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tl="1" removePersonalInfoOnSave="1" saveSubsetFonts="1">
  <p:sldMasterIdLst>
    <p:sldMasterId id="2147483648" r:id="rId1"/>
    <p:sldMasterId id="2147483660" r:id="rId2"/>
  </p:sldMasterIdLst>
  <p:notesMasterIdLst>
    <p:notesMasterId r:id="rId108"/>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 id="359" r:id="rId106"/>
    <p:sldId id="360" r:id="rId107"/>
  </p:sldIdLst>
  <p:sldSz cx="9144000" cy="6858000" type="screen4x3"/>
  <p:notesSz cx="6858000" cy="9144000"/>
  <p:defaultTextStyle>
    <a:defPPr>
      <a:defRPr lang="ar-SA"/>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08"/>
    <p:restoredTop sz="94679"/>
  </p:normalViewPr>
  <p:slideViewPr>
    <p:cSldViewPr>
      <p:cViewPr varScale="1">
        <p:scale>
          <a:sx n="88" d="100"/>
          <a:sy n="88" d="100"/>
        </p:scale>
        <p:origin x="1784" y="176"/>
      </p:cViewPr>
      <p:guideLst>
        <p:guide orient="horz" pos="216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tableStyles" Target="tableStyle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notesMaster" Target="notesMasters/notesMaster1.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presProps" Target="presProps.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viewProps" Target="view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accent4_3">
  <dgm:title val=""/>
  <dgm:desc val=""/>
  <dgm:catLst>
    <dgm:cat type="accent4" pri="11300"/>
  </dgm:catLst>
  <dgm:styleLbl name="node0">
    <dgm:fillClrLst meth="repeat">
      <a:schemeClr val="accent4">
        <a:shade val="80000"/>
      </a:schemeClr>
    </dgm:fillClrLst>
    <dgm:linClrLst meth="repeat">
      <a:schemeClr val="lt1"/>
    </dgm:linClrLst>
    <dgm:effectClrLst/>
    <dgm:txLinClrLst/>
    <dgm:txFillClrLst/>
    <dgm:txEffectClrLst/>
  </dgm:styleLbl>
  <dgm:styleLbl name="node1">
    <dgm:fillClrLst>
      <a:schemeClr val="accent4">
        <a:shade val="80000"/>
      </a:schemeClr>
      <a:schemeClr val="accent4">
        <a:tint val="70000"/>
      </a:schemeClr>
    </dgm:fillClrLst>
    <dgm:linClrLst meth="repeat">
      <a:schemeClr val="lt1"/>
    </dgm:linClrLst>
    <dgm:effectClrLst/>
    <dgm:txLinClrLst/>
    <dgm:txFillClrLst/>
    <dgm:txEffectClrLst/>
  </dgm:styleLbl>
  <dgm:styleLbl name="alignNode1">
    <dgm:fillClrLst>
      <a:schemeClr val="accent4">
        <a:shade val="80000"/>
      </a:schemeClr>
      <a:schemeClr val="accent4">
        <a:tint val="70000"/>
      </a:schemeClr>
    </dgm:fillClrLst>
    <dgm:linClrLst>
      <a:schemeClr val="accent4">
        <a:shade val="80000"/>
      </a:schemeClr>
      <a:schemeClr val="accent4">
        <a:tint val="70000"/>
      </a:schemeClr>
    </dgm:linClrLst>
    <dgm:effectClrLst/>
    <dgm:txLinClrLst/>
    <dgm:txFillClrLst/>
    <dgm:txEffectClrLst/>
  </dgm:styleLbl>
  <dgm:styleLbl name="lnNode1">
    <dgm:fillClrLst>
      <a:schemeClr val="accent4">
        <a:shade val="80000"/>
      </a:schemeClr>
      <a:schemeClr val="accent4">
        <a:tint val="7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tint val="70000"/>
        <a:alpha val="50000"/>
      </a:schemeClr>
    </dgm:fillClrLst>
    <dgm:linClrLst meth="repeat">
      <a:schemeClr val="lt1"/>
    </dgm:linClrLst>
    <dgm:effectClrLst/>
    <dgm:txLinClrLst/>
    <dgm:txFillClrLst/>
    <dgm:txEffectClrLst/>
  </dgm:styleLbl>
  <dgm:styleLbl name="node2">
    <dgm:fillClrLst>
      <a:schemeClr val="accent4">
        <a:tint val="99000"/>
      </a:schemeClr>
    </dgm:fillClrLst>
    <dgm:linClrLst meth="repeat">
      <a:schemeClr val="lt1"/>
    </dgm:linClrLst>
    <dgm:effectClrLst/>
    <dgm:txLinClrLst/>
    <dgm:txFillClrLst/>
    <dgm:txEffectClrLst/>
  </dgm:styleLbl>
  <dgm:styleLbl name="node3">
    <dgm:fillClrLst>
      <a:schemeClr val="accent4">
        <a:tint val="80000"/>
      </a:schemeClr>
    </dgm:fillClrLst>
    <dgm:linClrLst meth="repeat">
      <a:schemeClr val="lt1"/>
    </dgm:linClrLst>
    <dgm:effectClrLst/>
    <dgm:txLinClrLst/>
    <dgm:txFillClrLst/>
    <dgm:txEffectClrLst/>
  </dgm:styleLbl>
  <dgm:styleLbl name="node4">
    <dgm:fillClrLst>
      <a:schemeClr val="accent4">
        <a:tint val="70000"/>
      </a:schemeClr>
    </dgm:fillClrLst>
    <dgm:linClrLst meth="repeat">
      <a:schemeClr val="lt1"/>
    </dgm:linClrLst>
    <dgm:effectClrLst/>
    <dgm:txLinClrLst/>
    <dgm:txFillClrLst/>
    <dgm:txEffectClrLst/>
  </dgm:styleLbl>
  <dgm:styleLbl name="f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dgm:txEffectClrLst/>
  </dgm:styleLbl>
  <dgm:styleLbl name="f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bgSibTrans2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lt1"/>
    </dgm:txFillClrLst>
    <dgm:txEffectClrLst/>
  </dgm:styleLbl>
  <dgm:styleLbl name="sibTrans1D1">
    <dgm:fillClrLst>
      <a:schemeClr val="accent4">
        <a:shade val="90000"/>
      </a:schemeClr>
      <a:schemeClr val="accent4">
        <a:tint val="70000"/>
      </a:schemeClr>
    </dgm:fillClrLst>
    <dgm:linClrLst>
      <a:schemeClr val="accent4">
        <a:shade val="90000"/>
      </a:schemeClr>
      <a:schemeClr val="accent4">
        <a:tint val="7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shade val="80000"/>
      </a:schemeClr>
    </dgm:fillClrLst>
    <dgm:linClrLst meth="repeat">
      <a:schemeClr val="lt1"/>
    </dgm:linClrLst>
    <dgm:effectClrLst/>
    <dgm:txLinClrLst/>
    <dgm:txFillClrLst/>
    <dgm:txEffectClrLst/>
  </dgm:styleLbl>
  <dgm:styleLbl name="asst1">
    <dgm:fillClrLst meth="repeat">
      <a:schemeClr val="accent4">
        <a:shade val="80000"/>
      </a:schemeClr>
    </dgm:fillClrLst>
    <dgm:linClrLst meth="repeat">
      <a:schemeClr val="lt1"/>
    </dgm:linClrLst>
    <dgm:effectClrLst/>
    <dgm:txLinClrLst/>
    <dgm:txFillClrLst/>
    <dgm:txEffectClrLst/>
  </dgm:styleLbl>
  <dgm:styleLbl name="asst2">
    <dgm:fillClrLst>
      <a:schemeClr val="accent4">
        <a:tint val="99000"/>
      </a:schemeClr>
    </dgm:fillClrLst>
    <dgm:linClrLst meth="repeat">
      <a:schemeClr val="lt1"/>
    </dgm:linClrLst>
    <dgm:effectClrLst/>
    <dgm:txLinClrLst/>
    <dgm:txFillClrLst/>
    <dgm:txEffectClrLst/>
  </dgm:styleLbl>
  <dgm:styleLbl name="asst3">
    <dgm:fillClrLst>
      <a:schemeClr val="accent4">
        <a:tint val="80000"/>
      </a:schemeClr>
    </dgm:fillClrLst>
    <dgm:linClrLst meth="repeat">
      <a:schemeClr val="lt1"/>
    </dgm:linClrLst>
    <dgm:effectClrLst/>
    <dgm:txLinClrLst/>
    <dgm:txFillClrLst/>
    <dgm:txEffectClrLst/>
  </dgm:styleLbl>
  <dgm:styleLbl name="asst4">
    <dgm:fillClrLst>
      <a:schemeClr val="accent4">
        <a:tint val="70000"/>
      </a:schemeClr>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lt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9000"/>
      </a:schemeClr>
    </dgm:fillClrLst>
    <dgm:linClrLst meth="repeat">
      <a:schemeClr val="accent4">
        <a:tint val="99000"/>
      </a:schemeClr>
    </dgm:linClrLst>
    <dgm:effectClrLst/>
    <dgm:txLinClrLst/>
    <dgm:txFillClrLst meth="repeat">
      <a:schemeClr val="tx1"/>
    </dgm:txFillClrLst>
    <dgm:txEffectClrLst/>
  </dgm:styleLbl>
  <dgm:styleLbl name="parChTrans1D3">
    <dgm:fillClrLst meth="repeat">
      <a:schemeClr val="accent4">
        <a:tint val="80000"/>
      </a:schemeClr>
    </dgm:fillClrLst>
    <dgm:linClrLst meth="repeat">
      <a:schemeClr val="accent4">
        <a:tint val="80000"/>
      </a:schemeClr>
    </dgm:linClrLst>
    <dgm:effectClrLst/>
    <dgm:txLinClrLst/>
    <dgm:txFillClrLst meth="repeat">
      <a:schemeClr val="tx1"/>
    </dgm:txFillClrLst>
    <dgm:txEffectClrLst/>
  </dgm:styleLbl>
  <dgm:styleLbl name="parChTrans1D4">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4">
        <a:shade val="80000"/>
      </a:schemeClr>
      <a:schemeClr val="accent4">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4_2">
  <dgm:title val=""/>
  <dgm:desc val=""/>
  <dgm:catLst>
    <dgm:cat type="accent4" pri="11200"/>
  </dgm:catLst>
  <dgm:styleLbl name="node0">
    <dgm:fillClrLst meth="repeat">
      <a:schemeClr val="accent4"/>
    </dgm:fillClrLst>
    <dgm:linClrLst meth="repeat">
      <a:schemeClr val="lt1"/>
    </dgm:linClrLst>
    <dgm:effectClrLst/>
    <dgm:txLinClrLst/>
    <dgm:txFillClrLst/>
    <dgm:txEffectClrLst/>
  </dgm:styleLbl>
  <dgm:styleLbl name="node1">
    <dgm:fillClrLst meth="repeat">
      <a:schemeClr val="accent4"/>
    </dgm:fillClrLst>
    <dgm:linClrLst meth="repeat">
      <a:schemeClr val="lt1"/>
    </dgm:linClrLst>
    <dgm:effectClrLst/>
    <dgm:txLinClrLst/>
    <dgm:txFillClrLst/>
    <dgm:txEffectClrLst/>
  </dgm:styleLbl>
  <dgm:styleLbl name="alignNode1">
    <dgm:fillClrLst meth="repeat">
      <a:schemeClr val="accent4"/>
    </dgm:fillClrLst>
    <dgm:linClrLst meth="repeat">
      <a:schemeClr val="accent4"/>
    </dgm:linClrLst>
    <dgm:effectClrLst/>
    <dgm:txLinClrLst/>
    <dgm:txFillClrLst/>
    <dgm:txEffectClrLst/>
  </dgm:styleLbl>
  <dgm:styleLbl name="lnNode1">
    <dgm:fillClrLst meth="repeat">
      <a:schemeClr val="accent4"/>
    </dgm:fillClrLst>
    <dgm:linClrLst meth="repeat">
      <a:schemeClr val="lt1"/>
    </dgm:linClrLst>
    <dgm:effectClrLst/>
    <dgm:txLinClrLst/>
    <dgm:txFillClrLst/>
    <dgm:txEffectClrLst/>
  </dgm:styleLbl>
  <dgm:styleLbl name="vennNode1">
    <dgm:fillClrLst meth="repeat">
      <a:schemeClr val="accent4">
        <a:alpha val="50000"/>
      </a:schemeClr>
    </dgm:fillClrLst>
    <dgm:linClrLst meth="repeat">
      <a:schemeClr val="lt1"/>
    </dgm:linClrLst>
    <dgm:effectClrLst/>
    <dgm:txLinClrLst/>
    <dgm:txFillClrLst/>
    <dgm:txEffectClrLst/>
  </dgm:styleLbl>
  <dgm:styleLbl name="node2">
    <dgm:fillClrLst meth="repeat">
      <a:schemeClr val="accent4"/>
    </dgm:fillClrLst>
    <dgm:linClrLst meth="repeat">
      <a:schemeClr val="lt1"/>
    </dgm:linClrLst>
    <dgm:effectClrLst/>
    <dgm:txLinClrLst/>
    <dgm:txFillClrLst/>
    <dgm:txEffectClrLst/>
  </dgm:styleLbl>
  <dgm:styleLbl name="node3">
    <dgm:fillClrLst meth="repeat">
      <a:schemeClr val="accent4"/>
    </dgm:fillClrLst>
    <dgm:linClrLst meth="repeat">
      <a:schemeClr val="lt1"/>
    </dgm:linClrLst>
    <dgm:effectClrLst/>
    <dgm:txLinClrLst/>
    <dgm:txFillClrLst/>
    <dgm:txEffectClrLst/>
  </dgm:styleLbl>
  <dgm:styleLbl name="node4">
    <dgm:fillClrLst meth="repeat">
      <a:schemeClr val="accent4"/>
    </dgm:fillClrLst>
    <dgm:linClrLst meth="repeat">
      <a:schemeClr val="lt1"/>
    </dgm:linClrLst>
    <dgm:effectClrLst/>
    <dgm:txLinClrLst/>
    <dgm:txFillClrLst/>
    <dgm:txEffectClrLst/>
  </dgm:styleLbl>
  <dgm:styleLbl name="f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4">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dgm:linClrLst>
    <dgm:effectClrLst/>
    <dgm:txLinClrLst/>
    <dgm:txFillClrLst/>
    <dgm:txEffectClrLst/>
  </dgm:styleLbl>
  <dgm:styleLbl name="asst1">
    <dgm:fillClrLst meth="repeat">
      <a:schemeClr val="accent4"/>
    </dgm:fillClrLst>
    <dgm:linClrLst meth="repeat">
      <a:schemeClr val="lt1"/>
    </dgm:linClrLst>
    <dgm:effectClrLst/>
    <dgm:txLinClrLst/>
    <dgm:txFillClrLst/>
    <dgm:txEffectClrLst/>
  </dgm:styleLbl>
  <dgm:styleLbl name="asst2">
    <dgm:fillClrLst meth="repeat">
      <a:schemeClr val="accent4"/>
    </dgm:fillClrLst>
    <dgm:linClrLst meth="repeat">
      <a:schemeClr val="lt1"/>
    </dgm:linClrLst>
    <dgm:effectClrLst/>
    <dgm:txLinClrLst/>
    <dgm:txFillClrLst/>
    <dgm:txEffectClrLst/>
  </dgm:styleLbl>
  <dgm:styleLbl name="asst3">
    <dgm:fillClrLst meth="repeat">
      <a:schemeClr val="accent4"/>
    </dgm:fillClrLst>
    <dgm:linClrLst meth="repeat">
      <a:schemeClr val="lt1"/>
    </dgm:linClrLst>
    <dgm:effectClrLst/>
    <dgm:txLinClrLst/>
    <dgm:txFillClrLst/>
    <dgm:txEffectClrLst/>
  </dgm:styleLbl>
  <dgm:styleLbl name="asst4">
    <dgm:fillClrLst meth="repeat">
      <a:schemeClr val="accent4"/>
    </dgm:fillClrLst>
    <dgm:linClrLst meth="repeat">
      <a:schemeClr val="lt1"/>
    </dgm:linClrLst>
    <dgm:effectClrLst/>
    <dgm:txLinClrLst/>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meth="repeat">
      <a:schemeClr val="lt1"/>
    </dgm:txFillClrLst>
    <dgm:txEffectClrLst/>
  </dgm:styleLbl>
  <dgm:styleLbl name="parChTrans2D2">
    <dgm:fillClrLst meth="repeat">
      <a:schemeClr val="accent4"/>
    </dgm:fillClrLst>
    <dgm:linClrLst meth="repeat">
      <a:schemeClr val="accent4"/>
    </dgm:linClrLst>
    <dgm:effectClrLst/>
    <dgm:txLinClrLst/>
    <dgm:txFillClrLst meth="repeat">
      <a:schemeClr val="lt1"/>
    </dgm:txFillClrLst>
    <dgm:txEffectClrLst/>
  </dgm:styleLbl>
  <dgm:styleLbl name="parChTrans2D3">
    <dgm:fillClrLst meth="repeat">
      <a:schemeClr val="accent4"/>
    </dgm:fillClrLst>
    <dgm:linClrLst meth="repeat">
      <a:schemeClr val="accent4"/>
    </dgm:linClrLst>
    <dgm:effectClrLst/>
    <dgm:txLinClrLst/>
    <dgm:txFillClrLst meth="repeat">
      <a:schemeClr val="lt1"/>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4_1">
  <dgm:title val=""/>
  <dgm:desc val=""/>
  <dgm:catLst>
    <dgm:cat type="accent4" pri="11100"/>
  </dgm:catLst>
  <dgm:styleLbl name="node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4">
        <a:shade val="80000"/>
      </a:schemeClr>
    </dgm:linClrLst>
    <dgm:effectClrLst/>
    <dgm:txLinClrLst/>
    <dgm:txFillClrLst/>
    <dgm:txEffectClrLst/>
  </dgm:styleLbl>
  <dgm:styleLbl name="node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f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align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bgImgPlace1">
    <dgm:fillClrLst meth="repeat">
      <a:schemeClr val="accent4">
        <a:tint val="40000"/>
      </a:schemeClr>
    </dgm:fillClrLst>
    <dgm:linClrLst meth="repeat">
      <a:schemeClr val="accent4">
        <a:shade val="80000"/>
      </a:schemeClr>
    </dgm:linClrLst>
    <dgm:effectClrLst/>
    <dgm:txLinClrLst/>
    <dgm:txFillClrLst meth="repeat">
      <a:schemeClr val="lt1"/>
    </dgm:txFillClrLst>
    <dgm:txEffectClrLst/>
  </dgm:styleLbl>
  <dgm:styleLbl name="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f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bgSibTrans2D1">
    <dgm:fillClrLst meth="repeat">
      <a:schemeClr val="accent4">
        <a:tint val="60000"/>
      </a:schemeClr>
    </dgm:fillClrLst>
    <dgm:linClrLst meth="repeat">
      <a:schemeClr val="accent4">
        <a:tint val="60000"/>
      </a:schemeClr>
    </dgm:linClrLst>
    <dgm:effectClrLst/>
    <dgm:txLinClrLst/>
    <dgm:txFillClrLst meth="repeat">
      <a:schemeClr val="dk1"/>
    </dgm:txFillClrLst>
    <dgm:txEffectClrLst/>
  </dgm:styleLbl>
  <dgm:styleLbl name="sibTrans1D1">
    <dgm:fillClrLst meth="repeat">
      <a:schemeClr val="accent4"/>
    </dgm:fillClrLst>
    <dgm:linClrLst meth="repeat">
      <a:schemeClr val="accent4"/>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4">
        <a:shade val="80000"/>
      </a:schemeClr>
    </dgm:linClrLst>
    <dgm:effectClrLst/>
    <dgm:txLinClrLst/>
    <dgm:txFillClrLst meth="repeat">
      <a:schemeClr val="dk1"/>
    </dgm:txFillClrLst>
    <dgm:txEffectClrLst/>
  </dgm:styleLbl>
  <dgm:styleLbl name="parChTrans2D1">
    <dgm:fillClrLst meth="repeat">
      <a:schemeClr val="accent4">
        <a:tint val="60000"/>
      </a:schemeClr>
    </dgm:fillClrLst>
    <dgm:linClrLst meth="repeat">
      <a:schemeClr val="accent4">
        <a:tint val="60000"/>
      </a:schemeClr>
    </dgm:linClrLst>
    <dgm:effectClrLst/>
    <dgm:txLinClrLst/>
    <dgm:txFillClrLst/>
    <dgm:txEffectClrLst/>
  </dgm:styleLbl>
  <dgm:styleLbl name="parChTrans2D2">
    <dgm:fillClrLst meth="repeat">
      <a:schemeClr val="accent4"/>
    </dgm:fillClrLst>
    <dgm:linClrLst meth="repeat">
      <a:schemeClr val="accent4"/>
    </dgm:linClrLst>
    <dgm:effectClrLst/>
    <dgm:txLinClrLst/>
    <dgm:txFillClrLst/>
    <dgm:txEffectClrLst/>
  </dgm:styleLbl>
  <dgm:styleLbl name="parChTrans2D3">
    <dgm:fillClrLst meth="repeat">
      <a:schemeClr val="accent4"/>
    </dgm:fillClrLst>
    <dgm:linClrLst meth="repeat">
      <a:schemeClr val="accent4"/>
    </dgm:linClrLst>
    <dgm:effectClrLst/>
    <dgm:txLinClrLst/>
    <dgm:txFillClrLst/>
    <dgm:txEffectClrLst/>
  </dgm:styleLbl>
  <dgm:styleLbl name="parChTrans2D4">
    <dgm:fillClrLst meth="repeat">
      <a:schemeClr val="accent4"/>
    </dgm:fillClrLst>
    <dgm:linClrLst meth="repeat">
      <a:schemeClr val="accent4"/>
    </dgm:linClrLst>
    <dgm:effectClrLst/>
    <dgm:txLinClrLst/>
    <dgm:txFillClrLst meth="repeat">
      <a:schemeClr val="lt1"/>
    </dgm:txFillClrLst>
    <dgm:txEffectClrLst/>
  </dgm:styleLbl>
  <dgm:styleLbl name="parChTrans1D1">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2">
    <dgm:fillClrLst meth="repeat">
      <a:schemeClr val="accent4"/>
    </dgm:fillClrLst>
    <dgm:linClrLst meth="repeat">
      <a:schemeClr val="accent4">
        <a:shade val="60000"/>
      </a:schemeClr>
    </dgm:linClrLst>
    <dgm:effectClrLst/>
    <dgm:txLinClrLst/>
    <dgm:txFillClrLst meth="repeat">
      <a:schemeClr val="tx1"/>
    </dgm:txFillClrLst>
    <dgm:txEffectClrLst/>
  </dgm:styleLbl>
  <dgm:styleLbl name="parChTrans1D3">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parChTrans1D4">
    <dgm:fillClrLst meth="repeat">
      <a:schemeClr val="accent4"/>
    </dgm:fillClrLst>
    <dgm:linClrLst meth="repeat">
      <a:schemeClr val="accent4">
        <a:shade val="80000"/>
      </a:schemeClr>
    </dgm:linClrLst>
    <dgm:effectClrLst/>
    <dgm:txLinClrLst/>
    <dgm:txFillClrLst meth="repeat">
      <a:schemeClr val="tx1"/>
    </dgm:txFillClrLst>
    <dgm:txEffectClrLst/>
  </dgm:styleLbl>
  <dgm:styleLbl name="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conF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align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trAlignAcc1">
    <dgm:fillClrLst meth="repeat">
      <a:schemeClr val="accent4">
        <a:alpha val="40000"/>
        <a:tint val="40000"/>
      </a:schemeClr>
    </dgm:fillClrLst>
    <dgm:linClrLst meth="repeat">
      <a:schemeClr val="accent4"/>
    </dgm:linClrLst>
    <dgm:effectClrLst/>
    <dgm:txLinClrLst/>
    <dgm:txFillClrLst meth="repeat">
      <a:schemeClr val="dk1"/>
    </dgm:txFillClrLst>
    <dgm:txEffectClrLst/>
  </dgm:styleLbl>
  <dgm:styleLbl name="bgAcc1">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solidFgAcc1">
    <dgm:fillClrLst meth="repeat">
      <a:schemeClr val="lt1"/>
    </dgm:fillClrLst>
    <dgm:linClrLst meth="repeat">
      <a:schemeClr val="accent4"/>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4">
        <a:alpha val="90000"/>
      </a:schemeClr>
    </dgm:linClrLst>
    <dgm:effectClrLst/>
    <dgm:txLinClrLst/>
    <dgm:txFillClrLst meth="repeat">
      <a:schemeClr val="dk1"/>
    </dgm:txFillClrLst>
    <dgm:txEffectClrLst/>
  </dgm:styleLbl>
  <dgm:styleLbl name="fgAcc0">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2">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3">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fgAcc4">
    <dgm:fillClrLst meth="repeat">
      <a:schemeClr val="accent4">
        <a:alpha val="90000"/>
        <a:tint val="40000"/>
      </a:schemeClr>
    </dgm:fillClrLst>
    <dgm:linClrLst meth="repeat">
      <a:schemeClr val="accent4"/>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accent4"/>
    </dgm:linClrLst>
    <dgm:effectClrLst/>
    <dgm:txLinClrLst/>
    <dgm:txFillClrLst meth="repeat">
      <a:schemeClr val="dk1"/>
    </dgm:txFillClrLst>
    <dgm:txEffectClrLst/>
  </dgm:styleLbl>
  <dgm:styleLbl name="dkBgShp">
    <dgm:fillClrLst meth="repeat">
      <a:schemeClr val="accent4">
        <a:shade val="80000"/>
      </a:schemeClr>
    </dgm:fillClrLst>
    <dgm:linClrLst meth="repeat">
      <a:schemeClr val="accent4"/>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7A87540-573D-4F40-9E2B-1314570DD8CD}" type="doc">
      <dgm:prSet loTypeId="urn:microsoft.com/office/officeart/2005/8/layout/venn2" loCatId="" qsTypeId="urn:microsoft.com/office/officeart/2005/8/quickstyle/simple1" qsCatId="simple" csTypeId="urn:microsoft.com/office/officeart/2005/8/colors/accent4_3" csCatId="accent4" phldr="1"/>
      <dgm:spPr/>
      <dgm:t>
        <a:bodyPr/>
        <a:lstStyle/>
        <a:p>
          <a:endParaRPr lang="en-US"/>
        </a:p>
      </dgm:t>
    </dgm:pt>
    <dgm:pt modelId="{F83051D0-0C2A-E047-A4BE-F271B8F2F71A}">
      <dgm:prSet phldrT="[Text]" custT="1"/>
      <dgm:spPr/>
      <dgm:t>
        <a:bodyPr/>
        <a:lstStyle/>
        <a:p>
          <a:r>
            <a:rPr lang="ar-SA" sz="1600" b="1" dirty="0">
              <a:latin typeface="+mn-lt"/>
            </a:rPr>
            <a:t>المشاركة الدينية</a:t>
          </a:r>
          <a:endParaRPr lang="en-US" sz="1600" b="1" dirty="0">
            <a:latin typeface="+mn-lt"/>
          </a:endParaRPr>
        </a:p>
      </dgm:t>
    </dgm:pt>
    <dgm:pt modelId="{2DE326BF-80CE-A947-8529-466630933D46}" type="parTrans" cxnId="{1AE6DACB-5F3B-BE4F-A9AE-DCAAB2381AB1}">
      <dgm:prSet/>
      <dgm:spPr/>
      <dgm:t>
        <a:bodyPr/>
        <a:lstStyle/>
        <a:p>
          <a:endParaRPr lang="en-US" sz="1600"/>
        </a:p>
      </dgm:t>
    </dgm:pt>
    <dgm:pt modelId="{44A1B2DF-6337-EA40-A557-13436E5A1842}" type="sibTrans" cxnId="{1AE6DACB-5F3B-BE4F-A9AE-DCAAB2381AB1}">
      <dgm:prSet/>
      <dgm:spPr/>
      <dgm:t>
        <a:bodyPr/>
        <a:lstStyle/>
        <a:p>
          <a:endParaRPr lang="en-US" sz="1600"/>
        </a:p>
      </dgm:t>
    </dgm:pt>
    <dgm:pt modelId="{5AD6C3CC-D13E-EC48-89FE-387B73CFA85E}">
      <dgm:prSet phldrT="[Text]" custT="1"/>
      <dgm:spPr/>
      <dgm:t>
        <a:bodyPr/>
        <a:lstStyle/>
        <a:p>
          <a:pPr>
            <a:buNone/>
          </a:pPr>
          <a:r>
            <a:rPr lang="ar-SA" sz="1600" b="1" dirty="0"/>
            <a:t>الحوار بين الأديان</a:t>
          </a:r>
          <a:endParaRPr lang="en-US" sz="1600" b="1" dirty="0"/>
        </a:p>
      </dgm:t>
    </dgm:pt>
    <dgm:pt modelId="{4705F1CD-06E2-0043-AF63-9EEC5FD86047}" type="parTrans" cxnId="{6488CA96-3B80-3A4A-919A-752DB4751B6F}">
      <dgm:prSet/>
      <dgm:spPr/>
      <dgm:t>
        <a:bodyPr/>
        <a:lstStyle/>
        <a:p>
          <a:endParaRPr lang="en-US" sz="1600"/>
        </a:p>
      </dgm:t>
    </dgm:pt>
    <dgm:pt modelId="{B4F199E4-C88B-F349-A21A-9C426B5323C6}" type="sibTrans" cxnId="{6488CA96-3B80-3A4A-919A-752DB4751B6F}">
      <dgm:prSet/>
      <dgm:spPr/>
      <dgm:t>
        <a:bodyPr/>
        <a:lstStyle/>
        <a:p>
          <a:endParaRPr lang="en-US" sz="1600"/>
        </a:p>
      </dgm:t>
    </dgm:pt>
    <dgm:pt modelId="{679E0CB5-D757-C447-AE1B-2B3E81F22FDD}" type="pres">
      <dgm:prSet presAssocID="{97A87540-573D-4F40-9E2B-1314570DD8CD}" presName="Name0" presStyleCnt="0">
        <dgm:presLayoutVars>
          <dgm:chMax val="7"/>
          <dgm:resizeHandles val="exact"/>
        </dgm:presLayoutVars>
      </dgm:prSet>
      <dgm:spPr/>
    </dgm:pt>
    <dgm:pt modelId="{77CC19AD-4915-4244-ACAA-C013CC9D092E}" type="pres">
      <dgm:prSet presAssocID="{97A87540-573D-4F40-9E2B-1314570DD8CD}" presName="comp1" presStyleCnt="0"/>
      <dgm:spPr/>
    </dgm:pt>
    <dgm:pt modelId="{06B8A52F-9A78-B446-901F-151E950DE0BD}" type="pres">
      <dgm:prSet presAssocID="{97A87540-573D-4F40-9E2B-1314570DD8CD}" presName="circle1" presStyleLbl="node1" presStyleIdx="0" presStyleCnt="2" custLinFactNeighborX="39132" custLinFactNeighborY="141"/>
      <dgm:spPr/>
    </dgm:pt>
    <dgm:pt modelId="{19D0965C-8AE5-6C42-8E04-DC3368FF30E2}" type="pres">
      <dgm:prSet presAssocID="{97A87540-573D-4F40-9E2B-1314570DD8CD}" presName="c1text" presStyleLbl="node1" presStyleIdx="0" presStyleCnt="2">
        <dgm:presLayoutVars>
          <dgm:bulletEnabled val="1"/>
        </dgm:presLayoutVars>
      </dgm:prSet>
      <dgm:spPr/>
    </dgm:pt>
    <dgm:pt modelId="{5DD4E03D-E9C9-8449-B796-4B1728560D67}" type="pres">
      <dgm:prSet presAssocID="{97A87540-573D-4F40-9E2B-1314570DD8CD}" presName="comp2" presStyleCnt="0"/>
      <dgm:spPr/>
    </dgm:pt>
    <dgm:pt modelId="{D4A85504-DB32-7B46-B29F-B1E5C0FE6124}" type="pres">
      <dgm:prSet presAssocID="{97A87540-573D-4F40-9E2B-1314570DD8CD}" presName="circle2" presStyleLbl="node1" presStyleIdx="1" presStyleCnt="2" custScaleX="99592" custScaleY="92473" custLinFactNeighborX="316" custLinFactNeighborY="3782"/>
      <dgm:spPr/>
    </dgm:pt>
    <dgm:pt modelId="{A4304732-CDE7-EF48-9192-847E80068589}" type="pres">
      <dgm:prSet presAssocID="{97A87540-573D-4F40-9E2B-1314570DD8CD}" presName="c2text" presStyleLbl="node1" presStyleIdx="1" presStyleCnt="2">
        <dgm:presLayoutVars>
          <dgm:bulletEnabled val="1"/>
        </dgm:presLayoutVars>
      </dgm:prSet>
      <dgm:spPr/>
    </dgm:pt>
  </dgm:ptLst>
  <dgm:cxnLst>
    <dgm:cxn modelId="{982F3F13-41D7-4F7A-94C5-EBDC50EDF40B}" type="presOf" srcId="{97A87540-573D-4F40-9E2B-1314570DD8CD}" destId="{679E0CB5-D757-C447-AE1B-2B3E81F22FDD}" srcOrd="0" destOrd="0" presId="urn:microsoft.com/office/officeart/2005/8/layout/venn2"/>
    <dgm:cxn modelId="{E27DF02C-2BAF-4C16-8133-DDC8AE8D686A}" type="presOf" srcId="{5AD6C3CC-D13E-EC48-89FE-387B73CFA85E}" destId="{D4A85504-DB32-7B46-B29F-B1E5C0FE6124}" srcOrd="0" destOrd="0" presId="urn:microsoft.com/office/officeart/2005/8/layout/venn2"/>
    <dgm:cxn modelId="{7652E486-02F2-4530-982B-8A279D1F7FB2}" type="presOf" srcId="{F83051D0-0C2A-E047-A4BE-F271B8F2F71A}" destId="{19D0965C-8AE5-6C42-8E04-DC3368FF30E2}" srcOrd="1" destOrd="0" presId="urn:microsoft.com/office/officeart/2005/8/layout/venn2"/>
    <dgm:cxn modelId="{6488CA96-3B80-3A4A-919A-752DB4751B6F}" srcId="{97A87540-573D-4F40-9E2B-1314570DD8CD}" destId="{5AD6C3CC-D13E-EC48-89FE-387B73CFA85E}" srcOrd="1" destOrd="0" parTransId="{4705F1CD-06E2-0043-AF63-9EEC5FD86047}" sibTransId="{B4F199E4-C88B-F349-A21A-9C426B5323C6}"/>
    <dgm:cxn modelId="{C34646A2-C035-4562-8A74-BF8BE85E1392}" type="presOf" srcId="{F83051D0-0C2A-E047-A4BE-F271B8F2F71A}" destId="{06B8A52F-9A78-B446-901F-151E950DE0BD}" srcOrd="0" destOrd="0" presId="urn:microsoft.com/office/officeart/2005/8/layout/venn2"/>
    <dgm:cxn modelId="{A12EB0BC-25CB-4A1E-AF51-8531B878F4BE}" type="presOf" srcId="{5AD6C3CC-D13E-EC48-89FE-387B73CFA85E}" destId="{A4304732-CDE7-EF48-9192-847E80068589}" srcOrd="1" destOrd="0" presId="urn:microsoft.com/office/officeart/2005/8/layout/venn2"/>
    <dgm:cxn modelId="{1AE6DACB-5F3B-BE4F-A9AE-DCAAB2381AB1}" srcId="{97A87540-573D-4F40-9E2B-1314570DD8CD}" destId="{F83051D0-0C2A-E047-A4BE-F271B8F2F71A}" srcOrd="0" destOrd="0" parTransId="{2DE326BF-80CE-A947-8529-466630933D46}" sibTransId="{44A1B2DF-6337-EA40-A557-13436E5A1842}"/>
    <dgm:cxn modelId="{99E4B00D-D91B-473C-9C9F-339F1CFDA6DC}" type="presParOf" srcId="{679E0CB5-D757-C447-AE1B-2B3E81F22FDD}" destId="{77CC19AD-4915-4244-ACAA-C013CC9D092E}" srcOrd="0" destOrd="0" presId="urn:microsoft.com/office/officeart/2005/8/layout/venn2"/>
    <dgm:cxn modelId="{C2F704CC-5DB4-4E79-8252-B60085F3B8B7}" type="presParOf" srcId="{77CC19AD-4915-4244-ACAA-C013CC9D092E}" destId="{06B8A52F-9A78-B446-901F-151E950DE0BD}" srcOrd="0" destOrd="0" presId="urn:microsoft.com/office/officeart/2005/8/layout/venn2"/>
    <dgm:cxn modelId="{8EACB854-3635-4DC8-88B9-8396AFC121BF}" type="presParOf" srcId="{77CC19AD-4915-4244-ACAA-C013CC9D092E}" destId="{19D0965C-8AE5-6C42-8E04-DC3368FF30E2}" srcOrd="1" destOrd="0" presId="urn:microsoft.com/office/officeart/2005/8/layout/venn2"/>
    <dgm:cxn modelId="{07DEB2BC-5E9C-4FE9-9810-A2FF18CC43F7}" type="presParOf" srcId="{679E0CB5-D757-C447-AE1B-2B3E81F22FDD}" destId="{5DD4E03D-E9C9-8449-B796-4B1728560D67}" srcOrd="1" destOrd="0" presId="urn:microsoft.com/office/officeart/2005/8/layout/venn2"/>
    <dgm:cxn modelId="{A6D973E8-387D-4C4D-BB0F-73A997061F57}" type="presParOf" srcId="{5DD4E03D-E9C9-8449-B796-4B1728560D67}" destId="{D4A85504-DB32-7B46-B29F-B1E5C0FE6124}" srcOrd="0" destOrd="0" presId="urn:microsoft.com/office/officeart/2005/8/layout/venn2"/>
    <dgm:cxn modelId="{F1FF382F-CAC0-465D-9E59-44F3F98288B3}" type="presParOf" srcId="{5DD4E03D-E9C9-8449-B796-4B1728560D67}" destId="{A4304732-CDE7-EF48-9192-847E80068589}" srcOrd="1" destOrd="0" presId="urn:microsoft.com/office/officeart/2005/8/layout/ven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84DADB2-AF61-419A-B641-6D56D1A6F073}" type="doc">
      <dgm:prSet loTypeId="urn:microsoft.com/office/officeart/2005/8/layout/venn3" loCatId="relationship" qsTypeId="urn:microsoft.com/office/officeart/2005/8/quickstyle/simple1" qsCatId="simple" csTypeId="urn:microsoft.com/office/officeart/2005/8/colors/accent4_2" csCatId="accent4" phldr="1"/>
      <dgm:spPr/>
      <dgm:t>
        <a:bodyPr/>
        <a:lstStyle/>
        <a:p>
          <a:endParaRPr lang="x-none"/>
        </a:p>
      </dgm:t>
    </dgm:pt>
    <dgm:pt modelId="{E642511A-391B-495F-B579-BA70DA1EF71D}">
      <dgm:prSet phldrT="[Text]"/>
      <dgm:spPr/>
      <dgm:t>
        <a:bodyPr/>
        <a:lstStyle/>
        <a:p>
          <a:r>
            <a:rPr lang="ar-SA" dirty="0"/>
            <a:t>العناصر الفاعلة على المستوى المجتمعي</a:t>
          </a:r>
          <a:r>
            <a:rPr lang="en-US" dirty="0"/>
            <a:t> </a:t>
          </a:r>
          <a:endParaRPr lang="x-none" dirty="0"/>
        </a:p>
      </dgm:t>
    </dgm:pt>
    <dgm:pt modelId="{7232C521-8D99-43C4-8902-89E82A057571}" type="parTrans" cxnId="{CC38E6AF-90D2-42F0-92C5-FE83C9B4C8EE}">
      <dgm:prSet/>
      <dgm:spPr/>
      <dgm:t>
        <a:bodyPr/>
        <a:lstStyle/>
        <a:p>
          <a:endParaRPr lang="x-none"/>
        </a:p>
      </dgm:t>
    </dgm:pt>
    <dgm:pt modelId="{0ED2B7C5-6C9D-4904-A4E5-E70DEA37CD8E}" type="sibTrans" cxnId="{CC38E6AF-90D2-42F0-92C5-FE83C9B4C8EE}">
      <dgm:prSet/>
      <dgm:spPr/>
      <dgm:t>
        <a:bodyPr/>
        <a:lstStyle/>
        <a:p>
          <a:endParaRPr lang="x-none"/>
        </a:p>
      </dgm:t>
    </dgm:pt>
    <dgm:pt modelId="{CFC200E9-9656-4A9E-B72D-DFFCE22340AA}">
      <dgm:prSet phldrT="[Text]"/>
      <dgm:spPr/>
      <dgm:t>
        <a:bodyPr/>
        <a:lstStyle/>
        <a:p>
          <a:r>
            <a:rPr lang="ar-SA" dirty="0"/>
            <a:t>النساء</a:t>
          </a:r>
          <a:endParaRPr lang="x-none" dirty="0"/>
        </a:p>
      </dgm:t>
    </dgm:pt>
    <dgm:pt modelId="{E1952A12-365C-429F-A954-828C157D040B}" type="sibTrans" cxnId="{F78412DC-FC99-45A3-AA96-CCB9C6B1BC02}">
      <dgm:prSet/>
      <dgm:spPr/>
      <dgm:t>
        <a:bodyPr/>
        <a:lstStyle/>
        <a:p>
          <a:endParaRPr lang="x-none"/>
        </a:p>
      </dgm:t>
    </dgm:pt>
    <dgm:pt modelId="{CE5311A1-DC1E-47FF-BC18-C8DF726B738F}" type="parTrans" cxnId="{F78412DC-FC99-45A3-AA96-CCB9C6B1BC02}">
      <dgm:prSet/>
      <dgm:spPr/>
      <dgm:t>
        <a:bodyPr/>
        <a:lstStyle/>
        <a:p>
          <a:endParaRPr lang="x-none"/>
        </a:p>
      </dgm:t>
    </dgm:pt>
    <dgm:pt modelId="{F970B420-4D15-1842-B7AD-72BF260FE453}">
      <dgm:prSet/>
      <dgm:spPr/>
      <dgm:t>
        <a:bodyPr/>
        <a:lstStyle/>
        <a:p>
          <a:r>
            <a:rPr lang="ar-SA" dirty="0"/>
            <a:t>كبار زعماء الأديان</a:t>
          </a:r>
          <a:endParaRPr lang="en-US" dirty="0"/>
        </a:p>
        <a:p>
          <a:endParaRPr lang="en-US" dirty="0"/>
        </a:p>
      </dgm:t>
    </dgm:pt>
    <dgm:pt modelId="{458A930F-FC3E-CA4D-AD1A-E64EBE4C764C}" type="parTrans" cxnId="{2F292DCE-E1AA-E542-99E7-DFA879EDF575}">
      <dgm:prSet/>
      <dgm:spPr/>
      <dgm:t>
        <a:bodyPr/>
        <a:lstStyle/>
        <a:p>
          <a:endParaRPr lang="en-US"/>
        </a:p>
      </dgm:t>
    </dgm:pt>
    <dgm:pt modelId="{57D4D435-6AFE-EC48-A070-1B3B2F315ECE}" type="sibTrans" cxnId="{2F292DCE-E1AA-E542-99E7-DFA879EDF575}">
      <dgm:prSet/>
      <dgm:spPr/>
      <dgm:t>
        <a:bodyPr/>
        <a:lstStyle/>
        <a:p>
          <a:endParaRPr lang="en-US"/>
        </a:p>
      </dgm:t>
    </dgm:pt>
    <dgm:pt modelId="{A2406E4D-1162-4B46-9974-1CD0682E2D43}">
      <dgm:prSet/>
      <dgm:spPr/>
      <dgm:t>
        <a:bodyPr/>
        <a:lstStyle/>
        <a:p>
          <a:r>
            <a:rPr lang="ar-SA" dirty="0"/>
            <a:t>الشباب</a:t>
          </a:r>
          <a:endParaRPr lang="en-US" dirty="0"/>
        </a:p>
      </dgm:t>
    </dgm:pt>
    <dgm:pt modelId="{8ECE6390-D078-2C40-9953-B7779164D1F4}" type="parTrans" cxnId="{53221FE8-7763-F943-A51C-7F5895345FEE}">
      <dgm:prSet/>
      <dgm:spPr/>
      <dgm:t>
        <a:bodyPr/>
        <a:lstStyle/>
        <a:p>
          <a:endParaRPr lang="en-US"/>
        </a:p>
      </dgm:t>
    </dgm:pt>
    <dgm:pt modelId="{9616EFAD-D92B-7F49-A50F-0DC1160FDF48}" type="sibTrans" cxnId="{53221FE8-7763-F943-A51C-7F5895345FEE}">
      <dgm:prSet/>
      <dgm:spPr/>
      <dgm:t>
        <a:bodyPr/>
        <a:lstStyle/>
        <a:p>
          <a:endParaRPr lang="en-US"/>
        </a:p>
      </dgm:t>
    </dgm:pt>
    <dgm:pt modelId="{72B0BA65-D61C-6E4A-A664-232DC0FCB325}">
      <dgm:prSet/>
      <dgm:spPr/>
      <dgm:t>
        <a:bodyPr/>
        <a:lstStyle/>
        <a:p>
          <a:r>
            <a:rPr lang="ar-SA" dirty="0"/>
            <a:t>العناصر الفاعلة غير الرسمية/ غير التقليدية</a:t>
          </a:r>
          <a:endParaRPr lang="en-US" dirty="0"/>
        </a:p>
      </dgm:t>
    </dgm:pt>
    <dgm:pt modelId="{55567AAD-AF30-634A-972C-A177AA810E53}" type="parTrans" cxnId="{62526AF6-7BB2-7A43-8083-C36DA2DE8D0E}">
      <dgm:prSet/>
      <dgm:spPr/>
      <dgm:t>
        <a:bodyPr/>
        <a:lstStyle/>
        <a:p>
          <a:endParaRPr lang="en-US"/>
        </a:p>
      </dgm:t>
    </dgm:pt>
    <dgm:pt modelId="{7C458313-539A-6343-8894-EF624639DEAA}" type="sibTrans" cxnId="{62526AF6-7BB2-7A43-8083-C36DA2DE8D0E}">
      <dgm:prSet/>
      <dgm:spPr/>
      <dgm:t>
        <a:bodyPr/>
        <a:lstStyle/>
        <a:p>
          <a:endParaRPr lang="en-US"/>
        </a:p>
      </dgm:t>
    </dgm:pt>
    <dgm:pt modelId="{49CC2D63-A76A-4059-A280-0762D340D98C}" type="pres">
      <dgm:prSet presAssocID="{F84DADB2-AF61-419A-B641-6D56D1A6F073}" presName="Name0" presStyleCnt="0">
        <dgm:presLayoutVars>
          <dgm:dir/>
          <dgm:resizeHandles val="exact"/>
        </dgm:presLayoutVars>
      </dgm:prSet>
      <dgm:spPr/>
    </dgm:pt>
    <dgm:pt modelId="{A987033F-6DDA-0841-869B-4A594A7DE531}" type="pres">
      <dgm:prSet presAssocID="{F970B420-4D15-1842-B7AD-72BF260FE453}" presName="Name5" presStyleLbl="vennNode1" presStyleIdx="0" presStyleCnt="5" custLinFactNeighborX="-2745" custLinFactNeighborY="-2988">
        <dgm:presLayoutVars>
          <dgm:bulletEnabled val="1"/>
        </dgm:presLayoutVars>
      </dgm:prSet>
      <dgm:spPr/>
    </dgm:pt>
    <dgm:pt modelId="{6E4C7E94-18D8-9043-A117-0A2B7BD188E8}" type="pres">
      <dgm:prSet presAssocID="{57D4D435-6AFE-EC48-A070-1B3B2F315ECE}" presName="space" presStyleCnt="0"/>
      <dgm:spPr/>
    </dgm:pt>
    <dgm:pt modelId="{2716B71A-C6D7-42BD-A984-926B73000BE8}" type="pres">
      <dgm:prSet presAssocID="{E642511A-391B-495F-B579-BA70DA1EF71D}" presName="Name5" presStyleLbl="vennNode1" presStyleIdx="1" presStyleCnt="5" custLinFactNeighborX="20328" custLinFactNeighborY="-10539">
        <dgm:presLayoutVars>
          <dgm:bulletEnabled val="1"/>
        </dgm:presLayoutVars>
      </dgm:prSet>
      <dgm:spPr/>
    </dgm:pt>
    <dgm:pt modelId="{974617E4-020B-4EAC-B460-3A3CA6A27283}" type="pres">
      <dgm:prSet presAssocID="{0ED2B7C5-6C9D-4904-A4E5-E70DEA37CD8E}" presName="space" presStyleCnt="0"/>
      <dgm:spPr/>
    </dgm:pt>
    <dgm:pt modelId="{9140EF97-1C8F-4C1F-BC6D-61CDB2468C7F}" type="pres">
      <dgm:prSet presAssocID="{CFC200E9-9656-4A9E-B72D-DFFCE22340AA}" presName="Name5" presStyleLbl="vennNode1" presStyleIdx="2" presStyleCnt="5" custLinFactNeighborX="37877" custLinFactNeighborY="-2988">
        <dgm:presLayoutVars>
          <dgm:bulletEnabled val="1"/>
        </dgm:presLayoutVars>
      </dgm:prSet>
      <dgm:spPr/>
    </dgm:pt>
    <dgm:pt modelId="{0CC0DD44-E4E1-FA48-9EAF-FF09CC08A64B}" type="pres">
      <dgm:prSet presAssocID="{E1952A12-365C-429F-A954-828C157D040B}" presName="space" presStyleCnt="0"/>
      <dgm:spPr/>
    </dgm:pt>
    <dgm:pt modelId="{BD50C3EB-CD8C-9447-ABDE-8C98D406D51C}" type="pres">
      <dgm:prSet presAssocID="{72B0BA65-D61C-6E4A-A664-232DC0FCB325}" presName="Name5" presStyleLbl="vennNode1" presStyleIdx="3" presStyleCnt="5" custLinFactX="-93909" custLinFactNeighborX="-100000" custLinFactNeighborY="65416">
        <dgm:presLayoutVars>
          <dgm:bulletEnabled val="1"/>
        </dgm:presLayoutVars>
      </dgm:prSet>
      <dgm:spPr/>
    </dgm:pt>
    <dgm:pt modelId="{AD704E43-C9A7-2F46-B7E6-4991A85238A1}" type="pres">
      <dgm:prSet presAssocID="{7C458313-539A-6343-8894-EF624639DEAA}" presName="space" presStyleCnt="0"/>
      <dgm:spPr/>
    </dgm:pt>
    <dgm:pt modelId="{CBD7E1D4-490E-DF4D-BB13-0BC8C89C9CD4}" type="pres">
      <dgm:prSet presAssocID="{A2406E4D-1162-4B46-9974-1CD0682E2D43}" presName="Name5" presStyleLbl="vennNode1" presStyleIdx="4" presStyleCnt="5" custLinFactX="-91419" custLinFactNeighborX="-100000" custLinFactNeighborY="65416">
        <dgm:presLayoutVars>
          <dgm:bulletEnabled val="1"/>
        </dgm:presLayoutVars>
      </dgm:prSet>
      <dgm:spPr/>
    </dgm:pt>
  </dgm:ptLst>
  <dgm:cxnLst>
    <dgm:cxn modelId="{8A70D431-329E-4AEA-B0C5-97BC1A66D8C2}" type="presOf" srcId="{A2406E4D-1162-4B46-9974-1CD0682E2D43}" destId="{CBD7E1D4-490E-DF4D-BB13-0BC8C89C9CD4}" srcOrd="0" destOrd="0" presId="urn:microsoft.com/office/officeart/2005/8/layout/venn3"/>
    <dgm:cxn modelId="{6DBADF3D-5FD0-4DC4-93BB-832A656AF6A2}" type="presOf" srcId="{F970B420-4D15-1842-B7AD-72BF260FE453}" destId="{A987033F-6DDA-0841-869B-4A594A7DE531}" srcOrd="0" destOrd="0" presId="urn:microsoft.com/office/officeart/2005/8/layout/venn3"/>
    <dgm:cxn modelId="{BC7F8E4A-3747-43CC-8C22-7CA938382F39}" type="presOf" srcId="{CFC200E9-9656-4A9E-B72D-DFFCE22340AA}" destId="{9140EF97-1C8F-4C1F-BC6D-61CDB2468C7F}" srcOrd="0" destOrd="0" presId="urn:microsoft.com/office/officeart/2005/8/layout/venn3"/>
    <dgm:cxn modelId="{6DF6FEAB-5B6A-4DA8-99EB-4C8DAAF5C87C}" type="presOf" srcId="{F84DADB2-AF61-419A-B641-6D56D1A6F073}" destId="{49CC2D63-A76A-4059-A280-0762D340D98C}" srcOrd="0" destOrd="0" presId="urn:microsoft.com/office/officeart/2005/8/layout/venn3"/>
    <dgm:cxn modelId="{CC38E6AF-90D2-42F0-92C5-FE83C9B4C8EE}" srcId="{F84DADB2-AF61-419A-B641-6D56D1A6F073}" destId="{E642511A-391B-495F-B579-BA70DA1EF71D}" srcOrd="1" destOrd="0" parTransId="{7232C521-8D99-43C4-8902-89E82A057571}" sibTransId="{0ED2B7C5-6C9D-4904-A4E5-E70DEA37CD8E}"/>
    <dgm:cxn modelId="{BB6A83BD-1B88-41B3-B9F6-78C990A683B2}" type="presOf" srcId="{E642511A-391B-495F-B579-BA70DA1EF71D}" destId="{2716B71A-C6D7-42BD-A984-926B73000BE8}" srcOrd="0" destOrd="0" presId="urn:microsoft.com/office/officeart/2005/8/layout/venn3"/>
    <dgm:cxn modelId="{81A2EEC8-D31D-4EC7-85F7-073CA492FDAA}" type="presOf" srcId="{72B0BA65-D61C-6E4A-A664-232DC0FCB325}" destId="{BD50C3EB-CD8C-9447-ABDE-8C98D406D51C}" srcOrd="0" destOrd="0" presId="urn:microsoft.com/office/officeart/2005/8/layout/venn3"/>
    <dgm:cxn modelId="{2F292DCE-E1AA-E542-99E7-DFA879EDF575}" srcId="{F84DADB2-AF61-419A-B641-6D56D1A6F073}" destId="{F970B420-4D15-1842-B7AD-72BF260FE453}" srcOrd="0" destOrd="0" parTransId="{458A930F-FC3E-CA4D-AD1A-E64EBE4C764C}" sibTransId="{57D4D435-6AFE-EC48-A070-1B3B2F315ECE}"/>
    <dgm:cxn modelId="{F78412DC-FC99-45A3-AA96-CCB9C6B1BC02}" srcId="{F84DADB2-AF61-419A-B641-6D56D1A6F073}" destId="{CFC200E9-9656-4A9E-B72D-DFFCE22340AA}" srcOrd="2" destOrd="0" parTransId="{CE5311A1-DC1E-47FF-BC18-C8DF726B738F}" sibTransId="{E1952A12-365C-429F-A954-828C157D040B}"/>
    <dgm:cxn modelId="{53221FE8-7763-F943-A51C-7F5895345FEE}" srcId="{F84DADB2-AF61-419A-B641-6D56D1A6F073}" destId="{A2406E4D-1162-4B46-9974-1CD0682E2D43}" srcOrd="4" destOrd="0" parTransId="{8ECE6390-D078-2C40-9953-B7779164D1F4}" sibTransId="{9616EFAD-D92B-7F49-A50F-0DC1160FDF48}"/>
    <dgm:cxn modelId="{62526AF6-7BB2-7A43-8083-C36DA2DE8D0E}" srcId="{F84DADB2-AF61-419A-B641-6D56D1A6F073}" destId="{72B0BA65-D61C-6E4A-A664-232DC0FCB325}" srcOrd="3" destOrd="0" parTransId="{55567AAD-AF30-634A-972C-A177AA810E53}" sibTransId="{7C458313-539A-6343-8894-EF624639DEAA}"/>
    <dgm:cxn modelId="{9A2329B7-BCBA-4FB7-8615-45220E3C8ED6}" type="presParOf" srcId="{49CC2D63-A76A-4059-A280-0762D340D98C}" destId="{A987033F-6DDA-0841-869B-4A594A7DE531}" srcOrd="0" destOrd="0" presId="urn:microsoft.com/office/officeart/2005/8/layout/venn3"/>
    <dgm:cxn modelId="{A8459362-007F-4BA8-AD8D-DB24D8140511}" type="presParOf" srcId="{49CC2D63-A76A-4059-A280-0762D340D98C}" destId="{6E4C7E94-18D8-9043-A117-0A2B7BD188E8}" srcOrd="1" destOrd="0" presId="urn:microsoft.com/office/officeart/2005/8/layout/venn3"/>
    <dgm:cxn modelId="{1A3651C4-398D-402E-A9AF-7F1CCFC4C0E7}" type="presParOf" srcId="{49CC2D63-A76A-4059-A280-0762D340D98C}" destId="{2716B71A-C6D7-42BD-A984-926B73000BE8}" srcOrd="2" destOrd="0" presId="urn:microsoft.com/office/officeart/2005/8/layout/venn3"/>
    <dgm:cxn modelId="{30433E6E-845D-4943-BD39-292E739B35D5}" type="presParOf" srcId="{49CC2D63-A76A-4059-A280-0762D340D98C}" destId="{974617E4-020B-4EAC-B460-3A3CA6A27283}" srcOrd="3" destOrd="0" presId="urn:microsoft.com/office/officeart/2005/8/layout/venn3"/>
    <dgm:cxn modelId="{1D54FD3B-1AED-4483-B717-B4A1FAD6AEE3}" type="presParOf" srcId="{49CC2D63-A76A-4059-A280-0762D340D98C}" destId="{9140EF97-1C8F-4C1F-BC6D-61CDB2468C7F}" srcOrd="4" destOrd="0" presId="urn:microsoft.com/office/officeart/2005/8/layout/venn3"/>
    <dgm:cxn modelId="{46D7DFD2-A1AD-4657-B8DC-D354C68D750B}" type="presParOf" srcId="{49CC2D63-A76A-4059-A280-0762D340D98C}" destId="{0CC0DD44-E4E1-FA48-9EAF-FF09CC08A64B}" srcOrd="5" destOrd="0" presId="urn:microsoft.com/office/officeart/2005/8/layout/venn3"/>
    <dgm:cxn modelId="{55CC4202-0DE2-4B33-B2EF-B12C792A5F03}" type="presParOf" srcId="{49CC2D63-A76A-4059-A280-0762D340D98C}" destId="{BD50C3EB-CD8C-9447-ABDE-8C98D406D51C}" srcOrd="6" destOrd="0" presId="urn:microsoft.com/office/officeart/2005/8/layout/venn3"/>
    <dgm:cxn modelId="{6B8CD193-6A6B-4040-9006-43C65C010062}" type="presParOf" srcId="{49CC2D63-A76A-4059-A280-0762D340D98C}" destId="{AD704E43-C9A7-2F46-B7E6-4991A85238A1}" srcOrd="7" destOrd="0" presId="urn:microsoft.com/office/officeart/2005/8/layout/venn3"/>
    <dgm:cxn modelId="{BFBD227A-9977-4D37-A5CE-15CB5B39A14E}" type="presParOf" srcId="{49CC2D63-A76A-4059-A280-0762D340D98C}" destId="{CBD7E1D4-490E-DF4D-BB13-0BC8C89C9CD4}" srcOrd="8" destOrd="0" presId="urn:microsoft.com/office/officeart/2005/8/layout/ven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84DADB2-AF61-419A-B641-6D56D1A6F073}" type="doc">
      <dgm:prSet loTypeId="urn:microsoft.com/office/officeart/2005/8/layout/venn3" loCatId="relationship" qsTypeId="urn:microsoft.com/office/officeart/2005/8/quickstyle/simple3" qsCatId="simple" csTypeId="urn:microsoft.com/office/officeart/2005/8/colors/accent4_1" csCatId="accent4" phldr="1"/>
      <dgm:spPr/>
      <dgm:t>
        <a:bodyPr/>
        <a:lstStyle/>
        <a:p>
          <a:endParaRPr lang="x-none"/>
        </a:p>
      </dgm:t>
    </dgm:pt>
    <dgm:pt modelId="{E642511A-391B-495F-B579-BA70DA1EF71D}">
      <dgm:prSet phldrT="[Text]" custT="1"/>
      <dgm:spPr/>
      <dgm:t>
        <a:bodyPr anchor="t"/>
        <a:lstStyle/>
        <a:p>
          <a:r>
            <a:rPr lang="ar-SA" sz="1100" dirty="0"/>
            <a:t>العناصر الفاعلة على المستوى المجتمعي     </a:t>
          </a:r>
          <a:endParaRPr lang="x-none" sz="1100" dirty="0"/>
        </a:p>
      </dgm:t>
    </dgm:pt>
    <dgm:pt modelId="{7232C521-8D99-43C4-8902-89E82A057571}" type="parTrans" cxnId="{CC38E6AF-90D2-42F0-92C5-FE83C9B4C8EE}">
      <dgm:prSet/>
      <dgm:spPr/>
      <dgm:t>
        <a:bodyPr/>
        <a:lstStyle/>
        <a:p>
          <a:endParaRPr lang="x-none" sz="1100"/>
        </a:p>
      </dgm:t>
    </dgm:pt>
    <dgm:pt modelId="{0ED2B7C5-6C9D-4904-A4E5-E70DEA37CD8E}" type="sibTrans" cxnId="{CC38E6AF-90D2-42F0-92C5-FE83C9B4C8EE}">
      <dgm:prSet/>
      <dgm:spPr/>
      <dgm:t>
        <a:bodyPr/>
        <a:lstStyle/>
        <a:p>
          <a:endParaRPr lang="x-none" sz="1100"/>
        </a:p>
      </dgm:t>
    </dgm:pt>
    <dgm:pt modelId="{CFC200E9-9656-4A9E-B72D-DFFCE22340AA}">
      <dgm:prSet phldrT="[Text]" custT="1"/>
      <dgm:spPr/>
      <dgm:t>
        <a:bodyPr anchor="t"/>
        <a:lstStyle/>
        <a:p>
          <a:r>
            <a:rPr lang="ar-SA" sz="1100" dirty="0"/>
            <a:t>النساء</a:t>
          </a:r>
          <a:endParaRPr lang="x-none" sz="1100" dirty="0"/>
        </a:p>
      </dgm:t>
    </dgm:pt>
    <dgm:pt modelId="{E1952A12-365C-429F-A954-828C157D040B}" type="sibTrans" cxnId="{F78412DC-FC99-45A3-AA96-CCB9C6B1BC02}">
      <dgm:prSet/>
      <dgm:spPr/>
      <dgm:t>
        <a:bodyPr/>
        <a:lstStyle/>
        <a:p>
          <a:endParaRPr lang="x-none" sz="1100"/>
        </a:p>
      </dgm:t>
    </dgm:pt>
    <dgm:pt modelId="{CE5311A1-DC1E-47FF-BC18-C8DF726B738F}" type="parTrans" cxnId="{F78412DC-FC99-45A3-AA96-CCB9C6B1BC02}">
      <dgm:prSet/>
      <dgm:spPr/>
      <dgm:t>
        <a:bodyPr/>
        <a:lstStyle/>
        <a:p>
          <a:endParaRPr lang="x-none" sz="1100"/>
        </a:p>
      </dgm:t>
    </dgm:pt>
    <dgm:pt modelId="{F970B420-4D15-1842-B7AD-72BF260FE453}">
      <dgm:prSet custT="1"/>
      <dgm:spPr/>
      <dgm:t>
        <a:bodyPr anchor="t"/>
        <a:lstStyle/>
        <a:p>
          <a:r>
            <a:rPr lang="ar-SA" sz="1100" dirty="0"/>
            <a:t>كبار العناصر الدينية الفاعلة  </a:t>
          </a:r>
          <a:endParaRPr lang="en-US" sz="1100" dirty="0"/>
        </a:p>
      </dgm:t>
    </dgm:pt>
    <dgm:pt modelId="{458A930F-FC3E-CA4D-AD1A-E64EBE4C764C}" type="parTrans" cxnId="{2F292DCE-E1AA-E542-99E7-DFA879EDF575}">
      <dgm:prSet/>
      <dgm:spPr/>
      <dgm:t>
        <a:bodyPr/>
        <a:lstStyle/>
        <a:p>
          <a:endParaRPr lang="en-US" sz="1100"/>
        </a:p>
      </dgm:t>
    </dgm:pt>
    <dgm:pt modelId="{57D4D435-6AFE-EC48-A070-1B3B2F315ECE}" type="sibTrans" cxnId="{2F292DCE-E1AA-E542-99E7-DFA879EDF575}">
      <dgm:prSet/>
      <dgm:spPr/>
      <dgm:t>
        <a:bodyPr/>
        <a:lstStyle/>
        <a:p>
          <a:endParaRPr lang="en-US" sz="1100"/>
        </a:p>
      </dgm:t>
    </dgm:pt>
    <dgm:pt modelId="{A2406E4D-1162-4B46-9974-1CD0682E2D43}">
      <dgm:prSet custT="1"/>
      <dgm:spPr/>
      <dgm:t>
        <a:bodyPr anchor="b"/>
        <a:lstStyle/>
        <a:p>
          <a:r>
            <a:rPr lang="ar-SA" sz="1100" dirty="0"/>
            <a:t>الشباب</a:t>
          </a:r>
          <a:endParaRPr lang="en-US" sz="1100" dirty="0"/>
        </a:p>
      </dgm:t>
    </dgm:pt>
    <dgm:pt modelId="{8ECE6390-D078-2C40-9953-B7779164D1F4}" type="parTrans" cxnId="{53221FE8-7763-F943-A51C-7F5895345FEE}">
      <dgm:prSet/>
      <dgm:spPr/>
      <dgm:t>
        <a:bodyPr/>
        <a:lstStyle/>
        <a:p>
          <a:endParaRPr lang="en-US" sz="1100"/>
        </a:p>
      </dgm:t>
    </dgm:pt>
    <dgm:pt modelId="{9616EFAD-D92B-7F49-A50F-0DC1160FDF48}" type="sibTrans" cxnId="{53221FE8-7763-F943-A51C-7F5895345FEE}">
      <dgm:prSet/>
      <dgm:spPr/>
      <dgm:t>
        <a:bodyPr/>
        <a:lstStyle/>
        <a:p>
          <a:endParaRPr lang="en-US" sz="1100"/>
        </a:p>
      </dgm:t>
    </dgm:pt>
    <dgm:pt modelId="{72B0BA65-D61C-6E4A-A664-232DC0FCB325}">
      <dgm:prSet custT="1"/>
      <dgm:spPr/>
      <dgm:t>
        <a:bodyPr anchor="b"/>
        <a:lstStyle/>
        <a:p>
          <a:r>
            <a:rPr lang="ar-SA" sz="1100" dirty="0"/>
            <a:t>العناصر الفاعلة غير الرسمية/ غير التقليدية        </a:t>
          </a:r>
          <a:endParaRPr lang="en-US" sz="1100" dirty="0"/>
        </a:p>
      </dgm:t>
    </dgm:pt>
    <dgm:pt modelId="{55567AAD-AF30-634A-972C-A177AA810E53}" type="parTrans" cxnId="{62526AF6-7BB2-7A43-8083-C36DA2DE8D0E}">
      <dgm:prSet/>
      <dgm:spPr/>
      <dgm:t>
        <a:bodyPr/>
        <a:lstStyle/>
        <a:p>
          <a:endParaRPr lang="en-US" sz="1100"/>
        </a:p>
      </dgm:t>
    </dgm:pt>
    <dgm:pt modelId="{7C458313-539A-6343-8894-EF624639DEAA}" type="sibTrans" cxnId="{62526AF6-7BB2-7A43-8083-C36DA2DE8D0E}">
      <dgm:prSet/>
      <dgm:spPr/>
      <dgm:t>
        <a:bodyPr/>
        <a:lstStyle/>
        <a:p>
          <a:endParaRPr lang="en-US" sz="1100"/>
        </a:p>
      </dgm:t>
    </dgm:pt>
    <dgm:pt modelId="{49CC2D63-A76A-4059-A280-0762D340D98C}" type="pres">
      <dgm:prSet presAssocID="{F84DADB2-AF61-419A-B641-6D56D1A6F073}" presName="Name0" presStyleCnt="0">
        <dgm:presLayoutVars>
          <dgm:dir/>
          <dgm:resizeHandles val="exact"/>
        </dgm:presLayoutVars>
      </dgm:prSet>
      <dgm:spPr/>
    </dgm:pt>
    <dgm:pt modelId="{A987033F-6DDA-0841-869B-4A594A7DE531}" type="pres">
      <dgm:prSet presAssocID="{F970B420-4D15-1842-B7AD-72BF260FE453}" presName="Name5" presStyleLbl="vennNode1" presStyleIdx="0" presStyleCnt="5" custLinFactX="13319" custLinFactNeighborX="100000" custLinFactNeighborY="-30527">
        <dgm:presLayoutVars>
          <dgm:bulletEnabled val="1"/>
        </dgm:presLayoutVars>
      </dgm:prSet>
      <dgm:spPr/>
    </dgm:pt>
    <dgm:pt modelId="{6E4C7E94-18D8-9043-A117-0A2B7BD188E8}" type="pres">
      <dgm:prSet presAssocID="{57D4D435-6AFE-EC48-A070-1B3B2F315ECE}" presName="space" presStyleCnt="0"/>
      <dgm:spPr/>
    </dgm:pt>
    <dgm:pt modelId="{2716B71A-C6D7-42BD-A984-926B73000BE8}" type="pres">
      <dgm:prSet presAssocID="{E642511A-391B-495F-B579-BA70DA1EF71D}" presName="Name5" presStyleLbl="vennNode1" presStyleIdx="1" presStyleCnt="5" custLinFactX="16927" custLinFactNeighborX="100000" custLinFactNeighborY="-26848">
        <dgm:presLayoutVars>
          <dgm:bulletEnabled val="1"/>
        </dgm:presLayoutVars>
      </dgm:prSet>
      <dgm:spPr/>
    </dgm:pt>
    <dgm:pt modelId="{974617E4-020B-4EAC-B460-3A3CA6A27283}" type="pres">
      <dgm:prSet presAssocID="{0ED2B7C5-6C9D-4904-A4E5-E70DEA37CD8E}" presName="space" presStyleCnt="0"/>
      <dgm:spPr/>
    </dgm:pt>
    <dgm:pt modelId="{9140EF97-1C8F-4C1F-BC6D-61CDB2468C7F}" type="pres">
      <dgm:prSet presAssocID="{CFC200E9-9656-4A9E-B72D-DFFCE22340AA}" presName="Name5" presStyleLbl="vennNode1" presStyleIdx="2" presStyleCnt="5" custLinFactX="25717" custLinFactNeighborX="100000" custLinFactNeighborY="-30727">
        <dgm:presLayoutVars>
          <dgm:bulletEnabled val="1"/>
        </dgm:presLayoutVars>
      </dgm:prSet>
      <dgm:spPr/>
    </dgm:pt>
    <dgm:pt modelId="{0CC0DD44-E4E1-FA48-9EAF-FF09CC08A64B}" type="pres">
      <dgm:prSet presAssocID="{E1952A12-365C-429F-A954-828C157D040B}" presName="space" presStyleCnt="0"/>
      <dgm:spPr/>
    </dgm:pt>
    <dgm:pt modelId="{BD50C3EB-CD8C-9447-ABDE-8C98D406D51C}" type="pres">
      <dgm:prSet presAssocID="{72B0BA65-D61C-6E4A-A664-232DC0FCB325}" presName="Name5" presStyleLbl="vennNode1" presStyleIdx="3" presStyleCnt="5" custLinFactX="-56389" custLinFactNeighborX="-100000" custLinFactNeighborY="48231">
        <dgm:presLayoutVars>
          <dgm:bulletEnabled val="1"/>
        </dgm:presLayoutVars>
      </dgm:prSet>
      <dgm:spPr/>
    </dgm:pt>
    <dgm:pt modelId="{AD704E43-C9A7-2F46-B7E6-4991A85238A1}" type="pres">
      <dgm:prSet presAssocID="{7C458313-539A-6343-8894-EF624639DEAA}" presName="space" presStyleCnt="0"/>
      <dgm:spPr/>
    </dgm:pt>
    <dgm:pt modelId="{CBD7E1D4-490E-DF4D-BB13-0BC8C89C9CD4}" type="pres">
      <dgm:prSet presAssocID="{A2406E4D-1162-4B46-9974-1CD0682E2D43}" presName="Name5" presStyleLbl="vennNode1" presStyleIdx="4" presStyleCnt="5" custLinFactX="-56133" custLinFactNeighborX="-100000" custLinFactNeighborY="48231">
        <dgm:presLayoutVars>
          <dgm:bulletEnabled val="1"/>
        </dgm:presLayoutVars>
      </dgm:prSet>
      <dgm:spPr/>
    </dgm:pt>
  </dgm:ptLst>
  <dgm:cxnLst>
    <dgm:cxn modelId="{3281CC52-48CE-4280-9E7A-63DD08500904}" type="presOf" srcId="{72B0BA65-D61C-6E4A-A664-232DC0FCB325}" destId="{BD50C3EB-CD8C-9447-ABDE-8C98D406D51C}" srcOrd="0" destOrd="0" presId="urn:microsoft.com/office/officeart/2005/8/layout/venn3"/>
    <dgm:cxn modelId="{62576381-BADF-4372-846B-301BEC76E0FC}" type="presOf" srcId="{CFC200E9-9656-4A9E-B72D-DFFCE22340AA}" destId="{9140EF97-1C8F-4C1F-BC6D-61CDB2468C7F}" srcOrd="0" destOrd="0" presId="urn:microsoft.com/office/officeart/2005/8/layout/venn3"/>
    <dgm:cxn modelId="{7DBC8A8F-7364-4C62-8C75-2D65210599C8}" type="presOf" srcId="{F970B420-4D15-1842-B7AD-72BF260FE453}" destId="{A987033F-6DDA-0841-869B-4A594A7DE531}" srcOrd="0" destOrd="0" presId="urn:microsoft.com/office/officeart/2005/8/layout/venn3"/>
    <dgm:cxn modelId="{FB63079F-1582-404E-901A-1A5B3F60B037}" type="presOf" srcId="{F84DADB2-AF61-419A-B641-6D56D1A6F073}" destId="{49CC2D63-A76A-4059-A280-0762D340D98C}" srcOrd="0" destOrd="0" presId="urn:microsoft.com/office/officeart/2005/8/layout/venn3"/>
    <dgm:cxn modelId="{CC38E6AF-90D2-42F0-92C5-FE83C9B4C8EE}" srcId="{F84DADB2-AF61-419A-B641-6D56D1A6F073}" destId="{E642511A-391B-495F-B579-BA70DA1EF71D}" srcOrd="1" destOrd="0" parTransId="{7232C521-8D99-43C4-8902-89E82A057571}" sibTransId="{0ED2B7C5-6C9D-4904-A4E5-E70DEA37CD8E}"/>
    <dgm:cxn modelId="{F9F26EBE-3A6D-4128-8939-E94E52C7BD1B}" type="presOf" srcId="{E642511A-391B-495F-B579-BA70DA1EF71D}" destId="{2716B71A-C6D7-42BD-A984-926B73000BE8}" srcOrd="0" destOrd="0" presId="urn:microsoft.com/office/officeart/2005/8/layout/venn3"/>
    <dgm:cxn modelId="{2F292DCE-E1AA-E542-99E7-DFA879EDF575}" srcId="{F84DADB2-AF61-419A-B641-6D56D1A6F073}" destId="{F970B420-4D15-1842-B7AD-72BF260FE453}" srcOrd="0" destOrd="0" parTransId="{458A930F-FC3E-CA4D-AD1A-E64EBE4C764C}" sibTransId="{57D4D435-6AFE-EC48-A070-1B3B2F315ECE}"/>
    <dgm:cxn modelId="{00D456DB-D894-4CDB-B4AD-2798EE2F33C0}" type="presOf" srcId="{A2406E4D-1162-4B46-9974-1CD0682E2D43}" destId="{CBD7E1D4-490E-DF4D-BB13-0BC8C89C9CD4}" srcOrd="0" destOrd="0" presId="urn:microsoft.com/office/officeart/2005/8/layout/venn3"/>
    <dgm:cxn modelId="{F78412DC-FC99-45A3-AA96-CCB9C6B1BC02}" srcId="{F84DADB2-AF61-419A-B641-6D56D1A6F073}" destId="{CFC200E9-9656-4A9E-B72D-DFFCE22340AA}" srcOrd="2" destOrd="0" parTransId="{CE5311A1-DC1E-47FF-BC18-C8DF726B738F}" sibTransId="{E1952A12-365C-429F-A954-828C157D040B}"/>
    <dgm:cxn modelId="{53221FE8-7763-F943-A51C-7F5895345FEE}" srcId="{F84DADB2-AF61-419A-B641-6D56D1A6F073}" destId="{A2406E4D-1162-4B46-9974-1CD0682E2D43}" srcOrd="4" destOrd="0" parTransId="{8ECE6390-D078-2C40-9953-B7779164D1F4}" sibTransId="{9616EFAD-D92B-7F49-A50F-0DC1160FDF48}"/>
    <dgm:cxn modelId="{62526AF6-7BB2-7A43-8083-C36DA2DE8D0E}" srcId="{F84DADB2-AF61-419A-B641-6D56D1A6F073}" destId="{72B0BA65-D61C-6E4A-A664-232DC0FCB325}" srcOrd="3" destOrd="0" parTransId="{55567AAD-AF30-634A-972C-A177AA810E53}" sibTransId="{7C458313-539A-6343-8894-EF624639DEAA}"/>
    <dgm:cxn modelId="{80C73C27-241C-4912-B84A-52E5A0A6102F}" type="presParOf" srcId="{49CC2D63-A76A-4059-A280-0762D340D98C}" destId="{A987033F-6DDA-0841-869B-4A594A7DE531}" srcOrd="0" destOrd="0" presId="urn:microsoft.com/office/officeart/2005/8/layout/venn3"/>
    <dgm:cxn modelId="{748E484D-E6AC-4E70-9D73-4EA209A8EAEB}" type="presParOf" srcId="{49CC2D63-A76A-4059-A280-0762D340D98C}" destId="{6E4C7E94-18D8-9043-A117-0A2B7BD188E8}" srcOrd="1" destOrd="0" presId="urn:microsoft.com/office/officeart/2005/8/layout/venn3"/>
    <dgm:cxn modelId="{81825D9C-EA69-4C5C-A4B7-7727565CC80A}" type="presParOf" srcId="{49CC2D63-A76A-4059-A280-0762D340D98C}" destId="{2716B71A-C6D7-42BD-A984-926B73000BE8}" srcOrd="2" destOrd="0" presId="urn:microsoft.com/office/officeart/2005/8/layout/venn3"/>
    <dgm:cxn modelId="{250AFE0B-18D7-47DC-8140-8EA0F2D1A2F5}" type="presParOf" srcId="{49CC2D63-A76A-4059-A280-0762D340D98C}" destId="{974617E4-020B-4EAC-B460-3A3CA6A27283}" srcOrd="3" destOrd="0" presId="urn:microsoft.com/office/officeart/2005/8/layout/venn3"/>
    <dgm:cxn modelId="{4591A3BE-C103-4D1B-A135-CB483B1844F3}" type="presParOf" srcId="{49CC2D63-A76A-4059-A280-0762D340D98C}" destId="{9140EF97-1C8F-4C1F-BC6D-61CDB2468C7F}" srcOrd="4" destOrd="0" presId="urn:microsoft.com/office/officeart/2005/8/layout/venn3"/>
    <dgm:cxn modelId="{8C69C5E0-09E5-40E2-979C-A3843FD23D53}" type="presParOf" srcId="{49CC2D63-A76A-4059-A280-0762D340D98C}" destId="{0CC0DD44-E4E1-FA48-9EAF-FF09CC08A64B}" srcOrd="5" destOrd="0" presId="urn:microsoft.com/office/officeart/2005/8/layout/venn3"/>
    <dgm:cxn modelId="{76FB5581-CC49-42B0-8CC8-1722115ABF98}" type="presParOf" srcId="{49CC2D63-A76A-4059-A280-0762D340D98C}" destId="{BD50C3EB-CD8C-9447-ABDE-8C98D406D51C}" srcOrd="6" destOrd="0" presId="urn:microsoft.com/office/officeart/2005/8/layout/venn3"/>
    <dgm:cxn modelId="{C163CF98-D5EF-4402-A594-4E7CC291DC68}" type="presParOf" srcId="{49CC2D63-A76A-4059-A280-0762D340D98C}" destId="{AD704E43-C9A7-2F46-B7E6-4991A85238A1}" srcOrd="7" destOrd="0" presId="urn:microsoft.com/office/officeart/2005/8/layout/venn3"/>
    <dgm:cxn modelId="{C8AA9129-4DCD-4E0A-9F39-7063A8D8DFA4}" type="presParOf" srcId="{49CC2D63-A76A-4059-A280-0762D340D98C}" destId="{CBD7E1D4-490E-DF4D-BB13-0BC8C89C9CD4}" srcOrd="8" destOrd="0" presId="urn:microsoft.com/office/officeart/2005/8/layout/ven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B8A52F-9A78-B446-901F-151E950DE0BD}">
      <dsp:nvSpPr>
        <dsp:cNvPr id="0" name=""/>
        <dsp:cNvSpPr/>
      </dsp:nvSpPr>
      <dsp:spPr>
        <a:xfrm>
          <a:off x="0" y="773294"/>
          <a:ext cx="2950073" cy="2950073"/>
        </a:xfrm>
        <a:prstGeom prst="ellipse">
          <a:avLst/>
        </a:prstGeom>
        <a:solidFill>
          <a:schemeClr val="accent4">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anchor="ctr" anchorCtr="0">
          <a:noAutofit/>
        </a:bodyPr>
        <a:lstStyle/>
        <a:p>
          <a:pPr marL="0" lvl="0" indent="0" algn="ctr" defTabSz="711200">
            <a:lnSpc>
              <a:spcPct val="90000"/>
            </a:lnSpc>
            <a:spcBef>
              <a:spcPct val="0"/>
            </a:spcBef>
            <a:spcAft>
              <a:spcPct val="35000"/>
            </a:spcAft>
            <a:buNone/>
          </a:pPr>
          <a:r>
            <a:rPr lang="ar-SA" sz="1600" b="1" kern="1200" dirty="0">
              <a:latin typeface="+mn-lt"/>
            </a:rPr>
            <a:t>المشاركة الدينية</a:t>
          </a:r>
          <a:endParaRPr lang="en-US" sz="1600" b="1" kern="1200" dirty="0">
            <a:latin typeface="+mn-lt"/>
          </a:endParaRPr>
        </a:p>
      </dsp:txBody>
      <dsp:txXfrm>
        <a:off x="700642" y="994550"/>
        <a:ext cx="1548788" cy="501512"/>
      </dsp:txXfrm>
    </dsp:sp>
    <dsp:sp modelId="{D4A85504-DB32-7B46-B29F-B1E5C0FE6124}">
      <dsp:nvSpPr>
        <dsp:cNvPr id="0" name=""/>
        <dsp:cNvSpPr/>
      </dsp:nvSpPr>
      <dsp:spPr>
        <a:xfrm>
          <a:off x="380264" y="1673601"/>
          <a:ext cx="2203527" cy="2046015"/>
        </a:xfrm>
        <a:prstGeom prst="ellipse">
          <a:avLst/>
        </a:prstGeom>
        <a:solidFill>
          <a:schemeClr val="accent4">
            <a:shade val="80000"/>
            <a:hueOff val="843744"/>
            <a:satOff val="-83714"/>
            <a:lumOff val="4176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anchor="ctr" anchorCtr="0">
          <a:noAutofit/>
        </a:bodyPr>
        <a:lstStyle/>
        <a:p>
          <a:pPr marL="0" lvl="0" indent="0" algn="ctr" defTabSz="711200">
            <a:lnSpc>
              <a:spcPct val="90000"/>
            </a:lnSpc>
            <a:spcBef>
              <a:spcPct val="0"/>
            </a:spcBef>
            <a:spcAft>
              <a:spcPct val="35000"/>
            </a:spcAft>
            <a:buNone/>
          </a:pPr>
          <a:r>
            <a:rPr lang="ar-SA" sz="1600" b="1" kern="1200" dirty="0"/>
            <a:t>الحوار بين الأديان</a:t>
          </a:r>
          <a:endParaRPr lang="en-US" sz="1600" b="1" kern="1200" dirty="0"/>
        </a:p>
      </dsp:txBody>
      <dsp:txXfrm>
        <a:off x="702963" y="2185105"/>
        <a:ext cx="1558129" cy="102300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87033F-6DDA-0841-869B-4A594A7DE531}">
      <dsp:nvSpPr>
        <dsp:cNvPr id="0" name=""/>
        <dsp:cNvSpPr/>
      </dsp:nvSpPr>
      <dsp:spPr>
        <a:xfrm>
          <a:off x="0" y="2115244"/>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33020" rIns="120325" bIns="33020" numCol="1" spcCol="1270" anchor="ctr" anchorCtr="0">
          <a:noAutofit/>
        </a:bodyPr>
        <a:lstStyle/>
        <a:p>
          <a:pPr marL="0" lvl="0" indent="0" algn="ctr" defTabSz="1155700">
            <a:lnSpc>
              <a:spcPct val="90000"/>
            </a:lnSpc>
            <a:spcBef>
              <a:spcPct val="0"/>
            </a:spcBef>
            <a:spcAft>
              <a:spcPct val="35000"/>
            </a:spcAft>
            <a:buNone/>
          </a:pPr>
          <a:r>
            <a:rPr lang="ar-SA" sz="2600" kern="1200" dirty="0"/>
            <a:t>كبار زعماء الأديان</a:t>
          </a:r>
          <a:endParaRPr lang="en-US" sz="2600" kern="1200" dirty="0"/>
        </a:p>
        <a:p>
          <a:pPr marL="0" lvl="0" indent="0" algn="ctr" defTabSz="1155700">
            <a:lnSpc>
              <a:spcPct val="90000"/>
            </a:lnSpc>
            <a:spcBef>
              <a:spcPct val="0"/>
            </a:spcBef>
            <a:spcAft>
              <a:spcPct val="35000"/>
            </a:spcAft>
            <a:buNone/>
          </a:pPr>
          <a:endParaRPr lang="en-US" sz="2600" kern="1200" dirty="0"/>
        </a:p>
      </dsp:txBody>
      <dsp:txXfrm>
        <a:off x="320192" y="2435436"/>
        <a:ext cx="1546023" cy="1546023"/>
      </dsp:txXfrm>
    </dsp:sp>
    <dsp:sp modelId="{2716B71A-C6D7-42BD-A984-926B73000BE8}">
      <dsp:nvSpPr>
        <dsp:cNvPr id="0" name=""/>
        <dsp:cNvSpPr/>
      </dsp:nvSpPr>
      <dsp:spPr>
        <a:xfrm>
          <a:off x="1839137" y="1950148"/>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33020" rIns="120325" bIns="33020" numCol="1" spcCol="1270" anchor="ctr" anchorCtr="0">
          <a:noAutofit/>
        </a:bodyPr>
        <a:lstStyle/>
        <a:p>
          <a:pPr marL="0" lvl="0" indent="0" algn="ctr" defTabSz="1155700">
            <a:lnSpc>
              <a:spcPct val="90000"/>
            </a:lnSpc>
            <a:spcBef>
              <a:spcPct val="0"/>
            </a:spcBef>
            <a:spcAft>
              <a:spcPct val="35000"/>
            </a:spcAft>
            <a:buNone/>
          </a:pPr>
          <a:r>
            <a:rPr lang="ar-SA" sz="2600" kern="1200" dirty="0"/>
            <a:t>العناصر الفاعلة على المستوى المجتمعي</a:t>
          </a:r>
          <a:r>
            <a:rPr lang="en-US" sz="2600" kern="1200" dirty="0"/>
            <a:t> </a:t>
          </a:r>
          <a:endParaRPr lang="x-none" sz="2600" kern="1200" dirty="0"/>
        </a:p>
      </dsp:txBody>
      <dsp:txXfrm>
        <a:off x="2159329" y="2270340"/>
        <a:ext cx="1546023" cy="1546023"/>
      </dsp:txXfrm>
    </dsp:sp>
    <dsp:sp modelId="{9140EF97-1C8F-4C1F-BC6D-61CDB2468C7F}">
      <dsp:nvSpPr>
        <dsp:cNvPr id="0" name=""/>
        <dsp:cNvSpPr/>
      </dsp:nvSpPr>
      <dsp:spPr>
        <a:xfrm>
          <a:off x="3665002" y="2115244"/>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33020" rIns="120325" bIns="33020" numCol="1" spcCol="1270" anchor="ctr" anchorCtr="0">
          <a:noAutofit/>
        </a:bodyPr>
        <a:lstStyle/>
        <a:p>
          <a:pPr marL="0" lvl="0" indent="0" algn="ctr" defTabSz="1155700">
            <a:lnSpc>
              <a:spcPct val="90000"/>
            </a:lnSpc>
            <a:spcBef>
              <a:spcPct val="0"/>
            </a:spcBef>
            <a:spcAft>
              <a:spcPct val="35000"/>
            </a:spcAft>
            <a:buNone/>
          </a:pPr>
          <a:r>
            <a:rPr lang="ar-SA" sz="2600" kern="1200" dirty="0"/>
            <a:t>النساء</a:t>
          </a:r>
          <a:endParaRPr lang="x-none" sz="2600" kern="1200" dirty="0"/>
        </a:p>
      </dsp:txBody>
      <dsp:txXfrm>
        <a:off x="3985194" y="2435436"/>
        <a:ext cx="1546023" cy="1546023"/>
      </dsp:txXfrm>
    </dsp:sp>
    <dsp:sp modelId="{BD50C3EB-CD8C-9447-ABDE-8C98D406D51C}">
      <dsp:nvSpPr>
        <dsp:cNvPr id="0" name=""/>
        <dsp:cNvSpPr/>
      </dsp:nvSpPr>
      <dsp:spPr>
        <a:xfrm>
          <a:off x="2757984" y="3610834"/>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33020" rIns="120325" bIns="33020" numCol="1" spcCol="1270" anchor="ctr" anchorCtr="0">
          <a:noAutofit/>
        </a:bodyPr>
        <a:lstStyle/>
        <a:p>
          <a:pPr marL="0" lvl="0" indent="0" algn="ctr" defTabSz="1155700">
            <a:lnSpc>
              <a:spcPct val="90000"/>
            </a:lnSpc>
            <a:spcBef>
              <a:spcPct val="0"/>
            </a:spcBef>
            <a:spcAft>
              <a:spcPct val="35000"/>
            </a:spcAft>
            <a:buNone/>
          </a:pPr>
          <a:r>
            <a:rPr lang="ar-SA" sz="2600" kern="1200" dirty="0"/>
            <a:t>العناصر الفاعلة غير الرسمية/ غير التقليدية</a:t>
          </a:r>
          <a:endParaRPr lang="en-US" sz="2600" kern="1200" dirty="0"/>
        </a:p>
      </dsp:txBody>
      <dsp:txXfrm>
        <a:off x="3078176" y="3931026"/>
        <a:ext cx="1546023" cy="1546023"/>
      </dsp:txXfrm>
    </dsp:sp>
    <dsp:sp modelId="{CBD7E1D4-490E-DF4D-BB13-0BC8C89C9CD4}">
      <dsp:nvSpPr>
        <dsp:cNvPr id="0" name=""/>
        <dsp:cNvSpPr/>
      </dsp:nvSpPr>
      <dsp:spPr>
        <a:xfrm>
          <a:off x="4561551" y="3610834"/>
          <a:ext cx="2186407" cy="2186407"/>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20325" tIns="33020" rIns="120325" bIns="33020" numCol="1" spcCol="1270" anchor="ctr" anchorCtr="0">
          <a:noAutofit/>
        </a:bodyPr>
        <a:lstStyle/>
        <a:p>
          <a:pPr marL="0" lvl="0" indent="0" algn="ctr" defTabSz="1155700">
            <a:lnSpc>
              <a:spcPct val="90000"/>
            </a:lnSpc>
            <a:spcBef>
              <a:spcPct val="0"/>
            </a:spcBef>
            <a:spcAft>
              <a:spcPct val="35000"/>
            </a:spcAft>
            <a:buNone/>
          </a:pPr>
          <a:r>
            <a:rPr lang="ar-SA" sz="2600" kern="1200" dirty="0"/>
            <a:t>الشباب</a:t>
          </a:r>
          <a:endParaRPr lang="en-US" sz="2600" kern="1200" dirty="0"/>
        </a:p>
      </dsp:txBody>
      <dsp:txXfrm>
        <a:off x="4881743" y="3931026"/>
        <a:ext cx="1546023" cy="154602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87033F-6DDA-0841-869B-4A594A7DE531}">
      <dsp:nvSpPr>
        <dsp:cNvPr id="0" name=""/>
        <dsp:cNvSpPr/>
      </dsp:nvSpPr>
      <dsp:spPr>
        <a:xfrm>
          <a:off x="653188" y="518047"/>
          <a:ext cx="1957395" cy="1957395"/>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07722" tIns="13970" rIns="107722" bIns="13970" numCol="1" spcCol="1270" anchor="t" anchorCtr="0">
          <a:noAutofit/>
        </a:bodyPr>
        <a:lstStyle/>
        <a:p>
          <a:pPr marL="0" lvl="0" indent="0" algn="ctr" defTabSz="488950">
            <a:lnSpc>
              <a:spcPct val="90000"/>
            </a:lnSpc>
            <a:spcBef>
              <a:spcPct val="0"/>
            </a:spcBef>
            <a:spcAft>
              <a:spcPct val="35000"/>
            </a:spcAft>
            <a:buNone/>
          </a:pPr>
          <a:r>
            <a:rPr lang="ar-SA" sz="1100" kern="1200" dirty="0"/>
            <a:t>كبار العناصر الدينية الفاعلة  </a:t>
          </a:r>
          <a:endParaRPr lang="en-US" sz="1100" kern="1200" dirty="0"/>
        </a:p>
      </dsp:txBody>
      <dsp:txXfrm>
        <a:off x="939842" y="804701"/>
        <a:ext cx="1384087" cy="1384087"/>
      </dsp:txXfrm>
    </dsp:sp>
    <dsp:sp modelId="{2716B71A-C6D7-42BD-A984-926B73000BE8}">
      <dsp:nvSpPr>
        <dsp:cNvPr id="0" name=""/>
        <dsp:cNvSpPr/>
      </dsp:nvSpPr>
      <dsp:spPr>
        <a:xfrm>
          <a:off x="2289727" y="590059"/>
          <a:ext cx="1957395" cy="1957395"/>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07722" tIns="13970" rIns="107722" bIns="13970" numCol="1" spcCol="1270" anchor="t" anchorCtr="0">
          <a:noAutofit/>
        </a:bodyPr>
        <a:lstStyle/>
        <a:p>
          <a:pPr marL="0" lvl="0" indent="0" algn="ctr" defTabSz="488950">
            <a:lnSpc>
              <a:spcPct val="90000"/>
            </a:lnSpc>
            <a:spcBef>
              <a:spcPct val="0"/>
            </a:spcBef>
            <a:spcAft>
              <a:spcPct val="35000"/>
            </a:spcAft>
            <a:buNone/>
          </a:pPr>
          <a:r>
            <a:rPr lang="ar-SA" sz="1100" kern="1200" dirty="0"/>
            <a:t>العناصر الفاعلة على المستوى المجتمعي     </a:t>
          </a:r>
          <a:endParaRPr lang="x-none" sz="1100" kern="1200" dirty="0"/>
        </a:p>
      </dsp:txBody>
      <dsp:txXfrm>
        <a:off x="2576381" y="876713"/>
        <a:ext cx="1384087" cy="1384087"/>
      </dsp:txXfrm>
    </dsp:sp>
    <dsp:sp modelId="{9140EF97-1C8F-4C1F-BC6D-61CDB2468C7F}">
      <dsp:nvSpPr>
        <dsp:cNvPr id="0" name=""/>
        <dsp:cNvSpPr/>
      </dsp:nvSpPr>
      <dsp:spPr>
        <a:xfrm>
          <a:off x="4027699" y="514132"/>
          <a:ext cx="1957395" cy="1957395"/>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07722" tIns="13970" rIns="107722" bIns="13970" numCol="1" spcCol="1270" anchor="t" anchorCtr="0">
          <a:noAutofit/>
        </a:bodyPr>
        <a:lstStyle/>
        <a:p>
          <a:pPr marL="0" lvl="0" indent="0" algn="ctr" defTabSz="488950">
            <a:lnSpc>
              <a:spcPct val="90000"/>
            </a:lnSpc>
            <a:spcBef>
              <a:spcPct val="0"/>
            </a:spcBef>
            <a:spcAft>
              <a:spcPct val="35000"/>
            </a:spcAft>
            <a:buNone/>
          </a:pPr>
          <a:r>
            <a:rPr lang="ar-SA" sz="1100" kern="1200" dirty="0"/>
            <a:t>النساء</a:t>
          </a:r>
          <a:endParaRPr lang="x-none" sz="1100" kern="1200" dirty="0"/>
        </a:p>
      </dsp:txBody>
      <dsp:txXfrm>
        <a:off x="4314353" y="800786"/>
        <a:ext cx="1384087" cy="1384087"/>
      </dsp:txXfrm>
    </dsp:sp>
    <dsp:sp modelId="{BD50C3EB-CD8C-9447-ABDE-8C98D406D51C}">
      <dsp:nvSpPr>
        <dsp:cNvPr id="0" name=""/>
        <dsp:cNvSpPr/>
      </dsp:nvSpPr>
      <dsp:spPr>
        <a:xfrm>
          <a:off x="3203518" y="2059653"/>
          <a:ext cx="1957395" cy="1957395"/>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07722" tIns="13970" rIns="107722" bIns="13970" numCol="1" spcCol="1270" anchor="b" anchorCtr="0">
          <a:noAutofit/>
        </a:bodyPr>
        <a:lstStyle/>
        <a:p>
          <a:pPr marL="0" lvl="0" indent="0" algn="ctr" defTabSz="488950">
            <a:lnSpc>
              <a:spcPct val="90000"/>
            </a:lnSpc>
            <a:spcBef>
              <a:spcPct val="0"/>
            </a:spcBef>
            <a:spcAft>
              <a:spcPct val="35000"/>
            </a:spcAft>
            <a:buNone/>
          </a:pPr>
          <a:r>
            <a:rPr lang="ar-SA" sz="1100" kern="1200" dirty="0"/>
            <a:t>العناصر الفاعلة غير الرسمية/ غير التقليدية        </a:t>
          </a:r>
          <a:endParaRPr lang="en-US" sz="1100" kern="1200" dirty="0"/>
        </a:p>
      </dsp:txBody>
      <dsp:txXfrm>
        <a:off x="3490172" y="2346307"/>
        <a:ext cx="1384087" cy="1384087"/>
      </dsp:txXfrm>
    </dsp:sp>
    <dsp:sp modelId="{CBD7E1D4-490E-DF4D-BB13-0BC8C89C9CD4}">
      <dsp:nvSpPr>
        <dsp:cNvPr id="0" name=""/>
        <dsp:cNvSpPr/>
      </dsp:nvSpPr>
      <dsp:spPr>
        <a:xfrm>
          <a:off x="4774446" y="2059653"/>
          <a:ext cx="1957395" cy="1957395"/>
        </a:xfrm>
        <a:prstGeom prst="ellipse">
          <a:avLst/>
        </a:prstGeom>
        <a:gradFill rotWithShape="0">
          <a:gsLst>
            <a:gs pos="0">
              <a:schemeClr val="lt1">
                <a:alpha val="50000"/>
                <a:hueOff val="0"/>
                <a:satOff val="0"/>
                <a:lumOff val="0"/>
                <a:alphaOff val="0"/>
                <a:tint val="50000"/>
                <a:satMod val="300000"/>
              </a:schemeClr>
            </a:gs>
            <a:gs pos="35000">
              <a:schemeClr val="lt1">
                <a:alpha val="50000"/>
                <a:hueOff val="0"/>
                <a:satOff val="0"/>
                <a:lumOff val="0"/>
                <a:alphaOff val="0"/>
                <a:tint val="37000"/>
                <a:satMod val="300000"/>
              </a:schemeClr>
            </a:gs>
            <a:gs pos="100000">
              <a:schemeClr val="lt1">
                <a:alpha val="50000"/>
                <a:hueOff val="0"/>
                <a:satOff val="0"/>
                <a:lumOff val="0"/>
                <a:alphaOff val="0"/>
                <a:tint val="15000"/>
                <a:satMod val="350000"/>
              </a:schemeClr>
            </a:gs>
          </a:gsLst>
          <a:lin ang="16200000" scaled="1"/>
        </a:gradFill>
        <a:ln>
          <a:noFill/>
        </a:ln>
        <a:effectLst/>
        <a:scene3d>
          <a:camera prst="orthographicFront"/>
          <a:lightRig rig="flat" dir="t"/>
        </a:scene3d>
        <a:sp3d prstMaterial="dkEdge">
          <a:bevelT w="8200" h="38100"/>
        </a:sp3d>
      </dsp:spPr>
      <dsp:style>
        <a:lnRef idx="0">
          <a:scrgbClr r="0" g="0" b="0"/>
        </a:lnRef>
        <a:fillRef idx="2">
          <a:scrgbClr r="0" g="0" b="0"/>
        </a:fillRef>
        <a:effectRef idx="0">
          <a:scrgbClr r="0" g="0" b="0"/>
        </a:effectRef>
        <a:fontRef idx="minor">
          <a:schemeClr val="tx1"/>
        </a:fontRef>
      </dsp:style>
      <dsp:txBody>
        <a:bodyPr spcFirstLastPara="0" vert="horz" wrap="square" lIns="107722" tIns="13970" rIns="107722" bIns="13970" numCol="1" spcCol="1270" anchor="b" anchorCtr="0">
          <a:noAutofit/>
        </a:bodyPr>
        <a:lstStyle/>
        <a:p>
          <a:pPr marL="0" lvl="0" indent="0" algn="ctr" defTabSz="488950">
            <a:lnSpc>
              <a:spcPct val="90000"/>
            </a:lnSpc>
            <a:spcBef>
              <a:spcPct val="0"/>
            </a:spcBef>
            <a:spcAft>
              <a:spcPct val="35000"/>
            </a:spcAft>
            <a:buNone/>
          </a:pPr>
          <a:r>
            <a:rPr lang="ar-SA" sz="1100" kern="1200" dirty="0"/>
            <a:t>الشباب</a:t>
          </a:r>
          <a:endParaRPr lang="en-US" sz="1100" kern="1200" dirty="0"/>
        </a:p>
      </dsp:txBody>
      <dsp:txXfrm>
        <a:off x="5061100" y="2346307"/>
        <a:ext cx="1384087" cy="1384087"/>
      </dsp:txXfrm>
    </dsp:sp>
  </dsp:spTree>
</dsp:drawing>
</file>

<file path=ppt/diagrams/layout1.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2.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عنصر نائب للرأس 1"/>
          <p:cNvSpPr>
            <a:spLocks noGrp="1"/>
          </p:cNvSpPr>
          <p:nvPr>
            <p:ph type="hdr" sz="quarter"/>
          </p:nvPr>
        </p:nvSpPr>
        <p:spPr>
          <a:xfrm>
            <a:off x="3886200" y="0"/>
            <a:ext cx="2971800" cy="457200"/>
          </a:xfrm>
          <a:prstGeom prst="rect">
            <a:avLst/>
          </a:prstGeom>
        </p:spPr>
        <p:txBody>
          <a:bodyPr vert="horz" lIns="91440" tIns="45720" rIns="91440" bIns="45720" rtlCol="1"/>
          <a:lstStyle>
            <a:lvl1pPr algn="r">
              <a:defRPr sz="1200"/>
            </a:lvl1pPr>
          </a:lstStyle>
          <a:p>
            <a:endParaRPr lang="ar-SA"/>
          </a:p>
        </p:txBody>
      </p:sp>
      <p:sp>
        <p:nvSpPr>
          <p:cNvPr id="3" name="عنصر نائب للتاريخ 2"/>
          <p:cNvSpPr>
            <a:spLocks noGrp="1"/>
          </p:cNvSpPr>
          <p:nvPr>
            <p:ph type="dt" idx="1"/>
          </p:nvPr>
        </p:nvSpPr>
        <p:spPr>
          <a:xfrm>
            <a:off x="1588" y="0"/>
            <a:ext cx="2971800" cy="457200"/>
          </a:xfrm>
          <a:prstGeom prst="rect">
            <a:avLst/>
          </a:prstGeom>
        </p:spPr>
        <p:txBody>
          <a:bodyPr vert="horz" lIns="91440" tIns="45720" rIns="91440" bIns="45720" rtlCol="1"/>
          <a:lstStyle>
            <a:lvl1pPr algn="l">
              <a:defRPr sz="1200"/>
            </a:lvl1pPr>
          </a:lstStyle>
          <a:p>
            <a:fld id="{613260DA-DA49-450D-9AE7-C596DCD4CB19}" type="datetimeFigureOut">
              <a:rPr lang="ar-SA" smtClean="0"/>
              <a:t>3 جمادى الأولى، 1443</a:t>
            </a:fld>
            <a:endParaRPr lang="ar-SA"/>
          </a:p>
        </p:txBody>
      </p:sp>
      <p:sp>
        <p:nvSpPr>
          <p:cNvPr id="4" name="عنصر نائب لصورة الشريحة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1" anchor="ctr"/>
          <a:lstStyle/>
          <a:p>
            <a:endParaRPr lang="ar-SA"/>
          </a:p>
        </p:txBody>
      </p:sp>
      <p:sp>
        <p:nvSpPr>
          <p:cNvPr id="5" name="عنصر نائب للملاحظات 4"/>
          <p:cNvSpPr>
            <a:spLocks noGrp="1"/>
          </p:cNvSpPr>
          <p:nvPr>
            <p:ph type="body" sz="quarter" idx="3"/>
          </p:nvPr>
        </p:nvSpPr>
        <p:spPr>
          <a:xfrm>
            <a:off x="685800" y="4343400"/>
            <a:ext cx="5486400" cy="4114800"/>
          </a:xfrm>
          <a:prstGeom prst="rect">
            <a:avLst/>
          </a:prstGeom>
        </p:spPr>
        <p:txBody>
          <a:bodyPr vert="horz" lIns="91440" tIns="45720" rIns="91440" bIns="45720" rtlCol="1"/>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6" name="عنصر نائب للتذييل 5"/>
          <p:cNvSpPr>
            <a:spLocks noGrp="1"/>
          </p:cNvSpPr>
          <p:nvPr>
            <p:ph type="ftr" sz="quarter" idx="4"/>
          </p:nvPr>
        </p:nvSpPr>
        <p:spPr>
          <a:xfrm>
            <a:off x="3886200" y="8685213"/>
            <a:ext cx="2971800" cy="457200"/>
          </a:xfrm>
          <a:prstGeom prst="rect">
            <a:avLst/>
          </a:prstGeom>
        </p:spPr>
        <p:txBody>
          <a:bodyPr vert="horz" lIns="91440" tIns="45720" rIns="91440" bIns="45720" rtlCol="1" anchor="b"/>
          <a:lstStyle>
            <a:lvl1pPr algn="r">
              <a:defRPr sz="1200"/>
            </a:lvl1pPr>
          </a:lstStyle>
          <a:p>
            <a:endParaRPr lang="ar-SA"/>
          </a:p>
        </p:txBody>
      </p:sp>
      <p:sp>
        <p:nvSpPr>
          <p:cNvPr id="7" name="عنصر نائب لرقم الشريحة 6"/>
          <p:cNvSpPr>
            <a:spLocks noGrp="1"/>
          </p:cNvSpPr>
          <p:nvPr>
            <p:ph type="sldNum" sz="quarter" idx="5"/>
          </p:nvPr>
        </p:nvSpPr>
        <p:spPr>
          <a:xfrm>
            <a:off x="1588" y="8685213"/>
            <a:ext cx="2971800" cy="457200"/>
          </a:xfrm>
          <a:prstGeom prst="rect">
            <a:avLst/>
          </a:prstGeom>
        </p:spPr>
        <p:txBody>
          <a:bodyPr vert="horz" lIns="91440" tIns="45720" rIns="91440" bIns="45720" rtlCol="1" anchor="b"/>
          <a:lstStyle>
            <a:lvl1pPr algn="l">
              <a:defRPr sz="1200"/>
            </a:lvl1pPr>
          </a:lstStyle>
          <a:p>
            <a:fld id="{3DE4C060-D15D-474F-9D2B-0B2BE68E1884}" type="slidenum">
              <a:rPr lang="ar-SA" smtClean="0"/>
              <a:t>‹#›</a:t>
            </a:fld>
            <a:endParaRPr lang="ar-SA"/>
          </a:p>
        </p:txBody>
      </p:sp>
    </p:spTree>
    <p:extLst>
      <p:ext uri="{BB962C8B-B14F-4D97-AF65-F5344CB8AC3E}">
        <p14:creationId xmlns:p14="http://schemas.microsoft.com/office/powerpoint/2010/main" val="3484140862"/>
      </p:ext>
    </p:extLst>
  </p:cSld>
  <p:clrMap bg1="lt1" tx1="dk1" bg2="lt2" tx2="dk2" accent1="accent1" accent2="accent2" accent3="accent3" accent4="accent4" accent5="accent5" accent6="accent6" hlink="hlink" folHlink="folHlink"/>
  <p:notesStyle>
    <a:lvl1pPr marL="0" algn="r" defTabSz="914400" rtl="1" eaLnBrk="1" latinLnBrk="0" hangingPunct="1">
      <a:defRPr sz="1200" kern="1200">
        <a:solidFill>
          <a:schemeClr val="tx1"/>
        </a:solidFill>
        <a:latin typeface="+mn-lt"/>
        <a:ea typeface="+mn-ea"/>
        <a:cs typeface="+mn-cs"/>
      </a:defRPr>
    </a:lvl1pPr>
    <a:lvl2pPr marL="457200" algn="r" defTabSz="914400" rtl="1" eaLnBrk="1" latinLnBrk="0" hangingPunct="1">
      <a:defRPr sz="1200" kern="1200">
        <a:solidFill>
          <a:schemeClr val="tx1"/>
        </a:solidFill>
        <a:latin typeface="+mn-lt"/>
        <a:ea typeface="+mn-ea"/>
        <a:cs typeface="+mn-cs"/>
      </a:defRPr>
    </a:lvl2pPr>
    <a:lvl3pPr marL="914400" algn="r" defTabSz="914400" rtl="1" eaLnBrk="1" latinLnBrk="0" hangingPunct="1">
      <a:defRPr sz="1200" kern="1200">
        <a:solidFill>
          <a:schemeClr val="tx1"/>
        </a:solidFill>
        <a:latin typeface="+mn-lt"/>
        <a:ea typeface="+mn-ea"/>
        <a:cs typeface="+mn-cs"/>
      </a:defRPr>
    </a:lvl3pPr>
    <a:lvl4pPr marL="1371600" algn="r" defTabSz="914400" rtl="1" eaLnBrk="1" latinLnBrk="0" hangingPunct="1">
      <a:defRPr sz="1200" kern="1200">
        <a:solidFill>
          <a:schemeClr val="tx1"/>
        </a:solidFill>
        <a:latin typeface="+mn-lt"/>
        <a:ea typeface="+mn-ea"/>
        <a:cs typeface="+mn-cs"/>
      </a:defRPr>
    </a:lvl4pPr>
    <a:lvl5pPr marL="1828800" algn="r" defTabSz="914400" rtl="1" eaLnBrk="1" latinLnBrk="0" hangingPunct="1">
      <a:defRPr sz="1200" kern="1200">
        <a:solidFill>
          <a:schemeClr val="tx1"/>
        </a:solidFill>
        <a:latin typeface="+mn-lt"/>
        <a:ea typeface="+mn-ea"/>
        <a:cs typeface="+mn-cs"/>
      </a:defRPr>
    </a:lvl5pPr>
    <a:lvl6pPr marL="2286000" algn="r" defTabSz="914400" rtl="1" eaLnBrk="1" latinLnBrk="0" hangingPunct="1">
      <a:defRPr sz="1200" kern="1200">
        <a:solidFill>
          <a:schemeClr val="tx1"/>
        </a:solidFill>
        <a:latin typeface="+mn-lt"/>
        <a:ea typeface="+mn-ea"/>
        <a:cs typeface="+mn-cs"/>
      </a:defRPr>
    </a:lvl6pPr>
    <a:lvl7pPr marL="2743200" algn="r" defTabSz="914400" rtl="1" eaLnBrk="1" latinLnBrk="0" hangingPunct="1">
      <a:defRPr sz="1200" kern="1200">
        <a:solidFill>
          <a:schemeClr val="tx1"/>
        </a:solidFill>
        <a:latin typeface="+mn-lt"/>
        <a:ea typeface="+mn-ea"/>
        <a:cs typeface="+mn-cs"/>
      </a:defRPr>
    </a:lvl7pPr>
    <a:lvl8pPr marL="3200400" algn="r" defTabSz="914400" rtl="1" eaLnBrk="1" latinLnBrk="0" hangingPunct="1">
      <a:defRPr sz="1200" kern="1200">
        <a:solidFill>
          <a:schemeClr val="tx1"/>
        </a:solidFill>
        <a:latin typeface="+mn-lt"/>
        <a:ea typeface="+mn-ea"/>
        <a:cs typeface="+mn-cs"/>
      </a:defRPr>
    </a:lvl8pPr>
    <a:lvl9pPr marL="3657600" algn="r" defTabSz="914400" rtl="1"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www.youtube.com/embed/_Ov7dsruGYo?autoplay=1&amp;rel=0"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3" Type="http://schemas.openxmlformats.org/officeDocument/2006/relationships/hyperlink" Target="http://internap.hrw.org/features/features/lgbt_laws/" TargetMode="External"/><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ourworldindata.org/internet#growth-of-the-internet" TargetMode="External"/><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r>
              <a:rPr lang="en-US" dirty="0"/>
              <a:t>   </a:t>
            </a:r>
            <a:endParaRPr dirty="0"/>
          </a:p>
        </p:txBody>
      </p:sp>
      <p:sp>
        <p:nvSpPr>
          <p:cNvPr id="2743" name="Shape 274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24761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
        <p:cNvGrpSpPr/>
        <p:nvPr/>
      </p:nvGrpSpPr>
      <p:grpSpPr>
        <a:xfrm>
          <a:off x="0" y="0"/>
          <a:ext cx="0" cy="0"/>
          <a:chOff x="0" y="0"/>
          <a:chExt cx="0" cy="0"/>
        </a:xfrm>
      </p:grpSpPr>
      <p:sp>
        <p:nvSpPr>
          <p:cNvPr id="101" name="Google Shape;101;g5bd30a4a27_0_16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 name="Google Shape;102;g5bd30a4a27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US" dirty="0">
                <a:hlinkClick r:id="rId3"/>
              </a:rPr>
              <a:t>https://www.youtube.com/embed/_Ov7dsruGYo?autoplay=1&amp;rel=0</a:t>
            </a:r>
            <a:endParaRPr dirty="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
        <p:cNvGrpSpPr/>
        <p:nvPr/>
      </p:nvGrpSpPr>
      <p:grpSpPr>
        <a:xfrm>
          <a:off x="0" y="0"/>
          <a:ext cx="0" cy="0"/>
          <a:chOff x="0" y="0"/>
          <a:chExt cx="0" cy="0"/>
        </a:xfrm>
      </p:grpSpPr>
      <p:sp>
        <p:nvSpPr>
          <p:cNvPr id="745" name="Google Shape;745;g6b628dfcbd_0_5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6" name="Google Shape;746;g6b628dfcbd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37220183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
        <p:cNvGrpSpPr/>
        <p:nvPr/>
      </p:nvGrpSpPr>
      <p:grpSpPr>
        <a:xfrm>
          <a:off x="0" y="0"/>
          <a:ext cx="0" cy="0"/>
          <a:chOff x="0" y="0"/>
          <a:chExt cx="0" cy="0"/>
        </a:xfrm>
      </p:grpSpPr>
      <p:sp>
        <p:nvSpPr>
          <p:cNvPr id="774" name="Google Shape;774;g5bd30a4a27_0_12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 name="Google Shape;775;g5bd30a4a27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
        <p:cNvGrpSpPr/>
        <p:nvPr/>
      </p:nvGrpSpPr>
      <p:grpSpPr>
        <a:xfrm>
          <a:off x="0" y="0"/>
          <a:ext cx="0" cy="0"/>
          <a:chOff x="0" y="0"/>
          <a:chExt cx="0" cy="0"/>
        </a:xfrm>
      </p:grpSpPr>
      <p:sp>
        <p:nvSpPr>
          <p:cNvPr id="781" name="Google Shape;781;g6108d50347_0_3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2" name="Google Shape;782;g6108d50347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
        <p:cNvGrpSpPr/>
        <p:nvPr/>
      </p:nvGrpSpPr>
      <p:grpSpPr>
        <a:xfrm>
          <a:off x="0" y="0"/>
          <a:ext cx="0" cy="0"/>
          <a:chOff x="0" y="0"/>
          <a:chExt cx="0" cy="0"/>
        </a:xfrm>
      </p:grpSpPr>
      <p:sp>
        <p:nvSpPr>
          <p:cNvPr id="788" name="Google Shape;788;g6108d50347_0_1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 name="Google Shape;789;g6108d50347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3"/>
        <p:cNvGrpSpPr/>
        <p:nvPr/>
      </p:nvGrpSpPr>
      <p:grpSpPr>
        <a:xfrm>
          <a:off x="0" y="0"/>
          <a:ext cx="0" cy="0"/>
          <a:chOff x="0" y="0"/>
          <a:chExt cx="0" cy="0"/>
        </a:xfrm>
      </p:grpSpPr>
      <p:sp>
        <p:nvSpPr>
          <p:cNvPr id="794" name="Google Shape;794;g755f2a1b3a_0_1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 name="Google Shape;795;g755f2a1b3a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
        <p:cNvGrpSpPr/>
        <p:nvPr/>
      </p:nvGrpSpPr>
      <p:grpSpPr>
        <a:xfrm>
          <a:off x="0" y="0"/>
          <a:ext cx="0" cy="0"/>
          <a:chOff x="0" y="0"/>
          <a:chExt cx="0" cy="0"/>
        </a:xfrm>
      </p:grpSpPr>
      <p:sp>
        <p:nvSpPr>
          <p:cNvPr id="114" name="Google Shape;114;g63cc5d19a5_0_1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 name="Google Shape;115;g63cc5d19a5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2400" lvl="0" indent="0" algn="l" rtl="0">
              <a:spcBef>
                <a:spcPts val="0"/>
              </a:spcBef>
              <a:spcAft>
                <a:spcPts val="0"/>
              </a:spcAft>
              <a:buClr>
                <a:schemeClr val="dk1"/>
              </a:buClr>
              <a:buSzPts val="1200"/>
              <a:buFont typeface="Avenir"/>
              <a:buNone/>
            </a:pPr>
            <a:endParaRPr lang="en-US" dirty="0">
              <a:sym typeface="Avenir"/>
            </a:endParaRPr>
          </a:p>
          <a:p>
            <a:pPr marL="152400" lvl="0" indent="0" algn="l" rtl="0">
              <a:spcBef>
                <a:spcPts val="0"/>
              </a:spcBef>
              <a:spcAft>
                <a:spcPts val="0"/>
              </a:spcAft>
              <a:buClr>
                <a:schemeClr val="dk1"/>
              </a:buClr>
              <a:buSzPts val="1200"/>
              <a:buFont typeface="Avenir"/>
              <a:buNone/>
            </a:pPr>
            <a:r>
              <a:rPr lang="en-US" dirty="0">
                <a:sym typeface="Avenir"/>
              </a:rPr>
              <a:t>       </a:t>
            </a:r>
            <a:endParaRPr dirty="0">
              <a:sym typeface="Aveni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
        <p:cNvGrpSpPr/>
        <p:nvPr/>
      </p:nvGrpSpPr>
      <p:grpSpPr>
        <a:xfrm>
          <a:off x="0" y="0"/>
          <a:ext cx="0" cy="0"/>
          <a:chOff x="0" y="0"/>
          <a:chExt cx="0" cy="0"/>
        </a:xfrm>
      </p:grpSpPr>
      <p:sp>
        <p:nvSpPr>
          <p:cNvPr id="120" name="Google Shape;120;g5c62b1ddfe_0_1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 name="Google Shape;121;g5c62b1ddf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
        <p:cNvGrpSpPr/>
        <p:nvPr/>
      </p:nvGrpSpPr>
      <p:grpSpPr>
        <a:xfrm>
          <a:off x="0" y="0"/>
          <a:ext cx="0" cy="0"/>
          <a:chOff x="0" y="0"/>
          <a:chExt cx="0" cy="0"/>
        </a:xfrm>
      </p:grpSpPr>
      <p:sp>
        <p:nvSpPr>
          <p:cNvPr id="129" name="Google Shape;129;g6108d50347_0_4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 name="Google Shape;130;g6108d50347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5c62b1ddfe_0_3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5c62b1ddfe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215540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
        <p:cNvGrpSpPr/>
        <p:nvPr/>
      </p:nvGrpSpPr>
      <p:grpSpPr>
        <a:xfrm>
          <a:off x="0" y="0"/>
          <a:ext cx="0" cy="0"/>
          <a:chOff x="0" y="0"/>
          <a:chExt cx="0" cy="0"/>
        </a:xfrm>
      </p:grpSpPr>
      <p:sp>
        <p:nvSpPr>
          <p:cNvPr id="76" name="Google Shape;76;g5cc4fd19b8_0_1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 name="Google Shape;77;g5cc4fd19b8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735336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g5c663a2e59_0_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g5c663a2e5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en-CA" baseline="0"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
        <p:cNvGrpSpPr/>
        <p:nvPr/>
      </p:nvGrpSpPr>
      <p:grpSpPr>
        <a:xfrm>
          <a:off x="0" y="0"/>
          <a:ext cx="0" cy="0"/>
          <a:chOff x="0" y="0"/>
          <a:chExt cx="0" cy="0"/>
        </a:xfrm>
      </p:grpSpPr>
      <p:sp>
        <p:nvSpPr>
          <p:cNvPr id="70" name="Google Shape;70;g5c62b1ddfe_0_6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 name="Google Shape;71;g5c62b1ddfe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solidFill>
                <a:srgbClr val="0000FF"/>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
        <p:cNvGrpSpPr/>
        <p:nvPr/>
      </p:nvGrpSpPr>
      <p:grpSpPr>
        <a:xfrm>
          <a:off x="0" y="0"/>
          <a:ext cx="0" cy="0"/>
          <a:chOff x="0" y="0"/>
          <a:chExt cx="0" cy="0"/>
        </a:xfrm>
      </p:grpSpPr>
      <p:sp>
        <p:nvSpPr>
          <p:cNvPr id="164" name="Google Shape;164;g5c62b1ddfe_0_5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 name="Google Shape;165;g5c62b1ddfe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lgn="r" rtl="1">
              <a:buNone/>
            </a:pPr>
            <a:r>
              <a:rPr lang="ar-SA" dirty="0"/>
              <a:t>"المشهد الديني العالمي"، مركز بيو للأبحاث، 18 كانون الأول/ ديسمبر 2012، </a:t>
            </a:r>
            <a:r>
              <a:rPr kumimoji="0" lang="en-US" sz="1100" b="0" i="0" u="none" strike="noStrike" kern="0" cap="none" spc="0" normalizeH="0" baseline="0" noProof="0" dirty="0">
                <a:ln>
                  <a:noFill/>
                </a:ln>
                <a:solidFill>
                  <a:srgbClr val="000000"/>
                </a:solidFill>
                <a:effectLst/>
                <a:uLnTx/>
                <a:uFillTx/>
                <a:latin typeface="Arial" panose="020B0604020202020204" pitchFamily="34" charset="0"/>
                <a:ea typeface="Open Sans"/>
                <a:cs typeface="Arial" panose="020B0604020202020204" pitchFamily="34" charset="0"/>
                <a:sym typeface="Open Sans"/>
              </a:rPr>
              <a:t>http://www.pewforum.org/2012/12/18/global-religious-landscape-exec</a:t>
            </a: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
        <p:cNvGrpSpPr/>
        <p:nvPr/>
      </p:nvGrpSpPr>
      <p:grpSpPr>
        <a:xfrm>
          <a:off x="0" y="0"/>
          <a:ext cx="0" cy="0"/>
          <a:chOff x="0" y="0"/>
          <a:chExt cx="0" cy="0"/>
        </a:xfrm>
      </p:grpSpPr>
      <p:sp>
        <p:nvSpPr>
          <p:cNvPr id="172" name="Google Shape;172;g5c7694b035_1_1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 name="Google Shape;173;g5c7694b035_1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r" defTabSz="914400" rtl="1" eaLnBrk="1" fontAlgn="auto" latinLnBrk="0" hangingPunct="1">
              <a:lnSpc>
                <a:spcPct val="100000"/>
              </a:lnSpc>
              <a:spcBef>
                <a:spcPts val="0"/>
              </a:spcBef>
              <a:spcAft>
                <a:spcPts val="0"/>
              </a:spcAft>
              <a:buClr>
                <a:srgbClr val="000000"/>
              </a:buClr>
              <a:buSzPts val="1100"/>
              <a:buFont typeface="Arial"/>
              <a:buNone/>
              <a:tabLst/>
              <a:defRPr/>
            </a:pPr>
            <a:r>
              <a:rPr lang="ar-SA" sz="1100" dirty="0">
                <a:highlight>
                  <a:srgbClr val="00FFFF"/>
                </a:highlight>
              </a:rPr>
              <a:t>1 تمت الإجابة على خمسة أسئلة أساسية حول العلاقة</a:t>
            </a:r>
            <a:r>
              <a:rPr lang="ar-SA" sz="1100" baseline="0" dirty="0">
                <a:highlight>
                  <a:srgbClr val="00FFFF"/>
                </a:highlight>
              </a:rPr>
              <a:t> بين السلام والدين، معهد الاقتصاد والسلام. تشرين الأول/ أكتوبر 2014 </a:t>
            </a:r>
          </a:p>
          <a:p>
            <a:pPr marL="0" marR="0" lvl="0" indent="0" algn="r" defTabSz="914400" rtl="1" eaLnBrk="1" fontAlgn="auto" latinLnBrk="0" hangingPunct="1">
              <a:lnSpc>
                <a:spcPct val="100000"/>
              </a:lnSpc>
              <a:spcBef>
                <a:spcPts val="0"/>
              </a:spcBef>
              <a:spcAft>
                <a:spcPts val="0"/>
              </a:spcAft>
              <a:buClr>
                <a:srgbClr val="000000"/>
              </a:buClr>
              <a:buSzPts val="1100"/>
              <a:buFont typeface="Arial"/>
              <a:buNone/>
              <a:tabLst/>
              <a:defRPr/>
            </a:pPr>
            <a:r>
              <a:rPr lang="ar-SA" sz="1100" baseline="0" dirty="0">
                <a:highlight>
                  <a:srgbClr val="00FFFF"/>
                </a:highlight>
              </a:rPr>
              <a:t>2 إعادة النظر في الوساطة: حل النزاعات الدينية. وجهات النظر السياسية، المجلد 6/1 </a:t>
            </a:r>
            <a:r>
              <a:rPr lang="en-US" sz="1100" baseline="0" dirty="0">
                <a:highlight>
                  <a:srgbClr val="00FFFF"/>
                </a:highlight>
              </a:rPr>
              <a:t>CSS، </a:t>
            </a:r>
            <a:r>
              <a:rPr lang="ar-SA" sz="1100" baseline="0" dirty="0">
                <a:highlight>
                  <a:srgbClr val="00FFFF"/>
                </a:highlight>
              </a:rPr>
              <a:t>شباط/ فبراير 2018</a:t>
            </a:r>
            <a:endParaRPr lang="en-US" dirty="0">
              <a:highlight>
                <a:srgbClr val="00FFFF"/>
              </a:highlight>
            </a:endParaRPr>
          </a:p>
          <a:p>
            <a:pPr marL="0" lvl="0" indent="0" algn="l" rtl="0">
              <a:spcBef>
                <a:spcPts val="0"/>
              </a:spcBef>
              <a:spcAft>
                <a:spcPts val="0"/>
              </a:spcAft>
              <a:buNone/>
            </a:pPr>
            <a:endParaRPr spc="80" baseline="0" dirty="0">
              <a:highlight>
                <a:srgbClr val="00FFFF"/>
              </a:highlight>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
        <p:cNvGrpSpPr/>
        <p:nvPr/>
      </p:nvGrpSpPr>
      <p:grpSpPr>
        <a:xfrm>
          <a:off x="0" y="0"/>
          <a:ext cx="0" cy="0"/>
          <a:chOff x="0" y="0"/>
          <a:chExt cx="0" cy="0"/>
        </a:xfrm>
      </p:grpSpPr>
      <p:sp>
        <p:nvSpPr>
          <p:cNvPr id="181" name="Google Shape;181;g5c7694b035_1_5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 name="Google Shape;182;g5c7694b035_1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endParaRPr sz="1200" dirty="0">
              <a:solidFill>
                <a:schemeClr val="dk1"/>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
        <p:cNvGrpSpPr/>
        <p:nvPr/>
      </p:nvGrpSpPr>
      <p:grpSpPr>
        <a:xfrm>
          <a:off x="0" y="0"/>
          <a:ext cx="0" cy="0"/>
          <a:chOff x="0" y="0"/>
          <a:chExt cx="0" cy="0"/>
        </a:xfrm>
      </p:grpSpPr>
      <p:sp>
        <p:nvSpPr>
          <p:cNvPr id="188" name="Google Shape;188;g5c7694b035_1_2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 name="Google Shape;189;g5c7694b035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4076345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
        <p:cNvGrpSpPr/>
        <p:nvPr/>
      </p:nvGrpSpPr>
      <p:grpSpPr>
        <a:xfrm>
          <a:off x="0" y="0"/>
          <a:ext cx="0" cy="0"/>
          <a:chOff x="0" y="0"/>
          <a:chExt cx="0" cy="0"/>
        </a:xfrm>
      </p:grpSpPr>
      <p:sp>
        <p:nvSpPr>
          <p:cNvPr id="195" name="Google Shape;195;g5c7694b035_1_30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 name="Google Shape;196;g5c7694b035_1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457200" lvl="0" indent="-304800" algn="l" rtl="0">
              <a:lnSpc>
                <a:spcPct val="115000"/>
              </a:lnSpc>
              <a:spcBef>
                <a:spcPts val="0"/>
              </a:spcBef>
              <a:spcAft>
                <a:spcPts val="0"/>
              </a:spcAft>
              <a:buClr>
                <a:schemeClr val="dk1"/>
              </a:buClr>
              <a:buSzPts val="1200"/>
              <a:buFont typeface="Open Sans"/>
              <a:buChar char="●"/>
            </a:pPr>
            <a:endParaRPr sz="1200"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
        <p:cNvGrpSpPr/>
        <p:nvPr/>
      </p:nvGrpSpPr>
      <p:grpSpPr>
        <a:xfrm>
          <a:off x="0" y="0"/>
          <a:ext cx="0" cy="0"/>
          <a:chOff x="0" y="0"/>
          <a:chExt cx="0" cy="0"/>
        </a:xfrm>
      </p:grpSpPr>
      <p:sp>
        <p:nvSpPr>
          <p:cNvPr id="101" name="Google Shape;101;g5bd30a4a27_0_16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 name="Google Shape;102;g5bd30a4a27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US" dirty="0"/>
              <a:t>https://drive.google.com/file/d/1uMr70z387RZRJ5NVCkL-U1FQB5WIFNH1/view?usp=sharing</a:t>
            </a:r>
          </a:p>
          <a:p>
            <a:pPr marL="0" lvl="0" indent="0" algn="l" rtl="0">
              <a:lnSpc>
                <a:spcPct val="11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22682047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275166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g5bae44b90f_0_1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 name="Google Shape;220;g5bae44b90f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
        <p:cNvGrpSpPr/>
        <p:nvPr/>
      </p:nvGrpSpPr>
      <p:grpSpPr>
        <a:xfrm>
          <a:off x="0" y="0"/>
          <a:ext cx="0" cy="0"/>
          <a:chOff x="0" y="0"/>
          <a:chExt cx="0" cy="0"/>
        </a:xfrm>
      </p:grpSpPr>
      <p:sp>
        <p:nvSpPr>
          <p:cNvPr id="225" name="Google Shape;225;g5bd30a4a27_0_14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 name="Google Shape;226;g5bd30a4a27_0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g5ca6465e25_0_1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 name="Google Shape;246;g5ca6465e25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g5ca6465e25_0_1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 name="Google Shape;246;g5ca6465e25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287050344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5ba33d7e54_1_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5ba33d7e54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5ba33d7e54_1_1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5ba33d7e54_1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g6108d50347_0_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g6108d50347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g5ba33d7e54_1_1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 name="Google Shape;270;g5ba33d7e54_1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ba33d7e54_1_2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ba33d7e54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2000"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145293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
        <p:cNvGrpSpPr/>
        <p:nvPr/>
      </p:nvGrpSpPr>
      <p:grpSpPr>
        <a:xfrm>
          <a:off x="0" y="0"/>
          <a:ext cx="0" cy="0"/>
          <a:chOff x="0" y="0"/>
          <a:chExt cx="0" cy="0"/>
        </a:xfrm>
      </p:grpSpPr>
      <p:sp>
        <p:nvSpPr>
          <p:cNvPr id="76" name="Google Shape;76;g5cc4fd19b8_0_1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 name="Google Shape;77;g5cc4fd19b8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t>هذه الشريحة للميسّر فقط. لا تعرضها. </a:t>
            </a:r>
            <a:endParaRPr lang="en-US" dirty="0"/>
          </a:p>
          <a:p>
            <a:pPr marL="0" lvl="0" indent="0" algn="r" rtl="1">
              <a:spcBef>
                <a:spcPts val="0"/>
              </a:spcBef>
              <a:spcAft>
                <a:spcPts val="0"/>
              </a:spcAft>
              <a:buNone/>
            </a:pPr>
            <a:endParaRPr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bb9994fa7_0_2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bb9994fa7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5ba33d7e54_1_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5ba33d7e54_1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solidFill>
                  <a:srgbClr val="FF0000"/>
                </a:solidFill>
                <a:latin typeface="Arial" panose="020B0604020202020204" pitchFamily="34" charset="0"/>
                <a:ea typeface="Montserrat"/>
                <a:cs typeface="Arial" panose="020B0604020202020204" pitchFamily="34" charset="0"/>
                <a:sym typeface="Montserrat"/>
              </a:rPr>
              <a:t>/   /    النساء    / </a:t>
            </a:r>
          </a:p>
          <a:p>
            <a:pPr marL="0" lvl="0" indent="0" algn="r" rtl="1">
              <a:spcBef>
                <a:spcPts val="0"/>
              </a:spcBef>
              <a:spcAft>
                <a:spcPts val="0"/>
              </a:spcAft>
              <a:buNone/>
            </a:pPr>
            <a:r>
              <a:rPr lang="ar-SA" dirty="0">
                <a:solidFill>
                  <a:srgbClr val="FF0000"/>
                </a:solidFill>
                <a:latin typeface="Arial" panose="020B0604020202020204" pitchFamily="34" charset="0"/>
                <a:ea typeface="Montserrat"/>
                <a:cs typeface="Arial" panose="020B0604020202020204" pitchFamily="34" charset="0"/>
                <a:sym typeface="Montserrat"/>
              </a:rPr>
              <a:t>العناصر الفاعلة غير الرسمية/ غير التقليدية        /       الشباب </a:t>
            </a:r>
            <a:endParaRPr dirty="0">
              <a:solidFill>
                <a:srgbClr val="FF0000"/>
              </a:solidFill>
              <a:latin typeface="Arial" panose="020B0604020202020204" pitchFamily="34" charset="0"/>
              <a:ea typeface="Montserrat"/>
              <a:cs typeface="Arial" panose="020B0604020202020204" pitchFamily="34" charset="0"/>
              <a:sym typeface="Montserrat"/>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5ca6465e25_0_107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5ca6465e25_0_1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g5ca6465e25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 name="Google Shape;328;g5ca6465e2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4077921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6746272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5d5529c601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5d5529c60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14300" indent="0" algn="r" rtl="1">
              <a:buNone/>
            </a:pPr>
            <a:r>
              <a:rPr lang="ar-SA" sz="1100" dirty="0"/>
              <a:t>نظرًا للتقلبات السياسية المختلفة، شهد مجتمعك مؤخرًا تصاعدًا لأعمال العنف بين الأديان بين المسيحيين والمسلمين. وقد أدى ذلك إلى انهيار الثقة والتواصل بين المجتمعات المحلية المسيحية والمسلمة، مما أدى إلى تفاقم النزاع. وللبدء في إصلاح العلاقة بين المجتمعين، قررت منظمات المجتمع المدني المحلية جمع العناصر الدينية الفاعلة مع بعضهم البعض، رجالًا ونساءً، لمناقشة النزاع والبحث عن طرق لزيادة الاحترام المتبادل بين المجموعتين.</a:t>
            </a:r>
          </a:p>
          <a:p>
            <a:pPr marL="114300" indent="0" algn="r" rtl="1">
              <a:buNone/>
            </a:pPr>
            <a:r>
              <a:rPr lang="en-GB" sz="1100" dirty="0"/>
              <a:t> </a:t>
            </a:r>
          </a:p>
          <a:p>
            <a:pPr marL="114300" indent="0" algn="r" rtl="1">
              <a:buNone/>
            </a:pPr>
            <a:r>
              <a:rPr lang="ar-SA" sz="1100" dirty="0"/>
              <a:t>يُعقد الاجتماع أثناء فترة الصوم الكبير في مركز للمؤتمرات في ضواحي العاصمة في فترة ما بعد الظهر ويستمر طوال معظم المساء. جدول أعمال الاجتماع مكثف ولا يوجد سوى القليل من الوقت المخصص لفترات الاستراحة. والمرطبات التي يقدمها الفندق خلال الاجتماع تشمل النبيذ وشرائح </a:t>
            </a:r>
            <a:r>
              <a:rPr lang="ar-SA" sz="1100" dirty="0" err="1"/>
              <a:t>التشاركوتيري</a:t>
            </a:r>
            <a:r>
              <a:rPr lang="ar-SA" sz="1100" dirty="0"/>
              <a:t> مع العديد من أنواع اللحوم المدخنة.</a:t>
            </a:r>
          </a:p>
          <a:p>
            <a:pPr marL="114300" indent="0" algn="r" rtl="1">
              <a:buNone/>
            </a:pPr>
            <a:r>
              <a:rPr lang="en-GB" sz="1100" dirty="0"/>
              <a:t> </a:t>
            </a:r>
          </a:p>
          <a:p>
            <a:pPr marL="114300" indent="0" algn="r" rtl="1">
              <a:buNone/>
            </a:pPr>
            <a:r>
              <a:rPr lang="ar-SA" sz="1100" dirty="0"/>
              <a:t>يقوم كبير الكهنة على تيسير الاجتماع ويبذل قصارى جهده لتعزيز النقاش المدني بين العناصر الدينية الفاعلة. ومع ذلك، في آخر المساء، يغادر كل من العناصر الدينية الفاعلة المسيحية والمسلمة الاجتماع وهم يشعرون بالإحباط والإهانة. تناقش منظمات المجتمع المدني المحلية عقد اجتماعٍ للمتابعة لكن العناصر الدينية الفاعلة غير متحمسة للحضور.</a:t>
            </a:r>
            <a:endParaRPr lang="en-GB" sz="1100" dirty="0"/>
          </a:p>
        </p:txBody>
      </p:sp>
    </p:spTree>
    <p:extLst>
      <p:ext uri="{BB962C8B-B14F-4D97-AF65-F5344CB8AC3E}">
        <p14:creationId xmlns:p14="http://schemas.microsoft.com/office/powerpoint/2010/main" val="94257733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2759087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5bb9994fa7_0_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5bb9994fa7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Shape 19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194" name="Shape 194"/>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5bba94e81a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5bba94e81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8405958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
        <p:cNvGrpSpPr/>
        <p:nvPr/>
      </p:nvGrpSpPr>
      <p:grpSpPr>
        <a:xfrm>
          <a:off x="0" y="0"/>
          <a:ext cx="0" cy="0"/>
          <a:chOff x="0" y="0"/>
          <a:chExt cx="0" cy="0"/>
        </a:xfrm>
      </p:grpSpPr>
      <p:sp>
        <p:nvSpPr>
          <p:cNvPr id="479" name="Google Shape;479;g5bba94e81a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 name="Google Shape;480;g5bba94e81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r" defTabSz="914400" rtl="1" eaLnBrk="1" fontAlgn="auto" latinLnBrk="0" hangingPunct="1">
              <a:lnSpc>
                <a:spcPct val="100000"/>
              </a:lnSpc>
              <a:spcBef>
                <a:spcPts val="0"/>
              </a:spcBef>
              <a:spcAft>
                <a:spcPts val="0"/>
              </a:spcAft>
              <a:buClr>
                <a:srgbClr val="000000"/>
              </a:buClr>
              <a:buSzPts val="1100"/>
              <a:buFont typeface="Arial"/>
              <a:buNone/>
              <a:tabLst/>
              <a:defRPr/>
            </a:pPr>
            <a:r>
              <a:rPr lang="ar-SA" dirty="0"/>
              <a:t>1. # تم تحريم «الحب الذي لا يجرؤ على النطق باسمه»، هيومان </a:t>
            </a:r>
            <a:r>
              <a:rPr lang="ar-SA" dirty="0" err="1"/>
              <a:t>رايتس</a:t>
            </a:r>
            <a:r>
              <a:rPr lang="ar-SA" dirty="0"/>
              <a:t> </a:t>
            </a:r>
            <a:r>
              <a:rPr lang="ar-SA" dirty="0" err="1"/>
              <a:t>ووتش</a:t>
            </a:r>
            <a:r>
              <a:rPr lang="ar-SA" baseline="0" dirty="0"/>
              <a:t> </a:t>
            </a:r>
            <a:r>
              <a:rPr kumimoji="0" lang="en-GB" sz="800" b="0" i="0" u="none" strike="noStrike" kern="0" cap="none" spc="0" normalizeH="0" baseline="0" noProof="0" dirty="0">
                <a:ln>
                  <a:noFill/>
                </a:ln>
                <a:solidFill>
                  <a:srgbClr val="000000"/>
                </a:solidFill>
                <a:effectLst/>
                <a:uLnTx/>
                <a:uFillTx/>
                <a:latin typeface="Arial"/>
                <a:cs typeface="Arial"/>
                <a:sym typeface="Arial"/>
                <a:hlinkClick r:id="rId3"/>
              </a:rPr>
              <a:t>http://internap.hrw.org/features/features/lgbt_laws/</a:t>
            </a:r>
            <a:endParaRPr kumimoji="0" lang="en-GB" sz="800" b="0" i="0" u="none" strike="noStrike" kern="0" cap="none" spc="0" normalizeH="0" baseline="0" noProof="0" dirty="0">
              <a:ln>
                <a:noFill/>
              </a:ln>
              <a:solidFill>
                <a:srgbClr val="000000"/>
              </a:solidFill>
              <a:effectLst/>
              <a:uLnTx/>
              <a:uFillTx/>
              <a:latin typeface="Arial"/>
              <a:cs typeface="Arial"/>
              <a:sym typeface="Arial"/>
            </a:endParaRPr>
          </a:p>
          <a:p>
            <a:pPr marL="0" lvl="0" indent="0" algn="r" rtl="1">
              <a:spcBef>
                <a:spcPts val="0"/>
              </a:spcBef>
              <a:spcAft>
                <a:spcPts val="0"/>
              </a:spcAft>
              <a:buNone/>
            </a:pPr>
            <a:endParaRPr dirty="0"/>
          </a:p>
        </p:txBody>
      </p:sp>
    </p:spTree>
    <p:extLst>
      <p:ext uri="{BB962C8B-B14F-4D97-AF65-F5344CB8AC3E}">
        <p14:creationId xmlns:p14="http://schemas.microsoft.com/office/powerpoint/2010/main" val="41409701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bb9994fa7_0_2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bb9994fa7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4601137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9125669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
        <p:cNvGrpSpPr/>
        <p:nvPr/>
      </p:nvGrpSpPr>
      <p:grpSpPr>
        <a:xfrm>
          <a:off x="0" y="0"/>
          <a:ext cx="0" cy="0"/>
          <a:chOff x="0" y="0"/>
          <a:chExt cx="0" cy="0"/>
        </a:xfrm>
      </p:grpSpPr>
      <p:sp>
        <p:nvSpPr>
          <p:cNvPr id="418" name="Google Shape;418;g5eda947ab2_0_4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 name="Google Shape;419;g5eda947ab2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5eda947ab2_0_3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5eda947ab2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
        <p:cNvGrpSpPr/>
        <p:nvPr/>
      </p:nvGrpSpPr>
      <p:grpSpPr>
        <a:xfrm>
          <a:off x="0" y="0"/>
          <a:ext cx="0" cy="0"/>
          <a:chOff x="0" y="0"/>
          <a:chExt cx="0" cy="0"/>
        </a:xfrm>
      </p:grpSpPr>
      <p:sp>
        <p:nvSpPr>
          <p:cNvPr id="431" name="Google Shape;431;g5eda947ab2_0_4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 name="Google Shape;432;g5eda947ab2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5eda947ab2_0_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5eda947ab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661435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lvl="0" indent="0" algn="l" rtl="0">
              <a:spcBef>
                <a:spcPts val="0"/>
              </a:spcBef>
              <a:spcAft>
                <a:spcPts val="0"/>
              </a:spcAft>
              <a:buNone/>
            </a:pPr>
            <a:endParaRPr lang="en" dirty="0"/>
          </a:p>
        </p:txBody>
      </p:sp>
    </p:spTree>
    <p:extLst>
      <p:ext uri="{BB962C8B-B14F-4D97-AF65-F5344CB8AC3E}">
        <p14:creationId xmlns:p14="http://schemas.microsoft.com/office/powerpoint/2010/main" val="110841606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5eda947ab2_0_1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5eda947ab2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
        <p:cNvGrpSpPr/>
        <p:nvPr/>
      </p:nvGrpSpPr>
      <p:grpSpPr>
        <a:xfrm>
          <a:off x="0" y="0"/>
          <a:ext cx="0" cy="0"/>
          <a:chOff x="0" y="0"/>
          <a:chExt cx="0" cy="0"/>
        </a:xfrm>
      </p:grpSpPr>
      <p:sp>
        <p:nvSpPr>
          <p:cNvPr id="461" name="Google Shape;461;g5eda947ab2_0_1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 name="Google Shape;462;g5eda947ab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964129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5eda947ab2_0_2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5eda947ab2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32440047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275187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62d1d1fba3_0_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62d1d1fba3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62d1d1fba3_0_1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62d1d1fba3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228600" lvl="0" indent="-228600" algn="r" rtl="1">
              <a:spcBef>
                <a:spcPts val="0"/>
              </a:spcBef>
              <a:spcAft>
                <a:spcPts val="0"/>
              </a:spcAft>
              <a:buAutoNum type="arabicPeriod"/>
            </a:pPr>
            <a:r>
              <a:rPr lang="ar-SA" dirty="0"/>
              <a:t>تنفيذ قرار مجلس الأمن التابع للأمم المتحدة رقم 2250. مشاركة الشباب والعناصر الدينية الفاعلة من أجل السلام. تقرير خاص لمعهد الولايات المتحدة للسلام. حزيران/ يونيو 2017</a:t>
            </a:r>
          </a:p>
          <a:p>
            <a:pPr marL="228600" lvl="0" indent="-228600" algn="l" rtl="0">
              <a:spcBef>
                <a:spcPts val="0"/>
              </a:spcBef>
              <a:spcAft>
                <a:spcPts val="0"/>
              </a:spcAft>
              <a:buAutoNum type="arabicPeriod"/>
            </a:pPr>
            <a:r>
              <a:rPr lang="ar-SA" dirty="0"/>
              <a:t>2.  سيمبسون، غريم. السلام المفقود: دراسة مستقلة متقدمة حول الشباب، والسلام والأمن. صندوق الأمم المتحدة للسكان ومكتب دعم بناء السلام، آذار/ مارس 2018.</a:t>
            </a:r>
            <a:endParaRPr lang="en-US" dirty="0"/>
          </a:p>
          <a:p>
            <a:pPr marL="0" lvl="0" indent="0" algn="l" rtl="0">
              <a:spcBef>
                <a:spcPts val="0"/>
              </a:spcBef>
              <a:spcAft>
                <a:spcPts val="0"/>
              </a:spcAft>
              <a:buNone/>
            </a:pPr>
            <a:endParaRPr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62d1d1fba3_0_3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62d1d1fba3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g62d1d1fba3_0_2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g62d1d1fba3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en-US" dirty="0"/>
          </a:p>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Shape 23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33" name="Shape 23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63cc5d19a5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63cc5d19a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6fa8dd5db6_1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6fa8dd5db6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endParaRPr dirty="0">
              <a:solidFill>
                <a:schemeClr val="dk1"/>
              </a:solidFil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
        <p:cNvGrpSpPr/>
        <p:nvPr/>
      </p:nvGrpSpPr>
      <p:grpSpPr>
        <a:xfrm>
          <a:off x="0" y="0"/>
          <a:ext cx="0" cy="0"/>
          <a:chOff x="0" y="0"/>
          <a:chExt cx="0" cy="0"/>
        </a:xfrm>
      </p:grpSpPr>
      <p:sp>
        <p:nvSpPr>
          <p:cNvPr id="537" name="Google Shape;537;g62d1d1fba3_0_7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 name="Google Shape;538;g62d1d1fba3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r" rtl="1"/>
            <a:r>
              <a:rPr lang="ar-SA" sz="1100" spc="-50" dirty="0">
                <a:latin typeface="Open Sans" panose="020B0606030504020204" pitchFamily="34" charset="0"/>
                <a:ea typeface="Open Sans" panose="020B0606030504020204" pitchFamily="34" charset="0"/>
                <a:cs typeface="Open Sans" panose="020B0606030504020204" pitchFamily="34" charset="0"/>
              </a:rPr>
              <a:t>غريم سيمبسون. السلام المفقود: دراسة مستقلة</a:t>
            </a:r>
            <a:r>
              <a:rPr lang="ar-SA" sz="1100" spc="-50" baseline="0" dirty="0">
                <a:latin typeface="Open Sans" panose="020B0606030504020204" pitchFamily="34" charset="0"/>
                <a:ea typeface="Open Sans" panose="020B0606030504020204" pitchFamily="34" charset="0"/>
                <a:cs typeface="Open Sans" panose="020B0606030504020204" pitchFamily="34" charset="0"/>
              </a:rPr>
              <a:t> متقدة حول الشباب، والسلام والأمن. صندوق السكان التابع للأمم المتحدة ومكتب دعم بناء السلام، آذار/ مارس 2018</a:t>
            </a:r>
            <a:endParaRPr lang="en-GB" sz="1100" spc="-50" dirty="0">
              <a:latin typeface="Open Sans" panose="020B0606030504020204" pitchFamily="34" charset="0"/>
              <a:ea typeface="Open Sans" panose="020B0606030504020204" pitchFamily="34" charset="0"/>
              <a:cs typeface="Open Sans" panose="020B0606030504020204" pitchFamily="34" charset="0"/>
            </a:endParaRPr>
          </a:p>
          <a:p>
            <a:pPr algn="r" rtl="1"/>
            <a:r>
              <a:rPr lang="ar-SA" sz="1100" u="sng" spc="-50" dirty="0">
                <a:solidFill>
                  <a:srgbClr val="0070C0"/>
                </a:solidFill>
              </a:rPr>
              <a:t>مارغريت </a:t>
            </a:r>
            <a:r>
              <a:rPr lang="ar-SA" sz="1100" u="sng" spc="-50" dirty="0" err="1">
                <a:solidFill>
                  <a:srgbClr val="0070C0"/>
                </a:solidFill>
              </a:rPr>
              <a:t>ويليامز</a:t>
            </a:r>
            <a:r>
              <a:rPr lang="ar-SA" sz="1100" u="sng" spc="-50" dirty="0">
                <a:solidFill>
                  <a:srgbClr val="0070C0"/>
                </a:solidFill>
              </a:rPr>
              <a:t>، ’العمل معًا لمواجهة التطرف العنيف: استراتيجية الشراكات للحكومات الشبابية</a:t>
            </a:r>
            <a:r>
              <a:rPr lang="ar-SA" sz="1100" u="none" spc="-50" dirty="0">
                <a:solidFill>
                  <a:srgbClr val="0070C0"/>
                </a:solidFill>
              </a:rPr>
              <a:t>‘، </a:t>
            </a:r>
            <a:r>
              <a:rPr lang="ar-SA" sz="1100" u="none" spc="-50" dirty="0"/>
              <a:t>البحث عن الأرضية المشتركة، 2017</a:t>
            </a:r>
            <a:endParaRPr lang="en-GB" sz="1100" u="none" spc="-50" dirty="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5ee44e1671_1_3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5ee44e1671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just" rtl="0">
              <a:lnSpc>
                <a:spcPct val="115000"/>
              </a:lnSpc>
              <a:spcBef>
                <a:spcPts val="0"/>
              </a:spcBef>
              <a:spcAft>
                <a:spcPts val="0"/>
              </a:spcAft>
              <a:buClr>
                <a:schemeClr val="dk1"/>
              </a:buClr>
              <a:buSzPts val="1100"/>
              <a:buFont typeface="Arial"/>
              <a:buNone/>
            </a:pPr>
            <a:endParaRPr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
        <p:cNvGrpSpPr/>
        <p:nvPr/>
      </p:nvGrpSpPr>
      <p:grpSpPr>
        <a:xfrm>
          <a:off x="0" y="0"/>
          <a:ext cx="0" cy="0"/>
          <a:chOff x="0" y="0"/>
          <a:chExt cx="0" cy="0"/>
        </a:xfrm>
      </p:grpSpPr>
      <p:sp>
        <p:nvSpPr>
          <p:cNvPr id="544" name="Google Shape;544;g65908e8f1f_0_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5" name="Google Shape;545;g65908e8f1f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100" dirty="0"/>
              <a:t>1 </a:t>
            </a:r>
            <a:r>
              <a:rPr lang="en-US" sz="1100" u="sng" dirty="0">
                <a:solidFill>
                  <a:schemeClr val="hlink"/>
                </a:solidFill>
                <a:hlinkClick r:id="rId3"/>
              </a:rPr>
              <a:t>https://ourworldindata.org/internet#growth-of-the-internet</a:t>
            </a:r>
            <a:endParaRPr lang="en-US" sz="1100"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
        <p:cNvGrpSpPr/>
        <p:nvPr/>
      </p:nvGrpSpPr>
      <p:grpSpPr>
        <a:xfrm>
          <a:off x="0" y="0"/>
          <a:ext cx="0" cy="0"/>
          <a:chOff x="0" y="0"/>
          <a:chExt cx="0" cy="0"/>
        </a:xfrm>
      </p:grpSpPr>
      <p:sp>
        <p:nvSpPr>
          <p:cNvPr id="559" name="Google Shape;559;g65908e8f1f_0_1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 name="Google Shape;560;g65908e8f1f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62d1d1fba3_0_6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62d1d1fba3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
        <p:cNvGrpSpPr/>
        <p:nvPr/>
      </p:nvGrpSpPr>
      <p:grpSpPr>
        <a:xfrm>
          <a:off x="0" y="0"/>
          <a:ext cx="0" cy="0"/>
          <a:chOff x="0" y="0"/>
          <a:chExt cx="0" cy="0"/>
        </a:xfrm>
      </p:grpSpPr>
      <p:sp>
        <p:nvSpPr>
          <p:cNvPr id="571" name="Google Shape;571;g5ee44e1671_1_2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 name="Google Shape;572;g5ee44e1671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65908e8f1f_0_1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65908e8f1f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marR="0" lvl="0" indent="-171450" algn="r" defTabSz="914400" rtl="1" eaLnBrk="1" fontAlgn="auto" latinLnBrk="0" hangingPunct="1">
              <a:lnSpc>
                <a:spcPct val="100000"/>
              </a:lnSpc>
              <a:spcBef>
                <a:spcPts val="0"/>
              </a:spcBef>
              <a:spcAft>
                <a:spcPts val="0"/>
              </a:spcAft>
              <a:buClr>
                <a:srgbClr val="000000"/>
              </a:buClr>
              <a:buSzPts val="1100"/>
              <a:buFont typeface="Arial"/>
              <a:buChar char="●"/>
              <a:tabLst/>
              <a:defRPr/>
            </a:pPr>
            <a:r>
              <a:rPr lang="ar-SA" sz="1100" i="1" u="sng" dirty="0">
                <a:solidFill>
                  <a:srgbClr val="0070C0"/>
                </a:solidFill>
              </a:rPr>
              <a:t>معهد الولايات المتحدة للسلام، ’تنفيذ</a:t>
            </a:r>
            <a:r>
              <a:rPr lang="ar-SA" sz="1100" i="1" u="sng" baseline="0" dirty="0">
                <a:solidFill>
                  <a:srgbClr val="0070C0"/>
                </a:solidFill>
              </a:rPr>
              <a:t> قرار مجلس الأمن التابع للأمم المتحدة رقم 2250: إشراك الشباب والعناصر الدينية الفاعلة من أجل السلام</a:t>
            </a:r>
            <a:r>
              <a:rPr lang="ar-SA" sz="1100" i="1" u="sng" baseline="0" dirty="0"/>
              <a:t>،‘ حزيران/ يونيو 2017</a:t>
            </a:r>
            <a:endParaRPr lang="x-none" sz="1100" i="1"/>
          </a:p>
          <a:p>
            <a:pPr marL="171450" lvl="0" indent="-171450" algn="l" rtl="0">
              <a:spcBef>
                <a:spcPts val="0"/>
              </a:spcBef>
              <a:spcAft>
                <a:spcPts val="0"/>
              </a:spcAft>
            </a:pPr>
            <a:endParaRPr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65908e8f1f_0_1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65908e8f1f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659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
        <p:cNvGrpSpPr/>
        <p:nvPr/>
      </p:nvGrpSpPr>
      <p:grpSpPr>
        <a:xfrm>
          <a:off x="0" y="0"/>
          <a:ext cx="0" cy="0"/>
          <a:chOff x="0" y="0"/>
          <a:chExt cx="0" cy="0"/>
        </a:xfrm>
      </p:grpSpPr>
      <p:sp>
        <p:nvSpPr>
          <p:cNvPr id="87" name="Google Shape;87;g5bd30a4a27_0_13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 name="Google Shape;88;g5bd30a4a27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108760647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5842127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7590a2293e_0_1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7590a2293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600f1a5fde_0_2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600f1a5fd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sz="1800" dirty="0">
              <a:solidFill>
                <a:schemeClr val="dk1"/>
              </a:solidFill>
              <a:latin typeface="Open Sans"/>
              <a:ea typeface="Open Sans"/>
              <a:cs typeface="Open Sans"/>
              <a:sym typeface="Open Sans"/>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22193810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7"/>
        <p:cNvGrpSpPr/>
        <p:nvPr/>
      </p:nvGrpSpPr>
      <p:grpSpPr>
        <a:xfrm>
          <a:off x="0" y="0"/>
          <a:ext cx="0" cy="0"/>
          <a:chOff x="0" y="0"/>
          <a:chExt cx="0" cy="0"/>
        </a:xfrm>
      </p:grpSpPr>
      <p:sp>
        <p:nvSpPr>
          <p:cNvPr id="648" name="Google Shape;648;g6108d50347_0_5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9" name="Google Shape;649;g6108d50347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g6108d50347_0_6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 name="Google Shape;658;g6108d5034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
        <p:cNvGrpSpPr/>
        <p:nvPr/>
      </p:nvGrpSpPr>
      <p:grpSpPr>
        <a:xfrm>
          <a:off x="0" y="0"/>
          <a:ext cx="0" cy="0"/>
          <a:chOff x="0" y="0"/>
          <a:chExt cx="0" cy="0"/>
        </a:xfrm>
      </p:grpSpPr>
      <p:sp>
        <p:nvSpPr>
          <p:cNvPr id="666" name="Google Shape;666;g600f1a5fde_0_1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7" name="Google Shape;667;g600f1a5fd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g6108d50347_0_6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 name="Google Shape;658;g6108d5034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5383669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5b7842c172_0_1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5b7842c17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5892901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
        <p:cNvGrpSpPr/>
        <p:nvPr/>
      </p:nvGrpSpPr>
      <p:grpSpPr>
        <a:xfrm>
          <a:off x="0" y="0"/>
          <a:ext cx="0" cy="0"/>
          <a:chOff x="0" y="0"/>
          <a:chExt cx="0" cy="0"/>
        </a:xfrm>
      </p:grpSpPr>
      <p:sp>
        <p:nvSpPr>
          <p:cNvPr id="94" name="Google Shape;94;g5c62b1ddfe_0_2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 name="Google Shape;95;g5c62b1ddf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
        <p:cNvGrpSpPr/>
        <p:nvPr/>
      </p:nvGrpSpPr>
      <p:grpSpPr>
        <a:xfrm>
          <a:off x="0" y="0"/>
          <a:ext cx="0" cy="0"/>
          <a:chOff x="0" y="0"/>
          <a:chExt cx="0" cy="0"/>
        </a:xfrm>
      </p:grpSpPr>
      <p:sp>
        <p:nvSpPr>
          <p:cNvPr id="686" name="Google Shape;686;g62d1d1fba3_0_9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 name="Google Shape;687;g62d1d1fba3_0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5bd30a4a27_0_9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5bd30a4a27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1600"/>
              </a:spcAft>
              <a:buClr>
                <a:schemeClr val="dk1"/>
              </a:buClr>
              <a:buSzPts val="1100"/>
              <a:buFont typeface="Arial"/>
              <a:buNone/>
            </a:pPr>
            <a:endParaRPr sz="1200" dirty="0"/>
          </a:p>
        </p:txBody>
      </p:sp>
    </p:spTree>
    <p:extLst>
      <p:ext uri="{BB962C8B-B14F-4D97-AF65-F5344CB8AC3E}">
        <p14:creationId xmlns:p14="http://schemas.microsoft.com/office/powerpoint/2010/main" val="32585089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
        <p:cNvGrpSpPr/>
        <p:nvPr/>
      </p:nvGrpSpPr>
      <p:grpSpPr>
        <a:xfrm>
          <a:off x="0" y="0"/>
          <a:ext cx="0" cy="0"/>
          <a:chOff x="0" y="0"/>
          <a:chExt cx="0" cy="0"/>
        </a:xfrm>
      </p:grpSpPr>
      <p:sp>
        <p:nvSpPr>
          <p:cNvPr id="2742" name="Shape 2742"/>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dirty="0"/>
          </a:p>
        </p:txBody>
      </p:sp>
      <p:sp>
        <p:nvSpPr>
          <p:cNvPr id="2743" name="Shape 274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0638666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
        <p:cNvGrpSpPr/>
        <p:nvPr/>
      </p:nvGrpSpPr>
      <p:grpSpPr>
        <a:xfrm>
          <a:off x="0" y="0"/>
          <a:ext cx="0" cy="0"/>
          <a:chOff x="0" y="0"/>
          <a:chExt cx="0" cy="0"/>
        </a:xfrm>
      </p:grpSpPr>
      <p:sp>
        <p:nvSpPr>
          <p:cNvPr id="607" name="Google Shape;607;g7590a2293e_0_1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 name="Google Shape;608;g7590a2293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5206323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5c62b1ddfe_0_3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5c62b1ddfe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None/>
            </a:pPr>
            <a:r>
              <a:rPr lang="en-US" dirty="0"/>
              <a:t>	</a:t>
            </a:r>
            <a:endParaRPr dirty="0"/>
          </a:p>
        </p:txBody>
      </p:sp>
    </p:spTree>
    <p:extLst>
      <p:ext uri="{BB962C8B-B14F-4D97-AF65-F5344CB8AC3E}">
        <p14:creationId xmlns:p14="http://schemas.microsoft.com/office/powerpoint/2010/main" val="57455356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6b628dfcbd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6b628dfcb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3056348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
        <p:cNvGrpSpPr/>
        <p:nvPr/>
      </p:nvGrpSpPr>
      <p:grpSpPr>
        <a:xfrm>
          <a:off x="0" y="0"/>
          <a:ext cx="0" cy="0"/>
          <a:chOff x="0" y="0"/>
          <a:chExt cx="0" cy="0"/>
        </a:xfrm>
      </p:grpSpPr>
      <p:sp>
        <p:nvSpPr>
          <p:cNvPr id="715" name="Google Shape;715;g6b628dfcbd_0_2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6" name="Google Shape;716;g6b628dfcbd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
        <p:cNvGrpSpPr/>
        <p:nvPr/>
      </p:nvGrpSpPr>
      <p:grpSpPr>
        <a:xfrm>
          <a:off x="0" y="0"/>
          <a:ext cx="0" cy="0"/>
          <a:chOff x="0" y="0"/>
          <a:chExt cx="0" cy="0"/>
        </a:xfrm>
      </p:grpSpPr>
      <p:sp>
        <p:nvSpPr>
          <p:cNvPr id="721" name="Google Shape;721;g6b628dfcbd_0_2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 name="Google Shape;722;g6b628dfcbd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6b628dfcbd_0_3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6b628dfcbd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6b628dfcbd_0_4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6b628dfcbd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شريحة عنوان">
    <p:spTree>
      <p:nvGrpSpPr>
        <p:cNvPr id="1" name=""/>
        <p:cNvGrpSpPr/>
        <p:nvPr/>
      </p:nvGrpSpPr>
      <p:grpSpPr>
        <a:xfrm>
          <a:off x="0" y="0"/>
          <a:ext cx="0" cy="0"/>
          <a:chOff x="0" y="0"/>
          <a:chExt cx="0" cy="0"/>
        </a:xfrm>
      </p:grpSpPr>
      <p:sp>
        <p:nvSpPr>
          <p:cNvPr id="2" name="عنوان 1"/>
          <p:cNvSpPr>
            <a:spLocks noGrp="1"/>
          </p:cNvSpPr>
          <p:nvPr>
            <p:ph type="ctrTitle"/>
          </p:nvPr>
        </p:nvSpPr>
        <p:spPr>
          <a:xfrm>
            <a:off x="685800" y="2130425"/>
            <a:ext cx="7772400" cy="1470025"/>
          </a:xfrm>
        </p:spPr>
        <p:txBody>
          <a:bodyPr/>
          <a:lstStyle/>
          <a:p>
            <a:r>
              <a:rPr lang="ar-SA"/>
              <a:t>انقر لتحرير نمط العنوان الرئيسي</a:t>
            </a:r>
          </a:p>
        </p:txBody>
      </p:sp>
      <p:sp>
        <p:nvSpPr>
          <p:cNvPr id="3" name="عنوان فرعي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ar-SA"/>
              <a:t>انقر لتحرير نمط العنوان الثانوي الرئيسي</a:t>
            </a:r>
          </a:p>
        </p:txBody>
      </p:sp>
      <p:sp>
        <p:nvSpPr>
          <p:cNvPr id="4" name="عنصر نائب للتاريخ 3"/>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5" name="عنصر نائب للتذييل 4"/>
          <p:cNvSpPr>
            <a:spLocks noGrp="1"/>
          </p:cNvSpPr>
          <p:nvPr>
            <p:ph type="ftr" sz="quarter" idx="11"/>
          </p:nvPr>
        </p:nvSpPr>
        <p:spPr/>
        <p:txBody>
          <a:bodyPr/>
          <a:lstStyle/>
          <a:p>
            <a:endParaRPr lang="ar-SA"/>
          </a:p>
        </p:txBody>
      </p:sp>
      <p:sp>
        <p:nvSpPr>
          <p:cNvPr id="6" name="عنصر نائب لرقم الشريحة 5"/>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عنوان ونص عمودي">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lang="ar-SA"/>
              <a:t>انقر لتحرير نمط العنوان الرئيسي</a:t>
            </a:r>
          </a:p>
        </p:txBody>
      </p:sp>
      <p:sp>
        <p:nvSpPr>
          <p:cNvPr id="3" name="عنصر نائب للعنوان العمودي 2"/>
          <p:cNvSpPr>
            <a:spLocks noGrp="1"/>
          </p:cNvSpPr>
          <p:nvPr>
            <p:ph type="body" orient="vert" idx="1"/>
          </p:nvPr>
        </p:nvSpPr>
        <p:spPr/>
        <p:txBody>
          <a:bodyPr vert="eaVert"/>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تاريخ 3"/>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5" name="عنصر نائب للتذييل 4"/>
          <p:cNvSpPr>
            <a:spLocks noGrp="1"/>
          </p:cNvSpPr>
          <p:nvPr>
            <p:ph type="ftr" sz="quarter" idx="11"/>
          </p:nvPr>
        </p:nvSpPr>
        <p:spPr/>
        <p:txBody>
          <a:bodyPr/>
          <a:lstStyle/>
          <a:p>
            <a:endParaRPr lang="ar-SA"/>
          </a:p>
        </p:txBody>
      </p:sp>
      <p:sp>
        <p:nvSpPr>
          <p:cNvPr id="6" name="عنصر نائب لرقم الشريحة 5"/>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عنوان ونص عموديان">
    <p:spTree>
      <p:nvGrpSpPr>
        <p:cNvPr id="1" name=""/>
        <p:cNvGrpSpPr/>
        <p:nvPr/>
      </p:nvGrpSpPr>
      <p:grpSpPr>
        <a:xfrm>
          <a:off x="0" y="0"/>
          <a:ext cx="0" cy="0"/>
          <a:chOff x="0" y="0"/>
          <a:chExt cx="0" cy="0"/>
        </a:xfrm>
      </p:grpSpPr>
      <p:sp>
        <p:nvSpPr>
          <p:cNvPr id="2" name="عنوان عمودي 1"/>
          <p:cNvSpPr>
            <a:spLocks noGrp="1"/>
          </p:cNvSpPr>
          <p:nvPr>
            <p:ph type="title" orient="vert"/>
          </p:nvPr>
        </p:nvSpPr>
        <p:spPr>
          <a:xfrm>
            <a:off x="6629400" y="274638"/>
            <a:ext cx="2057400" cy="5851525"/>
          </a:xfrm>
        </p:spPr>
        <p:txBody>
          <a:bodyPr vert="eaVert"/>
          <a:lstStyle/>
          <a:p>
            <a:r>
              <a:rPr lang="ar-SA"/>
              <a:t>انقر لتحرير نمط العنوان الرئيسي</a:t>
            </a:r>
          </a:p>
        </p:txBody>
      </p:sp>
      <p:sp>
        <p:nvSpPr>
          <p:cNvPr id="3" name="عنصر نائب للعنوان العمودي 2"/>
          <p:cNvSpPr>
            <a:spLocks noGrp="1"/>
          </p:cNvSpPr>
          <p:nvPr>
            <p:ph type="body" orient="vert" idx="1"/>
          </p:nvPr>
        </p:nvSpPr>
        <p:spPr>
          <a:xfrm>
            <a:off x="457200" y="274638"/>
            <a:ext cx="6019800" cy="5851525"/>
          </a:xfrm>
        </p:spPr>
        <p:txBody>
          <a:bodyPr vert="eaVert"/>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تاريخ 3"/>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5" name="عنصر نائب للتذييل 4"/>
          <p:cNvSpPr>
            <a:spLocks noGrp="1"/>
          </p:cNvSpPr>
          <p:nvPr>
            <p:ph type="ftr" sz="quarter" idx="11"/>
          </p:nvPr>
        </p:nvSpPr>
        <p:spPr/>
        <p:txBody>
          <a:bodyPr/>
          <a:lstStyle/>
          <a:p>
            <a:endParaRPr lang="ar-SA"/>
          </a:p>
        </p:txBody>
      </p:sp>
      <p:sp>
        <p:nvSpPr>
          <p:cNvPr id="6" name="عنصر نائب لرقم الشريحة 5"/>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cSld name="Section Divider Slide_1">
    <p:bg>
      <p:bgPr>
        <a:solidFill>
          <a:schemeClr val="tx2"/>
        </a:solidFill>
        <a:effectLst/>
      </p:bgPr>
    </p:bg>
    <p:spTree>
      <p:nvGrpSpPr>
        <p:cNvPr id="1" name="Shape 22"/>
        <p:cNvGrpSpPr/>
        <p:nvPr/>
      </p:nvGrpSpPr>
      <p:grpSpPr>
        <a:xfrm>
          <a:off x="0" y="0"/>
          <a:ext cx="0" cy="0"/>
          <a:chOff x="0" y="0"/>
          <a:chExt cx="0" cy="0"/>
        </a:xfrm>
      </p:grpSpPr>
      <p:sp>
        <p:nvSpPr>
          <p:cNvPr id="24" name="Shape 24"/>
          <p:cNvSpPr txBox="1">
            <a:spLocks noGrp="1"/>
          </p:cNvSpPr>
          <p:nvPr>
            <p:ph type="title"/>
          </p:nvPr>
        </p:nvSpPr>
        <p:spPr>
          <a:xfrm>
            <a:off x="722312" y="3886201"/>
            <a:ext cx="7772400" cy="1200329"/>
          </a:xfrm>
          <a:prstGeom prst="rect">
            <a:avLst/>
          </a:prstGeom>
          <a:noFill/>
          <a:ln>
            <a:noFill/>
          </a:ln>
        </p:spPr>
        <p:txBody>
          <a:bodyPr lIns="91425" tIns="91425" rIns="91425" bIns="91425" anchor="b" anchorCtr="0"/>
          <a:lstStyle>
            <a:lvl1pPr marL="0" marR="0" lvl="0" indent="0" algn="l" rtl="0">
              <a:spcBef>
                <a:spcPts val="0"/>
              </a:spcBef>
              <a:buClr>
                <a:schemeClr val="lt1"/>
              </a:buClr>
              <a:buFont typeface="Arial Black"/>
              <a:buNone/>
              <a:defRPr sz="3600" b="0" i="0" u="none" strike="noStrike" cap="none">
                <a:solidFill>
                  <a:schemeClr val="lt1"/>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25" name="Shape 25"/>
          <p:cNvSpPr txBox="1">
            <a:spLocks noGrp="1"/>
          </p:cNvSpPr>
          <p:nvPr>
            <p:ph type="body" idx="1" hasCustomPrompt="1"/>
          </p:nvPr>
        </p:nvSpPr>
        <p:spPr>
          <a:xfrm>
            <a:off x="722312" y="5086528"/>
            <a:ext cx="7772400" cy="486957"/>
          </a:xfrm>
          <a:prstGeom prst="rect">
            <a:avLst/>
          </a:prstGeom>
          <a:noFill/>
          <a:ln>
            <a:noFill/>
          </a:ln>
        </p:spPr>
        <p:txBody>
          <a:bodyPr lIns="91425" tIns="91425" rIns="91425" bIns="91425" anchor="t" anchorCtr="0"/>
          <a:lstStyle>
            <a:lvl1pPr marL="0" marR="0" lvl="0" indent="0" algn="l" rtl="0">
              <a:lnSpc>
                <a:spcPct val="114000"/>
              </a:lnSpc>
              <a:spcBef>
                <a:spcPts val="240"/>
              </a:spcBef>
              <a:buClr>
                <a:schemeClr val="lt1"/>
              </a:buClr>
              <a:buFont typeface="Calibri"/>
              <a:buNone/>
              <a:defRPr sz="1400" b="1" i="0" u="none" strike="noStrike" cap="none">
                <a:solidFill>
                  <a:schemeClr val="lt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270"/>
              </a:spcBef>
              <a:buClr>
                <a:srgbClr val="8C8C8C"/>
              </a:buClr>
              <a:buFont typeface="Noto Sans Symbols"/>
              <a:buNone/>
              <a:defRPr sz="1350" b="0" i="0" u="none" strike="noStrike" cap="none">
                <a:solidFill>
                  <a:srgbClr val="8C8C8C"/>
                </a:solidFill>
                <a:latin typeface="Calibri"/>
                <a:ea typeface="Calibri"/>
                <a:cs typeface="Calibri"/>
                <a:sym typeface="Calibri"/>
              </a:defRPr>
            </a:lvl2pPr>
            <a:lvl3pPr marL="685800" marR="0" lvl="2" indent="0" algn="l" rtl="0">
              <a:lnSpc>
                <a:spcPct val="100000"/>
              </a:lnSpc>
              <a:spcBef>
                <a:spcPts val="240"/>
              </a:spcBef>
              <a:buClr>
                <a:srgbClr val="8C8C8C"/>
              </a:buClr>
              <a:buFont typeface="Arial"/>
              <a:buNone/>
              <a:defRPr sz="1200" b="0" i="0" u="none" strike="noStrike" cap="none">
                <a:solidFill>
                  <a:srgbClr val="8C8C8C"/>
                </a:solidFill>
                <a:latin typeface="Calibri"/>
                <a:ea typeface="Calibri"/>
                <a:cs typeface="Calibri"/>
                <a:sym typeface="Calibri"/>
              </a:defRPr>
            </a:lvl3pPr>
            <a:lvl4pPr marL="1028700" marR="0" lvl="3" indent="0" algn="l" rtl="0">
              <a:lnSpc>
                <a:spcPct val="100000"/>
              </a:lnSpc>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4pPr>
            <a:lvl5pPr marL="1371600" marR="0" lvl="4" indent="0" algn="l" rtl="0">
              <a:lnSpc>
                <a:spcPct val="100000"/>
              </a:lnSpc>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5pPr>
            <a:lvl6pPr marL="1714500" marR="0" lvl="5"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6pPr>
            <a:lvl7pPr marL="2057400" marR="0" lvl="6"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7pPr>
            <a:lvl8pPr marL="2400300" marR="0" lvl="7"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8pPr>
            <a:lvl9pPr marL="2743200" marR="0" lvl="8" indent="0" algn="l" rtl="0">
              <a:spcBef>
                <a:spcPts val="210"/>
              </a:spcBef>
              <a:buClr>
                <a:srgbClr val="8C8C8C"/>
              </a:buClr>
              <a:buFont typeface="Arial"/>
              <a:buNone/>
              <a:defRPr sz="1050" b="0" i="0" u="none" strike="noStrike" cap="none">
                <a:solidFill>
                  <a:srgbClr val="8C8C8C"/>
                </a:solidFill>
                <a:latin typeface="Calibri"/>
                <a:ea typeface="Calibri"/>
                <a:cs typeface="Calibri"/>
                <a:sym typeface="Calibri"/>
              </a:defRPr>
            </a:lvl9pPr>
          </a:lstStyle>
          <a:p>
            <a:pPr lvl="0"/>
            <a:r>
              <a:rPr lang="en-US" dirty="0"/>
              <a:t>CLICK TO EDIT MASTER TEXT STYLES</a:t>
            </a:r>
          </a:p>
        </p:txBody>
      </p:sp>
      <p:sp>
        <p:nvSpPr>
          <p:cNvPr id="4" name="Rectangle 3">
            <a:extLst>
              <a:ext uri="{FF2B5EF4-FFF2-40B4-BE49-F238E27FC236}">
                <a16:creationId xmlns:a16="http://schemas.microsoft.com/office/drawing/2014/main" id="{A757D08B-92D8-9F45-9D72-82B6001009BC}"/>
              </a:ext>
            </a:extLst>
          </p:cNvPr>
          <p:cNvSpPr/>
          <p:nvPr userDrawn="1"/>
        </p:nvSpPr>
        <p:spPr>
          <a:xfrm>
            <a:off x="0" y="6426200"/>
            <a:ext cx="9144000" cy="43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400" kern="0">
              <a:solidFill>
                <a:srgbClr val="FFFFFF"/>
              </a:solidFill>
              <a:sym typeface="Arial"/>
            </a:endParaRPr>
          </a:p>
        </p:txBody>
      </p:sp>
      <p:sp>
        <p:nvSpPr>
          <p:cNvPr id="5" name="Shape 20">
            <a:extLst>
              <a:ext uri="{FF2B5EF4-FFF2-40B4-BE49-F238E27FC236}">
                <a16:creationId xmlns:a16="http://schemas.microsoft.com/office/drawing/2014/main" id="{93C15029-47E1-074A-9BDE-F456CC578CDC}"/>
              </a:ext>
            </a:extLst>
          </p:cNvPr>
          <p:cNvSpPr txBox="1">
            <a:spLocks/>
          </p:cNvSpPr>
          <p:nvPr userDrawn="1"/>
        </p:nvSpPr>
        <p:spPr>
          <a:xfrm>
            <a:off x="140202" y="6596021"/>
            <a:ext cx="4384090" cy="166980"/>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r>
              <a:rPr lang="en" kern="0" dirty="0"/>
              <a:t>THE </a:t>
            </a:r>
            <a:r>
              <a:rPr lang="en" b="1" kern="0" dirty="0">
                <a:latin typeface="Nexa" panose="02000000000000000000" pitchFamily="2" charset="77"/>
              </a:rPr>
              <a:t>COMMON GROUND APPROACH </a:t>
            </a:r>
            <a:r>
              <a:rPr lang="en" kern="0" dirty="0"/>
              <a:t>TO </a:t>
            </a:r>
            <a:r>
              <a:rPr lang="en" b="1" kern="0" dirty="0">
                <a:latin typeface="Nexa" panose="02000000000000000000" pitchFamily="2" charset="77"/>
              </a:rPr>
              <a:t>RELIGIOUS ENGAGEMENT</a:t>
            </a:r>
          </a:p>
        </p:txBody>
      </p:sp>
    </p:spTree>
    <p:extLst>
      <p:ext uri="{BB962C8B-B14F-4D97-AF65-F5344CB8AC3E}">
        <p14:creationId xmlns:p14="http://schemas.microsoft.com/office/powerpoint/2010/main" val="3420631036"/>
      </p:ext>
    </p:extLst>
  </p:cSld>
  <p:clrMapOvr>
    <a:masterClrMapping/>
  </p:clrMapOvr>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and Content+Quote">
    <p:spTree>
      <p:nvGrpSpPr>
        <p:cNvPr id="1" name="Shape 29"/>
        <p:cNvGrpSpPr/>
        <p:nvPr/>
      </p:nvGrpSpPr>
      <p:grpSpPr>
        <a:xfrm>
          <a:off x="0" y="0"/>
          <a:ext cx="0" cy="0"/>
          <a:chOff x="0" y="0"/>
          <a:chExt cx="0" cy="0"/>
        </a:xfrm>
      </p:grpSpPr>
      <p:sp>
        <p:nvSpPr>
          <p:cNvPr id="30" name="Shape 30"/>
          <p:cNvSpPr txBox="1">
            <a:spLocks noGrp="1"/>
          </p:cNvSpPr>
          <p:nvPr>
            <p:ph type="title"/>
          </p:nvPr>
        </p:nvSpPr>
        <p:spPr>
          <a:xfrm>
            <a:off x="228601" y="274637"/>
            <a:ext cx="2345635" cy="3078163"/>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24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35" name="Shape 35"/>
          <p:cNvSpPr txBox="1">
            <a:spLocks noGrp="1"/>
          </p:cNvSpPr>
          <p:nvPr>
            <p:ph type="body" idx="2"/>
          </p:nvPr>
        </p:nvSpPr>
        <p:spPr>
          <a:xfrm>
            <a:off x="3110948" y="279400"/>
            <a:ext cx="5804452" cy="5689600"/>
          </a:xfrm>
          <a:prstGeom prst="rect">
            <a:avLst/>
          </a:prstGeom>
          <a:noFill/>
          <a:ln>
            <a:noFill/>
          </a:ln>
        </p:spPr>
        <p:txBody>
          <a:bodyPr lIns="91425" tIns="91425" rIns="91425" bIns="91425" anchor="t" anchorCtr="0"/>
          <a:lstStyle>
            <a:lvl1pPr marL="0" marR="0" lvl="0" indent="0" algn="l" rtl="0">
              <a:lnSpc>
                <a:spcPct val="100000"/>
              </a:lnSpc>
              <a:spcBef>
                <a:spcPts val="360"/>
              </a:spcBef>
              <a:buClr>
                <a:srgbClr val="404041"/>
              </a:buClr>
              <a:buFont typeface="Calibri"/>
              <a:buNone/>
              <a:defRPr sz="20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931656719"/>
      </p:ext>
    </p:extLst>
  </p:cSld>
  <p:clrMapOvr>
    <a:masterClrMapping/>
  </p:clrMapOvr>
  <p:hf sldNum="0"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Shape 37"/>
        <p:cNvGrpSpPr/>
        <p:nvPr/>
      </p:nvGrpSpPr>
      <p:grpSpPr>
        <a:xfrm>
          <a:off x="0" y="0"/>
          <a:ext cx="0" cy="0"/>
          <a:chOff x="0" y="0"/>
          <a:chExt cx="0" cy="0"/>
        </a:xfrm>
      </p:grpSpPr>
      <p:sp>
        <p:nvSpPr>
          <p:cNvPr id="38" name="Shape 38"/>
          <p:cNvSpPr>
            <a:spLocks noGrp="1"/>
          </p:cNvSpPr>
          <p:nvPr>
            <p:ph type="pic" idx="2"/>
          </p:nvPr>
        </p:nvSpPr>
        <p:spPr>
          <a:xfrm>
            <a:off x="228600" y="1828802"/>
            <a:ext cx="8686800" cy="2514599"/>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
        <p:nvSpPr>
          <p:cNvPr id="39" name="Shape 39"/>
          <p:cNvSpPr txBox="1">
            <a:spLocks noGrp="1"/>
          </p:cNvSpPr>
          <p:nvPr>
            <p:ph type="title"/>
          </p:nvPr>
        </p:nvSpPr>
        <p:spPr>
          <a:xfrm>
            <a:off x="228600" y="227151"/>
            <a:ext cx="8229600" cy="563563"/>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40" name="Shape 40"/>
          <p:cNvSpPr txBox="1">
            <a:spLocks noGrp="1"/>
          </p:cNvSpPr>
          <p:nvPr>
            <p:ph type="body" idx="1"/>
          </p:nvPr>
        </p:nvSpPr>
        <p:spPr>
          <a:xfrm>
            <a:off x="228600" y="4495801"/>
            <a:ext cx="8686800" cy="1473200"/>
          </a:xfrm>
          <a:prstGeom prst="rect">
            <a:avLst/>
          </a:prstGeom>
          <a:noFill/>
          <a:ln>
            <a:noFill/>
          </a:ln>
        </p:spPr>
        <p:txBody>
          <a:bodyPr lIns="91425" tIns="91425" rIns="91425" bIns="91425" anchor="t" anchorCtr="0"/>
          <a:lstStyle>
            <a:lvl1pPr marL="0" marR="0" lvl="0" indent="0" algn="l" rtl="0">
              <a:lnSpc>
                <a:spcPct val="100000"/>
              </a:lnSpc>
              <a:spcBef>
                <a:spcPts val="300"/>
              </a:spcBef>
              <a:buClr>
                <a:srgbClr val="404041"/>
              </a:buClr>
              <a:buFont typeface="Calibri"/>
              <a:buNone/>
              <a:defRPr sz="16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19063" algn="l" rtl="0">
              <a:lnSpc>
                <a:spcPct val="100000"/>
              </a:lnSpc>
              <a:spcBef>
                <a:spcPts val="300"/>
              </a:spcBef>
              <a:buClr>
                <a:srgbClr val="404041"/>
              </a:buClr>
              <a:buSzPct val="100000"/>
              <a:buFont typeface="Noto Sans Symbols"/>
              <a:buChar char="▪"/>
              <a:defRPr sz="1500" b="0" i="0" u="none" strike="noStrike" cap="none">
                <a:solidFill>
                  <a:srgbClr val="404041"/>
                </a:solidFill>
                <a:latin typeface="Calibri"/>
                <a:ea typeface="Calibri"/>
                <a:cs typeface="Calibri"/>
                <a:sym typeface="Calibri"/>
              </a:defRPr>
            </a:lvl2pPr>
            <a:lvl3pPr marL="857250" marR="0" lvl="2"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44" name="Shape 44"/>
          <p:cNvSpPr txBox="1">
            <a:spLocks noGrp="1"/>
          </p:cNvSpPr>
          <p:nvPr>
            <p:ph type="body" idx="3" hasCustomPrompt="1"/>
          </p:nvPr>
        </p:nvSpPr>
        <p:spPr>
          <a:xfrm>
            <a:off x="228600" y="838200"/>
            <a:ext cx="8229600" cy="381000"/>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45" name="Shape 45"/>
          <p:cNvSpPr txBox="1">
            <a:spLocks noGrp="1"/>
          </p:cNvSpPr>
          <p:nvPr>
            <p:ph type="body" idx="4"/>
          </p:nvPr>
        </p:nvSpPr>
        <p:spPr>
          <a:xfrm>
            <a:off x="469900" y="3750365"/>
            <a:ext cx="8216900" cy="440635"/>
          </a:xfrm>
          <a:prstGeom prst="rect">
            <a:avLst/>
          </a:prstGeom>
          <a:noFill/>
          <a:ln>
            <a:noFill/>
          </a:ln>
        </p:spPr>
        <p:txBody>
          <a:bodyPr lIns="91425" tIns="91425" rIns="91425" bIns="91425" anchor="t" anchorCtr="0"/>
          <a:lstStyle>
            <a:lvl1pPr marL="0" marR="0" lvl="0" indent="0" algn="l" rtl="0">
              <a:lnSpc>
                <a:spcPct val="100000"/>
              </a:lnSpc>
              <a:spcBef>
                <a:spcPts val="240"/>
              </a:spcBef>
              <a:buClr>
                <a:schemeClr val="lt1"/>
              </a:buClr>
              <a:buFont typeface="Calibri"/>
              <a:buNone/>
              <a:defRPr sz="1200" b="1"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81180016"/>
      </p:ext>
    </p:extLst>
  </p:cSld>
  <p:clrMapOvr>
    <a:masterClrMapping/>
  </p:clrMapOvr>
  <p:hf sldNum="0"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Two Column+image">
    <p:spTree>
      <p:nvGrpSpPr>
        <p:cNvPr id="1" name="Shape 46"/>
        <p:cNvGrpSpPr/>
        <p:nvPr/>
      </p:nvGrpSpPr>
      <p:grpSpPr>
        <a:xfrm>
          <a:off x="0" y="0"/>
          <a:ext cx="0" cy="0"/>
          <a:chOff x="0" y="0"/>
          <a:chExt cx="0" cy="0"/>
        </a:xfrm>
      </p:grpSpPr>
      <p:sp>
        <p:nvSpPr>
          <p:cNvPr id="47" name="Shape 47"/>
          <p:cNvSpPr txBox="1">
            <a:spLocks noGrp="1"/>
          </p:cNvSpPr>
          <p:nvPr>
            <p:ph type="title"/>
          </p:nvPr>
        </p:nvSpPr>
        <p:spPr>
          <a:xfrm>
            <a:off x="228600" y="274637"/>
            <a:ext cx="8686800" cy="563563"/>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48" name="Shape 48"/>
          <p:cNvSpPr txBox="1">
            <a:spLocks noGrp="1"/>
          </p:cNvSpPr>
          <p:nvPr>
            <p:ph type="body" idx="1"/>
          </p:nvPr>
        </p:nvSpPr>
        <p:spPr>
          <a:xfrm>
            <a:off x="4648200" y="1828800"/>
            <a:ext cx="4267200" cy="4140200"/>
          </a:xfrm>
          <a:prstGeom prst="rect">
            <a:avLst/>
          </a:prstGeom>
          <a:noFill/>
          <a:ln>
            <a:noFill/>
          </a:ln>
        </p:spPr>
        <p:txBody>
          <a:bodyPr lIns="91425" tIns="91425" rIns="91425" bIns="91425" anchor="t" anchorCtr="0"/>
          <a:lstStyle>
            <a:lvl1pPr marL="0" marR="0" lvl="0" indent="0" algn="l" rtl="0">
              <a:lnSpc>
                <a:spcPct val="100000"/>
              </a:lnSpc>
              <a:spcBef>
                <a:spcPts val="300"/>
              </a:spcBef>
              <a:buClr>
                <a:srgbClr val="404041"/>
              </a:buClr>
              <a:buFont typeface="Calibri"/>
              <a:buNone/>
              <a:defRPr sz="16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19063" algn="l" rtl="0">
              <a:lnSpc>
                <a:spcPct val="100000"/>
              </a:lnSpc>
              <a:spcBef>
                <a:spcPts val="300"/>
              </a:spcBef>
              <a:buClr>
                <a:srgbClr val="404041"/>
              </a:buClr>
              <a:buSzPct val="100000"/>
              <a:buFont typeface="Noto Sans Symbols"/>
              <a:buChar char="▪"/>
              <a:defRPr sz="1500" b="0" i="0" u="none" strike="noStrike" cap="none">
                <a:solidFill>
                  <a:srgbClr val="404041"/>
                </a:solidFill>
                <a:latin typeface="Calibri"/>
                <a:ea typeface="Calibri"/>
                <a:cs typeface="Calibri"/>
                <a:sym typeface="Calibri"/>
              </a:defRPr>
            </a:lvl2pPr>
            <a:lvl3pPr marL="857250" marR="0" lvl="2"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3pPr>
            <a:lvl4pPr marL="1200150" marR="0" lvl="3"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4pPr>
            <a:lvl5pPr marL="1543050" marR="0" lvl="4" indent="-85725" algn="l" rtl="0">
              <a:lnSpc>
                <a:spcPct val="100000"/>
              </a:lnSpc>
              <a:spcBef>
                <a:spcPts val="270"/>
              </a:spcBef>
              <a:buClr>
                <a:srgbClr val="404041"/>
              </a:buClr>
              <a:buSzPct val="100000"/>
              <a:buFont typeface="Arial"/>
              <a:buChar char="»"/>
              <a:defRPr sz="1350" b="0" i="0" u="none" strike="noStrike" cap="none">
                <a:solidFill>
                  <a:srgbClr val="404041"/>
                </a:solidFill>
                <a:latin typeface="Calibri"/>
                <a:ea typeface="Calibri"/>
                <a:cs typeface="Calibri"/>
                <a:sym typeface="Calibri"/>
              </a:defRPr>
            </a:lvl5pPr>
            <a:lvl6pPr marL="1885950" marR="0" lvl="5"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6pPr>
            <a:lvl7pPr marL="2228850" marR="0" lvl="6"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7pPr>
            <a:lvl8pPr marL="2571750" marR="0" lvl="7"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8pPr>
            <a:lvl9pPr marL="2914650" marR="0" lvl="8" indent="-85725" algn="l" rtl="0">
              <a:spcBef>
                <a:spcPts val="270"/>
              </a:spcBef>
              <a:buClr>
                <a:schemeClr val="dk1"/>
              </a:buClr>
              <a:buSzPct val="100000"/>
              <a:buFont typeface="Arial"/>
              <a:buChar char="•"/>
              <a:defRPr sz="135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52" name="Shape 52"/>
          <p:cNvSpPr txBox="1">
            <a:spLocks noGrp="1"/>
          </p:cNvSpPr>
          <p:nvPr>
            <p:ph type="body" idx="2" hasCustomPrompt="1"/>
          </p:nvPr>
        </p:nvSpPr>
        <p:spPr>
          <a:xfrm>
            <a:off x="228600" y="838200"/>
            <a:ext cx="8686800" cy="381000"/>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53" name="Shape 53"/>
          <p:cNvSpPr>
            <a:spLocks noGrp="1"/>
          </p:cNvSpPr>
          <p:nvPr>
            <p:ph type="pic" idx="3"/>
          </p:nvPr>
        </p:nvSpPr>
        <p:spPr>
          <a:xfrm>
            <a:off x="228601" y="1828800"/>
            <a:ext cx="4267200" cy="4140200"/>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Tree>
    <p:extLst>
      <p:ext uri="{BB962C8B-B14F-4D97-AF65-F5344CB8AC3E}">
        <p14:creationId xmlns:p14="http://schemas.microsoft.com/office/powerpoint/2010/main" val="3571211776"/>
      </p:ext>
    </p:extLst>
  </p:cSld>
  <p:clrMapOvr>
    <a:masterClrMapping/>
  </p:clrMapOvr>
  <p:hf sldNum="0" hdr="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3columns">
    <p:spTree>
      <p:nvGrpSpPr>
        <p:cNvPr id="1" name="Shape 61"/>
        <p:cNvGrpSpPr/>
        <p:nvPr/>
      </p:nvGrpSpPr>
      <p:grpSpPr>
        <a:xfrm>
          <a:off x="0" y="0"/>
          <a:ext cx="0" cy="0"/>
          <a:chOff x="0" y="0"/>
          <a:chExt cx="0" cy="0"/>
        </a:xfrm>
      </p:grpSpPr>
      <p:sp>
        <p:nvSpPr>
          <p:cNvPr id="62" name="Shape 62"/>
          <p:cNvSpPr txBox="1">
            <a:spLocks noGrp="1"/>
          </p:cNvSpPr>
          <p:nvPr>
            <p:ph type="title"/>
          </p:nvPr>
        </p:nvSpPr>
        <p:spPr>
          <a:xfrm>
            <a:off x="457200" y="274637"/>
            <a:ext cx="8229600" cy="563563"/>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63" name="Shape 63"/>
          <p:cNvSpPr txBox="1">
            <a:spLocks noGrp="1"/>
          </p:cNvSpPr>
          <p:nvPr>
            <p:ph type="body" idx="1"/>
          </p:nvPr>
        </p:nvSpPr>
        <p:spPr>
          <a:xfrm>
            <a:off x="457200" y="3962401"/>
            <a:ext cx="2592956" cy="913700"/>
          </a:xfrm>
          <a:prstGeom prst="rect">
            <a:avLst/>
          </a:prstGeom>
          <a:noFill/>
          <a:ln>
            <a:noFill/>
          </a:ln>
        </p:spPr>
        <p:txBody>
          <a:bodyPr lIns="91425" tIns="91425" rIns="91425" bIns="91425" anchor="t" anchorCtr="0"/>
          <a:lstStyle>
            <a:lvl1pPr marL="0" marR="0" lvl="0" indent="0" algn="l" rtl="0">
              <a:lnSpc>
                <a:spcPct val="100000"/>
              </a:lnSpc>
              <a:spcBef>
                <a:spcPts val="270"/>
              </a:spcBef>
              <a:buClr>
                <a:srgbClr val="0072B1"/>
              </a:buClr>
              <a:buFont typeface="Calibri"/>
              <a:buNone/>
              <a:defRPr sz="1350" b="1"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300"/>
              </a:spcBef>
              <a:buClr>
                <a:srgbClr val="404041"/>
              </a:buClr>
              <a:buFont typeface="Noto Sans Symbols"/>
              <a:buNone/>
              <a:defRPr sz="1500" b="1" i="0" u="none" strike="noStrike" cap="none">
                <a:solidFill>
                  <a:srgbClr val="404041"/>
                </a:solidFill>
                <a:latin typeface="Calibri"/>
                <a:ea typeface="Calibri"/>
                <a:cs typeface="Calibri"/>
                <a:sym typeface="Calibri"/>
              </a:defRPr>
            </a:lvl2pPr>
            <a:lvl3pPr marL="685800" marR="0" lvl="2" indent="0" algn="l" rtl="0">
              <a:lnSpc>
                <a:spcPct val="100000"/>
              </a:lnSpc>
              <a:spcBef>
                <a:spcPts val="270"/>
              </a:spcBef>
              <a:buClr>
                <a:srgbClr val="404041"/>
              </a:buClr>
              <a:buFont typeface="Arial"/>
              <a:buNone/>
              <a:defRPr sz="1350" b="1" i="0" u="none" strike="noStrike" cap="none">
                <a:solidFill>
                  <a:srgbClr val="404041"/>
                </a:solidFill>
                <a:latin typeface="Calibri"/>
                <a:ea typeface="Calibri"/>
                <a:cs typeface="Calibri"/>
                <a:sym typeface="Calibri"/>
              </a:defRPr>
            </a:lvl3pPr>
            <a:lvl4pPr marL="1028700" marR="0" lvl="3"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4pPr>
            <a:lvl5pPr marL="1371600" marR="0" lvl="4"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5pPr>
            <a:lvl6pPr marL="1714500" marR="0" lvl="5"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6pPr>
            <a:lvl7pPr marL="2057400" marR="0" lvl="6"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7pPr>
            <a:lvl8pPr marL="2400300" marR="0" lvl="7"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8pPr>
            <a:lvl9pPr marL="2743200" marR="0" lvl="8"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64" name="Shape 64"/>
          <p:cNvSpPr txBox="1">
            <a:spLocks noGrp="1"/>
          </p:cNvSpPr>
          <p:nvPr>
            <p:ph type="body" idx="2"/>
          </p:nvPr>
        </p:nvSpPr>
        <p:spPr>
          <a:xfrm>
            <a:off x="457200" y="4800601"/>
            <a:ext cx="2592956" cy="1676401"/>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2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6pPr>
            <a:lvl7pPr marL="2228850" marR="0" lvl="6"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7pPr>
            <a:lvl8pPr marL="2571750" marR="0" lvl="7"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8pPr>
            <a:lvl9pPr marL="2914650" marR="0" lvl="8"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65" name="Shape 65"/>
          <p:cNvSpPr txBox="1">
            <a:spLocks noGrp="1"/>
          </p:cNvSpPr>
          <p:nvPr>
            <p:ph type="body" idx="3"/>
          </p:nvPr>
        </p:nvSpPr>
        <p:spPr>
          <a:xfrm>
            <a:off x="3276602" y="3962401"/>
            <a:ext cx="2593975" cy="913700"/>
          </a:xfrm>
          <a:prstGeom prst="rect">
            <a:avLst/>
          </a:prstGeom>
          <a:noFill/>
          <a:ln>
            <a:noFill/>
          </a:ln>
        </p:spPr>
        <p:txBody>
          <a:bodyPr lIns="91425" tIns="91425" rIns="91425" bIns="91425" anchor="t" anchorCtr="0"/>
          <a:lstStyle>
            <a:lvl1pPr marL="0" marR="0" lvl="0" indent="0" algn="l" rtl="0">
              <a:lnSpc>
                <a:spcPct val="100000"/>
              </a:lnSpc>
              <a:spcBef>
                <a:spcPts val="270"/>
              </a:spcBef>
              <a:buClr>
                <a:srgbClr val="0072B1"/>
              </a:buClr>
              <a:buFont typeface="Calibri"/>
              <a:buNone/>
              <a:defRPr sz="1350" b="1"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300"/>
              </a:spcBef>
              <a:buClr>
                <a:srgbClr val="404041"/>
              </a:buClr>
              <a:buFont typeface="Noto Sans Symbols"/>
              <a:buNone/>
              <a:defRPr sz="1500" b="1" i="0" u="none" strike="noStrike" cap="none">
                <a:solidFill>
                  <a:srgbClr val="404041"/>
                </a:solidFill>
                <a:latin typeface="Calibri"/>
                <a:ea typeface="Calibri"/>
                <a:cs typeface="Calibri"/>
                <a:sym typeface="Calibri"/>
              </a:defRPr>
            </a:lvl2pPr>
            <a:lvl3pPr marL="685800" marR="0" lvl="2" indent="0" algn="l" rtl="0">
              <a:lnSpc>
                <a:spcPct val="100000"/>
              </a:lnSpc>
              <a:spcBef>
                <a:spcPts val="270"/>
              </a:spcBef>
              <a:buClr>
                <a:srgbClr val="404041"/>
              </a:buClr>
              <a:buFont typeface="Arial"/>
              <a:buNone/>
              <a:defRPr sz="1350" b="1" i="0" u="none" strike="noStrike" cap="none">
                <a:solidFill>
                  <a:srgbClr val="404041"/>
                </a:solidFill>
                <a:latin typeface="Calibri"/>
                <a:ea typeface="Calibri"/>
                <a:cs typeface="Calibri"/>
                <a:sym typeface="Calibri"/>
              </a:defRPr>
            </a:lvl3pPr>
            <a:lvl4pPr marL="1028700" marR="0" lvl="3"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4pPr>
            <a:lvl5pPr marL="1371600" marR="0" lvl="4"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5pPr>
            <a:lvl6pPr marL="1714500" marR="0" lvl="5"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6pPr>
            <a:lvl7pPr marL="2057400" marR="0" lvl="6"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7pPr>
            <a:lvl8pPr marL="2400300" marR="0" lvl="7"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8pPr>
            <a:lvl9pPr marL="2743200" marR="0" lvl="8"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66" name="Shape 66"/>
          <p:cNvSpPr txBox="1">
            <a:spLocks noGrp="1"/>
          </p:cNvSpPr>
          <p:nvPr>
            <p:ph type="body" idx="4"/>
          </p:nvPr>
        </p:nvSpPr>
        <p:spPr>
          <a:xfrm>
            <a:off x="3276602" y="4800601"/>
            <a:ext cx="2593975" cy="1676401"/>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2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6pPr>
            <a:lvl7pPr marL="2228850" marR="0" lvl="6"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7pPr>
            <a:lvl8pPr marL="2571750" marR="0" lvl="7"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8pPr>
            <a:lvl9pPr marL="2914650" marR="0" lvl="8"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70" name="Shape 70"/>
          <p:cNvSpPr txBox="1">
            <a:spLocks noGrp="1"/>
          </p:cNvSpPr>
          <p:nvPr>
            <p:ph type="body" idx="5" hasCustomPrompt="1"/>
          </p:nvPr>
        </p:nvSpPr>
        <p:spPr>
          <a:xfrm>
            <a:off x="457200" y="838200"/>
            <a:ext cx="8229600" cy="381000"/>
          </a:xfrm>
          <a:prstGeom prst="rect">
            <a:avLst/>
          </a:prstGeom>
          <a:noFill/>
          <a:ln>
            <a:noFill/>
          </a:ln>
        </p:spPr>
        <p:txBody>
          <a:bodyPr lIns="91425" tIns="91425" rIns="91425" bIns="91425" anchor="t" anchorCtr="0"/>
          <a:lstStyle>
            <a:lvl1pPr marL="0" marR="0" lvl="0" indent="0" algn="l" rtl="0">
              <a:lnSpc>
                <a:spcPct val="100000"/>
              </a:lnSpc>
              <a:spcBef>
                <a:spcPts val="240"/>
              </a:spcBef>
              <a:spcAft>
                <a:spcPts val="0"/>
              </a:spcAft>
              <a:buClr>
                <a:srgbClr val="404041"/>
              </a:buClr>
              <a:buFont typeface="Arial"/>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71" name="Shape 71"/>
          <p:cNvSpPr txBox="1">
            <a:spLocks noGrp="1"/>
          </p:cNvSpPr>
          <p:nvPr>
            <p:ph type="body" idx="6"/>
          </p:nvPr>
        </p:nvSpPr>
        <p:spPr>
          <a:xfrm>
            <a:off x="6096001" y="3962401"/>
            <a:ext cx="2593975" cy="913700"/>
          </a:xfrm>
          <a:prstGeom prst="rect">
            <a:avLst/>
          </a:prstGeom>
          <a:noFill/>
          <a:ln>
            <a:noFill/>
          </a:ln>
        </p:spPr>
        <p:txBody>
          <a:bodyPr lIns="91425" tIns="91425" rIns="91425" bIns="91425" anchor="t" anchorCtr="0"/>
          <a:lstStyle>
            <a:lvl1pPr marL="0" marR="0" lvl="0" indent="0" algn="l" rtl="0">
              <a:lnSpc>
                <a:spcPct val="100000"/>
              </a:lnSpc>
              <a:spcBef>
                <a:spcPts val="270"/>
              </a:spcBef>
              <a:buClr>
                <a:srgbClr val="0072B1"/>
              </a:buClr>
              <a:buFont typeface="Calibri"/>
              <a:buNone/>
              <a:defRPr sz="1350" b="1"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300"/>
              </a:spcBef>
              <a:buClr>
                <a:srgbClr val="404041"/>
              </a:buClr>
              <a:buFont typeface="Noto Sans Symbols"/>
              <a:buNone/>
              <a:defRPr sz="1500" b="1" i="0" u="none" strike="noStrike" cap="none">
                <a:solidFill>
                  <a:srgbClr val="404041"/>
                </a:solidFill>
                <a:latin typeface="Calibri"/>
                <a:ea typeface="Calibri"/>
                <a:cs typeface="Calibri"/>
                <a:sym typeface="Calibri"/>
              </a:defRPr>
            </a:lvl2pPr>
            <a:lvl3pPr marL="685800" marR="0" lvl="2" indent="0" algn="l" rtl="0">
              <a:lnSpc>
                <a:spcPct val="100000"/>
              </a:lnSpc>
              <a:spcBef>
                <a:spcPts val="270"/>
              </a:spcBef>
              <a:buClr>
                <a:srgbClr val="404041"/>
              </a:buClr>
              <a:buFont typeface="Arial"/>
              <a:buNone/>
              <a:defRPr sz="1350" b="1" i="0" u="none" strike="noStrike" cap="none">
                <a:solidFill>
                  <a:srgbClr val="404041"/>
                </a:solidFill>
                <a:latin typeface="Calibri"/>
                <a:ea typeface="Calibri"/>
                <a:cs typeface="Calibri"/>
                <a:sym typeface="Calibri"/>
              </a:defRPr>
            </a:lvl3pPr>
            <a:lvl4pPr marL="1028700" marR="0" lvl="3"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4pPr>
            <a:lvl5pPr marL="1371600" marR="0" lvl="4" indent="0" algn="l" rtl="0">
              <a:lnSpc>
                <a:spcPct val="100000"/>
              </a:lnSpc>
              <a:spcBef>
                <a:spcPts val="240"/>
              </a:spcBef>
              <a:buClr>
                <a:srgbClr val="404041"/>
              </a:buClr>
              <a:buFont typeface="Arial"/>
              <a:buNone/>
              <a:defRPr sz="1200" b="1" i="0" u="none" strike="noStrike" cap="none">
                <a:solidFill>
                  <a:srgbClr val="404041"/>
                </a:solidFill>
                <a:latin typeface="Calibri"/>
                <a:ea typeface="Calibri"/>
                <a:cs typeface="Calibri"/>
                <a:sym typeface="Calibri"/>
              </a:defRPr>
            </a:lvl5pPr>
            <a:lvl6pPr marL="1714500" marR="0" lvl="5"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6pPr>
            <a:lvl7pPr marL="2057400" marR="0" lvl="6"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7pPr>
            <a:lvl8pPr marL="2400300" marR="0" lvl="7"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8pPr>
            <a:lvl9pPr marL="2743200" marR="0" lvl="8" indent="0" algn="l" rtl="0">
              <a:spcBef>
                <a:spcPts val="240"/>
              </a:spcBef>
              <a:buClr>
                <a:schemeClr val="dk1"/>
              </a:buClr>
              <a:buFont typeface="Arial"/>
              <a:buNone/>
              <a:defRPr sz="1200" b="1"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72" name="Shape 72"/>
          <p:cNvSpPr txBox="1">
            <a:spLocks noGrp="1"/>
          </p:cNvSpPr>
          <p:nvPr>
            <p:ph type="body" idx="7"/>
          </p:nvPr>
        </p:nvSpPr>
        <p:spPr>
          <a:xfrm>
            <a:off x="6096001" y="4800602"/>
            <a:ext cx="2593975" cy="1676399"/>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2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6pPr>
            <a:lvl7pPr marL="2228850" marR="0" lvl="6"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7pPr>
            <a:lvl8pPr marL="2571750" marR="0" lvl="7"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8pPr>
            <a:lvl9pPr marL="2914650" marR="0" lvl="8" indent="-95250" algn="l" rtl="0">
              <a:spcBef>
                <a:spcPts val="240"/>
              </a:spcBef>
              <a:buClr>
                <a:schemeClr val="dk1"/>
              </a:buClr>
              <a:buSzPct val="100000"/>
              <a:buFont typeface="Arial"/>
              <a:buChar char="•"/>
              <a:defRPr sz="12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73" name="Shape 73"/>
          <p:cNvSpPr>
            <a:spLocks noGrp="1"/>
          </p:cNvSpPr>
          <p:nvPr>
            <p:ph type="pic" idx="8"/>
          </p:nvPr>
        </p:nvSpPr>
        <p:spPr>
          <a:xfrm>
            <a:off x="457200" y="1828800"/>
            <a:ext cx="2590800" cy="2057400"/>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
        <p:nvSpPr>
          <p:cNvPr id="74" name="Shape 74"/>
          <p:cNvSpPr>
            <a:spLocks noGrp="1"/>
          </p:cNvSpPr>
          <p:nvPr>
            <p:ph type="pic" idx="9"/>
          </p:nvPr>
        </p:nvSpPr>
        <p:spPr>
          <a:xfrm>
            <a:off x="3276600" y="1828800"/>
            <a:ext cx="2590800" cy="2057400"/>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
        <p:nvSpPr>
          <p:cNvPr id="75" name="Shape 75"/>
          <p:cNvSpPr>
            <a:spLocks noGrp="1"/>
          </p:cNvSpPr>
          <p:nvPr>
            <p:ph type="pic" idx="13"/>
          </p:nvPr>
        </p:nvSpPr>
        <p:spPr>
          <a:xfrm>
            <a:off x="6096000" y="1828800"/>
            <a:ext cx="2590800" cy="2057400"/>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r>
              <a:rPr lang="en-US" dirty="0"/>
              <a:t>Click icon to add picture</a:t>
            </a:r>
            <a:endParaRPr dirty="0"/>
          </a:p>
        </p:txBody>
      </p:sp>
    </p:spTree>
    <p:extLst>
      <p:ext uri="{BB962C8B-B14F-4D97-AF65-F5344CB8AC3E}">
        <p14:creationId xmlns:p14="http://schemas.microsoft.com/office/powerpoint/2010/main" val="4192749856"/>
      </p:ext>
    </p:extLst>
  </p:cSld>
  <p:clrMapOvr>
    <a:masterClrMapping/>
  </p:clrMapOvr>
  <p:hf sldNum="0" hdr="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itle Slide_2">
    <p:bg>
      <p:bgPr>
        <a:solidFill>
          <a:schemeClr val="tx2"/>
        </a:solidFill>
        <a:effectLst/>
      </p:bgPr>
    </p:bg>
    <p:spTree>
      <p:nvGrpSpPr>
        <p:cNvPr id="1" name="Shape 76"/>
        <p:cNvGrpSpPr/>
        <p:nvPr/>
      </p:nvGrpSpPr>
      <p:grpSpPr>
        <a:xfrm>
          <a:off x="0" y="0"/>
          <a:ext cx="0" cy="0"/>
          <a:chOff x="0" y="0"/>
          <a:chExt cx="0" cy="0"/>
        </a:xfrm>
      </p:grpSpPr>
      <p:sp>
        <p:nvSpPr>
          <p:cNvPr id="79" name="Shape 79"/>
          <p:cNvSpPr txBox="1">
            <a:spLocks noGrp="1"/>
          </p:cNvSpPr>
          <p:nvPr>
            <p:ph type="ctrTitle"/>
          </p:nvPr>
        </p:nvSpPr>
        <p:spPr>
          <a:xfrm>
            <a:off x="685800" y="2576293"/>
            <a:ext cx="7772400" cy="646331"/>
          </a:xfrm>
          <a:prstGeom prst="rect">
            <a:avLst/>
          </a:prstGeom>
          <a:noFill/>
          <a:ln>
            <a:noFill/>
          </a:ln>
        </p:spPr>
        <p:txBody>
          <a:bodyPr lIns="91425" tIns="91425" rIns="91425" bIns="91425" anchor="b" anchorCtr="0"/>
          <a:lstStyle>
            <a:lvl1pPr marL="0" marR="0" lvl="0" indent="0" algn="ctr" rtl="0">
              <a:spcBef>
                <a:spcPts val="0"/>
              </a:spcBef>
              <a:buClr>
                <a:schemeClr val="lt1"/>
              </a:buClr>
              <a:buFont typeface="Arial Black"/>
              <a:buNone/>
              <a:defRPr sz="2800" b="0" i="0" u="none" strike="noStrike" cap="none">
                <a:solidFill>
                  <a:schemeClr val="lt1"/>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80" name="Shape 80"/>
          <p:cNvSpPr txBox="1">
            <a:spLocks noGrp="1"/>
          </p:cNvSpPr>
          <p:nvPr>
            <p:ph type="subTitle" idx="1"/>
          </p:nvPr>
        </p:nvSpPr>
        <p:spPr>
          <a:xfrm>
            <a:off x="1371602" y="3733800"/>
            <a:ext cx="6400799" cy="1752600"/>
          </a:xfrm>
          <a:prstGeom prst="rect">
            <a:avLst/>
          </a:prstGeom>
          <a:noFill/>
          <a:ln>
            <a:noFill/>
          </a:ln>
        </p:spPr>
        <p:txBody>
          <a:bodyPr lIns="91425" tIns="91425" rIns="91425" bIns="91425" anchor="t" anchorCtr="0"/>
          <a:lstStyle>
            <a:lvl1pPr marL="0" marR="0" lvl="0" indent="0" algn="ctr" rtl="0">
              <a:lnSpc>
                <a:spcPct val="100000"/>
              </a:lnSpc>
              <a:spcBef>
                <a:spcPts val="270"/>
              </a:spcBef>
              <a:buClr>
                <a:schemeClr val="lt1"/>
              </a:buClr>
              <a:buFont typeface="Open Sans"/>
              <a:buNone/>
              <a:defRPr sz="1400" b="0" i="0" u="none" strike="noStrike" cap="none">
                <a:solidFill>
                  <a:schemeClr val="lt1"/>
                </a:solidFill>
                <a:latin typeface="Arial" panose="020B0604020202020204" pitchFamily="34" charset="0"/>
                <a:ea typeface="Open Sans"/>
                <a:cs typeface="Arial" panose="020B0604020202020204" pitchFamily="34" charset="0"/>
                <a:sym typeface="Open Sans"/>
              </a:defRPr>
            </a:lvl1pPr>
            <a:lvl2pPr marL="342900" marR="0" lvl="1" indent="0" algn="ctr" rtl="0">
              <a:lnSpc>
                <a:spcPct val="100000"/>
              </a:lnSpc>
              <a:spcBef>
                <a:spcPts val="420"/>
              </a:spcBef>
              <a:buClr>
                <a:srgbClr val="8C8C8C"/>
              </a:buClr>
              <a:buFont typeface="Noto Sans Symbols"/>
              <a:buNone/>
              <a:defRPr sz="2100" b="0" i="0" u="none" strike="noStrike" cap="none">
                <a:solidFill>
                  <a:srgbClr val="8C8C8C"/>
                </a:solidFill>
                <a:latin typeface="Calibri"/>
                <a:ea typeface="Calibri"/>
                <a:cs typeface="Calibri"/>
                <a:sym typeface="Calibri"/>
              </a:defRPr>
            </a:lvl2pPr>
            <a:lvl3pPr marL="685800" marR="0" lvl="2" indent="0" algn="ctr" rtl="0">
              <a:lnSpc>
                <a:spcPct val="100000"/>
              </a:lnSpc>
              <a:spcBef>
                <a:spcPts val="360"/>
              </a:spcBef>
              <a:buClr>
                <a:srgbClr val="8C8C8C"/>
              </a:buClr>
              <a:buFont typeface="Arial"/>
              <a:buNone/>
              <a:defRPr sz="1800" b="0" i="0" u="none" strike="noStrike" cap="none">
                <a:solidFill>
                  <a:srgbClr val="8C8C8C"/>
                </a:solidFill>
                <a:latin typeface="Calibri"/>
                <a:ea typeface="Calibri"/>
                <a:cs typeface="Calibri"/>
                <a:sym typeface="Calibri"/>
              </a:defRPr>
            </a:lvl3pPr>
            <a:lvl4pPr marL="1028700" marR="0" lvl="3" indent="0" algn="ctr" rtl="0">
              <a:lnSpc>
                <a:spcPct val="100000"/>
              </a:lnSpc>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4pPr>
            <a:lvl5pPr marL="1371600" marR="0" lvl="4" indent="0" algn="ctr" rtl="0">
              <a:lnSpc>
                <a:spcPct val="100000"/>
              </a:lnSpc>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5pPr>
            <a:lvl6pPr marL="1714500" marR="0" lvl="5"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6pPr>
            <a:lvl7pPr marL="2057400" marR="0" lvl="6"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7pPr>
            <a:lvl8pPr marL="2400300" marR="0" lvl="7"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8pPr>
            <a:lvl9pPr marL="2743200" marR="0" lvl="8" indent="0" algn="ctr" rtl="0">
              <a:spcBef>
                <a:spcPts val="300"/>
              </a:spcBef>
              <a:buClr>
                <a:srgbClr val="8C8C8C"/>
              </a:buClr>
              <a:buFont typeface="Arial"/>
              <a:buNone/>
              <a:defRPr sz="1500" b="0" i="0" u="none" strike="noStrike" cap="none">
                <a:solidFill>
                  <a:srgbClr val="8C8C8C"/>
                </a:solidFill>
                <a:latin typeface="Calibri"/>
                <a:ea typeface="Calibri"/>
                <a:cs typeface="Calibri"/>
                <a:sym typeface="Calibri"/>
              </a:defRPr>
            </a:lvl9pPr>
          </a:lstStyle>
          <a:p>
            <a:r>
              <a:rPr lang="en-US" dirty="0"/>
              <a:t>Click to edit Master subtitle style</a:t>
            </a:r>
            <a:endParaRPr dirty="0"/>
          </a:p>
        </p:txBody>
      </p:sp>
      <p:sp>
        <p:nvSpPr>
          <p:cNvPr id="84" name="Shape 84"/>
          <p:cNvSpPr/>
          <p:nvPr/>
        </p:nvSpPr>
        <p:spPr>
          <a:xfrm>
            <a:off x="4038602" y="3390902"/>
            <a:ext cx="1066799" cy="76199"/>
          </a:xfrm>
          <a:prstGeom prst="rect">
            <a:avLst/>
          </a:prstGeom>
          <a:solidFill>
            <a:srgbClr val="FCE122"/>
          </a:solidFill>
          <a:ln>
            <a:noFill/>
          </a:ln>
        </p:spPr>
        <p:txBody>
          <a:bodyPr lIns="68569" tIns="34275" rIns="68569" bIns="34275" anchor="ctr" anchorCtr="0">
            <a:noAutofit/>
          </a:bodyPr>
          <a:lstStyle/>
          <a:p>
            <a:pPr algn="ctr" rtl="0"/>
            <a:endParaRPr sz="1350" kern="0">
              <a:solidFill>
                <a:srgbClr val="0072B1"/>
              </a:solidFill>
              <a:latin typeface="Calibri"/>
              <a:ea typeface="Calibri"/>
              <a:cs typeface="Calibri"/>
              <a:sym typeface="Calibri"/>
            </a:endParaRPr>
          </a:p>
        </p:txBody>
      </p:sp>
    </p:spTree>
    <p:extLst>
      <p:ext uri="{BB962C8B-B14F-4D97-AF65-F5344CB8AC3E}">
        <p14:creationId xmlns:p14="http://schemas.microsoft.com/office/powerpoint/2010/main" val="3735527002"/>
      </p:ext>
    </p:extLst>
  </p:cSld>
  <p:clrMapOvr>
    <a:masterClrMapping/>
  </p:clrMapOvr>
  <p:hf sldNum="0" hdr="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Shape 95"/>
        <p:cNvGrpSpPr/>
        <p:nvPr/>
      </p:nvGrpSpPr>
      <p:grpSpPr>
        <a:xfrm>
          <a:off x="0" y="0"/>
          <a:ext cx="0" cy="0"/>
          <a:chOff x="0" y="0"/>
          <a:chExt cx="0" cy="0"/>
        </a:xfrm>
      </p:grpSpPr>
      <p:sp>
        <p:nvSpPr>
          <p:cNvPr id="96" name="Shape 96"/>
          <p:cNvSpPr txBox="1">
            <a:spLocks noGrp="1"/>
          </p:cNvSpPr>
          <p:nvPr>
            <p:ph type="title"/>
          </p:nvPr>
        </p:nvSpPr>
        <p:spPr>
          <a:xfrm>
            <a:off x="457200" y="274637"/>
            <a:ext cx="8229600" cy="563563"/>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Tree>
    <p:extLst>
      <p:ext uri="{BB962C8B-B14F-4D97-AF65-F5344CB8AC3E}">
        <p14:creationId xmlns:p14="http://schemas.microsoft.com/office/powerpoint/2010/main" val="1976083647"/>
      </p:ext>
    </p:extLst>
  </p:cSld>
  <p:clrMapOvr>
    <a:masterClrMapping/>
  </p:clrMapOvr>
  <p:hf sldNum="0"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Shape 104"/>
        <p:cNvGrpSpPr/>
        <p:nvPr/>
      </p:nvGrpSpPr>
      <p:grpSpPr>
        <a:xfrm>
          <a:off x="0" y="0"/>
          <a:ext cx="0" cy="0"/>
          <a:chOff x="0" y="0"/>
          <a:chExt cx="0" cy="0"/>
        </a:xfrm>
      </p:grpSpPr>
      <p:sp>
        <p:nvSpPr>
          <p:cNvPr id="105" name="Shape 105"/>
          <p:cNvSpPr txBox="1">
            <a:spLocks noGrp="1"/>
          </p:cNvSpPr>
          <p:nvPr>
            <p:ph type="title" hasCustomPrompt="1"/>
          </p:nvPr>
        </p:nvSpPr>
        <p:spPr>
          <a:xfrm>
            <a:off x="228600" y="279401"/>
            <a:ext cx="3008313" cy="1682473"/>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24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p>
        </p:txBody>
      </p:sp>
      <p:sp>
        <p:nvSpPr>
          <p:cNvPr id="106" name="Shape 106"/>
          <p:cNvSpPr txBox="1">
            <a:spLocks noGrp="1"/>
          </p:cNvSpPr>
          <p:nvPr>
            <p:ph type="body" idx="1"/>
          </p:nvPr>
        </p:nvSpPr>
        <p:spPr>
          <a:xfrm>
            <a:off x="3575050" y="273051"/>
            <a:ext cx="5340350" cy="5695949"/>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
        <p:nvSpPr>
          <p:cNvPr id="107" name="Shape 107"/>
          <p:cNvSpPr txBox="1">
            <a:spLocks noGrp="1"/>
          </p:cNvSpPr>
          <p:nvPr>
            <p:ph type="body" idx="2"/>
          </p:nvPr>
        </p:nvSpPr>
        <p:spPr>
          <a:xfrm>
            <a:off x="228600" y="2687637"/>
            <a:ext cx="3008313" cy="3281364"/>
          </a:xfrm>
          <a:prstGeom prst="rect">
            <a:avLst/>
          </a:prstGeom>
          <a:noFill/>
          <a:ln>
            <a:noFill/>
          </a:ln>
        </p:spPr>
        <p:txBody>
          <a:bodyPr lIns="91425" tIns="91425" rIns="91425" bIns="91425" anchor="t" anchorCtr="0"/>
          <a:lstStyle>
            <a:lvl1pPr marL="0" marR="0" lvl="0" indent="0" algn="l" rtl="0">
              <a:lnSpc>
                <a:spcPct val="100000"/>
              </a:lnSpc>
              <a:spcBef>
                <a:spcPts val="210"/>
              </a:spcBef>
              <a:buClr>
                <a:srgbClr val="404041"/>
              </a:buClr>
              <a:buFont typeface="Calibri"/>
              <a:buNone/>
              <a:defRPr sz="13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180"/>
              </a:spcBef>
              <a:buClr>
                <a:srgbClr val="404041"/>
              </a:buClr>
              <a:buFont typeface="Noto Sans Symbols"/>
              <a:buNone/>
              <a:defRPr sz="900" b="0" i="0" u="none" strike="noStrike" cap="none">
                <a:solidFill>
                  <a:srgbClr val="404041"/>
                </a:solidFill>
                <a:latin typeface="Calibri"/>
                <a:ea typeface="Calibri"/>
                <a:cs typeface="Calibri"/>
                <a:sym typeface="Calibri"/>
              </a:defRPr>
            </a:lvl2pPr>
            <a:lvl3pPr marL="685800" marR="0" lvl="2" indent="0" algn="l" rtl="0">
              <a:lnSpc>
                <a:spcPct val="100000"/>
              </a:lnSpc>
              <a:spcBef>
                <a:spcPts val="150"/>
              </a:spcBef>
              <a:buClr>
                <a:srgbClr val="404041"/>
              </a:buClr>
              <a:buFont typeface="Arial"/>
              <a:buNone/>
              <a:defRPr sz="750" b="0" i="0" u="none" strike="noStrike" cap="none">
                <a:solidFill>
                  <a:srgbClr val="404041"/>
                </a:solidFill>
                <a:latin typeface="Calibri"/>
                <a:ea typeface="Calibri"/>
                <a:cs typeface="Calibri"/>
                <a:sym typeface="Calibri"/>
              </a:defRPr>
            </a:lvl3pPr>
            <a:lvl4pPr marL="1028700" marR="0" lvl="3"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4pPr>
            <a:lvl5pPr marL="1371600" marR="0" lvl="4"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5pPr>
            <a:lvl6pPr marL="1714500" marR="0" lvl="5"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6pPr>
            <a:lvl7pPr marL="2057400" marR="0" lvl="6"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7pPr>
            <a:lvl8pPr marL="2400300" marR="0" lvl="7"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8pPr>
            <a:lvl9pPr marL="2743200" marR="0" lvl="8"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1333981037"/>
      </p:ext>
    </p:extLst>
  </p:cSld>
  <p:clrMapOvr>
    <a:masterClrMapping/>
  </p:clrMapOvr>
  <p:hf sldNum="0"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عنوان ومحتوى">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lang="ar-SA"/>
              <a:t>انقر لتحرير نمط العنوان الرئيسي</a:t>
            </a:r>
          </a:p>
        </p:txBody>
      </p:sp>
      <p:sp>
        <p:nvSpPr>
          <p:cNvPr id="3" name="عنصر نائب للمحتوى 2"/>
          <p:cNvSpPr>
            <a:spLocks noGrp="1"/>
          </p:cNvSpPr>
          <p:nvPr>
            <p:ph idx="1"/>
          </p:nvPr>
        </p:nvSpPr>
        <p:spPr/>
        <p:txBody>
          <a:body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تاريخ 3"/>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5" name="عنصر نائب للتذييل 4"/>
          <p:cNvSpPr>
            <a:spLocks noGrp="1"/>
          </p:cNvSpPr>
          <p:nvPr>
            <p:ph type="ftr" sz="quarter" idx="11"/>
          </p:nvPr>
        </p:nvSpPr>
        <p:spPr/>
        <p:txBody>
          <a:bodyPr/>
          <a:lstStyle/>
          <a:p>
            <a:endParaRPr lang="ar-SA"/>
          </a:p>
        </p:txBody>
      </p:sp>
      <p:sp>
        <p:nvSpPr>
          <p:cNvPr id="6" name="عنصر نائب لرقم الشريحة 5"/>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Shape 111"/>
        <p:cNvGrpSpPr/>
        <p:nvPr/>
      </p:nvGrpSpPr>
      <p:grpSpPr>
        <a:xfrm>
          <a:off x="0" y="0"/>
          <a:ext cx="0" cy="0"/>
          <a:chOff x="0" y="0"/>
          <a:chExt cx="0" cy="0"/>
        </a:xfrm>
      </p:grpSpPr>
      <p:sp>
        <p:nvSpPr>
          <p:cNvPr id="112" name="Shape 112"/>
          <p:cNvSpPr txBox="1">
            <a:spLocks noGrp="1"/>
          </p:cNvSpPr>
          <p:nvPr>
            <p:ph type="title"/>
          </p:nvPr>
        </p:nvSpPr>
        <p:spPr>
          <a:xfrm>
            <a:off x="1792290" y="4800601"/>
            <a:ext cx="5486399" cy="566737"/>
          </a:xfrm>
          <a:prstGeom prst="rect">
            <a:avLst/>
          </a:prstGeom>
          <a:noFill/>
          <a:ln>
            <a:noFill/>
          </a:ln>
        </p:spPr>
        <p:txBody>
          <a:bodyPr lIns="91425" tIns="91425" rIns="91425" bIns="91425" anchor="b" anchorCtr="0"/>
          <a:lstStyle>
            <a:lvl1pPr marL="0" marR="0" lvl="0" indent="0" algn="l" rtl="0">
              <a:spcBef>
                <a:spcPts val="0"/>
              </a:spcBef>
              <a:buClr>
                <a:srgbClr val="404041"/>
              </a:buClr>
              <a:buFont typeface="Calibri"/>
              <a:buNone/>
              <a:defRPr sz="1600" b="1"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113" name="Shape 113"/>
          <p:cNvSpPr>
            <a:spLocks noGrp="1"/>
          </p:cNvSpPr>
          <p:nvPr>
            <p:ph type="pic" idx="2"/>
          </p:nvPr>
        </p:nvSpPr>
        <p:spPr>
          <a:xfrm>
            <a:off x="1792290" y="612775"/>
            <a:ext cx="5486399" cy="4114800"/>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420"/>
              </a:spcBef>
              <a:buClr>
                <a:srgbClr val="404041"/>
              </a:buClr>
              <a:buFont typeface="Noto Sans Symbols"/>
              <a:buNone/>
              <a:defRPr sz="2100" b="0" i="0" u="none" strike="noStrike" cap="none">
                <a:solidFill>
                  <a:srgbClr val="404041"/>
                </a:solidFill>
                <a:latin typeface="Calibri"/>
                <a:ea typeface="Calibri"/>
                <a:cs typeface="Calibri"/>
                <a:sym typeface="Calibri"/>
              </a:defRPr>
            </a:lvl2pPr>
            <a:lvl3pPr marL="685800" marR="0" lvl="2" indent="0" algn="l" rtl="0">
              <a:lnSpc>
                <a:spcPct val="100000"/>
              </a:lnSpc>
              <a:spcBef>
                <a:spcPts val="360"/>
              </a:spcBef>
              <a:buClr>
                <a:srgbClr val="404041"/>
              </a:buClr>
              <a:buFont typeface="Arial"/>
              <a:buNone/>
              <a:defRPr sz="1800" b="0" i="0" u="none" strike="noStrike" cap="none">
                <a:solidFill>
                  <a:srgbClr val="404041"/>
                </a:solidFill>
                <a:latin typeface="Calibri"/>
                <a:ea typeface="Calibri"/>
                <a:cs typeface="Calibri"/>
                <a:sym typeface="Calibri"/>
              </a:defRPr>
            </a:lvl3pPr>
            <a:lvl4pPr marL="1028700" marR="0" lvl="3" indent="0" algn="l" rtl="0">
              <a:lnSpc>
                <a:spcPct val="100000"/>
              </a:lnSpc>
              <a:spcBef>
                <a:spcPts val="300"/>
              </a:spcBef>
              <a:buClr>
                <a:srgbClr val="404041"/>
              </a:buClr>
              <a:buFont typeface="Arial"/>
              <a:buNone/>
              <a:defRPr sz="1500" b="0" i="0" u="none" strike="noStrike" cap="none">
                <a:solidFill>
                  <a:srgbClr val="404041"/>
                </a:solidFill>
                <a:latin typeface="Calibri"/>
                <a:ea typeface="Calibri"/>
                <a:cs typeface="Calibri"/>
                <a:sym typeface="Calibri"/>
              </a:defRPr>
            </a:lvl4pPr>
            <a:lvl5pPr marL="1371600" marR="0" lvl="4" indent="0" algn="l" rtl="0">
              <a:lnSpc>
                <a:spcPct val="100000"/>
              </a:lnSpc>
              <a:spcBef>
                <a:spcPts val="300"/>
              </a:spcBef>
              <a:buClr>
                <a:srgbClr val="404041"/>
              </a:buClr>
              <a:buFont typeface="Arial"/>
              <a:buNone/>
              <a:defRPr sz="1500" b="0" i="0" u="none" strike="noStrike" cap="none">
                <a:solidFill>
                  <a:srgbClr val="404041"/>
                </a:solidFill>
                <a:latin typeface="Calibri"/>
                <a:ea typeface="Calibri"/>
                <a:cs typeface="Calibri"/>
                <a:sym typeface="Calibri"/>
              </a:defRPr>
            </a:lvl5pPr>
            <a:lvl6pPr marL="1714500" marR="0" lvl="5"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6pPr>
            <a:lvl7pPr marL="2057400" marR="0" lvl="6"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7pPr>
            <a:lvl8pPr marL="2400300" marR="0" lvl="7"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8pPr>
            <a:lvl9pPr marL="2743200" marR="0" lvl="8" indent="0" algn="l" rtl="0">
              <a:spcBef>
                <a:spcPts val="300"/>
              </a:spcBef>
              <a:buClr>
                <a:schemeClr val="dk1"/>
              </a:buClr>
              <a:buFont typeface="Arial"/>
              <a:buNone/>
              <a:defRPr sz="1500" b="0" i="0" u="none" strike="noStrike" cap="none">
                <a:solidFill>
                  <a:schemeClr val="dk1"/>
                </a:solidFill>
                <a:latin typeface="Calibri"/>
                <a:ea typeface="Calibri"/>
                <a:cs typeface="Calibri"/>
                <a:sym typeface="Calibri"/>
              </a:defRPr>
            </a:lvl9pPr>
          </a:lstStyle>
          <a:p>
            <a:r>
              <a:rPr lang="en-US"/>
              <a:t>Click icon to add picture</a:t>
            </a:r>
            <a:endParaRPr/>
          </a:p>
        </p:txBody>
      </p:sp>
      <p:sp>
        <p:nvSpPr>
          <p:cNvPr id="114" name="Shape 114"/>
          <p:cNvSpPr txBox="1">
            <a:spLocks noGrp="1"/>
          </p:cNvSpPr>
          <p:nvPr>
            <p:ph type="body" idx="1"/>
          </p:nvPr>
        </p:nvSpPr>
        <p:spPr>
          <a:xfrm>
            <a:off x="1792290" y="5367338"/>
            <a:ext cx="5486399" cy="804861"/>
          </a:xfrm>
          <a:prstGeom prst="rect">
            <a:avLst/>
          </a:prstGeom>
          <a:noFill/>
          <a:ln>
            <a:noFill/>
          </a:ln>
        </p:spPr>
        <p:txBody>
          <a:bodyPr lIns="91425" tIns="91425" rIns="91425" bIns="91425" anchor="t" anchorCtr="0"/>
          <a:lstStyle>
            <a:lvl1pPr marL="0" marR="0" lvl="0" indent="0" algn="l" rtl="0">
              <a:lnSpc>
                <a:spcPct val="100000"/>
              </a:lnSpc>
              <a:spcBef>
                <a:spcPts val="210"/>
              </a:spcBef>
              <a:buClr>
                <a:srgbClr val="404041"/>
              </a:buClr>
              <a:buFont typeface="Calibri"/>
              <a:buNone/>
              <a:defRPr sz="13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a:lnSpc>
                <a:spcPct val="100000"/>
              </a:lnSpc>
              <a:spcBef>
                <a:spcPts val="180"/>
              </a:spcBef>
              <a:buClr>
                <a:srgbClr val="404041"/>
              </a:buClr>
              <a:buFont typeface="Noto Sans Symbols"/>
              <a:buNone/>
              <a:defRPr sz="900" b="0" i="0" u="none" strike="noStrike" cap="none">
                <a:solidFill>
                  <a:srgbClr val="404041"/>
                </a:solidFill>
                <a:latin typeface="Calibri"/>
                <a:ea typeface="Calibri"/>
                <a:cs typeface="Calibri"/>
                <a:sym typeface="Calibri"/>
              </a:defRPr>
            </a:lvl2pPr>
            <a:lvl3pPr marL="685800" marR="0" lvl="2" indent="0" algn="l" rtl="0">
              <a:lnSpc>
                <a:spcPct val="100000"/>
              </a:lnSpc>
              <a:spcBef>
                <a:spcPts val="150"/>
              </a:spcBef>
              <a:buClr>
                <a:srgbClr val="404041"/>
              </a:buClr>
              <a:buFont typeface="Arial"/>
              <a:buNone/>
              <a:defRPr sz="750" b="0" i="0" u="none" strike="noStrike" cap="none">
                <a:solidFill>
                  <a:srgbClr val="404041"/>
                </a:solidFill>
                <a:latin typeface="Calibri"/>
                <a:ea typeface="Calibri"/>
                <a:cs typeface="Calibri"/>
                <a:sym typeface="Calibri"/>
              </a:defRPr>
            </a:lvl3pPr>
            <a:lvl4pPr marL="1028700" marR="0" lvl="3"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4pPr>
            <a:lvl5pPr marL="1371600" marR="0" lvl="4" indent="0" algn="l" rtl="0">
              <a:lnSpc>
                <a:spcPct val="100000"/>
              </a:lnSpc>
              <a:spcBef>
                <a:spcPts val="135"/>
              </a:spcBef>
              <a:buClr>
                <a:srgbClr val="404041"/>
              </a:buClr>
              <a:buFont typeface="Arial"/>
              <a:buNone/>
              <a:defRPr sz="675" b="0" i="0" u="none" strike="noStrike" cap="none">
                <a:solidFill>
                  <a:srgbClr val="404041"/>
                </a:solidFill>
                <a:latin typeface="Calibri"/>
                <a:ea typeface="Calibri"/>
                <a:cs typeface="Calibri"/>
                <a:sym typeface="Calibri"/>
              </a:defRPr>
            </a:lvl5pPr>
            <a:lvl6pPr marL="1714500" marR="0" lvl="5"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6pPr>
            <a:lvl7pPr marL="2057400" marR="0" lvl="6"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7pPr>
            <a:lvl8pPr marL="2400300" marR="0" lvl="7"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8pPr>
            <a:lvl9pPr marL="2743200" marR="0" lvl="8" indent="0" algn="l" rtl="0">
              <a:spcBef>
                <a:spcPts val="135"/>
              </a:spcBef>
              <a:buClr>
                <a:schemeClr val="dk1"/>
              </a:buClr>
              <a:buFont typeface="Arial"/>
              <a:buNone/>
              <a:defRPr sz="675"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76631657"/>
      </p:ext>
    </p:extLst>
  </p:cSld>
  <p:clrMapOvr>
    <a:masterClrMapping/>
  </p:clrMapOvr>
  <p:hf sldNum="0"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cSld name="Title and Vertical Text">
    <p:spTree>
      <p:nvGrpSpPr>
        <p:cNvPr id="1" name="Shape 118"/>
        <p:cNvGrpSpPr/>
        <p:nvPr/>
      </p:nvGrpSpPr>
      <p:grpSpPr>
        <a:xfrm>
          <a:off x="0" y="0"/>
          <a:ext cx="0" cy="0"/>
          <a:chOff x="0" y="0"/>
          <a:chExt cx="0" cy="0"/>
        </a:xfrm>
      </p:grpSpPr>
      <p:sp>
        <p:nvSpPr>
          <p:cNvPr id="119" name="Shape 119"/>
          <p:cNvSpPr txBox="1">
            <a:spLocks noGrp="1"/>
          </p:cNvSpPr>
          <p:nvPr>
            <p:ph type="title"/>
          </p:nvPr>
        </p:nvSpPr>
        <p:spPr>
          <a:xfrm>
            <a:off x="228600" y="274637"/>
            <a:ext cx="8686800" cy="563563"/>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panose="020B0604020202020204" pitchFamily="34" charset="0"/>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120" name="Shape 120"/>
          <p:cNvSpPr txBox="1">
            <a:spLocks noGrp="1"/>
          </p:cNvSpPr>
          <p:nvPr>
            <p:ph type="body" idx="1"/>
          </p:nvPr>
        </p:nvSpPr>
        <p:spPr>
          <a:xfrm rot="5400000">
            <a:off x="2309019" y="-637381"/>
            <a:ext cx="4525963" cy="8686800"/>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3120056411"/>
      </p:ext>
    </p:extLst>
  </p:cSld>
  <p:clrMapOvr>
    <a:masterClrMapping/>
  </p:clrMapOvr>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cSld name="Vertical Title and Text">
    <p:spTree>
      <p:nvGrpSpPr>
        <p:cNvPr id="1" name="Shape 124"/>
        <p:cNvGrpSpPr/>
        <p:nvPr/>
      </p:nvGrpSpPr>
      <p:grpSpPr>
        <a:xfrm>
          <a:off x="0" y="0"/>
          <a:ext cx="0" cy="0"/>
          <a:chOff x="0" y="0"/>
          <a:chExt cx="0" cy="0"/>
        </a:xfrm>
      </p:grpSpPr>
      <p:sp>
        <p:nvSpPr>
          <p:cNvPr id="125" name="Shape 125"/>
          <p:cNvSpPr txBox="1">
            <a:spLocks noGrp="1"/>
          </p:cNvSpPr>
          <p:nvPr>
            <p:ph type="title"/>
          </p:nvPr>
        </p:nvSpPr>
        <p:spPr>
          <a:xfrm rot="5400000">
            <a:off x="5039519" y="2093119"/>
            <a:ext cx="5694363" cy="2057400"/>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Black"/>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r>
              <a:rPr lang="en-US" dirty="0"/>
              <a:t>Click to edit Master title style</a:t>
            </a:r>
            <a:endParaRPr dirty="0"/>
          </a:p>
        </p:txBody>
      </p:sp>
      <p:sp>
        <p:nvSpPr>
          <p:cNvPr id="126" name="Shape 126"/>
          <p:cNvSpPr txBox="1">
            <a:spLocks noGrp="1"/>
          </p:cNvSpPr>
          <p:nvPr>
            <p:ph type="body" idx="1"/>
          </p:nvPr>
        </p:nvSpPr>
        <p:spPr>
          <a:xfrm rot="5400000">
            <a:off x="653049" y="-149812"/>
            <a:ext cx="5694363" cy="6543261"/>
          </a:xfrm>
          <a:prstGeom prst="rect">
            <a:avLst/>
          </a:prstGeom>
          <a:noFill/>
          <a:ln>
            <a:noFill/>
          </a:ln>
        </p:spPr>
        <p:txBody>
          <a:bodyPr lIns="91425" tIns="91425" rIns="91425" bIns="91425" anchor="t" anchorCtr="0"/>
          <a:lstStyle>
            <a:lvl1pPr marL="0" marR="0" lvl="0" indent="0" algn="l" rtl="0">
              <a:lnSpc>
                <a:spcPct val="100000"/>
              </a:lnSpc>
              <a:spcBef>
                <a:spcPts val="480"/>
              </a:spcBef>
              <a:buClr>
                <a:srgbClr val="404041"/>
              </a:buClr>
              <a:buFont typeface="Calibri"/>
              <a:buNone/>
              <a:defRPr sz="240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80963" algn="l" rtl="0">
              <a:lnSpc>
                <a:spcPct val="100000"/>
              </a:lnSpc>
              <a:spcBef>
                <a:spcPts val="420"/>
              </a:spcBef>
              <a:buClr>
                <a:srgbClr val="404041"/>
              </a:buClr>
              <a:buSzPct val="100000"/>
              <a:buFont typeface="Noto Sans Symbols"/>
              <a:buChar char="▪"/>
              <a:defRPr sz="2100" b="0" i="0" u="none" strike="noStrike" cap="none">
                <a:solidFill>
                  <a:srgbClr val="404041"/>
                </a:solidFill>
                <a:latin typeface="Calibri"/>
                <a:ea typeface="Calibri"/>
                <a:cs typeface="Calibri"/>
                <a:sym typeface="Calibri"/>
              </a:defRPr>
            </a:lvl2pPr>
            <a:lvl3pPr marL="857250" marR="0" lvl="2" indent="-57150" algn="l" rtl="0">
              <a:lnSpc>
                <a:spcPct val="100000"/>
              </a:lnSpc>
              <a:spcBef>
                <a:spcPts val="360"/>
              </a:spcBef>
              <a:buClr>
                <a:srgbClr val="404041"/>
              </a:buClr>
              <a:buSzPct val="100000"/>
              <a:buFont typeface="Arial"/>
              <a:buChar char="•"/>
              <a:defRPr sz="18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pPr lvl="0"/>
            <a:r>
              <a:rPr lang="en-US" dirty="0"/>
              <a:t>Click to edit Master text styles</a:t>
            </a:r>
          </a:p>
        </p:txBody>
      </p:sp>
    </p:spTree>
    <p:extLst>
      <p:ext uri="{BB962C8B-B14F-4D97-AF65-F5344CB8AC3E}">
        <p14:creationId xmlns:p14="http://schemas.microsoft.com/office/powerpoint/2010/main" val="3577475277"/>
      </p:ext>
    </p:extLst>
  </p:cSld>
  <p:clrMapOvr>
    <a:masterClrMapping/>
  </p:clrMapOvr>
  <p:hf sldNum="0"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0"/>
        <p:cNvGrpSpPr/>
        <p:nvPr/>
      </p:nvGrpSpPr>
      <p:grpSpPr>
        <a:xfrm>
          <a:off x="0" y="0"/>
          <a:ext cx="0" cy="0"/>
          <a:chOff x="0" y="0"/>
          <a:chExt cx="0" cy="0"/>
        </a:xfrm>
      </p:grpSpPr>
      <p:sp>
        <p:nvSpPr>
          <p:cNvPr id="22" name="Google Shape;22;p4"/>
          <p:cNvSpPr txBox="1">
            <a:spLocks noGrp="1"/>
          </p:cNvSpPr>
          <p:nvPr>
            <p:ph type="title"/>
          </p:nvPr>
        </p:nvSpPr>
        <p:spPr>
          <a:xfrm>
            <a:off x="228600" y="279400"/>
            <a:ext cx="8520600" cy="1108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sz="3600" b="0" i="0">
                <a:solidFill>
                  <a:schemeClr val="tx2"/>
                </a:solidFill>
                <a:latin typeface="Nexa" panose="02000000000000000000" pitchFamily="2" charset="77"/>
                <a:cs typeface="Arial" panose="020B0604020202020204" pitchFamily="34" charset="0"/>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endParaRPr dirty="0"/>
          </a:p>
        </p:txBody>
      </p:sp>
      <p:sp>
        <p:nvSpPr>
          <p:cNvPr id="23" name="Google Shape;23;p4"/>
          <p:cNvSpPr txBox="1">
            <a:spLocks noGrp="1"/>
          </p:cNvSpPr>
          <p:nvPr>
            <p:ph type="body" idx="1"/>
          </p:nvPr>
        </p:nvSpPr>
        <p:spPr>
          <a:xfrm>
            <a:off x="228600" y="1397000"/>
            <a:ext cx="8520600" cy="45720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sz="2400">
                <a:latin typeface="Arial" panose="020B0604020202020204" pitchFamily="34" charset="0"/>
                <a:cs typeface="Arial" panose="020B0604020202020204" pitchFamily="34" charset="0"/>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dirty="0"/>
          </a:p>
        </p:txBody>
      </p:sp>
    </p:spTree>
    <p:extLst>
      <p:ext uri="{BB962C8B-B14F-4D97-AF65-F5344CB8AC3E}">
        <p14:creationId xmlns:p14="http://schemas.microsoft.com/office/powerpoint/2010/main" val="83446125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5"/>
        <p:cNvGrpSpPr/>
        <p:nvPr/>
      </p:nvGrpSpPr>
      <p:grpSpPr>
        <a:xfrm>
          <a:off x="0" y="0"/>
          <a:ext cx="0" cy="0"/>
          <a:chOff x="0" y="0"/>
          <a:chExt cx="0" cy="0"/>
        </a:xfrm>
      </p:grpSpPr>
      <p:sp>
        <p:nvSpPr>
          <p:cNvPr id="18" name="Google Shape;18;p3"/>
          <p:cNvSpPr txBox="1">
            <a:spLocks noGrp="1"/>
          </p:cNvSpPr>
          <p:nvPr>
            <p:ph type="title"/>
          </p:nvPr>
        </p:nvSpPr>
        <p:spPr>
          <a:xfrm>
            <a:off x="773700" y="2408600"/>
            <a:ext cx="7596600" cy="204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b="0" i="0">
                <a:solidFill>
                  <a:schemeClr val="tx2"/>
                </a:solidFill>
                <a:latin typeface="Nexa" panose="02000000000000000000" pitchFamily="2" charset="77"/>
              </a:defRPr>
            </a:lvl1pPr>
            <a:lvl2pPr lvl="1" algn="ctr">
              <a:spcBef>
                <a:spcPts val="0"/>
              </a:spcBef>
              <a:spcAft>
                <a:spcPts val="0"/>
              </a:spcAft>
              <a:buSzPts val="4200"/>
              <a:buNone/>
              <a:defRPr/>
            </a:lvl2pPr>
            <a:lvl3pPr lvl="2" algn="ctr">
              <a:spcBef>
                <a:spcPts val="0"/>
              </a:spcBef>
              <a:spcAft>
                <a:spcPts val="0"/>
              </a:spcAft>
              <a:buSzPts val="4200"/>
              <a:buNone/>
              <a:defRPr/>
            </a:lvl3pPr>
            <a:lvl4pPr lvl="3" algn="ctr">
              <a:spcBef>
                <a:spcPts val="0"/>
              </a:spcBef>
              <a:spcAft>
                <a:spcPts val="0"/>
              </a:spcAft>
              <a:buSzPts val="4200"/>
              <a:buNone/>
              <a:defRPr/>
            </a:lvl4pPr>
            <a:lvl5pPr lvl="4" algn="ctr">
              <a:spcBef>
                <a:spcPts val="0"/>
              </a:spcBef>
              <a:spcAft>
                <a:spcPts val="0"/>
              </a:spcAft>
              <a:buSzPts val="4200"/>
              <a:buNone/>
              <a:defRPr/>
            </a:lvl5pPr>
            <a:lvl6pPr lvl="5" algn="ctr">
              <a:spcBef>
                <a:spcPts val="0"/>
              </a:spcBef>
              <a:spcAft>
                <a:spcPts val="0"/>
              </a:spcAft>
              <a:buSzPts val="4200"/>
              <a:buNone/>
              <a:defRPr/>
            </a:lvl6pPr>
            <a:lvl7pPr lvl="6" algn="ctr">
              <a:spcBef>
                <a:spcPts val="0"/>
              </a:spcBef>
              <a:spcAft>
                <a:spcPts val="0"/>
              </a:spcAft>
              <a:buSzPts val="4200"/>
              <a:buNone/>
              <a:defRPr/>
            </a:lvl7pPr>
            <a:lvl8pPr lvl="7" algn="ctr">
              <a:spcBef>
                <a:spcPts val="0"/>
              </a:spcBef>
              <a:spcAft>
                <a:spcPts val="0"/>
              </a:spcAft>
              <a:buSzPts val="4200"/>
              <a:buNone/>
              <a:defRPr/>
            </a:lvl8pPr>
            <a:lvl9pPr lvl="8" algn="ctr">
              <a:spcBef>
                <a:spcPts val="0"/>
              </a:spcBef>
              <a:spcAft>
                <a:spcPts val="0"/>
              </a:spcAft>
              <a:buSzPts val="4200"/>
              <a:buNone/>
              <a:defRPr/>
            </a:lvl9pPr>
          </a:lstStyle>
          <a:p>
            <a:endParaRPr dirty="0"/>
          </a:p>
        </p:txBody>
      </p:sp>
    </p:spTree>
    <p:extLst>
      <p:ext uri="{BB962C8B-B14F-4D97-AF65-F5344CB8AC3E}">
        <p14:creationId xmlns:p14="http://schemas.microsoft.com/office/powerpoint/2010/main" val="32564745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
        <p:cNvGrpSpPr/>
        <p:nvPr/>
      </p:nvGrpSpPr>
      <p:grpSpPr>
        <a:xfrm>
          <a:off x="0" y="0"/>
          <a:ext cx="0" cy="0"/>
          <a:chOff x="0" y="0"/>
          <a:chExt cx="0" cy="0"/>
        </a:xfrm>
      </p:grpSpPr>
      <p:sp>
        <p:nvSpPr>
          <p:cNvPr id="34" name="Google Shape;34;p7"/>
          <p:cNvSpPr txBox="1">
            <a:spLocks noGrp="1"/>
          </p:cNvSpPr>
          <p:nvPr>
            <p:ph type="title"/>
          </p:nvPr>
        </p:nvSpPr>
        <p:spPr>
          <a:xfrm>
            <a:off x="311700" y="740800"/>
            <a:ext cx="2808000" cy="1007600"/>
          </a:xfrm>
          <a:prstGeom prst="rect">
            <a:avLst/>
          </a:prstGeom>
        </p:spPr>
        <p:txBody>
          <a:bodyPr spcFirstLastPara="1" wrap="square" lIns="91425" tIns="91425" rIns="91425" bIns="91425" anchor="b" anchorCtr="0">
            <a:noAutofit/>
          </a:bodyPr>
          <a:lstStyle>
            <a:lvl1pPr lvl="0">
              <a:spcBef>
                <a:spcPts val="0"/>
              </a:spcBef>
              <a:spcAft>
                <a:spcPts val="0"/>
              </a:spcAft>
              <a:buSzPts val="3000"/>
              <a:buNone/>
              <a:defRPr sz="3000">
                <a:latin typeface="Arial" panose="020B0604020202020204" pitchFamily="34" charset="0"/>
                <a:cs typeface="Arial" panose="020B0604020202020204" pitchFamily="34" charset="0"/>
              </a:defRPr>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dirty="0"/>
          </a:p>
        </p:txBody>
      </p:sp>
      <p:sp>
        <p:nvSpPr>
          <p:cNvPr id="35" name="Google Shape;35;p7"/>
          <p:cNvSpPr txBox="1">
            <a:spLocks noGrp="1"/>
          </p:cNvSpPr>
          <p:nvPr>
            <p:ph type="body" idx="1"/>
          </p:nvPr>
        </p:nvSpPr>
        <p:spPr>
          <a:xfrm>
            <a:off x="311700" y="1865867"/>
            <a:ext cx="2808000" cy="37132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atin typeface="Arial" panose="020B0604020202020204" pitchFamily="34" charset="0"/>
                <a:cs typeface="Arial" panose="020B0604020202020204" pitchFamily="34" charset="0"/>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spTree>
    <p:extLst>
      <p:ext uri="{BB962C8B-B14F-4D97-AF65-F5344CB8AC3E}">
        <p14:creationId xmlns:p14="http://schemas.microsoft.com/office/powerpoint/2010/main" val="209378233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1"/>
        <p:cNvGrpSpPr/>
        <p:nvPr/>
      </p:nvGrpSpPr>
      <p:grpSpPr>
        <a:xfrm>
          <a:off x="0" y="0"/>
          <a:ext cx="0" cy="0"/>
          <a:chOff x="0" y="0"/>
          <a:chExt cx="0" cy="0"/>
        </a:xfrm>
      </p:grpSpPr>
      <p:sp>
        <p:nvSpPr>
          <p:cNvPr id="53" name="Google Shape;53;p11"/>
          <p:cNvSpPr txBox="1">
            <a:spLocks noGrp="1"/>
          </p:cNvSpPr>
          <p:nvPr>
            <p:ph type="title" hasCustomPrompt="1"/>
          </p:nvPr>
        </p:nvSpPr>
        <p:spPr>
          <a:xfrm>
            <a:off x="228600" y="838200"/>
            <a:ext cx="8686800" cy="2838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2"/>
              </a:buClr>
              <a:buSzPts val="16000"/>
              <a:buNone/>
              <a:defRPr sz="16000" b="1" i="0">
                <a:solidFill>
                  <a:schemeClr val="accent1"/>
                </a:solidFill>
                <a:latin typeface="Nexa Heavy" panose="02000000000000000000" pitchFamily="2" charset="77"/>
                <a:cs typeface="Arial" panose="020B0604020202020204" pitchFamily="34" charset="0"/>
              </a:defRPr>
            </a:lvl1pPr>
            <a:lvl2pPr lvl="1" algn="ctr">
              <a:spcBef>
                <a:spcPts val="0"/>
              </a:spcBef>
              <a:spcAft>
                <a:spcPts val="0"/>
              </a:spcAft>
              <a:buClr>
                <a:schemeClr val="lt2"/>
              </a:buClr>
              <a:buSzPts val="16000"/>
              <a:buNone/>
              <a:defRPr sz="16000">
                <a:solidFill>
                  <a:schemeClr val="lt2"/>
                </a:solidFill>
              </a:defRPr>
            </a:lvl2pPr>
            <a:lvl3pPr lvl="2" algn="ctr">
              <a:spcBef>
                <a:spcPts val="0"/>
              </a:spcBef>
              <a:spcAft>
                <a:spcPts val="0"/>
              </a:spcAft>
              <a:buClr>
                <a:schemeClr val="lt2"/>
              </a:buClr>
              <a:buSzPts val="16000"/>
              <a:buNone/>
              <a:defRPr sz="16000">
                <a:solidFill>
                  <a:schemeClr val="lt2"/>
                </a:solidFill>
              </a:defRPr>
            </a:lvl3pPr>
            <a:lvl4pPr lvl="3" algn="ctr">
              <a:spcBef>
                <a:spcPts val="0"/>
              </a:spcBef>
              <a:spcAft>
                <a:spcPts val="0"/>
              </a:spcAft>
              <a:buClr>
                <a:schemeClr val="lt2"/>
              </a:buClr>
              <a:buSzPts val="16000"/>
              <a:buNone/>
              <a:defRPr sz="16000">
                <a:solidFill>
                  <a:schemeClr val="lt2"/>
                </a:solidFill>
              </a:defRPr>
            </a:lvl4pPr>
            <a:lvl5pPr lvl="4" algn="ctr">
              <a:spcBef>
                <a:spcPts val="0"/>
              </a:spcBef>
              <a:spcAft>
                <a:spcPts val="0"/>
              </a:spcAft>
              <a:buClr>
                <a:schemeClr val="lt2"/>
              </a:buClr>
              <a:buSzPts val="16000"/>
              <a:buNone/>
              <a:defRPr sz="16000">
                <a:solidFill>
                  <a:schemeClr val="lt2"/>
                </a:solidFill>
              </a:defRPr>
            </a:lvl5pPr>
            <a:lvl6pPr lvl="5" algn="ctr">
              <a:spcBef>
                <a:spcPts val="0"/>
              </a:spcBef>
              <a:spcAft>
                <a:spcPts val="0"/>
              </a:spcAft>
              <a:buClr>
                <a:schemeClr val="lt2"/>
              </a:buClr>
              <a:buSzPts val="16000"/>
              <a:buNone/>
              <a:defRPr sz="16000">
                <a:solidFill>
                  <a:schemeClr val="lt2"/>
                </a:solidFill>
              </a:defRPr>
            </a:lvl6pPr>
            <a:lvl7pPr lvl="6" algn="ctr">
              <a:spcBef>
                <a:spcPts val="0"/>
              </a:spcBef>
              <a:spcAft>
                <a:spcPts val="0"/>
              </a:spcAft>
              <a:buClr>
                <a:schemeClr val="lt2"/>
              </a:buClr>
              <a:buSzPts val="16000"/>
              <a:buNone/>
              <a:defRPr sz="16000">
                <a:solidFill>
                  <a:schemeClr val="lt2"/>
                </a:solidFill>
              </a:defRPr>
            </a:lvl7pPr>
            <a:lvl8pPr lvl="7" algn="ctr">
              <a:spcBef>
                <a:spcPts val="0"/>
              </a:spcBef>
              <a:spcAft>
                <a:spcPts val="0"/>
              </a:spcAft>
              <a:buClr>
                <a:schemeClr val="lt2"/>
              </a:buClr>
              <a:buSzPts val="16000"/>
              <a:buNone/>
              <a:defRPr sz="16000">
                <a:solidFill>
                  <a:schemeClr val="lt2"/>
                </a:solidFill>
              </a:defRPr>
            </a:lvl8pPr>
            <a:lvl9pPr lvl="8" algn="ctr">
              <a:spcBef>
                <a:spcPts val="0"/>
              </a:spcBef>
              <a:spcAft>
                <a:spcPts val="0"/>
              </a:spcAft>
              <a:buClr>
                <a:schemeClr val="lt2"/>
              </a:buClr>
              <a:buSzPts val="16000"/>
              <a:buNone/>
              <a:defRPr sz="16000">
                <a:solidFill>
                  <a:schemeClr val="lt2"/>
                </a:solidFill>
              </a:defRPr>
            </a:lvl9pPr>
          </a:lstStyle>
          <a:p>
            <a:r>
              <a:rPr dirty="0"/>
              <a:t>xx%</a:t>
            </a:r>
          </a:p>
        </p:txBody>
      </p:sp>
      <p:sp>
        <p:nvSpPr>
          <p:cNvPr id="54" name="Google Shape;54;p11"/>
          <p:cNvSpPr txBox="1">
            <a:spLocks noGrp="1"/>
          </p:cNvSpPr>
          <p:nvPr>
            <p:ph type="body" idx="1"/>
          </p:nvPr>
        </p:nvSpPr>
        <p:spPr>
          <a:xfrm>
            <a:off x="228600" y="4216000"/>
            <a:ext cx="8796130" cy="1428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atin typeface="Arial" panose="020B0604020202020204" pitchFamily="34" charset="0"/>
                <a:cs typeface="Arial" panose="020B0604020202020204" pitchFamily="34" charset="0"/>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dirty="0"/>
          </a:p>
        </p:txBody>
      </p:sp>
    </p:spTree>
    <p:extLst>
      <p:ext uri="{BB962C8B-B14F-4D97-AF65-F5344CB8AC3E}">
        <p14:creationId xmlns:p14="http://schemas.microsoft.com/office/powerpoint/2010/main" val="39699326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5"/>
        <p:cNvGrpSpPr/>
        <p:nvPr/>
      </p:nvGrpSpPr>
      <p:grpSpPr>
        <a:xfrm>
          <a:off x="0" y="0"/>
          <a:ext cx="0" cy="0"/>
          <a:chOff x="0" y="0"/>
          <a:chExt cx="0" cy="0"/>
        </a:xfrm>
      </p:grpSpPr>
      <p:sp>
        <p:nvSpPr>
          <p:cNvPr id="26" name="Google Shape;26;p5"/>
          <p:cNvSpPr txBox="1">
            <a:spLocks noGrp="1"/>
          </p:cNvSpPr>
          <p:nvPr>
            <p:ph type="title"/>
          </p:nvPr>
        </p:nvSpPr>
        <p:spPr>
          <a:xfrm>
            <a:off x="228600" y="279400"/>
            <a:ext cx="8686800" cy="1108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b="0" i="0">
                <a:solidFill>
                  <a:schemeClr val="tx2"/>
                </a:solidFill>
                <a:latin typeface="Nexa" panose="02000000000000000000" pitchFamily="2" charset="77"/>
                <a:cs typeface="Arial" panose="020B0604020202020204" pitchFamily="34" charset="0"/>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endParaRPr dirty="0"/>
          </a:p>
        </p:txBody>
      </p:sp>
      <p:sp>
        <p:nvSpPr>
          <p:cNvPr id="27" name="Google Shape;27;p5"/>
          <p:cNvSpPr txBox="1">
            <a:spLocks noGrp="1"/>
          </p:cNvSpPr>
          <p:nvPr>
            <p:ph type="body" idx="1"/>
          </p:nvPr>
        </p:nvSpPr>
        <p:spPr>
          <a:xfrm>
            <a:off x="228600" y="1397000"/>
            <a:ext cx="4166100" cy="45720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atin typeface="Arial" panose="020B0604020202020204" pitchFamily="34" charset="0"/>
                <a:cs typeface="Arial" panose="020B0604020202020204" pitchFamily="34" charset="0"/>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sp>
        <p:nvSpPr>
          <p:cNvPr id="28" name="Google Shape;28;p5"/>
          <p:cNvSpPr txBox="1">
            <a:spLocks noGrp="1"/>
          </p:cNvSpPr>
          <p:nvPr>
            <p:ph type="body" idx="2"/>
          </p:nvPr>
        </p:nvSpPr>
        <p:spPr>
          <a:xfrm>
            <a:off x="4749300" y="1397000"/>
            <a:ext cx="4166100" cy="45720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atin typeface="Arial" panose="020B0604020202020204" pitchFamily="34" charset="0"/>
                <a:cs typeface="Arial" panose="020B0604020202020204" pitchFamily="34" charset="0"/>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spTree>
    <p:extLst>
      <p:ext uri="{BB962C8B-B14F-4D97-AF65-F5344CB8AC3E}">
        <p14:creationId xmlns:p14="http://schemas.microsoft.com/office/powerpoint/2010/main" val="28822651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cSld name="Title and Content">
    <p:spTree>
      <p:nvGrpSpPr>
        <p:cNvPr id="1" name="Shape 54"/>
        <p:cNvGrpSpPr/>
        <p:nvPr/>
      </p:nvGrpSpPr>
      <p:grpSpPr>
        <a:xfrm>
          <a:off x="0" y="0"/>
          <a:ext cx="0" cy="0"/>
          <a:chOff x="0" y="0"/>
          <a:chExt cx="0" cy="0"/>
        </a:xfrm>
      </p:grpSpPr>
      <p:sp>
        <p:nvSpPr>
          <p:cNvPr id="55" name="Shape 55"/>
          <p:cNvSpPr txBox="1">
            <a:spLocks noGrp="1"/>
          </p:cNvSpPr>
          <p:nvPr>
            <p:ph type="title"/>
          </p:nvPr>
        </p:nvSpPr>
        <p:spPr>
          <a:xfrm>
            <a:off x="228600" y="274637"/>
            <a:ext cx="8686800" cy="563563"/>
          </a:xfrm>
          <a:prstGeom prst="rect">
            <a:avLst/>
          </a:prstGeom>
          <a:noFill/>
          <a:ln>
            <a:noFill/>
          </a:ln>
        </p:spPr>
        <p:txBody>
          <a:bodyPr lIns="91425" tIns="91425" rIns="91425" bIns="91425" anchor="t" anchorCtr="0"/>
          <a:lstStyle>
            <a:lvl1pPr marL="0" marR="0" lvl="0" indent="0" algn="l" rtl="0">
              <a:spcBef>
                <a:spcPts val="0"/>
              </a:spcBef>
              <a:buClr>
                <a:srgbClr val="404041"/>
              </a:buClr>
              <a:buFont typeface="Arial Black"/>
              <a:buNone/>
              <a:defRPr sz="3600" b="0" i="0" u="none" strike="noStrike" cap="none">
                <a:solidFill>
                  <a:schemeClr val="tx2"/>
                </a:solidFill>
                <a:latin typeface="Nexa" panose="02000000000000000000" pitchFamily="2" charset="77"/>
                <a:ea typeface="Nexa" panose="02000000000000000000" pitchFamily="2" charset="77"/>
                <a:cs typeface="Arial" panose="020B0604020202020204" pitchFamily="34" charset="0"/>
                <a:sym typeface="Arial Black"/>
              </a:defRPr>
            </a:lvl1pPr>
            <a:lvl2pPr lvl="1" indent="0">
              <a:spcBef>
                <a:spcPts val="0"/>
              </a:spcBef>
              <a:buNone/>
              <a:defRPr sz="1350"/>
            </a:lvl2pPr>
            <a:lvl3pPr lvl="2" indent="0">
              <a:spcBef>
                <a:spcPts val="0"/>
              </a:spcBef>
              <a:buNone/>
              <a:defRPr sz="1350"/>
            </a:lvl3pPr>
            <a:lvl4pPr lvl="3" indent="0">
              <a:spcBef>
                <a:spcPts val="0"/>
              </a:spcBef>
              <a:buNone/>
              <a:defRPr sz="1350"/>
            </a:lvl4pPr>
            <a:lvl5pPr lvl="4" indent="0">
              <a:spcBef>
                <a:spcPts val="0"/>
              </a:spcBef>
              <a:buNone/>
              <a:defRPr sz="1350"/>
            </a:lvl5pPr>
            <a:lvl6pPr lvl="5" indent="0">
              <a:spcBef>
                <a:spcPts val="0"/>
              </a:spcBef>
              <a:buNone/>
              <a:defRPr sz="1350"/>
            </a:lvl6pPr>
            <a:lvl7pPr lvl="6" indent="0">
              <a:spcBef>
                <a:spcPts val="0"/>
              </a:spcBef>
              <a:buNone/>
              <a:defRPr sz="1350"/>
            </a:lvl7pPr>
            <a:lvl8pPr lvl="7" indent="0">
              <a:spcBef>
                <a:spcPts val="0"/>
              </a:spcBef>
              <a:buNone/>
              <a:defRPr sz="1350"/>
            </a:lvl8pPr>
            <a:lvl9pPr lvl="8" indent="0">
              <a:spcBef>
                <a:spcPts val="0"/>
              </a:spcBef>
              <a:buNone/>
              <a:defRPr sz="1350"/>
            </a:lvl9pPr>
          </a:lstStyle>
          <a:p>
            <a:endParaRPr dirty="0"/>
          </a:p>
        </p:txBody>
      </p:sp>
      <p:sp>
        <p:nvSpPr>
          <p:cNvPr id="56" name="Shape 56"/>
          <p:cNvSpPr txBox="1">
            <a:spLocks noGrp="1"/>
          </p:cNvSpPr>
          <p:nvPr>
            <p:ph type="body" idx="1"/>
          </p:nvPr>
        </p:nvSpPr>
        <p:spPr>
          <a:xfrm>
            <a:off x="228600" y="1397000"/>
            <a:ext cx="8686800" cy="4572000"/>
          </a:xfrm>
          <a:prstGeom prst="rect">
            <a:avLst/>
          </a:prstGeom>
          <a:noFill/>
          <a:ln>
            <a:noFill/>
          </a:ln>
        </p:spPr>
        <p:txBody>
          <a:bodyPr lIns="91425" tIns="91425" rIns="91425" bIns="91425" anchor="t" anchorCtr="0"/>
          <a:lstStyle>
            <a:lvl1pPr marL="0" marR="0" lvl="0" indent="0" algn="l" rtl="0">
              <a:lnSpc>
                <a:spcPct val="100000"/>
              </a:lnSpc>
              <a:spcBef>
                <a:spcPts val="330"/>
              </a:spcBef>
              <a:buClr>
                <a:srgbClr val="404041"/>
              </a:buClr>
              <a:buFont typeface="Calibri"/>
              <a:buNone/>
              <a:defRPr sz="1650" b="0" i="0" u="none" strike="noStrike" cap="none">
                <a:solidFill>
                  <a:srgbClr val="404041"/>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09538" algn="l" rtl="0">
              <a:lnSpc>
                <a:spcPct val="100000"/>
              </a:lnSpc>
              <a:spcBef>
                <a:spcPts val="330"/>
              </a:spcBef>
              <a:buClr>
                <a:srgbClr val="404041"/>
              </a:buClr>
              <a:buSzPct val="100000"/>
              <a:buFont typeface="Noto Sans Symbols"/>
              <a:buChar char="▪"/>
              <a:defRPr sz="1650" b="0" i="0" u="none" strike="noStrike" cap="none">
                <a:solidFill>
                  <a:srgbClr val="404041"/>
                </a:solidFill>
                <a:latin typeface="Calibri"/>
                <a:ea typeface="Calibri"/>
                <a:cs typeface="Calibri"/>
                <a:sym typeface="Calibri"/>
              </a:defRPr>
            </a:lvl2pPr>
            <a:lvl3pPr marL="857250" marR="0" lvl="2"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3pPr>
            <a:lvl4pPr marL="1200150" marR="0" lvl="3"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4pPr>
            <a:lvl5pPr marL="1543050" marR="0" lvl="4" indent="-76200" algn="l" rtl="0">
              <a:lnSpc>
                <a:spcPct val="100000"/>
              </a:lnSpc>
              <a:spcBef>
                <a:spcPts val="300"/>
              </a:spcBef>
              <a:buClr>
                <a:srgbClr val="404041"/>
              </a:buClr>
              <a:buSzPct val="100000"/>
              <a:buFont typeface="Arial"/>
              <a:buChar char="»"/>
              <a:defRPr sz="15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endParaRPr dirty="0"/>
          </a:p>
        </p:txBody>
      </p:sp>
      <p:sp>
        <p:nvSpPr>
          <p:cNvPr id="60" name="Shape 60"/>
          <p:cNvSpPr txBox="1">
            <a:spLocks noGrp="1"/>
          </p:cNvSpPr>
          <p:nvPr>
            <p:ph type="body" idx="2"/>
          </p:nvPr>
        </p:nvSpPr>
        <p:spPr>
          <a:xfrm>
            <a:off x="228600" y="1016000"/>
            <a:ext cx="8686800" cy="381000"/>
          </a:xfrm>
          <a:prstGeom prst="rect">
            <a:avLst/>
          </a:prstGeom>
          <a:noFill/>
          <a:ln>
            <a:noFill/>
          </a:ln>
        </p:spPr>
        <p:txBody>
          <a:bodyPr lIns="91425" tIns="91425" rIns="91425" bIns="91425" anchor="t" anchorCtr="0"/>
          <a:lstStyle>
            <a:lvl1pPr marL="0" marR="0" lvl="0" indent="0" algn="l" rtl="0">
              <a:lnSpc>
                <a:spcPct val="100000"/>
              </a:lnSpc>
              <a:spcBef>
                <a:spcPts val="240"/>
              </a:spcBef>
              <a:buClr>
                <a:srgbClr val="404041"/>
              </a:buClr>
              <a:buFont typeface="Calibri"/>
              <a:buNone/>
              <a:defRPr sz="1600" b="0" i="0" u="none" strike="noStrike" cap="none">
                <a:solidFill>
                  <a:schemeClr val="tx2"/>
                </a:solidFill>
                <a:latin typeface="Arial" panose="020B0604020202020204" pitchFamily="34" charset="0"/>
                <a:ea typeface="Arial" panose="020B0604020202020204" pitchFamily="34" charset="0"/>
                <a:cs typeface="Arial" panose="020B0604020202020204" pitchFamily="34" charset="0"/>
                <a:sym typeface="Calibri"/>
              </a:defRPr>
            </a:lvl1pPr>
            <a:lvl2pPr marL="557213" marR="0" lvl="1" indent="-138113" algn="l" rtl="0">
              <a:lnSpc>
                <a:spcPct val="100000"/>
              </a:lnSpc>
              <a:spcBef>
                <a:spcPts val="240"/>
              </a:spcBef>
              <a:buClr>
                <a:srgbClr val="404041"/>
              </a:buClr>
              <a:buSzPct val="100000"/>
              <a:buFont typeface="Noto Sans Symbols"/>
              <a:buChar char="▪"/>
              <a:defRPr sz="1200" b="0" i="0" u="none" strike="noStrike" cap="none">
                <a:solidFill>
                  <a:srgbClr val="404041"/>
                </a:solidFill>
                <a:latin typeface="Calibri"/>
                <a:ea typeface="Calibri"/>
                <a:cs typeface="Calibri"/>
                <a:sym typeface="Calibri"/>
              </a:defRPr>
            </a:lvl2pPr>
            <a:lvl3pPr marL="857250" marR="0" lvl="2"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3pPr>
            <a:lvl4pPr marL="1200150" marR="0" lvl="3"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4pPr>
            <a:lvl5pPr marL="1543050" marR="0" lvl="4" indent="-95250" algn="l" rtl="0">
              <a:lnSpc>
                <a:spcPct val="100000"/>
              </a:lnSpc>
              <a:spcBef>
                <a:spcPts val="240"/>
              </a:spcBef>
              <a:buClr>
                <a:srgbClr val="404041"/>
              </a:buClr>
              <a:buSzPct val="100000"/>
              <a:buFont typeface="Arial"/>
              <a:buChar char="»"/>
              <a:defRPr sz="1200" b="0" i="0" u="none" strike="noStrike" cap="none">
                <a:solidFill>
                  <a:srgbClr val="404041"/>
                </a:solidFill>
                <a:latin typeface="Calibri"/>
                <a:ea typeface="Calibri"/>
                <a:cs typeface="Calibri"/>
                <a:sym typeface="Calibri"/>
              </a:defRPr>
            </a:lvl5pPr>
            <a:lvl6pPr marL="1885950" marR="0" lvl="5"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6pPr>
            <a:lvl7pPr marL="2228850" marR="0" lvl="6"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7pPr>
            <a:lvl8pPr marL="2571750" marR="0" lvl="7"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8pPr>
            <a:lvl9pPr marL="2914650" marR="0" lvl="8" indent="-76200" algn="l" rtl="0">
              <a:spcBef>
                <a:spcPts val="300"/>
              </a:spcBef>
              <a:buClr>
                <a:schemeClr val="dk1"/>
              </a:buClr>
              <a:buSzPct val="100000"/>
              <a:buFont typeface="Arial"/>
              <a:buChar char="•"/>
              <a:defRPr sz="1500" b="0" i="0" u="none" strike="noStrike" cap="none">
                <a:solidFill>
                  <a:schemeClr val="dk1"/>
                </a:solidFill>
                <a:latin typeface="Calibri"/>
                <a:ea typeface="Calibri"/>
                <a:cs typeface="Calibri"/>
                <a:sym typeface="Calibri"/>
              </a:defRPr>
            </a:lvl9pPr>
          </a:lstStyle>
          <a:p>
            <a:endParaRPr lang="en-US" dirty="0"/>
          </a:p>
        </p:txBody>
      </p:sp>
    </p:spTree>
    <p:extLst>
      <p:ext uri="{BB962C8B-B14F-4D97-AF65-F5344CB8AC3E}">
        <p14:creationId xmlns:p14="http://schemas.microsoft.com/office/powerpoint/2010/main" val="8700830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عنوان المقطع">
    <p:spTree>
      <p:nvGrpSpPr>
        <p:cNvPr id="1" name=""/>
        <p:cNvGrpSpPr/>
        <p:nvPr/>
      </p:nvGrpSpPr>
      <p:grpSpPr>
        <a:xfrm>
          <a:off x="0" y="0"/>
          <a:ext cx="0" cy="0"/>
          <a:chOff x="0" y="0"/>
          <a:chExt cx="0" cy="0"/>
        </a:xfrm>
      </p:grpSpPr>
      <p:sp>
        <p:nvSpPr>
          <p:cNvPr id="2" name="عنوان 1"/>
          <p:cNvSpPr>
            <a:spLocks noGrp="1"/>
          </p:cNvSpPr>
          <p:nvPr>
            <p:ph type="title"/>
          </p:nvPr>
        </p:nvSpPr>
        <p:spPr>
          <a:xfrm>
            <a:off x="722313" y="4406900"/>
            <a:ext cx="7772400" cy="1362075"/>
          </a:xfrm>
        </p:spPr>
        <p:txBody>
          <a:bodyPr anchor="t"/>
          <a:lstStyle>
            <a:lvl1pPr algn="r">
              <a:defRPr sz="4000" b="1" cap="all"/>
            </a:lvl1pPr>
          </a:lstStyle>
          <a:p>
            <a:r>
              <a:rPr lang="ar-SA"/>
              <a:t>انقر لتحرير نمط العنوان الرئيسي</a:t>
            </a:r>
          </a:p>
        </p:txBody>
      </p:sp>
      <p:sp>
        <p:nvSpPr>
          <p:cNvPr id="3" name="عنصر نائب للنص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ar-SA"/>
              <a:t>انقر لتحرير أنماط النص الرئيسي</a:t>
            </a:r>
          </a:p>
        </p:txBody>
      </p:sp>
      <p:sp>
        <p:nvSpPr>
          <p:cNvPr id="4" name="عنصر نائب للتاريخ 3"/>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5" name="عنصر نائب للتذييل 4"/>
          <p:cNvSpPr>
            <a:spLocks noGrp="1"/>
          </p:cNvSpPr>
          <p:nvPr>
            <p:ph type="ftr" sz="quarter" idx="11"/>
          </p:nvPr>
        </p:nvSpPr>
        <p:spPr/>
        <p:txBody>
          <a:bodyPr/>
          <a:lstStyle/>
          <a:p>
            <a:endParaRPr lang="ar-SA"/>
          </a:p>
        </p:txBody>
      </p:sp>
      <p:sp>
        <p:nvSpPr>
          <p:cNvPr id="6" name="عنصر نائب لرقم الشريحة 5"/>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محتويين">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lang="ar-SA"/>
              <a:t>انقر لتحرير نمط العنوان الرئيسي</a:t>
            </a:r>
          </a:p>
        </p:txBody>
      </p:sp>
      <p:sp>
        <p:nvSpPr>
          <p:cNvPr id="3" name="عنصر نائب للمحتوى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محتوى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5" name="عنصر نائب للتاريخ 4"/>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6" name="عنصر نائب للتذييل 5"/>
          <p:cNvSpPr>
            <a:spLocks noGrp="1"/>
          </p:cNvSpPr>
          <p:nvPr>
            <p:ph type="ftr" sz="quarter" idx="11"/>
          </p:nvPr>
        </p:nvSpPr>
        <p:spPr/>
        <p:txBody>
          <a:bodyPr/>
          <a:lstStyle/>
          <a:p>
            <a:endParaRPr lang="ar-SA"/>
          </a:p>
        </p:txBody>
      </p:sp>
      <p:sp>
        <p:nvSpPr>
          <p:cNvPr id="7" name="عنصر نائب لرقم الشريحة 6"/>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مقارنة">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lvl1pPr>
              <a:defRPr/>
            </a:lvl1pPr>
          </a:lstStyle>
          <a:p>
            <a:r>
              <a:rPr lang="ar-SA"/>
              <a:t>انقر لتحرير نمط العنوان الرئيسي</a:t>
            </a:r>
          </a:p>
        </p:txBody>
      </p:sp>
      <p:sp>
        <p:nvSpPr>
          <p:cNvPr id="3" name="عنصر نائب للنص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انقر لتحرير أنماط النص الرئيسي</a:t>
            </a:r>
          </a:p>
        </p:txBody>
      </p:sp>
      <p:sp>
        <p:nvSpPr>
          <p:cNvPr id="4" name="عنصر نائب للمحتوى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5" name="عنصر نائب للنص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ar-SA"/>
              <a:t>انقر لتحرير أنماط النص الرئيسي</a:t>
            </a:r>
          </a:p>
        </p:txBody>
      </p:sp>
      <p:sp>
        <p:nvSpPr>
          <p:cNvPr id="6" name="عنصر نائب للمحتوى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7" name="عنصر نائب للتاريخ 6"/>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8" name="عنصر نائب للتذييل 7"/>
          <p:cNvSpPr>
            <a:spLocks noGrp="1"/>
          </p:cNvSpPr>
          <p:nvPr>
            <p:ph type="ftr" sz="quarter" idx="11"/>
          </p:nvPr>
        </p:nvSpPr>
        <p:spPr/>
        <p:txBody>
          <a:bodyPr/>
          <a:lstStyle/>
          <a:p>
            <a:endParaRPr lang="ar-SA"/>
          </a:p>
        </p:txBody>
      </p:sp>
      <p:sp>
        <p:nvSpPr>
          <p:cNvPr id="9" name="عنصر نائب لرقم الشريحة 8"/>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عنوان فقط">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lang="ar-SA"/>
              <a:t>انقر لتحرير نمط العنوان الرئيسي</a:t>
            </a:r>
          </a:p>
        </p:txBody>
      </p:sp>
      <p:sp>
        <p:nvSpPr>
          <p:cNvPr id="3" name="عنصر نائب للتاريخ 2"/>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4" name="عنصر نائب للتذييل 3"/>
          <p:cNvSpPr>
            <a:spLocks noGrp="1"/>
          </p:cNvSpPr>
          <p:nvPr>
            <p:ph type="ftr" sz="quarter" idx="11"/>
          </p:nvPr>
        </p:nvSpPr>
        <p:spPr/>
        <p:txBody>
          <a:bodyPr/>
          <a:lstStyle/>
          <a:p>
            <a:endParaRPr lang="ar-SA"/>
          </a:p>
        </p:txBody>
      </p:sp>
      <p:sp>
        <p:nvSpPr>
          <p:cNvPr id="5" name="عنصر نائب لرقم الشريحة 4"/>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sp>
        <p:nvSpPr>
          <p:cNvPr id="2" name="عنصر نائب للتاريخ 1"/>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3" name="عنصر نائب للتذييل 2"/>
          <p:cNvSpPr>
            <a:spLocks noGrp="1"/>
          </p:cNvSpPr>
          <p:nvPr>
            <p:ph type="ftr" sz="quarter" idx="11"/>
          </p:nvPr>
        </p:nvSpPr>
        <p:spPr/>
        <p:txBody>
          <a:bodyPr/>
          <a:lstStyle/>
          <a:p>
            <a:endParaRPr lang="ar-SA"/>
          </a:p>
        </p:txBody>
      </p:sp>
      <p:sp>
        <p:nvSpPr>
          <p:cNvPr id="4" name="عنصر نائب لرقم الشريحة 3"/>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محتوى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3050"/>
            <a:ext cx="3008313" cy="1162050"/>
          </a:xfrm>
        </p:spPr>
        <p:txBody>
          <a:bodyPr anchor="b"/>
          <a:lstStyle>
            <a:lvl1pPr algn="r">
              <a:defRPr sz="2000" b="1"/>
            </a:lvl1pPr>
          </a:lstStyle>
          <a:p>
            <a:r>
              <a:rPr lang="ar-SA"/>
              <a:t>انقر لتحرير نمط العنوان الرئيسي</a:t>
            </a:r>
          </a:p>
        </p:txBody>
      </p:sp>
      <p:sp>
        <p:nvSpPr>
          <p:cNvPr id="3" name="عنصر نائب للمحتوى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نص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ar-SA"/>
              <a:t>انقر لتحرير أنماط النص الرئيسي</a:t>
            </a:r>
          </a:p>
        </p:txBody>
      </p:sp>
      <p:sp>
        <p:nvSpPr>
          <p:cNvPr id="5" name="عنصر نائب للتاريخ 4"/>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6" name="عنصر نائب للتذييل 5"/>
          <p:cNvSpPr>
            <a:spLocks noGrp="1"/>
          </p:cNvSpPr>
          <p:nvPr>
            <p:ph type="ftr" sz="quarter" idx="11"/>
          </p:nvPr>
        </p:nvSpPr>
        <p:spPr/>
        <p:txBody>
          <a:bodyPr/>
          <a:lstStyle/>
          <a:p>
            <a:endParaRPr lang="ar-SA"/>
          </a:p>
        </p:txBody>
      </p:sp>
      <p:sp>
        <p:nvSpPr>
          <p:cNvPr id="7" name="عنصر نائب لرقم الشريحة 6"/>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صورة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1792288" y="4800600"/>
            <a:ext cx="5486400" cy="566738"/>
          </a:xfrm>
        </p:spPr>
        <p:txBody>
          <a:bodyPr anchor="b"/>
          <a:lstStyle>
            <a:lvl1pPr algn="r">
              <a:defRPr sz="2000" b="1"/>
            </a:lvl1pPr>
          </a:lstStyle>
          <a:p>
            <a:r>
              <a:rPr lang="ar-SA"/>
              <a:t>انقر لتحرير نمط العنوان الرئيسي</a:t>
            </a:r>
          </a:p>
        </p:txBody>
      </p:sp>
      <p:sp>
        <p:nvSpPr>
          <p:cNvPr id="3" name="عنصر نائب للصورة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ar-SA"/>
          </a:p>
        </p:txBody>
      </p:sp>
      <p:sp>
        <p:nvSpPr>
          <p:cNvPr id="4" name="عنصر نائب للنص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ar-SA"/>
              <a:t>انقر لتحرير أنماط النص الرئيسي</a:t>
            </a:r>
          </a:p>
        </p:txBody>
      </p:sp>
      <p:sp>
        <p:nvSpPr>
          <p:cNvPr id="5" name="عنصر نائب للتاريخ 4"/>
          <p:cNvSpPr>
            <a:spLocks noGrp="1"/>
          </p:cNvSpPr>
          <p:nvPr>
            <p:ph type="dt" sz="half" idx="10"/>
          </p:nvPr>
        </p:nvSpPr>
        <p:spPr/>
        <p:txBody>
          <a:bodyPr/>
          <a:lstStyle/>
          <a:p>
            <a:fld id="{1B8ABB09-4A1D-463E-8065-109CC2B7EFAA}" type="datetimeFigureOut">
              <a:rPr lang="ar-SA" smtClean="0"/>
              <a:t>3 جمادى الأولى، 1443</a:t>
            </a:fld>
            <a:endParaRPr lang="ar-SA"/>
          </a:p>
        </p:txBody>
      </p:sp>
      <p:sp>
        <p:nvSpPr>
          <p:cNvPr id="6" name="عنصر نائب للتذييل 5"/>
          <p:cNvSpPr>
            <a:spLocks noGrp="1"/>
          </p:cNvSpPr>
          <p:nvPr>
            <p:ph type="ftr" sz="quarter" idx="11"/>
          </p:nvPr>
        </p:nvSpPr>
        <p:spPr/>
        <p:txBody>
          <a:bodyPr/>
          <a:lstStyle/>
          <a:p>
            <a:endParaRPr lang="ar-SA"/>
          </a:p>
        </p:txBody>
      </p:sp>
      <p:sp>
        <p:nvSpPr>
          <p:cNvPr id="7" name="عنصر نائب لرقم الشريحة 6"/>
          <p:cNvSpPr>
            <a:spLocks noGrp="1"/>
          </p:cNvSpPr>
          <p:nvPr>
            <p:ph type="sldNum" sz="quarter" idx="12"/>
          </p:nvPr>
        </p:nvSpPr>
        <p:spPr/>
        <p:txBody>
          <a:bodyPr/>
          <a:lstStyle/>
          <a:p>
            <a:fld id="{0B34F065-1154-456A-91E3-76DE8E75E17B}" type="slidenum">
              <a:rPr lang="ar-SA" smtClean="0"/>
              <a:t>‹#›</a:t>
            </a:fld>
            <a:endParaRPr lang="ar-SA"/>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عنصر نائب للعنوان 1"/>
          <p:cNvSpPr>
            <a:spLocks noGrp="1"/>
          </p:cNvSpPr>
          <p:nvPr>
            <p:ph type="title"/>
          </p:nvPr>
        </p:nvSpPr>
        <p:spPr>
          <a:xfrm>
            <a:off x="457200" y="274638"/>
            <a:ext cx="8229600" cy="1143000"/>
          </a:xfrm>
          <a:prstGeom prst="rect">
            <a:avLst/>
          </a:prstGeom>
        </p:spPr>
        <p:txBody>
          <a:bodyPr vert="horz" lIns="91440" tIns="45720" rIns="91440" bIns="45720" rtlCol="1" anchor="ctr">
            <a:normAutofit/>
          </a:bodyPr>
          <a:lstStyle/>
          <a:p>
            <a:r>
              <a:rPr lang="ar-SA"/>
              <a:t>انقر لتحرير نمط العنوان الرئيسي</a:t>
            </a:r>
          </a:p>
        </p:txBody>
      </p:sp>
      <p:sp>
        <p:nvSpPr>
          <p:cNvPr id="3" name="عنصر نائب للنص 2"/>
          <p:cNvSpPr>
            <a:spLocks noGrp="1"/>
          </p:cNvSpPr>
          <p:nvPr>
            <p:ph type="body" idx="1"/>
          </p:nvPr>
        </p:nvSpPr>
        <p:spPr>
          <a:xfrm>
            <a:off x="457200" y="1600200"/>
            <a:ext cx="8229600" cy="4525963"/>
          </a:xfrm>
          <a:prstGeom prst="rect">
            <a:avLst/>
          </a:prstGeom>
        </p:spPr>
        <p:txBody>
          <a:bodyPr vert="horz" lIns="91440" tIns="45720" rIns="91440" bIns="45720" rtlCol="1">
            <a:normAutofit/>
          </a:bodyPr>
          <a:lstStyle/>
          <a:p>
            <a:pPr lvl="0"/>
            <a:r>
              <a:rPr lang="ar-SA"/>
              <a:t>انقر لتحرير أنماط النص الرئيسي</a:t>
            </a:r>
          </a:p>
          <a:p>
            <a:pPr lvl="1"/>
            <a:r>
              <a:rPr lang="ar-SA"/>
              <a:t>المستوى الثاني</a:t>
            </a:r>
          </a:p>
          <a:p>
            <a:pPr lvl="2"/>
            <a:r>
              <a:rPr lang="ar-SA"/>
              <a:t>المستوى الثالث</a:t>
            </a:r>
          </a:p>
          <a:p>
            <a:pPr lvl="3"/>
            <a:r>
              <a:rPr lang="ar-SA"/>
              <a:t>المستوى الرابع</a:t>
            </a:r>
          </a:p>
          <a:p>
            <a:pPr lvl="4"/>
            <a:r>
              <a:rPr lang="ar-SA"/>
              <a:t>المستوى الخامس</a:t>
            </a:r>
          </a:p>
        </p:txBody>
      </p:sp>
      <p:sp>
        <p:nvSpPr>
          <p:cNvPr id="4" name="عنصر نائب للتاريخ 3"/>
          <p:cNvSpPr>
            <a:spLocks noGrp="1"/>
          </p:cNvSpPr>
          <p:nvPr>
            <p:ph type="dt" sz="half" idx="2"/>
          </p:nvPr>
        </p:nvSpPr>
        <p:spPr>
          <a:xfrm>
            <a:off x="6553200" y="6356350"/>
            <a:ext cx="2133600" cy="365125"/>
          </a:xfrm>
          <a:prstGeom prst="rect">
            <a:avLst/>
          </a:prstGeom>
        </p:spPr>
        <p:txBody>
          <a:bodyPr vert="horz" lIns="91440" tIns="45720" rIns="91440" bIns="45720" rtlCol="1" anchor="ctr"/>
          <a:lstStyle>
            <a:lvl1pPr algn="r">
              <a:defRPr sz="1200">
                <a:solidFill>
                  <a:schemeClr val="tx1">
                    <a:tint val="75000"/>
                  </a:schemeClr>
                </a:solidFill>
              </a:defRPr>
            </a:lvl1pPr>
          </a:lstStyle>
          <a:p>
            <a:fld id="{1B8ABB09-4A1D-463E-8065-109CC2B7EFAA}" type="datetimeFigureOut">
              <a:rPr lang="ar-SA" smtClean="0"/>
              <a:t>3 جمادى الأولى، 1443</a:t>
            </a:fld>
            <a:endParaRPr lang="ar-SA"/>
          </a:p>
        </p:txBody>
      </p:sp>
      <p:sp>
        <p:nvSpPr>
          <p:cNvPr id="5" name="عنصر نائب للتذييل 4"/>
          <p:cNvSpPr>
            <a:spLocks noGrp="1"/>
          </p:cNvSpPr>
          <p:nvPr>
            <p:ph type="ftr" sz="quarter" idx="3"/>
          </p:nvPr>
        </p:nvSpPr>
        <p:spPr>
          <a:xfrm>
            <a:off x="3124200" y="6356350"/>
            <a:ext cx="2895600" cy="365125"/>
          </a:xfrm>
          <a:prstGeom prst="rect">
            <a:avLst/>
          </a:prstGeom>
        </p:spPr>
        <p:txBody>
          <a:bodyPr vert="horz" lIns="91440" tIns="45720" rIns="91440" bIns="45720" rtlCol="1" anchor="ctr"/>
          <a:lstStyle>
            <a:lvl1pPr algn="ctr">
              <a:defRPr sz="1200">
                <a:solidFill>
                  <a:schemeClr val="tx1">
                    <a:tint val="75000"/>
                  </a:schemeClr>
                </a:solidFill>
              </a:defRPr>
            </a:lvl1pPr>
          </a:lstStyle>
          <a:p>
            <a:endParaRPr lang="ar-SA"/>
          </a:p>
        </p:txBody>
      </p:sp>
      <p:sp>
        <p:nvSpPr>
          <p:cNvPr id="6" name="عنصر نائب لرقم الشريحة 5"/>
          <p:cNvSpPr>
            <a:spLocks noGrp="1"/>
          </p:cNvSpPr>
          <p:nvPr>
            <p:ph type="sldNum" sz="quarter" idx="4"/>
          </p:nvPr>
        </p:nvSpPr>
        <p:spPr>
          <a:xfrm>
            <a:off x="457200" y="6356350"/>
            <a:ext cx="2133600" cy="365125"/>
          </a:xfrm>
          <a:prstGeom prst="rect">
            <a:avLst/>
          </a:prstGeom>
        </p:spPr>
        <p:txBody>
          <a:bodyPr vert="horz" lIns="91440" tIns="45720" rIns="91440" bIns="45720" rtlCol="1" anchor="ctr"/>
          <a:lstStyle>
            <a:lvl1pPr algn="l">
              <a:defRPr sz="1200">
                <a:solidFill>
                  <a:schemeClr val="tx1">
                    <a:tint val="75000"/>
                  </a:schemeClr>
                </a:solidFill>
              </a:defRPr>
            </a:lvl1pPr>
          </a:lstStyle>
          <a:p>
            <a:fld id="{0B34F065-1154-456A-91E3-76DE8E75E17B}" type="slidenum">
              <a:rPr lang="ar-SA" smtClean="0"/>
              <a:t>‹#›</a:t>
            </a:fld>
            <a:endParaRPr lang="ar-SA"/>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1" eaLnBrk="1" latinLnBrk="0" hangingPunct="1">
        <a:spcBef>
          <a:spcPct val="0"/>
        </a:spcBef>
        <a:buNone/>
        <a:defRPr sz="4400" kern="1200">
          <a:solidFill>
            <a:schemeClr val="tx1"/>
          </a:solidFill>
          <a:latin typeface="+mj-lt"/>
          <a:ea typeface="+mj-ea"/>
          <a:cs typeface="+mj-cs"/>
        </a:defRPr>
      </a:lvl1pPr>
    </p:titleStyle>
    <p:bodyStyle>
      <a:lvl1pPr marL="342900" indent="-342900" algn="r" defTabSz="914400" rtl="1"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r" defTabSz="914400" rtl="1"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r" defTabSz="914400" rtl="1"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ar-SA"/>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Shape 9"/>
        <p:cNvGrpSpPr/>
        <p:nvPr/>
      </p:nvGrpSpPr>
      <p:grpSpPr>
        <a:xfrm>
          <a:off x="0" y="0"/>
          <a:ext cx="0" cy="0"/>
          <a:chOff x="0" y="0"/>
          <a:chExt cx="0" cy="0"/>
        </a:xfrm>
      </p:grpSpPr>
      <p:sp>
        <p:nvSpPr>
          <p:cNvPr id="2" name="Rectangle 1">
            <a:extLst>
              <a:ext uri="{FF2B5EF4-FFF2-40B4-BE49-F238E27FC236}">
                <a16:creationId xmlns:a16="http://schemas.microsoft.com/office/drawing/2014/main" id="{CD456F42-9688-2142-9046-EDBA1E4EF735}"/>
              </a:ext>
            </a:extLst>
          </p:cNvPr>
          <p:cNvSpPr/>
          <p:nvPr userDrawn="1"/>
        </p:nvSpPr>
        <p:spPr>
          <a:xfrm>
            <a:off x="0" y="6426200"/>
            <a:ext cx="9144000" cy="431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400" kern="0">
              <a:solidFill>
                <a:srgbClr val="FFFFFF"/>
              </a:solidFill>
              <a:sym typeface="Arial"/>
            </a:endParaRPr>
          </a:p>
        </p:txBody>
      </p:sp>
      <p:sp>
        <p:nvSpPr>
          <p:cNvPr id="9" name="Shape 20">
            <a:extLst>
              <a:ext uri="{FF2B5EF4-FFF2-40B4-BE49-F238E27FC236}">
                <a16:creationId xmlns:a16="http://schemas.microsoft.com/office/drawing/2014/main" id="{50780518-0229-424F-AAF6-1F27B86AAAE7}"/>
              </a:ext>
            </a:extLst>
          </p:cNvPr>
          <p:cNvSpPr txBox="1">
            <a:spLocks/>
          </p:cNvSpPr>
          <p:nvPr userDrawn="1"/>
        </p:nvSpPr>
        <p:spPr>
          <a:xfrm>
            <a:off x="140202" y="6596021"/>
            <a:ext cx="4384090" cy="166980"/>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r>
              <a:rPr lang="en" kern="0" dirty="0"/>
              <a:t>THE </a:t>
            </a:r>
            <a:r>
              <a:rPr lang="en" b="1" kern="0" dirty="0">
                <a:latin typeface="Nexa" panose="02000000000000000000" pitchFamily="2" charset="77"/>
              </a:rPr>
              <a:t>COMMON GROUND APPROACH </a:t>
            </a:r>
            <a:r>
              <a:rPr lang="en" kern="0" dirty="0"/>
              <a:t>TO </a:t>
            </a:r>
            <a:r>
              <a:rPr lang="en" b="1" kern="0" dirty="0">
                <a:latin typeface="Nexa" panose="02000000000000000000" pitchFamily="2" charset="77"/>
              </a:rPr>
              <a:t>RELIGIOUS ENGAGEMENT</a:t>
            </a:r>
          </a:p>
        </p:txBody>
      </p:sp>
    </p:spTree>
    <p:extLst>
      <p:ext uri="{BB962C8B-B14F-4D97-AF65-F5344CB8AC3E}">
        <p14:creationId xmlns:p14="http://schemas.microsoft.com/office/powerpoint/2010/main" val="179302330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Lst>
  <p:hf sldNum="0"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050" b="0" i="0" u="none" strike="noStrike" cap="none">
          <a:solidFill>
            <a:srgbClr val="000000"/>
          </a:solidFill>
          <a:latin typeface="Nexa Book" panose="02000000000000000000" pitchFamily="2" charset="77"/>
          <a:ea typeface="Nexa Book" panose="02000000000000000000" pitchFamily="2" charset="77"/>
          <a:cs typeface="Arial"/>
          <a:sym typeface="Arial"/>
        </a:defRPr>
      </a:lvl1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20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None/>
        <a:defRPr sz="105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144" userDrawn="1">
          <p15:clr>
            <a:srgbClr val="F26B43"/>
          </p15:clr>
        </p15:guide>
        <p15:guide id="2" pos="5616" userDrawn="1">
          <p15:clr>
            <a:srgbClr val="F26B43"/>
          </p15:clr>
        </p15:guide>
        <p15:guide id="3" orient="horz" pos="132" userDrawn="1">
          <p15:clr>
            <a:srgbClr val="F26B43"/>
          </p15:clr>
        </p15:guide>
        <p15:guide id="4" orient="horz" pos="3036" userDrawn="1">
          <p15:clr>
            <a:srgbClr val="F26B43"/>
          </p15:clr>
        </p15:guide>
        <p15:guide id="5" orient="horz" pos="2820" userDrawn="1">
          <p15:clr>
            <a:srgbClr val="F26B43"/>
          </p15:clr>
        </p15:guide>
        <p15:guide id="6" orient="horz" pos="396" userDrawn="1">
          <p15:clr>
            <a:srgbClr val="F26B43"/>
          </p15:clr>
        </p15:guide>
        <p15:guide id="7" orient="horz" pos="66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hyperlink" Target="http://www.youtube.com/watch?v=_Ov7dsruGYo" TargetMode="External"/><Relationship Id="rId2" Type="http://schemas.openxmlformats.org/officeDocument/2006/relationships/notesSlide" Target="../notesSlides/notesSlide10.xml"/><Relationship Id="rId1" Type="http://schemas.openxmlformats.org/officeDocument/2006/relationships/slideLayout" Target="../slideLayouts/slideLayout23.xml"/><Relationship Id="rId4" Type="http://schemas.openxmlformats.org/officeDocument/2006/relationships/image" Target="../media/image8.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7.xml"/></Relationships>
</file>

<file path=ppt/slides/_rels/slide10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03.xml"/><Relationship Id="rId1" Type="http://schemas.openxmlformats.org/officeDocument/2006/relationships/slideLayout" Target="../slideLayouts/slideLayout2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2.xml"/><Relationship Id="rId1" Type="http://schemas.openxmlformats.org/officeDocument/2006/relationships/slideLayout" Target="../slideLayouts/slideLayout1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0.xml"/><Relationship Id="rId1" Type="http://schemas.openxmlformats.org/officeDocument/2006/relationships/slideLayout" Target="../slideLayouts/slideLayout26.xml"/><Relationship Id="rId4" Type="http://schemas.openxmlformats.org/officeDocument/2006/relationships/hyperlink" Target="http://www.pewforum.org/2012/12/18/global-religious-landscape-exec"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2.xml"/><Relationship Id="rId1" Type="http://schemas.openxmlformats.org/officeDocument/2006/relationships/slideLayout" Target="../slideLayouts/slideLayout23.xml"/></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3.xml"/><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3" Type="http://schemas.openxmlformats.org/officeDocument/2006/relationships/hyperlink" Target="http://drive.google.com/file/d/1uMr70z387RZRJ5NVCkL-U1FQB5WIFNH1/view" TargetMode="External"/><Relationship Id="rId2" Type="http://schemas.openxmlformats.org/officeDocument/2006/relationships/notesSlide" Target="../notesSlides/notesSlide26.xml"/><Relationship Id="rId1" Type="http://schemas.openxmlformats.org/officeDocument/2006/relationships/slideLayout" Target="../slideLayouts/slideLayout23.xml"/><Relationship Id="rId4" Type="http://schemas.openxmlformats.org/officeDocument/2006/relationships/image" Target="../media/image16.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8.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1.xml"/><Relationship Id="rId1" Type="http://schemas.openxmlformats.org/officeDocument/2006/relationships/slideLayout" Target="../slideLayouts/slideLayout27.xml"/><Relationship Id="rId4" Type="http://schemas.openxmlformats.org/officeDocument/2006/relationships/image" Target="../media/image19.jpeg"/></Relationships>
</file>

<file path=ppt/slides/_rels/slide3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2.xml"/><Relationship Id="rId1" Type="http://schemas.openxmlformats.org/officeDocument/2006/relationships/slideLayout" Target="../slideLayouts/slideLayout27.xml"/><Relationship Id="rId4" Type="http://schemas.openxmlformats.org/officeDocument/2006/relationships/image" Target="../media/image21.jpeg"/></Relationships>
</file>

<file path=ppt/slides/_rels/slide3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33.xml"/><Relationship Id="rId1" Type="http://schemas.openxmlformats.org/officeDocument/2006/relationships/slideLayout" Target="../slideLayouts/slideLayout18.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4.xml"/><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5.xml"/><Relationship Id="rId1" Type="http://schemas.openxmlformats.org/officeDocument/2006/relationships/slideLayout" Target="../slideLayouts/slideLayout27.xml"/></Relationships>
</file>

<file path=ppt/slides/_rels/slide3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41.xml"/><Relationship Id="rId1" Type="http://schemas.openxmlformats.org/officeDocument/2006/relationships/slideLayout" Target="../slideLayouts/slideLayout27.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3.xml"/></Relationships>
</file>

<file path=ppt/slides/_rels/slide4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9.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5.xml"/><Relationship Id="rId1" Type="http://schemas.openxmlformats.org/officeDocument/2006/relationships/slideLayout" Target="../slideLayouts/slideLayout16.xml"/><Relationship Id="rId5" Type="http://schemas.openxmlformats.org/officeDocument/2006/relationships/image" Target="../media/image5.jpeg"/><Relationship Id="rId4" Type="http://schemas.openxmlformats.org/officeDocument/2006/relationships/image" Target="../media/image4.jpeg"/></Relationships>
</file>

<file path=ppt/slides/_rels/slide5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0.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1.xml"/><Relationship Id="rId1" Type="http://schemas.openxmlformats.org/officeDocument/2006/relationships/slideLayout" Target="../slideLayouts/slideLayout23.xml"/><Relationship Id="rId4" Type="http://schemas.openxmlformats.org/officeDocument/2006/relationships/hyperlink" Target="http://internap.hrw.org/features/features/lgbt_laws/" TargetMode="Externa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4.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6.xml"/><Relationship Id="rId1" Type="http://schemas.openxmlformats.org/officeDocument/2006/relationships/slideLayout" Target="../slideLayouts/slideLayout27.xml"/></Relationships>
</file>

<file path=ppt/slides/_rels/slide5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7.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3.xml"/></Relationships>
</file>

<file path=ppt/slides/_rels/slide6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5.xml"/><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3.xml"/></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7.xml"/><Relationship Id="rId1" Type="http://schemas.openxmlformats.org/officeDocument/2006/relationships/slideLayout" Target="../slideLayouts/slideLayout23.xml"/></Relationships>
</file>

<file path=ppt/slides/_rels/slide6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8.xml"/><Relationship Id="rId1" Type="http://schemas.openxmlformats.org/officeDocument/2006/relationships/slideLayout" Target="../slideLayouts/slideLayout2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3.xml"/></Relationships>
</file>

<file path=ppt/slides/_rels/slide7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1.xml"/><Relationship Id="rId1" Type="http://schemas.openxmlformats.org/officeDocument/2006/relationships/slideLayout" Target="../slideLayouts/slideLayout23.xml"/></Relationships>
</file>

<file path=ppt/slides/_rels/slide7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2.xml"/><Relationship Id="rId1" Type="http://schemas.openxmlformats.org/officeDocument/2006/relationships/slideLayout" Target="../slideLayouts/slideLayout23.xml"/></Relationships>
</file>

<file path=ppt/slides/_rels/slide7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3.xml"/><Relationship Id="rId1" Type="http://schemas.openxmlformats.org/officeDocument/2006/relationships/slideLayout" Target="../slideLayouts/slideLayout23.xml"/></Relationships>
</file>

<file path=ppt/slides/_rels/slide7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4.xml"/><Relationship Id="rId1" Type="http://schemas.openxmlformats.org/officeDocument/2006/relationships/slideLayout" Target="../slideLayouts/slideLayout23.xml"/><Relationship Id="rId4" Type="http://schemas.openxmlformats.org/officeDocument/2006/relationships/hyperlink" Target="https://ourworldindata.org/internet#growth-of-the-internet" TargetMode="External"/></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5.xml"/><Relationship Id="rId1" Type="http://schemas.openxmlformats.org/officeDocument/2006/relationships/slideLayout" Target="../slideLayouts/slideLayout2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3.xml"/></Relationships>
</file>

<file path=ppt/slides/_rels/slide7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7.xml"/><Relationship Id="rId1" Type="http://schemas.openxmlformats.org/officeDocument/2006/relationships/slideLayout" Target="../slideLayouts/slideLayout2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3.xml"/></Relationships>
</file>

<file path=ppt/slides/_rels/slide8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1.xml"/><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3.xml"/></Relationships>
</file>

<file path=ppt/slides/_rels/slide8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3.xml"/><Relationship Id="rId1" Type="http://schemas.openxmlformats.org/officeDocument/2006/relationships/slideLayout" Target="../slideLayouts/slideLayout2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4.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25.xml"/></Relationships>
</file>

<file path=ppt/slides/_rels/slide9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90.xml"/><Relationship Id="rId1" Type="http://schemas.openxmlformats.org/officeDocument/2006/relationships/slideLayout" Target="../slideLayouts/slideLayout23.xml"/><Relationship Id="rId4" Type="http://schemas.microsoft.com/office/2007/relationships/hdphoto" Target="../media/hdphoto1.wdp"/></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3.xml"/></Relationships>
</file>

<file path=ppt/slides/_rels/slide9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92.xml"/><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3.xml"/></Relationships>
</file>

<file path=ppt/slides/_rels/slide9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4.xml"/><Relationship Id="rId1" Type="http://schemas.openxmlformats.org/officeDocument/2006/relationships/slideLayout" Target="../slideLayouts/slideLayout2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table, person, sitting, food&#10;&#10;Description automatically generated">
            <a:extLst>
              <a:ext uri="{FF2B5EF4-FFF2-40B4-BE49-F238E27FC236}">
                <a16:creationId xmlns:a16="http://schemas.microsoft.com/office/drawing/2014/main" id="{9B577DA4-4124-6341-A96D-72B33193FBC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62276" y="-648266"/>
            <a:ext cx="6286500" cy="7506268"/>
          </a:xfrm>
          <a:prstGeom prst="rect">
            <a:avLst/>
          </a:prstGeom>
        </p:spPr>
      </p:pic>
      <p:sp>
        <p:nvSpPr>
          <p:cNvPr id="2745" name="Shape 2745"/>
          <p:cNvSpPr txBox="1">
            <a:spLocks noGrp="1"/>
          </p:cNvSpPr>
          <p:nvPr>
            <p:ph type="title"/>
          </p:nvPr>
        </p:nvSpPr>
        <p:spPr>
          <a:xfrm>
            <a:off x="228600" y="838201"/>
            <a:ext cx="6718300" cy="2937163"/>
          </a:xfrm>
          <a:prstGeom prst="rect">
            <a:avLst/>
          </a:prstGeom>
          <a:noFill/>
          <a:ln>
            <a:noFill/>
          </a:ln>
        </p:spPr>
        <p:txBody>
          <a:bodyPr lIns="0" tIns="0" rIns="0" bIns="0" anchor="t" anchorCtr="0">
            <a:noAutofit/>
          </a:bodyPr>
          <a:lstStyle/>
          <a:p>
            <a:pPr algn="ctr" rtl="1">
              <a:buClr>
                <a:srgbClr val="FCE122"/>
              </a:buClr>
              <a:buSzPct val="25000"/>
            </a:pPr>
            <a:r>
              <a:rPr lang="ar-SA" sz="2400" b="1" dirty="0">
                <a:solidFill>
                  <a:schemeClr val="accent3"/>
                </a:solidFill>
                <a:latin typeface="Nexa Heavy" panose="02000000000000000000" pitchFamily="2" charset="77"/>
              </a:rPr>
              <a:t>نهج الأرضية المشتركة</a:t>
            </a:r>
            <a:br>
              <a:rPr lang="en-US" sz="2400" b="1" dirty="0">
                <a:ln w="3175">
                  <a:solidFill>
                    <a:schemeClr val="tx2"/>
                  </a:solidFill>
                </a:ln>
                <a:solidFill>
                  <a:schemeClr val="bg1"/>
                </a:solidFill>
                <a:latin typeface="Nexa Heavy" panose="02000000000000000000" pitchFamily="2" charset="77"/>
              </a:rPr>
            </a:br>
            <a:r>
              <a:rPr lang="ar-SA" sz="4400" b="1" dirty="0">
                <a:ln w="3175">
                  <a:solidFill>
                    <a:schemeClr val="tx2"/>
                  </a:solidFill>
                </a:ln>
                <a:solidFill>
                  <a:schemeClr val="bg1"/>
                </a:solidFill>
                <a:latin typeface="Nexa Heavy" panose="02000000000000000000" pitchFamily="2" charset="77"/>
              </a:rPr>
              <a:t>للمشاركة الدينية</a:t>
            </a:r>
            <a:endParaRPr lang="en-US" sz="4400" b="1" dirty="0">
              <a:ln w="3175">
                <a:solidFill>
                  <a:schemeClr val="tx2"/>
                </a:solidFill>
              </a:ln>
              <a:solidFill>
                <a:schemeClr val="bg1"/>
              </a:solidFill>
              <a:latin typeface="Nexa Heavy" panose="02000000000000000000" pitchFamily="2" charset="77"/>
            </a:endParaRPr>
          </a:p>
        </p:txBody>
      </p:sp>
      <p:sp>
        <p:nvSpPr>
          <p:cNvPr id="5" name="Shape 135">
            <a:extLst>
              <a:ext uri="{FF2B5EF4-FFF2-40B4-BE49-F238E27FC236}">
                <a16:creationId xmlns:a16="http://schemas.microsoft.com/office/drawing/2014/main" id="{A4C59AE4-EA94-C54E-928D-1DC6E2FD50ED}"/>
              </a:ext>
            </a:extLst>
          </p:cNvPr>
          <p:cNvSpPr txBox="1">
            <a:spLocks/>
          </p:cNvSpPr>
          <p:nvPr/>
        </p:nvSpPr>
        <p:spPr>
          <a:xfrm>
            <a:off x="228603" y="4216400"/>
            <a:ext cx="4800599" cy="1752600"/>
          </a:xfrm>
          <a:prstGeom prst="rect">
            <a:avLst/>
          </a:prstGeom>
          <a:noFill/>
          <a:ln>
            <a:noFill/>
          </a:ln>
        </p:spPr>
        <p:txBody>
          <a:bodyPr lIns="0" tIns="0" rIns="0" bIns="0" anchor="t" anchorCtr="0">
            <a:noAutofit/>
          </a:bodyPr>
          <a:lstStyle>
            <a:defPPr marR="0" lvl="0" algn="l" rtl="0">
              <a:lnSpc>
                <a:spcPct val="100000"/>
              </a:lnSpc>
              <a:spcBef>
                <a:spcPts val="0"/>
              </a:spcBef>
              <a:spcAft>
                <a:spcPts val="0"/>
              </a:spcAft>
            </a:defPPr>
            <a:lvl1pPr marL="0" marR="0" lvl="0" indent="0" algn="l" rtl="0" eaLnBrk="1" hangingPunct="1">
              <a:lnSpc>
                <a:spcPct val="114000"/>
              </a:lnSpc>
              <a:spcBef>
                <a:spcPts val="240"/>
              </a:spcBef>
              <a:spcAft>
                <a:spcPts val="0"/>
              </a:spcAft>
              <a:buClr>
                <a:schemeClr val="lt1"/>
              </a:buClr>
              <a:buFont typeface="Calibri"/>
              <a:buNone/>
              <a:defRPr sz="1400" b="1" i="0" u="none" strike="noStrike" cap="none">
                <a:solidFill>
                  <a:schemeClr val="lt1"/>
                </a:solidFill>
                <a:latin typeface="Arial" panose="020B0604020202020204" pitchFamily="34" charset="0"/>
                <a:ea typeface="Arial" panose="020B0604020202020204" pitchFamily="34" charset="0"/>
                <a:cs typeface="Arial" panose="020B0604020202020204" pitchFamily="34" charset="0"/>
                <a:sym typeface="Calibri"/>
              </a:defRPr>
            </a:lvl1pPr>
            <a:lvl2pPr marL="342900" marR="0" lvl="1" indent="0" algn="l" rtl="0" eaLnBrk="1" hangingPunct="1">
              <a:lnSpc>
                <a:spcPct val="100000"/>
              </a:lnSpc>
              <a:spcBef>
                <a:spcPts val="270"/>
              </a:spcBef>
              <a:spcAft>
                <a:spcPts val="0"/>
              </a:spcAft>
              <a:buClr>
                <a:srgbClr val="8C8C8C"/>
              </a:buClr>
              <a:buSzPct val="100000"/>
              <a:buFont typeface="Noto Sans Symbols"/>
              <a:buNone/>
              <a:defRPr sz="1350" b="0" i="0" u="none" strike="noStrike" cap="none">
                <a:solidFill>
                  <a:srgbClr val="8C8C8C"/>
                </a:solidFill>
                <a:latin typeface="Calibri"/>
                <a:ea typeface="Calibri"/>
                <a:cs typeface="Calibri"/>
                <a:sym typeface="Calibri"/>
              </a:defRPr>
            </a:lvl2pPr>
            <a:lvl3pPr marL="685800" marR="0" lvl="2" indent="0" algn="l" rtl="0" eaLnBrk="1" hangingPunct="1">
              <a:lnSpc>
                <a:spcPct val="100000"/>
              </a:lnSpc>
              <a:spcBef>
                <a:spcPts val="240"/>
              </a:spcBef>
              <a:spcAft>
                <a:spcPts val="0"/>
              </a:spcAft>
              <a:buClr>
                <a:srgbClr val="8C8C8C"/>
              </a:buClr>
              <a:buSzPct val="100000"/>
              <a:buFont typeface="Arial"/>
              <a:buNone/>
              <a:defRPr sz="1200" b="0" i="0" u="none" strike="noStrike" cap="none">
                <a:solidFill>
                  <a:srgbClr val="8C8C8C"/>
                </a:solidFill>
                <a:latin typeface="Calibri"/>
                <a:ea typeface="Calibri"/>
                <a:cs typeface="Calibri"/>
                <a:sym typeface="Calibri"/>
              </a:defRPr>
            </a:lvl3pPr>
            <a:lvl4pPr marL="1028700" marR="0" lvl="3"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4pPr>
            <a:lvl5pPr marL="1371600" marR="0" lvl="4"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5pPr>
            <a:lvl6pPr marL="1714500" marR="0" lvl="5"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6pPr>
            <a:lvl7pPr marL="2057400" marR="0" lvl="6"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7pPr>
            <a:lvl8pPr marL="2400300" marR="0" lvl="7"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8pPr>
            <a:lvl9pPr marL="2743200" marR="0" lvl="8" indent="0" algn="l" rtl="0" eaLnBrk="1" hangingPunct="1">
              <a:lnSpc>
                <a:spcPct val="100000"/>
              </a:lnSpc>
              <a:spcBef>
                <a:spcPts val="210"/>
              </a:spcBef>
              <a:spcAft>
                <a:spcPts val="0"/>
              </a:spcAft>
              <a:buClr>
                <a:srgbClr val="8C8C8C"/>
              </a:buClr>
              <a:buSzPct val="100000"/>
              <a:buFont typeface="Arial"/>
              <a:buNone/>
              <a:defRPr sz="1050" b="0" i="0" u="none" strike="noStrike" cap="none">
                <a:solidFill>
                  <a:srgbClr val="8C8C8C"/>
                </a:solidFill>
                <a:latin typeface="Calibri"/>
                <a:ea typeface="Calibri"/>
                <a:cs typeface="Calibri"/>
                <a:sym typeface="Calibri"/>
              </a:defRPr>
            </a:lvl9pPr>
          </a:lstStyle>
          <a:p>
            <a:pPr>
              <a:spcBef>
                <a:spcPts val="0"/>
              </a:spcBef>
              <a:buClr>
                <a:srgbClr val="FFFFFF"/>
              </a:buClr>
              <a:buSzPct val="25000"/>
            </a:pPr>
            <a:r>
              <a:rPr lang="ar-SA" b="0" kern="0" dirty="0">
                <a:solidFill>
                  <a:srgbClr val="FFFFFF"/>
                </a:solidFill>
              </a:rPr>
              <a:t>ورشة عمل لمدة يومين</a:t>
            </a:r>
            <a:endParaRPr lang="en-US" b="0" kern="0" dirty="0">
              <a:solidFill>
                <a:srgbClr val="FFFFFF"/>
              </a:solidFill>
            </a:endParaRPr>
          </a:p>
          <a:p>
            <a:pPr>
              <a:buClr>
                <a:srgbClr val="0072B1"/>
              </a:buClr>
              <a:buSzPct val="25000"/>
            </a:pPr>
            <a:r>
              <a:rPr lang="ar-SA" sz="2000" kern="0" dirty="0">
                <a:solidFill>
                  <a:srgbClr val="FFFFFF"/>
                </a:solidFill>
              </a:rPr>
              <a:t>اسم المقدم </a:t>
            </a:r>
            <a:endParaRPr lang="en-US" sz="2000" kern="0" dirty="0">
              <a:solidFill>
                <a:srgbClr val="FFFFFF"/>
              </a:solidFill>
            </a:endParaRPr>
          </a:p>
        </p:txBody>
      </p:sp>
      <p:sp>
        <p:nvSpPr>
          <p:cNvPr id="2" name="مربع نص 1"/>
          <p:cNvSpPr txBox="1"/>
          <p:nvPr/>
        </p:nvSpPr>
        <p:spPr>
          <a:xfrm>
            <a:off x="0" y="6488668"/>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a:t>
            </a:r>
          </a:p>
        </p:txBody>
      </p:sp>
    </p:spTree>
    <p:extLst>
      <p:ext uri="{BB962C8B-B14F-4D97-AF65-F5344CB8AC3E}">
        <p14:creationId xmlns:p14="http://schemas.microsoft.com/office/powerpoint/2010/main" val="6378201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20"/>
          <p:cNvSpPr txBox="1">
            <a:spLocks noGrp="1"/>
          </p:cNvSpPr>
          <p:nvPr>
            <p:ph type="title"/>
          </p:nvPr>
        </p:nvSpPr>
        <p:spPr>
          <a:xfrm>
            <a:off x="1611386" y="260648"/>
            <a:ext cx="6437363" cy="1117421"/>
          </a:xfrm>
          <a:prstGeom prst="rect">
            <a:avLst/>
          </a:prstGeom>
        </p:spPr>
        <p:txBody>
          <a:bodyPr spcFirstLastPara="1" wrap="square" lIns="91425" tIns="91425" rIns="91425" bIns="91425" anchor="t" anchorCtr="0">
            <a:noAutofit/>
          </a:bodyPr>
          <a:lstStyle/>
          <a:p>
            <a:pPr lvl="0" algn="r" rtl="1">
              <a:lnSpc>
                <a:spcPct val="80000"/>
              </a:lnSpc>
            </a:pPr>
            <a:r>
              <a:rPr lang="ar-SA" dirty="0"/>
              <a:t>مدونة قواعد السلوك العالمية حول الأماكن المقدسة، نيجيريا</a:t>
            </a:r>
            <a:endParaRPr dirty="0">
              <a:solidFill>
                <a:schemeClr val="tx2"/>
              </a:solidFill>
              <a:latin typeface="Nexa" panose="02000000000000000000" pitchFamily="2" charset="77"/>
            </a:endParaRPr>
          </a:p>
        </p:txBody>
      </p:sp>
      <p:sp>
        <p:nvSpPr>
          <p:cNvPr id="105" name="Google Shape;105;p20"/>
          <p:cNvSpPr txBox="1">
            <a:spLocks noGrp="1"/>
          </p:cNvSpPr>
          <p:nvPr>
            <p:ph type="body" idx="1"/>
          </p:nvPr>
        </p:nvSpPr>
        <p:spPr>
          <a:xfrm>
            <a:off x="6333257" y="1268760"/>
            <a:ext cx="1701800" cy="439007"/>
          </a:xfrm>
          <a:prstGeom prst="rect">
            <a:avLst/>
          </a:prstGeom>
        </p:spPr>
        <p:txBody>
          <a:bodyPr spcFirstLastPara="1" wrap="square" lIns="91425" tIns="91425" rIns="91425" bIns="91425" anchor="t" anchorCtr="0">
            <a:noAutofit/>
          </a:bodyPr>
          <a:lstStyle/>
          <a:p>
            <a:pPr marL="0" lvl="0" indent="0" algn="r">
              <a:buNone/>
            </a:pPr>
            <a:r>
              <a:rPr lang="ar-SA" sz="1400" b="1" dirty="0">
                <a:solidFill>
                  <a:schemeClr val="tx2"/>
                </a:solidFill>
                <a:latin typeface="Nexa" panose="02000000000000000000" pitchFamily="2" charset="77"/>
              </a:rPr>
              <a:t>دراسة حالة</a:t>
            </a:r>
            <a:endParaRPr lang="en-US" sz="1400" b="1" dirty="0">
              <a:solidFill>
                <a:schemeClr val="tx2"/>
              </a:solidFill>
              <a:latin typeface="Nexa" panose="02000000000000000000" pitchFamily="2" charset="77"/>
              <a:cs typeface="Arial" panose="020B0604020202020204" pitchFamily="34" charset="0"/>
            </a:endParaRPr>
          </a:p>
          <a:p>
            <a:pPr marL="0" lvl="0" indent="0" algn="l" rtl="0">
              <a:spcBef>
                <a:spcPts val="1600"/>
              </a:spcBef>
              <a:spcAft>
                <a:spcPts val="0"/>
              </a:spcAft>
              <a:buClr>
                <a:schemeClr val="dk1"/>
              </a:buClr>
              <a:buSzPts val="1100"/>
              <a:buFont typeface="Arial"/>
              <a:buNone/>
            </a:pPr>
            <a:endParaRPr sz="1400" dirty="0">
              <a:solidFill>
                <a:schemeClr val="tx2"/>
              </a:solidFill>
            </a:endParaRPr>
          </a:p>
        </p:txBody>
      </p:sp>
      <p:pic>
        <p:nvPicPr>
          <p:cNvPr id="106" name="Google Shape;106;p20" descr="Search Nigeria has been on a mission to to support key religious leaders in Northern Nigeria who have the ability to influence and ensure wide acceptance of the principle that holy sites should be safeguarded as sites for peace and reconciliation rather than targets for destruction during violence. &#10;&#10;Under the project, 'Building Consensus on The Protection of Holy Sites in Northern Nigeria, has carried out a series of Zonal and national workshops engaging religious leaders and key stakeholders at the state and national levels to develop new, innovative and targeted strategies to promote the protection of holy sites and build a consensus on the way forward to promote broader acceptance of the principles enshrined in the Universal Code for Protection of Holy Sites.&#10;&#10;The project was funded by the Norwegian Ministry of Foreign Affairs." title="Holy Sites: Safeguarding Places of Worship in Northern Nigeria">
            <a:hlinkClick r:id="rId3"/>
          </p:cNvPr>
          <p:cNvPicPr preferRelativeResize="0"/>
          <p:nvPr/>
        </p:nvPicPr>
        <p:blipFill rotWithShape="1">
          <a:blip r:embed="rId4" cstate="hqprint">
            <a:alphaModFix/>
            <a:extLst>
              <a:ext uri="{28A0092B-C50C-407E-A947-70E740481C1C}">
                <a14:useLocalDpi xmlns:a14="http://schemas.microsoft.com/office/drawing/2010/main"/>
              </a:ext>
            </a:extLst>
          </a:blip>
          <a:srcRect/>
          <a:stretch/>
        </p:blipFill>
        <p:spPr>
          <a:xfrm>
            <a:off x="2545857" y="1926521"/>
            <a:ext cx="5489200" cy="404248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ACD4BBB-3874-AF42-A08B-7CF4FA036A05}"/>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10</a:t>
            </a:r>
            <a:r>
              <a:rPr lang="en" kern="0" dirty="0"/>
              <a:t> </a:t>
            </a:r>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10</a:t>
            </a:r>
          </a:p>
        </p:txBody>
      </p:sp>
    </p:spTree>
    <p:extLst>
      <p:ext uri="{BB962C8B-B14F-4D97-AF65-F5344CB8AC3E}">
        <p14:creationId xmlns:p14="http://schemas.microsoft.com/office/powerpoint/2010/main" val="294147806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747"/>
        <p:cNvGrpSpPr/>
        <p:nvPr/>
      </p:nvGrpSpPr>
      <p:grpSpPr>
        <a:xfrm>
          <a:off x="0" y="0"/>
          <a:ext cx="0" cy="0"/>
          <a:chOff x="0" y="0"/>
          <a:chExt cx="0" cy="0"/>
        </a:xfrm>
      </p:grpSpPr>
      <p:sp>
        <p:nvSpPr>
          <p:cNvPr id="748" name="Google Shape;748;p115"/>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solidFill>
                  <a:schemeClr val="accent1"/>
                </a:solidFill>
              </a:rPr>
              <a:t> المؤشرات</a:t>
            </a:r>
            <a:endParaRPr dirty="0"/>
          </a:p>
        </p:txBody>
      </p:sp>
      <p:sp>
        <p:nvSpPr>
          <p:cNvPr id="749" name="Google Shape;749;p115"/>
          <p:cNvSpPr txBox="1">
            <a:spLocks noGrp="1"/>
          </p:cNvSpPr>
          <p:nvPr>
            <p:ph type="body" idx="1"/>
          </p:nvPr>
        </p:nvSpPr>
        <p:spPr>
          <a:xfrm>
            <a:off x="228600" y="1197392"/>
            <a:ext cx="8520600" cy="1670327"/>
          </a:xfrm>
          <a:prstGeom prst="rect">
            <a:avLst/>
          </a:prstGeom>
        </p:spPr>
        <p:txBody>
          <a:bodyPr spcFirstLastPara="1" wrap="square" lIns="91425" tIns="91425" rIns="91425" bIns="91425" anchor="t" anchorCtr="0">
            <a:noAutofit/>
          </a:bodyPr>
          <a:lstStyle/>
          <a:p>
            <a:pPr marL="0" lvl="0" indent="0" algn="r" rtl="1">
              <a:buNone/>
            </a:pPr>
            <a:r>
              <a:rPr lang="ar-SA" dirty="0">
                <a:solidFill>
                  <a:schemeClr val="tx2"/>
                </a:solidFill>
              </a:rPr>
              <a:t>قم بتطوير مؤشرات قادرة على إظهار أنواع مختلفة من التغيير في العناصر الدينية الفاعلة، والمجتمعات والمؤسسات </a:t>
            </a:r>
            <a:endParaRPr lang="en-US" dirty="0">
              <a:solidFill>
                <a:schemeClr val="tx2"/>
              </a:solidFill>
            </a:endParaRPr>
          </a:p>
          <a:p>
            <a:pPr marL="0" lvl="0" indent="0" algn="r" rtl="1">
              <a:spcBef>
                <a:spcPts val="0"/>
              </a:spcBef>
              <a:buNone/>
            </a:pPr>
            <a:endParaRPr lang="en-US" dirty="0">
              <a:solidFill>
                <a:schemeClr val="tx2"/>
              </a:solidFill>
            </a:endParaRPr>
          </a:p>
        </p:txBody>
      </p:sp>
      <p:graphicFrame>
        <p:nvGraphicFramePr>
          <p:cNvPr id="3" name="Table 3">
            <a:extLst>
              <a:ext uri="{FF2B5EF4-FFF2-40B4-BE49-F238E27FC236}">
                <a16:creationId xmlns:a16="http://schemas.microsoft.com/office/drawing/2014/main" id="{6BBB7064-73EF-4816-B15C-990B7BA5E8F4}"/>
              </a:ext>
            </a:extLst>
          </p:cNvPr>
          <p:cNvGraphicFramePr>
            <a:graphicFrameLocks noGrp="1"/>
          </p:cNvGraphicFramePr>
          <p:nvPr>
            <p:extLst>
              <p:ext uri="{D42A27DB-BD31-4B8C-83A1-F6EECF244321}">
                <p14:modId xmlns:p14="http://schemas.microsoft.com/office/powerpoint/2010/main" val="4225072582"/>
              </p:ext>
            </p:extLst>
          </p:nvPr>
        </p:nvGraphicFramePr>
        <p:xfrm>
          <a:off x="503585" y="3075608"/>
          <a:ext cx="8163339" cy="2712720"/>
        </p:xfrm>
        <a:graphic>
          <a:graphicData uri="http://schemas.openxmlformats.org/drawingml/2006/table">
            <a:tbl>
              <a:tblPr rtl="1" firstRow="1" bandRow="1"/>
              <a:tblGrid>
                <a:gridCol w="4094923">
                  <a:extLst>
                    <a:ext uri="{9D8B030D-6E8A-4147-A177-3AD203B41FA5}">
                      <a16:colId xmlns:a16="http://schemas.microsoft.com/office/drawing/2014/main" val="2248022855"/>
                    </a:ext>
                  </a:extLst>
                </a:gridCol>
                <a:gridCol w="4068416">
                  <a:extLst>
                    <a:ext uri="{9D8B030D-6E8A-4147-A177-3AD203B41FA5}">
                      <a16:colId xmlns:a16="http://schemas.microsoft.com/office/drawing/2014/main" val="532618307"/>
                    </a:ext>
                  </a:extLst>
                </a:gridCol>
              </a:tblGrid>
              <a:tr h="944880">
                <a:tc>
                  <a:txBody>
                    <a:bodyPr/>
                    <a:lstStyle/>
                    <a:p>
                      <a:pPr marL="0" indent="0" algn="r" rtl="1">
                        <a:buFont typeface="Arial" panose="020B0604020202020204" pitchFamily="34" charset="0"/>
                        <a:buNone/>
                      </a:pPr>
                      <a:r>
                        <a:rPr lang="ar-SA" sz="2700" dirty="0"/>
                        <a:t>#</a:t>
                      </a:r>
                      <a:r>
                        <a:rPr lang="ar-SA" sz="2700" baseline="0" dirty="0"/>
                        <a:t> من الأنشطة بين الأديان التي ينظمها المشاركون في البرنامج</a:t>
                      </a:r>
                      <a:endParaRPr lang="x-none" sz="2700" dirty="0"/>
                    </a:p>
                  </a:txBody>
                  <a:tcPr marT="60960" marB="60960"/>
                </a:tc>
                <a:tc>
                  <a:txBody>
                    <a:bodyPr/>
                    <a:lstStyle/>
                    <a:p>
                      <a:pPr marL="0" indent="0" algn="r" rtl="1">
                        <a:buFont typeface="Arial" panose="020B0604020202020204" pitchFamily="34" charset="0"/>
                        <a:buNone/>
                      </a:pPr>
                      <a:r>
                        <a:rPr lang="ar-SA" sz="2700" dirty="0"/>
                        <a:t>%</a:t>
                      </a:r>
                      <a:r>
                        <a:rPr lang="ar-SA" sz="2700" baseline="0" dirty="0"/>
                        <a:t> زيادة في فهم النصوص الدينية للآخرين</a:t>
                      </a:r>
                      <a:endParaRPr lang="x-none" sz="2700" dirty="0"/>
                    </a:p>
                  </a:txBody>
                  <a:tcPr marT="60960" marB="60960"/>
                </a:tc>
                <a:extLst>
                  <a:ext uri="{0D108BD9-81ED-4DB2-BD59-A6C34878D82A}">
                    <a16:rowId xmlns:a16="http://schemas.microsoft.com/office/drawing/2014/main" val="3157876996"/>
                  </a:ext>
                </a:extLst>
              </a:tr>
              <a:tr h="1767840">
                <a:tc>
                  <a:txBody>
                    <a:bodyPr/>
                    <a:lstStyle/>
                    <a:p>
                      <a:pPr marL="0" indent="0" algn="r" rtl="1">
                        <a:buFont typeface="Arial" panose="020B0604020202020204" pitchFamily="34" charset="0"/>
                        <a:buNone/>
                      </a:pPr>
                      <a:r>
                        <a:rPr lang="ar-SA" sz="2700" spc="-50" baseline="0" dirty="0"/>
                        <a:t># من الأشخاص الذين تم الوصول إليهم من خلال الحملات التي تروّج للرسائل السلمية عبر وسائل التواصل الاجتماعي الدينية </a:t>
                      </a:r>
                      <a:endParaRPr lang="x-none" sz="2700" spc="-50" baseline="0" dirty="0"/>
                    </a:p>
                  </a:txBody>
                  <a:tcPr marT="60960" marB="60960"/>
                </a:tc>
                <a:tc>
                  <a:txBody>
                    <a:bodyPr/>
                    <a:lstStyle/>
                    <a:p>
                      <a:pPr marL="0" marR="0" lvl="0" indent="0" algn="r" defTabSz="914400" rtl="1" eaLnBrk="1" fontAlgn="auto" latinLnBrk="0" hangingPunct="1">
                        <a:lnSpc>
                          <a:spcPct val="100000"/>
                        </a:lnSpc>
                        <a:spcBef>
                          <a:spcPts val="0"/>
                        </a:spcBef>
                        <a:spcAft>
                          <a:spcPts val="0"/>
                        </a:spcAft>
                        <a:buClrTx/>
                        <a:buSzTx/>
                        <a:buFont typeface="Arial" panose="020B0604020202020204" pitchFamily="34" charset="0"/>
                        <a:buNone/>
                        <a:tabLst/>
                        <a:defRPr/>
                      </a:pPr>
                      <a:r>
                        <a:rPr lang="en-US" sz="2700" dirty="0"/>
                        <a:t> </a:t>
                      </a:r>
                      <a:r>
                        <a:rPr lang="ar-SA" sz="2700" dirty="0"/>
                        <a:t>% زيادة في الالتزام بتعزيز الأساليب السلمية للنزاع من خلال الدين</a:t>
                      </a:r>
                      <a:endParaRPr lang="x-none" sz="2700" dirty="0"/>
                    </a:p>
                  </a:txBody>
                  <a:tcPr marT="60960" marB="60960"/>
                </a:tc>
                <a:extLst>
                  <a:ext uri="{0D108BD9-81ED-4DB2-BD59-A6C34878D82A}">
                    <a16:rowId xmlns:a16="http://schemas.microsoft.com/office/drawing/2014/main" val="3746105839"/>
                  </a:ext>
                </a:extLst>
              </a:tr>
            </a:tbl>
          </a:graphicData>
        </a:graphic>
      </p:graphicFrame>
      <p:sp>
        <p:nvSpPr>
          <p:cNvPr id="5" name="Shape 20">
            <a:extLst>
              <a:ext uri="{FF2B5EF4-FFF2-40B4-BE49-F238E27FC236}">
                <a16:creationId xmlns:a16="http://schemas.microsoft.com/office/drawing/2014/main" id="{E7ED5FF7-2D40-C848-B555-FA7A6DA6B259}"/>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100</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100</a:t>
            </a:r>
          </a:p>
        </p:txBody>
      </p:sp>
    </p:spTree>
    <p:extLst>
      <p:ext uri="{BB962C8B-B14F-4D97-AF65-F5344CB8AC3E}">
        <p14:creationId xmlns:p14="http://schemas.microsoft.com/office/powerpoint/2010/main" val="249034642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549736" y="1345889"/>
            <a:ext cx="4304722" cy="4572000"/>
          </a:xfrm>
          <a:prstGeom prst="rect">
            <a:avLst/>
          </a:prstGeom>
        </p:spPr>
        <p:txBody>
          <a:bodyPr spcFirstLastPara="1" wrap="square" lIns="91425" tIns="91425" rIns="91425" bIns="91425" anchor="ctr" anchorCtr="0">
            <a:noAutofit/>
          </a:bodyPr>
          <a:lstStyle/>
          <a:p>
            <a:pPr marL="0" indent="0" algn="r" rtl="1">
              <a:spcBef>
                <a:spcPts val="1600"/>
              </a:spcBef>
              <a:spcAft>
                <a:spcPts val="1600"/>
              </a:spcAft>
              <a:buNone/>
            </a:pPr>
            <a:r>
              <a:rPr lang="ar-SA" sz="2800" dirty="0"/>
              <a:t>ما هي أوجه الخلاف أو الشبه في خطة المراقبة والتقييم (</a:t>
            </a:r>
            <a:r>
              <a:rPr lang="en-US" sz="2800" dirty="0"/>
              <a:t>M&amp;E</a:t>
            </a:r>
            <a:r>
              <a:rPr lang="ar-SA" sz="2800" dirty="0"/>
              <a:t>) بين مبادرة المشاركة الدينية والمشاريع الأخرى؟</a:t>
            </a:r>
            <a:endParaRPr sz="2800" dirty="0"/>
          </a:p>
        </p:txBody>
      </p:sp>
      <p:sp>
        <p:nvSpPr>
          <p:cNvPr id="14" name="Title 1">
            <a:extLst>
              <a:ext uri="{FF2B5EF4-FFF2-40B4-BE49-F238E27FC236}">
                <a16:creationId xmlns:a16="http://schemas.microsoft.com/office/drawing/2014/main" id="{FF2BFFA5-1272-A54A-A5E1-D2753F7C2FFC}"/>
              </a:ext>
            </a:extLst>
          </p:cNvPr>
          <p:cNvSpPr txBox="1">
            <a:spLocks/>
          </p:cNvSpPr>
          <p:nvPr/>
        </p:nvSpPr>
        <p:spPr>
          <a:xfrm>
            <a:off x="4854458" y="568371"/>
            <a:ext cx="3773557" cy="700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chemeClr val="tx2"/>
                </a:solidFill>
                <a:latin typeface="Nexa" panose="02000000000000000000" pitchFamily="2" charset="77"/>
                <a:ea typeface="Arial Black"/>
                <a:cs typeface="Arial" panose="020B0604020202020204" pitchFamily="34" charset="0"/>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algn="r" rtl="1"/>
            <a:r>
              <a:rPr lang="ar-SA" b="1" kern="0" dirty="0">
                <a:solidFill>
                  <a:srgbClr val="00407F"/>
                </a:solidFill>
                <a:latin typeface="Nexa Heavy" panose="02000000000000000000" pitchFamily="2" charset="77"/>
              </a:rPr>
              <a:t>المناقشة</a:t>
            </a:r>
            <a:endParaRPr lang="en-US" b="1" kern="0" dirty="0">
              <a:solidFill>
                <a:srgbClr val="00407F"/>
              </a:solidFill>
              <a:latin typeface="Nexa Heavy" panose="02000000000000000000" pitchFamily="2" charset="77"/>
            </a:endParaRPr>
          </a:p>
        </p:txBody>
      </p:sp>
      <p:grpSp>
        <p:nvGrpSpPr>
          <p:cNvPr id="15" name="Shape 2628">
            <a:extLst>
              <a:ext uri="{FF2B5EF4-FFF2-40B4-BE49-F238E27FC236}">
                <a16:creationId xmlns:a16="http://schemas.microsoft.com/office/drawing/2014/main" id="{CC9F325C-BDFE-C94D-80C2-C5184B75631E}"/>
              </a:ext>
            </a:extLst>
          </p:cNvPr>
          <p:cNvGrpSpPr/>
          <p:nvPr/>
        </p:nvGrpSpPr>
        <p:grpSpPr>
          <a:xfrm>
            <a:off x="6155305" y="1861270"/>
            <a:ext cx="2760096" cy="3595847"/>
            <a:chOff x="2190400" y="3124993"/>
            <a:chExt cx="731836" cy="731838"/>
          </a:xfrm>
          <a:solidFill>
            <a:schemeClr val="accent2"/>
          </a:solidFill>
        </p:grpSpPr>
        <p:sp>
          <p:nvSpPr>
            <p:cNvPr id="16" name="Shape 2629">
              <a:extLst>
                <a:ext uri="{FF2B5EF4-FFF2-40B4-BE49-F238E27FC236}">
                  <a16:creationId xmlns:a16="http://schemas.microsoft.com/office/drawing/2014/main" id="{50918C08-BE1E-C248-911B-26B86A73C4E5}"/>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8CC66475-51E5-FC4E-A74C-E231026878BE}"/>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99254310-8F5C-0D42-91C6-F83B42CCC7C3}"/>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4978FC43-DBA3-B840-96D6-249B403B6557}"/>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E4AE47F9-5926-0443-AA62-CB6ABABDC472}"/>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1258CDDD-72CC-C040-9D80-710B9A689224}"/>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6C0F3AB1-691D-1D45-8C20-8FE37C05C62E}"/>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7DBFEB3A-4166-2F47-87F9-B977F3033D42}"/>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101</a:t>
            </a:r>
            <a:endParaRPr lang="en" kern="0" dirty="0"/>
          </a:p>
        </p:txBody>
      </p:sp>
      <p:sp>
        <p:nvSpPr>
          <p:cNvPr id="13" name="مربع نص 12"/>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101</a:t>
            </a:r>
          </a:p>
        </p:txBody>
      </p:sp>
    </p:spTree>
    <p:extLst>
      <p:ext uri="{BB962C8B-B14F-4D97-AF65-F5344CB8AC3E}">
        <p14:creationId xmlns:p14="http://schemas.microsoft.com/office/powerpoint/2010/main" val="245727115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776"/>
        <p:cNvGrpSpPr/>
        <p:nvPr/>
      </p:nvGrpSpPr>
      <p:grpSpPr>
        <a:xfrm>
          <a:off x="0" y="0"/>
          <a:ext cx="0" cy="0"/>
          <a:chOff x="0" y="0"/>
          <a:chExt cx="0" cy="0"/>
        </a:xfrm>
      </p:grpSpPr>
      <p:sp>
        <p:nvSpPr>
          <p:cNvPr id="777" name="Google Shape;777;p120"/>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sz="3600" dirty="0">
                <a:solidFill>
                  <a:schemeClr val="accent1"/>
                </a:solidFill>
              </a:rPr>
              <a:t>تقييم</a:t>
            </a:r>
            <a:r>
              <a:rPr lang="ar-SA" sz="3600" dirty="0"/>
              <a:t> المشاركة الدينية</a:t>
            </a:r>
            <a:r>
              <a:rPr lang="en" sz="3600" dirty="0"/>
              <a:t> </a:t>
            </a:r>
            <a:endParaRPr sz="3600" dirty="0"/>
          </a:p>
        </p:txBody>
      </p:sp>
      <p:sp>
        <p:nvSpPr>
          <p:cNvPr id="778" name="Google Shape;778;p120"/>
          <p:cNvSpPr txBox="1">
            <a:spLocks noGrp="1"/>
          </p:cNvSpPr>
          <p:nvPr>
            <p:ph type="body" idx="1"/>
          </p:nvPr>
        </p:nvSpPr>
        <p:spPr>
          <a:xfrm>
            <a:off x="827584" y="1124744"/>
            <a:ext cx="3999900" cy="5130584"/>
          </a:xfrm>
          <a:prstGeom prst="rect">
            <a:avLst/>
          </a:prstGeom>
        </p:spPr>
        <p:txBody>
          <a:bodyPr spcFirstLastPara="1" wrap="square" lIns="91425" tIns="91425" rIns="91425" bIns="91425" anchor="t" anchorCtr="0">
            <a:noAutofit/>
          </a:bodyPr>
          <a:lstStyle/>
          <a:p>
            <a:pPr marL="0" lvl="0" indent="0" algn="r" rtl="1">
              <a:spcAft>
                <a:spcPts val="0"/>
              </a:spcAft>
              <a:buNone/>
            </a:pPr>
            <a:r>
              <a:rPr lang="ar-SA" sz="2400" dirty="0">
                <a:solidFill>
                  <a:schemeClr val="tx2"/>
                </a:solidFill>
              </a:rPr>
              <a:t>الفوارق الدقيقة</a:t>
            </a:r>
            <a:endParaRPr sz="2400" dirty="0">
              <a:solidFill>
                <a:schemeClr val="tx2"/>
              </a:solidFill>
            </a:endParaRPr>
          </a:p>
          <a:p>
            <a:pPr lvl="0" indent="-342900" algn="r" rtl="1">
              <a:buSzPts val="1800"/>
            </a:pPr>
            <a:r>
              <a:rPr lang="ar-SA" sz="2000" dirty="0"/>
              <a:t>استخدام العبارات التي ترتاح لها العناصر الدينية الفاعلة. </a:t>
            </a:r>
          </a:p>
          <a:p>
            <a:pPr lvl="0" indent="-342900" algn="r" rtl="1">
              <a:buSzPts val="1800"/>
            </a:pPr>
            <a:r>
              <a:rPr lang="ar-SA" sz="2000" dirty="0"/>
              <a:t>تعريف العناصر الدينية الفاعلة للنجاح أو السلام في المشروع.</a:t>
            </a:r>
          </a:p>
          <a:p>
            <a:pPr lvl="0" indent="-342900" algn="r" rtl="1">
              <a:buSzPts val="1800"/>
            </a:pPr>
            <a:r>
              <a:rPr lang="ar-SA" sz="2000" dirty="0"/>
              <a:t>المقيِّم الذي تعتبره العناصر الدينية الفاعلة صادقًا وجديرًا بالثقة.</a:t>
            </a:r>
          </a:p>
          <a:p>
            <a:pPr lvl="0" indent="-342900" algn="r" rtl="1">
              <a:buSzPts val="1800"/>
            </a:pPr>
            <a:r>
              <a:rPr lang="ar-SA" sz="2000" dirty="0"/>
              <a:t>مواقف العناصر الدينية الفاعلة تجاه الوقت.</a:t>
            </a:r>
          </a:p>
          <a:p>
            <a:pPr lvl="0" indent="-342900" algn="r" rtl="1">
              <a:buSzPts val="1800"/>
            </a:pPr>
            <a:r>
              <a:rPr lang="ar-SA" sz="2000" dirty="0"/>
              <a:t>الارتياح مع المزيد من الأساليب الهرمية في تصميم المشروع وتنسيقه.</a:t>
            </a:r>
            <a:endParaRPr lang="en-US" sz="2000" dirty="0"/>
          </a:p>
        </p:txBody>
      </p:sp>
      <p:sp>
        <p:nvSpPr>
          <p:cNvPr id="779" name="Google Shape;779;p120"/>
          <p:cNvSpPr txBox="1">
            <a:spLocks noGrp="1"/>
          </p:cNvSpPr>
          <p:nvPr>
            <p:ph type="body" idx="2"/>
          </p:nvPr>
        </p:nvSpPr>
        <p:spPr>
          <a:xfrm>
            <a:off x="4870254" y="1196752"/>
            <a:ext cx="4045147" cy="4677600"/>
          </a:xfrm>
          <a:prstGeom prst="rect">
            <a:avLst/>
          </a:prstGeom>
        </p:spPr>
        <p:txBody>
          <a:bodyPr spcFirstLastPara="1" wrap="square" lIns="91425" tIns="91425" rIns="91425" bIns="91425" anchor="t" anchorCtr="0">
            <a:noAutofit/>
          </a:bodyPr>
          <a:lstStyle/>
          <a:p>
            <a:pPr marL="0" lvl="0" indent="0" algn="r" rtl="1">
              <a:spcAft>
                <a:spcPts val="0"/>
              </a:spcAft>
              <a:buNone/>
            </a:pPr>
            <a:r>
              <a:rPr lang="ar-SA" sz="2000" dirty="0">
                <a:solidFill>
                  <a:schemeClr val="tx2"/>
                </a:solidFill>
              </a:rPr>
              <a:t>  </a:t>
            </a:r>
            <a:r>
              <a:rPr lang="ar-SA" sz="2400" dirty="0">
                <a:solidFill>
                  <a:schemeClr val="tx2"/>
                </a:solidFill>
              </a:rPr>
              <a:t>أوجه الشبه</a:t>
            </a:r>
            <a:endParaRPr lang="en-US" sz="2400" dirty="0">
              <a:solidFill>
                <a:schemeClr val="tx2"/>
              </a:solidFill>
            </a:endParaRPr>
          </a:p>
          <a:p>
            <a:pPr marL="457200" lvl="0" indent="-342900" algn="r" rtl="1">
              <a:spcAft>
                <a:spcPts val="0"/>
              </a:spcAft>
              <a:buSzPts val="1800"/>
              <a:buChar char="●"/>
            </a:pPr>
            <a:r>
              <a:rPr lang="ar-SA" sz="2000" dirty="0"/>
              <a:t>تصميم خطة المراقبة والتقييم حول نظرية واضحة للتغيير. </a:t>
            </a:r>
            <a:endParaRPr sz="2000" dirty="0"/>
          </a:p>
          <a:p>
            <a:pPr marL="457200" lvl="0" indent="-342900" algn="r" rtl="1">
              <a:spcBef>
                <a:spcPts val="0"/>
              </a:spcBef>
              <a:spcAft>
                <a:spcPts val="0"/>
              </a:spcAft>
              <a:buSzPts val="1800"/>
              <a:buChar char="●"/>
            </a:pPr>
            <a:r>
              <a:rPr lang="ar-SA" sz="2000" dirty="0"/>
              <a:t>قياس التغيير في المواقف، والمعتقدات والسلوك.</a:t>
            </a:r>
            <a:r>
              <a:rPr lang="en" sz="2000" dirty="0"/>
              <a:t> </a:t>
            </a:r>
            <a:endParaRPr sz="2000" dirty="0"/>
          </a:p>
          <a:p>
            <a:pPr marL="457200" lvl="0" indent="-342900" algn="r" rtl="1">
              <a:spcBef>
                <a:spcPts val="0"/>
              </a:spcBef>
              <a:spcAft>
                <a:spcPts val="0"/>
              </a:spcAft>
              <a:buSzPts val="1800"/>
              <a:buChar char="●"/>
            </a:pPr>
            <a:r>
              <a:rPr lang="ar-SA" sz="2000" dirty="0"/>
              <a:t>أساليب وأدوات جمع البيانات.</a:t>
            </a:r>
          </a:p>
          <a:p>
            <a:pPr marL="457200" lvl="0" indent="-342900" algn="r" rtl="1">
              <a:spcBef>
                <a:spcPts val="0"/>
              </a:spcBef>
              <a:spcAft>
                <a:spcPts val="0"/>
              </a:spcAft>
              <a:buSzPts val="1800"/>
              <a:buChar char="●"/>
            </a:pPr>
            <a:r>
              <a:rPr lang="ar-SA" sz="2000" dirty="0"/>
              <a:t>الحفاظ على المعايير العالية في جمع البيانات وتحليلها. </a:t>
            </a:r>
            <a:endParaRPr sz="2000" dirty="0"/>
          </a:p>
        </p:txBody>
      </p:sp>
      <p:sp>
        <p:nvSpPr>
          <p:cNvPr id="5" name="Shape 20">
            <a:extLst>
              <a:ext uri="{FF2B5EF4-FFF2-40B4-BE49-F238E27FC236}">
                <a16:creationId xmlns:a16="http://schemas.microsoft.com/office/drawing/2014/main" id="{1C030FA9-1839-9847-AD72-A842007A6FD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102</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102</a:t>
            </a:r>
          </a:p>
        </p:txBody>
      </p:sp>
    </p:spTree>
    <p:extLst>
      <p:ext uri="{BB962C8B-B14F-4D97-AF65-F5344CB8AC3E}">
        <p14:creationId xmlns:p14="http://schemas.microsoft.com/office/powerpoint/2010/main" val="414954640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783"/>
        <p:cNvGrpSpPr/>
        <p:nvPr/>
      </p:nvGrpSpPr>
      <p:grpSpPr>
        <a:xfrm>
          <a:off x="0" y="0"/>
          <a:ext cx="0" cy="0"/>
          <a:chOff x="0" y="0"/>
          <a:chExt cx="0" cy="0"/>
        </a:xfrm>
      </p:grpSpPr>
      <p:sp>
        <p:nvSpPr>
          <p:cNvPr id="784" name="Google Shape;784;p121"/>
          <p:cNvSpPr txBox="1">
            <a:spLocks noGrp="1"/>
          </p:cNvSpPr>
          <p:nvPr>
            <p:ph type="title"/>
          </p:nvPr>
        </p:nvSpPr>
        <p:spPr>
          <a:xfrm>
            <a:off x="228600" y="208723"/>
            <a:ext cx="8520600" cy="1108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sz="3600" dirty="0"/>
              <a:t>فيلق الرحمة في ميانمار</a:t>
            </a:r>
            <a:endParaRPr sz="3600" dirty="0"/>
          </a:p>
        </p:txBody>
      </p:sp>
      <p:sp>
        <p:nvSpPr>
          <p:cNvPr id="785" name="Google Shape;785;p121"/>
          <p:cNvSpPr txBox="1">
            <a:spLocks noGrp="1"/>
          </p:cNvSpPr>
          <p:nvPr>
            <p:ph type="body" idx="1"/>
          </p:nvPr>
        </p:nvSpPr>
        <p:spPr>
          <a:xfrm>
            <a:off x="3877770" y="1484784"/>
            <a:ext cx="4780723" cy="4472000"/>
          </a:xfrm>
          <a:prstGeom prst="rect">
            <a:avLst/>
          </a:prstGeom>
        </p:spPr>
        <p:txBody>
          <a:bodyPr spcFirstLastPara="1" wrap="square" lIns="91425" tIns="91425" rIns="91425" bIns="91425" anchor="t" anchorCtr="0">
            <a:noAutofit/>
          </a:bodyPr>
          <a:lstStyle/>
          <a:p>
            <a:pPr lvl="0" indent="-342900" algn="r" rtl="1">
              <a:buSzPts val="1800"/>
            </a:pPr>
            <a:r>
              <a:rPr lang="ar-SA" sz="2400" dirty="0"/>
              <a:t>كيف قاموا في فيلق الرحمة بتكييف أساليب التقييم الخاصة بهم مع برنامج ديني لبناء السلام؟</a:t>
            </a:r>
          </a:p>
          <a:p>
            <a:pPr lvl="0" indent="-342900" algn="r" rtl="1">
              <a:buSzPts val="1800"/>
            </a:pPr>
            <a:r>
              <a:rPr lang="ar-SA" sz="2400" dirty="0"/>
              <a:t>ما هي مزايا استخدام هذه الأساليب عند العمل مع العناصر الدينية الفاعلة؟ </a:t>
            </a:r>
            <a:endParaRPr lang="en" sz="2400" dirty="0"/>
          </a:p>
        </p:txBody>
      </p:sp>
      <p:pic>
        <p:nvPicPr>
          <p:cNvPr id="786" name="Google Shape;786;p121"/>
          <p:cNvPicPr preferRelativeResize="0"/>
          <p:nvPr/>
        </p:nvPicPr>
        <p:blipFill>
          <a:blip r:embed="rId3">
            <a:alphaModFix/>
          </a:blip>
          <a:stretch>
            <a:fillRect/>
          </a:stretch>
        </p:blipFill>
        <p:spPr>
          <a:xfrm>
            <a:off x="775501" y="1772816"/>
            <a:ext cx="2120952" cy="3641120"/>
          </a:xfrm>
          <a:prstGeom prst="rect">
            <a:avLst/>
          </a:prstGeom>
          <a:noFill/>
          <a:ln>
            <a:noFill/>
          </a:ln>
        </p:spPr>
      </p:pic>
      <p:sp>
        <p:nvSpPr>
          <p:cNvPr id="5" name="Shape 20">
            <a:extLst>
              <a:ext uri="{FF2B5EF4-FFF2-40B4-BE49-F238E27FC236}">
                <a16:creationId xmlns:a16="http://schemas.microsoft.com/office/drawing/2014/main" id="{0BDC69B9-7A32-FA42-BAE7-87351ABB3C0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103</a:t>
            </a:r>
            <a:endParaRPr lang="en" kern="0" dirty="0"/>
          </a:p>
        </p:txBody>
      </p:sp>
      <p:sp>
        <p:nvSpPr>
          <p:cNvPr id="2" name="Rectangle 1">
            <a:extLst>
              <a:ext uri="{FF2B5EF4-FFF2-40B4-BE49-F238E27FC236}">
                <a16:creationId xmlns:a16="http://schemas.microsoft.com/office/drawing/2014/main" id="{56912D73-3B50-EF49-B14A-9F2FA8457612}"/>
              </a:ext>
            </a:extLst>
          </p:cNvPr>
          <p:cNvSpPr/>
          <p:nvPr/>
        </p:nvSpPr>
        <p:spPr>
          <a:xfrm>
            <a:off x="3347864" y="986633"/>
            <a:ext cx="5305301" cy="307777"/>
          </a:xfrm>
          <a:prstGeom prst="rect">
            <a:avLst/>
          </a:prstGeom>
        </p:spPr>
        <p:txBody>
          <a:bodyPr wrap="square">
            <a:spAutoFit/>
          </a:bodyPr>
          <a:lstStyle/>
          <a:p>
            <a:r>
              <a:rPr lang="ar-SA" sz="1400" b="1" kern="0" dirty="0">
                <a:solidFill>
                  <a:srgbClr val="00407F"/>
                </a:solidFill>
                <a:sym typeface="Arial"/>
              </a:rPr>
              <a:t>دراسة حالة </a:t>
            </a:r>
            <a:endParaRPr lang="en-US" sz="1400" b="1" kern="0" dirty="0">
              <a:solidFill>
                <a:srgbClr val="00407F"/>
              </a:solidFill>
              <a:cs typeface="Arial"/>
              <a:sym typeface="Arial"/>
            </a:endParaRPr>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103</a:t>
            </a:r>
          </a:p>
        </p:txBody>
      </p:sp>
    </p:spTree>
    <p:extLst>
      <p:ext uri="{BB962C8B-B14F-4D97-AF65-F5344CB8AC3E}">
        <p14:creationId xmlns:p14="http://schemas.microsoft.com/office/powerpoint/2010/main" val="413405874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790"/>
        <p:cNvGrpSpPr/>
        <p:nvPr/>
      </p:nvGrpSpPr>
      <p:grpSpPr>
        <a:xfrm>
          <a:off x="0" y="0"/>
          <a:ext cx="0" cy="0"/>
          <a:chOff x="0" y="0"/>
          <a:chExt cx="0" cy="0"/>
        </a:xfrm>
      </p:grpSpPr>
      <p:sp>
        <p:nvSpPr>
          <p:cNvPr id="791" name="Google Shape;791;p122"/>
          <p:cNvSpPr txBox="1">
            <a:spLocks noGrp="1"/>
          </p:cNvSpPr>
          <p:nvPr>
            <p:ph type="title"/>
          </p:nvPr>
        </p:nvSpPr>
        <p:spPr>
          <a:xfrm>
            <a:off x="245440" y="205645"/>
            <a:ext cx="8520600" cy="1108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t>الاعتبارات </a:t>
            </a:r>
            <a:r>
              <a:rPr lang="ar-SA" dirty="0">
                <a:solidFill>
                  <a:schemeClr val="accent1"/>
                </a:solidFill>
              </a:rPr>
              <a:t>الأساسية</a:t>
            </a:r>
            <a:endParaRPr dirty="0">
              <a:solidFill>
                <a:schemeClr val="accent1"/>
              </a:solidFill>
            </a:endParaRPr>
          </a:p>
        </p:txBody>
      </p:sp>
      <p:graphicFrame>
        <p:nvGraphicFramePr>
          <p:cNvPr id="792" name="Google Shape;792;p122"/>
          <p:cNvGraphicFramePr/>
          <p:nvPr>
            <p:extLst>
              <p:ext uri="{D42A27DB-BD31-4B8C-83A1-F6EECF244321}">
                <p14:modId xmlns:p14="http://schemas.microsoft.com/office/powerpoint/2010/main" val="3425779133"/>
              </p:ext>
            </p:extLst>
          </p:nvPr>
        </p:nvGraphicFramePr>
        <p:xfrm>
          <a:off x="228603" y="1397002"/>
          <a:ext cx="8367605" cy="4761625"/>
        </p:xfrm>
        <a:graphic>
          <a:graphicData uri="http://schemas.openxmlformats.org/drawingml/2006/table">
            <a:tbl>
              <a:tblPr rtl="1">
                <a:noFill/>
              </a:tblPr>
              <a:tblGrid>
                <a:gridCol w="2488096">
                  <a:extLst>
                    <a:ext uri="{9D8B030D-6E8A-4147-A177-3AD203B41FA5}">
                      <a16:colId xmlns:a16="http://schemas.microsoft.com/office/drawing/2014/main" val="20000"/>
                    </a:ext>
                  </a:extLst>
                </a:gridCol>
                <a:gridCol w="5879509">
                  <a:extLst>
                    <a:ext uri="{9D8B030D-6E8A-4147-A177-3AD203B41FA5}">
                      <a16:colId xmlns:a16="http://schemas.microsoft.com/office/drawing/2014/main" val="20001"/>
                    </a:ext>
                  </a:extLst>
                </a:gridCol>
              </a:tblGrid>
              <a:tr h="1112480">
                <a:tc>
                  <a:txBody>
                    <a:bodyPr/>
                    <a:lstStyle/>
                    <a:p>
                      <a:pPr marL="57150" lvl="0" indent="0" algn="r" rtl="1">
                        <a:lnSpc>
                          <a:spcPct val="115000"/>
                        </a:lnSpc>
                        <a:spcBef>
                          <a:spcPts val="0"/>
                        </a:spcBef>
                        <a:spcAft>
                          <a:spcPts val="1600"/>
                        </a:spcAft>
                        <a:buClr>
                          <a:schemeClr val="dk1"/>
                        </a:buClr>
                        <a:buSzPts val="1100"/>
                        <a:buFont typeface="Arial"/>
                        <a:buNone/>
                      </a:pPr>
                      <a:r>
                        <a:rPr lang="ar-SA" sz="2400" b="1" dirty="0">
                          <a:solidFill>
                            <a:schemeClr val="dk1"/>
                          </a:solidFill>
                        </a:rPr>
                        <a:t>البحث</a:t>
                      </a:r>
                      <a:r>
                        <a:rPr lang="ar-SA" sz="2400" b="1" baseline="0" dirty="0">
                          <a:solidFill>
                            <a:schemeClr val="dk1"/>
                          </a:solidFill>
                        </a:rPr>
                        <a:t> عن العبارات</a:t>
                      </a:r>
                      <a:r>
                        <a:rPr lang="ar-SA" sz="2400" b="1" dirty="0">
                          <a:solidFill>
                            <a:schemeClr val="dk1"/>
                          </a:solidFill>
                        </a:rPr>
                        <a:t> الصحيحة</a:t>
                      </a:r>
                      <a:endParaRPr sz="1500" b="1" dirty="0"/>
                    </a:p>
                  </a:txBody>
                  <a:tcPr marL="91425" marR="91425" marT="121900" marB="121900"/>
                </a:tc>
                <a:tc>
                  <a:txBody>
                    <a:bodyPr/>
                    <a:lstStyle/>
                    <a:p>
                      <a:pPr marL="0" lvl="0" indent="0" algn="just" rtl="1">
                        <a:spcBef>
                          <a:spcPts val="0"/>
                        </a:spcBef>
                        <a:spcAft>
                          <a:spcPts val="0"/>
                        </a:spcAft>
                        <a:buFont typeface="Arial" panose="020B0604020202020204" pitchFamily="34" charset="0"/>
                        <a:buNone/>
                      </a:pPr>
                      <a:r>
                        <a:rPr lang="ar-SA" sz="1900" dirty="0"/>
                        <a:t>استخدام الأسئلة والعبارات التي ترتكز على الدين لجعل التقييم في متناول يد المشاركين في المشروع. قد تصف العناصر الدينية الفاعلة عملهم أو تجربتهم في العالم بعبارات خارقة للطبيعة.</a:t>
                      </a:r>
                      <a:endParaRPr sz="1900" dirty="0"/>
                    </a:p>
                  </a:txBody>
                  <a:tcPr marL="91425" marR="91425" marT="121900" marB="121900"/>
                </a:tc>
                <a:extLst>
                  <a:ext uri="{0D108BD9-81ED-4DB2-BD59-A6C34878D82A}">
                    <a16:rowId xmlns:a16="http://schemas.microsoft.com/office/drawing/2014/main" val="10000"/>
                  </a:ext>
                </a:extLst>
              </a:tr>
              <a:tr h="1112480">
                <a:tc>
                  <a:txBody>
                    <a:bodyPr/>
                    <a:lstStyle/>
                    <a:p>
                      <a:pPr marL="57150" lvl="0" indent="0" algn="r" rtl="1">
                        <a:lnSpc>
                          <a:spcPct val="115000"/>
                        </a:lnSpc>
                        <a:spcBef>
                          <a:spcPts val="0"/>
                        </a:spcBef>
                        <a:spcAft>
                          <a:spcPts val="1600"/>
                        </a:spcAft>
                        <a:buClr>
                          <a:schemeClr val="dk1"/>
                        </a:buClr>
                        <a:buSzPts val="1100"/>
                        <a:buFont typeface="Arial"/>
                        <a:buNone/>
                      </a:pPr>
                      <a:r>
                        <a:rPr lang="ar-SA" sz="2400" b="1" dirty="0">
                          <a:solidFill>
                            <a:schemeClr val="dk1"/>
                          </a:solidFill>
                        </a:rPr>
                        <a:t>تأكد من الاستماع للجميع</a:t>
                      </a:r>
                      <a:endParaRPr sz="1500" b="1" dirty="0"/>
                    </a:p>
                  </a:txBody>
                  <a:tcPr marL="91425" marR="91425" marT="121900" marB="121900"/>
                </a:tc>
                <a:tc>
                  <a:txBody>
                    <a:bodyPr/>
                    <a:lstStyle/>
                    <a:p>
                      <a:pPr marL="0" lvl="0" indent="0" algn="just" rtl="1">
                        <a:spcBef>
                          <a:spcPts val="0"/>
                        </a:spcBef>
                        <a:spcAft>
                          <a:spcPts val="0"/>
                        </a:spcAft>
                        <a:buNone/>
                      </a:pPr>
                      <a:r>
                        <a:rPr lang="ar-SA" sz="1900" spc="-50" baseline="0" dirty="0">
                          <a:solidFill>
                            <a:schemeClr val="dk1"/>
                          </a:solidFill>
                        </a:rPr>
                        <a:t>غالبًا ما يجمع العمل بين الأديان المجموعات معًا عبر خطوط التوتر ولا يجدي نفعًا إلا عندما تشعر كل مجموعة دينية بأن لها احترامها وأن صوتها مسموع. من الضروري أن تكون عمليات التقييم مشتركة وتشمل جميع الأصوات.</a:t>
                      </a:r>
                      <a:endParaRPr sz="1900" spc="-50" baseline="0" dirty="0"/>
                    </a:p>
                  </a:txBody>
                  <a:tcPr marL="91425" marR="91425" marT="121900" marB="121900"/>
                </a:tc>
                <a:extLst>
                  <a:ext uri="{0D108BD9-81ED-4DB2-BD59-A6C34878D82A}">
                    <a16:rowId xmlns:a16="http://schemas.microsoft.com/office/drawing/2014/main" val="10001"/>
                  </a:ext>
                </a:extLst>
              </a:tr>
              <a:tr h="1112480">
                <a:tc>
                  <a:txBody>
                    <a:bodyPr/>
                    <a:lstStyle/>
                    <a:p>
                      <a:pPr marL="57150" lvl="0" indent="0" algn="r" rtl="1">
                        <a:lnSpc>
                          <a:spcPct val="115000"/>
                        </a:lnSpc>
                        <a:spcBef>
                          <a:spcPts val="0"/>
                        </a:spcBef>
                        <a:spcAft>
                          <a:spcPts val="1600"/>
                        </a:spcAft>
                        <a:buClr>
                          <a:schemeClr val="dk1"/>
                        </a:buClr>
                        <a:buSzPts val="1100"/>
                        <a:buFont typeface="Arial"/>
                        <a:buNone/>
                      </a:pPr>
                      <a:r>
                        <a:rPr lang="ar-SA" sz="2400" b="1" dirty="0">
                          <a:solidFill>
                            <a:schemeClr val="dk1"/>
                          </a:solidFill>
                        </a:rPr>
                        <a:t>ضع توقعات</a:t>
                      </a:r>
                      <a:r>
                        <a:rPr lang="ar-SA" sz="2400" b="1" baseline="0" dirty="0">
                          <a:solidFill>
                            <a:schemeClr val="dk1"/>
                          </a:solidFill>
                        </a:rPr>
                        <a:t> منطقية</a:t>
                      </a:r>
                      <a:endParaRPr sz="1500" b="1" dirty="0"/>
                    </a:p>
                  </a:txBody>
                  <a:tcPr marL="91425" marR="91425" marT="121900" marB="121900"/>
                </a:tc>
                <a:tc>
                  <a:txBody>
                    <a:bodyPr/>
                    <a:lstStyle/>
                    <a:p>
                      <a:pPr marL="0" lvl="0" indent="0" algn="just" rtl="1">
                        <a:spcBef>
                          <a:spcPts val="0"/>
                        </a:spcBef>
                        <a:spcAft>
                          <a:spcPts val="0"/>
                        </a:spcAft>
                        <a:buNone/>
                      </a:pPr>
                      <a:r>
                        <a:rPr lang="ar-SA" sz="1900" dirty="0"/>
                        <a:t>إن تغيير العلاقات أو تنفيذ التغيير في الأعراف الاجتماعية يستغرق وقتًا. لدى العديد من العناصر الدينية الفاعلة رؤية طويلة الأمد لمجتمعهم وعملهم الذي قد لا يتماشى مع متطلبات المشاريع القصيرة الأجل.</a:t>
                      </a:r>
                      <a:endParaRPr sz="1900" dirty="0"/>
                    </a:p>
                  </a:txBody>
                  <a:tcPr marL="91425" marR="91425" marT="121900" marB="121900"/>
                </a:tc>
                <a:extLst>
                  <a:ext uri="{0D108BD9-81ED-4DB2-BD59-A6C34878D82A}">
                    <a16:rowId xmlns:a16="http://schemas.microsoft.com/office/drawing/2014/main" val="10002"/>
                  </a:ext>
                </a:extLst>
              </a:tr>
              <a:tr h="1424185">
                <a:tc>
                  <a:txBody>
                    <a:bodyPr/>
                    <a:lstStyle/>
                    <a:p>
                      <a:pPr marL="57150" lvl="0" indent="0" algn="r" rtl="1">
                        <a:lnSpc>
                          <a:spcPct val="115000"/>
                        </a:lnSpc>
                        <a:spcBef>
                          <a:spcPts val="0"/>
                        </a:spcBef>
                        <a:spcAft>
                          <a:spcPts val="1600"/>
                        </a:spcAft>
                        <a:buClr>
                          <a:schemeClr val="dk1"/>
                        </a:buClr>
                        <a:buSzPts val="1100"/>
                        <a:buFont typeface="Arial"/>
                        <a:buNone/>
                      </a:pPr>
                      <a:r>
                        <a:rPr lang="ar-SA" sz="2400" b="1" dirty="0">
                          <a:solidFill>
                            <a:schemeClr val="dk1"/>
                          </a:solidFill>
                        </a:rPr>
                        <a:t>التفكير الناقد في كيفية التأثير على المؤسسات</a:t>
                      </a:r>
                      <a:endParaRPr sz="1500" b="1" dirty="0"/>
                    </a:p>
                  </a:txBody>
                  <a:tcPr marL="91425" marR="91425" marT="121900" marB="121900"/>
                </a:tc>
                <a:tc>
                  <a:txBody>
                    <a:bodyPr/>
                    <a:lstStyle/>
                    <a:p>
                      <a:pPr marL="0" lvl="0" indent="0" algn="just" rtl="1">
                        <a:spcBef>
                          <a:spcPts val="0"/>
                        </a:spcBef>
                        <a:spcAft>
                          <a:spcPts val="0"/>
                        </a:spcAft>
                        <a:buNone/>
                      </a:pPr>
                      <a:r>
                        <a:rPr lang="ar-SA" sz="1900" dirty="0"/>
                        <a:t>لدى بعض المجتمعات الدينية تسلسل هرمي قوي. والبعض الآخر من المجتمعات ليس لديه مثل هذا التسلسل. إن التأثير على ما هو أبعد من الأفراد المستفيدين يستدعي فهم كيفية عمل المؤسسات الدينية.</a:t>
                      </a:r>
                      <a:endParaRPr sz="1900" dirty="0"/>
                    </a:p>
                  </a:txBody>
                  <a:tcPr marL="91425" marR="91425" marT="121900" marB="121900"/>
                </a:tc>
                <a:extLst>
                  <a:ext uri="{0D108BD9-81ED-4DB2-BD59-A6C34878D82A}">
                    <a16:rowId xmlns:a16="http://schemas.microsoft.com/office/drawing/2014/main" val="10003"/>
                  </a:ext>
                </a:extLst>
              </a:tr>
            </a:tbl>
          </a:graphicData>
        </a:graphic>
      </p:graphicFrame>
      <p:sp>
        <p:nvSpPr>
          <p:cNvPr id="4" name="Shape 20">
            <a:extLst>
              <a:ext uri="{FF2B5EF4-FFF2-40B4-BE49-F238E27FC236}">
                <a16:creationId xmlns:a16="http://schemas.microsoft.com/office/drawing/2014/main" id="{B4218356-F839-1F49-8D5D-D78658D2919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104</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104</a:t>
            </a:r>
          </a:p>
        </p:txBody>
      </p:sp>
    </p:spTree>
    <p:extLst>
      <p:ext uri="{BB962C8B-B14F-4D97-AF65-F5344CB8AC3E}">
        <p14:creationId xmlns:p14="http://schemas.microsoft.com/office/powerpoint/2010/main" val="30007049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796"/>
        <p:cNvGrpSpPr/>
        <p:nvPr/>
      </p:nvGrpSpPr>
      <p:grpSpPr>
        <a:xfrm>
          <a:off x="0" y="0"/>
          <a:ext cx="0" cy="0"/>
          <a:chOff x="0" y="0"/>
          <a:chExt cx="0" cy="0"/>
        </a:xfrm>
      </p:grpSpPr>
      <p:sp>
        <p:nvSpPr>
          <p:cNvPr id="797" name="Google Shape;797;p123"/>
          <p:cNvSpPr txBox="1">
            <a:spLocks noGrp="1"/>
          </p:cNvSpPr>
          <p:nvPr>
            <p:ph type="title"/>
          </p:nvPr>
        </p:nvSpPr>
        <p:spPr>
          <a:xfrm>
            <a:off x="6156176" y="404664"/>
            <a:ext cx="2580090" cy="1034803"/>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ar-SA" sz="2400" b="1" dirty="0"/>
              <a:t>الوحدة 8</a:t>
            </a:r>
            <a:r>
              <a:rPr lang="ar-SA" sz="2400" dirty="0"/>
              <a:t>: </a:t>
            </a:r>
            <a:br>
              <a:rPr lang="ar-SA" sz="2400" dirty="0"/>
            </a:br>
            <a:r>
              <a:rPr lang="ar-SA" sz="2400" dirty="0"/>
              <a:t>الأفكار الرئيسية</a:t>
            </a:r>
            <a:endParaRPr lang="en-US" sz="2400" dirty="0">
              <a:latin typeface="Nexa" panose="02000000000000000000" pitchFamily="2" charset="77"/>
            </a:endParaRPr>
          </a:p>
        </p:txBody>
      </p:sp>
      <p:sp>
        <p:nvSpPr>
          <p:cNvPr id="798" name="Google Shape;798;p123"/>
          <p:cNvSpPr txBox="1">
            <a:spLocks noGrp="1"/>
          </p:cNvSpPr>
          <p:nvPr>
            <p:ph type="body" idx="1"/>
          </p:nvPr>
        </p:nvSpPr>
        <p:spPr>
          <a:xfrm>
            <a:off x="107504" y="758032"/>
            <a:ext cx="6085728" cy="3679080"/>
          </a:xfrm>
          <a:prstGeom prst="rect">
            <a:avLst/>
          </a:prstGeom>
        </p:spPr>
        <p:txBody>
          <a:bodyPr spcFirstLastPara="1" wrap="square" lIns="91425" tIns="91425" rIns="91425" bIns="91425" anchor="t" anchorCtr="0">
            <a:noAutofit/>
          </a:bodyPr>
          <a:lstStyle/>
          <a:p>
            <a:pPr lvl="0" algn="r" rtl="1"/>
            <a:r>
              <a:rPr lang="ar-SA" sz="2000" dirty="0"/>
              <a:t>إن التصميم والمراقبة والتقييم للمشاركة الدينية </a:t>
            </a:r>
            <a:r>
              <a:rPr lang="ar-SA" sz="2000" b="1" dirty="0"/>
              <a:t>يشبه</a:t>
            </a:r>
            <a:r>
              <a:rPr lang="ar-SA" sz="2000" dirty="0"/>
              <a:t> مشاريع بناء السلام العامة </a:t>
            </a:r>
            <a:r>
              <a:rPr lang="en-GB" sz="2000" dirty="0">
                <a:latin typeface="Arial" panose="020B0604020202020204" pitchFamily="34" charset="0"/>
                <a:cs typeface="Arial" panose="020B0604020202020204" pitchFamily="34" charset="0"/>
              </a:rPr>
              <a:t> </a:t>
            </a:r>
          </a:p>
          <a:p>
            <a:pPr marL="114300" indent="0" algn="r" rtl="1">
              <a:buNone/>
            </a:pPr>
            <a:r>
              <a:rPr lang="en-GB" sz="2000" dirty="0">
                <a:solidFill>
                  <a:schemeClr val="tx2"/>
                </a:solidFill>
                <a:latin typeface="Arial" panose="020B0604020202020204" pitchFamily="34" charset="0"/>
                <a:cs typeface="Arial" panose="020B0604020202020204" pitchFamily="34" charset="0"/>
              </a:rPr>
              <a:t>	</a:t>
            </a:r>
            <a:r>
              <a:rPr lang="ar-SA" sz="2000" dirty="0">
                <a:solidFill>
                  <a:schemeClr val="tx2"/>
                </a:solidFill>
              </a:rPr>
              <a:t>             ولكن</a:t>
            </a:r>
            <a:r>
              <a:rPr lang="en-GB" sz="2000" dirty="0">
                <a:solidFill>
                  <a:schemeClr val="tx2"/>
                </a:solidFill>
                <a:latin typeface="Arial" panose="020B0604020202020204" pitchFamily="34" charset="0"/>
                <a:cs typeface="Arial" panose="020B0604020202020204" pitchFamily="34" charset="0"/>
              </a:rPr>
              <a:t> </a:t>
            </a:r>
          </a:p>
          <a:p>
            <a:pPr lvl="0" algn="r" rtl="1"/>
            <a:r>
              <a:rPr lang="ar-SA" sz="2000" dirty="0"/>
              <a:t>اختر </a:t>
            </a:r>
            <a:r>
              <a:rPr lang="ar-SA" sz="2000" b="1" dirty="0"/>
              <a:t>أساليب التقييم المناسبة </a:t>
            </a:r>
            <a:r>
              <a:rPr lang="ar-SA" sz="2000" dirty="0"/>
              <a:t>لمؤشراتك وموضوعاتك</a:t>
            </a:r>
            <a:r>
              <a:rPr lang="en-GB" sz="2000" dirty="0">
                <a:latin typeface="Arial" panose="020B0604020202020204" pitchFamily="34" charset="0"/>
                <a:cs typeface="Arial" panose="020B0604020202020204" pitchFamily="34" charset="0"/>
              </a:rPr>
              <a:t> </a:t>
            </a:r>
          </a:p>
          <a:p>
            <a:pPr lvl="1" algn="r" rtl="1">
              <a:spcBef>
                <a:spcPts val="0"/>
              </a:spcBef>
            </a:pPr>
            <a:r>
              <a:rPr lang="ar-SA" sz="2000" dirty="0">
                <a:latin typeface="Arial" panose="020B0604020202020204" pitchFamily="34" charset="0"/>
                <a:cs typeface="Arial" panose="020B0604020202020204" pitchFamily="34" charset="0"/>
              </a:rPr>
              <a:t>غالبًا ما تكون أساليب التقييم التشاركي والنوعي أكثر فاعلية عند تقييم مشاريع المشاركة الدينية</a:t>
            </a:r>
            <a:endParaRPr lang="en-GB" sz="2000" dirty="0">
              <a:latin typeface="Arial" panose="020B0604020202020204" pitchFamily="34" charset="0"/>
              <a:cs typeface="Arial" panose="020B0604020202020204" pitchFamily="34" charset="0"/>
            </a:endParaRPr>
          </a:p>
          <a:p>
            <a:pPr lvl="0" algn="r" rtl="1"/>
            <a:r>
              <a:rPr lang="ar-SA" sz="2000" dirty="0"/>
              <a:t>استخدم </a:t>
            </a:r>
            <a:r>
              <a:rPr lang="ar-SA" sz="2000" b="1" dirty="0"/>
              <a:t>العبارات الدينية </a:t>
            </a:r>
            <a:r>
              <a:rPr lang="ar-SA" sz="2000" dirty="0"/>
              <a:t>لتعزيز فهم العناصر الدينية الفاعلة لأهداف المشروع</a:t>
            </a:r>
          </a:p>
          <a:p>
            <a:pPr lvl="0" algn="r" rtl="1"/>
            <a:r>
              <a:rPr lang="ar-SA" sz="2000" b="1" dirty="0"/>
              <a:t>تعرف</a:t>
            </a:r>
            <a:r>
              <a:rPr lang="ar-SA" sz="2000" dirty="0"/>
              <a:t> على المشاركين جيدًا</a:t>
            </a:r>
          </a:p>
          <a:p>
            <a:pPr lvl="0" algn="r" rtl="1"/>
            <a:r>
              <a:rPr lang="ar-SA" sz="2000" dirty="0"/>
              <a:t>ضع </a:t>
            </a:r>
            <a:r>
              <a:rPr lang="ar-SA" sz="2000" b="1" dirty="0"/>
              <a:t>توقعات وأطرًا زمنية منطقية</a:t>
            </a:r>
            <a:endParaRPr sz="2000" b="1" dirty="0"/>
          </a:p>
        </p:txBody>
      </p:sp>
      <p:sp>
        <p:nvSpPr>
          <p:cNvPr id="4" name="Shape 20">
            <a:extLst>
              <a:ext uri="{FF2B5EF4-FFF2-40B4-BE49-F238E27FC236}">
                <a16:creationId xmlns:a16="http://schemas.microsoft.com/office/drawing/2014/main" id="{69E03FDF-9952-8B42-B1E0-2D5D9B01BFA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105</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105</a:t>
            </a:r>
          </a:p>
        </p:txBody>
      </p:sp>
    </p:spTree>
    <p:extLst>
      <p:ext uri="{BB962C8B-B14F-4D97-AF65-F5344CB8AC3E}">
        <p14:creationId xmlns:p14="http://schemas.microsoft.com/office/powerpoint/2010/main" val="31237576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3" name="Title 1">
            <a:extLst>
              <a:ext uri="{FF2B5EF4-FFF2-40B4-BE49-F238E27FC236}">
                <a16:creationId xmlns:a16="http://schemas.microsoft.com/office/drawing/2014/main" id="{EAD632F2-5C6B-7444-963D-A07721C6E5D9}"/>
              </a:ext>
            </a:extLst>
          </p:cNvPr>
          <p:cNvSpPr>
            <a:spLocks noGrp="1"/>
          </p:cNvSpPr>
          <p:nvPr>
            <p:ph type="title"/>
          </p:nvPr>
        </p:nvSpPr>
        <p:spPr>
          <a:xfrm>
            <a:off x="6012160" y="332656"/>
            <a:ext cx="2740254" cy="1108400"/>
          </a:xfrm>
        </p:spPr>
        <p:txBody>
          <a:bodyPr anchor="t"/>
          <a:lstStyle/>
          <a:p>
            <a:r>
              <a:rPr lang="ar-SA" b="1" dirty="0">
                <a:solidFill>
                  <a:schemeClr val="tx2"/>
                </a:solidFill>
                <a:latin typeface="Nexa Heavy" panose="02000000000000000000" pitchFamily="2" charset="77"/>
                <a:cs typeface="Arial" panose="020B0604020202020204" pitchFamily="34" charset="0"/>
              </a:rPr>
              <a:t>المناقشة    </a:t>
            </a:r>
            <a:endParaRPr lang="en-US" b="1" dirty="0">
              <a:solidFill>
                <a:schemeClr val="tx2"/>
              </a:solidFill>
              <a:latin typeface="Nexa Heavy" panose="02000000000000000000" pitchFamily="2" charset="77"/>
              <a:cs typeface="Arial" panose="020B0604020202020204" pitchFamily="34" charset="0"/>
            </a:endParaRPr>
          </a:p>
        </p:txBody>
      </p:sp>
      <p:sp>
        <p:nvSpPr>
          <p:cNvPr id="112" name="Google Shape;112;p21"/>
          <p:cNvSpPr txBox="1">
            <a:spLocks noGrp="1"/>
          </p:cNvSpPr>
          <p:nvPr>
            <p:ph type="body" idx="1"/>
          </p:nvPr>
        </p:nvSpPr>
        <p:spPr>
          <a:xfrm>
            <a:off x="179512" y="371320"/>
            <a:ext cx="5619750" cy="5616315"/>
          </a:xfrm>
          <a:prstGeom prst="rect">
            <a:avLst/>
          </a:prstGeom>
        </p:spPr>
        <p:txBody>
          <a:bodyPr spcFirstLastPara="1" wrap="square" lIns="91425" tIns="91425" rIns="91425" bIns="91425" anchor="t" anchorCtr="0">
            <a:noAutofit/>
          </a:bodyPr>
          <a:lstStyle/>
          <a:p>
            <a:pPr algn="r" rtl="1"/>
            <a:r>
              <a:rPr lang="ar-SA" dirty="0"/>
              <a:t>لماذا تعتبر العناصر الدينية الفاعلة أساسية لنجاح هذا المشروع؟</a:t>
            </a:r>
          </a:p>
          <a:p>
            <a:pPr algn="r" rtl="1"/>
            <a:r>
              <a:rPr lang="ar-SA" sz="2400" dirty="0">
                <a:latin typeface="Arial" panose="020B0604020202020204" pitchFamily="34" charset="0"/>
                <a:cs typeface="Arial" panose="020B0604020202020204" pitchFamily="34" charset="0"/>
              </a:rPr>
              <a:t>لماذا التركيز على أماكن العبادة؟ </a:t>
            </a:r>
            <a:endParaRPr lang="en" sz="2400" dirty="0">
              <a:latin typeface="Arial" panose="020B0604020202020204" pitchFamily="34" charset="0"/>
              <a:cs typeface="Arial" panose="020B0604020202020204" pitchFamily="34" charset="0"/>
            </a:endParaRPr>
          </a:p>
          <a:p>
            <a:pPr algn="r" rtl="1"/>
            <a:r>
              <a:rPr lang="ar-SA" dirty="0"/>
              <a:t>هل هناك أوجه شبه بين النزاع في ولاية بلاتو في نيجيريا وبين موقعك؟ إذا أجبت بنعم، فما هي؟</a:t>
            </a:r>
          </a:p>
          <a:p>
            <a:pPr algn="r" rtl="1"/>
            <a:r>
              <a:rPr lang="ar-SA" sz="2400" dirty="0">
                <a:latin typeface="Arial" panose="020B0604020202020204" pitchFamily="34" charset="0"/>
                <a:cs typeface="Arial" panose="020B0604020202020204" pitchFamily="34" charset="0"/>
              </a:rPr>
              <a:t>هل من الممكن للمشاركة الدينية أن تكون أداة مفيدة في موقعك؟ لماذا/ لماذا لا؟ </a:t>
            </a:r>
            <a:endParaRPr sz="2400" dirty="0">
              <a:latin typeface="Arial" panose="020B0604020202020204" pitchFamily="34" charset="0"/>
              <a:cs typeface="Arial" panose="020B0604020202020204" pitchFamily="34" charset="0"/>
            </a:endParaRPr>
          </a:p>
        </p:txBody>
      </p:sp>
      <p:sp>
        <p:nvSpPr>
          <p:cNvPr id="23" name="Shape 20">
            <a:extLst>
              <a:ext uri="{FF2B5EF4-FFF2-40B4-BE49-F238E27FC236}">
                <a16:creationId xmlns:a16="http://schemas.microsoft.com/office/drawing/2014/main" id="{F4916734-21B6-8340-8F51-B4CC7F82681C}"/>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11</a:t>
            </a:r>
            <a:r>
              <a:rPr lang="en" kern="0" dirty="0"/>
              <a:t> </a:t>
            </a:r>
          </a:p>
        </p:txBody>
      </p:sp>
      <p:grpSp>
        <p:nvGrpSpPr>
          <p:cNvPr id="24" name="Shape 2628">
            <a:extLst>
              <a:ext uri="{FF2B5EF4-FFF2-40B4-BE49-F238E27FC236}">
                <a16:creationId xmlns:a16="http://schemas.microsoft.com/office/drawing/2014/main" id="{0D421056-593C-9942-A04D-E44514655FD1}"/>
              </a:ext>
            </a:extLst>
          </p:cNvPr>
          <p:cNvGrpSpPr/>
          <p:nvPr/>
        </p:nvGrpSpPr>
        <p:grpSpPr>
          <a:xfrm>
            <a:off x="6012160" y="2009459"/>
            <a:ext cx="2760096" cy="3595847"/>
            <a:chOff x="2190400" y="3124993"/>
            <a:chExt cx="731836" cy="731838"/>
          </a:xfrm>
          <a:solidFill>
            <a:schemeClr val="accent2"/>
          </a:solidFill>
        </p:grpSpPr>
        <p:sp>
          <p:nvSpPr>
            <p:cNvPr id="25" name="Shape 2629">
              <a:extLst>
                <a:ext uri="{FF2B5EF4-FFF2-40B4-BE49-F238E27FC236}">
                  <a16:creationId xmlns:a16="http://schemas.microsoft.com/office/drawing/2014/main" id="{A9A8F122-E5BB-D448-BBD7-3A09BD070493}"/>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algn="l" rtl="0"/>
              <a:endParaRPr kern="0">
                <a:solidFill>
                  <a:srgbClr val="2C2C2D"/>
                </a:solidFill>
                <a:ea typeface="Calibri"/>
                <a:cs typeface="Arial" panose="020B0604020202020204" pitchFamily="34" charset="0"/>
                <a:sym typeface="Calibri"/>
              </a:endParaRPr>
            </a:p>
          </p:txBody>
        </p:sp>
        <p:sp>
          <p:nvSpPr>
            <p:cNvPr id="26" name="Shape 2630">
              <a:extLst>
                <a:ext uri="{FF2B5EF4-FFF2-40B4-BE49-F238E27FC236}">
                  <a16:creationId xmlns:a16="http://schemas.microsoft.com/office/drawing/2014/main" id="{9EE0BCBE-75DD-F64A-ADE8-448D8F29CFE3}"/>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algn="l" rtl="0"/>
              <a:endParaRPr kern="0">
                <a:solidFill>
                  <a:srgbClr val="2C2C2D"/>
                </a:solidFill>
                <a:ea typeface="Calibri"/>
                <a:cs typeface="Arial" panose="020B0604020202020204" pitchFamily="34" charset="0"/>
                <a:sym typeface="Calibri"/>
              </a:endParaRPr>
            </a:p>
          </p:txBody>
        </p:sp>
        <p:sp>
          <p:nvSpPr>
            <p:cNvPr id="27" name="Shape 2631">
              <a:extLst>
                <a:ext uri="{FF2B5EF4-FFF2-40B4-BE49-F238E27FC236}">
                  <a16:creationId xmlns:a16="http://schemas.microsoft.com/office/drawing/2014/main" id="{948DDC47-0E5C-5543-A7B8-7C9ACAC61CEE}"/>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algn="l" rtl="0"/>
              <a:endParaRPr kern="0">
                <a:solidFill>
                  <a:srgbClr val="2C2C2D"/>
                </a:solidFill>
                <a:ea typeface="Calibri"/>
                <a:cs typeface="Arial" panose="020B0604020202020204" pitchFamily="34" charset="0"/>
                <a:sym typeface="Calibri"/>
              </a:endParaRPr>
            </a:p>
          </p:txBody>
        </p:sp>
        <p:sp>
          <p:nvSpPr>
            <p:cNvPr id="28" name="Shape 2632">
              <a:extLst>
                <a:ext uri="{FF2B5EF4-FFF2-40B4-BE49-F238E27FC236}">
                  <a16:creationId xmlns:a16="http://schemas.microsoft.com/office/drawing/2014/main" id="{EBF3C984-B2DE-AF47-8890-A34478C21E7C}"/>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algn="l" rtl="0"/>
              <a:endParaRPr kern="0" dirty="0">
                <a:solidFill>
                  <a:srgbClr val="2C2C2D"/>
                </a:solidFill>
                <a:ea typeface="Calibri"/>
                <a:cs typeface="Arial" panose="020B0604020202020204" pitchFamily="34" charset="0"/>
                <a:sym typeface="Calibri"/>
              </a:endParaRPr>
            </a:p>
          </p:txBody>
        </p:sp>
        <p:sp>
          <p:nvSpPr>
            <p:cNvPr id="29" name="Shape 2633">
              <a:extLst>
                <a:ext uri="{FF2B5EF4-FFF2-40B4-BE49-F238E27FC236}">
                  <a16:creationId xmlns:a16="http://schemas.microsoft.com/office/drawing/2014/main" id="{D0AE6872-6683-CC4F-8D71-097F57BE7D1C}"/>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algn="l" rtl="0"/>
              <a:endParaRPr kern="0" dirty="0">
                <a:solidFill>
                  <a:srgbClr val="2C2C2D"/>
                </a:solidFill>
                <a:ea typeface="Calibri"/>
                <a:cs typeface="Arial" panose="020B0604020202020204" pitchFamily="34" charset="0"/>
                <a:sym typeface="Calibri"/>
              </a:endParaRPr>
            </a:p>
          </p:txBody>
        </p:sp>
        <p:sp>
          <p:nvSpPr>
            <p:cNvPr id="30" name="Shape 2634">
              <a:extLst>
                <a:ext uri="{FF2B5EF4-FFF2-40B4-BE49-F238E27FC236}">
                  <a16:creationId xmlns:a16="http://schemas.microsoft.com/office/drawing/2014/main" id="{04940DF2-74E8-EC40-B60A-B2CF277F3A09}"/>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algn="l" rtl="0"/>
              <a:endParaRPr kern="0">
                <a:solidFill>
                  <a:srgbClr val="2C2C2D"/>
                </a:solidFill>
                <a:ea typeface="Calibri"/>
                <a:cs typeface="Arial" panose="020B0604020202020204" pitchFamily="34" charset="0"/>
                <a:sym typeface="Calibri"/>
              </a:endParaRPr>
            </a:p>
          </p:txBody>
        </p:sp>
        <p:sp>
          <p:nvSpPr>
            <p:cNvPr id="31" name="Shape 2635">
              <a:extLst>
                <a:ext uri="{FF2B5EF4-FFF2-40B4-BE49-F238E27FC236}">
                  <a16:creationId xmlns:a16="http://schemas.microsoft.com/office/drawing/2014/main" id="{FD02F5B9-7590-3C47-B3F8-E22632E7C374}"/>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algn="l" rtl="0"/>
              <a:endParaRPr kern="0">
                <a:solidFill>
                  <a:srgbClr val="2C2C2D"/>
                </a:solidFill>
                <a:ea typeface="Calibri"/>
                <a:cs typeface="Arial" panose="020B0604020202020204" pitchFamily="34" charset="0"/>
                <a:sym typeface="Calibri"/>
              </a:endParaRPr>
            </a:p>
          </p:txBody>
        </p:sp>
      </p:grpSp>
      <p:sp>
        <p:nvSpPr>
          <p:cNvPr id="14" name="مربع نص 13"/>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11</a:t>
            </a:r>
          </a:p>
        </p:txBody>
      </p:sp>
    </p:spTree>
    <p:extLst>
      <p:ext uri="{BB962C8B-B14F-4D97-AF65-F5344CB8AC3E}">
        <p14:creationId xmlns:p14="http://schemas.microsoft.com/office/powerpoint/2010/main" val="36018464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6"/>
        <p:cNvGrpSpPr/>
        <p:nvPr/>
      </p:nvGrpSpPr>
      <p:grpSpPr>
        <a:xfrm>
          <a:off x="0" y="0"/>
          <a:ext cx="0" cy="0"/>
          <a:chOff x="0" y="0"/>
          <a:chExt cx="0" cy="0"/>
        </a:xfrm>
      </p:grpSpPr>
      <p:sp>
        <p:nvSpPr>
          <p:cNvPr id="117" name="Google Shape;117;p22"/>
          <p:cNvSpPr txBox="1">
            <a:spLocks noGrp="1"/>
          </p:cNvSpPr>
          <p:nvPr>
            <p:ph type="title"/>
          </p:nvPr>
        </p:nvSpPr>
        <p:spPr>
          <a:xfrm>
            <a:off x="292885" y="571752"/>
            <a:ext cx="8520600" cy="1108400"/>
          </a:xfrm>
          <a:prstGeom prst="rect">
            <a:avLst/>
          </a:prstGeom>
        </p:spPr>
        <p:txBody>
          <a:bodyPr spcFirstLastPara="1" wrap="square" lIns="91425" tIns="91425" rIns="91425" bIns="91425" anchor="b" anchorCtr="0">
            <a:noAutofit/>
          </a:bodyPr>
          <a:lstStyle/>
          <a:p>
            <a:pPr marL="0" lvl="0" indent="0" algn="r" rtl="1">
              <a:lnSpc>
                <a:spcPct val="80000"/>
              </a:lnSpc>
              <a:spcBef>
                <a:spcPts val="0"/>
              </a:spcBef>
              <a:spcAft>
                <a:spcPts val="0"/>
              </a:spcAft>
              <a:buNone/>
            </a:pPr>
            <a:br>
              <a:rPr lang="ar-SA" sz="3600" dirty="0">
                <a:solidFill>
                  <a:schemeClr val="tx2"/>
                </a:solidFill>
                <a:latin typeface="Nexa" panose="02000000000000000000" pitchFamily="2" charset="77"/>
              </a:rPr>
            </a:br>
            <a:r>
              <a:rPr lang="ar-SA" dirty="0"/>
              <a:t>الحوار بين الأديان مقابل المشاركة الدينية</a:t>
            </a:r>
            <a:endParaRPr sz="3600" dirty="0">
              <a:solidFill>
                <a:schemeClr val="tx2"/>
              </a:solidFill>
              <a:latin typeface="Nexa" panose="02000000000000000000" pitchFamily="2" charset="77"/>
            </a:endParaRPr>
          </a:p>
        </p:txBody>
      </p:sp>
      <p:graphicFrame>
        <p:nvGraphicFramePr>
          <p:cNvPr id="2" name="Diagram 1"/>
          <p:cNvGraphicFramePr/>
          <p:nvPr>
            <p:extLst>
              <p:ext uri="{D42A27DB-BD31-4B8C-83A1-F6EECF244321}">
                <p14:modId xmlns:p14="http://schemas.microsoft.com/office/powerpoint/2010/main" val="1687004479"/>
              </p:ext>
            </p:extLst>
          </p:nvPr>
        </p:nvGraphicFramePr>
        <p:xfrm>
          <a:off x="492641" y="1691642"/>
          <a:ext cx="2950073" cy="448834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Rectangle 2">
            <a:extLst>
              <a:ext uri="{FF2B5EF4-FFF2-40B4-BE49-F238E27FC236}">
                <a16:creationId xmlns:a16="http://schemas.microsoft.com/office/drawing/2014/main" id="{2F88EFE8-EF1A-C846-A55E-AB470D28C3B4}"/>
              </a:ext>
            </a:extLst>
          </p:cNvPr>
          <p:cNvSpPr/>
          <p:nvPr/>
        </p:nvSpPr>
        <p:spPr>
          <a:xfrm>
            <a:off x="3726180" y="3909518"/>
            <a:ext cx="5189220" cy="1015663"/>
          </a:xfrm>
          <a:prstGeom prst="rect">
            <a:avLst/>
          </a:prstGeom>
        </p:spPr>
        <p:txBody>
          <a:bodyPr wrap="square">
            <a:spAutoFit/>
          </a:bodyPr>
          <a:lstStyle/>
          <a:p>
            <a:r>
              <a:rPr lang="ar-SA" sz="2000" b="1" kern="0" dirty="0">
                <a:solidFill>
                  <a:srgbClr val="00407F"/>
                </a:solidFill>
                <a:sym typeface="Arial"/>
              </a:rPr>
              <a:t>الحوار بين الأديان </a:t>
            </a:r>
            <a:endParaRPr lang="en-US" sz="2000" b="1" kern="0" dirty="0">
              <a:solidFill>
                <a:srgbClr val="00407F"/>
              </a:solidFill>
              <a:cs typeface="Arial"/>
              <a:sym typeface="Arial"/>
            </a:endParaRPr>
          </a:p>
          <a:p>
            <a:pPr marL="285750" indent="-285750">
              <a:buFont typeface="Arial" panose="020B0604020202020204" pitchFamily="34" charset="0"/>
              <a:buChar char="•"/>
            </a:pPr>
            <a:r>
              <a:rPr lang="ar-SA" sz="2000" kern="0" dirty="0">
                <a:solidFill>
                  <a:srgbClr val="000000"/>
                </a:solidFill>
                <a:sym typeface="Arial"/>
              </a:rPr>
              <a:t>التركيز على الحوار كمنهجية للتفاهم بين الأديان</a:t>
            </a:r>
          </a:p>
          <a:p>
            <a:pPr marL="285750" indent="-285750">
              <a:buFont typeface="Arial" panose="020B0604020202020204" pitchFamily="34" charset="0"/>
              <a:buChar char="•"/>
            </a:pPr>
            <a:r>
              <a:rPr lang="ar-SA" sz="2000" kern="0" dirty="0">
                <a:solidFill>
                  <a:srgbClr val="000000"/>
                </a:solidFill>
                <a:sym typeface="Arial"/>
              </a:rPr>
              <a:t>بناء الثقة والاحترام المتبادلين</a:t>
            </a:r>
            <a:endParaRPr lang="en-US" sz="2000" kern="0" dirty="0">
              <a:solidFill>
                <a:srgbClr val="000000"/>
              </a:solidFill>
              <a:cs typeface="Arial"/>
              <a:sym typeface="Arial"/>
            </a:endParaRPr>
          </a:p>
        </p:txBody>
      </p:sp>
      <p:sp>
        <p:nvSpPr>
          <p:cNvPr id="4" name="Rectangle 3">
            <a:extLst>
              <a:ext uri="{FF2B5EF4-FFF2-40B4-BE49-F238E27FC236}">
                <a16:creationId xmlns:a16="http://schemas.microsoft.com/office/drawing/2014/main" id="{9C9C6378-1A57-F645-AB0B-D4AFBF777DFB}"/>
              </a:ext>
            </a:extLst>
          </p:cNvPr>
          <p:cNvSpPr/>
          <p:nvPr/>
        </p:nvSpPr>
        <p:spPr>
          <a:xfrm>
            <a:off x="3726180" y="1810236"/>
            <a:ext cx="5189220" cy="1323439"/>
          </a:xfrm>
          <a:prstGeom prst="rect">
            <a:avLst/>
          </a:prstGeom>
        </p:spPr>
        <p:txBody>
          <a:bodyPr wrap="square">
            <a:spAutoFit/>
          </a:bodyPr>
          <a:lstStyle/>
          <a:p>
            <a:r>
              <a:rPr lang="ar-SA" sz="2000" b="1" kern="0" dirty="0">
                <a:solidFill>
                  <a:srgbClr val="00407F"/>
                </a:solidFill>
                <a:sym typeface="Arial"/>
              </a:rPr>
              <a:t>المشاركة الدينية </a:t>
            </a:r>
            <a:endParaRPr lang="en-US" sz="2000" b="1" kern="0" dirty="0">
              <a:solidFill>
                <a:srgbClr val="00407F"/>
              </a:solidFill>
              <a:cs typeface="Arial"/>
              <a:sym typeface="Arial"/>
            </a:endParaRPr>
          </a:p>
          <a:p>
            <a:pPr marL="285750" indent="-285750">
              <a:buFont typeface="Arial" panose="020B0604020202020204" pitchFamily="34" charset="0"/>
              <a:buChar char="•"/>
            </a:pPr>
            <a:r>
              <a:rPr lang="ar-SA" sz="2000" kern="0" dirty="0">
                <a:solidFill>
                  <a:srgbClr val="000000"/>
                </a:solidFill>
                <a:sym typeface="Arial"/>
              </a:rPr>
              <a:t>من الممكن أن تشمل واحدًا أو أكثر من الأديان</a:t>
            </a:r>
          </a:p>
          <a:p>
            <a:pPr marL="285750" indent="-285750">
              <a:buFont typeface="Arial" panose="020B0604020202020204" pitchFamily="34" charset="0"/>
              <a:buChar char="•"/>
            </a:pPr>
            <a:r>
              <a:rPr lang="ar-SA" sz="2000" kern="0" dirty="0">
                <a:solidFill>
                  <a:srgbClr val="000000"/>
                </a:solidFill>
                <a:sym typeface="Arial"/>
              </a:rPr>
              <a:t>من الممكن أن تعالج مجموعة متنوعة من قضايا النزاع</a:t>
            </a:r>
          </a:p>
          <a:p>
            <a:r>
              <a:rPr lang="en-US" sz="2000" kern="0" dirty="0">
                <a:solidFill>
                  <a:srgbClr val="000000"/>
                </a:solidFill>
                <a:cs typeface="Arial"/>
                <a:sym typeface="Arial"/>
              </a:rPr>
              <a:t> </a:t>
            </a:r>
          </a:p>
        </p:txBody>
      </p:sp>
      <p:sp>
        <p:nvSpPr>
          <p:cNvPr id="6" name="Shape 20">
            <a:extLst>
              <a:ext uri="{FF2B5EF4-FFF2-40B4-BE49-F238E27FC236}">
                <a16:creationId xmlns:a16="http://schemas.microsoft.com/office/drawing/2014/main" id="{0D907EAD-5D32-594C-9884-98D3F95C983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12</a:t>
            </a:r>
            <a:r>
              <a:rPr lang="en" kern="0" dirty="0"/>
              <a:t> </a:t>
            </a:r>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12</a:t>
            </a:r>
          </a:p>
        </p:txBody>
      </p:sp>
    </p:spTree>
    <p:extLst>
      <p:ext uri="{BB962C8B-B14F-4D97-AF65-F5344CB8AC3E}">
        <p14:creationId xmlns:p14="http://schemas.microsoft.com/office/powerpoint/2010/main" val="8131427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2"/>
        <p:cNvGrpSpPr/>
        <p:nvPr/>
      </p:nvGrpSpPr>
      <p:grpSpPr>
        <a:xfrm>
          <a:off x="0" y="0"/>
          <a:ext cx="0" cy="0"/>
          <a:chOff x="0" y="0"/>
          <a:chExt cx="0" cy="0"/>
        </a:xfrm>
      </p:grpSpPr>
      <p:sp>
        <p:nvSpPr>
          <p:cNvPr id="123" name="Google Shape;123;p23"/>
          <p:cNvSpPr txBox="1">
            <a:spLocks noGrp="1"/>
          </p:cNvSpPr>
          <p:nvPr>
            <p:ph type="title"/>
          </p:nvPr>
        </p:nvSpPr>
        <p:spPr>
          <a:xfrm>
            <a:off x="117390" y="116433"/>
            <a:ext cx="8520600" cy="1001168"/>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t>مخاطر المشاركة الدينية</a:t>
            </a:r>
            <a:endParaRPr dirty="0">
              <a:solidFill>
                <a:schemeClr val="tx2"/>
              </a:solidFill>
              <a:latin typeface="Nexa" panose="02000000000000000000" pitchFamily="2" charset="77"/>
            </a:endParaRPr>
          </a:p>
        </p:txBody>
      </p:sp>
      <p:sp>
        <p:nvSpPr>
          <p:cNvPr id="124" name="Google Shape;124;p23"/>
          <p:cNvSpPr txBox="1">
            <a:spLocks noGrp="1"/>
          </p:cNvSpPr>
          <p:nvPr>
            <p:ph type="body" idx="1"/>
          </p:nvPr>
        </p:nvSpPr>
        <p:spPr>
          <a:xfrm>
            <a:off x="243123" y="1980894"/>
            <a:ext cx="2528677" cy="3536338"/>
          </a:xfrm>
          <a:prstGeom prst="rect">
            <a:avLst/>
          </a:prstGeom>
          <a:ln w="28575" cap="flat" cmpd="sng">
            <a:solidFill>
              <a:schemeClr val="accent6"/>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ar-SA" sz="2000" i="1" dirty="0">
                <a:latin typeface="+mn-lt"/>
              </a:rPr>
              <a:t>أفكار لمشاركتها مع المجموعة</a:t>
            </a:r>
            <a:endParaRPr sz="2000" i="1" dirty="0">
              <a:latin typeface="+mn-lt"/>
              <a:cs typeface="Arial" panose="020B0604020202020204" pitchFamily="34" charset="0"/>
            </a:endParaRPr>
          </a:p>
        </p:txBody>
      </p:sp>
      <p:sp>
        <p:nvSpPr>
          <p:cNvPr id="125" name="Google Shape;125;p23"/>
          <p:cNvSpPr txBox="1">
            <a:spLocks noGrp="1"/>
          </p:cNvSpPr>
          <p:nvPr>
            <p:ph type="body" idx="4294967295"/>
          </p:nvPr>
        </p:nvSpPr>
        <p:spPr>
          <a:xfrm>
            <a:off x="3059832" y="1988841"/>
            <a:ext cx="2662680" cy="3528392"/>
          </a:xfrm>
          <a:prstGeom prst="rect">
            <a:avLst/>
          </a:prstGeom>
          <a:ln w="28575" cap="flat" cmpd="sng">
            <a:solidFill>
              <a:schemeClr val="accent6"/>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ar-SA" i="1" dirty="0">
                <a:latin typeface="+mn-lt"/>
              </a:rPr>
              <a:t>أفكار قريني</a:t>
            </a:r>
            <a:endParaRPr sz="2000" i="1" dirty="0">
              <a:latin typeface="+mn-lt"/>
              <a:cs typeface="Arial" panose="020B0604020202020204" pitchFamily="34" charset="0"/>
            </a:endParaRPr>
          </a:p>
        </p:txBody>
      </p:sp>
      <p:sp>
        <p:nvSpPr>
          <p:cNvPr id="126" name="Google Shape;126;p23"/>
          <p:cNvSpPr txBox="1">
            <a:spLocks noGrp="1"/>
          </p:cNvSpPr>
          <p:nvPr>
            <p:ph type="body" idx="4294967295"/>
          </p:nvPr>
        </p:nvSpPr>
        <p:spPr>
          <a:xfrm>
            <a:off x="5899565" y="1916833"/>
            <a:ext cx="2817695" cy="3600400"/>
          </a:xfrm>
          <a:prstGeom prst="rect">
            <a:avLst/>
          </a:prstGeom>
          <a:ln w="28575" cap="flat" cmpd="sng">
            <a:solidFill>
              <a:schemeClr val="accent6"/>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1600"/>
              </a:spcAft>
              <a:buNone/>
            </a:pPr>
            <a:r>
              <a:rPr lang="ar-SA" i="1" dirty="0">
                <a:latin typeface="+mn-lt"/>
              </a:rPr>
              <a:t>أفكاري</a:t>
            </a:r>
            <a:endParaRPr sz="2000" i="1" dirty="0">
              <a:latin typeface="+mn-lt"/>
              <a:cs typeface="Arial" panose="020B0604020202020204" pitchFamily="34" charset="0"/>
            </a:endParaRPr>
          </a:p>
        </p:txBody>
      </p:sp>
      <p:sp>
        <p:nvSpPr>
          <p:cNvPr id="2" name="Rectangle 1">
            <a:extLst>
              <a:ext uri="{FF2B5EF4-FFF2-40B4-BE49-F238E27FC236}">
                <a16:creationId xmlns:a16="http://schemas.microsoft.com/office/drawing/2014/main" id="{D7EDDC47-B202-224A-A9A3-E1A6F8E8F536}"/>
              </a:ext>
            </a:extLst>
          </p:cNvPr>
          <p:cNvSpPr/>
          <p:nvPr/>
        </p:nvSpPr>
        <p:spPr>
          <a:xfrm>
            <a:off x="6372200" y="986631"/>
            <a:ext cx="2327300" cy="584775"/>
          </a:xfrm>
          <a:prstGeom prst="rect">
            <a:avLst/>
          </a:prstGeom>
        </p:spPr>
        <p:txBody>
          <a:bodyPr wrap="square">
            <a:spAutoFit/>
          </a:bodyPr>
          <a:lstStyle/>
          <a:p>
            <a:pPr algn="l" rtl="0"/>
            <a:endParaRPr lang="ar-SA" sz="1400" kern="0" dirty="0">
              <a:solidFill>
                <a:srgbClr val="00407F"/>
              </a:solidFill>
              <a:latin typeface="Nexa" panose="02000000000000000000" pitchFamily="2" charset="77"/>
              <a:sym typeface="Arial"/>
            </a:endParaRPr>
          </a:p>
          <a:p>
            <a:r>
              <a:rPr lang="ar-SA" kern="0" dirty="0">
                <a:solidFill>
                  <a:srgbClr val="00407F"/>
                </a:solidFill>
                <a:latin typeface="Nexa" panose="02000000000000000000" pitchFamily="2" charset="77"/>
                <a:sym typeface="Arial"/>
              </a:rPr>
              <a:t>فكر- اقترن بآخر - شارك</a:t>
            </a:r>
            <a:endParaRPr lang="en-US" kern="0" dirty="0">
              <a:solidFill>
                <a:srgbClr val="00407F"/>
              </a:solidFill>
              <a:cs typeface="Arial"/>
              <a:sym typeface="Arial"/>
            </a:endParaRPr>
          </a:p>
        </p:txBody>
      </p:sp>
      <p:sp>
        <p:nvSpPr>
          <p:cNvPr id="8" name="Shape 20">
            <a:extLst>
              <a:ext uri="{FF2B5EF4-FFF2-40B4-BE49-F238E27FC236}">
                <a16:creationId xmlns:a16="http://schemas.microsoft.com/office/drawing/2014/main" id="{7084CB9F-22FE-8943-9563-03D8EE8B2CE2}"/>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13</a:t>
            </a:r>
            <a:r>
              <a:rPr lang="en" kern="0" dirty="0"/>
              <a:t> </a:t>
            </a:r>
          </a:p>
        </p:txBody>
      </p:sp>
      <p:sp>
        <p:nvSpPr>
          <p:cNvPr id="9" name="مربع نص 8"/>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13</a:t>
            </a:r>
          </a:p>
        </p:txBody>
      </p:sp>
    </p:spTree>
    <p:extLst>
      <p:ext uri="{BB962C8B-B14F-4D97-AF65-F5344CB8AC3E}">
        <p14:creationId xmlns:p14="http://schemas.microsoft.com/office/powerpoint/2010/main" val="186038798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1"/>
        <p:cNvGrpSpPr/>
        <p:nvPr/>
      </p:nvGrpSpPr>
      <p:grpSpPr>
        <a:xfrm>
          <a:off x="0" y="0"/>
          <a:ext cx="0" cy="0"/>
          <a:chOff x="0" y="0"/>
          <a:chExt cx="0" cy="0"/>
        </a:xfrm>
      </p:grpSpPr>
      <p:sp>
        <p:nvSpPr>
          <p:cNvPr id="132" name="Google Shape;132;p24"/>
          <p:cNvSpPr txBox="1">
            <a:spLocks noGrp="1"/>
          </p:cNvSpPr>
          <p:nvPr>
            <p:ph type="title"/>
          </p:nvPr>
        </p:nvSpPr>
        <p:spPr>
          <a:xfrm>
            <a:off x="125730" y="101193"/>
            <a:ext cx="8520600" cy="1108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ar-SA" dirty="0"/>
              <a:t>مخاطر المشاركة الدينية</a:t>
            </a:r>
            <a:endParaRPr dirty="0">
              <a:solidFill>
                <a:schemeClr val="tx2"/>
              </a:solidFill>
              <a:latin typeface="Nexa" panose="02000000000000000000" pitchFamily="2" charset="77"/>
            </a:endParaRPr>
          </a:p>
        </p:txBody>
      </p:sp>
      <p:sp>
        <p:nvSpPr>
          <p:cNvPr id="133" name="Google Shape;133;p24"/>
          <p:cNvSpPr txBox="1">
            <a:spLocks noGrp="1"/>
          </p:cNvSpPr>
          <p:nvPr>
            <p:ph type="body" idx="1"/>
          </p:nvPr>
        </p:nvSpPr>
        <p:spPr>
          <a:xfrm>
            <a:off x="228600" y="1397001"/>
            <a:ext cx="8686800" cy="5154209"/>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sz="2000" dirty="0">
                <a:latin typeface="Simplified Arabic" pitchFamily="18" charset="-78"/>
                <a:cs typeface="Simplified Arabic" pitchFamily="18" charset="-78"/>
              </a:rPr>
              <a:t>إضفاء الشرعية على الخطاب السام أو المتطرف</a:t>
            </a:r>
            <a:r>
              <a:rPr lang="en" sz="2000" dirty="0">
                <a:latin typeface="Simplified Arabic" pitchFamily="18" charset="-78"/>
                <a:cs typeface="Simplified Arabic" pitchFamily="18" charset="-78"/>
              </a:rPr>
              <a:t> </a:t>
            </a:r>
            <a:endParaRPr sz="2000" dirty="0">
              <a:latin typeface="Simplified Arabic" pitchFamily="18" charset="-78"/>
              <a:cs typeface="Simplified Arabic" pitchFamily="18" charset="-78"/>
            </a:endParaRPr>
          </a:p>
          <a:p>
            <a:pPr marL="914400" lvl="1" indent="-317500" algn="r" rtl="1">
              <a:spcBef>
                <a:spcPts val="0"/>
              </a:spcBef>
              <a:spcAft>
                <a:spcPts val="0"/>
              </a:spcAft>
              <a:buSzPts val="1400"/>
              <a:buChar char="○"/>
            </a:pPr>
            <a:r>
              <a:rPr lang="ar-SA" sz="2000" dirty="0">
                <a:latin typeface="Simplified Arabic" pitchFamily="18" charset="-78"/>
                <a:cs typeface="Simplified Arabic" pitchFamily="18" charset="-78"/>
              </a:rPr>
              <a:t>تضمين الأصوات الدينية المتطرفة يضر أحيانًا أكثر مما ينفع</a:t>
            </a:r>
            <a:endParaRPr lang="en" sz="2000" dirty="0">
              <a:latin typeface="Simplified Arabic" pitchFamily="18" charset="-78"/>
              <a:cs typeface="Simplified Arabic" pitchFamily="18" charset="-78"/>
            </a:endParaRPr>
          </a:p>
          <a:p>
            <a:pPr lvl="1" algn="r" rtl="1">
              <a:spcBef>
                <a:spcPts val="0"/>
              </a:spcBef>
              <a:spcAft>
                <a:spcPts val="0"/>
              </a:spcAft>
              <a:buSzPts val="1400"/>
              <a:buFont typeface="Courier New" panose="02070309020205020404" pitchFamily="49" charset="0"/>
              <a:buChar char="o"/>
            </a:pPr>
            <a:r>
              <a:rPr lang="ar-SA" sz="2000" dirty="0">
                <a:latin typeface="Simplified Arabic" pitchFamily="18" charset="-78"/>
                <a:cs typeface="Simplified Arabic" pitchFamily="18" charset="-78"/>
              </a:rPr>
              <a:t>غالبًا ما يكون بناء الثقة والحوار مع ضحايا العنف المتطرف أصعب إذا أشركنا الأصوات المتطرفة</a:t>
            </a:r>
            <a:r>
              <a:rPr lang="en-US" sz="2000" dirty="0">
                <a:latin typeface="Simplified Arabic" pitchFamily="18" charset="-78"/>
                <a:cs typeface="Simplified Arabic" pitchFamily="18" charset="-78"/>
              </a:rPr>
              <a:t> </a:t>
            </a:r>
          </a:p>
          <a:p>
            <a:pPr marL="457200" lvl="0" indent="-342900" algn="r" rtl="1">
              <a:spcBef>
                <a:spcPts val="0"/>
              </a:spcBef>
              <a:spcAft>
                <a:spcPts val="0"/>
              </a:spcAft>
              <a:buSzPts val="1800"/>
              <a:buChar char="●"/>
            </a:pPr>
            <a:r>
              <a:rPr lang="ar-SA" sz="2000" dirty="0">
                <a:latin typeface="Simplified Arabic" pitchFamily="18" charset="-78"/>
                <a:cs typeface="Simplified Arabic" pitchFamily="18" charset="-78"/>
              </a:rPr>
              <a:t>استغلال الدين</a:t>
            </a:r>
            <a:endParaRPr sz="2000" dirty="0">
              <a:latin typeface="Simplified Arabic" pitchFamily="18" charset="-78"/>
              <a:cs typeface="Simplified Arabic" pitchFamily="18" charset="-78"/>
            </a:endParaRPr>
          </a:p>
          <a:p>
            <a:pPr lvl="1" algn="r" rtl="1">
              <a:spcBef>
                <a:spcPts val="0"/>
              </a:spcBef>
            </a:pPr>
            <a:r>
              <a:rPr lang="ar-SA" sz="2000" spc="-50" dirty="0">
                <a:latin typeface="Simplified Arabic" pitchFamily="18" charset="-78"/>
                <a:cs typeface="Simplified Arabic" pitchFamily="18" charset="-78"/>
              </a:rPr>
              <a:t>ربما تختار الحكومات أو منظمات المجتمع المدني (أو قد يُنظر إليها على أنها تختار) لغة دينية أو تأثيرًا دينيًا لدعم أجنداتها الخاصة</a:t>
            </a:r>
            <a:endParaRPr sz="2000" spc="-50" dirty="0">
              <a:latin typeface="Simplified Arabic" pitchFamily="18" charset="-78"/>
              <a:cs typeface="Simplified Arabic" pitchFamily="18" charset="-78"/>
            </a:endParaRPr>
          </a:p>
          <a:p>
            <a:pPr marL="457200" lvl="0" indent="-342900" algn="r" rtl="1">
              <a:spcBef>
                <a:spcPts val="0"/>
              </a:spcBef>
              <a:spcAft>
                <a:spcPts val="0"/>
              </a:spcAft>
              <a:buSzPts val="1800"/>
              <a:buChar char="●"/>
            </a:pPr>
            <a:r>
              <a:rPr lang="ar-SA" sz="2000" dirty="0">
                <a:latin typeface="Simplified Arabic" pitchFamily="18" charset="-78"/>
                <a:cs typeface="Simplified Arabic" pitchFamily="18" charset="-78"/>
              </a:rPr>
              <a:t>إساءة فهم دور الدين في النزاع</a:t>
            </a:r>
            <a:endParaRPr sz="2000" dirty="0">
              <a:latin typeface="Simplified Arabic" pitchFamily="18" charset="-78"/>
              <a:cs typeface="Simplified Arabic" pitchFamily="18" charset="-78"/>
            </a:endParaRPr>
          </a:p>
          <a:p>
            <a:pPr marL="914400" lvl="1" indent="-317500" algn="r" rtl="1">
              <a:spcBef>
                <a:spcPts val="0"/>
              </a:spcBef>
              <a:spcAft>
                <a:spcPts val="0"/>
              </a:spcAft>
              <a:buSzPts val="1400"/>
              <a:buChar char="○"/>
            </a:pPr>
            <a:r>
              <a:rPr lang="ar-SA" sz="2000" dirty="0">
                <a:latin typeface="Simplified Arabic" pitchFamily="18" charset="-78"/>
                <a:cs typeface="Simplified Arabic" pitchFamily="18" charset="-78"/>
              </a:rPr>
              <a:t>لكل نزاع سياق ديني خاص به؛ كن حذرًا من التقليل أو الزيادة من أهمية دور الدين في النزاع</a:t>
            </a:r>
            <a:endParaRPr sz="2000" dirty="0">
              <a:latin typeface="Simplified Arabic" pitchFamily="18" charset="-78"/>
              <a:cs typeface="Simplified Arabic" pitchFamily="18" charset="-78"/>
            </a:endParaRPr>
          </a:p>
        </p:txBody>
      </p:sp>
      <p:sp>
        <p:nvSpPr>
          <p:cNvPr id="4" name="Shape 20">
            <a:extLst>
              <a:ext uri="{FF2B5EF4-FFF2-40B4-BE49-F238E27FC236}">
                <a16:creationId xmlns:a16="http://schemas.microsoft.com/office/drawing/2014/main" id="{FB377072-1C05-BE4A-9D86-F5F868FF608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14</a:t>
            </a:r>
            <a:r>
              <a:rPr lang="en" kern="0" dirty="0"/>
              <a:t> </a:t>
            </a:r>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14</a:t>
            </a:r>
          </a:p>
        </p:txBody>
      </p:sp>
    </p:spTree>
    <p:extLst>
      <p:ext uri="{BB962C8B-B14F-4D97-AF65-F5344CB8AC3E}">
        <p14:creationId xmlns:p14="http://schemas.microsoft.com/office/powerpoint/2010/main" val="5905625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25"/>
          <p:cNvSpPr txBox="1">
            <a:spLocks noGrp="1"/>
          </p:cNvSpPr>
          <p:nvPr>
            <p:ph type="title"/>
          </p:nvPr>
        </p:nvSpPr>
        <p:spPr>
          <a:xfrm>
            <a:off x="117390" y="116433"/>
            <a:ext cx="8520600" cy="1108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ar-SA" dirty="0">
                <a:solidFill>
                  <a:schemeClr val="tx2"/>
                </a:solidFill>
                <a:latin typeface="Nexa" panose="02000000000000000000" pitchFamily="2" charset="77"/>
              </a:rPr>
              <a:t>عدم إلحاق الضرر</a:t>
            </a:r>
            <a:endParaRPr dirty="0">
              <a:solidFill>
                <a:schemeClr val="tx2"/>
              </a:solidFill>
              <a:latin typeface="Nexa" panose="02000000000000000000" pitchFamily="2" charset="77"/>
            </a:endParaRPr>
          </a:p>
        </p:txBody>
      </p:sp>
      <p:sp>
        <p:nvSpPr>
          <p:cNvPr id="139" name="Google Shape;139;p25"/>
          <p:cNvSpPr txBox="1">
            <a:spLocks noGrp="1"/>
          </p:cNvSpPr>
          <p:nvPr>
            <p:ph type="body" idx="1"/>
          </p:nvPr>
        </p:nvSpPr>
        <p:spPr>
          <a:xfrm>
            <a:off x="228600" y="1397000"/>
            <a:ext cx="7364896" cy="4572000"/>
          </a:xfrm>
          <a:prstGeom prst="rect">
            <a:avLst/>
          </a:prstGeom>
        </p:spPr>
        <p:txBody>
          <a:bodyPr spcFirstLastPara="1" wrap="square" lIns="91425" tIns="91425" rIns="91425" bIns="91425" anchor="t" anchorCtr="0">
            <a:noAutofit/>
          </a:bodyPr>
          <a:lstStyle/>
          <a:p>
            <a:pPr marL="0" lvl="0" indent="0" algn="r" rtl="1">
              <a:buClr>
                <a:schemeClr val="dk1"/>
              </a:buClr>
              <a:buSzPts val="1100"/>
              <a:buNone/>
            </a:pPr>
            <a:r>
              <a:rPr lang="ar-SA" sz="2800" dirty="0"/>
              <a:t>يدفع نهج </a:t>
            </a:r>
            <a:r>
              <a:rPr lang="ar-SA" sz="2800" b="1" dirty="0"/>
              <a:t>’عدم إلحاق الضرر</a:t>
            </a:r>
            <a:r>
              <a:rPr lang="ar-SA" sz="2800" dirty="0"/>
              <a:t>‘ ممارسي بناء السلام إلى التفكير في كيفية تأثير البرامج على الديناميكيات والعلاقات المحلية.</a:t>
            </a:r>
            <a:endParaRPr lang="ar-SA" sz="2800" dirty="0">
              <a:latin typeface="Arial" panose="020B0604020202020204" pitchFamily="34" charset="0"/>
              <a:cs typeface="Arial" panose="020B0604020202020204" pitchFamily="34" charset="0"/>
            </a:endParaRPr>
          </a:p>
          <a:p>
            <a:pPr marL="0" lvl="0" indent="0" algn="r" rtl="1">
              <a:lnSpc>
                <a:spcPct val="100000"/>
              </a:lnSpc>
              <a:spcBef>
                <a:spcPts val="0"/>
              </a:spcBef>
              <a:spcAft>
                <a:spcPts val="0"/>
              </a:spcAft>
              <a:buClr>
                <a:schemeClr val="dk1"/>
              </a:buClr>
              <a:buSzPts val="1100"/>
              <a:buFont typeface="Arial"/>
              <a:buNone/>
            </a:pPr>
            <a:endParaRPr lang="en" sz="2800" dirty="0">
              <a:latin typeface="Arial" panose="020B0604020202020204" pitchFamily="34" charset="0"/>
              <a:cs typeface="Arial" panose="020B0604020202020204" pitchFamily="34" charset="0"/>
            </a:endParaRPr>
          </a:p>
          <a:p>
            <a:pPr marL="0" lvl="0" indent="0" algn="l" rtl="0">
              <a:lnSpc>
                <a:spcPct val="100000"/>
              </a:lnSpc>
              <a:spcBef>
                <a:spcPts val="0"/>
              </a:spcBef>
              <a:spcAft>
                <a:spcPts val="0"/>
              </a:spcAft>
              <a:buClr>
                <a:schemeClr val="dk1"/>
              </a:buClr>
              <a:buSzPts val="1100"/>
              <a:buFont typeface="Arial"/>
              <a:buNone/>
            </a:pPr>
            <a:endParaRPr lang="en" sz="2800" dirty="0">
              <a:latin typeface="Arial" panose="020B0604020202020204" pitchFamily="34" charset="0"/>
              <a:cs typeface="Arial" panose="020B0604020202020204" pitchFamily="34" charset="0"/>
            </a:endParaRPr>
          </a:p>
          <a:p>
            <a:pPr marL="0" lvl="0" indent="0" algn="r" rtl="1">
              <a:lnSpc>
                <a:spcPct val="100000"/>
              </a:lnSpc>
              <a:spcBef>
                <a:spcPts val="0"/>
              </a:spcBef>
              <a:spcAft>
                <a:spcPts val="0"/>
              </a:spcAft>
              <a:buClr>
                <a:schemeClr val="dk1"/>
              </a:buClr>
              <a:buSzPts val="1100"/>
              <a:buFont typeface="Arial"/>
              <a:buNone/>
            </a:pPr>
            <a:r>
              <a:rPr lang="ar-SA" sz="2800" dirty="0"/>
              <a:t>تتطلب المشاركة الدينية </a:t>
            </a:r>
            <a:r>
              <a:rPr lang="ar-SA" sz="2800" b="1" dirty="0"/>
              <a:t>حساسية إضافية </a:t>
            </a:r>
            <a:r>
              <a:rPr lang="ar-SA" sz="2800" dirty="0"/>
              <a:t>في البحث والتحضير لمنع أي تداعيات سلبية غير مقصودة. </a:t>
            </a:r>
            <a:endParaRPr sz="28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ABD11AA4-8734-6F4B-9F75-1C5B7B58462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15</a:t>
            </a:r>
            <a:endParaRPr lang="en" kern="0" dirty="0"/>
          </a:p>
        </p:txBody>
      </p:sp>
      <p:pic>
        <p:nvPicPr>
          <p:cNvPr id="3" name="Picture 2" descr="A close up of a sign&#10;&#10;Description automatically generated">
            <a:extLst>
              <a:ext uri="{FF2B5EF4-FFF2-40B4-BE49-F238E27FC236}">
                <a16:creationId xmlns:a16="http://schemas.microsoft.com/office/drawing/2014/main" id="{7C0F3EFE-EE4D-DB40-AD66-033FDF1E1B9D}"/>
              </a:ext>
            </a:extLst>
          </p:cNvPr>
          <p:cNvPicPr>
            <a:picLocks noChangeAspect="1"/>
          </p:cNvPicPr>
          <p:nvPr/>
        </p:nvPicPr>
        <p:blipFill>
          <a:blip r:embed="rId3"/>
          <a:stretch>
            <a:fillRect/>
          </a:stretch>
        </p:blipFill>
        <p:spPr>
          <a:xfrm>
            <a:off x="7623313" y="2334591"/>
            <a:ext cx="1181100" cy="2895600"/>
          </a:xfrm>
          <a:prstGeom prst="rect">
            <a:avLst/>
          </a:prstGeom>
        </p:spPr>
      </p:pic>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15</a:t>
            </a:r>
          </a:p>
        </p:txBody>
      </p:sp>
    </p:spTree>
    <p:extLst>
      <p:ext uri="{BB962C8B-B14F-4D97-AF65-F5344CB8AC3E}">
        <p14:creationId xmlns:p14="http://schemas.microsoft.com/office/powerpoint/2010/main" val="40604026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6572251" y="548680"/>
            <a:ext cx="2343150" cy="1905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ar-SA" sz="2400" b="1" dirty="0">
                <a:solidFill>
                  <a:schemeClr val="tx2"/>
                </a:solidFill>
                <a:latin typeface="Nexa Heavy" panose="02000000000000000000" pitchFamily="2" charset="77"/>
              </a:rPr>
              <a:t>الوحدة 1: </a:t>
            </a:r>
            <a:r>
              <a:rPr lang="en-US" sz="2400" dirty="0">
                <a:solidFill>
                  <a:schemeClr val="tx2"/>
                </a:solidFill>
                <a:latin typeface="Nexa" panose="02000000000000000000" pitchFamily="2" charset="77"/>
              </a:rPr>
              <a:t> </a:t>
            </a:r>
            <a:br>
              <a:rPr lang="ar-SA" sz="2400" dirty="0">
                <a:solidFill>
                  <a:schemeClr val="tx2"/>
                </a:solidFill>
                <a:latin typeface="Nexa" panose="02000000000000000000" pitchFamily="2" charset="77"/>
              </a:rPr>
            </a:br>
            <a:r>
              <a:rPr lang="ar-SA" sz="2400" dirty="0"/>
              <a:t>الأفكار الرئيسية</a:t>
            </a:r>
            <a:endParaRPr lang="en-US" sz="2400" dirty="0">
              <a:solidFill>
                <a:schemeClr val="tx2"/>
              </a:solidFill>
              <a:latin typeface="Nexa" panose="02000000000000000000" pitchFamily="2" charset="77"/>
            </a:endParaRPr>
          </a:p>
        </p:txBody>
      </p:sp>
      <p:sp>
        <p:nvSpPr>
          <p:cNvPr id="145" name="Google Shape;145;p26"/>
          <p:cNvSpPr txBox="1">
            <a:spLocks noGrp="1"/>
          </p:cNvSpPr>
          <p:nvPr>
            <p:ph type="body" idx="1"/>
          </p:nvPr>
        </p:nvSpPr>
        <p:spPr>
          <a:xfrm>
            <a:off x="467544" y="729472"/>
            <a:ext cx="5584998" cy="5689600"/>
          </a:xfrm>
          <a:prstGeom prst="rect">
            <a:avLst/>
          </a:prstGeom>
        </p:spPr>
        <p:txBody>
          <a:bodyPr spcFirstLastPara="1" wrap="square" lIns="91425" tIns="91425" rIns="91425" bIns="91425" anchor="t" anchorCtr="0">
            <a:noAutofit/>
          </a:bodyPr>
          <a:lstStyle/>
          <a:p>
            <a:pPr lvl="0" algn="just" rtl="1">
              <a:spcBef>
                <a:spcPts val="600"/>
              </a:spcBef>
              <a:spcAft>
                <a:spcPts val="600"/>
              </a:spcAft>
            </a:pPr>
            <a:r>
              <a:rPr lang="ar-SA" dirty="0">
                <a:latin typeface="Simplified Arabic" pitchFamily="18" charset="-78"/>
                <a:cs typeface="Simplified Arabic" pitchFamily="18" charset="-78"/>
              </a:rPr>
              <a:t>يلعب</a:t>
            </a:r>
            <a:r>
              <a:rPr lang="ar-SA" b="1" dirty="0">
                <a:latin typeface="Simplified Arabic" pitchFamily="18" charset="-78"/>
                <a:cs typeface="Simplified Arabic" pitchFamily="18" charset="-78"/>
              </a:rPr>
              <a:t> الدين </a:t>
            </a:r>
            <a:r>
              <a:rPr lang="ar-SA" dirty="0">
                <a:latin typeface="Simplified Arabic" pitchFamily="18" charset="-78"/>
                <a:cs typeface="Simplified Arabic" pitchFamily="18" charset="-78"/>
              </a:rPr>
              <a:t>دورًا بارزًا في العديد من المجتمعات وفي حياة الأغلبية العظمى من الناس</a:t>
            </a:r>
            <a:endParaRPr lang="en-GB" dirty="0">
              <a:latin typeface="Simplified Arabic" pitchFamily="18" charset="-78"/>
              <a:cs typeface="Simplified Arabic" pitchFamily="18" charset="-78"/>
            </a:endParaRPr>
          </a:p>
          <a:p>
            <a:pPr lvl="0" algn="just" rtl="1">
              <a:spcBef>
                <a:spcPts val="600"/>
              </a:spcBef>
              <a:spcAft>
                <a:spcPts val="600"/>
              </a:spcAft>
            </a:pPr>
            <a:r>
              <a:rPr lang="ar-SA" b="1" dirty="0">
                <a:latin typeface="Simplified Arabic" pitchFamily="18" charset="-78"/>
                <a:cs typeface="Simplified Arabic" pitchFamily="18" charset="-78"/>
              </a:rPr>
              <a:t>المشاركة الدينية </a:t>
            </a:r>
            <a:r>
              <a:rPr lang="ar-SA" dirty="0">
                <a:latin typeface="Simplified Arabic" pitchFamily="18" charset="-78"/>
                <a:cs typeface="Simplified Arabic" pitchFamily="18" charset="-78"/>
              </a:rPr>
              <a:t>تتجاوز الحوار بين الأديان. فهي مجموعة متنوعة من الأنشطة الملموسة مع القطاعات الأخرى التي تقلل النزاع وتبني السلام</a:t>
            </a:r>
            <a:endParaRPr lang="en-GB" dirty="0">
              <a:latin typeface="Simplified Arabic" pitchFamily="18" charset="-78"/>
              <a:cs typeface="Simplified Arabic" pitchFamily="18" charset="-78"/>
            </a:endParaRPr>
          </a:p>
          <a:p>
            <a:pPr lvl="0" algn="just" rtl="1">
              <a:spcBef>
                <a:spcPts val="600"/>
              </a:spcBef>
              <a:spcAft>
                <a:spcPts val="600"/>
              </a:spcAft>
            </a:pPr>
            <a:r>
              <a:rPr lang="ar-SA" dirty="0">
                <a:latin typeface="Simplified Arabic" pitchFamily="18" charset="-78"/>
                <a:cs typeface="Simplified Arabic" pitchFamily="18" charset="-78"/>
              </a:rPr>
              <a:t>تضم </a:t>
            </a:r>
            <a:r>
              <a:rPr lang="ar-SA" b="1" dirty="0">
                <a:latin typeface="Simplified Arabic" pitchFamily="18" charset="-78"/>
                <a:cs typeface="Simplified Arabic" pitchFamily="18" charset="-78"/>
              </a:rPr>
              <a:t>العناصر الدينية الفاعلة </a:t>
            </a:r>
            <a:r>
              <a:rPr lang="ar-SA" dirty="0">
                <a:latin typeface="Simplified Arabic" pitchFamily="18" charset="-78"/>
                <a:cs typeface="Simplified Arabic" pitchFamily="18" charset="-78"/>
              </a:rPr>
              <a:t>مجموعة متنوعة من الأشخاص: الرجال، والنساء، والشباب، وقادة المجتمع، والنشطاء، والمدرسين، والأخصائيين الاجتماعيين ... الخ. </a:t>
            </a:r>
            <a:endParaRPr lang="en-GB" dirty="0">
              <a:latin typeface="Simplified Arabic" pitchFamily="18" charset="-78"/>
              <a:cs typeface="Simplified Arabic" pitchFamily="18" charset="-78"/>
            </a:endParaRPr>
          </a:p>
          <a:p>
            <a:pPr lvl="0" algn="just" rtl="1">
              <a:spcBef>
                <a:spcPts val="600"/>
              </a:spcBef>
              <a:spcAft>
                <a:spcPts val="600"/>
              </a:spcAft>
            </a:pPr>
            <a:r>
              <a:rPr lang="ar-SA" dirty="0">
                <a:latin typeface="Simplified Arabic" pitchFamily="18" charset="-78"/>
                <a:cs typeface="Simplified Arabic" pitchFamily="18" charset="-78"/>
              </a:rPr>
              <a:t>انتبه </a:t>
            </a:r>
            <a:r>
              <a:rPr lang="ar-SA" b="1" dirty="0">
                <a:latin typeface="Simplified Arabic" pitchFamily="18" charset="-78"/>
                <a:cs typeface="Simplified Arabic" pitchFamily="18" charset="-78"/>
              </a:rPr>
              <a:t>للمخاطر </a:t>
            </a:r>
            <a:r>
              <a:rPr lang="ar-SA" dirty="0">
                <a:latin typeface="Simplified Arabic" pitchFamily="18" charset="-78"/>
                <a:cs typeface="Simplified Arabic" pitchFamily="18" charset="-78"/>
              </a:rPr>
              <a:t>عند إشراك الجهات الدينية. فكر جيدًا في كيفية المشاركة، وخاصة قبل المبادرات الجديدة في المواقع الجديدة</a:t>
            </a:r>
            <a:endParaRPr lang="en-GB" dirty="0">
              <a:latin typeface="Simplified Arabic" pitchFamily="18" charset="-78"/>
              <a:cs typeface="Simplified Arabic" pitchFamily="18" charset="-78"/>
            </a:endParaRPr>
          </a:p>
          <a:p>
            <a:pPr>
              <a:spcBef>
                <a:spcPts val="1600"/>
              </a:spcBef>
            </a:pPr>
            <a:endParaRPr sz="22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16</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16</a:t>
            </a:r>
          </a:p>
        </p:txBody>
      </p:sp>
    </p:spTree>
    <p:extLst>
      <p:ext uri="{BB962C8B-B14F-4D97-AF65-F5344CB8AC3E}">
        <p14:creationId xmlns:p14="http://schemas.microsoft.com/office/powerpoint/2010/main" val="279851603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table, holding, person, people&#10;&#10;Description automatically generated">
            <a:extLst>
              <a:ext uri="{FF2B5EF4-FFF2-40B4-BE49-F238E27FC236}">
                <a16:creationId xmlns:a16="http://schemas.microsoft.com/office/drawing/2014/main" id="{902883F4-40D5-9944-BB16-4D4ECFF18B0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26983" y="-196117"/>
            <a:ext cx="5546191" cy="6622317"/>
          </a:xfrm>
          <a:prstGeom prst="rect">
            <a:avLst/>
          </a:prstGeom>
        </p:spPr>
      </p:pic>
      <p:sp>
        <p:nvSpPr>
          <p:cNvPr id="2745" name="Shape 2745"/>
          <p:cNvSpPr txBox="1">
            <a:spLocks noGrp="1"/>
          </p:cNvSpPr>
          <p:nvPr>
            <p:ph type="title"/>
          </p:nvPr>
        </p:nvSpPr>
        <p:spPr>
          <a:xfrm>
            <a:off x="124851" y="2708920"/>
            <a:ext cx="3702132" cy="2739241"/>
          </a:xfrm>
          <a:prstGeom prst="rect">
            <a:avLst/>
          </a:prstGeom>
          <a:noFill/>
          <a:ln>
            <a:noFill/>
          </a:ln>
        </p:spPr>
        <p:txBody>
          <a:bodyPr lIns="0" tIns="0" rIns="0" bIns="0" anchor="t" anchorCtr="0">
            <a:noAutofit/>
          </a:bodyPr>
          <a:lstStyle/>
          <a:p>
            <a:pPr algn="r" rtl="1">
              <a:lnSpc>
                <a:spcPct val="80000"/>
              </a:lnSpc>
              <a:buClr>
                <a:srgbClr val="FCE122"/>
              </a:buClr>
              <a:buSzPct val="25000"/>
            </a:pPr>
            <a:r>
              <a:rPr lang="ar-SA" sz="4400" b="1" dirty="0">
                <a:solidFill>
                  <a:schemeClr val="accent3">
                    <a:lumMod val="75000"/>
                  </a:schemeClr>
                </a:solidFill>
                <a:latin typeface="Nexa Heavy" panose="02000000000000000000" pitchFamily="2" charset="77"/>
              </a:rPr>
              <a:t>الوحدة 02: </a:t>
            </a:r>
            <a:r>
              <a:rPr lang="ar-SA" sz="4400" b="1" dirty="0">
                <a:latin typeface="Nexa Heavy" panose="02000000000000000000" pitchFamily="2" charset="77"/>
              </a:rPr>
              <a:t>الدين: قوة من أجل السلام – أم محرك للنزاع؟ </a:t>
            </a:r>
            <a:r>
              <a:rPr lang="en-US" sz="4400" b="1" dirty="0">
                <a:latin typeface="Nexa Heavy" panose="02000000000000000000" pitchFamily="2" charset="77"/>
              </a:rPr>
              <a:t> </a:t>
            </a:r>
          </a:p>
        </p:txBody>
      </p:sp>
      <p:sp>
        <p:nvSpPr>
          <p:cNvPr id="6" name="Shape 20">
            <a:extLst>
              <a:ext uri="{FF2B5EF4-FFF2-40B4-BE49-F238E27FC236}">
                <a16:creationId xmlns:a16="http://schemas.microsoft.com/office/drawing/2014/main" id="{2FBC9CBC-D4BC-2741-BE6C-C89B32C79A3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17</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17</a:t>
            </a:r>
          </a:p>
        </p:txBody>
      </p:sp>
    </p:spTree>
    <p:extLst>
      <p:ext uri="{BB962C8B-B14F-4D97-AF65-F5344CB8AC3E}">
        <p14:creationId xmlns:p14="http://schemas.microsoft.com/office/powerpoint/2010/main" val="24257792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Shape 78"/>
        <p:cNvGrpSpPr/>
        <p:nvPr/>
      </p:nvGrpSpPr>
      <p:grpSpPr>
        <a:xfrm>
          <a:off x="0" y="0"/>
          <a:ext cx="0" cy="0"/>
          <a:chOff x="0" y="0"/>
          <a:chExt cx="0" cy="0"/>
        </a:xfrm>
      </p:grpSpPr>
      <p:sp>
        <p:nvSpPr>
          <p:cNvPr id="79" name="Google Shape;79;p16"/>
          <p:cNvSpPr txBox="1">
            <a:spLocks noGrp="1"/>
          </p:cNvSpPr>
          <p:nvPr>
            <p:ph type="title"/>
          </p:nvPr>
        </p:nvSpPr>
        <p:spPr>
          <a:xfrm>
            <a:off x="6449611" y="548680"/>
            <a:ext cx="2465790" cy="2903767"/>
          </a:xfrm>
          <a:prstGeom prst="rect">
            <a:avLst/>
          </a:prstGeom>
        </p:spPr>
        <p:txBody>
          <a:bodyPr spcFirstLastPara="1" wrap="square" lIns="91425" tIns="91425" rIns="91425" bIns="91425" anchor="t" anchorCtr="0">
            <a:noAutofit/>
          </a:bodyPr>
          <a:lstStyle/>
          <a:p>
            <a:pPr algn="r" rtl="1"/>
            <a:r>
              <a:rPr lang="ar-SA" sz="2400" b="1" dirty="0">
                <a:solidFill>
                  <a:schemeClr val="tx2"/>
                </a:solidFill>
                <a:latin typeface="Nexa Heavy" panose="02000000000000000000" pitchFamily="2" charset="77"/>
                <a:cs typeface="Arial" panose="020B0604020202020204" pitchFamily="34" charset="0"/>
              </a:rPr>
              <a:t>الوحدة 2: </a:t>
            </a:r>
            <a:br>
              <a:rPr lang="ar-SA" sz="2400" b="1" dirty="0">
                <a:latin typeface="Nexa Heavy" panose="02000000000000000000" pitchFamily="2" charset="77"/>
              </a:rPr>
            </a:br>
            <a:r>
              <a:rPr lang="ar-SA" sz="2400" dirty="0"/>
              <a:t>الدين: قوة من أجل السلام – أم محرك للنزاع؟</a:t>
            </a:r>
            <a:endParaRPr sz="2400" dirty="0">
              <a:solidFill>
                <a:schemeClr val="tx2"/>
              </a:solidFill>
              <a:latin typeface="Nexa" panose="02000000000000000000" pitchFamily="2" charset="77"/>
              <a:cs typeface="Arial" panose="020B0604020202020204" pitchFamily="34" charset="0"/>
            </a:endParaRPr>
          </a:p>
        </p:txBody>
      </p:sp>
      <p:sp>
        <p:nvSpPr>
          <p:cNvPr id="80" name="Google Shape;80;p16"/>
          <p:cNvSpPr txBox="1">
            <a:spLocks noGrp="1"/>
          </p:cNvSpPr>
          <p:nvPr>
            <p:ph type="body" idx="1"/>
          </p:nvPr>
        </p:nvSpPr>
        <p:spPr>
          <a:xfrm>
            <a:off x="611560" y="548680"/>
            <a:ext cx="4761756" cy="5689600"/>
          </a:xfrm>
          <a:prstGeom prst="rect">
            <a:avLst/>
          </a:prstGeom>
        </p:spPr>
        <p:txBody>
          <a:bodyPr spcFirstLastPara="1" wrap="square" lIns="91425" tIns="91425" rIns="91425" bIns="91425" anchor="t" anchorCtr="0">
            <a:noAutofit/>
          </a:bodyPr>
          <a:lstStyle/>
          <a:p>
            <a:pPr lvl="0" algn="r" rtl="1"/>
            <a:r>
              <a:rPr lang="ar-SA" sz="2800" dirty="0">
                <a:latin typeface="Simplified Arabic" pitchFamily="18" charset="-78"/>
                <a:cs typeface="Simplified Arabic" pitchFamily="18" charset="-78"/>
              </a:rPr>
              <a:t>نشاط: زهرة الهوية</a:t>
            </a:r>
          </a:p>
          <a:p>
            <a:pPr lvl="0" algn="r" rtl="1"/>
            <a:r>
              <a:rPr lang="ar-SA" sz="2800" dirty="0">
                <a:latin typeface="Simplified Arabic" pitchFamily="18" charset="-78"/>
                <a:cs typeface="Simplified Arabic" pitchFamily="18" charset="-78"/>
              </a:rPr>
              <a:t>المناقشة</a:t>
            </a:r>
          </a:p>
          <a:p>
            <a:pPr lvl="0" algn="r" rtl="1"/>
            <a:r>
              <a:rPr lang="ar-SA" sz="2800" dirty="0">
                <a:latin typeface="Simplified Arabic" pitchFamily="18" charset="-78"/>
                <a:cs typeface="Simplified Arabic" pitchFamily="18" charset="-78"/>
              </a:rPr>
              <a:t>دراسة حالة: ميانمار </a:t>
            </a:r>
          </a:p>
          <a:p>
            <a:pPr lvl="0" algn="r" rtl="1"/>
            <a:r>
              <a:rPr lang="ar-SA" sz="2800" dirty="0">
                <a:latin typeface="Simplified Arabic" pitchFamily="18" charset="-78"/>
                <a:cs typeface="Simplified Arabic" pitchFamily="18" charset="-78"/>
              </a:rPr>
              <a:t>ضبابية أسباب النزاع المتجذرة</a:t>
            </a:r>
          </a:p>
          <a:p>
            <a:pPr lvl="0" algn="r" rtl="1"/>
            <a:r>
              <a:rPr lang="ar-SA" sz="2800" dirty="0">
                <a:latin typeface="Simplified Arabic" pitchFamily="18" charset="-78"/>
                <a:cs typeface="Simplified Arabic" pitchFamily="18" charset="-78"/>
              </a:rPr>
              <a:t>متى نستخدم المشاركة الدينية؟ </a:t>
            </a:r>
          </a:p>
          <a:p>
            <a:pPr lvl="0" algn="r" rtl="1"/>
            <a:r>
              <a:rPr lang="ar-SA" sz="2800" dirty="0">
                <a:latin typeface="Simplified Arabic" pitchFamily="18" charset="-78"/>
                <a:cs typeface="Simplified Arabic" pitchFamily="18" charset="-78"/>
              </a:rPr>
              <a:t>عدم إلحاق الضرر</a:t>
            </a:r>
          </a:p>
          <a:p>
            <a:pPr lvl="0" algn="r" rtl="1"/>
            <a:r>
              <a:rPr lang="ar-SA" sz="2800" dirty="0">
                <a:latin typeface="Simplified Arabic" pitchFamily="18" charset="-78"/>
                <a:cs typeface="Simplified Arabic" pitchFamily="18" charset="-78"/>
              </a:rPr>
              <a:t>فيديو: الإمام الشاب</a:t>
            </a:r>
          </a:p>
          <a:p>
            <a:pPr lvl="0" algn="r" rtl="1"/>
            <a:r>
              <a:rPr lang="ar-SA" sz="2800" dirty="0">
                <a:latin typeface="Simplified Arabic" pitchFamily="18" charset="-78"/>
                <a:cs typeface="Simplified Arabic" pitchFamily="18" charset="-78"/>
              </a:rPr>
              <a:t>الأفكار الرئيسية</a:t>
            </a:r>
            <a:endParaRPr lang="en-US" sz="2800" dirty="0">
              <a:latin typeface="Simplified Arabic" pitchFamily="18" charset="-78"/>
              <a:cs typeface="Simplified Arabic" pitchFamily="18" charset="-78"/>
            </a:endParaRPr>
          </a:p>
        </p:txBody>
      </p:sp>
      <p:sp>
        <p:nvSpPr>
          <p:cNvPr id="4" name="Shape 20">
            <a:extLst>
              <a:ext uri="{FF2B5EF4-FFF2-40B4-BE49-F238E27FC236}">
                <a16:creationId xmlns:a16="http://schemas.microsoft.com/office/drawing/2014/main" id="{277354A1-6D96-DD42-91CB-40E96862C439}"/>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18</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18</a:t>
            </a:r>
          </a:p>
        </p:txBody>
      </p:sp>
    </p:spTree>
    <p:extLst>
      <p:ext uri="{BB962C8B-B14F-4D97-AF65-F5344CB8AC3E}">
        <p14:creationId xmlns:p14="http://schemas.microsoft.com/office/powerpoint/2010/main" val="391628156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61" name="Google Shape;161;p29"/>
          <p:cNvSpPr txBox="1">
            <a:spLocks noGrp="1"/>
          </p:cNvSpPr>
          <p:nvPr>
            <p:ph type="title"/>
          </p:nvPr>
        </p:nvSpPr>
        <p:spPr>
          <a:xfrm>
            <a:off x="6084168" y="710520"/>
            <a:ext cx="2446020" cy="277368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t>نشاط: </a:t>
            </a:r>
            <a:br>
              <a:rPr lang="ar-SA" dirty="0"/>
            </a:br>
            <a:r>
              <a:rPr lang="ar-SA" dirty="0"/>
              <a:t>زهرة الهوية</a:t>
            </a:r>
            <a:endParaRPr dirty="0">
              <a:solidFill>
                <a:schemeClr val="tx2"/>
              </a:solidFill>
              <a:latin typeface="Nexa" panose="02000000000000000000" pitchFamily="2" charset="77"/>
            </a:endParaRPr>
          </a:p>
        </p:txBody>
      </p:sp>
      <p:pic>
        <p:nvPicPr>
          <p:cNvPr id="4" name="image9.png"/>
          <p:cNvPicPr/>
          <p:nvPr/>
        </p:nvPicPr>
        <p:blipFill rotWithShape="1">
          <a:blip r:embed="rId3" cstate="screen">
            <a:extLst>
              <a:ext uri="{28A0092B-C50C-407E-A947-70E740481C1C}">
                <a14:useLocalDpi xmlns:a14="http://schemas.microsoft.com/office/drawing/2010/main"/>
              </a:ext>
            </a:extLst>
          </a:blip>
          <a:srcRect l="5015" t="7612" r="8870" b="6840"/>
          <a:stretch/>
        </p:blipFill>
        <p:spPr>
          <a:xfrm>
            <a:off x="1259632" y="793415"/>
            <a:ext cx="3188970" cy="585785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446D99DD-1E1F-2547-8AEB-201527F7FFB2}"/>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19</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19</a:t>
            </a:r>
          </a:p>
        </p:txBody>
      </p:sp>
    </p:spTree>
    <p:extLst>
      <p:ext uri="{BB962C8B-B14F-4D97-AF65-F5344CB8AC3E}">
        <p14:creationId xmlns:p14="http://schemas.microsoft.com/office/powerpoint/2010/main" val="24021698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2"/>
        <p:cNvGrpSpPr/>
        <p:nvPr/>
      </p:nvGrpSpPr>
      <p:grpSpPr>
        <a:xfrm>
          <a:off x="0" y="0"/>
          <a:ext cx="0" cy="0"/>
          <a:chOff x="0" y="0"/>
          <a:chExt cx="0" cy="0"/>
        </a:xfrm>
      </p:grpSpPr>
      <p:sp>
        <p:nvSpPr>
          <p:cNvPr id="73" name="Google Shape;73;p15"/>
          <p:cNvSpPr txBox="1">
            <a:spLocks noGrp="1"/>
          </p:cNvSpPr>
          <p:nvPr>
            <p:ph type="title"/>
          </p:nvPr>
        </p:nvSpPr>
        <p:spPr>
          <a:xfrm>
            <a:off x="228600" y="288600"/>
            <a:ext cx="8520600" cy="1108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t> نهج الأرضية المشتركة للمشاركة الدينية</a:t>
            </a:r>
            <a:endParaRPr dirty="0">
              <a:solidFill>
                <a:schemeClr val="tx2"/>
              </a:solidFill>
              <a:latin typeface="Nexa" panose="02000000000000000000" pitchFamily="2" charset="77"/>
              <a:cs typeface="Arial" panose="020B0604020202020204" pitchFamily="34" charset="0"/>
            </a:endParaRPr>
          </a:p>
        </p:txBody>
      </p:sp>
      <p:sp>
        <p:nvSpPr>
          <p:cNvPr id="74" name="Google Shape;74;p15"/>
          <p:cNvSpPr txBox="1">
            <a:spLocks noGrp="1"/>
          </p:cNvSpPr>
          <p:nvPr>
            <p:ph type="body" idx="1"/>
          </p:nvPr>
        </p:nvSpPr>
        <p:spPr>
          <a:xfrm>
            <a:off x="228600" y="1397000"/>
            <a:ext cx="8686800" cy="4572000"/>
          </a:xfrm>
          <a:prstGeom prst="rect">
            <a:avLst/>
          </a:prstGeom>
        </p:spPr>
        <p:txBody>
          <a:bodyPr spcFirstLastPara="1" wrap="square" lIns="91425" tIns="91425" rIns="91425" bIns="91425" anchor="t" anchorCtr="0">
            <a:noAutofit/>
          </a:bodyPr>
          <a:lstStyle/>
          <a:p>
            <a:pPr marL="457200" lvl="0" indent="-342900" algn="r" rtl="1">
              <a:lnSpc>
                <a:spcPct val="100000"/>
              </a:lnSpc>
              <a:spcBef>
                <a:spcPts val="0"/>
              </a:spcBef>
              <a:spcAft>
                <a:spcPts val="0"/>
              </a:spcAft>
              <a:buSzPts val="1800"/>
              <a:buChar char="●"/>
            </a:pPr>
            <a:r>
              <a:rPr lang="ar-SA" sz="3600" dirty="0"/>
              <a:t>المقدمة</a:t>
            </a:r>
          </a:p>
          <a:p>
            <a:pPr marL="457200" lvl="0" indent="-342900" algn="r" rtl="1">
              <a:lnSpc>
                <a:spcPct val="100000"/>
              </a:lnSpc>
              <a:spcBef>
                <a:spcPts val="0"/>
              </a:spcBef>
              <a:spcAft>
                <a:spcPts val="0"/>
              </a:spcAft>
              <a:buSzPts val="1800"/>
              <a:buChar char="●"/>
            </a:pPr>
            <a:r>
              <a:rPr lang="ar-SA" sz="3600" dirty="0">
                <a:latin typeface="Arial" panose="020B0604020202020204" pitchFamily="34" charset="0"/>
                <a:cs typeface="Arial" panose="020B0604020202020204" pitchFamily="34" charset="0"/>
              </a:rPr>
              <a:t>الفريق</a:t>
            </a:r>
          </a:p>
          <a:p>
            <a:pPr marL="457200" lvl="0" indent="-342900" algn="r" rtl="1">
              <a:lnSpc>
                <a:spcPct val="100000"/>
              </a:lnSpc>
              <a:spcBef>
                <a:spcPts val="0"/>
              </a:spcBef>
              <a:spcAft>
                <a:spcPts val="0"/>
              </a:spcAft>
              <a:buSzPts val="1800"/>
              <a:buChar char="●"/>
            </a:pPr>
            <a:r>
              <a:rPr lang="ar-SA" sz="3600" dirty="0"/>
              <a:t>جدول الأعمال</a:t>
            </a:r>
          </a:p>
          <a:p>
            <a:pPr marL="457200" lvl="0" indent="-342900" algn="r" rtl="1">
              <a:lnSpc>
                <a:spcPct val="100000"/>
              </a:lnSpc>
              <a:spcBef>
                <a:spcPts val="0"/>
              </a:spcBef>
              <a:spcAft>
                <a:spcPts val="0"/>
              </a:spcAft>
              <a:buSzPts val="1800"/>
              <a:buChar char="●"/>
            </a:pPr>
            <a:r>
              <a:rPr lang="ar-SA" sz="3600" dirty="0">
                <a:latin typeface="Arial" panose="020B0604020202020204" pitchFamily="34" charset="0"/>
                <a:cs typeface="Arial" panose="020B0604020202020204" pitchFamily="34" charset="0"/>
              </a:rPr>
              <a:t>الأهداف</a:t>
            </a:r>
          </a:p>
          <a:p>
            <a:pPr marL="457200" lvl="0" indent="-342900" algn="r" rtl="1">
              <a:lnSpc>
                <a:spcPct val="100000"/>
              </a:lnSpc>
              <a:spcBef>
                <a:spcPts val="0"/>
              </a:spcBef>
              <a:spcAft>
                <a:spcPts val="0"/>
              </a:spcAft>
              <a:buSzPts val="1800"/>
              <a:buChar char="●"/>
            </a:pPr>
            <a:r>
              <a:rPr lang="ar-SA" sz="3600" dirty="0"/>
              <a:t>القوانين الأساسية</a:t>
            </a:r>
            <a:endParaRPr lang="en" sz="3600" dirty="0">
              <a:latin typeface="Arial" panose="020B0604020202020204" pitchFamily="34" charset="0"/>
              <a:cs typeface="Arial" panose="020B0604020202020204" pitchFamily="34" charset="0"/>
            </a:endParaRPr>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a:t>
            </a:r>
          </a:p>
        </p:txBody>
      </p:sp>
    </p:spTree>
    <p:extLst>
      <p:ext uri="{BB962C8B-B14F-4D97-AF65-F5344CB8AC3E}">
        <p14:creationId xmlns:p14="http://schemas.microsoft.com/office/powerpoint/2010/main" val="29283453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6"/>
        <p:cNvGrpSpPr/>
        <p:nvPr/>
      </p:nvGrpSpPr>
      <p:grpSpPr>
        <a:xfrm>
          <a:off x="0" y="0"/>
          <a:ext cx="0" cy="0"/>
          <a:chOff x="0" y="0"/>
          <a:chExt cx="0" cy="0"/>
        </a:xfrm>
      </p:grpSpPr>
      <p:pic>
        <p:nvPicPr>
          <p:cNvPr id="167" name="Google Shape;167;p30"/>
          <p:cNvPicPr preferRelativeResize="0"/>
          <p:nvPr/>
        </p:nvPicPr>
        <p:blipFill rotWithShape="1">
          <a:blip r:embed="rId3" cstate="screen">
            <a:alphaModFix amt="20000"/>
            <a:extLst>
              <a:ext uri="{28A0092B-C50C-407E-A947-70E740481C1C}">
                <a14:useLocalDpi xmlns:a14="http://schemas.microsoft.com/office/drawing/2010/main"/>
              </a:ext>
            </a:extLst>
          </a:blip>
          <a:srcRect/>
          <a:stretch/>
        </p:blipFill>
        <p:spPr>
          <a:xfrm>
            <a:off x="0" y="0"/>
            <a:ext cx="9144000" cy="6426200"/>
          </a:xfrm>
          <a:prstGeom prst="rect">
            <a:avLst/>
          </a:prstGeom>
        </p:spPr>
      </p:pic>
      <p:sp>
        <p:nvSpPr>
          <p:cNvPr id="168" name="Google Shape;168;p30"/>
          <p:cNvSpPr txBox="1">
            <a:spLocks noGrp="1"/>
          </p:cNvSpPr>
          <p:nvPr>
            <p:ph type="title"/>
          </p:nvPr>
        </p:nvSpPr>
        <p:spPr>
          <a:xfrm>
            <a:off x="228600" y="1840048"/>
            <a:ext cx="8686800" cy="2945313"/>
          </a:xfrm>
          <a:prstGeom prst="rect">
            <a:avLst/>
          </a:prstGeom>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ar-SA" dirty="0">
                <a:solidFill>
                  <a:schemeClr val="tx2"/>
                </a:solidFill>
              </a:rPr>
              <a:t>84%</a:t>
            </a:r>
            <a:endParaRPr b="1" dirty="0">
              <a:solidFill>
                <a:schemeClr val="tx2"/>
              </a:solidFill>
              <a:latin typeface="Nexa Heavy" panose="02000000000000000000" pitchFamily="2" charset="77"/>
            </a:endParaRPr>
          </a:p>
        </p:txBody>
      </p:sp>
      <p:sp>
        <p:nvSpPr>
          <p:cNvPr id="169" name="Google Shape;169;p30"/>
          <p:cNvSpPr txBox="1">
            <a:spLocks noGrp="1"/>
          </p:cNvSpPr>
          <p:nvPr>
            <p:ph type="body" idx="1"/>
          </p:nvPr>
        </p:nvSpPr>
        <p:spPr>
          <a:xfrm>
            <a:off x="311700" y="3992880"/>
            <a:ext cx="8520600" cy="14288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endParaRPr lang="ar-SA" dirty="0"/>
          </a:p>
          <a:p>
            <a:pPr marL="0" lvl="0" indent="0" algn="ctr" rtl="0">
              <a:spcBef>
                <a:spcPts val="0"/>
              </a:spcBef>
              <a:spcAft>
                <a:spcPts val="1600"/>
              </a:spcAft>
              <a:buNone/>
            </a:pPr>
            <a:r>
              <a:rPr lang="ar-SA" dirty="0"/>
              <a:t>من سكان العالم ينتمون إلى مجموعات دينية.</a:t>
            </a:r>
            <a:r>
              <a:rPr lang="en" sz="2000" dirty="0">
                <a:latin typeface="Arial" panose="020B0604020202020204" pitchFamily="34" charset="0"/>
                <a:cs typeface="Arial" panose="020B0604020202020204" pitchFamily="34" charset="0"/>
              </a:rPr>
              <a:t> </a:t>
            </a:r>
            <a:endParaRPr sz="2000" dirty="0">
              <a:latin typeface="Arial" panose="020B0604020202020204" pitchFamily="34" charset="0"/>
              <a:cs typeface="Arial" panose="020B0604020202020204" pitchFamily="34" charset="0"/>
            </a:endParaRPr>
          </a:p>
        </p:txBody>
      </p:sp>
      <p:sp>
        <p:nvSpPr>
          <p:cNvPr id="170" name="Google Shape;170;p30"/>
          <p:cNvSpPr txBox="1"/>
          <p:nvPr/>
        </p:nvSpPr>
        <p:spPr>
          <a:xfrm>
            <a:off x="0" y="5359400"/>
            <a:ext cx="9144000" cy="1066800"/>
          </a:xfrm>
          <a:prstGeom prst="rect">
            <a:avLst/>
          </a:prstGeom>
          <a:noFill/>
          <a:ln>
            <a:noFill/>
          </a:ln>
        </p:spPr>
        <p:txBody>
          <a:bodyPr spcFirstLastPara="1" wrap="square" lIns="91425" tIns="91425" rIns="91425" bIns="91425" anchor="t" anchorCtr="0">
            <a:noAutofit/>
          </a:bodyPr>
          <a:lstStyle/>
          <a:p>
            <a:pPr algn="l" rtl="0"/>
            <a:r>
              <a:rPr lang="en" sz="1200" kern="0" dirty="0">
                <a:solidFill>
                  <a:srgbClr val="000000"/>
                </a:solidFill>
                <a:ea typeface="Open Sans"/>
                <a:cs typeface="Arial" panose="020B0604020202020204" pitchFamily="34" charset="0"/>
                <a:sym typeface="Open Sans"/>
                <a:hlinkClick r:id="rId4"/>
              </a:rPr>
              <a:t>http://www.pewforum.org/2012/12/18/global-religious-landscape-exec</a:t>
            </a:r>
            <a:r>
              <a:rPr lang="en" sz="1200" kern="0" dirty="0">
                <a:solidFill>
                  <a:srgbClr val="000000"/>
                </a:solidFill>
                <a:ea typeface="Open Sans"/>
                <a:cs typeface="Arial" panose="020B0604020202020204" pitchFamily="34" charset="0"/>
                <a:sym typeface="Open Sans"/>
              </a:rPr>
              <a:t>  </a:t>
            </a:r>
            <a:r>
              <a:rPr lang="ar-SA" sz="1200" kern="0" dirty="0">
                <a:solidFill>
                  <a:srgbClr val="000000"/>
                </a:solidFill>
                <a:ea typeface="Open Sans"/>
                <a:sym typeface="Open Sans"/>
              </a:rPr>
              <a:t>"المشهد الديني العالمي"، مركز بيو للأبحاث، 18 كانون الأول/ ديسمبر 2012</a:t>
            </a:r>
          </a:p>
          <a:p>
            <a:endParaRPr sz="1200" kern="0" dirty="0">
              <a:solidFill>
                <a:srgbClr val="000000"/>
              </a:solidFill>
              <a:ea typeface="Open Sans"/>
              <a:cs typeface="Arial" panose="020B0604020202020204" pitchFamily="34" charset="0"/>
              <a:sym typeface="Open Sans"/>
            </a:endParaRPr>
          </a:p>
        </p:txBody>
      </p:sp>
      <p:sp>
        <p:nvSpPr>
          <p:cNvPr id="6" name="Shape 20">
            <a:extLst>
              <a:ext uri="{FF2B5EF4-FFF2-40B4-BE49-F238E27FC236}">
                <a16:creationId xmlns:a16="http://schemas.microsoft.com/office/drawing/2014/main" id="{97382DFB-8684-4A44-AD84-8076EFA8AA5C}"/>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20</a:t>
            </a:r>
            <a:endParaRPr lang="en" kern="0" dirty="0"/>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20</a:t>
            </a:r>
          </a:p>
        </p:txBody>
      </p:sp>
    </p:spTree>
    <p:extLst>
      <p:ext uri="{BB962C8B-B14F-4D97-AF65-F5344CB8AC3E}">
        <p14:creationId xmlns:p14="http://schemas.microsoft.com/office/powerpoint/2010/main" val="376569904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4"/>
        <p:cNvGrpSpPr/>
        <p:nvPr/>
      </p:nvGrpSpPr>
      <p:grpSpPr>
        <a:xfrm>
          <a:off x="0" y="0"/>
          <a:ext cx="0" cy="0"/>
          <a:chOff x="0" y="0"/>
          <a:chExt cx="0" cy="0"/>
        </a:xfrm>
      </p:grpSpPr>
      <p:pic>
        <p:nvPicPr>
          <p:cNvPr id="175" name="Google Shape;175;p31"/>
          <p:cNvPicPr preferRelativeResize="0"/>
          <p:nvPr/>
        </p:nvPicPr>
        <p:blipFill rotWithShape="1">
          <a:blip r:embed="rId3" cstate="screen">
            <a:duotone>
              <a:schemeClr val="accent1">
                <a:shade val="45000"/>
                <a:satMod val="135000"/>
              </a:schemeClr>
              <a:prstClr val="white"/>
            </a:duotone>
            <a:alphaModFix amt="32000"/>
            <a:extLst>
              <a:ext uri="{28A0092B-C50C-407E-A947-70E740481C1C}">
                <a14:useLocalDpi xmlns:a14="http://schemas.microsoft.com/office/drawing/2010/main"/>
              </a:ext>
            </a:extLst>
          </a:blip>
          <a:srcRect/>
          <a:stretch/>
        </p:blipFill>
        <p:spPr>
          <a:xfrm>
            <a:off x="3" y="1"/>
            <a:ext cx="9144001" cy="6426200"/>
          </a:xfrm>
          <a:prstGeom prst="rect">
            <a:avLst/>
          </a:prstGeom>
          <a:noFill/>
          <a:ln>
            <a:noFill/>
          </a:ln>
        </p:spPr>
      </p:pic>
      <p:sp>
        <p:nvSpPr>
          <p:cNvPr id="176" name="Google Shape;176;p31"/>
          <p:cNvSpPr txBox="1">
            <a:spLocks noGrp="1"/>
          </p:cNvSpPr>
          <p:nvPr>
            <p:ph type="body" idx="1"/>
          </p:nvPr>
        </p:nvSpPr>
        <p:spPr>
          <a:xfrm>
            <a:off x="228600" y="5737860"/>
            <a:ext cx="8686800" cy="462280"/>
          </a:xfrm>
          <a:prstGeom prst="rect">
            <a:avLst/>
          </a:prstGeom>
        </p:spPr>
        <p:txBody>
          <a:bodyPr spcFirstLastPara="1" wrap="square" lIns="91425" tIns="91425" rIns="91425" bIns="91425" anchor="ctr" anchorCtr="0">
            <a:noAutofit/>
          </a:bodyPr>
          <a:lstStyle/>
          <a:p>
            <a:pPr marL="457200" lvl="0" indent="0" algn="ctr" rtl="0">
              <a:spcBef>
                <a:spcPts val="0"/>
              </a:spcBef>
              <a:spcAft>
                <a:spcPts val="0"/>
              </a:spcAft>
              <a:buNone/>
            </a:pPr>
            <a:endParaRPr dirty="0"/>
          </a:p>
          <a:p>
            <a:pPr marL="457200" lvl="0" indent="0" algn="ctr" rtl="0">
              <a:spcBef>
                <a:spcPts val="1600"/>
              </a:spcBef>
              <a:spcAft>
                <a:spcPts val="0"/>
              </a:spcAft>
              <a:buClr>
                <a:schemeClr val="dk1"/>
              </a:buClr>
              <a:buSzPts val="1100"/>
              <a:buFont typeface="Arial"/>
              <a:buNone/>
            </a:pPr>
            <a:endParaRPr dirty="0"/>
          </a:p>
          <a:p>
            <a:pPr marL="0" lvl="0" indent="0" algn="l" rtl="0">
              <a:lnSpc>
                <a:spcPct val="100000"/>
              </a:lnSpc>
              <a:spcBef>
                <a:spcPts val="1600"/>
              </a:spcBef>
              <a:spcAft>
                <a:spcPts val="0"/>
              </a:spcAft>
              <a:buClr>
                <a:schemeClr val="dk1"/>
              </a:buClr>
              <a:buSzPts val="1100"/>
              <a:buFont typeface="Arial"/>
              <a:buNone/>
            </a:pPr>
            <a:endParaRPr dirty="0"/>
          </a:p>
          <a:p>
            <a:pPr marL="0" lvl="0" indent="0" algn="ctr" rtl="0">
              <a:spcBef>
                <a:spcPts val="1600"/>
              </a:spcBef>
              <a:spcAft>
                <a:spcPts val="0"/>
              </a:spcAft>
              <a:buClr>
                <a:schemeClr val="dk1"/>
              </a:buClr>
              <a:buSzPts val="1100"/>
              <a:buFont typeface="Arial"/>
              <a:buNone/>
            </a:pPr>
            <a:endParaRPr sz="1200" b="1" dirty="0"/>
          </a:p>
          <a:p>
            <a:pPr marL="0" lvl="0" indent="0" algn="r" rtl="1">
              <a:lnSpc>
                <a:spcPct val="100000"/>
              </a:lnSpc>
              <a:spcBef>
                <a:spcPts val="1600"/>
              </a:spcBef>
              <a:spcAft>
                <a:spcPts val="0"/>
              </a:spcAft>
              <a:buNone/>
            </a:pPr>
            <a:endParaRPr sz="1800" dirty="0"/>
          </a:p>
          <a:p>
            <a:pPr marL="0" lvl="0" indent="0" algn="r" rtl="1">
              <a:buClr>
                <a:schemeClr val="dk1"/>
              </a:buClr>
              <a:buSzPts val="1100"/>
              <a:buNone/>
            </a:pPr>
            <a:r>
              <a:rPr lang="ar-SA" sz="1800" baseline="30000" dirty="0"/>
              <a:t>1 تمت الإجابة على خمسة أسئلة أساسية حول العلاقة بين السلام والدين، معهد الاقتصاد والسلام. تشرين الأول/ أكتوبر 2014 </a:t>
            </a:r>
          </a:p>
          <a:p>
            <a:pPr marL="0" lvl="0" indent="0" algn="r" rtl="1">
              <a:buClr>
                <a:schemeClr val="dk1"/>
              </a:buClr>
              <a:buSzPts val="1100"/>
              <a:buNone/>
            </a:pPr>
            <a:r>
              <a:rPr lang="ar-SA" sz="1800" baseline="30000" dirty="0"/>
              <a:t>2 إعادة النظر في الوساطة: حل النزاعات الدينية. وجهات النظر السياسية، المجلد 6/1 </a:t>
            </a:r>
            <a:r>
              <a:rPr lang="en-US" sz="1800" baseline="30000" dirty="0"/>
              <a:t>CSS، </a:t>
            </a:r>
            <a:r>
              <a:rPr lang="ar-SA" sz="1800" baseline="30000" dirty="0"/>
              <a:t>شباط/ فبراير 2018</a:t>
            </a:r>
          </a:p>
          <a:p>
            <a:pPr marL="0" lvl="0" indent="0" algn="ctr" rtl="1">
              <a:spcBef>
                <a:spcPts val="1600"/>
              </a:spcBef>
              <a:spcAft>
                <a:spcPts val="0"/>
              </a:spcAft>
              <a:buNone/>
            </a:pPr>
            <a:endParaRPr dirty="0"/>
          </a:p>
          <a:p>
            <a:pPr marL="457200" lvl="0" indent="0" algn="ctr" rtl="0">
              <a:spcBef>
                <a:spcPts val="1600"/>
              </a:spcBef>
              <a:spcAft>
                <a:spcPts val="0"/>
              </a:spcAft>
              <a:buNone/>
            </a:pPr>
            <a:endParaRPr dirty="0"/>
          </a:p>
          <a:p>
            <a:pPr marL="0" lvl="0" indent="0" algn="l" rtl="0">
              <a:lnSpc>
                <a:spcPct val="100000"/>
              </a:lnSpc>
              <a:spcBef>
                <a:spcPts val="1600"/>
              </a:spcBef>
              <a:spcAft>
                <a:spcPts val="0"/>
              </a:spcAft>
              <a:buClr>
                <a:schemeClr val="dk1"/>
              </a:buClr>
              <a:buSzPts val="1100"/>
              <a:buFont typeface="Arial"/>
              <a:buNone/>
            </a:pPr>
            <a:endParaRPr sz="1200" dirty="0"/>
          </a:p>
          <a:p>
            <a:pPr marL="0" lvl="0" indent="0" algn="ctr" rtl="0">
              <a:spcBef>
                <a:spcPts val="1600"/>
              </a:spcBef>
              <a:spcAft>
                <a:spcPts val="1600"/>
              </a:spcAft>
              <a:buClr>
                <a:srgbClr val="000000"/>
              </a:buClr>
              <a:buSzPts val="1100"/>
              <a:buFont typeface="Arial"/>
              <a:buNone/>
            </a:pPr>
            <a:endParaRPr dirty="0"/>
          </a:p>
        </p:txBody>
      </p:sp>
      <p:sp>
        <p:nvSpPr>
          <p:cNvPr id="178" name="Google Shape;178;p31"/>
          <p:cNvSpPr txBox="1"/>
          <p:nvPr/>
        </p:nvSpPr>
        <p:spPr>
          <a:xfrm>
            <a:off x="69307" y="1484784"/>
            <a:ext cx="8608410" cy="2232248"/>
          </a:xfrm>
          <a:prstGeom prst="rect">
            <a:avLst/>
          </a:prstGeom>
          <a:noFill/>
          <a:ln>
            <a:noFill/>
          </a:ln>
        </p:spPr>
        <p:txBody>
          <a:bodyPr spcFirstLastPara="1" wrap="square" lIns="91425" tIns="91425" rIns="91425" bIns="91425" anchor="t" anchorCtr="0">
            <a:noAutofit/>
          </a:bodyPr>
          <a:lstStyle/>
          <a:p>
            <a:pPr marL="457200" algn="ctr">
              <a:lnSpc>
                <a:spcPct val="115000"/>
              </a:lnSpc>
              <a:spcBef>
                <a:spcPts val="1600"/>
              </a:spcBef>
              <a:spcAft>
                <a:spcPts val="1600"/>
              </a:spcAft>
              <a:buClr>
                <a:srgbClr val="2C2C2D"/>
              </a:buClr>
              <a:buSzPts val="1100"/>
              <a:buFont typeface="Arial"/>
              <a:buNone/>
            </a:pPr>
            <a:r>
              <a:rPr lang="ar-SA" sz="3600" b="1" kern="0" spc="-80" baseline="30000" dirty="0">
                <a:solidFill>
                  <a:srgbClr val="00407F"/>
                </a:solidFill>
                <a:latin typeface="Nexa" panose="02000000000000000000" pitchFamily="2" charset="77"/>
                <a:ea typeface="Open Sans"/>
                <a:cs typeface="Open Sans"/>
                <a:sym typeface="Open Sans"/>
              </a:rPr>
              <a:t>الدين ليس السبب الرئيسي للحروب اليوم</a:t>
            </a:r>
            <a:r>
              <a:rPr lang="ar-SA" sz="2800" b="1" kern="0" spc="-80" baseline="30000" dirty="0">
                <a:solidFill>
                  <a:srgbClr val="00407F"/>
                </a:solidFill>
                <a:latin typeface="Nexa" panose="02000000000000000000" pitchFamily="2" charset="77"/>
                <a:ea typeface="Open Sans"/>
                <a:cs typeface="Open Sans"/>
                <a:sym typeface="Open Sans"/>
              </a:rPr>
              <a:t>.1 </a:t>
            </a:r>
          </a:p>
          <a:p>
            <a:pPr marL="457200" algn="ctr">
              <a:lnSpc>
                <a:spcPct val="115000"/>
              </a:lnSpc>
              <a:spcBef>
                <a:spcPts val="1600"/>
              </a:spcBef>
              <a:spcAft>
                <a:spcPts val="1600"/>
              </a:spcAft>
              <a:buClr>
                <a:srgbClr val="2C2C2D"/>
              </a:buClr>
              <a:buSzPts val="1100"/>
              <a:buFont typeface="Arial"/>
              <a:buNone/>
            </a:pPr>
            <a:r>
              <a:rPr lang="ar-SA" sz="3600" b="1" kern="0" spc="-80" baseline="30000" dirty="0">
                <a:solidFill>
                  <a:srgbClr val="00407F"/>
                </a:solidFill>
                <a:latin typeface="Nexa" panose="02000000000000000000" pitchFamily="2" charset="77"/>
                <a:ea typeface="Open Sans"/>
                <a:cs typeface="Open Sans"/>
                <a:sym typeface="Open Sans"/>
              </a:rPr>
              <a:t>أغلبية</a:t>
            </a:r>
            <a:r>
              <a:rPr lang="ar-SA" sz="3600" b="1" kern="0" spc="-80" dirty="0">
                <a:solidFill>
                  <a:srgbClr val="00407F"/>
                </a:solidFill>
                <a:latin typeface="Nexa" panose="02000000000000000000" pitchFamily="2" charset="77"/>
                <a:ea typeface="Open Sans"/>
                <a:cs typeface="Open Sans"/>
                <a:sym typeface="Open Sans"/>
              </a:rPr>
              <a:t> </a:t>
            </a:r>
            <a:r>
              <a:rPr lang="ar-SA" sz="3600" b="1" kern="0" spc="-80" baseline="30000" dirty="0">
                <a:solidFill>
                  <a:srgbClr val="00407F"/>
                </a:solidFill>
                <a:latin typeface="Nexa" panose="02000000000000000000" pitchFamily="2" charset="77"/>
                <a:ea typeface="Open Sans"/>
                <a:cs typeface="Open Sans"/>
                <a:sym typeface="Open Sans"/>
              </a:rPr>
              <a:t>النزاعات المسلحة لها بعد ديني وهذا العدد في تزايد.</a:t>
            </a:r>
            <a:r>
              <a:rPr lang="ar-SA" sz="2800" b="1" kern="0" spc="-80" baseline="30000" dirty="0">
                <a:solidFill>
                  <a:srgbClr val="00407F"/>
                </a:solidFill>
                <a:latin typeface="Nexa" panose="02000000000000000000" pitchFamily="2" charset="77"/>
                <a:ea typeface="Open Sans"/>
                <a:cs typeface="Open Sans"/>
                <a:sym typeface="Open Sans"/>
              </a:rPr>
              <a:t>2</a:t>
            </a:r>
          </a:p>
          <a:p>
            <a:pPr marL="457200" algn="ctr">
              <a:lnSpc>
                <a:spcPct val="115000"/>
              </a:lnSpc>
              <a:spcBef>
                <a:spcPts val="1600"/>
              </a:spcBef>
              <a:spcAft>
                <a:spcPts val="1600"/>
              </a:spcAft>
              <a:buClr>
                <a:srgbClr val="2C2C2D"/>
              </a:buClr>
              <a:buSzPts val="1100"/>
              <a:buFont typeface="Arial"/>
              <a:buNone/>
            </a:pPr>
            <a:endParaRPr lang="ar-SA" sz="2800" b="1" kern="0" spc="-80" baseline="30000" dirty="0">
              <a:solidFill>
                <a:srgbClr val="00407F"/>
              </a:solidFill>
              <a:latin typeface="Nexa" panose="02000000000000000000" pitchFamily="2" charset="77"/>
              <a:ea typeface="Open Sans"/>
              <a:cs typeface="Open Sans"/>
              <a:sym typeface="Open Sans"/>
            </a:endParaRPr>
          </a:p>
          <a:p>
            <a:pPr marL="457200" algn="ctr">
              <a:lnSpc>
                <a:spcPct val="115000"/>
              </a:lnSpc>
              <a:spcBef>
                <a:spcPts val="1600"/>
              </a:spcBef>
              <a:spcAft>
                <a:spcPts val="1600"/>
              </a:spcAft>
              <a:buClr>
                <a:srgbClr val="2C2C2D"/>
              </a:buClr>
              <a:buSzPts val="1100"/>
              <a:buFont typeface="Arial"/>
              <a:buNone/>
            </a:pPr>
            <a:endParaRPr sz="2800" b="1" kern="0" spc="-80" baseline="30000" dirty="0">
              <a:solidFill>
                <a:srgbClr val="00407F"/>
              </a:solidFill>
              <a:latin typeface="Nexa" panose="02000000000000000000" pitchFamily="2" charset="77"/>
              <a:ea typeface="Open Sans"/>
              <a:cs typeface="Open Sans"/>
              <a:sym typeface="Open Sans"/>
            </a:endParaRPr>
          </a:p>
        </p:txBody>
      </p:sp>
      <p:sp>
        <p:nvSpPr>
          <p:cNvPr id="7" name="Shape 20">
            <a:extLst>
              <a:ext uri="{FF2B5EF4-FFF2-40B4-BE49-F238E27FC236}">
                <a16:creationId xmlns:a16="http://schemas.microsoft.com/office/drawing/2014/main" id="{BE81EB4F-DFBB-034E-A49E-138F800F9162}"/>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21</a:t>
            </a:r>
            <a:endParaRPr lang="en" kern="0" dirty="0"/>
          </a:p>
        </p:txBody>
      </p:sp>
      <p:sp>
        <p:nvSpPr>
          <p:cNvPr id="8" name="مربع نص 7"/>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21</a:t>
            </a:r>
          </a:p>
        </p:txBody>
      </p:sp>
    </p:spTree>
    <p:extLst>
      <p:ext uri="{BB962C8B-B14F-4D97-AF65-F5344CB8AC3E}">
        <p14:creationId xmlns:p14="http://schemas.microsoft.com/office/powerpoint/2010/main" val="271272169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3"/>
        <p:cNvGrpSpPr/>
        <p:nvPr/>
      </p:nvGrpSpPr>
      <p:grpSpPr>
        <a:xfrm>
          <a:off x="0" y="0"/>
          <a:ext cx="0" cy="0"/>
          <a:chOff x="0" y="0"/>
          <a:chExt cx="0" cy="0"/>
        </a:xfrm>
      </p:grpSpPr>
      <p:pic>
        <p:nvPicPr>
          <p:cNvPr id="185" name="Google Shape;185;p32"/>
          <p:cNvPicPr preferRelativeResize="0"/>
          <p:nvPr/>
        </p:nvPicPr>
        <p:blipFill rotWithShape="1">
          <a:blip r:embed="rId3" cstate="hqprint">
            <a:alphaModFix amt="25000"/>
            <a:extLst>
              <a:ext uri="{28A0092B-C50C-407E-A947-70E740481C1C}">
                <a14:useLocalDpi xmlns:a14="http://schemas.microsoft.com/office/drawing/2010/main"/>
              </a:ext>
            </a:extLst>
          </a:blip>
          <a:srcRect/>
          <a:stretch/>
        </p:blipFill>
        <p:spPr>
          <a:xfrm>
            <a:off x="0" y="0"/>
            <a:ext cx="9144000" cy="6426200"/>
          </a:xfrm>
          <a:prstGeom prst="rect">
            <a:avLst/>
          </a:prstGeom>
          <a:noFill/>
          <a:ln>
            <a:noFill/>
          </a:ln>
        </p:spPr>
      </p:pic>
      <p:sp>
        <p:nvSpPr>
          <p:cNvPr id="186" name="Google Shape;186;p32"/>
          <p:cNvSpPr txBox="1"/>
          <p:nvPr/>
        </p:nvSpPr>
        <p:spPr>
          <a:xfrm>
            <a:off x="228600" y="1397000"/>
            <a:ext cx="8686800" cy="4572000"/>
          </a:xfrm>
          <a:prstGeom prst="rect">
            <a:avLst/>
          </a:prstGeom>
          <a:noFill/>
          <a:ln>
            <a:noFill/>
          </a:ln>
        </p:spPr>
        <p:txBody>
          <a:bodyPr spcFirstLastPara="1" wrap="square" lIns="91425" tIns="91425" rIns="91425" bIns="91425" anchor="t" anchorCtr="0">
            <a:noAutofit/>
          </a:bodyPr>
          <a:lstStyle/>
          <a:p>
            <a:pPr marL="457200" indent="-355600">
              <a:spcBef>
                <a:spcPts val="1600"/>
              </a:spcBef>
              <a:buSzPts val="2000"/>
              <a:buFont typeface="Open Sans"/>
              <a:buChar char="●"/>
            </a:pPr>
            <a:r>
              <a:rPr lang="ar-SA" sz="2000" kern="0" dirty="0">
                <a:solidFill>
                  <a:srgbClr val="2C2C2D"/>
                </a:solidFill>
                <a:ea typeface="Open Sans"/>
                <a:sym typeface="Open Sans"/>
              </a:rPr>
              <a:t>كيف يؤثر الدين على الهوية والنزاع في ميانمار؟</a:t>
            </a:r>
          </a:p>
          <a:p>
            <a:pPr marL="457200" indent="-355600">
              <a:spcBef>
                <a:spcPts val="1600"/>
              </a:spcBef>
              <a:buSzPts val="2000"/>
              <a:buFont typeface="Open Sans"/>
              <a:buChar char="●"/>
            </a:pPr>
            <a:r>
              <a:rPr lang="ar-SA" sz="2000" kern="0" dirty="0">
                <a:solidFill>
                  <a:srgbClr val="2C2C2D"/>
                </a:solidFill>
                <a:ea typeface="Open Sans"/>
                <a:sym typeface="Open Sans"/>
              </a:rPr>
              <a:t>كيف يؤثر الدين على الهوية والنزاع في موقعك؟</a:t>
            </a:r>
          </a:p>
          <a:p>
            <a:pPr marL="457200" indent="-355600">
              <a:spcBef>
                <a:spcPts val="1600"/>
              </a:spcBef>
              <a:buSzPts val="2000"/>
              <a:buFont typeface="Open Sans"/>
              <a:buChar char="●"/>
            </a:pPr>
            <a:r>
              <a:rPr lang="ar-SA" sz="2000" kern="0" dirty="0">
                <a:solidFill>
                  <a:srgbClr val="2C2C2D"/>
                </a:solidFill>
                <a:ea typeface="Open Sans"/>
                <a:sym typeface="Open Sans"/>
              </a:rPr>
              <a:t>كيف يمكنك استخدام المشاركة الدينية في موقعك؟</a:t>
            </a:r>
            <a:endParaRPr lang="en" sz="2000" kern="0" dirty="0">
              <a:solidFill>
                <a:srgbClr val="2C2C2D"/>
              </a:solidFill>
              <a:ea typeface="Open Sans"/>
              <a:cs typeface="Arial" panose="020B0604020202020204" pitchFamily="34" charset="0"/>
              <a:sym typeface="Open Sans"/>
            </a:endParaRPr>
          </a:p>
        </p:txBody>
      </p:sp>
      <p:sp>
        <p:nvSpPr>
          <p:cNvPr id="5" name="Google Shape;104;p20">
            <a:extLst>
              <a:ext uri="{FF2B5EF4-FFF2-40B4-BE49-F238E27FC236}">
                <a16:creationId xmlns:a16="http://schemas.microsoft.com/office/drawing/2014/main" id="{C7E4697F-3B8D-2B4D-90BF-E58DDBD7F24F}"/>
              </a:ext>
            </a:extLst>
          </p:cNvPr>
          <p:cNvSpPr txBox="1">
            <a:spLocks/>
          </p:cNvSpPr>
          <p:nvPr/>
        </p:nvSpPr>
        <p:spPr>
          <a:xfrm>
            <a:off x="134890" y="32112"/>
            <a:ext cx="8397550" cy="1117421"/>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rgbClr val="404041"/>
                </a:solidFill>
                <a:latin typeface="Arial Black"/>
                <a:ea typeface="Arial Black"/>
                <a:cs typeface="Arial Black"/>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algn="r" rtl="1">
              <a:lnSpc>
                <a:spcPct val="80000"/>
              </a:lnSpc>
            </a:pPr>
            <a:r>
              <a:rPr lang="ar-SA" kern="0" dirty="0">
                <a:solidFill>
                  <a:srgbClr val="00407F"/>
                </a:solidFill>
                <a:latin typeface="Nexa" panose="02000000000000000000" pitchFamily="2" charset="77"/>
              </a:rPr>
              <a:t>ميانمار </a:t>
            </a:r>
            <a:endParaRPr lang="en-US" kern="0" dirty="0">
              <a:solidFill>
                <a:srgbClr val="00407F"/>
              </a:solidFill>
              <a:latin typeface="Nexa" panose="02000000000000000000" pitchFamily="2" charset="77"/>
            </a:endParaRPr>
          </a:p>
        </p:txBody>
      </p:sp>
      <p:sp>
        <p:nvSpPr>
          <p:cNvPr id="6" name="Google Shape;105;p20">
            <a:extLst>
              <a:ext uri="{FF2B5EF4-FFF2-40B4-BE49-F238E27FC236}">
                <a16:creationId xmlns:a16="http://schemas.microsoft.com/office/drawing/2014/main" id="{474474CD-6E70-E34C-BF79-A3CFBB3F3112}"/>
              </a:ext>
            </a:extLst>
          </p:cNvPr>
          <p:cNvSpPr txBox="1">
            <a:spLocks noGrp="1"/>
          </p:cNvSpPr>
          <p:nvPr>
            <p:ph type="body" idx="1"/>
          </p:nvPr>
        </p:nvSpPr>
        <p:spPr>
          <a:xfrm>
            <a:off x="6814821" y="983393"/>
            <a:ext cx="1663700" cy="439007"/>
          </a:xfrm>
          <a:prstGeom prst="rect">
            <a:avLst/>
          </a:prstGeom>
        </p:spPr>
        <p:txBody>
          <a:bodyPr spcFirstLastPara="1" wrap="square" lIns="91425" tIns="91425" rIns="91425" bIns="91425" anchor="t" anchorCtr="0">
            <a:noAutofit/>
          </a:bodyPr>
          <a:lstStyle/>
          <a:p>
            <a:pPr marL="0" lvl="0" indent="0" algn="r">
              <a:buNone/>
            </a:pPr>
            <a:r>
              <a:rPr lang="ar-SA" sz="1400" b="1" dirty="0">
                <a:solidFill>
                  <a:schemeClr val="tx2"/>
                </a:solidFill>
                <a:latin typeface="Nexa" panose="02000000000000000000" pitchFamily="2" charset="77"/>
              </a:rPr>
              <a:t>دراسة حالة</a:t>
            </a:r>
            <a:endParaRPr lang="en-US" sz="1400" b="1" dirty="0">
              <a:solidFill>
                <a:schemeClr val="tx2"/>
              </a:solidFill>
              <a:latin typeface="Nexa" panose="02000000000000000000" pitchFamily="2" charset="77"/>
              <a:cs typeface="Arial" panose="020B0604020202020204" pitchFamily="34" charset="0"/>
            </a:endParaRPr>
          </a:p>
          <a:p>
            <a:pPr marL="0" lvl="0" indent="0" algn="l" rtl="0">
              <a:spcBef>
                <a:spcPts val="1600"/>
              </a:spcBef>
              <a:spcAft>
                <a:spcPts val="0"/>
              </a:spcAft>
              <a:buClr>
                <a:schemeClr val="dk1"/>
              </a:buClr>
              <a:buSzPts val="1100"/>
              <a:buFont typeface="Arial"/>
              <a:buNone/>
            </a:pPr>
            <a:endParaRPr sz="1400" dirty="0">
              <a:solidFill>
                <a:schemeClr val="tx2"/>
              </a:solidFill>
            </a:endParaRPr>
          </a:p>
        </p:txBody>
      </p:sp>
      <p:sp>
        <p:nvSpPr>
          <p:cNvPr id="7" name="Shape 20">
            <a:extLst>
              <a:ext uri="{FF2B5EF4-FFF2-40B4-BE49-F238E27FC236}">
                <a16:creationId xmlns:a16="http://schemas.microsoft.com/office/drawing/2014/main" id="{B61F9268-4632-D341-A2F8-4FFA58FDF19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22</a:t>
            </a:r>
            <a:endParaRPr lang="en" kern="0" dirty="0"/>
          </a:p>
        </p:txBody>
      </p:sp>
      <p:sp>
        <p:nvSpPr>
          <p:cNvPr id="8" name="مربع نص 7"/>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22</a:t>
            </a:r>
          </a:p>
        </p:txBody>
      </p:sp>
    </p:spTree>
    <p:extLst>
      <p:ext uri="{BB962C8B-B14F-4D97-AF65-F5344CB8AC3E}">
        <p14:creationId xmlns:p14="http://schemas.microsoft.com/office/powerpoint/2010/main" val="391073661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0"/>
        <p:cNvGrpSpPr/>
        <p:nvPr/>
      </p:nvGrpSpPr>
      <p:grpSpPr>
        <a:xfrm>
          <a:off x="0" y="0"/>
          <a:ext cx="0" cy="0"/>
          <a:chOff x="0" y="0"/>
          <a:chExt cx="0" cy="0"/>
        </a:xfrm>
      </p:grpSpPr>
      <p:sp>
        <p:nvSpPr>
          <p:cNvPr id="191" name="Google Shape;191;p33"/>
          <p:cNvSpPr txBox="1">
            <a:spLocks noGrp="1"/>
          </p:cNvSpPr>
          <p:nvPr>
            <p:ph type="title"/>
          </p:nvPr>
        </p:nvSpPr>
        <p:spPr>
          <a:xfrm>
            <a:off x="116991" y="-537899"/>
            <a:ext cx="8509571" cy="1756517"/>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ar-SA" sz="3600" dirty="0">
                <a:solidFill>
                  <a:schemeClr val="tx2"/>
                </a:solidFill>
                <a:latin typeface="Nexa" panose="02000000000000000000" pitchFamily="2" charset="77"/>
              </a:rPr>
              <a:t>الهويات والنزاع </a:t>
            </a:r>
            <a:r>
              <a:rPr lang="en" sz="3600" dirty="0">
                <a:solidFill>
                  <a:schemeClr val="tx2"/>
                </a:solidFill>
                <a:latin typeface="Nexa" panose="02000000000000000000" pitchFamily="2" charset="77"/>
              </a:rPr>
              <a:t> </a:t>
            </a:r>
            <a:endParaRPr sz="3600" dirty="0">
              <a:solidFill>
                <a:schemeClr val="tx2"/>
              </a:solidFill>
              <a:latin typeface="Nexa" panose="02000000000000000000" pitchFamily="2" charset="77"/>
            </a:endParaRPr>
          </a:p>
        </p:txBody>
      </p:sp>
      <p:sp>
        <p:nvSpPr>
          <p:cNvPr id="192" name="Google Shape;192;p33"/>
          <p:cNvSpPr txBox="1">
            <a:spLocks noGrp="1"/>
          </p:cNvSpPr>
          <p:nvPr>
            <p:ph type="body" idx="1"/>
          </p:nvPr>
        </p:nvSpPr>
        <p:spPr>
          <a:xfrm>
            <a:off x="228600" y="1397000"/>
            <a:ext cx="4260300" cy="4472000"/>
          </a:xfrm>
          <a:prstGeom prst="rect">
            <a:avLst/>
          </a:prstGeom>
        </p:spPr>
        <p:txBody>
          <a:bodyPr spcFirstLastPara="1" wrap="square" lIns="91425" tIns="91425" rIns="91425" bIns="91425" anchor="t" anchorCtr="0">
            <a:normAutofit/>
          </a:bodyPr>
          <a:lstStyle/>
          <a:p>
            <a:pPr marL="342900" algn="just" rtl="1">
              <a:spcAft>
                <a:spcPts val="1600"/>
              </a:spcAft>
            </a:pPr>
            <a:r>
              <a:rPr lang="ar-SA" sz="2000" dirty="0">
                <a:latin typeface="Arial" panose="020B0604020202020204" pitchFamily="34" charset="0"/>
                <a:cs typeface="Arial" panose="020B0604020202020204" pitchFamily="34" charset="0"/>
              </a:rPr>
              <a:t>عندما يشعر الناس </a:t>
            </a:r>
            <a:r>
              <a:rPr lang="ar-SA" sz="2000" dirty="0"/>
              <a:t>أن هوياتهم الدينية الراسخة تتعرض للهجوم، فإنهم يتراجعون إلى مجتمعاتهم </a:t>
            </a:r>
            <a:r>
              <a:rPr lang="ar-SA" sz="2000" dirty="0" err="1"/>
              <a:t>ويشيطنون</a:t>
            </a:r>
            <a:r>
              <a:rPr lang="ar-SA" sz="2000" dirty="0"/>
              <a:t> "الآخر" ويبررون العنف.</a:t>
            </a:r>
            <a:endParaRPr lang="en" sz="2000" dirty="0">
              <a:latin typeface="Arial" panose="020B0604020202020204" pitchFamily="34" charset="0"/>
              <a:cs typeface="Arial" panose="020B0604020202020204" pitchFamily="34" charset="0"/>
            </a:endParaRPr>
          </a:p>
          <a:p>
            <a:pPr marL="342900" algn="just" rtl="1">
              <a:spcAft>
                <a:spcPts val="1600"/>
              </a:spcAft>
            </a:pPr>
            <a:r>
              <a:rPr lang="ar-SA" sz="2000" dirty="0"/>
              <a:t>يمكن للدين أن يعمل كمانعة الصواعق للنزاع ويمكن التلاعب به لتعزيز ازدواجية العقلية "نحن ضدهم".</a:t>
            </a:r>
            <a:endParaRPr sz="2000" dirty="0">
              <a:latin typeface="Arial" panose="020B0604020202020204" pitchFamily="34" charset="0"/>
              <a:cs typeface="Arial" panose="020B0604020202020204" pitchFamily="34" charset="0"/>
            </a:endParaRPr>
          </a:p>
        </p:txBody>
      </p:sp>
      <p:pic>
        <p:nvPicPr>
          <p:cNvPr id="193" name="Google Shape;193;p3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930141" y="1930956"/>
            <a:ext cx="3688080" cy="379888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5EF0AD1-0E84-394C-9986-CB0676929F0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23</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23</a:t>
            </a:r>
          </a:p>
        </p:txBody>
      </p:sp>
    </p:spTree>
    <p:extLst>
      <p:ext uri="{BB962C8B-B14F-4D97-AF65-F5344CB8AC3E}">
        <p14:creationId xmlns:p14="http://schemas.microsoft.com/office/powerpoint/2010/main" val="187141825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E9F08D6-9297-4F67-9DD1-93721BA1B52A}"/>
              </a:ext>
            </a:extLst>
          </p:cNvPr>
          <p:cNvSpPr>
            <a:spLocks noGrp="1"/>
          </p:cNvSpPr>
          <p:nvPr>
            <p:ph type="title"/>
          </p:nvPr>
        </p:nvSpPr>
        <p:spPr>
          <a:xfrm>
            <a:off x="708386" y="1711916"/>
            <a:ext cx="7596600" cy="2838315"/>
          </a:xfrm>
        </p:spPr>
        <p:txBody>
          <a:bodyPr/>
          <a:lstStyle/>
          <a:p>
            <a:pPr rtl="1"/>
            <a:r>
              <a:rPr lang="ar-SA" sz="6000" b="1" dirty="0"/>
              <a:t>متى نستخدم المشاركة الدينية؟</a:t>
            </a:r>
            <a:r>
              <a:rPr lang="en-US" sz="6000" b="1" dirty="0">
                <a:solidFill>
                  <a:schemeClr val="tx2"/>
                </a:solidFill>
                <a:latin typeface="Nexa" panose="02000000000000000000" pitchFamily="2" charset="77"/>
              </a:rPr>
              <a:t> </a:t>
            </a:r>
            <a:endParaRPr lang="x-none" sz="6000" b="1" dirty="0">
              <a:solidFill>
                <a:schemeClr val="tx2"/>
              </a:solidFill>
              <a:latin typeface="Nexa" panose="02000000000000000000" pitchFamily="2" charset="77"/>
            </a:endParaRPr>
          </a:p>
        </p:txBody>
      </p:sp>
      <p:sp>
        <p:nvSpPr>
          <p:cNvPr id="3" name="Shape 20">
            <a:extLst>
              <a:ext uri="{FF2B5EF4-FFF2-40B4-BE49-F238E27FC236}">
                <a16:creationId xmlns:a16="http://schemas.microsoft.com/office/drawing/2014/main" id="{3A7DDBEF-F71D-8646-9C71-316D6B3E4EF8}"/>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24</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24</a:t>
            </a:r>
          </a:p>
        </p:txBody>
      </p:sp>
    </p:spTree>
    <p:extLst>
      <p:ext uri="{BB962C8B-B14F-4D97-AF65-F5344CB8AC3E}">
        <p14:creationId xmlns:p14="http://schemas.microsoft.com/office/powerpoint/2010/main" val="37682219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97"/>
        <p:cNvGrpSpPr/>
        <p:nvPr/>
      </p:nvGrpSpPr>
      <p:grpSpPr>
        <a:xfrm>
          <a:off x="0" y="0"/>
          <a:ext cx="0" cy="0"/>
          <a:chOff x="0" y="0"/>
          <a:chExt cx="0" cy="0"/>
        </a:xfrm>
      </p:grpSpPr>
      <p:sp>
        <p:nvSpPr>
          <p:cNvPr id="198" name="Google Shape;198;p34"/>
          <p:cNvSpPr txBox="1">
            <a:spLocks noGrp="1"/>
          </p:cNvSpPr>
          <p:nvPr>
            <p:ph type="title"/>
          </p:nvPr>
        </p:nvSpPr>
        <p:spPr>
          <a:xfrm>
            <a:off x="6156176" y="455987"/>
            <a:ext cx="2514602" cy="1386115"/>
          </a:xfrm>
          <a:prstGeom prst="rect">
            <a:avLst/>
          </a:prstGeom>
        </p:spPr>
        <p:txBody>
          <a:bodyPr spcFirstLastPara="1" wrap="square" lIns="91425" tIns="91425" rIns="91425" bIns="91425" anchor="b" anchorCtr="0">
            <a:noAutofit/>
          </a:bodyPr>
          <a:lstStyle/>
          <a:p>
            <a:pPr marL="0" lvl="0" indent="0" algn="r" rtl="1">
              <a:lnSpc>
                <a:spcPct val="80000"/>
              </a:lnSpc>
              <a:spcBef>
                <a:spcPts val="0"/>
              </a:spcBef>
              <a:spcAft>
                <a:spcPts val="0"/>
              </a:spcAft>
              <a:buNone/>
            </a:pPr>
            <a:r>
              <a:rPr lang="ar-SA" sz="2400" b="1" spc="-50" dirty="0"/>
              <a:t>متى نستخدم المشاركة الدينية؟</a:t>
            </a:r>
            <a:r>
              <a:rPr lang="en-US" sz="2400" b="1" spc="-50" dirty="0">
                <a:solidFill>
                  <a:schemeClr val="tx2"/>
                </a:solidFill>
                <a:latin typeface="Nexa" panose="02000000000000000000" pitchFamily="2" charset="77"/>
              </a:rPr>
              <a:t> </a:t>
            </a:r>
          </a:p>
        </p:txBody>
      </p:sp>
      <p:sp>
        <p:nvSpPr>
          <p:cNvPr id="199" name="Google Shape;199;p34"/>
          <p:cNvSpPr txBox="1">
            <a:spLocks noGrp="1"/>
          </p:cNvSpPr>
          <p:nvPr>
            <p:ph type="body" idx="1"/>
          </p:nvPr>
        </p:nvSpPr>
        <p:spPr>
          <a:xfrm>
            <a:off x="179512" y="1196752"/>
            <a:ext cx="5735960" cy="4632901"/>
          </a:xfrm>
          <a:prstGeom prst="rect">
            <a:avLst/>
          </a:prstGeom>
        </p:spPr>
        <p:txBody>
          <a:bodyPr spcFirstLastPara="1" wrap="square" lIns="91425" tIns="91425" rIns="91425" bIns="91425" anchor="t" anchorCtr="0">
            <a:noAutofit/>
          </a:bodyPr>
          <a:lstStyle/>
          <a:p>
            <a:pPr marL="342900" algn="r" rtl="1"/>
            <a:r>
              <a:rPr lang="ar-SA" sz="2000" dirty="0">
                <a:latin typeface="Arial" panose="020B0604020202020204" pitchFamily="34" charset="0"/>
                <a:cs typeface="Arial" panose="020B0604020202020204" pitchFamily="34" charset="0"/>
              </a:rPr>
              <a:t>ليس لكل النزاعات بعد ديني، ولكن العناصر الدينية الفاعلة مؤثرون اجتماعيًا</a:t>
            </a:r>
            <a:endParaRPr lang="en" sz="2000" dirty="0">
              <a:latin typeface="Arial" panose="020B0604020202020204" pitchFamily="34" charset="0"/>
              <a:cs typeface="Arial" panose="020B0604020202020204" pitchFamily="34" charset="0"/>
            </a:endParaRPr>
          </a:p>
          <a:p>
            <a:pPr marL="342900" algn="r" rtl="1"/>
            <a:r>
              <a:rPr lang="ar-SA" sz="2000" dirty="0"/>
              <a:t>عندما يكون هنالك بعد ديني للنزاع، تكون مشاركة العناصر الدينية الفاعلة أمرًا</a:t>
            </a:r>
            <a:r>
              <a:rPr lang="ar-SA" sz="2000" b="1" dirty="0"/>
              <a:t> حاسمًا </a:t>
            </a:r>
            <a:r>
              <a:rPr lang="ar-SA" sz="2000" dirty="0"/>
              <a:t>لبناء السلام. </a:t>
            </a:r>
            <a:endParaRPr lang="en-US" sz="2000" dirty="0">
              <a:latin typeface="Arial" panose="020B0604020202020204" pitchFamily="34" charset="0"/>
              <a:cs typeface="Arial" panose="020B0604020202020204" pitchFamily="34" charset="0"/>
            </a:endParaRPr>
          </a:p>
          <a:p>
            <a:pPr marL="342900" algn="r" rtl="1"/>
            <a:r>
              <a:rPr lang="ar-SA" sz="2000" dirty="0"/>
              <a:t>تحليل الحساسيات المتعلقة بإشراك العناصر الدينية الفاعلة في النزاع:</a:t>
            </a:r>
            <a:endParaRPr lang="en-US" sz="2000" dirty="0">
              <a:latin typeface="Arial" panose="020B0604020202020204" pitchFamily="34" charset="0"/>
              <a:cs typeface="Arial" panose="020B0604020202020204" pitchFamily="34" charset="0"/>
            </a:endParaRPr>
          </a:p>
          <a:p>
            <a:pPr marL="800100" lvl="1" algn="r" rtl="1">
              <a:spcBef>
                <a:spcPts val="0"/>
              </a:spcBef>
            </a:pPr>
            <a:r>
              <a:rPr lang="ar-SA" sz="2000" dirty="0">
                <a:latin typeface="Arial" panose="020B0604020202020204" pitchFamily="34" charset="0"/>
                <a:cs typeface="Arial" panose="020B0604020202020204" pitchFamily="34" charset="0"/>
              </a:rPr>
              <a:t>من هي العناصر التي ينبغي إشراكها؟</a:t>
            </a:r>
          </a:p>
          <a:p>
            <a:pPr marL="800100" lvl="1" algn="r" rtl="1">
              <a:spcBef>
                <a:spcPts val="0"/>
              </a:spcBef>
            </a:pPr>
            <a:r>
              <a:rPr lang="ar-SA" sz="2000" dirty="0">
                <a:latin typeface="Arial" panose="020B0604020202020204" pitchFamily="34" charset="0"/>
                <a:cs typeface="Arial" panose="020B0604020202020204" pitchFamily="34" charset="0"/>
              </a:rPr>
              <a:t>كيف يمكن إشراكها؟</a:t>
            </a:r>
            <a:r>
              <a:rPr lang="en-US" sz="2000" dirty="0">
                <a:latin typeface="Arial" panose="020B0604020202020204" pitchFamily="34" charset="0"/>
                <a:cs typeface="Arial" panose="020B0604020202020204" pitchFamily="34" charset="0"/>
              </a:rPr>
              <a:t> </a:t>
            </a:r>
          </a:p>
          <a:p>
            <a:pPr marL="1257300" lvl="2" algn="r" rtl="1">
              <a:spcBef>
                <a:spcPts val="0"/>
              </a:spcBef>
            </a:pPr>
            <a:r>
              <a:rPr lang="ar-SA" sz="2000" dirty="0">
                <a:latin typeface="Arial" panose="020B0604020202020204" pitchFamily="34" charset="0"/>
                <a:cs typeface="Arial" panose="020B0604020202020204" pitchFamily="34" charset="0"/>
              </a:rPr>
              <a:t>على سبيل المثال: عقد لقاءات </a:t>
            </a:r>
            <a:r>
              <a:rPr lang="ar-SA" sz="2000" b="1" dirty="0">
                <a:latin typeface="Arial" panose="020B0604020202020204" pitchFamily="34" charset="0"/>
                <a:cs typeface="Arial" panose="020B0604020202020204" pitchFamily="34" charset="0"/>
              </a:rPr>
              <a:t>بين أفراد الدين الواحد</a:t>
            </a:r>
            <a:r>
              <a:rPr lang="ar-SA" sz="2000" dirty="0">
                <a:latin typeface="Arial" panose="020B0604020202020204" pitchFamily="34" charset="0"/>
                <a:cs typeface="Arial" panose="020B0604020202020204" pitchFamily="34" charset="0"/>
              </a:rPr>
              <a:t>، إقامة مشروع مشترك حول قضية مشتركة غير دينية</a:t>
            </a:r>
            <a:r>
              <a:rPr lang="en-US" sz="2000" dirty="0">
                <a:latin typeface="Arial" panose="020B0604020202020204" pitchFamily="34" charset="0"/>
                <a:cs typeface="Arial" panose="020B0604020202020204" pitchFamily="34" charset="0"/>
              </a:rPr>
              <a:t> </a:t>
            </a:r>
            <a:endParaRPr lang="en" sz="2000" dirty="0">
              <a:latin typeface="Arial" panose="020B0604020202020204" pitchFamily="34" charset="0"/>
              <a:cs typeface="Arial" panose="020B0604020202020204" pitchFamily="34" charset="0"/>
            </a:endParaRPr>
          </a:p>
          <a:p>
            <a:pPr marL="342900" algn="r" rtl="1"/>
            <a:r>
              <a:rPr lang="ar-SA" sz="2000" dirty="0"/>
              <a:t>لا تقم بإضفاء ’الصبغة الدينية‘ على النزاع – إعطاء دور للدين في النزاع أكثر من حجمه</a:t>
            </a:r>
            <a:endParaRPr lang="en" sz="2000" dirty="0"/>
          </a:p>
        </p:txBody>
      </p:sp>
      <p:sp>
        <p:nvSpPr>
          <p:cNvPr id="2" name="Rectangle 1">
            <a:extLst>
              <a:ext uri="{FF2B5EF4-FFF2-40B4-BE49-F238E27FC236}">
                <a16:creationId xmlns:a16="http://schemas.microsoft.com/office/drawing/2014/main" id="{5A00110F-08F6-9D44-8056-ED8DCB702DC7}"/>
              </a:ext>
            </a:extLst>
          </p:cNvPr>
          <p:cNvSpPr/>
          <p:nvPr/>
        </p:nvSpPr>
        <p:spPr>
          <a:xfrm>
            <a:off x="6465716" y="4617493"/>
            <a:ext cx="2432957" cy="707886"/>
          </a:xfrm>
          <a:prstGeom prst="rect">
            <a:avLst/>
          </a:prstGeom>
        </p:spPr>
        <p:txBody>
          <a:bodyPr wrap="square">
            <a:spAutoFit/>
          </a:bodyPr>
          <a:lstStyle/>
          <a:p>
            <a:pPr>
              <a:spcBef>
                <a:spcPts val="1600"/>
              </a:spcBef>
              <a:buClr>
                <a:srgbClr val="2C2C2D"/>
              </a:buClr>
              <a:buSzPts val="1100"/>
            </a:pPr>
            <a:r>
              <a:rPr lang="ar-SA" sz="2000" kern="0" dirty="0">
                <a:solidFill>
                  <a:srgbClr val="2C2C2D"/>
                </a:solidFill>
                <a:sym typeface="Arial"/>
              </a:rPr>
              <a:t>احرص على تحليل السياق والحساسيات في كل موقع</a:t>
            </a:r>
            <a:r>
              <a:rPr lang="en-US" sz="2000" kern="0" dirty="0">
                <a:solidFill>
                  <a:srgbClr val="2C2C2D"/>
                </a:solidFill>
                <a:cs typeface="Arial" panose="020B0604020202020204" pitchFamily="34" charset="0"/>
                <a:sym typeface="Arial"/>
              </a:rPr>
              <a:t> </a:t>
            </a:r>
          </a:p>
        </p:txBody>
      </p:sp>
      <p:sp>
        <p:nvSpPr>
          <p:cNvPr id="5" name="Shape 20">
            <a:extLst>
              <a:ext uri="{FF2B5EF4-FFF2-40B4-BE49-F238E27FC236}">
                <a16:creationId xmlns:a16="http://schemas.microsoft.com/office/drawing/2014/main" id="{F74E4BF2-2BD7-DA46-B6B5-E0B31E5E824D}"/>
              </a:ext>
            </a:extLst>
          </p:cNvPr>
          <p:cNvSpPr txBox="1">
            <a:spLocks/>
          </p:cNvSpPr>
          <p:nvPr/>
        </p:nvSpPr>
        <p:spPr>
          <a:xfrm>
            <a:off x="7646671" y="656888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25</a:t>
            </a:r>
            <a:endParaRPr lang="en" kern="0" dirty="0"/>
          </a:p>
        </p:txBody>
      </p:sp>
      <p:pic>
        <p:nvPicPr>
          <p:cNvPr id="6" name="Picture 5" descr="A close up of a sign&#10;&#10;Description automatically generated">
            <a:extLst>
              <a:ext uri="{FF2B5EF4-FFF2-40B4-BE49-F238E27FC236}">
                <a16:creationId xmlns:a16="http://schemas.microsoft.com/office/drawing/2014/main" id="{90920914-4FBA-7244-BD4C-B642AAE3D53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356696" y="1981350"/>
            <a:ext cx="924339" cy="2266121"/>
          </a:xfrm>
          <a:prstGeom prst="rect">
            <a:avLst/>
          </a:prstGeom>
        </p:spPr>
      </p:pic>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25</a:t>
            </a:r>
          </a:p>
        </p:txBody>
      </p:sp>
    </p:spTree>
    <p:extLst>
      <p:ext uri="{BB962C8B-B14F-4D97-AF65-F5344CB8AC3E}">
        <p14:creationId xmlns:p14="http://schemas.microsoft.com/office/powerpoint/2010/main" val="340454732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20"/>
          <p:cNvSpPr txBox="1">
            <a:spLocks noGrp="1"/>
          </p:cNvSpPr>
          <p:nvPr>
            <p:ph type="title"/>
          </p:nvPr>
        </p:nvSpPr>
        <p:spPr>
          <a:xfrm>
            <a:off x="230055" y="215897"/>
            <a:ext cx="8520600" cy="534433"/>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solidFill>
                  <a:schemeClr val="tx2"/>
                </a:solidFill>
                <a:latin typeface="Nexa" panose="02000000000000000000" pitchFamily="2" charset="77"/>
              </a:rPr>
              <a:t> الإمام الشاب</a:t>
            </a:r>
            <a:endParaRPr dirty="0">
              <a:solidFill>
                <a:schemeClr val="tx2"/>
              </a:solidFill>
              <a:latin typeface="Nexa" panose="02000000000000000000" pitchFamily="2" charset="77"/>
            </a:endParaRPr>
          </a:p>
        </p:txBody>
      </p:sp>
      <p:sp>
        <p:nvSpPr>
          <p:cNvPr id="105" name="Google Shape;105;p20"/>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a:p>
            <a:pPr marL="0" lvl="0" indent="0" algn="l" rtl="0">
              <a:spcBef>
                <a:spcPts val="1600"/>
              </a:spcBef>
              <a:spcAft>
                <a:spcPts val="0"/>
              </a:spcAft>
              <a:buClr>
                <a:schemeClr val="dk1"/>
              </a:buClr>
              <a:buSzPts val="1100"/>
              <a:buFont typeface="Arial"/>
              <a:buNone/>
            </a:pPr>
            <a:endParaRPr sz="1400" dirty="0"/>
          </a:p>
        </p:txBody>
      </p:sp>
      <p:pic>
        <p:nvPicPr>
          <p:cNvPr id="5" name="Google Shape;204;p35" title="(edit) A Young Imam in Morocco.mp4">
            <a:hlinkClick r:id="rId3"/>
          </p:cNvPr>
          <p:cNvPicPr preferRelativeResize="0"/>
          <p:nvPr/>
        </p:nvPicPr>
        <p:blipFill rotWithShape="1">
          <a:blip r:embed="rId4" cstate="screen">
            <a:alphaModFix/>
            <a:extLst>
              <a:ext uri="{28A0092B-C50C-407E-A947-70E740481C1C}">
                <a14:useLocalDpi xmlns:a14="http://schemas.microsoft.com/office/drawing/2010/main"/>
              </a:ext>
            </a:extLst>
          </a:blip>
          <a:srcRect l="-281"/>
          <a:stretch/>
        </p:blipFill>
        <p:spPr>
          <a:xfrm>
            <a:off x="2699170" y="1611088"/>
            <a:ext cx="5825762" cy="400956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6" name="Rectangle 5">
            <a:extLst>
              <a:ext uri="{FF2B5EF4-FFF2-40B4-BE49-F238E27FC236}">
                <a16:creationId xmlns:a16="http://schemas.microsoft.com/office/drawing/2014/main" id="{714BD9E7-8628-3D48-B2B0-38ADF4E2DC2F}"/>
              </a:ext>
            </a:extLst>
          </p:cNvPr>
          <p:cNvSpPr/>
          <p:nvPr/>
        </p:nvSpPr>
        <p:spPr>
          <a:xfrm>
            <a:off x="1349432" y="986633"/>
            <a:ext cx="7175500" cy="307777"/>
          </a:xfrm>
          <a:prstGeom prst="rect">
            <a:avLst/>
          </a:prstGeom>
        </p:spPr>
        <p:txBody>
          <a:bodyPr wrap="square">
            <a:spAutoFit/>
          </a:bodyPr>
          <a:lstStyle/>
          <a:p>
            <a:r>
              <a:rPr lang="ar-SA" sz="1400" b="1" kern="0" dirty="0">
                <a:solidFill>
                  <a:srgbClr val="00407F"/>
                </a:solidFill>
                <a:sym typeface="Arial"/>
              </a:rPr>
              <a:t>دراسة حالة </a:t>
            </a:r>
            <a:endParaRPr lang="en-US" sz="1400" b="1" kern="0" dirty="0">
              <a:solidFill>
                <a:srgbClr val="00407F"/>
              </a:solidFill>
              <a:cs typeface="Arial"/>
              <a:sym typeface="Arial"/>
            </a:endParaRPr>
          </a:p>
        </p:txBody>
      </p:sp>
      <p:sp>
        <p:nvSpPr>
          <p:cNvPr id="7" name="Shape 20">
            <a:extLst>
              <a:ext uri="{FF2B5EF4-FFF2-40B4-BE49-F238E27FC236}">
                <a16:creationId xmlns:a16="http://schemas.microsoft.com/office/drawing/2014/main" id="{4994A342-74EB-A845-B0D8-651AF0AA3CDA}"/>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26</a:t>
            </a:r>
            <a:endParaRPr lang="en" kern="0" dirty="0"/>
          </a:p>
        </p:txBody>
      </p:sp>
      <p:sp>
        <p:nvSpPr>
          <p:cNvPr id="8" name="مربع نص 7"/>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26</a:t>
            </a:r>
          </a:p>
        </p:txBody>
      </p:sp>
    </p:spTree>
    <p:extLst>
      <p:ext uri="{BB962C8B-B14F-4D97-AF65-F5344CB8AC3E}">
        <p14:creationId xmlns:p14="http://schemas.microsoft.com/office/powerpoint/2010/main" val="408617696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6475096" y="332656"/>
            <a:ext cx="2343150" cy="1905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ar-SA" sz="2400" b="1" dirty="0">
                <a:solidFill>
                  <a:schemeClr val="tx2"/>
                </a:solidFill>
                <a:latin typeface="Nexa Heavy" panose="02000000000000000000" pitchFamily="2" charset="77"/>
              </a:rPr>
              <a:t>الوح</a:t>
            </a:r>
            <a:r>
              <a:rPr lang="ar-SA" sz="2400" b="1" dirty="0">
                <a:latin typeface="Nexa Heavy" panose="02000000000000000000" pitchFamily="2" charset="77"/>
              </a:rPr>
              <a:t>دة 2:</a:t>
            </a:r>
            <a:br>
              <a:rPr lang="en-US" sz="2400" b="1" dirty="0">
                <a:latin typeface="Nexa Heavy" panose="02000000000000000000" pitchFamily="2" charset="77"/>
              </a:rPr>
            </a:br>
            <a:r>
              <a:rPr lang="ar-SA" sz="2400" dirty="0"/>
              <a:t>الأفكار الرئيسية</a:t>
            </a:r>
            <a:r>
              <a:rPr lang="en-US" sz="2400" dirty="0">
                <a:solidFill>
                  <a:schemeClr val="tx2"/>
                </a:solidFill>
                <a:latin typeface="Nexa" panose="02000000000000000000" pitchFamily="2" charset="77"/>
              </a:rPr>
              <a:t> </a:t>
            </a:r>
          </a:p>
        </p:txBody>
      </p:sp>
      <p:sp>
        <p:nvSpPr>
          <p:cNvPr id="145" name="Google Shape;145;p26"/>
          <p:cNvSpPr txBox="1">
            <a:spLocks noGrp="1"/>
          </p:cNvSpPr>
          <p:nvPr>
            <p:ph type="body" idx="1"/>
          </p:nvPr>
        </p:nvSpPr>
        <p:spPr>
          <a:xfrm>
            <a:off x="1043608" y="837635"/>
            <a:ext cx="4655840" cy="5689600"/>
          </a:xfrm>
          <a:prstGeom prst="rect">
            <a:avLst/>
          </a:prstGeom>
        </p:spPr>
        <p:txBody>
          <a:bodyPr spcFirstLastPara="1" wrap="square" lIns="91425" tIns="91425" rIns="91425" bIns="91425" anchor="t" anchorCtr="0">
            <a:noAutofit/>
          </a:bodyPr>
          <a:lstStyle/>
          <a:p>
            <a:pPr lvl="0" indent="-381000" algn="r" rtl="1">
              <a:spcBef>
                <a:spcPts val="1200"/>
              </a:spcBef>
              <a:buSzPts val="2400"/>
            </a:pPr>
            <a:r>
              <a:rPr lang="ar-SA" sz="2000" dirty="0"/>
              <a:t>الأغلبية العظمى من العالم لهم انتماءات دينية</a:t>
            </a:r>
          </a:p>
          <a:p>
            <a:pPr lvl="0" indent="-381000" algn="r" rtl="1">
              <a:spcBef>
                <a:spcPts val="1200"/>
              </a:spcBef>
              <a:buSzPts val="2400"/>
            </a:pPr>
            <a:r>
              <a:rPr lang="en-US" sz="2000" dirty="0"/>
              <a:t> </a:t>
            </a:r>
            <a:r>
              <a:rPr lang="ar-SA" sz="2000" dirty="0"/>
              <a:t>من الممكن التلاعب بالدين/ الهوية الدينية للعمل على تفاقم النزاعات</a:t>
            </a:r>
            <a:endParaRPr lang="en-US" sz="2000" dirty="0"/>
          </a:p>
          <a:p>
            <a:pPr lvl="0" indent="-381000" algn="r" rtl="1">
              <a:spcBef>
                <a:spcPts val="1200"/>
              </a:spcBef>
              <a:buSzPts val="2400"/>
            </a:pPr>
            <a:r>
              <a:rPr lang="ar-SA" sz="2000" dirty="0"/>
              <a:t>إعطاء دور الدين في النزاع أكثر من حجمه ربما يضر أكثر مما ينفع</a:t>
            </a:r>
          </a:p>
          <a:p>
            <a:pPr lvl="0" indent="-381000" algn="r" rtl="1">
              <a:spcBef>
                <a:spcPts val="1200"/>
              </a:spcBef>
              <a:buSzPts val="2400"/>
            </a:pPr>
            <a:r>
              <a:rPr lang="ar-SA" sz="2000" dirty="0"/>
              <a:t>ربما يعمل الدين والعناصر الدينية الفاعلة ’كحلقات وصل‘ ليشكلوا قوة من أجل السلام</a:t>
            </a:r>
          </a:p>
          <a:p>
            <a:pPr lvl="0" indent="-381000" algn="r" rtl="1">
              <a:spcBef>
                <a:spcPts val="1200"/>
              </a:spcBef>
              <a:buSzPts val="2400"/>
            </a:pPr>
            <a:endParaRPr lang="en-US" sz="2000" dirty="0"/>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27</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27</a:t>
            </a:r>
          </a:p>
        </p:txBody>
      </p:sp>
    </p:spTree>
    <p:extLst>
      <p:ext uri="{BB962C8B-B14F-4D97-AF65-F5344CB8AC3E}">
        <p14:creationId xmlns:p14="http://schemas.microsoft.com/office/powerpoint/2010/main" val="288971376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group of people sitting at a table&#10;&#10;Description automatically generated">
            <a:extLst>
              <a:ext uri="{FF2B5EF4-FFF2-40B4-BE49-F238E27FC236}">
                <a16:creationId xmlns:a16="http://schemas.microsoft.com/office/drawing/2014/main" id="{8F9983BF-0743-B345-883E-30524715197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337563" y="-91441"/>
            <a:ext cx="5674709" cy="6785900"/>
          </a:xfrm>
          <a:prstGeom prst="rect">
            <a:avLst/>
          </a:prstGeom>
        </p:spPr>
      </p:pic>
      <p:sp>
        <p:nvSpPr>
          <p:cNvPr id="2745" name="Shape 2745"/>
          <p:cNvSpPr txBox="1">
            <a:spLocks noGrp="1"/>
          </p:cNvSpPr>
          <p:nvPr>
            <p:ph type="title"/>
          </p:nvPr>
        </p:nvSpPr>
        <p:spPr>
          <a:xfrm>
            <a:off x="228600" y="3429000"/>
            <a:ext cx="8495270" cy="2603541"/>
          </a:xfrm>
          <a:prstGeom prst="rect">
            <a:avLst/>
          </a:prstGeom>
          <a:noFill/>
          <a:ln>
            <a:noFill/>
          </a:ln>
        </p:spPr>
        <p:txBody>
          <a:bodyPr lIns="0" tIns="0" rIns="0" bIns="0" anchor="b" anchorCtr="0">
            <a:noAutofit/>
          </a:bodyPr>
          <a:lstStyle/>
          <a:p>
            <a:pPr algn="r" rtl="1">
              <a:buClr>
                <a:srgbClr val="FCE122"/>
              </a:buClr>
              <a:buSzPct val="25000"/>
            </a:pPr>
            <a:br>
              <a:rPr lang="en-US" sz="4400" b="1" dirty="0">
                <a:latin typeface="Nexa Heavy" panose="02000000000000000000" pitchFamily="2" charset="77"/>
              </a:rPr>
            </a:br>
            <a:r>
              <a:rPr lang="ar-SA" sz="4400" b="1" dirty="0">
                <a:latin typeface="Nexa Heavy" panose="02000000000000000000" pitchFamily="2" charset="77"/>
              </a:rPr>
              <a:t> </a:t>
            </a:r>
            <a:r>
              <a:rPr lang="ar-SA" sz="4400" b="1" dirty="0">
                <a:solidFill>
                  <a:srgbClr val="FFC000"/>
                </a:solidFill>
                <a:latin typeface="Nexa Heavy" panose="02000000000000000000" pitchFamily="2" charset="77"/>
              </a:rPr>
              <a:t>الوحدة 03: </a:t>
            </a:r>
            <a:r>
              <a:rPr lang="ar-SA" sz="4400" b="1" dirty="0">
                <a:latin typeface="Nexa Heavy" panose="02000000000000000000" pitchFamily="2" charset="77"/>
              </a:rPr>
              <a:t>إشراك العناصر الدينية الفاعلة في بناء السلام</a:t>
            </a:r>
            <a:endParaRPr lang="en-US" sz="4400" b="1" dirty="0">
              <a:latin typeface="Nexa Heavy" panose="02000000000000000000" pitchFamily="2" charset="77"/>
            </a:endParaRPr>
          </a:p>
        </p:txBody>
      </p:sp>
      <p:sp>
        <p:nvSpPr>
          <p:cNvPr id="5" name="Shape 20">
            <a:extLst>
              <a:ext uri="{FF2B5EF4-FFF2-40B4-BE49-F238E27FC236}">
                <a16:creationId xmlns:a16="http://schemas.microsoft.com/office/drawing/2014/main" id="{0F2FBD04-1673-3145-9B85-0E8B49DEBC98}"/>
              </a:ext>
            </a:extLst>
          </p:cNvPr>
          <p:cNvSpPr txBox="1">
            <a:spLocks/>
          </p:cNvSpPr>
          <p:nvPr/>
        </p:nvSpPr>
        <p:spPr>
          <a:xfrm>
            <a:off x="7633419"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28</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28</a:t>
            </a:r>
          </a:p>
        </p:txBody>
      </p:sp>
    </p:spTree>
    <p:extLst>
      <p:ext uri="{BB962C8B-B14F-4D97-AF65-F5344CB8AC3E}">
        <p14:creationId xmlns:p14="http://schemas.microsoft.com/office/powerpoint/2010/main" val="77337457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Shape 221"/>
        <p:cNvGrpSpPr/>
        <p:nvPr/>
      </p:nvGrpSpPr>
      <p:grpSpPr>
        <a:xfrm>
          <a:off x="0" y="0"/>
          <a:ext cx="0" cy="0"/>
          <a:chOff x="0" y="0"/>
          <a:chExt cx="0" cy="0"/>
        </a:xfrm>
      </p:grpSpPr>
      <p:sp>
        <p:nvSpPr>
          <p:cNvPr id="223" name="Google Shape;223;p38"/>
          <p:cNvSpPr txBox="1">
            <a:spLocks noGrp="1"/>
          </p:cNvSpPr>
          <p:nvPr>
            <p:ph type="body" idx="1"/>
          </p:nvPr>
        </p:nvSpPr>
        <p:spPr>
          <a:xfrm>
            <a:off x="0" y="260648"/>
            <a:ext cx="6096000" cy="5689600"/>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العناصر الدينية الفاعلة</a:t>
            </a:r>
          </a:p>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دراسة حالة: قرغيزستان أو القدس</a:t>
            </a:r>
          </a:p>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كبار زعماء الأديان</a:t>
            </a:r>
          </a:p>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العناصر الدينية الفاعلة على المستوى المجتمعي</a:t>
            </a:r>
          </a:p>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العناصر الدينية الفاعلة غير الرسمية/ غير التقليدية</a:t>
            </a:r>
          </a:p>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النساء المتدينات</a:t>
            </a:r>
          </a:p>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الشباب</a:t>
            </a:r>
          </a:p>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نشاط: تحديد وتحليل العناصر الدينية الفاعلة</a:t>
            </a:r>
            <a:r>
              <a:rPr lang="en" dirty="0">
                <a:latin typeface="Simplified Arabic" pitchFamily="18" charset="-78"/>
                <a:cs typeface="Simplified Arabic" pitchFamily="18" charset="-78"/>
              </a:rPr>
              <a:t> </a:t>
            </a:r>
            <a:endParaRPr lang="ar-SA" dirty="0">
              <a:latin typeface="Simplified Arabic" pitchFamily="18" charset="-78"/>
              <a:cs typeface="Simplified Arabic" pitchFamily="18" charset="-78"/>
            </a:endParaRPr>
          </a:p>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ما هي الأدوات التي تستخدم لإشراك العناصر الدينية الفاعلة؟</a:t>
            </a:r>
          </a:p>
          <a:p>
            <a:pPr marL="457200" lvl="0" indent="-342900" algn="r" rtl="1">
              <a:spcBef>
                <a:spcPts val="0"/>
              </a:spcBef>
              <a:spcAft>
                <a:spcPts val="0"/>
              </a:spcAft>
              <a:buSzPts val="1800"/>
              <a:buChar char="●"/>
            </a:pPr>
            <a:r>
              <a:rPr lang="ar-SA" dirty="0">
                <a:latin typeface="Simplified Arabic" pitchFamily="18" charset="-78"/>
                <a:cs typeface="Simplified Arabic" pitchFamily="18" charset="-78"/>
              </a:rPr>
              <a:t>الأفكار الرئيسية</a:t>
            </a:r>
            <a:endParaRPr dirty="0">
              <a:latin typeface="Simplified Arabic" pitchFamily="18" charset="-78"/>
              <a:cs typeface="Simplified Arabic" pitchFamily="18" charset="-78"/>
            </a:endParaRPr>
          </a:p>
        </p:txBody>
      </p:sp>
      <p:sp>
        <p:nvSpPr>
          <p:cNvPr id="4" name="Shape 20">
            <a:extLst>
              <a:ext uri="{FF2B5EF4-FFF2-40B4-BE49-F238E27FC236}">
                <a16:creationId xmlns:a16="http://schemas.microsoft.com/office/drawing/2014/main" id="{104E1F83-CB1B-8D40-A6D2-87262EB63E1E}"/>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29</a:t>
            </a:r>
            <a:endParaRPr lang="en" kern="0" dirty="0"/>
          </a:p>
        </p:txBody>
      </p:sp>
      <p:sp>
        <p:nvSpPr>
          <p:cNvPr id="5" name="Google Shape;79;p16">
            <a:extLst>
              <a:ext uri="{FF2B5EF4-FFF2-40B4-BE49-F238E27FC236}">
                <a16:creationId xmlns:a16="http://schemas.microsoft.com/office/drawing/2014/main" id="{9FF9F62F-49BC-CF4E-859E-EE5B00418E3E}"/>
              </a:ext>
            </a:extLst>
          </p:cNvPr>
          <p:cNvSpPr txBox="1">
            <a:spLocks/>
          </p:cNvSpPr>
          <p:nvPr/>
        </p:nvSpPr>
        <p:spPr>
          <a:xfrm>
            <a:off x="6449611" y="476672"/>
            <a:ext cx="2465790" cy="2903767"/>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algn="r" rtl="1"/>
            <a:r>
              <a:rPr lang="ar-SA" sz="2400" b="1" kern="0" dirty="0">
                <a:solidFill>
                  <a:srgbClr val="00407F"/>
                </a:solidFill>
                <a:latin typeface="Nexa Heavy" panose="02000000000000000000" pitchFamily="2" charset="77"/>
              </a:rPr>
              <a:t>الوحدة 3: </a:t>
            </a:r>
            <a:endParaRPr lang="en-US" sz="2400" b="1" kern="0" dirty="0">
              <a:solidFill>
                <a:srgbClr val="00407F"/>
              </a:solidFill>
              <a:latin typeface="Nexa Heavy" panose="02000000000000000000" pitchFamily="2" charset="77"/>
            </a:endParaRPr>
          </a:p>
          <a:p>
            <a:pPr algn="r" rtl="1"/>
            <a:r>
              <a:rPr lang="ar-SA" sz="2400" kern="0" dirty="0">
                <a:solidFill>
                  <a:srgbClr val="00407F"/>
                </a:solidFill>
              </a:rPr>
              <a:t>إشراك العناصر الدينية الفاعلة في بناء السلام</a:t>
            </a:r>
            <a:endParaRPr lang="en-US" sz="2400" kern="0" dirty="0">
              <a:solidFill>
                <a:srgbClr val="00407F"/>
              </a:solidFill>
            </a:endParaRPr>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29</a:t>
            </a:r>
          </a:p>
        </p:txBody>
      </p:sp>
    </p:spTree>
    <p:extLst>
      <p:ext uri="{BB962C8B-B14F-4D97-AF65-F5344CB8AC3E}">
        <p14:creationId xmlns:p14="http://schemas.microsoft.com/office/powerpoint/2010/main" val="37961131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sp>
        <p:nvSpPr>
          <p:cNvPr id="4" name="Shape 20">
            <a:extLst>
              <a:ext uri="{FF2B5EF4-FFF2-40B4-BE49-F238E27FC236}">
                <a16:creationId xmlns:a16="http://schemas.microsoft.com/office/drawing/2014/main" id="{6566AF74-C144-5645-B741-25F37543D8A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a:t>
            </a:r>
            <a:endParaRPr lang="en" kern="0" dirty="0"/>
          </a:p>
        </p:txBody>
      </p:sp>
      <p:pic>
        <p:nvPicPr>
          <p:cNvPr id="3" name="Picture 2">
            <a:extLst>
              <a:ext uri="{FF2B5EF4-FFF2-40B4-BE49-F238E27FC236}">
                <a16:creationId xmlns:a16="http://schemas.microsoft.com/office/drawing/2014/main" id="{2642C808-3AA5-D442-8124-848F48DD793C}"/>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41632" y="-1"/>
            <a:ext cx="5469494" cy="6540500"/>
          </a:xfrm>
          <a:prstGeom prst="rect">
            <a:avLst/>
          </a:prstGeom>
        </p:spPr>
      </p:pic>
      <p:sp>
        <p:nvSpPr>
          <p:cNvPr id="2745" name="Shape 2745"/>
          <p:cNvSpPr txBox="1">
            <a:spLocks noGrp="1"/>
          </p:cNvSpPr>
          <p:nvPr>
            <p:ph type="title"/>
          </p:nvPr>
        </p:nvSpPr>
        <p:spPr>
          <a:xfrm>
            <a:off x="240030" y="3356223"/>
            <a:ext cx="8675370" cy="2603541"/>
          </a:xfrm>
          <a:prstGeom prst="rect">
            <a:avLst/>
          </a:prstGeom>
          <a:noFill/>
          <a:ln>
            <a:noFill/>
          </a:ln>
        </p:spPr>
        <p:txBody>
          <a:bodyPr lIns="0" tIns="0" rIns="0" bIns="0" anchor="b" anchorCtr="0">
            <a:noAutofit/>
          </a:bodyPr>
          <a:lstStyle/>
          <a:p>
            <a:pPr algn="ctr" rtl="1">
              <a:buClr>
                <a:srgbClr val="FCE122"/>
              </a:buClr>
              <a:buSzPct val="25000"/>
            </a:pPr>
            <a:r>
              <a:rPr lang="ar-SA" sz="4400" b="1" dirty="0">
                <a:solidFill>
                  <a:srgbClr val="FFC000"/>
                </a:solidFill>
                <a:latin typeface="Nexa Heavy" panose="02000000000000000000" pitchFamily="2" charset="77"/>
              </a:rPr>
              <a:t>الوحدة 01: </a:t>
            </a:r>
            <a:r>
              <a:rPr lang="ar-SA" sz="4400" b="1" dirty="0">
                <a:solidFill>
                  <a:schemeClr val="bg1"/>
                </a:solidFill>
                <a:latin typeface="Nexa Heavy" panose="02000000000000000000" pitchFamily="2" charset="77"/>
              </a:rPr>
              <a:t>مقدمة إلى المشاركة الدينية</a:t>
            </a:r>
            <a:endParaRPr lang="en-US" sz="4400" b="1" dirty="0">
              <a:solidFill>
                <a:schemeClr val="bg1"/>
              </a:solidFill>
              <a:latin typeface="Nexa Heavy" panose="02000000000000000000" pitchFamily="2" charset="77"/>
            </a:endParaRPr>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a:t>
            </a:r>
          </a:p>
        </p:txBody>
      </p:sp>
    </p:spTree>
    <p:extLst>
      <p:ext uri="{BB962C8B-B14F-4D97-AF65-F5344CB8AC3E}">
        <p14:creationId xmlns:p14="http://schemas.microsoft.com/office/powerpoint/2010/main" val="218345822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27"/>
        <p:cNvGrpSpPr/>
        <p:nvPr/>
      </p:nvGrpSpPr>
      <p:grpSpPr>
        <a:xfrm>
          <a:off x="0" y="0"/>
          <a:ext cx="0" cy="0"/>
          <a:chOff x="0" y="0"/>
          <a:chExt cx="0" cy="0"/>
        </a:xfrm>
      </p:grpSpPr>
      <p:sp>
        <p:nvSpPr>
          <p:cNvPr id="228" name="Google Shape;228;p39"/>
          <p:cNvSpPr txBox="1">
            <a:spLocks noGrp="1"/>
          </p:cNvSpPr>
          <p:nvPr>
            <p:ph type="title"/>
          </p:nvPr>
        </p:nvSpPr>
        <p:spPr>
          <a:xfrm>
            <a:off x="228600" y="279400"/>
            <a:ext cx="3881244" cy="1007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sz="3600" dirty="0">
                <a:solidFill>
                  <a:schemeClr val="tx2"/>
                </a:solidFill>
                <a:latin typeface="Nexa" panose="02000000000000000000" pitchFamily="2" charset="77"/>
              </a:rPr>
              <a:t>العناصر الدينية الفاعلة </a:t>
            </a:r>
            <a:r>
              <a:rPr lang="en" sz="3600" dirty="0">
                <a:solidFill>
                  <a:schemeClr val="tx2"/>
                </a:solidFill>
                <a:latin typeface="Nexa" panose="02000000000000000000" pitchFamily="2" charset="77"/>
              </a:rPr>
              <a:t> </a:t>
            </a:r>
            <a:endParaRPr sz="3600" dirty="0">
              <a:solidFill>
                <a:schemeClr val="tx2"/>
              </a:solidFill>
              <a:latin typeface="Nexa" panose="02000000000000000000" pitchFamily="2" charset="77"/>
            </a:endParaRPr>
          </a:p>
        </p:txBody>
      </p:sp>
      <p:sp>
        <p:nvSpPr>
          <p:cNvPr id="229" name="Google Shape;229;p39"/>
          <p:cNvSpPr txBox="1">
            <a:spLocks noGrp="1"/>
          </p:cNvSpPr>
          <p:nvPr>
            <p:ph type="body" idx="1"/>
          </p:nvPr>
        </p:nvSpPr>
        <p:spPr>
          <a:xfrm>
            <a:off x="228600" y="1397000"/>
            <a:ext cx="3646170" cy="4572000"/>
          </a:xfrm>
          <a:prstGeom prst="rect">
            <a:avLst/>
          </a:prstGeom>
        </p:spPr>
        <p:txBody>
          <a:bodyPr spcFirstLastPara="1" wrap="square" lIns="91425" tIns="91425" rIns="91425" bIns="91425" anchor="t" anchorCtr="0">
            <a:noAutofit/>
          </a:bodyPr>
          <a:lstStyle/>
          <a:p>
            <a:pPr algn="r" rtl="1"/>
            <a:r>
              <a:rPr lang="ar-SA" sz="2000" dirty="0">
                <a:latin typeface="Arial" panose="020B0604020202020204" pitchFamily="34" charset="0"/>
                <a:cs typeface="Arial" panose="020B0604020202020204" pitchFamily="34" charset="0"/>
              </a:rPr>
              <a:t>القادة العالميون والمجتمعيون،</a:t>
            </a:r>
          </a:p>
          <a:p>
            <a:pPr algn="r" rtl="1"/>
            <a:r>
              <a:rPr lang="ar-SA" sz="2000" dirty="0"/>
              <a:t>الرجال، والنساء، والشباب الذين ينعكس دينهم على أفعالهم</a:t>
            </a:r>
            <a:endParaRPr lang="en-GB" sz="2000" dirty="0">
              <a:latin typeface="Arial" panose="020B0604020202020204" pitchFamily="34" charset="0"/>
              <a:cs typeface="Arial" panose="020B0604020202020204" pitchFamily="34" charset="0"/>
            </a:endParaRPr>
          </a:p>
          <a:p>
            <a:pPr algn="r" rtl="1"/>
            <a:r>
              <a:rPr lang="ar-SA" sz="2000" dirty="0"/>
              <a:t>يؤثر سن ودور وجنس العنصر الديني الفاعل على مفهومه للنزاع</a:t>
            </a:r>
            <a:endParaRPr sz="2000" dirty="0">
              <a:latin typeface="Arial" panose="020B0604020202020204" pitchFamily="34" charset="0"/>
              <a:cs typeface="Arial" panose="020B0604020202020204" pitchFamily="34" charset="0"/>
            </a:endParaRPr>
          </a:p>
        </p:txBody>
      </p:sp>
      <p:pic>
        <p:nvPicPr>
          <p:cNvPr id="230" name="Google Shape;230;p3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497371" y="1482047"/>
            <a:ext cx="4224865" cy="383618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B741989E-AE4E-D54D-9D9C-ECE3BCCAA55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30</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30</a:t>
            </a:r>
          </a:p>
        </p:txBody>
      </p:sp>
    </p:spTree>
    <p:extLst>
      <p:ext uri="{BB962C8B-B14F-4D97-AF65-F5344CB8AC3E}">
        <p14:creationId xmlns:p14="http://schemas.microsoft.com/office/powerpoint/2010/main" val="205232268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47"/>
        <p:cNvGrpSpPr/>
        <p:nvPr/>
      </p:nvGrpSpPr>
      <p:grpSpPr>
        <a:xfrm>
          <a:off x="0" y="0"/>
          <a:ext cx="0" cy="0"/>
          <a:chOff x="0" y="0"/>
          <a:chExt cx="0" cy="0"/>
        </a:xfrm>
      </p:grpSpPr>
      <p:pic>
        <p:nvPicPr>
          <p:cNvPr id="8" name="Google Shape;249;p42">
            <a:extLst>
              <a:ext uri="{FF2B5EF4-FFF2-40B4-BE49-F238E27FC236}">
                <a16:creationId xmlns:a16="http://schemas.microsoft.com/office/drawing/2014/main" id="{3015E0F8-5579-F54D-9C14-1754895EC753}"/>
              </a:ext>
            </a:extLst>
          </p:cNvPr>
          <p:cNvPicPr preferRelativeResize="0"/>
          <p:nvPr/>
        </p:nvPicPr>
        <p:blipFill rotWithShape="1">
          <a:blip r:embed="rId3" cstate="screen">
            <a:alphaModFix amt="15000"/>
            <a:extLst>
              <a:ext uri="{28A0092B-C50C-407E-A947-70E740481C1C}">
                <a14:useLocalDpi xmlns:a14="http://schemas.microsoft.com/office/drawing/2010/main"/>
              </a:ext>
            </a:extLst>
          </a:blip>
          <a:srcRect/>
          <a:stretch/>
        </p:blipFill>
        <p:spPr>
          <a:xfrm>
            <a:off x="228600" y="0"/>
            <a:ext cx="9144000" cy="6426200"/>
          </a:xfrm>
          <a:prstGeom prst="rect">
            <a:avLst/>
          </a:prstGeom>
          <a:noFill/>
          <a:ln>
            <a:noFill/>
          </a:ln>
        </p:spPr>
      </p:pic>
      <p:pic>
        <p:nvPicPr>
          <p:cNvPr id="1028" name="Picture 4">
            <a:extLst>
              <a:ext uri="{FF2B5EF4-FFF2-40B4-BE49-F238E27FC236}">
                <a16:creationId xmlns:a16="http://schemas.microsoft.com/office/drawing/2014/main" id="{8A9DC0F4-5697-417D-BB65-5DB007AE1335}"/>
              </a:ext>
            </a:extLst>
          </p:cNvPr>
          <p:cNvPicPr>
            <a:picLocks noChangeAspect="1" noChangeArrowheads="1"/>
          </p:cNvPicPr>
          <p:nvPr/>
        </p:nvPicPr>
        <p:blipFill rotWithShape="1">
          <a:blip r:embed="rId4" cstate="hqprint">
            <a:extLst>
              <a:ext uri="{28A0092B-C50C-407E-A947-70E740481C1C}">
                <a14:useLocalDpi xmlns:a14="http://schemas.microsoft.com/office/drawing/2010/main"/>
              </a:ext>
            </a:extLst>
          </a:blip>
          <a:srcRect/>
          <a:stretch/>
        </p:blipFill>
        <p:spPr bwMode="auto">
          <a:xfrm rot="179645">
            <a:off x="5137546" y="1760595"/>
            <a:ext cx="3653919" cy="389397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51" name="Google Shape;251;p42"/>
          <p:cNvSpPr txBox="1">
            <a:spLocks noGrp="1"/>
          </p:cNvSpPr>
          <p:nvPr>
            <p:ph type="title"/>
          </p:nvPr>
        </p:nvSpPr>
        <p:spPr>
          <a:xfrm>
            <a:off x="228600" y="213711"/>
            <a:ext cx="8052436" cy="804476"/>
          </a:xfrm>
          <a:prstGeom prst="rect">
            <a:avLst/>
          </a:prstGeom>
        </p:spPr>
        <p:txBody>
          <a:bodyPr spcFirstLastPara="1" wrap="square" lIns="91425" tIns="91425" rIns="91425" bIns="91425" anchor="t" anchorCtr="0">
            <a:noAutofit/>
          </a:bodyPr>
          <a:lstStyle/>
          <a:p>
            <a:pPr lvl="0" algn="r" rtl="1"/>
            <a:r>
              <a:rPr lang="ar-SA" sz="3600" dirty="0">
                <a:solidFill>
                  <a:schemeClr val="tx2"/>
                </a:solidFill>
                <a:latin typeface="Nexa" panose="02000000000000000000" pitchFamily="2" charset="77"/>
              </a:rPr>
              <a:t>قرغيزستان</a:t>
            </a:r>
            <a:r>
              <a:rPr lang="en-US" sz="3600" dirty="0">
                <a:solidFill>
                  <a:schemeClr val="tx2"/>
                </a:solidFill>
                <a:latin typeface="Nexa" panose="02000000000000000000" pitchFamily="2" charset="77"/>
              </a:rPr>
              <a:t> </a:t>
            </a:r>
          </a:p>
        </p:txBody>
      </p:sp>
      <p:sp>
        <p:nvSpPr>
          <p:cNvPr id="10" name="Google Shape;252;p42">
            <a:extLst>
              <a:ext uri="{FF2B5EF4-FFF2-40B4-BE49-F238E27FC236}">
                <a16:creationId xmlns:a16="http://schemas.microsoft.com/office/drawing/2014/main" id="{F1AEE6ED-6CE3-4766-A4F3-4F802AF45E31}"/>
              </a:ext>
            </a:extLst>
          </p:cNvPr>
          <p:cNvSpPr txBox="1">
            <a:spLocks noGrp="1"/>
          </p:cNvSpPr>
          <p:nvPr>
            <p:ph type="body" idx="1"/>
          </p:nvPr>
        </p:nvSpPr>
        <p:spPr>
          <a:xfrm>
            <a:off x="228601" y="1588963"/>
            <a:ext cx="4420101" cy="4380039"/>
          </a:xfrm>
          <a:prstGeom prst="rect">
            <a:avLst/>
          </a:prstGeom>
        </p:spPr>
        <p:txBody>
          <a:bodyPr spcFirstLastPara="1" wrap="square" lIns="91425" tIns="91425" rIns="91425" bIns="91425" anchor="t" anchorCtr="0">
            <a:noAutofit/>
          </a:bodyPr>
          <a:lstStyle/>
          <a:p>
            <a:pPr marL="469900" indent="-342900" algn="r" rtl="1">
              <a:buSzPts val="1600"/>
            </a:pPr>
            <a:r>
              <a:rPr lang="ar-SA" sz="2200" dirty="0">
                <a:ea typeface="Avenir"/>
                <a:sym typeface="Avenir"/>
              </a:rPr>
              <a:t>من هم أصحاب الشأن في المشروع؟</a:t>
            </a:r>
            <a:endParaRPr lang="ar-SA" sz="2200" dirty="0">
              <a:latin typeface="Arial" panose="020B0604020202020204" pitchFamily="34" charset="0"/>
              <a:ea typeface="Avenir"/>
              <a:cs typeface="Arial" panose="020B0604020202020204" pitchFamily="34" charset="0"/>
              <a:sym typeface="Avenir"/>
            </a:endParaRPr>
          </a:p>
          <a:p>
            <a:pPr marL="584200" lvl="1" indent="0" algn="r" rtl="1">
              <a:spcBef>
                <a:spcPts val="0"/>
              </a:spcBef>
              <a:buSzPts val="1600"/>
              <a:buNone/>
            </a:pPr>
            <a:endParaRPr lang="en-GB" sz="2000" dirty="0">
              <a:latin typeface="Arial" panose="020B0604020202020204" pitchFamily="34" charset="0"/>
              <a:ea typeface="Avenir"/>
              <a:cs typeface="Arial" panose="020B0604020202020204" pitchFamily="34" charset="0"/>
              <a:sym typeface="Avenir"/>
            </a:endParaRPr>
          </a:p>
          <a:p>
            <a:pPr marL="469900" indent="-342900" algn="r" rtl="1">
              <a:buSzPts val="1600"/>
            </a:pPr>
            <a:r>
              <a:rPr lang="ar-SA" sz="2200" dirty="0">
                <a:ea typeface="Avenir"/>
                <a:sym typeface="Avenir"/>
              </a:rPr>
              <a:t>أنواع العناصر الدينية الفاعلة؟</a:t>
            </a:r>
            <a:r>
              <a:rPr lang="en-GB" sz="2200" dirty="0">
                <a:latin typeface="Arial" panose="020B0604020202020204" pitchFamily="34" charset="0"/>
                <a:ea typeface="Avenir"/>
                <a:cs typeface="Arial" panose="020B0604020202020204" pitchFamily="34" charset="0"/>
                <a:sym typeface="Avenir"/>
              </a:rPr>
              <a:t> </a:t>
            </a:r>
          </a:p>
          <a:p>
            <a:pPr marL="927100" lvl="1" indent="-342900" algn="r" rtl="1">
              <a:spcBef>
                <a:spcPts val="0"/>
              </a:spcBef>
              <a:buSzPts val="1600"/>
            </a:pPr>
            <a:r>
              <a:rPr lang="ar-SA" sz="2000" dirty="0">
                <a:latin typeface="Arial" panose="020B0604020202020204" pitchFamily="34" charset="0"/>
                <a:ea typeface="Avenir"/>
                <a:cs typeface="Arial" panose="020B0604020202020204" pitchFamily="34" charset="0"/>
                <a:sym typeface="Avenir"/>
              </a:rPr>
              <a:t>الفوائد والتحديات؟</a:t>
            </a:r>
          </a:p>
          <a:p>
            <a:pPr marL="927100" lvl="1" indent="-342900" algn="r" rtl="1">
              <a:spcBef>
                <a:spcPts val="0"/>
              </a:spcBef>
              <a:buSzPts val="1600"/>
            </a:pPr>
            <a:r>
              <a:rPr lang="ar-SA" sz="2000" dirty="0">
                <a:latin typeface="Arial" panose="020B0604020202020204" pitchFamily="34" charset="0"/>
                <a:ea typeface="Avenir"/>
                <a:cs typeface="Arial" panose="020B0604020202020204" pitchFamily="34" charset="0"/>
                <a:sym typeface="Avenir"/>
              </a:rPr>
              <a:t>العلاقات والنفوذ؟</a:t>
            </a:r>
            <a:endParaRPr lang="en-GB" sz="2000" dirty="0">
              <a:latin typeface="Arial" panose="020B0604020202020204" pitchFamily="34" charset="0"/>
              <a:ea typeface="Avenir"/>
              <a:cs typeface="Arial" panose="020B0604020202020204" pitchFamily="34" charset="0"/>
              <a:sym typeface="Avenir"/>
            </a:endParaRPr>
          </a:p>
          <a:p>
            <a:pPr marL="927100" lvl="1" indent="-342900">
              <a:spcBef>
                <a:spcPts val="0"/>
              </a:spcBef>
              <a:buSzPts val="1600"/>
            </a:pPr>
            <a:endParaRPr lang="en-GB" sz="2000" dirty="0">
              <a:latin typeface="Arial" panose="020B0604020202020204" pitchFamily="34" charset="0"/>
              <a:ea typeface="Avenir"/>
              <a:cs typeface="Arial" panose="020B0604020202020204" pitchFamily="34" charset="0"/>
              <a:sym typeface="Avenir"/>
            </a:endParaRPr>
          </a:p>
          <a:p>
            <a:pPr marL="469900" indent="-342900" algn="r" rtl="1">
              <a:buSzPts val="1600"/>
            </a:pPr>
            <a:r>
              <a:rPr lang="ar-SA" sz="2200" dirty="0">
                <a:ea typeface="Avenir"/>
                <a:sym typeface="Avenir"/>
              </a:rPr>
              <a:t>أوجه الشبه والاختلاف في موقعك؟ </a:t>
            </a:r>
            <a:r>
              <a:rPr lang="en-GB" sz="2200" dirty="0">
                <a:latin typeface="Arial" panose="020B0604020202020204" pitchFamily="34" charset="0"/>
                <a:ea typeface="Avenir"/>
                <a:cs typeface="Arial" panose="020B0604020202020204" pitchFamily="34" charset="0"/>
                <a:sym typeface="Avenir"/>
              </a:rPr>
              <a:t> </a:t>
            </a:r>
            <a:endParaRPr lang="en-GB" sz="2200" dirty="0">
              <a:latin typeface="Arial" panose="020B0604020202020204" pitchFamily="34" charset="0"/>
              <a:cs typeface="Arial" panose="020B0604020202020204" pitchFamily="34" charset="0"/>
            </a:endParaRPr>
          </a:p>
          <a:p>
            <a:pPr marL="800100" indent="-342900">
              <a:spcAft>
                <a:spcPts val="1600"/>
              </a:spcAft>
            </a:pPr>
            <a:endParaRPr lang="en-GB" sz="2000" dirty="0">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70B59D92-98FE-1341-B1B2-933214DB9970}"/>
              </a:ext>
            </a:extLst>
          </p:cNvPr>
          <p:cNvSpPr/>
          <p:nvPr/>
        </p:nvSpPr>
        <p:spPr>
          <a:xfrm>
            <a:off x="-124193" y="967426"/>
            <a:ext cx="8375845" cy="307777"/>
          </a:xfrm>
          <a:prstGeom prst="rect">
            <a:avLst/>
          </a:prstGeom>
        </p:spPr>
        <p:txBody>
          <a:bodyPr wrap="square">
            <a:spAutoFit/>
          </a:bodyPr>
          <a:lstStyle/>
          <a:p>
            <a:r>
              <a:rPr lang="ar-SA" sz="1400" b="1" kern="0" dirty="0">
                <a:solidFill>
                  <a:srgbClr val="00407F"/>
                </a:solidFill>
                <a:latin typeface="Nexa" panose="02000000000000000000" pitchFamily="2" charset="77"/>
                <a:sym typeface="Arial"/>
              </a:rPr>
              <a:t>دراسة حالة </a:t>
            </a:r>
            <a:endParaRPr lang="en-US" sz="1400" b="1" kern="0" dirty="0">
              <a:solidFill>
                <a:srgbClr val="00407F"/>
              </a:solidFill>
              <a:cs typeface="Arial"/>
              <a:sym typeface="Arial"/>
            </a:endParaRPr>
          </a:p>
        </p:txBody>
      </p:sp>
      <p:sp>
        <p:nvSpPr>
          <p:cNvPr id="7" name="Shape 20">
            <a:extLst>
              <a:ext uri="{FF2B5EF4-FFF2-40B4-BE49-F238E27FC236}">
                <a16:creationId xmlns:a16="http://schemas.microsoft.com/office/drawing/2014/main" id="{BE0734DD-71B4-B04F-AEDA-C33EF7A3360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31</a:t>
            </a:r>
            <a:endParaRPr lang="en" kern="0" dirty="0"/>
          </a:p>
        </p:txBody>
      </p:sp>
      <p:sp>
        <p:nvSpPr>
          <p:cNvPr id="11" name="مربع نص 10"/>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31</a:t>
            </a:r>
          </a:p>
        </p:txBody>
      </p:sp>
    </p:spTree>
    <p:extLst>
      <p:ext uri="{BB962C8B-B14F-4D97-AF65-F5344CB8AC3E}">
        <p14:creationId xmlns:p14="http://schemas.microsoft.com/office/powerpoint/2010/main" val="15569581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47"/>
        <p:cNvGrpSpPr/>
        <p:nvPr/>
      </p:nvGrpSpPr>
      <p:grpSpPr>
        <a:xfrm>
          <a:off x="0" y="0"/>
          <a:ext cx="0" cy="0"/>
          <a:chOff x="0" y="0"/>
          <a:chExt cx="0" cy="0"/>
        </a:xfrm>
      </p:grpSpPr>
      <p:pic>
        <p:nvPicPr>
          <p:cNvPr id="249" name="Google Shape;249;p42"/>
          <p:cNvPicPr preferRelativeResize="0"/>
          <p:nvPr/>
        </p:nvPicPr>
        <p:blipFill rotWithShape="1">
          <a:blip r:embed="rId3" cstate="hqprint">
            <a:alphaModFix amt="11000"/>
            <a:extLst>
              <a:ext uri="{28A0092B-C50C-407E-A947-70E740481C1C}">
                <a14:useLocalDpi xmlns:a14="http://schemas.microsoft.com/office/drawing/2010/main"/>
              </a:ext>
            </a:extLst>
          </a:blip>
          <a:srcRect/>
          <a:stretch/>
        </p:blipFill>
        <p:spPr>
          <a:xfrm>
            <a:off x="0" y="0"/>
            <a:ext cx="9144000" cy="6426200"/>
          </a:xfrm>
          <a:prstGeom prst="rect">
            <a:avLst/>
          </a:prstGeom>
          <a:noFill/>
          <a:ln>
            <a:noFill/>
          </a:ln>
        </p:spPr>
      </p:pic>
      <p:sp>
        <p:nvSpPr>
          <p:cNvPr id="251" name="Google Shape;251;p42"/>
          <p:cNvSpPr txBox="1">
            <a:spLocks noGrp="1"/>
          </p:cNvSpPr>
          <p:nvPr>
            <p:ph type="title"/>
          </p:nvPr>
        </p:nvSpPr>
        <p:spPr>
          <a:xfrm>
            <a:off x="228600" y="223689"/>
            <a:ext cx="8520600" cy="727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sz="3600" dirty="0">
                <a:solidFill>
                  <a:schemeClr val="tx2"/>
                </a:solidFill>
                <a:latin typeface="Nexa" panose="02000000000000000000" pitchFamily="2" charset="77"/>
              </a:rPr>
              <a:t>القدس </a:t>
            </a:r>
            <a:r>
              <a:rPr lang="en" sz="3600" dirty="0">
                <a:solidFill>
                  <a:schemeClr val="tx2"/>
                </a:solidFill>
                <a:latin typeface="Nexa" panose="02000000000000000000" pitchFamily="2" charset="77"/>
              </a:rPr>
              <a:t> </a:t>
            </a:r>
            <a:endParaRPr sz="3600" dirty="0">
              <a:solidFill>
                <a:schemeClr val="tx2"/>
              </a:solidFill>
              <a:latin typeface="Nexa" panose="02000000000000000000" pitchFamily="2" charset="77"/>
            </a:endParaRPr>
          </a:p>
        </p:txBody>
      </p:sp>
      <p:sp>
        <p:nvSpPr>
          <p:cNvPr id="252" name="Google Shape;252;p42"/>
          <p:cNvSpPr txBox="1">
            <a:spLocks noGrp="1"/>
          </p:cNvSpPr>
          <p:nvPr>
            <p:ph type="body" idx="1"/>
          </p:nvPr>
        </p:nvSpPr>
        <p:spPr>
          <a:xfrm>
            <a:off x="257089" y="1397001"/>
            <a:ext cx="4678978" cy="4572000"/>
          </a:xfrm>
          <a:prstGeom prst="rect">
            <a:avLst/>
          </a:prstGeom>
        </p:spPr>
        <p:txBody>
          <a:bodyPr spcFirstLastPara="1" wrap="square" lIns="91425" tIns="91425" rIns="91425" bIns="91425" anchor="t" anchorCtr="0">
            <a:noAutofit/>
          </a:bodyPr>
          <a:lstStyle/>
          <a:p>
            <a:pPr marL="469900" indent="-342900" algn="r" rtl="1">
              <a:buSzPts val="1600"/>
            </a:pPr>
            <a:r>
              <a:rPr lang="ar-SA" sz="2000" dirty="0">
                <a:ea typeface="Avenir"/>
                <a:sym typeface="Avenir"/>
              </a:rPr>
              <a:t>من هم أصحاب الشأن في المشروع؟</a:t>
            </a:r>
            <a:endParaRPr lang="en-US" sz="2000" dirty="0">
              <a:latin typeface="Arial" panose="020B0604020202020204" pitchFamily="34" charset="0"/>
              <a:ea typeface="Avenir"/>
              <a:cs typeface="Arial" panose="020B0604020202020204" pitchFamily="34" charset="0"/>
              <a:sym typeface="Avenir"/>
            </a:endParaRPr>
          </a:p>
          <a:p>
            <a:pPr marL="469900" indent="-342900" algn="r" rtl="1">
              <a:buSzPts val="1600"/>
            </a:pPr>
            <a:r>
              <a:rPr lang="ar-SA" sz="2000" dirty="0">
                <a:latin typeface="Arial" panose="020B0604020202020204" pitchFamily="34" charset="0"/>
                <a:ea typeface="Avenir"/>
                <a:cs typeface="Arial" panose="020B0604020202020204" pitchFamily="34" charset="0"/>
                <a:sym typeface="Avenir"/>
              </a:rPr>
              <a:t>أنواع العناصر الدينية الفاعلة؟</a:t>
            </a:r>
            <a:endParaRPr lang="en-US" sz="2000" dirty="0">
              <a:latin typeface="Arial" panose="020B0604020202020204" pitchFamily="34" charset="0"/>
              <a:ea typeface="Avenir"/>
              <a:cs typeface="Arial" panose="020B0604020202020204" pitchFamily="34" charset="0"/>
              <a:sym typeface="Avenir"/>
            </a:endParaRPr>
          </a:p>
          <a:p>
            <a:pPr marL="927100" lvl="1" indent="-342900" algn="r" rtl="1">
              <a:spcBef>
                <a:spcPts val="0"/>
              </a:spcBef>
              <a:buSzPts val="1600"/>
            </a:pPr>
            <a:r>
              <a:rPr lang="ar-SA" sz="2000" dirty="0">
                <a:latin typeface="Arial" panose="020B0604020202020204" pitchFamily="34" charset="0"/>
                <a:ea typeface="Avenir"/>
                <a:cs typeface="Arial" panose="020B0604020202020204" pitchFamily="34" charset="0"/>
                <a:sym typeface="Avenir"/>
              </a:rPr>
              <a:t>الفوائد والتحديات؟</a:t>
            </a:r>
          </a:p>
          <a:p>
            <a:pPr marL="927100" lvl="1" indent="-342900" algn="r" rtl="1">
              <a:spcBef>
                <a:spcPts val="0"/>
              </a:spcBef>
              <a:buSzPts val="1600"/>
            </a:pPr>
            <a:r>
              <a:rPr lang="ar-SA" sz="2000" dirty="0">
                <a:latin typeface="Arial" panose="020B0604020202020204" pitchFamily="34" charset="0"/>
                <a:ea typeface="Avenir"/>
                <a:cs typeface="Arial" panose="020B0604020202020204" pitchFamily="34" charset="0"/>
                <a:sym typeface="Avenir"/>
              </a:rPr>
              <a:t>العلاقات والنفوذ؟</a:t>
            </a:r>
            <a:endParaRPr lang="en-US" sz="2000" dirty="0">
              <a:latin typeface="Arial" panose="020B0604020202020204" pitchFamily="34" charset="0"/>
              <a:ea typeface="Avenir"/>
              <a:cs typeface="Arial" panose="020B0604020202020204" pitchFamily="34" charset="0"/>
              <a:sym typeface="Avenir"/>
            </a:endParaRPr>
          </a:p>
          <a:p>
            <a:pPr marL="469900" indent="-342900" algn="r" rtl="1">
              <a:buSzPts val="1600"/>
            </a:pPr>
            <a:r>
              <a:rPr lang="ar-SA" sz="2000" dirty="0">
                <a:sym typeface="Avenir"/>
              </a:rPr>
              <a:t>أوجه الشبه والاختلافات في موقعك؟</a:t>
            </a:r>
            <a:endParaRPr lang="en-US" sz="2000"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767527A3-5048-6A4F-9357-847187C64FDB}"/>
              </a:ext>
            </a:extLst>
          </p:cNvPr>
          <p:cNvSpPr/>
          <p:nvPr/>
        </p:nvSpPr>
        <p:spPr>
          <a:xfrm>
            <a:off x="660936" y="986632"/>
            <a:ext cx="4343400" cy="307777"/>
          </a:xfrm>
          <a:prstGeom prst="rect">
            <a:avLst/>
          </a:prstGeom>
        </p:spPr>
        <p:txBody>
          <a:bodyPr wrap="square">
            <a:spAutoFit/>
          </a:bodyPr>
          <a:lstStyle/>
          <a:p>
            <a:r>
              <a:rPr lang="ar-SA" sz="1400" b="1" kern="0" dirty="0">
                <a:solidFill>
                  <a:srgbClr val="00407F"/>
                </a:solidFill>
                <a:latin typeface="Nexa" panose="02000000000000000000" pitchFamily="2" charset="77"/>
                <a:sym typeface="Arial"/>
              </a:rPr>
              <a:t>دراسة حالة </a:t>
            </a:r>
            <a:endParaRPr lang="en-US" sz="1400" b="1" kern="0" dirty="0">
              <a:solidFill>
                <a:srgbClr val="00407F"/>
              </a:solidFill>
              <a:cs typeface="Arial"/>
              <a:sym typeface="Arial"/>
            </a:endParaRPr>
          </a:p>
        </p:txBody>
      </p:sp>
      <p:sp>
        <p:nvSpPr>
          <p:cNvPr id="7" name="Shape 20">
            <a:extLst>
              <a:ext uri="{FF2B5EF4-FFF2-40B4-BE49-F238E27FC236}">
                <a16:creationId xmlns:a16="http://schemas.microsoft.com/office/drawing/2014/main" id="{66165C1F-BDD1-5C40-A14A-6F710C8362A5}"/>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32</a:t>
            </a:r>
            <a:endParaRPr lang="en" kern="0" dirty="0"/>
          </a:p>
        </p:txBody>
      </p:sp>
      <p:pic>
        <p:nvPicPr>
          <p:cNvPr id="4" name="Picture 3" descr="A group of people in a large city landscape&#10;&#10;Description automatically generated">
            <a:extLst>
              <a:ext uri="{FF2B5EF4-FFF2-40B4-BE49-F238E27FC236}">
                <a16:creationId xmlns:a16="http://schemas.microsoft.com/office/drawing/2014/main" id="{E139C8BA-27EE-8742-9B31-E14A6EDB52D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222045">
            <a:off x="5079103" y="1707877"/>
            <a:ext cx="3687984" cy="290808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8" name="مربع نص 7"/>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32</a:t>
            </a:r>
          </a:p>
        </p:txBody>
      </p:sp>
    </p:spTree>
    <p:extLst>
      <p:ext uri="{BB962C8B-B14F-4D97-AF65-F5344CB8AC3E}">
        <p14:creationId xmlns:p14="http://schemas.microsoft.com/office/powerpoint/2010/main" val="407443513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CDDA31-1D08-4234-909F-0848B751DC75}"/>
              </a:ext>
            </a:extLst>
          </p:cNvPr>
          <p:cNvSpPr>
            <a:spLocks noGrp="1"/>
          </p:cNvSpPr>
          <p:nvPr>
            <p:ph type="title"/>
          </p:nvPr>
        </p:nvSpPr>
        <p:spPr/>
        <p:txBody>
          <a:bodyPr/>
          <a:lstStyle/>
          <a:p>
            <a:pPr algn="r" rtl="1"/>
            <a:r>
              <a:rPr lang="en-US" dirty="0"/>
              <a:t> </a:t>
            </a:r>
            <a:r>
              <a:rPr lang="ar-SA" dirty="0"/>
              <a:t>أنواع العناصر الدينية الفاعلة </a:t>
            </a:r>
            <a:r>
              <a:rPr lang="en-US" dirty="0"/>
              <a:t>Types of Religious Actors </a:t>
            </a:r>
            <a:endParaRPr lang="x-none" dirty="0"/>
          </a:p>
        </p:txBody>
      </p:sp>
      <p:graphicFrame>
        <p:nvGraphicFramePr>
          <p:cNvPr id="7" name="Diagram 6">
            <a:extLst>
              <a:ext uri="{FF2B5EF4-FFF2-40B4-BE49-F238E27FC236}">
                <a16:creationId xmlns:a16="http://schemas.microsoft.com/office/drawing/2014/main" id="{DB35AF6D-92D8-449A-9A44-82149C275278}"/>
              </a:ext>
            </a:extLst>
          </p:cNvPr>
          <p:cNvGraphicFramePr/>
          <p:nvPr>
            <p:extLst>
              <p:ext uri="{D42A27DB-BD31-4B8C-83A1-F6EECF244321}">
                <p14:modId xmlns:p14="http://schemas.microsoft.com/office/powerpoint/2010/main" val="2726729500"/>
              </p:ext>
            </p:extLst>
          </p:nvPr>
        </p:nvGraphicFramePr>
        <p:xfrm>
          <a:off x="827584" y="-99924"/>
          <a:ext cx="9185154" cy="65475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hape 20">
            <a:extLst>
              <a:ext uri="{FF2B5EF4-FFF2-40B4-BE49-F238E27FC236}">
                <a16:creationId xmlns:a16="http://schemas.microsoft.com/office/drawing/2014/main" id="{087FB59C-C6A3-8B41-8A91-E222A8B3AC5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33</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33</a:t>
            </a:r>
          </a:p>
        </p:txBody>
      </p:sp>
      <p:sp>
        <p:nvSpPr>
          <p:cNvPr id="3" name="مربع نص 2"/>
          <p:cNvSpPr txBox="1"/>
          <p:nvPr/>
        </p:nvSpPr>
        <p:spPr>
          <a:xfrm>
            <a:off x="1331640" y="260648"/>
            <a:ext cx="7272808" cy="1323439"/>
          </a:xfrm>
          <a:prstGeom prst="rect">
            <a:avLst/>
          </a:prstGeom>
          <a:solidFill>
            <a:schemeClr val="bg1">
              <a:lumMod val="95000"/>
            </a:schemeClr>
          </a:solidFill>
        </p:spPr>
        <p:txBody>
          <a:bodyPr wrap="square" rtlCol="1">
            <a:spAutoFit/>
          </a:bodyPr>
          <a:lstStyle/>
          <a:p>
            <a:r>
              <a:rPr lang="ar-SA" sz="4000" b="1" dirty="0">
                <a:solidFill>
                  <a:schemeClr val="accent2">
                    <a:lumMod val="75000"/>
                  </a:schemeClr>
                </a:solidFill>
              </a:rPr>
              <a:t>أنواع العناصر الدينية الفاعلة</a:t>
            </a:r>
          </a:p>
          <a:p>
            <a:endParaRPr lang="ar-SA" sz="4000" b="1" dirty="0">
              <a:solidFill>
                <a:schemeClr val="accent2">
                  <a:lumMod val="75000"/>
                </a:schemeClr>
              </a:solidFill>
            </a:endParaRPr>
          </a:p>
        </p:txBody>
      </p:sp>
    </p:spTree>
    <p:extLst>
      <p:ext uri="{BB962C8B-B14F-4D97-AF65-F5344CB8AC3E}">
        <p14:creationId xmlns:p14="http://schemas.microsoft.com/office/powerpoint/2010/main" val="326054992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40"/>
        <p:cNvGrpSpPr/>
        <p:nvPr/>
      </p:nvGrpSpPr>
      <p:grpSpPr>
        <a:xfrm>
          <a:off x="0" y="0"/>
          <a:ext cx="0" cy="0"/>
          <a:chOff x="0" y="0"/>
          <a:chExt cx="0" cy="0"/>
        </a:xfrm>
      </p:grpSpPr>
      <p:sp>
        <p:nvSpPr>
          <p:cNvPr id="241" name="Google Shape;241;p41"/>
          <p:cNvSpPr txBox="1">
            <a:spLocks noGrp="1"/>
          </p:cNvSpPr>
          <p:nvPr>
            <p:ph type="title"/>
          </p:nvPr>
        </p:nvSpPr>
        <p:spPr>
          <a:xfrm>
            <a:off x="228600" y="204515"/>
            <a:ext cx="8520600" cy="1108400"/>
          </a:xfrm>
          <a:prstGeom prst="rect">
            <a:avLst/>
          </a:prstGeom>
        </p:spPr>
        <p:txBody>
          <a:bodyPr spcFirstLastPara="1" wrap="square" lIns="91425" tIns="91425" rIns="91425" bIns="91425" anchor="t" anchorCtr="0">
            <a:noAutofit/>
          </a:bodyPr>
          <a:lstStyle/>
          <a:p>
            <a:pPr lvl="0" algn="r" rtl="1">
              <a:spcBef>
                <a:spcPts val="0"/>
              </a:spcBef>
              <a:spcAft>
                <a:spcPts val="0"/>
              </a:spcAft>
            </a:pPr>
            <a:r>
              <a:rPr lang="ar-SA" sz="3600" dirty="0"/>
              <a:t>كبار زعماء الدينيين</a:t>
            </a:r>
            <a:endParaRPr sz="3600" dirty="0">
              <a:solidFill>
                <a:schemeClr val="tx2"/>
              </a:solidFill>
              <a:latin typeface="Nexa" panose="02000000000000000000" pitchFamily="2" charset="77"/>
            </a:endParaRPr>
          </a:p>
        </p:txBody>
      </p:sp>
      <p:sp>
        <p:nvSpPr>
          <p:cNvPr id="242" name="Google Shape;242;p41"/>
          <p:cNvSpPr txBox="1">
            <a:spLocks noGrp="1"/>
          </p:cNvSpPr>
          <p:nvPr>
            <p:ph type="body" idx="1"/>
          </p:nvPr>
        </p:nvSpPr>
        <p:spPr>
          <a:xfrm>
            <a:off x="228601" y="1397000"/>
            <a:ext cx="6014547" cy="4472000"/>
          </a:xfrm>
          <a:prstGeom prst="rect">
            <a:avLst/>
          </a:prstGeom>
        </p:spPr>
        <p:txBody>
          <a:bodyPr spcFirstLastPara="1" wrap="square" lIns="91425" tIns="91425" rIns="91425" bIns="91425" anchor="t" anchorCtr="0">
            <a:noAutofit/>
          </a:bodyPr>
          <a:lstStyle/>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لديهم مواقع سلطة دينية رئيسية</a:t>
            </a:r>
            <a:r>
              <a:rPr lang="ar-SA" sz="2400" b="1" dirty="0">
                <a:latin typeface="Arial"/>
                <a:ea typeface="Arial"/>
                <a:cs typeface="Simplified Arabic"/>
              </a:rPr>
              <a:t> </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عادة ما يكونون من كبار السن ومن الذكور</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هم أعضاء في الحكومة أو لهم ارتباط جيد مع كبار المسؤولين الحكوميين وصناع القرار</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لهم تأثير رأسي على القاعدة الشعبية وتحديدًا في مجتمعات التسلسل الهرمي</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هم أعضاء في الشبكات الدينية العالمية</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يمثلون الدبلوماسية الهادئة</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مرتبطون مع كبار المسؤولين الأمنيين</a:t>
            </a:r>
            <a:endParaRPr lang="ar-SA"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يقومون</a:t>
            </a:r>
            <a:r>
              <a:rPr lang="ar-SA" sz="2400" dirty="0">
                <a:ea typeface="Calibri"/>
                <a:cs typeface="Simplified Arabic"/>
              </a:rPr>
              <a:t> بالمصادقة على المشاريع</a:t>
            </a:r>
            <a:endParaRPr sz="2400" dirty="0"/>
          </a:p>
        </p:txBody>
      </p:sp>
      <p:pic>
        <p:nvPicPr>
          <p:cNvPr id="243" name="Google Shape;243;p41"/>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rot="214305">
            <a:off x="6321976" y="1712313"/>
            <a:ext cx="2394745" cy="379511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0336141E-8990-FE43-9C54-C392672E5B7A}"/>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34</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34</a:t>
            </a:r>
          </a:p>
        </p:txBody>
      </p:sp>
    </p:spTree>
    <p:extLst>
      <p:ext uri="{BB962C8B-B14F-4D97-AF65-F5344CB8AC3E}">
        <p14:creationId xmlns:p14="http://schemas.microsoft.com/office/powerpoint/2010/main" val="373621864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8" name="Google Shape;258;p43"/>
          <p:cNvSpPr txBox="1">
            <a:spLocks noGrp="1"/>
          </p:cNvSpPr>
          <p:nvPr>
            <p:ph type="title"/>
          </p:nvPr>
        </p:nvSpPr>
        <p:spPr>
          <a:xfrm>
            <a:off x="228600" y="284000"/>
            <a:ext cx="8520600" cy="1108400"/>
          </a:xfrm>
          <a:prstGeom prst="rect">
            <a:avLst/>
          </a:prstGeom>
        </p:spPr>
        <p:txBody>
          <a:bodyPr spcFirstLastPara="1" wrap="square" lIns="91425" tIns="91425" rIns="91425" bIns="91425" anchor="t" anchorCtr="0">
            <a:noAutofit/>
          </a:bodyPr>
          <a:lstStyle/>
          <a:p>
            <a:pPr lvl="0" algn="r" rtl="1">
              <a:spcBef>
                <a:spcPts val="0"/>
              </a:spcBef>
              <a:spcAft>
                <a:spcPts val="0"/>
              </a:spcAft>
            </a:pPr>
            <a:r>
              <a:rPr lang="ar-SA" sz="3600" dirty="0"/>
              <a:t>العناصر الدينية الفاعلة على المستوى المجتمعي</a:t>
            </a:r>
            <a:endParaRPr sz="3600" dirty="0">
              <a:solidFill>
                <a:schemeClr val="tx2"/>
              </a:solidFill>
              <a:latin typeface="Nexa" panose="02000000000000000000" pitchFamily="2" charset="77"/>
            </a:endParaRPr>
          </a:p>
        </p:txBody>
      </p:sp>
      <p:sp>
        <p:nvSpPr>
          <p:cNvPr id="259" name="Google Shape;259;p43"/>
          <p:cNvSpPr txBox="1">
            <a:spLocks noGrp="1"/>
          </p:cNvSpPr>
          <p:nvPr>
            <p:ph type="body" idx="1"/>
          </p:nvPr>
        </p:nvSpPr>
        <p:spPr>
          <a:xfrm>
            <a:off x="228599" y="1397000"/>
            <a:ext cx="4978436" cy="4472000"/>
          </a:xfrm>
          <a:prstGeom prst="rect">
            <a:avLst/>
          </a:prstGeom>
        </p:spPr>
        <p:txBody>
          <a:bodyPr spcFirstLastPara="1" wrap="square" lIns="91425" tIns="91425" rIns="91425" bIns="91425" anchor="t" anchorCtr="0">
            <a:noAutofit/>
          </a:bodyPr>
          <a:lstStyle/>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عادة أصغر من الزعماء على المستوى الأعلى</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عادة من الذكور</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يمكن الوصول إليهم على أساس منتظم</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مرتبطون جيدًا مع دوائرهم الانتخابية والشباب عندهم</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دائمًا يتصدرون المبادرات الجديدة</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بارعون في استخدام تكنولوجيا الإعلام الجديدة</a:t>
            </a:r>
            <a:endParaRPr lang="ar-SA" sz="2400" dirty="0">
              <a:latin typeface="Arial"/>
              <a:ea typeface="Arial"/>
            </a:endParaRPr>
          </a:p>
          <a:p>
            <a:pPr marL="342900" lvl="0" indent="-342900" algn="r" rtl="1">
              <a:lnSpc>
                <a:spcPct val="90000"/>
              </a:lnSpc>
              <a:buFont typeface="Symbol"/>
              <a:buChar char=""/>
              <a:tabLst>
                <a:tab pos="339090" algn="l"/>
                <a:tab pos="339725" algn="l"/>
              </a:tabLst>
            </a:pPr>
            <a:r>
              <a:rPr lang="ar-SA" sz="2400" dirty="0">
                <a:ea typeface="Calibri"/>
                <a:cs typeface="Simplified Arabic"/>
              </a:rPr>
              <a:t>لهم ارتباط بالبنية التحتية للمجتمع مثل المدارس، والجمعيات الخيرية، </a:t>
            </a:r>
            <a:r>
              <a:rPr lang="ar-SA" sz="2400" dirty="0">
                <a:latin typeface="Arial"/>
                <a:ea typeface="Arial"/>
                <a:cs typeface="Simplified Arabic"/>
              </a:rPr>
              <a:t>وأماكن</a:t>
            </a:r>
            <a:r>
              <a:rPr lang="ar-SA" sz="2400" dirty="0">
                <a:ea typeface="Calibri"/>
                <a:cs typeface="Simplified Arabic"/>
              </a:rPr>
              <a:t> العبادة المجتمعية، والبرامج الكهنوتية، ... إلخ</a:t>
            </a:r>
            <a:endParaRPr sz="2400" dirty="0"/>
          </a:p>
        </p:txBody>
      </p:sp>
      <p:pic>
        <p:nvPicPr>
          <p:cNvPr id="260" name="Google Shape;260;p4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277340">
            <a:off x="5326714" y="2269873"/>
            <a:ext cx="3500352" cy="31114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A7C16DE-44EB-0248-8265-968877DC4B6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35</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35</a:t>
            </a:r>
          </a:p>
        </p:txBody>
      </p:sp>
    </p:spTree>
    <p:extLst>
      <p:ext uri="{BB962C8B-B14F-4D97-AF65-F5344CB8AC3E}">
        <p14:creationId xmlns:p14="http://schemas.microsoft.com/office/powerpoint/2010/main" val="39222331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64"/>
        <p:cNvGrpSpPr/>
        <p:nvPr/>
      </p:nvGrpSpPr>
      <p:grpSpPr>
        <a:xfrm>
          <a:off x="0" y="0"/>
          <a:ext cx="0" cy="0"/>
          <a:chOff x="0" y="0"/>
          <a:chExt cx="0" cy="0"/>
        </a:xfrm>
      </p:grpSpPr>
      <p:sp>
        <p:nvSpPr>
          <p:cNvPr id="265" name="Google Shape;265;p44"/>
          <p:cNvSpPr txBox="1">
            <a:spLocks noGrp="1"/>
          </p:cNvSpPr>
          <p:nvPr>
            <p:ph type="title"/>
          </p:nvPr>
        </p:nvSpPr>
        <p:spPr>
          <a:xfrm>
            <a:off x="228603" y="279402"/>
            <a:ext cx="8686799" cy="1119673"/>
          </a:xfrm>
          <a:prstGeom prst="rect">
            <a:avLst/>
          </a:prstGeom>
        </p:spPr>
        <p:txBody>
          <a:bodyPr spcFirstLastPara="1" wrap="square" lIns="91425" tIns="91425" rIns="91425" bIns="91425" anchor="t" anchorCtr="0">
            <a:noAutofit/>
          </a:bodyPr>
          <a:lstStyle/>
          <a:p>
            <a:pPr lvl="0" algn="r" rtl="1">
              <a:lnSpc>
                <a:spcPct val="80000"/>
              </a:lnSpc>
              <a:spcBef>
                <a:spcPts val="0"/>
              </a:spcBef>
              <a:spcAft>
                <a:spcPts val="0"/>
              </a:spcAft>
            </a:pPr>
            <a:r>
              <a:rPr lang="ar-SA" sz="3600" dirty="0"/>
              <a:t>العناصر الدينية الفاعلة غير الرسمية/ غير التقليدية</a:t>
            </a:r>
            <a:endParaRPr sz="3600" dirty="0">
              <a:solidFill>
                <a:schemeClr val="tx2"/>
              </a:solidFill>
              <a:latin typeface="Nexa" panose="02000000000000000000" pitchFamily="2" charset="77"/>
            </a:endParaRPr>
          </a:p>
        </p:txBody>
      </p:sp>
      <p:sp>
        <p:nvSpPr>
          <p:cNvPr id="266" name="Google Shape;266;p44"/>
          <p:cNvSpPr txBox="1">
            <a:spLocks noGrp="1"/>
          </p:cNvSpPr>
          <p:nvPr>
            <p:ph type="body" idx="1"/>
          </p:nvPr>
        </p:nvSpPr>
        <p:spPr>
          <a:xfrm>
            <a:off x="228603" y="1591588"/>
            <a:ext cx="5431221" cy="4883021"/>
          </a:xfrm>
          <a:prstGeom prst="rect">
            <a:avLst/>
          </a:prstGeom>
        </p:spPr>
        <p:txBody>
          <a:bodyPr spcFirstLastPara="1" wrap="square" lIns="91425" tIns="91425" rIns="91425" bIns="91425" anchor="t" anchorCtr="0">
            <a:noAutofit/>
          </a:bodyPr>
          <a:lstStyle/>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مثل الزعماء القبليين، والزعماء العلمانيين، والمعلمين في الحلقات الدراسية، والشخصيات الإعلامية</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قد لا يملكون ألقابًا أو مواقع دينية رسمية، لكن لهم تأثيرًا داخل مجتمعاتهم</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قد يكونون نقطة لقاء للمجتمعات الخارجية أو السكان المهمشين</a:t>
            </a:r>
            <a:endParaRPr lang="en-US" sz="2400" dirty="0">
              <a:latin typeface="Arial"/>
              <a:ea typeface="Arial"/>
            </a:endParaRPr>
          </a:p>
          <a:p>
            <a:pPr marL="342900" lvl="0" indent="-342900" algn="r" rtl="1">
              <a:lnSpc>
                <a:spcPct val="90000"/>
              </a:lnSpc>
              <a:buFont typeface="Symbol"/>
              <a:buChar char=""/>
              <a:tabLst>
                <a:tab pos="339090" algn="l"/>
                <a:tab pos="339725" algn="l"/>
              </a:tabLst>
            </a:pPr>
            <a:r>
              <a:rPr lang="ar-SA" sz="2400" dirty="0">
                <a:latin typeface="Arial"/>
                <a:ea typeface="Arial"/>
                <a:cs typeface="Simplified Arabic"/>
              </a:rPr>
              <a:t>غالبًا يتم تجاهلهم في جهود المشاركة الدينية</a:t>
            </a:r>
            <a:endParaRPr lang="ar-SA" sz="2400" dirty="0">
              <a:latin typeface="Arial"/>
              <a:ea typeface="Arial"/>
            </a:endParaRPr>
          </a:p>
          <a:p>
            <a:pPr marL="342900" lvl="0" indent="-342900" algn="r" rtl="1">
              <a:lnSpc>
                <a:spcPct val="90000"/>
              </a:lnSpc>
              <a:buFont typeface="Symbol"/>
              <a:buChar char=""/>
              <a:tabLst>
                <a:tab pos="339090" algn="l"/>
                <a:tab pos="339725" algn="l"/>
              </a:tabLst>
            </a:pPr>
            <a:r>
              <a:rPr lang="ar-SA" sz="2400" dirty="0">
                <a:ea typeface="Calibri"/>
                <a:cs typeface="Simplified Arabic"/>
              </a:rPr>
              <a:t>رجال ونساء وأحيانا شباب يضطلعون بهذه الأدوار</a:t>
            </a:r>
            <a:endParaRPr sz="2400" dirty="0"/>
          </a:p>
        </p:txBody>
      </p:sp>
      <p:sp>
        <p:nvSpPr>
          <p:cNvPr id="4" name="AutoShape 2" descr="Man Wearing A Necklace">
            <a:extLst>
              <a:ext uri="{FF2B5EF4-FFF2-40B4-BE49-F238E27FC236}">
                <a16:creationId xmlns:a16="http://schemas.microsoft.com/office/drawing/2014/main" id="{E3F5C572-132D-4D94-B93C-CBFCC0A91FB1}"/>
              </a:ext>
            </a:extLst>
          </p:cNvPr>
          <p:cNvSpPr>
            <a:spLocks noChangeAspect="1" noChangeArrowheads="1"/>
          </p:cNvSpPr>
          <p:nvPr/>
        </p:nvSpPr>
        <p:spPr bwMode="auto">
          <a:xfrm>
            <a:off x="4419602" y="3225801"/>
            <a:ext cx="1962539" cy="2616719"/>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l" rtl="0"/>
            <a:endParaRPr lang="x-none" sz="1400" kern="0">
              <a:solidFill>
                <a:srgbClr val="000000"/>
              </a:solidFill>
              <a:cs typeface="Arial"/>
              <a:sym typeface="Arial"/>
            </a:endParaRPr>
          </a:p>
        </p:txBody>
      </p:sp>
      <p:pic>
        <p:nvPicPr>
          <p:cNvPr id="5" name="Picture 4">
            <a:extLst>
              <a:ext uri="{FF2B5EF4-FFF2-40B4-BE49-F238E27FC236}">
                <a16:creationId xmlns:a16="http://schemas.microsoft.com/office/drawing/2014/main" id="{9B6FBD2F-6AAA-4621-8F52-94F7C172316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985591" y="1397000"/>
            <a:ext cx="2743199" cy="45720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6" name="Shape 20">
            <a:extLst>
              <a:ext uri="{FF2B5EF4-FFF2-40B4-BE49-F238E27FC236}">
                <a16:creationId xmlns:a16="http://schemas.microsoft.com/office/drawing/2014/main" id="{5D3E0398-108A-784C-A0D5-0EC712068B0D}"/>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36</a:t>
            </a:r>
            <a:endParaRPr lang="en" kern="0" dirty="0"/>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36</a:t>
            </a:r>
          </a:p>
        </p:txBody>
      </p:sp>
    </p:spTree>
    <p:extLst>
      <p:ext uri="{BB962C8B-B14F-4D97-AF65-F5344CB8AC3E}">
        <p14:creationId xmlns:p14="http://schemas.microsoft.com/office/powerpoint/2010/main" val="276807150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71"/>
        <p:cNvGrpSpPr/>
        <p:nvPr/>
      </p:nvGrpSpPr>
      <p:grpSpPr>
        <a:xfrm>
          <a:off x="0" y="0"/>
          <a:ext cx="0" cy="0"/>
          <a:chOff x="0" y="0"/>
          <a:chExt cx="0" cy="0"/>
        </a:xfrm>
      </p:grpSpPr>
      <p:sp>
        <p:nvSpPr>
          <p:cNvPr id="272" name="Google Shape;272;p45"/>
          <p:cNvSpPr txBox="1">
            <a:spLocks noGrp="1"/>
          </p:cNvSpPr>
          <p:nvPr>
            <p:ph type="title"/>
          </p:nvPr>
        </p:nvSpPr>
        <p:spPr>
          <a:xfrm>
            <a:off x="228600" y="279400"/>
            <a:ext cx="8520600" cy="1108400"/>
          </a:xfrm>
          <a:prstGeom prst="rect">
            <a:avLst/>
          </a:prstGeom>
        </p:spPr>
        <p:txBody>
          <a:bodyPr spcFirstLastPara="1" wrap="square" lIns="91425" tIns="91425" rIns="91425" bIns="91425" anchor="t" anchorCtr="0">
            <a:noAutofit/>
          </a:bodyPr>
          <a:lstStyle/>
          <a:p>
            <a:pPr lvl="0" algn="ctr" rtl="0">
              <a:spcBef>
                <a:spcPts val="0"/>
              </a:spcBef>
              <a:spcAft>
                <a:spcPts val="0"/>
              </a:spcAft>
            </a:pPr>
            <a:r>
              <a:rPr lang="en-US" sz="3600" dirty="0">
                <a:solidFill>
                  <a:schemeClr val="tx2"/>
                </a:solidFill>
                <a:latin typeface="Nexa" panose="02000000000000000000" pitchFamily="2" charset="77"/>
              </a:rPr>
              <a:t>   </a:t>
            </a:r>
            <a:r>
              <a:rPr lang="ar-SA" sz="3600">
                <a:solidFill>
                  <a:schemeClr val="tx2"/>
                </a:solidFill>
                <a:latin typeface="Nexa" panose="02000000000000000000" pitchFamily="2" charset="77"/>
              </a:rPr>
              <a:t>                   النساء </a:t>
            </a:r>
            <a:r>
              <a:rPr lang="ar-SA" sz="3600" dirty="0">
                <a:solidFill>
                  <a:schemeClr val="tx2"/>
                </a:solidFill>
                <a:latin typeface="Nexa" panose="02000000000000000000" pitchFamily="2" charset="77"/>
              </a:rPr>
              <a:t>المتدينات </a:t>
            </a:r>
            <a:endParaRPr sz="3600" dirty="0">
              <a:solidFill>
                <a:schemeClr val="tx2"/>
              </a:solidFill>
              <a:latin typeface="Nexa" panose="02000000000000000000" pitchFamily="2" charset="77"/>
            </a:endParaRPr>
          </a:p>
        </p:txBody>
      </p:sp>
      <p:sp>
        <p:nvSpPr>
          <p:cNvPr id="273" name="Google Shape;273;p45"/>
          <p:cNvSpPr txBox="1">
            <a:spLocks noGrp="1"/>
          </p:cNvSpPr>
          <p:nvPr>
            <p:ph type="body" idx="1"/>
          </p:nvPr>
        </p:nvSpPr>
        <p:spPr>
          <a:xfrm>
            <a:off x="228600" y="1397000"/>
            <a:ext cx="5399690" cy="4803133"/>
          </a:xfrm>
          <a:prstGeom prst="rect">
            <a:avLst/>
          </a:prstGeom>
        </p:spPr>
        <p:txBody>
          <a:bodyPr spcFirstLastPara="1" wrap="square" lIns="91425" tIns="91425" rIns="91425" bIns="91425" anchor="t" anchorCtr="0">
            <a:noAutofit/>
          </a:bodyPr>
          <a:lstStyle/>
          <a:p>
            <a:pPr marL="457200" lvl="0" indent="-330200" algn="r" rtl="1">
              <a:spcBef>
                <a:spcPts val="0"/>
              </a:spcBef>
              <a:spcAft>
                <a:spcPts val="0"/>
              </a:spcAft>
              <a:buSzPts val="1600"/>
              <a:buChar char="●"/>
            </a:pPr>
            <a:r>
              <a:rPr lang="ar-SA" sz="2400" dirty="0"/>
              <a:t>تقدم المميزات الأنثوية نماذج بديلة للقيادة</a:t>
            </a:r>
            <a:endParaRPr sz="2400" dirty="0"/>
          </a:p>
          <a:p>
            <a:pPr marL="457200" lvl="0" indent="-330200" algn="r" rtl="1">
              <a:spcBef>
                <a:spcPts val="0"/>
              </a:spcBef>
              <a:spcAft>
                <a:spcPts val="0"/>
              </a:spcAft>
              <a:buSzPts val="1600"/>
              <a:buChar char="●"/>
            </a:pPr>
            <a:r>
              <a:rPr lang="ar-SA" sz="2400" dirty="0"/>
              <a:t>عضوات على علاقات حسنة من المجموعات الاجتماعية القائمة على الإيمان  مثل الجمعيات النسائية، والجمعيات الخيرية، والمجتمعات المدرسية</a:t>
            </a:r>
            <a:endParaRPr sz="2400" dirty="0"/>
          </a:p>
          <a:p>
            <a:pPr marL="457200" lvl="0" indent="-330200" algn="r" rtl="1">
              <a:spcBef>
                <a:spcPts val="0"/>
              </a:spcBef>
              <a:spcAft>
                <a:spcPts val="0"/>
              </a:spcAft>
              <a:buSzPts val="1600"/>
              <a:buChar char="●"/>
            </a:pPr>
            <a:r>
              <a:rPr lang="ar-SA" sz="2400" dirty="0"/>
              <a:t>مربيات أساسيات في البيوت والمدارس</a:t>
            </a:r>
          </a:p>
          <a:p>
            <a:pPr marL="457200" lvl="0" indent="-330200" algn="r" rtl="1">
              <a:spcBef>
                <a:spcPts val="0"/>
              </a:spcBef>
              <a:spcAft>
                <a:spcPts val="0"/>
              </a:spcAft>
              <a:buSzPts val="1600"/>
              <a:buChar char="●"/>
            </a:pPr>
            <a:r>
              <a:rPr lang="ar-SA" sz="2400" dirty="0"/>
              <a:t>تضمين العناصر الدينية الفاعلة من النساء في البرمجة يمكن أن يشكل تحديًا</a:t>
            </a:r>
          </a:p>
          <a:p>
            <a:pPr lvl="0" indent="-330200" algn="r" rtl="1">
              <a:buSzPts val="1600"/>
            </a:pPr>
            <a:r>
              <a:rPr lang="ar-SA" sz="2400" dirty="0"/>
              <a:t>بحاجة لمراعاة الأعراف والعادات الجنسانية المحلية</a:t>
            </a:r>
          </a:p>
          <a:p>
            <a:pPr marL="457200" lvl="0" indent="-330200" algn="r" rtl="1">
              <a:spcBef>
                <a:spcPts val="0"/>
              </a:spcBef>
              <a:spcAft>
                <a:spcPts val="0"/>
              </a:spcAft>
              <a:buSzPts val="1600"/>
              <a:buChar char="●"/>
            </a:pPr>
            <a:endParaRPr lang="en-US" sz="2000" dirty="0">
              <a:latin typeface="Arial" panose="020B0604020202020204" pitchFamily="34" charset="0"/>
              <a:cs typeface="Arial" panose="020B0604020202020204" pitchFamily="34" charset="0"/>
            </a:endParaRPr>
          </a:p>
        </p:txBody>
      </p:sp>
      <p:pic>
        <p:nvPicPr>
          <p:cNvPr id="274" name="Google Shape;274;p4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162533">
            <a:off x="6070310" y="840407"/>
            <a:ext cx="2387616" cy="517718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F3702744-A425-824E-A875-9A836F699189}"/>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37</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37</a:t>
            </a:r>
          </a:p>
        </p:txBody>
      </p:sp>
    </p:spTree>
    <p:extLst>
      <p:ext uri="{BB962C8B-B14F-4D97-AF65-F5344CB8AC3E}">
        <p14:creationId xmlns:p14="http://schemas.microsoft.com/office/powerpoint/2010/main" val="174016040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46"/>
          <p:cNvSpPr txBox="1">
            <a:spLocks noGrp="1"/>
          </p:cNvSpPr>
          <p:nvPr>
            <p:ph type="title"/>
          </p:nvPr>
        </p:nvSpPr>
        <p:spPr>
          <a:xfrm>
            <a:off x="228600" y="288600"/>
            <a:ext cx="4775200" cy="1108400"/>
          </a:xfrm>
          <a:prstGeom prst="rect">
            <a:avLst/>
          </a:prstGeom>
        </p:spPr>
        <p:txBody>
          <a:bodyPr spcFirstLastPara="1" wrap="square" lIns="91425" tIns="91425" rIns="91425" bIns="91425" anchor="t" anchorCtr="0">
            <a:noAutofit/>
          </a:bodyPr>
          <a:lstStyle/>
          <a:p>
            <a:pPr lvl="0" algn="r" rtl="1">
              <a:spcBef>
                <a:spcPts val="0"/>
              </a:spcBef>
              <a:spcAft>
                <a:spcPts val="0"/>
              </a:spcAft>
            </a:pPr>
            <a:r>
              <a:rPr lang="ar-SA" sz="3600" dirty="0">
                <a:solidFill>
                  <a:schemeClr val="tx2"/>
                </a:solidFill>
                <a:latin typeface="Nexa" panose="02000000000000000000" pitchFamily="2" charset="77"/>
              </a:rPr>
              <a:t>الشباب المتدين</a:t>
            </a:r>
            <a:r>
              <a:rPr lang="en" sz="3600" dirty="0">
                <a:solidFill>
                  <a:schemeClr val="tx2"/>
                </a:solidFill>
                <a:latin typeface="Nexa" panose="02000000000000000000" pitchFamily="2" charset="77"/>
              </a:rPr>
              <a:t> </a:t>
            </a:r>
            <a:endParaRPr sz="3600" dirty="0">
              <a:solidFill>
                <a:schemeClr val="tx2"/>
              </a:solidFill>
              <a:latin typeface="Nexa" panose="02000000000000000000" pitchFamily="2" charset="77"/>
            </a:endParaRPr>
          </a:p>
        </p:txBody>
      </p:sp>
      <p:sp>
        <p:nvSpPr>
          <p:cNvPr id="280" name="Google Shape;280;p46"/>
          <p:cNvSpPr txBox="1">
            <a:spLocks noGrp="1"/>
          </p:cNvSpPr>
          <p:nvPr>
            <p:ph type="body" idx="1"/>
          </p:nvPr>
        </p:nvSpPr>
        <p:spPr>
          <a:xfrm>
            <a:off x="228601" y="1397000"/>
            <a:ext cx="5367576" cy="5034581"/>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Char char="●"/>
            </a:pPr>
            <a:r>
              <a:rPr lang="ar-SA" sz="2000" dirty="0"/>
              <a:t>يشاركون في شبكات طبيعية واجتماعية متنوعة من خلال الأسرة، والأصدقاء، والمجتمعات الدينية، والمدارس، والنوادي الرياضية، والمؤسسات الجامعية</a:t>
            </a:r>
            <a:endParaRPr sz="2000" dirty="0">
              <a:latin typeface="Arial" panose="020B0604020202020204" pitchFamily="34" charset="0"/>
              <a:cs typeface="Arial" panose="020B0604020202020204" pitchFamily="34" charset="0"/>
            </a:endParaRPr>
          </a:p>
          <a:p>
            <a:pPr marL="457200" lvl="0" indent="-317500" algn="r" rtl="1">
              <a:spcBef>
                <a:spcPts val="0"/>
              </a:spcBef>
              <a:spcAft>
                <a:spcPts val="0"/>
              </a:spcAft>
              <a:buSzPts val="1400"/>
              <a:buChar char="●"/>
            </a:pPr>
            <a:r>
              <a:rPr lang="ar-SA" sz="2000" dirty="0"/>
              <a:t>شبكات افتراضية اجتماعية واسعة التأثير من خلال </a:t>
            </a:r>
            <a:r>
              <a:rPr lang="ar-SA" sz="2000" dirty="0" err="1"/>
              <a:t>انستغرام</a:t>
            </a:r>
            <a:r>
              <a:rPr lang="ar-SA" sz="2000" dirty="0"/>
              <a:t>، </a:t>
            </a:r>
            <a:r>
              <a:rPr lang="ar-SA" sz="2000" dirty="0" err="1"/>
              <a:t>وواتساب</a:t>
            </a:r>
            <a:r>
              <a:rPr lang="ar-SA" sz="2000" dirty="0"/>
              <a:t>، </a:t>
            </a:r>
            <a:r>
              <a:rPr lang="ar-SA" sz="2000" dirty="0" err="1"/>
              <a:t>وتيليغرام</a:t>
            </a:r>
            <a:r>
              <a:rPr lang="ar-SA" sz="2000" dirty="0"/>
              <a:t>، </a:t>
            </a:r>
            <a:r>
              <a:rPr lang="ar-SA" sz="2000" dirty="0" err="1"/>
              <a:t>وسنابشات</a:t>
            </a:r>
            <a:r>
              <a:rPr lang="ar-SA" sz="2000" dirty="0"/>
              <a:t>، وما إلى ذلك. </a:t>
            </a:r>
            <a:endParaRPr sz="2000" dirty="0">
              <a:latin typeface="Arial" panose="020B0604020202020204" pitchFamily="34" charset="0"/>
              <a:cs typeface="Arial" panose="020B0604020202020204" pitchFamily="34" charset="0"/>
            </a:endParaRPr>
          </a:p>
          <a:p>
            <a:pPr algn="r" rtl="1"/>
            <a:r>
              <a:rPr lang="ar-SA" sz="2000" dirty="0"/>
              <a:t>مواطنون رقميون (يختلفون عن العناصر الدينية الفاعلة الأخرى)</a:t>
            </a:r>
          </a:p>
          <a:p>
            <a:pPr algn="r" rtl="1"/>
            <a:r>
              <a:rPr lang="ar-SA" sz="2000" dirty="0"/>
              <a:t>كفاءات حيوية، وإبداعية خلّاقة. </a:t>
            </a:r>
          </a:p>
          <a:p>
            <a:pPr algn="r" rtl="1"/>
            <a:r>
              <a:rPr lang="ar-SA" sz="2000" dirty="0"/>
              <a:t>إشراك الشباب يعمل على بناء قدرة المجتمع على الصمود</a:t>
            </a:r>
          </a:p>
          <a:p>
            <a:pPr algn="r" rtl="1"/>
            <a:endParaRPr lang="en-US" sz="2000" dirty="0">
              <a:latin typeface="Arial" panose="020B0604020202020204" pitchFamily="34" charset="0"/>
              <a:cs typeface="Arial" panose="020B0604020202020204" pitchFamily="34" charset="0"/>
            </a:endParaRPr>
          </a:p>
          <a:p>
            <a:pPr marL="457200" lvl="0" indent="-317500" algn="l" rtl="0">
              <a:spcBef>
                <a:spcPts val="0"/>
              </a:spcBef>
              <a:spcAft>
                <a:spcPts val="0"/>
              </a:spcAft>
              <a:buSzPts val="1400"/>
              <a:buChar char="●"/>
            </a:pPr>
            <a:endParaRPr sz="2000" dirty="0">
              <a:latin typeface="Arial" panose="020B0604020202020204" pitchFamily="34" charset="0"/>
              <a:cs typeface="Arial" panose="020B0604020202020204" pitchFamily="34" charset="0"/>
            </a:endParaRPr>
          </a:p>
        </p:txBody>
      </p:sp>
      <p:pic>
        <p:nvPicPr>
          <p:cNvPr id="281" name="Google Shape;281;p46"/>
          <p:cNvPicPr preferRelativeResize="0"/>
          <p:nvPr/>
        </p:nvPicPr>
        <p:blipFill>
          <a:blip r:embed="rId3" cstate="screen">
            <a:extLst>
              <a:ext uri="{28A0092B-C50C-407E-A947-70E740481C1C}">
                <a14:useLocalDpi xmlns:a14="http://schemas.microsoft.com/office/drawing/2010/main"/>
              </a:ext>
            </a:extLst>
          </a:blip>
          <a:srcRect/>
          <a:stretch/>
        </p:blipFill>
        <p:spPr>
          <a:xfrm rot="233886">
            <a:off x="5661271" y="1533047"/>
            <a:ext cx="3027877" cy="269064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F9F9D31E-FE3D-0F44-BD1F-FDFF622B3D0E}"/>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38</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38</a:t>
            </a:r>
          </a:p>
        </p:txBody>
      </p:sp>
    </p:spTree>
    <p:extLst>
      <p:ext uri="{BB962C8B-B14F-4D97-AF65-F5344CB8AC3E}">
        <p14:creationId xmlns:p14="http://schemas.microsoft.com/office/powerpoint/2010/main" val="262442326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4" name="Title 1">
            <a:extLst>
              <a:ext uri="{FF2B5EF4-FFF2-40B4-BE49-F238E27FC236}">
                <a16:creationId xmlns:a16="http://schemas.microsoft.com/office/drawing/2014/main" id="{697D255B-C31F-F342-BC09-B0368DBC602B}"/>
              </a:ext>
            </a:extLst>
          </p:cNvPr>
          <p:cNvSpPr>
            <a:spLocks noGrp="1"/>
          </p:cNvSpPr>
          <p:nvPr>
            <p:ph type="title"/>
          </p:nvPr>
        </p:nvSpPr>
        <p:spPr>
          <a:xfrm>
            <a:off x="228600" y="288600"/>
            <a:ext cx="8520600" cy="1108400"/>
          </a:xfrm>
        </p:spPr>
        <p:txBody>
          <a:bodyPr anchor="t"/>
          <a:lstStyle/>
          <a:p>
            <a:pPr algn="ctr" rtl="1"/>
            <a:r>
              <a:rPr lang="ar-SA" b="1" dirty="0">
                <a:solidFill>
                  <a:schemeClr val="tx2"/>
                </a:solidFill>
                <a:latin typeface="Nexa Heavy" panose="02000000000000000000" pitchFamily="2" charset="77"/>
                <a:cs typeface="Arial" panose="020B0604020202020204" pitchFamily="34" charset="0"/>
              </a:rPr>
              <a:t>المناقشة</a:t>
            </a:r>
            <a:endParaRPr lang="en-US" b="1" dirty="0">
              <a:solidFill>
                <a:schemeClr val="tx2"/>
              </a:solidFill>
              <a:latin typeface="Nexa Heavy" panose="02000000000000000000" pitchFamily="2" charset="77"/>
              <a:cs typeface="Arial" panose="020B0604020202020204" pitchFamily="34" charset="0"/>
            </a:endParaRPr>
          </a:p>
        </p:txBody>
      </p:sp>
      <p:sp>
        <p:nvSpPr>
          <p:cNvPr id="112" name="Google Shape;112;p21"/>
          <p:cNvSpPr txBox="1">
            <a:spLocks noGrp="1"/>
          </p:cNvSpPr>
          <p:nvPr>
            <p:ph type="body" idx="1"/>
          </p:nvPr>
        </p:nvSpPr>
        <p:spPr>
          <a:xfrm>
            <a:off x="3498574" y="1888799"/>
            <a:ext cx="5416826" cy="3080405"/>
          </a:xfrm>
          <a:prstGeom prst="rect">
            <a:avLst/>
          </a:prstGeom>
        </p:spPr>
        <p:txBody>
          <a:bodyPr spcFirstLastPara="1" wrap="square" lIns="91425" tIns="91425" rIns="91425" bIns="91425" anchor="t" anchorCtr="0">
            <a:noAutofit/>
          </a:bodyPr>
          <a:lstStyle/>
          <a:p>
            <a:pPr marL="114300" lvl="0" indent="0" algn="ctr" rtl="1">
              <a:spcBef>
                <a:spcPts val="1600"/>
              </a:spcBef>
              <a:spcAft>
                <a:spcPts val="0"/>
              </a:spcAft>
              <a:buSzPts val="1800"/>
              <a:buNone/>
            </a:pPr>
            <a:r>
              <a:rPr lang="ar-SA" sz="2800" dirty="0">
                <a:latin typeface="Arial" panose="020B0604020202020204" pitchFamily="34" charset="0"/>
                <a:cs typeface="Arial" panose="020B0604020202020204" pitchFamily="34" charset="0"/>
              </a:rPr>
              <a:t>مع أي </a:t>
            </a:r>
            <a:r>
              <a:rPr lang="ar-SA" sz="2800" b="1" dirty="0">
                <a:latin typeface="Arial" panose="020B0604020202020204" pitchFamily="34" charset="0"/>
                <a:cs typeface="Arial" panose="020B0604020202020204" pitchFamily="34" charset="0"/>
              </a:rPr>
              <a:t>أنواع</a:t>
            </a:r>
            <a:r>
              <a:rPr lang="ar-SA" sz="2800" dirty="0">
                <a:latin typeface="Arial" panose="020B0604020202020204" pitchFamily="34" charset="0"/>
                <a:cs typeface="Arial" panose="020B0604020202020204" pitchFamily="34" charset="0"/>
              </a:rPr>
              <a:t> العناصر الدينية الفاعلة عملت؟</a:t>
            </a:r>
            <a:endParaRPr lang="en" sz="2800" dirty="0">
              <a:latin typeface="Arial" panose="020B0604020202020204" pitchFamily="34" charset="0"/>
              <a:cs typeface="Arial" panose="020B0604020202020204" pitchFamily="34" charset="0"/>
            </a:endParaRPr>
          </a:p>
          <a:p>
            <a:pPr marL="114300" lvl="0" indent="0" algn="ctr" rtl="1">
              <a:spcBef>
                <a:spcPts val="1600"/>
              </a:spcBef>
              <a:spcAft>
                <a:spcPts val="0"/>
              </a:spcAft>
              <a:buSzPts val="1800"/>
              <a:buNone/>
            </a:pPr>
            <a:r>
              <a:rPr lang="ar-SA" sz="2800" dirty="0"/>
              <a:t>كيف قمت بإشراكهم؟</a:t>
            </a:r>
            <a:endParaRPr sz="2800" dirty="0">
              <a:latin typeface="Arial" panose="020B0604020202020204" pitchFamily="34" charset="0"/>
              <a:cs typeface="Arial" panose="020B0604020202020204" pitchFamily="34" charset="0"/>
            </a:endParaRPr>
          </a:p>
        </p:txBody>
      </p:sp>
      <p:grpSp>
        <p:nvGrpSpPr>
          <p:cNvPr id="15" name="Shape 2628">
            <a:extLst>
              <a:ext uri="{FF2B5EF4-FFF2-40B4-BE49-F238E27FC236}">
                <a16:creationId xmlns:a16="http://schemas.microsoft.com/office/drawing/2014/main" id="{1C6E8501-E80E-3946-A81A-E2AB754B3C56}"/>
              </a:ext>
            </a:extLst>
          </p:cNvPr>
          <p:cNvGrpSpPr/>
          <p:nvPr/>
        </p:nvGrpSpPr>
        <p:grpSpPr>
          <a:xfrm>
            <a:off x="367418" y="1740365"/>
            <a:ext cx="2760096" cy="3595847"/>
            <a:chOff x="2190400" y="3124993"/>
            <a:chExt cx="731836" cy="731838"/>
          </a:xfrm>
          <a:solidFill>
            <a:schemeClr val="accent2"/>
          </a:solidFill>
        </p:grpSpPr>
        <p:sp>
          <p:nvSpPr>
            <p:cNvPr id="16" name="Shape 2629">
              <a:extLst>
                <a:ext uri="{FF2B5EF4-FFF2-40B4-BE49-F238E27FC236}">
                  <a16:creationId xmlns:a16="http://schemas.microsoft.com/office/drawing/2014/main" id="{55FB619A-423D-9E41-9750-96667591BB2A}"/>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539E54E5-0885-7D41-8236-F0A6104150FB}"/>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CAE226F6-766B-2740-B384-8E5803A61CA8}"/>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2DF58915-77C8-4D4B-87DB-5E9124E82BB4}"/>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B8077D66-5160-8B4C-9EA4-4492ED5FE32D}"/>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40AB29A5-7DA9-994A-A477-7ED9ACF45CCF}"/>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E1AE7A7A-0BDB-C842-BC91-536300C6683B}"/>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86DA276B-6C6B-9945-999C-BD3820CDF50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39</a:t>
            </a:r>
            <a:endParaRPr lang="en" kern="0" dirty="0"/>
          </a:p>
        </p:txBody>
      </p:sp>
      <p:sp>
        <p:nvSpPr>
          <p:cNvPr id="13" name="مربع نص 12"/>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39</a:t>
            </a:r>
          </a:p>
        </p:txBody>
      </p:sp>
    </p:spTree>
    <p:extLst>
      <p:ext uri="{BB962C8B-B14F-4D97-AF65-F5344CB8AC3E}">
        <p14:creationId xmlns:p14="http://schemas.microsoft.com/office/powerpoint/2010/main" val="21189592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Shape 78"/>
        <p:cNvGrpSpPr/>
        <p:nvPr/>
      </p:nvGrpSpPr>
      <p:grpSpPr>
        <a:xfrm>
          <a:off x="0" y="0"/>
          <a:ext cx="0" cy="0"/>
          <a:chOff x="0" y="0"/>
          <a:chExt cx="0" cy="0"/>
        </a:xfrm>
      </p:grpSpPr>
      <p:sp>
        <p:nvSpPr>
          <p:cNvPr id="79" name="Google Shape;79;p16"/>
          <p:cNvSpPr txBox="1">
            <a:spLocks noGrp="1"/>
          </p:cNvSpPr>
          <p:nvPr>
            <p:ph type="title"/>
          </p:nvPr>
        </p:nvSpPr>
        <p:spPr>
          <a:xfrm>
            <a:off x="228600" y="279402"/>
            <a:ext cx="2465790" cy="2903767"/>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sz="2400" b="1" dirty="0">
                <a:solidFill>
                  <a:schemeClr val="tx2"/>
                </a:solidFill>
                <a:latin typeface="Nexa Heavy" panose="02000000000000000000" pitchFamily="2" charset="77"/>
                <a:cs typeface="Arial" panose="020B0604020202020204" pitchFamily="34" charset="0"/>
              </a:rPr>
              <a:t>الوحدة 1: </a:t>
            </a:r>
            <a:br>
              <a:rPr lang="ar-SA" sz="2400" b="1" dirty="0">
                <a:latin typeface="Nexa Heavy" panose="02000000000000000000" pitchFamily="2" charset="77"/>
              </a:rPr>
            </a:br>
            <a:r>
              <a:rPr lang="en" sz="2400" b="1" dirty="0">
                <a:solidFill>
                  <a:schemeClr val="tx2"/>
                </a:solidFill>
                <a:latin typeface="Nexa Heavy" panose="02000000000000000000" pitchFamily="2" charset="77"/>
                <a:cs typeface="Arial" panose="020B0604020202020204" pitchFamily="34" charset="0"/>
              </a:rPr>
              <a:t> </a:t>
            </a:r>
            <a:br>
              <a:rPr lang="ar-SA" sz="2400" dirty="0">
                <a:solidFill>
                  <a:schemeClr val="tx2"/>
                </a:solidFill>
                <a:latin typeface="Nexa" panose="02000000000000000000" pitchFamily="2" charset="77"/>
                <a:cs typeface="Arial" panose="020B0604020202020204" pitchFamily="34" charset="0"/>
              </a:rPr>
            </a:br>
            <a:r>
              <a:rPr lang="ar-SA" sz="2400" dirty="0"/>
              <a:t>مقدمة إلى</a:t>
            </a:r>
            <a:br>
              <a:rPr lang="ar-SA" sz="2400" dirty="0"/>
            </a:br>
            <a:r>
              <a:rPr lang="ar-SA" sz="2400" dirty="0"/>
              <a:t>المشاركة الدينية </a:t>
            </a:r>
            <a:r>
              <a:rPr lang="en" sz="2400" dirty="0">
                <a:solidFill>
                  <a:schemeClr val="tx2"/>
                </a:solidFill>
                <a:latin typeface="Nexa" panose="02000000000000000000" pitchFamily="2" charset="77"/>
                <a:cs typeface="Arial" panose="020B0604020202020204" pitchFamily="34" charset="0"/>
              </a:rPr>
              <a:t> </a:t>
            </a:r>
            <a:endParaRPr sz="2400" dirty="0">
              <a:solidFill>
                <a:schemeClr val="tx2"/>
              </a:solidFill>
              <a:latin typeface="Nexa" panose="02000000000000000000" pitchFamily="2" charset="77"/>
              <a:cs typeface="Arial" panose="020B0604020202020204" pitchFamily="34" charset="0"/>
            </a:endParaRPr>
          </a:p>
        </p:txBody>
      </p:sp>
      <p:sp>
        <p:nvSpPr>
          <p:cNvPr id="80" name="Google Shape;80;p16"/>
          <p:cNvSpPr txBox="1">
            <a:spLocks noGrp="1"/>
          </p:cNvSpPr>
          <p:nvPr>
            <p:ph type="body" idx="1"/>
          </p:nvPr>
        </p:nvSpPr>
        <p:spPr>
          <a:xfrm>
            <a:off x="2857500" y="279401"/>
            <a:ext cx="6057900" cy="5689600"/>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sz="2000" dirty="0"/>
              <a:t>المقدمة</a:t>
            </a:r>
          </a:p>
          <a:p>
            <a:pPr marL="457200" lvl="0" indent="-342900" algn="r" rtl="1">
              <a:spcBef>
                <a:spcPts val="0"/>
              </a:spcBef>
              <a:spcAft>
                <a:spcPts val="0"/>
              </a:spcAft>
              <a:buSzPts val="1800"/>
              <a:buChar char="●"/>
            </a:pPr>
            <a:r>
              <a:rPr lang="ar-SA" sz="2000" dirty="0">
                <a:latin typeface="Arial" panose="020B0604020202020204" pitchFamily="34" charset="0"/>
                <a:cs typeface="Arial" panose="020B0604020202020204" pitchFamily="34" charset="0"/>
              </a:rPr>
              <a:t>نشاط: الأساس القائم</a:t>
            </a:r>
          </a:p>
          <a:p>
            <a:pPr marL="457200" lvl="0" indent="-342900" algn="r" rtl="1">
              <a:spcBef>
                <a:spcPts val="0"/>
              </a:spcBef>
              <a:spcAft>
                <a:spcPts val="0"/>
              </a:spcAft>
              <a:buSzPts val="1800"/>
              <a:buChar char="●"/>
            </a:pPr>
            <a:r>
              <a:rPr lang="ar-SA" sz="2000" dirty="0"/>
              <a:t>ثلاث فرضيات</a:t>
            </a:r>
          </a:p>
          <a:p>
            <a:pPr marL="457200" lvl="0" indent="-342900" algn="r" rtl="1">
              <a:spcBef>
                <a:spcPts val="0"/>
              </a:spcBef>
              <a:spcAft>
                <a:spcPts val="0"/>
              </a:spcAft>
              <a:buSzPts val="1800"/>
              <a:buChar char="●"/>
            </a:pPr>
            <a:r>
              <a:rPr lang="ar-SA" sz="2000" dirty="0">
                <a:latin typeface="Arial" panose="020B0604020202020204" pitchFamily="34" charset="0"/>
                <a:cs typeface="Arial" panose="020B0604020202020204" pitchFamily="34" charset="0"/>
              </a:rPr>
              <a:t>المشاركة الدينية</a:t>
            </a:r>
          </a:p>
          <a:p>
            <a:pPr marL="457200" lvl="0" indent="-342900" algn="r" rtl="1">
              <a:spcBef>
                <a:spcPts val="0"/>
              </a:spcBef>
              <a:spcAft>
                <a:spcPts val="0"/>
              </a:spcAft>
              <a:buSzPts val="1800"/>
              <a:buChar char="●"/>
            </a:pPr>
            <a:r>
              <a:rPr lang="ar-SA" sz="2000" dirty="0"/>
              <a:t>العناصر الدينية الفاعلة</a:t>
            </a:r>
            <a:endParaRPr sz="2000" dirty="0">
              <a:latin typeface="Arial" panose="020B0604020202020204" pitchFamily="34" charset="0"/>
              <a:cs typeface="Arial" panose="020B0604020202020204" pitchFamily="34" charset="0"/>
            </a:endParaRPr>
          </a:p>
          <a:p>
            <a:pPr marL="457200" lvl="0" indent="-342900" algn="r" rtl="1">
              <a:spcBef>
                <a:spcPts val="0"/>
              </a:spcBef>
              <a:spcAft>
                <a:spcPts val="0"/>
              </a:spcAft>
              <a:buSzPts val="1800"/>
              <a:buChar char="●"/>
            </a:pPr>
            <a:r>
              <a:rPr lang="ar-SA" sz="2000" dirty="0"/>
              <a:t>دراسة حالة: ولاية بلاتو، نيجيريا</a:t>
            </a:r>
          </a:p>
          <a:p>
            <a:pPr marL="457200" lvl="0" indent="-342900" algn="r" rtl="1">
              <a:spcBef>
                <a:spcPts val="0"/>
              </a:spcBef>
              <a:spcAft>
                <a:spcPts val="0"/>
              </a:spcAft>
              <a:buSzPts val="1800"/>
              <a:buChar char="●"/>
            </a:pPr>
            <a:r>
              <a:rPr lang="ar-SA" sz="2000" dirty="0">
                <a:latin typeface="Arial" panose="020B0604020202020204" pitchFamily="34" charset="0"/>
                <a:cs typeface="Arial" panose="020B0604020202020204" pitchFamily="34" charset="0"/>
              </a:rPr>
              <a:t>الحوار بين الأديان مقابل المشاركة الدينية</a:t>
            </a:r>
            <a:r>
              <a:rPr lang="en" sz="2000" dirty="0">
                <a:latin typeface="Arial" panose="020B0604020202020204" pitchFamily="34" charset="0"/>
                <a:cs typeface="Arial" panose="020B0604020202020204" pitchFamily="34" charset="0"/>
              </a:rPr>
              <a:t> </a:t>
            </a:r>
            <a:endParaRPr lang="ar-SA" sz="2000" dirty="0">
              <a:latin typeface="Arial" panose="020B0604020202020204" pitchFamily="34" charset="0"/>
              <a:cs typeface="Arial" panose="020B0604020202020204" pitchFamily="34" charset="0"/>
            </a:endParaRPr>
          </a:p>
          <a:p>
            <a:pPr marL="457200" lvl="0" indent="-342900" algn="r" rtl="1">
              <a:spcBef>
                <a:spcPts val="0"/>
              </a:spcBef>
              <a:spcAft>
                <a:spcPts val="0"/>
              </a:spcAft>
              <a:buSzPts val="1800"/>
              <a:buChar char="●"/>
            </a:pPr>
            <a:r>
              <a:rPr lang="ar-SA" sz="2000" dirty="0"/>
              <a:t>مخاطر المشاركة الدينية</a:t>
            </a:r>
          </a:p>
          <a:p>
            <a:pPr marL="457200" lvl="0" indent="-342900" algn="r" rtl="1">
              <a:spcBef>
                <a:spcPts val="0"/>
              </a:spcBef>
              <a:spcAft>
                <a:spcPts val="0"/>
              </a:spcAft>
              <a:buSzPts val="1800"/>
              <a:buChar char="●"/>
            </a:pPr>
            <a:r>
              <a:rPr lang="ar-SA" sz="2000" dirty="0">
                <a:latin typeface="Arial" panose="020B0604020202020204" pitchFamily="34" charset="0"/>
                <a:cs typeface="Arial" panose="020B0604020202020204" pitchFamily="34" charset="0"/>
              </a:rPr>
              <a:t>عدم إلحاق الضرر</a:t>
            </a:r>
          </a:p>
          <a:p>
            <a:pPr marL="457200" lvl="0" indent="-342900" algn="r" rtl="1">
              <a:spcBef>
                <a:spcPts val="0"/>
              </a:spcBef>
              <a:spcAft>
                <a:spcPts val="0"/>
              </a:spcAft>
              <a:buSzPts val="1800"/>
              <a:buChar char="●"/>
            </a:pPr>
            <a:r>
              <a:rPr lang="ar-SA" sz="2000" dirty="0"/>
              <a:t>الأفكار الرئيسية</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D20F109F-A81B-2549-8FE1-5842CF78002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a:t>
            </a:r>
          </a:p>
        </p:txBody>
      </p:sp>
    </p:spTree>
    <p:extLst>
      <p:ext uri="{BB962C8B-B14F-4D97-AF65-F5344CB8AC3E}">
        <p14:creationId xmlns:p14="http://schemas.microsoft.com/office/powerpoint/2010/main" val="91924806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4" name="Google Shape;404;p61"/>
          <p:cNvSpPr txBox="1">
            <a:spLocks noGrp="1"/>
          </p:cNvSpPr>
          <p:nvPr>
            <p:ph type="title"/>
          </p:nvPr>
        </p:nvSpPr>
        <p:spPr>
          <a:xfrm>
            <a:off x="228600" y="126128"/>
            <a:ext cx="8709360" cy="1108400"/>
          </a:xfrm>
          <a:prstGeom prst="rect">
            <a:avLst/>
          </a:prstGeom>
        </p:spPr>
        <p:txBody>
          <a:bodyPr spcFirstLastPara="1" wrap="square" lIns="91425" tIns="91425" rIns="91425" bIns="91425" anchor="t" anchorCtr="0">
            <a:noAutofit/>
          </a:bodyPr>
          <a:lstStyle/>
          <a:p>
            <a:pPr algn="r" rtl="1"/>
            <a:r>
              <a:rPr lang="en" spc="-50" dirty="0">
                <a:solidFill>
                  <a:schemeClr val="tx2"/>
                </a:solidFill>
                <a:latin typeface="Nexa" panose="02000000000000000000" pitchFamily="2" charset="77"/>
              </a:rPr>
              <a:t> </a:t>
            </a:r>
            <a:r>
              <a:rPr lang="ar-SA" spc="-50" dirty="0"/>
              <a:t>المداخل لإشراك العناصر الدينية الفاعلة</a:t>
            </a:r>
            <a:endParaRPr spc="-50" dirty="0">
              <a:solidFill>
                <a:schemeClr val="tx2"/>
              </a:solidFill>
              <a:latin typeface="Nexa" panose="02000000000000000000" pitchFamily="2" charset="77"/>
            </a:endParaRPr>
          </a:p>
        </p:txBody>
      </p:sp>
      <p:sp>
        <p:nvSpPr>
          <p:cNvPr id="405" name="Google Shape;405;p61"/>
          <p:cNvSpPr txBox="1">
            <a:spLocks noGrp="1"/>
          </p:cNvSpPr>
          <p:nvPr>
            <p:ph type="body" idx="1"/>
          </p:nvPr>
        </p:nvSpPr>
        <p:spPr>
          <a:xfrm>
            <a:off x="0" y="1189837"/>
            <a:ext cx="9144000" cy="4399404"/>
          </a:xfrm>
          <a:prstGeom prst="rect">
            <a:avLst/>
          </a:prstGeom>
        </p:spPr>
        <p:txBody>
          <a:bodyPr spcFirstLastPara="1" wrap="square" lIns="91425" tIns="91425" rIns="91425" bIns="91425" anchor="t" anchorCtr="0">
            <a:noAutofit/>
          </a:bodyPr>
          <a:lstStyle/>
          <a:p>
            <a:pPr algn="r" rtl="1"/>
            <a:r>
              <a:rPr lang="ar-SA" sz="2000" b="1" dirty="0"/>
              <a:t>قبل الاجتماع </a:t>
            </a:r>
            <a:r>
              <a:rPr lang="ar-SA" sz="2000" dirty="0"/>
              <a:t>– قم بحل الواجب البيتي</a:t>
            </a:r>
            <a:r>
              <a:rPr lang="en-US" sz="2000" dirty="0">
                <a:latin typeface="Arial" panose="020B0604020202020204" pitchFamily="34" charset="0"/>
                <a:cs typeface="Arial" panose="020B0604020202020204" pitchFamily="34" charset="0"/>
              </a:rPr>
              <a:t> </a:t>
            </a:r>
          </a:p>
          <a:p>
            <a:pPr lvl="1" algn="r" rtl="1">
              <a:spcBef>
                <a:spcPts val="0"/>
              </a:spcBef>
            </a:pPr>
            <a:r>
              <a:rPr lang="ar-SA" sz="2000" dirty="0">
                <a:latin typeface="Arial" panose="020B0604020202020204" pitchFamily="34" charset="0"/>
                <a:cs typeface="Arial" panose="020B0604020202020204" pitchFamily="34" charset="0"/>
              </a:rPr>
              <a:t>تحقق من عبارات المخاطبة على سبيل المثال، سماحتك، الإمام، الراهبة، حاخام، إلخ.</a:t>
            </a:r>
          </a:p>
          <a:p>
            <a:pPr lvl="1" algn="r" rtl="1">
              <a:spcBef>
                <a:spcPts val="0"/>
              </a:spcBef>
            </a:pPr>
            <a:r>
              <a:rPr lang="ar-SA" sz="2000" dirty="0">
                <a:latin typeface="Arial" panose="020B0604020202020204" pitchFamily="34" charset="0"/>
                <a:cs typeface="Arial" panose="020B0604020202020204" pitchFamily="34" charset="0"/>
              </a:rPr>
              <a:t>تعرف على المبادئ الأساسية للدين</a:t>
            </a:r>
          </a:p>
          <a:p>
            <a:pPr lvl="1" algn="r" rtl="1">
              <a:spcBef>
                <a:spcPts val="0"/>
              </a:spcBef>
            </a:pPr>
            <a:r>
              <a:rPr lang="ar-SA" sz="2000" dirty="0">
                <a:latin typeface="Arial" panose="020B0604020202020204" pitchFamily="34" charset="0"/>
                <a:cs typeface="Arial" panose="020B0604020202020204" pitchFamily="34" charset="0"/>
              </a:rPr>
              <a:t>قم بممارسة التحيات التقليدية على سبيل المثال، السلام عليكم للمسلمين</a:t>
            </a:r>
          </a:p>
          <a:p>
            <a:pPr lvl="1" algn="r" rtl="1">
              <a:spcBef>
                <a:spcPts val="0"/>
              </a:spcBef>
            </a:pPr>
            <a:r>
              <a:rPr lang="ar-SA" sz="2000" dirty="0">
                <a:latin typeface="Arial" panose="020B0604020202020204" pitchFamily="34" charset="0"/>
                <a:cs typeface="Arial" panose="020B0604020202020204" pitchFamily="34" charset="0"/>
              </a:rPr>
              <a:t>احفظ عبارة بلغة النصوص المقدسة</a:t>
            </a:r>
          </a:p>
          <a:p>
            <a:pPr lvl="1" algn="r" rtl="1">
              <a:spcBef>
                <a:spcPts val="0"/>
              </a:spcBef>
            </a:pPr>
            <a:r>
              <a:rPr lang="ar-SA" sz="2000" dirty="0">
                <a:latin typeface="Arial" panose="020B0604020202020204" pitchFamily="34" charset="0"/>
                <a:cs typeface="Arial" panose="020B0604020202020204" pitchFamily="34" charset="0"/>
              </a:rPr>
              <a:t>ابحث عن شخص موثوق به لتقديمك و/أو مرافقتك إلى الاجتماع</a:t>
            </a:r>
          </a:p>
          <a:p>
            <a:pPr lvl="1" algn="r" rtl="1">
              <a:spcBef>
                <a:spcPts val="0"/>
              </a:spcBef>
            </a:pPr>
            <a:r>
              <a:rPr lang="ar-SA" sz="2000" dirty="0">
                <a:latin typeface="Arial" panose="020B0604020202020204" pitchFamily="34" charset="0"/>
                <a:cs typeface="Arial" panose="020B0604020202020204" pitchFamily="34" charset="0"/>
              </a:rPr>
              <a:t>خذ الأعراف الجنسانية بعين الاعتبار، على سبيل المثال مع من سيشعر الطرف الفعال بالارتياح؟</a:t>
            </a:r>
            <a:endParaRPr lang="en-US" sz="2000" dirty="0">
              <a:latin typeface="Arial" panose="020B0604020202020204" pitchFamily="34" charset="0"/>
              <a:cs typeface="Arial" panose="020B0604020202020204" pitchFamily="34" charset="0"/>
            </a:endParaRPr>
          </a:p>
          <a:p>
            <a:pPr algn="r" rtl="1"/>
            <a:r>
              <a:rPr lang="ar-SA" sz="2000" b="1" dirty="0"/>
              <a:t>خلال الاجتماع </a:t>
            </a:r>
            <a:r>
              <a:rPr lang="en-US" sz="2000" b="1" dirty="0">
                <a:latin typeface="Arial" panose="020B0604020202020204" pitchFamily="34" charset="0"/>
                <a:cs typeface="Arial" panose="020B0604020202020204" pitchFamily="34" charset="0"/>
              </a:rPr>
              <a:t> </a:t>
            </a:r>
          </a:p>
          <a:p>
            <a:pPr lvl="1" algn="r" rtl="1">
              <a:spcBef>
                <a:spcPts val="0"/>
              </a:spcBef>
            </a:pPr>
            <a:r>
              <a:rPr lang="ar-SA" sz="2000" dirty="0">
                <a:latin typeface="Arial" panose="020B0604020202020204" pitchFamily="34" charset="0"/>
                <a:cs typeface="Arial" panose="020B0604020202020204" pitchFamily="34" charset="0"/>
              </a:rPr>
              <a:t>ارتدِ ثيابًا مناسبة</a:t>
            </a:r>
          </a:p>
          <a:p>
            <a:pPr lvl="1" algn="r" rtl="1">
              <a:spcBef>
                <a:spcPts val="0"/>
              </a:spcBef>
            </a:pPr>
            <a:r>
              <a:rPr lang="ar-SA" sz="2000" dirty="0">
                <a:latin typeface="Arial" panose="020B0604020202020204" pitchFamily="34" charset="0"/>
                <a:cs typeface="Arial" panose="020B0604020202020204" pitchFamily="34" charset="0"/>
              </a:rPr>
              <a:t>احذُ حذو العناصر الدينية الفاعلة </a:t>
            </a:r>
          </a:p>
          <a:p>
            <a:pPr lvl="1" algn="r" rtl="1">
              <a:spcBef>
                <a:spcPts val="0"/>
              </a:spcBef>
            </a:pPr>
            <a:r>
              <a:rPr lang="ar-SA" sz="2000" dirty="0">
                <a:latin typeface="Arial" panose="020B0604020202020204" pitchFamily="34" charset="0"/>
                <a:cs typeface="Arial" panose="020B0604020202020204" pitchFamily="34" charset="0"/>
              </a:rPr>
              <a:t>عبر عن امتنانك </a:t>
            </a:r>
          </a:p>
          <a:p>
            <a:pPr lvl="1" algn="r" rtl="1">
              <a:spcBef>
                <a:spcPts val="0"/>
              </a:spcBef>
            </a:pPr>
            <a:r>
              <a:rPr lang="ar-SA" sz="2000" dirty="0">
                <a:latin typeface="Arial" panose="020B0604020202020204" pitchFamily="34" charset="0"/>
                <a:cs typeface="Arial" panose="020B0604020202020204" pitchFamily="34" charset="0"/>
              </a:rPr>
              <a:t>لا تتسرع في الاجتماع</a:t>
            </a:r>
          </a:p>
          <a:p>
            <a:pPr marL="596900" lvl="1" indent="0" algn="r" rtl="1">
              <a:spcBef>
                <a:spcPts val="0"/>
              </a:spcBef>
              <a:buNone/>
            </a:pPr>
            <a:endParaRPr lang="en-US"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8071FA17-F50A-604C-A611-4118EB997C1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40</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40</a:t>
            </a:r>
          </a:p>
        </p:txBody>
      </p:sp>
    </p:spTree>
    <p:extLst>
      <p:ext uri="{BB962C8B-B14F-4D97-AF65-F5344CB8AC3E}">
        <p14:creationId xmlns:p14="http://schemas.microsoft.com/office/powerpoint/2010/main" val="252572656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90"/>
        <p:cNvGrpSpPr/>
        <p:nvPr/>
      </p:nvGrpSpPr>
      <p:grpSpPr>
        <a:xfrm>
          <a:off x="0" y="0"/>
          <a:ext cx="0" cy="0"/>
          <a:chOff x="0" y="0"/>
          <a:chExt cx="0" cy="0"/>
        </a:xfrm>
      </p:grpSpPr>
      <p:sp>
        <p:nvSpPr>
          <p:cNvPr id="291" name="Google Shape;291;p48"/>
          <p:cNvSpPr txBox="1">
            <a:spLocks noGrp="1"/>
          </p:cNvSpPr>
          <p:nvPr>
            <p:ph type="title"/>
          </p:nvPr>
        </p:nvSpPr>
        <p:spPr>
          <a:xfrm>
            <a:off x="228600" y="279400"/>
            <a:ext cx="8520600" cy="1108400"/>
          </a:xfrm>
          <a:prstGeom prst="rect">
            <a:avLst/>
          </a:prstGeom>
        </p:spPr>
        <p:txBody>
          <a:bodyPr spcFirstLastPara="1" wrap="square" lIns="91425" tIns="91425" rIns="91425" bIns="91425" anchor="t" anchorCtr="0">
            <a:noAutofit/>
          </a:bodyPr>
          <a:lstStyle/>
          <a:p>
            <a:pPr lvl="0" algn="ctr"/>
            <a:r>
              <a:rPr lang="ar-SA" sz="3600" dirty="0"/>
              <a:t>نشاط: تحديد العناصر الدينية الفاعلة</a:t>
            </a:r>
          </a:p>
        </p:txBody>
      </p:sp>
      <p:grpSp>
        <p:nvGrpSpPr>
          <p:cNvPr id="17" name="Group 16">
            <a:extLst>
              <a:ext uri="{FF2B5EF4-FFF2-40B4-BE49-F238E27FC236}">
                <a16:creationId xmlns:a16="http://schemas.microsoft.com/office/drawing/2014/main" id="{AD9EBDAF-0905-DB4D-A5B8-F34C67C89A9C}"/>
              </a:ext>
            </a:extLst>
          </p:cNvPr>
          <p:cNvGrpSpPr/>
          <p:nvPr/>
        </p:nvGrpSpPr>
        <p:grpSpPr>
          <a:xfrm>
            <a:off x="994190" y="836712"/>
            <a:ext cx="8223070" cy="4188559"/>
            <a:chOff x="2088039" y="-1607473"/>
            <a:chExt cx="9185154" cy="4910667"/>
          </a:xfrm>
        </p:grpSpPr>
        <p:graphicFrame>
          <p:nvGraphicFramePr>
            <p:cNvPr id="5" name="Diagram 4">
              <a:extLst>
                <a:ext uri="{FF2B5EF4-FFF2-40B4-BE49-F238E27FC236}">
                  <a16:creationId xmlns:a16="http://schemas.microsoft.com/office/drawing/2014/main" id="{1CE37AEB-26F7-B448-B3E8-A5A9787D0F24}"/>
                </a:ext>
              </a:extLst>
            </p:cNvPr>
            <p:cNvGraphicFramePr/>
            <p:nvPr>
              <p:extLst>
                <p:ext uri="{D42A27DB-BD31-4B8C-83A1-F6EECF244321}">
                  <p14:modId xmlns:p14="http://schemas.microsoft.com/office/powerpoint/2010/main" val="2503470812"/>
                </p:ext>
              </p:extLst>
            </p:nvPr>
          </p:nvGraphicFramePr>
          <p:xfrm>
            <a:off x="2088039" y="-1607473"/>
            <a:ext cx="9185154" cy="4910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7" name="Group 6">
              <a:extLst>
                <a:ext uri="{FF2B5EF4-FFF2-40B4-BE49-F238E27FC236}">
                  <a16:creationId xmlns:a16="http://schemas.microsoft.com/office/drawing/2014/main" id="{A35320B6-6984-684C-B187-216C2D9FFC99}"/>
                </a:ext>
              </a:extLst>
            </p:cNvPr>
            <p:cNvGrpSpPr/>
            <p:nvPr/>
          </p:nvGrpSpPr>
          <p:grpSpPr>
            <a:xfrm>
              <a:off x="3012038" y="12953"/>
              <a:ext cx="6403292" cy="2032923"/>
              <a:chOff x="3012038" y="12953"/>
              <a:chExt cx="6403292" cy="2032923"/>
            </a:xfrm>
          </p:grpSpPr>
          <p:cxnSp>
            <p:nvCxnSpPr>
              <p:cNvPr id="6" name="Straight Connector 5">
                <a:extLst>
                  <a:ext uri="{FF2B5EF4-FFF2-40B4-BE49-F238E27FC236}">
                    <a16:creationId xmlns:a16="http://schemas.microsoft.com/office/drawing/2014/main" id="{5F00ED05-DE56-9C45-B87A-D5A7FB8D4558}"/>
                  </a:ext>
                </a:extLst>
              </p:cNvPr>
              <p:cNvCxnSpPr/>
              <p:nvPr/>
            </p:nvCxnSpPr>
            <p:spPr>
              <a:xfrm>
                <a:off x="3012038" y="603908"/>
                <a:ext cx="1480929" cy="0"/>
              </a:xfrm>
              <a:prstGeom prst="line">
                <a:avLst/>
              </a:prstGeom>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FE25BDBC-DDFD-7C4A-B7D2-2A3ED28E4490}"/>
                  </a:ext>
                </a:extLst>
              </p:cNvPr>
              <p:cNvCxnSpPr/>
              <p:nvPr/>
            </p:nvCxnSpPr>
            <p:spPr>
              <a:xfrm>
                <a:off x="3012038" y="214868"/>
                <a:ext cx="1480929" cy="0"/>
              </a:xfrm>
              <a:prstGeom prst="line">
                <a:avLst/>
              </a:prstGeom>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66FF7F2B-A1B3-9642-8502-F7A6393E4F58}"/>
                  </a:ext>
                </a:extLst>
              </p:cNvPr>
              <p:cNvCxnSpPr/>
              <p:nvPr/>
            </p:nvCxnSpPr>
            <p:spPr>
              <a:xfrm>
                <a:off x="5022858" y="266220"/>
                <a:ext cx="1480929" cy="0"/>
              </a:xfrm>
              <a:prstGeom prst="line">
                <a:avLst/>
              </a:prstGeom>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0792A9D2-22E1-2A46-9FCB-B34F3A356075}"/>
                  </a:ext>
                </a:extLst>
              </p:cNvPr>
              <p:cNvCxnSpPr/>
              <p:nvPr/>
            </p:nvCxnSpPr>
            <p:spPr>
              <a:xfrm>
                <a:off x="5022858" y="603908"/>
                <a:ext cx="1480929" cy="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E5AB5EA1-6B38-0A40-97EC-898F0DD844B9}"/>
                  </a:ext>
                </a:extLst>
              </p:cNvPr>
              <p:cNvCxnSpPr/>
              <p:nvPr/>
            </p:nvCxnSpPr>
            <p:spPr>
              <a:xfrm>
                <a:off x="7045226" y="12953"/>
                <a:ext cx="1480929"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46DD05A9-AA41-214B-940F-C4A6BCDFE6EE}"/>
                  </a:ext>
                </a:extLst>
              </p:cNvPr>
              <p:cNvCxnSpPr/>
              <p:nvPr/>
            </p:nvCxnSpPr>
            <p:spPr>
              <a:xfrm>
                <a:off x="7045226" y="435064"/>
                <a:ext cx="1480928"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67A85C22-3B98-D141-80AC-310E92F5A0EB}"/>
                  </a:ext>
                </a:extLst>
              </p:cNvPr>
              <p:cNvCxnSpPr/>
              <p:nvPr/>
            </p:nvCxnSpPr>
            <p:spPr>
              <a:xfrm>
                <a:off x="5940152" y="1616974"/>
                <a:ext cx="1480929"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6F58BA56-6F61-9148-A169-8DAD11834A17}"/>
                  </a:ext>
                </a:extLst>
              </p:cNvPr>
              <p:cNvCxnSpPr/>
              <p:nvPr/>
            </p:nvCxnSpPr>
            <p:spPr>
              <a:xfrm>
                <a:off x="5906471" y="2022681"/>
                <a:ext cx="1480929"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EB8901A8-C5F2-304B-9441-EC34D3D22D97}"/>
                  </a:ext>
                </a:extLst>
              </p:cNvPr>
              <p:cNvCxnSpPr/>
              <p:nvPr/>
            </p:nvCxnSpPr>
            <p:spPr>
              <a:xfrm>
                <a:off x="7934401" y="1632900"/>
                <a:ext cx="1480929"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A38B3D7F-4D13-F340-8894-5A9E00338FF4}"/>
                  </a:ext>
                </a:extLst>
              </p:cNvPr>
              <p:cNvCxnSpPr/>
              <p:nvPr/>
            </p:nvCxnSpPr>
            <p:spPr>
              <a:xfrm>
                <a:off x="7934401" y="2045876"/>
                <a:ext cx="1480929" cy="0"/>
              </a:xfrm>
              <a:prstGeom prst="line">
                <a:avLst/>
              </a:prstGeom>
            </p:spPr>
            <p:style>
              <a:lnRef idx="1">
                <a:schemeClr val="dk1"/>
              </a:lnRef>
              <a:fillRef idx="0">
                <a:schemeClr val="dk1"/>
              </a:fillRef>
              <a:effectRef idx="0">
                <a:schemeClr val="dk1"/>
              </a:effectRef>
              <a:fontRef idx="minor">
                <a:schemeClr val="tx1"/>
              </a:fontRef>
            </p:style>
          </p:cxnSp>
        </p:grpSp>
      </p:grpSp>
      <p:sp>
        <p:nvSpPr>
          <p:cNvPr id="19" name="Shape 20">
            <a:extLst>
              <a:ext uri="{FF2B5EF4-FFF2-40B4-BE49-F238E27FC236}">
                <a16:creationId xmlns:a16="http://schemas.microsoft.com/office/drawing/2014/main" id="{C481B017-E734-A844-91E0-8983E441136D}"/>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41</a:t>
            </a:r>
            <a:endParaRPr lang="en" kern="0" dirty="0"/>
          </a:p>
        </p:txBody>
      </p:sp>
      <p:sp>
        <p:nvSpPr>
          <p:cNvPr id="20" name="مربع نص 19"/>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41</a:t>
            </a:r>
          </a:p>
        </p:txBody>
      </p:sp>
    </p:spTree>
    <p:extLst>
      <p:ext uri="{BB962C8B-B14F-4D97-AF65-F5344CB8AC3E}">
        <p14:creationId xmlns:p14="http://schemas.microsoft.com/office/powerpoint/2010/main" val="155985487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23"/>
        <p:cNvGrpSpPr/>
        <p:nvPr/>
      </p:nvGrpSpPr>
      <p:grpSpPr>
        <a:xfrm>
          <a:off x="0" y="0"/>
          <a:ext cx="0" cy="0"/>
          <a:chOff x="0" y="0"/>
          <a:chExt cx="0" cy="0"/>
        </a:xfrm>
      </p:grpSpPr>
      <p:sp>
        <p:nvSpPr>
          <p:cNvPr id="6" name="Google Shape;291;p48">
            <a:extLst>
              <a:ext uri="{FF2B5EF4-FFF2-40B4-BE49-F238E27FC236}">
                <a16:creationId xmlns:a16="http://schemas.microsoft.com/office/drawing/2014/main" id="{5A3B2616-4E9C-F140-BAAC-4270B4556CD2}"/>
              </a:ext>
            </a:extLst>
          </p:cNvPr>
          <p:cNvSpPr txBox="1">
            <a:spLocks/>
          </p:cNvSpPr>
          <p:nvPr/>
        </p:nvSpPr>
        <p:spPr>
          <a:xfrm>
            <a:off x="228600" y="279399"/>
            <a:ext cx="8686800" cy="92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rgbClr val="404041"/>
                </a:solidFill>
                <a:latin typeface="Arial Black"/>
                <a:ea typeface="Arial Black"/>
                <a:cs typeface="Arial Black"/>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algn="r" rtl="1"/>
            <a:r>
              <a:rPr lang="ar-SA" kern="0" dirty="0">
                <a:solidFill>
                  <a:srgbClr val="00407F"/>
                </a:solidFill>
                <a:latin typeface="Nexa" panose="02000000000000000000" pitchFamily="2" charset="77"/>
              </a:rPr>
              <a:t>نشاط : تحليل العناصر الدينية الفاعلة </a:t>
            </a:r>
            <a:endParaRPr lang="en-US" kern="0" dirty="0">
              <a:solidFill>
                <a:srgbClr val="00407F"/>
              </a:solidFill>
              <a:latin typeface="Nexa" panose="02000000000000000000" pitchFamily="2" charset="77"/>
            </a:endParaRPr>
          </a:p>
        </p:txBody>
      </p:sp>
      <p:graphicFrame>
        <p:nvGraphicFramePr>
          <p:cNvPr id="4" name="Google Shape;325;p49">
            <a:extLst>
              <a:ext uri="{FF2B5EF4-FFF2-40B4-BE49-F238E27FC236}">
                <a16:creationId xmlns:a16="http://schemas.microsoft.com/office/drawing/2014/main" id="{C0D867CA-8CCF-DD47-83E9-A07E8864D36E}"/>
              </a:ext>
            </a:extLst>
          </p:cNvPr>
          <p:cNvGraphicFramePr/>
          <p:nvPr>
            <p:extLst>
              <p:ext uri="{D42A27DB-BD31-4B8C-83A1-F6EECF244321}">
                <p14:modId xmlns:p14="http://schemas.microsoft.com/office/powerpoint/2010/main" val="3396396136"/>
              </p:ext>
            </p:extLst>
          </p:nvPr>
        </p:nvGraphicFramePr>
        <p:xfrm>
          <a:off x="228600" y="1397000"/>
          <a:ext cx="8686800" cy="4145040"/>
        </p:xfrm>
        <a:graphic>
          <a:graphicData uri="http://schemas.openxmlformats.org/drawingml/2006/table">
            <a:tbl>
              <a:tblPr/>
              <a:tblGrid>
                <a:gridCol w="2197765">
                  <a:extLst>
                    <a:ext uri="{9D8B030D-6E8A-4147-A177-3AD203B41FA5}">
                      <a16:colId xmlns:a16="http://schemas.microsoft.com/office/drawing/2014/main" val="20000"/>
                    </a:ext>
                  </a:extLst>
                </a:gridCol>
                <a:gridCol w="6489035">
                  <a:extLst>
                    <a:ext uri="{9D8B030D-6E8A-4147-A177-3AD203B41FA5}">
                      <a16:colId xmlns:a16="http://schemas.microsoft.com/office/drawing/2014/main" val="20001"/>
                    </a:ext>
                  </a:extLst>
                </a:gridCol>
              </a:tblGrid>
              <a:tr h="487640">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ar-SA" sz="1600" b="0" dirty="0"/>
                        <a:t>العنصر </a:t>
                      </a:r>
                      <a:r>
                        <a:rPr lang="ar-SA" sz="1600" b="0" baseline="0" dirty="0"/>
                        <a:t>الديني الفاعل</a:t>
                      </a:r>
                      <a:endParaRPr lang="en-US" sz="1600" b="1" dirty="0"/>
                    </a:p>
                  </a:txBody>
                  <a:tcPr marL="91425" marR="91425" marT="121900" marB="121900"/>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ar-SA" sz="1600" dirty="0"/>
                        <a:t>الأسرة المسلمة المؤثرة (مختلف أفراد الأسرة المؤثرين)</a:t>
                      </a:r>
                      <a:endParaRPr lang="en-CA" sz="1600" dirty="0"/>
                    </a:p>
                  </a:txBody>
                  <a:tcPr marL="91425" marR="91425" marT="121900" marB="121900"/>
                </a:tc>
                <a:extLst>
                  <a:ext uri="{0D108BD9-81ED-4DB2-BD59-A6C34878D82A}">
                    <a16:rowId xmlns:a16="http://schemas.microsoft.com/office/drawing/2014/main" val="10000"/>
                  </a:ext>
                </a:extLst>
              </a:tr>
              <a:tr h="975320">
                <a:tc>
                  <a:txBody>
                    <a:bodyPr/>
                    <a:lstStyle/>
                    <a:p>
                      <a:pPr marL="0" lvl="0" indent="0" algn="r" rtl="1">
                        <a:spcBef>
                          <a:spcPts val="0"/>
                        </a:spcBef>
                        <a:spcAft>
                          <a:spcPts val="0"/>
                        </a:spcAft>
                        <a:buNone/>
                      </a:pPr>
                      <a:r>
                        <a:rPr lang="ar-SA" sz="1600" dirty="0">
                          <a:solidFill>
                            <a:srgbClr val="000000"/>
                          </a:solidFill>
                        </a:rPr>
                        <a:t>القيمة</a:t>
                      </a:r>
                      <a:r>
                        <a:rPr lang="ar-SA" sz="1600" baseline="0" dirty="0">
                          <a:solidFill>
                            <a:srgbClr val="000000"/>
                          </a:solidFill>
                        </a:rPr>
                        <a:t> </a:t>
                      </a:r>
                      <a:endParaRPr lang="en-CA" sz="1600" dirty="0">
                        <a:solidFill>
                          <a:schemeClr val="tx1"/>
                        </a:solidFill>
                      </a:endParaRPr>
                    </a:p>
                  </a:txBody>
                  <a:tcPr marL="91425" marR="91425" marT="121900" marB="121900"/>
                </a:tc>
                <a:tc>
                  <a:txBody>
                    <a:bodyPr/>
                    <a:lstStyle/>
                    <a:p>
                      <a:pPr marL="171450" marR="0" lvl="0" indent="-1714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SA" sz="1600" dirty="0"/>
                        <a:t>إن دمج المسلمين في المشروع يفتح فرصًا أكبر للحد من التوترات بين الأديان، وإقامة حوار متعدد الأديان والاحتفال بأهمية جبل صهيون للديانات الثلاث</a:t>
                      </a:r>
                    </a:p>
                    <a:p>
                      <a:pPr marL="171450" marR="0" lvl="0" indent="-1714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SA" sz="1600" dirty="0"/>
                        <a:t>الوصول إلى المقبرة الإسلامية على جبل صهيون والتي هي حاليا في حالة يرثى لها</a:t>
                      </a:r>
                      <a:endParaRPr sz="1600" dirty="0"/>
                    </a:p>
                  </a:txBody>
                  <a:tcPr marL="91425" marR="91425" marT="121900" marB="121900"/>
                </a:tc>
                <a:extLst>
                  <a:ext uri="{0D108BD9-81ED-4DB2-BD59-A6C34878D82A}">
                    <a16:rowId xmlns:a16="http://schemas.microsoft.com/office/drawing/2014/main" val="10001"/>
                  </a:ext>
                </a:extLst>
              </a:tr>
              <a:tr h="731480">
                <a:tc>
                  <a:txBody>
                    <a:bodyPr/>
                    <a:lstStyle/>
                    <a:p>
                      <a:pPr marL="0" lvl="0" indent="0" algn="r" rtl="1">
                        <a:spcBef>
                          <a:spcPts val="0"/>
                        </a:spcBef>
                        <a:spcAft>
                          <a:spcPts val="0"/>
                        </a:spcAft>
                        <a:buNone/>
                      </a:pPr>
                      <a:r>
                        <a:rPr lang="ar-SA" sz="1600" dirty="0">
                          <a:solidFill>
                            <a:schemeClr val="tx1"/>
                          </a:solidFill>
                        </a:rPr>
                        <a:t>الشرعية</a:t>
                      </a:r>
                      <a:endParaRPr lang="en-CA" sz="1600" dirty="0">
                        <a:solidFill>
                          <a:schemeClr val="tx1"/>
                        </a:solidFill>
                      </a:endParaRPr>
                    </a:p>
                  </a:txBody>
                  <a:tcPr marL="91425" marR="91425" marT="121900" marB="121900"/>
                </a:tc>
                <a:tc>
                  <a:txBody>
                    <a:bodyPr/>
                    <a:lstStyle/>
                    <a:p>
                      <a:pPr marL="171450" marR="0" lvl="0" indent="-1714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SA" sz="1600" u="none" strike="noStrike" cap="none" baseline="0" dirty="0">
                          <a:sym typeface="Arial"/>
                        </a:rPr>
                        <a:t>الاحتفاظ بمفاتيح جبل صهيون لمدة 400 عام إلى أن قامت إسرائيل في عام 1948 ويعتبرون أنفسهم الأوصياء الشرعيين</a:t>
                      </a:r>
                      <a:endParaRPr lang="en-GB" sz="1600" u="none" strike="noStrike" cap="none" baseline="0" dirty="0">
                        <a:sym typeface="Arial"/>
                      </a:endParaRPr>
                    </a:p>
                  </a:txBody>
                  <a:tcPr marL="91425" marR="91425" marT="121900" marB="121900"/>
                </a:tc>
                <a:extLst>
                  <a:ext uri="{0D108BD9-81ED-4DB2-BD59-A6C34878D82A}">
                    <a16:rowId xmlns:a16="http://schemas.microsoft.com/office/drawing/2014/main" val="2041148490"/>
                  </a:ext>
                </a:extLst>
              </a:tr>
              <a:tr h="487640">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ar-SA" sz="1600" dirty="0"/>
                        <a:t>إرادة المشاركة </a:t>
                      </a:r>
                      <a:endParaRPr lang="en-US" sz="1600" dirty="0"/>
                    </a:p>
                  </a:txBody>
                  <a:tcPr marL="91425" marR="91425" marT="121900" marB="121900"/>
                </a:tc>
                <a:tc>
                  <a:txBody>
                    <a:bodyPr/>
                    <a:lstStyle/>
                    <a:p>
                      <a:pPr marL="171450" marR="0" lvl="0" indent="-171450" algn="r" defTabSz="914400" rtl="1" eaLnBrk="1" fontAlgn="auto" latinLnBrk="0" hangingPunct="1">
                        <a:lnSpc>
                          <a:spcPct val="100000"/>
                        </a:lnSpc>
                        <a:spcBef>
                          <a:spcPts val="0"/>
                        </a:spcBef>
                        <a:spcAft>
                          <a:spcPts val="0"/>
                        </a:spcAft>
                        <a:buClrTx/>
                        <a:buSzTx/>
                        <a:buFont typeface="Arial" panose="020B0604020202020204" pitchFamily="34" charset="0"/>
                        <a:buChar char="•"/>
                        <a:tabLst/>
                        <a:defRPr/>
                      </a:pPr>
                      <a:r>
                        <a:rPr lang="ar-SA" sz="1600" u="none" strike="noStrike" cap="none" baseline="0" dirty="0">
                          <a:sym typeface="Arial"/>
                        </a:rPr>
                        <a:t>عدم الرغبة في المشاركة بسبب العداء السياسي</a:t>
                      </a:r>
                      <a:r>
                        <a:rPr lang="en-GB" sz="1600" u="none" strike="noStrike" cap="none" baseline="0" dirty="0">
                          <a:sym typeface="Arial"/>
                        </a:rPr>
                        <a:t> </a:t>
                      </a:r>
                    </a:p>
                  </a:txBody>
                  <a:tcPr marL="91425" marR="91425" marT="121900" marB="121900"/>
                </a:tc>
                <a:extLst>
                  <a:ext uri="{0D108BD9-81ED-4DB2-BD59-A6C34878D82A}">
                    <a16:rowId xmlns:a16="http://schemas.microsoft.com/office/drawing/2014/main" val="234885076"/>
                  </a:ext>
                </a:extLst>
              </a:tr>
              <a:tr h="731480">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ar-SA" sz="1600" dirty="0"/>
                        <a:t>التأثير</a:t>
                      </a:r>
                      <a:endParaRPr lang="en-US" sz="1600" b="1" dirty="0"/>
                    </a:p>
                    <a:p>
                      <a:endParaRPr lang="en-US" sz="1600" dirty="0"/>
                    </a:p>
                  </a:txBody>
                  <a:tcPr marL="91425" marR="91425" marT="121900" marB="121900"/>
                </a:tc>
                <a:tc>
                  <a:txBody>
                    <a:bodyPr/>
                    <a:lstStyle/>
                    <a:p>
                      <a:pPr marL="171450" indent="-171450" algn="r" rtl="1">
                        <a:buFont typeface="Arial" panose="020B0604020202020204" pitchFamily="34" charset="0"/>
                        <a:buChar char="•"/>
                      </a:pPr>
                      <a:r>
                        <a:rPr lang="ar-SA" sz="1600" dirty="0"/>
                        <a:t>إذا انضمت الأسرة، فإن ذلك سيخلق جوًا أكثر </a:t>
                      </a:r>
                      <a:r>
                        <a:rPr lang="ar-SA" sz="1600" dirty="0" err="1"/>
                        <a:t>هدوءًا</a:t>
                      </a:r>
                      <a:r>
                        <a:rPr lang="ar-SA" sz="1600" dirty="0"/>
                        <a:t> ويثبت نجاح بناء التعاون من خلال الحوار.</a:t>
                      </a:r>
                    </a:p>
                    <a:p>
                      <a:pPr marL="171450" indent="-171450" algn="r" rtl="1">
                        <a:buFont typeface="Arial" panose="020B0604020202020204" pitchFamily="34" charset="0"/>
                        <a:buChar char="•"/>
                      </a:pPr>
                      <a:r>
                        <a:rPr lang="ar-SA" sz="1600" dirty="0"/>
                        <a:t>سيتم ترميم المقبرة</a:t>
                      </a:r>
                      <a:endParaRPr lang="en-US" sz="1600" dirty="0"/>
                    </a:p>
                  </a:txBody>
                  <a:tcPr marL="91425" marR="91425" marT="121900" marB="121900"/>
                </a:tc>
                <a:extLst>
                  <a:ext uri="{0D108BD9-81ED-4DB2-BD59-A6C34878D82A}">
                    <a16:rowId xmlns:a16="http://schemas.microsoft.com/office/drawing/2014/main" val="632259132"/>
                  </a:ext>
                </a:extLst>
              </a:tr>
              <a:tr h="731480">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ar-SA" sz="1600" b="0" dirty="0"/>
                        <a:t>ضرورة المشاركة</a:t>
                      </a:r>
                      <a:endParaRPr lang="en-US" sz="1600" b="0" dirty="0"/>
                    </a:p>
                    <a:p>
                      <a:endParaRPr lang="en-US" sz="1600" dirty="0"/>
                    </a:p>
                  </a:txBody>
                  <a:tcPr marL="91425" marR="91425" marT="121900" marB="121900"/>
                </a:tc>
                <a:tc>
                  <a:txBody>
                    <a:bodyPr/>
                    <a:lstStyle/>
                    <a:p>
                      <a:pPr marL="171450" indent="-171450" algn="r" rtl="1">
                        <a:buFont typeface="Arial" panose="020B0604020202020204" pitchFamily="34" charset="0"/>
                        <a:buChar char="•"/>
                      </a:pPr>
                      <a:r>
                        <a:rPr lang="ar-SA" sz="1600" u="none" strike="noStrike" cap="none" baseline="0" dirty="0">
                          <a:sym typeface="Arial"/>
                        </a:rPr>
                        <a:t>رفضوا الانضمام لمدة عامين لكنهم انضموا في السنة الثالثة </a:t>
                      </a:r>
                    </a:p>
                    <a:p>
                      <a:pPr marL="171450" indent="-171450" algn="r" rtl="1">
                        <a:buFont typeface="Arial" panose="020B0604020202020204" pitchFamily="34" charset="0"/>
                        <a:buChar char="•"/>
                      </a:pPr>
                      <a:r>
                        <a:rPr lang="ar-SA" sz="1600" u="none" strike="noStrike" cap="none" baseline="0" dirty="0">
                          <a:sym typeface="Arial"/>
                        </a:rPr>
                        <a:t>استمر المشروع ولكنه نجح في الحد من التوترات المسيحية/ اليهودية خلال أول عامين فقط</a:t>
                      </a:r>
                      <a:endParaRPr lang="en-GB" sz="1600" u="none" strike="noStrike" cap="none" baseline="0" dirty="0">
                        <a:sym typeface="Arial"/>
                      </a:endParaRPr>
                    </a:p>
                  </a:txBody>
                  <a:tcPr marL="91425" marR="91425" marT="121900" marB="121900"/>
                </a:tc>
                <a:extLst>
                  <a:ext uri="{0D108BD9-81ED-4DB2-BD59-A6C34878D82A}">
                    <a16:rowId xmlns:a16="http://schemas.microsoft.com/office/drawing/2014/main" val="509782"/>
                  </a:ext>
                </a:extLst>
              </a:tr>
            </a:tbl>
          </a:graphicData>
        </a:graphic>
      </p:graphicFrame>
      <p:sp>
        <p:nvSpPr>
          <p:cNvPr id="5" name="Shape 20">
            <a:extLst>
              <a:ext uri="{FF2B5EF4-FFF2-40B4-BE49-F238E27FC236}">
                <a16:creationId xmlns:a16="http://schemas.microsoft.com/office/drawing/2014/main" id="{CBE3E798-4581-CD42-A016-63491A62D18E}"/>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42</a:t>
            </a:r>
            <a:endParaRPr lang="en" kern="0" dirty="0"/>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42</a:t>
            </a:r>
          </a:p>
        </p:txBody>
      </p:sp>
    </p:spTree>
    <p:extLst>
      <p:ext uri="{BB962C8B-B14F-4D97-AF65-F5344CB8AC3E}">
        <p14:creationId xmlns:p14="http://schemas.microsoft.com/office/powerpoint/2010/main" val="183439241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29"/>
        <p:cNvGrpSpPr/>
        <p:nvPr/>
      </p:nvGrpSpPr>
      <p:grpSpPr>
        <a:xfrm>
          <a:off x="0" y="0"/>
          <a:ext cx="0" cy="0"/>
          <a:chOff x="0" y="0"/>
          <a:chExt cx="0" cy="0"/>
        </a:xfrm>
      </p:grpSpPr>
      <p:sp>
        <p:nvSpPr>
          <p:cNvPr id="330" name="Google Shape;330;p50"/>
          <p:cNvSpPr txBox="1">
            <a:spLocks noGrp="1"/>
          </p:cNvSpPr>
          <p:nvPr>
            <p:ph type="title"/>
          </p:nvPr>
        </p:nvSpPr>
        <p:spPr>
          <a:xfrm>
            <a:off x="122800" y="609709"/>
            <a:ext cx="8520600" cy="1108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br>
              <a:rPr lang="ar-SA" sz="3600" dirty="0">
                <a:solidFill>
                  <a:schemeClr val="tx2"/>
                </a:solidFill>
                <a:latin typeface="Nexa" panose="02000000000000000000" pitchFamily="2" charset="77"/>
              </a:rPr>
            </a:br>
            <a:r>
              <a:rPr lang="ar-SA" sz="3600" dirty="0"/>
              <a:t>ما هي الأدوات التي نستخدمها لإشراك العناصر الدينية الفاعلة؟</a:t>
            </a:r>
            <a:r>
              <a:rPr lang="en" sz="3600" dirty="0">
                <a:solidFill>
                  <a:schemeClr val="tx2"/>
                </a:solidFill>
                <a:latin typeface="Nexa" panose="02000000000000000000" pitchFamily="2" charset="77"/>
              </a:rPr>
              <a:t>  </a:t>
            </a:r>
            <a:endParaRPr sz="3600" dirty="0">
              <a:solidFill>
                <a:schemeClr val="tx2"/>
              </a:solidFill>
              <a:latin typeface="Nexa" panose="02000000000000000000" pitchFamily="2" charset="77"/>
            </a:endParaRPr>
          </a:p>
        </p:txBody>
      </p:sp>
      <p:sp>
        <p:nvSpPr>
          <p:cNvPr id="331" name="Google Shape;331;p50"/>
          <p:cNvSpPr txBox="1">
            <a:spLocks noGrp="1"/>
          </p:cNvSpPr>
          <p:nvPr>
            <p:ph type="body" idx="1"/>
          </p:nvPr>
        </p:nvSpPr>
        <p:spPr>
          <a:xfrm>
            <a:off x="228603" y="1596395"/>
            <a:ext cx="5927573" cy="4800447"/>
          </a:xfrm>
          <a:prstGeom prst="rect">
            <a:avLst/>
          </a:prstGeom>
        </p:spPr>
        <p:txBody>
          <a:bodyPr spcFirstLastPara="1" wrap="square" lIns="91425" tIns="91425" rIns="91425" bIns="91425" anchor="t" anchorCtr="0">
            <a:noAutofit/>
          </a:bodyPr>
          <a:lstStyle/>
          <a:p>
            <a:pPr marL="457200" lvl="0" indent="-330200" algn="r" rtl="1">
              <a:spcBef>
                <a:spcPts val="0"/>
              </a:spcBef>
              <a:spcAft>
                <a:spcPts val="0"/>
              </a:spcAft>
              <a:buSzPts val="1600"/>
              <a:buChar char="●"/>
            </a:pPr>
            <a:r>
              <a:rPr lang="ar-SA" sz="2000" dirty="0"/>
              <a:t>جلسات الحوار (داخل الدين الواحد- وبين الأديان)</a:t>
            </a:r>
          </a:p>
          <a:p>
            <a:pPr marL="457200" lvl="0" indent="-330200" algn="r" rtl="1">
              <a:spcBef>
                <a:spcPts val="0"/>
              </a:spcBef>
              <a:spcAft>
                <a:spcPts val="0"/>
              </a:spcAft>
              <a:buSzPts val="1600"/>
              <a:buChar char="●"/>
            </a:pPr>
            <a:r>
              <a:rPr lang="ar-SA" sz="2000" dirty="0">
                <a:latin typeface="Arial" panose="020B0604020202020204" pitchFamily="34" charset="0"/>
                <a:cs typeface="Arial" panose="020B0604020202020204" pitchFamily="34" charset="0"/>
              </a:rPr>
              <a:t>دراسة النصوص المقدسة (داخل الدين الواحد- وبين الأديان)</a:t>
            </a:r>
          </a:p>
          <a:p>
            <a:pPr marL="457200" lvl="0" indent="-330200" algn="r" rtl="1">
              <a:spcBef>
                <a:spcPts val="0"/>
              </a:spcBef>
              <a:spcAft>
                <a:spcPts val="0"/>
              </a:spcAft>
              <a:buSzPts val="1600"/>
              <a:buChar char="●"/>
            </a:pPr>
            <a:r>
              <a:rPr lang="ar-SA" sz="2000" dirty="0"/>
              <a:t>أنشطة مشتركة حول القضايا ذات الاهتمام المشترك</a:t>
            </a:r>
            <a:endParaRPr sz="2000" dirty="0">
              <a:latin typeface="Arial" panose="020B0604020202020204" pitchFamily="34" charset="0"/>
              <a:cs typeface="Arial" panose="020B0604020202020204" pitchFamily="34" charset="0"/>
            </a:endParaRPr>
          </a:p>
          <a:p>
            <a:pPr marL="457200" lvl="0" indent="-330200" algn="r" rtl="1">
              <a:spcBef>
                <a:spcPts val="0"/>
              </a:spcBef>
              <a:spcAft>
                <a:spcPts val="0"/>
              </a:spcAft>
              <a:buSzPts val="1600"/>
              <a:buChar char="●"/>
            </a:pPr>
            <a:r>
              <a:rPr lang="ar-SA" sz="2000" dirty="0"/>
              <a:t>التعاون في السياسة نحو التغيير المؤسساتي في القضايا الدينية مثل قوانين التكفير</a:t>
            </a:r>
          </a:p>
          <a:p>
            <a:pPr marL="457200" lvl="0" indent="-330200" algn="r" rtl="1">
              <a:spcBef>
                <a:spcPts val="0"/>
              </a:spcBef>
              <a:spcAft>
                <a:spcPts val="0"/>
              </a:spcAft>
              <a:buSzPts val="1600"/>
              <a:buChar char="●"/>
            </a:pPr>
            <a:r>
              <a:rPr lang="ar-SA" sz="2000" dirty="0">
                <a:latin typeface="Arial" panose="020B0604020202020204" pitchFamily="34" charset="0"/>
                <a:cs typeface="Arial" panose="020B0604020202020204" pitchFamily="34" charset="0"/>
              </a:rPr>
              <a:t>الجولات (الداخلية والخارجية)</a:t>
            </a:r>
          </a:p>
          <a:p>
            <a:pPr marL="457200" lvl="0" indent="-330200" algn="r" rtl="1">
              <a:spcBef>
                <a:spcPts val="0"/>
              </a:spcBef>
              <a:spcAft>
                <a:spcPts val="0"/>
              </a:spcAft>
              <a:buSzPts val="1600"/>
              <a:buChar char="●"/>
            </a:pPr>
            <a:r>
              <a:rPr lang="ar-SA" sz="2000" dirty="0"/>
              <a:t>التدريب على وسائل التواصل الاجتماعي</a:t>
            </a:r>
            <a:r>
              <a:rPr lang="en" sz="2000" dirty="0">
                <a:latin typeface="Arial" panose="020B0604020202020204" pitchFamily="34" charset="0"/>
                <a:cs typeface="Arial" panose="020B0604020202020204" pitchFamily="34" charset="0"/>
              </a:rPr>
              <a:t> </a:t>
            </a:r>
            <a:endParaRPr sz="2000" dirty="0">
              <a:latin typeface="Arial" panose="020B0604020202020204" pitchFamily="34" charset="0"/>
              <a:cs typeface="Arial" panose="020B0604020202020204" pitchFamily="34" charset="0"/>
            </a:endParaRPr>
          </a:p>
          <a:p>
            <a:pPr lvl="0" indent="-330200" algn="r" rtl="1">
              <a:buSzPts val="1600"/>
            </a:pPr>
            <a:r>
              <a:rPr lang="ar-SA" sz="2000" dirty="0"/>
              <a:t>التدريب على تحويل النزاع</a:t>
            </a:r>
          </a:p>
          <a:p>
            <a:pPr lvl="0" indent="-330200" algn="r" rtl="1">
              <a:buSzPts val="1600"/>
            </a:pPr>
            <a:r>
              <a:rPr lang="ar-SA" sz="2000" dirty="0"/>
              <a:t>التمويل الأولي للمفاهيم الإبداعية</a:t>
            </a:r>
          </a:p>
          <a:p>
            <a:pPr lvl="0" indent="-330200" algn="r" rtl="1">
              <a:buSzPts val="1600"/>
            </a:pPr>
            <a:r>
              <a:rPr lang="ar-SA" sz="2000" dirty="0"/>
              <a:t>الفعاليات الدينية والثقافية</a:t>
            </a:r>
          </a:p>
          <a:p>
            <a:pPr lvl="0" indent="-330200" algn="r" rtl="1">
              <a:buSzPts val="1600"/>
            </a:pPr>
            <a:r>
              <a:rPr lang="ar-SA" sz="2000" dirty="0"/>
              <a:t>المناهج التعليمية</a:t>
            </a:r>
            <a:endParaRPr sz="2000" dirty="0">
              <a:latin typeface="Arial" panose="020B0604020202020204" pitchFamily="34" charset="0"/>
              <a:cs typeface="Arial" panose="020B0604020202020204" pitchFamily="34" charset="0"/>
            </a:endParaRPr>
          </a:p>
        </p:txBody>
      </p:sp>
      <p:grpSp>
        <p:nvGrpSpPr>
          <p:cNvPr id="5" name="Shape 2543">
            <a:extLst>
              <a:ext uri="{FF2B5EF4-FFF2-40B4-BE49-F238E27FC236}">
                <a16:creationId xmlns:a16="http://schemas.microsoft.com/office/drawing/2014/main" id="{BA21C0BF-61E4-4BE2-828A-939640939384}"/>
              </a:ext>
            </a:extLst>
          </p:cNvPr>
          <p:cNvGrpSpPr/>
          <p:nvPr/>
        </p:nvGrpSpPr>
        <p:grpSpPr>
          <a:xfrm>
            <a:off x="6258303" y="2365925"/>
            <a:ext cx="2589789" cy="2955377"/>
            <a:chOff x="1641475" y="3759200"/>
            <a:chExt cx="430212" cy="417513"/>
          </a:xfrm>
          <a:solidFill>
            <a:schemeClr val="accent2"/>
          </a:solidFill>
        </p:grpSpPr>
        <p:sp>
          <p:nvSpPr>
            <p:cNvPr id="6" name="Shape 2544">
              <a:extLst>
                <a:ext uri="{FF2B5EF4-FFF2-40B4-BE49-F238E27FC236}">
                  <a16:creationId xmlns:a16="http://schemas.microsoft.com/office/drawing/2014/main" id="{A6B0E697-5A12-4B0F-A2E7-7F3A6F99F32A}"/>
                </a:ext>
              </a:extLst>
            </p:cNvPr>
            <p:cNvSpPr/>
            <p:nvPr/>
          </p:nvSpPr>
          <p:spPr>
            <a:xfrm>
              <a:off x="1985963" y="3886200"/>
              <a:ext cx="85724" cy="125412"/>
            </a:xfrm>
            <a:custGeom>
              <a:avLst/>
              <a:gdLst/>
              <a:ahLst/>
              <a:cxnLst/>
              <a:rect l="0" t="0" r="0" b="0"/>
              <a:pathLst>
                <a:path w="120000" h="120000" extrusionOk="0">
                  <a:moveTo>
                    <a:pt x="115555" y="95384"/>
                  </a:moveTo>
                  <a:cubicBezTo>
                    <a:pt x="84444" y="67692"/>
                    <a:pt x="66666" y="30769"/>
                    <a:pt x="71111" y="0"/>
                  </a:cubicBezTo>
                  <a:cubicBezTo>
                    <a:pt x="0" y="43076"/>
                    <a:pt x="0" y="43076"/>
                    <a:pt x="0" y="43076"/>
                  </a:cubicBezTo>
                  <a:cubicBezTo>
                    <a:pt x="97777" y="120000"/>
                    <a:pt x="97777" y="120000"/>
                    <a:pt x="97777" y="120000"/>
                  </a:cubicBezTo>
                  <a:cubicBezTo>
                    <a:pt x="97777" y="120000"/>
                    <a:pt x="120000" y="98461"/>
                    <a:pt x="115555" y="95384"/>
                  </a:cubicBezTo>
                  <a:close/>
                </a:path>
              </a:pathLst>
            </a:custGeom>
            <a:grpFill/>
            <a:ln>
              <a:noFill/>
            </a:ln>
          </p:spPr>
          <p:txBody>
            <a:bodyPr lIns="91425" tIns="45700" rIns="91425" bIns="45700" anchor="t" anchorCtr="0">
              <a:noAutofit/>
            </a:bodyPr>
            <a:lstStyle/>
            <a:p>
              <a:pPr algn="l" rtl="0"/>
              <a:endParaRPr kern="0">
                <a:solidFill>
                  <a:srgbClr val="00407F"/>
                </a:solidFill>
                <a:latin typeface="Calibri"/>
                <a:ea typeface="Calibri"/>
                <a:cs typeface="Calibri"/>
                <a:sym typeface="Calibri"/>
              </a:endParaRPr>
            </a:p>
          </p:txBody>
        </p:sp>
        <p:sp>
          <p:nvSpPr>
            <p:cNvPr id="7" name="Shape 2545">
              <a:extLst>
                <a:ext uri="{FF2B5EF4-FFF2-40B4-BE49-F238E27FC236}">
                  <a16:creationId xmlns:a16="http://schemas.microsoft.com/office/drawing/2014/main" id="{77908871-4804-46DF-8226-9D2E880DEBF9}"/>
                </a:ext>
              </a:extLst>
            </p:cNvPr>
            <p:cNvSpPr/>
            <p:nvPr/>
          </p:nvSpPr>
          <p:spPr>
            <a:xfrm>
              <a:off x="1844675" y="3759200"/>
              <a:ext cx="122237" cy="92074"/>
            </a:xfrm>
            <a:custGeom>
              <a:avLst/>
              <a:gdLst/>
              <a:ahLst/>
              <a:cxnLst/>
              <a:rect l="0" t="0" r="0" b="0"/>
              <a:pathLst>
                <a:path w="120000" h="120000" extrusionOk="0">
                  <a:moveTo>
                    <a:pt x="120000" y="62068"/>
                  </a:moveTo>
                  <a:cubicBezTo>
                    <a:pt x="88421" y="62068"/>
                    <a:pt x="53684" y="37241"/>
                    <a:pt x="25263" y="4137"/>
                  </a:cubicBezTo>
                  <a:cubicBezTo>
                    <a:pt x="22105" y="0"/>
                    <a:pt x="0" y="16551"/>
                    <a:pt x="0" y="16551"/>
                  </a:cubicBezTo>
                  <a:cubicBezTo>
                    <a:pt x="69473" y="120000"/>
                    <a:pt x="69473" y="120000"/>
                    <a:pt x="69473" y="120000"/>
                  </a:cubicBezTo>
                  <a:lnTo>
                    <a:pt x="120000" y="62068"/>
                  </a:lnTo>
                  <a:close/>
                </a:path>
              </a:pathLst>
            </a:custGeom>
            <a:grpFill/>
            <a:ln>
              <a:noFill/>
            </a:ln>
          </p:spPr>
          <p:txBody>
            <a:bodyPr lIns="91425" tIns="45700" rIns="91425" bIns="45700" anchor="t" anchorCtr="0">
              <a:noAutofit/>
            </a:bodyPr>
            <a:lstStyle/>
            <a:p>
              <a:pPr algn="l" rtl="0"/>
              <a:endParaRPr kern="0">
                <a:solidFill>
                  <a:srgbClr val="00407F"/>
                </a:solidFill>
                <a:latin typeface="Calibri"/>
                <a:ea typeface="Calibri"/>
                <a:cs typeface="Calibri"/>
                <a:sym typeface="Calibri"/>
              </a:endParaRPr>
            </a:p>
          </p:txBody>
        </p:sp>
        <p:sp>
          <p:nvSpPr>
            <p:cNvPr id="8" name="Shape 2546">
              <a:extLst>
                <a:ext uri="{FF2B5EF4-FFF2-40B4-BE49-F238E27FC236}">
                  <a16:creationId xmlns:a16="http://schemas.microsoft.com/office/drawing/2014/main" id="{B66E67B0-0100-4F49-8F87-AA8CF9251C55}"/>
                </a:ext>
              </a:extLst>
            </p:cNvPr>
            <p:cNvSpPr/>
            <p:nvPr/>
          </p:nvSpPr>
          <p:spPr>
            <a:xfrm>
              <a:off x="1841500" y="3816350"/>
              <a:ext cx="188913" cy="179388"/>
            </a:xfrm>
            <a:custGeom>
              <a:avLst/>
              <a:gdLst/>
              <a:ahLst/>
              <a:cxnLst/>
              <a:rect l="0" t="0" r="0" b="0"/>
              <a:pathLst>
                <a:path w="120000" h="120000" extrusionOk="0">
                  <a:moveTo>
                    <a:pt x="44369" y="108318"/>
                  </a:moveTo>
                  <a:lnTo>
                    <a:pt x="28235" y="87079"/>
                  </a:lnTo>
                  <a:lnTo>
                    <a:pt x="30252" y="82831"/>
                  </a:lnTo>
                  <a:lnTo>
                    <a:pt x="48403" y="104070"/>
                  </a:lnTo>
                  <a:lnTo>
                    <a:pt x="63529" y="91327"/>
                  </a:lnTo>
                  <a:lnTo>
                    <a:pt x="44369" y="70088"/>
                  </a:lnTo>
                  <a:lnTo>
                    <a:pt x="48403" y="67964"/>
                  </a:lnTo>
                  <a:lnTo>
                    <a:pt x="67563" y="89203"/>
                  </a:lnTo>
                  <a:lnTo>
                    <a:pt x="79663" y="76460"/>
                  </a:lnTo>
                  <a:lnTo>
                    <a:pt x="55462" y="46725"/>
                  </a:lnTo>
                  <a:lnTo>
                    <a:pt x="59495" y="42477"/>
                  </a:lnTo>
                  <a:lnTo>
                    <a:pt x="83697" y="72212"/>
                  </a:lnTo>
                  <a:lnTo>
                    <a:pt x="120000" y="40353"/>
                  </a:lnTo>
                  <a:lnTo>
                    <a:pt x="85714" y="0"/>
                  </a:lnTo>
                  <a:lnTo>
                    <a:pt x="0" y="76460"/>
                  </a:lnTo>
                  <a:lnTo>
                    <a:pt x="34285" y="120000"/>
                  </a:lnTo>
                  <a:lnTo>
                    <a:pt x="44369" y="108318"/>
                  </a:lnTo>
                  <a:close/>
                </a:path>
              </a:pathLst>
            </a:custGeom>
            <a:grpFill/>
            <a:ln>
              <a:noFill/>
            </a:ln>
          </p:spPr>
          <p:txBody>
            <a:bodyPr lIns="91425" tIns="45700" rIns="91425" bIns="45700" anchor="t" anchorCtr="0">
              <a:noAutofit/>
            </a:bodyPr>
            <a:lstStyle/>
            <a:p>
              <a:pPr algn="l" rtl="0"/>
              <a:endParaRPr kern="0">
                <a:solidFill>
                  <a:srgbClr val="00407F"/>
                </a:solidFill>
                <a:latin typeface="Calibri"/>
                <a:ea typeface="Calibri"/>
                <a:cs typeface="Calibri"/>
                <a:sym typeface="Calibri"/>
              </a:endParaRPr>
            </a:p>
          </p:txBody>
        </p:sp>
        <p:sp>
          <p:nvSpPr>
            <p:cNvPr id="9" name="Shape 2547">
              <a:extLst>
                <a:ext uri="{FF2B5EF4-FFF2-40B4-BE49-F238E27FC236}">
                  <a16:creationId xmlns:a16="http://schemas.microsoft.com/office/drawing/2014/main" id="{C8F8746D-3F1B-4260-847B-CB8083F4200E}"/>
                </a:ext>
              </a:extLst>
            </p:cNvPr>
            <p:cNvSpPr/>
            <p:nvPr/>
          </p:nvSpPr>
          <p:spPr>
            <a:xfrm>
              <a:off x="1641475" y="3978275"/>
              <a:ext cx="203199" cy="192088"/>
            </a:xfrm>
            <a:custGeom>
              <a:avLst/>
              <a:gdLst/>
              <a:ahLst/>
              <a:cxnLst/>
              <a:rect l="0" t="0" r="0" b="0"/>
              <a:pathLst>
                <a:path w="120000" h="120000" extrusionOk="0">
                  <a:moveTo>
                    <a:pt x="0" y="82314"/>
                  </a:moveTo>
                  <a:lnTo>
                    <a:pt x="31875" y="120000"/>
                  </a:lnTo>
                  <a:lnTo>
                    <a:pt x="48750" y="104132"/>
                  </a:lnTo>
                  <a:lnTo>
                    <a:pt x="26250" y="76363"/>
                  </a:lnTo>
                  <a:lnTo>
                    <a:pt x="28125" y="74380"/>
                  </a:lnTo>
                  <a:lnTo>
                    <a:pt x="52500" y="102148"/>
                  </a:lnTo>
                  <a:lnTo>
                    <a:pt x="63750" y="90247"/>
                  </a:lnTo>
                  <a:lnTo>
                    <a:pt x="48750" y="70413"/>
                  </a:lnTo>
                  <a:lnTo>
                    <a:pt x="50625" y="66446"/>
                  </a:lnTo>
                  <a:lnTo>
                    <a:pt x="67500" y="86280"/>
                  </a:lnTo>
                  <a:lnTo>
                    <a:pt x="80625" y="74380"/>
                  </a:lnTo>
                  <a:lnTo>
                    <a:pt x="63750" y="54545"/>
                  </a:lnTo>
                  <a:lnTo>
                    <a:pt x="67500" y="52561"/>
                  </a:lnTo>
                  <a:lnTo>
                    <a:pt x="84375" y="72396"/>
                  </a:lnTo>
                  <a:lnTo>
                    <a:pt x="95625" y="60495"/>
                  </a:lnTo>
                  <a:lnTo>
                    <a:pt x="73125" y="32727"/>
                  </a:lnTo>
                  <a:lnTo>
                    <a:pt x="76875" y="28760"/>
                  </a:lnTo>
                  <a:lnTo>
                    <a:pt x="99375" y="56528"/>
                  </a:lnTo>
                  <a:lnTo>
                    <a:pt x="112500" y="44628"/>
                  </a:lnTo>
                  <a:lnTo>
                    <a:pt x="95625" y="24793"/>
                  </a:lnTo>
                  <a:lnTo>
                    <a:pt x="99375" y="22809"/>
                  </a:lnTo>
                  <a:lnTo>
                    <a:pt x="116250" y="42644"/>
                  </a:lnTo>
                  <a:lnTo>
                    <a:pt x="120000" y="38677"/>
                  </a:lnTo>
                  <a:lnTo>
                    <a:pt x="88125" y="0"/>
                  </a:lnTo>
                  <a:lnTo>
                    <a:pt x="0" y="82314"/>
                  </a:lnTo>
                  <a:close/>
                </a:path>
              </a:pathLst>
            </a:custGeom>
            <a:grpFill/>
            <a:ln>
              <a:noFill/>
            </a:ln>
          </p:spPr>
          <p:txBody>
            <a:bodyPr lIns="91425" tIns="45700" rIns="91425" bIns="45700" anchor="t" anchorCtr="0">
              <a:noAutofit/>
            </a:bodyPr>
            <a:lstStyle/>
            <a:p>
              <a:pPr algn="l" rtl="0"/>
              <a:endParaRPr kern="0" dirty="0">
                <a:solidFill>
                  <a:srgbClr val="00407F"/>
                </a:solidFill>
                <a:latin typeface="Calibri"/>
                <a:ea typeface="Calibri"/>
                <a:cs typeface="Calibri"/>
                <a:sym typeface="Calibri"/>
              </a:endParaRPr>
            </a:p>
          </p:txBody>
        </p:sp>
        <p:sp>
          <p:nvSpPr>
            <p:cNvPr id="10" name="Shape 2548">
              <a:extLst>
                <a:ext uri="{FF2B5EF4-FFF2-40B4-BE49-F238E27FC236}">
                  <a16:creationId xmlns:a16="http://schemas.microsoft.com/office/drawing/2014/main" id="{50A25381-D828-4DA0-A4D0-94D39607E2D7}"/>
                </a:ext>
              </a:extLst>
            </p:cNvPr>
            <p:cNvSpPr/>
            <p:nvPr/>
          </p:nvSpPr>
          <p:spPr>
            <a:xfrm>
              <a:off x="1644650" y="3771900"/>
              <a:ext cx="379412" cy="404813"/>
            </a:xfrm>
            <a:custGeom>
              <a:avLst/>
              <a:gdLst/>
              <a:ahLst/>
              <a:cxnLst/>
              <a:rect l="0" t="0" r="0" b="0"/>
              <a:pathLst>
                <a:path w="120000" h="120000" extrusionOk="0">
                  <a:moveTo>
                    <a:pt x="95798" y="83149"/>
                  </a:moveTo>
                  <a:cubicBezTo>
                    <a:pt x="94789" y="83149"/>
                    <a:pt x="93781" y="84094"/>
                    <a:pt x="92773" y="84094"/>
                  </a:cubicBezTo>
                  <a:cubicBezTo>
                    <a:pt x="48403" y="35905"/>
                    <a:pt x="48403" y="35905"/>
                    <a:pt x="48403" y="35905"/>
                  </a:cubicBezTo>
                  <a:cubicBezTo>
                    <a:pt x="53445" y="28346"/>
                    <a:pt x="52436" y="17007"/>
                    <a:pt x="45378" y="9448"/>
                  </a:cubicBezTo>
                  <a:cubicBezTo>
                    <a:pt x="38319" y="1889"/>
                    <a:pt x="28235" y="0"/>
                    <a:pt x="18151" y="2834"/>
                  </a:cubicBezTo>
                  <a:cubicBezTo>
                    <a:pt x="32268" y="17007"/>
                    <a:pt x="32268" y="17007"/>
                    <a:pt x="32268" y="17007"/>
                  </a:cubicBezTo>
                  <a:cubicBezTo>
                    <a:pt x="18151" y="29291"/>
                    <a:pt x="18151" y="29291"/>
                    <a:pt x="18151" y="29291"/>
                  </a:cubicBezTo>
                  <a:cubicBezTo>
                    <a:pt x="4033" y="14173"/>
                    <a:pt x="4033" y="14173"/>
                    <a:pt x="4033" y="14173"/>
                  </a:cubicBezTo>
                  <a:cubicBezTo>
                    <a:pt x="0" y="22677"/>
                    <a:pt x="1008" y="33070"/>
                    <a:pt x="8067" y="39685"/>
                  </a:cubicBezTo>
                  <a:cubicBezTo>
                    <a:pt x="15126" y="48188"/>
                    <a:pt x="26218" y="50078"/>
                    <a:pt x="36302" y="46299"/>
                  </a:cubicBezTo>
                  <a:cubicBezTo>
                    <a:pt x="80672" y="93543"/>
                    <a:pt x="80672" y="93543"/>
                    <a:pt x="80672" y="93543"/>
                  </a:cubicBezTo>
                  <a:cubicBezTo>
                    <a:pt x="77647" y="100157"/>
                    <a:pt x="78655" y="107716"/>
                    <a:pt x="83697" y="113385"/>
                  </a:cubicBezTo>
                  <a:cubicBezTo>
                    <a:pt x="87731" y="118110"/>
                    <a:pt x="94789" y="120000"/>
                    <a:pt x="100840" y="120000"/>
                  </a:cubicBezTo>
                  <a:cubicBezTo>
                    <a:pt x="104873" y="119055"/>
                    <a:pt x="107899" y="117165"/>
                    <a:pt x="110924" y="115275"/>
                  </a:cubicBezTo>
                  <a:cubicBezTo>
                    <a:pt x="118991" y="108661"/>
                    <a:pt x="120000" y="97322"/>
                    <a:pt x="112941" y="89763"/>
                  </a:cubicBezTo>
                  <a:cubicBezTo>
                    <a:pt x="108907" y="85039"/>
                    <a:pt x="102857" y="83149"/>
                    <a:pt x="95798" y="83149"/>
                  </a:cubicBezTo>
                  <a:close/>
                  <a:moveTo>
                    <a:pt x="104873" y="108661"/>
                  </a:moveTo>
                  <a:cubicBezTo>
                    <a:pt x="100840" y="111496"/>
                    <a:pt x="94789" y="111496"/>
                    <a:pt x="91764" y="107716"/>
                  </a:cubicBezTo>
                  <a:cubicBezTo>
                    <a:pt x="87731" y="103937"/>
                    <a:pt x="88739" y="98267"/>
                    <a:pt x="91764" y="94488"/>
                  </a:cubicBezTo>
                  <a:cubicBezTo>
                    <a:pt x="93781" y="93543"/>
                    <a:pt x="95798" y="92598"/>
                    <a:pt x="97815" y="92598"/>
                  </a:cubicBezTo>
                  <a:cubicBezTo>
                    <a:pt x="100840" y="92598"/>
                    <a:pt x="103865" y="93543"/>
                    <a:pt x="105882" y="95433"/>
                  </a:cubicBezTo>
                  <a:cubicBezTo>
                    <a:pt x="108907" y="99212"/>
                    <a:pt x="108907" y="104881"/>
                    <a:pt x="104873" y="108661"/>
                  </a:cubicBezTo>
                  <a:close/>
                </a:path>
              </a:pathLst>
            </a:custGeom>
            <a:grpFill/>
            <a:ln>
              <a:noFill/>
            </a:ln>
          </p:spPr>
          <p:txBody>
            <a:bodyPr lIns="91425" tIns="45700" rIns="91425" bIns="45700" anchor="t" anchorCtr="0">
              <a:noAutofit/>
            </a:bodyPr>
            <a:lstStyle/>
            <a:p>
              <a:pPr algn="l" rtl="0"/>
              <a:endParaRPr kern="0">
                <a:solidFill>
                  <a:srgbClr val="00407F"/>
                </a:solidFill>
                <a:latin typeface="Calibri"/>
                <a:ea typeface="Calibri"/>
                <a:cs typeface="Calibri"/>
                <a:sym typeface="Calibri"/>
              </a:endParaRPr>
            </a:p>
          </p:txBody>
        </p:sp>
      </p:grpSp>
      <p:sp>
        <p:nvSpPr>
          <p:cNvPr id="11" name="Shape 20">
            <a:extLst>
              <a:ext uri="{FF2B5EF4-FFF2-40B4-BE49-F238E27FC236}">
                <a16:creationId xmlns:a16="http://schemas.microsoft.com/office/drawing/2014/main" id="{0A895A0E-D1AE-2648-A59D-B7283C4A14C8}"/>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43</a:t>
            </a:r>
            <a:endParaRPr lang="en" kern="0" dirty="0"/>
          </a:p>
        </p:txBody>
      </p:sp>
      <p:sp>
        <p:nvSpPr>
          <p:cNvPr id="12" name="مربع نص 11"/>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43</a:t>
            </a:r>
          </a:p>
        </p:txBody>
      </p:sp>
    </p:spTree>
    <p:extLst>
      <p:ext uri="{BB962C8B-B14F-4D97-AF65-F5344CB8AC3E}">
        <p14:creationId xmlns:p14="http://schemas.microsoft.com/office/powerpoint/2010/main" val="36085876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6572251" y="548680"/>
            <a:ext cx="2343150" cy="1152128"/>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ar-SA" sz="2400" b="1" dirty="0">
                <a:solidFill>
                  <a:schemeClr val="tx2"/>
                </a:solidFill>
                <a:latin typeface="Nexa Heavy" panose="02000000000000000000" pitchFamily="2" charset="77"/>
              </a:rPr>
              <a:t>الوحدة 3:</a:t>
            </a:r>
            <a:br>
              <a:rPr lang="en-US" sz="2400" b="1" dirty="0">
                <a:latin typeface="Nexa Heavy" panose="02000000000000000000" pitchFamily="2" charset="77"/>
              </a:rPr>
            </a:br>
            <a:r>
              <a:rPr lang="ar-SA" sz="2400" dirty="0"/>
              <a:t>الأفكار الرئيسية</a:t>
            </a:r>
            <a:endParaRPr lang="en-US" sz="2400" dirty="0">
              <a:solidFill>
                <a:schemeClr val="tx2"/>
              </a:solidFill>
              <a:latin typeface="Nexa" panose="02000000000000000000" pitchFamily="2" charset="77"/>
            </a:endParaRPr>
          </a:p>
        </p:txBody>
      </p:sp>
      <p:sp>
        <p:nvSpPr>
          <p:cNvPr id="145" name="Google Shape;145;p26"/>
          <p:cNvSpPr txBox="1">
            <a:spLocks noGrp="1"/>
          </p:cNvSpPr>
          <p:nvPr>
            <p:ph type="body" idx="1"/>
          </p:nvPr>
        </p:nvSpPr>
        <p:spPr>
          <a:xfrm>
            <a:off x="15241" y="404664"/>
            <a:ext cx="6046470" cy="5689600"/>
          </a:xfrm>
          <a:prstGeom prst="rect">
            <a:avLst/>
          </a:prstGeom>
        </p:spPr>
        <p:txBody>
          <a:bodyPr spcFirstLastPara="1" wrap="square" lIns="91425" tIns="91425" rIns="91425" bIns="91425" anchor="t" anchorCtr="0">
            <a:noAutofit/>
          </a:bodyPr>
          <a:lstStyle/>
          <a:p>
            <a:pPr lvl="0" algn="just" rtl="1"/>
            <a:r>
              <a:rPr lang="ar-SA" sz="2000" dirty="0"/>
              <a:t>يؤثر سن، ودور، وجنس العناصر الدينية الفاعلة على طريقة رؤيتهم للنزاع </a:t>
            </a:r>
            <a:r>
              <a:rPr lang="ar-SA" sz="2000" b="1" dirty="0"/>
              <a:t>نفسه. </a:t>
            </a:r>
            <a:endParaRPr lang="en-US" sz="2000" b="1" dirty="0"/>
          </a:p>
          <a:p>
            <a:pPr lvl="0" algn="just" rtl="1"/>
            <a:r>
              <a:rPr lang="ar-SA" sz="2000" dirty="0"/>
              <a:t>توفر مختلف العناصر الدينية الفاعلة أصولًا مختلفة في التعاون</a:t>
            </a:r>
            <a:endParaRPr lang="en-US" sz="2000" dirty="0"/>
          </a:p>
          <a:p>
            <a:pPr lvl="1" indent="-342900" algn="just" rtl="1">
              <a:spcBef>
                <a:spcPts val="0"/>
              </a:spcBef>
              <a:buSzPts val="1800"/>
              <a:buFont typeface="Courier New" pitchFamily="49" charset="0"/>
              <a:buChar char="o"/>
            </a:pPr>
            <a:r>
              <a:rPr lang="ar-SA" sz="2000" dirty="0"/>
              <a:t>يتمتع كبار زعماء الأديان بتأثيرٍ "رأسيٍ" من أعلى إلى أسفل</a:t>
            </a:r>
          </a:p>
          <a:p>
            <a:pPr lvl="1" indent="-342900" algn="just" rtl="1">
              <a:spcBef>
                <a:spcPts val="0"/>
              </a:spcBef>
              <a:buSzPts val="1800"/>
              <a:buFont typeface="Courier New" pitchFamily="49" charset="0"/>
              <a:buChar char="o"/>
            </a:pPr>
            <a:r>
              <a:rPr lang="ar-SA" sz="2000" dirty="0"/>
              <a:t>يعد الوصول إلى زعماء الأديان من المستوى المجتمعي أسهل وهم أكثر تواصلاً مع الدوائر الانتخابية؛ وهم مؤثرون ويتعاونون أفقيًا</a:t>
            </a:r>
            <a:endParaRPr lang="en-US" sz="2000" dirty="0"/>
          </a:p>
          <a:p>
            <a:pPr lvl="0" algn="just" rtl="1"/>
            <a:r>
              <a:rPr lang="ar-SA" sz="2000" dirty="0"/>
              <a:t>حدد ’أبطال‘ الديانات من كل مجموعة لإشراكهم ’أفقيًا‘ </a:t>
            </a:r>
            <a:r>
              <a:rPr lang="ar-SA" sz="2000" dirty="0" err="1"/>
              <a:t>و"رأسيًا</a:t>
            </a:r>
            <a:r>
              <a:rPr lang="ar-SA" sz="2000" dirty="0"/>
              <a:t>"</a:t>
            </a:r>
          </a:p>
          <a:p>
            <a:pPr lvl="0" algn="just" rtl="1"/>
            <a:r>
              <a:rPr lang="ar-SA" sz="2000" dirty="0"/>
              <a:t>استخدم مجموعة متنوعة من التصاميم والأساليب الخلاقة لإشراك العناصر الدينية الفاعلة في المشاريع.</a:t>
            </a:r>
            <a:endParaRPr lang="en-US" sz="2000" dirty="0"/>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44</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44</a:t>
            </a:r>
          </a:p>
        </p:txBody>
      </p:sp>
    </p:spTree>
    <p:extLst>
      <p:ext uri="{BB962C8B-B14F-4D97-AF65-F5344CB8AC3E}">
        <p14:creationId xmlns:p14="http://schemas.microsoft.com/office/powerpoint/2010/main" val="4783866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erson holding a sign&#10;&#10;Description automatically generated">
            <a:extLst>
              <a:ext uri="{FF2B5EF4-FFF2-40B4-BE49-F238E27FC236}">
                <a16:creationId xmlns:a16="http://schemas.microsoft.com/office/drawing/2014/main" id="{1D848FE4-F0AA-704C-B345-F28636BD3EF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09000" y="-243840"/>
            <a:ext cx="5735003" cy="6858000"/>
          </a:xfrm>
          <a:prstGeom prst="rect">
            <a:avLst/>
          </a:prstGeom>
        </p:spPr>
      </p:pic>
      <p:sp>
        <p:nvSpPr>
          <p:cNvPr id="2745" name="Shape 2745"/>
          <p:cNvSpPr txBox="1">
            <a:spLocks noGrp="1"/>
          </p:cNvSpPr>
          <p:nvPr>
            <p:ph type="title"/>
          </p:nvPr>
        </p:nvSpPr>
        <p:spPr>
          <a:xfrm>
            <a:off x="228600" y="3429000"/>
            <a:ext cx="8495270" cy="2603541"/>
          </a:xfrm>
          <a:prstGeom prst="rect">
            <a:avLst/>
          </a:prstGeom>
          <a:noFill/>
          <a:ln>
            <a:noFill/>
          </a:ln>
        </p:spPr>
        <p:txBody>
          <a:bodyPr lIns="0" tIns="0" rIns="0" bIns="0" anchor="b" anchorCtr="0">
            <a:noAutofit/>
          </a:bodyPr>
          <a:lstStyle/>
          <a:p>
            <a:pPr algn="l">
              <a:buClr>
                <a:srgbClr val="FCE122"/>
              </a:buClr>
              <a:buSzPct val="25000"/>
            </a:pPr>
            <a:br>
              <a:rPr lang="en-US" sz="4400" b="1" dirty="0">
                <a:latin typeface="Nexa Heavy" panose="02000000000000000000" pitchFamily="2" charset="77"/>
              </a:rPr>
            </a:br>
            <a:r>
              <a:rPr lang="ar-SA" sz="4400" b="1" dirty="0">
                <a:solidFill>
                  <a:srgbClr val="FFC000"/>
                </a:solidFill>
                <a:latin typeface="Nexa Heavy" panose="02000000000000000000" pitchFamily="2" charset="77"/>
              </a:rPr>
              <a:t>الوحدة 04: </a:t>
            </a:r>
            <a:r>
              <a:rPr lang="ar-SA" sz="4400" b="1" dirty="0">
                <a:latin typeface="Nexa Heavy" panose="02000000000000000000" pitchFamily="2" charset="77"/>
              </a:rPr>
              <a:t>الحساسية الدينية</a:t>
            </a:r>
            <a:endParaRPr lang="en-US" sz="4400" b="1" dirty="0">
              <a:latin typeface="Nexa Heavy" panose="02000000000000000000" pitchFamily="2" charset="77"/>
            </a:endParaRPr>
          </a:p>
        </p:txBody>
      </p:sp>
      <p:sp>
        <p:nvSpPr>
          <p:cNvPr id="5" name="Shape 20">
            <a:extLst>
              <a:ext uri="{FF2B5EF4-FFF2-40B4-BE49-F238E27FC236}">
                <a16:creationId xmlns:a16="http://schemas.microsoft.com/office/drawing/2014/main" id="{885F9020-FFD0-DF47-B376-64104B679559}"/>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45</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45</a:t>
            </a:r>
          </a:p>
        </p:txBody>
      </p:sp>
    </p:spTree>
    <p:extLst>
      <p:ext uri="{BB962C8B-B14F-4D97-AF65-F5344CB8AC3E}">
        <p14:creationId xmlns:p14="http://schemas.microsoft.com/office/powerpoint/2010/main" val="40890493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Shape 347"/>
        <p:cNvGrpSpPr/>
        <p:nvPr/>
      </p:nvGrpSpPr>
      <p:grpSpPr>
        <a:xfrm>
          <a:off x="0" y="0"/>
          <a:ext cx="0" cy="0"/>
          <a:chOff x="0" y="0"/>
          <a:chExt cx="0" cy="0"/>
        </a:xfrm>
      </p:grpSpPr>
      <p:sp>
        <p:nvSpPr>
          <p:cNvPr id="349" name="Google Shape;349;p53"/>
          <p:cNvSpPr txBox="1">
            <a:spLocks noGrp="1"/>
          </p:cNvSpPr>
          <p:nvPr>
            <p:ph type="body" idx="1"/>
          </p:nvPr>
        </p:nvSpPr>
        <p:spPr>
          <a:xfrm>
            <a:off x="206200" y="620688"/>
            <a:ext cx="4393224" cy="4472000"/>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sz="2000" dirty="0"/>
              <a:t>اختبار الإلمام بالمعرفة الدينية</a:t>
            </a:r>
          </a:p>
          <a:p>
            <a:pPr lvl="0" algn="r" rtl="1"/>
            <a:r>
              <a:rPr lang="ar-SA" sz="2000" dirty="0"/>
              <a:t> نشاط: ما الخطأ في هذا السيناريو؟</a:t>
            </a:r>
          </a:p>
          <a:p>
            <a:pPr lvl="0" algn="r" rtl="1"/>
            <a:r>
              <a:rPr lang="ar-SA" sz="2000" dirty="0"/>
              <a:t> الحاجات الدينية</a:t>
            </a:r>
          </a:p>
          <a:p>
            <a:pPr lvl="0" algn="r" rtl="1"/>
            <a:r>
              <a:rPr lang="ar-SA" sz="2000" dirty="0"/>
              <a:t> تحديات العمل مع العناصر الدينية الفاعلة</a:t>
            </a:r>
          </a:p>
          <a:p>
            <a:pPr lvl="0" algn="r" rtl="1"/>
            <a:r>
              <a:rPr lang="ar-SA" sz="2000" dirty="0"/>
              <a:t>الأفكار الرئيسية</a:t>
            </a:r>
          </a:p>
          <a:p>
            <a:pPr marL="114300" lvl="0" indent="0" algn="r" rtl="1">
              <a:buNone/>
            </a:pP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AE584C71-3AC8-894B-AAC9-9BED3DD118F1}"/>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46</a:t>
            </a:r>
            <a:endParaRPr lang="en" kern="0" dirty="0"/>
          </a:p>
        </p:txBody>
      </p:sp>
      <p:sp>
        <p:nvSpPr>
          <p:cNvPr id="5" name="Google Shape;79;p16">
            <a:extLst>
              <a:ext uri="{FF2B5EF4-FFF2-40B4-BE49-F238E27FC236}">
                <a16:creationId xmlns:a16="http://schemas.microsoft.com/office/drawing/2014/main" id="{A4C473DE-400E-5B4D-ADAB-25C4EE18D82D}"/>
              </a:ext>
            </a:extLst>
          </p:cNvPr>
          <p:cNvSpPr txBox="1">
            <a:spLocks/>
          </p:cNvSpPr>
          <p:nvPr/>
        </p:nvSpPr>
        <p:spPr>
          <a:xfrm>
            <a:off x="6413776" y="476672"/>
            <a:ext cx="2465790" cy="2903767"/>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algn="r" rtl="1"/>
            <a:r>
              <a:rPr lang="ar-SA" sz="2400" b="1" kern="0" dirty="0">
                <a:solidFill>
                  <a:srgbClr val="00407F"/>
                </a:solidFill>
                <a:latin typeface="Nexa Heavy" panose="02000000000000000000" pitchFamily="2" charset="77"/>
              </a:rPr>
              <a:t>الوحدة 4:</a:t>
            </a:r>
            <a:endParaRPr lang="en-US" sz="2400" b="1" kern="0" dirty="0">
              <a:solidFill>
                <a:srgbClr val="00407F"/>
              </a:solidFill>
              <a:latin typeface="Nexa Heavy" panose="02000000000000000000" pitchFamily="2" charset="77"/>
            </a:endParaRPr>
          </a:p>
          <a:p>
            <a:pPr algn="r" rtl="1"/>
            <a:r>
              <a:rPr lang="ar-SA" sz="2400" kern="0" dirty="0">
                <a:solidFill>
                  <a:srgbClr val="00407F"/>
                </a:solidFill>
              </a:rPr>
              <a:t>الحساسية الدينية</a:t>
            </a:r>
            <a:endParaRPr lang="en-US" sz="2400" kern="0" dirty="0">
              <a:solidFill>
                <a:srgbClr val="00407F"/>
              </a:solidFill>
            </a:endParaRPr>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46</a:t>
            </a:r>
          </a:p>
        </p:txBody>
      </p:sp>
    </p:spTree>
    <p:extLst>
      <p:ext uri="{BB962C8B-B14F-4D97-AF65-F5344CB8AC3E}">
        <p14:creationId xmlns:p14="http://schemas.microsoft.com/office/powerpoint/2010/main" val="3110843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397002"/>
            <a:ext cx="8686800" cy="3898900"/>
          </a:xfrm>
        </p:spPr>
        <p:txBody>
          <a:bodyPr anchor="ctr"/>
          <a:lstStyle/>
          <a:p>
            <a:pPr algn="ctr" rtl="1"/>
            <a:r>
              <a:rPr lang="ar-SA" sz="4800" dirty="0">
                <a:latin typeface="Nexa Heavy" panose="02000000000000000000" pitchFamily="2" charset="77"/>
              </a:rPr>
              <a:t>ما </a:t>
            </a:r>
            <a:r>
              <a:rPr lang="ar-SA" sz="4800" dirty="0">
                <a:solidFill>
                  <a:schemeClr val="accent1">
                    <a:lumMod val="75000"/>
                  </a:schemeClr>
                </a:solidFill>
                <a:latin typeface="Nexa Heavy" panose="02000000000000000000" pitchFamily="2" charset="77"/>
              </a:rPr>
              <a:t>الخطأ</a:t>
            </a:r>
            <a:r>
              <a:rPr lang="ar-SA" sz="4800" dirty="0">
                <a:latin typeface="Nexa Heavy" panose="02000000000000000000" pitchFamily="2" charset="77"/>
              </a:rPr>
              <a:t> في هذا السيناريو؟</a:t>
            </a:r>
            <a:endParaRPr lang="en-US" sz="4800" dirty="0">
              <a:latin typeface="Nexa Heavy" panose="02000000000000000000" pitchFamily="2" charset="77"/>
            </a:endParaRPr>
          </a:p>
        </p:txBody>
      </p:sp>
      <p:sp>
        <p:nvSpPr>
          <p:cNvPr id="3" name="Shape 20">
            <a:extLst>
              <a:ext uri="{FF2B5EF4-FFF2-40B4-BE49-F238E27FC236}">
                <a16:creationId xmlns:a16="http://schemas.microsoft.com/office/drawing/2014/main" id="{FA093E2C-8EFF-FC40-94D4-31A1465B87D7}"/>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47</a:t>
            </a:r>
            <a:endParaRPr lang="en" kern="0" dirty="0"/>
          </a:p>
        </p:txBody>
      </p:sp>
      <p:sp>
        <p:nvSpPr>
          <p:cNvPr id="4" name="مربع نص 3"/>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47</a:t>
            </a:r>
          </a:p>
        </p:txBody>
      </p:sp>
    </p:spTree>
    <p:extLst>
      <p:ext uri="{BB962C8B-B14F-4D97-AF65-F5344CB8AC3E}">
        <p14:creationId xmlns:p14="http://schemas.microsoft.com/office/powerpoint/2010/main" val="33767301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4" name="Title 1">
            <a:extLst>
              <a:ext uri="{FF2B5EF4-FFF2-40B4-BE49-F238E27FC236}">
                <a16:creationId xmlns:a16="http://schemas.microsoft.com/office/drawing/2014/main" id="{3CD770DD-1CD2-3E4D-AFF5-06CE50C52E80}"/>
              </a:ext>
            </a:extLst>
          </p:cNvPr>
          <p:cNvSpPr>
            <a:spLocks noGrp="1"/>
          </p:cNvSpPr>
          <p:nvPr>
            <p:ph type="title"/>
          </p:nvPr>
        </p:nvSpPr>
        <p:spPr>
          <a:xfrm>
            <a:off x="228600" y="288600"/>
            <a:ext cx="8520600" cy="1108400"/>
          </a:xfrm>
        </p:spPr>
        <p:txBody>
          <a:bodyPr anchor="t"/>
          <a:lstStyle/>
          <a:p>
            <a:pPr algn="r" rtl="1"/>
            <a:r>
              <a:rPr lang="ar-SA" b="1" dirty="0">
                <a:solidFill>
                  <a:schemeClr val="tx2"/>
                </a:solidFill>
                <a:latin typeface="Nexa Heavy" panose="02000000000000000000" pitchFamily="2" charset="77"/>
                <a:cs typeface="Arial" panose="020B0604020202020204" pitchFamily="34" charset="0"/>
              </a:rPr>
              <a:t>المناقشة</a:t>
            </a:r>
            <a:endParaRPr lang="en-US" b="1" dirty="0">
              <a:solidFill>
                <a:schemeClr val="tx2"/>
              </a:solidFill>
              <a:latin typeface="Nexa Heavy" panose="02000000000000000000" pitchFamily="2" charset="77"/>
              <a:cs typeface="Arial" panose="020B0604020202020204" pitchFamily="34" charset="0"/>
            </a:endParaRPr>
          </a:p>
        </p:txBody>
      </p:sp>
      <p:sp>
        <p:nvSpPr>
          <p:cNvPr id="112" name="Google Shape;112;p21"/>
          <p:cNvSpPr txBox="1">
            <a:spLocks noGrp="1"/>
          </p:cNvSpPr>
          <p:nvPr>
            <p:ph type="body" idx="1"/>
          </p:nvPr>
        </p:nvSpPr>
        <p:spPr>
          <a:xfrm>
            <a:off x="683568" y="893220"/>
            <a:ext cx="4758363" cy="4572516"/>
          </a:xfrm>
          <a:prstGeom prst="rect">
            <a:avLst/>
          </a:prstGeom>
        </p:spPr>
        <p:txBody>
          <a:bodyPr spcFirstLastPara="1" wrap="square" lIns="91425" tIns="91425" rIns="91425" bIns="91425" anchor="ctr" anchorCtr="0">
            <a:noAutofit/>
          </a:bodyPr>
          <a:lstStyle/>
          <a:p>
            <a:pPr marL="114300" lvl="0" indent="0" algn="ctr" rtl="0">
              <a:spcBef>
                <a:spcPts val="1600"/>
              </a:spcBef>
              <a:spcAft>
                <a:spcPts val="0"/>
              </a:spcAft>
              <a:buSzPts val="1800"/>
              <a:buNone/>
            </a:pPr>
            <a:r>
              <a:rPr lang="ar-SA" sz="3600" dirty="0"/>
              <a:t>خذ بعين الاعتبار الاحتياجات الدينية عند إشراك العناصر الدينية الفاعلة</a:t>
            </a:r>
            <a:endParaRPr sz="3600" dirty="0"/>
          </a:p>
        </p:txBody>
      </p:sp>
      <p:grpSp>
        <p:nvGrpSpPr>
          <p:cNvPr id="15" name="Shape 2628">
            <a:extLst>
              <a:ext uri="{FF2B5EF4-FFF2-40B4-BE49-F238E27FC236}">
                <a16:creationId xmlns:a16="http://schemas.microsoft.com/office/drawing/2014/main" id="{64AF19F5-8B55-6948-A7A9-376B2E17ADA1}"/>
              </a:ext>
            </a:extLst>
          </p:cNvPr>
          <p:cNvGrpSpPr/>
          <p:nvPr/>
        </p:nvGrpSpPr>
        <p:grpSpPr>
          <a:xfrm>
            <a:off x="5958716" y="2009459"/>
            <a:ext cx="2760096" cy="3595847"/>
            <a:chOff x="2190400" y="3124993"/>
            <a:chExt cx="731836" cy="731838"/>
          </a:xfrm>
          <a:solidFill>
            <a:schemeClr val="accent2"/>
          </a:solidFill>
        </p:grpSpPr>
        <p:sp>
          <p:nvSpPr>
            <p:cNvPr id="16" name="Shape 2629">
              <a:extLst>
                <a:ext uri="{FF2B5EF4-FFF2-40B4-BE49-F238E27FC236}">
                  <a16:creationId xmlns:a16="http://schemas.microsoft.com/office/drawing/2014/main" id="{1C4D6052-047A-374E-8C9E-0AF31B2E3582}"/>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FBA76F8A-6171-6349-9697-8045B7DC44FE}"/>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3423A14E-7D0B-4F41-BCFA-AA11419B23F9}"/>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827517E0-81F5-8A4D-9988-58134CCAE389}"/>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7C27112B-0FA6-C240-9FDA-B084289CD259}"/>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83E5AAB1-271E-8548-96B0-07B89D93A8F7}"/>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FADFD1B1-2C81-A941-BDE8-CBFBA6262CFF}"/>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E3D089B9-6EA1-5A40-9C18-ADED459D040B}"/>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48</a:t>
            </a:r>
            <a:endParaRPr lang="en" kern="0" dirty="0"/>
          </a:p>
        </p:txBody>
      </p:sp>
      <p:sp>
        <p:nvSpPr>
          <p:cNvPr id="13" name="مربع نص 12"/>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48</a:t>
            </a:r>
          </a:p>
        </p:txBody>
      </p:sp>
    </p:spTree>
    <p:extLst>
      <p:ext uri="{BB962C8B-B14F-4D97-AF65-F5344CB8AC3E}">
        <p14:creationId xmlns:p14="http://schemas.microsoft.com/office/powerpoint/2010/main" val="129701712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59"/>
          <p:cNvSpPr txBox="1">
            <a:spLocks noGrp="1"/>
          </p:cNvSpPr>
          <p:nvPr>
            <p:ph type="title"/>
          </p:nvPr>
        </p:nvSpPr>
        <p:spPr>
          <a:xfrm>
            <a:off x="228600" y="279400"/>
            <a:ext cx="6561057" cy="1108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dirty="0"/>
              <a:t> الاحتياجات </a:t>
            </a:r>
            <a:r>
              <a:rPr lang="ar-SA" dirty="0">
                <a:solidFill>
                  <a:schemeClr val="accent1">
                    <a:lumMod val="75000"/>
                  </a:schemeClr>
                </a:solidFill>
              </a:rPr>
              <a:t>الدينية</a:t>
            </a:r>
            <a:endParaRPr dirty="0">
              <a:solidFill>
                <a:schemeClr val="accent1">
                  <a:lumMod val="75000"/>
                </a:schemeClr>
              </a:solidFill>
            </a:endParaRPr>
          </a:p>
        </p:txBody>
      </p:sp>
      <p:sp>
        <p:nvSpPr>
          <p:cNvPr id="391" name="Google Shape;391;p59"/>
          <p:cNvSpPr txBox="1">
            <a:spLocks noGrp="1"/>
          </p:cNvSpPr>
          <p:nvPr>
            <p:ph type="body" idx="1"/>
          </p:nvPr>
        </p:nvSpPr>
        <p:spPr>
          <a:xfrm>
            <a:off x="228600" y="1397002"/>
            <a:ext cx="4330148" cy="4803135"/>
          </a:xfrm>
          <a:prstGeom prst="rect">
            <a:avLst/>
          </a:prstGeom>
        </p:spPr>
        <p:txBody>
          <a:bodyPr spcFirstLastPara="1" wrap="square" lIns="91425" tIns="91425" rIns="91425" bIns="91425" anchor="t" anchorCtr="0">
            <a:noAutofit/>
          </a:bodyPr>
          <a:lstStyle/>
          <a:p>
            <a:pPr marL="457200" lvl="0" indent="-342900" algn="r" rtl="1">
              <a:lnSpc>
                <a:spcPct val="120000"/>
              </a:lnSpc>
              <a:spcBef>
                <a:spcPts val="0"/>
              </a:spcBef>
              <a:spcAft>
                <a:spcPts val="0"/>
              </a:spcAft>
              <a:buSzPts val="1800"/>
              <a:buFont typeface="Arial"/>
              <a:buChar char="●"/>
            </a:pPr>
            <a:r>
              <a:rPr lang="ar-SA" sz="2000" dirty="0"/>
              <a:t>الأعياد الدينية</a:t>
            </a:r>
          </a:p>
          <a:p>
            <a:pPr marL="457200" lvl="0" indent="-342900" algn="r" rtl="1">
              <a:lnSpc>
                <a:spcPct val="120000"/>
              </a:lnSpc>
              <a:spcBef>
                <a:spcPts val="0"/>
              </a:spcBef>
              <a:spcAft>
                <a:spcPts val="0"/>
              </a:spcAft>
              <a:buSzPts val="1800"/>
              <a:buFont typeface="Arial"/>
              <a:buChar char="●"/>
            </a:pPr>
            <a:r>
              <a:rPr lang="ar-SA" sz="2000" dirty="0"/>
              <a:t>متطلبات النظام الغذائي</a:t>
            </a:r>
          </a:p>
          <a:p>
            <a:pPr marL="457200" lvl="0" indent="-342900" algn="r" rtl="1">
              <a:lnSpc>
                <a:spcPct val="120000"/>
              </a:lnSpc>
              <a:spcBef>
                <a:spcPts val="0"/>
              </a:spcBef>
              <a:spcAft>
                <a:spcPts val="0"/>
              </a:spcAft>
              <a:buSzPts val="1800"/>
              <a:buFont typeface="Arial"/>
              <a:buChar char="●"/>
            </a:pPr>
            <a:r>
              <a:rPr lang="ar-SA" sz="2000" dirty="0"/>
              <a:t>أوقات الصلاة</a:t>
            </a:r>
          </a:p>
          <a:p>
            <a:pPr marL="457200" lvl="0" indent="-342900" algn="r" rtl="1">
              <a:lnSpc>
                <a:spcPct val="120000"/>
              </a:lnSpc>
              <a:spcBef>
                <a:spcPts val="0"/>
              </a:spcBef>
              <a:spcAft>
                <a:spcPts val="0"/>
              </a:spcAft>
              <a:buSzPts val="1800"/>
              <a:buFont typeface="Arial"/>
              <a:buChar char="●"/>
            </a:pPr>
            <a:r>
              <a:rPr lang="ar-SA" sz="2000" dirty="0"/>
              <a:t>أماكن الأنشطة</a:t>
            </a:r>
          </a:p>
          <a:p>
            <a:pPr marL="457200" lvl="0" indent="-342900" algn="r" rtl="1">
              <a:lnSpc>
                <a:spcPct val="120000"/>
              </a:lnSpc>
              <a:spcBef>
                <a:spcPts val="0"/>
              </a:spcBef>
              <a:spcAft>
                <a:spcPts val="0"/>
              </a:spcAft>
              <a:buSzPts val="1800"/>
              <a:buFont typeface="Arial"/>
              <a:buChar char="●"/>
            </a:pPr>
            <a:r>
              <a:rPr lang="ar-SA" sz="2000" dirty="0"/>
              <a:t>اللغة المناسبة</a:t>
            </a:r>
            <a:endParaRPr sz="2000" dirty="0"/>
          </a:p>
          <a:p>
            <a:pPr marL="457200" lvl="0" indent="-342900" algn="r" rtl="1">
              <a:lnSpc>
                <a:spcPct val="120000"/>
              </a:lnSpc>
              <a:spcBef>
                <a:spcPts val="0"/>
              </a:spcBef>
              <a:spcAft>
                <a:spcPts val="0"/>
              </a:spcAft>
              <a:buSzPts val="1800"/>
              <a:buFont typeface="Arial"/>
              <a:buChar char="●"/>
            </a:pPr>
            <a:r>
              <a:rPr lang="ar-SA" sz="2000" dirty="0"/>
              <a:t>المواد المكتوبة</a:t>
            </a:r>
          </a:p>
          <a:p>
            <a:pPr marL="457200" lvl="0" indent="-342900" algn="r" rtl="1">
              <a:lnSpc>
                <a:spcPct val="120000"/>
              </a:lnSpc>
              <a:spcBef>
                <a:spcPts val="0"/>
              </a:spcBef>
              <a:spcAft>
                <a:spcPts val="0"/>
              </a:spcAft>
              <a:buSzPts val="1800"/>
              <a:buFont typeface="Arial"/>
              <a:buChar char="●"/>
            </a:pPr>
            <a:r>
              <a:rPr lang="ar-SA" sz="2000" dirty="0"/>
              <a:t>قواعد اللباس</a:t>
            </a:r>
          </a:p>
          <a:p>
            <a:pPr marL="457200" lvl="0" indent="-342900" algn="r" rtl="1">
              <a:lnSpc>
                <a:spcPct val="120000"/>
              </a:lnSpc>
              <a:spcBef>
                <a:spcPts val="0"/>
              </a:spcBef>
              <a:spcAft>
                <a:spcPts val="0"/>
              </a:spcAft>
              <a:buSzPts val="1800"/>
              <a:buFont typeface="Arial"/>
              <a:buChar char="●"/>
            </a:pPr>
            <a:r>
              <a:rPr lang="ar-SA" sz="2000" dirty="0"/>
              <a:t>الاحتياجات والديناميكيات الجنسانية</a:t>
            </a:r>
          </a:p>
          <a:p>
            <a:pPr marL="457200" lvl="0" indent="-342900" algn="r" rtl="1">
              <a:lnSpc>
                <a:spcPct val="120000"/>
              </a:lnSpc>
              <a:spcBef>
                <a:spcPts val="0"/>
              </a:spcBef>
              <a:spcAft>
                <a:spcPts val="0"/>
              </a:spcAft>
              <a:buSzPts val="1800"/>
              <a:buFont typeface="Arial"/>
              <a:buChar char="●"/>
            </a:pPr>
            <a:r>
              <a:rPr lang="ar-SA" sz="2000" dirty="0"/>
              <a:t>ديناميكيات السن</a:t>
            </a:r>
            <a:endParaRPr lang="en" sz="2000" dirty="0"/>
          </a:p>
          <a:p>
            <a:pPr marL="114300" lvl="0" indent="0" algn="l" rtl="0">
              <a:lnSpc>
                <a:spcPct val="120000"/>
              </a:lnSpc>
              <a:spcBef>
                <a:spcPts val="0"/>
              </a:spcBef>
              <a:spcAft>
                <a:spcPts val="0"/>
              </a:spcAft>
              <a:buSzPts val="1800"/>
              <a:buNone/>
            </a:pPr>
            <a:endParaRPr lang="en" sz="2000" dirty="0"/>
          </a:p>
          <a:p>
            <a:pPr marL="457200" lvl="0" indent="-342900" algn="l" rtl="0">
              <a:lnSpc>
                <a:spcPct val="120000"/>
              </a:lnSpc>
              <a:spcBef>
                <a:spcPts val="0"/>
              </a:spcBef>
              <a:spcAft>
                <a:spcPts val="0"/>
              </a:spcAft>
              <a:buSzPts val="1800"/>
              <a:buFont typeface="Arial"/>
              <a:buChar char="●"/>
            </a:pPr>
            <a:endParaRPr sz="2000" dirty="0"/>
          </a:p>
          <a:p>
            <a:pPr marL="0" lvl="0" indent="0" algn="l" rtl="0">
              <a:spcBef>
                <a:spcPts val="0"/>
              </a:spcBef>
              <a:spcAft>
                <a:spcPts val="1600"/>
              </a:spcAft>
              <a:buNone/>
            </a:pPr>
            <a:endParaRPr dirty="0"/>
          </a:p>
        </p:txBody>
      </p:sp>
      <p:pic>
        <p:nvPicPr>
          <p:cNvPr id="392" name="Google Shape;392;p5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747020" y="1929191"/>
            <a:ext cx="4085274" cy="333084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DBB7A34D-7680-C249-9AC3-E86390310458}"/>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49</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49</a:t>
            </a:r>
          </a:p>
        </p:txBody>
      </p:sp>
    </p:spTree>
    <p:extLst>
      <p:ext uri="{BB962C8B-B14F-4D97-AF65-F5344CB8AC3E}">
        <p14:creationId xmlns:p14="http://schemas.microsoft.com/office/powerpoint/2010/main" val="274340499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Shape 196"/>
          <p:cNvSpPr txBox="1">
            <a:spLocks noGrp="1"/>
          </p:cNvSpPr>
          <p:nvPr>
            <p:ph type="title"/>
          </p:nvPr>
        </p:nvSpPr>
        <p:spPr>
          <a:xfrm>
            <a:off x="516835" y="274637"/>
            <a:ext cx="8401878" cy="913699"/>
          </a:xfrm>
          <a:prstGeom prst="rect">
            <a:avLst/>
          </a:prstGeom>
          <a:noFill/>
          <a:ln>
            <a:noFill/>
          </a:ln>
        </p:spPr>
        <p:txBody>
          <a:bodyPr lIns="0" tIns="0" rIns="0" bIns="0" anchor="t" anchorCtr="0">
            <a:noAutofit/>
          </a:bodyPr>
          <a:lstStyle/>
          <a:p>
            <a:pPr algn="r" rtl="1">
              <a:buClr>
                <a:srgbClr val="0095C3"/>
              </a:buClr>
              <a:buSzPct val="25000"/>
            </a:pPr>
            <a:r>
              <a:rPr lang="ar-SA" sz="2800" dirty="0">
                <a:latin typeface="Nexa Heavy" panose="02000000000000000000" pitchFamily="2" charset="77"/>
                <a:cs typeface="Arial" panose="020B0604020202020204" pitchFamily="34" charset="0"/>
              </a:rPr>
              <a:t>الفرضيات </a:t>
            </a:r>
            <a:r>
              <a:rPr lang="ar-SA" sz="2800" dirty="0">
                <a:solidFill>
                  <a:schemeClr val="accent1">
                    <a:lumMod val="75000"/>
                  </a:schemeClr>
                </a:solidFill>
                <a:latin typeface="Nexa Heavy" panose="02000000000000000000" pitchFamily="2" charset="77"/>
                <a:cs typeface="Arial" panose="020B0604020202020204" pitchFamily="34" charset="0"/>
              </a:rPr>
              <a:t>الثلاث</a:t>
            </a:r>
            <a:r>
              <a:rPr lang="ar-SA" sz="2800" dirty="0">
                <a:latin typeface="Nexa Heavy" panose="02000000000000000000" pitchFamily="2" charset="77"/>
                <a:cs typeface="Arial" panose="020B0604020202020204" pitchFamily="34" charset="0"/>
              </a:rPr>
              <a:t> التي ترتكز عليها نظريتنا للتغيير</a:t>
            </a:r>
            <a:endParaRPr lang="en-US" sz="2800" dirty="0">
              <a:solidFill>
                <a:schemeClr val="tx2"/>
              </a:solidFill>
              <a:latin typeface="Nexa Heavy" panose="02000000000000000000" pitchFamily="2" charset="77"/>
              <a:cs typeface="Arial" panose="020B0604020202020204" pitchFamily="34" charset="0"/>
            </a:endParaRPr>
          </a:p>
        </p:txBody>
      </p:sp>
      <p:sp>
        <p:nvSpPr>
          <p:cNvPr id="197" name="Shape 197"/>
          <p:cNvSpPr txBox="1">
            <a:spLocks noGrp="1"/>
          </p:cNvSpPr>
          <p:nvPr>
            <p:ph type="body" idx="1"/>
          </p:nvPr>
        </p:nvSpPr>
        <p:spPr>
          <a:xfrm>
            <a:off x="262890" y="5034982"/>
            <a:ext cx="2686050" cy="913700"/>
          </a:xfrm>
          <a:prstGeom prst="rect">
            <a:avLst/>
          </a:prstGeom>
          <a:noFill/>
          <a:ln>
            <a:noFill/>
          </a:ln>
        </p:spPr>
        <p:txBody>
          <a:bodyPr lIns="0" tIns="0" rIns="0" bIns="0" anchor="t" anchorCtr="0">
            <a:noAutofit/>
          </a:bodyPr>
          <a:lstStyle/>
          <a:p>
            <a:pPr algn="ctr">
              <a:spcBef>
                <a:spcPts val="0"/>
              </a:spcBef>
              <a:buSzPct val="25000"/>
            </a:pPr>
            <a:r>
              <a:rPr lang="ar-SA" sz="1600" b="0" dirty="0">
                <a:solidFill>
                  <a:schemeClr val="accent1"/>
                </a:solidFill>
              </a:rPr>
              <a:t>التأثير والمعرفة </a:t>
            </a:r>
            <a:r>
              <a:rPr lang="en-US" sz="1600" b="0" dirty="0">
                <a:solidFill>
                  <a:schemeClr val="accent1"/>
                </a:solidFill>
                <a:latin typeface="Arial" panose="020B0604020202020204" pitchFamily="34" charset="0"/>
                <a:cs typeface="Arial" panose="020B0604020202020204" pitchFamily="34" charset="0"/>
              </a:rPr>
              <a:t> </a:t>
            </a:r>
          </a:p>
        </p:txBody>
      </p:sp>
      <p:sp>
        <p:nvSpPr>
          <p:cNvPr id="199" name="Shape 199"/>
          <p:cNvSpPr txBox="1">
            <a:spLocks noGrp="1"/>
          </p:cNvSpPr>
          <p:nvPr>
            <p:ph type="body" idx="2"/>
          </p:nvPr>
        </p:nvSpPr>
        <p:spPr>
          <a:xfrm>
            <a:off x="3223263" y="5055302"/>
            <a:ext cx="2686049" cy="913700"/>
          </a:xfrm>
          <a:prstGeom prst="rect">
            <a:avLst/>
          </a:prstGeom>
          <a:noFill/>
          <a:ln>
            <a:noFill/>
          </a:ln>
        </p:spPr>
        <p:txBody>
          <a:bodyPr lIns="0" tIns="0" rIns="0" bIns="0" anchor="t" anchorCtr="0">
            <a:noAutofit/>
          </a:bodyPr>
          <a:lstStyle/>
          <a:p>
            <a:pPr algn="ctr">
              <a:spcBef>
                <a:spcPts val="0"/>
              </a:spcBef>
              <a:buSzPct val="25000"/>
            </a:pPr>
            <a:r>
              <a:rPr lang="ar-SA" sz="1600" b="0" dirty="0">
                <a:solidFill>
                  <a:schemeClr val="accent1"/>
                </a:solidFill>
              </a:rPr>
              <a:t>الدين: دافع للنزاع وطريق للسلام</a:t>
            </a:r>
            <a:endParaRPr lang="en-US" sz="1600" b="0" dirty="0">
              <a:solidFill>
                <a:schemeClr val="accent1"/>
              </a:solidFill>
              <a:latin typeface="Arial" panose="020B0604020202020204" pitchFamily="34" charset="0"/>
              <a:cs typeface="Arial" panose="020B0604020202020204" pitchFamily="34" charset="0"/>
            </a:endParaRPr>
          </a:p>
          <a:p>
            <a:pPr algn="ctr">
              <a:buSzPct val="25000"/>
            </a:pPr>
            <a:endParaRPr lang="en-US" sz="1600" b="0" dirty="0">
              <a:solidFill>
                <a:schemeClr val="accent1"/>
              </a:solidFill>
              <a:latin typeface="Arial" panose="020B0604020202020204" pitchFamily="34" charset="0"/>
              <a:cs typeface="Arial" panose="020B0604020202020204" pitchFamily="34" charset="0"/>
            </a:endParaRPr>
          </a:p>
        </p:txBody>
      </p:sp>
      <p:sp>
        <p:nvSpPr>
          <p:cNvPr id="202" name="Shape 202"/>
          <p:cNvSpPr txBox="1">
            <a:spLocks noGrp="1"/>
          </p:cNvSpPr>
          <p:nvPr>
            <p:ph type="body" idx="3"/>
          </p:nvPr>
        </p:nvSpPr>
        <p:spPr>
          <a:xfrm>
            <a:off x="6229354" y="5055302"/>
            <a:ext cx="2686049" cy="913700"/>
          </a:xfrm>
          <a:prstGeom prst="rect">
            <a:avLst/>
          </a:prstGeom>
          <a:noFill/>
          <a:ln>
            <a:noFill/>
          </a:ln>
        </p:spPr>
        <p:txBody>
          <a:bodyPr lIns="0" tIns="0" rIns="0" bIns="0" anchor="t" anchorCtr="0">
            <a:noAutofit/>
          </a:bodyPr>
          <a:lstStyle/>
          <a:p>
            <a:pPr algn="ctr">
              <a:spcBef>
                <a:spcPts val="0"/>
              </a:spcBef>
              <a:buSzPct val="25000"/>
            </a:pPr>
            <a:r>
              <a:rPr lang="ar-SA" sz="1600" b="0" dirty="0">
                <a:solidFill>
                  <a:schemeClr val="accent1"/>
                </a:solidFill>
              </a:rPr>
              <a:t>الحوار والعمل المشترك</a:t>
            </a:r>
            <a:endParaRPr lang="en-US" sz="1600" b="0" dirty="0">
              <a:solidFill>
                <a:schemeClr val="accent1"/>
              </a:solidFill>
              <a:latin typeface="Arial" panose="020B0604020202020204" pitchFamily="34" charset="0"/>
              <a:cs typeface="Arial" panose="020B0604020202020204" pitchFamily="34" charset="0"/>
            </a:endParaRPr>
          </a:p>
          <a:p>
            <a:pPr algn="ctr">
              <a:buSzPct val="25000"/>
            </a:pPr>
            <a:endParaRPr lang="en-US" sz="1600" b="0" dirty="0">
              <a:solidFill>
                <a:schemeClr val="accent1"/>
              </a:solidFill>
              <a:latin typeface="Arial" panose="020B0604020202020204" pitchFamily="34" charset="0"/>
              <a:cs typeface="Arial" panose="020B0604020202020204" pitchFamily="34" charset="0"/>
            </a:endParaRPr>
          </a:p>
        </p:txBody>
      </p:sp>
      <p:pic>
        <p:nvPicPr>
          <p:cNvPr id="204" name="Shape 204"/>
          <p:cNvPicPr preferRelativeResize="0">
            <a:picLocks noGrp="1"/>
          </p:cNvPicPr>
          <p:nvPr>
            <p:ph type="pic" idx="8"/>
          </p:nvPr>
        </p:nvPicPr>
        <p:blipFill rotWithShape="1">
          <a:blip r:embed="rId3" cstate="screen">
            <a:alphaModFix/>
            <a:extLst>
              <a:ext uri="{28A0092B-C50C-407E-A947-70E740481C1C}">
                <a14:useLocalDpi xmlns:a14="http://schemas.microsoft.com/office/drawing/2010/main"/>
              </a:ext>
            </a:extLst>
          </a:blip>
          <a:srcRect/>
          <a:stretch/>
        </p:blipFill>
        <p:spPr>
          <a:xfrm>
            <a:off x="251463" y="2636912"/>
            <a:ext cx="2664353" cy="2342190"/>
          </a:xfrm>
          <a:prstGeom prst="rect">
            <a:avLst/>
          </a:prstGeom>
          <a:noFill/>
          <a:ln>
            <a:noFill/>
          </a:ln>
        </p:spPr>
      </p:pic>
      <p:pic>
        <p:nvPicPr>
          <p:cNvPr id="205" name="Shape 205"/>
          <p:cNvPicPr preferRelativeResize="0">
            <a:picLocks noGrp="1"/>
          </p:cNvPicPr>
          <p:nvPr>
            <p:ph type="pic" idx="9"/>
          </p:nvPr>
        </p:nvPicPr>
        <p:blipFill rotWithShape="1">
          <a:blip r:embed="rId4" cstate="screen">
            <a:alphaModFix/>
            <a:extLst>
              <a:ext uri="{28A0092B-C50C-407E-A947-70E740481C1C}">
                <a14:useLocalDpi xmlns:a14="http://schemas.microsoft.com/office/drawing/2010/main"/>
              </a:ext>
            </a:extLst>
          </a:blip>
          <a:srcRect/>
          <a:stretch/>
        </p:blipFill>
        <p:spPr>
          <a:xfrm>
            <a:off x="3211833" y="2636912"/>
            <a:ext cx="2728319" cy="2342190"/>
          </a:xfrm>
          <a:prstGeom prst="rect">
            <a:avLst/>
          </a:prstGeom>
          <a:noFill/>
          <a:ln>
            <a:noFill/>
          </a:ln>
        </p:spPr>
      </p:pic>
      <p:pic>
        <p:nvPicPr>
          <p:cNvPr id="206" name="Shape 206"/>
          <p:cNvPicPr preferRelativeResize="0">
            <a:picLocks noGrp="1"/>
          </p:cNvPicPr>
          <p:nvPr>
            <p:ph type="pic" idx="13"/>
          </p:nvPr>
        </p:nvPicPr>
        <p:blipFill rotWithShape="1">
          <a:blip r:embed="rId5" cstate="screen">
            <a:alphaModFix/>
            <a:extLst>
              <a:ext uri="{28A0092B-C50C-407E-A947-70E740481C1C}">
                <a14:useLocalDpi xmlns:a14="http://schemas.microsoft.com/office/drawing/2010/main"/>
              </a:ext>
            </a:extLst>
          </a:blip>
          <a:srcRect t="12522" b="12522"/>
          <a:stretch/>
        </p:blipFill>
        <p:spPr>
          <a:xfrm>
            <a:off x="6084168" y="2564904"/>
            <a:ext cx="2664296" cy="2273424"/>
          </a:xfrm>
          <a:prstGeom prst="rect">
            <a:avLst/>
          </a:prstGeom>
          <a:noFill/>
          <a:ln>
            <a:noFill/>
          </a:ln>
        </p:spPr>
      </p:pic>
      <p:sp>
        <p:nvSpPr>
          <p:cNvPr id="9" name="Shape 20">
            <a:extLst>
              <a:ext uri="{FF2B5EF4-FFF2-40B4-BE49-F238E27FC236}">
                <a16:creationId xmlns:a16="http://schemas.microsoft.com/office/drawing/2014/main" id="{E517DE8B-AB6E-5E4C-BC89-BD77196EFE6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a:t>
            </a:r>
            <a:endParaRPr lang="en" kern="0" dirty="0"/>
          </a:p>
        </p:txBody>
      </p:sp>
      <p:sp>
        <p:nvSpPr>
          <p:cNvPr id="10" name="مربع نص 9"/>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a:t>
            </a:r>
          </a:p>
        </p:txBody>
      </p:sp>
    </p:spTree>
    <p:extLst>
      <p:ext uri="{BB962C8B-B14F-4D97-AF65-F5344CB8AC3E}">
        <p14:creationId xmlns:p14="http://schemas.microsoft.com/office/powerpoint/2010/main" val="261113599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481"/>
        <p:cNvGrpSpPr/>
        <p:nvPr/>
      </p:nvGrpSpPr>
      <p:grpSpPr>
        <a:xfrm>
          <a:off x="0" y="0"/>
          <a:ext cx="0" cy="0"/>
          <a:chOff x="0" y="0"/>
          <a:chExt cx="0" cy="0"/>
        </a:xfrm>
      </p:grpSpPr>
      <p:pic>
        <p:nvPicPr>
          <p:cNvPr id="7" name="Google Shape;482;p74">
            <a:extLst>
              <a:ext uri="{FF2B5EF4-FFF2-40B4-BE49-F238E27FC236}">
                <a16:creationId xmlns:a16="http://schemas.microsoft.com/office/drawing/2014/main" id="{65F54514-38CA-A54E-B66A-FFFB46769BF4}"/>
              </a:ext>
            </a:extLst>
          </p:cNvPr>
          <p:cNvPicPr preferRelativeResize="0"/>
          <p:nvPr/>
        </p:nvPicPr>
        <p:blipFill>
          <a:blip r:embed="rId3" cstate="screen">
            <a:alphaModFix amt="16000"/>
            <a:extLst>
              <a:ext uri="{28A0092B-C50C-407E-A947-70E740481C1C}">
                <a14:useLocalDpi xmlns:a14="http://schemas.microsoft.com/office/drawing/2010/main"/>
              </a:ext>
            </a:extLst>
          </a:blip>
          <a:stretch>
            <a:fillRect/>
          </a:stretch>
        </p:blipFill>
        <p:spPr>
          <a:xfrm>
            <a:off x="0" y="-19867"/>
            <a:ext cx="9144000" cy="6446067"/>
          </a:xfrm>
          <a:prstGeom prst="rect">
            <a:avLst/>
          </a:prstGeom>
          <a:noFill/>
          <a:ln>
            <a:noFill/>
          </a:ln>
        </p:spPr>
      </p:pic>
      <p:sp>
        <p:nvSpPr>
          <p:cNvPr id="13" name="Title 12">
            <a:extLst>
              <a:ext uri="{FF2B5EF4-FFF2-40B4-BE49-F238E27FC236}">
                <a16:creationId xmlns:a16="http://schemas.microsoft.com/office/drawing/2014/main" id="{E8B1E850-366A-492B-88D9-D2E97478D65C}"/>
              </a:ext>
            </a:extLst>
          </p:cNvPr>
          <p:cNvSpPr>
            <a:spLocks noGrp="1"/>
          </p:cNvSpPr>
          <p:nvPr>
            <p:ph type="title"/>
          </p:nvPr>
        </p:nvSpPr>
        <p:spPr>
          <a:xfrm>
            <a:off x="143052" y="288600"/>
            <a:ext cx="8520600" cy="1108400"/>
          </a:xfrm>
        </p:spPr>
        <p:txBody>
          <a:bodyPr anchor="t"/>
          <a:lstStyle/>
          <a:p>
            <a:pPr algn="r" rtl="1">
              <a:lnSpc>
                <a:spcPct val="80000"/>
              </a:lnSpc>
            </a:pPr>
            <a:r>
              <a:rPr lang="en-US" dirty="0"/>
              <a:t> </a:t>
            </a:r>
            <a:r>
              <a:rPr lang="ar-SA" dirty="0"/>
              <a:t>فرص إشراك مجتمعات الميم (</a:t>
            </a:r>
            <a:r>
              <a:rPr lang="en-US" dirty="0"/>
              <a:t>LGBTQ</a:t>
            </a:r>
            <a:r>
              <a:rPr lang="ar-SA" dirty="0"/>
              <a:t>)</a:t>
            </a:r>
            <a:endParaRPr lang="x-none" dirty="0">
              <a:latin typeface="Nexa" panose="02000000000000000000" pitchFamily="2" charset="77"/>
            </a:endParaRPr>
          </a:p>
        </p:txBody>
      </p:sp>
      <p:sp>
        <p:nvSpPr>
          <p:cNvPr id="6" name="Text Placeholder 5">
            <a:extLst>
              <a:ext uri="{FF2B5EF4-FFF2-40B4-BE49-F238E27FC236}">
                <a16:creationId xmlns:a16="http://schemas.microsoft.com/office/drawing/2014/main" id="{D2C83782-A2E0-4B4E-A97D-060496755991}"/>
              </a:ext>
            </a:extLst>
          </p:cNvPr>
          <p:cNvSpPr>
            <a:spLocks noGrp="1"/>
          </p:cNvSpPr>
          <p:nvPr>
            <p:ph type="body" idx="1"/>
          </p:nvPr>
        </p:nvSpPr>
        <p:spPr>
          <a:xfrm>
            <a:off x="228602" y="1714502"/>
            <a:ext cx="8686801" cy="4343399"/>
          </a:xfrm>
        </p:spPr>
        <p:txBody>
          <a:bodyPr/>
          <a:lstStyle/>
          <a:p>
            <a:pPr marL="114300" indent="0" algn="r" rtl="1">
              <a:buNone/>
            </a:pPr>
            <a:r>
              <a:rPr lang="ar-SA" sz="2200" dirty="0"/>
              <a:t>إذا قررت أن هناك فرصة لإشراك العناصر الدينية الفاعلة في قضايا مجتمع الميم</a:t>
            </a:r>
            <a:r>
              <a:rPr lang="ar-SA" sz="2200" b="1" dirty="0"/>
              <a:t>، فضع في اعتبارك ما يلي:</a:t>
            </a:r>
            <a:endParaRPr lang="en-US" sz="2200" b="1" dirty="0"/>
          </a:p>
          <a:p>
            <a:pPr marL="342900" algn="r" rtl="1">
              <a:buFont typeface="Arial" panose="020B0604020202020204" pitchFamily="34" charset="0"/>
              <a:buChar char="•"/>
            </a:pPr>
            <a:r>
              <a:rPr lang="ar-SA" sz="2200" dirty="0"/>
              <a:t>الاستكشاف أولاً لإمكانية النجاح مع أحد العناصر الدينية الفاعلة الموثوقين على انفراد للتحقق من إمكانيات المناقشة والمشاركة</a:t>
            </a:r>
            <a:endParaRPr lang="en-US" sz="2200" dirty="0"/>
          </a:p>
          <a:p>
            <a:pPr marL="342900" algn="r" rtl="1">
              <a:buFont typeface="Arial" panose="020B0604020202020204" pitchFamily="34" charset="0"/>
              <a:buChar char="•"/>
            </a:pPr>
            <a:r>
              <a:rPr lang="ar-SA" sz="2200" dirty="0"/>
              <a:t>اللجوء إلى مشورة المجتمعات/ المنظمات الدينية التي استخدمت التبرير العقائدي لاحتضان مجتمع الميم</a:t>
            </a:r>
            <a:r>
              <a:rPr lang="en-GB" sz="2200" dirty="0"/>
              <a:t>LGBTQ) </a:t>
            </a:r>
            <a:r>
              <a:rPr lang="ar-SA" sz="2200" dirty="0"/>
              <a:t>) بين </a:t>
            </a:r>
            <a:r>
              <a:rPr lang="ar-SA" sz="2200" dirty="0" err="1"/>
              <a:t>ظهرانيها</a:t>
            </a:r>
            <a:endParaRPr lang="en-GB" sz="2200" dirty="0"/>
          </a:p>
          <a:p>
            <a:pPr marL="342900" algn="r" rtl="1">
              <a:buFont typeface="Arial" panose="020B0604020202020204" pitchFamily="34" charset="0"/>
              <a:buChar char="•"/>
            </a:pPr>
            <a:r>
              <a:rPr lang="ar-SA" sz="2200" dirty="0"/>
              <a:t>العمل على تغيير المواقف دون مشاركة محددة وجهًا لوجه</a:t>
            </a:r>
            <a:endParaRPr lang="en-US" sz="2200" dirty="0"/>
          </a:p>
          <a:p>
            <a:pPr marL="114300" indent="0">
              <a:buNone/>
            </a:pPr>
            <a:r>
              <a:rPr lang="en-US" dirty="0"/>
              <a:t> </a:t>
            </a:r>
            <a:endParaRPr lang="x-none" dirty="0"/>
          </a:p>
        </p:txBody>
      </p:sp>
      <p:sp>
        <p:nvSpPr>
          <p:cNvPr id="5" name="Shape 20">
            <a:extLst>
              <a:ext uri="{FF2B5EF4-FFF2-40B4-BE49-F238E27FC236}">
                <a16:creationId xmlns:a16="http://schemas.microsoft.com/office/drawing/2014/main" id="{213DA3F1-29F5-124D-8800-746BD1A51526}"/>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50</a:t>
            </a:r>
            <a:endParaRPr lang="en" kern="0" dirty="0"/>
          </a:p>
        </p:txBody>
      </p:sp>
      <p:sp>
        <p:nvSpPr>
          <p:cNvPr id="8" name="مربع نص 7"/>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50</a:t>
            </a:r>
          </a:p>
        </p:txBody>
      </p:sp>
    </p:spTree>
    <p:extLst>
      <p:ext uri="{BB962C8B-B14F-4D97-AF65-F5344CB8AC3E}">
        <p14:creationId xmlns:p14="http://schemas.microsoft.com/office/powerpoint/2010/main" val="157036438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81"/>
        <p:cNvGrpSpPr/>
        <p:nvPr/>
      </p:nvGrpSpPr>
      <p:grpSpPr>
        <a:xfrm>
          <a:off x="0" y="0"/>
          <a:ext cx="0" cy="0"/>
          <a:chOff x="0" y="0"/>
          <a:chExt cx="0" cy="0"/>
        </a:xfrm>
      </p:grpSpPr>
      <p:pic>
        <p:nvPicPr>
          <p:cNvPr id="482" name="Google Shape;482;p74"/>
          <p:cNvPicPr preferRelativeResize="0"/>
          <p:nvPr/>
        </p:nvPicPr>
        <p:blipFill>
          <a:blip r:embed="rId3" cstate="screen">
            <a:alphaModFix amt="16000"/>
            <a:extLst>
              <a:ext uri="{28A0092B-C50C-407E-A947-70E740481C1C}">
                <a14:useLocalDpi xmlns:a14="http://schemas.microsoft.com/office/drawing/2010/main"/>
              </a:ext>
            </a:extLst>
          </a:blip>
          <a:stretch>
            <a:fillRect/>
          </a:stretch>
        </p:blipFill>
        <p:spPr>
          <a:xfrm>
            <a:off x="0" y="-19867"/>
            <a:ext cx="9144000" cy="6446067"/>
          </a:xfrm>
          <a:prstGeom prst="rect">
            <a:avLst/>
          </a:prstGeom>
          <a:noFill/>
          <a:ln>
            <a:noFill/>
          </a:ln>
        </p:spPr>
      </p:pic>
      <p:sp>
        <p:nvSpPr>
          <p:cNvPr id="13" name="Title 12">
            <a:extLst>
              <a:ext uri="{FF2B5EF4-FFF2-40B4-BE49-F238E27FC236}">
                <a16:creationId xmlns:a16="http://schemas.microsoft.com/office/drawing/2014/main" id="{E8B1E850-366A-492B-88D9-D2E97478D65C}"/>
              </a:ext>
            </a:extLst>
          </p:cNvPr>
          <p:cNvSpPr>
            <a:spLocks noGrp="1"/>
          </p:cNvSpPr>
          <p:nvPr>
            <p:ph type="title"/>
          </p:nvPr>
        </p:nvSpPr>
        <p:spPr>
          <a:xfrm>
            <a:off x="228603" y="314739"/>
            <a:ext cx="8686799" cy="1108400"/>
          </a:xfrm>
        </p:spPr>
        <p:txBody>
          <a:bodyPr/>
          <a:lstStyle/>
          <a:p>
            <a:pPr algn="r" rtl="1">
              <a:lnSpc>
                <a:spcPct val="80000"/>
              </a:lnSpc>
            </a:pPr>
            <a:r>
              <a:rPr lang="ar-SA" dirty="0"/>
              <a:t>تحديات إشراك مجتمعات الميم (</a:t>
            </a:r>
            <a:r>
              <a:rPr lang="en-US" dirty="0"/>
              <a:t>LGBTQ</a:t>
            </a:r>
            <a:r>
              <a:rPr lang="ar-SA" dirty="0"/>
              <a:t>)</a:t>
            </a:r>
            <a:r>
              <a:rPr lang="en-US" dirty="0">
                <a:latin typeface="Nexa" panose="02000000000000000000" pitchFamily="2" charset="77"/>
              </a:rPr>
              <a:t>  </a:t>
            </a:r>
            <a:endParaRPr lang="x-none" dirty="0">
              <a:latin typeface="Nexa" panose="02000000000000000000" pitchFamily="2" charset="77"/>
            </a:endParaRPr>
          </a:p>
        </p:txBody>
      </p:sp>
      <p:sp>
        <p:nvSpPr>
          <p:cNvPr id="6" name="Text Placeholder 5">
            <a:extLst>
              <a:ext uri="{FF2B5EF4-FFF2-40B4-BE49-F238E27FC236}">
                <a16:creationId xmlns:a16="http://schemas.microsoft.com/office/drawing/2014/main" id="{D2C83782-A2E0-4B4E-A97D-060496755991}"/>
              </a:ext>
            </a:extLst>
          </p:cNvPr>
          <p:cNvSpPr>
            <a:spLocks noGrp="1"/>
          </p:cNvSpPr>
          <p:nvPr>
            <p:ph type="body" idx="1"/>
          </p:nvPr>
        </p:nvSpPr>
        <p:spPr>
          <a:xfrm>
            <a:off x="228600" y="1574800"/>
            <a:ext cx="8686800" cy="4114800"/>
          </a:xfrm>
        </p:spPr>
        <p:txBody>
          <a:bodyPr anchor="t"/>
          <a:lstStyle/>
          <a:p>
            <a:pPr marL="285750" indent="-285750" algn="r" rtl="1">
              <a:spcBef>
                <a:spcPts val="300"/>
              </a:spcBef>
              <a:buFont typeface="Arial" panose="020B0604020202020204" pitchFamily="34" charset="0"/>
              <a:buChar char="•"/>
            </a:pPr>
            <a:r>
              <a:rPr lang="ar-SA" sz="2000" dirty="0">
                <a:solidFill>
                  <a:schemeClr val="tx1"/>
                </a:solidFill>
              </a:rPr>
              <a:t>هناك تشريع لدى ما يزيد على 68 دولة يجرم العلاقات بين أفراد الجنس الواحد</a:t>
            </a:r>
          </a:p>
          <a:p>
            <a:pPr marL="285750" indent="-285750" algn="r" rtl="1">
              <a:spcBef>
                <a:spcPts val="300"/>
              </a:spcBef>
              <a:buFont typeface="Arial" panose="020B0604020202020204" pitchFamily="34" charset="0"/>
              <a:buChar char="•"/>
            </a:pPr>
            <a:r>
              <a:rPr lang="ar-SA" sz="2000" dirty="0">
                <a:solidFill>
                  <a:schemeClr val="tx1"/>
                </a:solidFill>
                <a:latin typeface="Arial" panose="020B0604020202020204" pitchFamily="34" charset="0"/>
                <a:cs typeface="Arial" panose="020B0604020202020204" pitchFamily="34" charset="0"/>
              </a:rPr>
              <a:t>قد يكون من غير المقبول أو الخطير التطرق لقضايا مجتمع الميم</a:t>
            </a:r>
            <a:endParaRPr lang="en-US" sz="2000" dirty="0">
              <a:solidFill>
                <a:schemeClr val="tx1"/>
              </a:solidFill>
              <a:latin typeface="Arial" panose="020B0604020202020204" pitchFamily="34" charset="0"/>
              <a:cs typeface="Arial" panose="020B0604020202020204" pitchFamily="34" charset="0"/>
            </a:endParaRPr>
          </a:p>
          <a:p>
            <a:pPr marL="285750" indent="-285750" algn="r" rtl="1">
              <a:spcBef>
                <a:spcPts val="300"/>
              </a:spcBef>
              <a:buFont typeface="Arial" panose="020B0604020202020204" pitchFamily="34" charset="0"/>
              <a:buChar char="•"/>
            </a:pPr>
            <a:r>
              <a:rPr lang="ar-SA" sz="2000" dirty="0">
                <a:solidFill>
                  <a:schemeClr val="tx1"/>
                </a:solidFill>
              </a:rPr>
              <a:t>ربما يتردد المشاركون من مجتمع الميم في التفاعل مع العناصر الدينية الفاعلة بسبب الخوف؛ تجارب سلبية سابقة</a:t>
            </a:r>
            <a:endParaRPr lang="en-GB" sz="2000" dirty="0">
              <a:solidFill>
                <a:schemeClr val="tx1"/>
              </a:solidFill>
              <a:latin typeface="Arial" panose="020B0604020202020204" pitchFamily="34" charset="0"/>
              <a:cs typeface="Arial" panose="020B0604020202020204" pitchFamily="34" charset="0"/>
            </a:endParaRPr>
          </a:p>
          <a:p>
            <a:pPr marL="285750" indent="-285750" algn="r" rtl="1">
              <a:spcBef>
                <a:spcPts val="300"/>
              </a:spcBef>
              <a:buFont typeface="Arial" panose="020B0604020202020204" pitchFamily="34" charset="0"/>
              <a:buChar char="•"/>
            </a:pPr>
            <a:r>
              <a:rPr lang="ar-SA" sz="2000" dirty="0">
                <a:solidFill>
                  <a:schemeClr val="tx1"/>
                </a:solidFill>
              </a:rPr>
              <a:t>ضع مبدأ عدم إلحاق الضرر بعين الاعتبار معتمدًا على موقع المشاركين وتكوينهم  </a:t>
            </a:r>
            <a:endParaRPr lang="en-GB" sz="2000" dirty="0">
              <a:solidFill>
                <a:schemeClr val="tx1"/>
              </a:solidFill>
              <a:latin typeface="Arial" panose="020B0604020202020204" pitchFamily="34" charset="0"/>
              <a:cs typeface="Arial" panose="020B0604020202020204" pitchFamily="34" charset="0"/>
            </a:endParaRPr>
          </a:p>
          <a:p>
            <a:pPr marL="285750" indent="-285750" algn="r" rtl="1">
              <a:spcBef>
                <a:spcPts val="300"/>
              </a:spcBef>
              <a:buFont typeface="Arial" panose="020B0604020202020204" pitchFamily="34" charset="0"/>
              <a:buChar char="•"/>
            </a:pPr>
            <a:r>
              <a:rPr lang="ar-SA" sz="2000" dirty="0"/>
              <a:t>ربما لا تكون المشاركة الدينية مناسبة لجميع القضايا</a:t>
            </a:r>
            <a:endParaRPr lang="en-GB" sz="2000" dirty="0">
              <a:latin typeface="Arial" panose="020B0604020202020204" pitchFamily="34" charset="0"/>
              <a:cs typeface="Arial" panose="020B0604020202020204" pitchFamily="34" charset="0"/>
            </a:endParaRPr>
          </a:p>
          <a:p>
            <a:pPr marL="842963" lvl="1" indent="-285750" algn="r" rtl="1">
              <a:spcBef>
                <a:spcPts val="300"/>
              </a:spcBef>
              <a:buFont typeface="Courier New" panose="02070309020205020404" pitchFamily="49" charset="0"/>
              <a:buChar char="o"/>
            </a:pPr>
            <a:r>
              <a:rPr lang="ar-SA" sz="2000" dirty="0">
                <a:latin typeface="Arial" panose="020B0604020202020204" pitchFamily="34" charset="0"/>
                <a:cs typeface="Arial" panose="020B0604020202020204" pitchFamily="34" charset="0"/>
              </a:rPr>
              <a:t>ضع بعين الاعتبار ما إذا كان إشراك العناصر الدينية الفاعلة مع أفراد من مجتمع الميم ينطوي على أخطار أكثر من الفوائد</a:t>
            </a:r>
            <a:r>
              <a:rPr lang="en-GB" sz="2000" dirty="0">
                <a:latin typeface="Arial" panose="020B0604020202020204" pitchFamily="34" charset="0"/>
                <a:cs typeface="Arial" panose="020B0604020202020204" pitchFamily="34" charset="0"/>
              </a:rPr>
              <a:t> </a:t>
            </a:r>
          </a:p>
          <a:p>
            <a:pPr marL="114300" indent="0">
              <a:buNone/>
            </a:pPr>
            <a:r>
              <a:rPr lang="en-US" sz="2000" dirty="0">
                <a:latin typeface="Arial" panose="020B0604020202020204" pitchFamily="34" charset="0"/>
                <a:cs typeface="Arial" panose="020B0604020202020204" pitchFamily="34" charset="0"/>
              </a:rPr>
              <a:t> </a:t>
            </a:r>
            <a:endParaRPr lang="x-none" sz="2000" dirty="0">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79910D36-6BDF-4D8A-94A6-EAA8E270AFD3}"/>
              </a:ext>
            </a:extLst>
          </p:cNvPr>
          <p:cNvSpPr/>
          <p:nvPr/>
        </p:nvSpPr>
        <p:spPr>
          <a:xfrm>
            <a:off x="228601" y="5969000"/>
            <a:ext cx="8686800" cy="261610"/>
          </a:xfrm>
          <a:prstGeom prst="rect">
            <a:avLst/>
          </a:prstGeom>
        </p:spPr>
        <p:txBody>
          <a:bodyPr wrap="square">
            <a:spAutoFit/>
          </a:bodyPr>
          <a:lstStyle/>
          <a:p>
            <a:pPr>
              <a:buClr>
                <a:srgbClr val="000000"/>
              </a:buClr>
              <a:buSzPts val="1100"/>
              <a:defRPr/>
            </a:pPr>
            <a:r>
              <a:rPr lang="ar-SA" sz="1100" kern="0" dirty="0">
                <a:solidFill>
                  <a:srgbClr val="000000"/>
                </a:solidFill>
                <a:sym typeface="Arial"/>
              </a:rPr>
              <a:t>1. # تم تحريم «الحب الذي لا يجرؤ على النطق باسمه»، هيومان </a:t>
            </a:r>
            <a:r>
              <a:rPr lang="ar-SA" sz="1100" kern="0" dirty="0" err="1">
                <a:solidFill>
                  <a:srgbClr val="000000"/>
                </a:solidFill>
                <a:sym typeface="Arial"/>
              </a:rPr>
              <a:t>رايتس</a:t>
            </a:r>
            <a:r>
              <a:rPr lang="ar-SA" sz="1100" kern="0" dirty="0">
                <a:solidFill>
                  <a:srgbClr val="000000"/>
                </a:solidFill>
                <a:sym typeface="Arial"/>
              </a:rPr>
              <a:t> </a:t>
            </a:r>
            <a:r>
              <a:rPr lang="ar-SA" sz="1100" kern="0" dirty="0" err="1">
                <a:solidFill>
                  <a:srgbClr val="000000"/>
                </a:solidFill>
                <a:sym typeface="Arial"/>
              </a:rPr>
              <a:t>ووتش</a:t>
            </a:r>
            <a:r>
              <a:rPr lang="ar-SA" sz="1100" kern="0" dirty="0">
                <a:solidFill>
                  <a:srgbClr val="000000"/>
                </a:solidFill>
                <a:sym typeface="Arial"/>
              </a:rPr>
              <a:t>  </a:t>
            </a:r>
            <a:r>
              <a:rPr lang="en-GB" sz="800" kern="0" dirty="0">
                <a:solidFill>
                  <a:srgbClr val="000000"/>
                </a:solidFill>
                <a:cs typeface="Arial"/>
                <a:sym typeface="Arial"/>
                <a:hlinkClick r:id="rId4"/>
              </a:rPr>
              <a:t>http://internap.hrw.org/features/features/lgbt_laws/</a:t>
            </a:r>
            <a:endParaRPr lang="en-GB" sz="800" kern="0" dirty="0">
              <a:solidFill>
                <a:srgbClr val="000000"/>
              </a:solidFill>
              <a:cs typeface="Arial"/>
              <a:sym typeface="Arial"/>
            </a:endParaRPr>
          </a:p>
        </p:txBody>
      </p:sp>
      <p:sp>
        <p:nvSpPr>
          <p:cNvPr id="7" name="Shape 20">
            <a:extLst>
              <a:ext uri="{FF2B5EF4-FFF2-40B4-BE49-F238E27FC236}">
                <a16:creationId xmlns:a16="http://schemas.microsoft.com/office/drawing/2014/main" id="{9FB34243-4DDE-074F-85C2-63857902478C}"/>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51</a:t>
            </a:r>
            <a:endParaRPr lang="en" kern="0" dirty="0"/>
          </a:p>
        </p:txBody>
      </p:sp>
      <p:sp>
        <p:nvSpPr>
          <p:cNvPr id="8" name="مربع نص 7"/>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51</a:t>
            </a:r>
          </a:p>
        </p:txBody>
      </p:sp>
    </p:spTree>
    <p:extLst>
      <p:ext uri="{BB962C8B-B14F-4D97-AF65-F5344CB8AC3E}">
        <p14:creationId xmlns:p14="http://schemas.microsoft.com/office/powerpoint/2010/main" val="387024234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4" name="Google Shape;404;p61"/>
          <p:cNvSpPr txBox="1">
            <a:spLocks noGrp="1"/>
          </p:cNvSpPr>
          <p:nvPr>
            <p:ph type="title"/>
          </p:nvPr>
        </p:nvSpPr>
        <p:spPr>
          <a:prstGeom prst="rect">
            <a:avLst/>
          </a:prstGeom>
        </p:spPr>
        <p:txBody>
          <a:bodyPr spcFirstLastPara="1" vert="horz" wrap="square" lIns="91425" tIns="91425" rIns="91425" bIns="91425" rtlCol="0" anchor="t" anchorCtr="0">
            <a:noAutofit/>
          </a:bodyPr>
          <a:lstStyle/>
          <a:p>
            <a:pPr algn="r" rtl="1"/>
            <a:r>
              <a:rPr lang="ar-SA" dirty="0">
                <a:solidFill>
                  <a:schemeClr val="accent1">
                    <a:lumMod val="75000"/>
                  </a:schemeClr>
                </a:solidFill>
              </a:rPr>
              <a:t>تحديات</a:t>
            </a:r>
            <a:r>
              <a:rPr lang="ar-SA" dirty="0"/>
              <a:t> العمل مع العناصر الدينية الفاعلة</a:t>
            </a:r>
            <a:endParaRPr dirty="0"/>
          </a:p>
        </p:txBody>
      </p:sp>
      <p:sp>
        <p:nvSpPr>
          <p:cNvPr id="405" name="Google Shape;405;p61"/>
          <p:cNvSpPr txBox="1">
            <a:spLocks noGrp="1"/>
          </p:cNvSpPr>
          <p:nvPr>
            <p:ph type="body" idx="1"/>
          </p:nvPr>
        </p:nvSpPr>
        <p:spPr>
          <a:xfrm>
            <a:off x="228600" y="2008368"/>
            <a:ext cx="8686800" cy="3960632"/>
          </a:xfrm>
          <a:prstGeom prst="rect">
            <a:avLst/>
          </a:prstGeom>
        </p:spPr>
        <p:txBody>
          <a:bodyPr spcFirstLastPara="1" vert="horz" wrap="square" lIns="91425" tIns="91425" rIns="91425" bIns="91425" rtlCol="0" anchor="t" anchorCtr="0">
            <a:noAutofit/>
          </a:bodyPr>
          <a:lstStyle/>
          <a:p>
            <a:pPr algn="r" rtl="1"/>
            <a:r>
              <a:rPr lang="ar-SA" sz="2400" dirty="0"/>
              <a:t>انعدام التوازن في النفوذ/ السلطة </a:t>
            </a:r>
            <a:r>
              <a:rPr lang="ar-SA" sz="2400" b="1" dirty="0"/>
              <a:t>بين</a:t>
            </a:r>
            <a:r>
              <a:rPr lang="ar-SA" sz="2400" dirty="0"/>
              <a:t> العناصر الدينية الفاعلة</a:t>
            </a:r>
          </a:p>
          <a:p>
            <a:pPr algn="r" rtl="1"/>
            <a:r>
              <a:rPr lang="ar-SA" dirty="0"/>
              <a:t>التوترات </a:t>
            </a:r>
            <a:r>
              <a:rPr lang="ar-SA" b="1" dirty="0"/>
              <a:t>داخل الدين </a:t>
            </a:r>
            <a:r>
              <a:rPr lang="ar-SA" dirty="0"/>
              <a:t>الواحد والتوترات </a:t>
            </a:r>
            <a:r>
              <a:rPr lang="ar-SA" b="1" dirty="0"/>
              <a:t>بين الأديان </a:t>
            </a:r>
            <a:r>
              <a:rPr lang="ar-SA" dirty="0"/>
              <a:t>المختلفة </a:t>
            </a:r>
          </a:p>
          <a:p>
            <a:pPr algn="r" rtl="1"/>
            <a:r>
              <a:rPr lang="ar-SA" sz="2400" dirty="0"/>
              <a:t>الحفاظ على الحيادية</a:t>
            </a:r>
            <a:endParaRPr lang="en-US" sz="2400" dirty="0"/>
          </a:p>
          <a:p>
            <a:pPr lvl="1" algn="r" rtl="1">
              <a:spcBef>
                <a:spcPts val="0"/>
              </a:spcBef>
            </a:pPr>
            <a:r>
              <a:rPr lang="ar-SA" sz="2400" dirty="0"/>
              <a:t>ممارسة تحالف الأرضية المشتركة </a:t>
            </a:r>
            <a:r>
              <a:rPr lang="en-US" sz="2400" dirty="0"/>
              <a:t>CGA </a:t>
            </a:r>
            <a:r>
              <a:rPr lang="ar-SA" sz="2400" dirty="0"/>
              <a:t> من خلال التعاطف مع الذات والآخرين مع الحفاظ على المبادئ</a:t>
            </a:r>
            <a:endParaRPr sz="2400" dirty="0"/>
          </a:p>
          <a:p>
            <a:pPr algn="r" rtl="1"/>
            <a:r>
              <a:rPr lang="ar-SA" dirty="0"/>
              <a:t>إدارة محاولات توظيف العناصر الدينية الفاعلة</a:t>
            </a:r>
          </a:p>
          <a:p>
            <a:pPr algn="r" rtl="1"/>
            <a:r>
              <a:rPr lang="ar-SA" dirty="0"/>
              <a:t>توفير الاحتياجات الغذائية والدينية الأخرى</a:t>
            </a:r>
            <a:endParaRPr lang="ar-SA" sz="2400" dirty="0"/>
          </a:p>
          <a:p>
            <a:pPr algn="r" rtl="1"/>
            <a:endParaRPr sz="2400" dirty="0"/>
          </a:p>
        </p:txBody>
      </p:sp>
      <p:sp>
        <p:nvSpPr>
          <p:cNvPr id="4" name="Shape 20">
            <a:extLst>
              <a:ext uri="{FF2B5EF4-FFF2-40B4-BE49-F238E27FC236}">
                <a16:creationId xmlns:a16="http://schemas.microsoft.com/office/drawing/2014/main" id="{F8FB15E0-BF85-C74E-BD99-750AF56C308D}"/>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52</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52</a:t>
            </a:r>
          </a:p>
        </p:txBody>
      </p:sp>
    </p:spTree>
    <p:extLst>
      <p:ext uri="{BB962C8B-B14F-4D97-AF65-F5344CB8AC3E}">
        <p14:creationId xmlns:p14="http://schemas.microsoft.com/office/powerpoint/2010/main" val="40276217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6475096" y="980729"/>
            <a:ext cx="2343150" cy="1368152"/>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ar-SA" sz="2400" b="1" dirty="0">
                <a:latin typeface="Nexa Heavy" panose="02000000000000000000" pitchFamily="2" charset="77"/>
              </a:rPr>
              <a:t>ا</a:t>
            </a:r>
            <a:r>
              <a:rPr lang="ar-SA" sz="2400" b="1" dirty="0">
                <a:solidFill>
                  <a:schemeClr val="tx2"/>
                </a:solidFill>
                <a:latin typeface="Nexa Heavy" panose="02000000000000000000" pitchFamily="2" charset="77"/>
              </a:rPr>
              <a:t>لوحدة 4:</a:t>
            </a:r>
            <a:br>
              <a:rPr lang="en-US" sz="2400" b="1" dirty="0">
                <a:latin typeface="Nexa Heavy" panose="02000000000000000000" pitchFamily="2" charset="77"/>
              </a:rPr>
            </a:br>
            <a:r>
              <a:rPr lang="ar-SA" sz="2400" dirty="0"/>
              <a:t>الأفكار الرئيسية</a:t>
            </a:r>
            <a:endParaRPr lang="en-US" sz="2400" dirty="0">
              <a:solidFill>
                <a:schemeClr val="tx2"/>
              </a:solidFill>
              <a:latin typeface="Nexa" panose="02000000000000000000" pitchFamily="2" charset="77"/>
            </a:endParaRPr>
          </a:p>
        </p:txBody>
      </p:sp>
      <p:sp>
        <p:nvSpPr>
          <p:cNvPr id="145" name="Google Shape;145;p26"/>
          <p:cNvSpPr txBox="1">
            <a:spLocks noGrp="1"/>
          </p:cNvSpPr>
          <p:nvPr>
            <p:ph type="body" idx="1"/>
          </p:nvPr>
        </p:nvSpPr>
        <p:spPr>
          <a:xfrm>
            <a:off x="395536" y="942698"/>
            <a:ext cx="6046470" cy="5689600"/>
          </a:xfrm>
          <a:prstGeom prst="rect">
            <a:avLst/>
          </a:prstGeom>
        </p:spPr>
        <p:txBody>
          <a:bodyPr spcFirstLastPara="1" wrap="square" lIns="91425" tIns="91425" rIns="91425" bIns="91425" anchor="t" anchorCtr="0">
            <a:noAutofit/>
          </a:bodyPr>
          <a:lstStyle/>
          <a:p>
            <a:pPr lvl="0" algn="just" rtl="1"/>
            <a:r>
              <a:rPr lang="ar-SA" sz="2000" dirty="0"/>
              <a:t>من الأهمية بمكان أن يكون لديك بعض المعرفة بعلم اللاهوت والممارسات الدينية عند العمل مع العناصر الدينية الفاعلة</a:t>
            </a:r>
          </a:p>
          <a:p>
            <a:pPr lvl="0" algn="just" rtl="1"/>
            <a:r>
              <a:rPr lang="ar-SA" sz="2000" dirty="0"/>
              <a:t>عليك أن تكون حساسًا ومنتبهًا للاحتياجات المختلفة للعناصر الدينية الفاعلة في جميع مراحل المشروع</a:t>
            </a:r>
            <a:endParaRPr lang="en-GB" sz="2000" dirty="0"/>
          </a:p>
          <a:p>
            <a:pPr algn="just" rtl="1"/>
            <a:r>
              <a:rPr lang="ar-SA" sz="2000" b="1" dirty="0"/>
              <a:t>إذا</a:t>
            </a:r>
            <a:r>
              <a:rPr lang="ar-SA" sz="2000" dirty="0"/>
              <a:t> كانت معالجة </a:t>
            </a:r>
            <a:r>
              <a:rPr lang="ar-SA" sz="2000" b="1" dirty="0"/>
              <a:t>قضايا مجتمع الميم </a:t>
            </a:r>
            <a:r>
              <a:rPr lang="ar-SA" sz="2000" dirty="0"/>
              <a:t>جزءًا من المشروع، فستكون الحساسية مطلوبة بشكل خاص مع احترام جميع العناصر الفاعلة المعنية</a:t>
            </a:r>
          </a:p>
          <a:p>
            <a:pPr algn="just" rtl="1"/>
            <a:r>
              <a:rPr lang="ar-SA" sz="2000" dirty="0"/>
              <a:t>قد يكون من الصعب العمل مع العناصر الدينية الفاعلة</a:t>
            </a:r>
            <a:endParaRPr lang="en-GB" sz="2000" dirty="0"/>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53</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53</a:t>
            </a:r>
          </a:p>
        </p:txBody>
      </p:sp>
    </p:spTree>
    <p:extLst>
      <p:ext uri="{BB962C8B-B14F-4D97-AF65-F5344CB8AC3E}">
        <p14:creationId xmlns:p14="http://schemas.microsoft.com/office/powerpoint/2010/main" val="290017447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erson holding a purple umbrella&#10;&#10;Description automatically generated">
            <a:extLst>
              <a:ext uri="{FF2B5EF4-FFF2-40B4-BE49-F238E27FC236}">
                <a16:creationId xmlns:a16="http://schemas.microsoft.com/office/drawing/2014/main" id="{3ECF110A-BFA9-BE47-BA81-CA8455CC731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1415" y="-127000"/>
            <a:ext cx="5743575" cy="6858000"/>
          </a:xfrm>
          <a:prstGeom prst="rect">
            <a:avLst/>
          </a:prstGeom>
        </p:spPr>
      </p:pic>
      <p:sp>
        <p:nvSpPr>
          <p:cNvPr id="2745" name="Shape 2745"/>
          <p:cNvSpPr txBox="1">
            <a:spLocks noGrp="1"/>
          </p:cNvSpPr>
          <p:nvPr>
            <p:ph type="title"/>
          </p:nvPr>
        </p:nvSpPr>
        <p:spPr>
          <a:xfrm>
            <a:off x="228600" y="3429000"/>
            <a:ext cx="8495270" cy="2603541"/>
          </a:xfrm>
          <a:prstGeom prst="rect">
            <a:avLst/>
          </a:prstGeom>
          <a:noFill/>
          <a:ln>
            <a:noFill/>
          </a:ln>
        </p:spPr>
        <p:txBody>
          <a:bodyPr lIns="0" tIns="0" rIns="0" bIns="0" anchor="t" anchorCtr="0">
            <a:noAutofit/>
          </a:bodyPr>
          <a:lstStyle/>
          <a:p>
            <a:pPr algn="r" rtl="1">
              <a:buClr>
                <a:srgbClr val="FCE122"/>
              </a:buClr>
              <a:buSzPct val="25000"/>
            </a:pPr>
            <a:br>
              <a:rPr lang="ar-SA" sz="4400" b="1" dirty="0">
                <a:solidFill>
                  <a:srgbClr val="FCE122"/>
                </a:solidFill>
                <a:latin typeface="Nexa Heavy" panose="02000000000000000000" pitchFamily="2" charset="77"/>
              </a:rPr>
            </a:br>
            <a:r>
              <a:rPr lang="ar-SA" sz="4400" b="1" dirty="0">
                <a:solidFill>
                  <a:srgbClr val="FCE122"/>
                </a:solidFill>
                <a:latin typeface="Nexa Heavy" panose="02000000000000000000" pitchFamily="2" charset="77"/>
              </a:rPr>
              <a:t>الوحدة 05:</a:t>
            </a:r>
            <a:r>
              <a:rPr lang="en-US" sz="4400" b="1" dirty="0">
                <a:solidFill>
                  <a:srgbClr val="FCE122"/>
                </a:solidFill>
                <a:latin typeface="Nexa Heavy" panose="02000000000000000000" pitchFamily="2" charset="77"/>
              </a:rPr>
              <a:t> </a:t>
            </a:r>
            <a:r>
              <a:rPr lang="en-US" sz="4400" b="1" dirty="0">
                <a:latin typeface="Nexa Heavy" panose="02000000000000000000" pitchFamily="2" charset="77"/>
              </a:rPr>
              <a:t> </a:t>
            </a:r>
            <a:br>
              <a:rPr lang="en-US" sz="4400" b="1" dirty="0">
                <a:latin typeface="Nexa Heavy" panose="02000000000000000000" pitchFamily="2" charset="77"/>
              </a:rPr>
            </a:br>
            <a:r>
              <a:rPr lang="en-US" sz="4400" b="1" dirty="0">
                <a:latin typeface="Nexa Heavy" panose="02000000000000000000" pitchFamily="2" charset="77"/>
              </a:rPr>
              <a:t> </a:t>
            </a:r>
            <a:r>
              <a:rPr lang="ar-SA" sz="4400" b="1" dirty="0">
                <a:latin typeface="Nexa Heavy" panose="02000000000000000000" pitchFamily="2" charset="77"/>
              </a:rPr>
              <a:t> إشراك النساء</a:t>
            </a:r>
            <a:endParaRPr lang="en-US" sz="4400" b="1" dirty="0">
              <a:latin typeface="Nexa Heavy" panose="02000000000000000000" pitchFamily="2" charset="77"/>
            </a:endParaRPr>
          </a:p>
        </p:txBody>
      </p:sp>
      <p:sp>
        <p:nvSpPr>
          <p:cNvPr id="9" name="Shape 20">
            <a:extLst>
              <a:ext uri="{FF2B5EF4-FFF2-40B4-BE49-F238E27FC236}">
                <a16:creationId xmlns:a16="http://schemas.microsoft.com/office/drawing/2014/main" id="{91DCB785-C4A4-DE4C-AEC6-2342353F5D4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54</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54</a:t>
            </a:r>
          </a:p>
        </p:txBody>
      </p:sp>
    </p:spTree>
    <p:extLst>
      <p:ext uri="{BB962C8B-B14F-4D97-AF65-F5344CB8AC3E}">
        <p14:creationId xmlns:p14="http://schemas.microsoft.com/office/powerpoint/2010/main" val="339115948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Shape 420"/>
        <p:cNvGrpSpPr/>
        <p:nvPr/>
      </p:nvGrpSpPr>
      <p:grpSpPr>
        <a:xfrm>
          <a:off x="0" y="0"/>
          <a:ext cx="0" cy="0"/>
          <a:chOff x="0" y="0"/>
          <a:chExt cx="0" cy="0"/>
        </a:xfrm>
      </p:grpSpPr>
      <p:sp>
        <p:nvSpPr>
          <p:cNvPr id="422" name="Google Shape;422;p64"/>
          <p:cNvSpPr txBox="1">
            <a:spLocks noGrp="1"/>
          </p:cNvSpPr>
          <p:nvPr>
            <p:ph type="body" idx="1"/>
          </p:nvPr>
        </p:nvSpPr>
        <p:spPr>
          <a:xfrm>
            <a:off x="899592" y="836712"/>
            <a:ext cx="4799856" cy="4572000"/>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dirty="0"/>
              <a:t>النساء المتدينات</a:t>
            </a:r>
          </a:p>
          <a:p>
            <a:pPr marL="457200" lvl="0" indent="-342900" algn="r" rtl="1">
              <a:spcBef>
                <a:spcPts val="0"/>
              </a:spcBef>
              <a:spcAft>
                <a:spcPts val="0"/>
              </a:spcAft>
              <a:buSzPts val="1800"/>
              <a:buChar char="●"/>
            </a:pPr>
            <a:r>
              <a:rPr lang="ar-SA" dirty="0"/>
              <a:t>دراسة حالة: القدس</a:t>
            </a:r>
          </a:p>
          <a:p>
            <a:pPr marL="457200" lvl="0" indent="-342900" algn="r" rtl="1">
              <a:spcBef>
                <a:spcPts val="0"/>
              </a:spcBef>
              <a:spcAft>
                <a:spcPts val="0"/>
              </a:spcAft>
              <a:buSzPts val="1800"/>
              <a:buChar char="●"/>
            </a:pPr>
            <a:r>
              <a:rPr lang="ar-SA" dirty="0"/>
              <a:t>تجنيد النساء المتدينات</a:t>
            </a:r>
          </a:p>
          <a:p>
            <a:pPr marL="457200" lvl="0" indent="-342900" algn="r" rtl="1">
              <a:spcBef>
                <a:spcPts val="0"/>
              </a:spcBef>
              <a:spcAft>
                <a:spcPts val="0"/>
              </a:spcAft>
              <a:buSzPts val="1800"/>
              <a:buChar char="●"/>
            </a:pPr>
            <a:r>
              <a:rPr lang="ar-SA" dirty="0"/>
              <a:t>إشراك النساء والرجال المتدينين</a:t>
            </a:r>
          </a:p>
          <a:p>
            <a:pPr marL="457200" lvl="0" indent="-342900" algn="r" rtl="1">
              <a:spcBef>
                <a:spcPts val="0"/>
              </a:spcBef>
              <a:spcAft>
                <a:spcPts val="0"/>
              </a:spcAft>
              <a:buSzPts val="1800"/>
              <a:buChar char="●"/>
            </a:pPr>
            <a:r>
              <a:rPr lang="ar-SA" dirty="0"/>
              <a:t>حاول أن تضع نفسك مكاننا</a:t>
            </a:r>
          </a:p>
          <a:p>
            <a:pPr marL="457200" lvl="0" indent="-342900" algn="r" rtl="1">
              <a:spcBef>
                <a:spcPts val="0"/>
              </a:spcBef>
              <a:spcAft>
                <a:spcPts val="0"/>
              </a:spcAft>
              <a:buSzPts val="1800"/>
              <a:buChar char="●"/>
            </a:pPr>
            <a:r>
              <a:rPr lang="ar-SA" dirty="0"/>
              <a:t>تحديات العمل مع العناصر الدينية الفاعلة من الإناث</a:t>
            </a:r>
          </a:p>
          <a:p>
            <a:pPr marL="457200" lvl="0" indent="-342900" algn="r" rtl="1">
              <a:spcBef>
                <a:spcPts val="0"/>
              </a:spcBef>
              <a:spcAft>
                <a:spcPts val="0"/>
              </a:spcAft>
              <a:buSzPts val="1800"/>
              <a:buChar char="●"/>
            </a:pPr>
            <a:r>
              <a:rPr lang="ar-SA" dirty="0"/>
              <a:t>2، 4، 6: ترقب التحديات</a:t>
            </a:r>
          </a:p>
          <a:p>
            <a:pPr marL="457200" lvl="0" indent="-342900" algn="r" rtl="1">
              <a:spcBef>
                <a:spcPts val="0"/>
              </a:spcBef>
              <a:spcAft>
                <a:spcPts val="0"/>
              </a:spcAft>
              <a:buSzPts val="1800"/>
              <a:buChar char="●"/>
            </a:pPr>
            <a:r>
              <a:rPr lang="ar-SA" dirty="0"/>
              <a:t>الأفكار الرئيسية </a:t>
            </a:r>
            <a:endParaRPr dirty="0"/>
          </a:p>
        </p:txBody>
      </p:sp>
      <p:sp>
        <p:nvSpPr>
          <p:cNvPr id="4" name="Shape 20">
            <a:extLst>
              <a:ext uri="{FF2B5EF4-FFF2-40B4-BE49-F238E27FC236}">
                <a16:creationId xmlns:a16="http://schemas.microsoft.com/office/drawing/2014/main" id="{AF5A0B10-395B-A04A-B00D-D74F35E926F8}"/>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55</a:t>
            </a:r>
            <a:endParaRPr lang="en" kern="0" dirty="0"/>
          </a:p>
        </p:txBody>
      </p:sp>
      <p:sp>
        <p:nvSpPr>
          <p:cNvPr id="5" name="Google Shape;79;p16">
            <a:extLst>
              <a:ext uri="{FF2B5EF4-FFF2-40B4-BE49-F238E27FC236}">
                <a16:creationId xmlns:a16="http://schemas.microsoft.com/office/drawing/2014/main" id="{32F3F320-E62D-2844-BAA4-4D617FBB342C}"/>
              </a:ext>
            </a:extLst>
          </p:cNvPr>
          <p:cNvSpPr txBox="1">
            <a:spLocks/>
          </p:cNvSpPr>
          <p:nvPr/>
        </p:nvSpPr>
        <p:spPr>
          <a:xfrm>
            <a:off x="6413776" y="548680"/>
            <a:ext cx="2465790" cy="2903767"/>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algn="ctr" rtl="1"/>
            <a:r>
              <a:rPr lang="ar-SA" sz="2400" b="1" kern="0" dirty="0">
                <a:solidFill>
                  <a:srgbClr val="00407F"/>
                </a:solidFill>
                <a:latin typeface="Nexa Heavy" panose="02000000000000000000" pitchFamily="2" charset="77"/>
              </a:rPr>
              <a:t>الوحدة 5: </a:t>
            </a:r>
            <a:endParaRPr lang="en-US" sz="2400" b="1" kern="0" dirty="0">
              <a:solidFill>
                <a:srgbClr val="00407F"/>
              </a:solidFill>
              <a:latin typeface="Nexa Heavy" panose="02000000000000000000" pitchFamily="2" charset="77"/>
            </a:endParaRPr>
          </a:p>
          <a:p>
            <a:pPr algn="ctr" rtl="1"/>
            <a:r>
              <a:rPr lang="ar-SA" sz="2400" kern="0" dirty="0">
                <a:solidFill>
                  <a:srgbClr val="00407F"/>
                </a:solidFill>
              </a:rPr>
              <a:t>إشراك النساء</a:t>
            </a:r>
            <a:endParaRPr lang="en-US" sz="2400" kern="0" dirty="0">
              <a:solidFill>
                <a:srgbClr val="00407F"/>
              </a:solidFill>
            </a:endParaRPr>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55</a:t>
            </a:r>
          </a:p>
        </p:txBody>
      </p:sp>
    </p:spTree>
    <p:extLst>
      <p:ext uri="{BB962C8B-B14F-4D97-AF65-F5344CB8AC3E}">
        <p14:creationId xmlns:p14="http://schemas.microsoft.com/office/powerpoint/2010/main" val="95587584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p65"/>
          <p:cNvSpPr txBox="1">
            <a:spLocks noGrp="1"/>
          </p:cNvSpPr>
          <p:nvPr>
            <p:ph type="title"/>
          </p:nvPr>
        </p:nvSpPr>
        <p:spPr>
          <a:xfrm>
            <a:off x="228603" y="279400"/>
            <a:ext cx="5045765" cy="1117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sz="3600" dirty="0"/>
              <a:t>النساء </a:t>
            </a:r>
            <a:r>
              <a:rPr lang="ar-SA" sz="3600" dirty="0">
                <a:solidFill>
                  <a:schemeClr val="accent5">
                    <a:lumMod val="75000"/>
                  </a:schemeClr>
                </a:solidFill>
              </a:rPr>
              <a:t>المتدينات  </a:t>
            </a:r>
            <a:endParaRPr sz="3600" dirty="0">
              <a:solidFill>
                <a:schemeClr val="accent5">
                  <a:lumMod val="75000"/>
                </a:schemeClr>
              </a:solidFill>
            </a:endParaRPr>
          </a:p>
        </p:txBody>
      </p:sp>
      <p:sp>
        <p:nvSpPr>
          <p:cNvPr id="428" name="Google Shape;428;p65"/>
          <p:cNvSpPr txBox="1">
            <a:spLocks noGrp="1"/>
          </p:cNvSpPr>
          <p:nvPr>
            <p:ph type="body" idx="1"/>
          </p:nvPr>
        </p:nvSpPr>
        <p:spPr>
          <a:xfrm>
            <a:off x="228599" y="1410448"/>
            <a:ext cx="6105940" cy="4720893"/>
          </a:xfrm>
          <a:prstGeom prst="rect">
            <a:avLst/>
          </a:prstGeom>
        </p:spPr>
        <p:txBody>
          <a:bodyPr spcFirstLastPara="1" wrap="square" lIns="91425" tIns="91425" rIns="91425" bIns="91425" anchor="t" anchorCtr="0">
            <a:noAutofit/>
          </a:bodyPr>
          <a:lstStyle/>
          <a:p>
            <a:pPr marL="457200" lvl="0" indent="-330200" algn="r" rtl="1">
              <a:spcBef>
                <a:spcPts val="0"/>
              </a:spcBef>
              <a:spcAft>
                <a:spcPts val="0"/>
              </a:spcAft>
              <a:buSzPts val="1600"/>
              <a:buChar char="●"/>
            </a:pPr>
            <a:r>
              <a:rPr lang="ar-SA" sz="2200" spc="-50" dirty="0"/>
              <a:t>نماذج متنوعة من القيادة الدينية</a:t>
            </a:r>
            <a:r>
              <a:rPr lang="en" sz="2200" spc="-50" dirty="0"/>
              <a:t> </a:t>
            </a:r>
            <a:endParaRPr sz="2200" spc="-50" dirty="0"/>
          </a:p>
          <a:p>
            <a:pPr marL="457200" lvl="0" indent="-330200" algn="r" rtl="1">
              <a:spcBef>
                <a:spcPts val="0"/>
              </a:spcBef>
              <a:spcAft>
                <a:spcPts val="0"/>
              </a:spcAft>
              <a:buSzPts val="1600"/>
              <a:buChar char="●"/>
            </a:pPr>
            <a:r>
              <a:rPr lang="ar-SA" sz="2200" spc="-50" dirty="0"/>
              <a:t>غالبًا من الأعضاء المرتبطات جيدًا بالمجموعات الاجتماعية القائمة على الدين مثل الجمعيات النسائية، والمؤسسات الخيرية، والمجتمعات المدرسية</a:t>
            </a:r>
            <a:endParaRPr sz="2200" spc="-50" dirty="0"/>
          </a:p>
          <a:p>
            <a:pPr marL="457200" lvl="0" indent="-330200" algn="r" rtl="1">
              <a:spcBef>
                <a:spcPts val="0"/>
              </a:spcBef>
              <a:spcAft>
                <a:spcPts val="0"/>
              </a:spcAft>
              <a:buSzPts val="1600"/>
              <a:buChar char="●"/>
            </a:pPr>
            <a:r>
              <a:rPr lang="ar-SA" sz="2200" spc="-50" dirty="0"/>
              <a:t>مدرسات أساسيات في البيوت والمدارس</a:t>
            </a:r>
            <a:r>
              <a:rPr lang="en" sz="2200" spc="-50" dirty="0"/>
              <a:t> </a:t>
            </a:r>
            <a:endParaRPr sz="2200" spc="-50" dirty="0"/>
          </a:p>
          <a:p>
            <a:pPr marL="457200" lvl="0" indent="-330200" algn="r" rtl="1">
              <a:spcBef>
                <a:spcPts val="0"/>
              </a:spcBef>
              <a:spcAft>
                <a:spcPts val="0"/>
              </a:spcAft>
              <a:buSzPts val="1600"/>
              <a:buChar char="●"/>
            </a:pPr>
            <a:r>
              <a:rPr lang="ar-SA" sz="2200" spc="-50" dirty="0"/>
              <a:t>مواجهة التحديات في البرمجة الدينية ذات التوجه الذكوري</a:t>
            </a:r>
          </a:p>
          <a:p>
            <a:pPr lvl="0" indent="-330200" algn="r" rtl="1">
              <a:buSzPts val="1600"/>
            </a:pPr>
            <a:r>
              <a:rPr lang="ar-SA" sz="2200" spc="-50" dirty="0"/>
              <a:t>من أفراد المجتمع ذوي أعراف وعادات جنسانية محلية محددة</a:t>
            </a:r>
            <a:endParaRPr sz="2200" spc="-50" dirty="0"/>
          </a:p>
        </p:txBody>
      </p:sp>
      <p:pic>
        <p:nvPicPr>
          <p:cNvPr id="429" name="Google Shape;429;p6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249511">
            <a:off x="6395214" y="1175933"/>
            <a:ext cx="2112685" cy="450613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741D63DC-8510-C546-A481-A16924FD9E37}"/>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56</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56</a:t>
            </a:r>
          </a:p>
        </p:txBody>
      </p:sp>
    </p:spTree>
    <p:extLst>
      <p:ext uri="{BB962C8B-B14F-4D97-AF65-F5344CB8AC3E}">
        <p14:creationId xmlns:p14="http://schemas.microsoft.com/office/powerpoint/2010/main" val="165582446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33"/>
        <p:cNvGrpSpPr/>
        <p:nvPr/>
      </p:nvGrpSpPr>
      <p:grpSpPr>
        <a:xfrm>
          <a:off x="0" y="0"/>
          <a:ext cx="0" cy="0"/>
          <a:chOff x="0" y="0"/>
          <a:chExt cx="0" cy="0"/>
        </a:xfrm>
      </p:grpSpPr>
      <p:sp>
        <p:nvSpPr>
          <p:cNvPr id="434" name="Google Shape;434;p66"/>
          <p:cNvSpPr txBox="1">
            <a:spLocks noGrp="1"/>
          </p:cNvSpPr>
          <p:nvPr>
            <p:ph type="title"/>
          </p:nvPr>
        </p:nvSpPr>
        <p:spPr>
          <a:xfrm>
            <a:off x="228600" y="208724"/>
            <a:ext cx="5855568" cy="727765"/>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sz="3600" b="1" dirty="0"/>
              <a:t>القدس      </a:t>
            </a:r>
            <a:endParaRPr sz="3600" b="1" dirty="0"/>
          </a:p>
        </p:txBody>
      </p:sp>
      <p:sp>
        <p:nvSpPr>
          <p:cNvPr id="435" name="Google Shape;435;p66"/>
          <p:cNvSpPr txBox="1">
            <a:spLocks noGrp="1"/>
          </p:cNvSpPr>
          <p:nvPr>
            <p:ph type="body" idx="1"/>
          </p:nvPr>
        </p:nvSpPr>
        <p:spPr>
          <a:xfrm>
            <a:off x="228600" y="1633633"/>
            <a:ext cx="3468300" cy="4335368"/>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sz="2400" dirty="0"/>
              <a:t>تجنيد عناصر دينية فاعلة أنثوية ضمن التركيبة الهرمية الذكورية</a:t>
            </a:r>
            <a:endParaRPr lang="en-CA" sz="2400" dirty="0"/>
          </a:p>
          <a:p>
            <a:pPr marL="457200" lvl="0" indent="-342900" rtl="0">
              <a:spcBef>
                <a:spcPts val="0"/>
              </a:spcBef>
              <a:spcAft>
                <a:spcPts val="0"/>
              </a:spcAft>
              <a:buSzPts val="1800"/>
              <a:buChar char="●"/>
            </a:pPr>
            <a:endParaRPr lang="en-US" sz="2400" dirty="0"/>
          </a:p>
          <a:p>
            <a:pPr marL="457200" lvl="0" indent="-342900" algn="r" rtl="1">
              <a:spcBef>
                <a:spcPts val="0"/>
              </a:spcBef>
              <a:spcAft>
                <a:spcPts val="0"/>
              </a:spcAft>
              <a:buSzPts val="1800"/>
              <a:buChar char="●"/>
            </a:pPr>
            <a:r>
              <a:rPr lang="ar-SA" sz="2400" dirty="0"/>
              <a:t>ما هي المواصفات التي تبحث عنها؟</a:t>
            </a:r>
            <a:r>
              <a:rPr lang="en-US" sz="2400" dirty="0"/>
              <a:t> </a:t>
            </a:r>
            <a:endParaRPr sz="2400" dirty="0"/>
          </a:p>
        </p:txBody>
      </p:sp>
      <p:pic>
        <p:nvPicPr>
          <p:cNvPr id="436" name="Google Shape;436;p66"/>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154343" y="1685247"/>
            <a:ext cx="4543511" cy="39483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F99B2049-ADA6-6F41-B9CE-209A7D57293C}"/>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57</a:t>
            </a:r>
            <a:endParaRPr lang="en" kern="0" dirty="0"/>
          </a:p>
        </p:txBody>
      </p:sp>
      <p:sp>
        <p:nvSpPr>
          <p:cNvPr id="2" name="Rectangle 1">
            <a:extLst>
              <a:ext uri="{FF2B5EF4-FFF2-40B4-BE49-F238E27FC236}">
                <a16:creationId xmlns:a16="http://schemas.microsoft.com/office/drawing/2014/main" id="{140977F4-227A-454F-8AE8-FB60292A44C2}"/>
              </a:ext>
            </a:extLst>
          </p:cNvPr>
          <p:cNvSpPr/>
          <p:nvPr/>
        </p:nvSpPr>
        <p:spPr>
          <a:xfrm>
            <a:off x="960177" y="846994"/>
            <a:ext cx="2759150" cy="307777"/>
          </a:xfrm>
          <a:prstGeom prst="rect">
            <a:avLst/>
          </a:prstGeom>
        </p:spPr>
        <p:txBody>
          <a:bodyPr wrap="square">
            <a:spAutoFit/>
          </a:bodyPr>
          <a:lstStyle/>
          <a:p>
            <a:r>
              <a:rPr lang="ar-SA" sz="1400" b="1" kern="0" dirty="0">
                <a:solidFill>
                  <a:srgbClr val="00407F"/>
                </a:solidFill>
                <a:sym typeface="Arial"/>
              </a:rPr>
              <a:t>دراسة حالة </a:t>
            </a:r>
            <a:endParaRPr lang="en-US" sz="1400" b="1" kern="0" dirty="0">
              <a:solidFill>
                <a:srgbClr val="00407F"/>
              </a:solidFill>
              <a:cs typeface="Arial"/>
              <a:sym typeface="Arial"/>
            </a:endParaRPr>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57</a:t>
            </a:r>
          </a:p>
        </p:txBody>
      </p:sp>
    </p:spTree>
    <p:extLst>
      <p:ext uri="{BB962C8B-B14F-4D97-AF65-F5344CB8AC3E}">
        <p14:creationId xmlns:p14="http://schemas.microsoft.com/office/powerpoint/2010/main" val="121441138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sp>
        <p:nvSpPr>
          <p:cNvPr id="441" name="Google Shape;441;p67"/>
          <p:cNvSpPr txBox="1">
            <a:spLocks noGrp="1"/>
          </p:cNvSpPr>
          <p:nvPr>
            <p:ph type="title"/>
          </p:nvPr>
        </p:nvSpPr>
        <p:spPr>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br>
              <a:rPr lang="ar-SA" b="1" dirty="0"/>
            </a:br>
            <a:r>
              <a:rPr lang="ar-SA" b="1" dirty="0">
                <a:solidFill>
                  <a:schemeClr val="accent5">
                    <a:lumMod val="75000"/>
                  </a:schemeClr>
                </a:solidFill>
              </a:rPr>
              <a:t>تجنيد</a:t>
            </a:r>
            <a:r>
              <a:rPr lang="ar-SA" b="1" dirty="0"/>
              <a:t> النساء المتدينات</a:t>
            </a:r>
            <a:endParaRPr b="1" dirty="0"/>
          </a:p>
        </p:txBody>
      </p:sp>
      <p:sp>
        <p:nvSpPr>
          <p:cNvPr id="442" name="Google Shape;442;p67"/>
          <p:cNvSpPr txBox="1">
            <a:spLocks noGrp="1"/>
          </p:cNvSpPr>
          <p:nvPr>
            <p:ph type="body" idx="1"/>
          </p:nvPr>
        </p:nvSpPr>
        <p:spPr>
          <a:xfrm>
            <a:off x="311700" y="1399767"/>
            <a:ext cx="8520600" cy="4549513"/>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Char char="●"/>
            </a:pPr>
            <a:r>
              <a:rPr lang="ar-SA" sz="1800" dirty="0"/>
              <a:t>فكر بشكل إبداعي في إيجاد "عنصر ديني فاعل من الإناث"</a:t>
            </a:r>
            <a:endParaRPr sz="1800" dirty="0"/>
          </a:p>
          <a:p>
            <a:pPr marL="914400" lvl="1" indent="-317500" algn="r" rtl="1">
              <a:spcBef>
                <a:spcPts val="0"/>
              </a:spcBef>
              <a:spcAft>
                <a:spcPts val="0"/>
              </a:spcAft>
              <a:buSzPts val="1400"/>
              <a:buChar char="○"/>
            </a:pPr>
            <a:r>
              <a:rPr lang="ar-SA" sz="1800" dirty="0">
                <a:solidFill>
                  <a:schemeClr val="tx1"/>
                </a:solidFill>
              </a:rPr>
              <a:t>القيادة الدينية الأنثوية</a:t>
            </a:r>
          </a:p>
          <a:p>
            <a:pPr marL="914400" lvl="1" indent="-317500" algn="r" rtl="1">
              <a:spcBef>
                <a:spcPts val="0"/>
              </a:spcBef>
              <a:spcAft>
                <a:spcPts val="0"/>
              </a:spcAft>
              <a:buSzPts val="1400"/>
              <a:buChar char="○"/>
            </a:pPr>
            <a:r>
              <a:rPr lang="ar-SA" sz="1800" dirty="0">
                <a:solidFill>
                  <a:schemeClr val="tx1"/>
                </a:solidFill>
              </a:rPr>
              <a:t>التزامهن المتجذر بدينهن</a:t>
            </a:r>
          </a:p>
          <a:p>
            <a:pPr marL="914400" lvl="1" indent="-317500" algn="r" rtl="1">
              <a:spcBef>
                <a:spcPts val="0"/>
              </a:spcBef>
              <a:spcAft>
                <a:spcPts val="0"/>
              </a:spcAft>
              <a:buSzPts val="1400"/>
              <a:buChar char="○"/>
            </a:pPr>
            <a:r>
              <a:rPr lang="ar-SA" sz="1800" dirty="0">
                <a:solidFill>
                  <a:schemeClr val="tx1"/>
                </a:solidFill>
              </a:rPr>
              <a:t>الخلفية الأكاديمية الدينية</a:t>
            </a:r>
          </a:p>
          <a:p>
            <a:pPr marL="914400" lvl="1" indent="-317500" algn="r" rtl="1">
              <a:spcBef>
                <a:spcPts val="0"/>
              </a:spcBef>
              <a:spcAft>
                <a:spcPts val="0"/>
              </a:spcAft>
              <a:buSzPts val="1400"/>
              <a:buChar char="○"/>
            </a:pPr>
            <a:r>
              <a:rPr lang="ar-SA" sz="1800" dirty="0">
                <a:solidFill>
                  <a:schemeClr val="tx1"/>
                </a:solidFill>
              </a:rPr>
              <a:t>مدرسات</a:t>
            </a:r>
          </a:p>
          <a:p>
            <a:pPr marL="914400" lvl="1" indent="-317500" algn="r" rtl="1">
              <a:spcBef>
                <a:spcPts val="0"/>
              </a:spcBef>
              <a:spcAft>
                <a:spcPts val="0"/>
              </a:spcAft>
              <a:buSzPts val="1400"/>
              <a:buChar char="○"/>
            </a:pPr>
            <a:r>
              <a:rPr lang="ar-SA" sz="1800" dirty="0">
                <a:solidFill>
                  <a:schemeClr val="tx1"/>
                </a:solidFill>
              </a:rPr>
              <a:t>عاملات رعاية اجتماعية</a:t>
            </a:r>
          </a:p>
          <a:p>
            <a:pPr marL="914400" lvl="1" indent="-317500" algn="r" rtl="1">
              <a:spcBef>
                <a:spcPts val="0"/>
              </a:spcBef>
              <a:spcAft>
                <a:spcPts val="0"/>
              </a:spcAft>
              <a:buSzPts val="1400"/>
              <a:buChar char="○"/>
            </a:pPr>
            <a:r>
              <a:rPr lang="ar-SA" sz="1800" dirty="0">
                <a:solidFill>
                  <a:schemeClr val="tx1"/>
                </a:solidFill>
              </a:rPr>
              <a:t>متخصصات مهنيًا </a:t>
            </a:r>
          </a:p>
          <a:p>
            <a:pPr marL="914400" lvl="1" indent="-317500" algn="r" rtl="1">
              <a:spcBef>
                <a:spcPts val="0"/>
              </a:spcBef>
              <a:spcAft>
                <a:spcPts val="0"/>
              </a:spcAft>
              <a:buSzPts val="1400"/>
              <a:buChar char="○"/>
            </a:pPr>
            <a:r>
              <a:rPr lang="ar-SA" sz="1800" dirty="0">
                <a:solidFill>
                  <a:schemeClr val="tx1"/>
                </a:solidFill>
              </a:rPr>
              <a:t>قائدات مجتمعيات</a:t>
            </a:r>
          </a:p>
          <a:p>
            <a:pPr marL="914400" lvl="1" indent="-317500" algn="r" rtl="1">
              <a:spcBef>
                <a:spcPts val="0"/>
              </a:spcBef>
              <a:spcAft>
                <a:spcPts val="0"/>
              </a:spcAft>
              <a:buSzPts val="1400"/>
              <a:buChar char="○"/>
            </a:pPr>
            <a:r>
              <a:rPr lang="ar-SA" sz="1800" dirty="0">
                <a:solidFill>
                  <a:schemeClr val="tx1"/>
                </a:solidFill>
              </a:rPr>
              <a:t>مشروع قادة</a:t>
            </a:r>
          </a:p>
          <a:p>
            <a:pPr marL="914400" lvl="1" indent="-317500" algn="r" rtl="1">
              <a:spcBef>
                <a:spcPts val="0"/>
              </a:spcBef>
              <a:spcAft>
                <a:spcPts val="0"/>
              </a:spcAft>
              <a:buSzPts val="1400"/>
              <a:buChar char="○"/>
            </a:pPr>
            <a:endParaRPr sz="1800" dirty="0">
              <a:solidFill>
                <a:schemeClr val="tx1"/>
              </a:solidFill>
            </a:endParaRPr>
          </a:p>
          <a:p>
            <a:pPr lvl="0" indent="-317500" algn="r" rtl="1">
              <a:buSzPts val="1400"/>
            </a:pPr>
            <a:r>
              <a:rPr lang="ar-SA" sz="1800" dirty="0"/>
              <a:t>النساء عضوات في الشبكات الاجتماعية (الجمعيات النسائية، والمجتمعات المدرسية، ودوائر الأمومة، إلخ) التي تمثل مصادر جيدة للتجنيد</a:t>
            </a:r>
          </a:p>
          <a:p>
            <a:pPr lvl="0" indent="-317500" algn="r" rtl="1">
              <a:buSzPts val="1400"/>
            </a:pPr>
            <a:r>
              <a:rPr lang="ar-SA" sz="1800" dirty="0"/>
              <a:t>احتمال الحاجة  لموافقة أحد كبار زعماء الدين/ الأب/ الزوج على مشاركة المرأة في المشروع</a:t>
            </a:r>
            <a:endParaRPr lang="en-GB" sz="1800" dirty="0"/>
          </a:p>
        </p:txBody>
      </p:sp>
      <p:sp>
        <p:nvSpPr>
          <p:cNvPr id="4" name="Shape 20">
            <a:extLst>
              <a:ext uri="{FF2B5EF4-FFF2-40B4-BE49-F238E27FC236}">
                <a16:creationId xmlns:a16="http://schemas.microsoft.com/office/drawing/2014/main" id="{6F4DF22F-5BF2-684E-A368-7CEB42E18A8E}"/>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58</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58</a:t>
            </a:r>
          </a:p>
        </p:txBody>
      </p:sp>
    </p:spTree>
    <p:extLst>
      <p:ext uri="{BB962C8B-B14F-4D97-AF65-F5344CB8AC3E}">
        <p14:creationId xmlns:p14="http://schemas.microsoft.com/office/powerpoint/2010/main" val="374027478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4" name="Title 1">
            <a:extLst>
              <a:ext uri="{FF2B5EF4-FFF2-40B4-BE49-F238E27FC236}">
                <a16:creationId xmlns:a16="http://schemas.microsoft.com/office/drawing/2014/main" id="{DEE110E2-74E8-0442-9EDE-2412BDEA0849}"/>
              </a:ext>
            </a:extLst>
          </p:cNvPr>
          <p:cNvSpPr>
            <a:spLocks noGrp="1"/>
          </p:cNvSpPr>
          <p:nvPr>
            <p:ph type="title"/>
          </p:nvPr>
        </p:nvSpPr>
        <p:spPr>
          <a:xfrm>
            <a:off x="228600" y="288600"/>
            <a:ext cx="8520600" cy="1108400"/>
          </a:xfrm>
        </p:spPr>
        <p:txBody>
          <a:bodyPr anchor="t"/>
          <a:lstStyle/>
          <a:p>
            <a:pPr algn="r" rtl="1"/>
            <a:r>
              <a:rPr lang="ar-SA" b="1" dirty="0">
                <a:solidFill>
                  <a:schemeClr val="tx2"/>
                </a:solidFill>
                <a:latin typeface="Nexa Heavy" panose="02000000000000000000" pitchFamily="2" charset="77"/>
                <a:cs typeface="Arial" panose="020B0604020202020204" pitchFamily="34" charset="0"/>
              </a:rPr>
              <a:t>المناقشة</a:t>
            </a:r>
            <a:endParaRPr lang="en-US" b="1" dirty="0">
              <a:solidFill>
                <a:schemeClr val="tx2"/>
              </a:solidFill>
              <a:latin typeface="Nexa Heavy" panose="02000000000000000000" pitchFamily="2" charset="77"/>
              <a:cs typeface="Arial" panose="020B0604020202020204" pitchFamily="34" charset="0"/>
            </a:endParaRPr>
          </a:p>
        </p:txBody>
      </p:sp>
      <p:sp>
        <p:nvSpPr>
          <p:cNvPr id="112" name="Google Shape;112;p21"/>
          <p:cNvSpPr txBox="1">
            <a:spLocks noGrp="1"/>
          </p:cNvSpPr>
          <p:nvPr>
            <p:ph type="body" idx="1"/>
          </p:nvPr>
        </p:nvSpPr>
        <p:spPr>
          <a:xfrm>
            <a:off x="3657600" y="1397000"/>
            <a:ext cx="5257800" cy="2913503"/>
          </a:xfrm>
          <a:prstGeom prst="rect">
            <a:avLst/>
          </a:prstGeom>
        </p:spPr>
        <p:txBody>
          <a:bodyPr spcFirstLastPara="1" wrap="square" lIns="91425" tIns="91425" rIns="91425" bIns="91425" anchor="t" anchorCtr="0">
            <a:noAutofit/>
          </a:bodyPr>
          <a:lstStyle/>
          <a:p>
            <a:pPr marL="114300" lvl="0" indent="0" algn="ctr" rtl="0">
              <a:spcBef>
                <a:spcPts val="1600"/>
              </a:spcBef>
              <a:spcAft>
                <a:spcPts val="0"/>
              </a:spcAft>
              <a:buSzPts val="1800"/>
              <a:buNone/>
            </a:pPr>
            <a:endParaRPr lang="en-US" sz="2400" dirty="0"/>
          </a:p>
          <a:p>
            <a:pPr marL="457200" lvl="0" indent="0" algn="ctr" rtl="0">
              <a:spcBef>
                <a:spcPts val="1600"/>
              </a:spcBef>
              <a:spcAft>
                <a:spcPts val="0"/>
              </a:spcAft>
              <a:buNone/>
            </a:pPr>
            <a:r>
              <a:rPr lang="ar-SA" sz="2800" dirty="0"/>
              <a:t>الاعتبارات اللازمة عند إشراك النساء والرجال المتدينين في الاجتماعات المختلطة أو أُحادية الجنس</a:t>
            </a:r>
            <a:endParaRPr sz="2800" dirty="0"/>
          </a:p>
          <a:p>
            <a:pPr marL="457200" lvl="0" indent="0" algn="l" rtl="0">
              <a:spcBef>
                <a:spcPts val="1600"/>
              </a:spcBef>
              <a:spcAft>
                <a:spcPts val="1600"/>
              </a:spcAft>
              <a:buNone/>
            </a:pPr>
            <a:endParaRPr dirty="0"/>
          </a:p>
        </p:txBody>
      </p:sp>
      <p:grpSp>
        <p:nvGrpSpPr>
          <p:cNvPr id="15" name="Shape 2628">
            <a:extLst>
              <a:ext uri="{FF2B5EF4-FFF2-40B4-BE49-F238E27FC236}">
                <a16:creationId xmlns:a16="http://schemas.microsoft.com/office/drawing/2014/main" id="{11A71320-E373-7A42-A0C8-B8490E667EE8}"/>
              </a:ext>
            </a:extLst>
          </p:cNvPr>
          <p:cNvGrpSpPr/>
          <p:nvPr/>
        </p:nvGrpSpPr>
        <p:grpSpPr>
          <a:xfrm>
            <a:off x="367418" y="1740365"/>
            <a:ext cx="2760096" cy="3595847"/>
            <a:chOff x="2190400" y="3124993"/>
            <a:chExt cx="731836" cy="731838"/>
          </a:xfrm>
          <a:solidFill>
            <a:schemeClr val="accent2"/>
          </a:solidFill>
        </p:grpSpPr>
        <p:sp>
          <p:nvSpPr>
            <p:cNvPr id="16" name="Shape 2629">
              <a:extLst>
                <a:ext uri="{FF2B5EF4-FFF2-40B4-BE49-F238E27FC236}">
                  <a16:creationId xmlns:a16="http://schemas.microsoft.com/office/drawing/2014/main" id="{35157255-E953-FB40-AB33-F1399BFA8325}"/>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8DD8159E-1B43-9047-870A-D379C5935ABC}"/>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48AD2755-56C3-7045-B522-3E11C6D2C734}"/>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836789D8-4E5C-6F40-9E77-981B9EBD6A8D}"/>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F92A7D96-0E91-6E45-97ED-821D7AE2F5A9}"/>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9B9D41CE-2560-7744-A299-E28EB9DBE77F}"/>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FA551926-02A2-DA47-93F2-2DF8FCFE5135}"/>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14113298-DEF0-B348-8084-828E6C8D48F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59</a:t>
            </a:r>
            <a:endParaRPr lang="en" kern="0" dirty="0"/>
          </a:p>
        </p:txBody>
      </p:sp>
      <p:sp>
        <p:nvSpPr>
          <p:cNvPr id="13" name="مربع نص 12"/>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59</a:t>
            </a:r>
          </a:p>
        </p:txBody>
      </p:sp>
    </p:spTree>
    <p:extLst>
      <p:ext uri="{BB962C8B-B14F-4D97-AF65-F5344CB8AC3E}">
        <p14:creationId xmlns:p14="http://schemas.microsoft.com/office/powerpoint/2010/main" val="31432229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288600"/>
            <a:ext cx="8520600" cy="1108400"/>
          </a:xfrm>
        </p:spPr>
        <p:txBody>
          <a:bodyPr anchor="t"/>
          <a:lstStyle/>
          <a:p>
            <a:pPr algn="r" rtl="1"/>
            <a:r>
              <a:rPr lang="ar-SA" b="1" dirty="0">
                <a:solidFill>
                  <a:schemeClr val="tx2"/>
                </a:solidFill>
                <a:latin typeface="Nexa Heavy" panose="02000000000000000000" pitchFamily="2" charset="77"/>
                <a:cs typeface="Arial" panose="020B0604020202020204" pitchFamily="34" charset="0"/>
              </a:rPr>
              <a:t>المناقشة</a:t>
            </a:r>
            <a:endParaRPr lang="en-US" b="1" dirty="0">
              <a:solidFill>
                <a:schemeClr val="tx2"/>
              </a:solidFill>
              <a:latin typeface="Nexa Heavy" panose="02000000000000000000" pitchFamily="2" charset="77"/>
              <a:cs typeface="Arial" panose="020B0604020202020204" pitchFamily="34" charset="0"/>
            </a:endParaRPr>
          </a:p>
        </p:txBody>
      </p:sp>
      <p:sp>
        <p:nvSpPr>
          <p:cNvPr id="3" name="Text Placeholder 2"/>
          <p:cNvSpPr>
            <a:spLocks noGrp="1"/>
          </p:cNvSpPr>
          <p:nvPr>
            <p:ph type="body" idx="1"/>
          </p:nvPr>
        </p:nvSpPr>
        <p:spPr>
          <a:xfrm>
            <a:off x="3896142" y="2219494"/>
            <a:ext cx="5019261" cy="2780993"/>
          </a:xfrm>
        </p:spPr>
        <p:txBody>
          <a:bodyPr/>
          <a:lstStyle/>
          <a:p>
            <a:pPr marL="0" lvl="0" indent="0" algn="r" rtl="1">
              <a:buNone/>
            </a:pPr>
            <a:r>
              <a:rPr lang="ar-SA" sz="3600" dirty="0"/>
              <a:t>ما هي تجربتك في العمل مع الزعماء الدينيين؟</a:t>
            </a:r>
            <a:endParaRPr lang="en-US" sz="3600" dirty="0">
              <a:latin typeface="Arial" panose="020B0604020202020204" pitchFamily="34" charset="0"/>
              <a:cs typeface="Arial" panose="020B0604020202020204" pitchFamily="34" charset="0"/>
            </a:endParaRPr>
          </a:p>
        </p:txBody>
      </p:sp>
      <p:grpSp>
        <p:nvGrpSpPr>
          <p:cNvPr id="5" name="Shape 2628">
            <a:extLst>
              <a:ext uri="{FF2B5EF4-FFF2-40B4-BE49-F238E27FC236}">
                <a16:creationId xmlns:a16="http://schemas.microsoft.com/office/drawing/2014/main" id="{337F318A-BF66-4EB4-9A48-18558B1EEF9E}"/>
              </a:ext>
            </a:extLst>
          </p:cNvPr>
          <p:cNvGrpSpPr/>
          <p:nvPr/>
        </p:nvGrpSpPr>
        <p:grpSpPr>
          <a:xfrm>
            <a:off x="367418" y="1740365"/>
            <a:ext cx="2760096" cy="3595847"/>
            <a:chOff x="2190400" y="3124993"/>
            <a:chExt cx="731836" cy="731838"/>
          </a:xfrm>
          <a:solidFill>
            <a:schemeClr val="accent2"/>
          </a:solidFill>
        </p:grpSpPr>
        <p:sp>
          <p:nvSpPr>
            <p:cNvPr id="6" name="Shape 2629">
              <a:extLst>
                <a:ext uri="{FF2B5EF4-FFF2-40B4-BE49-F238E27FC236}">
                  <a16:creationId xmlns:a16="http://schemas.microsoft.com/office/drawing/2014/main" id="{F82228FB-2776-4C17-8921-C82A7EDB1FCC}"/>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7" name="Shape 2630">
              <a:extLst>
                <a:ext uri="{FF2B5EF4-FFF2-40B4-BE49-F238E27FC236}">
                  <a16:creationId xmlns:a16="http://schemas.microsoft.com/office/drawing/2014/main" id="{207B2311-5659-4358-938A-D141EF31EF0C}"/>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8" name="Shape 2631">
              <a:extLst>
                <a:ext uri="{FF2B5EF4-FFF2-40B4-BE49-F238E27FC236}">
                  <a16:creationId xmlns:a16="http://schemas.microsoft.com/office/drawing/2014/main" id="{F1ADD52F-7448-4E19-AEA5-FFEB5E9E0EAA}"/>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9" name="Shape 2632">
              <a:extLst>
                <a:ext uri="{FF2B5EF4-FFF2-40B4-BE49-F238E27FC236}">
                  <a16:creationId xmlns:a16="http://schemas.microsoft.com/office/drawing/2014/main" id="{0F9F9D2C-1401-4C1B-B73F-A4B096677E4B}"/>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0" name="Shape 2633">
              <a:extLst>
                <a:ext uri="{FF2B5EF4-FFF2-40B4-BE49-F238E27FC236}">
                  <a16:creationId xmlns:a16="http://schemas.microsoft.com/office/drawing/2014/main" id="{FED7C3A1-9D60-4358-B734-1ADA38A7BB57}"/>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1" name="Shape 2634">
              <a:extLst>
                <a:ext uri="{FF2B5EF4-FFF2-40B4-BE49-F238E27FC236}">
                  <a16:creationId xmlns:a16="http://schemas.microsoft.com/office/drawing/2014/main" id="{90AF5272-EC15-4D8B-9E50-84C479B484BE}"/>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2" name="Shape 2635">
              <a:extLst>
                <a:ext uri="{FF2B5EF4-FFF2-40B4-BE49-F238E27FC236}">
                  <a16:creationId xmlns:a16="http://schemas.microsoft.com/office/drawing/2014/main" id="{B404CD45-115E-41BE-AAB1-234DB35DC3C8}"/>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grpSp>
      <p:sp>
        <p:nvSpPr>
          <p:cNvPr id="13" name="Shape 20">
            <a:extLst>
              <a:ext uri="{FF2B5EF4-FFF2-40B4-BE49-F238E27FC236}">
                <a16:creationId xmlns:a16="http://schemas.microsoft.com/office/drawing/2014/main" id="{8F45687B-F8FE-9F41-B95F-2B47D4D66F87}"/>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a:t>
            </a:r>
            <a:endParaRPr lang="en" kern="0" dirty="0"/>
          </a:p>
        </p:txBody>
      </p:sp>
      <p:sp>
        <p:nvSpPr>
          <p:cNvPr id="14" name="مربع نص 13"/>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a:t>
            </a:r>
          </a:p>
        </p:txBody>
      </p:sp>
    </p:spTree>
    <p:extLst>
      <p:ext uri="{BB962C8B-B14F-4D97-AF65-F5344CB8AC3E}">
        <p14:creationId xmlns:p14="http://schemas.microsoft.com/office/powerpoint/2010/main" val="336099573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69"/>
          <p:cNvSpPr txBox="1">
            <a:spLocks noGrp="1"/>
          </p:cNvSpPr>
          <p:nvPr>
            <p:ph type="title"/>
          </p:nvPr>
        </p:nvSpPr>
        <p:spPr>
          <a:xfrm>
            <a:off x="228600" y="288600"/>
            <a:ext cx="8520600" cy="1108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solidFill>
                  <a:schemeClr val="accent5">
                    <a:lumMod val="75000"/>
                  </a:schemeClr>
                </a:solidFill>
              </a:rPr>
              <a:t>إشراك</a:t>
            </a:r>
            <a:r>
              <a:rPr lang="ar-SA" dirty="0"/>
              <a:t> النساء والرجال المتدينين</a:t>
            </a:r>
            <a:endParaRPr sz="3600" dirty="0"/>
          </a:p>
        </p:txBody>
      </p:sp>
      <p:sp>
        <p:nvSpPr>
          <p:cNvPr id="453" name="Google Shape;453;p69"/>
          <p:cNvSpPr txBox="1">
            <a:spLocks noGrp="1"/>
          </p:cNvSpPr>
          <p:nvPr>
            <p:ph type="body" idx="1"/>
          </p:nvPr>
        </p:nvSpPr>
        <p:spPr>
          <a:xfrm>
            <a:off x="228602" y="1397001"/>
            <a:ext cx="8822635" cy="3904207"/>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sz="2000" b="1" spc="-50" dirty="0"/>
              <a:t>مكان وزمان الاجتماعات </a:t>
            </a:r>
            <a:r>
              <a:rPr lang="ar-SA" sz="2000" spc="-50" dirty="0"/>
              <a:t>- </a:t>
            </a:r>
            <a:r>
              <a:rPr lang="en" sz="2000" spc="-50" dirty="0"/>
              <a:t> </a:t>
            </a:r>
            <a:r>
              <a:rPr lang="ar-SA" sz="2000" spc="-50" dirty="0"/>
              <a:t>هل تحتاج بعض النساء إلى مرافق من الذكور؟ هل لديهن الاستعداد لحضور اجتماعات مطولة أثناء الليل؟</a:t>
            </a:r>
          </a:p>
          <a:p>
            <a:pPr marL="457200" lvl="0" indent="-342900" algn="r" rtl="1">
              <a:spcBef>
                <a:spcPts val="0"/>
              </a:spcBef>
              <a:spcAft>
                <a:spcPts val="0"/>
              </a:spcAft>
              <a:buSzPts val="1800"/>
              <a:buChar char="●"/>
            </a:pPr>
            <a:r>
              <a:rPr lang="ar-SA" sz="2000" b="1" spc="-50" dirty="0"/>
              <a:t>الأنشطة</a:t>
            </a:r>
            <a:r>
              <a:rPr lang="ar-SA" sz="2000" spc="-50" dirty="0"/>
              <a:t> – هل تتطلب الأنشطة لباسًا معينًا أو التلامس بين المشاركين؟</a:t>
            </a:r>
          </a:p>
          <a:p>
            <a:pPr marL="457200" lvl="0" indent="-342900" algn="r" rtl="1">
              <a:spcBef>
                <a:spcPts val="0"/>
              </a:spcBef>
              <a:spcAft>
                <a:spcPts val="0"/>
              </a:spcAft>
              <a:buSzPts val="1800"/>
              <a:buChar char="●"/>
            </a:pPr>
            <a:r>
              <a:rPr lang="ar-SA" sz="2000" spc="-50" dirty="0"/>
              <a:t>  </a:t>
            </a:r>
            <a:r>
              <a:rPr lang="ar-SA" sz="2000" b="1" spc="-50" dirty="0"/>
              <a:t>محاسن ومساوئ الاجتماعات المختلطة وأحادية الجنس </a:t>
            </a:r>
            <a:r>
              <a:rPr lang="ar-SA" sz="2000" spc="-50" dirty="0"/>
              <a:t>– هل من الممكن الدمج بين النوعين؟</a:t>
            </a:r>
          </a:p>
          <a:p>
            <a:pPr marL="457200" lvl="0" indent="-342900" algn="r" rtl="1">
              <a:spcBef>
                <a:spcPts val="0"/>
              </a:spcBef>
              <a:spcAft>
                <a:spcPts val="0"/>
              </a:spcAft>
              <a:buSzPts val="1800"/>
              <a:buChar char="●"/>
            </a:pPr>
            <a:r>
              <a:rPr lang="ar-SA" sz="2000" spc="-50" dirty="0"/>
              <a:t>ما هو </a:t>
            </a:r>
            <a:r>
              <a:rPr lang="ar-SA" sz="2000" b="1" spc="-50" dirty="0"/>
              <a:t>جنس منسق الاجتماع</a:t>
            </a:r>
            <a:r>
              <a:rPr lang="ar-SA" sz="2000" spc="-50" dirty="0"/>
              <a:t>؟</a:t>
            </a:r>
          </a:p>
          <a:p>
            <a:pPr marL="457200" lvl="0" indent="-342900" algn="r" rtl="1">
              <a:spcBef>
                <a:spcPts val="0"/>
              </a:spcBef>
              <a:spcAft>
                <a:spcPts val="0"/>
              </a:spcAft>
              <a:buSzPts val="1800"/>
              <a:buChar char="●"/>
            </a:pPr>
            <a:r>
              <a:rPr lang="ar-SA" sz="2000" spc="-50" dirty="0"/>
              <a:t>هل تحصل النساء والرجال على </a:t>
            </a:r>
            <a:r>
              <a:rPr lang="ar-SA" sz="2000" b="1" spc="-50" dirty="0"/>
              <a:t>’مساحة زمنية‘ متساوية </a:t>
            </a:r>
            <a:r>
              <a:rPr lang="ar-SA" sz="2000" spc="-50" dirty="0"/>
              <a:t>في المشروع؟ </a:t>
            </a:r>
            <a:endParaRPr lang="en" sz="2000" spc="-50" dirty="0"/>
          </a:p>
          <a:p>
            <a:pPr marL="457200" lvl="0" indent="-342900" algn="r" rtl="1">
              <a:spcBef>
                <a:spcPts val="0"/>
              </a:spcBef>
              <a:spcAft>
                <a:spcPts val="0"/>
              </a:spcAft>
              <a:buSzPts val="1800"/>
              <a:buChar char="●"/>
            </a:pPr>
            <a:r>
              <a:rPr lang="ar-SA" sz="2000" spc="-50" dirty="0"/>
              <a:t>هل </a:t>
            </a:r>
            <a:r>
              <a:rPr lang="ar-SA" sz="2000" b="1" spc="-50" dirty="0"/>
              <a:t>تتم مخاطبة </a:t>
            </a:r>
            <a:r>
              <a:rPr lang="ar-SA" sz="2000" spc="-50" dirty="0"/>
              <a:t>الرجال والنساء </a:t>
            </a:r>
            <a:r>
              <a:rPr lang="ar-SA" sz="2000" b="1" spc="-50" dirty="0"/>
              <a:t>بألقاب متشابهة/ ويحصلون على نفس القدر من الاحترام</a:t>
            </a:r>
            <a:r>
              <a:rPr lang="ar-SA" sz="2000" spc="-50" dirty="0"/>
              <a:t>؟ إذا كانت الإجابة لا، كيف يمكن معالجة هذه الفجوة؟</a:t>
            </a:r>
          </a:p>
          <a:p>
            <a:pPr marL="457200" lvl="0" indent="-342900" algn="r" rtl="1">
              <a:spcBef>
                <a:spcPts val="0"/>
              </a:spcBef>
              <a:spcAft>
                <a:spcPts val="0"/>
              </a:spcAft>
              <a:buSzPts val="1800"/>
              <a:buChar char="●"/>
            </a:pPr>
            <a:r>
              <a:rPr lang="ar-SA" spc="-50" dirty="0"/>
              <a:t>في المشاريع المختلطة الجنس، هل النساء والرجال من </a:t>
            </a:r>
            <a:r>
              <a:rPr lang="ar-SA" b="1" spc="-50" dirty="0"/>
              <a:t>خلفيات/ مستويات تعليمية متشابهة</a:t>
            </a:r>
            <a:r>
              <a:rPr lang="ar-SA" spc="-50" dirty="0"/>
              <a:t>؟ إذا كانت الإجابة لا، كيف يمكن معالجة هذه الفجوة؟</a:t>
            </a:r>
            <a:endParaRPr spc="-50" dirty="0"/>
          </a:p>
        </p:txBody>
      </p:sp>
      <p:sp>
        <p:nvSpPr>
          <p:cNvPr id="4" name="Shape 20">
            <a:extLst>
              <a:ext uri="{FF2B5EF4-FFF2-40B4-BE49-F238E27FC236}">
                <a16:creationId xmlns:a16="http://schemas.microsoft.com/office/drawing/2014/main" id="{61CF3A5B-1F18-D348-A72E-F3F66A29EFDA}"/>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60</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60</a:t>
            </a:r>
          </a:p>
        </p:txBody>
      </p:sp>
    </p:spTree>
    <p:extLst>
      <p:ext uri="{BB962C8B-B14F-4D97-AF65-F5344CB8AC3E}">
        <p14:creationId xmlns:p14="http://schemas.microsoft.com/office/powerpoint/2010/main" val="417735840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63"/>
        <p:cNvGrpSpPr/>
        <p:nvPr/>
      </p:nvGrpSpPr>
      <p:grpSpPr>
        <a:xfrm>
          <a:off x="0" y="0"/>
          <a:ext cx="0" cy="0"/>
          <a:chOff x="0" y="0"/>
          <a:chExt cx="0" cy="0"/>
        </a:xfrm>
      </p:grpSpPr>
      <p:sp>
        <p:nvSpPr>
          <p:cNvPr id="464" name="Google Shape;464;p71"/>
          <p:cNvSpPr txBox="1">
            <a:spLocks noGrp="1"/>
          </p:cNvSpPr>
          <p:nvPr>
            <p:ph type="title"/>
          </p:nvPr>
        </p:nvSpPr>
        <p:spPr>
          <a:xfrm>
            <a:off x="228600" y="359277"/>
            <a:ext cx="8520600" cy="1108400"/>
          </a:xfrm>
          <a:prstGeom prst="rect">
            <a:avLst/>
          </a:prstGeom>
        </p:spPr>
        <p:txBody>
          <a:bodyPr spcFirstLastPara="1" wrap="square" lIns="91425" tIns="91425" rIns="91425" bIns="91425" anchor="t" anchorCtr="0">
            <a:noAutofit/>
          </a:bodyPr>
          <a:lstStyle/>
          <a:p>
            <a:pPr marL="0" lvl="0" indent="0" algn="r" rtl="1">
              <a:lnSpc>
                <a:spcPct val="80000"/>
              </a:lnSpc>
              <a:spcBef>
                <a:spcPts val="0"/>
              </a:spcBef>
              <a:spcAft>
                <a:spcPts val="0"/>
              </a:spcAft>
              <a:buNone/>
            </a:pPr>
            <a:r>
              <a:rPr lang="ar-SA" dirty="0">
                <a:solidFill>
                  <a:schemeClr val="accent5">
                    <a:lumMod val="75000"/>
                  </a:schemeClr>
                </a:solidFill>
              </a:rPr>
              <a:t>تحديات</a:t>
            </a:r>
            <a:r>
              <a:rPr lang="ar-SA" dirty="0"/>
              <a:t> العمل مع العناصر الدينية الفاعلة من الإناث </a:t>
            </a:r>
            <a:endParaRPr dirty="0"/>
          </a:p>
        </p:txBody>
      </p:sp>
      <p:sp>
        <p:nvSpPr>
          <p:cNvPr id="465" name="Google Shape;465;p71"/>
          <p:cNvSpPr txBox="1">
            <a:spLocks noGrp="1"/>
          </p:cNvSpPr>
          <p:nvPr>
            <p:ph type="body" idx="1"/>
          </p:nvPr>
        </p:nvSpPr>
        <p:spPr>
          <a:xfrm>
            <a:off x="228600" y="1749285"/>
            <a:ext cx="8686800" cy="4219715"/>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sz="2000" dirty="0"/>
              <a:t>يُنظر إلى مشاركة النساء على أنها تهديد  للبنى الاجتماعية/ الدينية التقليدية ما يؤدي إلى تراجعها. </a:t>
            </a:r>
          </a:p>
          <a:p>
            <a:pPr marL="457200" lvl="0" indent="-342900" algn="r" rtl="1">
              <a:spcBef>
                <a:spcPts val="0"/>
              </a:spcBef>
              <a:spcAft>
                <a:spcPts val="0"/>
              </a:spcAft>
              <a:buSzPts val="1800"/>
              <a:buChar char="●"/>
            </a:pPr>
            <a:r>
              <a:rPr lang="ar-SA" sz="2000" dirty="0"/>
              <a:t>تُتهم النساء بتعزيز ’أجندا أنثوية‘ بدلاً من التعامل مع الموضوع قيد البحث؛ قد تشكل ديناميكيات السلطة قضية </a:t>
            </a:r>
          </a:p>
          <a:p>
            <a:pPr marL="457200" lvl="0" indent="-342900" algn="r" rtl="1">
              <a:spcBef>
                <a:spcPts val="0"/>
              </a:spcBef>
              <a:spcAft>
                <a:spcPts val="0"/>
              </a:spcAft>
              <a:buSzPts val="1800"/>
              <a:buChar char="●"/>
            </a:pPr>
            <a:r>
              <a:rPr lang="ar-SA" sz="2000" dirty="0"/>
              <a:t>هنالك مستويات مختلفة من المعرفة الدينية بين الرجال والنساء</a:t>
            </a:r>
            <a:endParaRPr sz="2000" dirty="0"/>
          </a:p>
          <a:p>
            <a:pPr marL="457200" lvl="0" indent="-342900" algn="r" rtl="1">
              <a:spcBef>
                <a:spcPts val="0"/>
              </a:spcBef>
              <a:spcAft>
                <a:spcPts val="0"/>
              </a:spcAft>
              <a:buSzPts val="1800"/>
              <a:buChar char="●"/>
            </a:pPr>
            <a:r>
              <a:rPr lang="ar-SA" sz="2000" dirty="0"/>
              <a:t>يُنظر إلى الاهتمام الزائد الذي يتم إيلاؤه للمشاركات (وهو مطلوب أحيانًا من أجل تكافؤ الفرص) على أنه تفضيل في المعاملة</a:t>
            </a:r>
          </a:p>
          <a:p>
            <a:pPr marL="457200" lvl="0" indent="-342900" algn="r" rtl="1">
              <a:spcBef>
                <a:spcPts val="0"/>
              </a:spcBef>
              <a:spcAft>
                <a:spcPts val="0"/>
              </a:spcAft>
              <a:buSzPts val="1800"/>
              <a:buChar char="●"/>
            </a:pPr>
            <a:r>
              <a:rPr lang="ar-SA" sz="2000" dirty="0"/>
              <a:t>يريد زعماء الأديان الذكور ’الإشراف‘ على الاجتماعات والأنشطة المخصصة للنساء فقط</a:t>
            </a:r>
          </a:p>
          <a:p>
            <a:pPr marL="457200" lvl="0" indent="-342900" algn="r" rtl="1">
              <a:spcBef>
                <a:spcPts val="0"/>
              </a:spcBef>
              <a:spcAft>
                <a:spcPts val="0"/>
              </a:spcAft>
              <a:buSzPts val="1800"/>
              <a:buChar char="●"/>
            </a:pPr>
            <a:r>
              <a:rPr lang="ar-SA" sz="2000" dirty="0"/>
              <a:t>لا تشعر النساء بالثقة في البيئة المختلطة بين الجنسين</a:t>
            </a:r>
            <a:endParaRPr sz="2000" dirty="0"/>
          </a:p>
          <a:p>
            <a:pPr marL="457200" lvl="0" indent="0" algn="l" rtl="0">
              <a:spcBef>
                <a:spcPts val="1600"/>
              </a:spcBef>
              <a:spcAft>
                <a:spcPts val="1600"/>
              </a:spcAft>
              <a:buNone/>
            </a:pPr>
            <a:endParaRPr sz="2000" dirty="0"/>
          </a:p>
        </p:txBody>
      </p:sp>
      <p:sp>
        <p:nvSpPr>
          <p:cNvPr id="4" name="Shape 20">
            <a:extLst>
              <a:ext uri="{FF2B5EF4-FFF2-40B4-BE49-F238E27FC236}">
                <a16:creationId xmlns:a16="http://schemas.microsoft.com/office/drawing/2014/main" id="{0B2C3D3F-261D-5A46-8370-F78511A52315}"/>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61</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61</a:t>
            </a:r>
          </a:p>
        </p:txBody>
      </p:sp>
    </p:spTree>
    <p:extLst>
      <p:ext uri="{BB962C8B-B14F-4D97-AF65-F5344CB8AC3E}">
        <p14:creationId xmlns:p14="http://schemas.microsoft.com/office/powerpoint/2010/main" val="373563451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467544" y="1427796"/>
            <a:ext cx="5059017" cy="4572000"/>
          </a:xfrm>
          <a:prstGeom prst="rect">
            <a:avLst/>
          </a:prstGeom>
        </p:spPr>
        <p:txBody>
          <a:bodyPr spcFirstLastPara="1" wrap="square" lIns="91425" tIns="91425" rIns="91425" bIns="91425" anchor="ctr" anchorCtr="0">
            <a:noAutofit/>
          </a:bodyPr>
          <a:lstStyle/>
          <a:p>
            <a:pPr marL="0" lvl="0" indent="0" algn="ctr">
              <a:buNone/>
            </a:pPr>
            <a:r>
              <a:rPr lang="ar-SA" dirty="0"/>
              <a:t>كيف يمكنك معالجة هذه التحديات </a:t>
            </a:r>
          </a:p>
          <a:p>
            <a:pPr marL="0" lvl="0" indent="0" algn="ctr">
              <a:buNone/>
            </a:pPr>
            <a:r>
              <a:rPr lang="ar-SA" sz="2400" dirty="0"/>
              <a:t>في مرحلة تصميم المشروع؟</a:t>
            </a:r>
            <a:r>
              <a:rPr lang="en" sz="2400" dirty="0"/>
              <a:t> </a:t>
            </a:r>
            <a:br>
              <a:rPr lang="en-CA" sz="2400" dirty="0"/>
            </a:br>
            <a:endParaRPr lang="en" sz="2400" dirty="0"/>
          </a:p>
          <a:p>
            <a:pPr marL="0" lvl="0" indent="0" algn="ctr">
              <a:buNone/>
            </a:pPr>
            <a:r>
              <a:rPr lang="ar-SA" dirty="0"/>
              <a:t>كيف يمكن للفريق أن يعالج</a:t>
            </a:r>
          </a:p>
          <a:p>
            <a:pPr marL="0" lvl="0" indent="0" algn="ctr">
              <a:buNone/>
            </a:pPr>
            <a:r>
              <a:rPr lang="ar-SA" dirty="0"/>
              <a:t>التحديات التي تظهر؟</a:t>
            </a:r>
            <a:endParaRPr dirty="0"/>
          </a:p>
        </p:txBody>
      </p:sp>
      <p:sp>
        <p:nvSpPr>
          <p:cNvPr id="12" name="Title 1">
            <a:extLst>
              <a:ext uri="{FF2B5EF4-FFF2-40B4-BE49-F238E27FC236}">
                <a16:creationId xmlns:a16="http://schemas.microsoft.com/office/drawing/2014/main" id="{EA5EFE29-16F1-F741-9856-49AC5974DD05}"/>
              </a:ext>
            </a:extLst>
          </p:cNvPr>
          <p:cNvSpPr txBox="1">
            <a:spLocks/>
          </p:cNvSpPr>
          <p:nvPr/>
        </p:nvSpPr>
        <p:spPr>
          <a:xfrm>
            <a:off x="4949790" y="293758"/>
            <a:ext cx="3773557" cy="700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chemeClr val="tx2"/>
                </a:solidFill>
                <a:latin typeface="Nexa" panose="02000000000000000000" pitchFamily="2" charset="77"/>
                <a:ea typeface="Arial Black"/>
                <a:cs typeface="Arial" panose="020B0604020202020204" pitchFamily="34" charset="0"/>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algn="ctr" rtl="1"/>
            <a:r>
              <a:rPr lang="ar-SA" b="1" kern="0" dirty="0">
                <a:solidFill>
                  <a:srgbClr val="00407F"/>
                </a:solidFill>
                <a:latin typeface="Nexa Heavy" panose="02000000000000000000" pitchFamily="2" charset="77"/>
              </a:rPr>
              <a:t>المناقشة    </a:t>
            </a:r>
            <a:endParaRPr lang="en-US" b="1" kern="0" dirty="0">
              <a:solidFill>
                <a:srgbClr val="00407F"/>
              </a:solidFill>
              <a:latin typeface="Nexa Heavy" panose="02000000000000000000" pitchFamily="2" charset="77"/>
            </a:endParaRPr>
          </a:p>
        </p:txBody>
      </p:sp>
      <p:grpSp>
        <p:nvGrpSpPr>
          <p:cNvPr id="13" name="Shape 2628">
            <a:extLst>
              <a:ext uri="{FF2B5EF4-FFF2-40B4-BE49-F238E27FC236}">
                <a16:creationId xmlns:a16="http://schemas.microsoft.com/office/drawing/2014/main" id="{BE120086-F3AA-064A-A837-8698E97DC7B0}"/>
              </a:ext>
            </a:extLst>
          </p:cNvPr>
          <p:cNvGrpSpPr/>
          <p:nvPr/>
        </p:nvGrpSpPr>
        <p:grpSpPr>
          <a:xfrm>
            <a:off x="6155305" y="1658467"/>
            <a:ext cx="2760096" cy="3595847"/>
            <a:chOff x="2190400" y="3124993"/>
            <a:chExt cx="731836" cy="731838"/>
          </a:xfrm>
          <a:solidFill>
            <a:schemeClr val="accent2"/>
          </a:solidFill>
        </p:grpSpPr>
        <p:sp>
          <p:nvSpPr>
            <p:cNvPr id="14" name="Shape 2629">
              <a:extLst>
                <a:ext uri="{FF2B5EF4-FFF2-40B4-BE49-F238E27FC236}">
                  <a16:creationId xmlns:a16="http://schemas.microsoft.com/office/drawing/2014/main" id="{A3EF5214-6B3D-754E-833E-600C744858D9}"/>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5" name="Shape 2630">
              <a:extLst>
                <a:ext uri="{FF2B5EF4-FFF2-40B4-BE49-F238E27FC236}">
                  <a16:creationId xmlns:a16="http://schemas.microsoft.com/office/drawing/2014/main" id="{D872787F-2211-B04E-A131-C52185E9BC21}"/>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6" name="Shape 2631">
              <a:extLst>
                <a:ext uri="{FF2B5EF4-FFF2-40B4-BE49-F238E27FC236}">
                  <a16:creationId xmlns:a16="http://schemas.microsoft.com/office/drawing/2014/main" id="{00475AE4-6D3E-5A4C-B3F1-6B3022E74EE6}"/>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7" name="Shape 2632">
              <a:extLst>
                <a:ext uri="{FF2B5EF4-FFF2-40B4-BE49-F238E27FC236}">
                  <a16:creationId xmlns:a16="http://schemas.microsoft.com/office/drawing/2014/main" id="{669F9051-6347-9D44-B8E3-F81E3CD0EF3B}"/>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8" name="Shape 2633">
              <a:extLst>
                <a:ext uri="{FF2B5EF4-FFF2-40B4-BE49-F238E27FC236}">
                  <a16:creationId xmlns:a16="http://schemas.microsoft.com/office/drawing/2014/main" id="{46D84448-7EBB-3847-BD4F-75356D6A6560}"/>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9" name="Shape 2634">
              <a:extLst>
                <a:ext uri="{FF2B5EF4-FFF2-40B4-BE49-F238E27FC236}">
                  <a16:creationId xmlns:a16="http://schemas.microsoft.com/office/drawing/2014/main" id="{8151FD89-A641-974D-9BE8-F1C83400A860}"/>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0" name="Shape 2635">
              <a:extLst>
                <a:ext uri="{FF2B5EF4-FFF2-40B4-BE49-F238E27FC236}">
                  <a16:creationId xmlns:a16="http://schemas.microsoft.com/office/drawing/2014/main" id="{DF87D045-4468-4349-BF98-B2678070B749}"/>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grpSp>
      <p:sp>
        <p:nvSpPr>
          <p:cNvPr id="22" name="Rectangle 21">
            <a:extLst>
              <a:ext uri="{FF2B5EF4-FFF2-40B4-BE49-F238E27FC236}">
                <a16:creationId xmlns:a16="http://schemas.microsoft.com/office/drawing/2014/main" id="{5F061A0C-A454-7842-A954-A6FEFB40A9CB}"/>
              </a:ext>
            </a:extLst>
          </p:cNvPr>
          <p:cNvSpPr/>
          <p:nvPr/>
        </p:nvSpPr>
        <p:spPr>
          <a:xfrm>
            <a:off x="3419524" y="293758"/>
            <a:ext cx="1377300" cy="646331"/>
          </a:xfrm>
          <a:prstGeom prst="rect">
            <a:avLst/>
          </a:prstGeom>
        </p:spPr>
        <p:txBody>
          <a:bodyPr wrap="none">
            <a:spAutoFit/>
          </a:bodyPr>
          <a:lstStyle/>
          <a:p>
            <a:pPr marL="114300" algn="ctr" rtl="0">
              <a:spcBef>
                <a:spcPts val="1600"/>
              </a:spcBef>
            </a:pPr>
            <a:r>
              <a:rPr lang="ar-SA" sz="3600" b="1" kern="0" dirty="0">
                <a:solidFill>
                  <a:srgbClr val="FF8242"/>
                </a:solidFill>
                <a:latin typeface="Nexa Heavy" panose="02000000000000000000" pitchFamily="2" charset="77"/>
                <a:sym typeface="Arial"/>
              </a:rPr>
              <a:t>2-4-6</a:t>
            </a:r>
            <a:endParaRPr lang="en" sz="3600" b="1" kern="0" dirty="0">
              <a:solidFill>
                <a:srgbClr val="FF8242"/>
              </a:solidFill>
              <a:latin typeface="Nexa Heavy" panose="02000000000000000000" pitchFamily="2" charset="77"/>
              <a:cs typeface="Arial"/>
              <a:sym typeface="Arial"/>
            </a:endParaRPr>
          </a:p>
        </p:txBody>
      </p:sp>
      <p:sp>
        <p:nvSpPr>
          <p:cNvPr id="25" name="Shape 20">
            <a:extLst>
              <a:ext uri="{FF2B5EF4-FFF2-40B4-BE49-F238E27FC236}">
                <a16:creationId xmlns:a16="http://schemas.microsoft.com/office/drawing/2014/main" id="{C8BCBD1F-05BA-3E4D-B774-31751D9884FA}"/>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62</a:t>
            </a:r>
            <a:endParaRPr lang="en" kern="0" dirty="0"/>
          </a:p>
        </p:txBody>
      </p:sp>
      <p:sp>
        <p:nvSpPr>
          <p:cNvPr id="21" name="مربع نص 20"/>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62</a:t>
            </a:r>
          </a:p>
        </p:txBody>
      </p:sp>
    </p:spTree>
    <p:extLst>
      <p:ext uri="{BB962C8B-B14F-4D97-AF65-F5344CB8AC3E}">
        <p14:creationId xmlns:p14="http://schemas.microsoft.com/office/powerpoint/2010/main" val="175247571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6" name="Google Shape;476;p73"/>
          <p:cNvSpPr txBox="1">
            <a:spLocks noGrp="1"/>
          </p:cNvSpPr>
          <p:nvPr>
            <p:ph type="title"/>
          </p:nvPr>
        </p:nvSpPr>
        <p:spPr>
          <a:xfrm>
            <a:off x="228600" y="244061"/>
            <a:ext cx="8520600" cy="1108400"/>
          </a:xfrm>
          <a:prstGeom prst="rect">
            <a:avLst/>
          </a:prstGeom>
        </p:spPr>
        <p:txBody>
          <a:bodyPr spcFirstLastPara="1" wrap="square" lIns="91425" tIns="91425" rIns="91425" bIns="91425" anchor="t" anchorCtr="0">
            <a:noAutofit/>
          </a:bodyPr>
          <a:lstStyle/>
          <a:p>
            <a:pPr lvl="0" algn="r" rtl="1"/>
            <a:r>
              <a:rPr lang="ar-SA" b="1" dirty="0">
                <a:latin typeface="Nexa Heavy" panose="02000000000000000000" pitchFamily="2" charset="77"/>
              </a:rPr>
              <a:t> توقع التحديات </a:t>
            </a:r>
            <a:r>
              <a:rPr lang="ar-SA" b="1" dirty="0">
                <a:solidFill>
                  <a:schemeClr val="accent5">
                    <a:lumMod val="75000"/>
                  </a:schemeClr>
                </a:solidFill>
                <a:latin typeface="Nexa Heavy" panose="02000000000000000000" pitchFamily="2" charset="77"/>
              </a:rPr>
              <a:t>2-4-6</a:t>
            </a:r>
            <a:endParaRPr b="1" dirty="0">
              <a:solidFill>
                <a:schemeClr val="accent5">
                  <a:lumMod val="75000"/>
                </a:schemeClr>
              </a:solidFill>
              <a:latin typeface="Nexa Heavy" panose="02000000000000000000" pitchFamily="2" charset="77"/>
            </a:endParaRPr>
          </a:p>
        </p:txBody>
      </p:sp>
      <p:sp>
        <p:nvSpPr>
          <p:cNvPr id="477" name="Google Shape;477;p73"/>
          <p:cNvSpPr txBox="1">
            <a:spLocks noGrp="1"/>
          </p:cNvSpPr>
          <p:nvPr>
            <p:ph type="body" idx="1"/>
          </p:nvPr>
        </p:nvSpPr>
        <p:spPr>
          <a:xfrm>
            <a:off x="228600" y="1397000"/>
            <a:ext cx="8686800" cy="4572000"/>
          </a:xfrm>
          <a:prstGeom prst="rect">
            <a:avLst/>
          </a:prstGeom>
        </p:spPr>
        <p:txBody>
          <a:bodyPr spcFirstLastPara="1" wrap="square" lIns="91425" tIns="91425" rIns="91425" bIns="91425" anchor="t" anchorCtr="0">
            <a:noAutofit/>
          </a:bodyPr>
          <a:lstStyle/>
          <a:p>
            <a:pPr lvl="0" algn="r" rtl="1"/>
            <a:r>
              <a:rPr lang="ar-SA" sz="2200" dirty="0"/>
              <a:t>الحصول على موافقة كبار زعماء الأديان قبل البدء </a:t>
            </a:r>
          </a:p>
          <a:p>
            <a:pPr lvl="0" algn="r" rtl="1"/>
            <a:r>
              <a:rPr lang="ar-SA" sz="2200" dirty="0"/>
              <a:t>توصيل القيم التي ترتكز عليها المشاركة النسائية بوضوح وشفافية</a:t>
            </a:r>
            <a:endParaRPr sz="2200" dirty="0"/>
          </a:p>
          <a:p>
            <a:pPr lvl="1" algn="r" rtl="1">
              <a:spcBef>
                <a:spcPts val="0"/>
              </a:spcBef>
            </a:pPr>
            <a:r>
              <a:rPr lang="ar-SA" sz="2200" dirty="0">
                <a:latin typeface="Arial" panose="020B0604020202020204" pitchFamily="34" charset="0"/>
                <a:cs typeface="Arial" panose="020B0604020202020204" pitchFamily="34" charset="0"/>
              </a:rPr>
              <a:t>على سبيل المثال، منح المشاركات المزيد من الوقت/ المعرفة لسد فجوات عدم المساواة</a:t>
            </a:r>
            <a:endParaRPr sz="2200" dirty="0">
              <a:latin typeface="Arial" panose="020B0604020202020204" pitchFamily="34" charset="0"/>
              <a:cs typeface="Arial" panose="020B0604020202020204" pitchFamily="34" charset="0"/>
            </a:endParaRPr>
          </a:p>
          <a:p>
            <a:pPr lvl="0" algn="r" rtl="1"/>
            <a:r>
              <a:rPr lang="ar-SA" sz="2200" dirty="0"/>
              <a:t>ابتدع تجربة لتمكين جميع المشاركين (الذكور والإناث) حسب الحاجة</a:t>
            </a:r>
          </a:p>
          <a:p>
            <a:pPr lvl="0" algn="r" rtl="1"/>
            <a:r>
              <a:rPr lang="ar-SA" sz="2200" dirty="0"/>
              <a:t>كن مرنًا ومستعدًا لتعديل المشروع في الوقت الفعلي وفقًا لاحتياجات المشاركين - الذكور والإناث</a:t>
            </a:r>
            <a:endParaRPr sz="2200" dirty="0"/>
          </a:p>
        </p:txBody>
      </p:sp>
      <p:sp>
        <p:nvSpPr>
          <p:cNvPr id="4" name="Shape 20">
            <a:extLst>
              <a:ext uri="{FF2B5EF4-FFF2-40B4-BE49-F238E27FC236}">
                <a16:creationId xmlns:a16="http://schemas.microsoft.com/office/drawing/2014/main" id="{B0DBD643-CA08-9D49-AB9A-8685BFA5448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63</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63</a:t>
            </a:r>
          </a:p>
        </p:txBody>
      </p:sp>
    </p:spTree>
    <p:extLst>
      <p:ext uri="{BB962C8B-B14F-4D97-AF65-F5344CB8AC3E}">
        <p14:creationId xmlns:p14="http://schemas.microsoft.com/office/powerpoint/2010/main" val="320688338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6800850" y="404664"/>
            <a:ext cx="2114551" cy="1656184"/>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br>
              <a:rPr lang="en-US" sz="2400" b="1" dirty="0">
                <a:solidFill>
                  <a:schemeClr val="tx2"/>
                </a:solidFill>
                <a:latin typeface="Nexa Heavy" panose="02000000000000000000" pitchFamily="2" charset="77"/>
              </a:rPr>
            </a:br>
            <a:r>
              <a:rPr lang="ar-SA" sz="2400" b="1" dirty="0">
                <a:solidFill>
                  <a:schemeClr val="tx2"/>
                </a:solidFill>
                <a:latin typeface="Nexa Heavy" panose="02000000000000000000" pitchFamily="2" charset="77"/>
              </a:rPr>
              <a:t>الوحدة 5:</a:t>
            </a:r>
            <a:br>
              <a:rPr lang="en-US" sz="2400" b="1" dirty="0">
                <a:latin typeface="Nexa Heavy" panose="02000000000000000000" pitchFamily="2" charset="77"/>
              </a:rPr>
            </a:br>
            <a:r>
              <a:rPr lang="ar-SA" sz="2400" dirty="0"/>
              <a:t>الأفكار الرئيسية</a:t>
            </a:r>
            <a:endParaRPr lang="en-US" sz="2400" dirty="0">
              <a:solidFill>
                <a:schemeClr val="tx2"/>
              </a:solidFill>
              <a:latin typeface="Nexa" panose="02000000000000000000" pitchFamily="2" charset="77"/>
            </a:endParaRPr>
          </a:p>
        </p:txBody>
      </p:sp>
      <p:sp>
        <p:nvSpPr>
          <p:cNvPr id="145" name="Google Shape;145;p26"/>
          <p:cNvSpPr txBox="1">
            <a:spLocks noGrp="1"/>
          </p:cNvSpPr>
          <p:nvPr>
            <p:ph type="body" idx="1"/>
          </p:nvPr>
        </p:nvSpPr>
        <p:spPr>
          <a:xfrm>
            <a:off x="827584" y="826547"/>
            <a:ext cx="5616624" cy="5689600"/>
          </a:xfrm>
          <a:prstGeom prst="rect">
            <a:avLst/>
          </a:prstGeom>
        </p:spPr>
        <p:txBody>
          <a:bodyPr spcFirstLastPara="1" wrap="square" lIns="91425" tIns="91425" rIns="91425" bIns="91425" anchor="t" anchorCtr="0">
            <a:noAutofit/>
          </a:bodyPr>
          <a:lstStyle/>
          <a:p>
            <a:pPr lvl="0" algn="just" rtl="1"/>
            <a:r>
              <a:rPr lang="ar-SA" sz="2200" dirty="0"/>
              <a:t>النساء </a:t>
            </a:r>
            <a:r>
              <a:rPr lang="ar-SA" sz="2200" b="1" dirty="0"/>
              <a:t>بناة سلام مؤثرات </a:t>
            </a:r>
            <a:r>
              <a:rPr lang="ar-SA" sz="2200" dirty="0"/>
              <a:t>– أشركهن في أنشطة بناء السلام</a:t>
            </a:r>
            <a:r>
              <a:rPr lang="en-GB" sz="2200" dirty="0"/>
              <a:t> </a:t>
            </a:r>
          </a:p>
          <a:p>
            <a:pPr lvl="0" algn="just" rtl="1"/>
            <a:r>
              <a:rPr lang="ar-SA" sz="2200" dirty="0"/>
              <a:t>كن </a:t>
            </a:r>
            <a:r>
              <a:rPr lang="ar-SA" sz="2200" b="1" dirty="0"/>
              <a:t>شموليًا </a:t>
            </a:r>
            <a:r>
              <a:rPr lang="ar-SA" sz="2200" dirty="0"/>
              <a:t>عند تحديد العناصر الدينية الفاعلة من الإناث</a:t>
            </a:r>
          </a:p>
          <a:p>
            <a:pPr lvl="0" algn="just" rtl="1"/>
            <a:r>
              <a:rPr lang="ar-SA" sz="2200" dirty="0"/>
              <a:t>كن </a:t>
            </a:r>
            <a:r>
              <a:rPr lang="ar-SA" sz="2200" b="1" dirty="0"/>
              <a:t>حساسًا ومتيقظًا </a:t>
            </a:r>
            <a:r>
              <a:rPr lang="ar-SA" sz="2200" dirty="0"/>
              <a:t>لاحتياجات العناصر الدينية الفاعلة المختلفة </a:t>
            </a:r>
          </a:p>
          <a:p>
            <a:pPr lvl="0" algn="just" rtl="1"/>
            <a:r>
              <a:rPr lang="ar-SA" sz="2200" dirty="0"/>
              <a:t>ستواجه في بعض الأماكن</a:t>
            </a:r>
            <a:r>
              <a:rPr lang="ar-SA" sz="2200" b="1" dirty="0"/>
              <a:t> تراجعًا </a:t>
            </a:r>
            <a:r>
              <a:rPr lang="ar-SA" sz="2200" dirty="0"/>
              <a:t>عند إشراك النساء</a:t>
            </a:r>
            <a:endParaRPr lang="en-GB" sz="2200" dirty="0"/>
          </a:p>
          <a:p>
            <a:pPr marL="114300" lvl="0" indent="0" algn="just">
              <a:buNone/>
            </a:pPr>
            <a:endParaRPr lang="en-GB" sz="2200" b="1" dirty="0"/>
          </a:p>
          <a:p>
            <a:pPr marL="114300" lvl="0" indent="0" algn="just" rtl="1">
              <a:buNone/>
            </a:pPr>
            <a:r>
              <a:rPr lang="ar-SA" sz="2200" b="1" dirty="0"/>
              <a:t>من الممكن معالجة الكثير من هذه التحديات أثناء تصميم المشروع ومن قبل المنسقين بمجرد دخول المشروع حيز التنفيذ</a:t>
            </a:r>
            <a:endParaRPr lang="en-GB" sz="2200" b="1" dirty="0"/>
          </a:p>
          <a:p>
            <a:pPr>
              <a:spcBef>
                <a:spcPts val="1600"/>
              </a:spcBef>
            </a:pPr>
            <a:endParaRPr sz="22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64</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94</a:t>
            </a:r>
          </a:p>
        </p:txBody>
      </p:sp>
    </p:spTree>
    <p:extLst>
      <p:ext uri="{BB962C8B-B14F-4D97-AF65-F5344CB8AC3E}">
        <p14:creationId xmlns:p14="http://schemas.microsoft.com/office/powerpoint/2010/main" val="286004830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4" name="Picture 3" descr="A group of people sitting in front of a crowd&#10;&#10;Description automatically generated">
            <a:extLst>
              <a:ext uri="{FF2B5EF4-FFF2-40B4-BE49-F238E27FC236}">
                <a16:creationId xmlns:a16="http://schemas.microsoft.com/office/drawing/2014/main" id="{47940BA6-B37B-F246-92AE-5585BC6310F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09000" y="0"/>
            <a:ext cx="5735003" cy="6447632"/>
          </a:xfrm>
          <a:prstGeom prst="rect">
            <a:avLst/>
          </a:prstGeom>
        </p:spPr>
      </p:pic>
      <p:sp>
        <p:nvSpPr>
          <p:cNvPr id="2745" name="Shape 2745"/>
          <p:cNvSpPr txBox="1">
            <a:spLocks noGrp="1"/>
          </p:cNvSpPr>
          <p:nvPr>
            <p:ph type="title"/>
          </p:nvPr>
        </p:nvSpPr>
        <p:spPr>
          <a:xfrm>
            <a:off x="228603" y="3429000"/>
            <a:ext cx="3274621" cy="2603541"/>
          </a:xfrm>
          <a:prstGeom prst="rect">
            <a:avLst/>
          </a:prstGeom>
          <a:noFill/>
          <a:ln>
            <a:noFill/>
          </a:ln>
        </p:spPr>
        <p:txBody>
          <a:bodyPr lIns="0" tIns="0" rIns="0" bIns="0" anchor="t" anchorCtr="0">
            <a:noAutofit/>
          </a:bodyPr>
          <a:lstStyle/>
          <a:p>
            <a:pPr algn="r" rtl="1">
              <a:buClr>
                <a:srgbClr val="FCE122"/>
              </a:buClr>
              <a:buSzPct val="25000"/>
            </a:pPr>
            <a:r>
              <a:rPr lang="ar-SA" sz="4400" b="1" dirty="0">
                <a:solidFill>
                  <a:srgbClr val="FCE122"/>
                </a:solidFill>
                <a:latin typeface="Nexa Heavy" panose="02000000000000000000" pitchFamily="2" charset="77"/>
              </a:rPr>
              <a:t>الوحدة 06:</a:t>
            </a:r>
            <a:r>
              <a:rPr lang="en-US" sz="4400" b="1" dirty="0">
                <a:solidFill>
                  <a:srgbClr val="FCE122"/>
                </a:solidFill>
                <a:latin typeface="Nexa Heavy" panose="02000000000000000000" pitchFamily="2" charset="77"/>
              </a:rPr>
              <a:t> </a:t>
            </a:r>
            <a:br>
              <a:rPr lang="en-US" sz="4400" b="1" dirty="0">
                <a:solidFill>
                  <a:srgbClr val="FCE122"/>
                </a:solidFill>
                <a:latin typeface="Nexa Heavy" panose="02000000000000000000" pitchFamily="2" charset="77"/>
              </a:rPr>
            </a:br>
            <a:r>
              <a:rPr lang="ar-SA" sz="4400" b="1" dirty="0">
                <a:latin typeface="Nexa Heavy" panose="02000000000000000000" pitchFamily="2" charset="77"/>
              </a:rPr>
              <a:t>إشراك الشباب</a:t>
            </a:r>
            <a:endParaRPr lang="en-US" sz="4400" b="1" dirty="0">
              <a:latin typeface="Nexa Heavy" panose="02000000000000000000" pitchFamily="2" charset="77"/>
            </a:endParaRPr>
          </a:p>
        </p:txBody>
      </p:sp>
      <p:sp>
        <p:nvSpPr>
          <p:cNvPr id="6" name="Shape 20">
            <a:extLst>
              <a:ext uri="{FF2B5EF4-FFF2-40B4-BE49-F238E27FC236}">
                <a16:creationId xmlns:a16="http://schemas.microsoft.com/office/drawing/2014/main" id="{3AE32CAE-E423-FC44-BD74-5B3F33164BB9}"/>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65</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65</a:t>
            </a:r>
          </a:p>
        </p:txBody>
      </p:sp>
    </p:spTree>
    <p:extLst>
      <p:ext uri="{BB962C8B-B14F-4D97-AF65-F5344CB8AC3E}">
        <p14:creationId xmlns:p14="http://schemas.microsoft.com/office/powerpoint/2010/main" val="32389186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Shape 499"/>
        <p:cNvGrpSpPr/>
        <p:nvPr/>
      </p:nvGrpSpPr>
      <p:grpSpPr>
        <a:xfrm>
          <a:off x="0" y="0"/>
          <a:ext cx="0" cy="0"/>
          <a:chOff x="0" y="0"/>
          <a:chExt cx="0" cy="0"/>
        </a:xfrm>
      </p:grpSpPr>
      <p:sp>
        <p:nvSpPr>
          <p:cNvPr id="501" name="Google Shape;501;p77"/>
          <p:cNvSpPr txBox="1">
            <a:spLocks noGrp="1"/>
          </p:cNvSpPr>
          <p:nvPr>
            <p:ph type="body" idx="1"/>
          </p:nvPr>
        </p:nvSpPr>
        <p:spPr>
          <a:xfrm>
            <a:off x="683568" y="772736"/>
            <a:ext cx="4127376" cy="4572000"/>
          </a:xfrm>
          <a:prstGeom prst="rect">
            <a:avLst/>
          </a:prstGeom>
        </p:spPr>
        <p:txBody>
          <a:bodyPr spcFirstLastPara="1" wrap="square" lIns="91425" tIns="91425" rIns="91425" bIns="91425" anchor="t" anchorCtr="0">
            <a:noAutofit/>
          </a:bodyPr>
          <a:lstStyle/>
          <a:p>
            <a:pPr marL="457200" lvl="0" indent="-330200" algn="r" rtl="1">
              <a:spcBef>
                <a:spcPts val="0"/>
              </a:spcBef>
              <a:spcAft>
                <a:spcPts val="0"/>
              </a:spcAft>
              <a:buSzPts val="1600"/>
              <a:buChar char="●"/>
            </a:pPr>
            <a:r>
              <a:rPr lang="ar-SA" sz="2000" dirty="0"/>
              <a:t>المقدمة – الشباب</a:t>
            </a:r>
          </a:p>
          <a:p>
            <a:pPr marL="457200" lvl="0" indent="-330200" algn="r" rtl="1">
              <a:spcBef>
                <a:spcPts val="0"/>
              </a:spcBef>
              <a:spcAft>
                <a:spcPts val="0"/>
              </a:spcAft>
              <a:buSzPts val="1600"/>
              <a:buChar char="●"/>
            </a:pPr>
            <a:r>
              <a:rPr lang="ar-SA" sz="2000" dirty="0"/>
              <a:t>تجنيد العناصر الدينية الفاعلة من الشباب</a:t>
            </a:r>
          </a:p>
          <a:p>
            <a:pPr marL="457200" lvl="0" indent="-330200" algn="r" rtl="1">
              <a:spcBef>
                <a:spcPts val="0"/>
              </a:spcBef>
              <a:spcAft>
                <a:spcPts val="0"/>
              </a:spcAft>
              <a:buSzPts val="1600"/>
              <a:buChar char="●"/>
            </a:pPr>
            <a:r>
              <a:rPr lang="ar-SA" sz="2000" dirty="0"/>
              <a:t>دراسة حالة: الأردن</a:t>
            </a:r>
          </a:p>
          <a:p>
            <a:pPr marL="457200" lvl="0" indent="-330200" algn="r" rtl="1">
              <a:spcBef>
                <a:spcPts val="0"/>
              </a:spcBef>
              <a:spcAft>
                <a:spcPts val="0"/>
              </a:spcAft>
              <a:buSzPts val="1600"/>
              <a:buChar char="●"/>
            </a:pPr>
            <a:r>
              <a:rPr lang="ar-SA" sz="2000" dirty="0"/>
              <a:t>الشباب والتطرف العنيف</a:t>
            </a:r>
          </a:p>
          <a:p>
            <a:pPr marL="457200" lvl="0" indent="-330200" algn="r" rtl="1">
              <a:spcBef>
                <a:spcPts val="0"/>
              </a:spcBef>
              <a:spcAft>
                <a:spcPts val="0"/>
              </a:spcAft>
              <a:buSzPts val="1600"/>
              <a:buChar char="●"/>
            </a:pPr>
            <a:r>
              <a:rPr lang="ar-SA" sz="2000" dirty="0"/>
              <a:t>دراسة حالة: </a:t>
            </a:r>
            <a:r>
              <a:rPr lang="ar-SA" sz="2000" dirty="0" err="1"/>
              <a:t>سوليا</a:t>
            </a:r>
            <a:r>
              <a:rPr lang="ar-SA" sz="2000" dirty="0"/>
              <a:t> </a:t>
            </a:r>
          </a:p>
          <a:p>
            <a:pPr marL="457200" lvl="0" indent="-330200" algn="r" rtl="1">
              <a:spcBef>
                <a:spcPts val="0"/>
              </a:spcBef>
              <a:spcAft>
                <a:spcPts val="0"/>
              </a:spcAft>
              <a:buSzPts val="1600"/>
              <a:buChar char="●"/>
            </a:pPr>
            <a:r>
              <a:rPr lang="ar-SA" sz="2000" dirty="0"/>
              <a:t>الشباب والوسائط الرقمية</a:t>
            </a:r>
            <a:endParaRPr sz="2000" dirty="0"/>
          </a:p>
          <a:p>
            <a:pPr marL="457200" lvl="0" indent="-330200" algn="r" rtl="1">
              <a:spcBef>
                <a:spcPts val="0"/>
              </a:spcBef>
              <a:spcAft>
                <a:spcPts val="0"/>
              </a:spcAft>
              <a:buSzPts val="1600"/>
              <a:buChar char="●"/>
            </a:pPr>
            <a:r>
              <a:rPr lang="ar-SA" sz="2000" dirty="0"/>
              <a:t>تحديات العمل مع الشباب المتدين</a:t>
            </a:r>
          </a:p>
          <a:p>
            <a:pPr marL="457200" lvl="0" indent="-330200" algn="r" rtl="1">
              <a:spcBef>
                <a:spcPts val="0"/>
              </a:spcBef>
              <a:spcAft>
                <a:spcPts val="0"/>
              </a:spcAft>
              <a:buSzPts val="1600"/>
              <a:buChar char="●"/>
            </a:pPr>
            <a:r>
              <a:rPr lang="ar-SA" sz="2000" dirty="0"/>
              <a:t>الفجوات بين الأجيال</a:t>
            </a:r>
          </a:p>
          <a:p>
            <a:pPr marL="457200" lvl="0" indent="-330200" algn="r" rtl="1">
              <a:spcBef>
                <a:spcPts val="0"/>
              </a:spcBef>
              <a:spcAft>
                <a:spcPts val="0"/>
              </a:spcAft>
              <a:buSzPts val="1600"/>
              <a:buChar char="●"/>
            </a:pPr>
            <a:r>
              <a:rPr lang="ar-SA" sz="2000" dirty="0"/>
              <a:t>برامج بين الأجيال</a:t>
            </a:r>
          </a:p>
          <a:p>
            <a:pPr marL="457200" lvl="0" indent="-330200" algn="r" rtl="1">
              <a:spcBef>
                <a:spcPts val="0"/>
              </a:spcBef>
              <a:spcAft>
                <a:spcPts val="0"/>
              </a:spcAft>
              <a:buSzPts val="1600"/>
              <a:buChar char="●"/>
            </a:pPr>
            <a:r>
              <a:rPr lang="ar-SA" sz="2000" dirty="0"/>
              <a:t>الأفكار الرئيسية</a:t>
            </a:r>
            <a:r>
              <a:rPr lang="en" sz="2000" dirty="0"/>
              <a:t> </a:t>
            </a:r>
            <a:endParaRPr sz="2000" dirty="0"/>
          </a:p>
        </p:txBody>
      </p:sp>
      <p:sp>
        <p:nvSpPr>
          <p:cNvPr id="4" name="Shape 20">
            <a:extLst>
              <a:ext uri="{FF2B5EF4-FFF2-40B4-BE49-F238E27FC236}">
                <a16:creationId xmlns:a16="http://schemas.microsoft.com/office/drawing/2014/main" id="{EF4137E2-28A7-F94B-B15B-FAD47A4B68DB}"/>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66</a:t>
            </a:r>
            <a:endParaRPr lang="en" kern="0" dirty="0"/>
          </a:p>
        </p:txBody>
      </p:sp>
      <p:sp>
        <p:nvSpPr>
          <p:cNvPr id="6" name="Google Shape;79;p16">
            <a:extLst>
              <a:ext uri="{FF2B5EF4-FFF2-40B4-BE49-F238E27FC236}">
                <a16:creationId xmlns:a16="http://schemas.microsoft.com/office/drawing/2014/main" id="{4B61DFAA-789A-E049-B7C9-2638C4EE54BB}"/>
              </a:ext>
            </a:extLst>
          </p:cNvPr>
          <p:cNvSpPr txBox="1">
            <a:spLocks/>
          </p:cNvSpPr>
          <p:nvPr/>
        </p:nvSpPr>
        <p:spPr>
          <a:xfrm>
            <a:off x="5004048" y="799024"/>
            <a:ext cx="2465790" cy="2903767"/>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algn="r" rtl="1"/>
            <a:r>
              <a:rPr lang="ar-SA" sz="2400" b="1" kern="0" dirty="0">
                <a:solidFill>
                  <a:srgbClr val="00407F"/>
                </a:solidFill>
                <a:latin typeface="Nexa Heavy" panose="02000000000000000000" pitchFamily="2" charset="77"/>
              </a:rPr>
              <a:t>الوحدة 6:</a:t>
            </a:r>
          </a:p>
          <a:p>
            <a:pPr algn="r" rtl="1"/>
            <a:r>
              <a:rPr lang="ar-SA" sz="2400" kern="0" dirty="0">
                <a:solidFill>
                  <a:srgbClr val="00407F"/>
                </a:solidFill>
              </a:rPr>
              <a:t>إشراك الشباب         </a:t>
            </a:r>
            <a:endParaRPr lang="en-US" sz="2400" kern="0" dirty="0">
              <a:solidFill>
                <a:srgbClr val="00407F"/>
              </a:solidFill>
            </a:endParaRPr>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66</a:t>
            </a:r>
          </a:p>
        </p:txBody>
      </p:sp>
    </p:spTree>
    <p:extLst>
      <p:ext uri="{BB962C8B-B14F-4D97-AF65-F5344CB8AC3E}">
        <p14:creationId xmlns:p14="http://schemas.microsoft.com/office/powerpoint/2010/main" val="131113324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0"/>
                <a:lumOff val="100000"/>
              </a:schemeClr>
            </a:gs>
            <a:gs pos="35000">
              <a:schemeClr val="accent1">
                <a:lumMod val="0"/>
                <a:lumOff val="100000"/>
              </a:schemeClr>
            </a:gs>
            <a:gs pos="100000">
              <a:schemeClr val="accent6"/>
            </a:gs>
          </a:gsLst>
          <a:lin ang="5400000" scaled="0"/>
          <a:tileRect/>
        </a:gradFill>
        <a:effectLst/>
      </p:bgPr>
    </p:bg>
    <p:spTree>
      <p:nvGrpSpPr>
        <p:cNvPr id="1" name="Shape 505"/>
        <p:cNvGrpSpPr/>
        <p:nvPr/>
      </p:nvGrpSpPr>
      <p:grpSpPr>
        <a:xfrm>
          <a:off x="0" y="0"/>
          <a:ext cx="0" cy="0"/>
          <a:chOff x="0" y="0"/>
          <a:chExt cx="0" cy="0"/>
        </a:xfrm>
      </p:grpSpPr>
      <p:sp>
        <p:nvSpPr>
          <p:cNvPr id="506" name="Google Shape;506;p78"/>
          <p:cNvSpPr txBox="1">
            <a:spLocks noGrp="1"/>
          </p:cNvSpPr>
          <p:nvPr>
            <p:ph type="body" idx="1"/>
          </p:nvPr>
        </p:nvSpPr>
        <p:spPr>
          <a:xfrm>
            <a:off x="228600" y="838202"/>
            <a:ext cx="8520600" cy="3278809"/>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endParaRPr lang="ar-SA" sz="3600" baseline="30000" dirty="0">
              <a:latin typeface="Nexa" panose="02000000000000000000" pitchFamily="2" charset="77"/>
            </a:endParaRPr>
          </a:p>
          <a:p>
            <a:pPr marL="0" lvl="0" indent="0" algn="ctr" rtl="1">
              <a:spcBef>
                <a:spcPts val="0"/>
              </a:spcBef>
              <a:spcAft>
                <a:spcPts val="1600"/>
              </a:spcAft>
              <a:buNone/>
            </a:pPr>
            <a:r>
              <a:rPr lang="ar-SA" sz="4400" baseline="30000" dirty="0">
                <a:latin typeface="Nexa" panose="02000000000000000000" pitchFamily="2" charset="77"/>
              </a:rPr>
              <a:t>تجري معظم النزاعات في البلدان ذات السكان الشباب.1</a:t>
            </a:r>
            <a:endParaRPr lang="en" sz="4400" baseline="30000" dirty="0">
              <a:latin typeface="Nexa" panose="02000000000000000000" pitchFamily="2" charset="77"/>
            </a:endParaRPr>
          </a:p>
          <a:p>
            <a:pPr marL="0" indent="0" algn="ctr">
              <a:spcAft>
                <a:spcPts val="1600"/>
              </a:spcAft>
              <a:buNone/>
            </a:pPr>
            <a:r>
              <a:rPr lang="ar-SA" sz="3600" dirty="0">
                <a:latin typeface="Nexa" panose="02000000000000000000" pitchFamily="2" charset="77"/>
              </a:rPr>
              <a:t>لا يشارك الشباب إجمالاً في أعمال العنف.</a:t>
            </a:r>
            <a:r>
              <a:rPr lang="ar-SA" sz="2800" dirty="0">
                <a:latin typeface="Nexa" panose="02000000000000000000" pitchFamily="2" charset="77"/>
              </a:rPr>
              <a:t>2</a:t>
            </a:r>
            <a:endParaRPr lang="en-US" sz="2800" baseline="30000" dirty="0">
              <a:latin typeface="Nexa" panose="02000000000000000000" pitchFamily="2" charset="77"/>
            </a:endParaRPr>
          </a:p>
          <a:p>
            <a:pPr marL="0" lvl="0" indent="0" algn="ctr" rtl="0">
              <a:spcBef>
                <a:spcPts val="0"/>
              </a:spcBef>
              <a:spcAft>
                <a:spcPts val="1600"/>
              </a:spcAft>
              <a:buNone/>
            </a:pPr>
            <a:endParaRPr sz="3600" baseline="30000" dirty="0">
              <a:latin typeface="Nexa" panose="02000000000000000000" pitchFamily="2" charset="77"/>
            </a:endParaRPr>
          </a:p>
        </p:txBody>
      </p:sp>
      <p:pic>
        <p:nvPicPr>
          <p:cNvPr id="508" name="Google Shape;508;p78"/>
          <p:cNvPicPr preferRelativeResize="0"/>
          <p:nvPr/>
        </p:nvPicPr>
        <p:blipFill rotWithShape="1">
          <a:blip r:embed="rId3" cstate="hqprint">
            <a:alphaModFix/>
            <a:extLst>
              <a:ext uri="{28A0092B-C50C-407E-A947-70E740481C1C}">
                <a14:useLocalDpi xmlns:a14="http://schemas.microsoft.com/office/drawing/2010/main"/>
              </a:ext>
            </a:extLst>
          </a:blip>
          <a:srcRect/>
          <a:stretch/>
        </p:blipFill>
        <p:spPr>
          <a:xfrm>
            <a:off x="0" y="3998713"/>
            <a:ext cx="9144000" cy="1970289"/>
          </a:xfrm>
          <a:prstGeom prst="rect">
            <a:avLst/>
          </a:prstGeom>
          <a:noFill/>
          <a:ln>
            <a:noFill/>
          </a:ln>
        </p:spPr>
      </p:pic>
      <p:sp>
        <p:nvSpPr>
          <p:cNvPr id="509" name="Google Shape;509;p78"/>
          <p:cNvSpPr txBox="1"/>
          <p:nvPr/>
        </p:nvSpPr>
        <p:spPr>
          <a:xfrm>
            <a:off x="3" y="5859117"/>
            <a:ext cx="9208369" cy="730000"/>
          </a:xfrm>
          <a:prstGeom prst="rect">
            <a:avLst/>
          </a:prstGeom>
          <a:noFill/>
          <a:ln>
            <a:noFill/>
          </a:ln>
        </p:spPr>
        <p:txBody>
          <a:bodyPr spcFirstLastPara="1" wrap="square" lIns="91425" tIns="91425" rIns="91425" bIns="91425" anchor="t" anchorCtr="0">
            <a:noAutofit/>
          </a:bodyPr>
          <a:lstStyle/>
          <a:p>
            <a:pPr algn="ctr"/>
            <a:r>
              <a:rPr lang="ar-SA" sz="1100" kern="0" baseline="30000" dirty="0">
                <a:solidFill>
                  <a:srgbClr val="FFFFFF"/>
                </a:solidFill>
                <a:latin typeface="Open Sans"/>
                <a:ea typeface="Open Sans"/>
                <a:cs typeface="Open Sans"/>
                <a:sym typeface="Open Sans"/>
              </a:rPr>
              <a:t>1. تنفيذ قرار مجلس الأمن التابع للأمم المتحدة رقم 2250. مشاركة الشباب والعناصر الدينية الفاعلة من أجل السلام. تقرير خاص لمعهد الولايات المتحدة للسلام. حزيران/ يونيو 2017</a:t>
            </a:r>
          </a:p>
          <a:p>
            <a:pPr algn="ctr"/>
            <a:r>
              <a:rPr lang="ar-SA" sz="1100" kern="0" baseline="30000" dirty="0">
                <a:solidFill>
                  <a:srgbClr val="FFFFFF"/>
                </a:solidFill>
                <a:latin typeface="Open Sans"/>
                <a:ea typeface="Open Sans"/>
                <a:cs typeface="Open Sans"/>
                <a:sym typeface="Open Sans"/>
              </a:rPr>
              <a:t>2.</a:t>
            </a:r>
            <a:r>
              <a:rPr lang="ar-SA" sz="1100" kern="0" dirty="0">
                <a:solidFill>
                  <a:srgbClr val="FFFFFF"/>
                </a:solidFill>
                <a:latin typeface="Open Sans"/>
                <a:ea typeface="Open Sans"/>
                <a:cs typeface="Open Sans"/>
                <a:sym typeface="Open Sans"/>
              </a:rPr>
              <a:t> </a:t>
            </a:r>
            <a:r>
              <a:rPr lang="ar-SA" sz="1100" kern="0" baseline="30000" dirty="0">
                <a:solidFill>
                  <a:srgbClr val="FFFFFF"/>
                </a:solidFill>
                <a:latin typeface="Open Sans"/>
                <a:ea typeface="Open Sans"/>
                <a:cs typeface="Open Sans"/>
                <a:sym typeface="Open Sans"/>
              </a:rPr>
              <a:t>سيمبسون، غريم. السلام المفقود: دراسة مستقلة متقدمة حول الشباب، والسلام والأمن. صندوق الأمم المتحدة للسكان ومكتب دعم بناء السلام، آذار/ مارس 2018.</a:t>
            </a:r>
            <a:endParaRPr sz="1400" kern="0" baseline="30000" dirty="0">
              <a:solidFill>
                <a:srgbClr val="FFFFFF"/>
              </a:solidFill>
              <a:latin typeface="Open Sans"/>
              <a:ea typeface="Open Sans"/>
              <a:cs typeface="Open Sans"/>
              <a:sym typeface="Open Sans"/>
            </a:endParaRPr>
          </a:p>
        </p:txBody>
      </p:sp>
      <p:sp>
        <p:nvSpPr>
          <p:cNvPr id="6" name="Shape 20">
            <a:extLst>
              <a:ext uri="{FF2B5EF4-FFF2-40B4-BE49-F238E27FC236}">
                <a16:creationId xmlns:a16="http://schemas.microsoft.com/office/drawing/2014/main" id="{BB60D1D4-6BFC-2844-9A45-9F838E99624B}"/>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67</a:t>
            </a:r>
            <a:endParaRPr lang="en" kern="0" dirty="0"/>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67</a:t>
            </a:r>
          </a:p>
        </p:txBody>
      </p:sp>
    </p:spTree>
    <p:extLst>
      <p:ext uri="{BB962C8B-B14F-4D97-AF65-F5344CB8AC3E}">
        <p14:creationId xmlns:p14="http://schemas.microsoft.com/office/powerpoint/2010/main" val="163863180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sp>
        <p:nvSpPr>
          <p:cNvPr id="514" name="Google Shape;514;p79"/>
          <p:cNvSpPr txBox="1">
            <a:spLocks noGrp="1"/>
          </p:cNvSpPr>
          <p:nvPr>
            <p:ph type="title"/>
          </p:nvPr>
        </p:nvSpPr>
        <p:spPr>
          <a:xfrm>
            <a:off x="228600" y="288600"/>
            <a:ext cx="8686800" cy="1108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sz="3600" dirty="0">
                <a:solidFill>
                  <a:schemeClr val="accent1"/>
                </a:solidFill>
              </a:rPr>
              <a:t>الشباب</a:t>
            </a:r>
            <a:r>
              <a:rPr lang="en" sz="3600" dirty="0"/>
              <a:t> </a:t>
            </a:r>
            <a:endParaRPr sz="3600" dirty="0"/>
          </a:p>
        </p:txBody>
      </p:sp>
      <p:sp>
        <p:nvSpPr>
          <p:cNvPr id="515" name="Google Shape;515;p79"/>
          <p:cNvSpPr txBox="1">
            <a:spLocks noGrp="1"/>
          </p:cNvSpPr>
          <p:nvPr>
            <p:ph type="body" idx="1"/>
          </p:nvPr>
        </p:nvSpPr>
        <p:spPr>
          <a:xfrm>
            <a:off x="225424" y="1397000"/>
            <a:ext cx="5455286" cy="4572000"/>
          </a:xfrm>
          <a:prstGeom prst="rect">
            <a:avLst/>
          </a:prstGeom>
        </p:spPr>
        <p:txBody>
          <a:bodyPr spcFirstLastPara="1" wrap="square" lIns="91425" tIns="91425" rIns="91425" bIns="91425" anchor="t" anchorCtr="0">
            <a:noAutofit/>
          </a:bodyPr>
          <a:lstStyle/>
          <a:p>
            <a:pPr lvl="0" algn="r" rtl="1"/>
            <a:r>
              <a:rPr lang="ar-SA" sz="2000" b="1" spc="-50" dirty="0"/>
              <a:t>جزء لا يتجزأ </a:t>
            </a:r>
            <a:r>
              <a:rPr lang="ar-SA" sz="2000" spc="-50" dirty="0"/>
              <a:t>من الأمة - وغالبًا ما يشكلون الأغلبية</a:t>
            </a:r>
          </a:p>
          <a:p>
            <a:pPr lvl="0" algn="r" rtl="1"/>
            <a:r>
              <a:rPr lang="ar-SA" sz="2000" spc="-50" dirty="0"/>
              <a:t> مشاركتهم تدعم قدرة </a:t>
            </a:r>
            <a:r>
              <a:rPr lang="ar-SA" sz="2000" b="1" spc="-50" dirty="0"/>
              <a:t>المجتمع على التكيُّف</a:t>
            </a:r>
          </a:p>
          <a:p>
            <a:pPr lvl="0" algn="r" rtl="1"/>
            <a:r>
              <a:rPr lang="ar-SA" sz="2000" b="1" spc="-50" dirty="0"/>
              <a:t>شبكات طبيعية متنوعة </a:t>
            </a:r>
            <a:r>
              <a:rPr lang="ar-SA" sz="2000" spc="-50" dirty="0"/>
              <a:t>- الأسرة، والأصدقاء، والمجتمعات الدينية، والمدارس، والنوادي الرياضية، والمؤسسات الجامعية، إلخ.</a:t>
            </a:r>
          </a:p>
          <a:p>
            <a:pPr lvl="0" algn="r" rtl="1"/>
            <a:r>
              <a:rPr lang="ar-SA" sz="2000" b="1" spc="-50" dirty="0"/>
              <a:t>شبكات افتراضية بعيدة المدى </a:t>
            </a:r>
            <a:r>
              <a:rPr lang="ar-SA" sz="2000" spc="-50" dirty="0"/>
              <a:t>- </a:t>
            </a:r>
            <a:r>
              <a:rPr lang="ar-SA" sz="2000" spc="-50" dirty="0" err="1"/>
              <a:t>انستغرام</a:t>
            </a:r>
            <a:r>
              <a:rPr lang="ar-SA" sz="2000" spc="-50" dirty="0"/>
              <a:t>، </a:t>
            </a:r>
            <a:r>
              <a:rPr lang="ar-SA" sz="2000" spc="-50" dirty="0" err="1"/>
              <a:t>وواتساب</a:t>
            </a:r>
            <a:r>
              <a:rPr lang="ar-SA" sz="2000" spc="-50" dirty="0"/>
              <a:t>، </a:t>
            </a:r>
            <a:r>
              <a:rPr lang="ar-SA" sz="2000" spc="-50" dirty="0" err="1"/>
              <a:t>وتيليغرام</a:t>
            </a:r>
            <a:r>
              <a:rPr lang="ar-SA" sz="2000" spc="-50" dirty="0"/>
              <a:t>، </a:t>
            </a:r>
            <a:r>
              <a:rPr lang="ar-SA" sz="2000" spc="-50" dirty="0" err="1"/>
              <a:t>وسنابشات</a:t>
            </a:r>
            <a:r>
              <a:rPr lang="ar-SA" sz="2000" spc="-50" dirty="0"/>
              <a:t>، الخ.</a:t>
            </a:r>
          </a:p>
          <a:p>
            <a:pPr lvl="0" algn="r" rtl="1"/>
            <a:r>
              <a:rPr lang="ar-SA" sz="2000" b="1" spc="-50" dirty="0"/>
              <a:t>المواطنون الرقميون </a:t>
            </a:r>
            <a:r>
              <a:rPr lang="ar-SA" sz="2000" spc="-50" dirty="0"/>
              <a:t>(يختلفون عن العناصر الدينية الفاعلة الأخرى)</a:t>
            </a:r>
          </a:p>
          <a:p>
            <a:pPr lvl="0" algn="r" rtl="1"/>
            <a:r>
              <a:rPr lang="ar-SA" sz="2000" b="1" spc="-50" dirty="0"/>
              <a:t>حيويون، ومبدعون، وخلاقون</a:t>
            </a:r>
            <a:endParaRPr sz="2000" b="1" spc="-50" dirty="0"/>
          </a:p>
        </p:txBody>
      </p:sp>
      <p:sp>
        <p:nvSpPr>
          <p:cNvPr id="5" name="Shape 20">
            <a:extLst>
              <a:ext uri="{FF2B5EF4-FFF2-40B4-BE49-F238E27FC236}">
                <a16:creationId xmlns:a16="http://schemas.microsoft.com/office/drawing/2014/main" id="{01631C79-8170-ED40-95FF-E03B6B6FF8E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68</a:t>
            </a:r>
            <a:endParaRPr lang="en" kern="0" dirty="0"/>
          </a:p>
        </p:txBody>
      </p:sp>
      <p:pic>
        <p:nvPicPr>
          <p:cNvPr id="6" name="Google Shape;281;p46">
            <a:extLst>
              <a:ext uri="{FF2B5EF4-FFF2-40B4-BE49-F238E27FC236}">
                <a16:creationId xmlns:a16="http://schemas.microsoft.com/office/drawing/2014/main" id="{766E52A8-0349-2147-BA69-B4F3BB02E598}"/>
              </a:ext>
            </a:extLst>
          </p:cNvPr>
          <p:cNvPicPr preferRelativeResize="0"/>
          <p:nvPr/>
        </p:nvPicPr>
        <p:blipFill>
          <a:blip r:embed="rId3" cstate="screen">
            <a:extLst>
              <a:ext uri="{28A0092B-C50C-407E-A947-70E740481C1C}">
                <a14:useLocalDpi xmlns:a14="http://schemas.microsoft.com/office/drawing/2010/main"/>
              </a:ext>
            </a:extLst>
          </a:blip>
          <a:srcRect/>
          <a:stretch/>
        </p:blipFill>
        <p:spPr>
          <a:xfrm rot="233886">
            <a:off x="5822435" y="2203607"/>
            <a:ext cx="3027877" cy="269064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68</a:t>
            </a:r>
          </a:p>
        </p:txBody>
      </p:sp>
    </p:spTree>
    <p:extLst>
      <p:ext uri="{BB962C8B-B14F-4D97-AF65-F5344CB8AC3E}">
        <p14:creationId xmlns:p14="http://schemas.microsoft.com/office/powerpoint/2010/main" val="147274908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Google Shape;521;p80"/>
          <p:cNvSpPr txBox="1">
            <a:spLocks noGrp="1"/>
          </p:cNvSpPr>
          <p:nvPr>
            <p:ph type="title"/>
          </p:nvPr>
        </p:nvSpPr>
        <p:spPr>
          <a:xfrm>
            <a:off x="228600" y="288600"/>
            <a:ext cx="8520600" cy="1108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solidFill>
                  <a:schemeClr val="accent1">
                    <a:lumMod val="75000"/>
                  </a:schemeClr>
                </a:solidFill>
              </a:rPr>
              <a:t>تجنيد</a:t>
            </a:r>
            <a:r>
              <a:rPr lang="ar-SA" dirty="0"/>
              <a:t> العناصر الدينية الفاعلة من الشباب</a:t>
            </a:r>
            <a:r>
              <a:rPr lang="en-CA" dirty="0"/>
              <a:t> </a:t>
            </a:r>
            <a:endParaRPr dirty="0"/>
          </a:p>
        </p:txBody>
      </p:sp>
      <p:sp>
        <p:nvSpPr>
          <p:cNvPr id="4" name="Shape 20">
            <a:extLst>
              <a:ext uri="{FF2B5EF4-FFF2-40B4-BE49-F238E27FC236}">
                <a16:creationId xmlns:a16="http://schemas.microsoft.com/office/drawing/2014/main" id="{345DBAC0-E37B-9345-AA8E-C164F3EE535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69</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69</a:t>
            </a:r>
          </a:p>
        </p:txBody>
      </p:sp>
      <p:sp>
        <p:nvSpPr>
          <p:cNvPr id="2" name="مربع نص 1"/>
          <p:cNvSpPr txBox="1"/>
          <p:nvPr/>
        </p:nvSpPr>
        <p:spPr>
          <a:xfrm>
            <a:off x="539552" y="1628800"/>
            <a:ext cx="3960440" cy="2000548"/>
          </a:xfrm>
          <a:prstGeom prst="rect">
            <a:avLst/>
          </a:prstGeom>
          <a:noFill/>
        </p:spPr>
        <p:txBody>
          <a:bodyPr wrap="square" rtlCol="1">
            <a:spAutoFit/>
          </a:bodyPr>
          <a:lstStyle/>
          <a:p>
            <a:pPr marL="127000" lvl="0">
              <a:buSzPts val="1600"/>
            </a:pPr>
            <a:r>
              <a:rPr lang="ar-SA" sz="2400" b="1" kern="0" dirty="0">
                <a:solidFill>
                  <a:srgbClr val="00407F"/>
                </a:solidFill>
                <a:latin typeface="Arial" panose="020B0604020202020204" pitchFamily="34" charset="0"/>
                <a:cs typeface="Arial" panose="020B0604020202020204" pitchFamily="34" charset="0"/>
                <a:sym typeface="Arial"/>
              </a:rPr>
              <a:t>أين نجد الشباب المتدين؟</a:t>
            </a:r>
          </a:p>
          <a:p>
            <a:pPr marL="457200" lvl="0" indent="-342900">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الجمعيات الدينية في الجامعات</a:t>
            </a:r>
          </a:p>
          <a:p>
            <a:pPr marL="457200" lvl="0" indent="-342900">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المجموعات الشبابية</a:t>
            </a:r>
          </a:p>
          <a:p>
            <a:pPr marL="457200" lvl="0" indent="-342900">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القساوسة الشباب</a:t>
            </a:r>
          </a:p>
          <a:p>
            <a:pPr marL="457200" lvl="0" indent="-342900">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المخيمات الصيفية</a:t>
            </a:r>
          </a:p>
          <a:p>
            <a:pPr marL="457200" lvl="0" indent="-342900">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برامج المنظمات غير الحكومية</a:t>
            </a:r>
          </a:p>
        </p:txBody>
      </p:sp>
      <p:sp>
        <p:nvSpPr>
          <p:cNvPr id="3" name="مربع نص 2"/>
          <p:cNvSpPr txBox="1"/>
          <p:nvPr/>
        </p:nvSpPr>
        <p:spPr>
          <a:xfrm>
            <a:off x="5004048" y="1603255"/>
            <a:ext cx="3672408" cy="4154984"/>
          </a:xfrm>
          <a:prstGeom prst="rect">
            <a:avLst/>
          </a:prstGeom>
          <a:noFill/>
        </p:spPr>
        <p:txBody>
          <a:bodyPr wrap="square" rtlCol="1">
            <a:spAutoFit/>
          </a:bodyPr>
          <a:lstStyle/>
          <a:p>
            <a:pPr marL="92075" lvl="0" indent="-87313">
              <a:buSzPts val="1600"/>
            </a:pPr>
            <a:r>
              <a:rPr lang="ar-SA" sz="2400" b="1" kern="0" dirty="0">
                <a:solidFill>
                  <a:srgbClr val="00407F"/>
                </a:solidFill>
                <a:latin typeface="Arial" panose="020B0604020202020204" pitchFamily="34" charset="0"/>
                <a:cs typeface="Arial" panose="020B0604020202020204" pitchFamily="34" charset="0"/>
                <a:sym typeface="Arial"/>
              </a:rPr>
              <a:t>من هم ’الشباب‘؟</a:t>
            </a:r>
          </a:p>
          <a:p>
            <a:pPr marL="274638" lvl="0" indent="-269875">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الشباب المراهق (السن 15- 19)</a:t>
            </a:r>
          </a:p>
          <a:p>
            <a:pPr marL="274638" lvl="0" indent="-269875">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الشباب المبكر (20- 24)</a:t>
            </a:r>
          </a:p>
          <a:p>
            <a:pPr marL="274638" lvl="0" indent="-269875">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الشباب المتوسط (25- 29)</a:t>
            </a:r>
          </a:p>
          <a:p>
            <a:pPr marL="274638" lvl="0" indent="-269875">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الشباب المتأخر (30- 34)</a:t>
            </a:r>
          </a:p>
          <a:p>
            <a:pPr marL="92075" lvl="0" indent="-87313">
              <a:spcBef>
                <a:spcPts val="600"/>
              </a:spcBef>
              <a:buSzPts val="1600"/>
            </a:pPr>
            <a:endParaRPr lang="ar-SA" sz="2400" b="1" kern="0" dirty="0">
              <a:solidFill>
                <a:srgbClr val="00407F"/>
              </a:solidFill>
              <a:latin typeface="Arial" panose="020B0604020202020204" pitchFamily="34" charset="0"/>
              <a:cs typeface="Arial" panose="020B0604020202020204" pitchFamily="34" charset="0"/>
              <a:sym typeface="Arial"/>
            </a:endParaRPr>
          </a:p>
          <a:p>
            <a:pPr lvl="0" indent="4763">
              <a:spcBef>
                <a:spcPts val="600"/>
              </a:spcBef>
              <a:buSzPts val="1600"/>
            </a:pPr>
            <a:r>
              <a:rPr lang="ar-SA" sz="2400" b="1" kern="0" dirty="0">
                <a:solidFill>
                  <a:srgbClr val="00407F"/>
                </a:solidFill>
                <a:latin typeface="Arial" panose="020B0604020202020204" pitchFamily="34" charset="0"/>
                <a:cs typeface="Arial" panose="020B0604020202020204" pitchFamily="34" charset="0"/>
                <a:sym typeface="Arial"/>
              </a:rPr>
              <a:t>من هم العناصر الدينية الفاعلة من الشباب؟  </a:t>
            </a:r>
          </a:p>
          <a:p>
            <a:pPr marL="274638" lvl="0" indent="-269875">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الشباب الناشطون في مجتمعاتهم الدينية</a:t>
            </a:r>
          </a:p>
          <a:p>
            <a:pPr marL="274638" lvl="0" indent="-269875">
              <a:buSzPts val="1800"/>
              <a:buFontTx/>
              <a:buChar char="●"/>
            </a:pPr>
            <a:r>
              <a:rPr lang="ar-SA" sz="2000" kern="0" dirty="0">
                <a:solidFill>
                  <a:srgbClr val="000000"/>
                </a:solidFill>
                <a:latin typeface="Arial" panose="020B0604020202020204" pitchFamily="34" charset="0"/>
                <a:cs typeface="Arial" panose="020B0604020202020204" pitchFamily="34" charset="0"/>
                <a:sym typeface="Arial"/>
              </a:rPr>
              <a:t>رجال الدين الشباب مثل الكهنة الشباب، وما شابه. </a:t>
            </a:r>
            <a:endParaRPr lang="ar-SA" sz="2000" b="1" kern="0" dirty="0">
              <a:solidFill>
                <a:srgbClr val="00407F"/>
              </a:solidFill>
              <a:latin typeface="Arial" panose="020B0604020202020204" pitchFamily="34" charset="0"/>
              <a:cs typeface="Arial" panose="020B0604020202020204" pitchFamily="34" charset="0"/>
              <a:sym typeface="Arial"/>
            </a:endParaRPr>
          </a:p>
          <a:p>
            <a:endParaRPr lang="ar-SA" dirty="0"/>
          </a:p>
        </p:txBody>
      </p:sp>
    </p:spTree>
    <p:extLst>
      <p:ext uri="{BB962C8B-B14F-4D97-AF65-F5344CB8AC3E}">
        <p14:creationId xmlns:p14="http://schemas.microsoft.com/office/powerpoint/2010/main" val="354676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5" name="Shape 235"/>
          <p:cNvSpPr txBox="1">
            <a:spLocks noGrp="1"/>
          </p:cNvSpPr>
          <p:nvPr>
            <p:ph type="title"/>
          </p:nvPr>
        </p:nvSpPr>
        <p:spPr>
          <a:xfrm>
            <a:off x="242890" y="386080"/>
            <a:ext cx="7312343" cy="1157923"/>
          </a:xfrm>
          <a:prstGeom prst="rect">
            <a:avLst/>
          </a:prstGeom>
          <a:noFill/>
          <a:ln>
            <a:noFill/>
          </a:ln>
        </p:spPr>
        <p:txBody>
          <a:bodyPr lIns="0" tIns="0" rIns="0" bIns="0" anchor="t" anchorCtr="0">
            <a:noAutofit/>
          </a:bodyPr>
          <a:lstStyle/>
          <a:p>
            <a:pPr algn="r" rtl="1">
              <a:lnSpc>
                <a:spcPct val="80000"/>
              </a:lnSpc>
              <a:buClr>
                <a:srgbClr val="0095C3"/>
              </a:buClr>
              <a:buSzPct val="25000"/>
            </a:pPr>
            <a:r>
              <a:rPr lang="ar-SA" dirty="0"/>
              <a:t> </a:t>
            </a:r>
            <a:r>
              <a:rPr lang="ar-SA" b="1" dirty="0"/>
              <a:t>تاريخ</a:t>
            </a:r>
            <a:r>
              <a:rPr lang="ar-SA" dirty="0"/>
              <a:t> المشاركة الدينية في منظمة البحث</a:t>
            </a:r>
            <a:endParaRPr lang="en-US" sz="3600" dirty="0">
              <a:solidFill>
                <a:schemeClr val="tx2"/>
              </a:solidFill>
              <a:latin typeface="Nexa" panose="02000000000000000000" pitchFamily="2" charset="77"/>
            </a:endParaRPr>
          </a:p>
        </p:txBody>
      </p:sp>
      <p:sp>
        <p:nvSpPr>
          <p:cNvPr id="237" name="Shape 237"/>
          <p:cNvSpPr/>
          <p:nvPr/>
        </p:nvSpPr>
        <p:spPr>
          <a:xfrm>
            <a:off x="4823222" y="4773612"/>
            <a:ext cx="133350" cy="185736"/>
          </a:xfrm>
          <a:custGeom>
            <a:avLst/>
            <a:gdLst/>
            <a:ahLst/>
            <a:cxnLst/>
            <a:rect l="0" t="0" r="0" b="0"/>
            <a:pathLst>
              <a:path w="120000" h="120000" extrusionOk="0">
                <a:moveTo>
                  <a:pt x="80357" y="0"/>
                </a:moveTo>
                <a:lnTo>
                  <a:pt x="80357" y="3076"/>
                </a:lnTo>
                <a:lnTo>
                  <a:pt x="80357" y="3076"/>
                </a:lnTo>
                <a:lnTo>
                  <a:pt x="80357" y="3076"/>
                </a:lnTo>
                <a:lnTo>
                  <a:pt x="80357" y="5128"/>
                </a:lnTo>
                <a:lnTo>
                  <a:pt x="80357" y="5128"/>
                </a:lnTo>
                <a:lnTo>
                  <a:pt x="80357" y="5128"/>
                </a:lnTo>
                <a:lnTo>
                  <a:pt x="80357" y="7179"/>
                </a:lnTo>
                <a:lnTo>
                  <a:pt x="80357" y="7179"/>
                </a:lnTo>
                <a:lnTo>
                  <a:pt x="80357" y="7179"/>
                </a:lnTo>
                <a:lnTo>
                  <a:pt x="80357" y="7179"/>
                </a:lnTo>
                <a:lnTo>
                  <a:pt x="82499" y="7179"/>
                </a:lnTo>
                <a:lnTo>
                  <a:pt x="82499" y="7179"/>
                </a:lnTo>
                <a:lnTo>
                  <a:pt x="82499" y="7179"/>
                </a:lnTo>
                <a:lnTo>
                  <a:pt x="84642" y="7179"/>
                </a:lnTo>
                <a:lnTo>
                  <a:pt x="84642" y="7179"/>
                </a:lnTo>
                <a:lnTo>
                  <a:pt x="84642" y="7179"/>
                </a:lnTo>
                <a:lnTo>
                  <a:pt x="84642" y="7179"/>
                </a:lnTo>
                <a:lnTo>
                  <a:pt x="86785" y="7179"/>
                </a:lnTo>
                <a:lnTo>
                  <a:pt x="86785" y="7179"/>
                </a:lnTo>
                <a:lnTo>
                  <a:pt x="86785" y="7179"/>
                </a:lnTo>
                <a:lnTo>
                  <a:pt x="86785" y="7179"/>
                </a:lnTo>
                <a:lnTo>
                  <a:pt x="86785" y="7179"/>
                </a:lnTo>
                <a:lnTo>
                  <a:pt x="89999" y="7179"/>
                </a:lnTo>
                <a:lnTo>
                  <a:pt x="89999" y="7179"/>
                </a:lnTo>
                <a:lnTo>
                  <a:pt x="89999" y="7179"/>
                </a:lnTo>
                <a:lnTo>
                  <a:pt x="89999" y="7179"/>
                </a:lnTo>
                <a:lnTo>
                  <a:pt x="92142" y="7179"/>
                </a:lnTo>
                <a:lnTo>
                  <a:pt x="92142" y="7179"/>
                </a:lnTo>
                <a:lnTo>
                  <a:pt x="92142" y="7179"/>
                </a:lnTo>
                <a:lnTo>
                  <a:pt x="92142" y="7179"/>
                </a:lnTo>
                <a:lnTo>
                  <a:pt x="94285" y="7179"/>
                </a:lnTo>
                <a:lnTo>
                  <a:pt x="94285" y="7179"/>
                </a:lnTo>
                <a:lnTo>
                  <a:pt x="94285" y="7179"/>
                </a:lnTo>
                <a:lnTo>
                  <a:pt x="94285" y="9230"/>
                </a:lnTo>
                <a:lnTo>
                  <a:pt x="94285" y="9230"/>
                </a:lnTo>
                <a:lnTo>
                  <a:pt x="94285" y="9230"/>
                </a:lnTo>
                <a:lnTo>
                  <a:pt x="94285" y="9230"/>
                </a:lnTo>
                <a:lnTo>
                  <a:pt x="94285" y="9230"/>
                </a:lnTo>
                <a:lnTo>
                  <a:pt x="96428" y="9230"/>
                </a:lnTo>
                <a:lnTo>
                  <a:pt x="96428" y="9230"/>
                </a:lnTo>
                <a:lnTo>
                  <a:pt x="96428" y="9230"/>
                </a:lnTo>
                <a:lnTo>
                  <a:pt x="98571" y="9230"/>
                </a:lnTo>
                <a:lnTo>
                  <a:pt x="98571" y="9230"/>
                </a:lnTo>
                <a:lnTo>
                  <a:pt x="98571" y="9230"/>
                </a:lnTo>
                <a:lnTo>
                  <a:pt x="98571" y="9230"/>
                </a:lnTo>
                <a:lnTo>
                  <a:pt x="98571" y="9230"/>
                </a:lnTo>
                <a:lnTo>
                  <a:pt x="101785" y="9230"/>
                </a:lnTo>
                <a:lnTo>
                  <a:pt x="101785" y="11282"/>
                </a:lnTo>
                <a:lnTo>
                  <a:pt x="101785" y="11282"/>
                </a:lnTo>
                <a:lnTo>
                  <a:pt x="101785" y="11282"/>
                </a:lnTo>
                <a:lnTo>
                  <a:pt x="101785" y="11282"/>
                </a:lnTo>
                <a:lnTo>
                  <a:pt x="101785" y="11282"/>
                </a:lnTo>
                <a:lnTo>
                  <a:pt x="103928" y="11282"/>
                </a:lnTo>
                <a:lnTo>
                  <a:pt x="103928" y="11282"/>
                </a:lnTo>
                <a:lnTo>
                  <a:pt x="103928" y="14358"/>
                </a:lnTo>
                <a:lnTo>
                  <a:pt x="103928" y="14358"/>
                </a:lnTo>
                <a:lnTo>
                  <a:pt x="103928" y="14358"/>
                </a:lnTo>
                <a:lnTo>
                  <a:pt x="103928" y="14358"/>
                </a:lnTo>
                <a:lnTo>
                  <a:pt x="103928" y="14358"/>
                </a:lnTo>
                <a:lnTo>
                  <a:pt x="106071" y="14358"/>
                </a:lnTo>
                <a:lnTo>
                  <a:pt x="106071" y="14358"/>
                </a:lnTo>
                <a:lnTo>
                  <a:pt x="106071" y="14358"/>
                </a:lnTo>
                <a:lnTo>
                  <a:pt x="106071" y="14358"/>
                </a:lnTo>
                <a:lnTo>
                  <a:pt x="106071" y="14358"/>
                </a:lnTo>
                <a:lnTo>
                  <a:pt x="108214" y="14358"/>
                </a:lnTo>
                <a:lnTo>
                  <a:pt x="108214" y="14358"/>
                </a:lnTo>
                <a:lnTo>
                  <a:pt x="108214" y="14358"/>
                </a:lnTo>
                <a:lnTo>
                  <a:pt x="108214" y="14358"/>
                </a:lnTo>
                <a:lnTo>
                  <a:pt x="110357" y="14358"/>
                </a:lnTo>
                <a:lnTo>
                  <a:pt x="110357" y="14358"/>
                </a:lnTo>
                <a:lnTo>
                  <a:pt x="110357" y="14358"/>
                </a:lnTo>
                <a:lnTo>
                  <a:pt x="110357" y="16410"/>
                </a:lnTo>
                <a:lnTo>
                  <a:pt x="110357" y="16410"/>
                </a:lnTo>
                <a:lnTo>
                  <a:pt x="113571" y="16410"/>
                </a:lnTo>
                <a:lnTo>
                  <a:pt x="113571" y="16410"/>
                </a:lnTo>
                <a:lnTo>
                  <a:pt x="113571" y="16410"/>
                </a:lnTo>
                <a:lnTo>
                  <a:pt x="113571" y="16410"/>
                </a:lnTo>
                <a:lnTo>
                  <a:pt x="113571" y="16410"/>
                </a:lnTo>
                <a:lnTo>
                  <a:pt x="113571" y="16410"/>
                </a:lnTo>
                <a:lnTo>
                  <a:pt x="115714" y="16410"/>
                </a:lnTo>
                <a:lnTo>
                  <a:pt x="115714" y="16410"/>
                </a:lnTo>
                <a:lnTo>
                  <a:pt x="115714" y="18461"/>
                </a:lnTo>
                <a:lnTo>
                  <a:pt x="115714" y="18461"/>
                </a:lnTo>
                <a:lnTo>
                  <a:pt x="115714" y="18461"/>
                </a:lnTo>
                <a:lnTo>
                  <a:pt x="115714" y="18461"/>
                </a:lnTo>
                <a:lnTo>
                  <a:pt x="117857" y="18461"/>
                </a:lnTo>
                <a:lnTo>
                  <a:pt x="117857" y="18461"/>
                </a:lnTo>
                <a:lnTo>
                  <a:pt x="117857" y="18461"/>
                </a:lnTo>
                <a:lnTo>
                  <a:pt x="117857" y="18461"/>
                </a:lnTo>
                <a:lnTo>
                  <a:pt x="119999" y="18461"/>
                </a:lnTo>
                <a:lnTo>
                  <a:pt x="119999" y="20512"/>
                </a:lnTo>
                <a:lnTo>
                  <a:pt x="119999" y="20512"/>
                </a:lnTo>
                <a:lnTo>
                  <a:pt x="119999" y="20512"/>
                </a:lnTo>
                <a:lnTo>
                  <a:pt x="117857" y="20512"/>
                </a:lnTo>
                <a:lnTo>
                  <a:pt x="117857" y="22564"/>
                </a:lnTo>
                <a:lnTo>
                  <a:pt x="117857" y="22564"/>
                </a:lnTo>
                <a:lnTo>
                  <a:pt x="117857" y="22564"/>
                </a:lnTo>
                <a:lnTo>
                  <a:pt x="117857" y="22564"/>
                </a:lnTo>
                <a:lnTo>
                  <a:pt x="117857" y="22564"/>
                </a:lnTo>
                <a:lnTo>
                  <a:pt x="117857" y="22564"/>
                </a:lnTo>
                <a:lnTo>
                  <a:pt x="117857" y="25641"/>
                </a:lnTo>
                <a:lnTo>
                  <a:pt x="117857" y="25641"/>
                </a:lnTo>
                <a:lnTo>
                  <a:pt x="117857" y="25641"/>
                </a:lnTo>
                <a:lnTo>
                  <a:pt x="117857" y="25641"/>
                </a:lnTo>
                <a:lnTo>
                  <a:pt x="119999" y="25641"/>
                </a:lnTo>
                <a:lnTo>
                  <a:pt x="119999" y="27692"/>
                </a:lnTo>
                <a:lnTo>
                  <a:pt x="119999" y="27692"/>
                </a:lnTo>
                <a:lnTo>
                  <a:pt x="119999" y="27692"/>
                </a:lnTo>
                <a:lnTo>
                  <a:pt x="119999" y="27692"/>
                </a:lnTo>
                <a:lnTo>
                  <a:pt x="119999" y="29743"/>
                </a:lnTo>
                <a:lnTo>
                  <a:pt x="119999" y="29743"/>
                </a:lnTo>
                <a:lnTo>
                  <a:pt x="119999" y="29743"/>
                </a:lnTo>
                <a:lnTo>
                  <a:pt x="119999" y="29743"/>
                </a:lnTo>
                <a:lnTo>
                  <a:pt x="119999" y="31794"/>
                </a:lnTo>
                <a:lnTo>
                  <a:pt x="119999" y="31794"/>
                </a:lnTo>
                <a:lnTo>
                  <a:pt x="119999" y="31794"/>
                </a:lnTo>
                <a:lnTo>
                  <a:pt x="119999" y="31794"/>
                </a:lnTo>
                <a:lnTo>
                  <a:pt x="119999" y="31794"/>
                </a:lnTo>
                <a:lnTo>
                  <a:pt x="119999" y="31794"/>
                </a:lnTo>
                <a:lnTo>
                  <a:pt x="119999" y="33846"/>
                </a:lnTo>
                <a:lnTo>
                  <a:pt x="119999" y="33846"/>
                </a:lnTo>
                <a:lnTo>
                  <a:pt x="119999" y="33846"/>
                </a:lnTo>
                <a:lnTo>
                  <a:pt x="119999" y="33846"/>
                </a:lnTo>
                <a:lnTo>
                  <a:pt x="119999" y="33846"/>
                </a:lnTo>
                <a:lnTo>
                  <a:pt x="119999" y="36923"/>
                </a:lnTo>
                <a:lnTo>
                  <a:pt x="119999" y="36923"/>
                </a:lnTo>
                <a:lnTo>
                  <a:pt x="119999" y="36923"/>
                </a:lnTo>
                <a:lnTo>
                  <a:pt x="119999" y="36923"/>
                </a:lnTo>
                <a:lnTo>
                  <a:pt x="119999" y="38974"/>
                </a:lnTo>
                <a:lnTo>
                  <a:pt x="119999" y="38974"/>
                </a:lnTo>
                <a:lnTo>
                  <a:pt x="119999" y="38974"/>
                </a:lnTo>
                <a:lnTo>
                  <a:pt x="119999" y="38974"/>
                </a:lnTo>
                <a:lnTo>
                  <a:pt x="119999" y="41025"/>
                </a:lnTo>
                <a:lnTo>
                  <a:pt x="119999" y="41025"/>
                </a:lnTo>
                <a:lnTo>
                  <a:pt x="119999" y="41025"/>
                </a:lnTo>
                <a:lnTo>
                  <a:pt x="119999" y="43076"/>
                </a:lnTo>
                <a:lnTo>
                  <a:pt x="119999" y="43076"/>
                </a:lnTo>
                <a:lnTo>
                  <a:pt x="119999" y="43076"/>
                </a:lnTo>
                <a:lnTo>
                  <a:pt x="119999" y="45128"/>
                </a:lnTo>
                <a:lnTo>
                  <a:pt x="119999" y="45128"/>
                </a:lnTo>
                <a:lnTo>
                  <a:pt x="119999" y="45128"/>
                </a:lnTo>
                <a:lnTo>
                  <a:pt x="119999" y="45128"/>
                </a:lnTo>
                <a:lnTo>
                  <a:pt x="119999" y="48205"/>
                </a:lnTo>
                <a:lnTo>
                  <a:pt x="119999" y="48205"/>
                </a:lnTo>
                <a:lnTo>
                  <a:pt x="119999" y="48205"/>
                </a:lnTo>
                <a:lnTo>
                  <a:pt x="119999" y="48205"/>
                </a:lnTo>
                <a:lnTo>
                  <a:pt x="119999" y="50256"/>
                </a:lnTo>
                <a:lnTo>
                  <a:pt x="119999" y="50256"/>
                </a:lnTo>
                <a:lnTo>
                  <a:pt x="119999" y="50256"/>
                </a:lnTo>
                <a:lnTo>
                  <a:pt x="119999" y="50256"/>
                </a:lnTo>
                <a:lnTo>
                  <a:pt x="119999" y="50256"/>
                </a:lnTo>
                <a:lnTo>
                  <a:pt x="117857" y="50256"/>
                </a:lnTo>
                <a:lnTo>
                  <a:pt x="117857" y="50256"/>
                </a:lnTo>
                <a:lnTo>
                  <a:pt x="117857" y="52307"/>
                </a:lnTo>
                <a:lnTo>
                  <a:pt x="117857" y="52307"/>
                </a:lnTo>
                <a:lnTo>
                  <a:pt x="117857" y="52307"/>
                </a:lnTo>
                <a:lnTo>
                  <a:pt x="117857" y="52307"/>
                </a:lnTo>
                <a:lnTo>
                  <a:pt x="117857" y="54358"/>
                </a:lnTo>
                <a:lnTo>
                  <a:pt x="119999" y="54358"/>
                </a:lnTo>
                <a:lnTo>
                  <a:pt x="119999" y="54358"/>
                </a:lnTo>
                <a:lnTo>
                  <a:pt x="119999" y="54358"/>
                </a:lnTo>
                <a:lnTo>
                  <a:pt x="117857" y="54358"/>
                </a:lnTo>
                <a:lnTo>
                  <a:pt x="117857" y="54358"/>
                </a:lnTo>
                <a:lnTo>
                  <a:pt x="117857" y="54358"/>
                </a:lnTo>
                <a:lnTo>
                  <a:pt x="117857" y="54358"/>
                </a:lnTo>
                <a:lnTo>
                  <a:pt x="117857" y="54358"/>
                </a:lnTo>
                <a:lnTo>
                  <a:pt x="115714" y="54358"/>
                </a:lnTo>
                <a:lnTo>
                  <a:pt x="115714" y="56410"/>
                </a:lnTo>
                <a:lnTo>
                  <a:pt x="115714" y="56410"/>
                </a:lnTo>
                <a:lnTo>
                  <a:pt x="115714" y="56410"/>
                </a:lnTo>
                <a:lnTo>
                  <a:pt x="115714" y="56410"/>
                </a:lnTo>
                <a:lnTo>
                  <a:pt x="115714" y="59487"/>
                </a:lnTo>
                <a:lnTo>
                  <a:pt x="115714" y="59487"/>
                </a:lnTo>
                <a:lnTo>
                  <a:pt x="115714" y="59487"/>
                </a:lnTo>
                <a:lnTo>
                  <a:pt x="115714" y="59487"/>
                </a:lnTo>
                <a:lnTo>
                  <a:pt x="117857" y="59487"/>
                </a:lnTo>
                <a:lnTo>
                  <a:pt x="117857" y="59487"/>
                </a:lnTo>
                <a:lnTo>
                  <a:pt x="117857" y="59487"/>
                </a:lnTo>
                <a:lnTo>
                  <a:pt x="117857" y="59487"/>
                </a:lnTo>
                <a:lnTo>
                  <a:pt x="117857" y="61538"/>
                </a:lnTo>
                <a:lnTo>
                  <a:pt x="117857" y="61538"/>
                </a:lnTo>
                <a:lnTo>
                  <a:pt x="117857" y="61538"/>
                </a:lnTo>
                <a:lnTo>
                  <a:pt x="117857" y="61538"/>
                </a:lnTo>
                <a:lnTo>
                  <a:pt x="117857" y="63589"/>
                </a:lnTo>
                <a:lnTo>
                  <a:pt x="117857" y="63589"/>
                </a:lnTo>
                <a:lnTo>
                  <a:pt x="117857" y="63589"/>
                </a:lnTo>
                <a:lnTo>
                  <a:pt x="117857" y="63589"/>
                </a:lnTo>
                <a:lnTo>
                  <a:pt x="117857" y="65641"/>
                </a:lnTo>
                <a:lnTo>
                  <a:pt x="117857" y="65641"/>
                </a:lnTo>
                <a:lnTo>
                  <a:pt x="117857" y="65641"/>
                </a:lnTo>
                <a:lnTo>
                  <a:pt x="117857" y="65641"/>
                </a:lnTo>
                <a:lnTo>
                  <a:pt x="117857" y="67692"/>
                </a:lnTo>
                <a:lnTo>
                  <a:pt x="117857" y="67692"/>
                </a:lnTo>
                <a:lnTo>
                  <a:pt x="117857" y="67692"/>
                </a:lnTo>
                <a:lnTo>
                  <a:pt x="117857" y="67692"/>
                </a:lnTo>
                <a:lnTo>
                  <a:pt x="117857" y="70769"/>
                </a:lnTo>
                <a:lnTo>
                  <a:pt x="117857" y="70769"/>
                </a:lnTo>
                <a:lnTo>
                  <a:pt x="117857" y="70769"/>
                </a:lnTo>
                <a:lnTo>
                  <a:pt x="117857" y="70769"/>
                </a:lnTo>
                <a:lnTo>
                  <a:pt x="117857" y="70769"/>
                </a:lnTo>
                <a:lnTo>
                  <a:pt x="119999" y="70769"/>
                </a:lnTo>
                <a:lnTo>
                  <a:pt x="119999" y="72820"/>
                </a:lnTo>
                <a:lnTo>
                  <a:pt x="119999" y="72820"/>
                </a:lnTo>
                <a:lnTo>
                  <a:pt x="119999" y="72820"/>
                </a:lnTo>
                <a:lnTo>
                  <a:pt x="119999" y="72820"/>
                </a:lnTo>
                <a:lnTo>
                  <a:pt x="119999" y="72820"/>
                </a:lnTo>
                <a:lnTo>
                  <a:pt x="119999" y="74871"/>
                </a:lnTo>
                <a:lnTo>
                  <a:pt x="119999" y="74871"/>
                </a:lnTo>
                <a:lnTo>
                  <a:pt x="119999" y="74871"/>
                </a:lnTo>
                <a:lnTo>
                  <a:pt x="119999" y="76923"/>
                </a:lnTo>
                <a:lnTo>
                  <a:pt x="119999" y="76923"/>
                </a:lnTo>
                <a:lnTo>
                  <a:pt x="119999" y="76923"/>
                </a:lnTo>
                <a:lnTo>
                  <a:pt x="119999" y="76923"/>
                </a:lnTo>
                <a:lnTo>
                  <a:pt x="119999" y="76923"/>
                </a:lnTo>
                <a:lnTo>
                  <a:pt x="117857" y="76923"/>
                </a:lnTo>
                <a:lnTo>
                  <a:pt x="117857" y="76923"/>
                </a:lnTo>
                <a:lnTo>
                  <a:pt x="117857" y="78974"/>
                </a:lnTo>
                <a:lnTo>
                  <a:pt x="117857" y="78974"/>
                </a:lnTo>
                <a:lnTo>
                  <a:pt x="117857" y="78974"/>
                </a:lnTo>
                <a:lnTo>
                  <a:pt x="117857" y="78974"/>
                </a:lnTo>
                <a:lnTo>
                  <a:pt x="117857" y="78974"/>
                </a:lnTo>
                <a:lnTo>
                  <a:pt x="117857" y="82051"/>
                </a:lnTo>
                <a:lnTo>
                  <a:pt x="117857" y="82051"/>
                </a:lnTo>
                <a:lnTo>
                  <a:pt x="117857" y="82051"/>
                </a:lnTo>
                <a:lnTo>
                  <a:pt x="117857" y="82051"/>
                </a:lnTo>
                <a:lnTo>
                  <a:pt x="117857" y="82051"/>
                </a:lnTo>
                <a:lnTo>
                  <a:pt x="117857" y="82051"/>
                </a:lnTo>
                <a:lnTo>
                  <a:pt x="117857" y="84102"/>
                </a:lnTo>
                <a:lnTo>
                  <a:pt x="117857" y="84102"/>
                </a:lnTo>
                <a:lnTo>
                  <a:pt x="115714" y="84102"/>
                </a:lnTo>
                <a:lnTo>
                  <a:pt x="115714" y="84102"/>
                </a:lnTo>
                <a:lnTo>
                  <a:pt x="115714" y="84102"/>
                </a:lnTo>
                <a:lnTo>
                  <a:pt x="115714" y="86153"/>
                </a:lnTo>
                <a:lnTo>
                  <a:pt x="115714" y="86153"/>
                </a:lnTo>
                <a:lnTo>
                  <a:pt x="115714" y="86153"/>
                </a:lnTo>
                <a:lnTo>
                  <a:pt x="113571" y="86153"/>
                </a:lnTo>
                <a:lnTo>
                  <a:pt x="113571" y="86153"/>
                </a:lnTo>
                <a:lnTo>
                  <a:pt x="113571" y="86153"/>
                </a:lnTo>
                <a:lnTo>
                  <a:pt x="113571" y="86153"/>
                </a:lnTo>
                <a:lnTo>
                  <a:pt x="113571" y="86153"/>
                </a:lnTo>
                <a:lnTo>
                  <a:pt x="113571" y="88205"/>
                </a:lnTo>
                <a:lnTo>
                  <a:pt x="113571" y="88205"/>
                </a:lnTo>
                <a:lnTo>
                  <a:pt x="113571" y="88205"/>
                </a:lnTo>
                <a:lnTo>
                  <a:pt x="113571" y="90256"/>
                </a:lnTo>
                <a:lnTo>
                  <a:pt x="113571" y="90256"/>
                </a:lnTo>
                <a:lnTo>
                  <a:pt x="113571" y="90256"/>
                </a:lnTo>
                <a:lnTo>
                  <a:pt x="113571" y="93333"/>
                </a:lnTo>
                <a:lnTo>
                  <a:pt x="113571" y="93333"/>
                </a:lnTo>
                <a:lnTo>
                  <a:pt x="113571" y="93333"/>
                </a:lnTo>
                <a:lnTo>
                  <a:pt x="113571" y="95384"/>
                </a:lnTo>
                <a:lnTo>
                  <a:pt x="110357" y="95384"/>
                </a:lnTo>
                <a:lnTo>
                  <a:pt x="110357" y="95384"/>
                </a:lnTo>
                <a:lnTo>
                  <a:pt x="110357" y="95384"/>
                </a:lnTo>
                <a:lnTo>
                  <a:pt x="110357" y="95384"/>
                </a:lnTo>
                <a:lnTo>
                  <a:pt x="110357" y="95384"/>
                </a:lnTo>
                <a:lnTo>
                  <a:pt x="110357" y="97435"/>
                </a:lnTo>
                <a:lnTo>
                  <a:pt x="110357" y="97435"/>
                </a:lnTo>
                <a:lnTo>
                  <a:pt x="110357" y="97435"/>
                </a:lnTo>
                <a:lnTo>
                  <a:pt x="110357" y="97435"/>
                </a:lnTo>
                <a:lnTo>
                  <a:pt x="110357" y="99487"/>
                </a:lnTo>
                <a:lnTo>
                  <a:pt x="110357" y="99487"/>
                </a:lnTo>
                <a:lnTo>
                  <a:pt x="110357" y="99487"/>
                </a:lnTo>
                <a:lnTo>
                  <a:pt x="110357" y="99487"/>
                </a:lnTo>
                <a:lnTo>
                  <a:pt x="110357" y="99487"/>
                </a:lnTo>
                <a:lnTo>
                  <a:pt x="110357" y="99487"/>
                </a:lnTo>
                <a:lnTo>
                  <a:pt x="110357" y="101538"/>
                </a:lnTo>
                <a:lnTo>
                  <a:pt x="110357" y="101538"/>
                </a:lnTo>
                <a:lnTo>
                  <a:pt x="110357" y="101538"/>
                </a:lnTo>
                <a:lnTo>
                  <a:pt x="108214" y="101538"/>
                </a:lnTo>
                <a:lnTo>
                  <a:pt x="108214" y="101538"/>
                </a:lnTo>
                <a:lnTo>
                  <a:pt x="108214" y="101538"/>
                </a:lnTo>
                <a:lnTo>
                  <a:pt x="108214" y="101538"/>
                </a:lnTo>
                <a:lnTo>
                  <a:pt x="108214" y="101538"/>
                </a:lnTo>
                <a:lnTo>
                  <a:pt x="108214" y="104615"/>
                </a:lnTo>
                <a:lnTo>
                  <a:pt x="106071" y="104615"/>
                </a:lnTo>
                <a:lnTo>
                  <a:pt x="106071" y="104615"/>
                </a:lnTo>
                <a:lnTo>
                  <a:pt x="106071" y="104615"/>
                </a:lnTo>
                <a:lnTo>
                  <a:pt x="106071" y="104615"/>
                </a:lnTo>
                <a:lnTo>
                  <a:pt x="106071" y="104615"/>
                </a:lnTo>
                <a:lnTo>
                  <a:pt x="106071" y="106666"/>
                </a:lnTo>
                <a:lnTo>
                  <a:pt x="106071" y="106666"/>
                </a:lnTo>
                <a:lnTo>
                  <a:pt x="106071" y="106666"/>
                </a:lnTo>
                <a:lnTo>
                  <a:pt x="103928" y="106666"/>
                </a:lnTo>
                <a:lnTo>
                  <a:pt x="103928" y="106666"/>
                </a:lnTo>
                <a:lnTo>
                  <a:pt x="103928" y="106666"/>
                </a:lnTo>
                <a:lnTo>
                  <a:pt x="103928" y="108717"/>
                </a:lnTo>
                <a:lnTo>
                  <a:pt x="103928" y="108717"/>
                </a:lnTo>
                <a:lnTo>
                  <a:pt x="103928" y="108717"/>
                </a:lnTo>
                <a:lnTo>
                  <a:pt x="103928" y="108717"/>
                </a:lnTo>
                <a:lnTo>
                  <a:pt x="103928" y="108717"/>
                </a:lnTo>
                <a:lnTo>
                  <a:pt x="101785" y="108717"/>
                </a:lnTo>
                <a:lnTo>
                  <a:pt x="101785" y="110769"/>
                </a:lnTo>
                <a:lnTo>
                  <a:pt x="101785" y="110769"/>
                </a:lnTo>
                <a:lnTo>
                  <a:pt x="101785" y="110769"/>
                </a:lnTo>
                <a:lnTo>
                  <a:pt x="101785" y="110769"/>
                </a:lnTo>
                <a:lnTo>
                  <a:pt x="101785" y="110769"/>
                </a:lnTo>
                <a:lnTo>
                  <a:pt x="98571" y="110769"/>
                </a:lnTo>
                <a:lnTo>
                  <a:pt x="98571" y="112820"/>
                </a:lnTo>
                <a:lnTo>
                  <a:pt x="98571" y="112820"/>
                </a:lnTo>
                <a:lnTo>
                  <a:pt x="98571" y="112820"/>
                </a:lnTo>
                <a:lnTo>
                  <a:pt x="98571" y="112820"/>
                </a:lnTo>
                <a:lnTo>
                  <a:pt x="98571" y="112820"/>
                </a:lnTo>
                <a:lnTo>
                  <a:pt x="98571" y="115897"/>
                </a:lnTo>
                <a:lnTo>
                  <a:pt x="98571" y="115897"/>
                </a:lnTo>
                <a:lnTo>
                  <a:pt x="98571" y="115897"/>
                </a:lnTo>
                <a:lnTo>
                  <a:pt x="96428" y="115897"/>
                </a:lnTo>
                <a:lnTo>
                  <a:pt x="96428" y="115897"/>
                </a:lnTo>
                <a:lnTo>
                  <a:pt x="96428" y="115897"/>
                </a:lnTo>
                <a:lnTo>
                  <a:pt x="96428" y="117948"/>
                </a:lnTo>
                <a:lnTo>
                  <a:pt x="96428" y="117948"/>
                </a:lnTo>
                <a:lnTo>
                  <a:pt x="96428" y="117948"/>
                </a:lnTo>
                <a:lnTo>
                  <a:pt x="94285" y="117948"/>
                </a:lnTo>
                <a:lnTo>
                  <a:pt x="94285" y="117948"/>
                </a:lnTo>
                <a:lnTo>
                  <a:pt x="94285" y="117948"/>
                </a:lnTo>
                <a:lnTo>
                  <a:pt x="94285" y="117948"/>
                </a:lnTo>
                <a:lnTo>
                  <a:pt x="94285" y="120000"/>
                </a:lnTo>
                <a:lnTo>
                  <a:pt x="94285" y="120000"/>
                </a:lnTo>
                <a:lnTo>
                  <a:pt x="94285" y="117948"/>
                </a:lnTo>
                <a:lnTo>
                  <a:pt x="92142" y="117948"/>
                </a:lnTo>
                <a:lnTo>
                  <a:pt x="92142" y="117948"/>
                </a:lnTo>
                <a:lnTo>
                  <a:pt x="92142" y="117948"/>
                </a:lnTo>
                <a:lnTo>
                  <a:pt x="92142" y="117948"/>
                </a:lnTo>
                <a:lnTo>
                  <a:pt x="92142" y="117948"/>
                </a:lnTo>
                <a:lnTo>
                  <a:pt x="89999" y="117948"/>
                </a:lnTo>
                <a:lnTo>
                  <a:pt x="89999" y="117948"/>
                </a:lnTo>
                <a:lnTo>
                  <a:pt x="89999" y="117948"/>
                </a:lnTo>
                <a:lnTo>
                  <a:pt x="86785" y="117948"/>
                </a:lnTo>
                <a:lnTo>
                  <a:pt x="86785" y="117948"/>
                </a:lnTo>
                <a:lnTo>
                  <a:pt x="86785" y="117948"/>
                </a:lnTo>
                <a:lnTo>
                  <a:pt x="86785" y="117948"/>
                </a:lnTo>
                <a:lnTo>
                  <a:pt x="86785" y="117948"/>
                </a:lnTo>
                <a:lnTo>
                  <a:pt x="84642" y="117948"/>
                </a:lnTo>
                <a:lnTo>
                  <a:pt x="84642" y="117948"/>
                </a:lnTo>
                <a:lnTo>
                  <a:pt x="84642" y="117948"/>
                </a:lnTo>
                <a:lnTo>
                  <a:pt x="84642" y="117948"/>
                </a:lnTo>
                <a:lnTo>
                  <a:pt x="84642" y="117948"/>
                </a:lnTo>
                <a:lnTo>
                  <a:pt x="82499" y="117948"/>
                </a:lnTo>
                <a:lnTo>
                  <a:pt x="82499" y="117948"/>
                </a:lnTo>
                <a:lnTo>
                  <a:pt x="82499" y="117948"/>
                </a:lnTo>
                <a:lnTo>
                  <a:pt x="80357" y="117948"/>
                </a:lnTo>
                <a:lnTo>
                  <a:pt x="80357" y="117948"/>
                </a:lnTo>
                <a:lnTo>
                  <a:pt x="80357" y="117948"/>
                </a:lnTo>
                <a:lnTo>
                  <a:pt x="80357" y="117948"/>
                </a:lnTo>
                <a:lnTo>
                  <a:pt x="78214" y="117948"/>
                </a:lnTo>
                <a:lnTo>
                  <a:pt x="78214" y="117948"/>
                </a:lnTo>
                <a:lnTo>
                  <a:pt x="78214" y="117948"/>
                </a:lnTo>
                <a:lnTo>
                  <a:pt x="78214" y="117948"/>
                </a:lnTo>
                <a:lnTo>
                  <a:pt x="78214" y="117948"/>
                </a:lnTo>
                <a:lnTo>
                  <a:pt x="75000" y="117948"/>
                </a:lnTo>
                <a:lnTo>
                  <a:pt x="75000" y="117948"/>
                </a:lnTo>
                <a:lnTo>
                  <a:pt x="75000" y="117948"/>
                </a:lnTo>
                <a:lnTo>
                  <a:pt x="75000" y="115897"/>
                </a:lnTo>
                <a:lnTo>
                  <a:pt x="72857" y="115897"/>
                </a:lnTo>
                <a:lnTo>
                  <a:pt x="72857" y="115897"/>
                </a:lnTo>
                <a:lnTo>
                  <a:pt x="72857" y="115897"/>
                </a:lnTo>
                <a:lnTo>
                  <a:pt x="72857" y="115897"/>
                </a:lnTo>
                <a:lnTo>
                  <a:pt x="72857" y="115897"/>
                </a:lnTo>
                <a:lnTo>
                  <a:pt x="70714" y="115897"/>
                </a:lnTo>
                <a:lnTo>
                  <a:pt x="70714" y="115897"/>
                </a:lnTo>
                <a:lnTo>
                  <a:pt x="70714" y="115897"/>
                </a:lnTo>
                <a:lnTo>
                  <a:pt x="70714" y="115897"/>
                </a:lnTo>
                <a:lnTo>
                  <a:pt x="70714" y="112820"/>
                </a:lnTo>
                <a:lnTo>
                  <a:pt x="70714" y="112820"/>
                </a:lnTo>
                <a:lnTo>
                  <a:pt x="68571" y="112820"/>
                </a:lnTo>
                <a:lnTo>
                  <a:pt x="68571" y="112820"/>
                </a:lnTo>
                <a:lnTo>
                  <a:pt x="68571" y="112820"/>
                </a:lnTo>
                <a:lnTo>
                  <a:pt x="68571" y="115897"/>
                </a:lnTo>
                <a:lnTo>
                  <a:pt x="66428" y="115897"/>
                </a:lnTo>
                <a:lnTo>
                  <a:pt x="66428" y="115897"/>
                </a:lnTo>
                <a:lnTo>
                  <a:pt x="66428" y="115897"/>
                </a:lnTo>
                <a:lnTo>
                  <a:pt x="66428" y="115897"/>
                </a:lnTo>
                <a:lnTo>
                  <a:pt x="63214" y="115897"/>
                </a:lnTo>
                <a:lnTo>
                  <a:pt x="63214" y="115897"/>
                </a:lnTo>
                <a:lnTo>
                  <a:pt x="63214" y="115897"/>
                </a:lnTo>
                <a:lnTo>
                  <a:pt x="63214" y="115897"/>
                </a:lnTo>
                <a:lnTo>
                  <a:pt x="63214" y="115897"/>
                </a:lnTo>
                <a:lnTo>
                  <a:pt x="63214" y="112820"/>
                </a:lnTo>
                <a:lnTo>
                  <a:pt x="63214" y="112820"/>
                </a:lnTo>
                <a:lnTo>
                  <a:pt x="63214" y="112820"/>
                </a:lnTo>
                <a:lnTo>
                  <a:pt x="61071" y="112820"/>
                </a:lnTo>
                <a:lnTo>
                  <a:pt x="61071" y="112820"/>
                </a:lnTo>
                <a:lnTo>
                  <a:pt x="61071" y="112820"/>
                </a:lnTo>
                <a:lnTo>
                  <a:pt x="58928" y="112820"/>
                </a:lnTo>
                <a:lnTo>
                  <a:pt x="58928" y="112820"/>
                </a:lnTo>
                <a:lnTo>
                  <a:pt x="58928" y="112820"/>
                </a:lnTo>
                <a:lnTo>
                  <a:pt x="58928" y="112820"/>
                </a:lnTo>
                <a:lnTo>
                  <a:pt x="58928" y="110769"/>
                </a:lnTo>
                <a:lnTo>
                  <a:pt x="58928" y="110769"/>
                </a:lnTo>
                <a:lnTo>
                  <a:pt x="58928" y="110769"/>
                </a:lnTo>
                <a:lnTo>
                  <a:pt x="58928" y="108717"/>
                </a:lnTo>
                <a:lnTo>
                  <a:pt x="58928" y="108717"/>
                </a:lnTo>
                <a:lnTo>
                  <a:pt x="58928" y="108717"/>
                </a:lnTo>
                <a:lnTo>
                  <a:pt x="58928" y="108717"/>
                </a:lnTo>
                <a:lnTo>
                  <a:pt x="58928" y="108717"/>
                </a:lnTo>
                <a:lnTo>
                  <a:pt x="58928" y="108717"/>
                </a:lnTo>
                <a:lnTo>
                  <a:pt x="56785" y="108717"/>
                </a:lnTo>
                <a:lnTo>
                  <a:pt x="56785" y="108717"/>
                </a:lnTo>
                <a:lnTo>
                  <a:pt x="56785" y="106666"/>
                </a:lnTo>
                <a:lnTo>
                  <a:pt x="56785" y="106666"/>
                </a:lnTo>
                <a:lnTo>
                  <a:pt x="56785" y="106666"/>
                </a:lnTo>
                <a:lnTo>
                  <a:pt x="54642" y="106666"/>
                </a:lnTo>
                <a:lnTo>
                  <a:pt x="54642" y="106666"/>
                </a:lnTo>
                <a:lnTo>
                  <a:pt x="54642" y="106666"/>
                </a:lnTo>
                <a:lnTo>
                  <a:pt x="54642" y="106666"/>
                </a:lnTo>
                <a:lnTo>
                  <a:pt x="54642" y="106666"/>
                </a:lnTo>
                <a:lnTo>
                  <a:pt x="51428" y="106666"/>
                </a:lnTo>
                <a:lnTo>
                  <a:pt x="51428" y="106666"/>
                </a:lnTo>
                <a:lnTo>
                  <a:pt x="51428" y="104615"/>
                </a:lnTo>
                <a:lnTo>
                  <a:pt x="51428" y="104615"/>
                </a:lnTo>
                <a:lnTo>
                  <a:pt x="51428" y="104615"/>
                </a:lnTo>
                <a:lnTo>
                  <a:pt x="51428" y="106666"/>
                </a:lnTo>
                <a:lnTo>
                  <a:pt x="49285" y="106666"/>
                </a:lnTo>
                <a:lnTo>
                  <a:pt x="49285" y="106666"/>
                </a:lnTo>
                <a:lnTo>
                  <a:pt x="49285" y="104615"/>
                </a:lnTo>
                <a:lnTo>
                  <a:pt x="49285" y="104615"/>
                </a:lnTo>
                <a:lnTo>
                  <a:pt x="49285" y="104615"/>
                </a:lnTo>
                <a:lnTo>
                  <a:pt x="47142" y="104615"/>
                </a:lnTo>
                <a:lnTo>
                  <a:pt x="47142" y="104615"/>
                </a:lnTo>
                <a:lnTo>
                  <a:pt x="47142" y="104615"/>
                </a:lnTo>
                <a:lnTo>
                  <a:pt x="47142" y="104615"/>
                </a:lnTo>
                <a:lnTo>
                  <a:pt x="47142" y="104615"/>
                </a:lnTo>
                <a:lnTo>
                  <a:pt x="44999" y="104615"/>
                </a:lnTo>
                <a:lnTo>
                  <a:pt x="44999" y="104615"/>
                </a:lnTo>
                <a:lnTo>
                  <a:pt x="44999" y="104615"/>
                </a:lnTo>
                <a:lnTo>
                  <a:pt x="44999" y="104615"/>
                </a:lnTo>
                <a:lnTo>
                  <a:pt x="44999" y="104615"/>
                </a:lnTo>
                <a:lnTo>
                  <a:pt x="42857" y="104615"/>
                </a:lnTo>
                <a:lnTo>
                  <a:pt x="42857" y="104615"/>
                </a:lnTo>
                <a:lnTo>
                  <a:pt x="42857" y="104615"/>
                </a:lnTo>
                <a:lnTo>
                  <a:pt x="42857" y="101538"/>
                </a:lnTo>
                <a:lnTo>
                  <a:pt x="42857" y="101538"/>
                </a:lnTo>
                <a:lnTo>
                  <a:pt x="42857" y="101538"/>
                </a:lnTo>
                <a:lnTo>
                  <a:pt x="42857" y="101538"/>
                </a:lnTo>
                <a:lnTo>
                  <a:pt x="42857" y="101538"/>
                </a:lnTo>
                <a:lnTo>
                  <a:pt x="42857" y="101538"/>
                </a:lnTo>
                <a:lnTo>
                  <a:pt x="42857" y="99487"/>
                </a:lnTo>
                <a:lnTo>
                  <a:pt x="42857" y="99487"/>
                </a:lnTo>
                <a:lnTo>
                  <a:pt x="39642" y="99487"/>
                </a:lnTo>
                <a:lnTo>
                  <a:pt x="39642" y="99487"/>
                </a:lnTo>
                <a:lnTo>
                  <a:pt x="39642" y="99487"/>
                </a:lnTo>
                <a:lnTo>
                  <a:pt x="39642" y="97435"/>
                </a:lnTo>
                <a:lnTo>
                  <a:pt x="39642" y="97435"/>
                </a:lnTo>
                <a:lnTo>
                  <a:pt x="39642" y="97435"/>
                </a:lnTo>
                <a:lnTo>
                  <a:pt x="37500" y="97435"/>
                </a:lnTo>
                <a:lnTo>
                  <a:pt x="37500" y="97435"/>
                </a:lnTo>
                <a:lnTo>
                  <a:pt x="37500" y="97435"/>
                </a:lnTo>
                <a:lnTo>
                  <a:pt x="37500" y="95384"/>
                </a:lnTo>
                <a:lnTo>
                  <a:pt x="37500" y="95384"/>
                </a:lnTo>
                <a:lnTo>
                  <a:pt x="37500" y="95384"/>
                </a:lnTo>
                <a:lnTo>
                  <a:pt x="37500" y="93333"/>
                </a:lnTo>
                <a:lnTo>
                  <a:pt x="37500" y="93333"/>
                </a:lnTo>
                <a:lnTo>
                  <a:pt x="37500" y="93333"/>
                </a:lnTo>
                <a:lnTo>
                  <a:pt x="37500" y="90256"/>
                </a:lnTo>
                <a:lnTo>
                  <a:pt x="37500" y="90256"/>
                </a:lnTo>
                <a:lnTo>
                  <a:pt x="37500" y="90256"/>
                </a:lnTo>
                <a:lnTo>
                  <a:pt x="37500" y="90256"/>
                </a:lnTo>
                <a:lnTo>
                  <a:pt x="37500" y="88205"/>
                </a:lnTo>
                <a:lnTo>
                  <a:pt x="37500" y="88205"/>
                </a:lnTo>
                <a:lnTo>
                  <a:pt x="37500" y="88205"/>
                </a:lnTo>
                <a:lnTo>
                  <a:pt x="37500" y="88205"/>
                </a:lnTo>
                <a:lnTo>
                  <a:pt x="37500" y="86153"/>
                </a:lnTo>
                <a:lnTo>
                  <a:pt x="37500" y="86153"/>
                </a:lnTo>
                <a:lnTo>
                  <a:pt x="37500" y="86153"/>
                </a:lnTo>
                <a:lnTo>
                  <a:pt x="37500" y="86153"/>
                </a:lnTo>
                <a:lnTo>
                  <a:pt x="37500" y="86153"/>
                </a:lnTo>
                <a:lnTo>
                  <a:pt x="35357" y="86153"/>
                </a:lnTo>
                <a:lnTo>
                  <a:pt x="35357" y="86153"/>
                </a:lnTo>
                <a:lnTo>
                  <a:pt x="35357" y="86153"/>
                </a:lnTo>
                <a:lnTo>
                  <a:pt x="35357" y="84102"/>
                </a:lnTo>
                <a:lnTo>
                  <a:pt x="35357" y="84102"/>
                </a:lnTo>
                <a:lnTo>
                  <a:pt x="35357" y="86153"/>
                </a:lnTo>
                <a:lnTo>
                  <a:pt x="33214" y="86153"/>
                </a:lnTo>
                <a:lnTo>
                  <a:pt x="33214" y="86153"/>
                </a:lnTo>
                <a:lnTo>
                  <a:pt x="33214" y="84102"/>
                </a:lnTo>
                <a:lnTo>
                  <a:pt x="33214" y="84102"/>
                </a:lnTo>
                <a:lnTo>
                  <a:pt x="33214" y="86153"/>
                </a:lnTo>
                <a:lnTo>
                  <a:pt x="31071" y="86153"/>
                </a:lnTo>
                <a:lnTo>
                  <a:pt x="31071" y="84102"/>
                </a:lnTo>
                <a:lnTo>
                  <a:pt x="31071" y="84102"/>
                </a:lnTo>
                <a:lnTo>
                  <a:pt x="31071" y="84102"/>
                </a:lnTo>
                <a:lnTo>
                  <a:pt x="31071" y="82051"/>
                </a:lnTo>
                <a:lnTo>
                  <a:pt x="31071" y="82051"/>
                </a:lnTo>
                <a:lnTo>
                  <a:pt x="31071" y="82051"/>
                </a:lnTo>
                <a:lnTo>
                  <a:pt x="31071" y="78974"/>
                </a:lnTo>
                <a:lnTo>
                  <a:pt x="31071" y="78974"/>
                </a:lnTo>
                <a:lnTo>
                  <a:pt x="31071" y="78974"/>
                </a:lnTo>
                <a:lnTo>
                  <a:pt x="31071" y="78974"/>
                </a:lnTo>
                <a:lnTo>
                  <a:pt x="31071" y="78974"/>
                </a:lnTo>
                <a:lnTo>
                  <a:pt x="31071" y="76923"/>
                </a:lnTo>
                <a:lnTo>
                  <a:pt x="31071" y="76923"/>
                </a:lnTo>
                <a:lnTo>
                  <a:pt x="27857" y="76923"/>
                </a:lnTo>
                <a:lnTo>
                  <a:pt x="27857" y="76923"/>
                </a:lnTo>
                <a:lnTo>
                  <a:pt x="27857" y="76923"/>
                </a:lnTo>
                <a:lnTo>
                  <a:pt x="27857" y="76923"/>
                </a:lnTo>
                <a:lnTo>
                  <a:pt x="27857" y="76923"/>
                </a:lnTo>
                <a:lnTo>
                  <a:pt x="27857" y="76923"/>
                </a:lnTo>
                <a:lnTo>
                  <a:pt x="25714" y="76923"/>
                </a:lnTo>
                <a:lnTo>
                  <a:pt x="25714" y="76923"/>
                </a:lnTo>
                <a:lnTo>
                  <a:pt x="25714" y="76923"/>
                </a:lnTo>
                <a:lnTo>
                  <a:pt x="23571" y="76923"/>
                </a:lnTo>
                <a:lnTo>
                  <a:pt x="23571" y="76923"/>
                </a:lnTo>
                <a:lnTo>
                  <a:pt x="23571" y="76923"/>
                </a:lnTo>
                <a:lnTo>
                  <a:pt x="23571" y="76923"/>
                </a:lnTo>
                <a:lnTo>
                  <a:pt x="23571" y="76923"/>
                </a:lnTo>
                <a:lnTo>
                  <a:pt x="23571" y="74871"/>
                </a:lnTo>
                <a:lnTo>
                  <a:pt x="23571" y="74871"/>
                </a:lnTo>
                <a:lnTo>
                  <a:pt x="21428" y="74871"/>
                </a:lnTo>
                <a:lnTo>
                  <a:pt x="21428" y="74871"/>
                </a:lnTo>
                <a:lnTo>
                  <a:pt x="21428" y="74871"/>
                </a:lnTo>
                <a:lnTo>
                  <a:pt x="21428" y="74871"/>
                </a:lnTo>
                <a:lnTo>
                  <a:pt x="21428" y="72820"/>
                </a:lnTo>
                <a:lnTo>
                  <a:pt x="21428" y="72820"/>
                </a:lnTo>
                <a:lnTo>
                  <a:pt x="19285" y="72820"/>
                </a:lnTo>
                <a:lnTo>
                  <a:pt x="19285" y="72820"/>
                </a:lnTo>
                <a:lnTo>
                  <a:pt x="19285" y="72820"/>
                </a:lnTo>
                <a:lnTo>
                  <a:pt x="19285" y="72820"/>
                </a:lnTo>
                <a:lnTo>
                  <a:pt x="19285" y="72820"/>
                </a:lnTo>
                <a:lnTo>
                  <a:pt x="16071" y="72820"/>
                </a:lnTo>
                <a:lnTo>
                  <a:pt x="16071" y="70769"/>
                </a:lnTo>
                <a:lnTo>
                  <a:pt x="16071" y="70769"/>
                </a:lnTo>
                <a:lnTo>
                  <a:pt x="16071" y="70769"/>
                </a:lnTo>
                <a:lnTo>
                  <a:pt x="16071" y="70769"/>
                </a:lnTo>
                <a:lnTo>
                  <a:pt x="16071" y="70769"/>
                </a:lnTo>
                <a:lnTo>
                  <a:pt x="16071" y="70769"/>
                </a:lnTo>
                <a:lnTo>
                  <a:pt x="13928" y="70769"/>
                </a:lnTo>
                <a:lnTo>
                  <a:pt x="13928" y="67692"/>
                </a:lnTo>
                <a:lnTo>
                  <a:pt x="13928" y="67692"/>
                </a:lnTo>
                <a:lnTo>
                  <a:pt x="13928" y="67692"/>
                </a:lnTo>
                <a:lnTo>
                  <a:pt x="13928" y="67692"/>
                </a:lnTo>
                <a:lnTo>
                  <a:pt x="13928" y="67692"/>
                </a:lnTo>
                <a:lnTo>
                  <a:pt x="13928" y="65641"/>
                </a:lnTo>
                <a:lnTo>
                  <a:pt x="13928" y="65641"/>
                </a:lnTo>
                <a:lnTo>
                  <a:pt x="11785" y="65641"/>
                </a:lnTo>
                <a:lnTo>
                  <a:pt x="11785" y="65641"/>
                </a:lnTo>
                <a:lnTo>
                  <a:pt x="11785" y="63589"/>
                </a:lnTo>
                <a:lnTo>
                  <a:pt x="11785" y="63589"/>
                </a:lnTo>
                <a:lnTo>
                  <a:pt x="11785" y="63589"/>
                </a:lnTo>
                <a:lnTo>
                  <a:pt x="11785" y="63589"/>
                </a:lnTo>
                <a:lnTo>
                  <a:pt x="11785" y="61538"/>
                </a:lnTo>
                <a:lnTo>
                  <a:pt x="11785" y="61538"/>
                </a:lnTo>
                <a:lnTo>
                  <a:pt x="11785" y="61538"/>
                </a:lnTo>
                <a:lnTo>
                  <a:pt x="11785" y="61538"/>
                </a:lnTo>
                <a:lnTo>
                  <a:pt x="11785" y="61538"/>
                </a:lnTo>
                <a:lnTo>
                  <a:pt x="11785" y="59487"/>
                </a:lnTo>
                <a:lnTo>
                  <a:pt x="11785" y="59487"/>
                </a:lnTo>
                <a:lnTo>
                  <a:pt x="11785" y="59487"/>
                </a:lnTo>
                <a:lnTo>
                  <a:pt x="11785" y="59487"/>
                </a:lnTo>
                <a:lnTo>
                  <a:pt x="11785" y="59487"/>
                </a:lnTo>
                <a:lnTo>
                  <a:pt x="11785" y="56410"/>
                </a:lnTo>
                <a:lnTo>
                  <a:pt x="9642" y="56410"/>
                </a:lnTo>
                <a:lnTo>
                  <a:pt x="9642" y="56410"/>
                </a:lnTo>
                <a:lnTo>
                  <a:pt x="9642" y="56410"/>
                </a:lnTo>
                <a:lnTo>
                  <a:pt x="9642" y="56410"/>
                </a:lnTo>
                <a:lnTo>
                  <a:pt x="9642" y="56410"/>
                </a:lnTo>
                <a:lnTo>
                  <a:pt x="9642" y="54358"/>
                </a:lnTo>
                <a:lnTo>
                  <a:pt x="9642" y="54358"/>
                </a:lnTo>
                <a:lnTo>
                  <a:pt x="9642" y="54358"/>
                </a:lnTo>
                <a:lnTo>
                  <a:pt x="9642" y="54358"/>
                </a:lnTo>
                <a:lnTo>
                  <a:pt x="9642" y="54358"/>
                </a:lnTo>
                <a:lnTo>
                  <a:pt x="9642" y="52307"/>
                </a:lnTo>
                <a:lnTo>
                  <a:pt x="7499" y="52307"/>
                </a:lnTo>
                <a:lnTo>
                  <a:pt x="7499" y="52307"/>
                </a:lnTo>
                <a:lnTo>
                  <a:pt x="7499" y="52307"/>
                </a:lnTo>
                <a:lnTo>
                  <a:pt x="7499" y="52307"/>
                </a:lnTo>
                <a:lnTo>
                  <a:pt x="7499" y="52307"/>
                </a:lnTo>
                <a:lnTo>
                  <a:pt x="7499" y="50256"/>
                </a:lnTo>
                <a:lnTo>
                  <a:pt x="4285" y="50256"/>
                </a:lnTo>
                <a:lnTo>
                  <a:pt x="4285" y="50256"/>
                </a:lnTo>
                <a:lnTo>
                  <a:pt x="4285" y="50256"/>
                </a:lnTo>
                <a:lnTo>
                  <a:pt x="4285" y="50256"/>
                </a:lnTo>
                <a:lnTo>
                  <a:pt x="4285" y="50256"/>
                </a:lnTo>
                <a:lnTo>
                  <a:pt x="4285" y="48205"/>
                </a:lnTo>
                <a:lnTo>
                  <a:pt x="4285" y="48205"/>
                </a:lnTo>
                <a:lnTo>
                  <a:pt x="4285" y="48205"/>
                </a:lnTo>
                <a:lnTo>
                  <a:pt x="4285" y="48205"/>
                </a:lnTo>
                <a:lnTo>
                  <a:pt x="2142" y="48205"/>
                </a:lnTo>
                <a:lnTo>
                  <a:pt x="2142" y="45128"/>
                </a:lnTo>
                <a:lnTo>
                  <a:pt x="2142" y="45128"/>
                </a:lnTo>
                <a:lnTo>
                  <a:pt x="2142" y="45128"/>
                </a:lnTo>
                <a:lnTo>
                  <a:pt x="2142" y="45128"/>
                </a:lnTo>
                <a:lnTo>
                  <a:pt x="2142" y="43076"/>
                </a:lnTo>
                <a:lnTo>
                  <a:pt x="2142" y="43076"/>
                </a:lnTo>
                <a:lnTo>
                  <a:pt x="2142" y="43076"/>
                </a:lnTo>
                <a:lnTo>
                  <a:pt x="2142" y="43076"/>
                </a:lnTo>
                <a:lnTo>
                  <a:pt x="2142" y="43076"/>
                </a:lnTo>
                <a:lnTo>
                  <a:pt x="0" y="43076"/>
                </a:lnTo>
                <a:lnTo>
                  <a:pt x="0" y="41025"/>
                </a:lnTo>
                <a:lnTo>
                  <a:pt x="0" y="41025"/>
                </a:lnTo>
                <a:lnTo>
                  <a:pt x="0" y="41025"/>
                </a:lnTo>
                <a:lnTo>
                  <a:pt x="0" y="41025"/>
                </a:lnTo>
                <a:lnTo>
                  <a:pt x="0" y="38974"/>
                </a:lnTo>
                <a:lnTo>
                  <a:pt x="0" y="38974"/>
                </a:lnTo>
                <a:lnTo>
                  <a:pt x="0" y="38974"/>
                </a:lnTo>
                <a:lnTo>
                  <a:pt x="0" y="38974"/>
                </a:lnTo>
                <a:lnTo>
                  <a:pt x="0" y="38974"/>
                </a:lnTo>
                <a:lnTo>
                  <a:pt x="2142" y="38974"/>
                </a:lnTo>
                <a:lnTo>
                  <a:pt x="2142" y="38974"/>
                </a:lnTo>
                <a:lnTo>
                  <a:pt x="2142" y="38974"/>
                </a:lnTo>
                <a:lnTo>
                  <a:pt x="2142" y="38974"/>
                </a:lnTo>
                <a:lnTo>
                  <a:pt x="4285" y="38974"/>
                </a:lnTo>
                <a:lnTo>
                  <a:pt x="4285" y="38974"/>
                </a:lnTo>
                <a:lnTo>
                  <a:pt x="4285" y="38974"/>
                </a:lnTo>
                <a:lnTo>
                  <a:pt x="4285" y="38974"/>
                </a:lnTo>
                <a:lnTo>
                  <a:pt x="4285" y="38974"/>
                </a:lnTo>
                <a:lnTo>
                  <a:pt x="4285" y="38974"/>
                </a:lnTo>
                <a:lnTo>
                  <a:pt x="7499" y="38974"/>
                </a:lnTo>
                <a:lnTo>
                  <a:pt x="7499" y="38974"/>
                </a:lnTo>
                <a:lnTo>
                  <a:pt x="7499" y="38974"/>
                </a:lnTo>
                <a:lnTo>
                  <a:pt x="7499" y="38974"/>
                </a:lnTo>
                <a:lnTo>
                  <a:pt x="9642" y="38974"/>
                </a:lnTo>
                <a:lnTo>
                  <a:pt x="9642" y="38974"/>
                </a:lnTo>
                <a:lnTo>
                  <a:pt x="9642" y="41025"/>
                </a:lnTo>
                <a:lnTo>
                  <a:pt x="9642" y="41025"/>
                </a:lnTo>
                <a:lnTo>
                  <a:pt x="9642" y="41025"/>
                </a:lnTo>
                <a:lnTo>
                  <a:pt x="9642" y="41025"/>
                </a:lnTo>
                <a:lnTo>
                  <a:pt x="9642" y="41025"/>
                </a:lnTo>
                <a:lnTo>
                  <a:pt x="11785" y="41025"/>
                </a:lnTo>
                <a:lnTo>
                  <a:pt x="11785" y="41025"/>
                </a:lnTo>
                <a:lnTo>
                  <a:pt x="11785" y="41025"/>
                </a:lnTo>
                <a:lnTo>
                  <a:pt x="11785" y="41025"/>
                </a:lnTo>
                <a:lnTo>
                  <a:pt x="11785" y="41025"/>
                </a:lnTo>
                <a:lnTo>
                  <a:pt x="13928" y="41025"/>
                </a:lnTo>
                <a:lnTo>
                  <a:pt x="13928" y="41025"/>
                </a:lnTo>
                <a:lnTo>
                  <a:pt x="13928" y="41025"/>
                </a:lnTo>
                <a:lnTo>
                  <a:pt x="13928" y="41025"/>
                </a:lnTo>
                <a:lnTo>
                  <a:pt x="16071" y="41025"/>
                </a:lnTo>
                <a:lnTo>
                  <a:pt x="16071" y="41025"/>
                </a:lnTo>
                <a:lnTo>
                  <a:pt x="16071" y="41025"/>
                </a:lnTo>
                <a:lnTo>
                  <a:pt x="16071" y="41025"/>
                </a:lnTo>
                <a:lnTo>
                  <a:pt x="16071" y="41025"/>
                </a:lnTo>
                <a:lnTo>
                  <a:pt x="19285" y="41025"/>
                </a:lnTo>
                <a:lnTo>
                  <a:pt x="19285" y="41025"/>
                </a:lnTo>
                <a:lnTo>
                  <a:pt x="19285" y="41025"/>
                </a:lnTo>
                <a:lnTo>
                  <a:pt x="19285" y="41025"/>
                </a:lnTo>
                <a:lnTo>
                  <a:pt x="21428" y="41025"/>
                </a:lnTo>
                <a:lnTo>
                  <a:pt x="21428" y="41025"/>
                </a:lnTo>
                <a:lnTo>
                  <a:pt x="21428" y="43076"/>
                </a:lnTo>
                <a:lnTo>
                  <a:pt x="21428" y="43076"/>
                </a:lnTo>
                <a:lnTo>
                  <a:pt x="21428" y="43076"/>
                </a:lnTo>
                <a:lnTo>
                  <a:pt x="21428" y="43076"/>
                </a:lnTo>
                <a:lnTo>
                  <a:pt x="23571" y="43076"/>
                </a:lnTo>
                <a:lnTo>
                  <a:pt x="23571" y="43076"/>
                </a:lnTo>
                <a:lnTo>
                  <a:pt x="23571" y="43076"/>
                </a:lnTo>
                <a:lnTo>
                  <a:pt x="23571" y="43076"/>
                </a:lnTo>
                <a:lnTo>
                  <a:pt x="23571" y="41025"/>
                </a:lnTo>
                <a:lnTo>
                  <a:pt x="23571" y="41025"/>
                </a:lnTo>
                <a:lnTo>
                  <a:pt x="25714" y="41025"/>
                </a:lnTo>
                <a:lnTo>
                  <a:pt x="25714" y="41025"/>
                </a:lnTo>
                <a:lnTo>
                  <a:pt x="25714" y="41025"/>
                </a:lnTo>
                <a:lnTo>
                  <a:pt x="25714" y="41025"/>
                </a:lnTo>
                <a:lnTo>
                  <a:pt x="27857" y="41025"/>
                </a:lnTo>
                <a:lnTo>
                  <a:pt x="27857" y="41025"/>
                </a:lnTo>
                <a:lnTo>
                  <a:pt x="27857" y="41025"/>
                </a:lnTo>
                <a:lnTo>
                  <a:pt x="27857" y="41025"/>
                </a:lnTo>
                <a:lnTo>
                  <a:pt x="27857" y="38974"/>
                </a:lnTo>
                <a:lnTo>
                  <a:pt x="27857" y="38974"/>
                </a:lnTo>
                <a:lnTo>
                  <a:pt x="27857" y="38974"/>
                </a:lnTo>
                <a:lnTo>
                  <a:pt x="31071" y="38974"/>
                </a:lnTo>
                <a:lnTo>
                  <a:pt x="31071" y="38974"/>
                </a:lnTo>
                <a:lnTo>
                  <a:pt x="31071" y="36923"/>
                </a:lnTo>
                <a:lnTo>
                  <a:pt x="31071" y="36923"/>
                </a:lnTo>
                <a:lnTo>
                  <a:pt x="31071" y="36923"/>
                </a:lnTo>
                <a:lnTo>
                  <a:pt x="31071" y="36923"/>
                </a:lnTo>
                <a:lnTo>
                  <a:pt x="31071" y="36923"/>
                </a:lnTo>
                <a:lnTo>
                  <a:pt x="31071" y="33846"/>
                </a:lnTo>
                <a:lnTo>
                  <a:pt x="31071" y="33846"/>
                </a:lnTo>
                <a:lnTo>
                  <a:pt x="33214" y="33846"/>
                </a:lnTo>
                <a:lnTo>
                  <a:pt x="33214" y="33846"/>
                </a:lnTo>
                <a:lnTo>
                  <a:pt x="33214" y="33846"/>
                </a:lnTo>
                <a:lnTo>
                  <a:pt x="33214" y="33846"/>
                </a:lnTo>
                <a:lnTo>
                  <a:pt x="33214" y="31794"/>
                </a:lnTo>
                <a:lnTo>
                  <a:pt x="33214" y="31794"/>
                </a:lnTo>
                <a:lnTo>
                  <a:pt x="35357" y="31794"/>
                </a:lnTo>
                <a:lnTo>
                  <a:pt x="35357" y="31794"/>
                </a:lnTo>
                <a:lnTo>
                  <a:pt x="35357" y="31794"/>
                </a:lnTo>
                <a:lnTo>
                  <a:pt x="35357" y="31794"/>
                </a:lnTo>
                <a:lnTo>
                  <a:pt x="35357" y="31794"/>
                </a:lnTo>
                <a:lnTo>
                  <a:pt x="35357" y="31794"/>
                </a:lnTo>
                <a:lnTo>
                  <a:pt x="35357" y="31794"/>
                </a:lnTo>
                <a:lnTo>
                  <a:pt x="37500" y="31794"/>
                </a:lnTo>
                <a:lnTo>
                  <a:pt x="37500" y="29743"/>
                </a:lnTo>
                <a:lnTo>
                  <a:pt x="37500" y="29743"/>
                </a:lnTo>
                <a:lnTo>
                  <a:pt x="37500" y="29743"/>
                </a:lnTo>
                <a:lnTo>
                  <a:pt x="37500" y="29743"/>
                </a:lnTo>
                <a:lnTo>
                  <a:pt x="37500" y="27692"/>
                </a:lnTo>
                <a:lnTo>
                  <a:pt x="37500" y="27692"/>
                </a:lnTo>
                <a:lnTo>
                  <a:pt x="37500" y="27692"/>
                </a:lnTo>
                <a:lnTo>
                  <a:pt x="37500" y="27692"/>
                </a:lnTo>
                <a:lnTo>
                  <a:pt x="37500" y="25641"/>
                </a:lnTo>
                <a:lnTo>
                  <a:pt x="37500" y="25641"/>
                </a:lnTo>
                <a:lnTo>
                  <a:pt x="37500" y="25641"/>
                </a:lnTo>
                <a:lnTo>
                  <a:pt x="37500" y="25641"/>
                </a:lnTo>
                <a:lnTo>
                  <a:pt x="37500" y="22564"/>
                </a:lnTo>
                <a:lnTo>
                  <a:pt x="39642" y="22564"/>
                </a:lnTo>
                <a:lnTo>
                  <a:pt x="39642" y="22564"/>
                </a:lnTo>
                <a:lnTo>
                  <a:pt x="39642" y="22564"/>
                </a:lnTo>
                <a:lnTo>
                  <a:pt x="39642" y="22564"/>
                </a:lnTo>
                <a:lnTo>
                  <a:pt x="39642" y="22564"/>
                </a:lnTo>
                <a:lnTo>
                  <a:pt x="42857" y="22564"/>
                </a:lnTo>
                <a:lnTo>
                  <a:pt x="42857" y="22564"/>
                </a:lnTo>
                <a:lnTo>
                  <a:pt x="42857" y="22564"/>
                </a:lnTo>
                <a:lnTo>
                  <a:pt x="42857" y="22564"/>
                </a:lnTo>
                <a:lnTo>
                  <a:pt x="44999" y="22564"/>
                </a:lnTo>
                <a:lnTo>
                  <a:pt x="44999" y="20512"/>
                </a:lnTo>
                <a:lnTo>
                  <a:pt x="44999" y="20512"/>
                </a:lnTo>
                <a:lnTo>
                  <a:pt x="44999" y="20512"/>
                </a:lnTo>
                <a:lnTo>
                  <a:pt x="44999" y="20512"/>
                </a:lnTo>
                <a:lnTo>
                  <a:pt x="44999" y="20512"/>
                </a:lnTo>
                <a:lnTo>
                  <a:pt x="44999" y="18461"/>
                </a:lnTo>
                <a:lnTo>
                  <a:pt x="44999" y="18461"/>
                </a:lnTo>
                <a:lnTo>
                  <a:pt x="44999" y="18461"/>
                </a:lnTo>
                <a:lnTo>
                  <a:pt x="47142" y="18461"/>
                </a:lnTo>
                <a:lnTo>
                  <a:pt x="47142" y="18461"/>
                </a:lnTo>
                <a:lnTo>
                  <a:pt x="47142" y="18461"/>
                </a:lnTo>
                <a:lnTo>
                  <a:pt x="47142" y="18461"/>
                </a:lnTo>
                <a:lnTo>
                  <a:pt x="49285" y="18461"/>
                </a:lnTo>
                <a:lnTo>
                  <a:pt x="49285" y="18461"/>
                </a:lnTo>
                <a:lnTo>
                  <a:pt x="49285" y="18461"/>
                </a:lnTo>
                <a:lnTo>
                  <a:pt x="49285" y="18461"/>
                </a:lnTo>
                <a:lnTo>
                  <a:pt x="49285" y="16410"/>
                </a:lnTo>
                <a:lnTo>
                  <a:pt x="51428" y="16410"/>
                </a:lnTo>
                <a:lnTo>
                  <a:pt x="51428" y="16410"/>
                </a:lnTo>
                <a:lnTo>
                  <a:pt x="51428" y="16410"/>
                </a:lnTo>
                <a:lnTo>
                  <a:pt x="51428" y="16410"/>
                </a:lnTo>
                <a:lnTo>
                  <a:pt x="51428" y="16410"/>
                </a:lnTo>
                <a:lnTo>
                  <a:pt x="51428" y="16410"/>
                </a:lnTo>
                <a:lnTo>
                  <a:pt x="54642" y="16410"/>
                </a:lnTo>
                <a:lnTo>
                  <a:pt x="54642" y="16410"/>
                </a:lnTo>
                <a:lnTo>
                  <a:pt x="54642" y="16410"/>
                </a:lnTo>
                <a:lnTo>
                  <a:pt x="54642" y="16410"/>
                </a:lnTo>
                <a:lnTo>
                  <a:pt x="54642" y="16410"/>
                </a:lnTo>
                <a:lnTo>
                  <a:pt x="56785" y="16410"/>
                </a:lnTo>
                <a:lnTo>
                  <a:pt x="56785" y="14358"/>
                </a:lnTo>
                <a:lnTo>
                  <a:pt x="56785" y="14358"/>
                </a:lnTo>
                <a:lnTo>
                  <a:pt x="56785" y="14358"/>
                </a:lnTo>
                <a:lnTo>
                  <a:pt x="56785" y="11282"/>
                </a:lnTo>
                <a:lnTo>
                  <a:pt x="56785" y="11282"/>
                </a:lnTo>
                <a:lnTo>
                  <a:pt x="56785" y="11282"/>
                </a:lnTo>
                <a:lnTo>
                  <a:pt x="56785" y="9230"/>
                </a:lnTo>
                <a:lnTo>
                  <a:pt x="56785" y="9230"/>
                </a:lnTo>
                <a:lnTo>
                  <a:pt x="56785" y="9230"/>
                </a:lnTo>
                <a:lnTo>
                  <a:pt x="56785" y="9230"/>
                </a:lnTo>
                <a:lnTo>
                  <a:pt x="56785" y="7179"/>
                </a:lnTo>
                <a:lnTo>
                  <a:pt x="56785" y="7179"/>
                </a:lnTo>
                <a:lnTo>
                  <a:pt x="56785" y="7179"/>
                </a:lnTo>
                <a:lnTo>
                  <a:pt x="56785" y="7179"/>
                </a:lnTo>
                <a:lnTo>
                  <a:pt x="56785" y="7179"/>
                </a:lnTo>
                <a:lnTo>
                  <a:pt x="56785" y="7179"/>
                </a:lnTo>
                <a:lnTo>
                  <a:pt x="58928" y="7179"/>
                </a:lnTo>
                <a:lnTo>
                  <a:pt x="58928" y="5128"/>
                </a:lnTo>
                <a:lnTo>
                  <a:pt x="58928" y="5128"/>
                </a:lnTo>
                <a:lnTo>
                  <a:pt x="58928" y="5128"/>
                </a:lnTo>
                <a:lnTo>
                  <a:pt x="58928" y="5128"/>
                </a:lnTo>
                <a:lnTo>
                  <a:pt x="58928" y="5128"/>
                </a:lnTo>
                <a:lnTo>
                  <a:pt x="58928" y="5128"/>
                </a:lnTo>
                <a:lnTo>
                  <a:pt x="61071" y="5128"/>
                </a:lnTo>
                <a:lnTo>
                  <a:pt x="61071" y="3076"/>
                </a:lnTo>
                <a:lnTo>
                  <a:pt x="61071" y="3076"/>
                </a:lnTo>
                <a:lnTo>
                  <a:pt x="61071" y="3076"/>
                </a:lnTo>
                <a:lnTo>
                  <a:pt x="61071" y="3076"/>
                </a:lnTo>
                <a:lnTo>
                  <a:pt x="63214" y="3076"/>
                </a:lnTo>
                <a:lnTo>
                  <a:pt x="63214" y="3076"/>
                </a:lnTo>
                <a:lnTo>
                  <a:pt x="63214" y="3076"/>
                </a:lnTo>
                <a:lnTo>
                  <a:pt x="63214" y="3076"/>
                </a:lnTo>
                <a:lnTo>
                  <a:pt x="63214" y="3076"/>
                </a:lnTo>
                <a:lnTo>
                  <a:pt x="66428" y="3076"/>
                </a:lnTo>
                <a:lnTo>
                  <a:pt x="66428" y="0"/>
                </a:lnTo>
                <a:lnTo>
                  <a:pt x="66428" y="0"/>
                </a:lnTo>
                <a:lnTo>
                  <a:pt x="66428" y="0"/>
                </a:lnTo>
                <a:lnTo>
                  <a:pt x="66428" y="0"/>
                </a:lnTo>
                <a:lnTo>
                  <a:pt x="66428" y="0"/>
                </a:lnTo>
                <a:lnTo>
                  <a:pt x="66428" y="0"/>
                </a:lnTo>
                <a:lnTo>
                  <a:pt x="68571" y="0"/>
                </a:lnTo>
                <a:lnTo>
                  <a:pt x="68571" y="0"/>
                </a:lnTo>
                <a:lnTo>
                  <a:pt x="68571" y="0"/>
                </a:lnTo>
                <a:lnTo>
                  <a:pt x="68571" y="0"/>
                </a:lnTo>
                <a:lnTo>
                  <a:pt x="70714" y="0"/>
                </a:lnTo>
                <a:lnTo>
                  <a:pt x="70714" y="0"/>
                </a:lnTo>
                <a:lnTo>
                  <a:pt x="70714" y="0"/>
                </a:lnTo>
                <a:lnTo>
                  <a:pt x="70714" y="0"/>
                </a:lnTo>
                <a:lnTo>
                  <a:pt x="72857" y="0"/>
                </a:lnTo>
                <a:lnTo>
                  <a:pt x="72857" y="0"/>
                </a:lnTo>
                <a:lnTo>
                  <a:pt x="72857" y="0"/>
                </a:lnTo>
                <a:lnTo>
                  <a:pt x="72857" y="0"/>
                </a:lnTo>
                <a:lnTo>
                  <a:pt x="75000" y="0"/>
                </a:lnTo>
                <a:lnTo>
                  <a:pt x="75000" y="0"/>
                </a:lnTo>
                <a:lnTo>
                  <a:pt x="75000" y="0"/>
                </a:lnTo>
                <a:lnTo>
                  <a:pt x="78214" y="0"/>
                </a:lnTo>
                <a:lnTo>
                  <a:pt x="78214" y="0"/>
                </a:lnTo>
                <a:lnTo>
                  <a:pt x="78214" y="0"/>
                </a:lnTo>
                <a:lnTo>
                  <a:pt x="78214" y="0"/>
                </a:lnTo>
                <a:lnTo>
                  <a:pt x="78214" y="0"/>
                </a:lnTo>
                <a:lnTo>
                  <a:pt x="78214" y="0"/>
                </a:lnTo>
                <a:lnTo>
                  <a:pt x="78214" y="0"/>
                </a:lnTo>
                <a:lnTo>
                  <a:pt x="80357" y="0"/>
                </a:lnTo>
                <a:lnTo>
                  <a:pt x="80357" y="0"/>
                </a:lnTo>
                <a:lnTo>
                  <a:pt x="80357" y="0"/>
                </a:lnTo>
                <a:lnTo>
                  <a:pt x="80357"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 name="Shape 238"/>
          <p:cNvSpPr/>
          <p:nvPr/>
        </p:nvSpPr>
        <p:spPr>
          <a:xfrm>
            <a:off x="4823222" y="4773612"/>
            <a:ext cx="133350" cy="185736"/>
          </a:xfrm>
          <a:custGeom>
            <a:avLst/>
            <a:gdLst/>
            <a:ahLst/>
            <a:cxnLst/>
            <a:rect l="0" t="0" r="0" b="0"/>
            <a:pathLst>
              <a:path w="120000" h="120000" extrusionOk="0">
                <a:moveTo>
                  <a:pt x="80357" y="0"/>
                </a:moveTo>
                <a:lnTo>
                  <a:pt x="80357" y="3076"/>
                </a:lnTo>
                <a:lnTo>
                  <a:pt x="80357" y="3076"/>
                </a:lnTo>
                <a:lnTo>
                  <a:pt x="80357" y="3076"/>
                </a:lnTo>
                <a:lnTo>
                  <a:pt x="80357" y="5128"/>
                </a:lnTo>
                <a:lnTo>
                  <a:pt x="80357" y="5128"/>
                </a:lnTo>
                <a:lnTo>
                  <a:pt x="80357" y="5128"/>
                </a:lnTo>
                <a:lnTo>
                  <a:pt x="80357" y="7179"/>
                </a:lnTo>
                <a:lnTo>
                  <a:pt x="80357" y="7179"/>
                </a:lnTo>
                <a:lnTo>
                  <a:pt x="80357" y="7179"/>
                </a:lnTo>
                <a:lnTo>
                  <a:pt x="80357" y="7179"/>
                </a:lnTo>
                <a:lnTo>
                  <a:pt x="82499" y="7179"/>
                </a:lnTo>
                <a:lnTo>
                  <a:pt x="82499" y="7179"/>
                </a:lnTo>
                <a:lnTo>
                  <a:pt x="82499" y="7179"/>
                </a:lnTo>
                <a:lnTo>
                  <a:pt x="84642" y="7179"/>
                </a:lnTo>
                <a:lnTo>
                  <a:pt x="84642" y="7179"/>
                </a:lnTo>
                <a:lnTo>
                  <a:pt x="84642" y="7179"/>
                </a:lnTo>
                <a:lnTo>
                  <a:pt x="84642" y="7179"/>
                </a:lnTo>
                <a:lnTo>
                  <a:pt x="86785" y="7179"/>
                </a:lnTo>
                <a:lnTo>
                  <a:pt x="86785" y="7179"/>
                </a:lnTo>
                <a:lnTo>
                  <a:pt x="86785" y="7179"/>
                </a:lnTo>
                <a:lnTo>
                  <a:pt x="86785" y="7179"/>
                </a:lnTo>
                <a:lnTo>
                  <a:pt x="86785" y="7179"/>
                </a:lnTo>
                <a:lnTo>
                  <a:pt x="89999" y="7179"/>
                </a:lnTo>
                <a:lnTo>
                  <a:pt x="89999" y="7179"/>
                </a:lnTo>
                <a:lnTo>
                  <a:pt x="89999" y="7179"/>
                </a:lnTo>
                <a:lnTo>
                  <a:pt x="89999" y="7179"/>
                </a:lnTo>
                <a:lnTo>
                  <a:pt x="92142" y="7179"/>
                </a:lnTo>
                <a:lnTo>
                  <a:pt x="92142" y="7179"/>
                </a:lnTo>
                <a:lnTo>
                  <a:pt x="92142" y="7179"/>
                </a:lnTo>
                <a:lnTo>
                  <a:pt x="92142" y="7179"/>
                </a:lnTo>
                <a:lnTo>
                  <a:pt x="94285" y="7179"/>
                </a:lnTo>
                <a:lnTo>
                  <a:pt x="94285" y="7179"/>
                </a:lnTo>
                <a:lnTo>
                  <a:pt x="94285" y="7179"/>
                </a:lnTo>
                <a:lnTo>
                  <a:pt x="94285" y="9230"/>
                </a:lnTo>
                <a:lnTo>
                  <a:pt x="94285" y="9230"/>
                </a:lnTo>
                <a:lnTo>
                  <a:pt x="94285" y="9230"/>
                </a:lnTo>
                <a:lnTo>
                  <a:pt x="94285" y="9230"/>
                </a:lnTo>
                <a:lnTo>
                  <a:pt x="94285" y="9230"/>
                </a:lnTo>
                <a:lnTo>
                  <a:pt x="96428" y="9230"/>
                </a:lnTo>
                <a:lnTo>
                  <a:pt x="96428" y="9230"/>
                </a:lnTo>
                <a:lnTo>
                  <a:pt x="96428" y="9230"/>
                </a:lnTo>
                <a:lnTo>
                  <a:pt x="98571" y="9230"/>
                </a:lnTo>
                <a:lnTo>
                  <a:pt x="98571" y="9230"/>
                </a:lnTo>
                <a:lnTo>
                  <a:pt x="98571" y="9230"/>
                </a:lnTo>
                <a:lnTo>
                  <a:pt x="98571" y="9230"/>
                </a:lnTo>
                <a:lnTo>
                  <a:pt x="98571" y="9230"/>
                </a:lnTo>
                <a:lnTo>
                  <a:pt x="101785" y="9230"/>
                </a:lnTo>
                <a:lnTo>
                  <a:pt x="101785" y="11282"/>
                </a:lnTo>
                <a:lnTo>
                  <a:pt x="101785" y="11282"/>
                </a:lnTo>
                <a:lnTo>
                  <a:pt x="101785" y="11282"/>
                </a:lnTo>
                <a:lnTo>
                  <a:pt x="101785" y="11282"/>
                </a:lnTo>
                <a:lnTo>
                  <a:pt x="101785" y="11282"/>
                </a:lnTo>
                <a:lnTo>
                  <a:pt x="103928" y="11282"/>
                </a:lnTo>
                <a:lnTo>
                  <a:pt x="103928" y="11282"/>
                </a:lnTo>
                <a:lnTo>
                  <a:pt x="103928" y="14358"/>
                </a:lnTo>
                <a:lnTo>
                  <a:pt x="103928" y="14358"/>
                </a:lnTo>
                <a:lnTo>
                  <a:pt x="103928" y="14358"/>
                </a:lnTo>
                <a:lnTo>
                  <a:pt x="103928" y="14358"/>
                </a:lnTo>
                <a:lnTo>
                  <a:pt x="103928" y="14358"/>
                </a:lnTo>
                <a:lnTo>
                  <a:pt x="106071" y="14358"/>
                </a:lnTo>
                <a:lnTo>
                  <a:pt x="106071" y="14358"/>
                </a:lnTo>
                <a:lnTo>
                  <a:pt x="106071" y="14358"/>
                </a:lnTo>
                <a:lnTo>
                  <a:pt x="106071" y="14358"/>
                </a:lnTo>
                <a:lnTo>
                  <a:pt x="106071" y="14358"/>
                </a:lnTo>
                <a:lnTo>
                  <a:pt x="108214" y="14358"/>
                </a:lnTo>
                <a:lnTo>
                  <a:pt x="108214" y="14358"/>
                </a:lnTo>
                <a:lnTo>
                  <a:pt x="108214" y="14358"/>
                </a:lnTo>
                <a:lnTo>
                  <a:pt x="108214" y="14358"/>
                </a:lnTo>
                <a:lnTo>
                  <a:pt x="110357" y="14358"/>
                </a:lnTo>
                <a:lnTo>
                  <a:pt x="110357" y="14358"/>
                </a:lnTo>
                <a:lnTo>
                  <a:pt x="110357" y="14358"/>
                </a:lnTo>
                <a:lnTo>
                  <a:pt x="110357" y="16410"/>
                </a:lnTo>
                <a:lnTo>
                  <a:pt x="110357" y="16410"/>
                </a:lnTo>
                <a:lnTo>
                  <a:pt x="113571" y="16410"/>
                </a:lnTo>
                <a:lnTo>
                  <a:pt x="113571" y="16410"/>
                </a:lnTo>
                <a:lnTo>
                  <a:pt x="113571" y="16410"/>
                </a:lnTo>
                <a:lnTo>
                  <a:pt x="113571" y="16410"/>
                </a:lnTo>
                <a:lnTo>
                  <a:pt x="113571" y="16410"/>
                </a:lnTo>
                <a:lnTo>
                  <a:pt x="113571" y="16410"/>
                </a:lnTo>
                <a:lnTo>
                  <a:pt x="115714" y="16410"/>
                </a:lnTo>
                <a:lnTo>
                  <a:pt x="115714" y="16410"/>
                </a:lnTo>
                <a:lnTo>
                  <a:pt x="115714" y="18461"/>
                </a:lnTo>
                <a:lnTo>
                  <a:pt x="115714" y="18461"/>
                </a:lnTo>
                <a:lnTo>
                  <a:pt x="115714" y="18461"/>
                </a:lnTo>
                <a:lnTo>
                  <a:pt x="115714" y="18461"/>
                </a:lnTo>
                <a:lnTo>
                  <a:pt x="117857" y="18461"/>
                </a:lnTo>
                <a:lnTo>
                  <a:pt x="117857" y="18461"/>
                </a:lnTo>
                <a:lnTo>
                  <a:pt x="117857" y="18461"/>
                </a:lnTo>
                <a:lnTo>
                  <a:pt x="117857" y="18461"/>
                </a:lnTo>
                <a:lnTo>
                  <a:pt x="119999" y="18461"/>
                </a:lnTo>
                <a:lnTo>
                  <a:pt x="119999" y="20512"/>
                </a:lnTo>
                <a:lnTo>
                  <a:pt x="119999" y="20512"/>
                </a:lnTo>
                <a:lnTo>
                  <a:pt x="119999" y="20512"/>
                </a:lnTo>
                <a:lnTo>
                  <a:pt x="117857" y="20512"/>
                </a:lnTo>
                <a:lnTo>
                  <a:pt x="117857" y="22564"/>
                </a:lnTo>
                <a:lnTo>
                  <a:pt x="117857" y="22564"/>
                </a:lnTo>
                <a:lnTo>
                  <a:pt x="117857" y="22564"/>
                </a:lnTo>
                <a:lnTo>
                  <a:pt x="117857" y="22564"/>
                </a:lnTo>
                <a:lnTo>
                  <a:pt x="117857" y="22564"/>
                </a:lnTo>
                <a:lnTo>
                  <a:pt x="117857" y="22564"/>
                </a:lnTo>
                <a:lnTo>
                  <a:pt x="117857" y="25641"/>
                </a:lnTo>
                <a:lnTo>
                  <a:pt x="117857" y="25641"/>
                </a:lnTo>
                <a:lnTo>
                  <a:pt x="117857" y="25641"/>
                </a:lnTo>
                <a:lnTo>
                  <a:pt x="117857" y="25641"/>
                </a:lnTo>
                <a:lnTo>
                  <a:pt x="119999" y="25641"/>
                </a:lnTo>
                <a:lnTo>
                  <a:pt x="119999" y="27692"/>
                </a:lnTo>
                <a:lnTo>
                  <a:pt x="119999" y="27692"/>
                </a:lnTo>
                <a:lnTo>
                  <a:pt x="119999" y="27692"/>
                </a:lnTo>
                <a:lnTo>
                  <a:pt x="119999" y="27692"/>
                </a:lnTo>
                <a:lnTo>
                  <a:pt x="119999" y="29743"/>
                </a:lnTo>
                <a:lnTo>
                  <a:pt x="119999" y="29743"/>
                </a:lnTo>
                <a:lnTo>
                  <a:pt x="119999" y="29743"/>
                </a:lnTo>
                <a:lnTo>
                  <a:pt x="119999" y="29743"/>
                </a:lnTo>
                <a:lnTo>
                  <a:pt x="119999" y="31794"/>
                </a:lnTo>
                <a:lnTo>
                  <a:pt x="119999" y="31794"/>
                </a:lnTo>
                <a:lnTo>
                  <a:pt x="119999" y="31794"/>
                </a:lnTo>
                <a:lnTo>
                  <a:pt x="119999" y="31794"/>
                </a:lnTo>
                <a:lnTo>
                  <a:pt x="119999" y="31794"/>
                </a:lnTo>
                <a:lnTo>
                  <a:pt x="119999" y="31794"/>
                </a:lnTo>
                <a:lnTo>
                  <a:pt x="119999" y="33846"/>
                </a:lnTo>
                <a:lnTo>
                  <a:pt x="119999" y="33846"/>
                </a:lnTo>
                <a:lnTo>
                  <a:pt x="119999" y="33846"/>
                </a:lnTo>
                <a:lnTo>
                  <a:pt x="119999" y="33846"/>
                </a:lnTo>
                <a:lnTo>
                  <a:pt x="119999" y="33846"/>
                </a:lnTo>
                <a:lnTo>
                  <a:pt x="119999" y="36923"/>
                </a:lnTo>
                <a:lnTo>
                  <a:pt x="119999" y="36923"/>
                </a:lnTo>
                <a:lnTo>
                  <a:pt x="119999" y="36923"/>
                </a:lnTo>
                <a:lnTo>
                  <a:pt x="119999" y="36923"/>
                </a:lnTo>
                <a:lnTo>
                  <a:pt x="119999" y="38974"/>
                </a:lnTo>
                <a:lnTo>
                  <a:pt x="119999" y="38974"/>
                </a:lnTo>
                <a:lnTo>
                  <a:pt x="119999" y="38974"/>
                </a:lnTo>
                <a:lnTo>
                  <a:pt x="119999" y="38974"/>
                </a:lnTo>
                <a:lnTo>
                  <a:pt x="119999" y="41025"/>
                </a:lnTo>
                <a:lnTo>
                  <a:pt x="119999" y="41025"/>
                </a:lnTo>
                <a:lnTo>
                  <a:pt x="119999" y="41025"/>
                </a:lnTo>
                <a:lnTo>
                  <a:pt x="119999" y="43076"/>
                </a:lnTo>
                <a:lnTo>
                  <a:pt x="119999" y="43076"/>
                </a:lnTo>
                <a:lnTo>
                  <a:pt x="119999" y="43076"/>
                </a:lnTo>
                <a:lnTo>
                  <a:pt x="119999" y="45128"/>
                </a:lnTo>
                <a:lnTo>
                  <a:pt x="119999" y="45128"/>
                </a:lnTo>
                <a:lnTo>
                  <a:pt x="119999" y="45128"/>
                </a:lnTo>
                <a:lnTo>
                  <a:pt x="119999" y="45128"/>
                </a:lnTo>
                <a:lnTo>
                  <a:pt x="119999" y="48205"/>
                </a:lnTo>
                <a:lnTo>
                  <a:pt x="119999" y="48205"/>
                </a:lnTo>
                <a:lnTo>
                  <a:pt x="119999" y="48205"/>
                </a:lnTo>
                <a:lnTo>
                  <a:pt x="119999" y="48205"/>
                </a:lnTo>
                <a:lnTo>
                  <a:pt x="119999" y="50256"/>
                </a:lnTo>
                <a:lnTo>
                  <a:pt x="119999" y="50256"/>
                </a:lnTo>
                <a:lnTo>
                  <a:pt x="119999" y="50256"/>
                </a:lnTo>
                <a:lnTo>
                  <a:pt x="119999" y="50256"/>
                </a:lnTo>
                <a:lnTo>
                  <a:pt x="119999" y="50256"/>
                </a:lnTo>
                <a:lnTo>
                  <a:pt x="117857" y="50256"/>
                </a:lnTo>
                <a:lnTo>
                  <a:pt x="117857" y="50256"/>
                </a:lnTo>
                <a:lnTo>
                  <a:pt x="117857" y="52307"/>
                </a:lnTo>
                <a:lnTo>
                  <a:pt x="117857" y="52307"/>
                </a:lnTo>
                <a:lnTo>
                  <a:pt x="117857" y="52307"/>
                </a:lnTo>
                <a:lnTo>
                  <a:pt x="117857" y="52307"/>
                </a:lnTo>
                <a:lnTo>
                  <a:pt x="117857" y="54358"/>
                </a:lnTo>
                <a:lnTo>
                  <a:pt x="119999" y="54358"/>
                </a:lnTo>
                <a:lnTo>
                  <a:pt x="119999" y="54358"/>
                </a:lnTo>
                <a:lnTo>
                  <a:pt x="119999" y="54358"/>
                </a:lnTo>
                <a:lnTo>
                  <a:pt x="117857" y="54358"/>
                </a:lnTo>
                <a:lnTo>
                  <a:pt x="117857" y="54358"/>
                </a:lnTo>
                <a:lnTo>
                  <a:pt x="117857" y="54358"/>
                </a:lnTo>
                <a:lnTo>
                  <a:pt x="117857" y="54358"/>
                </a:lnTo>
                <a:lnTo>
                  <a:pt x="117857" y="54358"/>
                </a:lnTo>
                <a:lnTo>
                  <a:pt x="115714" y="54358"/>
                </a:lnTo>
                <a:lnTo>
                  <a:pt x="115714" y="56410"/>
                </a:lnTo>
                <a:lnTo>
                  <a:pt x="115714" y="56410"/>
                </a:lnTo>
                <a:lnTo>
                  <a:pt x="115714" y="56410"/>
                </a:lnTo>
                <a:lnTo>
                  <a:pt x="115714" y="56410"/>
                </a:lnTo>
                <a:lnTo>
                  <a:pt x="115714" y="59487"/>
                </a:lnTo>
                <a:lnTo>
                  <a:pt x="115714" y="59487"/>
                </a:lnTo>
                <a:lnTo>
                  <a:pt x="115714" y="59487"/>
                </a:lnTo>
                <a:lnTo>
                  <a:pt x="115714" y="59487"/>
                </a:lnTo>
                <a:lnTo>
                  <a:pt x="117857" y="59487"/>
                </a:lnTo>
                <a:lnTo>
                  <a:pt x="117857" y="59487"/>
                </a:lnTo>
                <a:lnTo>
                  <a:pt x="117857" y="59487"/>
                </a:lnTo>
                <a:lnTo>
                  <a:pt x="117857" y="59487"/>
                </a:lnTo>
                <a:lnTo>
                  <a:pt x="117857" y="61538"/>
                </a:lnTo>
                <a:lnTo>
                  <a:pt x="117857" y="61538"/>
                </a:lnTo>
                <a:lnTo>
                  <a:pt x="117857" y="61538"/>
                </a:lnTo>
                <a:lnTo>
                  <a:pt x="117857" y="61538"/>
                </a:lnTo>
                <a:lnTo>
                  <a:pt x="117857" y="63589"/>
                </a:lnTo>
                <a:lnTo>
                  <a:pt x="117857" y="63589"/>
                </a:lnTo>
                <a:lnTo>
                  <a:pt x="117857" y="63589"/>
                </a:lnTo>
                <a:lnTo>
                  <a:pt x="117857" y="63589"/>
                </a:lnTo>
                <a:lnTo>
                  <a:pt x="117857" y="65641"/>
                </a:lnTo>
                <a:lnTo>
                  <a:pt x="117857" y="65641"/>
                </a:lnTo>
                <a:lnTo>
                  <a:pt x="117857" y="65641"/>
                </a:lnTo>
                <a:lnTo>
                  <a:pt x="117857" y="65641"/>
                </a:lnTo>
                <a:lnTo>
                  <a:pt x="117857" y="67692"/>
                </a:lnTo>
                <a:lnTo>
                  <a:pt x="117857" y="67692"/>
                </a:lnTo>
                <a:lnTo>
                  <a:pt x="117857" y="67692"/>
                </a:lnTo>
                <a:lnTo>
                  <a:pt x="117857" y="67692"/>
                </a:lnTo>
                <a:lnTo>
                  <a:pt x="117857" y="70769"/>
                </a:lnTo>
                <a:lnTo>
                  <a:pt x="117857" y="70769"/>
                </a:lnTo>
                <a:lnTo>
                  <a:pt x="117857" y="70769"/>
                </a:lnTo>
                <a:lnTo>
                  <a:pt x="117857" y="70769"/>
                </a:lnTo>
                <a:lnTo>
                  <a:pt x="117857" y="70769"/>
                </a:lnTo>
                <a:lnTo>
                  <a:pt x="119999" y="70769"/>
                </a:lnTo>
                <a:lnTo>
                  <a:pt x="119999" y="72820"/>
                </a:lnTo>
                <a:lnTo>
                  <a:pt x="119999" y="72820"/>
                </a:lnTo>
                <a:lnTo>
                  <a:pt x="119999" y="72820"/>
                </a:lnTo>
                <a:lnTo>
                  <a:pt x="119999" y="72820"/>
                </a:lnTo>
                <a:lnTo>
                  <a:pt x="119999" y="72820"/>
                </a:lnTo>
                <a:lnTo>
                  <a:pt x="119999" y="74871"/>
                </a:lnTo>
                <a:lnTo>
                  <a:pt x="119999" y="74871"/>
                </a:lnTo>
                <a:lnTo>
                  <a:pt x="119999" y="74871"/>
                </a:lnTo>
                <a:lnTo>
                  <a:pt x="119999" y="76923"/>
                </a:lnTo>
                <a:lnTo>
                  <a:pt x="119999" y="76923"/>
                </a:lnTo>
                <a:lnTo>
                  <a:pt x="119999" y="76923"/>
                </a:lnTo>
                <a:lnTo>
                  <a:pt x="119999" y="76923"/>
                </a:lnTo>
                <a:lnTo>
                  <a:pt x="119999" y="76923"/>
                </a:lnTo>
                <a:lnTo>
                  <a:pt x="117857" y="76923"/>
                </a:lnTo>
                <a:lnTo>
                  <a:pt x="117857" y="76923"/>
                </a:lnTo>
                <a:lnTo>
                  <a:pt x="117857" y="78974"/>
                </a:lnTo>
                <a:lnTo>
                  <a:pt x="117857" y="78974"/>
                </a:lnTo>
                <a:lnTo>
                  <a:pt x="117857" y="78974"/>
                </a:lnTo>
                <a:lnTo>
                  <a:pt x="117857" y="78974"/>
                </a:lnTo>
                <a:lnTo>
                  <a:pt x="117857" y="78974"/>
                </a:lnTo>
                <a:lnTo>
                  <a:pt x="117857" y="82051"/>
                </a:lnTo>
                <a:lnTo>
                  <a:pt x="117857" y="82051"/>
                </a:lnTo>
                <a:lnTo>
                  <a:pt x="117857" y="82051"/>
                </a:lnTo>
                <a:lnTo>
                  <a:pt x="117857" y="82051"/>
                </a:lnTo>
                <a:lnTo>
                  <a:pt x="117857" y="82051"/>
                </a:lnTo>
                <a:lnTo>
                  <a:pt x="117857" y="82051"/>
                </a:lnTo>
                <a:lnTo>
                  <a:pt x="117857" y="84102"/>
                </a:lnTo>
                <a:lnTo>
                  <a:pt x="117857" y="84102"/>
                </a:lnTo>
                <a:lnTo>
                  <a:pt x="115714" y="84102"/>
                </a:lnTo>
                <a:lnTo>
                  <a:pt x="115714" y="84102"/>
                </a:lnTo>
                <a:lnTo>
                  <a:pt x="115714" y="84102"/>
                </a:lnTo>
                <a:lnTo>
                  <a:pt x="115714" y="86153"/>
                </a:lnTo>
                <a:lnTo>
                  <a:pt x="115714" y="86153"/>
                </a:lnTo>
                <a:lnTo>
                  <a:pt x="115714" y="86153"/>
                </a:lnTo>
                <a:lnTo>
                  <a:pt x="113571" y="86153"/>
                </a:lnTo>
                <a:lnTo>
                  <a:pt x="113571" y="86153"/>
                </a:lnTo>
                <a:lnTo>
                  <a:pt x="113571" y="86153"/>
                </a:lnTo>
                <a:lnTo>
                  <a:pt x="113571" y="86153"/>
                </a:lnTo>
                <a:lnTo>
                  <a:pt x="113571" y="86153"/>
                </a:lnTo>
                <a:lnTo>
                  <a:pt x="113571" y="88205"/>
                </a:lnTo>
                <a:lnTo>
                  <a:pt x="113571" y="88205"/>
                </a:lnTo>
                <a:lnTo>
                  <a:pt x="113571" y="88205"/>
                </a:lnTo>
                <a:lnTo>
                  <a:pt x="113571" y="90256"/>
                </a:lnTo>
                <a:lnTo>
                  <a:pt x="113571" y="90256"/>
                </a:lnTo>
                <a:lnTo>
                  <a:pt x="113571" y="90256"/>
                </a:lnTo>
                <a:lnTo>
                  <a:pt x="113571" y="93333"/>
                </a:lnTo>
                <a:lnTo>
                  <a:pt x="113571" y="93333"/>
                </a:lnTo>
                <a:lnTo>
                  <a:pt x="113571" y="93333"/>
                </a:lnTo>
                <a:lnTo>
                  <a:pt x="113571" y="95384"/>
                </a:lnTo>
                <a:lnTo>
                  <a:pt x="110357" y="95384"/>
                </a:lnTo>
                <a:lnTo>
                  <a:pt x="110357" y="95384"/>
                </a:lnTo>
                <a:lnTo>
                  <a:pt x="110357" y="95384"/>
                </a:lnTo>
                <a:lnTo>
                  <a:pt x="110357" y="95384"/>
                </a:lnTo>
                <a:lnTo>
                  <a:pt x="110357" y="95384"/>
                </a:lnTo>
                <a:lnTo>
                  <a:pt x="110357" y="97435"/>
                </a:lnTo>
                <a:lnTo>
                  <a:pt x="110357" y="97435"/>
                </a:lnTo>
                <a:lnTo>
                  <a:pt x="110357" y="97435"/>
                </a:lnTo>
                <a:lnTo>
                  <a:pt x="110357" y="97435"/>
                </a:lnTo>
                <a:lnTo>
                  <a:pt x="110357" y="99487"/>
                </a:lnTo>
                <a:lnTo>
                  <a:pt x="110357" y="99487"/>
                </a:lnTo>
                <a:lnTo>
                  <a:pt x="110357" y="99487"/>
                </a:lnTo>
                <a:lnTo>
                  <a:pt x="110357" y="99487"/>
                </a:lnTo>
                <a:lnTo>
                  <a:pt x="110357" y="99487"/>
                </a:lnTo>
                <a:lnTo>
                  <a:pt x="110357" y="99487"/>
                </a:lnTo>
                <a:lnTo>
                  <a:pt x="110357" y="101538"/>
                </a:lnTo>
                <a:lnTo>
                  <a:pt x="110357" y="101538"/>
                </a:lnTo>
                <a:lnTo>
                  <a:pt x="110357" y="101538"/>
                </a:lnTo>
                <a:lnTo>
                  <a:pt x="108214" y="101538"/>
                </a:lnTo>
                <a:lnTo>
                  <a:pt x="108214" y="101538"/>
                </a:lnTo>
                <a:lnTo>
                  <a:pt x="108214" y="101538"/>
                </a:lnTo>
                <a:lnTo>
                  <a:pt x="108214" y="101538"/>
                </a:lnTo>
                <a:lnTo>
                  <a:pt x="108214" y="101538"/>
                </a:lnTo>
                <a:lnTo>
                  <a:pt x="108214" y="104615"/>
                </a:lnTo>
                <a:lnTo>
                  <a:pt x="106071" y="104615"/>
                </a:lnTo>
                <a:lnTo>
                  <a:pt x="106071" y="104615"/>
                </a:lnTo>
                <a:lnTo>
                  <a:pt x="106071" y="104615"/>
                </a:lnTo>
                <a:lnTo>
                  <a:pt x="106071" y="104615"/>
                </a:lnTo>
                <a:lnTo>
                  <a:pt x="106071" y="104615"/>
                </a:lnTo>
                <a:lnTo>
                  <a:pt x="106071" y="106666"/>
                </a:lnTo>
                <a:lnTo>
                  <a:pt x="106071" y="106666"/>
                </a:lnTo>
                <a:lnTo>
                  <a:pt x="106071" y="106666"/>
                </a:lnTo>
                <a:lnTo>
                  <a:pt x="103928" y="106666"/>
                </a:lnTo>
                <a:lnTo>
                  <a:pt x="103928" y="106666"/>
                </a:lnTo>
                <a:lnTo>
                  <a:pt x="103928" y="106666"/>
                </a:lnTo>
                <a:lnTo>
                  <a:pt x="103928" y="108717"/>
                </a:lnTo>
                <a:lnTo>
                  <a:pt x="103928" y="108717"/>
                </a:lnTo>
                <a:lnTo>
                  <a:pt x="103928" y="108717"/>
                </a:lnTo>
                <a:lnTo>
                  <a:pt x="103928" y="108717"/>
                </a:lnTo>
                <a:lnTo>
                  <a:pt x="103928" y="108717"/>
                </a:lnTo>
                <a:lnTo>
                  <a:pt x="101785" y="108717"/>
                </a:lnTo>
                <a:lnTo>
                  <a:pt x="101785" y="110769"/>
                </a:lnTo>
                <a:lnTo>
                  <a:pt x="101785" y="110769"/>
                </a:lnTo>
                <a:lnTo>
                  <a:pt x="101785" y="110769"/>
                </a:lnTo>
                <a:lnTo>
                  <a:pt x="101785" y="110769"/>
                </a:lnTo>
                <a:lnTo>
                  <a:pt x="101785" y="110769"/>
                </a:lnTo>
                <a:lnTo>
                  <a:pt x="98571" y="110769"/>
                </a:lnTo>
                <a:lnTo>
                  <a:pt x="98571" y="112820"/>
                </a:lnTo>
                <a:lnTo>
                  <a:pt x="98571" y="112820"/>
                </a:lnTo>
                <a:lnTo>
                  <a:pt x="98571" y="112820"/>
                </a:lnTo>
                <a:lnTo>
                  <a:pt x="98571" y="112820"/>
                </a:lnTo>
                <a:lnTo>
                  <a:pt x="98571" y="112820"/>
                </a:lnTo>
                <a:lnTo>
                  <a:pt x="98571" y="115897"/>
                </a:lnTo>
                <a:lnTo>
                  <a:pt x="98571" y="115897"/>
                </a:lnTo>
                <a:lnTo>
                  <a:pt x="98571" y="115897"/>
                </a:lnTo>
                <a:lnTo>
                  <a:pt x="96428" y="115897"/>
                </a:lnTo>
                <a:lnTo>
                  <a:pt x="96428" y="115897"/>
                </a:lnTo>
                <a:lnTo>
                  <a:pt x="96428" y="115897"/>
                </a:lnTo>
                <a:lnTo>
                  <a:pt x="96428" y="117948"/>
                </a:lnTo>
                <a:lnTo>
                  <a:pt x="96428" y="117948"/>
                </a:lnTo>
                <a:lnTo>
                  <a:pt x="96428" y="117948"/>
                </a:lnTo>
                <a:lnTo>
                  <a:pt x="94285" y="117948"/>
                </a:lnTo>
                <a:lnTo>
                  <a:pt x="94285" y="117948"/>
                </a:lnTo>
                <a:lnTo>
                  <a:pt x="94285" y="117948"/>
                </a:lnTo>
                <a:lnTo>
                  <a:pt x="94285" y="117948"/>
                </a:lnTo>
                <a:lnTo>
                  <a:pt x="94285" y="120000"/>
                </a:lnTo>
                <a:lnTo>
                  <a:pt x="94285" y="120000"/>
                </a:lnTo>
                <a:lnTo>
                  <a:pt x="94285" y="117948"/>
                </a:lnTo>
                <a:lnTo>
                  <a:pt x="92142" y="117948"/>
                </a:lnTo>
                <a:lnTo>
                  <a:pt x="92142" y="117948"/>
                </a:lnTo>
                <a:lnTo>
                  <a:pt x="92142" y="117948"/>
                </a:lnTo>
                <a:lnTo>
                  <a:pt x="92142" y="117948"/>
                </a:lnTo>
                <a:lnTo>
                  <a:pt x="92142" y="117948"/>
                </a:lnTo>
                <a:lnTo>
                  <a:pt x="89999" y="117948"/>
                </a:lnTo>
                <a:lnTo>
                  <a:pt x="89999" y="117948"/>
                </a:lnTo>
                <a:lnTo>
                  <a:pt x="89999" y="117948"/>
                </a:lnTo>
                <a:lnTo>
                  <a:pt x="86785" y="117948"/>
                </a:lnTo>
                <a:lnTo>
                  <a:pt x="86785" y="117948"/>
                </a:lnTo>
                <a:lnTo>
                  <a:pt x="86785" y="117948"/>
                </a:lnTo>
                <a:lnTo>
                  <a:pt x="86785" y="117948"/>
                </a:lnTo>
                <a:lnTo>
                  <a:pt x="86785" y="117948"/>
                </a:lnTo>
                <a:lnTo>
                  <a:pt x="84642" y="117948"/>
                </a:lnTo>
                <a:lnTo>
                  <a:pt x="84642" y="117948"/>
                </a:lnTo>
                <a:lnTo>
                  <a:pt x="84642" y="117948"/>
                </a:lnTo>
                <a:lnTo>
                  <a:pt x="84642" y="117948"/>
                </a:lnTo>
                <a:lnTo>
                  <a:pt x="84642" y="117948"/>
                </a:lnTo>
                <a:lnTo>
                  <a:pt x="82499" y="117948"/>
                </a:lnTo>
                <a:lnTo>
                  <a:pt x="82499" y="117948"/>
                </a:lnTo>
                <a:lnTo>
                  <a:pt x="82499" y="117948"/>
                </a:lnTo>
                <a:lnTo>
                  <a:pt x="80357" y="117948"/>
                </a:lnTo>
                <a:lnTo>
                  <a:pt x="80357" y="117948"/>
                </a:lnTo>
                <a:lnTo>
                  <a:pt x="80357" y="117948"/>
                </a:lnTo>
                <a:lnTo>
                  <a:pt x="80357" y="117948"/>
                </a:lnTo>
                <a:lnTo>
                  <a:pt x="78214" y="117948"/>
                </a:lnTo>
                <a:lnTo>
                  <a:pt x="78214" y="117948"/>
                </a:lnTo>
                <a:lnTo>
                  <a:pt x="78214" y="117948"/>
                </a:lnTo>
                <a:lnTo>
                  <a:pt x="78214" y="117948"/>
                </a:lnTo>
                <a:lnTo>
                  <a:pt x="78214" y="117948"/>
                </a:lnTo>
                <a:lnTo>
                  <a:pt x="75000" y="117948"/>
                </a:lnTo>
                <a:lnTo>
                  <a:pt x="75000" y="117948"/>
                </a:lnTo>
                <a:lnTo>
                  <a:pt x="75000" y="117948"/>
                </a:lnTo>
                <a:lnTo>
                  <a:pt x="75000" y="115897"/>
                </a:lnTo>
                <a:lnTo>
                  <a:pt x="72857" y="115897"/>
                </a:lnTo>
                <a:lnTo>
                  <a:pt x="72857" y="115897"/>
                </a:lnTo>
                <a:lnTo>
                  <a:pt x="72857" y="115897"/>
                </a:lnTo>
                <a:lnTo>
                  <a:pt x="72857" y="115897"/>
                </a:lnTo>
                <a:lnTo>
                  <a:pt x="72857" y="115897"/>
                </a:lnTo>
                <a:lnTo>
                  <a:pt x="70714" y="115897"/>
                </a:lnTo>
                <a:lnTo>
                  <a:pt x="70714" y="115897"/>
                </a:lnTo>
                <a:lnTo>
                  <a:pt x="70714" y="115897"/>
                </a:lnTo>
                <a:lnTo>
                  <a:pt x="70714" y="115897"/>
                </a:lnTo>
                <a:lnTo>
                  <a:pt x="70714" y="112820"/>
                </a:lnTo>
                <a:lnTo>
                  <a:pt x="70714" y="112820"/>
                </a:lnTo>
                <a:lnTo>
                  <a:pt x="68571" y="112820"/>
                </a:lnTo>
                <a:lnTo>
                  <a:pt x="68571" y="112820"/>
                </a:lnTo>
                <a:lnTo>
                  <a:pt x="68571" y="112820"/>
                </a:lnTo>
                <a:lnTo>
                  <a:pt x="68571" y="115897"/>
                </a:lnTo>
                <a:lnTo>
                  <a:pt x="66428" y="115897"/>
                </a:lnTo>
                <a:lnTo>
                  <a:pt x="66428" y="115897"/>
                </a:lnTo>
                <a:lnTo>
                  <a:pt x="66428" y="115897"/>
                </a:lnTo>
                <a:lnTo>
                  <a:pt x="66428" y="115897"/>
                </a:lnTo>
                <a:lnTo>
                  <a:pt x="63214" y="115897"/>
                </a:lnTo>
                <a:lnTo>
                  <a:pt x="63214" y="115897"/>
                </a:lnTo>
                <a:lnTo>
                  <a:pt x="63214" y="115897"/>
                </a:lnTo>
                <a:lnTo>
                  <a:pt x="63214" y="115897"/>
                </a:lnTo>
                <a:lnTo>
                  <a:pt x="63214" y="115897"/>
                </a:lnTo>
                <a:lnTo>
                  <a:pt x="63214" y="112820"/>
                </a:lnTo>
                <a:lnTo>
                  <a:pt x="63214" y="112820"/>
                </a:lnTo>
                <a:lnTo>
                  <a:pt x="63214" y="112820"/>
                </a:lnTo>
                <a:lnTo>
                  <a:pt x="61071" y="112820"/>
                </a:lnTo>
                <a:lnTo>
                  <a:pt x="61071" y="112820"/>
                </a:lnTo>
                <a:lnTo>
                  <a:pt x="61071" y="112820"/>
                </a:lnTo>
                <a:lnTo>
                  <a:pt x="58928" y="112820"/>
                </a:lnTo>
                <a:lnTo>
                  <a:pt x="58928" y="112820"/>
                </a:lnTo>
                <a:lnTo>
                  <a:pt x="58928" y="112820"/>
                </a:lnTo>
                <a:lnTo>
                  <a:pt x="58928" y="112820"/>
                </a:lnTo>
                <a:lnTo>
                  <a:pt x="58928" y="110769"/>
                </a:lnTo>
                <a:lnTo>
                  <a:pt x="58928" y="110769"/>
                </a:lnTo>
                <a:lnTo>
                  <a:pt x="58928" y="110769"/>
                </a:lnTo>
                <a:lnTo>
                  <a:pt x="58928" y="108717"/>
                </a:lnTo>
                <a:lnTo>
                  <a:pt x="58928" y="108717"/>
                </a:lnTo>
                <a:lnTo>
                  <a:pt x="58928" y="108717"/>
                </a:lnTo>
                <a:lnTo>
                  <a:pt x="58928" y="108717"/>
                </a:lnTo>
                <a:lnTo>
                  <a:pt x="58928" y="108717"/>
                </a:lnTo>
                <a:lnTo>
                  <a:pt x="58928" y="108717"/>
                </a:lnTo>
                <a:lnTo>
                  <a:pt x="56785" y="108717"/>
                </a:lnTo>
                <a:lnTo>
                  <a:pt x="56785" y="108717"/>
                </a:lnTo>
                <a:lnTo>
                  <a:pt x="56785" y="106666"/>
                </a:lnTo>
                <a:lnTo>
                  <a:pt x="56785" y="106666"/>
                </a:lnTo>
                <a:lnTo>
                  <a:pt x="56785" y="106666"/>
                </a:lnTo>
                <a:lnTo>
                  <a:pt x="54642" y="106666"/>
                </a:lnTo>
                <a:lnTo>
                  <a:pt x="54642" y="106666"/>
                </a:lnTo>
                <a:lnTo>
                  <a:pt x="54642" y="106666"/>
                </a:lnTo>
                <a:lnTo>
                  <a:pt x="54642" y="106666"/>
                </a:lnTo>
                <a:lnTo>
                  <a:pt x="54642" y="106666"/>
                </a:lnTo>
                <a:lnTo>
                  <a:pt x="51428" y="106666"/>
                </a:lnTo>
                <a:lnTo>
                  <a:pt x="51428" y="106666"/>
                </a:lnTo>
                <a:lnTo>
                  <a:pt x="51428" y="104615"/>
                </a:lnTo>
                <a:lnTo>
                  <a:pt x="51428" y="104615"/>
                </a:lnTo>
                <a:lnTo>
                  <a:pt x="51428" y="104615"/>
                </a:lnTo>
                <a:lnTo>
                  <a:pt x="51428" y="106666"/>
                </a:lnTo>
                <a:lnTo>
                  <a:pt x="49285" y="106666"/>
                </a:lnTo>
                <a:lnTo>
                  <a:pt x="49285" y="106666"/>
                </a:lnTo>
                <a:lnTo>
                  <a:pt x="49285" y="104615"/>
                </a:lnTo>
                <a:lnTo>
                  <a:pt x="49285" y="104615"/>
                </a:lnTo>
                <a:lnTo>
                  <a:pt x="49285" y="104615"/>
                </a:lnTo>
                <a:lnTo>
                  <a:pt x="47142" y="104615"/>
                </a:lnTo>
                <a:lnTo>
                  <a:pt x="47142" y="104615"/>
                </a:lnTo>
                <a:lnTo>
                  <a:pt x="47142" y="104615"/>
                </a:lnTo>
                <a:lnTo>
                  <a:pt x="47142" y="104615"/>
                </a:lnTo>
                <a:lnTo>
                  <a:pt x="47142" y="104615"/>
                </a:lnTo>
                <a:lnTo>
                  <a:pt x="44999" y="104615"/>
                </a:lnTo>
                <a:lnTo>
                  <a:pt x="44999" y="104615"/>
                </a:lnTo>
                <a:lnTo>
                  <a:pt x="44999" y="104615"/>
                </a:lnTo>
                <a:lnTo>
                  <a:pt x="44999" y="104615"/>
                </a:lnTo>
                <a:lnTo>
                  <a:pt x="44999" y="104615"/>
                </a:lnTo>
                <a:lnTo>
                  <a:pt x="42857" y="104615"/>
                </a:lnTo>
                <a:lnTo>
                  <a:pt x="42857" y="104615"/>
                </a:lnTo>
                <a:lnTo>
                  <a:pt x="42857" y="104615"/>
                </a:lnTo>
                <a:lnTo>
                  <a:pt x="42857" y="101538"/>
                </a:lnTo>
                <a:lnTo>
                  <a:pt x="42857" y="101538"/>
                </a:lnTo>
                <a:lnTo>
                  <a:pt x="42857" y="101538"/>
                </a:lnTo>
                <a:lnTo>
                  <a:pt x="42857" y="101538"/>
                </a:lnTo>
                <a:lnTo>
                  <a:pt x="42857" y="101538"/>
                </a:lnTo>
                <a:lnTo>
                  <a:pt x="42857" y="101538"/>
                </a:lnTo>
                <a:lnTo>
                  <a:pt x="42857" y="99487"/>
                </a:lnTo>
                <a:lnTo>
                  <a:pt x="42857" y="99487"/>
                </a:lnTo>
                <a:lnTo>
                  <a:pt x="39642" y="99487"/>
                </a:lnTo>
                <a:lnTo>
                  <a:pt x="39642" y="99487"/>
                </a:lnTo>
                <a:lnTo>
                  <a:pt x="39642" y="99487"/>
                </a:lnTo>
                <a:lnTo>
                  <a:pt x="39642" y="97435"/>
                </a:lnTo>
                <a:lnTo>
                  <a:pt x="39642" y="97435"/>
                </a:lnTo>
                <a:lnTo>
                  <a:pt x="39642" y="97435"/>
                </a:lnTo>
                <a:lnTo>
                  <a:pt x="37500" y="97435"/>
                </a:lnTo>
                <a:lnTo>
                  <a:pt x="37500" y="97435"/>
                </a:lnTo>
                <a:lnTo>
                  <a:pt x="37500" y="97435"/>
                </a:lnTo>
                <a:lnTo>
                  <a:pt x="37500" y="95384"/>
                </a:lnTo>
                <a:lnTo>
                  <a:pt x="37500" y="95384"/>
                </a:lnTo>
                <a:lnTo>
                  <a:pt x="37500" y="95384"/>
                </a:lnTo>
                <a:lnTo>
                  <a:pt x="37500" y="93333"/>
                </a:lnTo>
                <a:lnTo>
                  <a:pt x="37500" y="93333"/>
                </a:lnTo>
                <a:lnTo>
                  <a:pt x="37500" y="93333"/>
                </a:lnTo>
                <a:lnTo>
                  <a:pt x="37500" y="90256"/>
                </a:lnTo>
                <a:lnTo>
                  <a:pt x="37500" y="90256"/>
                </a:lnTo>
                <a:lnTo>
                  <a:pt x="37500" y="90256"/>
                </a:lnTo>
                <a:lnTo>
                  <a:pt x="37500" y="90256"/>
                </a:lnTo>
                <a:lnTo>
                  <a:pt x="37500" y="88205"/>
                </a:lnTo>
                <a:lnTo>
                  <a:pt x="37500" y="88205"/>
                </a:lnTo>
                <a:lnTo>
                  <a:pt x="37500" y="88205"/>
                </a:lnTo>
                <a:lnTo>
                  <a:pt x="37500" y="88205"/>
                </a:lnTo>
                <a:lnTo>
                  <a:pt x="37500" y="86153"/>
                </a:lnTo>
                <a:lnTo>
                  <a:pt x="37500" y="86153"/>
                </a:lnTo>
                <a:lnTo>
                  <a:pt x="37500" y="86153"/>
                </a:lnTo>
                <a:lnTo>
                  <a:pt x="37500" y="86153"/>
                </a:lnTo>
                <a:lnTo>
                  <a:pt x="37500" y="86153"/>
                </a:lnTo>
                <a:lnTo>
                  <a:pt x="35357" y="86153"/>
                </a:lnTo>
                <a:lnTo>
                  <a:pt x="35357" y="86153"/>
                </a:lnTo>
                <a:lnTo>
                  <a:pt x="35357" y="86153"/>
                </a:lnTo>
                <a:lnTo>
                  <a:pt x="35357" y="84102"/>
                </a:lnTo>
                <a:lnTo>
                  <a:pt x="35357" y="84102"/>
                </a:lnTo>
                <a:lnTo>
                  <a:pt x="35357" y="86153"/>
                </a:lnTo>
                <a:lnTo>
                  <a:pt x="33214" y="86153"/>
                </a:lnTo>
                <a:lnTo>
                  <a:pt x="33214" y="86153"/>
                </a:lnTo>
                <a:lnTo>
                  <a:pt x="33214" y="84102"/>
                </a:lnTo>
                <a:lnTo>
                  <a:pt x="33214" y="84102"/>
                </a:lnTo>
                <a:lnTo>
                  <a:pt x="33214" y="86153"/>
                </a:lnTo>
                <a:lnTo>
                  <a:pt x="31071" y="86153"/>
                </a:lnTo>
                <a:lnTo>
                  <a:pt x="31071" y="84102"/>
                </a:lnTo>
                <a:lnTo>
                  <a:pt x="31071" y="84102"/>
                </a:lnTo>
                <a:lnTo>
                  <a:pt x="31071" y="84102"/>
                </a:lnTo>
                <a:lnTo>
                  <a:pt x="31071" y="82051"/>
                </a:lnTo>
                <a:lnTo>
                  <a:pt x="31071" y="82051"/>
                </a:lnTo>
                <a:lnTo>
                  <a:pt x="31071" y="82051"/>
                </a:lnTo>
                <a:lnTo>
                  <a:pt x="31071" y="78974"/>
                </a:lnTo>
                <a:lnTo>
                  <a:pt x="31071" y="78974"/>
                </a:lnTo>
                <a:lnTo>
                  <a:pt x="31071" y="78974"/>
                </a:lnTo>
                <a:lnTo>
                  <a:pt x="31071" y="78974"/>
                </a:lnTo>
                <a:lnTo>
                  <a:pt x="31071" y="78974"/>
                </a:lnTo>
                <a:lnTo>
                  <a:pt x="31071" y="76923"/>
                </a:lnTo>
                <a:lnTo>
                  <a:pt x="31071" y="76923"/>
                </a:lnTo>
                <a:lnTo>
                  <a:pt x="27857" y="76923"/>
                </a:lnTo>
                <a:lnTo>
                  <a:pt x="27857" y="76923"/>
                </a:lnTo>
                <a:lnTo>
                  <a:pt x="27857" y="76923"/>
                </a:lnTo>
                <a:lnTo>
                  <a:pt x="27857" y="76923"/>
                </a:lnTo>
                <a:lnTo>
                  <a:pt x="27857" y="76923"/>
                </a:lnTo>
                <a:lnTo>
                  <a:pt x="27857" y="76923"/>
                </a:lnTo>
                <a:lnTo>
                  <a:pt x="25714" y="76923"/>
                </a:lnTo>
                <a:lnTo>
                  <a:pt x="25714" y="76923"/>
                </a:lnTo>
                <a:lnTo>
                  <a:pt x="25714" y="76923"/>
                </a:lnTo>
                <a:lnTo>
                  <a:pt x="23571" y="76923"/>
                </a:lnTo>
                <a:lnTo>
                  <a:pt x="23571" y="76923"/>
                </a:lnTo>
                <a:lnTo>
                  <a:pt x="23571" y="76923"/>
                </a:lnTo>
                <a:lnTo>
                  <a:pt x="23571" y="76923"/>
                </a:lnTo>
                <a:lnTo>
                  <a:pt x="23571" y="76923"/>
                </a:lnTo>
                <a:lnTo>
                  <a:pt x="23571" y="74871"/>
                </a:lnTo>
                <a:lnTo>
                  <a:pt x="23571" y="74871"/>
                </a:lnTo>
                <a:lnTo>
                  <a:pt x="21428" y="74871"/>
                </a:lnTo>
                <a:lnTo>
                  <a:pt x="21428" y="74871"/>
                </a:lnTo>
                <a:lnTo>
                  <a:pt x="21428" y="74871"/>
                </a:lnTo>
                <a:lnTo>
                  <a:pt x="21428" y="74871"/>
                </a:lnTo>
                <a:lnTo>
                  <a:pt x="21428" y="72820"/>
                </a:lnTo>
                <a:lnTo>
                  <a:pt x="21428" y="72820"/>
                </a:lnTo>
                <a:lnTo>
                  <a:pt x="19285" y="72820"/>
                </a:lnTo>
                <a:lnTo>
                  <a:pt x="19285" y="72820"/>
                </a:lnTo>
                <a:lnTo>
                  <a:pt x="19285" y="72820"/>
                </a:lnTo>
                <a:lnTo>
                  <a:pt x="19285" y="72820"/>
                </a:lnTo>
                <a:lnTo>
                  <a:pt x="19285" y="72820"/>
                </a:lnTo>
                <a:lnTo>
                  <a:pt x="16071" y="72820"/>
                </a:lnTo>
                <a:lnTo>
                  <a:pt x="16071" y="70769"/>
                </a:lnTo>
                <a:lnTo>
                  <a:pt x="16071" y="70769"/>
                </a:lnTo>
                <a:lnTo>
                  <a:pt x="16071" y="70769"/>
                </a:lnTo>
                <a:lnTo>
                  <a:pt x="16071" y="70769"/>
                </a:lnTo>
                <a:lnTo>
                  <a:pt x="16071" y="70769"/>
                </a:lnTo>
                <a:lnTo>
                  <a:pt x="16071" y="70769"/>
                </a:lnTo>
                <a:lnTo>
                  <a:pt x="13928" y="70769"/>
                </a:lnTo>
                <a:lnTo>
                  <a:pt x="13928" y="67692"/>
                </a:lnTo>
                <a:lnTo>
                  <a:pt x="13928" y="67692"/>
                </a:lnTo>
                <a:lnTo>
                  <a:pt x="13928" y="67692"/>
                </a:lnTo>
                <a:lnTo>
                  <a:pt x="13928" y="67692"/>
                </a:lnTo>
                <a:lnTo>
                  <a:pt x="13928" y="67692"/>
                </a:lnTo>
                <a:lnTo>
                  <a:pt x="13928" y="65641"/>
                </a:lnTo>
                <a:lnTo>
                  <a:pt x="13928" y="65641"/>
                </a:lnTo>
                <a:lnTo>
                  <a:pt x="11785" y="65641"/>
                </a:lnTo>
                <a:lnTo>
                  <a:pt x="11785" y="65641"/>
                </a:lnTo>
                <a:lnTo>
                  <a:pt x="11785" y="63589"/>
                </a:lnTo>
                <a:lnTo>
                  <a:pt x="11785" y="63589"/>
                </a:lnTo>
                <a:lnTo>
                  <a:pt x="11785" y="63589"/>
                </a:lnTo>
                <a:lnTo>
                  <a:pt x="11785" y="63589"/>
                </a:lnTo>
                <a:lnTo>
                  <a:pt x="11785" y="61538"/>
                </a:lnTo>
                <a:lnTo>
                  <a:pt x="11785" y="61538"/>
                </a:lnTo>
                <a:lnTo>
                  <a:pt x="11785" y="61538"/>
                </a:lnTo>
                <a:lnTo>
                  <a:pt x="11785" y="61538"/>
                </a:lnTo>
                <a:lnTo>
                  <a:pt x="11785" y="61538"/>
                </a:lnTo>
                <a:lnTo>
                  <a:pt x="11785" y="59487"/>
                </a:lnTo>
                <a:lnTo>
                  <a:pt x="11785" y="59487"/>
                </a:lnTo>
                <a:lnTo>
                  <a:pt x="11785" y="59487"/>
                </a:lnTo>
                <a:lnTo>
                  <a:pt x="11785" y="59487"/>
                </a:lnTo>
                <a:lnTo>
                  <a:pt x="11785" y="59487"/>
                </a:lnTo>
                <a:lnTo>
                  <a:pt x="11785" y="56410"/>
                </a:lnTo>
                <a:lnTo>
                  <a:pt x="9642" y="56410"/>
                </a:lnTo>
                <a:lnTo>
                  <a:pt x="9642" y="56410"/>
                </a:lnTo>
                <a:lnTo>
                  <a:pt x="9642" y="56410"/>
                </a:lnTo>
                <a:lnTo>
                  <a:pt x="9642" y="56410"/>
                </a:lnTo>
                <a:lnTo>
                  <a:pt x="9642" y="56410"/>
                </a:lnTo>
                <a:lnTo>
                  <a:pt x="9642" y="54358"/>
                </a:lnTo>
                <a:lnTo>
                  <a:pt x="9642" y="54358"/>
                </a:lnTo>
                <a:lnTo>
                  <a:pt x="9642" y="54358"/>
                </a:lnTo>
                <a:lnTo>
                  <a:pt x="9642" y="54358"/>
                </a:lnTo>
                <a:lnTo>
                  <a:pt x="9642" y="54358"/>
                </a:lnTo>
                <a:lnTo>
                  <a:pt x="9642" y="52307"/>
                </a:lnTo>
                <a:lnTo>
                  <a:pt x="7499" y="52307"/>
                </a:lnTo>
                <a:lnTo>
                  <a:pt x="7499" y="52307"/>
                </a:lnTo>
                <a:lnTo>
                  <a:pt x="7499" y="52307"/>
                </a:lnTo>
                <a:lnTo>
                  <a:pt x="7499" y="52307"/>
                </a:lnTo>
                <a:lnTo>
                  <a:pt x="7499" y="52307"/>
                </a:lnTo>
                <a:lnTo>
                  <a:pt x="7499" y="50256"/>
                </a:lnTo>
                <a:lnTo>
                  <a:pt x="4285" y="50256"/>
                </a:lnTo>
                <a:lnTo>
                  <a:pt x="4285" y="50256"/>
                </a:lnTo>
                <a:lnTo>
                  <a:pt x="4285" y="50256"/>
                </a:lnTo>
                <a:lnTo>
                  <a:pt x="4285" y="50256"/>
                </a:lnTo>
                <a:lnTo>
                  <a:pt x="4285" y="50256"/>
                </a:lnTo>
                <a:lnTo>
                  <a:pt x="4285" y="48205"/>
                </a:lnTo>
                <a:lnTo>
                  <a:pt x="4285" y="48205"/>
                </a:lnTo>
                <a:lnTo>
                  <a:pt x="4285" y="48205"/>
                </a:lnTo>
                <a:lnTo>
                  <a:pt x="4285" y="48205"/>
                </a:lnTo>
                <a:lnTo>
                  <a:pt x="2142" y="48205"/>
                </a:lnTo>
                <a:lnTo>
                  <a:pt x="2142" y="45128"/>
                </a:lnTo>
                <a:lnTo>
                  <a:pt x="2142" y="45128"/>
                </a:lnTo>
                <a:lnTo>
                  <a:pt x="2142" y="45128"/>
                </a:lnTo>
                <a:lnTo>
                  <a:pt x="2142" y="45128"/>
                </a:lnTo>
                <a:lnTo>
                  <a:pt x="2142" y="43076"/>
                </a:lnTo>
                <a:lnTo>
                  <a:pt x="2142" y="43076"/>
                </a:lnTo>
                <a:lnTo>
                  <a:pt x="2142" y="43076"/>
                </a:lnTo>
                <a:lnTo>
                  <a:pt x="2142" y="43076"/>
                </a:lnTo>
                <a:lnTo>
                  <a:pt x="2142" y="43076"/>
                </a:lnTo>
                <a:lnTo>
                  <a:pt x="0" y="43076"/>
                </a:lnTo>
                <a:lnTo>
                  <a:pt x="0" y="41025"/>
                </a:lnTo>
                <a:lnTo>
                  <a:pt x="0" y="41025"/>
                </a:lnTo>
                <a:lnTo>
                  <a:pt x="0" y="41025"/>
                </a:lnTo>
                <a:lnTo>
                  <a:pt x="0" y="41025"/>
                </a:lnTo>
                <a:lnTo>
                  <a:pt x="0" y="38974"/>
                </a:lnTo>
                <a:lnTo>
                  <a:pt x="0" y="38974"/>
                </a:lnTo>
                <a:lnTo>
                  <a:pt x="0" y="38974"/>
                </a:lnTo>
                <a:lnTo>
                  <a:pt x="0" y="38974"/>
                </a:lnTo>
                <a:lnTo>
                  <a:pt x="0" y="38974"/>
                </a:lnTo>
                <a:lnTo>
                  <a:pt x="2142" y="38974"/>
                </a:lnTo>
                <a:lnTo>
                  <a:pt x="2142" y="38974"/>
                </a:lnTo>
                <a:lnTo>
                  <a:pt x="2142" y="38974"/>
                </a:lnTo>
                <a:lnTo>
                  <a:pt x="2142" y="38974"/>
                </a:lnTo>
                <a:lnTo>
                  <a:pt x="4285" y="38974"/>
                </a:lnTo>
                <a:lnTo>
                  <a:pt x="4285" y="38974"/>
                </a:lnTo>
                <a:lnTo>
                  <a:pt x="4285" y="38974"/>
                </a:lnTo>
                <a:lnTo>
                  <a:pt x="4285" y="38974"/>
                </a:lnTo>
                <a:lnTo>
                  <a:pt x="4285" y="38974"/>
                </a:lnTo>
                <a:lnTo>
                  <a:pt x="4285" y="38974"/>
                </a:lnTo>
                <a:lnTo>
                  <a:pt x="7499" y="38974"/>
                </a:lnTo>
                <a:lnTo>
                  <a:pt x="7499" y="38974"/>
                </a:lnTo>
                <a:lnTo>
                  <a:pt x="7499" y="38974"/>
                </a:lnTo>
                <a:lnTo>
                  <a:pt x="7499" y="38974"/>
                </a:lnTo>
                <a:lnTo>
                  <a:pt x="9642" y="38974"/>
                </a:lnTo>
                <a:lnTo>
                  <a:pt x="9642" y="38974"/>
                </a:lnTo>
                <a:lnTo>
                  <a:pt x="9642" y="41025"/>
                </a:lnTo>
                <a:lnTo>
                  <a:pt x="9642" y="41025"/>
                </a:lnTo>
                <a:lnTo>
                  <a:pt x="9642" y="41025"/>
                </a:lnTo>
                <a:lnTo>
                  <a:pt x="9642" y="41025"/>
                </a:lnTo>
                <a:lnTo>
                  <a:pt x="9642" y="41025"/>
                </a:lnTo>
                <a:lnTo>
                  <a:pt x="11785" y="41025"/>
                </a:lnTo>
                <a:lnTo>
                  <a:pt x="11785" y="41025"/>
                </a:lnTo>
                <a:lnTo>
                  <a:pt x="11785" y="41025"/>
                </a:lnTo>
                <a:lnTo>
                  <a:pt x="11785" y="41025"/>
                </a:lnTo>
                <a:lnTo>
                  <a:pt x="11785" y="41025"/>
                </a:lnTo>
                <a:lnTo>
                  <a:pt x="13928" y="41025"/>
                </a:lnTo>
                <a:lnTo>
                  <a:pt x="13928" y="41025"/>
                </a:lnTo>
                <a:lnTo>
                  <a:pt x="13928" y="41025"/>
                </a:lnTo>
                <a:lnTo>
                  <a:pt x="13928" y="41025"/>
                </a:lnTo>
                <a:lnTo>
                  <a:pt x="16071" y="41025"/>
                </a:lnTo>
                <a:lnTo>
                  <a:pt x="16071" y="41025"/>
                </a:lnTo>
                <a:lnTo>
                  <a:pt x="16071" y="41025"/>
                </a:lnTo>
                <a:lnTo>
                  <a:pt x="16071" y="41025"/>
                </a:lnTo>
                <a:lnTo>
                  <a:pt x="16071" y="41025"/>
                </a:lnTo>
                <a:lnTo>
                  <a:pt x="19285" y="41025"/>
                </a:lnTo>
                <a:lnTo>
                  <a:pt x="19285" y="41025"/>
                </a:lnTo>
                <a:lnTo>
                  <a:pt x="19285" y="41025"/>
                </a:lnTo>
                <a:lnTo>
                  <a:pt x="19285" y="41025"/>
                </a:lnTo>
                <a:lnTo>
                  <a:pt x="21428" y="41025"/>
                </a:lnTo>
                <a:lnTo>
                  <a:pt x="21428" y="41025"/>
                </a:lnTo>
                <a:lnTo>
                  <a:pt x="21428" y="43076"/>
                </a:lnTo>
                <a:lnTo>
                  <a:pt x="21428" y="43076"/>
                </a:lnTo>
                <a:lnTo>
                  <a:pt x="21428" y="43076"/>
                </a:lnTo>
                <a:lnTo>
                  <a:pt x="21428" y="43076"/>
                </a:lnTo>
                <a:lnTo>
                  <a:pt x="23571" y="43076"/>
                </a:lnTo>
                <a:lnTo>
                  <a:pt x="23571" y="43076"/>
                </a:lnTo>
                <a:lnTo>
                  <a:pt x="23571" y="43076"/>
                </a:lnTo>
                <a:lnTo>
                  <a:pt x="23571" y="43076"/>
                </a:lnTo>
                <a:lnTo>
                  <a:pt x="23571" y="41025"/>
                </a:lnTo>
                <a:lnTo>
                  <a:pt x="23571" y="41025"/>
                </a:lnTo>
                <a:lnTo>
                  <a:pt x="25714" y="41025"/>
                </a:lnTo>
                <a:lnTo>
                  <a:pt x="25714" y="41025"/>
                </a:lnTo>
                <a:lnTo>
                  <a:pt x="25714" y="41025"/>
                </a:lnTo>
                <a:lnTo>
                  <a:pt x="25714" y="41025"/>
                </a:lnTo>
                <a:lnTo>
                  <a:pt x="27857" y="41025"/>
                </a:lnTo>
                <a:lnTo>
                  <a:pt x="27857" y="41025"/>
                </a:lnTo>
                <a:lnTo>
                  <a:pt x="27857" y="41025"/>
                </a:lnTo>
                <a:lnTo>
                  <a:pt x="27857" y="41025"/>
                </a:lnTo>
                <a:lnTo>
                  <a:pt x="27857" y="38974"/>
                </a:lnTo>
                <a:lnTo>
                  <a:pt x="27857" y="38974"/>
                </a:lnTo>
                <a:lnTo>
                  <a:pt x="27857" y="38974"/>
                </a:lnTo>
                <a:lnTo>
                  <a:pt x="31071" y="38974"/>
                </a:lnTo>
                <a:lnTo>
                  <a:pt x="31071" y="38974"/>
                </a:lnTo>
                <a:lnTo>
                  <a:pt x="31071" y="36923"/>
                </a:lnTo>
                <a:lnTo>
                  <a:pt x="31071" y="36923"/>
                </a:lnTo>
                <a:lnTo>
                  <a:pt x="31071" y="36923"/>
                </a:lnTo>
                <a:lnTo>
                  <a:pt x="31071" y="36923"/>
                </a:lnTo>
                <a:lnTo>
                  <a:pt x="31071" y="36923"/>
                </a:lnTo>
                <a:lnTo>
                  <a:pt x="31071" y="33846"/>
                </a:lnTo>
                <a:lnTo>
                  <a:pt x="31071" y="33846"/>
                </a:lnTo>
                <a:lnTo>
                  <a:pt x="33214" y="33846"/>
                </a:lnTo>
                <a:lnTo>
                  <a:pt x="33214" y="33846"/>
                </a:lnTo>
                <a:lnTo>
                  <a:pt x="33214" y="33846"/>
                </a:lnTo>
                <a:lnTo>
                  <a:pt x="33214" y="33846"/>
                </a:lnTo>
                <a:lnTo>
                  <a:pt x="33214" y="31794"/>
                </a:lnTo>
                <a:lnTo>
                  <a:pt x="33214" y="31794"/>
                </a:lnTo>
                <a:lnTo>
                  <a:pt x="35357" y="31794"/>
                </a:lnTo>
                <a:lnTo>
                  <a:pt x="35357" y="31794"/>
                </a:lnTo>
                <a:lnTo>
                  <a:pt x="35357" y="31794"/>
                </a:lnTo>
                <a:lnTo>
                  <a:pt x="35357" y="31794"/>
                </a:lnTo>
                <a:lnTo>
                  <a:pt x="35357" y="31794"/>
                </a:lnTo>
                <a:lnTo>
                  <a:pt x="35357" y="31794"/>
                </a:lnTo>
                <a:lnTo>
                  <a:pt x="35357" y="31794"/>
                </a:lnTo>
                <a:lnTo>
                  <a:pt x="37500" y="31794"/>
                </a:lnTo>
                <a:lnTo>
                  <a:pt x="37500" y="29743"/>
                </a:lnTo>
                <a:lnTo>
                  <a:pt x="37500" y="29743"/>
                </a:lnTo>
                <a:lnTo>
                  <a:pt x="37500" y="29743"/>
                </a:lnTo>
                <a:lnTo>
                  <a:pt x="37500" y="29743"/>
                </a:lnTo>
                <a:lnTo>
                  <a:pt x="37500" y="27692"/>
                </a:lnTo>
                <a:lnTo>
                  <a:pt x="37500" y="27692"/>
                </a:lnTo>
                <a:lnTo>
                  <a:pt x="37500" y="27692"/>
                </a:lnTo>
                <a:lnTo>
                  <a:pt x="37500" y="27692"/>
                </a:lnTo>
                <a:lnTo>
                  <a:pt x="37500" y="25641"/>
                </a:lnTo>
                <a:lnTo>
                  <a:pt x="37500" y="25641"/>
                </a:lnTo>
                <a:lnTo>
                  <a:pt x="37500" y="25641"/>
                </a:lnTo>
                <a:lnTo>
                  <a:pt x="37500" y="25641"/>
                </a:lnTo>
                <a:lnTo>
                  <a:pt x="37500" y="22564"/>
                </a:lnTo>
                <a:lnTo>
                  <a:pt x="39642" y="22564"/>
                </a:lnTo>
                <a:lnTo>
                  <a:pt x="39642" y="22564"/>
                </a:lnTo>
                <a:lnTo>
                  <a:pt x="39642" y="22564"/>
                </a:lnTo>
                <a:lnTo>
                  <a:pt x="39642" y="22564"/>
                </a:lnTo>
                <a:lnTo>
                  <a:pt x="39642" y="22564"/>
                </a:lnTo>
                <a:lnTo>
                  <a:pt x="42857" y="22564"/>
                </a:lnTo>
                <a:lnTo>
                  <a:pt x="42857" y="22564"/>
                </a:lnTo>
                <a:lnTo>
                  <a:pt x="42857" y="22564"/>
                </a:lnTo>
                <a:lnTo>
                  <a:pt x="42857" y="22564"/>
                </a:lnTo>
                <a:lnTo>
                  <a:pt x="44999" y="22564"/>
                </a:lnTo>
                <a:lnTo>
                  <a:pt x="44999" y="20512"/>
                </a:lnTo>
                <a:lnTo>
                  <a:pt x="44999" y="20512"/>
                </a:lnTo>
                <a:lnTo>
                  <a:pt x="44999" y="20512"/>
                </a:lnTo>
                <a:lnTo>
                  <a:pt x="44999" y="20512"/>
                </a:lnTo>
                <a:lnTo>
                  <a:pt x="44999" y="20512"/>
                </a:lnTo>
                <a:lnTo>
                  <a:pt x="44999" y="18461"/>
                </a:lnTo>
                <a:lnTo>
                  <a:pt x="44999" y="18461"/>
                </a:lnTo>
                <a:lnTo>
                  <a:pt x="44999" y="18461"/>
                </a:lnTo>
                <a:lnTo>
                  <a:pt x="47142" y="18461"/>
                </a:lnTo>
                <a:lnTo>
                  <a:pt x="47142" y="18461"/>
                </a:lnTo>
                <a:lnTo>
                  <a:pt x="47142" y="18461"/>
                </a:lnTo>
                <a:lnTo>
                  <a:pt x="47142" y="18461"/>
                </a:lnTo>
                <a:lnTo>
                  <a:pt x="49285" y="18461"/>
                </a:lnTo>
                <a:lnTo>
                  <a:pt x="49285" y="18461"/>
                </a:lnTo>
                <a:lnTo>
                  <a:pt x="49285" y="18461"/>
                </a:lnTo>
                <a:lnTo>
                  <a:pt x="49285" y="18461"/>
                </a:lnTo>
                <a:lnTo>
                  <a:pt x="49285" y="16410"/>
                </a:lnTo>
                <a:lnTo>
                  <a:pt x="51428" y="16410"/>
                </a:lnTo>
                <a:lnTo>
                  <a:pt x="51428" y="16410"/>
                </a:lnTo>
                <a:lnTo>
                  <a:pt x="51428" y="16410"/>
                </a:lnTo>
                <a:lnTo>
                  <a:pt x="51428" y="16410"/>
                </a:lnTo>
                <a:lnTo>
                  <a:pt x="51428" y="16410"/>
                </a:lnTo>
                <a:lnTo>
                  <a:pt x="51428" y="16410"/>
                </a:lnTo>
                <a:lnTo>
                  <a:pt x="54642" y="16410"/>
                </a:lnTo>
                <a:lnTo>
                  <a:pt x="54642" y="16410"/>
                </a:lnTo>
                <a:lnTo>
                  <a:pt x="54642" y="16410"/>
                </a:lnTo>
                <a:lnTo>
                  <a:pt x="54642" y="16410"/>
                </a:lnTo>
                <a:lnTo>
                  <a:pt x="54642" y="16410"/>
                </a:lnTo>
                <a:lnTo>
                  <a:pt x="56785" y="16410"/>
                </a:lnTo>
                <a:lnTo>
                  <a:pt x="56785" y="14358"/>
                </a:lnTo>
                <a:lnTo>
                  <a:pt x="56785" y="14358"/>
                </a:lnTo>
                <a:lnTo>
                  <a:pt x="56785" y="14358"/>
                </a:lnTo>
                <a:lnTo>
                  <a:pt x="56785" y="11282"/>
                </a:lnTo>
                <a:lnTo>
                  <a:pt x="56785" y="11282"/>
                </a:lnTo>
                <a:lnTo>
                  <a:pt x="56785" y="11282"/>
                </a:lnTo>
                <a:lnTo>
                  <a:pt x="56785" y="9230"/>
                </a:lnTo>
                <a:lnTo>
                  <a:pt x="56785" y="9230"/>
                </a:lnTo>
                <a:lnTo>
                  <a:pt x="56785" y="9230"/>
                </a:lnTo>
                <a:lnTo>
                  <a:pt x="56785" y="9230"/>
                </a:lnTo>
                <a:lnTo>
                  <a:pt x="56785" y="7179"/>
                </a:lnTo>
                <a:lnTo>
                  <a:pt x="56785" y="7179"/>
                </a:lnTo>
                <a:lnTo>
                  <a:pt x="56785" y="7179"/>
                </a:lnTo>
                <a:lnTo>
                  <a:pt x="56785" y="7179"/>
                </a:lnTo>
                <a:lnTo>
                  <a:pt x="56785" y="7179"/>
                </a:lnTo>
                <a:lnTo>
                  <a:pt x="56785" y="7179"/>
                </a:lnTo>
                <a:lnTo>
                  <a:pt x="58928" y="7179"/>
                </a:lnTo>
                <a:lnTo>
                  <a:pt x="58928" y="5128"/>
                </a:lnTo>
                <a:lnTo>
                  <a:pt x="58928" y="5128"/>
                </a:lnTo>
                <a:lnTo>
                  <a:pt x="58928" y="5128"/>
                </a:lnTo>
                <a:lnTo>
                  <a:pt x="58928" y="5128"/>
                </a:lnTo>
                <a:lnTo>
                  <a:pt x="58928" y="5128"/>
                </a:lnTo>
                <a:lnTo>
                  <a:pt x="58928" y="5128"/>
                </a:lnTo>
                <a:lnTo>
                  <a:pt x="61071" y="5128"/>
                </a:lnTo>
                <a:lnTo>
                  <a:pt x="61071" y="3076"/>
                </a:lnTo>
                <a:lnTo>
                  <a:pt x="61071" y="3076"/>
                </a:lnTo>
                <a:lnTo>
                  <a:pt x="61071" y="3076"/>
                </a:lnTo>
                <a:lnTo>
                  <a:pt x="61071" y="3076"/>
                </a:lnTo>
                <a:lnTo>
                  <a:pt x="63214" y="3076"/>
                </a:lnTo>
                <a:lnTo>
                  <a:pt x="63214" y="3076"/>
                </a:lnTo>
                <a:lnTo>
                  <a:pt x="63214" y="3076"/>
                </a:lnTo>
                <a:lnTo>
                  <a:pt x="63214" y="3076"/>
                </a:lnTo>
                <a:lnTo>
                  <a:pt x="63214" y="3076"/>
                </a:lnTo>
                <a:lnTo>
                  <a:pt x="66428" y="3076"/>
                </a:lnTo>
                <a:lnTo>
                  <a:pt x="66428" y="0"/>
                </a:lnTo>
                <a:lnTo>
                  <a:pt x="66428" y="0"/>
                </a:lnTo>
                <a:lnTo>
                  <a:pt x="66428" y="0"/>
                </a:lnTo>
                <a:lnTo>
                  <a:pt x="66428" y="0"/>
                </a:lnTo>
                <a:lnTo>
                  <a:pt x="66428" y="0"/>
                </a:lnTo>
                <a:lnTo>
                  <a:pt x="66428" y="0"/>
                </a:lnTo>
                <a:lnTo>
                  <a:pt x="68571" y="0"/>
                </a:lnTo>
                <a:lnTo>
                  <a:pt x="68571" y="0"/>
                </a:lnTo>
                <a:lnTo>
                  <a:pt x="68571" y="0"/>
                </a:lnTo>
                <a:lnTo>
                  <a:pt x="68571" y="0"/>
                </a:lnTo>
                <a:lnTo>
                  <a:pt x="70714" y="0"/>
                </a:lnTo>
                <a:lnTo>
                  <a:pt x="70714" y="0"/>
                </a:lnTo>
                <a:lnTo>
                  <a:pt x="70714" y="0"/>
                </a:lnTo>
                <a:lnTo>
                  <a:pt x="70714" y="0"/>
                </a:lnTo>
                <a:lnTo>
                  <a:pt x="72857" y="0"/>
                </a:lnTo>
                <a:lnTo>
                  <a:pt x="72857" y="0"/>
                </a:lnTo>
                <a:lnTo>
                  <a:pt x="72857" y="0"/>
                </a:lnTo>
                <a:lnTo>
                  <a:pt x="72857" y="0"/>
                </a:lnTo>
                <a:lnTo>
                  <a:pt x="75000" y="0"/>
                </a:lnTo>
                <a:lnTo>
                  <a:pt x="75000" y="0"/>
                </a:lnTo>
                <a:lnTo>
                  <a:pt x="75000" y="0"/>
                </a:lnTo>
                <a:lnTo>
                  <a:pt x="78214" y="0"/>
                </a:lnTo>
                <a:lnTo>
                  <a:pt x="78214" y="0"/>
                </a:lnTo>
                <a:lnTo>
                  <a:pt x="78214" y="0"/>
                </a:lnTo>
                <a:lnTo>
                  <a:pt x="78214" y="0"/>
                </a:lnTo>
                <a:lnTo>
                  <a:pt x="78214" y="0"/>
                </a:lnTo>
                <a:lnTo>
                  <a:pt x="78214" y="0"/>
                </a:lnTo>
                <a:lnTo>
                  <a:pt x="78214" y="0"/>
                </a:lnTo>
                <a:lnTo>
                  <a:pt x="80357" y="0"/>
                </a:lnTo>
                <a:lnTo>
                  <a:pt x="80357" y="0"/>
                </a:lnTo>
                <a:lnTo>
                  <a:pt x="80357" y="0"/>
                </a:lnTo>
                <a:lnTo>
                  <a:pt x="80357"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 name="Shape 239"/>
          <p:cNvSpPr/>
          <p:nvPr/>
        </p:nvSpPr>
        <p:spPr>
          <a:xfrm>
            <a:off x="5116119" y="3838576"/>
            <a:ext cx="185737" cy="169861"/>
          </a:xfrm>
          <a:custGeom>
            <a:avLst/>
            <a:gdLst/>
            <a:ahLst/>
            <a:cxnLst/>
            <a:rect l="0" t="0" r="0" b="0"/>
            <a:pathLst>
              <a:path w="120000" h="120000" extrusionOk="0">
                <a:moveTo>
                  <a:pt x="3846" y="61682"/>
                </a:moveTo>
                <a:lnTo>
                  <a:pt x="3846" y="61682"/>
                </a:lnTo>
                <a:lnTo>
                  <a:pt x="3846" y="61682"/>
                </a:lnTo>
                <a:lnTo>
                  <a:pt x="3846" y="61682"/>
                </a:lnTo>
                <a:lnTo>
                  <a:pt x="3846" y="61682"/>
                </a:lnTo>
                <a:lnTo>
                  <a:pt x="3846" y="61682"/>
                </a:lnTo>
                <a:lnTo>
                  <a:pt x="5384" y="61682"/>
                </a:lnTo>
                <a:lnTo>
                  <a:pt x="5384" y="61682"/>
                </a:lnTo>
                <a:lnTo>
                  <a:pt x="5384" y="61682"/>
                </a:lnTo>
                <a:lnTo>
                  <a:pt x="5384" y="58317"/>
                </a:lnTo>
                <a:lnTo>
                  <a:pt x="5384" y="58317"/>
                </a:lnTo>
                <a:lnTo>
                  <a:pt x="5384" y="58317"/>
                </a:lnTo>
                <a:lnTo>
                  <a:pt x="5384" y="58317"/>
                </a:lnTo>
                <a:lnTo>
                  <a:pt x="5384" y="56074"/>
                </a:lnTo>
                <a:lnTo>
                  <a:pt x="5384" y="56074"/>
                </a:lnTo>
                <a:lnTo>
                  <a:pt x="5384" y="56074"/>
                </a:lnTo>
                <a:lnTo>
                  <a:pt x="5384" y="53831"/>
                </a:lnTo>
                <a:lnTo>
                  <a:pt x="5384" y="53831"/>
                </a:lnTo>
                <a:lnTo>
                  <a:pt x="5384" y="53831"/>
                </a:lnTo>
                <a:lnTo>
                  <a:pt x="5384" y="51588"/>
                </a:lnTo>
                <a:lnTo>
                  <a:pt x="5384" y="51588"/>
                </a:lnTo>
                <a:lnTo>
                  <a:pt x="5384" y="51588"/>
                </a:lnTo>
                <a:lnTo>
                  <a:pt x="5384" y="51588"/>
                </a:lnTo>
                <a:lnTo>
                  <a:pt x="5384" y="49345"/>
                </a:lnTo>
                <a:lnTo>
                  <a:pt x="5384" y="49345"/>
                </a:lnTo>
                <a:lnTo>
                  <a:pt x="5384" y="49345"/>
                </a:lnTo>
                <a:lnTo>
                  <a:pt x="5384" y="49345"/>
                </a:lnTo>
                <a:lnTo>
                  <a:pt x="6923" y="49345"/>
                </a:lnTo>
                <a:lnTo>
                  <a:pt x="6923" y="49345"/>
                </a:lnTo>
                <a:lnTo>
                  <a:pt x="6923" y="49345"/>
                </a:lnTo>
                <a:lnTo>
                  <a:pt x="6923" y="49345"/>
                </a:lnTo>
                <a:lnTo>
                  <a:pt x="6923" y="45981"/>
                </a:lnTo>
                <a:lnTo>
                  <a:pt x="6923" y="45981"/>
                </a:lnTo>
                <a:lnTo>
                  <a:pt x="8461" y="45981"/>
                </a:lnTo>
                <a:lnTo>
                  <a:pt x="8461" y="45981"/>
                </a:lnTo>
                <a:lnTo>
                  <a:pt x="8461" y="45981"/>
                </a:lnTo>
                <a:lnTo>
                  <a:pt x="8461" y="45981"/>
                </a:lnTo>
                <a:lnTo>
                  <a:pt x="8461" y="45981"/>
                </a:lnTo>
                <a:lnTo>
                  <a:pt x="8461" y="43738"/>
                </a:lnTo>
                <a:lnTo>
                  <a:pt x="8461" y="43738"/>
                </a:lnTo>
                <a:lnTo>
                  <a:pt x="8461" y="43738"/>
                </a:lnTo>
                <a:lnTo>
                  <a:pt x="10000" y="43738"/>
                </a:lnTo>
                <a:lnTo>
                  <a:pt x="10000" y="43738"/>
                </a:lnTo>
                <a:lnTo>
                  <a:pt x="10000" y="43738"/>
                </a:lnTo>
                <a:lnTo>
                  <a:pt x="10000" y="41495"/>
                </a:lnTo>
                <a:lnTo>
                  <a:pt x="10000" y="41495"/>
                </a:lnTo>
                <a:lnTo>
                  <a:pt x="10000" y="41495"/>
                </a:lnTo>
                <a:lnTo>
                  <a:pt x="10000" y="39252"/>
                </a:lnTo>
                <a:lnTo>
                  <a:pt x="10000" y="39252"/>
                </a:lnTo>
                <a:lnTo>
                  <a:pt x="10000" y="39252"/>
                </a:lnTo>
                <a:lnTo>
                  <a:pt x="10000" y="39252"/>
                </a:lnTo>
                <a:lnTo>
                  <a:pt x="10000" y="39252"/>
                </a:lnTo>
                <a:lnTo>
                  <a:pt x="10000" y="37009"/>
                </a:lnTo>
                <a:lnTo>
                  <a:pt x="10000" y="37009"/>
                </a:lnTo>
                <a:lnTo>
                  <a:pt x="10000" y="37009"/>
                </a:lnTo>
                <a:lnTo>
                  <a:pt x="10000" y="37009"/>
                </a:lnTo>
                <a:lnTo>
                  <a:pt x="10000" y="33644"/>
                </a:lnTo>
                <a:lnTo>
                  <a:pt x="10000" y="33644"/>
                </a:lnTo>
                <a:lnTo>
                  <a:pt x="10000" y="33644"/>
                </a:lnTo>
                <a:lnTo>
                  <a:pt x="10000" y="33644"/>
                </a:lnTo>
                <a:lnTo>
                  <a:pt x="10000" y="31401"/>
                </a:lnTo>
                <a:lnTo>
                  <a:pt x="10000" y="31401"/>
                </a:lnTo>
                <a:lnTo>
                  <a:pt x="10000" y="31401"/>
                </a:lnTo>
                <a:lnTo>
                  <a:pt x="10000" y="31401"/>
                </a:lnTo>
                <a:lnTo>
                  <a:pt x="12307" y="31401"/>
                </a:lnTo>
                <a:lnTo>
                  <a:pt x="12307" y="31401"/>
                </a:lnTo>
                <a:lnTo>
                  <a:pt x="10000" y="31401"/>
                </a:lnTo>
                <a:lnTo>
                  <a:pt x="10000" y="29158"/>
                </a:lnTo>
                <a:lnTo>
                  <a:pt x="10000" y="29158"/>
                </a:lnTo>
                <a:lnTo>
                  <a:pt x="10000" y="29158"/>
                </a:lnTo>
                <a:lnTo>
                  <a:pt x="10000" y="29158"/>
                </a:lnTo>
                <a:lnTo>
                  <a:pt x="10000" y="26915"/>
                </a:lnTo>
                <a:lnTo>
                  <a:pt x="10000" y="26915"/>
                </a:lnTo>
                <a:lnTo>
                  <a:pt x="10000" y="26915"/>
                </a:lnTo>
                <a:lnTo>
                  <a:pt x="10000" y="26915"/>
                </a:lnTo>
                <a:lnTo>
                  <a:pt x="12307" y="26915"/>
                </a:lnTo>
                <a:lnTo>
                  <a:pt x="12307" y="26915"/>
                </a:lnTo>
                <a:lnTo>
                  <a:pt x="12307" y="26915"/>
                </a:lnTo>
                <a:lnTo>
                  <a:pt x="13846" y="26915"/>
                </a:lnTo>
                <a:lnTo>
                  <a:pt x="13846" y="26915"/>
                </a:lnTo>
                <a:lnTo>
                  <a:pt x="13846" y="26915"/>
                </a:lnTo>
                <a:lnTo>
                  <a:pt x="13846" y="26915"/>
                </a:lnTo>
                <a:lnTo>
                  <a:pt x="13846" y="26915"/>
                </a:lnTo>
                <a:lnTo>
                  <a:pt x="13846" y="26915"/>
                </a:lnTo>
                <a:lnTo>
                  <a:pt x="13846" y="29158"/>
                </a:lnTo>
                <a:lnTo>
                  <a:pt x="15384" y="29158"/>
                </a:lnTo>
                <a:lnTo>
                  <a:pt x="15384" y="29158"/>
                </a:lnTo>
                <a:lnTo>
                  <a:pt x="15384" y="29158"/>
                </a:lnTo>
                <a:lnTo>
                  <a:pt x="15384" y="29158"/>
                </a:lnTo>
                <a:lnTo>
                  <a:pt x="15384" y="29158"/>
                </a:lnTo>
                <a:lnTo>
                  <a:pt x="15384" y="29158"/>
                </a:lnTo>
                <a:lnTo>
                  <a:pt x="16923" y="29158"/>
                </a:lnTo>
                <a:lnTo>
                  <a:pt x="16923" y="31401"/>
                </a:lnTo>
                <a:lnTo>
                  <a:pt x="16923" y="31401"/>
                </a:lnTo>
                <a:lnTo>
                  <a:pt x="16923" y="31401"/>
                </a:lnTo>
                <a:lnTo>
                  <a:pt x="16923" y="31401"/>
                </a:lnTo>
                <a:lnTo>
                  <a:pt x="18461" y="31401"/>
                </a:lnTo>
                <a:lnTo>
                  <a:pt x="18461" y="31401"/>
                </a:lnTo>
                <a:lnTo>
                  <a:pt x="18461" y="31401"/>
                </a:lnTo>
                <a:lnTo>
                  <a:pt x="18461" y="31401"/>
                </a:lnTo>
                <a:lnTo>
                  <a:pt x="18461" y="29158"/>
                </a:lnTo>
                <a:lnTo>
                  <a:pt x="18461" y="29158"/>
                </a:lnTo>
                <a:lnTo>
                  <a:pt x="20769" y="29158"/>
                </a:lnTo>
                <a:lnTo>
                  <a:pt x="20769" y="29158"/>
                </a:lnTo>
                <a:lnTo>
                  <a:pt x="20769" y="29158"/>
                </a:lnTo>
                <a:lnTo>
                  <a:pt x="20769" y="29158"/>
                </a:lnTo>
                <a:lnTo>
                  <a:pt x="22307" y="29158"/>
                </a:lnTo>
                <a:lnTo>
                  <a:pt x="22307" y="29158"/>
                </a:lnTo>
                <a:lnTo>
                  <a:pt x="22307" y="29158"/>
                </a:lnTo>
                <a:lnTo>
                  <a:pt x="23846" y="29158"/>
                </a:lnTo>
                <a:lnTo>
                  <a:pt x="23846" y="29158"/>
                </a:lnTo>
                <a:lnTo>
                  <a:pt x="23846" y="31401"/>
                </a:lnTo>
                <a:lnTo>
                  <a:pt x="23846" y="31401"/>
                </a:lnTo>
                <a:lnTo>
                  <a:pt x="23846" y="31401"/>
                </a:lnTo>
                <a:lnTo>
                  <a:pt x="23846" y="31401"/>
                </a:lnTo>
                <a:lnTo>
                  <a:pt x="25384" y="31401"/>
                </a:lnTo>
                <a:lnTo>
                  <a:pt x="25384" y="31401"/>
                </a:lnTo>
                <a:lnTo>
                  <a:pt x="25384" y="31401"/>
                </a:lnTo>
                <a:lnTo>
                  <a:pt x="25384" y="31401"/>
                </a:lnTo>
                <a:lnTo>
                  <a:pt x="25384" y="31401"/>
                </a:lnTo>
                <a:lnTo>
                  <a:pt x="25384" y="33644"/>
                </a:lnTo>
                <a:lnTo>
                  <a:pt x="26923" y="33644"/>
                </a:lnTo>
                <a:lnTo>
                  <a:pt x="26923" y="33644"/>
                </a:lnTo>
                <a:lnTo>
                  <a:pt x="26923" y="33644"/>
                </a:lnTo>
                <a:lnTo>
                  <a:pt x="26923" y="33644"/>
                </a:lnTo>
                <a:lnTo>
                  <a:pt x="29230" y="33644"/>
                </a:lnTo>
                <a:lnTo>
                  <a:pt x="29230" y="33644"/>
                </a:lnTo>
                <a:lnTo>
                  <a:pt x="29230" y="33644"/>
                </a:lnTo>
                <a:lnTo>
                  <a:pt x="29230" y="33644"/>
                </a:lnTo>
                <a:lnTo>
                  <a:pt x="29230" y="37009"/>
                </a:lnTo>
                <a:lnTo>
                  <a:pt x="29230" y="37009"/>
                </a:lnTo>
                <a:lnTo>
                  <a:pt x="30769" y="37009"/>
                </a:lnTo>
                <a:lnTo>
                  <a:pt x="30769" y="37009"/>
                </a:lnTo>
                <a:lnTo>
                  <a:pt x="30769" y="37009"/>
                </a:lnTo>
                <a:lnTo>
                  <a:pt x="30769" y="37009"/>
                </a:lnTo>
                <a:lnTo>
                  <a:pt x="30769" y="37009"/>
                </a:lnTo>
                <a:lnTo>
                  <a:pt x="30769" y="37009"/>
                </a:lnTo>
                <a:lnTo>
                  <a:pt x="32307" y="37009"/>
                </a:lnTo>
                <a:lnTo>
                  <a:pt x="32307" y="37009"/>
                </a:lnTo>
                <a:lnTo>
                  <a:pt x="32307" y="37009"/>
                </a:lnTo>
                <a:lnTo>
                  <a:pt x="32307" y="39252"/>
                </a:lnTo>
                <a:lnTo>
                  <a:pt x="32307" y="39252"/>
                </a:lnTo>
                <a:lnTo>
                  <a:pt x="33846" y="39252"/>
                </a:lnTo>
                <a:lnTo>
                  <a:pt x="33846" y="39252"/>
                </a:lnTo>
                <a:lnTo>
                  <a:pt x="33846" y="39252"/>
                </a:lnTo>
                <a:lnTo>
                  <a:pt x="33846" y="39252"/>
                </a:lnTo>
                <a:lnTo>
                  <a:pt x="33846" y="39252"/>
                </a:lnTo>
                <a:lnTo>
                  <a:pt x="33846" y="39252"/>
                </a:lnTo>
                <a:lnTo>
                  <a:pt x="35384" y="39252"/>
                </a:lnTo>
                <a:lnTo>
                  <a:pt x="35384" y="41495"/>
                </a:lnTo>
                <a:lnTo>
                  <a:pt x="35384" y="41495"/>
                </a:lnTo>
                <a:lnTo>
                  <a:pt x="35384" y="41495"/>
                </a:lnTo>
                <a:lnTo>
                  <a:pt x="35384" y="41495"/>
                </a:lnTo>
                <a:lnTo>
                  <a:pt x="35384" y="41495"/>
                </a:lnTo>
                <a:lnTo>
                  <a:pt x="37692" y="41495"/>
                </a:lnTo>
                <a:lnTo>
                  <a:pt x="37692" y="41495"/>
                </a:lnTo>
                <a:lnTo>
                  <a:pt x="37692" y="41495"/>
                </a:lnTo>
                <a:lnTo>
                  <a:pt x="37692" y="41495"/>
                </a:lnTo>
                <a:lnTo>
                  <a:pt x="37692" y="43738"/>
                </a:lnTo>
                <a:lnTo>
                  <a:pt x="39230" y="43738"/>
                </a:lnTo>
                <a:lnTo>
                  <a:pt x="39230" y="43738"/>
                </a:lnTo>
                <a:lnTo>
                  <a:pt x="39230" y="43738"/>
                </a:lnTo>
                <a:lnTo>
                  <a:pt x="39230" y="43738"/>
                </a:lnTo>
                <a:lnTo>
                  <a:pt x="39230" y="43738"/>
                </a:lnTo>
                <a:lnTo>
                  <a:pt x="39230" y="43738"/>
                </a:lnTo>
                <a:lnTo>
                  <a:pt x="40769" y="43738"/>
                </a:lnTo>
                <a:lnTo>
                  <a:pt x="40769" y="45981"/>
                </a:lnTo>
                <a:lnTo>
                  <a:pt x="40769" y="45981"/>
                </a:lnTo>
                <a:lnTo>
                  <a:pt x="40769" y="45981"/>
                </a:lnTo>
                <a:lnTo>
                  <a:pt x="40769" y="45981"/>
                </a:lnTo>
                <a:lnTo>
                  <a:pt x="40769" y="45981"/>
                </a:lnTo>
                <a:lnTo>
                  <a:pt x="42307" y="45981"/>
                </a:lnTo>
                <a:lnTo>
                  <a:pt x="42307" y="45981"/>
                </a:lnTo>
                <a:lnTo>
                  <a:pt x="42307" y="45981"/>
                </a:lnTo>
                <a:lnTo>
                  <a:pt x="42307" y="45981"/>
                </a:lnTo>
                <a:lnTo>
                  <a:pt x="42307" y="49345"/>
                </a:lnTo>
                <a:lnTo>
                  <a:pt x="43846" y="49345"/>
                </a:lnTo>
                <a:lnTo>
                  <a:pt x="43846" y="49345"/>
                </a:lnTo>
                <a:lnTo>
                  <a:pt x="43846" y="49345"/>
                </a:lnTo>
                <a:lnTo>
                  <a:pt x="43846" y="49345"/>
                </a:lnTo>
                <a:lnTo>
                  <a:pt x="43846" y="49345"/>
                </a:lnTo>
                <a:lnTo>
                  <a:pt x="43846" y="49345"/>
                </a:lnTo>
                <a:lnTo>
                  <a:pt x="43846" y="51588"/>
                </a:lnTo>
                <a:lnTo>
                  <a:pt x="43846" y="51588"/>
                </a:lnTo>
                <a:lnTo>
                  <a:pt x="43846" y="51588"/>
                </a:lnTo>
                <a:lnTo>
                  <a:pt x="43846" y="53831"/>
                </a:lnTo>
                <a:lnTo>
                  <a:pt x="43846" y="53831"/>
                </a:lnTo>
                <a:lnTo>
                  <a:pt x="43846" y="53831"/>
                </a:lnTo>
                <a:lnTo>
                  <a:pt x="43846" y="56074"/>
                </a:lnTo>
                <a:lnTo>
                  <a:pt x="43846" y="56074"/>
                </a:lnTo>
                <a:lnTo>
                  <a:pt x="43846" y="56074"/>
                </a:lnTo>
                <a:lnTo>
                  <a:pt x="43846" y="58317"/>
                </a:lnTo>
                <a:lnTo>
                  <a:pt x="43846" y="58317"/>
                </a:lnTo>
                <a:lnTo>
                  <a:pt x="43846" y="58317"/>
                </a:lnTo>
                <a:lnTo>
                  <a:pt x="43846" y="61682"/>
                </a:lnTo>
                <a:lnTo>
                  <a:pt x="43846" y="61682"/>
                </a:lnTo>
                <a:lnTo>
                  <a:pt x="43846" y="61682"/>
                </a:lnTo>
                <a:lnTo>
                  <a:pt x="43846" y="61682"/>
                </a:lnTo>
                <a:lnTo>
                  <a:pt x="43846" y="63925"/>
                </a:lnTo>
                <a:lnTo>
                  <a:pt x="46153" y="63925"/>
                </a:lnTo>
                <a:lnTo>
                  <a:pt x="46153" y="61682"/>
                </a:lnTo>
                <a:lnTo>
                  <a:pt x="46153" y="61682"/>
                </a:lnTo>
                <a:lnTo>
                  <a:pt x="46153" y="61682"/>
                </a:lnTo>
                <a:lnTo>
                  <a:pt x="46153" y="61682"/>
                </a:lnTo>
                <a:lnTo>
                  <a:pt x="46153" y="61682"/>
                </a:lnTo>
                <a:lnTo>
                  <a:pt x="46153" y="61682"/>
                </a:lnTo>
                <a:lnTo>
                  <a:pt x="46153" y="61682"/>
                </a:lnTo>
                <a:lnTo>
                  <a:pt x="46153" y="58317"/>
                </a:lnTo>
                <a:lnTo>
                  <a:pt x="47692" y="58317"/>
                </a:lnTo>
                <a:lnTo>
                  <a:pt x="47692" y="58317"/>
                </a:lnTo>
                <a:lnTo>
                  <a:pt x="47692" y="58317"/>
                </a:lnTo>
                <a:lnTo>
                  <a:pt x="47692" y="58317"/>
                </a:lnTo>
                <a:lnTo>
                  <a:pt x="47692" y="58317"/>
                </a:lnTo>
                <a:lnTo>
                  <a:pt x="47692" y="56074"/>
                </a:lnTo>
                <a:lnTo>
                  <a:pt x="49230" y="56074"/>
                </a:lnTo>
                <a:lnTo>
                  <a:pt x="49230" y="56074"/>
                </a:lnTo>
                <a:lnTo>
                  <a:pt x="49230" y="56074"/>
                </a:lnTo>
                <a:lnTo>
                  <a:pt x="49230" y="56074"/>
                </a:lnTo>
                <a:lnTo>
                  <a:pt x="49230" y="56074"/>
                </a:lnTo>
                <a:lnTo>
                  <a:pt x="49230" y="53831"/>
                </a:lnTo>
                <a:lnTo>
                  <a:pt x="49230" y="53831"/>
                </a:lnTo>
                <a:lnTo>
                  <a:pt x="49230" y="53831"/>
                </a:lnTo>
                <a:lnTo>
                  <a:pt x="49230" y="53831"/>
                </a:lnTo>
                <a:lnTo>
                  <a:pt x="50769" y="53831"/>
                </a:lnTo>
                <a:lnTo>
                  <a:pt x="50769" y="51588"/>
                </a:lnTo>
                <a:lnTo>
                  <a:pt x="50769" y="51588"/>
                </a:lnTo>
                <a:lnTo>
                  <a:pt x="50769" y="51588"/>
                </a:lnTo>
                <a:lnTo>
                  <a:pt x="50769" y="51588"/>
                </a:lnTo>
                <a:lnTo>
                  <a:pt x="50769" y="51588"/>
                </a:lnTo>
                <a:lnTo>
                  <a:pt x="50769" y="51588"/>
                </a:lnTo>
                <a:lnTo>
                  <a:pt x="50769" y="49345"/>
                </a:lnTo>
                <a:lnTo>
                  <a:pt x="52307" y="49345"/>
                </a:lnTo>
                <a:lnTo>
                  <a:pt x="52307" y="49345"/>
                </a:lnTo>
                <a:lnTo>
                  <a:pt x="52307" y="49345"/>
                </a:lnTo>
                <a:lnTo>
                  <a:pt x="52307" y="49345"/>
                </a:lnTo>
                <a:lnTo>
                  <a:pt x="52307" y="49345"/>
                </a:lnTo>
                <a:lnTo>
                  <a:pt x="52307" y="45981"/>
                </a:lnTo>
                <a:lnTo>
                  <a:pt x="54615" y="45981"/>
                </a:lnTo>
                <a:lnTo>
                  <a:pt x="54615" y="45981"/>
                </a:lnTo>
                <a:lnTo>
                  <a:pt x="54615" y="45981"/>
                </a:lnTo>
                <a:lnTo>
                  <a:pt x="54615" y="45981"/>
                </a:lnTo>
                <a:lnTo>
                  <a:pt x="54615" y="45981"/>
                </a:lnTo>
                <a:lnTo>
                  <a:pt x="54615" y="43738"/>
                </a:lnTo>
                <a:lnTo>
                  <a:pt x="54615" y="43738"/>
                </a:lnTo>
                <a:lnTo>
                  <a:pt x="54615" y="43738"/>
                </a:lnTo>
                <a:lnTo>
                  <a:pt x="54615" y="43738"/>
                </a:lnTo>
                <a:lnTo>
                  <a:pt x="56153" y="43738"/>
                </a:lnTo>
                <a:lnTo>
                  <a:pt x="56153" y="41495"/>
                </a:lnTo>
                <a:lnTo>
                  <a:pt x="56153" y="41495"/>
                </a:lnTo>
                <a:lnTo>
                  <a:pt x="56153" y="41495"/>
                </a:lnTo>
                <a:lnTo>
                  <a:pt x="56153" y="41495"/>
                </a:lnTo>
                <a:lnTo>
                  <a:pt x="56153" y="41495"/>
                </a:lnTo>
                <a:lnTo>
                  <a:pt x="57692" y="41495"/>
                </a:lnTo>
                <a:lnTo>
                  <a:pt x="57692" y="39252"/>
                </a:lnTo>
                <a:lnTo>
                  <a:pt x="57692" y="39252"/>
                </a:lnTo>
                <a:lnTo>
                  <a:pt x="57692" y="39252"/>
                </a:lnTo>
                <a:lnTo>
                  <a:pt x="57692" y="39252"/>
                </a:lnTo>
                <a:lnTo>
                  <a:pt x="57692" y="39252"/>
                </a:lnTo>
                <a:lnTo>
                  <a:pt x="57692" y="39252"/>
                </a:lnTo>
                <a:lnTo>
                  <a:pt x="57692" y="37009"/>
                </a:lnTo>
                <a:lnTo>
                  <a:pt x="59230" y="37009"/>
                </a:lnTo>
                <a:lnTo>
                  <a:pt x="59230" y="37009"/>
                </a:lnTo>
                <a:lnTo>
                  <a:pt x="59230" y="37009"/>
                </a:lnTo>
                <a:lnTo>
                  <a:pt x="59230" y="37009"/>
                </a:lnTo>
                <a:lnTo>
                  <a:pt x="59230" y="37009"/>
                </a:lnTo>
                <a:lnTo>
                  <a:pt x="59230" y="37009"/>
                </a:lnTo>
                <a:lnTo>
                  <a:pt x="59230" y="33644"/>
                </a:lnTo>
                <a:lnTo>
                  <a:pt x="59230" y="33644"/>
                </a:lnTo>
                <a:lnTo>
                  <a:pt x="59230" y="33644"/>
                </a:lnTo>
                <a:lnTo>
                  <a:pt x="60769" y="33644"/>
                </a:lnTo>
                <a:lnTo>
                  <a:pt x="60769" y="33644"/>
                </a:lnTo>
                <a:lnTo>
                  <a:pt x="60769" y="33644"/>
                </a:lnTo>
                <a:lnTo>
                  <a:pt x="60769" y="31401"/>
                </a:lnTo>
                <a:lnTo>
                  <a:pt x="60769" y="31401"/>
                </a:lnTo>
                <a:lnTo>
                  <a:pt x="60769" y="31401"/>
                </a:lnTo>
                <a:lnTo>
                  <a:pt x="63076" y="31401"/>
                </a:lnTo>
                <a:lnTo>
                  <a:pt x="63076" y="31401"/>
                </a:lnTo>
                <a:lnTo>
                  <a:pt x="63076" y="31401"/>
                </a:lnTo>
                <a:lnTo>
                  <a:pt x="63076" y="29158"/>
                </a:lnTo>
                <a:lnTo>
                  <a:pt x="63076" y="29158"/>
                </a:lnTo>
                <a:lnTo>
                  <a:pt x="63076" y="29158"/>
                </a:lnTo>
                <a:lnTo>
                  <a:pt x="63076" y="29158"/>
                </a:lnTo>
                <a:lnTo>
                  <a:pt x="63076" y="29158"/>
                </a:lnTo>
                <a:lnTo>
                  <a:pt x="64615" y="29158"/>
                </a:lnTo>
                <a:lnTo>
                  <a:pt x="64615" y="26915"/>
                </a:lnTo>
                <a:lnTo>
                  <a:pt x="64615" y="26915"/>
                </a:lnTo>
                <a:lnTo>
                  <a:pt x="64615" y="26915"/>
                </a:lnTo>
                <a:lnTo>
                  <a:pt x="64615" y="26915"/>
                </a:lnTo>
                <a:lnTo>
                  <a:pt x="64615" y="26915"/>
                </a:lnTo>
                <a:lnTo>
                  <a:pt x="64615" y="26915"/>
                </a:lnTo>
                <a:lnTo>
                  <a:pt x="64615" y="24672"/>
                </a:lnTo>
                <a:lnTo>
                  <a:pt x="64615" y="24672"/>
                </a:lnTo>
                <a:lnTo>
                  <a:pt x="66153" y="24672"/>
                </a:lnTo>
                <a:lnTo>
                  <a:pt x="66153" y="24672"/>
                </a:lnTo>
                <a:lnTo>
                  <a:pt x="66153" y="24672"/>
                </a:lnTo>
                <a:lnTo>
                  <a:pt x="66153" y="21308"/>
                </a:lnTo>
                <a:lnTo>
                  <a:pt x="66153" y="21308"/>
                </a:lnTo>
                <a:lnTo>
                  <a:pt x="66153" y="21308"/>
                </a:lnTo>
                <a:lnTo>
                  <a:pt x="67692" y="21308"/>
                </a:lnTo>
                <a:lnTo>
                  <a:pt x="67692" y="21308"/>
                </a:lnTo>
                <a:lnTo>
                  <a:pt x="67692" y="21308"/>
                </a:lnTo>
                <a:lnTo>
                  <a:pt x="67692" y="19065"/>
                </a:lnTo>
                <a:lnTo>
                  <a:pt x="67692" y="19065"/>
                </a:lnTo>
                <a:lnTo>
                  <a:pt x="67692" y="19065"/>
                </a:lnTo>
                <a:lnTo>
                  <a:pt x="67692" y="19065"/>
                </a:lnTo>
                <a:lnTo>
                  <a:pt x="67692" y="19065"/>
                </a:lnTo>
                <a:lnTo>
                  <a:pt x="69230" y="19065"/>
                </a:lnTo>
                <a:lnTo>
                  <a:pt x="69230" y="16822"/>
                </a:lnTo>
                <a:lnTo>
                  <a:pt x="69230" y="16822"/>
                </a:lnTo>
                <a:lnTo>
                  <a:pt x="69230" y="16822"/>
                </a:lnTo>
                <a:lnTo>
                  <a:pt x="69230" y="16822"/>
                </a:lnTo>
                <a:lnTo>
                  <a:pt x="69230" y="16822"/>
                </a:lnTo>
                <a:lnTo>
                  <a:pt x="69230" y="16822"/>
                </a:lnTo>
                <a:lnTo>
                  <a:pt x="69230" y="14579"/>
                </a:lnTo>
                <a:lnTo>
                  <a:pt x="71538" y="14579"/>
                </a:lnTo>
                <a:lnTo>
                  <a:pt x="71538" y="14579"/>
                </a:lnTo>
                <a:lnTo>
                  <a:pt x="71538" y="14579"/>
                </a:lnTo>
                <a:lnTo>
                  <a:pt x="71538" y="14579"/>
                </a:lnTo>
                <a:lnTo>
                  <a:pt x="71538" y="14579"/>
                </a:lnTo>
                <a:lnTo>
                  <a:pt x="71538" y="12336"/>
                </a:lnTo>
                <a:lnTo>
                  <a:pt x="73076" y="12336"/>
                </a:lnTo>
                <a:lnTo>
                  <a:pt x="73076" y="12336"/>
                </a:lnTo>
                <a:lnTo>
                  <a:pt x="73076" y="12336"/>
                </a:lnTo>
                <a:lnTo>
                  <a:pt x="73076" y="12336"/>
                </a:lnTo>
                <a:lnTo>
                  <a:pt x="73076" y="12336"/>
                </a:lnTo>
                <a:lnTo>
                  <a:pt x="74615" y="12336"/>
                </a:lnTo>
                <a:lnTo>
                  <a:pt x="74615" y="12336"/>
                </a:lnTo>
                <a:lnTo>
                  <a:pt x="74615" y="12336"/>
                </a:lnTo>
                <a:lnTo>
                  <a:pt x="74615" y="12336"/>
                </a:lnTo>
                <a:lnTo>
                  <a:pt x="74615" y="12336"/>
                </a:lnTo>
                <a:lnTo>
                  <a:pt x="76153" y="12336"/>
                </a:lnTo>
                <a:lnTo>
                  <a:pt x="76153" y="12336"/>
                </a:lnTo>
                <a:lnTo>
                  <a:pt x="76153" y="12336"/>
                </a:lnTo>
                <a:lnTo>
                  <a:pt x="76153" y="12336"/>
                </a:lnTo>
                <a:lnTo>
                  <a:pt x="77692" y="12336"/>
                </a:lnTo>
                <a:lnTo>
                  <a:pt x="77692" y="12336"/>
                </a:lnTo>
                <a:lnTo>
                  <a:pt x="77692" y="8971"/>
                </a:lnTo>
                <a:lnTo>
                  <a:pt x="77692" y="8971"/>
                </a:lnTo>
                <a:lnTo>
                  <a:pt x="77692" y="8971"/>
                </a:lnTo>
                <a:lnTo>
                  <a:pt x="80000" y="8971"/>
                </a:lnTo>
                <a:lnTo>
                  <a:pt x="80000" y="8971"/>
                </a:lnTo>
                <a:lnTo>
                  <a:pt x="80000" y="8971"/>
                </a:lnTo>
                <a:lnTo>
                  <a:pt x="80000" y="8971"/>
                </a:lnTo>
                <a:lnTo>
                  <a:pt x="80000" y="8971"/>
                </a:lnTo>
                <a:lnTo>
                  <a:pt x="81538" y="8971"/>
                </a:lnTo>
                <a:lnTo>
                  <a:pt x="81538" y="8971"/>
                </a:lnTo>
                <a:lnTo>
                  <a:pt x="81538" y="8971"/>
                </a:lnTo>
                <a:lnTo>
                  <a:pt x="81538" y="8971"/>
                </a:lnTo>
                <a:lnTo>
                  <a:pt x="83076" y="8971"/>
                </a:lnTo>
                <a:lnTo>
                  <a:pt x="83076" y="8971"/>
                </a:lnTo>
                <a:lnTo>
                  <a:pt x="83076" y="8971"/>
                </a:lnTo>
                <a:lnTo>
                  <a:pt x="83076" y="8971"/>
                </a:lnTo>
                <a:lnTo>
                  <a:pt x="83076" y="6728"/>
                </a:lnTo>
                <a:lnTo>
                  <a:pt x="84615" y="6728"/>
                </a:lnTo>
                <a:lnTo>
                  <a:pt x="84615" y="6728"/>
                </a:lnTo>
                <a:lnTo>
                  <a:pt x="84615" y="6728"/>
                </a:lnTo>
                <a:lnTo>
                  <a:pt x="84615" y="6728"/>
                </a:lnTo>
                <a:lnTo>
                  <a:pt x="86153" y="6728"/>
                </a:lnTo>
                <a:lnTo>
                  <a:pt x="86153" y="6728"/>
                </a:lnTo>
                <a:lnTo>
                  <a:pt x="86153" y="6728"/>
                </a:lnTo>
                <a:lnTo>
                  <a:pt x="86153" y="6728"/>
                </a:lnTo>
                <a:lnTo>
                  <a:pt x="88461" y="6728"/>
                </a:lnTo>
                <a:lnTo>
                  <a:pt x="88461" y="6728"/>
                </a:lnTo>
                <a:lnTo>
                  <a:pt x="88461" y="6728"/>
                </a:lnTo>
                <a:lnTo>
                  <a:pt x="88461" y="6728"/>
                </a:lnTo>
                <a:lnTo>
                  <a:pt x="88461" y="6728"/>
                </a:lnTo>
                <a:lnTo>
                  <a:pt x="90000" y="6728"/>
                </a:lnTo>
                <a:lnTo>
                  <a:pt x="90000" y="6728"/>
                </a:lnTo>
                <a:lnTo>
                  <a:pt x="90000" y="4485"/>
                </a:lnTo>
                <a:lnTo>
                  <a:pt x="90000" y="4485"/>
                </a:lnTo>
                <a:lnTo>
                  <a:pt x="90000" y="4485"/>
                </a:lnTo>
                <a:lnTo>
                  <a:pt x="91538" y="4485"/>
                </a:lnTo>
                <a:lnTo>
                  <a:pt x="91538" y="4485"/>
                </a:lnTo>
                <a:lnTo>
                  <a:pt x="91538" y="4485"/>
                </a:lnTo>
                <a:lnTo>
                  <a:pt x="91538" y="4485"/>
                </a:lnTo>
                <a:lnTo>
                  <a:pt x="93076" y="4485"/>
                </a:lnTo>
                <a:lnTo>
                  <a:pt x="93076" y="4485"/>
                </a:lnTo>
                <a:lnTo>
                  <a:pt x="93076" y="4485"/>
                </a:lnTo>
                <a:lnTo>
                  <a:pt x="93076" y="4485"/>
                </a:lnTo>
                <a:lnTo>
                  <a:pt x="93076" y="4485"/>
                </a:lnTo>
                <a:lnTo>
                  <a:pt x="94615" y="4485"/>
                </a:lnTo>
                <a:lnTo>
                  <a:pt x="94615" y="4485"/>
                </a:lnTo>
                <a:lnTo>
                  <a:pt x="94615" y="4485"/>
                </a:lnTo>
                <a:lnTo>
                  <a:pt x="94615" y="4485"/>
                </a:lnTo>
                <a:lnTo>
                  <a:pt x="96923" y="4485"/>
                </a:lnTo>
                <a:lnTo>
                  <a:pt x="96923" y="2242"/>
                </a:lnTo>
                <a:lnTo>
                  <a:pt x="96923" y="2242"/>
                </a:lnTo>
                <a:lnTo>
                  <a:pt x="96923" y="2242"/>
                </a:lnTo>
                <a:lnTo>
                  <a:pt x="98461" y="2242"/>
                </a:lnTo>
                <a:lnTo>
                  <a:pt x="98461" y="2242"/>
                </a:lnTo>
                <a:lnTo>
                  <a:pt x="98461" y="2242"/>
                </a:lnTo>
                <a:lnTo>
                  <a:pt x="98461" y="2242"/>
                </a:lnTo>
                <a:lnTo>
                  <a:pt x="98461" y="2242"/>
                </a:lnTo>
                <a:lnTo>
                  <a:pt x="100000" y="2242"/>
                </a:lnTo>
                <a:lnTo>
                  <a:pt x="100000" y="2242"/>
                </a:lnTo>
                <a:lnTo>
                  <a:pt x="100000" y="2242"/>
                </a:lnTo>
                <a:lnTo>
                  <a:pt x="100000" y="2242"/>
                </a:lnTo>
                <a:lnTo>
                  <a:pt x="100000" y="2242"/>
                </a:lnTo>
                <a:lnTo>
                  <a:pt x="101538" y="2242"/>
                </a:lnTo>
                <a:lnTo>
                  <a:pt x="101538" y="2242"/>
                </a:lnTo>
                <a:lnTo>
                  <a:pt x="101538" y="2242"/>
                </a:lnTo>
                <a:lnTo>
                  <a:pt x="101538" y="0"/>
                </a:lnTo>
                <a:lnTo>
                  <a:pt x="103076" y="0"/>
                </a:lnTo>
                <a:lnTo>
                  <a:pt x="103076" y="0"/>
                </a:lnTo>
                <a:lnTo>
                  <a:pt x="103076" y="0"/>
                </a:lnTo>
                <a:lnTo>
                  <a:pt x="103076" y="0"/>
                </a:lnTo>
                <a:lnTo>
                  <a:pt x="105384" y="0"/>
                </a:lnTo>
                <a:lnTo>
                  <a:pt x="105384" y="0"/>
                </a:lnTo>
                <a:lnTo>
                  <a:pt x="105384" y="0"/>
                </a:lnTo>
                <a:lnTo>
                  <a:pt x="105384" y="0"/>
                </a:lnTo>
                <a:lnTo>
                  <a:pt x="105384" y="0"/>
                </a:lnTo>
                <a:lnTo>
                  <a:pt x="106923" y="0"/>
                </a:lnTo>
                <a:lnTo>
                  <a:pt x="106923" y="0"/>
                </a:lnTo>
                <a:lnTo>
                  <a:pt x="106923" y="0"/>
                </a:lnTo>
                <a:lnTo>
                  <a:pt x="106923" y="0"/>
                </a:lnTo>
                <a:lnTo>
                  <a:pt x="108461" y="0"/>
                </a:lnTo>
                <a:lnTo>
                  <a:pt x="108461" y="0"/>
                </a:lnTo>
                <a:lnTo>
                  <a:pt x="108461" y="0"/>
                </a:lnTo>
                <a:lnTo>
                  <a:pt x="106923" y="0"/>
                </a:lnTo>
                <a:lnTo>
                  <a:pt x="106923" y="2242"/>
                </a:lnTo>
                <a:lnTo>
                  <a:pt x="106923" y="2242"/>
                </a:lnTo>
                <a:lnTo>
                  <a:pt x="106923" y="2242"/>
                </a:lnTo>
                <a:lnTo>
                  <a:pt x="106923" y="2242"/>
                </a:lnTo>
                <a:lnTo>
                  <a:pt x="106923" y="4485"/>
                </a:lnTo>
                <a:lnTo>
                  <a:pt x="106923" y="4485"/>
                </a:lnTo>
                <a:lnTo>
                  <a:pt x="106923" y="4485"/>
                </a:lnTo>
                <a:lnTo>
                  <a:pt x="106923" y="6728"/>
                </a:lnTo>
                <a:lnTo>
                  <a:pt x="106923" y="6728"/>
                </a:lnTo>
                <a:lnTo>
                  <a:pt x="106923" y="6728"/>
                </a:lnTo>
                <a:lnTo>
                  <a:pt x="106923" y="6728"/>
                </a:lnTo>
                <a:lnTo>
                  <a:pt x="106923" y="6728"/>
                </a:lnTo>
                <a:lnTo>
                  <a:pt x="106923" y="8971"/>
                </a:lnTo>
                <a:lnTo>
                  <a:pt x="106923" y="8971"/>
                </a:lnTo>
                <a:lnTo>
                  <a:pt x="106923" y="8971"/>
                </a:lnTo>
                <a:lnTo>
                  <a:pt x="108461" y="8971"/>
                </a:lnTo>
                <a:lnTo>
                  <a:pt x="108461" y="8971"/>
                </a:lnTo>
                <a:lnTo>
                  <a:pt x="108461" y="12336"/>
                </a:lnTo>
                <a:lnTo>
                  <a:pt x="108461" y="12336"/>
                </a:lnTo>
                <a:lnTo>
                  <a:pt x="108461" y="12336"/>
                </a:lnTo>
                <a:lnTo>
                  <a:pt x="108461" y="12336"/>
                </a:lnTo>
                <a:lnTo>
                  <a:pt x="108461" y="12336"/>
                </a:lnTo>
                <a:lnTo>
                  <a:pt x="108461" y="12336"/>
                </a:lnTo>
                <a:lnTo>
                  <a:pt x="108461" y="12336"/>
                </a:lnTo>
                <a:lnTo>
                  <a:pt x="108461" y="14579"/>
                </a:lnTo>
                <a:lnTo>
                  <a:pt x="110000" y="14579"/>
                </a:lnTo>
                <a:lnTo>
                  <a:pt x="110000" y="14579"/>
                </a:lnTo>
                <a:lnTo>
                  <a:pt x="110000" y="14579"/>
                </a:lnTo>
                <a:lnTo>
                  <a:pt x="110000" y="14579"/>
                </a:lnTo>
                <a:lnTo>
                  <a:pt x="110000" y="16822"/>
                </a:lnTo>
                <a:lnTo>
                  <a:pt x="110000" y="16822"/>
                </a:lnTo>
                <a:lnTo>
                  <a:pt x="110000" y="16822"/>
                </a:lnTo>
                <a:lnTo>
                  <a:pt x="110000" y="16822"/>
                </a:lnTo>
                <a:lnTo>
                  <a:pt x="110000" y="16822"/>
                </a:lnTo>
                <a:lnTo>
                  <a:pt x="110000" y="19065"/>
                </a:lnTo>
                <a:lnTo>
                  <a:pt x="111538" y="19065"/>
                </a:lnTo>
                <a:lnTo>
                  <a:pt x="111538" y="19065"/>
                </a:lnTo>
                <a:lnTo>
                  <a:pt x="111538" y="19065"/>
                </a:lnTo>
                <a:lnTo>
                  <a:pt x="111538" y="19065"/>
                </a:lnTo>
                <a:lnTo>
                  <a:pt x="111538" y="21308"/>
                </a:lnTo>
                <a:lnTo>
                  <a:pt x="111538" y="21308"/>
                </a:lnTo>
                <a:lnTo>
                  <a:pt x="111538" y="21308"/>
                </a:lnTo>
                <a:lnTo>
                  <a:pt x="113846" y="21308"/>
                </a:lnTo>
                <a:lnTo>
                  <a:pt x="113846" y="21308"/>
                </a:lnTo>
                <a:lnTo>
                  <a:pt x="113846" y="24672"/>
                </a:lnTo>
                <a:lnTo>
                  <a:pt x="113846" y="24672"/>
                </a:lnTo>
                <a:lnTo>
                  <a:pt x="113846" y="24672"/>
                </a:lnTo>
                <a:lnTo>
                  <a:pt x="113846" y="24672"/>
                </a:lnTo>
                <a:lnTo>
                  <a:pt x="113846" y="24672"/>
                </a:lnTo>
                <a:lnTo>
                  <a:pt x="113846" y="26915"/>
                </a:lnTo>
                <a:lnTo>
                  <a:pt x="113846" y="26915"/>
                </a:lnTo>
                <a:lnTo>
                  <a:pt x="113846" y="26915"/>
                </a:lnTo>
                <a:lnTo>
                  <a:pt x="115384" y="26915"/>
                </a:lnTo>
                <a:lnTo>
                  <a:pt x="115384" y="26915"/>
                </a:lnTo>
                <a:lnTo>
                  <a:pt x="115384" y="26915"/>
                </a:lnTo>
                <a:lnTo>
                  <a:pt x="115384" y="29158"/>
                </a:lnTo>
                <a:lnTo>
                  <a:pt x="115384" y="29158"/>
                </a:lnTo>
                <a:lnTo>
                  <a:pt x="115384" y="29158"/>
                </a:lnTo>
                <a:lnTo>
                  <a:pt x="115384" y="29158"/>
                </a:lnTo>
                <a:lnTo>
                  <a:pt x="116923" y="29158"/>
                </a:lnTo>
                <a:lnTo>
                  <a:pt x="116923" y="31401"/>
                </a:lnTo>
                <a:lnTo>
                  <a:pt x="116923" y="31401"/>
                </a:lnTo>
                <a:lnTo>
                  <a:pt x="116923" y="31401"/>
                </a:lnTo>
                <a:lnTo>
                  <a:pt x="116923" y="33644"/>
                </a:lnTo>
                <a:lnTo>
                  <a:pt x="115384" y="33644"/>
                </a:lnTo>
                <a:lnTo>
                  <a:pt x="115384" y="33644"/>
                </a:lnTo>
                <a:lnTo>
                  <a:pt x="115384" y="33644"/>
                </a:lnTo>
                <a:lnTo>
                  <a:pt x="115384" y="37009"/>
                </a:lnTo>
                <a:lnTo>
                  <a:pt x="115384" y="37009"/>
                </a:lnTo>
                <a:lnTo>
                  <a:pt x="116923" y="37009"/>
                </a:lnTo>
                <a:lnTo>
                  <a:pt x="116923" y="37009"/>
                </a:lnTo>
                <a:lnTo>
                  <a:pt x="116923" y="37009"/>
                </a:lnTo>
                <a:lnTo>
                  <a:pt x="116923" y="37009"/>
                </a:lnTo>
                <a:lnTo>
                  <a:pt x="116923" y="37009"/>
                </a:lnTo>
                <a:lnTo>
                  <a:pt x="116923" y="39252"/>
                </a:lnTo>
                <a:lnTo>
                  <a:pt x="116923" y="39252"/>
                </a:lnTo>
                <a:lnTo>
                  <a:pt x="116923" y="39252"/>
                </a:lnTo>
                <a:lnTo>
                  <a:pt x="118461" y="39252"/>
                </a:lnTo>
                <a:lnTo>
                  <a:pt x="118461" y="39252"/>
                </a:lnTo>
                <a:lnTo>
                  <a:pt x="118461" y="39252"/>
                </a:lnTo>
                <a:lnTo>
                  <a:pt x="118461" y="41495"/>
                </a:lnTo>
                <a:lnTo>
                  <a:pt x="118461" y="41495"/>
                </a:lnTo>
                <a:lnTo>
                  <a:pt x="118461" y="41495"/>
                </a:lnTo>
                <a:lnTo>
                  <a:pt x="118461" y="41495"/>
                </a:lnTo>
                <a:lnTo>
                  <a:pt x="118461" y="41495"/>
                </a:lnTo>
                <a:lnTo>
                  <a:pt x="118461" y="43738"/>
                </a:lnTo>
                <a:lnTo>
                  <a:pt x="120000" y="43738"/>
                </a:lnTo>
                <a:lnTo>
                  <a:pt x="120000" y="43738"/>
                </a:lnTo>
                <a:lnTo>
                  <a:pt x="118461" y="43738"/>
                </a:lnTo>
                <a:lnTo>
                  <a:pt x="118461" y="43738"/>
                </a:lnTo>
                <a:lnTo>
                  <a:pt x="118461" y="43738"/>
                </a:lnTo>
                <a:lnTo>
                  <a:pt x="118461" y="43738"/>
                </a:lnTo>
                <a:lnTo>
                  <a:pt x="118461" y="43738"/>
                </a:lnTo>
                <a:lnTo>
                  <a:pt x="116923" y="43738"/>
                </a:lnTo>
                <a:lnTo>
                  <a:pt x="116923" y="45981"/>
                </a:lnTo>
                <a:lnTo>
                  <a:pt x="116923" y="45981"/>
                </a:lnTo>
                <a:lnTo>
                  <a:pt x="116923" y="45981"/>
                </a:lnTo>
                <a:lnTo>
                  <a:pt x="116923" y="45981"/>
                </a:lnTo>
                <a:lnTo>
                  <a:pt x="116923" y="45981"/>
                </a:lnTo>
                <a:lnTo>
                  <a:pt x="115384" y="45981"/>
                </a:lnTo>
                <a:lnTo>
                  <a:pt x="115384" y="45981"/>
                </a:lnTo>
                <a:lnTo>
                  <a:pt x="115384" y="45981"/>
                </a:lnTo>
                <a:lnTo>
                  <a:pt x="115384" y="45981"/>
                </a:lnTo>
                <a:lnTo>
                  <a:pt x="113846" y="45981"/>
                </a:lnTo>
                <a:lnTo>
                  <a:pt x="113846" y="45981"/>
                </a:lnTo>
                <a:lnTo>
                  <a:pt x="113846" y="49345"/>
                </a:lnTo>
                <a:lnTo>
                  <a:pt x="113846" y="49345"/>
                </a:lnTo>
                <a:lnTo>
                  <a:pt x="113846" y="49345"/>
                </a:lnTo>
                <a:lnTo>
                  <a:pt x="113846" y="49345"/>
                </a:lnTo>
                <a:lnTo>
                  <a:pt x="111538" y="49345"/>
                </a:lnTo>
                <a:lnTo>
                  <a:pt x="111538" y="49345"/>
                </a:lnTo>
                <a:lnTo>
                  <a:pt x="111538" y="49345"/>
                </a:lnTo>
                <a:lnTo>
                  <a:pt x="111538" y="51588"/>
                </a:lnTo>
                <a:lnTo>
                  <a:pt x="111538" y="51588"/>
                </a:lnTo>
                <a:lnTo>
                  <a:pt x="111538" y="51588"/>
                </a:lnTo>
                <a:lnTo>
                  <a:pt x="110000" y="51588"/>
                </a:lnTo>
                <a:lnTo>
                  <a:pt x="110000" y="51588"/>
                </a:lnTo>
                <a:lnTo>
                  <a:pt x="110000" y="51588"/>
                </a:lnTo>
                <a:lnTo>
                  <a:pt x="110000" y="53831"/>
                </a:lnTo>
                <a:lnTo>
                  <a:pt x="110000" y="53831"/>
                </a:lnTo>
                <a:lnTo>
                  <a:pt x="110000" y="53831"/>
                </a:lnTo>
                <a:lnTo>
                  <a:pt x="110000" y="53831"/>
                </a:lnTo>
                <a:lnTo>
                  <a:pt x="110000" y="56074"/>
                </a:lnTo>
                <a:lnTo>
                  <a:pt x="110000" y="56074"/>
                </a:lnTo>
                <a:lnTo>
                  <a:pt x="110000" y="56074"/>
                </a:lnTo>
                <a:lnTo>
                  <a:pt x="110000" y="56074"/>
                </a:lnTo>
                <a:lnTo>
                  <a:pt x="110000" y="56074"/>
                </a:lnTo>
                <a:lnTo>
                  <a:pt x="110000" y="58317"/>
                </a:lnTo>
                <a:lnTo>
                  <a:pt x="110000" y="58317"/>
                </a:lnTo>
                <a:lnTo>
                  <a:pt x="110000" y="58317"/>
                </a:lnTo>
                <a:lnTo>
                  <a:pt x="110000" y="61682"/>
                </a:lnTo>
                <a:lnTo>
                  <a:pt x="110000" y="61682"/>
                </a:lnTo>
                <a:lnTo>
                  <a:pt x="110000" y="61682"/>
                </a:lnTo>
                <a:lnTo>
                  <a:pt x="110000" y="61682"/>
                </a:lnTo>
                <a:lnTo>
                  <a:pt x="110000" y="61682"/>
                </a:lnTo>
                <a:lnTo>
                  <a:pt x="110000" y="63925"/>
                </a:lnTo>
                <a:lnTo>
                  <a:pt x="110000" y="63925"/>
                </a:lnTo>
                <a:lnTo>
                  <a:pt x="110000" y="63925"/>
                </a:lnTo>
                <a:lnTo>
                  <a:pt x="110000" y="63925"/>
                </a:lnTo>
                <a:lnTo>
                  <a:pt x="108461" y="63925"/>
                </a:lnTo>
                <a:lnTo>
                  <a:pt x="108461" y="63925"/>
                </a:lnTo>
                <a:lnTo>
                  <a:pt x="108461" y="63925"/>
                </a:lnTo>
                <a:lnTo>
                  <a:pt x="108461" y="63925"/>
                </a:lnTo>
                <a:lnTo>
                  <a:pt x="108461" y="66168"/>
                </a:lnTo>
                <a:lnTo>
                  <a:pt x="108461" y="66168"/>
                </a:lnTo>
                <a:lnTo>
                  <a:pt x="106923" y="66168"/>
                </a:lnTo>
                <a:lnTo>
                  <a:pt x="106923" y="66168"/>
                </a:lnTo>
                <a:lnTo>
                  <a:pt x="106923" y="66168"/>
                </a:lnTo>
                <a:lnTo>
                  <a:pt x="106923" y="66168"/>
                </a:lnTo>
                <a:lnTo>
                  <a:pt x="106923" y="66168"/>
                </a:lnTo>
                <a:lnTo>
                  <a:pt x="105384" y="66168"/>
                </a:lnTo>
                <a:lnTo>
                  <a:pt x="105384" y="66168"/>
                </a:lnTo>
                <a:lnTo>
                  <a:pt x="105384" y="66168"/>
                </a:lnTo>
                <a:lnTo>
                  <a:pt x="105384" y="68411"/>
                </a:lnTo>
                <a:lnTo>
                  <a:pt x="105384" y="68411"/>
                </a:lnTo>
                <a:lnTo>
                  <a:pt x="105384" y="68411"/>
                </a:lnTo>
                <a:lnTo>
                  <a:pt x="103076" y="68411"/>
                </a:lnTo>
                <a:lnTo>
                  <a:pt x="103076" y="68411"/>
                </a:lnTo>
                <a:lnTo>
                  <a:pt x="103076" y="68411"/>
                </a:lnTo>
                <a:lnTo>
                  <a:pt x="103076" y="68411"/>
                </a:lnTo>
                <a:lnTo>
                  <a:pt x="103076" y="68411"/>
                </a:lnTo>
                <a:lnTo>
                  <a:pt x="101538" y="68411"/>
                </a:lnTo>
                <a:lnTo>
                  <a:pt x="101538" y="70654"/>
                </a:lnTo>
                <a:lnTo>
                  <a:pt x="101538" y="70654"/>
                </a:lnTo>
                <a:lnTo>
                  <a:pt x="101538" y="70654"/>
                </a:lnTo>
                <a:lnTo>
                  <a:pt x="101538" y="70654"/>
                </a:lnTo>
                <a:lnTo>
                  <a:pt x="100000" y="70654"/>
                </a:lnTo>
                <a:lnTo>
                  <a:pt x="100000" y="70654"/>
                </a:lnTo>
                <a:lnTo>
                  <a:pt x="100000" y="70654"/>
                </a:lnTo>
                <a:lnTo>
                  <a:pt x="100000" y="70654"/>
                </a:lnTo>
                <a:lnTo>
                  <a:pt x="100000" y="70654"/>
                </a:lnTo>
                <a:lnTo>
                  <a:pt x="98461" y="70654"/>
                </a:lnTo>
                <a:lnTo>
                  <a:pt x="98461" y="70654"/>
                </a:lnTo>
                <a:lnTo>
                  <a:pt x="98461" y="74018"/>
                </a:lnTo>
                <a:lnTo>
                  <a:pt x="98461" y="74018"/>
                </a:lnTo>
                <a:lnTo>
                  <a:pt x="98461" y="74018"/>
                </a:lnTo>
                <a:lnTo>
                  <a:pt x="96923" y="74018"/>
                </a:lnTo>
                <a:lnTo>
                  <a:pt x="96923" y="74018"/>
                </a:lnTo>
                <a:lnTo>
                  <a:pt x="96923" y="74018"/>
                </a:lnTo>
                <a:lnTo>
                  <a:pt x="96923" y="74018"/>
                </a:lnTo>
                <a:lnTo>
                  <a:pt x="94615" y="74018"/>
                </a:lnTo>
                <a:lnTo>
                  <a:pt x="94615" y="74018"/>
                </a:lnTo>
                <a:lnTo>
                  <a:pt x="94615" y="74018"/>
                </a:lnTo>
                <a:lnTo>
                  <a:pt x="94615" y="74018"/>
                </a:lnTo>
                <a:lnTo>
                  <a:pt x="94615" y="74018"/>
                </a:lnTo>
                <a:lnTo>
                  <a:pt x="93076" y="74018"/>
                </a:lnTo>
                <a:lnTo>
                  <a:pt x="93076" y="74018"/>
                </a:lnTo>
                <a:lnTo>
                  <a:pt x="93076" y="74018"/>
                </a:lnTo>
                <a:lnTo>
                  <a:pt x="93076" y="74018"/>
                </a:lnTo>
                <a:lnTo>
                  <a:pt x="91538" y="74018"/>
                </a:lnTo>
                <a:lnTo>
                  <a:pt x="91538" y="76261"/>
                </a:lnTo>
                <a:lnTo>
                  <a:pt x="91538" y="76261"/>
                </a:lnTo>
                <a:lnTo>
                  <a:pt x="91538" y="76261"/>
                </a:lnTo>
                <a:lnTo>
                  <a:pt x="90000" y="76261"/>
                </a:lnTo>
                <a:lnTo>
                  <a:pt x="90000" y="76261"/>
                </a:lnTo>
                <a:lnTo>
                  <a:pt x="90000" y="76261"/>
                </a:lnTo>
                <a:lnTo>
                  <a:pt x="90000" y="76261"/>
                </a:lnTo>
                <a:lnTo>
                  <a:pt x="90000" y="76261"/>
                </a:lnTo>
                <a:lnTo>
                  <a:pt x="90000" y="76261"/>
                </a:lnTo>
                <a:lnTo>
                  <a:pt x="90000" y="78504"/>
                </a:lnTo>
                <a:lnTo>
                  <a:pt x="88461" y="78504"/>
                </a:lnTo>
                <a:lnTo>
                  <a:pt x="88461" y="78504"/>
                </a:lnTo>
                <a:lnTo>
                  <a:pt x="88461" y="78504"/>
                </a:lnTo>
                <a:lnTo>
                  <a:pt x="88461" y="78504"/>
                </a:lnTo>
                <a:lnTo>
                  <a:pt x="88461" y="78504"/>
                </a:lnTo>
                <a:lnTo>
                  <a:pt x="86153" y="78504"/>
                </a:lnTo>
                <a:lnTo>
                  <a:pt x="86153" y="78504"/>
                </a:lnTo>
                <a:lnTo>
                  <a:pt x="86153" y="78504"/>
                </a:lnTo>
                <a:lnTo>
                  <a:pt x="86153" y="78504"/>
                </a:lnTo>
                <a:lnTo>
                  <a:pt x="84615" y="78504"/>
                </a:lnTo>
                <a:lnTo>
                  <a:pt x="84615" y="78504"/>
                </a:lnTo>
                <a:lnTo>
                  <a:pt x="84615" y="78504"/>
                </a:lnTo>
                <a:lnTo>
                  <a:pt x="84615" y="78504"/>
                </a:lnTo>
                <a:lnTo>
                  <a:pt x="84615" y="78504"/>
                </a:lnTo>
                <a:lnTo>
                  <a:pt x="84615" y="78504"/>
                </a:lnTo>
                <a:lnTo>
                  <a:pt x="83076" y="78504"/>
                </a:lnTo>
                <a:lnTo>
                  <a:pt x="83076" y="80747"/>
                </a:lnTo>
                <a:lnTo>
                  <a:pt x="83076" y="80747"/>
                </a:lnTo>
                <a:lnTo>
                  <a:pt x="83076" y="80747"/>
                </a:lnTo>
                <a:lnTo>
                  <a:pt x="83076" y="80747"/>
                </a:lnTo>
                <a:lnTo>
                  <a:pt x="81538" y="80747"/>
                </a:lnTo>
                <a:lnTo>
                  <a:pt x="81538" y="80747"/>
                </a:lnTo>
                <a:lnTo>
                  <a:pt x="81538" y="80747"/>
                </a:lnTo>
                <a:lnTo>
                  <a:pt x="81538" y="80747"/>
                </a:lnTo>
                <a:lnTo>
                  <a:pt x="80000" y="80747"/>
                </a:lnTo>
                <a:lnTo>
                  <a:pt x="80000" y="80747"/>
                </a:lnTo>
                <a:lnTo>
                  <a:pt x="80000" y="80747"/>
                </a:lnTo>
                <a:lnTo>
                  <a:pt x="80000" y="80747"/>
                </a:lnTo>
                <a:lnTo>
                  <a:pt x="80000" y="82990"/>
                </a:lnTo>
                <a:lnTo>
                  <a:pt x="80000" y="82990"/>
                </a:lnTo>
                <a:lnTo>
                  <a:pt x="77692" y="82990"/>
                </a:lnTo>
                <a:lnTo>
                  <a:pt x="77692" y="82990"/>
                </a:lnTo>
                <a:lnTo>
                  <a:pt x="77692" y="82990"/>
                </a:lnTo>
                <a:lnTo>
                  <a:pt x="77692" y="82990"/>
                </a:lnTo>
                <a:lnTo>
                  <a:pt x="77692" y="82990"/>
                </a:lnTo>
                <a:lnTo>
                  <a:pt x="77692" y="82990"/>
                </a:lnTo>
                <a:lnTo>
                  <a:pt x="76153" y="82990"/>
                </a:lnTo>
                <a:lnTo>
                  <a:pt x="76153" y="86355"/>
                </a:lnTo>
                <a:lnTo>
                  <a:pt x="76153" y="86355"/>
                </a:lnTo>
                <a:lnTo>
                  <a:pt x="76153" y="86355"/>
                </a:lnTo>
                <a:lnTo>
                  <a:pt x="74615" y="86355"/>
                </a:lnTo>
                <a:lnTo>
                  <a:pt x="74615" y="86355"/>
                </a:lnTo>
                <a:lnTo>
                  <a:pt x="74615" y="86355"/>
                </a:lnTo>
                <a:lnTo>
                  <a:pt x="74615" y="86355"/>
                </a:lnTo>
                <a:lnTo>
                  <a:pt x="74615" y="86355"/>
                </a:lnTo>
                <a:lnTo>
                  <a:pt x="74615" y="88598"/>
                </a:lnTo>
                <a:lnTo>
                  <a:pt x="74615" y="88598"/>
                </a:lnTo>
                <a:lnTo>
                  <a:pt x="74615" y="88598"/>
                </a:lnTo>
                <a:lnTo>
                  <a:pt x="74615" y="88598"/>
                </a:lnTo>
                <a:lnTo>
                  <a:pt x="74615" y="88598"/>
                </a:lnTo>
                <a:lnTo>
                  <a:pt x="74615" y="90841"/>
                </a:lnTo>
                <a:lnTo>
                  <a:pt x="73076" y="90841"/>
                </a:lnTo>
                <a:lnTo>
                  <a:pt x="73076" y="90841"/>
                </a:lnTo>
                <a:lnTo>
                  <a:pt x="73076" y="90841"/>
                </a:lnTo>
                <a:lnTo>
                  <a:pt x="73076" y="90841"/>
                </a:lnTo>
                <a:lnTo>
                  <a:pt x="73076" y="90841"/>
                </a:lnTo>
                <a:lnTo>
                  <a:pt x="73076" y="90841"/>
                </a:lnTo>
                <a:lnTo>
                  <a:pt x="73076" y="93084"/>
                </a:lnTo>
                <a:lnTo>
                  <a:pt x="71538" y="93084"/>
                </a:lnTo>
                <a:lnTo>
                  <a:pt x="71538" y="93084"/>
                </a:lnTo>
                <a:lnTo>
                  <a:pt x="71538" y="93084"/>
                </a:lnTo>
                <a:lnTo>
                  <a:pt x="71538" y="93084"/>
                </a:lnTo>
                <a:lnTo>
                  <a:pt x="71538" y="93084"/>
                </a:lnTo>
                <a:lnTo>
                  <a:pt x="69230" y="93084"/>
                </a:lnTo>
                <a:lnTo>
                  <a:pt x="69230" y="93084"/>
                </a:lnTo>
                <a:lnTo>
                  <a:pt x="69230" y="93084"/>
                </a:lnTo>
                <a:lnTo>
                  <a:pt x="69230" y="93084"/>
                </a:lnTo>
                <a:lnTo>
                  <a:pt x="69230" y="95327"/>
                </a:lnTo>
                <a:lnTo>
                  <a:pt x="67692" y="95327"/>
                </a:lnTo>
                <a:lnTo>
                  <a:pt x="67692" y="95327"/>
                </a:lnTo>
                <a:lnTo>
                  <a:pt x="67692" y="93084"/>
                </a:lnTo>
                <a:lnTo>
                  <a:pt x="67692" y="93084"/>
                </a:lnTo>
                <a:lnTo>
                  <a:pt x="67692" y="93084"/>
                </a:lnTo>
                <a:lnTo>
                  <a:pt x="67692" y="95327"/>
                </a:lnTo>
                <a:lnTo>
                  <a:pt x="66153" y="95327"/>
                </a:lnTo>
                <a:lnTo>
                  <a:pt x="66153" y="95327"/>
                </a:lnTo>
                <a:lnTo>
                  <a:pt x="66153" y="95327"/>
                </a:lnTo>
                <a:lnTo>
                  <a:pt x="64615" y="95327"/>
                </a:lnTo>
                <a:lnTo>
                  <a:pt x="64615" y="93084"/>
                </a:lnTo>
                <a:lnTo>
                  <a:pt x="64615" y="93084"/>
                </a:lnTo>
                <a:lnTo>
                  <a:pt x="64615" y="93084"/>
                </a:lnTo>
                <a:lnTo>
                  <a:pt x="64615" y="93084"/>
                </a:lnTo>
                <a:lnTo>
                  <a:pt x="64615" y="93084"/>
                </a:lnTo>
                <a:lnTo>
                  <a:pt x="63076" y="93084"/>
                </a:lnTo>
                <a:lnTo>
                  <a:pt x="63076" y="93084"/>
                </a:lnTo>
                <a:lnTo>
                  <a:pt x="63076" y="93084"/>
                </a:lnTo>
                <a:lnTo>
                  <a:pt x="63076" y="93084"/>
                </a:lnTo>
                <a:lnTo>
                  <a:pt x="63076" y="95327"/>
                </a:lnTo>
                <a:lnTo>
                  <a:pt x="63076" y="95327"/>
                </a:lnTo>
                <a:lnTo>
                  <a:pt x="63076" y="95327"/>
                </a:lnTo>
                <a:lnTo>
                  <a:pt x="60769" y="95327"/>
                </a:lnTo>
                <a:lnTo>
                  <a:pt x="60769" y="95327"/>
                </a:lnTo>
                <a:lnTo>
                  <a:pt x="60769" y="95327"/>
                </a:lnTo>
                <a:lnTo>
                  <a:pt x="60769" y="95327"/>
                </a:lnTo>
                <a:lnTo>
                  <a:pt x="59230" y="95327"/>
                </a:lnTo>
                <a:lnTo>
                  <a:pt x="59230" y="95327"/>
                </a:lnTo>
                <a:lnTo>
                  <a:pt x="59230" y="98691"/>
                </a:lnTo>
                <a:lnTo>
                  <a:pt x="59230" y="98691"/>
                </a:lnTo>
                <a:lnTo>
                  <a:pt x="59230" y="98691"/>
                </a:lnTo>
                <a:lnTo>
                  <a:pt x="59230" y="98691"/>
                </a:lnTo>
                <a:lnTo>
                  <a:pt x="59230" y="98691"/>
                </a:lnTo>
                <a:lnTo>
                  <a:pt x="57692" y="98691"/>
                </a:lnTo>
                <a:lnTo>
                  <a:pt x="57692" y="100934"/>
                </a:lnTo>
                <a:lnTo>
                  <a:pt x="57692" y="100934"/>
                </a:lnTo>
                <a:lnTo>
                  <a:pt x="57692" y="100934"/>
                </a:lnTo>
                <a:lnTo>
                  <a:pt x="57692" y="100934"/>
                </a:lnTo>
                <a:lnTo>
                  <a:pt x="57692" y="100934"/>
                </a:lnTo>
                <a:lnTo>
                  <a:pt x="57692" y="100934"/>
                </a:lnTo>
                <a:lnTo>
                  <a:pt x="56153" y="100934"/>
                </a:lnTo>
                <a:lnTo>
                  <a:pt x="56153" y="100934"/>
                </a:lnTo>
                <a:lnTo>
                  <a:pt x="56153" y="103177"/>
                </a:lnTo>
                <a:lnTo>
                  <a:pt x="56153" y="103177"/>
                </a:lnTo>
                <a:lnTo>
                  <a:pt x="54615" y="103177"/>
                </a:lnTo>
                <a:lnTo>
                  <a:pt x="54615" y="103177"/>
                </a:lnTo>
                <a:lnTo>
                  <a:pt x="54615" y="103177"/>
                </a:lnTo>
                <a:lnTo>
                  <a:pt x="54615" y="103177"/>
                </a:lnTo>
                <a:lnTo>
                  <a:pt x="54615" y="103177"/>
                </a:lnTo>
                <a:lnTo>
                  <a:pt x="52307" y="103177"/>
                </a:lnTo>
                <a:lnTo>
                  <a:pt x="52307" y="103177"/>
                </a:lnTo>
                <a:lnTo>
                  <a:pt x="52307" y="103177"/>
                </a:lnTo>
                <a:lnTo>
                  <a:pt x="50769" y="103177"/>
                </a:lnTo>
                <a:lnTo>
                  <a:pt x="50769" y="103177"/>
                </a:lnTo>
                <a:lnTo>
                  <a:pt x="50769" y="103177"/>
                </a:lnTo>
                <a:lnTo>
                  <a:pt x="50769" y="103177"/>
                </a:lnTo>
                <a:lnTo>
                  <a:pt x="50769" y="105420"/>
                </a:lnTo>
                <a:lnTo>
                  <a:pt x="50769" y="105420"/>
                </a:lnTo>
                <a:lnTo>
                  <a:pt x="49230" y="105420"/>
                </a:lnTo>
                <a:lnTo>
                  <a:pt x="49230" y="105420"/>
                </a:lnTo>
                <a:lnTo>
                  <a:pt x="49230" y="105420"/>
                </a:lnTo>
                <a:lnTo>
                  <a:pt x="49230" y="105420"/>
                </a:lnTo>
                <a:lnTo>
                  <a:pt x="49230" y="105420"/>
                </a:lnTo>
                <a:lnTo>
                  <a:pt x="47692" y="105420"/>
                </a:lnTo>
                <a:lnTo>
                  <a:pt x="47692" y="105420"/>
                </a:lnTo>
                <a:lnTo>
                  <a:pt x="47692" y="105420"/>
                </a:lnTo>
                <a:lnTo>
                  <a:pt x="47692" y="105420"/>
                </a:lnTo>
                <a:lnTo>
                  <a:pt x="46153" y="105420"/>
                </a:lnTo>
                <a:lnTo>
                  <a:pt x="46153" y="105420"/>
                </a:lnTo>
                <a:lnTo>
                  <a:pt x="46153" y="105420"/>
                </a:lnTo>
                <a:lnTo>
                  <a:pt x="46153" y="105420"/>
                </a:lnTo>
                <a:lnTo>
                  <a:pt x="43846" y="105420"/>
                </a:lnTo>
                <a:lnTo>
                  <a:pt x="43846" y="105420"/>
                </a:lnTo>
                <a:lnTo>
                  <a:pt x="43846" y="105420"/>
                </a:lnTo>
                <a:lnTo>
                  <a:pt x="43846" y="105420"/>
                </a:lnTo>
                <a:lnTo>
                  <a:pt x="43846" y="105420"/>
                </a:lnTo>
                <a:lnTo>
                  <a:pt x="43846" y="105420"/>
                </a:lnTo>
                <a:lnTo>
                  <a:pt x="42307" y="105420"/>
                </a:lnTo>
                <a:lnTo>
                  <a:pt x="42307" y="105420"/>
                </a:lnTo>
                <a:lnTo>
                  <a:pt x="42307" y="105420"/>
                </a:lnTo>
                <a:lnTo>
                  <a:pt x="40769" y="105420"/>
                </a:lnTo>
                <a:lnTo>
                  <a:pt x="40769" y="105420"/>
                </a:lnTo>
                <a:lnTo>
                  <a:pt x="40769" y="105420"/>
                </a:lnTo>
                <a:lnTo>
                  <a:pt x="40769" y="105420"/>
                </a:lnTo>
                <a:lnTo>
                  <a:pt x="39230" y="105420"/>
                </a:lnTo>
                <a:lnTo>
                  <a:pt x="39230" y="105420"/>
                </a:lnTo>
                <a:lnTo>
                  <a:pt x="39230" y="107663"/>
                </a:lnTo>
                <a:lnTo>
                  <a:pt x="39230" y="107663"/>
                </a:lnTo>
                <a:lnTo>
                  <a:pt x="39230" y="107663"/>
                </a:lnTo>
                <a:lnTo>
                  <a:pt x="37692" y="107663"/>
                </a:lnTo>
                <a:lnTo>
                  <a:pt x="37692" y="107663"/>
                </a:lnTo>
                <a:lnTo>
                  <a:pt x="37692" y="107663"/>
                </a:lnTo>
                <a:lnTo>
                  <a:pt x="37692" y="107663"/>
                </a:lnTo>
                <a:lnTo>
                  <a:pt x="37692" y="107663"/>
                </a:lnTo>
                <a:lnTo>
                  <a:pt x="35384" y="107663"/>
                </a:lnTo>
                <a:lnTo>
                  <a:pt x="35384" y="111028"/>
                </a:lnTo>
                <a:lnTo>
                  <a:pt x="35384" y="111028"/>
                </a:lnTo>
                <a:lnTo>
                  <a:pt x="35384" y="111028"/>
                </a:lnTo>
                <a:lnTo>
                  <a:pt x="35384" y="111028"/>
                </a:lnTo>
                <a:lnTo>
                  <a:pt x="35384" y="111028"/>
                </a:lnTo>
                <a:lnTo>
                  <a:pt x="35384" y="111028"/>
                </a:lnTo>
                <a:lnTo>
                  <a:pt x="35384" y="113271"/>
                </a:lnTo>
                <a:lnTo>
                  <a:pt x="33846" y="113271"/>
                </a:lnTo>
                <a:lnTo>
                  <a:pt x="33846" y="113271"/>
                </a:lnTo>
                <a:lnTo>
                  <a:pt x="33846" y="113271"/>
                </a:lnTo>
                <a:lnTo>
                  <a:pt x="33846" y="113271"/>
                </a:lnTo>
                <a:lnTo>
                  <a:pt x="33846" y="113271"/>
                </a:lnTo>
                <a:lnTo>
                  <a:pt x="33846" y="113271"/>
                </a:lnTo>
                <a:lnTo>
                  <a:pt x="32307" y="113271"/>
                </a:lnTo>
                <a:lnTo>
                  <a:pt x="32307" y="113271"/>
                </a:lnTo>
                <a:lnTo>
                  <a:pt x="32307" y="113271"/>
                </a:lnTo>
                <a:lnTo>
                  <a:pt x="32307" y="113271"/>
                </a:lnTo>
                <a:lnTo>
                  <a:pt x="30769" y="113271"/>
                </a:lnTo>
                <a:lnTo>
                  <a:pt x="30769" y="115514"/>
                </a:lnTo>
                <a:lnTo>
                  <a:pt x="30769" y="115514"/>
                </a:lnTo>
                <a:lnTo>
                  <a:pt x="30769" y="115514"/>
                </a:lnTo>
                <a:lnTo>
                  <a:pt x="30769" y="115514"/>
                </a:lnTo>
                <a:lnTo>
                  <a:pt x="30769" y="117757"/>
                </a:lnTo>
                <a:lnTo>
                  <a:pt x="30769" y="117757"/>
                </a:lnTo>
                <a:lnTo>
                  <a:pt x="30769" y="117757"/>
                </a:lnTo>
                <a:lnTo>
                  <a:pt x="30769" y="117757"/>
                </a:lnTo>
                <a:lnTo>
                  <a:pt x="29230" y="117757"/>
                </a:lnTo>
                <a:lnTo>
                  <a:pt x="29230" y="117757"/>
                </a:lnTo>
                <a:lnTo>
                  <a:pt x="29230" y="117757"/>
                </a:lnTo>
                <a:lnTo>
                  <a:pt x="29230" y="117757"/>
                </a:lnTo>
                <a:lnTo>
                  <a:pt x="29230" y="117757"/>
                </a:lnTo>
                <a:lnTo>
                  <a:pt x="26923" y="117757"/>
                </a:lnTo>
                <a:lnTo>
                  <a:pt x="26923" y="117757"/>
                </a:lnTo>
                <a:lnTo>
                  <a:pt x="26923" y="117757"/>
                </a:lnTo>
                <a:lnTo>
                  <a:pt x="26923" y="117757"/>
                </a:lnTo>
                <a:lnTo>
                  <a:pt x="26923" y="117757"/>
                </a:lnTo>
                <a:lnTo>
                  <a:pt x="25384" y="117757"/>
                </a:lnTo>
                <a:lnTo>
                  <a:pt x="25384" y="117757"/>
                </a:lnTo>
                <a:lnTo>
                  <a:pt x="25384" y="117757"/>
                </a:lnTo>
                <a:lnTo>
                  <a:pt x="25384" y="117757"/>
                </a:lnTo>
                <a:lnTo>
                  <a:pt x="25384" y="117757"/>
                </a:lnTo>
                <a:lnTo>
                  <a:pt x="25384" y="117757"/>
                </a:lnTo>
                <a:lnTo>
                  <a:pt x="25384" y="117757"/>
                </a:lnTo>
                <a:lnTo>
                  <a:pt x="23846" y="117757"/>
                </a:lnTo>
                <a:lnTo>
                  <a:pt x="23846" y="117757"/>
                </a:lnTo>
                <a:lnTo>
                  <a:pt x="23846" y="117757"/>
                </a:lnTo>
                <a:lnTo>
                  <a:pt x="23846" y="120000"/>
                </a:lnTo>
                <a:lnTo>
                  <a:pt x="23846" y="120000"/>
                </a:lnTo>
                <a:lnTo>
                  <a:pt x="23846" y="120000"/>
                </a:lnTo>
                <a:lnTo>
                  <a:pt x="23846" y="120000"/>
                </a:lnTo>
                <a:lnTo>
                  <a:pt x="22307" y="120000"/>
                </a:lnTo>
                <a:lnTo>
                  <a:pt x="22307" y="120000"/>
                </a:lnTo>
                <a:lnTo>
                  <a:pt x="22307" y="120000"/>
                </a:lnTo>
                <a:lnTo>
                  <a:pt x="22307" y="120000"/>
                </a:lnTo>
                <a:lnTo>
                  <a:pt x="22307" y="120000"/>
                </a:lnTo>
                <a:lnTo>
                  <a:pt x="20769" y="120000"/>
                </a:lnTo>
                <a:lnTo>
                  <a:pt x="20769" y="120000"/>
                </a:lnTo>
                <a:lnTo>
                  <a:pt x="20769" y="120000"/>
                </a:lnTo>
                <a:lnTo>
                  <a:pt x="20769" y="120000"/>
                </a:lnTo>
                <a:lnTo>
                  <a:pt x="20769" y="120000"/>
                </a:lnTo>
                <a:lnTo>
                  <a:pt x="18461" y="120000"/>
                </a:lnTo>
                <a:lnTo>
                  <a:pt x="18461" y="120000"/>
                </a:lnTo>
                <a:lnTo>
                  <a:pt x="18461" y="120000"/>
                </a:lnTo>
                <a:lnTo>
                  <a:pt x="18461" y="120000"/>
                </a:lnTo>
                <a:lnTo>
                  <a:pt x="18461" y="120000"/>
                </a:lnTo>
                <a:lnTo>
                  <a:pt x="16923" y="120000"/>
                </a:lnTo>
                <a:lnTo>
                  <a:pt x="16923" y="120000"/>
                </a:lnTo>
                <a:lnTo>
                  <a:pt x="16923" y="120000"/>
                </a:lnTo>
                <a:lnTo>
                  <a:pt x="16923" y="120000"/>
                </a:lnTo>
                <a:lnTo>
                  <a:pt x="15384" y="120000"/>
                </a:lnTo>
                <a:lnTo>
                  <a:pt x="15384" y="120000"/>
                </a:lnTo>
                <a:lnTo>
                  <a:pt x="15384" y="117757"/>
                </a:lnTo>
                <a:lnTo>
                  <a:pt x="15384" y="117757"/>
                </a:lnTo>
                <a:lnTo>
                  <a:pt x="15384" y="117757"/>
                </a:lnTo>
                <a:lnTo>
                  <a:pt x="13846" y="117757"/>
                </a:lnTo>
                <a:lnTo>
                  <a:pt x="13846" y="120000"/>
                </a:lnTo>
                <a:lnTo>
                  <a:pt x="13846" y="120000"/>
                </a:lnTo>
                <a:lnTo>
                  <a:pt x="13846" y="120000"/>
                </a:lnTo>
                <a:lnTo>
                  <a:pt x="13846" y="120000"/>
                </a:lnTo>
                <a:lnTo>
                  <a:pt x="13846" y="120000"/>
                </a:lnTo>
                <a:lnTo>
                  <a:pt x="12307" y="120000"/>
                </a:lnTo>
                <a:lnTo>
                  <a:pt x="12307" y="120000"/>
                </a:lnTo>
                <a:lnTo>
                  <a:pt x="12307" y="120000"/>
                </a:lnTo>
                <a:lnTo>
                  <a:pt x="12307" y="120000"/>
                </a:lnTo>
                <a:lnTo>
                  <a:pt x="12307" y="117757"/>
                </a:lnTo>
                <a:lnTo>
                  <a:pt x="13846" y="117757"/>
                </a:lnTo>
                <a:lnTo>
                  <a:pt x="13846" y="117757"/>
                </a:lnTo>
                <a:lnTo>
                  <a:pt x="13846" y="117757"/>
                </a:lnTo>
                <a:lnTo>
                  <a:pt x="13846" y="115514"/>
                </a:lnTo>
                <a:lnTo>
                  <a:pt x="12307" y="115514"/>
                </a:lnTo>
                <a:lnTo>
                  <a:pt x="12307" y="115514"/>
                </a:lnTo>
                <a:lnTo>
                  <a:pt x="12307" y="115514"/>
                </a:lnTo>
                <a:lnTo>
                  <a:pt x="13846" y="115514"/>
                </a:lnTo>
                <a:lnTo>
                  <a:pt x="13846" y="115514"/>
                </a:lnTo>
                <a:lnTo>
                  <a:pt x="13846" y="113271"/>
                </a:lnTo>
                <a:lnTo>
                  <a:pt x="13846" y="113271"/>
                </a:lnTo>
                <a:lnTo>
                  <a:pt x="12307" y="113271"/>
                </a:lnTo>
                <a:lnTo>
                  <a:pt x="12307" y="113271"/>
                </a:lnTo>
                <a:lnTo>
                  <a:pt x="12307" y="113271"/>
                </a:lnTo>
                <a:lnTo>
                  <a:pt x="12307" y="113271"/>
                </a:lnTo>
                <a:lnTo>
                  <a:pt x="12307" y="113271"/>
                </a:lnTo>
                <a:lnTo>
                  <a:pt x="12307" y="113271"/>
                </a:lnTo>
                <a:lnTo>
                  <a:pt x="10000" y="113271"/>
                </a:lnTo>
                <a:lnTo>
                  <a:pt x="10000" y="111028"/>
                </a:lnTo>
                <a:lnTo>
                  <a:pt x="10000" y="111028"/>
                </a:lnTo>
                <a:lnTo>
                  <a:pt x="10000" y="111028"/>
                </a:lnTo>
                <a:lnTo>
                  <a:pt x="10000" y="111028"/>
                </a:lnTo>
                <a:lnTo>
                  <a:pt x="10000" y="111028"/>
                </a:lnTo>
                <a:lnTo>
                  <a:pt x="10000" y="107663"/>
                </a:lnTo>
                <a:lnTo>
                  <a:pt x="10000" y="107663"/>
                </a:lnTo>
                <a:lnTo>
                  <a:pt x="10000" y="107663"/>
                </a:lnTo>
                <a:lnTo>
                  <a:pt x="10000" y="105420"/>
                </a:lnTo>
                <a:lnTo>
                  <a:pt x="10000" y="105420"/>
                </a:lnTo>
                <a:lnTo>
                  <a:pt x="10000" y="105420"/>
                </a:lnTo>
                <a:lnTo>
                  <a:pt x="10000" y="105420"/>
                </a:lnTo>
                <a:lnTo>
                  <a:pt x="10000" y="103177"/>
                </a:lnTo>
                <a:lnTo>
                  <a:pt x="10000" y="103177"/>
                </a:lnTo>
                <a:lnTo>
                  <a:pt x="10000" y="103177"/>
                </a:lnTo>
                <a:lnTo>
                  <a:pt x="10000" y="100934"/>
                </a:lnTo>
                <a:lnTo>
                  <a:pt x="10000" y="100934"/>
                </a:lnTo>
                <a:lnTo>
                  <a:pt x="10000" y="100934"/>
                </a:lnTo>
                <a:lnTo>
                  <a:pt x="10000" y="98691"/>
                </a:lnTo>
                <a:lnTo>
                  <a:pt x="10000" y="98691"/>
                </a:lnTo>
                <a:lnTo>
                  <a:pt x="10000" y="98691"/>
                </a:lnTo>
                <a:lnTo>
                  <a:pt x="10000" y="98691"/>
                </a:lnTo>
                <a:lnTo>
                  <a:pt x="10000" y="95327"/>
                </a:lnTo>
                <a:lnTo>
                  <a:pt x="10000" y="95327"/>
                </a:lnTo>
                <a:lnTo>
                  <a:pt x="10000" y="95327"/>
                </a:lnTo>
                <a:lnTo>
                  <a:pt x="8461" y="95327"/>
                </a:lnTo>
                <a:lnTo>
                  <a:pt x="8461" y="95327"/>
                </a:lnTo>
                <a:lnTo>
                  <a:pt x="8461" y="93084"/>
                </a:lnTo>
                <a:lnTo>
                  <a:pt x="8461" y="93084"/>
                </a:lnTo>
                <a:lnTo>
                  <a:pt x="8461" y="93084"/>
                </a:lnTo>
                <a:lnTo>
                  <a:pt x="8461" y="93084"/>
                </a:lnTo>
                <a:lnTo>
                  <a:pt x="8461" y="90841"/>
                </a:lnTo>
                <a:lnTo>
                  <a:pt x="8461" y="90841"/>
                </a:lnTo>
                <a:lnTo>
                  <a:pt x="8461" y="90841"/>
                </a:lnTo>
                <a:lnTo>
                  <a:pt x="8461" y="90841"/>
                </a:lnTo>
                <a:lnTo>
                  <a:pt x="8461" y="88598"/>
                </a:lnTo>
                <a:lnTo>
                  <a:pt x="8461" y="88598"/>
                </a:lnTo>
                <a:lnTo>
                  <a:pt x="8461" y="88598"/>
                </a:lnTo>
                <a:lnTo>
                  <a:pt x="8461" y="88598"/>
                </a:lnTo>
                <a:lnTo>
                  <a:pt x="8461" y="86355"/>
                </a:lnTo>
                <a:lnTo>
                  <a:pt x="6923" y="86355"/>
                </a:lnTo>
                <a:lnTo>
                  <a:pt x="6923" y="86355"/>
                </a:lnTo>
                <a:lnTo>
                  <a:pt x="6923" y="86355"/>
                </a:lnTo>
                <a:lnTo>
                  <a:pt x="6923" y="86355"/>
                </a:lnTo>
                <a:lnTo>
                  <a:pt x="6923" y="86355"/>
                </a:lnTo>
                <a:lnTo>
                  <a:pt x="6923" y="82990"/>
                </a:lnTo>
                <a:lnTo>
                  <a:pt x="6923" y="82990"/>
                </a:lnTo>
                <a:lnTo>
                  <a:pt x="6923" y="82990"/>
                </a:lnTo>
                <a:lnTo>
                  <a:pt x="6923" y="82990"/>
                </a:lnTo>
                <a:lnTo>
                  <a:pt x="6923" y="82990"/>
                </a:lnTo>
                <a:lnTo>
                  <a:pt x="6923" y="80747"/>
                </a:lnTo>
                <a:lnTo>
                  <a:pt x="6923" y="80747"/>
                </a:lnTo>
                <a:lnTo>
                  <a:pt x="6923" y="80747"/>
                </a:lnTo>
                <a:lnTo>
                  <a:pt x="6923" y="78504"/>
                </a:lnTo>
                <a:lnTo>
                  <a:pt x="6923" y="78504"/>
                </a:lnTo>
                <a:lnTo>
                  <a:pt x="6923" y="78504"/>
                </a:lnTo>
                <a:lnTo>
                  <a:pt x="5384" y="78504"/>
                </a:lnTo>
                <a:lnTo>
                  <a:pt x="5384" y="78504"/>
                </a:lnTo>
                <a:lnTo>
                  <a:pt x="5384" y="76261"/>
                </a:lnTo>
                <a:lnTo>
                  <a:pt x="6923" y="76261"/>
                </a:lnTo>
                <a:lnTo>
                  <a:pt x="6923" y="76261"/>
                </a:lnTo>
                <a:lnTo>
                  <a:pt x="6923" y="76261"/>
                </a:lnTo>
                <a:lnTo>
                  <a:pt x="5384" y="76261"/>
                </a:lnTo>
                <a:lnTo>
                  <a:pt x="5384" y="74018"/>
                </a:lnTo>
                <a:lnTo>
                  <a:pt x="5384" y="74018"/>
                </a:lnTo>
                <a:lnTo>
                  <a:pt x="5384" y="74018"/>
                </a:lnTo>
                <a:lnTo>
                  <a:pt x="5384" y="74018"/>
                </a:lnTo>
                <a:lnTo>
                  <a:pt x="5384" y="70654"/>
                </a:lnTo>
                <a:lnTo>
                  <a:pt x="5384" y="70654"/>
                </a:lnTo>
                <a:lnTo>
                  <a:pt x="5384" y="70654"/>
                </a:lnTo>
                <a:lnTo>
                  <a:pt x="5384" y="70654"/>
                </a:lnTo>
                <a:lnTo>
                  <a:pt x="3846" y="70654"/>
                </a:lnTo>
                <a:lnTo>
                  <a:pt x="3846" y="70654"/>
                </a:lnTo>
                <a:lnTo>
                  <a:pt x="3846" y="70654"/>
                </a:lnTo>
                <a:lnTo>
                  <a:pt x="3846" y="70654"/>
                </a:lnTo>
                <a:lnTo>
                  <a:pt x="3846" y="70654"/>
                </a:lnTo>
                <a:lnTo>
                  <a:pt x="3846" y="70654"/>
                </a:lnTo>
                <a:lnTo>
                  <a:pt x="3846" y="70654"/>
                </a:lnTo>
                <a:lnTo>
                  <a:pt x="3846" y="68411"/>
                </a:lnTo>
                <a:lnTo>
                  <a:pt x="1538" y="68411"/>
                </a:lnTo>
                <a:lnTo>
                  <a:pt x="1538" y="68411"/>
                </a:lnTo>
                <a:lnTo>
                  <a:pt x="3846" y="68411"/>
                </a:lnTo>
                <a:lnTo>
                  <a:pt x="3846" y="68411"/>
                </a:lnTo>
                <a:lnTo>
                  <a:pt x="3846" y="66168"/>
                </a:lnTo>
                <a:lnTo>
                  <a:pt x="3846" y="66168"/>
                </a:lnTo>
                <a:lnTo>
                  <a:pt x="1538" y="66168"/>
                </a:lnTo>
                <a:lnTo>
                  <a:pt x="1538" y="66168"/>
                </a:lnTo>
                <a:lnTo>
                  <a:pt x="1538" y="66168"/>
                </a:lnTo>
                <a:lnTo>
                  <a:pt x="1538" y="63925"/>
                </a:lnTo>
                <a:lnTo>
                  <a:pt x="1538" y="63925"/>
                </a:lnTo>
                <a:lnTo>
                  <a:pt x="1538" y="63925"/>
                </a:lnTo>
                <a:lnTo>
                  <a:pt x="3846" y="63925"/>
                </a:lnTo>
                <a:lnTo>
                  <a:pt x="3846" y="63925"/>
                </a:lnTo>
                <a:lnTo>
                  <a:pt x="3846" y="63925"/>
                </a:lnTo>
                <a:lnTo>
                  <a:pt x="3846" y="63925"/>
                </a:lnTo>
                <a:lnTo>
                  <a:pt x="3846" y="61682"/>
                </a:lnTo>
                <a:lnTo>
                  <a:pt x="1538" y="61682"/>
                </a:lnTo>
                <a:lnTo>
                  <a:pt x="1538" y="61682"/>
                </a:lnTo>
                <a:lnTo>
                  <a:pt x="1538" y="61682"/>
                </a:lnTo>
                <a:lnTo>
                  <a:pt x="0" y="61682"/>
                </a:lnTo>
                <a:lnTo>
                  <a:pt x="0" y="61682"/>
                </a:lnTo>
                <a:lnTo>
                  <a:pt x="0" y="61682"/>
                </a:lnTo>
                <a:lnTo>
                  <a:pt x="1538" y="61682"/>
                </a:lnTo>
                <a:lnTo>
                  <a:pt x="1538" y="61682"/>
                </a:lnTo>
                <a:lnTo>
                  <a:pt x="1538" y="61682"/>
                </a:lnTo>
                <a:lnTo>
                  <a:pt x="3846" y="61682"/>
                </a:lnTo>
                <a:lnTo>
                  <a:pt x="3846" y="61682"/>
                </a:lnTo>
                <a:lnTo>
                  <a:pt x="3846" y="6168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 name="Shape 240"/>
          <p:cNvSpPr/>
          <p:nvPr/>
        </p:nvSpPr>
        <p:spPr>
          <a:xfrm>
            <a:off x="5116119" y="3838576"/>
            <a:ext cx="185737" cy="169861"/>
          </a:xfrm>
          <a:custGeom>
            <a:avLst/>
            <a:gdLst/>
            <a:ahLst/>
            <a:cxnLst/>
            <a:rect l="0" t="0" r="0" b="0"/>
            <a:pathLst>
              <a:path w="120000" h="120000" extrusionOk="0">
                <a:moveTo>
                  <a:pt x="3846" y="61682"/>
                </a:moveTo>
                <a:lnTo>
                  <a:pt x="3846" y="61682"/>
                </a:lnTo>
                <a:lnTo>
                  <a:pt x="3846" y="61682"/>
                </a:lnTo>
                <a:lnTo>
                  <a:pt x="3846" y="61682"/>
                </a:lnTo>
                <a:lnTo>
                  <a:pt x="3846" y="61682"/>
                </a:lnTo>
                <a:lnTo>
                  <a:pt x="3846" y="61682"/>
                </a:lnTo>
                <a:lnTo>
                  <a:pt x="5384" y="61682"/>
                </a:lnTo>
                <a:lnTo>
                  <a:pt x="5384" y="61682"/>
                </a:lnTo>
                <a:lnTo>
                  <a:pt x="5384" y="61682"/>
                </a:lnTo>
                <a:lnTo>
                  <a:pt x="5384" y="58317"/>
                </a:lnTo>
                <a:lnTo>
                  <a:pt x="5384" y="58317"/>
                </a:lnTo>
                <a:lnTo>
                  <a:pt x="5384" y="58317"/>
                </a:lnTo>
                <a:lnTo>
                  <a:pt x="5384" y="58317"/>
                </a:lnTo>
                <a:lnTo>
                  <a:pt x="5384" y="56074"/>
                </a:lnTo>
                <a:lnTo>
                  <a:pt x="5384" y="56074"/>
                </a:lnTo>
                <a:lnTo>
                  <a:pt x="5384" y="56074"/>
                </a:lnTo>
                <a:lnTo>
                  <a:pt x="5384" y="53831"/>
                </a:lnTo>
                <a:lnTo>
                  <a:pt x="5384" y="53831"/>
                </a:lnTo>
                <a:lnTo>
                  <a:pt x="5384" y="53831"/>
                </a:lnTo>
                <a:lnTo>
                  <a:pt x="5384" y="51588"/>
                </a:lnTo>
                <a:lnTo>
                  <a:pt x="5384" y="51588"/>
                </a:lnTo>
                <a:lnTo>
                  <a:pt x="5384" y="51588"/>
                </a:lnTo>
                <a:lnTo>
                  <a:pt x="5384" y="51588"/>
                </a:lnTo>
                <a:lnTo>
                  <a:pt x="5384" y="49345"/>
                </a:lnTo>
                <a:lnTo>
                  <a:pt x="5384" y="49345"/>
                </a:lnTo>
                <a:lnTo>
                  <a:pt x="5384" y="49345"/>
                </a:lnTo>
                <a:lnTo>
                  <a:pt x="5384" y="49345"/>
                </a:lnTo>
                <a:lnTo>
                  <a:pt x="6923" y="49345"/>
                </a:lnTo>
                <a:lnTo>
                  <a:pt x="6923" y="49345"/>
                </a:lnTo>
                <a:lnTo>
                  <a:pt x="6923" y="49345"/>
                </a:lnTo>
                <a:lnTo>
                  <a:pt x="6923" y="49345"/>
                </a:lnTo>
                <a:lnTo>
                  <a:pt x="6923" y="45981"/>
                </a:lnTo>
                <a:lnTo>
                  <a:pt x="6923" y="45981"/>
                </a:lnTo>
                <a:lnTo>
                  <a:pt x="8461" y="45981"/>
                </a:lnTo>
                <a:lnTo>
                  <a:pt x="8461" y="45981"/>
                </a:lnTo>
                <a:lnTo>
                  <a:pt x="8461" y="45981"/>
                </a:lnTo>
                <a:lnTo>
                  <a:pt x="8461" y="45981"/>
                </a:lnTo>
                <a:lnTo>
                  <a:pt x="8461" y="45981"/>
                </a:lnTo>
                <a:lnTo>
                  <a:pt x="8461" y="43738"/>
                </a:lnTo>
                <a:lnTo>
                  <a:pt x="8461" y="43738"/>
                </a:lnTo>
                <a:lnTo>
                  <a:pt x="8461" y="43738"/>
                </a:lnTo>
                <a:lnTo>
                  <a:pt x="10000" y="43738"/>
                </a:lnTo>
                <a:lnTo>
                  <a:pt x="10000" y="43738"/>
                </a:lnTo>
                <a:lnTo>
                  <a:pt x="10000" y="43738"/>
                </a:lnTo>
                <a:lnTo>
                  <a:pt x="10000" y="41495"/>
                </a:lnTo>
                <a:lnTo>
                  <a:pt x="10000" y="41495"/>
                </a:lnTo>
                <a:lnTo>
                  <a:pt x="10000" y="41495"/>
                </a:lnTo>
                <a:lnTo>
                  <a:pt x="10000" y="39252"/>
                </a:lnTo>
                <a:lnTo>
                  <a:pt x="10000" y="39252"/>
                </a:lnTo>
                <a:lnTo>
                  <a:pt x="10000" y="39252"/>
                </a:lnTo>
                <a:lnTo>
                  <a:pt x="10000" y="39252"/>
                </a:lnTo>
                <a:lnTo>
                  <a:pt x="10000" y="39252"/>
                </a:lnTo>
                <a:lnTo>
                  <a:pt x="10000" y="37009"/>
                </a:lnTo>
                <a:lnTo>
                  <a:pt x="10000" y="37009"/>
                </a:lnTo>
                <a:lnTo>
                  <a:pt x="10000" y="37009"/>
                </a:lnTo>
                <a:lnTo>
                  <a:pt x="10000" y="37009"/>
                </a:lnTo>
                <a:lnTo>
                  <a:pt x="10000" y="33644"/>
                </a:lnTo>
                <a:lnTo>
                  <a:pt x="10000" y="33644"/>
                </a:lnTo>
                <a:lnTo>
                  <a:pt x="10000" y="33644"/>
                </a:lnTo>
                <a:lnTo>
                  <a:pt x="10000" y="33644"/>
                </a:lnTo>
                <a:lnTo>
                  <a:pt x="10000" y="31401"/>
                </a:lnTo>
                <a:lnTo>
                  <a:pt x="10000" y="31401"/>
                </a:lnTo>
                <a:lnTo>
                  <a:pt x="10000" y="31401"/>
                </a:lnTo>
                <a:lnTo>
                  <a:pt x="10000" y="31401"/>
                </a:lnTo>
                <a:lnTo>
                  <a:pt x="12307" y="31401"/>
                </a:lnTo>
                <a:lnTo>
                  <a:pt x="12307" y="31401"/>
                </a:lnTo>
                <a:lnTo>
                  <a:pt x="10000" y="31401"/>
                </a:lnTo>
                <a:lnTo>
                  <a:pt x="10000" y="29158"/>
                </a:lnTo>
                <a:lnTo>
                  <a:pt x="10000" y="29158"/>
                </a:lnTo>
                <a:lnTo>
                  <a:pt x="10000" y="29158"/>
                </a:lnTo>
                <a:lnTo>
                  <a:pt x="10000" y="29158"/>
                </a:lnTo>
                <a:lnTo>
                  <a:pt x="10000" y="26915"/>
                </a:lnTo>
                <a:lnTo>
                  <a:pt x="10000" y="26915"/>
                </a:lnTo>
                <a:lnTo>
                  <a:pt x="10000" y="26915"/>
                </a:lnTo>
                <a:lnTo>
                  <a:pt x="10000" y="26915"/>
                </a:lnTo>
                <a:lnTo>
                  <a:pt x="12307" y="26915"/>
                </a:lnTo>
                <a:lnTo>
                  <a:pt x="12307" y="26915"/>
                </a:lnTo>
                <a:lnTo>
                  <a:pt x="12307" y="26915"/>
                </a:lnTo>
                <a:lnTo>
                  <a:pt x="13846" y="26915"/>
                </a:lnTo>
                <a:lnTo>
                  <a:pt x="13846" y="26915"/>
                </a:lnTo>
                <a:lnTo>
                  <a:pt x="13846" y="26915"/>
                </a:lnTo>
                <a:lnTo>
                  <a:pt x="13846" y="26915"/>
                </a:lnTo>
                <a:lnTo>
                  <a:pt x="13846" y="26915"/>
                </a:lnTo>
                <a:lnTo>
                  <a:pt x="13846" y="26915"/>
                </a:lnTo>
                <a:lnTo>
                  <a:pt x="13846" y="29158"/>
                </a:lnTo>
                <a:lnTo>
                  <a:pt x="15384" y="29158"/>
                </a:lnTo>
                <a:lnTo>
                  <a:pt x="15384" y="29158"/>
                </a:lnTo>
                <a:lnTo>
                  <a:pt x="15384" y="29158"/>
                </a:lnTo>
                <a:lnTo>
                  <a:pt x="15384" y="29158"/>
                </a:lnTo>
                <a:lnTo>
                  <a:pt x="15384" y="29158"/>
                </a:lnTo>
                <a:lnTo>
                  <a:pt x="15384" y="29158"/>
                </a:lnTo>
                <a:lnTo>
                  <a:pt x="16923" y="29158"/>
                </a:lnTo>
                <a:lnTo>
                  <a:pt x="16923" y="31401"/>
                </a:lnTo>
                <a:lnTo>
                  <a:pt x="16923" y="31401"/>
                </a:lnTo>
                <a:lnTo>
                  <a:pt x="16923" y="31401"/>
                </a:lnTo>
                <a:lnTo>
                  <a:pt x="16923" y="31401"/>
                </a:lnTo>
                <a:lnTo>
                  <a:pt x="18461" y="31401"/>
                </a:lnTo>
                <a:lnTo>
                  <a:pt x="18461" y="31401"/>
                </a:lnTo>
                <a:lnTo>
                  <a:pt x="18461" y="31401"/>
                </a:lnTo>
                <a:lnTo>
                  <a:pt x="18461" y="31401"/>
                </a:lnTo>
                <a:lnTo>
                  <a:pt x="18461" y="29158"/>
                </a:lnTo>
                <a:lnTo>
                  <a:pt x="18461" y="29158"/>
                </a:lnTo>
                <a:lnTo>
                  <a:pt x="20769" y="29158"/>
                </a:lnTo>
                <a:lnTo>
                  <a:pt x="20769" y="29158"/>
                </a:lnTo>
                <a:lnTo>
                  <a:pt x="20769" y="29158"/>
                </a:lnTo>
                <a:lnTo>
                  <a:pt x="20769" y="29158"/>
                </a:lnTo>
                <a:lnTo>
                  <a:pt x="22307" y="29158"/>
                </a:lnTo>
                <a:lnTo>
                  <a:pt x="22307" y="29158"/>
                </a:lnTo>
                <a:lnTo>
                  <a:pt x="22307" y="29158"/>
                </a:lnTo>
                <a:lnTo>
                  <a:pt x="23846" y="29158"/>
                </a:lnTo>
                <a:lnTo>
                  <a:pt x="23846" y="29158"/>
                </a:lnTo>
                <a:lnTo>
                  <a:pt x="23846" y="31401"/>
                </a:lnTo>
                <a:lnTo>
                  <a:pt x="23846" y="31401"/>
                </a:lnTo>
                <a:lnTo>
                  <a:pt x="23846" y="31401"/>
                </a:lnTo>
                <a:lnTo>
                  <a:pt x="23846" y="31401"/>
                </a:lnTo>
                <a:lnTo>
                  <a:pt x="25384" y="31401"/>
                </a:lnTo>
                <a:lnTo>
                  <a:pt x="25384" y="31401"/>
                </a:lnTo>
                <a:lnTo>
                  <a:pt x="25384" y="31401"/>
                </a:lnTo>
                <a:lnTo>
                  <a:pt x="25384" y="31401"/>
                </a:lnTo>
                <a:lnTo>
                  <a:pt x="25384" y="31401"/>
                </a:lnTo>
                <a:lnTo>
                  <a:pt x="25384" y="33644"/>
                </a:lnTo>
                <a:lnTo>
                  <a:pt x="26923" y="33644"/>
                </a:lnTo>
                <a:lnTo>
                  <a:pt x="26923" y="33644"/>
                </a:lnTo>
                <a:lnTo>
                  <a:pt x="26923" y="33644"/>
                </a:lnTo>
                <a:lnTo>
                  <a:pt x="26923" y="33644"/>
                </a:lnTo>
                <a:lnTo>
                  <a:pt x="29230" y="33644"/>
                </a:lnTo>
                <a:lnTo>
                  <a:pt x="29230" y="33644"/>
                </a:lnTo>
                <a:lnTo>
                  <a:pt x="29230" y="33644"/>
                </a:lnTo>
                <a:lnTo>
                  <a:pt x="29230" y="33644"/>
                </a:lnTo>
                <a:lnTo>
                  <a:pt x="29230" y="37009"/>
                </a:lnTo>
                <a:lnTo>
                  <a:pt x="29230" y="37009"/>
                </a:lnTo>
                <a:lnTo>
                  <a:pt x="30769" y="37009"/>
                </a:lnTo>
                <a:lnTo>
                  <a:pt x="30769" y="37009"/>
                </a:lnTo>
                <a:lnTo>
                  <a:pt x="30769" y="37009"/>
                </a:lnTo>
                <a:lnTo>
                  <a:pt x="30769" y="37009"/>
                </a:lnTo>
                <a:lnTo>
                  <a:pt x="30769" y="37009"/>
                </a:lnTo>
                <a:lnTo>
                  <a:pt x="30769" y="37009"/>
                </a:lnTo>
                <a:lnTo>
                  <a:pt x="32307" y="37009"/>
                </a:lnTo>
                <a:lnTo>
                  <a:pt x="32307" y="37009"/>
                </a:lnTo>
                <a:lnTo>
                  <a:pt x="32307" y="37009"/>
                </a:lnTo>
                <a:lnTo>
                  <a:pt x="32307" y="39252"/>
                </a:lnTo>
                <a:lnTo>
                  <a:pt x="32307" y="39252"/>
                </a:lnTo>
                <a:lnTo>
                  <a:pt x="33846" y="39252"/>
                </a:lnTo>
                <a:lnTo>
                  <a:pt x="33846" y="39252"/>
                </a:lnTo>
                <a:lnTo>
                  <a:pt x="33846" y="39252"/>
                </a:lnTo>
                <a:lnTo>
                  <a:pt x="33846" y="39252"/>
                </a:lnTo>
                <a:lnTo>
                  <a:pt x="33846" y="39252"/>
                </a:lnTo>
                <a:lnTo>
                  <a:pt x="33846" y="39252"/>
                </a:lnTo>
                <a:lnTo>
                  <a:pt x="35384" y="39252"/>
                </a:lnTo>
                <a:lnTo>
                  <a:pt x="35384" y="41495"/>
                </a:lnTo>
                <a:lnTo>
                  <a:pt x="35384" y="41495"/>
                </a:lnTo>
                <a:lnTo>
                  <a:pt x="35384" y="41495"/>
                </a:lnTo>
                <a:lnTo>
                  <a:pt x="35384" y="41495"/>
                </a:lnTo>
                <a:lnTo>
                  <a:pt x="35384" y="41495"/>
                </a:lnTo>
                <a:lnTo>
                  <a:pt x="37692" y="41495"/>
                </a:lnTo>
                <a:lnTo>
                  <a:pt x="37692" y="41495"/>
                </a:lnTo>
                <a:lnTo>
                  <a:pt x="37692" y="41495"/>
                </a:lnTo>
                <a:lnTo>
                  <a:pt x="37692" y="41495"/>
                </a:lnTo>
                <a:lnTo>
                  <a:pt x="37692" y="43738"/>
                </a:lnTo>
                <a:lnTo>
                  <a:pt x="39230" y="43738"/>
                </a:lnTo>
                <a:lnTo>
                  <a:pt x="39230" y="43738"/>
                </a:lnTo>
                <a:lnTo>
                  <a:pt x="39230" y="43738"/>
                </a:lnTo>
                <a:lnTo>
                  <a:pt x="39230" y="43738"/>
                </a:lnTo>
                <a:lnTo>
                  <a:pt x="39230" y="43738"/>
                </a:lnTo>
                <a:lnTo>
                  <a:pt x="39230" y="43738"/>
                </a:lnTo>
                <a:lnTo>
                  <a:pt x="40769" y="43738"/>
                </a:lnTo>
                <a:lnTo>
                  <a:pt x="40769" y="45981"/>
                </a:lnTo>
                <a:lnTo>
                  <a:pt x="40769" y="45981"/>
                </a:lnTo>
                <a:lnTo>
                  <a:pt x="40769" y="45981"/>
                </a:lnTo>
                <a:lnTo>
                  <a:pt x="40769" y="45981"/>
                </a:lnTo>
                <a:lnTo>
                  <a:pt x="40769" y="45981"/>
                </a:lnTo>
                <a:lnTo>
                  <a:pt x="42307" y="45981"/>
                </a:lnTo>
                <a:lnTo>
                  <a:pt x="42307" y="45981"/>
                </a:lnTo>
                <a:lnTo>
                  <a:pt x="42307" y="45981"/>
                </a:lnTo>
                <a:lnTo>
                  <a:pt x="42307" y="45981"/>
                </a:lnTo>
                <a:lnTo>
                  <a:pt x="42307" y="49345"/>
                </a:lnTo>
                <a:lnTo>
                  <a:pt x="43846" y="49345"/>
                </a:lnTo>
                <a:lnTo>
                  <a:pt x="43846" y="49345"/>
                </a:lnTo>
                <a:lnTo>
                  <a:pt x="43846" y="49345"/>
                </a:lnTo>
                <a:lnTo>
                  <a:pt x="43846" y="49345"/>
                </a:lnTo>
                <a:lnTo>
                  <a:pt x="43846" y="49345"/>
                </a:lnTo>
                <a:lnTo>
                  <a:pt x="43846" y="49345"/>
                </a:lnTo>
                <a:lnTo>
                  <a:pt x="43846" y="51588"/>
                </a:lnTo>
                <a:lnTo>
                  <a:pt x="43846" y="51588"/>
                </a:lnTo>
                <a:lnTo>
                  <a:pt x="43846" y="51588"/>
                </a:lnTo>
                <a:lnTo>
                  <a:pt x="43846" y="53831"/>
                </a:lnTo>
                <a:lnTo>
                  <a:pt x="43846" y="53831"/>
                </a:lnTo>
                <a:lnTo>
                  <a:pt x="43846" y="53831"/>
                </a:lnTo>
                <a:lnTo>
                  <a:pt x="43846" y="56074"/>
                </a:lnTo>
                <a:lnTo>
                  <a:pt x="43846" y="56074"/>
                </a:lnTo>
                <a:lnTo>
                  <a:pt x="43846" y="56074"/>
                </a:lnTo>
                <a:lnTo>
                  <a:pt x="43846" y="58317"/>
                </a:lnTo>
                <a:lnTo>
                  <a:pt x="43846" y="58317"/>
                </a:lnTo>
                <a:lnTo>
                  <a:pt x="43846" y="58317"/>
                </a:lnTo>
                <a:lnTo>
                  <a:pt x="43846" y="61682"/>
                </a:lnTo>
                <a:lnTo>
                  <a:pt x="43846" y="61682"/>
                </a:lnTo>
                <a:lnTo>
                  <a:pt x="43846" y="61682"/>
                </a:lnTo>
                <a:lnTo>
                  <a:pt x="43846" y="61682"/>
                </a:lnTo>
                <a:lnTo>
                  <a:pt x="43846" y="63925"/>
                </a:lnTo>
                <a:lnTo>
                  <a:pt x="46153" y="63925"/>
                </a:lnTo>
                <a:lnTo>
                  <a:pt x="46153" y="61682"/>
                </a:lnTo>
                <a:lnTo>
                  <a:pt x="46153" y="61682"/>
                </a:lnTo>
                <a:lnTo>
                  <a:pt x="46153" y="61682"/>
                </a:lnTo>
                <a:lnTo>
                  <a:pt x="46153" y="61682"/>
                </a:lnTo>
                <a:lnTo>
                  <a:pt x="46153" y="61682"/>
                </a:lnTo>
                <a:lnTo>
                  <a:pt x="46153" y="61682"/>
                </a:lnTo>
                <a:lnTo>
                  <a:pt x="46153" y="61682"/>
                </a:lnTo>
                <a:lnTo>
                  <a:pt x="46153" y="58317"/>
                </a:lnTo>
                <a:lnTo>
                  <a:pt x="47692" y="58317"/>
                </a:lnTo>
                <a:lnTo>
                  <a:pt x="47692" y="58317"/>
                </a:lnTo>
                <a:lnTo>
                  <a:pt x="47692" y="58317"/>
                </a:lnTo>
                <a:lnTo>
                  <a:pt x="47692" y="58317"/>
                </a:lnTo>
                <a:lnTo>
                  <a:pt x="47692" y="58317"/>
                </a:lnTo>
                <a:lnTo>
                  <a:pt x="47692" y="56074"/>
                </a:lnTo>
                <a:lnTo>
                  <a:pt x="49230" y="56074"/>
                </a:lnTo>
                <a:lnTo>
                  <a:pt x="49230" y="56074"/>
                </a:lnTo>
                <a:lnTo>
                  <a:pt x="49230" y="56074"/>
                </a:lnTo>
                <a:lnTo>
                  <a:pt x="49230" y="56074"/>
                </a:lnTo>
                <a:lnTo>
                  <a:pt x="49230" y="56074"/>
                </a:lnTo>
                <a:lnTo>
                  <a:pt x="49230" y="53831"/>
                </a:lnTo>
                <a:lnTo>
                  <a:pt x="49230" y="53831"/>
                </a:lnTo>
                <a:lnTo>
                  <a:pt x="49230" y="53831"/>
                </a:lnTo>
                <a:lnTo>
                  <a:pt x="49230" y="53831"/>
                </a:lnTo>
                <a:lnTo>
                  <a:pt x="50769" y="53831"/>
                </a:lnTo>
                <a:lnTo>
                  <a:pt x="50769" y="51588"/>
                </a:lnTo>
                <a:lnTo>
                  <a:pt x="50769" y="51588"/>
                </a:lnTo>
                <a:lnTo>
                  <a:pt x="50769" y="51588"/>
                </a:lnTo>
                <a:lnTo>
                  <a:pt x="50769" y="51588"/>
                </a:lnTo>
                <a:lnTo>
                  <a:pt x="50769" y="51588"/>
                </a:lnTo>
                <a:lnTo>
                  <a:pt x="50769" y="51588"/>
                </a:lnTo>
                <a:lnTo>
                  <a:pt x="50769" y="49345"/>
                </a:lnTo>
                <a:lnTo>
                  <a:pt x="52307" y="49345"/>
                </a:lnTo>
                <a:lnTo>
                  <a:pt x="52307" y="49345"/>
                </a:lnTo>
                <a:lnTo>
                  <a:pt x="52307" y="49345"/>
                </a:lnTo>
                <a:lnTo>
                  <a:pt x="52307" y="49345"/>
                </a:lnTo>
                <a:lnTo>
                  <a:pt x="52307" y="49345"/>
                </a:lnTo>
                <a:lnTo>
                  <a:pt x="52307" y="45981"/>
                </a:lnTo>
                <a:lnTo>
                  <a:pt x="54615" y="45981"/>
                </a:lnTo>
                <a:lnTo>
                  <a:pt x="54615" y="45981"/>
                </a:lnTo>
                <a:lnTo>
                  <a:pt x="54615" y="45981"/>
                </a:lnTo>
                <a:lnTo>
                  <a:pt x="54615" y="45981"/>
                </a:lnTo>
                <a:lnTo>
                  <a:pt x="54615" y="45981"/>
                </a:lnTo>
                <a:lnTo>
                  <a:pt x="54615" y="43738"/>
                </a:lnTo>
                <a:lnTo>
                  <a:pt x="54615" y="43738"/>
                </a:lnTo>
                <a:lnTo>
                  <a:pt x="54615" y="43738"/>
                </a:lnTo>
                <a:lnTo>
                  <a:pt x="54615" y="43738"/>
                </a:lnTo>
                <a:lnTo>
                  <a:pt x="56153" y="43738"/>
                </a:lnTo>
                <a:lnTo>
                  <a:pt x="56153" y="41495"/>
                </a:lnTo>
                <a:lnTo>
                  <a:pt x="56153" y="41495"/>
                </a:lnTo>
                <a:lnTo>
                  <a:pt x="56153" y="41495"/>
                </a:lnTo>
                <a:lnTo>
                  <a:pt x="56153" y="41495"/>
                </a:lnTo>
                <a:lnTo>
                  <a:pt x="56153" y="41495"/>
                </a:lnTo>
                <a:lnTo>
                  <a:pt x="57692" y="41495"/>
                </a:lnTo>
                <a:lnTo>
                  <a:pt x="57692" y="39252"/>
                </a:lnTo>
                <a:lnTo>
                  <a:pt x="57692" y="39252"/>
                </a:lnTo>
                <a:lnTo>
                  <a:pt x="57692" y="39252"/>
                </a:lnTo>
                <a:lnTo>
                  <a:pt x="57692" y="39252"/>
                </a:lnTo>
                <a:lnTo>
                  <a:pt x="57692" y="39252"/>
                </a:lnTo>
                <a:lnTo>
                  <a:pt x="57692" y="39252"/>
                </a:lnTo>
                <a:lnTo>
                  <a:pt x="57692" y="37009"/>
                </a:lnTo>
                <a:lnTo>
                  <a:pt x="59230" y="37009"/>
                </a:lnTo>
                <a:lnTo>
                  <a:pt x="59230" y="37009"/>
                </a:lnTo>
                <a:lnTo>
                  <a:pt x="59230" y="37009"/>
                </a:lnTo>
                <a:lnTo>
                  <a:pt x="59230" y="37009"/>
                </a:lnTo>
                <a:lnTo>
                  <a:pt x="59230" y="37009"/>
                </a:lnTo>
                <a:lnTo>
                  <a:pt x="59230" y="37009"/>
                </a:lnTo>
                <a:lnTo>
                  <a:pt x="59230" y="33644"/>
                </a:lnTo>
                <a:lnTo>
                  <a:pt x="59230" y="33644"/>
                </a:lnTo>
                <a:lnTo>
                  <a:pt x="59230" y="33644"/>
                </a:lnTo>
                <a:lnTo>
                  <a:pt x="60769" y="33644"/>
                </a:lnTo>
                <a:lnTo>
                  <a:pt x="60769" y="33644"/>
                </a:lnTo>
                <a:lnTo>
                  <a:pt x="60769" y="33644"/>
                </a:lnTo>
                <a:lnTo>
                  <a:pt x="60769" y="31401"/>
                </a:lnTo>
                <a:lnTo>
                  <a:pt x="60769" y="31401"/>
                </a:lnTo>
                <a:lnTo>
                  <a:pt x="60769" y="31401"/>
                </a:lnTo>
                <a:lnTo>
                  <a:pt x="63076" y="31401"/>
                </a:lnTo>
                <a:lnTo>
                  <a:pt x="63076" y="31401"/>
                </a:lnTo>
                <a:lnTo>
                  <a:pt x="63076" y="31401"/>
                </a:lnTo>
                <a:lnTo>
                  <a:pt x="63076" y="29158"/>
                </a:lnTo>
                <a:lnTo>
                  <a:pt x="63076" y="29158"/>
                </a:lnTo>
                <a:lnTo>
                  <a:pt x="63076" y="29158"/>
                </a:lnTo>
                <a:lnTo>
                  <a:pt x="63076" y="29158"/>
                </a:lnTo>
                <a:lnTo>
                  <a:pt x="63076" y="29158"/>
                </a:lnTo>
                <a:lnTo>
                  <a:pt x="64615" y="29158"/>
                </a:lnTo>
                <a:lnTo>
                  <a:pt x="64615" y="26915"/>
                </a:lnTo>
                <a:lnTo>
                  <a:pt x="64615" y="26915"/>
                </a:lnTo>
                <a:lnTo>
                  <a:pt x="64615" y="26915"/>
                </a:lnTo>
                <a:lnTo>
                  <a:pt x="64615" y="26915"/>
                </a:lnTo>
                <a:lnTo>
                  <a:pt x="64615" y="26915"/>
                </a:lnTo>
                <a:lnTo>
                  <a:pt x="64615" y="26915"/>
                </a:lnTo>
                <a:lnTo>
                  <a:pt x="64615" y="24672"/>
                </a:lnTo>
                <a:lnTo>
                  <a:pt x="64615" y="24672"/>
                </a:lnTo>
                <a:lnTo>
                  <a:pt x="66153" y="24672"/>
                </a:lnTo>
                <a:lnTo>
                  <a:pt x="66153" y="24672"/>
                </a:lnTo>
                <a:lnTo>
                  <a:pt x="66153" y="24672"/>
                </a:lnTo>
                <a:lnTo>
                  <a:pt x="66153" y="21308"/>
                </a:lnTo>
                <a:lnTo>
                  <a:pt x="66153" y="21308"/>
                </a:lnTo>
                <a:lnTo>
                  <a:pt x="66153" y="21308"/>
                </a:lnTo>
                <a:lnTo>
                  <a:pt x="67692" y="21308"/>
                </a:lnTo>
                <a:lnTo>
                  <a:pt x="67692" y="21308"/>
                </a:lnTo>
                <a:lnTo>
                  <a:pt x="67692" y="21308"/>
                </a:lnTo>
                <a:lnTo>
                  <a:pt x="67692" y="19065"/>
                </a:lnTo>
                <a:lnTo>
                  <a:pt x="67692" y="19065"/>
                </a:lnTo>
                <a:lnTo>
                  <a:pt x="67692" y="19065"/>
                </a:lnTo>
                <a:lnTo>
                  <a:pt x="67692" y="19065"/>
                </a:lnTo>
                <a:lnTo>
                  <a:pt x="67692" y="19065"/>
                </a:lnTo>
                <a:lnTo>
                  <a:pt x="69230" y="19065"/>
                </a:lnTo>
                <a:lnTo>
                  <a:pt x="69230" y="16822"/>
                </a:lnTo>
                <a:lnTo>
                  <a:pt x="69230" y="16822"/>
                </a:lnTo>
                <a:lnTo>
                  <a:pt x="69230" y="16822"/>
                </a:lnTo>
                <a:lnTo>
                  <a:pt x="69230" y="16822"/>
                </a:lnTo>
                <a:lnTo>
                  <a:pt x="69230" y="16822"/>
                </a:lnTo>
                <a:lnTo>
                  <a:pt x="69230" y="16822"/>
                </a:lnTo>
                <a:lnTo>
                  <a:pt x="69230" y="14579"/>
                </a:lnTo>
                <a:lnTo>
                  <a:pt x="71538" y="14579"/>
                </a:lnTo>
                <a:lnTo>
                  <a:pt x="71538" y="14579"/>
                </a:lnTo>
                <a:lnTo>
                  <a:pt x="71538" y="14579"/>
                </a:lnTo>
                <a:lnTo>
                  <a:pt x="71538" y="14579"/>
                </a:lnTo>
                <a:lnTo>
                  <a:pt x="71538" y="14579"/>
                </a:lnTo>
                <a:lnTo>
                  <a:pt x="71538" y="12336"/>
                </a:lnTo>
                <a:lnTo>
                  <a:pt x="73076" y="12336"/>
                </a:lnTo>
                <a:lnTo>
                  <a:pt x="73076" y="12336"/>
                </a:lnTo>
                <a:lnTo>
                  <a:pt x="73076" y="12336"/>
                </a:lnTo>
                <a:lnTo>
                  <a:pt x="73076" y="12336"/>
                </a:lnTo>
                <a:lnTo>
                  <a:pt x="73076" y="12336"/>
                </a:lnTo>
                <a:lnTo>
                  <a:pt x="74615" y="12336"/>
                </a:lnTo>
                <a:lnTo>
                  <a:pt x="74615" y="12336"/>
                </a:lnTo>
                <a:lnTo>
                  <a:pt x="74615" y="12336"/>
                </a:lnTo>
                <a:lnTo>
                  <a:pt x="74615" y="12336"/>
                </a:lnTo>
                <a:lnTo>
                  <a:pt x="74615" y="12336"/>
                </a:lnTo>
                <a:lnTo>
                  <a:pt x="76153" y="12336"/>
                </a:lnTo>
                <a:lnTo>
                  <a:pt x="76153" y="12336"/>
                </a:lnTo>
                <a:lnTo>
                  <a:pt x="76153" y="12336"/>
                </a:lnTo>
                <a:lnTo>
                  <a:pt x="76153" y="12336"/>
                </a:lnTo>
                <a:lnTo>
                  <a:pt x="77692" y="12336"/>
                </a:lnTo>
                <a:lnTo>
                  <a:pt x="77692" y="12336"/>
                </a:lnTo>
                <a:lnTo>
                  <a:pt x="77692" y="8971"/>
                </a:lnTo>
                <a:lnTo>
                  <a:pt x="77692" y="8971"/>
                </a:lnTo>
                <a:lnTo>
                  <a:pt x="77692" y="8971"/>
                </a:lnTo>
                <a:lnTo>
                  <a:pt x="80000" y="8971"/>
                </a:lnTo>
                <a:lnTo>
                  <a:pt x="80000" y="8971"/>
                </a:lnTo>
                <a:lnTo>
                  <a:pt x="80000" y="8971"/>
                </a:lnTo>
                <a:lnTo>
                  <a:pt x="80000" y="8971"/>
                </a:lnTo>
                <a:lnTo>
                  <a:pt x="80000" y="8971"/>
                </a:lnTo>
                <a:lnTo>
                  <a:pt x="81538" y="8971"/>
                </a:lnTo>
                <a:lnTo>
                  <a:pt x="81538" y="8971"/>
                </a:lnTo>
                <a:lnTo>
                  <a:pt x="81538" y="8971"/>
                </a:lnTo>
                <a:lnTo>
                  <a:pt x="81538" y="8971"/>
                </a:lnTo>
                <a:lnTo>
                  <a:pt x="83076" y="8971"/>
                </a:lnTo>
                <a:lnTo>
                  <a:pt x="83076" y="8971"/>
                </a:lnTo>
                <a:lnTo>
                  <a:pt x="83076" y="8971"/>
                </a:lnTo>
                <a:lnTo>
                  <a:pt x="83076" y="8971"/>
                </a:lnTo>
                <a:lnTo>
                  <a:pt x="83076" y="6728"/>
                </a:lnTo>
                <a:lnTo>
                  <a:pt x="84615" y="6728"/>
                </a:lnTo>
                <a:lnTo>
                  <a:pt x="84615" y="6728"/>
                </a:lnTo>
                <a:lnTo>
                  <a:pt x="84615" y="6728"/>
                </a:lnTo>
                <a:lnTo>
                  <a:pt x="84615" y="6728"/>
                </a:lnTo>
                <a:lnTo>
                  <a:pt x="86153" y="6728"/>
                </a:lnTo>
                <a:lnTo>
                  <a:pt x="86153" y="6728"/>
                </a:lnTo>
                <a:lnTo>
                  <a:pt x="86153" y="6728"/>
                </a:lnTo>
                <a:lnTo>
                  <a:pt x="86153" y="6728"/>
                </a:lnTo>
                <a:lnTo>
                  <a:pt x="88461" y="6728"/>
                </a:lnTo>
                <a:lnTo>
                  <a:pt x="88461" y="6728"/>
                </a:lnTo>
                <a:lnTo>
                  <a:pt x="88461" y="6728"/>
                </a:lnTo>
                <a:lnTo>
                  <a:pt x="88461" y="6728"/>
                </a:lnTo>
                <a:lnTo>
                  <a:pt x="88461" y="6728"/>
                </a:lnTo>
                <a:lnTo>
                  <a:pt x="90000" y="6728"/>
                </a:lnTo>
                <a:lnTo>
                  <a:pt x="90000" y="6728"/>
                </a:lnTo>
                <a:lnTo>
                  <a:pt x="90000" y="4485"/>
                </a:lnTo>
                <a:lnTo>
                  <a:pt x="90000" y="4485"/>
                </a:lnTo>
                <a:lnTo>
                  <a:pt x="90000" y="4485"/>
                </a:lnTo>
                <a:lnTo>
                  <a:pt x="91538" y="4485"/>
                </a:lnTo>
                <a:lnTo>
                  <a:pt x="91538" y="4485"/>
                </a:lnTo>
                <a:lnTo>
                  <a:pt x="91538" y="4485"/>
                </a:lnTo>
                <a:lnTo>
                  <a:pt x="91538" y="4485"/>
                </a:lnTo>
                <a:lnTo>
                  <a:pt x="93076" y="4485"/>
                </a:lnTo>
                <a:lnTo>
                  <a:pt x="93076" y="4485"/>
                </a:lnTo>
                <a:lnTo>
                  <a:pt x="93076" y="4485"/>
                </a:lnTo>
                <a:lnTo>
                  <a:pt x="93076" y="4485"/>
                </a:lnTo>
                <a:lnTo>
                  <a:pt x="93076" y="4485"/>
                </a:lnTo>
                <a:lnTo>
                  <a:pt x="94615" y="4485"/>
                </a:lnTo>
                <a:lnTo>
                  <a:pt x="94615" y="4485"/>
                </a:lnTo>
                <a:lnTo>
                  <a:pt x="94615" y="4485"/>
                </a:lnTo>
                <a:lnTo>
                  <a:pt x="94615" y="4485"/>
                </a:lnTo>
                <a:lnTo>
                  <a:pt x="96923" y="4485"/>
                </a:lnTo>
                <a:lnTo>
                  <a:pt x="96923" y="2242"/>
                </a:lnTo>
                <a:lnTo>
                  <a:pt x="96923" y="2242"/>
                </a:lnTo>
                <a:lnTo>
                  <a:pt x="96923" y="2242"/>
                </a:lnTo>
                <a:lnTo>
                  <a:pt x="98461" y="2242"/>
                </a:lnTo>
                <a:lnTo>
                  <a:pt x="98461" y="2242"/>
                </a:lnTo>
                <a:lnTo>
                  <a:pt x="98461" y="2242"/>
                </a:lnTo>
                <a:lnTo>
                  <a:pt x="98461" y="2242"/>
                </a:lnTo>
                <a:lnTo>
                  <a:pt x="98461" y="2242"/>
                </a:lnTo>
                <a:lnTo>
                  <a:pt x="100000" y="2242"/>
                </a:lnTo>
                <a:lnTo>
                  <a:pt x="100000" y="2242"/>
                </a:lnTo>
                <a:lnTo>
                  <a:pt x="100000" y="2242"/>
                </a:lnTo>
                <a:lnTo>
                  <a:pt x="100000" y="2242"/>
                </a:lnTo>
                <a:lnTo>
                  <a:pt x="100000" y="2242"/>
                </a:lnTo>
                <a:lnTo>
                  <a:pt x="101538" y="2242"/>
                </a:lnTo>
                <a:lnTo>
                  <a:pt x="101538" y="2242"/>
                </a:lnTo>
                <a:lnTo>
                  <a:pt x="101538" y="2242"/>
                </a:lnTo>
                <a:lnTo>
                  <a:pt x="101538" y="0"/>
                </a:lnTo>
                <a:lnTo>
                  <a:pt x="103076" y="0"/>
                </a:lnTo>
                <a:lnTo>
                  <a:pt x="103076" y="0"/>
                </a:lnTo>
                <a:lnTo>
                  <a:pt x="103076" y="0"/>
                </a:lnTo>
                <a:lnTo>
                  <a:pt x="103076" y="0"/>
                </a:lnTo>
                <a:lnTo>
                  <a:pt x="105384" y="0"/>
                </a:lnTo>
                <a:lnTo>
                  <a:pt x="105384" y="0"/>
                </a:lnTo>
                <a:lnTo>
                  <a:pt x="105384" y="0"/>
                </a:lnTo>
                <a:lnTo>
                  <a:pt x="105384" y="0"/>
                </a:lnTo>
                <a:lnTo>
                  <a:pt x="105384" y="0"/>
                </a:lnTo>
                <a:lnTo>
                  <a:pt x="106923" y="0"/>
                </a:lnTo>
                <a:lnTo>
                  <a:pt x="106923" y="0"/>
                </a:lnTo>
                <a:lnTo>
                  <a:pt x="106923" y="0"/>
                </a:lnTo>
                <a:lnTo>
                  <a:pt x="106923" y="0"/>
                </a:lnTo>
                <a:lnTo>
                  <a:pt x="108461" y="0"/>
                </a:lnTo>
                <a:lnTo>
                  <a:pt x="108461" y="0"/>
                </a:lnTo>
                <a:lnTo>
                  <a:pt x="108461" y="0"/>
                </a:lnTo>
                <a:lnTo>
                  <a:pt x="106923" y="0"/>
                </a:lnTo>
                <a:lnTo>
                  <a:pt x="106923" y="2242"/>
                </a:lnTo>
                <a:lnTo>
                  <a:pt x="106923" y="2242"/>
                </a:lnTo>
                <a:lnTo>
                  <a:pt x="106923" y="2242"/>
                </a:lnTo>
                <a:lnTo>
                  <a:pt x="106923" y="2242"/>
                </a:lnTo>
                <a:lnTo>
                  <a:pt x="106923" y="4485"/>
                </a:lnTo>
                <a:lnTo>
                  <a:pt x="106923" y="4485"/>
                </a:lnTo>
                <a:lnTo>
                  <a:pt x="106923" y="4485"/>
                </a:lnTo>
                <a:lnTo>
                  <a:pt x="106923" y="6728"/>
                </a:lnTo>
                <a:lnTo>
                  <a:pt x="106923" y="6728"/>
                </a:lnTo>
                <a:lnTo>
                  <a:pt x="106923" y="6728"/>
                </a:lnTo>
                <a:lnTo>
                  <a:pt x="106923" y="6728"/>
                </a:lnTo>
                <a:lnTo>
                  <a:pt x="106923" y="6728"/>
                </a:lnTo>
                <a:lnTo>
                  <a:pt x="106923" y="8971"/>
                </a:lnTo>
                <a:lnTo>
                  <a:pt x="106923" y="8971"/>
                </a:lnTo>
                <a:lnTo>
                  <a:pt x="106923" y="8971"/>
                </a:lnTo>
                <a:lnTo>
                  <a:pt x="108461" y="8971"/>
                </a:lnTo>
                <a:lnTo>
                  <a:pt x="108461" y="8971"/>
                </a:lnTo>
                <a:lnTo>
                  <a:pt x="108461" y="12336"/>
                </a:lnTo>
                <a:lnTo>
                  <a:pt x="108461" y="12336"/>
                </a:lnTo>
                <a:lnTo>
                  <a:pt x="108461" y="12336"/>
                </a:lnTo>
                <a:lnTo>
                  <a:pt x="108461" y="12336"/>
                </a:lnTo>
                <a:lnTo>
                  <a:pt x="108461" y="12336"/>
                </a:lnTo>
                <a:lnTo>
                  <a:pt x="108461" y="12336"/>
                </a:lnTo>
                <a:lnTo>
                  <a:pt x="108461" y="12336"/>
                </a:lnTo>
                <a:lnTo>
                  <a:pt x="108461" y="14579"/>
                </a:lnTo>
                <a:lnTo>
                  <a:pt x="110000" y="14579"/>
                </a:lnTo>
                <a:lnTo>
                  <a:pt x="110000" y="14579"/>
                </a:lnTo>
                <a:lnTo>
                  <a:pt x="110000" y="14579"/>
                </a:lnTo>
                <a:lnTo>
                  <a:pt x="110000" y="14579"/>
                </a:lnTo>
                <a:lnTo>
                  <a:pt x="110000" y="16822"/>
                </a:lnTo>
                <a:lnTo>
                  <a:pt x="110000" y="16822"/>
                </a:lnTo>
                <a:lnTo>
                  <a:pt x="110000" y="16822"/>
                </a:lnTo>
                <a:lnTo>
                  <a:pt x="110000" y="16822"/>
                </a:lnTo>
                <a:lnTo>
                  <a:pt x="110000" y="16822"/>
                </a:lnTo>
                <a:lnTo>
                  <a:pt x="110000" y="19065"/>
                </a:lnTo>
                <a:lnTo>
                  <a:pt x="111538" y="19065"/>
                </a:lnTo>
                <a:lnTo>
                  <a:pt x="111538" y="19065"/>
                </a:lnTo>
                <a:lnTo>
                  <a:pt x="111538" y="19065"/>
                </a:lnTo>
                <a:lnTo>
                  <a:pt x="111538" y="19065"/>
                </a:lnTo>
                <a:lnTo>
                  <a:pt x="111538" y="21308"/>
                </a:lnTo>
                <a:lnTo>
                  <a:pt x="111538" y="21308"/>
                </a:lnTo>
                <a:lnTo>
                  <a:pt x="111538" y="21308"/>
                </a:lnTo>
                <a:lnTo>
                  <a:pt x="113846" y="21308"/>
                </a:lnTo>
                <a:lnTo>
                  <a:pt x="113846" y="21308"/>
                </a:lnTo>
                <a:lnTo>
                  <a:pt x="113846" y="24672"/>
                </a:lnTo>
                <a:lnTo>
                  <a:pt x="113846" y="24672"/>
                </a:lnTo>
                <a:lnTo>
                  <a:pt x="113846" y="24672"/>
                </a:lnTo>
                <a:lnTo>
                  <a:pt x="113846" y="24672"/>
                </a:lnTo>
                <a:lnTo>
                  <a:pt x="113846" y="24672"/>
                </a:lnTo>
                <a:lnTo>
                  <a:pt x="113846" y="26915"/>
                </a:lnTo>
                <a:lnTo>
                  <a:pt x="113846" y="26915"/>
                </a:lnTo>
                <a:lnTo>
                  <a:pt x="113846" y="26915"/>
                </a:lnTo>
                <a:lnTo>
                  <a:pt x="115384" y="26915"/>
                </a:lnTo>
                <a:lnTo>
                  <a:pt x="115384" y="26915"/>
                </a:lnTo>
                <a:lnTo>
                  <a:pt x="115384" y="26915"/>
                </a:lnTo>
                <a:lnTo>
                  <a:pt x="115384" y="29158"/>
                </a:lnTo>
                <a:lnTo>
                  <a:pt x="115384" y="29158"/>
                </a:lnTo>
                <a:lnTo>
                  <a:pt x="115384" y="29158"/>
                </a:lnTo>
                <a:lnTo>
                  <a:pt x="115384" y="29158"/>
                </a:lnTo>
                <a:lnTo>
                  <a:pt x="116923" y="29158"/>
                </a:lnTo>
                <a:lnTo>
                  <a:pt x="116923" y="31401"/>
                </a:lnTo>
                <a:lnTo>
                  <a:pt x="116923" y="31401"/>
                </a:lnTo>
                <a:lnTo>
                  <a:pt x="116923" y="31401"/>
                </a:lnTo>
                <a:lnTo>
                  <a:pt x="116923" y="33644"/>
                </a:lnTo>
                <a:lnTo>
                  <a:pt x="115384" y="33644"/>
                </a:lnTo>
                <a:lnTo>
                  <a:pt x="115384" y="33644"/>
                </a:lnTo>
                <a:lnTo>
                  <a:pt x="115384" y="33644"/>
                </a:lnTo>
                <a:lnTo>
                  <a:pt x="115384" y="37009"/>
                </a:lnTo>
                <a:lnTo>
                  <a:pt x="115384" y="37009"/>
                </a:lnTo>
                <a:lnTo>
                  <a:pt x="116923" y="37009"/>
                </a:lnTo>
                <a:lnTo>
                  <a:pt x="116923" y="37009"/>
                </a:lnTo>
                <a:lnTo>
                  <a:pt x="116923" y="37009"/>
                </a:lnTo>
                <a:lnTo>
                  <a:pt x="116923" y="37009"/>
                </a:lnTo>
                <a:lnTo>
                  <a:pt x="116923" y="37009"/>
                </a:lnTo>
                <a:lnTo>
                  <a:pt x="116923" y="39252"/>
                </a:lnTo>
                <a:lnTo>
                  <a:pt x="116923" y="39252"/>
                </a:lnTo>
                <a:lnTo>
                  <a:pt x="116923" y="39252"/>
                </a:lnTo>
                <a:lnTo>
                  <a:pt x="118461" y="39252"/>
                </a:lnTo>
                <a:lnTo>
                  <a:pt x="118461" y="39252"/>
                </a:lnTo>
                <a:lnTo>
                  <a:pt x="118461" y="39252"/>
                </a:lnTo>
                <a:lnTo>
                  <a:pt x="118461" y="41495"/>
                </a:lnTo>
                <a:lnTo>
                  <a:pt x="118461" y="41495"/>
                </a:lnTo>
                <a:lnTo>
                  <a:pt x="118461" y="41495"/>
                </a:lnTo>
                <a:lnTo>
                  <a:pt x="118461" y="41495"/>
                </a:lnTo>
                <a:lnTo>
                  <a:pt x="118461" y="41495"/>
                </a:lnTo>
                <a:lnTo>
                  <a:pt x="118461" y="43738"/>
                </a:lnTo>
                <a:lnTo>
                  <a:pt x="120000" y="43738"/>
                </a:lnTo>
                <a:lnTo>
                  <a:pt x="120000" y="43738"/>
                </a:lnTo>
                <a:lnTo>
                  <a:pt x="118461" y="43738"/>
                </a:lnTo>
                <a:lnTo>
                  <a:pt x="118461" y="43738"/>
                </a:lnTo>
                <a:lnTo>
                  <a:pt x="118461" y="43738"/>
                </a:lnTo>
                <a:lnTo>
                  <a:pt x="118461" y="43738"/>
                </a:lnTo>
                <a:lnTo>
                  <a:pt x="118461" y="43738"/>
                </a:lnTo>
                <a:lnTo>
                  <a:pt x="116923" y="43738"/>
                </a:lnTo>
                <a:lnTo>
                  <a:pt x="116923" y="45981"/>
                </a:lnTo>
                <a:lnTo>
                  <a:pt x="116923" y="45981"/>
                </a:lnTo>
                <a:lnTo>
                  <a:pt x="116923" y="45981"/>
                </a:lnTo>
                <a:lnTo>
                  <a:pt x="116923" y="45981"/>
                </a:lnTo>
                <a:lnTo>
                  <a:pt x="116923" y="45981"/>
                </a:lnTo>
                <a:lnTo>
                  <a:pt x="115384" y="45981"/>
                </a:lnTo>
                <a:lnTo>
                  <a:pt x="115384" y="45981"/>
                </a:lnTo>
                <a:lnTo>
                  <a:pt x="115384" y="45981"/>
                </a:lnTo>
                <a:lnTo>
                  <a:pt x="115384" y="45981"/>
                </a:lnTo>
                <a:lnTo>
                  <a:pt x="113846" y="45981"/>
                </a:lnTo>
                <a:lnTo>
                  <a:pt x="113846" y="45981"/>
                </a:lnTo>
                <a:lnTo>
                  <a:pt x="113846" y="49345"/>
                </a:lnTo>
                <a:lnTo>
                  <a:pt x="113846" y="49345"/>
                </a:lnTo>
                <a:lnTo>
                  <a:pt x="113846" y="49345"/>
                </a:lnTo>
                <a:lnTo>
                  <a:pt x="113846" y="49345"/>
                </a:lnTo>
                <a:lnTo>
                  <a:pt x="111538" y="49345"/>
                </a:lnTo>
                <a:lnTo>
                  <a:pt x="111538" y="49345"/>
                </a:lnTo>
                <a:lnTo>
                  <a:pt x="111538" y="49345"/>
                </a:lnTo>
                <a:lnTo>
                  <a:pt x="111538" y="51588"/>
                </a:lnTo>
                <a:lnTo>
                  <a:pt x="111538" y="51588"/>
                </a:lnTo>
                <a:lnTo>
                  <a:pt x="111538" y="51588"/>
                </a:lnTo>
                <a:lnTo>
                  <a:pt x="110000" y="51588"/>
                </a:lnTo>
                <a:lnTo>
                  <a:pt x="110000" y="51588"/>
                </a:lnTo>
                <a:lnTo>
                  <a:pt x="110000" y="51588"/>
                </a:lnTo>
                <a:lnTo>
                  <a:pt x="110000" y="53831"/>
                </a:lnTo>
                <a:lnTo>
                  <a:pt x="110000" y="53831"/>
                </a:lnTo>
                <a:lnTo>
                  <a:pt x="110000" y="53831"/>
                </a:lnTo>
                <a:lnTo>
                  <a:pt x="110000" y="53831"/>
                </a:lnTo>
                <a:lnTo>
                  <a:pt x="110000" y="56074"/>
                </a:lnTo>
                <a:lnTo>
                  <a:pt x="110000" y="56074"/>
                </a:lnTo>
                <a:lnTo>
                  <a:pt x="110000" y="56074"/>
                </a:lnTo>
                <a:lnTo>
                  <a:pt x="110000" y="56074"/>
                </a:lnTo>
                <a:lnTo>
                  <a:pt x="110000" y="56074"/>
                </a:lnTo>
                <a:lnTo>
                  <a:pt x="110000" y="58317"/>
                </a:lnTo>
                <a:lnTo>
                  <a:pt x="110000" y="58317"/>
                </a:lnTo>
                <a:lnTo>
                  <a:pt x="110000" y="58317"/>
                </a:lnTo>
                <a:lnTo>
                  <a:pt x="110000" y="61682"/>
                </a:lnTo>
                <a:lnTo>
                  <a:pt x="110000" y="61682"/>
                </a:lnTo>
                <a:lnTo>
                  <a:pt x="110000" y="61682"/>
                </a:lnTo>
                <a:lnTo>
                  <a:pt x="110000" y="61682"/>
                </a:lnTo>
                <a:lnTo>
                  <a:pt x="110000" y="61682"/>
                </a:lnTo>
                <a:lnTo>
                  <a:pt x="110000" y="63925"/>
                </a:lnTo>
                <a:lnTo>
                  <a:pt x="110000" y="63925"/>
                </a:lnTo>
                <a:lnTo>
                  <a:pt x="110000" y="63925"/>
                </a:lnTo>
                <a:lnTo>
                  <a:pt x="110000" y="63925"/>
                </a:lnTo>
                <a:lnTo>
                  <a:pt x="108461" y="63925"/>
                </a:lnTo>
                <a:lnTo>
                  <a:pt x="108461" y="63925"/>
                </a:lnTo>
                <a:lnTo>
                  <a:pt x="108461" y="63925"/>
                </a:lnTo>
                <a:lnTo>
                  <a:pt x="108461" y="63925"/>
                </a:lnTo>
                <a:lnTo>
                  <a:pt x="108461" y="66168"/>
                </a:lnTo>
                <a:lnTo>
                  <a:pt x="108461" y="66168"/>
                </a:lnTo>
                <a:lnTo>
                  <a:pt x="106923" y="66168"/>
                </a:lnTo>
                <a:lnTo>
                  <a:pt x="106923" y="66168"/>
                </a:lnTo>
                <a:lnTo>
                  <a:pt x="106923" y="66168"/>
                </a:lnTo>
                <a:lnTo>
                  <a:pt x="106923" y="66168"/>
                </a:lnTo>
                <a:lnTo>
                  <a:pt x="106923" y="66168"/>
                </a:lnTo>
                <a:lnTo>
                  <a:pt x="105384" y="66168"/>
                </a:lnTo>
                <a:lnTo>
                  <a:pt x="105384" y="66168"/>
                </a:lnTo>
                <a:lnTo>
                  <a:pt x="105384" y="66168"/>
                </a:lnTo>
                <a:lnTo>
                  <a:pt x="105384" y="68411"/>
                </a:lnTo>
                <a:lnTo>
                  <a:pt x="105384" y="68411"/>
                </a:lnTo>
                <a:lnTo>
                  <a:pt x="105384" y="68411"/>
                </a:lnTo>
                <a:lnTo>
                  <a:pt x="103076" y="68411"/>
                </a:lnTo>
                <a:lnTo>
                  <a:pt x="103076" y="68411"/>
                </a:lnTo>
                <a:lnTo>
                  <a:pt x="103076" y="68411"/>
                </a:lnTo>
                <a:lnTo>
                  <a:pt x="103076" y="68411"/>
                </a:lnTo>
                <a:lnTo>
                  <a:pt x="103076" y="68411"/>
                </a:lnTo>
                <a:lnTo>
                  <a:pt x="101538" y="68411"/>
                </a:lnTo>
                <a:lnTo>
                  <a:pt x="101538" y="70654"/>
                </a:lnTo>
                <a:lnTo>
                  <a:pt x="101538" y="70654"/>
                </a:lnTo>
                <a:lnTo>
                  <a:pt x="101538" y="70654"/>
                </a:lnTo>
                <a:lnTo>
                  <a:pt x="101538" y="70654"/>
                </a:lnTo>
                <a:lnTo>
                  <a:pt x="100000" y="70654"/>
                </a:lnTo>
                <a:lnTo>
                  <a:pt x="100000" y="70654"/>
                </a:lnTo>
                <a:lnTo>
                  <a:pt x="100000" y="70654"/>
                </a:lnTo>
                <a:lnTo>
                  <a:pt x="100000" y="70654"/>
                </a:lnTo>
                <a:lnTo>
                  <a:pt x="100000" y="70654"/>
                </a:lnTo>
                <a:lnTo>
                  <a:pt x="98461" y="70654"/>
                </a:lnTo>
                <a:lnTo>
                  <a:pt x="98461" y="70654"/>
                </a:lnTo>
                <a:lnTo>
                  <a:pt x="98461" y="74018"/>
                </a:lnTo>
                <a:lnTo>
                  <a:pt x="98461" y="74018"/>
                </a:lnTo>
                <a:lnTo>
                  <a:pt x="98461" y="74018"/>
                </a:lnTo>
                <a:lnTo>
                  <a:pt x="96923" y="74018"/>
                </a:lnTo>
                <a:lnTo>
                  <a:pt x="96923" y="74018"/>
                </a:lnTo>
                <a:lnTo>
                  <a:pt x="96923" y="74018"/>
                </a:lnTo>
                <a:lnTo>
                  <a:pt x="96923" y="74018"/>
                </a:lnTo>
                <a:lnTo>
                  <a:pt x="94615" y="74018"/>
                </a:lnTo>
                <a:lnTo>
                  <a:pt x="94615" y="74018"/>
                </a:lnTo>
                <a:lnTo>
                  <a:pt x="94615" y="74018"/>
                </a:lnTo>
                <a:lnTo>
                  <a:pt x="94615" y="74018"/>
                </a:lnTo>
                <a:lnTo>
                  <a:pt x="94615" y="74018"/>
                </a:lnTo>
                <a:lnTo>
                  <a:pt x="93076" y="74018"/>
                </a:lnTo>
                <a:lnTo>
                  <a:pt x="93076" y="74018"/>
                </a:lnTo>
                <a:lnTo>
                  <a:pt x="93076" y="74018"/>
                </a:lnTo>
                <a:lnTo>
                  <a:pt x="93076" y="74018"/>
                </a:lnTo>
                <a:lnTo>
                  <a:pt x="91538" y="74018"/>
                </a:lnTo>
                <a:lnTo>
                  <a:pt x="91538" y="76261"/>
                </a:lnTo>
                <a:lnTo>
                  <a:pt x="91538" y="76261"/>
                </a:lnTo>
                <a:lnTo>
                  <a:pt x="91538" y="76261"/>
                </a:lnTo>
                <a:lnTo>
                  <a:pt x="90000" y="76261"/>
                </a:lnTo>
                <a:lnTo>
                  <a:pt x="90000" y="76261"/>
                </a:lnTo>
                <a:lnTo>
                  <a:pt x="90000" y="76261"/>
                </a:lnTo>
                <a:lnTo>
                  <a:pt x="90000" y="76261"/>
                </a:lnTo>
                <a:lnTo>
                  <a:pt x="90000" y="76261"/>
                </a:lnTo>
                <a:lnTo>
                  <a:pt x="90000" y="76261"/>
                </a:lnTo>
                <a:lnTo>
                  <a:pt x="90000" y="78504"/>
                </a:lnTo>
                <a:lnTo>
                  <a:pt x="88461" y="78504"/>
                </a:lnTo>
                <a:lnTo>
                  <a:pt x="88461" y="78504"/>
                </a:lnTo>
                <a:lnTo>
                  <a:pt x="88461" y="78504"/>
                </a:lnTo>
                <a:lnTo>
                  <a:pt x="88461" y="78504"/>
                </a:lnTo>
                <a:lnTo>
                  <a:pt x="88461" y="78504"/>
                </a:lnTo>
                <a:lnTo>
                  <a:pt x="86153" y="78504"/>
                </a:lnTo>
                <a:lnTo>
                  <a:pt x="86153" y="78504"/>
                </a:lnTo>
                <a:lnTo>
                  <a:pt x="86153" y="78504"/>
                </a:lnTo>
                <a:lnTo>
                  <a:pt x="86153" y="78504"/>
                </a:lnTo>
                <a:lnTo>
                  <a:pt x="84615" y="78504"/>
                </a:lnTo>
                <a:lnTo>
                  <a:pt x="84615" y="78504"/>
                </a:lnTo>
                <a:lnTo>
                  <a:pt x="84615" y="78504"/>
                </a:lnTo>
                <a:lnTo>
                  <a:pt x="84615" y="78504"/>
                </a:lnTo>
                <a:lnTo>
                  <a:pt x="84615" y="78504"/>
                </a:lnTo>
                <a:lnTo>
                  <a:pt x="84615" y="78504"/>
                </a:lnTo>
                <a:lnTo>
                  <a:pt x="83076" y="78504"/>
                </a:lnTo>
                <a:lnTo>
                  <a:pt x="83076" y="80747"/>
                </a:lnTo>
                <a:lnTo>
                  <a:pt x="83076" y="80747"/>
                </a:lnTo>
                <a:lnTo>
                  <a:pt x="83076" y="80747"/>
                </a:lnTo>
                <a:lnTo>
                  <a:pt x="83076" y="80747"/>
                </a:lnTo>
                <a:lnTo>
                  <a:pt x="81538" y="80747"/>
                </a:lnTo>
                <a:lnTo>
                  <a:pt x="81538" y="80747"/>
                </a:lnTo>
                <a:lnTo>
                  <a:pt x="81538" y="80747"/>
                </a:lnTo>
                <a:lnTo>
                  <a:pt x="81538" y="80747"/>
                </a:lnTo>
                <a:lnTo>
                  <a:pt x="80000" y="80747"/>
                </a:lnTo>
                <a:lnTo>
                  <a:pt x="80000" y="80747"/>
                </a:lnTo>
                <a:lnTo>
                  <a:pt x="80000" y="80747"/>
                </a:lnTo>
                <a:lnTo>
                  <a:pt x="80000" y="80747"/>
                </a:lnTo>
                <a:lnTo>
                  <a:pt x="80000" y="82990"/>
                </a:lnTo>
                <a:lnTo>
                  <a:pt x="80000" y="82990"/>
                </a:lnTo>
                <a:lnTo>
                  <a:pt x="77692" y="82990"/>
                </a:lnTo>
                <a:lnTo>
                  <a:pt x="77692" y="82990"/>
                </a:lnTo>
                <a:lnTo>
                  <a:pt x="77692" y="82990"/>
                </a:lnTo>
                <a:lnTo>
                  <a:pt x="77692" y="82990"/>
                </a:lnTo>
                <a:lnTo>
                  <a:pt x="77692" y="82990"/>
                </a:lnTo>
                <a:lnTo>
                  <a:pt x="77692" y="82990"/>
                </a:lnTo>
                <a:lnTo>
                  <a:pt x="76153" y="82990"/>
                </a:lnTo>
                <a:lnTo>
                  <a:pt x="76153" y="86355"/>
                </a:lnTo>
                <a:lnTo>
                  <a:pt x="76153" y="86355"/>
                </a:lnTo>
                <a:lnTo>
                  <a:pt x="76153" y="86355"/>
                </a:lnTo>
                <a:lnTo>
                  <a:pt x="74615" y="86355"/>
                </a:lnTo>
                <a:lnTo>
                  <a:pt x="74615" y="86355"/>
                </a:lnTo>
                <a:lnTo>
                  <a:pt x="74615" y="86355"/>
                </a:lnTo>
                <a:lnTo>
                  <a:pt x="74615" y="86355"/>
                </a:lnTo>
                <a:lnTo>
                  <a:pt x="74615" y="86355"/>
                </a:lnTo>
                <a:lnTo>
                  <a:pt x="74615" y="88598"/>
                </a:lnTo>
                <a:lnTo>
                  <a:pt x="74615" y="88598"/>
                </a:lnTo>
                <a:lnTo>
                  <a:pt x="74615" y="88598"/>
                </a:lnTo>
                <a:lnTo>
                  <a:pt x="74615" y="88598"/>
                </a:lnTo>
                <a:lnTo>
                  <a:pt x="74615" y="88598"/>
                </a:lnTo>
                <a:lnTo>
                  <a:pt x="74615" y="90841"/>
                </a:lnTo>
                <a:lnTo>
                  <a:pt x="73076" y="90841"/>
                </a:lnTo>
                <a:lnTo>
                  <a:pt x="73076" y="90841"/>
                </a:lnTo>
                <a:lnTo>
                  <a:pt x="73076" y="90841"/>
                </a:lnTo>
                <a:lnTo>
                  <a:pt x="73076" y="90841"/>
                </a:lnTo>
                <a:lnTo>
                  <a:pt x="73076" y="90841"/>
                </a:lnTo>
                <a:lnTo>
                  <a:pt x="73076" y="90841"/>
                </a:lnTo>
                <a:lnTo>
                  <a:pt x="73076" y="93084"/>
                </a:lnTo>
                <a:lnTo>
                  <a:pt x="71538" y="93084"/>
                </a:lnTo>
                <a:lnTo>
                  <a:pt x="71538" y="93084"/>
                </a:lnTo>
                <a:lnTo>
                  <a:pt x="71538" y="93084"/>
                </a:lnTo>
                <a:lnTo>
                  <a:pt x="71538" y="93084"/>
                </a:lnTo>
                <a:lnTo>
                  <a:pt x="71538" y="93084"/>
                </a:lnTo>
                <a:lnTo>
                  <a:pt x="69230" y="93084"/>
                </a:lnTo>
                <a:lnTo>
                  <a:pt x="69230" y="93084"/>
                </a:lnTo>
                <a:lnTo>
                  <a:pt x="69230" y="93084"/>
                </a:lnTo>
                <a:lnTo>
                  <a:pt x="69230" y="93084"/>
                </a:lnTo>
                <a:lnTo>
                  <a:pt x="69230" y="95327"/>
                </a:lnTo>
                <a:lnTo>
                  <a:pt x="67692" y="95327"/>
                </a:lnTo>
                <a:lnTo>
                  <a:pt x="67692" y="95327"/>
                </a:lnTo>
                <a:lnTo>
                  <a:pt x="67692" y="93084"/>
                </a:lnTo>
                <a:lnTo>
                  <a:pt x="67692" y="93084"/>
                </a:lnTo>
                <a:lnTo>
                  <a:pt x="67692" y="93084"/>
                </a:lnTo>
                <a:lnTo>
                  <a:pt x="67692" y="95327"/>
                </a:lnTo>
                <a:lnTo>
                  <a:pt x="66153" y="95327"/>
                </a:lnTo>
                <a:lnTo>
                  <a:pt x="66153" y="95327"/>
                </a:lnTo>
                <a:lnTo>
                  <a:pt x="66153" y="95327"/>
                </a:lnTo>
                <a:lnTo>
                  <a:pt x="64615" y="95327"/>
                </a:lnTo>
                <a:lnTo>
                  <a:pt x="64615" y="93084"/>
                </a:lnTo>
                <a:lnTo>
                  <a:pt x="64615" y="93084"/>
                </a:lnTo>
                <a:lnTo>
                  <a:pt x="64615" y="93084"/>
                </a:lnTo>
                <a:lnTo>
                  <a:pt x="64615" y="93084"/>
                </a:lnTo>
                <a:lnTo>
                  <a:pt x="64615" y="93084"/>
                </a:lnTo>
                <a:lnTo>
                  <a:pt x="63076" y="93084"/>
                </a:lnTo>
                <a:lnTo>
                  <a:pt x="63076" y="93084"/>
                </a:lnTo>
                <a:lnTo>
                  <a:pt x="63076" y="93084"/>
                </a:lnTo>
                <a:lnTo>
                  <a:pt x="63076" y="93084"/>
                </a:lnTo>
                <a:lnTo>
                  <a:pt x="63076" y="95327"/>
                </a:lnTo>
                <a:lnTo>
                  <a:pt x="63076" y="95327"/>
                </a:lnTo>
                <a:lnTo>
                  <a:pt x="63076" y="95327"/>
                </a:lnTo>
                <a:lnTo>
                  <a:pt x="60769" y="95327"/>
                </a:lnTo>
                <a:lnTo>
                  <a:pt x="60769" y="95327"/>
                </a:lnTo>
                <a:lnTo>
                  <a:pt x="60769" y="95327"/>
                </a:lnTo>
                <a:lnTo>
                  <a:pt x="60769" y="95327"/>
                </a:lnTo>
                <a:lnTo>
                  <a:pt x="59230" y="95327"/>
                </a:lnTo>
                <a:lnTo>
                  <a:pt x="59230" y="95327"/>
                </a:lnTo>
                <a:lnTo>
                  <a:pt x="59230" y="98691"/>
                </a:lnTo>
                <a:lnTo>
                  <a:pt x="59230" y="98691"/>
                </a:lnTo>
                <a:lnTo>
                  <a:pt x="59230" y="98691"/>
                </a:lnTo>
                <a:lnTo>
                  <a:pt x="59230" y="98691"/>
                </a:lnTo>
                <a:lnTo>
                  <a:pt x="59230" y="98691"/>
                </a:lnTo>
                <a:lnTo>
                  <a:pt x="57692" y="98691"/>
                </a:lnTo>
                <a:lnTo>
                  <a:pt x="57692" y="100934"/>
                </a:lnTo>
                <a:lnTo>
                  <a:pt x="57692" y="100934"/>
                </a:lnTo>
                <a:lnTo>
                  <a:pt x="57692" y="100934"/>
                </a:lnTo>
                <a:lnTo>
                  <a:pt x="57692" y="100934"/>
                </a:lnTo>
                <a:lnTo>
                  <a:pt x="57692" y="100934"/>
                </a:lnTo>
                <a:lnTo>
                  <a:pt x="57692" y="100934"/>
                </a:lnTo>
                <a:lnTo>
                  <a:pt x="56153" y="100934"/>
                </a:lnTo>
                <a:lnTo>
                  <a:pt x="56153" y="100934"/>
                </a:lnTo>
                <a:lnTo>
                  <a:pt x="56153" y="103177"/>
                </a:lnTo>
                <a:lnTo>
                  <a:pt x="56153" y="103177"/>
                </a:lnTo>
                <a:lnTo>
                  <a:pt x="54615" y="103177"/>
                </a:lnTo>
                <a:lnTo>
                  <a:pt x="54615" y="103177"/>
                </a:lnTo>
                <a:lnTo>
                  <a:pt x="54615" y="103177"/>
                </a:lnTo>
                <a:lnTo>
                  <a:pt x="54615" y="103177"/>
                </a:lnTo>
                <a:lnTo>
                  <a:pt x="54615" y="103177"/>
                </a:lnTo>
                <a:lnTo>
                  <a:pt x="52307" y="103177"/>
                </a:lnTo>
                <a:lnTo>
                  <a:pt x="52307" y="103177"/>
                </a:lnTo>
                <a:lnTo>
                  <a:pt x="52307" y="103177"/>
                </a:lnTo>
                <a:lnTo>
                  <a:pt x="50769" y="103177"/>
                </a:lnTo>
                <a:lnTo>
                  <a:pt x="50769" y="103177"/>
                </a:lnTo>
                <a:lnTo>
                  <a:pt x="50769" y="103177"/>
                </a:lnTo>
                <a:lnTo>
                  <a:pt x="50769" y="103177"/>
                </a:lnTo>
                <a:lnTo>
                  <a:pt x="50769" y="105420"/>
                </a:lnTo>
                <a:lnTo>
                  <a:pt x="50769" y="105420"/>
                </a:lnTo>
                <a:lnTo>
                  <a:pt x="49230" y="105420"/>
                </a:lnTo>
                <a:lnTo>
                  <a:pt x="49230" y="105420"/>
                </a:lnTo>
                <a:lnTo>
                  <a:pt x="49230" y="105420"/>
                </a:lnTo>
                <a:lnTo>
                  <a:pt x="49230" y="105420"/>
                </a:lnTo>
                <a:lnTo>
                  <a:pt x="49230" y="105420"/>
                </a:lnTo>
                <a:lnTo>
                  <a:pt x="47692" y="105420"/>
                </a:lnTo>
                <a:lnTo>
                  <a:pt x="47692" y="105420"/>
                </a:lnTo>
                <a:lnTo>
                  <a:pt x="47692" y="105420"/>
                </a:lnTo>
                <a:lnTo>
                  <a:pt x="47692" y="105420"/>
                </a:lnTo>
                <a:lnTo>
                  <a:pt x="46153" y="105420"/>
                </a:lnTo>
                <a:lnTo>
                  <a:pt x="46153" y="105420"/>
                </a:lnTo>
                <a:lnTo>
                  <a:pt x="46153" y="105420"/>
                </a:lnTo>
                <a:lnTo>
                  <a:pt x="46153" y="105420"/>
                </a:lnTo>
                <a:lnTo>
                  <a:pt x="43846" y="105420"/>
                </a:lnTo>
                <a:lnTo>
                  <a:pt x="43846" y="105420"/>
                </a:lnTo>
                <a:lnTo>
                  <a:pt x="43846" y="105420"/>
                </a:lnTo>
                <a:lnTo>
                  <a:pt x="43846" y="105420"/>
                </a:lnTo>
                <a:lnTo>
                  <a:pt x="43846" y="105420"/>
                </a:lnTo>
                <a:lnTo>
                  <a:pt x="43846" y="105420"/>
                </a:lnTo>
                <a:lnTo>
                  <a:pt x="42307" y="105420"/>
                </a:lnTo>
                <a:lnTo>
                  <a:pt x="42307" y="105420"/>
                </a:lnTo>
                <a:lnTo>
                  <a:pt x="42307" y="105420"/>
                </a:lnTo>
                <a:lnTo>
                  <a:pt x="40769" y="105420"/>
                </a:lnTo>
                <a:lnTo>
                  <a:pt x="40769" y="105420"/>
                </a:lnTo>
                <a:lnTo>
                  <a:pt x="40769" y="105420"/>
                </a:lnTo>
                <a:lnTo>
                  <a:pt x="40769" y="105420"/>
                </a:lnTo>
                <a:lnTo>
                  <a:pt x="39230" y="105420"/>
                </a:lnTo>
                <a:lnTo>
                  <a:pt x="39230" y="105420"/>
                </a:lnTo>
                <a:lnTo>
                  <a:pt x="39230" y="107663"/>
                </a:lnTo>
                <a:lnTo>
                  <a:pt x="39230" y="107663"/>
                </a:lnTo>
                <a:lnTo>
                  <a:pt x="39230" y="107663"/>
                </a:lnTo>
                <a:lnTo>
                  <a:pt x="37692" y="107663"/>
                </a:lnTo>
                <a:lnTo>
                  <a:pt x="37692" y="107663"/>
                </a:lnTo>
                <a:lnTo>
                  <a:pt x="37692" y="107663"/>
                </a:lnTo>
                <a:lnTo>
                  <a:pt x="37692" y="107663"/>
                </a:lnTo>
                <a:lnTo>
                  <a:pt x="37692" y="107663"/>
                </a:lnTo>
                <a:lnTo>
                  <a:pt x="35384" y="107663"/>
                </a:lnTo>
                <a:lnTo>
                  <a:pt x="35384" y="111028"/>
                </a:lnTo>
                <a:lnTo>
                  <a:pt x="35384" y="111028"/>
                </a:lnTo>
                <a:lnTo>
                  <a:pt x="35384" y="111028"/>
                </a:lnTo>
                <a:lnTo>
                  <a:pt x="35384" y="111028"/>
                </a:lnTo>
                <a:lnTo>
                  <a:pt x="35384" y="111028"/>
                </a:lnTo>
                <a:lnTo>
                  <a:pt x="35384" y="111028"/>
                </a:lnTo>
                <a:lnTo>
                  <a:pt x="35384" y="113271"/>
                </a:lnTo>
                <a:lnTo>
                  <a:pt x="33846" y="113271"/>
                </a:lnTo>
                <a:lnTo>
                  <a:pt x="33846" y="113271"/>
                </a:lnTo>
                <a:lnTo>
                  <a:pt x="33846" y="113271"/>
                </a:lnTo>
                <a:lnTo>
                  <a:pt x="33846" y="113271"/>
                </a:lnTo>
                <a:lnTo>
                  <a:pt x="33846" y="113271"/>
                </a:lnTo>
                <a:lnTo>
                  <a:pt x="33846" y="113271"/>
                </a:lnTo>
                <a:lnTo>
                  <a:pt x="32307" y="113271"/>
                </a:lnTo>
                <a:lnTo>
                  <a:pt x="32307" y="113271"/>
                </a:lnTo>
                <a:lnTo>
                  <a:pt x="32307" y="113271"/>
                </a:lnTo>
                <a:lnTo>
                  <a:pt x="32307" y="113271"/>
                </a:lnTo>
                <a:lnTo>
                  <a:pt x="30769" y="113271"/>
                </a:lnTo>
                <a:lnTo>
                  <a:pt x="30769" y="115514"/>
                </a:lnTo>
                <a:lnTo>
                  <a:pt x="30769" y="115514"/>
                </a:lnTo>
                <a:lnTo>
                  <a:pt x="30769" y="115514"/>
                </a:lnTo>
                <a:lnTo>
                  <a:pt x="30769" y="115514"/>
                </a:lnTo>
                <a:lnTo>
                  <a:pt x="30769" y="117757"/>
                </a:lnTo>
                <a:lnTo>
                  <a:pt x="30769" y="117757"/>
                </a:lnTo>
                <a:lnTo>
                  <a:pt x="30769" y="117757"/>
                </a:lnTo>
                <a:lnTo>
                  <a:pt x="30769" y="117757"/>
                </a:lnTo>
                <a:lnTo>
                  <a:pt x="29230" y="117757"/>
                </a:lnTo>
                <a:lnTo>
                  <a:pt x="29230" y="117757"/>
                </a:lnTo>
                <a:lnTo>
                  <a:pt x="29230" y="117757"/>
                </a:lnTo>
                <a:lnTo>
                  <a:pt x="29230" y="117757"/>
                </a:lnTo>
                <a:lnTo>
                  <a:pt x="29230" y="117757"/>
                </a:lnTo>
                <a:lnTo>
                  <a:pt x="26923" y="117757"/>
                </a:lnTo>
                <a:lnTo>
                  <a:pt x="26923" y="117757"/>
                </a:lnTo>
                <a:lnTo>
                  <a:pt x="26923" y="117757"/>
                </a:lnTo>
                <a:lnTo>
                  <a:pt x="26923" y="117757"/>
                </a:lnTo>
                <a:lnTo>
                  <a:pt x="26923" y="117757"/>
                </a:lnTo>
                <a:lnTo>
                  <a:pt x="25384" y="117757"/>
                </a:lnTo>
                <a:lnTo>
                  <a:pt x="25384" y="117757"/>
                </a:lnTo>
                <a:lnTo>
                  <a:pt x="25384" y="117757"/>
                </a:lnTo>
                <a:lnTo>
                  <a:pt x="25384" y="117757"/>
                </a:lnTo>
                <a:lnTo>
                  <a:pt x="25384" y="117757"/>
                </a:lnTo>
                <a:lnTo>
                  <a:pt x="25384" y="117757"/>
                </a:lnTo>
                <a:lnTo>
                  <a:pt x="25384" y="117757"/>
                </a:lnTo>
                <a:lnTo>
                  <a:pt x="23846" y="117757"/>
                </a:lnTo>
                <a:lnTo>
                  <a:pt x="23846" y="117757"/>
                </a:lnTo>
                <a:lnTo>
                  <a:pt x="23846" y="117757"/>
                </a:lnTo>
                <a:lnTo>
                  <a:pt x="23846" y="120000"/>
                </a:lnTo>
                <a:lnTo>
                  <a:pt x="23846" y="120000"/>
                </a:lnTo>
                <a:lnTo>
                  <a:pt x="23846" y="120000"/>
                </a:lnTo>
                <a:lnTo>
                  <a:pt x="23846" y="120000"/>
                </a:lnTo>
                <a:lnTo>
                  <a:pt x="22307" y="120000"/>
                </a:lnTo>
                <a:lnTo>
                  <a:pt x="22307" y="120000"/>
                </a:lnTo>
                <a:lnTo>
                  <a:pt x="22307" y="120000"/>
                </a:lnTo>
                <a:lnTo>
                  <a:pt x="22307" y="120000"/>
                </a:lnTo>
                <a:lnTo>
                  <a:pt x="22307" y="120000"/>
                </a:lnTo>
                <a:lnTo>
                  <a:pt x="20769" y="120000"/>
                </a:lnTo>
                <a:lnTo>
                  <a:pt x="20769" y="120000"/>
                </a:lnTo>
                <a:lnTo>
                  <a:pt x="20769" y="120000"/>
                </a:lnTo>
                <a:lnTo>
                  <a:pt x="20769" y="120000"/>
                </a:lnTo>
                <a:lnTo>
                  <a:pt x="20769" y="120000"/>
                </a:lnTo>
                <a:lnTo>
                  <a:pt x="18461" y="120000"/>
                </a:lnTo>
                <a:lnTo>
                  <a:pt x="18461" y="120000"/>
                </a:lnTo>
                <a:lnTo>
                  <a:pt x="18461" y="120000"/>
                </a:lnTo>
                <a:lnTo>
                  <a:pt x="18461" y="120000"/>
                </a:lnTo>
                <a:lnTo>
                  <a:pt x="18461" y="120000"/>
                </a:lnTo>
                <a:lnTo>
                  <a:pt x="16923" y="120000"/>
                </a:lnTo>
                <a:lnTo>
                  <a:pt x="16923" y="120000"/>
                </a:lnTo>
                <a:lnTo>
                  <a:pt x="16923" y="120000"/>
                </a:lnTo>
                <a:lnTo>
                  <a:pt x="16923" y="120000"/>
                </a:lnTo>
                <a:lnTo>
                  <a:pt x="15384" y="120000"/>
                </a:lnTo>
                <a:lnTo>
                  <a:pt x="15384" y="120000"/>
                </a:lnTo>
                <a:lnTo>
                  <a:pt x="15384" y="117757"/>
                </a:lnTo>
                <a:lnTo>
                  <a:pt x="15384" y="117757"/>
                </a:lnTo>
                <a:lnTo>
                  <a:pt x="15384" y="117757"/>
                </a:lnTo>
                <a:lnTo>
                  <a:pt x="13846" y="117757"/>
                </a:lnTo>
                <a:lnTo>
                  <a:pt x="13846" y="120000"/>
                </a:lnTo>
                <a:lnTo>
                  <a:pt x="13846" y="120000"/>
                </a:lnTo>
                <a:lnTo>
                  <a:pt x="13846" y="120000"/>
                </a:lnTo>
                <a:lnTo>
                  <a:pt x="13846" y="120000"/>
                </a:lnTo>
                <a:lnTo>
                  <a:pt x="13846" y="120000"/>
                </a:lnTo>
                <a:lnTo>
                  <a:pt x="12307" y="120000"/>
                </a:lnTo>
                <a:lnTo>
                  <a:pt x="12307" y="120000"/>
                </a:lnTo>
                <a:lnTo>
                  <a:pt x="12307" y="120000"/>
                </a:lnTo>
                <a:lnTo>
                  <a:pt x="12307" y="120000"/>
                </a:lnTo>
                <a:lnTo>
                  <a:pt x="12307" y="117757"/>
                </a:lnTo>
                <a:lnTo>
                  <a:pt x="13846" y="117757"/>
                </a:lnTo>
                <a:lnTo>
                  <a:pt x="13846" y="117757"/>
                </a:lnTo>
                <a:lnTo>
                  <a:pt x="13846" y="117757"/>
                </a:lnTo>
                <a:lnTo>
                  <a:pt x="13846" y="115514"/>
                </a:lnTo>
                <a:lnTo>
                  <a:pt x="12307" y="115514"/>
                </a:lnTo>
                <a:lnTo>
                  <a:pt x="12307" y="115514"/>
                </a:lnTo>
                <a:lnTo>
                  <a:pt x="12307" y="115514"/>
                </a:lnTo>
                <a:lnTo>
                  <a:pt x="13846" y="115514"/>
                </a:lnTo>
                <a:lnTo>
                  <a:pt x="13846" y="115514"/>
                </a:lnTo>
                <a:lnTo>
                  <a:pt x="13846" y="113271"/>
                </a:lnTo>
                <a:lnTo>
                  <a:pt x="13846" y="113271"/>
                </a:lnTo>
                <a:lnTo>
                  <a:pt x="12307" y="113271"/>
                </a:lnTo>
                <a:lnTo>
                  <a:pt x="12307" y="113271"/>
                </a:lnTo>
                <a:lnTo>
                  <a:pt x="12307" y="113271"/>
                </a:lnTo>
                <a:lnTo>
                  <a:pt x="12307" y="113271"/>
                </a:lnTo>
                <a:lnTo>
                  <a:pt x="12307" y="113271"/>
                </a:lnTo>
                <a:lnTo>
                  <a:pt x="12307" y="113271"/>
                </a:lnTo>
                <a:lnTo>
                  <a:pt x="10000" y="113271"/>
                </a:lnTo>
                <a:lnTo>
                  <a:pt x="10000" y="111028"/>
                </a:lnTo>
                <a:lnTo>
                  <a:pt x="10000" y="111028"/>
                </a:lnTo>
                <a:lnTo>
                  <a:pt x="10000" y="111028"/>
                </a:lnTo>
                <a:lnTo>
                  <a:pt x="10000" y="111028"/>
                </a:lnTo>
                <a:lnTo>
                  <a:pt x="10000" y="111028"/>
                </a:lnTo>
                <a:lnTo>
                  <a:pt x="10000" y="107663"/>
                </a:lnTo>
                <a:lnTo>
                  <a:pt x="10000" y="107663"/>
                </a:lnTo>
                <a:lnTo>
                  <a:pt x="10000" y="107663"/>
                </a:lnTo>
                <a:lnTo>
                  <a:pt x="10000" y="105420"/>
                </a:lnTo>
                <a:lnTo>
                  <a:pt x="10000" y="105420"/>
                </a:lnTo>
                <a:lnTo>
                  <a:pt x="10000" y="105420"/>
                </a:lnTo>
                <a:lnTo>
                  <a:pt x="10000" y="105420"/>
                </a:lnTo>
                <a:lnTo>
                  <a:pt x="10000" y="103177"/>
                </a:lnTo>
                <a:lnTo>
                  <a:pt x="10000" y="103177"/>
                </a:lnTo>
                <a:lnTo>
                  <a:pt x="10000" y="103177"/>
                </a:lnTo>
                <a:lnTo>
                  <a:pt x="10000" y="100934"/>
                </a:lnTo>
                <a:lnTo>
                  <a:pt x="10000" y="100934"/>
                </a:lnTo>
                <a:lnTo>
                  <a:pt x="10000" y="100934"/>
                </a:lnTo>
                <a:lnTo>
                  <a:pt x="10000" y="98691"/>
                </a:lnTo>
                <a:lnTo>
                  <a:pt x="10000" y="98691"/>
                </a:lnTo>
                <a:lnTo>
                  <a:pt x="10000" y="98691"/>
                </a:lnTo>
                <a:lnTo>
                  <a:pt x="10000" y="98691"/>
                </a:lnTo>
                <a:lnTo>
                  <a:pt x="10000" y="95327"/>
                </a:lnTo>
                <a:lnTo>
                  <a:pt x="10000" y="95327"/>
                </a:lnTo>
                <a:lnTo>
                  <a:pt x="10000" y="95327"/>
                </a:lnTo>
                <a:lnTo>
                  <a:pt x="8461" y="95327"/>
                </a:lnTo>
                <a:lnTo>
                  <a:pt x="8461" y="95327"/>
                </a:lnTo>
                <a:lnTo>
                  <a:pt x="8461" y="93084"/>
                </a:lnTo>
                <a:lnTo>
                  <a:pt x="8461" y="93084"/>
                </a:lnTo>
                <a:lnTo>
                  <a:pt x="8461" y="93084"/>
                </a:lnTo>
                <a:lnTo>
                  <a:pt x="8461" y="93084"/>
                </a:lnTo>
                <a:lnTo>
                  <a:pt x="8461" y="90841"/>
                </a:lnTo>
                <a:lnTo>
                  <a:pt x="8461" y="90841"/>
                </a:lnTo>
                <a:lnTo>
                  <a:pt x="8461" y="90841"/>
                </a:lnTo>
                <a:lnTo>
                  <a:pt x="8461" y="90841"/>
                </a:lnTo>
                <a:lnTo>
                  <a:pt x="8461" y="88598"/>
                </a:lnTo>
                <a:lnTo>
                  <a:pt x="8461" y="88598"/>
                </a:lnTo>
                <a:lnTo>
                  <a:pt x="8461" y="88598"/>
                </a:lnTo>
                <a:lnTo>
                  <a:pt x="8461" y="88598"/>
                </a:lnTo>
                <a:lnTo>
                  <a:pt x="8461" y="86355"/>
                </a:lnTo>
                <a:lnTo>
                  <a:pt x="6923" y="86355"/>
                </a:lnTo>
                <a:lnTo>
                  <a:pt x="6923" y="86355"/>
                </a:lnTo>
                <a:lnTo>
                  <a:pt x="6923" y="86355"/>
                </a:lnTo>
                <a:lnTo>
                  <a:pt x="6923" y="86355"/>
                </a:lnTo>
                <a:lnTo>
                  <a:pt x="6923" y="86355"/>
                </a:lnTo>
                <a:lnTo>
                  <a:pt x="6923" y="82990"/>
                </a:lnTo>
                <a:lnTo>
                  <a:pt x="6923" y="82990"/>
                </a:lnTo>
                <a:lnTo>
                  <a:pt x="6923" y="82990"/>
                </a:lnTo>
                <a:lnTo>
                  <a:pt x="6923" y="82990"/>
                </a:lnTo>
                <a:lnTo>
                  <a:pt x="6923" y="82990"/>
                </a:lnTo>
                <a:lnTo>
                  <a:pt x="6923" y="80747"/>
                </a:lnTo>
                <a:lnTo>
                  <a:pt x="6923" y="80747"/>
                </a:lnTo>
                <a:lnTo>
                  <a:pt x="6923" y="80747"/>
                </a:lnTo>
                <a:lnTo>
                  <a:pt x="6923" y="78504"/>
                </a:lnTo>
                <a:lnTo>
                  <a:pt x="6923" y="78504"/>
                </a:lnTo>
                <a:lnTo>
                  <a:pt x="6923" y="78504"/>
                </a:lnTo>
                <a:lnTo>
                  <a:pt x="5384" y="78504"/>
                </a:lnTo>
                <a:lnTo>
                  <a:pt x="5384" y="78504"/>
                </a:lnTo>
                <a:lnTo>
                  <a:pt x="5384" y="76261"/>
                </a:lnTo>
                <a:lnTo>
                  <a:pt x="6923" y="76261"/>
                </a:lnTo>
                <a:lnTo>
                  <a:pt x="6923" y="76261"/>
                </a:lnTo>
                <a:lnTo>
                  <a:pt x="6923" y="76261"/>
                </a:lnTo>
                <a:lnTo>
                  <a:pt x="5384" y="76261"/>
                </a:lnTo>
                <a:lnTo>
                  <a:pt x="5384" y="74018"/>
                </a:lnTo>
                <a:lnTo>
                  <a:pt x="5384" y="74018"/>
                </a:lnTo>
                <a:lnTo>
                  <a:pt x="5384" y="74018"/>
                </a:lnTo>
                <a:lnTo>
                  <a:pt x="5384" y="74018"/>
                </a:lnTo>
                <a:lnTo>
                  <a:pt x="5384" y="70654"/>
                </a:lnTo>
                <a:lnTo>
                  <a:pt x="5384" y="70654"/>
                </a:lnTo>
                <a:lnTo>
                  <a:pt x="5384" y="70654"/>
                </a:lnTo>
                <a:lnTo>
                  <a:pt x="5384" y="70654"/>
                </a:lnTo>
                <a:lnTo>
                  <a:pt x="3846" y="70654"/>
                </a:lnTo>
                <a:lnTo>
                  <a:pt x="3846" y="70654"/>
                </a:lnTo>
                <a:lnTo>
                  <a:pt x="3846" y="70654"/>
                </a:lnTo>
                <a:lnTo>
                  <a:pt x="3846" y="70654"/>
                </a:lnTo>
                <a:lnTo>
                  <a:pt x="3846" y="70654"/>
                </a:lnTo>
                <a:lnTo>
                  <a:pt x="3846" y="70654"/>
                </a:lnTo>
                <a:lnTo>
                  <a:pt x="3846" y="70654"/>
                </a:lnTo>
                <a:lnTo>
                  <a:pt x="3846" y="68411"/>
                </a:lnTo>
                <a:lnTo>
                  <a:pt x="1538" y="68411"/>
                </a:lnTo>
                <a:lnTo>
                  <a:pt x="1538" y="68411"/>
                </a:lnTo>
                <a:lnTo>
                  <a:pt x="3846" y="68411"/>
                </a:lnTo>
                <a:lnTo>
                  <a:pt x="3846" y="68411"/>
                </a:lnTo>
                <a:lnTo>
                  <a:pt x="3846" y="66168"/>
                </a:lnTo>
                <a:lnTo>
                  <a:pt x="3846" y="66168"/>
                </a:lnTo>
                <a:lnTo>
                  <a:pt x="1538" y="66168"/>
                </a:lnTo>
                <a:lnTo>
                  <a:pt x="1538" y="66168"/>
                </a:lnTo>
                <a:lnTo>
                  <a:pt x="1538" y="66168"/>
                </a:lnTo>
                <a:lnTo>
                  <a:pt x="1538" y="63925"/>
                </a:lnTo>
                <a:lnTo>
                  <a:pt x="1538" y="63925"/>
                </a:lnTo>
                <a:lnTo>
                  <a:pt x="1538" y="63925"/>
                </a:lnTo>
                <a:lnTo>
                  <a:pt x="3846" y="63925"/>
                </a:lnTo>
                <a:lnTo>
                  <a:pt x="3846" y="63925"/>
                </a:lnTo>
                <a:lnTo>
                  <a:pt x="3846" y="63925"/>
                </a:lnTo>
                <a:lnTo>
                  <a:pt x="3846" y="63925"/>
                </a:lnTo>
                <a:lnTo>
                  <a:pt x="3846" y="61682"/>
                </a:lnTo>
                <a:lnTo>
                  <a:pt x="1538" y="61682"/>
                </a:lnTo>
                <a:lnTo>
                  <a:pt x="1538" y="61682"/>
                </a:lnTo>
                <a:lnTo>
                  <a:pt x="1538" y="61682"/>
                </a:lnTo>
                <a:lnTo>
                  <a:pt x="0" y="61682"/>
                </a:lnTo>
                <a:lnTo>
                  <a:pt x="0" y="61682"/>
                </a:lnTo>
                <a:lnTo>
                  <a:pt x="0" y="61682"/>
                </a:lnTo>
                <a:lnTo>
                  <a:pt x="1538" y="61682"/>
                </a:lnTo>
                <a:lnTo>
                  <a:pt x="1538" y="61682"/>
                </a:lnTo>
                <a:lnTo>
                  <a:pt x="1538" y="61682"/>
                </a:lnTo>
                <a:lnTo>
                  <a:pt x="3846" y="61682"/>
                </a:lnTo>
                <a:lnTo>
                  <a:pt x="3846" y="61682"/>
                </a:lnTo>
                <a:lnTo>
                  <a:pt x="3846" y="61682"/>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 name="Shape 241"/>
          <p:cNvSpPr/>
          <p:nvPr/>
        </p:nvSpPr>
        <p:spPr>
          <a:xfrm>
            <a:off x="4770835" y="2932114"/>
            <a:ext cx="308372" cy="217487"/>
          </a:xfrm>
          <a:custGeom>
            <a:avLst/>
            <a:gdLst/>
            <a:ahLst/>
            <a:cxnLst/>
            <a:rect l="0" t="0" r="0" b="0"/>
            <a:pathLst>
              <a:path w="120000" h="120000" extrusionOk="0">
                <a:moveTo>
                  <a:pt x="46795" y="89343"/>
                </a:moveTo>
                <a:lnTo>
                  <a:pt x="47722" y="89343"/>
                </a:lnTo>
                <a:lnTo>
                  <a:pt x="47722" y="89343"/>
                </a:lnTo>
                <a:lnTo>
                  <a:pt x="47722" y="89343"/>
                </a:lnTo>
                <a:lnTo>
                  <a:pt x="47722" y="89343"/>
                </a:lnTo>
                <a:lnTo>
                  <a:pt x="47722" y="89343"/>
                </a:lnTo>
                <a:lnTo>
                  <a:pt x="47722" y="89343"/>
                </a:lnTo>
                <a:lnTo>
                  <a:pt x="47722" y="89343"/>
                </a:lnTo>
                <a:lnTo>
                  <a:pt x="47722" y="89343"/>
                </a:lnTo>
                <a:lnTo>
                  <a:pt x="49111" y="89343"/>
                </a:lnTo>
                <a:lnTo>
                  <a:pt x="49111" y="89343"/>
                </a:lnTo>
                <a:lnTo>
                  <a:pt x="49111" y="89343"/>
                </a:lnTo>
                <a:lnTo>
                  <a:pt x="49111" y="89343"/>
                </a:lnTo>
                <a:lnTo>
                  <a:pt x="49111" y="89343"/>
                </a:lnTo>
                <a:lnTo>
                  <a:pt x="49111" y="89343"/>
                </a:lnTo>
                <a:lnTo>
                  <a:pt x="49111" y="91094"/>
                </a:lnTo>
                <a:lnTo>
                  <a:pt x="50038" y="91094"/>
                </a:lnTo>
                <a:lnTo>
                  <a:pt x="50038" y="91094"/>
                </a:lnTo>
                <a:lnTo>
                  <a:pt x="50038" y="89343"/>
                </a:lnTo>
                <a:lnTo>
                  <a:pt x="50038" y="89343"/>
                </a:lnTo>
                <a:lnTo>
                  <a:pt x="50038" y="89343"/>
                </a:lnTo>
                <a:lnTo>
                  <a:pt x="50965" y="89343"/>
                </a:lnTo>
                <a:lnTo>
                  <a:pt x="50965" y="89343"/>
                </a:lnTo>
                <a:lnTo>
                  <a:pt x="50965" y="89343"/>
                </a:lnTo>
                <a:lnTo>
                  <a:pt x="50965" y="89343"/>
                </a:lnTo>
                <a:lnTo>
                  <a:pt x="50965" y="91094"/>
                </a:lnTo>
                <a:lnTo>
                  <a:pt x="50965" y="91094"/>
                </a:lnTo>
                <a:lnTo>
                  <a:pt x="51891" y="91094"/>
                </a:lnTo>
                <a:lnTo>
                  <a:pt x="51891" y="89343"/>
                </a:lnTo>
                <a:lnTo>
                  <a:pt x="51891" y="89343"/>
                </a:lnTo>
                <a:lnTo>
                  <a:pt x="51891" y="91094"/>
                </a:lnTo>
                <a:lnTo>
                  <a:pt x="51891" y="91094"/>
                </a:lnTo>
                <a:lnTo>
                  <a:pt x="51891" y="91094"/>
                </a:lnTo>
                <a:lnTo>
                  <a:pt x="52818" y="91094"/>
                </a:lnTo>
                <a:lnTo>
                  <a:pt x="52818" y="91094"/>
                </a:lnTo>
                <a:lnTo>
                  <a:pt x="52818" y="91094"/>
                </a:lnTo>
                <a:lnTo>
                  <a:pt x="52818" y="89343"/>
                </a:lnTo>
                <a:lnTo>
                  <a:pt x="52818" y="89343"/>
                </a:lnTo>
                <a:lnTo>
                  <a:pt x="52818" y="89343"/>
                </a:lnTo>
                <a:lnTo>
                  <a:pt x="52818" y="89343"/>
                </a:lnTo>
                <a:lnTo>
                  <a:pt x="51891" y="89343"/>
                </a:lnTo>
                <a:lnTo>
                  <a:pt x="51891" y="89343"/>
                </a:lnTo>
                <a:lnTo>
                  <a:pt x="51891" y="89343"/>
                </a:lnTo>
                <a:lnTo>
                  <a:pt x="51891" y="89343"/>
                </a:lnTo>
                <a:lnTo>
                  <a:pt x="51891" y="89343"/>
                </a:lnTo>
                <a:lnTo>
                  <a:pt x="51891" y="87591"/>
                </a:lnTo>
                <a:lnTo>
                  <a:pt x="51891" y="87591"/>
                </a:lnTo>
                <a:lnTo>
                  <a:pt x="51891" y="87591"/>
                </a:lnTo>
                <a:lnTo>
                  <a:pt x="51891" y="87591"/>
                </a:lnTo>
                <a:lnTo>
                  <a:pt x="51891" y="84963"/>
                </a:lnTo>
                <a:lnTo>
                  <a:pt x="51891" y="84963"/>
                </a:lnTo>
                <a:lnTo>
                  <a:pt x="51891" y="84963"/>
                </a:lnTo>
                <a:lnTo>
                  <a:pt x="51891" y="83211"/>
                </a:lnTo>
                <a:lnTo>
                  <a:pt x="51891" y="83211"/>
                </a:lnTo>
                <a:lnTo>
                  <a:pt x="51891" y="83211"/>
                </a:lnTo>
                <a:lnTo>
                  <a:pt x="50965" y="83211"/>
                </a:lnTo>
                <a:lnTo>
                  <a:pt x="50965" y="83211"/>
                </a:lnTo>
                <a:lnTo>
                  <a:pt x="50965" y="83211"/>
                </a:lnTo>
                <a:lnTo>
                  <a:pt x="50965" y="83211"/>
                </a:lnTo>
                <a:lnTo>
                  <a:pt x="50965" y="83211"/>
                </a:lnTo>
                <a:lnTo>
                  <a:pt x="50965" y="81459"/>
                </a:lnTo>
                <a:lnTo>
                  <a:pt x="50038" y="81459"/>
                </a:lnTo>
                <a:lnTo>
                  <a:pt x="50038" y="81459"/>
                </a:lnTo>
                <a:lnTo>
                  <a:pt x="50038" y="81459"/>
                </a:lnTo>
                <a:lnTo>
                  <a:pt x="50038" y="81459"/>
                </a:lnTo>
                <a:lnTo>
                  <a:pt x="49111" y="81459"/>
                </a:lnTo>
                <a:lnTo>
                  <a:pt x="49111" y="81459"/>
                </a:lnTo>
                <a:lnTo>
                  <a:pt x="49111" y="79708"/>
                </a:lnTo>
                <a:lnTo>
                  <a:pt x="50038" y="79708"/>
                </a:lnTo>
                <a:lnTo>
                  <a:pt x="50038" y="79708"/>
                </a:lnTo>
                <a:lnTo>
                  <a:pt x="49111" y="79708"/>
                </a:lnTo>
                <a:lnTo>
                  <a:pt x="49111" y="79708"/>
                </a:lnTo>
                <a:lnTo>
                  <a:pt x="49111" y="79708"/>
                </a:lnTo>
                <a:lnTo>
                  <a:pt x="49111" y="79708"/>
                </a:lnTo>
                <a:lnTo>
                  <a:pt x="49111" y="79708"/>
                </a:lnTo>
                <a:lnTo>
                  <a:pt x="49111" y="79708"/>
                </a:lnTo>
                <a:lnTo>
                  <a:pt x="49111" y="77956"/>
                </a:lnTo>
                <a:lnTo>
                  <a:pt x="49111" y="77956"/>
                </a:lnTo>
                <a:lnTo>
                  <a:pt x="49111" y="77956"/>
                </a:lnTo>
                <a:lnTo>
                  <a:pt x="49111" y="75328"/>
                </a:lnTo>
                <a:lnTo>
                  <a:pt x="49111" y="75328"/>
                </a:lnTo>
                <a:lnTo>
                  <a:pt x="49111" y="75328"/>
                </a:lnTo>
                <a:lnTo>
                  <a:pt x="49111" y="75328"/>
                </a:lnTo>
                <a:lnTo>
                  <a:pt x="49111" y="75328"/>
                </a:lnTo>
                <a:lnTo>
                  <a:pt x="49111" y="75328"/>
                </a:lnTo>
                <a:lnTo>
                  <a:pt x="49111" y="75328"/>
                </a:lnTo>
                <a:lnTo>
                  <a:pt x="49111" y="75328"/>
                </a:lnTo>
                <a:lnTo>
                  <a:pt x="47722" y="75328"/>
                </a:lnTo>
                <a:lnTo>
                  <a:pt x="47722" y="75328"/>
                </a:lnTo>
                <a:lnTo>
                  <a:pt x="47722" y="75328"/>
                </a:lnTo>
                <a:lnTo>
                  <a:pt x="47722" y="75328"/>
                </a:lnTo>
                <a:lnTo>
                  <a:pt x="47722" y="75328"/>
                </a:lnTo>
                <a:lnTo>
                  <a:pt x="47722" y="73576"/>
                </a:lnTo>
                <a:lnTo>
                  <a:pt x="47722" y="73576"/>
                </a:lnTo>
                <a:lnTo>
                  <a:pt x="46795" y="73576"/>
                </a:lnTo>
                <a:lnTo>
                  <a:pt x="46795" y="73576"/>
                </a:lnTo>
                <a:lnTo>
                  <a:pt x="46795" y="73576"/>
                </a:lnTo>
                <a:lnTo>
                  <a:pt x="46795" y="73576"/>
                </a:lnTo>
                <a:lnTo>
                  <a:pt x="46795" y="73576"/>
                </a:lnTo>
                <a:lnTo>
                  <a:pt x="46795" y="73576"/>
                </a:lnTo>
                <a:lnTo>
                  <a:pt x="46795" y="73576"/>
                </a:lnTo>
                <a:lnTo>
                  <a:pt x="45868" y="73576"/>
                </a:lnTo>
                <a:lnTo>
                  <a:pt x="45868" y="73576"/>
                </a:lnTo>
                <a:lnTo>
                  <a:pt x="46795" y="73576"/>
                </a:lnTo>
                <a:lnTo>
                  <a:pt x="46795" y="73576"/>
                </a:lnTo>
                <a:lnTo>
                  <a:pt x="46795" y="71824"/>
                </a:lnTo>
                <a:lnTo>
                  <a:pt x="46795" y="71824"/>
                </a:lnTo>
                <a:lnTo>
                  <a:pt x="46795" y="71824"/>
                </a:lnTo>
                <a:lnTo>
                  <a:pt x="46795" y="70072"/>
                </a:lnTo>
                <a:lnTo>
                  <a:pt x="46795" y="70072"/>
                </a:lnTo>
                <a:lnTo>
                  <a:pt x="46795" y="70072"/>
                </a:lnTo>
                <a:lnTo>
                  <a:pt x="47722" y="70072"/>
                </a:lnTo>
                <a:lnTo>
                  <a:pt x="47722" y="70072"/>
                </a:lnTo>
                <a:lnTo>
                  <a:pt x="46795" y="70072"/>
                </a:lnTo>
                <a:lnTo>
                  <a:pt x="46795" y="70072"/>
                </a:lnTo>
                <a:lnTo>
                  <a:pt x="46795" y="68321"/>
                </a:lnTo>
                <a:lnTo>
                  <a:pt x="46795" y="68321"/>
                </a:lnTo>
                <a:lnTo>
                  <a:pt x="46795" y="68321"/>
                </a:lnTo>
                <a:lnTo>
                  <a:pt x="46795" y="68321"/>
                </a:lnTo>
                <a:lnTo>
                  <a:pt x="46795" y="68321"/>
                </a:lnTo>
                <a:lnTo>
                  <a:pt x="46795" y="65693"/>
                </a:lnTo>
                <a:lnTo>
                  <a:pt x="46795" y="65693"/>
                </a:lnTo>
                <a:lnTo>
                  <a:pt x="46795" y="65693"/>
                </a:lnTo>
                <a:lnTo>
                  <a:pt x="45868" y="65693"/>
                </a:lnTo>
                <a:lnTo>
                  <a:pt x="45868" y="65693"/>
                </a:lnTo>
                <a:lnTo>
                  <a:pt x="45868" y="65693"/>
                </a:lnTo>
                <a:lnTo>
                  <a:pt x="45868" y="65693"/>
                </a:lnTo>
                <a:lnTo>
                  <a:pt x="45868" y="65693"/>
                </a:lnTo>
                <a:lnTo>
                  <a:pt x="44942" y="65693"/>
                </a:lnTo>
                <a:lnTo>
                  <a:pt x="44942" y="65693"/>
                </a:lnTo>
                <a:lnTo>
                  <a:pt x="44942" y="65693"/>
                </a:lnTo>
                <a:lnTo>
                  <a:pt x="44942" y="65693"/>
                </a:lnTo>
                <a:lnTo>
                  <a:pt x="44942" y="65693"/>
                </a:lnTo>
                <a:lnTo>
                  <a:pt x="44942" y="65693"/>
                </a:lnTo>
                <a:lnTo>
                  <a:pt x="44942" y="63941"/>
                </a:lnTo>
                <a:lnTo>
                  <a:pt x="44942" y="63941"/>
                </a:lnTo>
                <a:lnTo>
                  <a:pt x="44015" y="63941"/>
                </a:lnTo>
                <a:lnTo>
                  <a:pt x="44015" y="63941"/>
                </a:lnTo>
                <a:lnTo>
                  <a:pt x="44015" y="63941"/>
                </a:lnTo>
                <a:lnTo>
                  <a:pt x="42625" y="63941"/>
                </a:lnTo>
                <a:lnTo>
                  <a:pt x="42625" y="63941"/>
                </a:lnTo>
                <a:lnTo>
                  <a:pt x="42625" y="63941"/>
                </a:lnTo>
                <a:lnTo>
                  <a:pt x="42625" y="63941"/>
                </a:lnTo>
                <a:lnTo>
                  <a:pt x="42625" y="63941"/>
                </a:lnTo>
                <a:lnTo>
                  <a:pt x="41698" y="63941"/>
                </a:lnTo>
                <a:lnTo>
                  <a:pt x="41698" y="63941"/>
                </a:lnTo>
                <a:lnTo>
                  <a:pt x="41698" y="63941"/>
                </a:lnTo>
                <a:lnTo>
                  <a:pt x="41698" y="63941"/>
                </a:lnTo>
                <a:lnTo>
                  <a:pt x="41698" y="63941"/>
                </a:lnTo>
                <a:lnTo>
                  <a:pt x="41698" y="63941"/>
                </a:lnTo>
                <a:lnTo>
                  <a:pt x="41698" y="63941"/>
                </a:lnTo>
                <a:lnTo>
                  <a:pt x="41698" y="63941"/>
                </a:lnTo>
                <a:lnTo>
                  <a:pt x="40772" y="63941"/>
                </a:lnTo>
                <a:lnTo>
                  <a:pt x="40772" y="62189"/>
                </a:lnTo>
                <a:lnTo>
                  <a:pt x="41698" y="62189"/>
                </a:lnTo>
                <a:lnTo>
                  <a:pt x="41698" y="62189"/>
                </a:lnTo>
                <a:lnTo>
                  <a:pt x="40772" y="62189"/>
                </a:lnTo>
                <a:lnTo>
                  <a:pt x="40772" y="62189"/>
                </a:lnTo>
                <a:lnTo>
                  <a:pt x="40772" y="62189"/>
                </a:lnTo>
                <a:lnTo>
                  <a:pt x="40772" y="62189"/>
                </a:lnTo>
                <a:lnTo>
                  <a:pt x="39845" y="62189"/>
                </a:lnTo>
                <a:lnTo>
                  <a:pt x="39845" y="62189"/>
                </a:lnTo>
                <a:lnTo>
                  <a:pt x="39845" y="62189"/>
                </a:lnTo>
                <a:lnTo>
                  <a:pt x="39845" y="62189"/>
                </a:lnTo>
                <a:lnTo>
                  <a:pt x="39845" y="62189"/>
                </a:lnTo>
                <a:lnTo>
                  <a:pt x="39845" y="62189"/>
                </a:lnTo>
                <a:lnTo>
                  <a:pt x="39845" y="60437"/>
                </a:lnTo>
                <a:lnTo>
                  <a:pt x="38918" y="60437"/>
                </a:lnTo>
                <a:lnTo>
                  <a:pt x="38918" y="60437"/>
                </a:lnTo>
                <a:lnTo>
                  <a:pt x="38918" y="60437"/>
                </a:lnTo>
                <a:lnTo>
                  <a:pt x="38918" y="60437"/>
                </a:lnTo>
                <a:lnTo>
                  <a:pt x="38918" y="60437"/>
                </a:lnTo>
                <a:lnTo>
                  <a:pt x="37528" y="60437"/>
                </a:lnTo>
                <a:lnTo>
                  <a:pt x="37528" y="60437"/>
                </a:lnTo>
                <a:lnTo>
                  <a:pt x="37528" y="60437"/>
                </a:lnTo>
                <a:lnTo>
                  <a:pt x="37528" y="57810"/>
                </a:lnTo>
                <a:lnTo>
                  <a:pt x="37528" y="57810"/>
                </a:lnTo>
                <a:lnTo>
                  <a:pt x="36602" y="57810"/>
                </a:lnTo>
                <a:lnTo>
                  <a:pt x="36602" y="57810"/>
                </a:lnTo>
                <a:lnTo>
                  <a:pt x="36602" y="57810"/>
                </a:lnTo>
                <a:lnTo>
                  <a:pt x="36602" y="57810"/>
                </a:lnTo>
                <a:lnTo>
                  <a:pt x="36602" y="57810"/>
                </a:lnTo>
                <a:lnTo>
                  <a:pt x="35675" y="57810"/>
                </a:lnTo>
                <a:lnTo>
                  <a:pt x="35675" y="57810"/>
                </a:lnTo>
                <a:lnTo>
                  <a:pt x="35675" y="57810"/>
                </a:lnTo>
                <a:lnTo>
                  <a:pt x="35675" y="57810"/>
                </a:lnTo>
                <a:lnTo>
                  <a:pt x="35675" y="57810"/>
                </a:lnTo>
                <a:lnTo>
                  <a:pt x="35675" y="60437"/>
                </a:lnTo>
                <a:lnTo>
                  <a:pt x="34749" y="60437"/>
                </a:lnTo>
                <a:lnTo>
                  <a:pt x="34749" y="57810"/>
                </a:lnTo>
                <a:lnTo>
                  <a:pt x="34749" y="57810"/>
                </a:lnTo>
                <a:lnTo>
                  <a:pt x="34749" y="57810"/>
                </a:lnTo>
                <a:lnTo>
                  <a:pt x="33822" y="57810"/>
                </a:lnTo>
                <a:lnTo>
                  <a:pt x="33822" y="60437"/>
                </a:lnTo>
                <a:lnTo>
                  <a:pt x="33822" y="60437"/>
                </a:lnTo>
                <a:lnTo>
                  <a:pt x="33822" y="60437"/>
                </a:lnTo>
                <a:lnTo>
                  <a:pt x="33822" y="60437"/>
                </a:lnTo>
                <a:lnTo>
                  <a:pt x="33822" y="60437"/>
                </a:lnTo>
                <a:lnTo>
                  <a:pt x="33822" y="60437"/>
                </a:lnTo>
                <a:lnTo>
                  <a:pt x="33822" y="60437"/>
                </a:lnTo>
                <a:lnTo>
                  <a:pt x="32432" y="60437"/>
                </a:lnTo>
                <a:lnTo>
                  <a:pt x="32432" y="60437"/>
                </a:lnTo>
                <a:lnTo>
                  <a:pt x="32432" y="60437"/>
                </a:lnTo>
                <a:lnTo>
                  <a:pt x="32432" y="57810"/>
                </a:lnTo>
                <a:lnTo>
                  <a:pt x="32432" y="57810"/>
                </a:lnTo>
                <a:lnTo>
                  <a:pt x="32432" y="60437"/>
                </a:lnTo>
                <a:lnTo>
                  <a:pt x="32432" y="60437"/>
                </a:lnTo>
                <a:lnTo>
                  <a:pt x="32432" y="60437"/>
                </a:lnTo>
                <a:lnTo>
                  <a:pt x="31505" y="60437"/>
                </a:lnTo>
                <a:lnTo>
                  <a:pt x="31505" y="60437"/>
                </a:lnTo>
                <a:lnTo>
                  <a:pt x="31505" y="60437"/>
                </a:lnTo>
                <a:lnTo>
                  <a:pt x="31505" y="60437"/>
                </a:lnTo>
                <a:lnTo>
                  <a:pt x="30579" y="60437"/>
                </a:lnTo>
                <a:lnTo>
                  <a:pt x="30579" y="60437"/>
                </a:lnTo>
                <a:lnTo>
                  <a:pt x="30579" y="60437"/>
                </a:lnTo>
                <a:lnTo>
                  <a:pt x="30579" y="60437"/>
                </a:lnTo>
                <a:lnTo>
                  <a:pt x="30579" y="60437"/>
                </a:lnTo>
                <a:lnTo>
                  <a:pt x="30579" y="60437"/>
                </a:lnTo>
                <a:lnTo>
                  <a:pt x="30579" y="60437"/>
                </a:lnTo>
                <a:lnTo>
                  <a:pt x="30579" y="62189"/>
                </a:lnTo>
                <a:lnTo>
                  <a:pt x="30579" y="62189"/>
                </a:lnTo>
                <a:lnTo>
                  <a:pt x="30579" y="60437"/>
                </a:lnTo>
                <a:lnTo>
                  <a:pt x="30579" y="60437"/>
                </a:lnTo>
                <a:lnTo>
                  <a:pt x="30579" y="60437"/>
                </a:lnTo>
                <a:lnTo>
                  <a:pt x="29652" y="60437"/>
                </a:lnTo>
                <a:lnTo>
                  <a:pt x="29652" y="62189"/>
                </a:lnTo>
                <a:lnTo>
                  <a:pt x="29652" y="62189"/>
                </a:lnTo>
                <a:lnTo>
                  <a:pt x="29652" y="62189"/>
                </a:lnTo>
                <a:lnTo>
                  <a:pt x="29652" y="62189"/>
                </a:lnTo>
                <a:lnTo>
                  <a:pt x="29652" y="62189"/>
                </a:lnTo>
                <a:lnTo>
                  <a:pt x="28725" y="62189"/>
                </a:lnTo>
                <a:lnTo>
                  <a:pt x="28725" y="62189"/>
                </a:lnTo>
                <a:lnTo>
                  <a:pt x="28725" y="62189"/>
                </a:lnTo>
                <a:lnTo>
                  <a:pt x="28725" y="62189"/>
                </a:lnTo>
                <a:lnTo>
                  <a:pt x="27335" y="62189"/>
                </a:lnTo>
                <a:lnTo>
                  <a:pt x="27335" y="62189"/>
                </a:lnTo>
                <a:lnTo>
                  <a:pt x="27335" y="63941"/>
                </a:lnTo>
                <a:lnTo>
                  <a:pt x="27335" y="63941"/>
                </a:lnTo>
                <a:lnTo>
                  <a:pt x="27335" y="63941"/>
                </a:lnTo>
                <a:lnTo>
                  <a:pt x="27335" y="63941"/>
                </a:lnTo>
                <a:lnTo>
                  <a:pt x="27335" y="63941"/>
                </a:lnTo>
                <a:lnTo>
                  <a:pt x="27335" y="65693"/>
                </a:lnTo>
                <a:lnTo>
                  <a:pt x="26409" y="65693"/>
                </a:lnTo>
                <a:lnTo>
                  <a:pt x="26409" y="65693"/>
                </a:lnTo>
                <a:lnTo>
                  <a:pt x="26409" y="65693"/>
                </a:lnTo>
                <a:lnTo>
                  <a:pt x="26409" y="65693"/>
                </a:lnTo>
                <a:lnTo>
                  <a:pt x="26409" y="65693"/>
                </a:lnTo>
                <a:lnTo>
                  <a:pt x="25482" y="65693"/>
                </a:lnTo>
                <a:lnTo>
                  <a:pt x="25482" y="65693"/>
                </a:lnTo>
                <a:lnTo>
                  <a:pt x="25482" y="65693"/>
                </a:lnTo>
                <a:lnTo>
                  <a:pt x="25482" y="65693"/>
                </a:lnTo>
                <a:lnTo>
                  <a:pt x="25482" y="65693"/>
                </a:lnTo>
                <a:lnTo>
                  <a:pt x="25482" y="65693"/>
                </a:lnTo>
                <a:lnTo>
                  <a:pt x="24555" y="65693"/>
                </a:lnTo>
                <a:lnTo>
                  <a:pt x="24555" y="65693"/>
                </a:lnTo>
                <a:lnTo>
                  <a:pt x="24555" y="65693"/>
                </a:lnTo>
                <a:lnTo>
                  <a:pt x="24555" y="65693"/>
                </a:lnTo>
                <a:lnTo>
                  <a:pt x="24555" y="68321"/>
                </a:lnTo>
                <a:lnTo>
                  <a:pt x="23629" y="68321"/>
                </a:lnTo>
                <a:lnTo>
                  <a:pt x="23629" y="68321"/>
                </a:lnTo>
                <a:lnTo>
                  <a:pt x="23629" y="68321"/>
                </a:lnTo>
                <a:lnTo>
                  <a:pt x="23629" y="65693"/>
                </a:lnTo>
                <a:lnTo>
                  <a:pt x="22239" y="65693"/>
                </a:lnTo>
                <a:lnTo>
                  <a:pt x="22239" y="68321"/>
                </a:lnTo>
                <a:lnTo>
                  <a:pt x="22239" y="68321"/>
                </a:lnTo>
                <a:lnTo>
                  <a:pt x="22239" y="68321"/>
                </a:lnTo>
                <a:lnTo>
                  <a:pt x="22239" y="68321"/>
                </a:lnTo>
                <a:lnTo>
                  <a:pt x="21312" y="68321"/>
                </a:lnTo>
                <a:lnTo>
                  <a:pt x="21312" y="68321"/>
                </a:lnTo>
                <a:lnTo>
                  <a:pt x="21312" y="68321"/>
                </a:lnTo>
                <a:lnTo>
                  <a:pt x="21312" y="68321"/>
                </a:lnTo>
                <a:lnTo>
                  <a:pt x="20386" y="68321"/>
                </a:lnTo>
                <a:lnTo>
                  <a:pt x="20386" y="68321"/>
                </a:lnTo>
                <a:lnTo>
                  <a:pt x="20386" y="68321"/>
                </a:lnTo>
                <a:lnTo>
                  <a:pt x="20386" y="68321"/>
                </a:lnTo>
                <a:lnTo>
                  <a:pt x="20386" y="68321"/>
                </a:lnTo>
                <a:lnTo>
                  <a:pt x="20386" y="70072"/>
                </a:lnTo>
                <a:lnTo>
                  <a:pt x="19459" y="70072"/>
                </a:lnTo>
                <a:lnTo>
                  <a:pt x="19459" y="70072"/>
                </a:lnTo>
                <a:lnTo>
                  <a:pt x="19459" y="70072"/>
                </a:lnTo>
                <a:lnTo>
                  <a:pt x="19459" y="70072"/>
                </a:lnTo>
                <a:lnTo>
                  <a:pt x="19459" y="70072"/>
                </a:lnTo>
                <a:lnTo>
                  <a:pt x="19459" y="70072"/>
                </a:lnTo>
                <a:lnTo>
                  <a:pt x="18532" y="70072"/>
                </a:lnTo>
                <a:lnTo>
                  <a:pt x="18532" y="70072"/>
                </a:lnTo>
                <a:lnTo>
                  <a:pt x="18532" y="70072"/>
                </a:lnTo>
                <a:lnTo>
                  <a:pt x="18532" y="70072"/>
                </a:lnTo>
                <a:lnTo>
                  <a:pt x="18532" y="70072"/>
                </a:lnTo>
                <a:lnTo>
                  <a:pt x="18532" y="70072"/>
                </a:lnTo>
                <a:lnTo>
                  <a:pt x="17142" y="70072"/>
                </a:lnTo>
                <a:lnTo>
                  <a:pt x="17142" y="70072"/>
                </a:lnTo>
                <a:lnTo>
                  <a:pt x="17142" y="68321"/>
                </a:lnTo>
                <a:lnTo>
                  <a:pt x="17142" y="68321"/>
                </a:lnTo>
                <a:lnTo>
                  <a:pt x="16216" y="68321"/>
                </a:lnTo>
                <a:lnTo>
                  <a:pt x="16216" y="68321"/>
                </a:lnTo>
                <a:lnTo>
                  <a:pt x="16216" y="68321"/>
                </a:lnTo>
                <a:lnTo>
                  <a:pt x="16216" y="68321"/>
                </a:lnTo>
                <a:lnTo>
                  <a:pt x="16216" y="68321"/>
                </a:lnTo>
                <a:lnTo>
                  <a:pt x="16216" y="65693"/>
                </a:lnTo>
                <a:lnTo>
                  <a:pt x="16216" y="65693"/>
                </a:lnTo>
                <a:lnTo>
                  <a:pt x="15289" y="65693"/>
                </a:lnTo>
                <a:lnTo>
                  <a:pt x="15289" y="65693"/>
                </a:lnTo>
                <a:lnTo>
                  <a:pt x="15289" y="65693"/>
                </a:lnTo>
                <a:lnTo>
                  <a:pt x="15289" y="65693"/>
                </a:lnTo>
                <a:lnTo>
                  <a:pt x="15289" y="68321"/>
                </a:lnTo>
                <a:lnTo>
                  <a:pt x="14362" y="68321"/>
                </a:lnTo>
                <a:lnTo>
                  <a:pt x="14362" y="68321"/>
                </a:lnTo>
                <a:lnTo>
                  <a:pt x="14362" y="68321"/>
                </a:lnTo>
                <a:lnTo>
                  <a:pt x="14362" y="68321"/>
                </a:lnTo>
                <a:lnTo>
                  <a:pt x="13436" y="68321"/>
                </a:lnTo>
                <a:lnTo>
                  <a:pt x="13436" y="68321"/>
                </a:lnTo>
                <a:lnTo>
                  <a:pt x="13436" y="68321"/>
                </a:lnTo>
                <a:lnTo>
                  <a:pt x="13436" y="68321"/>
                </a:lnTo>
                <a:lnTo>
                  <a:pt x="13436" y="68321"/>
                </a:lnTo>
                <a:lnTo>
                  <a:pt x="12046" y="68321"/>
                </a:lnTo>
                <a:lnTo>
                  <a:pt x="12046" y="65693"/>
                </a:lnTo>
                <a:lnTo>
                  <a:pt x="12046" y="65693"/>
                </a:lnTo>
                <a:lnTo>
                  <a:pt x="12046" y="65693"/>
                </a:lnTo>
                <a:lnTo>
                  <a:pt x="12046" y="65693"/>
                </a:lnTo>
                <a:lnTo>
                  <a:pt x="11119" y="65693"/>
                </a:lnTo>
                <a:lnTo>
                  <a:pt x="11119" y="65693"/>
                </a:lnTo>
                <a:lnTo>
                  <a:pt x="11119" y="65693"/>
                </a:lnTo>
                <a:lnTo>
                  <a:pt x="11119" y="65693"/>
                </a:lnTo>
                <a:lnTo>
                  <a:pt x="10193" y="65693"/>
                </a:lnTo>
                <a:lnTo>
                  <a:pt x="10193" y="65693"/>
                </a:lnTo>
                <a:lnTo>
                  <a:pt x="10193" y="65693"/>
                </a:lnTo>
                <a:lnTo>
                  <a:pt x="10193" y="65693"/>
                </a:lnTo>
                <a:lnTo>
                  <a:pt x="9266" y="65693"/>
                </a:lnTo>
                <a:lnTo>
                  <a:pt x="9266" y="65693"/>
                </a:lnTo>
                <a:lnTo>
                  <a:pt x="9266" y="65693"/>
                </a:lnTo>
                <a:lnTo>
                  <a:pt x="9266" y="65693"/>
                </a:lnTo>
                <a:lnTo>
                  <a:pt x="9266" y="65693"/>
                </a:lnTo>
                <a:lnTo>
                  <a:pt x="8339" y="65693"/>
                </a:lnTo>
                <a:lnTo>
                  <a:pt x="8339" y="65693"/>
                </a:lnTo>
                <a:lnTo>
                  <a:pt x="8339" y="65693"/>
                </a:lnTo>
                <a:lnTo>
                  <a:pt x="8339" y="65693"/>
                </a:lnTo>
                <a:lnTo>
                  <a:pt x="6949" y="65693"/>
                </a:lnTo>
                <a:lnTo>
                  <a:pt x="6949" y="65693"/>
                </a:lnTo>
                <a:lnTo>
                  <a:pt x="6949" y="65693"/>
                </a:lnTo>
                <a:lnTo>
                  <a:pt x="6949" y="63941"/>
                </a:lnTo>
                <a:lnTo>
                  <a:pt x="6949" y="63941"/>
                </a:lnTo>
                <a:lnTo>
                  <a:pt x="6949" y="63941"/>
                </a:lnTo>
                <a:lnTo>
                  <a:pt x="6949" y="63941"/>
                </a:lnTo>
                <a:lnTo>
                  <a:pt x="6023" y="63941"/>
                </a:lnTo>
                <a:lnTo>
                  <a:pt x="6023" y="63941"/>
                </a:lnTo>
                <a:lnTo>
                  <a:pt x="6023" y="63941"/>
                </a:lnTo>
                <a:lnTo>
                  <a:pt x="6023" y="63941"/>
                </a:lnTo>
                <a:lnTo>
                  <a:pt x="6023" y="65693"/>
                </a:lnTo>
                <a:lnTo>
                  <a:pt x="6023" y="65693"/>
                </a:lnTo>
                <a:lnTo>
                  <a:pt x="6023" y="65693"/>
                </a:lnTo>
                <a:lnTo>
                  <a:pt x="5096" y="65693"/>
                </a:lnTo>
                <a:lnTo>
                  <a:pt x="5096" y="65693"/>
                </a:lnTo>
                <a:lnTo>
                  <a:pt x="5096" y="65693"/>
                </a:lnTo>
                <a:lnTo>
                  <a:pt x="5096" y="65693"/>
                </a:lnTo>
                <a:lnTo>
                  <a:pt x="4169" y="65693"/>
                </a:lnTo>
                <a:lnTo>
                  <a:pt x="4169" y="65693"/>
                </a:lnTo>
                <a:lnTo>
                  <a:pt x="4169" y="65693"/>
                </a:lnTo>
                <a:lnTo>
                  <a:pt x="4169" y="63941"/>
                </a:lnTo>
                <a:lnTo>
                  <a:pt x="4169" y="63941"/>
                </a:lnTo>
                <a:lnTo>
                  <a:pt x="4169" y="63941"/>
                </a:lnTo>
                <a:lnTo>
                  <a:pt x="4169" y="63941"/>
                </a:lnTo>
                <a:lnTo>
                  <a:pt x="4169" y="63941"/>
                </a:lnTo>
                <a:lnTo>
                  <a:pt x="3243" y="63941"/>
                </a:lnTo>
                <a:lnTo>
                  <a:pt x="3243" y="63941"/>
                </a:lnTo>
                <a:lnTo>
                  <a:pt x="3243" y="63941"/>
                </a:lnTo>
                <a:lnTo>
                  <a:pt x="3243" y="63941"/>
                </a:lnTo>
                <a:lnTo>
                  <a:pt x="3243" y="63941"/>
                </a:lnTo>
                <a:lnTo>
                  <a:pt x="3243" y="63941"/>
                </a:lnTo>
                <a:lnTo>
                  <a:pt x="3243" y="63941"/>
                </a:lnTo>
                <a:lnTo>
                  <a:pt x="1853" y="63941"/>
                </a:lnTo>
                <a:lnTo>
                  <a:pt x="1853" y="62189"/>
                </a:lnTo>
                <a:lnTo>
                  <a:pt x="1853" y="62189"/>
                </a:lnTo>
                <a:lnTo>
                  <a:pt x="1853" y="62189"/>
                </a:lnTo>
                <a:lnTo>
                  <a:pt x="1853" y="62189"/>
                </a:lnTo>
                <a:lnTo>
                  <a:pt x="926" y="62189"/>
                </a:lnTo>
                <a:lnTo>
                  <a:pt x="926" y="62189"/>
                </a:lnTo>
                <a:lnTo>
                  <a:pt x="926" y="62189"/>
                </a:lnTo>
                <a:lnTo>
                  <a:pt x="926" y="62189"/>
                </a:lnTo>
                <a:lnTo>
                  <a:pt x="926" y="60437"/>
                </a:lnTo>
                <a:lnTo>
                  <a:pt x="926" y="60437"/>
                </a:lnTo>
                <a:lnTo>
                  <a:pt x="926" y="60437"/>
                </a:lnTo>
                <a:lnTo>
                  <a:pt x="0" y="60437"/>
                </a:lnTo>
                <a:lnTo>
                  <a:pt x="0" y="60437"/>
                </a:lnTo>
                <a:lnTo>
                  <a:pt x="0" y="60437"/>
                </a:lnTo>
                <a:lnTo>
                  <a:pt x="0" y="60437"/>
                </a:lnTo>
                <a:lnTo>
                  <a:pt x="0" y="60437"/>
                </a:lnTo>
                <a:lnTo>
                  <a:pt x="0" y="57810"/>
                </a:lnTo>
                <a:lnTo>
                  <a:pt x="0" y="57810"/>
                </a:lnTo>
                <a:lnTo>
                  <a:pt x="0" y="57810"/>
                </a:lnTo>
                <a:lnTo>
                  <a:pt x="0" y="57810"/>
                </a:lnTo>
                <a:lnTo>
                  <a:pt x="0" y="56058"/>
                </a:lnTo>
                <a:lnTo>
                  <a:pt x="0" y="56058"/>
                </a:lnTo>
                <a:lnTo>
                  <a:pt x="0" y="56058"/>
                </a:lnTo>
                <a:lnTo>
                  <a:pt x="0" y="56058"/>
                </a:lnTo>
                <a:lnTo>
                  <a:pt x="0" y="56058"/>
                </a:lnTo>
                <a:lnTo>
                  <a:pt x="926" y="56058"/>
                </a:lnTo>
                <a:lnTo>
                  <a:pt x="926" y="56058"/>
                </a:lnTo>
                <a:lnTo>
                  <a:pt x="926" y="54306"/>
                </a:lnTo>
                <a:lnTo>
                  <a:pt x="926" y="54306"/>
                </a:lnTo>
                <a:lnTo>
                  <a:pt x="926" y="54306"/>
                </a:lnTo>
                <a:lnTo>
                  <a:pt x="926" y="54306"/>
                </a:lnTo>
                <a:lnTo>
                  <a:pt x="926" y="52554"/>
                </a:lnTo>
                <a:lnTo>
                  <a:pt x="926" y="52554"/>
                </a:lnTo>
                <a:lnTo>
                  <a:pt x="926" y="52554"/>
                </a:lnTo>
                <a:lnTo>
                  <a:pt x="926" y="52554"/>
                </a:lnTo>
                <a:lnTo>
                  <a:pt x="926" y="52554"/>
                </a:lnTo>
                <a:lnTo>
                  <a:pt x="1853" y="52554"/>
                </a:lnTo>
                <a:lnTo>
                  <a:pt x="1853" y="50802"/>
                </a:lnTo>
                <a:lnTo>
                  <a:pt x="1853" y="50802"/>
                </a:lnTo>
                <a:lnTo>
                  <a:pt x="1853" y="50802"/>
                </a:lnTo>
                <a:lnTo>
                  <a:pt x="1853" y="50802"/>
                </a:lnTo>
                <a:lnTo>
                  <a:pt x="1853" y="50802"/>
                </a:lnTo>
                <a:lnTo>
                  <a:pt x="3243" y="50802"/>
                </a:lnTo>
                <a:lnTo>
                  <a:pt x="3243" y="50802"/>
                </a:lnTo>
                <a:lnTo>
                  <a:pt x="3243" y="50802"/>
                </a:lnTo>
                <a:lnTo>
                  <a:pt x="3243" y="50802"/>
                </a:lnTo>
                <a:lnTo>
                  <a:pt x="3243" y="50802"/>
                </a:lnTo>
                <a:lnTo>
                  <a:pt x="4169" y="50802"/>
                </a:lnTo>
                <a:lnTo>
                  <a:pt x="4169" y="50802"/>
                </a:lnTo>
                <a:lnTo>
                  <a:pt x="4169" y="50802"/>
                </a:lnTo>
                <a:lnTo>
                  <a:pt x="4169" y="50802"/>
                </a:lnTo>
                <a:lnTo>
                  <a:pt x="4169" y="50802"/>
                </a:lnTo>
                <a:lnTo>
                  <a:pt x="4169" y="50802"/>
                </a:lnTo>
                <a:lnTo>
                  <a:pt x="4169" y="50802"/>
                </a:lnTo>
                <a:lnTo>
                  <a:pt x="4169" y="48175"/>
                </a:lnTo>
                <a:lnTo>
                  <a:pt x="4169" y="48175"/>
                </a:lnTo>
                <a:lnTo>
                  <a:pt x="4169" y="48175"/>
                </a:lnTo>
                <a:lnTo>
                  <a:pt x="4169" y="48175"/>
                </a:lnTo>
                <a:lnTo>
                  <a:pt x="4169" y="48175"/>
                </a:lnTo>
                <a:lnTo>
                  <a:pt x="3243" y="48175"/>
                </a:lnTo>
                <a:lnTo>
                  <a:pt x="3243" y="48175"/>
                </a:lnTo>
                <a:lnTo>
                  <a:pt x="3243" y="46423"/>
                </a:lnTo>
                <a:lnTo>
                  <a:pt x="4169" y="46423"/>
                </a:lnTo>
                <a:lnTo>
                  <a:pt x="4169" y="46423"/>
                </a:lnTo>
                <a:lnTo>
                  <a:pt x="4169" y="46423"/>
                </a:lnTo>
                <a:lnTo>
                  <a:pt x="4169" y="44671"/>
                </a:lnTo>
                <a:lnTo>
                  <a:pt x="4169" y="44671"/>
                </a:lnTo>
                <a:lnTo>
                  <a:pt x="3243" y="44671"/>
                </a:lnTo>
                <a:lnTo>
                  <a:pt x="3243" y="44671"/>
                </a:lnTo>
                <a:lnTo>
                  <a:pt x="3243" y="42919"/>
                </a:lnTo>
                <a:lnTo>
                  <a:pt x="3243" y="42919"/>
                </a:lnTo>
                <a:lnTo>
                  <a:pt x="3243" y="42919"/>
                </a:lnTo>
                <a:lnTo>
                  <a:pt x="3243" y="42919"/>
                </a:lnTo>
                <a:lnTo>
                  <a:pt x="3243" y="42919"/>
                </a:lnTo>
                <a:lnTo>
                  <a:pt x="3243" y="41167"/>
                </a:lnTo>
                <a:lnTo>
                  <a:pt x="4169" y="41167"/>
                </a:lnTo>
                <a:lnTo>
                  <a:pt x="4169" y="41167"/>
                </a:lnTo>
                <a:lnTo>
                  <a:pt x="4169" y="41167"/>
                </a:lnTo>
                <a:lnTo>
                  <a:pt x="4169" y="41167"/>
                </a:lnTo>
                <a:lnTo>
                  <a:pt x="4169" y="41167"/>
                </a:lnTo>
                <a:lnTo>
                  <a:pt x="4169" y="41167"/>
                </a:lnTo>
                <a:lnTo>
                  <a:pt x="4169" y="38540"/>
                </a:lnTo>
                <a:lnTo>
                  <a:pt x="5096" y="38540"/>
                </a:lnTo>
                <a:lnTo>
                  <a:pt x="5096" y="38540"/>
                </a:lnTo>
                <a:lnTo>
                  <a:pt x="5096" y="38540"/>
                </a:lnTo>
                <a:lnTo>
                  <a:pt x="5096" y="38540"/>
                </a:lnTo>
                <a:lnTo>
                  <a:pt x="5096" y="38540"/>
                </a:lnTo>
                <a:lnTo>
                  <a:pt x="5096" y="36788"/>
                </a:lnTo>
                <a:lnTo>
                  <a:pt x="6023" y="36788"/>
                </a:lnTo>
                <a:lnTo>
                  <a:pt x="6023" y="36788"/>
                </a:lnTo>
                <a:lnTo>
                  <a:pt x="6023" y="36788"/>
                </a:lnTo>
                <a:lnTo>
                  <a:pt x="6023" y="36788"/>
                </a:lnTo>
                <a:lnTo>
                  <a:pt x="6023" y="36788"/>
                </a:lnTo>
                <a:lnTo>
                  <a:pt x="6023" y="36788"/>
                </a:lnTo>
                <a:lnTo>
                  <a:pt x="6023" y="35036"/>
                </a:lnTo>
                <a:lnTo>
                  <a:pt x="6949" y="35036"/>
                </a:lnTo>
                <a:lnTo>
                  <a:pt x="6949" y="35036"/>
                </a:lnTo>
                <a:lnTo>
                  <a:pt x="6949" y="35036"/>
                </a:lnTo>
                <a:lnTo>
                  <a:pt x="6949" y="35036"/>
                </a:lnTo>
                <a:lnTo>
                  <a:pt x="6949" y="35036"/>
                </a:lnTo>
                <a:lnTo>
                  <a:pt x="6949" y="33284"/>
                </a:lnTo>
                <a:lnTo>
                  <a:pt x="6949" y="33284"/>
                </a:lnTo>
                <a:lnTo>
                  <a:pt x="8339" y="33284"/>
                </a:lnTo>
                <a:lnTo>
                  <a:pt x="8339" y="33284"/>
                </a:lnTo>
                <a:lnTo>
                  <a:pt x="8339" y="33284"/>
                </a:lnTo>
                <a:lnTo>
                  <a:pt x="8339" y="33284"/>
                </a:lnTo>
                <a:lnTo>
                  <a:pt x="8339" y="33284"/>
                </a:lnTo>
                <a:lnTo>
                  <a:pt x="9266" y="33284"/>
                </a:lnTo>
                <a:lnTo>
                  <a:pt x="9266" y="33284"/>
                </a:lnTo>
                <a:lnTo>
                  <a:pt x="9266" y="33284"/>
                </a:lnTo>
                <a:lnTo>
                  <a:pt x="9266" y="33284"/>
                </a:lnTo>
                <a:lnTo>
                  <a:pt x="9266" y="31532"/>
                </a:lnTo>
                <a:lnTo>
                  <a:pt x="9266" y="31532"/>
                </a:lnTo>
                <a:lnTo>
                  <a:pt x="9266" y="31532"/>
                </a:lnTo>
                <a:lnTo>
                  <a:pt x="10193" y="31532"/>
                </a:lnTo>
                <a:lnTo>
                  <a:pt x="10193" y="31532"/>
                </a:lnTo>
                <a:lnTo>
                  <a:pt x="10193" y="31532"/>
                </a:lnTo>
                <a:lnTo>
                  <a:pt x="10193" y="31532"/>
                </a:lnTo>
                <a:lnTo>
                  <a:pt x="10193" y="28905"/>
                </a:lnTo>
                <a:lnTo>
                  <a:pt x="10193" y="28905"/>
                </a:lnTo>
                <a:lnTo>
                  <a:pt x="11119" y="28905"/>
                </a:lnTo>
                <a:lnTo>
                  <a:pt x="11119" y="28905"/>
                </a:lnTo>
                <a:lnTo>
                  <a:pt x="11119" y="28905"/>
                </a:lnTo>
                <a:lnTo>
                  <a:pt x="12046" y="28905"/>
                </a:lnTo>
                <a:lnTo>
                  <a:pt x="12046" y="28905"/>
                </a:lnTo>
                <a:lnTo>
                  <a:pt x="12046" y="28905"/>
                </a:lnTo>
                <a:lnTo>
                  <a:pt x="12046" y="28905"/>
                </a:lnTo>
                <a:lnTo>
                  <a:pt x="12046" y="28905"/>
                </a:lnTo>
                <a:lnTo>
                  <a:pt x="12046" y="28905"/>
                </a:lnTo>
                <a:lnTo>
                  <a:pt x="12046" y="27153"/>
                </a:lnTo>
                <a:lnTo>
                  <a:pt x="12046" y="27153"/>
                </a:lnTo>
                <a:lnTo>
                  <a:pt x="12046" y="27153"/>
                </a:lnTo>
                <a:lnTo>
                  <a:pt x="12046" y="25401"/>
                </a:lnTo>
                <a:lnTo>
                  <a:pt x="12046" y="25401"/>
                </a:lnTo>
                <a:lnTo>
                  <a:pt x="12046" y="25401"/>
                </a:lnTo>
                <a:lnTo>
                  <a:pt x="12046" y="25401"/>
                </a:lnTo>
                <a:lnTo>
                  <a:pt x="12046" y="25401"/>
                </a:lnTo>
                <a:lnTo>
                  <a:pt x="12046" y="23649"/>
                </a:lnTo>
                <a:lnTo>
                  <a:pt x="12046" y="23649"/>
                </a:lnTo>
                <a:lnTo>
                  <a:pt x="12046" y="23649"/>
                </a:lnTo>
                <a:lnTo>
                  <a:pt x="12046" y="23649"/>
                </a:lnTo>
                <a:lnTo>
                  <a:pt x="12046" y="23649"/>
                </a:lnTo>
                <a:lnTo>
                  <a:pt x="12046" y="23649"/>
                </a:lnTo>
                <a:lnTo>
                  <a:pt x="13436" y="23649"/>
                </a:lnTo>
                <a:lnTo>
                  <a:pt x="13436" y="23649"/>
                </a:lnTo>
                <a:lnTo>
                  <a:pt x="12046" y="23649"/>
                </a:lnTo>
                <a:lnTo>
                  <a:pt x="12046" y="23649"/>
                </a:lnTo>
                <a:lnTo>
                  <a:pt x="12046" y="21897"/>
                </a:lnTo>
                <a:lnTo>
                  <a:pt x="12046" y="21897"/>
                </a:lnTo>
                <a:lnTo>
                  <a:pt x="12046" y="21897"/>
                </a:lnTo>
                <a:lnTo>
                  <a:pt x="12046" y="21897"/>
                </a:lnTo>
                <a:lnTo>
                  <a:pt x="12046" y="21897"/>
                </a:lnTo>
                <a:lnTo>
                  <a:pt x="11119" y="21897"/>
                </a:lnTo>
                <a:lnTo>
                  <a:pt x="11119" y="19270"/>
                </a:lnTo>
                <a:lnTo>
                  <a:pt x="11119" y="19270"/>
                </a:lnTo>
                <a:lnTo>
                  <a:pt x="11119" y="19270"/>
                </a:lnTo>
                <a:lnTo>
                  <a:pt x="11119" y="19270"/>
                </a:lnTo>
                <a:lnTo>
                  <a:pt x="11119" y="17518"/>
                </a:lnTo>
                <a:lnTo>
                  <a:pt x="11119" y="17518"/>
                </a:lnTo>
                <a:lnTo>
                  <a:pt x="10193" y="17518"/>
                </a:lnTo>
                <a:lnTo>
                  <a:pt x="10193" y="17518"/>
                </a:lnTo>
                <a:lnTo>
                  <a:pt x="10193" y="17518"/>
                </a:lnTo>
                <a:lnTo>
                  <a:pt x="10193" y="17518"/>
                </a:lnTo>
                <a:lnTo>
                  <a:pt x="10193" y="17518"/>
                </a:lnTo>
                <a:lnTo>
                  <a:pt x="10193" y="15766"/>
                </a:lnTo>
                <a:lnTo>
                  <a:pt x="10193" y="15766"/>
                </a:lnTo>
                <a:lnTo>
                  <a:pt x="9266" y="15766"/>
                </a:lnTo>
                <a:lnTo>
                  <a:pt x="9266" y="15766"/>
                </a:lnTo>
                <a:lnTo>
                  <a:pt x="10193" y="15766"/>
                </a:lnTo>
                <a:lnTo>
                  <a:pt x="10193" y="15766"/>
                </a:lnTo>
                <a:lnTo>
                  <a:pt x="10193" y="15766"/>
                </a:lnTo>
                <a:lnTo>
                  <a:pt x="10193" y="14014"/>
                </a:lnTo>
                <a:lnTo>
                  <a:pt x="10193" y="14014"/>
                </a:lnTo>
                <a:lnTo>
                  <a:pt x="10193" y="14014"/>
                </a:lnTo>
                <a:lnTo>
                  <a:pt x="10193" y="14014"/>
                </a:lnTo>
                <a:lnTo>
                  <a:pt x="10193" y="14014"/>
                </a:lnTo>
                <a:lnTo>
                  <a:pt x="10193" y="12262"/>
                </a:lnTo>
                <a:lnTo>
                  <a:pt x="9266" y="12262"/>
                </a:lnTo>
                <a:lnTo>
                  <a:pt x="9266" y="12262"/>
                </a:lnTo>
                <a:lnTo>
                  <a:pt x="10193" y="12262"/>
                </a:lnTo>
                <a:lnTo>
                  <a:pt x="10193" y="12262"/>
                </a:lnTo>
                <a:lnTo>
                  <a:pt x="10193" y="12262"/>
                </a:lnTo>
                <a:lnTo>
                  <a:pt x="10193" y="12262"/>
                </a:lnTo>
                <a:lnTo>
                  <a:pt x="10193" y="12262"/>
                </a:lnTo>
                <a:lnTo>
                  <a:pt x="10193" y="12262"/>
                </a:lnTo>
                <a:lnTo>
                  <a:pt x="11119" y="12262"/>
                </a:lnTo>
                <a:lnTo>
                  <a:pt x="11119" y="12262"/>
                </a:lnTo>
                <a:lnTo>
                  <a:pt x="11119" y="12262"/>
                </a:lnTo>
                <a:lnTo>
                  <a:pt x="11119" y="12262"/>
                </a:lnTo>
                <a:lnTo>
                  <a:pt x="12046" y="12262"/>
                </a:lnTo>
                <a:lnTo>
                  <a:pt x="12046" y="12262"/>
                </a:lnTo>
                <a:lnTo>
                  <a:pt x="12046" y="12262"/>
                </a:lnTo>
                <a:lnTo>
                  <a:pt x="12046" y="12262"/>
                </a:lnTo>
                <a:lnTo>
                  <a:pt x="12046" y="12262"/>
                </a:lnTo>
                <a:lnTo>
                  <a:pt x="13436" y="12262"/>
                </a:lnTo>
                <a:lnTo>
                  <a:pt x="13436" y="12262"/>
                </a:lnTo>
                <a:lnTo>
                  <a:pt x="13436" y="12262"/>
                </a:lnTo>
                <a:lnTo>
                  <a:pt x="13436" y="12262"/>
                </a:lnTo>
                <a:lnTo>
                  <a:pt x="13436" y="9635"/>
                </a:lnTo>
                <a:lnTo>
                  <a:pt x="13436" y="9635"/>
                </a:lnTo>
                <a:lnTo>
                  <a:pt x="14362" y="9635"/>
                </a:lnTo>
                <a:lnTo>
                  <a:pt x="14362" y="9635"/>
                </a:lnTo>
                <a:lnTo>
                  <a:pt x="14362" y="9635"/>
                </a:lnTo>
                <a:lnTo>
                  <a:pt x="14362" y="9635"/>
                </a:lnTo>
                <a:lnTo>
                  <a:pt x="14362" y="7883"/>
                </a:lnTo>
                <a:lnTo>
                  <a:pt x="14362" y="7883"/>
                </a:lnTo>
                <a:lnTo>
                  <a:pt x="14362" y="7883"/>
                </a:lnTo>
                <a:lnTo>
                  <a:pt x="15289" y="7883"/>
                </a:lnTo>
                <a:lnTo>
                  <a:pt x="15289" y="7883"/>
                </a:lnTo>
                <a:lnTo>
                  <a:pt x="15289" y="7883"/>
                </a:lnTo>
                <a:lnTo>
                  <a:pt x="15289" y="7883"/>
                </a:lnTo>
                <a:lnTo>
                  <a:pt x="16216" y="7883"/>
                </a:lnTo>
                <a:lnTo>
                  <a:pt x="16216" y="7883"/>
                </a:lnTo>
                <a:lnTo>
                  <a:pt x="16216" y="7883"/>
                </a:lnTo>
                <a:lnTo>
                  <a:pt x="16216" y="7883"/>
                </a:lnTo>
                <a:lnTo>
                  <a:pt x="17142" y="7883"/>
                </a:lnTo>
                <a:lnTo>
                  <a:pt x="17142" y="7883"/>
                </a:lnTo>
                <a:lnTo>
                  <a:pt x="17142" y="7883"/>
                </a:lnTo>
                <a:lnTo>
                  <a:pt x="17142" y="7883"/>
                </a:lnTo>
                <a:lnTo>
                  <a:pt x="17142" y="7883"/>
                </a:lnTo>
                <a:lnTo>
                  <a:pt x="18532" y="7883"/>
                </a:lnTo>
                <a:lnTo>
                  <a:pt x="18532" y="7883"/>
                </a:lnTo>
                <a:lnTo>
                  <a:pt x="18532" y="7883"/>
                </a:lnTo>
                <a:lnTo>
                  <a:pt x="18532" y="7883"/>
                </a:lnTo>
                <a:lnTo>
                  <a:pt x="18532" y="7883"/>
                </a:lnTo>
                <a:lnTo>
                  <a:pt x="18532" y="7883"/>
                </a:lnTo>
                <a:lnTo>
                  <a:pt x="18532" y="7883"/>
                </a:lnTo>
                <a:lnTo>
                  <a:pt x="19459" y="7883"/>
                </a:lnTo>
                <a:lnTo>
                  <a:pt x="19459" y="7883"/>
                </a:lnTo>
                <a:lnTo>
                  <a:pt x="19459" y="6131"/>
                </a:lnTo>
                <a:lnTo>
                  <a:pt x="19459" y="6131"/>
                </a:lnTo>
                <a:lnTo>
                  <a:pt x="19459" y="6131"/>
                </a:lnTo>
                <a:lnTo>
                  <a:pt x="20386" y="6131"/>
                </a:lnTo>
                <a:lnTo>
                  <a:pt x="20386" y="6131"/>
                </a:lnTo>
                <a:lnTo>
                  <a:pt x="20386" y="6131"/>
                </a:lnTo>
                <a:lnTo>
                  <a:pt x="21312" y="6131"/>
                </a:lnTo>
                <a:lnTo>
                  <a:pt x="21312" y="7883"/>
                </a:lnTo>
                <a:lnTo>
                  <a:pt x="21312" y="7883"/>
                </a:lnTo>
                <a:lnTo>
                  <a:pt x="21312" y="7883"/>
                </a:lnTo>
                <a:lnTo>
                  <a:pt x="21312" y="7883"/>
                </a:lnTo>
                <a:lnTo>
                  <a:pt x="22239" y="7883"/>
                </a:lnTo>
                <a:lnTo>
                  <a:pt x="22239" y="7883"/>
                </a:lnTo>
                <a:lnTo>
                  <a:pt x="22239" y="7883"/>
                </a:lnTo>
                <a:lnTo>
                  <a:pt x="22239" y="7883"/>
                </a:lnTo>
                <a:lnTo>
                  <a:pt x="23629" y="7883"/>
                </a:lnTo>
                <a:lnTo>
                  <a:pt x="23629" y="7883"/>
                </a:lnTo>
                <a:lnTo>
                  <a:pt x="23629" y="7883"/>
                </a:lnTo>
                <a:lnTo>
                  <a:pt x="24555" y="7883"/>
                </a:lnTo>
                <a:lnTo>
                  <a:pt x="24555" y="7883"/>
                </a:lnTo>
                <a:lnTo>
                  <a:pt x="24555" y="7883"/>
                </a:lnTo>
                <a:lnTo>
                  <a:pt x="24555" y="7883"/>
                </a:lnTo>
                <a:lnTo>
                  <a:pt x="25482" y="7883"/>
                </a:lnTo>
                <a:lnTo>
                  <a:pt x="25482" y="7883"/>
                </a:lnTo>
                <a:lnTo>
                  <a:pt x="25482" y="7883"/>
                </a:lnTo>
                <a:lnTo>
                  <a:pt x="25482" y="7883"/>
                </a:lnTo>
                <a:lnTo>
                  <a:pt x="26409" y="7883"/>
                </a:lnTo>
                <a:lnTo>
                  <a:pt x="26409" y="7883"/>
                </a:lnTo>
                <a:lnTo>
                  <a:pt x="26409" y="7883"/>
                </a:lnTo>
                <a:lnTo>
                  <a:pt x="26409" y="7883"/>
                </a:lnTo>
                <a:lnTo>
                  <a:pt x="27335" y="7883"/>
                </a:lnTo>
                <a:lnTo>
                  <a:pt x="27335" y="7883"/>
                </a:lnTo>
                <a:lnTo>
                  <a:pt x="27335" y="7883"/>
                </a:lnTo>
                <a:lnTo>
                  <a:pt x="27335" y="7883"/>
                </a:lnTo>
                <a:lnTo>
                  <a:pt x="27335" y="7883"/>
                </a:lnTo>
                <a:lnTo>
                  <a:pt x="28725" y="7883"/>
                </a:lnTo>
                <a:lnTo>
                  <a:pt x="28725" y="7883"/>
                </a:lnTo>
                <a:lnTo>
                  <a:pt x="28725" y="9635"/>
                </a:lnTo>
                <a:lnTo>
                  <a:pt x="28725" y="9635"/>
                </a:lnTo>
                <a:lnTo>
                  <a:pt x="29652" y="9635"/>
                </a:lnTo>
                <a:lnTo>
                  <a:pt x="29652" y="9635"/>
                </a:lnTo>
                <a:lnTo>
                  <a:pt x="29652" y="7883"/>
                </a:lnTo>
                <a:lnTo>
                  <a:pt x="29652" y="7883"/>
                </a:lnTo>
                <a:lnTo>
                  <a:pt x="29652" y="9635"/>
                </a:lnTo>
                <a:lnTo>
                  <a:pt x="29652" y="9635"/>
                </a:lnTo>
                <a:lnTo>
                  <a:pt x="30579" y="9635"/>
                </a:lnTo>
                <a:lnTo>
                  <a:pt x="30579" y="9635"/>
                </a:lnTo>
                <a:lnTo>
                  <a:pt x="30579" y="9635"/>
                </a:lnTo>
                <a:lnTo>
                  <a:pt x="30579" y="9635"/>
                </a:lnTo>
                <a:lnTo>
                  <a:pt x="30579" y="9635"/>
                </a:lnTo>
                <a:lnTo>
                  <a:pt x="31505" y="9635"/>
                </a:lnTo>
                <a:lnTo>
                  <a:pt x="31505" y="9635"/>
                </a:lnTo>
                <a:lnTo>
                  <a:pt x="31505" y="9635"/>
                </a:lnTo>
                <a:lnTo>
                  <a:pt x="32432" y="9635"/>
                </a:lnTo>
                <a:lnTo>
                  <a:pt x="32432" y="9635"/>
                </a:lnTo>
                <a:lnTo>
                  <a:pt x="32432" y="9635"/>
                </a:lnTo>
                <a:lnTo>
                  <a:pt x="32432" y="9635"/>
                </a:lnTo>
                <a:lnTo>
                  <a:pt x="33822" y="9635"/>
                </a:lnTo>
                <a:lnTo>
                  <a:pt x="33822" y="9635"/>
                </a:lnTo>
                <a:lnTo>
                  <a:pt x="33822" y="9635"/>
                </a:lnTo>
                <a:lnTo>
                  <a:pt x="33822" y="12262"/>
                </a:lnTo>
                <a:lnTo>
                  <a:pt x="33822" y="12262"/>
                </a:lnTo>
                <a:lnTo>
                  <a:pt x="33822" y="12262"/>
                </a:lnTo>
                <a:lnTo>
                  <a:pt x="33822" y="12262"/>
                </a:lnTo>
                <a:lnTo>
                  <a:pt x="33822" y="12262"/>
                </a:lnTo>
                <a:lnTo>
                  <a:pt x="34749" y="12262"/>
                </a:lnTo>
                <a:lnTo>
                  <a:pt x="34749" y="12262"/>
                </a:lnTo>
                <a:lnTo>
                  <a:pt x="34749" y="12262"/>
                </a:lnTo>
                <a:lnTo>
                  <a:pt x="34749" y="12262"/>
                </a:lnTo>
                <a:lnTo>
                  <a:pt x="35675" y="12262"/>
                </a:lnTo>
                <a:lnTo>
                  <a:pt x="35675" y="12262"/>
                </a:lnTo>
                <a:lnTo>
                  <a:pt x="35675" y="12262"/>
                </a:lnTo>
                <a:lnTo>
                  <a:pt x="35675" y="12262"/>
                </a:lnTo>
                <a:lnTo>
                  <a:pt x="35675" y="12262"/>
                </a:lnTo>
                <a:lnTo>
                  <a:pt x="35675" y="12262"/>
                </a:lnTo>
                <a:lnTo>
                  <a:pt x="35675" y="12262"/>
                </a:lnTo>
                <a:lnTo>
                  <a:pt x="36602" y="12262"/>
                </a:lnTo>
                <a:lnTo>
                  <a:pt x="36602" y="12262"/>
                </a:lnTo>
                <a:lnTo>
                  <a:pt x="36602" y="12262"/>
                </a:lnTo>
                <a:lnTo>
                  <a:pt x="36602" y="14014"/>
                </a:lnTo>
                <a:lnTo>
                  <a:pt x="36602" y="14014"/>
                </a:lnTo>
                <a:lnTo>
                  <a:pt x="36602" y="14014"/>
                </a:lnTo>
                <a:lnTo>
                  <a:pt x="36602" y="14014"/>
                </a:lnTo>
                <a:lnTo>
                  <a:pt x="36602" y="14014"/>
                </a:lnTo>
                <a:lnTo>
                  <a:pt x="36602" y="14014"/>
                </a:lnTo>
                <a:lnTo>
                  <a:pt x="36602" y="14014"/>
                </a:lnTo>
                <a:lnTo>
                  <a:pt x="37528" y="14014"/>
                </a:lnTo>
                <a:lnTo>
                  <a:pt x="37528" y="14014"/>
                </a:lnTo>
                <a:lnTo>
                  <a:pt x="37528" y="14014"/>
                </a:lnTo>
                <a:lnTo>
                  <a:pt x="37528" y="12262"/>
                </a:lnTo>
                <a:lnTo>
                  <a:pt x="37528" y="12262"/>
                </a:lnTo>
                <a:lnTo>
                  <a:pt x="37528" y="12262"/>
                </a:lnTo>
                <a:lnTo>
                  <a:pt x="38918" y="12262"/>
                </a:lnTo>
                <a:lnTo>
                  <a:pt x="38918" y="12262"/>
                </a:lnTo>
                <a:lnTo>
                  <a:pt x="38918" y="12262"/>
                </a:lnTo>
                <a:lnTo>
                  <a:pt x="38918" y="14014"/>
                </a:lnTo>
                <a:lnTo>
                  <a:pt x="38918" y="14014"/>
                </a:lnTo>
                <a:lnTo>
                  <a:pt x="38918" y="14014"/>
                </a:lnTo>
                <a:lnTo>
                  <a:pt x="39845" y="14014"/>
                </a:lnTo>
                <a:lnTo>
                  <a:pt x="39845" y="12262"/>
                </a:lnTo>
                <a:lnTo>
                  <a:pt x="39845" y="12262"/>
                </a:lnTo>
                <a:lnTo>
                  <a:pt x="39845" y="12262"/>
                </a:lnTo>
                <a:lnTo>
                  <a:pt x="39845" y="12262"/>
                </a:lnTo>
                <a:lnTo>
                  <a:pt x="39845" y="12262"/>
                </a:lnTo>
                <a:lnTo>
                  <a:pt x="39845" y="12262"/>
                </a:lnTo>
                <a:lnTo>
                  <a:pt x="40772" y="12262"/>
                </a:lnTo>
                <a:lnTo>
                  <a:pt x="40772" y="12262"/>
                </a:lnTo>
                <a:lnTo>
                  <a:pt x="40772" y="12262"/>
                </a:lnTo>
                <a:lnTo>
                  <a:pt x="40772" y="12262"/>
                </a:lnTo>
                <a:lnTo>
                  <a:pt x="40772" y="12262"/>
                </a:lnTo>
                <a:lnTo>
                  <a:pt x="40772" y="14014"/>
                </a:lnTo>
                <a:lnTo>
                  <a:pt x="41698" y="14014"/>
                </a:lnTo>
                <a:lnTo>
                  <a:pt x="41698" y="14014"/>
                </a:lnTo>
                <a:lnTo>
                  <a:pt x="41698" y="12262"/>
                </a:lnTo>
                <a:lnTo>
                  <a:pt x="41698" y="12262"/>
                </a:lnTo>
                <a:lnTo>
                  <a:pt x="41698" y="12262"/>
                </a:lnTo>
                <a:lnTo>
                  <a:pt x="42625" y="12262"/>
                </a:lnTo>
                <a:lnTo>
                  <a:pt x="42625" y="14014"/>
                </a:lnTo>
                <a:lnTo>
                  <a:pt x="42625" y="14014"/>
                </a:lnTo>
                <a:lnTo>
                  <a:pt x="42625" y="14014"/>
                </a:lnTo>
                <a:lnTo>
                  <a:pt x="42625" y="14014"/>
                </a:lnTo>
                <a:lnTo>
                  <a:pt x="42625" y="14014"/>
                </a:lnTo>
                <a:lnTo>
                  <a:pt x="42625" y="14014"/>
                </a:lnTo>
                <a:lnTo>
                  <a:pt x="42625" y="14014"/>
                </a:lnTo>
                <a:lnTo>
                  <a:pt x="44015" y="14014"/>
                </a:lnTo>
                <a:lnTo>
                  <a:pt x="44015" y="14014"/>
                </a:lnTo>
                <a:lnTo>
                  <a:pt x="44015" y="14014"/>
                </a:lnTo>
                <a:lnTo>
                  <a:pt x="44015" y="14014"/>
                </a:lnTo>
                <a:lnTo>
                  <a:pt x="44015" y="14014"/>
                </a:lnTo>
                <a:lnTo>
                  <a:pt x="44015" y="14014"/>
                </a:lnTo>
                <a:lnTo>
                  <a:pt x="44942" y="14014"/>
                </a:lnTo>
                <a:lnTo>
                  <a:pt x="44942" y="14014"/>
                </a:lnTo>
                <a:lnTo>
                  <a:pt x="44942" y="12262"/>
                </a:lnTo>
                <a:lnTo>
                  <a:pt x="44942" y="12262"/>
                </a:lnTo>
                <a:lnTo>
                  <a:pt x="44942" y="12262"/>
                </a:lnTo>
                <a:lnTo>
                  <a:pt x="45868" y="12262"/>
                </a:lnTo>
                <a:lnTo>
                  <a:pt x="45868" y="12262"/>
                </a:lnTo>
                <a:lnTo>
                  <a:pt x="45868" y="12262"/>
                </a:lnTo>
                <a:lnTo>
                  <a:pt x="45868" y="12262"/>
                </a:lnTo>
                <a:lnTo>
                  <a:pt x="45868" y="12262"/>
                </a:lnTo>
                <a:lnTo>
                  <a:pt x="46795" y="12262"/>
                </a:lnTo>
                <a:lnTo>
                  <a:pt x="46795" y="12262"/>
                </a:lnTo>
                <a:lnTo>
                  <a:pt x="46795" y="12262"/>
                </a:lnTo>
                <a:lnTo>
                  <a:pt x="46795" y="14014"/>
                </a:lnTo>
                <a:lnTo>
                  <a:pt x="46795" y="14014"/>
                </a:lnTo>
                <a:lnTo>
                  <a:pt x="46795" y="14014"/>
                </a:lnTo>
                <a:lnTo>
                  <a:pt x="46795" y="14014"/>
                </a:lnTo>
                <a:lnTo>
                  <a:pt x="47722" y="14014"/>
                </a:lnTo>
                <a:lnTo>
                  <a:pt x="47722" y="14014"/>
                </a:lnTo>
                <a:lnTo>
                  <a:pt x="47722" y="15766"/>
                </a:lnTo>
                <a:lnTo>
                  <a:pt x="47722" y="15766"/>
                </a:lnTo>
                <a:lnTo>
                  <a:pt x="47722" y="15766"/>
                </a:lnTo>
                <a:lnTo>
                  <a:pt x="47722" y="14014"/>
                </a:lnTo>
                <a:lnTo>
                  <a:pt x="47722" y="14014"/>
                </a:lnTo>
                <a:lnTo>
                  <a:pt x="49111" y="14014"/>
                </a:lnTo>
                <a:lnTo>
                  <a:pt x="49111" y="15766"/>
                </a:lnTo>
                <a:lnTo>
                  <a:pt x="49111" y="15766"/>
                </a:lnTo>
                <a:lnTo>
                  <a:pt x="49111" y="14014"/>
                </a:lnTo>
                <a:lnTo>
                  <a:pt x="49111" y="14014"/>
                </a:lnTo>
                <a:lnTo>
                  <a:pt x="49111" y="14014"/>
                </a:lnTo>
                <a:lnTo>
                  <a:pt x="49111" y="14014"/>
                </a:lnTo>
                <a:lnTo>
                  <a:pt x="50038" y="14014"/>
                </a:lnTo>
                <a:lnTo>
                  <a:pt x="50038" y="14014"/>
                </a:lnTo>
                <a:lnTo>
                  <a:pt x="50038" y="14014"/>
                </a:lnTo>
                <a:lnTo>
                  <a:pt x="50038" y="14014"/>
                </a:lnTo>
                <a:lnTo>
                  <a:pt x="50965" y="14014"/>
                </a:lnTo>
                <a:lnTo>
                  <a:pt x="50965" y="14014"/>
                </a:lnTo>
                <a:lnTo>
                  <a:pt x="50965" y="14014"/>
                </a:lnTo>
                <a:lnTo>
                  <a:pt x="50965" y="14014"/>
                </a:lnTo>
                <a:lnTo>
                  <a:pt x="50965" y="14014"/>
                </a:lnTo>
                <a:lnTo>
                  <a:pt x="51891" y="14014"/>
                </a:lnTo>
                <a:lnTo>
                  <a:pt x="51891" y="14014"/>
                </a:lnTo>
                <a:lnTo>
                  <a:pt x="51891" y="14014"/>
                </a:lnTo>
                <a:lnTo>
                  <a:pt x="51891" y="14014"/>
                </a:lnTo>
                <a:lnTo>
                  <a:pt x="51891" y="14014"/>
                </a:lnTo>
                <a:lnTo>
                  <a:pt x="52818" y="14014"/>
                </a:lnTo>
                <a:lnTo>
                  <a:pt x="52818" y="14014"/>
                </a:lnTo>
                <a:lnTo>
                  <a:pt x="52818" y="14014"/>
                </a:lnTo>
                <a:lnTo>
                  <a:pt x="54208" y="14014"/>
                </a:lnTo>
                <a:lnTo>
                  <a:pt x="54208" y="14014"/>
                </a:lnTo>
                <a:lnTo>
                  <a:pt x="54208" y="14014"/>
                </a:lnTo>
                <a:lnTo>
                  <a:pt x="54208" y="14014"/>
                </a:lnTo>
                <a:lnTo>
                  <a:pt x="54208" y="14014"/>
                </a:lnTo>
                <a:lnTo>
                  <a:pt x="54208" y="14014"/>
                </a:lnTo>
                <a:lnTo>
                  <a:pt x="54208" y="15766"/>
                </a:lnTo>
                <a:lnTo>
                  <a:pt x="54208" y="15766"/>
                </a:lnTo>
                <a:lnTo>
                  <a:pt x="55135" y="15766"/>
                </a:lnTo>
                <a:lnTo>
                  <a:pt x="55135" y="15766"/>
                </a:lnTo>
                <a:lnTo>
                  <a:pt x="55135" y="15766"/>
                </a:lnTo>
                <a:lnTo>
                  <a:pt x="55135" y="15766"/>
                </a:lnTo>
                <a:lnTo>
                  <a:pt x="55135" y="15766"/>
                </a:lnTo>
                <a:lnTo>
                  <a:pt x="56061" y="15766"/>
                </a:lnTo>
                <a:lnTo>
                  <a:pt x="56061" y="15766"/>
                </a:lnTo>
                <a:lnTo>
                  <a:pt x="56061" y="15766"/>
                </a:lnTo>
                <a:lnTo>
                  <a:pt x="56061" y="15766"/>
                </a:lnTo>
                <a:lnTo>
                  <a:pt x="56988" y="15766"/>
                </a:lnTo>
                <a:lnTo>
                  <a:pt x="56988" y="15766"/>
                </a:lnTo>
                <a:lnTo>
                  <a:pt x="56061" y="15766"/>
                </a:lnTo>
                <a:lnTo>
                  <a:pt x="56061" y="14014"/>
                </a:lnTo>
                <a:lnTo>
                  <a:pt x="56061" y="14014"/>
                </a:lnTo>
                <a:lnTo>
                  <a:pt x="56061" y="14014"/>
                </a:lnTo>
                <a:lnTo>
                  <a:pt x="56061" y="14014"/>
                </a:lnTo>
                <a:lnTo>
                  <a:pt x="56061" y="14014"/>
                </a:lnTo>
                <a:lnTo>
                  <a:pt x="56061" y="14014"/>
                </a:lnTo>
                <a:lnTo>
                  <a:pt x="56061" y="14014"/>
                </a:lnTo>
                <a:lnTo>
                  <a:pt x="56061" y="14014"/>
                </a:lnTo>
                <a:lnTo>
                  <a:pt x="56061" y="12262"/>
                </a:lnTo>
                <a:lnTo>
                  <a:pt x="56061" y="12262"/>
                </a:lnTo>
                <a:lnTo>
                  <a:pt x="56061" y="12262"/>
                </a:lnTo>
                <a:lnTo>
                  <a:pt x="56061" y="9635"/>
                </a:lnTo>
                <a:lnTo>
                  <a:pt x="56061" y="9635"/>
                </a:lnTo>
                <a:lnTo>
                  <a:pt x="56061" y="9635"/>
                </a:lnTo>
                <a:lnTo>
                  <a:pt x="56061" y="9635"/>
                </a:lnTo>
                <a:lnTo>
                  <a:pt x="56061" y="9635"/>
                </a:lnTo>
                <a:lnTo>
                  <a:pt x="56988" y="9635"/>
                </a:lnTo>
                <a:lnTo>
                  <a:pt x="56988" y="7883"/>
                </a:lnTo>
                <a:lnTo>
                  <a:pt x="56988" y="7883"/>
                </a:lnTo>
                <a:lnTo>
                  <a:pt x="56988" y="7883"/>
                </a:lnTo>
                <a:lnTo>
                  <a:pt x="56988" y="7883"/>
                </a:lnTo>
                <a:lnTo>
                  <a:pt x="56988" y="7883"/>
                </a:lnTo>
                <a:lnTo>
                  <a:pt x="56988" y="7883"/>
                </a:lnTo>
                <a:lnTo>
                  <a:pt x="56988" y="6131"/>
                </a:lnTo>
                <a:lnTo>
                  <a:pt x="57915" y="6131"/>
                </a:lnTo>
                <a:lnTo>
                  <a:pt x="57915" y="6131"/>
                </a:lnTo>
                <a:lnTo>
                  <a:pt x="57915" y="6131"/>
                </a:lnTo>
                <a:lnTo>
                  <a:pt x="57915" y="6131"/>
                </a:lnTo>
                <a:lnTo>
                  <a:pt x="57915" y="6131"/>
                </a:lnTo>
                <a:lnTo>
                  <a:pt x="57915" y="6131"/>
                </a:lnTo>
                <a:lnTo>
                  <a:pt x="59305" y="6131"/>
                </a:lnTo>
                <a:lnTo>
                  <a:pt x="59305" y="4379"/>
                </a:lnTo>
                <a:lnTo>
                  <a:pt x="59305" y="4379"/>
                </a:lnTo>
                <a:lnTo>
                  <a:pt x="59305" y="4379"/>
                </a:lnTo>
                <a:lnTo>
                  <a:pt x="60231" y="4379"/>
                </a:lnTo>
                <a:lnTo>
                  <a:pt x="60231" y="4379"/>
                </a:lnTo>
                <a:lnTo>
                  <a:pt x="60231" y="4379"/>
                </a:lnTo>
                <a:lnTo>
                  <a:pt x="60231" y="4379"/>
                </a:lnTo>
                <a:lnTo>
                  <a:pt x="60231" y="4379"/>
                </a:lnTo>
                <a:lnTo>
                  <a:pt x="60231" y="4379"/>
                </a:lnTo>
                <a:lnTo>
                  <a:pt x="60231" y="6131"/>
                </a:lnTo>
                <a:lnTo>
                  <a:pt x="61158" y="6131"/>
                </a:lnTo>
                <a:lnTo>
                  <a:pt x="61158" y="6131"/>
                </a:lnTo>
                <a:lnTo>
                  <a:pt x="61158" y="4379"/>
                </a:lnTo>
                <a:lnTo>
                  <a:pt x="61158" y="4379"/>
                </a:lnTo>
                <a:lnTo>
                  <a:pt x="61158" y="4379"/>
                </a:lnTo>
                <a:lnTo>
                  <a:pt x="61158" y="4379"/>
                </a:lnTo>
                <a:lnTo>
                  <a:pt x="61158" y="4379"/>
                </a:lnTo>
                <a:lnTo>
                  <a:pt x="62084" y="4379"/>
                </a:lnTo>
                <a:lnTo>
                  <a:pt x="62084" y="4379"/>
                </a:lnTo>
                <a:lnTo>
                  <a:pt x="62084" y="4379"/>
                </a:lnTo>
                <a:lnTo>
                  <a:pt x="62084" y="4379"/>
                </a:lnTo>
                <a:lnTo>
                  <a:pt x="63011" y="4379"/>
                </a:lnTo>
                <a:lnTo>
                  <a:pt x="63011" y="4379"/>
                </a:lnTo>
                <a:lnTo>
                  <a:pt x="63011" y="4379"/>
                </a:lnTo>
                <a:lnTo>
                  <a:pt x="63011" y="4379"/>
                </a:lnTo>
                <a:lnTo>
                  <a:pt x="64401" y="4379"/>
                </a:lnTo>
                <a:lnTo>
                  <a:pt x="64401" y="4379"/>
                </a:lnTo>
                <a:lnTo>
                  <a:pt x="64401" y="4379"/>
                </a:lnTo>
                <a:lnTo>
                  <a:pt x="65328" y="4379"/>
                </a:lnTo>
                <a:lnTo>
                  <a:pt x="65328" y="4379"/>
                </a:lnTo>
                <a:lnTo>
                  <a:pt x="65328" y="4379"/>
                </a:lnTo>
                <a:lnTo>
                  <a:pt x="65328" y="4379"/>
                </a:lnTo>
                <a:lnTo>
                  <a:pt x="65328" y="6131"/>
                </a:lnTo>
                <a:lnTo>
                  <a:pt x="65328" y="6131"/>
                </a:lnTo>
                <a:lnTo>
                  <a:pt x="66254" y="6131"/>
                </a:lnTo>
                <a:lnTo>
                  <a:pt x="66254" y="6131"/>
                </a:lnTo>
                <a:lnTo>
                  <a:pt x="66254" y="6131"/>
                </a:lnTo>
                <a:lnTo>
                  <a:pt x="66254" y="4379"/>
                </a:lnTo>
                <a:lnTo>
                  <a:pt x="66254" y="4379"/>
                </a:lnTo>
                <a:lnTo>
                  <a:pt x="67181" y="4379"/>
                </a:lnTo>
                <a:lnTo>
                  <a:pt x="67181" y="4379"/>
                </a:lnTo>
                <a:lnTo>
                  <a:pt x="67181" y="4379"/>
                </a:lnTo>
                <a:lnTo>
                  <a:pt x="67181" y="4379"/>
                </a:lnTo>
                <a:lnTo>
                  <a:pt x="68108" y="4379"/>
                </a:lnTo>
                <a:lnTo>
                  <a:pt x="68108" y="4379"/>
                </a:lnTo>
                <a:lnTo>
                  <a:pt x="68108" y="2627"/>
                </a:lnTo>
                <a:lnTo>
                  <a:pt x="68108" y="2627"/>
                </a:lnTo>
                <a:lnTo>
                  <a:pt x="68108" y="2627"/>
                </a:lnTo>
                <a:lnTo>
                  <a:pt x="68108" y="2627"/>
                </a:lnTo>
                <a:lnTo>
                  <a:pt x="68108" y="0"/>
                </a:lnTo>
                <a:lnTo>
                  <a:pt x="68108" y="0"/>
                </a:lnTo>
                <a:lnTo>
                  <a:pt x="68108" y="0"/>
                </a:lnTo>
                <a:lnTo>
                  <a:pt x="69498" y="0"/>
                </a:lnTo>
                <a:lnTo>
                  <a:pt x="69498" y="0"/>
                </a:lnTo>
                <a:lnTo>
                  <a:pt x="69498" y="0"/>
                </a:lnTo>
                <a:lnTo>
                  <a:pt x="69498" y="0"/>
                </a:lnTo>
                <a:lnTo>
                  <a:pt x="69498" y="2627"/>
                </a:lnTo>
                <a:lnTo>
                  <a:pt x="70424" y="2627"/>
                </a:lnTo>
                <a:lnTo>
                  <a:pt x="70424" y="2627"/>
                </a:lnTo>
                <a:lnTo>
                  <a:pt x="70424" y="2627"/>
                </a:lnTo>
                <a:lnTo>
                  <a:pt x="71351" y="2627"/>
                </a:lnTo>
                <a:lnTo>
                  <a:pt x="71351" y="2627"/>
                </a:lnTo>
                <a:lnTo>
                  <a:pt x="71351" y="2627"/>
                </a:lnTo>
                <a:lnTo>
                  <a:pt x="71351" y="2627"/>
                </a:lnTo>
                <a:lnTo>
                  <a:pt x="71351" y="2627"/>
                </a:lnTo>
                <a:lnTo>
                  <a:pt x="71351" y="2627"/>
                </a:lnTo>
                <a:lnTo>
                  <a:pt x="72277" y="2627"/>
                </a:lnTo>
                <a:lnTo>
                  <a:pt x="72277" y="2627"/>
                </a:lnTo>
                <a:lnTo>
                  <a:pt x="72277" y="0"/>
                </a:lnTo>
                <a:lnTo>
                  <a:pt x="72277" y="0"/>
                </a:lnTo>
                <a:lnTo>
                  <a:pt x="72277" y="0"/>
                </a:lnTo>
                <a:lnTo>
                  <a:pt x="73204" y="0"/>
                </a:lnTo>
                <a:lnTo>
                  <a:pt x="73204" y="0"/>
                </a:lnTo>
                <a:lnTo>
                  <a:pt x="73204" y="0"/>
                </a:lnTo>
                <a:lnTo>
                  <a:pt x="73204" y="0"/>
                </a:lnTo>
                <a:lnTo>
                  <a:pt x="74594" y="0"/>
                </a:lnTo>
                <a:lnTo>
                  <a:pt x="74594" y="0"/>
                </a:lnTo>
                <a:lnTo>
                  <a:pt x="74594" y="0"/>
                </a:lnTo>
                <a:lnTo>
                  <a:pt x="74594" y="0"/>
                </a:lnTo>
                <a:lnTo>
                  <a:pt x="75521" y="0"/>
                </a:lnTo>
                <a:lnTo>
                  <a:pt x="75521" y="0"/>
                </a:lnTo>
                <a:lnTo>
                  <a:pt x="75521" y="0"/>
                </a:lnTo>
                <a:lnTo>
                  <a:pt x="75521" y="0"/>
                </a:lnTo>
                <a:lnTo>
                  <a:pt x="75521" y="0"/>
                </a:lnTo>
                <a:lnTo>
                  <a:pt x="76447" y="0"/>
                </a:lnTo>
                <a:lnTo>
                  <a:pt x="76447" y="0"/>
                </a:lnTo>
                <a:lnTo>
                  <a:pt x="76447" y="0"/>
                </a:lnTo>
                <a:lnTo>
                  <a:pt x="76447" y="0"/>
                </a:lnTo>
                <a:lnTo>
                  <a:pt x="77374" y="0"/>
                </a:lnTo>
                <a:lnTo>
                  <a:pt x="77374" y="0"/>
                </a:lnTo>
                <a:lnTo>
                  <a:pt x="77374" y="0"/>
                </a:lnTo>
                <a:lnTo>
                  <a:pt x="77374" y="0"/>
                </a:lnTo>
                <a:lnTo>
                  <a:pt x="77374" y="0"/>
                </a:lnTo>
                <a:lnTo>
                  <a:pt x="78301" y="0"/>
                </a:lnTo>
                <a:lnTo>
                  <a:pt x="78301" y="0"/>
                </a:lnTo>
                <a:lnTo>
                  <a:pt x="78301" y="2627"/>
                </a:lnTo>
                <a:lnTo>
                  <a:pt x="78301" y="2627"/>
                </a:lnTo>
                <a:lnTo>
                  <a:pt x="78301" y="2627"/>
                </a:lnTo>
                <a:lnTo>
                  <a:pt x="78301" y="2627"/>
                </a:lnTo>
                <a:lnTo>
                  <a:pt x="78301" y="2627"/>
                </a:lnTo>
                <a:lnTo>
                  <a:pt x="79691" y="2627"/>
                </a:lnTo>
                <a:lnTo>
                  <a:pt x="79691" y="2627"/>
                </a:lnTo>
                <a:lnTo>
                  <a:pt x="79691" y="4379"/>
                </a:lnTo>
                <a:lnTo>
                  <a:pt x="79691" y="4379"/>
                </a:lnTo>
                <a:lnTo>
                  <a:pt x="79691" y="4379"/>
                </a:lnTo>
                <a:lnTo>
                  <a:pt x="79691" y="4379"/>
                </a:lnTo>
                <a:lnTo>
                  <a:pt x="79691" y="4379"/>
                </a:lnTo>
                <a:lnTo>
                  <a:pt x="79691" y="6131"/>
                </a:lnTo>
                <a:lnTo>
                  <a:pt x="79691" y="6131"/>
                </a:lnTo>
                <a:lnTo>
                  <a:pt x="79691" y="6131"/>
                </a:lnTo>
                <a:lnTo>
                  <a:pt x="80617" y="6131"/>
                </a:lnTo>
                <a:lnTo>
                  <a:pt x="80617" y="6131"/>
                </a:lnTo>
                <a:lnTo>
                  <a:pt x="80617" y="6131"/>
                </a:lnTo>
                <a:lnTo>
                  <a:pt x="80617" y="7883"/>
                </a:lnTo>
                <a:lnTo>
                  <a:pt x="80617" y="7883"/>
                </a:lnTo>
                <a:lnTo>
                  <a:pt x="80617" y="7883"/>
                </a:lnTo>
                <a:lnTo>
                  <a:pt x="80617" y="7883"/>
                </a:lnTo>
                <a:lnTo>
                  <a:pt x="81544" y="7883"/>
                </a:lnTo>
                <a:lnTo>
                  <a:pt x="81544" y="7883"/>
                </a:lnTo>
                <a:lnTo>
                  <a:pt x="81544" y="7883"/>
                </a:lnTo>
                <a:lnTo>
                  <a:pt x="81544" y="7883"/>
                </a:lnTo>
                <a:lnTo>
                  <a:pt x="81544" y="9635"/>
                </a:lnTo>
                <a:lnTo>
                  <a:pt x="81544" y="9635"/>
                </a:lnTo>
                <a:lnTo>
                  <a:pt x="81544" y="9635"/>
                </a:lnTo>
                <a:lnTo>
                  <a:pt x="81544" y="9635"/>
                </a:lnTo>
                <a:lnTo>
                  <a:pt x="81544" y="9635"/>
                </a:lnTo>
                <a:lnTo>
                  <a:pt x="80617" y="9635"/>
                </a:lnTo>
                <a:lnTo>
                  <a:pt x="80617" y="9635"/>
                </a:lnTo>
                <a:lnTo>
                  <a:pt x="80617" y="9635"/>
                </a:lnTo>
                <a:lnTo>
                  <a:pt x="80617" y="9635"/>
                </a:lnTo>
                <a:lnTo>
                  <a:pt x="79691" y="9635"/>
                </a:lnTo>
                <a:lnTo>
                  <a:pt x="79691" y="12262"/>
                </a:lnTo>
                <a:lnTo>
                  <a:pt x="80617" y="12262"/>
                </a:lnTo>
                <a:lnTo>
                  <a:pt x="80617" y="12262"/>
                </a:lnTo>
                <a:lnTo>
                  <a:pt x="80617" y="12262"/>
                </a:lnTo>
                <a:lnTo>
                  <a:pt x="80617" y="12262"/>
                </a:lnTo>
                <a:lnTo>
                  <a:pt x="80617" y="12262"/>
                </a:lnTo>
                <a:lnTo>
                  <a:pt x="80617" y="14014"/>
                </a:lnTo>
                <a:lnTo>
                  <a:pt x="80617" y="14014"/>
                </a:lnTo>
                <a:lnTo>
                  <a:pt x="80617" y="14014"/>
                </a:lnTo>
                <a:lnTo>
                  <a:pt x="80617" y="14014"/>
                </a:lnTo>
                <a:lnTo>
                  <a:pt x="80617" y="14014"/>
                </a:lnTo>
                <a:lnTo>
                  <a:pt x="80617" y="14014"/>
                </a:lnTo>
                <a:lnTo>
                  <a:pt x="80617" y="15766"/>
                </a:lnTo>
                <a:lnTo>
                  <a:pt x="80617" y="15766"/>
                </a:lnTo>
                <a:lnTo>
                  <a:pt x="81544" y="15766"/>
                </a:lnTo>
                <a:lnTo>
                  <a:pt x="81544" y="15766"/>
                </a:lnTo>
                <a:lnTo>
                  <a:pt x="80617" y="15766"/>
                </a:lnTo>
                <a:lnTo>
                  <a:pt x="80617" y="15766"/>
                </a:lnTo>
                <a:lnTo>
                  <a:pt x="80617" y="15766"/>
                </a:lnTo>
                <a:lnTo>
                  <a:pt x="80617" y="17518"/>
                </a:lnTo>
                <a:lnTo>
                  <a:pt x="80617" y="17518"/>
                </a:lnTo>
                <a:lnTo>
                  <a:pt x="81544" y="17518"/>
                </a:lnTo>
                <a:lnTo>
                  <a:pt x="81544" y="17518"/>
                </a:lnTo>
                <a:lnTo>
                  <a:pt x="81544" y="15766"/>
                </a:lnTo>
                <a:lnTo>
                  <a:pt x="81544" y="15766"/>
                </a:lnTo>
                <a:lnTo>
                  <a:pt x="81544" y="17518"/>
                </a:lnTo>
                <a:lnTo>
                  <a:pt x="81544" y="17518"/>
                </a:lnTo>
                <a:lnTo>
                  <a:pt x="82471" y="17518"/>
                </a:lnTo>
                <a:lnTo>
                  <a:pt x="82471" y="17518"/>
                </a:lnTo>
                <a:lnTo>
                  <a:pt x="82471" y="17518"/>
                </a:lnTo>
                <a:lnTo>
                  <a:pt x="83397" y="17518"/>
                </a:lnTo>
                <a:lnTo>
                  <a:pt x="83397" y="17518"/>
                </a:lnTo>
                <a:lnTo>
                  <a:pt x="83397" y="17518"/>
                </a:lnTo>
                <a:lnTo>
                  <a:pt x="83397" y="17518"/>
                </a:lnTo>
                <a:lnTo>
                  <a:pt x="83397" y="17518"/>
                </a:lnTo>
                <a:lnTo>
                  <a:pt x="83397" y="17518"/>
                </a:lnTo>
                <a:lnTo>
                  <a:pt x="84787" y="17518"/>
                </a:lnTo>
                <a:lnTo>
                  <a:pt x="84787" y="17518"/>
                </a:lnTo>
                <a:lnTo>
                  <a:pt x="84787" y="17518"/>
                </a:lnTo>
                <a:lnTo>
                  <a:pt x="84787" y="17518"/>
                </a:lnTo>
                <a:lnTo>
                  <a:pt x="84787" y="17518"/>
                </a:lnTo>
                <a:lnTo>
                  <a:pt x="85714" y="17518"/>
                </a:lnTo>
                <a:lnTo>
                  <a:pt x="85714" y="17518"/>
                </a:lnTo>
                <a:lnTo>
                  <a:pt x="85714" y="17518"/>
                </a:lnTo>
                <a:lnTo>
                  <a:pt x="86640" y="17518"/>
                </a:lnTo>
                <a:lnTo>
                  <a:pt x="86640" y="17518"/>
                </a:lnTo>
                <a:lnTo>
                  <a:pt x="86640" y="17518"/>
                </a:lnTo>
                <a:lnTo>
                  <a:pt x="86640" y="17518"/>
                </a:lnTo>
                <a:lnTo>
                  <a:pt x="86640" y="17518"/>
                </a:lnTo>
                <a:lnTo>
                  <a:pt x="86640" y="19270"/>
                </a:lnTo>
                <a:lnTo>
                  <a:pt x="86640" y="19270"/>
                </a:lnTo>
                <a:lnTo>
                  <a:pt x="86640" y="19270"/>
                </a:lnTo>
                <a:lnTo>
                  <a:pt x="86640" y="19270"/>
                </a:lnTo>
                <a:lnTo>
                  <a:pt x="86640" y="19270"/>
                </a:lnTo>
                <a:lnTo>
                  <a:pt x="87567" y="19270"/>
                </a:lnTo>
                <a:lnTo>
                  <a:pt x="87567" y="19270"/>
                </a:lnTo>
                <a:lnTo>
                  <a:pt x="87567" y="19270"/>
                </a:lnTo>
                <a:lnTo>
                  <a:pt x="87567" y="19270"/>
                </a:lnTo>
                <a:lnTo>
                  <a:pt x="87567" y="19270"/>
                </a:lnTo>
                <a:lnTo>
                  <a:pt x="87567" y="19270"/>
                </a:lnTo>
                <a:lnTo>
                  <a:pt x="87567" y="21897"/>
                </a:lnTo>
                <a:lnTo>
                  <a:pt x="87567" y="21897"/>
                </a:lnTo>
                <a:lnTo>
                  <a:pt x="87567" y="21897"/>
                </a:lnTo>
                <a:lnTo>
                  <a:pt x="87567" y="21897"/>
                </a:lnTo>
                <a:lnTo>
                  <a:pt x="87567" y="21897"/>
                </a:lnTo>
                <a:lnTo>
                  <a:pt x="87567" y="23649"/>
                </a:lnTo>
                <a:lnTo>
                  <a:pt x="88494" y="23649"/>
                </a:lnTo>
                <a:lnTo>
                  <a:pt x="88494" y="23649"/>
                </a:lnTo>
                <a:lnTo>
                  <a:pt x="88494" y="23649"/>
                </a:lnTo>
                <a:lnTo>
                  <a:pt x="88494" y="23649"/>
                </a:lnTo>
                <a:lnTo>
                  <a:pt x="88494" y="23649"/>
                </a:lnTo>
                <a:lnTo>
                  <a:pt x="88494" y="25401"/>
                </a:lnTo>
                <a:lnTo>
                  <a:pt x="88494" y="25401"/>
                </a:lnTo>
                <a:lnTo>
                  <a:pt x="88494" y="25401"/>
                </a:lnTo>
                <a:lnTo>
                  <a:pt x="88494" y="25401"/>
                </a:lnTo>
                <a:lnTo>
                  <a:pt x="88494" y="25401"/>
                </a:lnTo>
                <a:lnTo>
                  <a:pt x="88494" y="25401"/>
                </a:lnTo>
                <a:lnTo>
                  <a:pt x="88494" y="25401"/>
                </a:lnTo>
                <a:lnTo>
                  <a:pt x="88494" y="27153"/>
                </a:lnTo>
                <a:lnTo>
                  <a:pt x="88494" y="27153"/>
                </a:lnTo>
                <a:lnTo>
                  <a:pt x="88494" y="27153"/>
                </a:lnTo>
                <a:lnTo>
                  <a:pt x="88494" y="27153"/>
                </a:lnTo>
                <a:lnTo>
                  <a:pt x="88494" y="28905"/>
                </a:lnTo>
                <a:lnTo>
                  <a:pt x="88494" y="28905"/>
                </a:lnTo>
                <a:lnTo>
                  <a:pt x="88494" y="28905"/>
                </a:lnTo>
                <a:lnTo>
                  <a:pt x="89884" y="28905"/>
                </a:lnTo>
                <a:lnTo>
                  <a:pt x="89884" y="28905"/>
                </a:lnTo>
                <a:lnTo>
                  <a:pt x="89884" y="28905"/>
                </a:lnTo>
                <a:lnTo>
                  <a:pt x="89884" y="31532"/>
                </a:lnTo>
                <a:lnTo>
                  <a:pt x="89884" y="31532"/>
                </a:lnTo>
                <a:lnTo>
                  <a:pt x="89884" y="31532"/>
                </a:lnTo>
                <a:lnTo>
                  <a:pt x="89884" y="31532"/>
                </a:lnTo>
                <a:lnTo>
                  <a:pt x="90810" y="31532"/>
                </a:lnTo>
                <a:lnTo>
                  <a:pt x="90810" y="31532"/>
                </a:lnTo>
                <a:lnTo>
                  <a:pt x="90810" y="31532"/>
                </a:lnTo>
                <a:lnTo>
                  <a:pt x="90810" y="31532"/>
                </a:lnTo>
                <a:lnTo>
                  <a:pt x="90810" y="28905"/>
                </a:lnTo>
                <a:lnTo>
                  <a:pt x="90810" y="28905"/>
                </a:lnTo>
                <a:lnTo>
                  <a:pt x="91737" y="28905"/>
                </a:lnTo>
                <a:lnTo>
                  <a:pt x="91737" y="28905"/>
                </a:lnTo>
                <a:lnTo>
                  <a:pt x="91737" y="28905"/>
                </a:lnTo>
                <a:lnTo>
                  <a:pt x="91737" y="28905"/>
                </a:lnTo>
                <a:lnTo>
                  <a:pt x="92664" y="28905"/>
                </a:lnTo>
                <a:lnTo>
                  <a:pt x="92664" y="28905"/>
                </a:lnTo>
                <a:lnTo>
                  <a:pt x="92664" y="28905"/>
                </a:lnTo>
                <a:lnTo>
                  <a:pt x="92664" y="28905"/>
                </a:lnTo>
                <a:lnTo>
                  <a:pt x="92664" y="28905"/>
                </a:lnTo>
                <a:lnTo>
                  <a:pt x="93590" y="28905"/>
                </a:lnTo>
                <a:lnTo>
                  <a:pt x="93590" y="31532"/>
                </a:lnTo>
                <a:lnTo>
                  <a:pt x="93590" y="31532"/>
                </a:lnTo>
                <a:lnTo>
                  <a:pt x="93590" y="31532"/>
                </a:lnTo>
                <a:lnTo>
                  <a:pt x="93590" y="31532"/>
                </a:lnTo>
                <a:lnTo>
                  <a:pt x="93590" y="31532"/>
                </a:lnTo>
                <a:lnTo>
                  <a:pt x="93590" y="31532"/>
                </a:lnTo>
                <a:lnTo>
                  <a:pt x="94980" y="31532"/>
                </a:lnTo>
                <a:lnTo>
                  <a:pt x="94980" y="31532"/>
                </a:lnTo>
                <a:lnTo>
                  <a:pt x="94980" y="31532"/>
                </a:lnTo>
                <a:lnTo>
                  <a:pt x="95907" y="31532"/>
                </a:lnTo>
                <a:lnTo>
                  <a:pt x="95907" y="31532"/>
                </a:lnTo>
                <a:lnTo>
                  <a:pt x="95907" y="31532"/>
                </a:lnTo>
                <a:lnTo>
                  <a:pt x="95907" y="31532"/>
                </a:lnTo>
                <a:lnTo>
                  <a:pt x="95907" y="33284"/>
                </a:lnTo>
                <a:lnTo>
                  <a:pt x="95907" y="33284"/>
                </a:lnTo>
                <a:lnTo>
                  <a:pt x="96833" y="33284"/>
                </a:lnTo>
                <a:lnTo>
                  <a:pt x="96833" y="33284"/>
                </a:lnTo>
                <a:lnTo>
                  <a:pt x="96833" y="33284"/>
                </a:lnTo>
                <a:lnTo>
                  <a:pt x="96833" y="33284"/>
                </a:lnTo>
                <a:lnTo>
                  <a:pt x="96833" y="31532"/>
                </a:lnTo>
                <a:lnTo>
                  <a:pt x="97760" y="31532"/>
                </a:lnTo>
                <a:lnTo>
                  <a:pt x="97760" y="31532"/>
                </a:lnTo>
                <a:lnTo>
                  <a:pt x="97760" y="31532"/>
                </a:lnTo>
                <a:lnTo>
                  <a:pt x="97760" y="31532"/>
                </a:lnTo>
                <a:lnTo>
                  <a:pt x="97760" y="31532"/>
                </a:lnTo>
                <a:lnTo>
                  <a:pt x="98687" y="31532"/>
                </a:lnTo>
                <a:lnTo>
                  <a:pt x="98687" y="31532"/>
                </a:lnTo>
                <a:lnTo>
                  <a:pt x="98687" y="31532"/>
                </a:lnTo>
                <a:lnTo>
                  <a:pt x="98687" y="31532"/>
                </a:lnTo>
                <a:lnTo>
                  <a:pt x="100077" y="31532"/>
                </a:lnTo>
                <a:lnTo>
                  <a:pt x="100077" y="31532"/>
                </a:lnTo>
                <a:lnTo>
                  <a:pt x="100077" y="31532"/>
                </a:lnTo>
                <a:lnTo>
                  <a:pt x="100077" y="31532"/>
                </a:lnTo>
                <a:lnTo>
                  <a:pt x="101003" y="31532"/>
                </a:lnTo>
                <a:lnTo>
                  <a:pt x="101003" y="31532"/>
                </a:lnTo>
                <a:lnTo>
                  <a:pt x="101003" y="31532"/>
                </a:lnTo>
                <a:lnTo>
                  <a:pt x="101003" y="28905"/>
                </a:lnTo>
                <a:lnTo>
                  <a:pt x="101003" y="28905"/>
                </a:lnTo>
                <a:lnTo>
                  <a:pt x="101930" y="28905"/>
                </a:lnTo>
                <a:lnTo>
                  <a:pt x="101930" y="28905"/>
                </a:lnTo>
                <a:lnTo>
                  <a:pt x="101930" y="28905"/>
                </a:lnTo>
                <a:lnTo>
                  <a:pt x="101930" y="28905"/>
                </a:lnTo>
                <a:lnTo>
                  <a:pt x="101930" y="28905"/>
                </a:lnTo>
                <a:lnTo>
                  <a:pt x="101930" y="31532"/>
                </a:lnTo>
                <a:lnTo>
                  <a:pt x="101930" y="31532"/>
                </a:lnTo>
                <a:lnTo>
                  <a:pt x="101930" y="31532"/>
                </a:lnTo>
                <a:lnTo>
                  <a:pt x="102857" y="31532"/>
                </a:lnTo>
                <a:lnTo>
                  <a:pt x="102857" y="31532"/>
                </a:lnTo>
                <a:lnTo>
                  <a:pt x="102857" y="31532"/>
                </a:lnTo>
                <a:lnTo>
                  <a:pt x="102857" y="31532"/>
                </a:lnTo>
                <a:lnTo>
                  <a:pt x="102857" y="33284"/>
                </a:lnTo>
                <a:lnTo>
                  <a:pt x="102857" y="33284"/>
                </a:lnTo>
                <a:lnTo>
                  <a:pt x="102857" y="33284"/>
                </a:lnTo>
                <a:lnTo>
                  <a:pt x="103783" y="33284"/>
                </a:lnTo>
                <a:lnTo>
                  <a:pt x="103783" y="33284"/>
                </a:lnTo>
                <a:lnTo>
                  <a:pt x="103783" y="33284"/>
                </a:lnTo>
                <a:lnTo>
                  <a:pt x="103783" y="33284"/>
                </a:lnTo>
                <a:lnTo>
                  <a:pt x="103783" y="35036"/>
                </a:lnTo>
                <a:lnTo>
                  <a:pt x="103783" y="35036"/>
                </a:lnTo>
                <a:lnTo>
                  <a:pt x="105173" y="35036"/>
                </a:lnTo>
                <a:lnTo>
                  <a:pt x="105173" y="35036"/>
                </a:lnTo>
                <a:lnTo>
                  <a:pt x="105173" y="35036"/>
                </a:lnTo>
                <a:lnTo>
                  <a:pt x="105173" y="35036"/>
                </a:lnTo>
                <a:lnTo>
                  <a:pt x="105173" y="35036"/>
                </a:lnTo>
                <a:lnTo>
                  <a:pt x="105173" y="35036"/>
                </a:lnTo>
                <a:lnTo>
                  <a:pt x="106100" y="35036"/>
                </a:lnTo>
                <a:lnTo>
                  <a:pt x="106100" y="36788"/>
                </a:lnTo>
                <a:lnTo>
                  <a:pt x="106100" y="36788"/>
                </a:lnTo>
                <a:lnTo>
                  <a:pt x="106100" y="36788"/>
                </a:lnTo>
                <a:lnTo>
                  <a:pt x="106100" y="36788"/>
                </a:lnTo>
                <a:lnTo>
                  <a:pt x="106100" y="36788"/>
                </a:lnTo>
                <a:lnTo>
                  <a:pt x="107027" y="36788"/>
                </a:lnTo>
                <a:lnTo>
                  <a:pt x="107027" y="36788"/>
                </a:lnTo>
                <a:lnTo>
                  <a:pt x="107027" y="36788"/>
                </a:lnTo>
                <a:lnTo>
                  <a:pt x="107027" y="36788"/>
                </a:lnTo>
                <a:lnTo>
                  <a:pt x="107027" y="36788"/>
                </a:lnTo>
                <a:lnTo>
                  <a:pt x="107027" y="35036"/>
                </a:lnTo>
                <a:lnTo>
                  <a:pt x="107027" y="35036"/>
                </a:lnTo>
                <a:lnTo>
                  <a:pt x="107027" y="35036"/>
                </a:lnTo>
                <a:lnTo>
                  <a:pt x="107027" y="35036"/>
                </a:lnTo>
                <a:lnTo>
                  <a:pt x="107953" y="35036"/>
                </a:lnTo>
                <a:lnTo>
                  <a:pt x="107953" y="35036"/>
                </a:lnTo>
                <a:lnTo>
                  <a:pt x="107953" y="35036"/>
                </a:lnTo>
                <a:lnTo>
                  <a:pt x="107953" y="35036"/>
                </a:lnTo>
                <a:lnTo>
                  <a:pt x="107953" y="35036"/>
                </a:lnTo>
                <a:lnTo>
                  <a:pt x="107953" y="35036"/>
                </a:lnTo>
                <a:lnTo>
                  <a:pt x="108880" y="35036"/>
                </a:lnTo>
                <a:lnTo>
                  <a:pt x="108880" y="35036"/>
                </a:lnTo>
                <a:lnTo>
                  <a:pt x="108880" y="36788"/>
                </a:lnTo>
                <a:lnTo>
                  <a:pt x="108880" y="36788"/>
                </a:lnTo>
                <a:lnTo>
                  <a:pt x="110270" y="36788"/>
                </a:lnTo>
                <a:lnTo>
                  <a:pt x="110270" y="36788"/>
                </a:lnTo>
                <a:lnTo>
                  <a:pt x="110270" y="36788"/>
                </a:lnTo>
                <a:lnTo>
                  <a:pt x="110270" y="35036"/>
                </a:lnTo>
                <a:lnTo>
                  <a:pt x="110270" y="35036"/>
                </a:lnTo>
                <a:lnTo>
                  <a:pt x="110270" y="36788"/>
                </a:lnTo>
                <a:lnTo>
                  <a:pt x="110270" y="36788"/>
                </a:lnTo>
                <a:lnTo>
                  <a:pt x="111196" y="36788"/>
                </a:lnTo>
                <a:lnTo>
                  <a:pt x="111196" y="36788"/>
                </a:lnTo>
                <a:lnTo>
                  <a:pt x="111196" y="36788"/>
                </a:lnTo>
                <a:lnTo>
                  <a:pt x="111196" y="36788"/>
                </a:lnTo>
                <a:lnTo>
                  <a:pt x="111196" y="36788"/>
                </a:lnTo>
                <a:lnTo>
                  <a:pt x="112123" y="36788"/>
                </a:lnTo>
                <a:lnTo>
                  <a:pt x="112123" y="38540"/>
                </a:lnTo>
                <a:lnTo>
                  <a:pt x="112123" y="38540"/>
                </a:lnTo>
                <a:lnTo>
                  <a:pt x="112123" y="38540"/>
                </a:lnTo>
                <a:lnTo>
                  <a:pt x="112123" y="38540"/>
                </a:lnTo>
                <a:lnTo>
                  <a:pt x="112123" y="38540"/>
                </a:lnTo>
                <a:lnTo>
                  <a:pt x="113050" y="38540"/>
                </a:lnTo>
                <a:lnTo>
                  <a:pt x="113050" y="38540"/>
                </a:lnTo>
                <a:lnTo>
                  <a:pt x="113050" y="38540"/>
                </a:lnTo>
                <a:lnTo>
                  <a:pt x="113050" y="36788"/>
                </a:lnTo>
                <a:lnTo>
                  <a:pt x="113050" y="36788"/>
                </a:lnTo>
                <a:lnTo>
                  <a:pt x="113976" y="36788"/>
                </a:lnTo>
                <a:lnTo>
                  <a:pt x="113976" y="38540"/>
                </a:lnTo>
                <a:lnTo>
                  <a:pt x="113976" y="38540"/>
                </a:lnTo>
                <a:lnTo>
                  <a:pt x="113976" y="38540"/>
                </a:lnTo>
                <a:lnTo>
                  <a:pt x="113976" y="38540"/>
                </a:lnTo>
                <a:lnTo>
                  <a:pt x="113976" y="38540"/>
                </a:lnTo>
                <a:lnTo>
                  <a:pt x="113976" y="38540"/>
                </a:lnTo>
                <a:lnTo>
                  <a:pt x="115366" y="38540"/>
                </a:lnTo>
                <a:lnTo>
                  <a:pt x="115366" y="38540"/>
                </a:lnTo>
                <a:lnTo>
                  <a:pt x="115366" y="38540"/>
                </a:lnTo>
                <a:lnTo>
                  <a:pt x="116293" y="38540"/>
                </a:lnTo>
                <a:lnTo>
                  <a:pt x="116293" y="38540"/>
                </a:lnTo>
                <a:lnTo>
                  <a:pt x="116293" y="38540"/>
                </a:lnTo>
                <a:lnTo>
                  <a:pt x="116293" y="41167"/>
                </a:lnTo>
                <a:lnTo>
                  <a:pt x="116293" y="41167"/>
                </a:lnTo>
                <a:lnTo>
                  <a:pt x="116293" y="41167"/>
                </a:lnTo>
                <a:lnTo>
                  <a:pt x="116293" y="41167"/>
                </a:lnTo>
                <a:lnTo>
                  <a:pt x="117220" y="41167"/>
                </a:lnTo>
                <a:lnTo>
                  <a:pt x="117220" y="41167"/>
                </a:lnTo>
                <a:lnTo>
                  <a:pt x="117220" y="41167"/>
                </a:lnTo>
                <a:lnTo>
                  <a:pt x="117220" y="42919"/>
                </a:lnTo>
                <a:lnTo>
                  <a:pt x="117220" y="42919"/>
                </a:lnTo>
                <a:lnTo>
                  <a:pt x="118146" y="42919"/>
                </a:lnTo>
                <a:lnTo>
                  <a:pt x="118146" y="42919"/>
                </a:lnTo>
                <a:lnTo>
                  <a:pt x="118146" y="42919"/>
                </a:lnTo>
                <a:lnTo>
                  <a:pt x="118146" y="42919"/>
                </a:lnTo>
                <a:lnTo>
                  <a:pt x="118146" y="42919"/>
                </a:lnTo>
                <a:lnTo>
                  <a:pt x="119073" y="42919"/>
                </a:lnTo>
                <a:lnTo>
                  <a:pt x="119073" y="42919"/>
                </a:lnTo>
                <a:lnTo>
                  <a:pt x="119073" y="42919"/>
                </a:lnTo>
                <a:lnTo>
                  <a:pt x="119073" y="41167"/>
                </a:lnTo>
                <a:lnTo>
                  <a:pt x="119073" y="41167"/>
                </a:lnTo>
                <a:lnTo>
                  <a:pt x="120000" y="41167"/>
                </a:lnTo>
                <a:lnTo>
                  <a:pt x="120000" y="41167"/>
                </a:lnTo>
                <a:lnTo>
                  <a:pt x="120000" y="42919"/>
                </a:lnTo>
                <a:lnTo>
                  <a:pt x="120000" y="42919"/>
                </a:lnTo>
                <a:lnTo>
                  <a:pt x="120000" y="42919"/>
                </a:lnTo>
                <a:lnTo>
                  <a:pt x="119073" y="42919"/>
                </a:lnTo>
                <a:lnTo>
                  <a:pt x="119073" y="42919"/>
                </a:lnTo>
                <a:lnTo>
                  <a:pt x="119073" y="42919"/>
                </a:lnTo>
                <a:lnTo>
                  <a:pt x="119073" y="44671"/>
                </a:lnTo>
                <a:lnTo>
                  <a:pt x="119073" y="44671"/>
                </a:lnTo>
                <a:lnTo>
                  <a:pt x="119073" y="44671"/>
                </a:lnTo>
                <a:lnTo>
                  <a:pt x="120000" y="44671"/>
                </a:lnTo>
                <a:lnTo>
                  <a:pt x="120000" y="44671"/>
                </a:lnTo>
                <a:lnTo>
                  <a:pt x="120000" y="44671"/>
                </a:lnTo>
                <a:lnTo>
                  <a:pt x="120000" y="46423"/>
                </a:lnTo>
                <a:lnTo>
                  <a:pt x="120000" y="46423"/>
                </a:lnTo>
                <a:lnTo>
                  <a:pt x="120000" y="46423"/>
                </a:lnTo>
                <a:lnTo>
                  <a:pt x="120000" y="46423"/>
                </a:lnTo>
                <a:lnTo>
                  <a:pt x="120000" y="46423"/>
                </a:lnTo>
                <a:lnTo>
                  <a:pt x="120000" y="46423"/>
                </a:lnTo>
                <a:lnTo>
                  <a:pt x="120000" y="48175"/>
                </a:lnTo>
                <a:lnTo>
                  <a:pt x="119073" y="48175"/>
                </a:lnTo>
                <a:lnTo>
                  <a:pt x="119073" y="48175"/>
                </a:lnTo>
                <a:lnTo>
                  <a:pt x="119073" y="48175"/>
                </a:lnTo>
                <a:lnTo>
                  <a:pt x="119073" y="48175"/>
                </a:lnTo>
                <a:lnTo>
                  <a:pt x="119073" y="48175"/>
                </a:lnTo>
                <a:lnTo>
                  <a:pt x="119073" y="48175"/>
                </a:lnTo>
                <a:lnTo>
                  <a:pt x="119073" y="50802"/>
                </a:lnTo>
                <a:lnTo>
                  <a:pt x="118146" y="50802"/>
                </a:lnTo>
                <a:lnTo>
                  <a:pt x="118146" y="50802"/>
                </a:lnTo>
                <a:lnTo>
                  <a:pt x="118146" y="50802"/>
                </a:lnTo>
                <a:lnTo>
                  <a:pt x="118146" y="50802"/>
                </a:lnTo>
                <a:lnTo>
                  <a:pt x="117220" y="50802"/>
                </a:lnTo>
                <a:lnTo>
                  <a:pt x="117220" y="50802"/>
                </a:lnTo>
                <a:lnTo>
                  <a:pt x="117220" y="50802"/>
                </a:lnTo>
                <a:lnTo>
                  <a:pt x="117220" y="50802"/>
                </a:lnTo>
                <a:lnTo>
                  <a:pt x="117220" y="50802"/>
                </a:lnTo>
                <a:lnTo>
                  <a:pt x="117220" y="50802"/>
                </a:lnTo>
                <a:lnTo>
                  <a:pt x="117220" y="50802"/>
                </a:lnTo>
                <a:lnTo>
                  <a:pt x="117220" y="52554"/>
                </a:lnTo>
                <a:lnTo>
                  <a:pt x="117220" y="52554"/>
                </a:lnTo>
                <a:lnTo>
                  <a:pt x="117220" y="52554"/>
                </a:lnTo>
                <a:lnTo>
                  <a:pt x="117220" y="52554"/>
                </a:lnTo>
                <a:lnTo>
                  <a:pt x="118146" y="52554"/>
                </a:lnTo>
                <a:lnTo>
                  <a:pt x="118146" y="52554"/>
                </a:lnTo>
                <a:lnTo>
                  <a:pt x="118146" y="52554"/>
                </a:lnTo>
                <a:lnTo>
                  <a:pt x="118146" y="52554"/>
                </a:lnTo>
                <a:lnTo>
                  <a:pt x="118146" y="52554"/>
                </a:lnTo>
                <a:lnTo>
                  <a:pt x="119073" y="52554"/>
                </a:lnTo>
                <a:lnTo>
                  <a:pt x="119073" y="52554"/>
                </a:lnTo>
                <a:lnTo>
                  <a:pt x="119073" y="52554"/>
                </a:lnTo>
                <a:lnTo>
                  <a:pt x="119073" y="52554"/>
                </a:lnTo>
                <a:lnTo>
                  <a:pt x="119073" y="52554"/>
                </a:lnTo>
                <a:lnTo>
                  <a:pt x="119073" y="52554"/>
                </a:lnTo>
                <a:lnTo>
                  <a:pt x="119073" y="52554"/>
                </a:lnTo>
                <a:lnTo>
                  <a:pt x="119073" y="54306"/>
                </a:lnTo>
                <a:lnTo>
                  <a:pt x="119073" y="54306"/>
                </a:lnTo>
                <a:lnTo>
                  <a:pt x="118146" y="54306"/>
                </a:lnTo>
                <a:lnTo>
                  <a:pt x="118146" y="54306"/>
                </a:lnTo>
                <a:lnTo>
                  <a:pt x="118146" y="52554"/>
                </a:lnTo>
                <a:lnTo>
                  <a:pt x="118146" y="52554"/>
                </a:lnTo>
                <a:lnTo>
                  <a:pt x="117220" y="52554"/>
                </a:lnTo>
                <a:lnTo>
                  <a:pt x="117220" y="54306"/>
                </a:lnTo>
                <a:lnTo>
                  <a:pt x="117220" y="54306"/>
                </a:lnTo>
                <a:lnTo>
                  <a:pt x="117220" y="54306"/>
                </a:lnTo>
                <a:lnTo>
                  <a:pt x="117220" y="54306"/>
                </a:lnTo>
                <a:lnTo>
                  <a:pt x="117220" y="54306"/>
                </a:lnTo>
                <a:lnTo>
                  <a:pt x="117220" y="56058"/>
                </a:lnTo>
                <a:lnTo>
                  <a:pt x="117220" y="56058"/>
                </a:lnTo>
                <a:lnTo>
                  <a:pt x="117220" y="56058"/>
                </a:lnTo>
                <a:lnTo>
                  <a:pt x="117220" y="56058"/>
                </a:lnTo>
                <a:lnTo>
                  <a:pt x="117220" y="56058"/>
                </a:lnTo>
                <a:lnTo>
                  <a:pt x="117220" y="56058"/>
                </a:lnTo>
                <a:lnTo>
                  <a:pt x="117220" y="56058"/>
                </a:lnTo>
                <a:lnTo>
                  <a:pt x="118146" y="56058"/>
                </a:lnTo>
                <a:lnTo>
                  <a:pt x="118146" y="57810"/>
                </a:lnTo>
                <a:lnTo>
                  <a:pt x="118146" y="57810"/>
                </a:lnTo>
                <a:lnTo>
                  <a:pt x="118146" y="57810"/>
                </a:lnTo>
                <a:lnTo>
                  <a:pt x="118146" y="57810"/>
                </a:lnTo>
                <a:lnTo>
                  <a:pt x="118146" y="60437"/>
                </a:lnTo>
                <a:lnTo>
                  <a:pt x="118146" y="60437"/>
                </a:lnTo>
                <a:lnTo>
                  <a:pt x="118146" y="60437"/>
                </a:lnTo>
                <a:lnTo>
                  <a:pt x="118146" y="60437"/>
                </a:lnTo>
                <a:lnTo>
                  <a:pt x="118146" y="60437"/>
                </a:lnTo>
                <a:lnTo>
                  <a:pt x="118146" y="60437"/>
                </a:lnTo>
                <a:lnTo>
                  <a:pt x="118146" y="62189"/>
                </a:lnTo>
                <a:lnTo>
                  <a:pt x="118146" y="62189"/>
                </a:lnTo>
                <a:lnTo>
                  <a:pt x="118146" y="62189"/>
                </a:lnTo>
                <a:lnTo>
                  <a:pt x="119073" y="62189"/>
                </a:lnTo>
                <a:lnTo>
                  <a:pt x="119073" y="62189"/>
                </a:lnTo>
                <a:lnTo>
                  <a:pt x="119073" y="62189"/>
                </a:lnTo>
                <a:lnTo>
                  <a:pt x="119073" y="62189"/>
                </a:lnTo>
                <a:lnTo>
                  <a:pt x="119073" y="62189"/>
                </a:lnTo>
                <a:lnTo>
                  <a:pt x="118146" y="62189"/>
                </a:lnTo>
                <a:lnTo>
                  <a:pt x="118146" y="63941"/>
                </a:lnTo>
                <a:lnTo>
                  <a:pt x="118146" y="63941"/>
                </a:lnTo>
                <a:lnTo>
                  <a:pt x="118146" y="63941"/>
                </a:lnTo>
                <a:lnTo>
                  <a:pt x="118146" y="63941"/>
                </a:lnTo>
                <a:lnTo>
                  <a:pt x="118146" y="63941"/>
                </a:lnTo>
                <a:lnTo>
                  <a:pt x="118146" y="65693"/>
                </a:lnTo>
                <a:lnTo>
                  <a:pt x="117220" y="65693"/>
                </a:lnTo>
                <a:lnTo>
                  <a:pt x="117220" y="65693"/>
                </a:lnTo>
                <a:lnTo>
                  <a:pt x="118146" y="65693"/>
                </a:lnTo>
                <a:lnTo>
                  <a:pt x="118146" y="65693"/>
                </a:lnTo>
                <a:lnTo>
                  <a:pt x="117220" y="65693"/>
                </a:lnTo>
                <a:lnTo>
                  <a:pt x="117220" y="68321"/>
                </a:lnTo>
                <a:lnTo>
                  <a:pt x="117220" y="68321"/>
                </a:lnTo>
                <a:lnTo>
                  <a:pt x="117220" y="68321"/>
                </a:lnTo>
                <a:lnTo>
                  <a:pt x="117220" y="68321"/>
                </a:lnTo>
                <a:lnTo>
                  <a:pt x="117220" y="68321"/>
                </a:lnTo>
                <a:lnTo>
                  <a:pt x="117220" y="68321"/>
                </a:lnTo>
                <a:lnTo>
                  <a:pt x="116293" y="68321"/>
                </a:lnTo>
                <a:lnTo>
                  <a:pt x="116293" y="68321"/>
                </a:lnTo>
                <a:lnTo>
                  <a:pt x="116293" y="68321"/>
                </a:lnTo>
                <a:lnTo>
                  <a:pt x="116293" y="68321"/>
                </a:lnTo>
                <a:lnTo>
                  <a:pt x="115366" y="68321"/>
                </a:lnTo>
                <a:lnTo>
                  <a:pt x="115366" y="68321"/>
                </a:lnTo>
                <a:lnTo>
                  <a:pt x="115366" y="68321"/>
                </a:lnTo>
                <a:lnTo>
                  <a:pt x="115366" y="68321"/>
                </a:lnTo>
                <a:lnTo>
                  <a:pt x="113976" y="68321"/>
                </a:lnTo>
                <a:lnTo>
                  <a:pt x="113976" y="68321"/>
                </a:lnTo>
                <a:lnTo>
                  <a:pt x="113976" y="68321"/>
                </a:lnTo>
                <a:lnTo>
                  <a:pt x="113976" y="68321"/>
                </a:lnTo>
                <a:lnTo>
                  <a:pt x="113976" y="68321"/>
                </a:lnTo>
                <a:lnTo>
                  <a:pt x="113050" y="68321"/>
                </a:lnTo>
                <a:lnTo>
                  <a:pt x="113050" y="68321"/>
                </a:lnTo>
                <a:lnTo>
                  <a:pt x="113050" y="68321"/>
                </a:lnTo>
                <a:lnTo>
                  <a:pt x="113050" y="68321"/>
                </a:lnTo>
                <a:lnTo>
                  <a:pt x="113050" y="68321"/>
                </a:lnTo>
                <a:lnTo>
                  <a:pt x="112123" y="68321"/>
                </a:lnTo>
                <a:lnTo>
                  <a:pt x="112123" y="68321"/>
                </a:lnTo>
                <a:lnTo>
                  <a:pt x="112123" y="68321"/>
                </a:lnTo>
                <a:lnTo>
                  <a:pt x="111196" y="68321"/>
                </a:lnTo>
                <a:lnTo>
                  <a:pt x="111196" y="68321"/>
                </a:lnTo>
                <a:lnTo>
                  <a:pt x="111196" y="68321"/>
                </a:lnTo>
                <a:lnTo>
                  <a:pt x="111196" y="70072"/>
                </a:lnTo>
                <a:lnTo>
                  <a:pt x="111196" y="70072"/>
                </a:lnTo>
                <a:lnTo>
                  <a:pt x="111196" y="70072"/>
                </a:lnTo>
                <a:lnTo>
                  <a:pt x="111196" y="70072"/>
                </a:lnTo>
                <a:lnTo>
                  <a:pt x="111196" y="70072"/>
                </a:lnTo>
                <a:lnTo>
                  <a:pt x="111196" y="71824"/>
                </a:lnTo>
                <a:lnTo>
                  <a:pt x="110270" y="71824"/>
                </a:lnTo>
                <a:lnTo>
                  <a:pt x="110270" y="70072"/>
                </a:lnTo>
                <a:lnTo>
                  <a:pt x="110270" y="70072"/>
                </a:lnTo>
                <a:lnTo>
                  <a:pt x="110270" y="71824"/>
                </a:lnTo>
                <a:lnTo>
                  <a:pt x="110270" y="71824"/>
                </a:lnTo>
                <a:lnTo>
                  <a:pt x="110270" y="71824"/>
                </a:lnTo>
                <a:lnTo>
                  <a:pt x="110270" y="71824"/>
                </a:lnTo>
                <a:lnTo>
                  <a:pt x="108880" y="71824"/>
                </a:lnTo>
                <a:lnTo>
                  <a:pt x="108880" y="71824"/>
                </a:lnTo>
                <a:lnTo>
                  <a:pt x="108880" y="71824"/>
                </a:lnTo>
                <a:lnTo>
                  <a:pt x="107953" y="71824"/>
                </a:lnTo>
                <a:lnTo>
                  <a:pt x="107953" y="71824"/>
                </a:lnTo>
                <a:lnTo>
                  <a:pt x="107953" y="71824"/>
                </a:lnTo>
                <a:lnTo>
                  <a:pt x="107953" y="71824"/>
                </a:lnTo>
                <a:lnTo>
                  <a:pt x="107953" y="73576"/>
                </a:lnTo>
                <a:lnTo>
                  <a:pt x="107953" y="73576"/>
                </a:lnTo>
                <a:lnTo>
                  <a:pt x="107953" y="73576"/>
                </a:lnTo>
                <a:lnTo>
                  <a:pt x="107953" y="73576"/>
                </a:lnTo>
                <a:lnTo>
                  <a:pt x="107953" y="73576"/>
                </a:lnTo>
                <a:lnTo>
                  <a:pt x="107953" y="75328"/>
                </a:lnTo>
                <a:lnTo>
                  <a:pt x="107027" y="75328"/>
                </a:lnTo>
                <a:lnTo>
                  <a:pt x="107027" y="75328"/>
                </a:lnTo>
                <a:lnTo>
                  <a:pt x="107027" y="75328"/>
                </a:lnTo>
                <a:lnTo>
                  <a:pt x="107953" y="75328"/>
                </a:lnTo>
                <a:lnTo>
                  <a:pt x="107953" y="75328"/>
                </a:lnTo>
                <a:lnTo>
                  <a:pt x="107953" y="77956"/>
                </a:lnTo>
                <a:lnTo>
                  <a:pt x="107953" y="77956"/>
                </a:lnTo>
                <a:lnTo>
                  <a:pt x="107027" y="77956"/>
                </a:lnTo>
                <a:lnTo>
                  <a:pt x="107027" y="77956"/>
                </a:lnTo>
                <a:lnTo>
                  <a:pt x="107027" y="77956"/>
                </a:lnTo>
                <a:lnTo>
                  <a:pt x="107027" y="79708"/>
                </a:lnTo>
                <a:lnTo>
                  <a:pt x="107027" y="79708"/>
                </a:lnTo>
                <a:lnTo>
                  <a:pt x="107027" y="79708"/>
                </a:lnTo>
                <a:lnTo>
                  <a:pt x="107027" y="79708"/>
                </a:lnTo>
                <a:lnTo>
                  <a:pt x="107027" y="79708"/>
                </a:lnTo>
                <a:lnTo>
                  <a:pt x="107027" y="81459"/>
                </a:lnTo>
                <a:lnTo>
                  <a:pt x="107027" y="81459"/>
                </a:lnTo>
                <a:lnTo>
                  <a:pt x="106100" y="81459"/>
                </a:lnTo>
                <a:lnTo>
                  <a:pt x="106100" y="79708"/>
                </a:lnTo>
                <a:lnTo>
                  <a:pt x="106100" y="79708"/>
                </a:lnTo>
                <a:lnTo>
                  <a:pt x="106100" y="79708"/>
                </a:lnTo>
                <a:lnTo>
                  <a:pt x="106100" y="79708"/>
                </a:lnTo>
                <a:lnTo>
                  <a:pt x="105173" y="79708"/>
                </a:lnTo>
                <a:lnTo>
                  <a:pt x="105173" y="79708"/>
                </a:lnTo>
                <a:lnTo>
                  <a:pt x="105173" y="79708"/>
                </a:lnTo>
                <a:lnTo>
                  <a:pt x="105173" y="79708"/>
                </a:lnTo>
                <a:lnTo>
                  <a:pt x="103783" y="79708"/>
                </a:lnTo>
                <a:lnTo>
                  <a:pt x="103783" y="79708"/>
                </a:lnTo>
                <a:lnTo>
                  <a:pt x="103783" y="79708"/>
                </a:lnTo>
                <a:lnTo>
                  <a:pt x="103783" y="79708"/>
                </a:lnTo>
                <a:lnTo>
                  <a:pt x="103783" y="79708"/>
                </a:lnTo>
                <a:lnTo>
                  <a:pt x="103783" y="79708"/>
                </a:lnTo>
                <a:lnTo>
                  <a:pt x="102857" y="79708"/>
                </a:lnTo>
                <a:lnTo>
                  <a:pt x="102857" y="79708"/>
                </a:lnTo>
                <a:lnTo>
                  <a:pt x="102857" y="79708"/>
                </a:lnTo>
                <a:lnTo>
                  <a:pt x="102857" y="79708"/>
                </a:lnTo>
                <a:lnTo>
                  <a:pt x="102857" y="81459"/>
                </a:lnTo>
                <a:lnTo>
                  <a:pt x="101930" y="81459"/>
                </a:lnTo>
                <a:lnTo>
                  <a:pt x="101930" y="81459"/>
                </a:lnTo>
                <a:lnTo>
                  <a:pt x="101930" y="81459"/>
                </a:lnTo>
                <a:lnTo>
                  <a:pt x="101930" y="81459"/>
                </a:lnTo>
                <a:lnTo>
                  <a:pt x="101930" y="81459"/>
                </a:lnTo>
                <a:lnTo>
                  <a:pt x="101930" y="81459"/>
                </a:lnTo>
                <a:lnTo>
                  <a:pt x="101930" y="83211"/>
                </a:lnTo>
                <a:lnTo>
                  <a:pt x="101003" y="83211"/>
                </a:lnTo>
                <a:lnTo>
                  <a:pt x="101003" y="83211"/>
                </a:lnTo>
                <a:lnTo>
                  <a:pt x="101003" y="83211"/>
                </a:lnTo>
                <a:lnTo>
                  <a:pt x="101003" y="83211"/>
                </a:lnTo>
                <a:lnTo>
                  <a:pt x="101003" y="83211"/>
                </a:lnTo>
                <a:lnTo>
                  <a:pt x="101003" y="83211"/>
                </a:lnTo>
                <a:lnTo>
                  <a:pt x="101003" y="81459"/>
                </a:lnTo>
                <a:lnTo>
                  <a:pt x="101003" y="81459"/>
                </a:lnTo>
                <a:lnTo>
                  <a:pt x="101003" y="81459"/>
                </a:lnTo>
                <a:lnTo>
                  <a:pt x="100077" y="81459"/>
                </a:lnTo>
                <a:lnTo>
                  <a:pt x="100077" y="83211"/>
                </a:lnTo>
                <a:lnTo>
                  <a:pt x="100077" y="83211"/>
                </a:lnTo>
                <a:lnTo>
                  <a:pt x="100077" y="83211"/>
                </a:lnTo>
                <a:lnTo>
                  <a:pt x="98687" y="83211"/>
                </a:lnTo>
                <a:lnTo>
                  <a:pt x="98687" y="83211"/>
                </a:lnTo>
                <a:lnTo>
                  <a:pt x="98687" y="83211"/>
                </a:lnTo>
                <a:lnTo>
                  <a:pt x="98687" y="83211"/>
                </a:lnTo>
                <a:lnTo>
                  <a:pt x="98687" y="83211"/>
                </a:lnTo>
                <a:lnTo>
                  <a:pt x="98687" y="83211"/>
                </a:lnTo>
                <a:lnTo>
                  <a:pt x="98687" y="84963"/>
                </a:lnTo>
                <a:lnTo>
                  <a:pt x="97760" y="84963"/>
                </a:lnTo>
                <a:lnTo>
                  <a:pt x="97760" y="84963"/>
                </a:lnTo>
                <a:lnTo>
                  <a:pt x="97760" y="84963"/>
                </a:lnTo>
                <a:lnTo>
                  <a:pt x="97760" y="84963"/>
                </a:lnTo>
                <a:lnTo>
                  <a:pt x="97760" y="87591"/>
                </a:lnTo>
                <a:lnTo>
                  <a:pt x="97760" y="87591"/>
                </a:lnTo>
                <a:lnTo>
                  <a:pt x="97760" y="87591"/>
                </a:lnTo>
                <a:lnTo>
                  <a:pt x="96833" y="87591"/>
                </a:lnTo>
                <a:lnTo>
                  <a:pt x="96833" y="84963"/>
                </a:lnTo>
                <a:lnTo>
                  <a:pt x="97760" y="84963"/>
                </a:lnTo>
                <a:lnTo>
                  <a:pt x="97760" y="84963"/>
                </a:lnTo>
                <a:lnTo>
                  <a:pt x="97760" y="84963"/>
                </a:lnTo>
                <a:lnTo>
                  <a:pt x="96833" y="84963"/>
                </a:lnTo>
                <a:lnTo>
                  <a:pt x="96833" y="84963"/>
                </a:lnTo>
                <a:lnTo>
                  <a:pt x="96833" y="84963"/>
                </a:lnTo>
                <a:lnTo>
                  <a:pt x="95907" y="84963"/>
                </a:lnTo>
                <a:lnTo>
                  <a:pt x="95907" y="84963"/>
                </a:lnTo>
                <a:lnTo>
                  <a:pt x="95907" y="84963"/>
                </a:lnTo>
                <a:lnTo>
                  <a:pt x="95907" y="84963"/>
                </a:lnTo>
                <a:lnTo>
                  <a:pt x="95907" y="84963"/>
                </a:lnTo>
                <a:lnTo>
                  <a:pt x="94980" y="84963"/>
                </a:lnTo>
                <a:lnTo>
                  <a:pt x="94980" y="84963"/>
                </a:lnTo>
                <a:lnTo>
                  <a:pt x="94980" y="84963"/>
                </a:lnTo>
                <a:lnTo>
                  <a:pt x="94980" y="84963"/>
                </a:lnTo>
                <a:lnTo>
                  <a:pt x="94980" y="87591"/>
                </a:lnTo>
                <a:lnTo>
                  <a:pt x="94980" y="87591"/>
                </a:lnTo>
                <a:lnTo>
                  <a:pt x="93590" y="87591"/>
                </a:lnTo>
                <a:lnTo>
                  <a:pt x="93590" y="87591"/>
                </a:lnTo>
                <a:lnTo>
                  <a:pt x="93590" y="87591"/>
                </a:lnTo>
                <a:lnTo>
                  <a:pt x="93590" y="89343"/>
                </a:lnTo>
                <a:lnTo>
                  <a:pt x="93590" y="89343"/>
                </a:lnTo>
                <a:lnTo>
                  <a:pt x="93590" y="89343"/>
                </a:lnTo>
                <a:lnTo>
                  <a:pt x="93590" y="89343"/>
                </a:lnTo>
                <a:lnTo>
                  <a:pt x="92664" y="89343"/>
                </a:lnTo>
                <a:lnTo>
                  <a:pt x="92664" y="89343"/>
                </a:lnTo>
                <a:lnTo>
                  <a:pt x="92664" y="89343"/>
                </a:lnTo>
                <a:lnTo>
                  <a:pt x="92664" y="89343"/>
                </a:lnTo>
                <a:lnTo>
                  <a:pt x="92664" y="87591"/>
                </a:lnTo>
                <a:lnTo>
                  <a:pt x="93590" y="87591"/>
                </a:lnTo>
                <a:lnTo>
                  <a:pt x="93590" y="87591"/>
                </a:lnTo>
                <a:lnTo>
                  <a:pt x="93590" y="87591"/>
                </a:lnTo>
                <a:lnTo>
                  <a:pt x="93590" y="87591"/>
                </a:lnTo>
                <a:lnTo>
                  <a:pt x="93590" y="87591"/>
                </a:lnTo>
                <a:lnTo>
                  <a:pt x="92664" y="87591"/>
                </a:lnTo>
                <a:lnTo>
                  <a:pt x="92664" y="87591"/>
                </a:lnTo>
                <a:lnTo>
                  <a:pt x="92664" y="87591"/>
                </a:lnTo>
                <a:lnTo>
                  <a:pt x="92664" y="87591"/>
                </a:lnTo>
                <a:lnTo>
                  <a:pt x="91737" y="87591"/>
                </a:lnTo>
                <a:lnTo>
                  <a:pt x="91737" y="87591"/>
                </a:lnTo>
                <a:lnTo>
                  <a:pt x="91737" y="87591"/>
                </a:lnTo>
                <a:lnTo>
                  <a:pt x="91737" y="87591"/>
                </a:lnTo>
                <a:lnTo>
                  <a:pt x="90810" y="87591"/>
                </a:lnTo>
                <a:lnTo>
                  <a:pt x="90810" y="87591"/>
                </a:lnTo>
                <a:lnTo>
                  <a:pt x="90810" y="87591"/>
                </a:lnTo>
                <a:lnTo>
                  <a:pt x="90810" y="87591"/>
                </a:lnTo>
                <a:lnTo>
                  <a:pt x="90810" y="87591"/>
                </a:lnTo>
                <a:lnTo>
                  <a:pt x="90810" y="89343"/>
                </a:lnTo>
                <a:lnTo>
                  <a:pt x="89884" y="89343"/>
                </a:lnTo>
                <a:lnTo>
                  <a:pt x="89884" y="89343"/>
                </a:lnTo>
                <a:lnTo>
                  <a:pt x="89884" y="89343"/>
                </a:lnTo>
                <a:lnTo>
                  <a:pt x="89884" y="89343"/>
                </a:lnTo>
                <a:lnTo>
                  <a:pt x="89884" y="89343"/>
                </a:lnTo>
                <a:lnTo>
                  <a:pt x="89884" y="89343"/>
                </a:lnTo>
                <a:lnTo>
                  <a:pt x="88494" y="89343"/>
                </a:lnTo>
                <a:lnTo>
                  <a:pt x="88494" y="89343"/>
                </a:lnTo>
                <a:lnTo>
                  <a:pt x="88494" y="91094"/>
                </a:lnTo>
                <a:lnTo>
                  <a:pt x="88494" y="91094"/>
                </a:lnTo>
                <a:lnTo>
                  <a:pt x="88494" y="91094"/>
                </a:lnTo>
                <a:lnTo>
                  <a:pt x="87567" y="91094"/>
                </a:lnTo>
                <a:lnTo>
                  <a:pt x="87567" y="91094"/>
                </a:lnTo>
                <a:lnTo>
                  <a:pt x="87567" y="91094"/>
                </a:lnTo>
                <a:lnTo>
                  <a:pt x="87567" y="92846"/>
                </a:lnTo>
                <a:lnTo>
                  <a:pt x="87567" y="92846"/>
                </a:lnTo>
                <a:lnTo>
                  <a:pt x="87567" y="92846"/>
                </a:lnTo>
                <a:lnTo>
                  <a:pt x="87567" y="92846"/>
                </a:lnTo>
                <a:lnTo>
                  <a:pt x="87567" y="92846"/>
                </a:lnTo>
                <a:lnTo>
                  <a:pt x="87567" y="92846"/>
                </a:lnTo>
                <a:lnTo>
                  <a:pt x="86640" y="92846"/>
                </a:lnTo>
                <a:lnTo>
                  <a:pt x="86640" y="92846"/>
                </a:lnTo>
                <a:lnTo>
                  <a:pt x="86640" y="94598"/>
                </a:lnTo>
                <a:lnTo>
                  <a:pt x="86640" y="94598"/>
                </a:lnTo>
                <a:lnTo>
                  <a:pt x="86640" y="94598"/>
                </a:lnTo>
                <a:lnTo>
                  <a:pt x="85714" y="94598"/>
                </a:lnTo>
                <a:lnTo>
                  <a:pt x="85714" y="94598"/>
                </a:lnTo>
                <a:lnTo>
                  <a:pt x="85714" y="94598"/>
                </a:lnTo>
                <a:lnTo>
                  <a:pt x="85714" y="94598"/>
                </a:lnTo>
                <a:lnTo>
                  <a:pt x="85714" y="94598"/>
                </a:lnTo>
                <a:lnTo>
                  <a:pt x="85714" y="92846"/>
                </a:lnTo>
                <a:lnTo>
                  <a:pt x="85714" y="92846"/>
                </a:lnTo>
                <a:lnTo>
                  <a:pt x="85714" y="92846"/>
                </a:lnTo>
                <a:lnTo>
                  <a:pt x="85714" y="92846"/>
                </a:lnTo>
                <a:lnTo>
                  <a:pt x="86640" y="92846"/>
                </a:lnTo>
                <a:lnTo>
                  <a:pt x="86640" y="92846"/>
                </a:lnTo>
                <a:lnTo>
                  <a:pt x="86640" y="92846"/>
                </a:lnTo>
                <a:lnTo>
                  <a:pt x="86640" y="92846"/>
                </a:lnTo>
                <a:lnTo>
                  <a:pt x="86640" y="92846"/>
                </a:lnTo>
                <a:lnTo>
                  <a:pt x="86640" y="92846"/>
                </a:lnTo>
                <a:lnTo>
                  <a:pt x="87567" y="92846"/>
                </a:lnTo>
                <a:lnTo>
                  <a:pt x="87567" y="91094"/>
                </a:lnTo>
                <a:lnTo>
                  <a:pt x="87567" y="91094"/>
                </a:lnTo>
                <a:lnTo>
                  <a:pt x="87567" y="91094"/>
                </a:lnTo>
                <a:lnTo>
                  <a:pt x="87567" y="91094"/>
                </a:lnTo>
                <a:lnTo>
                  <a:pt x="87567" y="91094"/>
                </a:lnTo>
                <a:lnTo>
                  <a:pt x="86640" y="91094"/>
                </a:lnTo>
                <a:lnTo>
                  <a:pt x="86640" y="91094"/>
                </a:lnTo>
                <a:lnTo>
                  <a:pt x="86640" y="91094"/>
                </a:lnTo>
                <a:lnTo>
                  <a:pt x="86640" y="91094"/>
                </a:lnTo>
                <a:lnTo>
                  <a:pt x="86640" y="91094"/>
                </a:lnTo>
                <a:lnTo>
                  <a:pt x="86640" y="92846"/>
                </a:lnTo>
                <a:lnTo>
                  <a:pt x="86640" y="92846"/>
                </a:lnTo>
                <a:lnTo>
                  <a:pt x="85714" y="92846"/>
                </a:lnTo>
                <a:lnTo>
                  <a:pt x="85714" y="92846"/>
                </a:lnTo>
                <a:lnTo>
                  <a:pt x="85714" y="92846"/>
                </a:lnTo>
                <a:lnTo>
                  <a:pt x="85714" y="92846"/>
                </a:lnTo>
                <a:lnTo>
                  <a:pt x="84787" y="92846"/>
                </a:lnTo>
                <a:lnTo>
                  <a:pt x="84787" y="92846"/>
                </a:lnTo>
                <a:lnTo>
                  <a:pt x="84787" y="92846"/>
                </a:lnTo>
                <a:lnTo>
                  <a:pt x="84787" y="92846"/>
                </a:lnTo>
                <a:lnTo>
                  <a:pt x="84787" y="94598"/>
                </a:lnTo>
                <a:lnTo>
                  <a:pt x="84787" y="94598"/>
                </a:lnTo>
                <a:lnTo>
                  <a:pt x="84787" y="94598"/>
                </a:lnTo>
                <a:lnTo>
                  <a:pt x="84787" y="97226"/>
                </a:lnTo>
                <a:lnTo>
                  <a:pt x="84787" y="97226"/>
                </a:lnTo>
                <a:lnTo>
                  <a:pt x="84787" y="97226"/>
                </a:lnTo>
                <a:lnTo>
                  <a:pt x="84787" y="97226"/>
                </a:lnTo>
                <a:lnTo>
                  <a:pt x="85714" y="97226"/>
                </a:lnTo>
                <a:lnTo>
                  <a:pt x="85714" y="98978"/>
                </a:lnTo>
                <a:lnTo>
                  <a:pt x="85714" y="98978"/>
                </a:lnTo>
                <a:lnTo>
                  <a:pt x="85714" y="98978"/>
                </a:lnTo>
                <a:lnTo>
                  <a:pt x="85714" y="98978"/>
                </a:lnTo>
                <a:lnTo>
                  <a:pt x="85714" y="98978"/>
                </a:lnTo>
                <a:lnTo>
                  <a:pt x="85714" y="100729"/>
                </a:lnTo>
                <a:lnTo>
                  <a:pt x="86640" y="100729"/>
                </a:lnTo>
                <a:lnTo>
                  <a:pt x="86640" y="100729"/>
                </a:lnTo>
                <a:lnTo>
                  <a:pt x="86640" y="100729"/>
                </a:lnTo>
                <a:lnTo>
                  <a:pt x="86640" y="100729"/>
                </a:lnTo>
                <a:lnTo>
                  <a:pt x="86640" y="102481"/>
                </a:lnTo>
                <a:lnTo>
                  <a:pt x="86640" y="102481"/>
                </a:lnTo>
                <a:lnTo>
                  <a:pt x="86640" y="102481"/>
                </a:lnTo>
                <a:lnTo>
                  <a:pt x="86640" y="102481"/>
                </a:lnTo>
                <a:lnTo>
                  <a:pt x="87567" y="102481"/>
                </a:lnTo>
                <a:lnTo>
                  <a:pt x="87567" y="102481"/>
                </a:lnTo>
                <a:lnTo>
                  <a:pt x="87567" y="102481"/>
                </a:lnTo>
                <a:lnTo>
                  <a:pt x="87567" y="104233"/>
                </a:lnTo>
                <a:lnTo>
                  <a:pt x="87567" y="104233"/>
                </a:lnTo>
                <a:lnTo>
                  <a:pt x="87567" y="104233"/>
                </a:lnTo>
                <a:lnTo>
                  <a:pt x="87567" y="104233"/>
                </a:lnTo>
                <a:lnTo>
                  <a:pt x="87567" y="104233"/>
                </a:lnTo>
                <a:lnTo>
                  <a:pt x="88494" y="104233"/>
                </a:lnTo>
                <a:lnTo>
                  <a:pt x="88494" y="106861"/>
                </a:lnTo>
                <a:lnTo>
                  <a:pt x="88494" y="106861"/>
                </a:lnTo>
                <a:lnTo>
                  <a:pt x="88494" y="106861"/>
                </a:lnTo>
                <a:lnTo>
                  <a:pt x="88494" y="106861"/>
                </a:lnTo>
                <a:lnTo>
                  <a:pt x="89884" y="106861"/>
                </a:lnTo>
                <a:lnTo>
                  <a:pt x="89884" y="106861"/>
                </a:lnTo>
                <a:lnTo>
                  <a:pt x="89884" y="106861"/>
                </a:lnTo>
                <a:lnTo>
                  <a:pt x="89884" y="106861"/>
                </a:lnTo>
                <a:lnTo>
                  <a:pt x="89884" y="106861"/>
                </a:lnTo>
                <a:lnTo>
                  <a:pt x="90810" y="106861"/>
                </a:lnTo>
                <a:lnTo>
                  <a:pt x="90810" y="104233"/>
                </a:lnTo>
                <a:lnTo>
                  <a:pt x="90810" y="104233"/>
                </a:lnTo>
                <a:lnTo>
                  <a:pt x="90810" y="104233"/>
                </a:lnTo>
                <a:lnTo>
                  <a:pt x="90810" y="104233"/>
                </a:lnTo>
                <a:lnTo>
                  <a:pt x="90810" y="104233"/>
                </a:lnTo>
                <a:lnTo>
                  <a:pt x="90810" y="102481"/>
                </a:lnTo>
                <a:lnTo>
                  <a:pt x="90810" y="102481"/>
                </a:lnTo>
                <a:lnTo>
                  <a:pt x="91737" y="102481"/>
                </a:lnTo>
                <a:lnTo>
                  <a:pt x="91737" y="104233"/>
                </a:lnTo>
                <a:lnTo>
                  <a:pt x="91737" y="104233"/>
                </a:lnTo>
                <a:lnTo>
                  <a:pt x="91737" y="104233"/>
                </a:lnTo>
                <a:lnTo>
                  <a:pt x="91737" y="104233"/>
                </a:lnTo>
                <a:lnTo>
                  <a:pt x="91737" y="104233"/>
                </a:lnTo>
                <a:lnTo>
                  <a:pt x="92664" y="104233"/>
                </a:lnTo>
                <a:lnTo>
                  <a:pt x="92664" y="104233"/>
                </a:lnTo>
                <a:lnTo>
                  <a:pt x="92664" y="104233"/>
                </a:lnTo>
                <a:lnTo>
                  <a:pt x="92664" y="104233"/>
                </a:lnTo>
                <a:lnTo>
                  <a:pt x="92664" y="104233"/>
                </a:lnTo>
                <a:lnTo>
                  <a:pt x="92664" y="104233"/>
                </a:lnTo>
                <a:lnTo>
                  <a:pt x="92664" y="102481"/>
                </a:lnTo>
                <a:lnTo>
                  <a:pt x="93590" y="102481"/>
                </a:lnTo>
                <a:lnTo>
                  <a:pt x="93590" y="102481"/>
                </a:lnTo>
                <a:lnTo>
                  <a:pt x="93590" y="102481"/>
                </a:lnTo>
                <a:lnTo>
                  <a:pt x="93590" y="102481"/>
                </a:lnTo>
                <a:lnTo>
                  <a:pt x="94980" y="102481"/>
                </a:lnTo>
                <a:lnTo>
                  <a:pt x="94980" y="102481"/>
                </a:lnTo>
                <a:lnTo>
                  <a:pt x="94980" y="102481"/>
                </a:lnTo>
                <a:lnTo>
                  <a:pt x="94980" y="104233"/>
                </a:lnTo>
                <a:lnTo>
                  <a:pt x="95907" y="104233"/>
                </a:lnTo>
                <a:lnTo>
                  <a:pt x="95907" y="104233"/>
                </a:lnTo>
                <a:lnTo>
                  <a:pt x="95907" y="104233"/>
                </a:lnTo>
                <a:lnTo>
                  <a:pt x="95907" y="104233"/>
                </a:lnTo>
                <a:lnTo>
                  <a:pt x="96833" y="104233"/>
                </a:lnTo>
                <a:lnTo>
                  <a:pt x="96833" y="104233"/>
                </a:lnTo>
                <a:lnTo>
                  <a:pt x="96833" y="104233"/>
                </a:lnTo>
                <a:lnTo>
                  <a:pt x="96833" y="104233"/>
                </a:lnTo>
                <a:lnTo>
                  <a:pt x="96833" y="106861"/>
                </a:lnTo>
                <a:lnTo>
                  <a:pt x="96833" y="106861"/>
                </a:lnTo>
                <a:lnTo>
                  <a:pt x="95907" y="106861"/>
                </a:lnTo>
                <a:lnTo>
                  <a:pt x="95907" y="106861"/>
                </a:lnTo>
                <a:lnTo>
                  <a:pt x="95907" y="106861"/>
                </a:lnTo>
                <a:lnTo>
                  <a:pt x="95907" y="108613"/>
                </a:lnTo>
                <a:lnTo>
                  <a:pt x="95907" y="108613"/>
                </a:lnTo>
                <a:lnTo>
                  <a:pt x="95907" y="106861"/>
                </a:lnTo>
                <a:lnTo>
                  <a:pt x="95907" y="106861"/>
                </a:lnTo>
                <a:lnTo>
                  <a:pt x="95907" y="106861"/>
                </a:lnTo>
                <a:lnTo>
                  <a:pt x="95907" y="106861"/>
                </a:lnTo>
                <a:lnTo>
                  <a:pt x="95907" y="106861"/>
                </a:lnTo>
                <a:lnTo>
                  <a:pt x="95907" y="108613"/>
                </a:lnTo>
                <a:lnTo>
                  <a:pt x="94980" y="108613"/>
                </a:lnTo>
                <a:lnTo>
                  <a:pt x="94980" y="108613"/>
                </a:lnTo>
                <a:lnTo>
                  <a:pt x="95907" y="108613"/>
                </a:lnTo>
                <a:lnTo>
                  <a:pt x="95907" y="108613"/>
                </a:lnTo>
                <a:lnTo>
                  <a:pt x="95907" y="110364"/>
                </a:lnTo>
                <a:lnTo>
                  <a:pt x="95907" y="110364"/>
                </a:lnTo>
                <a:lnTo>
                  <a:pt x="94980" y="110364"/>
                </a:lnTo>
                <a:lnTo>
                  <a:pt x="94980" y="110364"/>
                </a:lnTo>
                <a:lnTo>
                  <a:pt x="94980" y="110364"/>
                </a:lnTo>
                <a:lnTo>
                  <a:pt x="93590" y="110364"/>
                </a:lnTo>
                <a:lnTo>
                  <a:pt x="93590" y="110364"/>
                </a:lnTo>
                <a:lnTo>
                  <a:pt x="93590" y="110364"/>
                </a:lnTo>
                <a:lnTo>
                  <a:pt x="93590" y="110364"/>
                </a:lnTo>
                <a:lnTo>
                  <a:pt x="93590" y="110364"/>
                </a:lnTo>
                <a:lnTo>
                  <a:pt x="92664" y="110364"/>
                </a:lnTo>
                <a:lnTo>
                  <a:pt x="92664" y="110364"/>
                </a:lnTo>
                <a:lnTo>
                  <a:pt x="92664" y="110364"/>
                </a:lnTo>
                <a:lnTo>
                  <a:pt x="92664" y="110364"/>
                </a:lnTo>
                <a:lnTo>
                  <a:pt x="92664" y="110364"/>
                </a:lnTo>
                <a:lnTo>
                  <a:pt x="92664" y="110364"/>
                </a:lnTo>
                <a:lnTo>
                  <a:pt x="91737" y="110364"/>
                </a:lnTo>
                <a:lnTo>
                  <a:pt x="91737" y="110364"/>
                </a:lnTo>
                <a:lnTo>
                  <a:pt x="91737" y="110364"/>
                </a:lnTo>
                <a:lnTo>
                  <a:pt x="91737" y="112116"/>
                </a:lnTo>
                <a:lnTo>
                  <a:pt x="90810" y="112116"/>
                </a:lnTo>
                <a:lnTo>
                  <a:pt x="90810" y="110364"/>
                </a:lnTo>
                <a:lnTo>
                  <a:pt x="90810" y="110364"/>
                </a:lnTo>
                <a:lnTo>
                  <a:pt x="90810" y="110364"/>
                </a:lnTo>
                <a:lnTo>
                  <a:pt x="90810" y="110364"/>
                </a:lnTo>
                <a:lnTo>
                  <a:pt x="90810" y="110364"/>
                </a:lnTo>
                <a:lnTo>
                  <a:pt x="90810" y="110364"/>
                </a:lnTo>
                <a:lnTo>
                  <a:pt x="89884" y="110364"/>
                </a:lnTo>
                <a:lnTo>
                  <a:pt x="89884" y="110364"/>
                </a:lnTo>
                <a:lnTo>
                  <a:pt x="89884" y="110364"/>
                </a:lnTo>
                <a:lnTo>
                  <a:pt x="89884" y="110364"/>
                </a:lnTo>
                <a:lnTo>
                  <a:pt x="88494" y="110364"/>
                </a:lnTo>
                <a:lnTo>
                  <a:pt x="88494" y="110364"/>
                </a:lnTo>
                <a:lnTo>
                  <a:pt x="88494" y="110364"/>
                </a:lnTo>
                <a:lnTo>
                  <a:pt x="88494" y="110364"/>
                </a:lnTo>
                <a:lnTo>
                  <a:pt x="88494" y="110364"/>
                </a:lnTo>
                <a:lnTo>
                  <a:pt x="88494" y="112116"/>
                </a:lnTo>
                <a:lnTo>
                  <a:pt x="88494" y="112116"/>
                </a:lnTo>
                <a:lnTo>
                  <a:pt x="87567" y="112116"/>
                </a:lnTo>
                <a:lnTo>
                  <a:pt x="87567" y="112116"/>
                </a:lnTo>
                <a:lnTo>
                  <a:pt x="87567" y="112116"/>
                </a:lnTo>
                <a:lnTo>
                  <a:pt x="87567" y="112116"/>
                </a:lnTo>
                <a:lnTo>
                  <a:pt x="87567" y="112116"/>
                </a:lnTo>
                <a:lnTo>
                  <a:pt x="87567" y="112116"/>
                </a:lnTo>
                <a:lnTo>
                  <a:pt x="87567" y="112116"/>
                </a:lnTo>
                <a:lnTo>
                  <a:pt x="86640" y="112116"/>
                </a:lnTo>
                <a:lnTo>
                  <a:pt x="86640" y="112116"/>
                </a:lnTo>
                <a:lnTo>
                  <a:pt x="86640" y="112116"/>
                </a:lnTo>
                <a:lnTo>
                  <a:pt x="86640" y="113868"/>
                </a:lnTo>
                <a:lnTo>
                  <a:pt x="86640" y="113868"/>
                </a:lnTo>
                <a:lnTo>
                  <a:pt x="86640" y="113868"/>
                </a:lnTo>
                <a:lnTo>
                  <a:pt x="85714" y="113868"/>
                </a:lnTo>
                <a:lnTo>
                  <a:pt x="85714" y="113868"/>
                </a:lnTo>
                <a:lnTo>
                  <a:pt x="85714" y="113868"/>
                </a:lnTo>
                <a:lnTo>
                  <a:pt x="84787" y="113868"/>
                </a:lnTo>
                <a:lnTo>
                  <a:pt x="84787" y="113868"/>
                </a:lnTo>
                <a:lnTo>
                  <a:pt x="84787" y="113868"/>
                </a:lnTo>
                <a:lnTo>
                  <a:pt x="84787" y="113868"/>
                </a:lnTo>
                <a:lnTo>
                  <a:pt x="83397" y="113868"/>
                </a:lnTo>
                <a:lnTo>
                  <a:pt x="83397" y="113868"/>
                </a:lnTo>
                <a:lnTo>
                  <a:pt x="83397" y="113868"/>
                </a:lnTo>
                <a:lnTo>
                  <a:pt x="83397" y="113868"/>
                </a:lnTo>
                <a:lnTo>
                  <a:pt x="83397" y="113868"/>
                </a:lnTo>
                <a:lnTo>
                  <a:pt x="82471" y="113868"/>
                </a:lnTo>
                <a:lnTo>
                  <a:pt x="82471" y="113868"/>
                </a:lnTo>
                <a:lnTo>
                  <a:pt x="82471" y="113868"/>
                </a:lnTo>
                <a:lnTo>
                  <a:pt x="82471" y="113868"/>
                </a:lnTo>
                <a:lnTo>
                  <a:pt x="81544" y="113868"/>
                </a:lnTo>
                <a:lnTo>
                  <a:pt x="81544" y="116496"/>
                </a:lnTo>
                <a:lnTo>
                  <a:pt x="81544" y="116496"/>
                </a:lnTo>
                <a:lnTo>
                  <a:pt x="81544" y="116496"/>
                </a:lnTo>
                <a:lnTo>
                  <a:pt x="81544" y="116496"/>
                </a:lnTo>
                <a:lnTo>
                  <a:pt x="81544" y="116496"/>
                </a:lnTo>
                <a:lnTo>
                  <a:pt x="81544" y="118248"/>
                </a:lnTo>
                <a:lnTo>
                  <a:pt x="81544" y="118248"/>
                </a:lnTo>
                <a:lnTo>
                  <a:pt x="80617" y="118248"/>
                </a:lnTo>
                <a:lnTo>
                  <a:pt x="80617" y="118248"/>
                </a:lnTo>
                <a:lnTo>
                  <a:pt x="80617" y="118248"/>
                </a:lnTo>
                <a:lnTo>
                  <a:pt x="80617" y="118248"/>
                </a:lnTo>
                <a:lnTo>
                  <a:pt x="80617" y="118248"/>
                </a:lnTo>
                <a:lnTo>
                  <a:pt x="80617" y="118248"/>
                </a:lnTo>
                <a:lnTo>
                  <a:pt x="80617" y="120000"/>
                </a:lnTo>
                <a:lnTo>
                  <a:pt x="79691" y="120000"/>
                </a:lnTo>
                <a:lnTo>
                  <a:pt x="79691" y="120000"/>
                </a:lnTo>
                <a:lnTo>
                  <a:pt x="79691" y="120000"/>
                </a:lnTo>
                <a:lnTo>
                  <a:pt x="79691" y="120000"/>
                </a:lnTo>
                <a:lnTo>
                  <a:pt x="78301" y="120000"/>
                </a:lnTo>
                <a:lnTo>
                  <a:pt x="78301" y="120000"/>
                </a:lnTo>
                <a:lnTo>
                  <a:pt x="78301" y="120000"/>
                </a:lnTo>
                <a:lnTo>
                  <a:pt x="78301" y="120000"/>
                </a:lnTo>
                <a:lnTo>
                  <a:pt x="77374" y="120000"/>
                </a:lnTo>
                <a:lnTo>
                  <a:pt x="77374" y="120000"/>
                </a:lnTo>
                <a:lnTo>
                  <a:pt x="77374" y="120000"/>
                </a:lnTo>
                <a:lnTo>
                  <a:pt x="77374" y="120000"/>
                </a:lnTo>
                <a:lnTo>
                  <a:pt x="77374" y="120000"/>
                </a:lnTo>
                <a:lnTo>
                  <a:pt x="76447" y="120000"/>
                </a:lnTo>
                <a:lnTo>
                  <a:pt x="76447" y="120000"/>
                </a:lnTo>
                <a:lnTo>
                  <a:pt x="76447" y="118248"/>
                </a:lnTo>
                <a:lnTo>
                  <a:pt x="76447" y="118248"/>
                </a:lnTo>
                <a:lnTo>
                  <a:pt x="75521" y="118248"/>
                </a:lnTo>
                <a:lnTo>
                  <a:pt x="75521" y="118248"/>
                </a:lnTo>
                <a:lnTo>
                  <a:pt x="75521" y="118248"/>
                </a:lnTo>
                <a:lnTo>
                  <a:pt x="75521" y="118248"/>
                </a:lnTo>
                <a:lnTo>
                  <a:pt x="75521" y="118248"/>
                </a:lnTo>
                <a:lnTo>
                  <a:pt x="75521" y="118248"/>
                </a:lnTo>
                <a:lnTo>
                  <a:pt x="74594" y="118248"/>
                </a:lnTo>
                <a:lnTo>
                  <a:pt x="74594" y="116496"/>
                </a:lnTo>
                <a:lnTo>
                  <a:pt x="74594" y="116496"/>
                </a:lnTo>
                <a:lnTo>
                  <a:pt x="75521" y="116496"/>
                </a:lnTo>
                <a:lnTo>
                  <a:pt x="75521" y="116496"/>
                </a:lnTo>
                <a:lnTo>
                  <a:pt x="75521" y="116496"/>
                </a:lnTo>
                <a:lnTo>
                  <a:pt x="75521" y="116496"/>
                </a:lnTo>
                <a:lnTo>
                  <a:pt x="75521" y="116496"/>
                </a:lnTo>
                <a:lnTo>
                  <a:pt x="75521" y="113868"/>
                </a:lnTo>
                <a:lnTo>
                  <a:pt x="75521" y="113868"/>
                </a:lnTo>
                <a:lnTo>
                  <a:pt x="75521" y="113868"/>
                </a:lnTo>
                <a:lnTo>
                  <a:pt x="75521" y="113868"/>
                </a:lnTo>
                <a:lnTo>
                  <a:pt x="75521" y="112116"/>
                </a:lnTo>
                <a:lnTo>
                  <a:pt x="75521" y="112116"/>
                </a:lnTo>
                <a:lnTo>
                  <a:pt x="75521" y="112116"/>
                </a:lnTo>
                <a:lnTo>
                  <a:pt x="76447" y="112116"/>
                </a:lnTo>
                <a:lnTo>
                  <a:pt x="76447" y="112116"/>
                </a:lnTo>
                <a:lnTo>
                  <a:pt x="76447" y="112116"/>
                </a:lnTo>
                <a:lnTo>
                  <a:pt x="76447" y="110364"/>
                </a:lnTo>
                <a:lnTo>
                  <a:pt x="76447" y="110364"/>
                </a:lnTo>
                <a:lnTo>
                  <a:pt x="75521" y="110364"/>
                </a:lnTo>
                <a:lnTo>
                  <a:pt x="75521" y="110364"/>
                </a:lnTo>
                <a:lnTo>
                  <a:pt x="75521" y="110364"/>
                </a:lnTo>
                <a:lnTo>
                  <a:pt x="75521" y="108613"/>
                </a:lnTo>
                <a:lnTo>
                  <a:pt x="75521" y="108613"/>
                </a:lnTo>
                <a:lnTo>
                  <a:pt x="75521" y="108613"/>
                </a:lnTo>
                <a:lnTo>
                  <a:pt x="75521" y="108613"/>
                </a:lnTo>
                <a:lnTo>
                  <a:pt x="74594" y="108613"/>
                </a:lnTo>
                <a:lnTo>
                  <a:pt x="74594" y="108613"/>
                </a:lnTo>
                <a:lnTo>
                  <a:pt x="74594" y="108613"/>
                </a:lnTo>
                <a:lnTo>
                  <a:pt x="74594" y="108613"/>
                </a:lnTo>
                <a:lnTo>
                  <a:pt x="74594" y="108613"/>
                </a:lnTo>
                <a:lnTo>
                  <a:pt x="73204" y="108613"/>
                </a:lnTo>
                <a:lnTo>
                  <a:pt x="73204" y="108613"/>
                </a:lnTo>
                <a:lnTo>
                  <a:pt x="73204" y="108613"/>
                </a:lnTo>
                <a:lnTo>
                  <a:pt x="73204" y="108613"/>
                </a:lnTo>
                <a:lnTo>
                  <a:pt x="73204" y="108613"/>
                </a:lnTo>
                <a:lnTo>
                  <a:pt x="72277" y="108613"/>
                </a:lnTo>
                <a:lnTo>
                  <a:pt x="72277" y="106861"/>
                </a:lnTo>
                <a:lnTo>
                  <a:pt x="72277" y="106861"/>
                </a:lnTo>
                <a:lnTo>
                  <a:pt x="72277" y="106861"/>
                </a:lnTo>
                <a:lnTo>
                  <a:pt x="72277" y="106861"/>
                </a:lnTo>
                <a:lnTo>
                  <a:pt x="72277" y="106861"/>
                </a:lnTo>
                <a:lnTo>
                  <a:pt x="72277" y="106861"/>
                </a:lnTo>
                <a:lnTo>
                  <a:pt x="71351" y="106861"/>
                </a:lnTo>
                <a:lnTo>
                  <a:pt x="71351" y="106861"/>
                </a:lnTo>
                <a:lnTo>
                  <a:pt x="71351" y="106861"/>
                </a:lnTo>
                <a:lnTo>
                  <a:pt x="71351" y="106861"/>
                </a:lnTo>
                <a:lnTo>
                  <a:pt x="70424" y="106861"/>
                </a:lnTo>
                <a:lnTo>
                  <a:pt x="70424" y="106861"/>
                </a:lnTo>
                <a:lnTo>
                  <a:pt x="70424" y="106861"/>
                </a:lnTo>
                <a:lnTo>
                  <a:pt x="70424" y="106861"/>
                </a:lnTo>
                <a:lnTo>
                  <a:pt x="69498" y="106861"/>
                </a:lnTo>
                <a:lnTo>
                  <a:pt x="69498" y="106861"/>
                </a:lnTo>
                <a:lnTo>
                  <a:pt x="69498" y="106861"/>
                </a:lnTo>
                <a:lnTo>
                  <a:pt x="69498" y="106861"/>
                </a:lnTo>
                <a:lnTo>
                  <a:pt x="69498" y="106861"/>
                </a:lnTo>
                <a:lnTo>
                  <a:pt x="68108" y="106861"/>
                </a:lnTo>
                <a:lnTo>
                  <a:pt x="68108" y="104233"/>
                </a:lnTo>
                <a:lnTo>
                  <a:pt x="68108" y="104233"/>
                </a:lnTo>
                <a:lnTo>
                  <a:pt x="68108" y="104233"/>
                </a:lnTo>
                <a:lnTo>
                  <a:pt x="69498" y="104233"/>
                </a:lnTo>
                <a:lnTo>
                  <a:pt x="69498" y="104233"/>
                </a:lnTo>
                <a:lnTo>
                  <a:pt x="69498" y="102481"/>
                </a:lnTo>
                <a:lnTo>
                  <a:pt x="69498" y="102481"/>
                </a:lnTo>
                <a:lnTo>
                  <a:pt x="69498" y="102481"/>
                </a:lnTo>
                <a:lnTo>
                  <a:pt x="69498" y="102481"/>
                </a:lnTo>
                <a:lnTo>
                  <a:pt x="70424" y="102481"/>
                </a:lnTo>
                <a:lnTo>
                  <a:pt x="70424" y="102481"/>
                </a:lnTo>
                <a:lnTo>
                  <a:pt x="70424" y="102481"/>
                </a:lnTo>
                <a:lnTo>
                  <a:pt x="70424" y="102481"/>
                </a:lnTo>
                <a:lnTo>
                  <a:pt x="71351" y="102481"/>
                </a:lnTo>
                <a:lnTo>
                  <a:pt x="71351" y="100729"/>
                </a:lnTo>
                <a:lnTo>
                  <a:pt x="71351" y="100729"/>
                </a:lnTo>
                <a:lnTo>
                  <a:pt x="71351" y="100729"/>
                </a:lnTo>
                <a:lnTo>
                  <a:pt x="71351" y="100729"/>
                </a:lnTo>
                <a:lnTo>
                  <a:pt x="71351" y="100729"/>
                </a:lnTo>
                <a:lnTo>
                  <a:pt x="72277" y="100729"/>
                </a:lnTo>
                <a:lnTo>
                  <a:pt x="72277" y="100729"/>
                </a:lnTo>
                <a:lnTo>
                  <a:pt x="72277" y="100729"/>
                </a:lnTo>
                <a:lnTo>
                  <a:pt x="72277" y="100729"/>
                </a:lnTo>
                <a:lnTo>
                  <a:pt x="72277" y="98978"/>
                </a:lnTo>
                <a:lnTo>
                  <a:pt x="72277" y="98978"/>
                </a:lnTo>
                <a:lnTo>
                  <a:pt x="73204" y="98978"/>
                </a:lnTo>
                <a:lnTo>
                  <a:pt x="73204" y="98978"/>
                </a:lnTo>
                <a:lnTo>
                  <a:pt x="73204" y="98978"/>
                </a:lnTo>
                <a:lnTo>
                  <a:pt x="73204" y="98978"/>
                </a:lnTo>
                <a:lnTo>
                  <a:pt x="73204" y="98978"/>
                </a:lnTo>
                <a:lnTo>
                  <a:pt x="73204" y="98978"/>
                </a:lnTo>
                <a:lnTo>
                  <a:pt x="74594" y="98978"/>
                </a:lnTo>
                <a:lnTo>
                  <a:pt x="74594" y="98978"/>
                </a:lnTo>
                <a:lnTo>
                  <a:pt x="74594" y="98978"/>
                </a:lnTo>
                <a:lnTo>
                  <a:pt x="74594" y="98978"/>
                </a:lnTo>
                <a:lnTo>
                  <a:pt x="74594" y="98978"/>
                </a:lnTo>
                <a:lnTo>
                  <a:pt x="75521" y="98978"/>
                </a:lnTo>
                <a:lnTo>
                  <a:pt x="75521" y="97226"/>
                </a:lnTo>
                <a:lnTo>
                  <a:pt x="75521" y="97226"/>
                </a:lnTo>
                <a:lnTo>
                  <a:pt x="75521" y="97226"/>
                </a:lnTo>
                <a:lnTo>
                  <a:pt x="75521" y="97226"/>
                </a:lnTo>
                <a:lnTo>
                  <a:pt x="75521" y="97226"/>
                </a:lnTo>
                <a:lnTo>
                  <a:pt x="76447" y="97226"/>
                </a:lnTo>
                <a:lnTo>
                  <a:pt x="76447" y="97226"/>
                </a:lnTo>
                <a:lnTo>
                  <a:pt x="76447" y="97226"/>
                </a:lnTo>
                <a:lnTo>
                  <a:pt x="76447" y="94598"/>
                </a:lnTo>
                <a:lnTo>
                  <a:pt x="76447" y="94598"/>
                </a:lnTo>
                <a:lnTo>
                  <a:pt x="76447" y="94598"/>
                </a:lnTo>
                <a:lnTo>
                  <a:pt x="75521" y="94598"/>
                </a:lnTo>
                <a:lnTo>
                  <a:pt x="75521" y="94598"/>
                </a:lnTo>
                <a:lnTo>
                  <a:pt x="75521" y="94598"/>
                </a:lnTo>
                <a:lnTo>
                  <a:pt x="75521" y="94598"/>
                </a:lnTo>
                <a:lnTo>
                  <a:pt x="75521" y="94598"/>
                </a:lnTo>
                <a:lnTo>
                  <a:pt x="75521" y="94598"/>
                </a:lnTo>
                <a:lnTo>
                  <a:pt x="74594" y="94598"/>
                </a:lnTo>
                <a:lnTo>
                  <a:pt x="74594" y="94598"/>
                </a:lnTo>
                <a:lnTo>
                  <a:pt x="74594" y="94598"/>
                </a:lnTo>
                <a:lnTo>
                  <a:pt x="74594" y="94598"/>
                </a:lnTo>
                <a:lnTo>
                  <a:pt x="74594" y="94598"/>
                </a:lnTo>
                <a:lnTo>
                  <a:pt x="73204" y="94598"/>
                </a:lnTo>
                <a:lnTo>
                  <a:pt x="73204" y="94598"/>
                </a:lnTo>
                <a:lnTo>
                  <a:pt x="73204" y="92846"/>
                </a:lnTo>
                <a:lnTo>
                  <a:pt x="73204" y="92846"/>
                </a:lnTo>
                <a:lnTo>
                  <a:pt x="72277" y="92846"/>
                </a:lnTo>
                <a:lnTo>
                  <a:pt x="72277" y="92846"/>
                </a:lnTo>
                <a:lnTo>
                  <a:pt x="72277" y="94598"/>
                </a:lnTo>
                <a:lnTo>
                  <a:pt x="72277" y="94598"/>
                </a:lnTo>
                <a:lnTo>
                  <a:pt x="72277" y="94598"/>
                </a:lnTo>
                <a:lnTo>
                  <a:pt x="72277" y="94598"/>
                </a:lnTo>
                <a:lnTo>
                  <a:pt x="72277" y="94598"/>
                </a:lnTo>
                <a:lnTo>
                  <a:pt x="72277" y="94598"/>
                </a:lnTo>
                <a:lnTo>
                  <a:pt x="72277" y="94598"/>
                </a:lnTo>
                <a:lnTo>
                  <a:pt x="72277" y="94598"/>
                </a:lnTo>
                <a:lnTo>
                  <a:pt x="72277" y="94598"/>
                </a:lnTo>
                <a:lnTo>
                  <a:pt x="71351" y="94598"/>
                </a:lnTo>
                <a:lnTo>
                  <a:pt x="71351" y="94598"/>
                </a:lnTo>
                <a:lnTo>
                  <a:pt x="71351" y="94598"/>
                </a:lnTo>
                <a:lnTo>
                  <a:pt x="71351" y="94598"/>
                </a:lnTo>
                <a:lnTo>
                  <a:pt x="70424" y="94598"/>
                </a:lnTo>
                <a:lnTo>
                  <a:pt x="70424" y="94598"/>
                </a:lnTo>
                <a:lnTo>
                  <a:pt x="70424" y="94598"/>
                </a:lnTo>
                <a:lnTo>
                  <a:pt x="70424" y="94598"/>
                </a:lnTo>
                <a:lnTo>
                  <a:pt x="69498" y="94598"/>
                </a:lnTo>
                <a:lnTo>
                  <a:pt x="69498" y="94598"/>
                </a:lnTo>
                <a:lnTo>
                  <a:pt x="69498" y="94598"/>
                </a:lnTo>
                <a:lnTo>
                  <a:pt x="69498" y="94598"/>
                </a:lnTo>
                <a:lnTo>
                  <a:pt x="68108" y="94598"/>
                </a:lnTo>
                <a:lnTo>
                  <a:pt x="68108" y="94598"/>
                </a:lnTo>
                <a:lnTo>
                  <a:pt x="68108" y="94598"/>
                </a:lnTo>
                <a:lnTo>
                  <a:pt x="68108" y="94598"/>
                </a:lnTo>
                <a:lnTo>
                  <a:pt x="68108" y="94598"/>
                </a:lnTo>
                <a:lnTo>
                  <a:pt x="67181" y="94598"/>
                </a:lnTo>
                <a:lnTo>
                  <a:pt x="67181" y="94598"/>
                </a:lnTo>
                <a:lnTo>
                  <a:pt x="67181" y="92846"/>
                </a:lnTo>
                <a:lnTo>
                  <a:pt x="67181" y="92846"/>
                </a:lnTo>
                <a:lnTo>
                  <a:pt x="66254" y="92846"/>
                </a:lnTo>
                <a:lnTo>
                  <a:pt x="66254" y="92846"/>
                </a:lnTo>
                <a:lnTo>
                  <a:pt x="66254" y="92846"/>
                </a:lnTo>
                <a:lnTo>
                  <a:pt x="66254" y="92846"/>
                </a:lnTo>
                <a:lnTo>
                  <a:pt x="66254" y="92846"/>
                </a:lnTo>
                <a:lnTo>
                  <a:pt x="65328" y="92846"/>
                </a:lnTo>
                <a:lnTo>
                  <a:pt x="65328" y="92846"/>
                </a:lnTo>
                <a:lnTo>
                  <a:pt x="65328" y="92846"/>
                </a:lnTo>
                <a:lnTo>
                  <a:pt x="65328" y="92846"/>
                </a:lnTo>
                <a:lnTo>
                  <a:pt x="64401" y="92846"/>
                </a:lnTo>
                <a:lnTo>
                  <a:pt x="64401" y="92846"/>
                </a:lnTo>
                <a:lnTo>
                  <a:pt x="64401" y="92846"/>
                </a:lnTo>
                <a:lnTo>
                  <a:pt x="64401" y="92846"/>
                </a:lnTo>
                <a:lnTo>
                  <a:pt x="63011" y="92846"/>
                </a:lnTo>
                <a:lnTo>
                  <a:pt x="63011" y="92846"/>
                </a:lnTo>
                <a:lnTo>
                  <a:pt x="63011" y="92846"/>
                </a:lnTo>
                <a:lnTo>
                  <a:pt x="63011" y="92846"/>
                </a:lnTo>
                <a:lnTo>
                  <a:pt x="63011" y="92846"/>
                </a:lnTo>
                <a:lnTo>
                  <a:pt x="62084" y="92846"/>
                </a:lnTo>
                <a:lnTo>
                  <a:pt x="62084" y="92846"/>
                </a:lnTo>
                <a:lnTo>
                  <a:pt x="62084" y="91094"/>
                </a:lnTo>
                <a:lnTo>
                  <a:pt x="62084" y="91094"/>
                </a:lnTo>
                <a:lnTo>
                  <a:pt x="62084" y="91094"/>
                </a:lnTo>
                <a:lnTo>
                  <a:pt x="62084" y="89343"/>
                </a:lnTo>
                <a:lnTo>
                  <a:pt x="62084" y="89343"/>
                </a:lnTo>
                <a:lnTo>
                  <a:pt x="62084" y="91094"/>
                </a:lnTo>
                <a:lnTo>
                  <a:pt x="62084" y="91094"/>
                </a:lnTo>
                <a:lnTo>
                  <a:pt x="63011" y="91094"/>
                </a:lnTo>
                <a:lnTo>
                  <a:pt x="63011" y="91094"/>
                </a:lnTo>
                <a:lnTo>
                  <a:pt x="63011" y="91094"/>
                </a:lnTo>
                <a:lnTo>
                  <a:pt x="63011" y="91094"/>
                </a:lnTo>
                <a:lnTo>
                  <a:pt x="63011" y="91094"/>
                </a:lnTo>
                <a:lnTo>
                  <a:pt x="63011" y="91094"/>
                </a:lnTo>
                <a:lnTo>
                  <a:pt x="64401" y="91094"/>
                </a:lnTo>
                <a:lnTo>
                  <a:pt x="64401" y="91094"/>
                </a:lnTo>
                <a:lnTo>
                  <a:pt x="63011" y="91094"/>
                </a:lnTo>
                <a:lnTo>
                  <a:pt x="63011" y="89343"/>
                </a:lnTo>
                <a:lnTo>
                  <a:pt x="63011" y="89343"/>
                </a:lnTo>
                <a:lnTo>
                  <a:pt x="63011" y="89343"/>
                </a:lnTo>
                <a:lnTo>
                  <a:pt x="63011" y="89343"/>
                </a:lnTo>
                <a:lnTo>
                  <a:pt x="63011" y="89343"/>
                </a:lnTo>
                <a:lnTo>
                  <a:pt x="63011" y="89343"/>
                </a:lnTo>
                <a:lnTo>
                  <a:pt x="62084" y="89343"/>
                </a:lnTo>
                <a:lnTo>
                  <a:pt x="62084" y="87591"/>
                </a:lnTo>
                <a:lnTo>
                  <a:pt x="62084" y="87591"/>
                </a:lnTo>
                <a:lnTo>
                  <a:pt x="62084" y="87591"/>
                </a:lnTo>
                <a:lnTo>
                  <a:pt x="62084" y="87591"/>
                </a:lnTo>
                <a:lnTo>
                  <a:pt x="62084" y="87591"/>
                </a:lnTo>
                <a:lnTo>
                  <a:pt x="61158" y="87591"/>
                </a:lnTo>
                <a:lnTo>
                  <a:pt x="61158" y="87591"/>
                </a:lnTo>
                <a:lnTo>
                  <a:pt x="61158" y="87591"/>
                </a:lnTo>
                <a:lnTo>
                  <a:pt x="61158" y="87591"/>
                </a:lnTo>
                <a:lnTo>
                  <a:pt x="61158" y="87591"/>
                </a:lnTo>
                <a:lnTo>
                  <a:pt x="60231" y="87591"/>
                </a:lnTo>
                <a:lnTo>
                  <a:pt x="60231" y="87591"/>
                </a:lnTo>
                <a:lnTo>
                  <a:pt x="60231" y="87591"/>
                </a:lnTo>
                <a:lnTo>
                  <a:pt x="60231" y="87591"/>
                </a:lnTo>
                <a:lnTo>
                  <a:pt x="60231" y="87591"/>
                </a:lnTo>
                <a:lnTo>
                  <a:pt x="60231" y="87591"/>
                </a:lnTo>
                <a:lnTo>
                  <a:pt x="59305" y="87591"/>
                </a:lnTo>
                <a:lnTo>
                  <a:pt x="59305" y="87591"/>
                </a:lnTo>
                <a:lnTo>
                  <a:pt x="59305" y="87591"/>
                </a:lnTo>
                <a:lnTo>
                  <a:pt x="57915" y="87591"/>
                </a:lnTo>
                <a:lnTo>
                  <a:pt x="57915" y="87591"/>
                </a:lnTo>
                <a:lnTo>
                  <a:pt x="57915" y="87591"/>
                </a:lnTo>
                <a:lnTo>
                  <a:pt x="57915" y="87591"/>
                </a:lnTo>
                <a:lnTo>
                  <a:pt x="57915" y="87591"/>
                </a:lnTo>
                <a:lnTo>
                  <a:pt x="56988" y="87591"/>
                </a:lnTo>
                <a:lnTo>
                  <a:pt x="56988" y="89343"/>
                </a:lnTo>
                <a:lnTo>
                  <a:pt x="56988" y="89343"/>
                </a:lnTo>
                <a:lnTo>
                  <a:pt x="56988" y="89343"/>
                </a:lnTo>
                <a:lnTo>
                  <a:pt x="56988" y="91094"/>
                </a:lnTo>
                <a:lnTo>
                  <a:pt x="56988" y="91094"/>
                </a:lnTo>
                <a:lnTo>
                  <a:pt x="56988" y="91094"/>
                </a:lnTo>
                <a:lnTo>
                  <a:pt x="56988" y="91094"/>
                </a:lnTo>
                <a:lnTo>
                  <a:pt x="56988" y="91094"/>
                </a:lnTo>
                <a:lnTo>
                  <a:pt x="56988" y="91094"/>
                </a:lnTo>
                <a:lnTo>
                  <a:pt x="56988" y="92846"/>
                </a:lnTo>
                <a:lnTo>
                  <a:pt x="56988" y="92846"/>
                </a:lnTo>
                <a:lnTo>
                  <a:pt x="56061" y="92846"/>
                </a:lnTo>
                <a:lnTo>
                  <a:pt x="56061" y="92846"/>
                </a:lnTo>
                <a:lnTo>
                  <a:pt x="56061" y="92846"/>
                </a:lnTo>
                <a:lnTo>
                  <a:pt x="56061" y="92846"/>
                </a:lnTo>
                <a:lnTo>
                  <a:pt x="56061" y="92846"/>
                </a:lnTo>
                <a:lnTo>
                  <a:pt x="56061" y="94598"/>
                </a:lnTo>
                <a:lnTo>
                  <a:pt x="55135" y="94598"/>
                </a:lnTo>
                <a:lnTo>
                  <a:pt x="55135" y="94598"/>
                </a:lnTo>
                <a:lnTo>
                  <a:pt x="55135" y="94598"/>
                </a:lnTo>
                <a:lnTo>
                  <a:pt x="55135" y="94598"/>
                </a:lnTo>
                <a:lnTo>
                  <a:pt x="55135" y="94598"/>
                </a:lnTo>
                <a:lnTo>
                  <a:pt x="55135" y="94598"/>
                </a:lnTo>
                <a:lnTo>
                  <a:pt x="55135" y="97226"/>
                </a:lnTo>
                <a:lnTo>
                  <a:pt x="54208" y="97226"/>
                </a:lnTo>
                <a:lnTo>
                  <a:pt x="54208" y="97226"/>
                </a:lnTo>
                <a:lnTo>
                  <a:pt x="54208" y="97226"/>
                </a:lnTo>
                <a:lnTo>
                  <a:pt x="54208" y="97226"/>
                </a:lnTo>
                <a:lnTo>
                  <a:pt x="54208" y="97226"/>
                </a:lnTo>
                <a:lnTo>
                  <a:pt x="54208" y="98978"/>
                </a:lnTo>
                <a:lnTo>
                  <a:pt x="54208" y="98978"/>
                </a:lnTo>
                <a:lnTo>
                  <a:pt x="52818" y="98978"/>
                </a:lnTo>
                <a:lnTo>
                  <a:pt x="52818" y="98978"/>
                </a:lnTo>
                <a:lnTo>
                  <a:pt x="52818" y="98978"/>
                </a:lnTo>
                <a:lnTo>
                  <a:pt x="52818" y="98978"/>
                </a:lnTo>
                <a:lnTo>
                  <a:pt x="52818" y="98978"/>
                </a:lnTo>
                <a:lnTo>
                  <a:pt x="51891" y="98978"/>
                </a:lnTo>
                <a:lnTo>
                  <a:pt x="51891" y="100729"/>
                </a:lnTo>
                <a:lnTo>
                  <a:pt x="51891" y="100729"/>
                </a:lnTo>
                <a:lnTo>
                  <a:pt x="51891" y="100729"/>
                </a:lnTo>
                <a:lnTo>
                  <a:pt x="51891" y="100729"/>
                </a:lnTo>
                <a:lnTo>
                  <a:pt x="51891" y="100729"/>
                </a:lnTo>
                <a:lnTo>
                  <a:pt x="50965" y="100729"/>
                </a:lnTo>
                <a:lnTo>
                  <a:pt x="50965" y="100729"/>
                </a:lnTo>
                <a:lnTo>
                  <a:pt x="50965" y="100729"/>
                </a:lnTo>
                <a:lnTo>
                  <a:pt x="50965" y="102481"/>
                </a:lnTo>
                <a:lnTo>
                  <a:pt x="50965" y="102481"/>
                </a:lnTo>
                <a:lnTo>
                  <a:pt x="50965" y="102481"/>
                </a:lnTo>
                <a:lnTo>
                  <a:pt x="50965" y="102481"/>
                </a:lnTo>
                <a:lnTo>
                  <a:pt x="50038" y="102481"/>
                </a:lnTo>
                <a:lnTo>
                  <a:pt x="50038" y="102481"/>
                </a:lnTo>
                <a:lnTo>
                  <a:pt x="50965" y="102481"/>
                </a:lnTo>
                <a:lnTo>
                  <a:pt x="50965" y="102481"/>
                </a:lnTo>
                <a:lnTo>
                  <a:pt x="50965" y="104233"/>
                </a:lnTo>
                <a:lnTo>
                  <a:pt x="50965" y="104233"/>
                </a:lnTo>
                <a:lnTo>
                  <a:pt x="50965" y="104233"/>
                </a:lnTo>
                <a:lnTo>
                  <a:pt x="50965" y="106861"/>
                </a:lnTo>
                <a:lnTo>
                  <a:pt x="50965" y="106861"/>
                </a:lnTo>
                <a:lnTo>
                  <a:pt x="50965" y="106861"/>
                </a:lnTo>
                <a:lnTo>
                  <a:pt x="50965" y="106861"/>
                </a:lnTo>
                <a:lnTo>
                  <a:pt x="50965" y="108613"/>
                </a:lnTo>
                <a:lnTo>
                  <a:pt x="50038" y="108613"/>
                </a:lnTo>
                <a:lnTo>
                  <a:pt x="50038" y="108613"/>
                </a:lnTo>
                <a:lnTo>
                  <a:pt x="50038" y="106861"/>
                </a:lnTo>
                <a:lnTo>
                  <a:pt x="50038" y="106861"/>
                </a:lnTo>
                <a:lnTo>
                  <a:pt x="50038" y="106861"/>
                </a:lnTo>
                <a:lnTo>
                  <a:pt x="50038" y="106861"/>
                </a:lnTo>
                <a:lnTo>
                  <a:pt x="50038" y="106861"/>
                </a:lnTo>
                <a:lnTo>
                  <a:pt x="50038" y="106861"/>
                </a:lnTo>
                <a:lnTo>
                  <a:pt x="50038" y="104233"/>
                </a:lnTo>
                <a:lnTo>
                  <a:pt x="49111" y="104233"/>
                </a:lnTo>
                <a:lnTo>
                  <a:pt x="49111" y="104233"/>
                </a:lnTo>
                <a:lnTo>
                  <a:pt x="49111" y="104233"/>
                </a:lnTo>
                <a:lnTo>
                  <a:pt x="49111" y="104233"/>
                </a:lnTo>
                <a:lnTo>
                  <a:pt x="49111" y="104233"/>
                </a:lnTo>
                <a:lnTo>
                  <a:pt x="47722" y="104233"/>
                </a:lnTo>
                <a:lnTo>
                  <a:pt x="47722" y="104233"/>
                </a:lnTo>
                <a:lnTo>
                  <a:pt x="47722" y="104233"/>
                </a:lnTo>
                <a:lnTo>
                  <a:pt x="47722" y="104233"/>
                </a:lnTo>
                <a:lnTo>
                  <a:pt x="47722" y="104233"/>
                </a:lnTo>
                <a:lnTo>
                  <a:pt x="47722" y="104233"/>
                </a:lnTo>
                <a:lnTo>
                  <a:pt x="46795" y="104233"/>
                </a:lnTo>
                <a:lnTo>
                  <a:pt x="46795" y="104233"/>
                </a:lnTo>
                <a:lnTo>
                  <a:pt x="46795" y="104233"/>
                </a:lnTo>
                <a:lnTo>
                  <a:pt x="46795" y="104233"/>
                </a:lnTo>
                <a:lnTo>
                  <a:pt x="45868" y="104233"/>
                </a:lnTo>
                <a:lnTo>
                  <a:pt x="45868" y="104233"/>
                </a:lnTo>
                <a:lnTo>
                  <a:pt x="45868" y="106861"/>
                </a:lnTo>
                <a:lnTo>
                  <a:pt x="45868" y="106861"/>
                </a:lnTo>
                <a:lnTo>
                  <a:pt x="45868" y="106861"/>
                </a:lnTo>
                <a:lnTo>
                  <a:pt x="44942" y="106861"/>
                </a:lnTo>
                <a:lnTo>
                  <a:pt x="44942" y="106861"/>
                </a:lnTo>
                <a:lnTo>
                  <a:pt x="44942" y="106861"/>
                </a:lnTo>
                <a:lnTo>
                  <a:pt x="44942" y="106861"/>
                </a:lnTo>
                <a:lnTo>
                  <a:pt x="44942" y="106861"/>
                </a:lnTo>
                <a:lnTo>
                  <a:pt x="44942" y="106861"/>
                </a:lnTo>
                <a:lnTo>
                  <a:pt x="44015" y="106861"/>
                </a:lnTo>
                <a:lnTo>
                  <a:pt x="44015" y="106861"/>
                </a:lnTo>
                <a:lnTo>
                  <a:pt x="44015" y="106861"/>
                </a:lnTo>
                <a:lnTo>
                  <a:pt x="44015" y="106861"/>
                </a:lnTo>
                <a:lnTo>
                  <a:pt x="44015" y="106861"/>
                </a:lnTo>
                <a:lnTo>
                  <a:pt x="42625" y="106861"/>
                </a:lnTo>
                <a:lnTo>
                  <a:pt x="42625" y="106861"/>
                </a:lnTo>
                <a:lnTo>
                  <a:pt x="42625" y="106861"/>
                </a:lnTo>
                <a:lnTo>
                  <a:pt x="42625" y="106861"/>
                </a:lnTo>
                <a:lnTo>
                  <a:pt x="41698" y="106861"/>
                </a:lnTo>
                <a:lnTo>
                  <a:pt x="41698" y="106861"/>
                </a:lnTo>
                <a:lnTo>
                  <a:pt x="41698" y="106861"/>
                </a:lnTo>
                <a:lnTo>
                  <a:pt x="41698" y="106861"/>
                </a:lnTo>
                <a:lnTo>
                  <a:pt x="41698" y="106861"/>
                </a:lnTo>
                <a:lnTo>
                  <a:pt x="41698" y="106861"/>
                </a:lnTo>
                <a:lnTo>
                  <a:pt x="40772" y="106861"/>
                </a:lnTo>
                <a:lnTo>
                  <a:pt x="40772" y="104233"/>
                </a:lnTo>
                <a:lnTo>
                  <a:pt x="40772" y="104233"/>
                </a:lnTo>
                <a:lnTo>
                  <a:pt x="40772" y="104233"/>
                </a:lnTo>
                <a:lnTo>
                  <a:pt x="40772" y="104233"/>
                </a:lnTo>
                <a:lnTo>
                  <a:pt x="40772" y="104233"/>
                </a:lnTo>
                <a:lnTo>
                  <a:pt x="40772" y="102481"/>
                </a:lnTo>
                <a:lnTo>
                  <a:pt x="40772" y="102481"/>
                </a:lnTo>
                <a:lnTo>
                  <a:pt x="40772" y="102481"/>
                </a:lnTo>
                <a:lnTo>
                  <a:pt x="40772" y="102481"/>
                </a:lnTo>
                <a:lnTo>
                  <a:pt x="41698" y="102481"/>
                </a:lnTo>
                <a:lnTo>
                  <a:pt x="41698" y="102481"/>
                </a:lnTo>
                <a:lnTo>
                  <a:pt x="41698" y="102481"/>
                </a:lnTo>
                <a:lnTo>
                  <a:pt x="41698" y="102481"/>
                </a:lnTo>
                <a:lnTo>
                  <a:pt x="41698" y="102481"/>
                </a:lnTo>
                <a:lnTo>
                  <a:pt x="41698" y="102481"/>
                </a:lnTo>
                <a:lnTo>
                  <a:pt x="41698" y="102481"/>
                </a:lnTo>
                <a:lnTo>
                  <a:pt x="42625" y="102481"/>
                </a:lnTo>
                <a:lnTo>
                  <a:pt x="42625" y="100729"/>
                </a:lnTo>
                <a:lnTo>
                  <a:pt x="41698" y="100729"/>
                </a:lnTo>
                <a:lnTo>
                  <a:pt x="41698" y="100729"/>
                </a:lnTo>
                <a:lnTo>
                  <a:pt x="41698" y="100729"/>
                </a:lnTo>
                <a:lnTo>
                  <a:pt x="42625" y="100729"/>
                </a:lnTo>
                <a:lnTo>
                  <a:pt x="42625" y="100729"/>
                </a:lnTo>
                <a:lnTo>
                  <a:pt x="42625" y="98978"/>
                </a:lnTo>
                <a:lnTo>
                  <a:pt x="42625" y="98978"/>
                </a:lnTo>
                <a:lnTo>
                  <a:pt x="42625" y="98978"/>
                </a:lnTo>
                <a:lnTo>
                  <a:pt x="44015" y="98978"/>
                </a:lnTo>
                <a:lnTo>
                  <a:pt x="44015" y="98978"/>
                </a:lnTo>
                <a:lnTo>
                  <a:pt x="44015" y="98978"/>
                </a:lnTo>
                <a:lnTo>
                  <a:pt x="44015" y="98978"/>
                </a:lnTo>
                <a:lnTo>
                  <a:pt x="44015" y="98978"/>
                </a:lnTo>
                <a:lnTo>
                  <a:pt x="44015" y="97226"/>
                </a:lnTo>
                <a:lnTo>
                  <a:pt x="44015" y="97226"/>
                </a:lnTo>
                <a:lnTo>
                  <a:pt x="44015" y="97226"/>
                </a:lnTo>
                <a:lnTo>
                  <a:pt x="44015" y="97226"/>
                </a:lnTo>
                <a:lnTo>
                  <a:pt x="44015" y="97226"/>
                </a:lnTo>
                <a:lnTo>
                  <a:pt x="44942" y="97226"/>
                </a:lnTo>
                <a:lnTo>
                  <a:pt x="44942" y="94598"/>
                </a:lnTo>
                <a:lnTo>
                  <a:pt x="44942" y="94598"/>
                </a:lnTo>
                <a:lnTo>
                  <a:pt x="44942" y="94598"/>
                </a:lnTo>
                <a:lnTo>
                  <a:pt x="44942" y="94598"/>
                </a:lnTo>
                <a:lnTo>
                  <a:pt x="45868" y="94598"/>
                </a:lnTo>
                <a:lnTo>
                  <a:pt x="45868" y="94598"/>
                </a:lnTo>
                <a:lnTo>
                  <a:pt x="45868" y="94598"/>
                </a:lnTo>
                <a:lnTo>
                  <a:pt x="44942" y="94598"/>
                </a:lnTo>
                <a:lnTo>
                  <a:pt x="44942" y="92846"/>
                </a:lnTo>
                <a:lnTo>
                  <a:pt x="45868" y="92846"/>
                </a:lnTo>
                <a:lnTo>
                  <a:pt x="45868" y="92846"/>
                </a:lnTo>
                <a:lnTo>
                  <a:pt x="45868" y="92846"/>
                </a:lnTo>
                <a:lnTo>
                  <a:pt x="45868" y="92846"/>
                </a:lnTo>
                <a:lnTo>
                  <a:pt x="45868" y="92846"/>
                </a:lnTo>
                <a:lnTo>
                  <a:pt x="45868" y="92846"/>
                </a:lnTo>
                <a:lnTo>
                  <a:pt x="44942" y="92846"/>
                </a:lnTo>
                <a:lnTo>
                  <a:pt x="44942" y="91094"/>
                </a:lnTo>
                <a:lnTo>
                  <a:pt x="44942" y="91094"/>
                </a:lnTo>
                <a:lnTo>
                  <a:pt x="44942" y="91094"/>
                </a:lnTo>
                <a:lnTo>
                  <a:pt x="44942" y="89343"/>
                </a:lnTo>
                <a:lnTo>
                  <a:pt x="44942" y="89343"/>
                </a:lnTo>
                <a:lnTo>
                  <a:pt x="45868" y="89343"/>
                </a:lnTo>
                <a:lnTo>
                  <a:pt x="45868" y="89343"/>
                </a:lnTo>
                <a:lnTo>
                  <a:pt x="45868" y="89343"/>
                </a:lnTo>
                <a:lnTo>
                  <a:pt x="45868" y="89343"/>
                </a:lnTo>
                <a:lnTo>
                  <a:pt x="45868" y="89343"/>
                </a:lnTo>
                <a:lnTo>
                  <a:pt x="45868" y="87591"/>
                </a:lnTo>
                <a:lnTo>
                  <a:pt x="46795" y="87591"/>
                </a:lnTo>
                <a:lnTo>
                  <a:pt x="46795" y="87591"/>
                </a:lnTo>
                <a:lnTo>
                  <a:pt x="46795" y="87591"/>
                </a:lnTo>
                <a:lnTo>
                  <a:pt x="46795" y="89343"/>
                </a:lnTo>
                <a:lnTo>
                  <a:pt x="46795" y="89343"/>
                </a:lnTo>
                <a:lnTo>
                  <a:pt x="46795" y="8934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 name="Shape 242"/>
          <p:cNvSpPr/>
          <p:nvPr/>
        </p:nvSpPr>
        <p:spPr>
          <a:xfrm>
            <a:off x="4770835" y="2932114"/>
            <a:ext cx="308372" cy="217487"/>
          </a:xfrm>
          <a:custGeom>
            <a:avLst/>
            <a:gdLst/>
            <a:ahLst/>
            <a:cxnLst/>
            <a:rect l="0" t="0" r="0" b="0"/>
            <a:pathLst>
              <a:path w="120000" h="120000" extrusionOk="0">
                <a:moveTo>
                  <a:pt x="46795" y="89343"/>
                </a:moveTo>
                <a:lnTo>
                  <a:pt x="47722" y="89343"/>
                </a:lnTo>
                <a:lnTo>
                  <a:pt x="47722" y="89343"/>
                </a:lnTo>
                <a:lnTo>
                  <a:pt x="47722" y="89343"/>
                </a:lnTo>
                <a:lnTo>
                  <a:pt x="47722" y="89343"/>
                </a:lnTo>
                <a:lnTo>
                  <a:pt x="47722" y="89343"/>
                </a:lnTo>
                <a:lnTo>
                  <a:pt x="47722" y="89343"/>
                </a:lnTo>
                <a:lnTo>
                  <a:pt x="47722" y="89343"/>
                </a:lnTo>
                <a:lnTo>
                  <a:pt x="47722" y="89343"/>
                </a:lnTo>
                <a:lnTo>
                  <a:pt x="49111" y="89343"/>
                </a:lnTo>
                <a:lnTo>
                  <a:pt x="49111" y="89343"/>
                </a:lnTo>
                <a:lnTo>
                  <a:pt x="49111" y="89343"/>
                </a:lnTo>
                <a:lnTo>
                  <a:pt x="49111" y="89343"/>
                </a:lnTo>
                <a:lnTo>
                  <a:pt x="49111" y="89343"/>
                </a:lnTo>
                <a:lnTo>
                  <a:pt x="49111" y="89343"/>
                </a:lnTo>
                <a:lnTo>
                  <a:pt x="49111" y="91094"/>
                </a:lnTo>
                <a:lnTo>
                  <a:pt x="50038" y="91094"/>
                </a:lnTo>
                <a:lnTo>
                  <a:pt x="50038" y="91094"/>
                </a:lnTo>
                <a:lnTo>
                  <a:pt x="50038" y="89343"/>
                </a:lnTo>
                <a:lnTo>
                  <a:pt x="50038" y="89343"/>
                </a:lnTo>
                <a:lnTo>
                  <a:pt x="50038" y="89343"/>
                </a:lnTo>
                <a:lnTo>
                  <a:pt x="50965" y="89343"/>
                </a:lnTo>
                <a:lnTo>
                  <a:pt x="50965" y="89343"/>
                </a:lnTo>
                <a:lnTo>
                  <a:pt x="50965" y="89343"/>
                </a:lnTo>
                <a:lnTo>
                  <a:pt x="50965" y="89343"/>
                </a:lnTo>
                <a:lnTo>
                  <a:pt x="50965" y="91094"/>
                </a:lnTo>
                <a:lnTo>
                  <a:pt x="50965" y="91094"/>
                </a:lnTo>
                <a:lnTo>
                  <a:pt x="51891" y="91094"/>
                </a:lnTo>
                <a:lnTo>
                  <a:pt x="51891" y="89343"/>
                </a:lnTo>
                <a:lnTo>
                  <a:pt x="51891" y="89343"/>
                </a:lnTo>
                <a:lnTo>
                  <a:pt x="51891" y="91094"/>
                </a:lnTo>
                <a:lnTo>
                  <a:pt x="51891" y="91094"/>
                </a:lnTo>
                <a:lnTo>
                  <a:pt x="51891" y="91094"/>
                </a:lnTo>
                <a:lnTo>
                  <a:pt x="52818" y="91094"/>
                </a:lnTo>
                <a:lnTo>
                  <a:pt x="52818" y="91094"/>
                </a:lnTo>
                <a:lnTo>
                  <a:pt x="52818" y="91094"/>
                </a:lnTo>
                <a:lnTo>
                  <a:pt x="52818" y="89343"/>
                </a:lnTo>
                <a:lnTo>
                  <a:pt x="52818" y="89343"/>
                </a:lnTo>
                <a:lnTo>
                  <a:pt x="52818" y="89343"/>
                </a:lnTo>
                <a:lnTo>
                  <a:pt x="52818" y="89343"/>
                </a:lnTo>
                <a:lnTo>
                  <a:pt x="51891" y="89343"/>
                </a:lnTo>
                <a:lnTo>
                  <a:pt x="51891" y="89343"/>
                </a:lnTo>
                <a:lnTo>
                  <a:pt x="51891" y="89343"/>
                </a:lnTo>
                <a:lnTo>
                  <a:pt x="51891" y="89343"/>
                </a:lnTo>
                <a:lnTo>
                  <a:pt x="51891" y="89343"/>
                </a:lnTo>
                <a:lnTo>
                  <a:pt x="51891" y="87591"/>
                </a:lnTo>
                <a:lnTo>
                  <a:pt x="51891" y="87591"/>
                </a:lnTo>
                <a:lnTo>
                  <a:pt x="51891" y="87591"/>
                </a:lnTo>
                <a:lnTo>
                  <a:pt x="51891" y="87591"/>
                </a:lnTo>
                <a:lnTo>
                  <a:pt x="51891" y="84963"/>
                </a:lnTo>
                <a:lnTo>
                  <a:pt x="51891" y="84963"/>
                </a:lnTo>
                <a:lnTo>
                  <a:pt x="51891" y="84963"/>
                </a:lnTo>
                <a:lnTo>
                  <a:pt x="51891" y="83211"/>
                </a:lnTo>
                <a:lnTo>
                  <a:pt x="51891" y="83211"/>
                </a:lnTo>
                <a:lnTo>
                  <a:pt x="51891" y="83211"/>
                </a:lnTo>
                <a:lnTo>
                  <a:pt x="50965" y="83211"/>
                </a:lnTo>
                <a:lnTo>
                  <a:pt x="50965" y="83211"/>
                </a:lnTo>
                <a:lnTo>
                  <a:pt x="50965" y="83211"/>
                </a:lnTo>
                <a:lnTo>
                  <a:pt x="50965" y="83211"/>
                </a:lnTo>
                <a:lnTo>
                  <a:pt x="50965" y="83211"/>
                </a:lnTo>
                <a:lnTo>
                  <a:pt x="50965" y="81459"/>
                </a:lnTo>
                <a:lnTo>
                  <a:pt x="50038" y="81459"/>
                </a:lnTo>
                <a:lnTo>
                  <a:pt x="50038" y="81459"/>
                </a:lnTo>
                <a:lnTo>
                  <a:pt x="50038" y="81459"/>
                </a:lnTo>
                <a:lnTo>
                  <a:pt x="50038" y="81459"/>
                </a:lnTo>
                <a:lnTo>
                  <a:pt x="49111" y="81459"/>
                </a:lnTo>
                <a:lnTo>
                  <a:pt x="49111" y="81459"/>
                </a:lnTo>
                <a:lnTo>
                  <a:pt x="49111" y="79708"/>
                </a:lnTo>
                <a:lnTo>
                  <a:pt x="50038" y="79708"/>
                </a:lnTo>
                <a:lnTo>
                  <a:pt x="50038" y="79708"/>
                </a:lnTo>
                <a:lnTo>
                  <a:pt x="49111" y="79708"/>
                </a:lnTo>
                <a:lnTo>
                  <a:pt x="49111" y="79708"/>
                </a:lnTo>
                <a:lnTo>
                  <a:pt x="49111" y="79708"/>
                </a:lnTo>
                <a:lnTo>
                  <a:pt x="49111" y="79708"/>
                </a:lnTo>
                <a:lnTo>
                  <a:pt x="49111" y="79708"/>
                </a:lnTo>
                <a:lnTo>
                  <a:pt x="49111" y="79708"/>
                </a:lnTo>
                <a:lnTo>
                  <a:pt x="49111" y="77956"/>
                </a:lnTo>
                <a:lnTo>
                  <a:pt x="49111" y="77956"/>
                </a:lnTo>
                <a:lnTo>
                  <a:pt x="49111" y="77956"/>
                </a:lnTo>
                <a:lnTo>
                  <a:pt x="49111" y="75328"/>
                </a:lnTo>
                <a:lnTo>
                  <a:pt x="49111" y="75328"/>
                </a:lnTo>
                <a:lnTo>
                  <a:pt x="49111" y="75328"/>
                </a:lnTo>
                <a:lnTo>
                  <a:pt x="49111" y="75328"/>
                </a:lnTo>
                <a:lnTo>
                  <a:pt x="49111" y="75328"/>
                </a:lnTo>
                <a:lnTo>
                  <a:pt x="49111" y="75328"/>
                </a:lnTo>
                <a:lnTo>
                  <a:pt x="49111" y="75328"/>
                </a:lnTo>
                <a:lnTo>
                  <a:pt x="49111" y="75328"/>
                </a:lnTo>
                <a:lnTo>
                  <a:pt x="47722" y="75328"/>
                </a:lnTo>
                <a:lnTo>
                  <a:pt x="47722" y="75328"/>
                </a:lnTo>
                <a:lnTo>
                  <a:pt x="47722" y="75328"/>
                </a:lnTo>
                <a:lnTo>
                  <a:pt x="47722" y="75328"/>
                </a:lnTo>
                <a:lnTo>
                  <a:pt x="47722" y="75328"/>
                </a:lnTo>
                <a:lnTo>
                  <a:pt x="47722" y="73576"/>
                </a:lnTo>
                <a:lnTo>
                  <a:pt x="47722" y="73576"/>
                </a:lnTo>
                <a:lnTo>
                  <a:pt x="46795" y="73576"/>
                </a:lnTo>
                <a:lnTo>
                  <a:pt x="46795" y="73576"/>
                </a:lnTo>
                <a:lnTo>
                  <a:pt x="46795" y="73576"/>
                </a:lnTo>
                <a:lnTo>
                  <a:pt x="46795" y="73576"/>
                </a:lnTo>
                <a:lnTo>
                  <a:pt x="46795" y="73576"/>
                </a:lnTo>
                <a:lnTo>
                  <a:pt x="46795" y="73576"/>
                </a:lnTo>
                <a:lnTo>
                  <a:pt x="46795" y="73576"/>
                </a:lnTo>
                <a:lnTo>
                  <a:pt x="45868" y="73576"/>
                </a:lnTo>
                <a:lnTo>
                  <a:pt x="45868" y="73576"/>
                </a:lnTo>
                <a:lnTo>
                  <a:pt x="46795" y="73576"/>
                </a:lnTo>
                <a:lnTo>
                  <a:pt x="46795" y="73576"/>
                </a:lnTo>
                <a:lnTo>
                  <a:pt x="46795" y="71824"/>
                </a:lnTo>
                <a:lnTo>
                  <a:pt x="46795" y="71824"/>
                </a:lnTo>
                <a:lnTo>
                  <a:pt x="46795" y="71824"/>
                </a:lnTo>
                <a:lnTo>
                  <a:pt x="46795" y="70072"/>
                </a:lnTo>
                <a:lnTo>
                  <a:pt x="46795" y="70072"/>
                </a:lnTo>
                <a:lnTo>
                  <a:pt x="46795" y="70072"/>
                </a:lnTo>
                <a:lnTo>
                  <a:pt x="47722" y="70072"/>
                </a:lnTo>
                <a:lnTo>
                  <a:pt x="47722" y="70072"/>
                </a:lnTo>
                <a:lnTo>
                  <a:pt x="46795" y="70072"/>
                </a:lnTo>
                <a:lnTo>
                  <a:pt x="46795" y="70072"/>
                </a:lnTo>
                <a:lnTo>
                  <a:pt x="46795" y="68321"/>
                </a:lnTo>
                <a:lnTo>
                  <a:pt x="46795" y="68321"/>
                </a:lnTo>
                <a:lnTo>
                  <a:pt x="46795" y="68321"/>
                </a:lnTo>
                <a:lnTo>
                  <a:pt x="46795" y="68321"/>
                </a:lnTo>
                <a:lnTo>
                  <a:pt x="46795" y="68321"/>
                </a:lnTo>
                <a:lnTo>
                  <a:pt x="46795" y="65693"/>
                </a:lnTo>
                <a:lnTo>
                  <a:pt x="46795" y="65693"/>
                </a:lnTo>
                <a:lnTo>
                  <a:pt x="46795" y="65693"/>
                </a:lnTo>
                <a:lnTo>
                  <a:pt x="45868" y="65693"/>
                </a:lnTo>
                <a:lnTo>
                  <a:pt x="45868" y="65693"/>
                </a:lnTo>
                <a:lnTo>
                  <a:pt x="45868" y="65693"/>
                </a:lnTo>
                <a:lnTo>
                  <a:pt x="45868" y="65693"/>
                </a:lnTo>
                <a:lnTo>
                  <a:pt x="45868" y="65693"/>
                </a:lnTo>
                <a:lnTo>
                  <a:pt x="44942" y="65693"/>
                </a:lnTo>
                <a:lnTo>
                  <a:pt x="44942" y="65693"/>
                </a:lnTo>
                <a:lnTo>
                  <a:pt x="44942" y="65693"/>
                </a:lnTo>
                <a:lnTo>
                  <a:pt x="44942" y="65693"/>
                </a:lnTo>
                <a:lnTo>
                  <a:pt x="44942" y="65693"/>
                </a:lnTo>
                <a:lnTo>
                  <a:pt x="44942" y="65693"/>
                </a:lnTo>
                <a:lnTo>
                  <a:pt x="44942" y="63941"/>
                </a:lnTo>
                <a:lnTo>
                  <a:pt x="44942" y="63941"/>
                </a:lnTo>
                <a:lnTo>
                  <a:pt x="44015" y="63941"/>
                </a:lnTo>
                <a:lnTo>
                  <a:pt x="44015" y="63941"/>
                </a:lnTo>
                <a:lnTo>
                  <a:pt x="44015" y="63941"/>
                </a:lnTo>
                <a:lnTo>
                  <a:pt x="42625" y="63941"/>
                </a:lnTo>
                <a:lnTo>
                  <a:pt x="42625" y="63941"/>
                </a:lnTo>
                <a:lnTo>
                  <a:pt x="42625" y="63941"/>
                </a:lnTo>
                <a:lnTo>
                  <a:pt x="42625" y="63941"/>
                </a:lnTo>
                <a:lnTo>
                  <a:pt x="42625" y="63941"/>
                </a:lnTo>
                <a:lnTo>
                  <a:pt x="41698" y="63941"/>
                </a:lnTo>
                <a:lnTo>
                  <a:pt x="41698" y="63941"/>
                </a:lnTo>
                <a:lnTo>
                  <a:pt x="41698" y="63941"/>
                </a:lnTo>
                <a:lnTo>
                  <a:pt x="41698" y="63941"/>
                </a:lnTo>
                <a:lnTo>
                  <a:pt x="41698" y="63941"/>
                </a:lnTo>
                <a:lnTo>
                  <a:pt x="41698" y="63941"/>
                </a:lnTo>
                <a:lnTo>
                  <a:pt x="41698" y="63941"/>
                </a:lnTo>
                <a:lnTo>
                  <a:pt x="41698" y="63941"/>
                </a:lnTo>
                <a:lnTo>
                  <a:pt x="40772" y="63941"/>
                </a:lnTo>
                <a:lnTo>
                  <a:pt x="40772" y="62189"/>
                </a:lnTo>
                <a:lnTo>
                  <a:pt x="41698" y="62189"/>
                </a:lnTo>
                <a:lnTo>
                  <a:pt x="41698" y="62189"/>
                </a:lnTo>
                <a:lnTo>
                  <a:pt x="40772" y="62189"/>
                </a:lnTo>
                <a:lnTo>
                  <a:pt x="40772" y="62189"/>
                </a:lnTo>
                <a:lnTo>
                  <a:pt x="40772" y="62189"/>
                </a:lnTo>
                <a:lnTo>
                  <a:pt x="40772" y="62189"/>
                </a:lnTo>
                <a:lnTo>
                  <a:pt x="39845" y="62189"/>
                </a:lnTo>
                <a:lnTo>
                  <a:pt x="39845" y="62189"/>
                </a:lnTo>
                <a:lnTo>
                  <a:pt x="39845" y="62189"/>
                </a:lnTo>
                <a:lnTo>
                  <a:pt x="39845" y="62189"/>
                </a:lnTo>
                <a:lnTo>
                  <a:pt x="39845" y="62189"/>
                </a:lnTo>
                <a:lnTo>
                  <a:pt x="39845" y="62189"/>
                </a:lnTo>
                <a:lnTo>
                  <a:pt x="39845" y="60437"/>
                </a:lnTo>
                <a:lnTo>
                  <a:pt x="38918" y="60437"/>
                </a:lnTo>
                <a:lnTo>
                  <a:pt x="38918" y="60437"/>
                </a:lnTo>
                <a:lnTo>
                  <a:pt x="38918" y="60437"/>
                </a:lnTo>
                <a:lnTo>
                  <a:pt x="38918" y="60437"/>
                </a:lnTo>
                <a:lnTo>
                  <a:pt x="38918" y="60437"/>
                </a:lnTo>
                <a:lnTo>
                  <a:pt x="37528" y="60437"/>
                </a:lnTo>
                <a:lnTo>
                  <a:pt x="37528" y="60437"/>
                </a:lnTo>
                <a:lnTo>
                  <a:pt x="37528" y="60437"/>
                </a:lnTo>
                <a:lnTo>
                  <a:pt x="37528" y="57810"/>
                </a:lnTo>
                <a:lnTo>
                  <a:pt x="37528" y="57810"/>
                </a:lnTo>
                <a:lnTo>
                  <a:pt x="36602" y="57810"/>
                </a:lnTo>
                <a:lnTo>
                  <a:pt x="36602" y="57810"/>
                </a:lnTo>
                <a:lnTo>
                  <a:pt x="36602" y="57810"/>
                </a:lnTo>
                <a:lnTo>
                  <a:pt x="36602" y="57810"/>
                </a:lnTo>
                <a:lnTo>
                  <a:pt x="36602" y="57810"/>
                </a:lnTo>
                <a:lnTo>
                  <a:pt x="35675" y="57810"/>
                </a:lnTo>
                <a:lnTo>
                  <a:pt x="35675" y="57810"/>
                </a:lnTo>
                <a:lnTo>
                  <a:pt x="35675" y="57810"/>
                </a:lnTo>
                <a:lnTo>
                  <a:pt x="35675" y="57810"/>
                </a:lnTo>
                <a:lnTo>
                  <a:pt x="35675" y="57810"/>
                </a:lnTo>
                <a:lnTo>
                  <a:pt x="35675" y="60437"/>
                </a:lnTo>
                <a:lnTo>
                  <a:pt x="34749" y="60437"/>
                </a:lnTo>
                <a:lnTo>
                  <a:pt x="34749" y="57810"/>
                </a:lnTo>
                <a:lnTo>
                  <a:pt x="34749" y="57810"/>
                </a:lnTo>
                <a:lnTo>
                  <a:pt x="34749" y="57810"/>
                </a:lnTo>
                <a:lnTo>
                  <a:pt x="33822" y="57810"/>
                </a:lnTo>
                <a:lnTo>
                  <a:pt x="33822" y="60437"/>
                </a:lnTo>
                <a:lnTo>
                  <a:pt x="33822" y="60437"/>
                </a:lnTo>
                <a:lnTo>
                  <a:pt x="33822" y="60437"/>
                </a:lnTo>
                <a:lnTo>
                  <a:pt x="33822" y="60437"/>
                </a:lnTo>
                <a:lnTo>
                  <a:pt x="33822" y="60437"/>
                </a:lnTo>
                <a:lnTo>
                  <a:pt x="33822" y="60437"/>
                </a:lnTo>
                <a:lnTo>
                  <a:pt x="33822" y="60437"/>
                </a:lnTo>
                <a:lnTo>
                  <a:pt x="32432" y="60437"/>
                </a:lnTo>
                <a:lnTo>
                  <a:pt x="32432" y="60437"/>
                </a:lnTo>
                <a:lnTo>
                  <a:pt x="32432" y="60437"/>
                </a:lnTo>
                <a:lnTo>
                  <a:pt x="32432" y="57810"/>
                </a:lnTo>
                <a:lnTo>
                  <a:pt x="32432" y="57810"/>
                </a:lnTo>
                <a:lnTo>
                  <a:pt x="32432" y="60437"/>
                </a:lnTo>
                <a:lnTo>
                  <a:pt x="32432" y="60437"/>
                </a:lnTo>
                <a:lnTo>
                  <a:pt x="32432" y="60437"/>
                </a:lnTo>
                <a:lnTo>
                  <a:pt x="31505" y="60437"/>
                </a:lnTo>
                <a:lnTo>
                  <a:pt x="31505" y="60437"/>
                </a:lnTo>
                <a:lnTo>
                  <a:pt x="31505" y="60437"/>
                </a:lnTo>
                <a:lnTo>
                  <a:pt x="31505" y="60437"/>
                </a:lnTo>
                <a:lnTo>
                  <a:pt x="30579" y="60437"/>
                </a:lnTo>
                <a:lnTo>
                  <a:pt x="30579" y="60437"/>
                </a:lnTo>
                <a:lnTo>
                  <a:pt x="30579" y="60437"/>
                </a:lnTo>
                <a:lnTo>
                  <a:pt x="30579" y="60437"/>
                </a:lnTo>
                <a:lnTo>
                  <a:pt x="30579" y="60437"/>
                </a:lnTo>
                <a:lnTo>
                  <a:pt x="30579" y="60437"/>
                </a:lnTo>
                <a:lnTo>
                  <a:pt x="30579" y="60437"/>
                </a:lnTo>
                <a:lnTo>
                  <a:pt x="30579" y="62189"/>
                </a:lnTo>
                <a:lnTo>
                  <a:pt x="30579" y="62189"/>
                </a:lnTo>
                <a:lnTo>
                  <a:pt x="30579" y="60437"/>
                </a:lnTo>
                <a:lnTo>
                  <a:pt x="30579" y="60437"/>
                </a:lnTo>
                <a:lnTo>
                  <a:pt x="30579" y="60437"/>
                </a:lnTo>
                <a:lnTo>
                  <a:pt x="29652" y="60437"/>
                </a:lnTo>
                <a:lnTo>
                  <a:pt x="29652" y="62189"/>
                </a:lnTo>
                <a:lnTo>
                  <a:pt x="29652" y="62189"/>
                </a:lnTo>
                <a:lnTo>
                  <a:pt x="29652" y="62189"/>
                </a:lnTo>
                <a:lnTo>
                  <a:pt x="29652" y="62189"/>
                </a:lnTo>
                <a:lnTo>
                  <a:pt x="29652" y="62189"/>
                </a:lnTo>
                <a:lnTo>
                  <a:pt x="28725" y="62189"/>
                </a:lnTo>
                <a:lnTo>
                  <a:pt x="28725" y="62189"/>
                </a:lnTo>
                <a:lnTo>
                  <a:pt x="28725" y="62189"/>
                </a:lnTo>
                <a:lnTo>
                  <a:pt x="28725" y="62189"/>
                </a:lnTo>
                <a:lnTo>
                  <a:pt x="27335" y="62189"/>
                </a:lnTo>
                <a:lnTo>
                  <a:pt x="27335" y="62189"/>
                </a:lnTo>
                <a:lnTo>
                  <a:pt x="27335" y="63941"/>
                </a:lnTo>
                <a:lnTo>
                  <a:pt x="27335" y="63941"/>
                </a:lnTo>
                <a:lnTo>
                  <a:pt x="27335" y="63941"/>
                </a:lnTo>
                <a:lnTo>
                  <a:pt x="27335" y="63941"/>
                </a:lnTo>
                <a:lnTo>
                  <a:pt x="27335" y="63941"/>
                </a:lnTo>
                <a:lnTo>
                  <a:pt x="27335" y="65693"/>
                </a:lnTo>
                <a:lnTo>
                  <a:pt x="26409" y="65693"/>
                </a:lnTo>
                <a:lnTo>
                  <a:pt x="26409" y="65693"/>
                </a:lnTo>
                <a:lnTo>
                  <a:pt x="26409" y="65693"/>
                </a:lnTo>
                <a:lnTo>
                  <a:pt x="26409" y="65693"/>
                </a:lnTo>
                <a:lnTo>
                  <a:pt x="26409" y="65693"/>
                </a:lnTo>
                <a:lnTo>
                  <a:pt x="25482" y="65693"/>
                </a:lnTo>
                <a:lnTo>
                  <a:pt x="25482" y="65693"/>
                </a:lnTo>
                <a:lnTo>
                  <a:pt x="25482" y="65693"/>
                </a:lnTo>
                <a:lnTo>
                  <a:pt x="25482" y="65693"/>
                </a:lnTo>
                <a:lnTo>
                  <a:pt x="25482" y="65693"/>
                </a:lnTo>
                <a:lnTo>
                  <a:pt x="25482" y="65693"/>
                </a:lnTo>
                <a:lnTo>
                  <a:pt x="24555" y="65693"/>
                </a:lnTo>
                <a:lnTo>
                  <a:pt x="24555" y="65693"/>
                </a:lnTo>
                <a:lnTo>
                  <a:pt x="24555" y="65693"/>
                </a:lnTo>
                <a:lnTo>
                  <a:pt x="24555" y="65693"/>
                </a:lnTo>
                <a:lnTo>
                  <a:pt x="24555" y="68321"/>
                </a:lnTo>
                <a:lnTo>
                  <a:pt x="23629" y="68321"/>
                </a:lnTo>
                <a:lnTo>
                  <a:pt x="23629" y="68321"/>
                </a:lnTo>
                <a:lnTo>
                  <a:pt x="23629" y="68321"/>
                </a:lnTo>
                <a:lnTo>
                  <a:pt x="23629" y="65693"/>
                </a:lnTo>
                <a:lnTo>
                  <a:pt x="22239" y="65693"/>
                </a:lnTo>
                <a:lnTo>
                  <a:pt x="22239" y="68321"/>
                </a:lnTo>
                <a:lnTo>
                  <a:pt x="22239" y="68321"/>
                </a:lnTo>
                <a:lnTo>
                  <a:pt x="22239" y="68321"/>
                </a:lnTo>
                <a:lnTo>
                  <a:pt x="22239" y="68321"/>
                </a:lnTo>
                <a:lnTo>
                  <a:pt x="21312" y="68321"/>
                </a:lnTo>
                <a:lnTo>
                  <a:pt x="21312" y="68321"/>
                </a:lnTo>
                <a:lnTo>
                  <a:pt x="21312" y="68321"/>
                </a:lnTo>
                <a:lnTo>
                  <a:pt x="21312" y="68321"/>
                </a:lnTo>
                <a:lnTo>
                  <a:pt x="20386" y="68321"/>
                </a:lnTo>
                <a:lnTo>
                  <a:pt x="20386" y="68321"/>
                </a:lnTo>
                <a:lnTo>
                  <a:pt x="20386" y="68321"/>
                </a:lnTo>
                <a:lnTo>
                  <a:pt x="20386" y="68321"/>
                </a:lnTo>
                <a:lnTo>
                  <a:pt x="20386" y="68321"/>
                </a:lnTo>
                <a:lnTo>
                  <a:pt x="20386" y="70072"/>
                </a:lnTo>
                <a:lnTo>
                  <a:pt x="19459" y="70072"/>
                </a:lnTo>
                <a:lnTo>
                  <a:pt x="19459" y="70072"/>
                </a:lnTo>
                <a:lnTo>
                  <a:pt x="19459" y="70072"/>
                </a:lnTo>
                <a:lnTo>
                  <a:pt x="19459" y="70072"/>
                </a:lnTo>
                <a:lnTo>
                  <a:pt x="19459" y="70072"/>
                </a:lnTo>
                <a:lnTo>
                  <a:pt x="19459" y="70072"/>
                </a:lnTo>
                <a:lnTo>
                  <a:pt x="18532" y="70072"/>
                </a:lnTo>
                <a:lnTo>
                  <a:pt x="18532" y="70072"/>
                </a:lnTo>
                <a:lnTo>
                  <a:pt x="18532" y="70072"/>
                </a:lnTo>
                <a:lnTo>
                  <a:pt x="18532" y="70072"/>
                </a:lnTo>
                <a:lnTo>
                  <a:pt x="18532" y="70072"/>
                </a:lnTo>
                <a:lnTo>
                  <a:pt x="18532" y="70072"/>
                </a:lnTo>
                <a:lnTo>
                  <a:pt x="17142" y="70072"/>
                </a:lnTo>
                <a:lnTo>
                  <a:pt x="17142" y="70072"/>
                </a:lnTo>
                <a:lnTo>
                  <a:pt x="17142" y="68321"/>
                </a:lnTo>
                <a:lnTo>
                  <a:pt x="17142" y="68321"/>
                </a:lnTo>
                <a:lnTo>
                  <a:pt x="16216" y="68321"/>
                </a:lnTo>
                <a:lnTo>
                  <a:pt x="16216" y="68321"/>
                </a:lnTo>
                <a:lnTo>
                  <a:pt x="16216" y="68321"/>
                </a:lnTo>
                <a:lnTo>
                  <a:pt x="16216" y="68321"/>
                </a:lnTo>
                <a:lnTo>
                  <a:pt x="16216" y="68321"/>
                </a:lnTo>
                <a:lnTo>
                  <a:pt x="16216" y="65693"/>
                </a:lnTo>
                <a:lnTo>
                  <a:pt x="16216" y="65693"/>
                </a:lnTo>
                <a:lnTo>
                  <a:pt x="15289" y="65693"/>
                </a:lnTo>
                <a:lnTo>
                  <a:pt x="15289" y="65693"/>
                </a:lnTo>
                <a:lnTo>
                  <a:pt x="15289" y="65693"/>
                </a:lnTo>
                <a:lnTo>
                  <a:pt x="15289" y="65693"/>
                </a:lnTo>
                <a:lnTo>
                  <a:pt x="15289" y="68321"/>
                </a:lnTo>
                <a:lnTo>
                  <a:pt x="14362" y="68321"/>
                </a:lnTo>
                <a:lnTo>
                  <a:pt x="14362" y="68321"/>
                </a:lnTo>
                <a:lnTo>
                  <a:pt x="14362" y="68321"/>
                </a:lnTo>
                <a:lnTo>
                  <a:pt x="14362" y="68321"/>
                </a:lnTo>
                <a:lnTo>
                  <a:pt x="13436" y="68321"/>
                </a:lnTo>
                <a:lnTo>
                  <a:pt x="13436" y="68321"/>
                </a:lnTo>
                <a:lnTo>
                  <a:pt x="13436" y="68321"/>
                </a:lnTo>
                <a:lnTo>
                  <a:pt x="13436" y="68321"/>
                </a:lnTo>
                <a:lnTo>
                  <a:pt x="13436" y="68321"/>
                </a:lnTo>
                <a:lnTo>
                  <a:pt x="12046" y="68321"/>
                </a:lnTo>
                <a:lnTo>
                  <a:pt x="12046" y="65693"/>
                </a:lnTo>
                <a:lnTo>
                  <a:pt x="12046" y="65693"/>
                </a:lnTo>
                <a:lnTo>
                  <a:pt x="12046" y="65693"/>
                </a:lnTo>
                <a:lnTo>
                  <a:pt x="12046" y="65693"/>
                </a:lnTo>
                <a:lnTo>
                  <a:pt x="11119" y="65693"/>
                </a:lnTo>
                <a:lnTo>
                  <a:pt x="11119" y="65693"/>
                </a:lnTo>
                <a:lnTo>
                  <a:pt x="11119" y="65693"/>
                </a:lnTo>
                <a:lnTo>
                  <a:pt x="11119" y="65693"/>
                </a:lnTo>
                <a:lnTo>
                  <a:pt x="10193" y="65693"/>
                </a:lnTo>
                <a:lnTo>
                  <a:pt x="10193" y="65693"/>
                </a:lnTo>
                <a:lnTo>
                  <a:pt x="10193" y="65693"/>
                </a:lnTo>
                <a:lnTo>
                  <a:pt x="10193" y="65693"/>
                </a:lnTo>
                <a:lnTo>
                  <a:pt x="9266" y="65693"/>
                </a:lnTo>
                <a:lnTo>
                  <a:pt x="9266" y="65693"/>
                </a:lnTo>
                <a:lnTo>
                  <a:pt x="9266" y="65693"/>
                </a:lnTo>
                <a:lnTo>
                  <a:pt x="9266" y="65693"/>
                </a:lnTo>
                <a:lnTo>
                  <a:pt x="9266" y="65693"/>
                </a:lnTo>
                <a:lnTo>
                  <a:pt x="8339" y="65693"/>
                </a:lnTo>
                <a:lnTo>
                  <a:pt x="8339" y="65693"/>
                </a:lnTo>
                <a:lnTo>
                  <a:pt x="8339" y="65693"/>
                </a:lnTo>
                <a:lnTo>
                  <a:pt x="8339" y="65693"/>
                </a:lnTo>
                <a:lnTo>
                  <a:pt x="6949" y="65693"/>
                </a:lnTo>
                <a:lnTo>
                  <a:pt x="6949" y="65693"/>
                </a:lnTo>
                <a:lnTo>
                  <a:pt x="6949" y="65693"/>
                </a:lnTo>
                <a:lnTo>
                  <a:pt x="6949" y="63941"/>
                </a:lnTo>
                <a:lnTo>
                  <a:pt x="6949" y="63941"/>
                </a:lnTo>
                <a:lnTo>
                  <a:pt x="6949" y="63941"/>
                </a:lnTo>
                <a:lnTo>
                  <a:pt x="6949" y="63941"/>
                </a:lnTo>
                <a:lnTo>
                  <a:pt x="6023" y="63941"/>
                </a:lnTo>
                <a:lnTo>
                  <a:pt x="6023" y="63941"/>
                </a:lnTo>
                <a:lnTo>
                  <a:pt x="6023" y="63941"/>
                </a:lnTo>
                <a:lnTo>
                  <a:pt x="6023" y="63941"/>
                </a:lnTo>
                <a:lnTo>
                  <a:pt x="6023" y="65693"/>
                </a:lnTo>
                <a:lnTo>
                  <a:pt x="6023" y="65693"/>
                </a:lnTo>
                <a:lnTo>
                  <a:pt x="6023" y="65693"/>
                </a:lnTo>
                <a:lnTo>
                  <a:pt x="5096" y="65693"/>
                </a:lnTo>
                <a:lnTo>
                  <a:pt x="5096" y="65693"/>
                </a:lnTo>
                <a:lnTo>
                  <a:pt x="5096" y="65693"/>
                </a:lnTo>
                <a:lnTo>
                  <a:pt x="5096" y="65693"/>
                </a:lnTo>
                <a:lnTo>
                  <a:pt x="4169" y="65693"/>
                </a:lnTo>
                <a:lnTo>
                  <a:pt x="4169" y="65693"/>
                </a:lnTo>
                <a:lnTo>
                  <a:pt x="4169" y="65693"/>
                </a:lnTo>
                <a:lnTo>
                  <a:pt x="4169" y="63941"/>
                </a:lnTo>
                <a:lnTo>
                  <a:pt x="4169" y="63941"/>
                </a:lnTo>
                <a:lnTo>
                  <a:pt x="4169" y="63941"/>
                </a:lnTo>
                <a:lnTo>
                  <a:pt x="4169" y="63941"/>
                </a:lnTo>
                <a:lnTo>
                  <a:pt x="4169" y="63941"/>
                </a:lnTo>
                <a:lnTo>
                  <a:pt x="3243" y="63941"/>
                </a:lnTo>
                <a:lnTo>
                  <a:pt x="3243" y="63941"/>
                </a:lnTo>
                <a:lnTo>
                  <a:pt x="3243" y="63941"/>
                </a:lnTo>
                <a:lnTo>
                  <a:pt x="3243" y="63941"/>
                </a:lnTo>
                <a:lnTo>
                  <a:pt x="3243" y="63941"/>
                </a:lnTo>
                <a:lnTo>
                  <a:pt x="3243" y="63941"/>
                </a:lnTo>
                <a:lnTo>
                  <a:pt x="3243" y="63941"/>
                </a:lnTo>
                <a:lnTo>
                  <a:pt x="1853" y="63941"/>
                </a:lnTo>
                <a:lnTo>
                  <a:pt x="1853" y="62189"/>
                </a:lnTo>
                <a:lnTo>
                  <a:pt x="1853" y="62189"/>
                </a:lnTo>
                <a:lnTo>
                  <a:pt x="1853" y="62189"/>
                </a:lnTo>
                <a:lnTo>
                  <a:pt x="1853" y="62189"/>
                </a:lnTo>
                <a:lnTo>
                  <a:pt x="926" y="62189"/>
                </a:lnTo>
                <a:lnTo>
                  <a:pt x="926" y="62189"/>
                </a:lnTo>
                <a:lnTo>
                  <a:pt x="926" y="62189"/>
                </a:lnTo>
                <a:lnTo>
                  <a:pt x="926" y="62189"/>
                </a:lnTo>
                <a:lnTo>
                  <a:pt x="926" y="60437"/>
                </a:lnTo>
                <a:lnTo>
                  <a:pt x="926" y="60437"/>
                </a:lnTo>
                <a:lnTo>
                  <a:pt x="926" y="60437"/>
                </a:lnTo>
                <a:lnTo>
                  <a:pt x="0" y="60437"/>
                </a:lnTo>
                <a:lnTo>
                  <a:pt x="0" y="60437"/>
                </a:lnTo>
                <a:lnTo>
                  <a:pt x="0" y="60437"/>
                </a:lnTo>
                <a:lnTo>
                  <a:pt x="0" y="60437"/>
                </a:lnTo>
                <a:lnTo>
                  <a:pt x="0" y="60437"/>
                </a:lnTo>
                <a:lnTo>
                  <a:pt x="0" y="57810"/>
                </a:lnTo>
                <a:lnTo>
                  <a:pt x="0" y="57810"/>
                </a:lnTo>
                <a:lnTo>
                  <a:pt x="0" y="57810"/>
                </a:lnTo>
                <a:lnTo>
                  <a:pt x="0" y="57810"/>
                </a:lnTo>
                <a:lnTo>
                  <a:pt x="0" y="56058"/>
                </a:lnTo>
                <a:lnTo>
                  <a:pt x="0" y="56058"/>
                </a:lnTo>
                <a:lnTo>
                  <a:pt x="0" y="56058"/>
                </a:lnTo>
                <a:lnTo>
                  <a:pt x="0" y="56058"/>
                </a:lnTo>
                <a:lnTo>
                  <a:pt x="0" y="56058"/>
                </a:lnTo>
                <a:lnTo>
                  <a:pt x="926" y="56058"/>
                </a:lnTo>
                <a:lnTo>
                  <a:pt x="926" y="56058"/>
                </a:lnTo>
                <a:lnTo>
                  <a:pt x="926" y="54306"/>
                </a:lnTo>
                <a:lnTo>
                  <a:pt x="926" y="54306"/>
                </a:lnTo>
                <a:lnTo>
                  <a:pt x="926" y="54306"/>
                </a:lnTo>
                <a:lnTo>
                  <a:pt x="926" y="54306"/>
                </a:lnTo>
                <a:lnTo>
                  <a:pt x="926" y="52554"/>
                </a:lnTo>
                <a:lnTo>
                  <a:pt x="926" y="52554"/>
                </a:lnTo>
                <a:lnTo>
                  <a:pt x="926" y="52554"/>
                </a:lnTo>
                <a:lnTo>
                  <a:pt x="926" y="52554"/>
                </a:lnTo>
                <a:lnTo>
                  <a:pt x="926" y="52554"/>
                </a:lnTo>
                <a:lnTo>
                  <a:pt x="1853" y="52554"/>
                </a:lnTo>
                <a:lnTo>
                  <a:pt x="1853" y="50802"/>
                </a:lnTo>
                <a:lnTo>
                  <a:pt x="1853" y="50802"/>
                </a:lnTo>
                <a:lnTo>
                  <a:pt x="1853" y="50802"/>
                </a:lnTo>
                <a:lnTo>
                  <a:pt x="1853" y="50802"/>
                </a:lnTo>
                <a:lnTo>
                  <a:pt x="1853" y="50802"/>
                </a:lnTo>
                <a:lnTo>
                  <a:pt x="3243" y="50802"/>
                </a:lnTo>
                <a:lnTo>
                  <a:pt x="3243" y="50802"/>
                </a:lnTo>
                <a:lnTo>
                  <a:pt x="3243" y="50802"/>
                </a:lnTo>
                <a:lnTo>
                  <a:pt x="3243" y="50802"/>
                </a:lnTo>
                <a:lnTo>
                  <a:pt x="3243" y="50802"/>
                </a:lnTo>
                <a:lnTo>
                  <a:pt x="4169" y="50802"/>
                </a:lnTo>
                <a:lnTo>
                  <a:pt x="4169" y="50802"/>
                </a:lnTo>
                <a:lnTo>
                  <a:pt x="4169" y="50802"/>
                </a:lnTo>
                <a:lnTo>
                  <a:pt x="4169" y="50802"/>
                </a:lnTo>
                <a:lnTo>
                  <a:pt x="4169" y="50802"/>
                </a:lnTo>
                <a:lnTo>
                  <a:pt x="4169" y="50802"/>
                </a:lnTo>
                <a:lnTo>
                  <a:pt x="4169" y="50802"/>
                </a:lnTo>
                <a:lnTo>
                  <a:pt x="4169" y="48175"/>
                </a:lnTo>
                <a:lnTo>
                  <a:pt x="4169" y="48175"/>
                </a:lnTo>
                <a:lnTo>
                  <a:pt x="4169" y="48175"/>
                </a:lnTo>
                <a:lnTo>
                  <a:pt x="4169" y="48175"/>
                </a:lnTo>
                <a:lnTo>
                  <a:pt x="4169" y="48175"/>
                </a:lnTo>
                <a:lnTo>
                  <a:pt x="3243" y="48175"/>
                </a:lnTo>
                <a:lnTo>
                  <a:pt x="3243" y="48175"/>
                </a:lnTo>
                <a:lnTo>
                  <a:pt x="3243" y="46423"/>
                </a:lnTo>
                <a:lnTo>
                  <a:pt x="4169" y="46423"/>
                </a:lnTo>
                <a:lnTo>
                  <a:pt x="4169" y="46423"/>
                </a:lnTo>
                <a:lnTo>
                  <a:pt x="4169" y="46423"/>
                </a:lnTo>
                <a:lnTo>
                  <a:pt x="4169" y="44671"/>
                </a:lnTo>
                <a:lnTo>
                  <a:pt x="4169" y="44671"/>
                </a:lnTo>
                <a:lnTo>
                  <a:pt x="3243" y="44671"/>
                </a:lnTo>
                <a:lnTo>
                  <a:pt x="3243" y="44671"/>
                </a:lnTo>
                <a:lnTo>
                  <a:pt x="3243" y="42919"/>
                </a:lnTo>
                <a:lnTo>
                  <a:pt x="3243" y="42919"/>
                </a:lnTo>
                <a:lnTo>
                  <a:pt x="3243" y="42919"/>
                </a:lnTo>
                <a:lnTo>
                  <a:pt x="3243" y="42919"/>
                </a:lnTo>
                <a:lnTo>
                  <a:pt x="3243" y="42919"/>
                </a:lnTo>
                <a:lnTo>
                  <a:pt x="3243" y="41167"/>
                </a:lnTo>
                <a:lnTo>
                  <a:pt x="4169" y="41167"/>
                </a:lnTo>
                <a:lnTo>
                  <a:pt x="4169" y="41167"/>
                </a:lnTo>
                <a:lnTo>
                  <a:pt x="4169" y="41167"/>
                </a:lnTo>
                <a:lnTo>
                  <a:pt x="4169" y="41167"/>
                </a:lnTo>
                <a:lnTo>
                  <a:pt x="4169" y="41167"/>
                </a:lnTo>
                <a:lnTo>
                  <a:pt x="4169" y="41167"/>
                </a:lnTo>
                <a:lnTo>
                  <a:pt x="4169" y="38540"/>
                </a:lnTo>
                <a:lnTo>
                  <a:pt x="5096" y="38540"/>
                </a:lnTo>
                <a:lnTo>
                  <a:pt x="5096" y="38540"/>
                </a:lnTo>
                <a:lnTo>
                  <a:pt x="5096" y="38540"/>
                </a:lnTo>
                <a:lnTo>
                  <a:pt x="5096" y="38540"/>
                </a:lnTo>
                <a:lnTo>
                  <a:pt x="5096" y="38540"/>
                </a:lnTo>
                <a:lnTo>
                  <a:pt x="5096" y="36788"/>
                </a:lnTo>
                <a:lnTo>
                  <a:pt x="6023" y="36788"/>
                </a:lnTo>
                <a:lnTo>
                  <a:pt x="6023" y="36788"/>
                </a:lnTo>
                <a:lnTo>
                  <a:pt x="6023" y="36788"/>
                </a:lnTo>
                <a:lnTo>
                  <a:pt x="6023" y="36788"/>
                </a:lnTo>
                <a:lnTo>
                  <a:pt x="6023" y="36788"/>
                </a:lnTo>
                <a:lnTo>
                  <a:pt x="6023" y="36788"/>
                </a:lnTo>
                <a:lnTo>
                  <a:pt x="6023" y="35036"/>
                </a:lnTo>
                <a:lnTo>
                  <a:pt x="6949" y="35036"/>
                </a:lnTo>
                <a:lnTo>
                  <a:pt x="6949" y="35036"/>
                </a:lnTo>
                <a:lnTo>
                  <a:pt x="6949" y="35036"/>
                </a:lnTo>
                <a:lnTo>
                  <a:pt x="6949" y="35036"/>
                </a:lnTo>
                <a:lnTo>
                  <a:pt x="6949" y="35036"/>
                </a:lnTo>
                <a:lnTo>
                  <a:pt x="6949" y="33284"/>
                </a:lnTo>
                <a:lnTo>
                  <a:pt x="6949" y="33284"/>
                </a:lnTo>
                <a:lnTo>
                  <a:pt x="8339" y="33284"/>
                </a:lnTo>
                <a:lnTo>
                  <a:pt x="8339" y="33284"/>
                </a:lnTo>
                <a:lnTo>
                  <a:pt x="8339" y="33284"/>
                </a:lnTo>
                <a:lnTo>
                  <a:pt x="8339" y="33284"/>
                </a:lnTo>
                <a:lnTo>
                  <a:pt x="8339" y="33284"/>
                </a:lnTo>
                <a:lnTo>
                  <a:pt x="9266" y="33284"/>
                </a:lnTo>
                <a:lnTo>
                  <a:pt x="9266" y="33284"/>
                </a:lnTo>
                <a:lnTo>
                  <a:pt x="9266" y="33284"/>
                </a:lnTo>
                <a:lnTo>
                  <a:pt x="9266" y="33284"/>
                </a:lnTo>
                <a:lnTo>
                  <a:pt x="9266" y="31532"/>
                </a:lnTo>
                <a:lnTo>
                  <a:pt x="9266" y="31532"/>
                </a:lnTo>
                <a:lnTo>
                  <a:pt x="9266" y="31532"/>
                </a:lnTo>
                <a:lnTo>
                  <a:pt x="10193" y="31532"/>
                </a:lnTo>
                <a:lnTo>
                  <a:pt x="10193" y="31532"/>
                </a:lnTo>
                <a:lnTo>
                  <a:pt x="10193" y="31532"/>
                </a:lnTo>
                <a:lnTo>
                  <a:pt x="10193" y="31532"/>
                </a:lnTo>
                <a:lnTo>
                  <a:pt x="10193" y="28905"/>
                </a:lnTo>
                <a:lnTo>
                  <a:pt x="10193" y="28905"/>
                </a:lnTo>
                <a:lnTo>
                  <a:pt x="11119" y="28905"/>
                </a:lnTo>
                <a:lnTo>
                  <a:pt x="11119" y="28905"/>
                </a:lnTo>
                <a:lnTo>
                  <a:pt x="11119" y="28905"/>
                </a:lnTo>
                <a:lnTo>
                  <a:pt x="12046" y="28905"/>
                </a:lnTo>
                <a:lnTo>
                  <a:pt x="12046" y="28905"/>
                </a:lnTo>
                <a:lnTo>
                  <a:pt x="12046" y="28905"/>
                </a:lnTo>
                <a:lnTo>
                  <a:pt x="12046" y="28905"/>
                </a:lnTo>
                <a:lnTo>
                  <a:pt x="12046" y="28905"/>
                </a:lnTo>
                <a:lnTo>
                  <a:pt x="12046" y="28905"/>
                </a:lnTo>
                <a:lnTo>
                  <a:pt x="12046" y="27153"/>
                </a:lnTo>
                <a:lnTo>
                  <a:pt x="12046" y="27153"/>
                </a:lnTo>
                <a:lnTo>
                  <a:pt x="12046" y="27153"/>
                </a:lnTo>
                <a:lnTo>
                  <a:pt x="12046" y="25401"/>
                </a:lnTo>
                <a:lnTo>
                  <a:pt x="12046" y="25401"/>
                </a:lnTo>
                <a:lnTo>
                  <a:pt x="12046" y="25401"/>
                </a:lnTo>
                <a:lnTo>
                  <a:pt x="12046" y="25401"/>
                </a:lnTo>
                <a:lnTo>
                  <a:pt x="12046" y="25401"/>
                </a:lnTo>
                <a:lnTo>
                  <a:pt x="12046" y="23649"/>
                </a:lnTo>
                <a:lnTo>
                  <a:pt x="12046" y="23649"/>
                </a:lnTo>
                <a:lnTo>
                  <a:pt x="12046" y="23649"/>
                </a:lnTo>
                <a:lnTo>
                  <a:pt x="12046" y="23649"/>
                </a:lnTo>
                <a:lnTo>
                  <a:pt x="12046" y="23649"/>
                </a:lnTo>
                <a:lnTo>
                  <a:pt x="12046" y="23649"/>
                </a:lnTo>
                <a:lnTo>
                  <a:pt x="13436" y="23649"/>
                </a:lnTo>
                <a:lnTo>
                  <a:pt x="13436" y="23649"/>
                </a:lnTo>
                <a:lnTo>
                  <a:pt x="12046" y="23649"/>
                </a:lnTo>
                <a:lnTo>
                  <a:pt x="12046" y="23649"/>
                </a:lnTo>
                <a:lnTo>
                  <a:pt x="12046" y="21897"/>
                </a:lnTo>
                <a:lnTo>
                  <a:pt x="12046" y="21897"/>
                </a:lnTo>
                <a:lnTo>
                  <a:pt x="12046" y="21897"/>
                </a:lnTo>
                <a:lnTo>
                  <a:pt x="12046" y="21897"/>
                </a:lnTo>
                <a:lnTo>
                  <a:pt x="12046" y="21897"/>
                </a:lnTo>
                <a:lnTo>
                  <a:pt x="11119" y="21897"/>
                </a:lnTo>
                <a:lnTo>
                  <a:pt x="11119" y="19270"/>
                </a:lnTo>
                <a:lnTo>
                  <a:pt x="11119" y="19270"/>
                </a:lnTo>
                <a:lnTo>
                  <a:pt x="11119" y="19270"/>
                </a:lnTo>
                <a:lnTo>
                  <a:pt x="11119" y="19270"/>
                </a:lnTo>
                <a:lnTo>
                  <a:pt x="11119" y="17518"/>
                </a:lnTo>
                <a:lnTo>
                  <a:pt x="11119" y="17518"/>
                </a:lnTo>
                <a:lnTo>
                  <a:pt x="10193" y="17518"/>
                </a:lnTo>
                <a:lnTo>
                  <a:pt x="10193" y="17518"/>
                </a:lnTo>
                <a:lnTo>
                  <a:pt x="10193" y="17518"/>
                </a:lnTo>
                <a:lnTo>
                  <a:pt x="10193" y="17518"/>
                </a:lnTo>
                <a:lnTo>
                  <a:pt x="10193" y="17518"/>
                </a:lnTo>
                <a:lnTo>
                  <a:pt x="10193" y="15766"/>
                </a:lnTo>
                <a:lnTo>
                  <a:pt x="10193" y="15766"/>
                </a:lnTo>
                <a:lnTo>
                  <a:pt x="9266" y="15766"/>
                </a:lnTo>
                <a:lnTo>
                  <a:pt x="9266" y="15766"/>
                </a:lnTo>
                <a:lnTo>
                  <a:pt x="10193" y="15766"/>
                </a:lnTo>
                <a:lnTo>
                  <a:pt x="10193" y="15766"/>
                </a:lnTo>
                <a:lnTo>
                  <a:pt x="10193" y="15766"/>
                </a:lnTo>
                <a:lnTo>
                  <a:pt x="10193" y="14014"/>
                </a:lnTo>
                <a:lnTo>
                  <a:pt x="10193" y="14014"/>
                </a:lnTo>
                <a:lnTo>
                  <a:pt x="10193" y="14014"/>
                </a:lnTo>
                <a:lnTo>
                  <a:pt x="10193" y="14014"/>
                </a:lnTo>
                <a:lnTo>
                  <a:pt x="10193" y="14014"/>
                </a:lnTo>
                <a:lnTo>
                  <a:pt x="10193" y="12262"/>
                </a:lnTo>
                <a:lnTo>
                  <a:pt x="9266" y="12262"/>
                </a:lnTo>
                <a:lnTo>
                  <a:pt x="9266" y="12262"/>
                </a:lnTo>
                <a:lnTo>
                  <a:pt x="10193" y="12262"/>
                </a:lnTo>
                <a:lnTo>
                  <a:pt x="10193" y="12262"/>
                </a:lnTo>
                <a:lnTo>
                  <a:pt x="10193" y="12262"/>
                </a:lnTo>
                <a:lnTo>
                  <a:pt x="10193" y="12262"/>
                </a:lnTo>
                <a:lnTo>
                  <a:pt x="10193" y="12262"/>
                </a:lnTo>
                <a:lnTo>
                  <a:pt x="10193" y="12262"/>
                </a:lnTo>
                <a:lnTo>
                  <a:pt x="11119" y="12262"/>
                </a:lnTo>
                <a:lnTo>
                  <a:pt x="11119" y="12262"/>
                </a:lnTo>
                <a:lnTo>
                  <a:pt x="11119" y="12262"/>
                </a:lnTo>
                <a:lnTo>
                  <a:pt x="11119" y="12262"/>
                </a:lnTo>
                <a:lnTo>
                  <a:pt x="12046" y="12262"/>
                </a:lnTo>
                <a:lnTo>
                  <a:pt x="12046" y="12262"/>
                </a:lnTo>
                <a:lnTo>
                  <a:pt x="12046" y="12262"/>
                </a:lnTo>
                <a:lnTo>
                  <a:pt x="12046" y="12262"/>
                </a:lnTo>
                <a:lnTo>
                  <a:pt x="12046" y="12262"/>
                </a:lnTo>
                <a:lnTo>
                  <a:pt x="13436" y="12262"/>
                </a:lnTo>
                <a:lnTo>
                  <a:pt x="13436" y="12262"/>
                </a:lnTo>
                <a:lnTo>
                  <a:pt x="13436" y="12262"/>
                </a:lnTo>
                <a:lnTo>
                  <a:pt x="13436" y="12262"/>
                </a:lnTo>
                <a:lnTo>
                  <a:pt x="13436" y="9635"/>
                </a:lnTo>
                <a:lnTo>
                  <a:pt x="13436" y="9635"/>
                </a:lnTo>
                <a:lnTo>
                  <a:pt x="14362" y="9635"/>
                </a:lnTo>
                <a:lnTo>
                  <a:pt x="14362" y="9635"/>
                </a:lnTo>
                <a:lnTo>
                  <a:pt x="14362" y="9635"/>
                </a:lnTo>
                <a:lnTo>
                  <a:pt x="14362" y="9635"/>
                </a:lnTo>
                <a:lnTo>
                  <a:pt x="14362" y="7883"/>
                </a:lnTo>
                <a:lnTo>
                  <a:pt x="14362" y="7883"/>
                </a:lnTo>
                <a:lnTo>
                  <a:pt x="14362" y="7883"/>
                </a:lnTo>
                <a:lnTo>
                  <a:pt x="15289" y="7883"/>
                </a:lnTo>
                <a:lnTo>
                  <a:pt x="15289" y="7883"/>
                </a:lnTo>
                <a:lnTo>
                  <a:pt x="15289" y="7883"/>
                </a:lnTo>
                <a:lnTo>
                  <a:pt x="15289" y="7883"/>
                </a:lnTo>
                <a:lnTo>
                  <a:pt x="16216" y="7883"/>
                </a:lnTo>
                <a:lnTo>
                  <a:pt x="16216" y="7883"/>
                </a:lnTo>
                <a:lnTo>
                  <a:pt x="16216" y="7883"/>
                </a:lnTo>
                <a:lnTo>
                  <a:pt x="16216" y="7883"/>
                </a:lnTo>
                <a:lnTo>
                  <a:pt x="17142" y="7883"/>
                </a:lnTo>
                <a:lnTo>
                  <a:pt x="17142" y="7883"/>
                </a:lnTo>
                <a:lnTo>
                  <a:pt x="17142" y="7883"/>
                </a:lnTo>
                <a:lnTo>
                  <a:pt x="17142" y="7883"/>
                </a:lnTo>
                <a:lnTo>
                  <a:pt x="17142" y="7883"/>
                </a:lnTo>
                <a:lnTo>
                  <a:pt x="18532" y="7883"/>
                </a:lnTo>
                <a:lnTo>
                  <a:pt x="18532" y="7883"/>
                </a:lnTo>
                <a:lnTo>
                  <a:pt x="18532" y="7883"/>
                </a:lnTo>
                <a:lnTo>
                  <a:pt x="18532" y="7883"/>
                </a:lnTo>
                <a:lnTo>
                  <a:pt x="18532" y="7883"/>
                </a:lnTo>
                <a:lnTo>
                  <a:pt x="18532" y="7883"/>
                </a:lnTo>
                <a:lnTo>
                  <a:pt x="18532" y="7883"/>
                </a:lnTo>
                <a:lnTo>
                  <a:pt x="19459" y="7883"/>
                </a:lnTo>
                <a:lnTo>
                  <a:pt x="19459" y="7883"/>
                </a:lnTo>
                <a:lnTo>
                  <a:pt x="19459" y="6131"/>
                </a:lnTo>
                <a:lnTo>
                  <a:pt x="19459" y="6131"/>
                </a:lnTo>
                <a:lnTo>
                  <a:pt x="19459" y="6131"/>
                </a:lnTo>
                <a:lnTo>
                  <a:pt x="20386" y="6131"/>
                </a:lnTo>
                <a:lnTo>
                  <a:pt x="20386" y="6131"/>
                </a:lnTo>
                <a:lnTo>
                  <a:pt x="20386" y="6131"/>
                </a:lnTo>
                <a:lnTo>
                  <a:pt x="21312" y="6131"/>
                </a:lnTo>
                <a:lnTo>
                  <a:pt x="21312" y="7883"/>
                </a:lnTo>
                <a:lnTo>
                  <a:pt x="21312" y="7883"/>
                </a:lnTo>
                <a:lnTo>
                  <a:pt x="21312" y="7883"/>
                </a:lnTo>
                <a:lnTo>
                  <a:pt x="21312" y="7883"/>
                </a:lnTo>
                <a:lnTo>
                  <a:pt x="22239" y="7883"/>
                </a:lnTo>
                <a:lnTo>
                  <a:pt x="22239" y="7883"/>
                </a:lnTo>
                <a:lnTo>
                  <a:pt x="22239" y="7883"/>
                </a:lnTo>
                <a:lnTo>
                  <a:pt x="22239" y="7883"/>
                </a:lnTo>
                <a:lnTo>
                  <a:pt x="23629" y="7883"/>
                </a:lnTo>
                <a:lnTo>
                  <a:pt x="23629" y="7883"/>
                </a:lnTo>
                <a:lnTo>
                  <a:pt x="23629" y="7883"/>
                </a:lnTo>
                <a:lnTo>
                  <a:pt x="24555" y="7883"/>
                </a:lnTo>
                <a:lnTo>
                  <a:pt x="24555" y="7883"/>
                </a:lnTo>
                <a:lnTo>
                  <a:pt x="24555" y="7883"/>
                </a:lnTo>
                <a:lnTo>
                  <a:pt x="24555" y="7883"/>
                </a:lnTo>
                <a:lnTo>
                  <a:pt x="25482" y="7883"/>
                </a:lnTo>
                <a:lnTo>
                  <a:pt x="25482" y="7883"/>
                </a:lnTo>
                <a:lnTo>
                  <a:pt x="25482" y="7883"/>
                </a:lnTo>
                <a:lnTo>
                  <a:pt x="25482" y="7883"/>
                </a:lnTo>
                <a:lnTo>
                  <a:pt x="26409" y="7883"/>
                </a:lnTo>
                <a:lnTo>
                  <a:pt x="26409" y="7883"/>
                </a:lnTo>
                <a:lnTo>
                  <a:pt x="26409" y="7883"/>
                </a:lnTo>
                <a:lnTo>
                  <a:pt x="26409" y="7883"/>
                </a:lnTo>
                <a:lnTo>
                  <a:pt x="27335" y="7883"/>
                </a:lnTo>
                <a:lnTo>
                  <a:pt x="27335" y="7883"/>
                </a:lnTo>
                <a:lnTo>
                  <a:pt x="27335" y="7883"/>
                </a:lnTo>
                <a:lnTo>
                  <a:pt x="27335" y="7883"/>
                </a:lnTo>
                <a:lnTo>
                  <a:pt x="27335" y="7883"/>
                </a:lnTo>
                <a:lnTo>
                  <a:pt x="28725" y="7883"/>
                </a:lnTo>
                <a:lnTo>
                  <a:pt x="28725" y="7883"/>
                </a:lnTo>
                <a:lnTo>
                  <a:pt x="28725" y="9635"/>
                </a:lnTo>
                <a:lnTo>
                  <a:pt x="28725" y="9635"/>
                </a:lnTo>
                <a:lnTo>
                  <a:pt x="29652" y="9635"/>
                </a:lnTo>
                <a:lnTo>
                  <a:pt x="29652" y="9635"/>
                </a:lnTo>
                <a:lnTo>
                  <a:pt x="29652" y="7883"/>
                </a:lnTo>
                <a:lnTo>
                  <a:pt x="29652" y="7883"/>
                </a:lnTo>
                <a:lnTo>
                  <a:pt x="29652" y="9635"/>
                </a:lnTo>
                <a:lnTo>
                  <a:pt x="29652" y="9635"/>
                </a:lnTo>
                <a:lnTo>
                  <a:pt x="30579" y="9635"/>
                </a:lnTo>
                <a:lnTo>
                  <a:pt x="30579" y="9635"/>
                </a:lnTo>
                <a:lnTo>
                  <a:pt x="30579" y="9635"/>
                </a:lnTo>
                <a:lnTo>
                  <a:pt x="30579" y="9635"/>
                </a:lnTo>
                <a:lnTo>
                  <a:pt x="30579" y="9635"/>
                </a:lnTo>
                <a:lnTo>
                  <a:pt x="31505" y="9635"/>
                </a:lnTo>
                <a:lnTo>
                  <a:pt x="31505" y="9635"/>
                </a:lnTo>
                <a:lnTo>
                  <a:pt x="31505" y="9635"/>
                </a:lnTo>
                <a:lnTo>
                  <a:pt x="32432" y="9635"/>
                </a:lnTo>
                <a:lnTo>
                  <a:pt x="32432" y="9635"/>
                </a:lnTo>
                <a:lnTo>
                  <a:pt x="32432" y="9635"/>
                </a:lnTo>
                <a:lnTo>
                  <a:pt x="32432" y="9635"/>
                </a:lnTo>
                <a:lnTo>
                  <a:pt x="33822" y="9635"/>
                </a:lnTo>
                <a:lnTo>
                  <a:pt x="33822" y="9635"/>
                </a:lnTo>
                <a:lnTo>
                  <a:pt x="33822" y="9635"/>
                </a:lnTo>
                <a:lnTo>
                  <a:pt x="33822" y="12262"/>
                </a:lnTo>
                <a:lnTo>
                  <a:pt x="33822" y="12262"/>
                </a:lnTo>
                <a:lnTo>
                  <a:pt x="33822" y="12262"/>
                </a:lnTo>
                <a:lnTo>
                  <a:pt x="33822" y="12262"/>
                </a:lnTo>
                <a:lnTo>
                  <a:pt x="33822" y="12262"/>
                </a:lnTo>
                <a:lnTo>
                  <a:pt x="34749" y="12262"/>
                </a:lnTo>
                <a:lnTo>
                  <a:pt x="34749" y="12262"/>
                </a:lnTo>
                <a:lnTo>
                  <a:pt x="34749" y="12262"/>
                </a:lnTo>
                <a:lnTo>
                  <a:pt x="34749" y="12262"/>
                </a:lnTo>
                <a:lnTo>
                  <a:pt x="35675" y="12262"/>
                </a:lnTo>
                <a:lnTo>
                  <a:pt x="35675" y="12262"/>
                </a:lnTo>
                <a:lnTo>
                  <a:pt x="35675" y="12262"/>
                </a:lnTo>
                <a:lnTo>
                  <a:pt x="35675" y="12262"/>
                </a:lnTo>
                <a:lnTo>
                  <a:pt x="35675" y="12262"/>
                </a:lnTo>
                <a:lnTo>
                  <a:pt x="35675" y="12262"/>
                </a:lnTo>
                <a:lnTo>
                  <a:pt x="35675" y="12262"/>
                </a:lnTo>
                <a:lnTo>
                  <a:pt x="36602" y="12262"/>
                </a:lnTo>
                <a:lnTo>
                  <a:pt x="36602" y="12262"/>
                </a:lnTo>
                <a:lnTo>
                  <a:pt x="36602" y="12262"/>
                </a:lnTo>
                <a:lnTo>
                  <a:pt x="36602" y="14014"/>
                </a:lnTo>
                <a:lnTo>
                  <a:pt x="36602" y="14014"/>
                </a:lnTo>
                <a:lnTo>
                  <a:pt x="36602" y="14014"/>
                </a:lnTo>
                <a:lnTo>
                  <a:pt x="36602" y="14014"/>
                </a:lnTo>
                <a:lnTo>
                  <a:pt x="36602" y="14014"/>
                </a:lnTo>
                <a:lnTo>
                  <a:pt x="36602" y="14014"/>
                </a:lnTo>
                <a:lnTo>
                  <a:pt x="36602" y="14014"/>
                </a:lnTo>
                <a:lnTo>
                  <a:pt x="37528" y="14014"/>
                </a:lnTo>
                <a:lnTo>
                  <a:pt x="37528" y="14014"/>
                </a:lnTo>
                <a:lnTo>
                  <a:pt x="37528" y="14014"/>
                </a:lnTo>
                <a:lnTo>
                  <a:pt x="37528" y="12262"/>
                </a:lnTo>
                <a:lnTo>
                  <a:pt x="37528" y="12262"/>
                </a:lnTo>
                <a:lnTo>
                  <a:pt x="37528" y="12262"/>
                </a:lnTo>
                <a:lnTo>
                  <a:pt x="38918" y="12262"/>
                </a:lnTo>
                <a:lnTo>
                  <a:pt x="38918" y="12262"/>
                </a:lnTo>
                <a:lnTo>
                  <a:pt x="38918" y="12262"/>
                </a:lnTo>
                <a:lnTo>
                  <a:pt x="38918" y="14014"/>
                </a:lnTo>
                <a:lnTo>
                  <a:pt x="38918" y="14014"/>
                </a:lnTo>
                <a:lnTo>
                  <a:pt x="38918" y="14014"/>
                </a:lnTo>
                <a:lnTo>
                  <a:pt x="39845" y="14014"/>
                </a:lnTo>
                <a:lnTo>
                  <a:pt x="39845" y="12262"/>
                </a:lnTo>
                <a:lnTo>
                  <a:pt x="39845" y="12262"/>
                </a:lnTo>
                <a:lnTo>
                  <a:pt x="39845" y="12262"/>
                </a:lnTo>
                <a:lnTo>
                  <a:pt x="39845" y="12262"/>
                </a:lnTo>
                <a:lnTo>
                  <a:pt x="39845" y="12262"/>
                </a:lnTo>
                <a:lnTo>
                  <a:pt x="39845" y="12262"/>
                </a:lnTo>
                <a:lnTo>
                  <a:pt x="40772" y="12262"/>
                </a:lnTo>
                <a:lnTo>
                  <a:pt x="40772" y="12262"/>
                </a:lnTo>
                <a:lnTo>
                  <a:pt x="40772" y="12262"/>
                </a:lnTo>
                <a:lnTo>
                  <a:pt x="40772" y="12262"/>
                </a:lnTo>
                <a:lnTo>
                  <a:pt x="40772" y="12262"/>
                </a:lnTo>
                <a:lnTo>
                  <a:pt x="40772" y="14014"/>
                </a:lnTo>
                <a:lnTo>
                  <a:pt x="41698" y="14014"/>
                </a:lnTo>
                <a:lnTo>
                  <a:pt x="41698" y="14014"/>
                </a:lnTo>
                <a:lnTo>
                  <a:pt x="41698" y="12262"/>
                </a:lnTo>
                <a:lnTo>
                  <a:pt x="41698" y="12262"/>
                </a:lnTo>
                <a:lnTo>
                  <a:pt x="41698" y="12262"/>
                </a:lnTo>
                <a:lnTo>
                  <a:pt x="42625" y="12262"/>
                </a:lnTo>
                <a:lnTo>
                  <a:pt x="42625" y="14014"/>
                </a:lnTo>
                <a:lnTo>
                  <a:pt x="42625" y="14014"/>
                </a:lnTo>
                <a:lnTo>
                  <a:pt x="42625" y="14014"/>
                </a:lnTo>
                <a:lnTo>
                  <a:pt x="42625" y="14014"/>
                </a:lnTo>
                <a:lnTo>
                  <a:pt x="42625" y="14014"/>
                </a:lnTo>
                <a:lnTo>
                  <a:pt x="42625" y="14014"/>
                </a:lnTo>
                <a:lnTo>
                  <a:pt x="42625" y="14014"/>
                </a:lnTo>
                <a:lnTo>
                  <a:pt x="44015" y="14014"/>
                </a:lnTo>
                <a:lnTo>
                  <a:pt x="44015" y="14014"/>
                </a:lnTo>
                <a:lnTo>
                  <a:pt x="44015" y="14014"/>
                </a:lnTo>
                <a:lnTo>
                  <a:pt x="44015" y="14014"/>
                </a:lnTo>
                <a:lnTo>
                  <a:pt x="44015" y="14014"/>
                </a:lnTo>
                <a:lnTo>
                  <a:pt x="44015" y="14014"/>
                </a:lnTo>
                <a:lnTo>
                  <a:pt x="44942" y="14014"/>
                </a:lnTo>
                <a:lnTo>
                  <a:pt x="44942" y="14014"/>
                </a:lnTo>
                <a:lnTo>
                  <a:pt x="44942" y="12262"/>
                </a:lnTo>
                <a:lnTo>
                  <a:pt x="44942" y="12262"/>
                </a:lnTo>
                <a:lnTo>
                  <a:pt x="44942" y="12262"/>
                </a:lnTo>
                <a:lnTo>
                  <a:pt x="45868" y="12262"/>
                </a:lnTo>
                <a:lnTo>
                  <a:pt x="45868" y="12262"/>
                </a:lnTo>
                <a:lnTo>
                  <a:pt x="45868" y="12262"/>
                </a:lnTo>
                <a:lnTo>
                  <a:pt x="45868" y="12262"/>
                </a:lnTo>
                <a:lnTo>
                  <a:pt x="45868" y="12262"/>
                </a:lnTo>
                <a:lnTo>
                  <a:pt x="46795" y="12262"/>
                </a:lnTo>
                <a:lnTo>
                  <a:pt x="46795" y="12262"/>
                </a:lnTo>
                <a:lnTo>
                  <a:pt x="46795" y="12262"/>
                </a:lnTo>
                <a:lnTo>
                  <a:pt x="46795" y="14014"/>
                </a:lnTo>
                <a:lnTo>
                  <a:pt x="46795" y="14014"/>
                </a:lnTo>
                <a:lnTo>
                  <a:pt x="46795" y="14014"/>
                </a:lnTo>
                <a:lnTo>
                  <a:pt x="46795" y="14014"/>
                </a:lnTo>
                <a:lnTo>
                  <a:pt x="47722" y="14014"/>
                </a:lnTo>
                <a:lnTo>
                  <a:pt x="47722" y="14014"/>
                </a:lnTo>
                <a:lnTo>
                  <a:pt x="47722" y="15766"/>
                </a:lnTo>
                <a:lnTo>
                  <a:pt x="47722" y="15766"/>
                </a:lnTo>
                <a:lnTo>
                  <a:pt x="47722" y="15766"/>
                </a:lnTo>
                <a:lnTo>
                  <a:pt x="47722" y="14014"/>
                </a:lnTo>
                <a:lnTo>
                  <a:pt x="47722" y="14014"/>
                </a:lnTo>
                <a:lnTo>
                  <a:pt x="49111" y="14014"/>
                </a:lnTo>
                <a:lnTo>
                  <a:pt x="49111" y="15766"/>
                </a:lnTo>
                <a:lnTo>
                  <a:pt x="49111" y="15766"/>
                </a:lnTo>
                <a:lnTo>
                  <a:pt x="49111" y="14014"/>
                </a:lnTo>
                <a:lnTo>
                  <a:pt x="49111" y="14014"/>
                </a:lnTo>
                <a:lnTo>
                  <a:pt x="49111" y="14014"/>
                </a:lnTo>
                <a:lnTo>
                  <a:pt x="49111" y="14014"/>
                </a:lnTo>
                <a:lnTo>
                  <a:pt x="50038" y="14014"/>
                </a:lnTo>
                <a:lnTo>
                  <a:pt x="50038" y="14014"/>
                </a:lnTo>
                <a:lnTo>
                  <a:pt x="50038" y="14014"/>
                </a:lnTo>
                <a:lnTo>
                  <a:pt x="50038" y="14014"/>
                </a:lnTo>
                <a:lnTo>
                  <a:pt x="50965" y="14014"/>
                </a:lnTo>
                <a:lnTo>
                  <a:pt x="50965" y="14014"/>
                </a:lnTo>
                <a:lnTo>
                  <a:pt x="50965" y="14014"/>
                </a:lnTo>
                <a:lnTo>
                  <a:pt x="50965" y="14014"/>
                </a:lnTo>
                <a:lnTo>
                  <a:pt x="50965" y="14014"/>
                </a:lnTo>
                <a:lnTo>
                  <a:pt x="51891" y="14014"/>
                </a:lnTo>
                <a:lnTo>
                  <a:pt x="51891" y="14014"/>
                </a:lnTo>
                <a:lnTo>
                  <a:pt x="51891" y="14014"/>
                </a:lnTo>
                <a:lnTo>
                  <a:pt x="51891" y="14014"/>
                </a:lnTo>
                <a:lnTo>
                  <a:pt x="51891" y="14014"/>
                </a:lnTo>
                <a:lnTo>
                  <a:pt x="52818" y="14014"/>
                </a:lnTo>
                <a:lnTo>
                  <a:pt x="52818" y="14014"/>
                </a:lnTo>
                <a:lnTo>
                  <a:pt x="52818" y="14014"/>
                </a:lnTo>
                <a:lnTo>
                  <a:pt x="54208" y="14014"/>
                </a:lnTo>
                <a:lnTo>
                  <a:pt x="54208" y="14014"/>
                </a:lnTo>
                <a:lnTo>
                  <a:pt x="54208" y="14014"/>
                </a:lnTo>
                <a:lnTo>
                  <a:pt x="54208" y="14014"/>
                </a:lnTo>
                <a:lnTo>
                  <a:pt x="54208" y="14014"/>
                </a:lnTo>
                <a:lnTo>
                  <a:pt x="54208" y="14014"/>
                </a:lnTo>
                <a:lnTo>
                  <a:pt x="54208" y="15766"/>
                </a:lnTo>
                <a:lnTo>
                  <a:pt x="54208" y="15766"/>
                </a:lnTo>
                <a:lnTo>
                  <a:pt x="55135" y="15766"/>
                </a:lnTo>
                <a:lnTo>
                  <a:pt x="55135" y="15766"/>
                </a:lnTo>
                <a:lnTo>
                  <a:pt x="55135" y="15766"/>
                </a:lnTo>
                <a:lnTo>
                  <a:pt x="55135" y="15766"/>
                </a:lnTo>
                <a:lnTo>
                  <a:pt x="55135" y="15766"/>
                </a:lnTo>
                <a:lnTo>
                  <a:pt x="56061" y="15766"/>
                </a:lnTo>
                <a:lnTo>
                  <a:pt x="56061" y="15766"/>
                </a:lnTo>
                <a:lnTo>
                  <a:pt x="56061" y="15766"/>
                </a:lnTo>
                <a:lnTo>
                  <a:pt x="56061" y="15766"/>
                </a:lnTo>
                <a:lnTo>
                  <a:pt x="56988" y="15766"/>
                </a:lnTo>
                <a:lnTo>
                  <a:pt x="56988" y="15766"/>
                </a:lnTo>
                <a:lnTo>
                  <a:pt x="56061" y="15766"/>
                </a:lnTo>
                <a:lnTo>
                  <a:pt x="56061" y="14014"/>
                </a:lnTo>
                <a:lnTo>
                  <a:pt x="56061" y="14014"/>
                </a:lnTo>
                <a:lnTo>
                  <a:pt x="56061" y="14014"/>
                </a:lnTo>
                <a:lnTo>
                  <a:pt x="56061" y="14014"/>
                </a:lnTo>
                <a:lnTo>
                  <a:pt x="56061" y="14014"/>
                </a:lnTo>
                <a:lnTo>
                  <a:pt x="56061" y="14014"/>
                </a:lnTo>
                <a:lnTo>
                  <a:pt x="56061" y="14014"/>
                </a:lnTo>
                <a:lnTo>
                  <a:pt x="56061" y="14014"/>
                </a:lnTo>
                <a:lnTo>
                  <a:pt x="56061" y="12262"/>
                </a:lnTo>
                <a:lnTo>
                  <a:pt x="56061" y="12262"/>
                </a:lnTo>
                <a:lnTo>
                  <a:pt x="56061" y="12262"/>
                </a:lnTo>
                <a:lnTo>
                  <a:pt x="56061" y="9635"/>
                </a:lnTo>
                <a:lnTo>
                  <a:pt x="56061" y="9635"/>
                </a:lnTo>
                <a:lnTo>
                  <a:pt x="56061" y="9635"/>
                </a:lnTo>
                <a:lnTo>
                  <a:pt x="56061" y="9635"/>
                </a:lnTo>
                <a:lnTo>
                  <a:pt x="56061" y="9635"/>
                </a:lnTo>
                <a:lnTo>
                  <a:pt x="56988" y="9635"/>
                </a:lnTo>
                <a:lnTo>
                  <a:pt x="56988" y="7883"/>
                </a:lnTo>
                <a:lnTo>
                  <a:pt x="56988" y="7883"/>
                </a:lnTo>
                <a:lnTo>
                  <a:pt x="56988" y="7883"/>
                </a:lnTo>
                <a:lnTo>
                  <a:pt x="56988" y="7883"/>
                </a:lnTo>
                <a:lnTo>
                  <a:pt x="56988" y="7883"/>
                </a:lnTo>
                <a:lnTo>
                  <a:pt x="56988" y="7883"/>
                </a:lnTo>
                <a:lnTo>
                  <a:pt x="56988" y="6131"/>
                </a:lnTo>
                <a:lnTo>
                  <a:pt x="57915" y="6131"/>
                </a:lnTo>
                <a:lnTo>
                  <a:pt x="57915" y="6131"/>
                </a:lnTo>
                <a:lnTo>
                  <a:pt x="57915" y="6131"/>
                </a:lnTo>
                <a:lnTo>
                  <a:pt x="57915" y="6131"/>
                </a:lnTo>
                <a:lnTo>
                  <a:pt x="57915" y="6131"/>
                </a:lnTo>
                <a:lnTo>
                  <a:pt x="57915" y="6131"/>
                </a:lnTo>
                <a:lnTo>
                  <a:pt x="59305" y="6131"/>
                </a:lnTo>
                <a:lnTo>
                  <a:pt x="59305" y="4379"/>
                </a:lnTo>
                <a:lnTo>
                  <a:pt x="59305" y="4379"/>
                </a:lnTo>
                <a:lnTo>
                  <a:pt x="59305" y="4379"/>
                </a:lnTo>
                <a:lnTo>
                  <a:pt x="60231" y="4379"/>
                </a:lnTo>
                <a:lnTo>
                  <a:pt x="60231" y="4379"/>
                </a:lnTo>
                <a:lnTo>
                  <a:pt x="60231" y="4379"/>
                </a:lnTo>
                <a:lnTo>
                  <a:pt x="60231" y="4379"/>
                </a:lnTo>
                <a:lnTo>
                  <a:pt x="60231" y="4379"/>
                </a:lnTo>
                <a:lnTo>
                  <a:pt x="60231" y="4379"/>
                </a:lnTo>
                <a:lnTo>
                  <a:pt x="60231" y="6131"/>
                </a:lnTo>
                <a:lnTo>
                  <a:pt x="61158" y="6131"/>
                </a:lnTo>
                <a:lnTo>
                  <a:pt x="61158" y="6131"/>
                </a:lnTo>
                <a:lnTo>
                  <a:pt x="61158" y="4379"/>
                </a:lnTo>
                <a:lnTo>
                  <a:pt x="61158" y="4379"/>
                </a:lnTo>
                <a:lnTo>
                  <a:pt x="61158" y="4379"/>
                </a:lnTo>
                <a:lnTo>
                  <a:pt x="61158" y="4379"/>
                </a:lnTo>
                <a:lnTo>
                  <a:pt x="61158" y="4379"/>
                </a:lnTo>
                <a:lnTo>
                  <a:pt x="62084" y="4379"/>
                </a:lnTo>
                <a:lnTo>
                  <a:pt x="62084" y="4379"/>
                </a:lnTo>
                <a:lnTo>
                  <a:pt x="62084" y="4379"/>
                </a:lnTo>
                <a:lnTo>
                  <a:pt x="62084" y="4379"/>
                </a:lnTo>
                <a:lnTo>
                  <a:pt x="63011" y="4379"/>
                </a:lnTo>
                <a:lnTo>
                  <a:pt x="63011" y="4379"/>
                </a:lnTo>
                <a:lnTo>
                  <a:pt x="63011" y="4379"/>
                </a:lnTo>
                <a:lnTo>
                  <a:pt x="63011" y="4379"/>
                </a:lnTo>
                <a:lnTo>
                  <a:pt x="64401" y="4379"/>
                </a:lnTo>
                <a:lnTo>
                  <a:pt x="64401" y="4379"/>
                </a:lnTo>
                <a:lnTo>
                  <a:pt x="64401" y="4379"/>
                </a:lnTo>
                <a:lnTo>
                  <a:pt x="65328" y="4379"/>
                </a:lnTo>
                <a:lnTo>
                  <a:pt x="65328" y="4379"/>
                </a:lnTo>
                <a:lnTo>
                  <a:pt x="65328" y="4379"/>
                </a:lnTo>
                <a:lnTo>
                  <a:pt x="65328" y="4379"/>
                </a:lnTo>
                <a:lnTo>
                  <a:pt x="65328" y="6131"/>
                </a:lnTo>
                <a:lnTo>
                  <a:pt x="65328" y="6131"/>
                </a:lnTo>
                <a:lnTo>
                  <a:pt x="66254" y="6131"/>
                </a:lnTo>
                <a:lnTo>
                  <a:pt x="66254" y="6131"/>
                </a:lnTo>
                <a:lnTo>
                  <a:pt x="66254" y="6131"/>
                </a:lnTo>
                <a:lnTo>
                  <a:pt x="66254" y="4379"/>
                </a:lnTo>
                <a:lnTo>
                  <a:pt x="66254" y="4379"/>
                </a:lnTo>
                <a:lnTo>
                  <a:pt x="67181" y="4379"/>
                </a:lnTo>
                <a:lnTo>
                  <a:pt x="67181" y="4379"/>
                </a:lnTo>
                <a:lnTo>
                  <a:pt x="67181" y="4379"/>
                </a:lnTo>
                <a:lnTo>
                  <a:pt x="67181" y="4379"/>
                </a:lnTo>
                <a:lnTo>
                  <a:pt x="68108" y="4379"/>
                </a:lnTo>
                <a:lnTo>
                  <a:pt x="68108" y="4379"/>
                </a:lnTo>
                <a:lnTo>
                  <a:pt x="68108" y="2627"/>
                </a:lnTo>
                <a:lnTo>
                  <a:pt x="68108" y="2627"/>
                </a:lnTo>
                <a:lnTo>
                  <a:pt x="68108" y="2627"/>
                </a:lnTo>
                <a:lnTo>
                  <a:pt x="68108" y="2627"/>
                </a:lnTo>
                <a:lnTo>
                  <a:pt x="68108" y="0"/>
                </a:lnTo>
                <a:lnTo>
                  <a:pt x="68108" y="0"/>
                </a:lnTo>
                <a:lnTo>
                  <a:pt x="68108" y="0"/>
                </a:lnTo>
                <a:lnTo>
                  <a:pt x="69498" y="0"/>
                </a:lnTo>
                <a:lnTo>
                  <a:pt x="69498" y="0"/>
                </a:lnTo>
                <a:lnTo>
                  <a:pt x="69498" y="0"/>
                </a:lnTo>
                <a:lnTo>
                  <a:pt x="69498" y="0"/>
                </a:lnTo>
                <a:lnTo>
                  <a:pt x="69498" y="2627"/>
                </a:lnTo>
                <a:lnTo>
                  <a:pt x="70424" y="2627"/>
                </a:lnTo>
                <a:lnTo>
                  <a:pt x="70424" y="2627"/>
                </a:lnTo>
                <a:lnTo>
                  <a:pt x="70424" y="2627"/>
                </a:lnTo>
                <a:lnTo>
                  <a:pt x="71351" y="2627"/>
                </a:lnTo>
                <a:lnTo>
                  <a:pt x="71351" y="2627"/>
                </a:lnTo>
                <a:lnTo>
                  <a:pt x="71351" y="2627"/>
                </a:lnTo>
                <a:lnTo>
                  <a:pt x="71351" y="2627"/>
                </a:lnTo>
                <a:lnTo>
                  <a:pt x="71351" y="2627"/>
                </a:lnTo>
                <a:lnTo>
                  <a:pt x="71351" y="2627"/>
                </a:lnTo>
                <a:lnTo>
                  <a:pt x="72277" y="2627"/>
                </a:lnTo>
                <a:lnTo>
                  <a:pt x="72277" y="2627"/>
                </a:lnTo>
                <a:lnTo>
                  <a:pt x="72277" y="0"/>
                </a:lnTo>
                <a:lnTo>
                  <a:pt x="72277" y="0"/>
                </a:lnTo>
                <a:lnTo>
                  <a:pt x="72277" y="0"/>
                </a:lnTo>
                <a:lnTo>
                  <a:pt x="73204" y="0"/>
                </a:lnTo>
                <a:lnTo>
                  <a:pt x="73204" y="0"/>
                </a:lnTo>
                <a:lnTo>
                  <a:pt x="73204" y="0"/>
                </a:lnTo>
                <a:lnTo>
                  <a:pt x="73204" y="0"/>
                </a:lnTo>
                <a:lnTo>
                  <a:pt x="74594" y="0"/>
                </a:lnTo>
                <a:lnTo>
                  <a:pt x="74594" y="0"/>
                </a:lnTo>
                <a:lnTo>
                  <a:pt x="74594" y="0"/>
                </a:lnTo>
                <a:lnTo>
                  <a:pt x="74594" y="0"/>
                </a:lnTo>
                <a:lnTo>
                  <a:pt x="75521" y="0"/>
                </a:lnTo>
                <a:lnTo>
                  <a:pt x="75521" y="0"/>
                </a:lnTo>
                <a:lnTo>
                  <a:pt x="75521" y="0"/>
                </a:lnTo>
                <a:lnTo>
                  <a:pt x="75521" y="0"/>
                </a:lnTo>
                <a:lnTo>
                  <a:pt x="75521" y="0"/>
                </a:lnTo>
                <a:lnTo>
                  <a:pt x="76447" y="0"/>
                </a:lnTo>
                <a:lnTo>
                  <a:pt x="76447" y="0"/>
                </a:lnTo>
                <a:lnTo>
                  <a:pt x="76447" y="0"/>
                </a:lnTo>
                <a:lnTo>
                  <a:pt x="76447" y="0"/>
                </a:lnTo>
                <a:lnTo>
                  <a:pt x="77374" y="0"/>
                </a:lnTo>
                <a:lnTo>
                  <a:pt x="77374" y="0"/>
                </a:lnTo>
                <a:lnTo>
                  <a:pt x="77374" y="0"/>
                </a:lnTo>
                <a:lnTo>
                  <a:pt x="77374" y="0"/>
                </a:lnTo>
                <a:lnTo>
                  <a:pt x="77374" y="0"/>
                </a:lnTo>
                <a:lnTo>
                  <a:pt x="78301" y="0"/>
                </a:lnTo>
                <a:lnTo>
                  <a:pt x="78301" y="0"/>
                </a:lnTo>
                <a:lnTo>
                  <a:pt x="78301" y="2627"/>
                </a:lnTo>
                <a:lnTo>
                  <a:pt x="78301" y="2627"/>
                </a:lnTo>
                <a:lnTo>
                  <a:pt x="78301" y="2627"/>
                </a:lnTo>
                <a:lnTo>
                  <a:pt x="78301" y="2627"/>
                </a:lnTo>
                <a:lnTo>
                  <a:pt x="78301" y="2627"/>
                </a:lnTo>
                <a:lnTo>
                  <a:pt x="79691" y="2627"/>
                </a:lnTo>
                <a:lnTo>
                  <a:pt x="79691" y="2627"/>
                </a:lnTo>
                <a:lnTo>
                  <a:pt x="79691" y="4379"/>
                </a:lnTo>
                <a:lnTo>
                  <a:pt x="79691" y="4379"/>
                </a:lnTo>
                <a:lnTo>
                  <a:pt x="79691" y="4379"/>
                </a:lnTo>
                <a:lnTo>
                  <a:pt x="79691" y="4379"/>
                </a:lnTo>
                <a:lnTo>
                  <a:pt x="79691" y="4379"/>
                </a:lnTo>
                <a:lnTo>
                  <a:pt x="79691" y="6131"/>
                </a:lnTo>
                <a:lnTo>
                  <a:pt x="79691" y="6131"/>
                </a:lnTo>
                <a:lnTo>
                  <a:pt x="79691" y="6131"/>
                </a:lnTo>
                <a:lnTo>
                  <a:pt x="80617" y="6131"/>
                </a:lnTo>
                <a:lnTo>
                  <a:pt x="80617" y="6131"/>
                </a:lnTo>
                <a:lnTo>
                  <a:pt x="80617" y="6131"/>
                </a:lnTo>
                <a:lnTo>
                  <a:pt x="80617" y="7883"/>
                </a:lnTo>
                <a:lnTo>
                  <a:pt x="80617" y="7883"/>
                </a:lnTo>
                <a:lnTo>
                  <a:pt x="80617" y="7883"/>
                </a:lnTo>
                <a:lnTo>
                  <a:pt x="80617" y="7883"/>
                </a:lnTo>
                <a:lnTo>
                  <a:pt x="81544" y="7883"/>
                </a:lnTo>
                <a:lnTo>
                  <a:pt x="81544" y="7883"/>
                </a:lnTo>
                <a:lnTo>
                  <a:pt x="81544" y="7883"/>
                </a:lnTo>
                <a:lnTo>
                  <a:pt x="81544" y="7883"/>
                </a:lnTo>
                <a:lnTo>
                  <a:pt x="81544" y="9635"/>
                </a:lnTo>
                <a:lnTo>
                  <a:pt x="81544" y="9635"/>
                </a:lnTo>
                <a:lnTo>
                  <a:pt x="81544" y="9635"/>
                </a:lnTo>
                <a:lnTo>
                  <a:pt x="81544" y="9635"/>
                </a:lnTo>
                <a:lnTo>
                  <a:pt x="81544" y="9635"/>
                </a:lnTo>
                <a:lnTo>
                  <a:pt x="80617" y="9635"/>
                </a:lnTo>
                <a:lnTo>
                  <a:pt x="80617" y="9635"/>
                </a:lnTo>
                <a:lnTo>
                  <a:pt x="80617" y="9635"/>
                </a:lnTo>
                <a:lnTo>
                  <a:pt x="80617" y="9635"/>
                </a:lnTo>
                <a:lnTo>
                  <a:pt x="79691" y="9635"/>
                </a:lnTo>
                <a:lnTo>
                  <a:pt x="79691" y="12262"/>
                </a:lnTo>
                <a:lnTo>
                  <a:pt x="80617" y="12262"/>
                </a:lnTo>
                <a:lnTo>
                  <a:pt x="80617" y="12262"/>
                </a:lnTo>
                <a:lnTo>
                  <a:pt x="80617" y="12262"/>
                </a:lnTo>
                <a:lnTo>
                  <a:pt x="80617" y="12262"/>
                </a:lnTo>
                <a:lnTo>
                  <a:pt x="80617" y="12262"/>
                </a:lnTo>
                <a:lnTo>
                  <a:pt x="80617" y="14014"/>
                </a:lnTo>
                <a:lnTo>
                  <a:pt x="80617" y="14014"/>
                </a:lnTo>
                <a:lnTo>
                  <a:pt x="80617" y="14014"/>
                </a:lnTo>
                <a:lnTo>
                  <a:pt x="80617" y="14014"/>
                </a:lnTo>
                <a:lnTo>
                  <a:pt x="80617" y="14014"/>
                </a:lnTo>
                <a:lnTo>
                  <a:pt x="80617" y="14014"/>
                </a:lnTo>
                <a:lnTo>
                  <a:pt x="80617" y="15766"/>
                </a:lnTo>
                <a:lnTo>
                  <a:pt x="80617" y="15766"/>
                </a:lnTo>
                <a:lnTo>
                  <a:pt x="81544" y="15766"/>
                </a:lnTo>
                <a:lnTo>
                  <a:pt x="81544" y="15766"/>
                </a:lnTo>
                <a:lnTo>
                  <a:pt x="80617" y="15766"/>
                </a:lnTo>
                <a:lnTo>
                  <a:pt x="80617" y="15766"/>
                </a:lnTo>
                <a:lnTo>
                  <a:pt x="80617" y="15766"/>
                </a:lnTo>
                <a:lnTo>
                  <a:pt x="80617" y="17518"/>
                </a:lnTo>
                <a:lnTo>
                  <a:pt x="80617" y="17518"/>
                </a:lnTo>
                <a:lnTo>
                  <a:pt x="81544" y="17518"/>
                </a:lnTo>
                <a:lnTo>
                  <a:pt x="81544" y="17518"/>
                </a:lnTo>
                <a:lnTo>
                  <a:pt x="81544" y="15766"/>
                </a:lnTo>
                <a:lnTo>
                  <a:pt x="81544" y="15766"/>
                </a:lnTo>
                <a:lnTo>
                  <a:pt x="81544" y="17518"/>
                </a:lnTo>
                <a:lnTo>
                  <a:pt x="81544" y="17518"/>
                </a:lnTo>
                <a:lnTo>
                  <a:pt x="82471" y="17518"/>
                </a:lnTo>
                <a:lnTo>
                  <a:pt x="82471" y="17518"/>
                </a:lnTo>
                <a:lnTo>
                  <a:pt x="82471" y="17518"/>
                </a:lnTo>
                <a:lnTo>
                  <a:pt x="83397" y="17518"/>
                </a:lnTo>
                <a:lnTo>
                  <a:pt x="83397" y="17518"/>
                </a:lnTo>
                <a:lnTo>
                  <a:pt x="83397" y="17518"/>
                </a:lnTo>
                <a:lnTo>
                  <a:pt x="83397" y="17518"/>
                </a:lnTo>
                <a:lnTo>
                  <a:pt x="83397" y="17518"/>
                </a:lnTo>
                <a:lnTo>
                  <a:pt x="83397" y="17518"/>
                </a:lnTo>
                <a:lnTo>
                  <a:pt x="84787" y="17518"/>
                </a:lnTo>
                <a:lnTo>
                  <a:pt x="84787" y="17518"/>
                </a:lnTo>
                <a:lnTo>
                  <a:pt x="84787" y="17518"/>
                </a:lnTo>
                <a:lnTo>
                  <a:pt x="84787" y="17518"/>
                </a:lnTo>
                <a:lnTo>
                  <a:pt x="84787" y="17518"/>
                </a:lnTo>
                <a:lnTo>
                  <a:pt x="85714" y="17518"/>
                </a:lnTo>
                <a:lnTo>
                  <a:pt x="85714" y="17518"/>
                </a:lnTo>
                <a:lnTo>
                  <a:pt x="85714" y="17518"/>
                </a:lnTo>
                <a:lnTo>
                  <a:pt x="86640" y="17518"/>
                </a:lnTo>
                <a:lnTo>
                  <a:pt x="86640" y="17518"/>
                </a:lnTo>
                <a:lnTo>
                  <a:pt x="86640" y="17518"/>
                </a:lnTo>
                <a:lnTo>
                  <a:pt x="86640" y="17518"/>
                </a:lnTo>
                <a:lnTo>
                  <a:pt x="86640" y="17518"/>
                </a:lnTo>
                <a:lnTo>
                  <a:pt x="86640" y="19270"/>
                </a:lnTo>
                <a:lnTo>
                  <a:pt x="86640" y="19270"/>
                </a:lnTo>
                <a:lnTo>
                  <a:pt x="86640" y="19270"/>
                </a:lnTo>
                <a:lnTo>
                  <a:pt x="86640" y="19270"/>
                </a:lnTo>
                <a:lnTo>
                  <a:pt x="86640" y="19270"/>
                </a:lnTo>
                <a:lnTo>
                  <a:pt x="87567" y="19270"/>
                </a:lnTo>
                <a:lnTo>
                  <a:pt x="87567" y="19270"/>
                </a:lnTo>
                <a:lnTo>
                  <a:pt x="87567" y="19270"/>
                </a:lnTo>
                <a:lnTo>
                  <a:pt x="87567" y="19270"/>
                </a:lnTo>
                <a:lnTo>
                  <a:pt x="87567" y="19270"/>
                </a:lnTo>
                <a:lnTo>
                  <a:pt x="87567" y="19270"/>
                </a:lnTo>
                <a:lnTo>
                  <a:pt x="87567" y="21897"/>
                </a:lnTo>
                <a:lnTo>
                  <a:pt x="87567" y="21897"/>
                </a:lnTo>
                <a:lnTo>
                  <a:pt x="87567" y="21897"/>
                </a:lnTo>
                <a:lnTo>
                  <a:pt x="87567" y="21897"/>
                </a:lnTo>
                <a:lnTo>
                  <a:pt x="87567" y="21897"/>
                </a:lnTo>
                <a:lnTo>
                  <a:pt x="87567" y="23649"/>
                </a:lnTo>
                <a:lnTo>
                  <a:pt x="88494" y="23649"/>
                </a:lnTo>
                <a:lnTo>
                  <a:pt x="88494" y="23649"/>
                </a:lnTo>
                <a:lnTo>
                  <a:pt x="88494" y="23649"/>
                </a:lnTo>
                <a:lnTo>
                  <a:pt x="88494" y="23649"/>
                </a:lnTo>
                <a:lnTo>
                  <a:pt x="88494" y="23649"/>
                </a:lnTo>
                <a:lnTo>
                  <a:pt x="88494" y="25401"/>
                </a:lnTo>
                <a:lnTo>
                  <a:pt x="88494" y="25401"/>
                </a:lnTo>
                <a:lnTo>
                  <a:pt x="88494" y="25401"/>
                </a:lnTo>
                <a:lnTo>
                  <a:pt x="88494" y="25401"/>
                </a:lnTo>
                <a:lnTo>
                  <a:pt x="88494" y="25401"/>
                </a:lnTo>
                <a:lnTo>
                  <a:pt x="88494" y="25401"/>
                </a:lnTo>
                <a:lnTo>
                  <a:pt x="88494" y="25401"/>
                </a:lnTo>
                <a:lnTo>
                  <a:pt x="88494" y="27153"/>
                </a:lnTo>
                <a:lnTo>
                  <a:pt x="88494" y="27153"/>
                </a:lnTo>
                <a:lnTo>
                  <a:pt x="88494" y="27153"/>
                </a:lnTo>
                <a:lnTo>
                  <a:pt x="88494" y="27153"/>
                </a:lnTo>
                <a:lnTo>
                  <a:pt x="88494" y="28905"/>
                </a:lnTo>
                <a:lnTo>
                  <a:pt x="88494" y="28905"/>
                </a:lnTo>
                <a:lnTo>
                  <a:pt x="88494" y="28905"/>
                </a:lnTo>
                <a:lnTo>
                  <a:pt x="89884" y="28905"/>
                </a:lnTo>
                <a:lnTo>
                  <a:pt x="89884" y="28905"/>
                </a:lnTo>
                <a:lnTo>
                  <a:pt x="89884" y="28905"/>
                </a:lnTo>
                <a:lnTo>
                  <a:pt x="89884" y="31532"/>
                </a:lnTo>
                <a:lnTo>
                  <a:pt x="89884" y="31532"/>
                </a:lnTo>
                <a:lnTo>
                  <a:pt x="89884" y="31532"/>
                </a:lnTo>
                <a:lnTo>
                  <a:pt x="89884" y="31532"/>
                </a:lnTo>
                <a:lnTo>
                  <a:pt x="90810" y="31532"/>
                </a:lnTo>
                <a:lnTo>
                  <a:pt x="90810" y="31532"/>
                </a:lnTo>
                <a:lnTo>
                  <a:pt x="90810" y="31532"/>
                </a:lnTo>
                <a:lnTo>
                  <a:pt x="90810" y="31532"/>
                </a:lnTo>
                <a:lnTo>
                  <a:pt x="90810" y="28905"/>
                </a:lnTo>
                <a:lnTo>
                  <a:pt x="90810" y="28905"/>
                </a:lnTo>
                <a:lnTo>
                  <a:pt x="91737" y="28905"/>
                </a:lnTo>
                <a:lnTo>
                  <a:pt x="91737" y="28905"/>
                </a:lnTo>
                <a:lnTo>
                  <a:pt x="91737" y="28905"/>
                </a:lnTo>
                <a:lnTo>
                  <a:pt x="91737" y="28905"/>
                </a:lnTo>
                <a:lnTo>
                  <a:pt x="92664" y="28905"/>
                </a:lnTo>
                <a:lnTo>
                  <a:pt x="92664" y="28905"/>
                </a:lnTo>
                <a:lnTo>
                  <a:pt x="92664" y="28905"/>
                </a:lnTo>
                <a:lnTo>
                  <a:pt x="92664" y="28905"/>
                </a:lnTo>
                <a:lnTo>
                  <a:pt x="92664" y="28905"/>
                </a:lnTo>
                <a:lnTo>
                  <a:pt x="93590" y="28905"/>
                </a:lnTo>
                <a:lnTo>
                  <a:pt x="93590" y="31532"/>
                </a:lnTo>
                <a:lnTo>
                  <a:pt x="93590" y="31532"/>
                </a:lnTo>
                <a:lnTo>
                  <a:pt x="93590" y="31532"/>
                </a:lnTo>
                <a:lnTo>
                  <a:pt x="93590" y="31532"/>
                </a:lnTo>
                <a:lnTo>
                  <a:pt x="93590" y="31532"/>
                </a:lnTo>
                <a:lnTo>
                  <a:pt x="93590" y="31532"/>
                </a:lnTo>
                <a:lnTo>
                  <a:pt x="94980" y="31532"/>
                </a:lnTo>
                <a:lnTo>
                  <a:pt x="94980" y="31532"/>
                </a:lnTo>
                <a:lnTo>
                  <a:pt x="94980" y="31532"/>
                </a:lnTo>
                <a:lnTo>
                  <a:pt x="95907" y="31532"/>
                </a:lnTo>
                <a:lnTo>
                  <a:pt x="95907" y="31532"/>
                </a:lnTo>
                <a:lnTo>
                  <a:pt x="95907" y="31532"/>
                </a:lnTo>
                <a:lnTo>
                  <a:pt x="95907" y="31532"/>
                </a:lnTo>
                <a:lnTo>
                  <a:pt x="95907" y="33284"/>
                </a:lnTo>
                <a:lnTo>
                  <a:pt x="95907" y="33284"/>
                </a:lnTo>
                <a:lnTo>
                  <a:pt x="96833" y="33284"/>
                </a:lnTo>
                <a:lnTo>
                  <a:pt x="96833" y="33284"/>
                </a:lnTo>
                <a:lnTo>
                  <a:pt x="96833" y="33284"/>
                </a:lnTo>
                <a:lnTo>
                  <a:pt x="96833" y="33284"/>
                </a:lnTo>
                <a:lnTo>
                  <a:pt x="96833" y="31532"/>
                </a:lnTo>
                <a:lnTo>
                  <a:pt x="97760" y="31532"/>
                </a:lnTo>
                <a:lnTo>
                  <a:pt x="97760" y="31532"/>
                </a:lnTo>
                <a:lnTo>
                  <a:pt x="97760" y="31532"/>
                </a:lnTo>
                <a:lnTo>
                  <a:pt x="97760" y="31532"/>
                </a:lnTo>
                <a:lnTo>
                  <a:pt x="97760" y="31532"/>
                </a:lnTo>
                <a:lnTo>
                  <a:pt x="98687" y="31532"/>
                </a:lnTo>
                <a:lnTo>
                  <a:pt x="98687" y="31532"/>
                </a:lnTo>
                <a:lnTo>
                  <a:pt x="98687" y="31532"/>
                </a:lnTo>
                <a:lnTo>
                  <a:pt x="98687" y="31532"/>
                </a:lnTo>
                <a:lnTo>
                  <a:pt x="100077" y="31532"/>
                </a:lnTo>
                <a:lnTo>
                  <a:pt x="100077" y="31532"/>
                </a:lnTo>
                <a:lnTo>
                  <a:pt x="100077" y="31532"/>
                </a:lnTo>
                <a:lnTo>
                  <a:pt x="100077" y="31532"/>
                </a:lnTo>
                <a:lnTo>
                  <a:pt x="101003" y="31532"/>
                </a:lnTo>
                <a:lnTo>
                  <a:pt x="101003" y="31532"/>
                </a:lnTo>
                <a:lnTo>
                  <a:pt x="101003" y="31532"/>
                </a:lnTo>
                <a:lnTo>
                  <a:pt x="101003" y="28905"/>
                </a:lnTo>
                <a:lnTo>
                  <a:pt x="101003" y="28905"/>
                </a:lnTo>
                <a:lnTo>
                  <a:pt x="101930" y="28905"/>
                </a:lnTo>
                <a:lnTo>
                  <a:pt x="101930" y="28905"/>
                </a:lnTo>
                <a:lnTo>
                  <a:pt x="101930" y="28905"/>
                </a:lnTo>
                <a:lnTo>
                  <a:pt x="101930" y="28905"/>
                </a:lnTo>
                <a:lnTo>
                  <a:pt x="101930" y="28905"/>
                </a:lnTo>
                <a:lnTo>
                  <a:pt x="101930" y="31532"/>
                </a:lnTo>
                <a:lnTo>
                  <a:pt x="101930" y="31532"/>
                </a:lnTo>
                <a:lnTo>
                  <a:pt x="101930" y="31532"/>
                </a:lnTo>
                <a:lnTo>
                  <a:pt x="102857" y="31532"/>
                </a:lnTo>
                <a:lnTo>
                  <a:pt x="102857" y="31532"/>
                </a:lnTo>
                <a:lnTo>
                  <a:pt x="102857" y="31532"/>
                </a:lnTo>
                <a:lnTo>
                  <a:pt x="102857" y="31532"/>
                </a:lnTo>
                <a:lnTo>
                  <a:pt x="102857" y="33284"/>
                </a:lnTo>
                <a:lnTo>
                  <a:pt x="102857" y="33284"/>
                </a:lnTo>
                <a:lnTo>
                  <a:pt x="102857" y="33284"/>
                </a:lnTo>
                <a:lnTo>
                  <a:pt x="103783" y="33284"/>
                </a:lnTo>
                <a:lnTo>
                  <a:pt x="103783" y="33284"/>
                </a:lnTo>
                <a:lnTo>
                  <a:pt x="103783" y="33284"/>
                </a:lnTo>
                <a:lnTo>
                  <a:pt x="103783" y="33284"/>
                </a:lnTo>
                <a:lnTo>
                  <a:pt x="103783" y="35036"/>
                </a:lnTo>
                <a:lnTo>
                  <a:pt x="103783" y="35036"/>
                </a:lnTo>
                <a:lnTo>
                  <a:pt x="105173" y="35036"/>
                </a:lnTo>
                <a:lnTo>
                  <a:pt x="105173" y="35036"/>
                </a:lnTo>
                <a:lnTo>
                  <a:pt x="105173" y="35036"/>
                </a:lnTo>
                <a:lnTo>
                  <a:pt x="105173" y="35036"/>
                </a:lnTo>
                <a:lnTo>
                  <a:pt x="105173" y="35036"/>
                </a:lnTo>
                <a:lnTo>
                  <a:pt x="105173" y="35036"/>
                </a:lnTo>
                <a:lnTo>
                  <a:pt x="106100" y="35036"/>
                </a:lnTo>
                <a:lnTo>
                  <a:pt x="106100" y="36788"/>
                </a:lnTo>
                <a:lnTo>
                  <a:pt x="106100" y="36788"/>
                </a:lnTo>
                <a:lnTo>
                  <a:pt x="106100" y="36788"/>
                </a:lnTo>
                <a:lnTo>
                  <a:pt x="106100" y="36788"/>
                </a:lnTo>
                <a:lnTo>
                  <a:pt x="106100" y="36788"/>
                </a:lnTo>
                <a:lnTo>
                  <a:pt x="107027" y="36788"/>
                </a:lnTo>
                <a:lnTo>
                  <a:pt x="107027" y="36788"/>
                </a:lnTo>
                <a:lnTo>
                  <a:pt x="107027" y="36788"/>
                </a:lnTo>
                <a:lnTo>
                  <a:pt x="107027" y="36788"/>
                </a:lnTo>
                <a:lnTo>
                  <a:pt x="107027" y="36788"/>
                </a:lnTo>
                <a:lnTo>
                  <a:pt x="107027" y="35036"/>
                </a:lnTo>
                <a:lnTo>
                  <a:pt x="107027" y="35036"/>
                </a:lnTo>
                <a:lnTo>
                  <a:pt x="107027" y="35036"/>
                </a:lnTo>
                <a:lnTo>
                  <a:pt x="107027" y="35036"/>
                </a:lnTo>
                <a:lnTo>
                  <a:pt x="107953" y="35036"/>
                </a:lnTo>
                <a:lnTo>
                  <a:pt x="107953" y="35036"/>
                </a:lnTo>
                <a:lnTo>
                  <a:pt x="107953" y="35036"/>
                </a:lnTo>
                <a:lnTo>
                  <a:pt x="107953" y="35036"/>
                </a:lnTo>
                <a:lnTo>
                  <a:pt x="107953" y="35036"/>
                </a:lnTo>
                <a:lnTo>
                  <a:pt x="107953" y="35036"/>
                </a:lnTo>
                <a:lnTo>
                  <a:pt x="108880" y="35036"/>
                </a:lnTo>
                <a:lnTo>
                  <a:pt x="108880" y="35036"/>
                </a:lnTo>
                <a:lnTo>
                  <a:pt x="108880" y="36788"/>
                </a:lnTo>
                <a:lnTo>
                  <a:pt x="108880" y="36788"/>
                </a:lnTo>
                <a:lnTo>
                  <a:pt x="110270" y="36788"/>
                </a:lnTo>
                <a:lnTo>
                  <a:pt x="110270" y="36788"/>
                </a:lnTo>
                <a:lnTo>
                  <a:pt x="110270" y="36788"/>
                </a:lnTo>
                <a:lnTo>
                  <a:pt x="110270" y="35036"/>
                </a:lnTo>
                <a:lnTo>
                  <a:pt x="110270" y="35036"/>
                </a:lnTo>
                <a:lnTo>
                  <a:pt x="110270" y="36788"/>
                </a:lnTo>
                <a:lnTo>
                  <a:pt x="110270" y="36788"/>
                </a:lnTo>
                <a:lnTo>
                  <a:pt x="111196" y="36788"/>
                </a:lnTo>
                <a:lnTo>
                  <a:pt x="111196" y="36788"/>
                </a:lnTo>
                <a:lnTo>
                  <a:pt x="111196" y="36788"/>
                </a:lnTo>
                <a:lnTo>
                  <a:pt x="111196" y="36788"/>
                </a:lnTo>
                <a:lnTo>
                  <a:pt x="111196" y="36788"/>
                </a:lnTo>
                <a:lnTo>
                  <a:pt x="112123" y="36788"/>
                </a:lnTo>
                <a:lnTo>
                  <a:pt x="112123" y="38540"/>
                </a:lnTo>
                <a:lnTo>
                  <a:pt x="112123" y="38540"/>
                </a:lnTo>
                <a:lnTo>
                  <a:pt x="112123" y="38540"/>
                </a:lnTo>
                <a:lnTo>
                  <a:pt x="112123" y="38540"/>
                </a:lnTo>
                <a:lnTo>
                  <a:pt x="112123" y="38540"/>
                </a:lnTo>
                <a:lnTo>
                  <a:pt x="113050" y="38540"/>
                </a:lnTo>
                <a:lnTo>
                  <a:pt x="113050" y="38540"/>
                </a:lnTo>
                <a:lnTo>
                  <a:pt x="113050" y="38540"/>
                </a:lnTo>
                <a:lnTo>
                  <a:pt x="113050" y="36788"/>
                </a:lnTo>
                <a:lnTo>
                  <a:pt x="113050" y="36788"/>
                </a:lnTo>
                <a:lnTo>
                  <a:pt x="113976" y="36788"/>
                </a:lnTo>
                <a:lnTo>
                  <a:pt x="113976" y="38540"/>
                </a:lnTo>
                <a:lnTo>
                  <a:pt x="113976" y="38540"/>
                </a:lnTo>
                <a:lnTo>
                  <a:pt x="113976" y="38540"/>
                </a:lnTo>
                <a:lnTo>
                  <a:pt x="113976" y="38540"/>
                </a:lnTo>
                <a:lnTo>
                  <a:pt x="113976" y="38540"/>
                </a:lnTo>
                <a:lnTo>
                  <a:pt x="113976" y="38540"/>
                </a:lnTo>
                <a:lnTo>
                  <a:pt x="115366" y="38540"/>
                </a:lnTo>
                <a:lnTo>
                  <a:pt x="115366" y="38540"/>
                </a:lnTo>
                <a:lnTo>
                  <a:pt x="115366" y="38540"/>
                </a:lnTo>
                <a:lnTo>
                  <a:pt x="116293" y="38540"/>
                </a:lnTo>
                <a:lnTo>
                  <a:pt x="116293" y="38540"/>
                </a:lnTo>
                <a:lnTo>
                  <a:pt x="116293" y="38540"/>
                </a:lnTo>
                <a:lnTo>
                  <a:pt x="116293" y="41167"/>
                </a:lnTo>
                <a:lnTo>
                  <a:pt x="116293" y="41167"/>
                </a:lnTo>
                <a:lnTo>
                  <a:pt x="116293" y="41167"/>
                </a:lnTo>
                <a:lnTo>
                  <a:pt x="116293" y="41167"/>
                </a:lnTo>
                <a:lnTo>
                  <a:pt x="117220" y="41167"/>
                </a:lnTo>
                <a:lnTo>
                  <a:pt x="117220" y="41167"/>
                </a:lnTo>
                <a:lnTo>
                  <a:pt x="117220" y="41167"/>
                </a:lnTo>
                <a:lnTo>
                  <a:pt x="117220" y="42919"/>
                </a:lnTo>
                <a:lnTo>
                  <a:pt x="117220" y="42919"/>
                </a:lnTo>
                <a:lnTo>
                  <a:pt x="118146" y="42919"/>
                </a:lnTo>
                <a:lnTo>
                  <a:pt x="118146" y="42919"/>
                </a:lnTo>
                <a:lnTo>
                  <a:pt x="118146" y="42919"/>
                </a:lnTo>
                <a:lnTo>
                  <a:pt x="118146" y="42919"/>
                </a:lnTo>
                <a:lnTo>
                  <a:pt x="118146" y="42919"/>
                </a:lnTo>
                <a:lnTo>
                  <a:pt x="119073" y="42919"/>
                </a:lnTo>
                <a:lnTo>
                  <a:pt x="119073" y="42919"/>
                </a:lnTo>
                <a:lnTo>
                  <a:pt x="119073" y="42919"/>
                </a:lnTo>
                <a:lnTo>
                  <a:pt x="119073" y="41167"/>
                </a:lnTo>
                <a:lnTo>
                  <a:pt x="119073" y="41167"/>
                </a:lnTo>
                <a:lnTo>
                  <a:pt x="120000" y="41167"/>
                </a:lnTo>
                <a:lnTo>
                  <a:pt x="120000" y="41167"/>
                </a:lnTo>
                <a:lnTo>
                  <a:pt x="120000" y="42919"/>
                </a:lnTo>
                <a:lnTo>
                  <a:pt x="120000" y="42919"/>
                </a:lnTo>
                <a:lnTo>
                  <a:pt x="120000" y="42919"/>
                </a:lnTo>
                <a:lnTo>
                  <a:pt x="119073" y="42919"/>
                </a:lnTo>
                <a:lnTo>
                  <a:pt x="119073" y="42919"/>
                </a:lnTo>
                <a:lnTo>
                  <a:pt x="119073" y="42919"/>
                </a:lnTo>
                <a:lnTo>
                  <a:pt x="119073" y="44671"/>
                </a:lnTo>
                <a:lnTo>
                  <a:pt x="119073" y="44671"/>
                </a:lnTo>
                <a:lnTo>
                  <a:pt x="119073" y="44671"/>
                </a:lnTo>
                <a:lnTo>
                  <a:pt x="120000" y="44671"/>
                </a:lnTo>
                <a:lnTo>
                  <a:pt x="120000" y="44671"/>
                </a:lnTo>
                <a:lnTo>
                  <a:pt x="120000" y="44671"/>
                </a:lnTo>
                <a:lnTo>
                  <a:pt x="120000" y="46423"/>
                </a:lnTo>
                <a:lnTo>
                  <a:pt x="120000" y="46423"/>
                </a:lnTo>
                <a:lnTo>
                  <a:pt x="120000" y="46423"/>
                </a:lnTo>
                <a:lnTo>
                  <a:pt x="120000" y="46423"/>
                </a:lnTo>
                <a:lnTo>
                  <a:pt x="120000" y="46423"/>
                </a:lnTo>
                <a:lnTo>
                  <a:pt x="120000" y="46423"/>
                </a:lnTo>
                <a:lnTo>
                  <a:pt x="120000" y="48175"/>
                </a:lnTo>
                <a:lnTo>
                  <a:pt x="119073" y="48175"/>
                </a:lnTo>
                <a:lnTo>
                  <a:pt x="119073" y="48175"/>
                </a:lnTo>
                <a:lnTo>
                  <a:pt x="119073" y="48175"/>
                </a:lnTo>
                <a:lnTo>
                  <a:pt x="119073" y="48175"/>
                </a:lnTo>
                <a:lnTo>
                  <a:pt x="119073" y="48175"/>
                </a:lnTo>
                <a:lnTo>
                  <a:pt x="119073" y="48175"/>
                </a:lnTo>
                <a:lnTo>
                  <a:pt x="119073" y="50802"/>
                </a:lnTo>
                <a:lnTo>
                  <a:pt x="118146" y="50802"/>
                </a:lnTo>
                <a:lnTo>
                  <a:pt x="118146" y="50802"/>
                </a:lnTo>
                <a:lnTo>
                  <a:pt x="118146" y="50802"/>
                </a:lnTo>
                <a:lnTo>
                  <a:pt x="118146" y="50802"/>
                </a:lnTo>
                <a:lnTo>
                  <a:pt x="117220" y="50802"/>
                </a:lnTo>
                <a:lnTo>
                  <a:pt x="117220" y="50802"/>
                </a:lnTo>
                <a:lnTo>
                  <a:pt x="117220" y="50802"/>
                </a:lnTo>
                <a:lnTo>
                  <a:pt x="117220" y="50802"/>
                </a:lnTo>
                <a:lnTo>
                  <a:pt x="117220" y="50802"/>
                </a:lnTo>
                <a:lnTo>
                  <a:pt x="117220" y="50802"/>
                </a:lnTo>
                <a:lnTo>
                  <a:pt x="117220" y="50802"/>
                </a:lnTo>
                <a:lnTo>
                  <a:pt x="117220" y="52554"/>
                </a:lnTo>
                <a:lnTo>
                  <a:pt x="117220" y="52554"/>
                </a:lnTo>
                <a:lnTo>
                  <a:pt x="117220" y="52554"/>
                </a:lnTo>
                <a:lnTo>
                  <a:pt x="117220" y="52554"/>
                </a:lnTo>
                <a:lnTo>
                  <a:pt x="118146" y="52554"/>
                </a:lnTo>
                <a:lnTo>
                  <a:pt x="118146" y="52554"/>
                </a:lnTo>
                <a:lnTo>
                  <a:pt x="118146" y="52554"/>
                </a:lnTo>
                <a:lnTo>
                  <a:pt x="118146" y="52554"/>
                </a:lnTo>
                <a:lnTo>
                  <a:pt x="118146" y="52554"/>
                </a:lnTo>
                <a:lnTo>
                  <a:pt x="119073" y="52554"/>
                </a:lnTo>
                <a:lnTo>
                  <a:pt x="119073" y="52554"/>
                </a:lnTo>
                <a:lnTo>
                  <a:pt x="119073" y="52554"/>
                </a:lnTo>
                <a:lnTo>
                  <a:pt x="119073" y="52554"/>
                </a:lnTo>
                <a:lnTo>
                  <a:pt x="119073" y="52554"/>
                </a:lnTo>
                <a:lnTo>
                  <a:pt x="119073" y="52554"/>
                </a:lnTo>
                <a:lnTo>
                  <a:pt x="119073" y="52554"/>
                </a:lnTo>
                <a:lnTo>
                  <a:pt x="119073" y="54306"/>
                </a:lnTo>
                <a:lnTo>
                  <a:pt x="119073" y="54306"/>
                </a:lnTo>
                <a:lnTo>
                  <a:pt x="118146" y="54306"/>
                </a:lnTo>
                <a:lnTo>
                  <a:pt x="118146" y="54306"/>
                </a:lnTo>
                <a:lnTo>
                  <a:pt x="118146" y="52554"/>
                </a:lnTo>
                <a:lnTo>
                  <a:pt x="118146" y="52554"/>
                </a:lnTo>
                <a:lnTo>
                  <a:pt x="117220" y="52554"/>
                </a:lnTo>
                <a:lnTo>
                  <a:pt x="117220" y="54306"/>
                </a:lnTo>
                <a:lnTo>
                  <a:pt x="117220" y="54306"/>
                </a:lnTo>
                <a:lnTo>
                  <a:pt x="117220" y="54306"/>
                </a:lnTo>
                <a:lnTo>
                  <a:pt x="117220" y="54306"/>
                </a:lnTo>
                <a:lnTo>
                  <a:pt x="117220" y="54306"/>
                </a:lnTo>
                <a:lnTo>
                  <a:pt x="117220" y="56058"/>
                </a:lnTo>
                <a:lnTo>
                  <a:pt x="117220" y="56058"/>
                </a:lnTo>
                <a:lnTo>
                  <a:pt x="117220" y="56058"/>
                </a:lnTo>
                <a:lnTo>
                  <a:pt x="117220" y="56058"/>
                </a:lnTo>
                <a:lnTo>
                  <a:pt x="117220" y="56058"/>
                </a:lnTo>
                <a:lnTo>
                  <a:pt x="117220" y="56058"/>
                </a:lnTo>
                <a:lnTo>
                  <a:pt x="117220" y="56058"/>
                </a:lnTo>
                <a:lnTo>
                  <a:pt x="118146" y="56058"/>
                </a:lnTo>
                <a:lnTo>
                  <a:pt x="118146" y="57810"/>
                </a:lnTo>
                <a:lnTo>
                  <a:pt x="118146" y="57810"/>
                </a:lnTo>
                <a:lnTo>
                  <a:pt x="118146" y="57810"/>
                </a:lnTo>
                <a:lnTo>
                  <a:pt x="118146" y="57810"/>
                </a:lnTo>
                <a:lnTo>
                  <a:pt x="118146" y="60437"/>
                </a:lnTo>
                <a:lnTo>
                  <a:pt x="118146" y="60437"/>
                </a:lnTo>
                <a:lnTo>
                  <a:pt x="118146" y="60437"/>
                </a:lnTo>
                <a:lnTo>
                  <a:pt x="118146" y="60437"/>
                </a:lnTo>
                <a:lnTo>
                  <a:pt x="118146" y="60437"/>
                </a:lnTo>
                <a:lnTo>
                  <a:pt x="118146" y="60437"/>
                </a:lnTo>
                <a:lnTo>
                  <a:pt x="118146" y="62189"/>
                </a:lnTo>
                <a:lnTo>
                  <a:pt x="118146" y="62189"/>
                </a:lnTo>
                <a:lnTo>
                  <a:pt x="118146" y="62189"/>
                </a:lnTo>
                <a:lnTo>
                  <a:pt x="119073" y="62189"/>
                </a:lnTo>
                <a:lnTo>
                  <a:pt x="119073" y="62189"/>
                </a:lnTo>
                <a:lnTo>
                  <a:pt x="119073" y="62189"/>
                </a:lnTo>
                <a:lnTo>
                  <a:pt x="119073" y="62189"/>
                </a:lnTo>
                <a:lnTo>
                  <a:pt x="119073" y="62189"/>
                </a:lnTo>
                <a:lnTo>
                  <a:pt x="118146" y="62189"/>
                </a:lnTo>
                <a:lnTo>
                  <a:pt x="118146" y="63941"/>
                </a:lnTo>
                <a:lnTo>
                  <a:pt x="118146" y="63941"/>
                </a:lnTo>
                <a:lnTo>
                  <a:pt x="118146" y="63941"/>
                </a:lnTo>
                <a:lnTo>
                  <a:pt x="118146" y="63941"/>
                </a:lnTo>
                <a:lnTo>
                  <a:pt x="118146" y="63941"/>
                </a:lnTo>
                <a:lnTo>
                  <a:pt x="118146" y="65693"/>
                </a:lnTo>
                <a:lnTo>
                  <a:pt x="117220" y="65693"/>
                </a:lnTo>
                <a:lnTo>
                  <a:pt x="117220" y="65693"/>
                </a:lnTo>
                <a:lnTo>
                  <a:pt x="118146" y="65693"/>
                </a:lnTo>
                <a:lnTo>
                  <a:pt x="118146" y="65693"/>
                </a:lnTo>
                <a:lnTo>
                  <a:pt x="117220" y="65693"/>
                </a:lnTo>
                <a:lnTo>
                  <a:pt x="117220" y="68321"/>
                </a:lnTo>
                <a:lnTo>
                  <a:pt x="117220" y="68321"/>
                </a:lnTo>
                <a:lnTo>
                  <a:pt x="117220" y="68321"/>
                </a:lnTo>
                <a:lnTo>
                  <a:pt x="117220" y="68321"/>
                </a:lnTo>
                <a:lnTo>
                  <a:pt x="117220" y="68321"/>
                </a:lnTo>
                <a:lnTo>
                  <a:pt x="117220" y="68321"/>
                </a:lnTo>
                <a:lnTo>
                  <a:pt x="116293" y="68321"/>
                </a:lnTo>
                <a:lnTo>
                  <a:pt x="116293" y="68321"/>
                </a:lnTo>
                <a:lnTo>
                  <a:pt x="116293" y="68321"/>
                </a:lnTo>
                <a:lnTo>
                  <a:pt x="116293" y="68321"/>
                </a:lnTo>
                <a:lnTo>
                  <a:pt x="115366" y="68321"/>
                </a:lnTo>
                <a:lnTo>
                  <a:pt x="115366" y="68321"/>
                </a:lnTo>
                <a:lnTo>
                  <a:pt x="115366" y="68321"/>
                </a:lnTo>
                <a:lnTo>
                  <a:pt x="115366" y="68321"/>
                </a:lnTo>
                <a:lnTo>
                  <a:pt x="113976" y="68321"/>
                </a:lnTo>
                <a:lnTo>
                  <a:pt x="113976" y="68321"/>
                </a:lnTo>
                <a:lnTo>
                  <a:pt x="113976" y="68321"/>
                </a:lnTo>
                <a:lnTo>
                  <a:pt x="113976" y="68321"/>
                </a:lnTo>
                <a:lnTo>
                  <a:pt x="113976" y="68321"/>
                </a:lnTo>
                <a:lnTo>
                  <a:pt x="113050" y="68321"/>
                </a:lnTo>
                <a:lnTo>
                  <a:pt x="113050" y="68321"/>
                </a:lnTo>
                <a:lnTo>
                  <a:pt x="113050" y="68321"/>
                </a:lnTo>
                <a:lnTo>
                  <a:pt x="113050" y="68321"/>
                </a:lnTo>
                <a:lnTo>
                  <a:pt x="113050" y="68321"/>
                </a:lnTo>
                <a:lnTo>
                  <a:pt x="112123" y="68321"/>
                </a:lnTo>
                <a:lnTo>
                  <a:pt x="112123" y="68321"/>
                </a:lnTo>
                <a:lnTo>
                  <a:pt x="112123" y="68321"/>
                </a:lnTo>
                <a:lnTo>
                  <a:pt x="111196" y="68321"/>
                </a:lnTo>
                <a:lnTo>
                  <a:pt x="111196" y="68321"/>
                </a:lnTo>
                <a:lnTo>
                  <a:pt x="111196" y="68321"/>
                </a:lnTo>
                <a:lnTo>
                  <a:pt x="111196" y="70072"/>
                </a:lnTo>
                <a:lnTo>
                  <a:pt x="111196" y="70072"/>
                </a:lnTo>
                <a:lnTo>
                  <a:pt x="111196" y="70072"/>
                </a:lnTo>
                <a:lnTo>
                  <a:pt x="111196" y="70072"/>
                </a:lnTo>
                <a:lnTo>
                  <a:pt x="111196" y="70072"/>
                </a:lnTo>
                <a:lnTo>
                  <a:pt x="111196" y="71824"/>
                </a:lnTo>
                <a:lnTo>
                  <a:pt x="110270" y="71824"/>
                </a:lnTo>
                <a:lnTo>
                  <a:pt x="110270" y="70072"/>
                </a:lnTo>
                <a:lnTo>
                  <a:pt x="110270" y="70072"/>
                </a:lnTo>
                <a:lnTo>
                  <a:pt x="110270" y="71824"/>
                </a:lnTo>
                <a:lnTo>
                  <a:pt x="110270" y="71824"/>
                </a:lnTo>
                <a:lnTo>
                  <a:pt x="110270" y="71824"/>
                </a:lnTo>
                <a:lnTo>
                  <a:pt x="110270" y="71824"/>
                </a:lnTo>
                <a:lnTo>
                  <a:pt x="108880" y="71824"/>
                </a:lnTo>
                <a:lnTo>
                  <a:pt x="108880" y="71824"/>
                </a:lnTo>
                <a:lnTo>
                  <a:pt x="108880" y="71824"/>
                </a:lnTo>
                <a:lnTo>
                  <a:pt x="107953" y="71824"/>
                </a:lnTo>
                <a:lnTo>
                  <a:pt x="107953" y="71824"/>
                </a:lnTo>
                <a:lnTo>
                  <a:pt x="107953" y="71824"/>
                </a:lnTo>
                <a:lnTo>
                  <a:pt x="107953" y="71824"/>
                </a:lnTo>
                <a:lnTo>
                  <a:pt x="107953" y="73576"/>
                </a:lnTo>
                <a:lnTo>
                  <a:pt x="107953" y="73576"/>
                </a:lnTo>
                <a:lnTo>
                  <a:pt x="107953" y="73576"/>
                </a:lnTo>
                <a:lnTo>
                  <a:pt x="107953" y="73576"/>
                </a:lnTo>
                <a:lnTo>
                  <a:pt x="107953" y="73576"/>
                </a:lnTo>
                <a:lnTo>
                  <a:pt x="107953" y="75328"/>
                </a:lnTo>
                <a:lnTo>
                  <a:pt x="107027" y="75328"/>
                </a:lnTo>
                <a:lnTo>
                  <a:pt x="107027" y="75328"/>
                </a:lnTo>
                <a:lnTo>
                  <a:pt x="107027" y="75328"/>
                </a:lnTo>
                <a:lnTo>
                  <a:pt x="107953" y="75328"/>
                </a:lnTo>
                <a:lnTo>
                  <a:pt x="107953" y="75328"/>
                </a:lnTo>
                <a:lnTo>
                  <a:pt x="107953" y="77956"/>
                </a:lnTo>
                <a:lnTo>
                  <a:pt x="107953" y="77956"/>
                </a:lnTo>
                <a:lnTo>
                  <a:pt x="107027" y="77956"/>
                </a:lnTo>
                <a:lnTo>
                  <a:pt x="107027" y="77956"/>
                </a:lnTo>
                <a:lnTo>
                  <a:pt x="107027" y="77956"/>
                </a:lnTo>
                <a:lnTo>
                  <a:pt x="107027" y="79708"/>
                </a:lnTo>
                <a:lnTo>
                  <a:pt x="107027" y="79708"/>
                </a:lnTo>
                <a:lnTo>
                  <a:pt x="107027" y="79708"/>
                </a:lnTo>
                <a:lnTo>
                  <a:pt x="107027" y="79708"/>
                </a:lnTo>
                <a:lnTo>
                  <a:pt x="107027" y="79708"/>
                </a:lnTo>
                <a:lnTo>
                  <a:pt x="107027" y="81459"/>
                </a:lnTo>
                <a:lnTo>
                  <a:pt x="107027" y="81459"/>
                </a:lnTo>
                <a:lnTo>
                  <a:pt x="106100" y="81459"/>
                </a:lnTo>
                <a:lnTo>
                  <a:pt x="106100" y="79708"/>
                </a:lnTo>
                <a:lnTo>
                  <a:pt x="106100" y="79708"/>
                </a:lnTo>
                <a:lnTo>
                  <a:pt x="106100" y="79708"/>
                </a:lnTo>
                <a:lnTo>
                  <a:pt x="106100" y="79708"/>
                </a:lnTo>
                <a:lnTo>
                  <a:pt x="105173" y="79708"/>
                </a:lnTo>
                <a:lnTo>
                  <a:pt x="105173" y="79708"/>
                </a:lnTo>
                <a:lnTo>
                  <a:pt x="105173" y="79708"/>
                </a:lnTo>
                <a:lnTo>
                  <a:pt x="105173" y="79708"/>
                </a:lnTo>
                <a:lnTo>
                  <a:pt x="103783" y="79708"/>
                </a:lnTo>
                <a:lnTo>
                  <a:pt x="103783" y="79708"/>
                </a:lnTo>
                <a:lnTo>
                  <a:pt x="103783" y="79708"/>
                </a:lnTo>
                <a:lnTo>
                  <a:pt x="103783" y="79708"/>
                </a:lnTo>
                <a:lnTo>
                  <a:pt x="103783" y="79708"/>
                </a:lnTo>
                <a:lnTo>
                  <a:pt x="103783" y="79708"/>
                </a:lnTo>
                <a:lnTo>
                  <a:pt x="102857" y="79708"/>
                </a:lnTo>
                <a:lnTo>
                  <a:pt x="102857" y="79708"/>
                </a:lnTo>
                <a:lnTo>
                  <a:pt x="102857" y="79708"/>
                </a:lnTo>
                <a:lnTo>
                  <a:pt x="102857" y="79708"/>
                </a:lnTo>
                <a:lnTo>
                  <a:pt x="102857" y="81459"/>
                </a:lnTo>
                <a:lnTo>
                  <a:pt x="101930" y="81459"/>
                </a:lnTo>
                <a:lnTo>
                  <a:pt x="101930" y="81459"/>
                </a:lnTo>
                <a:lnTo>
                  <a:pt x="101930" y="81459"/>
                </a:lnTo>
                <a:lnTo>
                  <a:pt x="101930" y="81459"/>
                </a:lnTo>
                <a:lnTo>
                  <a:pt x="101930" y="81459"/>
                </a:lnTo>
                <a:lnTo>
                  <a:pt x="101930" y="81459"/>
                </a:lnTo>
                <a:lnTo>
                  <a:pt x="101930" y="83211"/>
                </a:lnTo>
                <a:lnTo>
                  <a:pt x="101003" y="83211"/>
                </a:lnTo>
                <a:lnTo>
                  <a:pt x="101003" y="83211"/>
                </a:lnTo>
                <a:lnTo>
                  <a:pt x="101003" y="83211"/>
                </a:lnTo>
                <a:lnTo>
                  <a:pt x="101003" y="83211"/>
                </a:lnTo>
                <a:lnTo>
                  <a:pt x="101003" y="83211"/>
                </a:lnTo>
                <a:lnTo>
                  <a:pt x="101003" y="83211"/>
                </a:lnTo>
                <a:lnTo>
                  <a:pt x="101003" y="81459"/>
                </a:lnTo>
                <a:lnTo>
                  <a:pt x="101003" y="81459"/>
                </a:lnTo>
                <a:lnTo>
                  <a:pt x="101003" y="81459"/>
                </a:lnTo>
                <a:lnTo>
                  <a:pt x="100077" y="81459"/>
                </a:lnTo>
                <a:lnTo>
                  <a:pt x="100077" y="83211"/>
                </a:lnTo>
                <a:lnTo>
                  <a:pt x="100077" y="83211"/>
                </a:lnTo>
                <a:lnTo>
                  <a:pt x="100077" y="83211"/>
                </a:lnTo>
                <a:lnTo>
                  <a:pt x="98687" y="83211"/>
                </a:lnTo>
                <a:lnTo>
                  <a:pt x="98687" y="83211"/>
                </a:lnTo>
                <a:lnTo>
                  <a:pt x="98687" y="83211"/>
                </a:lnTo>
                <a:lnTo>
                  <a:pt x="98687" y="83211"/>
                </a:lnTo>
                <a:lnTo>
                  <a:pt x="98687" y="83211"/>
                </a:lnTo>
                <a:lnTo>
                  <a:pt x="98687" y="83211"/>
                </a:lnTo>
                <a:lnTo>
                  <a:pt x="98687" y="84963"/>
                </a:lnTo>
                <a:lnTo>
                  <a:pt x="97760" y="84963"/>
                </a:lnTo>
                <a:lnTo>
                  <a:pt x="97760" y="84963"/>
                </a:lnTo>
                <a:lnTo>
                  <a:pt x="97760" y="84963"/>
                </a:lnTo>
                <a:lnTo>
                  <a:pt x="97760" y="84963"/>
                </a:lnTo>
                <a:lnTo>
                  <a:pt x="97760" y="87591"/>
                </a:lnTo>
                <a:lnTo>
                  <a:pt x="97760" y="87591"/>
                </a:lnTo>
                <a:lnTo>
                  <a:pt x="97760" y="87591"/>
                </a:lnTo>
                <a:lnTo>
                  <a:pt x="96833" y="87591"/>
                </a:lnTo>
                <a:lnTo>
                  <a:pt x="96833" y="84963"/>
                </a:lnTo>
                <a:lnTo>
                  <a:pt x="97760" y="84963"/>
                </a:lnTo>
                <a:lnTo>
                  <a:pt x="97760" y="84963"/>
                </a:lnTo>
                <a:lnTo>
                  <a:pt x="97760" y="84963"/>
                </a:lnTo>
                <a:lnTo>
                  <a:pt x="96833" y="84963"/>
                </a:lnTo>
                <a:lnTo>
                  <a:pt x="96833" y="84963"/>
                </a:lnTo>
                <a:lnTo>
                  <a:pt x="96833" y="84963"/>
                </a:lnTo>
                <a:lnTo>
                  <a:pt x="95907" y="84963"/>
                </a:lnTo>
                <a:lnTo>
                  <a:pt x="95907" y="84963"/>
                </a:lnTo>
                <a:lnTo>
                  <a:pt x="95907" y="84963"/>
                </a:lnTo>
                <a:lnTo>
                  <a:pt x="95907" y="84963"/>
                </a:lnTo>
                <a:lnTo>
                  <a:pt x="95907" y="84963"/>
                </a:lnTo>
                <a:lnTo>
                  <a:pt x="94980" y="84963"/>
                </a:lnTo>
                <a:lnTo>
                  <a:pt x="94980" y="84963"/>
                </a:lnTo>
                <a:lnTo>
                  <a:pt x="94980" y="84963"/>
                </a:lnTo>
                <a:lnTo>
                  <a:pt x="94980" y="84963"/>
                </a:lnTo>
                <a:lnTo>
                  <a:pt x="94980" y="87591"/>
                </a:lnTo>
                <a:lnTo>
                  <a:pt x="94980" y="87591"/>
                </a:lnTo>
                <a:lnTo>
                  <a:pt x="93590" y="87591"/>
                </a:lnTo>
                <a:lnTo>
                  <a:pt x="93590" y="87591"/>
                </a:lnTo>
                <a:lnTo>
                  <a:pt x="93590" y="87591"/>
                </a:lnTo>
                <a:lnTo>
                  <a:pt x="93590" y="89343"/>
                </a:lnTo>
                <a:lnTo>
                  <a:pt x="93590" y="89343"/>
                </a:lnTo>
                <a:lnTo>
                  <a:pt x="93590" y="89343"/>
                </a:lnTo>
                <a:lnTo>
                  <a:pt x="93590" y="89343"/>
                </a:lnTo>
                <a:lnTo>
                  <a:pt x="92664" y="89343"/>
                </a:lnTo>
                <a:lnTo>
                  <a:pt x="92664" y="89343"/>
                </a:lnTo>
                <a:lnTo>
                  <a:pt x="92664" y="89343"/>
                </a:lnTo>
                <a:lnTo>
                  <a:pt x="92664" y="89343"/>
                </a:lnTo>
                <a:lnTo>
                  <a:pt x="92664" y="87591"/>
                </a:lnTo>
                <a:lnTo>
                  <a:pt x="93590" y="87591"/>
                </a:lnTo>
                <a:lnTo>
                  <a:pt x="93590" y="87591"/>
                </a:lnTo>
                <a:lnTo>
                  <a:pt x="93590" y="87591"/>
                </a:lnTo>
                <a:lnTo>
                  <a:pt x="93590" y="87591"/>
                </a:lnTo>
                <a:lnTo>
                  <a:pt x="93590" y="87591"/>
                </a:lnTo>
                <a:lnTo>
                  <a:pt x="92664" y="87591"/>
                </a:lnTo>
                <a:lnTo>
                  <a:pt x="92664" y="87591"/>
                </a:lnTo>
                <a:lnTo>
                  <a:pt x="92664" y="87591"/>
                </a:lnTo>
                <a:lnTo>
                  <a:pt x="92664" y="87591"/>
                </a:lnTo>
                <a:lnTo>
                  <a:pt x="91737" y="87591"/>
                </a:lnTo>
                <a:lnTo>
                  <a:pt x="91737" y="87591"/>
                </a:lnTo>
                <a:lnTo>
                  <a:pt x="91737" y="87591"/>
                </a:lnTo>
                <a:lnTo>
                  <a:pt x="91737" y="87591"/>
                </a:lnTo>
                <a:lnTo>
                  <a:pt x="90810" y="87591"/>
                </a:lnTo>
                <a:lnTo>
                  <a:pt x="90810" y="87591"/>
                </a:lnTo>
                <a:lnTo>
                  <a:pt x="90810" y="87591"/>
                </a:lnTo>
                <a:lnTo>
                  <a:pt x="90810" y="87591"/>
                </a:lnTo>
                <a:lnTo>
                  <a:pt x="90810" y="87591"/>
                </a:lnTo>
                <a:lnTo>
                  <a:pt x="90810" y="89343"/>
                </a:lnTo>
                <a:lnTo>
                  <a:pt x="89884" y="89343"/>
                </a:lnTo>
                <a:lnTo>
                  <a:pt x="89884" y="89343"/>
                </a:lnTo>
                <a:lnTo>
                  <a:pt x="89884" y="89343"/>
                </a:lnTo>
                <a:lnTo>
                  <a:pt x="89884" y="89343"/>
                </a:lnTo>
                <a:lnTo>
                  <a:pt x="89884" y="89343"/>
                </a:lnTo>
                <a:lnTo>
                  <a:pt x="89884" y="89343"/>
                </a:lnTo>
                <a:lnTo>
                  <a:pt x="88494" y="89343"/>
                </a:lnTo>
                <a:lnTo>
                  <a:pt x="88494" y="89343"/>
                </a:lnTo>
                <a:lnTo>
                  <a:pt x="88494" y="91094"/>
                </a:lnTo>
                <a:lnTo>
                  <a:pt x="88494" y="91094"/>
                </a:lnTo>
                <a:lnTo>
                  <a:pt x="88494" y="91094"/>
                </a:lnTo>
                <a:lnTo>
                  <a:pt x="87567" y="91094"/>
                </a:lnTo>
                <a:lnTo>
                  <a:pt x="87567" y="91094"/>
                </a:lnTo>
                <a:lnTo>
                  <a:pt x="87567" y="91094"/>
                </a:lnTo>
                <a:lnTo>
                  <a:pt x="87567" y="92846"/>
                </a:lnTo>
                <a:lnTo>
                  <a:pt x="87567" y="92846"/>
                </a:lnTo>
                <a:lnTo>
                  <a:pt x="87567" y="92846"/>
                </a:lnTo>
                <a:lnTo>
                  <a:pt x="87567" y="92846"/>
                </a:lnTo>
                <a:lnTo>
                  <a:pt x="87567" y="92846"/>
                </a:lnTo>
                <a:lnTo>
                  <a:pt x="87567" y="92846"/>
                </a:lnTo>
                <a:lnTo>
                  <a:pt x="86640" y="92846"/>
                </a:lnTo>
                <a:lnTo>
                  <a:pt x="86640" y="92846"/>
                </a:lnTo>
                <a:lnTo>
                  <a:pt x="86640" y="94598"/>
                </a:lnTo>
                <a:lnTo>
                  <a:pt x="86640" y="94598"/>
                </a:lnTo>
                <a:lnTo>
                  <a:pt x="86640" y="94598"/>
                </a:lnTo>
                <a:lnTo>
                  <a:pt x="85714" y="94598"/>
                </a:lnTo>
                <a:lnTo>
                  <a:pt x="85714" y="94598"/>
                </a:lnTo>
                <a:lnTo>
                  <a:pt x="85714" y="94598"/>
                </a:lnTo>
                <a:lnTo>
                  <a:pt x="85714" y="94598"/>
                </a:lnTo>
                <a:lnTo>
                  <a:pt x="85714" y="94598"/>
                </a:lnTo>
                <a:lnTo>
                  <a:pt x="85714" y="92846"/>
                </a:lnTo>
                <a:lnTo>
                  <a:pt x="85714" y="92846"/>
                </a:lnTo>
                <a:lnTo>
                  <a:pt x="85714" y="92846"/>
                </a:lnTo>
                <a:lnTo>
                  <a:pt x="85714" y="92846"/>
                </a:lnTo>
                <a:lnTo>
                  <a:pt x="86640" y="92846"/>
                </a:lnTo>
                <a:lnTo>
                  <a:pt x="86640" y="92846"/>
                </a:lnTo>
                <a:lnTo>
                  <a:pt x="86640" y="92846"/>
                </a:lnTo>
                <a:lnTo>
                  <a:pt x="86640" y="92846"/>
                </a:lnTo>
                <a:lnTo>
                  <a:pt x="86640" y="92846"/>
                </a:lnTo>
                <a:lnTo>
                  <a:pt x="86640" y="92846"/>
                </a:lnTo>
                <a:lnTo>
                  <a:pt x="87567" y="92846"/>
                </a:lnTo>
                <a:lnTo>
                  <a:pt x="87567" y="91094"/>
                </a:lnTo>
                <a:lnTo>
                  <a:pt x="87567" y="91094"/>
                </a:lnTo>
                <a:lnTo>
                  <a:pt x="87567" y="91094"/>
                </a:lnTo>
                <a:lnTo>
                  <a:pt x="87567" y="91094"/>
                </a:lnTo>
                <a:lnTo>
                  <a:pt x="87567" y="91094"/>
                </a:lnTo>
                <a:lnTo>
                  <a:pt x="86640" y="91094"/>
                </a:lnTo>
                <a:lnTo>
                  <a:pt x="86640" y="91094"/>
                </a:lnTo>
                <a:lnTo>
                  <a:pt x="86640" y="91094"/>
                </a:lnTo>
                <a:lnTo>
                  <a:pt x="86640" y="91094"/>
                </a:lnTo>
                <a:lnTo>
                  <a:pt x="86640" y="91094"/>
                </a:lnTo>
                <a:lnTo>
                  <a:pt x="86640" y="92846"/>
                </a:lnTo>
                <a:lnTo>
                  <a:pt x="86640" y="92846"/>
                </a:lnTo>
                <a:lnTo>
                  <a:pt x="85714" y="92846"/>
                </a:lnTo>
                <a:lnTo>
                  <a:pt x="85714" y="92846"/>
                </a:lnTo>
                <a:lnTo>
                  <a:pt x="85714" y="92846"/>
                </a:lnTo>
                <a:lnTo>
                  <a:pt x="85714" y="92846"/>
                </a:lnTo>
                <a:lnTo>
                  <a:pt x="84787" y="92846"/>
                </a:lnTo>
                <a:lnTo>
                  <a:pt x="84787" y="92846"/>
                </a:lnTo>
                <a:lnTo>
                  <a:pt x="84787" y="92846"/>
                </a:lnTo>
                <a:lnTo>
                  <a:pt x="84787" y="92846"/>
                </a:lnTo>
                <a:lnTo>
                  <a:pt x="84787" y="94598"/>
                </a:lnTo>
                <a:lnTo>
                  <a:pt x="84787" y="94598"/>
                </a:lnTo>
                <a:lnTo>
                  <a:pt x="84787" y="94598"/>
                </a:lnTo>
                <a:lnTo>
                  <a:pt x="84787" y="97226"/>
                </a:lnTo>
                <a:lnTo>
                  <a:pt x="84787" y="97226"/>
                </a:lnTo>
                <a:lnTo>
                  <a:pt x="84787" y="97226"/>
                </a:lnTo>
                <a:lnTo>
                  <a:pt x="84787" y="97226"/>
                </a:lnTo>
                <a:lnTo>
                  <a:pt x="85714" y="97226"/>
                </a:lnTo>
                <a:lnTo>
                  <a:pt x="85714" y="98978"/>
                </a:lnTo>
                <a:lnTo>
                  <a:pt x="85714" y="98978"/>
                </a:lnTo>
                <a:lnTo>
                  <a:pt x="85714" y="98978"/>
                </a:lnTo>
                <a:lnTo>
                  <a:pt x="85714" y="98978"/>
                </a:lnTo>
                <a:lnTo>
                  <a:pt x="85714" y="98978"/>
                </a:lnTo>
                <a:lnTo>
                  <a:pt x="85714" y="100729"/>
                </a:lnTo>
                <a:lnTo>
                  <a:pt x="86640" y="100729"/>
                </a:lnTo>
                <a:lnTo>
                  <a:pt x="86640" y="100729"/>
                </a:lnTo>
                <a:lnTo>
                  <a:pt x="86640" y="100729"/>
                </a:lnTo>
                <a:lnTo>
                  <a:pt x="86640" y="100729"/>
                </a:lnTo>
                <a:lnTo>
                  <a:pt x="86640" y="102481"/>
                </a:lnTo>
                <a:lnTo>
                  <a:pt x="86640" y="102481"/>
                </a:lnTo>
                <a:lnTo>
                  <a:pt x="86640" y="102481"/>
                </a:lnTo>
                <a:lnTo>
                  <a:pt x="86640" y="102481"/>
                </a:lnTo>
                <a:lnTo>
                  <a:pt x="87567" y="102481"/>
                </a:lnTo>
                <a:lnTo>
                  <a:pt x="87567" y="102481"/>
                </a:lnTo>
                <a:lnTo>
                  <a:pt x="87567" y="102481"/>
                </a:lnTo>
                <a:lnTo>
                  <a:pt x="87567" y="104233"/>
                </a:lnTo>
                <a:lnTo>
                  <a:pt x="87567" y="104233"/>
                </a:lnTo>
                <a:lnTo>
                  <a:pt x="87567" y="104233"/>
                </a:lnTo>
                <a:lnTo>
                  <a:pt x="87567" y="104233"/>
                </a:lnTo>
                <a:lnTo>
                  <a:pt x="87567" y="104233"/>
                </a:lnTo>
                <a:lnTo>
                  <a:pt x="88494" y="104233"/>
                </a:lnTo>
                <a:lnTo>
                  <a:pt x="88494" y="106861"/>
                </a:lnTo>
                <a:lnTo>
                  <a:pt x="88494" y="106861"/>
                </a:lnTo>
                <a:lnTo>
                  <a:pt x="88494" y="106861"/>
                </a:lnTo>
                <a:lnTo>
                  <a:pt x="88494" y="106861"/>
                </a:lnTo>
                <a:lnTo>
                  <a:pt x="89884" y="106861"/>
                </a:lnTo>
                <a:lnTo>
                  <a:pt x="89884" y="106861"/>
                </a:lnTo>
                <a:lnTo>
                  <a:pt x="89884" y="106861"/>
                </a:lnTo>
                <a:lnTo>
                  <a:pt x="89884" y="106861"/>
                </a:lnTo>
                <a:lnTo>
                  <a:pt x="89884" y="106861"/>
                </a:lnTo>
                <a:lnTo>
                  <a:pt x="90810" y="106861"/>
                </a:lnTo>
                <a:lnTo>
                  <a:pt x="90810" y="104233"/>
                </a:lnTo>
                <a:lnTo>
                  <a:pt x="90810" y="104233"/>
                </a:lnTo>
                <a:lnTo>
                  <a:pt x="90810" y="104233"/>
                </a:lnTo>
                <a:lnTo>
                  <a:pt x="90810" y="104233"/>
                </a:lnTo>
                <a:lnTo>
                  <a:pt x="90810" y="104233"/>
                </a:lnTo>
                <a:lnTo>
                  <a:pt x="90810" y="102481"/>
                </a:lnTo>
                <a:lnTo>
                  <a:pt x="90810" y="102481"/>
                </a:lnTo>
                <a:lnTo>
                  <a:pt x="91737" y="102481"/>
                </a:lnTo>
                <a:lnTo>
                  <a:pt x="91737" y="104233"/>
                </a:lnTo>
                <a:lnTo>
                  <a:pt x="91737" y="104233"/>
                </a:lnTo>
                <a:lnTo>
                  <a:pt x="91737" y="104233"/>
                </a:lnTo>
                <a:lnTo>
                  <a:pt x="91737" y="104233"/>
                </a:lnTo>
                <a:lnTo>
                  <a:pt x="91737" y="104233"/>
                </a:lnTo>
                <a:lnTo>
                  <a:pt x="92664" y="104233"/>
                </a:lnTo>
                <a:lnTo>
                  <a:pt x="92664" y="104233"/>
                </a:lnTo>
                <a:lnTo>
                  <a:pt x="92664" y="104233"/>
                </a:lnTo>
                <a:lnTo>
                  <a:pt x="92664" y="104233"/>
                </a:lnTo>
                <a:lnTo>
                  <a:pt x="92664" y="104233"/>
                </a:lnTo>
                <a:lnTo>
                  <a:pt x="92664" y="104233"/>
                </a:lnTo>
                <a:lnTo>
                  <a:pt x="92664" y="102481"/>
                </a:lnTo>
                <a:lnTo>
                  <a:pt x="93590" y="102481"/>
                </a:lnTo>
                <a:lnTo>
                  <a:pt x="93590" y="102481"/>
                </a:lnTo>
                <a:lnTo>
                  <a:pt x="93590" y="102481"/>
                </a:lnTo>
                <a:lnTo>
                  <a:pt x="93590" y="102481"/>
                </a:lnTo>
                <a:lnTo>
                  <a:pt x="94980" y="102481"/>
                </a:lnTo>
                <a:lnTo>
                  <a:pt x="94980" y="102481"/>
                </a:lnTo>
                <a:lnTo>
                  <a:pt x="94980" y="102481"/>
                </a:lnTo>
                <a:lnTo>
                  <a:pt x="94980" y="104233"/>
                </a:lnTo>
                <a:lnTo>
                  <a:pt x="95907" y="104233"/>
                </a:lnTo>
                <a:lnTo>
                  <a:pt x="95907" y="104233"/>
                </a:lnTo>
                <a:lnTo>
                  <a:pt x="95907" y="104233"/>
                </a:lnTo>
                <a:lnTo>
                  <a:pt x="95907" y="104233"/>
                </a:lnTo>
                <a:lnTo>
                  <a:pt x="96833" y="104233"/>
                </a:lnTo>
                <a:lnTo>
                  <a:pt x="96833" y="104233"/>
                </a:lnTo>
                <a:lnTo>
                  <a:pt x="96833" y="104233"/>
                </a:lnTo>
                <a:lnTo>
                  <a:pt x="96833" y="104233"/>
                </a:lnTo>
                <a:lnTo>
                  <a:pt x="96833" y="106861"/>
                </a:lnTo>
                <a:lnTo>
                  <a:pt x="96833" y="106861"/>
                </a:lnTo>
                <a:lnTo>
                  <a:pt x="95907" y="106861"/>
                </a:lnTo>
                <a:lnTo>
                  <a:pt x="95907" y="106861"/>
                </a:lnTo>
                <a:lnTo>
                  <a:pt x="95907" y="106861"/>
                </a:lnTo>
                <a:lnTo>
                  <a:pt x="95907" y="108613"/>
                </a:lnTo>
                <a:lnTo>
                  <a:pt x="95907" y="108613"/>
                </a:lnTo>
                <a:lnTo>
                  <a:pt x="95907" y="106861"/>
                </a:lnTo>
                <a:lnTo>
                  <a:pt x="95907" y="106861"/>
                </a:lnTo>
                <a:lnTo>
                  <a:pt x="95907" y="106861"/>
                </a:lnTo>
                <a:lnTo>
                  <a:pt x="95907" y="106861"/>
                </a:lnTo>
                <a:lnTo>
                  <a:pt x="95907" y="106861"/>
                </a:lnTo>
                <a:lnTo>
                  <a:pt x="95907" y="108613"/>
                </a:lnTo>
                <a:lnTo>
                  <a:pt x="94980" y="108613"/>
                </a:lnTo>
                <a:lnTo>
                  <a:pt x="94980" y="108613"/>
                </a:lnTo>
                <a:lnTo>
                  <a:pt x="95907" y="108613"/>
                </a:lnTo>
                <a:lnTo>
                  <a:pt x="95907" y="108613"/>
                </a:lnTo>
                <a:lnTo>
                  <a:pt x="95907" y="110364"/>
                </a:lnTo>
                <a:lnTo>
                  <a:pt x="95907" y="110364"/>
                </a:lnTo>
                <a:lnTo>
                  <a:pt x="94980" y="110364"/>
                </a:lnTo>
                <a:lnTo>
                  <a:pt x="94980" y="110364"/>
                </a:lnTo>
                <a:lnTo>
                  <a:pt x="94980" y="110364"/>
                </a:lnTo>
                <a:lnTo>
                  <a:pt x="93590" y="110364"/>
                </a:lnTo>
                <a:lnTo>
                  <a:pt x="93590" y="110364"/>
                </a:lnTo>
                <a:lnTo>
                  <a:pt x="93590" y="110364"/>
                </a:lnTo>
                <a:lnTo>
                  <a:pt x="93590" y="110364"/>
                </a:lnTo>
                <a:lnTo>
                  <a:pt x="93590" y="110364"/>
                </a:lnTo>
                <a:lnTo>
                  <a:pt x="92664" y="110364"/>
                </a:lnTo>
                <a:lnTo>
                  <a:pt x="92664" y="110364"/>
                </a:lnTo>
                <a:lnTo>
                  <a:pt x="92664" y="110364"/>
                </a:lnTo>
                <a:lnTo>
                  <a:pt x="92664" y="110364"/>
                </a:lnTo>
                <a:lnTo>
                  <a:pt x="92664" y="110364"/>
                </a:lnTo>
                <a:lnTo>
                  <a:pt x="92664" y="110364"/>
                </a:lnTo>
                <a:lnTo>
                  <a:pt x="91737" y="110364"/>
                </a:lnTo>
                <a:lnTo>
                  <a:pt x="91737" y="110364"/>
                </a:lnTo>
                <a:lnTo>
                  <a:pt x="91737" y="110364"/>
                </a:lnTo>
                <a:lnTo>
                  <a:pt x="91737" y="112116"/>
                </a:lnTo>
                <a:lnTo>
                  <a:pt x="90810" y="112116"/>
                </a:lnTo>
                <a:lnTo>
                  <a:pt x="90810" y="110364"/>
                </a:lnTo>
                <a:lnTo>
                  <a:pt x="90810" y="110364"/>
                </a:lnTo>
                <a:lnTo>
                  <a:pt x="90810" y="110364"/>
                </a:lnTo>
                <a:lnTo>
                  <a:pt x="90810" y="110364"/>
                </a:lnTo>
                <a:lnTo>
                  <a:pt x="90810" y="110364"/>
                </a:lnTo>
                <a:lnTo>
                  <a:pt x="90810" y="110364"/>
                </a:lnTo>
                <a:lnTo>
                  <a:pt x="89884" y="110364"/>
                </a:lnTo>
                <a:lnTo>
                  <a:pt x="89884" y="110364"/>
                </a:lnTo>
                <a:lnTo>
                  <a:pt x="89884" y="110364"/>
                </a:lnTo>
                <a:lnTo>
                  <a:pt x="89884" y="110364"/>
                </a:lnTo>
                <a:lnTo>
                  <a:pt x="88494" y="110364"/>
                </a:lnTo>
                <a:lnTo>
                  <a:pt x="88494" y="110364"/>
                </a:lnTo>
                <a:lnTo>
                  <a:pt x="88494" y="110364"/>
                </a:lnTo>
                <a:lnTo>
                  <a:pt x="88494" y="110364"/>
                </a:lnTo>
                <a:lnTo>
                  <a:pt x="88494" y="110364"/>
                </a:lnTo>
                <a:lnTo>
                  <a:pt x="88494" y="112116"/>
                </a:lnTo>
                <a:lnTo>
                  <a:pt x="88494" y="112116"/>
                </a:lnTo>
                <a:lnTo>
                  <a:pt x="87567" y="112116"/>
                </a:lnTo>
                <a:lnTo>
                  <a:pt x="87567" y="112116"/>
                </a:lnTo>
                <a:lnTo>
                  <a:pt x="87567" y="112116"/>
                </a:lnTo>
                <a:lnTo>
                  <a:pt x="87567" y="112116"/>
                </a:lnTo>
                <a:lnTo>
                  <a:pt x="87567" y="112116"/>
                </a:lnTo>
                <a:lnTo>
                  <a:pt x="87567" y="112116"/>
                </a:lnTo>
                <a:lnTo>
                  <a:pt x="87567" y="112116"/>
                </a:lnTo>
                <a:lnTo>
                  <a:pt x="86640" y="112116"/>
                </a:lnTo>
                <a:lnTo>
                  <a:pt x="86640" y="112116"/>
                </a:lnTo>
                <a:lnTo>
                  <a:pt x="86640" y="112116"/>
                </a:lnTo>
                <a:lnTo>
                  <a:pt x="86640" y="113868"/>
                </a:lnTo>
                <a:lnTo>
                  <a:pt x="86640" y="113868"/>
                </a:lnTo>
                <a:lnTo>
                  <a:pt x="86640" y="113868"/>
                </a:lnTo>
                <a:lnTo>
                  <a:pt x="85714" y="113868"/>
                </a:lnTo>
                <a:lnTo>
                  <a:pt x="85714" y="113868"/>
                </a:lnTo>
                <a:lnTo>
                  <a:pt x="85714" y="113868"/>
                </a:lnTo>
                <a:lnTo>
                  <a:pt x="84787" y="113868"/>
                </a:lnTo>
                <a:lnTo>
                  <a:pt x="84787" y="113868"/>
                </a:lnTo>
                <a:lnTo>
                  <a:pt x="84787" y="113868"/>
                </a:lnTo>
                <a:lnTo>
                  <a:pt x="84787" y="113868"/>
                </a:lnTo>
                <a:lnTo>
                  <a:pt x="83397" y="113868"/>
                </a:lnTo>
                <a:lnTo>
                  <a:pt x="83397" y="113868"/>
                </a:lnTo>
                <a:lnTo>
                  <a:pt x="83397" y="113868"/>
                </a:lnTo>
                <a:lnTo>
                  <a:pt x="83397" y="113868"/>
                </a:lnTo>
                <a:lnTo>
                  <a:pt x="83397" y="113868"/>
                </a:lnTo>
                <a:lnTo>
                  <a:pt x="82471" y="113868"/>
                </a:lnTo>
                <a:lnTo>
                  <a:pt x="82471" y="113868"/>
                </a:lnTo>
                <a:lnTo>
                  <a:pt x="82471" y="113868"/>
                </a:lnTo>
                <a:lnTo>
                  <a:pt x="82471" y="113868"/>
                </a:lnTo>
                <a:lnTo>
                  <a:pt x="81544" y="113868"/>
                </a:lnTo>
                <a:lnTo>
                  <a:pt x="81544" y="116496"/>
                </a:lnTo>
                <a:lnTo>
                  <a:pt x="81544" y="116496"/>
                </a:lnTo>
                <a:lnTo>
                  <a:pt x="81544" y="116496"/>
                </a:lnTo>
                <a:lnTo>
                  <a:pt x="81544" y="116496"/>
                </a:lnTo>
                <a:lnTo>
                  <a:pt x="81544" y="116496"/>
                </a:lnTo>
                <a:lnTo>
                  <a:pt x="81544" y="118248"/>
                </a:lnTo>
                <a:lnTo>
                  <a:pt x="81544" y="118248"/>
                </a:lnTo>
                <a:lnTo>
                  <a:pt x="80617" y="118248"/>
                </a:lnTo>
                <a:lnTo>
                  <a:pt x="80617" y="118248"/>
                </a:lnTo>
                <a:lnTo>
                  <a:pt x="80617" y="118248"/>
                </a:lnTo>
                <a:lnTo>
                  <a:pt x="80617" y="118248"/>
                </a:lnTo>
                <a:lnTo>
                  <a:pt x="80617" y="118248"/>
                </a:lnTo>
                <a:lnTo>
                  <a:pt x="80617" y="118248"/>
                </a:lnTo>
                <a:lnTo>
                  <a:pt x="80617" y="120000"/>
                </a:lnTo>
                <a:lnTo>
                  <a:pt x="79691" y="120000"/>
                </a:lnTo>
                <a:lnTo>
                  <a:pt x="79691" y="120000"/>
                </a:lnTo>
                <a:lnTo>
                  <a:pt x="79691" y="120000"/>
                </a:lnTo>
                <a:lnTo>
                  <a:pt x="79691" y="120000"/>
                </a:lnTo>
                <a:lnTo>
                  <a:pt x="78301" y="120000"/>
                </a:lnTo>
                <a:lnTo>
                  <a:pt x="78301" y="120000"/>
                </a:lnTo>
                <a:lnTo>
                  <a:pt x="78301" y="120000"/>
                </a:lnTo>
                <a:lnTo>
                  <a:pt x="78301" y="120000"/>
                </a:lnTo>
                <a:lnTo>
                  <a:pt x="77374" y="120000"/>
                </a:lnTo>
                <a:lnTo>
                  <a:pt x="77374" y="120000"/>
                </a:lnTo>
                <a:lnTo>
                  <a:pt x="77374" y="120000"/>
                </a:lnTo>
                <a:lnTo>
                  <a:pt x="77374" y="120000"/>
                </a:lnTo>
                <a:lnTo>
                  <a:pt x="77374" y="120000"/>
                </a:lnTo>
                <a:lnTo>
                  <a:pt x="76447" y="120000"/>
                </a:lnTo>
                <a:lnTo>
                  <a:pt x="76447" y="120000"/>
                </a:lnTo>
                <a:lnTo>
                  <a:pt x="76447" y="118248"/>
                </a:lnTo>
                <a:lnTo>
                  <a:pt x="76447" y="118248"/>
                </a:lnTo>
                <a:lnTo>
                  <a:pt x="75521" y="118248"/>
                </a:lnTo>
                <a:lnTo>
                  <a:pt x="75521" y="118248"/>
                </a:lnTo>
                <a:lnTo>
                  <a:pt x="75521" y="118248"/>
                </a:lnTo>
                <a:lnTo>
                  <a:pt x="75521" y="118248"/>
                </a:lnTo>
                <a:lnTo>
                  <a:pt x="75521" y="118248"/>
                </a:lnTo>
                <a:lnTo>
                  <a:pt x="75521" y="118248"/>
                </a:lnTo>
                <a:lnTo>
                  <a:pt x="74594" y="118248"/>
                </a:lnTo>
                <a:lnTo>
                  <a:pt x="74594" y="116496"/>
                </a:lnTo>
                <a:lnTo>
                  <a:pt x="74594" y="116496"/>
                </a:lnTo>
                <a:lnTo>
                  <a:pt x="75521" y="116496"/>
                </a:lnTo>
                <a:lnTo>
                  <a:pt x="75521" y="116496"/>
                </a:lnTo>
                <a:lnTo>
                  <a:pt x="75521" y="116496"/>
                </a:lnTo>
                <a:lnTo>
                  <a:pt x="75521" y="116496"/>
                </a:lnTo>
                <a:lnTo>
                  <a:pt x="75521" y="116496"/>
                </a:lnTo>
                <a:lnTo>
                  <a:pt x="75521" y="113868"/>
                </a:lnTo>
                <a:lnTo>
                  <a:pt x="75521" y="113868"/>
                </a:lnTo>
                <a:lnTo>
                  <a:pt x="75521" y="113868"/>
                </a:lnTo>
                <a:lnTo>
                  <a:pt x="75521" y="113868"/>
                </a:lnTo>
                <a:lnTo>
                  <a:pt x="75521" y="112116"/>
                </a:lnTo>
                <a:lnTo>
                  <a:pt x="75521" y="112116"/>
                </a:lnTo>
                <a:lnTo>
                  <a:pt x="75521" y="112116"/>
                </a:lnTo>
                <a:lnTo>
                  <a:pt x="76447" y="112116"/>
                </a:lnTo>
                <a:lnTo>
                  <a:pt x="76447" y="112116"/>
                </a:lnTo>
                <a:lnTo>
                  <a:pt x="76447" y="112116"/>
                </a:lnTo>
                <a:lnTo>
                  <a:pt x="76447" y="110364"/>
                </a:lnTo>
                <a:lnTo>
                  <a:pt x="76447" y="110364"/>
                </a:lnTo>
                <a:lnTo>
                  <a:pt x="75521" y="110364"/>
                </a:lnTo>
                <a:lnTo>
                  <a:pt x="75521" y="110364"/>
                </a:lnTo>
                <a:lnTo>
                  <a:pt x="75521" y="110364"/>
                </a:lnTo>
                <a:lnTo>
                  <a:pt x="75521" y="108613"/>
                </a:lnTo>
                <a:lnTo>
                  <a:pt x="75521" y="108613"/>
                </a:lnTo>
                <a:lnTo>
                  <a:pt x="75521" y="108613"/>
                </a:lnTo>
                <a:lnTo>
                  <a:pt x="75521" y="108613"/>
                </a:lnTo>
                <a:lnTo>
                  <a:pt x="74594" y="108613"/>
                </a:lnTo>
                <a:lnTo>
                  <a:pt x="74594" y="108613"/>
                </a:lnTo>
                <a:lnTo>
                  <a:pt x="74594" y="108613"/>
                </a:lnTo>
                <a:lnTo>
                  <a:pt x="74594" y="108613"/>
                </a:lnTo>
                <a:lnTo>
                  <a:pt x="74594" y="108613"/>
                </a:lnTo>
                <a:lnTo>
                  <a:pt x="73204" y="108613"/>
                </a:lnTo>
                <a:lnTo>
                  <a:pt x="73204" y="108613"/>
                </a:lnTo>
                <a:lnTo>
                  <a:pt x="73204" y="108613"/>
                </a:lnTo>
                <a:lnTo>
                  <a:pt x="73204" y="108613"/>
                </a:lnTo>
                <a:lnTo>
                  <a:pt x="73204" y="108613"/>
                </a:lnTo>
                <a:lnTo>
                  <a:pt x="72277" y="108613"/>
                </a:lnTo>
                <a:lnTo>
                  <a:pt x="72277" y="106861"/>
                </a:lnTo>
                <a:lnTo>
                  <a:pt x="72277" y="106861"/>
                </a:lnTo>
                <a:lnTo>
                  <a:pt x="72277" y="106861"/>
                </a:lnTo>
                <a:lnTo>
                  <a:pt x="72277" y="106861"/>
                </a:lnTo>
                <a:lnTo>
                  <a:pt x="72277" y="106861"/>
                </a:lnTo>
                <a:lnTo>
                  <a:pt x="72277" y="106861"/>
                </a:lnTo>
                <a:lnTo>
                  <a:pt x="71351" y="106861"/>
                </a:lnTo>
                <a:lnTo>
                  <a:pt x="71351" y="106861"/>
                </a:lnTo>
                <a:lnTo>
                  <a:pt x="71351" y="106861"/>
                </a:lnTo>
                <a:lnTo>
                  <a:pt x="71351" y="106861"/>
                </a:lnTo>
                <a:lnTo>
                  <a:pt x="70424" y="106861"/>
                </a:lnTo>
                <a:lnTo>
                  <a:pt x="70424" y="106861"/>
                </a:lnTo>
                <a:lnTo>
                  <a:pt x="70424" y="106861"/>
                </a:lnTo>
                <a:lnTo>
                  <a:pt x="70424" y="106861"/>
                </a:lnTo>
                <a:lnTo>
                  <a:pt x="69498" y="106861"/>
                </a:lnTo>
                <a:lnTo>
                  <a:pt x="69498" y="106861"/>
                </a:lnTo>
                <a:lnTo>
                  <a:pt x="69498" y="106861"/>
                </a:lnTo>
                <a:lnTo>
                  <a:pt x="69498" y="106861"/>
                </a:lnTo>
                <a:lnTo>
                  <a:pt x="69498" y="106861"/>
                </a:lnTo>
                <a:lnTo>
                  <a:pt x="68108" y="106861"/>
                </a:lnTo>
                <a:lnTo>
                  <a:pt x="68108" y="104233"/>
                </a:lnTo>
                <a:lnTo>
                  <a:pt x="68108" y="104233"/>
                </a:lnTo>
                <a:lnTo>
                  <a:pt x="68108" y="104233"/>
                </a:lnTo>
                <a:lnTo>
                  <a:pt x="69498" y="104233"/>
                </a:lnTo>
                <a:lnTo>
                  <a:pt x="69498" y="104233"/>
                </a:lnTo>
                <a:lnTo>
                  <a:pt x="69498" y="102481"/>
                </a:lnTo>
                <a:lnTo>
                  <a:pt x="69498" y="102481"/>
                </a:lnTo>
                <a:lnTo>
                  <a:pt x="69498" y="102481"/>
                </a:lnTo>
                <a:lnTo>
                  <a:pt x="69498" y="102481"/>
                </a:lnTo>
                <a:lnTo>
                  <a:pt x="70424" y="102481"/>
                </a:lnTo>
                <a:lnTo>
                  <a:pt x="70424" y="102481"/>
                </a:lnTo>
                <a:lnTo>
                  <a:pt x="70424" y="102481"/>
                </a:lnTo>
                <a:lnTo>
                  <a:pt x="70424" y="102481"/>
                </a:lnTo>
                <a:lnTo>
                  <a:pt x="71351" y="102481"/>
                </a:lnTo>
                <a:lnTo>
                  <a:pt x="71351" y="100729"/>
                </a:lnTo>
                <a:lnTo>
                  <a:pt x="71351" y="100729"/>
                </a:lnTo>
                <a:lnTo>
                  <a:pt x="71351" y="100729"/>
                </a:lnTo>
                <a:lnTo>
                  <a:pt x="71351" y="100729"/>
                </a:lnTo>
                <a:lnTo>
                  <a:pt x="71351" y="100729"/>
                </a:lnTo>
                <a:lnTo>
                  <a:pt x="72277" y="100729"/>
                </a:lnTo>
                <a:lnTo>
                  <a:pt x="72277" y="100729"/>
                </a:lnTo>
                <a:lnTo>
                  <a:pt x="72277" y="100729"/>
                </a:lnTo>
                <a:lnTo>
                  <a:pt x="72277" y="100729"/>
                </a:lnTo>
                <a:lnTo>
                  <a:pt x="72277" y="98978"/>
                </a:lnTo>
                <a:lnTo>
                  <a:pt x="72277" y="98978"/>
                </a:lnTo>
                <a:lnTo>
                  <a:pt x="73204" y="98978"/>
                </a:lnTo>
                <a:lnTo>
                  <a:pt x="73204" y="98978"/>
                </a:lnTo>
                <a:lnTo>
                  <a:pt x="73204" y="98978"/>
                </a:lnTo>
                <a:lnTo>
                  <a:pt x="73204" y="98978"/>
                </a:lnTo>
                <a:lnTo>
                  <a:pt x="73204" y="98978"/>
                </a:lnTo>
                <a:lnTo>
                  <a:pt x="73204" y="98978"/>
                </a:lnTo>
                <a:lnTo>
                  <a:pt x="74594" y="98978"/>
                </a:lnTo>
                <a:lnTo>
                  <a:pt x="74594" y="98978"/>
                </a:lnTo>
                <a:lnTo>
                  <a:pt x="74594" y="98978"/>
                </a:lnTo>
                <a:lnTo>
                  <a:pt x="74594" y="98978"/>
                </a:lnTo>
                <a:lnTo>
                  <a:pt x="74594" y="98978"/>
                </a:lnTo>
                <a:lnTo>
                  <a:pt x="75521" y="98978"/>
                </a:lnTo>
                <a:lnTo>
                  <a:pt x="75521" y="97226"/>
                </a:lnTo>
                <a:lnTo>
                  <a:pt x="75521" y="97226"/>
                </a:lnTo>
                <a:lnTo>
                  <a:pt x="75521" y="97226"/>
                </a:lnTo>
                <a:lnTo>
                  <a:pt x="75521" y="97226"/>
                </a:lnTo>
                <a:lnTo>
                  <a:pt x="75521" y="97226"/>
                </a:lnTo>
                <a:lnTo>
                  <a:pt x="76447" y="97226"/>
                </a:lnTo>
                <a:lnTo>
                  <a:pt x="76447" y="97226"/>
                </a:lnTo>
                <a:lnTo>
                  <a:pt x="76447" y="97226"/>
                </a:lnTo>
                <a:lnTo>
                  <a:pt x="76447" y="94598"/>
                </a:lnTo>
                <a:lnTo>
                  <a:pt x="76447" y="94598"/>
                </a:lnTo>
                <a:lnTo>
                  <a:pt x="76447" y="94598"/>
                </a:lnTo>
                <a:lnTo>
                  <a:pt x="75521" y="94598"/>
                </a:lnTo>
                <a:lnTo>
                  <a:pt x="75521" y="94598"/>
                </a:lnTo>
                <a:lnTo>
                  <a:pt x="75521" y="94598"/>
                </a:lnTo>
                <a:lnTo>
                  <a:pt x="75521" y="94598"/>
                </a:lnTo>
                <a:lnTo>
                  <a:pt x="75521" y="94598"/>
                </a:lnTo>
                <a:lnTo>
                  <a:pt x="75521" y="94598"/>
                </a:lnTo>
                <a:lnTo>
                  <a:pt x="74594" y="94598"/>
                </a:lnTo>
                <a:lnTo>
                  <a:pt x="74594" y="94598"/>
                </a:lnTo>
                <a:lnTo>
                  <a:pt x="74594" y="94598"/>
                </a:lnTo>
                <a:lnTo>
                  <a:pt x="74594" y="94598"/>
                </a:lnTo>
                <a:lnTo>
                  <a:pt x="74594" y="94598"/>
                </a:lnTo>
                <a:lnTo>
                  <a:pt x="73204" y="94598"/>
                </a:lnTo>
                <a:lnTo>
                  <a:pt x="73204" y="94598"/>
                </a:lnTo>
                <a:lnTo>
                  <a:pt x="73204" y="92846"/>
                </a:lnTo>
                <a:lnTo>
                  <a:pt x="73204" y="92846"/>
                </a:lnTo>
                <a:lnTo>
                  <a:pt x="72277" y="92846"/>
                </a:lnTo>
                <a:lnTo>
                  <a:pt x="72277" y="92846"/>
                </a:lnTo>
                <a:lnTo>
                  <a:pt x="72277" y="94598"/>
                </a:lnTo>
                <a:lnTo>
                  <a:pt x="72277" y="94598"/>
                </a:lnTo>
                <a:lnTo>
                  <a:pt x="72277" y="94598"/>
                </a:lnTo>
                <a:lnTo>
                  <a:pt x="72277" y="94598"/>
                </a:lnTo>
                <a:lnTo>
                  <a:pt x="72277" y="94598"/>
                </a:lnTo>
                <a:lnTo>
                  <a:pt x="72277" y="94598"/>
                </a:lnTo>
                <a:lnTo>
                  <a:pt x="72277" y="94598"/>
                </a:lnTo>
                <a:lnTo>
                  <a:pt x="72277" y="94598"/>
                </a:lnTo>
                <a:lnTo>
                  <a:pt x="72277" y="94598"/>
                </a:lnTo>
                <a:lnTo>
                  <a:pt x="71351" y="94598"/>
                </a:lnTo>
                <a:lnTo>
                  <a:pt x="71351" y="94598"/>
                </a:lnTo>
                <a:lnTo>
                  <a:pt x="71351" y="94598"/>
                </a:lnTo>
                <a:lnTo>
                  <a:pt x="71351" y="94598"/>
                </a:lnTo>
                <a:lnTo>
                  <a:pt x="70424" y="94598"/>
                </a:lnTo>
                <a:lnTo>
                  <a:pt x="70424" y="94598"/>
                </a:lnTo>
                <a:lnTo>
                  <a:pt x="70424" y="94598"/>
                </a:lnTo>
                <a:lnTo>
                  <a:pt x="70424" y="94598"/>
                </a:lnTo>
                <a:lnTo>
                  <a:pt x="69498" y="94598"/>
                </a:lnTo>
                <a:lnTo>
                  <a:pt x="69498" y="94598"/>
                </a:lnTo>
                <a:lnTo>
                  <a:pt x="69498" y="94598"/>
                </a:lnTo>
                <a:lnTo>
                  <a:pt x="69498" y="94598"/>
                </a:lnTo>
                <a:lnTo>
                  <a:pt x="68108" y="94598"/>
                </a:lnTo>
                <a:lnTo>
                  <a:pt x="68108" y="94598"/>
                </a:lnTo>
                <a:lnTo>
                  <a:pt x="68108" y="94598"/>
                </a:lnTo>
                <a:lnTo>
                  <a:pt x="68108" y="94598"/>
                </a:lnTo>
                <a:lnTo>
                  <a:pt x="68108" y="94598"/>
                </a:lnTo>
                <a:lnTo>
                  <a:pt x="67181" y="94598"/>
                </a:lnTo>
                <a:lnTo>
                  <a:pt x="67181" y="94598"/>
                </a:lnTo>
                <a:lnTo>
                  <a:pt x="67181" y="92846"/>
                </a:lnTo>
                <a:lnTo>
                  <a:pt x="67181" y="92846"/>
                </a:lnTo>
                <a:lnTo>
                  <a:pt x="66254" y="92846"/>
                </a:lnTo>
                <a:lnTo>
                  <a:pt x="66254" y="92846"/>
                </a:lnTo>
                <a:lnTo>
                  <a:pt x="66254" y="92846"/>
                </a:lnTo>
                <a:lnTo>
                  <a:pt x="66254" y="92846"/>
                </a:lnTo>
                <a:lnTo>
                  <a:pt x="66254" y="92846"/>
                </a:lnTo>
                <a:lnTo>
                  <a:pt x="65328" y="92846"/>
                </a:lnTo>
                <a:lnTo>
                  <a:pt x="65328" y="92846"/>
                </a:lnTo>
                <a:lnTo>
                  <a:pt x="65328" y="92846"/>
                </a:lnTo>
                <a:lnTo>
                  <a:pt x="65328" y="92846"/>
                </a:lnTo>
                <a:lnTo>
                  <a:pt x="64401" y="92846"/>
                </a:lnTo>
                <a:lnTo>
                  <a:pt x="64401" y="92846"/>
                </a:lnTo>
                <a:lnTo>
                  <a:pt x="64401" y="92846"/>
                </a:lnTo>
                <a:lnTo>
                  <a:pt x="64401" y="92846"/>
                </a:lnTo>
                <a:lnTo>
                  <a:pt x="63011" y="92846"/>
                </a:lnTo>
                <a:lnTo>
                  <a:pt x="63011" y="92846"/>
                </a:lnTo>
                <a:lnTo>
                  <a:pt x="63011" y="92846"/>
                </a:lnTo>
                <a:lnTo>
                  <a:pt x="63011" y="92846"/>
                </a:lnTo>
                <a:lnTo>
                  <a:pt x="63011" y="92846"/>
                </a:lnTo>
                <a:lnTo>
                  <a:pt x="62084" y="92846"/>
                </a:lnTo>
                <a:lnTo>
                  <a:pt x="62084" y="92846"/>
                </a:lnTo>
                <a:lnTo>
                  <a:pt x="62084" y="91094"/>
                </a:lnTo>
                <a:lnTo>
                  <a:pt x="62084" y="91094"/>
                </a:lnTo>
                <a:lnTo>
                  <a:pt x="62084" y="91094"/>
                </a:lnTo>
                <a:lnTo>
                  <a:pt x="62084" y="89343"/>
                </a:lnTo>
                <a:lnTo>
                  <a:pt x="62084" y="89343"/>
                </a:lnTo>
                <a:lnTo>
                  <a:pt x="62084" y="91094"/>
                </a:lnTo>
                <a:lnTo>
                  <a:pt x="62084" y="91094"/>
                </a:lnTo>
                <a:lnTo>
                  <a:pt x="63011" y="91094"/>
                </a:lnTo>
                <a:lnTo>
                  <a:pt x="63011" y="91094"/>
                </a:lnTo>
                <a:lnTo>
                  <a:pt x="63011" y="91094"/>
                </a:lnTo>
                <a:lnTo>
                  <a:pt x="63011" y="91094"/>
                </a:lnTo>
                <a:lnTo>
                  <a:pt x="63011" y="91094"/>
                </a:lnTo>
                <a:lnTo>
                  <a:pt x="63011" y="91094"/>
                </a:lnTo>
                <a:lnTo>
                  <a:pt x="64401" y="91094"/>
                </a:lnTo>
                <a:lnTo>
                  <a:pt x="64401" y="91094"/>
                </a:lnTo>
                <a:lnTo>
                  <a:pt x="63011" y="91094"/>
                </a:lnTo>
                <a:lnTo>
                  <a:pt x="63011" y="89343"/>
                </a:lnTo>
                <a:lnTo>
                  <a:pt x="63011" y="89343"/>
                </a:lnTo>
                <a:lnTo>
                  <a:pt x="63011" y="89343"/>
                </a:lnTo>
                <a:lnTo>
                  <a:pt x="63011" y="89343"/>
                </a:lnTo>
                <a:lnTo>
                  <a:pt x="63011" y="89343"/>
                </a:lnTo>
                <a:lnTo>
                  <a:pt x="63011" y="89343"/>
                </a:lnTo>
                <a:lnTo>
                  <a:pt x="62084" y="89343"/>
                </a:lnTo>
                <a:lnTo>
                  <a:pt x="62084" y="87591"/>
                </a:lnTo>
                <a:lnTo>
                  <a:pt x="62084" y="87591"/>
                </a:lnTo>
                <a:lnTo>
                  <a:pt x="62084" y="87591"/>
                </a:lnTo>
                <a:lnTo>
                  <a:pt x="62084" y="87591"/>
                </a:lnTo>
                <a:lnTo>
                  <a:pt x="62084" y="87591"/>
                </a:lnTo>
                <a:lnTo>
                  <a:pt x="61158" y="87591"/>
                </a:lnTo>
                <a:lnTo>
                  <a:pt x="61158" y="87591"/>
                </a:lnTo>
                <a:lnTo>
                  <a:pt x="61158" y="87591"/>
                </a:lnTo>
                <a:lnTo>
                  <a:pt x="61158" y="87591"/>
                </a:lnTo>
                <a:lnTo>
                  <a:pt x="61158" y="87591"/>
                </a:lnTo>
                <a:lnTo>
                  <a:pt x="60231" y="87591"/>
                </a:lnTo>
                <a:lnTo>
                  <a:pt x="60231" y="87591"/>
                </a:lnTo>
                <a:lnTo>
                  <a:pt x="60231" y="87591"/>
                </a:lnTo>
                <a:lnTo>
                  <a:pt x="60231" y="87591"/>
                </a:lnTo>
                <a:lnTo>
                  <a:pt x="60231" y="87591"/>
                </a:lnTo>
                <a:lnTo>
                  <a:pt x="60231" y="87591"/>
                </a:lnTo>
                <a:lnTo>
                  <a:pt x="59305" y="87591"/>
                </a:lnTo>
                <a:lnTo>
                  <a:pt x="59305" y="87591"/>
                </a:lnTo>
                <a:lnTo>
                  <a:pt x="59305" y="87591"/>
                </a:lnTo>
                <a:lnTo>
                  <a:pt x="57915" y="87591"/>
                </a:lnTo>
                <a:lnTo>
                  <a:pt x="57915" y="87591"/>
                </a:lnTo>
                <a:lnTo>
                  <a:pt x="57915" y="87591"/>
                </a:lnTo>
                <a:lnTo>
                  <a:pt x="57915" y="87591"/>
                </a:lnTo>
                <a:lnTo>
                  <a:pt x="57915" y="87591"/>
                </a:lnTo>
                <a:lnTo>
                  <a:pt x="56988" y="87591"/>
                </a:lnTo>
                <a:lnTo>
                  <a:pt x="56988" y="89343"/>
                </a:lnTo>
                <a:lnTo>
                  <a:pt x="56988" y="89343"/>
                </a:lnTo>
                <a:lnTo>
                  <a:pt x="56988" y="89343"/>
                </a:lnTo>
                <a:lnTo>
                  <a:pt x="56988" y="91094"/>
                </a:lnTo>
                <a:lnTo>
                  <a:pt x="56988" y="91094"/>
                </a:lnTo>
                <a:lnTo>
                  <a:pt x="56988" y="91094"/>
                </a:lnTo>
                <a:lnTo>
                  <a:pt x="56988" y="91094"/>
                </a:lnTo>
                <a:lnTo>
                  <a:pt x="56988" y="91094"/>
                </a:lnTo>
                <a:lnTo>
                  <a:pt x="56988" y="91094"/>
                </a:lnTo>
                <a:lnTo>
                  <a:pt x="56988" y="92846"/>
                </a:lnTo>
                <a:lnTo>
                  <a:pt x="56988" y="92846"/>
                </a:lnTo>
                <a:lnTo>
                  <a:pt x="56061" y="92846"/>
                </a:lnTo>
                <a:lnTo>
                  <a:pt x="56061" y="92846"/>
                </a:lnTo>
                <a:lnTo>
                  <a:pt x="56061" y="92846"/>
                </a:lnTo>
                <a:lnTo>
                  <a:pt x="56061" y="92846"/>
                </a:lnTo>
                <a:lnTo>
                  <a:pt x="56061" y="92846"/>
                </a:lnTo>
                <a:lnTo>
                  <a:pt x="56061" y="94598"/>
                </a:lnTo>
                <a:lnTo>
                  <a:pt x="55135" y="94598"/>
                </a:lnTo>
                <a:lnTo>
                  <a:pt x="55135" y="94598"/>
                </a:lnTo>
                <a:lnTo>
                  <a:pt x="55135" y="94598"/>
                </a:lnTo>
                <a:lnTo>
                  <a:pt x="55135" y="94598"/>
                </a:lnTo>
                <a:lnTo>
                  <a:pt x="55135" y="94598"/>
                </a:lnTo>
                <a:lnTo>
                  <a:pt x="55135" y="94598"/>
                </a:lnTo>
                <a:lnTo>
                  <a:pt x="55135" y="97226"/>
                </a:lnTo>
                <a:lnTo>
                  <a:pt x="54208" y="97226"/>
                </a:lnTo>
                <a:lnTo>
                  <a:pt x="54208" y="97226"/>
                </a:lnTo>
                <a:lnTo>
                  <a:pt x="54208" y="97226"/>
                </a:lnTo>
                <a:lnTo>
                  <a:pt x="54208" y="97226"/>
                </a:lnTo>
                <a:lnTo>
                  <a:pt x="54208" y="97226"/>
                </a:lnTo>
                <a:lnTo>
                  <a:pt x="54208" y="98978"/>
                </a:lnTo>
                <a:lnTo>
                  <a:pt x="54208" y="98978"/>
                </a:lnTo>
                <a:lnTo>
                  <a:pt x="52818" y="98978"/>
                </a:lnTo>
                <a:lnTo>
                  <a:pt x="52818" y="98978"/>
                </a:lnTo>
                <a:lnTo>
                  <a:pt x="52818" y="98978"/>
                </a:lnTo>
                <a:lnTo>
                  <a:pt x="52818" y="98978"/>
                </a:lnTo>
                <a:lnTo>
                  <a:pt x="52818" y="98978"/>
                </a:lnTo>
                <a:lnTo>
                  <a:pt x="51891" y="98978"/>
                </a:lnTo>
                <a:lnTo>
                  <a:pt x="51891" y="100729"/>
                </a:lnTo>
                <a:lnTo>
                  <a:pt x="51891" y="100729"/>
                </a:lnTo>
                <a:lnTo>
                  <a:pt x="51891" y="100729"/>
                </a:lnTo>
                <a:lnTo>
                  <a:pt x="51891" y="100729"/>
                </a:lnTo>
                <a:lnTo>
                  <a:pt x="51891" y="100729"/>
                </a:lnTo>
                <a:lnTo>
                  <a:pt x="50965" y="100729"/>
                </a:lnTo>
                <a:lnTo>
                  <a:pt x="50965" y="100729"/>
                </a:lnTo>
                <a:lnTo>
                  <a:pt x="50965" y="100729"/>
                </a:lnTo>
                <a:lnTo>
                  <a:pt x="50965" y="102481"/>
                </a:lnTo>
                <a:lnTo>
                  <a:pt x="50965" y="102481"/>
                </a:lnTo>
                <a:lnTo>
                  <a:pt x="50965" y="102481"/>
                </a:lnTo>
                <a:lnTo>
                  <a:pt x="50965" y="102481"/>
                </a:lnTo>
                <a:lnTo>
                  <a:pt x="50038" y="102481"/>
                </a:lnTo>
                <a:lnTo>
                  <a:pt x="50038" y="102481"/>
                </a:lnTo>
                <a:lnTo>
                  <a:pt x="50965" y="102481"/>
                </a:lnTo>
                <a:lnTo>
                  <a:pt x="50965" y="102481"/>
                </a:lnTo>
                <a:lnTo>
                  <a:pt x="50965" y="104233"/>
                </a:lnTo>
                <a:lnTo>
                  <a:pt x="50965" y="104233"/>
                </a:lnTo>
                <a:lnTo>
                  <a:pt x="50965" y="104233"/>
                </a:lnTo>
                <a:lnTo>
                  <a:pt x="50965" y="106861"/>
                </a:lnTo>
                <a:lnTo>
                  <a:pt x="50965" y="106861"/>
                </a:lnTo>
                <a:lnTo>
                  <a:pt x="50965" y="106861"/>
                </a:lnTo>
                <a:lnTo>
                  <a:pt x="50965" y="106861"/>
                </a:lnTo>
                <a:lnTo>
                  <a:pt x="50965" y="108613"/>
                </a:lnTo>
                <a:lnTo>
                  <a:pt x="50038" y="108613"/>
                </a:lnTo>
                <a:lnTo>
                  <a:pt x="50038" y="108613"/>
                </a:lnTo>
                <a:lnTo>
                  <a:pt x="50038" y="106861"/>
                </a:lnTo>
                <a:lnTo>
                  <a:pt x="50038" y="106861"/>
                </a:lnTo>
                <a:lnTo>
                  <a:pt x="50038" y="106861"/>
                </a:lnTo>
                <a:lnTo>
                  <a:pt x="50038" y="106861"/>
                </a:lnTo>
                <a:lnTo>
                  <a:pt x="50038" y="106861"/>
                </a:lnTo>
                <a:lnTo>
                  <a:pt x="50038" y="106861"/>
                </a:lnTo>
                <a:lnTo>
                  <a:pt x="50038" y="104233"/>
                </a:lnTo>
                <a:lnTo>
                  <a:pt x="49111" y="104233"/>
                </a:lnTo>
                <a:lnTo>
                  <a:pt x="49111" y="104233"/>
                </a:lnTo>
                <a:lnTo>
                  <a:pt x="49111" y="104233"/>
                </a:lnTo>
                <a:lnTo>
                  <a:pt x="49111" y="104233"/>
                </a:lnTo>
                <a:lnTo>
                  <a:pt x="49111" y="104233"/>
                </a:lnTo>
                <a:lnTo>
                  <a:pt x="47722" y="104233"/>
                </a:lnTo>
                <a:lnTo>
                  <a:pt x="47722" y="104233"/>
                </a:lnTo>
                <a:lnTo>
                  <a:pt x="47722" y="104233"/>
                </a:lnTo>
                <a:lnTo>
                  <a:pt x="47722" y="104233"/>
                </a:lnTo>
                <a:lnTo>
                  <a:pt x="47722" y="104233"/>
                </a:lnTo>
                <a:lnTo>
                  <a:pt x="47722" y="104233"/>
                </a:lnTo>
                <a:lnTo>
                  <a:pt x="46795" y="104233"/>
                </a:lnTo>
                <a:lnTo>
                  <a:pt x="46795" y="104233"/>
                </a:lnTo>
                <a:lnTo>
                  <a:pt x="46795" y="104233"/>
                </a:lnTo>
                <a:lnTo>
                  <a:pt x="46795" y="104233"/>
                </a:lnTo>
                <a:lnTo>
                  <a:pt x="45868" y="104233"/>
                </a:lnTo>
                <a:lnTo>
                  <a:pt x="45868" y="104233"/>
                </a:lnTo>
                <a:lnTo>
                  <a:pt x="45868" y="106861"/>
                </a:lnTo>
                <a:lnTo>
                  <a:pt x="45868" y="106861"/>
                </a:lnTo>
                <a:lnTo>
                  <a:pt x="45868" y="106861"/>
                </a:lnTo>
                <a:lnTo>
                  <a:pt x="44942" y="106861"/>
                </a:lnTo>
                <a:lnTo>
                  <a:pt x="44942" y="106861"/>
                </a:lnTo>
                <a:lnTo>
                  <a:pt x="44942" y="106861"/>
                </a:lnTo>
                <a:lnTo>
                  <a:pt x="44942" y="106861"/>
                </a:lnTo>
                <a:lnTo>
                  <a:pt x="44942" y="106861"/>
                </a:lnTo>
                <a:lnTo>
                  <a:pt x="44942" y="106861"/>
                </a:lnTo>
                <a:lnTo>
                  <a:pt x="44015" y="106861"/>
                </a:lnTo>
                <a:lnTo>
                  <a:pt x="44015" y="106861"/>
                </a:lnTo>
                <a:lnTo>
                  <a:pt x="44015" y="106861"/>
                </a:lnTo>
                <a:lnTo>
                  <a:pt x="44015" y="106861"/>
                </a:lnTo>
                <a:lnTo>
                  <a:pt x="44015" y="106861"/>
                </a:lnTo>
                <a:lnTo>
                  <a:pt x="42625" y="106861"/>
                </a:lnTo>
                <a:lnTo>
                  <a:pt x="42625" y="106861"/>
                </a:lnTo>
                <a:lnTo>
                  <a:pt x="42625" y="106861"/>
                </a:lnTo>
                <a:lnTo>
                  <a:pt x="42625" y="106861"/>
                </a:lnTo>
                <a:lnTo>
                  <a:pt x="41698" y="106861"/>
                </a:lnTo>
                <a:lnTo>
                  <a:pt x="41698" y="106861"/>
                </a:lnTo>
                <a:lnTo>
                  <a:pt x="41698" y="106861"/>
                </a:lnTo>
                <a:lnTo>
                  <a:pt x="41698" y="106861"/>
                </a:lnTo>
                <a:lnTo>
                  <a:pt x="41698" y="106861"/>
                </a:lnTo>
                <a:lnTo>
                  <a:pt x="41698" y="106861"/>
                </a:lnTo>
                <a:lnTo>
                  <a:pt x="40772" y="106861"/>
                </a:lnTo>
                <a:lnTo>
                  <a:pt x="40772" y="104233"/>
                </a:lnTo>
                <a:lnTo>
                  <a:pt x="40772" y="104233"/>
                </a:lnTo>
                <a:lnTo>
                  <a:pt x="40772" y="104233"/>
                </a:lnTo>
                <a:lnTo>
                  <a:pt x="40772" y="104233"/>
                </a:lnTo>
                <a:lnTo>
                  <a:pt x="40772" y="104233"/>
                </a:lnTo>
                <a:lnTo>
                  <a:pt x="40772" y="102481"/>
                </a:lnTo>
                <a:lnTo>
                  <a:pt x="40772" y="102481"/>
                </a:lnTo>
                <a:lnTo>
                  <a:pt x="40772" y="102481"/>
                </a:lnTo>
                <a:lnTo>
                  <a:pt x="40772" y="102481"/>
                </a:lnTo>
                <a:lnTo>
                  <a:pt x="41698" y="102481"/>
                </a:lnTo>
                <a:lnTo>
                  <a:pt x="41698" y="102481"/>
                </a:lnTo>
                <a:lnTo>
                  <a:pt x="41698" y="102481"/>
                </a:lnTo>
                <a:lnTo>
                  <a:pt x="41698" y="102481"/>
                </a:lnTo>
                <a:lnTo>
                  <a:pt x="41698" y="102481"/>
                </a:lnTo>
                <a:lnTo>
                  <a:pt x="41698" y="102481"/>
                </a:lnTo>
                <a:lnTo>
                  <a:pt x="41698" y="102481"/>
                </a:lnTo>
                <a:lnTo>
                  <a:pt x="42625" y="102481"/>
                </a:lnTo>
                <a:lnTo>
                  <a:pt x="42625" y="100729"/>
                </a:lnTo>
                <a:lnTo>
                  <a:pt x="41698" y="100729"/>
                </a:lnTo>
                <a:lnTo>
                  <a:pt x="41698" y="100729"/>
                </a:lnTo>
                <a:lnTo>
                  <a:pt x="41698" y="100729"/>
                </a:lnTo>
                <a:lnTo>
                  <a:pt x="42625" y="100729"/>
                </a:lnTo>
                <a:lnTo>
                  <a:pt x="42625" y="100729"/>
                </a:lnTo>
                <a:lnTo>
                  <a:pt x="42625" y="98978"/>
                </a:lnTo>
                <a:lnTo>
                  <a:pt x="42625" y="98978"/>
                </a:lnTo>
                <a:lnTo>
                  <a:pt x="42625" y="98978"/>
                </a:lnTo>
                <a:lnTo>
                  <a:pt x="44015" y="98978"/>
                </a:lnTo>
                <a:lnTo>
                  <a:pt x="44015" y="98978"/>
                </a:lnTo>
                <a:lnTo>
                  <a:pt x="44015" y="98978"/>
                </a:lnTo>
                <a:lnTo>
                  <a:pt x="44015" y="98978"/>
                </a:lnTo>
                <a:lnTo>
                  <a:pt x="44015" y="98978"/>
                </a:lnTo>
                <a:lnTo>
                  <a:pt x="44015" y="97226"/>
                </a:lnTo>
                <a:lnTo>
                  <a:pt x="44015" y="97226"/>
                </a:lnTo>
                <a:lnTo>
                  <a:pt x="44015" y="97226"/>
                </a:lnTo>
                <a:lnTo>
                  <a:pt x="44015" y="97226"/>
                </a:lnTo>
                <a:lnTo>
                  <a:pt x="44015" y="97226"/>
                </a:lnTo>
                <a:lnTo>
                  <a:pt x="44942" y="97226"/>
                </a:lnTo>
                <a:lnTo>
                  <a:pt x="44942" y="94598"/>
                </a:lnTo>
                <a:lnTo>
                  <a:pt x="44942" y="94598"/>
                </a:lnTo>
                <a:lnTo>
                  <a:pt x="44942" y="94598"/>
                </a:lnTo>
                <a:lnTo>
                  <a:pt x="44942" y="94598"/>
                </a:lnTo>
                <a:lnTo>
                  <a:pt x="45868" y="94598"/>
                </a:lnTo>
                <a:lnTo>
                  <a:pt x="45868" y="94598"/>
                </a:lnTo>
                <a:lnTo>
                  <a:pt x="45868" y="94598"/>
                </a:lnTo>
                <a:lnTo>
                  <a:pt x="44942" y="94598"/>
                </a:lnTo>
                <a:lnTo>
                  <a:pt x="44942" y="92846"/>
                </a:lnTo>
                <a:lnTo>
                  <a:pt x="45868" y="92846"/>
                </a:lnTo>
                <a:lnTo>
                  <a:pt x="45868" y="92846"/>
                </a:lnTo>
                <a:lnTo>
                  <a:pt x="45868" y="92846"/>
                </a:lnTo>
                <a:lnTo>
                  <a:pt x="45868" y="92846"/>
                </a:lnTo>
                <a:lnTo>
                  <a:pt x="45868" y="92846"/>
                </a:lnTo>
                <a:lnTo>
                  <a:pt x="45868" y="92846"/>
                </a:lnTo>
                <a:lnTo>
                  <a:pt x="44942" y="92846"/>
                </a:lnTo>
                <a:lnTo>
                  <a:pt x="44942" y="91094"/>
                </a:lnTo>
                <a:lnTo>
                  <a:pt x="44942" y="91094"/>
                </a:lnTo>
                <a:lnTo>
                  <a:pt x="44942" y="91094"/>
                </a:lnTo>
                <a:lnTo>
                  <a:pt x="44942" y="89343"/>
                </a:lnTo>
                <a:lnTo>
                  <a:pt x="44942" y="89343"/>
                </a:lnTo>
                <a:lnTo>
                  <a:pt x="45868" y="89343"/>
                </a:lnTo>
                <a:lnTo>
                  <a:pt x="45868" y="89343"/>
                </a:lnTo>
                <a:lnTo>
                  <a:pt x="45868" y="89343"/>
                </a:lnTo>
                <a:lnTo>
                  <a:pt x="45868" y="89343"/>
                </a:lnTo>
                <a:lnTo>
                  <a:pt x="45868" y="89343"/>
                </a:lnTo>
                <a:lnTo>
                  <a:pt x="45868" y="87591"/>
                </a:lnTo>
                <a:lnTo>
                  <a:pt x="46795" y="87591"/>
                </a:lnTo>
                <a:lnTo>
                  <a:pt x="46795" y="87591"/>
                </a:lnTo>
                <a:lnTo>
                  <a:pt x="46795" y="87591"/>
                </a:lnTo>
                <a:lnTo>
                  <a:pt x="46795" y="89343"/>
                </a:lnTo>
                <a:lnTo>
                  <a:pt x="46795" y="89343"/>
                </a:lnTo>
                <a:lnTo>
                  <a:pt x="46795" y="8934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 name="Shape 243"/>
          <p:cNvSpPr/>
          <p:nvPr/>
        </p:nvSpPr>
        <p:spPr>
          <a:xfrm>
            <a:off x="4519617" y="3338515"/>
            <a:ext cx="67865" cy="192087"/>
          </a:xfrm>
          <a:custGeom>
            <a:avLst/>
            <a:gdLst/>
            <a:ahLst/>
            <a:cxnLst/>
            <a:rect l="0" t="0" r="0" b="0"/>
            <a:pathLst>
              <a:path w="120000" h="120000" extrusionOk="0">
                <a:moveTo>
                  <a:pt x="69473" y="0"/>
                </a:moveTo>
                <a:lnTo>
                  <a:pt x="69473" y="1983"/>
                </a:lnTo>
                <a:lnTo>
                  <a:pt x="69473" y="1983"/>
                </a:lnTo>
                <a:lnTo>
                  <a:pt x="69473" y="1983"/>
                </a:lnTo>
                <a:lnTo>
                  <a:pt x="73684" y="1983"/>
                </a:lnTo>
                <a:lnTo>
                  <a:pt x="73684" y="1983"/>
                </a:lnTo>
                <a:lnTo>
                  <a:pt x="73684" y="1983"/>
                </a:lnTo>
                <a:lnTo>
                  <a:pt x="73684" y="1983"/>
                </a:lnTo>
                <a:lnTo>
                  <a:pt x="77894" y="1983"/>
                </a:lnTo>
                <a:lnTo>
                  <a:pt x="77894" y="1983"/>
                </a:lnTo>
                <a:lnTo>
                  <a:pt x="77894" y="1983"/>
                </a:lnTo>
                <a:lnTo>
                  <a:pt x="77894" y="1983"/>
                </a:lnTo>
                <a:lnTo>
                  <a:pt x="77894" y="3966"/>
                </a:lnTo>
                <a:lnTo>
                  <a:pt x="84210" y="3966"/>
                </a:lnTo>
                <a:lnTo>
                  <a:pt x="84210" y="3966"/>
                </a:lnTo>
                <a:lnTo>
                  <a:pt x="84210" y="3966"/>
                </a:lnTo>
                <a:lnTo>
                  <a:pt x="84210" y="3966"/>
                </a:lnTo>
                <a:lnTo>
                  <a:pt x="84210" y="3966"/>
                </a:lnTo>
                <a:lnTo>
                  <a:pt x="84210" y="5950"/>
                </a:lnTo>
                <a:lnTo>
                  <a:pt x="77894" y="5950"/>
                </a:lnTo>
                <a:lnTo>
                  <a:pt x="77894" y="5950"/>
                </a:lnTo>
                <a:lnTo>
                  <a:pt x="77894" y="5950"/>
                </a:lnTo>
                <a:lnTo>
                  <a:pt x="84210" y="5950"/>
                </a:lnTo>
                <a:lnTo>
                  <a:pt x="84210" y="8925"/>
                </a:lnTo>
                <a:lnTo>
                  <a:pt x="84210" y="8925"/>
                </a:lnTo>
                <a:lnTo>
                  <a:pt x="84210" y="8925"/>
                </a:lnTo>
                <a:lnTo>
                  <a:pt x="84210" y="8925"/>
                </a:lnTo>
                <a:lnTo>
                  <a:pt x="84210" y="8925"/>
                </a:lnTo>
                <a:lnTo>
                  <a:pt x="84210" y="8925"/>
                </a:lnTo>
                <a:lnTo>
                  <a:pt x="84210" y="8925"/>
                </a:lnTo>
                <a:lnTo>
                  <a:pt x="84210" y="8925"/>
                </a:lnTo>
                <a:lnTo>
                  <a:pt x="84210" y="10909"/>
                </a:lnTo>
                <a:lnTo>
                  <a:pt x="84210" y="10909"/>
                </a:lnTo>
                <a:lnTo>
                  <a:pt x="84210" y="10909"/>
                </a:lnTo>
                <a:lnTo>
                  <a:pt x="88421" y="10909"/>
                </a:lnTo>
                <a:lnTo>
                  <a:pt x="88421" y="10909"/>
                </a:lnTo>
                <a:lnTo>
                  <a:pt x="88421" y="10909"/>
                </a:lnTo>
                <a:lnTo>
                  <a:pt x="88421" y="10909"/>
                </a:lnTo>
                <a:lnTo>
                  <a:pt x="88421" y="10909"/>
                </a:lnTo>
                <a:lnTo>
                  <a:pt x="88421" y="8925"/>
                </a:lnTo>
                <a:lnTo>
                  <a:pt x="88421" y="8925"/>
                </a:lnTo>
                <a:lnTo>
                  <a:pt x="92631" y="8925"/>
                </a:lnTo>
                <a:lnTo>
                  <a:pt x="92631" y="8925"/>
                </a:lnTo>
                <a:lnTo>
                  <a:pt x="92631" y="8925"/>
                </a:lnTo>
                <a:lnTo>
                  <a:pt x="92631" y="8925"/>
                </a:lnTo>
                <a:lnTo>
                  <a:pt x="96842" y="8925"/>
                </a:lnTo>
                <a:lnTo>
                  <a:pt x="96842" y="8925"/>
                </a:lnTo>
                <a:lnTo>
                  <a:pt x="96842" y="8925"/>
                </a:lnTo>
                <a:lnTo>
                  <a:pt x="96842" y="8925"/>
                </a:lnTo>
                <a:lnTo>
                  <a:pt x="96842" y="5950"/>
                </a:lnTo>
                <a:lnTo>
                  <a:pt x="96842" y="5950"/>
                </a:lnTo>
                <a:lnTo>
                  <a:pt x="101052" y="5950"/>
                </a:lnTo>
                <a:lnTo>
                  <a:pt x="101052" y="5950"/>
                </a:lnTo>
                <a:lnTo>
                  <a:pt x="101052" y="5950"/>
                </a:lnTo>
                <a:lnTo>
                  <a:pt x="101052" y="5950"/>
                </a:lnTo>
                <a:lnTo>
                  <a:pt x="101052" y="5950"/>
                </a:lnTo>
                <a:lnTo>
                  <a:pt x="107368" y="5950"/>
                </a:lnTo>
                <a:lnTo>
                  <a:pt x="107368" y="3966"/>
                </a:lnTo>
                <a:lnTo>
                  <a:pt x="107368" y="3966"/>
                </a:lnTo>
                <a:lnTo>
                  <a:pt x="107368" y="3966"/>
                </a:lnTo>
                <a:lnTo>
                  <a:pt x="107368" y="5950"/>
                </a:lnTo>
                <a:lnTo>
                  <a:pt x="107368" y="5950"/>
                </a:lnTo>
                <a:lnTo>
                  <a:pt x="107368" y="5950"/>
                </a:lnTo>
                <a:lnTo>
                  <a:pt x="107368" y="5950"/>
                </a:lnTo>
                <a:lnTo>
                  <a:pt x="107368" y="8925"/>
                </a:lnTo>
                <a:lnTo>
                  <a:pt x="107368" y="8925"/>
                </a:lnTo>
                <a:lnTo>
                  <a:pt x="111578" y="8925"/>
                </a:lnTo>
                <a:lnTo>
                  <a:pt x="111578" y="8925"/>
                </a:lnTo>
                <a:lnTo>
                  <a:pt x="111578" y="8925"/>
                </a:lnTo>
                <a:lnTo>
                  <a:pt x="107368" y="8925"/>
                </a:lnTo>
                <a:lnTo>
                  <a:pt x="107368" y="10909"/>
                </a:lnTo>
                <a:lnTo>
                  <a:pt x="107368" y="10909"/>
                </a:lnTo>
                <a:lnTo>
                  <a:pt x="107368" y="10909"/>
                </a:lnTo>
                <a:lnTo>
                  <a:pt x="107368" y="10909"/>
                </a:lnTo>
                <a:lnTo>
                  <a:pt x="107368" y="10909"/>
                </a:lnTo>
                <a:lnTo>
                  <a:pt x="107368" y="10909"/>
                </a:lnTo>
                <a:lnTo>
                  <a:pt x="107368" y="12892"/>
                </a:lnTo>
                <a:lnTo>
                  <a:pt x="101052" y="12892"/>
                </a:lnTo>
                <a:lnTo>
                  <a:pt x="101052" y="12892"/>
                </a:lnTo>
                <a:lnTo>
                  <a:pt x="101052" y="12892"/>
                </a:lnTo>
                <a:lnTo>
                  <a:pt x="101052" y="12892"/>
                </a:lnTo>
                <a:lnTo>
                  <a:pt x="101052" y="14876"/>
                </a:lnTo>
                <a:lnTo>
                  <a:pt x="101052" y="14876"/>
                </a:lnTo>
                <a:lnTo>
                  <a:pt x="101052" y="14876"/>
                </a:lnTo>
                <a:lnTo>
                  <a:pt x="101052" y="14876"/>
                </a:lnTo>
                <a:lnTo>
                  <a:pt x="96842" y="14876"/>
                </a:lnTo>
                <a:lnTo>
                  <a:pt x="96842" y="16859"/>
                </a:lnTo>
                <a:lnTo>
                  <a:pt x="96842" y="16859"/>
                </a:lnTo>
                <a:lnTo>
                  <a:pt x="96842" y="16859"/>
                </a:lnTo>
                <a:lnTo>
                  <a:pt x="96842" y="16859"/>
                </a:lnTo>
                <a:lnTo>
                  <a:pt x="96842" y="16859"/>
                </a:lnTo>
                <a:lnTo>
                  <a:pt x="92631" y="16859"/>
                </a:lnTo>
                <a:lnTo>
                  <a:pt x="92631" y="16859"/>
                </a:lnTo>
                <a:lnTo>
                  <a:pt x="92631" y="16859"/>
                </a:lnTo>
                <a:lnTo>
                  <a:pt x="92631" y="16859"/>
                </a:lnTo>
                <a:lnTo>
                  <a:pt x="88421" y="16859"/>
                </a:lnTo>
                <a:lnTo>
                  <a:pt x="88421" y="19834"/>
                </a:lnTo>
                <a:lnTo>
                  <a:pt x="88421" y="19834"/>
                </a:lnTo>
                <a:lnTo>
                  <a:pt x="88421" y="19834"/>
                </a:lnTo>
                <a:lnTo>
                  <a:pt x="88421" y="19834"/>
                </a:lnTo>
                <a:lnTo>
                  <a:pt x="88421" y="21818"/>
                </a:lnTo>
                <a:lnTo>
                  <a:pt x="88421" y="21818"/>
                </a:lnTo>
                <a:lnTo>
                  <a:pt x="88421" y="21818"/>
                </a:lnTo>
                <a:lnTo>
                  <a:pt x="88421" y="23801"/>
                </a:lnTo>
                <a:lnTo>
                  <a:pt x="88421" y="23801"/>
                </a:lnTo>
                <a:lnTo>
                  <a:pt x="88421" y="23801"/>
                </a:lnTo>
                <a:lnTo>
                  <a:pt x="92631" y="23801"/>
                </a:lnTo>
                <a:lnTo>
                  <a:pt x="92631" y="23801"/>
                </a:lnTo>
                <a:lnTo>
                  <a:pt x="92631" y="23801"/>
                </a:lnTo>
                <a:lnTo>
                  <a:pt x="92631" y="25785"/>
                </a:lnTo>
                <a:lnTo>
                  <a:pt x="92631" y="25785"/>
                </a:lnTo>
                <a:lnTo>
                  <a:pt x="92631" y="25785"/>
                </a:lnTo>
                <a:lnTo>
                  <a:pt x="92631" y="25785"/>
                </a:lnTo>
                <a:lnTo>
                  <a:pt x="96842" y="25785"/>
                </a:lnTo>
                <a:lnTo>
                  <a:pt x="96842" y="27768"/>
                </a:lnTo>
                <a:lnTo>
                  <a:pt x="96842" y="27768"/>
                </a:lnTo>
                <a:lnTo>
                  <a:pt x="96842" y="27768"/>
                </a:lnTo>
                <a:lnTo>
                  <a:pt x="96842" y="27768"/>
                </a:lnTo>
                <a:lnTo>
                  <a:pt x="101052" y="27768"/>
                </a:lnTo>
                <a:lnTo>
                  <a:pt x="101052" y="27768"/>
                </a:lnTo>
                <a:lnTo>
                  <a:pt x="96842" y="27768"/>
                </a:lnTo>
                <a:lnTo>
                  <a:pt x="96842" y="27768"/>
                </a:lnTo>
                <a:lnTo>
                  <a:pt x="101052" y="27768"/>
                </a:lnTo>
                <a:lnTo>
                  <a:pt x="101052" y="27768"/>
                </a:lnTo>
                <a:lnTo>
                  <a:pt x="101052" y="27768"/>
                </a:lnTo>
                <a:lnTo>
                  <a:pt x="101052" y="30743"/>
                </a:lnTo>
                <a:lnTo>
                  <a:pt x="107368" y="30743"/>
                </a:lnTo>
                <a:lnTo>
                  <a:pt x="107368" y="30743"/>
                </a:lnTo>
                <a:lnTo>
                  <a:pt x="107368" y="30743"/>
                </a:lnTo>
                <a:lnTo>
                  <a:pt x="107368" y="30743"/>
                </a:lnTo>
                <a:lnTo>
                  <a:pt x="107368" y="30743"/>
                </a:lnTo>
                <a:lnTo>
                  <a:pt x="107368" y="30743"/>
                </a:lnTo>
                <a:lnTo>
                  <a:pt x="107368" y="30743"/>
                </a:lnTo>
                <a:lnTo>
                  <a:pt x="107368" y="32727"/>
                </a:lnTo>
                <a:lnTo>
                  <a:pt x="107368" y="32727"/>
                </a:lnTo>
                <a:lnTo>
                  <a:pt x="107368" y="32727"/>
                </a:lnTo>
                <a:lnTo>
                  <a:pt x="107368" y="32727"/>
                </a:lnTo>
                <a:lnTo>
                  <a:pt x="107368" y="34710"/>
                </a:lnTo>
                <a:lnTo>
                  <a:pt x="107368" y="34710"/>
                </a:lnTo>
                <a:lnTo>
                  <a:pt x="107368" y="34710"/>
                </a:lnTo>
                <a:lnTo>
                  <a:pt x="107368" y="34710"/>
                </a:lnTo>
                <a:lnTo>
                  <a:pt x="111578" y="34710"/>
                </a:lnTo>
                <a:lnTo>
                  <a:pt x="111578" y="36694"/>
                </a:lnTo>
                <a:lnTo>
                  <a:pt x="111578" y="36694"/>
                </a:lnTo>
                <a:lnTo>
                  <a:pt x="107368" y="36694"/>
                </a:lnTo>
                <a:lnTo>
                  <a:pt x="107368" y="36694"/>
                </a:lnTo>
                <a:lnTo>
                  <a:pt x="107368" y="38677"/>
                </a:lnTo>
                <a:lnTo>
                  <a:pt x="107368" y="38677"/>
                </a:lnTo>
                <a:lnTo>
                  <a:pt x="107368" y="38677"/>
                </a:lnTo>
                <a:lnTo>
                  <a:pt x="107368" y="38677"/>
                </a:lnTo>
                <a:lnTo>
                  <a:pt x="107368" y="38677"/>
                </a:lnTo>
                <a:lnTo>
                  <a:pt x="107368" y="41652"/>
                </a:lnTo>
                <a:lnTo>
                  <a:pt x="107368" y="41652"/>
                </a:lnTo>
                <a:lnTo>
                  <a:pt x="107368" y="41652"/>
                </a:lnTo>
                <a:lnTo>
                  <a:pt x="101052" y="41652"/>
                </a:lnTo>
                <a:lnTo>
                  <a:pt x="101052" y="41652"/>
                </a:lnTo>
                <a:lnTo>
                  <a:pt x="101052" y="43636"/>
                </a:lnTo>
                <a:lnTo>
                  <a:pt x="101052" y="43636"/>
                </a:lnTo>
                <a:lnTo>
                  <a:pt x="101052" y="43636"/>
                </a:lnTo>
                <a:lnTo>
                  <a:pt x="101052" y="43636"/>
                </a:lnTo>
                <a:lnTo>
                  <a:pt x="101052" y="43636"/>
                </a:lnTo>
                <a:lnTo>
                  <a:pt x="96842" y="43636"/>
                </a:lnTo>
                <a:lnTo>
                  <a:pt x="96842" y="45619"/>
                </a:lnTo>
                <a:lnTo>
                  <a:pt x="96842" y="45619"/>
                </a:lnTo>
                <a:lnTo>
                  <a:pt x="96842" y="45619"/>
                </a:lnTo>
                <a:lnTo>
                  <a:pt x="96842" y="45619"/>
                </a:lnTo>
                <a:lnTo>
                  <a:pt x="96842" y="45619"/>
                </a:lnTo>
                <a:lnTo>
                  <a:pt x="96842" y="47603"/>
                </a:lnTo>
                <a:lnTo>
                  <a:pt x="96842" y="47603"/>
                </a:lnTo>
                <a:lnTo>
                  <a:pt x="92631" y="47603"/>
                </a:lnTo>
                <a:lnTo>
                  <a:pt x="92631" y="47603"/>
                </a:lnTo>
                <a:lnTo>
                  <a:pt x="92631" y="47603"/>
                </a:lnTo>
                <a:lnTo>
                  <a:pt x="92631" y="47603"/>
                </a:lnTo>
                <a:lnTo>
                  <a:pt x="92631" y="49586"/>
                </a:lnTo>
                <a:lnTo>
                  <a:pt x="92631" y="49586"/>
                </a:lnTo>
                <a:lnTo>
                  <a:pt x="88421" y="49586"/>
                </a:lnTo>
                <a:lnTo>
                  <a:pt x="88421" y="49586"/>
                </a:lnTo>
                <a:lnTo>
                  <a:pt x="88421" y="49586"/>
                </a:lnTo>
                <a:lnTo>
                  <a:pt x="88421" y="49586"/>
                </a:lnTo>
                <a:lnTo>
                  <a:pt x="88421" y="49586"/>
                </a:lnTo>
                <a:lnTo>
                  <a:pt x="88421" y="49586"/>
                </a:lnTo>
                <a:lnTo>
                  <a:pt x="84210" y="49586"/>
                </a:lnTo>
                <a:lnTo>
                  <a:pt x="84210" y="52561"/>
                </a:lnTo>
                <a:lnTo>
                  <a:pt x="84210" y="52561"/>
                </a:lnTo>
                <a:lnTo>
                  <a:pt x="84210" y="52561"/>
                </a:lnTo>
                <a:lnTo>
                  <a:pt x="84210" y="52561"/>
                </a:lnTo>
                <a:lnTo>
                  <a:pt x="84210" y="52561"/>
                </a:lnTo>
                <a:lnTo>
                  <a:pt x="77894" y="52561"/>
                </a:lnTo>
                <a:lnTo>
                  <a:pt x="77894" y="52561"/>
                </a:lnTo>
                <a:lnTo>
                  <a:pt x="77894" y="52561"/>
                </a:lnTo>
                <a:lnTo>
                  <a:pt x="77894" y="52561"/>
                </a:lnTo>
                <a:lnTo>
                  <a:pt x="77894" y="52561"/>
                </a:lnTo>
                <a:lnTo>
                  <a:pt x="73684" y="52561"/>
                </a:lnTo>
                <a:lnTo>
                  <a:pt x="73684" y="54545"/>
                </a:lnTo>
                <a:lnTo>
                  <a:pt x="73684" y="54545"/>
                </a:lnTo>
                <a:lnTo>
                  <a:pt x="73684" y="54545"/>
                </a:lnTo>
                <a:lnTo>
                  <a:pt x="73684" y="54545"/>
                </a:lnTo>
                <a:lnTo>
                  <a:pt x="73684" y="56528"/>
                </a:lnTo>
                <a:lnTo>
                  <a:pt x="73684" y="56528"/>
                </a:lnTo>
                <a:lnTo>
                  <a:pt x="73684" y="56528"/>
                </a:lnTo>
                <a:lnTo>
                  <a:pt x="73684" y="56528"/>
                </a:lnTo>
                <a:lnTo>
                  <a:pt x="73684" y="58512"/>
                </a:lnTo>
                <a:lnTo>
                  <a:pt x="77894" y="58512"/>
                </a:lnTo>
                <a:lnTo>
                  <a:pt x="77894" y="58512"/>
                </a:lnTo>
                <a:lnTo>
                  <a:pt x="77894" y="58512"/>
                </a:lnTo>
                <a:lnTo>
                  <a:pt x="77894" y="58512"/>
                </a:lnTo>
                <a:lnTo>
                  <a:pt x="77894" y="58512"/>
                </a:lnTo>
                <a:lnTo>
                  <a:pt x="77894" y="60495"/>
                </a:lnTo>
                <a:lnTo>
                  <a:pt x="84210" y="60495"/>
                </a:lnTo>
                <a:lnTo>
                  <a:pt x="84210" y="60495"/>
                </a:lnTo>
                <a:lnTo>
                  <a:pt x="84210" y="60495"/>
                </a:lnTo>
                <a:lnTo>
                  <a:pt x="84210" y="60495"/>
                </a:lnTo>
                <a:lnTo>
                  <a:pt x="84210" y="60495"/>
                </a:lnTo>
                <a:lnTo>
                  <a:pt x="84210" y="60495"/>
                </a:lnTo>
                <a:lnTo>
                  <a:pt x="84210" y="63471"/>
                </a:lnTo>
                <a:lnTo>
                  <a:pt x="88421" y="63471"/>
                </a:lnTo>
                <a:lnTo>
                  <a:pt x="88421" y="63471"/>
                </a:lnTo>
                <a:lnTo>
                  <a:pt x="88421" y="63471"/>
                </a:lnTo>
                <a:lnTo>
                  <a:pt x="88421" y="63471"/>
                </a:lnTo>
                <a:lnTo>
                  <a:pt x="88421" y="63471"/>
                </a:lnTo>
                <a:lnTo>
                  <a:pt x="92631" y="63471"/>
                </a:lnTo>
                <a:lnTo>
                  <a:pt x="92631" y="63471"/>
                </a:lnTo>
                <a:lnTo>
                  <a:pt x="92631" y="63471"/>
                </a:lnTo>
                <a:lnTo>
                  <a:pt x="92631" y="63471"/>
                </a:lnTo>
                <a:lnTo>
                  <a:pt x="92631" y="60495"/>
                </a:lnTo>
                <a:lnTo>
                  <a:pt x="96842" y="60495"/>
                </a:lnTo>
                <a:lnTo>
                  <a:pt x="96842" y="60495"/>
                </a:lnTo>
                <a:lnTo>
                  <a:pt x="96842" y="60495"/>
                </a:lnTo>
                <a:lnTo>
                  <a:pt x="96842" y="58512"/>
                </a:lnTo>
                <a:lnTo>
                  <a:pt x="96842" y="58512"/>
                </a:lnTo>
                <a:lnTo>
                  <a:pt x="96842" y="58512"/>
                </a:lnTo>
                <a:lnTo>
                  <a:pt x="96842" y="58512"/>
                </a:lnTo>
                <a:lnTo>
                  <a:pt x="96842" y="58512"/>
                </a:lnTo>
                <a:lnTo>
                  <a:pt x="101052" y="58512"/>
                </a:lnTo>
                <a:lnTo>
                  <a:pt x="101052" y="58512"/>
                </a:lnTo>
                <a:lnTo>
                  <a:pt x="101052" y="58512"/>
                </a:lnTo>
                <a:lnTo>
                  <a:pt x="107368" y="58512"/>
                </a:lnTo>
                <a:lnTo>
                  <a:pt x="107368" y="58512"/>
                </a:lnTo>
                <a:lnTo>
                  <a:pt x="107368" y="58512"/>
                </a:lnTo>
                <a:lnTo>
                  <a:pt x="107368" y="58512"/>
                </a:lnTo>
                <a:lnTo>
                  <a:pt x="107368" y="60495"/>
                </a:lnTo>
                <a:lnTo>
                  <a:pt x="107368" y="60495"/>
                </a:lnTo>
                <a:lnTo>
                  <a:pt x="107368" y="60495"/>
                </a:lnTo>
                <a:lnTo>
                  <a:pt x="107368" y="60495"/>
                </a:lnTo>
                <a:lnTo>
                  <a:pt x="107368" y="60495"/>
                </a:lnTo>
                <a:lnTo>
                  <a:pt x="107368" y="63471"/>
                </a:lnTo>
                <a:lnTo>
                  <a:pt x="107368" y="63471"/>
                </a:lnTo>
                <a:lnTo>
                  <a:pt x="107368" y="63471"/>
                </a:lnTo>
                <a:lnTo>
                  <a:pt x="107368" y="63471"/>
                </a:lnTo>
                <a:lnTo>
                  <a:pt x="107368" y="63471"/>
                </a:lnTo>
                <a:lnTo>
                  <a:pt x="107368" y="63471"/>
                </a:lnTo>
                <a:lnTo>
                  <a:pt x="107368" y="65454"/>
                </a:lnTo>
                <a:lnTo>
                  <a:pt x="107368" y="65454"/>
                </a:lnTo>
                <a:lnTo>
                  <a:pt x="111578" y="65454"/>
                </a:lnTo>
                <a:lnTo>
                  <a:pt x="111578" y="65454"/>
                </a:lnTo>
                <a:lnTo>
                  <a:pt x="111578" y="67438"/>
                </a:lnTo>
                <a:lnTo>
                  <a:pt x="107368" y="67438"/>
                </a:lnTo>
                <a:lnTo>
                  <a:pt x="107368" y="67438"/>
                </a:lnTo>
                <a:lnTo>
                  <a:pt x="111578" y="67438"/>
                </a:lnTo>
                <a:lnTo>
                  <a:pt x="111578" y="67438"/>
                </a:lnTo>
                <a:lnTo>
                  <a:pt x="111578" y="67438"/>
                </a:lnTo>
                <a:lnTo>
                  <a:pt x="111578" y="69421"/>
                </a:lnTo>
                <a:lnTo>
                  <a:pt x="111578" y="69421"/>
                </a:lnTo>
                <a:lnTo>
                  <a:pt x="111578" y="69421"/>
                </a:lnTo>
                <a:lnTo>
                  <a:pt x="111578" y="69421"/>
                </a:lnTo>
                <a:lnTo>
                  <a:pt x="115789" y="69421"/>
                </a:lnTo>
                <a:lnTo>
                  <a:pt x="115789" y="69421"/>
                </a:lnTo>
                <a:lnTo>
                  <a:pt x="115789" y="69421"/>
                </a:lnTo>
                <a:lnTo>
                  <a:pt x="115789" y="69421"/>
                </a:lnTo>
                <a:lnTo>
                  <a:pt x="119999" y="69421"/>
                </a:lnTo>
                <a:lnTo>
                  <a:pt x="119999" y="71404"/>
                </a:lnTo>
                <a:lnTo>
                  <a:pt x="119999" y="71404"/>
                </a:lnTo>
                <a:lnTo>
                  <a:pt x="119999" y="71404"/>
                </a:lnTo>
                <a:lnTo>
                  <a:pt x="119999" y="71404"/>
                </a:lnTo>
                <a:lnTo>
                  <a:pt x="119999" y="71404"/>
                </a:lnTo>
                <a:lnTo>
                  <a:pt x="119999" y="71404"/>
                </a:lnTo>
                <a:lnTo>
                  <a:pt x="119999" y="71404"/>
                </a:lnTo>
                <a:lnTo>
                  <a:pt x="119999" y="74380"/>
                </a:lnTo>
                <a:lnTo>
                  <a:pt x="119999" y="74380"/>
                </a:lnTo>
                <a:lnTo>
                  <a:pt x="119999" y="74380"/>
                </a:lnTo>
                <a:lnTo>
                  <a:pt x="119999" y="76363"/>
                </a:lnTo>
                <a:lnTo>
                  <a:pt x="119999" y="76363"/>
                </a:lnTo>
                <a:lnTo>
                  <a:pt x="119999" y="76363"/>
                </a:lnTo>
                <a:lnTo>
                  <a:pt x="119999" y="76363"/>
                </a:lnTo>
                <a:lnTo>
                  <a:pt x="119999" y="76363"/>
                </a:lnTo>
                <a:lnTo>
                  <a:pt x="119999" y="78347"/>
                </a:lnTo>
                <a:lnTo>
                  <a:pt x="119999" y="78347"/>
                </a:lnTo>
                <a:lnTo>
                  <a:pt x="119999" y="78347"/>
                </a:lnTo>
                <a:lnTo>
                  <a:pt x="119999" y="80330"/>
                </a:lnTo>
                <a:lnTo>
                  <a:pt x="119999" y="80330"/>
                </a:lnTo>
                <a:lnTo>
                  <a:pt x="119999" y="80330"/>
                </a:lnTo>
                <a:lnTo>
                  <a:pt x="119999" y="80330"/>
                </a:lnTo>
                <a:lnTo>
                  <a:pt x="119999" y="80330"/>
                </a:lnTo>
                <a:lnTo>
                  <a:pt x="119999" y="82314"/>
                </a:lnTo>
                <a:lnTo>
                  <a:pt x="119999" y="82314"/>
                </a:lnTo>
                <a:lnTo>
                  <a:pt x="119999" y="82314"/>
                </a:lnTo>
                <a:lnTo>
                  <a:pt x="119999" y="82314"/>
                </a:lnTo>
                <a:lnTo>
                  <a:pt x="119999" y="85289"/>
                </a:lnTo>
                <a:lnTo>
                  <a:pt x="119999" y="85289"/>
                </a:lnTo>
                <a:lnTo>
                  <a:pt x="119999" y="85289"/>
                </a:lnTo>
                <a:lnTo>
                  <a:pt x="119999" y="85289"/>
                </a:lnTo>
                <a:lnTo>
                  <a:pt x="115789" y="85289"/>
                </a:lnTo>
                <a:lnTo>
                  <a:pt x="115789" y="85289"/>
                </a:lnTo>
                <a:lnTo>
                  <a:pt x="115789" y="85289"/>
                </a:lnTo>
                <a:lnTo>
                  <a:pt x="115789" y="85289"/>
                </a:lnTo>
                <a:lnTo>
                  <a:pt x="115789" y="87272"/>
                </a:lnTo>
                <a:lnTo>
                  <a:pt x="111578" y="87272"/>
                </a:lnTo>
                <a:lnTo>
                  <a:pt x="111578" y="87272"/>
                </a:lnTo>
                <a:lnTo>
                  <a:pt x="111578" y="87272"/>
                </a:lnTo>
                <a:lnTo>
                  <a:pt x="111578" y="87272"/>
                </a:lnTo>
                <a:lnTo>
                  <a:pt x="111578" y="87272"/>
                </a:lnTo>
                <a:lnTo>
                  <a:pt x="107368" y="87272"/>
                </a:lnTo>
                <a:lnTo>
                  <a:pt x="107368" y="87272"/>
                </a:lnTo>
                <a:lnTo>
                  <a:pt x="107368" y="87272"/>
                </a:lnTo>
                <a:lnTo>
                  <a:pt x="107368" y="87272"/>
                </a:lnTo>
                <a:lnTo>
                  <a:pt x="107368" y="87272"/>
                </a:lnTo>
                <a:lnTo>
                  <a:pt x="107368" y="89256"/>
                </a:lnTo>
                <a:lnTo>
                  <a:pt x="101052" y="89256"/>
                </a:lnTo>
                <a:lnTo>
                  <a:pt x="101052" y="89256"/>
                </a:lnTo>
                <a:lnTo>
                  <a:pt x="101052" y="89256"/>
                </a:lnTo>
                <a:lnTo>
                  <a:pt x="101052" y="89256"/>
                </a:lnTo>
                <a:lnTo>
                  <a:pt x="101052" y="89256"/>
                </a:lnTo>
                <a:lnTo>
                  <a:pt x="96842" y="89256"/>
                </a:lnTo>
                <a:lnTo>
                  <a:pt x="96842" y="91239"/>
                </a:lnTo>
                <a:lnTo>
                  <a:pt x="96842" y="91239"/>
                </a:lnTo>
                <a:lnTo>
                  <a:pt x="96842" y="91239"/>
                </a:lnTo>
                <a:lnTo>
                  <a:pt x="96842" y="91239"/>
                </a:lnTo>
                <a:lnTo>
                  <a:pt x="96842" y="91239"/>
                </a:lnTo>
                <a:lnTo>
                  <a:pt x="92631" y="91239"/>
                </a:lnTo>
                <a:lnTo>
                  <a:pt x="92631" y="91239"/>
                </a:lnTo>
                <a:lnTo>
                  <a:pt x="92631" y="91239"/>
                </a:lnTo>
                <a:lnTo>
                  <a:pt x="92631" y="93223"/>
                </a:lnTo>
                <a:lnTo>
                  <a:pt x="92631" y="93223"/>
                </a:lnTo>
                <a:lnTo>
                  <a:pt x="92631" y="93223"/>
                </a:lnTo>
                <a:lnTo>
                  <a:pt x="92631" y="93223"/>
                </a:lnTo>
                <a:lnTo>
                  <a:pt x="92631" y="96198"/>
                </a:lnTo>
                <a:lnTo>
                  <a:pt x="88421" y="96198"/>
                </a:lnTo>
                <a:lnTo>
                  <a:pt x="88421" y="96198"/>
                </a:lnTo>
                <a:lnTo>
                  <a:pt x="88421" y="96198"/>
                </a:lnTo>
                <a:lnTo>
                  <a:pt x="88421" y="96198"/>
                </a:lnTo>
                <a:lnTo>
                  <a:pt x="88421" y="96198"/>
                </a:lnTo>
                <a:lnTo>
                  <a:pt x="84210" y="96198"/>
                </a:lnTo>
                <a:lnTo>
                  <a:pt x="84210" y="96198"/>
                </a:lnTo>
                <a:lnTo>
                  <a:pt x="84210" y="96198"/>
                </a:lnTo>
                <a:lnTo>
                  <a:pt x="84210" y="96198"/>
                </a:lnTo>
                <a:lnTo>
                  <a:pt x="84210" y="98181"/>
                </a:lnTo>
                <a:lnTo>
                  <a:pt x="84210" y="98181"/>
                </a:lnTo>
                <a:lnTo>
                  <a:pt x="84210" y="98181"/>
                </a:lnTo>
                <a:lnTo>
                  <a:pt x="84210" y="98181"/>
                </a:lnTo>
                <a:lnTo>
                  <a:pt x="77894" y="98181"/>
                </a:lnTo>
                <a:lnTo>
                  <a:pt x="77894" y="98181"/>
                </a:lnTo>
                <a:lnTo>
                  <a:pt x="77894" y="98181"/>
                </a:lnTo>
                <a:lnTo>
                  <a:pt x="77894" y="100165"/>
                </a:lnTo>
                <a:lnTo>
                  <a:pt x="77894" y="100165"/>
                </a:lnTo>
                <a:lnTo>
                  <a:pt x="77894" y="100165"/>
                </a:lnTo>
                <a:lnTo>
                  <a:pt x="77894" y="100165"/>
                </a:lnTo>
                <a:lnTo>
                  <a:pt x="77894" y="100165"/>
                </a:lnTo>
                <a:lnTo>
                  <a:pt x="77894" y="102148"/>
                </a:lnTo>
                <a:lnTo>
                  <a:pt x="77894" y="102148"/>
                </a:lnTo>
                <a:lnTo>
                  <a:pt x="77894" y="102148"/>
                </a:lnTo>
                <a:lnTo>
                  <a:pt x="77894" y="102148"/>
                </a:lnTo>
                <a:lnTo>
                  <a:pt x="77894" y="104132"/>
                </a:lnTo>
                <a:lnTo>
                  <a:pt x="77894" y="104132"/>
                </a:lnTo>
                <a:lnTo>
                  <a:pt x="84210" y="104132"/>
                </a:lnTo>
                <a:lnTo>
                  <a:pt x="84210" y="104132"/>
                </a:lnTo>
                <a:lnTo>
                  <a:pt x="84210" y="107107"/>
                </a:lnTo>
                <a:lnTo>
                  <a:pt x="84210" y="107107"/>
                </a:lnTo>
                <a:lnTo>
                  <a:pt x="84210" y="107107"/>
                </a:lnTo>
                <a:lnTo>
                  <a:pt x="84210" y="107107"/>
                </a:lnTo>
                <a:lnTo>
                  <a:pt x="84210" y="109090"/>
                </a:lnTo>
                <a:lnTo>
                  <a:pt x="84210" y="109090"/>
                </a:lnTo>
                <a:lnTo>
                  <a:pt x="84210" y="109090"/>
                </a:lnTo>
                <a:lnTo>
                  <a:pt x="84210" y="111074"/>
                </a:lnTo>
                <a:lnTo>
                  <a:pt x="84210" y="111074"/>
                </a:lnTo>
                <a:lnTo>
                  <a:pt x="84210" y="111074"/>
                </a:lnTo>
                <a:lnTo>
                  <a:pt x="84210" y="111074"/>
                </a:lnTo>
                <a:lnTo>
                  <a:pt x="84210" y="113057"/>
                </a:lnTo>
                <a:lnTo>
                  <a:pt x="77894" y="113057"/>
                </a:lnTo>
                <a:lnTo>
                  <a:pt x="77894" y="113057"/>
                </a:lnTo>
                <a:lnTo>
                  <a:pt x="77894" y="113057"/>
                </a:lnTo>
                <a:lnTo>
                  <a:pt x="77894" y="113057"/>
                </a:lnTo>
                <a:lnTo>
                  <a:pt x="77894" y="115041"/>
                </a:lnTo>
                <a:lnTo>
                  <a:pt x="77894" y="115041"/>
                </a:lnTo>
                <a:lnTo>
                  <a:pt x="77894" y="115041"/>
                </a:lnTo>
                <a:lnTo>
                  <a:pt x="73684" y="115041"/>
                </a:lnTo>
                <a:lnTo>
                  <a:pt x="73684" y="115041"/>
                </a:lnTo>
                <a:lnTo>
                  <a:pt x="73684" y="115041"/>
                </a:lnTo>
                <a:lnTo>
                  <a:pt x="73684" y="118016"/>
                </a:lnTo>
                <a:lnTo>
                  <a:pt x="73684" y="118016"/>
                </a:lnTo>
                <a:lnTo>
                  <a:pt x="73684" y="118016"/>
                </a:lnTo>
                <a:lnTo>
                  <a:pt x="73684" y="118016"/>
                </a:lnTo>
                <a:lnTo>
                  <a:pt x="73684" y="118016"/>
                </a:lnTo>
                <a:lnTo>
                  <a:pt x="73684" y="120000"/>
                </a:lnTo>
                <a:lnTo>
                  <a:pt x="69473" y="120000"/>
                </a:lnTo>
                <a:lnTo>
                  <a:pt x="69473" y="120000"/>
                </a:lnTo>
                <a:lnTo>
                  <a:pt x="69473" y="120000"/>
                </a:lnTo>
                <a:lnTo>
                  <a:pt x="69473" y="120000"/>
                </a:lnTo>
                <a:lnTo>
                  <a:pt x="69473" y="120000"/>
                </a:lnTo>
                <a:lnTo>
                  <a:pt x="65263" y="120000"/>
                </a:lnTo>
                <a:lnTo>
                  <a:pt x="65263" y="120000"/>
                </a:lnTo>
                <a:lnTo>
                  <a:pt x="65263" y="120000"/>
                </a:lnTo>
                <a:lnTo>
                  <a:pt x="65263" y="120000"/>
                </a:lnTo>
                <a:lnTo>
                  <a:pt x="65263" y="120000"/>
                </a:lnTo>
                <a:lnTo>
                  <a:pt x="61052" y="120000"/>
                </a:lnTo>
                <a:lnTo>
                  <a:pt x="61052" y="120000"/>
                </a:lnTo>
                <a:lnTo>
                  <a:pt x="61052" y="120000"/>
                </a:lnTo>
                <a:lnTo>
                  <a:pt x="61052" y="120000"/>
                </a:lnTo>
                <a:lnTo>
                  <a:pt x="61052" y="120000"/>
                </a:lnTo>
                <a:lnTo>
                  <a:pt x="61052" y="120000"/>
                </a:lnTo>
                <a:lnTo>
                  <a:pt x="61052" y="118016"/>
                </a:lnTo>
                <a:lnTo>
                  <a:pt x="61052" y="118016"/>
                </a:lnTo>
                <a:lnTo>
                  <a:pt x="61052" y="118016"/>
                </a:lnTo>
                <a:lnTo>
                  <a:pt x="61052" y="118016"/>
                </a:lnTo>
                <a:lnTo>
                  <a:pt x="61052" y="115041"/>
                </a:lnTo>
                <a:lnTo>
                  <a:pt x="61052" y="115041"/>
                </a:lnTo>
                <a:lnTo>
                  <a:pt x="54736" y="115041"/>
                </a:lnTo>
                <a:lnTo>
                  <a:pt x="54736" y="115041"/>
                </a:lnTo>
                <a:lnTo>
                  <a:pt x="54736" y="113057"/>
                </a:lnTo>
                <a:lnTo>
                  <a:pt x="54736" y="113057"/>
                </a:lnTo>
                <a:lnTo>
                  <a:pt x="54736" y="113057"/>
                </a:lnTo>
                <a:lnTo>
                  <a:pt x="54736" y="113057"/>
                </a:lnTo>
                <a:lnTo>
                  <a:pt x="54736" y="111074"/>
                </a:lnTo>
                <a:lnTo>
                  <a:pt x="54736" y="111074"/>
                </a:lnTo>
                <a:lnTo>
                  <a:pt x="54736" y="111074"/>
                </a:lnTo>
                <a:lnTo>
                  <a:pt x="54736" y="109090"/>
                </a:lnTo>
                <a:lnTo>
                  <a:pt x="54736" y="109090"/>
                </a:lnTo>
                <a:lnTo>
                  <a:pt x="54736" y="109090"/>
                </a:lnTo>
                <a:lnTo>
                  <a:pt x="54736" y="109090"/>
                </a:lnTo>
                <a:lnTo>
                  <a:pt x="54736" y="107107"/>
                </a:lnTo>
                <a:lnTo>
                  <a:pt x="54736" y="107107"/>
                </a:lnTo>
                <a:lnTo>
                  <a:pt x="54736" y="107107"/>
                </a:lnTo>
                <a:lnTo>
                  <a:pt x="54736" y="107107"/>
                </a:lnTo>
                <a:lnTo>
                  <a:pt x="54736" y="104132"/>
                </a:lnTo>
                <a:lnTo>
                  <a:pt x="54736" y="104132"/>
                </a:lnTo>
                <a:lnTo>
                  <a:pt x="50526" y="104132"/>
                </a:lnTo>
                <a:lnTo>
                  <a:pt x="50526" y="104132"/>
                </a:lnTo>
                <a:lnTo>
                  <a:pt x="50526" y="102148"/>
                </a:lnTo>
                <a:lnTo>
                  <a:pt x="50526" y="102148"/>
                </a:lnTo>
                <a:lnTo>
                  <a:pt x="50526" y="102148"/>
                </a:lnTo>
                <a:lnTo>
                  <a:pt x="50526" y="102148"/>
                </a:lnTo>
                <a:lnTo>
                  <a:pt x="50526" y="100165"/>
                </a:lnTo>
                <a:lnTo>
                  <a:pt x="50526" y="100165"/>
                </a:lnTo>
                <a:lnTo>
                  <a:pt x="50526" y="100165"/>
                </a:lnTo>
                <a:lnTo>
                  <a:pt x="50526" y="98181"/>
                </a:lnTo>
                <a:lnTo>
                  <a:pt x="50526" y="98181"/>
                </a:lnTo>
                <a:lnTo>
                  <a:pt x="50526" y="98181"/>
                </a:lnTo>
                <a:lnTo>
                  <a:pt x="50526" y="98181"/>
                </a:lnTo>
                <a:lnTo>
                  <a:pt x="50526" y="98181"/>
                </a:lnTo>
                <a:lnTo>
                  <a:pt x="50526" y="96198"/>
                </a:lnTo>
                <a:lnTo>
                  <a:pt x="46315" y="96198"/>
                </a:lnTo>
                <a:lnTo>
                  <a:pt x="46315" y="96198"/>
                </a:lnTo>
                <a:lnTo>
                  <a:pt x="46315" y="96198"/>
                </a:lnTo>
                <a:lnTo>
                  <a:pt x="46315" y="93223"/>
                </a:lnTo>
                <a:lnTo>
                  <a:pt x="46315" y="93223"/>
                </a:lnTo>
                <a:lnTo>
                  <a:pt x="46315" y="93223"/>
                </a:lnTo>
                <a:lnTo>
                  <a:pt x="46315" y="93223"/>
                </a:lnTo>
                <a:lnTo>
                  <a:pt x="46315" y="91239"/>
                </a:lnTo>
                <a:lnTo>
                  <a:pt x="46315" y="91239"/>
                </a:lnTo>
                <a:lnTo>
                  <a:pt x="46315" y="91239"/>
                </a:lnTo>
                <a:lnTo>
                  <a:pt x="46315" y="91239"/>
                </a:lnTo>
                <a:lnTo>
                  <a:pt x="46315" y="89256"/>
                </a:lnTo>
                <a:lnTo>
                  <a:pt x="46315" y="89256"/>
                </a:lnTo>
                <a:lnTo>
                  <a:pt x="46315" y="89256"/>
                </a:lnTo>
                <a:lnTo>
                  <a:pt x="42105" y="89256"/>
                </a:lnTo>
                <a:lnTo>
                  <a:pt x="42105" y="89256"/>
                </a:lnTo>
                <a:lnTo>
                  <a:pt x="42105" y="89256"/>
                </a:lnTo>
                <a:lnTo>
                  <a:pt x="42105" y="89256"/>
                </a:lnTo>
                <a:lnTo>
                  <a:pt x="42105" y="87272"/>
                </a:lnTo>
                <a:lnTo>
                  <a:pt x="42105" y="87272"/>
                </a:lnTo>
                <a:lnTo>
                  <a:pt x="37894" y="87272"/>
                </a:lnTo>
                <a:lnTo>
                  <a:pt x="37894" y="87272"/>
                </a:lnTo>
                <a:lnTo>
                  <a:pt x="37894" y="87272"/>
                </a:lnTo>
                <a:lnTo>
                  <a:pt x="37894" y="87272"/>
                </a:lnTo>
                <a:lnTo>
                  <a:pt x="37894" y="87272"/>
                </a:lnTo>
                <a:lnTo>
                  <a:pt x="31578" y="87272"/>
                </a:lnTo>
                <a:lnTo>
                  <a:pt x="31578" y="85289"/>
                </a:lnTo>
                <a:lnTo>
                  <a:pt x="31578" y="85289"/>
                </a:lnTo>
                <a:lnTo>
                  <a:pt x="31578" y="85289"/>
                </a:lnTo>
                <a:lnTo>
                  <a:pt x="31578" y="85289"/>
                </a:lnTo>
                <a:lnTo>
                  <a:pt x="31578" y="85289"/>
                </a:lnTo>
                <a:lnTo>
                  <a:pt x="27368" y="85289"/>
                </a:lnTo>
                <a:lnTo>
                  <a:pt x="27368" y="85289"/>
                </a:lnTo>
                <a:lnTo>
                  <a:pt x="27368" y="85289"/>
                </a:lnTo>
                <a:lnTo>
                  <a:pt x="27368" y="82314"/>
                </a:lnTo>
                <a:lnTo>
                  <a:pt x="27368" y="82314"/>
                </a:lnTo>
                <a:lnTo>
                  <a:pt x="27368" y="82314"/>
                </a:lnTo>
                <a:lnTo>
                  <a:pt x="27368" y="82314"/>
                </a:lnTo>
                <a:lnTo>
                  <a:pt x="23157" y="82314"/>
                </a:lnTo>
                <a:lnTo>
                  <a:pt x="23157" y="82314"/>
                </a:lnTo>
                <a:lnTo>
                  <a:pt x="23157" y="82314"/>
                </a:lnTo>
                <a:lnTo>
                  <a:pt x="23157" y="80330"/>
                </a:lnTo>
                <a:lnTo>
                  <a:pt x="23157" y="80330"/>
                </a:lnTo>
                <a:lnTo>
                  <a:pt x="23157" y="80330"/>
                </a:lnTo>
                <a:lnTo>
                  <a:pt x="23157" y="78347"/>
                </a:lnTo>
                <a:lnTo>
                  <a:pt x="23157" y="78347"/>
                </a:lnTo>
                <a:lnTo>
                  <a:pt x="23157" y="78347"/>
                </a:lnTo>
                <a:lnTo>
                  <a:pt x="23157" y="76363"/>
                </a:lnTo>
                <a:lnTo>
                  <a:pt x="23157" y="76363"/>
                </a:lnTo>
                <a:lnTo>
                  <a:pt x="23157" y="76363"/>
                </a:lnTo>
                <a:lnTo>
                  <a:pt x="18947" y="76363"/>
                </a:lnTo>
                <a:lnTo>
                  <a:pt x="18947" y="76363"/>
                </a:lnTo>
                <a:lnTo>
                  <a:pt x="18947" y="76363"/>
                </a:lnTo>
                <a:lnTo>
                  <a:pt x="18947" y="76363"/>
                </a:lnTo>
                <a:lnTo>
                  <a:pt x="18947" y="74380"/>
                </a:lnTo>
                <a:lnTo>
                  <a:pt x="18947" y="74380"/>
                </a:lnTo>
                <a:lnTo>
                  <a:pt x="18947" y="74380"/>
                </a:lnTo>
                <a:lnTo>
                  <a:pt x="18947" y="74380"/>
                </a:lnTo>
                <a:lnTo>
                  <a:pt x="18947" y="74380"/>
                </a:lnTo>
                <a:lnTo>
                  <a:pt x="14736" y="74380"/>
                </a:lnTo>
                <a:lnTo>
                  <a:pt x="14736" y="74380"/>
                </a:lnTo>
                <a:lnTo>
                  <a:pt x="14736" y="71404"/>
                </a:lnTo>
                <a:lnTo>
                  <a:pt x="14736" y="71404"/>
                </a:lnTo>
                <a:lnTo>
                  <a:pt x="14736" y="71404"/>
                </a:lnTo>
                <a:lnTo>
                  <a:pt x="14736" y="71404"/>
                </a:lnTo>
                <a:lnTo>
                  <a:pt x="8421" y="71404"/>
                </a:lnTo>
                <a:lnTo>
                  <a:pt x="8421" y="71404"/>
                </a:lnTo>
                <a:lnTo>
                  <a:pt x="8421" y="71404"/>
                </a:lnTo>
                <a:lnTo>
                  <a:pt x="4210" y="71404"/>
                </a:lnTo>
                <a:lnTo>
                  <a:pt x="4210" y="71404"/>
                </a:lnTo>
                <a:lnTo>
                  <a:pt x="4210" y="71404"/>
                </a:lnTo>
                <a:lnTo>
                  <a:pt x="4210" y="69421"/>
                </a:lnTo>
                <a:lnTo>
                  <a:pt x="4210" y="69421"/>
                </a:lnTo>
                <a:lnTo>
                  <a:pt x="4210" y="69421"/>
                </a:lnTo>
                <a:lnTo>
                  <a:pt x="4210" y="67438"/>
                </a:lnTo>
                <a:lnTo>
                  <a:pt x="4210" y="67438"/>
                </a:lnTo>
                <a:lnTo>
                  <a:pt x="4210" y="67438"/>
                </a:lnTo>
                <a:lnTo>
                  <a:pt x="4210" y="67438"/>
                </a:lnTo>
                <a:lnTo>
                  <a:pt x="4210" y="65454"/>
                </a:lnTo>
                <a:lnTo>
                  <a:pt x="4210" y="65454"/>
                </a:lnTo>
                <a:lnTo>
                  <a:pt x="4210" y="65454"/>
                </a:lnTo>
                <a:lnTo>
                  <a:pt x="0" y="65454"/>
                </a:lnTo>
                <a:lnTo>
                  <a:pt x="0" y="65454"/>
                </a:lnTo>
                <a:lnTo>
                  <a:pt x="0" y="63471"/>
                </a:lnTo>
                <a:lnTo>
                  <a:pt x="0" y="63471"/>
                </a:lnTo>
                <a:lnTo>
                  <a:pt x="0" y="63471"/>
                </a:lnTo>
                <a:lnTo>
                  <a:pt x="0" y="63471"/>
                </a:lnTo>
                <a:lnTo>
                  <a:pt x="0" y="60495"/>
                </a:lnTo>
                <a:lnTo>
                  <a:pt x="0" y="60495"/>
                </a:lnTo>
                <a:lnTo>
                  <a:pt x="0" y="60495"/>
                </a:lnTo>
                <a:lnTo>
                  <a:pt x="0" y="60495"/>
                </a:lnTo>
                <a:lnTo>
                  <a:pt x="0" y="58512"/>
                </a:lnTo>
                <a:lnTo>
                  <a:pt x="0" y="58512"/>
                </a:lnTo>
                <a:lnTo>
                  <a:pt x="0" y="58512"/>
                </a:lnTo>
                <a:lnTo>
                  <a:pt x="0" y="56528"/>
                </a:lnTo>
                <a:lnTo>
                  <a:pt x="0" y="56528"/>
                </a:lnTo>
                <a:lnTo>
                  <a:pt x="0" y="56528"/>
                </a:lnTo>
                <a:lnTo>
                  <a:pt x="0" y="56528"/>
                </a:lnTo>
                <a:lnTo>
                  <a:pt x="0" y="56528"/>
                </a:lnTo>
                <a:lnTo>
                  <a:pt x="0" y="54545"/>
                </a:lnTo>
                <a:lnTo>
                  <a:pt x="0" y="54545"/>
                </a:lnTo>
                <a:lnTo>
                  <a:pt x="0" y="54545"/>
                </a:lnTo>
                <a:lnTo>
                  <a:pt x="4210" y="54545"/>
                </a:lnTo>
                <a:lnTo>
                  <a:pt x="4210" y="54545"/>
                </a:lnTo>
                <a:lnTo>
                  <a:pt x="4210" y="54545"/>
                </a:lnTo>
                <a:lnTo>
                  <a:pt x="4210" y="54545"/>
                </a:lnTo>
                <a:lnTo>
                  <a:pt x="4210" y="52561"/>
                </a:lnTo>
                <a:lnTo>
                  <a:pt x="8421" y="52561"/>
                </a:lnTo>
                <a:lnTo>
                  <a:pt x="8421" y="52561"/>
                </a:lnTo>
                <a:lnTo>
                  <a:pt x="8421" y="52561"/>
                </a:lnTo>
                <a:lnTo>
                  <a:pt x="8421" y="52561"/>
                </a:lnTo>
                <a:lnTo>
                  <a:pt x="8421" y="49586"/>
                </a:lnTo>
                <a:lnTo>
                  <a:pt x="8421" y="49586"/>
                </a:lnTo>
                <a:lnTo>
                  <a:pt x="8421" y="49586"/>
                </a:lnTo>
                <a:lnTo>
                  <a:pt x="14736" y="49586"/>
                </a:lnTo>
                <a:lnTo>
                  <a:pt x="14736" y="49586"/>
                </a:lnTo>
                <a:lnTo>
                  <a:pt x="14736" y="49586"/>
                </a:lnTo>
                <a:lnTo>
                  <a:pt x="14736" y="49586"/>
                </a:lnTo>
                <a:lnTo>
                  <a:pt x="14736" y="49586"/>
                </a:lnTo>
                <a:lnTo>
                  <a:pt x="14736" y="49586"/>
                </a:lnTo>
                <a:lnTo>
                  <a:pt x="18947" y="49586"/>
                </a:lnTo>
                <a:lnTo>
                  <a:pt x="18947" y="47603"/>
                </a:lnTo>
                <a:lnTo>
                  <a:pt x="18947" y="47603"/>
                </a:lnTo>
                <a:lnTo>
                  <a:pt x="18947" y="47603"/>
                </a:lnTo>
                <a:lnTo>
                  <a:pt x="18947" y="47603"/>
                </a:lnTo>
                <a:lnTo>
                  <a:pt x="18947" y="47603"/>
                </a:lnTo>
                <a:lnTo>
                  <a:pt x="18947" y="47603"/>
                </a:lnTo>
                <a:lnTo>
                  <a:pt x="18947" y="45619"/>
                </a:lnTo>
                <a:lnTo>
                  <a:pt x="18947" y="45619"/>
                </a:lnTo>
                <a:lnTo>
                  <a:pt x="23157" y="45619"/>
                </a:lnTo>
                <a:lnTo>
                  <a:pt x="23157" y="45619"/>
                </a:lnTo>
                <a:lnTo>
                  <a:pt x="23157" y="43636"/>
                </a:lnTo>
                <a:lnTo>
                  <a:pt x="23157" y="43636"/>
                </a:lnTo>
                <a:lnTo>
                  <a:pt x="23157" y="43636"/>
                </a:lnTo>
                <a:lnTo>
                  <a:pt x="18947" y="43636"/>
                </a:lnTo>
                <a:lnTo>
                  <a:pt x="18947" y="41652"/>
                </a:lnTo>
                <a:lnTo>
                  <a:pt x="23157" y="41652"/>
                </a:lnTo>
                <a:lnTo>
                  <a:pt x="23157" y="41652"/>
                </a:lnTo>
                <a:lnTo>
                  <a:pt x="23157" y="41652"/>
                </a:lnTo>
                <a:lnTo>
                  <a:pt x="23157" y="41652"/>
                </a:lnTo>
                <a:lnTo>
                  <a:pt x="23157" y="38677"/>
                </a:lnTo>
                <a:lnTo>
                  <a:pt x="23157" y="38677"/>
                </a:lnTo>
                <a:lnTo>
                  <a:pt x="23157" y="38677"/>
                </a:lnTo>
                <a:lnTo>
                  <a:pt x="23157" y="38677"/>
                </a:lnTo>
                <a:lnTo>
                  <a:pt x="27368" y="38677"/>
                </a:lnTo>
                <a:lnTo>
                  <a:pt x="27368" y="36694"/>
                </a:lnTo>
                <a:lnTo>
                  <a:pt x="27368" y="36694"/>
                </a:lnTo>
                <a:lnTo>
                  <a:pt x="27368" y="36694"/>
                </a:lnTo>
                <a:lnTo>
                  <a:pt x="27368" y="36694"/>
                </a:lnTo>
                <a:lnTo>
                  <a:pt x="27368" y="36694"/>
                </a:lnTo>
                <a:lnTo>
                  <a:pt x="23157" y="36694"/>
                </a:lnTo>
                <a:lnTo>
                  <a:pt x="23157" y="34710"/>
                </a:lnTo>
                <a:lnTo>
                  <a:pt x="23157" y="34710"/>
                </a:lnTo>
                <a:lnTo>
                  <a:pt x="23157" y="34710"/>
                </a:lnTo>
                <a:lnTo>
                  <a:pt x="23157" y="34710"/>
                </a:lnTo>
                <a:lnTo>
                  <a:pt x="23157" y="32727"/>
                </a:lnTo>
                <a:lnTo>
                  <a:pt x="23157" y="32727"/>
                </a:lnTo>
                <a:lnTo>
                  <a:pt x="23157" y="32727"/>
                </a:lnTo>
                <a:lnTo>
                  <a:pt x="23157" y="32727"/>
                </a:lnTo>
                <a:lnTo>
                  <a:pt x="23157" y="30743"/>
                </a:lnTo>
                <a:lnTo>
                  <a:pt x="23157" y="30743"/>
                </a:lnTo>
                <a:lnTo>
                  <a:pt x="23157" y="30743"/>
                </a:lnTo>
                <a:lnTo>
                  <a:pt x="23157" y="30743"/>
                </a:lnTo>
                <a:lnTo>
                  <a:pt x="23157" y="30743"/>
                </a:lnTo>
                <a:lnTo>
                  <a:pt x="23157" y="30743"/>
                </a:lnTo>
                <a:lnTo>
                  <a:pt x="23157" y="30743"/>
                </a:lnTo>
                <a:lnTo>
                  <a:pt x="23157" y="27768"/>
                </a:lnTo>
                <a:lnTo>
                  <a:pt x="23157" y="27768"/>
                </a:lnTo>
                <a:lnTo>
                  <a:pt x="23157" y="27768"/>
                </a:lnTo>
                <a:lnTo>
                  <a:pt x="18947" y="27768"/>
                </a:lnTo>
                <a:lnTo>
                  <a:pt x="18947" y="27768"/>
                </a:lnTo>
                <a:lnTo>
                  <a:pt x="18947" y="25785"/>
                </a:lnTo>
                <a:lnTo>
                  <a:pt x="18947" y="25785"/>
                </a:lnTo>
                <a:lnTo>
                  <a:pt x="23157" y="25785"/>
                </a:lnTo>
                <a:lnTo>
                  <a:pt x="23157" y="25785"/>
                </a:lnTo>
                <a:lnTo>
                  <a:pt x="23157" y="23801"/>
                </a:lnTo>
                <a:lnTo>
                  <a:pt x="23157" y="23801"/>
                </a:lnTo>
                <a:lnTo>
                  <a:pt x="23157" y="23801"/>
                </a:lnTo>
                <a:lnTo>
                  <a:pt x="23157" y="23801"/>
                </a:lnTo>
                <a:lnTo>
                  <a:pt x="23157" y="21818"/>
                </a:lnTo>
                <a:lnTo>
                  <a:pt x="23157" y="21818"/>
                </a:lnTo>
                <a:lnTo>
                  <a:pt x="23157" y="21818"/>
                </a:lnTo>
                <a:lnTo>
                  <a:pt x="23157" y="19834"/>
                </a:lnTo>
                <a:lnTo>
                  <a:pt x="23157" y="19834"/>
                </a:lnTo>
                <a:lnTo>
                  <a:pt x="23157" y="19834"/>
                </a:lnTo>
                <a:lnTo>
                  <a:pt x="23157" y="19834"/>
                </a:lnTo>
                <a:lnTo>
                  <a:pt x="23157" y="16859"/>
                </a:lnTo>
                <a:lnTo>
                  <a:pt x="23157" y="16859"/>
                </a:lnTo>
                <a:lnTo>
                  <a:pt x="23157" y="16859"/>
                </a:lnTo>
                <a:lnTo>
                  <a:pt x="23157" y="14876"/>
                </a:lnTo>
                <a:lnTo>
                  <a:pt x="23157" y="14876"/>
                </a:lnTo>
                <a:lnTo>
                  <a:pt x="23157" y="14876"/>
                </a:lnTo>
                <a:lnTo>
                  <a:pt x="18947" y="14876"/>
                </a:lnTo>
                <a:lnTo>
                  <a:pt x="18947" y="14876"/>
                </a:lnTo>
                <a:lnTo>
                  <a:pt x="18947" y="14876"/>
                </a:lnTo>
                <a:lnTo>
                  <a:pt x="18947" y="14876"/>
                </a:lnTo>
                <a:lnTo>
                  <a:pt x="18947" y="14876"/>
                </a:lnTo>
                <a:lnTo>
                  <a:pt x="18947" y="14876"/>
                </a:lnTo>
                <a:lnTo>
                  <a:pt x="18947" y="14876"/>
                </a:lnTo>
                <a:lnTo>
                  <a:pt x="23157" y="14876"/>
                </a:lnTo>
                <a:lnTo>
                  <a:pt x="23157" y="14876"/>
                </a:lnTo>
                <a:lnTo>
                  <a:pt x="23157" y="12892"/>
                </a:lnTo>
                <a:lnTo>
                  <a:pt x="23157" y="12892"/>
                </a:lnTo>
                <a:lnTo>
                  <a:pt x="23157" y="12892"/>
                </a:lnTo>
                <a:lnTo>
                  <a:pt x="27368" y="12892"/>
                </a:lnTo>
                <a:lnTo>
                  <a:pt x="27368" y="12892"/>
                </a:lnTo>
                <a:lnTo>
                  <a:pt x="27368" y="12892"/>
                </a:lnTo>
                <a:lnTo>
                  <a:pt x="27368" y="12892"/>
                </a:lnTo>
                <a:lnTo>
                  <a:pt x="27368" y="10909"/>
                </a:lnTo>
                <a:lnTo>
                  <a:pt x="27368" y="10909"/>
                </a:lnTo>
                <a:lnTo>
                  <a:pt x="27368" y="10909"/>
                </a:lnTo>
                <a:lnTo>
                  <a:pt x="27368" y="10909"/>
                </a:lnTo>
                <a:lnTo>
                  <a:pt x="27368" y="10909"/>
                </a:lnTo>
                <a:lnTo>
                  <a:pt x="27368" y="10909"/>
                </a:lnTo>
                <a:lnTo>
                  <a:pt x="31578" y="10909"/>
                </a:lnTo>
                <a:lnTo>
                  <a:pt x="31578" y="10909"/>
                </a:lnTo>
                <a:lnTo>
                  <a:pt x="31578" y="8925"/>
                </a:lnTo>
                <a:lnTo>
                  <a:pt x="31578" y="8925"/>
                </a:lnTo>
                <a:lnTo>
                  <a:pt x="31578" y="8925"/>
                </a:lnTo>
                <a:lnTo>
                  <a:pt x="31578" y="8925"/>
                </a:lnTo>
                <a:lnTo>
                  <a:pt x="31578" y="8925"/>
                </a:lnTo>
                <a:lnTo>
                  <a:pt x="31578" y="8925"/>
                </a:lnTo>
                <a:lnTo>
                  <a:pt x="31578" y="8925"/>
                </a:lnTo>
                <a:lnTo>
                  <a:pt x="31578" y="5950"/>
                </a:lnTo>
                <a:lnTo>
                  <a:pt x="31578" y="5950"/>
                </a:lnTo>
                <a:lnTo>
                  <a:pt x="37894" y="5950"/>
                </a:lnTo>
                <a:lnTo>
                  <a:pt x="37894" y="5950"/>
                </a:lnTo>
                <a:lnTo>
                  <a:pt x="37894" y="5950"/>
                </a:lnTo>
                <a:lnTo>
                  <a:pt x="37894" y="5950"/>
                </a:lnTo>
                <a:lnTo>
                  <a:pt x="42105" y="5950"/>
                </a:lnTo>
                <a:lnTo>
                  <a:pt x="42105" y="5950"/>
                </a:lnTo>
                <a:lnTo>
                  <a:pt x="42105" y="5950"/>
                </a:lnTo>
                <a:lnTo>
                  <a:pt x="42105" y="5950"/>
                </a:lnTo>
                <a:lnTo>
                  <a:pt x="42105" y="3966"/>
                </a:lnTo>
                <a:lnTo>
                  <a:pt x="42105" y="3966"/>
                </a:lnTo>
                <a:lnTo>
                  <a:pt x="42105" y="3966"/>
                </a:lnTo>
                <a:lnTo>
                  <a:pt x="46315" y="3966"/>
                </a:lnTo>
                <a:lnTo>
                  <a:pt x="46315" y="3966"/>
                </a:lnTo>
                <a:lnTo>
                  <a:pt x="46315" y="3966"/>
                </a:lnTo>
                <a:lnTo>
                  <a:pt x="46315" y="3966"/>
                </a:lnTo>
                <a:lnTo>
                  <a:pt x="46315" y="3966"/>
                </a:lnTo>
                <a:lnTo>
                  <a:pt x="46315" y="1983"/>
                </a:lnTo>
                <a:lnTo>
                  <a:pt x="50526" y="1983"/>
                </a:lnTo>
                <a:lnTo>
                  <a:pt x="50526" y="1983"/>
                </a:lnTo>
                <a:lnTo>
                  <a:pt x="50526" y="1983"/>
                </a:lnTo>
                <a:lnTo>
                  <a:pt x="54736" y="1983"/>
                </a:lnTo>
                <a:lnTo>
                  <a:pt x="54736" y="1983"/>
                </a:lnTo>
                <a:lnTo>
                  <a:pt x="54736" y="1983"/>
                </a:lnTo>
                <a:lnTo>
                  <a:pt x="54736" y="1983"/>
                </a:lnTo>
                <a:lnTo>
                  <a:pt x="54736" y="1983"/>
                </a:lnTo>
                <a:lnTo>
                  <a:pt x="61052" y="1983"/>
                </a:lnTo>
                <a:lnTo>
                  <a:pt x="61052" y="1983"/>
                </a:lnTo>
                <a:lnTo>
                  <a:pt x="61052" y="1983"/>
                </a:lnTo>
                <a:lnTo>
                  <a:pt x="61052" y="1983"/>
                </a:lnTo>
                <a:lnTo>
                  <a:pt x="61052" y="1983"/>
                </a:lnTo>
                <a:lnTo>
                  <a:pt x="61052" y="0"/>
                </a:lnTo>
                <a:lnTo>
                  <a:pt x="65263" y="0"/>
                </a:lnTo>
                <a:lnTo>
                  <a:pt x="65263" y="0"/>
                </a:lnTo>
                <a:lnTo>
                  <a:pt x="65263" y="0"/>
                </a:lnTo>
                <a:lnTo>
                  <a:pt x="69473" y="0"/>
                </a:lnTo>
                <a:lnTo>
                  <a:pt x="69473" y="0"/>
                </a:lnTo>
                <a:lnTo>
                  <a:pt x="69473" y="0"/>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4" name="Shape 244"/>
          <p:cNvSpPr/>
          <p:nvPr/>
        </p:nvSpPr>
        <p:spPr>
          <a:xfrm>
            <a:off x="4519617" y="3338515"/>
            <a:ext cx="67865" cy="192087"/>
          </a:xfrm>
          <a:custGeom>
            <a:avLst/>
            <a:gdLst/>
            <a:ahLst/>
            <a:cxnLst/>
            <a:rect l="0" t="0" r="0" b="0"/>
            <a:pathLst>
              <a:path w="120000" h="120000" extrusionOk="0">
                <a:moveTo>
                  <a:pt x="69473" y="0"/>
                </a:moveTo>
                <a:lnTo>
                  <a:pt x="69473" y="1983"/>
                </a:lnTo>
                <a:lnTo>
                  <a:pt x="69473" y="1983"/>
                </a:lnTo>
                <a:lnTo>
                  <a:pt x="69473" y="1983"/>
                </a:lnTo>
                <a:lnTo>
                  <a:pt x="73684" y="1983"/>
                </a:lnTo>
                <a:lnTo>
                  <a:pt x="73684" y="1983"/>
                </a:lnTo>
                <a:lnTo>
                  <a:pt x="73684" y="1983"/>
                </a:lnTo>
                <a:lnTo>
                  <a:pt x="73684" y="1983"/>
                </a:lnTo>
                <a:lnTo>
                  <a:pt x="77894" y="1983"/>
                </a:lnTo>
                <a:lnTo>
                  <a:pt x="77894" y="1983"/>
                </a:lnTo>
                <a:lnTo>
                  <a:pt x="77894" y="1983"/>
                </a:lnTo>
                <a:lnTo>
                  <a:pt x="77894" y="1983"/>
                </a:lnTo>
                <a:lnTo>
                  <a:pt x="77894" y="3966"/>
                </a:lnTo>
                <a:lnTo>
                  <a:pt x="84210" y="3966"/>
                </a:lnTo>
                <a:lnTo>
                  <a:pt x="84210" y="3966"/>
                </a:lnTo>
                <a:lnTo>
                  <a:pt x="84210" y="3966"/>
                </a:lnTo>
                <a:lnTo>
                  <a:pt x="84210" y="3966"/>
                </a:lnTo>
                <a:lnTo>
                  <a:pt x="84210" y="3966"/>
                </a:lnTo>
                <a:lnTo>
                  <a:pt x="84210" y="5950"/>
                </a:lnTo>
                <a:lnTo>
                  <a:pt x="77894" y="5950"/>
                </a:lnTo>
                <a:lnTo>
                  <a:pt x="77894" y="5950"/>
                </a:lnTo>
                <a:lnTo>
                  <a:pt x="77894" y="5950"/>
                </a:lnTo>
                <a:lnTo>
                  <a:pt x="84210" y="5950"/>
                </a:lnTo>
                <a:lnTo>
                  <a:pt x="84210" y="8925"/>
                </a:lnTo>
                <a:lnTo>
                  <a:pt x="84210" y="8925"/>
                </a:lnTo>
                <a:lnTo>
                  <a:pt x="84210" y="8925"/>
                </a:lnTo>
                <a:lnTo>
                  <a:pt x="84210" y="8925"/>
                </a:lnTo>
                <a:lnTo>
                  <a:pt x="84210" y="8925"/>
                </a:lnTo>
                <a:lnTo>
                  <a:pt x="84210" y="8925"/>
                </a:lnTo>
                <a:lnTo>
                  <a:pt x="84210" y="8925"/>
                </a:lnTo>
                <a:lnTo>
                  <a:pt x="84210" y="8925"/>
                </a:lnTo>
                <a:lnTo>
                  <a:pt x="84210" y="10909"/>
                </a:lnTo>
                <a:lnTo>
                  <a:pt x="84210" y="10909"/>
                </a:lnTo>
                <a:lnTo>
                  <a:pt x="84210" y="10909"/>
                </a:lnTo>
                <a:lnTo>
                  <a:pt x="88421" y="10909"/>
                </a:lnTo>
                <a:lnTo>
                  <a:pt x="88421" y="10909"/>
                </a:lnTo>
                <a:lnTo>
                  <a:pt x="88421" y="10909"/>
                </a:lnTo>
                <a:lnTo>
                  <a:pt x="88421" y="10909"/>
                </a:lnTo>
                <a:lnTo>
                  <a:pt x="88421" y="10909"/>
                </a:lnTo>
                <a:lnTo>
                  <a:pt x="88421" y="8925"/>
                </a:lnTo>
                <a:lnTo>
                  <a:pt x="88421" y="8925"/>
                </a:lnTo>
                <a:lnTo>
                  <a:pt x="92631" y="8925"/>
                </a:lnTo>
                <a:lnTo>
                  <a:pt x="92631" y="8925"/>
                </a:lnTo>
                <a:lnTo>
                  <a:pt x="92631" y="8925"/>
                </a:lnTo>
                <a:lnTo>
                  <a:pt x="92631" y="8925"/>
                </a:lnTo>
                <a:lnTo>
                  <a:pt x="96842" y="8925"/>
                </a:lnTo>
                <a:lnTo>
                  <a:pt x="96842" y="8925"/>
                </a:lnTo>
                <a:lnTo>
                  <a:pt x="96842" y="8925"/>
                </a:lnTo>
                <a:lnTo>
                  <a:pt x="96842" y="8925"/>
                </a:lnTo>
                <a:lnTo>
                  <a:pt x="96842" y="5950"/>
                </a:lnTo>
                <a:lnTo>
                  <a:pt x="96842" y="5950"/>
                </a:lnTo>
                <a:lnTo>
                  <a:pt x="101052" y="5950"/>
                </a:lnTo>
                <a:lnTo>
                  <a:pt x="101052" y="5950"/>
                </a:lnTo>
                <a:lnTo>
                  <a:pt x="101052" y="5950"/>
                </a:lnTo>
                <a:lnTo>
                  <a:pt x="101052" y="5950"/>
                </a:lnTo>
                <a:lnTo>
                  <a:pt x="101052" y="5950"/>
                </a:lnTo>
                <a:lnTo>
                  <a:pt x="107368" y="5950"/>
                </a:lnTo>
                <a:lnTo>
                  <a:pt x="107368" y="3966"/>
                </a:lnTo>
                <a:lnTo>
                  <a:pt x="107368" y="3966"/>
                </a:lnTo>
                <a:lnTo>
                  <a:pt x="107368" y="3966"/>
                </a:lnTo>
                <a:lnTo>
                  <a:pt x="107368" y="5950"/>
                </a:lnTo>
                <a:lnTo>
                  <a:pt x="107368" y="5950"/>
                </a:lnTo>
                <a:lnTo>
                  <a:pt x="107368" y="5950"/>
                </a:lnTo>
                <a:lnTo>
                  <a:pt x="107368" y="5950"/>
                </a:lnTo>
                <a:lnTo>
                  <a:pt x="107368" y="8925"/>
                </a:lnTo>
                <a:lnTo>
                  <a:pt x="107368" y="8925"/>
                </a:lnTo>
                <a:lnTo>
                  <a:pt x="111578" y="8925"/>
                </a:lnTo>
                <a:lnTo>
                  <a:pt x="111578" y="8925"/>
                </a:lnTo>
                <a:lnTo>
                  <a:pt x="111578" y="8925"/>
                </a:lnTo>
                <a:lnTo>
                  <a:pt x="107368" y="8925"/>
                </a:lnTo>
                <a:lnTo>
                  <a:pt x="107368" y="10909"/>
                </a:lnTo>
                <a:lnTo>
                  <a:pt x="107368" y="10909"/>
                </a:lnTo>
                <a:lnTo>
                  <a:pt x="107368" y="10909"/>
                </a:lnTo>
                <a:lnTo>
                  <a:pt x="107368" y="10909"/>
                </a:lnTo>
                <a:lnTo>
                  <a:pt x="107368" y="10909"/>
                </a:lnTo>
                <a:lnTo>
                  <a:pt x="107368" y="10909"/>
                </a:lnTo>
                <a:lnTo>
                  <a:pt x="107368" y="12892"/>
                </a:lnTo>
                <a:lnTo>
                  <a:pt x="101052" y="12892"/>
                </a:lnTo>
                <a:lnTo>
                  <a:pt x="101052" y="12892"/>
                </a:lnTo>
                <a:lnTo>
                  <a:pt x="101052" y="12892"/>
                </a:lnTo>
                <a:lnTo>
                  <a:pt x="101052" y="12892"/>
                </a:lnTo>
                <a:lnTo>
                  <a:pt x="101052" y="14876"/>
                </a:lnTo>
                <a:lnTo>
                  <a:pt x="101052" y="14876"/>
                </a:lnTo>
                <a:lnTo>
                  <a:pt x="101052" y="14876"/>
                </a:lnTo>
                <a:lnTo>
                  <a:pt x="101052" y="14876"/>
                </a:lnTo>
                <a:lnTo>
                  <a:pt x="96842" y="14876"/>
                </a:lnTo>
                <a:lnTo>
                  <a:pt x="96842" y="16859"/>
                </a:lnTo>
                <a:lnTo>
                  <a:pt x="96842" y="16859"/>
                </a:lnTo>
                <a:lnTo>
                  <a:pt x="96842" y="16859"/>
                </a:lnTo>
                <a:lnTo>
                  <a:pt x="96842" y="16859"/>
                </a:lnTo>
                <a:lnTo>
                  <a:pt x="96842" y="16859"/>
                </a:lnTo>
                <a:lnTo>
                  <a:pt x="92631" y="16859"/>
                </a:lnTo>
                <a:lnTo>
                  <a:pt x="92631" y="16859"/>
                </a:lnTo>
                <a:lnTo>
                  <a:pt x="92631" y="16859"/>
                </a:lnTo>
                <a:lnTo>
                  <a:pt x="92631" y="16859"/>
                </a:lnTo>
                <a:lnTo>
                  <a:pt x="88421" y="16859"/>
                </a:lnTo>
                <a:lnTo>
                  <a:pt x="88421" y="19834"/>
                </a:lnTo>
                <a:lnTo>
                  <a:pt x="88421" y="19834"/>
                </a:lnTo>
                <a:lnTo>
                  <a:pt x="88421" y="19834"/>
                </a:lnTo>
                <a:lnTo>
                  <a:pt x="88421" y="19834"/>
                </a:lnTo>
                <a:lnTo>
                  <a:pt x="88421" y="21818"/>
                </a:lnTo>
                <a:lnTo>
                  <a:pt x="88421" y="21818"/>
                </a:lnTo>
                <a:lnTo>
                  <a:pt x="88421" y="21818"/>
                </a:lnTo>
                <a:lnTo>
                  <a:pt x="88421" y="23801"/>
                </a:lnTo>
                <a:lnTo>
                  <a:pt x="88421" y="23801"/>
                </a:lnTo>
                <a:lnTo>
                  <a:pt x="88421" y="23801"/>
                </a:lnTo>
                <a:lnTo>
                  <a:pt x="92631" y="23801"/>
                </a:lnTo>
                <a:lnTo>
                  <a:pt x="92631" y="23801"/>
                </a:lnTo>
                <a:lnTo>
                  <a:pt x="92631" y="23801"/>
                </a:lnTo>
                <a:lnTo>
                  <a:pt x="92631" y="25785"/>
                </a:lnTo>
                <a:lnTo>
                  <a:pt x="92631" y="25785"/>
                </a:lnTo>
                <a:lnTo>
                  <a:pt x="92631" y="25785"/>
                </a:lnTo>
                <a:lnTo>
                  <a:pt x="92631" y="25785"/>
                </a:lnTo>
                <a:lnTo>
                  <a:pt x="96842" y="25785"/>
                </a:lnTo>
                <a:lnTo>
                  <a:pt x="96842" y="27768"/>
                </a:lnTo>
                <a:lnTo>
                  <a:pt x="96842" y="27768"/>
                </a:lnTo>
                <a:lnTo>
                  <a:pt x="96842" y="27768"/>
                </a:lnTo>
                <a:lnTo>
                  <a:pt x="96842" y="27768"/>
                </a:lnTo>
                <a:lnTo>
                  <a:pt x="101052" y="27768"/>
                </a:lnTo>
                <a:lnTo>
                  <a:pt x="101052" y="27768"/>
                </a:lnTo>
                <a:lnTo>
                  <a:pt x="96842" y="27768"/>
                </a:lnTo>
                <a:lnTo>
                  <a:pt x="96842" y="27768"/>
                </a:lnTo>
                <a:lnTo>
                  <a:pt x="101052" y="27768"/>
                </a:lnTo>
                <a:lnTo>
                  <a:pt x="101052" y="27768"/>
                </a:lnTo>
                <a:lnTo>
                  <a:pt x="101052" y="27768"/>
                </a:lnTo>
                <a:lnTo>
                  <a:pt x="101052" y="30743"/>
                </a:lnTo>
                <a:lnTo>
                  <a:pt x="107368" y="30743"/>
                </a:lnTo>
                <a:lnTo>
                  <a:pt x="107368" y="30743"/>
                </a:lnTo>
                <a:lnTo>
                  <a:pt x="107368" y="30743"/>
                </a:lnTo>
                <a:lnTo>
                  <a:pt x="107368" y="30743"/>
                </a:lnTo>
                <a:lnTo>
                  <a:pt x="107368" y="30743"/>
                </a:lnTo>
                <a:lnTo>
                  <a:pt x="107368" y="30743"/>
                </a:lnTo>
                <a:lnTo>
                  <a:pt x="107368" y="30743"/>
                </a:lnTo>
                <a:lnTo>
                  <a:pt x="107368" y="32727"/>
                </a:lnTo>
                <a:lnTo>
                  <a:pt x="107368" y="32727"/>
                </a:lnTo>
                <a:lnTo>
                  <a:pt x="107368" y="32727"/>
                </a:lnTo>
                <a:lnTo>
                  <a:pt x="107368" y="32727"/>
                </a:lnTo>
                <a:lnTo>
                  <a:pt x="107368" y="34710"/>
                </a:lnTo>
                <a:lnTo>
                  <a:pt x="107368" y="34710"/>
                </a:lnTo>
                <a:lnTo>
                  <a:pt x="107368" y="34710"/>
                </a:lnTo>
                <a:lnTo>
                  <a:pt x="107368" y="34710"/>
                </a:lnTo>
                <a:lnTo>
                  <a:pt x="111578" y="34710"/>
                </a:lnTo>
                <a:lnTo>
                  <a:pt x="111578" y="36694"/>
                </a:lnTo>
                <a:lnTo>
                  <a:pt x="111578" y="36694"/>
                </a:lnTo>
                <a:lnTo>
                  <a:pt x="107368" y="36694"/>
                </a:lnTo>
                <a:lnTo>
                  <a:pt x="107368" y="36694"/>
                </a:lnTo>
                <a:lnTo>
                  <a:pt x="107368" y="38677"/>
                </a:lnTo>
                <a:lnTo>
                  <a:pt x="107368" y="38677"/>
                </a:lnTo>
                <a:lnTo>
                  <a:pt x="107368" y="38677"/>
                </a:lnTo>
                <a:lnTo>
                  <a:pt x="107368" y="38677"/>
                </a:lnTo>
                <a:lnTo>
                  <a:pt x="107368" y="38677"/>
                </a:lnTo>
                <a:lnTo>
                  <a:pt x="107368" y="41652"/>
                </a:lnTo>
                <a:lnTo>
                  <a:pt x="107368" y="41652"/>
                </a:lnTo>
                <a:lnTo>
                  <a:pt x="107368" y="41652"/>
                </a:lnTo>
                <a:lnTo>
                  <a:pt x="101052" y="41652"/>
                </a:lnTo>
                <a:lnTo>
                  <a:pt x="101052" y="41652"/>
                </a:lnTo>
                <a:lnTo>
                  <a:pt x="101052" y="43636"/>
                </a:lnTo>
                <a:lnTo>
                  <a:pt x="101052" y="43636"/>
                </a:lnTo>
                <a:lnTo>
                  <a:pt x="101052" y="43636"/>
                </a:lnTo>
                <a:lnTo>
                  <a:pt x="101052" y="43636"/>
                </a:lnTo>
                <a:lnTo>
                  <a:pt x="101052" y="43636"/>
                </a:lnTo>
                <a:lnTo>
                  <a:pt x="96842" y="43636"/>
                </a:lnTo>
                <a:lnTo>
                  <a:pt x="96842" y="45619"/>
                </a:lnTo>
                <a:lnTo>
                  <a:pt x="96842" y="45619"/>
                </a:lnTo>
                <a:lnTo>
                  <a:pt x="96842" y="45619"/>
                </a:lnTo>
                <a:lnTo>
                  <a:pt x="96842" y="45619"/>
                </a:lnTo>
                <a:lnTo>
                  <a:pt x="96842" y="45619"/>
                </a:lnTo>
                <a:lnTo>
                  <a:pt x="96842" y="47603"/>
                </a:lnTo>
                <a:lnTo>
                  <a:pt x="96842" y="47603"/>
                </a:lnTo>
                <a:lnTo>
                  <a:pt x="92631" y="47603"/>
                </a:lnTo>
                <a:lnTo>
                  <a:pt x="92631" y="47603"/>
                </a:lnTo>
                <a:lnTo>
                  <a:pt x="92631" y="47603"/>
                </a:lnTo>
                <a:lnTo>
                  <a:pt x="92631" y="47603"/>
                </a:lnTo>
                <a:lnTo>
                  <a:pt x="92631" y="49586"/>
                </a:lnTo>
                <a:lnTo>
                  <a:pt x="92631" y="49586"/>
                </a:lnTo>
                <a:lnTo>
                  <a:pt x="88421" y="49586"/>
                </a:lnTo>
                <a:lnTo>
                  <a:pt x="88421" y="49586"/>
                </a:lnTo>
                <a:lnTo>
                  <a:pt x="88421" y="49586"/>
                </a:lnTo>
                <a:lnTo>
                  <a:pt x="88421" y="49586"/>
                </a:lnTo>
                <a:lnTo>
                  <a:pt x="88421" y="49586"/>
                </a:lnTo>
                <a:lnTo>
                  <a:pt x="88421" y="49586"/>
                </a:lnTo>
                <a:lnTo>
                  <a:pt x="84210" y="49586"/>
                </a:lnTo>
                <a:lnTo>
                  <a:pt x="84210" y="52561"/>
                </a:lnTo>
                <a:lnTo>
                  <a:pt x="84210" y="52561"/>
                </a:lnTo>
                <a:lnTo>
                  <a:pt x="84210" y="52561"/>
                </a:lnTo>
                <a:lnTo>
                  <a:pt x="84210" y="52561"/>
                </a:lnTo>
                <a:lnTo>
                  <a:pt x="84210" y="52561"/>
                </a:lnTo>
                <a:lnTo>
                  <a:pt x="77894" y="52561"/>
                </a:lnTo>
                <a:lnTo>
                  <a:pt x="77894" y="52561"/>
                </a:lnTo>
                <a:lnTo>
                  <a:pt x="77894" y="52561"/>
                </a:lnTo>
                <a:lnTo>
                  <a:pt x="77894" y="52561"/>
                </a:lnTo>
                <a:lnTo>
                  <a:pt x="77894" y="52561"/>
                </a:lnTo>
                <a:lnTo>
                  <a:pt x="73684" y="52561"/>
                </a:lnTo>
                <a:lnTo>
                  <a:pt x="73684" y="54545"/>
                </a:lnTo>
                <a:lnTo>
                  <a:pt x="73684" y="54545"/>
                </a:lnTo>
                <a:lnTo>
                  <a:pt x="73684" y="54545"/>
                </a:lnTo>
                <a:lnTo>
                  <a:pt x="73684" y="54545"/>
                </a:lnTo>
                <a:lnTo>
                  <a:pt x="73684" y="56528"/>
                </a:lnTo>
                <a:lnTo>
                  <a:pt x="73684" y="56528"/>
                </a:lnTo>
                <a:lnTo>
                  <a:pt x="73684" y="56528"/>
                </a:lnTo>
                <a:lnTo>
                  <a:pt x="73684" y="56528"/>
                </a:lnTo>
                <a:lnTo>
                  <a:pt x="73684" y="58512"/>
                </a:lnTo>
                <a:lnTo>
                  <a:pt x="77894" y="58512"/>
                </a:lnTo>
                <a:lnTo>
                  <a:pt x="77894" y="58512"/>
                </a:lnTo>
                <a:lnTo>
                  <a:pt x="77894" y="58512"/>
                </a:lnTo>
                <a:lnTo>
                  <a:pt x="77894" y="58512"/>
                </a:lnTo>
                <a:lnTo>
                  <a:pt x="77894" y="58512"/>
                </a:lnTo>
                <a:lnTo>
                  <a:pt x="77894" y="60495"/>
                </a:lnTo>
                <a:lnTo>
                  <a:pt x="84210" y="60495"/>
                </a:lnTo>
                <a:lnTo>
                  <a:pt x="84210" y="60495"/>
                </a:lnTo>
                <a:lnTo>
                  <a:pt x="84210" y="60495"/>
                </a:lnTo>
                <a:lnTo>
                  <a:pt x="84210" y="60495"/>
                </a:lnTo>
                <a:lnTo>
                  <a:pt x="84210" y="60495"/>
                </a:lnTo>
                <a:lnTo>
                  <a:pt x="84210" y="60495"/>
                </a:lnTo>
                <a:lnTo>
                  <a:pt x="84210" y="63471"/>
                </a:lnTo>
                <a:lnTo>
                  <a:pt x="88421" y="63471"/>
                </a:lnTo>
                <a:lnTo>
                  <a:pt x="88421" y="63471"/>
                </a:lnTo>
                <a:lnTo>
                  <a:pt x="88421" y="63471"/>
                </a:lnTo>
                <a:lnTo>
                  <a:pt x="88421" y="63471"/>
                </a:lnTo>
                <a:lnTo>
                  <a:pt x="88421" y="63471"/>
                </a:lnTo>
                <a:lnTo>
                  <a:pt x="92631" y="63471"/>
                </a:lnTo>
                <a:lnTo>
                  <a:pt x="92631" y="63471"/>
                </a:lnTo>
                <a:lnTo>
                  <a:pt x="92631" y="63471"/>
                </a:lnTo>
                <a:lnTo>
                  <a:pt x="92631" y="63471"/>
                </a:lnTo>
                <a:lnTo>
                  <a:pt x="92631" y="60495"/>
                </a:lnTo>
                <a:lnTo>
                  <a:pt x="96842" y="60495"/>
                </a:lnTo>
                <a:lnTo>
                  <a:pt x="96842" y="60495"/>
                </a:lnTo>
                <a:lnTo>
                  <a:pt x="96842" y="60495"/>
                </a:lnTo>
                <a:lnTo>
                  <a:pt x="96842" y="58512"/>
                </a:lnTo>
                <a:lnTo>
                  <a:pt x="96842" y="58512"/>
                </a:lnTo>
                <a:lnTo>
                  <a:pt x="96842" y="58512"/>
                </a:lnTo>
                <a:lnTo>
                  <a:pt x="96842" y="58512"/>
                </a:lnTo>
                <a:lnTo>
                  <a:pt x="96842" y="58512"/>
                </a:lnTo>
                <a:lnTo>
                  <a:pt x="101052" y="58512"/>
                </a:lnTo>
                <a:lnTo>
                  <a:pt x="101052" y="58512"/>
                </a:lnTo>
                <a:lnTo>
                  <a:pt x="101052" y="58512"/>
                </a:lnTo>
                <a:lnTo>
                  <a:pt x="107368" y="58512"/>
                </a:lnTo>
                <a:lnTo>
                  <a:pt x="107368" y="58512"/>
                </a:lnTo>
                <a:lnTo>
                  <a:pt x="107368" y="58512"/>
                </a:lnTo>
                <a:lnTo>
                  <a:pt x="107368" y="58512"/>
                </a:lnTo>
                <a:lnTo>
                  <a:pt x="107368" y="60495"/>
                </a:lnTo>
                <a:lnTo>
                  <a:pt x="107368" y="60495"/>
                </a:lnTo>
                <a:lnTo>
                  <a:pt x="107368" y="60495"/>
                </a:lnTo>
                <a:lnTo>
                  <a:pt x="107368" y="60495"/>
                </a:lnTo>
                <a:lnTo>
                  <a:pt x="107368" y="60495"/>
                </a:lnTo>
                <a:lnTo>
                  <a:pt x="107368" y="63471"/>
                </a:lnTo>
                <a:lnTo>
                  <a:pt x="107368" y="63471"/>
                </a:lnTo>
                <a:lnTo>
                  <a:pt x="107368" y="63471"/>
                </a:lnTo>
                <a:lnTo>
                  <a:pt x="107368" y="63471"/>
                </a:lnTo>
                <a:lnTo>
                  <a:pt x="107368" y="63471"/>
                </a:lnTo>
                <a:lnTo>
                  <a:pt x="107368" y="63471"/>
                </a:lnTo>
                <a:lnTo>
                  <a:pt x="107368" y="65454"/>
                </a:lnTo>
                <a:lnTo>
                  <a:pt x="107368" y="65454"/>
                </a:lnTo>
                <a:lnTo>
                  <a:pt x="111578" y="65454"/>
                </a:lnTo>
                <a:lnTo>
                  <a:pt x="111578" y="65454"/>
                </a:lnTo>
                <a:lnTo>
                  <a:pt x="111578" y="67438"/>
                </a:lnTo>
                <a:lnTo>
                  <a:pt x="107368" y="67438"/>
                </a:lnTo>
                <a:lnTo>
                  <a:pt x="107368" y="67438"/>
                </a:lnTo>
                <a:lnTo>
                  <a:pt x="111578" y="67438"/>
                </a:lnTo>
                <a:lnTo>
                  <a:pt x="111578" y="67438"/>
                </a:lnTo>
                <a:lnTo>
                  <a:pt x="111578" y="67438"/>
                </a:lnTo>
                <a:lnTo>
                  <a:pt x="111578" y="69421"/>
                </a:lnTo>
                <a:lnTo>
                  <a:pt x="111578" y="69421"/>
                </a:lnTo>
                <a:lnTo>
                  <a:pt x="111578" y="69421"/>
                </a:lnTo>
                <a:lnTo>
                  <a:pt x="111578" y="69421"/>
                </a:lnTo>
                <a:lnTo>
                  <a:pt x="115789" y="69421"/>
                </a:lnTo>
                <a:lnTo>
                  <a:pt x="115789" y="69421"/>
                </a:lnTo>
                <a:lnTo>
                  <a:pt x="115789" y="69421"/>
                </a:lnTo>
                <a:lnTo>
                  <a:pt x="115789" y="69421"/>
                </a:lnTo>
                <a:lnTo>
                  <a:pt x="119999" y="69421"/>
                </a:lnTo>
                <a:lnTo>
                  <a:pt x="119999" y="71404"/>
                </a:lnTo>
                <a:lnTo>
                  <a:pt x="119999" y="71404"/>
                </a:lnTo>
                <a:lnTo>
                  <a:pt x="119999" y="71404"/>
                </a:lnTo>
                <a:lnTo>
                  <a:pt x="119999" y="71404"/>
                </a:lnTo>
                <a:lnTo>
                  <a:pt x="119999" y="71404"/>
                </a:lnTo>
                <a:lnTo>
                  <a:pt x="119999" y="71404"/>
                </a:lnTo>
                <a:lnTo>
                  <a:pt x="119999" y="71404"/>
                </a:lnTo>
                <a:lnTo>
                  <a:pt x="119999" y="74380"/>
                </a:lnTo>
                <a:lnTo>
                  <a:pt x="119999" y="74380"/>
                </a:lnTo>
                <a:lnTo>
                  <a:pt x="119999" y="74380"/>
                </a:lnTo>
                <a:lnTo>
                  <a:pt x="119999" y="76363"/>
                </a:lnTo>
                <a:lnTo>
                  <a:pt x="119999" y="76363"/>
                </a:lnTo>
                <a:lnTo>
                  <a:pt x="119999" y="76363"/>
                </a:lnTo>
                <a:lnTo>
                  <a:pt x="119999" y="76363"/>
                </a:lnTo>
                <a:lnTo>
                  <a:pt x="119999" y="76363"/>
                </a:lnTo>
                <a:lnTo>
                  <a:pt x="119999" y="78347"/>
                </a:lnTo>
                <a:lnTo>
                  <a:pt x="119999" y="78347"/>
                </a:lnTo>
                <a:lnTo>
                  <a:pt x="119999" y="78347"/>
                </a:lnTo>
                <a:lnTo>
                  <a:pt x="119999" y="80330"/>
                </a:lnTo>
                <a:lnTo>
                  <a:pt x="119999" y="80330"/>
                </a:lnTo>
                <a:lnTo>
                  <a:pt x="119999" y="80330"/>
                </a:lnTo>
                <a:lnTo>
                  <a:pt x="119999" y="80330"/>
                </a:lnTo>
                <a:lnTo>
                  <a:pt x="119999" y="80330"/>
                </a:lnTo>
                <a:lnTo>
                  <a:pt x="119999" y="82314"/>
                </a:lnTo>
                <a:lnTo>
                  <a:pt x="119999" y="82314"/>
                </a:lnTo>
                <a:lnTo>
                  <a:pt x="119999" y="82314"/>
                </a:lnTo>
                <a:lnTo>
                  <a:pt x="119999" y="82314"/>
                </a:lnTo>
                <a:lnTo>
                  <a:pt x="119999" y="85289"/>
                </a:lnTo>
                <a:lnTo>
                  <a:pt x="119999" y="85289"/>
                </a:lnTo>
                <a:lnTo>
                  <a:pt x="119999" y="85289"/>
                </a:lnTo>
                <a:lnTo>
                  <a:pt x="119999" y="85289"/>
                </a:lnTo>
                <a:lnTo>
                  <a:pt x="115789" y="85289"/>
                </a:lnTo>
                <a:lnTo>
                  <a:pt x="115789" y="85289"/>
                </a:lnTo>
                <a:lnTo>
                  <a:pt x="115789" y="85289"/>
                </a:lnTo>
                <a:lnTo>
                  <a:pt x="115789" y="85289"/>
                </a:lnTo>
                <a:lnTo>
                  <a:pt x="115789" y="87272"/>
                </a:lnTo>
                <a:lnTo>
                  <a:pt x="111578" y="87272"/>
                </a:lnTo>
                <a:lnTo>
                  <a:pt x="111578" y="87272"/>
                </a:lnTo>
                <a:lnTo>
                  <a:pt x="111578" y="87272"/>
                </a:lnTo>
                <a:lnTo>
                  <a:pt x="111578" y="87272"/>
                </a:lnTo>
                <a:lnTo>
                  <a:pt x="111578" y="87272"/>
                </a:lnTo>
                <a:lnTo>
                  <a:pt x="107368" y="87272"/>
                </a:lnTo>
                <a:lnTo>
                  <a:pt x="107368" y="87272"/>
                </a:lnTo>
                <a:lnTo>
                  <a:pt x="107368" y="87272"/>
                </a:lnTo>
                <a:lnTo>
                  <a:pt x="107368" y="87272"/>
                </a:lnTo>
                <a:lnTo>
                  <a:pt x="107368" y="87272"/>
                </a:lnTo>
                <a:lnTo>
                  <a:pt x="107368" y="89256"/>
                </a:lnTo>
                <a:lnTo>
                  <a:pt x="101052" y="89256"/>
                </a:lnTo>
                <a:lnTo>
                  <a:pt x="101052" y="89256"/>
                </a:lnTo>
                <a:lnTo>
                  <a:pt x="101052" y="89256"/>
                </a:lnTo>
                <a:lnTo>
                  <a:pt x="101052" y="89256"/>
                </a:lnTo>
                <a:lnTo>
                  <a:pt x="101052" y="89256"/>
                </a:lnTo>
                <a:lnTo>
                  <a:pt x="96842" y="89256"/>
                </a:lnTo>
                <a:lnTo>
                  <a:pt x="96842" y="91239"/>
                </a:lnTo>
                <a:lnTo>
                  <a:pt x="96842" y="91239"/>
                </a:lnTo>
                <a:lnTo>
                  <a:pt x="96842" y="91239"/>
                </a:lnTo>
                <a:lnTo>
                  <a:pt x="96842" y="91239"/>
                </a:lnTo>
                <a:lnTo>
                  <a:pt x="96842" y="91239"/>
                </a:lnTo>
                <a:lnTo>
                  <a:pt x="92631" y="91239"/>
                </a:lnTo>
                <a:lnTo>
                  <a:pt x="92631" y="91239"/>
                </a:lnTo>
                <a:lnTo>
                  <a:pt x="92631" y="91239"/>
                </a:lnTo>
                <a:lnTo>
                  <a:pt x="92631" y="93223"/>
                </a:lnTo>
                <a:lnTo>
                  <a:pt x="92631" y="93223"/>
                </a:lnTo>
                <a:lnTo>
                  <a:pt x="92631" y="93223"/>
                </a:lnTo>
                <a:lnTo>
                  <a:pt x="92631" y="93223"/>
                </a:lnTo>
                <a:lnTo>
                  <a:pt x="92631" y="96198"/>
                </a:lnTo>
                <a:lnTo>
                  <a:pt x="88421" y="96198"/>
                </a:lnTo>
                <a:lnTo>
                  <a:pt x="88421" y="96198"/>
                </a:lnTo>
                <a:lnTo>
                  <a:pt x="88421" y="96198"/>
                </a:lnTo>
                <a:lnTo>
                  <a:pt x="88421" y="96198"/>
                </a:lnTo>
                <a:lnTo>
                  <a:pt x="88421" y="96198"/>
                </a:lnTo>
                <a:lnTo>
                  <a:pt x="84210" y="96198"/>
                </a:lnTo>
                <a:lnTo>
                  <a:pt x="84210" y="96198"/>
                </a:lnTo>
                <a:lnTo>
                  <a:pt x="84210" y="96198"/>
                </a:lnTo>
                <a:lnTo>
                  <a:pt x="84210" y="96198"/>
                </a:lnTo>
                <a:lnTo>
                  <a:pt x="84210" y="98181"/>
                </a:lnTo>
                <a:lnTo>
                  <a:pt x="84210" y="98181"/>
                </a:lnTo>
                <a:lnTo>
                  <a:pt x="84210" y="98181"/>
                </a:lnTo>
                <a:lnTo>
                  <a:pt x="84210" y="98181"/>
                </a:lnTo>
                <a:lnTo>
                  <a:pt x="77894" y="98181"/>
                </a:lnTo>
                <a:lnTo>
                  <a:pt x="77894" y="98181"/>
                </a:lnTo>
                <a:lnTo>
                  <a:pt x="77894" y="98181"/>
                </a:lnTo>
                <a:lnTo>
                  <a:pt x="77894" y="100165"/>
                </a:lnTo>
                <a:lnTo>
                  <a:pt x="77894" y="100165"/>
                </a:lnTo>
                <a:lnTo>
                  <a:pt x="77894" y="100165"/>
                </a:lnTo>
                <a:lnTo>
                  <a:pt x="77894" y="100165"/>
                </a:lnTo>
                <a:lnTo>
                  <a:pt x="77894" y="100165"/>
                </a:lnTo>
                <a:lnTo>
                  <a:pt x="77894" y="102148"/>
                </a:lnTo>
                <a:lnTo>
                  <a:pt x="77894" y="102148"/>
                </a:lnTo>
                <a:lnTo>
                  <a:pt x="77894" y="102148"/>
                </a:lnTo>
                <a:lnTo>
                  <a:pt x="77894" y="102148"/>
                </a:lnTo>
                <a:lnTo>
                  <a:pt x="77894" y="104132"/>
                </a:lnTo>
                <a:lnTo>
                  <a:pt x="77894" y="104132"/>
                </a:lnTo>
                <a:lnTo>
                  <a:pt x="84210" y="104132"/>
                </a:lnTo>
                <a:lnTo>
                  <a:pt x="84210" y="104132"/>
                </a:lnTo>
                <a:lnTo>
                  <a:pt x="84210" y="107107"/>
                </a:lnTo>
                <a:lnTo>
                  <a:pt x="84210" y="107107"/>
                </a:lnTo>
                <a:lnTo>
                  <a:pt x="84210" y="107107"/>
                </a:lnTo>
                <a:lnTo>
                  <a:pt x="84210" y="107107"/>
                </a:lnTo>
                <a:lnTo>
                  <a:pt x="84210" y="109090"/>
                </a:lnTo>
                <a:lnTo>
                  <a:pt x="84210" y="109090"/>
                </a:lnTo>
                <a:lnTo>
                  <a:pt x="84210" y="109090"/>
                </a:lnTo>
                <a:lnTo>
                  <a:pt x="84210" y="111074"/>
                </a:lnTo>
                <a:lnTo>
                  <a:pt x="84210" y="111074"/>
                </a:lnTo>
                <a:lnTo>
                  <a:pt x="84210" y="111074"/>
                </a:lnTo>
                <a:lnTo>
                  <a:pt x="84210" y="111074"/>
                </a:lnTo>
                <a:lnTo>
                  <a:pt x="84210" y="113057"/>
                </a:lnTo>
                <a:lnTo>
                  <a:pt x="77894" y="113057"/>
                </a:lnTo>
                <a:lnTo>
                  <a:pt x="77894" y="113057"/>
                </a:lnTo>
                <a:lnTo>
                  <a:pt x="77894" y="113057"/>
                </a:lnTo>
                <a:lnTo>
                  <a:pt x="77894" y="113057"/>
                </a:lnTo>
                <a:lnTo>
                  <a:pt x="77894" y="115041"/>
                </a:lnTo>
                <a:lnTo>
                  <a:pt x="77894" y="115041"/>
                </a:lnTo>
                <a:lnTo>
                  <a:pt x="77894" y="115041"/>
                </a:lnTo>
                <a:lnTo>
                  <a:pt x="73684" y="115041"/>
                </a:lnTo>
                <a:lnTo>
                  <a:pt x="73684" y="115041"/>
                </a:lnTo>
                <a:lnTo>
                  <a:pt x="73684" y="115041"/>
                </a:lnTo>
                <a:lnTo>
                  <a:pt x="73684" y="118016"/>
                </a:lnTo>
                <a:lnTo>
                  <a:pt x="73684" y="118016"/>
                </a:lnTo>
                <a:lnTo>
                  <a:pt x="73684" y="118016"/>
                </a:lnTo>
                <a:lnTo>
                  <a:pt x="73684" y="118016"/>
                </a:lnTo>
                <a:lnTo>
                  <a:pt x="73684" y="118016"/>
                </a:lnTo>
                <a:lnTo>
                  <a:pt x="73684" y="120000"/>
                </a:lnTo>
                <a:lnTo>
                  <a:pt x="69473" y="120000"/>
                </a:lnTo>
                <a:lnTo>
                  <a:pt x="69473" y="120000"/>
                </a:lnTo>
                <a:lnTo>
                  <a:pt x="69473" y="120000"/>
                </a:lnTo>
                <a:lnTo>
                  <a:pt x="69473" y="120000"/>
                </a:lnTo>
                <a:lnTo>
                  <a:pt x="69473" y="120000"/>
                </a:lnTo>
                <a:lnTo>
                  <a:pt x="65263" y="120000"/>
                </a:lnTo>
                <a:lnTo>
                  <a:pt x="65263" y="120000"/>
                </a:lnTo>
                <a:lnTo>
                  <a:pt x="65263" y="120000"/>
                </a:lnTo>
                <a:lnTo>
                  <a:pt x="65263" y="120000"/>
                </a:lnTo>
                <a:lnTo>
                  <a:pt x="65263" y="120000"/>
                </a:lnTo>
                <a:lnTo>
                  <a:pt x="61052" y="120000"/>
                </a:lnTo>
                <a:lnTo>
                  <a:pt x="61052" y="120000"/>
                </a:lnTo>
                <a:lnTo>
                  <a:pt x="61052" y="120000"/>
                </a:lnTo>
                <a:lnTo>
                  <a:pt x="61052" y="120000"/>
                </a:lnTo>
                <a:lnTo>
                  <a:pt x="61052" y="120000"/>
                </a:lnTo>
                <a:lnTo>
                  <a:pt x="61052" y="120000"/>
                </a:lnTo>
                <a:lnTo>
                  <a:pt x="61052" y="118016"/>
                </a:lnTo>
                <a:lnTo>
                  <a:pt x="61052" y="118016"/>
                </a:lnTo>
                <a:lnTo>
                  <a:pt x="61052" y="118016"/>
                </a:lnTo>
                <a:lnTo>
                  <a:pt x="61052" y="118016"/>
                </a:lnTo>
                <a:lnTo>
                  <a:pt x="61052" y="115041"/>
                </a:lnTo>
                <a:lnTo>
                  <a:pt x="61052" y="115041"/>
                </a:lnTo>
                <a:lnTo>
                  <a:pt x="54736" y="115041"/>
                </a:lnTo>
                <a:lnTo>
                  <a:pt x="54736" y="115041"/>
                </a:lnTo>
                <a:lnTo>
                  <a:pt x="54736" y="113057"/>
                </a:lnTo>
                <a:lnTo>
                  <a:pt x="54736" y="113057"/>
                </a:lnTo>
                <a:lnTo>
                  <a:pt x="54736" y="113057"/>
                </a:lnTo>
                <a:lnTo>
                  <a:pt x="54736" y="113057"/>
                </a:lnTo>
                <a:lnTo>
                  <a:pt x="54736" y="111074"/>
                </a:lnTo>
                <a:lnTo>
                  <a:pt x="54736" y="111074"/>
                </a:lnTo>
                <a:lnTo>
                  <a:pt x="54736" y="111074"/>
                </a:lnTo>
                <a:lnTo>
                  <a:pt x="54736" y="109090"/>
                </a:lnTo>
                <a:lnTo>
                  <a:pt x="54736" y="109090"/>
                </a:lnTo>
                <a:lnTo>
                  <a:pt x="54736" y="109090"/>
                </a:lnTo>
                <a:lnTo>
                  <a:pt x="54736" y="109090"/>
                </a:lnTo>
                <a:lnTo>
                  <a:pt x="54736" y="107107"/>
                </a:lnTo>
                <a:lnTo>
                  <a:pt x="54736" y="107107"/>
                </a:lnTo>
                <a:lnTo>
                  <a:pt x="54736" y="107107"/>
                </a:lnTo>
                <a:lnTo>
                  <a:pt x="54736" y="107107"/>
                </a:lnTo>
                <a:lnTo>
                  <a:pt x="54736" y="104132"/>
                </a:lnTo>
                <a:lnTo>
                  <a:pt x="54736" y="104132"/>
                </a:lnTo>
                <a:lnTo>
                  <a:pt x="50526" y="104132"/>
                </a:lnTo>
                <a:lnTo>
                  <a:pt x="50526" y="104132"/>
                </a:lnTo>
                <a:lnTo>
                  <a:pt x="50526" y="102148"/>
                </a:lnTo>
                <a:lnTo>
                  <a:pt x="50526" y="102148"/>
                </a:lnTo>
                <a:lnTo>
                  <a:pt x="50526" y="102148"/>
                </a:lnTo>
                <a:lnTo>
                  <a:pt x="50526" y="102148"/>
                </a:lnTo>
                <a:lnTo>
                  <a:pt x="50526" y="100165"/>
                </a:lnTo>
                <a:lnTo>
                  <a:pt x="50526" y="100165"/>
                </a:lnTo>
                <a:lnTo>
                  <a:pt x="50526" y="100165"/>
                </a:lnTo>
                <a:lnTo>
                  <a:pt x="50526" y="98181"/>
                </a:lnTo>
                <a:lnTo>
                  <a:pt x="50526" y="98181"/>
                </a:lnTo>
                <a:lnTo>
                  <a:pt x="50526" y="98181"/>
                </a:lnTo>
                <a:lnTo>
                  <a:pt x="50526" y="98181"/>
                </a:lnTo>
                <a:lnTo>
                  <a:pt x="50526" y="98181"/>
                </a:lnTo>
                <a:lnTo>
                  <a:pt x="50526" y="96198"/>
                </a:lnTo>
                <a:lnTo>
                  <a:pt x="46315" y="96198"/>
                </a:lnTo>
                <a:lnTo>
                  <a:pt x="46315" y="96198"/>
                </a:lnTo>
                <a:lnTo>
                  <a:pt x="46315" y="96198"/>
                </a:lnTo>
                <a:lnTo>
                  <a:pt x="46315" y="93223"/>
                </a:lnTo>
                <a:lnTo>
                  <a:pt x="46315" y="93223"/>
                </a:lnTo>
                <a:lnTo>
                  <a:pt x="46315" y="93223"/>
                </a:lnTo>
                <a:lnTo>
                  <a:pt x="46315" y="93223"/>
                </a:lnTo>
                <a:lnTo>
                  <a:pt x="46315" y="91239"/>
                </a:lnTo>
                <a:lnTo>
                  <a:pt x="46315" y="91239"/>
                </a:lnTo>
                <a:lnTo>
                  <a:pt x="46315" y="91239"/>
                </a:lnTo>
                <a:lnTo>
                  <a:pt x="46315" y="91239"/>
                </a:lnTo>
                <a:lnTo>
                  <a:pt x="46315" y="89256"/>
                </a:lnTo>
                <a:lnTo>
                  <a:pt x="46315" y="89256"/>
                </a:lnTo>
                <a:lnTo>
                  <a:pt x="46315" y="89256"/>
                </a:lnTo>
                <a:lnTo>
                  <a:pt x="42105" y="89256"/>
                </a:lnTo>
                <a:lnTo>
                  <a:pt x="42105" y="89256"/>
                </a:lnTo>
                <a:lnTo>
                  <a:pt x="42105" y="89256"/>
                </a:lnTo>
                <a:lnTo>
                  <a:pt x="42105" y="89256"/>
                </a:lnTo>
                <a:lnTo>
                  <a:pt x="42105" y="87272"/>
                </a:lnTo>
                <a:lnTo>
                  <a:pt x="42105" y="87272"/>
                </a:lnTo>
                <a:lnTo>
                  <a:pt x="37894" y="87272"/>
                </a:lnTo>
                <a:lnTo>
                  <a:pt x="37894" y="87272"/>
                </a:lnTo>
                <a:lnTo>
                  <a:pt x="37894" y="87272"/>
                </a:lnTo>
                <a:lnTo>
                  <a:pt x="37894" y="87272"/>
                </a:lnTo>
                <a:lnTo>
                  <a:pt x="37894" y="87272"/>
                </a:lnTo>
                <a:lnTo>
                  <a:pt x="31578" y="87272"/>
                </a:lnTo>
                <a:lnTo>
                  <a:pt x="31578" y="85289"/>
                </a:lnTo>
                <a:lnTo>
                  <a:pt x="31578" y="85289"/>
                </a:lnTo>
                <a:lnTo>
                  <a:pt x="31578" y="85289"/>
                </a:lnTo>
                <a:lnTo>
                  <a:pt x="31578" y="85289"/>
                </a:lnTo>
                <a:lnTo>
                  <a:pt x="31578" y="85289"/>
                </a:lnTo>
                <a:lnTo>
                  <a:pt x="27368" y="85289"/>
                </a:lnTo>
                <a:lnTo>
                  <a:pt x="27368" y="85289"/>
                </a:lnTo>
                <a:lnTo>
                  <a:pt x="27368" y="85289"/>
                </a:lnTo>
                <a:lnTo>
                  <a:pt x="27368" y="82314"/>
                </a:lnTo>
                <a:lnTo>
                  <a:pt x="27368" y="82314"/>
                </a:lnTo>
                <a:lnTo>
                  <a:pt x="27368" y="82314"/>
                </a:lnTo>
                <a:lnTo>
                  <a:pt x="27368" y="82314"/>
                </a:lnTo>
                <a:lnTo>
                  <a:pt x="23157" y="82314"/>
                </a:lnTo>
                <a:lnTo>
                  <a:pt x="23157" y="82314"/>
                </a:lnTo>
                <a:lnTo>
                  <a:pt x="23157" y="82314"/>
                </a:lnTo>
                <a:lnTo>
                  <a:pt x="23157" y="80330"/>
                </a:lnTo>
                <a:lnTo>
                  <a:pt x="23157" y="80330"/>
                </a:lnTo>
                <a:lnTo>
                  <a:pt x="23157" y="80330"/>
                </a:lnTo>
                <a:lnTo>
                  <a:pt x="23157" y="78347"/>
                </a:lnTo>
                <a:lnTo>
                  <a:pt x="23157" y="78347"/>
                </a:lnTo>
                <a:lnTo>
                  <a:pt x="23157" y="78347"/>
                </a:lnTo>
                <a:lnTo>
                  <a:pt x="23157" y="76363"/>
                </a:lnTo>
                <a:lnTo>
                  <a:pt x="23157" y="76363"/>
                </a:lnTo>
                <a:lnTo>
                  <a:pt x="23157" y="76363"/>
                </a:lnTo>
                <a:lnTo>
                  <a:pt x="18947" y="76363"/>
                </a:lnTo>
                <a:lnTo>
                  <a:pt x="18947" y="76363"/>
                </a:lnTo>
                <a:lnTo>
                  <a:pt x="18947" y="76363"/>
                </a:lnTo>
                <a:lnTo>
                  <a:pt x="18947" y="76363"/>
                </a:lnTo>
                <a:lnTo>
                  <a:pt x="18947" y="74380"/>
                </a:lnTo>
                <a:lnTo>
                  <a:pt x="18947" y="74380"/>
                </a:lnTo>
                <a:lnTo>
                  <a:pt x="18947" y="74380"/>
                </a:lnTo>
                <a:lnTo>
                  <a:pt x="18947" y="74380"/>
                </a:lnTo>
                <a:lnTo>
                  <a:pt x="18947" y="74380"/>
                </a:lnTo>
                <a:lnTo>
                  <a:pt x="14736" y="74380"/>
                </a:lnTo>
                <a:lnTo>
                  <a:pt x="14736" y="74380"/>
                </a:lnTo>
                <a:lnTo>
                  <a:pt x="14736" y="71404"/>
                </a:lnTo>
                <a:lnTo>
                  <a:pt x="14736" y="71404"/>
                </a:lnTo>
                <a:lnTo>
                  <a:pt x="14736" y="71404"/>
                </a:lnTo>
                <a:lnTo>
                  <a:pt x="14736" y="71404"/>
                </a:lnTo>
                <a:lnTo>
                  <a:pt x="8421" y="71404"/>
                </a:lnTo>
                <a:lnTo>
                  <a:pt x="8421" y="71404"/>
                </a:lnTo>
                <a:lnTo>
                  <a:pt x="8421" y="71404"/>
                </a:lnTo>
                <a:lnTo>
                  <a:pt x="4210" y="71404"/>
                </a:lnTo>
                <a:lnTo>
                  <a:pt x="4210" y="71404"/>
                </a:lnTo>
                <a:lnTo>
                  <a:pt x="4210" y="71404"/>
                </a:lnTo>
                <a:lnTo>
                  <a:pt x="4210" y="69421"/>
                </a:lnTo>
                <a:lnTo>
                  <a:pt x="4210" y="69421"/>
                </a:lnTo>
                <a:lnTo>
                  <a:pt x="4210" y="69421"/>
                </a:lnTo>
                <a:lnTo>
                  <a:pt x="4210" y="67438"/>
                </a:lnTo>
                <a:lnTo>
                  <a:pt x="4210" y="67438"/>
                </a:lnTo>
                <a:lnTo>
                  <a:pt x="4210" y="67438"/>
                </a:lnTo>
                <a:lnTo>
                  <a:pt x="4210" y="67438"/>
                </a:lnTo>
                <a:lnTo>
                  <a:pt x="4210" y="65454"/>
                </a:lnTo>
                <a:lnTo>
                  <a:pt x="4210" y="65454"/>
                </a:lnTo>
                <a:lnTo>
                  <a:pt x="4210" y="65454"/>
                </a:lnTo>
                <a:lnTo>
                  <a:pt x="0" y="65454"/>
                </a:lnTo>
                <a:lnTo>
                  <a:pt x="0" y="65454"/>
                </a:lnTo>
                <a:lnTo>
                  <a:pt x="0" y="63471"/>
                </a:lnTo>
                <a:lnTo>
                  <a:pt x="0" y="63471"/>
                </a:lnTo>
                <a:lnTo>
                  <a:pt x="0" y="63471"/>
                </a:lnTo>
                <a:lnTo>
                  <a:pt x="0" y="63471"/>
                </a:lnTo>
                <a:lnTo>
                  <a:pt x="0" y="60495"/>
                </a:lnTo>
                <a:lnTo>
                  <a:pt x="0" y="60495"/>
                </a:lnTo>
                <a:lnTo>
                  <a:pt x="0" y="60495"/>
                </a:lnTo>
                <a:lnTo>
                  <a:pt x="0" y="60495"/>
                </a:lnTo>
                <a:lnTo>
                  <a:pt x="0" y="58512"/>
                </a:lnTo>
                <a:lnTo>
                  <a:pt x="0" y="58512"/>
                </a:lnTo>
                <a:lnTo>
                  <a:pt x="0" y="58512"/>
                </a:lnTo>
                <a:lnTo>
                  <a:pt x="0" y="56528"/>
                </a:lnTo>
                <a:lnTo>
                  <a:pt x="0" y="56528"/>
                </a:lnTo>
                <a:lnTo>
                  <a:pt x="0" y="56528"/>
                </a:lnTo>
                <a:lnTo>
                  <a:pt x="0" y="56528"/>
                </a:lnTo>
                <a:lnTo>
                  <a:pt x="0" y="56528"/>
                </a:lnTo>
                <a:lnTo>
                  <a:pt x="0" y="54545"/>
                </a:lnTo>
                <a:lnTo>
                  <a:pt x="0" y="54545"/>
                </a:lnTo>
                <a:lnTo>
                  <a:pt x="0" y="54545"/>
                </a:lnTo>
                <a:lnTo>
                  <a:pt x="4210" y="54545"/>
                </a:lnTo>
                <a:lnTo>
                  <a:pt x="4210" y="54545"/>
                </a:lnTo>
                <a:lnTo>
                  <a:pt x="4210" y="54545"/>
                </a:lnTo>
                <a:lnTo>
                  <a:pt x="4210" y="54545"/>
                </a:lnTo>
                <a:lnTo>
                  <a:pt x="4210" y="52561"/>
                </a:lnTo>
                <a:lnTo>
                  <a:pt x="8421" y="52561"/>
                </a:lnTo>
                <a:lnTo>
                  <a:pt x="8421" y="52561"/>
                </a:lnTo>
                <a:lnTo>
                  <a:pt x="8421" y="52561"/>
                </a:lnTo>
                <a:lnTo>
                  <a:pt x="8421" y="52561"/>
                </a:lnTo>
                <a:lnTo>
                  <a:pt x="8421" y="49586"/>
                </a:lnTo>
                <a:lnTo>
                  <a:pt x="8421" y="49586"/>
                </a:lnTo>
                <a:lnTo>
                  <a:pt x="8421" y="49586"/>
                </a:lnTo>
                <a:lnTo>
                  <a:pt x="14736" y="49586"/>
                </a:lnTo>
                <a:lnTo>
                  <a:pt x="14736" y="49586"/>
                </a:lnTo>
                <a:lnTo>
                  <a:pt x="14736" y="49586"/>
                </a:lnTo>
                <a:lnTo>
                  <a:pt x="14736" y="49586"/>
                </a:lnTo>
                <a:lnTo>
                  <a:pt x="14736" y="49586"/>
                </a:lnTo>
                <a:lnTo>
                  <a:pt x="14736" y="49586"/>
                </a:lnTo>
                <a:lnTo>
                  <a:pt x="18947" y="49586"/>
                </a:lnTo>
                <a:lnTo>
                  <a:pt x="18947" y="47603"/>
                </a:lnTo>
                <a:lnTo>
                  <a:pt x="18947" y="47603"/>
                </a:lnTo>
                <a:lnTo>
                  <a:pt x="18947" y="47603"/>
                </a:lnTo>
                <a:lnTo>
                  <a:pt x="18947" y="47603"/>
                </a:lnTo>
                <a:lnTo>
                  <a:pt x="18947" y="47603"/>
                </a:lnTo>
                <a:lnTo>
                  <a:pt x="18947" y="47603"/>
                </a:lnTo>
                <a:lnTo>
                  <a:pt x="18947" y="45619"/>
                </a:lnTo>
                <a:lnTo>
                  <a:pt x="18947" y="45619"/>
                </a:lnTo>
                <a:lnTo>
                  <a:pt x="23157" y="45619"/>
                </a:lnTo>
                <a:lnTo>
                  <a:pt x="23157" y="45619"/>
                </a:lnTo>
                <a:lnTo>
                  <a:pt x="23157" y="43636"/>
                </a:lnTo>
                <a:lnTo>
                  <a:pt x="23157" y="43636"/>
                </a:lnTo>
                <a:lnTo>
                  <a:pt x="23157" y="43636"/>
                </a:lnTo>
                <a:lnTo>
                  <a:pt x="18947" y="43636"/>
                </a:lnTo>
                <a:lnTo>
                  <a:pt x="18947" y="41652"/>
                </a:lnTo>
                <a:lnTo>
                  <a:pt x="23157" y="41652"/>
                </a:lnTo>
                <a:lnTo>
                  <a:pt x="23157" y="41652"/>
                </a:lnTo>
                <a:lnTo>
                  <a:pt x="23157" y="41652"/>
                </a:lnTo>
                <a:lnTo>
                  <a:pt x="23157" y="41652"/>
                </a:lnTo>
                <a:lnTo>
                  <a:pt x="23157" y="38677"/>
                </a:lnTo>
                <a:lnTo>
                  <a:pt x="23157" y="38677"/>
                </a:lnTo>
                <a:lnTo>
                  <a:pt x="23157" y="38677"/>
                </a:lnTo>
                <a:lnTo>
                  <a:pt x="23157" y="38677"/>
                </a:lnTo>
                <a:lnTo>
                  <a:pt x="27368" y="38677"/>
                </a:lnTo>
                <a:lnTo>
                  <a:pt x="27368" y="36694"/>
                </a:lnTo>
                <a:lnTo>
                  <a:pt x="27368" y="36694"/>
                </a:lnTo>
                <a:lnTo>
                  <a:pt x="27368" y="36694"/>
                </a:lnTo>
                <a:lnTo>
                  <a:pt x="27368" y="36694"/>
                </a:lnTo>
                <a:lnTo>
                  <a:pt x="27368" y="36694"/>
                </a:lnTo>
                <a:lnTo>
                  <a:pt x="23157" y="36694"/>
                </a:lnTo>
                <a:lnTo>
                  <a:pt x="23157" y="34710"/>
                </a:lnTo>
                <a:lnTo>
                  <a:pt x="23157" y="34710"/>
                </a:lnTo>
                <a:lnTo>
                  <a:pt x="23157" y="34710"/>
                </a:lnTo>
                <a:lnTo>
                  <a:pt x="23157" y="34710"/>
                </a:lnTo>
                <a:lnTo>
                  <a:pt x="23157" y="32727"/>
                </a:lnTo>
                <a:lnTo>
                  <a:pt x="23157" y="32727"/>
                </a:lnTo>
                <a:lnTo>
                  <a:pt x="23157" y="32727"/>
                </a:lnTo>
                <a:lnTo>
                  <a:pt x="23157" y="32727"/>
                </a:lnTo>
                <a:lnTo>
                  <a:pt x="23157" y="30743"/>
                </a:lnTo>
                <a:lnTo>
                  <a:pt x="23157" y="30743"/>
                </a:lnTo>
                <a:lnTo>
                  <a:pt x="23157" y="30743"/>
                </a:lnTo>
                <a:lnTo>
                  <a:pt x="23157" y="30743"/>
                </a:lnTo>
                <a:lnTo>
                  <a:pt x="23157" y="30743"/>
                </a:lnTo>
                <a:lnTo>
                  <a:pt x="23157" y="30743"/>
                </a:lnTo>
                <a:lnTo>
                  <a:pt x="23157" y="30743"/>
                </a:lnTo>
                <a:lnTo>
                  <a:pt x="23157" y="27768"/>
                </a:lnTo>
                <a:lnTo>
                  <a:pt x="23157" y="27768"/>
                </a:lnTo>
                <a:lnTo>
                  <a:pt x="23157" y="27768"/>
                </a:lnTo>
                <a:lnTo>
                  <a:pt x="18947" y="27768"/>
                </a:lnTo>
                <a:lnTo>
                  <a:pt x="18947" y="27768"/>
                </a:lnTo>
                <a:lnTo>
                  <a:pt x="18947" y="25785"/>
                </a:lnTo>
                <a:lnTo>
                  <a:pt x="18947" y="25785"/>
                </a:lnTo>
                <a:lnTo>
                  <a:pt x="23157" y="25785"/>
                </a:lnTo>
                <a:lnTo>
                  <a:pt x="23157" y="25785"/>
                </a:lnTo>
                <a:lnTo>
                  <a:pt x="23157" y="23801"/>
                </a:lnTo>
                <a:lnTo>
                  <a:pt x="23157" y="23801"/>
                </a:lnTo>
                <a:lnTo>
                  <a:pt x="23157" y="23801"/>
                </a:lnTo>
                <a:lnTo>
                  <a:pt x="23157" y="23801"/>
                </a:lnTo>
                <a:lnTo>
                  <a:pt x="23157" y="21818"/>
                </a:lnTo>
                <a:lnTo>
                  <a:pt x="23157" y="21818"/>
                </a:lnTo>
                <a:lnTo>
                  <a:pt x="23157" y="21818"/>
                </a:lnTo>
                <a:lnTo>
                  <a:pt x="23157" y="19834"/>
                </a:lnTo>
                <a:lnTo>
                  <a:pt x="23157" y="19834"/>
                </a:lnTo>
                <a:lnTo>
                  <a:pt x="23157" y="19834"/>
                </a:lnTo>
                <a:lnTo>
                  <a:pt x="23157" y="19834"/>
                </a:lnTo>
                <a:lnTo>
                  <a:pt x="23157" y="16859"/>
                </a:lnTo>
                <a:lnTo>
                  <a:pt x="23157" y="16859"/>
                </a:lnTo>
                <a:lnTo>
                  <a:pt x="23157" y="16859"/>
                </a:lnTo>
                <a:lnTo>
                  <a:pt x="23157" y="14876"/>
                </a:lnTo>
                <a:lnTo>
                  <a:pt x="23157" y="14876"/>
                </a:lnTo>
                <a:lnTo>
                  <a:pt x="23157" y="14876"/>
                </a:lnTo>
                <a:lnTo>
                  <a:pt x="18947" y="14876"/>
                </a:lnTo>
                <a:lnTo>
                  <a:pt x="18947" y="14876"/>
                </a:lnTo>
                <a:lnTo>
                  <a:pt x="18947" y="14876"/>
                </a:lnTo>
                <a:lnTo>
                  <a:pt x="18947" y="14876"/>
                </a:lnTo>
                <a:lnTo>
                  <a:pt x="18947" y="14876"/>
                </a:lnTo>
                <a:lnTo>
                  <a:pt x="18947" y="14876"/>
                </a:lnTo>
                <a:lnTo>
                  <a:pt x="18947" y="14876"/>
                </a:lnTo>
                <a:lnTo>
                  <a:pt x="23157" y="14876"/>
                </a:lnTo>
                <a:lnTo>
                  <a:pt x="23157" y="14876"/>
                </a:lnTo>
                <a:lnTo>
                  <a:pt x="23157" y="12892"/>
                </a:lnTo>
                <a:lnTo>
                  <a:pt x="23157" y="12892"/>
                </a:lnTo>
                <a:lnTo>
                  <a:pt x="23157" y="12892"/>
                </a:lnTo>
                <a:lnTo>
                  <a:pt x="27368" y="12892"/>
                </a:lnTo>
                <a:lnTo>
                  <a:pt x="27368" y="12892"/>
                </a:lnTo>
                <a:lnTo>
                  <a:pt x="27368" y="12892"/>
                </a:lnTo>
                <a:lnTo>
                  <a:pt x="27368" y="12892"/>
                </a:lnTo>
                <a:lnTo>
                  <a:pt x="27368" y="10909"/>
                </a:lnTo>
                <a:lnTo>
                  <a:pt x="27368" y="10909"/>
                </a:lnTo>
                <a:lnTo>
                  <a:pt x="27368" y="10909"/>
                </a:lnTo>
                <a:lnTo>
                  <a:pt x="27368" y="10909"/>
                </a:lnTo>
                <a:lnTo>
                  <a:pt x="27368" y="10909"/>
                </a:lnTo>
                <a:lnTo>
                  <a:pt x="27368" y="10909"/>
                </a:lnTo>
                <a:lnTo>
                  <a:pt x="31578" y="10909"/>
                </a:lnTo>
                <a:lnTo>
                  <a:pt x="31578" y="10909"/>
                </a:lnTo>
                <a:lnTo>
                  <a:pt x="31578" y="8925"/>
                </a:lnTo>
                <a:lnTo>
                  <a:pt x="31578" y="8925"/>
                </a:lnTo>
                <a:lnTo>
                  <a:pt x="31578" y="8925"/>
                </a:lnTo>
                <a:lnTo>
                  <a:pt x="31578" y="8925"/>
                </a:lnTo>
                <a:lnTo>
                  <a:pt x="31578" y="8925"/>
                </a:lnTo>
                <a:lnTo>
                  <a:pt x="31578" y="8925"/>
                </a:lnTo>
                <a:lnTo>
                  <a:pt x="31578" y="8925"/>
                </a:lnTo>
                <a:lnTo>
                  <a:pt x="31578" y="5950"/>
                </a:lnTo>
                <a:lnTo>
                  <a:pt x="31578" y="5950"/>
                </a:lnTo>
                <a:lnTo>
                  <a:pt x="37894" y="5950"/>
                </a:lnTo>
                <a:lnTo>
                  <a:pt x="37894" y="5950"/>
                </a:lnTo>
                <a:lnTo>
                  <a:pt x="37894" y="5950"/>
                </a:lnTo>
                <a:lnTo>
                  <a:pt x="37894" y="5950"/>
                </a:lnTo>
                <a:lnTo>
                  <a:pt x="42105" y="5950"/>
                </a:lnTo>
                <a:lnTo>
                  <a:pt x="42105" y="5950"/>
                </a:lnTo>
                <a:lnTo>
                  <a:pt x="42105" y="5950"/>
                </a:lnTo>
                <a:lnTo>
                  <a:pt x="42105" y="5950"/>
                </a:lnTo>
                <a:lnTo>
                  <a:pt x="42105" y="3966"/>
                </a:lnTo>
                <a:lnTo>
                  <a:pt x="42105" y="3966"/>
                </a:lnTo>
                <a:lnTo>
                  <a:pt x="42105" y="3966"/>
                </a:lnTo>
                <a:lnTo>
                  <a:pt x="46315" y="3966"/>
                </a:lnTo>
                <a:lnTo>
                  <a:pt x="46315" y="3966"/>
                </a:lnTo>
                <a:lnTo>
                  <a:pt x="46315" y="3966"/>
                </a:lnTo>
                <a:lnTo>
                  <a:pt x="46315" y="3966"/>
                </a:lnTo>
                <a:lnTo>
                  <a:pt x="46315" y="3966"/>
                </a:lnTo>
                <a:lnTo>
                  <a:pt x="46315" y="1983"/>
                </a:lnTo>
                <a:lnTo>
                  <a:pt x="50526" y="1983"/>
                </a:lnTo>
                <a:lnTo>
                  <a:pt x="50526" y="1983"/>
                </a:lnTo>
                <a:lnTo>
                  <a:pt x="50526" y="1983"/>
                </a:lnTo>
                <a:lnTo>
                  <a:pt x="54736" y="1983"/>
                </a:lnTo>
                <a:lnTo>
                  <a:pt x="54736" y="1983"/>
                </a:lnTo>
                <a:lnTo>
                  <a:pt x="54736" y="1983"/>
                </a:lnTo>
                <a:lnTo>
                  <a:pt x="54736" y="1983"/>
                </a:lnTo>
                <a:lnTo>
                  <a:pt x="54736" y="1983"/>
                </a:lnTo>
                <a:lnTo>
                  <a:pt x="61052" y="1983"/>
                </a:lnTo>
                <a:lnTo>
                  <a:pt x="61052" y="1983"/>
                </a:lnTo>
                <a:lnTo>
                  <a:pt x="61052" y="1983"/>
                </a:lnTo>
                <a:lnTo>
                  <a:pt x="61052" y="1983"/>
                </a:lnTo>
                <a:lnTo>
                  <a:pt x="61052" y="1983"/>
                </a:lnTo>
                <a:lnTo>
                  <a:pt x="61052" y="0"/>
                </a:lnTo>
                <a:lnTo>
                  <a:pt x="65263" y="0"/>
                </a:lnTo>
                <a:lnTo>
                  <a:pt x="65263" y="0"/>
                </a:lnTo>
                <a:lnTo>
                  <a:pt x="65263" y="0"/>
                </a:lnTo>
                <a:lnTo>
                  <a:pt x="69473" y="0"/>
                </a:lnTo>
                <a:lnTo>
                  <a:pt x="69473" y="0"/>
                </a:lnTo>
                <a:lnTo>
                  <a:pt x="6947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5" name="Shape 245"/>
          <p:cNvSpPr/>
          <p:nvPr/>
        </p:nvSpPr>
        <p:spPr>
          <a:xfrm>
            <a:off x="4622007" y="3714749"/>
            <a:ext cx="179784" cy="433387"/>
          </a:xfrm>
          <a:custGeom>
            <a:avLst/>
            <a:gdLst/>
            <a:ahLst/>
            <a:cxnLst/>
            <a:rect l="0" t="0" r="0" b="0"/>
            <a:pathLst>
              <a:path w="120000" h="120000" extrusionOk="0">
                <a:moveTo>
                  <a:pt x="17483" y="3956"/>
                </a:moveTo>
                <a:lnTo>
                  <a:pt x="17483" y="3956"/>
                </a:lnTo>
                <a:lnTo>
                  <a:pt x="17483" y="3076"/>
                </a:lnTo>
                <a:lnTo>
                  <a:pt x="17483" y="3076"/>
                </a:lnTo>
                <a:lnTo>
                  <a:pt x="19072" y="3076"/>
                </a:lnTo>
                <a:lnTo>
                  <a:pt x="19072" y="3076"/>
                </a:lnTo>
                <a:lnTo>
                  <a:pt x="19072" y="3076"/>
                </a:lnTo>
                <a:lnTo>
                  <a:pt x="19072" y="3076"/>
                </a:lnTo>
                <a:lnTo>
                  <a:pt x="19072" y="3076"/>
                </a:lnTo>
                <a:lnTo>
                  <a:pt x="19072" y="3076"/>
                </a:lnTo>
                <a:lnTo>
                  <a:pt x="20662" y="3076"/>
                </a:lnTo>
                <a:lnTo>
                  <a:pt x="20662" y="2197"/>
                </a:lnTo>
                <a:lnTo>
                  <a:pt x="20662" y="2197"/>
                </a:lnTo>
                <a:lnTo>
                  <a:pt x="20662" y="2197"/>
                </a:lnTo>
                <a:lnTo>
                  <a:pt x="20662" y="2197"/>
                </a:lnTo>
                <a:lnTo>
                  <a:pt x="20662" y="2197"/>
                </a:lnTo>
                <a:lnTo>
                  <a:pt x="22251" y="2197"/>
                </a:lnTo>
                <a:lnTo>
                  <a:pt x="22251" y="2197"/>
                </a:lnTo>
                <a:lnTo>
                  <a:pt x="22251" y="2197"/>
                </a:lnTo>
                <a:lnTo>
                  <a:pt x="22251" y="2197"/>
                </a:lnTo>
                <a:lnTo>
                  <a:pt x="24635" y="2197"/>
                </a:lnTo>
                <a:lnTo>
                  <a:pt x="24635" y="1318"/>
                </a:lnTo>
                <a:lnTo>
                  <a:pt x="24635" y="1318"/>
                </a:lnTo>
                <a:lnTo>
                  <a:pt x="24635" y="1318"/>
                </a:lnTo>
                <a:lnTo>
                  <a:pt x="24635" y="1318"/>
                </a:lnTo>
                <a:lnTo>
                  <a:pt x="24635" y="1318"/>
                </a:lnTo>
                <a:lnTo>
                  <a:pt x="26225" y="1318"/>
                </a:lnTo>
                <a:lnTo>
                  <a:pt x="26225" y="1318"/>
                </a:lnTo>
                <a:lnTo>
                  <a:pt x="26225" y="1318"/>
                </a:lnTo>
                <a:lnTo>
                  <a:pt x="26225" y="1318"/>
                </a:lnTo>
                <a:lnTo>
                  <a:pt x="26225" y="1318"/>
                </a:lnTo>
                <a:lnTo>
                  <a:pt x="26225" y="0"/>
                </a:lnTo>
                <a:lnTo>
                  <a:pt x="27814" y="0"/>
                </a:lnTo>
                <a:lnTo>
                  <a:pt x="27814" y="0"/>
                </a:lnTo>
                <a:lnTo>
                  <a:pt x="27814" y="0"/>
                </a:lnTo>
                <a:lnTo>
                  <a:pt x="27814" y="0"/>
                </a:lnTo>
                <a:lnTo>
                  <a:pt x="29403" y="0"/>
                </a:lnTo>
                <a:lnTo>
                  <a:pt x="29403" y="0"/>
                </a:lnTo>
                <a:lnTo>
                  <a:pt x="29403" y="0"/>
                </a:lnTo>
                <a:lnTo>
                  <a:pt x="29403" y="0"/>
                </a:lnTo>
                <a:lnTo>
                  <a:pt x="29403" y="1318"/>
                </a:lnTo>
                <a:lnTo>
                  <a:pt x="29403" y="1318"/>
                </a:lnTo>
                <a:lnTo>
                  <a:pt x="30993" y="1318"/>
                </a:lnTo>
                <a:lnTo>
                  <a:pt x="30993" y="1318"/>
                </a:lnTo>
                <a:lnTo>
                  <a:pt x="30993" y="1318"/>
                </a:lnTo>
                <a:lnTo>
                  <a:pt x="30993" y="1318"/>
                </a:lnTo>
                <a:lnTo>
                  <a:pt x="30993" y="1318"/>
                </a:lnTo>
                <a:lnTo>
                  <a:pt x="33377" y="1318"/>
                </a:lnTo>
                <a:lnTo>
                  <a:pt x="33377" y="1318"/>
                </a:lnTo>
                <a:lnTo>
                  <a:pt x="33377" y="2197"/>
                </a:lnTo>
                <a:lnTo>
                  <a:pt x="33377" y="2197"/>
                </a:lnTo>
                <a:lnTo>
                  <a:pt x="33377" y="2197"/>
                </a:lnTo>
                <a:lnTo>
                  <a:pt x="34966" y="2197"/>
                </a:lnTo>
                <a:lnTo>
                  <a:pt x="34966" y="2197"/>
                </a:lnTo>
                <a:lnTo>
                  <a:pt x="34966" y="2197"/>
                </a:lnTo>
                <a:lnTo>
                  <a:pt x="34966" y="2197"/>
                </a:lnTo>
                <a:lnTo>
                  <a:pt x="34966" y="2197"/>
                </a:lnTo>
                <a:lnTo>
                  <a:pt x="34966" y="2197"/>
                </a:lnTo>
                <a:lnTo>
                  <a:pt x="36556" y="2197"/>
                </a:lnTo>
                <a:lnTo>
                  <a:pt x="36556" y="3076"/>
                </a:lnTo>
                <a:lnTo>
                  <a:pt x="36556" y="3076"/>
                </a:lnTo>
                <a:lnTo>
                  <a:pt x="36556" y="3076"/>
                </a:lnTo>
                <a:lnTo>
                  <a:pt x="36556" y="3076"/>
                </a:lnTo>
                <a:lnTo>
                  <a:pt x="38145" y="3076"/>
                </a:lnTo>
                <a:lnTo>
                  <a:pt x="38145" y="3076"/>
                </a:lnTo>
                <a:lnTo>
                  <a:pt x="38145" y="3076"/>
                </a:lnTo>
                <a:lnTo>
                  <a:pt x="38145" y="3076"/>
                </a:lnTo>
                <a:lnTo>
                  <a:pt x="38145" y="3076"/>
                </a:lnTo>
                <a:lnTo>
                  <a:pt x="38145" y="3956"/>
                </a:lnTo>
                <a:lnTo>
                  <a:pt x="39735" y="3956"/>
                </a:lnTo>
                <a:lnTo>
                  <a:pt x="39735" y="3956"/>
                </a:lnTo>
                <a:lnTo>
                  <a:pt x="39735" y="3956"/>
                </a:lnTo>
                <a:lnTo>
                  <a:pt x="39735" y="3956"/>
                </a:lnTo>
                <a:lnTo>
                  <a:pt x="39735" y="3956"/>
                </a:lnTo>
                <a:lnTo>
                  <a:pt x="39735" y="3956"/>
                </a:lnTo>
                <a:lnTo>
                  <a:pt x="42119" y="3956"/>
                </a:lnTo>
                <a:lnTo>
                  <a:pt x="42119" y="3956"/>
                </a:lnTo>
                <a:lnTo>
                  <a:pt x="42119" y="3956"/>
                </a:lnTo>
                <a:lnTo>
                  <a:pt x="42119" y="4835"/>
                </a:lnTo>
                <a:lnTo>
                  <a:pt x="43708" y="4835"/>
                </a:lnTo>
                <a:lnTo>
                  <a:pt x="43708" y="4835"/>
                </a:lnTo>
                <a:lnTo>
                  <a:pt x="43708" y="4835"/>
                </a:lnTo>
                <a:lnTo>
                  <a:pt x="43708" y="4835"/>
                </a:lnTo>
                <a:lnTo>
                  <a:pt x="43708" y="4835"/>
                </a:lnTo>
                <a:lnTo>
                  <a:pt x="43708" y="4835"/>
                </a:lnTo>
                <a:lnTo>
                  <a:pt x="45298" y="4835"/>
                </a:lnTo>
                <a:lnTo>
                  <a:pt x="45298" y="4835"/>
                </a:lnTo>
                <a:lnTo>
                  <a:pt x="45298" y="6153"/>
                </a:lnTo>
                <a:lnTo>
                  <a:pt x="45298" y="6153"/>
                </a:lnTo>
                <a:lnTo>
                  <a:pt x="45298" y="6153"/>
                </a:lnTo>
                <a:lnTo>
                  <a:pt x="45298" y="6153"/>
                </a:lnTo>
                <a:lnTo>
                  <a:pt x="46887" y="6153"/>
                </a:lnTo>
                <a:lnTo>
                  <a:pt x="46887" y="6153"/>
                </a:lnTo>
                <a:lnTo>
                  <a:pt x="46887" y="6153"/>
                </a:lnTo>
                <a:lnTo>
                  <a:pt x="46887" y="6153"/>
                </a:lnTo>
                <a:lnTo>
                  <a:pt x="48476" y="6153"/>
                </a:lnTo>
                <a:lnTo>
                  <a:pt x="48476" y="7032"/>
                </a:lnTo>
                <a:lnTo>
                  <a:pt x="48476" y="7032"/>
                </a:lnTo>
                <a:lnTo>
                  <a:pt x="48476" y="7032"/>
                </a:lnTo>
                <a:lnTo>
                  <a:pt x="48476" y="7032"/>
                </a:lnTo>
                <a:lnTo>
                  <a:pt x="48476" y="7032"/>
                </a:lnTo>
                <a:lnTo>
                  <a:pt x="50860" y="7032"/>
                </a:lnTo>
                <a:lnTo>
                  <a:pt x="50860" y="7032"/>
                </a:lnTo>
                <a:lnTo>
                  <a:pt x="50860" y="7032"/>
                </a:lnTo>
                <a:lnTo>
                  <a:pt x="50860" y="7032"/>
                </a:lnTo>
                <a:lnTo>
                  <a:pt x="50860" y="7032"/>
                </a:lnTo>
                <a:lnTo>
                  <a:pt x="50860" y="7912"/>
                </a:lnTo>
                <a:lnTo>
                  <a:pt x="52450" y="7912"/>
                </a:lnTo>
                <a:lnTo>
                  <a:pt x="52450" y="7912"/>
                </a:lnTo>
                <a:lnTo>
                  <a:pt x="52450" y="7912"/>
                </a:lnTo>
                <a:lnTo>
                  <a:pt x="52450" y="7912"/>
                </a:lnTo>
                <a:lnTo>
                  <a:pt x="54039" y="7912"/>
                </a:lnTo>
                <a:lnTo>
                  <a:pt x="54039" y="7912"/>
                </a:lnTo>
                <a:lnTo>
                  <a:pt x="54039" y="7912"/>
                </a:lnTo>
                <a:lnTo>
                  <a:pt x="54039" y="7912"/>
                </a:lnTo>
                <a:lnTo>
                  <a:pt x="54039" y="8791"/>
                </a:lnTo>
                <a:lnTo>
                  <a:pt x="54039" y="8791"/>
                </a:lnTo>
                <a:lnTo>
                  <a:pt x="55629" y="8791"/>
                </a:lnTo>
                <a:lnTo>
                  <a:pt x="55629" y="8791"/>
                </a:lnTo>
                <a:lnTo>
                  <a:pt x="55629" y="8791"/>
                </a:lnTo>
                <a:lnTo>
                  <a:pt x="55629" y="8791"/>
                </a:lnTo>
                <a:lnTo>
                  <a:pt x="55629" y="8791"/>
                </a:lnTo>
                <a:lnTo>
                  <a:pt x="55629" y="8791"/>
                </a:lnTo>
                <a:lnTo>
                  <a:pt x="57218" y="8791"/>
                </a:lnTo>
                <a:lnTo>
                  <a:pt x="57218" y="8791"/>
                </a:lnTo>
                <a:lnTo>
                  <a:pt x="57218" y="8791"/>
                </a:lnTo>
                <a:lnTo>
                  <a:pt x="57218" y="8791"/>
                </a:lnTo>
                <a:lnTo>
                  <a:pt x="57218" y="9670"/>
                </a:lnTo>
                <a:lnTo>
                  <a:pt x="59602" y="9670"/>
                </a:lnTo>
                <a:lnTo>
                  <a:pt x="59602" y="9670"/>
                </a:lnTo>
                <a:lnTo>
                  <a:pt x="59602" y="9670"/>
                </a:lnTo>
                <a:lnTo>
                  <a:pt x="59602" y="9670"/>
                </a:lnTo>
                <a:lnTo>
                  <a:pt x="59602" y="9670"/>
                </a:lnTo>
                <a:lnTo>
                  <a:pt x="59602" y="9670"/>
                </a:lnTo>
                <a:lnTo>
                  <a:pt x="61192" y="9670"/>
                </a:lnTo>
                <a:lnTo>
                  <a:pt x="61192" y="9670"/>
                </a:lnTo>
                <a:lnTo>
                  <a:pt x="61192" y="9670"/>
                </a:lnTo>
                <a:lnTo>
                  <a:pt x="61192" y="10989"/>
                </a:lnTo>
                <a:lnTo>
                  <a:pt x="61192" y="10989"/>
                </a:lnTo>
                <a:lnTo>
                  <a:pt x="62781" y="10989"/>
                </a:lnTo>
                <a:lnTo>
                  <a:pt x="62781" y="10989"/>
                </a:lnTo>
                <a:lnTo>
                  <a:pt x="62781" y="10989"/>
                </a:lnTo>
                <a:lnTo>
                  <a:pt x="62781" y="10989"/>
                </a:lnTo>
                <a:lnTo>
                  <a:pt x="62781" y="10989"/>
                </a:lnTo>
                <a:lnTo>
                  <a:pt x="64370" y="10989"/>
                </a:lnTo>
                <a:lnTo>
                  <a:pt x="64370" y="10989"/>
                </a:lnTo>
                <a:lnTo>
                  <a:pt x="64370" y="11868"/>
                </a:lnTo>
                <a:lnTo>
                  <a:pt x="64370" y="11868"/>
                </a:lnTo>
                <a:lnTo>
                  <a:pt x="64370" y="11868"/>
                </a:lnTo>
                <a:lnTo>
                  <a:pt x="64370" y="11868"/>
                </a:lnTo>
                <a:lnTo>
                  <a:pt x="65960" y="11868"/>
                </a:lnTo>
                <a:lnTo>
                  <a:pt x="65960" y="11868"/>
                </a:lnTo>
                <a:lnTo>
                  <a:pt x="65960" y="11868"/>
                </a:lnTo>
                <a:lnTo>
                  <a:pt x="65960" y="11868"/>
                </a:lnTo>
                <a:lnTo>
                  <a:pt x="65960" y="11868"/>
                </a:lnTo>
                <a:lnTo>
                  <a:pt x="65960" y="12747"/>
                </a:lnTo>
                <a:lnTo>
                  <a:pt x="68344" y="12747"/>
                </a:lnTo>
                <a:lnTo>
                  <a:pt x="68344" y="12747"/>
                </a:lnTo>
                <a:lnTo>
                  <a:pt x="68344" y="12747"/>
                </a:lnTo>
                <a:lnTo>
                  <a:pt x="68344" y="12747"/>
                </a:lnTo>
                <a:lnTo>
                  <a:pt x="69933" y="12747"/>
                </a:lnTo>
                <a:lnTo>
                  <a:pt x="69933" y="12747"/>
                </a:lnTo>
                <a:lnTo>
                  <a:pt x="69933" y="12747"/>
                </a:lnTo>
                <a:lnTo>
                  <a:pt x="69933" y="12747"/>
                </a:lnTo>
                <a:lnTo>
                  <a:pt x="69933" y="13626"/>
                </a:lnTo>
                <a:lnTo>
                  <a:pt x="69933" y="13626"/>
                </a:lnTo>
                <a:lnTo>
                  <a:pt x="71523" y="13626"/>
                </a:lnTo>
                <a:lnTo>
                  <a:pt x="71523" y="13626"/>
                </a:lnTo>
                <a:lnTo>
                  <a:pt x="71523" y="13626"/>
                </a:lnTo>
                <a:lnTo>
                  <a:pt x="71523" y="13626"/>
                </a:lnTo>
                <a:lnTo>
                  <a:pt x="71523" y="13626"/>
                </a:lnTo>
                <a:lnTo>
                  <a:pt x="71523" y="13626"/>
                </a:lnTo>
                <a:lnTo>
                  <a:pt x="73112" y="13626"/>
                </a:lnTo>
                <a:lnTo>
                  <a:pt x="73112" y="14505"/>
                </a:lnTo>
                <a:lnTo>
                  <a:pt x="73112" y="14505"/>
                </a:lnTo>
                <a:lnTo>
                  <a:pt x="73112" y="14505"/>
                </a:lnTo>
                <a:lnTo>
                  <a:pt x="73112" y="14505"/>
                </a:lnTo>
                <a:lnTo>
                  <a:pt x="74701" y="14505"/>
                </a:lnTo>
                <a:lnTo>
                  <a:pt x="74701" y="14505"/>
                </a:lnTo>
                <a:lnTo>
                  <a:pt x="74701" y="14505"/>
                </a:lnTo>
                <a:lnTo>
                  <a:pt x="74701" y="14505"/>
                </a:lnTo>
                <a:lnTo>
                  <a:pt x="74701" y="14505"/>
                </a:lnTo>
                <a:lnTo>
                  <a:pt x="74701" y="15824"/>
                </a:lnTo>
                <a:lnTo>
                  <a:pt x="76291" y="15824"/>
                </a:lnTo>
                <a:lnTo>
                  <a:pt x="76291" y="15824"/>
                </a:lnTo>
                <a:lnTo>
                  <a:pt x="76291" y="15824"/>
                </a:lnTo>
                <a:lnTo>
                  <a:pt x="76291" y="15824"/>
                </a:lnTo>
                <a:lnTo>
                  <a:pt x="76291" y="15824"/>
                </a:lnTo>
                <a:lnTo>
                  <a:pt x="76291" y="15824"/>
                </a:lnTo>
                <a:lnTo>
                  <a:pt x="78675" y="15824"/>
                </a:lnTo>
                <a:lnTo>
                  <a:pt x="78675" y="15824"/>
                </a:lnTo>
                <a:lnTo>
                  <a:pt x="78675" y="16703"/>
                </a:lnTo>
                <a:lnTo>
                  <a:pt x="78675" y="16703"/>
                </a:lnTo>
                <a:lnTo>
                  <a:pt x="80264" y="16703"/>
                </a:lnTo>
                <a:lnTo>
                  <a:pt x="80264" y="16703"/>
                </a:lnTo>
                <a:lnTo>
                  <a:pt x="80264" y="16703"/>
                </a:lnTo>
                <a:lnTo>
                  <a:pt x="80264" y="16703"/>
                </a:lnTo>
                <a:lnTo>
                  <a:pt x="80264" y="16703"/>
                </a:lnTo>
                <a:lnTo>
                  <a:pt x="80264" y="16703"/>
                </a:lnTo>
                <a:lnTo>
                  <a:pt x="81854" y="16703"/>
                </a:lnTo>
                <a:lnTo>
                  <a:pt x="81854" y="17582"/>
                </a:lnTo>
                <a:lnTo>
                  <a:pt x="81854" y="17582"/>
                </a:lnTo>
                <a:lnTo>
                  <a:pt x="81854" y="17582"/>
                </a:lnTo>
                <a:lnTo>
                  <a:pt x="81854" y="17582"/>
                </a:lnTo>
                <a:lnTo>
                  <a:pt x="81854" y="17582"/>
                </a:lnTo>
                <a:lnTo>
                  <a:pt x="83443" y="17582"/>
                </a:lnTo>
                <a:lnTo>
                  <a:pt x="83443" y="17582"/>
                </a:lnTo>
                <a:lnTo>
                  <a:pt x="83443" y="17582"/>
                </a:lnTo>
                <a:lnTo>
                  <a:pt x="83443" y="17582"/>
                </a:lnTo>
                <a:lnTo>
                  <a:pt x="83443" y="18461"/>
                </a:lnTo>
                <a:lnTo>
                  <a:pt x="85033" y="18461"/>
                </a:lnTo>
                <a:lnTo>
                  <a:pt x="85033" y="18461"/>
                </a:lnTo>
                <a:lnTo>
                  <a:pt x="85033" y="18461"/>
                </a:lnTo>
                <a:lnTo>
                  <a:pt x="85033" y="18461"/>
                </a:lnTo>
                <a:lnTo>
                  <a:pt x="85033" y="18461"/>
                </a:lnTo>
                <a:lnTo>
                  <a:pt x="85033" y="18461"/>
                </a:lnTo>
                <a:lnTo>
                  <a:pt x="87417" y="18461"/>
                </a:lnTo>
                <a:lnTo>
                  <a:pt x="87417" y="18461"/>
                </a:lnTo>
                <a:lnTo>
                  <a:pt x="87417" y="18461"/>
                </a:lnTo>
                <a:lnTo>
                  <a:pt x="87417" y="18461"/>
                </a:lnTo>
                <a:lnTo>
                  <a:pt x="89006" y="18461"/>
                </a:lnTo>
                <a:lnTo>
                  <a:pt x="89006" y="19340"/>
                </a:lnTo>
                <a:lnTo>
                  <a:pt x="89006" y="19340"/>
                </a:lnTo>
                <a:lnTo>
                  <a:pt x="89006" y="19340"/>
                </a:lnTo>
                <a:lnTo>
                  <a:pt x="89006" y="19340"/>
                </a:lnTo>
                <a:lnTo>
                  <a:pt x="89006" y="19340"/>
                </a:lnTo>
                <a:lnTo>
                  <a:pt x="90596" y="19340"/>
                </a:lnTo>
                <a:lnTo>
                  <a:pt x="90596" y="19340"/>
                </a:lnTo>
                <a:lnTo>
                  <a:pt x="90596" y="19340"/>
                </a:lnTo>
                <a:lnTo>
                  <a:pt x="90596" y="19340"/>
                </a:lnTo>
                <a:lnTo>
                  <a:pt x="90596" y="20659"/>
                </a:lnTo>
                <a:lnTo>
                  <a:pt x="90596" y="20659"/>
                </a:lnTo>
                <a:lnTo>
                  <a:pt x="92185" y="20659"/>
                </a:lnTo>
                <a:lnTo>
                  <a:pt x="92185" y="20659"/>
                </a:lnTo>
                <a:lnTo>
                  <a:pt x="92185" y="20659"/>
                </a:lnTo>
                <a:lnTo>
                  <a:pt x="92185" y="20659"/>
                </a:lnTo>
                <a:lnTo>
                  <a:pt x="92185" y="20659"/>
                </a:lnTo>
                <a:lnTo>
                  <a:pt x="93774" y="20659"/>
                </a:lnTo>
                <a:lnTo>
                  <a:pt x="93774" y="20659"/>
                </a:lnTo>
                <a:lnTo>
                  <a:pt x="93774" y="21538"/>
                </a:lnTo>
                <a:lnTo>
                  <a:pt x="93774" y="21538"/>
                </a:lnTo>
                <a:lnTo>
                  <a:pt x="93774" y="21538"/>
                </a:lnTo>
                <a:lnTo>
                  <a:pt x="93774" y="21538"/>
                </a:lnTo>
                <a:lnTo>
                  <a:pt x="96158" y="21538"/>
                </a:lnTo>
                <a:lnTo>
                  <a:pt x="96158" y="21538"/>
                </a:lnTo>
                <a:lnTo>
                  <a:pt x="96158" y="21538"/>
                </a:lnTo>
                <a:lnTo>
                  <a:pt x="96158" y="21538"/>
                </a:lnTo>
                <a:lnTo>
                  <a:pt x="96158" y="21538"/>
                </a:lnTo>
                <a:lnTo>
                  <a:pt x="96158" y="22417"/>
                </a:lnTo>
                <a:lnTo>
                  <a:pt x="97748" y="22417"/>
                </a:lnTo>
                <a:lnTo>
                  <a:pt x="97748" y="22417"/>
                </a:lnTo>
                <a:lnTo>
                  <a:pt x="97748" y="22417"/>
                </a:lnTo>
                <a:lnTo>
                  <a:pt x="97748" y="22417"/>
                </a:lnTo>
                <a:lnTo>
                  <a:pt x="99337" y="22417"/>
                </a:lnTo>
                <a:lnTo>
                  <a:pt x="99337" y="22417"/>
                </a:lnTo>
                <a:lnTo>
                  <a:pt x="99337" y="22417"/>
                </a:lnTo>
                <a:lnTo>
                  <a:pt x="99337" y="22417"/>
                </a:lnTo>
                <a:lnTo>
                  <a:pt x="99337" y="23296"/>
                </a:lnTo>
                <a:lnTo>
                  <a:pt x="99337" y="23296"/>
                </a:lnTo>
                <a:lnTo>
                  <a:pt x="100927" y="23296"/>
                </a:lnTo>
                <a:lnTo>
                  <a:pt x="100927" y="23296"/>
                </a:lnTo>
                <a:lnTo>
                  <a:pt x="100927" y="23296"/>
                </a:lnTo>
                <a:lnTo>
                  <a:pt x="100927" y="23296"/>
                </a:lnTo>
                <a:lnTo>
                  <a:pt x="100927" y="23296"/>
                </a:lnTo>
                <a:lnTo>
                  <a:pt x="100927" y="23296"/>
                </a:lnTo>
                <a:lnTo>
                  <a:pt x="102516" y="23296"/>
                </a:lnTo>
                <a:lnTo>
                  <a:pt x="102516" y="24615"/>
                </a:lnTo>
                <a:lnTo>
                  <a:pt x="102516" y="24615"/>
                </a:lnTo>
                <a:lnTo>
                  <a:pt x="102516" y="24615"/>
                </a:lnTo>
                <a:lnTo>
                  <a:pt x="102516" y="24615"/>
                </a:lnTo>
                <a:lnTo>
                  <a:pt x="104900" y="24615"/>
                </a:lnTo>
                <a:lnTo>
                  <a:pt x="104900" y="24615"/>
                </a:lnTo>
                <a:lnTo>
                  <a:pt x="104900" y="24615"/>
                </a:lnTo>
                <a:lnTo>
                  <a:pt x="104900" y="24615"/>
                </a:lnTo>
                <a:lnTo>
                  <a:pt x="104900" y="25494"/>
                </a:lnTo>
                <a:lnTo>
                  <a:pt x="104900" y="25494"/>
                </a:lnTo>
                <a:lnTo>
                  <a:pt x="106490" y="25494"/>
                </a:lnTo>
                <a:lnTo>
                  <a:pt x="106490" y="25494"/>
                </a:lnTo>
                <a:lnTo>
                  <a:pt x="106490" y="25494"/>
                </a:lnTo>
                <a:lnTo>
                  <a:pt x="106490" y="25494"/>
                </a:lnTo>
                <a:lnTo>
                  <a:pt x="106490" y="25494"/>
                </a:lnTo>
                <a:lnTo>
                  <a:pt x="106490" y="25494"/>
                </a:lnTo>
                <a:lnTo>
                  <a:pt x="108079" y="25494"/>
                </a:lnTo>
                <a:lnTo>
                  <a:pt x="108079" y="26373"/>
                </a:lnTo>
                <a:lnTo>
                  <a:pt x="108079" y="26373"/>
                </a:lnTo>
                <a:lnTo>
                  <a:pt x="108079" y="26373"/>
                </a:lnTo>
                <a:lnTo>
                  <a:pt x="108079" y="26373"/>
                </a:lnTo>
                <a:lnTo>
                  <a:pt x="109668" y="26373"/>
                </a:lnTo>
                <a:lnTo>
                  <a:pt x="109668" y="26373"/>
                </a:lnTo>
                <a:lnTo>
                  <a:pt x="109668" y="26373"/>
                </a:lnTo>
                <a:lnTo>
                  <a:pt x="109668" y="26373"/>
                </a:lnTo>
                <a:lnTo>
                  <a:pt x="109668" y="26373"/>
                </a:lnTo>
                <a:lnTo>
                  <a:pt x="109668" y="27252"/>
                </a:lnTo>
                <a:lnTo>
                  <a:pt x="111258" y="27252"/>
                </a:lnTo>
                <a:lnTo>
                  <a:pt x="111258" y="27252"/>
                </a:lnTo>
                <a:lnTo>
                  <a:pt x="111258" y="27252"/>
                </a:lnTo>
                <a:lnTo>
                  <a:pt x="111258" y="27252"/>
                </a:lnTo>
                <a:lnTo>
                  <a:pt x="111258" y="27252"/>
                </a:lnTo>
                <a:lnTo>
                  <a:pt x="111258" y="27252"/>
                </a:lnTo>
                <a:lnTo>
                  <a:pt x="113642" y="27252"/>
                </a:lnTo>
                <a:lnTo>
                  <a:pt x="113642" y="27252"/>
                </a:lnTo>
                <a:lnTo>
                  <a:pt x="113642" y="28131"/>
                </a:lnTo>
                <a:lnTo>
                  <a:pt x="113642" y="28131"/>
                </a:lnTo>
                <a:lnTo>
                  <a:pt x="115231" y="28131"/>
                </a:lnTo>
                <a:lnTo>
                  <a:pt x="115231" y="28131"/>
                </a:lnTo>
                <a:lnTo>
                  <a:pt x="115231" y="28131"/>
                </a:lnTo>
                <a:lnTo>
                  <a:pt x="115231" y="28131"/>
                </a:lnTo>
                <a:lnTo>
                  <a:pt x="115231" y="28131"/>
                </a:lnTo>
                <a:lnTo>
                  <a:pt x="115231" y="28131"/>
                </a:lnTo>
                <a:lnTo>
                  <a:pt x="116821" y="28131"/>
                </a:lnTo>
                <a:lnTo>
                  <a:pt x="116821" y="28131"/>
                </a:lnTo>
                <a:lnTo>
                  <a:pt x="116821" y="28131"/>
                </a:lnTo>
                <a:lnTo>
                  <a:pt x="116821" y="28131"/>
                </a:lnTo>
                <a:lnTo>
                  <a:pt x="116821" y="29450"/>
                </a:lnTo>
                <a:lnTo>
                  <a:pt x="116821" y="29450"/>
                </a:lnTo>
                <a:lnTo>
                  <a:pt x="116821" y="29450"/>
                </a:lnTo>
                <a:lnTo>
                  <a:pt x="118410" y="29450"/>
                </a:lnTo>
                <a:lnTo>
                  <a:pt x="118410" y="29450"/>
                </a:lnTo>
                <a:lnTo>
                  <a:pt x="118410" y="29450"/>
                </a:lnTo>
                <a:lnTo>
                  <a:pt x="118410" y="29450"/>
                </a:lnTo>
                <a:lnTo>
                  <a:pt x="120000" y="29450"/>
                </a:lnTo>
                <a:lnTo>
                  <a:pt x="120000" y="30329"/>
                </a:lnTo>
                <a:lnTo>
                  <a:pt x="120000" y="30329"/>
                </a:lnTo>
                <a:lnTo>
                  <a:pt x="120000" y="30329"/>
                </a:lnTo>
                <a:lnTo>
                  <a:pt x="120000" y="30329"/>
                </a:lnTo>
                <a:lnTo>
                  <a:pt x="120000" y="31208"/>
                </a:lnTo>
                <a:lnTo>
                  <a:pt x="120000" y="31208"/>
                </a:lnTo>
                <a:lnTo>
                  <a:pt x="120000" y="31208"/>
                </a:lnTo>
                <a:lnTo>
                  <a:pt x="120000" y="32087"/>
                </a:lnTo>
                <a:lnTo>
                  <a:pt x="120000" y="32087"/>
                </a:lnTo>
                <a:lnTo>
                  <a:pt x="120000" y="32087"/>
                </a:lnTo>
                <a:lnTo>
                  <a:pt x="120000" y="32967"/>
                </a:lnTo>
                <a:lnTo>
                  <a:pt x="120000" y="32967"/>
                </a:lnTo>
                <a:lnTo>
                  <a:pt x="120000" y="32967"/>
                </a:lnTo>
                <a:lnTo>
                  <a:pt x="120000" y="34285"/>
                </a:lnTo>
                <a:lnTo>
                  <a:pt x="120000" y="34285"/>
                </a:lnTo>
                <a:lnTo>
                  <a:pt x="120000" y="34285"/>
                </a:lnTo>
                <a:lnTo>
                  <a:pt x="120000" y="35164"/>
                </a:lnTo>
                <a:lnTo>
                  <a:pt x="120000" y="35164"/>
                </a:lnTo>
                <a:lnTo>
                  <a:pt x="120000" y="35164"/>
                </a:lnTo>
                <a:lnTo>
                  <a:pt x="120000" y="36043"/>
                </a:lnTo>
                <a:lnTo>
                  <a:pt x="120000" y="36043"/>
                </a:lnTo>
                <a:lnTo>
                  <a:pt x="120000" y="36043"/>
                </a:lnTo>
                <a:lnTo>
                  <a:pt x="120000" y="36923"/>
                </a:lnTo>
                <a:lnTo>
                  <a:pt x="120000" y="36923"/>
                </a:lnTo>
                <a:lnTo>
                  <a:pt x="120000" y="36923"/>
                </a:lnTo>
                <a:lnTo>
                  <a:pt x="120000" y="37802"/>
                </a:lnTo>
                <a:lnTo>
                  <a:pt x="120000" y="37802"/>
                </a:lnTo>
                <a:lnTo>
                  <a:pt x="120000" y="37802"/>
                </a:lnTo>
                <a:lnTo>
                  <a:pt x="120000" y="39120"/>
                </a:lnTo>
                <a:lnTo>
                  <a:pt x="120000" y="39120"/>
                </a:lnTo>
                <a:lnTo>
                  <a:pt x="120000" y="39120"/>
                </a:lnTo>
                <a:lnTo>
                  <a:pt x="120000" y="39120"/>
                </a:lnTo>
                <a:lnTo>
                  <a:pt x="120000" y="40000"/>
                </a:lnTo>
                <a:lnTo>
                  <a:pt x="120000" y="40000"/>
                </a:lnTo>
                <a:lnTo>
                  <a:pt x="120000" y="40000"/>
                </a:lnTo>
                <a:lnTo>
                  <a:pt x="120000" y="40879"/>
                </a:lnTo>
                <a:lnTo>
                  <a:pt x="120000" y="40879"/>
                </a:lnTo>
                <a:lnTo>
                  <a:pt x="120000" y="40879"/>
                </a:lnTo>
                <a:lnTo>
                  <a:pt x="120000" y="41758"/>
                </a:lnTo>
                <a:lnTo>
                  <a:pt x="120000" y="41758"/>
                </a:lnTo>
                <a:lnTo>
                  <a:pt x="120000" y="41758"/>
                </a:lnTo>
                <a:lnTo>
                  <a:pt x="120000" y="42637"/>
                </a:lnTo>
                <a:lnTo>
                  <a:pt x="120000" y="42637"/>
                </a:lnTo>
                <a:lnTo>
                  <a:pt x="120000" y="42637"/>
                </a:lnTo>
                <a:lnTo>
                  <a:pt x="120000" y="43956"/>
                </a:lnTo>
                <a:lnTo>
                  <a:pt x="120000" y="43956"/>
                </a:lnTo>
                <a:lnTo>
                  <a:pt x="120000" y="43956"/>
                </a:lnTo>
                <a:lnTo>
                  <a:pt x="120000" y="44835"/>
                </a:lnTo>
                <a:lnTo>
                  <a:pt x="120000" y="44835"/>
                </a:lnTo>
                <a:lnTo>
                  <a:pt x="120000" y="44835"/>
                </a:lnTo>
                <a:lnTo>
                  <a:pt x="120000" y="45714"/>
                </a:lnTo>
                <a:lnTo>
                  <a:pt x="120000" y="45714"/>
                </a:lnTo>
                <a:lnTo>
                  <a:pt x="120000" y="45714"/>
                </a:lnTo>
                <a:lnTo>
                  <a:pt x="120000" y="46593"/>
                </a:lnTo>
                <a:lnTo>
                  <a:pt x="120000" y="46593"/>
                </a:lnTo>
                <a:lnTo>
                  <a:pt x="120000" y="46593"/>
                </a:lnTo>
                <a:lnTo>
                  <a:pt x="120000" y="47472"/>
                </a:lnTo>
                <a:lnTo>
                  <a:pt x="120000" y="47472"/>
                </a:lnTo>
                <a:lnTo>
                  <a:pt x="120000" y="47472"/>
                </a:lnTo>
                <a:lnTo>
                  <a:pt x="120000" y="48791"/>
                </a:lnTo>
                <a:lnTo>
                  <a:pt x="120000" y="48791"/>
                </a:lnTo>
                <a:lnTo>
                  <a:pt x="120000" y="48791"/>
                </a:lnTo>
                <a:lnTo>
                  <a:pt x="120000" y="48791"/>
                </a:lnTo>
                <a:lnTo>
                  <a:pt x="120000" y="49670"/>
                </a:lnTo>
                <a:lnTo>
                  <a:pt x="120000" y="49670"/>
                </a:lnTo>
                <a:lnTo>
                  <a:pt x="120000" y="49670"/>
                </a:lnTo>
                <a:lnTo>
                  <a:pt x="120000" y="50549"/>
                </a:lnTo>
                <a:lnTo>
                  <a:pt x="120000" y="50549"/>
                </a:lnTo>
                <a:lnTo>
                  <a:pt x="120000" y="50549"/>
                </a:lnTo>
                <a:lnTo>
                  <a:pt x="120000" y="51428"/>
                </a:lnTo>
                <a:lnTo>
                  <a:pt x="120000" y="51428"/>
                </a:lnTo>
                <a:lnTo>
                  <a:pt x="120000" y="51428"/>
                </a:lnTo>
                <a:lnTo>
                  <a:pt x="120000" y="52307"/>
                </a:lnTo>
                <a:lnTo>
                  <a:pt x="120000" y="52307"/>
                </a:lnTo>
                <a:lnTo>
                  <a:pt x="120000" y="52307"/>
                </a:lnTo>
                <a:lnTo>
                  <a:pt x="120000" y="53626"/>
                </a:lnTo>
                <a:lnTo>
                  <a:pt x="120000" y="53626"/>
                </a:lnTo>
                <a:lnTo>
                  <a:pt x="120000" y="53626"/>
                </a:lnTo>
                <a:lnTo>
                  <a:pt x="120000" y="54505"/>
                </a:lnTo>
                <a:lnTo>
                  <a:pt x="120000" y="54505"/>
                </a:lnTo>
                <a:lnTo>
                  <a:pt x="120000" y="54505"/>
                </a:lnTo>
                <a:lnTo>
                  <a:pt x="120000" y="55384"/>
                </a:lnTo>
                <a:lnTo>
                  <a:pt x="120000" y="55384"/>
                </a:lnTo>
                <a:lnTo>
                  <a:pt x="120000" y="55384"/>
                </a:lnTo>
                <a:lnTo>
                  <a:pt x="120000" y="56263"/>
                </a:lnTo>
                <a:lnTo>
                  <a:pt x="120000" y="56263"/>
                </a:lnTo>
                <a:lnTo>
                  <a:pt x="120000" y="56263"/>
                </a:lnTo>
                <a:lnTo>
                  <a:pt x="120000" y="57142"/>
                </a:lnTo>
                <a:lnTo>
                  <a:pt x="120000" y="57142"/>
                </a:lnTo>
                <a:lnTo>
                  <a:pt x="120000" y="57142"/>
                </a:lnTo>
                <a:lnTo>
                  <a:pt x="120000" y="58461"/>
                </a:lnTo>
                <a:lnTo>
                  <a:pt x="120000" y="58461"/>
                </a:lnTo>
                <a:lnTo>
                  <a:pt x="120000" y="58461"/>
                </a:lnTo>
                <a:lnTo>
                  <a:pt x="120000" y="58461"/>
                </a:lnTo>
                <a:lnTo>
                  <a:pt x="118410" y="58461"/>
                </a:lnTo>
                <a:lnTo>
                  <a:pt x="118410" y="58461"/>
                </a:lnTo>
                <a:lnTo>
                  <a:pt x="118410" y="58461"/>
                </a:lnTo>
                <a:lnTo>
                  <a:pt x="118410" y="58461"/>
                </a:lnTo>
                <a:lnTo>
                  <a:pt x="116821" y="58461"/>
                </a:lnTo>
                <a:lnTo>
                  <a:pt x="116821" y="58461"/>
                </a:lnTo>
                <a:lnTo>
                  <a:pt x="116821" y="58461"/>
                </a:lnTo>
                <a:lnTo>
                  <a:pt x="116821" y="58461"/>
                </a:lnTo>
                <a:lnTo>
                  <a:pt x="115231" y="58461"/>
                </a:lnTo>
                <a:lnTo>
                  <a:pt x="115231" y="58461"/>
                </a:lnTo>
                <a:lnTo>
                  <a:pt x="115231" y="58461"/>
                </a:lnTo>
                <a:lnTo>
                  <a:pt x="115231" y="58461"/>
                </a:lnTo>
                <a:lnTo>
                  <a:pt x="113642" y="58461"/>
                </a:lnTo>
                <a:lnTo>
                  <a:pt x="113642" y="58461"/>
                </a:lnTo>
                <a:lnTo>
                  <a:pt x="113642" y="58461"/>
                </a:lnTo>
                <a:lnTo>
                  <a:pt x="113642" y="58461"/>
                </a:lnTo>
                <a:lnTo>
                  <a:pt x="111258" y="58461"/>
                </a:lnTo>
                <a:lnTo>
                  <a:pt x="111258" y="58461"/>
                </a:lnTo>
                <a:lnTo>
                  <a:pt x="111258" y="58461"/>
                </a:lnTo>
                <a:lnTo>
                  <a:pt x="111258" y="58461"/>
                </a:lnTo>
                <a:lnTo>
                  <a:pt x="109668" y="58461"/>
                </a:lnTo>
                <a:lnTo>
                  <a:pt x="109668" y="58461"/>
                </a:lnTo>
                <a:lnTo>
                  <a:pt x="109668" y="58461"/>
                </a:lnTo>
                <a:lnTo>
                  <a:pt x="109668" y="58461"/>
                </a:lnTo>
                <a:lnTo>
                  <a:pt x="109668" y="58461"/>
                </a:lnTo>
                <a:lnTo>
                  <a:pt x="109668" y="59340"/>
                </a:lnTo>
                <a:lnTo>
                  <a:pt x="108079" y="59340"/>
                </a:lnTo>
                <a:lnTo>
                  <a:pt x="108079" y="59340"/>
                </a:lnTo>
                <a:lnTo>
                  <a:pt x="108079" y="59340"/>
                </a:lnTo>
                <a:lnTo>
                  <a:pt x="108079" y="59340"/>
                </a:lnTo>
                <a:lnTo>
                  <a:pt x="108079" y="59340"/>
                </a:lnTo>
                <a:lnTo>
                  <a:pt x="108079" y="60219"/>
                </a:lnTo>
                <a:lnTo>
                  <a:pt x="108079" y="60219"/>
                </a:lnTo>
                <a:lnTo>
                  <a:pt x="108079" y="60219"/>
                </a:lnTo>
                <a:lnTo>
                  <a:pt x="108079" y="60219"/>
                </a:lnTo>
                <a:lnTo>
                  <a:pt x="108079" y="60219"/>
                </a:lnTo>
                <a:lnTo>
                  <a:pt x="108079" y="61098"/>
                </a:lnTo>
                <a:lnTo>
                  <a:pt x="108079" y="61098"/>
                </a:lnTo>
                <a:lnTo>
                  <a:pt x="108079" y="61098"/>
                </a:lnTo>
                <a:lnTo>
                  <a:pt x="108079" y="61978"/>
                </a:lnTo>
                <a:lnTo>
                  <a:pt x="108079" y="61978"/>
                </a:lnTo>
                <a:lnTo>
                  <a:pt x="108079" y="61978"/>
                </a:lnTo>
                <a:lnTo>
                  <a:pt x="108079" y="61978"/>
                </a:lnTo>
                <a:lnTo>
                  <a:pt x="108079" y="61978"/>
                </a:lnTo>
                <a:lnTo>
                  <a:pt x="108079" y="63296"/>
                </a:lnTo>
                <a:lnTo>
                  <a:pt x="108079" y="63296"/>
                </a:lnTo>
                <a:lnTo>
                  <a:pt x="106490" y="63296"/>
                </a:lnTo>
                <a:lnTo>
                  <a:pt x="106490" y="63296"/>
                </a:lnTo>
                <a:lnTo>
                  <a:pt x="106490" y="63296"/>
                </a:lnTo>
                <a:lnTo>
                  <a:pt x="106490" y="63296"/>
                </a:lnTo>
                <a:lnTo>
                  <a:pt x="106490" y="64175"/>
                </a:lnTo>
                <a:lnTo>
                  <a:pt x="106490" y="64175"/>
                </a:lnTo>
                <a:lnTo>
                  <a:pt x="106490" y="64175"/>
                </a:lnTo>
                <a:lnTo>
                  <a:pt x="106490" y="64175"/>
                </a:lnTo>
                <a:lnTo>
                  <a:pt x="104900" y="64175"/>
                </a:lnTo>
                <a:lnTo>
                  <a:pt x="104900" y="65054"/>
                </a:lnTo>
                <a:lnTo>
                  <a:pt x="104900" y="65054"/>
                </a:lnTo>
                <a:lnTo>
                  <a:pt x="104900" y="65054"/>
                </a:lnTo>
                <a:lnTo>
                  <a:pt x="104900" y="65054"/>
                </a:lnTo>
                <a:lnTo>
                  <a:pt x="104900" y="65054"/>
                </a:lnTo>
                <a:lnTo>
                  <a:pt x="104900" y="65934"/>
                </a:lnTo>
                <a:lnTo>
                  <a:pt x="104900" y="65934"/>
                </a:lnTo>
                <a:lnTo>
                  <a:pt x="104900" y="65934"/>
                </a:lnTo>
                <a:lnTo>
                  <a:pt x="104900" y="65934"/>
                </a:lnTo>
                <a:lnTo>
                  <a:pt x="104900" y="65934"/>
                </a:lnTo>
                <a:lnTo>
                  <a:pt x="104900" y="65934"/>
                </a:lnTo>
                <a:lnTo>
                  <a:pt x="104900" y="66813"/>
                </a:lnTo>
                <a:lnTo>
                  <a:pt x="102516" y="66813"/>
                </a:lnTo>
                <a:lnTo>
                  <a:pt x="102516" y="66813"/>
                </a:lnTo>
                <a:lnTo>
                  <a:pt x="102516" y="66813"/>
                </a:lnTo>
                <a:lnTo>
                  <a:pt x="102516" y="66813"/>
                </a:lnTo>
                <a:lnTo>
                  <a:pt x="100927" y="66813"/>
                </a:lnTo>
                <a:lnTo>
                  <a:pt x="100927" y="66813"/>
                </a:lnTo>
                <a:lnTo>
                  <a:pt x="100927" y="66813"/>
                </a:lnTo>
                <a:lnTo>
                  <a:pt x="100927" y="68131"/>
                </a:lnTo>
                <a:lnTo>
                  <a:pt x="100927" y="68131"/>
                </a:lnTo>
                <a:lnTo>
                  <a:pt x="102516" y="68131"/>
                </a:lnTo>
                <a:lnTo>
                  <a:pt x="102516" y="68131"/>
                </a:lnTo>
                <a:lnTo>
                  <a:pt x="102516" y="68131"/>
                </a:lnTo>
                <a:lnTo>
                  <a:pt x="102516" y="68131"/>
                </a:lnTo>
                <a:lnTo>
                  <a:pt x="102516" y="69010"/>
                </a:lnTo>
                <a:lnTo>
                  <a:pt x="102516" y="69010"/>
                </a:lnTo>
                <a:lnTo>
                  <a:pt x="102516" y="69010"/>
                </a:lnTo>
                <a:lnTo>
                  <a:pt x="102516" y="69010"/>
                </a:lnTo>
                <a:lnTo>
                  <a:pt x="102516" y="69010"/>
                </a:lnTo>
                <a:lnTo>
                  <a:pt x="102516" y="69890"/>
                </a:lnTo>
                <a:lnTo>
                  <a:pt x="104900" y="69890"/>
                </a:lnTo>
                <a:lnTo>
                  <a:pt x="104900" y="69890"/>
                </a:lnTo>
                <a:lnTo>
                  <a:pt x="102516" y="69890"/>
                </a:lnTo>
                <a:lnTo>
                  <a:pt x="102516" y="69890"/>
                </a:lnTo>
                <a:lnTo>
                  <a:pt x="102516" y="69890"/>
                </a:lnTo>
                <a:lnTo>
                  <a:pt x="102516" y="70769"/>
                </a:lnTo>
                <a:lnTo>
                  <a:pt x="102516" y="70769"/>
                </a:lnTo>
                <a:lnTo>
                  <a:pt x="102516" y="70769"/>
                </a:lnTo>
                <a:lnTo>
                  <a:pt x="100927" y="70769"/>
                </a:lnTo>
                <a:lnTo>
                  <a:pt x="100927" y="70769"/>
                </a:lnTo>
                <a:lnTo>
                  <a:pt x="100927" y="70769"/>
                </a:lnTo>
                <a:lnTo>
                  <a:pt x="100927" y="70769"/>
                </a:lnTo>
                <a:lnTo>
                  <a:pt x="100927" y="70769"/>
                </a:lnTo>
                <a:lnTo>
                  <a:pt x="100927" y="71648"/>
                </a:lnTo>
                <a:lnTo>
                  <a:pt x="99337" y="71648"/>
                </a:lnTo>
                <a:lnTo>
                  <a:pt x="99337" y="71648"/>
                </a:lnTo>
                <a:lnTo>
                  <a:pt x="99337" y="71648"/>
                </a:lnTo>
                <a:lnTo>
                  <a:pt x="99337" y="71648"/>
                </a:lnTo>
                <a:lnTo>
                  <a:pt x="99337" y="71648"/>
                </a:lnTo>
                <a:lnTo>
                  <a:pt x="99337" y="72967"/>
                </a:lnTo>
                <a:lnTo>
                  <a:pt x="99337" y="72967"/>
                </a:lnTo>
                <a:lnTo>
                  <a:pt x="99337" y="72967"/>
                </a:lnTo>
                <a:lnTo>
                  <a:pt x="97748" y="72967"/>
                </a:lnTo>
                <a:lnTo>
                  <a:pt x="97748" y="72967"/>
                </a:lnTo>
                <a:lnTo>
                  <a:pt x="99337" y="72967"/>
                </a:lnTo>
                <a:lnTo>
                  <a:pt x="99337" y="73846"/>
                </a:lnTo>
                <a:lnTo>
                  <a:pt x="99337" y="73846"/>
                </a:lnTo>
                <a:lnTo>
                  <a:pt x="99337" y="73846"/>
                </a:lnTo>
                <a:lnTo>
                  <a:pt x="99337" y="73846"/>
                </a:lnTo>
                <a:lnTo>
                  <a:pt x="99337" y="74725"/>
                </a:lnTo>
                <a:lnTo>
                  <a:pt x="99337" y="74725"/>
                </a:lnTo>
                <a:lnTo>
                  <a:pt x="99337" y="74725"/>
                </a:lnTo>
                <a:lnTo>
                  <a:pt x="99337" y="74725"/>
                </a:lnTo>
                <a:lnTo>
                  <a:pt x="99337" y="75604"/>
                </a:lnTo>
                <a:lnTo>
                  <a:pt x="99337" y="75604"/>
                </a:lnTo>
                <a:lnTo>
                  <a:pt x="99337" y="75604"/>
                </a:lnTo>
                <a:lnTo>
                  <a:pt x="99337" y="75604"/>
                </a:lnTo>
                <a:lnTo>
                  <a:pt x="100927" y="75604"/>
                </a:lnTo>
                <a:lnTo>
                  <a:pt x="100927" y="76483"/>
                </a:lnTo>
                <a:lnTo>
                  <a:pt x="99337" y="76483"/>
                </a:lnTo>
                <a:lnTo>
                  <a:pt x="99337" y="76483"/>
                </a:lnTo>
                <a:lnTo>
                  <a:pt x="99337" y="76483"/>
                </a:lnTo>
                <a:lnTo>
                  <a:pt x="99337" y="76483"/>
                </a:lnTo>
                <a:lnTo>
                  <a:pt x="99337" y="76483"/>
                </a:lnTo>
                <a:lnTo>
                  <a:pt x="99337" y="77802"/>
                </a:lnTo>
                <a:lnTo>
                  <a:pt x="99337" y="77802"/>
                </a:lnTo>
                <a:lnTo>
                  <a:pt x="99337" y="77802"/>
                </a:lnTo>
                <a:lnTo>
                  <a:pt x="97748" y="77802"/>
                </a:lnTo>
                <a:lnTo>
                  <a:pt x="97748" y="77802"/>
                </a:lnTo>
                <a:lnTo>
                  <a:pt x="97748" y="77802"/>
                </a:lnTo>
                <a:lnTo>
                  <a:pt x="97748" y="77802"/>
                </a:lnTo>
                <a:lnTo>
                  <a:pt x="97748" y="78681"/>
                </a:lnTo>
                <a:lnTo>
                  <a:pt x="96158" y="78681"/>
                </a:lnTo>
                <a:lnTo>
                  <a:pt x="96158" y="78681"/>
                </a:lnTo>
                <a:lnTo>
                  <a:pt x="96158" y="78681"/>
                </a:lnTo>
                <a:lnTo>
                  <a:pt x="96158" y="78681"/>
                </a:lnTo>
                <a:lnTo>
                  <a:pt x="96158" y="78681"/>
                </a:lnTo>
                <a:lnTo>
                  <a:pt x="96158" y="78681"/>
                </a:lnTo>
                <a:lnTo>
                  <a:pt x="96158" y="79560"/>
                </a:lnTo>
                <a:lnTo>
                  <a:pt x="96158" y="79560"/>
                </a:lnTo>
                <a:lnTo>
                  <a:pt x="96158" y="79560"/>
                </a:lnTo>
                <a:lnTo>
                  <a:pt x="96158" y="79560"/>
                </a:lnTo>
                <a:lnTo>
                  <a:pt x="96158" y="80439"/>
                </a:lnTo>
                <a:lnTo>
                  <a:pt x="96158" y="80439"/>
                </a:lnTo>
                <a:lnTo>
                  <a:pt x="96158" y="80439"/>
                </a:lnTo>
                <a:lnTo>
                  <a:pt x="96158" y="80439"/>
                </a:lnTo>
                <a:lnTo>
                  <a:pt x="96158" y="81318"/>
                </a:lnTo>
                <a:lnTo>
                  <a:pt x="96158" y="81318"/>
                </a:lnTo>
                <a:lnTo>
                  <a:pt x="96158" y="81318"/>
                </a:lnTo>
                <a:lnTo>
                  <a:pt x="96158" y="81318"/>
                </a:lnTo>
                <a:lnTo>
                  <a:pt x="97748" y="81318"/>
                </a:lnTo>
                <a:lnTo>
                  <a:pt x="97748" y="81318"/>
                </a:lnTo>
                <a:lnTo>
                  <a:pt x="97748" y="81318"/>
                </a:lnTo>
                <a:lnTo>
                  <a:pt x="97748" y="81318"/>
                </a:lnTo>
                <a:lnTo>
                  <a:pt x="99337" y="81318"/>
                </a:lnTo>
                <a:lnTo>
                  <a:pt x="99337" y="81318"/>
                </a:lnTo>
                <a:lnTo>
                  <a:pt x="99337" y="80439"/>
                </a:lnTo>
                <a:lnTo>
                  <a:pt x="99337" y="80439"/>
                </a:lnTo>
                <a:lnTo>
                  <a:pt x="99337" y="80439"/>
                </a:lnTo>
                <a:lnTo>
                  <a:pt x="99337" y="80439"/>
                </a:lnTo>
                <a:lnTo>
                  <a:pt x="99337" y="80439"/>
                </a:lnTo>
                <a:lnTo>
                  <a:pt x="100927" y="80439"/>
                </a:lnTo>
                <a:lnTo>
                  <a:pt x="100927" y="81318"/>
                </a:lnTo>
                <a:lnTo>
                  <a:pt x="100927" y="81318"/>
                </a:lnTo>
                <a:lnTo>
                  <a:pt x="100927" y="81318"/>
                </a:lnTo>
                <a:lnTo>
                  <a:pt x="100927" y="81318"/>
                </a:lnTo>
                <a:lnTo>
                  <a:pt x="100927" y="81318"/>
                </a:lnTo>
                <a:lnTo>
                  <a:pt x="102516" y="81318"/>
                </a:lnTo>
                <a:lnTo>
                  <a:pt x="102516" y="81318"/>
                </a:lnTo>
                <a:lnTo>
                  <a:pt x="102516" y="82637"/>
                </a:lnTo>
                <a:lnTo>
                  <a:pt x="100927" y="82637"/>
                </a:lnTo>
                <a:lnTo>
                  <a:pt x="100927" y="82637"/>
                </a:lnTo>
                <a:lnTo>
                  <a:pt x="100927" y="82637"/>
                </a:lnTo>
                <a:lnTo>
                  <a:pt x="100927" y="82637"/>
                </a:lnTo>
                <a:lnTo>
                  <a:pt x="100927" y="83516"/>
                </a:lnTo>
                <a:lnTo>
                  <a:pt x="100927" y="83516"/>
                </a:lnTo>
                <a:lnTo>
                  <a:pt x="100927" y="83516"/>
                </a:lnTo>
                <a:lnTo>
                  <a:pt x="100927" y="83516"/>
                </a:lnTo>
                <a:lnTo>
                  <a:pt x="100927" y="84395"/>
                </a:lnTo>
                <a:lnTo>
                  <a:pt x="102516" y="84395"/>
                </a:lnTo>
                <a:lnTo>
                  <a:pt x="102516" y="84395"/>
                </a:lnTo>
                <a:lnTo>
                  <a:pt x="102516" y="84395"/>
                </a:lnTo>
                <a:lnTo>
                  <a:pt x="102516" y="84395"/>
                </a:lnTo>
                <a:lnTo>
                  <a:pt x="102516" y="85274"/>
                </a:lnTo>
                <a:lnTo>
                  <a:pt x="102516" y="85274"/>
                </a:lnTo>
                <a:lnTo>
                  <a:pt x="102516" y="85274"/>
                </a:lnTo>
                <a:lnTo>
                  <a:pt x="102516" y="86153"/>
                </a:lnTo>
                <a:lnTo>
                  <a:pt x="102516" y="86153"/>
                </a:lnTo>
                <a:lnTo>
                  <a:pt x="104900" y="86153"/>
                </a:lnTo>
                <a:lnTo>
                  <a:pt x="104900" y="86153"/>
                </a:lnTo>
                <a:lnTo>
                  <a:pt x="104900" y="86153"/>
                </a:lnTo>
                <a:lnTo>
                  <a:pt x="104900" y="86153"/>
                </a:lnTo>
                <a:lnTo>
                  <a:pt x="104900" y="87472"/>
                </a:lnTo>
                <a:lnTo>
                  <a:pt x="104900" y="87472"/>
                </a:lnTo>
                <a:lnTo>
                  <a:pt x="104900" y="87472"/>
                </a:lnTo>
                <a:lnTo>
                  <a:pt x="104900" y="87472"/>
                </a:lnTo>
                <a:lnTo>
                  <a:pt x="104900" y="88351"/>
                </a:lnTo>
                <a:lnTo>
                  <a:pt x="104900" y="88351"/>
                </a:lnTo>
                <a:lnTo>
                  <a:pt x="104900" y="88351"/>
                </a:lnTo>
                <a:lnTo>
                  <a:pt x="102516" y="88351"/>
                </a:lnTo>
                <a:lnTo>
                  <a:pt x="102516" y="88351"/>
                </a:lnTo>
                <a:lnTo>
                  <a:pt x="102516" y="89230"/>
                </a:lnTo>
                <a:lnTo>
                  <a:pt x="104900" y="89230"/>
                </a:lnTo>
                <a:lnTo>
                  <a:pt x="104900" y="89230"/>
                </a:lnTo>
                <a:lnTo>
                  <a:pt x="104900" y="89230"/>
                </a:lnTo>
                <a:lnTo>
                  <a:pt x="104900" y="89230"/>
                </a:lnTo>
                <a:lnTo>
                  <a:pt x="104900" y="89230"/>
                </a:lnTo>
                <a:lnTo>
                  <a:pt x="104900" y="90109"/>
                </a:lnTo>
                <a:lnTo>
                  <a:pt x="104900" y="90109"/>
                </a:lnTo>
                <a:lnTo>
                  <a:pt x="106490" y="90109"/>
                </a:lnTo>
                <a:lnTo>
                  <a:pt x="106490" y="90109"/>
                </a:lnTo>
                <a:lnTo>
                  <a:pt x="106490" y="90109"/>
                </a:lnTo>
                <a:lnTo>
                  <a:pt x="106490" y="90109"/>
                </a:lnTo>
                <a:lnTo>
                  <a:pt x="106490" y="90109"/>
                </a:lnTo>
                <a:lnTo>
                  <a:pt x="106490" y="90109"/>
                </a:lnTo>
                <a:lnTo>
                  <a:pt x="108079" y="90109"/>
                </a:lnTo>
                <a:lnTo>
                  <a:pt x="108079" y="90109"/>
                </a:lnTo>
                <a:lnTo>
                  <a:pt x="108079" y="90989"/>
                </a:lnTo>
                <a:lnTo>
                  <a:pt x="108079" y="90989"/>
                </a:lnTo>
                <a:lnTo>
                  <a:pt x="108079" y="90989"/>
                </a:lnTo>
                <a:lnTo>
                  <a:pt x="108079" y="90989"/>
                </a:lnTo>
                <a:lnTo>
                  <a:pt x="108079" y="92307"/>
                </a:lnTo>
                <a:lnTo>
                  <a:pt x="108079" y="92307"/>
                </a:lnTo>
                <a:lnTo>
                  <a:pt x="108079" y="92307"/>
                </a:lnTo>
                <a:lnTo>
                  <a:pt x="108079" y="92307"/>
                </a:lnTo>
                <a:lnTo>
                  <a:pt x="108079" y="93186"/>
                </a:lnTo>
                <a:lnTo>
                  <a:pt x="108079" y="93186"/>
                </a:lnTo>
                <a:lnTo>
                  <a:pt x="108079" y="93186"/>
                </a:lnTo>
                <a:lnTo>
                  <a:pt x="108079" y="93186"/>
                </a:lnTo>
                <a:lnTo>
                  <a:pt x="108079" y="94065"/>
                </a:lnTo>
                <a:lnTo>
                  <a:pt x="108079" y="94065"/>
                </a:lnTo>
                <a:lnTo>
                  <a:pt x="106490" y="94065"/>
                </a:lnTo>
                <a:lnTo>
                  <a:pt x="106490" y="94065"/>
                </a:lnTo>
                <a:lnTo>
                  <a:pt x="106490" y="94065"/>
                </a:lnTo>
                <a:lnTo>
                  <a:pt x="106490" y="94065"/>
                </a:lnTo>
                <a:lnTo>
                  <a:pt x="106490" y="94065"/>
                </a:lnTo>
                <a:lnTo>
                  <a:pt x="106490" y="94065"/>
                </a:lnTo>
                <a:lnTo>
                  <a:pt x="104900" y="94065"/>
                </a:lnTo>
                <a:lnTo>
                  <a:pt x="104900" y="94065"/>
                </a:lnTo>
                <a:lnTo>
                  <a:pt x="104900" y="94065"/>
                </a:lnTo>
                <a:lnTo>
                  <a:pt x="104900" y="94065"/>
                </a:lnTo>
                <a:lnTo>
                  <a:pt x="104900" y="94065"/>
                </a:lnTo>
                <a:lnTo>
                  <a:pt x="102516" y="94065"/>
                </a:lnTo>
                <a:lnTo>
                  <a:pt x="102516" y="94065"/>
                </a:lnTo>
                <a:lnTo>
                  <a:pt x="102516" y="94065"/>
                </a:lnTo>
                <a:lnTo>
                  <a:pt x="100927" y="94065"/>
                </a:lnTo>
                <a:lnTo>
                  <a:pt x="100927" y="94065"/>
                </a:lnTo>
                <a:lnTo>
                  <a:pt x="100927" y="94065"/>
                </a:lnTo>
                <a:lnTo>
                  <a:pt x="100927" y="94065"/>
                </a:lnTo>
                <a:lnTo>
                  <a:pt x="100927" y="94065"/>
                </a:lnTo>
                <a:lnTo>
                  <a:pt x="100927" y="94065"/>
                </a:lnTo>
                <a:lnTo>
                  <a:pt x="99337" y="94065"/>
                </a:lnTo>
                <a:lnTo>
                  <a:pt x="99337" y="94065"/>
                </a:lnTo>
                <a:lnTo>
                  <a:pt x="99337" y="94065"/>
                </a:lnTo>
                <a:lnTo>
                  <a:pt x="99337" y="94945"/>
                </a:lnTo>
                <a:lnTo>
                  <a:pt x="99337" y="94945"/>
                </a:lnTo>
                <a:lnTo>
                  <a:pt x="97748" y="94945"/>
                </a:lnTo>
                <a:lnTo>
                  <a:pt x="97748" y="94945"/>
                </a:lnTo>
                <a:lnTo>
                  <a:pt x="97748" y="94945"/>
                </a:lnTo>
                <a:lnTo>
                  <a:pt x="96158" y="94945"/>
                </a:lnTo>
                <a:lnTo>
                  <a:pt x="96158" y="94945"/>
                </a:lnTo>
                <a:lnTo>
                  <a:pt x="96158" y="94945"/>
                </a:lnTo>
                <a:lnTo>
                  <a:pt x="96158" y="94945"/>
                </a:lnTo>
                <a:lnTo>
                  <a:pt x="96158" y="94945"/>
                </a:lnTo>
                <a:lnTo>
                  <a:pt x="93774" y="94945"/>
                </a:lnTo>
                <a:lnTo>
                  <a:pt x="93774" y="94945"/>
                </a:lnTo>
                <a:lnTo>
                  <a:pt x="93774" y="95824"/>
                </a:lnTo>
                <a:lnTo>
                  <a:pt x="93774" y="95824"/>
                </a:lnTo>
                <a:lnTo>
                  <a:pt x="93774" y="95824"/>
                </a:lnTo>
                <a:lnTo>
                  <a:pt x="93774" y="95824"/>
                </a:lnTo>
                <a:lnTo>
                  <a:pt x="93774" y="97142"/>
                </a:lnTo>
                <a:lnTo>
                  <a:pt x="93774" y="97142"/>
                </a:lnTo>
                <a:lnTo>
                  <a:pt x="93774" y="97142"/>
                </a:lnTo>
                <a:lnTo>
                  <a:pt x="93774" y="97142"/>
                </a:lnTo>
                <a:lnTo>
                  <a:pt x="93774" y="98021"/>
                </a:lnTo>
                <a:lnTo>
                  <a:pt x="93774" y="98021"/>
                </a:lnTo>
                <a:lnTo>
                  <a:pt x="93774" y="98021"/>
                </a:lnTo>
                <a:lnTo>
                  <a:pt x="93774" y="98021"/>
                </a:lnTo>
                <a:lnTo>
                  <a:pt x="93774" y="98021"/>
                </a:lnTo>
                <a:lnTo>
                  <a:pt x="93774" y="98901"/>
                </a:lnTo>
                <a:lnTo>
                  <a:pt x="93774" y="98901"/>
                </a:lnTo>
                <a:lnTo>
                  <a:pt x="93774" y="98901"/>
                </a:lnTo>
                <a:lnTo>
                  <a:pt x="93774" y="98901"/>
                </a:lnTo>
                <a:lnTo>
                  <a:pt x="93774" y="98901"/>
                </a:lnTo>
                <a:lnTo>
                  <a:pt x="92185" y="98901"/>
                </a:lnTo>
                <a:lnTo>
                  <a:pt x="92185" y="99780"/>
                </a:lnTo>
                <a:lnTo>
                  <a:pt x="92185" y="99780"/>
                </a:lnTo>
                <a:lnTo>
                  <a:pt x="92185" y="99780"/>
                </a:lnTo>
                <a:lnTo>
                  <a:pt x="90596" y="99780"/>
                </a:lnTo>
                <a:lnTo>
                  <a:pt x="90596" y="99780"/>
                </a:lnTo>
                <a:lnTo>
                  <a:pt x="90596" y="99780"/>
                </a:lnTo>
                <a:lnTo>
                  <a:pt x="90596" y="99780"/>
                </a:lnTo>
                <a:lnTo>
                  <a:pt x="90596" y="100659"/>
                </a:lnTo>
                <a:lnTo>
                  <a:pt x="90596" y="100659"/>
                </a:lnTo>
                <a:lnTo>
                  <a:pt x="90596" y="100659"/>
                </a:lnTo>
                <a:lnTo>
                  <a:pt x="90596" y="100659"/>
                </a:lnTo>
                <a:lnTo>
                  <a:pt x="90596" y="100659"/>
                </a:lnTo>
                <a:lnTo>
                  <a:pt x="90596" y="101978"/>
                </a:lnTo>
                <a:lnTo>
                  <a:pt x="89006" y="101978"/>
                </a:lnTo>
                <a:lnTo>
                  <a:pt x="89006" y="101978"/>
                </a:lnTo>
                <a:lnTo>
                  <a:pt x="89006" y="100659"/>
                </a:lnTo>
                <a:lnTo>
                  <a:pt x="89006" y="100659"/>
                </a:lnTo>
                <a:lnTo>
                  <a:pt x="89006" y="101978"/>
                </a:lnTo>
                <a:lnTo>
                  <a:pt x="89006" y="101978"/>
                </a:lnTo>
                <a:lnTo>
                  <a:pt x="89006" y="101978"/>
                </a:lnTo>
                <a:lnTo>
                  <a:pt x="89006" y="101978"/>
                </a:lnTo>
                <a:lnTo>
                  <a:pt x="87417" y="101978"/>
                </a:lnTo>
                <a:lnTo>
                  <a:pt x="87417" y="101978"/>
                </a:lnTo>
                <a:lnTo>
                  <a:pt x="87417" y="102857"/>
                </a:lnTo>
                <a:lnTo>
                  <a:pt x="87417" y="102857"/>
                </a:lnTo>
                <a:lnTo>
                  <a:pt x="87417" y="102857"/>
                </a:lnTo>
                <a:lnTo>
                  <a:pt x="85033" y="102857"/>
                </a:lnTo>
                <a:lnTo>
                  <a:pt x="85033" y="102857"/>
                </a:lnTo>
                <a:lnTo>
                  <a:pt x="85033" y="102857"/>
                </a:lnTo>
                <a:lnTo>
                  <a:pt x="85033" y="103736"/>
                </a:lnTo>
                <a:lnTo>
                  <a:pt x="85033" y="103736"/>
                </a:lnTo>
                <a:lnTo>
                  <a:pt x="85033" y="103736"/>
                </a:lnTo>
                <a:lnTo>
                  <a:pt x="85033" y="103736"/>
                </a:lnTo>
                <a:lnTo>
                  <a:pt x="85033" y="104615"/>
                </a:lnTo>
                <a:lnTo>
                  <a:pt x="85033" y="104615"/>
                </a:lnTo>
                <a:lnTo>
                  <a:pt x="85033" y="104615"/>
                </a:lnTo>
                <a:lnTo>
                  <a:pt x="83443" y="104615"/>
                </a:lnTo>
                <a:lnTo>
                  <a:pt x="83443" y="104615"/>
                </a:lnTo>
                <a:lnTo>
                  <a:pt x="83443" y="104615"/>
                </a:lnTo>
                <a:lnTo>
                  <a:pt x="83443" y="105494"/>
                </a:lnTo>
                <a:lnTo>
                  <a:pt x="83443" y="105494"/>
                </a:lnTo>
                <a:lnTo>
                  <a:pt x="83443" y="105494"/>
                </a:lnTo>
                <a:lnTo>
                  <a:pt x="81854" y="105494"/>
                </a:lnTo>
                <a:lnTo>
                  <a:pt x="81854" y="105494"/>
                </a:lnTo>
                <a:lnTo>
                  <a:pt x="81854" y="105494"/>
                </a:lnTo>
                <a:lnTo>
                  <a:pt x="81854" y="105494"/>
                </a:lnTo>
                <a:lnTo>
                  <a:pt x="81854" y="106813"/>
                </a:lnTo>
                <a:lnTo>
                  <a:pt x="81854" y="106813"/>
                </a:lnTo>
                <a:lnTo>
                  <a:pt x="80264" y="106813"/>
                </a:lnTo>
                <a:lnTo>
                  <a:pt x="80264" y="106813"/>
                </a:lnTo>
                <a:lnTo>
                  <a:pt x="80264" y="106813"/>
                </a:lnTo>
                <a:lnTo>
                  <a:pt x="80264" y="106813"/>
                </a:lnTo>
                <a:lnTo>
                  <a:pt x="80264" y="106813"/>
                </a:lnTo>
                <a:lnTo>
                  <a:pt x="80264" y="106813"/>
                </a:lnTo>
                <a:lnTo>
                  <a:pt x="80264" y="107692"/>
                </a:lnTo>
                <a:lnTo>
                  <a:pt x="80264" y="107692"/>
                </a:lnTo>
                <a:lnTo>
                  <a:pt x="78675" y="107692"/>
                </a:lnTo>
                <a:lnTo>
                  <a:pt x="78675" y="107692"/>
                </a:lnTo>
                <a:lnTo>
                  <a:pt x="78675" y="107692"/>
                </a:lnTo>
                <a:lnTo>
                  <a:pt x="78675" y="107692"/>
                </a:lnTo>
                <a:lnTo>
                  <a:pt x="76291" y="107692"/>
                </a:lnTo>
                <a:lnTo>
                  <a:pt x="76291" y="107692"/>
                </a:lnTo>
                <a:lnTo>
                  <a:pt x="76291" y="107692"/>
                </a:lnTo>
                <a:lnTo>
                  <a:pt x="76291" y="107692"/>
                </a:lnTo>
                <a:lnTo>
                  <a:pt x="76291" y="107692"/>
                </a:lnTo>
                <a:lnTo>
                  <a:pt x="76291" y="107692"/>
                </a:lnTo>
                <a:lnTo>
                  <a:pt x="74701" y="107692"/>
                </a:lnTo>
                <a:lnTo>
                  <a:pt x="74701" y="107692"/>
                </a:lnTo>
                <a:lnTo>
                  <a:pt x="74701" y="107692"/>
                </a:lnTo>
                <a:lnTo>
                  <a:pt x="74701" y="107692"/>
                </a:lnTo>
                <a:lnTo>
                  <a:pt x="74701" y="107692"/>
                </a:lnTo>
                <a:lnTo>
                  <a:pt x="74701" y="107692"/>
                </a:lnTo>
                <a:lnTo>
                  <a:pt x="74701" y="107692"/>
                </a:lnTo>
                <a:lnTo>
                  <a:pt x="73112" y="107692"/>
                </a:lnTo>
                <a:lnTo>
                  <a:pt x="73112" y="107692"/>
                </a:lnTo>
                <a:lnTo>
                  <a:pt x="73112" y="107692"/>
                </a:lnTo>
                <a:lnTo>
                  <a:pt x="73112" y="108571"/>
                </a:lnTo>
                <a:lnTo>
                  <a:pt x="71523" y="108571"/>
                </a:lnTo>
                <a:lnTo>
                  <a:pt x="71523" y="108571"/>
                </a:lnTo>
                <a:lnTo>
                  <a:pt x="71523" y="108571"/>
                </a:lnTo>
                <a:lnTo>
                  <a:pt x="71523" y="108571"/>
                </a:lnTo>
                <a:lnTo>
                  <a:pt x="69933" y="108571"/>
                </a:lnTo>
                <a:lnTo>
                  <a:pt x="69933" y="108571"/>
                </a:lnTo>
                <a:lnTo>
                  <a:pt x="69933" y="108571"/>
                </a:lnTo>
                <a:lnTo>
                  <a:pt x="69933" y="108571"/>
                </a:lnTo>
                <a:lnTo>
                  <a:pt x="68344" y="108571"/>
                </a:lnTo>
                <a:lnTo>
                  <a:pt x="68344" y="108571"/>
                </a:lnTo>
                <a:lnTo>
                  <a:pt x="68344" y="108571"/>
                </a:lnTo>
                <a:lnTo>
                  <a:pt x="68344" y="108571"/>
                </a:lnTo>
                <a:lnTo>
                  <a:pt x="68344" y="108571"/>
                </a:lnTo>
                <a:lnTo>
                  <a:pt x="65960" y="108571"/>
                </a:lnTo>
                <a:lnTo>
                  <a:pt x="65960" y="108571"/>
                </a:lnTo>
                <a:lnTo>
                  <a:pt x="65960" y="108571"/>
                </a:lnTo>
                <a:lnTo>
                  <a:pt x="65960" y="108571"/>
                </a:lnTo>
                <a:lnTo>
                  <a:pt x="65960" y="108571"/>
                </a:lnTo>
                <a:lnTo>
                  <a:pt x="65960" y="108571"/>
                </a:lnTo>
                <a:lnTo>
                  <a:pt x="64370" y="108571"/>
                </a:lnTo>
                <a:lnTo>
                  <a:pt x="64370" y="108571"/>
                </a:lnTo>
                <a:lnTo>
                  <a:pt x="64370" y="108571"/>
                </a:lnTo>
                <a:lnTo>
                  <a:pt x="64370" y="108571"/>
                </a:lnTo>
                <a:lnTo>
                  <a:pt x="64370" y="108571"/>
                </a:lnTo>
                <a:lnTo>
                  <a:pt x="62781" y="108571"/>
                </a:lnTo>
                <a:lnTo>
                  <a:pt x="62781" y="108571"/>
                </a:lnTo>
                <a:lnTo>
                  <a:pt x="62781" y="108571"/>
                </a:lnTo>
                <a:lnTo>
                  <a:pt x="62781" y="108571"/>
                </a:lnTo>
                <a:lnTo>
                  <a:pt x="62781" y="109450"/>
                </a:lnTo>
                <a:lnTo>
                  <a:pt x="61192" y="109450"/>
                </a:lnTo>
                <a:lnTo>
                  <a:pt x="61192" y="109450"/>
                </a:lnTo>
                <a:lnTo>
                  <a:pt x="61192" y="109450"/>
                </a:lnTo>
                <a:lnTo>
                  <a:pt x="61192" y="109450"/>
                </a:lnTo>
                <a:lnTo>
                  <a:pt x="61192" y="109450"/>
                </a:lnTo>
                <a:lnTo>
                  <a:pt x="61192" y="110329"/>
                </a:lnTo>
                <a:lnTo>
                  <a:pt x="62781" y="110329"/>
                </a:lnTo>
                <a:lnTo>
                  <a:pt x="62781" y="110329"/>
                </a:lnTo>
                <a:lnTo>
                  <a:pt x="62781" y="110329"/>
                </a:lnTo>
                <a:lnTo>
                  <a:pt x="62781" y="110329"/>
                </a:lnTo>
                <a:lnTo>
                  <a:pt x="62781" y="110329"/>
                </a:lnTo>
                <a:lnTo>
                  <a:pt x="64370" y="110329"/>
                </a:lnTo>
                <a:lnTo>
                  <a:pt x="64370" y="110329"/>
                </a:lnTo>
                <a:lnTo>
                  <a:pt x="64370" y="111648"/>
                </a:lnTo>
                <a:lnTo>
                  <a:pt x="64370" y="111648"/>
                </a:lnTo>
                <a:lnTo>
                  <a:pt x="64370" y="111648"/>
                </a:lnTo>
                <a:lnTo>
                  <a:pt x="62781" y="111648"/>
                </a:lnTo>
                <a:lnTo>
                  <a:pt x="62781" y="111648"/>
                </a:lnTo>
                <a:lnTo>
                  <a:pt x="62781" y="112527"/>
                </a:lnTo>
                <a:lnTo>
                  <a:pt x="62781" y="112527"/>
                </a:lnTo>
                <a:lnTo>
                  <a:pt x="62781" y="112527"/>
                </a:lnTo>
                <a:lnTo>
                  <a:pt x="62781" y="112527"/>
                </a:lnTo>
                <a:lnTo>
                  <a:pt x="62781" y="112527"/>
                </a:lnTo>
                <a:lnTo>
                  <a:pt x="61192" y="112527"/>
                </a:lnTo>
                <a:lnTo>
                  <a:pt x="61192" y="113406"/>
                </a:lnTo>
                <a:lnTo>
                  <a:pt x="61192" y="113406"/>
                </a:lnTo>
                <a:lnTo>
                  <a:pt x="61192" y="113406"/>
                </a:lnTo>
                <a:lnTo>
                  <a:pt x="61192" y="113406"/>
                </a:lnTo>
                <a:lnTo>
                  <a:pt x="61192" y="113406"/>
                </a:lnTo>
                <a:lnTo>
                  <a:pt x="61192" y="114285"/>
                </a:lnTo>
                <a:lnTo>
                  <a:pt x="61192" y="114285"/>
                </a:lnTo>
                <a:lnTo>
                  <a:pt x="61192" y="114285"/>
                </a:lnTo>
                <a:lnTo>
                  <a:pt x="59602" y="114285"/>
                </a:lnTo>
                <a:lnTo>
                  <a:pt x="59602" y="114285"/>
                </a:lnTo>
                <a:lnTo>
                  <a:pt x="59602" y="114285"/>
                </a:lnTo>
                <a:lnTo>
                  <a:pt x="59602" y="114285"/>
                </a:lnTo>
                <a:lnTo>
                  <a:pt x="59602" y="115164"/>
                </a:lnTo>
                <a:lnTo>
                  <a:pt x="59602" y="115164"/>
                </a:lnTo>
                <a:lnTo>
                  <a:pt x="59602" y="115164"/>
                </a:lnTo>
                <a:lnTo>
                  <a:pt x="59602" y="115164"/>
                </a:lnTo>
                <a:lnTo>
                  <a:pt x="59602" y="116483"/>
                </a:lnTo>
                <a:lnTo>
                  <a:pt x="57218" y="116483"/>
                </a:lnTo>
                <a:lnTo>
                  <a:pt x="57218" y="116483"/>
                </a:lnTo>
                <a:lnTo>
                  <a:pt x="57218" y="116483"/>
                </a:lnTo>
                <a:lnTo>
                  <a:pt x="55629" y="116483"/>
                </a:lnTo>
                <a:lnTo>
                  <a:pt x="55629" y="116483"/>
                </a:lnTo>
                <a:lnTo>
                  <a:pt x="55629" y="116483"/>
                </a:lnTo>
                <a:lnTo>
                  <a:pt x="55629" y="116483"/>
                </a:lnTo>
                <a:lnTo>
                  <a:pt x="54039" y="116483"/>
                </a:lnTo>
                <a:lnTo>
                  <a:pt x="54039" y="116483"/>
                </a:lnTo>
                <a:lnTo>
                  <a:pt x="54039" y="116483"/>
                </a:lnTo>
                <a:lnTo>
                  <a:pt x="54039" y="116483"/>
                </a:lnTo>
                <a:lnTo>
                  <a:pt x="54039" y="116483"/>
                </a:lnTo>
                <a:lnTo>
                  <a:pt x="52450" y="116483"/>
                </a:lnTo>
                <a:lnTo>
                  <a:pt x="52450" y="116483"/>
                </a:lnTo>
                <a:lnTo>
                  <a:pt x="52450" y="116483"/>
                </a:lnTo>
                <a:lnTo>
                  <a:pt x="50860" y="116483"/>
                </a:lnTo>
                <a:lnTo>
                  <a:pt x="50860" y="116483"/>
                </a:lnTo>
                <a:lnTo>
                  <a:pt x="50860" y="116483"/>
                </a:lnTo>
                <a:lnTo>
                  <a:pt x="50860" y="116483"/>
                </a:lnTo>
                <a:lnTo>
                  <a:pt x="50860" y="116483"/>
                </a:lnTo>
                <a:lnTo>
                  <a:pt x="48476" y="116483"/>
                </a:lnTo>
                <a:lnTo>
                  <a:pt x="48476" y="116483"/>
                </a:lnTo>
                <a:lnTo>
                  <a:pt x="48476" y="116483"/>
                </a:lnTo>
                <a:lnTo>
                  <a:pt x="48476" y="116483"/>
                </a:lnTo>
                <a:lnTo>
                  <a:pt x="48476" y="116483"/>
                </a:lnTo>
                <a:lnTo>
                  <a:pt x="46887" y="116483"/>
                </a:lnTo>
                <a:lnTo>
                  <a:pt x="46887" y="116483"/>
                </a:lnTo>
                <a:lnTo>
                  <a:pt x="46887" y="116483"/>
                </a:lnTo>
                <a:lnTo>
                  <a:pt x="46887" y="117362"/>
                </a:lnTo>
                <a:lnTo>
                  <a:pt x="46887" y="117362"/>
                </a:lnTo>
                <a:lnTo>
                  <a:pt x="45298" y="117362"/>
                </a:lnTo>
                <a:lnTo>
                  <a:pt x="45298" y="117362"/>
                </a:lnTo>
                <a:lnTo>
                  <a:pt x="45298" y="117362"/>
                </a:lnTo>
                <a:lnTo>
                  <a:pt x="45298" y="117362"/>
                </a:lnTo>
                <a:lnTo>
                  <a:pt x="45298" y="117362"/>
                </a:lnTo>
                <a:lnTo>
                  <a:pt x="45298" y="117362"/>
                </a:lnTo>
                <a:lnTo>
                  <a:pt x="43708" y="117362"/>
                </a:lnTo>
                <a:lnTo>
                  <a:pt x="43708" y="117362"/>
                </a:lnTo>
                <a:lnTo>
                  <a:pt x="43708" y="117362"/>
                </a:lnTo>
                <a:lnTo>
                  <a:pt x="43708" y="118241"/>
                </a:lnTo>
                <a:lnTo>
                  <a:pt x="43708" y="118241"/>
                </a:lnTo>
                <a:lnTo>
                  <a:pt x="43708" y="118241"/>
                </a:lnTo>
                <a:lnTo>
                  <a:pt x="42119" y="118241"/>
                </a:lnTo>
                <a:lnTo>
                  <a:pt x="42119" y="118241"/>
                </a:lnTo>
                <a:lnTo>
                  <a:pt x="42119" y="118241"/>
                </a:lnTo>
                <a:lnTo>
                  <a:pt x="42119" y="118241"/>
                </a:lnTo>
                <a:lnTo>
                  <a:pt x="42119" y="118241"/>
                </a:lnTo>
                <a:lnTo>
                  <a:pt x="39735" y="118241"/>
                </a:lnTo>
                <a:lnTo>
                  <a:pt x="39735" y="118241"/>
                </a:lnTo>
                <a:lnTo>
                  <a:pt x="39735" y="119120"/>
                </a:lnTo>
                <a:lnTo>
                  <a:pt x="39735" y="119120"/>
                </a:lnTo>
                <a:lnTo>
                  <a:pt x="39735" y="119120"/>
                </a:lnTo>
                <a:lnTo>
                  <a:pt x="38145" y="119120"/>
                </a:lnTo>
                <a:lnTo>
                  <a:pt x="38145" y="119120"/>
                </a:lnTo>
                <a:lnTo>
                  <a:pt x="38145" y="119120"/>
                </a:lnTo>
                <a:lnTo>
                  <a:pt x="38145" y="119120"/>
                </a:lnTo>
                <a:lnTo>
                  <a:pt x="38145" y="119120"/>
                </a:lnTo>
                <a:lnTo>
                  <a:pt x="38145" y="119120"/>
                </a:lnTo>
                <a:lnTo>
                  <a:pt x="38145" y="119120"/>
                </a:lnTo>
                <a:lnTo>
                  <a:pt x="38145" y="119120"/>
                </a:lnTo>
                <a:lnTo>
                  <a:pt x="36556" y="119120"/>
                </a:lnTo>
                <a:lnTo>
                  <a:pt x="36556" y="119120"/>
                </a:lnTo>
                <a:lnTo>
                  <a:pt x="36556" y="118241"/>
                </a:lnTo>
                <a:lnTo>
                  <a:pt x="36556" y="118241"/>
                </a:lnTo>
                <a:lnTo>
                  <a:pt x="36556" y="118241"/>
                </a:lnTo>
                <a:lnTo>
                  <a:pt x="36556" y="118241"/>
                </a:lnTo>
                <a:lnTo>
                  <a:pt x="34966" y="118241"/>
                </a:lnTo>
                <a:lnTo>
                  <a:pt x="34966" y="118241"/>
                </a:lnTo>
                <a:lnTo>
                  <a:pt x="34966" y="118241"/>
                </a:lnTo>
                <a:lnTo>
                  <a:pt x="34966" y="117362"/>
                </a:lnTo>
                <a:lnTo>
                  <a:pt x="34966" y="117362"/>
                </a:lnTo>
                <a:lnTo>
                  <a:pt x="34966" y="117362"/>
                </a:lnTo>
                <a:lnTo>
                  <a:pt x="34966" y="117362"/>
                </a:lnTo>
                <a:lnTo>
                  <a:pt x="34966" y="117362"/>
                </a:lnTo>
                <a:lnTo>
                  <a:pt x="34966" y="118241"/>
                </a:lnTo>
                <a:lnTo>
                  <a:pt x="33377" y="118241"/>
                </a:lnTo>
                <a:lnTo>
                  <a:pt x="33377" y="118241"/>
                </a:lnTo>
                <a:lnTo>
                  <a:pt x="33377" y="118241"/>
                </a:lnTo>
                <a:lnTo>
                  <a:pt x="33377" y="118241"/>
                </a:lnTo>
                <a:lnTo>
                  <a:pt x="33377" y="118241"/>
                </a:lnTo>
                <a:lnTo>
                  <a:pt x="33377" y="118241"/>
                </a:lnTo>
                <a:lnTo>
                  <a:pt x="33377" y="118241"/>
                </a:lnTo>
                <a:lnTo>
                  <a:pt x="30993" y="118241"/>
                </a:lnTo>
                <a:lnTo>
                  <a:pt x="30993" y="119120"/>
                </a:lnTo>
                <a:lnTo>
                  <a:pt x="30993" y="119120"/>
                </a:lnTo>
                <a:lnTo>
                  <a:pt x="30993" y="119120"/>
                </a:lnTo>
                <a:lnTo>
                  <a:pt x="29403" y="119120"/>
                </a:lnTo>
                <a:lnTo>
                  <a:pt x="29403" y="119120"/>
                </a:lnTo>
                <a:lnTo>
                  <a:pt x="29403" y="119120"/>
                </a:lnTo>
                <a:lnTo>
                  <a:pt x="29403" y="119120"/>
                </a:lnTo>
                <a:lnTo>
                  <a:pt x="29403" y="119120"/>
                </a:lnTo>
                <a:lnTo>
                  <a:pt x="29403" y="119120"/>
                </a:lnTo>
                <a:lnTo>
                  <a:pt x="29403" y="119999"/>
                </a:lnTo>
                <a:lnTo>
                  <a:pt x="27814" y="119999"/>
                </a:lnTo>
                <a:lnTo>
                  <a:pt x="27814" y="119999"/>
                </a:lnTo>
                <a:lnTo>
                  <a:pt x="27814" y="119999"/>
                </a:lnTo>
                <a:lnTo>
                  <a:pt x="27814" y="119999"/>
                </a:lnTo>
                <a:lnTo>
                  <a:pt x="26225" y="119999"/>
                </a:lnTo>
                <a:lnTo>
                  <a:pt x="26225" y="119999"/>
                </a:lnTo>
                <a:lnTo>
                  <a:pt x="26225" y="119999"/>
                </a:lnTo>
                <a:lnTo>
                  <a:pt x="26225" y="119999"/>
                </a:lnTo>
                <a:lnTo>
                  <a:pt x="26225" y="119999"/>
                </a:lnTo>
                <a:lnTo>
                  <a:pt x="24635" y="119999"/>
                </a:lnTo>
                <a:lnTo>
                  <a:pt x="24635" y="119999"/>
                </a:lnTo>
                <a:lnTo>
                  <a:pt x="24635" y="119999"/>
                </a:lnTo>
                <a:lnTo>
                  <a:pt x="24635" y="119999"/>
                </a:lnTo>
                <a:lnTo>
                  <a:pt x="22251" y="119999"/>
                </a:lnTo>
                <a:lnTo>
                  <a:pt x="22251" y="119120"/>
                </a:lnTo>
                <a:lnTo>
                  <a:pt x="22251" y="119120"/>
                </a:lnTo>
                <a:lnTo>
                  <a:pt x="24635" y="119120"/>
                </a:lnTo>
                <a:lnTo>
                  <a:pt x="24635" y="119120"/>
                </a:lnTo>
                <a:lnTo>
                  <a:pt x="24635" y="118241"/>
                </a:lnTo>
                <a:lnTo>
                  <a:pt x="24635" y="118241"/>
                </a:lnTo>
                <a:lnTo>
                  <a:pt x="24635" y="118241"/>
                </a:lnTo>
                <a:lnTo>
                  <a:pt x="24635" y="118241"/>
                </a:lnTo>
                <a:lnTo>
                  <a:pt x="22251" y="118241"/>
                </a:lnTo>
                <a:lnTo>
                  <a:pt x="22251" y="118241"/>
                </a:lnTo>
                <a:lnTo>
                  <a:pt x="22251" y="117362"/>
                </a:lnTo>
                <a:lnTo>
                  <a:pt x="22251" y="117362"/>
                </a:lnTo>
                <a:lnTo>
                  <a:pt x="22251" y="117362"/>
                </a:lnTo>
                <a:lnTo>
                  <a:pt x="22251" y="117362"/>
                </a:lnTo>
                <a:lnTo>
                  <a:pt x="22251" y="116483"/>
                </a:lnTo>
                <a:lnTo>
                  <a:pt x="20662" y="116483"/>
                </a:lnTo>
                <a:lnTo>
                  <a:pt x="20662" y="116483"/>
                </a:lnTo>
                <a:lnTo>
                  <a:pt x="20662" y="116483"/>
                </a:lnTo>
                <a:lnTo>
                  <a:pt x="20662" y="116483"/>
                </a:lnTo>
                <a:lnTo>
                  <a:pt x="20662" y="115164"/>
                </a:lnTo>
                <a:lnTo>
                  <a:pt x="20662" y="115164"/>
                </a:lnTo>
                <a:lnTo>
                  <a:pt x="20662" y="115164"/>
                </a:lnTo>
                <a:lnTo>
                  <a:pt x="20662" y="115164"/>
                </a:lnTo>
                <a:lnTo>
                  <a:pt x="20662" y="114285"/>
                </a:lnTo>
                <a:lnTo>
                  <a:pt x="20662" y="114285"/>
                </a:lnTo>
                <a:lnTo>
                  <a:pt x="20662" y="114285"/>
                </a:lnTo>
                <a:lnTo>
                  <a:pt x="20662" y="114285"/>
                </a:lnTo>
                <a:lnTo>
                  <a:pt x="20662" y="113406"/>
                </a:lnTo>
                <a:lnTo>
                  <a:pt x="20662" y="113406"/>
                </a:lnTo>
                <a:lnTo>
                  <a:pt x="19072" y="113406"/>
                </a:lnTo>
                <a:lnTo>
                  <a:pt x="19072" y="113406"/>
                </a:lnTo>
                <a:lnTo>
                  <a:pt x="19072" y="112527"/>
                </a:lnTo>
                <a:lnTo>
                  <a:pt x="19072" y="112527"/>
                </a:lnTo>
                <a:lnTo>
                  <a:pt x="19072" y="112527"/>
                </a:lnTo>
                <a:lnTo>
                  <a:pt x="19072" y="112527"/>
                </a:lnTo>
                <a:lnTo>
                  <a:pt x="19072" y="111648"/>
                </a:lnTo>
                <a:lnTo>
                  <a:pt x="19072" y="111648"/>
                </a:lnTo>
                <a:lnTo>
                  <a:pt x="19072" y="111648"/>
                </a:lnTo>
                <a:lnTo>
                  <a:pt x="19072" y="111648"/>
                </a:lnTo>
                <a:lnTo>
                  <a:pt x="19072" y="111648"/>
                </a:lnTo>
                <a:lnTo>
                  <a:pt x="17483" y="111648"/>
                </a:lnTo>
                <a:lnTo>
                  <a:pt x="17483" y="111648"/>
                </a:lnTo>
                <a:lnTo>
                  <a:pt x="17483" y="111648"/>
                </a:lnTo>
                <a:lnTo>
                  <a:pt x="17483" y="110329"/>
                </a:lnTo>
                <a:lnTo>
                  <a:pt x="15894" y="110329"/>
                </a:lnTo>
                <a:lnTo>
                  <a:pt x="15894" y="110329"/>
                </a:lnTo>
                <a:lnTo>
                  <a:pt x="15894" y="110329"/>
                </a:lnTo>
                <a:lnTo>
                  <a:pt x="15894" y="110329"/>
                </a:lnTo>
                <a:lnTo>
                  <a:pt x="15894" y="110329"/>
                </a:lnTo>
                <a:lnTo>
                  <a:pt x="15894" y="110329"/>
                </a:lnTo>
                <a:lnTo>
                  <a:pt x="13509" y="110329"/>
                </a:lnTo>
                <a:lnTo>
                  <a:pt x="13509" y="109450"/>
                </a:lnTo>
                <a:lnTo>
                  <a:pt x="13509" y="109450"/>
                </a:lnTo>
                <a:lnTo>
                  <a:pt x="13509" y="109450"/>
                </a:lnTo>
                <a:lnTo>
                  <a:pt x="13509" y="109450"/>
                </a:lnTo>
                <a:lnTo>
                  <a:pt x="13509" y="109450"/>
                </a:lnTo>
                <a:lnTo>
                  <a:pt x="13509" y="109450"/>
                </a:lnTo>
                <a:lnTo>
                  <a:pt x="11920" y="109450"/>
                </a:lnTo>
                <a:lnTo>
                  <a:pt x="11920" y="108571"/>
                </a:lnTo>
                <a:lnTo>
                  <a:pt x="11920" y="108571"/>
                </a:lnTo>
                <a:lnTo>
                  <a:pt x="11920" y="108571"/>
                </a:lnTo>
                <a:lnTo>
                  <a:pt x="11920" y="108571"/>
                </a:lnTo>
                <a:lnTo>
                  <a:pt x="11920" y="108571"/>
                </a:lnTo>
                <a:lnTo>
                  <a:pt x="10331" y="108571"/>
                </a:lnTo>
                <a:lnTo>
                  <a:pt x="10331" y="107692"/>
                </a:lnTo>
                <a:lnTo>
                  <a:pt x="10331" y="107692"/>
                </a:lnTo>
                <a:lnTo>
                  <a:pt x="10331" y="107692"/>
                </a:lnTo>
                <a:lnTo>
                  <a:pt x="10331" y="107692"/>
                </a:lnTo>
                <a:lnTo>
                  <a:pt x="10331" y="107692"/>
                </a:lnTo>
                <a:lnTo>
                  <a:pt x="10331" y="107692"/>
                </a:lnTo>
                <a:lnTo>
                  <a:pt x="10331" y="107692"/>
                </a:lnTo>
                <a:lnTo>
                  <a:pt x="10331" y="106813"/>
                </a:lnTo>
                <a:lnTo>
                  <a:pt x="10331" y="106813"/>
                </a:lnTo>
                <a:lnTo>
                  <a:pt x="8741" y="106813"/>
                </a:lnTo>
                <a:lnTo>
                  <a:pt x="8741" y="106813"/>
                </a:lnTo>
                <a:lnTo>
                  <a:pt x="8741" y="105494"/>
                </a:lnTo>
                <a:lnTo>
                  <a:pt x="8741" y="105494"/>
                </a:lnTo>
                <a:lnTo>
                  <a:pt x="8741" y="105494"/>
                </a:lnTo>
                <a:lnTo>
                  <a:pt x="8741" y="105494"/>
                </a:lnTo>
                <a:lnTo>
                  <a:pt x="8741" y="105494"/>
                </a:lnTo>
                <a:lnTo>
                  <a:pt x="8741" y="105494"/>
                </a:lnTo>
                <a:lnTo>
                  <a:pt x="7152" y="105494"/>
                </a:lnTo>
                <a:lnTo>
                  <a:pt x="7152" y="104615"/>
                </a:lnTo>
                <a:lnTo>
                  <a:pt x="7152" y="104615"/>
                </a:lnTo>
                <a:lnTo>
                  <a:pt x="7152" y="104615"/>
                </a:lnTo>
                <a:lnTo>
                  <a:pt x="7152" y="104615"/>
                </a:lnTo>
                <a:lnTo>
                  <a:pt x="7152" y="104615"/>
                </a:lnTo>
                <a:lnTo>
                  <a:pt x="4768" y="104615"/>
                </a:lnTo>
                <a:lnTo>
                  <a:pt x="4768" y="103736"/>
                </a:lnTo>
                <a:lnTo>
                  <a:pt x="4768" y="103736"/>
                </a:lnTo>
                <a:lnTo>
                  <a:pt x="4768" y="103736"/>
                </a:lnTo>
                <a:lnTo>
                  <a:pt x="4768" y="102857"/>
                </a:lnTo>
                <a:lnTo>
                  <a:pt x="7152" y="102857"/>
                </a:lnTo>
                <a:lnTo>
                  <a:pt x="7152" y="102857"/>
                </a:lnTo>
                <a:lnTo>
                  <a:pt x="7152" y="102857"/>
                </a:lnTo>
                <a:lnTo>
                  <a:pt x="7152" y="102857"/>
                </a:lnTo>
                <a:lnTo>
                  <a:pt x="7152" y="101978"/>
                </a:lnTo>
                <a:lnTo>
                  <a:pt x="7152" y="101978"/>
                </a:lnTo>
                <a:lnTo>
                  <a:pt x="7152" y="101978"/>
                </a:lnTo>
                <a:lnTo>
                  <a:pt x="7152" y="101978"/>
                </a:lnTo>
                <a:lnTo>
                  <a:pt x="8741" y="101978"/>
                </a:lnTo>
                <a:lnTo>
                  <a:pt x="8741" y="100659"/>
                </a:lnTo>
                <a:lnTo>
                  <a:pt x="8741" y="100659"/>
                </a:lnTo>
                <a:lnTo>
                  <a:pt x="8741" y="100659"/>
                </a:lnTo>
                <a:lnTo>
                  <a:pt x="8741" y="100659"/>
                </a:lnTo>
                <a:lnTo>
                  <a:pt x="10331" y="100659"/>
                </a:lnTo>
                <a:lnTo>
                  <a:pt x="10331" y="100659"/>
                </a:lnTo>
                <a:lnTo>
                  <a:pt x="10331" y="100659"/>
                </a:lnTo>
                <a:lnTo>
                  <a:pt x="10331" y="100659"/>
                </a:lnTo>
                <a:lnTo>
                  <a:pt x="11920" y="100659"/>
                </a:lnTo>
                <a:lnTo>
                  <a:pt x="11920" y="100659"/>
                </a:lnTo>
                <a:lnTo>
                  <a:pt x="11920" y="100659"/>
                </a:lnTo>
                <a:lnTo>
                  <a:pt x="11920" y="101978"/>
                </a:lnTo>
                <a:lnTo>
                  <a:pt x="13509" y="101978"/>
                </a:lnTo>
                <a:lnTo>
                  <a:pt x="13509" y="101978"/>
                </a:lnTo>
                <a:lnTo>
                  <a:pt x="13509" y="101978"/>
                </a:lnTo>
                <a:lnTo>
                  <a:pt x="13509" y="101978"/>
                </a:lnTo>
                <a:lnTo>
                  <a:pt x="13509" y="101978"/>
                </a:lnTo>
                <a:lnTo>
                  <a:pt x="15894" y="101978"/>
                </a:lnTo>
                <a:lnTo>
                  <a:pt x="15894" y="101978"/>
                </a:lnTo>
                <a:lnTo>
                  <a:pt x="15894" y="101978"/>
                </a:lnTo>
                <a:lnTo>
                  <a:pt x="15894" y="101978"/>
                </a:lnTo>
                <a:lnTo>
                  <a:pt x="15894" y="100659"/>
                </a:lnTo>
                <a:lnTo>
                  <a:pt x="15894" y="100659"/>
                </a:lnTo>
                <a:lnTo>
                  <a:pt x="17483" y="100659"/>
                </a:lnTo>
                <a:lnTo>
                  <a:pt x="17483" y="100659"/>
                </a:lnTo>
                <a:lnTo>
                  <a:pt x="17483" y="101978"/>
                </a:lnTo>
                <a:lnTo>
                  <a:pt x="17483" y="101978"/>
                </a:lnTo>
                <a:lnTo>
                  <a:pt x="19072" y="101978"/>
                </a:lnTo>
                <a:lnTo>
                  <a:pt x="19072" y="100659"/>
                </a:lnTo>
                <a:lnTo>
                  <a:pt x="19072" y="100659"/>
                </a:lnTo>
                <a:lnTo>
                  <a:pt x="19072" y="101978"/>
                </a:lnTo>
                <a:lnTo>
                  <a:pt x="19072" y="101978"/>
                </a:lnTo>
                <a:lnTo>
                  <a:pt x="19072" y="100659"/>
                </a:lnTo>
                <a:lnTo>
                  <a:pt x="19072" y="100659"/>
                </a:lnTo>
                <a:lnTo>
                  <a:pt x="20662" y="100659"/>
                </a:lnTo>
                <a:lnTo>
                  <a:pt x="20662" y="101978"/>
                </a:lnTo>
                <a:lnTo>
                  <a:pt x="20662" y="101978"/>
                </a:lnTo>
                <a:lnTo>
                  <a:pt x="20662" y="101978"/>
                </a:lnTo>
                <a:lnTo>
                  <a:pt x="20662" y="101978"/>
                </a:lnTo>
                <a:lnTo>
                  <a:pt x="20662" y="101978"/>
                </a:lnTo>
                <a:lnTo>
                  <a:pt x="22251" y="101978"/>
                </a:lnTo>
                <a:lnTo>
                  <a:pt x="22251" y="101978"/>
                </a:lnTo>
                <a:lnTo>
                  <a:pt x="22251" y="101978"/>
                </a:lnTo>
                <a:lnTo>
                  <a:pt x="22251" y="101978"/>
                </a:lnTo>
                <a:lnTo>
                  <a:pt x="24635" y="101978"/>
                </a:lnTo>
                <a:lnTo>
                  <a:pt x="24635" y="101978"/>
                </a:lnTo>
                <a:lnTo>
                  <a:pt x="24635" y="101978"/>
                </a:lnTo>
                <a:lnTo>
                  <a:pt x="24635" y="100659"/>
                </a:lnTo>
                <a:lnTo>
                  <a:pt x="24635" y="100659"/>
                </a:lnTo>
                <a:lnTo>
                  <a:pt x="24635" y="100659"/>
                </a:lnTo>
                <a:lnTo>
                  <a:pt x="24635" y="100659"/>
                </a:lnTo>
                <a:lnTo>
                  <a:pt x="24635" y="100659"/>
                </a:lnTo>
                <a:lnTo>
                  <a:pt x="22251" y="100659"/>
                </a:lnTo>
                <a:lnTo>
                  <a:pt x="22251" y="100659"/>
                </a:lnTo>
                <a:lnTo>
                  <a:pt x="22251" y="99780"/>
                </a:lnTo>
                <a:lnTo>
                  <a:pt x="22251" y="99780"/>
                </a:lnTo>
                <a:lnTo>
                  <a:pt x="22251" y="99780"/>
                </a:lnTo>
                <a:lnTo>
                  <a:pt x="22251" y="99780"/>
                </a:lnTo>
                <a:lnTo>
                  <a:pt x="20662" y="99780"/>
                </a:lnTo>
                <a:lnTo>
                  <a:pt x="20662" y="98901"/>
                </a:lnTo>
                <a:lnTo>
                  <a:pt x="20662" y="98901"/>
                </a:lnTo>
                <a:lnTo>
                  <a:pt x="20662" y="98901"/>
                </a:lnTo>
                <a:lnTo>
                  <a:pt x="20662" y="98901"/>
                </a:lnTo>
                <a:lnTo>
                  <a:pt x="20662" y="98901"/>
                </a:lnTo>
                <a:lnTo>
                  <a:pt x="20662" y="98901"/>
                </a:lnTo>
                <a:lnTo>
                  <a:pt x="20662" y="98021"/>
                </a:lnTo>
                <a:lnTo>
                  <a:pt x="20662" y="98021"/>
                </a:lnTo>
                <a:lnTo>
                  <a:pt x="19072" y="98021"/>
                </a:lnTo>
                <a:lnTo>
                  <a:pt x="19072" y="98021"/>
                </a:lnTo>
                <a:lnTo>
                  <a:pt x="19072" y="98021"/>
                </a:lnTo>
                <a:lnTo>
                  <a:pt x="19072" y="98021"/>
                </a:lnTo>
                <a:lnTo>
                  <a:pt x="19072" y="98021"/>
                </a:lnTo>
                <a:lnTo>
                  <a:pt x="19072" y="97142"/>
                </a:lnTo>
                <a:lnTo>
                  <a:pt x="19072" y="97142"/>
                </a:lnTo>
                <a:lnTo>
                  <a:pt x="19072" y="97142"/>
                </a:lnTo>
                <a:lnTo>
                  <a:pt x="19072" y="97142"/>
                </a:lnTo>
                <a:lnTo>
                  <a:pt x="19072" y="97142"/>
                </a:lnTo>
                <a:lnTo>
                  <a:pt x="19072" y="95824"/>
                </a:lnTo>
                <a:lnTo>
                  <a:pt x="19072" y="95824"/>
                </a:lnTo>
                <a:lnTo>
                  <a:pt x="19072" y="95824"/>
                </a:lnTo>
                <a:lnTo>
                  <a:pt x="19072" y="95824"/>
                </a:lnTo>
                <a:lnTo>
                  <a:pt x="17483" y="95824"/>
                </a:lnTo>
                <a:lnTo>
                  <a:pt x="17483" y="94945"/>
                </a:lnTo>
                <a:lnTo>
                  <a:pt x="17483" y="94945"/>
                </a:lnTo>
                <a:lnTo>
                  <a:pt x="17483" y="94945"/>
                </a:lnTo>
                <a:lnTo>
                  <a:pt x="17483" y="94065"/>
                </a:lnTo>
                <a:lnTo>
                  <a:pt x="17483" y="94065"/>
                </a:lnTo>
                <a:lnTo>
                  <a:pt x="17483" y="94065"/>
                </a:lnTo>
                <a:lnTo>
                  <a:pt x="17483" y="94065"/>
                </a:lnTo>
                <a:lnTo>
                  <a:pt x="17483" y="93186"/>
                </a:lnTo>
                <a:lnTo>
                  <a:pt x="17483" y="93186"/>
                </a:lnTo>
                <a:lnTo>
                  <a:pt x="17483" y="93186"/>
                </a:lnTo>
                <a:lnTo>
                  <a:pt x="17483" y="92307"/>
                </a:lnTo>
                <a:lnTo>
                  <a:pt x="17483" y="92307"/>
                </a:lnTo>
                <a:lnTo>
                  <a:pt x="17483" y="92307"/>
                </a:lnTo>
                <a:lnTo>
                  <a:pt x="17483" y="90989"/>
                </a:lnTo>
                <a:lnTo>
                  <a:pt x="17483" y="90989"/>
                </a:lnTo>
                <a:lnTo>
                  <a:pt x="17483" y="90989"/>
                </a:lnTo>
                <a:lnTo>
                  <a:pt x="17483" y="90109"/>
                </a:lnTo>
                <a:lnTo>
                  <a:pt x="17483" y="90109"/>
                </a:lnTo>
                <a:lnTo>
                  <a:pt x="17483" y="90109"/>
                </a:lnTo>
                <a:lnTo>
                  <a:pt x="17483" y="90109"/>
                </a:lnTo>
                <a:lnTo>
                  <a:pt x="19072" y="90109"/>
                </a:lnTo>
                <a:lnTo>
                  <a:pt x="19072" y="89230"/>
                </a:lnTo>
                <a:lnTo>
                  <a:pt x="19072" y="89230"/>
                </a:lnTo>
                <a:lnTo>
                  <a:pt x="17483" y="89230"/>
                </a:lnTo>
                <a:lnTo>
                  <a:pt x="17483" y="89230"/>
                </a:lnTo>
                <a:lnTo>
                  <a:pt x="17483" y="88351"/>
                </a:lnTo>
                <a:lnTo>
                  <a:pt x="17483" y="88351"/>
                </a:lnTo>
                <a:lnTo>
                  <a:pt x="17483" y="88351"/>
                </a:lnTo>
                <a:lnTo>
                  <a:pt x="17483" y="88351"/>
                </a:lnTo>
                <a:lnTo>
                  <a:pt x="17483" y="87472"/>
                </a:lnTo>
                <a:lnTo>
                  <a:pt x="17483" y="87472"/>
                </a:lnTo>
                <a:lnTo>
                  <a:pt x="17483" y="87472"/>
                </a:lnTo>
                <a:lnTo>
                  <a:pt x="17483" y="87472"/>
                </a:lnTo>
                <a:lnTo>
                  <a:pt x="17483" y="86153"/>
                </a:lnTo>
                <a:lnTo>
                  <a:pt x="17483" y="86153"/>
                </a:lnTo>
                <a:lnTo>
                  <a:pt x="17483" y="86153"/>
                </a:lnTo>
                <a:lnTo>
                  <a:pt x="17483" y="86153"/>
                </a:lnTo>
                <a:lnTo>
                  <a:pt x="17483" y="86153"/>
                </a:lnTo>
                <a:lnTo>
                  <a:pt x="17483" y="85274"/>
                </a:lnTo>
                <a:lnTo>
                  <a:pt x="17483" y="85274"/>
                </a:lnTo>
                <a:lnTo>
                  <a:pt x="17483" y="85274"/>
                </a:lnTo>
                <a:lnTo>
                  <a:pt x="17483" y="85274"/>
                </a:lnTo>
                <a:lnTo>
                  <a:pt x="15894" y="85274"/>
                </a:lnTo>
                <a:lnTo>
                  <a:pt x="15894" y="85274"/>
                </a:lnTo>
                <a:lnTo>
                  <a:pt x="15894" y="85274"/>
                </a:lnTo>
                <a:lnTo>
                  <a:pt x="15894" y="85274"/>
                </a:lnTo>
                <a:lnTo>
                  <a:pt x="15894" y="84395"/>
                </a:lnTo>
                <a:lnTo>
                  <a:pt x="15894" y="84395"/>
                </a:lnTo>
                <a:lnTo>
                  <a:pt x="15894" y="84395"/>
                </a:lnTo>
                <a:lnTo>
                  <a:pt x="15894" y="83516"/>
                </a:lnTo>
                <a:lnTo>
                  <a:pt x="15894" y="83516"/>
                </a:lnTo>
                <a:lnTo>
                  <a:pt x="15894" y="83516"/>
                </a:lnTo>
                <a:lnTo>
                  <a:pt x="15894" y="83516"/>
                </a:lnTo>
                <a:lnTo>
                  <a:pt x="15894" y="82637"/>
                </a:lnTo>
                <a:lnTo>
                  <a:pt x="15894" y="82637"/>
                </a:lnTo>
                <a:lnTo>
                  <a:pt x="15894" y="82637"/>
                </a:lnTo>
                <a:lnTo>
                  <a:pt x="15894" y="82637"/>
                </a:lnTo>
                <a:lnTo>
                  <a:pt x="15894" y="82637"/>
                </a:lnTo>
                <a:lnTo>
                  <a:pt x="15894" y="82637"/>
                </a:lnTo>
                <a:lnTo>
                  <a:pt x="15894" y="81318"/>
                </a:lnTo>
                <a:lnTo>
                  <a:pt x="15894" y="81318"/>
                </a:lnTo>
                <a:lnTo>
                  <a:pt x="13509" y="81318"/>
                </a:lnTo>
                <a:lnTo>
                  <a:pt x="13509" y="81318"/>
                </a:lnTo>
                <a:lnTo>
                  <a:pt x="13509" y="81318"/>
                </a:lnTo>
                <a:lnTo>
                  <a:pt x="13509" y="81318"/>
                </a:lnTo>
                <a:lnTo>
                  <a:pt x="13509" y="80439"/>
                </a:lnTo>
                <a:lnTo>
                  <a:pt x="13509" y="80439"/>
                </a:lnTo>
                <a:lnTo>
                  <a:pt x="13509" y="80439"/>
                </a:lnTo>
                <a:lnTo>
                  <a:pt x="11920" y="80439"/>
                </a:lnTo>
                <a:lnTo>
                  <a:pt x="11920" y="80439"/>
                </a:lnTo>
                <a:lnTo>
                  <a:pt x="11920" y="80439"/>
                </a:lnTo>
                <a:lnTo>
                  <a:pt x="11920" y="80439"/>
                </a:lnTo>
                <a:lnTo>
                  <a:pt x="11920" y="79560"/>
                </a:lnTo>
                <a:lnTo>
                  <a:pt x="11920" y="79560"/>
                </a:lnTo>
                <a:lnTo>
                  <a:pt x="11920" y="79560"/>
                </a:lnTo>
                <a:lnTo>
                  <a:pt x="11920" y="79560"/>
                </a:lnTo>
                <a:lnTo>
                  <a:pt x="11920" y="79560"/>
                </a:lnTo>
                <a:lnTo>
                  <a:pt x="11920" y="78681"/>
                </a:lnTo>
                <a:lnTo>
                  <a:pt x="10331" y="78681"/>
                </a:lnTo>
                <a:lnTo>
                  <a:pt x="10331" y="79560"/>
                </a:lnTo>
                <a:lnTo>
                  <a:pt x="10331" y="79560"/>
                </a:lnTo>
                <a:lnTo>
                  <a:pt x="10331" y="79560"/>
                </a:lnTo>
                <a:lnTo>
                  <a:pt x="10331" y="79560"/>
                </a:lnTo>
                <a:lnTo>
                  <a:pt x="10331" y="80439"/>
                </a:lnTo>
                <a:lnTo>
                  <a:pt x="10331" y="80439"/>
                </a:lnTo>
                <a:lnTo>
                  <a:pt x="10331" y="80439"/>
                </a:lnTo>
                <a:lnTo>
                  <a:pt x="10331" y="80439"/>
                </a:lnTo>
                <a:lnTo>
                  <a:pt x="10331" y="80439"/>
                </a:lnTo>
                <a:lnTo>
                  <a:pt x="10331" y="80439"/>
                </a:lnTo>
                <a:lnTo>
                  <a:pt x="10331" y="80439"/>
                </a:lnTo>
                <a:lnTo>
                  <a:pt x="8741" y="80439"/>
                </a:lnTo>
                <a:lnTo>
                  <a:pt x="8741" y="79560"/>
                </a:lnTo>
                <a:lnTo>
                  <a:pt x="8741" y="79560"/>
                </a:lnTo>
                <a:lnTo>
                  <a:pt x="8741" y="80439"/>
                </a:lnTo>
                <a:lnTo>
                  <a:pt x="8741" y="80439"/>
                </a:lnTo>
                <a:lnTo>
                  <a:pt x="8741" y="80439"/>
                </a:lnTo>
                <a:lnTo>
                  <a:pt x="8741" y="80439"/>
                </a:lnTo>
                <a:lnTo>
                  <a:pt x="8741" y="80439"/>
                </a:lnTo>
                <a:lnTo>
                  <a:pt x="8741" y="81318"/>
                </a:lnTo>
                <a:lnTo>
                  <a:pt x="8741" y="81318"/>
                </a:lnTo>
                <a:lnTo>
                  <a:pt x="8741" y="81318"/>
                </a:lnTo>
                <a:lnTo>
                  <a:pt x="8741" y="81318"/>
                </a:lnTo>
                <a:lnTo>
                  <a:pt x="8741" y="81318"/>
                </a:lnTo>
                <a:lnTo>
                  <a:pt x="7152" y="81318"/>
                </a:lnTo>
                <a:lnTo>
                  <a:pt x="7152" y="81318"/>
                </a:lnTo>
                <a:lnTo>
                  <a:pt x="7152" y="82637"/>
                </a:lnTo>
                <a:lnTo>
                  <a:pt x="7152" y="82637"/>
                </a:lnTo>
                <a:lnTo>
                  <a:pt x="7152" y="82637"/>
                </a:lnTo>
                <a:lnTo>
                  <a:pt x="4768" y="82637"/>
                </a:lnTo>
                <a:lnTo>
                  <a:pt x="4768" y="82637"/>
                </a:lnTo>
                <a:lnTo>
                  <a:pt x="4768" y="82637"/>
                </a:lnTo>
                <a:lnTo>
                  <a:pt x="4768" y="82637"/>
                </a:lnTo>
                <a:lnTo>
                  <a:pt x="4768" y="82637"/>
                </a:lnTo>
                <a:lnTo>
                  <a:pt x="4768" y="82637"/>
                </a:lnTo>
                <a:lnTo>
                  <a:pt x="4768" y="82637"/>
                </a:lnTo>
                <a:lnTo>
                  <a:pt x="4768" y="81318"/>
                </a:lnTo>
                <a:lnTo>
                  <a:pt x="3178" y="81318"/>
                </a:lnTo>
                <a:lnTo>
                  <a:pt x="3178" y="81318"/>
                </a:lnTo>
                <a:lnTo>
                  <a:pt x="3178" y="81318"/>
                </a:lnTo>
                <a:lnTo>
                  <a:pt x="3178" y="81318"/>
                </a:lnTo>
                <a:lnTo>
                  <a:pt x="3178" y="81318"/>
                </a:lnTo>
                <a:lnTo>
                  <a:pt x="3178" y="81318"/>
                </a:lnTo>
                <a:lnTo>
                  <a:pt x="3178" y="80439"/>
                </a:lnTo>
                <a:lnTo>
                  <a:pt x="3178" y="80439"/>
                </a:lnTo>
                <a:lnTo>
                  <a:pt x="3178" y="80439"/>
                </a:lnTo>
                <a:lnTo>
                  <a:pt x="3178" y="80439"/>
                </a:lnTo>
                <a:lnTo>
                  <a:pt x="3178" y="79560"/>
                </a:lnTo>
                <a:lnTo>
                  <a:pt x="3178" y="79560"/>
                </a:lnTo>
                <a:lnTo>
                  <a:pt x="3178" y="79560"/>
                </a:lnTo>
                <a:lnTo>
                  <a:pt x="3178" y="78681"/>
                </a:lnTo>
                <a:lnTo>
                  <a:pt x="3178" y="78681"/>
                </a:lnTo>
                <a:lnTo>
                  <a:pt x="3178" y="78681"/>
                </a:lnTo>
                <a:lnTo>
                  <a:pt x="3178" y="78681"/>
                </a:lnTo>
                <a:lnTo>
                  <a:pt x="4768" y="78681"/>
                </a:lnTo>
                <a:lnTo>
                  <a:pt x="4768" y="78681"/>
                </a:lnTo>
                <a:lnTo>
                  <a:pt x="4768" y="78681"/>
                </a:lnTo>
                <a:lnTo>
                  <a:pt x="4768" y="78681"/>
                </a:lnTo>
                <a:lnTo>
                  <a:pt x="4768" y="77802"/>
                </a:lnTo>
                <a:lnTo>
                  <a:pt x="4768" y="77802"/>
                </a:lnTo>
                <a:lnTo>
                  <a:pt x="4768" y="77802"/>
                </a:lnTo>
                <a:lnTo>
                  <a:pt x="4768" y="77802"/>
                </a:lnTo>
                <a:lnTo>
                  <a:pt x="4768" y="77802"/>
                </a:lnTo>
                <a:lnTo>
                  <a:pt x="4768" y="76483"/>
                </a:lnTo>
                <a:lnTo>
                  <a:pt x="4768" y="76483"/>
                </a:lnTo>
                <a:lnTo>
                  <a:pt x="7152" y="76483"/>
                </a:lnTo>
                <a:lnTo>
                  <a:pt x="7152" y="76483"/>
                </a:lnTo>
                <a:lnTo>
                  <a:pt x="7152" y="75604"/>
                </a:lnTo>
                <a:lnTo>
                  <a:pt x="4768" y="75604"/>
                </a:lnTo>
                <a:lnTo>
                  <a:pt x="4768" y="76483"/>
                </a:lnTo>
                <a:lnTo>
                  <a:pt x="4768" y="76483"/>
                </a:lnTo>
                <a:lnTo>
                  <a:pt x="4768" y="76483"/>
                </a:lnTo>
                <a:lnTo>
                  <a:pt x="4768" y="76483"/>
                </a:lnTo>
                <a:lnTo>
                  <a:pt x="3178" y="76483"/>
                </a:lnTo>
                <a:lnTo>
                  <a:pt x="3178" y="75604"/>
                </a:lnTo>
                <a:lnTo>
                  <a:pt x="3178" y="75604"/>
                </a:lnTo>
                <a:lnTo>
                  <a:pt x="3178" y="75604"/>
                </a:lnTo>
                <a:lnTo>
                  <a:pt x="3178" y="75604"/>
                </a:lnTo>
                <a:lnTo>
                  <a:pt x="3178" y="75604"/>
                </a:lnTo>
                <a:lnTo>
                  <a:pt x="3178" y="74725"/>
                </a:lnTo>
                <a:lnTo>
                  <a:pt x="3178" y="74725"/>
                </a:lnTo>
                <a:lnTo>
                  <a:pt x="3178" y="74725"/>
                </a:lnTo>
                <a:lnTo>
                  <a:pt x="3178" y="74725"/>
                </a:lnTo>
                <a:lnTo>
                  <a:pt x="1589" y="74725"/>
                </a:lnTo>
                <a:lnTo>
                  <a:pt x="1589" y="74725"/>
                </a:lnTo>
                <a:lnTo>
                  <a:pt x="1589" y="73846"/>
                </a:lnTo>
                <a:lnTo>
                  <a:pt x="1589" y="73846"/>
                </a:lnTo>
                <a:lnTo>
                  <a:pt x="1589" y="73846"/>
                </a:lnTo>
                <a:lnTo>
                  <a:pt x="3178" y="73846"/>
                </a:lnTo>
                <a:lnTo>
                  <a:pt x="3178" y="73846"/>
                </a:lnTo>
                <a:lnTo>
                  <a:pt x="3178" y="72967"/>
                </a:lnTo>
                <a:lnTo>
                  <a:pt x="1589" y="72967"/>
                </a:lnTo>
                <a:lnTo>
                  <a:pt x="1589" y="72967"/>
                </a:lnTo>
                <a:lnTo>
                  <a:pt x="3178" y="72967"/>
                </a:lnTo>
                <a:lnTo>
                  <a:pt x="3178" y="72967"/>
                </a:lnTo>
                <a:lnTo>
                  <a:pt x="1589" y="72967"/>
                </a:lnTo>
                <a:lnTo>
                  <a:pt x="1589" y="72967"/>
                </a:lnTo>
                <a:lnTo>
                  <a:pt x="1589" y="72967"/>
                </a:lnTo>
                <a:lnTo>
                  <a:pt x="1589" y="71648"/>
                </a:lnTo>
                <a:lnTo>
                  <a:pt x="0" y="71648"/>
                </a:lnTo>
                <a:lnTo>
                  <a:pt x="0" y="71648"/>
                </a:lnTo>
                <a:lnTo>
                  <a:pt x="0" y="71648"/>
                </a:lnTo>
                <a:lnTo>
                  <a:pt x="0" y="70769"/>
                </a:lnTo>
                <a:lnTo>
                  <a:pt x="0" y="70769"/>
                </a:lnTo>
                <a:lnTo>
                  <a:pt x="0" y="70769"/>
                </a:lnTo>
                <a:lnTo>
                  <a:pt x="0" y="70769"/>
                </a:lnTo>
                <a:lnTo>
                  <a:pt x="0" y="70769"/>
                </a:lnTo>
                <a:lnTo>
                  <a:pt x="0" y="70769"/>
                </a:lnTo>
                <a:lnTo>
                  <a:pt x="0" y="69890"/>
                </a:lnTo>
                <a:lnTo>
                  <a:pt x="0" y="69890"/>
                </a:lnTo>
                <a:lnTo>
                  <a:pt x="0" y="69890"/>
                </a:lnTo>
                <a:lnTo>
                  <a:pt x="0" y="69890"/>
                </a:lnTo>
                <a:lnTo>
                  <a:pt x="0" y="69010"/>
                </a:lnTo>
                <a:lnTo>
                  <a:pt x="0" y="69010"/>
                </a:lnTo>
                <a:lnTo>
                  <a:pt x="0" y="69010"/>
                </a:lnTo>
                <a:lnTo>
                  <a:pt x="0" y="68131"/>
                </a:lnTo>
                <a:lnTo>
                  <a:pt x="0" y="68131"/>
                </a:lnTo>
                <a:lnTo>
                  <a:pt x="0" y="68131"/>
                </a:lnTo>
                <a:lnTo>
                  <a:pt x="0" y="68131"/>
                </a:lnTo>
                <a:lnTo>
                  <a:pt x="0" y="68131"/>
                </a:lnTo>
                <a:lnTo>
                  <a:pt x="0" y="68131"/>
                </a:lnTo>
                <a:lnTo>
                  <a:pt x="0" y="68131"/>
                </a:lnTo>
                <a:lnTo>
                  <a:pt x="0" y="68131"/>
                </a:lnTo>
                <a:lnTo>
                  <a:pt x="1589" y="68131"/>
                </a:lnTo>
                <a:lnTo>
                  <a:pt x="1589" y="68131"/>
                </a:lnTo>
                <a:lnTo>
                  <a:pt x="1589" y="66813"/>
                </a:lnTo>
                <a:lnTo>
                  <a:pt x="1589" y="66813"/>
                </a:lnTo>
                <a:lnTo>
                  <a:pt x="1589" y="66813"/>
                </a:lnTo>
                <a:lnTo>
                  <a:pt x="1589" y="66813"/>
                </a:lnTo>
                <a:lnTo>
                  <a:pt x="1589" y="65934"/>
                </a:lnTo>
                <a:lnTo>
                  <a:pt x="3178" y="65934"/>
                </a:lnTo>
                <a:lnTo>
                  <a:pt x="3178" y="65934"/>
                </a:lnTo>
                <a:lnTo>
                  <a:pt x="3178" y="65934"/>
                </a:lnTo>
                <a:lnTo>
                  <a:pt x="3178" y="65934"/>
                </a:lnTo>
                <a:lnTo>
                  <a:pt x="3178" y="65054"/>
                </a:lnTo>
                <a:lnTo>
                  <a:pt x="3178" y="65054"/>
                </a:lnTo>
                <a:lnTo>
                  <a:pt x="3178" y="65054"/>
                </a:lnTo>
                <a:lnTo>
                  <a:pt x="3178" y="64175"/>
                </a:lnTo>
                <a:lnTo>
                  <a:pt x="3178" y="64175"/>
                </a:lnTo>
                <a:lnTo>
                  <a:pt x="3178" y="64175"/>
                </a:lnTo>
                <a:lnTo>
                  <a:pt x="3178" y="64175"/>
                </a:lnTo>
                <a:lnTo>
                  <a:pt x="3178" y="64175"/>
                </a:lnTo>
                <a:lnTo>
                  <a:pt x="3178" y="63296"/>
                </a:lnTo>
                <a:lnTo>
                  <a:pt x="3178" y="63296"/>
                </a:lnTo>
                <a:lnTo>
                  <a:pt x="4768" y="63296"/>
                </a:lnTo>
                <a:lnTo>
                  <a:pt x="4768" y="63296"/>
                </a:lnTo>
                <a:lnTo>
                  <a:pt x="4768" y="63296"/>
                </a:lnTo>
                <a:lnTo>
                  <a:pt x="4768" y="61978"/>
                </a:lnTo>
                <a:lnTo>
                  <a:pt x="4768" y="61978"/>
                </a:lnTo>
                <a:lnTo>
                  <a:pt x="4768" y="61978"/>
                </a:lnTo>
                <a:lnTo>
                  <a:pt x="4768" y="61978"/>
                </a:lnTo>
                <a:lnTo>
                  <a:pt x="4768" y="61978"/>
                </a:lnTo>
                <a:lnTo>
                  <a:pt x="4768" y="61098"/>
                </a:lnTo>
                <a:lnTo>
                  <a:pt x="7152" y="61098"/>
                </a:lnTo>
                <a:lnTo>
                  <a:pt x="7152" y="61098"/>
                </a:lnTo>
                <a:lnTo>
                  <a:pt x="7152" y="61098"/>
                </a:lnTo>
                <a:lnTo>
                  <a:pt x="7152" y="61098"/>
                </a:lnTo>
                <a:lnTo>
                  <a:pt x="7152" y="60219"/>
                </a:lnTo>
                <a:lnTo>
                  <a:pt x="7152" y="60219"/>
                </a:lnTo>
                <a:lnTo>
                  <a:pt x="7152" y="60219"/>
                </a:lnTo>
                <a:lnTo>
                  <a:pt x="8741" y="60219"/>
                </a:lnTo>
                <a:lnTo>
                  <a:pt x="8741" y="60219"/>
                </a:lnTo>
                <a:lnTo>
                  <a:pt x="8741" y="59340"/>
                </a:lnTo>
                <a:lnTo>
                  <a:pt x="8741" y="59340"/>
                </a:lnTo>
                <a:lnTo>
                  <a:pt x="8741" y="59340"/>
                </a:lnTo>
                <a:lnTo>
                  <a:pt x="8741" y="59340"/>
                </a:lnTo>
                <a:lnTo>
                  <a:pt x="8741" y="59340"/>
                </a:lnTo>
                <a:lnTo>
                  <a:pt x="8741" y="59340"/>
                </a:lnTo>
                <a:lnTo>
                  <a:pt x="8741" y="58461"/>
                </a:lnTo>
                <a:lnTo>
                  <a:pt x="8741" y="58461"/>
                </a:lnTo>
                <a:lnTo>
                  <a:pt x="10331" y="58461"/>
                </a:lnTo>
                <a:lnTo>
                  <a:pt x="10331" y="58461"/>
                </a:lnTo>
                <a:lnTo>
                  <a:pt x="10331" y="58461"/>
                </a:lnTo>
                <a:lnTo>
                  <a:pt x="10331" y="58461"/>
                </a:lnTo>
                <a:lnTo>
                  <a:pt x="10331" y="58461"/>
                </a:lnTo>
                <a:lnTo>
                  <a:pt x="10331" y="57142"/>
                </a:lnTo>
                <a:lnTo>
                  <a:pt x="10331" y="57142"/>
                </a:lnTo>
                <a:lnTo>
                  <a:pt x="10331" y="57142"/>
                </a:lnTo>
                <a:lnTo>
                  <a:pt x="11920" y="57142"/>
                </a:lnTo>
                <a:lnTo>
                  <a:pt x="11920" y="57142"/>
                </a:lnTo>
                <a:lnTo>
                  <a:pt x="11920" y="57142"/>
                </a:lnTo>
                <a:lnTo>
                  <a:pt x="11920" y="56263"/>
                </a:lnTo>
                <a:lnTo>
                  <a:pt x="11920" y="56263"/>
                </a:lnTo>
                <a:lnTo>
                  <a:pt x="11920" y="56263"/>
                </a:lnTo>
                <a:lnTo>
                  <a:pt x="13509" y="56263"/>
                </a:lnTo>
                <a:lnTo>
                  <a:pt x="13509" y="56263"/>
                </a:lnTo>
                <a:lnTo>
                  <a:pt x="13509" y="56263"/>
                </a:lnTo>
                <a:lnTo>
                  <a:pt x="13509" y="55384"/>
                </a:lnTo>
                <a:lnTo>
                  <a:pt x="13509" y="55384"/>
                </a:lnTo>
                <a:lnTo>
                  <a:pt x="13509" y="55384"/>
                </a:lnTo>
                <a:lnTo>
                  <a:pt x="13509" y="55384"/>
                </a:lnTo>
                <a:lnTo>
                  <a:pt x="13509" y="55384"/>
                </a:lnTo>
                <a:lnTo>
                  <a:pt x="15894" y="55384"/>
                </a:lnTo>
                <a:lnTo>
                  <a:pt x="15894" y="54505"/>
                </a:lnTo>
                <a:lnTo>
                  <a:pt x="15894" y="54505"/>
                </a:lnTo>
                <a:lnTo>
                  <a:pt x="15894" y="54505"/>
                </a:lnTo>
                <a:lnTo>
                  <a:pt x="15894" y="54505"/>
                </a:lnTo>
                <a:lnTo>
                  <a:pt x="15894" y="54505"/>
                </a:lnTo>
                <a:lnTo>
                  <a:pt x="15894" y="54505"/>
                </a:lnTo>
                <a:lnTo>
                  <a:pt x="15894" y="53626"/>
                </a:lnTo>
                <a:lnTo>
                  <a:pt x="17483" y="53626"/>
                </a:lnTo>
                <a:lnTo>
                  <a:pt x="17483" y="53626"/>
                </a:lnTo>
                <a:lnTo>
                  <a:pt x="17483" y="53626"/>
                </a:lnTo>
                <a:lnTo>
                  <a:pt x="17483" y="53626"/>
                </a:lnTo>
                <a:lnTo>
                  <a:pt x="17483" y="53626"/>
                </a:lnTo>
                <a:lnTo>
                  <a:pt x="17483" y="52307"/>
                </a:lnTo>
                <a:lnTo>
                  <a:pt x="19072" y="52307"/>
                </a:lnTo>
                <a:lnTo>
                  <a:pt x="19072" y="52307"/>
                </a:lnTo>
                <a:lnTo>
                  <a:pt x="19072" y="52307"/>
                </a:lnTo>
                <a:lnTo>
                  <a:pt x="19072" y="52307"/>
                </a:lnTo>
                <a:lnTo>
                  <a:pt x="19072" y="51428"/>
                </a:lnTo>
                <a:lnTo>
                  <a:pt x="19072" y="51428"/>
                </a:lnTo>
                <a:lnTo>
                  <a:pt x="19072" y="51428"/>
                </a:lnTo>
                <a:lnTo>
                  <a:pt x="19072" y="51428"/>
                </a:lnTo>
                <a:lnTo>
                  <a:pt x="19072" y="51428"/>
                </a:lnTo>
                <a:lnTo>
                  <a:pt x="20662" y="51428"/>
                </a:lnTo>
                <a:lnTo>
                  <a:pt x="20662" y="50549"/>
                </a:lnTo>
                <a:lnTo>
                  <a:pt x="20662" y="50549"/>
                </a:lnTo>
                <a:lnTo>
                  <a:pt x="20662" y="50549"/>
                </a:lnTo>
                <a:lnTo>
                  <a:pt x="20662" y="50549"/>
                </a:lnTo>
                <a:lnTo>
                  <a:pt x="20662" y="50549"/>
                </a:lnTo>
                <a:lnTo>
                  <a:pt x="20662" y="50549"/>
                </a:lnTo>
                <a:lnTo>
                  <a:pt x="20662" y="49670"/>
                </a:lnTo>
                <a:lnTo>
                  <a:pt x="22251" y="49670"/>
                </a:lnTo>
                <a:lnTo>
                  <a:pt x="22251" y="49670"/>
                </a:lnTo>
                <a:lnTo>
                  <a:pt x="22251" y="49670"/>
                </a:lnTo>
                <a:lnTo>
                  <a:pt x="22251" y="49670"/>
                </a:lnTo>
                <a:lnTo>
                  <a:pt x="22251" y="48791"/>
                </a:lnTo>
                <a:lnTo>
                  <a:pt x="22251" y="48791"/>
                </a:lnTo>
                <a:lnTo>
                  <a:pt x="22251" y="48791"/>
                </a:lnTo>
                <a:lnTo>
                  <a:pt x="22251" y="48791"/>
                </a:lnTo>
                <a:lnTo>
                  <a:pt x="22251" y="47472"/>
                </a:lnTo>
                <a:lnTo>
                  <a:pt x="22251" y="47472"/>
                </a:lnTo>
                <a:lnTo>
                  <a:pt x="22251" y="47472"/>
                </a:lnTo>
                <a:lnTo>
                  <a:pt x="22251" y="47472"/>
                </a:lnTo>
                <a:lnTo>
                  <a:pt x="22251" y="46593"/>
                </a:lnTo>
                <a:lnTo>
                  <a:pt x="22251" y="46593"/>
                </a:lnTo>
                <a:lnTo>
                  <a:pt x="22251" y="46593"/>
                </a:lnTo>
                <a:lnTo>
                  <a:pt x="22251" y="45714"/>
                </a:lnTo>
                <a:lnTo>
                  <a:pt x="22251" y="45714"/>
                </a:lnTo>
                <a:lnTo>
                  <a:pt x="22251" y="45714"/>
                </a:lnTo>
                <a:lnTo>
                  <a:pt x="22251" y="44835"/>
                </a:lnTo>
                <a:lnTo>
                  <a:pt x="22251" y="44835"/>
                </a:lnTo>
                <a:lnTo>
                  <a:pt x="22251" y="44835"/>
                </a:lnTo>
                <a:lnTo>
                  <a:pt x="22251" y="43956"/>
                </a:lnTo>
                <a:lnTo>
                  <a:pt x="22251" y="43956"/>
                </a:lnTo>
                <a:lnTo>
                  <a:pt x="22251" y="43956"/>
                </a:lnTo>
                <a:lnTo>
                  <a:pt x="22251" y="42637"/>
                </a:lnTo>
                <a:lnTo>
                  <a:pt x="22251" y="42637"/>
                </a:lnTo>
                <a:lnTo>
                  <a:pt x="22251" y="42637"/>
                </a:lnTo>
                <a:lnTo>
                  <a:pt x="22251" y="41758"/>
                </a:lnTo>
                <a:lnTo>
                  <a:pt x="22251" y="41758"/>
                </a:lnTo>
                <a:lnTo>
                  <a:pt x="22251" y="41758"/>
                </a:lnTo>
                <a:lnTo>
                  <a:pt x="22251" y="40879"/>
                </a:lnTo>
                <a:lnTo>
                  <a:pt x="22251" y="40879"/>
                </a:lnTo>
                <a:lnTo>
                  <a:pt x="22251" y="40879"/>
                </a:lnTo>
                <a:lnTo>
                  <a:pt x="24635" y="40879"/>
                </a:lnTo>
                <a:lnTo>
                  <a:pt x="24635" y="40000"/>
                </a:lnTo>
                <a:lnTo>
                  <a:pt x="24635" y="40000"/>
                </a:lnTo>
                <a:lnTo>
                  <a:pt x="24635" y="40000"/>
                </a:lnTo>
                <a:lnTo>
                  <a:pt x="24635" y="39120"/>
                </a:lnTo>
                <a:lnTo>
                  <a:pt x="24635" y="39120"/>
                </a:lnTo>
                <a:lnTo>
                  <a:pt x="24635" y="39120"/>
                </a:lnTo>
                <a:lnTo>
                  <a:pt x="24635" y="39120"/>
                </a:lnTo>
                <a:lnTo>
                  <a:pt x="24635" y="37802"/>
                </a:lnTo>
                <a:lnTo>
                  <a:pt x="24635" y="37802"/>
                </a:lnTo>
                <a:lnTo>
                  <a:pt x="24635" y="37802"/>
                </a:lnTo>
                <a:lnTo>
                  <a:pt x="24635" y="36923"/>
                </a:lnTo>
                <a:lnTo>
                  <a:pt x="24635" y="36923"/>
                </a:lnTo>
                <a:lnTo>
                  <a:pt x="24635" y="36923"/>
                </a:lnTo>
                <a:lnTo>
                  <a:pt x="24635" y="36043"/>
                </a:lnTo>
                <a:lnTo>
                  <a:pt x="24635" y="36043"/>
                </a:lnTo>
                <a:lnTo>
                  <a:pt x="24635" y="36043"/>
                </a:lnTo>
                <a:lnTo>
                  <a:pt x="24635" y="35164"/>
                </a:lnTo>
                <a:lnTo>
                  <a:pt x="24635" y="35164"/>
                </a:lnTo>
                <a:lnTo>
                  <a:pt x="24635" y="35164"/>
                </a:lnTo>
                <a:lnTo>
                  <a:pt x="24635" y="35164"/>
                </a:lnTo>
                <a:lnTo>
                  <a:pt x="24635" y="34285"/>
                </a:lnTo>
                <a:lnTo>
                  <a:pt x="24635" y="34285"/>
                </a:lnTo>
                <a:lnTo>
                  <a:pt x="24635" y="34285"/>
                </a:lnTo>
                <a:lnTo>
                  <a:pt x="24635" y="32967"/>
                </a:lnTo>
                <a:lnTo>
                  <a:pt x="24635" y="32967"/>
                </a:lnTo>
                <a:lnTo>
                  <a:pt x="24635" y="32967"/>
                </a:lnTo>
                <a:lnTo>
                  <a:pt x="24635" y="32967"/>
                </a:lnTo>
                <a:lnTo>
                  <a:pt x="24635" y="32087"/>
                </a:lnTo>
                <a:lnTo>
                  <a:pt x="24635" y="32087"/>
                </a:lnTo>
                <a:lnTo>
                  <a:pt x="24635" y="32087"/>
                </a:lnTo>
                <a:lnTo>
                  <a:pt x="24635" y="31208"/>
                </a:lnTo>
                <a:lnTo>
                  <a:pt x="24635" y="31208"/>
                </a:lnTo>
                <a:lnTo>
                  <a:pt x="24635" y="31208"/>
                </a:lnTo>
                <a:lnTo>
                  <a:pt x="24635" y="30329"/>
                </a:lnTo>
                <a:lnTo>
                  <a:pt x="24635" y="30329"/>
                </a:lnTo>
                <a:lnTo>
                  <a:pt x="24635" y="30329"/>
                </a:lnTo>
                <a:lnTo>
                  <a:pt x="24635" y="30329"/>
                </a:lnTo>
                <a:lnTo>
                  <a:pt x="24635" y="29450"/>
                </a:lnTo>
                <a:lnTo>
                  <a:pt x="24635" y="29450"/>
                </a:lnTo>
                <a:lnTo>
                  <a:pt x="24635" y="29450"/>
                </a:lnTo>
                <a:lnTo>
                  <a:pt x="24635" y="28131"/>
                </a:lnTo>
                <a:lnTo>
                  <a:pt x="24635" y="28131"/>
                </a:lnTo>
                <a:lnTo>
                  <a:pt x="24635" y="28131"/>
                </a:lnTo>
                <a:lnTo>
                  <a:pt x="24635" y="28131"/>
                </a:lnTo>
                <a:lnTo>
                  <a:pt x="26225" y="28131"/>
                </a:lnTo>
                <a:lnTo>
                  <a:pt x="26225" y="27252"/>
                </a:lnTo>
                <a:lnTo>
                  <a:pt x="26225" y="27252"/>
                </a:lnTo>
                <a:lnTo>
                  <a:pt x="26225" y="27252"/>
                </a:lnTo>
                <a:lnTo>
                  <a:pt x="26225" y="26373"/>
                </a:lnTo>
                <a:lnTo>
                  <a:pt x="26225" y="26373"/>
                </a:lnTo>
                <a:lnTo>
                  <a:pt x="26225" y="26373"/>
                </a:lnTo>
                <a:lnTo>
                  <a:pt x="26225" y="26373"/>
                </a:lnTo>
                <a:lnTo>
                  <a:pt x="26225" y="26373"/>
                </a:lnTo>
                <a:lnTo>
                  <a:pt x="26225" y="25494"/>
                </a:lnTo>
                <a:lnTo>
                  <a:pt x="26225" y="25494"/>
                </a:lnTo>
                <a:lnTo>
                  <a:pt x="26225" y="25494"/>
                </a:lnTo>
                <a:lnTo>
                  <a:pt x="26225" y="25494"/>
                </a:lnTo>
                <a:lnTo>
                  <a:pt x="27814" y="25494"/>
                </a:lnTo>
                <a:lnTo>
                  <a:pt x="27814" y="24615"/>
                </a:lnTo>
                <a:lnTo>
                  <a:pt x="27814" y="24615"/>
                </a:lnTo>
                <a:lnTo>
                  <a:pt x="27814" y="24615"/>
                </a:lnTo>
                <a:lnTo>
                  <a:pt x="27814" y="24615"/>
                </a:lnTo>
                <a:lnTo>
                  <a:pt x="27814" y="23296"/>
                </a:lnTo>
                <a:lnTo>
                  <a:pt x="27814" y="23296"/>
                </a:lnTo>
                <a:lnTo>
                  <a:pt x="27814" y="23296"/>
                </a:lnTo>
                <a:lnTo>
                  <a:pt x="27814" y="23296"/>
                </a:lnTo>
                <a:lnTo>
                  <a:pt x="27814" y="23296"/>
                </a:lnTo>
                <a:lnTo>
                  <a:pt x="27814" y="23296"/>
                </a:lnTo>
                <a:lnTo>
                  <a:pt x="26225" y="23296"/>
                </a:lnTo>
                <a:lnTo>
                  <a:pt x="26225" y="22417"/>
                </a:lnTo>
                <a:lnTo>
                  <a:pt x="26225" y="22417"/>
                </a:lnTo>
                <a:lnTo>
                  <a:pt x="26225" y="22417"/>
                </a:lnTo>
                <a:lnTo>
                  <a:pt x="26225" y="22417"/>
                </a:lnTo>
                <a:lnTo>
                  <a:pt x="26225" y="22417"/>
                </a:lnTo>
                <a:lnTo>
                  <a:pt x="26225" y="21538"/>
                </a:lnTo>
                <a:lnTo>
                  <a:pt x="26225" y="21538"/>
                </a:lnTo>
                <a:lnTo>
                  <a:pt x="26225" y="21538"/>
                </a:lnTo>
                <a:lnTo>
                  <a:pt x="26225" y="21538"/>
                </a:lnTo>
                <a:lnTo>
                  <a:pt x="24635" y="21538"/>
                </a:lnTo>
                <a:lnTo>
                  <a:pt x="24635" y="21538"/>
                </a:lnTo>
                <a:lnTo>
                  <a:pt x="24635" y="20659"/>
                </a:lnTo>
                <a:lnTo>
                  <a:pt x="24635" y="20659"/>
                </a:lnTo>
                <a:lnTo>
                  <a:pt x="24635" y="20659"/>
                </a:lnTo>
                <a:lnTo>
                  <a:pt x="24635" y="20659"/>
                </a:lnTo>
                <a:lnTo>
                  <a:pt x="24635" y="20659"/>
                </a:lnTo>
                <a:lnTo>
                  <a:pt x="24635" y="19340"/>
                </a:lnTo>
                <a:lnTo>
                  <a:pt x="22251" y="19340"/>
                </a:lnTo>
                <a:lnTo>
                  <a:pt x="22251" y="19340"/>
                </a:lnTo>
                <a:lnTo>
                  <a:pt x="22251" y="19340"/>
                </a:lnTo>
                <a:lnTo>
                  <a:pt x="24635" y="19340"/>
                </a:lnTo>
                <a:lnTo>
                  <a:pt x="24635" y="18461"/>
                </a:lnTo>
                <a:lnTo>
                  <a:pt x="24635" y="18461"/>
                </a:lnTo>
                <a:lnTo>
                  <a:pt x="24635" y="18461"/>
                </a:lnTo>
                <a:lnTo>
                  <a:pt x="24635" y="18461"/>
                </a:lnTo>
                <a:lnTo>
                  <a:pt x="24635" y="18461"/>
                </a:lnTo>
                <a:lnTo>
                  <a:pt x="22251" y="18461"/>
                </a:lnTo>
                <a:lnTo>
                  <a:pt x="22251" y="18461"/>
                </a:lnTo>
                <a:lnTo>
                  <a:pt x="22251" y="17582"/>
                </a:lnTo>
                <a:lnTo>
                  <a:pt x="22251" y="17582"/>
                </a:lnTo>
                <a:lnTo>
                  <a:pt x="22251" y="17582"/>
                </a:lnTo>
                <a:lnTo>
                  <a:pt x="22251" y="17582"/>
                </a:lnTo>
                <a:lnTo>
                  <a:pt x="22251" y="17582"/>
                </a:lnTo>
                <a:lnTo>
                  <a:pt x="20662" y="17582"/>
                </a:lnTo>
                <a:lnTo>
                  <a:pt x="20662" y="16703"/>
                </a:lnTo>
                <a:lnTo>
                  <a:pt x="20662" y="16703"/>
                </a:lnTo>
                <a:lnTo>
                  <a:pt x="20662" y="16703"/>
                </a:lnTo>
                <a:lnTo>
                  <a:pt x="20662" y="16703"/>
                </a:lnTo>
                <a:lnTo>
                  <a:pt x="20662" y="16703"/>
                </a:lnTo>
                <a:lnTo>
                  <a:pt x="20662" y="15824"/>
                </a:lnTo>
                <a:lnTo>
                  <a:pt x="20662" y="15824"/>
                </a:lnTo>
                <a:lnTo>
                  <a:pt x="20662" y="15824"/>
                </a:lnTo>
                <a:lnTo>
                  <a:pt x="20662" y="15824"/>
                </a:lnTo>
                <a:lnTo>
                  <a:pt x="19072" y="15824"/>
                </a:lnTo>
                <a:lnTo>
                  <a:pt x="19072" y="15824"/>
                </a:lnTo>
                <a:lnTo>
                  <a:pt x="19072" y="14505"/>
                </a:lnTo>
                <a:lnTo>
                  <a:pt x="19072" y="14505"/>
                </a:lnTo>
                <a:lnTo>
                  <a:pt x="19072" y="14505"/>
                </a:lnTo>
                <a:lnTo>
                  <a:pt x="19072" y="13626"/>
                </a:lnTo>
                <a:lnTo>
                  <a:pt x="19072" y="13626"/>
                </a:lnTo>
                <a:lnTo>
                  <a:pt x="19072" y="13626"/>
                </a:lnTo>
                <a:lnTo>
                  <a:pt x="19072" y="12747"/>
                </a:lnTo>
                <a:lnTo>
                  <a:pt x="19072" y="12747"/>
                </a:lnTo>
                <a:lnTo>
                  <a:pt x="19072" y="12747"/>
                </a:lnTo>
                <a:lnTo>
                  <a:pt x="19072" y="11868"/>
                </a:lnTo>
                <a:lnTo>
                  <a:pt x="19072" y="11868"/>
                </a:lnTo>
                <a:lnTo>
                  <a:pt x="19072" y="11868"/>
                </a:lnTo>
                <a:lnTo>
                  <a:pt x="19072" y="10989"/>
                </a:lnTo>
                <a:lnTo>
                  <a:pt x="19072" y="10989"/>
                </a:lnTo>
                <a:lnTo>
                  <a:pt x="19072" y="10989"/>
                </a:lnTo>
                <a:lnTo>
                  <a:pt x="19072" y="10989"/>
                </a:lnTo>
                <a:lnTo>
                  <a:pt x="19072" y="9670"/>
                </a:lnTo>
                <a:lnTo>
                  <a:pt x="19072" y="9670"/>
                </a:lnTo>
                <a:lnTo>
                  <a:pt x="19072" y="9670"/>
                </a:lnTo>
                <a:lnTo>
                  <a:pt x="19072" y="8791"/>
                </a:lnTo>
                <a:lnTo>
                  <a:pt x="19072" y="8791"/>
                </a:lnTo>
                <a:lnTo>
                  <a:pt x="19072" y="8791"/>
                </a:lnTo>
                <a:lnTo>
                  <a:pt x="19072" y="8791"/>
                </a:lnTo>
                <a:lnTo>
                  <a:pt x="19072" y="8791"/>
                </a:lnTo>
                <a:lnTo>
                  <a:pt x="19072" y="7912"/>
                </a:lnTo>
                <a:lnTo>
                  <a:pt x="19072" y="7912"/>
                </a:lnTo>
                <a:lnTo>
                  <a:pt x="17483" y="7912"/>
                </a:lnTo>
                <a:lnTo>
                  <a:pt x="17483" y="7912"/>
                </a:lnTo>
                <a:lnTo>
                  <a:pt x="17483" y="7032"/>
                </a:lnTo>
                <a:lnTo>
                  <a:pt x="17483" y="7032"/>
                </a:lnTo>
                <a:lnTo>
                  <a:pt x="17483" y="7032"/>
                </a:lnTo>
                <a:lnTo>
                  <a:pt x="17483" y="6153"/>
                </a:lnTo>
                <a:lnTo>
                  <a:pt x="17483" y="6153"/>
                </a:lnTo>
                <a:lnTo>
                  <a:pt x="17483" y="6153"/>
                </a:lnTo>
                <a:lnTo>
                  <a:pt x="17483" y="6153"/>
                </a:lnTo>
                <a:lnTo>
                  <a:pt x="17483" y="4835"/>
                </a:lnTo>
                <a:lnTo>
                  <a:pt x="17483" y="4835"/>
                </a:lnTo>
                <a:lnTo>
                  <a:pt x="17483" y="4835"/>
                </a:lnTo>
                <a:lnTo>
                  <a:pt x="17483" y="4835"/>
                </a:lnTo>
                <a:lnTo>
                  <a:pt x="17483" y="3956"/>
                </a:lnTo>
                <a:lnTo>
                  <a:pt x="17483" y="3956"/>
                </a:lnTo>
                <a:lnTo>
                  <a:pt x="17483" y="395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6" name="Shape 246"/>
          <p:cNvSpPr/>
          <p:nvPr/>
        </p:nvSpPr>
        <p:spPr>
          <a:xfrm>
            <a:off x="4622007" y="3714749"/>
            <a:ext cx="179784" cy="433387"/>
          </a:xfrm>
          <a:custGeom>
            <a:avLst/>
            <a:gdLst/>
            <a:ahLst/>
            <a:cxnLst/>
            <a:rect l="0" t="0" r="0" b="0"/>
            <a:pathLst>
              <a:path w="120000" h="120000" extrusionOk="0">
                <a:moveTo>
                  <a:pt x="17483" y="3956"/>
                </a:moveTo>
                <a:lnTo>
                  <a:pt x="17483" y="3956"/>
                </a:lnTo>
                <a:lnTo>
                  <a:pt x="17483" y="3076"/>
                </a:lnTo>
                <a:lnTo>
                  <a:pt x="17483" y="3076"/>
                </a:lnTo>
                <a:lnTo>
                  <a:pt x="19072" y="3076"/>
                </a:lnTo>
                <a:lnTo>
                  <a:pt x="19072" y="3076"/>
                </a:lnTo>
                <a:lnTo>
                  <a:pt x="19072" y="3076"/>
                </a:lnTo>
                <a:lnTo>
                  <a:pt x="19072" y="3076"/>
                </a:lnTo>
                <a:lnTo>
                  <a:pt x="19072" y="3076"/>
                </a:lnTo>
                <a:lnTo>
                  <a:pt x="19072" y="3076"/>
                </a:lnTo>
                <a:lnTo>
                  <a:pt x="20662" y="3076"/>
                </a:lnTo>
                <a:lnTo>
                  <a:pt x="20662" y="2197"/>
                </a:lnTo>
                <a:lnTo>
                  <a:pt x="20662" y="2197"/>
                </a:lnTo>
                <a:lnTo>
                  <a:pt x="20662" y="2197"/>
                </a:lnTo>
                <a:lnTo>
                  <a:pt x="20662" y="2197"/>
                </a:lnTo>
                <a:lnTo>
                  <a:pt x="20662" y="2197"/>
                </a:lnTo>
                <a:lnTo>
                  <a:pt x="22251" y="2197"/>
                </a:lnTo>
                <a:lnTo>
                  <a:pt x="22251" y="2197"/>
                </a:lnTo>
                <a:lnTo>
                  <a:pt x="22251" y="2197"/>
                </a:lnTo>
                <a:lnTo>
                  <a:pt x="22251" y="2197"/>
                </a:lnTo>
                <a:lnTo>
                  <a:pt x="24635" y="2197"/>
                </a:lnTo>
                <a:lnTo>
                  <a:pt x="24635" y="1318"/>
                </a:lnTo>
                <a:lnTo>
                  <a:pt x="24635" y="1318"/>
                </a:lnTo>
                <a:lnTo>
                  <a:pt x="24635" y="1318"/>
                </a:lnTo>
                <a:lnTo>
                  <a:pt x="24635" y="1318"/>
                </a:lnTo>
                <a:lnTo>
                  <a:pt x="24635" y="1318"/>
                </a:lnTo>
                <a:lnTo>
                  <a:pt x="26225" y="1318"/>
                </a:lnTo>
                <a:lnTo>
                  <a:pt x="26225" y="1318"/>
                </a:lnTo>
                <a:lnTo>
                  <a:pt x="26225" y="1318"/>
                </a:lnTo>
                <a:lnTo>
                  <a:pt x="26225" y="1318"/>
                </a:lnTo>
                <a:lnTo>
                  <a:pt x="26225" y="1318"/>
                </a:lnTo>
                <a:lnTo>
                  <a:pt x="26225" y="0"/>
                </a:lnTo>
                <a:lnTo>
                  <a:pt x="27814" y="0"/>
                </a:lnTo>
                <a:lnTo>
                  <a:pt x="27814" y="0"/>
                </a:lnTo>
                <a:lnTo>
                  <a:pt x="27814" y="0"/>
                </a:lnTo>
                <a:lnTo>
                  <a:pt x="27814" y="0"/>
                </a:lnTo>
                <a:lnTo>
                  <a:pt x="29403" y="0"/>
                </a:lnTo>
                <a:lnTo>
                  <a:pt x="29403" y="0"/>
                </a:lnTo>
                <a:lnTo>
                  <a:pt x="29403" y="0"/>
                </a:lnTo>
                <a:lnTo>
                  <a:pt x="29403" y="0"/>
                </a:lnTo>
                <a:lnTo>
                  <a:pt x="29403" y="1318"/>
                </a:lnTo>
                <a:lnTo>
                  <a:pt x="29403" y="1318"/>
                </a:lnTo>
                <a:lnTo>
                  <a:pt x="30993" y="1318"/>
                </a:lnTo>
                <a:lnTo>
                  <a:pt x="30993" y="1318"/>
                </a:lnTo>
                <a:lnTo>
                  <a:pt x="30993" y="1318"/>
                </a:lnTo>
                <a:lnTo>
                  <a:pt x="30993" y="1318"/>
                </a:lnTo>
                <a:lnTo>
                  <a:pt x="30993" y="1318"/>
                </a:lnTo>
                <a:lnTo>
                  <a:pt x="33377" y="1318"/>
                </a:lnTo>
                <a:lnTo>
                  <a:pt x="33377" y="1318"/>
                </a:lnTo>
                <a:lnTo>
                  <a:pt x="33377" y="2197"/>
                </a:lnTo>
                <a:lnTo>
                  <a:pt x="33377" y="2197"/>
                </a:lnTo>
                <a:lnTo>
                  <a:pt x="33377" y="2197"/>
                </a:lnTo>
                <a:lnTo>
                  <a:pt x="34966" y="2197"/>
                </a:lnTo>
                <a:lnTo>
                  <a:pt x="34966" y="2197"/>
                </a:lnTo>
                <a:lnTo>
                  <a:pt x="34966" y="2197"/>
                </a:lnTo>
                <a:lnTo>
                  <a:pt x="34966" y="2197"/>
                </a:lnTo>
                <a:lnTo>
                  <a:pt x="34966" y="2197"/>
                </a:lnTo>
                <a:lnTo>
                  <a:pt x="34966" y="2197"/>
                </a:lnTo>
                <a:lnTo>
                  <a:pt x="36556" y="2197"/>
                </a:lnTo>
                <a:lnTo>
                  <a:pt x="36556" y="3076"/>
                </a:lnTo>
                <a:lnTo>
                  <a:pt x="36556" y="3076"/>
                </a:lnTo>
                <a:lnTo>
                  <a:pt x="36556" y="3076"/>
                </a:lnTo>
                <a:lnTo>
                  <a:pt x="36556" y="3076"/>
                </a:lnTo>
                <a:lnTo>
                  <a:pt x="38145" y="3076"/>
                </a:lnTo>
                <a:lnTo>
                  <a:pt x="38145" y="3076"/>
                </a:lnTo>
                <a:lnTo>
                  <a:pt x="38145" y="3076"/>
                </a:lnTo>
                <a:lnTo>
                  <a:pt x="38145" y="3076"/>
                </a:lnTo>
                <a:lnTo>
                  <a:pt x="38145" y="3076"/>
                </a:lnTo>
                <a:lnTo>
                  <a:pt x="38145" y="3956"/>
                </a:lnTo>
                <a:lnTo>
                  <a:pt x="39735" y="3956"/>
                </a:lnTo>
                <a:lnTo>
                  <a:pt x="39735" y="3956"/>
                </a:lnTo>
                <a:lnTo>
                  <a:pt x="39735" y="3956"/>
                </a:lnTo>
                <a:lnTo>
                  <a:pt x="39735" y="3956"/>
                </a:lnTo>
                <a:lnTo>
                  <a:pt x="39735" y="3956"/>
                </a:lnTo>
                <a:lnTo>
                  <a:pt x="39735" y="3956"/>
                </a:lnTo>
                <a:lnTo>
                  <a:pt x="42119" y="3956"/>
                </a:lnTo>
                <a:lnTo>
                  <a:pt x="42119" y="3956"/>
                </a:lnTo>
                <a:lnTo>
                  <a:pt x="42119" y="3956"/>
                </a:lnTo>
                <a:lnTo>
                  <a:pt x="42119" y="4835"/>
                </a:lnTo>
                <a:lnTo>
                  <a:pt x="43708" y="4835"/>
                </a:lnTo>
                <a:lnTo>
                  <a:pt x="43708" y="4835"/>
                </a:lnTo>
                <a:lnTo>
                  <a:pt x="43708" y="4835"/>
                </a:lnTo>
                <a:lnTo>
                  <a:pt x="43708" y="4835"/>
                </a:lnTo>
                <a:lnTo>
                  <a:pt x="43708" y="4835"/>
                </a:lnTo>
                <a:lnTo>
                  <a:pt x="43708" y="4835"/>
                </a:lnTo>
                <a:lnTo>
                  <a:pt x="45298" y="4835"/>
                </a:lnTo>
                <a:lnTo>
                  <a:pt x="45298" y="4835"/>
                </a:lnTo>
                <a:lnTo>
                  <a:pt x="45298" y="6153"/>
                </a:lnTo>
                <a:lnTo>
                  <a:pt x="45298" y="6153"/>
                </a:lnTo>
                <a:lnTo>
                  <a:pt x="45298" y="6153"/>
                </a:lnTo>
                <a:lnTo>
                  <a:pt x="45298" y="6153"/>
                </a:lnTo>
                <a:lnTo>
                  <a:pt x="46887" y="6153"/>
                </a:lnTo>
                <a:lnTo>
                  <a:pt x="46887" y="6153"/>
                </a:lnTo>
                <a:lnTo>
                  <a:pt x="46887" y="6153"/>
                </a:lnTo>
                <a:lnTo>
                  <a:pt x="46887" y="6153"/>
                </a:lnTo>
                <a:lnTo>
                  <a:pt x="48476" y="6153"/>
                </a:lnTo>
                <a:lnTo>
                  <a:pt x="48476" y="7032"/>
                </a:lnTo>
                <a:lnTo>
                  <a:pt x="48476" y="7032"/>
                </a:lnTo>
                <a:lnTo>
                  <a:pt x="48476" y="7032"/>
                </a:lnTo>
                <a:lnTo>
                  <a:pt x="48476" y="7032"/>
                </a:lnTo>
                <a:lnTo>
                  <a:pt x="48476" y="7032"/>
                </a:lnTo>
                <a:lnTo>
                  <a:pt x="50860" y="7032"/>
                </a:lnTo>
                <a:lnTo>
                  <a:pt x="50860" y="7032"/>
                </a:lnTo>
                <a:lnTo>
                  <a:pt x="50860" y="7032"/>
                </a:lnTo>
                <a:lnTo>
                  <a:pt x="50860" y="7032"/>
                </a:lnTo>
                <a:lnTo>
                  <a:pt x="50860" y="7032"/>
                </a:lnTo>
                <a:lnTo>
                  <a:pt x="50860" y="7912"/>
                </a:lnTo>
                <a:lnTo>
                  <a:pt x="52450" y="7912"/>
                </a:lnTo>
                <a:lnTo>
                  <a:pt x="52450" y="7912"/>
                </a:lnTo>
                <a:lnTo>
                  <a:pt x="52450" y="7912"/>
                </a:lnTo>
                <a:lnTo>
                  <a:pt x="52450" y="7912"/>
                </a:lnTo>
                <a:lnTo>
                  <a:pt x="54039" y="7912"/>
                </a:lnTo>
                <a:lnTo>
                  <a:pt x="54039" y="7912"/>
                </a:lnTo>
                <a:lnTo>
                  <a:pt x="54039" y="7912"/>
                </a:lnTo>
                <a:lnTo>
                  <a:pt x="54039" y="7912"/>
                </a:lnTo>
                <a:lnTo>
                  <a:pt x="54039" y="8791"/>
                </a:lnTo>
                <a:lnTo>
                  <a:pt x="54039" y="8791"/>
                </a:lnTo>
                <a:lnTo>
                  <a:pt x="55629" y="8791"/>
                </a:lnTo>
                <a:lnTo>
                  <a:pt x="55629" y="8791"/>
                </a:lnTo>
                <a:lnTo>
                  <a:pt x="55629" y="8791"/>
                </a:lnTo>
                <a:lnTo>
                  <a:pt x="55629" y="8791"/>
                </a:lnTo>
                <a:lnTo>
                  <a:pt x="55629" y="8791"/>
                </a:lnTo>
                <a:lnTo>
                  <a:pt x="55629" y="8791"/>
                </a:lnTo>
                <a:lnTo>
                  <a:pt x="57218" y="8791"/>
                </a:lnTo>
                <a:lnTo>
                  <a:pt x="57218" y="8791"/>
                </a:lnTo>
                <a:lnTo>
                  <a:pt x="57218" y="8791"/>
                </a:lnTo>
                <a:lnTo>
                  <a:pt x="57218" y="8791"/>
                </a:lnTo>
                <a:lnTo>
                  <a:pt x="57218" y="9670"/>
                </a:lnTo>
                <a:lnTo>
                  <a:pt x="59602" y="9670"/>
                </a:lnTo>
                <a:lnTo>
                  <a:pt x="59602" y="9670"/>
                </a:lnTo>
                <a:lnTo>
                  <a:pt x="59602" y="9670"/>
                </a:lnTo>
                <a:lnTo>
                  <a:pt x="59602" y="9670"/>
                </a:lnTo>
                <a:lnTo>
                  <a:pt x="59602" y="9670"/>
                </a:lnTo>
                <a:lnTo>
                  <a:pt x="59602" y="9670"/>
                </a:lnTo>
                <a:lnTo>
                  <a:pt x="61192" y="9670"/>
                </a:lnTo>
                <a:lnTo>
                  <a:pt x="61192" y="9670"/>
                </a:lnTo>
                <a:lnTo>
                  <a:pt x="61192" y="9670"/>
                </a:lnTo>
                <a:lnTo>
                  <a:pt x="61192" y="10989"/>
                </a:lnTo>
                <a:lnTo>
                  <a:pt x="61192" y="10989"/>
                </a:lnTo>
                <a:lnTo>
                  <a:pt x="62781" y="10989"/>
                </a:lnTo>
                <a:lnTo>
                  <a:pt x="62781" y="10989"/>
                </a:lnTo>
                <a:lnTo>
                  <a:pt x="62781" y="10989"/>
                </a:lnTo>
                <a:lnTo>
                  <a:pt x="62781" y="10989"/>
                </a:lnTo>
                <a:lnTo>
                  <a:pt x="62781" y="10989"/>
                </a:lnTo>
                <a:lnTo>
                  <a:pt x="64370" y="10989"/>
                </a:lnTo>
                <a:lnTo>
                  <a:pt x="64370" y="10989"/>
                </a:lnTo>
                <a:lnTo>
                  <a:pt x="64370" y="11868"/>
                </a:lnTo>
                <a:lnTo>
                  <a:pt x="64370" y="11868"/>
                </a:lnTo>
                <a:lnTo>
                  <a:pt x="64370" y="11868"/>
                </a:lnTo>
                <a:lnTo>
                  <a:pt x="64370" y="11868"/>
                </a:lnTo>
                <a:lnTo>
                  <a:pt x="65960" y="11868"/>
                </a:lnTo>
                <a:lnTo>
                  <a:pt x="65960" y="11868"/>
                </a:lnTo>
                <a:lnTo>
                  <a:pt x="65960" y="11868"/>
                </a:lnTo>
                <a:lnTo>
                  <a:pt x="65960" y="11868"/>
                </a:lnTo>
                <a:lnTo>
                  <a:pt x="65960" y="11868"/>
                </a:lnTo>
                <a:lnTo>
                  <a:pt x="65960" y="12747"/>
                </a:lnTo>
                <a:lnTo>
                  <a:pt x="68344" y="12747"/>
                </a:lnTo>
                <a:lnTo>
                  <a:pt x="68344" y="12747"/>
                </a:lnTo>
                <a:lnTo>
                  <a:pt x="68344" y="12747"/>
                </a:lnTo>
                <a:lnTo>
                  <a:pt x="68344" y="12747"/>
                </a:lnTo>
                <a:lnTo>
                  <a:pt x="69933" y="12747"/>
                </a:lnTo>
                <a:lnTo>
                  <a:pt x="69933" y="12747"/>
                </a:lnTo>
                <a:lnTo>
                  <a:pt x="69933" y="12747"/>
                </a:lnTo>
                <a:lnTo>
                  <a:pt x="69933" y="12747"/>
                </a:lnTo>
                <a:lnTo>
                  <a:pt x="69933" y="13626"/>
                </a:lnTo>
                <a:lnTo>
                  <a:pt x="69933" y="13626"/>
                </a:lnTo>
                <a:lnTo>
                  <a:pt x="71523" y="13626"/>
                </a:lnTo>
                <a:lnTo>
                  <a:pt x="71523" y="13626"/>
                </a:lnTo>
                <a:lnTo>
                  <a:pt x="71523" y="13626"/>
                </a:lnTo>
                <a:lnTo>
                  <a:pt x="71523" y="13626"/>
                </a:lnTo>
                <a:lnTo>
                  <a:pt x="71523" y="13626"/>
                </a:lnTo>
                <a:lnTo>
                  <a:pt x="71523" y="13626"/>
                </a:lnTo>
                <a:lnTo>
                  <a:pt x="73112" y="13626"/>
                </a:lnTo>
                <a:lnTo>
                  <a:pt x="73112" y="14505"/>
                </a:lnTo>
                <a:lnTo>
                  <a:pt x="73112" y="14505"/>
                </a:lnTo>
                <a:lnTo>
                  <a:pt x="73112" y="14505"/>
                </a:lnTo>
                <a:lnTo>
                  <a:pt x="73112" y="14505"/>
                </a:lnTo>
                <a:lnTo>
                  <a:pt x="74701" y="14505"/>
                </a:lnTo>
                <a:lnTo>
                  <a:pt x="74701" y="14505"/>
                </a:lnTo>
                <a:lnTo>
                  <a:pt x="74701" y="14505"/>
                </a:lnTo>
                <a:lnTo>
                  <a:pt x="74701" y="14505"/>
                </a:lnTo>
                <a:lnTo>
                  <a:pt x="74701" y="14505"/>
                </a:lnTo>
                <a:lnTo>
                  <a:pt x="74701" y="15824"/>
                </a:lnTo>
                <a:lnTo>
                  <a:pt x="76291" y="15824"/>
                </a:lnTo>
                <a:lnTo>
                  <a:pt x="76291" y="15824"/>
                </a:lnTo>
                <a:lnTo>
                  <a:pt x="76291" y="15824"/>
                </a:lnTo>
                <a:lnTo>
                  <a:pt x="76291" y="15824"/>
                </a:lnTo>
                <a:lnTo>
                  <a:pt x="76291" y="15824"/>
                </a:lnTo>
                <a:lnTo>
                  <a:pt x="76291" y="15824"/>
                </a:lnTo>
                <a:lnTo>
                  <a:pt x="78675" y="15824"/>
                </a:lnTo>
                <a:lnTo>
                  <a:pt x="78675" y="15824"/>
                </a:lnTo>
                <a:lnTo>
                  <a:pt x="78675" y="16703"/>
                </a:lnTo>
                <a:lnTo>
                  <a:pt x="78675" y="16703"/>
                </a:lnTo>
                <a:lnTo>
                  <a:pt x="80264" y="16703"/>
                </a:lnTo>
                <a:lnTo>
                  <a:pt x="80264" y="16703"/>
                </a:lnTo>
                <a:lnTo>
                  <a:pt x="80264" y="16703"/>
                </a:lnTo>
                <a:lnTo>
                  <a:pt x="80264" y="16703"/>
                </a:lnTo>
                <a:lnTo>
                  <a:pt x="80264" y="16703"/>
                </a:lnTo>
                <a:lnTo>
                  <a:pt x="80264" y="16703"/>
                </a:lnTo>
                <a:lnTo>
                  <a:pt x="81854" y="16703"/>
                </a:lnTo>
                <a:lnTo>
                  <a:pt x="81854" y="17582"/>
                </a:lnTo>
                <a:lnTo>
                  <a:pt x="81854" y="17582"/>
                </a:lnTo>
                <a:lnTo>
                  <a:pt x="81854" y="17582"/>
                </a:lnTo>
                <a:lnTo>
                  <a:pt x="81854" y="17582"/>
                </a:lnTo>
                <a:lnTo>
                  <a:pt x="81854" y="17582"/>
                </a:lnTo>
                <a:lnTo>
                  <a:pt x="83443" y="17582"/>
                </a:lnTo>
                <a:lnTo>
                  <a:pt x="83443" y="17582"/>
                </a:lnTo>
                <a:lnTo>
                  <a:pt x="83443" y="17582"/>
                </a:lnTo>
                <a:lnTo>
                  <a:pt x="83443" y="17582"/>
                </a:lnTo>
                <a:lnTo>
                  <a:pt x="83443" y="18461"/>
                </a:lnTo>
                <a:lnTo>
                  <a:pt x="85033" y="18461"/>
                </a:lnTo>
                <a:lnTo>
                  <a:pt x="85033" y="18461"/>
                </a:lnTo>
                <a:lnTo>
                  <a:pt x="85033" y="18461"/>
                </a:lnTo>
                <a:lnTo>
                  <a:pt x="85033" y="18461"/>
                </a:lnTo>
                <a:lnTo>
                  <a:pt x="85033" y="18461"/>
                </a:lnTo>
                <a:lnTo>
                  <a:pt x="85033" y="18461"/>
                </a:lnTo>
                <a:lnTo>
                  <a:pt x="87417" y="18461"/>
                </a:lnTo>
                <a:lnTo>
                  <a:pt x="87417" y="18461"/>
                </a:lnTo>
                <a:lnTo>
                  <a:pt x="87417" y="18461"/>
                </a:lnTo>
                <a:lnTo>
                  <a:pt x="87417" y="18461"/>
                </a:lnTo>
                <a:lnTo>
                  <a:pt x="89006" y="18461"/>
                </a:lnTo>
                <a:lnTo>
                  <a:pt x="89006" y="19340"/>
                </a:lnTo>
                <a:lnTo>
                  <a:pt x="89006" y="19340"/>
                </a:lnTo>
                <a:lnTo>
                  <a:pt x="89006" y="19340"/>
                </a:lnTo>
                <a:lnTo>
                  <a:pt x="89006" y="19340"/>
                </a:lnTo>
                <a:lnTo>
                  <a:pt x="89006" y="19340"/>
                </a:lnTo>
                <a:lnTo>
                  <a:pt x="90596" y="19340"/>
                </a:lnTo>
                <a:lnTo>
                  <a:pt x="90596" y="19340"/>
                </a:lnTo>
                <a:lnTo>
                  <a:pt x="90596" y="19340"/>
                </a:lnTo>
                <a:lnTo>
                  <a:pt x="90596" y="19340"/>
                </a:lnTo>
                <a:lnTo>
                  <a:pt x="90596" y="20659"/>
                </a:lnTo>
                <a:lnTo>
                  <a:pt x="90596" y="20659"/>
                </a:lnTo>
                <a:lnTo>
                  <a:pt x="92185" y="20659"/>
                </a:lnTo>
                <a:lnTo>
                  <a:pt x="92185" y="20659"/>
                </a:lnTo>
                <a:lnTo>
                  <a:pt x="92185" y="20659"/>
                </a:lnTo>
                <a:lnTo>
                  <a:pt x="92185" y="20659"/>
                </a:lnTo>
                <a:lnTo>
                  <a:pt x="92185" y="20659"/>
                </a:lnTo>
                <a:lnTo>
                  <a:pt x="93774" y="20659"/>
                </a:lnTo>
                <a:lnTo>
                  <a:pt x="93774" y="20659"/>
                </a:lnTo>
                <a:lnTo>
                  <a:pt x="93774" y="21538"/>
                </a:lnTo>
                <a:lnTo>
                  <a:pt x="93774" y="21538"/>
                </a:lnTo>
                <a:lnTo>
                  <a:pt x="93774" y="21538"/>
                </a:lnTo>
                <a:lnTo>
                  <a:pt x="93774" y="21538"/>
                </a:lnTo>
                <a:lnTo>
                  <a:pt x="96158" y="21538"/>
                </a:lnTo>
                <a:lnTo>
                  <a:pt x="96158" y="21538"/>
                </a:lnTo>
                <a:lnTo>
                  <a:pt x="96158" y="21538"/>
                </a:lnTo>
                <a:lnTo>
                  <a:pt x="96158" y="21538"/>
                </a:lnTo>
                <a:lnTo>
                  <a:pt x="96158" y="21538"/>
                </a:lnTo>
                <a:lnTo>
                  <a:pt x="96158" y="22417"/>
                </a:lnTo>
                <a:lnTo>
                  <a:pt x="97748" y="22417"/>
                </a:lnTo>
                <a:lnTo>
                  <a:pt x="97748" y="22417"/>
                </a:lnTo>
                <a:lnTo>
                  <a:pt x="97748" y="22417"/>
                </a:lnTo>
                <a:lnTo>
                  <a:pt x="97748" y="22417"/>
                </a:lnTo>
                <a:lnTo>
                  <a:pt x="99337" y="22417"/>
                </a:lnTo>
                <a:lnTo>
                  <a:pt x="99337" y="22417"/>
                </a:lnTo>
                <a:lnTo>
                  <a:pt x="99337" y="22417"/>
                </a:lnTo>
                <a:lnTo>
                  <a:pt x="99337" y="22417"/>
                </a:lnTo>
                <a:lnTo>
                  <a:pt x="99337" y="23296"/>
                </a:lnTo>
                <a:lnTo>
                  <a:pt x="99337" y="23296"/>
                </a:lnTo>
                <a:lnTo>
                  <a:pt x="100927" y="23296"/>
                </a:lnTo>
                <a:lnTo>
                  <a:pt x="100927" y="23296"/>
                </a:lnTo>
                <a:lnTo>
                  <a:pt x="100927" y="23296"/>
                </a:lnTo>
                <a:lnTo>
                  <a:pt x="100927" y="23296"/>
                </a:lnTo>
                <a:lnTo>
                  <a:pt x="100927" y="23296"/>
                </a:lnTo>
                <a:lnTo>
                  <a:pt x="100927" y="23296"/>
                </a:lnTo>
                <a:lnTo>
                  <a:pt x="102516" y="23296"/>
                </a:lnTo>
                <a:lnTo>
                  <a:pt x="102516" y="24615"/>
                </a:lnTo>
                <a:lnTo>
                  <a:pt x="102516" y="24615"/>
                </a:lnTo>
                <a:lnTo>
                  <a:pt x="102516" y="24615"/>
                </a:lnTo>
                <a:lnTo>
                  <a:pt x="102516" y="24615"/>
                </a:lnTo>
                <a:lnTo>
                  <a:pt x="104900" y="24615"/>
                </a:lnTo>
                <a:lnTo>
                  <a:pt x="104900" y="24615"/>
                </a:lnTo>
                <a:lnTo>
                  <a:pt x="104900" y="24615"/>
                </a:lnTo>
                <a:lnTo>
                  <a:pt x="104900" y="24615"/>
                </a:lnTo>
                <a:lnTo>
                  <a:pt x="104900" y="25494"/>
                </a:lnTo>
                <a:lnTo>
                  <a:pt x="104900" y="25494"/>
                </a:lnTo>
                <a:lnTo>
                  <a:pt x="106490" y="25494"/>
                </a:lnTo>
                <a:lnTo>
                  <a:pt x="106490" y="25494"/>
                </a:lnTo>
                <a:lnTo>
                  <a:pt x="106490" y="25494"/>
                </a:lnTo>
                <a:lnTo>
                  <a:pt x="106490" y="25494"/>
                </a:lnTo>
                <a:lnTo>
                  <a:pt x="106490" y="25494"/>
                </a:lnTo>
                <a:lnTo>
                  <a:pt x="106490" y="25494"/>
                </a:lnTo>
                <a:lnTo>
                  <a:pt x="108079" y="25494"/>
                </a:lnTo>
                <a:lnTo>
                  <a:pt x="108079" y="26373"/>
                </a:lnTo>
                <a:lnTo>
                  <a:pt x="108079" y="26373"/>
                </a:lnTo>
                <a:lnTo>
                  <a:pt x="108079" y="26373"/>
                </a:lnTo>
                <a:lnTo>
                  <a:pt x="108079" y="26373"/>
                </a:lnTo>
                <a:lnTo>
                  <a:pt x="109668" y="26373"/>
                </a:lnTo>
                <a:lnTo>
                  <a:pt x="109668" y="26373"/>
                </a:lnTo>
                <a:lnTo>
                  <a:pt x="109668" y="26373"/>
                </a:lnTo>
                <a:lnTo>
                  <a:pt x="109668" y="26373"/>
                </a:lnTo>
                <a:lnTo>
                  <a:pt x="109668" y="26373"/>
                </a:lnTo>
                <a:lnTo>
                  <a:pt x="109668" y="27252"/>
                </a:lnTo>
                <a:lnTo>
                  <a:pt x="111258" y="27252"/>
                </a:lnTo>
                <a:lnTo>
                  <a:pt x="111258" y="27252"/>
                </a:lnTo>
                <a:lnTo>
                  <a:pt x="111258" y="27252"/>
                </a:lnTo>
                <a:lnTo>
                  <a:pt x="111258" y="27252"/>
                </a:lnTo>
                <a:lnTo>
                  <a:pt x="111258" y="27252"/>
                </a:lnTo>
                <a:lnTo>
                  <a:pt x="111258" y="27252"/>
                </a:lnTo>
                <a:lnTo>
                  <a:pt x="113642" y="27252"/>
                </a:lnTo>
                <a:lnTo>
                  <a:pt x="113642" y="27252"/>
                </a:lnTo>
                <a:lnTo>
                  <a:pt x="113642" y="28131"/>
                </a:lnTo>
                <a:lnTo>
                  <a:pt x="113642" y="28131"/>
                </a:lnTo>
                <a:lnTo>
                  <a:pt x="115231" y="28131"/>
                </a:lnTo>
                <a:lnTo>
                  <a:pt x="115231" y="28131"/>
                </a:lnTo>
                <a:lnTo>
                  <a:pt x="115231" y="28131"/>
                </a:lnTo>
                <a:lnTo>
                  <a:pt x="115231" y="28131"/>
                </a:lnTo>
                <a:lnTo>
                  <a:pt x="115231" y="28131"/>
                </a:lnTo>
                <a:lnTo>
                  <a:pt x="115231" y="28131"/>
                </a:lnTo>
                <a:lnTo>
                  <a:pt x="116821" y="28131"/>
                </a:lnTo>
                <a:lnTo>
                  <a:pt x="116821" y="28131"/>
                </a:lnTo>
                <a:lnTo>
                  <a:pt x="116821" y="28131"/>
                </a:lnTo>
                <a:lnTo>
                  <a:pt x="116821" y="28131"/>
                </a:lnTo>
                <a:lnTo>
                  <a:pt x="116821" y="29450"/>
                </a:lnTo>
                <a:lnTo>
                  <a:pt x="116821" y="29450"/>
                </a:lnTo>
                <a:lnTo>
                  <a:pt x="116821" y="29450"/>
                </a:lnTo>
                <a:lnTo>
                  <a:pt x="118410" y="29450"/>
                </a:lnTo>
                <a:lnTo>
                  <a:pt x="118410" y="29450"/>
                </a:lnTo>
                <a:lnTo>
                  <a:pt x="118410" y="29450"/>
                </a:lnTo>
                <a:lnTo>
                  <a:pt x="118410" y="29450"/>
                </a:lnTo>
                <a:lnTo>
                  <a:pt x="120000" y="29450"/>
                </a:lnTo>
                <a:lnTo>
                  <a:pt x="120000" y="30329"/>
                </a:lnTo>
                <a:lnTo>
                  <a:pt x="120000" y="30329"/>
                </a:lnTo>
                <a:lnTo>
                  <a:pt x="120000" y="30329"/>
                </a:lnTo>
                <a:lnTo>
                  <a:pt x="120000" y="30329"/>
                </a:lnTo>
                <a:lnTo>
                  <a:pt x="120000" y="31208"/>
                </a:lnTo>
                <a:lnTo>
                  <a:pt x="120000" y="31208"/>
                </a:lnTo>
                <a:lnTo>
                  <a:pt x="120000" y="31208"/>
                </a:lnTo>
                <a:lnTo>
                  <a:pt x="120000" y="32087"/>
                </a:lnTo>
                <a:lnTo>
                  <a:pt x="120000" y="32087"/>
                </a:lnTo>
                <a:lnTo>
                  <a:pt x="120000" y="32087"/>
                </a:lnTo>
                <a:lnTo>
                  <a:pt x="120000" y="32967"/>
                </a:lnTo>
                <a:lnTo>
                  <a:pt x="120000" y="32967"/>
                </a:lnTo>
                <a:lnTo>
                  <a:pt x="120000" y="32967"/>
                </a:lnTo>
                <a:lnTo>
                  <a:pt x="120000" y="34285"/>
                </a:lnTo>
                <a:lnTo>
                  <a:pt x="120000" y="34285"/>
                </a:lnTo>
                <a:lnTo>
                  <a:pt x="120000" y="34285"/>
                </a:lnTo>
                <a:lnTo>
                  <a:pt x="120000" y="35164"/>
                </a:lnTo>
                <a:lnTo>
                  <a:pt x="120000" y="35164"/>
                </a:lnTo>
                <a:lnTo>
                  <a:pt x="120000" y="35164"/>
                </a:lnTo>
                <a:lnTo>
                  <a:pt x="120000" y="36043"/>
                </a:lnTo>
                <a:lnTo>
                  <a:pt x="120000" y="36043"/>
                </a:lnTo>
                <a:lnTo>
                  <a:pt x="120000" y="36043"/>
                </a:lnTo>
                <a:lnTo>
                  <a:pt x="120000" y="36923"/>
                </a:lnTo>
                <a:lnTo>
                  <a:pt x="120000" y="36923"/>
                </a:lnTo>
                <a:lnTo>
                  <a:pt x="120000" y="36923"/>
                </a:lnTo>
                <a:lnTo>
                  <a:pt x="120000" y="37802"/>
                </a:lnTo>
                <a:lnTo>
                  <a:pt x="120000" y="37802"/>
                </a:lnTo>
                <a:lnTo>
                  <a:pt x="120000" y="37802"/>
                </a:lnTo>
                <a:lnTo>
                  <a:pt x="120000" y="39120"/>
                </a:lnTo>
                <a:lnTo>
                  <a:pt x="120000" y="39120"/>
                </a:lnTo>
                <a:lnTo>
                  <a:pt x="120000" y="39120"/>
                </a:lnTo>
                <a:lnTo>
                  <a:pt x="120000" y="39120"/>
                </a:lnTo>
                <a:lnTo>
                  <a:pt x="120000" y="40000"/>
                </a:lnTo>
                <a:lnTo>
                  <a:pt x="120000" y="40000"/>
                </a:lnTo>
                <a:lnTo>
                  <a:pt x="120000" y="40000"/>
                </a:lnTo>
                <a:lnTo>
                  <a:pt x="120000" y="40879"/>
                </a:lnTo>
                <a:lnTo>
                  <a:pt x="120000" y="40879"/>
                </a:lnTo>
                <a:lnTo>
                  <a:pt x="120000" y="40879"/>
                </a:lnTo>
                <a:lnTo>
                  <a:pt x="120000" y="41758"/>
                </a:lnTo>
                <a:lnTo>
                  <a:pt x="120000" y="41758"/>
                </a:lnTo>
                <a:lnTo>
                  <a:pt x="120000" y="41758"/>
                </a:lnTo>
                <a:lnTo>
                  <a:pt x="120000" y="42637"/>
                </a:lnTo>
                <a:lnTo>
                  <a:pt x="120000" y="42637"/>
                </a:lnTo>
                <a:lnTo>
                  <a:pt x="120000" y="42637"/>
                </a:lnTo>
                <a:lnTo>
                  <a:pt x="120000" y="43956"/>
                </a:lnTo>
                <a:lnTo>
                  <a:pt x="120000" y="43956"/>
                </a:lnTo>
                <a:lnTo>
                  <a:pt x="120000" y="43956"/>
                </a:lnTo>
                <a:lnTo>
                  <a:pt x="120000" y="44835"/>
                </a:lnTo>
                <a:lnTo>
                  <a:pt x="120000" y="44835"/>
                </a:lnTo>
                <a:lnTo>
                  <a:pt x="120000" y="44835"/>
                </a:lnTo>
                <a:lnTo>
                  <a:pt x="120000" y="45714"/>
                </a:lnTo>
                <a:lnTo>
                  <a:pt x="120000" y="45714"/>
                </a:lnTo>
                <a:lnTo>
                  <a:pt x="120000" y="45714"/>
                </a:lnTo>
                <a:lnTo>
                  <a:pt x="120000" y="46593"/>
                </a:lnTo>
                <a:lnTo>
                  <a:pt x="120000" y="46593"/>
                </a:lnTo>
                <a:lnTo>
                  <a:pt x="120000" y="46593"/>
                </a:lnTo>
                <a:lnTo>
                  <a:pt x="120000" y="47472"/>
                </a:lnTo>
                <a:lnTo>
                  <a:pt x="120000" y="47472"/>
                </a:lnTo>
                <a:lnTo>
                  <a:pt x="120000" y="47472"/>
                </a:lnTo>
                <a:lnTo>
                  <a:pt x="120000" y="48791"/>
                </a:lnTo>
                <a:lnTo>
                  <a:pt x="120000" y="48791"/>
                </a:lnTo>
                <a:lnTo>
                  <a:pt x="120000" y="48791"/>
                </a:lnTo>
                <a:lnTo>
                  <a:pt x="120000" y="48791"/>
                </a:lnTo>
                <a:lnTo>
                  <a:pt x="120000" y="49670"/>
                </a:lnTo>
                <a:lnTo>
                  <a:pt x="120000" y="49670"/>
                </a:lnTo>
                <a:lnTo>
                  <a:pt x="120000" y="49670"/>
                </a:lnTo>
                <a:lnTo>
                  <a:pt x="120000" y="50549"/>
                </a:lnTo>
                <a:lnTo>
                  <a:pt x="120000" y="50549"/>
                </a:lnTo>
                <a:lnTo>
                  <a:pt x="120000" y="50549"/>
                </a:lnTo>
                <a:lnTo>
                  <a:pt x="120000" y="51428"/>
                </a:lnTo>
                <a:lnTo>
                  <a:pt x="120000" y="51428"/>
                </a:lnTo>
                <a:lnTo>
                  <a:pt x="120000" y="51428"/>
                </a:lnTo>
                <a:lnTo>
                  <a:pt x="120000" y="52307"/>
                </a:lnTo>
                <a:lnTo>
                  <a:pt x="120000" y="52307"/>
                </a:lnTo>
                <a:lnTo>
                  <a:pt x="120000" y="52307"/>
                </a:lnTo>
                <a:lnTo>
                  <a:pt x="120000" y="53626"/>
                </a:lnTo>
                <a:lnTo>
                  <a:pt x="120000" y="53626"/>
                </a:lnTo>
                <a:lnTo>
                  <a:pt x="120000" y="53626"/>
                </a:lnTo>
                <a:lnTo>
                  <a:pt x="120000" y="54505"/>
                </a:lnTo>
                <a:lnTo>
                  <a:pt x="120000" y="54505"/>
                </a:lnTo>
                <a:lnTo>
                  <a:pt x="120000" y="54505"/>
                </a:lnTo>
                <a:lnTo>
                  <a:pt x="120000" y="55384"/>
                </a:lnTo>
                <a:lnTo>
                  <a:pt x="120000" y="55384"/>
                </a:lnTo>
                <a:lnTo>
                  <a:pt x="120000" y="55384"/>
                </a:lnTo>
                <a:lnTo>
                  <a:pt x="120000" y="56263"/>
                </a:lnTo>
                <a:lnTo>
                  <a:pt x="120000" y="56263"/>
                </a:lnTo>
                <a:lnTo>
                  <a:pt x="120000" y="56263"/>
                </a:lnTo>
                <a:lnTo>
                  <a:pt x="120000" y="57142"/>
                </a:lnTo>
                <a:lnTo>
                  <a:pt x="120000" y="57142"/>
                </a:lnTo>
                <a:lnTo>
                  <a:pt x="120000" y="57142"/>
                </a:lnTo>
                <a:lnTo>
                  <a:pt x="120000" y="58461"/>
                </a:lnTo>
                <a:lnTo>
                  <a:pt x="120000" y="58461"/>
                </a:lnTo>
                <a:lnTo>
                  <a:pt x="120000" y="58461"/>
                </a:lnTo>
                <a:lnTo>
                  <a:pt x="120000" y="58461"/>
                </a:lnTo>
                <a:lnTo>
                  <a:pt x="118410" y="58461"/>
                </a:lnTo>
                <a:lnTo>
                  <a:pt x="118410" y="58461"/>
                </a:lnTo>
                <a:lnTo>
                  <a:pt x="118410" y="58461"/>
                </a:lnTo>
                <a:lnTo>
                  <a:pt x="118410" y="58461"/>
                </a:lnTo>
                <a:lnTo>
                  <a:pt x="116821" y="58461"/>
                </a:lnTo>
                <a:lnTo>
                  <a:pt x="116821" y="58461"/>
                </a:lnTo>
                <a:lnTo>
                  <a:pt x="116821" y="58461"/>
                </a:lnTo>
                <a:lnTo>
                  <a:pt x="116821" y="58461"/>
                </a:lnTo>
                <a:lnTo>
                  <a:pt x="115231" y="58461"/>
                </a:lnTo>
                <a:lnTo>
                  <a:pt x="115231" y="58461"/>
                </a:lnTo>
                <a:lnTo>
                  <a:pt x="115231" y="58461"/>
                </a:lnTo>
                <a:lnTo>
                  <a:pt x="115231" y="58461"/>
                </a:lnTo>
                <a:lnTo>
                  <a:pt x="113642" y="58461"/>
                </a:lnTo>
                <a:lnTo>
                  <a:pt x="113642" y="58461"/>
                </a:lnTo>
                <a:lnTo>
                  <a:pt x="113642" y="58461"/>
                </a:lnTo>
                <a:lnTo>
                  <a:pt x="113642" y="58461"/>
                </a:lnTo>
                <a:lnTo>
                  <a:pt x="111258" y="58461"/>
                </a:lnTo>
                <a:lnTo>
                  <a:pt x="111258" y="58461"/>
                </a:lnTo>
                <a:lnTo>
                  <a:pt x="111258" y="58461"/>
                </a:lnTo>
                <a:lnTo>
                  <a:pt x="111258" y="58461"/>
                </a:lnTo>
                <a:lnTo>
                  <a:pt x="109668" y="58461"/>
                </a:lnTo>
                <a:lnTo>
                  <a:pt x="109668" y="58461"/>
                </a:lnTo>
                <a:lnTo>
                  <a:pt x="109668" y="58461"/>
                </a:lnTo>
                <a:lnTo>
                  <a:pt x="109668" y="58461"/>
                </a:lnTo>
                <a:lnTo>
                  <a:pt x="109668" y="58461"/>
                </a:lnTo>
                <a:lnTo>
                  <a:pt x="109668" y="59340"/>
                </a:lnTo>
                <a:lnTo>
                  <a:pt x="108079" y="59340"/>
                </a:lnTo>
                <a:lnTo>
                  <a:pt x="108079" y="59340"/>
                </a:lnTo>
                <a:lnTo>
                  <a:pt x="108079" y="59340"/>
                </a:lnTo>
                <a:lnTo>
                  <a:pt x="108079" y="59340"/>
                </a:lnTo>
                <a:lnTo>
                  <a:pt x="108079" y="59340"/>
                </a:lnTo>
                <a:lnTo>
                  <a:pt x="108079" y="60219"/>
                </a:lnTo>
                <a:lnTo>
                  <a:pt x="108079" y="60219"/>
                </a:lnTo>
                <a:lnTo>
                  <a:pt x="108079" y="60219"/>
                </a:lnTo>
                <a:lnTo>
                  <a:pt x="108079" y="60219"/>
                </a:lnTo>
                <a:lnTo>
                  <a:pt x="108079" y="60219"/>
                </a:lnTo>
                <a:lnTo>
                  <a:pt x="108079" y="61098"/>
                </a:lnTo>
                <a:lnTo>
                  <a:pt x="108079" y="61098"/>
                </a:lnTo>
                <a:lnTo>
                  <a:pt x="108079" y="61098"/>
                </a:lnTo>
                <a:lnTo>
                  <a:pt x="108079" y="61978"/>
                </a:lnTo>
                <a:lnTo>
                  <a:pt x="108079" y="61978"/>
                </a:lnTo>
                <a:lnTo>
                  <a:pt x="108079" y="61978"/>
                </a:lnTo>
                <a:lnTo>
                  <a:pt x="108079" y="61978"/>
                </a:lnTo>
                <a:lnTo>
                  <a:pt x="108079" y="61978"/>
                </a:lnTo>
                <a:lnTo>
                  <a:pt x="108079" y="63296"/>
                </a:lnTo>
                <a:lnTo>
                  <a:pt x="108079" y="63296"/>
                </a:lnTo>
                <a:lnTo>
                  <a:pt x="106490" y="63296"/>
                </a:lnTo>
                <a:lnTo>
                  <a:pt x="106490" y="63296"/>
                </a:lnTo>
                <a:lnTo>
                  <a:pt x="106490" y="63296"/>
                </a:lnTo>
                <a:lnTo>
                  <a:pt x="106490" y="63296"/>
                </a:lnTo>
                <a:lnTo>
                  <a:pt x="106490" y="64175"/>
                </a:lnTo>
                <a:lnTo>
                  <a:pt x="106490" y="64175"/>
                </a:lnTo>
                <a:lnTo>
                  <a:pt x="106490" y="64175"/>
                </a:lnTo>
                <a:lnTo>
                  <a:pt x="106490" y="64175"/>
                </a:lnTo>
                <a:lnTo>
                  <a:pt x="104900" y="64175"/>
                </a:lnTo>
                <a:lnTo>
                  <a:pt x="104900" y="65054"/>
                </a:lnTo>
                <a:lnTo>
                  <a:pt x="104900" y="65054"/>
                </a:lnTo>
                <a:lnTo>
                  <a:pt x="104900" y="65054"/>
                </a:lnTo>
                <a:lnTo>
                  <a:pt x="104900" y="65054"/>
                </a:lnTo>
                <a:lnTo>
                  <a:pt x="104900" y="65054"/>
                </a:lnTo>
                <a:lnTo>
                  <a:pt x="104900" y="65934"/>
                </a:lnTo>
                <a:lnTo>
                  <a:pt x="104900" y="65934"/>
                </a:lnTo>
                <a:lnTo>
                  <a:pt x="104900" y="65934"/>
                </a:lnTo>
                <a:lnTo>
                  <a:pt x="104900" y="65934"/>
                </a:lnTo>
                <a:lnTo>
                  <a:pt x="104900" y="65934"/>
                </a:lnTo>
                <a:lnTo>
                  <a:pt x="104900" y="65934"/>
                </a:lnTo>
                <a:lnTo>
                  <a:pt x="104900" y="66813"/>
                </a:lnTo>
                <a:lnTo>
                  <a:pt x="102516" y="66813"/>
                </a:lnTo>
                <a:lnTo>
                  <a:pt x="102516" y="66813"/>
                </a:lnTo>
                <a:lnTo>
                  <a:pt x="102516" y="66813"/>
                </a:lnTo>
                <a:lnTo>
                  <a:pt x="102516" y="66813"/>
                </a:lnTo>
                <a:lnTo>
                  <a:pt x="100927" y="66813"/>
                </a:lnTo>
                <a:lnTo>
                  <a:pt x="100927" y="66813"/>
                </a:lnTo>
                <a:lnTo>
                  <a:pt x="100927" y="66813"/>
                </a:lnTo>
                <a:lnTo>
                  <a:pt x="100927" y="68131"/>
                </a:lnTo>
                <a:lnTo>
                  <a:pt x="100927" y="68131"/>
                </a:lnTo>
                <a:lnTo>
                  <a:pt x="102516" y="68131"/>
                </a:lnTo>
                <a:lnTo>
                  <a:pt x="102516" y="68131"/>
                </a:lnTo>
                <a:lnTo>
                  <a:pt x="102516" y="68131"/>
                </a:lnTo>
                <a:lnTo>
                  <a:pt x="102516" y="68131"/>
                </a:lnTo>
                <a:lnTo>
                  <a:pt x="102516" y="69010"/>
                </a:lnTo>
                <a:lnTo>
                  <a:pt x="102516" y="69010"/>
                </a:lnTo>
                <a:lnTo>
                  <a:pt x="102516" y="69010"/>
                </a:lnTo>
                <a:lnTo>
                  <a:pt x="102516" y="69010"/>
                </a:lnTo>
                <a:lnTo>
                  <a:pt x="102516" y="69010"/>
                </a:lnTo>
                <a:lnTo>
                  <a:pt x="102516" y="69890"/>
                </a:lnTo>
                <a:lnTo>
                  <a:pt x="104900" y="69890"/>
                </a:lnTo>
                <a:lnTo>
                  <a:pt x="104900" y="69890"/>
                </a:lnTo>
                <a:lnTo>
                  <a:pt x="102516" y="69890"/>
                </a:lnTo>
                <a:lnTo>
                  <a:pt x="102516" y="69890"/>
                </a:lnTo>
                <a:lnTo>
                  <a:pt x="102516" y="69890"/>
                </a:lnTo>
                <a:lnTo>
                  <a:pt x="102516" y="70769"/>
                </a:lnTo>
                <a:lnTo>
                  <a:pt x="102516" y="70769"/>
                </a:lnTo>
                <a:lnTo>
                  <a:pt x="102516" y="70769"/>
                </a:lnTo>
                <a:lnTo>
                  <a:pt x="100927" y="70769"/>
                </a:lnTo>
                <a:lnTo>
                  <a:pt x="100927" y="70769"/>
                </a:lnTo>
                <a:lnTo>
                  <a:pt x="100927" y="70769"/>
                </a:lnTo>
                <a:lnTo>
                  <a:pt x="100927" y="70769"/>
                </a:lnTo>
                <a:lnTo>
                  <a:pt x="100927" y="70769"/>
                </a:lnTo>
                <a:lnTo>
                  <a:pt x="100927" y="71648"/>
                </a:lnTo>
                <a:lnTo>
                  <a:pt x="99337" y="71648"/>
                </a:lnTo>
                <a:lnTo>
                  <a:pt x="99337" y="71648"/>
                </a:lnTo>
                <a:lnTo>
                  <a:pt x="99337" y="71648"/>
                </a:lnTo>
                <a:lnTo>
                  <a:pt x="99337" y="71648"/>
                </a:lnTo>
                <a:lnTo>
                  <a:pt x="99337" y="71648"/>
                </a:lnTo>
                <a:lnTo>
                  <a:pt x="99337" y="72967"/>
                </a:lnTo>
                <a:lnTo>
                  <a:pt x="99337" y="72967"/>
                </a:lnTo>
                <a:lnTo>
                  <a:pt x="99337" y="72967"/>
                </a:lnTo>
                <a:lnTo>
                  <a:pt x="97748" y="72967"/>
                </a:lnTo>
                <a:lnTo>
                  <a:pt x="97748" y="72967"/>
                </a:lnTo>
                <a:lnTo>
                  <a:pt x="99337" y="72967"/>
                </a:lnTo>
                <a:lnTo>
                  <a:pt x="99337" y="73846"/>
                </a:lnTo>
                <a:lnTo>
                  <a:pt x="99337" y="73846"/>
                </a:lnTo>
                <a:lnTo>
                  <a:pt x="99337" y="73846"/>
                </a:lnTo>
                <a:lnTo>
                  <a:pt x="99337" y="73846"/>
                </a:lnTo>
                <a:lnTo>
                  <a:pt x="99337" y="74725"/>
                </a:lnTo>
                <a:lnTo>
                  <a:pt x="99337" y="74725"/>
                </a:lnTo>
                <a:lnTo>
                  <a:pt x="99337" y="74725"/>
                </a:lnTo>
                <a:lnTo>
                  <a:pt x="99337" y="74725"/>
                </a:lnTo>
                <a:lnTo>
                  <a:pt x="99337" y="75604"/>
                </a:lnTo>
                <a:lnTo>
                  <a:pt x="99337" y="75604"/>
                </a:lnTo>
                <a:lnTo>
                  <a:pt x="99337" y="75604"/>
                </a:lnTo>
                <a:lnTo>
                  <a:pt x="99337" y="75604"/>
                </a:lnTo>
                <a:lnTo>
                  <a:pt x="100927" y="75604"/>
                </a:lnTo>
                <a:lnTo>
                  <a:pt x="100927" y="76483"/>
                </a:lnTo>
                <a:lnTo>
                  <a:pt x="99337" y="76483"/>
                </a:lnTo>
                <a:lnTo>
                  <a:pt x="99337" y="76483"/>
                </a:lnTo>
                <a:lnTo>
                  <a:pt x="99337" y="76483"/>
                </a:lnTo>
                <a:lnTo>
                  <a:pt x="99337" y="76483"/>
                </a:lnTo>
                <a:lnTo>
                  <a:pt x="99337" y="76483"/>
                </a:lnTo>
                <a:lnTo>
                  <a:pt x="99337" y="77802"/>
                </a:lnTo>
                <a:lnTo>
                  <a:pt x="99337" y="77802"/>
                </a:lnTo>
                <a:lnTo>
                  <a:pt x="99337" y="77802"/>
                </a:lnTo>
                <a:lnTo>
                  <a:pt x="97748" y="77802"/>
                </a:lnTo>
                <a:lnTo>
                  <a:pt x="97748" y="77802"/>
                </a:lnTo>
                <a:lnTo>
                  <a:pt x="97748" y="77802"/>
                </a:lnTo>
                <a:lnTo>
                  <a:pt x="97748" y="77802"/>
                </a:lnTo>
                <a:lnTo>
                  <a:pt x="97748" y="78681"/>
                </a:lnTo>
                <a:lnTo>
                  <a:pt x="96158" y="78681"/>
                </a:lnTo>
                <a:lnTo>
                  <a:pt x="96158" y="78681"/>
                </a:lnTo>
                <a:lnTo>
                  <a:pt x="96158" y="78681"/>
                </a:lnTo>
                <a:lnTo>
                  <a:pt x="96158" y="78681"/>
                </a:lnTo>
                <a:lnTo>
                  <a:pt x="96158" y="78681"/>
                </a:lnTo>
                <a:lnTo>
                  <a:pt x="96158" y="78681"/>
                </a:lnTo>
                <a:lnTo>
                  <a:pt x="96158" y="79560"/>
                </a:lnTo>
                <a:lnTo>
                  <a:pt x="96158" y="79560"/>
                </a:lnTo>
                <a:lnTo>
                  <a:pt x="96158" y="79560"/>
                </a:lnTo>
                <a:lnTo>
                  <a:pt x="96158" y="79560"/>
                </a:lnTo>
                <a:lnTo>
                  <a:pt x="96158" y="80439"/>
                </a:lnTo>
                <a:lnTo>
                  <a:pt x="96158" y="80439"/>
                </a:lnTo>
                <a:lnTo>
                  <a:pt x="96158" y="80439"/>
                </a:lnTo>
                <a:lnTo>
                  <a:pt x="96158" y="80439"/>
                </a:lnTo>
                <a:lnTo>
                  <a:pt x="96158" y="81318"/>
                </a:lnTo>
                <a:lnTo>
                  <a:pt x="96158" y="81318"/>
                </a:lnTo>
                <a:lnTo>
                  <a:pt x="96158" y="81318"/>
                </a:lnTo>
                <a:lnTo>
                  <a:pt x="96158" y="81318"/>
                </a:lnTo>
                <a:lnTo>
                  <a:pt x="97748" y="81318"/>
                </a:lnTo>
                <a:lnTo>
                  <a:pt x="97748" y="81318"/>
                </a:lnTo>
                <a:lnTo>
                  <a:pt x="97748" y="81318"/>
                </a:lnTo>
                <a:lnTo>
                  <a:pt x="97748" y="81318"/>
                </a:lnTo>
                <a:lnTo>
                  <a:pt x="99337" y="81318"/>
                </a:lnTo>
                <a:lnTo>
                  <a:pt x="99337" y="81318"/>
                </a:lnTo>
                <a:lnTo>
                  <a:pt x="99337" y="80439"/>
                </a:lnTo>
                <a:lnTo>
                  <a:pt x="99337" y="80439"/>
                </a:lnTo>
                <a:lnTo>
                  <a:pt x="99337" y="80439"/>
                </a:lnTo>
                <a:lnTo>
                  <a:pt x="99337" y="80439"/>
                </a:lnTo>
                <a:lnTo>
                  <a:pt x="99337" y="80439"/>
                </a:lnTo>
                <a:lnTo>
                  <a:pt x="100927" y="80439"/>
                </a:lnTo>
                <a:lnTo>
                  <a:pt x="100927" y="81318"/>
                </a:lnTo>
                <a:lnTo>
                  <a:pt x="100927" y="81318"/>
                </a:lnTo>
                <a:lnTo>
                  <a:pt x="100927" y="81318"/>
                </a:lnTo>
                <a:lnTo>
                  <a:pt x="100927" y="81318"/>
                </a:lnTo>
                <a:lnTo>
                  <a:pt x="100927" y="81318"/>
                </a:lnTo>
                <a:lnTo>
                  <a:pt x="102516" y="81318"/>
                </a:lnTo>
                <a:lnTo>
                  <a:pt x="102516" y="81318"/>
                </a:lnTo>
                <a:lnTo>
                  <a:pt x="102516" y="82637"/>
                </a:lnTo>
                <a:lnTo>
                  <a:pt x="100927" y="82637"/>
                </a:lnTo>
                <a:lnTo>
                  <a:pt x="100927" y="82637"/>
                </a:lnTo>
                <a:lnTo>
                  <a:pt x="100927" y="82637"/>
                </a:lnTo>
                <a:lnTo>
                  <a:pt x="100927" y="82637"/>
                </a:lnTo>
                <a:lnTo>
                  <a:pt x="100927" y="83516"/>
                </a:lnTo>
                <a:lnTo>
                  <a:pt x="100927" y="83516"/>
                </a:lnTo>
                <a:lnTo>
                  <a:pt x="100927" y="83516"/>
                </a:lnTo>
                <a:lnTo>
                  <a:pt x="100927" y="83516"/>
                </a:lnTo>
                <a:lnTo>
                  <a:pt x="100927" y="84395"/>
                </a:lnTo>
                <a:lnTo>
                  <a:pt x="102516" y="84395"/>
                </a:lnTo>
                <a:lnTo>
                  <a:pt x="102516" y="84395"/>
                </a:lnTo>
                <a:lnTo>
                  <a:pt x="102516" y="84395"/>
                </a:lnTo>
                <a:lnTo>
                  <a:pt x="102516" y="84395"/>
                </a:lnTo>
                <a:lnTo>
                  <a:pt x="102516" y="85274"/>
                </a:lnTo>
                <a:lnTo>
                  <a:pt x="102516" y="85274"/>
                </a:lnTo>
                <a:lnTo>
                  <a:pt x="102516" y="85274"/>
                </a:lnTo>
                <a:lnTo>
                  <a:pt x="102516" y="86153"/>
                </a:lnTo>
                <a:lnTo>
                  <a:pt x="102516" y="86153"/>
                </a:lnTo>
                <a:lnTo>
                  <a:pt x="104900" y="86153"/>
                </a:lnTo>
                <a:lnTo>
                  <a:pt x="104900" y="86153"/>
                </a:lnTo>
                <a:lnTo>
                  <a:pt x="104900" y="86153"/>
                </a:lnTo>
                <a:lnTo>
                  <a:pt x="104900" y="86153"/>
                </a:lnTo>
                <a:lnTo>
                  <a:pt x="104900" y="87472"/>
                </a:lnTo>
                <a:lnTo>
                  <a:pt x="104900" y="87472"/>
                </a:lnTo>
                <a:lnTo>
                  <a:pt x="104900" y="87472"/>
                </a:lnTo>
                <a:lnTo>
                  <a:pt x="104900" y="87472"/>
                </a:lnTo>
                <a:lnTo>
                  <a:pt x="104900" y="88351"/>
                </a:lnTo>
                <a:lnTo>
                  <a:pt x="104900" y="88351"/>
                </a:lnTo>
                <a:lnTo>
                  <a:pt x="104900" y="88351"/>
                </a:lnTo>
                <a:lnTo>
                  <a:pt x="102516" y="88351"/>
                </a:lnTo>
                <a:lnTo>
                  <a:pt x="102516" y="88351"/>
                </a:lnTo>
                <a:lnTo>
                  <a:pt x="102516" y="89230"/>
                </a:lnTo>
                <a:lnTo>
                  <a:pt x="104900" y="89230"/>
                </a:lnTo>
                <a:lnTo>
                  <a:pt x="104900" y="89230"/>
                </a:lnTo>
                <a:lnTo>
                  <a:pt x="104900" y="89230"/>
                </a:lnTo>
                <a:lnTo>
                  <a:pt x="104900" y="89230"/>
                </a:lnTo>
                <a:lnTo>
                  <a:pt x="104900" y="89230"/>
                </a:lnTo>
                <a:lnTo>
                  <a:pt x="104900" y="90109"/>
                </a:lnTo>
                <a:lnTo>
                  <a:pt x="104900" y="90109"/>
                </a:lnTo>
                <a:lnTo>
                  <a:pt x="106490" y="90109"/>
                </a:lnTo>
                <a:lnTo>
                  <a:pt x="106490" y="90109"/>
                </a:lnTo>
                <a:lnTo>
                  <a:pt x="106490" y="90109"/>
                </a:lnTo>
                <a:lnTo>
                  <a:pt x="106490" y="90109"/>
                </a:lnTo>
                <a:lnTo>
                  <a:pt x="106490" y="90109"/>
                </a:lnTo>
                <a:lnTo>
                  <a:pt x="106490" y="90109"/>
                </a:lnTo>
                <a:lnTo>
                  <a:pt x="108079" y="90109"/>
                </a:lnTo>
                <a:lnTo>
                  <a:pt x="108079" y="90109"/>
                </a:lnTo>
                <a:lnTo>
                  <a:pt x="108079" y="90989"/>
                </a:lnTo>
                <a:lnTo>
                  <a:pt x="108079" y="90989"/>
                </a:lnTo>
                <a:lnTo>
                  <a:pt x="108079" y="90989"/>
                </a:lnTo>
                <a:lnTo>
                  <a:pt x="108079" y="90989"/>
                </a:lnTo>
                <a:lnTo>
                  <a:pt x="108079" y="92307"/>
                </a:lnTo>
                <a:lnTo>
                  <a:pt x="108079" y="92307"/>
                </a:lnTo>
                <a:lnTo>
                  <a:pt x="108079" y="92307"/>
                </a:lnTo>
                <a:lnTo>
                  <a:pt x="108079" y="92307"/>
                </a:lnTo>
                <a:lnTo>
                  <a:pt x="108079" y="93186"/>
                </a:lnTo>
                <a:lnTo>
                  <a:pt x="108079" y="93186"/>
                </a:lnTo>
                <a:lnTo>
                  <a:pt x="108079" y="93186"/>
                </a:lnTo>
                <a:lnTo>
                  <a:pt x="108079" y="93186"/>
                </a:lnTo>
                <a:lnTo>
                  <a:pt x="108079" y="94065"/>
                </a:lnTo>
                <a:lnTo>
                  <a:pt x="108079" y="94065"/>
                </a:lnTo>
                <a:lnTo>
                  <a:pt x="106490" y="94065"/>
                </a:lnTo>
                <a:lnTo>
                  <a:pt x="106490" y="94065"/>
                </a:lnTo>
                <a:lnTo>
                  <a:pt x="106490" y="94065"/>
                </a:lnTo>
                <a:lnTo>
                  <a:pt x="106490" y="94065"/>
                </a:lnTo>
                <a:lnTo>
                  <a:pt x="106490" y="94065"/>
                </a:lnTo>
                <a:lnTo>
                  <a:pt x="106490" y="94065"/>
                </a:lnTo>
                <a:lnTo>
                  <a:pt x="104900" y="94065"/>
                </a:lnTo>
                <a:lnTo>
                  <a:pt x="104900" y="94065"/>
                </a:lnTo>
                <a:lnTo>
                  <a:pt x="104900" y="94065"/>
                </a:lnTo>
                <a:lnTo>
                  <a:pt x="104900" y="94065"/>
                </a:lnTo>
                <a:lnTo>
                  <a:pt x="104900" y="94065"/>
                </a:lnTo>
                <a:lnTo>
                  <a:pt x="102516" y="94065"/>
                </a:lnTo>
                <a:lnTo>
                  <a:pt x="102516" y="94065"/>
                </a:lnTo>
                <a:lnTo>
                  <a:pt x="102516" y="94065"/>
                </a:lnTo>
                <a:lnTo>
                  <a:pt x="100927" y="94065"/>
                </a:lnTo>
                <a:lnTo>
                  <a:pt x="100927" y="94065"/>
                </a:lnTo>
                <a:lnTo>
                  <a:pt x="100927" y="94065"/>
                </a:lnTo>
                <a:lnTo>
                  <a:pt x="100927" y="94065"/>
                </a:lnTo>
                <a:lnTo>
                  <a:pt x="100927" y="94065"/>
                </a:lnTo>
                <a:lnTo>
                  <a:pt x="100927" y="94065"/>
                </a:lnTo>
                <a:lnTo>
                  <a:pt x="99337" y="94065"/>
                </a:lnTo>
                <a:lnTo>
                  <a:pt x="99337" y="94065"/>
                </a:lnTo>
                <a:lnTo>
                  <a:pt x="99337" y="94065"/>
                </a:lnTo>
                <a:lnTo>
                  <a:pt x="99337" y="94945"/>
                </a:lnTo>
                <a:lnTo>
                  <a:pt x="99337" y="94945"/>
                </a:lnTo>
                <a:lnTo>
                  <a:pt x="97748" y="94945"/>
                </a:lnTo>
                <a:lnTo>
                  <a:pt x="97748" y="94945"/>
                </a:lnTo>
                <a:lnTo>
                  <a:pt x="97748" y="94945"/>
                </a:lnTo>
                <a:lnTo>
                  <a:pt x="96158" y="94945"/>
                </a:lnTo>
                <a:lnTo>
                  <a:pt x="96158" y="94945"/>
                </a:lnTo>
                <a:lnTo>
                  <a:pt x="96158" y="94945"/>
                </a:lnTo>
                <a:lnTo>
                  <a:pt x="96158" y="94945"/>
                </a:lnTo>
                <a:lnTo>
                  <a:pt x="96158" y="94945"/>
                </a:lnTo>
                <a:lnTo>
                  <a:pt x="93774" y="94945"/>
                </a:lnTo>
                <a:lnTo>
                  <a:pt x="93774" y="94945"/>
                </a:lnTo>
                <a:lnTo>
                  <a:pt x="93774" y="95824"/>
                </a:lnTo>
                <a:lnTo>
                  <a:pt x="93774" y="95824"/>
                </a:lnTo>
                <a:lnTo>
                  <a:pt x="93774" y="95824"/>
                </a:lnTo>
                <a:lnTo>
                  <a:pt x="93774" y="95824"/>
                </a:lnTo>
                <a:lnTo>
                  <a:pt x="93774" y="97142"/>
                </a:lnTo>
                <a:lnTo>
                  <a:pt x="93774" y="97142"/>
                </a:lnTo>
                <a:lnTo>
                  <a:pt x="93774" y="97142"/>
                </a:lnTo>
                <a:lnTo>
                  <a:pt x="93774" y="97142"/>
                </a:lnTo>
                <a:lnTo>
                  <a:pt x="93774" y="98021"/>
                </a:lnTo>
                <a:lnTo>
                  <a:pt x="93774" y="98021"/>
                </a:lnTo>
                <a:lnTo>
                  <a:pt x="93774" y="98021"/>
                </a:lnTo>
                <a:lnTo>
                  <a:pt x="93774" y="98021"/>
                </a:lnTo>
                <a:lnTo>
                  <a:pt x="93774" y="98021"/>
                </a:lnTo>
                <a:lnTo>
                  <a:pt x="93774" y="98901"/>
                </a:lnTo>
                <a:lnTo>
                  <a:pt x="93774" y="98901"/>
                </a:lnTo>
                <a:lnTo>
                  <a:pt x="93774" y="98901"/>
                </a:lnTo>
                <a:lnTo>
                  <a:pt x="93774" y="98901"/>
                </a:lnTo>
                <a:lnTo>
                  <a:pt x="93774" y="98901"/>
                </a:lnTo>
                <a:lnTo>
                  <a:pt x="92185" y="98901"/>
                </a:lnTo>
                <a:lnTo>
                  <a:pt x="92185" y="99780"/>
                </a:lnTo>
                <a:lnTo>
                  <a:pt x="92185" y="99780"/>
                </a:lnTo>
                <a:lnTo>
                  <a:pt x="92185" y="99780"/>
                </a:lnTo>
                <a:lnTo>
                  <a:pt x="90596" y="99780"/>
                </a:lnTo>
                <a:lnTo>
                  <a:pt x="90596" y="99780"/>
                </a:lnTo>
                <a:lnTo>
                  <a:pt x="90596" y="99780"/>
                </a:lnTo>
                <a:lnTo>
                  <a:pt x="90596" y="99780"/>
                </a:lnTo>
                <a:lnTo>
                  <a:pt x="90596" y="100659"/>
                </a:lnTo>
                <a:lnTo>
                  <a:pt x="90596" y="100659"/>
                </a:lnTo>
                <a:lnTo>
                  <a:pt x="90596" y="100659"/>
                </a:lnTo>
                <a:lnTo>
                  <a:pt x="90596" y="100659"/>
                </a:lnTo>
                <a:lnTo>
                  <a:pt x="90596" y="100659"/>
                </a:lnTo>
                <a:lnTo>
                  <a:pt x="90596" y="101978"/>
                </a:lnTo>
                <a:lnTo>
                  <a:pt x="89006" y="101978"/>
                </a:lnTo>
                <a:lnTo>
                  <a:pt x="89006" y="101978"/>
                </a:lnTo>
                <a:lnTo>
                  <a:pt x="89006" y="100659"/>
                </a:lnTo>
                <a:lnTo>
                  <a:pt x="89006" y="100659"/>
                </a:lnTo>
                <a:lnTo>
                  <a:pt x="89006" y="101978"/>
                </a:lnTo>
                <a:lnTo>
                  <a:pt x="89006" y="101978"/>
                </a:lnTo>
                <a:lnTo>
                  <a:pt x="89006" y="101978"/>
                </a:lnTo>
                <a:lnTo>
                  <a:pt x="89006" y="101978"/>
                </a:lnTo>
                <a:lnTo>
                  <a:pt x="87417" y="101978"/>
                </a:lnTo>
                <a:lnTo>
                  <a:pt x="87417" y="101978"/>
                </a:lnTo>
                <a:lnTo>
                  <a:pt x="87417" y="102857"/>
                </a:lnTo>
                <a:lnTo>
                  <a:pt x="87417" y="102857"/>
                </a:lnTo>
                <a:lnTo>
                  <a:pt x="87417" y="102857"/>
                </a:lnTo>
                <a:lnTo>
                  <a:pt x="85033" y="102857"/>
                </a:lnTo>
                <a:lnTo>
                  <a:pt x="85033" y="102857"/>
                </a:lnTo>
                <a:lnTo>
                  <a:pt x="85033" y="102857"/>
                </a:lnTo>
                <a:lnTo>
                  <a:pt x="85033" y="103736"/>
                </a:lnTo>
                <a:lnTo>
                  <a:pt x="85033" y="103736"/>
                </a:lnTo>
                <a:lnTo>
                  <a:pt x="85033" y="103736"/>
                </a:lnTo>
                <a:lnTo>
                  <a:pt x="85033" y="103736"/>
                </a:lnTo>
                <a:lnTo>
                  <a:pt x="85033" y="104615"/>
                </a:lnTo>
                <a:lnTo>
                  <a:pt x="85033" y="104615"/>
                </a:lnTo>
                <a:lnTo>
                  <a:pt x="85033" y="104615"/>
                </a:lnTo>
                <a:lnTo>
                  <a:pt x="83443" y="104615"/>
                </a:lnTo>
                <a:lnTo>
                  <a:pt x="83443" y="104615"/>
                </a:lnTo>
                <a:lnTo>
                  <a:pt x="83443" y="104615"/>
                </a:lnTo>
                <a:lnTo>
                  <a:pt x="83443" y="105494"/>
                </a:lnTo>
                <a:lnTo>
                  <a:pt x="83443" y="105494"/>
                </a:lnTo>
                <a:lnTo>
                  <a:pt x="83443" y="105494"/>
                </a:lnTo>
                <a:lnTo>
                  <a:pt x="81854" y="105494"/>
                </a:lnTo>
                <a:lnTo>
                  <a:pt x="81854" y="105494"/>
                </a:lnTo>
                <a:lnTo>
                  <a:pt x="81854" y="105494"/>
                </a:lnTo>
                <a:lnTo>
                  <a:pt x="81854" y="105494"/>
                </a:lnTo>
                <a:lnTo>
                  <a:pt x="81854" y="106813"/>
                </a:lnTo>
                <a:lnTo>
                  <a:pt x="81854" y="106813"/>
                </a:lnTo>
                <a:lnTo>
                  <a:pt x="80264" y="106813"/>
                </a:lnTo>
                <a:lnTo>
                  <a:pt x="80264" y="106813"/>
                </a:lnTo>
                <a:lnTo>
                  <a:pt x="80264" y="106813"/>
                </a:lnTo>
                <a:lnTo>
                  <a:pt x="80264" y="106813"/>
                </a:lnTo>
                <a:lnTo>
                  <a:pt x="80264" y="106813"/>
                </a:lnTo>
                <a:lnTo>
                  <a:pt x="80264" y="106813"/>
                </a:lnTo>
                <a:lnTo>
                  <a:pt x="80264" y="107692"/>
                </a:lnTo>
                <a:lnTo>
                  <a:pt x="80264" y="107692"/>
                </a:lnTo>
                <a:lnTo>
                  <a:pt x="78675" y="107692"/>
                </a:lnTo>
                <a:lnTo>
                  <a:pt x="78675" y="107692"/>
                </a:lnTo>
                <a:lnTo>
                  <a:pt x="78675" y="107692"/>
                </a:lnTo>
                <a:lnTo>
                  <a:pt x="78675" y="107692"/>
                </a:lnTo>
                <a:lnTo>
                  <a:pt x="76291" y="107692"/>
                </a:lnTo>
                <a:lnTo>
                  <a:pt x="76291" y="107692"/>
                </a:lnTo>
                <a:lnTo>
                  <a:pt x="76291" y="107692"/>
                </a:lnTo>
                <a:lnTo>
                  <a:pt x="76291" y="107692"/>
                </a:lnTo>
                <a:lnTo>
                  <a:pt x="76291" y="107692"/>
                </a:lnTo>
                <a:lnTo>
                  <a:pt x="76291" y="107692"/>
                </a:lnTo>
                <a:lnTo>
                  <a:pt x="74701" y="107692"/>
                </a:lnTo>
                <a:lnTo>
                  <a:pt x="74701" y="107692"/>
                </a:lnTo>
                <a:lnTo>
                  <a:pt x="74701" y="107692"/>
                </a:lnTo>
                <a:lnTo>
                  <a:pt x="74701" y="107692"/>
                </a:lnTo>
                <a:lnTo>
                  <a:pt x="74701" y="107692"/>
                </a:lnTo>
                <a:lnTo>
                  <a:pt x="74701" y="107692"/>
                </a:lnTo>
                <a:lnTo>
                  <a:pt x="74701" y="107692"/>
                </a:lnTo>
                <a:lnTo>
                  <a:pt x="73112" y="107692"/>
                </a:lnTo>
                <a:lnTo>
                  <a:pt x="73112" y="107692"/>
                </a:lnTo>
                <a:lnTo>
                  <a:pt x="73112" y="107692"/>
                </a:lnTo>
                <a:lnTo>
                  <a:pt x="73112" y="108571"/>
                </a:lnTo>
                <a:lnTo>
                  <a:pt x="71523" y="108571"/>
                </a:lnTo>
                <a:lnTo>
                  <a:pt x="71523" y="108571"/>
                </a:lnTo>
                <a:lnTo>
                  <a:pt x="71523" y="108571"/>
                </a:lnTo>
                <a:lnTo>
                  <a:pt x="71523" y="108571"/>
                </a:lnTo>
                <a:lnTo>
                  <a:pt x="69933" y="108571"/>
                </a:lnTo>
                <a:lnTo>
                  <a:pt x="69933" y="108571"/>
                </a:lnTo>
                <a:lnTo>
                  <a:pt x="69933" y="108571"/>
                </a:lnTo>
                <a:lnTo>
                  <a:pt x="69933" y="108571"/>
                </a:lnTo>
                <a:lnTo>
                  <a:pt x="68344" y="108571"/>
                </a:lnTo>
                <a:lnTo>
                  <a:pt x="68344" y="108571"/>
                </a:lnTo>
                <a:lnTo>
                  <a:pt x="68344" y="108571"/>
                </a:lnTo>
                <a:lnTo>
                  <a:pt x="68344" y="108571"/>
                </a:lnTo>
                <a:lnTo>
                  <a:pt x="68344" y="108571"/>
                </a:lnTo>
                <a:lnTo>
                  <a:pt x="65960" y="108571"/>
                </a:lnTo>
                <a:lnTo>
                  <a:pt x="65960" y="108571"/>
                </a:lnTo>
                <a:lnTo>
                  <a:pt x="65960" y="108571"/>
                </a:lnTo>
                <a:lnTo>
                  <a:pt x="65960" y="108571"/>
                </a:lnTo>
                <a:lnTo>
                  <a:pt x="65960" y="108571"/>
                </a:lnTo>
                <a:lnTo>
                  <a:pt x="65960" y="108571"/>
                </a:lnTo>
                <a:lnTo>
                  <a:pt x="64370" y="108571"/>
                </a:lnTo>
                <a:lnTo>
                  <a:pt x="64370" y="108571"/>
                </a:lnTo>
                <a:lnTo>
                  <a:pt x="64370" y="108571"/>
                </a:lnTo>
                <a:lnTo>
                  <a:pt x="64370" y="108571"/>
                </a:lnTo>
                <a:lnTo>
                  <a:pt x="64370" y="108571"/>
                </a:lnTo>
                <a:lnTo>
                  <a:pt x="62781" y="108571"/>
                </a:lnTo>
                <a:lnTo>
                  <a:pt x="62781" y="108571"/>
                </a:lnTo>
                <a:lnTo>
                  <a:pt x="62781" y="108571"/>
                </a:lnTo>
                <a:lnTo>
                  <a:pt x="62781" y="108571"/>
                </a:lnTo>
                <a:lnTo>
                  <a:pt x="62781" y="109450"/>
                </a:lnTo>
                <a:lnTo>
                  <a:pt x="61192" y="109450"/>
                </a:lnTo>
                <a:lnTo>
                  <a:pt x="61192" y="109450"/>
                </a:lnTo>
                <a:lnTo>
                  <a:pt x="61192" y="109450"/>
                </a:lnTo>
                <a:lnTo>
                  <a:pt x="61192" y="109450"/>
                </a:lnTo>
                <a:lnTo>
                  <a:pt x="61192" y="109450"/>
                </a:lnTo>
                <a:lnTo>
                  <a:pt x="61192" y="110329"/>
                </a:lnTo>
                <a:lnTo>
                  <a:pt x="62781" y="110329"/>
                </a:lnTo>
                <a:lnTo>
                  <a:pt x="62781" y="110329"/>
                </a:lnTo>
                <a:lnTo>
                  <a:pt x="62781" y="110329"/>
                </a:lnTo>
                <a:lnTo>
                  <a:pt x="62781" y="110329"/>
                </a:lnTo>
                <a:lnTo>
                  <a:pt x="62781" y="110329"/>
                </a:lnTo>
                <a:lnTo>
                  <a:pt x="64370" y="110329"/>
                </a:lnTo>
                <a:lnTo>
                  <a:pt x="64370" y="110329"/>
                </a:lnTo>
                <a:lnTo>
                  <a:pt x="64370" y="111648"/>
                </a:lnTo>
                <a:lnTo>
                  <a:pt x="64370" y="111648"/>
                </a:lnTo>
                <a:lnTo>
                  <a:pt x="64370" y="111648"/>
                </a:lnTo>
                <a:lnTo>
                  <a:pt x="62781" y="111648"/>
                </a:lnTo>
                <a:lnTo>
                  <a:pt x="62781" y="111648"/>
                </a:lnTo>
                <a:lnTo>
                  <a:pt x="62781" y="112527"/>
                </a:lnTo>
                <a:lnTo>
                  <a:pt x="62781" y="112527"/>
                </a:lnTo>
                <a:lnTo>
                  <a:pt x="62781" y="112527"/>
                </a:lnTo>
                <a:lnTo>
                  <a:pt x="62781" y="112527"/>
                </a:lnTo>
                <a:lnTo>
                  <a:pt x="62781" y="112527"/>
                </a:lnTo>
                <a:lnTo>
                  <a:pt x="61192" y="112527"/>
                </a:lnTo>
                <a:lnTo>
                  <a:pt x="61192" y="113406"/>
                </a:lnTo>
                <a:lnTo>
                  <a:pt x="61192" y="113406"/>
                </a:lnTo>
                <a:lnTo>
                  <a:pt x="61192" y="113406"/>
                </a:lnTo>
                <a:lnTo>
                  <a:pt x="61192" y="113406"/>
                </a:lnTo>
                <a:lnTo>
                  <a:pt x="61192" y="113406"/>
                </a:lnTo>
                <a:lnTo>
                  <a:pt x="61192" y="114285"/>
                </a:lnTo>
                <a:lnTo>
                  <a:pt x="61192" y="114285"/>
                </a:lnTo>
                <a:lnTo>
                  <a:pt x="61192" y="114285"/>
                </a:lnTo>
                <a:lnTo>
                  <a:pt x="59602" y="114285"/>
                </a:lnTo>
                <a:lnTo>
                  <a:pt x="59602" y="114285"/>
                </a:lnTo>
                <a:lnTo>
                  <a:pt x="59602" y="114285"/>
                </a:lnTo>
                <a:lnTo>
                  <a:pt x="59602" y="114285"/>
                </a:lnTo>
                <a:lnTo>
                  <a:pt x="59602" y="115164"/>
                </a:lnTo>
                <a:lnTo>
                  <a:pt x="59602" y="115164"/>
                </a:lnTo>
                <a:lnTo>
                  <a:pt x="59602" y="115164"/>
                </a:lnTo>
                <a:lnTo>
                  <a:pt x="59602" y="115164"/>
                </a:lnTo>
                <a:lnTo>
                  <a:pt x="59602" y="116483"/>
                </a:lnTo>
                <a:lnTo>
                  <a:pt x="57218" y="116483"/>
                </a:lnTo>
                <a:lnTo>
                  <a:pt x="57218" y="116483"/>
                </a:lnTo>
                <a:lnTo>
                  <a:pt x="57218" y="116483"/>
                </a:lnTo>
                <a:lnTo>
                  <a:pt x="55629" y="116483"/>
                </a:lnTo>
                <a:lnTo>
                  <a:pt x="55629" y="116483"/>
                </a:lnTo>
                <a:lnTo>
                  <a:pt x="55629" y="116483"/>
                </a:lnTo>
                <a:lnTo>
                  <a:pt x="55629" y="116483"/>
                </a:lnTo>
                <a:lnTo>
                  <a:pt x="54039" y="116483"/>
                </a:lnTo>
                <a:lnTo>
                  <a:pt x="54039" y="116483"/>
                </a:lnTo>
                <a:lnTo>
                  <a:pt x="54039" y="116483"/>
                </a:lnTo>
                <a:lnTo>
                  <a:pt x="54039" y="116483"/>
                </a:lnTo>
                <a:lnTo>
                  <a:pt x="54039" y="116483"/>
                </a:lnTo>
                <a:lnTo>
                  <a:pt x="52450" y="116483"/>
                </a:lnTo>
                <a:lnTo>
                  <a:pt x="52450" y="116483"/>
                </a:lnTo>
                <a:lnTo>
                  <a:pt x="52450" y="116483"/>
                </a:lnTo>
                <a:lnTo>
                  <a:pt x="50860" y="116483"/>
                </a:lnTo>
                <a:lnTo>
                  <a:pt x="50860" y="116483"/>
                </a:lnTo>
                <a:lnTo>
                  <a:pt x="50860" y="116483"/>
                </a:lnTo>
                <a:lnTo>
                  <a:pt x="50860" y="116483"/>
                </a:lnTo>
                <a:lnTo>
                  <a:pt x="50860" y="116483"/>
                </a:lnTo>
                <a:lnTo>
                  <a:pt x="48476" y="116483"/>
                </a:lnTo>
                <a:lnTo>
                  <a:pt x="48476" y="116483"/>
                </a:lnTo>
                <a:lnTo>
                  <a:pt x="48476" y="116483"/>
                </a:lnTo>
                <a:lnTo>
                  <a:pt x="48476" y="116483"/>
                </a:lnTo>
                <a:lnTo>
                  <a:pt x="48476" y="116483"/>
                </a:lnTo>
                <a:lnTo>
                  <a:pt x="46887" y="116483"/>
                </a:lnTo>
                <a:lnTo>
                  <a:pt x="46887" y="116483"/>
                </a:lnTo>
                <a:lnTo>
                  <a:pt x="46887" y="116483"/>
                </a:lnTo>
                <a:lnTo>
                  <a:pt x="46887" y="117362"/>
                </a:lnTo>
                <a:lnTo>
                  <a:pt x="46887" y="117362"/>
                </a:lnTo>
                <a:lnTo>
                  <a:pt x="45298" y="117362"/>
                </a:lnTo>
                <a:lnTo>
                  <a:pt x="45298" y="117362"/>
                </a:lnTo>
                <a:lnTo>
                  <a:pt x="45298" y="117362"/>
                </a:lnTo>
                <a:lnTo>
                  <a:pt x="45298" y="117362"/>
                </a:lnTo>
                <a:lnTo>
                  <a:pt x="45298" y="117362"/>
                </a:lnTo>
                <a:lnTo>
                  <a:pt x="45298" y="117362"/>
                </a:lnTo>
                <a:lnTo>
                  <a:pt x="43708" y="117362"/>
                </a:lnTo>
                <a:lnTo>
                  <a:pt x="43708" y="117362"/>
                </a:lnTo>
                <a:lnTo>
                  <a:pt x="43708" y="117362"/>
                </a:lnTo>
                <a:lnTo>
                  <a:pt x="43708" y="118241"/>
                </a:lnTo>
                <a:lnTo>
                  <a:pt x="43708" y="118241"/>
                </a:lnTo>
                <a:lnTo>
                  <a:pt x="43708" y="118241"/>
                </a:lnTo>
                <a:lnTo>
                  <a:pt x="42119" y="118241"/>
                </a:lnTo>
                <a:lnTo>
                  <a:pt x="42119" y="118241"/>
                </a:lnTo>
                <a:lnTo>
                  <a:pt x="42119" y="118241"/>
                </a:lnTo>
                <a:lnTo>
                  <a:pt x="42119" y="118241"/>
                </a:lnTo>
                <a:lnTo>
                  <a:pt x="42119" y="118241"/>
                </a:lnTo>
                <a:lnTo>
                  <a:pt x="39735" y="118241"/>
                </a:lnTo>
                <a:lnTo>
                  <a:pt x="39735" y="118241"/>
                </a:lnTo>
                <a:lnTo>
                  <a:pt x="39735" y="119120"/>
                </a:lnTo>
                <a:lnTo>
                  <a:pt x="39735" y="119120"/>
                </a:lnTo>
                <a:lnTo>
                  <a:pt x="39735" y="119120"/>
                </a:lnTo>
                <a:lnTo>
                  <a:pt x="38145" y="119120"/>
                </a:lnTo>
                <a:lnTo>
                  <a:pt x="38145" y="119120"/>
                </a:lnTo>
                <a:lnTo>
                  <a:pt x="38145" y="119120"/>
                </a:lnTo>
                <a:lnTo>
                  <a:pt x="38145" y="119120"/>
                </a:lnTo>
                <a:lnTo>
                  <a:pt x="38145" y="119120"/>
                </a:lnTo>
                <a:lnTo>
                  <a:pt x="38145" y="119120"/>
                </a:lnTo>
                <a:lnTo>
                  <a:pt x="38145" y="119120"/>
                </a:lnTo>
                <a:lnTo>
                  <a:pt x="38145" y="119120"/>
                </a:lnTo>
                <a:lnTo>
                  <a:pt x="36556" y="119120"/>
                </a:lnTo>
                <a:lnTo>
                  <a:pt x="36556" y="119120"/>
                </a:lnTo>
                <a:lnTo>
                  <a:pt x="36556" y="118241"/>
                </a:lnTo>
                <a:lnTo>
                  <a:pt x="36556" y="118241"/>
                </a:lnTo>
                <a:lnTo>
                  <a:pt x="36556" y="118241"/>
                </a:lnTo>
                <a:lnTo>
                  <a:pt x="36556" y="118241"/>
                </a:lnTo>
                <a:lnTo>
                  <a:pt x="34966" y="118241"/>
                </a:lnTo>
                <a:lnTo>
                  <a:pt x="34966" y="118241"/>
                </a:lnTo>
                <a:lnTo>
                  <a:pt x="34966" y="118241"/>
                </a:lnTo>
                <a:lnTo>
                  <a:pt x="34966" y="117362"/>
                </a:lnTo>
                <a:lnTo>
                  <a:pt x="34966" y="117362"/>
                </a:lnTo>
                <a:lnTo>
                  <a:pt x="34966" y="117362"/>
                </a:lnTo>
                <a:lnTo>
                  <a:pt x="34966" y="117362"/>
                </a:lnTo>
                <a:lnTo>
                  <a:pt x="34966" y="117362"/>
                </a:lnTo>
                <a:lnTo>
                  <a:pt x="34966" y="118241"/>
                </a:lnTo>
                <a:lnTo>
                  <a:pt x="33377" y="118241"/>
                </a:lnTo>
                <a:lnTo>
                  <a:pt x="33377" y="118241"/>
                </a:lnTo>
                <a:lnTo>
                  <a:pt x="33377" y="118241"/>
                </a:lnTo>
                <a:lnTo>
                  <a:pt x="33377" y="118241"/>
                </a:lnTo>
                <a:lnTo>
                  <a:pt x="33377" y="118241"/>
                </a:lnTo>
                <a:lnTo>
                  <a:pt x="33377" y="118241"/>
                </a:lnTo>
                <a:lnTo>
                  <a:pt x="33377" y="118241"/>
                </a:lnTo>
                <a:lnTo>
                  <a:pt x="30993" y="118241"/>
                </a:lnTo>
                <a:lnTo>
                  <a:pt x="30993" y="119120"/>
                </a:lnTo>
                <a:lnTo>
                  <a:pt x="30993" y="119120"/>
                </a:lnTo>
                <a:lnTo>
                  <a:pt x="30993" y="119120"/>
                </a:lnTo>
                <a:lnTo>
                  <a:pt x="29403" y="119120"/>
                </a:lnTo>
                <a:lnTo>
                  <a:pt x="29403" y="119120"/>
                </a:lnTo>
                <a:lnTo>
                  <a:pt x="29403" y="119120"/>
                </a:lnTo>
                <a:lnTo>
                  <a:pt x="29403" y="119120"/>
                </a:lnTo>
                <a:lnTo>
                  <a:pt x="29403" y="119120"/>
                </a:lnTo>
                <a:lnTo>
                  <a:pt x="29403" y="119120"/>
                </a:lnTo>
                <a:lnTo>
                  <a:pt x="29403" y="119999"/>
                </a:lnTo>
                <a:lnTo>
                  <a:pt x="27814" y="119999"/>
                </a:lnTo>
                <a:lnTo>
                  <a:pt x="27814" y="119999"/>
                </a:lnTo>
                <a:lnTo>
                  <a:pt x="27814" y="119999"/>
                </a:lnTo>
                <a:lnTo>
                  <a:pt x="27814" y="119999"/>
                </a:lnTo>
                <a:lnTo>
                  <a:pt x="26225" y="119999"/>
                </a:lnTo>
                <a:lnTo>
                  <a:pt x="26225" y="119999"/>
                </a:lnTo>
                <a:lnTo>
                  <a:pt x="26225" y="119999"/>
                </a:lnTo>
                <a:lnTo>
                  <a:pt x="26225" y="119999"/>
                </a:lnTo>
                <a:lnTo>
                  <a:pt x="26225" y="119999"/>
                </a:lnTo>
                <a:lnTo>
                  <a:pt x="24635" y="119999"/>
                </a:lnTo>
                <a:lnTo>
                  <a:pt x="24635" y="119999"/>
                </a:lnTo>
                <a:lnTo>
                  <a:pt x="24635" y="119999"/>
                </a:lnTo>
                <a:lnTo>
                  <a:pt x="24635" y="119999"/>
                </a:lnTo>
                <a:lnTo>
                  <a:pt x="22251" y="119999"/>
                </a:lnTo>
                <a:lnTo>
                  <a:pt x="22251" y="119120"/>
                </a:lnTo>
                <a:lnTo>
                  <a:pt x="22251" y="119120"/>
                </a:lnTo>
                <a:lnTo>
                  <a:pt x="24635" y="119120"/>
                </a:lnTo>
                <a:lnTo>
                  <a:pt x="24635" y="119120"/>
                </a:lnTo>
                <a:lnTo>
                  <a:pt x="24635" y="118241"/>
                </a:lnTo>
                <a:lnTo>
                  <a:pt x="24635" y="118241"/>
                </a:lnTo>
                <a:lnTo>
                  <a:pt x="24635" y="118241"/>
                </a:lnTo>
                <a:lnTo>
                  <a:pt x="24635" y="118241"/>
                </a:lnTo>
                <a:lnTo>
                  <a:pt x="22251" y="118241"/>
                </a:lnTo>
                <a:lnTo>
                  <a:pt x="22251" y="118241"/>
                </a:lnTo>
                <a:lnTo>
                  <a:pt x="22251" y="117362"/>
                </a:lnTo>
                <a:lnTo>
                  <a:pt x="22251" y="117362"/>
                </a:lnTo>
                <a:lnTo>
                  <a:pt x="22251" y="117362"/>
                </a:lnTo>
                <a:lnTo>
                  <a:pt x="22251" y="117362"/>
                </a:lnTo>
                <a:lnTo>
                  <a:pt x="22251" y="116483"/>
                </a:lnTo>
                <a:lnTo>
                  <a:pt x="20662" y="116483"/>
                </a:lnTo>
                <a:lnTo>
                  <a:pt x="20662" y="116483"/>
                </a:lnTo>
                <a:lnTo>
                  <a:pt x="20662" y="116483"/>
                </a:lnTo>
                <a:lnTo>
                  <a:pt x="20662" y="116483"/>
                </a:lnTo>
                <a:lnTo>
                  <a:pt x="20662" y="115164"/>
                </a:lnTo>
                <a:lnTo>
                  <a:pt x="20662" y="115164"/>
                </a:lnTo>
                <a:lnTo>
                  <a:pt x="20662" y="115164"/>
                </a:lnTo>
                <a:lnTo>
                  <a:pt x="20662" y="115164"/>
                </a:lnTo>
                <a:lnTo>
                  <a:pt x="20662" y="114285"/>
                </a:lnTo>
                <a:lnTo>
                  <a:pt x="20662" y="114285"/>
                </a:lnTo>
                <a:lnTo>
                  <a:pt x="20662" y="114285"/>
                </a:lnTo>
                <a:lnTo>
                  <a:pt x="20662" y="114285"/>
                </a:lnTo>
                <a:lnTo>
                  <a:pt x="20662" y="113406"/>
                </a:lnTo>
                <a:lnTo>
                  <a:pt x="20662" y="113406"/>
                </a:lnTo>
                <a:lnTo>
                  <a:pt x="19072" y="113406"/>
                </a:lnTo>
                <a:lnTo>
                  <a:pt x="19072" y="113406"/>
                </a:lnTo>
                <a:lnTo>
                  <a:pt x="19072" y="112527"/>
                </a:lnTo>
                <a:lnTo>
                  <a:pt x="19072" y="112527"/>
                </a:lnTo>
                <a:lnTo>
                  <a:pt x="19072" y="112527"/>
                </a:lnTo>
                <a:lnTo>
                  <a:pt x="19072" y="112527"/>
                </a:lnTo>
                <a:lnTo>
                  <a:pt x="19072" y="111648"/>
                </a:lnTo>
                <a:lnTo>
                  <a:pt x="19072" y="111648"/>
                </a:lnTo>
                <a:lnTo>
                  <a:pt x="19072" y="111648"/>
                </a:lnTo>
                <a:lnTo>
                  <a:pt x="19072" y="111648"/>
                </a:lnTo>
                <a:lnTo>
                  <a:pt x="19072" y="111648"/>
                </a:lnTo>
                <a:lnTo>
                  <a:pt x="17483" y="111648"/>
                </a:lnTo>
                <a:lnTo>
                  <a:pt x="17483" y="111648"/>
                </a:lnTo>
                <a:lnTo>
                  <a:pt x="17483" y="111648"/>
                </a:lnTo>
                <a:lnTo>
                  <a:pt x="17483" y="110329"/>
                </a:lnTo>
                <a:lnTo>
                  <a:pt x="15894" y="110329"/>
                </a:lnTo>
                <a:lnTo>
                  <a:pt x="15894" y="110329"/>
                </a:lnTo>
                <a:lnTo>
                  <a:pt x="15894" y="110329"/>
                </a:lnTo>
                <a:lnTo>
                  <a:pt x="15894" y="110329"/>
                </a:lnTo>
                <a:lnTo>
                  <a:pt x="15894" y="110329"/>
                </a:lnTo>
                <a:lnTo>
                  <a:pt x="15894" y="110329"/>
                </a:lnTo>
                <a:lnTo>
                  <a:pt x="13509" y="110329"/>
                </a:lnTo>
                <a:lnTo>
                  <a:pt x="13509" y="109450"/>
                </a:lnTo>
                <a:lnTo>
                  <a:pt x="13509" y="109450"/>
                </a:lnTo>
                <a:lnTo>
                  <a:pt x="13509" y="109450"/>
                </a:lnTo>
                <a:lnTo>
                  <a:pt x="13509" y="109450"/>
                </a:lnTo>
                <a:lnTo>
                  <a:pt x="13509" y="109450"/>
                </a:lnTo>
                <a:lnTo>
                  <a:pt x="13509" y="109450"/>
                </a:lnTo>
                <a:lnTo>
                  <a:pt x="11920" y="109450"/>
                </a:lnTo>
                <a:lnTo>
                  <a:pt x="11920" y="108571"/>
                </a:lnTo>
                <a:lnTo>
                  <a:pt x="11920" y="108571"/>
                </a:lnTo>
                <a:lnTo>
                  <a:pt x="11920" y="108571"/>
                </a:lnTo>
                <a:lnTo>
                  <a:pt x="11920" y="108571"/>
                </a:lnTo>
                <a:lnTo>
                  <a:pt x="11920" y="108571"/>
                </a:lnTo>
                <a:lnTo>
                  <a:pt x="10331" y="108571"/>
                </a:lnTo>
                <a:lnTo>
                  <a:pt x="10331" y="107692"/>
                </a:lnTo>
                <a:lnTo>
                  <a:pt x="10331" y="107692"/>
                </a:lnTo>
                <a:lnTo>
                  <a:pt x="10331" y="107692"/>
                </a:lnTo>
                <a:lnTo>
                  <a:pt x="10331" y="107692"/>
                </a:lnTo>
                <a:lnTo>
                  <a:pt x="10331" y="107692"/>
                </a:lnTo>
                <a:lnTo>
                  <a:pt x="10331" y="107692"/>
                </a:lnTo>
                <a:lnTo>
                  <a:pt x="10331" y="107692"/>
                </a:lnTo>
                <a:lnTo>
                  <a:pt x="10331" y="106813"/>
                </a:lnTo>
                <a:lnTo>
                  <a:pt x="10331" y="106813"/>
                </a:lnTo>
                <a:lnTo>
                  <a:pt x="8741" y="106813"/>
                </a:lnTo>
                <a:lnTo>
                  <a:pt x="8741" y="106813"/>
                </a:lnTo>
                <a:lnTo>
                  <a:pt x="8741" y="105494"/>
                </a:lnTo>
                <a:lnTo>
                  <a:pt x="8741" y="105494"/>
                </a:lnTo>
                <a:lnTo>
                  <a:pt x="8741" y="105494"/>
                </a:lnTo>
                <a:lnTo>
                  <a:pt x="8741" y="105494"/>
                </a:lnTo>
                <a:lnTo>
                  <a:pt x="8741" y="105494"/>
                </a:lnTo>
                <a:lnTo>
                  <a:pt x="8741" y="105494"/>
                </a:lnTo>
                <a:lnTo>
                  <a:pt x="7152" y="105494"/>
                </a:lnTo>
                <a:lnTo>
                  <a:pt x="7152" y="104615"/>
                </a:lnTo>
                <a:lnTo>
                  <a:pt x="7152" y="104615"/>
                </a:lnTo>
                <a:lnTo>
                  <a:pt x="7152" y="104615"/>
                </a:lnTo>
                <a:lnTo>
                  <a:pt x="7152" y="104615"/>
                </a:lnTo>
                <a:lnTo>
                  <a:pt x="7152" y="104615"/>
                </a:lnTo>
                <a:lnTo>
                  <a:pt x="4768" y="104615"/>
                </a:lnTo>
                <a:lnTo>
                  <a:pt x="4768" y="103736"/>
                </a:lnTo>
                <a:lnTo>
                  <a:pt x="4768" y="103736"/>
                </a:lnTo>
                <a:lnTo>
                  <a:pt x="4768" y="103736"/>
                </a:lnTo>
                <a:lnTo>
                  <a:pt x="4768" y="102857"/>
                </a:lnTo>
                <a:lnTo>
                  <a:pt x="7152" y="102857"/>
                </a:lnTo>
                <a:lnTo>
                  <a:pt x="7152" y="102857"/>
                </a:lnTo>
                <a:lnTo>
                  <a:pt x="7152" y="102857"/>
                </a:lnTo>
                <a:lnTo>
                  <a:pt x="7152" y="102857"/>
                </a:lnTo>
                <a:lnTo>
                  <a:pt x="7152" y="101978"/>
                </a:lnTo>
                <a:lnTo>
                  <a:pt x="7152" y="101978"/>
                </a:lnTo>
                <a:lnTo>
                  <a:pt x="7152" y="101978"/>
                </a:lnTo>
                <a:lnTo>
                  <a:pt x="7152" y="101978"/>
                </a:lnTo>
                <a:lnTo>
                  <a:pt x="8741" y="101978"/>
                </a:lnTo>
                <a:lnTo>
                  <a:pt x="8741" y="100659"/>
                </a:lnTo>
                <a:lnTo>
                  <a:pt x="8741" y="100659"/>
                </a:lnTo>
                <a:lnTo>
                  <a:pt x="8741" y="100659"/>
                </a:lnTo>
                <a:lnTo>
                  <a:pt x="8741" y="100659"/>
                </a:lnTo>
                <a:lnTo>
                  <a:pt x="10331" y="100659"/>
                </a:lnTo>
                <a:lnTo>
                  <a:pt x="10331" y="100659"/>
                </a:lnTo>
                <a:lnTo>
                  <a:pt x="10331" y="100659"/>
                </a:lnTo>
                <a:lnTo>
                  <a:pt x="10331" y="100659"/>
                </a:lnTo>
                <a:lnTo>
                  <a:pt x="11920" y="100659"/>
                </a:lnTo>
                <a:lnTo>
                  <a:pt x="11920" y="100659"/>
                </a:lnTo>
                <a:lnTo>
                  <a:pt x="11920" y="100659"/>
                </a:lnTo>
                <a:lnTo>
                  <a:pt x="11920" y="101978"/>
                </a:lnTo>
                <a:lnTo>
                  <a:pt x="13509" y="101978"/>
                </a:lnTo>
                <a:lnTo>
                  <a:pt x="13509" y="101978"/>
                </a:lnTo>
                <a:lnTo>
                  <a:pt x="13509" y="101978"/>
                </a:lnTo>
                <a:lnTo>
                  <a:pt x="13509" y="101978"/>
                </a:lnTo>
                <a:lnTo>
                  <a:pt x="13509" y="101978"/>
                </a:lnTo>
                <a:lnTo>
                  <a:pt x="15894" y="101978"/>
                </a:lnTo>
                <a:lnTo>
                  <a:pt x="15894" y="101978"/>
                </a:lnTo>
                <a:lnTo>
                  <a:pt x="15894" y="101978"/>
                </a:lnTo>
                <a:lnTo>
                  <a:pt x="15894" y="101978"/>
                </a:lnTo>
                <a:lnTo>
                  <a:pt x="15894" y="100659"/>
                </a:lnTo>
                <a:lnTo>
                  <a:pt x="15894" y="100659"/>
                </a:lnTo>
                <a:lnTo>
                  <a:pt x="17483" y="100659"/>
                </a:lnTo>
                <a:lnTo>
                  <a:pt x="17483" y="100659"/>
                </a:lnTo>
                <a:lnTo>
                  <a:pt x="17483" y="101978"/>
                </a:lnTo>
                <a:lnTo>
                  <a:pt x="17483" y="101978"/>
                </a:lnTo>
                <a:lnTo>
                  <a:pt x="19072" y="101978"/>
                </a:lnTo>
                <a:lnTo>
                  <a:pt x="19072" y="100659"/>
                </a:lnTo>
                <a:lnTo>
                  <a:pt x="19072" y="100659"/>
                </a:lnTo>
                <a:lnTo>
                  <a:pt x="19072" y="101978"/>
                </a:lnTo>
                <a:lnTo>
                  <a:pt x="19072" y="101978"/>
                </a:lnTo>
                <a:lnTo>
                  <a:pt x="19072" y="100659"/>
                </a:lnTo>
                <a:lnTo>
                  <a:pt x="19072" y="100659"/>
                </a:lnTo>
                <a:lnTo>
                  <a:pt x="20662" y="100659"/>
                </a:lnTo>
                <a:lnTo>
                  <a:pt x="20662" y="101978"/>
                </a:lnTo>
                <a:lnTo>
                  <a:pt x="20662" y="101978"/>
                </a:lnTo>
                <a:lnTo>
                  <a:pt x="20662" y="101978"/>
                </a:lnTo>
                <a:lnTo>
                  <a:pt x="20662" y="101978"/>
                </a:lnTo>
                <a:lnTo>
                  <a:pt x="20662" y="101978"/>
                </a:lnTo>
                <a:lnTo>
                  <a:pt x="22251" y="101978"/>
                </a:lnTo>
                <a:lnTo>
                  <a:pt x="22251" y="101978"/>
                </a:lnTo>
                <a:lnTo>
                  <a:pt x="22251" y="101978"/>
                </a:lnTo>
                <a:lnTo>
                  <a:pt x="22251" y="101978"/>
                </a:lnTo>
                <a:lnTo>
                  <a:pt x="24635" y="101978"/>
                </a:lnTo>
                <a:lnTo>
                  <a:pt x="24635" y="101978"/>
                </a:lnTo>
                <a:lnTo>
                  <a:pt x="24635" y="101978"/>
                </a:lnTo>
                <a:lnTo>
                  <a:pt x="24635" y="100659"/>
                </a:lnTo>
                <a:lnTo>
                  <a:pt x="24635" y="100659"/>
                </a:lnTo>
                <a:lnTo>
                  <a:pt x="24635" y="100659"/>
                </a:lnTo>
                <a:lnTo>
                  <a:pt x="24635" y="100659"/>
                </a:lnTo>
                <a:lnTo>
                  <a:pt x="24635" y="100659"/>
                </a:lnTo>
                <a:lnTo>
                  <a:pt x="22251" y="100659"/>
                </a:lnTo>
                <a:lnTo>
                  <a:pt x="22251" y="100659"/>
                </a:lnTo>
                <a:lnTo>
                  <a:pt x="22251" y="99780"/>
                </a:lnTo>
                <a:lnTo>
                  <a:pt x="22251" y="99780"/>
                </a:lnTo>
                <a:lnTo>
                  <a:pt x="22251" y="99780"/>
                </a:lnTo>
                <a:lnTo>
                  <a:pt x="22251" y="99780"/>
                </a:lnTo>
                <a:lnTo>
                  <a:pt x="20662" y="99780"/>
                </a:lnTo>
                <a:lnTo>
                  <a:pt x="20662" y="98901"/>
                </a:lnTo>
                <a:lnTo>
                  <a:pt x="20662" y="98901"/>
                </a:lnTo>
                <a:lnTo>
                  <a:pt x="20662" y="98901"/>
                </a:lnTo>
                <a:lnTo>
                  <a:pt x="20662" y="98901"/>
                </a:lnTo>
                <a:lnTo>
                  <a:pt x="20662" y="98901"/>
                </a:lnTo>
                <a:lnTo>
                  <a:pt x="20662" y="98901"/>
                </a:lnTo>
                <a:lnTo>
                  <a:pt x="20662" y="98021"/>
                </a:lnTo>
                <a:lnTo>
                  <a:pt x="20662" y="98021"/>
                </a:lnTo>
                <a:lnTo>
                  <a:pt x="19072" y="98021"/>
                </a:lnTo>
                <a:lnTo>
                  <a:pt x="19072" y="98021"/>
                </a:lnTo>
                <a:lnTo>
                  <a:pt x="19072" y="98021"/>
                </a:lnTo>
                <a:lnTo>
                  <a:pt x="19072" y="98021"/>
                </a:lnTo>
                <a:lnTo>
                  <a:pt x="19072" y="98021"/>
                </a:lnTo>
                <a:lnTo>
                  <a:pt x="19072" y="97142"/>
                </a:lnTo>
                <a:lnTo>
                  <a:pt x="19072" y="97142"/>
                </a:lnTo>
                <a:lnTo>
                  <a:pt x="19072" y="97142"/>
                </a:lnTo>
                <a:lnTo>
                  <a:pt x="19072" y="97142"/>
                </a:lnTo>
                <a:lnTo>
                  <a:pt x="19072" y="97142"/>
                </a:lnTo>
                <a:lnTo>
                  <a:pt x="19072" y="95824"/>
                </a:lnTo>
                <a:lnTo>
                  <a:pt x="19072" y="95824"/>
                </a:lnTo>
                <a:lnTo>
                  <a:pt x="19072" y="95824"/>
                </a:lnTo>
                <a:lnTo>
                  <a:pt x="19072" y="95824"/>
                </a:lnTo>
                <a:lnTo>
                  <a:pt x="17483" y="95824"/>
                </a:lnTo>
                <a:lnTo>
                  <a:pt x="17483" y="94945"/>
                </a:lnTo>
                <a:lnTo>
                  <a:pt x="17483" y="94945"/>
                </a:lnTo>
                <a:lnTo>
                  <a:pt x="17483" y="94945"/>
                </a:lnTo>
                <a:lnTo>
                  <a:pt x="17483" y="94065"/>
                </a:lnTo>
                <a:lnTo>
                  <a:pt x="17483" y="94065"/>
                </a:lnTo>
                <a:lnTo>
                  <a:pt x="17483" y="94065"/>
                </a:lnTo>
                <a:lnTo>
                  <a:pt x="17483" y="94065"/>
                </a:lnTo>
                <a:lnTo>
                  <a:pt x="17483" y="93186"/>
                </a:lnTo>
                <a:lnTo>
                  <a:pt x="17483" y="93186"/>
                </a:lnTo>
                <a:lnTo>
                  <a:pt x="17483" y="93186"/>
                </a:lnTo>
                <a:lnTo>
                  <a:pt x="17483" y="92307"/>
                </a:lnTo>
                <a:lnTo>
                  <a:pt x="17483" y="92307"/>
                </a:lnTo>
                <a:lnTo>
                  <a:pt x="17483" y="92307"/>
                </a:lnTo>
                <a:lnTo>
                  <a:pt x="17483" y="90989"/>
                </a:lnTo>
                <a:lnTo>
                  <a:pt x="17483" y="90989"/>
                </a:lnTo>
                <a:lnTo>
                  <a:pt x="17483" y="90989"/>
                </a:lnTo>
                <a:lnTo>
                  <a:pt x="17483" y="90109"/>
                </a:lnTo>
                <a:lnTo>
                  <a:pt x="17483" y="90109"/>
                </a:lnTo>
                <a:lnTo>
                  <a:pt x="17483" y="90109"/>
                </a:lnTo>
                <a:lnTo>
                  <a:pt x="17483" y="90109"/>
                </a:lnTo>
                <a:lnTo>
                  <a:pt x="19072" y="90109"/>
                </a:lnTo>
                <a:lnTo>
                  <a:pt x="19072" y="89230"/>
                </a:lnTo>
                <a:lnTo>
                  <a:pt x="19072" y="89230"/>
                </a:lnTo>
                <a:lnTo>
                  <a:pt x="17483" y="89230"/>
                </a:lnTo>
                <a:lnTo>
                  <a:pt x="17483" y="89230"/>
                </a:lnTo>
                <a:lnTo>
                  <a:pt x="17483" y="88351"/>
                </a:lnTo>
                <a:lnTo>
                  <a:pt x="17483" y="88351"/>
                </a:lnTo>
                <a:lnTo>
                  <a:pt x="17483" y="88351"/>
                </a:lnTo>
                <a:lnTo>
                  <a:pt x="17483" y="88351"/>
                </a:lnTo>
                <a:lnTo>
                  <a:pt x="17483" y="87472"/>
                </a:lnTo>
                <a:lnTo>
                  <a:pt x="17483" y="87472"/>
                </a:lnTo>
                <a:lnTo>
                  <a:pt x="17483" y="87472"/>
                </a:lnTo>
                <a:lnTo>
                  <a:pt x="17483" y="87472"/>
                </a:lnTo>
                <a:lnTo>
                  <a:pt x="17483" y="86153"/>
                </a:lnTo>
                <a:lnTo>
                  <a:pt x="17483" y="86153"/>
                </a:lnTo>
                <a:lnTo>
                  <a:pt x="17483" y="86153"/>
                </a:lnTo>
                <a:lnTo>
                  <a:pt x="17483" y="86153"/>
                </a:lnTo>
                <a:lnTo>
                  <a:pt x="17483" y="86153"/>
                </a:lnTo>
                <a:lnTo>
                  <a:pt x="17483" y="85274"/>
                </a:lnTo>
                <a:lnTo>
                  <a:pt x="17483" y="85274"/>
                </a:lnTo>
                <a:lnTo>
                  <a:pt x="17483" y="85274"/>
                </a:lnTo>
                <a:lnTo>
                  <a:pt x="17483" y="85274"/>
                </a:lnTo>
                <a:lnTo>
                  <a:pt x="15894" y="85274"/>
                </a:lnTo>
                <a:lnTo>
                  <a:pt x="15894" y="85274"/>
                </a:lnTo>
                <a:lnTo>
                  <a:pt x="15894" y="85274"/>
                </a:lnTo>
                <a:lnTo>
                  <a:pt x="15894" y="85274"/>
                </a:lnTo>
                <a:lnTo>
                  <a:pt x="15894" y="84395"/>
                </a:lnTo>
                <a:lnTo>
                  <a:pt x="15894" y="84395"/>
                </a:lnTo>
                <a:lnTo>
                  <a:pt x="15894" y="84395"/>
                </a:lnTo>
                <a:lnTo>
                  <a:pt x="15894" y="83516"/>
                </a:lnTo>
                <a:lnTo>
                  <a:pt x="15894" y="83516"/>
                </a:lnTo>
                <a:lnTo>
                  <a:pt x="15894" y="83516"/>
                </a:lnTo>
                <a:lnTo>
                  <a:pt x="15894" y="83516"/>
                </a:lnTo>
                <a:lnTo>
                  <a:pt x="15894" y="82637"/>
                </a:lnTo>
                <a:lnTo>
                  <a:pt x="15894" y="82637"/>
                </a:lnTo>
                <a:lnTo>
                  <a:pt x="15894" y="82637"/>
                </a:lnTo>
                <a:lnTo>
                  <a:pt x="15894" y="82637"/>
                </a:lnTo>
                <a:lnTo>
                  <a:pt x="15894" y="82637"/>
                </a:lnTo>
                <a:lnTo>
                  <a:pt x="15894" y="82637"/>
                </a:lnTo>
                <a:lnTo>
                  <a:pt x="15894" y="81318"/>
                </a:lnTo>
                <a:lnTo>
                  <a:pt x="15894" y="81318"/>
                </a:lnTo>
                <a:lnTo>
                  <a:pt x="13509" y="81318"/>
                </a:lnTo>
                <a:lnTo>
                  <a:pt x="13509" y="81318"/>
                </a:lnTo>
                <a:lnTo>
                  <a:pt x="13509" y="81318"/>
                </a:lnTo>
                <a:lnTo>
                  <a:pt x="13509" y="81318"/>
                </a:lnTo>
                <a:lnTo>
                  <a:pt x="13509" y="80439"/>
                </a:lnTo>
                <a:lnTo>
                  <a:pt x="13509" y="80439"/>
                </a:lnTo>
                <a:lnTo>
                  <a:pt x="13509" y="80439"/>
                </a:lnTo>
                <a:lnTo>
                  <a:pt x="11920" y="80439"/>
                </a:lnTo>
                <a:lnTo>
                  <a:pt x="11920" y="80439"/>
                </a:lnTo>
                <a:lnTo>
                  <a:pt x="11920" y="80439"/>
                </a:lnTo>
                <a:lnTo>
                  <a:pt x="11920" y="80439"/>
                </a:lnTo>
                <a:lnTo>
                  <a:pt x="11920" y="79560"/>
                </a:lnTo>
                <a:lnTo>
                  <a:pt x="11920" y="79560"/>
                </a:lnTo>
                <a:lnTo>
                  <a:pt x="11920" y="79560"/>
                </a:lnTo>
                <a:lnTo>
                  <a:pt x="11920" y="79560"/>
                </a:lnTo>
                <a:lnTo>
                  <a:pt x="11920" y="79560"/>
                </a:lnTo>
                <a:lnTo>
                  <a:pt x="11920" y="78681"/>
                </a:lnTo>
                <a:lnTo>
                  <a:pt x="10331" y="78681"/>
                </a:lnTo>
                <a:lnTo>
                  <a:pt x="10331" y="79560"/>
                </a:lnTo>
                <a:lnTo>
                  <a:pt x="10331" y="79560"/>
                </a:lnTo>
                <a:lnTo>
                  <a:pt x="10331" y="79560"/>
                </a:lnTo>
                <a:lnTo>
                  <a:pt x="10331" y="79560"/>
                </a:lnTo>
                <a:lnTo>
                  <a:pt x="10331" y="80439"/>
                </a:lnTo>
                <a:lnTo>
                  <a:pt x="10331" y="80439"/>
                </a:lnTo>
                <a:lnTo>
                  <a:pt x="10331" y="80439"/>
                </a:lnTo>
                <a:lnTo>
                  <a:pt x="10331" y="80439"/>
                </a:lnTo>
                <a:lnTo>
                  <a:pt x="10331" y="80439"/>
                </a:lnTo>
                <a:lnTo>
                  <a:pt x="10331" y="80439"/>
                </a:lnTo>
                <a:lnTo>
                  <a:pt x="10331" y="80439"/>
                </a:lnTo>
                <a:lnTo>
                  <a:pt x="8741" y="80439"/>
                </a:lnTo>
                <a:lnTo>
                  <a:pt x="8741" y="79560"/>
                </a:lnTo>
                <a:lnTo>
                  <a:pt x="8741" y="79560"/>
                </a:lnTo>
                <a:lnTo>
                  <a:pt x="8741" y="80439"/>
                </a:lnTo>
                <a:lnTo>
                  <a:pt x="8741" y="80439"/>
                </a:lnTo>
                <a:lnTo>
                  <a:pt x="8741" y="80439"/>
                </a:lnTo>
                <a:lnTo>
                  <a:pt x="8741" y="80439"/>
                </a:lnTo>
                <a:lnTo>
                  <a:pt x="8741" y="80439"/>
                </a:lnTo>
                <a:lnTo>
                  <a:pt x="8741" y="81318"/>
                </a:lnTo>
                <a:lnTo>
                  <a:pt x="8741" y="81318"/>
                </a:lnTo>
                <a:lnTo>
                  <a:pt x="8741" y="81318"/>
                </a:lnTo>
                <a:lnTo>
                  <a:pt x="8741" y="81318"/>
                </a:lnTo>
                <a:lnTo>
                  <a:pt x="8741" y="81318"/>
                </a:lnTo>
                <a:lnTo>
                  <a:pt x="7152" y="81318"/>
                </a:lnTo>
                <a:lnTo>
                  <a:pt x="7152" y="81318"/>
                </a:lnTo>
                <a:lnTo>
                  <a:pt x="7152" y="82637"/>
                </a:lnTo>
                <a:lnTo>
                  <a:pt x="7152" y="82637"/>
                </a:lnTo>
                <a:lnTo>
                  <a:pt x="7152" y="82637"/>
                </a:lnTo>
                <a:lnTo>
                  <a:pt x="4768" y="82637"/>
                </a:lnTo>
                <a:lnTo>
                  <a:pt x="4768" y="82637"/>
                </a:lnTo>
                <a:lnTo>
                  <a:pt x="4768" y="82637"/>
                </a:lnTo>
                <a:lnTo>
                  <a:pt x="4768" y="82637"/>
                </a:lnTo>
                <a:lnTo>
                  <a:pt x="4768" y="82637"/>
                </a:lnTo>
                <a:lnTo>
                  <a:pt x="4768" y="82637"/>
                </a:lnTo>
                <a:lnTo>
                  <a:pt x="4768" y="82637"/>
                </a:lnTo>
                <a:lnTo>
                  <a:pt x="4768" y="81318"/>
                </a:lnTo>
                <a:lnTo>
                  <a:pt x="3178" y="81318"/>
                </a:lnTo>
                <a:lnTo>
                  <a:pt x="3178" y="81318"/>
                </a:lnTo>
                <a:lnTo>
                  <a:pt x="3178" y="81318"/>
                </a:lnTo>
                <a:lnTo>
                  <a:pt x="3178" y="81318"/>
                </a:lnTo>
                <a:lnTo>
                  <a:pt x="3178" y="81318"/>
                </a:lnTo>
                <a:lnTo>
                  <a:pt x="3178" y="81318"/>
                </a:lnTo>
                <a:lnTo>
                  <a:pt x="3178" y="80439"/>
                </a:lnTo>
                <a:lnTo>
                  <a:pt x="3178" y="80439"/>
                </a:lnTo>
                <a:lnTo>
                  <a:pt x="3178" y="80439"/>
                </a:lnTo>
                <a:lnTo>
                  <a:pt x="3178" y="80439"/>
                </a:lnTo>
                <a:lnTo>
                  <a:pt x="3178" y="79560"/>
                </a:lnTo>
                <a:lnTo>
                  <a:pt x="3178" y="79560"/>
                </a:lnTo>
                <a:lnTo>
                  <a:pt x="3178" y="79560"/>
                </a:lnTo>
                <a:lnTo>
                  <a:pt x="3178" y="78681"/>
                </a:lnTo>
                <a:lnTo>
                  <a:pt x="3178" y="78681"/>
                </a:lnTo>
                <a:lnTo>
                  <a:pt x="3178" y="78681"/>
                </a:lnTo>
                <a:lnTo>
                  <a:pt x="3178" y="78681"/>
                </a:lnTo>
                <a:lnTo>
                  <a:pt x="4768" y="78681"/>
                </a:lnTo>
                <a:lnTo>
                  <a:pt x="4768" y="78681"/>
                </a:lnTo>
                <a:lnTo>
                  <a:pt x="4768" y="78681"/>
                </a:lnTo>
                <a:lnTo>
                  <a:pt x="4768" y="78681"/>
                </a:lnTo>
                <a:lnTo>
                  <a:pt x="4768" y="77802"/>
                </a:lnTo>
                <a:lnTo>
                  <a:pt x="4768" y="77802"/>
                </a:lnTo>
                <a:lnTo>
                  <a:pt x="4768" y="77802"/>
                </a:lnTo>
                <a:lnTo>
                  <a:pt x="4768" y="77802"/>
                </a:lnTo>
                <a:lnTo>
                  <a:pt x="4768" y="77802"/>
                </a:lnTo>
                <a:lnTo>
                  <a:pt x="4768" y="76483"/>
                </a:lnTo>
                <a:lnTo>
                  <a:pt x="4768" y="76483"/>
                </a:lnTo>
                <a:lnTo>
                  <a:pt x="7152" y="76483"/>
                </a:lnTo>
                <a:lnTo>
                  <a:pt x="7152" y="76483"/>
                </a:lnTo>
                <a:lnTo>
                  <a:pt x="7152" y="75604"/>
                </a:lnTo>
                <a:lnTo>
                  <a:pt x="4768" y="75604"/>
                </a:lnTo>
                <a:lnTo>
                  <a:pt x="4768" y="76483"/>
                </a:lnTo>
                <a:lnTo>
                  <a:pt x="4768" y="76483"/>
                </a:lnTo>
                <a:lnTo>
                  <a:pt x="4768" y="76483"/>
                </a:lnTo>
                <a:lnTo>
                  <a:pt x="4768" y="76483"/>
                </a:lnTo>
                <a:lnTo>
                  <a:pt x="3178" y="76483"/>
                </a:lnTo>
                <a:lnTo>
                  <a:pt x="3178" y="75604"/>
                </a:lnTo>
                <a:lnTo>
                  <a:pt x="3178" y="75604"/>
                </a:lnTo>
                <a:lnTo>
                  <a:pt x="3178" y="75604"/>
                </a:lnTo>
                <a:lnTo>
                  <a:pt x="3178" y="75604"/>
                </a:lnTo>
                <a:lnTo>
                  <a:pt x="3178" y="75604"/>
                </a:lnTo>
                <a:lnTo>
                  <a:pt x="3178" y="74725"/>
                </a:lnTo>
                <a:lnTo>
                  <a:pt x="3178" y="74725"/>
                </a:lnTo>
                <a:lnTo>
                  <a:pt x="3178" y="74725"/>
                </a:lnTo>
                <a:lnTo>
                  <a:pt x="3178" y="74725"/>
                </a:lnTo>
                <a:lnTo>
                  <a:pt x="1589" y="74725"/>
                </a:lnTo>
                <a:lnTo>
                  <a:pt x="1589" y="74725"/>
                </a:lnTo>
                <a:lnTo>
                  <a:pt x="1589" y="73846"/>
                </a:lnTo>
                <a:lnTo>
                  <a:pt x="1589" y="73846"/>
                </a:lnTo>
                <a:lnTo>
                  <a:pt x="1589" y="73846"/>
                </a:lnTo>
                <a:lnTo>
                  <a:pt x="3178" y="73846"/>
                </a:lnTo>
                <a:lnTo>
                  <a:pt x="3178" y="73846"/>
                </a:lnTo>
                <a:lnTo>
                  <a:pt x="3178" y="72967"/>
                </a:lnTo>
                <a:lnTo>
                  <a:pt x="1589" y="72967"/>
                </a:lnTo>
                <a:lnTo>
                  <a:pt x="1589" y="72967"/>
                </a:lnTo>
                <a:lnTo>
                  <a:pt x="3178" y="72967"/>
                </a:lnTo>
                <a:lnTo>
                  <a:pt x="3178" y="72967"/>
                </a:lnTo>
                <a:lnTo>
                  <a:pt x="1589" y="72967"/>
                </a:lnTo>
                <a:lnTo>
                  <a:pt x="1589" y="72967"/>
                </a:lnTo>
                <a:lnTo>
                  <a:pt x="1589" y="72967"/>
                </a:lnTo>
                <a:lnTo>
                  <a:pt x="1589" y="71648"/>
                </a:lnTo>
                <a:lnTo>
                  <a:pt x="0" y="71648"/>
                </a:lnTo>
                <a:lnTo>
                  <a:pt x="0" y="71648"/>
                </a:lnTo>
                <a:lnTo>
                  <a:pt x="0" y="71648"/>
                </a:lnTo>
                <a:lnTo>
                  <a:pt x="0" y="70769"/>
                </a:lnTo>
                <a:lnTo>
                  <a:pt x="0" y="70769"/>
                </a:lnTo>
                <a:lnTo>
                  <a:pt x="0" y="70769"/>
                </a:lnTo>
                <a:lnTo>
                  <a:pt x="0" y="70769"/>
                </a:lnTo>
                <a:lnTo>
                  <a:pt x="0" y="70769"/>
                </a:lnTo>
                <a:lnTo>
                  <a:pt x="0" y="70769"/>
                </a:lnTo>
                <a:lnTo>
                  <a:pt x="0" y="69890"/>
                </a:lnTo>
                <a:lnTo>
                  <a:pt x="0" y="69890"/>
                </a:lnTo>
                <a:lnTo>
                  <a:pt x="0" y="69890"/>
                </a:lnTo>
                <a:lnTo>
                  <a:pt x="0" y="69890"/>
                </a:lnTo>
                <a:lnTo>
                  <a:pt x="0" y="69010"/>
                </a:lnTo>
                <a:lnTo>
                  <a:pt x="0" y="69010"/>
                </a:lnTo>
                <a:lnTo>
                  <a:pt x="0" y="69010"/>
                </a:lnTo>
                <a:lnTo>
                  <a:pt x="0" y="68131"/>
                </a:lnTo>
                <a:lnTo>
                  <a:pt x="0" y="68131"/>
                </a:lnTo>
                <a:lnTo>
                  <a:pt x="0" y="68131"/>
                </a:lnTo>
                <a:lnTo>
                  <a:pt x="0" y="68131"/>
                </a:lnTo>
                <a:lnTo>
                  <a:pt x="0" y="68131"/>
                </a:lnTo>
                <a:lnTo>
                  <a:pt x="0" y="68131"/>
                </a:lnTo>
                <a:lnTo>
                  <a:pt x="0" y="68131"/>
                </a:lnTo>
                <a:lnTo>
                  <a:pt x="0" y="68131"/>
                </a:lnTo>
                <a:lnTo>
                  <a:pt x="1589" y="68131"/>
                </a:lnTo>
                <a:lnTo>
                  <a:pt x="1589" y="68131"/>
                </a:lnTo>
                <a:lnTo>
                  <a:pt x="1589" y="66813"/>
                </a:lnTo>
                <a:lnTo>
                  <a:pt x="1589" y="66813"/>
                </a:lnTo>
                <a:lnTo>
                  <a:pt x="1589" y="66813"/>
                </a:lnTo>
                <a:lnTo>
                  <a:pt x="1589" y="66813"/>
                </a:lnTo>
                <a:lnTo>
                  <a:pt x="1589" y="65934"/>
                </a:lnTo>
                <a:lnTo>
                  <a:pt x="3178" y="65934"/>
                </a:lnTo>
                <a:lnTo>
                  <a:pt x="3178" y="65934"/>
                </a:lnTo>
                <a:lnTo>
                  <a:pt x="3178" y="65934"/>
                </a:lnTo>
                <a:lnTo>
                  <a:pt x="3178" y="65934"/>
                </a:lnTo>
                <a:lnTo>
                  <a:pt x="3178" y="65054"/>
                </a:lnTo>
                <a:lnTo>
                  <a:pt x="3178" y="65054"/>
                </a:lnTo>
                <a:lnTo>
                  <a:pt x="3178" y="65054"/>
                </a:lnTo>
                <a:lnTo>
                  <a:pt x="3178" y="64175"/>
                </a:lnTo>
                <a:lnTo>
                  <a:pt x="3178" y="64175"/>
                </a:lnTo>
                <a:lnTo>
                  <a:pt x="3178" y="64175"/>
                </a:lnTo>
                <a:lnTo>
                  <a:pt x="3178" y="64175"/>
                </a:lnTo>
                <a:lnTo>
                  <a:pt x="3178" y="64175"/>
                </a:lnTo>
                <a:lnTo>
                  <a:pt x="3178" y="63296"/>
                </a:lnTo>
                <a:lnTo>
                  <a:pt x="3178" y="63296"/>
                </a:lnTo>
                <a:lnTo>
                  <a:pt x="4768" y="63296"/>
                </a:lnTo>
                <a:lnTo>
                  <a:pt x="4768" y="63296"/>
                </a:lnTo>
                <a:lnTo>
                  <a:pt x="4768" y="63296"/>
                </a:lnTo>
                <a:lnTo>
                  <a:pt x="4768" y="61978"/>
                </a:lnTo>
                <a:lnTo>
                  <a:pt x="4768" y="61978"/>
                </a:lnTo>
                <a:lnTo>
                  <a:pt x="4768" y="61978"/>
                </a:lnTo>
                <a:lnTo>
                  <a:pt x="4768" y="61978"/>
                </a:lnTo>
                <a:lnTo>
                  <a:pt x="4768" y="61978"/>
                </a:lnTo>
                <a:lnTo>
                  <a:pt x="4768" y="61098"/>
                </a:lnTo>
                <a:lnTo>
                  <a:pt x="7152" y="61098"/>
                </a:lnTo>
                <a:lnTo>
                  <a:pt x="7152" y="61098"/>
                </a:lnTo>
                <a:lnTo>
                  <a:pt x="7152" y="61098"/>
                </a:lnTo>
                <a:lnTo>
                  <a:pt x="7152" y="61098"/>
                </a:lnTo>
                <a:lnTo>
                  <a:pt x="7152" y="60219"/>
                </a:lnTo>
                <a:lnTo>
                  <a:pt x="7152" y="60219"/>
                </a:lnTo>
                <a:lnTo>
                  <a:pt x="7152" y="60219"/>
                </a:lnTo>
                <a:lnTo>
                  <a:pt x="8741" y="60219"/>
                </a:lnTo>
                <a:lnTo>
                  <a:pt x="8741" y="60219"/>
                </a:lnTo>
                <a:lnTo>
                  <a:pt x="8741" y="59340"/>
                </a:lnTo>
                <a:lnTo>
                  <a:pt x="8741" y="59340"/>
                </a:lnTo>
                <a:lnTo>
                  <a:pt x="8741" y="59340"/>
                </a:lnTo>
                <a:lnTo>
                  <a:pt x="8741" y="59340"/>
                </a:lnTo>
                <a:lnTo>
                  <a:pt x="8741" y="59340"/>
                </a:lnTo>
                <a:lnTo>
                  <a:pt x="8741" y="59340"/>
                </a:lnTo>
                <a:lnTo>
                  <a:pt x="8741" y="58461"/>
                </a:lnTo>
                <a:lnTo>
                  <a:pt x="8741" y="58461"/>
                </a:lnTo>
                <a:lnTo>
                  <a:pt x="10331" y="58461"/>
                </a:lnTo>
                <a:lnTo>
                  <a:pt x="10331" y="58461"/>
                </a:lnTo>
                <a:lnTo>
                  <a:pt x="10331" y="58461"/>
                </a:lnTo>
                <a:lnTo>
                  <a:pt x="10331" y="58461"/>
                </a:lnTo>
                <a:lnTo>
                  <a:pt x="10331" y="58461"/>
                </a:lnTo>
                <a:lnTo>
                  <a:pt x="10331" y="57142"/>
                </a:lnTo>
                <a:lnTo>
                  <a:pt x="10331" y="57142"/>
                </a:lnTo>
                <a:lnTo>
                  <a:pt x="10331" y="57142"/>
                </a:lnTo>
                <a:lnTo>
                  <a:pt x="11920" y="57142"/>
                </a:lnTo>
                <a:lnTo>
                  <a:pt x="11920" y="57142"/>
                </a:lnTo>
                <a:lnTo>
                  <a:pt x="11920" y="57142"/>
                </a:lnTo>
                <a:lnTo>
                  <a:pt x="11920" y="56263"/>
                </a:lnTo>
                <a:lnTo>
                  <a:pt x="11920" y="56263"/>
                </a:lnTo>
                <a:lnTo>
                  <a:pt x="11920" y="56263"/>
                </a:lnTo>
                <a:lnTo>
                  <a:pt x="13509" y="56263"/>
                </a:lnTo>
                <a:lnTo>
                  <a:pt x="13509" y="56263"/>
                </a:lnTo>
                <a:lnTo>
                  <a:pt x="13509" y="56263"/>
                </a:lnTo>
                <a:lnTo>
                  <a:pt x="13509" y="55384"/>
                </a:lnTo>
                <a:lnTo>
                  <a:pt x="13509" y="55384"/>
                </a:lnTo>
                <a:lnTo>
                  <a:pt x="13509" y="55384"/>
                </a:lnTo>
                <a:lnTo>
                  <a:pt x="13509" y="55384"/>
                </a:lnTo>
                <a:lnTo>
                  <a:pt x="13509" y="55384"/>
                </a:lnTo>
                <a:lnTo>
                  <a:pt x="15894" y="55384"/>
                </a:lnTo>
                <a:lnTo>
                  <a:pt x="15894" y="54505"/>
                </a:lnTo>
                <a:lnTo>
                  <a:pt x="15894" y="54505"/>
                </a:lnTo>
                <a:lnTo>
                  <a:pt x="15894" y="54505"/>
                </a:lnTo>
                <a:lnTo>
                  <a:pt x="15894" y="54505"/>
                </a:lnTo>
                <a:lnTo>
                  <a:pt x="15894" y="54505"/>
                </a:lnTo>
                <a:lnTo>
                  <a:pt x="15894" y="54505"/>
                </a:lnTo>
                <a:lnTo>
                  <a:pt x="15894" y="53626"/>
                </a:lnTo>
                <a:lnTo>
                  <a:pt x="17483" y="53626"/>
                </a:lnTo>
                <a:lnTo>
                  <a:pt x="17483" y="53626"/>
                </a:lnTo>
                <a:lnTo>
                  <a:pt x="17483" y="53626"/>
                </a:lnTo>
                <a:lnTo>
                  <a:pt x="17483" y="53626"/>
                </a:lnTo>
                <a:lnTo>
                  <a:pt x="17483" y="53626"/>
                </a:lnTo>
                <a:lnTo>
                  <a:pt x="17483" y="52307"/>
                </a:lnTo>
                <a:lnTo>
                  <a:pt x="19072" y="52307"/>
                </a:lnTo>
                <a:lnTo>
                  <a:pt x="19072" y="52307"/>
                </a:lnTo>
                <a:lnTo>
                  <a:pt x="19072" y="52307"/>
                </a:lnTo>
                <a:lnTo>
                  <a:pt x="19072" y="52307"/>
                </a:lnTo>
                <a:lnTo>
                  <a:pt x="19072" y="51428"/>
                </a:lnTo>
                <a:lnTo>
                  <a:pt x="19072" y="51428"/>
                </a:lnTo>
                <a:lnTo>
                  <a:pt x="19072" y="51428"/>
                </a:lnTo>
                <a:lnTo>
                  <a:pt x="19072" y="51428"/>
                </a:lnTo>
                <a:lnTo>
                  <a:pt x="19072" y="51428"/>
                </a:lnTo>
                <a:lnTo>
                  <a:pt x="20662" y="51428"/>
                </a:lnTo>
                <a:lnTo>
                  <a:pt x="20662" y="50549"/>
                </a:lnTo>
                <a:lnTo>
                  <a:pt x="20662" y="50549"/>
                </a:lnTo>
                <a:lnTo>
                  <a:pt x="20662" y="50549"/>
                </a:lnTo>
                <a:lnTo>
                  <a:pt x="20662" y="50549"/>
                </a:lnTo>
                <a:lnTo>
                  <a:pt x="20662" y="50549"/>
                </a:lnTo>
                <a:lnTo>
                  <a:pt x="20662" y="50549"/>
                </a:lnTo>
                <a:lnTo>
                  <a:pt x="20662" y="49670"/>
                </a:lnTo>
                <a:lnTo>
                  <a:pt x="22251" y="49670"/>
                </a:lnTo>
                <a:lnTo>
                  <a:pt x="22251" y="49670"/>
                </a:lnTo>
                <a:lnTo>
                  <a:pt x="22251" y="49670"/>
                </a:lnTo>
                <a:lnTo>
                  <a:pt x="22251" y="49670"/>
                </a:lnTo>
                <a:lnTo>
                  <a:pt x="22251" y="48791"/>
                </a:lnTo>
                <a:lnTo>
                  <a:pt x="22251" y="48791"/>
                </a:lnTo>
                <a:lnTo>
                  <a:pt x="22251" y="48791"/>
                </a:lnTo>
                <a:lnTo>
                  <a:pt x="22251" y="48791"/>
                </a:lnTo>
                <a:lnTo>
                  <a:pt x="22251" y="47472"/>
                </a:lnTo>
                <a:lnTo>
                  <a:pt x="22251" y="47472"/>
                </a:lnTo>
                <a:lnTo>
                  <a:pt x="22251" y="47472"/>
                </a:lnTo>
                <a:lnTo>
                  <a:pt x="22251" y="47472"/>
                </a:lnTo>
                <a:lnTo>
                  <a:pt x="22251" y="46593"/>
                </a:lnTo>
                <a:lnTo>
                  <a:pt x="22251" y="46593"/>
                </a:lnTo>
                <a:lnTo>
                  <a:pt x="22251" y="46593"/>
                </a:lnTo>
                <a:lnTo>
                  <a:pt x="22251" y="45714"/>
                </a:lnTo>
                <a:lnTo>
                  <a:pt x="22251" y="45714"/>
                </a:lnTo>
                <a:lnTo>
                  <a:pt x="22251" y="45714"/>
                </a:lnTo>
                <a:lnTo>
                  <a:pt x="22251" y="44835"/>
                </a:lnTo>
                <a:lnTo>
                  <a:pt x="22251" y="44835"/>
                </a:lnTo>
                <a:lnTo>
                  <a:pt x="22251" y="44835"/>
                </a:lnTo>
                <a:lnTo>
                  <a:pt x="22251" y="43956"/>
                </a:lnTo>
                <a:lnTo>
                  <a:pt x="22251" y="43956"/>
                </a:lnTo>
                <a:lnTo>
                  <a:pt x="22251" y="43956"/>
                </a:lnTo>
                <a:lnTo>
                  <a:pt x="22251" y="42637"/>
                </a:lnTo>
                <a:lnTo>
                  <a:pt x="22251" y="42637"/>
                </a:lnTo>
                <a:lnTo>
                  <a:pt x="22251" y="42637"/>
                </a:lnTo>
                <a:lnTo>
                  <a:pt x="22251" y="41758"/>
                </a:lnTo>
                <a:lnTo>
                  <a:pt x="22251" y="41758"/>
                </a:lnTo>
                <a:lnTo>
                  <a:pt x="22251" y="41758"/>
                </a:lnTo>
                <a:lnTo>
                  <a:pt x="22251" y="40879"/>
                </a:lnTo>
                <a:lnTo>
                  <a:pt x="22251" y="40879"/>
                </a:lnTo>
                <a:lnTo>
                  <a:pt x="22251" y="40879"/>
                </a:lnTo>
                <a:lnTo>
                  <a:pt x="24635" y="40879"/>
                </a:lnTo>
                <a:lnTo>
                  <a:pt x="24635" y="40000"/>
                </a:lnTo>
                <a:lnTo>
                  <a:pt x="24635" y="40000"/>
                </a:lnTo>
                <a:lnTo>
                  <a:pt x="24635" y="40000"/>
                </a:lnTo>
                <a:lnTo>
                  <a:pt x="24635" y="39120"/>
                </a:lnTo>
                <a:lnTo>
                  <a:pt x="24635" y="39120"/>
                </a:lnTo>
                <a:lnTo>
                  <a:pt x="24635" y="39120"/>
                </a:lnTo>
                <a:lnTo>
                  <a:pt x="24635" y="39120"/>
                </a:lnTo>
                <a:lnTo>
                  <a:pt x="24635" y="37802"/>
                </a:lnTo>
                <a:lnTo>
                  <a:pt x="24635" y="37802"/>
                </a:lnTo>
                <a:lnTo>
                  <a:pt x="24635" y="37802"/>
                </a:lnTo>
                <a:lnTo>
                  <a:pt x="24635" y="36923"/>
                </a:lnTo>
                <a:lnTo>
                  <a:pt x="24635" y="36923"/>
                </a:lnTo>
                <a:lnTo>
                  <a:pt x="24635" y="36923"/>
                </a:lnTo>
                <a:lnTo>
                  <a:pt x="24635" y="36043"/>
                </a:lnTo>
                <a:lnTo>
                  <a:pt x="24635" y="36043"/>
                </a:lnTo>
                <a:lnTo>
                  <a:pt x="24635" y="36043"/>
                </a:lnTo>
                <a:lnTo>
                  <a:pt x="24635" y="35164"/>
                </a:lnTo>
                <a:lnTo>
                  <a:pt x="24635" y="35164"/>
                </a:lnTo>
                <a:lnTo>
                  <a:pt x="24635" y="35164"/>
                </a:lnTo>
                <a:lnTo>
                  <a:pt x="24635" y="35164"/>
                </a:lnTo>
                <a:lnTo>
                  <a:pt x="24635" y="34285"/>
                </a:lnTo>
                <a:lnTo>
                  <a:pt x="24635" y="34285"/>
                </a:lnTo>
                <a:lnTo>
                  <a:pt x="24635" y="34285"/>
                </a:lnTo>
                <a:lnTo>
                  <a:pt x="24635" y="32967"/>
                </a:lnTo>
                <a:lnTo>
                  <a:pt x="24635" y="32967"/>
                </a:lnTo>
                <a:lnTo>
                  <a:pt x="24635" y="32967"/>
                </a:lnTo>
                <a:lnTo>
                  <a:pt x="24635" y="32967"/>
                </a:lnTo>
                <a:lnTo>
                  <a:pt x="24635" y="32087"/>
                </a:lnTo>
                <a:lnTo>
                  <a:pt x="24635" y="32087"/>
                </a:lnTo>
                <a:lnTo>
                  <a:pt x="24635" y="32087"/>
                </a:lnTo>
                <a:lnTo>
                  <a:pt x="24635" y="31208"/>
                </a:lnTo>
                <a:lnTo>
                  <a:pt x="24635" y="31208"/>
                </a:lnTo>
                <a:lnTo>
                  <a:pt x="24635" y="31208"/>
                </a:lnTo>
                <a:lnTo>
                  <a:pt x="24635" y="30329"/>
                </a:lnTo>
                <a:lnTo>
                  <a:pt x="24635" y="30329"/>
                </a:lnTo>
                <a:lnTo>
                  <a:pt x="24635" y="30329"/>
                </a:lnTo>
                <a:lnTo>
                  <a:pt x="24635" y="30329"/>
                </a:lnTo>
                <a:lnTo>
                  <a:pt x="24635" y="29450"/>
                </a:lnTo>
                <a:lnTo>
                  <a:pt x="24635" y="29450"/>
                </a:lnTo>
                <a:lnTo>
                  <a:pt x="24635" y="29450"/>
                </a:lnTo>
                <a:lnTo>
                  <a:pt x="24635" y="28131"/>
                </a:lnTo>
                <a:lnTo>
                  <a:pt x="24635" y="28131"/>
                </a:lnTo>
                <a:lnTo>
                  <a:pt x="24635" y="28131"/>
                </a:lnTo>
                <a:lnTo>
                  <a:pt x="24635" y="28131"/>
                </a:lnTo>
                <a:lnTo>
                  <a:pt x="26225" y="28131"/>
                </a:lnTo>
                <a:lnTo>
                  <a:pt x="26225" y="27252"/>
                </a:lnTo>
                <a:lnTo>
                  <a:pt x="26225" y="27252"/>
                </a:lnTo>
                <a:lnTo>
                  <a:pt x="26225" y="27252"/>
                </a:lnTo>
                <a:lnTo>
                  <a:pt x="26225" y="26373"/>
                </a:lnTo>
                <a:lnTo>
                  <a:pt x="26225" y="26373"/>
                </a:lnTo>
                <a:lnTo>
                  <a:pt x="26225" y="26373"/>
                </a:lnTo>
                <a:lnTo>
                  <a:pt x="26225" y="26373"/>
                </a:lnTo>
                <a:lnTo>
                  <a:pt x="26225" y="26373"/>
                </a:lnTo>
                <a:lnTo>
                  <a:pt x="26225" y="25494"/>
                </a:lnTo>
                <a:lnTo>
                  <a:pt x="26225" y="25494"/>
                </a:lnTo>
                <a:lnTo>
                  <a:pt x="26225" y="25494"/>
                </a:lnTo>
                <a:lnTo>
                  <a:pt x="26225" y="25494"/>
                </a:lnTo>
                <a:lnTo>
                  <a:pt x="27814" y="25494"/>
                </a:lnTo>
                <a:lnTo>
                  <a:pt x="27814" y="24615"/>
                </a:lnTo>
                <a:lnTo>
                  <a:pt x="27814" y="24615"/>
                </a:lnTo>
                <a:lnTo>
                  <a:pt x="27814" y="24615"/>
                </a:lnTo>
                <a:lnTo>
                  <a:pt x="27814" y="24615"/>
                </a:lnTo>
                <a:lnTo>
                  <a:pt x="27814" y="23296"/>
                </a:lnTo>
                <a:lnTo>
                  <a:pt x="27814" y="23296"/>
                </a:lnTo>
                <a:lnTo>
                  <a:pt x="27814" y="23296"/>
                </a:lnTo>
                <a:lnTo>
                  <a:pt x="27814" y="23296"/>
                </a:lnTo>
                <a:lnTo>
                  <a:pt x="27814" y="23296"/>
                </a:lnTo>
                <a:lnTo>
                  <a:pt x="27814" y="23296"/>
                </a:lnTo>
                <a:lnTo>
                  <a:pt x="26225" y="23296"/>
                </a:lnTo>
                <a:lnTo>
                  <a:pt x="26225" y="22417"/>
                </a:lnTo>
                <a:lnTo>
                  <a:pt x="26225" y="22417"/>
                </a:lnTo>
                <a:lnTo>
                  <a:pt x="26225" y="22417"/>
                </a:lnTo>
                <a:lnTo>
                  <a:pt x="26225" y="22417"/>
                </a:lnTo>
                <a:lnTo>
                  <a:pt x="26225" y="22417"/>
                </a:lnTo>
                <a:lnTo>
                  <a:pt x="26225" y="21538"/>
                </a:lnTo>
                <a:lnTo>
                  <a:pt x="26225" y="21538"/>
                </a:lnTo>
                <a:lnTo>
                  <a:pt x="26225" y="21538"/>
                </a:lnTo>
                <a:lnTo>
                  <a:pt x="26225" y="21538"/>
                </a:lnTo>
                <a:lnTo>
                  <a:pt x="24635" y="21538"/>
                </a:lnTo>
                <a:lnTo>
                  <a:pt x="24635" y="21538"/>
                </a:lnTo>
                <a:lnTo>
                  <a:pt x="24635" y="20659"/>
                </a:lnTo>
                <a:lnTo>
                  <a:pt x="24635" y="20659"/>
                </a:lnTo>
                <a:lnTo>
                  <a:pt x="24635" y="20659"/>
                </a:lnTo>
                <a:lnTo>
                  <a:pt x="24635" y="20659"/>
                </a:lnTo>
                <a:lnTo>
                  <a:pt x="24635" y="20659"/>
                </a:lnTo>
                <a:lnTo>
                  <a:pt x="24635" y="19340"/>
                </a:lnTo>
                <a:lnTo>
                  <a:pt x="22251" y="19340"/>
                </a:lnTo>
                <a:lnTo>
                  <a:pt x="22251" y="19340"/>
                </a:lnTo>
                <a:lnTo>
                  <a:pt x="22251" y="19340"/>
                </a:lnTo>
                <a:lnTo>
                  <a:pt x="24635" y="19340"/>
                </a:lnTo>
                <a:lnTo>
                  <a:pt x="24635" y="18461"/>
                </a:lnTo>
                <a:lnTo>
                  <a:pt x="24635" y="18461"/>
                </a:lnTo>
                <a:lnTo>
                  <a:pt x="24635" y="18461"/>
                </a:lnTo>
                <a:lnTo>
                  <a:pt x="24635" y="18461"/>
                </a:lnTo>
                <a:lnTo>
                  <a:pt x="24635" y="18461"/>
                </a:lnTo>
                <a:lnTo>
                  <a:pt x="22251" y="18461"/>
                </a:lnTo>
                <a:lnTo>
                  <a:pt x="22251" y="18461"/>
                </a:lnTo>
                <a:lnTo>
                  <a:pt x="22251" y="17582"/>
                </a:lnTo>
                <a:lnTo>
                  <a:pt x="22251" y="17582"/>
                </a:lnTo>
                <a:lnTo>
                  <a:pt x="22251" y="17582"/>
                </a:lnTo>
                <a:lnTo>
                  <a:pt x="22251" y="17582"/>
                </a:lnTo>
                <a:lnTo>
                  <a:pt x="22251" y="17582"/>
                </a:lnTo>
                <a:lnTo>
                  <a:pt x="20662" y="17582"/>
                </a:lnTo>
                <a:lnTo>
                  <a:pt x="20662" y="16703"/>
                </a:lnTo>
                <a:lnTo>
                  <a:pt x="20662" y="16703"/>
                </a:lnTo>
                <a:lnTo>
                  <a:pt x="20662" y="16703"/>
                </a:lnTo>
                <a:lnTo>
                  <a:pt x="20662" y="16703"/>
                </a:lnTo>
                <a:lnTo>
                  <a:pt x="20662" y="16703"/>
                </a:lnTo>
                <a:lnTo>
                  <a:pt x="20662" y="15824"/>
                </a:lnTo>
                <a:lnTo>
                  <a:pt x="20662" y="15824"/>
                </a:lnTo>
                <a:lnTo>
                  <a:pt x="20662" y="15824"/>
                </a:lnTo>
                <a:lnTo>
                  <a:pt x="20662" y="15824"/>
                </a:lnTo>
                <a:lnTo>
                  <a:pt x="19072" y="15824"/>
                </a:lnTo>
                <a:lnTo>
                  <a:pt x="19072" y="15824"/>
                </a:lnTo>
                <a:lnTo>
                  <a:pt x="19072" y="14505"/>
                </a:lnTo>
                <a:lnTo>
                  <a:pt x="19072" y="14505"/>
                </a:lnTo>
                <a:lnTo>
                  <a:pt x="19072" y="14505"/>
                </a:lnTo>
                <a:lnTo>
                  <a:pt x="19072" y="13626"/>
                </a:lnTo>
                <a:lnTo>
                  <a:pt x="19072" y="13626"/>
                </a:lnTo>
                <a:lnTo>
                  <a:pt x="19072" y="13626"/>
                </a:lnTo>
                <a:lnTo>
                  <a:pt x="19072" y="12747"/>
                </a:lnTo>
                <a:lnTo>
                  <a:pt x="19072" y="12747"/>
                </a:lnTo>
                <a:lnTo>
                  <a:pt x="19072" y="12747"/>
                </a:lnTo>
                <a:lnTo>
                  <a:pt x="19072" y="11868"/>
                </a:lnTo>
                <a:lnTo>
                  <a:pt x="19072" y="11868"/>
                </a:lnTo>
                <a:lnTo>
                  <a:pt x="19072" y="11868"/>
                </a:lnTo>
                <a:lnTo>
                  <a:pt x="19072" y="10989"/>
                </a:lnTo>
                <a:lnTo>
                  <a:pt x="19072" y="10989"/>
                </a:lnTo>
                <a:lnTo>
                  <a:pt x="19072" y="10989"/>
                </a:lnTo>
                <a:lnTo>
                  <a:pt x="19072" y="10989"/>
                </a:lnTo>
                <a:lnTo>
                  <a:pt x="19072" y="9670"/>
                </a:lnTo>
                <a:lnTo>
                  <a:pt x="19072" y="9670"/>
                </a:lnTo>
                <a:lnTo>
                  <a:pt x="19072" y="9670"/>
                </a:lnTo>
                <a:lnTo>
                  <a:pt x="19072" y="8791"/>
                </a:lnTo>
                <a:lnTo>
                  <a:pt x="19072" y="8791"/>
                </a:lnTo>
                <a:lnTo>
                  <a:pt x="19072" y="8791"/>
                </a:lnTo>
                <a:lnTo>
                  <a:pt x="19072" y="8791"/>
                </a:lnTo>
                <a:lnTo>
                  <a:pt x="19072" y="8791"/>
                </a:lnTo>
                <a:lnTo>
                  <a:pt x="19072" y="7912"/>
                </a:lnTo>
                <a:lnTo>
                  <a:pt x="19072" y="7912"/>
                </a:lnTo>
                <a:lnTo>
                  <a:pt x="17483" y="7912"/>
                </a:lnTo>
                <a:lnTo>
                  <a:pt x="17483" y="7912"/>
                </a:lnTo>
                <a:lnTo>
                  <a:pt x="17483" y="7032"/>
                </a:lnTo>
                <a:lnTo>
                  <a:pt x="17483" y="7032"/>
                </a:lnTo>
                <a:lnTo>
                  <a:pt x="17483" y="7032"/>
                </a:lnTo>
                <a:lnTo>
                  <a:pt x="17483" y="6153"/>
                </a:lnTo>
                <a:lnTo>
                  <a:pt x="17483" y="6153"/>
                </a:lnTo>
                <a:lnTo>
                  <a:pt x="17483" y="6153"/>
                </a:lnTo>
                <a:lnTo>
                  <a:pt x="17483" y="6153"/>
                </a:lnTo>
                <a:lnTo>
                  <a:pt x="17483" y="4835"/>
                </a:lnTo>
                <a:lnTo>
                  <a:pt x="17483" y="4835"/>
                </a:lnTo>
                <a:lnTo>
                  <a:pt x="17483" y="4835"/>
                </a:lnTo>
                <a:lnTo>
                  <a:pt x="17483" y="4835"/>
                </a:lnTo>
                <a:lnTo>
                  <a:pt x="17483" y="3956"/>
                </a:lnTo>
                <a:lnTo>
                  <a:pt x="17483" y="3956"/>
                </a:lnTo>
                <a:lnTo>
                  <a:pt x="17483" y="395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7" name="Shape 247"/>
          <p:cNvSpPr/>
          <p:nvPr/>
        </p:nvSpPr>
        <p:spPr>
          <a:xfrm>
            <a:off x="5435206" y="3352803"/>
            <a:ext cx="248841" cy="358775"/>
          </a:xfrm>
          <a:custGeom>
            <a:avLst/>
            <a:gdLst/>
            <a:ahLst/>
            <a:cxnLst/>
            <a:rect l="0" t="0" r="0" b="0"/>
            <a:pathLst>
              <a:path w="120000" h="120000" extrusionOk="0">
                <a:moveTo>
                  <a:pt x="48229" y="108318"/>
                </a:moveTo>
                <a:lnTo>
                  <a:pt x="48229" y="108318"/>
                </a:lnTo>
                <a:lnTo>
                  <a:pt x="48229" y="108318"/>
                </a:lnTo>
                <a:lnTo>
                  <a:pt x="48229" y="107256"/>
                </a:lnTo>
                <a:lnTo>
                  <a:pt x="48229" y="107256"/>
                </a:lnTo>
                <a:lnTo>
                  <a:pt x="48229" y="107256"/>
                </a:lnTo>
                <a:lnTo>
                  <a:pt x="48229" y="107256"/>
                </a:lnTo>
                <a:lnTo>
                  <a:pt x="48229" y="106194"/>
                </a:lnTo>
                <a:lnTo>
                  <a:pt x="48229" y="106194"/>
                </a:lnTo>
                <a:lnTo>
                  <a:pt x="48229" y="106194"/>
                </a:lnTo>
                <a:lnTo>
                  <a:pt x="48229" y="106194"/>
                </a:lnTo>
                <a:lnTo>
                  <a:pt x="48229" y="106194"/>
                </a:lnTo>
                <a:lnTo>
                  <a:pt x="48229" y="105132"/>
                </a:lnTo>
                <a:lnTo>
                  <a:pt x="48229" y="105132"/>
                </a:lnTo>
                <a:lnTo>
                  <a:pt x="48229" y="105132"/>
                </a:lnTo>
                <a:lnTo>
                  <a:pt x="47081" y="105132"/>
                </a:lnTo>
                <a:lnTo>
                  <a:pt x="47081" y="105132"/>
                </a:lnTo>
                <a:lnTo>
                  <a:pt x="47081" y="105132"/>
                </a:lnTo>
                <a:lnTo>
                  <a:pt x="47081" y="103539"/>
                </a:lnTo>
                <a:lnTo>
                  <a:pt x="47081" y="103539"/>
                </a:lnTo>
                <a:lnTo>
                  <a:pt x="45933" y="103539"/>
                </a:lnTo>
                <a:lnTo>
                  <a:pt x="45933" y="103539"/>
                </a:lnTo>
                <a:lnTo>
                  <a:pt x="45933" y="103539"/>
                </a:lnTo>
                <a:lnTo>
                  <a:pt x="45933" y="103539"/>
                </a:lnTo>
                <a:lnTo>
                  <a:pt x="45933" y="103539"/>
                </a:lnTo>
                <a:lnTo>
                  <a:pt x="45933" y="103539"/>
                </a:lnTo>
                <a:lnTo>
                  <a:pt x="44210" y="103539"/>
                </a:lnTo>
                <a:lnTo>
                  <a:pt x="44210" y="103539"/>
                </a:lnTo>
                <a:lnTo>
                  <a:pt x="44210" y="103539"/>
                </a:lnTo>
                <a:lnTo>
                  <a:pt x="44210" y="103539"/>
                </a:lnTo>
                <a:lnTo>
                  <a:pt x="44210" y="103539"/>
                </a:lnTo>
                <a:lnTo>
                  <a:pt x="43062" y="103539"/>
                </a:lnTo>
                <a:lnTo>
                  <a:pt x="43062" y="103539"/>
                </a:lnTo>
                <a:lnTo>
                  <a:pt x="43062" y="103539"/>
                </a:lnTo>
                <a:lnTo>
                  <a:pt x="41913" y="103539"/>
                </a:lnTo>
                <a:lnTo>
                  <a:pt x="41913" y="103539"/>
                </a:lnTo>
                <a:lnTo>
                  <a:pt x="41913" y="103539"/>
                </a:lnTo>
                <a:lnTo>
                  <a:pt x="41913" y="103539"/>
                </a:lnTo>
                <a:lnTo>
                  <a:pt x="41913" y="103539"/>
                </a:lnTo>
                <a:lnTo>
                  <a:pt x="41913" y="103539"/>
                </a:lnTo>
                <a:lnTo>
                  <a:pt x="40765" y="103539"/>
                </a:lnTo>
                <a:lnTo>
                  <a:pt x="40765" y="103539"/>
                </a:lnTo>
                <a:lnTo>
                  <a:pt x="40765" y="103539"/>
                </a:lnTo>
                <a:lnTo>
                  <a:pt x="40765" y="103539"/>
                </a:lnTo>
                <a:lnTo>
                  <a:pt x="40765" y="105132"/>
                </a:lnTo>
                <a:lnTo>
                  <a:pt x="40765" y="105132"/>
                </a:lnTo>
                <a:lnTo>
                  <a:pt x="39617" y="105132"/>
                </a:lnTo>
                <a:lnTo>
                  <a:pt x="39617" y="105132"/>
                </a:lnTo>
                <a:lnTo>
                  <a:pt x="39617" y="105132"/>
                </a:lnTo>
                <a:lnTo>
                  <a:pt x="37894" y="105132"/>
                </a:lnTo>
                <a:lnTo>
                  <a:pt x="37894" y="105132"/>
                </a:lnTo>
                <a:lnTo>
                  <a:pt x="37894" y="105132"/>
                </a:lnTo>
                <a:lnTo>
                  <a:pt x="37894" y="103539"/>
                </a:lnTo>
                <a:lnTo>
                  <a:pt x="37894" y="103539"/>
                </a:lnTo>
                <a:lnTo>
                  <a:pt x="36746" y="103539"/>
                </a:lnTo>
                <a:lnTo>
                  <a:pt x="36746" y="103539"/>
                </a:lnTo>
                <a:lnTo>
                  <a:pt x="36746" y="103539"/>
                </a:lnTo>
                <a:lnTo>
                  <a:pt x="36746" y="103539"/>
                </a:lnTo>
                <a:lnTo>
                  <a:pt x="36746" y="105132"/>
                </a:lnTo>
                <a:lnTo>
                  <a:pt x="36746" y="105132"/>
                </a:lnTo>
                <a:lnTo>
                  <a:pt x="35598" y="105132"/>
                </a:lnTo>
                <a:lnTo>
                  <a:pt x="35598" y="105132"/>
                </a:lnTo>
                <a:lnTo>
                  <a:pt x="35598" y="105132"/>
                </a:lnTo>
                <a:lnTo>
                  <a:pt x="34449" y="105132"/>
                </a:lnTo>
                <a:lnTo>
                  <a:pt x="34449" y="105132"/>
                </a:lnTo>
                <a:lnTo>
                  <a:pt x="34449" y="105132"/>
                </a:lnTo>
                <a:lnTo>
                  <a:pt x="34449" y="105132"/>
                </a:lnTo>
                <a:lnTo>
                  <a:pt x="33301" y="105132"/>
                </a:lnTo>
                <a:lnTo>
                  <a:pt x="33301" y="105132"/>
                </a:lnTo>
                <a:lnTo>
                  <a:pt x="33301" y="105132"/>
                </a:lnTo>
                <a:lnTo>
                  <a:pt x="33301" y="105132"/>
                </a:lnTo>
                <a:lnTo>
                  <a:pt x="31578" y="105132"/>
                </a:lnTo>
                <a:lnTo>
                  <a:pt x="31578" y="105132"/>
                </a:lnTo>
                <a:lnTo>
                  <a:pt x="31578" y="105132"/>
                </a:lnTo>
                <a:lnTo>
                  <a:pt x="31578" y="105132"/>
                </a:lnTo>
                <a:lnTo>
                  <a:pt x="31578" y="106194"/>
                </a:lnTo>
                <a:lnTo>
                  <a:pt x="31578" y="106194"/>
                </a:lnTo>
                <a:lnTo>
                  <a:pt x="31578" y="106194"/>
                </a:lnTo>
                <a:lnTo>
                  <a:pt x="31578" y="106194"/>
                </a:lnTo>
                <a:lnTo>
                  <a:pt x="31578" y="106194"/>
                </a:lnTo>
                <a:lnTo>
                  <a:pt x="30430" y="106194"/>
                </a:lnTo>
                <a:lnTo>
                  <a:pt x="30430" y="106194"/>
                </a:lnTo>
                <a:lnTo>
                  <a:pt x="30430" y="106194"/>
                </a:lnTo>
                <a:lnTo>
                  <a:pt x="30430" y="106194"/>
                </a:lnTo>
                <a:lnTo>
                  <a:pt x="30430" y="106194"/>
                </a:lnTo>
                <a:lnTo>
                  <a:pt x="30430" y="105132"/>
                </a:lnTo>
                <a:lnTo>
                  <a:pt x="30430" y="105132"/>
                </a:lnTo>
                <a:lnTo>
                  <a:pt x="30430" y="106194"/>
                </a:lnTo>
                <a:lnTo>
                  <a:pt x="29282" y="106194"/>
                </a:lnTo>
                <a:lnTo>
                  <a:pt x="29282" y="106194"/>
                </a:lnTo>
                <a:lnTo>
                  <a:pt x="29282" y="106194"/>
                </a:lnTo>
                <a:lnTo>
                  <a:pt x="29282" y="105132"/>
                </a:lnTo>
                <a:lnTo>
                  <a:pt x="29282" y="105132"/>
                </a:lnTo>
                <a:lnTo>
                  <a:pt x="28133" y="105132"/>
                </a:lnTo>
                <a:lnTo>
                  <a:pt x="28133" y="105132"/>
                </a:lnTo>
                <a:lnTo>
                  <a:pt x="28133" y="105132"/>
                </a:lnTo>
                <a:lnTo>
                  <a:pt x="28133" y="105132"/>
                </a:lnTo>
                <a:lnTo>
                  <a:pt x="26985" y="105132"/>
                </a:lnTo>
                <a:lnTo>
                  <a:pt x="26985" y="105132"/>
                </a:lnTo>
                <a:lnTo>
                  <a:pt x="26985" y="105132"/>
                </a:lnTo>
                <a:lnTo>
                  <a:pt x="26985" y="105132"/>
                </a:lnTo>
                <a:lnTo>
                  <a:pt x="26985" y="105132"/>
                </a:lnTo>
                <a:lnTo>
                  <a:pt x="25263" y="105132"/>
                </a:lnTo>
                <a:lnTo>
                  <a:pt x="25263" y="105132"/>
                </a:lnTo>
                <a:lnTo>
                  <a:pt x="25263" y="105132"/>
                </a:lnTo>
                <a:lnTo>
                  <a:pt x="25263" y="105132"/>
                </a:lnTo>
                <a:lnTo>
                  <a:pt x="24114" y="105132"/>
                </a:lnTo>
                <a:lnTo>
                  <a:pt x="24114" y="105132"/>
                </a:lnTo>
                <a:lnTo>
                  <a:pt x="24114" y="105132"/>
                </a:lnTo>
                <a:lnTo>
                  <a:pt x="24114" y="103539"/>
                </a:lnTo>
                <a:lnTo>
                  <a:pt x="22966" y="103539"/>
                </a:lnTo>
                <a:lnTo>
                  <a:pt x="22966" y="103539"/>
                </a:lnTo>
                <a:lnTo>
                  <a:pt x="22966" y="105132"/>
                </a:lnTo>
                <a:lnTo>
                  <a:pt x="22966" y="105132"/>
                </a:lnTo>
                <a:lnTo>
                  <a:pt x="22966" y="105132"/>
                </a:lnTo>
                <a:lnTo>
                  <a:pt x="21818" y="105132"/>
                </a:lnTo>
                <a:lnTo>
                  <a:pt x="21818" y="105132"/>
                </a:lnTo>
                <a:lnTo>
                  <a:pt x="21818" y="105132"/>
                </a:lnTo>
                <a:lnTo>
                  <a:pt x="21818" y="105132"/>
                </a:lnTo>
                <a:lnTo>
                  <a:pt x="21818" y="105132"/>
                </a:lnTo>
                <a:lnTo>
                  <a:pt x="21818" y="106194"/>
                </a:lnTo>
                <a:lnTo>
                  <a:pt x="21818" y="106194"/>
                </a:lnTo>
                <a:lnTo>
                  <a:pt x="21818" y="106194"/>
                </a:lnTo>
                <a:lnTo>
                  <a:pt x="21818" y="106194"/>
                </a:lnTo>
                <a:lnTo>
                  <a:pt x="21818" y="106194"/>
                </a:lnTo>
                <a:lnTo>
                  <a:pt x="21818" y="106194"/>
                </a:lnTo>
                <a:lnTo>
                  <a:pt x="20669" y="106194"/>
                </a:lnTo>
                <a:lnTo>
                  <a:pt x="20669" y="106194"/>
                </a:lnTo>
                <a:lnTo>
                  <a:pt x="20669" y="106194"/>
                </a:lnTo>
                <a:lnTo>
                  <a:pt x="18947" y="106194"/>
                </a:lnTo>
                <a:lnTo>
                  <a:pt x="18947" y="106194"/>
                </a:lnTo>
                <a:lnTo>
                  <a:pt x="18947" y="106194"/>
                </a:lnTo>
                <a:lnTo>
                  <a:pt x="18947" y="105132"/>
                </a:lnTo>
                <a:lnTo>
                  <a:pt x="18947" y="105132"/>
                </a:lnTo>
                <a:lnTo>
                  <a:pt x="18947" y="106194"/>
                </a:lnTo>
                <a:lnTo>
                  <a:pt x="17799" y="106194"/>
                </a:lnTo>
                <a:lnTo>
                  <a:pt x="17799" y="106194"/>
                </a:lnTo>
                <a:lnTo>
                  <a:pt x="17799" y="106194"/>
                </a:lnTo>
                <a:lnTo>
                  <a:pt x="17799" y="106194"/>
                </a:lnTo>
                <a:lnTo>
                  <a:pt x="16650" y="106194"/>
                </a:lnTo>
                <a:lnTo>
                  <a:pt x="16650" y="106194"/>
                </a:lnTo>
                <a:lnTo>
                  <a:pt x="16650" y="106194"/>
                </a:lnTo>
                <a:lnTo>
                  <a:pt x="15502" y="106194"/>
                </a:lnTo>
                <a:lnTo>
                  <a:pt x="15502" y="106194"/>
                </a:lnTo>
                <a:lnTo>
                  <a:pt x="15502" y="105132"/>
                </a:lnTo>
                <a:lnTo>
                  <a:pt x="15502" y="105132"/>
                </a:lnTo>
                <a:lnTo>
                  <a:pt x="15502" y="105132"/>
                </a:lnTo>
                <a:lnTo>
                  <a:pt x="14354" y="105132"/>
                </a:lnTo>
                <a:lnTo>
                  <a:pt x="14354" y="105132"/>
                </a:lnTo>
                <a:lnTo>
                  <a:pt x="14354" y="105132"/>
                </a:lnTo>
                <a:lnTo>
                  <a:pt x="12631" y="105132"/>
                </a:lnTo>
                <a:lnTo>
                  <a:pt x="12631" y="106194"/>
                </a:lnTo>
                <a:lnTo>
                  <a:pt x="12631" y="106194"/>
                </a:lnTo>
                <a:lnTo>
                  <a:pt x="12631" y="106194"/>
                </a:lnTo>
                <a:lnTo>
                  <a:pt x="12631" y="106194"/>
                </a:lnTo>
                <a:lnTo>
                  <a:pt x="12631" y="106194"/>
                </a:lnTo>
                <a:lnTo>
                  <a:pt x="12631" y="106194"/>
                </a:lnTo>
                <a:lnTo>
                  <a:pt x="12631" y="106194"/>
                </a:lnTo>
                <a:lnTo>
                  <a:pt x="12631" y="107256"/>
                </a:lnTo>
                <a:lnTo>
                  <a:pt x="12631" y="107256"/>
                </a:lnTo>
                <a:lnTo>
                  <a:pt x="11483" y="107256"/>
                </a:lnTo>
                <a:lnTo>
                  <a:pt x="11483" y="107256"/>
                </a:lnTo>
                <a:lnTo>
                  <a:pt x="11483" y="107256"/>
                </a:lnTo>
                <a:lnTo>
                  <a:pt x="11483" y="106194"/>
                </a:lnTo>
                <a:lnTo>
                  <a:pt x="11483" y="106194"/>
                </a:lnTo>
                <a:lnTo>
                  <a:pt x="11483" y="106194"/>
                </a:lnTo>
                <a:lnTo>
                  <a:pt x="11483" y="106194"/>
                </a:lnTo>
                <a:lnTo>
                  <a:pt x="11483" y="106194"/>
                </a:lnTo>
                <a:lnTo>
                  <a:pt x="11483" y="106194"/>
                </a:lnTo>
                <a:lnTo>
                  <a:pt x="10334" y="106194"/>
                </a:lnTo>
                <a:lnTo>
                  <a:pt x="10334" y="106194"/>
                </a:lnTo>
                <a:lnTo>
                  <a:pt x="10334" y="106194"/>
                </a:lnTo>
                <a:lnTo>
                  <a:pt x="10334" y="106194"/>
                </a:lnTo>
                <a:lnTo>
                  <a:pt x="10334" y="107256"/>
                </a:lnTo>
                <a:lnTo>
                  <a:pt x="10334" y="107256"/>
                </a:lnTo>
                <a:lnTo>
                  <a:pt x="9186" y="107256"/>
                </a:lnTo>
                <a:lnTo>
                  <a:pt x="9186" y="107256"/>
                </a:lnTo>
                <a:lnTo>
                  <a:pt x="9186" y="107256"/>
                </a:lnTo>
                <a:lnTo>
                  <a:pt x="9186" y="107256"/>
                </a:lnTo>
                <a:lnTo>
                  <a:pt x="8038" y="107256"/>
                </a:lnTo>
                <a:lnTo>
                  <a:pt x="8038" y="107256"/>
                </a:lnTo>
                <a:lnTo>
                  <a:pt x="8038" y="107256"/>
                </a:lnTo>
                <a:lnTo>
                  <a:pt x="8038" y="107256"/>
                </a:lnTo>
                <a:lnTo>
                  <a:pt x="8038" y="107256"/>
                </a:lnTo>
                <a:lnTo>
                  <a:pt x="8038" y="107256"/>
                </a:lnTo>
                <a:lnTo>
                  <a:pt x="6315" y="107256"/>
                </a:lnTo>
                <a:lnTo>
                  <a:pt x="6315" y="107256"/>
                </a:lnTo>
                <a:lnTo>
                  <a:pt x="6315" y="107256"/>
                </a:lnTo>
                <a:lnTo>
                  <a:pt x="6315" y="106194"/>
                </a:lnTo>
                <a:lnTo>
                  <a:pt x="6315" y="106194"/>
                </a:lnTo>
                <a:lnTo>
                  <a:pt x="6315" y="106194"/>
                </a:lnTo>
                <a:lnTo>
                  <a:pt x="6315" y="106194"/>
                </a:lnTo>
                <a:lnTo>
                  <a:pt x="6315" y="106194"/>
                </a:lnTo>
                <a:lnTo>
                  <a:pt x="6315" y="105132"/>
                </a:lnTo>
                <a:lnTo>
                  <a:pt x="6315" y="105132"/>
                </a:lnTo>
                <a:lnTo>
                  <a:pt x="6315" y="105132"/>
                </a:lnTo>
                <a:lnTo>
                  <a:pt x="6315" y="105132"/>
                </a:lnTo>
                <a:lnTo>
                  <a:pt x="6315" y="103539"/>
                </a:lnTo>
                <a:lnTo>
                  <a:pt x="6315" y="103539"/>
                </a:lnTo>
                <a:lnTo>
                  <a:pt x="6315" y="103539"/>
                </a:lnTo>
                <a:lnTo>
                  <a:pt x="6315" y="102477"/>
                </a:lnTo>
                <a:lnTo>
                  <a:pt x="6315" y="102477"/>
                </a:lnTo>
                <a:lnTo>
                  <a:pt x="6315" y="102477"/>
                </a:lnTo>
                <a:lnTo>
                  <a:pt x="6315" y="101415"/>
                </a:lnTo>
                <a:lnTo>
                  <a:pt x="6315" y="101415"/>
                </a:lnTo>
                <a:lnTo>
                  <a:pt x="6315" y="101415"/>
                </a:lnTo>
                <a:lnTo>
                  <a:pt x="6315" y="101415"/>
                </a:lnTo>
                <a:lnTo>
                  <a:pt x="6315" y="100353"/>
                </a:lnTo>
                <a:lnTo>
                  <a:pt x="6315" y="100353"/>
                </a:lnTo>
                <a:lnTo>
                  <a:pt x="8038" y="100353"/>
                </a:lnTo>
                <a:lnTo>
                  <a:pt x="8038" y="100353"/>
                </a:lnTo>
                <a:lnTo>
                  <a:pt x="8038" y="100353"/>
                </a:lnTo>
                <a:lnTo>
                  <a:pt x="8038" y="99292"/>
                </a:lnTo>
                <a:lnTo>
                  <a:pt x="8038" y="99292"/>
                </a:lnTo>
                <a:lnTo>
                  <a:pt x="8038" y="99292"/>
                </a:lnTo>
                <a:lnTo>
                  <a:pt x="8038" y="97699"/>
                </a:lnTo>
                <a:lnTo>
                  <a:pt x="8038" y="97699"/>
                </a:lnTo>
                <a:lnTo>
                  <a:pt x="8038" y="97699"/>
                </a:lnTo>
                <a:lnTo>
                  <a:pt x="8038" y="97699"/>
                </a:lnTo>
                <a:lnTo>
                  <a:pt x="8038" y="96637"/>
                </a:lnTo>
                <a:lnTo>
                  <a:pt x="8038" y="96637"/>
                </a:lnTo>
                <a:lnTo>
                  <a:pt x="8038" y="96637"/>
                </a:lnTo>
                <a:lnTo>
                  <a:pt x="8038" y="95575"/>
                </a:lnTo>
                <a:lnTo>
                  <a:pt x="8038" y="95575"/>
                </a:lnTo>
                <a:lnTo>
                  <a:pt x="9186" y="95575"/>
                </a:lnTo>
                <a:lnTo>
                  <a:pt x="9186" y="95575"/>
                </a:lnTo>
                <a:lnTo>
                  <a:pt x="9186" y="95575"/>
                </a:lnTo>
                <a:lnTo>
                  <a:pt x="9186" y="95575"/>
                </a:lnTo>
                <a:lnTo>
                  <a:pt x="9186" y="95575"/>
                </a:lnTo>
                <a:lnTo>
                  <a:pt x="9186" y="95575"/>
                </a:lnTo>
                <a:lnTo>
                  <a:pt x="10334" y="95575"/>
                </a:lnTo>
                <a:lnTo>
                  <a:pt x="10334" y="95575"/>
                </a:lnTo>
                <a:lnTo>
                  <a:pt x="10334" y="95575"/>
                </a:lnTo>
                <a:lnTo>
                  <a:pt x="10334" y="95575"/>
                </a:lnTo>
                <a:lnTo>
                  <a:pt x="11483" y="95575"/>
                </a:lnTo>
                <a:lnTo>
                  <a:pt x="11483" y="95575"/>
                </a:lnTo>
                <a:lnTo>
                  <a:pt x="11483" y="95575"/>
                </a:lnTo>
                <a:lnTo>
                  <a:pt x="11483" y="94513"/>
                </a:lnTo>
                <a:lnTo>
                  <a:pt x="11483" y="94513"/>
                </a:lnTo>
                <a:lnTo>
                  <a:pt x="11483" y="94513"/>
                </a:lnTo>
                <a:lnTo>
                  <a:pt x="11483" y="94513"/>
                </a:lnTo>
                <a:lnTo>
                  <a:pt x="11483" y="94513"/>
                </a:lnTo>
                <a:lnTo>
                  <a:pt x="11483" y="93451"/>
                </a:lnTo>
                <a:lnTo>
                  <a:pt x="11483" y="93451"/>
                </a:lnTo>
                <a:lnTo>
                  <a:pt x="12631" y="93451"/>
                </a:lnTo>
                <a:lnTo>
                  <a:pt x="12631" y="93451"/>
                </a:lnTo>
                <a:lnTo>
                  <a:pt x="12631" y="93451"/>
                </a:lnTo>
                <a:lnTo>
                  <a:pt x="12631" y="93451"/>
                </a:lnTo>
                <a:lnTo>
                  <a:pt x="12631" y="93451"/>
                </a:lnTo>
                <a:lnTo>
                  <a:pt x="14354" y="93451"/>
                </a:lnTo>
                <a:lnTo>
                  <a:pt x="14354" y="93451"/>
                </a:lnTo>
                <a:lnTo>
                  <a:pt x="14354" y="93451"/>
                </a:lnTo>
                <a:lnTo>
                  <a:pt x="14354" y="93451"/>
                </a:lnTo>
                <a:lnTo>
                  <a:pt x="15502" y="93451"/>
                </a:lnTo>
                <a:lnTo>
                  <a:pt x="15502" y="93451"/>
                </a:lnTo>
                <a:lnTo>
                  <a:pt x="15502" y="93451"/>
                </a:lnTo>
                <a:lnTo>
                  <a:pt x="15502" y="91858"/>
                </a:lnTo>
                <a:lnTo>
                  <a:pt x="15502" y="91858"/>
                </a:lnTo>
                <a:lnTo>
                  <a:pt x="16650" y="91858"/>
                </a:lnTo>
                <a:lnTo>
                  <a:pt x="16650" y="91858"/>
                </a:lnTo>
                <a:lnTo>
                  <a:pt x="16650" y="91858"/>
                </a:lnTo>
                <a:lnTo>
                  <a:pt x="17799" y="91858"/>
                </a:lnTo>
                <a:lnTo>
                  <a:pt x="17799" y="91858"/>
                </a:lnTo>
                <a:lnTo>
                  <a:pt x="17799" y="91858"/>
                </a:lnTo>
                <a:lnTo>
                  <a:pt x="17799" y="93451"/>
                </a:lnTo>
                <a:lnTo>
                  <a:pt x="17799" y="93451"/>
                </a:lnTo>
                <a:lnTo>
                  <a:pt x="18947" y="93451"/>
                </a:lnTo>
                <a:lnTo>
                  <a:pt x="18947" y="93451"/>
                </a:lnTo>
                <a:lnTo>
                  <a:pt x="18947" y="91858"/>
                </a:lnTo>
                <a:lnTo>
                  <a:pt x="18947" y="91858"/>
                </a:lnTo>
                <a:lnTo>
                  <a:pt x="18947" y="91858"/>
                </a:lnTo>
                <a:lnTo>
                  <a:pt x="18947" y="91858"/>
                </a:lnTo>
                <a:lnTo>
                  <a:pt x="18947" y="90796"/>
                </a:lnTo>
                <a:lnTo>
                  <a:pt x="18947" y="90796"/>
                </a:lnTo>
                <a:lnTo>
                  <a:pt x="18947" y="90796"/>
                </a:lnTo>
                <a:lnTo>
                  <a:pt x="18947" y="90796"/>
                </a:lnTo>
                <a:lnTo>
                  <a:pt x="20669" y="90796"/>
                </a:lnTo>
                <a:lnTo>
                  <a:pt x="20669" y="89734"/>
                </a:lnTo>
                <a:lnTo>
                  <a:pt x="18947" y="89734"/>
                </a:lnTo>
                <a:lnTo>
                  <a:pt x="18947" y="89734"/>
                </a:lnTo>
                <a:lnTo>
                  <a:pt x="18947" y="89734"/>
                </a:lnTo>
                <a:lnTo>
                  <a:pt x="18947" y="88672"/>
                </a:lnTo>
                <a:lnTo>
                  <a:pt x="18947" y="88672"/>
                </a:lnTo>
                <a:lnTo>
                  <a:pt x="20669" y="88672"/>
                </a:lnTo>
                <a:lnTo>
                  <a:pt x="20669" y="88672"/>
                </a:lnTo>
                <a:lnTo>
                  <a:pt x="20669" y="87610"/>
                </a:lnTo>
                <a:lnTo>
                  <a:pt x="20669" y="87610"/>
                </a:lnTo>
                <a:lnTo>
                  <a:pt x="18947" y="87610"/>
                </a:lnTo>
                <a:lnTo>
                  <a:pt x="18947" y="87610"/>
                </a:lnTo>
                <a:lnTo>
                  <a:pt x="18947" y="87610"/>
                </a:lnTo>
                <a:lnTo>
                  <a:pt x="18947" y="87610"/>
                </a:lnTo>
                <a:lnTo>
                  <a:pt x="18947" y="87610"/>
                </a:lnTo>
                <a:lnTo>
                  <a:pt x="17799" y="87610"/>
                </a:lnTo>
                <a:lnTo>
                  <a:pt x="17799" y="87610"/>
                </a:lnTo>
                <a:lnTo>
                  <a:pt x="17799" y="87610"/>
                </a:lnTo>
                <a:lnTo>
                  <a:pt x="17799" y="87610"/>
                </a:lnTo>
                <a:lnTo>
                  <a:pt x="17799" y="87610"/>
                </a:lnTo>
                <a:lnTo>
                  <a:pt x="16650" y="87610"/>
                </a:lnTo>
                <a:lnTo>
                  <a:pt x="16650" y="87610"/>
                </a:lnTo>
                <a:lnTo>
                  <a:pt x="16650" y="87610"/>
                </a:lnTo>
                <a:lnTo>
                  <a:pt x="15502" y="87610"/>
                </a:lnTo>
                <a:lnTo>
                  <a:pt x="15502" y="87610"/>
                </a:lnTo>
                <a:lnTo>
                  <a:pt x="15502" y="86017"/>
                </a:lnTo>
                <a:lnTo>
                  <a:pt x="16650" y="86017"/>
                </a:lnTo>
                <a:lnTo>
                  <a:pt x="16650" y="86017"/>
                </a:lnTo>
                <a:lnTo>
                  <a:pt x="16650" y="86017"/>
                </a:lnTo>
                <a:lnTo>
                  <a:pt x="16650" y="84955"/>
                </a:lnTo>
                <a:lnTo>
                  <a:pt x="16650" y="84955"/>
                </a:lnTo>
                <a:lnTo>
                  <a:pt x="16650" y="84955"/>
                </a:lnTo>
                <a:lnTo>
                  <a:pt x="16650" y="84955"/>
                </a:lnTo>
                <a:lnTo>
                  <a:pt x="16650" y="84955"/>
                </a:lnTo>
                <a:lnTo>
                  <a:pt x="16650" y="83893"/>
                </a:lnTo>
                <a:lnTo>
                  <a:pt x="16650" y="83893"/>
                </a:lnTo>
                <a:lnTo>
                  <a:pt x="16650" y="83893"/>
                </a:lnTo>
                <a:lnTo>
                  <a:pt x="16650" y="83893"/>
                </a:lnTo>
                <a:lnTo>
                  <a:pt x="16650" y="82831"/>
                </a:lnTo>
                <a:lnTo>
                  <a:pt x="16650" y="82831"/>
                </a:lnTo>
                <a:lnTo>
                  <a:pt x="16650" y="82831"/>
                </a:lnTo>
                <a:lnTo>
                  <a:pt x="16650" y="81769"/>
                </a:lnTo>
                <a:lnTo>
                  <a:pt x="15502" y="81769"/>
                </a:lnTo>
                <a:lnTo>
                  <a:pt x="15502" y="81769"/>
                </a:lnTo>
                <a:lnTo>
                  <a:pt x="15502" y="81769"/>
                </a:lnTo>
                <a:lnTo>
                  <a:pt x="15502" y="80176"/>
                </a:lnTo>
                <a:lnTo>
                  <a:pt x="15502" y="80176"/>
                </a:lnTo>
                <a:lnTo>
                  <a:pt x="15502" y="80176"/>
                </a:lnTo>
                <a:lnTo>
                  <a:pt x="15502" y="79115"/>
                </a:lnTo>
                <a:lnTo>
                  <a:pt x="15502" y="79115"/>
                </a:lnTo>
                <a:lnTo>
                  <a:pt x="15502" y="79115"/>
                </a:lnTo>
                <a:lnTo>
                  <a:pt x="15502" y="78053"/>
                </a:lnTo>
                <a:lnTo>
                  <a:pt x="15502" y="78053"/>
                </a:lnTo>
                <a:lnTo>
                  <a:pt x="15502" y="78053"/>
                </a:lnTo>
                <a:lnTo>
                  <a:pt x="15502" y="78053"/>
                </a:lnTo>
                <a:lnTo>
                  <a:pt x="15502" y="78053"/>
                </a:lnTo>
                <a:lnTo>
                  <a:pt x="15502" y="78053"/>
                </a:lnTo>
                <a:lnTo>
                  <a:pt x="15502" y="78053"/>
                </a:lnTo>
                <a:lnTo>
                  <a:pt x="14354" y="78053"/>
                </a:lnTo>
                <a:lnTo>
                  <a:pt x="14354" y="78053"/>
                </a:lnTo>
                <a:lnTo>
                  <a:pt x="14354" y="78053"/>
                </a:lnTo>
                <a:lnTo>
                  <a:pt x="14354" y="78053"/>
                </a:lnTo>
                <a:lnTo>
                  <a:pt x="14354" y="76991"/>
                </a:lnTo>
                <a:lnTo>
                  <a:pt x="12631" y="76991"/>
                </a:lnTo>
                <a:lnTo>
                  <a:pt x="12631" y="76991"/>
                </a:lnTo>
                <a:lnTo>
                  <a:pt x="12631" y="76991"/>
                </a:lnTo>
                <a:lnTo>
                  <a:pt x="12631" y="76991"/>
                </a:lnTo>
                <a:lnTo>
                  <a:pt x="12631" y="76991"/>
                </a:lnTo>
                <a:lnTo>
                  <a:pt x="12631" y="76991"/>
                </a:lnTo>
                <a:lnTo>
                  <a:pt x="12631" y="75929"/>
                </a:lnTo>
                <a:lnTo>
                  <a:pt x="11483" y="75929"/>
                </a:lnTo>
                <a:lnTo>
                  <a:pt x="11483" y="75929"/>
                </a:lnTo>
                <a:lnTo>
                  <a:pt x="11483" y="75929"/>
                </a:lnTo>
                <a:lnTo>
                  <a:pt x="11483" y="75929"/>
                </a:lnTo>
                <a:lnTo>
                  <a:pt x="11483" y="75929"/>
                </a:lnTo>
                <a:lnTo>
                  <a:pt x="10334" y="75929"/>
                </a:lnTo>
                <a:lnTo>
                  <a:pt x="10334" y="75929"/>
                </a:lnTo>
                <a:lnTo>
                  <a:pt x="10334" y="75929"/>
                </a:lnTo>
                <a:lnTo>
                  <a:pt x="9186" y="75929"/>
                </a:lnTo>
                <a:lnTo>
                  <a:pt x="9186" y="75929"/>
                </a:lnTo>
                <a:lnTo>
                  <a:pt x="9186" y="75929"/>
                </a:lnTo>
                <a:lnTo>
                  <a:pt x="9186" y="75929"/>
                </a:lnTo>
                <a:lnTo>
                  <a:pt x="9186" y="75929"/>
                </a:lnTo>
                <a:lnTo>
                  <a:pt x="9186" y="74336"/>
                </a:lnTo>
                <a:lnTo>
                  <a:pt x="8038" y="74336"/>
                </a:lnTo>
                <a:lnTo>
                  <a:pt x="8038" y="74336"/>
                </a:lnTo>
                <a:lnTo>
                  <a:pt x="8038" y="74336"/>
                </a:lnTo>
                <a:lnTo>
                  <a:pt x="8038" y="74336"/>
                </a:lnTo>
                <a:lnTo>
                  <a:pt x="8038" y="74336"/>
                </a:lnTo>
                <a:lnTo>
                  <a:pt x="8038" y="74336"/>
                </a:lnTo>
                <a:lnTo>
                  <a:pt x="8038" y="73274"/>
                </a:lnTo>
                <a:lnTo>
                  <a:pt x="8038" y="73274"/>
                </a:lnTo>
                <a:lnTo>
                  <a:pt x="6315" y="73274"/>
                </a:lnTo>
                <a:lnTo>
                  <a:pt x="6315" y="73274"/>
                </a:lnTo>
                <a:lnTo>
                  <a:pt x="6315" y="73274"/>
                </a:lnTo>
                <a:lnTo>
                  <a:pt x="6315" y="72212"/>
                </a:lnTo>
                <a:lnTo>
                  <a:pt x="6315" y="72212"/>
                </a:lnTo>
                <a:lnTo>
                  <a:pt x="6315" y="72212"/>
                </a:lnTo>
                <a:lnTo>
                  <a:pt x="5167" y="72212"/>
                </a:lnTo>
                <a:lnTo>
                  <a:pt x="5167" y="72212"/>
                </a:lnTo>
                <a:lnTo>
                  <a:pt x="5167" y="71150"/>
                </a:lnTo>
                <a:lnTo>
                  <a:pt x="5167" y="71150"/>
                </a:lnTo>
                <a:lnTo>
                  <a:pt x="5167" y="71150"/>
                </a:lnTo>
                <a:lnTo>
                  <a:pt x="5167" y="71150"/>
                </a:lnTo>
                <a:lnTo>
                  <a:pt x="5167" y="71150"/>
                </a:lnTo>
                <a:lnTo>
                  <a:pt x="5167" y="71150"/>
                </a:lnTo>
                <a:lnTo>
                  <a:pt x="5167" y="71150"/>
                </a:lnTo>
                <a:lnTo>
                  <a:pt x="5167" y="70088"/>
                </a:lnTo>
                <a:lnTo>
                  <a:pt x="4019" y="70088"/>
                </a:lnTo>
                <a:lnTo>
                  <a:pt x="4019" y="70088"/>
                </a:lnTo>
                <a:lnTo>
                  <a:pt x="4019" y="70088"/>
                </a:lnTo>
                <a:lnTo>
                  <a:pt x="4019" y="70088"/>
                </a:lnTo>
                <a:lnTo>
                  <a:pt x="4019" y="68495"/>
                </a:lnTo>
                <a:lnTo>
                  <a:pt x="4019" y="68495"/>
                </a:lnTo>
                <a:lnTo>
                  <a:pt x="4019" y="68495"/>
                </a:lnTo>
                <a:lnTo>
                  <a:pt x="4019" y="67433"/>
                </a:lnTo>
                <a:lnTo>
                  <a:pt x="4019" y="67433"/>
                </a:lnTo>
                <a:lnTo>
                  <a:pt x="4019" y="67433"/>
                </a:lnTo>
                <a:lnTo>
                  <a:pt x="4019" y="67433"/>
                </a:lnTo>
                <a:lnTo>
                  <a:pt x="2870" y="67433"/>
                </a:lnTo>
                <a:lnTo>
                  <a:pt x="2870" y="67433"/>
                </a:lnTo>
                <a:lnTo>
                  <a:pt x="2870" y="67433"/>
                </a:lnTo>
                <a:lnTo>
                  <a:pt x="2870" y="66371"/>
                </a:lnTo>
                <a:lnTo>
                  <a:pt x="2870" y="66371"/>
                </a:lnTo>
                <a:lnTo>
                  <a:pt x="2870" y="66371"/>
                </a:lnTo>
                <a:lnTo>
                  <a:pt x="1722" y="66371"/>
                </a:lnTo>
                <a:lnTo>
                  <a:pt x="1722" y="66371"/>
                </a:lnTo>
                <a:lnTo>
                  <a:pt x="1722" y="66371"/>
                </a:lnTo>
                <a:lnTo>
                  <a:pt x="1722" y="65309"/>
                </a:lnTo>
                <a:lnTo>
                  <a:pt x="1722" y="65309"/>
                </a:lnTo>
                <a:lnTo>
                  <a:pt x="1722" y="65309"/>
                </a:lnTo>
                <a:lnTo>
                  <a:pt x="1722" y="65309"/>
                </a:lnTo>
                <a:lnTo>
                  <a:pt x="1722" y="65309"/>
                </a:lnTo>
                <a:lnTo>
                  <a:pt x="1722" y="64247"/>
                </a:lnTo>
                <a:lnTo>
                  <a:pt x="0" y="64247"/>
                </a:lnTo>
                <a:lnTo>
                  <a:pt x="0" y="64247"/>
                </a:lnTo>
                <a:lnTo>
                  <a:pt x="0" y="64247"/>
                </a:lnTo>
                <a:lnTo>
                  <a:pt x="0" y="64247"/>
                </a:lnTo>
                <a:lnTo>
                  <a:pt x="0" y="64247"/>
                </a:lnTo>
                <a:lnTo>
                  <a:pt x="1722" y="64247"/>
                </a:lnTo>
                <a:lnTo>
                  <a:pt x="1722" y="64247"/>
                </a:lnTo>
                <a:lnTo>
                  <a:pt x="1722" y="64247"/>
                </a:lnTo>
                <a:lnTo>
                  <a:pt x="1722" y="64247"/>
                </a:lnTo>
                <a:lnTo>
                  <a:pt x="1722" y="64247"/>
                </a:lnTo>
                <a:lnTo>
                  <a:pt x="2870" y="64247"/>
                </a:lnTo>
                <a:lnTo>
                  <a:pt x="2870" y="64247"/>
                </a:lnTo>
                <a:lnTo>
                  <a:pt x="2870" y="64247"/>
                </a:lnTo>
                <a:lnTo>
                  <a:pt x="2870" y="64247"/>
                </a:lnTo>
                <a:lnTo>
                  <a:pt x="4019" y="64247"/>
                </a:lnTo>
                <a:lnTo>
                  <a:pt x="4019" y="64247"/>
                </a:lnTo>
                <a:lnTo>
                  <a:pt x="4019" y="65309"/>
                </a:lnTo>
                <a:lnTo>
                  <a:pt x="4019" y="65309"/>
                </a:lnTo>
                <a:lnTo>
                  <a:pt x="4019" y="65309"/>
                </a:lnTo>
                <a:lnTo>
                  <a:pt x="5167" y="65309"/>
                </a:lnTo>
                <a:lnTo>
                  <a:pt x="5167" y="65309"/>
                </a:lnTo>
                <a:lnTo>
                  <a:pt x="5167" y="65309"/>
                </a:lnTo>
                <a:lnTo>
                  <a:pt x="5167" y="65309"/>
                </a:lnTo>
                <a:lnTo>
                  <a:pt x="5167" y="65309"/>
                </a:lnTo>
                <a:lnTo>
                  <a:pt x="5167" y="65309"/>
                </a:lnTo>
                <a:lnTo>
                  <a:pt x="6315" y="65309"/>
                </a:lnTo>
                <a:lnTo>
                  <a:pt x="6315" y="65309"/>
                </a:lnTo>
                <a:lnTo>
                  <a:pt x="6315" y="65309"/>
                </a:lnTo>
                <a:lnTo>
                  <a:pt x="6315" y="66371"/>
                </a:lnTo>
                <a:lnTo>
                  <a:pt x="8038" y="66371"/>
                </a:lnTo>
                <a:lnTo>
                  <a:pt x="8038" y="66371"/>
                </a:lnTo>
                <a:lnTo>
                  <a:pt x="8038" y="66371"/>
                </a:lnTo>
                <a:lnTo>
                  <a:pt x="8038" y="66371"/>
                </a:lnTo>
                <a:lnTo>
                  <a:pt x="8038" y="66371"/>
                </a:lnTo>
                <a:lnTo>
                  <a:pt x="9186" y="66371"/>
                </a:lnTo>
                <a:lnTo>
                  <a:pt x="9186" y="66371"/>
                </a:lnTo>
                <a:lnTo>
                  <a:pt x="9186" y="66371"/>
                </a:lnTo>
                <a:lnTo>
                  <a:pt x="9186" y="66371"/>
                </a:lnTo>
                <a:lnTo>
                  <a:pt x="9186" y="66371"/>
                </a:lnTo>
                <a:lnTo>
                  <a:pt x="10334" y="66371"/>
                </a:lnTo>
                <a:lnTo>
                  <a:pt x="10334" y="66371"/>
                </a:lnTo>
                <a:lnTo>
                  <a:pt x="10334" y="66371"/>
                </a:lnTo>
                <a:lnTo>
                  <a:pt x="10334" y="67433"/>
                </a:lnTo>
                <a:lnTo>
                  <a:pt x="11483" y="67433"/>
                </a:lnTo>
                <a:lnTo>
                  <a:pt x="11483" y="67433"/>
                </a:lnTo>
                <a:lnTo>
                  <a:pt x="11483" y="67433"/>
                </a:lnTo>
                <a:lnTo>
                  <a:pt x="11483" y="67433"/>
                </a:lnTo>
                <a:lnTo>
                  <a:pt x="11483" y="67433"/>
                </a:lnTo>
                <a:lnTo>
                  <a:pt x="12631" y="67433"/>
                </a:lnTo>
                <a:lnTo>
                  <a:pt x="12631" y="67433"/>
                </a:lnTo>
                <a:lnTo>
                  <a:pt x="12631" y="67433"/>
                </a:lnTo>
                <a:lnTo>
                  <a:pt x="12631" y="67433"/>
                </a:lnTo>
                <a:lnTo>
                  <a:pt x="12631" y="67433"/>
                </a:lnTo>
                <a:lnTo>
                  <a:pt x="14354" y="67433"/>
                </a:lnTo>
                <a:lnTo>
                  <a:pt x="14354" y="67433"/>
                </a:lnTo>
                <a:lnTo>
                  <a:pt x="14354" y="67433"/>
                </a:lnTo>
                <a:lnTo>
                  <a:pt x="14354" y="67433"/>
                </a:lnTo>
                <a:lnTo>
                  <a:pt x="15502" y="67433"/>
                </a:lnTo>
                <a:lnTo>
                  <a:pt x="15502" y="67433"/>
                </a:lnTo>
                <a:lnTo>
                  <a:pt x="15502" y="67433"/>
                </a:lnTo>
                <a:lnTo>
                  <a:pt x="15502" y="67433"/>
                </a:lnTo>
                <a:lnTo>
                  <a:pt x="16650" y="67433"/>
                </a:lnTo>
                <a:lnTo>
                  <a:pt x="16650" y="67433"/>
                </a:lnTo>
                <a:lnTo>
                  <a:pt x="16650" y="67433"/>
                </a:lnTo>
                <a:lnTo>
                  <a:pt x="17799" y="67433"/>
                </a:lnTo>
                <a:lnTo>
                  <a:pt x="17799" y="67433"/>
                </a:lnTo>
                <a:lnTo>
                  <a:pt x="17799" y="67433"/>
                </a:lnTo>
                <a:lnTo>
                  <a:pt x="17799" y="67433"/>
                </a:lnTo>
                <a:lnTo>
                  <a:pt x="17799" y="67433"/>
                </a:lnTo>
                <a:lnTo>
                  <a:pt x="18947" y="67433"/>
                </a:lnTo>
                <a:lnTo>
                  <a:pt x="18947" y="67433"/>
                </a:lnTo>
                <a:lnTo>
                  <a:pt x="18947" y="67433"/>
                </a:lnTo>
                <a:lnTo>
                  <a:pt x="18947" y="67433"/>
                </a:lnTo>
                <a:lnTo>
                  <a:pt x="20669" y="67433"/>
                </a:lnTo>
                <a:lnTo>
                  <a:pt x="20669" y="67433"/>
                </a:lnTo>
                <a:lnTo>
                  <a:pt x="20669" y="67433"/>
                </a:lnTo>
                <a:lnTo>
                  <a:pt x="21818" y="67433"/>
                </a:lnTo>
                <a:lnTo>
                  <a:pt x="21818" y="66371"/>
                </a:lnTo>
                <a:lnTo>
                  <a:pt x="21818" y="66371"/>
                </a:lnTo>
                <a:lnTo>
                  <a:pt x="21818" y="66371"/>
                </a:lnTo>
                <a:lnTo>
                  <a:pt x="21818" y="66371"/>
                </a:lnTo>
                <a:lnTo>
                  <a:pt x="22966" y="66371"/>
                </a:lnTo>
                <a:lnTo>
                  <a:pt x="22966" y="66371"/>
                </a:lnTo>
                <a:lnTo>
                  <a:pt x="22966" y="66371"/>
                </a:lnTo>
                <a:lnTo>
                  <a:pt x="22966" y="67433"/>
                </a:lnTo>
                <a:lnTo>
                  <a:pt x="22966" y="67433"/>
                </a:lnTo>
                <a:lnTo>
                  <a:pt x="24114" y="67433"/>
                </a:lnTo>
                <a:lnTo>
                  <a:pt x="24114" y="67433"/>
                </a:lnTo>
                <a:lnTo>
                  <a:pt x="24114" y="67433"/>
                </a:lnTo>
                <a:lnTo>
                  <a:pt x="25263" y="67433"/>
                </a:lnTo>
                <a:lnTo>
                  <a:pt x="25263" y="67433"/>
                </a:lnTo>
                <a:lnTo>
                  <a:pt x="25263" y="67433"/>
                </a:lnTo>
                <a:lnTo>
                  <a:pt x="25263" y="67433"/>
                </a:lnTo>
                <a:lnTo>
                  <a:pt x="25263" y="67433"/>
                </a:lnTo>
                <a:lnTo>
                  <a:pt x="26985" y="67433"/>
                </a:lnTo>
                <a:lnTo>
                  <a:pt x="26985" y="67433"/>
                </a:lnTo>
                <a:lnTo>
                  <a:pt x="26985" y="67433"/>
                </a:lnTo>
                <a:lnTo>
                  <a:pt x="26985" y="67433"/>
                </a:lnTo>
                <a:lnTo>
                  <a:pt x="26985" y="67433"/>
                </a:lnTo>
                <a:lnTo>
                  <a:pt x="26985" y="67433"/>
                </a:lnTo>
                <a:lnTo>
                  <a:pt x="26985" y="67433"/>
                </a:lnTo>
                <a:lnTo>
                  <a:pt x="28133" y="67433"/>
                </a:lnTo>
                <a:lnTo>
                  <a:pt x="28133" y="66371"/>
                </a:lnTo>
                <a:lnTo>
                  <a:pt x="28133" y="66371"/>
                </a:lnTo>
                <a:lnTo>
                  <a:pt x="28133" y="66371"/>
                </a:lnTo>
                <a:lnTo>
                  <a:pt x="28133" y="66371"/>
                </a:lnTo>
                <a:lnTo>
                  <a:pt x="29282" y="66371"/>
                </a:lnTo>
                <a:lnTo>
                  <a:pt x="29282" y="66371"/>
                </a:lnTo>
                <a:lnTo>
                  <a:pt x="29282" y="66371"/>
                </a:lnTo>
                <a:lnTo>
                  <a:pt x="29282" y="66371"/>
                </a:lnTo>
                <a:lnTo>
                  <a:pt x="29282" y="66371"/>
                </a:lnTo>
                <a:lnTo>
                  <a:pt x="30430" y="66371"/>
                </a:lnTo>
                <a:lnTo>
                  <a:pt x="30430" y="66371"/>
                </a:lnTo>
                <a:lnTo>
                  <a:pt x="30430" y="66371"/>
                </a:lnTo>
                <a:lnTo>
                  <a:pt x="30430" y="66371"/>
                </a:lnTo>
                <a:lnTo>
                  <a:pt x="31578" y="66371"/>
                </a:lnTo>
                <a:lnTo>
                  <a:pt x="31578" y="66371"/>
                </a:lnTo>
                <a:lnTo>
                  <a:pt x="31578" y="66371"/>
                </a:lnTo>
                <a:lnTo>
                  <a:pt x="33301" y="66371"/>
                </a:lnTo>
                <a:lnTo>
                  <a:pt x="33301" y="66371"/>
                </a:lnTo>
                <a:lnTo>
                  <a:pt x="33301" y="66371"/>
                </a:lnTo>
                <a:lnTo>
                  <a:pt x="33301" y="66371"/>
                </a:lnTo>
                <a:lnTo>
                  <a:pt x="33301" y="66371"/>
                </a:lnTo>
                <a:lnTo>
                  <a:pt x="34449" y="66371"/>
                </a:lnTo>
                <a:lnTo>
                  <a:pt x="34449" y="66371"/>
                </a:lnTo>
                <a:lnTo>
                  <a:pt x="34449" y="66371"/>
                </a:lnTo>
                <a:lnTo>
                  <a:pt x="34449" y="66371"/>
                </a:lnTo>
                <a:lnTo>
                  <a:pt x="35598" y="66371"/>
                </a:lnTo>
                <a:lnTo>
                  <a:pt x="35598" y="66371"/>
                </a:lnTo>
                <a:lnTo>
                  <a:pt x="35598" y="66371"/>
                </a:lnTo>
                <a:lnTo>
                  <a:pt x="35598" y="66371"/>
                </a:lnTo>
                <a:lnTo>
                  <a:pt x="36746" y="66371"/>
                </a:lnTo>
                <a:lnTo>
                  <a:pt x="36746" y="66371"/>
                </a:lnTo>
                <a:lnTo>
                  <a:pt x="36746" y="66371"/>
                </a:lnTo>
                <a:lnTo>
                  <a:pt x="36746" y="65309"/>
                </a:lnTo>
                <a:lnTo>
                  <a:pt x="36746" y="65309"/>
                </a:lnTo>
                <a:lnTo>
                  <a:pt x="37894" y="65309"/>
                </a:lnTo>
                <a:lnTo>
                  <a:pt x="37894" y="65309"/>
                </a:lnTo>
                <a:lnTo>
                  <a:pt x="37894" y="65309"/>
                </a:lnTo>
                <a:lnTo>
                  <a:pt x="37894" y="65309"/>
                </a:lnTo>
                <a:lnTo>
                  <a:pt x="37894" y="65309"/>
                </a:lnTo>
                <a:lnTo>
                  <a:pt x="39617" y="65309"/>
                </a:lnTo>
                <a:lnTo>
                  <a:pt x="39617" y="65309"/>
                </a:lnTo>
                <a:lnTo>
                  <a:pt x="39617" y="65309"/>
                </a:lnTo>
                <a:lnTo>
                  <a:pt x="39617" y="65309"/>
                </a:lnTo>
                <a:lnTo>
                  <a:pt x="40765" y="65309"/>
                </a:lnTo>
                <a:lnTo>
                  <a:pt x="40765" y="65309"/>
                </a:lnTo>
                <a:lnTo>
                  <a:pt x="40765" y="65309"/>
                </a:lnTo>
                <a:lnTo>
                  <a:pt x="40765" y="64247"/>
                </a:lnTo>
                <a:lnTo>
                  <a:pt x="40765" y="64247"/>
                </a:lnTo>
                <a:lnTo>
                  <a:pt x="41913" y="64247"/>
                </a:lnTo>
                <a:lnTo>
                  <a:pt x="41913" y="64247"/>
                </a:lnTo>
                <a:lnTo>
                  <a:pt x="41913" y="64247"/>
                </a:lnTo>
                <a:lnTo>
                  <a:pt x="41913" y="64247"/>
                </a:lnTo>
                <a:lnTo>
                  <a:pt x="41913" y="64247"/>
                </a:lnTo>
                <a:lnTo>
                  <a:pt x="43062" y="64247"/>
                </a:lnTo>
                <a:lnTo>
                  <a:pt x="43062" y="64247"/>
                </a:lnTo>
                <a:lnTo>
                  <a:pt x="43062" y="64247"/>
                </a:lnTo>
                <a:lnTo>
                  <a:pt x="43062" y="64247"/>
                </a:lnTo>
                <a:lnTo>
                  <a:pt x="44210" y="64247"/>
                </a:lnTo>
                <a:lnTo>
                  <a:pt x="44210" y="64247"/>
                </a:lnTo>
                <a:lnTo>
                  <a:pt x="44210" y="64247"/>
                </a:lnTo>
                <a:lnTo>
                  <a:pt x="44210" y="62654"/>
                </a:lnTo>
                <a:lnTo>
                  <a:pt x="44210" y="62654"/>
                </a:lnTo>
                <a:lnTo>
                  <a:pt x="44210" y="62654"/>
                </a:lnTo>
                <a:lnTo>
                  <a:pt x="45933" y="62654"/>
                </a:lnTo>
                <a:lnTo>
                  <a:pt x="45933" y="62654"/>
                </a:lnTo>
                <a:lnTo>
                  <a:pt x="45933" y="61592"/>
                </a:lnTo>
                <a:lnTo>
                  <a:pt x="44210" y="61592"/>
                </a:lnTo>
                <a:lnTo>
                  <a:pt x="44210" y="61592"/>
                </a:lnTo>
                <a:lnTo>
                  <a:pt x="44210" y="61592"/>
                </a:lnTo>
                <a:lnTo>
                  <a:pt x="44210" y="61592"/>
                </a:lnTo>
                <a:lnTo>
                  <a:pt x="44210" y="60530"/>
                </a:lnTo>
                <a:lnTo>
                  <a:pt x="44210" y="60530"/>
                </a:lnTo>
                <a:lnTo>
                  <a:pt x="44210" y="60530"/>
                </a:lnTo>
                <a:lnTo>
                  <a:pt x="44210" y="60530"/>
                </a:lnTo>
                <a:lnTo>
                  <a:pt x="44210" y="59469"/>
                </a:lnTo>
                <a:lnTo>
                  <a:pt x="45933" y="59469"/>
                </a:lnTo>
                <a:lnTo>
                  <a:pt x="45933" y="59469"/>
                </a:lnTo>
                <a:lnTo>
                  <a:pt x="45933" y="59469"/>
                </a:lnTo>
                <a:lnTo>
                  <a:pt x="45933" y="59469"/>
                </a:lnTo>
                <a:lnTo>
                  <a:pt x="45933" y="58407"/>
                </a:lnTo>
                <a:lnTo>
                  <a:pt x="45933" y="58407"/>
                </a:lnTo>
                <a:lnTo>
                  <a:pt x="45933" y="58407"/>
                </a:lnTo>
                <a:lnTo>
                  <a:pt x="44210" y="58407"/>
                </a:lnTo>
                <a:lnTo>
                  <a:pt x="44210" y="56814"/>
                </a:lnTo>
                <a:lnTo>
                  <a:pt x="44210" y="56814"/>
                </a:lnTo>
                <a:lnTo>
                  <a:pt x="44210" y="56814"/>
                </a:lnTo>
                <a:lnTo>
                  <a:pt x="44210" y="55752"/>
                </a:lnTo>
                <a:lnTo>
                  <a:pt x="45933" y="55752"/>
                </a:lnTo>
                <a:lnTo>
                  <a:pt x="45933" y="55752"/>
                </a:lnTo>
                <a:lnTo>
                  <a:pt x="45933" y="55752"/>
                </a:lnTo>
                <a:lnTo>
                  <a:pt x="45933" y="54690"/>
                </a:lnTo>
                <a:lnTo>
                  <a:pt x="45933" y="54690"/>
                </a:lnTo>
                <a:lnTo>
                  <a:pt x="45933" y="54690"/>
                </a:lnTo>
                <a:lnTo>
                  <a:pt x="45933" y="54690"/>
                </a:lnTo>
                <a:lnTo>
                  <a:pt x="45933" y="53628"/>
                </a:lnTo>
                <a:lnTo>
                  <a:pt x="45933" y="53628"/>
                </a:lnTo>
                <a:lnTo>
                  <a:pt x="45933" y="53628"/>
                </a:lnTo>
                <a:lnTo>
                  <a:pt x="45933" y="53628"/>
                </a:lnTo>
                <a:lnTo>
                  <a:pt x="47081" y="53628"/>
                </a:lnTo>
                <a:lnTo>
                  <a:pt x="47081" y="53628"/>
                </a:lnTo>
                <a:lnTo>
                  <a:pt x="47081" y="53628"/>
                </a:lnTo>
                <a:lnTo>
                  <a:pt x="47081" y="53628"/>
                </a:lnTo>
                <a:lnTo>
                  <a:pt x="48229" y="53628"/>
                </a:lnTo>
                <a:lnTo>
                  <a:pt x="48229" y="52566"/>
                </a:lnTo>
                <a:lnTo>
                  <a:pt x="48229" y="52566"/>
                </a:lnTo>
                <a:lnTo>
                  <a:pt x="48229" y="52566"/>
                </a:lnTo>
                <a:lnTo>
                  <a:pt x="48229" y="52566"/>
                </a:lnTo>
                <a:lnTo>
                  <a:pt x="48229" y="52566"/>
                </a:lnTo>
                <a:lnTo>
                  <a:pt x="48229" y="50973"/>
                </a:lnTo>
                <a:lnTo>
                  <a:pt x="48229" y="50973"/>
                </a:lnTo>
                <a:lnTo>
                  <a:pt x="48229" y="50973"/>
                </a:lnTo>
                <a:lnTo>
                  <a:pt x="49377" y="50973"/>
                </a:lnTo>
                <a:lnTo>
                  <a:pt x="49377" y="50973"/>
                </a:lnTo>
                <a:lnTo>
                  <a:pt x="49377" y="50973"/>
                </a:lnTo>
                <a:lnTo>
                  <a:pt x="49377" y="49911"/>
                </a:lnTo>
                <a:lnTo>
                  <a:pt x="49377" y="49911"/>
                </a:lnTo>
                <a:lnTo>
                  <a:pt x="49377" y="49911"/>
                </a:lnTo>
                <a:lnTo>
                  <a:pt x="50526" y="49911"/>
                </a:lnTo>
                <a:lnTo>
                  <a:pt x="50526" y="49911"/>
                </a:lnTo>
                <a:lnTo>
                  <a:pt x="50526" y="49911"/>
                </a:lnTo>
                <a:lnTo>
                  <a:pt x="50526" y="50973"/>
                </a:lnTo>
                <a:lnTo>
                  <a:pt x="52248" y="50973"/>
                </a:lnTo>
                <a:lnTo>
                  <a:pt x="52248" y="50973"/>
                </a:lnTo>
                <a:lnTo>
                  <a:pt x="52248" y="50973"/>
                </a:lnTo>
                <a:lnTo>
                  <a:pt x="52248" y="50973"/>
                </a:lnTo>
                <a:lnTo>
                  <a:pt x="52248" y="50973"/>
                </a:lnTo>
                <a:lnTo>
                  <a:pt x="53397" y="50973"/>
                </a:lnTo>
                <a:lnTo>
                  <a:pt x="53397" y="50973"/>
                </a:lnTo>
                <a:lnTo>
                  <a:pt x="53397" y="50973"/>
                </a:lnTo>
                <a:lnTo>
                  <a:pt x="53397" y="50973"/>
                </a:lnTo>
                <a:lnTo>
                  <a:pt x="54545" y="50973"/>
                </a:lnTo>
                <a:lnTo>
                  <a:pt x="54545" y="50973"/>
                </a:lnTo>
                <a:lnTo>
                  <a:pt x="54545" y="50973"/>
                </a:lnTo>
                <a:lnTo>
                  <a:pt x="54545" y="50973"/>
                </a:lnTo>
                <a:lnTo>
                  <a:pt x="55693" y="50973"/>
                </a:lnTo>
                <a:lnTo>
                  <a:pt x="55693" y="50973"/>
                </a:lnTo>
                <a:lnTo>
                  <a:pt x="55693" y="49911"/>
                </a:lnTo>
                <a:lnTo>
                  <a:pt x="55693" y="49911"/>
                </a:lnTo>
                <a:lnTo>
                  <a:pt x="55693" y="49911"/>
                </a:lnTo>
                <a:lnTo>
                  <a:pt x="56842" y="49911"/>
                </a:lnTo>
                <a:lnTo>
                  <a:pt x="56842" y="49911"/>
                </a:lnTo>
                <a:lnTo>
                  <a:pt x="56842" y="49911"/>
                </a:lnTo>
                <a:lnTo>
                  <a:pt x="56842" y="49911"/>
                </a:lnTo>
                <a:lnTo>
                  <a:pt x="56842" y="49911"/>
                </a:lnTo>
                <a:lnTo>
                  <a:pt x="56842" y="48849"/>
                </a:lnTo>
                <a:lnTo>
                  <a:pt x="56842" y="48849"/>
                </a:lnTo>
                <a:lnTo>
                  <a:pt x="56842" y="48849"/>
                </a:lnTo>
                <a:lnTo>
                  <a:pt x="55693" y="48849"/>
                </a:lnTo>
                <a:lnTo>
                  <a:pt x="55693" y="48849"/>
                </a:lnTo>
                <a:lnTo>
                  <a:pt x="55693" y="48849"/>
                </a:lnTo>
                <a:lnTo>
                  <a:pt x="55693" y="48849"/>
                </a:lnTo>
                <a:lnTo>
                  <a:pt x="55693" y="48849"/>
                </a:lnTo>
                <a:lnTo>
                  <a:pt x="55693" y="47787"/>
                </a:lnTo>
                <a:lnTo>
                  <a:pt x="55693" y="47787"/>
                </a:lnTo>
                <a:lnTo>
                  <a:pt x="55693" y="47787"/>
                </a:lnTo>
                <a:lnTo>
                  <a:pt x="55693" y="48849"/>
                </a:lnTo>
                <a:lnTo>
                  <a:pt x="56842" y="48849"/>
                </a:lnTo>
                <a:lnTo>
                  <a:pt x="56842" y="47787"/>
                </a:lnTo>
                <a:lnTo>
                  <a:pt x="56842" y="47787"/>
                </a:lnTo>
                <a:lnTo>
                  <a:pt x="56842" y="47787"/>
                </a:lnTo>
                <a:lnTo>
                  <a:pt x="56842" y="47787"/>
                </a:lnTo>
                <a:lnTo>
                  <a:pt x="56842" y="47787"/>
                </a:lnTo>
                <a:lnTo>
                  <a:pt x="56842" y="47787"/>
                </a:lnTo>
                <a:lnTo>
                  <a:pt x="58564" y="47787"/>
                </a:lnTo>
                <a:lnTo>
                  <a:pt x="58564" y="47787"/>
                </a:lnTo>
                <a:lnTo>
                  <a:pt x="58564" y="47787"/>
                </a:lnTo>
                <a:lnTo>
                  <a:pt x="59712" y="47787"/>
                </a:lnTo>
                <a:lnTo>
                  <a:pt x="59712" y="47787"/>
                </a:lnTo>
                <a:lnTo>
                  <a:pt x="59712" y="47787"/>
                </a:lnTo>
                <a:lnTo>
                  <a:pt x="59712" y="46725"/>
                </a:lnTo>
                <a:lnTo>
                  <a:pt x="59712" y="46725"/>
                </a:lnTo>
                <a:lnTo>
                  <a:pt x="59712" y="46725"/>
                </a:lnTo>
                <a:lnTo>
                  <a:pt x="59712" y="46725"/>
                </a:lnTo>
                <a:lnTo>
                  <a:pt x="59712" y="46725"/>
                </a:lnTo>
                <a:lnTo>
                  <a:pt x="60861" y="46725"/>
                </a:lnTo>
                <a:lnTo>
                  <a:pt x="60861" y="45132"/>
                </a:lnTo>
                <a:lnTo>
                  <a:pt x="60861" y="45132"/>
                </a:lnTo>
                <a:lnTo>
                  <a:pt x="60861" y="46725"/>
                </a:lnTo>
                <a:lnTo>
                  <a:pt x="60861" y="46725"/>
                </a:lnTo>
                <a:lnTo>
                  <a:pt x="60861" y="46725"/>
                </a:lnTo>
                <a:lnTo>
                  <a:pt x="62009" y="46725"/>
                </a:lnTo>
                <a:lnTo>
                  <a:pt x="62009" y="46725"/>
                </a:lnTo>
                <a:lnTo>
                  <a:pt x="62009" y="46725"/>
                </a:lnTo>
                <a:lnTo>
                  <a:pt x="62009" y="46725"/>
                </a:lnTo>
                <a:lnTo>
                  <a:pt x="63157" y="46725"/>
                </a:lnTo>
                <a:lnTo>
                  <a:pt x="63157" y="46725"/>
                </a:lnTo>
                <a:lnTo>
                  <a:pt x="63157" y="46725"/>
                </a:lnTo>
                <a:lnTo>
                  <a:pt x="63157" y="46725"/>
                </a:lnTo>
                <a:lnTo>
                  <a:pt x="63157" y="45132"/>
                </a:lnTo>
                <a:lnTo>
                  <a:pt x="63157" y="45132"/>
                </a:lnTo>
                <a:lnTo>
                  <a:pt x="63157" y="46725"/>
                </a:lnTo>
                <a:lnTo>
                  <a:pt x="64880" y="46725"/>
                </a:lnTo>
                <a:lnTo>
                  <a:pt x="64880" y="46725"/>
                </a:lnTo>
                <a:lnTo>
                  <a:pt x="64880" y="46725"/>
                </a:lnTo>
                <a:lnTo>
                  <a:pt x="64880" y="46725"/>
                </a:lnTo>
                <a:lnTo>
                  <a:pt x="64880" y="46725"/>
                </a:lnTo>
                <a:lnTo>
                  <a:pt x="66028" y="46725"/>
                </a:lnTo>
                <a:lnTo>
                  <a:pt x="66028" y="47787"/>
                </a:lnTo>
                <a:lnTo>
                  <a:pt x="66028" y="47787"/>
                </a:lnTo>
                <a:lnTo>
                  <a:pt x="66028" y="47787"/>
                </a:lnTo>
                <a:lnTo>
                  <a:pt x="66028" y="47787"/>
                </a:lnTo>
                <a:lnTo>
                  <a:pt x="66028" y="47787"/>
                </a:lnTo>
                <a:lnTo>
                  <a:pt x="66028" y="47787"/>
                </a:lnTo>
                <a:lnTo>
                  <a:pt x="67177" y="47787"/>
                </a:lnTo>
                <a:lnTo>
                  <a:pt x="67177" y="47787"/>
                </a:lnTo>
                <a:lnTo>
                  <a:pt x="67177" y="47787"/>
                </a:lnTo>
                <a:lnTo>
                  <a:pt x="67177" y="47787"/>
                </a:lnTo>
                <a:lnTo>
                  <a:pt x="67177" y="47787"/>
                </a:lnTo>
                <a:lnTo>
                  <a:pt x="67177" y="47787"/>
                </a:lnTo>
                <a:lnTo>
                  <a:pt x="68325" y="47787"/>
                </a:lnTo>
                <a:lnTo>
                  <a:pt x="68325" y="46725"/>
                </a:lnTo>
                <a:lnTo>
                  <a:pt x="68325" y="46725"/>
                </a:lnTo>
                <a:lnTo>
                  <a:pt x="68325" y="46725"/>
                </a:lnTo>
                <a:lnTo>
                  <a:pt x="68325" y="46725"/>
                </a:lnTo>
                <a:lnTo>
                  <a:pt x="68325" y="46725"/>
                </a:lnTo>
                <a:lnTo>
                  <a:pt x="68325" y="45132"/>
                </a:lnTo>
                <a:lnTo>
                  <a:pt x="69473" y="45132"/>
                </a:lnTo>
                <a:lnTo>
                  <a:pt x="69473" y="45132"/>
                </a:lnTo>
                <a:lnTo>
                  <a:pt x="69473" y="45132"/>
                </a:lnTo>
                <a:lnTo>
                  <a:pt x="69473" y="45132"/>
                </a:lnTo>
                <a:lnTo>
                  <a:pt x="69473" y="45132"/>
                </a:lnTo>
                <a:lnTo>
                  <a:pt x="69473" y="45132"/>
                </a:lnTo>
                <a:lnTo>
                  <a:pt x="69473" y="44070"/>
                </a:lnTo>
                <a:lnTo>
                  <a:pt x="69473" y="44070"/>
                </a:lnTo>
                <a:lnTo>
                  <a:pt x="69473" y="44070"/>
                </a:lnTo>
                <a:lnTo>
                  <a:pt x="69473" y="44070"/>
                </a:lnTo>
                <a:lnTo>
                  <a:pt x="69473" y="43008"/>
                </a:lnTo>
                <a:lnTo>
                  <a:pt x="69473" y="43008"/>
                </a:lnTo>
                <a:lnTo>
                  <a:pt x="69473" y="43008"/>
                </a:lnTo>
                <a:lnTo>
                  <a:pt x="69473" y="41946"/>
                </a:lnTo>
                <a:lnTo>
                  <a:pt x="69473" y="41946"/>
                </a:lnTo>
                <a:lnTo>
                  <a:pt x="69473" y="41946"/>
                </a:lnTo>
                <a:lnTo>
                  <a:pt x="69473" y="40884"/>
                </a:lnTo>
                <a:lnTo>
                  <a:pt x="69473" y="40884"/>
                </a:lnTo>
                <a:lnTo>
                  <a:pt x="69473" y="40884"/>
                </a:lnTo>
                <a:lnTo>
                  <a:pt x="69473" y="40884"/>
                </a:lnTo>
                <a:lnTo>
                  <a:pt x="69473" y="39292"/>
                </a:lnTo>
                <a:lnTo>
                  <a:pt x="69473" y="39292"/>
                </a:lnTo>
                <a:lnTo>
                  <a:pt x="69473" y="39292"/>
                </a:lnTo>
                <a:lnTo>
                  <a:pt x="69473" y="39292"/>
                </a:lnTo>
                <a:lnTo>
                  <a:pt x="69473" y="39292"/>
                </a:lnTo>
                <a:lnTo>
                  <a:pt x="71196" y="39292"/>
                </a:lnTo>
                <a:lnTo>
                  <a:pt x="71196" y="38230"/>
                </a:lnTo>
                <a:lnTo>
                  <a:pt x="71196" y="38230"/>
                </a:lnTo>
                <a:lnTo>
                  <a:pt x="71196" y="38230"/>
                </a:lnTo>
                <a:lnTo>
                  <a:pt x="71196" y="38230"/>
                </a:lnTo>
                <a:lnTo>
                  <a:pt x="71196" y="38230"/>
                </a:lnTo>
                <a:lnTo>
                  <a:pt x="71196" y="37168"/>
                </a:lnTo>
                <a:lnTo>
                  <a:pt x="71196" y="37168"/>
                </a:lnTo>
                <a:lnTo>
                  <a:pt x="71196" y="37168"/>
                </a:lnTo>
                <a:lnTo>
                  <a:pt x="71196" y="37168"/>
                </a:lnTo>
                <a:lnTo>
                  <a:pt x="71196" y="36106"/>
                </a:lnTo>
                <a:lnTo>
                  <a:pt x="71196" y="36106"/>
                </a:lnTo>
                <a:lnTo>
                  <a:pt x="71196" y="36106"/>
                </a:lnTo>
                <a:lnTo>
                  <a:pt x="71196" y="36106"/>
                </a:lnTo>
                <a:lnTo>
                  <a:pt x="71196" y="36106"/>
                </a:lnTo>
                <a:lnTo>
                  <a:pt x="71196" y="36106"/>
                </a:lnTo>
                <a:lnTo>
                  <a:pt x="71196" y="35044"/>
                </a:lnTo>
                <a:lnTo>
                  <a:pt x="71196" y="35044"/>
                </a:lnTo>
                <a:lnTo>
                  <a:pt x="72344" y="35044"/>
                </a:lnTo>
                <a:lnTo>
                  <a:pt x="72344" y="35044"/>
                </a:lnTo>
                <a:lnTo>
                  <a:pt x="72344" y="35044"/>
                </a:lnTo>
                <a:lnTo>
                  <a:pt x="72344" y="35044"/>
                </a:lnTo>
                <a:lnTo>
                  <a:pt x="73492" y="35044"/>
                </a:lnTo>
                <a:lnTo>
                  <a:pt x="73492" y="35044"/>
                </a:lnTo>
                <a:lnTo>
                  <a:pt x="73492" y="35044"/>
                </a:lnTo>
                <a:lnTo>
                  <a:pt x="73492" y="33451"/>
                </a:lnTo>
                <a:lnTo>
                  <a:pt x="73492" y="33451"/>
                </a:lnTo>
                <a:lnTo>
                  <a:pt x="74641" y="33451"/>
                </a:lnTo>
                <a:lnTo>
                  <a:pt x="74641" y="35044"/>
                </a:lnTo>
                <a:lnTo>
                  <a:pt x="74641" y="35044"/>
                </a:lnTo>
                <a:lnTo>
                  <a:pt x="74641" y="35044"/>
                </a:lnTo>
                <a:lnTo>
                  <a:pt x="74641" y="33451"/>
                </a:lnTo>
                <a:lnTo>
                  <a:pt x="74641" y="33451"/>
                </a:lnTo>
                <a:lnTo>
                  <a:pt x="75789" y="33451"/>
                </a:lnTo>
                <a:lnTo>
                  <a:pt x="75789" y="33451"/>
                </a:lnTo>
                <a:lnTo>
                  <a:pt x="75789" y="33451"/>
                </a:lnTo>
                <a:lnTo>
                  <a:pt x="75789" y="33451"/>
                </a:lnTo>
                <a:lnTo>
                  <a:pt x="75789" y="33451"/>
                </a:lnTo>
                <a:lnTo>
                  <a:pt x="77511" y="33451"/>
                </a:lnTo>
                <a:lnTo>
                  <a:pt x="77511" y="33451"/>
                </a:lnTo>
                <a:lnTo>
                  <a:pt x="77511" y="32389"/>
                </a:lnTo>
                <a:lnTo>
                  <a:pt x="77511" y="32389"/>
                </a:lnTo>
                <a:lnTo>
                  <a:pt x="77511" y="32389"/>
                </a:lnTo>
                <a:lnTo>
                  <a:pt x="77511" y="32389"/>
                </a:lnTo>
                <a:lnTo>
                  <a:pt x="78660" y="32389"/>
                </a:lnTo>
                <a:lnTo>
                  <a:pt x="78660" y="32389"/>
                </a:lnTo>
                <a:lnTo>
                  <a:pt x="78660" y="32389"/>
                </a:lnTo>
                <a:lnTo>
                  <a:pt x="78660" y="31327"/>
                </a:lnTo>
                <a:lnTo>
                  <a:pt x="78660" y="31327"/>
                </a:lnTo>
                <a:lnTo>
                  <a:pt x="78660" y="31327"/>
                </a:lnTo>
                <a:lnTo>
                  <a:pt x="77511" y="31327"/>
                </a:lnTo>
                <a:lnTo>
                  <a:pt x="77511" y="31327"/>
                </a:lnTo>
                <a:lnTo>
                  <a:pt x="77511" y="31327"/>
                </a:lnTo>
                <a:lnTo>
                  <a:pt x="77511" y="30265"/>
                </a:lnTo>
                <a:lnTo>
                  <a:pt x="77511" y="30265"/>
                </a:lnTo>
                <a:lnTo>
                  <a:pt x="77511" y="30265"/>
                </a:lnTo>
                <a:lnTo>
                  <a:pt x="77511" y="30265"/>
                </a:lnTo>
                <a:lnTo>
                  <a:pt x="77511" y="30265"/>
                </a:lnTo>
                <a:lnTo>
                  <a:pt x="77511" y="29203"/>
                </a:lnTo>
                <a:lnTo>
                  <a:pt x="77511" y="29203"/>
                </a:lnTo>
                <a:lnTo>
                  <a:pt x="77511" y="29203"/>
                </a:lnTo>
                <a:lnTo>
                  <a:pt x="77511" y="29203"/>
                </a:lnTo>
                <a:lnTo>
                  <a:pt x="77511" y="29203"/>
                </a:lnTo>
                <a:lnTo>
                  <a:pt x="75789" y="29203"/>
                </a:lnTo>
                <a:lnTo>
                  <a:pt x="75789" y="29203"/>
                </a:lnTo>
                <a:lnTo>
                  <a:pt x="75789" y="27610"/>
                </a:lnTo>
                <a:lnTo>
                  <a:pt x="75789" y="27610"/>
                </a:lnTo>
                <a:lnTo>
                  <a:pt x="74641" y="27610"/>
                </a:lnTo>
                <a:lnTo>
                  <a:pt x="74641" y="27610"/>
                </a:lnTo>
                <a:lnTo>
                  <a:pt x="74641" y="27610"/>
                </a:lnTo>
                <a:lnTo>
                  <a:pt x="74641" y="27610"/>
                </a:lnTo>
                <a:lnTo>
                  <a:pt x="74641" y="26548"/>
                </a:lnTo>
                <a:lnTo>
                  <a:pt x="74641" y="26548"/>
                </a:lnTo>
                <a:lnTo>
                  <a:pt x="74641" y="26548"/>
                </a:lnTo>
                <a:lnTo>
                  <a:pt x="74641" y="26548"/>
                </a:lnTo>
                <a:lnTo>
                  <a:pt x="74641" y="25486"/>
                </a:lnTo>
                <a:lnTo>
                  <a:pt x="74641" y="25486"/>
                </a:lnTo>
                <a:lnTo>
                  <a:pt x="74641" y="25486"/>
                </a:lnTo>
                <a:lnTo>
                  <a:pt x="74641" y="25486"/>
                </a:lnTo>
                <a:lnTo>
                  <a:pt x="75789" y="25486"/>
                </a:lnTo>
                <a:lnTo>
                  <a:pt x="75789" y="25486"/>
                </a:lnTo>
                <a:lnTo>
                  <a:pt x="75789" y="25486"/>
                </a:lnTo>
                <a:lnTo>
                  <a:pt x="75789" y="25486"/>
                </a:lnTo>
                <a:lnTo>
                  <a:pt x="77511" y="25486"/>
                </a:lnTo>
                <a:lnTo>
                  <a:pt x="77511" y="25486"/>
                </a:lnTo>
                <a:lnTo>
                  <a:pt x="77511" y="25486"/>
                </a:lnTo>
                <a:lnTo>
                  <a:pt x="77511" y="26548"/>
                </a:lnTo>
                <a:lnTo>
                  <a:pt x="77511" y="26548"/>
                </a:lnTo>
                <a:lnTo>
                  <a:pt x="78660" y="26548"/>
                </a:lnTo>
                <a:lnTo>
                  <a:pt x="78660" y="26548"/>
                </a:lnTo>
                <a:lnTo>
                  <a:pt x="78660" y="26548"/>
                </a:lnTo>
                <a:lnTo>
                  <a:pt x="78660" y="26548"/>
                </a:lnTo>
                <a:lnTo>
                  <a:pt x="79808" y="26548"/>
                </a:lnTo>
                <a:lnTo>
                  <a:pt x="79808" y="26548"/>
                </a:lnTo>
                <a:lnTo>
                  <a:pt x="79808" y="26548"/>
                </a:lnTo>
                <a:lnTo>
                  <a:pt x="80956" y="26548"/>
                </a:lnTo>
                <a:lnTo>
                  <a:pt x="80956" y="26548"/>
                </a:lnTo>
                <a:lnTo>
                  <a:pt x="80956" y="26548"/>
                </a:lnTo>
                <a:lnTo>
                  <a:pt x="80956" y="26548"/>
                </a:lnTo>
                <a:lnTo>
                  <a:pt x="82105" y="26548"/>
                </a:lnTo>
                <a:lnTo>
                  <a:pt x="82105" y="26548"/>
                </a:lnTo>
                <a:lnTo>
                  <a:pt x="82105" y="26548"/>
                </a:lnTo>
                <a:lnTo>
                  <a:pt x="82105" y="25486"/>
                </a:lnTo>
                <a:lnTo>
                  <a:pt x="82105" y="25486"/>
                </a:lnTo>
                <a:lnTo>
                  <a:pt x="83827" y="25486"/>
                </a:lnTo>
                <a:lnTo>
                  <a:pt x="83827" y="25486"/>
                </a:lnTo>
                <a:lnTo>
                  <a:pt x="83827" y="25486"/>
                </a:lnTo>
                <a:lnTo>
                  <a:pt x="83827" y="25486"/>
                </a:lnTo>
                <a:lnTo>
                  <a:pt x="84976" y="25486"/>
                </a:lnTo>
                <a:lnTo>
                  <a:pt x="84976" y="25486"/>
                </a:lnTo>
                <a:lnTo>
                  <a:pt x="84976" y="25486"/>
                </a:lnTo>
                <a:lnTo>
                  <a:pt x="84976" y="24424"/>
                </a:lnTo>
                <a:lnTo>
                  <a:pt x="84976" y="24424"/>
                </a:lnTo>
                <a:lnTo>
                  <a:pt x="84976" y="24424"/>
                </a:lnTo>
                <a:lnTo>
                  <a:pt x="84976" y="24424"/>
                </a:lnTo>
                <a:lnTo>
                  <a:pt x="84976" y="23362"/>
                </a:lnTo>
                <a:lnTo>
                  <a:pt x="84976" y="23362"/>
                </a:lnTo>
                <a:lnTo>
                  <a:pt x="84976" y="23362"/>
                </a:lnTo>
                <a:lnTo>
                  <a:pt x="84976" y="23362"/>
                </a:lnTo>
                <a:lnTo>
                  <a:pt x="84976" y="23362"/>
                </a:lnTo>
                <a:lnTo>
                  <a:pt x="84976" y="23362"/>
                </a:lnTo>
                <a:lnTo>
                  <a:pt x="84976" y="23362"/>
                </a:lnTo>
                <a:lnTo>
                  <a:pt x="84976" y="21769"/>
                </a:lnTo>
                <a:lnTo>
                  <a:pt x="84976" y="21769"/>
                </a:lnTo>
                <a:lnTo>
                  <a:pt x="84976" y="21769"/>
                </a:lnTo>
                <a:lnTo>
                  <a:pt x="83827" y="21769"/>
                </a:lnTo>
                <a:lnTo>
                  <a:pt x="83827" y="21769"/>
                </a:lnTo>
                <a:lnTo>
                  <a:pt x="83827" y="20707"/>
                </a:lnTo>
                <a:lnTo>
                  <a:pt x="83827" y="20707"/>
                </a:lnTo>
                <a:lnTo>
                  <a:pt x="84976" y="20707"/>
                </a:lnTo>
                <a:lnTo>
                  <a:pt x="84976" y="20707"/>
                </a:lnTo>
                <a:lnTo>
                  <a:pt x="84976" y="20707"/>
                </a:lnTo>
                <a:lnTo>
                  <a:pt x="84976" y="19646"/>
                </a:lnTo>
                <a:lnTo>
                  <a:pt x="84976" y="19646"/>
                </a:lnTo>
                <a:lnTo>
                  <a:pt x="84976" y="19646"/>
                </a:lnTo>
                <a:lnTo>
                  <a:pt x="84976" y="19646"/>
                </a:lnTo>
                <a:lnTo>
                  <a:pt x="84976" y="19646"/>
                </a:lnTo>
                <a:lnTo>
                  <a:pt x="86124" y="19646"/>
                </a:lnTo>
                <a:lnTo>
                  <a:pt x="86124" y="19646"/>
                </a:lnTo>
                <a:lnTo>
                  <a:pt x="86124" y="18584"/>
                </a:lnTo>
                <a:lnTo>
                  <a:pt x="86124" y="18584"/>
                </a:lnTo>
                <a:lnTo>
                  <a:pt x="86124" y="18584"/>
                </a:lnTo>
                <a:lnTo>
                  <a:pt x="86124" y="18584"/>
                </a:lnTo>
                <a:lnTo>
                  <a:pt x="86124" y="18584"/>
                </a:lnTo>
                <a:lnTo>
                  <a:pt x="86124" y="17522"/>
                </a:lnTo>
                <a:lnTo>
                  <a:pt x="87272" y="17522"/>
                </a:lnTo>
                <a:lnTo>
                  <a:pt x="87272" y="17522"/>
                </a:lnTo>
                <a:lnTo>
                  <a:pt x="87272" y="17522"/>
                </a:lnTo>
                <a:lnTo>
                  <a:pt x="87272" y="17522"/>
                </a:lnTo>
                <a:lnTo>
                  <a:pt x="88421" y="17522"/>
                </a:lnTo>
                <a:lnTo>
                  <a:pt x="88421" y="17522"/>
                </a:lnTo>
                <a:lnTo>
                  <a:pt x="88421" y="17522"/>
                </a:lnTo>
                <a:lnTo>
                  <a:pt x="88421" y="15929"/>
                </a:lnTo>
                <a:lnTo>
                  <a:pt x="88421" y="15929"/>
                </a:lnTo>
                <a:lnTo>
                  <a:pt x="88421" y="15929"/>
                </a:lnTo>
                <a:lnTo>
                  <a:pt x="88421" y="15929"/>
                </a:lnTo>
                <a:lnTo>
                  <a:pt x="88421" y="15929"/>
                </a:lnTo>
                <a:lnTo>
                  <a:pt x="88421" y="14867"/>
                </a:lnTo>
                <a:lnTo>
                  <a:pt x="90143" y="14867"/>
                </a:lnTo>
                <a:lnTo>
                  <a:pt x="90143" y="14867"/>
                </a:lnTo>
                <a:lnTo>
                  <a:pt x="88421" y="14867"/>
                </a:lnTo>
                <a:lnTo>
                  <a:pt x="88421" y="14867"/>
                </a:lnTo>
                <a:lnTo>
                  <a:pt x="88421" y="14867"/>
                </a:lnTo>
                <a:lnTo>
                  <a:pt x="88421" y="13805"/>
                </a:lnTo>
                <a:lnTo>
                  <a:pt x="88421" y="13805"/>
                </a:lnTo>
                <a:lnTo>
                  <a:pt x="88421" y="13805"/>
                </a:lnTo>
                <a:lnTo>
                  <a:pt x="88421" y="13805"/>
                </a:lnTo>
                <a:lnTo>
                  <a:pt x="88421" y="13805"/>
                </a:lnTo>
                <a:lnTo>
                  <a:pt x="88421" y="13805"/>
                </a:lnTo>
                <a:lnTo>
                  <a:pt x="88421" y="12743"/>
                </a:lnTo>
                <a:lnTo>
                  <a:pt x="90143" y="12743"/>
                </a:lnTo>
                <a:lnTo>
                  <a:pt x="90143" y="12743"/>
                </a:lnTo>
                <a:lnTo>
                  <a:pt x="88421" y="12743"/>
                </a:lnTo>
                <a:lnTo>
                  <a:pt x="88421" y="12743"/>
                </a:lnTo>
                <a:lnTo>
                  <a:pt x="88421" y="12743"/>
                </a:lnTo>
                <a:lnTo>
                  <a:pt x="88421" y="11681"/>
                </a:lnTo>
                <a:lnTo>
                  <a:pt x="88421" y="11681"/>
                </a:lnTo>
                <a:lnTo>
                  <a:pt x="88421" y="11681"/>
                </a:lnTo>
                <a:lnTo>
                  <a:pt x="88421" y="11681"/>
                </a:lnTo>
                <a:lnTo>
                  <a:pt x="88421" y="11681"/>
                </a:lnTo>
                <a:lnTo>
                  <a:pt x="88421" y="11681"/>
                </a:lnTo>
                <a:lnTo>
                  <a:pt x="88421" y="11681"/>
                </a:lnTo>
                <a:lnTo>
                  <a:pt x="88421" y="11681"/>
                </a:lnTo>
                <a:lnTo>
                  <a:pt x="88421" y="11681"/>
                </a:lnTo>
                <a:lnTo>
                  <a:pt x="88421" y="10088"/>
                </a:lnTo>
                <a:lnTo>
                  <a:pt x="88421" y="10088"/>
                </a:lnTo>
                <a:lnTo>
                  <a:pt x="88421" y="10088"/>
                </a:lnTo>
                <a:lnTo>
                  <a:pt x="88421" y="10088"/>
                </a:lnTo>
                <a:lnTo>
                  <a:pt x="88421" y="9026"/>
                </a:lnTo>
                <a:lnTo>
                  <a:pt x="87272" y="9026"/>
                </a:lnTo>
                <a:lnTo>
                  <a:pt x="87272" y="9026"/>
                </a:lnTo>
                <a:lnTo>
                  <a:pt x="87272" y="9026"/>
                </a:lnTo>
                <a:lnTo>
                  <a:pt x="87272" y="9026"/>
                </a:lnTo>
                <a:lnTo>
                  <a:pt x="87272" y="9026"/>
                </a:lnTo>
                <a:lnTo>
                  <a:pt x="87272" y="7964"/>
                </a:lnTo>
                <a:lnTo>
                  <a:pt x="86124" y="7964"/>
                </a:lnTo>
                <a:lnTo>
                  <a:pt x="86124" y="7964"/>
                </a:lnTo>
                <a:lnTo>
                  <a:pt x="86124" y="7964"/>
                </a:lnTo>
                <a:lnTo>
                  <a:pt x="86124" y="7964"/>
                </a:lnTo>
                <a:lnTo>
                  <a:pt x="86124" y="7964"/>
                </a:lnTo>
                <a:lnTo>
                  <a:pt x="86124" y="7964"/>
                </a:lnTo>
                <a:lnTo>
                  <a:pt x="86124" y="6902"/>
                </a:lnTo>
                <a:lnTo>
                  <a:pt x="86124" y="6902"/>
                </a:lnTo>
                <a:lnTo>
                  <a:pt x="86124" y="6902"/>
                </a:lnTo>
                <a:lnTo>
                  <a:pt x="86124" y="6902"/>
                </a:lnTo>
                <a:lnTo>
                  <a:pt x="86124" y="6902"/>
                </a:lnTo>
                <a:lnTo>
                  <a:pt x="86124" y="6902"/>
                </a:lnTo>
                <a:lnTo>
                  <a:pt x="87272" y="6902"/>
                </a:lnTo>
                <a:lnTo>
                  <a:pt x="87272" y="5840"/>
                </a:lnTo>
                <a:lnTo>
                  <a:pt x="87272" y="5840"/>
                </a:lnTo>
                <a:lnTo>
                  <a:pt x="87272" y="5840"/>
                </a:lnTo>
                <a:lnTo>
                  <a:pt x="87272" y="5840"/>
                </a:lnTo>
                <a:lnTo>
                  <a:pt x="87272" y="5840"/>
                </a:lnTo>
                <a:lnTo>
                  <a:pt x="88421" y="5840"/>
                </a:lnTo>
                <a:lnTo>
                  <a:pt x="88421" y="5840"/>
                </a:lnTo>
                <a:lnTo>
                  <a:pt x="88421" y="4247"/>
                </a:lnTo>
                <a:lnTo>
                  <a:pt x="88421" y="4247"/>
                </a:lnTo>
                <a:lnTo>
                  <a:pt x="88421" y="4247"/>
                </a:lnTo>
                <a:lnTo>
                  <a:pt x="88421" y="4247"/>
                </a:lnTo>
                <a:lnTo>
                  <a:pt x="88421" y="4247"/>
                </a:lnTo>
                <a:lnTo>
                  <a:pt x="88421" y="3185"/>
                </a:lnTo>
                <a:lnTo>
                  <a:pt x="90143" y="3185"/>
                </a:lnTo>
                <a:lnTo>
                  <a:pt x="90143" y="3185"/>
                </a:lnTo>
                <a:lnTo>
                  <a:pt x="90143" y="3185"/>
                </a:lnTo>
                <a:lnTo>
                  <a:pt x="90143" y="4247"/>
                </a:lnTo>
                <a:lnTo>
                  <a:pt x="90143" y="4247"/>
                </a:lnTo>
                <a:lnTo>
                  <a:pt x="90143" y="4247"/>
                </a:lnTo>
                <a:lnTo>
                  <a:pt x="91291" y="4247"/>
                </a:lnTo>
                <a:lnTo>
                  <a:pt x="91291" y="4247"/>
                </a:lnTo>
                <a:lnTo>
                  <a:pt x="91291" y="3185"/>
                </a:lnTo>
                <a:lnTo>
                  <a:pt x="91291" y="3185"/>
                </a:lnTo>
                <a:lnTo>
                  <a:pt x="91291" y="3185"/>
                </a:lnTo>
                <a:lnTo>
                  <a:pt x="91291" y="3185"/>
                </a:lnTo>
                <a:lnTo>
                  <a:pt x="91291" y="3185"/>
                </a:lnTo>
                <a:lnTo>
                  <a:pt x="92440" y="3185"/>
                </a:lnTo>
                <a:lnTo>
                  <a:pt x="92440" y="3185"/>
                </a:lnTo>
                <a:lnTo>
                  <a:pt x="92440" y="2123"/>
                </a:lnTo>
                <a:lnTo>
                  <a:pt x="92440" y="2123"/>
                </a:lnTo>
                <a:lnTo>
                  <a:pt x="92440" y="2123"/>
                </a:lnTo>
                <a:lnTo>
                  <a:pt x="93588" y="2123"/>
                </a:lnTo>
                <a:lnTo>
                  <a:pt x="93588" y="2123"/>
                </a:lnTo>
                <a:lnTo>
                  <a:pt x="93588" y="2123"/>
                </a:lnTo>
                <a:lnTo>
                  <a:pt x="93588" y="1061"/>
                </a:lnTo>
                <a:lnTo>
                  <a:pt x="93588" y="1061"/>
                </a:lnTo>
                <a:lnTo>
                  <a:pt x="93588" y="1061"/>
                </a:lnTo>
                <a:lnTo>
                  <a:pt x="93588" y="1061"/>
                </a:lnTo>
                <a:lnTo>
                  <a:pt x="93588" y="1061"/>
                </a:lnTo>
                <a:lnTo>
                  <a:pt x="94736" y="1061"/>
                </a:lnTo>
                <a:lnTo>
                  <a:pt x="94736" y="1061"/>
                </a:lnTo>
                <a:lnTo>
                  <a:pt x="94736" y="1061"/>
                </a:lnTo>
                <a:lnTo>
                  <a:pt x="94736" y="1061"/>
                </a:lnTo>
                <a:lnTo>
                  <a:pt x="94736" y="1061"/>
                </a:lnTo>
                <a:lnTo>
                  <a:pt x="96459" y="1061"/>
                </a:lnTo>
                <a:lnTo>
                  <a:pt x="96459" y="1061"/>
                </a:lnTo>
                <a:lnTo>
                  <a:pt x="96459" y="1061"/>
                </a:lnTo>
                <a:lnTo>
                  <a:pt x="96459" y="1061"/>
                </a:lnTo>
                <a:lnTo>
                  <a:pt x="96459" y="0"/>
                </a:lnTo>
                <a:lnTo>
                  <a:pt x="96459" y="0"/>
                </a:lnTo>
                <a:lnTo>
                  <a:pt x="97607" y="0"/>
                </a:lnTo>
                <a:lnTo>
                  <a:pt x="97607" y="0"/>
                </a:lnTo>
                <a:lnTo>
                  <a:pt x="97607" y="0"/>
                </a:lnTo>
                <a:lnTo>
                  <a:pt x="97607" y="0"/>
                </a:lnTo>
                <a:lnTo>
                  <a:pt x="97607" y="0"/>
                </a:lnTo>
                <a:lnTo>
                  <a:pt x="97607" y="0"/>
                </a:lnTo>
                <a:lnTo>
                  <a:pt x="98755" y="0"/>
                </a:lnTo>
                <a:lnTo>
                  <a:pt x="98755" y="0"/>
                </a:lnTo>
                <a:lnTo>
                  <a:pt x="98755" y="0"/>
                </a:lnTo>
                <a:lnTo>
                  <a:pt x="98755" y="0"/>
                </a:lnTo>
                <a:lnTo>
                  <a:pt x="99904" y="0"/>
                </a:lnTo>
                <a:lnTo>
                  <a:pt x="99904" y="0"/>
                </a:lnTo>
                <a:lnTo>
                  <a:pt x="99904" y="0"/>
                </a:lnTo>
                <a:lnTo>
                  <a:pt x="99904" y="0"/>
                </a:lnTo>
                <a:lnTo>
                  <a:pt x="99904" y="0"/>
                </a:lnTo>
                <a:lnTo>
                  <a:pt x="99904" y="0"/>
                </a:lnTo>
                <a:lnTo>
                  <a:pt x="101052" y="0"/>
                </a:lnTo>
                <a:lnTo>
                  <a:pt x="101052" y="0"/>
                </a:lnTo>
                <a:lnTo>
                  <a:pt x="101052" y="0"/>
                </a:lnTo>
                <a:lnTo>
                  <a:pt x="101052" y="0"/>
                </a:lnTo>
                <a:lnTo>
                  <a:pt x="102775" y="0"/>
                </a:lnTo>
                <a:lnTo>
                  <a:pt x="102775" y="0"/>
                </a:lnTo>
                <a:lnTo>
                  <a:pt x="102775" y="0"/>
                </a:lnTo>
                <a:lnTo>
                  <a:pt x="103923" y="0"/>
                </a:lnTo>
                <a:lnTo>
                  <a:pt x="103923" y="0"/>
                </a:lnTo>
                <a:lnTo>
                  <a:pt x="103923" y="0"/>
                </a:lnTo>
                <a:lnTo>
                  <a:pt x="103923" y="0"/>
                </a:lnTo>
                <a:lnTo>
                  <a:pt x="103923" y="0"/>
                </a:lnTo>
                <a:lnTo>
                  <a:pt x="105071" y="0"/>
                </a:lnTo>
                <a:lnTo>
                  <a:pt x="105071" y="0"/>
                </a:lnTo>
                <a:lnTo>
                  <a:pt x="105071" y="0"/>
                </a:lnTo>
                <a:lnTo>
                  <a:pt x="105071" y="0"/>
                </a:lnTo>
                <a:lnTo>
                  <a:pt x="105071" y="0"/>
                </a:lnTo>
                <a:lnTo>
                  <a:pt x="106220" y="0"/>
                </a:lnTo>
                <a:lnTo>
                  <a:pt x="106220" y="0"/>
                </a:lnTo>
                <a:lnTo>
                  <a:pt x="106220" y="0"/>
                </a:lnTo>
                <a:lnTo>
                  <a:pt x="106220" y="0"/>
                </a:lnTo>
                <a:lnTo>
                  <a:pt x="106220" y="0"/>
                </a:lnTo>
                <a:lnTo>
                  <a:pt x="106220" y="0"/>
                </a:lnTo>
                <a:lnTo>
                  <a:pt x="107368" y="0"/>
                </a:lnTo>
                <a:lnTo>
                  <a:pt x="107368" y="1061"/>
                </a:lnTo>
                <a:lnTo>
                  <a:pt x="107368" y="1061"/>
                </a:lnTo>
                <a:lnTo>
                  <a:pt x="107368" y="1061"/>
                </a:lnTo>
                <a:lnTo>
                  <a:pt x="107368" y="1061"/>
                </a:lnTo>
                <a:lnTo>
                  <a:pt x="107368" y="1061"/>
                </a:lnTo>
                <a:lnTo>
                  <a:pt x="107368" y="1061"/>
                </a:lnTo>
                <a:lnTo>
                  <a:pt x="107368" y="1061"/>
                </a:lnTo>
                <a:lnTo>
                  <a:pt x="106220" y="1061"/>
                </a:lnTo>
                <a:lnTo>
                  <a:pt x="106220" y="1061"/>
                </a:lnTo>
                <a:lnTo>
                  <a:pt x="106220" y="1061"/>
                </a:lnTo>
                <a:lnTo>
                  <a:pt x="106220" y="1061"/>
                </a:lnTo>
                <a:lnTo>
                  <a:pt x="105071" y="1061"/>
                </a:lnTo>
                <a:lnTo>
                  <a:pt x="105071" y="1061"/>
                </a:lnTo>
                <a:lnTo>
                  <a:pt x="105071" y="1061"/>
                </a:lnTo>
                <a:lnTo>
                  <a:pt x="103923" y="1061"/>
                </a:lnTo>
                <a:lnTo>
                  <a:pt x="103923" y="1061"/>
                </a:lnTo>
                <a:lnTo>
                  <a:pt x="103923" y="1061"/>
                </a:lnTo>
                <a:lnTo>
                  <a:pt x="103923" y="1061"/>
                </a:lnTo>
                <a:lnTo>
                  <a:pt x="103923" y="1061"/>
                </a:lnTo>
                <a:lnTo>
                  <a:pt x="103923" y="1061"/>
                </a:lnTo>
                <a:lnTo>
                  <a:pt x="102775" y="1061"/>
                </a:lnTo>
                <a:lnTo>
                  <a:pt x="102775" y="1061"/>
                </a:lnTo>
                <a:lnTo>
                  <a:pt x="102775" y="1061"/>
                </a:lnTo>
                <a:lnTo>
                  <a:pt x="102775" y="1061"/>
                </a:lnTo>
                <a:lnTo>
                  <a:pt x="102775" y="1061"/>
                </a:lnTo>
                <a:lnTo>
                  <a:pt x="101052" y="1061"/>
                </a:lnTo>
                <a:lnTo>
                  <a:pt x="101052" y="1061"/>
                </a:lnTo>
                <a:lnTo>
                  <a:pt x="101052" y="1061"/>
                </a:lnTo>
                <a:lnTo>
                  <a:pt x="101052" y="2123"/>
                </a:lnTo>
                <a:lnTo>
                  <a:pt x="101052" y="2123"/>
                </a:lnTo>
                <a:lnTo>
                  <a:pt x="101052" y="2123"/>
                </a:lnTo>
                <a:lnTo>
                  <a:pt x="101052" y="2123"/>
                </a:lnTo>
                <a:lnTo>
                  <a:pt x="101052" y="2123"/>
                </a:lnTo>
                <a:lnTo>
                  <a:pt x="101052" y="2123"/>
                </a:lnTo>
                <a:lnTo>
                  <a:pt x="101052" y="3185"/>
                </a:lnTo>
                <a:lnTo>
                  <a:pt x="99904" y="3185"/>
                </a:lnTo>
                <a:lnTo>
                  <a:pt x="99904" y="3185"/>
                </a:lnTo>
                <a:lnTo>
                  <a:pt x="99904" y="3185"/>
                </a:lnTo>
                <a:lnTo>
                  <a:pt x="99904" y="3185"/>
                </a:lnTo>
                <a:lnTo>
                  <a:pt x="99904" y="3185"/>
                </a:lnTo>
                <a:lnTo>
                  <a:pt x="99904" y="3185"/>
                </a:lnTo>
                <a:lnTo>
                  <a:pt x="99904" y="4247"/>
                </a:lnTo>
                <a:lnTo>
                  <a:pt x="99904" y="4247"/>
                </a:lnTo>
                <a:lnTo>
                  <a:pt x="98755" y="4247"/>
                </a:lnTo>
                <a:lnTo>
                  <a:pt x="98755" y="4247"/>
                </a:lnTo>
                <a:lnTo>
                  <a:pt x="98755" y="4247"/>
                </a:lnTo>
                <a:lnTo>
                  <a:pt x="98755" y="4247"/>
                </a:lnTo>
                <a:lnTo>
                  <a:pt x="98755" y="5840"/>
                </a:lnTo>
                <a:lnTo>
                  <a:pt x="97607" y="5840"/>
                </a:lnTo>
                <a:lnTo>
                  <a:pt x="97607" y="5840"/>
                </a:lnTo>
                <a:lnTo>
                  <a:pt x="97607" y="5840"/>
                </a:lnTo>
                <a:lnTo>
                  <a:pt x="97607" y="5840"/>
                </a:lnTo>
                <a:lnTo>
                  <a:pt x="97607" y="5840"/>
                </a:lnTo>
                <a:lnTo>
                  <a:pt x="96459" y="5840"/>
                </a:lnTo>
                <a:lnTo>
                  <a:pt x="96459" y="5840"/>
                </a:lnTo>
                <a:lnTo>
                  <a:pt x="96459" y="6902"/>
                </a:lnTo>
                <a:lnTo>
                  <a:pt x="96459" y="6902"/>
                </a:lnTo>
                <a:lnTo>
                  <a:pt x="96459" y="6902"/>
                </a:lnTo>
                <a:lnTo>
                  <a:pt x="96459" y="7964"/>
                </a:lnTo>
                <a:lnTo>
                  <a:pt x="97607" y="7964"/>
                </a:lnTo>
                <a:lnTo>
                  <a:pt x="97607" y="7964"/>
                </a:lnTo>
                <a:lnTo>
                  <a:pt x="96459" y="7964"/>
                </a:lnTo>
                <a:lnTo>
                  <a:pt x="96459" y="7964"/>
                </a:lnTo>
                <a:lnTo>
                  <a:pt x="96459" y="9026"/>
                </a:lnTo>
                <a:lnTo>
                  <a:pt x="96459" y="9026"/>
                </a:lnTo>
                <a:lnTo>
                  <a:pt x="97607" y="9026"/>
                </a:lnTo>
                <a:lnTo>
                  <a:pt x="97607" y="9026"/>
                </a:lnTo>
                <a:lnTo>
                  <a:pt x="97607" y="9026"/>
                </a:lnTo>
                <a:lnTo>
                  <a:pt x="97607" y="9026"/>
                </a:lnTo>
                <a:lnTo>
                  <a:pt x="97607" y="9026"/>
                </a:lnTo>
                <a:lnTo>
                  <a:pt x="98755" y="9026"/>
                </a:lnTo>
                <a:lnTo>
                  <a:pt x="98755" y="9026"/>
                </a:lnTo>
                <a:lnTo>
                  <a:pt x="98755" y="9026"/>
                </a:lnTo>
                <a:lnTo>
                  <a:pt x="98755" y="9026"/>
                </a:lnTo>
                <a:lnTo>
                  <a:pt x="98755" y="9026"/>
                </a:lnTo>
                <a:lnTo>
                  <a:pt x="99904" y="9026"/>
                </a:lnTo>
                <a:lnTo>
                  <a:pt x="99904" y="9026"/>
                </a:lnTo>
                <a:lnTo>
                  <a:pt x="99904" y="9026"/>
                </a:lnTo>
                <a:lnTo>
                  <a:pt x="99904" y="9026"/>
                </a:lnTo>
                <a:lnTo>
                  <a:pt x="101052" y="9026"/>
                </a:lnTo>
                <a:lnTo>
                  <a:pt x="101052" y="9026"/>
                </a:lnTo>
                <a:lnTo>
                  <a:pt x="101052" y="9026"/>
                </a:lnTo>
                <a:lnTo>
                  <a:pt x="101052" y="9026"/>
                </a:lnTo>
                <a:lnTo>
                  <a:pt x="101052" y="9026"/>
                </a:lnTo>
                <a:lnTo>
                  <a:pt x="101052" y="10088"/>
                </a:lnTo>
                <a:lnTo>
                  <a:pt x="101052" y="10088"/>
                </a:lnTo>
                <a:lnTo>
                  <a:pt x="101052" y="10088"/>
                </a:lnTo>
                <a:lnTo>
                  <a:pt x="101052" y="10088"/>
                </a:lnTo>
                <a:lnTo>
                  <a:pt x="101052" y="11681"/>
                </a:lnTo>
                <a:lnTo>
                  <a:pt x="102775" y="11681"/>
                </a:lnTo>
                <a:lnTo>
                  <a:pt x="102775" y="11681"/>
                </a:lnTo>
                <a:lnTo>
                  <a:pt x="102775" y="11681"/>
                </a:lnTo>
                <a:lnTo>
                  <a:pt x="102775" y="11681"/>
                </a:lnTo>
                <a:lnTo>
                  <a:pt x="103923" y="11681"/>
                </a:lnTo>
                <a:lnTo>
                  <a:pt x="103923" y="11681"/>
                </a:lnTo>
                <a:lnTo>
                  <a:pt x="103923" y="11681"/>
                </a:lnTo>
                <a:lnTo>
                  <a:pt x="103923" y="11681"/>
                </a:lnTo>
                <a:lnTo>
                  <a:pt x="103923" y="11681"/>
                </a:lnTo>
                <a:lnTo>
                  <a:pt x="105071" y="11681"/>
                </a:lnTo>
                <a:lnTo>
                  <a:pt x="105071" y="11681"/>
                </a:lnTo>
                <a:lnTo>
                  <a:pt x="105071" y="11681"/>
                </a:lnTo>
                <a:lnTo>
                  <a:pt x="105071" y="11681"/>
                </a:lnTo>
                <a:lnTo>
                  <a:pt x="106220" y="11681"/>
                </a:lnTo>
                <a:lnTo>
                  <a:pt x="106220" y="11681"/>
                </a:lnTo>
                <a:lnTo>
                  <a:pt x="106220" y="11681"/>
                </a:lnTo>
                <a:lnTo>
                  <a:pt x="106220" y="11681"/>
                </a:lnTo>
                <a:lnTo>
                  <a:pt x="106220" y="12743"/>
                </a:lnTo>
                <a:lnTo>
                  <a:pt x="107368" y="12743"/>
                </a:lnTo>
                <a:lnTo>
                  <a:pt x="107368" y="12743"/>
                </a:lnTo>
                <a:lnTo>
                  <a:pt x="106220" y="12743"/>
                </a:lnTo>
                <a:lnTo>
                  <a:pt x="106220" y="12743"/>
                </a:lnTo>
                <a:lnTo>
                  <a:pt x="106220" y="12743"/>
                </a:lnTo>
                <a:lnTo>
                  <a:pt x="106220" y="13805"/>
                </a:lnTo>
                <a:lnTo>
                  <a:pt x="106220" y="13805"/>
                </a:lnTo>
                <a:lnTo>
                  <a:pt x="106220" y="13805"/>
                </a:lnTo>
                <a:lnTo>
                  <a:pt x="106220" y="14867"/>
                </a:lnTo>
                <a:lnTo>
                  <a:pt x="106220" y="14867"/>
                </a:lnTo>
                <a:lnTo>
                  <a:pt x="107368" y="14867"/>
                </a:lnTo>
                <a:lnTo>
                  <a:pt x="107368" y="14867"/>
                </a:lnTo>
                <a:lnTo>
                  <a:pt x="107368" y="14867"/>
                </a:lnTo>
                <a:lnTo>
                  <a:pt x="107368" y="14867"/>
                </a:lnTo>
                <a:lnTo>
                  <a:pt x="107368" y="14867"/>
                </a:lnTo>
                <a:lnTo>
                  <a:pt x="109090" y="14867"/>
                </a:lnTo>
                <a:lnTo>
                  <a:pt x="109090" y="14867"/>
                </a:lnTo>
                <a:lnTo>
                  <a:pt x="109090" y="14867"/>
                </a:lnTo>
                <a:lnTo>
                  <a:pt x="109090" y="14867"/>
                </a:lnTo>
                <a:lnTo>
                  <a:pt x="110239" y="14867"/>
                </a:lnTo>
                <a:lnTo>
                  <a:pt x="110239" y="15929"/>
                </a:lnTo>
                <a:lnTo>
                  <a:pt x="110239" y="15929"/>
                </a:lnTo>
                <a:lnTo>
                  <a:pt x="110239" y="15929"/>
                </a:lnTo>
                <a:lnTo>
                  <a:pt x="110239" y="17522"/>
                </a:lnTo>
                <a:lnTo>
                  <a:pt x="109090" y="17522"/>
                </a:lnTo>
                <a:lnTo>
                  <a:pt x="109090" y="17522"/>
                </a:lnTo>
                <a:lnTo>
                  <a:pt x="109090" y="17522"/>
                </a:lnTo>
                <a:lnTo>
                  <a:pt x="109090" y="17522"/>
                </a:lnTo>
                <a:lnTo>
                  <a:pt x="109090" y="18584"/>
                </a:lnTo>
                <a:lnTo>
                  <a:pt x="109090" y="18584"/>
                </a:lnTo>
                <a:lnTo>
                  <a:pt x="109090" y="18584"/>
                </a:lnTo>
                <a:lnTo>
                  <a:pt x="107368" y="18584"/>
                </a:lnTo>
                <a:lnTo>
                  <a:pt x="107368" y="18584"/>
                </a:lnTo>
                <a:lnTo>
                  <a:pt x="107368" y="18584"/>
                </a:lnTo>
                <a:lnTo>
                  <a:pt x="107368" y="18584"/>
                </a:lnTo>
                <a:lnTo>
                  <a:pt x="107368" y="18584"/>
                </a:lnTo>
                <a:lnTo>
                  <a:pt x="106220" y="18584"/>
                </a:lnTo>
                <a:lnTo>
                  <a:pt x="106220" y="18584"/>
                </a:lnTo>
                <a:lnTo>
                  <a:pt x="106220" y="19646"/>
                </a:lnTo>
                <a:lnTo>
                  <a:pt x="106220" y="19646"/>
                </a:lnTo>
                <a:lnTo>
                  <a:pt x="106220" y="19646"/>
                </a:lnTo>
                <a:lnTo>
                  <a:pt x="106220" y="19646"/>
                </a:lnTo>
                <a:lnTo>
                  <a:pt x="106220" y="20707"/>
                </a:lnTo>
                <a:lnTo>
                  <a:pt x="106220" y="20707"/>
                </a:lnTo>
                <a:lnTo>
                  <a:pt x="106220" y="20707"/>
                </a:lnTo>
                <a:lnTo>
                  <a:pt x="105071" y="20707"/>
                </a:lnTo>
                <a:lnTo>
                  <a:pt x="105071" y="20707"/>
                </a:lnTo>
                <a:lnTo>
                  <a:pt x="105071" y="20707"/>
                </a:lnTo>
                <a:lnTo>
                  <a:pt x="103923" y="20707"/>
                </a:lnTo>
                <a:lnTo>
                  <a:pt x="103923" y="20707"/>
                </a:lnTo>
                <a:lnTo>
                  <a:pt x="103923" y="21769"/>
                </a:lnTo>
                <a:lnTo>
                  <a:pt x="103923" y="21769"/>
                </a:lnTo>
                <a:lnTo>
                  <a:pt x="103923" y="21769"/>
                </a:lnTo>
                <a:lnTo>
                  <a:pt x="103923" y="21769"/>
                </a:lnTo>
                <a:lnTo>
                  <a:pt x="103923" y="23362"/>
                </a:lnTo>
                <a:lnTo>
                  <a:pt x="103923" y="23362"/>
                </a:lnTo>
                <a:lnTo>
                  <a:pt x="103923" y="23362"/>
                </a:lnTo>
                <a:lnTo>
                  <a:pt x="103923" y="23362"/>
                </a:lnTo>
                <a:lnTo>
                  <a:pt x="103923" y="23362"/>
                </a:lnTo>
                <a:lnTo>
                  <a:pt x="103923" y="24424"/>
                </a:lnTo>
                <a:lnTo>
                  <a:pt x="105071" y="24424"/>
                </a:lnTo>
                <a:lnTo>
                  <a:pt x="105071" y="24424"/>
                </a:lnTo>
                <a:lnTo>
                  <a:pt x="105071" y="24424"/>
                </a:lnTo>
                <a:lnTo>
                  <a:pt x="105071" y="25486"/>
                </a:lnTo>
                <a:lnTo>
                  <a:pt x="105071" y="25486"/>
                </a:lnTo>
                <a:lnTo>
                  <a:pt x="105071" y="25486"/>
                </a:lnTo>
                <a:lnTo>
                  <a:pt x="105071" y="25486"/>
                </a:lnTo>
                <a:lnTo>
                  <a:pt x="105071" y="26548"/>
                </a:lnTo>
                <a:lnTo>
                  <a:pt x="105071" y="26548"/>
                </a:lnTo>
                <a:lnTo>
                  <a:pt x="105071" y="26548"/>
                </a:lnTo>
                <a:lnTo>
                  <a:pt x="105071" y="26548"/>
                </a:lnTo>
                <a:lnTo>
                  <a:pt x="105071" y="27610"/>
                </a:lnTo>
                <a:lnTo>
                  <a:pt x="105071" y="27610"/>
                </a:lnTo>
                <a:lnTo>
                  <a:pt x="105071" y="27610"/>
                </a:lnTo>
                <a:lnTo>
                  <a:pt x="105071" y="29203"/>
                </a:lnTo>
                <a:lnTo>
                  <a:pt x="105071" y="29203"/>
                </a:lnTo>
                <a:lnTo>
                  <a:pt x="105071" y="29203"/>
                </a:lnTo>
                <a:lnTo>
                  <a:pt x="105071" y="30265"/>
                </a:lnTo>
                <a:lnTo>
                  <a:pt x="106220" y="30265"/>
                </a:lnTo>
                <a:lnTo>
                  <a:pt x="106220" y="30265"/>
                </a:lnTo>
                <a:lnTo>
                  <a:pt x="106220" y="30265"/>
                </a:lnTo>
                <a:lnTo>
                  <a:pt x="106220" y="31327"/>
                </a:lnTo>
                <a:lnTo>
                  <a:pt x="106220" y="31327"/>
                </a:lnTo>
                <a:lnTo>
                  <a:pt x="105071" y="31327"/>
                </a:lnTo>
                <a:lnTo>
                  <a:pt x="105071" y="31327"/>
                </a:lnTo>
                <a:lnTo>
                  <a:pt x="105071" y="32389"/>
                </a:lnTo>
                <a:lnTo>
                  <a:pt x="105071" y="32389"/>
                </a:lnTo>
                <a:lnTo>
                  <a:pt x="106220" y="32389"/>
                </a:lnTo>
                <a:lnTo>
                  <a:pt x="106220" y="32389"/>
                </a:lnTo>
                <a:lnTo>
                  <a:pt x="106220" y="33451"/>
                </a:lnTo>
                <a:lnTo>
                  <a:pt x="106220" y="33451"/>
                </a:lnTo>
                <a:lnTo>
                  <a:pt x="106220" y="33451"/>
                </a:lnTo>
                <a:lnTo>
                  <a:pt x="106220" y="33451"/>
                </a:lnTo>
                <a:lnTo>
                  <a:pt x="106220" y="33451"/>
                </a:lnTo>
                <a:lnTo>
                  <a:pt x="106220" y="35044"/>
                </a:lnTo>
                <a:lnTo>
                  <a:pt x="106220" y="35044"/>
                </a:lnTo>
                <a:lnTo>
                  <a:pt x="106220" y="35044"/>
                </a:lnTo>
                <a:lnTo>
                  <a:pt x="106220" y="35044"/>
                </a:lnTo>
                <a:lnTo>
                  <a:pt x="106220" y="35044"/>
                </a:lnTo>
                <a:lnTo>
                  <a:pt x="107368" y="35044"/>
                </a:lnTo>
                <a:lnTo>
                  <a:pt x="107368" y="35044"/>
                </a:lnTo>
                <a:lnTo>
                  <a:pt x="107368" y="35044"/>
                </a:lnTo>
                <a:lnTo>
                  <a:pt x="107368" y="35044"/>
                </a:lnTo>
                <a:lnTo>
                  <a:pt x="107368" y="35044"/>
                </a:lnTo>
                <a:lnTo>
                  <a:pt x="107368" y="35044"/>
                </a:lnTo>
                <a:lnTo>
                  <a:pt x="109090" y="35044"/>
                </a:lnTo>
                <a:lnTo>
                  <a:pt x="109090" y="35044"/>
                </a:lnTo>
                <a:lnTo>
                  <a:pt x="109090" y="36106"/>
                </a:lnTo>
                <a:lnTo>
                  <a:pt x="109090" y="36106"/>
                </a:lnTo>
                <a:lnTo>
                  <a:pt x="109090" y="36106"/>
                </a:lnTo>
                <a:lnTo>
                  <a:pt x="109090" y="36106"/>
                </a:lnTo>
                <a:lnTo>
                  <a:pt x="110239" y="36106"/>
                </a:lnTo>
                <a:lnTo>
                  <a:pt x="110239" y="36106"/>
                </a:lnTo>
                <a:lnTo>
                  <a:pt x="110239" y="36106"/>
                </a:lnTo>
                <a:lnTo>
                  <a:pt x="110239" y="36106"/>
                </a:lnTo>
                <a:lnTo>
                  <a:pt x="110239" y="36106"/>
                </a:lnTo>
                <a:lnTo>
                  <a:pt x="111387" y="36106"/>
                </a:lnTo>
                <a:lnTo>
                  <a:pt x="111387" y="36106"/>
                </a:lnTo>
                <a:lnTo>
                  <a:pt x="111387" y="36106"/>
                </a:lnTo>
                <a:lnTo>
                  <a:pt x="111387" y="36106"/>
                </a:lnTo>
                <a:lnTo>
                  <a:pt x="111387" y="37168"/>
                </a:lnTo>
                <a:lnTo>
                  <a:pt x="111387" y="37168"/>
                </a:lnTo>
                <a:lnTo>
                  <a:pt x="112535" y="37168"/>
                </a:lnTo>
                <a:lnTo>
                  <a:pt x="112535" y="37168"/>
                </a:lnTo>
                <a:lnTo>
                  <a:pt x="112535" y="37168"/>
                </a:lnTo>
                <a:lnTo>
                  <a:pt x="112535" y="37168"/>
                </a:lnTo>
                <a:lnTo>
                  <a:pt x="113684" y="37168"/>
                </a:lnTo>
                <a:lnTo>
                  <a:pt x="113684" y="37168"/>
                </a:lnTo>
                <a:lnTo>
                  <a:pt x="113684" y="37168"/>
                </a:lnTo>
                <a:lnTo>
                  <a:pt x="113684" y="37168"/>
                </a:lnTo>
                <a:lnTo>
                  <a:pt x="113684" y="36106"/>
                </a:lnTo>
                <a:lnTo>
                  <a:pt x="113684" y="36106"/>
                </a:lnTo>
                <a:lnTo>
                  <a:pt x="115406" y="36106"/>
                </a:lnTo>
                <a:lnTo>
                  <a:pt x="115406" y="37168"/>
                </a:lnTo>
                <a:lnTo>
                  <a:pt x="113684" y="37168"/>
                </a:lnTo>
                <a:lnTo>
                  <a:pt x="113684" y="37168"/>
                </a:lnTo>
                <a:lnTo>
                  <a:pt x="113684" y="37168"/>
                </a:lnTo>
                <a:lnTo>
                  <a:pt x="113684" y="38230"/>
                </a:lnTo>
                <a:lnTo>
                  <a:pt x="113684" y="38230"/>
                </a:lnTo>
                <a:lnTo>
                  <a:pt x="113684" y="38230"/>
                </a:lnTo>
                <a:lnTo>
                  <a:pt x="113684" y="38230"/>
                </a:lnTo>
                <a:lnTo>
                  <a:pt x="113684" y="38230"/>
                </a:lnTo>
                <a:lnTo>
                  <a:pt x="113684" y="39292"/>
                </a:lnTo>
                <a:lnTo>
                  <a:pt x="113684" y="39292"/>
                </a:lnTo>
                <a:lnTo>
                  <a:pt x="115406" y="39292"/>
                </a:lnTo>
                <a:lnTo>
                  <a:pt x="115406" y="39292"/>
                </a:lnTo>
                <a:lnTo>
                  <a:pt x="115406" y="39292"/>
                </a:lnTo>
                <a:lnTo>
                  <a:pt x="115406" y="39292"/>
                </a:lnTo>
                <a:lnTo>
                  <a:pt x="116555" y="39292"/>
                </a:lnTo>
                <a:lnTo>
                  <a:pt x="116555" y="39292"/>
                </a:lnTo>
                <a:lnTo>
                  <a:pt x="116555" y="39292"/>
                </a:lnTo>
                <a:lnTo>
                  <a:pt x="116555" y="39292"/>
                </a:lnTo>
                <a:lnTo>
                  <a:pt x="117703" y="39292"/>
                </a:lnTo>
                <a:lnTo>
                  <a:pt x="117703" y="39292"/>
                </a:lnTo>
                <a:lnTo>
                  <a:pt x="117703" y="39292"/>
                </a:lnTo>
                <a:lnTo>
                  <a:pt x="117703" y="39292"/>
                </a:lnTo>
                <a:lnTo>
                  <a:pt x="117703" y="39292"/>
                </a:lnTo>
                <a:lnTo>
                  <a:pt x="117703" y="39292"/>
                </a:lnTo>
                <a:lnTo>
                  <a:pt x="117703" y="40884"/>
                </a:lnTo>
                <a:lnTo>
                  <a:pt x="118851" y="40884"/>
                </a:lnTo>
                <a:lnTo>
                  <a:pt x="118851" y="40884"/>
                </a:lnTo>
                <a:lnTo>
                  <a:pt x="118851" y="40884"/>
                </a:lnTo>
                <a:lnTo>
                  <a:pt x="118851" y="40884"/>
                </a:lnTo>
                <a:lnTo>
                  <a:pt x="118851" y="40884"/>
                </a:lnTo>
                <a:lnTo>
                  <a:pt x="118851" y="40884"/>
                </a:lnTo>
                <a:lnTo>
                  <a:pt x="119999" y="40884"/>
                </a:lnTo>
                <a:lnTo>
                  <a:pt x="119999" y="41946"/>
                </a:lnTo>
                <a:lnTo>
                  <a:pt x="119999" y="41946"/>
                </a:lnTo>
                <a:lnTo>
                  <a:pt x="119999" y="41946"/>
                </a:lnTo>
                <a:lnTo>
                  <a:pt x="119999" y="41946"/>
                </a:lnTo>
                <a:lnTo>
                  <a:pt x="119999" y="41946"/>
                </a:lnTo>
                <a:lnTo>
                  <a:pt x="119999" y="43008"/>
                </a:lnTo>
                <a:lnTo>
                  <a:pt x="118851" y="43008"/>
                </a:lnTo>
                <a:lnTo>
                  <a:pt x="118851" y="43008"/>
                </a:lnTo>
                <a:lnTo>
                  <a:pt x="118851" y="43008"/>
                </a:lnTo>
                <a:lnTo>
                  <a:pt x="118851" y="43008"/>
                </a:lnTo>
                <a:lnTo>
                  <a:pt x="118851" y="43008"/>
                </a:lnTo>
                <a:lnTo>
                  <a:pt x="118851" y="43008"/>
                </a:lnTo>
                <a:lnTo>
                  <a:pt x="117703" y="43008"/>
                </a:lnTo>
                <a:lnTo>
                  <a:pt x="117703" y="44070"/>
                </a:lnTo>
                <a:lnTo>
                  <a:pt x="117703" y="44070"/>
                </a:lnTo>
                <a:lnTo>
                  <a:pt x="117703" y="44070"/>
                </a:lnTo>
                <a:lnTo>
                  <a:pt x="117703" y="44070"/>
                </a:lnTo>
                <a:lnTo>
                  <a:pt x="116555" y="44070"/>
                </a:lnTo>
                <a:lnTo>
                  <a:pt x="116555" y="44070"/>
                </a:lnTo>
                <a:lnTo>
                  <a:pt x="116555" y="44070"/>
                </a:lnTo>
                <a:lnTo>
                  <a:pt x="116555" y="44070"/>
                </a:lnTo>
                <a:lnTo>
                  <a:pt x="115406" y="44070"/>
                </a:lnTo>
                <a:lnTo>
                  <a:pt x="115406" y="44070"/>
                </a:lnTo>
                <a:lnTo>
                  <a:pt x="115406" y="44070"/>
                </a:lnTo>
                <a:lnTo>
                  <a:pt x="115406" y="44070"/>
                </a:lnTo>
                <a:lnTo>
                  <a:pt x="115406" y="44070"/>
                </a:lnTo>
                <a:lnTo>
                  <a:pt x="115406" y="45132"/>
                </a:lnTo>
                <a:lnTo>
                  <a:pt x="113684" y="45132"/>
                </a:lnTo>
                <a:lnTo>
                  <a:pt x="113684" y="45132"/>
                </a:lnTo>
                <a:lnTo>
                  <a:pt x="113684" y="45132"/>
                </a:lnTo>
                <a:lnTo>
                  <a:pt x="113684" y="45132"/>
                </a:lnTo>
                <a:lnTo>
                  <a:pt x="113684" y="45132"/>
                </a:lnTo>
                <a:lnTo>
                  <a:pt x="113684" y="45132"/>
                </a:lnTo>
                <a:lnTo>
                  <a:pt x="113684" y="46725"/>
                </a:lnTo>
                <a:lnTo>
                  <a:pt x="113684" y="46725"/>
                </a:lnTo>
                <a:lnTo>
                  <a:pt x="112535" y="46725"/>
                </a:lnTo>
                <a:lnTo>
                  <a:pt x="112535" y="46725"/>
                </a:lnTo>
                <a:lnTo>
                  <a:pt x="113684" y="46725"/>
                </a:lnTo>
                <a:lnTo>
                  <a:pt x="113684" y="47787"/>
                </a:lnTo>
                <a:lnTo>
                  <a:pt x="113684" y="47787"/>
                </a:lnTo>
                <a:lnTo>
                  <a:pt x="113684" y="47787"/>
                </a:lnTo>
                <a:lnTo>
                  <a:pt x="113684" y="47787"/>
                </a:lnTo>
                <a:lnTo>
                  <a:pt x="113684" y="47787"/>
                </a:lnTo>
                <a:lnTo>
                  <a:pt x="113684" y="47787"/>
                </a:lnTo>
                <a:lnTo>
                  <a:pt x="113684" y="48849"/>
                </a:lnTo>
                <a:lnTo>
                  <a:pt x="113684" y="48849"/>
                </a:lnTo>
                <a:lnTo>
                  <a:pt x="113684" y="48849"/>
                </a:lnTo>
                <a:lnTo>
                  <a:pt x="113684" y="48849"/>
                </a:lnTo>
                <a:lnTo>
                  <a:pt x="113684" y="49911"/>
                </a:lnTo>
                <a:lnTo>
                  <a:pt x="113684" y="49911"/>
                </a:lnTo>
                <a:lnTo>
                  <a:pt x="113684" y="49911"/>
                </a:lnTo>
                <a:lnTo>
                  <a:pt x="113684" y="49911"/>
                </a:lnTo>
                <a:lnTo>
                  <a:pt x="113684" y="50973"/>
                </a:lnTo>
                <a:lnTo>
                  <a:pt x="113684" y="50973"/>
                </a:lnTo>
                <a:lnTo>
                  <a:pt x="113684" y="50973"/>
                </a:lnTo>
                <a:lnTo>
                  <a:pt x="113684" y="52566"/>
                </a:lnTo>
                <a:lnTo>
                  <a:pt x="113684" y="52566"/>
                </a:lnTo>
                <a:lnTo>
                  <a:pt x="113684" y="52566"/>
                </a:lnTo>
                <a:lnTo>
                  <a:pt x="113684" y="52566"/>
                </a:lnTo>
                <a:lnTo>
                  <a:pt x="113684" y="52566"/>
                </a:lnTo>
                <a:lnTo>
                  <a:pt x="113684" y="52566"/>
                </a:lnTo>
                <a:lnTo>
                  <a:pt x="113684" y="52566"/>
                </a:lnTo>
                <a:lnTo>
                  <a:pt x="113684" y="52566"/>
                </a:lnTo>
                <a:lnTo>
                  <a:pt x="113684" y="52566"/>
                </a:lnTo>
                <a:lnTo>
                  <a:pt x="113684" y="53628"/>
                </a:lnTo>
                <a:lnTo>
                  <a:pt x="113684" y="53628"/>
                </a:lnTo>
                <a:lnTo>
                  <a:pt x="112535" y="53628"/>
                </a:lnTo>
                <a:lnTo>
                  <a:pt x="112535" y="53628"/>
                </a:lnTo>
                <a:lnTo>
                  <a:pt x="112535" y="53628"/>
                </a:lnTo>
                <a:lnTo>
                  <a:pt x="112535" y="53628"/>
                </a:lnTo>
                <a:lnTo>
                  <a:pt x="111387" y="53628"/>
                </a:lnTo>
                <a:lnTo>
                  <a:pt x="111387" y="54690"/>
                </a:lnTo>
                <a:lnTo>
                  <a:pt x="111387" y="54690"/>
                </a:lnTo>
                <a:lnTo>
                  <a:pt x="111387" y="54690"/>
                </a:lnTo>
                <a:lnTo>
                  <a:pt x="111387" y="54690"/>
                </a:lnTo>
                <a:lnTo>
                  <a:pt x="111387" y="54690"/>
                </a:lnTo>
                <a:lnTo>
                  <a:pt x="111387" y="55752"/>
                </a:lnTo>
                <a:lnTo>
                  <a:pt x="111387" y="55752"/>
                </a:lnTo>
                <a:lnTo>
                  <a:pt x="111387" y="55752"/>
                </a:lnTo>
                <a:lnTo>
                  <a:pt x="110239" y="55752"/>
                </a:lnTo>
                <a:lnTo>
                  <a:pt x="110239" y="55752"/>
                </a:lnTo>
                <a:lnTo>
                  <a:pt x="110239" y="55752"/>
                </a:lnTo>
                <a:lnTo>
                  <a:pt x="110239" y="56814"/>
                </a:lnTo>
                <a:lnTo>
                  <a:pt x="110239" y="56814"/>
                </a:lnTo>
                <a:lnTo>
                  <a:pt x="110239" y="56814"/>
                </a:lnTo>
                <a:lnTo>
                  <a:pt x="110239" y="56814"/>
                </a:lnTo>
                <a:lnTo>
                  <a:pt x="110239" y="56814"/>
                </a:lnTo>
                <a:lnTo>
                  <a:pt x="109090" y="56814"/>
                </a:lnTo>
                <a:lnTo>
                  <a:pt x="109090" y="56814"/>
                </a:lnTo>
                <a:lnTo>
                  <a:pt x="109090" y="58407"/>
                </a:lnTo>
                <a:lnTo>
                  <a:pt x="109090" y="58407"/>
                </a:lnTo>
                <a:lnTo>
                  <a:pt x="109090" y="58407"/>
                </a:lnTo>
                <a:lnTo>
                  <a:pt x="107368" y="58407"/>
                </a:lnTo>
                <a:lnTo>
                  <a:pt x="107368" y="58407"/>
                </a:lnTo>
                <a:lnTo>
                  <a:pt x="107368" y="58407"/>
                </a:lnTo>
                <a:lnTo>
                  <a:pt x="107368" y="59469"/>
                </a:lnTo>
                <a:lnTo>
                  <a:pt x="107368" y="59469"/>
                </a:lnTo>
                <a:lnTo>
                  <a:pt x="107368" y="59469"/>
                </a:lnTo>
                <a:lnTo>
                  <a:pt x="107368" y="59469"/>
                </a:lnTo>
                <a:lnTo>
                  <a:pt x="109090" y="59469"/>
                </a:lnTo>
                <a:lnTo>
                  <a:pt x="109090" y="59469"/>
                </a:lnTo>
                <a:lnTo>
                  <a:pt x="109090" y="60530"/>
                </a:lnTo>
                <a:lnTo>
                  <a:pt x="109090" y="60530"/>
                </a:lnTo>
                <a:lnTo>
                  <a:pt x="107368" y="60530"/>
                </a:lnTo>
                <a:lnTo>
                  <a:pt x="107368" y="60530"/>
                </a:lnTo>
                <a:lnTo>
                  <a:pt x="107368" y="60530"/>
                </a:lnTo>
                <a:lnTo>
                  <a:pt x="107368" y="60530"/>
                </a:lnTo>
                <a:lnTo>
                  <a:pt x="107368" y="61592"/>
                </a:lnTo>
                <a:lnTo>
                  <a:pt x="107368" y="61592"/>
                </a:lnTo>
                <a:lnTo>
                  <a:pt x="107368" y="61592"/>
                </a:lnTo>
                <a:lnTo>
                  <a:pt x="106220" y="61592"/>
                </a:lnTo>
                <a:lnTo>
                  <a:pt x="106220" y="61592"/>
                </a:lnTo>
                <a:lnTo>
                  <a:pt x="106220" y="61592"/>
                </a:lnTo>
                <a:lnTo>
                  <a:pt x="106220" y="61592"/>
                </a:lnTo>
                <a:lnTo>
                  <a:pt x="106220" y="61592"/>
                </a:lnTo>
                <a:lnTo>
                  <a:pt x="105071" y="61592"/>
                </a:lnTo>
                <a:lnTo>
                  <a:pt x="105071" y="61592"/>
                </a:lnTo>
                <a:lnTo>
                  <a:pt x="105071" y="61592"/>
                </a:lnTo>
                <a:lnTo>
                  <a:pt x="105071" y="62654"/>
                </a:lnTo>
                <a:lnTo>
                  <a:pt x="103923" y="62654"/>
                </a:lnTo>
                <a:lnTo>
                  <a:pt x="103923" y="62654"/>
                </a:lnTo>
                <a:lnTo>
                  <a:pt x="103923" y="62654"/>
                </a:lnTo>
                <a:lnTo>
                  <a:pt x="103923" y="62654"/>
                </a:lnTo>
                <a:lnTo>
                  <a:pt x="103923" y="62654"/>
                </a:lnTo>
                <a:lnTo>
                  <a:pt x="103923" y="64247"/>
                </a:lnTo>
                <a:lnTo>
                  <a:pt x="103923" y="64247"/>
                </a:lnTo>
                <a:lnTo>
                  <a:pt x="103923" y="64247"/>
                </a:lnTo>
                <a:lnTo>
                  <a:pt x="103923" y="64247"/>
                </a:lnTo>
                <a:lnTo>
                  <a:pt x="103923" y="65309"/>
                </a:lnTo>
                <a:lnTo>
                  <a:pt x="103923" y="65309"/>
                </a:lnTo>
                <a:lnTo>
                  <a:pt x="102775" y="65309"/>
                </a:lnTo>
                <a:lnTo>
                  <a:pt x="102775" y="65309"/>
                </a:lnTo>
                <a:lnTo>
                  <a:pt x="102775" y="66371"/>
                </a:lnTo>
                <a:lnTo>
                  <a:pt x="102775" y="66371"/>
                </a:lnTo>
                <a:lnTo>
                  <a:pt x="102775" y="66371"/>
                </a:lnTo>
                <a:lnTo>
                  <a:pt x="102775" y="66371"/>
                </a:lnTo>
                <a:lnTo>
                  <a:pt x="102775" y="67433"/>
                </a:lnTo>
                <a:lnTo>
                  <a:pt x="102775" y="67433"/>
                </a:lnTo>
                <a:lnTo>
                  <a:pt x="102775" y="67433"/>
                </a:lnTo>
                <a:lnTo>
                  <a:pt x="101052" y="67433"/>
                </a:lnTo>
                <a:lnTo>
                  <a:pt x="101052" y="67433"/>
                </a:lnTo>
                <a:lnTo>
                  <a:pt x="101052" y="68495"/>
                </a:lnTo>
                <a:lnTo>
                  <a:pt x="101052" y="68495"/>
                </a:lnTo>
                <a:lnTo>
                  <a:pt x="101052" y="68495"/>
                </a:lnTo>
                <a:lnTo>
                  <a:pt x="101052" y="68495"/>
                </a:lnTo>
                <a:lnTo>
                  <a:pt x="101052" y="68495"/>
                </a:lnTo>
                <a:lnTo>
                  <a:pt x="101052" y="70088"/>
                </a:lnTo>
                <a:lnTo>
                  <a:pt x="101052" y="70088"/>
                </a:lnTo>
                <a:lnTo>
                  <a:pt x="101052" y="70088"/>
                </a:lnTo>
                <a:lnTo>
                  <a:pt x="99904" y="70088"/>
                </a:lnTo>
                <a:lnTo>
                  <a:pt x="99904" y="70088"/>
                </a:lnTo>
                <a:lnTo>
                  <a:pt x="99904" y="70088"/>
                </a:lnTo>
                <a:lnTo>
                  <a:pt x="99904" y="71150"/>
                </a:lnTo>
                <a:lnTo>
                  <a:pt x="99904" y="71150"/>
                </a:lnTo>
                <a:lnTo>
                  <a:pt x="99904" y="71150"/>
                </a:lnTo>
                <a:lnTo>
                  <a:pt x="99904" y="71150"/>
                </a:lnTo>
                <a:lnTo>
                  <a:pt x="99904" y="71150"/>
                </a:lnTo>
                <a:lnTo>
                  <a:pt x="98755" y="71150"/>
                </a:lnTo>
                <a:lnTo>
                  <a:pt x="98755" y="71150"/>
                </a:lnTo>
                <a:lnTo>
                  <a:pt x="98755" y="71150"/>
                </a:lnTo>
                <a:lnTo>
                  <a:pt x="98755" y="71150"/>
                </a:lnTo>
                <a:lnTo>
                  <a:pt x="97607" y="71150"/>
                </a:lnTo>
                <a:lnTo>
                  <a:pt x="97607" y="72212"/>
                </a:lnTo>
                <a:lnTo>
                  <a:pt x="97607" y="72212"/>
                </a:lnTo>
                <a:lnTo>
                  <a:pt x="97607" y="72212"/>
                </a:lnTo>
                <a:lnTo>
                  <a:pt x="97607" y="72212"/>
                </a:lnTo>
                <a:lnTo>
                  <a:pt x="97607" y="72212"/>
                </a:lnTo>
                <a:lnTo>
                  <a:pt x="96459" y="72212"/>
                </a:lnTo>
                <a:lnTo>
                  <a:pt x="96459" y="72212"/>
                </a:lnTo>
                <a:lnTo>
                  <a:pt x="96459" y="72212"/>
                </a:lnTo>
                <a:lnTo>
                  <a:pt x="96459" y="73274"/>
                </a:lnTo>
                <a:lnTo>
                  <a:pt x="96459" y="73274"/>
                </a:lnTo>
                <a:lnTo>
                  <a:pt x="96459" y="73274"/>
                </a:lnTo>
                <a:lnTo>
                  <a:pt x="94736" y="73274"/>
                </a:lnTo>
                <a:lnTo>
                  <a:pt x="94736" y="73274"/>
                </a:lnTo>
                <a:lnTo>
                  <a:pt x="94736" y="73274"/>
                </a:lnTo>
                <a:lnTo>
                  <a:pt x="94736" y="73274"/>
                </a:lnTo>
                <a:lnTo>
                  <a:pt x="94736" y="74336"/>
                </a:lnTo>
                <a:lnTo>
                  <a:pt x="94736" y="74336"/>
                </a:lnTo>
                <a:lnTo>
                  <a:pt x="94736" y="74336"/>
                </a:lnTo>
                <a:lnTo>
                  <a:pt x="94736" y="74336"/>
                </a:lnTo>
                <a:lnTo>
                  <a:pt x="93588" y="74336"/>
                </a:lnTo>
                <a:lnTo>
                  <a:pt x="93588" y="75929"/>
                </a:lnTo>
                <a:lnTo>
                  <a:pt x="93588" y="75929"/>
                </a:lnTo>
                <a:lnTo>
                  <a:pt x="93588" y="75929"/>
                </a:lnTo>
                <a:lnTo>
                  <a:pt x="93588" y="75929"/>
                </a:lnTo>
                <a:lnTo>
                  <a:pt x="93588" y="76991"/>
                </a:lnTo>
                <a:lnTo>
                  <a:pt x="93588" y="76991"/>
                </a:lnTo>
                <a:lnTo>
                  <a:pt x="93588" y="76991"/>
                </a:lnTo>
                <a:lnTo>
                  <a:pt x="93588" y="76991"/>
                </a:lnTo>
                <a:lnTo>
                  <a:pt x="93588" y="76991"/>
                </a:lnTo>
                <a:lnTo>
                  <a:pt x="93588" y="78053"/>
                </a:lnTo>
                <a:lnTo>
                  <a:pt x="92440" y="78053"/>
                </a:lnTo>
                <a:lnTo>
                  <a:pt x="92440" y="78053"/>
                </a:lnTo>
                <a:lnTo>
                  <a:pt x="92440" y="78053"/>
                </a:lnTo>
                <a:lnTo>
                  <a:pt x="92440" y="78053"/>
                </a:lnTo>
                <a:lnTo>
                  <a:pt x="92440" y="78053"/>
                </a:lnTo>
                <a:lnTo>
                  <a:pt x="92440" y="78053"/>
                </a:lnTo>
                <a:lnTo>
                  <a:pt x="92440" y="79115"/>
                </a:lnTo>
                <a:lnTo>
                  <a:pt x="92440" y="79115"/>
                </a:lnTo>
                <a:lnTo>
                  <a:pt x="91291" y="79115"/>
                </a:lnTo>
                <a:lnTo>
                  <a:pt x="91291" y="79115"/>
                </a:lnTo>
                <a:lnTo>
                  <a:pt x="91291" y="80176"/>
                </a:lnTo>
                <a:lnTo>
                  <a:pt x="91291" y="80176"/>
                </a:lnTo>
                <a:lnTo>
                  <a:pt x="91291" y="80176"/>
                </a:lnTo>
                <a:lnTo>
                  <a:pt x="91291" y="80176"/>
                </a:lnTo>
                <a:lnTo>
                  <a:pt x="91291" y="80176"/>
                </a:lnTo>
                <a:lnTo>
                  <a:pt x="91291" y="81769"/>
                </a:lnTo>
                <a:lnTo>
                  <a:pt x="90143" y="81769"/>
                </a:lnTo>
                <a:lnTo>
                  <a:pt x="90143" y="81769"/>
                </a:lnTo>
                <a:lnTo>
                  <a:pt x="90143" y="81769"/>
                </a:lnTo>
                <a:lnTo>
                  <a:pt x="90143" y="81769"/>
                </a:lnTo>
                <a:lnTo>
                  <a:pt x="90143" y="81769"/>
                </a:lnTo>
                <a:lnTo>
                  <a:pt x="88421" y="81769"/>
                </a:lnTo>
                <a:lnTo>
                  <a:pt x="88421" y="81769"/>
                </a:lnTo>
                <a:lnTo>
                  <a:pt x="88421" y="81769"/>
                </a:lnTo>
                <a:lnTo>
                  <a:pt x="88421" y="81769"/>
                </a:lnTo>
                <a:lnTo>
                  <a:pt x="87272" y="81769"/>
                </a:lnTo>
                <a:lnTo>
                  <a:pt x="87272" y="81769"/>
                </a:lnTo>
                <a:lnTo>
                  <a:pt x="87272" y="81769"/>
                </a:lnTo>
                <a:lnTo>
                  <a:pt x="86124" y="81769"/>
                </a:lnTo>
                <a:lnTo>
                  <a:pt x="86124" y="81769"/>
                </a:lnTo>
                <a:lnTo>
                  <a:pt x="86124" y="81769"/>
                </a:lnTo>
                <a:lnTo>
                  <a:pt x="86124" y="81769"/>
                </a:lnTo>
                <a:lnTo>
                  <a:pt x="86124" y="81769"/>
                </a:lnTo>
                <a:lnTo>
                  <a:pt x="84976" y="81769"/>
                </a:lnTo>
                <a:lnTo>
                  <a:pt x="84976" y="82831"/>
                </a:lnTo>
                <a:lnTo>
                  <a:pt x="84976" y="82831"/>
                </a:lnTo>
                <a:lnTo>
                  <a:pt x="84976" y="82831"/>
                </a:lnTo>
                <a:lnTo>
                  <a:pt x="84976" y="82831"/>
                </a:lnTo>
                <a:lnTo>
                  <a:pt x="84976" y="82831"/>
                </a:lnTo>
                <a:lnTo>
                  <a:pt x="83827" y="82831"/>
                </a:lnTo>
                <a:lnTo>
                  <a:pt x="83827" y="82831"/>
                </a:lnTo>
                <a:lnTo>
                  <a:pt x="83827" y="82831"/>
                </a:lnTo>
                <a:lnTo>
                  <a:pt x="83827" y="82831"/>
                </a:lnTo>
                <a:lnTo>
                  <a:pt x="82105" y="82831"/>
                </a:lnTo>
                <a:lnTo>
                  <a:pt x="82105" y="82831"/>
                </a:lnTo>
                <a:lnTo>
                  <a:pt x="82105" y="82831"/>
                </a:lnTo>
                <a:lnTo>
                  <a:pt x="82105" y="82831"/>
                </a:lnTo>
                <a:lnTo>
                  <a:pt x="82105" y="82831"/>
                </a:lnTo>
                <a:lnTo>
                  <a:pt x="80956" y="82831"/>
                </a:lnTo>
                <a:lnTo>
                  <a:pt x="80956" y="82831"/>
                </a:lnTo>
                <a:lnTo>
                  <a:pt x="80956" y="81769"/>
                </a:lnTo>
                <a:lnTo>
                  <a:pt x="80956" y="81769"/>
                </a:lnTo>
                <a:lnTo>
                  <a:pt x="80956" y="81769"/>
                </a:lnTo>
                <a:lnTo>
                  <a:pt x="80956" y="81769"/>
                </a:lnTo>
                <a:lnTo>
                  <a:pt x="80956" y="80176"/>
                </a:lnTo>
                <a:lnTo>
                  <a:pt x="80956" y="80176"/>
                </a:lnTo>
                <a:lnTo>
                  <a:pt x="80956" y="80176"/>
                </a:lnTo>
                <a:lnTo>
                  <a:pt x="80956" y="80176"/>
                </a:lnTo>
                <a:lnTo>
                  <a:pt x="79808" y="80176"/>
                </a:lnTo>
                <a:lnTo>
                  <a:pt x="79808" y="80176"/>
                </a:lnTo>
                <a:lnTo>
                  <a:pt x="79808" y="80176"/>
                </a:lnTo>
                <a:lnTo>
                  <a:pt x="79808" y="80176"/>
                </a:lnTo>
                <a:lnTo>
                  <a:pt x="78660" y="80176"/>
                </a:lnTo>
                <a:lnTo>
                  <a:pt x="78660" y="80176"/>
                </a:lnTo>
                <a:lnTo>
                  <a:pt x="78660" y="80176"/>
                </a:lnTo>
                <a:lnTo>
                  <a:pt x="78660" y="80176"/>
                </a:lnTo>
                <a:lnTo>
                  <a:pt x="78660" y="80176"/>
                </a:lnTo>
                <a:lnTo>
                  <a:pt x="78660" y="80176"/>
                </a:lnTo>
                <a:lnTo>
                  <a:pt x="78660" y="81769"/>
                </a:lnTo>
                <a:lnTo>
                  <a:pt x="77511" y="81769"/>
                </a:lnTo>
                <a:lnTo>
                  <a:pt x="77511" y="81769"/>
                </a:lnTo>
                <a:lnTo>
                  <a:pt x="77511" y="81769"/>
                </a:lnTo>
                <a:lnTo>
                  <a:pt x="77511" y="81769"/>
                </a:lnTo>
                <a:lnTo>
                  <a:pt x="77511" y="81769"/>
                </a:lnTo>
                <a:lnTo>
                  <a:pt x="77511" y="81769"/>
                </a:lnTo>
                <a:lnTo>
                  <a:pt x="77511" y="82831"/>
                </a:lnTo>
                <a:lnTo>
                  <a:pt x="77511" y="82831"/>
                </a:lnTo>
                <a:lnTo>
                  <a:pt x="75789" y="82831"/>
                </a:lnTo>
                <a:lnTo>
                  <a:pt x="75789" y="82831"/>
                </a:lnTo>
                <a:lnTo>
                  <a:pt x="75789" y="83893"/>
                </a:lnTo>
                <a:lnTo>
                  <a:pt x="75789" y="83893"/>
                </a:lnTo>
                <a:lnTo>
                  <a:pt x="75789" y="83893"/>
                </a:lnTo>
                <a:lnTo>
                  <a:pt x="75789" y="83893"/>
                </a:lnTo>
                <a:lnTo>
                  <a:pt x="75789" y="83893"/>
                </a:lnTo>
                <a:lnTo>
                  <a:pt x="75789" y="83893"/>
                </a:lnTo>
                <a:lnTo>
                  <a:pt x="74641" y="83893"/>
                </a:lnTo>
                <a:lnTo>
                  <a:pt x="74641" y="84955"/>
                </a:lnTo>
                <a:lnTo>
                  <a:pt x="74641" y="84955"/>
                </a:lnTo>
                <a:lnTo>
                  <a:pt x="74641" y="84955"/>
                </a:lnTo>
                <a:lnTo>
                  <a:pt x="74641" y="84955"/>
                </a:lnTo>
                <a:lnTo>
                  <a:pt x="74641" y="84955"/>
                </a:lnTo>
                <a:lnTo>
                  <a:pt x="74641" y="84955"/>
                </a:lnTo>
                <a:lnTo>
                  <a:pt x="74641" y="86017"/>
                </a:lnTo>
                <a:lnTo>
                  <a:pt x="73492" y="86017"/>
                </a:lnTo>
                <a:lnTo>
                  <a:pt x="73492" y="86017"/>
                </a:lnTo>
                <a:lnTo>
                  <a:pt x="73492" y="86017"/>
                </a:lnTo>
                <a:lnTo>
                  <a:pt x="73492" y="86017"/>
                </a:lnTo>
                <a:lnTo>
                  <a:pt x="73492" y="86017"/>
                </a:lnTo>
                <a:lnTo>
                  <a:pt x="73492" y="87610"/>
                </a:lnTo>
                <a:lnTo>
                  <a:pt x="73492" y="87610"/>
                </a:lnTo>
                <a:lnTo>
                  <a:pt x="72344" y="87610"/>
                </a:lnTo>
                <a:lnTo>
                  <a:pt x="72344" y="87610"/>
                </a:lnTo>
                <a:lnTo>
                  <a:pt x="72344" y="87610"/>
                </a:lnTo>
                <a:lnTo>
                  <a:pt x="72344" y="87610"/>
                </a:lnTo>
                <a:lnTo>
                  <a:pt x="72344" y="88672"/>
                </a:lnTo>
                <a:lnTo>
                  <a:pt x="72344" y="88672"/>
                </a:lnTo>
                <a:lnTo>
                  <a:pt x="72344" y="88672"/>
                </a:lnTo>
                <a:lnTo>
                  <a:pt x="72344" y="88672"/>
                </a:lnTo>
                <a:lnTo>
                  <a:pt x="71196" y="88672"/>
                </a:lnTo>
                <a:lnTo>
                  <a:pt x="71196" y="89734"/>
                </a:lnTo>
                <a:lnTo>
                  <a:pt x="71196" y="89734"/>
                </a:lnTo>
                <a:lnTo>
                  <a:pt x="71196" y="89734"/>
                </a:lnTo>
                <a:lnTo>
                  <a:pt x="71196" y="90796"/>
                </a:lnTo>
                <a:lnTo>
                  <a:pt x="71196" y="90796"/>
                </a:lnTo>
                <a:lnTo>
                  <a:pt x="71196" y="90796"/>
                </a:lnTo>
                <a:lnTo>
                  <a:pt x="71196" y="91858"/>
                </a:lnTo>
                <a:lnTo>
                  <a:pt x="72344" y="91858"/>
                </a:lnTo>
                <a:lnTo>
                  <a:pt x="72344" y="91858"/>
                </a:lnTo>
                <a:lnTo>
                  <a:pt x="72344" y="91858"/>
                </a:lnTo>
                <a:lnTo>
                  <a:pt x="72344" y="91858"/>
                </a:lnTo>
                <a:lnTo>
                  <a:pt x="72344" y="91858"/>
                </a:lnTo>
                <a:lnTo>
                  <a:pt x="73492" y="91858"/>
                </a:lnTo>
                <a:lnTo>
                  <a:pt x="73492" y="91858"/>
                </a:lnTo>
                <a:lnTo>
                  <a:pt x="73492" y="91858"/>
                </a:lnTo>
                <a:lnTo>
                  <a:pt x="73492" y="93451"/>
                </a:lnTo>
                <a:lnTo>
                  <a:pt x="73492" y="93451"/>
                </a:lnTo>
                <a:lnTo>
                  <a:pt x="73492" y="93451"/>
                </a:lnTo>
                <a:lnTo>
                  <a:pt x="74641" y="93451"/>
                </a:lnTo>
                <a:lnTo>
                  <a:pt x="74641" y="93451"/>
                </a:lnTo>
                <a:lnTo>
                  <a:pt x="74641" y="93451"/>
                </a:lnTo>
                <a:lnTo>
                  <a:pt x="74641" y="93451"/>
                </a:lnTo>
                <a:lnTo>
                  <a:pt x="75789" y="93451"/>
                </a:lnTo>
                <a:lnTo>
                  <a:pt x="75789" y="93451"/>
                </a:lnTo>
                <a:lnTo>
                  <a:pt x="75789" y="93451"/>
                </a:lnTo>
                <a:lnTo>
                  <a:pt x="77511" y="93451"/>
                </a:lnTo>
                <a:lnTo>
                  <a:pt x="77511" y="93451"/>
                </a:lnTo>
                <a:lnTo>
                  <a:pt x="77511" y="93451"/>
                </a:lnTo>
                <a:lnTo>
                  <a:pt x="77511" y="94513"/>
                </a:lnTo>
                <a:lnTo>
                  <a:pt x="77511" y="94513"/>
                </a:lnTo>
                <a:lnTo>
                  <a:pt x="77511" y="94513"/>
                </a:lnTo>
                <a:lnTo>
                  <a:pt x="77511" y="95575"/>
                </a:lnTo>
                <a:lnTo>
                  <a:pt x="77511" y="95575"/>
                </a:lnTo>
                <a:lnTo>
                  <a:pt x="77511" y="95575"/>
                </a:lnTo>
                <a:lnTo>
                  <a:pt x="77511" y="95575"/>
                </a:lnTo>
                <a:lnTo>
                  <a:pt x="77511" y="96637"/>
                </a:lnTo>
                <a:lnTo>
                  <a:pt x="77511" y="96637"/>
                </a:lnTo>
                <a:lnTo>
                  <a:pt x="77511" y="96637"/>
                </a:lnTo>
                <a:lnTo>
                  <a:pt x="77511" y="96637"/>
                </a:lnTo>
                <a:lnTo>
                  <a:pt x="75789" y="96637"/>
                </a:lnTo>
                <a:lnTo>
                  <a:pt x="75789" y="97699"/>
                </a:lnTo>
                <a:lnTo>
                  <a:pt x="75789" y="97699"/>
                </a:lnTo>
                <a:lnTo>
                  <a:pt x="75789" y="97699"/>
                </a:lnTo>
                <a:lnTo>
                  <a:pt x="75789" y="99292"/>
                </a:lnTo>
                <a:lnTo>
                  <a:pt x="75789" y="99292"/>
                </a:lnTo>
                <a:lnTo>
                  <a:pt x="77511" y="99292"/>
                </a:lnTo>
                <a:lnTo>
                  <a:pt x="77511" y="99292"/>
                </a:lnTo>
                <a:lnTo>
                  <a:pt x="77511" y="99292"/>
                </a:lnTo>
                <a:lnTo>
                  <a:pt x="77511" y="100353"/>
                </a:lnTo>
                <a:lnTo>
                  <a:pt x="77511" y="100353"/>
                </a:lnTo>
                <a:lnTo>
                  <a:pt x="77511" y="100353"/>
                </a:lnTo>
                <a:lnTo>
                  <a:pt x="77511" y="100353"/>
                </a:lnTo>
                <a:lnTo>
                  <a:pt x="77511" y="100353"/>
                </a:lnTo>
                <a:lnTo>
                  <a:pt x="77511" y="101415"/>
                </a:lnTo>
                <a:lnTo>
                  <a:pt x="78660" y="101415"/>
                </a:lnTo>
                <a:lnTo>
                  <a:pt x="78660" y="101415"/>
                </a:lnTo>
                <a:lnTo>
                  <a:pt x="78660" y="101415"/>
                </a:lnTo>
                <a:lnTo>
                  <a:pt x="78660" y="101415"/>
                </a:lnTo>
                <a:lnTo>
                  <a:pt x="78660" y="101415"/>
                </a:lnTo>
                <a:lnTo>
                  <a:pt x="79808" y="101415"/>
                </a:lnTo>
                <a:lnTo>
                  <a:pt x="79808" y="101415"/>
                </a:lnTo>
                <a:lnTo>
                  <a:pt x="79808" y="101415"/>
                </a:lnTo>
                <a:lnTo>
                  <a:pt x="79808" y="101415"/>
                </a:lnTo>
                <a:lnTo>
                  <a:pt x="80956" y="101415"/>
                </a:lnTo>
                <a:lnTo>
                  <a:pt x="80956" y="101415"/>
                </a:lnTo>
                <a:lnTo>
                  <a:pt x="80956" y="101415"/>
                </a:lnTo>
                <a:lnTo>
                  <a:pt x="80956" y="101415"/>
                </a:lnTo>
                <a:lnTo>
                  <a:pt x="80956" y="101415"/>
                </a:lnTo>
                <a:lnTo>
                  <a:pt x="80956" y="102477"/>
                </a:lnTo>
                <a:lnTo>
                  <a:pt x="80956" y="102477"/>
                </a:lnTo>
                <a:lnTo>
                  <a:pt x="80956" y="102477"/>
                </a:lnTo>
                <a:lnTo>
                  <a:pt x="80956" y="103539"/>
                </a:lnTo>
                <a:lnTo>
                  <a:pt x="80956" y="103539"/>
                </a:lnTo>
                <a:lnTo>
                  <a:pt x="80956" y="103539"/>
                </a:lnTo>
                <a:lnTo>
                  <a:pt x="80956" y="103539"/>
                </a:lnTo>
                <a:lnTo>
                  <a:pt x="80956" y="105132"/>
                </a:lnTo>
                <a:lnTo>
                  <a:pt x="82105" y="105132"/>
                </a:lnTo>
                <a:lnTo>
                  <a:pt x="82105" y="105132"/>
                </a:lnTo>
                <a:lnTo>
                  <a:pt x="82105" y="105132"/>
                </a:lnTo>
                <a:lnTo>
                  <a:pt x="82105" y="105132"/>
                </a:lnTo>
                <a:lnTo>
                  <a:pt x="82105" y="106194"/>
                </a:lnTo>
                <a:lnTo>
                  <a:pt x="82105" y="106194"/>
                </a:lnTo>
                <a:lnTo>
                  <a:pt x="82105" y="106194"/>
                </a:lnTo>
                <a:lnTo>
                  <a:pt x="82105" y="106194"/>
                </a:lnTo>
                <a:lnTo>
                  <a:pt x="82105" y="106194"/>
                </a:lnTo>
                <a:lnTo>
                  <a:pt x="82105" y="107256"/>
                </a:lnTo>
                <a:lnTo>
                  <a:pt x="83827" y="107256"/>
                </a:lnTo>
                <a:lnTo>
                  <a:pt x="83827" y="107256"/>
                </a:lnTo>
                <a:lnTo>
                  <a:pt x="83827" y="107256"/>
                </a:lnTo>
                <a:lnTo>
                  <a:pt x="83827" y="107256"/>
                </a:lnTo>
                <a:lnTo>
                  <a:pt x="83827" y="107256"/>
                </a:lnTo>
                <a:lnTo>
                  <a:pt x="83827" y="108318"/>
                </a:lnTo>
                <a:lnTo>
                  <a:pt x="83827" y="108318"/>
                </a:lnTo>
                <a:lnTo>
                  <a:pt x="83827" y="108318"/>
                </a:lnTo>
                <a:lnTo>
                  <a:pt x="83827" y="108318"/>
                </a:lnTo>
                <a:lnTo>
                  <a:pt x="83827" y="109380"/>
                </a:lnTo>
                <a:lnTo>
                  <a:pt x="84976" y="109380"/>
                </a:lnTo>
                <a:lnTo>
                  <a:pt x="84976" y="109380"/>
                </a:lnTo>
                <a:lnTo>
                  <a:pt x="84976" y="109380"/>
                </a:lnTo>
                <a:lnTo>
                  <a:pt x="84976" y="109380"/>
                </a:lnTo>
                <a:lnTo>
                  <a:pt x="84976" y="110973"/>
                </a:lnTo>
                <a:lnTo>
                  <a:pt x="84976" y="110973"/>
                </a:lnTo>
                <a:lnTo>
                  <a:pt x="84976" y="110973"/>
                </a:lnTo>
                <a:lnTo>
                  <a:pt x="83827" y="110973"/>
                </a:lnTo>
                <a:lnTo>
                  <a:pt x="83827" y="110973"/>
                </a:lnTo>
                <a:lnTo>
                  <a:pt x="83827" y="112035"/>
                </a:lnTo>
                <a:lnTo>
                  <a:pt x="83827" y="112035"/>
                </a:lnTo>
                <a:lnTo>
                  <a:pt x="83827" y="112035"/>
                </a:lnTo>
                <a:lnTo>
                  <a:pt x="84976" y="112035"/>
                </a:lnTo>
                <a:lnTo>
                  <a:pt x="84976" y="112035"/>
                </a:lnTo>
                <a:lnTo>
                  <a:pt x="84976" y="112035"/>
                </a:lnTo>
                <a:lnTo>
                  <a:pt x="84976" y="113097"/>
                </a:lnTo>
                <a:lnTo>
                  <a:pt x="84976" y="113097"/>
                </a:lnTo>
                <a:lnTo>
                  <a:pt x="84976" y="113097"/>
                </a:lnTo>
                <a:lnTo>
                  <a:pt x="84976" y="113097"/>
                </a:lnTo>
                <a:lnTo>
                  <a:pt x="84976" y="113097"/>
                </a:lnTo>
                <a:lnTo>
                  <a:pt x="83827" y="113097"/>
                </a:lnTo>
                <a:lnTo>
                  <a:pt x="83827" y="113097"/>
                </a:lnTo>
                <a:lnTo>
                  <a:pt x="83827" y="114159"/>
                </a:lnTo>
                <a:lnTo>
                  <a:pt x="83827" y="114159"/>
                </a:lnTo>
                <a:lnTo>
                  <a:pt x="83827" y="114159"/>
                </a:lnTo>
                <a:lnTo>
                  <a:pt x="82105" y="114159"/>
                </a:lnTo>
                <a:lnTo>
                  <a:pt x="82105" y="114159"/>
                </a:lnTo>
                <a:lnTo>
                  <a:pt x="82105" y="114159"/>
                </a:lnTo>
                <a:lnTo>
                  <a:pt x="82105" y="114159"/>
                </a:lnTo>
                <a:lnTo>
                  <a:pt x="82105" y="114159"/>
                </a:lnTo>
                <a:lnTo>
                  <a:pt x="80956" y="114159"/>
                </a:lnTo>
                <a:lnTo>
                  <a:pt x="80956" y="114159"/>
                </a:lnTo>
                <a:lnTo>
                  <a:pt x="80956" y="114159"/>
                </a:lnTo>
                <a:lnTo>
                  <a:pt x="80956" y="114159"/>
                </a:lnTo>
                <a:lnTo>
                  <a:pt x="80956" y="114159"/>
                </a:lnTo>
                <a:lnTo>
                  <a:pt x="79808" y="114159"/>
                </a:lnTo>
                <a:lnTo>
                  <a:pt x="79808" y="114159"/>
                </a:lnTo>
                <a:lnTo>
                  <a:pt x="79808" y="113097"/>
                </a:lnTo>
                <a:lnTo>
                  <a:pt x="79808" y="113097"/>
                </a:lnTo>
                <a:lnTo>
                  <a:pt x="79808" y="113097"/>
                </a:lnTo>
                <a:lnTo>
                  <a:pt x="79808" y="113097"/>
                </a:lnTo>
                <a:lnTo>
                  <a:pt x="78660" y="113097"/>
                </a:lnTo>
                <a:lnTo>
                  <a:pt x="78660" y="113097"/>
                </a:lnTo>
                <a:lnTo>
                  <a:pt x="78660" y="113097"/>
                </a:lnTo>
                <a:lnTo>
                  <a:pt x="78660" y="113097"/>
                </a:lnTo>
                <a:lnTo>
                  <a:pt x="78660" y="113097"/>
                </a:lnTo>
                <a:lnTo>
                  <a:pt x="77511" y="113097"/>
                </a:lnTo>
                <a:lnTo>
                  <a:pt x="77511" y="114159"/>
                </a:lnTo>
                <a:lnTo>
                  <a:pt x="77511" y="114159"/>
                </a:lnTo>
                <a:lnTo>
                  <a:pt x="77511" y="114159"/>
                </a:lnTo>
                <a:lnTo>
                  <a:pt x="77511" y="114159"/>
                </a:lnTo>
                <a:lnTo>
                  <a:pt x="75789" y="114159"/>
                </a:lnTo>
                <a:lnTo>
                  <a:pt x="75789" y="114159"/>
                </a:lnTo>
                <a:lnTo>
                  <a:pt x="75789" y="114159"/>
                </a:lnTo>
                <a:lnTo>
                  <a:pt x="75789" y="115221"/>
                </a:lnTo>
                <a:lnTo>
                  <a:pt x="75789" y="115221"/>
                </a:lnTo>
                <a:lnTo>
                  <a:pt x="75789" y="115221"/>
                </a:lnTo>
                <a:lnTo>
                  <a:pt x="74641" y="115221"/>
                </a:lnTo>
                <a:lnTo>
                  <a:pt x="74641" y="115221"/>
                </a:lnTo>
                <a:lnTo>
                  <a:pt x="74641" y="115221"/>
                </a:lnTo>
                <a:lnTo>
                  <a:pt x="74641" y="115221"/>
                </a:lnTo>
                <a:lnTo>
                  <a:pt x="73492" y="115221"/>
                </a:lnTo>
                <a:lnTo>
                  <a:pt x="73492" y="115221"/>
                </a:lnTo>
                <a:lnTo>
                  <a:pt x="73492" y="115221"/>
                </a:lnTo>
                <a:lnTo>
                  <a:pt x="73492" y="115221"/>
                </a:lnTo>
                <a:lnTo>
                  <a:pt x="73492" y="114159"/>
                </a:lnTo>
                <a:lnTo>
                  <a:pt x="72344" y="114159"/>
                </a:lnTo>
                <a:lnTo>
                  <a:pt x="72344" y="114159"/>
                </a:lnTo>
                <a:lnTo>
                  <a:pt x="72344" y="114159"/>
                </a:lnTo>
                <a:lnTo>
                  <a:pt x="72344" y="114159"/>
                </a:lnTo>
                <a:lnTo>
                  <a:pt x="71196" y="114159"/>
                </a:lnTo>
                <a:lnTo>
                  <a:pt x="71196" y="114159"/>
                </a:lnTo>
                <a:lnTo>
                  <a:pt x="71196" y="114159"/>
                </a:lnTo>
                <a:lnTo>
                  <a:pt x="71196" y="114159"/>
                </a:lnTo>
                <a:lnTo>
                  <a:pt x="71196" y="114159"/>
                </a:lnTo>
                <a:lnTo>
                  <a:pt x="71196" y="114159"/>
                </a:lnTo>
                <a:lnTo>
                  <a:pt x="69473" y="114159"/>
                </a:lnTo>
                <a:lnTo>
                  <a:pt x="69473" y="114159"/>
                </a:lnTo>
                <a:lnTo>
                  <a:pt x="69473" y="114159"/>
                </a:lnTo>
                <a:lnTo>
                  <a:pt x="69473" y="114159"/>
                </a:lnTo>
                <a:lnTo>
                  <a:pt x="68325" y="114159"/>
                </a:lnTo>
                <a:lnTo>
                  <a:pt x="68325" y="114159"/>
                </a:lnTo>
                <a:lnTo>
                  <a:pt x="68325" y="114159"/>
                </a:lnTo>
                <a:lnTo>
                  <a:pt x="67177" y="114159"/>
                </a:lnTo>
                <a:lnTo>
                  <a:pt x="67177" y="114159"/>
                </a:lnTo>
                <a:lnTo>
                  <a:pt x="67177" y="114159"/>
                </a:lnTo>
                <a:lnTo>
                  <a:pt x="67177" y="114159"/>
                </a:lnTo>
                <a:lnTo>
                  <a:pt x="67177" y="114159"/>
                </a:lnTo>
                <a:lnTo>
                  <a:pt x="67177"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5221"/>
                </a:lnTo>
                <a:lnTo>
                  <a:pt x="66028" y="115221"/>
                </a:lnTo>
                <a:lnTo>
                  <a:pt x="64880" y="115221"/>
                </a:lnTo>
                <a:lnTo>
                  <a:pt x="64880" y="115221"/>
                </a:lnTo>
                <a:lnTo>
                  <a:pt x="64880" y="115221"/>
                </a:lnTo>
                <a:lnTo>
                  <a:pt x="64880" y="115221"/>
                </a:lnTo>
                <a:lnTo>
                  <a:pt x="64880" y="115221"/>
                </a:lnTo>
                <a:lnTo>
                  <a:pt x="64880" y="115221"/>
                </a:lnTo>
                <a:lnTo>
                  <a:pt x="63157" y="115221"/>
                </a:lnTo>
                <a:lnTo>
                  <a:pt x="63157" y="116814"/>
                </a:lnTo>
                <a:lnTo>
                  <a:pt x="63157" y="116814"/>
                </a:lnTo>
                <a:lnTo>
                  <a:pt x="63157" y="116814"/>
                </a:lnTo>
                <a:lnTo>
                  <a:pt x="63157" y="116814"/>
                </a:lnTo>
                <a:lnTo>
                  <a:pt x="63157" y="115221"/>
                </a:lnTo>
                <a:lnTo>
                  <a:pt x="63157" y="115221"/>
                </a:lnTo>
                <a:lnTo>
                  <a:pt x="62009" y="115221"/>
                </a:lnTo>
                <a:lnTo>
                  <a:pt x="62009" y="115221"/>
                </a:lnTo>
                <a:lnTo>
                  <a:pt x="62009" y="115221"/>
                </a:lnTo>
                <a:lnTo>
                  <a:pt x="62009" y="115221"/>
                </a:lnTo>
                <a:lnTo>
                  <a:pt x="62009" y="116814"/>
                </a:lnTo>
                <a:lnTo>
                  <a:pt x="62009" y="116814"/>
                </a:lnTo>
                <a:lnTo>
                  <a:pt x="62009" y="116814"/>
                </a:lnTo>
                <a:lnTo>
                  <a:pt x="62009" y="116814"/>
                </a:lnTo>
                <a:lnTo>
                  <a:pt x="63157" y="116814"/>
                </a:lnTo>
                <a:lnTo>
                  <a:pt x="63157" y="116814"/>
                </a:lnTo>
                <a:lnTo>
                  <a:pt x="63157" y="116814"/>
                </a:lnTo>
                <a:lnTo>
                  <a:pt x="63157" y="116814"/>
                </a:lnTo>
                <a:lnTo>
                  <a:pt x="63157" y="116814"/>
                </a:lnTo>
                <a:lnTo>
                  <a:pt x="63157" y="116814"/>
                </a:lnTo>
                <a:lnTo>
                  <a:pt x="62009" y="116814"/>
                </a:lnTo>
                <a:lnTo>
                  <a:pt x="62009" y="116814"/>
                </a:lnTo>
                <a:lnTo>
                  <a:pt x="62009" y="116814"/>
                </a:lnTo>
                <a:lnTo>
                  <a:pt x="62009" y="117876"/>
                </a:lnTo>
                <a:lnTo>
                  <a:pt x="62009" y="117876"/>
                </a:lnTo>
                <a:lnTo>
                  <a:pt x="60861" y="117876"/>
                </a:lnTo>
                <a:lnTo>
                  <a:pt x="60861" y="117876"/>
                </a:lnTo>
                <a:lnTo>
                  <a:pt x="60861" y="117876"/>
                </a:lnTo>
                <a:lnTo>
                  <a:pt x="60861" y="117876"/>
                </a:lnTo>
                <a:lnTo>
                  <a:pt x="60861" y="117876"/>
                </a:lnTo>
                <a:lnTo>
                  <a:pt x="60861" y="117876"/>
                </a:lnTo>
                <a:lnTo>
                  <a:pt x="60861" y="118938"/>
                </a:lnTo>
                <a:lnTo>
                  <a:pt x="60861" y="118938"/>
                </a:lnTo>
                <a:lnTo>
                  <a:pt x="60861" y="118938"/>
                </a:lnTo>
                <a:lnTo>
                  <a:pt x="60861" y="118938"/>
                </a:lnTo>
                <a:lnTo>
                  <a:pt x="60861" y="120000"/>
                </a:lnTo>
                <a:lnTo>
                  <a:pt x="59712" y="120000"/>
                </a:lnTo>
                <a:lnTo>
                  <a:pt x="59712" y="120000"/>
                </a:lnTo>
                <a:lnTo>
                  <a:pt x="59712" y="120000"/>
                </a:lnTo>
                <a:lnTo>
                  <a:pt x="59712" y="120000"/>
                </a:lnTo>
                <a:lnTo>
                  <a:pt x="59712" y="118938"/>
                </a:lnTo>
                <a:lnTo>
                  <a:pt x="59712" y="118938"/>
                </a:lnTo>
                <a:lnTo>
                  <a:pt x="58564" y="118938"/>
                </a:lnTo>
                <a:lnTo>
                  <a:pt x="58564" y="118938"/>
                </a:lnTo>
                <a:lnTo>
                  <a:pt x="58564" y="118938"/>
                </a:lnTo>
                <a:lnTo>
                  <a:pt x="58564" y="117876"/>
                </a:lnTo>
                <a:lnTo>
                  <a:pt x="58564" y="117876"/>
                </a:lnTo>
                <a:lnTo>
                  <a:pt x="58564" y="118938"/>
                </a:lnTo>
                <a:lnTo>
                  <a:pt x="56842" y="118938"/>
                </a:lnTo>
                <a:lnTo>
                  <a:pt x="56842" y="118938"/>
                </a:lnTo>
                <a:lnTo>
                  <a:pt x="56842" y="118938"/>
                </a:lnTo>
                <a:lnTo>
                  <a:pt x="56842" y="118938"/>
                </a:lnTo>
                <a:lnTo>
                  <a:pt x="55693" y="118938"/>
                </a:lnTo>
                <a:lnTo>
                  <a:pt x="55693" y="118938"/>
                </a:lnTo>
                <a:lnTo>
                  <a:pt x="55693" y="117876"/>
                </a:lnTo>
                <a:lnTo>
                  <a:pt x="55693" y="117876"/>
                </a:lnTo>
                <a:lnTo>
                  <a:pt x="55693" y="117876"/>
                </a:lnTo>
                <a:lnTo>
                  <a:pt x="54545" y="117876"/>
                </a:lnTo>
                <a:lnTo>
                  <a:pt x="54545" y="117876"/>
                </a:lnTo>
                <a:lnTo>
                  <a:pt x="54545" y="117876"/>
                </a:lnTo>
                <a:lnTo>
                  <a:pt x="54545" y="117876"/>
                </a:lnTo>
                <a:lnTo>
                  <a:pt x="54545" y="117876"/>
                </a:lnTo>
                <a:lnTo>
                  <a:pt x="54545" y="116814"/>
                </a:lnTo>
                <a:lnTo>
                  <a:pt x="54545" y="116814"/>
                </a:lnTo>
                <a:lnTo>
                  <a:pt x="53397" y="116814"/>
                </a:lnTo>
                <a:lnTo>
                  <a:pt x="53397" y="116814"/>
                </a:lnTo>
                <a:lnTo>
                  <a:pt x="53397" y="115221"/>
                </a:lnTo>
                <a:lnTo>
                  <a:pt x="53397" y="115221"/>
                </a:lnTo>
                <a:lnTo>
                  <a:pt x="53397" y="115221"/>
                </a:lnTo>
                <a:lnTo>
                  <a:pt x="53397" y="115221"/>
                </a:lnTo>
                <a:lnTo>
                  <a:pt x="53397" y="114159"/>
                </a:lnTo>
                <a:lnTo>
                  <a:pt x="53397" y="114159"/>
                </a:lnTo>
                <a:lnTo>
                  <a:pt x="53397" y="114159"/>
                </a:lnTo>
                <a:lnTo>
                  <a:pt x="53397" y="114159"/>
                </a:lnTo>
                <a:lnTo>
                  <a:pt x="53397" y="113097"/>
                </a:lnTo>
                <a:lnTo>
                  <a:pt x="53397" y="113097"/>
                </a:lnTo>
                <a:lnTo>
                  <a:pt x="53397" y="113097"/>
                </a:lnTo>
                <a:lnTo>
                  <a:pt x="53397" y="112035"/>
                </a:lnTo>
                <a:lnTo>
                  <a:pt x="53397" y="112035"/>
                </a:lnTo>
                <a:lnTo>
                  <a:pt x="53397" y="112035"/>
                </a:lnTo>
                <a:lnTo>
                  <a:pt x="52248" y="112035"/>
                </a:lnTo>
                <a:lnTo>
                  <a:pt x="52248" y="112035"/>
                </a:lnTo>
                <a:lnTo>
                  <a:pt x="52248" y="110973"/>
                </a:lnTo>
                <a:lnTo>
                  <a:pt x="52248" y="110973"/>
                </a:lnTo>
                <a:lnTo>
                  <a:pt x="52248" y="110973"/>
                </a:lnTo>
                <a:lnTo>
                  <a:pt x="52248" y="110973"/>
                </a:lnTo>
                <a:lnTo>
                  <a:pt x="52248" y="110973"/>
                </a:lnTo>
                <a:lnTo>
                  <a:pt x="52248" y="110973"/>
                </a:lnTo>
                <a:lnTo>
                  <a:pt x="52248" y="109380"/>
                </a:lnTo>
                <a:lnTo>
                  <a:pt x="52248" y="109380"/>
                </a:lnTo>
                <a:lnTo>
                  <a:pt x="50526" y="109380"/>
                </a:lnTo>
                <a:lnTo>
                  <a:pt x="50526" y="109380"/>
                </a:lnTo>
                <a:lnTo>
                  <a:pt x="50526" y="109380"/>
                </a:lnTo>
                <a:lnTo>
                  <a:pt x="50526" y="109380"/>
                </a:lnTo>
                <a:lnTo>
                  <a:pt x="49377" y="109380"/>
                </a:lnTo>
                <a:lnTo>
                  <a:pt x="49377" y="109380"/>
                </a:lnTo>
                <a:lnTo>
                  <a:pt x="49377" y="108318"/>
                </a:lnTo>
                <a:lnTo>
                  <a:pt x="49377" y="108318"/>
                </a:lnTo>
                <a:lnTo>
                  <a:pt x="49377" y="108318"/>
                </a:lnTo>
                <a:lnTo>
                  <a:pt x="48229" y="108318"/>
                </a:lnTo>
                <a:lnTo>
                  <a:pt x="48229" y="109380"/>
                </a:lnTo>
                <a:lnTo>
                  <a:pt x="48229" y="109380"/>
                </a:lnTo>
                <a:lnTo>
                  <a:pt x="48229" y="109380"/>
                </a:lnTo>
                <a:lnTo>
                  <a:pt x="48229" y="109380"/>
                </a:lnTo>
                <a:lnTo>
                  <a:pt x="48229" y="108318"/>
                </a:lnTo>
                <a:lnTo>
                  <a:pt x="48229" y="10831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8" name="Shape 248"/>
          <p:cNvSpPr/>
          <p:nvPr/>
        </p:nvSpPr>
        <p:spPr>
          <a:xfrm>
            <a:off x="5435206" y="3352803"/>
            <a:ext cx="248841" cy="358775"/>
          </a:xfrm>
          <a:custGeom>
            <a:avLst/>
            <a:gdLst/>
            <a:ahLst/>
            <a:cxnLst/>
            <a:rect l="0" t="0" r="0" b="0"/>
            <a:pathLst>
              <a:path w="120000" h="120000" extrusionOk="0">
                <a:moveTo>
                  <a:pt x="48229" y="108318"/>
                </a:moveTo>
                <a:lnTo>
                  <a:pt x="48229" y="108318"/>
                </a:lnTo>
                <a:lnTo>
                  <a:pt x="48229" y="108318"/>
                </a:lnTo>
                <a:lnTo>
                  <a:pt x="48229" y="107256"/>
                </a:lnTo>
                <a:lnTo>
                  <a:pt x="48229" y="107256"/>
                </a:lnTo>
                <a:lnTo>
                  <a:pt x="48229" y="107256"/>
                </a:lnTo>
                <a:lnTo>
                  <a:pt x="48229" y="107256"/>
                </a:lnTo>
                <a:lnTo>
                  <a:pt x="48229" y="106194"/>
                </a:lnTo>
                <a:lnTo>
                  <a:pt x="48229" y="106194"/>
                </a:lnTo>
                <a:lnTo>
                  <a:pt x="48229" y="106194"/>
                </a:lnTo>
                <a:lnTo>
                  <a:pt x="48229" y="106194"/>
                </a:lnTo>
                <a:lnTo>
                  <a:pt x="48229" y="106194"/>
                </a:lnTo>
                <a:lnTo>
                  <a:pt x="48229" y="105132"/>
                </a:lnTo>
                <a:lnTo>
                  <a:pt x="48229" y="105132"/>
                </a:lnTo>
                <a:lnTo>
                  <a:pt x="48229" y="105132"/>
                </a:lnTo>
                <a:lnTo>
                  <a:pt x="47081" y="105132"/>
                </a:lnTo>
                <a:lnTo>
                  <a:pt x="47081" y="105132"/>
                </a:lnTo>
                <a:lnTo>
                  <a:pt x="47081" y="105132"/>
                </a:lnTo>
                <a:lnTo>
                  <a:pt x="47081" y="103539"/>
                </a:lnTo>
                <a:lnTo>
                  <a:pt x="47081" y="103539"/>
                </a:lnTo>
                <a:lnTo>
                  <a:pt x="45933" y="103539"/>
                </a:lnTo>
                <a:lnTo>
                  <a:pt x="45933" y="103539"/>
                </a:lnTo>
                <a:lnTo>
                  <a:pt x="45933" y="103539"/>
                </a:lnTo>
                <a:lnTo>
                  <a:pt x="45933" y="103539"/>
                </a:lnTo>
                <a:lnTo>
                  <a:pt x="45933" y="103539"/>
                </a:lnTo>
                <a:lnTo>
                  <a:pt x="45933" y="103539"/>
                </a:lnTo>
                <a:lnTo>
                  <a:pt x="44210" y="103539"/>
                </a:lnTo>
                <a:lnTo>
                  <a:pt x="44210" y="103539"/>
                </a:lnTo>
                <a:lnTo>
                  <a:pt x="44210" y="103539"/>
                </a:lnTo>
                <a:lnTo>
                  <a:pt x="44210" y="103539"/>
                </a:lnTo>
                <a:lnTo>
                  <a:pt x="44210" y="103539"/>
                </a:lnTo>
                <a:lnTo>
                  <a:pt x="43062" y="103539"/>
                </a:lnTo>
                <a:lnTo>
                  <a:pt x="43062" y="103539"/>
                </a:lnTo>
                <a:lnTo>
                  <a:pt x="43062" y="103539"/>
                </a:lnTo>
                <a:lnTo>
                  <a:pt x="41913" y="103539"/>
                </a:lnTo>
                <a:lnTo>
                  <a:pt x="41913" y="103539"/>
                </a:lnTo>
                <a:lnTo>
                  <a:pt x="41913" y="103539"/>
                </a:lnTo>
                <a:lnTo>
                  <a:pt x="41913" y="103539"/>
                </a:lnTo>
                <a:lnTo>
                  <a:pt x="41913" y="103539"/>
                </a:lnTo>
                <a:lnTo>
                  <a:pt x="41913" y="103539"/>
                </a:lnTo>
                <a:lnTo>
                  <a:pt x="40765" y="103539"/>
                </a:lnTo>
                <a:lnTo>
                  <a:pt x="40765" y="103539"/>
                </a:lnTo>
                <a:lnTo>
                  <a:pt x="40765" y="103539"/>
                </a:lnTo>
                <a:lnTo>
                  <a:pt x="40765" y="103539"/>
                </a:lnTo>
                <a:lnTo>
                  <a:pt x="40765" y="105132"/>
                </a:lnTo>
                <a:lnTo>
                  <a:pt x="40765" y="105132"/>
                </a:lnTo>
                <a:lnTo>
                  <a:pt x="39617" y="105132"/>
                </a:lnTo>
                <a:lnTo>
                  <a:pt x="39617" y="105132"/>
                </a:lnTo>
                <a:lnTo>
                  <a:pt x="39617" y="105132"/>
                </a:lnTo>
                <a:lnTo>
                  <a:pt x="37894" y="105132"/>
                </a:lnTo>
                <a:lnTo>
                  <a:pt x="37894" y="105132"/>
                </a:lnTo>
                <a:lnTo>
                  <a:pt x="37894" y="105132"/>
                </a:lnTo>
                <a:lnTo>
                  <a:pt x="37894" y="103539"/>
                </a:lnTo>
                <a:lnTo>
                  <a:pt x="37894" y="103539"/>
                </a:lnTo>
                <a:lnTo>
                  <a:pt x="36746" y="103539"/>
                </a:lnTo>
                <a:lnTo>
                  <a:pt x="36746" y="103539"/>
                </a:lnTo>
                <a:lnTo>
                  <a:pt x="36746" y="103539"/>
                </a:lnTo>
                <a:lnTo>
                  <a:pt x="36746" y="103539"/>
                </a:lnTo>
                <a:lnTo>
                  <a:pt x="36746" y="105132"/>
                </a:lnTo>
                <a:lnTo>
                  <a:pt x="36746" y="105132"/>
                </a:lnTo>
                <a:lnTo>
                  <a:pt x="35598" y="105132"/>
                </a:lnTo>
                <a:lnTo>
                  <a:pt x="35598" y="105132"/>
                </a:lnTo>
                <a:lnTo>
                  <a:pt x="35598" y="105132"/>
                </a:lnTo>
                <a:lnTo>
                  <a:pt x="34449" y="105132"/>
                </a:lnTo>
                <a:lnTo>
                  <a:pt x="34449" y="105132"/>
                </a:lnTo>
                <a:lnTo>
                  <a:pt x="34449" y="105132"/>
                </a:lnTo>
                <a:lnTo>
                  <a:pt x="34449" y="105132"/>
                </a:lnTo>
                <a:lnTo>
                  <a:pt x="33301" y="105132"/>
                </a:lnTo>
                <a:lnTo>
                  <a:pt x="33301" y="105132"/>
                </a:lnTo>
                <a:lnTo>
                  <a:pt x="33301" y="105132"/>
                </a:lnTo>
                <a:lnTo>
                  <a:pt x="33301" y="105132"/>
                </a:lnTo>
                <a:lnTo>
                  <a:pt x="31578" y="105132"/>
                </a:lnTo>
                <a:lnTo>
                  <a:pt x="31578" y="105132"/>
                </a:lnTo>
                <a:lnTo>
                  <a:pt x="31578" y="105132"/>
                </a:lnTo>
                <a:lnTo>
                  <a:pt x="31578" y="105132"/>
                </a:lnTo>
                <a:lnTo>
                  <a:pt x="31578" y="106194"/>
                </a:lnTo>
                <a:lnTo>
                  <a:pt x="31578" y="106194"/>
                </a:lnTo>
                <a:lnTo>
                  <a:pt x="31578" y="106194"/>
                </a:lnTo>
                <a:lnTo>
                  <a:pt x="31578" y="106194"/>
                </a:lnTo>
                <a:lnTo>
                  <a:pt x="31578" y="106194"/>
                </a:lnTo>
                <a:lnTo>
                  <a:pt x="30430" y="106194"/>
                </a:lnTo>
                <a:lnTo>
                  <a:pt x="30430" y="106194"/>
                </a:lnTo>
                <a:lnTo>
                  <a:pt x="30430" y="106194"/>
                </a:lnTo>
                <a:lnTo>
                  <a:pt x="30430" y="106194"/>
                </a:lnTo>
                <a:lnTo>
                  <a:pt x="30430" y="106194"/>
                </a:lnTo>
                <a:lnTo>
                  <a:pt x="30430" y="105132"/>
                </a:lnTo>
                <a:lnTo>
                  <a:pt x="30430" y="105132"/>
                </a:lnTo>
                <a:lnTo>
                  <a:pt x="30430" y="106194"/>
                </a:lnTo>
                <a:lnTo>
                  <a:pt x="29282" y="106194"/>
                </a:lnTo>
                <a:lnTo>
                  <a:pt x="29282" y="106194"/>
                </a:lnTo>
                <a:lnTo>
                  <a:pt x="29282" y="106194"/>
                </a:lnTo>
                <a:lnTo>
                  <a:pt x="29282" y="105132"/>
                </a:lnTo>
                <a:lnTo>
                  <a:pt x="29282" y="105132"/>
                </a:lnTo>
                <a:lnTo>
                  <a:pt x="28133" y="105132"/>
                </a:lnTo>
                <a:lnTo>
                  <a:pt x="28133" y="105132"/>
                </a:lnTo>
                <a:lnTo>
                  <a:pt x="28133" y="105132"/>
                </a:lnTo>
                <a:lnTo>
                  <a:pt x="28133" y="105132"/>
                </a:lnTo>
                <a:lnTo>
                  <a:pt x="26985" y="105132"/>
                </a:lnTo>
                <a:lnTo>
                  <a:pt x="26985" y="105132"/>
                </a:lnTo>
                <a:lnTo>
                  <a:pt x="26985" y="105132"/>
                </a:lnTo>
                <a:lnTo>
                  <a:pt x="26985" y="105132"/>
                </a:lnTo>
                <a:lnTo>
                  <a:pt x="26985" y="105132"/>
                </a:lnTo>
                <a:lnTo>
                  <a:pt x="25263" y="105132"/>
                </a:lnTo>
                <a:lnTo>
                  <a:pt x="25263" y="105132"/>
                </a:lnTo>
                <a:lnTo>
                  <a:pt x="25263" y="105132"/>
                </a:lnTo>
                <a:lnTo>
                  <a:pt x="25263" y="105132"/>
                </a:lnTo>
                <a:lnTo>
                  <a:pt x="24114" y="105132"/>
                </a:lnTo>
                <a:lnTo>
                  <a:pt x="24114" y="105132"/>
                </a:lnTo>
                <a:lnTo>
                  <a:pt x="24114" y="105132"/>
                </a:lnTo>
                <a:lnTo>
                  <a:pt x="24114" y="103539"/>
                </a:lnTo>
                <a:lnTo>
                  <a:pt x="22966" y="103539"/>
                </a:lnTo>
                <a:lnTo>
                  <a:pt x="22966" y="103539"/>
                </a:lnTo>
                <a:lnTo>
                  <a:pt x="22966" y="105132"/>
                </a:lnTo>
                <a:lnTo>
                  <a:pt x="22966" y="105132"/>
                </a:lnTo>
                <a:lnTo>
                  <a:pt x="22966" y="105132"/>
                </a:lnTo>
                <a:lnTo>
                  <a:pt x="21818" y="105132"/>
                </a:lnTo>
                <a:lnTo>
                  <a:pt x="21818" y="105132"/>
                </a:lnTo>
                <a:lnTo>
                  <a:pt x="21818" y="105132"/>
                </a:lnTo>
                <a:lnTo>
                  <a:pt x="21818" y="105132"/>
                </a:lnTo>
                <a:lnTo>
                  <a:pt x="21818" y="105132"/>
                </a:lnTo>
                <a:lnTo>
                  <a:pt x="21818" y="106194"/>
                </a:lnTo>
                <a:lnTo>
                  <a:pt x="21818" y="106194"/>
                </a:lnTo>
                <a:lnTo>
                  <a:pt x="21818" y="106194"/>
                </a:lnTo>
                <a:lnTo>
                  <a:pt x="21818" y="106194"/>
                </a:lnTo>
                <a:lnTo>
                  <a:pt x="21818" y="106194"/>
                </a:lnTo>
                <a:lnTo>
                  <a:pt x="21818" y="106194"/>
                </a:lnTo>
                <a:lnTo>
                  <a:pt x="20669" y="106194"/>
                </a:lnTo>
                <a:lnTo>
                  <a:pt x="20669" y="106194"/>
                </a:lnTo>
                <a:lnTo>
                  <a:pt x="20669" y="106194"/>
                </a:lnTo>
                <a:lnTo>
                  <a:pt x="18947" y="106194"/>
                </a:lnTo>
                <a:lnTo>
                  <a:pt x="18947" y="106194"/>
                </a:lnTo>
                <a:lnTo>
                  <a:pt x="18947" y="106194"/>
                </a:lnTo>
                <a:lnTo>
                  <a:pt x="18947" y="105132"/>
                </a:lnTo>
                <a:lnTo>
                  <a:pt x="18947" y="105132"/>
                </a:lnTo>
                <a:lnTo>
                  <a:pt x="18947" y="106194"/>
                </a:lnTo>
                <a:lnTo>
                  <a:pt x="17799" y="106194"/>
                </a:lnTo>
                <a:lnTo>
                  <a:pt x="17799" y="106194"/>
                </a:lnTo>
                <a:lnTo>
                  <a:pt x="17799" y="106194"/>
                </a:lnTo>
                <a:lnTo>
                  <a:pt x="17799" y="106194"/>
                </a:lnTo>
                <a:lnTo>
                  <a:pt x="16650" y="106194"/>
                </a:lnTo>
                <a:lnTo>
                  <a:pt x="16650" y="106194"/>
                </a:lnTo>
                <a:lnTo>
                  <a:pt x="16650" y="106194"/>
                </a:lnTo>
                <a:lnTo>
                  <a:pt x="15502" y="106194"/>
                </a:lnTo>
                <a:lnTo>
                  <a:pt x="15502" y="106194"/>
                </a:lnTo>
                <a:lnTo>
                  <a:pt x="15502" y="105132"/>
                </a:lnTo>
                <a:lnTo>
                  <a:pt x="15502" y="105132"/>
                </a:lnTo>
                <a:lnTo>
                  <a:pt x="15502" y="105132"/>
                </a:lnTo>
                <a:lnTo>
                  <a:pt x="14354" y="105132"/>
                </a:lnTo>
                <a:lnTo>
                  <a:pt x="14354" y="105132"/>
                </a:lnTo>
                <a:lnTo>
                  <a:pt x="14354" y="105132"/>
                </a:lnTo>
                <a:lnTo>
                  <a:pt x="12631" y="105132"/>
                </a:lnTo>
                <a:lnTo>
                  <a:pt x="12631" y="106194"/>
                </a:lnTo>
                <a:lnTo>
                  <a:pt x="12631" y="106194"/>
                </a:lnTo>
                <a:lnTo>
                  <a:pt x="12631" y="106194"/>
                </a:lnTo>
                <a:lnTo>
                  <a:pt x="12631" y="106194"/>
                </a:lnTo>
                <a:lnTo>
                  <a:pt x="12631" y="106194"/>
                </a:lnTo>
                <a:lnTo>
                  <a:pt x="12631" y="106194"/>
                </a:lnTo>
                <a:lnTo>
                  <a:pt x="12631" y="106194"/>
                </a:lnTo>
                <a:lnTo>
                  <a:pt x="12631" y="107256"/>
                </a:lnTo>
                <a:lnTo>
                  <a:pt x="12631" y="107256"/>
                </a:lnTo>
                <a:lnTo>
                  <a:pt x="11483" y="107256"/>
                </a:lnTo>
                <a:lnTo>
                  <a:pt x="11483" y="107256"/>
                </a:lnTo>
                <a:lnTo>
                  <a:pt x="11483" y="107256"/>
                </a:lnTo>
                <a:lnTo>
                  <a:pt x="11483" y="106194"/>
                </a:lnTo>
                <a:lnTo>
                  <a:pt x="11483" y="106194"/>
                </a:lnTo>
                <a:lnTo>
                  <a:pt x="11483" y="106194"/>
                </a:lnTo>
                <a:lnTo>
                  <a:pt x="11483" y="106194"/>
                </a:lnTo>
                <a:lnTo>
                  <a:pt x="11483" y="106194"/>
                </a:lnTo>
                <a:lnTo>
                  <a:pt x="11483" y="106194"/>
                </a:lnTo>
                <a:lnTo>
                  <a:pt x="10334" y="106194"/>
                </a:lnTo>
                <a:lnTo>
                  <a:pt x="10334" y="106194"/>
                </a:lnTo>
                <a:lnTo>
                  <a:pt x="10334" y="106194"/>
                </a:lnTo>
                <a:lnTo>
                  <a:pt x="10334" y="106194"/>
                </a:lnTo>
                <a:lnTo>
                  <a:pt x="10334" y="107256"/>
                </a:lnTo>
                <a:lnTo>
                  <a:pt x="10334" y="107256"/>
                </a:lnTo>
                <a:lnTo>
                  <a:pt x="9186" y="107256"/>
                </a:lnTo>
                <a:lnTo>
                  <a:pt x="9186" y="107256"/>
                </a:lnTo>
                <a:lnTo>
                  <a:pt x="9186" y="107256"/>
                </a:lnTo>
                <a:lnTo>
                  <a:pt x="9186" y="107256"/>
                </a:lnTo>
                <a:lnTo>
                  <a:pt x="8038" y="107256"/>
                </a:lnTo>
                <a:lnTo>
                  <a:pt x="8038" y="107256"/>
                </a:lnTo>
                <a:lnTo>
                  <a:pt x="8038" y="107256"/>
                </a:lnTo>
                <a:lnTo>
                  <a:pt x="8038" y="107256"/>
                </a:lnTo>
                <a:lnTo>
                  <a:pt x="8038" y="107256"/>
                </a:lnTo>
                <a:lnTo>
                  <a:pt x="8038" y="107256"/>
                </a:lnTo>
                <a:lnTo>
                  <a:pt x="6315" y="107256"/>
                </a:lnTo>
                <a:lnTo>
                  <a:pt x="6315" y="107256"/>
                </a:lnTo>
                <a:lnTo>
                  <a:pt x="6315" y="107256"/>
                </a:lnTo>
                <a:lnTo>
                  <a:pt x="6315" y="106194"/>
                </a:lnTo>
                <a:lnTo>
                  <a:pt x="6315" y="106194"/>
                </a:lnTo>
                <a:lnTo>
                  <a:pt x="6315" y="106194"/>
                </a:lnTo>
                <a:lnTo>
                  <a:pt x="6315" y="106194"/>
                </a:lnTo>
                <a:lnTo>
                  <a:pt x="6315" y="106194"/>
                </a:lnTo>
                <a:lnTo>
                  <a:pt x="6315" y="105132"/>
                </a:lnTo>
                <a:lnTo>
                  <a:pt x="6315" y="105132"/>
                </a:lnTo>
                <a:lnTo>
                  <a:pt x="6315" y="105132"/>
                </a:lnTo>
                <a:lnTo>
                  <a:pt x="6315" y="105132"/>
                </a:lnTo>
                <a:lnTo>
                  <a:pt x="6315" y="103539"/>
                </a:lnTo>
                <a:lnTo>
                  <a:pt x="6315" y="103539"/>
                </a:lnTo>
                <a:lnTo>
                  <a:pt x="6315" y="103539"/>
                </a:lnTo>
                <a:lnTo>
                  <a:pt x="6315" y="102477"/>
                </a:lnTo>
                <a:lnTo>
                  <a:pt x="6315" y="102477"/>
                </a:lnTo>
                <a:lnTo>
                  <a:pt x="6315" y="102477"/>
                </a:lnTo>
                <a:lnTo>
                  <a:pt x="6315" y="101415"/>
                </a:lnTo>
                <a:lnTo>
                  <a:pt x="6315" y="101415"/>
                </a:lnTo>
                <a:lnTo>
                  <a:pt x="6315" y="101415"/>
                </a:lnTo>
                <a:lnTo>
                  <a:pt x="6315" y="101415"/>
                </a:lnTo>
                <a:lnTo>
                  <a:pt x="6315" y="100353"/>
                </a:lnTo>
                <a:lnTo>
                  <a:pt x="6315" y="100353"/>
                </a:lnTo>
                <a:lnTo>
                  <a:pt x="8038" y="100353"/>
                </a:lnTo>
                <a:lnTo>
                  <a:pt x="8038" y="100353"/>
                </a:lnTo>
                <a:lnTo>
                  <a:pt x="8038" y="100353"/>
                </a:lnTo>
                <a:lnTo>
                  <a:pt x="8038" y="99292"/>
                </a:lnTo>
                <a:lnTo>
                  <a:pt x="8038" y="99292"/>
                </a:lnTo>
                <a:lnTo>
                  <a:pt x="8038" y="99292"/>
                </a:lnTo>
                <a:lnTo>
                  <a:pt x="8038" y="97699"/>
                </a:lnTo>
                <a:lnTo>
                  <a:pt x="8038" y="97699"/>
                </a:lnTo>
                <a:lnTo>
                  <a:pt x="8038" y="97699"/>
                </a:lnTo>
                <a:lnTo>
                  <a:pt x="8038" y="97699"/>
                </a:lnTo>
                <a:lnTo>
                  <a:pt x="8038" y="96637"/>
                </a:lnTo>
                <a:lnTo>
                  <a:pt x="8038" y="96637"/>
                </a:lnTo>
                <a:lnTo>
                  <a:pt x="8038" y="96637"/>
                </a:lnTo>
                <a:lnTo>
                  <a:pt x="8038" y="95575"/>
                </a:lnTo>
                <a:lnTo>
                  <a:pt x="8038" y="95575"/>
                </a:lnTo>
                <a:lnTo>
                  <a:pt x="9186" y="95575"/>
                </a:lnTo>
                <a:lnTo>
                  <a:pt x="9186" y="95575"/>
                </a:lnTo>
                <a:lnTo>
                  <a:pt x="9186" y="95575"/>
                </a:lnTo>
                <a:lnTo>
                  <a:pt x="9186" y="95575"/>
                </a:lnTo>
                <a:lnTo>
                  <a:pt x="9186" y="95575"/>
                </a:lnTo>
                <a:lnTo>
                  <a:pt x="9186" y="95575"/>
                </a:lnTo>
                <a:lnTo>
                  <a:pt x="10334" y="95575"/>
                </a:lnTo>
                <a:lnTo>
                  <a:pt x="10334" y="95575"/>
                </a:lnTo>
                <a:lnTo>
                  <a:pt x="10334" y="95575"/>
                </a:lnTo>
                <a:lnTo>
                  <a:pt x="10334" y="95575"/>
                </a:lnTo>
                <a:lnTo>
                  <a:pt x="11483" y="95575"/>
                </a:lnTo>
                <a:lnTo>
                  <a:pt x="11483" y="95575"/>
                </a:lnTo>
                <a:lnTo>
                  <a:pt x="11483" y="95575"/>
                </a:lnTo>
                <a:lnTo>
                  <a:pt x="11483" y="94513"/>
                </a:lnTo>
                <a:lnTo>
                  <a:pt x="11483" y="94513"/>
                </a:lnTo>
                <a:lnTo>
                  <a:pt x="11483" y="94513"/>
                </a:lnTo>
                <a:lnTo>
                  <a:pt x="11483" y="94513"/>
                </a:lnTo>
                <a:lnTo>
                  <a:pt x="11483" y="94513"/>
                </a:lnTo>
                <a:lnTo>
                  <a:pt x="11483" y="93451"/>
                </a:lnTo>
                <a:lnTo>
                  <a:pt x="11483" y="93451"/>
                </a:lnTo>
                <a:lnTo>
                  <a:pt x="12631" y="93451"/>
                </a:lnTo>
                <a:lnTo>
                  <a:pt x="12631" y="93451"/>
                </a:lnTo>
                <a:lnTo>
                  <a:pt x="12631" y="93451"/>
                </a:lnTo>
                <a:lnTo>
                  <a:pt x="12631" y="93451"/>
                </a:lnTo>
                <a:lnTo>
                  <a:pt x="12631" y="93451"/>
                </a:lnTo>
                <a:lnTo>
                  <a:pt x="14354" y="93451"/>
                </a:lnTo>
                <a:lnTo>
                  <a:pt x="14354" y="93451"/>
                </a:lnTo>
                <a:lnTo>
                  <a:pt x="14354" y="93451"/>
                </a:lnTo>
                <a:lnTo>
                  <a:pt x="14354" y="93451"/>
                </a:lnTo>
                <a:lnTo>
                  <a:pt x="15502" y="93451"/>
                </a:lnTo>
                <a:lnTo>
                  <a:pt x="15502" y="93451"/>
                </a:lnTo>
                <a:lnTo>
                  <a:pt x="15502" y="93451"/>
                </a:lnTo>
                <a:lnTo>
                  <a:pt x="15502" y="91858"/>
                </a:lnTo>
                <a:lnTo>
                  <a:pt x="15502" y="91858"/>
                </a:lnTo>
                <a:lnTo>
                  <a:pt x="16650" y="91858"/>
                </a:lnTo>
                <a:lnTo>
                  <a:pt x="16650" y="91858"/>
                </a:lnTo>
                <a:lnTo>
                  <a:pt x="16650" y="91858"/>
                </a:lnTo>
                <a:lnTo>
                  <a:pt x="17799" y="91858"/>
                </a:lnTo>
                <a:lnTo>
                  <a:pt x="17799" y="91858"/>
                </a:lnTo>
                <a:lnTo>
                  <a:pt x="17799" y="91858"/>
                </a:lnTo>
                <a:lnTo>
                  <a:pt x="17799" y="93451"/>
                </a:lnTo>
                <a:lnTo>
                  <a:pt x="17799" y="93451"/>
                </a:lnTo>
                <a:lnTo>
                  <a:pt x="18947" y="93451"/>
                </a:lnTo>
                <a:lnTo>
                  <a:pt x="18947" y="93451"/>
                </a:lnTo>
                <a:lnTo>
                  <a:pt x="18947" y="91858"/>
                </a:lnTo>
                <a:lnTo>
                  <a:pt x="18947" y="91858"/>
                </a:lnTo>
                <a:lnTo>
                  <a:pt x="18947" y="91858"/>
                </a:lnTo>
                <a:lnTo>
                  <a:pt x="18947" y="91858"/>
                </a:lnTo>
                <a:lnTo>
                  <a:pt x="18947" y="90796"/>
                </a:lnTo>
                <a:lnTo>
                  <a:pt x="18947" y="90796"/>
                </a:lnTo>
                <a:lnTo>
                  <a:pt x="18947" y="90796"/>
                </a:lnTo>
                <a:lnTo>
                  <a:pt x="18947" y="90796"/>
                </a:lnTo>
                <a:lnTo>
                  <a:pt x="20669" y="90796"/>
                </a:lnTo>
                <a:lnTo>
                  <a:pt x="20669" y="89734"/>
                </a:lnTo>
                <a:lnTo>
                  <a:pt x="18947" y="89734"/>
                </a:lnTo>
                <a:lnTo>
                  <a:pt x="18947" y="89734"/>
                </a:lnTo>
                <a:lnTo>
                  <a:pt x="18947" y="89734"/>
                </a:lnTo>
                <a:lnTo>
                  <a:pt x="18947" y="88672"/>
                </a:lnTo>
                <a:lnTo>
                  <a:pt x="18947" y="88672"/>
                </a:lnTo>
                <a:lnTo>
                  <a:pt x="20669" y="88672"/>
                </a:lnTo>
                <a:lnTo>
                  <a:pt x="20669" y="88672"/>
                </a:lnTo>
                <a:lnTo>
                  <a:pt x="20669" y="87610"/>
                </a:lnTo>
                <a:lnTo>
                  <a:pt x="20669" y="87610"/>
                </a:lnTo>
                <a:lnTo>
                  <a:pt x="18947" y="87610"/>
                </a:lnTo>
                <a:lnTo>
                  <a:pt x="18947" y="87610"/>
                </a:lnTo>
                <a:lnTo>
                  <a:pt x="18947" y="87610"/>
                </a:lnTo>
                <a:lnTo>
                  <a:pt x="18947" y="87610"/>
                </a:lnTo>
                <a:lnTo>
                  <a:pt x="18947" y="87610"/>
                </a:lnTo>
                <a:lnTo>
                  <a:pt x="17799" y="87610"/>
                </a:lnTo>
                <a:lnTo>
                  <a:pt x="17799" y="87610"/>
                </a:lnTo>
                <a:lnTo>
                  <a:pt x="17799" y="87610"/>
                </a:lnTo>
                <a:lnTo>
                  <a:pt x="17799" y="87610"/>
                </a:lnTo>
                <a:lnTo>
                  <a:pt x="17799" y="87610"/>
                </a:lnTo>
                <a:lnTo>
                  <a:pt x="16650" y="87610"/>
                </a:lnTo>
                <a:lnTo>
                  <a:pt x="16650" y="87610"/>
                </a:lnTo>
                <a:lnTo>
                  <a:pt x="16650" y="87610"/>
                </a:lnTo>
                <a:lnTo>
                  <a:pt x="15502" y="87610"/>
                </a:lnTo>
                <a:lnTo>
                  <a:pt x="15502" y="87610"/>
                </a:lnTo>
                <a:lnTo>
                  <a:pt x="15502" y="86017"/>
                </a:lnTo>
                <a:lnTo>
                  <a:pt x="16650" y="86017"/>
                </a:lnTo>
                <a:lnTo>
                  <a:pt x="16650" y="86017"/>
                </a:lnTo>
                <a:lnTo>
                  <a:pt x="16650" y="86017"/>
                </a:lnTo>
                <a:lnTo>
                  <a:pt x="16650" y="84955"/>
                </a:lnTo>
                <a:lnTo>
                  <a:pt x="16650" y="84955"/>
                </a:lnTo>
                <a:lnTo>
                  <a:pt x="16650" y="84955"/>
                </a:lnTo>
                <a:lnTo>
                  <a:pt x="16650" y="84955"/>
                </a:lnTo>
                <a:lnTo>
                  <a:pt x="16650" y="84955"/>
                </a:lnTo>
                <a:lnTo>
                  <a:pt x="16650" y="83893"/>
                </a:lnTo>
                <a:lnTo>
                  <a:pt x="16650" y="83893"/>
                </a:lnTo>
                <a:lnTo>
                  <a:pt x="16650" y="83893"/>
                </a:lnTo>
                <a:lnTo>
                  <a:pt x="16650" y="83893"/>
                </a:lnTo>
                <a:lnTo>
                  <a:pt x="16650" y="82831"/>
                </a:lnTo>
                <a:lnTo>
                  <a:pt x="16650" y="82831"/>
                </a:lnTo>
                <a:lnTo>
                  <a:pt x="16650" y="82831"/>
                </a:lnTo>
                <a:lnTo>
                  <a:pt x="16650" y="81769"/>
                </a:lnTo>
                <a:lnTo>
                  <a:pt x="15502" y="81769"/>
                </a:lnTo>
                <a:lnTo>
                  <a:pt x="15502" y="81769"/>
                </a:lnTo>
                <a:lnTo>
                  <a:pt x="15502" y="81769"/>
                </a:lnTo>
                <a:lnTo>
                  <a:pt x="15502" y="80176"/>
                </a:lnTo>
                <a:lnTo>
                  <a:pt x="15502" y="80176"/>
                </a:lnTo>
                <a:lnTo>
                  <a:pt x="15502" y="80176"/>
                </a:lnTo>
                <a:lnTo>
                  <a:pt x="15502" y="79115"/>
                </a:lnTo>
                <a:lnTo>
                  <a:pt x="15502" y="79115"/>
                </a:lnTo>
                <a:lnTo>
                  <a:pt x="15502" y="79115"/>
                </a:lnTo>
                <a:lnTo>
                  <a:pt x="15502" y="78053"/>
                </a:lnTo>
                <a:lnTo>
                  <a:pt x="15502" y="78053"/>
                </a:lnTo>
                <a:lnTo>
                  <a:pt x="15502" y="78053"/>
                </a:lnTo>
                <a:lnTo>
                  <a:pt x="15502" y="78053"/>
                </a:lnTo>
                <a:lnTo>
                  <a:pt x="15502" y="78053"/>
                </a:lnTo>
                <a:lnTo>
                  <a:pt x="15502" y="78053"/>
                </a:lnTo>
                <a:lnTo>
                  <a:pt x="15502" y="78053"/>
                </a:lnTo>
                <a:lnTo>
                  <a:pt x="14354" y="78053"/>
                </a:lnTo>
                <a:lnTo>
                  <a:pt x="14354" y="78053"/>
                </a:lnTo>
                <a:lnTo>
                  <a:pt x="14354" y="78053"/>
                </a:lnTo>
                <a:lnTo>
                  <a:pt x="14354" y="78053"/>
                </a:lnTo>
                <a:lnTo>
                  <a:pt x="14354" y="76991"/>
                </a:lnTo>
                <a:lnTo>
                  <a:pt x="12631" y="76991"/>
                </a:lnTo>
                <a:lnTo>
                  <a:pt x="12631" y="76991"/>
                </a:lnTo>
                <a:lnTo>
                  <a:pt x="12631" y="76991"/>
                </a:lnTo>
                <a:lnTo>
                  <a:pt x="12631" y="76991"/>
                </a:lnTo>
                <a:lnTo>
                  <a:pt x="12631" y="76991"/>
                </a:lnTo>
                <a:lnTo>
                  <a:pt x="12631" y="76991"/>
                </a:lnTo>
                <a:lnTo>
                  <a:pt x="12631" y="75929"/>
                </a:lnTo>
                <a:lnTo>
                  <a:pt x="11483" y="75929"/>
                </a:lnTo>
                <a:lnTo>
                  <a:pt x="11483" y="75929"/>
                </a:lnTo>
                <a:lnTo>
                  <a:pt x="11483" y="75929"/>
                </a:lnTo>
                <a:lnTo>
                  <a:pt x="11483" y="75929"/>
                </a:lnTo>
                <a:lnTo>
                  <a:pt x="11483" y="75929"/>
                </a:lnTo>
                <a:lnTo>
                  <a:pt x="10334" y="75929"/>
                </a:lnTo>
                <a:lnTo>
                  <a:pt x="10334" y="75929"/>
                </a:lnTo>
                <a:lnTo>
                  <a:pt x="10334" y="75929"/>
                </a:lnTo>
                <a:lnTo>
                  <a:pt x="9186" y="75929"/>
                </a:lnTo>
                <a:lnTo>
                  <a:pt x="9186" y="75929"/>
                </a:lnTo>
                <a:lnTo>
                  <a:pt x="9186" y="75929"/>
                </a:lnTo>
                <a:lnTo>
                  <a:pt x="9186" y="75929"/>
                </a:lnTo>
                <a:lnTo>
                  <a:pt x="9186" y="75929"/>
                </a:lnTo>
                <a:lnTo>
                  <a:pt x="9186" y="74336"/>
                </a:lnTo>
                <a:lnTo>
                  <a:pt x="8038" y="74336"/>
                </a:lnTo>
                <a:lnTo>
                  <a:pt x="8038" y="74336"/>
                </a:lnTo>
                <a:lnTo>
                  <a:pt x="8038" y="74336"/>
                </a:lnTo>
                <a:lnTo>
                  <a:pt x="8038" y="74336"/>
                </a:lnTo>
                <a:lnTo>
                  <a:pt x="8038" y="74336"/>
                </a:lnTo>
                <a:lnTo>
                  <a:pt x="8038" y="74336"/>
                </a:lnTo>
                <a:lnTo>
                  <a:pt x="8038" y="73274"/>
                </a:lnTo>
                <a:lnTo>
                  <a:pt x="8038" y="73274"/>
                </a:lnTo>
                <a:lnTo>
                  <a:pt x="6315" y="73274"/>
                </a:lnTo>
                <a:lnTo>
                  <a:pt x="6315" y="73274"/>
                </a:lnTo>
                <a:lnTo>
                  <a:pt x="6315" y="73274"/>
                </a:lnTo>
                <a:lnTo>
                  <a:pt x="6315" y="72212"/>
                </a:lnTo>
                <a:lnTo>
                  <a:pt x="6315" y="72212"/>
                </a:lnTo>
                <a:lnTo>
                  <a:pt x="6315" y="72212"/>
                </a:lnTo>
                <a:lnTo>
                  <a:pt x="5167" y="72212"/>
                </a:lnTo>
                <a:lnTo>
                  <a:pt x="5167" y="72212"/>
                </a:lnTo>
                <a:lnTo>
                  <a:pt x="5167" y="71150"/>
                </a:lnTo>
                <a:lnTo>
                  <a:pt x="5167" y="71150"/>
                </a:lnTo>
                <a:lnTo>
                  <a:pt x="5167" y="71150"/>
                </a:lnTo>
                <a:lnTo>
                  <a:pt x="5167" y="71150"/>
                </a:lnTo>
                <a:lnTo>
                  <a:pt x="5167" y="71150"/>
                </a:lnTo>
                <a:lnTo>
                  <a:pt x="5167" y="71150"/>
                </a:lnTo>
                <a:lnTo>
                  <a:pt x="5167" y="71150"/>
                </a:lnTo>
                <a:lnTo>
                  <a:pt x="5167" y="70088"/>
                </a:lnTo>
                <a:lnTo>
                  <a:pt x="4019" y="70088"/>
                </a:lnTo>
                <a:lnTo>
                  <a:pt x="4019" y="70088"/>
                </a:lnTo>
                <a:lnTo>
                  <a:pt x="4019" y="70088"/>
                </a:lnTo>
                <a:lnTo>
                  <a:pt x="4019" y="70088"/>
                </a:lnTo>
                <a:lnTo>
                  <a:pt x="4019" y="68495"/>
                </a:lnTo>
                <a:lnTo>
                  <a:pt x="4019" y="68495"/>
                </a:lnTo>
                <a:lnTo>
                  <a:pt x="4019" y="68495"/>
                </a:lnTo>
                <a:lnTo>
                  <a:pt x="4019" y="67433"/>
                </a:lnTo>
                <a:lnTo>
                  <a:pt x="4019" y="67433"/>
                </a:lnTo>
                <a:lnTo>
                  <a:pt x="4019" y="67433"/>
                </a:lnTo>
                <a:lnTo>
                  <a:pt x="4019" y="67433"/>
                </a:lnTo>
                <a:lnTo>
                  <a:pt x="2870" y="67433"/>
                </a:lnTo>
                <a:lnTo>
                  <a:pt x="2870" y="67433"/>
                </a:lnTo>
                <a:lnTo>
                  <a:pt x="2870" y="67433"/>
                </a:lnTo>
                <a:lnTo>
                  <a:pt x="2870" y="66371"/>
                </a:lnTo>
                <a:lnTo>
                  <a:pt x="2870" y="66371"/>
                </a:lnTo>
                <a:lnTo>
                  <a:pt x="2870" y="66371"/>
                </a:lnTo>
                <a:lnTo>
                  <a:pt x="1722" y="66371"/>
                </a:lnTo>
                <a:lnTo>
                  <a:pt x="1722" y="66371"/>
                </a:lnTo>
                <a:lnTo>
                  <a:pt x="1722" y="66371"/>
                </a:lnTo>
                <a:lnTo>
                  <a:pt x="1722" y="65309"/>
                </a:lnTo>
                <a:lnTo>
                  <a:pt x="1722" y="65309"/>
                </a:lnTo>
                <a:lnTo>
                  <a:pt x="1722" y="65309"/>
                </a:lnTo>
                <a:lnTo>
                  <a:pt x="1722" y="65309"/>
                </a:lnTo>
                <a:lnTo>
                  <a:pt x="1722" y="65309"/>
                </a:lnTo>
                <a:lnTo>
                  <a:pt x="1722" y="64247"/>
                </a:lnTo>
                <a:lnTo>
                  <a:pt x="0" y="64247"/>
                </a:lnTo>
                <a:lnTo>
                  <a:pt x="0" y="64247"/>
                </a:lnTo>
                <a:lnTo>
                  <a:pt x="0" y="64247"/>
                </a:lnTo>
                <a:lnTo>
                  <a:pt x="0" y="64247"/>
                </a:lnTo>
                <a:lnTo>
                  <a:pt x="0" y="64247"/>
                </a:lnTo>
                <a:lnTo>
                  <a:pt x="1722" y="64247"/>
                </a:lnTo>
                <a:lnTo>
                  <a:pt x="1722" y="64247"/>
                </a:lnTo>
                <a:lnTo>
                  <a:pt x="1722" y="64247"/>
                </a:lnTo>
                <a:lnTo>
                  <a:pt x="1722" y="64247"/>
                </a:lnTo>
                <a:lnTo>
                  <a:pt x="1722" y="64247"/>
                </a:lnTo>
                <a:lnTo>
                  <a:pt x="2870" y="64247"/>
                </a:lnTo>
                <a:lnTo>
                  <a:pt x="2870" y="64247"/>
                </a:lnTo>
                <a:lnTo>
                  <a:pt x="2870" y="64247"/>
                </a:lnTo>
                <a:lnTo>
                  <a:pt x="2870" y="64247"/>
                </a:lnTo>
                <a:lnTo>
                  <a:pt x="4019" y="64247"/>
                </a:lnTo>
                <a:lnTo>
                  <a:pt x="4019" y="64247"/>
                </a:lnTo>
                <a:lnTo>
                  <a:pt x="4019" y="65309"/>
                </a:lnTo>
                <a:lnTo>
                  <a:pt x="4019" y="65309"/>
                </a:lnTo>
                <a:lnTo>
                  <a:pt x="4019" y="65309"/>
                </a:lnTo>
                <a:lnTo>
                  <a:pt x="5167" y="65309"/>
                </a:lnTo>
                <a:lnTo>
                  <a:pt x="5167" y="65309"/>
                </a:lnTo>
                <a:lnTo>
                  <a:pt x="5167" y="65309"/>
                </a:lnTo>
                <a:lnTo>
                  <a:pt x="5167" y="65309"/>
                </a:lnTo>
                <a:lnTo>
                  <a:pt x="5167" y="65309"/>
                </a:lnTo>
                <a:lnTo>
                  <a:pt x="5167" y="65309"/>
                </a:lnTo>
                <a:lnTo>
                  <a:pt x="6315" y="65309"/>
                </a:lnTo>
                <a:lnTo>
                  <a:pt x="6315" y="65309"/>
                </a:lnTo>
                <a:lnTo>
                  <a:pt x="6315" y="65309"/>
                </a:lnTo>
                <a:lnTo>
                  <a:pt x="6315" y="66371"/>
                </a:lnTo>
                <a:lnTo>
                  <a:pt x="8038" y="66371"/>
                </a:lnTo>
                <a:lnTo>
                  <a:pt x="8038" y="66371"/>
                </a:lnTo>
                <a:lnTo>
                  <a:pt x="8038" y="66371"/>
                </a:lnTo>
                <a:lnTo>
                  <a:pt x="8038" y="66371"/>
                </a:lnTo>
                <a:lnTo>
                  <a:pt x="8038" y="66371"/>
                </a:lnTo>
                <a:lnTo>
                  <a:pt x="9186" y="66371"/>
                </a:lnTo>
                <a:lnTo>
                  <a:pt x="9186" y="66371"/>
                </a:lnTo>
                <a:lnTo>
                  <a:pt x="9186" y="66371"/>
                </a:lnTo>
                <a:lnTo>
                  <a:pt x="9186" y="66371"/>
                </a:lnTo>
                <a:lnTo>
                  <a:pt x="9186" y="66371"/>
                </a:lnTo>
                <a:lnTo>
                  <a:pt x="10334" y="66371"/>
                </a:lnTo>
                <a:lnTo>
                  <a:pt x="10334" y="66371"/>
                </a:lnTo>
                <a:lnTo>
                  <a:pt x="10334" y="66371"/>
                </a:lnTo>
                <a:lnTo>
                  <a:pt x="10334" y="67433"/>
                </a:lnTo>
                <a:lnTo>
                  <a:pt x="11483" y="67433"/>
                </a:lnTo>
                <a:lnTo>
                  <a:pt x="11483" y="67433"/>
                </a:lnTo>
                <a:lnTo>
                  <a:pt x="11483" y="67433"/>
                </a:lnTo>
                <a:lnTo>
                  <a:pt x="11483" y="67433"/>
                </a:lnTo>
                <a:lnTo>
                  <a:pt x="11483" y="67433"/>
                </a:lnTo>
                <a:lnTo>
                  <a:pt x="12631" y="67433"/>
                </a:lnTo>
                <a:lnTo>
                  <a:pt x="12631" y="67433"/>
                </a:lnTo>
                <a:lnTo>
                  <a:pt x="12631" y="67433"/>
                </a:lnTo>
                <a:lnTo>
                  <a:pt x="12631" y="67433"/>
                </a:lnTo>
                <a:lnTo>
                  <a:pt x="12631" y="67433"/>
                </a:lnTo>
                <a:lnTo>
                  <a:pt x="14354" y="67433"/>
                </a:lnTo>
                <a:lnTo>
                  <a:pt x="14354" y="67433"/>
                </a:lnTo>
                <a:lnTo>
                  <a:pt x="14354" y="67433"/>
                </a:lnTo>
                <a:lnTo>
                  <a:pt x="14354" y="67433"/>
                </a:lnTo>
                <a:lnTo>
                  <a:pt x="15502" y="67433"/>
                </a:lnTo>
                <a:lnTo>
                  <a:pt x="15502" y="67433"/>
                </a:lnTo>
                <a:lnTo>
                  <a:pt x="15502" y="67433"/>
                </a:lnTo>
                <a:lnTo>
                  <a:pt x="15502" y="67433"/>
                </a:lnTo>
                <a:lnTo>
                  <a:pt x="16650" y="67433"/>
                </a:lnTo>
                <a:lnTo>
                  <a:pt x="16650" y="67433"/>
                </a:lnTo>
                <a:lnTo>
                  <a:pt x="16650" y="67433"/>
                </a:lnTo>
                <a:lnTo>
                  <a:pt x="17799" y="67433"/>
                </a:lnTo>
                <a:lnTo>
                  <a:pt x="17799" y="67433"/>
                </a:lnTo>
                <a:lnTo>
                  <a:pt x="17799" y="67433"/>
                </a:lnTo>
                <a:lnTo>
                  <a:pt x="17799" y="67433"/>
                </a:lnTo>
                <a:lnTo>
                  <a:pt x="17799" y="67433"/>
                </a:lnTo>
                <a:lnTo>
                  <a:pt x="18947" y="67433"/>
                </a:lnTo>
                <a:lnTo>
                  <a:pt x="18947" y="67433"/>
                </a:lnTo>
                <a:lnTo>
                  <a:pt x="18947" y="67433"/>
                </a:lnTo>
                <a:lnTo>
                  <a:pt x="18947" y="67433"/>
                </a:lnTo>
                <a:lnTo>
                  <a:pt x="20669" y="67433"/>
                </a:lnTo>
                <a:lnTo>
                  <a:pt x="20669" y="67433"/>
                </a:lnTo>
                <a:lnTo>
                  <a:pt x="20669" y="67433"/>
                </a:lnTo>
                <a:lnTo>
                  <a:pt x="21818" y="67433"/>
                </a:lnTo>
                <a:lnTo>
                  <a:pt x="21818" y="66371"/>
                </a:lnTo>
                <a:lnTo>
                  <a:pt x="21818" y="66371"/>
                </a:lnTo>
                <a:lnTo>
                  <a:pt x="21818" y="66371"/>
                </a:lnTo>
                <a:lnTo>
                  <a:pt x="21818" y="66371"/>
                </a:lnTo>
                <a:lnTo>
                  <a:pt x="22966" y="66371"/>
                </a:lnTo>
                <a:lnTo>
                  <a:pt x="22966" y="66371"/>
                </a:lnTo>
                <a:lnTo>
                  <a:pt x="22966" y="66371"/>
                </a:lnTo>
                <a:lnTo>
                  <a:pt x="22966" y="67433"/>
                </a:lnTo>
                <a:lnTo>
                  <a:pt x="22966" y="67433"/>
                </a:lnTo>
                <a:lnTo>
                  <a:pt x="24114" y="67433"/>
                </a:lnTo>
                <a:lnTo>
                  <a:pt x="24114" y="67433"/>
                </a:lnTo>
                <a:lnTo>
                  <a:pt x="24114" y="67433"/>
                </a:lnTo>
                <a:lnTo>
                  <a:pt x="25263" y="67433"/>
                </a:lnTo>
                <a:lnTo>
                  <a:pt x="25263" y="67433"/>
                </a:lnTo>
                <a:lnTo>
                  <a:pt x="25263" y="67433"/>
                </a:lnTo>
                <a:lnTo>
                  <a:pt x="25263" y="67433"/>
                </a:lnTo>
                <a:lnTo>
                  <a:pt x="25263" y="67433"/>
                </a:lnTo>
                <a:lnTo>
                  <a:pt x="26985" y="67433"/>
                </a:lnTo>
                <a:lnTo>
                  <a:pt x="26985" y="67433"/>
                </a:lnTo>
                <a:lnTo>
                  <a:pt x="26985" y="67433"/>
                </a:lnTo>
                <a:lnTo>
                  <a:pt x="26985" y="67433"/>
                </a:lnTo>
                <a:lnTo>
                  <a:pt x="26985" y="67433"/>
                </a:lnTo>
                <a:lnTo>
                  <a:pt x="26985" y="67433"/>
                </a:lnTo>
                <a:lnTo>
                  <a:pt x="26985" y="67433"/>
                </a:lnTo>
                <a:lnTo>
                  <a:pt x="28133" y="67433"/>
                </a:lnTo>
                <a:lnTo>
                  <a:pt x="28133" y="66371"/>
                </a:lnTo>
                <a:lnTo>
                  <a:pt x="28133" y="66371"/>
                </a:lnTo>
                <a:lnTo>
                  <a:pt x="28133" y="66371"/>
                </a:lnTo>
                <a:lnTo>
                  <a:pt x="28133" y="66371"/>
                </a:lnTo>
                <a:lnTo>
                  <a:pt x="29282" y="66371"/>
                </a:lnTo>
                <a:lnTo>
                  <a:pt x="29282" y="66371"/>
                </a:lnTo>
                <a:lnTo>
                  <a:pt x="29282" y="66371"/>
                </a:lnTo>
                <a:lnTo>
                  <a:pt x="29282" y="66371"/>
                </a:lnTo>
                <a:lnTo>
                  <a:pt x="29282" y="66371"/>
                </a:lnTo>
                <a:lnTo>
                  <a:pt x="30430" y="66371"/>
                </a:lnTo>
                <a:lnTo>
                  <a:pt x="30430" y="66371"/>
                </a:lnTo>
                <a:lnTo>
                  <a:pt x="30430" y="66371"/>
                </a:lnTo>
                <a:lnTo>
                  <a:pt x="30430" y="66371"/>
                </a:lnTo>
                <a:lnTo>
                  <a:pt x="31578" y="66371"/>
                </a:lnTo>
                <a:lnTo>
                  <a:pt x="31578" y="66371"/>
                </a:lnTo>
                <a:lnTo>
                  <a:pt x="31578" y="66371"/>
                </a:lnTo>
                <a:lnTo>
                  <a:pt x="33301" y="66371"/>
                </a:lnTo>
                <a:lnTo>
                  <a:pt x="33301" y="66371"/>
                </a:lnTo>
                <a:lnTo>
                  <a:pt x="33301" y="66371"/>
                </a:lnTo>
                <a:lnTo>
                  <a:pt x="33301" y="66371"/>
                </a:lnTo>
                <a:lnTo>
                  <a:pt x="33301" y="66371"/>
                </a:lnTo>
                <a:lnTo>
                  <a:pt x="34449" y="66371"/>
                </a:lnTo>
                <a:lnTo>
                  <a:pt x="34449" y="66371"/>
                </a:lnTo>
                <a:lnTo>
                  <a:pt x="34449" y="66371"/>
                </a:lnTo>
                <a:lnTo>
                  <a:pt x="34449" y="66371"/>
                </a:lnTo>
                <a:lnTo>
                  <a:pt x="35598" y="66371"/>
                </a:lnTo>
                <a:lnTo>
                  <a:pt x="35598" y="66371"/>
                </a:lnTo>
                <a:lnTo>
                  <a:pt x="35598" y="66371"/>
                </a:lnTo>
                <a:lnTo>
                  <a:pt x="35598" y="66371"/>
                </a:lnTo>
                <a:lnTo>
                  <a:pt x="36746" y="66371"/>
                </a:lnTo>
                <a:lnTo>
                  <a:pt x="36746" y="66371"/>
                </a:lnTo>
                <a:lnTo>
                  <a:pt x="36746" y="66371"/>
                </a:lnTo>
                <a:lnTo>
                  <a:pt x="36746" y="65309"/>
                </a:lnTo>
                <a:lnTo>
                  <a:pt x="36746" y="65309"/>
                </a:lnTo>
                <a:lnTo>
                  <a:pt x="37894" y="65309"/>
                </a:lnTo>
                <a:lnTo>
                  <a:pt x="37894" y="65309"/>
                </a:lnTo>
                <a:lnTo>
                  <a:pt x="37894" y="65309"/>
                </a:lnTo>
                <a:lnTo>
                  <a:pt x="37894" y="65309"/>
                </a:lnTo>
                <a:lnTo>
                  <a:pt x="37894" y="65309"/>
                </a:lnTo>
                <a:lnTo>
                  <a:pt x="39617" y="65309"/>
                </a:lnTo>
                <a:lnTo>
                  <a:pt x="39617" y="65309"/>
                </a:lnTo>
                <a:lnTo>
                  <a:pt x="39617" y="65309"/>
                </a:lnTo>
                <a:lnTo>
                  <a:pt x="39617" y="65309"/>
                </a:lnTo>
                <a:lnTo>
                  <a:pt x="40765" y="65309"/>
                </a:lnTo>
                <a:lnTo>
                  <a:pt x="40765" y="65309"/>
                </a:lnTo>
                <a:lnTo>
                  <a:pt x="40765" y="65309"/>
                </a:lnTo>
                <a:lnTo>
                  <a:pt x="40765" y="64247"/>
                </a:lnTo>
                <a:lnTo>
                  <a:pt x="40765" y="64247"/>
                </a:lnTo>
                <a:lnTo>
                  <a:pt x="41913" y="64247"/>
                </a:lnTo>
                <a:lnTo>
                  <a:pt x="41913" y="64247"/>
                </a:lnTo>
                <a:lnTo>
                  <a:pt x="41913" y="64247"/>
                </a:lnTo>
                <a:lnTo>
                  <a:pt x="41913" y="64247"/>
                </a:lnTo>
                <a:lnTo>
                  <a:pt x="41913" y="64247"/>
                </a:lnTo>
                <a:lnTo>
                  <a:pt x="43062" y="64247"/>
                </a:lnTo>
                <a:lnTo>
                  <a:pt x="43062" y="64247"/>
                </a:lnTo>
                <a:lnTo>
                  <a:pt x="43062" y="64247"/>
                </a:lnTo>
                <a:lnTo>
                  <a:pt x="43062" y="64247"/>
                </a:lnTo>
                <a:lnTo>
                  <a:pt x="44210" y="64247"/>
                </a:lnTo>
                <a:lnTo>
                  <a:pt x="44210" y="64247"/>
                </a:lnTo>
                <a:lnTo>
                  <a:pt x="44210" y="64247"/>
                </a:lnTo>
                <a:lnTo>
                  <a:pt x="44210" y="62654"/>
                </a:lnTo>
                <a:lnTo>
                  <a:pt x="44210" y="62654"/>
                </a:lnTo>
                <a:lnTo>
                  <a:pt x="44210" y="62654"/>
                </a:lnTo>
                <a:lnTo>
                  <a:pt x="45933" y="62654"/>
                </a:lnTo>
                <a:lnTo>
                  <a:pt x="45933" y="62654"/>
                </a:lnTo>
                <a:lnTo>
                  <a:pt x="45933" y="61592"/>
                </a:lnTo>
                <a:lnTo>
                  <a:pt x="44210" y="61592"/>
                </a:lnTo>
                <a:lnTo>
                  <a:pt x="44210" y="61592"/>
                </a:lnTo>
                <a:lnTo>
                  <a:pt x="44210" y="61592"/>
                </a:lnTo>
                <a:lnTo>
                  <a:pt x="44210" y="61592"/>
                </a:lnTo>
                <a:lnTo>
                  <a:pt x="44210" y="60530"/>
                </a:lnTo>
                <a:lnTo>
                  <a:pt x="44210" y="60530"/>
                </a:lnTo>
                <a:lnTo>
                  <a:pt x="44210" y="60530"/>
                </a:lnTo>
                <a:lnTo>
                  <a:pt x="44210" y="60530"/>
                </a:lnTo>
                <a:lnTo>
                  <a:pt x="44210" y="59469"/>
                </a:lnTo>
                <a:lnTo>
                  <a:pt x="45933" y="59469"/>
                </a:lnTo>
                <a:lnTo>
                  <a:pt x="45933" y="59469"/>
                </a:lnTo>
                <a:lnTo>
                  <a:pt x="45933" y="59469"/>
                </a:lnTo>
                <a:lnTo>
                  <a:pt x="45933" y="59469"/>
                </a:lnTo>
                <a:lnTo>
                  <a:pt x="45933" y="58407"/>
                </a:lnTo>
                <a:lnTo>
                  <a:pt x="45933" y="58407"/>
                </a:lnTo>
                <a:lnTo>
                  <a:pt x="45933" y="58407"/>
                </a:lnTo>
                <a:lnTo>
                  <a:pt x="44210" y="58407"/>
                </a:lnTo>
                <a:lnTo>
                  <a:pt x="44210" y="56814"/>
                </a:lnTo>
                <a:lnTo>
                  <a:pt x="44210" y="56814"/>
                </a:lnTo>
                <a:lnTo>
                  <a:pt x="44210" y="56814"/>
                </a:lnTo>
                <a:lnTo>
                  <a:pt x="44210" y="55752"/>
                </a:lnTo>
                <a:lnTo>
                  <a:pt x="45933" y="55752"/>
                </a:lnTo>
                <a:lnTo>
                  <a:pt x="45933" y="55752"/>
                </a:lnTo>
                <a:lnTo>
                  <a:pt x="45933" y="55752"/>
                </a:lnTo>
                <a:lnTo>
                  <a:pt x="45933" y="54690"/>
                </a:lnTo>
                <a:lnTo>
                  <a:pt x="45933" y="54690"/>
                </a:lnTo>
                <a:lnTo>
                  <a:pt x="45933" y="54690"/>
                </a:lnTo>
                <a:lnTo>
                  <a:pt x="45933" y="54690"/>
                </a:lnTo>
                <a:lnTo>
                  <a:pt x="45933" y="53628"/>
                </a:lnTo>
                <a:lnTo>
                  <a:pt x="45933" y="53628"/>
                </a:lnTo>
                <a:lnTo>
                  <a:pt x="45933" y="53628"/>
                </a:lnTo>
                <a:lnTo>
                  <a:pt x="45933" y="53628"/>
                </a:lnTo>
                <a:lnTo>
                  <a:pt x="47081" y="53628"/>
                </a:lnTo>
                <a:lnTo>
                  <a:pt x="47081" y="53628"/>
                </a:lnTo>
                <a:lnTo>
                  <a:pt x="47081" y="53628"/>
                </a:lnTo>
                <a:lnTo>
                  <a:pt x="47081" y="53628"/>
                </a:lnTo>
                <a:lnTo>
                  <a:pt x="48229" y="53628"/>
                </a:lnTo>
                <a:lnTo>
                  <a:pt x="48229" y="52566"/>
                </a:lnTo>
                <a:lnTo>
                  <a:pt x="48229" y="52566"/>
                </a:lnTo>
                <a:lnTo>
                  <a:pt x="48229" y="52566"/>
                </a:lnTo>
                <a:lnTo>
                  <a:pt x="48229" y="52566"/>
                </a:lnTo>
                <a:lnTo>
                  <a:pt x="48229" y="52566"/>
                </a:lnTo>
                <a:lnTo>
                  <a:pt x="48229" y="50973"/>
                </a:lnTo>
                <a:lnTo>
                  <a:pt x="48229" y="50973"/>
                </a:lnTo>
                <a:lnTo>
                  <a:pt x="48229" y="50973"/>
                </a:lnTo>
                <a:lnTo>
                  <a:pt x="49377" y="50973"/>
                </a:lnTo>
                <a:lnTo>
                  <a:pt x="49377" y="50973"/>
                </a:lnTo>
                <a:lnTo>
                  <a:pt x="49377" y="50973"/>
                </a:lnTo>
                <a:lnTo>
                  <a:pt x="49377" y="49911"/>
                </a:lnTo>
                <a:lnTo>
                  <a:pt x="49377" y="49911"/>
                </a:lnTo>
                <a:lnTo>
                  <a:pt x="49377" y="49911"/>
                </a:lnTo>
                <a:lnTo>
                  <a:pt x="50526" y="49911"/>
                </a:lnTo>
                <a:lnTo>
                  <a:pt x="50526" y="49911"/>
                </a:lnTo>
                <a:lnTo>
                  <a:pt x="50526" y="49911"/>
                </a:lnTo>
                <a:lnTo>
                  <a:pt x="50526" y="50973"/>
                </a:lnTo>
                <a:lnTo>
                  <a:pt x="52248" y="50973"/>
                </a:lnTo>
                <a:lnTo>
                  <a:pt x="52248" y="50973"/>
                </a:lnTo>
                <a:lnTo>
                  <a:pt x="52248" y="50973"/>
                </a:lnTo>
                <a:lnTo>
                  <a:pt x="52248" y="50973"/>
                </a:lnTo>
                <a:lnTo>
                  <a:pt x="52248" y="50973"/>
                </a:lnTo>
                <a:lnTo>
                  <a:pt x="53397" y="50973"/>
                </a:lnTo>
                <a:lnTo>
                  <a:pt x="53397" y="50973"/>
                </a:lnTo>
                <a:lnTo>
                  <a:pt x="53397" y="50973"/>
                </a:lnTo>
                <a:lnTo>
                  <a:pt x="53397" y="50973"/>
                </a:lnTo>
                <a:lnTo>
                  <a:pt x="54545" y="50973"/>
                </a:lnTo>
                <a:lnTo>
                  <a:pt x="54545" y="50973"/>
                </a:lnTo>
                <a:lnTo>
                  <a:pt x="54545" y="50973"/>
                </a:lnTo>
                <a:lnTo>
                  <a:pt x="54545" y="50973"/>
                </a:lnTo>
                <a:lnTo>
                  <a:pt x="55693" y="50973"/>
                </a:lnTo>
                <a:lnTo>
                  <a:pt x="55693" y="50973"/>
                </a:lnTo>
                <a:lnTo>
                  <a:pt x="55693" y="49911"/>
                </a:lnTo>
                <a:lnTo>
                  <a:pt x="55693" y="49911"/>
                </a:lnTo>
                <a:lnTo>
                  <a:pt x="55693" y="49911"/>
                </a:lnTo>
                <a:lnTo>
                  <a:pt x="56842" y="49911"/>
                </a:lnTo>
                <a:lnTo>
                  <a:pt x="56842" y="49911"/>
                </a:lnTo>
                <a:lnTo>
                  <a:pt x="56842" y="49911"/>
                </a:lnTo>
                <a:lnTo>
                  <a:pt x="56842" y="49911"/>
                </a:lnTo>
                <a:lnTo>
                  <a:pt x="56842" y="49911"/>
                </a:lnTo>
                <a:lnTo>
                  <a:pt x="56842" y="48849"/>
                </a:lnTo>
                <a:lnTo>
                  <a:pt x="56842" y="48849"/>
                </a:lnTo>
                <a:lnTo>
                  <a:pt x="56842" y="48849"/>
                </a:lnTo>
                <a:lnTo>
                  <a:pt x="55693" y="48849"/>
                </a:lnTo>
                <a:lnTo>
                  <a:pt x="55693" y="48849"/>
                </a:lnTo>
                <a:lnTo>
                  <a:pt x="55693" y="48849"/>
                </a:lnTo>
                <a:lnTo>
                  <a:pt x="55693" y="48849"/>
                </a:lnTo>
                <a:lnTo>
                  <a:pt x="55693" y="48849"/>
                </a:lnTo>
                <a:lnTo>
                  <a:pt x="55693" y="47787"/>
                </a:lnTo>
                <a:lnTo>
                  <a:pt x="55693" y="47787"/>
                </a:lnTo>
                <a:lnTo>
                  <a:pt x="55693" y="47787"/>
                </a:lnTo>
                <a:lnTo>
                  <a:pt x="55693" y="48849"/>
                </a:lnTo>
                <a:lnTo>
                  <a:pt x="56842" y="48849"/>
                </a:lnTo>
                <a:lnTo>
                  <a:pt x="56842" y="47787"/>
                </a:lnTo>
                <a:lnTo>
                  <a:pt x="56842" y="47787"/>
                </a:lnTo>
                <a:lnTo>
                  <a:pt x="56842" y="47787"/>
                </a:lnTo>
                <a:lnTo>
                  <a:pt x="56842" y="47787"/>
                </a:lnTo>
                <a:lnTo>
                  <a:pt x="56842" y="47787"/>
                </a:lnTo>
                <a:lnTo>
                  <a:pt x="56842" y="47787"/>
                </a:lnTo>
                <a:lnTo>
                  <a:pt x="58564" y="47787"/>
                </a:lnTo>
                <a:lnTo>
                  <a:pt x="58564" y="47787"/>
                </a:lnTo>
                <a:lnTo>
                  <a:pt x="58564" y="47787"/>
                </a:lnTo>
                <a:lnTo>
                  <a:pt x="59712" y="47787"/>
                </a:lnTo>
                <a:lnTo>
                  <a:pt x="59712" y="47787"/>
                </a:lnTo>
                <a:lnTo>
                  <a:pt x="59712" y="47787"/>
                </a:lnTo>
                <a:lnTo>
                  <a:pt x="59712" y="46725"/>
                </a:lnTo>
                <a:lnTo>
                  <a:pt x="59712" y="46725"/>
                </a:lnTo>
                <a:lnTo>
                  <a:pt x="59712" y="46725"/>
                </a:lnTo>
                <a:lnTo>
                  <a:pt x="59712" y="46725"/>
                </a:lnTo>
                <a:lnTo>
                  <a:pt x="59712" y="46725"/>
                </a:lnTo>
                <a:lnTo>
                  <a:pt x="60861" y="46725"/>
                </a:lnTo>
                <a:lnTo>
                  <a:pt x="60861" y="45132"/>
                </a:lnTo>
                <a:lnTo>
                  <a:pt x="60861" y="45132"/>
                </a:lnTo>
                <a:lnTo>
                  <a:pt x="60861" y="46725"/>
                </a:lnTo>
                <a:lnTo>
                  <a:pt x="60861" y="46725"/>
                </a:lnTo>
                <a:lnTo>
                  <a:pt x="60861" y="46725"/>
                </a:lnTo>
                <a:lnTo>
                  <a:pt x="62009" y="46725"/>
                </a:lnTo>
                <a:lnTo>
                  <a:pt x="62009" y="46725"/>
                </a:lnTo>
                <a:lnTo>
                  <a:pt x="62009" y="46725"/>
                </a:lnTo>
                <a:lnTo>
                  <a:pt x="62009" y="46725"/>
                </a:lnTo>
                <a:lnTo>
                  <a:pt x="63157" y="46725"/>
                </a:lnTo>
                <a:lnTo>
                  <a:pt x="63157" y="46725"/>
                </a:lnTo>
                <a:lnTo>
                  <a:pt x="63157" y="46725"/>
                </a:lnTo>
                <a:lnTo>
                  <a:pt x="63157" y="46725"/>
                </a:lnTo>
                <a:lnTo>
                  <a:pt x="63157" y="45132"/>
                </a:lnTo>
                <a:lnTo>
                  <a:pt x="63157" y="45132"/>
                </a:lnTo>
                <a:lnTo>
                  <a:pt x="63157" y="46725"/>
                </a:lnTo>
                <a:lnTo>
                  <a:pt x="64880" y="46725"/>
                </a:lnTo>
                <a:lnTo>
                  <a:pt x="64880" y="46725"/>
                </a:lnTo>
                <a:lnTo>
                  <a:pt x="64880" y="46725"/>
                </a:lnTo>
                <a:lnTo>
                  <a:pt x="64880" y="46725"/>
                </a:lnTo>
                <a:lnTo>
                  <a:pt x="64880" y="46725"/>
                </a:lnTo>
                <a:lnTo>
                  <a:pt x="66028" y="46725"/>
                </a:lnTo>
                <a:lnTo>
                  <a:pt x="66028" y="47787"/>
                </a:lnTo>
                <a:lnTo>
                  <a:pt x="66028" y="47787"/>
                </a:lnTo>
                <a:lnTo>
                  <a:pt x="66028" y="47787"/>
                </a:lnTo>
                <a:lnTo>
                  <a:pt x="66028" y="47787"/>
                </a:lnTo>
                <a:lnTo>
                  <a:pt x="66028" y="47787"/>
                </a:lnTo>
                <a:lnTo>
                  <a:pt x="66028" y="47787"/>
                </a:lnTo>
                <a:lnTo>
                  <a:pt x="67177" y="47787"/>
                </a:lnTo>
                <a:lnTo>
                  <a:pt x="67177" y="47787"/>
                </a:lnTo>
                <a:lnTo>
                  <a:pt x="67177" y="47787"/>
                </a:lnTo>
                <a:lnTo>
                  <a:pt x="67177" y="47787"/>
                </a:lnTo>
                <a:lnTo>
                  <a:pt x="67177" y="47787"/>
                </a:lnTo>
                <a:lnTo>
                  <a:pt x="67177" y="47787"/>
                </a:lnTo>
                <a:lnTo>
                  <a:pt x="68325" y="47787"/>
                </a:lnTo>
                <a:lnTo>
                  <a:pt x="68325" y="46725"/>
                </a:lnTo>
                <a:lnTo>
                  <a:pt x="68325" y="46725"/>
                </a:lnTo>
                <a:lnTo>
                  <a:pt x="68325" y="46725"/>
                </a:lnTo>
                <a:lnTo>
                  <a:pt x="68325" y="46725"/>
                </a:lnTo>
                <a:lnTo>
                  <a:pt x="68325" y="46725"/>
                </a:lnTo>
                <a:lnTo>
                  <a:pt x="68325" y="45132"/>
                </a:lnTo>
                <a:lnTo>
                  <a:pt x="69473" y="45132"/>
                </a:lnTo>
                <a:lnTo>
                  <a:pt x="69473" y="45132"/>
                </a:lnTo>
                <a:lnTo>
                  <a:pt x="69473" y="45132"/>
                </a:lnTo>
                <a:lnTo>
                  <a:pt x="69473" y="45132"/>
                </a:lnTo>
                <a:lnTo>
                  <a:pt x="69473" y="45132"/>
                </a:lnTo>
                <a:lnTo>
                  <a:pt x="69473" y="45132"/>
                </a:lnTo>
                <a:lnTo>
                  <a:pt x="69473" y="44070"/>
                </a:lnTo>
                <a:lnTo>
                  <a:pt x="69473" y="44070"/>
                </a:lnTo>
                <a:lnTo>
                  <a:pt x="69473" y="44070"/>
                </a:lnTo>
                <a:lnTo>
                  <a:pt x="69473" y="44070"/>
                </a:lnTo>
                <a:lnTo>
                  <a:pt x="69473" y="43008"/>
                </a:lnTo>
                <a:lnTo>
                  <a:pt x="69473" y="43008"/>
                </a:lnTo>
                <a:lnTo>
                  <a:pt x="69473" y="43008"/>
                </a:lnTo>
                <a:lnTo>
                  <a:pt x="69473" y="41946"/>
                </a:lnTo>
                <a:lnTo>
                  <a:pt x="69473" y="41946"/>
                </a:lnTo>
                <a:lnTo>
                  <a:pt x="69473" y="41946"/>
                </a:lnTo>
                <a:lnTo>
                  <a:pt x="69473" y="40884"/>
                </a:lnTo>
                <a:lnTo>
                  <a:pt x="69473" y="40884"/>
                </a:lnTo>
                <a:lnTo>
                  <a:pt x="69473" y="40884"/>
                </a:lnTo>
                <a:lnTo>
                  <a:pt x="69473" y="40884"/>
                </a:lnTo>
                <a:lnTo>
                  <a:pt x="69473" y="39292"/>
                </a:lnTo>
                <a:lnTo>
                  <a:pt x="69473" y="39292"/>
                </a:lnTo>
                <a:lnTo>
                  <a:pt x="69473" y="39292"/>
                </a:lnTo>
                <a:lnTo>
                  <a:pt x="69473" y="39292"/>
                </a:lnTo>
                <a:lnTo>
                  <a:pt x="69473" y="39292"/>
                </a:lnTo>
                <a:lnTo>
                  <a:pt x="71196" y="39292"/>
                </a:lnTo>
                <a:lnTo>
                  <a:pt x="71196" y="38230"/>
                </a:lnTo>
                <a:lnTo>
                  <a:pt x="71196" y="38230"/>
                </a:lnTo>
                <a:lnTo>
                  <a:pt x="71196" y="38230"/>
                </a:lnTo>
                <a:lnTo>
                  <a:pt x="71196" y="38230"/>
                </a:lnTo>
                <a:lnTo>
                  <a:pt x="71196" y="38230"/>
                </a:lnTo>
                <a:lnTo>
                  <a:pt x="71196" y="37168"/>
                </a:lnTo>
                <a:lnTo>
                  <a:pt x="71196" y="37168"/>
                </a:lnTo>
                <a:lnTo>
                  <a:pt x="71196" y="37168"/>
                </a:lnTo>
                <a:lnTo>
                  <a:pt x="71196" y="37168"/>
                </a:lnTo>
                <a:lnTo>
                  <a:pt x="71196" y="36106"/>
                </a:lnTo>
                <a:lnTo>
                  <a:pt x="71196" y="36106"/>
                </a:lnTo>
                <a:lnTo>
                  <a:pt x="71196" y="36106"/>
                </a:lnTo>
                <a:lnTo>
                  <a:pt x="71196" y="36106"/>
                </a:lnTo>
                <a:lnTo>
                  <a:pt x="71196" y="36106"/>
                </a:lnTo>
                <a:lnTo>
                  <a:pt x="71196" y="36106"/>
                </a:lnTo>
                <a:lnTo>
                  <a:pt x="71196" y="35044"/>
                </a:lnTo>
                <a:lnTo>
                  <a:pt x="71196" y="35044"/>
                </a:lnTo>
                <a:lnTo>
                  <a:pt x="72344" y="35044"/>
                </a:lnTo>
                <a:lnTo>
                  <a:pt x="72344" y="35044"/>
                </a:lnTo>
                <a:lnTo>
                  <a:pt x="72344" y="35044"/>
                </a:lnTo>
                <a:lnTo>
                  <a:pt x="72344" y="35044"/>
                </a:lnTo>
                <a:lnTo>
                  <a:pt x="73492" y="35044"/>
                </a:lnTo>
                <a:lnTo>
                  <a:pt x="73492" y="35044"/>
                </a:lnTo>
                <a:lnTo>
                  <a:pt x="73492" y="35044"/>
                </a:lnTo>
                <a:lnTo>
                  <a:pt x="73492" y="33451"/>
                </a:lnTo>
                <a:lnTo>
                  <a:pt x="73492" y="33451"/>
                </a:lnTo>
                <a:lnTo>
                  <a:pt x="74641" y="33451"/>
                </a:lnTo>
                <a:lnTo>
                  <a:pt x="74641" y="35044"/>
                </a:lnTo>
                <a:lnTo>
                  <a:pt x="74641" y="35044"/>
                </a:lnTo>
                <a:lnTo>
                  <a:pt x="74641" y="35044"/>
                </a:lnTo>
                <a:lnTo>
                  <a:pt x="74641" y="33451"/>
                </a:lnTo>
                <a:lnTo>
                  <a:pt x="74641" y="33451"/>
                </a:lnTo>
                <a:lnTo>
                  <a:pt x="75789" y="33451"/>
                </a:lnTo>
                <a:lnTo>
                  <a:pt x="75789" y="33451"/>
                </a:lnTo>
                <a:lnTo>
                  <a:pt x="75789" y="33451"/>
                </a:lnTo>
                <a:lnTo>
                  <a:pt x="75789" y="33451"/>
                </a:lnTo>
                <a:lnTo>
                  <a:pt x="75789" y="33451"/>
                </a:lnTo>
                <a:lnTo>
                  <a:pt x="77511" y="33451"/>
                </a:lnTo>
                <a:lnTo>
                  <a:pt x="77511" y="33451"/>
                </a:lnTo>
                <a:lnTo>
                  <a:pt x="77511" y="32389"/>
                </a:lnTo>
                <a:lnTo>
                  <a:pt x="77511" y="32389"/>
                </a:lnTo>
                <a:lnTo>
                  <a:pt x="77511" y="32389"/>
                </a:lnTo>
                <a:lnTo>
                  <a:pt x="77511" y="32389"/>
                </a:lnTo>
                <a:lnTo>
                  <a:pt x="78660" y="32389"/>
                </a:lnTo>
                <a:lnTo>
                  <a:pt x="78660" y="32389"/>
                </a:lnTo>
                <a:lnTo>
                  <a:pt x="78660" y="32389"/>
                </a:lnTo>
                <a:lnTo>
                  <a:pt x="78660" y="31327"/>
                </a:lnTo>
                <a:lnTo>
                  <a:pt x="78660" y="31327"/>
                </a:lnTo>
                <a:lnTo>
                  <a:pt x="78660" y="31327"/>
                </a:lnTo>
                <a:lnTo>
                  <a:pt x="77511" y="31327"/>
                </a:lnTo>
                <a:lnTo>
                  <a:pt x="77511" y="31327"/>
                </a:lnTo>
                <a:lnTo>
                  <a:pt x="77511" y="31327"/>
                </a:lnTo>
                <a:lnTo>
                  <a:pt x="77511" y="30265"/>
                </a:lnTo>
                <a:lnTo>
                  <a:pt x="77511" y="30265"/>
                </a:lnTo>
                <a:lnTo>
                  <a:pt x="77511" y="30265"/>
                </a:lnTo>
                <a:lnTo>
                  <a:pt x="77511" y="30265"/>
                </a:lnTo>
                <a:lnTo>
                  <a:pt x="77511" y="30265"/>
                </a:lnTo>
                <a:lnTo>
                  <a:pt x="77511" y="29203"/>
                </a:lnTo>
                <a:lnTo>
                  <a:pt x="77511" y="29203"/>
                </a:lnTo>
                <a:lnTo>
                  <a:pt x="77511" y="29203"/>
                </a:lnTo>
                <a:lnTo>
                  <a:pt x="77511" y="29203"/>
                </a:lnTo>
                <a:lnTo>
                  <a:pt x="77511" y="29203"/>
                </a:lnTo>
                <a:lnTo>
                  <a:pt x="75789" y="29203"/>
                </a:lnTo>
                <a:lnTo>
                  <a:pt x="75789" y="29203"/>
                </a:lnTo>
                <a:lnTo>
                  <a:pt x="75789" y="27610"/>
                </a:lnTo>
                <a:lnTo>
                  <a:pt x="75789" y="27610"/>
                </a:lnTo>
                <a:lnTo>
                  <a:pt x="74641" y="27610"/>
                </a:lnTo>
                <a:lnTo>
                  <a:pt x="74641" y="27610"/>
                </a:lnTo>
                <a:lnTo>
                  <a:pt x="74641" y="27610"/>
                </a:lnTo>
                <a:lnTo>
                  <a:pt x="74641" y="27610"/>
                </a:lnTo>
                <a:lnTo>
                  <a:pt x="74641" y="26548"/>
                </a:lnTo>
                <a:lnTo>
                  <a:pt x="74641" y="26548"/>
                </a:lnTo>
                <a:lnTo>
                  <a:pt x="74641" y="26548"/>
                </a:lnTo>
                <a:lnTo>
                  <a:pt x="74641" y="26548"/>
                </a:lnTo>
                <a:lnTo>
                  <a:pt x="74641" y="25486"/>
                </a:lnTo>
                <a:lnTo>
                  <a:pt x="74641" y="25486"/>
                </a:lnTo>
                <a:lnTo>
                  <a:pt x="74641" y="25486"/>
                </a:lnTo>
                <a:lnTo>
                  <a:pt x="74641" y="25486"/>
                </a:lnTo>
                <a:lnTo>
                  <a:pt x="75789" y="25486"/>
                </a:lnTo>
                <a:lnTo>
                  <a:pt x="75789" y="25486"/>
                </a:lnTo>
                <a:lnTo>
                  <a:pt x="75789" y="25486"/>
                </a:lnTo>
                <a:lnTo>
                  <a:pt x="75789" y="25486"/>
                </a:lnTo>
                <a:lnTo>
                  <a:pt x="77511" y="25486"/>
                </a:lnTo>
                <a:lnTo>
                  <a:pt x="77511" y="25486"/>
                </a:lnTo>
                <a:lnTo>
                  <a:pt x="77511" y="25486"/>
                </a:lnTo>
                <a:lnTo>
                  <a:pt x="77511" y="26548"/>
                </a:lnTo>
                <a:lnTo>
                  <a:pt x="77511" y="26548"/>
                </a:lnTo>
                <a:lnTo>
                  <a:pt x="78660" y="26548"/>
                </a:lnTo>
                <a:lnTo>
                  <a:pt x="78660" y="26548"/>
                </a:lnTo>
                <a:lnTo>
                  <a:pt x="78660" y="26548"/>
                </a:lnTo>
                <a:lnTo>
                  <a:pt x="78660" y="26548"/>
                </a:lnTo>
                <a:lnTo>
                  <a:pt x="79808" y="26548"/>
                </a:lnTo>
                <a:lnTo>
                  <a:pt x="79808" y="26548"/>
                </a:lnTo>
                <a:lnTo>
                  <a:pt x="79808" y="26548"/>
                </a:lnTo>
                <a:lnTo>
                  <a:pt x="80956" y="26548"/>
                </a:lnTo>
                <a:lnTo>
                  <a:pt x="80956" y="26548"/>
                </a:lnTo>
                <a:lnTo>
                  <a:pt x="80956" y="26548"/>
                </a:lnTo>
                <a:lnTo>
                  <a:pt x="80956" y="26548"/>
                </a:lnTo>
                <a:lnTo>
                  <a:pt x="82105" y="26548"/>
                </a:lnTo>
                <a:lnTo>
                  <a:pt x="82105" y="26548"/>
                </a:lnTo>
                <a:lnTo>
                  <a:pt x="82105" y="26548"/>
                </a:lnTo>
                <a:lnTo>
                  <a:pt x="82105" y="25486"/>
                </a:lnTo>
                <a:lnTo>
                  <a:pt x="82105" y="25486"/>
                </a:lnTo>
                <a:lnTo>
                  <a:pt x="83827" y="25486"/>
                </a:lnTo>
                <a:lnTo>
                  <a:pt x="83827" y="25486"/>
                </a:lnTo>
                <a:lnTo>
                  <a:pt x="83827" y="25486"/>
                </a:lnTo>
                <a:lnTo>
                  <a:pt x="83827" y="25486"/>
                </a:lnTo>
                <a:lnTo>
                  <a:pt x="84976" y="25486"/>
                </a:lnTo>
                <a:lnTo>
                  <a:pt x="84976" y="25486"/>
                </a:lnTo>
                <a:lnTo>
                  <a:pt x="84976" y="25486"/>
                </a:lnTo>
                <a:lnTo>
                  <a:pt x="84976" y="24424"/>
                </a:lnTo>
                <a:lnTo>
                  <a:pt x="84976" y="24424"/>
                </a:lnTo>
                <a:lnTo>
                  <a:pt x="84976" y="24424"/>
                </a:lnTo>
                <a:lnTo>
                  <a:pt x="84976" y="24424"/>
                </a:lnTo>
                <a:lnTo>
                  <a:pt x="84976" y="23362"/>
                </a:lnTo>
                <a:lnTo>
                  <a:pt x="84976" y="23362"/>
                </a:lnTo>
                <a:lnTo>
                  <a:pt x="84976" y="23362"/>
                </a:lnTo>
                <a:lnTo>
                  <a:pt x="84976" y="23362"/>
                </a:lnTo>
                <a:lnTo>
                  <a:pt x="84976" y="23362"/>
                </a:lnTo>
                <a:lnTo>
                  <a:pt x="84976" y="23362"/>
                </a:lnTo>
                <a:lnTo>
                  <a:pt x="84976" y="23362"/>
                </a:lnTo>
                <a:lnTo>
                  <a:pt x="84976" y="21769"/>
                </a:lnTo>
                <a:lnTo>
                  <a:pt x="84976" y="21769"/>
                </a:lnTo>
                <a:lnTo>
                  <a:pt x="84976" y="21769"/>
                </a:lnTo>
                <a:lnTo>
                  <a:pt x="83827" y="21769"/>
                </a:lnTo>
                <a:lnTo>
                  <a:pt x="83827" y="21769"/>
                </a:lnTo>
                <a:lnTo>
                  <a:pt x="83827" y="20707"/>
                </a:lnTo>
                <a:lnTo>
                  <a:pt x="83827" y="20707"/>
                </a:lnTo>
                <a:lnTo>
                  <a:pt x="84976" y="20707"/>
                </a:lnTo>
                <a:lnTo>
                  <a:pt x="84976" y="20707"/>
                </a:lnTo>
                <a:lnTo>
                  <a:pt x="84976" y="20707"/>
                </a:lnTo>
                <a:lnTo>
                  <a:pt x="84976" y="19646"/>
                </a:lnTo>
                <a:lnTo>
                  <a:pt x="84976" y="19646"/>
                </a:lnTo>
                <a:lnTo>
                  <a:pt x="84976" y="19646"/>
                </a:lnTo>
                <a:lnTo>
                  <a:pt x="84976" y="19646"/>
                </a:lnTo>
                <a:lnTo>
                  <a:pt x="84976" y="19646"/>
                </a:lnTo>
                <a:lnTo>
                  <a:pt x="86124" y="19646"/>
                </a:lnTo>
                <a:lnTo>
                  <a:pt x="86124" y="19646"/>
                </a:lnTo>
                <a:lnTo>
                  <a:pt x="86124" y="18584"/>
                </a:lnTo>
                <a:lnTo>
                  <a:pt x="86124" y="18584"/>
                </a:lnTo>
                <a:lnTo>
                  <a:pt x="86124" y="18584"/>
                </a:lnTo>
                <a:lnTo>
                  <a:pt x="86124" y="18584"/>
                </a:lnTo>
                <a:lnTo>
                  <a:pt x="86124" y="18584"/>
                </a:lnTo>
                <a:lnTo>
                  <a:pt x="86124" y="17522"/>
                </a:lnTo>
                <a:lnTo>
                  <a:pt x="87272" y="17522"/>
                </a:lnTo>
                <a:lnTo>
                  <a:pt x="87272" y="17522"/>
                </a:lnTo>
                <a:lnTo>
                  <a:pt x="87272" y="17522"/>
                </a:lnTo>
                <a:lnTo>
                  <a:pt x="87272" y="17522"/>
                </a:lnTo>
                <a:lnTo>
                  <a:pt x="88421" y="17522"/>
                </a:lnTo>
                <a:lnTo>
                  <a:pt x="88421" y="17522"/>
                </a:lnTo>
                <a:lnTo>
                  <a:pt x="88421" y="17522"/>
                </a:lnTo>
                <a:lnTo>
                  <a:pt x="88421" y="15929"/>
                </a:lnTo>
                <a:lnTo>
                  <a:pt x="88421" y="15929"/>
                </a:lnTo>
                <a:lnTo>
                  <a:pt x="88421" y="15929"/>
                </a:lnTo>
                <a:lnTo>
                  <a:pt x="88421" y="15929"/>
                </a:lnTo>
                <a:lnTo>
                  <a:pt x="88421" y="15929"/>
                </a:lnTo>
                <a:lnTo>
                  <a:pt x="88421" y="14867"/>
                </a:lnTo>
                <a:lnTo>
                  <a:pt x="90143" y="14867"/>
                </a:lnTo>
                <a:lnTo>
                  <a:pt x="90143" y="14867"/>
                </a:lnTo>
                <a:lnTo>
                  <a:pt x="88421" y="14867"/>
                </a:lnTo>
                <a:lnTo>
                  <a:pt x="88421" y="14867"/>
                </a:lnTo>
                <a:lnTo>
                  <a:pt x="88421" y="14867"/>
                </a:lnTo>
                <a:lnTo>
                  <a:pt x="88421" y="13805"/>
                </a:lnTo>
                <a:lnTo>
                  <a:pt x="88421" y="13805"/>
                </a:lnTo>
                <a:lnTo>
                  <a:pt x="88421" y="13805"/>
                </a:lnTo>
                <a:lnTo>
                  <a:pt x="88421" y="13805"/>
                </a:lnTo>
                <a:lnTo>
                  <a:pt x="88421" y="13805"/>
                </a:lnTo>
                <a:lnTo>
                  <a:pt x="88421" y="13805"/>
                </a:lnTo>
                <a:lnTo>
                  <a:pt x="88421" y="12743"/>
                </a:lnTo>
                <a:lnTo>
                  <a:pt x="90143" y="12743"/>
                </a:lnTo>
                <a:lnTo>
                  <a:pt x="90143" y="12743"/>
                </a:lnTo>
                <a:lnTo>
                  <a:pt x="88421" y="12743"/>
                </a:lnTo>
                <a:lnTo>
                  <a:pt x="88421" y="12743"/>
                </a:lnTo>
                <a:lnTo>
                  <a:pt x="88421" y="12743"/>
                </a:lnTo>
                <a:lnTo>
                  <a:pt x="88421" y="11681"/>
                </a:lnTo>
                <a:lnTo>
                  <a:pt x="88421" y="11681"/>
                </a:lnTo>
                <a:lnTo>
                  <a:pt x="88421" y="11681"/>
                </a:lnTo>
                <a:lnTo>
                  <a:pt x="88421" y="11681"/>
                </a:lnTo>
                <a:lnTo>
                  <a:pt x="88421" y="11681"/>
                </a:lnTo>
                <a:lnTo>
                  <a:pt x="88421" y="11681"/>
                </a:lnTo>
                <a:lnTo>
                  <a:pt x="88421" y="11681"/>
                </a:lnTo>
                <a:lnTo>
                  <a:pt x="88421" y="11681"/>
                </a:lnTo>
                <a:lnTo>
                  <a:pt x="88421" y="11681"/>
                </a:lnTo>
                <a:lnTo>
                  <a:pt x="88421" y="10088"/>
                </a:lnTo>
                <a:lnTo>
                  <a:pt x="88421" y="10088"/>
                </a:lnTo>
                <a:lnTo>
                  <a:pt x="88421" y="10088"/>
                </a:lnTo>
                <a:lnTo>
                  <a:pt x="88421" y="10088"/>
                </a:lnTo>
                <a:lnTo>
                  <a:pt x="88421" y="9026"/>
                </a:lnTo>
                <a:lnTo>
                  <a:pt x="87272" y="9026"/>
                </a:lnTo>
                <a:lnTo>
                  <a:pt x="87272" y="9026"/>
                </a:lnTo>
                <a:lnTo>
                  <a:pt x="87272" y="9026"/>
                </a:lnTo>
                <a:lnTo>
                  <a:pt x="87272" y="9026"/>
                </a:lnTo>
                <a:lnTo>
                  <a:pt x="87272" y="9026"/>
                </a:lnTo>
                <a:lnTo>
                  <a:pt x="87272" y="7964"/>
                </a:lnTo>
                <a:lnTo>
                  <a:pt x="86124" y="7964"/>
                </a:lnTo>
                <a:lnTo>
                  <a:pt x="86124" y="7964"/>
                </a:lnTo>
                <a:lnTo>
                  <a:pt x="86124" y="7964"/>
                </a:lnTo>
                <a:lnTo>
                  <a:pt x="86124" y="7964"/>
                </a:lnTo>
                <a:lnTo>
                  <a:pt x="86124" y="7964"/>
                </a:lnTo>
                <a:lnTo>
                  <a:pt x="86124" y="7964"/>
                </a:lnTo>
                <a:lnTo>
                  <a:pt x="86124" y="6902"/>
                </a:lnTo>
                <a:lnTo>
                  <a:pt x="86124" y="6902"/>
                </a:lnTo>
                <a:lnTo>
                  <a:pt x="86124" y="6902"/>
                </a:lnTo>
                <a:lnTo>
                  <a:pt x="86124" y="6902"/>
                </a:lnTo>
                <a:lnTo>
                  <a:pt x="86124" y="6902"/>
                </a:lnTo>
                <a:lnTo>
                  <a:pt x="86124" y="6902"/>
                </a:lnTo>
                <a:lnTo>
                  <a:pt x="87272" y="6902"/>
                </a:lnTo>
                <a:lnTo>
                  <a:pt x="87272" y="5840"/>
                </a:lnTo>
                <a:lnTo>
                  <a:pt x="87272" y="5840"/>
                </a:lnTo>
                <a:lnTo>
                  <a:pt x="87272" y="5840"/>
                </a:lnTo>
                <a:lnTo>
                  <a:pt x="87272" y="5840"/>
                </a:lnTo>
                <a:lnTo>
                  <a:pt x="87272" y="5840"/>
                </a:lnTo>
                <a:lnTo>
                  <a:pt x="88421" y="5840"/>
                </a:lnTo>
                <a:lnTo>
                  <a:pt x="88421" y="5840"/>
                </a:lnTo>
                <a:lnTo>
                  <a:pt x="88421" y="4247"/>
                </a:lnTo>
                <a:lnTo>
                  <a:pt x="88421" y="4247"/>
                </a:lnTo>
                <a:lnTo>
                  <a:pt x="88421" y="4247"/>
                </a:lnTo>
                <a:lnTo>
                  <a:pt x="88421" y="4247"/>
                </a:lnTo>
                <a:lnTo>
                  <a:pt x="88421" y="4247"/>
                </a:lnTo>
                <a:lnTo>
                  <a:pt x="88421" y="3185"/>
                </a:lnTo>
                <a:lnTo>
                  <a:pt x="90143" y="3185"/>
                </a:lnTo>
                <a:lnTo>
                  <a:pt x="90143" y="3185"/>
                </a:lnTo>
                <a:lnTo>
                  <a:pt x="90143" y="3185"/>
                </a:lnTo>
                <a:lnTo>
                  <a:pt x="90143" y="4247"/>
                </a:lnTo>
                <a:lnTo>
                  <a:pt x="90143" y="4247"/>
                </a:lnTo>
                <a:lnTo>
                  <a:pt x="90143" y="4247"/>
                </a:lnTo>
                <a:lnTo>
                  <a:pt x="91291" y="4247"/>
                </a:lnTo>
                <a:lnTo>
                  <a:pt x="91291" y="4247"/>
                </a:lnTo>
                <a:lnTo>
                  <a:pt x="91291" y="3185"/>
                </a:lnTo>
                <a:lnTo>
                  <a:pt x="91291" y="3185"/>
                </a:lnTo>
                <a:lnTo>
                  <a:pt x="91291" y="3185"/>
                </a:lnTo>
                <a:lnTo>
                  <a:pt x="91291" y="3185"/>
                </a:lnTo>
                <a:lnTo>
                  <a:pt x="91291" y="3185"/>
                </a:lnTo>
                <a:lnTo>
                  <a:pt x="92440" y="3185"/>
                </a:lnTo>
                <a:lnTo>
                  <a:pt x="92440" y="3185"/>
                </a:lnTo>
                <a:lnTo>
                  <a:pt x="92440" y="2123"/>
                </a:lnTo>
                <a:lnTo>
                  <a:pt x="92440" y="2123"/>
                </a:lnTo>
                <a:lnTo>
                  <a:pt x="92440" y="2123"/>
                </a:lnTo>
                <a:lnTo>
                  <a:pt x="93588" y="2123"/>
                </a:lnTo>
                <a:lnTo>
                  <a:pt x="93588" y="2123"/>
                </a:lnTo>
                <a:lnTo>
                  <a:pt x="93588" y="2123"/>
                </a:lnTo>
                <a:lnTo>
                  <a:pt x="93588" y="1061"/>
                </a:lnTo>
                <a:lnTo>
                  <a:pt x="93588" y="1061"/>
                </a:lnTo>
                <a:lnTo>
                  <a:pt x="93588" y="1061"/>
                </a:lnTo>
                <a:lnTo>
                  <a:pt x="93588" y="1061"/>
                </a:lnTo>
                <a:lnTo>
                  <a:pt x="93588" y="1061"/>
                </a:lnTo>
                <a:lnTo>
                  <a:pt x="94736" y="1061"/>
                </a:lnTo>
                <a:lnTo>
                  <a:pt x="94736" y="1061"/>
                </a:lnTo>
                <a:lnTo>
                  <a:pt x="94736" y="1061"/>
                </a:lnTo>
                <a:lnTo>
                  <a:pt x="94736" y="1061"/>
                </a:lnTo>
                <a:lnTo>
                  <a:pt x="94736" y="1061"/>
                </a:lnTo>
                <a:lnTo>
                  <a:pt x="96459" y="1061"/>
                </a:lnTo>
                <a:lnTo>
                  <a:pt x="96459" y="1061"/>
                </a:lnTo>
                <a:lnTo>
                  <a:pt x="96459" y="1061"/>
                </a:lnTo>
                <a:lnTo>
                  <a:pt x="96459" y="1061"/>
                </a:lnTo>
                <a:lnTo>
                  <a:pt x="96459" y="0"/>
                </a:lnTo>
                <a:lnTo>
                  <a:pt x="96459" y="0"/>
                </a:lnTo>
                <a:lnTo>
                  <a:pt x="97607" y="0"/>
                </a:lnTo>
                <a:lnTo>
                  <a:pt x="97607" y="0"/>
                </a:lnTo>
                <a:lnTo>
                  <a:pt x="97607" y="0"/>
                </a:lnTo>
                <a:lnTo>
                  <a:pt x="97607" y="0"/>
                </a:lnTo>
                <a:lnTo>
                  <a:pt x="97607" y="0"/>
                </a:lnTo>
                <a:lnTo>
                  <a:pt x="97607" y="0"/>
                </a:lnTo>
                <a:lnTo>
                  <a:pt x="98755" y="0"/>
                </a:lnTo>
                <a:lnTo>
                  <a:pt x="98755" y="0"/>
                </a:lnTo>
                <a:lnTo>
                  <a:pt x="98755" y="0"/>
                </a:lnTo>
                <a:lnTo>
                  <a:pt x="98755" y="0"/>
                </a:lnTo>
                <a:lnTo>
                  <a:pt x="99904" y="0"/>
                </a:lnTo>
                <a:lnTo>
                  <a:pt x="99904" y="0"/>
                </a:lnTo>
                <a:lnTo>
                  <a:pt x="99904" y="0"/>
                </a:lnTo>
                <a:lnTo>
                  <a:pt x="99904" y="0"/>
                </a:lnTo>
                <a:lnTo>
                  <a:pt x="99904" y="0"/>
                </a:lnTo>
                <a:lnTo>
                  <a:pt x="99904" y="0"/>
                </a:lnTo>
                <a:lnTo>
                  <a:pt x="101052" y="0"/>
                </a:lnTo>
                <a:lnTo>
                  <a:pt x="101052" y="0"/>
                </a:lnTo>
                <a:lnTo>
                  <a:pt x="101052" y="0"/>
                </a:lnTo>
                <a:lnTo>
                  <a:pt x="101052" y="0"/>
                </a:lnTo>
                <a:lnTo>
                  <a:pt x="102775" y="0"/>
                </a:lnTo>
                <a:lnTo>
                  <a:pt x="102775" y="0"/>
                </a:lnTo>
                <a:lnTo>
                  <a:pt x="102775" y="0"/>
                </a:lnTo>
                <a:lnTo>
                  <a:pt x="103923" y="0"/>
                </a:lnTo>
                <a:lnTo>
                  <a:pt x="103923" y="0"/>
                </a:lnTo>
                <a:lnTo>
                  <a:pt x="103923" y="0"/>
                </a:lnTo>
                <a:lnTo>
                  <a:pt x="103923" y="0"/>
                </a:lnTo>
                <a:lnTo>
                  <a:pt x="103923" y="0"/>
                </a:lnTo>
                <a:lnTo>
                  <a:pt x="105071" y="0"/>
                </a:lnTo>
                <a:lnTo>
                  <a:pt x="105071" y="0"/>
                </a:lnTo>
                <a:lnTo>
                  <a:pt x="105071" y="0"/>
                </a:lnTo>
                <a:lnTo>
                  <a:pt x="105071" y="0"/>
                </a:lnTo>
                <a:lnTo>
                  <a:pt x="105071" y="0"/>
                </a:lnTo>
                <a:lnTo>
                  <a:pt x="106220" y="0"/>
                </a:lnTo>
                <a:lnTo>
                  <a:pt x="106220" y="0"/>
                </a:lnTo>
                <a:lnTo>
                  <a:pt x="106220" y="0"/>
                </a:lnTo>
                <a:lnTo>
                  <a:pt x="106220" y="0"/>
                </a:lnTo>
                <a:lnTo>
                  <a:pt x="106220" y="0"/>
                </a:lnTo>
                <a:lnTo>
                  <a:pt x="106220" y="0"/>
                </a:lnTo>
                <a:lnTo>
                  <a:pt x="107368" y="0"/>
                </a:lnTo>
                <a:lnTo>
                  <a:pt x="107368" y="1061"/>
                </a:lnTo>
                <a:lnTo>
                  <a:pt x="107368" y="1061"/>
                </a:lnTo>
                <a:lnTo>
                  <a:pt x="107368" y="1061"/>
                </a:lnTo>
                <a:lnTo>
                  <a:pt x="107368" y="1061"/>
                </a:lnTo>
                <a:lnTo>
                  <a:pt x="107368" y="1061"/>
                </a:lnTo>
                <a:lnTo>
                  <a:pt x="107368" y="1061"/>
                </a:lnTo>
                <a:lnTo>
                  <a:pt x="107368" y="1061"/>
                </a:lnTo>
                <a:lnTo>
                  <a:pt x="106220" y="1061"/>
                </a:lnTo>
                <a:lnTo>
                  <a:pt x="106220" y="1061"/>
                </a:lnTo>
                <a:lnTo>
                  <a:pt x="106220" y="1061"/>
                </a:lnTo>
                <a:lnTo>
                  <a:pt x="106220" y="1061"/>
                </a:lnTo>
                <a:lnTo>
                  <a:pt x="105071" y="1061"/>
                </a:lnTo>
                <a:lnTo>
                  <a:pt x="105071" y="1061"/>
                </a:lnTo>
                <a:lnTo>
                  <a:pt x="105071" y="1061"/>
                </a:lnTo>
                <a:lnTo>
                  <a:pt x="103923" y="1061"/>
                </a:lnTo>
                <a:lnTo>
                  <a:pt x="103923" y="1061"/>
                </a:lnTo>
                <a:lnTo>
                  <a:pt x="103923" y="1061"/>
                </a:lnTo>
                <a:lnTo>
                  <a:pt x="103923" y="1061"/>
                </a:lnTo>
                <a:lnTo>
                  <a:pt x="103923" y="1061"/>
                </a:lnTo>
                <a:lnTo>
                  <a:pt x="103923" y="1061"/>
                </a:lnTo>
                <a:lnTo>
                  <a:pt x="102775" y="1061"/>
                </a:lnTo>
                <a:lnTo>
                  <a:pt x="102775" y="1061"/>
                </a:lnTo>
                <a:lnTo>
                  <a:pt x="102775" y="1061"/>
                </a:lnTo>
                <a:lnTo>
                  <a:pt x="102775" y="1061"/>
                </a:lnTo>
                <a:lnTo>
                  <a:pt x="102775" y="1061"/>
                </a:lnTo>
                <a:lnTo>
                  <a:pt x="101052" y="1061"/>
                </a:lnTo>
                <a:lnTo>
                  <a:pt x="101052" y="1061"/>
                </a:lnTo>
                <a:lnTo>
                  <a:pt x="101052" y="1061"/>
                </a:lnTo>
                <a:lnTo>
                  <a:pt x="101052" y="2123"/>
                </a:lnTo>
                <a:lnTo>
                  <a:pt x="101052" y="2123"/>
                </a:lnTo>
                <a:lnTo>
                  <a:pt x="101052" y="2123"/>
                </a:lnTo>
                <a:lnTo>
                  <a:pt x="101052" y="2123"/>
                </a:lnTo>
                <a:lnTo>
                  <a:pt x="101052" y="2123"/>
                </a:lnTo>
                <a:lnTo>
                  <a:pt x="101052" y="2123"/>
                </a:lnTo>
                <a:lnTo>
                  <a:pt x="101052" y="3185"/>
                </a:lnTo>
                <a:lnTo>
                  <a:pt x="99904" y="3185"/>
                </a:lnTo>
                <a:lnTo>
                  <a:pt x="99904" y="3185"/>
                </a:lnTo>
                <a:lnTo>
                  <a:pt x="99904" y="3185"/>
                </a:lnTo>
                <a:lnTo>
                  <a:pt x="99904" y="3185"/>
                </a:lnTo>
                <a:lnTo>
                  <a:pt x="99904" y="3185"/>
                </a:lnTo>
                <a:lnTo>
                  <a:pt x="99904" y="3185"/>
                </a:lnTo>
                <a:lnTo>
                  <a:pt x="99904" y="4247"/>
                </a:lnTo>
                <a:lnTo>
                  <a:pt x="99904" y="4247"/>
                </a:lnTo>
                <a:lnTo>
                  <a:pt x="98755" y="4247"/>
                </a:lnTo>
                <a:lnTo>
                  <a:pt x="98755" y="4247"/>
                </a:lnTo>
                <a:lnTo>
                  <a:pt x="98755" y="4247"/>
                </a:lnTo>
                <a:lnTo>
                  <a:pt x="98755" y="4247"/>
                </a:lnTo>
                <a:lnTo>
                  <a:pt x="98755" y="5840"/>
                </a:lnTo>
                <a:lnTo>
                  <a:pt x="97607" y="5840"/>
                </a:lnTo>
                <a:lnTo>
                  <a:pt x="97607" y="5840"/>
                </a:lnTo>
                <a:lnTo>
                  <a:pt x="97607" y="5840"/>
                </a:lnTo>
                <a:lnTo>
                  <a:pt x="97607" y="5840"/>
                </a:lnTo>
                <a:lnTo>
                  <a:pt x="97607" y="5840"/>
                </a:lnTo>
                <a:lnTo>
                  <a:pt x="96459" y="5840"/>
                </a:lnTo>
                <a:lnTo>
                  <a:pt x="96459" y="5840"/>
                </a:lnTo>
                <a:lnTo>
                  <a:pt x="96459" y="6902"/>
                </a:lnTo>
                <a:lnTo>
                  <a:pt x="96459" y="6902"/>
                </a:lnTo>
                <a:lnTo>
                  <a:pt x="96459" y="6902"/>
                </a:lnTo>
                <a:lnTo>
                  <a:pt x="96459" y="7964"/>
                </a:lnTo>
                <a:lnTo>
                  <a:pt x="97607" y="7964"/>
                </a:lnTo>
                <a:lnTo>
                  <a:pt x="97607" y="7964"/>
                </a:lnTo>
                <a:lnTo>
                  <a:pt x="96459" y="7964"/>
                </a:lnTo>
                <a:lnTo>
                  <a:pt x="96459" y="7964"/>
                </a:lnTo>
                <a:lnTo>
                  <a:pt x="96459" y="9026"/>
                </a:lnTo>
                <a:lnTo>
                  <a:pt x="96459" y="9026"/>
                </a:lnTo>
                <a:lnTo>
                  <a:pt x="97607" y="9026"/>
                </a:lnTo>
                <a:lnTo>
                  <a:pt x="97607" y="9026"/>
                </a:lnTo>
                <a:lnTo>
                  <a:pt x="97607" y="9026"/>
                </a:lnTo>
                <a:lnTo>
                  <a:pt x="97607" y="9026"/>
                </a:lnTo>
                <a:lnTo>
                  <a:pt x="97607" y="9026"/>
                </a:lnTo>
                <a:lnTo>
                  <a:pt x="98755" y="9026"/>
                </a:lnTo>
                <a:lnTo>
                  <a:pt x="98755" y="9026"/>
                </a:lnTo>
                <a:lnTo>
                  <a:pt x="98755" y="9026"/>
                </a:lnTo>
                <a:lnTo>
                  <a:pt x="98755" y="9026"/>
                </a:lnTo>
                <a:lnTo>
                  <a:pt x="98755" y="9026"/>
                </a:lnTo>
                <a:lnTo>
                  <a:pt x="99904" y="9026"/>
                </a:lnTo>
                <a:lnTo>
                  <a:pt x="99904" y="9026"/>
                </a:lnTo>
                <a:lnTo>
                  <a:pt x="99904" y="9026"/>
                </a:lnTo>
                <a:lnTo>
                  <a:pt x="99904" y="9026"/>
                </a:lnTo>
                <a:lnTo>
                  <a:pt x="101052" y="9026"/>
                </a:lnTo>
                <a:lnTo>
                  <a:pt x="101052" y="9026"/>
                </a:lnTo>
                <a:lnTo>
                  <a:pt x="101052" y="9026"/>
                </a:lnTo>
                <a:lnTo>
                  <a:pt x="101052" y="9026"/>
                </a:lnTo>
                <a:lnTo>
                  <a:pt x="101052" y="9026"/>
                </a:lnTo>
                <a:lnTo>
                  <a:pt x="101052" y="10088"/>
                </a:lnTo>
                <a:lnTo>
                  <a:pt x="101052" y="10088"/>
                </a:lnTo>
                <a:lnTo>
                  <a:pt x="101052" y="10088"/>
                </a:lnTo>
                <a:lnTo>
                  <a:pt x="101052" y="10088"/>
                </a:lnTo>
                <a:lnTo>
                  <a:pt x="101052" y="11681"/>
                </a:lnTo>
                <a:lnTo>
                  <a:pt x="102775" y="11681"/>
                </a:lnTo>
                <a:lnTo>
                  <a:pt x="102775" y="11681"/>
                </a:lnTo>
                <a:lnTo>
                  <a:pt x="102775" y="11681"/>
                </a:lnTo>
                <a:lnTo>
                  <a:pt x="102775" y="11681"/>
                </a:lnTo>
                <a:lnTo>
                  <a:pt x="103923" y="11681"/>
                </a:lnTo>
                <a:lnTo>
                  <a:pt x="103923" y="11681"/>
                </a:lnTo>
                <a:lnTo>
                  <a:pt x="103923" y="11681"/>
                </a:lnTo>
                <a:lnTo>
                  <a:pt x="103923" y="11681"/>
                </a:lnTo>
                <a:lnTo>
                  <a:pt x="103923" y="11681"/>
                </a:lnTo>
                <a:lnTo>
                  <a:pt x="105071" y="11681"/>
                </a:lnTo>
                <a:lnTo>
                  <a:pt x="105071" y="11681"/>
                </a:lnTo>
                <a:lnTo>
                  <a:pt x="105071" y="11681"/>
                </a:lnTo>
                <a:lnTo>
                  <a:pt x="105071" y="11681"/>
                </a:lnTo>
                <a:lnTo>
                  <a:pt x="106220" y="11681"/>
                </a:lnTo>
                <a:lnTo>
                  <a:pt x="106220" y="11681"/>
                </a:lnTo>
                <a:lnTo>
                  <a:pt x="106220" y="11681"/>
                </a:lnTo>
                <a:lnTo>
                  <a:pt x="106220" y="11681"/>
                </a:lnTo>
                <a:lnTo>
                  <a:pt x="106220" y="12743"/>
                </a:lnTo>
                <a:lnTo>
                  <a:pt x="107368" y="12743"/>
                </a:lnTo>
                <a:lnTo>
                  <a:pt x="107368" y="12743"/>
                </a:lnTo>
                <a:lnTo>
                  <a:pt x="106220" y="12743"/>
                </a:lnTo>
                <a:lnTo>
                  <a:pt x="106220" y="12743"/>
                </a:lnTo>
                <a:lnTo>
                  <a:pt x="106220" y="12743"/>
                </a:lnTo>
                <a:lnTo>
                  <a:pt x="106220" y="13805"/>
                </a:lnTo>
                <a:lnTo>
                  <a:pt x="106220" y="13805"/>
                </a:lnTo>
                <a:lnTo>
                  <a:pt x="106220" y="13805"/>
                </a:lnTo>
                <a:lnTo>
                  <a:pt x="106220" y="14867"/>
                </a:lnTo>
                <a:lnTo>
                  <a:pt x="106220" y="14867"/>
                </a:lnTo>
                <a:lnTo>
                  <a:pt x="107368" y="14867"/>
                </a:lnTo>
                <a:lnTo>
                  <a:pt x="107368" y="14867"/>
                </a:lnTo>
                <a:lnTo>
                  <a:pt x="107368" y="14867"/>
                </a:lnTo>
                <a:lnTo>
                  <a:pt x="107368" y="14867"/>
                </a:lnTo>
                <a:lnTo>
                  <a:pt x="107368" y="14867"/>
                </a:lnTo>
                <a:lnTo>
                  <a:pt x="109090" y="14867"/>
                </a:lnTo>
                <a:lnTo>
                  <a:pt x="109090" y="14867"/>
                </a:lnTo>
                <a:lnTo>
                  <a:pt x="109090" y="14867"/>
                </a:lnTo>
                <a:lnTo>
                  <a:pt x="109090" y="14867"/>
                </a:lnTo>
                <a:lnTo>
                  <a:pt x="110239" y="14867"/>
                </a:lnTo>
                <a:lnTo>
                  <a:pt x="110239" y="15929"/>
                </a:lnTo>
                <a:lnTo>
                  <a:pt x="110239" y="15929"/>
                </a:lnTo>
                <a:lnTo>
                  <a:pt x="110239" y="15929"/>
                </a:lnTo>
                <a:lnTo>
                  <a:pt x="110239" y="17522"/>
                </a:lnTo>
                <a:lnTo>
                  <a:pt x="109090" y="17522"/>
                </a:lnTo>
                <a:lnTo>
                  <a:pt x="109090" y="17522"/>
                </a:lnTo>
                <a:lnTo>
                  <a:pt x="109090" y="17522"/>
                </a:lnTo>
                <a:lnTo>
                  <a:pt x="109090" y="17522"/>
                </a:lnTo>
                <a:lnTo>
                  <a:pt x="109090" y="18584"/>
                </a:lnTo>
                <a:lnTo>
                  <a:pt x="109090" y="18584"/>
                </a:lnTo>
                <a:lnTo>
                  <a:pt x="109090" y="18584"/>
                </a:lnTo>
                <a:lnTo>
                  <a:pt x="107368" y="18584"/>
                </a:lnTo>
                <a:lnTo>
                  <a:pt x="107368" y="18584"/>
                </a:lnTo>
                <a:lnTo>
                  <a:pt x="107368" y="18584"/>
                </a:lnTo>
                <a:lnTo>
                  <a:pt x="107368" y="18584"/>
                </a:lnTo>
                <a:lnTo>
                  <a:pt x="107368" y="18584"/>
                </a:lnTo>
                <a:lnTo>
                  <a:pt x="106220" y="18584"/>
                </a:lnTo>
                <a:lnTo>
                  <a:pt x="106220" y="18584"/>
                </a:lnTo>
                <a:lnTo>
                  <a:pt x="106220" y="19646"/>
                </a:lnTo>
                <a:lnTo>
                  <a:pt x="106220" y="19646"/>
                </a:lnTo>
                <a:lnTo>
                  <a:pt x="106220" y="19646"/>
                </a:lnTo>
                <a:lnTo>
                  <a:pt x="106220" y="19646"/>
                </a:lnTo>
                <a:lnTo>
                  <a:pt x="106220" y="20707"/>
                </a:lnTo>
                <a:lnTo>
                  <a:pt x="106220" y="20707"/>
                </a:lnTo>
                <a:lnTo>
                  <a:pt x="106220" y="20707"/>
                </a:lnTo>
                <a:lnTo>
                  <a:pt x="105071" y="20707"/>
                </a:lnTo>
                <a:lnTo>
                  <a:pt x="105071" y="20707"/>
                </a:lnTo>
                <a:lnTo>
                  <a:pt x="105071" y="20707"/>
                </a:lnTo>
                <a:lnTo>
                  <a:pt x="103923" y="20707"/>
                </a:lnTo>
                <a:lnTo>
                  <a:pt x="103923" y="20707"/>
                </a:lnTo>
                <a:lnTo>
                  <a:pt x="103923" y="21769"/>
                </a:lnTo>
                <a:lnTo>
                  <a:pt x="103923" y="21769"/>
                </a:lnTo>
                <a:lnTo>
                  <a:pt x="103923" y="21769"/>
                </a:lnTo>
                <a:lnTo>
                  <a:pt x="103923" y="21769"/>
                </a:lnTo>
                <a:lnTo>
                  <a:pt x="103923" y="23362"/>
                </a:lnTo>
                <a:lnTo>
                  <a:pt x="103923" y="23362"/>
                </a:lnTo>
                <a:lnTo>
                  <a:pt x="103923" y="23362"/>
                </a:lnTo>
                <a:lnTo>
                  <a:pt x="103923" y="23362"/>
                </a:lnTo>
                <a:lnTo>
                  <a:pt x="103923" y="23362"/>
                </a:lnTo>
                <a:lnTo>
                  <a:pt x="103923" y="24424"/>
                </a:lnTo>
                <a:lnTo>
                  <a:pt x="105071" y="24424"/>
                </a:lnTo>
                <a:lnTo>
                  <a:pt x="105071" y="24424"/>
                </a:lnTo>
                <a:lnTo>
                  <a:pt x="105071" y="24424"/>
                </a:lnTo>
                <a:lnTo>
                  <a:pt x="105071" y="25486"/>
                </a:lnTo>
                <a:lnTo>
                  <a:pt x="105071" y="25486"/>
                </a:lnTo>
                <a:lnTo>
                  <a:pt x="105071" y="25486"/>
                </a:lnTo>
                <a:lnTo>
                  <a:pt x="105071" y="25486"/>
                </a:lnTo>
                <a:lnTo>
                  <a:pt x="105071" y="26548"/>
                </a:lnTo>
                <a:lnTo>
                  <a:pt x="105071" y="26548"/>
                </a:lnTo>
                <a:lnTo>
                  <a:pt x="105071" y="26548"/>
                </a:lnTo>
                <a:lnTo>
                  <a:pt x="105071" y="26548"/>
                </a:lnTo>
                <a:lnTo>
                  <a:pt x="105071" y="27610"/>
                </a:lnTo>
                <a:lnTo>
                  <a:pt x="105071" y="27610"/>
                </a:lnTo>
                <a:lnTo>
                  <a:pt x="105071" y="27610"/>
                </a:lnTo>
                <a:lnTo>
                  <a:pt x="105071" y="29203"/>
                </a:lnTo>
                <a:lnTo>
                  <a:pt x="105071" y="29203"/>
                </a:lnTo>
                <a:lnTo>
                  <a:pt x="105071" y="29203"/>
                </a:lnTo>
                <a:lnTo>
                  <a:pt x="105071" y="30265"/>
                </a:lnTo>
                <a:lnTo>
                  <a:pt x="106220" y="30265"/>
                </a:lnTo>
                <a:lnTo>
                  <a:pt x="106220" y="30265"/>
                </a:lnTo>
                <a:lnTo>
                  <a:pt x="106220" y="30265"/>
                </a:lnTo>
                <a:lnTo>
                  <a:pt x="106220" y="31327"/>
                </a:lnTo>
                <a:lnTo>
                  <a:pt x="106220" y="31327"/>
                </a:lnTo>
                <a:lnTo>
                  <a:pt x="105071" y="31327"/>
                </a:lnTo>
                <a:lnTo>
                  <a:pt x="105071" y="31327"/>
                </a:lnTo>
                <a:lnTo>
                  <a:pt x="105071" y="32389"/>
                </a:lnTo>
                <a:lnTo>
                  <a:pt x="105071" y="32389"/>
                </a:lnTo>
                <a:lnTo>
                  <a:pt x="106220" y="32389"/>
                </a:lnTo>
                <a:lnTo>
                  <a:pt x="106220" y="32389"/>
                </a:lnTo>
                <a:lnTo>
                  <a:pt x="106220" y="33451"/>
                </a:lnTo>
                <a:lnTo>
                  <a:pt x="106220" y="33451"/>
                </a:lnTo>
                <a:lnTo>
                  <a:pt x="106220" y="33451"/>
                </a:lnTo>
                <a:lnTo>
                  <a:pt x="106220" y="33451"/>
                </a:lnTo>
                <a:lnTo>
                  <a:pt x="106220" y="33451"/>
                </a:lnTo>
                <a:lnTo>
                  <a:pt x="106220" y="35044"/>
                </a:lnTo>
                <a:lnTo>
                  <a:pt x="106220" y="35044"/>
                </a:lnTo>
                <a:lnTo>
                  <a:pt x="106220" y="35044"/>
                </a:lnTo>
                <a:lnTo>
                  <a:pt x="106220" y="35044"/>
                </a:lnTo>
                <a:lnTo>
                  <a:pt x="106220" y="35044"/>
                </a:lnTo>
                <a:lnTo>
                  <a:pt x="107368" y="35044"/>
                </a:lnTo>
                <a:lnTo>
                  <a:pt x="107368" y="35044"/>
                </a:lnTo>
                <a:lnTo>
                  <a:pt x="107368" y="35044"/>
                </a:lnTo>
                <a:lnTo>
                  <a:pt x="107368" y="35044"/>
                </a:lnTo>
                <a:lnTo>
                  <a:pt x="107368" y="35044"/>
                </a:lnTo>
                <a:lnTo>
                  <a:pt x="107368" y="35044"/>
                </a:lnTo>
                <a:lnTo>
                  <a:pt x="109090" y="35044"/>
                </a:lnTo>
                <a:lnTo>
                  <a:pt x="109090" y="35044"/>
                </a:lnTo>
                <a:lnTo>
                  <a:pt x="109090" y="36106"/>
                </a:lnTo>
                <a:lnTo>
                  <a:pt x="109090" y="36106"/>
                </a:lnTo>
                <a:lnTo>
                  <a:pt x="109090" y="36106"/>
                </a:lnTo>
                <a:lnTo>
                  <a:pt x="109090" y="36106"/>
                </a:lnTo>
                <a:lnTo>
                  <a:pt x="110239" y="36106"/>
                </a:lnTo>
                <a:lnTo>
                  <a:pt x="110239" y="36106"/>
                </a:lnTo>
                <a:lnTo>
                  <a:pt x="110239" y="36106"/>
                </a:lnTo>
                <a:lnTo>
                  <a:pt x="110239" y="36106"/>
                </a:lnTo>
                <a:lnTo>
                  <a:pt x="110239" y="36106"/>
                </a:lnTo>
                <a:lnTo>
                  <a:pt x="111387" y="36106"/>
                </a:lnTo>
                <a:lnTo>
                  <a:pt x="111387" y="36106"/>
                </a:lnTo>
                <a:lnTo>
                  <a:pt x="111387" y="36106"/>
                </a:lnTo>
                <a:lnTo>
                  <a:pt x="111387" y="36106"/>
                </a:lnTo>
                <a:lnTo>
                  <a:pt x="111387" y="37168"/>
                </a:lnTo>
                <a:lnTo>
                  <a:pt x="111387" y="37168"/>
                </a:lnTo>
                <a:lnTo>
                  <a:pt x="112535" y="37168"/>
                </a:lnTo>
                <a:lnTo>
                  <a:pt x="112535" y="37168"/>
                </a:lnTo>
                <a:lnTo>
                  <a:pt x="112535" y="37168"/>
                </a:lnTo>
                <a:lnTo>
                  <a:pt x="112535" y="37168"/>
                </a:lnTo>
                <a:lnTo>
                  <a:pt x="113684" y="37168"/>
                </a:lnTo>
                <a:lnTo>
                  <a:pt x="113684" y="37168"/>
                </a:lnTo>
                <a:lnTo>
                  <a:pt x="113684" y="37168"/>
                </a:lnTo>
                <a:lnTo>
                  <a:pt x="113684" y="37168"/>
                </a:lnTo>
                <a:lnTo>
                  <a:pt x="113684" y="36106"/>
                </a:lnTo>
                <a:lnTo>
                  <a:pt x="113684" y="36106"/>
                </a:lnTo>
                <a:lnTo>
                  <a:pt x="115406" y="36106"/>
                </a:lnTo>
                <a:lnTo>
                  <a:pt x="115406" y="37168"/>
                </a:lnTo>
                <a:lnTo>
                  <a:pt x="113684" y="37168"/>
                </a:lnTo>
                <a:lnTo>
                  <a:pt x="113684" y="37168"/>
                </a:lnTo>
                <a:lnTo>
                  <a:pt x="113684" y="37168"/>
                </a:lnTo>
                <a:lnTo>
                  <a:pt x="113684" y="38230"/>
                </a:lnTo>
                <a:lnTo>
                  <a:pt x="113684" y="38230"/>
                </a:lnTo>
                <a:lnTo>
                  <a:pt x="113684" y="38230"/>
                </a:lnTo>
                <a:lnTo>
                  <a:pt x="113684" y="38230"/>
                </a:lnTo>
                <a:lnTo>
                  <a:pt x="113684" y="38230"/>
                </a:lnTo>
                <a:lnTo>
                  <a:pt x="113684" y="39292"/>
                </a:lnTo>
                <a:lnTo>
                  <a:pt x="113684" y="39292"/>
                </a:lnTo>
                <a:lnTo>
                  <a:pt x="115406" y="39292"/>
                </a:lnTo>
                <a:lnTo>
                  <a:pt x="115406" y="39292"/>
                </a:lnTo>
                <a:lnTo>
                  <a:pt x="115406" y="39292"/>
                </a:lnTo>
                <a:lnTo>
                  <a:pt x="115406" y="39292"/>
                </a:lnTo>
                <a:lnTo>
                  <a:pt x="116555" y="39292"/>
                </a:lnTo>
                <a:lnTo>
                  <a:pt x="116555" y="39292"/>
                </a:lnTo>
                <a:lnTo>
                  <a:pt x="116555" y="39292"/>
                </a:lnTo>
                <a:lnTo>
                  <a:pt x="116555" y="39292"/>
                </a:lnTo>
                <a:lnTo>
                  <a:pt x="117703" y="39292"/>
                </a:lnTo>
                <a:lnTo>
                  <a:pt x="117703" y="39292"/>
                </a:lnTo>
                <a:lnTo>
                  <a:pt x="117703" y="39292"/>
                </a:lnTo>
                <a:lnTo>
                  <a:pt x="117703" y="39292"/>
                </a:lnTo>
                <a:lnTo>
                  <a:pt x="117703" y="39292"/>
                </a:lnTo>
                <a:lnTo>
                  <a:pt x="117703" y="39292"/>
                </a:lnTo>
                <a:lnTo>
                  <a:pt x="117703" y="40884"/>
                </a:lnTo>
                <a:lnTo>
                  <a:pt x="118851" y="40884"/>
                </a:lnTo>
                <a:lnTo>
                  <a:pt x="118851" y="40884"/>
                </a:lnTo>
                <a:lnTo>
                  <a:pt x="118851" y="40884"/>
                </a:lnTo>
                <a:lnTo>
                  <a:pt x="118851" y="40884"/>
                </a:lnTo>
                <a:lnTo>
                  <a:pt x="118851" y="40884"/>
                </a:lnTo>
                <a:lnTo>
                  <a:pt x="118851" y="40884"/>
                </a:lnTo>
                <a:lnTo>
                  <a:pt x="119999" y="40884"/>
                </a:lnTo>
                <a:lnTo>
                  <a:pt x="119999" y="41946"/>
                </a:lnTo>
                <a:lnTo>
                  <a:pt x="119999" y="41946"/>
                </a:lnTo>
                <a:lnTo>
                  <a:pt x="119999" y="41946"/>
                </a:lnTo>
                <a:lnTo>
                  <a:pt x="119999" y="41946"/>
                </a:lnTo>
                <a:lnTo>
                  <a:pt x="119999" y="41946"/>
                </a:lnTo>
                <a:lnTo>
                  <a:pt x="119999" y="43008"/>
                </a:lnTo>
                <a:lnTo>
                  <a:pt x="118851" y="43008"/>
                </a:lnTo>
                <a:lnTo>
                  <a:pt x="118851" y="43008"/>
                </a:lnTo>
                <a:lnTo>
                  <a:pt x="118851" y="43008"/>
                </a:lnTo>
                <a:lnTo>
                  <a:pt x="118851" y="43008"/>
                </a:lnTo>
                <a:lnTo>
                  <a:pt x="118851" y="43008"/>
                </a:lnTo>
                <a:lnTo>
                  <a:pt x="118851" y="43008"/>
                </a:lnTo>
                <a:lnTo>
                  <a:pt x="117703" y="43008"/>
                </a:lnTo>
                <a:lnTo>
                  <a:pt x="117703" y="44070"/>
                </a:lnTo>
                <a:lnTo>
                  <a:pt x="117703" y="44070"/>
                </a:lnTo>
                <a:lnTo>
                  <a:pt x="117703" y="44070"/>
                </a:lnTo>
                <a:lnTo>
                  <a:pt x="117703" y="44070"/>
                </a:lnTo>
                <a:lnTo>
                  <a:pt x="116555" y="44070"/>
                </a:lnTo>
                <a:lnTo>
                  <a:pt x="116555" y="44070"/>
                </a:lnTo>
                <a:lnTo>
                  <a:pt x="116555" y="44070"/>
                </a:lnTo>
                <a:lnTo>
                  <a:pt x="116555" y="44070"/>
                </a:lnTo>
                <a:lnTo>
                  <a:pt x="115406" y="44070"/>
                </a:lnTo>
                <a:lnTo>
                  <a:pt x="115406" y="44070"/>
                </a:lnTo>
                <a:lnTo>
                  <a:pt x="115406" y="44070"/>
                </a:lnTo>
                <a:lnTo>
                  <a:pt x="115406" y="44070"/>
                </a:lnTo>
                <a:lnTo>
                  <a:pt x="115406" y="44070"/>
                </a:lnTo>
                <a:lnTo>
                  <a:pt x="115406" y="45132"/>
                </a:lnTo>
                <a:lnTo>
                  <a:pt x="113684" y="45132"/>
                </a:lnTo>
                <a:lnTo>
                  <a:pt x="113684" y="45132"/>
                </a:lnTo>
                <a:lnTo>
                  <a:pt x="113684" y="45132"/>
                </a:lnTo>
                <a:lnTo>
                  <a:pt x="113684" y="45132"/>
                </a:lnTo>
                <a:lnTo>
                  <a:pt x="113684" y="45132"/>
                </a:lnTo>
                <a:lnTo>
                  <a:pt x="113684" y="45132"/>
                </a:lnTo>
                <a:lnTo>
                  <a:pt x="113684" y="46725"/>
                </a:lnTo>
                <a:lnTo>
                  <a:pt x="113684" y="46725"/>
                </a:lnTo>
                <a:lnTo>
                  <a:pt x="112535" y="46725"/>
                </a:lnTo>
                <a:lnTo>
                  <a:pt x="112535" y="46725"/>
                </a:lnTo>
                <a:lnTo>
                  <a:pt x="113684" y="46725"/>
                </a:lnTo>
                <a:lnTo>
                  <a:pt x="113684" y="47787"/>
                </a:lnTo>
                <a:lnTo>
                  <a:pt x="113684" y="47787"/>
                </a:lnTo>
                <a:lnTo>
                  <a:pt x="113684" y="47787"/>
                </a:lnTo>
                <a:lnTo>
                  <a:pt x="113684" y="47787"/>
                </a:lnTo>
                <a:lnTo>
                  <a:pt x="113684" y="47787"/>
                </a:lnTo>
                <a:lnTo>
                  <a:pt x="113684" y="47787"/>
                </a:lnTo>
                <a:lnTo>
                  <a:pt x="113684" y="48849"/>
                </a:lnTo>
                <a:lnTo>
                  <a:pt x="113684" y="48849"/>
                </a:lnTo>
                <a:lnTo>
                  <a:pt x="113684" y="48849"/>
                </a:lnTo>
                <a:lnTo>
                  <a:pt x="113684" y="48849"/>
                </a:lnTo>
                <a:lnTo>
                  <a:pt x="113684" y="49911"/>
                </a:lnTo>
                <a:lnTo>
                  <a:pt x="113684" y="49911"/>
                </a:lnTo>
                <a:lnTo>
                  <a:pt x="113684" y="49911"/>
                </a:lnTo>
                <a:lnTo>
                  <a:pt x="113684" y="49911"/>
                </a:lnTo>
                <a:lnTo>
                  <a:pt x="113684" y="50973"/>
                </a:lnTo>
                <a:lnTo>
                  <a:pt x="113684" y="50973"/>
                </a:lnTo>
                <a:lnTo>
                  <a:pt x="113684" y="50973"/>
                </a:lnTo>
                <a:lnTo>
                  <a:pt x="113684" y="52566"/>
                </a:lnTo>
                <a:lnTo>
                  <a:pt x="113684" y="52566"/>
                </a:lnTo>
                <a:lnTo>
                  <a:pt x="113684" y="52566"/>
                </a:lnTo>
                <a:lnTo>
                  <a:pt x="113684" y="52566"/>
                </a:lnTo>
                <a:lnTo>
                  <a:pt x="113684" y="52566"/>
                </a:lnTo>
                <a:lnTo>
                  <a:pt x="113684" y="52566"/>
                </a:lnTo>
                <a:lnTo>
                  <a:pt x="113684" y="52566"/>
                </a:lnTo>
                <a:lnTo>
                  <a:pt x="113684" y="52566"/>
                </a:lnTo>
                <a:lnTo>
                  <a:pt x="113684" y="52566"/>
                </a:lnTo>
                <a:lnTo>
                  <a:pt x="113684" y="53628"/>
                </a:lnTo>
                <a:lnTo>
                  <a:pt x="113684" y="53628"/>
                </a:lnTo>
                <a:lnTo>
                  <a:pt x="112535" y="53628"/>
                </a:lnTo>
                <a:lnTo>
                  <a:pt x="112535" y="53628"/>
                </a:lnTo>
                <a:lnTo>
                  <a:pt x="112535" y="53628"/>
                </a:lnTo>
                <a:lnTo>
                  <a:pt x="112535" y="53628"/>
                </a:lnTo>
                <a:lnTo>
                  <a:pt x="111387" y="53628"/>
                </a:lnTo>
                <a:lnTo>
                  <a:pt x="111387" y="54690"/>
                </a:lnTo>
                <a:lnTo>
                  <a:pt x="111387" y="54690"/>
                </a:lnTo>
                <a:lnTo>
                  <a:pt x="111387" y="54690"/>
                </a:lnTo>
                <a:lnTo>
                  <a:pt x="111387" y="54690"/>
                </a:lnTo>
                <a:lnTo>
                  <a:pt x="111387" y="54690"/>
                </a:lnTo>
                <a:lnTo>
                  <a:pt x="111387" y="55752"/>
                </a:lnTo>
                <a:lnTo>
                  <a:pt x="111387" y="55752"/>
                </a:lnTo>
                <a:lnTo>
                  <a:pt x="111387" y="55752"/>
                </a:lnTo>
                <a:lnTo>
                  <a:pt x="110239" y="55752"/>
                </a:lnTo>
                <a:lnTo>
                  <a:pt x="110239" y="55752"/>
                </a:lnTo>
                <a:lnTo>
                  <a:pt x="110239" y="55752"/>
                </a:lnTo>
                <a:lnTo>
                  <a:pt x="110239" y="56814"/>
                </a:lnTo>
                <a:lnTo>
                  <a:pt x="110239" y="56814"/>
                </a:lnTo>
                <a:lnTo>
                  <a:pt x="110239" y="56814"/>
                </a:lnTo>
                <a:lnTo>
                  <a:pt x="110239" y="56814"/>
                </a:lnTo>
                <a:lnTo>
                  <a:pt x="110239" y="56814"/>
                </a:lnTo>
                <a:lnTo>
                  <a:pt x="109090" y="56814"/>
                </a:lnTo>
                <a:lnTo>
                  <a:pt x="109090" y="56814"/>
                </a:lnTo>
                <a:lnTo>
                  <a:pt x="109090" y="58407"/>
                </a:lnTo>
                <a:lnTo>
                  <a:pt x="109090" y="58407"/>
                </a:lnTo>
                <a:lnTo>
                  <a:pt x="109090" y="58407"/>
                </a:lnTo>
                <a:lnTo>
                  <a:pt x="107368" y="58407"/>
                </a:lnTo>
                <a:lnTo>
                  <a:pt x="107368" y="58407"/>
                </a:lnTo>
                <a:lnTo>
                  <a:pt x="107368" y="58407"/>
                </a:lnTo>
                <a:lnTo>
                  <a:pt x="107368" y="59469"/>
                </a:lnTo>
                <a:lnTo>
                  <a:pt x="107368" y="59469"/>
                </a:lnTo>
                <a:lnTo>
                  <a:pt x="107368" y="59469"/>
                </a:lnTo>
                <a:lnTo>
                  <a:pt x="107368" y="59469"/>
                </a:lnTo>
                <a:lnTo>
                  <a:pt x="109090" y="59469"/>
                </a:lnTo>
                <a:lnTo>
                  <a:pt x="109090" y="59469"/>
                </a:lnTo>
                <a:lnTo>
                  <a:pt x="109090" y="60530"/>
                </a:lnTo>
                <a:lnTo>
                  <a:pt x="109090" y="60530"/>
                </a:lnTo>
                <a:lnTo>
                  <a:pt x="107368" y="60530"/>
                </a:lnTo>
                <a:lnTo>
                  <a:pt x="107368" y="60530"/>
                </a:lnTo>
                <a:lnTo>
                  <a:pt x="107368" y="60530"/>
                </a:lnTo>
                <a:lnTo>
                  <a:pt x="107368" y="60530"/>
                </a:lnTo>
                <a:lnTo>
                  <a:pt x="107368" y="61592"/>
                </a:lnTo>
                <a:lnTo>
                  <a:pt x="107368" y="61592"/>
                </a:lnTo>
                <a:lnTo>
                  <a:pt x="107368" y="61592"/>
                </a:lnTo>
                <a:lnTo>
                  <a:pt x="106220" y="61592"/>
                </a:lnTo>
                <a:lnTo>
                  <a:pt x="106220" y="61592"/>
                </a:lnTo>
                <a:lnTo>
                  <a:pt x="106220" y="61592"/>
                </a:lnTo>
                <a:lnTo>
                  <a:pt x="106220" y="61592"/>
                </a:lnTo>
                <a:lnTo>
                  <a:pt x="106220" y="61592"/>
                </a:lnTo>
                <a:lnTo>
                  <a:pt x="105071" y="61592"/>
                </a:lnTo>
                <a:lnTo>
                  <a:pt x="105071" y="61592"/>
                </a:lnTo>
                <a:lnTo>
                  <a:pt x="105071" y="61592"/>
                </a:lnTo>
                <a:lnTo>
                  <a:pt x="105071" y="62654"/>
                </a:lnTo>
                <a:lnTo>
                  <a:pt x="103923" y="62654"/>
                </a:lnTo>
                <a:lnTo>
                  <a:pt x="103923" y="62654"/>
                </a:lnTo>
                <a:lnTo>
                  <a:pt x="103923" y="62654"/>
                </a:lnTo>
                <a:lnTo>
                  <a:pt x="103923" y="62654"/>
                </a:lnTo>
                <a:lnTo>
                  <a:pt x="103923" y="62654"/>
                </a:lnTo>
                <a:lnTo>
                  <a:pt x="103923" y="64247"/>
                </a:lnTo>
                <a:lnTo>
                  <a:pt x="103923" y="64247"/>
                </a:lnTo>
                <a:lnTo>
                  <a:pt x="103923" y="64247"/>
                </a:lnTo>
                <a:lnTo>
                  <a:pt x="103923" y="64247"/>
                </a:lnTo>
                <a:lnTo>
                  <a:pt x="103923" y="65309"/>
                </a:lnTo>
                <a:lnTo>
                  <a:pt x="103923" y="65309"/>
                </a:lnTo>
                <a:lnTo>
                  <a:pt x="102775" y="65309"/>
                </a:lnTo>
                <a:lnTo>
                  <a:pt x="102775" y="65309"/>
                </a:lnTo>
                <a:lnTo>
                  <a:pt x="102775" y="66371"/>
                </a:lnTo>
                <a:lnTo>
                  <a:pt x="102775" y="66371"/>
                </a:lnTo>
                <a:lnTo>
                  <a:pt x="102775" y="66371"/>
                </a:lnTo>
                <a:lnTo>
                  <a:pt x="102775" y="66371"/>
                </a:lnTo>
                <a:lnTo>
                  <a:pt x="102775" y="67433"/>
                </a:lnTo>
                <a:lnTo>
                  <a:pt x="102775" y="67433"/>
                </a:lnTo>
                <a:lnTo>
                  <a:pt x="102775" y="67433"/>
                </a:lnTo>
                <a:lnTo>
                  <a:pt x="101052" y="67433"/>
                </a:lnTo>
                <a:lnTo>
                  <a:pt x="101052" y="67433"/>
                </a:lnTo>
                <a:lnTo>
                  <a:pt x="101052" y="68495"/>
                </a:lnTo>
                <a:lnTo>
                  <a:pt x="101052" y="68495"/>
                </a:lnTo>
                <a:lnTo>
                  <a:pt x="101052" y="68495"/>
                </a:lnTo>
                <a:lnTo>
                  <a:pt x="101052" y="68495"/>
                </a:lnTo>
                <a:lnTo>
                  <a:pt x="101052" y="68495"/>
                </a:lnTo>
                <a:lnTo>
                  <a:pt x="101052" y="70088"/>
                </a:lnTo>
                <a:lnTo>
                  <a:pt x="101052" y="70088"/>
                </a:lnTo>
                <a:lnTo>
                  <a:pt x="101052" y="70088"/>
                </a:lnTo>
                <a:lnTo>
                  <a:pt x="99904" y="70088"/>
                </a:lnTo>
                <a:lnTo>
                  <a:pt x="99904" y="70088"/>
                </a:lnTo>
                <a:lnTo>
                  <a:pt x="99904" y="70088"/>
                </a:lnTo>
                <a:lnTo>
                  <a:pt x="99904" y="71150"/>
                </a:lnTo>
                <a:lnTo>
                  <a:pt x="99904" y="71150"/>
                </a:lnTo>
                <a:lnTo>
                  <a:pt x="99904" y="71150"/>
                </a:lnTo>
                <a:lnTo>
                  <a:pt x="99904" y="71150"/>
                </a:lnTo>
                <a:lnTo>
                  <a:pt x="99904" y="71150"/>
                </a:lnTo>
                <a:lnTo>
                  <a:pt x="98755" y="71150"/>
                </a:lnTo>
                <a:lnTo>
                  <a:pt x="98755" y="71150"/>
                </a:lnTo>
                <a:lnTo>
                  <a:pt x="98755" y="71150"/>
                </a:lnTo>
                <a:lnTo>
                  <a:pt x="98755" y="71150"/>
                </a:lnTo>
                <a:lnTo>
                  <a:pt x="97607" y="71150"/>
                </a:lnTo>
                <a:lnTo>
                  <a:pt x="97607" y="72212"/>
                </a:lnTo>
                <a:lnTo>
                  <a:pt x="97607" y="72212"/>
                </a:lnTo>
                <a:lnTo>
                  <a:pt x="97607" y="72212"/>
                </a:lnTo>
                <a:lnTo>
                  <a:pt x="97607" y="72212"/>
                </a:lnTo>
                <a:lnTo>
                  <a:pt x="97607" y="72212"/>
                </a:lnTo>
                <a:lnTo>
                  <a:pt x="96459" y="72212"/>
                </a:lnTo>
                <a:lnTo>
                  <a:pt x="96459" y="72212"/>
                </a:lnTo>
                <a:lnTo>
                  <a:pt x="96459" y="72212"/>
                </a:lnTo>
                <a:lnTo>
                  <a:pt x="96459" y="73274"/>
                </a:lnTo>
                <a:lnTo>
                  <a:pt x="96459" y="73274"/>
                </a:lnTo>
                <a:lnTo>
                  <a:pt x="96459" y="73274"/>
                </a:lnTo>
                <a:lnTo>
                  <a:pt x="94736" y="73274"/>
                </a:lnTo>
                <a:lnTo>
                  <a:pt x="94736" y="73274"/>
                </a:lnTo>
                <a:lnTo>
                  <a:pt x="94736" y="73274"/>
                </a:lnTo>
                <a:lnTo>
                  <a:pt x="94736" y="73274"/>
                </a:lnTo>
                <a:lnTo>
                  <a:pt x="94736" y="74336"/>
                </a:lnTo>
                <a:lnTo>
                  <a:pt x="94736" y="74336"/>
                </a:lnTo>
                <a:lnTo>
                  <a:pt x="94736" y="74336"/>
                </a:lnTo>
                <a:lnTo>
                  <a:pt x="94736" y="74336"/>
                </a:lnTo>
                <a:lnTo>
                  <a:pt x="93588" y="74336"/>
                </a:lnTo>
                <a:lnTo>
                  <a:pt x="93588" y="75929"/>
                </a:lnTo>
                <a:lnTo>
                  <a:pt x="93588" y="75929"/>
                </a:lnTo>
                <a:lnTo>
                  <a:pt x="93588" y="75929"/>
                </a:lnTo>
                <a:lnTo>
                  <a:pt x="93588" y="75929"/>
                </a:lnTo>
                <a:lnTo>
                  <a:pt x="93588" y="76991"/>
                </a:lnTo>
                <a:lnTo>
                  <a:pt x="93588" y="76991"/>
                </a:lnTo>
                <a:lnTo>
                  <a:pt x="93588" y="76991"/>
                </a:lnTo>
                <a:lnTo>
                  <a:pt x="93588" y="76991"/>
                </a:lnTo>
                <a:lnTo>
                  <a:pt x="93588" y="76991"/>
                </a:lnTo>
                <a:lnTo>
                  <a:pt x="93588" y="78053"/>
                </a:lnTo>
                <a:lnTo>
                  <a:pt x="92440" y="78053"/>
                </a:lnTo>
                <a:lnTo>
                  <a:pt x="92440" y="78053"/>
                </a:lnTo>
                <a:lnTo>
                  <a:pt x="92440" y="78053"/>
                </a:lnTo>
                <a:lnTo>
                  <a:pt x="92440" y="78053"/>
                </a:lnTo>
                <a:lnTo>
                  <a:pt x="92440" y="78053"/>
                </a:lnTo>
                <a:lnTo>
                  <a:pt x="92440" y="78053"/>
                </a:lnTo>
                <a:lnTo>
                  <a:pt x="92440" y="79115"/>
                </a:lnTo>
                <a:lnTo>
                  <a:pt x="92440" y="79115"/>
                </a:lnTo>
                <a:lnTo>
                  <a:pt x="91291" y="79115"/>
                </a:lnTo>
                <a:lnTo>
                  <a:pt x="91291" y="79115"/>
                </a:lnTo>
                <a:lnTo>
                  <a:pt x="91291" y="80176"/>
                </a:lnTo>
                <a:lnTo>
                  <a:pt x="91291" y="80176"/>
                </a:lnTo>
                <a:lnTo>
                  <a:pt x="91291" y="80176"/>
                </a:lnTo>
                <a:lnTo>
                  <a:pt x="91291" y="80176"/>
                </a:lnTo>
                <a:lnTo>
                  <a:pt x="91291" y="80176"/>
                </a:lnTo>
                <a:lnTo>
                  <a:pt x="91291" y="81769"/>
                </a:lnTo>
                <a:lnTo>
                  <a:pt x="90143" y="81769"/>
                </a:lnTo>
                <a:lnTo>
                  <a:pt x="90143" y="81769"/>
                </a:lnTo>
                <a:lnTo>
                  <a:pt x="90143" y="81769"/>
                </a:lnTo>
                <a:lnTo>
                  <a:pt x="90143" y="81769"/>
                </a:lnTo>
                <a:lnTo>
                  <a:pt x="90143" y="81769"/>
                </a:lnTo>
                <a:lnTo>
                  <a:pt x="88421" y="81769"/>
                </a:lnTo>
                <a:lnTo>
                  <a:pt x="88421" y="81769"/>
                </a:lnTo>
                <a:lnTo>
                  <a:pt x="88421" y="81769"/>
                </a:lnTo>
                <a:lnTo>
                  <a:pt x="88421" y="81769"/>
                </a:lnTo>
                <a:lnTo>
                  <a:pt x="87272" y="81769"/>
                </a:lnTo>
                <a:lnTo>
                  <a:pt x="87272" y="81769"/>
                </a:lnTo>
                <a:lnTo>
                  <a:pt x="87272" y="81769"/>
                </a:lnTo>
                <a:lnTo>
                  <a:pt x="86124" y="81769"/>
                </a:lnTo>
                <a:lnTo>
                  <a:pt x="86124" y="81769"/>
                </a:lnTo>
                <a:lnTo>
                  <a:pt x="86124" y="81769"/>
                </a:lnTo>
                <a:lnTo>
                  <a:pt x="86124" y="81769"/>
                </a:lnTo>
                <a:lnTo>
                  <a:pt x="86124" y="81769"/>
                </a:lnTo>
                <a:lnTo>
                  <a:pt x="84976" y="81769"/>
                </a:lnTo>
                <a:lnTo>
                  <a:pt x="84976" y="82831"/>
                </a:lnTo>
                <a:lnTo>
                  <a:pt x="84976" y="82831"/>
                </a:lnTo>
                <a:lnTo>
                  <a:pt x="84976" y="82831"/>
                </a:lnTo>
                <a:lnTo>
                  <a:pt x="84976" y="82831"/>
                </a:lnTo>
                <a:lnTo>
                  <a:pt x="84976" y="82831"/>
                </a:lnTo>
                <a:lnTo>
                  <a:pt x="83827" y="82831"/>
                </a:lnTo>
                <a:lnTo>
                  <a:pt x="83827" y="82831"/>
                </a:lnTo>
                <a:lnTo>
                  <a:pt x="83827" y="82831"/>
                </a:lnTo>
                <a:lnTo>
                  <a:pt x="83827" y="82831"/>
                </a:lnTo>
                <a:lnTo>
                  <a:pt x="82105" y="82831"/>
                </a:lnTo>
                <a:lnTo>
                  <a:pt x="82105" y="82831"/>
                </a:lnTo>
                <a:lnTo>
                  <a:pt x="82105" y="82831"/>
                </a:lnTo>
                <a:lnTo>
                  <a:pt x="82105" y="82831"/>
                </a:lnTo>
                <a:lnTo>
                  <a:pt x="82105" y="82831"/>
                </a:lnTo>
                <a:lnTo>
                  <a:pt x="80956" y="82831"/>
                </a:lnTo>
                <a:lnTo>
                  <a:pt x="80956" y="82831"/>
                </a:lnTo>
                <a:lnTo>
                  <a:pt x="80956" y="81769"/>
                </a:lnTo>
                <a:lnTo>
                  <a:pt x="80956" y="81769"/>
                </a:lnTo>
                <a:lnTo>
                  <a:pt x="80956" y="81769"/>
                </a:lnTo>
                <a:lnTo>
                  <a:pt x="80956" y="81769"/>
                </a:lnTo>
                <a:lnTo>
                  <a:pt x="80956" y="80176"/>
                </a:lnTo>
                <a:lnTo>
                  <a:pt x="80956" y="80176"/>
                </a:lnTo>
                <a:lnTo>
                  <a:pt x="80956" y="80176"/>
                </a:lnTo>
                <a:lnTo>
                  <a:pt x="80956" y="80176"/>
                </a:lnTo>
                <a:lnTo>
                  <a:pt x="79808" y="80176"/>
                </a:lnTo>
                <a:lnTo>
                  <a:pt x="79808" y="80176"/>
                </a:lnTo>
                <a:lnTo>
                  <a:pt x="79808" y="80176"/>
                </a:lnTo>
                <a:lnTo>
                  <a:pt x="79808" y="80176"/>
                </a:lnTo>
                <a:lnTo>
                  <a:pt x="78660" y="80176"/>
                </a:lnTo>
                <a:lnTo>
                  <a:pt x="78660" y="80176"/>
                </a:lnTo>
                <a:lnTo>
                  <a:pt x="78660" y="80176"/>
                </a:lnTo>
                <a:lnTo>
                  <a:pt x="78660" y="80176"/>
                </a:lnTo>
                <a:lnTo>
                  <a:pt x="78660" y="80176"/>
                </a:lnTo>
                <a:lnTo>
                  <a:pt x="78660" y="80176"/>
                </a:lnTo>
                <a:lnTo>
                  <a:pt x="78660" y="81769"/>
                </a:lnTo>
                <a:lnTo>
                  <a:pt x="77511" y="81769"/>
                </a:lnTo>
                <a:lnTo>
                  <a:pt x="77511" y="81769"/>
                </a:lnTo>
                <a:lnTo>
                  <a:pt x="77511" y="81769"/>
                </a:lnTo>
                <a:lnTo>
                  <a:pt x="77511" y="81769"/>
                </a:lnTo>
                <a:lnTo>
                  <a:pt x="77511" y="81769"/>
                </a:lnTo>
                <a:lnTo>
                  <a:pt x="77511" y="81769"/>
                </a:lnTo>
                <a:lnTo>
                  <a:pt x="77511" y="82831"/>
                </a:lnTo>
                <a:lnTo>
                  <a:pt x="77511" y="82831"/>
                </a:lnTo>
                <a:lnTo>
                  <a:pt x="75789" y="82831"/>
                </a:lnTo>
                <a:lnTo>
                  <a:pt x="75789" y="82831"/>
                </a:lnTo>
                <a:lnTo>
                  <a:pt x="75789" y="83893"/>
                </a:lnTo>
                <a:lnTo>
                  <a:pt x="75789" y="83893"/>
                </a:lnTo>
                <a:lnTo>
                  <a:pt x="75789" y="83893"/>
                </a:lnTo>
                <a:lnTo>
                  <a:pt x="75789" y="83893"/>
                </a:lnTo>
                <a:lnTo>
                  <a:pt x="75789" y="83893"/>
                </a:lnTo>
                <a:lnTo>
                  <a:pt x="75789" y="83893"/>
                </a:lnTo>
                <a:lnTo>
                  <a:pt x="74641" y="83893"/>
                </a:lnTo>
                <a:lnTo>
                  <a:pt x="74641" y="84955"/>
                </a:lnTo>
                <a:lnTo>
                  <a:pt x="74641" y="84955"/>
                </a:lnTo>
                <a:lnTo>
                  <a:pt x="74641" y="84955"/>
                </a:lnTo>
                <a:lnTo>
                  <a:pt x="74641" y="84955"/>
                </a:lnTo>
                <a:lnTo>
                  <a:pt x="74641" y="84955"/>
                </a:lnTo>
                <a:lnTo>
                  <a:pt x="74641" y="84955"/>
                </a:lnTo>
                <a:lnTo>
                  <a:pt x="74641" y="86017"/>
                </a:lnTo>
                <a:lnTo>
                  <a:pt x="73492" y="86017"/>
                </a:lnTo>
                <a:lnTo>
                  <a:pt x="73492" y="86017"/>
                </a:lnTo>
                <a:lnTo>
                  <a:pt x="73492" y="86017"/>
                </a:lnTo>
                <a:lnTo>
                  <a:pt x="73492" y="86017"/>
                </a:lnTo>
                <a:lnTo>
                  <a:pt x="73492" y="86017"/>
                </a:lnTo>
                <a:lnTo>
                  <a:pt x="73492" y="87610"/>
                </a:lnTo>
                <a:lnTo>
                  <a:pt x="73492" y="87610"/>
                </a:lnTo>
                <a:lnTo>
                  <a:pt x="72344" y="87610"/>
                </a:lnTo>
                <a:lnTo>
                  <a:pt x="72344" y="87610"/>
                </a:lnTo>
                <a:lnTo>
                  <a:pt x="72344" y="87610"/>
                </a:lnTo>
                <a:lnTo>
                  <a:pt x="72344" y="87610"/>
                </a:lnTo>
                <a:lnTo>
                  <a:pt x="72344" y="88672"/>
                </a:lnTo>
                <a:lnTo>
                  <a:pt x="72344" y="88672"/>
                </a:lnTo>
                <a:lnTo>
                  <a:pt x="72344" y="88672"/>
                </a:lnTo>
                <a:lnTo>
                  <a:pt x="72344" y="88672"/>
                </a:lnTo>
                <a:lnTo>
                  <a:pt x="71196" y="88672"/>
                </a:lnTo>
                <a:lnTo>
                  <a:pt x="71196" y="89734"/>
                </a:lnTo>
                <a:lnTo>
                  <a:pt x="71196" y="89734"/>
                </a:lnTo>
                <a:lnTo>
                  <a:pt x="71196" y="89734"/>
                </a:lnTo>
                <a:lnTo>
                  <a:pt x="71196" y="90796"/>
                </a:lnTo>
                <a:lnTo>
                  <a:pt x="71196" y="90796"/>
                </a:lnTo>
                <a:lnTo>
                  <a:pt x="71196" y="90796"/>
                </a:lnTo>
                <a:lnTo>
                  <a:pt x="71196" y="91858"/>
                </a:lnTo>
                <a:lnTo>
                  <a:pt x="72344" y="91858"/>
                </a:lnTo>
                <a:lnTo>
                  <a:pt x="72344" y="91858"/>
                </a:lnTo>
                <a:lnTo>
                  <a:pt x="72344" y="91858"/>
                </a:lnTo>
                <a:lnTo>
                  <a:pt x="72344" y="91858"/>
                </a:lnTo>
                <a:lnTo>
                  <a:pt x="72344" y="91858"/>
                </a:lnTo>
                <a:lnTo>
                  <a:pt x="73492" y="91858"/>
                </a:lnTo>
                <a:lnTo>
                  <a:pt x="73492" y="91858"/>
                </a:lnTo>
                <a:lnTo>
                  <a:pt x="73492" y="91858"/>
                </a:lnTo>
                <a:lnTo>
                  <a:pt x="73492" y="93451"/>
                </a:lnTo>
                <a:lnTo>
                  <a:pt x="73492" y="93451"/>
                </a:lnTo>
                <a:lnTo>
                  <a:pt x="73492" y="93451"/>
                </a:lnTo>
                <a:lnTo>
                  <a:pt x="74641" y="93451"/>
                </a:lnTo>
                <a:lnTo>
                  <a:pt x="74641" y="93451"/>
                </a:lnTo>
                <a:lnTo>
                  <a:pt x="74641" y="93451"/>
                </a:lnTo>
                <a:lnTo>
                  <a:pt x="74641" y="93451"/>
                </a:lnTo>
                <a:lnTo>
                  <a:pt x="75789" y="93451"/>
                </a:lnTo>
                <a:lnTo>
                  <a:pt x="75789" y="93451"/>
                </a:lnTo>
                <a:lnTo>
                  <a:pt x="75789" y="93451"/>
                </a:lnTo>
                <a:lnTo>
                  <a:pt x="77511" y="93451"/>
                </a:lnTo>
                <a:lnTo>
                  <a:pt x="77511" y="93451"/>
                </a:lnTo>
                <a:lnTo>
                  <a:pt x="77511" y="93451"/>
                </a:lnTo>
                <a:lnTo>
                  <a:pt x="77511" y="94513"/>
                </a:lnTo>
                <a:lnTo>
                  <a:pt x="77511" y="94513"/>
                </a:lnTo>
                <a:lnTo>
                  <a:pt x="77511" y="94513"/>
                </a:lnTo>
                <a:lnTo>
                  <a:pt x="77511" y="95575"/>
                </a:lnTo>
                <a:lnTo>
                  <a:pt x="77511" y="95575"/>
                </a:lnTo>
                <a:lnTo>
                  <a:pt x="77511" y="95575"/>
                </a:lnTo>
                <a:lnTo>
                  <a:pt x="77511" y="95575"/>
                </a:lnTo>
                <a:lnTo>
                  <a:pt x="77511" y="96637"/>
                </a:lnTo>
                <a:lnTo>
                  <a:pt x="77511" y="96637"/>
                </a:lnTo>
                <a:lnTo>
                  <a:pt x="77511" y="96637"/>
                </a:lnTo>
                <a:lnTo>
                  <a:pt x="77511" y="96637"/>
                </a:lnTo>
                <a:lnTo>
                  <a:pt x="75789" y="96637"/>
                </a:lnTo>
                <a:lnTo>
                  <a:pt x="75789" y="97699"/>
                </a:lnTo>
                <a:lnTo>
                  <a:pt x="75789" y="97699"/>
                </a:lnTo>
                <a:lnTo>
                  <a:pt x="75789" y="97699"/>
                </a:lnTo>
                <a:lnTo>
                  <a:pt x="75789" y="99292"/>
                </a:lnTo>
                <a:lnTo>
                  <a:pt x="75789" y="99292"/>
                </a:lnTo>
                <a:lnTo>
                  <a:pt x="77511" y="99292"/>
                </a:lnTo>
                <a:lnTo>
                  <a:pt x="77511" y="99292"/>
                </a:lnTo>
                <a:lnTo>
                  <a:pt x="77511" y="99292"/>
                </a:lnTo>
                <a:lnTo>
                  <a:pt x="77511" y="100353"/>
                </a:lnTo>
                <a:lnTo>
                  <a:pt x="77511" y="100353"/>
                </a:lnTo>
                <a:lnTo>
                  <a:pt x="77511" y="100353"/>
                </a:lnTo>
                <a:lnTo>
                  <a:pt x="77511" y="100353"/>
                </a:lnTo>
                <a:lnTo>
                  <a:pt x="77511" y="100353"/>
                </a:lnTo>
                <a:lnTo>
                  <a:pt x="77511" y="101415"/>
                </a:lnTo>
                <a:lnTo>
                  <a:pt x="78660" y="101415"/>
                </a:lnTo>
                <a:lnTo>
                  <a:pt x="78660" y="101415"/>
                </a:lnTo>
                <a:lnTo>
                  <a:pt x="78660" y="101415"/>
                </a:lnTo>
                <a:lnTo>
                  <a:pt x="78660" y="101415"/>
                </a:lnTo>
                <a:lnTo>
                  <a:pt x="78660" y="101415"/>
                </a:lnTo>
                <a:lnTo>
                  <a:pt x="79808" y="101415"/>
                </a:lnTo>
                <a:lnTo>
                  <a:pt x="79808" y="101415"/>
                </a:lnTo>
                <a:lnTo>
                  <a:pt x="79808" y="101415"/>
                </a:lnTo>
                <a:lnTo>
                  <a:pt x="79808" y="101415"/>
                </a:lnTo>
                <a:lnTo>
                  <a:pt x="80956" y="101415"/>
                </a:lnTo>
                <a:lnTo>
                  <a:pt x="80956" y="101415"/>
                </a:lnTo>
                <a:lnTo>
                  <a:pt x="80956" y="101415"/>
                </a:lnTo>
                <a:lnTo>
                  <a:pt x="80956" y="101415"/>
                </a:lnTo>
                <a:lnTo>
                  <a:pt x="80956" y="101415"/>
                </a:lnTo>
                <a:lnTo>
                  <a:pt x="80956" y="102477"/>
                </a:lnTo>
                <a:lnTo>
                  <a:pt x="80956" y="102477"/>
                </a:lnTo>
                <a:lnTo>
                  <a:pt x="80956" y="102477"/>
                </a:lnTo>
                <a:lnTo>
                  <a:pt x="80956" y="103539"/>
                </a:lnTo>
                <a:lnTo>
                  <a:pt x="80956" y="103539"/>
                </a:lnTo>
                <a:lnTo>
                  <a:pt x="80956" y="103539"/>
                </a:lnTo>
                <a:lnTo>
                  <a:pt x="80956" y="103539"/>
                </a:lnTo>
                <a:lnTo>
                  <a:pt x="80956" y="105132"/>
                </a:lnTo>
                <a:lnTo>
                  <a:pt x="82105" y="105132"/>
                </a:lnTo>
                <a:lnTo>
                  <a:pt x="82105" y="105132"/>
                </a:lnTo>
                <a:lnTo>
                  <a:pt x="82105" y="105132"/>
                </a:lnTo>
                <a:lnTo>
                  <a:pt x="82105" y="105132"/>
                </a:lnTo>
                <a:lnTo>
                  <a:pt x="82105" y="106194"/>
                </a:lnTo>
                <a:lnTo>
                  <a:pt x="82105" y="106194"/>
                </a:lnTo>
                <a:lnTo>
                  <a:pt x="82105" y="106194"/>
                </a:lnTo>
                <a:lnTo>
                  <a:pt x="82105" y="106194"/>
                </a:lnTo>
                <a:lnTo>
                  <a:pt x="82105" y="106194"/>
                </a:lnTo>
                <a:lnTo>
                  <a:pt x="82105" y="107256"/>
                </a:lnTo>
                <a:lnTo>
                  <a:pt x="83827" y="107256"/>
                </a:lnTo>
                <a:lnTo>
                  <a:pt x="83827" y="107256"/>
                </a:lnTo>
                <a:lnTo>
                  <a:pt x="83827" y="107256"/>
                </a:lnTo>
                <a:lnTo>
                  <a:pt x="83827" y="107256"/>
                </a:lnTo>
                <a:lnTo>
                  <a:pt x="83827" y="107256"/>
                </a:lnTo>
                <a:lnTo>
                  <a:pt x="83827" y="108318"/>
                </a:lnTo>
                <a:lnTo>
                  <a:pt x="83827" y="108318"/>
                </a:lnTo>
                <a:lnTo>
                  <a:pt x="83827" y="108318"/>
                </a:lnTo>
                <a:lnTo>
                  <a:pt x="83827" y="108318"/>
                </a:lnTo>
                <a:lnTo>
                  <a:pt x="83827" y="109380"/>
                </a:lnTo>
                <a:lnTo>
                  <a:pt x="84976" y="109380"/>
                </a:lnTo>
                <a:lnTo>
                  <a:pt x="84976" y="109380"/>
                </a:lnTo>
                <a:lnTo>
                  <a:pt x="84976" y="109380"/>
                </a:lnTo>
                <a:lnTo>
                  <a:pt x="84976" y="109380"/>
                </a:lnTo>
                <a:lnTo>
                  <a:pt x="84976" y="110973"/>
                </a:lnTo>
                <a:lnTo>
                  <a:pt x="84976" y="110973"/>
                </a:lnTo>
                <a:lnTo>
                  <a:pt x="84976" y="110973"/>
                </a:lnTo>
                <a:lnTo>
                  <a:pt x="83827" y="110973"/>
                </a:lnTo>
                <a:lnTo>
                  <a:pt x="83827" y="110973"/>
                </a:lnTo>
                <a:lnTo>
                  <a:pt x="83827" y="112035"/>
                </a:lnTo>
                <a:lnTo>
                  <a:pt x="83827" y="112035"/>
                </a:lnTo>
                <a:lnTo>
                  <a:pt x="83827" y="112035"/>
                </a:lnTo>
                <a:lnTo>
                  <a:pt x="84976" y="112035"/>
                </a:lnTo>
                <a:lnTo>
                  <a:pt x="84976" y="112035"/>
                </a:lnTo>
                <a:lnTo>
                  <a:pt x="84976" y="112035"/>
                </a:lnTo>
                <a:lnTo>
                  <a:pt x="84976" y="113097"/>
                </a:lnTo>
                <a:lnTo>
                  <a:pt x="84976" y="113097"/>
                </a:lnTo>
                <a:lnTo>
                  <a:pt x="84976" y="113097"/>
                </a:lnTo>
                <a:lnTo>
                  <a:pt x="84976" y="113097"/>
                </a:lnTo>
                <a:lnTo>
                  <a:pt x="84976" y="113097"/>
                </a:lnTo>
                <a:lnTo>
                  <a:pt x="83827" y="113097"/>
                </a:lnTo>
                <a:lnTo>
                  <a:pt x="83827" y="113097"/>
                </a:lnTo>
                <a:lnTo>
                  <a:pt x="83827" y="114159"/>
                </a:lnTo>
                <a:lnTo>
                  <a:pt x="83827" y="114159"/>
                </a:lnTo>
                <a:lnTo>
                  <a:pt x="83827" y="114159"/>
                </a:lnTo>
                <a:lnTo>
                  <a:pt x="82105" y="114159"/>
                </a:lnTo>
                <a:lnTo>
                  <a:pt x="82105" y="114159"/>
                </a:lnTo>
                <a:lnTo>
                  <a:pt x="82105" y="114159"/>
                </a:lnTo>
                <a:lnTo>
                  <a:pt x="82105" y="114159"/>
                </a:lnTo>
                <a:lnTo>
                  <a:pt x="82105" y="114159"/>
                </a:lnTo>
                <a:lnTo>
                  <a:pt x="80956" y="114159"/>
                </a:lnTo>
                <a:lnTo>
                  <a:pt x="80956" y="114159"/>
                </a:lnTo>
                <a:lnTo>
                  <a:pt x="80956" y="114159"/>
                </a:lnTo>
                <a:lnTo>
                  <a:pt x="80956" y="114159"/>
                </a:lnTo>
                <a:lnTo>
                  <a:pt x="80956" y="114159"/>
                </a:lnTo>
                <a:lnTo>
                  <a:pt x="79808" y="114159"/>
                </a:lnTo>
                <a:lnTo>
                  <a:pt x="79808" y="114159"/>
                </a:lnTo>
                <a:lnTo>
                  <a:pt x="79808" y="113097"/>
                </a:lnTo>
                <a:lnTo>
                  <a:pt x="79808" y="113097"/>
                </a:lnTo>
                <a:lnTo>
                  <a:pt x="79808" y="113097"/>
                </a:lnTo>
                <a:lnTo>
                  <a:pt x="79808" y="113097"/>
                </a:lnTo>
                <a:lnTo>
                  <a:pt x="78660" y="113097"/>
                </a:lnTo>
                <a:lnTo>
                  <a:pt x="78660" y="113097"/>
                </a:lnTo>
                <a:lnTo>
                  <a:pt x="78660" y="113097"/>
                </a:lnTo>
                <a:lnTo>
                  <a:pt x="78660" y="113097"/>
                </a:lnTo>
                <a:lnTo>
                  <a:pt x="78660" y="113097"/>
                </a:lnTo>
                <a:lnTo>
                  <a:pt x="77511" y="113097"/>
                </a:lnTo>
                <a:lnTo>
                  <a:pt x="77511" y="114159"/>
                </a:lnTo>
                <a:lnTo>
                  <a:pt x="77511" y="114159"/>
                </a:lnTo>
                <a:lnTo>
                  <a:pt x="77511" y="114159"/>
                </a:lnTo>
                <a:lnTo>
                  <a:pt x="77511" y="114159"/>
                </a:lnTo>
                <a:lnTo>
                  <a:pt x="75789" y="114159"/>
                </a:lnTo>
                <a:lnTo>
                  <a:pt x="75789" y="114159"/>
                </a:lnTo>
                <a:lnTo>
                  <a:pt x="75789" y="114159"/>
                </a:lnTo>
                <a:lnTo>
                  <a:pt x="75789" y="115221"/>
                </a:lnTo>
                <a:lnTo>
                  <a:pt x="75789" y="115221"/>
                </a:lnTo>
                <a:lnTo>
                  <a:pt x="75789" y="115221"/>
                </a:lnTo>
                <a:lnTo>
                  <a:pt x="74641" y="115221"/>
                </a:lnTo>
                <a:lnTo>
                  <a:pt x="74641" y="115221"/>
                </a:lnTo>
                <a:lnTo>
                  <a:pt x="74641" y="115221"/>
                </a:lnTo>
                <a:lnTo>
                  <a:pt x="74641" y="115221"/>
                </a:lnTo>
                <a:lnTo>
                  <a:pt x="73492" y="115221"/>
                </a:lnTo>
                <a:lnTo>
                  <a:pt x="73492" y="115221"/>
                </a:lnTo>
                <a:lnTo>
                  <a:pt x="73492" y="115221"/>
                </a:lnTo>
                <a:lnTo>
                  <a:pt x="73492" y="115221"/>
                </a:lnTo>
                <a:lnTo>
                  <a:pt x="73492" y="114159"/>
                </a:lnTo>
                <a:lnTo>
                  <a:pt x="72344" y="114159"/>
                </a:lnTo>
                <a:lnTo>
                  <a:pt x="72344" y="114159"/>
                </a:lnTo>
                <a:lnTo>
                  <a:pt x="72344" y="114159"/>
                </a:lnTo>
                <a:lnTo>
                  <a:pt x="72344" y="114159"/>
                </a:lnTo>
                <a:lnTo>
                  <a:pt x="71196" y="114159"/>
                </a:lnTo>
                <a:lnTo>
                  <a:pt x="71196" y="114159"/>
                </a:lnTo>
                <a:lnTo>
                  <a:pt x="71196" y="114159"/>
                </a:lnTo>
                <a:lnTo>
                  <a:pt x="71196" y="114159"/>
                </a:lnTo>
                <a:lnTo>
                  <a:pt x="71196" y="114159"/>
                </a:lnTo>
                <a:lnTo>
                  <a:pt x="71196" y="114159"/>
                </a:lnTo>
                <a:lnTo>
                  <a:pt x="69473" y="114159"/>
                </a:lnTo>
                <a:lnTo>
                  <a:pt x="69473" y="114159"/>
                </a:lnTo>
                <a:lnTo>
                  <a:pt x="69473" y="114159"/>
                </a:lnTo>
                <a:lnTo>
                  <a:pt x="69473" y="114159"/>
                </a:lnTo>
                <a:lnTo>
                  <a:pt x="68325" y="114159"/>
                </a:lnTo>
                <a:lnTo>
                  <a:pt x="68325" y="114159"/>
                </a:lnTo>
                <a:lnTo>
                  <a:pt x="68325" y="114159"/>
                </a:lnTo>
                <a:lnTo>
                  <a:pt x="67177" y="114159"/>
                </a:lnTo>
                <a:lnTo>
                  <a:pt x="67177" y="114159"/>
                </a:lnTo>
                <a:lnTo>
                  <a:pt x="67177" y="114159"/>
                </a:lnTo>
                <a:lnTo>
                  <a:pt x="67177" y="114159"/>
                </a:lnTo>
                <a:lnTo>
                  <a:pt x="67177" y="114159"/>
                </a:lnTo>
                <a:lnTo>
                  <a:pt x="67177"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4159"/>
                </a:lnTo>
                <a:lnTo>
                  <a:pt x="66028" y="115221"/>
                </a:lnTo>
                <a:lnTo>
                  <a:pt x="66028" y="115221"/>
                </a:lnTo>
                <a:lnTo>
                  <a:pt x="64880" y="115221"/>
                </a:lnTo>
                <a:lnTo>
                  <a:pt x="64880" y="115221"/>
                </a:lnTo>
                <a:lnTo>
                  <a:pt x="64880" y="115221"/>
                </a:lnTo>
                <a:lnTo>
                  <a:pt x="64880" y="115221"/>
                </a:lnTo>
                <a:lnTo>
                  <a:pt x="64880" y="115221"/>
                </a:lnTo>
                <a:lnTo>
                  <a:pt x="64880" y="115221"/>
                </a:lnTo>
                <a:lnTo>
                  <a:pt x="63157" y="115221"/>
                </a:lnTo>
                <a:lnTo>
                  <a:pt x="63157" y="116814"/>
                </a:lnTo>
                <a:lnTo>
                  <a:pt x="63157" y="116814"/>
                </a:lnTo>
                <a:lnTo>
                  <a:pt x="63157" y="116814"/>
                </a:lnTo>
                <a:lnTo>
                  <a:pt x="63157" y="116814"/>
                </a:lnTo>
                <a:lnTo>
                  <a:pt x="63157" y="115221"/>
                </a:lnTo>
                <a:lnTo>
                  <a:pt x="63157" y="115221"/>
                </a:lnTo>
                <a:lnTo>
                  <a:pt x="62009" y="115221"/>
                </a:lnTo>
                <a:lnTo>
                  <a:pt x="62009" y="115221"/>
                </a:lnTo>
                <a:lnTo>
                  <a:pt x="62009" y="115221"/>
                </a:lnTo>
                <a:lnTo>
                  <a:pt x="62009" y="115221"/>
                </a:lnTo>
                <a:lnTo>
                  <a:pt x="62009" y="116814"/>
                </a:lnTo>
                <a:lnTo>
                  <a:pt x="62009" y="116814"/>
                </a:lnTo>
                <a:lnTo>
                  <a:pt x="62009" y="116814"/>
                </a:lnTo>
                <a:lnTo>
                  <a:pt x="62009" y="116814"/>
                </a:lnTo>
                <a:lnTo>
                  <a:pt x="63157" y="116814"/>
                </a:lnTo>
                <a:lnTo>
                  <a:pt x="63157" y="116814"/>
                </a:lnTo>
                <a:lnTo>
                  <a:pt x="63157" y="116814"/>
                </a:lnTo>
                <a:lnTo>
                  <a:pt x="63157" y="116814"/>
                </a:lnTo>
                <a:lnTo>
                  <a:pt x="63157" y="116814"/>
                </a:lnTo>
                <a:lnTo>
                  <a:pt x="63157" y="116814"/>
                </a:lnTo>
                <a:lnTo>
                  <a:pt x="62009" y="116814"/>
                </a:lnTo>
                <a:lnTo>
                  <a:pt x="62009" y="116814"/>
                </a:lnTo>
                <a:lnTo>
                  <a:pt x="62009" y="116814"/>
                </a:lnTo>
                <a:lnTo>
                  <a:pt x="62009" y="117876"/>
                </a:lnTo>
                <a:lnTo>
                  <a:pt x="62009" y="117876"/>
                </a:lnTo>
                <a:lnTo>
                  <a:pt x="60861" y="117876"/>
                </a:lnTo>
                <a:lnTo>
                  <a:pt x="60861" y="117876"/>
                </a:lnTo>
                <a:lnTo>
                  <a:pt x="60861" y="117876"/>
                </a:lnTo>
                <a:lnTo>
                  <a:pt x="60861" y="117876"/>
                </a:lnTo>
                <a:lnTo>
                  <a:pt x="60861" y="117876"/>
                </a:lnTo>
                <a:lnTo>
                  <a:pt x="60861" y="117876"/>
                </a:lnTo>
                <a:lnTo>
                  <a:pt x="60861" y="118938"/>
                </a:lnTo>
                <a:lnTo>
                  <a:pt x="60861" y="118938"/>
                </a:lnTo>
                <a:lnTo>
                  <a:pt x="60861" y="118938"/>
                </a:lnTo>
                <a:lnTo>
                  <a:pt x="60861" y="118938"/>
                </a:lnTo>
                <a:lnTo>
                  <a:pt x="60861" y="120000"/>
                </a:lnTo>
                <a:lnTo>
                  <a:pt x="59712" y="120000"/>
                </a:lnTo>
                <a:lnTo>
                  <a:pt x="59712" y="120000"/>
                </a:lnTo>
                <a:lnTo>
                  <a:pt x="59712" y="120000"/>
                </a:lnTo>
                <a:lnTo>
                  <a:pt x="59712" y="120000"/>
                </a:lnTo>
                <a:lnTo>
                  <a:pt x="59712" y="118938"/>
                </a:lnTo>
                <a:lnTo>
                  <a:pt x="59712" y="118938"/>
                </a:lnTo>
                <a:lnTo>
                  <a:pt x="58564" y="118938"/>
                </a:lnTo>
                <a:lnTo>
                  <a:pt x="58564" y="118938"/>
                </a:lnTo>
                <a:lnTo>
                  <a:pt x="58564" y="118938"/>
                </a:lnTo>
                <a:lnTo>
                  <a:pt x="58564" y="117876"/>
                </a:lnTo>
                <a:lnTo>
                  <a:pt x="58564" y="117876"/>
                </a:lnTo>
                <a:lnTo>
                  <a:pt x="58564" y="118938"/>
                </a:lnTo>
                <a:lnTo>
                  <a:pt x="56842" y="118938"/>
                </a:lnTo>
                <a:lnTo>
                  <a:pt x="56842" y="118938"/>
                </a:lnTo>
                <a:lnTo>
                  <a:pt x="56842" y="118938"/>
                </a:lnTo>
                <a:lnTo>
                  <a:pt x="56842" y="118938"/>
                </a:lnTo>
                <a:lnTo>
                  <a:pt x="55693" y="118938"/>
                </a:lnTo>
                <a:lnTo>
                  <a:pt x="55693" y="118938"/>
                </a:lnTo>
                <a:lnTo>
                  <a:pt x="55693" y="117876"/>
                </a:lnTo>
                <a:lnTo>
                  <a:pt x="55693" y="117876"/>
                </a:lnTo>
                <a:lnTo>
                  <a:pt x="55693" y="117876"/>
                </a:lnTo>
                <a:lnTo>
                  <a:pt x="54545" y="117876"/>
                </a:lnTo>
                <a:lnTo>
                  <a:pt x="54545" y="117876"/>
                </a:lnTo>
                <a:lnTo>
                  <a:pt x="54545" y="117876"/>
                </a:lnTo>
                <a:lnTo>
                  <a:pt x="54545" y="117876"/>
                </a:lnTo>
                <a:lnTo>
                  <a:pt x="54545" y="117876"/>
                </a:lnTo>
                <a:lnTo>
                  <a:pt x="54545" y="116814"/>
                </a:lnTo>
                <a:lnTo>
                  <a:pt x="54545" y="116814"/>
                </a:lnTo>
                <a:lnTo>
                  <a:pt x="53397" y="116814"/>
                </a:lnTo>
                <a:lnTo>
                  <a:pt x="53397" y="116814"/>
                </a:lnTo>
                <a:lnTo>
                  <a:pt x="53397" y="115221"/>
                </a:lnTo>
                <a:lnTo>
                  <a:pt x="53397" y="115221"/>
                </a:lnTo>
                <a:lnTo>
                  <a:pt x="53397" y="115221"/>
                </a:lnTo>
                <a:lnTo>
                  <a:pt x="53397" y="115221"/>
                </a:lnTo>
                <a:lnTo>
                  <a:pt x="53397" y="114159"/>
                </a:lnTo>
                <a:lnTo>
                  <a:pt x="53397" y="114159"/>
                </a:lnTo>
                <a:lnTo>
                  <a:pt x="53397" y="114159"/>
                </a:lnTo>
                <a:lnTo>
                  <a:pt x="53397" y="114159"/>
                </a:lnTo>
                <a:lnTo>
                  <a:pt x="53397" y="113097"/>
                </a:lnTo>
                <a:lnTo>
                  <a:pt x="53397" y="113097"/>
                </a:lnTo>
                <a:lnTo>
                  <a:pt x="53397" y="113097"/>
                </a:lnTo>
                <a:lnTo>
                  <a:pt x="53397" y="112035"/>
                </a:lnTo>
                <a:lnTo>
                  <a:pt x="53397" y="112035"/>
                </a:lnTo>
                <a:lnTo>
                  <a:pt x="53397" y="112035"/>
                </a:lnTo>
                <a:lnTo>
                  <a:pt x="52248" y="112035"/>
                </a:lnTo>
                <a:lnTo>
                  <a:pt x="52248" y="112035"/>
                </a:lnTo>
                <a:lnTo>
                  <a:pt x="52248" y="110973"/>
                </a:lnTo>
                <a:lnTo>
                  <a:pt x="52248" y="110973"/>
                </a:lnTo>
                <a:lnTo>
                  <a:pt x="52248" y="110973"/>
                </a:lnTo>
                <a:lnTo>
                  <a:pt x="52248" y="110973"/>
                </a:lnTo>
                <a:lnTo>
                  <a:pt x="52248" y="110973"/>
                </a:lnTo>
                <a:lnTo>
                  <a:pt x="52248" y="110973"/>
                </a:lnTo>
                <a:lnTo>
                  <a:pt x="52248" y="109380"/>
                </a:lnTo>
                <a:lnTo>
                  <a:pt x="52248" y="109380"/>
                </a:lnTo>
                <a:lnTo>
                  <a:pt x="50526" y="109380"/>
                </a:lnTo>
                <a:lnTo>
                  <a:pt x="50526" y="109380"/>
                </a:lnTo>
                <a:lnTo>
                  <a:pt x="50526" y="109380"/>
                </a:lnTo>
                <a:lnTo>
                  <a:pt x="50526" y="109380"/>
                </a:lnTo>
                <a:lnTo>
                  <a:pt x="49377" y="109380"/>
                </a:lnTo>
                <a:lnTo>
                  <a:pt x="49377" y="109380"/>
                </a:lnTo>
                <a:lnTo>
                  <a:pt x="49377" y="108318"/>
                </a:lnTo>
                <a:lnTo>
                  <a:pt x="49377" y="108318"/>
                </a:lnTo>
                <a:lnTo>
                  <a:pt x="49377" y="108318"/>
                </a:lnTo>
                <a:lnTo>
                  <a:pt x="48229" y="108318"/>
                </a:lnTo>
                <a:lnTo>
                  <a:pt x="48229" y="109380"/>
                </a:lnTo>
                <a:lnTo>
                  <a:pt x="48229" y="109380"/>
                </a:lnTo>
                <a:lnTo>
                  <a:pt x="48229" y="109380"/>
                </a:lnTo>
                <a:lnTo>
                  <a:pt x="48229" y="109380"/>
                </a:lnTo>
                <a:lnTo>
                  <a:pt x="48229" y="108318"/>
                </a:lnTo>
                <a:lnTo>
                  <a:pt x="48229" y="10831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9" name="Shape 249"/>
          <p:cNvSpPr/>
          <p:nvPr/>
        </p:nvSpPr>
        <p:spPr>
          <a:xfrm>
            <a:off x="5765007" y="3527427"/>
            <a:ext cx="139304" cy="111125"/>
          </a:xfrm>
          <a:custGeom>
            <a:avLst/>
            <a:gdLst/>
            <a:ahLst/>
            <a:cxnLst/>
            <a:rect l="0" t="0" r="0" b="0"/>
            <a:pathLst>
              <a:path w="120000" h="120000" extrusionOk="0">
                <a:moveTo>
                  <a:pt x="29743" y="3428"/>
                </a:moveTo>
                <a:lnTo>
                  <a:pt x="29743" y="6857"/>
                </a:lnTo>
                <a:lnTo>
                  <a:pt x="31794" y="6857"/>
                </a:lnTo>
                <a:lnTo>
                  <a:pt x="31794" y="6857"/>
                </a:lnTo>
                <a:lnTo>
                  <a:pt x="31794" y="6857"/>
                </a:lnTo>
                <a:lnTo>
                  <a:pt x="31794" y="10285"/>
                </a:lnTo>
                <a:lnTo>
                  <a:pt x="31794" y="10285"/>
                </a:lnTo>
                <a:lnTo>
                  <a:pt x="31794" y="10285"/>
                </a:lnTo>
                <a:lnTo>
                  <a:pt x="31794" y="10285"/>
                </a:lnTo>
                <a:lnTo>
                  <a:pt x="31794" y="10285"/>
                </a:lnTo>
                <a:lnTo>
                  <a:pt x="33846" y="10285"/>
                </a:lnTo>
                <a:lnTo>
                  <a:pt x="33846" y="10285"/>
                </a:lnTo>
                <a:lnTo>
                  <a:pt x="33846" y="10285"/>
                </a:lnTo>
                <a:lnTo>
                  <a:pt x="33846" y="10285"/>
                </a:lnTo>
                <a:lnTo>
                  <a:pt x="33846" y="10285"/>
                </a:lnTo>
                <a:lnTo>
                  <a:pt x="36923" y="10285"/>
                </a:lnTo>
                <a:lnTo>
                  <a:pt x="36923" y="10285"/>
                </a:lnTo>
                <a:lnTo>
                  <a:pt x="36923" y="13714"/>
                </a:lnTo>
                <a:lnTo>
                  <a:pt x="36923" y="13714"/>
                </a:lnTo>
                <a:lnTo>
                  <a:pt x="36923" y="13714"/>
                </a:lnTo>
                <a:lnTo>
                  <a:pt x="38974" y="13714"/>
                </a:lnTo>
                <a:lnTo>
                  <a:pt x="38974" y="13714"/>
                </a:lnTo>
                <a:lnTo>
                  <a:pt x="38974" y="13714"/>
                </a:lnTo>
                <a:lnTo>
                  <a:pt x="38974" y="18857"/>
                </a:lnTo>
                <a:lnTo>
                  <a:pt x="38974" y="18857"/>
                </a:lnTo>
                <a:lnTo>
                  <a:pt x="38974" y="18857"/>
                </a:lnTo>
                <a:lnTo>
                  <a:pt x="38974" y="18857"/>
                </a:lnTo>
                <a:lnTo>
                  <a:pt x="38974" y="18857"/>
                </a:lnTo>
                <a:lnTo>
                  <a:pt x="41025" y="18857"/>
                </a:lnTo>
                <a:lnTo>
                  <a:pt x="41025" y="22285"/>
                </a:lnTo>
                <a:lnTo>
                  <a:pt x="41025" y="22285"/>
                </a:lnTo>
                <a:lnTo>
                  <a:pt x="41025" y="22285"/>
                </a:lnTo>
                <a:lnTo>
                  <a:pt x="41025" y="22285"/>
                </a:lnTo>
                <a:lnTo>
                  <a:pt x="43076" y="22285"/>
                </a:lnTo>
                <a:lnTo>
                  <a:pt x="43076" y="22285"/>
                </a:lnTo>
                <a:lnTo>
                  <a:pt x="43076" y="22285"/>
                </a:lnTo>
                <a:lnTo>
                  <a:pt x="43076" y="22285"/>
                </a:lnTo>
                <a:lnTo>
                  <a:pt x="43076" y="22285"/>
                </a:lnTo>
                <a:lnTo>
                  <a:pt x="45128" y="22285"/>
                </a:lnTo>
                <a:lnTo>
                  <a:pt x="45128" y="22285"/>
                </a:lnTo>
                <a:lnTo>
                  <a:pt x="45128" y="22285"/>
                </a:lnTo>
                <a:lnTo>
                  <a:pt x="45128" y="25714"/>
                </a:lnTo>
                <a:lnTo>
                  <a:pt x="45128" y="25714"/>
                </a:lnTo>
                <a:lnTo>
                  <a:pt x="48205" y="25714"/>
                </a:lnTo>
                <a:lnTo>
                  <a:pt x="48205" y="25714"/>
                </a:lnTo>
                <a:lnTo>
                  <a:pt x="48205" y="25714"/>
                </a:lnTo>
                <a:lnTo>
                  <a:pt x="48205" y="25714"/>
                </a:lnTo>
                <a:lnTo>
                  <a:pt x="48205" y="25714"/>
                </a:lnTo>
                <a:lnTo>
                  <a:pt x="48205" y="29142"/>
                </a:lnTo>
                <a:lnTo>
                  <a:pt x="48205" y="29142"/>
                </a:lnTo>
                <a:lnTo>
                  <a:pt x="48205" y="29142"/>
                </a:lnTo>
                <a:lnTo>
                  <a:pt x="48205" y="29142"/>
                </a:lnTo>
                <a:lnTo>
                  <a:pt x="50256" y="29142"/>
                </a:lnTo>
                <a:lnTo>
                  <a:pt x="50256" y="32571"/>
                </a:lnTo>
                <a:lnTo>
                  <a:pt x="50256" y="32571"/>
                </a:lnTo>
                <a:lnTo>
                  <a:pt x="50256" y="32571"/>
                </a:lnTo>
                <a:lnTo>
                  <a:pt x="50256" y="32571"/>
                </a:lnTo>
                <a:lnTo>
                  <a:pt x="50256" y="32571"/>
                </a:lnTo>
                <a:lnTo>
                  <a:pt x="50256" y="37714"/>
                </a:lnTo>
                <a:lnTo>
                  <a:pt x="52307" y="37714"/>
                </a:lnTo>
                <a:lnTo>
                  <a:pt x="52307" y="37714"/>
                </a:lnTo>
                <a:lnTo>
                  <a:pt x="52307" y="37714"/>
                </a:lnTo>
                <a:lnTo>
                  <a:pt x="52307" y="37714"/>
                </a:lnTo>
                <a:lnTo>
                  <a:pt x="52307" y="37714"/>
                </a:lnTo>
                <a:lnTo>
                  <a:pt x="52307" y="37714"/>
                </a:lnTo>
                <a:lnTo>
                  <a:pt x="54358" y="37714"/>
                </a:lnTo>
                <a:lnTo>
                  <a:pt x="54358" y="32571"/>
                </a:lnTo>
                <a:lnTo>
                  <a:pt x="54358" y="32571"/>
                </a:lnTo>
                <a:lnTo>
                  <a:pt x="54358" y="32571"/>
                </a:lnTo>
                <a:lnTo>
                  <a:pt x="54358" y="32571"/>
                </a:lnTo>
                <a:lnTo>
                  <a:pt x="54358" y="32571"/>
                </a:lnTo>
                <a:lnTo>
                  <a:pt x="56410" y="32571"/>
                </a:lnTo>
                <a:lnTo>
                  <a:pt x="56410" y="32571"/>
                </a:lnTo>
                <a:lnTo>
                  <a:pt x="56410" y="32571"/>
                </a:lnTo>
                <a:lnTo>
                  <a:pt x="59487" y="32571"/>
                </a:lnTo>
                <a:lnTo>
                  <a:pt x="59487" y="32571"/>
                </a:lnTo>
                <a:lnTo>
                  <a:pt x="59487" y="32571"/>
                </a:lnTo>
                <a:lnTo>
                  <a:pt x="59487" y="32571"/>
                </a:lnTo>
                <a:lnTo>
                  <a:pt x="59487" y="32571"/>
                </a:lnTo>
                <a:lnTo>
                  <a:pt x="61538" y="32571"/>
                </a:lnTo>
                <a:lnTo>
                  <a:pt x="61538" y="37714"/>
                </a:lnTo>
                <a:lnTo>
                  <a:pt x="61538" y="37714"/>
                </a:lnTo>
                <a:lnTo>
                  <a:pt x="61538" y="37714"/>
                </a:lnTo>
                <a:lnTo>
                  <a:pt x="61538" y="41142"/>
                </a:lnTo>
                <a:lnTo>
                  <a:pt x="59487" y="41142"/>
                </a:lnTo>
                <a:lnTo>
                  <a:pt x="59487" y="41142"/>
                </a:lnTo>
                <a:lnTo>
                  <a:pt x="59487" y="41142"/>
                </a:lnTo>
                <a:lnTo>
                  <a:pt x="61538" y="41142"/>
                </a:lnTo>
                <a:lnTo>
                  <a:pt x="61538" y="41142"/>
                </a:lnTo>
                <a:lnTo>
                  <a:pt x="61538" y="44571"/>
                </a:lnTo>
                <a:lnTo>
                  <a:pt x="61538" y="44571"/>
                </a:lnTo>
                <a:lnTo>
                  <a:pt x="61538" y="44571"/>
                </a:lnTo>
                <a:lnTo>
                  <a:pt x="63589" y="44571"/>
                </a:lnTo>
                <a:lnTo>
                  <a:pt x="63589" y="44571"/>
                </a:lnTo>
                <a:lnTo>
                  <a:pt x="63589" y="44571"/>
                </a:lnTo>
                <a:lnTo>
                  <a:pt x="63589" y="44571"/>
                </a:lnTo>
                <a:lnTo>
                  <a:pt x="63589" y="44571"/>
                </a:lnTo>
                <a:lnTo>
                  <a:pt x="63589" y="44571"/>
                </a:lnTo>
                <a:lnTo>
                  <a:pt x="63589" y="48000"/>
                </a:lnTo>
                <a:lnTo>
                  <a:pt x="63589" y="48000"/>
                </a:lnTo>
                <a:lnTo>
                  <a:pt x="63589" y="48000"/>
                </a:lnTo>
                <a:lnTo>
                  <a:pt x="65641" y="48000"/>
                </a:lnTo>
                <a:lnTo>
                  <a:pt x="65641" y="48000"/>
                </a:lnTo>
                <a:lnTo>
                  <a:pt x="65641" y="48000"/>
                </a:lnTo>
                <a:lnTo>
                  <a:pt x="65641" y="48000"/>
                </a:lnTo>
                <a:lnTo>
                  <a:pt x="65641" y="48000"/>
                </a:lnTo>
                <a:lnTo>
                  <a:pt x="67692" y="48000"/>
                </a:lnTo>
                <a:lnTo>
                  <a:pt x="67692" y="48000"/>
                </a:lnTo>
                <a:lnTo>
                  <a:pt x="67692" y="48000"/>
                </a:lnTo>
                <a:lnTo>
                  <a:pt x="67692" y="51428"/>
                </a:lnTo>
                <a:lnTo>
                  <a:pt x="67692" y="51428"/>
                </a:lnTo>
                <a:lnTo>
                  <a:pt x="67692" y="51428"/>
                </a:lnTo>
                <a:lnTo>
                  <a:pt x="67692" y="51428"/>
                </a:lnTo>
                <a:lnTo>
                  <a:pt x="70769" y="51428"/>
                </a:lnTo>
                <a:lnTo>
                  <a:pt x="70769" y="51428"/>
                </a:lnTo>
                <a:lnTo>
                  <a:pt x="70769" y="51428"/>
                </a:lnTo>
                <a:lnTo>
                  <a:pt x="70769" y="51428"/>
                </a:lnTo>
                <a:lnTo>
                  <a:pt x="72820" y="51428"/>
                </a:lnTo>
                <a:lnTo>
                  <a:pt x="72820" y="51428"/>
                </a:lnTo>
                <a:lnTo>
                  <a:pt x="72820" y="51428"/>
                </a:lnTo>
                <a:lnTo>
                  <a:pt x="72820" y="51428"/>
                </a:lnTo>
                <a:lnTo>
                  <a:pt x="72820" y="51428"/>
                </a:lnTo>
                <a:lnTo>
                  <a:pt x="72820" y="51428"/>
                </a:lnTo>
                <a:lnTo>
                  <a:pt x="72820" y="51428"/>
                </a:lnTo>
                <a:lnTo>
                  <a:pt x="72820" y="51428"/>
                </a:lnTo>
                <a:lnTo>
                  <a:pt x="74871" y="51428"/>
                </a:lnTo>
                <a:lnTo>
                  <a:pt x="74871" y="51428"/>
                </a:lnTo>
                <a:lnTo>
                  <a:pt x="74871" y="51428"/>
                </a:lnTo>
                <a:lnTo>
                  <a:pt x="74871" y="51428"/>
                </a:lnTo>
                <a:lnTo>
                  <a:pt x="74871" y="51428"/>
                </a:lnTo>
                <a:lnTo>
                  <a:pt x="74871" y="56571"/>
                </a:lnTo>
                <a:lnTo>
                  <a:pt x="74871" y="56571"/>
                </a:lnTo>
                <a:lnTo>
                  <a:pt x="74871" y="56571"/>
                </a:lnTo>
                <a:lnTo>
                  <a:pt x="74871" y="56571"/>
                </a:lnTo>
                <a:lnTo>
                  <a:pt x="74871" y="60000"/>
                </a:lnTo>
                <a:lnTo>
                  <a:pt x="74871" y="60000"/>
                </a:lnTo>
                <a:lnTo>
                  <a:pt x="74871" y="60000"/>
                </a:lnTo>
                <a:lnTo>
                  <a:pt x="74871" y="60000"/>
                </a:lnTo>
                <a:lnTo>
                  <a:pt x="76923" y="60000"/>
                </a:lnTo>
                <a:lnTo>
                  <a:pt x="76923" y="60000"/>
                </a:lnTo>
                <a:lnTo>
                  <a:pt x="76923" y="63428"/>
                </a:lnTo>
                <a:lnTo>
                  <a:pt x="76923" y="63428"/>
                </a:lnTo>
                <a:lnTo>
                  <a:pt x="76923" y="63428"/>
                </a:lnTo>
                <a:lnTo>
                  <a:pt x="78974" y="63428"/>
                </a:lnTo>
                <a:lnTo>
                  <a:pt x="78974" y="63428"/>
                </a:lnTo>
                <a:lnTo>
                  <a:pt x="78974" y="60000"/>
                </a:lnTo>
                <a:lnTo>
                  <a:pt x="78974" y="60000"/>
                </a:lnTo>
                <a:lnTo>
                  <a:pt x="78974" y="60000"/>
                </a:lnTo>
                <a:lnTo>
                  <a:pt x="82051" y="60000"/>
                </a:lnTo>
                <a:lnTo>
                  <a:pt x="82051" y="60000"/>
                </a:lnTo>
                <a:lnTo>
                  <a:pt x="82051" y="63428"/>
                </a:lnTo>
                <a:lnTo>
                  <a:pt x="82051" y="63428"/>
                </a:lnTo>
                <a:lnTo>
                  <a:pt x="82051" y="63428"/>
                </a:lnTo>
                <a:lnTo>
                  <a:pt x="84102" y="63428"/>
                </a:lnTo>
                <a:lnTo>
                  <a:pt x="84102" y="63428"/>
                </a:lnTo>
                <a:lnTo>
                  <a:pt x="84102" y="63428"/>
                </a:lnTo>
                <a:lnTo>
                  <a:pt x="84102" y="63428"/>
                </a:lnTo>
                <a:lnTo>
                  <a:pt x="84102" y="63428"/>
                </a:lnTo>
                <a:lnTo>
                  <a:pt x="84102" y="66857"/>
                </a:lnTo>
                <a:lnTo>
                  <a:pt x="86153" y="66857"/>
                </a:lnTo>
                <a:lnTo>
                  <a:pt x="86153" y="66857"/>
                </a:lnTo>
                <a:lnTo>
                  <a:pt x="86153" y="66857"/>
                </a:lnTo>
                <a:lnTo>
                  <a:pt x="86153" y="66857"/>
                </a:lnTo>
                <a:lnTo>
                  <a:pt x="86153" y="66857"/>
                </a:lnTo>
                <a:lnTo>
                  <a:pt x="86153" y="70285"/>
                </a:lnTo>
                <a:lnTo>
                  <a:pt x="86153" y="70285"/>
                </a:lnTo>
                <a:lnTo>
                  <a:pt x="86153" y="70285"/>
                </a:lnTo>
                <a:lnTo>
                  <a:pt x="86153" y="70285"/>
                </a:lnTo>
                <a:lnTo>
                  <a:pt x="86153" y="75428"/>
                </a:lnTo>
                <a:lnTo>
                  <a:pt x="88205" y="75428"/>
                </a:lnTo>
                <a:lnTo>
                  <a:pt x="88205" y="75428"/>
                </a:lnTo>
                <a:lnTo>
                  <a:pt x="88205" y="75428"/>
                </a:lnTo>
                <a:lnTo>
                  <a:pt x="90256" y="75428"/>
                </a:lnTo>
                <a:lnTo>
                  <a:pt x="90256" y="70285"/>
                </a:lnTo>
                <a:lnTo>
                  <a:pt x="90256" y="70285"/>
                </a:lnTo>
                <a:lnTo>
                  <a:pt x="88205" y="70285"/>
                </a:lnTo>
                <a:lnTo>
                  <a:pt x="88205" y="70285"/>
                </a:lnTo>
                <a:lnTo>
                  <a:pt x="88205" y="66857"/>
                </a:lnTo>
                <a:lnTo>
                  <a:pt x="88205" y="66857"/>
                </a:lnTo>
                <a:lnTo>
                  <a:pt x="90256" y="66857"/>
                </a:lnTo>
                <a:lnTo>
                  <a:pt x="90256" y="66857"/>
                </a:lnTo>
                <a:lnTo>
                  <a:pt x="90256" y="66857"/>
                </a:lnTo>
                <a:lnTo>
                  <a:pt x="90256" y="66857"/>
                </a:lnTo>
                <a:lnTo>
                  <a:pt x="90256" y="66857"/>
                </a:lnTo>
                <a:lnTo>
                  <a:pt x="90256" y="66857"/>
                </a:lnTo>
                <a:lnTo>
                  <a:pt x="90256" y="70285"/>
                </a:lnTo>
                <a:lnTo>
                  <a:pt x="90256" y="70285"/>
                </a:lnTo>
                <a:lnTo>
                  <a:pt x="90256" y="70285"/>
                </a:lnTo>
                <a:lnTo>
                  <a:pt x="90256" y="70285"/>
                </a:lnTo>
                <a:lnTo>
                  <a:pt x="93333" y="70285"/>
                </a:lnTo>
                <a:lnTo>
                  <a:pt x="93333" y="70285"/>
                </a:lnTo>
                <a:lnTo>
                  <a:pt x="93333" y="70285"/>
                </a:lnTo>
                <a:lnTo>
                  <a:pt x="93333" y="70285"/>
                </a:lnTo>
                <a:lnTo>
                  <a:pt x="93333" y="75428"/>
                </a:lnTo>
                <a:lnTo>
                  <a:pt x="95384" y="75428"/>
                </a:lnTo>
                <a:lnTo>
                  <a:pt x="95384" y="75428"/>
                </a:lnTo>
                <a:lnTo>
                  <a:pt x="95384" y="75428"/>
                </a:lnTo>
                <a:lnTo>
                  <a:pt x="95384" y="75428"/>
                </a:lnTo>
                <a:lnTo>
                  <a:pt x="95384" y="75428"/>
                </a:lnTo>
                <a:lnTo>
                  <a:pt x="95384" y="70285"/>
                </a:lnTo>
                <a:lnTo>
                  <a:pt x="95384" y="70285"/>
                </a:lnTo>
                <a:lnTo>
                  <a:pt x="95384" y="70285"/>
                </a:lnTo>
                <a:lnTo>
                  <a:pt x="95384" y="70285"/>
                </a:lnTo>
                <a:lnTo>
                  <a:pt x="97435" y="70285"/>
                </a:lnTo>
                <a:lnTo>
                  <a:pt x="97435" y="70285"/>
                </a:lnTo>
                <a:lnTo>
                  <a:pt x="97435" y="70285"/>
                </a:lnTo>
                <a:lnTo>
                  <a:pt x="97435" y="70285"/>
                </a:lnTo>
                <a:lnTo>
                  <a:pt x="97435" y="70285"/>
                </a:lnTo>
                <a:lnTo>
                  <a:pt x="97435" y="70285"/>
                </a:lnTo>
                <a:lnTo>
                  <a:pt x="97435" y="70285"/>
                </a:lnTo>
                <a:lnTo>
                  <a:pt x="99487" y="70285"/>
                </a:lnTo>
                <a:lnTo>
                  <a:pt x="99487" y="70285"/>
                </a:lnTo>
                <a:lnTo>
                  <a:pt x="99487" y="70285"/>
                </a:lnTo>
                <a:lnTo>
                  <a:pt x="99487" y="70285"/>
                </a:lnTo>
                <a:lnTo>
                  <a:pt x="99487" y="70285"/>
                </a:lnTo>
                <a:lnTo>
                  <a:pt x="99487" y="70285"/>
                </a:lnTo>
                <a:lnTo>
                  <a:pt x="101538" y="70285"/>
                </a:lnTo>
                <a:lnTo>
                  <a:pt x="101538" y="70285"/>
                </a:lnTo>
                <a:lnTo>
                  <a:pt x="101538" y="75428"/>
                </a:lnTo>
                <a:lnTo>
                  <a:pt x="101538" y="75428"/>
                </a:lnTo>
                <a:lnTo>
                  <a:pt x="101538" y="75428"/>
                </a:lnTo>
                <a:lnTo>
                  <a:pt x="101538" y="75428"/>
                </a:lnTo>
                <a:lnTo>
                  <a:pt x="101538" y="70285"/>
                </a:lnTo>
                <a:lnTo>
                  <a:pt x="104615" y="70285"/>
                </a:lnTo>
                <a:lnTo>
                  <a:pt x="104615" y="70285"/>
                </a:lnTo>
                <a:lnTo>
                  <a:pt x="104615" y="75428"/>
                </a:lnTo>
                <a:lnTo>
                  <a:pt x="104615" y="75428"/>
                </a:lnTo>
                <a:lnTo>
                  <a:pt x="104615" y="75428"/>
                </a:lnTo>
                <a:lnTo>
                  <a:pt x="104615" y="75428"/>
                </a:lnTo>
                <a:lnTo>
                  <a:pt x="104615" y="75428"/>
                </a:lnTo>
                <a:lnTo>
                  <a:pt x="106666" y="75428"/>
                </a:lnTo>
                <a:lnTo>
                  <a:pt x="106666" y="75428"/>
                </a:lnTo>
                <a:lnTo>
                  <a:pt x="106666" y="75428"/>
                </a:lnTo>
                <a:lnTo>
                  <a:pt x="106666" y="75428"/>
                </a:lnTo>
                <a:lnTo>
                  <a:pt x="108717" y="75428"/>
                </a:lnTo>
                <a:lnTo>
                  <a:pt x="108717" y="75428"/>
                </a:lnTo>
                <a:lnTo>
                  <a:pt x="108717" y="75428"/>
                </a:lnTo>
                <a:lnTo>
                  <a:pt x="110769" y="75428"/>
                </a:lnTo>
                <a:lnTo>
                  <a:pt x="110769" y="75428"/>
                </a:lnTo>
                <a:lnTo>
                  <a:pt x="110769" y="75428"/>
                </a:lnTo>
                <a:lnTo>
                  <a:pt x="110769" y="75428"/>
                </a:lnTo>
                <a:lnTo>
                  <a:pt x="110769" y="78857"/>
                </a:lnTo>
                <a:lnTo>
                  <a:pt x="110769" y="78857"/>
                </a:lnTo>
                <a:lnTo>
                  <a:pt x="110769" y="78857"/>
                </a:lnTo>
                <a:lnTo>
                  <a:pt x="110769" y="82285"/>
                </a:lnTo>
                <a:lnTo>
                  <a:pt x="112820" y="82285"/>
                </a:lnTo>
                <a:lnTo>
                  <a:pt x="112820" y="78857"/>
                </a:lnTo>
                <a:lnTo>
                  <a:pt x="112820" y="78857"/>
                </a:lnTo>
                <a:lnTo>
                  <a:pt x="112820" y="78857"/>
                </a:lnTo>
                <a:lnTo>
                  <a:pt x="112820" y="78857"/>
                </a:lnTo>
                <a:lnTo>
                  <a:pt x="112820" y="78857"/>
                </a:lnTo>
                <a:lnTo>
                  <a:pt x="112820" y="78857"/>
                </a:lnTo>
                <a:lnTo>
                  <a:pt x="112820" y="78857"/>
                </a:lnTo>
                <a:lnTo>
                  <a:pt x="115897" y="78857"/>
                </a:lnTo>
                <a:lnTo>
                  <a:pt x="115897" y="78857"/>
                </a:lnTo>
                <a:lnTo>
                  <a:pt x="115897" y="75428"/>
                </a:lnTo>
                <a:lnTo>
                  <a:pt x="115897" y="75428"/>
                </a:lnTo>
                <a:lnTo>
                  <a:pt x="115897" y="78857"/>
                </a:lnTo>
                <a:lnTo>
                  <a:pt x="115897" y="78857"/>
                </a:lnTo>
                <a:lnTo>
                  <a:pt x="115897" y="75428"/>
                </a:lnTo>
                <a:lnTo>
                  <a:pt x="115897" y="75428"/>
                </a:lnTo>
                <a:lnTo>
                  <a:pt x="117948" y="75428"/>
                </a:lnTo>
                <a:lnTo>
                  <a:pt x="117948" y="75428"/>
                </a:lnTo>
                <a:lnTo>
                  <a:pt x="117948" y="75428"/>
                </a:lnTo>
                <a:lnTo>
                  <a:pt x="117948" y="75428"/>
                </a:lnTo>
                <a:lnTo>
                  <a:pt x="120000" y="75428"/>
                </a:lnTo>
                <a:lnTo>
                  <a:pt x="120000" y="75428"/>
                </a:lnTo>
                <a:lnTo>
                  <a:pt x="120000" y="75428"/>
                </a:lnTo>
                <a:lnTo>
                  <a:pt x="120000" y="78857"/>
                </a:lnTo>
                <a:lnTo>
                  <a:pt x="120000" y="78857"/>
                </a:lnTo>
                <a:lnTo>
                  <a:pt x="120000" y="78857"/>
                </a:lnTo>
                <a:lnTo>
                  <a:pt x="117948" y="78857"/>
                </a:lnTo>
                <a:lnTo>
                  <a:pt x="117948" y="78857"/>
                </a:lnTo>
                <a:lnTo>
                  <a:pt x="117948" y="78857"/>
                </a:lnTo>
                <a:lnTo>
                  <a:pt x="117948" y="78857"/>
                </a:lnTo>
                <a:lnTo>
                  <a:pt x="117948" y="82285"/>
                </a:lnTo>
                <a:lnTo>
                  <a:pt x="117948" y="82285"/>
                </a:lnTo>
                <a:lnTo>
                  <a:pt x="117948" y="82285"/>
                </a:lnTo>
                <a:lnTo>
                  <a:pt x="117948" y="82285"/>
                </a:lnTo>
                <a:lnTo>
                  <a:pt x="117948" y="82285"/>
                </a:lnTo>
                <a:lnTo>
                  <a:pt x="117948" y="85714"/>
                </a:lnTo>
                <a:lnTo>
                  <a:pt x="117948" y="85714"/>
                </a:lnTo>
                <a:lnTo>
                  <a:pt x="117948" y="85714"/>
                </a:lnTo>
                <a:lnTo>
                  <a:pt x="117948" y="89142"/>
                </a:lnTo>
                <a:lnTo>
                  <a:pt x="117948" y="89142"/>
                </a:lnTo>
                <a:lnTo>
                  <a:pt x="117948" y="89142"/>
                </a:lnTo>
                <a:lnTo>
                  <a:pt x="117948" y="94285"/>
                </a:lnTo>
                <a:lnTo>
                  <a:pt x="117948" y="94285"/>
                </a:lnTo>
                <a:lnTo>
                  <a:pt x="117948" y="94285"/>
                </a:lnTo>
                <a:lnTo>
                  <a:pt x="117948" y="94285"/>
                </a:lnTo>
                <a:lnTo>
                  <a:pt x="117948" y="97714"/>
                </a:lnTo>
                <a:lnTo>
                  <a:pt x="117948" y="97714"/>
                </a:lnTo>
                <a:lnTo>
                  <a:pt x="117948" y="97714"/>
                </a:lnTo>
                <a:lnTo>
                  <a:pt x="117948" y="97714"/>
                </a:lnTo>
                <a:lnTo>
                  <a:pt x="117948" y="97714"/>
                </a:lnTo>
                <a:lnTo>
                  <a:pt x="117948" y="101142"/>
                </a:lnTo>
                <a:lnTo>
                  <a:pt x="120000" y="101142"/>
                </a:lnTo>
                <a:lnTo>
                  <a:pt x="120000" y="101142"/>
                </a:lnTo>
                <a:lnTo>
                  <a:pt x="120000" y="101142"/>
                </a:lnTo>
                <a:lnTo>
                  <a:pt x="120000" y="101142"/>
                </a:lnTo>
                <a:lnTo>
                  <a:pt x="120000" y="104571"/>
                </a:lnTo>
                <a:lnTo>
                  <a:pt x="120000" y="104571"/>
                </a:lnTo>
                <a:lnTo>
                  <a:pt x="120000" y="104571"/>
                </a:lnTo>
                <a:lnTo>
                  <a:pt x="120000" y="104571"/>
                </a:lnTo>
                <a:lnTo>
                  <a:pt x="120000" y="108000"/>
                </a:lnTo>
                <a:lnTo>
                  <a:pt x="120000" y="108000"/>
                </a:lnTo>
                <a:lnTo>
                  <a:pt x="120000" y="108000"/>
                </a:lnTo>
                <a:lnTo>
                  <a:pt x="120000" y="108000"/>
                </a:lnTo>
                <a:lnTo>
                  <a:pt x="120000" y="113142"/>
                </a:lnTo>
                <a:lnTo>
                  <a:pt x="120000" y="113142"/>
                </a:lnTo>
                <a:lnTo>
                  <a:pt x="120000" y="113142"/>
                </a:lnTo>
                <a:lnTo>
                  <a:pt x="120000" y="113142"/>
                </a:lnTo>
                <a:lnTo>
                  <a:pt x="117948" y="113142"/>
                </a:lnTo>
                <a:lnTo>
                  <a:pt x="117948" y="116571"/>
                </a:lnTo>
                <a:lnTo>
                  <a:pt x="117948" y="116571"/>
                </a:lnTo>
                <a:lnTo>
                  <a:pt x="117948" y="116571"/>
                </a:lnTo>
                <a:lnTo>
                  <a:pt x="117948" y="116571"/>
                </a:lnTo>
                <a:lnTo>
                  <a:pt x="117948" y="120000"/>
                </a:lnTo>
                <a:lnTo>
                  <a:pt x="117948" y="120000"/>
                </a:lnTo>
                <a:lnTo>
                  <a:pt x="117948" y="120000"/>
                </a:lnTo>
                <a:lnTo>
                  <a:pt x="117948" y="116571"/>
                </a:lnTo>
                <a:lnTo>
                  <a:pt x="115897" y="116571"/>
                </a:lnTo>
                <a:lnTo>
                  <a:pt x="115897" y="116571"/>
                </a:lnTo>
                <a:lnTo>
                  <a:pt x="115897" y="116571"/>
                </a:lnTo>
                <a:lnTo>
                  <a:pt x="115897" y="116571"/>
                </a:lnTo>
                <a:lnTo>
                  <a:pt x="112820" y="116571"/>
                </a:lnTo>
                <a:lnTo>
                  <a:pt x="112820" y="116571"/>
                </a:lnTo>
                <a:lnTo>
                  <a:pt x="112820" y="116571"/>
                </a:lnTo>
                <a:lnTo>
                  <a:pt x="112820" y="116571"/>
                </a:lnTo>
                <a:lnTo>
                  <a:pt x="112820" y="116571"/>
                </a:lnTo>
                <a:lnTo>
                  <a:pt x="110769" y="116571"/>
                </a:lnTo>
                <a:lnTo>
                  <a:pt x="110769" y="120000"/>
                </a:lnTo>
                <a:lnTo>
                  <a:pt x="110769" y="120000"/>
                </a:lnTo>
                <a:lnTo>
                  <a:pt x="110769" y="116571"/>
                </a:lnTo>
                <a:lnTo>
                  <a:pt x="110769" y="116571"/>
                </a:lnTo>
                <a:lnTo>
                  <a:pt x="110769" y="116571"/>
                </a:lnTo>
                <a:lnTo>
                  <a:pt x="110769" y="116571"/>
                </a:lnTo>
                <a:lnTo>
                  <a:pt x="108717" y="116571"/>
                </a:lnTo>
                <a:lnTo>
                  <a:pt x="108717" y="116571"/>
                </a:lnTo>
                <a:lnTo>
                  <a:pt x="108717" y="116571"/>
                </a:lnTo>
                <a:lnTo>
                  <a:pt x="108717" y="116571"/>
                </a:lnTo>
                <a:lnTo>
                  <a:pt x="108717" y="120000"/>
                </a:lnTo>
                <a:lnTo>
                  <a:pt x="106666" y="120000"/>
                </a:lnTo>
                <a:lnTo>
                  <a:pt x="106666" y="120000"/>
                </a:lnTo>
                <a:lnTo>
                  <a:pt x="106666" y="120000"/>
                </a:lnTo>
                <a:lnTo>
                  <a:pt x="106666" y="116571"/>
                </a:lnTo>
                <a:lnTo>
                  <a:pt x="106666" y="116571"/>
                </a:lnTo>
                <a:lnTo>
                  <a:pt x="104615" y="116571"/>
                </a:lnTo>
                <a:lnTo>
                  <a:pt x="104615" y="116571"/>
                </a:lnTo>
                <a:lnTo>
                  <a:pt x="104615" y="116571"/>
                </a:lnTo>
                <a:lnTo>
                  <a:pt x="104615" y="116571"/>
                </a:lnTo>
                <a:lnTo>
                  <a:pt x="104615" y="116571"/>
                </a:lnTo>
                <a:lnTo>
                  <a:pt x="104615" y="113142"/>
                </a:lnTo>
                <a:lnTo>
                  <a:pt x="104615" y="113142"/>
                </a:lnTo>
                <a:lnTo>
                  <a:pt x="104615" y="113142"/>
                </a:lnTo>
                <a:lnTo>
                  <a:pt x="104615" y="113142"/>
                </a:lnTo>
                <a:lnTo>
                  <a:pt x="101538" y="113142"/>
                </a:lnTo>
                <a:lnTo>
                  <a:pt x="101538" y="113142"/>
                </a:lnTo>
                <a:lnTo>
                  <a:pt x="101538" y="116571"/>
                </a:lnTo>
                <a:lnTo>
                  <a:pt x="101538" y="116571"/>
                </a:lnTo>
                <a:lnTo>
                  <a:pt x="99487" y="116571"/>
                </a:lnTo>
                <a:lnTo>
                  <a:pt x="99487" y="116571"/>
                </a:lnTo>
                <a:lnTo>
                  <a:pt x="99487" y="116571"/>
                </a:lnTo>
                <a:lnTo>
                  <a:pt x="99487" y="116571"/>
                </a:lnTo>
                <a:lnTo>
                  <a:pt x="99487" y="116571"/>
                </a:lnTo>
                <a:lnTo>
                  <a:pt x="99487" y="116571"/>
                </a:lnTo>
                <a:lnTo>
                  <a:pt x="97435" y="116571"/>
                </a:lnTo>
                <a:lnTo>
                  <a:pt x="97435" y="116571"/>
                </a:lnTo>
                <a:lnTo>
                  <a:pt x="97435" y="116571"/>
                </a:lnTo>
                <a:lnTo>
                  <a:pt x="97435" y="116571"/>
                </a:lnTo>
                <a:lnTo>
                  <a:pt x="97435" y="116571"/>
                </a:lnTo>
                <a:lnTo>
                  <a:pt x="97435" y="116571"/>
                </a:lnTo>
                <a:lnTo>
                  <a:pt x="95384" y="116571"/>
                </a:lnTo>
                <a:lnTo>
                  <a:pt x="95384" y="113142"/>
                </a:lnTo>
                <a:lnTo>
                  <a:pt x="95384" y="113142"/>
                </a:lnTo>
                <a:lnTo>
                  <a:pt x="95384" y="113142"/>
                </a:lnTo>
                <a:lnTo>
                  <a:pt x="95384" y="113142"/>
                </a:lnTo>
                <a:lnTo>
                  <a:pt x="93333" y="113142"/>
                </a:lnTo>
                <a:lnTo>
                  <a:pt x="93333" y="113142"/>
                </a:lnTo>
                <a:lnTo>
                  <a:pt x="93333" y="113142"/>
                </a:lnTo>
                <a:lnTo>
                  <a:pt x="93333" y="113142"/>
                </a:lnTo>
                <a:lnTo>
                  <a:pt x="93333" y="113142"/>
                </a:lnTo>
                <a:lnTo>
                  <a:pt x="90256" y="113142"/>
                </a:lnTo>
                <a:lnTo>
                  <a:pt x="90256" y="113142"/>
                </a:lnTo>
                <a:lnTo>
                  <a:pt x="90256" y="113142"/>
                </a:lnTo>
                <a:lnTo>
                  <a:pt x="90256" y="113142"/>
                </a:lnTo>
                <a:lnTo>
                  <a:pt x="90256" y="113142"/>
                </a:lnTo>
                <a:lnTo>
                  <a:pt x="90256" y="113142"/>
                </a:lnTo>
                <a:lnTo>
                  <a:pt x="88205" y="113142"/>
                </a:lnTo>
                <a:lnTo>
                  <a:pt x="88205" y="108000"/>
                </a:lnTo>
                <a:lnTo>
                  <a:pt x="88205" y="108000"/>
                </a:lnTo>
                <a:lnTo>
                  <a:pt x="88205" y="108000"/>
                </a:lnTo>
                <a:lnTo>
                  <a:pt x="86153" y="108000"/>
                </a:lnTo>
                <a:lnTo>
                  <a:pt x="86153" y="113142"/>
                </a:lnTo>
                <a:lnTo>
                  <a:pt x="86153" y="113142"/>
                </a:lnTo>
                <a:lnTo>
                  <a:pt x="86153" y="113142"/>
                </a:lnTo>
                <a:lnTo>
                  <a:pt x="86153" y="113142"/>
                </a:lnTo>
                <a:lnTo>
                  <a:pt x="86153" y="113142"/>
                </a:lnTo>
                <a:lnTo>
                  <a:pt x="86153" y="113142"/>
                </a:lnTo>
                <a:lnTo>
                  <a:pt x="84102" y="113142"/>
                </a:lnTo>
                <a:lnTo>
                  <a:pt x="84102" y="113142"/>
                </a:lnTo>
                <a:lnTo>
                  <a:pt x="84102" y="108000"/>
                </a:lnTo>
                <a:lnTo>
                  <a:pt x="84102" y="108000"/>
                </a:lnTo>
                <a:lnTo>
                  <a:pt x="84102" y="108000"/>
                </a:lnTo>
                <a:lnTo>
                  <a:pt x="84102" y="108000"/>
                </a:lnTo>
                <a:lnTo>
                  <a:pt x="84102" y="104571"/>
                </a:lnTo>
                <a:lnTo>
                  <a:pt x="84102" y="104571"/>
                </a:lnTo>
                <a:lnTo>
                  <a:pt x="84102" y="104571"/>
                </a:lnTo>
                <a:lnTo>
                  <a:pt x="84102" y="104571"/>
                </a:lnTo>
                <a:lnTo>
                  <a:pt x="82051" y="104571"/>
                </a:lnTo>
                <a:lnTo>
                  <a:pt x="82051" y="104571"/>
                </a:lnTo>
                <a:lnTo>
                  <a:pt x="82051" y="104571"/>
                </a:lnTo>
                <a:lnTo>
                  <a:pt x="82051" y="104571"/>
                </a:lnTo>
                <a:lnTo>
                  <a:pt x="78974" y="104571"/>
                </a:lnTo>
                <a:lnTo>
                  <a:pt x="78974" y="104571"/>
                </a:lnTo>
                <a:lnTo>
                  <a:pt x="78974" y="104571"/>
                </a:lnTo>
                <a:lnTo>
                  <a:pt x="78974" y="104571"/>
                </a:lnTo>
                <a:lnTo>
                  <a:pt x="78974" y="104571"/>
                </a:lnTo>
                <a:lnTo>
                  <a:pt x="78974" y="108000"/>
                </a:lnTo>
                <a:lnTo>
                  <a:pt x="76923" y="108000"/>
                </a:lnTo>
                <a:lnTo>
                  <a:pt x="76923" y="108000"/>
                </a:lnTo>
                <a:lnTo>
                  <a:pt x="76923" y="108000"/>
                </a:lnTo>
                <a:lnTo>
                  <a:pt x="76923" y="108000"/>
                </a:lnTo>
                <a:lnTo>
                  <a:pt x="76923" y="104571"/>
                </a:lnTo>
                <a:lnTo>
                  <a:pt x="74871" y="104571"/>
                </a:lnTo>
                <a:lnTo>
                  <a:pt x="74871" y="104571"/>
                </a:lnTo>
                <a:lnTo>
                  <a:pt x="76923" y="104571"/>
                </a:lnTo>
                <a:lnTo>
                  <a:pt x="76923" y="104571"/>
                </a:lnTo>
                <a:lnTo>
                  <a:pt x="74871" y="104571"/>
                </a:lnTo>
                <a:lnTo>
                  <a:pt x="74871" y="104571"/>
                </a:lnTo>
                <a:lnTo>
                  <a:pt x="74871" y="104571"/>
                </a:lnTo>
                <a:lnTo>
                  <a:pt x="72820" y="104571"/>
                </a:lnTo>
                <a:lnTo>
                  <a:pt x="72820" y="101142"/>
                </a:lnTo>
                <a:lnTo>
                  <a:pt x="72820" y="101142"/>
                </a:lnTo>
                <a:lnTo>
                  <a:pt x="72820" y="101142"/>
                </a:lnTo>
                <a:lnTo>
                  <a:pt x="72820" y="101142"/>
                </a:lnTo>
                <a:lnTo>
                  <a:pt x="72820" y="101142"/>
                </a:lnTo>
                <a:lnTo>
                  <a:pt x="70769" y="101142"/>
                </a:lnTo>
                <a:lnTo>
                  <a:pt x="70769" y="101142"/>
                </a:lnTo>
                <a:lnTo>
                  <a:pt x="70769" y="101142"/>
                </a:lnTo>
                <a:lnTo>
                  <a:pt x="70769" y="101142"/>
                </a:lnTo>
                <a:lnTo>
                  <a:pt x="70769" y="101142"/>
                </a:lnTo>
                <a:lnTo>
                  <a:pt x="67692" y="101142"/>
                </a:lnTo>
                <a:lnTo>
                  <a:pt x="67692" y="97714"/>
                </a:lnTo>
                <a:lnTo>
                  <a:pt x="67692" y="97714"/>
                </a:lnTo>
                <a:lnTo>
                  <a:pt x="67692" y="97714"/>
                </a:lnTo>
                <a:lnTo>
                  <a:pt x="67692" y="97714"/>
                </a:lnTo>
                <a:lnTo>
                  <a:pt x="67692" y="94285"/>
                </a:lnTo>
                <a:lnTo>
                  <a:pt x="67692" y="94285"/>
                </a:lnTo>
                <a:lnTo>
                  <a:pt x="67692" y="94285"/>
                </a:lnTo>
                <a:lnTo>
                  <a:pt x="67692" y="89142"/>
                </a:lnTo>
                <a:lnTo>
                  <a:pt x="67692" y="89142"/>
                </a:lnTo>
                <a:lnTo>
                  <a:pt x="67692" y="89142"/>
                </a:lnTo>
                <a:lnTo>
                  <a:pt x="65641" y="89142"/>
                </a:lnTo>
                <a:lnTo>
                  <a:pt x="65641" y="89142"/>
                </a:lnTo>
                <a:lnTo>
                  <a:pt x="65641" y="89142"/>
                </a:lnTo>
                <a:lnTo>
                  <a:pt x="65641" y="89142"/>
                </a:lnTo>
                <a:lnTo>
                  <a:pt x="65641" y="89142"/>
                </a:lnTo>
                <a:lnTo>
                  <a:pt x="63589" y="89142"/>
                </a:lnTo>
                <a:lnTo>
                  <a:pt x="63589" y="89142"/>
                </a:lnTo>
                <a:lnTo>
                  <a:pt x="63589" y="89142"/>
                </a:lnTo>
                <a:lnTo>
                  <a:pt x="63589" y="89142"/>
                </a:lnTo>
                <a:lnTo>
                  <a:pt x="63589" y="85714"/>
                </a:lnTo>
                <a:lnTo>
                  <a:pt x="61538" y="85714"/>
                </a:lnTo>
                <a:lnTo>
                  <a:pt x="61538" y="85714"/>
                </a:lnTo>
                <a:lnTo>
                  <a:pt x="61538" y="85714"/>
                </a:lnTo>
                <a:lnTo>
                  <a:pt x="61538" y="85714"/>
                </a:lnTo>
                <a:lnTo>
                  <a:pt x="61538" y="85714"/>
                </a:lnTo>
                <a:lnTo>
                  <a:pt x="59487" y="85714"/>
                </a:lnTo>
                <a:lnTo>
                  <a:pt x="59487" y="85714"/>
                </a:lnTo>
                <a:lnTo>
                  <a:pt x="59487" y="85714"/>
                </a:lnTo>
                <a:lnTo>
                  <a:pt x="59487" y="85714"/>
                </a:lnTo>
                <a:lnTo>
                  <a:pt x="59487" y="85714"/>
                </a:lnTo>
                <a:lnTo>
                  <a:pt x="56410" y="85714"/>
                </a:lnTo>
                <a:lnTo>
                  <a:pt x="56410" y="85714"/>
                </a:lnTo>
                <a:lnTo>
                  <a:pt x="56410" y="85714"/>
                </a:lnTo>
                <a:lnTo>
                  <a:pt x="54358" y="85714"/>
                </a:lnTo>
                <a:lnTo>
                  <a:pt x="54358" y="85714"/>
                </a:lnTo>
                <a:lnTo>
                  <a:pt x="54358" y="85714"/>
                </a:lnTo>
                <a:lnTo>
                  <a:pt x="54358" y="85714"/>
                </a:lnTo>
                <a:lnTo>
                  <a:pt x="54358" y="85714"/>
                </a:lnTo>
                <a:lnTo>
                  <a:pt x="54358" y="85714"/>
                </a:lnTo>
                <a:lnTo>
                  <a:pt x="52307" y="85714"/>
                </a:lnTo>
                <a:lnTo>
                  <a:pt x="52307" y="85714"/>
                </a:lnTo>
                <a:lnTo>
                  <a:pt x="52307" y="85714"/>
                </a:lnTo>
                <a:lnTo>
                  <a:pt x="52307" y="85714"/>
                </a:lnTo>
                <a:lnTo>
                  <a:pt x="52307" y="85714"/>
                </a:lnTo>
                <a:lnTo>
                  <a:pt x="50256" y="85714"/>
                </a:lnTo>
                <a:lnTo>
                  <a:pt x="50256" y="85714"/>
                </a:lnTo>
                <a:lnTo>
                  <a:pt x="50256" y="85714"/>
                </a:lnTo>
                <a:lnTo>
                  <a:pt x="50256" y="85714"/>
                </a:lnTo>
                <a:lnTo>
                  <a:pt x="50256" y="85714"/>
                </a:lnTo>
                <a:lnTo>
                  <a:pt x="50256" y="89142"/>
                </a:lnTo>
                <a:lnTo>
                  <a:pt x="48205" y="89142"/>
                </a:lnTo>
                <a:lnTo>
                  <a:pt x="48205" y="89142"/>
                </a:lnTo>
                <a:lnTo>
                  <a:pt x="48205" y="89142"/>
                </a:lnTo>
                <a:lnTo>
                  <a:pt x="48205" y="85714"/>
                </a:lnTo>
                <a:lnTo>
                  <a:pt x="48205" y="85714"/>
                </a:lnTo>
                <a:lnTo>
                  <a:pt x="48205" y="85714"/>
                </a:lnTo>
                <a:lnTo>
                  <a:pt x="45128" y="85714"/>
                </a:lnTo>
                <a:lnTo>
                  <a:pt x="45128" y="85714"/>
                </a:lnTo>
                <a:lnTo>
                  <a:pt x="45128" y="85714"/>
                </a:lnTo>
                <a:lnTo>
                  <a:pt x="45128" y="85714"/>
                </a:lnTo>
                <a:lnTo>
                  <a:pt x="43076" y="85714"/>
                </a:lnTo>
                <a:lnTo>
                  <a:pt x="43076" y="85714"/>
                </a:lnTo>
                <a:lnTo>
                  <a:pt x="43076" y="85714"/>
                </a:lnTo>
                <a:lnTo>
                  <a:pt x="43076" y="85714"/>
                </a:lnTo>
                <a:lnTo>
                  <a:pt x="41025" y="85714"/>
                </a:lnTo>
                <a:lnTo>
                  <a:pt x="41025" y="85714"/>
                </a:lnTo>
                <a:lnTo>
                  <a:pt x="41025" y="85714"/>
                </a:lnTo>
                <a:lnTo>
                  <a:pt x="41025" y="85714"/>
                </a:lnTo>
                <a:lnTo>
                  <a:pt x="41025" y="82285"/>
                </a:lnTo>
                <a:lnTo>
                  <a:pt x="41025" y="82285"/>
                </a:lnTo>
                <a:lnTo>
                  <a:pt x="38974" y="82285"/>
                </a:lnTo>
                <a:lnTo>
                  <a:pt x="38974" y="82285"/>
                </a:lnTo>
                <a:lnTo>
                  <a:pt x="38974" y="82285"/>
                </a:lnTo>
                <a:lnTo>
                  <a:pt x="38974" y="78857"/>
                </a:lnTo>
                <a:lnTo>
                  <a:pt x="38974" y="78857"/>
                </a:lnTo>
                <a:lnTo>
                  <a:pt x="38974" y="78857"/>
                </a:lnTo>
                <a:lnTo>
                  <a:pt x="38974" y="78857"/>
                </a:lnTo>
                <a:lnTo>
                  <a:pt x="36923" y="78857"/>
                </a:lnTo>
                <a:lnTo>
                  <a:pt x="36923" y="82285"/>
                </a:lnTo>
                <a:lnTo>
                  <a:pt x="36923" y="82285"/>
                </a:lnTo>
                <a:lnTo>
                  <a:pt x="36923" y="82285"/>
                </a:lnTo>
                <a:lnTo>
                  <a:pt x="33846" y="82285"/>
                </a:lnTo>
                <a:lnTo>
                  <a:pt x="33846" y="78857"/>
                </a:lnTo>
                <a:lnTo>
                  <a:pt x="33846" y="78857"/>
                </a:lnTo>
                <a:lnTo>
                  <a:pt x="33846" y="78857"/>
                </a:lnTo>
                <a:lnTo>
                  <a:pt x="33846" y="78857"/>
                </a:lnTo>
                <a:lnTo>
                  <a:pt x="33846" y="78857"/>
                </a:lnTo>
                <a:lnTo>
                  <a:pt x="33846" y="78857"/>
                </a:lnTo>
                <a:lnTo>
                  <a:pt x="31794" y="78857"/>
                </a:lnTo>
                <a:lnTo>
                  <a:pt x="31794" y="78857"/>
                </a:lnTo>
                <a:lnTo>
                  <a:pt x="31794" y="75428"/>
                </a:lnTo>
                <a:lnTo>
                  <a:pt x="31794" y="75428"/>
                </a:lnTo>
                <a:lnTo>
                  <a:pt x="31794" y="75428"/>
                </a:lnTo>
                <a:lnTo>
                  <a:pt x="31794" y="75428"/>
                </a:lnTo>
                <a:lnTo>
                  <a:pt x="29743" y="75428"/>
                </a:lnTo>
                <a:lnTo>
                  <a:pt x="29743" y="75428"/>
                </a:lnTo>
                <a:lnTo>
                  <a:pt x="29743" y="75428"/>
                </a:lnTo>
                <a:lnTo>
                  <a:pt x="29743" y="75428"/>
                </a:lnTo>
                <a:lnTo>
                  <a:pt x="27692" y="75428"/>
                </a:lnTo>
                <a:lnTo>
                  <a:pt x="27692" y="75428"/>
                </a:lnTo>
                <a:lnTo>
                  <a:pt x="27692" y="75428"/>
                </a:lnTo>
                <a:lnTo>
                  <a:pt x="27692" y="75428"/>
                </a:lnTo>
                <a:lnTo>
                  <a:pt x="27692" y="75428"/>
                </a:lnTo>
                <a:lnTo>
                  <a:pt x="27692" y="75428"/>
                </a:lnTo>
                <a:lnTo>
                  <a:pt x="27692" y="75428"/>
                </a:lnTo>
                <a:lnTo>
                  <a:pt x="25641" y="75428"/>
                </a:lnTo>
                <a:lnTo>
                  <a:pt x="25641" y="75428"/>
                </a:lnTo>
                <a:lnTo>
                  <a:pt x="25641" y="75428"/>
                </a:lnTo>
                <a:lnTo>
                  <a:pt x="25641" y="75428"/>
                </a:lnTo>
                <a:lnTo>
                  <a:pt x="25641" y="70285"/>
                </a:lnTo>
                <a:lnTo>
                  <a:pt x="25641" y="70285"/>
                </a:lnTo>
                <a:lnTo>
                  <a:pt x="25641" y="70285"/>
                </a:lnTo>
                <a:lnTo>
                  <a:pt x="22564" y="70285"/>
                </a:lnTo>
                <a:lnTo>
                  <a:pt x="22564" y="70285"/>
                </a:lnTo>
                <a:lnTo>
                  <a:pt x="22564" y="70285"/>
                </a:lnTo>
                <a:lnTo>
                  <a:pt x="22564" y="70285"/>
                </a:lnTo>
                <a:lnTo>
                  <a:pt x="20512" y="70285"/>
                </a:lnTo>
                <a:lnTo>
                  <a:pt x="20512" y="70285"/>
                </a:lnTo>
                <a:lnTo>
                  <a:pt x="20512" y="66857"/>
                </a:lnTo>
                <a:lnTo>
                  <a:pt x="20512" y="66857"/>
                </a:lnTo>
                <a:lnTo>
                  <a:pt x="20512" y="66857"/>
                </a:lnTo>
                <a:lnTo>
                  <a:pt x="20512" y="66857"/>
                </a:lnTo>
                <a:lnTo>
                  <a:pt x="20512" y="66857"/>
                </a:lnTo>
                <a:lnTo>
                  <a:pt x="18461" y="66857"/>
                </a:lnTo>
                <a:lnTo>
                  <a:pt x="18461" y="66857"/>
                </a:lnTo>
                <a:lnTo>
                  <a:pt x="18461" y="66857"/>
                </a:lnTo>
                <a:lnTo>
                  <a:pt x="18461" y="66857"/>
                </a:lnTo>
                <a:lnTo>
                  <a:pt x="18461" y="63428"/>
                </a:lnTo>
                <a:lnTo>
                  <a:pt x="18461" y="63428"/>
                </a:lnTo>
                <a:lnTo>
                  <a:pt x="18461" y="63428"/>
                </a:lnTo>
                <a:lnTo>
                  <a:pt x="18461" y="63428"/>
                </a:lnTo>
                <a:lnTo>
                  <a:pt x="18461" y="63428"/>
                </a:lnTo>
                <a:lnTo>
                  <a:pt x="18461" y="60000"/>
                </a:lnTo>
                <a:lnTo>
                  <a:pt x="16410" y="60000"/>
                </a:lnTo>
                <a:lnTo>
                  <a:pt x="16410" y="60000"/>
                </a:lnTo>
                <a:lnTo>
                  <a:pt x="16410" y="60000"/>
                </a:lnTo>
                <a:lnTo>
                  <a:pt x="16410" y="60000"/>
                </a:lnTo>
                <a:lnTo>
                  <a:pt x="14358" y="60000"/>
                </a:lnTo>
                <a:lnTo>
                  <a:pt x="14358" y="60000"/>
                </a:lnTo>
                <a:lnTo>
                  <a:pt x="14358" y="60000"/>
                </a:lnTo>
                <a:lnTo>
                  <a:pt x="14358" y="60000"/>
                </a:lnTo>
                <a:lnTo>
                  <a:pt x="14358" y="60000"/>
                </a:lnTo>
                <a:lnTo>
                  <a:pt x="11282" y="60000"/>
                </a:lnTo>
                <a:lnTo>
                  <a:pt x="11282" y="56571"/>
                </a:lnTo>
                <a:lnTo>
                  <a:pt x="11282" y="56571"/>
                </a:lnTo>
                <a:lnTo>
                  <a:pt x="11282" y="56571"/>
                </a:lnTo>
                <a:lnTo>
                  <a:pt x="11282" y="56571"/>
                </a:lnTo>
                <a:lnTo>
                  <a:pt x="11282" y="56571"/>
                </a:lnTo>
                <a:lnTo>
                  <a:pt x="11282" y="56571"/>
                </a:lnTo>
                <a:lnTo>
                  <a:pt x="9230" y="56571"/>
                </a:lnTo>
                <a:lnTo>
                  <a:pt x="9230" y="56571"/>
                </a:lnTo>
                <a:lnTo>
                  <a:pt x="9230" y="51428"/>
                </a:lnTo>
                <a:lnTo>
                  <a:pt x="9230" y="51428"/>
                </a:lnTo>
                <a:lnTo>
                  <a:pt x="9230" y="51428"/>
                </a:lnTo>
                <a:lnTo>
                  <a:pt x="7179" y="51428"/>
                </a:lnTo>
                <a:lnTo>
                  <a:pt x="7179" y="51428"/>
                </a:lnTo>
                <a:lnTo>
                  <a:pt x="7179" y="51428"/>
                </a:lnTo>
                <a:lnTo>
                  <a:pt x="7179" y="51428"/>
                </a:lnTo>
                <a:lnTo>
                  <a:pt x="7179" y="51428"/>
                </a:lnTo>
                <a:lnTo>
                  <a:pt x="7179" y="51428"/>
                </a:lnTo>
                <a:lnTo>
                  <a:pt x="7179" y="51428"/>
                </a:lnTo>
                <a:lnTo>
                  <a:pt x="5128" y="51428"/>
                </a:lnTo>
                <a:lnTo>
                  <a:pt x="5128" y="51428"/>
                </a:lnTo>
                <a:lnTo>
                  <a:pt x="5128" y="51428"/>
                </a:lnTo>
                <a:lnTo>
                  <a:pt x="5128" y="51428"/>
                </a:lnTo>
                <a:lnTo>
                  <a:pt x="5128" y="51428"/>
                </a:lnTo>
                <a:lnTo>
                  <a:pt x="5128" y="51428"/>
                </a:lnTo>
                <a:lnTo>
                  <a:pt x="3076" y="51428"/>
                </a:lnTo>
                <a:lnTo>
                  <a:pt x="3076" y="48000"/>
                </a:lnTo>
                <a:lnTo>
                  <a:pt x="3076" y="48000"/>
                </a:lnTo>
                <a:lnTo>
                  <a:pt x="3076" y="48000"/>
                </a:lnTo>
                <a:lnTo>
                  <a:pt x="3076" y="48000"/>
                </a:lnTo>
                <a:lnTo>
                  <a:pt x="0" y="48000"/>
                </a:lnTo>
                <a:lnTo>
                  <a:pt x="0" y="48000"/>
                </a:lnTo>
                <a:lnTo>
                  <a:pt x="0" y="48000"/>
                </a:lnTo>
                <a:lnTo>
                  <a:pt x="0" y="48000"/>
                </a:lnTo>
                <a:lnTo>
                  <a:pt x="0" y="44571"/>
                </a:lnTo>
                <a:lnTo>
                  <a:pt x="0" y="44571"/>
                </a:lnTo>
                <a:lnTo>
                  <a:pt x="0" y="44571"/>
                </a:lnTo>
                <a:lnTo>
                  <a:pt x="0" y="44571"/>
                </a:lnTo>
                <a:lnTo>
                  <a:pt x="0" y="44571"/>
                </a:lnTo>
                <a:lnTo>
                  <a:pt x="0" y="41142"/>
                </a:lnTo>
                <a:lnTo>
                  <a:pt x="0" y="41142"/>
                </a:lnTo>
                <a:lnTo>
                  <a:pt x="0" y="41142"/>
                </a:lnTo>
                <a:lnTo>
                  <a:pt x="0" y="41142"/>
                </a:lnTo>
                <a:lnTo>
                  <a:pt x="0" y="41142"/>
                </a:lnTo>
                <a:lnTo>
                  <a:pt x="0" y="41142"/>
                </a:lnTo>
                <a:lnTo>
                  <a:pt x="0" y="37714"/>
                </a:lnTo>
                <a:lnTo>
                  <a:pt x="3076" y="37714"/>
                </a:lnTo>
                <a:lnTo>
                  <a:pt x="3076" y="37714"/>
                </a:lnTo>
                <a:lnTo>
                  <a:pt x="3076" y="37714"/>
                </a:lnTo>
                <a:lnTo>
                  <a:pt x="3076" y="37714"/>
                </a:lnTo>
                <a:lnTo>
                  <a:pt x="3076" y="37714"/>
                </a:lnTo>
                <a:lnTo>
                  <a:pt x="3076" y="32571"/>
                </a:lnTo>
                <a:lnTo>
                  <a:pt x="3076" y="32571"/>
                </a:lnTo>
                <a:lnTo>
                  <a:pt x="5128" y="32571"/>
                </a:lnTo>
                <a:lnTo>
                  <a:pt x="5128" y="32571"/>
                </a:lnTo>
                <a:lnTo>
                  <a:pt x="3076" y="32571"/>
                </a:lnTo>
                <a:lnTo>
                  <a:pt x="3076" y="29142"/>
                </a:lnTo>
                <a:lnTo>
                  <a:pt x="3076" y="29142"/>
                </a:lnTo>
                <a:lnTo>
                  <a:pt x="3076" y="29142"/>
                </a:lnTo>
                <a:lnTo>
                  <a:pt x="3076" y="29142"/>
                </a:lnTo>
                <a:lnTo>
                  <a:pt x="3076" y="29142"/>
                </a:lnTo>
                <a:lnTo>
                  <a:pt x="3076" y="25714"/>
                </a:lnTo>
                <a:lnTo>
                  <a:pt x="5128" y="25714"/>
                </a:lnTo>
                <a:lnTo>
                  <a:pt x="5128" y="25714"/>
                </a:lnTo>
                <a:lnTo>
                  <a:pt x="5128" y="25714"/>
                </a:lnTo>
                <a:lnTo>
                  <a:pt x="5128" y="25714"/>
                </a:lnTo>
                <a:lnTo>
                  <a:pt x="5128" y="25714"/>
                </a:lnTo>
                <a:lnTo>
                  <a:pt x="5128" y="22285"/>
                </a:lnTo>
                <a:lnTo>
                  <a:pt x="5128" y="22285"/>
                </a:lnTo>
                <a:lnTo>
                  <a:pt x="5128" y="22285"/>
                </a:lnTo>
                <a:lnTo>
                  <a:pt x="5128" y="22285"/>
                </a:lnTo>
                <a:lnTo>
                  <a:pt x="5128" y="18857"/>
                </a:lnTo>
                <a:lnTo>
                  <a:pt x="5128" y="18857"/>
                </a:lnTo>
                <a:lnTo>
                  <a:pt x="5128" y="18857"/>
                </a:lnTo>
                <a:lnTo>
                  <a:pt x="5128" y="18857"/>
                </a:lnTo>
                <a:lnTo>
                  <a:pt x="7179" y="18857"/>
                </a:lnTo>
                <a:lnTo>
                  <a:pt x="7179" y="18857"/>
                </a:lnTo>
                <a:lnTo>
                  <a:pt x="7179" y="18857"/>
                </a:lnTo>
                <a:lnTo>
                  <a:pt x="7179" y="13714"/>
                </a:lnTo>
                <a:lnTo>
                  <a:pt x="7179" y="13714"/>
                </a:lnTo>
                <a:lnTo>
                  <a:pt x="7179" y="13714"/>
                </a:lnTo>
                <a:lnTo>
                  <a:pt x="7179" y="13714"/>
                </a:lnTo>
                <a:lnTo>
                  <a:pt x="7179" y="13714"/>
                </a:lnTo>
                <a:lnTo>
                  <a:pt x="9230" y="13714"/>
                </a:lnTo>
                <a:lnTo>
                  <a:pt x="9230" y="13714"/>
                </a:lnTo>
                <a:lnTo>
                  <a:pt x="9230" y="10285"/>
                </a:lnTo>
                <a:lnTo>
                  <a:pt x="9230" y="10285"/>
                </a:lnTo>
                <a:lnTo>
                  <a:pt x="9230" y="10285"/>
                </a:lnTo>
                <a:lnTo>
                  <a:pt x="11282" y="10285"/>
                </a:lnTo>
                <a:lnTo>
                  <a:pt x="11282" y="10285"/>
                </a:lnTo>
                <a:lnTo>
                  <a:pt x="11282" y="10285"/>
                </a:lnTo>
                <a:lnTo>
                  <a:pt x="11282" y="6857"/>
                </a:lnTo>
                <a:lnTo>
                  <a:pt x="11282" y="6857"/>
                </a:lnTo>
                <a:lnTo>
                  <a:pt x="11282" y="6857"/>
                </a:lnTo>
                <a:lnTo>
                  <a:pt x="11282" y="6857"/>
                </a:lnTo>
                <a:lnTo>
                  <a:pt x="11282" y="6857"/>
                </a:lnTo>
                <a:lnTo>
                  <a:pt x="11282" y="6857"/>
                </a:lnTo>
                <a:lnTo>
                  <a:pt x="14358" y="6857"/>
                </a:lnTo>
                <a:lnTo>
                  <a:pt x="14358" y="6857"/>
                </a:lnTo>
                <a:lnTo>
                  <a:pt x="14358" y="6857"/>
                </a:lnTo>
                <a:lnTo>
                  <a:pt x="14358" y="6857"/>
                </a:lnTo>
                <a:lnTo>
                  <a:pt x="14358" y="6857"/>
                </a:lnTo>
                <a:lnTo>
                  <a:pt x="14358" y="6857"/>
                </a:lnTo>
                <a:lnTo>
                  <a:pt x="14358" y="6857"/>
                </a:lnTo>
                <a:lnTo>
                  <a:pt x="14358" y="10285"/>
                </a:lnTo>
                <a:lnTo>
                  <a:pt x="14358" y="10285"/>
                </a:lnTo>
                <a:lnTo>
                  <a:pt x="16410" y="10285"/>
                </a:lnTo>
                <a:lnTo>
                  <a:pt x="16410" y="10285"/>
                </a:lnTo>
                <a:lnTo>
                  <a:pt x="16410" y="10285"/>
                </a:lnTo>
                <a:lnTo>
                  <a:pt x="18461" y="10285"/>
                </a:lnTo>
                <a:lnTo>
                  <a:pt x="18461" y="10285"/>
                </a:lnTo>
                <a:lnTo>
                  <a:pt x="18461" y="6857"/>
                </a:lnTo>
                <a:lnTo>
                  <a:pt x="18461" y="6857"/>
                </a:lnTo>
                <a:lnTo>
                  <a:pt x="18461" y="6857"/>
                </a:lnTo>
                <a:lnTo>
                  <a:pt x="18461" y="6857"/>
                </a:lnTo>
                <a:lnTo>
                  <a:pt x="18461" y="6857"/>
                </a:lnTo>
                <a:lnTo>
                  <a:pt x="18461" y="6857"/>
                </a:lnTo>
                <a:lnTo>
                  <a:pt x="18461" y="3428"/>
                </a:lnTo>
                <a:lnTo>
                  <a:pt x="20512" y="3428"/>
                </a:lnTo>
                <a:lnTo>
                  <a:pt x="20512" y="3428"/>
                </a:lnTo>
                <a:lnTo>
                  <a:pt x="20512" y="3428"/>
                </a:lnTo>
                <a:lnTo>
                  <a:pt x="18461" y="3428"/>
                </a:lnTo>
                <a:lnTo>
                  <a:pt x="18461" y="3428"/>
                </a:lnTo>
                <a:lnTo>
                  <a:pt x="18461" y="0"/>
                </a:lnTo>
                <a:lnTo>
                  <a:pt x="20512" y="0"/>
                </a:lnTo>
                <a:lnTo>
                  <a:pt x="20512" y="0"/>
                </a:lnTo>
                <a:lnTo>
                  <a:pt x="20512" y="0"/>
                </a:lnTo>
                <a:lnTo>
                  <a:pt x="20512" y="3428"/>
                </a:lnTo>
                <a:lnTo>
                  <a:pt x="20512" y="3428"/>
                </a:lnTo>
                <a:lnTo>
                  <a:pt x="22564" y="3428"/>
                </a:lnTo>
                <a:lnTo>
                  <a:pt x="22564" y="0"/>
                </a:lnTo>
                <a:lnTo>
                  <a:pt x="22564" y="0"/>
                </a:lnTo>
                <a:lnTo>
                  <a:pt x="22564" y="0"/>
                </a:lnTo>
                <a:lnTo>
                  <a:pt x="25641" y="0"/>
                </a:lnTo>
                <a:lnTo>
                  <a:pt x="25641" y="3428"/>
                </a:lnTo>
                <a:lnTo>
                  <a:pt x="25641" y="3428"/>
                </a:lnTo>
                <a:lnTo>
                  <a:pt x="25641" y="3428"/>
                </a:lnTo>
                <a:lnTo>
                  <a:pt x="25641" y="3428"/>
                </a:lnTo>
                <a:lnTo>
                  <a:pt x="27692" y="3428"/>
                </a:lnTo>
                <a:lnTo>
                  <a:pt x="27692" y="3428"/>
                </a:lnTo>
                <a:lnTo>
                  <a:pt x="27692" y="3428"/>
                </a:lnTo>
                <a:lnTo>
                  <a:pt x="27692" y="3428"/>
                </a:lnTo>
                <a:lnTo>
                  <a:pt x="27692" y="3428"/>
                </a:lnTo>
                <a:lnTo>
                  <a:pt x="29743" y="3428"/>
                </a:lnTo>
                <a:lnTo>
                  <a:pt x="29743" y="3428"/>
                </a:lnTo>
                <a:lnTo>
                  <a:pt x="29743" y="3428"/>
                </a:lnTo>
                <a:lnTo>
                  <a:pt x="29743" y="3428"/>
                </a:lnTo>
                <a:lnTo>
                  <a:pt x="29743" y="342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0" name="Shape 250"/>
          <p:cNvSpPr/>
          <p:nvPr/>
        </p:nvSpPr>
        <p:spPr>
          <a:xfrm>
            <a:off x="5765007" y="3527427"/>
            <a:ext cx="139304" cy="111125"/>
          </a:xfrm>
          <a:custGeom>
            <a:avLst/>
            <a:gdLst/>
            <a:ahLst/>
            <a:cxnLst/>
            <a:rect l="0" t="0" r="0" b="0"/>
            <a:pathLst>
              <a:path w="120000" h="120000" extrusionOk="0">
                <a:moveTo>
                  <a:pt x="29743" y="3428"/>
                </a:moveTo>
                <a:lnTo>
                  <a:pt x="29743" y="6857"/>
                </a:lnTo>
                <a:lnTo>
                  <a:pt x="31794" y="6857"/>
                </a:lnTo>
                <a:lnTo>
                  <a:pt x="31794" y="6857"/>
                </a:lnTo>
                <a:lnTo>
                  <a:pt x="31794" y="6857"/>
                </a:lnTo>
                <a:lnTo>
                  <a:pt x="31794" y="10285"/>
                </a:lnTo>
                <a:lnTo>
                  <a:pt x="31794" y="10285"/>
                </a:lnTo>
                <a:lnTo>
                  <a:pt x="31794" y="10285"/>
                </a:lnTo>
                <a:lnTo>
                  <a:pt x="31794" y="10285"/>
                </a:lnTo>
                <a:lnTo>
                  <a:pt x="31794" y="10285"/>
                </a:lnTo>
                <a:lnTo>
                  <a:pt x="33846" y="10285"/>
                </a:lnTo>
                <a:lnTo>
                  <a:pt x="33846" y="10285"/>
                </a:lnTo>
                <a:lnTo>
                  <a:pt x="33846" y="10285"/>
                </a:lnTo>
                <a:lnTo>
                  <a:pt x="33846" y="10285"/>
                </a:lnTo>
                <a:lnTo>
                  <a:pt x="33846" y="10285"/>
                </a:lnTo>
                <a:lnTo>
                  <a:pt x="36923" y="10285"/>
                </a:lnTo>
                <a:lnTo>
                  <a:pt x="36923" y="10285"/>
                </a:lnTo>
                <a:lnTo>
                  <a:pt x="36923" y="13714"/>
                </a:lnTo>
                <a:lnTo>
                  <a:pt x="36923" y="13714"/>
                </a:lnTo>
                <a:lnTo>
                  <a:pt x="36923" y="13714"/>
                </a:lnTo>
                <a:lnTo>
                  <a:pt x="38974" y="13714"/>
                </a:lnTo>
                <a:lnTo>
                  <a:pt x="38974" y="13714"/>
                </a:lnTo>
                <a:lnTo>
                  <a:pt x="38974" y="13714"/>
                </a:lnTo>
                <a:lnTo>
                  <a:pt x="38974" y="18857"/>
                </a:lnTo>
                <a:lnTo>
                  <a:pt x="38974" y="18857"/>
                </a:lnTo>
                <a:lnTo>
                  <a:pt x="38974" y="18857"/>
                </a:lnTo>
                <a:lnTo>
                  <a:pt x="38974" y="18857"/>
                </a:lnTo>
                <a:lnTo>
                  <a:pt x="38974" y="18857"/>
                </a:lnTo>
                <a:lnTo>
                  <a:pt x="41025" y="18857"/>
                </a:lnTo>
                <a:lnTo>
                  <a:pt x="41025" y="22285"/>
                </a:lnTo>
                <a:lnTo>
                  <a:pt x="41025" y="22285"/>
                </a:lnTo>
                <a:lnTo>
                  <a:pt x="41025" y="22285"/>
                </a:lnTo>
                <a:lnTo>
                  <a:pt x="41025" y="22285"/>
                </a:lnTo>
                <a:lnTo>
                  <a:pt x="43076" y="22285"/>
                </a:lnTo>
                <a:lnTo>
                  <a:pt x="43076" y="22285"/>
                </a:lnTo>
                <a:lnTo>
                  <a:pt x="43076" y="22285"/>
                </a:lnTo>
                <a:lnTo>
                  <a:pt x="43076" y="22285"/>
                </a:lnTo>
                <a:lnTo>
                  <a:pt x="43076" y="22285"/>
                </a:lnTo>
                <a:lnTo>
                  <a:pt x="45128" y="22285"/>
                </a:lnTo>
                <a:lnTo>
                  <a:pt x="45128" y="22285"/>
                </a:lnTo>
                <a:lnTo>
                  <a:pt x="45128" y="22285"/>
                </a:lnTo>
                <a:lnTo>
                  <a:pt x="45128" y="25714"/>
                </a:lnTo>
                <a:lnTo>
                  <a:pt x="45128" y="25714"/>
                </a:lnTo>
                <a:lnTo>
                  <a:pt x="48205" y="25714"/>
                </a:lnTo>
                <a:lnTo>
                  <a:pt x="48205" y="25714"/>
                </a:lnTo>
                <a:lnTo>
                  <a:pt x="48205" y="25714"/>
                </a:lnTo>
                <a:lnTo>
                  <a:pt x="48205" y="25714"/>
                </a:lnTo>
                <a:lnTo>
                  <a:pt x="48205" y="25714"/>
                </a:lnTo>
                <a:lnTo>
                  <a:pt x="48205" y="29142"/>
                </a:lnTo>
                <a:lnTo>
                  <a:pt x="48205" y="29142"/>
                </a:lnTo>
                <a:lnTo>
                  <a:pt x="48205" y="29142"/>
                </a:lnTo>
                <a:lnTo>
                  <a:pt x="48205" y="29142"/>
                </a:lnTo>
                <a:lnTo>
                  <a:pt x="50256" y="29142"/>
                </a:lnTo>
                <a:lnTo>
                  <a:pt x="50256" y="32571"/>
                </a:lnTo>
                <a:lnTo>
                  <a:pt x="50256" y="32571"/>
                </a:lnTo>
                <a:lnTo>
                  <a:pt x="50256" y="32571"/>
                </a:lnTo>
                <a:lnTo>
                  <a:pt x="50256" y="32571"/>
                </a:lnTo>
                <a:lnTo>
                  <a:pt x="50256" y="32571"/>
                </a:lnTo>
                <a:lnTo>
                  <a:pt x="50256" y="37714"/>
                </a:lnTo>
                <a:lnTo>
                  <a:pt x="52307" y="37714"/>
                </a:lnTo>
                <a:lnTo>
                  <a:pt x="52307" y="37714"/>
                </a:lnTo>
                <a:lnTo>
                  <a:pt x="52307" y="37714"/>
                </a:lnTo>
                <a:lnTo>
                  <a:pt x="52307" y="37714"/>
                </a:lnTo>
                <a:lnTo>
                  <a:pt x="52307" y="37714"/>
                </a:lnTo>
                <a:lnTo>
                  <a:pt x="52307" y="37714"/>
                </a:lnTo>
                <a:lnTo>
                  <a:pt x="54358" y="37714"/>
                </a:lnTo>
                <a:lnTo>
                  <a:pt x="54358" y="32571"/>
                </a:lnTo>
                <a:lnTo>
                  <a:pt x="54358" y="32571"/>
                </a:lnTo>
                <a:lnTo>
                  <a:pt x="54358" y="32571"/>
                </a:lnTo>
                <a:lnTo>
                  <a:pt x="54358" y="32571"/>
                </a:lnTo>
                <a:lnTo>
                  <a:pt x="54358" y="32571"/>
                </a:lnTo>
                <a:lnTo>
                  <a:pt x="56410" y="32571"/>
                </a:lnTo>
                <a:lnTo>
                  <a:pt x="56410" y="32571"/>
                </a:lnTo>
                <a:lnTo>
                  <a:pt x="56410" y="32571"/>
                </a:lnTo>
                <a:lnTo>
                  <a:pt x="59487" y="32571"/>
                </a:lnTo>
                <a:lnTo>
                  <a:pt x="59487" y="32571"/>
                </a:lnTo>
                <a:lnTo>
                  <a:pt x="59487" y="32571"/>
                </a:lnTo>
                <a:lnTo>
                  <a:pt x="59487" y="32571"/>
                </a:lnTo>
                <a:lnTo>
                  <a:pt x="59487" y="32571"/>
                </a:lnTo>
                <a:lnTo>
                  <a:pt x="61538" y="32571"/>
                </a:lnTo>
                <a:lnTo>
                  <a:pt x="61538" y="37714"/>
                </a:lnTo>
                <a:lnTo>
                  <a:pt x="61538" y="37714"/>
                </a:lnTo>
                <a:lnTo>
                  <a:pt x="61538" y="37714"/>
                </a:lnTo>
                <a:lnTo>
                  <a:pt x="61538" y="41142"/>
                </a:lnTo>
                <a:lnTo>
                  <a:pt x="59487" y="41142"/>
                </a:lnTo>
                <a:lnTo>
                  <a:pt x="59487" y="41142"/>
                </a:lnTo>
                <a:lnTo>
                  <a:pt x="59487" y="41142"/>
                </a:lnTo>
                <a:lnTo>
                  <a:pt x="61538" y="41142"/>
                </a:lnTo>
                <a:lnTo>
                  <a:pt x="61538" y="41142"/>
                </a:lnTo>
                <a:lnTo>
                  <a:pt x="61538" y="44571"/>
                </a:lnTo>
                <a:lnTo>
                  <a:pt x="61538" y="44571"/>
                </a:lnTo>
                <a:lnTo>
                  <a:pt x="61538" y="44571"/>
                </a:lnTo>
                <a:lnTo>
                  <a:pt x="63589" y="44571"/>
                </a:lnTo>
                <a:lnTo>
                  <a:pt x="63589" y="44571"/>
                </a:lnTo>
                <a:lnTo>
                  <a:pt x="63589" y="44571"/>
                </a:lnTo>
                <a:lnTo>
                  <a:pt x="63589" y="44571"/>
                </a:lnTo>
                <a:lnTo>
                  <a:pt x="63589" y="44571"/>
                </a:lnTo>
                <a:lnTo>
                  <a:pt x="63589" y="44571"/>
                </a:lnTo>
                <a:lnTo>
                  <a:pt x="63589" y="48000"/>
                </a:lnTo>
                <a:lnTo>
                  <a:pt x="63589" y="48000"/>
                </a:lnTo>
                <a:lnTo>
                  <a:pt x="63589" y="48000"/>
                </a:lnTo>
                <a:lnTo>
                  <a:pt x="65641" y="48000"/>
                </a:lnTo>
                <a:lnTo>
                  <a:pt x="65641" y="48000"/>
                </a:lnTo>
                <a:lnTo>
                  <a:pt x="65641" y="48000"/>
                </a:lnTo>
                <a:lnTo>
                  <a:pt x="65641" y="48000"/>
                </a:lnTo>
                <a:lnTo>
                  <a:pt x="65641" y="48000"/>
                </a:lnTo>
                <a:lnTo>
                  <a:pt x="67692" y="48000"/>
                </a:lnTo>
                <a:lnTo>
                  <a:pt x="67692" y="48000"/>
                </a:lnTo>
                <a:lnTo>
                  <a:pt x="67692" y="48000"/>
                </a:lnTo>
                <a:lnTo>
                  <a:pt x="67692" y="51428"/>
                </a:lnTo>
                <a:lnTo>
                  <a:pt x="67692" y="51428"/>
                </a:lnTo>
                <a:lnTo>
                  <a:pt x="67692" y="51428"/>
                </a:lnTo>
                <a:lnTo>
                  <a:pt x="67692" y="51428"/>
                </a:lnTo>
                <a:lnTo>
                  <a:pt x="70769" y="51428"/>
                </a:lnTo>
                <a:lnTo>
                  <a:pt x="70769" y="51428"/>
                </a:lnTo>
                <a:lnTo>
                  <a:pt x="70769" y="51428"/>
                </a:lnTo>
                <a:lnTo>
                  <a:pt x="70769" y="51428"/>
                </a:lnTo>
                <a:lnTo>
                  <a:pt x="72820" y="51428"/>
                </a:lnTo>
                <a:lnTo>
                  <a:pt x="72820" y="51428"/>
                </a:lnTo>
                <a:lnTo>
                  <a:pt x="72820" y="51428"/>
                </a:lnTo>
                <a:lnTo>
                  <a:pt x="72820" y="51428"/>
                </a:lnTo>
                <a:lnTo>
                  <a:pt x="72820" y="51428"/>
                </a:lnTo>
                <a:lnTo>
                  <a:pt x="72820" y="51428"/>
                </a:lnTo>
                <a:lnTo>
                  <a:pt x="72820" y="51428"/>
                </a:lnTo>
                <a:lnTo>
                  <a:pt x="72820" y="51428"/>
                </a:lnTo>
                <a:lnTo>
                  <a:pt x="74871" y="51428"/>
                </a:lnTo>
                <a:lnTo>
                  <a:pt x="74871" y="51428"/>
                </a:lnTo>
                <a:lnTo>
                  <a:pt x="74871" y="51428"/>
                </a:lnTo>
                <a:lnTo>
                  <a:pt x="74871" y="51428"/>
                </a:lnTo>
                <a:lnTo>
                  <a:pt x="74871" y="51428"/>
                </a:lnTo>
                <a:lnTo>
                  <a:pt x="74871" y="56571"/>
                </a:lnTo>
                <a:lnTo>
                  <a:pt x="74871" y="56571"/>
                </a:lnTo>
                <a:lnTo>
                  <a:pt x="74871" y="56571"/>
                </a:lnTo>
                <a:lnTo>
                  <a:pt x="74871" y="56571"/>
                </a:lnTo>
                <a:lnTo>
                  <a:pt x="74871" y="60000"/>
                </a:lnTo>
                <a:lnTo>
                  <a:pt x="74871" y="60000"/>
                </a:lnTo>
                <a:lnTo>
                  <a:pt x="74871" y="60000"/>
                </a:lnTo>
                <a:lnTo>
                  <a:pt x="74871" y="60000"/>
                </a:lnTo>
                <a:lnTo>
                  <a:pt x="76923" y="60000"/>
                </a:lnTo>
                <a:lnTo>
                  <a:pt x="76923" y="60000"/>
                </a:lnTo>
                <a:lnTo>
                  <a:pt x="76923" y="63428"/>
                </a:lnTo>
                <a:lnTo>
                  <a:pt x="76923" y="63428"/>
                </a:lnTo>
                <a:lnTo>
                  <a:pt x="76923" y="63428"/>
                </a:lnTo>
                <a:lnTo>
                  <a:pt x="78974" y="63428"/>
                </a:lnTo>
                <a:lnTo>
                  <a:pt x="78974" y="63428"/>
                </a:lnTo>
                <a:lnTo>
                  <a:pt x="78974" y="60000"/>
                </a:lnTo>
                <a:lnTo>
                  <a:pt x="78974" y="60000"/>
                </a:lnTo>
                <a:lnTo>
                  <a:pt x="78974" y="60000"/>
                </a:lnTo>
                <a:lnTo>
                  <a:pt x="82051" y="60000"/>
                </a:lnTo>
                <a:lnTo>
                  <a:pt x="82051" y="60000"/>
                </a:lnTo>
                <a:lnTo>
                  <a:pt x="82051" y="63428"/>
                </a:lnTo>
                <a:lnTo>
                  <a:pt x="82051" y="63428"/>
                </a:lnTo>
                <a:lnTo>
                  <a:pt x="82051" y="63428"/>
                </a:lnTo>
                <a:lnTo>
                  <a:pt x="84102" y="63428"/>
                </a:lnTo>
                <a:lnTo>
                  <a:pt x="84102" y="63428"/>
                </a:lnTo>
                <a:lnTo>
                  <a:pt x="84102" y="63428"/>
                </a:lnTo>
                <a:lnTo>
                  <a:pt x="84102" y="63428"/>
                </a:lnTo>
                <a:lnTo>
                  <a:pt x="84102" y="63428"/>
                </a:lnTo>
                <a:lnTo>
                  <a:pt x="84102" y="66857"/>
                </a:lnTo>
                <a:lnTo>
                  <a:pt x="86153" y="66857"/>
                </a:lnTo>
                <a:lnTo>
                  <a:pt x="86153" y="66857"/>
                </a:lnTo>
                <a:lnTo>
                  <a:pt x="86153" y="66857"/>
                </a:lnTo>
                <a:lnTo>
                  <a:pt x="86153" y="66857"/>
                </a:lnTo>
                <a:lnTo>
                  <a:pt x="86153" y="66857"/>
                </a:lnTo>
                <a:lnTo>
                  <a:pt x="86153" y="70285"/>
                </a:lnTo>
                <a:lnTo>
                  <a:pt x="86153" y="70285"/>
                </a:lnTo>
                <a:lnTo>
                  <a:pt x="86153" y="70285"/>
                </a:lnTo>
                <a:lnTo>
                  <a:pt x="86153" y="70285"/>
                </a:lnTo>
                <a:lnTo>
                  <a:pt x="86153" y="75428"/>
                </a:lnTo>
                <a:lnTo>
                  <a:pt x="88205" y="75428"/>
                </a:lnTo>
                <a:lnTo>
                  <a:pt x="88205" y="75428"/>
                </a:lnTo>
                <a:lnTo>
                  <a:pt x="88205" y="75428"/>
                </a:lnTo>
                <a:lnTo>
                  <a:pt x="90256" y="75428"/>
                </a:lnTo>
                <a:lnTo>
                  <a:pt x="90256" y="70285"/>
                </a:lnTo>
                <a:lnTo>
                  <a:pt x="90256" y="70285"/>
                </a:lnTo>
                <a:lnTo>
                  <a:pt x="88205" y="70285"/>
                </a:lnTo>
                <a:lnTo>
                  <a:pt x="88205" y="70285"/>
                </a:lnTo>
                <a:lnTo>
                  <a:pt x="88205" y="66857"/>
                </a:lnTo>
                <a:lnTo>
                  <a:pt x="88205" y="66857"/>
                </a:lnTo>
                <a:lnTo>
                  <a:pt x="90256" y="66857"/>
                </a:lnTo>
                <a:lnTo>
                  <a:pt x="90256" y="66857"/>
                </a:lnTo>
                <a:lnTo>
                  <a:pt x="90256" y="66857"/>
                </a:lnTo>
                <a:lnTo>
                  <a:pt x="90256" y="66857"/>
                </a:lnTo>
                <a:lnTo>
                  <a:pt x="90256" y="66857"/>
                </a:lnTo>
                <a:lnTo>
                  <a:pt x="90256" y="66857"/>
                </a:lnTo>
                <a:lnTo>
                  <a:pt x="90256" y="70285"/>
                </a:lnTo>
                <a:lnTo>
                  <a:pt x="90256" y="70285"/>
                </a:lnTo>
                <a:lnTo>
                  <a:pt x="90256" y="70285"/>
                </a:lnTo>
                <a:lnTo>
                  <a:pt x="90256" y="70285"/>
                </a:lnTo>
                <a:lnTo>
                  <a:pt x="93333" y="70285"/>
                </a:lnTo>
                <a:lnTo>
                  <a:pt x="93333" y="70285"/>
                </a:lnTo>
                <a:lnTo>
                  <a:pt x="93333" y="70285"/>
                </a:lnTo>
                <a:lnTo>
                  <a:pt x="93333" y="70285"/>
                </a:lnTo>
                <a:lnTo>
                  <a:pt x="93333" y="75428"/>
                </a:lnTo>
                <a:lnTo>
                  <a:pt x="95384" y="75428"/>
                </a:lnTo>
                <a:lnTo>
                  <a:pt x="95384" y="75428"/>
                </a:lnTo>
                <a:lnTo>
                  <a:pt x="95384" y="75428"/>
                </a:lnTo>
                <a:lnTo>
                  <a:pt x="95384" y="75428"/>
                </a:lnTo>
                <a:lnTo>
                  <a:pt x="95384" y="75428"/>
                </a:lnTo>
                <a:lnTo>
                  <a:pt x="95384" y="70285"/>
                </a:lnTo>
                <a:lnTo>
                  <a:pt x="95384" y="70285"/>
                </a:lnTo>
                <a:lnTo>
                  <a:pt x="95384" y="70285"/>
                </a:lnTo>
                <a:lnTo>
                  <a:pt x="95384" y="70285"/>
                </a:lnTo>
                <a:lnTo>
                  <a:pt x="97435" y="70285"/>
                </a:lnTo>
                <a:lnTo>
                  <a:pt x="97435" y="70285"/>
                </a:lnTo>
                <a:lnTo>
                  <a:pt x="97435" y="70285"/>
                </a:lnTo>
                <a:lnTo>
                  <a:pt x="97435" y="70285"/>
                </a:lnTo>
                <a:lnTo>
                  <a:pt x="97435" y="70285"/>
                </a:lnTo>
                <a:lnTo>
                  <a:pt x="97435" y="70285"/>
                </a:lnTo>
                <a:lnTo>
                  <a:pt x="97435" y="70285"/>
                </a:lnTo>
                <a:lnTo>
                  <a:pt x="99487" y="70285"/>
                </a:lnTo>
                <a:lnTo>
                  <a:pt x="99487" y="70285"/>
                </a:lnTo>
                <a:lnTo>
                  <a:pt x="99487" y="70285"/>
                </a:lnTo>
                <a:lnTo>
                  <a:pt x="99487" y="70285"/>
                </a:lnTo>
                <a:lnTo>
                  <a:pt x="99487" y="70285"/>
                </a:lnTo>
                <a:lnTo>
                  <a:pt x="99487" y="70285"/>
                </a:lnTo>
                <a:lnTo>
                  <a:pt x="101538" y="70285"/>
                </a:lnTo>
                <a:lnTo>
                  <a:pt x="101538" y="70285"/>
                </a:lnTo>
                <a:lnTo>
                  <a:pt x="101538" y="75428"/>
                </a:lnTo>
                <a:lnTo>
                  <a:pt x="101538" y="75428"/>
                </a:lnTo>
                <a:lnTo>
                  <a:pt x="101538" y="75428"/>
                </a:lnTo>
                <a:lnTo>
                  <a:pt x="101538" y="75428"/>
                </a:lnTo>
                <a:lnTo>
                  <a:pt x="101538" y="70285"/>
                </a:lnTo>
                <a:lnTo>
                  <a:pt x="104615" y="70285"/>
                </a:lnTo>
                <a:lnTo>
                  <a:pt x="104615" y="70285"/>
                </a:lnTo>
                <a:lnTo>
                  <a:pt x="104615" y="75428"/>
                </a:lnTo>
                <a:lnTo>
                  <a:pt x="104615" y="75428"/>
                </a:lnTo>
                <a:lnTo>
                  <a:pt x="104615" y="75428"/>
                </a:lnTo>
                <a:lnTo>
                  <a:pt x="104615" y="75428"/>
                </a:lnTo>
                <a:lnTo>
                  <a:pt x="104615" y="75428"/>
                </a:lnTo>
                <a:lnTo>
                  <a:pt x="106666" y="75428"/>
                </a:lnTo>
                <a:lnTo>
                  <a:pt x="106666" y="75428"/>
                </a:lnTo>
                <a:lnTo>
                  <a:pt x="106666" y="75428"/>
                </a:lnTo>
                <a:lnTo>
                  <a:pt x="106666" y="75428"/>
                </a:lnTo>
                <a:lnTo>
                  <a:pt x="108717" y="75428"/>
                </a:lnTo>
                <a:lnTo>
                  <a:pt x="108717" y="75428"/>
                </a:lnTo>
                <a:lnTo>
                  <a:pt x="108717" y="75428"/>
                </a:lnTo>
                <a:lnTo>
                  <a:pt x="110769" y="75428"/>
                </a:lnTo>
                <a:lnTo>
                  <a:pt x="110769" y="75428"/>
                </a:lnTo>
                <a:lnTo>
                  <a:pt x="110769" y="75428"/>
                </a:lnTo>
                <a:lnTo>
                  <a:pt x="110769" y="75428"/>
                </a:lnTo>
                <a:lnTo>
                  <a:pt x="110769" y="78857"/>
                </a:lnTo>
                <a:lnTo>
                  <a:pt x="110769" y="78857"/>
                </a:lnTo>
                <a:lnTo>
                  <a:pt x="110769" y="78857"/>
                </a:lnTo>
                <a:lnTo>
                  <a:pt x="110769" y="82285"/>
                </a:lnTo>
                <a:lnTo>
                  <a:pt x="112820" y="82285"/>
                </a:lnTo>
                <a:lnTo>
                  <a:pt x="112820" y="78857"/>
                </a:lnTo>
                <a:lnTo>
                  <a:pt x="112820" y="78857"/>
                </a:lnTo>
                <a:lnTo>
                  <a:pt x="112820" y="78857"/>
                </a:lnTo>
                <a:lnTo>
                  <a:pt x="112820" y="78857"/>
                </a:lnTo>
                <a:lnTo>
                  <a:pt x="112820" y="78857"/>
                </a:lnTo>
                <a:lnTo>
                  <a:pt x="112820" y="78857"/>
                </a:lnTo>
                <a:lnTo>
                  <a:pt x="112820" y="78857"/>
                </a:lnTo>
                <a:lnTo>
                  <a:pt x="115897" y="78857"/>
                </a:lnTo>
                <a:lnTo>
                  <a:pt x="115897" y="78857"/>
                </a:lnTo>
                <a:lnTo>
                  <a:pt x="115897" y="75428"/>
                </a:lnTo>
                <a:lnTo>
                  <a:pt x="115897" y="75428"/>
                </a:lnTo>
                <a:lnTo>
                  <a:pt x="115897" y="78857"/>
                </a:lnTo>
                <a:lnTo>
                  <a:pt x="115897" y="78857"/>
                </a:lnTo>
                <a:lnTo>
                  <a:pt x="115897" y="75428"/>
                </a:lnTo>
                <a:lnTo>
                  <a:pt x="115897" y="75428"/>
                </a:lnTo>
                <a:lnTo>
                  <a:pt x="117948" y="75428"/>
                </a:lnTo>
                <a:lnTo>
                  <a:pt x="117948" y="75428"/>
                </a:lnTo>
                <a:lnTo>
                  <a:pt x="117948" y="75428"/>
                </a:lnTo>
                <a:lnTo>
                  <a:pt x="117948" y="75428"/>
                </a:lnTo>
                <a:lnTo>
                  <a:pt x="120000" y="75428"/>
                </a:lnTo>
                <a:lnTo>
                  <a:pt x="120000" y="75428"/>
                </a:lnTo>
                <a:lnTo>
                  <a:pt x="120000" y="75428"/>
                </a:lnTo>
                <a:lnTo>
                  <a:pt x="120000" y="78857"/>
                </a:lnTo>
                <a:lnTo>
                  <a:pt x="120000" y="78857"/>
                </a:lnTo>
                <a:lnTo>
                  <a:pt x="120000" y="78857"/>
                </a:lnTo>
                <a:lnTo>
                  <a:pt x="117948" y="78857"/>
                </a:lnTo>
                <a:lnTo>
                  <a:pt x="117948" y="78857"/>
                </a:lnTo>
                <a:lnTo>
                  <a:pt x="117948" y="78857"/>
                </a:lnTo>
                <a:lnTo>
                  <a:pt x="117948" y="78857"/>
                </a:lnTo>
                <a:lnTo>
                  <a:pt x="117948" y="82285"/>
                </a:lnTo>
                <a:lnTo>
                  <a:pt x="117948" y="82285"/>
                </a:lnTo>
                <a:lnTo>
                  <a:pt x="117948" y="82285"/>
                </a:lnTo>
                <a:lnTo>
                  <a:pt x="117948" y="82285"/>
                </a:lnTo>
                <a:lnTo>
                  <a:pt x="117948" y="82285"/>
                </a:lnTo>
                <a:lnTo>
                  <a:pt x="117948" y="85714"/>
                </a:lnTo>
                <a:lnTo>
                  <a:pt x="117948" y="85714"/>
                </a:lnTo>
                <a:lnTo>
                  <a:pt x="117948" y="85714"/>
                </a:lnTo>
                <a:lnTo>
                  <a:pt x="117948" y="89142"/>
                </a:lnTo>
                <a:lnTo>
                  <a:pt x="117948" y="89142"/>
                </a:lnTo>
                <a:lnTo>
                  <a:pt x="117948" y="89142"/>
                </a:lnTo>
                <a:lnTo>
                  <a:pt x="117948" y="94285"/>
                </a:lnTo>
                <a:lnTo>
                  <a:pt x="117948" y="94285"/>
                </a:lnTo>
                <a:lnTo>
                  <a:pt x="117948" y="94285"/>
                </a:lnTo>
                <a:lnTo>
                  <a:pt x="117948" y="94285"/>
                </a:lnTo>
                <a:lnTo>
                  <a:pt x="117948" y="97714"/>
                </a:lnTo>
                <a:lnTo>
                  <a:pt x="117948" y="97714"/>
                </a:lnTo>
                <a:lnTo>
                  <a:pt x="117948" y="97714"/>
                </a:lnTo>
                <a:lnTo>
                  <a:pt x="117948" y="97714"/>
                </a:lnTo>
                <a:lnTo>
                  <a:pt x="117948" y="97714"/>
                </a:lnTo>
                <a:lnTo>
                  <a:pt x="117948" y="101142"/>
                </a:lnTo>
                <a:lnTo>
                  <a:pt x="120000" y="101142"/>
                </a:lnTo>
                <a:lnTo>
                  <a:pt x="120000" y="101142"/>
                </a:lnTo>
                <a:lnTo>
                  <a:pt x="120000" y="101142"/>
                </a:lnTo>
                <a:lnTo>
                  <a:pt x="120000" y="101142"/>
                </a:lnTo>
                <a:lnTo>
                  <a:pt x="120000" y="104571"/>
                </a:lnTo>
                <a:lnTo>
                  <a:pt x="120000" y="104571"/>
                </a:lnTo>
                <a:lnTo>
                  <a:pt x="120000" y="104571"/>
                </a:lnTo>
                <a:lnTo>
                  <a:pt x="120000" y="104571"/>
                </a:lnTo>
                <a:lnTo>
                  <a:pt x="120000" y="108000"/>
                </a:lnTo>
                <a:lnTo>
                  <a:pt x="120000" y="108000"/>
                </a:lnTo>
                <a:lnTo>
                  <a:pt x="120000" y="108000"/>
                </a:lnTo>
                <a:lnTo>
                  <a:pt x="120000" y="108000"/>
                </a:lnTo>
                <a:lnTo>
                  <a:pt x="120000" y="113142"/>
                </a:lnTo>
                <a:lnTo>
                  <a:pt x="120000" y="113142"/>
                </a:lnTo>
                <a:lnTo>
                  <a:pt x="120000" y="113142"/>
                </a:lnTo>
                <a:lnTo>
                  <a:pt x="120000" y="113142"/>
                </a:lnTo>
                <a:lnTo>
                  <a:pt x="117948" y="113142"/>
                </a:lnTo>
                <a:lnTo>
                  <a:pt x="117948" y="116571"/>
                </a:lnTo>
                <a:lnTo>
                  <a:pt x="117948" y="116571"/>
                </a:lnTo>
                <a:lnTo>
                  <a:pt x="117948" y="116571"/>
                </a:lnTo>
                <a:lnTo>
                  <a:pt x="117948" y="116571"/>
                </a:lnTo>
                <a:lnTo>
                  <a:pt x="117948" y="120000"/>
                </a:lnTo>
                <a:lnTo>
                  <a:pt x="117948" y="120000"/>
                </a:lnTo>
                <a:lnTo>
                  <a:pt x="117948" y="120000"/>
                </a:lnTo>
                <a:lnTo>
                  <a:pt x="117948" y="116571"/>
                </a:lnTo>
                <a:lnTo>
                  <a:pt x="115897" y="116571"/>
                </a:lnTo>
                <a:lnTo>
                  <a:pt x="115897" y="116571"/>
                </a:lnTo>
                <a:lnTo>
                  <a:pt x="115897" y="116571"/>
                </a:lnTo>
                <a:lnTo>
                  <a:pt x="115897" y="116571"/>
                </a:lnTo>
                <a:lnTo>
                  <a:pt x="112820" y="116571"/>
                </a:lnTo>
                <a:lnTo>
                  <a:pt x="112820" y="116571"/>
                </a:lnTo>
                <a:lnTo>
                  <a:pt x="112820" y="116571"/>
                </a:lnTo>
                <a:lnTo>
                  <a:pt x="112820" y="116571"/>
                </a:lnTo>
                <a:lnTo>
                  <a:pt x="112820" y="116571"/>
                </a:lnTo>
                <a:lnTo>
                  <a:pt x="110769" y="116571"/>
                </a:lnTo>
                <a:lnTo>
                  <a:pt x="110769" y="120000"/>
                </a:lnTo>
                <a:lnTo>
                  <a:pt x="110769" y="120000"/>
                </a:lnTo>
                <a:lnTo>
                  <a:pt x="110769" y="116571"/>
                </a:lnTo>
                <a:lnTo>
                  <a:pt x="110769" y="116571"/>
                </a:lnTo>
                <a:lnTo>
                  <a:pt x="110769" y="116571"/>
                </a:lnTo>
                <a:lnTo>
                  <a:pt x="110769" y="116571"/>
                </a:lnTo>
                <a:lnTo>
                  <a:pt x="108717" y="116571"/>
                </a:lnTo>
                <a:lnTo>
                  <a:pt x="108717" y="116571"/>
                </a:lnTo>
                <a:lnTo>
                  <a:pt x="108717" y="116571"/>
                </a:lnTo>
                <a:lnTo>
                  <a:pt x="108717" y="116571"/>
                </a:lnTo>
                <a:lnTo>
                  <a:pt x="108717" y="120000"/>
                </a:lnTo>
                <a:lnTo>
                  <a:pt x="106666" y="120000"/>
                </a:lnTo>
                <a:lnTo>
                  <a:pt x="106666" y="120000"/>
                </a:lnTo>
                <a:lnTo>
                  <a:pt x="106666" y="120000"/>
                </a:lnTo>
                <a:lnTo>
                  <a:pt x="106666" y="116571"/>
                </a:lnTo>
                <a:lnTo>
                  <a:pt x="106666" y="116571"/>
                </a:lnTo>
                <a:lnTo>
                  <a:pt x="104615" y="116571"/>
                </a:lnTo>
                <a:lnTo>
                  <a:pt x="104615" y="116571"/>
                </a:lnTo>
                <a:lnTo>
                  <a:pt x="104615" y="116571"/>
                </a:lnTo>
                <a:lnTo>
                  <a:pt x="104615" y="116571"/>
                </a:lnTo>
                <a:lnTo>
                  <a:pt x="104615" y="116571"/>
                </a:lnTo>
                <a:lnTo>
                  <a:pt x="104615" y="113142"/>
                </a:lnTo>
                <a:lnTo>
                  <a:pt x="104615" y="113142"/>
                </a:lnTo>
                <a:lnTo>
                  <a:pt x="104615" y="113142"/>
                </a:lnTo>
                <a:lnTo>
                  <a:pt x="104615" y="113142"/>
                </a:lnTo>
                <a:lnTo>
                  <a:pt x="101538" y="113142"/>
                </a:lnTo>
                <a:lnTo>
                  <a:pt x="101538" y="113142"/>
                </a:lnTo>
                <a:lnTo>
                  <a:pt x="101538" y="116571"/>
                </a:lnTo>
                <a:lnTo>
                  <a:pt x="101538" y="116571"/>
                </a:lnTo>
                <a:lnTo>
                  <a:pt x="99487" y="116571"/>
                </a:lnTo>
                <a:lnTo>
                  <a:pt x="99487" y="116571"/>
                </a:lnTo>
                <a:lnTo>
                  <a:pt x="99487" y="116571"/>
                </a:lnTo>
                <a:lnTo>
                  <a:pt x="99487" y="116571"/>
                </a:lnTo>
                <a:lnTo>
                  <a:pt x="99487" y="116571"/>
                </a:lnTo>
                <a:lnTo>
                  <a:pt x="99487" y="116571"/>
                </a:lnTo>
                <a:lnTo>
                  <a:pt x="97435" y="116571"/>
                </a:lnTo>
                <a:lnTo>
                  <a:pt x="97435" y="116571"/>
                </a:lnTo>
                <a:lnTo>
                  <a:pt x="97435" y="116571"/>
                </a:lnTo>
                <a:lnTo>
                  <a:pt x="97435" y="116571"/>
                </a:lnTo>
                <a:lnTo>
                  <a:pt x="97435" y="116571"/>
                </a:lnTo>
                <a:lnTo>
                  <a:pt x="97435" y="116571"/>
                </a:lnTo>
                <a:lnTo>
                  <a:pt x="95384" y="116571"/>
                </a:lnTo>
                <a:lnTo>
                  <a:pt x="95384" y="113142"/>
                </a:lnTo>
                <a:lnTo>
                  <a:pt x="95384" y="113142"/>
                </a:lnTo>
                <a:lnTo>
                  <a:pt x="95384" y="113142"/>
                </a:lnTo>
                <a:lnTo>
                  <a:pt x="95384" y="113142"/>
                </a:lnTo>
                <a:lnTo>
                  <a:pt x="93333" y="113142"/>
                </a:lnTo>
                <a:lnTo>
                  <a:pt x="93333" y="113142"/>
                </a:lnTo>
                <a:lnTo>
                  <a:pt x="93333" y="113142"/>
                </a:lnTo>
                <a:lnTo>
                  <a:pt x="93333" y="113142"/>
                </a:lnTo>
                <a:lnTo>
                  <a:pt x="93333" y="113142"/>
                </a:lnTo>
                <a:lnTo>
                  <a:pt x="90256" y="113142"/>
                </a:lnTo>
                <a:lnTo>
                  <a:pt x="90256" y="113142"/>
                </a:lnTo>
                <a:lnTo>
                  <a:pt x="90256" y="113142"/>
                </a:lnTo>
                <a:lnTo>
                  <a:pt x="90256" y="113142"/>
                </a:lnTo>
                <a:lnTo>
                  <a:pt x="90256" y="113142"/>
                </a:lnTo>
                <a:lnTo>
                  <a:pt x="90256" y="113142"/>
                </a:lnTo>
                <a:lnTo>
                  <a:pt x="88205" y="113142"/>
                </a:lnTo>
                <a:lnTo>
                  <a:pt x="88205" y="108000"/>
                </a:lnTo>
                <a:lnTo>
                  <a:pt x="88205" y="108000"/>
                </a:lnTo>
                <a:lnTo>
                  <a:pt x="88205" y="108000"/>
                </a:lnTo>
                <a:lnTo>
                  <a:pt x="86153" y="108000"/>
                </a:lnTo>
                <a:lnTo>
                  <a:pt x="86153" y="113142"/>
                </a:lnTo>
                <a:lnTo>
                  <a:pt x="86153" y="113142"/>
                </a:lnTo>
                <a:lnTo>
                  <a:pt x="86153" y="113142"/>
                </a:lnTo>
                <a:lnTo>
                  <a:pt x="86153" y="113142"/>
                </a:lnTo>
                <a:lnTo>
                  <a:pt x="86153" y="113142"/>
                </a:lnTo>
                <a:lnTo>
                  <a:pt x="86153" y="113142"/>
                </a:lnTo>
                <a:lnTo>
                  <a:pt x="84102" y="113142"/>
                </a:lnTo>
                <a:lnTo>
                  <a:pt x="84102" y="113142"/>
                </a:lnTo>
                <a:lnTo>
                  <a:pt x="84102" y="108000"/>
                </a:lnTo>
                <a:lnTo>
                  <a:pt x="84102" y="108000"/>
                </a:lnTo>
                <a:lnTo>
                  <a:pt x="84102" y="108000"/>
                </a:lnTo>
                <a:lnTo>
                  <a:pt x="84102" y="108000"/>
                </a:lnTo>
                <a:lnTo>
                  <a:pt x="84102" y="104571"/>
                </a:lnTo>
                <a:lnTo>
                  <a:pt x="84102" y="104571"/>
                </a:lnTo>
                <a:lnTo>
                  <a:pt x="84102" y="104571"/>
                </a:lnTo>
                <a:lnTo>
                  <a:pt x="84102" y="104571"/>
                </a:lnTo>
                <a:lnTo>
                  <a:pt x="82051" y="104571"/>
                </a:lnTo>
                <a:lnTo>
                  <a:pt x="82051" y="104571"/>
                </a:lnTo>
                <a:lnTo>
                  <a:pt x="82051" y="104571"/>
                </a:lnTo>
                <a:lnTo>
                  <a:pt x="82051" y="104571"/>
                </a:lnTo>
                <a:lnTo>
                  <a:pt x="78974" y="104571"/>
                </a:lnTo>
                <a:lnTo>
                  <a:pt x="78974" y="104571"/>
                </a:lnTo>
                <a:lnTo>
                  <a:pt x="78974" y="104571"/>
                </a:lnTo>
                <a:lnTo>
                  <a:pt x="78974" y="104571"/>
                </a:lnTo>
                <a:lnTo>
                  <a:pt x="78974" y="104571"/>
                </a:lnTo>
                <a:lnTo>
                  <a:pt x="78974" y="108000"/>
                </a:lnTo>
                <a:lnTo>
                  <a:pt x="76923" y="108000"/>
                </a:lnTo>
                <a:lnTo>
                  <a:pt x="76923" y="108000"/>
                </a:lnTo>
                <a:lnTo>
                  <a:pt x="76923" y="108000"/>
                </a:lnTo>
                <a:lnTo>
                  <a:pt x="76923" y="108000"/>
                </a:lnTo>
                <a:lnTo>
                  <a:pt x="76923" y="104571"/>
                </a:lnTo>
                <a:lnTo>
                  <a:pt x="74871" y="104571"/>
                </a:lnTo>
                <a:lnTo>
                  <a:pt x="74871" y="104571"/>
                </a:lnTo>
                <a:lnTo>
                  <a:pt x="76923" y="104571"/>
                </a:lnTo>
                <a:lnTo>
                  <a:pt x="76923" y="104571"/>
                </a:lnTo>
                <a:lnTo>
                  <a:pt x="74871" y="104571"/>
                </a:lnTo>
                <a:lnTo>
                  <a:pt x="74871" y="104571"/>
                </a:lnTo>
                <a:lnTo>
                  <a:pt x="74871" y="104571"/>
                </a:lnTo>
                <a:lnTo>
                  <a:pt x="72820" y="104571"/>
                </a:lnTo>
                <a:lnTo>
                  <a:pt x="72820" y="101142"/>
                </a:lnTo>
                <a:lnTo>
                  <a:pt x="72820" y="101142"/>
                </a:lnTo>
                <a:lnTo>
                  <a:pt x="72820" y="101142"/>
                </a:lnTo>
                <a:lnTo>
                  <a:pt x="72820" y="101142"/>
                </a:lnTo>
                <a:lnTo>
                  <a:pt x="72820" y="101142"/>
                </a:lnTo>
                <a:lnTo>
                  <a:pt x="70769" y="101142"/>
                </a:lnTo>
                <a:lnTo>
                  <a:pt x="70769" y="101142"/>
                </a:lnTo>
                <a:lnTo>
                  <a:pt x="70769" y="101142"/>
                </a:lnTo>
                <a:lnTo>
                  <a:pt x="70769" y="101142"/>
                </a:lnTo>
                <a:lnTo>
                  <a:pt x="70769" y="101142"/>
                </a:lnTo>
                <a:lnTo>
                  <a:pt x="67692" y="101142"/>
                </a:lnTo>
                <a:lnTo>
                  <a:pt x="67692" y="97714"/>
                </a:lnTo>
                <a:lnTo>
                  <a:pt x="67692" y="97714"/>
                </a:lnTo>
                <a:lnTo>
                  <a:pt x="67692" y="97714"/>
                </a:lnTo>
                <a:lnTo>
                  <a:pt x="67692" y="97714"/>
                </a:lnTo>
                <a:lnTo>
                  <a:pt x="67692" y="94285"/>
                </a:lnTo>
                <a:lnTo>
                  <a:pt x="67692" y="94285"/>
                </a:lnTo>
                <a:lnTo>
                  <a:pt x="67692" y="94285"/>
                </a:lnTo>
                <a:lnTo>
                  <a:pt x="67692" y="89142"/>
                </a:lnTo>
                <a:lnTo>
                  <a:pt x="67692" y="89142"/>
                </a:lnTo>
                <a:lnTo>
                  <a:pt x="67692" y="89142"/>
                </a:lnTo>
                <a:lnTo>
                  <a:pt x="65641" y="89142"/>
                </a:lnTo>
                <a:lnTo>
                  <a:pt x="65641" y="89142"/>
                </a:lnTo>
                <a:lnTo>
                  <a:pt x="65641" y="89142"/>
                </a:lnTo>
                <a:lnTo>
                  <a:pt x="65641" y="89142"/>
                </a:lnTo>
                <a:lnTo>
                  <a:pt x="65641" y="89142"/>
                </a:lnTo>
                <a:lnTo>
                  <a:pt x="63589" y="89142"/>
                </a:lnTo>
                <a:lnTo>
                  <a:pt x="63589" y="89142"/>
                </a:lnTo>
                <a:lnTo>
                  <a:pt x="63589" y="89142"/>
                </a:lnTo>
                <a:lnTo>
                  <a:pt x="63589" y="89142"/>
                </a:lnTo>
                <a:lnTo>
                  <a:pt x="63589" y="85714"/>
                </a:lnTo>
                <a:lnTo>
                  <a:pt x="61538" y="85714"/>
                </a:lnTo>
                <a:lnTo>
                  <a:pt x="61538" y="85714"/>
                </a:lnTo>
                <a:lnTo>
                  <a:pt x="61538" y="85714"/>
                </a:lnTo>
                <a:lnTo>
                  <a:pt x="61538" y="85714"/>
                </a:lnTo>
                <a:lnTo>
                  <a:pt x="61538" y="85714"/>
                </a:lnTo>
                <a:lnTo>
                  <a:pt x="59487" y="85714"/>
                </a:lnTo>
                <a:lnTo>
                  <a:pt x="59487" y="85714"/>
                </a:lnTo>
                <a:lnTo>
                  <a:pt x="59487" y="85714"/>
                </a:lnTo>
                <a:lnTo>
                  <a:pt x="59487" y="85714"/>
                </a:lnTo>
                <a:lnTo>
                  <a:pt x="59487" y="85714"/>
                </a:lnTo>
                <a:lnTo>
                  <a:pt x="56410" y="85714"/>
                </a:lnTo>
                <a:lnTo>
                  <a:pt x="56410" y="85714"/>
                </a:lnTo>
                <a:lnTo>
                  <a:pt x="56410" y="85714"/>
                </a:lnTo>
                <a:lnTo>
                  <a:pt x="54358" y="85714"/>
                </a:lnTo>
                <a:lnTo>
                  <a:pt x="54358" y="85714"/>
                </a:lnTo>
                <a:lnTo>
                  <a:pt x="54358" y="85714"/>
                </a:lnTo>
                <a:lnTo>
                  <a:pt x="54358" y="85714"/>
                </a:lnTo>
                <a:lnTo>
                  <a:pt x="54358" y="85714"/>
                </a:lnTo>
                <a:lnTo>
                  <a:pt x="54358" y="85714"/>
                </a:lnTo>
                <a:lnTo>
                  <a:pt x="52307" y="85714"/>
                </a:lnTo>
                <a:lnTo>
                  <a:pt x="52307" y="85714"/>
                </a:lnTo>
                <a:lnTo>
                  <a:pt x="52307" y="85714"/>
                </a:lnTo>
                <a:lnTo>
                  <a:pt x="52307" y="85714"/>
                </a:lnTo>
                <a:lnTo>
                  <a:pt x="52307" y="85714"/>
                </a:lnTo>
                <a:lnTo>
                  <a:pt x="50256" y="85714"/>
                </a:lnTo>
                <a:lnTo>
                  <a:pt x="50256" y="85714"/>
                </a:lnTo>
                <a:lnTo>
                  <a:pt x="50256" y="85714"/>
                </a:lnTo>
                <a:lnTo>
                  <a:pt x="50256" y="85714"/>
                </a:lnTo>
                <a:lnTo>
                  <a:pt x="50256" y="85714"/>
                </a:lnTo>
                <a:lnTo>
                  <a:pt x="50256" y="89142"/>
                </a:lnTo>
                <a:lnTo>
                  <a:pt x="48205" y="89142"/>
                </a:lnTo>
                <a:lnTo>
                  <a:pt x="48205" y="89142"/>
                </a:lnTo>
                <a:lnTo>
                  <a:pt x="48205" y="89142"/>
                </a:lnTo>
                <a:lnTo>
                  <a:pt x="48205" y="85714"/>
                </a:lnTo>
                <a:lnTo>
                  <a:pt x="48205" y="85714"/>
                </a:lnTo>
                <a:lnTo>
                  <a:pt x="48205" y="85714"/>
                </a:lnTo>
                <a:lnTo>
                  <a:pt x="45128" y="85714"/>
                </a:lnTo>
                <a:lnTo>
                  <a:pt x="45128" y="85714"/>
                </a:lnTo>
                <a:lnTo>
                  <a:pt x="45128" y="85714"/>
                </a:lnTo>
                <a:lnTo>
                  <a:pt x="45128" y="85714"/>
                </a:lnTo>
                <a:lnTo>
                  <a:pt x="43076" y="85714"/>
                </a:lnTo>
                <a:lnTo>
                  <a:pt x="43076" y="85714"/>
                </a:lnTo>
                <a:lnTo>
                  <a:pt x="43076" y="85714"/>
                </a:lnTo>
                <a:lnTo>
                  <a:pt x="43076" y="85714"/>
                </a:lnTo>
                <a:lnTo>
                  <a:pt x="41025" y="85714"/>
                </a:lnTo>
                <a:lnTo>
                  <a:pt x="41025" y="85714"/>
                </a:lnTo>
                <a:lnTo>
                  <a:pt x="41025" y="85714"/>
                </a:lnTo>
                <a:lnTo>
                  <a:pt x="41025" y="85714"/>
                </a:lnTo>
                <a:lnTo>
                  <a:pt x="41025" y="82285"/>
                </a:lnTo>
                <a:lnTo>
                  <a:pt x="41025" y="82285"/>
                </a:lnTo>
                <a:lnTo>
                  <a:pt x="38974" y="82285"/>
                </a:lnTo>
                <a:lnTo>
                  <a:pt x="38974" y="82285"/>
                </a:lnTo>
                <a:lnTo>
                  <a:pt x="38974" y="82285"/>
                </a:lnTo>
                <a:lnTo>
                  <a:pt x="38974" y="78857"/>
                </a:lnTo>
                <a:lnTo>
                  <a:pt x="38974" y="78857"/>
                </a:lnTo>
                <a:lnTo>
                  <a:pt x="38974" y="78857"/>
                </a:lnTo>
                <a:lnTo>
                  <a:pt x="38974" y="78857"/>
                </a:lnTo>
                <a:lnTo>
                  <a:pt x="36923" y="78857"/>
                </a:lnTo>
                <a:lnTo>
                  <a:pt x="36923" y="82285"/>
                </a:lnTo>
                <a:lnTo>
                  <a:pt x="36923" y="82285"/>
                </a:lnTo>
                <a:lnTo>
                  <a:pt x="36923" y="82285"/>
                </a:lnTo>
                <a:lnTo>
                  <a:pt x="33846" y="82285"/>
                </a:lnTo>
                <a:lnTo>
                  <a:pt x="33846" y="78857"/>
                </a:lnTo>
                <a:lnTo>
                  <a:pt x="33846" y="78857"/>
                </a:lnTo>
                <a:lnTo>
                  <a:pt x="33846" y="78857"/>
                </a:lnTo>
                <a:lnTo>
                  <a:pt x="33846" y="78857"/>
                </a:lnTo>
                <a:lnTo>
                  <a:pt x="33846" y="78857"/>
                </a:lnTo>
                <a:lnTo>
                  <a:pt x="33846" y="78857"/>
                </a:lnTo>
                <a:lnTo>
                  <a:pt x="31794" y="78857"/>
                </a:lnTo>
                <a:lnTo>
                  <a:pt x="31794" y="78857"/>
                </a:lnTo>
                <a:lnTo>
                  <a:pt x="31794" y="75428"/>
                </a:lnTo>
                <a:lnTo>
                  <a:pt x="31794" y="75428"/>
                </a:lnTo>
                <a:lnTo>
                  <a:pt x="31794" y="75428"/>
                </a:lnTo>
                <a:lnTo>
                  <a:pt x="31794" y="75428"/>
                </a:lnTo>
                <a:lnTo>
                  <a:pt x="29743" y="75428"/>
                </a:lnTo>
                <a:lnTo>
                  <a:pt x="29743" y="75428"/>
                </a:lnTo>
                <a:lnTo>
                  <a:pt x="29743" y="75428"/>
                </a:lnTo>
                <a:lnTo>
                  <a:pt x="29743" y="75428"/>
                </a:lnTo>
                <a:lnTo>
                  <a:pt x="27692" y="75428"/>
                </a:lnTo>
                <a:lnTo>
                  <a:pt x="27692" y="75428"/>
                </a:lnTo>
                <a:lnTo>
                  <a:pt x="27692" y="75428"/>
                </a:lnTo>
                <a:lnTo>
                  <a:pt x="27692" y="75428"/>
                </a:lnTo>
                <a:lnTo>
                  <a:pt x="27692" y="75428"/>
                </a:lnTo>
                <a:lnTo>
                  <a:pt x="27692" y="75428"/>
                </a:lnTo>
                <a:lnTo>
                  <a:pt x="27692" y="75428"/>
                </a:lnTo>
                <a:lnTo>
                  <a:pt x="25641" y="75428"/>
                </a:lnTo>
                <a:lnTo>
                  <a:pt x="25641" y="75428"/>
                </a:lnTo>
                <a:lnTo>
                  <a:pt x="25641" y="75428"/>
                </a:lnTo>
                <a:lnTo>
                  <a:pt x="25641" y="75428"/>
                </a:lnTo>
                <a:lnTo>
                  <a:pt x="25641" y="70285"/>
                </a:lnTo>
                <a:lnTo>
                  <a:pt x="25641" y="70285"/>
                </a:lnTo>
                <a:lnTo>
                  <a:pt x="25641" y="70285"/>
                </a:lnTo>
                <a:lnTo>
                  <a:pt x="22564" y="70285"/>
                </a:lnTo>
                <a:lnTo>
                  <a:pt x="22564" y="70285"/>
                </a:lnTo>
                <a:lnTo>
                  <a:pt x="22564" y="70285"/>
                </a:lnTo>
                <a:lnTo>
                  <a:pt x="22564" y="70285"/>
                </a:lnTo>
                <a:lnTo>
                  <a:pt x="20512" y="70285"/>
                </a:lnTo>
                <a:lnTo>
                  <a:pt x="20512" y="70285"/>
                </a:lnTo>
                <a:lnTo>
                  <a:pt x="20512" y="66857"/>
                </a:lnTo>
                <a:lnTo>
                  <a:pt x="20512" y="66857"/>
                </a:lnTo>
                <a:lnTo>
                  <a:pt x="20512" y="66857"/>
                </a:lnTo>
                <a:lnTo>
                  <a:pt x="20512" y="66857"/>
                </a:lnTo>
                <a:lnTo>
                  <a:pt x="20512" y="66857"/>
                </a:lnTo>
                <a:lnTo>
                  <a:pt x="18461" y="66857"/>
                </a:lnTo>
                <a:lnTo>
                  <a:pt x="18461" y="66857"/>
                </a:lnTo>
                <a:lnTo>
                  <a:pt x="18461" y="66857"/>
                </a:lnTo>
                <a:lnTo>
                  <a:pt x="18461" y="66857"/>
                </a:lnTo>
                <a:lnTo>
                  <a:pt x="18461" y="63428"/>
                </a:lnTo>
                <a:lnTo>
                  <a:pt x="18461" y="63428"/>
                </a:lnTo>
                <a:lnTo>
                  <a:pt x="18461" y="63428"/>
                </a:lnTo>
                <a:lnTo>
                  <a:pt x="18461" y="63428"/>
                </a:lnTo>
                <a:lnTo>
                  <a:pt x="18461" y="63428"/>
                </a:lnTo>
                <a:lnTo>
                  <a:pt x="18461" y="60000"/>
                </a:lnTo>
                <a:lnTo>
                  <a:pt x="16410" y="60000"/>
                </a:lnTo>
                <a:lnTo>
                  <a:pt x="16410" y="60000"/>
                </a:lnTo>
                <a:lnTo>
                  <a:pt x="16410" y="60000"/>
                </a:lnTo>
                <a:lnTo>
                  <a:pt x="16410" y="60000"/>
                </a:lnTo>
                <a:lnTo>
                  <a:pt x="14358" y="60000"/>
                </a:lnTo>
                <a:lnTo>
                  <a:pt x="14358" y="60000"/>
                </a:lnTo>
                <a:lnTo>
                  <a:pt x="14358" y="60000"/>
                </a:lnTo>
                <a:lnTo>
                  <a:pt x="14358" y="60000"/>
                </a:lnTo>
                <a:lnTo>
                  <a:pt x="14358" y="60000"/>
                </a:lnTo>
                <a:lnTo>
                  <a:pt x="11282" y="60000"/>
                </a:lnTo>
                <a:lnTo>
                  <a:pt x="11282" y="56571"/>
                </a:lnTo>
                <a:lnTo>
                  <a:pt x="11282" y="56571"/>
                </a:lnTo>
                <a:lnTo>
                  <a:pt x="11282" y="56571"/>
                </a:lnTo>
                <a:lnTo>
                  <a:pt x="11282" y="56571"/>
                </a:lnTo>
                <a:lnTo>
                  <a:pt x="11282" y="56571"/>
                </a:lnTo>
                <a:lnTo>
                  <a:pt x="11282" y="56571"/>
                </a:lnTo>
                <a:lnTo>
                  <a:pt x="9230" y="56571"/>
                </a:lnTo>
                <a:lnTo>
                  <a:pt x="9230" y="56571"/>
                </a:lnTo>
                <a:lnTo>
                  <a:pt x="9230" y="51428"/>
                </a:lnTo>
                <a:lnTo>
                  <a:pt x="9230" y="51428"/>
                </a:lnTo>
                <a:lnTo>
                  <a:pt x="9230" y="51428"/>
                </a:lnTo>
                <a:lnTo>
                  <a:pt x="7179" y="51428"/>
                </a:lnTo>
                <a:lnTo>
                  <a:pt x="7179" y="51428"/>
                </a:lnTo>
                <a:lnTo>
                  <a:pt x="7179" y="51428"/>
                </a:lnTo>
                <a:lnTo>
                  <a:pt x="7179" y="51428"/>
                </a:lnTo>
                <a:lnTo>
                  <a:pt x="7179" y="51428"/>
                </a:lnTo>
                <a:lnTo>
                  <a:pt x="7179" y="51428"/>
                </a:lnTo>
                <a:lnTo>
                  <a:pt x="7179" y="51428"/>
                </a:lnTo>
                <a:lnTo>
                  <a:pt x="5128" y="51428"/>
                </a:lnTo>
                <a:lnTo>
                  <a:pt x="5128" y="51428"/>
                </a:lnTo>
                <a:lnTo>
                  <a:pt x="5128" y="51428"/>
                </a:lnTo>
                <a:lnTo>
                  <a:pt x="5128" y="51428"/>
                </a:lnTo>
                <a:lnTo>
                  <a:pt x="5128" y="51428"/>
                </a:lnTo>
                <a:lnTo>
                  <a:pt x="5128" y="51428"/>
                </a:lnTo>
                <a:lnTo>
                  <a:pt x="3076" y="51428"/>
                </a:lnTo>
                <a:lnTo>
                  <a:pt x="3076" y="48000"/>
                </a:lnTo>
                <a:lnTo>
                  <a:pt x="3076" y="48000"/>
                </a:lnTo>
                <a:lnTo>
                  <a:pt x="3076" y="48000"/>
                </a:lnTo>
                <a:lnTo>
                  <a:pt x="3076" y="48000"/>
                </a:lnTo>
                <a:lnTo>
                  <a:pt x="0" y="48000"/>
                </a:lnTo>
                <a:lnTo>
                  <a:pt x="0" y="48000"/>
                </a:lnTo>
                <a:lnTo>
                  <a:pt x="0" y="48000"/>
                </a:lnTo>
                <a:lnTo>
                  <a:pt x="0" y="48000"/>
                </a:lnTo>
                <a:lnTo>
                  <a:pt x="0" y="44571"/>
                </a:lnTo>
                <a:lnTo>
                  <a:pt x="0" y="44571"/>
                </a:lnTo>
                <a:lnTo>
                  <a:pt x="0" y="44571"/>
                </a:lnTo>
                <a:lnTo>
                  <a:pt x="0" y="44571"/>
                </a:lnTo>
                <a:lnTo>
                  <a:pt x="0" y="44571"/>
                </a:lnTo>
                <a:lnTo>
                  <a:pt x="0" y="41142"/>
                </a:lnTo>
                <a:lnTo>
                  <a:pt x="0" y="41142"/>
                </a:lnTo>
                <a:lnTo>
                  <a:pt x="0" y="41142"/>
                </a:lnTo>
                <a:lnTo>
                  <a:pt x="0" y="41142"/>
                </a:lnTo>
                <a:lnTo>
                  <a:pt x="0" y="41142"/>
                </a:lnTo>
                <a:lnTo>
                  <a:pt x="0" y="41142"/>
                </a:lnTo>
                <a:lnTo>
                  <a:pt x="0" y="37714"/>
                </a:lnTo>
                <a:lnTo>
                  <a:pt x="3076" y="37714"/>
                </a:lnTo>
                <a:lnTo>
                  <a:pt x="3076" y="37714"/>
                </a:lnTo>
                <a:lnTo>
                  <a:pt x="3076" y="37714"/>
                </a:lnTo>
                <a:lnTo>
                  <a:pt x="3076" y="37714"/>
                </a:lnTo>
                <a:lnTo>
                  <a:pt x="3076" y="37714"/>
                </a:lnTo>
                <a:lnTo>
                  <a:pt x="3076" y="32571"/>
                </a:lnTo>
                <a:lnTo>
                  <a:pt x="3076" y="32571"/>
                </a:lnTo>
                <a:lnTo>
                  <a:pt x="5128" y="32571"/>
                </a:lnTo>
                <a:lnTo>
                  <a:pt x="5128" y="32571"/>
                </a:lnTo>
                <a:lnTo>
                  <a:pt x="3076" y="32571"/>
                </a:lnTo>
                <a:lnTo>
                  <a:pt x="3076" y="29142"/>
                </a:lnTo>
                <a:lnTo>
                  <a:pt x="3076" y="29142"/>
                </a:lnTo>
                <a:lnTo>
                  <a:pt x="3076" y="29142"/>
                </a:lnTo>
                <a:lnTo>
                  <a:pt x="3076" y="29142"/>
                </a:lnTo>
                <a:lnTo>
                  <a:pt x="3076" y="29142"/>
                </a:lnTo>
                <a:lnTo>
                  <a:pt x="3076" y="25714"/>
                </a:lnTo>
                <a:lnTo>
                  <a:pt x="5128" y="25714"/>
                </a:lnTo>
                <a:lnTo>
                  <a:pt x="5128" y="25714"/>
                </a:lnTo>
                <a:lnTo>
                  <a:pt x="5128" y="25714"/>
                </a:lnTo>
                <a:lnTo>
                  <a:pt x="5128" y="25714"/>
                </a:lnTo>
                <a:lnTo>
                  <a:pt x="5128" y="25714"/>
                </a:lnTo>
                <a:lnTo>
                  <a:pt x="5128" y="22285"/>
                </a:lnTo>
                <a:lnTo>
                  <a:pt x="5128" y="22285"/>
                </a:lnTo>
                <a:lnTo>
                  <a:pt x="5128" y="22285"/>
                </a:lnTo>
                <a:lnTo>
                  <a:pt x="5128" y="22285"/>
                </a:lnTo>
                <a:lnTo>
                  <a:pt x="5128" y="18857"/>
                </a:lnTo>
                <a:lnTo>
                  <a:pt x="5128" y="18857"/>
                </a:lnTo>
                <a:lnTo>
                  <a:pt x="5128" y="18857"/>
                </a:lnTo>
                <a:lnTo>
                  <a:pt x="5128" y="18857"/>
                </a:lnTo>
                <a:lnTo>
                  <a:pt x="7179" y="18857"/>
                </a:lnTo>
                <a:lnTo>
                  <a:pt x="7179" y="18857"/>
                </a:lnTo>
                <a:lnTo>
                  <a:pt x="7179" y="18857"/>
                </a:lnTo>
                <a:lnTo>
                  <a:pt x="7179" y="13714"/>
                </a:lnTo>
                <a:lnTo>
                  <a:pt x="7179" y="13714"/>
                </a:lnTo>
                <a:lnTo>
                  <a:pt x="7179" y="13714"/>
                </a:lnTo>
                <a:lnTo>
                  <a:pt x="7179" y="13714"/>
                </a:lnTo>
                <a:lnTo>
                  <a:pt x="7179" y="13714"/>
                </a:lnTo>
                <a:lnTo>
                  <a:pt x="9230" y="13714"/>
                </a:lnTo>
                <a:lnTo>
                  <a:pt x="9230" y="13714"/>
                </a:lnTo>
                <a:lnTo>
                  <a:pt x="9230" y="10285"/>
                </a:lnTo>
                <a:lnTo>
                  <a:pt x="9230" y="10285"/>
                </a:lnTo>
                <a:lnTo>
                  <a:pt x="9230" y="10285"/>
                </a:lnTo>
                <a:lnTo>
                  <a:pt x="11282" y="10285"/>
                </a:lnTo>
                <a:lnTo>
                  <a:pt x="11282" y="10285"/>
                </a:lnTo>
                <a:lnTo>
                  <a:pt x="11282" y="10285"/>
                </a:lnTo>
                <a:lnTo>
                  <a:pt x="11282" y="6857"/>
                </a:lnTo>
                <a:lnTo>
                  <a:pt x="11282" y="6857"/>
                </a:lnTo>
                <a:lnTo>
                  <a:pt x="11282" y="6857"/>
                </a:lnTo>
                <a:lnTo>
                  <a:pt x="11282" y="6857"/>
                </a:lnTo>
                <a:lnTo>
                  <a:pt x="11282" y="6857"/>
                </a:lnTo>
                <a:lnTo>
                  <a:pt x="11282" y="6857"/>
                </a:lnTo>
                <a:lnTo>
                  <a:pt x="14358" y="6857"/>
                </a:lnTo>
                <a:lnTo>
                  <a:pt x="14358" y="6857"/>
                </a:lnTo>
                <a:lnTo>
                  <a:pt x="14358" y="6857"/>
                </a:lnTo>
                <a:lnTo>
                  <a:pt x="14358" y="6857"/>
                </a:lnTo>
                <a:lnTo>
                  <a:pt x="14358" y="6857"/>
                </a:lnTo>
                <a:lnTo>
                  <a:pt x="14358" y="6857"/>
                </a:lnTo>
                <a:lnTo>
                  <a:pt x="14358" y="6857"/>
                </a:lnTo>
                <a:lnTo>
                  <a:pt x="14358" y="10285"/>
                </a:lnTo>
                <a:lnTo>
                  <a:pt x="14358" y="10285"/>
                </a:lnTo>
                <a:lnTo>
                  <a:pt x="16410" y="10285"/>
                </a:lnTo>
                <a:lnTo>
                  <a:pt x="16410" y="10285"/>
                </a:lnTo>
                <a:lnTo>
                  <a:pt x="16410" y="10285"/>
                </a:lnTo>
                <a:lnTo>
                  <a:pt x="18461" y="10285"/>
                </a:lnTo>
                <a:lnTo>
                  <a:pt x="18461" y="10285"/>
                </a:lnTo>
                <a:lnTo>
                  <a:pt x="18461" y="6857"/>
                </a:lnTo>
                <a:lnTo>
                  <a:pt x="18461" y="6857"/>
                </a:lnTo>
                <a:lnTo>
                  <a:pt x="18461" y="6857"/>
                </a:lnTo>
                <a:lnTo>
                  <a:pt x="18461" y="6857"/>
                </a:lnTo>
                <a:lnTo>
                  <a:pt x="18461" y="6857"/>
                </a:lnTo>
                <a:lnTo>
                  <a:pt x="18461" y="6857"/>
                </a:lnTo>
                <a:lnTo>
                  <a:pt x="18461" y="3428"/>
                </a:lnTo>
                <a:lnTo>
                  <a:pt x="20512" y="3428"/>
                </a:lnTo>
                <a:lnTo>
                  <a:pt x="20512" y="3428"/>
                </a:lnTo>
                <a:lnTo>
                  <a:pt x="20512" y="3428"/>
                </a:lnTo>
                <a:lnTo>
                  <a:pt x="18461" y="3428"/>
                </a:lnTo>
                <a:lnTo>
                  <a:pt x="18461" y="3428"/>
                </a:lnTo>
                <a:lnTo>
                  <a:pt x="18461" y="0"/>
                </a:lnTo>
                <a:lnTo>
                  <a:pt x="20512" y="0"/>
                </a:lnTo>
                <a:lnTo>
                  <a:pt x="20512" y="0"/>
                </a:lnTo>
                <a:lnTo>
                  <a:pt x="20512" y="0"/>
                </a:lnTo>
                <a:lnTo>
                  <a:pt x="20512" y="3428"/>
                </a:lnTo>
                <a:lnTo>
                  <a:pt x="20512" y="3428"/>
                </a:lnTo>
                <a:lnTo>
                  <a:pt x="22564" y="3428"/>
                </a:lnTo>
                <a:lnTo>
                  <a:pt x="22564" y="0"/>
                </a:lnTo>
                <a:lnTo>
                  <a:pt x="22564" y="0"/>
                </a:lnTo>
                <a:lnTo>
                  <a:pt x="22564" y="0"/>
                </a:lnTo>
                <a:lnTo>
                  <a:pt x="25641" y="0"/>
                </a:lnTo>
                <a:lnTo>
                  <a:pt x="25641" y="3428"/>
                </a:lnTo>
                <a:lnTo>
                  <a:pt x="25641" y="3428"/>
                </a:lnTo>
                <a:lnTo>
                  <a:pt x="25641" y="3428"/>
                </a:lnTo>
                <a:lnTo>
                  <a:pt x="25641" y="3428"/>
                </a:lnTo>
                <a:lnTo>
                  <a:pt x="27692" y="3428"/>
                </a:lnTo>
                <a:lnTo>
                  <a:pt x="27692" y="3428"/>
                </a:lnTo>
                <a:lnTo>
                  <a:pt x="27692" y="3428"/>
                </a:lnTo>
                <a:lnTo>
                  <a:pt x="27692" y="3428"/>
                </a:lnTo>
                <a:lnTo>
                  <a:pt x="27692" y="3428"/>
                </a:lnTo>
                <a:lnTo>
                  <a:pt x="29743" y="3428"/>
                </a:lnTo>
                <a:lnTo>
                  <a:pt x="29743" y="3428"/>
                </a:lnTo>
                <a:lnTo>
                  <a:pt x="29743" y="3428"/>
                </a:lnTo>
                <a:lnTo>
                  <a:pt x="29743" y="3428"/>
                </a:lnTo>
                <a:lnTo>
                  <a:pt x="29743" y="342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1" name="Shape 251"/>
          <p:cNvSpPr/>
          <p:nvPr/>
        </p:nvSpPr>
        <p:spPr>
          <a:xfrm>
            <a:off x="5131594" y="4673602"/>
            <a:ext cx="126206" cy="369887"/>
          </a:xfrm>
          <a:custGeom>
            <a:avLst/>
            <a:gdLst/>
            <a:ahLst/>
            <a:cxnLst/>
            <a:rect l="0" t="0" r="0" b="0"/>
            <a:pathLst>
              <a:path w="120000" h="120000" extrusionOk="0">
                <a:moveTo>
                  <a:pt x="107547" y="43776"/>
                </a:moveTo>
                <a:lnTo>
                  <a:pt x="107547" y="43776"/>
                </a:lnTo>
                <a:lnTo>
                  <a:pt x="107547" y="43776"/>
                </a:lnTo>
                <a:lnTo>
                  <a:pt x="107547" y="43776"/>
                </a:lnTo>
                <a:lnTo>
                  <a:pt x="107547" y="43776"/>
                </a:lnTo>
                <a:lnTo>
                  <a:pt x="105283" y="43776"/>
                </a:lnTo>
                <a:lnTo>
                  <a:pt x="105283" y="43776"/>
                </a:lnTo>
                <a:lnTo>
                  <a:pt x="105283" y="43776"/>
                </a:lnTo>
                <a:lnTo>
                  <a:pt x="105283" y="43776"/>
                </a:lnTo>
                <a:lnTo>
                  <a:pt x="105283" y="45321"/>
                </a:lnTo>
                <a:lnTo>
                  <a:pt x="105283" y="45321"/>
                </a:lnTo>
                <a:lnTo>
                  <a:pt x="103018" y="45321"/>
                </a:lnTo>
                <a:lnTo>
                  <a:pt x="103018" y="45321"/>
                </a:lnTo>
                <a:lnTo>
                  <a:pt x="103018" y="46351"/>
                </a:lnTo>
                <a:lnTo>
                  <a:pt x="103018" y="46351"/>
                </a:lnTo>
                <a:lnTo>
                  <a:pt x="103018" y="46351"/>
                </a:lnTo>
                <a:lnTo>
                  <a:pt x="103018" y="46351"/>
                </a:lnTo>
                <a:lnTo>
                  <a:pt x="103018" y="47381"/>
                </a:lnTo>
                <a:lnTo>
                  <a:pt x="103018" y="47381"/>
                </a:lnTo>
                <a:lnTo>
                  <a:pt x="103018" y="47381"/>
                </a:lnTo>
                <a:lnTo>
                  <a:pt x="103018" y="47381"/>
                </a:lnTo>
                <a:lnTo>
                  <a:pt x="103018" y="48412"/>
                </a:lnTo>
                <a:lnTo>
                  <a:pt x="103018" y="48412"/>
                </a:lnTo>
                <a:lnTo>
                  <a:pt x="103018" y="48412"/>
                </a:lnTo>
                <a:lnTo>
                  <a:pt x="103018" y="48412"/>
                </a:lnTo>
                <a:lnTo>
                  <a:pt x="103018" y="48412"/>
                </a:lnTo>
                <a:lnTo>
                  <a:pt x="103018" y="49442"/>
                </a:lnTo>
                <a:lnTo>
                  <a:pt x="103018" y="49442"/>
                </a:lnTo>
                <a:lnTo>
                  <a:pt x="103018" y="49442"/>
                </a:lnTo>
                <a:lnTo>
                  <a:pt x="103018" y="50987"/>
                </a:lnTo>
                <a:lnTo>
                  <a:pt x="103018" y="50987"/>
                </a:lnTo>
                <a:lnTo>
                  <a:pt x="103018" y="50987"/>
                </a:lnTo>
                <a:lnTo>
                  <a:pt x="103018" y="50987"/>
                </a:lnTo>
                <a:lnTo>
                  <a:pt x="103018" y="52017"/>
                </a:lnTo>
                <a:lnTo>
                  <a:pt x="103018" y="52017"/>
                </a:lnTo>
                <a:lnTo>
                  <a:pt x="103018" y="52017"/>
                </a:lnTo>
                <a:lnTo>
                  <a:pt x="103018" y="52017"/>
                </a:lnTo>
                <a:lnTo>
                  <a:pt x="103018" y="53047"/>
                </a:lnTo>
                <a:lnTo>
                  <a:pt x="103018" y="53047"/>
                </a:lnTo>
                <a:lnTo>
                  <a:pt x="103018" y="53047"/>
                </a:lnTo>
                <a:lnTo>
                  <a:pt x="103018" y="53047"/>
                </a:lnTo>
                <a:lnTo>
                  <a:pt x="103018" y="54077"/>
                </a:lnTo>
                <a:lnTo>
                  <a:pt x="103018" y="54077"/>
                </a:lnTo>
                <a:lnTo>
                  <a:pt x="103018" y="54077"/>
                </a:lnTo>
                <a:lnTo>
                  <a:pt x="103018" y="54077"/>
                </a:lnTo>
                <a:lnTo>
                  <a:pt x="103018" y="54077"/>
                </a:lnTo>
                <a:lnTo>
                  <a:pt x="103018" y="55107"/>
                </a:lnTo>
                <a:lnTo>
                  <a:pt x="103018" y="55107"/>
                </a:lnTo>
                <a:lnTo>
                  <a:pt x="103018" y="55107"/>
                </a:lnTo>
                <a:lnTo>
                  <a:pt x="103018" y="55107"/>
                </a:lnTo>
                <a:lnTo>
                  <a:pt x="99622" y="55107"/>
                </a:lnTo>
                <a:lnTo>
                  <a:pt x="99622" y="56652"/>
                </a:lnTo>
                <a:lnTo>
                  <a:pt x="99622" y="56652"/>
                </a:lnTo>
                <a:lnTo>
                  <a:pt x="99622" y="56652"/>
                </a:lnTo>
                <a:lnTo>
                  <a:pt x="99622" y="57682"/>
                </a:lnTo>
                <a:lnTo>
                  <a:pt x="99622" y="57682"/>
                </a:lnTo>
                <a:lnTo>
                  <a:pt x="99622" y="57682"/>
                </a:lnTo>
                <a:lnTo>
                  <a:pt x="99622" y="57682"/>
                </a:lnTo>
                <a:lnTo>
                  <a:pt x="99622" y="58712"/>
                </a:lnTo>
                <a:lnTo>
                  <a:pt x="99622" y="58712"/>
                </a:lnTo>
                <a:lnTo>
                  <a:pt x="99622" y="58712"/>
                </a:lnTo>
                <a:lnTo>
                  <a:pt x="99622" y="58712"/>
                </a:lnTo>
                <a:lnTo>
                  <a:pt x="99622" y="58712"/>
                </a:lnTo>
                <a:lnTo>
                  <a:pt x="99622" y="59742"/>
                </a:lnTo>
                <a:lnTo>
                  <a:pt x="99622" y="59742"/>
                </a:lnTo>
                <a:lnTo>
                  <a:pt x="99622" y="59742"/>
                </a:lnTo>
                <a:lnTo>
                  <a:pt x="97358" y="59742"/>
                </a:lnTo>
                <a:lnTo>
                  <a:pt x="97358" y="59742"/>
                </a:lnTo>
                <a:lnTo>
                  <a:pt x="97358" y="60772"/>
                </a:lnTo>
                <a:lnTo>
                  <a:pt x="97358" y="60772"/>
                </a:lnTo>
                <a:lnTo>
                  <a:pt x="97358" y="60772"/>
                </a:lnTo>
                <a:lnTo>
                  <a:pt x="97358" y="60772"/>
                </a:lnTo>
                <a:lnTo>
                  <a:pt x="97358" y="62317"/>
                </a:lnTo>
                <a:lnTo>
                  <a:pt x="97358" y="62317"/>
                </a:lnTo>
                <a:lnTo>
                  <a:pt x="97358" y="62317"/>
                </a:lnTo>
                <a:lnTo>
                  <a:pt x="97358" y="62317"/>
                </a:lnTo>
                <a:lnTo>
                  <a:pt x="95094" y="62317"/>
                </a:lnTo>
                <a:lnTo>
                  <a:pt x="95094" y="63347"/>
                </a:lnTo>
                <a:lnTo>
                  <a:pt x="95094" y="63347"/>
                </a:lnTo>
                <a:lnTo>
                  <a:pt x="95094" y="63347"/>
                </a:lnTo>
                <a:lnTo>
                  <a:pt x="95094" y="63347"/>
                </a:lnTo>
                <a:lnTo>
                  <a:pt x="95094" y="64377"/>
                </a:lnTo>
                <a:lnTo>
                  <a:pt x="95094" y="64377"/>
                </a:lnTo>
                <a:lnTo>
                  <a:pt x="95094" y="64377"/>
                </a:lnTo>
                <a:lnTo>
                  <a:pt x="95094" y="64377"/>
                </a:lnTo>
                <a:lnTo>
                  <a:pt x="95094" y="65407"/>
                </a:lnTo>
                <a:lnTo>
                  <a:pt x="95094" y="65407"/>
                </a:lnTo>
                <a:lnTo>
                  <a:pt x="95094" y="65407"/>
                </a:lnTo>
                <a:lnTo>
                  <a:pt x="95094" y="65407"/>
                </a:lnTo>
                <a:lnTo>
                  <a:pt x="95094" y="66437"/>
                </a:lnTo>
                <a:lnTo>
                  <a:pt x="95094" y="66437"/>
                </a:lnTo>
                <a:lnTo>
                  <a:pt x="92830" y="66437"/>
                </a:lnTo>
                <a:lnTo>
                  <a:pt x="92830" y="66437"/>
                </a:lnTo>
                <a:lnTo>
                  <a:pt x="92830" y="67982"/>
                </a:lnTo>
                <a:lnTo>
                  <a:pt x="92830" y="67982"/>
                </a:lnTo>
                <a:lnTo>
                  <a:pt x="92830" y="67982"/>
                </a:lnTo>
                <a:lnTo>
                  <a:pt x="92830" y="67982"/>
                </a:lnTo>
                <a:lnTo>
                  <a:pt x="92830" y="69012"/>
                </a:lnTo>
                <a:lnTo>
                  <a:pt x="92830" y="69012"/>
                </a:lnTo>
                <a:lnTo>
                  <a:pt x="92830" y="69012"/>
                </a:lnTo>
                <a:lnTo>
                  <a:pt x="92830" y="69012"/>
                </a:lnTo>
                <a:lnTo>
                  <a:pt x="92830" y="70042"/>
                </a:lnTo>
                <a:lnTo>
                  <a:pt x="92830" y="70042"/>
                </a:lnTo>
                <a:lnTo>
                  <a:pt x="92830" y="70042"/>
                </a:lnTo>
                <a:lnTo>
                  <a:pt x="92830" y="71072"/>
                </a:lnTo>
                <a:lnTo>
                  <a:pt x="92830" y="71072"/>
                </a:lnTo>
                <a:lnTo>
                  <a:pt x="92830" y="71072"/>
                </a:lnTo>
                <a:lnTo>
                  <a:pt x="92830" y="71072"/>
                </a:lnTo>
                <a:lnTo>
                  <a:pt x="92830" y="71072"/>
                </a:lnTo>
                <a:lnTo>
                  <a:pt x="90566" y="71072"/>
                </a:lnTo>
                <a:lnTo>
                  <a:pt x="90566" y="72103"/>
                </a:lnTo>
                <a:lnTo>
                  <a:pt x="90566" y="72103"/>
                </a:lnTo>
                <a:lnTo>
                  <a:pt x="90566" y="72103"/>
                </a:lnTo>
                <a:lnTo>
                  <a:pt x="90566" y="72103"/>
                </a:lnTo>
                <a:lnTo>
                  <a:pt x="90566" y="73648"/>
                </a:lnTo>
                <a:lnTo>
                  <a:pt x="90566" y="73648"/>
                </a:lnTo>
                <a:lnTo>
                  <a:pt x="90566" y="73648"/>
                </a:lnTo>
                <a:lnTo>
                  <a:pt x="90566" y="73648"/>
                </a:lnTo>
                <a:lnTo>
                  <a:pt x="90566" y="74678"/>
                </a:lnTo>
                <a:lnTo>
                  <a:pt x="87169" y="74678"/>
                </a:lnTo>
                <a:lnTo>
                  <a:pt x="87169" y="74678"/>
                </a:lnTo>
                <a:lnTo>
                  <a:pt x="87169" y="74678"/>
                </a:lnTo>
                <a:lnTo>
                  <a:pt x="87169" y="75708"/>
                </a:lnTo>
                <a:lnTo>
                  <a:pt x="87169" y="75708"/>
                </a:lnTo>
                <a:lnTo>
                  <a:pt x="87169" y="75708"/>
                </a:lnTo>
                <a:lnTo>
                  <a:pt x="87169" y="75708"/>
                </a:lnTo>
                <a:lnTo>
                  <a:pt x="87169" y="76738"/>
                </a:lnTo>
                <a:lnTo>
                  <a:pt x="87169" y="76738"/>
                </a:lnTo>
                <a:lnTo>
                  <a:pt x="87169" y="76738"/>
                </a:lnTo>
                <a:lnTo>
                  <a:pt x="87169" y="76738"/>
                </a:lnTo>
                <a:lnTo>
                  <a:pt x="87169" y="77768"/>
                </a:lnTo>
                <a:lnTo>
                  <a:pt x="87169" y="77768"/>
                </a:lnTo>
                <a:lnTo>
                  <a:pt x="87169" y="77768"/>
                </a:lnTo>
                <a:lnTo>
                  <a:pt x="87169" y="77768"/>
                </a:lnTo>
                <a:lnTo>
                  <a:pt x="87169" y="79313"/>
                </a:lnTo>
                <a:lnTo>
                  <a:pt x="87169" y="79313"/>
                </a:lnTo>
                <a:lnTo>
                  <a:pt x="84905" y="79313"/>
                </a:lnTo>
                <a:lnTo>
                  <a:pt x="84905" y="79313"/>
                </a:lnTo>
                <a:lnTo>
                  <a:pt x="84905" y="80343"/>
                </a:lnTo>
                <a:lnTo>
                  <a:pt x="84905" y="80343"/>
                </a:lnTo>
                <a:lnTo>
                  <a:pt x="84905" y="80343"/>
                </a:lnTo>
                <a:lnTo>
                  <a:pt x="84905" y="80343"/>
                </a:lnTo>
                <a:lnTo>
                  <a:pt x="84905" y="81373"/>
                </a:lnTo>
                <a:lnTo>
                  <a:pt x="84905" y="81373"/>
                </a:lnTo>
                <a:lnTo>
                  <a:pt x="84905" y="81373"/>
                </a:lnTo>
                <a:lnTo>
                  <a:pt x="84905" y="81373"/>
                </a:lnTo>
                <a:lnTo>
                  <a:pt x="84905" y="82403"/>
                </a:lnTo>
                <a:lnTo>
                  <a:pt x="84905" y="82403"/>
                </a:lnTo>
                <a:lnTo>
                  <a:pt x="84905" y="82403"/>
                </a:lnTo>
                <a:lnTo>
                  <a:pt x="84905" y="82403"/>
                </a:lnTo>
                <a:lnTo>
                  <a:pt x="84905" y="83433"/>
                </a:lnTo>
                <a:lnTo>
                  <a:pt x="84905" y="83433"/>
                </a:lnTo>
                <a:lnTo>
                  <a:pt x="84905" y="83433"/>
                </a:lnTo>
                <a:lnTo>
                  <a:pt x="84905" y="83433"/>
                </a:lnTo>
                <a:lnTo>
                  <a:pt x="82641" y="83433"/>
                </a:lnTo>
                <a:lnTo>
                  <a:pt x="82641" y="84978"/>
                </a:lnTo>
                <a:lnTo>
                  <a:pt x="82641" y="84978"/>
                </a:lnTo>
                <a:lnTo>
                  <a:pt x="82641" y="84978"/>
                </a:lnTo>
                <a:lnTo>
                  <a:pt x="82641" y="84978"/>
                </a:lnTo>
                <a:lnTo>
                  <a:pt x="82641" y="86008"/>
                </a:lnTo>
                <a:lnTo>
                  <a:pt x="82641" y="86008"/>
                </a:lnTo>
                <a:lnTo>
                  <a:pt x="82641" y="86008"/>
                </a:lnTo>
                <a:lnTo>
                  <a:pt x="82641" y="86008"/>
                </a:lnTo>
                <a:lnTo>
                  <a:pt x="82641" y="87038"/>
                </a:lnTo>
                <a:lnTo>
                  <a:pt x="82641" y="87038"/>
                </a:lnTo>
                <a:lnTo>
                  <a:pt x="80377" y="87038"/>
                </a:lnTo>
                <a:lnTo>
                  <a:pt x="80377" y="87038"/>
                </a:lnTo>
                <a:lnTo>
                  <a:pt x="80377" y="88068"/>
                </a:lnTo>
                <a:lnTo>
                  <a:pt x="80377" y="88068"/>
                </a:lnTo>
                <a:lnTo>
                  <a:pt x="80377" y="88068"/>
                </a:lnTo>
                <a:lnTo>
                  <a:pt x="80377" y="88068"/>
                </a:lnTo>
                <a:lnTo>
                  <a:pt x="80377" y="89098"/>
                </a:lnTo>
                <a:lnTo>
                  <a:pt x="80377" y="89098"/>
                </a:lnTo>
                <a:lnTo>
                  <a:pt x="80377" y="89098"/>
                </a:lnTo>
                <a:lnTo>
                  <a:pt x="80377" y="89098"/>
                </a:lnTo>
                <a:lnTo>
                  <a:pt x="80377" y="89098"/>
                </a:lnTo>
                <a:lnTo>
                  <a:pt x="80377" y="90643"/>
                </a:lnTo>
                <a:lnTo>
                  <a:pt x="80377" y="90643"/>
                </a:lnTo>
                <a:lnTo>
                  <a:pt x="80377" y="90643"/>
                </a:lnTo>
                <a:lnTo>
                  <a:pt x="78113" y="90643"/>
                </a:lnTo>
                <a:lnTo>
                  <a:pt x="78113" y="91673"/>
                </a:lnTo>
                <a:lnTo>
                  <a:pt x="78113" y="91673"/>
                </a:lnTo>
                <a:lnTo>
                  <a:pt x="78113" y="91673"/>
                </a:lnTo>
                <a:lnTo>
                  <a:pt x="78113" y="91673"/>
                </a:lnTo>
                <a:lnTo>
                  <a:pt x="78113" y="92703"/>
                </a:lnTo>
                <a:lnTo>
                  <a:pt x="78113" y="92703"/>
                </a:lnTo>
                <a:lnTo>
                  <a:pt x="78113" y="92703"/>
                </a:lnTo>
                <a:lnTo>
                  <a:pt x="78113" y="92703"/>
                </a:lnTo>
                <a:lnTo>
                  <a:pt x="78113" y="93733"/>
                </a:lnTo>
                <a:lnTo>
                  <a:pt x="78113" y="93733"/>
                </a:lnTo>
                <a:lnTo>
                  <a:pt x="78113" y="93733"/>
                </a:lnTo>
                <a:lnTo>
                  <a:pt x="78113" y="93733"/>
                </a:lnTo>
                <a:lnTo>
                  <a:pt x="78113" y="94763"/>
                </a:lnTo>
                <a:lnTo>
                  <a:pt x="78113" y="94763"/>
                </a:lnTo>
                <a:lnTo>
                  <a:pt x="78113" y="94763"/>
                </a:lnTo>
                <a:lnTo>
                  <a:pt x="78113" y="94763"/>
                </a:lnTo>
                <a:lnTo>
                  <a:pt x="78113" y="96309"/>
                </a:lnTo>
                <a:lnTo>
                  <a:pt x="78113" y="96309"/>
                </a:lnTo>
                <a:lnTo>
                  <a:pt x="78113" y="96309"/>
                </a:lnTo>
                <a:lnTo>
                  <a:pt x="74716" y="96309"/>
                </a:lnTo>
                <a:lnTo>
                  <a:pt x="74716" y="97339"/>
                </a:lnTo>
                <a:lnTo>
                  <a:pt x="74716" y="97339"/>
                </a:lnTo>
                <a:lnTo>
                  <a:pt x="74716" y="97339"/>
                </a:lnTo>
                <a:lnTo>
                  <a:pt x="74716" y="97339"/>
                </a:lnTo>
                <a:lnTo>
                  <a:pt x="74716" y="98369"/>
                </a:lnTo>
                <a:lnTo>
                  <a:pt x="74716" y="98369"/>
                </a:lnTo>
                <a:lnTo>
                  <a:pt x="74716" y="98369"/>
                </a:lnTo>
                <a:lnTo>
                  <a:pt x="74716" y="99399"/>
                </a:lnTo>
                <a:lnTo>
                  <a:pt x="74716" y="99399"/>
                </a:lnTo>
                <a:lnTo>
                  <a:pt x="74716" y="99399"/>
                </a:lnTo>
                <a:lnTo>
                  <a:pt x="74716" y="99399"/>
                </a:lnTo>
                <a:lnTo>
                  <a:pt x="74716" y="100429"/>
                </a:lnTo>
                <a:lnTo>
                  <a:pt x="74716" y="100429"/>
                </a:lnTo>
                <a:lnTo>
                  <a:pt x="72452" y="100429"/>
                </a:lnTo>
                <a:lnTo>
                  <a:pt x="72452" y="100429"/>
                </a:lnTo>
                <a:lnTo>
                  <a:pt x="72452" y="101974"/>
                </a:lnTo>
                <a:lnTo>
                  <a:pt x="72452" y="101974"/>
                </a:lnTo>
                <a:lnTo>
                  <a:pt x="72452" y="101974"/>
                </a:lnTo>
                <a:lnTo>
                  <a:pt x="72452" y="101974"/>
                </a:lnTo>
                <a:lnTo>
                  <a:pt x="72452" y="103004"/>
                </a:lnTo>
                <a:lnTo>
                  <a:pt x="72452" y="103004"/>
                </a:lnTo>
                <a:lnTo>
                  <a:pt x="72452" y="103004"/>
                </a:lnTo>
                <a:lnTo>
                  <a:pt x="72452" y="103004"/>
                </a:lnTo>
                <a:lnTo>
                  <a:pt x="72452" y="104034"/>
                </a:lnTo>
                <a:lnTo>
                  <a:pt x="72452" y="104034"/>
                </a:lnTo>
                <a:lnTo>
                  <a:pt x="72452" y="104034"/>
                </a:lnTo>
                <a:lnTo>
                  <a:pt x="72452" y="105064"/>
                </a:lnTo>
                <a:lnTo>
                  <a:pt x="72452" y="105064"/>
                </a:lnTo>
                <a:lnTo>
                  <a:pt x="72452" y="105064"/>
                </a:lnTo>
                <a:lnTo>
                  <a:pt x="72452" y="105064"/>
                </a:lnTo>
                <a:lnTo>
                  <a:pt x="70188" y="105064"/>
                </a:lnTo>
                <a:lnTo>
                  <a:pt x="70188" y="106094"/>
                </a:lnTo>
                <a:lnTo>
                  <a:pt x="70188" y="106094"/>
                </a:lnTo>
                <a:lnTo>
                  <a:pt x="70188" y="106094"/>
                </a:lnTo>
                <a:lnTo>
                  <a:pt x="70188" y="106094"/>
                </a:lnTo>
                <a:lnTo>
                  <a:pt x="70188" y="106094"/>
                </a:lnTo>
                <a:lnTo>
                  <a:pt x="70188" y="106094"/>
                </a:lnTo>
                <a:lnTo>
                  <a:pt x="70188" y="107639"/>
                </a:lnTo>
                <a:lnTo>
                  <a:pt x="70188" y="107639"/>
                </a:lnTo>
                <a:lnTo>
                  <a:pt x="70188" y="107639"/>
                </a:lnTo>
                <a:lnTo>
                  <a:pt x="70188" y="107639"/>
                </a:lnTo>
                <a:lnTo>
                  <a:pt x="70188" y="108669"/>
                </a:lnTo>
                <a:lnTo>
                  <a:pt x="70188" y="108669"/>
                </a:lnTo>
                <a:lnTo>
                  <a:pt x="67924" y="108669"/>
                </a:lnTo>
                <a:lnTo>
                  <a:pt x="67924" y="108669"/>
                </a:lnTo>
                <a:lnTo>
                  <a:pt x="67924" y="109699"/>
                </a:lnTo>
                <a:lnTo>
                  <a:pt x="67924" y="109699"/>
                </a:lnTo>
                <a:lnTo>
                  <a:pt x="67924" y="109699"/>
                </a:lnTo>
                <a:lnTo>
                  <a:pt x="67924" y="109699"/>
                </a:lnTo>
                <a:lnTo>
                  <a:pt x="67924" y="110729"/>
                </a:lnTo>
                <a:lnTo>
                  <a:pt x="67924" y="110729"/>
                </a:lnTo>
                <a:lnTo>
                  <a:pt x="67924" y="110729"/>
                </a:lnTo>
                <a:lnTo>
                  <a:pt x="67924" y="110729"/>
                </a:lnTo>
                <a:lnTo>
                  <a:pt x="67924" y="111759"/>
                </a:lnTo>
                <a:lnTo>
                  <a:pt x="65660" y="111759"/>
                </a:lnTo>
                <a:lnTo>
                  <a:pt x="65660" y="111759"/>
                </a:lnTo>
                <a:lnTo>
                  <a:pt x="65660" y="111759"/>
                </a:lnTo>
                <a:lnTo>
                  <a:pt x="65660" y="111759"/>
                </a:lnTo>
                <a:lnTo>
                  <a:pt x="65660" y="113304"/>
                </a:lnTo>
                <a:lnTo>
                  <a:pt x="65660" y="113304"/>
                </a:lnTo>
                <a:lnTo>
                  <a:pt x="65660" y="113304"/>
                </a:lnTo>
                <a:lnTo>
                  <a:pt x="65660" y="113304"/>
                </a:lnTo>
                <a:lnTo>
                  <a:pt x="65660" y="114334"/>
                </a:lnTo>
                <a:lnTo>
                  <a:pt x="65660" y="114334"/>
                </a:lnTo>
                <a:lnTo>
                  <a:pt x="65660" y="114334"/>
                </a:lnTo>
                <a:lnTo>
                  <a:pt x="65660" y="114334"/>
                </a:lnTo>
                <a:lnTo>
                  <a:pt x="65660" y="115364"/>
                </a:lnTo>
                <a:lnTo>
                  <a:pt x="62264" y="115364"/>
                </a:lnTo>
                <a:lnTo>
                  <a:pt x="62264" y="115364"/>
                </a:lnTo>
                <a:lnTo>
                  <a:pt x="62264" y="115364"/>
                </a:lnTo>
                <a:lnTo>
                  <a:pt x="62264" y="115364"/>
                </a:lnTo>
                <a:lnTo>
                  <a:pt x="62264" y="115364"/>
                </a:lnTo>
                <a:lnTo>
                  <a:pt x="60000" y="115364"/>
                </a:lnTo>
                <a:lnTo>
                  <a:pt x="60000" y="115364"/>
                </a:lnTo>
                <a:lnTo>
                  <a:pt x="60000" y="116394"/>
                </a:lnTo>
                <a:lnTo>
                  <a:pt x="60000" y="116394"/>
                </a:lnTo>
                <a:lnTo>
                  <a:pt x="60000" y="116394"/>
                </a:lnTo>
                <a:lnTo>
                  <a:pt x="60000" y="116394"/>
                </a:lnTo>
                <a:lnTo>
                  <a:pt x="57735" y="116394"/>
                </a:lnTo>
                <a:lnTo>
                  <a:pt x="57735" y="116394"/>
                </a:lnTo>
                <a:lnTo>
                  <a:pt x="57735" y="116394"/>
                </a:lnTo>
                <a:lnTo>
                  <a:pt x="57735" y="116394"/>
                </a:lnTo>
                <a:lnTo>
                  <a:pt x="57735" y="116394"/>
                </a:lnTo>
                <a:lnTo>
                  <a:pt x="55471" y="116394"/>
                </a:lnTo>
                <a:lnTo>
                  <a:pt x="55471" y="116394"/>
                </a:lnTo>
                <a:lnTo>
                  <a:pt x="55471" y="116394"/>
                </a:lnTo>
                <a:lnTo>
                  <a:pt x="53207" y="116394"/>
                </a:lnTo>
                <a:lnTo>
                  <a:pt x="53207" y="116394"/>
                </a:lnTo>
                <a:lnTo>
                  <a:pt x="53207" y="116394"/>
                </a:lnTo>
                <a:lnTo>
                  <a:pt x="53207" y="116394"/>
                </a:lnTo>
                <a:lnTo>
                  <a:pt x="49811" y="116394"/>
                </a:lnTo>
                <a:lnTo>
                  <a:pt x="49811" y="116394"/>
                </a:lnTo>
                <a:lnTo>
                  <a:pt x="49811" y="117424"/>
                </a:lnTo>
                <a:lnTo>
                  <a:pt x="49811" y="117424"/>
                </a:lnTo>
                <a:lnTo>
                  <a:pt x="49811" y="117424"/>
                </a:lnTo>
                <a:lnTo>
                  <a:pt x="47547" y="117424"/>
                </a:lnTo>
                <a:lnTo>
                  <a:pt x="47547" y="117424"/>
                </a:lnTo>
                <a:lnTo>
                  <a:pt x="47547" y="117424"/>
                </a:lnTo>
                <a:lnTo>
                  <a:pt x="47547" y="117424"/>
                </a:lnTo>
                <a:lnTo>
                  <a:pt x="45283" y="117424"/>
                </a:lnTo>
                <a:lnTo>
                  <a:pt x="45283" y="117424"/>
                </a:lnTo>
                <a:lnTo>
                  <a:pt x="45283" y="117424"/>
                </a:lnTo>
                <a:lnTo>
                  <a:pt x="45283" y="117424"/>
                </a:lnTo>
                <a:lnTo>
                  <a:pt x="45283" y="117424"/>
                </a:lnTo>
                <a:lnTo>
                  <a:pt x="45283" y="117424"/>
                </a:lnTo>
                <a:lnTo>
                  <a:pt x="43018" y="117424"/>
                </a:lnTo>
                <a:lnTo>
                  <a:pt x="43018" y="118969"/>
                </a:lnTo>
                <a:lnTo>
                  <a:pt x="43018" y="118969"/>
                </a:lnTo>
                <a:lnTo>
                  <a:pt x="43018" y="118969"/>
                </a:lnTo>
                <a:lnTo>
                  <a:pt x="43018" y="118969"/>
                </a:lnTo>
                <a:lnTo>
                  <a:pt x="43018" y="118969"/>
                </a:lnTo>
                <a:lnTo>
                  <a:pt x="43018" y="118969"/>
                </a:lnTo>
                <a:lnTo>
                  <a:pt x="40754" y="118969"/>
                </a:lnTo>
                <a:lnTo>
                  <a:pt x="40754" y="120000"/>
                </a:lnTo>
                <a:lnTo>
                  <a:pt x="40754" y="120000"/>
                </a:lnTo>
                <a:lnTo>
                  <a:pt x="40754" y="120000"/>
                </a:lnTo>
                <a:lnTo>
                  <a:pt x="40754" y="120000"/>
                </a:lnTo>
                <a:lnTo>
                  <a:pt x="37358" y="120000"/>
                </a:lnTo>
                <a:lnTo>
                  <a:pt x="37358" y="120000"/>
                </a:lnTo>
                <a:lnTo>
                  <a:pt x="37358" y="120000"/>
                </a:lnTo>
                <a:lnTo>
                  <a:pt x="37358" y="120000"/>
                </a:lnTo>
                <a:lnTo>
                  <a:pt x="35094" y="120000"/>
                </a:lnTo>
                <a:lnTo>
                  <a:pt x="35094" y="120000"/>
                </a:lnTo>
                <a:lnTo>
                  <a:pt x="35094" y="120000"/>
                </a:lnTo>
                <a:lnTo>
                  <a:pt x="35094" y="120000"/>
                </a:lnTo>
                <a:lnTo>
                  <a:pt x="35094" y="120000"/>
                </a:lnTo>
                <a:lnTo>
                  <a:pt x="32830" y="120000"/>
                </a:lnTo>
                <a:lnTo>
                  <a:pt x="32830" y="120000"/>
                </a:lnTo>
                <a:lnTo>
                  <a:pt x="32830" y="120000"/>
                </a:lnTo>
                <a:lnTo>
                  <a:pt x="30566" y="120000"/>
                </a:lnTo>
                <a:lnTo>
                  <a:pt x="30566" y="120000"/>
                </a:lnTo>
                <a:lnTo>
                  <a:pt x="30566" y="120000"/>
                </a:lnTo>
                <a:lnTo>
                  <a:pt x="30566" y="120000"/>
                </a:lnTo>
                <a:lnTo>
                  <a:pt x="30566" y="120000"/>
                </a:lnTo>
                <a:lnTo>
                  <a:pt x="30566" y="120000"/>
                </a:lnTo>
                <a:lnTo>
                  <a:pt x="30566" y="118969"/>
                </a:lnTo>
                <a:lnTo>
                  <a:pt x="28301" y="118969"/>
                </a:lnTo>
                <a:lnTo>
                  <a:pt x="28301" y="118969"/>
                </a:lnTo>
                <a:lnTo>
                  <a:pt x="28301" y="118969"/>
                </a:lnTo>
                <a:lnTo>
                  <a:pt x="28301" y="118969"/>
                </a:lnTo>
                <a:lnTo>
                  <a:pt x="28301" y="118969"/>
                </a:lnTo>
                <a:lnTo>
                  <a:pt x="28301" y="118969"/>
                </a:lnTo>
                <a:lnTo>
                  <a:pt x="28301" y="117424"/>
                </a:lnTo>
                <a:lnTo>
                  <a:pt x="24905" y="117424"/>
                </a:lnTo>
                <a:lnTo>
                  <a:pt x="24905" y="117424"/>
                </a:lnTo>
                <a:lnTo>
                  <a:pt x="24905" y="117424"/>
                </a:lnTo>
                <a:lnTo>
                  <a:pt x="24905" y="117424"/>
                </a:lnTo>
                <a:lnTo>
                  <a:pt x="22641" y="117424"/>
                </a:lnTo>
                <a:lnTo>
                  <a:pt x="22641" y="117424"/>
                </a:lnTo>
                <a:lnTo>
                  <a:pt x="22641" y="117424"/>
                </a:lnTo>
                <a:lnTo>
                  <a:pt x="22641" y="117424"/>
                </a:lnTo>
                <a:lnTo>
                  <a:pt x="20377" y="117424"/>
                </a:lnTo>
                <a:lnTo>
                  <a:pt x="20377" y="117424"/>
                </a:lnTo>
                <a:lnTo>
                  <a:pt x="20377" y="117424"/>
                </a:lnTo>
                <a:lnTo>
                  <a:pt x="20377" y="117424"/>
                </a:lnTo>
                <a:lnTo>
                  <a:pt x="20377" y="117424"/>
                </a:lnTo>
                <a:lnTo>
                  <a:pt x="18113" y="117424"/>
                </a:lnTo>
                <a:lnTo>
                  <a:pt x="18113" y="117424"/>
                </a:lnTo>
                <a:lnTo>
                  <a:pt x="18113" y="116394"/>
                </a:lnTo>
                <a:lnTo>
                  <a:pt x="18113" y="116394"/>
                </a:lnTo>
                <a:lnTo>
                  <a:pt x="18113" y="116394"/>
                </a:lnTo>
                <a:lnTo>
                  <a:pt x="18113" y="116394"/>
                </a:lnTo>
                <a:lnTo>
                  <a:pt x="18113" y="116394"/>
                </a:lnTo>
                <a:lnTo>
                  <a:pt x="15849" y="116394"/>
                </a:lnTo>
                <a:lnTo>
                  <a:pt x="15849" y="116394"/>
                </a:lnTo>
                <a:lnTo>
                  <a:pt x="15849" y="115364"/>
                </a:lnTo>
                <a:lnTo>
                  <a:pt x="15849" y="115364"/>
                </a:lnTo>
                <a:lnTo>
                  <a:pt x="15849" y="115364"/>
                </a:lnTo>
                <a:lnTo>
                  <a:pt x="12452" y="115364"/>
                </a:lnTo>
                <a:lnTo>
                  <a:pt x="12452" y="115364"/>
                </a:lnTo>
                <a:lnTo>
                  <a:pt x="12452" y="115364"/>
                </a:lnTo>
                <a:lnTo>
                  <a:pt x="12452" y="115364"/>
                </a:lnTo>
                <a:lnTo>
                  <a:pt x="12452" y="114334"/>
                </a:lnTo>
                <a:lnTo>
                  <a:pt x="12452" y="114334"/>
                </a:lnTo>
                <a:lnTo>
                  <a:pt x="12452" y="114334"/>
                </a:lnTo>
                <a:lnTo>
                  <a:pt x="12452" y="114334"/>
                </a:lnTo>
                <a:lnTo>
                  <a:pt x="12452" y="113304"/>
                </a:lnTo>
                <a:lnTo>
                  <a:pt x="12452" y="113304"/>
                </a:lnTo>
                <a:lnTo>
                  <a:pt x="12452" y="113304"/>
                </a:lnTo>
                <a:lnTo>
                  <a:pt x="12452" y="113304"/>
                </a:lnTo>
                <a:lnTo>
                  <a:pt x="12452" y="111759"/>
                </a:lnTo>
                <a:lnTo>
                  <a:pt x="12452" y="111759"/>
                </a:lnTo>
                <a:lnTo>
                  <a:pt x="12452" y="111759"/>
                </a:lnTo>
                <a:lnTo>
                  <a:pt x="10188" y="111759"/>
                </a:lnTo>
                <a:lnTo>
                  <a:pt x="10188" y="110729"/>
                </a:lnTo>
                <a:lnTo>
                  <a:pt x="10188" y="110729"/>
                </a:lnTo>
                <a:lnTo>
                  <a:pt x="10188" y="110729"/>
                </a:lnTo>
                <a:lnTo>
                  <a:pt x="10188" y="110729"/>
                </a:lnTo>
                <a:lnTo>
                  <a:pt x="10188" y="110729"/>
                </a:lnTo>
                <a:lnTo>
                  <a:pt x="7924" y="110729"/>
                </a:lnTo>
                <a:lnTo>
                  <a:pt x="7924" y="109699"/>
                </a:lnTo>
                <a:lnTo>
                  <a:pt x="7924" y="109699"/>
                </a:lnTo>
                <a:lnTo>
                  <a:pt x="7924" y="109699"/>
                </a:lnTo>
                <a:lnTo>
                  <a:pt x="7924" y="109699"/>
                </a:lnTo>
                <a:lnTo>
                  <a:pt x="7924" y="109699"/>
                </a:lnTo>
                <a:lnTo>
                  <a:pt x="7924" y="108669"/>
                </a:lnTo>
                <a:lnTo>
                  <a:pt x="7924" y="108669"/>
                </a:lnTo>
                <a:lnTo>
                  <a:pt x="7924" y="108669"/>
                </a:lnTo>
                <a:lnTo>
                  <a:pt x="7924" y="108669"/>
                </a:lnTo>
                <a:lnTo>
                  <a:pt x="7924" y="107639"/>
                </a:lnTo>
                <a:lnTo>
                  <a:pt x="7924" y="107639"/>
                </a:lnTo>
                <a:lnTo>
                  <a:pt x="7924" y="107639"/>
                </a:lnTo>
                <a:lnTo>
                  <a:pt x="7924" y="107639"/>
                </a:lnTo>
                <a:lnTo>
                  <a:pt x="7924" y="106094"/>
                </a:lnTo>
                <a:lnTo>
                  <a:pt x="7924" y="106094"/>
                </a:lnTo>
                <a:lnTo>
                  <a:pt x="7924" y="106094"/>
                </a:lnTo>
                <a:lnTo>
                  <a:pt x="7924" y="106094"/>
                </a:lnTo>
                <a:lnTo>
                  <a:pt x="7924" y="106094"/>
                </a:lnTo>
                <a:lnTo>
                  <a:pt x="7924" y="105064"/>
                </a:lnTo>
                <a:lnTo>
                  <a:pt x="7924" y="105064"/>
                </a:lnTo>
                <a:lnTo>
                  <a:pt x="7924" y="105064"/>
                </a:lnTo>
                <a:lnTo>
                  <a:pt x="7924" y="104034"/>
                </a:lnTo>
                <a:lnTo>
                  <a:pt x="7924" y="104034"/>
                </a:lnTo>
                <a:lnTo>
                  <a:pt x="7924" y="104034"/>
                </a:lnTo>
                <a:lnTo>
                  <a:pt x="7924" y="103004"/>
                </a:lnTo>
                <a:lnTo>
                  <a:pt x="7924" y="103004"/>
                </a:lnTo>
                <a:lnTo>
                  <a:pt x="7924" y="103004"/>
                </a:lnTo>
                <a:lnTo>
                  <a:pt x="7924" y="103004"/>
                </a:lnTo>
                <a:lnTo>
                  <a:pt x="7924" y="103004"/>
                </a:lnTo>
                <a:lnTo>
                  <a:pt x="7924" y="101974"/>
                </a:lnTo>
                <a:lnTo>
                  <a:pt x="7924" y="101974"/>
                </a:lnTo>
                <a:lnTo>
                  <a:pt x="7924" y="101974"/>
                </a:lnTo>
                <a:lnTo>
                  <a:pt x="7924" y="101974"/>
                </a:lnTo>
                <a:lnTo>
                  <a:pt x="7924" y="101974"/>
                </a:lnTo>
                <a:lnTo>
                  <a:pt x="7924" y="100429"/>
                </a:lnTo>
                <a:lnTo>
                  <a:pt x="7924" y="100429"/>
                </a:lnTo>
                <a:lnTo>
                  <a:pt x="7924" y="100429"/>
                </a:lnTo>
                <a:lnTo>
                  <a:pt x="7924" y="100429"/>
                </a:lnTo>
                <a:lnTo>
                  <a:pt x="5660" y="100429"/>
                </a:lnTo>
                <a:lnTo>
                  <a:pt x="5660" y="100429"/>
                </a:lnTo>
                <a:lnTo>
                  <a:pt x="5660" y="99399"/>
                </a:lnTo>
                <a:lnTo>
                  <a:pt x="5660" y="99399"/>
                </a:lnTo>
                <a:lnTo>
                  <a:pt x="5660" y="99399"/>
                </a:lnTo>
                <a:lnTo>
                  <a:pt x="5660" y="98369"/>
                </a:lnTo>
                <a:lnTo>
                  <a:pt x="5660" y="98369"/>
                </a:lnTo>
                <a:lnTo>
                  <a:pt x="5660" y="98369"/>
                </a:lnTo>
                <a:lnTo>
                  <a:pt x="5660" y="98369"/>
                </a:lnTo>
                <a:lnTo>
                  <a:pt x="5660" y="97339"/>
                </a:lnTo>
                <a:lnTo>
                  <a:pt x="5660" y="97339"/>
                </a:lnTo>
                <a:lnTo>
                  <a:pt x="5660" y="97339"/>
                </a:lnTo>
                <a:lnTo>
                  <a:pt x="5660" y="97339"/>
                </a:lnTo>
                <a:lnTo>
                  <a:pt x="3396" y="97339"/>
                </a:lnTo>
                <a:lnTo>
                  <a:pt x="3396" y="97339"/>
                </a:lnTo>
                <a:lnTo>
                  <a:pt x="3396" y="96309"/>
                </a:lnTo>
                <a:lnTo>
                  <a:pt x="3396" y="96309"/>
                </a:lnTo>
                <a:lnTo>
                  <a:pt x="3396" y="96309"/>
                </a:lnTo>
                <a:lnTo>
                  <a:pt x="3396" y="96309"/>
                </a:lnTo>
                <a:lnTo>
                  <a:pt x="3396" y="96309"/>
                </a:lnTo>
                <a:lnTo>
                  <a:pt x="3396" y="94763"/>
                </a:lnTo>
                <a:lnTo>
                  <a:pt x="3396" y="94763"/>
                </a:lnTo>
                <a:lnTo>
                  <a:pt x="3396" y="94763"/>
                </a:lnTo>
                <a:lnTo>
                  <a:pt x="0" y="94763"/>
                </a:lnTo>
                <a:lnTo>
                  <a:pt x="0" y="94763"/>
                </a:lnTo>
                <a:lnTo>
                  <a:pt x="0" y="93733"/>
                </a:lnTo>
                <a:lnTo>
                  <a:pt x="0" y="93733"/>
                </a:lnTo>
                <a:lnTo>
                  <a:pt x="0" y="93733"/>
                </a:lnTo>
                <a:lnTo>
                  <a:pt x="0" y="93733"/>
                </a:lnTo>
                <a:lnTo>
                  <a:pt x="0" y="92703"/>
                </a:lnTo>
                <a:lnTo>
                  <a:pt x="0" y="92703"/>
                </a:lnTo>
                <a:lnTo>
                  <a:pt x="0" y="92703"/>
                </a:lnTo>
                <a:lnTo>
                  <a:pt x="0" y="91673"/>
                </a:lnTo>
                <a:lnTo>
                  <a:pt x="0" y="91673"/>
                </a:lnTo>
                <a:lnTo>
                  <a:pt x="0" y="91673"/>
                </a:lnTo>
                <a:lnTo>
                  <a:pt x="0" y="91673"/>
                </a:lnTo>
                <a:lnTo>
                  <a:pt x="0" y="90643"/>
                </a:lnTo>
                <a:lnTo>
                  <a:pt x="0" y="90643"/>
                </a:lnTo>
                <a:lnTo>
                  <a:pt x="0" y="90643"/>
                </a:lnTo>
                <a:lnTo>
                  <a:pt x="0" y="89098"/>
                </a:lnTo>
                <a:lnTo>
                  <a:pt x="0" y="89098"/>
                </a:lnTo>
                <a:lnTo>
                  <a:pt x="0" y="89098"/>
                </a:lnTo>
                <a:lnTo>
                  <a:pt x="0" y="89098"/>
                </a:lnTo>
                <a:lnTo>
                  <a:pt x="0" y="89098"/>
                </a:lnTo>
                <a:lnTo>
                  <a:pt x="0" y="88068"/>
                </a:lnTo>
                <a:lnTo>
                  <a:pt x="0" y="88068"/>
                </a:lnTo>
                <a:lnTo>
                  <a:pt x="0" y="88068"/>
                </a:lnTo>
                <a:lnTo>
                  <a:pt x="0" y="88068"/>
                </a:lnTo>
                <a:lnTo>
                  <a:pt x="0" y="87038"/>
                </a:lnTo>
                <a:lnTo>
                  <a:pt x="0" y="87038"/>
                </a:lnTo>
                <a:lnTo>
                  <a:pt x="0" y="87038"/>
                </a:lnTo>
                <a:lnTo>
                  <a:pt x="3396" y="87038"/>
                </a:lnTo>
                <a:lnTo>
                  <a:pt x="3396" y="87038"/>
                </a:lnTo>
                <a:lnTo>
                  <a:pt x="3396" y="86008"/>
                </a:lnTo>
                <a:lnTo>
                  <a:pt x="3396" y="86008"/>
                </a:lnTo>
                <a:lnTo>
                  <a:pt x="3396" y="86008"/>
                </a:lnTo>
                <a:lnTo>
                  <a:pt x="3396" y="86008"/>
                </a:lnTo>
                <a:lnTo>
                  <a:pt x="3396" y="86008"/>
                </a:lnTo>
                <a:lnTo>
                  <a:pt x="3396" y="84978"/>
                </a:lnTo>
                <a:lnTo>
                  <a:pt x="5660" y="84978"/>
                </a:lnTo>
                <a:lnTo>
                  <a:pt x="5660" y="84978"/>
                </a:lnTo>
                <a:lnTo>
                  <a:pt x="5660" y="84978"/>
                </a:lnTo>
                <a:lnTo>
                  <a:pt x="5660" y="83433"/>
                </a:lnTo>
                <a:lnTo>
                  <a:pt x="5660" y="83433"/>
                </a:lnTo>
                <a:lnTo>
                  <a:pt x="5660" y="83433"/>
                </a:lnTo>
                <a:lnTo>
                  <a:pt x="5660" y="83433"/>
                </a:lnTo>
                <a:lnTo>
                  <a:pt x="5660" y="82403"/>
                </a:lnTo>
                <a:lnTo>
                  <a:pt x="5660" y="82403"/>
                </a:lnTo>
                <a:lnTo>
                  <a:pt x="5660" y="82403"/>
                </a:lnTo>
                <a:lnTo>
                  <a:pt x="5660" y="82403"/>
                </a:lnTo>
                <a:lnTo>
                  <a:pt x="5660" y="82403"/>
                </a:lnTo>
                <a:lnTo>
                  <a:pt x="5660" y="82403"/>
                </a:lnTo>
                <a:lnTo>
                  <a:pt x="7924" y="82403"/>
                </a:lnTo>
                <a:lnTo>
                  <a:pt x="7924" y="82403"/>
                </a:lnTo>
                <a:lnTo>
                  <a:pt x="7924" y="82403"/>
                </a:lnTo>
                <a:lnTo>
                  <a:pt x="7924" y="82403"/>
                </a:lnTo>
                <a:lnTo>
                  <a:pt x="7924" y="81373"/>
                </a:lnTo>
                <a:lnTo>
                  <a:pt x="10188" y="81373"/>
                </a:lnTo>
                <a:lnTo>
                  <a:pt x="10188" y="81373"/>
                </a:lnTo>
                <a:lnTo>
                  <a:pt x="10188" y="81373"/>
                </a:lnTo>
                <a:lnTo>
                  <a:pt x="10188" y="81373"/>
                </a:lnTo>
                <a:lnTo>
                  <a:pt x="10188" y="80343"/>
                </a:lnTo>
                <a:lnTo>
                  <a:pt x="10188" y="80343"/>
                </a:lnTo>
                <a:lnTo>
                  <a:pt x="10188" y="80343"/>
                </a:lnTo>
                <a:lnTo>
                  <a:pt x="10188" y="79313"/>
                </a:lnTo>
                <a:lnTo>
                  <a:pt x="10188" y="79313"/>
                </a:lnTo>
                <a:lnTo>
                  <a:pt x="10188" y="79313"/>
                </a:lnTo>
                <a:lnTo>
                  <a:pt x="10188" y="79313"/>
                </a:lnTo>
                <a:lnTo>
                  <a:pt x="10188" y="77768"/>
                </a:lnTo>
                <a:lnTo>
                  <a:pt x="10188" y="77768"/>
                </a:lnTo>
                <a:lnTo>
                  <a:pt x="12452" y="77768"/>
                </a:lnTo>
                <a:lnTo>
                  <a:pt x="12452" y="77768"/>
                </a:lnTo>
                <a:lnTo>
                  <a:pt x="12452" y="77768"/>
                </a:lnTo>
                <a:lnTo>
                  <a:pt x="12452" y="76738"/>
                </a:lnTo>
                <a:lnTo>
                  <a:pt x="12452" y="76738"/>
                </a:lnTo>
                <a:lnTo>
                  <a:pt x="12452" y="76738"/>
                </a:lnTo>
                <a:lnTo>
                  <a:pt x="12452" y="76738"/>
                </a:lnTo>
                <a:lnTo>
                  <a:pt x="12452" y="76738"/>
                </a:lnTo>
                <a:lnTo>
                  <a:pt x="12452" y="75708"/>
                </a:lnTo>
                <a:lnTo>
                  <a:pt x="15849" y="75708"/>
                </a:lnTo>
                <a:lnTo>
                  <a:pt x="15849" y="75708"/>
                </a:lnTo>
                <a:lnTo>
                  <a:pt x="15849" y="75708"/>
                </a:lnTo>
                <a:lnTo>
                  <a:pt x="15849" y="74678"/>
                </a:lnTo>
                <a:lnTo>
                  <a:pt x="15849" y="74678"/>
                </a:lnTo>
                <a:lnTo>
                  <a:pt x="15849" y="74678"/>
                </a:lnTo>
                <a:lnTo>
                  <a:pt x="15849" y="74678"/>
                </a:lnTo>
                <a:lnTo>
                  <a:pt x="15849" y="74678"/>
                </a:lnTo>
                <a:lnTo>
                  <a:pt x="15849" y="74678"/>
                </a:lnTo>
                <a:lnTo>
                  <a:pt x="15849" y="73648"/>
                </a:lnTo>
                <a:lnTo>
                  <a:pt x="18113" y="73648"/>
                </a:lnTo>
                <a:lnTo>
                  <a:pt x="18113" y="73648"/>
                </a:lnTo>
                <a:lnTo>
                  <a:pt x="18113" y="73648"/>
                </a:lnTo>
                <a:lnTo>
                  <a:pt x="18113" y="73648"/>
                </a:lnTo>
                <a:lnTo>
                  <a:pt x="18113" y="72103"/>
                </a:lnTo>
                <a:lnTo>
                  <a:pt x="18113" y="72103"/>
                </a:lnTo>
                <a:lnTo>
                  <a:pt x="18113" y="72103"/>
                </a:lnTo>
                <a:lnTo>
                  <a:pt x="18113" y="72103"/>
                </a:lnTo>
                <a:lnTo>
                  <a:pt x="20377" y="72103"/>
                </a:lnTo>
                <a:lnTo>
                  <a:pt x="20377" y="71072"/>
                </a:lnTo>
                <a:lnTo>
                  <a:pt x="20377" y="71072"/>
                </a:lnTo>
                <a:lnTo>
                  <a:pt x="20377" y="71072"/>
                </a:lnTo>
                <a:lnTo>
                  <a:pt x="20377" y="71072"/>
                </a:lnTo>
                <a:lnTo>
                  <a:pt x="20377" y="71072"/>
                </a:lnTo>
                <a:lnTo>
                  <a:pt x="20377" y="71072"/>
                </a:lnTo>
                <a:lnTo>
                  <a:pt x="20377" y="70042"/>
                </a:lnTo>
                <a:lnTo>
                  <a:pt x="20377" y="70042"/>
                </a:lnTo>
                <a:lnTo>
                  <a:pt x="20377" y="70042"/>
                </a:lnTo>
                <a:lnTo>
                  <a:pt x="20377" y="70042"/>
                </a:lnTo>
                <a:lnTo>
                  <a:pt x="20377" y="70042"/>
                </a:lnTo>
                <a:lnTo>
                  <a:pt x="20377" y="69012"/>
                </a:lnTo>
                <a:lnTo>
                  <a:pt x="20377" y="69012"/>
                </a:lnTo>
                <a:lnTo>
                  <a:pt x="20377" y="69012"/>
                </a:lnTo>
                <a:lnTo>
                  <a:pt x="20377" y="69012"/>
                </a:lnTo>
                <a:lnTo>
                  <a:pt x="20377" y="67982"/>
                </a:lnTo>
                <a:lnTo>
                  <a:pt x="20377" y="67982"/>
                </a:lnTo>
                <a:lnTo>
                  <a:pt x="20377" y="67982"/>
                </a:lnTo>
                <a:lnTo>
                  <a:pt x="20377" y="67982"/>
                </a:lnTo>
                <a:lnTo>
                  <a:pt x="20377" y="67982"/>
                </a:lnTo>
                <a:lnTo>
                  <a:pt x="20377" y="66437"/>
                </a:lnTo>
                <a:lnTo>
                  <a:pt x="20377" y="66437"/>
                </a:lnTo>
                <a:lnTo>
                  <a:pt x="20377" y="66437"/>
                </a:lnTo>
                <a:lnTo>
                  <a:pt x="20377" y="66437"/>
                </a:lnTo>
                <a:lnTo>
                  <a:pt x="20377" y="66437"/>
                </a:lnTo>
                <a:lnTo>
                  <a:pt x="20377" y="65407"/>
                </a:lnTo>
                <a:lnTo>
                  <a:pt x="20377" y="65407"/>
                </a:lnTo>
                <a:lnTo>
                  <a:pt x="20377" y="65407"/>
                </a:lnTo>
                <a:lnTo>
                  <a:pt x="20377" y="65407"/>
                </a:lnTo>
                <a:lnTo>
                  <a:pt x="18113" y="65407"/>
                </a:lnTo>
                <a:lnTo>
                  <a:pt x="18113" y="64377"/>
                </a:lnTo>
                <a:lnTo>
                  <a:pt x="18113" y="64377"/>
                </a:lnTo>
                <a:lnTo>
                  <a:pt x="18113" y="64377"/>
                </a:lnTo>
                <a:lnTo>
                  <a:pt x="18113" y="64377"/>
                </a:lnTo>
                <a:lnTo>
                  <a:pt x="18113" y="64377"/>
                </a:lnTo>
                <a:lnTo>
                  <a:pt x="18113" y="63347"/>
                </a:lnTo>
                <a:lnTo>
                  <a:pt x="18113" y="63347"/>
                </a:lnTo>
                <a:lnTo>
                  <a:pt x="15849" y="63347"/>
                </a:lnTo>
                <a:lnTo>
                  <a:pt x="15849" y="63347"/>
                </a:lnTo>
                <a:lnTo>
                  <a:pt x="15849" y="62317"/>
                </a:lnTo>
                <a:lnTo>
                  <a:pt x="15849" y="62317"/>
                </a:lnTo>
                <a:lnTo>
                  <a:pt x="15849" y="62317"/>
                </a:lnTo>
                <a:lnTo>
                  <a:pt x="15849" y="60772"/>
                </a:lnTo>
                <a:lnTo>
                  <a:pt x="15849" y="60772"/>
                </a:lnTo>
                <a:lnTo>
                  <a:pt x="18113" y="60772"/>
                </a:lnTo>
                <a:lnTo>
                  <a:pt x="18113" y="60772"/>
                </a:lnTo>
                <a:lnTo>
                  <a:pt x="15849" y="60772"/>
                </a:lnTo>
                <a:lnTo>
                  <a:pt x="15849" y="59742"/>
                </a:lnTo>
                <a:lnTo>
                  <a:pt x="15849" y="59742"/>
                </a:lnTo>
                <a:lnTo>
                  <a:pt x="15849" y="59742"/>
                </a:lnTo>
                <a:lnTo>
                  <a:pt x="15849" y="59742"/>
                </a:lnTo>
                <a:lnTo>
                  <a:pt x="15849" y="59742"/>
                </a:lnTo>
                <a:lnTo>
                  <a:pt x="15849" y="58712"/>
                </a:lnTo>
                <a:lnTo>
                  <a:pt x="15849" y="58712"/>
                </a:lnTo>
                <a:lnTo>
                  <a:pt x="15849" y="58712"/>
                </a:lnTo>
                <a:lnTo>
                  <a:pt x="15849" y="58712"/>
                </a:lnTo>
                <a:lnTo>
                  <a:pt x="15849" y="58712"/>
                </a:lnTo>
                <a:lnTo>
                  <a:pt x="15849" y="57682"/>
                </a:lnTo>
                <a:lnTo>
                  <a:pt x="12452" y="57682"/>
                </a:lnTo>
                <a:lnTo>
                  <a:pt x="12452" y="57682"/>
                </a:lnTo>
                <a:lnTo>
                  <a:pt x="12452" y="57682"/>
                </a:lnTo>
                <a:lnTo>
                  <a:pt x="12452" y="57682"/>
                </a:lnTo>
                <a:lnTo>
                  <a:pt x="12452" y="56652"/>
                </a:lnTo>
                <a:lnTo>
                  <a:pt x="12452" y="56652"/>
                </a:lnTo>
                <a:lnTo>
                  <a:pt x="12452" y="56652"/>
                </a:lnTo>
                <a:lnTo>
                  <a:pt x="12452" y="56652"/>
                </a:lnTo>
                <a:lnTo>
                  <a:pt x="12452" y="55107"/>
                </a:lnTo>
                <a:lnTo>
                  <a:pt x="12452" y="55107"/>
                </a:lnTo>
                <a:lnTo>
                  <a:pt x="12452" y="55107"/>
                </a:lnTo>
                <a:lnTo>
                  <a:pt x="12452" y="55107"/>
                </a:lnTo>
                <a:lnTo>
                  <a:pt x="12452" y="54077"/>
                </a:lnTo>
                <a:lnTo>
                  <a:pt x="12452" y="54077"/>
                </a:lnTo>
                <a:lnTo>
                  <a:pt x="12452" y="54077"/>
                </a:lnTo>
                <a:lnTo>
                  <a:pt x="12452" y="53047"/>
                </a:lnTo>
                <a:lnTo>
                  <a:pt x="12452" y="53047"/>
                </a:lnTo>
                <a:lnTo>
                  <a:pt x="12452" y="53047"/>
                </a:lnTo>
                <a:lnTo>
                  <a:pt x="12452" y="52017"/>
                </a:lnTo>
                <a:lnTo>
                  <a:pt x="12452" y="52017"/>
                </a:lnTo>
                <a:lnTo>
                  <a:pt x="12452" y="52017"/>
                </a:lnTo>
                <a:lnTo>
                  <a:pt x="12452" y="50987"/>
                </a:lnTo>
                <a:lnTo>
                  <a:pt x="12452" y="50987"/>
                </a:lnTo>
                <a:lnTo>
                  <a:pt x="12452" y="50987"/>
                </a:lnTo>
                <a:lnTo>
                  <a:pt x="12452" y="50987"/>
                </a:lnTo>
                <a:lnTo>
                  <a:pt x="12452" y="50987"/>
                </a:lnTo>
                <a:lnTo>
                  <a:pt x="12452" y="49442"/>
                </a:lnTo>
                <a:lnTo>
                  <a:pt x="12452" y="49442"/>
                </a:lnTo>
                <a:lnTo>
                  <a:pt x="12452" y="49442"/>
                </a:lnTo>
                <a:lnTo>
                  <a:pt x="12452" y="48412"/>
                </a:lnTo>
                <a:lnTo>
                  <a:pt x="12452" y="48412"/>
                </a:lnTo>
                <a:lnTo>
                  <a:pt x="12452" y="48412"/>
                </a:lnTo>
                <a:lnTo>
                  <a:pt x="12452" y="48412"/>
                </a:lnTo>
                <a:lnTo>
                  <a:pt x="12452" y="48412"/>
                </a:lnTo>
                <a:lnTo>
                  <a:pt x="12452" y="47381"/>
                </a:lnTo>
                <a:lnTo>
                  <a:pt x="12452" y="47381"/>
                </a:lnTo>
                <a:lnTo>
                  <a:pt x="12452" y="47381"/>
                </a:lnTo>
                <a:lnTo>
                  <a:pt x="12452" y="47381"/>
                </a:lnTo>
                <a:lnTo>
                  <a:pt x="12452" y="47381"/>
                </a:lnTo>
                <a:lnTo>
                  <a:pt x="15849" y="47381"/>
                </a:lnTo>
                <a:lnTo>
                  <a:pt x="15849" y="46351"/>
                </a:lnTo>
                <a:lnTo>
                  <a:pt x="15849" y="46351"/>
                </a:lnTo>
                <a:lnTo>
                  <a:pt x="15849" y="46351"/>
                </a:lnTo>
                <a:lnTo>
                  <a:pt x="15849" y="46351"/>
                </a:lnTo>
                <a:lnTo>
                  <a:pt x="15849" y="45321"/>
                </a:lnTo>
                <a:lnTo>
                  <a:pt x="15849" y="45321"/>
                </a:lnTo>
                <a:lnTo>
                  <a:pt x="15849" y="45321"/>
                </a:lnTo>
                <a:lnTo>
                  <a:pt x="15849" y="45321"/>
                </a:lnTo>
                <a:lnTo>
                  <a:pt x="15849" y="45321"/>
                </a:lnTo>
                <a:lnTo>
                  <a:pt x="15849" y="43776"/>
                </a:lnTo>
                <a:lnTo>
                  <a:pt x="18113" y="43776"/>
                </a:lnTo>
                <a:lnTo>
                  <a:pt x="18113" y="43776"/>
                </a:lnTo>
                <a:lnTo>
                  <a:pt x="18113" y="43776"/>
                </a:lnTo>
                <a:lnTo>
                  <a:pt x="18113" y="43776"/>
                </a:lnTo>
                <a:lnTo>
                  <a:pt x="18113" y="42746"/>
                </a:lnTo>
                <a:lnTo>
                  <a:pt x="18113" y="42746"/>
                </a:lnTo>
                <a:lnTo>
                  <a:pt x="18113" y="42746"/>
                </a:lnTo>
                <a:lnTo>
                  <a:pt x="18113" y="42746"/>
                </a:lnTo>
                <a:lnTo>
                  <a:pt x="20377" y="42746"/>
                </a:lnTo>
                <a:lnTo>
                  <a:pt x="20377" y="41716"/>
                </a:lnTo>
                <a:lnTo>
                  <a:pt x="20377" y="41716"/>
                </a:lnTo>
                <a:lnTo>
                  <a:pt x="20377" y="41716"/>
                </a:lnTo>
                <a:lnTo>
                  <a:pt x="20377" y="41716"/>
                </a:lnTo>
                <a:lnTo>
                  <a:pt x="20377" y="41716"/>
                </a:lnTo>
                <a:lnTo>
                  <a:pt x="20377" y="40686"/>
                </a:lnTo>
                <a:lnTo>
                  <a:pt x="20377" y="40686"/>
                </a:lnTo>
                <a:lnTo>
                  <a:pt x="20377" y="40686"/>
                </a:lnTo>
                <a:lnTo>
                  <a:pt x="20377" y="40686"/>
                </a:lnTo>
                <a:lnTo>
                  <a:pt x="20377" y="40686"/>
                </a:lnTo>
                <a:lnTo>
                  <a:pt x="20377" y="40686"/>
                </a:lnTo>
                <a:lnTo>
                  <a:pt x="20377" y="39656"/>
                </a:lnTo>
                <a:lnTo>
                  <a:pt x="20377" y="39656"/>
                </a:lnTo>
                <a:lnTo>
                  <a:pt x="20377" y="39656"/>
                </a:lnTo>
                <a:lnTo>
                  <a:pt x="20377" y="39656"/>
                </a:lnTo>
                <a:lnTo>
                  <a:pt x="20377" y="38111"/>
                </a:lnTo>
                <a:lnTo>
                  <a:pt x="20377" y="38111"/>
                </a:lnTo>
                <a:lnTo>
                  <a:pt x="20377" y="38111"/>
                </a:lnTo>
                <a:lnTo>
                  <a:pt x="20377" y="38111"/>
                </a:lnTo>
                <a:lnTo>
                  <a:pt x="20377" y="37081"/>
                </a:lnTo>
                <a:lnTo>
                  <a:pt x="20377" y="37081"/>
                </a:lnTo>
                <a:lnTo>
                  <a:pt x="20377" y="37081"/>
                </a:lnTo>
                <a:lnTo>
                  <a:pt x="20377" y="37081"/>
                </a:lnTo>
                <a:lnTo>
                  <a:pt x="22641" y="37081"/>
                </a:lnTo>
                <a:lnTo>
                  <a:pt x="22641" y="37081"/>
                </a:lnTo>
                <a:lnTo>
                  <a:pt x="22641" y="37081"/>
                </a:lnTo>
                <a:lnTo>
                  <a:pt x="22641" y="37081"/>
                </a:lnTo>
                <a:lnTo>
                  <a:pt x="24905" y="37081"/>
                </a:lnTo>
                <a:lnTo>
                  <a:pt x="24905" y="37081"/>
                </a:lnTo>
                <a:lnTo>
                  <a:pt x="24905" y="37081"/>
                </a:lnTo>
                <a:lnTo>
                  <a:pt x="24905" y="37081"/>
                </a:lnTo>
                <a:lnTo>
                  <a:pt x="28301" y="37081"/>
                </a:lnTo>
                <a:lnTo>
                  <a:pt x="28301" y="37081"/>
                </a:lnTo>
                <a:lnTo>
                  <a:pt x="28301" y="37081"/>
                </a:lnTo>
                <a:lnTo>
                  <a:pt x="28301" y="37081"/>
                </a:lnTo>
                <a:lnTo>
                  <a:pt x="28301" y="37081"/>
                </a:lnTo>
                <a:lnTo>
                  <a:pt x="28301" y="37081"/>
                </a:lnTo>
                <a:lnTo>
                  <a:pt x="30566" y="37081"/>
                </a:lnTo>
                <a:lnTo>
                  <a:pt x="30566" y="37081"/>
                </a:lnTo>
                <a:lnTo>
                  <a:pt x="30566" y="37081"/>
                </a:lnTo>
                <a:lnTo>
                  <a:pt x="30566" y="36051"/>
                </a:lnTo>
                <a:lnTo>
                  <a:pt x="30566" y="36051"/>
                </a:lnTo>
                <a:lnTo>
                  <a:pt x="30566" y="36051"/>
                </a:lnTo>
                <a:lnTo>
                  <a:pt x="30566" y="36051"/>
                </a:lnTo>
                <a:lnTo>
                  <a:pt x="30566" y="36051"/>
                </a:lnTo>
                <a:lnTo>
                  <a:pt x="32830" y="36051"/>
                </a:lnTo>
                <a:lnTo>
                  <a:pt x="32830" y="35021"/>
                </a:lnTo>
                <a:lnTo>
                  <a:pt x="32830" y="35021"/>
                </a:lnTo>
                <a:lnTo>
                  <a:pt x="32830" y="35021"/>
                </a:lnTo>
                <a:lnTo>
                  <a:pt x="35094" y="35021"/>
                </a:lnTo>
                <a:lnTo>
                  <a:pt x="35094" y="36051"/>
                </a:lnTo>
                <a:lnTo>
                  <a:pt x="35094" y="36051"/>
                </a:lnTo>
                <a:lnTo>
                  <a:pt x="35094" y="36051"/>
                </a:lnTo>
                <a:lnTo>
                  <a:pt x="35094" y="36051"/>
                </a:lnTo>
                <a:lnTo>
                  <a:pt x="35094" y="36051"/>
                </a:lnTo>
                <a:lnTo>
                  <a:pt x="35094" y="36051"/>
                </a:lnTo>
                <a:lnTo>
                  <a:pt x="37358" y="36051"/>
                </a:lnTo>
                <a:lnTo>
                  <a:pt x="37358" y="36051"/>
                </a:lnTo>
                <a:lnTo>
                  <a:pt x="37358" y="35021"/>
                </a:lnTo>
                <a:lnTo>
                  <a:pt x="37358" y="35021"/>
                </a:lnTo>
                <a:lnTo>
                  <a:pt x="37358" y="35021"/>
                </a:lnTo>
                <a:lnTo>
                  <a:pt x="37358" y="35021"/>
                </a:lnTo>
                <a:lnTo>
                  <a:pt x="37358" y="35021"/>
                </a:lnTo>
                <a:lnTo>
                  <a:pt x="37358" y="33991"/>
                </a:lnTo>
                <a:lnTo>
                  <a:pt x="40754" y="33991"/>
                </a:lnTo>
                <a:lnTo>
                  <a:pt x="40754" y="33991"/>
                </a:lnTo>
                <a:lnTo>
                  <a:pt x="40754" y="33991"/>
                </a:lnTo>
                <a:lnTo>
                  <a:pt x="40754" y="33991"/>
                </a:lnTo>
                <a:lnTo>
                  <a:pt x="40754" y="33991"/>
                </a:lnTo>
                <a:lnTo>
                  <a:pt x="43018" y="33991"/>
                </a:lnTo>
                <a:lnTo>
                  <a:pt x="43018" y="33991"/>
                </a:lnTo>
                <a:lnTo>
                  <a:pt x="43018" y="33991"/>
                </a:lnTo>
                <a:lnTo>
                  <a:pt x="43018" y="33991"/>
                </a:lnTo>
                <a:lnTo>
                  <a:pt x="43018" y="33991"/>
                </a:lnTo>
                <a:lnTo>
                  <a:pt x="43018" y="33991"/>
                </a:lnTo>
                <a:lnTo>
                  <a:pt x="43018" y="32446"/>
                </a:lnTo>
                <a:lnTo>
                  <a:pt x="45283" y="32446"/>
                </a:lnTo>
                <a:lnTo>
                  <a:pt x="45283" y="33991"/>
                </a:lnTo>
                <a:lnTo>
                  <a:pt x="45283" y="33991"/>
                </a:lnTo>
                <a:lnTo>
                  <a:pt x="45283" y="33991"/>
                </a:lnTo>
                <a:lnTo>
                  <a:pt x="45283" y="33991"/>
                </a:lnTo>
                <a:lnTo>
                  <a:pt x="45283" y="33991"/>
                </a:lnTo>
                <a:lnTo>
                  <a:pt x="45283" y="33991"/>
                </a:lnTo>
                <a:lnTo>
                  <a:pt x="47547" y="33991"/>
                </a:lnTo>
                <a:lnTo>
                  <a:pt x="47547" y="33991"/>
                </a:lnTo>
                <a:lnTo>
                  <a:pt x="47547" y="32446"/>
                </a:lnTo>
                <a:lnTo>
                  <a:pt x="47547" y="32446"/>
                </a:lnTo>
                <a:lnTo>
                  <a:pt x="49811" y="32446"/>
                </a:lnTo>
                <a:lnTo>
                  <a:pt x="49811" y="33991"/>
                </a:lnTo>
                <a:lnTo>
                  <a:pt x="49811" y="33991"/>
                </a:lnTo>
                <a:lnTo>
                  <a:pt x="49811" y="33991"/>
                </a:lnTo>
                <a:lnTo>
                  <a:pt x="49811" y="33991"/>
                </a:lnTo>
                <a:lnTo>
                  <a:pt x="49811" y="35021"/>
                </a:lnTo>
                <a:lnTo>
                  <a:pt x="49811" y="35021"/>
                </a:lnTo>
                <a:lnTo>
                  <a:pt x="49811" y="33991"/>
                </a:lnTo>
                <a:lnTo>
                  <a:pt x="49811" y="33991"/>
                </a:lnTo>
                <a:lnTo>
                  <a:pt x="49811" y="33991"/>
                </a:lnTo>
                <a:lnTo>
                  <a:pt x="49811" y="32446"/>
                </a:lnTo>
                <a:lnTo>
                  <a:pt x="49811" y="32446"/>
                </a:lnTo>
                <a:lnTo>
                  <a:pt x="49811" y="32446"/>
                </a:lnTo>
                <a:lnTo>
                  <a:pt x="49811" y="32446"/>
                </a:lnTo>
                <a:lnTo>
                  <a:pt x="53207" y="32446"/>
                </a:lnTo>
                <a:lnTo>
                  <a:pt x="53207" y="31416"/>
                </a:lnTo>
                <a:lnTo>
                  <a:pt x="53207" y="31416"/>
                </a:lnTo>
                <a:lnTo>
                  <a:pt x="53207" y="31416"/>
                </a:lnTo>
                <a:lnTo>
                  <a:pt x="53207" y="31416"/>
                </a:lnTo>
                <a:lnTo>
                  <a:pt x="53207" y="31416"/>
                </a:lnTo>
                <a:lnTo>
                  <a:pt x="53207" y="31416"/>
                </a:lnTo>
                <a:lnTo>
                  <a:pt x="55471" y="31416"/>
                </a:lnTo>
                <a:lnTo>
                  <a:pt x="55471" y="30386"/>
                </a:lnTo>
                <a:lnTo>
                  <a:pt x="55471" y="30386"/>
                </a:lnTo>
                <a:lnTo>
                  <a:pt x="55471" y="30386"/>
                </a:lnTo>
                <a:lnTo>
                  <a:pt x="55471" y="30386"/>
                </a:lnTo>
                <a:lnTo>
                  <a:pt x="57735" y="30386"/>
                </a:lnTo>
                <a:lnTo>
                  <a:pt x="57735" y="30386"/>
                </a:lnTo>
                <a:lnTo>
                  <a:pt x="57735" y="30386"/>
                </a:lnTo>
                <a:lnTo>
                  <a:pt x="57735" y="29356"/>
                </a:lnTo>
                <a:lnTo>
                  <a:pt x="57735" y="29356"/>
                </a:lnTo>
                <a:lnTo>
                  <a:pt x="57735" y="29356"/>
                </a:lnTo>
                <a:lnTo>
                  <a:pt x="57735" y="29356"/>
                </a:lnTo>
                <a:lnTo>
                  <a:pt x="60000" y="29356"/>
                </a:lnTo>
                <a:lnTo>
                  <a:pt x="60000" y="29356"/>
                </a:lnTo>
                <a:lnTo>
                  <a:pt x="60000" y="29356"/>
                </a:lnTo>
                <a:lnTo>
                  <a:pt x="60000" y="29356"/>
                </a:lnTo>
                <a:lnTo>
                  <a:pt x="60000" y="28326"/>
                </a:lnTo>
                <a:lnTo>
                  <a:pt x="60000" y="28326"/>
                </a:lnTo>
                <a:lnTo>
                  <a:pt x="60000" y="29356"/>
                </a:lnTo>
                <a:lnTo>
                  <a:pt x="62264" y="29356"/>
                </a:lnTo>
                <a:lnTo>
                  <a:pt x="62264" y="29356"/>
                </a:lnTo>
                <a:lnTo>
                  <a:pt x="62264" y="29356"/>
                </a:lnTo>
                <a:lnTo>
                  <a:pt x="62264" y="29356"/>
                </a:lnTo>
                <a:lnTo>
                  <a:pt x="62264" y="29356"/>
                </a:lnTo>
                <a:lnTo>
                  <a:pt x="62264" y="29356"/>
                </a:lnTo>
                <a:lnTo>
                  <a:pt x="62264" y="28326"/>
                </a:lnTo>
                <a:lnTo>
                  <a:pt x="62264" y="28326"/>
                </a:lnTo>
                <a:lnTo>
                  <a:pt x="62264" y="28326"/>
                </a:lnTo>
                <a:lnTo>
                  <a:pt x="62264" y="28326"/>
                </a:lnTo>
                <a:lnTo>
                  <a:pt x="65660" y="28326"/>
                </a:lnTo>
                <a:lnTo>
                  <a:pt x="65660" y="26781"/>
                </a:lnTo>
                <a:lnTo>
                  <a:pt x="65660" y="26781"/>
                </a:lnTo>
                <a:lnTo>
                  <a:pt x="65660" y="26781"/>
                </a:lnTo>
                <a:lnTo>
                  <a:pt x="65660" y="26781"/>
                </a:lnTo>
                <a:lnTo>
                  <a:pt x="65660" y="26781"/>
                </a:lnTo>
                <a:lnTo>
                  <a:pt x="65660" y="26781"/>
                </a:lnTo>
                <a:lnTo>
                  <a:pt x="65660" y="25751"/>
                </a:lnTo>
                <a:lnTo>
                  <a:pt x="67924" y="25751"/>
                </a:lnTo>
                <a:lnTo>
                  <a:pt x="67924" y="25751"/>
                </a:lnTo>
                <a:lnTo>
                  <a:pt x="65660" y="25751"/>
                </a:lnTo>
                <a:lnTo>
                  <a:pt x="65660" y="25751"/>
                </a:lnTo>
                <a:lnTo>
                  <a:pt x="67924" y="25751"/>
                </a:lnTo>
                <a:lnTo>
                  <a:pt x="67924" y="24721"/>
                </a:lnTo>
                <a:lnTo>
                  <a:pt x="67924" y="24721"/>
                </a:lnTo>
                <a:lnTo>
                  <a:pt x="67924" y="24721"/>
                </a:lnTo>
                <a:lnTo>
                  <a:pt x="67924" y="24721"/>
                </a:lnTo>
                <a:lnTo>
                  <a:pt x="67924" y="24721"/>
                </a:lnTo>
                <a:lnTo>
                  <a:pt x="67924" y="24721"/>
                </a:lnTo>
                <a:lnTo>
                  <a:pt x="70188" y="24721"/>
                </a:lnTo>
                <a:lnTo>
                  <a:pt x="70188" y="24721"/>
                </a:lnTo>
                <a:lnTo>
                  <a:pt x="70188" y="24721"/>
                </a:lnTo>
                <a:lnTo>
                  <a:pt x="70188" y="24721"/>
                </a:lnTo>
                <a:lnTo>
                  <a:pt x="70188" y="24721"/>
                </a:lnTo>
                <a:lnTo>
                  <a:pt x="70188" y="24721"/>
                </a:lnTo>
                <a:lnTo>
                  <a:pt x="70188" y="24721"/>
                </a:lnTo>
                <a:lnTo>
                  <a:pt x="70188" y="24721"/>
                </a:lnTo>
                <a:lnTo>
                  <a:pt x="70188" y="24721"/>
                </a:lnTo>
                <a:lnTo>
                  <a:pt x="70188" y="25751"/>
                </a:lnTo>
                <a:lnTo>
                  <a:pt x="70188" y="25751"/>
                </a:lnTo>
                <a:lnTo>
                  <a:pt x="72452" y="25751"/>
                </a:lnTo>
                <a:lnTo>
                  <a:pt x="72452" y="25751"/>
                </a:lnTo>
                <a:lnTo>
                  <a:pt x="72452" y="24721"/>
                </a:lnTo>
                <a:lnTo>
                  <a:pt x="72452" y="24721"/>
                </a:lnTo>
                <a:lnTo>
                  <a:pt x="72452" y="24721"/>
                </a:lnTo>
                <a:lnTo>
                  <a:pt x="72452" y="24721"/>
                </a:lnTo>
                <a:lnTo>
                  <a:pt x="72452" y="24721"/>
                </a:lnTo>
                <a:lnTo>
                  <a:pt x="72452" y="24721"/>
                </a:lnTo>
                <a:lnTo>
                  <a:pt x="72452" y="24721"/>
                </a:lnTo>
                <a:lnTo>
                  <a:pt x="72452" y="23690"/>
                </a:lnTo>
                <a:lnTo>
                  <a:pt x="72452" y="23690"/>
                </a:lnTo>
                <a:lnTo>
                  <a:pt x="72452" y="23690"/>
                </a:lnTo>
                <a:lnTo>
                  <a:pt x="72452" y="22660"/>
                </a:lnTo>
                <a:lnTo>
                  <a:pt x="72452" y="22660"/>
                </a:lnTo>
                <a:lnTo>
                  <a:pt x="72452" y="22660"/>
                </a:lnTo>
                <a:lnTo>
                  <a:pt x="72452" y="22660"/>
                </a:lnTo>
                <a:lnTo>
                  <a:pt x="72452" y="21115"/>
                </a:lnTo>
                <a:lnTo>
                  <a:pt x="72452" y="21115"/>
                </a:lnTo>
                <a:lnTo>
                  <a:pt x="72452" y="21115"/>
                </a:lnTo>
                <a:lnTo>
                  <a:pt x="72452" y="21115"/>
                </a:lnTo>
                <a:lnTo>
                  <a:pt x="74716" y="21115"/>
                </a:lnTo>
                <a:lnTo>
                  <a:pt x="74716" y="20085"/>
                </a:lnTo>
                <a:lnTo>
                  <a:pt x="74716" y="20085"/>
                </a:lnTo>
                <a:lnTo>
                  <a:pt x="74716" y="20085"/>
                </a:lnTo>
                <a:lnTo>
                  <a:pt x="74716" y="20085"/>
                </a:lnTo>
                <a:lnTo>
                  <a:pt x="74716" y="20085"/>
                </a:lnTo>
                <a:lnTo>
                  <a:pt x="72452" y="20085"/>
                </a:lnTo>
                <a:lnTo>
                  <a:pt x="72452" y="19055"/>
                </a:lnTo>
                <a:lnTo>
                  <a:pt x="72452" y="19055"/>
                </a:lnTo>
                <a:lnTo>
                  <a:pt x="74716" y="19055"/>
                </a:lnTo>
                <a:lnTo>
                  <a:pt x="74716" y="19055"/>
                </a:lnTo>
                <a:lnTo>
                  <a:pt x="74716" y="18025"/>
                </a:lnTo>
                <a:lnTo>
                  <a:pt x="74716" y="18025"/>
                </a:lnTo>
                <a:lnTo>
                  <a:pt x="74716" y="18025"/>
                </a:lnTo>
                <a:lnTo>
                  <a:pt x="74716" y="18025"/>
                </a:lnTo>
                <a:lnTo>
                  <a:pt x="74716" y="18025"/>
                </a:lnTo>
                <a:lnTo>
                  <a:pt x="74716" y="18025"/>
                </a:lnTo>
                <a:lnTo>
                  <a:pt x="74716" y="18025"/>
                </a:lnTo>
                <a:lnTo>
                  <a:pt x="74716" y="19055"/>
                </a:lnTo>
                <a:lnTo>
                  <a:pt x="74716" y="19055"/>
                </a:lnTo>
                <a:lnTo>
                  <a:pt x="74716" y="19055"/>
                </a:lnTo>
                <a:lnTo>
                  <a:pt x="74716" y="19055"/>
                </a:lnTo>
                <a:lnTo>
                  <a:pt x="74716" y="19055"/>
                </a:lnTo>
                <a:lnTo>
                  <a:pt x="74716" y="20085"/>
                </a:lnTo>
                <a:lnTo>
                  <a:pt x="74716" y="20085"/>
                </a:lnTo>
                <a:lnTo>
                  <a:pt x="74716" y="20085"/>
                </a:lnTo>
                <a:lnTo>
                  <a:pt x="78113" y="20085"/>
                </a:lnTo>
                <a:lnTo>
                  <a:pt x="78113" y="20085"/>
                </a:lnTo>
                <a:lnTo>
                  <a:pt x="78113" y="20085"/>
                </a:lnTo>
                <a:lnTo>
                  <a:pt x="78113" y="20085"/>
                </a:lnTo>
                <a:lnTo>
                  <a:pt x="78113" y="20085"/>
                </a:lnTo>
                <a:lnTo>
                  <a:pt x="78113" y="19055"/>
                </a:lnTo>
                <a:lnTo>
                  <a:pt x="78113" y="19055"/>
                </a:lnTo>
                <a:lnTo>
                  <a:pt x="78113" y="19055"/>
                </a:lnTo>
                <a:lnTo>
                  <a:pt x="78113" y="19055"/>
                </a:lnTo>
                <a:lnTo>
                  <a:pt x="78113" y="19055"/>
                </a:lnTo>
                <a:lnTo>
                  <a:pt x="78113" y="19055"/>
                </a:lnTo>
                <a:lnTo>
                  <a:pt x="78113" y="18025"/>
                </a:lnTo>
                <a:lnTo>
                  <a:pt x="78113" y="18025"/>
                </a:lnTo>
                <a:lnTo>
                  <a:pt x="78113" y="18025"/>
                </a:lnTo>
                <a:lnTo>
                  <a:pt x="78113" y="18025"/>
                </a:lnTo>
                <a:lnTo>
                  <a:pt x="78113" y="18025"/>
                </a:lnTo>
                <a:lnTo>
                  <a:pt x="78113" y="18025"/>
                </a:lnTo>
                <a:lnTo>
                  <a:pt x="78113" y="16995"/>
                </a:lnTo>
                <a:lnTo>
                  <a:pt x="78113" y="16995"/>
                </a:lnTo>
                <a:lnTo>
                  <a:pt x="74716" y="16995"/>
                </a:lnTo>
                <a:lnTo>
                  <a:pt x="74716" y="16995"/>
                </a:lnTo>
                <a:lnTo>
                  <a:pt x="74716" y="15450"/>
                </a:lnTo>
                <a:lnTo>
                  <a:pt x="74716" y="15450"/>
                </a:lnTo>
                <a:lnTo>
                  <a:pt x="78113" y="15450"/>
                </a:lnTo>
                <a:lnTo>
                  <a:pt x="78113" y="15450"/>
                </a:lnTo>
                <a:lnTo>
                  <a:pt x="78113" y="14420"/>
                </a:lnTo>
                <a:lnTo>
                  <a:pt x="78113" y="14420"/>
                </a:lnTo>
                <a:lnTo>
                  <a:pt x="78113" y="14420"/>
                </a:lnTo>
                <a:lnTo>
                  <a:pt x="78113" y="14420"/>
                </a:lnTo>
                <a:lnTo>
                  <a:pt x="78113" y="13390"/>
                </a:lnTo>
                <a:lnTo>
                  <a:pt x="78113" y="13390"/>
                </a:lnTo>
                <a:lnTo>
                  <a:pt x="78113" y="13390"/>
                </a:lnTo>
                <a:lnTo>
                  <a:pt x="80377" y="13390"/>
                </a:lnTo>
                <a:lnTo>
                  <a:pt x="80377" y="13390"/>
                </a:lnTo>
                <a:lnTo>
                  <a:pt x="80377" y="14420"/>
                </a:lnTo>
                <a:lnTo>
                  <a:pt x="80377" y="14420"/>
                </a:lnTo>
                <a:lnTo>
                  <a:pt x="80377" y="14420"/>
                </a:lnTo>
                <a:lnTo>
                  <a:pt x="80377" y="14420"/>
                </a:lnTo>
                <a:lnTo>
                  <a:pt x="80377" y="14420"/>
                </a:lnTo>
                <a:lnTo>
                  <a:pt x="80377" y="15450"/>
                </a:lnTo>
                <a:lnTo>
                  <a:pt x="80377" y="15450"/>
                </a:lnTo>
                <a:lnTo>
                  <a:pt x="82641" y="15450"/>
                </a:lnTo>
                <a:lnTo>
                  <a:pt x="82641" y="15450"/>
                </a:lnTo>
                <a:lnTo>
                  <a:pt x="82641" y="15450"/>
                </a:lnTo>
                <a:lnTo>
                  <a:pt x="82641" y="16995"/>
                </a:lnTo>
                <a:lnTo>
                  <a:pt x="82641" y="16995"/>
                </a:lnTo>
                <a:lnTo>
                  <a:pt x="82641" y="15450"/>
                </a:lnTo>
                <a:lnTo>
                  <a:pt x="82641" y="15450"/>
                </a:lnTo>
                <a:lnTo>
                  <a:pt x="82641" y="15450"/>
                </a:lnTo>
                <a:lnTo>
                  <a:pt x="82641" y="14420"/>
                </a:lnTo>
                <a:lnTo>
                  <a:pt x="82641" y="14420"/>
                </a:lnTo>
                <a:lnTo>
                  <a:pt x="82641" y="14420"/>
                </a:lnTo>
                <a:lnTo>
                  <a:pt x="84905" y="14420"/>
                </a:lnTo>
                <a:lnTo>
                  <a:pt x="84905" y="13390"/>
                </a:lnTo>
                <a:lnTo>
                  <a:pt x="82641" y="13390"/>
                </a:lnTo>
                <a:lnTo>
                  <a:pt x="82641" y="13390"/>
                </a:lnTo>
                <a:lnTo>
                  <a:pt x="82641" y="13390"/>
                </a:lnTo>
                <a:lnTo>
                  <a:pt x="82641" y="13390"/>
                </a:lnTo>
                <a:lnTo>
                  <a:pt x="82641" y="13390"/>
                </a:lnTo>
                <a:lnTo>
                  <a:pt x="80377" y="13390"/>
                </a:lnTo>
                <a:lnTo>
                  <a:pt x="80377" y="13390"/>
                </a:lnTo>
                <a:lnTo>
                  <a:pt x="80377" y="12360"/>
                </a:lnTo>
                <a:lnTo>
                  <a:pt x="80377" y="12360"/>
                </a:lnTo>
                <a:lnTo>
                  <a:pt x="80377" y="12360"/>
                </a:lnTo>
                <a:lnTo>
                  <a:pt x="80377" y="12360"/>
                </a:lnTo>
                <a:lnTo>
                  <a:pt x="80377" y="12360"/>
                </a:lnTo>
                <a:lnTo>
                  <a:pt x="80377" y="11330"/>
                </a:lnTo>
                <a:lnTo>
                  <a:pt x="82641" y="11330"/>
                </a:lnTo>
                <a:lnTo>
                  <a:pt x="82641" y="11330"/>
                </a:lnTo>
                <a:lnTo>
                  <a:pt x="82641" y="11330"/>
                </a:lnTo>
                <a:lnTo>
                  <a:pt x="82641" y="11330"/>
                </a:lnTo>
                <a:lnTo>
                  <a:pt x="84905" y="11330"/>
                </a:lnTo>
                <a:lnTo>
                  <a:pt x="84905" y="11330"/>
                </a:lnTo>
                <a:lnTo>
                  <a:pt x="84905" y="12360"/>
                </a:lnTo>
                <a:lnTo>
                  <a:pt x="84905" y="12360"/>
                </a:lnTo>
                <a:lnTo>
                  <a:pt x="84905" y="12360"/>
                </a:lnTo>
                <a:lnTo>
                  <a:pt x="84905" y="12360"/>
                </a:lnTo>
                <a:lnTo>
                  <a:pt x="84905" y="13390"/>
                </a:lnTo>
                <a:lnTo>
                  <a:pt x="84905" y="13390"/>
                </a:lnTo>
                <a:lnTo>
                  <a:pt x="84905" y="13390"/>
                </a:lnTo>
                <a:lnTo>
                  <a:pt x="84905" y="13390"/>
                </a:lnTo>
                <a:lnTo>
                  <a:pt x="84905" y="13390"/>
                </a:lnTo>
                <a:lnTo>
                  <a:pt x="84905" y="13390"/>
                </a:lnTo>
                <a:lnTo>
                  <a:pt x="84905" y="13390"/>
                </a:lnTo>
                <a:lnTo>
                  <a:pt x="84905" y="13390"/>
                </a:lnTo>
                <a:lnTo>
                  <a:pt x="84905" y="13390"/>
                </a:lnTo>
                <a:lnTo>
                  <a:pt x="84905" y="12360"/>
                </a:lnTo>
                <a:lnTo>
                  <a:pt x="84905" y="12360"/>
                </a:lnTo>
                <a:lnTo>
                  <a:pt x="84905" y="12360"/>
                </a:lnTo>
                <a:lnTo>
                  <a:pt x="84905" y="12360"/>
                </a:lnTo>
                <a:lnTo>
                  <a:pt x="87169" y="12360"/>
                </a:lnTo>
                <a:lnTo>
                  <a:pt x="87169" y="12360"/>
                </a:lnTo>
                <a:lnTo>
                  <a:pt x="87169" y="12360"/>
                </a:lnTo>
                <a:lnTo>
                  <a:pt x="87169" y="13390"/>
                </a:lnTo>
                <a:lnTo>
                  <a:pt x="87169" y="13390"/>
                </a:lnTo>
                <a:lnTo>
                  <a:pt x="87169" y="13390"/>
                </a:lnTo>
                <a:lnTo>
                  <a:pt x="87169" y="13390"/>
                </a:lnTo>
                <a:lnTo>
                  <a:pt x="90566" y="13390"/>
                </a:lnTo>
                <a:lnTo>
                  <a:pt x="90566" y="13390"/>
                </a:lnTo>
                <a:lnTo>
                  <a:pt x="90566" y="13390"/>
                </a:lnTo>
                <a:lnTo>
                  <a:pt x="90566" y="13390"/>
                </a:lnTo>
                <a:lnTo>
                  <a:pt x="90566" y="12360"/>
                </a:lnTo>
                <a:lnTo>
                  <a:pt x="90566" y="12360"/>
                </a:lnTo>
                <a:lnTo>
                  <a:pt x="92830" y="12360"/>
                </a:lnTo>
                <a:lnTo>
                  <a:pt x="92830" y="12360"/>
                </a:lnTo>
                <a:lnTo>
                  <a:pt x="92830" y="11330"/>
                </a:lnTo>
                <a:lnTo>
                  <a:pt x="92830" y="11330"/>
                </a:lnTo>
                <a:lnTo>
                  <a:pt x="92830" y="11330"/>
                </a:lnTo>
                <a:lnTo>
                  <a:pt x="92830" y="9785"/>
                </a:lnTo>
                <a:lnTo>
                  <a:pt x="92830" y="9785"/>
                </a:lnTo>
                <a:lnTo>
                  <a:pt x="92830" y="9785"/>
                </a:lnTo>
                <a:lnTo>
                  <a:pt x="92830" y="9785"/>
                </a:lnTo>
                <a:lnTo>
                  <a:pt x="92830" y="9785"/>
                </a:lnTo>
                <a:lnTo>
                  <a:pt x="92830" y="8755"/>
                </a:lnTo>
                <a:lnTo>
                  <a:pt x="92830" y="8755"/>
                </a:lnTo>
                <a:lnTo>
                  <a:pt x="92830" y="8755"/>
                </a:lnTo>
                <a:lnTo>
                  <a:pt x="92830" y="8755"/>
                </a:lnTo>
                <a:lnTo>
                  <a:pt x="92830" y="7725"/>
                </a:lnTo>
                <a:lnTo>
                  <a:pt x="92830" y="7725"/>
                </a:lnTo>
                <a:lnTo>
                  <a:pt x="92830" y="7725"/>
                </a:lnTo>
                <a:lnTo>
                  <a:pt x="92830" y="7725"/>
                </a:lnTo>
                <a:lnTo>
                  <a:pt x="92830" y="6695"/>
                </a:lnTo>
                <a:lnTo>
                  <a:pt x="92830" y="6695"/>
                </a:lnTo>
                <a:lnTo>
                  <a:pt x="92830" y="6695"/>
                </a:lnTo>
                <a:lnTo>
                  <a:pt x="92830" y="6695"/>
                </a:lnTo>
                <a:lnTo>
                  <a:pt x="92830" y="5665"/>
                </a:lnTo>
                <a:lnTo>
                  <a:pt x="92830" y="5665"/>
                </a:lnTo>
                <a:lnTo>
                  <a:pt x="92830" y="5665"/>
                </a:lnTo>
                <a:lnTo>
                  <a:pt x="92830" y="5665"/>
                </a:lnTo>
                <a:lnTo>
                  <a:pt x="90566" y="5665"/>
                </a:lnTo>
                <a:lnTo>
                  <a:pt x="90566" y="4120"/>
                </a:lnTo>
                <a:lnTo>
                  <a:pt x="90566" y="4120"/>
                </a:lnTo>
                <a:lnTo>
                  <a:pt x="90566" y="5665"/>
                </a:lnTo>
                <a:lnTo>
                  <a:pt x="90566" y="5665"/>
                </a:lnTo>
                <a:lnTo>
                  <a:pt x="87169" y="5665"/>
                </a:lnTo>
                <a:lnTo>
                  <a:pt x="87169" y="4120"/>
                </a:lnTo>
                <a:lnTo>
                  <a:pt x="87169" y="4120"/>
                </a:lnTo>
                <a:lnTo>
                  <a:pt x="90566" y="4120"/>
                </a:lnTo>
                <a:lnTo>
                  <a:pt x="90566" y="4120"/>
                </a:lnTo>
                <a:lnTo>
                  <a:pt x="90566" y="4120"/>
                </a:lnTo>
                <a:lnTo>
                  <a:pt x="90566" y="4120"/>
                </a:lnTo>
                <a:lnTo>
                  <a:pt x="92830" y="4120"/>
                </a:lnTo>
                <a:lnTo>
                  <a:pt x="92830" y="4120"/>
                </a:lnTo>
                <a:lnTo>
                  <a:pt x="92830" y="4120"/>
                </a:lnTo>
                <a:lnTo>
                  <a:pt x="92830" y="4120"/>
                </a:lnTo>
                <a:lnTo>
                  <a:pt x="92830" y="4120"/>
                </a:lnTo>
                <a:lnTo>
                  <a:pt x="92830" y="4120"/>
                </a:lnTo>
                <a:lnTo>
                  <a:pt x="92830" y="3090"/>
                </a:lnTo>
                <a:lnTo>
                  <a:pt x="95094" y="3090"/>
                </a:lnTo>
                <a:lnTo>
                  <a:pt x="95094" y="3090"/>
                </a:lnTo>
                <a:lnTo>
                  <a:pt x="95094" y="3090"/>
                </a:lnTo>
                <a:lnTo>
                  <a:pt x="95094" y="3090"/>
                </a:lnTo>
                <a:lnTo>
                  <a:pt x="95094" y="3090"/>
                </a:lnTo>
                <a:lnTo>
                  <a:pt x="95094" y="3090"/>
                </a:lnTo>
                <a:lnTo>
                  <a:pt x="95094" y="2060"/>
                </a:lnTo>
                <a:lnTo>
                  <a:pt x="97358" y="2060"/>
                </a:lnTo>
                <a:lnTo>
                  <a:pt x="97358" y="2060"/>
                </a:lnTo>
                <a:lnTo>
                  <a:pt x="97358" y="2060"/>
                </a:lnTo>
                <a:lnTo>
                  <a:pt x="95094" y="2060"/>
                </a:lnTo>
                <a:lnTo>
                  <a:pt x="95094" y="2060"/>
                </a:lnTo>
                <a:lnTo>
                  <a:pt x="95094" y="2060"/>
                </a:lnTo>
                <a:lnTo>
                  <a:pt x="95094" y="2060"/>
                </a:lnTo>
                <a:lnTo>
                  <a:pt x="95094" y="1030"/>
                </a:lnTo>
                <a:lnTo>
                  <a:pt x="97358" y="1030"/>
                </a:lnTo>
                <a:lnTo>
                  <a:pt x="97358" y="1030"/>
                </a:lnTo>
                <a:lnTo>
                  <a:pt x="97358" y="1030"/>
                </a:lnTo>
                <a:lnTo>
                  <a:pt x="97358" y="1030"/>
                </a:lnTo>
                <a:lnTo>
                  <a:pt x="97358" y="1030"/>
                </a:lnTo>
                <a:lnTo>
                  <a:pt x="97358" y="0"/>
                </a:lnTo>
                <a:lnTo>
                  <a:pt x="99622" y="0"/>
                </a:lnTo>
                <a:lnTo>
                  <a:pt x="99622" y="0"/>
                </a:lnTo>
                <a:lnTo>
                  <a:pt x="99622" y="1030"/>
                </a:lnTo>
                <a:lnTo>
                  <a:pt x="99622" y="1030"/>
                </a:lnTo>
                <a:lnTo>
                  <a:pt x="99622" y="1030"/>
                </a:lnTo>
                <a:lnTo>
                  <a:pt x="99622" y="1030"/>
                </a:lnTo>
                <a:lnTo>
                  <a:pt x="99622" y="1030"/>
                </a:lnTo>
                <a:lnTo>
                  <a:pt x="99622" y="2060"/>
                </a:lnTo>
                <a:lnTo>
                  <a:pt x="99622" y="2060"/>
                </a:lnTo>
                <a:lnTo>
                  <a:pt x="103018" y="2060"/>
                </a:lnTo>
                <a:lnTo>
                  <a:pt x="103018" y="2060"/>
                </a:lnTo>
                <a:lnTo>
                  <a:pt x="103018" y="2060"/>
                </a:lnTo>
                <a:lnTo>
                  <a:pt x="103018" y="3090"/>
                </a:lnTo>
                <a:lnTo>
                  <a:pt x="103018" y="3090"/>
                </a:lnTo>
                <a:lnTo>
                  <a:pt x="103018" y="3090"/>
                </a:lnTo>
                <a:lnTo>
                  <a:pt x="103018" y="3090"/>
                </a:lnTo>
                <a:lnTo>
                  <a:pt x="103018" y="3090"/>
                </a:lnTo>
                <a:lnTo>
                  <a:pt x="103018" y="3090"/>
                </a:lnTo>
                <a:lnTo>
                  <a:pt x="103018" y="4120"/>
                </a:lnTo>
                <a:lnTo>
                  <a:pt x="105283" y="4120"/>
                </a:lnTo>
                <a:lnTo>
                  <a:pt x="105283" y="4120"/>
                </a:lnTo>
                <a:lnTo>
                  <a:pt x="105283" y="4120"/>
                </a:lnTo>
                <a:lnTo>
                  <a:pt x="105283" y="4120"/>
                </a:lnTo>
                <a:lnTo>
                  <a:pt x="105283" y="5665"/>
                </a:lnTo>
                <a:lnTo>
                  <a:pt x="105283" y="5665"/>
                </a:lnTo>
                <a:lnTo>
                  <a:pt x="105283" y="5665"/>
                </a:lnTo>
                <a:lnTo>
                  <a:pt x="105283" y="6695"/>
                </a:lnTo>
                <a:lnTo>
                  <a:pt x="105283" y="6695"/>
                </a:lnTo>
                <a:lnTo>
                  <a:pt x="105283" y="6695"/>
                </a:lnTo>
                <a:lnTo>
                  <a:pt x="107547" y="6695"/>
                </a:lnTo>
                <a:lnTo>
                  <a:pt x="107547" y="6695"/>
                </a:lnTo>
                <a:lnTo>
                  <a:pt x="107547" y="6695"/>
                </a:lnTo>
                <a:lnTo>
                  <a:pt x="107547" y="7725"/>
                </a:lnTo>
                <a:lnTo>
                  <a:pt x="107547" y="7725"/>
                </a:lnTo>
                <a:lnTo>
                  <a:pt x="107547" y="7725"/>
                </a:lnTo>
                <a:lnTo>
                  <a:pt x="109811" y="7725"/>
                </a:lnTo>
                <a:lnTo>
                  <a:pt x="109811" y="7725"/>
                </a:lnTo>
                <a:lnTo>
                  <a:pt x="109811" y="7725"/>
                </a:lnTo>
                <a:lnTo>
                  <a:pt x="109811" y="8755"/>
                </a:lnTo>
                <a:lnTo>
                  <a:pt x="109811" y="8755"/>
                </a:lnTo>
                <a:lnTo>
                  <a:pt x="109811" y="8755"/>
                </a:lnTo>
                <a:lnTo>
                  <a:pt x="109811" y="8755"/>
                </a:lnTo>
                <a:lnTo>
                  <a:pt x="109811" y="9785"/>
                </a:lnTo>
                <a:lnTo>
                  <a:pt x="109811" y="9785"/>
                </a:lnTo>
                <a:lnTo>
                  <a:pt x="109811" y="9785"/>
                </a:lnTo>
                <a:lnTo>
                  <a:pt x="109811" y="9785"/>
                </a:lnTo>
                <a:lnTo>
                  <a:pt x="109811" y="11330"/>
                </a:lnTo>
                <a:lnTo>
                  <a:pt x="109811" y="11330"/>
                </a:lnTo>
                <a:lnTo>
                  <a:pt x="109811" y="11330"/>
                </a:lnTo>
                <a:lnTo>
                  <a:pt x="109811" y="12360"/>
                </a:lnTo>
                <a:lnTo>
                  <a:pt x="109811" y="12360"/>
                </a:lnTo>
                <a:lnTo>
                  <a:pt x="109811" y="12360"/>
                </a:lnTo>
                <a:lnTo>
                  <a:pt x="109811" y="12360"/>
                </a:lnTo>
                <a:lnTo>
                  <a:pt x="112075" y="12360"/>
                </a:lnTo>
                <a:lnTo>
                  <a:pt x="112075" y="13390"/>
                </a:lnTo>
                <a:lnTo>
                  <a:pt x="112075" y="13390"/>
                </a:lnTo>
                <a:lnTo>
                  <a:pt x="112075" y="13390"/>
                </a:lnTo>
                <a:lnTo>
                  <a:pt x="112075" y="13390"/>
                </a:lnTo>
                <a:lnTo>
                  <a:pt x="112075" y="13390"/>
                </a:lnTo>
                <a:lnTo>
                  <a:pt x="112075" y="14420"/>
                </a:lnTo>
                <a:lnTo>
                  <a:pt x="112075" y="14420"/>
                </a:lnTo>
                <a:lnTo>
                  <a:pt x="112075" y="14420"/>
                </a:lnTo>
                <a:lnTo>
                  <a:pt x="112075" y="14420"/>
                </a:lnTo>
                <a:lnTo>
                  <a:pt x="112075" y="15450"/>
                </a:lnTo>
                <a:lnTo>
                  <a:pt x="112075" y="15450"/>
                </a:lnTo>
                <a:lnTo>
                  <a:pt x="115471" y="15450"/>
                </a:lnTo>
                <a:lnTo>
                  <a:pt x="115471" y="15450"/>
                </a:lnTo>
                <a:lnTo>
                  <a:pt x="115471" y="16995"/>
                </a:lnTo>
                <a:lnTo>
                  <a:pt x="115471" y="16995"/>
                </a:lnTo>
                <a:lnTo>
                  <a:pt x="115471" y="16995"/>
                </a:lnTo>
                <a:lnTo>
                  <a:pt x="115471" y="18025"/>
                </a:lnTo>
                <a:lnTo>
                  <a:pt x="115471" y="18025"/>
                </a:lnTo>
                <a:lnTo>
                  <a:pt x="115471" y="18025"/>
                </a:lnTo>
                <a:lnTo>
                  <a:pt x="115471" y="19055"/>
                </a:lnTo>
                <a:lnTo>
                  <a:pt x="115471" y="19055"/>
                </a:lnTo>
                <a:lnTo>
                  <a:pt x="115471" y="19055"/>
                </a:lnTo>
                <a:lnTo>
                  <a:pt x="115471" y="20085"/>
                </a:lnTo>
                <a:lnTo>
                  <a:pt x="115471" y="20085"/>
                </a:lnTo>
                <a:lnTo>
                  <a:pt x="115471" y="20085"/>
                </a:lnTo>
                <a:lnTo>
                  <a:pt x="115471" y="20085"/>
                </a:lnTo>
                <a:lnTo>
                  <a:pt x="115471" y="21115"/>
                </a:lnTo>
                <a:lnTo>
                  <a:pt x="115471" y="21115"/>
                </a:lnTo>
                <a:lnTo>
                  <a:pt x="115471" y="21115"/>
                </a:lnTo>
                <a:lnTo>
                  <a:pt x="115471" y="22660"/>
                </a:lnTo>
                <a:lnTo>
                  <a:pt x="115471" y="22660"/>
                </a:lnTo>
                <a:lnTo>
                  <a:pt x="115471" y="22660"/>
                </a:lnTo>
                <a:lnTo>
                  <a:pt x="115471" y="23690"/>
                </a:lnTo>
                <a:lnTo>
                  <a:pt x="115471" y="23690"/>
                </a:lnTo>
                <a:lnTo>
                  <a:pt x="115471" y="23690"/>
                </a:lnTo>
                <a:lnTo>
                  <a:pt x="115471" y="23690"/>
                </a:lnTo>
                <a:lnTo>
                  <a:pt x="115471" y="24721"/>
                </a:lnTo>
                <a:lnTo>
                  <a:pt x="115471" y="24721"/>
                </a:lnTo>
                <a:lnTo>
                  <a:pt x="115471" y="24721"/>
                </a:lnTo>
                <a:lnTo>
                  <a:pt x="115471" y="24721"/>
                </a:lnTo>
                <a:lnTo>
                  <a:pt x="115471" y="24721"/>
                </a:lnTo>
                <a:lnTo>
                  <a:pt x="115471" y="25751"/>
                </a:lnTo>
                <a:lnTo>
                  <a:pt x="115471" y="25751"/>
                </a:lnTo>
                <a:lnTo>
                  <a:pt x="117735" y="25751"/>
                </a:lnTo>
                <a:lnTo>
                  <a:pt x="117735" y="25751"/>
                </a:lnTo>
                <a:lnTo>
                  <a:pt x="117735" y="26781"/>
                </a:lnTo>
                <a:lnTo>
                  <a:pt x="117735" y="26781"/>
                </a:lnTo>
                <a:lnTo>
                  <a:pt x="117735" y="26781"/>
                </a:lnTo>
                <a:lnTo>
                  <a:pt x="117735" y="26781"/>
                </a:lnTo>
                <a:lnTo>
                  <a:pt x="117735" y="28326"/>
                </a:lnTo>
                <a:lnTo>
                  <a:pt x="117735" y="28326"/>
                </a:lnTo>
                <a:lnTo>
                  <a:pt x="117735" y="28326"/>
                </a:lnTo>
                <a:lnTo>
                  <a:pt x="117735" y="28326"/>
                </a:lnTo>
                <a:lnTo>
                  <a:pt x="117735" y="28326"/>
                </a:lnTo>
                <a:lnTo>
                  <a:pt x="120000" y="28326"/>
                </a:lnTo>
                <a:lnTo>
                  <a:pt x="120000" y="29356"/>
                </a:lnTo>
                <a:lnTo>
                  <a:pt x="120000" y="29356"/>
                </a:lnTo>
                <a:lnTo>
                  <a:pt x="120000" y="29356"/>
                </a:lnTo>
                <a:lnTo>
                  <a:pt x="120000" y="30386"/>
                </a:lnTo>
                <a:lnTo>
                  <a:pt x="120000" y="30386"/>
                </a:lnTo>
                <a:lnTo>
                  <a:pt x="120000" y="30386"/>
                </a:lnTo>
                <a:lnTo>
                  <a:pt x="120000" y="31416"/>
                </a:lnTo>
                <a:lnTo>
                  <a:pt x="120000" y="31416"/>
                </a:lnTo>
                <a:lnTo>
                  <a:pt x="117735" y="31416"/>
                </a:lnTo>
                <a:lnTo>
                  <a:pt x="117735" y="31416"/>
                </a:lnTo>
                <a:lnTo>
                  <a:pt x="117735" y="32446"/>
                </a:lnTo>
                <a:lnTo>
                  <a:pt x="117735" y="32446"/>
                </a:lnTo>
                <a:lnTo>
                  <a:pt x="117735" y="32446"/>
                </a:lnTo>
                <a:lnTo>
                  <a:pt x="117735" y="32446"/>
                </a:lnTo>
                <a:lnTo>
                  <a:pt x="117735" y="32446"/>
                </a:lnTo>
                <a:lnTo>
                  <a:pt x="117735" y="33991"/>
                </a:lnTo>
                <a:lnTo>
                  <a:pt x="117735" y="33991"/>
                </a:lnTo>
                <a:lnTo>
                  <a:pt x="117735" y="33991"/>
                </a:lnTo>
                <a:lnTo>
                  <a:pt x="117735" y="35021"/>
                </a:lnTo>
                <a:lnTo>
                  <a:pt x="117735" y="35021"/>
                </a:lnTo>
                <a:lnTo>
                  <a:pt x="117735" y="35021"/>
                </a:lnTo>
                <a:lnTo>
                  <a:pt x="117735" y="35021"/>
                </a:lnTo>
                <a:lnTo>
                  <a:pt x="115471" y="35021"/>
                </a:lnTo>
                <a:lnTo>
                  <a:pt x="115471" y="36051"/>
                </a:lnTo>
                <a:lnTo>
                  <a:pt x="115471" y="36051"/>
                </a:lnTo>
                <a:lnTo>
                  <a:pt x="115471" y="36051"/>
                </a:lnTo>
                <a:lnTo>
                  <a:pt x="115471" y="36051"/>
                </a:lnTo>
                <a:lnTo>
                  <a:pt x="115471" y="36051"/>
                </a:lnTo>
                <a:lnTo>
                  <a:pt x="112075" y="36051"/>
                </a:lnTo>
                <a:lnTo>
                  <a:pt x="112075" y="36051"/>
                </a:lnTo>
                <a:lnTo>
                  <a:pt x="112075" y="36051"/>
                </a:lnTo>
                <a:lnTo>
                  <a:pt x="112075" y="36051"/>
                </a:lnTo>
                <a:lnTo>
                  <a:pt x="112075" y="35021"/>
                </a:lnTo>
                <a:lnTo>
                  <a:pt x="109811" y="35021"/>
                </a:lnTo>
                <a:lnTo>
                  <a:pt x="109811" y="35021"/>
                </a:lnTo>
                <a:lnTo>
                  <a:pt x="109811" y="35021"/>
                </a:lnTo>
                <a:lnTo>
                  <a:pt x="109811" y="33991"/>
                </a:lnTo>
                <a:lnTo>
                  <a:pt x="109811" y="33991"/>
                </a:lnTo>
                <a:lnTo>
                  <a:pt x="109811" y="33991"/>
                </a:lnTo>
                <a:lnTo>
                  <a:pt x="109811" y="33991"/>
                </a:lnTo>
                <a:lnTo>
                  <a:pt x="109811" y="33991"/>
                </a:lnTo>
                <a:lnTo>
                  <a:pt x="109811" y="32446"/>
                </a:lnTo>
                <a:lnTo>
                  <a:pt x="109811" y="32446"/>
                </a:lnTo>
                <a:lnTo>
                  <a:pt x="109811" y="32446"/>
                </a:lnTo>
                <a:lnTo>
                  <a:pt x="109811" y="32446"/>
                </a:lnTo>
                <a:lnTo>
                  <a:pt x="109811" y="31416"/>
                </a:lnTo>
                <a:lnTo>
                  <a:pt x="109811" y="31416"/>
                </a:lnTo>
                <a:lnTo>
                  <a:pt x="109811" y="31416"/>
                </a:lnTo>
                <a:lnTo>
                  <a:pt x="107547" y="31416"/>
                </a:lnTo>
                <a:lnTo>
                  <a:pt x="107547" y="31416"/>
                </a:lnTo>
                <a:lnTo>
                  <a:pt x="107547" y="31416"/>
                </a:lnTo>
                <a:lnTo>
                  <a:pt x="107547" y="31416"/>
                </a:lnTo>
                <a:lnTo>
                  <a:pt x="107547" y="31416"/>
                </a:lnTo>
                <a:lnTo>
                  <a:pt x="107547" y="31416"/>
                </a:lnTo>
                <a:lnTo>
                  <a:pt x="107547" y="31416"/>
                </a:lnTo>
                <a:lnTo>
                  <a:pt x="107547" y="31416"/>
                </a:lnTo>
                <a:lnTo>
                  <a:pt x="107547" y="31416"/>
                </a:lnTo>
                <a:lnTo>
                  <a:pt x="105283" y="31416"/>
                </a:lnTo>
                <a:lnTo>
                  <a:pt x="105283" y="31416"/>
                </a:lnTo>
                <a:lnTo>
                  <a:pt x="105283" y="31416"/>
                </a:lnTo>
                <a:lnTo>
                  <a:pt x="105283" y="32446"/>
                </a:lnTo>
                <a:lnTo>
                  <a:pt x="105283" y="32446"/>
                </a:lnTo>
                <a:lnTo>
                  <a:pt x="105283" y="32446"/>
                </a:lnTo>
                <a:lnTo>
                  <a:pt x="105283" y="32446"/>
                </a:lnTo>
                <a:lnTo>
                  <a:pt x="105283" y="33991"/>
                </a:lnTo>
                <a:lnTo>
                  <a:pt x="107547" y="33991"/>
                </a:lnTo>
                <a:lnTo>
                  <a:pt x="107547" y="33991"/>
                </a:lnTo>
                <a:lnTo>
                  <a:pt x="107547" y="33991"/>
                </a:lnTo>
                <a:lnTo>
                  <a:pt x="107547" y="35021"/>
                </a:lnTo>
                <a:lnTo>
                  <a:pt x="107547" y="35021"/>
                </a:lnTo>
                <a:lnTo>
                  <a:pt x="107547" y="35021"/>
                </a:lnTo>
                <a:lnTo>
                  <a:pt x="107547" y="35021"/>
                </a:lnTo>
                <a:lnTo>
                  <a:pt x="107547" y="36051"/>
                </a:lnTo>
                <a:lnTo>
                  <a:pt x="107547" y="36051"/>
                </a:lnTo>
                <a:lnTo>
                  <a:pt x="107547" y="36051"/>
                </a:lnTo>
                <a:lnTo>
                  <a:pt x="107547" y="36051"/>
                </a:lnTo>
                <a:lnTo>
                  <a:pt x="107547" y="37081"/>
                </a:lnTo>
                <a:lnTo>
                  <a:pt x="107547" y="37081"/>
                </a:lnTo>
                <a:lnTo>
                  <a:pt x="107547" y="37081"/>
                </a:lnTo>
                <a:lnTo>
                  <a:pt x="107547" y="37081"/>
                </a:lnTo>
                <a:lnTo>
                  <a:pt x="107547" y="37081"/>
                </a:lnTo>
                <a:lnTo>
                  <a:pt x="107547" y="37081"/>
                </a:lnTo>
                <a:lnTo>
                  <a:pt x="109811" y="37081"/>
                </a:lnTo>
                <a:lnTo>
                  <a:pt x="109811" y="37081"/>
                </a:lnTo>
                <a:lnTo>
                  <a:pt x="109811" y="38111"/>
                </a:lnTo>
                <a:lnTo>
                  <a:pt x="109811" y="38111"/>
                </a:lnTo>
                <a:lnTo>
                  <a:pt x="109811" y="38111"/>
                </a:lnTo>
                <a:lnTo>
                  <a:pt x="107547" y="38111"/>
                </a:lnTo>
                <a:lnTo>
                  <a:pt x="107547" y="39656"/>
                </a:lnTo>
                <a:lnTo>
                  <a:pt x="107547" y="39656"/>
                </a:lnTo>
                <a:lnTo>
                  <a:pt x="109811" y="39656"/>
                </a:lnTo>
                <a:lnTo>
                  <a:pt x="109811" y="39656"/>
                </a:lnTo>
                <a:lnTo>
                  <a:pt x="109811" y="40686"/>
                </a:lnTo>
                <a:lnTo>
                  <a:pt x="109811" y="40686"/>
                </a:lnTo>
                <a:lnTo>
                  <a:pt x="109811" y="40686"/>
                </a:lnTo>
                <a:lnTo>
                  <a:pt x="107547" y="40686"/>
                </a:lnTo>
                <a:lnTo>
                  <a:pt x="107547" y="41716"/>
                </a:lnTo>
                <a:lnTo>
                  <a:pt x="107547" y="41716"/>
                </a:lnTo>
                <a:lnTo>
                  <a:pt x="107547" y="41716"/>
                </a:lnTo>
                <a:lnTo>
                  <a:pt x="107547" y="41716"/>
                </a:lnTo>
                <a:lnTo>
                  <a:pt x="107547" y="42746"/>
                </a:lnTo>
                <a:lnTo>
                  <a:pt x="107547" y="42746"/>
                </a:lnTo>
                <a:lnTo>
                  <a:pt x="107547" y="42746"/>
                </a:lnTo>
                <a:lnTo>
                  <a:pt x="107547" y="42746"/>
                </a:lnTo>
                <a:lnTo>
                  <a:pt x="107547" y="42746"/>
                </a:lnTo>
                <a:lnTo>
                  <a:pt x="107547" y="42746"/>
                </a:lnTo>
                <a:lnTo>
                  <a:pt x="107547" y="4377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2" name="Shape 252"/>
          <p:cNvSpPr/>
          <p:nvPr/>
        </p:nvSpPr>
        <p:spPr>
          <a:xfrm>
            <a:off x="5131594" y="4673602"/>
            <a:ext cx="126206" cy="369887"/>
          </a:xfrm>
          <a:custGeom>
            <a:avLst/>
            <a:gdLst/>
            <a:ahLst/>
            <a:cxnLst/>
            <a:rect l="0" t="0" r="0" b="0"/>
            <a:pathLst>
              <a:path w="120000" h="120000" extrusionOk="0">
                <a:moveTo>
                  <a:pt x="107547" y="43776"/>
                </a:moveTo>
                <a:lnTo>
                  <a:pt x="107547" y="43776"/>
                </a:lnTo>
                <a:lnTo>
                  <a:pt x="107547" y="43776"/>
                </a:lnTo>
                <a:lnTo>
                  <a:pt x="107547" y="43776"/>
                </a:lnTo>
                <a:lnTo>
                  <a:pt x="107547" y="43776"/>
                </a:lnTo>
                <a:lnTo>
                  <a:pt x="105283" y="43776"/>
                </a:lnTo>
                <a:lnTo>
                  <a:pt x="105283" y="43776"/>
                </a:lnTo>
                <a:lnTo>
                  <a:pt x="105283" y="43776"/>
                </a:lnTo>
                <a:lnTo>
                  <a:pt x="105283" y="43776"/>
                </a:lnTo>
                <a:lnTo>
                  <a:pt x="105283" y="45321"/>
                </a:lnTo>
                <a:lnTo>
                  <a:pt x="105283" y="45321"/>
                </a:lnTo>
                <a:lnTo>
                  <a:pt x="103018" y="45321"/>
                </a:lnTo>
                <a:lnTo>
                  <a:pt x="103018" y="45321"/>
                </a:lnTo>
                <a:lnTo>
                  <a:pt x="103018" y="46351"/>
                </a:lnTo>
                <a:lnTo>
                  <a:pt x="103018" y="46351"/>
                </a:lnTo>
                <a:lnTo>
                  <a:pt x="103018" y="46351"/>
                </a:lnTo>
                <a:lnTo>
                  <a:pt x="103018" y="46351"/>
                </a:lnTo>
                <a:lnTo>
                  <a:pt x="103018" y="47381"/>
                </a:lnTo>
                <a:lnTo>
                  <a:pt x="103018" y="47381"/>
                </a:lnTo>
                <a:lnTo>
                  <a:pt x="103018" y="47381"/>
                </a:lnTo>
                <a:lnTo>
                  <a:pt x="103018" y="47381"/>
                </a:lnTo>
                <a:lnTo>
                  <a:pt x="103018" y="48412"/>
                </a:lnTo>
                <a:lnTo>
                  <a:pt x="103018" y="48412"/>
                </a:lnTo>
                <a:lnTo>
                  <a:pt x="103018" y="48412"/>
                </a:lnTo>
                <a:lnTo>
                  <a:pt x="103018" y="48412"/>
                </a:lnTo>
                <a:lnTo>
                  <a:pt x="103018" y="48412"/>
                </a:lnTo>
                <a:lnTo>
                  <a:pt x="103018" y="49442"/>
                </a:lnTo>
                <a:lnTo>
                  <a:pt x="103018" y="49442"/>
                </a:lnTo>
                <a:lnTo>
                  <a:pt x="103018" y="49442"/>
                </a:lnTo>
                <a:lnTo>
                  <a:pt x="103018" y="50987"/>
                </a:lnTo>
                <a:lnTo>
                  <a:pt x="103018" y="50987"/>
                </a:lnTo>
                <a:lnTo>
                  <a:pt x="103018" y="50987"/>
                </a:lnTo>
                <a:lnTo>
                  <a:pt x="103018" y="50987"/>
                </a:lnTo>
                <a:lnTo>
                  <a:pt x="103018" y="52017"/>
                </a:lnTo>
                <a:lnTo>
                  <a:pt x="103018" y="52017"/>
                </a:lnTo>
                <a:lnTo>
                  <a:pt x="103018" y="52017"/>
                </a:lnTo>
                <a:lnTo>
                  <a:pt x="103018" y="52017"/>
                </a:lnTo>
                <a:lnTo>
                  <a:pt x="103018" y="53047"/>
                </a:lnTo>
                <a:lnTo>
                  <a:pt x="103018" y="53047"/>
                </a:lnTo>
                <a:lnTo>
                  <a:pt x="103018" y="53047"/>
                </a:lnTo>
                <a:lnTo>
                  <a:pt x="103018" y="53047"/>
                </a:lnTo>
                <a:lnTo>
                  <a:pt x="103018" y="54077"/>
                </a:lnTo>
                <a:lnTo>
                  <a:pt x="103018" y="54077"/>
                </a:lnTo>
                <a:lnTo>
                  <a:pt x="103018" y="54077"/>
                </a:lnTo>
                <a:lnTo>
                  <a:pt x="103018" y="54077"/>
                </a:lnTo>
                <a:lnTo>
                  <a:pt x="103018" y="54077"/>
                </a:lnTo>
                <a:lnTo>
                  <a:pt x="103018" y="55107"/>
                </a:lnTo>
                <a:lnTo>
                  <a:pt x="103018" y="55107"/>
                </a:lnTo>
                <a:lnTo>
                  <a:pt x="103018" y="55107"/>
                </a:lnTo>
                <a:lnTo>
                  <a:pt x="103018" y="55107"/>
                </a:lnTo>
                <a:lnTo>
                  <a:pt x="99622" y="55107"/>
                </a:lnTo>
                <a:lnTo>
                  <a:pt x="99622" y="56652"/>
                </a:lnTo>
                <a:lnTo>
                  <a:pt x="99622" y="56652"/>
                </a:lnTo>
                <a:lnTo>
                  <a:pt x="99622" y="56652"/>
                </a:lnTo>
                <a:lnTo>
                  <a:pt x="99622" y="57682"/>
                </a:lnTo>
                <a:lnTo>
                  <a:pt x="99622" y="57682"/>
                </a:lnTo>
                <a:lnTo>
                  <a:pt x="99622" y="57682"/>
                </a:lnTo>
                <a:lnTo>
                  <a:pt x="99622" y="57682"/>
                </a:lnTo>
                <a:lnTo>
                  <a:pt x="99622" y="58712"/>
                </a:lnTo>
                <a:lnTo>
                  <a:pt x="99622" y="58712"/>
                </a:lnTo>
                <a:lnTo>
                  <a:pt x="99622" y="58712"/>
                </a:lnTo>
                <a:lnTo>
                  <a:pt x="99622" y="58712"/>
                </a:lnTo>
                <a:lnTo>
                  <a:pt x="99622" y="58712"/>
                </a:lnTo>
                <a:lnTo>
                  <a:pt x="99622" y="59742"/>
                </a:lnTo>
                <a:lnTo>
                  <a:pt x="99622" y="59742"/>
                </a:lnTo>
                <a:lnTo>
                  <a:pt x="99622" y="59742"/>
                </a:lnTo>
                <a:lnTo>
                  <a:pt x="97358" y="59742"/>
                </a:lnTo>
                <a:lnTo>
                  <a:pt x="97358" y="59742"/>
                </a:lnTo>
                <a:lnTo>
                  <a:pt x="97358" y="60772"/>
                </a:lnTo>
                <a:lnTo>
                  <a:pt x="97358" y="60772"/>
                </a:lnTo>
                <a:lnTo>
                  <a:pt x="97358" y="60772"/>
                </a:lnTo>
                <a:lnTo>
                  <a:pt x="97358" y="60772"/>
                </a:lnTo>
                <a:lnTo>
                  <a:pt x="97358" y="62317"/>
                </a:lnTo>
                <a:lnTo>
                  <a:pt x="97358" y="62317"/>
                </a:lnTo>
                <a:lnTo>
                  <a:pt x="97358" y="62317"/>
                </a:lnTo>
                <a:lnTo>
                  <a:pt x="97358" y="62317"/>
                </a:lnTo>
                <a:lnTo>
                  <a:pt x="95094" y="62317"/>
                </a:lnTo>
                <a:lnTo>
                  <a:pt x="95094" y="63347"/>
                </a:lnTo>
                <a:lnTo>
                  <a:pt x="95094" y="63347"/>
                </a:lnTo>
                <a:lnTo>
                  <a:pt x="95094" y="63347"/>
                </a:lnTo>
                <a:lnTo>
                  <a:pt x="95094" y="63347"/>
                </a:lnTo>
                <a:lnTo>
                  <a:pt x="95094" y="64377"/>
                </a:lnTo>
                <a:lnTo>
                  <a:pt x="95094" y="64377"/>
                </a:lnTo>
                <a:lnTo>
                  <a:pt x="95094" y="64377"/>
                </a:lnTo>
                <a:lnTo>
                  <a:pt x="95094" y="64377"/>
                </a:lnTo>
                <a:lnTo>
                  <a:pt x="95094" y="65407"/>
                </a:lnTo>
                <a:lnTo>
                  <a:pt x="95094" y="65407"/>
                </a:lnTo>
                <a:lnTo>
                  <a:pt x="95094" y="65407"/>
                </a:lnTo>
                <a:lnTo>
                  <a:pt x="95094" y="65407"/>
                </a:lnTo>
                <a:lnTo>
                  <a:pt x="95094" y="66437"/>
                </a:lnTo>
                <a:lnTo>
                  <a:pt x="95094" y="66437"/>
                </a:lnTo>
                <a:lnTo>
                  <a:pt x="92830" y="66437"/>
                </a:lnTo>
                <a:lnTo>
                  <a:pt x="92830" y="66437"/>
                </a:lnTo>
                <a:lnTo>
                  <a:pt x="92830" y="67982"/>
                </a:lnTo>
                <a:lnTo>
                  <a:pt x="92830" y="67982"/>
                </a:lnTo>
                <a:lnTo>
                  <a:pt x="92830" y="67982"/>
                </a:lnTo>
                <a:lnTo>
                  <a:pt x="92830" y="67982"/>
                </a:lnTo>
                <a:lnTo>
                  <a:pt x="92830" y="69012"/>
                </a:lnTo>
                <a:lnTo>
                  <a:pt x="92830" y="69012"/>
                </a:lnTo>
                <a:lnTo>
                  <a:pt x="92830" y="69012"/>
                </a:lnTo>
                <a:lnTo>
                  <a:pt x="92830" y="69012"/>
                </a:lnTo>
                <a:lnTo>
                  <a:pt x="92830" y="70042"/>
                </a:lnTo>
                <a:lnTo>
                  <a:pt x="92830" y="70042"/>
                </a:lnTo>
                <a:lnTo>
                  <a:pt x="92830" y="70042"/>
                </a:lnTo>
                <a:lnTo>
                  <a:pt x="92830" y="71072"/>
                </a:lnTo>
                <a:lnTo>
                  <a:pt x="92830" y="71072"/>
                </a:lnTo>
                <a:lnTo>
                  <a:pt x="92830" y="71072"/>
                </a:lnTo>
                <a:lnTo>
                  <a:pt x="92830" y="71072"/>
                </a:lnTo>
                <a:lnTo>
                  <a:pt x="92830" y="71072"/>
                </a:lnTo>
                <a:lnTo>
                  <a:pt x="90566" y="71072"/>
                </a:lnTo>
                <a:lnTo>
                  <a:pt x="90566" y="72103"/>
                </a:lnTo>
                <a:lnTo>
                  <a:pt x="90566" y="72103"/>
                </a:lnTo>
                <a:lnTo>
                  <a:pt x="90566" y="72103"/>
                </a:lnTo>
                <a:lnTo>
                  <a:pt x="90566" y="72103"/>
                </a:lnTo>
                <a:lnTo>
                  <a:pt x="90566" y="73648"/>
                </a:lnTo>
                <a:lnTo>
                  <a:pt x="90566" y="73648"/>
                </a:lnTo>
                <a:lnTo>
                  <a:pt x="90566" y="73648"/>
                </a:lnTo>
                <a:lnTo>
                  <a:pt x="90566" y="73648"/>
                </a:lnTo>
                <a:lnTo>
                  <a:pt x="90566" y="74678"/>
                </a:lnTo>
                <a:lnTo>
                  <a:pt x="87169" y="74678"/>
                </a:lnTo>
                <a:lnTo>
                  <a:pt x="87169" y="74678"/>
                </a:lnTo>
                <a:lnTo>
                  <a:pt x="87169" y="74678"/>
                </a:lnTo>
                <a:lnTo>
                  <a:pt x="87169" y="75708"/>
                </a:lnTo>
                <a:lnTo>
                  <a:pt x="87169" y="75708"/>
                </a:lnTo>
                <a:lnTo>
                  <a:pt x="87169" y="75708"/>
                </a:lnTo>
                <a:lnTo>
                  <a:pt x="87169" y="75708"/>
                </a:lnTo>
                <a:lnTo>
                  <a:pt x="87169" y="76738"/>
                </a:lnTo>
                <a:lnTo>
                  <a:pt x="87169" y="76738"/>
                </a:lnTo>
                <a:lnTo>
                  <a:pt x="87169" y="76738"/>
                </a:lnTo>
                <a:lnTo>
                  <a:pt x="87169" y="76738"/>
                </a:lnTo>
                <a:lnTo>
                  <a:pt x="87169" y="77768"/>
                </a:lnTo>
                <a:lnTo>
                  <a:pt x="87169" y="77768"/>
                </a:lnTo>
                <a:lnTo>
                  <a:pt x="87169" y="77768"/>
                </a:lnTo>
                <a:lnTo>
                  <a:pt x="87169" y="77768"/>
                </a:lnTo>
                <a:lnTo>
                  <a:pt x="87169" y="79313"/>
                </a:lnTo>
                <a:lnTo>
                  <a:pt x="87169" y="79313"/>
                </a:lnTo>
                <a:lnTo>
                  <a:pt x="84905" y="79313"/>
                </a:lnTo>
                <a:lnTo>
                  <a:pt x="84905" y="79313"/>
                </a:lnTo>
                <a:lnTo>
                  <a:pt x="84905" y="80343"/>
                </a:lnTo>
                <a:lnTo>
                  <a:pt x="84905" y="80343"/>
                </a:lnTo>
                <a:lnTo>
                  <a:pt x="84905" y="80343"/>
                </a:lnTo>
                <a:lnTo>
                  <a:pt x="84905" y="80343"/>
                </a:lnTo>
                <a:lnTo>
                  <a:pt x="84905" y="81373"/>
                </a:lnTo>
                <a:lnTo>
                  <a:pt x="84905" y="81373"/>
                </a:lnTo>
                <a:lnTo>
                  <a:pt x="84905" y="81373"/>
                </a:lnTo>
                <a:lnTo>
                  <a:pt x="84905" y="81373"/>
                </a:lnTo>
                <a:lnTo>
                  <a:pt x="84905" y="82403"/>
                </a:lnTo>
                <a:lnTo>
                  <a:pt x="84905" y="82403"/>
                </a:lnTo>
                <a:lnTo>
                  <a:pt x="84905" y="82403"/>
                </a:lnTo>
                <a:lnTo>
                  <a:pt x="84905" y="82403"/>
                </a:lnTo>
                <a:lnTo>
                  <a:pt x="84905" y="83433"/>
                </a:lnTo>
                <a:lnTo>
                  <a:pt x="84905" y="83433"/>
                </a:lnTo>
                <a:lnTo>
                  <a:pt x="84905" y="83433"/>
                </a:lnTo>
                <a:lnTo>
                  <a:pt x="84905" y="83433"/>
                </a:lnTo>
                <a:lnTo>
                  <a:pt x="82641" y="83433"/>
                </a:lnTo>
                <a:lnTo>
                  <a:pt x="82641" y="84978"/>
                </a:lnTo>
                <a:lnTo>
                  <a:pt x="82641" y="84978"/>
                </a:lnTo>
                <a:lnTo>
                  <a:pt x="82641" y="84978"/>
                </a:lnTo>
                <a:lnTo>
                  <a:pt x="82641" y="84978"/>
                </a:lnTo>
                <a:lnTo>
                  <a:pt x="82641" y="86008"/>
                </a:lnTo>
                <a:lnTo>
                  <a:pt x="82641" y="86008"/>
                </a:lnTo>
                <a:lnTo>
                  <a:pt x="82641" y="86008"/>
                </a:lnTo>
                <a:lnTo>
                  <a:pt x="82641" y="86008"/>
                </a:lnTo>
                <a:lnTo>
                  <a:pt x="82641" y="87038"/>
                </a:lnTo>
                <a:lnTo>
                  <a:pt x="82641" y="87038"/>
                </a:lnTo>
                <a:lnTo>
                  <a:pt x="80377" y="87038"/>
                </a:lnTo>
                <a:lnTo>
                  <a:pt x="80377" y="87038"/>
                </a:lnTo>
                <a:lnTo>
                  <a:pt x="80377" y="88068"/>
                </a:lnTo>
                <a:lnTo>
                  <a:pt x="80377" y="88068"/>
                </a:lnTo>
                <a:lnTo>
                  <a:pt x="80377" y="88068"/>
                </a:lnTo>
                <a:lnTo>
                  <a:pt x="80377" y="88068"/>
                </a:lnTo>
                <a:lnTo>
                  <a:pt x="80377" y="89098"/>
                </a:lnTo>
                <a:lnTo>
                  <a:pt x="80377" y="89098"/>
                </a:lnTo>
                <a:lnTo>
                  <a:pt x="80377" y="89098"/>
                </a:lnTo>
                <a:lnTo>
                  <a:pt x="80377" y="89098"/>
                </a:lnTo>
                <a:lnTo>
                  <a:pt x="80377" y="89098"/>
                </a:lnTo>
                <a:lnTo>
                  <a:pt x="80377" y="90643"/>
                </a:lnTo>
                <a:lnTo>
                  <a:pt x="80377" y="90643"/>
                </a:lnTo>
                <a:lnTo>
                  <a:pt x="80377" y="90643"/>
                </a:lnTo>
                <a:lnTo>
                  <a:pt x="78113" y="90643"/>
                </a:lnTo>
                <a:lnTo>
                  <a:pt x="78113" y="91673"/>
                </a:lnTo>
                <a:lnTo>
                  <a:pt x="78113" y="91673"/>
                </a:lnTo>
                <a:lnTo>
                  <a:pt x="78113" y="91673"/>
                </a:lnTo>
                <a:lnTo>
                  <a:pt x="78113" y="91673"/>
                </a:lnTo>
                <a:lnTo>
                  <a:pt x="78113" y="92703"/>
                </a:lnTo>
                <a:lnTo>
                  <a:pt x="78113" y="92703"/>
                </a:lnTo>
                <a:lnTo>
                  <a:pt x="78113" y="92703"/>
                </a:lnTo>
                <a:lnTo>
                  <a:pt x="78113" y="92703"/>
                </a:lnTo>
                <a:lnTo>
                  <a:pt x="78113" y="93733"/>
                </a:lnTo>
                <a:lnTo>
                  <a:pt x="78113" y="93733"/>
                </a:lnTo>
                <a:lnTo>
                  <a:pt x="78113" y="93733"/>
                </a:lnTo>
                <a:lnTo>
                  <a:pt x="78113" y="93733"/>
                </a:lnTo>
                <a:lnTo>
                  <a:pt x="78113" y="94763"/>
                </a:lnTo>
                <a:lnTo>
                  <a:pt x="78113" y="94763"/>
                </a:lnTo>
                <a:lnTo>
                  <a:pt x="78113" y="94763"/>
                </a:lnTo>
                <a:lnTo>
                  <a:pt x="78113" y="94763"/>
                </a:lnTo>
                <a:lnTo>
                  <a:pt x="78113" y="96309"/>
                </a:lnTo>
                <a:lnTo>
                  <a:pt x="78113" y="96309"/>
                </a:lnTo>
                <a:lnTo>
                  <a:pt x="78113" y="96309"/>
                </a:lnTo>
                <a:lnTo>
                  <a:pt x="74716" y="96309"/>
                </a:lnTo>
                <a:lnTo>
                  <a:pt x="74716" y="97339"/>
                </a:lnTo>
                <a:lnTo>
                  <a:pt x="74716" y="97339"/>
                </a:lnTo>
                <a:lnTo>
                  <a:pt x="74716" y="97339"/>
                </a:lnTo>
                <a:lnTo>
                  <a:pt x="74716" y="97339"/>
                </a:lnTo>
                <a:lnTo>
                  <a:pt x="74716" y="98369"/>
                </a:lnTo>
                <a:lnTo>
                  <a:pt x="74716" y="98369"/>
                </a:lnTo>
                <a:lnTo>
                  <a:pt x="74716" y="98369"/>
                </a:lnTo>
                <a:lnTo>
                  <a:pt x="74716" y="99399"/>
                </a:lnTo>
                <a:lnTo>
                  <a:pt x="74716" y="99399"/>
                </a:lnTo>
                <a:lnTo>
                  <a:pt x="74716" y="99399"/>
                </a:lnTo>
                <a:lnTo>
                  <a:pt x="74716" y="99399"/>
                </a:lnTo>
                <a:lnTo>
                  <a:pt x="74716" y="100429"/>
                </a:lnTo>
                <a:lnTo>
                  <a:pt x="74716" y="100429"/>
                </a:lnTo>
                <a:lnTo>
                  <a:pt x="72452" y="100429"/>
                </a:lnTo>
                <a:lnTo>
                  <a:pt x="72452" y="100429"/>
                </a:lnTo>
                <a:lnTo>
                  <a:pt x="72452" y="101974"/>
                </a:lnTo>
                <a:lnTo>
                  <a:pt x="72452" y="101974"/>
                </a:lnTo>
                <a:lnTo>
                  <a:pt x="72452" y="101974"/>
                </a:lnTo>
                <a:lnTo>
                  <a:pt x="72452" y="101974"/>
                </a:lnTo>
                <a:lnTo>
                  <a:pt x="72452" y="103004"/>
                </a:lnTo>
                <a:lnTo>
                  <a:pt x="72452" y="103004"/>
                </a:lnTo>
                <a:lnTo>
                  <a:pt x="72452" y="103004"/>
                </a:lnTo>
                <a:lnTo>
                  <a:pt x="72452" y="103004"/>
                </a:lnTo>
                <a:lnTo>
                  <a:pt x="72452" y="104034"/>
                </a:lnTo>
                <a:lnTo>
                  <a:pt x="72452" y="104034"/>
                </a:lnTo>
                <a:lnTo>
                  <a:pt x="72452" y="104034"/>
                </a:lnTo>
                <a:lnTo>
                  <a:pt x="72452" y="105064"/>
                </a:lnTo>
                <a:lnTo>
                  <a:pt x="72452" y="105064"/>
                </a:lnTo>
                <a:lnTo>
                  <a:pt x="72452" y="105064"/>
                </a:lnTo>
                <a:lnTo>
                  <a:pt x="72452" y="105064"/>
                </a:lnTo>
                <a:lnTo>
                  <a:pt x="70188" y="105064"/>
                </a:lnTo>
                <a:lnTo>
                  <a:pt x="70188" y="106094"/>
                </a:lnTo>
                <a:lnTo>
                  <a:pt x="70188" y="106094"/>
                </a:lnTo>
                <a:lnTo>
                  <a:pt x="70188" y="106094"/>
                </a:lnTo>
                <a:lnTo>
                  <a:pt x="70188" y="106094"/>
                </a:lnTo>
                <a:lnTo>
                  <a:pt x="70188" y="106094"/>
                </a:lnTo>
                <a:lnTo>
                  <a:pt x="70188" y="106094"/>
                </a:lnTo>
                <a:lnTo>
                  <a:pt x="70188" y="107639"/>
                </a:lnTo>
                <a:lnTo>
                  <a:pt x="70188" y="107639"/>
                </a:lnTo>
                <a:lnTo>
                  <a:pt x="70188" y="107639"/>
                </a:lnTo>
                <a:lnTo>
                  <a:pt x="70188" y="107639"/>
                </a:lnTo>
                <a:lnTo>
                  <a:pt x="70188" y="108669"/>
                </a:lnTo>
                <a:lnTo>
                  <a:pt x="70188" y="108669"/>
                </a:lnTo>
                <a:lnTo>
                  <a:pt x="67924" y="108669"/>
                </a:lnTo>
                <a:lnTo>
                  <a:pt x="67924" y="108669"/>
                </a:lnTo>
                <a:lnTo>
                  <a:pt x="67924" y="109699"/>
                </a:lnTo>
                <a:lnTo>
                  <a:pt x="67924" y="109699"/>
                </a:lnTo>
                <a:lnTo>
                  <a:pt x="67924" y="109699"/>
                </a:lnTo>
                <a:lnTo>
                  <a:pt x="67924" y="109699"/>
                </a:lnTo>
                <a:lnTo>
                  <a:pt x="67924" y="110729"/>
                </a:lnTo>
                <a:lnTo>
                  <a:pt x="67924" y="110729"/>
                </a:lnTo>
                <a:lnTo>
                  <a:pt x="67924" y="110729"/>
                </a:lnTo>
                <a:lnTo>
                  <a:pt x="67924" y="110729"/>
                </a:lnTo>
                <a:lnTo>
                  <a:pt x="67924" y="111759"/>
                </a:lnTo>
                <a:lnTo>
                  <a:pt x="65660" y="111759"/>
                </a:lnTo>
                <a:lnTo>
                  <a:pt x="65660" y="111759"/>
                </a:lnTo>
                <a:lnTo>
                  <a:pt x="65660" y="111759"/>
                </a:lnTo>
                <a:lnTo>
                  <a:pt x="65660" y="111759"/>
                </a:lnTo>
                <a:lnTo>
                  <a:pt x="65660" y="113304"/>
                </a:lnTo>
                <a:lnTo>
                  <a:pt x="65660" y="113304"/>
                </a:lnTo>
                <a:lnTo>
                  <a:pt x="65660" y="113304"/>
                </a:lnTo>
                <a:lnTo>
                  <a:pt x="65660" y="113304"/>
                </a:lnTo>
                <a:lnTo>
                  <a:pt x="65660" y="114334"/>
                </a:lnTo>
                <a:lnTo>
                  <a:pt x="65660" y="114334"/>
                </a:lnTo>
                <a:lnTo>
                  <a:pt x="65660" y="114334"/>
                </a:lnTo>
                <a:lnTo>
                  <a:pt x="65660" y="114334"/>
                </a:lnTo>
                <a:lnTo>
                  <a:pt x="65660" y="115364"/>
                </a:lnTo>
                <a:lnTo>
                  <a:pt x="62264" y="115364"/>
                </a:lnTo>
                <a:lnTo>
                  <a:pt x="62264" y="115364"/>
                </a:lnTo>
                <a:lnTo>
                  <a:pt x="62264" y="115364"/>
                </a:lnTo>
                <a:lnTo>
                  <a:pt x="62264" y="115364"/>
                </a:lnTo>
                <a:lnTo>
                  <a:pt x="62264" y="115364"/>
                </a:lnTo>
                <a:lnTo>
                  <a:pt x="60000" y="115364"/>
                </a:lnTo>
                <a:lnTo>
                  <a:pt x="60000" y="115364"/>
                </a:lnTo>
                <a:lnTo>
                  <a:pt x="60000" y="116394"/>
                </a:lnTo>
                <a:lnTo>
                  <a:pt x="60000" y="116394"/>
                </a:lnTo>
                <a:lnTo>
                  <a:pt x="60000" y="116394"/>
                </a:lnTo>
                <a:lnTo>
                  <a:pt x="60000" y="116394"/>
                </a:lnTo>
                <a:lnTo>
                  <a:pt x="57735" y="116394"/>
                </a:lnTo>
                <a:lnTo>
                  <a:pt x="57735" y="116394"/>
                </a:lnTo>
                <a:lnTo>
                  <a:pt x="57735" y="116394"/>
                </a:lnTo>
                <a:lnTo>
                  <a:pt x="57735" y="116394"/>
                </a:lnTo>
                <a:lnTo>
                  <a:pt x="57735" y="116394"/>
                </a:lnTo>
                <a:lnTo>
                  <a:pt x="55471" y="116394"/>
                </a:lnTo>
                <a:lnTo>
                  <a:pt x="55471" y="116394"/>
                </a:lnTo>
                <a:lnTo>
                  <a:pt x="55471" y="116394"/>
                </a:lnTo>
                <a:lnTo>
                  <a:pt x="53207" y="116394"/>
                </a:lnTo>
                <a:lnTo>
                  <a:pt x="53207" y="116394"/>
                </a:lnTo>
                <a:lnTo>
                  <a:pt x="53207" y="116394"/>
                </a:lnTo>
                <a:lnTo>
                  <a:pt x="53207" y="116394"/>
                </a:lnTo>
                <a:lnTo>
                  <a:pt x="49811" y="116394"/>
                </a:lnTo>
                <a:lnTo>
                  <a:pt x="49811" y="116394"/>
                </a:lnTo>
                <a:lnTo>
                  <a:pt x="49811" y="117424"/>
                </a:lnTo>
                <a:lnTo>
                  <a:pt x="49811" y="117424"/>
                </a:lnTo>
                <a:lnTo>
                  <a:pt x="49811" y="117424"/>
                </a:lnTo>
                <a:lnTo>
                  <a:pt x="47547" y="117424"/>
                </a:lnTo>
                <a:lnTo>
                  <a:pt x="47547" y="117424"/>
                </a:lnTo>
                <a:lnTo>
                  <a:pt x="47547" y="117424"/>
                </a:lnTo>
                <a:lnTo>
                  <a:pt x="47547" y="117424"/>
                </a:lnTo>
                <a:lnTo>
                  <a:pt x="45283" y="117424"/>
                </a:lnTo>
                <a:lnTo>
                  <a:pt x="45283" y="117424"/>
                </a:lnTo>
                <a:lnTo>
                  <a:pt x="45283" y="117424"/>
                </a:lnTo>
                <a:lnTo>
                  <a:pt x="45283" y="117424"/>
                </a:lnTo>
                <a:lnTo>
                  <a:pt x="45283" y="117424"/>
                </a:lnTo>
                <a:lnTo>
                  <a:pt x="45283" y="117424"/>
                </a:lnTo>
                <a:lnTo>
                  <a:pt x="43018" y="117424"/>
                </a:lnTo>
                <a:lnTo>
                  <a:pt x="43018" y="118969"/>
                </a:lnTo>
                <a:lnTo>
                  <a:pt x="43018" y="118969"/>
                </a:lnTo>
                <a:lnTo>
                  <a:pt x="43018" y="118969"/>
                </a:lnTo>
                <a:lnTo>
                  <a:pt x="43018" y="118969"/>
                </a:lnTo>
                <a:lnTo>
                  <a:pt x="43018" y="118969"/>
                </a:lnTo>
                <a:lnTo>
                  <a:pt x="43018" y="118969"/>
                </a:lnTo>
                <a:lnTo>
                  <a:pt x="40754" y="118969"/>
                </a:lnTo>
                <a:lnTo>
                  <a:pt x="40754" y="120000"/>
                </a:lnTo>
                <a:lnTo>
                  <a:pt x="40754" y="120000"/>
                </a:lnTo>
                <a:lnTo>
                  <a:pt x="40754" y="120000"/>
                </a:lnTo>
                <a:lnTo>
                  <a:pt x="40754" y="120000"/>
                </a:lnTo>
                <a:lnTo>
                  <a:pt x="37358" y="120000"/>
                </a:lnTo>
                <a:lnTo>
                  <a:pt x="37358" y="120000"/>
                </a:lnTo>
                <a:lnTo>
                  <a:pt x="37358" y="120000"/>
                </a:lnTo>
                <a:lnTo>
                  <a:pt x="37358" y="120000"/>
                </a:lnTo>
                <a:lnTo>
                  <a:pt x="35094" y="120000"/>
                </a:lnTo>
                <a:lnTo>
                  <a:pt x="35094" y="120000"/>
                </a:lnTo>
                <a:lnTo>
                  <a:pt x="35094" y="120000"/>
                </a:lnTo>
                <a:lnTo>
                  <a:pt x="35094" y="120000"/>
                </a:lnTo>
                <a:lnTo>
                  <a:pt x="35094" y="120000"/>
                </a:lnTo>
                <a:lnTo>
                  <a:pt x="32830" y="120000"/>
                </a:lnTo>
                <a:lnTo>
                  <a:pt x="32830" y="120000"/>
                </a:lnTo>
                <a:lnTo>
                  <a:pt x="32830" y="120000"/>
                </a:lnTo>
                <a:lnTo>
                  <a:pt x="30566" y="120000"/>
                </a:lnTo>
                <a:lnTo>
                  <a:pt x="30566" y="120000"/>
                </a:lnTo>
                <a:lnTo>
                  <a:pt x="30566" y="120000"/>
                </a:lnTo>
                <a:lnTo>
                  <a:pt x="30566" y="120000"/>
                </a:lnTo>
                <a:lnTo>
                  <a:pt x="30566" y="120000"/>
                </a:lnTo>
                <a:lnTo>
                  <a:pt x="30566" y="120000"/>
                </a:lnTo>
                <a:lnTo>
                  <a:pt x="30566" y="118969"/>
                </a:lnTo>
                <a:lnTo>
                  <a:pt x="28301" y="118969"/>
                </a:lnTo>
                <a:lnTo>
                  <a:pt x="28301" y="118969"/>
                </a:lnTo>
                <a:lnTo>
                  <a:pt x="28301" y="118969"/>
                </a:lnTo>
                <a:lnTo>
                  <a:pt x="28301" y="118969"/>
                </a:lnTo>
                <a:lnTo>
                  <a:pt x="28301" y="118969"/>
                </a:lnTo>
                <a:lnTo>
                  <a:pt x="28301" y="118969"/>
                </a:lnTo>
                <a:lnTo>
                  <a:pt x="28301" y="117424"/>
                </a:lnTo>
                <a:lnTo>
                  <a:pt x="24905" y="117424"/>
                </a:lnTo>
                <a:lnTo>
                  <a:pt x="24905" y="117424"/>
                </a:lnTo>
                <a:lnTo>
                  <a:pt x="24905" y="117424"/>
                </a:lnTo>
                <a:lnTo>
                  <a:pt x="24905" y="117424"/>
                </a:lnTo>
                <a:lnTo>
                  <a:pt x="22641" y="117424"/>
                </a:lnTo>
                <a:lnTo>
                  <a:pt x="22641" y="117424"/>
                </a:lnTo>
                <a:lnTo>
                  <a:pt x="22641" y="117424"/>
                </a:lnTo>
                <a:lnTo>
                  <a:pt x="22641" y="117424"/>
                </a:lnTo>
                <a:lnTo>
                  <a:pt x="20377" y="117424"/>
                </a:lnTo>
                <a:lnTo>
                  <a:pt x="20377" y="117424"/>
                </a:lnTo>
                <a:lnTo>
                  <a:pt x="20377" y="117424"/>
                </a:lnTo>
                <a:lnTo>
                  <a:pt x="20377" y="117424"/>
                </a:lnTo>
                <a:lnTo>
                  <a:pt x="20377" y="117424"/>
                </a:lnTo>
                <a:lnTo>
                  <a:pt x="18113" y="117424"/>
                </a:lnTo>
                <a:lnTo>
                  <a:pt x="18113" y="117424"/>
                </a:lnTo>
                <a:lnTo>
                  <a:pt x="18113" y="116394"/>
                </a:lnTo>
                <a:lnTo>
                  <a:pt x="18113" y="116394"/>
                </a:lnTo>
                <a:lnTo>
                  <a:pt x="18113" y="116394"/>
                </a:lnTo>
                <a:lnTo>
                  <a:pt x="18113" y="116394"/>
                </a:lnTo>
                <a:lnTo>
                  <a:pt x="18113" y="116394"/>
                </a:lnTo>
                <a:lnTo>
                  <a:pt x="15849" y="116394"/>
                </a:lnTo>
                <a:lnTo>
                  <a:pt x="15849" y="116394"/>
                </a:lnTo>
                <a:lnTo>
                  <a:pt x="15849" y="115364"/>
                </a:lnTo>
                <a:lnTo>
                  <a:pt x="15849" y="115364"/>
                </a:lnTo>
                <a:lnTo>
                  <a:pt x="15849" y="115364"/>
                </a:lnTo>
                <a:lnTo>
                  <a:pt x="12452" y="115364"/>
                </a:lnTo>
                <a:lnTo>
                  <a:pt x="12452" y="115364"/>
                </a:lnTo>
                <a:lnTo>
                  <a:pt x="12452" y="115364"/>
                </a:lnTo>
                <a:lnTo>
                  <a:pt x="12452" y="115364"/>
                </a:lnTo>
                <a:lnTo>
                  <a:pt x="12452" y="114334"/>
                </a:lnTo>
                <a:lnTo>
                  <a:pt x="12452" y="114334"/>
                </a:lnTo>
                <a:lnTo>
                  <a:pt x="12452" y="114334"/>
                </a:lnTo>
                <a:lnTo>
                  <a:pt x="12452" y="114334"/>
                </a:lnTo>
                <a:lnTo>
                  <a:pt x="12452" y="113304"/>
                </a:lnTo>
                <a:lnTo>
                  <a:pt x="12452" y="113304"/>
                </a:lnTo>
                <a:lnTo>
                  <a:pt x="12452" y="113304"/>
                </a:lnTo>
                <a:lnTo>
                  <a:pt x="12452" y="113304"/>
                </a:lnTo>
                <a:lnTo>
                  <a:pt x="12452" y="111759"/>
                </a:lnTo>
                <a:lnTo>
                  <a:pt x="12452" y="111759"/>
                </a:lnTo>
                <a:lnTo>
                  <a:pt x="12452" y="111759"/>
                </a:lnTo>
                <a:lnTo>
                  <a:pt x="10188" y="111759"/>
                </a:lnTo>
                <a:lnTo>
                  <a:pt x="10188" y="110729"/>
                </a:lnTo>
                <a:lnTo>
                  <a:pt x="10188" y="110729"/>
                </a:lnTo>
                <a:lnTo>
                  <a:pt x="10188" y="110729"/>
                </a:lnTo>
                <a:lnTo>
                  <a:pt x="10188" y="110729"/>
                </a:lnTo>
                <a:lnTo>
                  <a:pt x="10188" y="110729"/>
                </a:lnTo>
                <a:lnTo>
                  <a:pt x="7924" y="110729"/>
                </a:lnTo>
                <a:lnTo>
                  <a:pt x="7924" y="109699"/>
                </a:lnTo>
                <a:lnTo>
                  <a:pt x="7924" y="109699"/>
                </a:lnTo>
                <a:lnTo>
                  <a:pt x="7924" y="109699"/>
                </a:lnTo>
                <a:lnTo>
                  <a:pt x="7924" y="109699"/>
                </a:lnTo>
                <a:lnTo>
                  <a:pt x="7924" y="109699"/>
                </a:lnTo>
                <a:lnTo>
                  <a:pt x="7924" y="108669"/>
                </a:lnTo>
                <a:lnTo>
                  <a:pt x="7924" y="108669"/>
                </a:lnTo>
                <a:lnTo>
                  <a:pt x="7924" y="108669"/>
                </a:lnTo>
                <a:lnTo>
                  <a:pt x="7924" y="108669"/>
                </a:lnTo>
                <a:lnTo>
                  <a:pt x="7924" y="107639"/>
                </a:lnTo>
                <a:lnTo>
                  <a:pt x="7924" y="107639"/>
                </a:lnTo>
                <a:lnTo>
                  <a:pt x="7924" y="107639"/>
                </a:lnTo>
                <a:lnTo>
                  <a:pt x="7924" y="107639"/>
                </a:lnTo>
                <a:lnTo>
                  <a:pt x="7924" y="106094"/>
                </a:lnTo>
                <a:lnTo>
                  <a:pt x="7924" y="106094"/>
                </a:lnTo>
                <a:lnTo>
                  <a:pt x="7924" y="106094"/>
                </a:lnTo>
                <a:lnTo>
                  <a:pt x="7924" y="106094"/>
                </a:lnTo>
                <a:lnTo>
                  <a:pt x="7924" y="106094"/>
                </a:lnTo>
                <a:lnTo>
                  <a:pt x="7924" y="105064"/>
                </a:lnTo>
                <a:lnTo>
                  <a:pt x="7924" y="105064"/>
                </a:lnTo>
                <a:lnTo>
                  <a:pt x="7924" y="105064"/>
                </a:lnTo>
                <a:lnTo>
                  <a:pt x="7924" y="104034"/>
                </a:lnTo>
                <a:lnTo>
                  <a:pt x="7924" y="104034"/>
                </a:lnTo>
                <a:lnTo>
                  <a:pt x="7924" y="104034"/>
                </a:lnTo>
                <a:lnTo>
                  <a:pt x="7924" y="103004"/>
                </a:lnTo>
                <a:lnTo>
                  <a:pt x="7924" y="103004"/>
                </a:lnTo>
                <a:lnTo>
                  <a:pt x="7924" y="103004"/>
                </a:lnTo>
                <a:lnTo>
                  <a:pt x="7924" y="103004"/>
                </a:lnTo>
                <a:lnTo>
                  <a:pt x="7924" y="103004"/>
                </a:lnTo>
                <a:lnTo>
                  <a:pt x="7924" y="101974"/>
                </a:lnTo>
                <a:lnTo>
                  <a:pt x="7924" y="101974"/>
                </a:lnTo>
                <a:lnTo>
                  <a:pt x="7924" y="101974"/>
                </a:lnTo>
                <a:lnTo>
                  <a:pt x="7924" y="101974"/>
                </a:lnTo>
                <a:lnTo>
                  <a:pt x="7924" y="101974"/>
                </a:lnTo>
                <a:lnTo>
                  <a:pt x="7924" y="100429"/>
                </a:lnTo>
                <a:lnTo>
                  <a:pt x="7924" y="100429"/>
                </a:lnTo>
                <a:lnTo>
                  <a:pt x="7924" y="100429"/>
                </a:lnTo>
                <a:lnTo>
                  <a:pt x="7924" y="100429"/>
                </a:lnTo>
                <a:lnTo>
                  <a:pt x="5660" y="100429"/>
                </a:lnTo>
                <a:lnTo>
                  <a:pt x="5660" y="100429"/>
                </a:lnTo>
                <a:lnTo>
                  <a:pt x="5660" y="99399"/>
                </a:lnTo>
                <a:lnTo>
                  <a:pt x="5660" y="99399"/>
                </a:lnTo>
                <a:lnTo>
                  <a:pt x="5660" y="99399"/>
                </a:lnTo>
                <a:lnTo>
                  <a:pt x="5660" y="98369"/>
                </a:lnTo>
                <a:lnTo>
                  <a:pt x="5660" y="98369"/>
                </a:lnTo>
                <a:lnTo>
                  <a:pt x="5660" y="98369"/>
                </a:lnTo>
                <a:lnTo>
                  <a:pt x="5660" y="98369"/>
                </a:lnTo>
                <a:lnTo>
                  <a:pt x="5660" y="97339"/>
                </a:lnTo>
                <a:lnTo>
                  <a:pt x="5660" y="97339"/>
                </a:lnTo>
                <a:lnTo>
                  <a:pt x="5660" y="97339"/>
                </a:lnTo>
                <a:lnTo>
                  <a:pt x="5660" y="97339"/>
                </a:lnTo>
                <a:lnTo>
                  <a:pt x="3396" y="97339"/>
                </a:lnTo>
                <a:lnTo>
                  <a:pt x="3396" y="97339"/>
                </a:lnTo>
                <a:lnTo>
                  <a:pt x="3396" y="96309"/>
                </a:lnTo>
                <a:lnTo>
                  <a:pt x="3396" y="96309"/>
                </a:lnTo>
                <a:lnTo>
                  <a:pt x="3396" y="96309"/>
                </a:lnTo>
                <a:lnTo>
                  <a:pt x="3396" y="96309"/>
                </a:lnTo>
                <a:lnTo>
                  <a:pt x="3396" y="96309"/>
                </a:lnTo>
                <a:lnTo>
                  <a:pt x="3396" y="94763"/>
                </a:lnTo>
                <a:lnTo>
                  <a:pt x="3396" y="94763"/>
                </a:lnTo>
                <a:lnTo>
                  <a:pt x="3396" y="94763"/>
                </a:lnTo>
                <a:lnTo>
                  <a:pt x="0" y="94763"/>
                </a:lnTo>
                <a:lnTo>
                  <a:pt x="0" y="94763"/>
                </a:lnTo>
                <a:lnTo>
                  <a:pt x="0" y="93733"/>
                </a:lnTo>
                <a:lnTo>
                  <a:pt x="0" y="93733"/>
                </a:lnTo>
                <a:lnTo>
                  <a:pt x="0" y="93733"/>
                </a:lnTo>
                <a:lnTo>
                  <a:pt x="0" y="93733"/>
                </a:lnTo>
                <a:lnTo>
                  <a:pt x="0" y="92703"/>
                </a:lnTo>
                <a:lnTo>
                  <a:pt x="0" y="92703"/>
                </a:lnTo>
                <a:lnTo>
                  <a:pt x="0" y="92703"/>
                </a:lnTo>
                <a:lnTo>
                  <a:pt x="0" y="91673"/>
                </a:lnTo>
                <a:lnTo>
                  <a:pt x="0" y="91673"/>
                </a:lnTo>
                <a:lnTo>
                  <a:pt x="0" y="91673"/>
                </a:lnTo>
                <a:lnTo>
                  <a:pt x="0" y="91673"/>
                </a:lnTo>
                <a:lnTo>
                  <a:pt x="0" y="90643"/>
                </a:lnTo>
                <a:lnTo>
                  <a:pt x="0" y="90643"/>
                </a:lnTo>
                <a:lnTo>
                  <a:pt x="0" y="90643"/>
                </a:lnTo>
                <a:lnTo>
                  <a:pt x="0" y="89098"/>
                </a:lnTo>
                <a:lnTo>
                  <a:pt x="0" y="89098"/>
                </a:lnTo>
                <a:lnTo>
                  <a:pt x="0" y="89098"/>
                </a:lnTo>
                <a:lnTo>
                  <a:pt x="0" y="89098"/>
                </a:lnTo>
                <a:lnTo>
                  <a:pt x="0" y="89098"/>
                </a:lnTo>
                <a:lnTo>
                  <a:pt x="0" y="88068"/>
                </a:lnTo>
                <a:lnTo>
                  <a:pt x="0" y="88068"/>
                </a:lnTo>
                <a:lnTo>
                  <a:pt x="0" y="88068"/>
                </a:lnTo>
                <a:lnTo>
                  <a:pt x="0" y="88068"/>
                </a:lnTo>
                <a:lnTo>
                  <a:pt x="0" y="87038"/>
                </a:lnTo>
                <a:lnTo>
                  <a:pt x="0" y="87038"/>
                </a:lnTo>
                <a:lnTo>
                  <a:pt x="0" y="87038"/>
                </a:lnTo>
                <a:lnTo>
                  <a:pt x="3396" y="87038"/>
                </a:lnTo>
                <a:lnTo>
                  <a:pt x="3396" y="87038"/>
                </a:lnTo>
                <a:lnTo>
                  <a:pt x="3396" y="86008"/>
                </a:lnTo>
                <a:lnTo>
                  <a:pt x="3396" y="86008"/>
                </a:lnTo>
                <a:lnTo>
                  <a:pt x="3396" y="86008"/>
                </a:lnTo>
                <a:lnTo>
                  <a:pt x="3396" y="86008"/>
                </a:lnTo>
                <a:lnTo>
                  <a:pt x="3396" y="86008"/>
                </a:lnTo>
                <a:lnTo>
                  <a:pt x="3396" y="84978"/>
                </a:lnTo>
                <a:lnTo>
                  <a:pt x="5660" y="84978"/>
                </a:lnTo>
                <a:lnTo>
                  <a:pt x="5660" y="84978"/>
                </a:lnTo>
                <a:lnTo>
                  <a:pt x="5660" y="84978"/>
                </a:lnTo>
                <a:lnTo>
                  <a:pt x="5660" y="83433"/>
                </a:lnTo>
                <a:lnTo>
                  <a:pt x="5660" y="83433"/>
                </a:lnTo>
                <a:lnTo>
                  <a:pt x="5660" y="83433"/>
                </a:lnTo>
                <a:lnTo>
                  <a:pt x="5660" y="83433"/>
                </a:lnTo>
                <a:lnTo>
                  <a:pt x="5660" y="82403"/>
                </a:lnTo>
                <a:lnTo>
                  <a:pt x="5660" y="82403"/>
                </a:lnTo>
                <a:lnTo>
                  <a:pt x="5660" y="82403"/>
                </a:lnTo>
                <a:lnTo>
                  <a:pt x="5660" y="82403"/>
                </a:lnTo>
                <a:lnTo>
                  <a:pt x="5660" y="82403"/>
                </a:lnTo>
                <a:lnTo>
                  <a:pt x="5660" y="82403"/>
                </a:lnTo>
                <a:lnTo>
                  <a:pt x="7924" y="82403"/>
                </a:lnTo>
                <a:lnTo>
                  <a:pt x="7924" y="82403"/>
                </a:lnTo>
                <a:lnTo>
                  <a:pt x="7924" y="82403"/>
                </a:lnTo>
                <a:lnTo>
                  <a:pt x="7924" y="82403"/>
                </a:lnTo>
                <a:lnTo>
                  <a:pt x="7924" y="81373"/>
                </a:lnTo>
                <a:lnTo>
                  <a:pt x="10188" y="81373"/>
                </a:lnTo>
                <a:lnTo>
                  <a:pt x="10188" y="81373"/>
                </a:lnTo>
                <a:lnTo>
                  <a:pt x="10188" y="81373"/>
                </a:lnTo>
                <a:lnTo>
                  <a:pt x="10188" y="81373"/>
                </a:lnTo>
                <a:lnTo>
                  <a:pt x="10188" y="80343"/>
                </a:lnTo>
                <a:lnTo>
                  <a:pt x="10188" y="80343"/>
                </a:lnTo>
                <a:lnTo>
                  <a:pt x="10188" y="80343"/>
                </a:lnTo>
                <a:lnTo>
                  <a:pt x="10188" y="79313"/>
                </a:lnTo>
                <a:lnTo>
                  <a:pt x="10188" y="79313"/>
                </a:lnTo>
                <a:lnTo>
                  <a:pt x="10188" y="79313"/>
                </a:lnTo>
                <a:lnTo>
                  <a:pt x="10188" y="79313"/>
                </a:lnTo>
                <a:lnTo>
                  <a:pt x="10188" y="77768"/>
                </a:lnTo>
                <a:lnTo>
                  <a:pt x="10188" y="77768"/>
                </a:lnTo>
                <a:lnTo>
                  <a:pt x="12452" y="77768"/>
                </a:lnTo>
                <a:lnTo>
                  <a:pt x="12452" y="77768"/>
                </a:lnTo>
                <a:lnTo>
                  <a:pt x="12452" y="77768"/>
                </a:lnTo>
                <a:lnTo>
                  <a:pt x="12452" y="76738"/>
                </a:lnTo>
                <a:lnTo>
                  <a:pt x="12452" y="76738"/>
                </a:lnTo>
                <a:lnTo>
                  <a:pt x="12452" y="76738"/>
                </a:lnTo>
                <a:lnTo>
                  <a:pt x="12452" y="76738"/>
                </a:lnTo>
                <a:lnTo>
                  <a:pt x="12452" y="76738"/>
                </a:lnTo>
                <a:lnTo>
                  <a:pt x="12452" y="75708"/>
                </a:lnTo>
                <a:lnTo>
                  <a:pt x="15849" y="75708"/>
                </a:lnTo>
                <a:lnTo>
                  <a:pt x="15849" y="75708"/>
                </a:lnTo>
                <a:lnTo>
                  <a:pt x="15849" y="75708"/>
                </a:lnTo>
                <a:lnTo>
                  <a:pt x="15849" y="74678"/>
                </a:lnTo>
                <a:lnTo>
                  <a:pt x="15849" y="74678"/>
                </a:lnTo>
                <a:lnTo>
                  <a:pt x="15849" y="74678"/>
                </a:lnTo>
                <a:lnTo>
                  <a:pt x="15849" y="74678"/>
                </a:lnTo>
                <a:lnTo>
                  <a:pt x="15849" y="74678"/>
                </a:lnTo>
                <a:lnTo>
                  <a:pt x="15849" y="74678"/>
                </a:lnTo>
                <a:lnTo>
                  <a:pt x="15849" y="73648"/>
                </a:lnTo>
                <a:lnTo>
                  <a:pt x="18113" y="73648"/>
                </a:lnTo>
                <a:lnTo>
                  <a:pt x="18113" y="73648"/>
                </a:lnTo>
                <a:lnTo>
                  <a:pt x="18113" y="73648"/>
                </a:lnTo>
                <a:lnTo>
                  <a:pt x="18113" y="73648"/>
                </a:lnTo>
                <a:lnTo>
                  <a:pt x="18113" y="72103"/>
                </a:lnTo>
                <a:lnTo>
                  <a:pt x="18113" y="72103"/>
                </a:lnTo>
                <a:lnTo>
                  <a:pt x="18113" y="72103"/>
                </a:lnTo>
                <a:lnTo>
                  <a:pt x="18113" y="72103"/>
                </a:lnTo>
                <a:lnTo>
                  <a:pt x="20377" y="72103"/>
                </a:lnTo>
                <a:lnTo>
                  <a:pt x="20377" y="71072"/>
                </a:lnTo>
                <a:lnTo>
                  <a:pt x="20377" y="71072"/>
                </a:lnTo>
                <a:lnTo>
                  <a:pt x="20377" y="71072"/>
                </a:lnTo>
                <a:lnTo>
                  <a:pt x="20377" y="71072"/>
                </a:lnTo>
                <a:lnTo>
                  <a:pt x="20377" y="71072"/>
                </a:lnTo>
                <a:lnTo>
                  <a:pt x="20377" y="71072"/>
                </a:lnTo>
                <a:lnTo>
                  <a:pt x="20377" y="70042"/>
                </a:lnTo>
                <a:lnTo>
                  <a:pt x="20377" y="70042"/>
                </a:lnTo>
                <a:lnTo>
                  <a:pt x="20377" y="70042"/>
                </a:lnTo>
                <a:lnTo>
                  <a:pt x="20377" y="70042"/>
                </a:lnTo>
                <a:lnTo>
                  <a:pt x="20377" y="70042"/>
                </a:lnTo>
                <a:lnTo>
                  <a:pt x="20377" y="69012"/>
                </a:lnTo>
                <a:lnTo>
                  <a:pt x="20377" y="69012"/>
                </a:lnTo>
                <a:lnTo>
                  <a:pt x="20377" y="69012"/>
                </a:lnTo>
                <a:lnTo>
                  <a:pt x="20377" y="69012"/>
                </a:lnTo>
                <a:lnTo>
                  <a:pt x="20377" y="67982"/>
                </a:lnTo>
                <a:lnTo>
                  <a:pt x="20377" y="67982"/>
                </a:lnTo>
                <a:lnTo>
                  <a:pt x="20377" y="67982"/>
                </a:lnTo>
                <a:lnTo>
                  <a:pt x="20377" y="67982"/>
                </a:lnTo>
                <a:lnTo>
                  <a:pt x="20377" y="67982"/>
                </a:lnTo>
                <a:lnTo>
                  <a:pt x="20377" y="66437"/>
                </a:lnTo>
                <a:lnTo>
                  <a:pt x="20377" y="66437"/>
                </a:lnTo>
                <a:lnTo>
                  <a:pt x="20377" y="66437"/>
                </a:lnTo>
                <a:lnTo>
                  <a:pt x="20377" y="66437"/>
                </a:lnTo>
                <a:lnTo>
                  <a:pt x="20377" y="66437"/>
                </a:lnTo>
                <a:lnTo>
                  <a:pt x="20377" y="65407"/>
                </a:lnTo>
                <a:lnTo>
                  <a:pt x="20377" y="65407"/>
                </a:lnTo>
                <a:lnTo>
                  <a:pt x="20377" y="65407"/>
                </a:lnTo>
                <a:lnTo>
                  <a:pt x="20377" y="65407"/>
                </a:lnTo>
                <a:lnTo>
                  <a:pt x="18113" y="65407"/>
                </a:lnTo>
                <a:lnTo>
                  <a:pt x="18113" y="64377"/>
                </a:lnTo>
                <a:lnTo>
                  <a:pt x="18113" y="64377"/>
                </a:lnTo>
                <a:lnTo>
                  <a:pt x="18113" y="64377"/>
                </a:lnTo>
                <a:lnTo>
                  <a:pt x="18113" y="64377"/>
                </a:lnTo>
                <a:lnTo>
                  <a:pt x="18113" y="64377"/>
                </a:lnTo>
                <a:lnTo>
                  <a:pt x="18113" y="63347"/>
                </a:lnTo>
                <a:lnTo>
                  <a:pt x="18113" y="63347"/>
                </a:lnTo>
                <a:lnTo>
                  <a:pt x="15849" y="63347"/>
                </a:lnTo>
                <a:lnTo>
                  <a:pt x="15849" y="63347"/>
                </a:lnTo>
                <a:lnTo>
                  <a:pt x="15849" y="62317"/>
                </a:lnTo>
                <a:lnTo>
                  <a:pt x="15849" y="62317"/>
                </a:lnTo>
                <a:lnTo>
                  <a:pt x="15849" y="62317"/>
                </a:lnTo>
                <a:lnTo>
                  <a:pt x="15849" y="60772"/>
                </a:lnTo>
                <a:lnTo>
                  <a:pt x="15849" y="60772"/>
                </a:lnTo>
                <a:lnTo>
                  <a:pt x="18113" y="60772"/>
                </a:lnTo>
                <a:lnTo>
                  <a:pt x="18113" y="60772"/>
                </a:lnTo>
                <a:lnTo>
                  <a:pt x="15849" y="60772"/>
                </a:lnTo>
                <a:lnTo>
                  <a:pt x="15849" y="59742"/>
                </a:lnTo>
                <a:lnTo>
                  <a:pt x="15849" y="59742"/>
                </a:lnTo>
                <a:lnTo>
                  <a:pt x="15849" y="59742"/>
                </a:lnTo>
                <a:lnTo>
                  <a:pt x="15849" y="59742"/>
                </a:lnTo>
                <a:lnTo>
                  <a:pt x="15849" y="59742"/>
                </a:lnTo>
                <a:lnTo>
                  <a:pt x="15849" y="58712"/>
                </a:lnTo>
                <a:lnTo>
                  <a:pt x="15849" y="58712"/>
                </a:lnTo>
                <a:lnTo>
                  <a:pt x="15849" y="58712"/>
                </a:lnTo>
                <a:lnTo>
                  <a:pt x="15849" y="58712"/>
                </a:lnTo>
                <a:lnTo>
                  <a:pt x="15849" y="58712"/>
                </a:lnTo>
                <a:lnTo>
                  <a:pt x="15849" y="57682"/>
                </a:lnTo>
                <a:lnTo>
                  <a:pt x="12452" y="57682"/>
                </a:lnTo>
                <a:lnTo>
                  <a:pt x="12452" y="57682"/>
                </a:lnTo>
                <a:lnTo>
                  <a:pt x="12452" y="57682"/>
                </a:lnTo>
                <a:lnTo>
                  <a:pt x="12452" y="57682"/>
                </a:lnTo>
                <a:lnTo>
                  <a:pt x="12452" y="56652"/>
                </a:lnTo>
                <a:lnTo>
                  <a:pt x="12452" y="56652"/>
                </a:lnTo>
                <a:lnTo>
                  <a:pt x="12452" y="56652"/>
                </a:lnTo>
                <a:lnTo>
                  <a:pt x="12452" y="56652"/>
                </a:lnTo>
                <a:lnTo>
                  <a:pt x="12452" y="55107"/>
                </a:lnTo>
                <a:lnTo>
                  <a:pt x="12452" y="55107"/>
                </a:lnTo>
                <a:lnTo>
                  <a:pt x="12452" y="55107"/>
                </a:lnTo>
                <a:lnTo>
                  <a:pt x="12452" y="55107"/>
                </a:lnTo>
                <a:lnTo>
                  <a:pt x="12452" y="54077"/>
                </a:lnTo>
                <a:lnTo>
                  <a:pt x="12452" y="54077"/>
                </a:lnTo>
                <a:lnTo>
                  <a:pt x="12452" y="54077"/>
                </a:lnTo>
                <a:lnTo>
                  <a:pt x="12452" y="53047"/>
                </a:lnTo>
                <a:lnTo>
                  <a:pt x="12452" y="53047"/>
                </a:lnTo>
                <a:lnTo>
                  <a:pt x="12452" y="53047"/>
                </a:lnTo>
                <a:lnTo>
                  <a:pt x="12452" y="52017"/>
                </a:lnTo>
                <a:lnTo>
                  <a:pt x="12452" y="52017"/>
                </a:lnTo>
                <a:lnTo>
                  <a:pt x="12452" y="52017"/>
                </a:lnTo>
                <a:lnTo>
                  <a:pt x="12452" y="50987"/>
                </a:lnTo>
                <a:lnTo>
                  <a:pt x="12452" y="50987"/>
                </a:lnTo>
                <a:lnTo>
                  <a:pt x="12452" y="50987"/>
                </a:lnTo>
                <a:lnTo>
                  <a:pt x="12452" y="50987"/>
                </a:lnTo>
                <a:lnTo>
                  <a:pt x="12452" y="50987"/>
                </a:lnTo>
                <a:lnTo>
                  <a:pt x="12452" y="49442"/>
                </a:lnTo>
                <a:lnTo>
                  <a:pt x="12452" y="49442"/>
                </a:lnTo>
                <a:lnTo>
                  <a:pt x="12452" y="49442"/>
                </a:lnTo>
                <a:lnTo>
                  <a:pt x="12452" y="48412"/>
                </a:lnTo>
                <a:lnTo>
                  <a:pt x="12452" y="48412"/>
                </a:lnTo>
                <a:lnTo>
                  <a:pt x="12452" y="48412"/>
                </a:lnTo>
                <a:lnTo>
                  <a:pt x="12452" y="48412"/>
                </a:lnTo>
                <a:lnTo>
                  <a:pt x="12452" y="48412"/>
                </a:lnTo>
                <a:lnTo>
                  <a:pt x="12452" y="47381"/>
                </a:lnTo>
                <a:lnTo>
                  <a:pt x="12452" y="47381"/>
                </a:lnTo>
                <a:lnTo>
                  <a:pt x="12452" y="47381"/>
                </a:lnTo>
                <a:lnTo>
                  <a:pt x="12452" y="47381"/>
                </a:lnTo>
                <a:lnTo>
                  <a:pt x="12452" y="47381"/>
                </a:lnTo>
                <a:lnTo>
                  <a:pt x="15849" y="47381"/>
                </a:lnTo>
                <a:lnTo>
                  <a:pt x="15849" y="46351"/>
                </a:lnTo>
                <a:lnTo>
                  <a:pt x="15849" y="46351"/>
                </a:lnTo>
                <a:lnTo>
                  <a:pt x="15849" y="46351"/>
                </a:lnTo>
                <a:lnTo>
                  <a:pt x="15849" y="46351"/>
                </a:lnTo>
                <a:lnTo>
                  <a:pt x="15849" y="45321"/>
                </a:lnTo>
                <a:lnTo>
                  <a:pt x="15849" y="45321"/>
                </a:lnTo>
                <a:lnTo>
                  <a:pt x="15849" y="45321"/>
                </a:lnTo>
                <a:lnTo>
                  <a:pt x="15849" y="45321"/>
                </a:lnTo>
                <a:lnTo>
                  <a:pt x="15849" y="45321"/>
                </a:lnTo>
                <a:lnTo>
                  <a:pt x="15849" y="43776"/>
                </a:lnTo>
                <a:lnTo>
                  <a:pt x="18113" y="43776"/>
                </a:lnTo>
                <a:lnTo>
                  <a:pt x="18113" y="43776"/>
                </a:lnTo>
                <a:lnTo>
                  <a:pt x="18113" y="43776"/>
                </a:lnTo>
                <a:lnTo>
                  <a:pt x="18113" y="43776"/>
                </a:lnTo>
                <a:lnTo>
                  <a:pt x="18113" y="42746"/>
                </a:lnTo>
                <a:lnTo>
                  <a:pt x="18113" y="42746"/>
                </a:lnTo>
                <a:lnTo>
                  <a:pt x="18113" y="42746"/>
                </a:lnTo>
                <a:lnTo>
                  <a:pt x="18113" y="42746"/>
                </a:lnTo>
                <a:lnTo>
                  <a:pt x="20377" y="42746"/>
                </a:lnTo>
                <a:lnTo>
                  <a:pt x="20377" y="41716"/>
                </a:lnTo>
                <a:lnTo>
                  <a:pt x="20377" y="41716"/>
                </a:lnTo>
                <a:lnTo>
                  <a:pt x="20377" y="41716"/>
                </a:lnTo>
                <a:lnTo>
                  <a:pt x="20377" y="41716"/>
                </a:lnTo>
                <a:lnTo>
                  <a:pt x="20377" y="41716"/>
                </a:lnTo>
                <a:lnTo>
                  <a:pt x="20377" y="40686"/>
                </a:lnTo>
                <a:lnTo>
                  <a:pt x="20377" y="40686"/>
                </a:lnTo>
                <a:lnTo>
                  <a:pt x="20377" y="40686"/>
                </a:lnTo>
                <a:lnTo>
                  <a:pt x="20377" y="40686"/>
                </a:lnTo>
                <a:lnTo>
                  <a:pt x="20377" y="40686"/>
                </a:lnTo>
                <a:lnTo>
                  <a:pt x="20377" y="40686"/>
                </a:lnTo>
                <a:lnTo>
                  <a:pt x="20377" y="39656"/>
                </a:lnTo>
                <a:lnTo>
                  <a:pt x="20377" y="39656"/>
                </a:lnTo>
                <a:lnTo>
                  <a:pt x="20377" y="39656"/>
                </a:lnTo>
                <a:lnTo>
                  <a:pt x="20377" y="39656"/>
                </a:lnTo>
                <a:lnTo>
                  <a:pt x="20377" y="38111"/>
                </a:lnTo>
                <a:lnTo>
                  <a:pt x="20377" y="38111"/>
                </a:lnTo>
                <a:lnTo>
                  <a:pt x="20377" y="38111"/>
                </a:lnTo>
                <a:lnTo>
                  <a:pt x="20377" y="38111"/>
                </a:lnTo>
                <a:lnTo>
                  <a:pt x="20377" y="37081"/>
                </a:lnTo>
                <a:lnTo>
                  <a:pt x="20377" y="37081"/>
                </a:lnTo>
                <a:lnTo>
                  <a:pt x="20377" y="37081"/>
                </a:lnTo>
                <a:lnTo>
                  <a:pt x="20377" y="37081"/>
                </a:lnTo>
                <a:lnTo>
                  <a:pt x="22641" y="37081"/>
                </a:lnTo>
                <a:lnTo>
                  <a:pt x="22641" y="37081"/>
                </a:lnTo>
                <a:lnTo>
                  <a:pt x="22641" y="37081"/>
                </a:lnTo>
                <a:lnTo>
                  <a:pt x="22641" y="37081"/>
                </a:lnTo>
                <a:lnTo>
                  <a:pt x="24905" y="37081"/>
                </a:lnTo>
                <a:lnTo>
                  <a:pt x="24905" y="37081"/>
                </a:lnTo>
                <a:lnTo>
                  <a:pt x="24905" y="37081"/>
                </a:lnTo>
                <a:lnTo>
                  <a:pt x="24905" y="37081"/>
                </a:lnTo>
                <a:lnTo>
                  <a:pt x="28301" y="37081"/>
                </a:lnTo>
                <a:lnTo>
                  <a:pt x="28301" y="37081"/>
                </a:lnTo>
                <a:lnTo>
                  <a:pt x="28301" y="37081"/>
                </a:lnTo>
                <a:lnTo>
                  <a:pt x="28301" y="37081"/>
                </a:lnTo>
                <a:lnTo>
                  <a:pt x="28301" y="37081"/>
                </a:lnTo>
                <a:lnTo>
                  <a:pt x="28301" y="37081"/>
                </a:lnTo>
                <a:lnTo>
                  <a:pt x="30566" y="37081"/>
                </a:lnTo>
                <a:lnTo>
                  <a:pt x="30566" y="37081"/>
                </a:lnTo>
                <a:lnTo>
                  <a:pt x="30566" y="37081"/>
                </a:lnTo>
                <a:lnTo>
                  <a:pt x="30566" y="36051"/>
                </a:lnTo>
                <a:lnTo>
                  <a:pt x="30566" y="36051"/>
                </a:lnTo>
                <a:lnTo>
                  <a:pt x="30566" y="36051"/>
                </a:lnTo>
                <a:lnTo>
                  <a:pt x="30566" y="36051"/>
                </a:lnTo>
                <a:lnTo>
                  <a:pt x="30566" y="36051"/>
                </a:lnTo>
                <a:lnTo>
                  <a:pt x="32830" y="36051"/>
                </a:lnTo>
                <a:lnTo>
                  <a:pt x="32830" y="35021"/>
                </a:lnTo>
                <a:lnTo>
                  <a:pt x="32830" y="35021"/>
                </a:lnTo>
                <a:lnTo>
                  <a:pt x="32830" y="35021"/>
                </a:lnTo>
                <a:lnTo>
                  <a:pt x="35094" y="35021"/>
                </a:lnTo>
                <a:lnTo>
                  <a:pt x="35094" y="36051"/>
                </a:lnTo>
                <a:lnTo>
                  <a:pt x="35094" y="36051"/>
                </a:lnTo>
                <a:lnTo>
                  <a:pt x="35094" y="36051"/>
                </a:lnTo>
                <a:lnTo>
                  <a:pt x="35094" y="36051"/>
                </a:lnTo>
                <a:lnTo>
                  <a:pt x="35094" y="36051"/>
                </a:lnTo>
                <a:lnTo>
                  <a:pt x="35094" y="36051"/>
                </a:lnTo>
                <a:lnTo>
                  <a:pt x="37358" y="36051"/>
                </a:lnTo>
                <a:lnTo>
                  <a:pt x="37358" y="36051"/>
                </a:lnTo>
                <a:lnTo>
                  <a:pt x="37358" y="35021"/>
                </a:lnTo>
                <a:lnTo>
                  <a:pt x="37358" y="35021"/>
                </a:lnTo>
                <a:lnTo>
                  <a:pt x="37358" y="35021"/>
                </a:lnTo>
                <a:lnTo>
                  <a:pt x="37358" y="35021"/>
                </a:lnTo>
                <a:lnTo>
                  <a:pt x="37358" y="35021"/>
                </a:lnTo>
                <a:lnTo>
                  <a:pt x="37358" y="33991"/>
                </a:lnTo>
                <a:lnTo>
                  <a:pt x="40754" y="33991"/>
                </a:lnTo>
                <a:lnTo>
                  <a:pt x="40754" y="33991"/>
                </a:lnTo>
                <a:lnTo>
                  <a:pt x="40754" y="33991"/>
                </a:lnTo>
                <a:lnTo>
                  <a:pt x="40754" y="33991"/>
                </a:lnTo>
                <a:lnTo>
                  <a:pt x="40754" y="33991"/>
                </a:lnTo>
                <a:lnTo>
                  <a:pt x="43018" y="33991"/>
                </a:lnTo>
                <a:lnTo>
                  <a:pt x="43018" y="33991"/>
                </a:lnTo>
                <a:lnTo>
                  <a:pt x="43018" y="33991"/>
                </a:lnTo>
                <a:lnTo>
                  <a:pt x="43018" y="33991"/>
                </a:lnTo>
                <a:lnTo>
                  <a:pt x="43018" y="33991"/>
                </a:lnTo>
                <a:lnTo>
                  <a:pt x="43018" y="33991"/>
                </a:lnTo>
                <a:lnTo>
                  <a:pt x="43018" y="32446"/>
                </a:lnTo>
                <a:lnTo>
                  <a:pt x="45283" y="32446"/>
                </a:lnTo>
                <a:lnTo>
                  <a:pt x="45283" y="33991"/>
                </a:lnTo>
                <a:lnTo>
                  <a:pt x="45283" y="33991"/>
                </a:lnTo>
                <a:lnTo>
                  <a:pt x="45283" y="33991"/>
                </a:lnTo>
                <a:lnTo>
                  <a:pt x="45283" y="33991"/>
                </a:lnTo>
                <a:lnTo>
                  <a:pt x="45283" y="33991"/>
                </a:lnTo>
                <a:lnTo>
                  <a:pt x="45283" y="33991"/>
                </a:lnTo>
                <a:lnTo>
                  <a:pt x="47547" y="33991"/>
                </a:lnTo>
                <a:lnTo>
                  <a:pt x="47547" y="33991"/>
                </a:lnTo>
                <a:lnTo>
                  <a:pt x="47547" y="32446"/>
                </a:lnTo>
                <a:lnTo>
                  <a:pt x="47547" y="32446"/>
                </a:lnTo>
                <a:lnTo>
                  <a:pt x="49811" y="32446"/>
                </a:lnTo>
                <a:lnTo>
                  <a:pt x="49811" y="33991"/>
                </a:lnTo>
                <a:lnTo>
                  <a:pt x="49811" y="33991"/>
                </a:lnTo>
                <a:lnTo>
                  <a:pt x="49811" y="33991"/>
                </a:lnTo>
                <a:lnTo>
                  <a:pt x="49811" y="33991"/>
                </a:lnTo>
                <a:lnTo>
                  <a:pt x="49811" y="35021"/>
                </a:lnTo>
                <a:lnTo>
                  <a:pt x="49811" y="35021"/>
                </a:lnTo>
                <a:lnTo>
                  <a:pt x="49811" y="33991"/>
                </a:lnTo>
                <a:lnTo>
                  <a:pt x="49811" y="33991"/>
                </a:lnTo>
                <a:lnTo>
                  <a:pt x="49811" y="33991"/>
                </a:lnTo>
                <a:lnTo>
                  <a:pt x="49811" y="32446"/>
                </a:lnTo>
                <a:lnTo>
                  <a:pt x="49811" y="32446"/>
                </a:lnTo>
                <a:lnTo>
                  <a:pt x="49811" y="32446"/>
                </a:lnTo>
                <a:lnTo>
                  <a:pt x="49811" y="32446"/>
                </a:lnTo>
                <a:lnTo>
                  <a:pt x="53207" y="32446"/>
                </a:lnTo>
                <a:lnTo>
                  <a:pt x="53207" y="31416"/>
                </a:lnTo>
                <a:lnTo>
                  <a:pt x="53207" y="31416"/>
                </a:lnTo>
                <a:lnTo>
                  <a:pt x="53207" y="31416"/>
                </a:lnTo>
                <a:lnTo>
                  <a:pt x="53207" y="31416"/>
                </a:lnTo>
                <a:lnTo>
                  <a:pt x="53207" y="31416"/>
                </a:lnTo>
                <a:lnTo>
                  <a:pt x="53207" y="31416"/>
                </a:lnTo>
                <a:lnTo>
                  <a:pt x="55471" y="31416"/>
                </a:lnTo>
                <a:lnTo>
                  <a:pt x="55471" y="30386"/>
                </a:lnTo>
                <a:lnTo>
                  <a:pt x="55471" y="30386"/>
                </a:lnTo>
                <a:lnTo>
                  <a:pt x="55471" y="30386"/>
                </a:lnTo>
                <a:lnTo>
                  <a:pt x="55471" y="30386"/>
                </a:lnTo>
                <a:lnTo>
                  <a:pt x="57735" y="30386"/>
                </a:lnTo>
                <a:lnTo>
                  <a:pt x="57735" y="30386"/>
                </a:lnTo>
                <a:lnTo>
                  <a:pt x="57735" y="30386"/>
                </a:lnTo>
                <a:lnTo>
                  <a:pt x="57735" y="29356"/>
                </a:lnTo>
                <a:lnTo>
                  <a:pt x="57735" y="29356"/>
                </a:lnTo>
                <a:lnTo>
                  <a:pt x="57735" y="29356"/>
                </a:lnTo>
                <a:lnTo>
                  <a:pt x="57735" y="29356"/>
                </a:lnTo>
                <a:lnTo>
                  <a:pt x="60000" y="29356"/>
                </a:lnTo>
                <a:lnTo>
                  <a:pt x="60000" y="29356"/>
                </a:lnTo>
                <a:lnTo>
                  <a:pt x="60000" y="29356"/>
                </a:lnTo>
                <a:lnTo>
                  <a:pt x="60000" y="29356"/>
                </a:lnTo>
                <a:lnTo>
                  <a:pt x="60000" y="28326"/>
                </a:lnTo>
                <a:lnTo>
                  <a:pt x="60000" y="28326"/>
                </a:lnTo>
                <a:lnTo>
                  <a:pt x="60000" y="29356"/>
                </a:lnTo>
                <a:lnTo>
                  <a:pt x="62264" y="29356"/>
                </a:lnTo>
                <a:lnTo>
                  <a:pt x="62264" y="29356"/>
                </a:lnTo>
                <a:lnTo>
                  <a:pt x="62264" y="29356"/>
                </a:lnTo>
                <a:lnTo>
                  <a:pt x="62264" y="29356"/>
                </a:lnTo>
                <a:lnTo>
                  <a:pt x="62264" y="29356"/>
                </a:lnTo>
                <a:lnTo>
                  <a:pt x="62264" y="29356"/>
                </a:lnTo>
                <a:lnTo>
                  <a:pt x="62264" y="28326"/>
                </a:lnTo>
                <a:lnTo>
                  <a:pt x="62264" y="28326"/>
                </a:lnTo>
                <a:lnTo>
                  <a:pt x="62264" y="28326"/>
                </a:lnTo>
                <a:lnTo>
                  <a:pt x="62264" y="28326"/>
                </a:lnTo>
                <a:lnTo>
                  <a:pt x="65660" y="28326"/>
                </a:lnTo>
                <a:lnTo>
                  <a:pt x="65660" y="26781"/>
                </a:lnTo>
                <a:lnTo>
                  <a:pt x="65660" y="26781"/>
                </a:lnTo>
                <a:lnTo>
                  <a:pt x="65660" y="26781"/>
                </a:lnTo>
                <a:lnTo>
                  <a:pt x="65660" y="26781"/>
                </a:lnTo>
                <a:lnTo>
                  <a:pt x="65660" y="26781"/>
                </a:lnTo>
                <a:lnTo>
                  <a:pt x="65660" y="26781"/>
                </a:lnTo>
                <a:lnTo>
                  <a:pt x="65660" y="25751"/>
                </a:lnTo>
                <a:lnTo>
                  <a:pt x="67924" y="25751"/>
                </a:lnTo>
                <a:lnTo>
                  <a:pt x="67924" y="25751"/>
                </a:lnTo>
                <a:lnTo>
                  <a:pt x="65660" y="25751"/>
                </a:lnTo>
                <a:lnTo>
                  <a:pt x="65660" y="25751"/>
                </a:lnTo>
                <a:lnTo>
                  <a:pt x="67924" y="25751"/>
                </a:lnTo>
                <a:lnTo>
                  <a:pt x="67924" y="24721"/>
                </a:lnTo>
                <a:lnTo>
                  <a:pt x="67924" y="24721"/>
                </a:lnTo>
                <a:lnTo>
                  <a:pt x="67924" y="24721"/>
                </a:lnTo>
                <a:lnTo>
                  <a:pt x="67924" y="24721"/>
                </a:lnTo>
                <a:lnTo>
                  <a:pt x="67924" y="24721"/>
                </a:lnTo>
                <a:lnTo>
                  <a:pt x="67924" y="24721"/>
                </a:lnTo>
                <a:lnTo>
                  <a:pt x="70188" y="24721"/>
                </a:lnTo>
                <a:lnTo>
                  <a:pt x="70188" y="24721"/>
                </a:lnTo>
                <a:lnTo>
                  <a:pt x="70188" y="24721"/>
                </a:lnTo>
                <a:lnTo>
                  <a:pt x="70188" y="24721"/>
                </a:lnTo>
                <a:lnTo>
                  <a:pt x="70188" y="24721"/>
                </a:lnTo>
                <a:lnTo>
                  <a:pt x="70188" y="24721"/>
                </a:lnTo>
                <a:lnTo>
                  <a:pt x="70188" y="24721"/>
                </a:lnTo>
                <a:lnTo>
                  <a:pt x="70188" y="24721"/>
                </a:lnTo>
                <a:lnTo>
                  <a:pt x="70188" y="24721"/>
                </a:lnTo>
                <a:lnTo>
                  <a:pt x="70188" y="25751"/>
                </a:lnTo>
                <a:lnTo>
                  <a:pt x="70188" y="25751"/>
                </a:lnTo>
                <a:lnTo>
                  <a:pt x="72452" y="25751"/>
                </a:lnTo>
                <a:lnTo>
                  <a:pt x="72452" y="25751"/>
                </a:lnTo>
                <a:lnTo>
                  <a:pt x="72452" y="24721"/>
                </a:lnTo>
                <a:lnTo>
                  <a:pt x="72452" y="24721"/>
                </a:lnTo>
                <a:lnTo>
                  <a:pt x="72452" y="24721"/>
                </a:lnTo>
                <a:lnTo>
                  <a:pt x="72452" y="24721"/>
                </a:lnTo>
                <a:lnTo>
                  <a:pt x="72452" y="24721"/>
                </a:lnTo>
                <a:lnTo>
                  <a:pt x="72452" y="24721"/>
                </a:lnTo>
                <a:lnTo>
                  <a:pt x="72452" y="24721"/>
                </a:lnTo>
                <a:lnTo>
                  <a:pt x="72452" y="23690"/>
                </a:lnTo>
                <a:lnTo>
                  <a:pt x="72452" y="23690"/>
                </a:lnTo>
                <a:lnTo>
                  <a:pt x="72452" y="23690"/>
                </a:lnTo>
                <a:lnTo>
                  <a:pt x="72452" y="22660"/>
                </a:lnTo>
                <a:lnTo>
                  <a:pt x="72452" y="22660"/>
                </a:lnTo>
                <a:lnTo>
                  <a:pt x="72452" y="22660"/>
                </a:lnTo>
                <a:lnTo>
                  <a:pt x="72452" y="22660"/>
                </a:lnTo>
                <a:lnTo>
                  <a:pt x="72452" y="21115"/>
                </a:lnTo>
                <a:lnTo>
                  <a:pt x="72452" y="21115"/>
                </a:lnTo>
                <a:lnTo>
                  <a:pt x="72452" y="21115"/>
                </a:lnTo>
                <a:lnTo>
                  <a:pt x="72452" y="21115"/>
                </a:lnTo>
                <a:lnTo>
                  <a:pt x="74716" y="21115"/>
                </a:lnTo>
                <a:lnTo>
                  <a:pt x="74716" y="20085"/>
                </a:lnTo>
                <a:lnTo>
                  <a:pt x="74716" y="20085"/>
                </a:lnTo>
                <a:lnTo>
                  <a:pt x="74716" y="20085"/>
                </a:lnTo>
                <a:lnTo>
                  <a:pt x="74716" y="20085"/>
                </a:lnTo>
                <a:lnTo>
                  <a:pt x="74716" y="20085"/>
                </a:lnTo>
                <a:lnTo>
                  <a:pt x="72452" y="20085"/>
                </a:lnTo>
                <a:lnTo>
                  <a:pt x="72452" y="19055"/>
                </a:lnTo>
                <a:lnTo>
                  <a:pt x="72452" y="19055"/>
                </a:lnTo>
                <a:lnTo>
                  <a:pt x="74716" y="19055"/>
                </a:lnTo>
                <a:lnTo>
                  <a:pt x="74716" y="19055"/>
                </a:lnTo>
                <a:lnTo>
                  <a:pt x="74716" y="18025"/>
                </a:lnTo>
                <a:lnTo>
                  <a:pt x="74716" y="18025"/>
                </a:lnTo>
                <a:lnTo>
                  <a:pt x="74716" y="18025"/>
                </a:lnTo>
                <a:lnTo>
                  <a:pt x="74716" y="18025"/>
                </a:lnTo>
                <a:lnTo>
                  <a:pt x="74716" y="18025"/>
                </a:lnTo>
                <a:lnTo>
                  <a:pt x="74716" y="18025"/>
                </a:lnTo>
                <a:lnTo>
                  <a:pt x="74716" y="18025"/>
                </a:lnTo>
                <a:lnTo>
                  <a:pt x="74716" y="19055"/>
                </a:lnTo>
                <a:lnTo>
                  <a:pt x="74716" y="19055"/>
                </a:lnTo>
                <a:lnTo>
                  <a:pt x="74716" y="19055"/>
                </a:lnTo>
                <a:lnTo>
                  <a:pt x="74716" y="19055"/>
                </a:lnTo>
                <a:lnTo>
                  <a:pt x="74716" y="19055"/>
                </a:lnTo>
                <a:lnTo>
                  <a:pt x="74716" y="20085"/>
                </a:lnTo>
                <a:lnTo>
                  <a:pt x="74716" y="20085"/>
                </a:lnTo>
                <a:lnTo>
                  <a:pt x="74716" y="20085"/>
                </a:lnTo>
                <a:lnTo>
                  <a:pt x="78113" y="20085"/>
                </a:lnTo>
                <a:lnTo>
                  <a:pt x="78113" y="20085"/>
                </a:lnTo>
                <a:lnTo>
                  <a:pt x="78113" y="20085"/>
                </a:lnTo>
                <a:lnTo>
                  <a:pt x="78113" y="20085"/>
                </a:lnTo>
                <a:lnTo>
                  <a:pt x="78113" y="20085"/>
                </a:lnTo>
                <a:lnTo>
                  <a:pt x="78113" y="19055"/>
                </a:lnTo>
                <a:lnTo>
                  <a:pt x="78113" y="19055"/>
                </a:lnTo>
                <a:lnTo>
                  <a:pt x="78113" y="19055"/>
                </a:lnTo>
                <a:lnTo>
                  <a:pt x="78113" y="19055"/>
                </a:lnTo>
                <a:lnTo>
                  <a:pt x="78113" y="19055"/>
                </a:lnTo>
                <a:lnTo>
                  <a:pt x="78113" y="19055"/>
                </a:lnTo>
                <a:lnTo>
                  <a:pt x="78113" y="18025"/>
                </a:lnTo>
                <a:lnTo>
                  <a:pt x="78113" y="18025"/>
                </a:lnTo>
                <a:lnTo>
                  <a:pt x="78113" y="18025"/>
                </a:lnTo>
                <a:lnTo>
                  <a:pt x="78113" y="18025"/>
                </a:lnTo>
                <a:lnTo>
                  <a:pt x="78113" y="18025"/>
                </a:lnTo>
                <a:lnTo>
                  <a:pt x="78113" y="18025"/>
                </a:lnTo>
                <a:lnTo>
                  <a:pt x="78113" y="16995"/>
                </a:lnTo>
                <a:lnTo>
                  <a:pt x="78113" y="16995"/>
                </a:lnTo>
                <a:lnTo>
                  <a:pt x="74716" y="16995"/>
                </a:lnTo>
                <a:lnTo>
                  <a:pt x="74716" y="16995"/>
                </a:lnTo>
                <a:lnTo>
                  <a:pt x="74716" y="15450"/>
                </a:lnTo>
                <a:lnTo>
                  <a:pt x="74716" y="15450"/>
                </a:lnTo>
                <a:lnTo>
                  <a:pt x="78113" y="15450"/>
                </a:lnTo>
                <a:lnTo>
                  <a:pt x="78113" y="15450"/>
                </a:lnTo>
                <a:lnTo>
                  <a:pt x="78113" y="14420"/>
                </a:lnTo>
                <a:lnTo>
                  <a:pt x="78113" y="14420"/>
                </a:lnTo>
                <a:lnTo>
                  <a:pt x="78113" y="14420"/>
                </a:lnTo>
                <a:lnTo>
                  <a:pt x="78113" y="14420"/>
                </a:lnTo>
                <a:lnTo>
                  <a:pt x="78113" y="13390"/>
                </a:lnTo>
                <a:lnTo>
                  <a:pt x="78113" y="13390"/>
                </a:lnTo>
                <a:lnTo>
                  <a:pt x="78113" y="13390"/>
                </a:lnTo>
                <a:lnTo>
                  <a:pt x="80377" y="13390"/>
                </a:lnTo>
                <a:lnTo>
                  <a:pt x="80377" y="13390"/>
                </a:lnTo>
                <a:lnTo>
                  <a:pt x="80377" y="14420"/>
                </a:lnTo>
                <a:lnTo>
                  <a:pt x="80377" y="14420"/>
                </a:lnTo>
                <a:lnTo>
                  <a:pt x="80377" y="14420"/>
                </a:lnTo>
                <a:lnTo>
                  <a:pt x="80377" y="14420"/>
                </a:lnTo>
                <a:lnTo>
                  <a:pt x="80377" y="14420"/>
                </a:lnTo>
                <a:lnTo>
                  <a:pt x="80377" y="15450"/>
                </a:lnTo>
                <a:lnTo>
                  <a:pt x="80377" y="15450"/>
                </a:lnTo>
                <a:lnTo>
                  <a:pt x="82641" y="15450"/>
                </a:lnTo>
                <a:lnTo>
                  <a:pt x="82641" y="15450"/>
                </a:lnTo>
                <a:lnTo>
                  <a:pt x="82641" y="15450"/>
                </a:lnTo>
                <a:lnTo>
                  <a:pt x="82641" y="16995"/>
                </a:lnTo>
                <a:lnTo>
                  <a:pt x="82641" y="16995"/>
                </a:lnTo>
                <a:lnTo>
                  <a:pt x="82641" y="15450"/>
                </a:lnTo>
                <a:lnTo>
                  <a:pt x="82641" y="15450"/>
                </a:lnTo>
                <a:lnTo>
                  <a:pt x="82641" y="15450"/>
                </a:lnTo>
                <a:lnTo>
                  <a:pt x="82641" y="14420"/>
                </a:lnTo>
                <a:lnTo>
                  <a:pt x="82641" y="14420"/>
                </a:lnTo>
                <a:lnTo>
                  <a:pt x="82641" y="14420"/>
                </a:lnTo>
                <a:lnTo>
                  <a:pt x="84905" y="14420"/>
                </a:lnTo>
                <a:lnTo>
                  <a:pt x="84905" y="13390"/>
                </a:lnTo>
                <a:lnTo>
                  <a:pt x="82641" y="13390"/>
                </a:lnTo>
                <a:lnTo>
                  <a:pt x="82641" y="13390"/>
                </a:lnTo>
                <a:lnTo>
                  <a:pt x="82641" y="13390"/>
                </a:lnTo>
                <a:lnTo>
                  <a:pt x="82641" y="13390"/>
                </a:lnTo>
                <a:lnTo>
                  <a:pt x="82641" y="13390"/>
                </a:lnTo>
                <a:lnTo>
                  <a:pt x="80377" y="13390"/>
                </a:lnTo>
                <a:lnTo>
                  <a:pt x="80377" y="13390"/>
                </a:lnTo>
                <a:lnTo>
                  <a:pt x="80377" y="12360"/>
                </a:lnTo>
                <a:lnTo>
                  <a:pt x="80377" y="12360"/>
                </a:lnTo>
                <a:lnTo>
                  <a:pt x="80377" y="12360"/>
                </a:lnTo>
                <a:lnTo>
                  <a:pt x="80377" y="12360"/>
                </a:lnTo>
                <a:lnTo>
                  <a:pt x="80377" y="12360"/>
                </a:lnTo>
                <a:lnTo>
                  <a:pt x="80377" y="11330"/>
                </a:lnTo>
                <a:lnTo>
                  <a:pt x="82641" y="11330"/>
                </a:lnTo>
                <a:lnTo>
                  <a:pt x="82641" y="11330"/>
                </a:lnTo>
                <a:lnTo>
                  <a:pt x="82641" y="11330"/>
                </a:lnTo>
                <a:lnTo>
                  <a:pt x="82641" y="11330"/>
                </a:lnTo>
                <a:lnTo>
                  <a:pt x="84905" y="11330"/>
                </a:lnTo>
                <a:lnTo>
                  <a:pt x="84905" y="11330"/>
                </a:lnTo>
                <a:lnTo>
                  <a:pt x="84905" y="12360"/>
                </a:lnTo>
                <a:lnTo>
                  <a:pt x="84905" y="12360"/>
                </a:lnTo>
                <a:lnTo>
                  <a:pt x="84905" y="12360"/>
                </a:lnTo>
                <a:lnTo>
                  <a:pt x="84905" y="12360"/>
                </a:lnTo>
                <a:lnTo>
                  <a:pt x="84905" y="13390"/>
                </a:lnTo>
                <a:lnTo>
                  <a:pt x="84905" y="13390"/>
                </a:lnTo>
                <a:lnTo>
                  <a:pt x="84905" y="13390"/>
                </a:lnTo>
                <a:lnTo>
                  <a:pt x="84905" y="13390"/>
                </a:lnTo>
                <a:lnTo>
                  <a:pt x="84905" y="13390"/>
                </a:lnTo>
                <a:lnTo>
                  <a:pt x="84905" y="13390"/>
                </a:lnTo>
                <a:lnTo>
                  <a:pt x="84905" y="13390"/>
                </a:lnTo>
                <a:lnTo>
                  <a:pt x="84905" y="13390"/>
                </a:lnTo>
                <a:lnTo>
                  <a:pt x="84905" y="13390"/>
                </a:lnTo>
                <a:lnTo>
                  <a:pt x="84905" y="12360"/>
                </a:lnTo>
                <a:lnTo>
                  <a:pt x="84905" y="12360"/>
                </a:lnTo>
                <a:lnTo>
                  <a:pt x="84905" y="12360"/>
                </a:lnTo>
                <a:lnTo>
                  <a:pt x="84905" y="12360"/>
                </a:lnTo>
                <a:lnTo>
                  <a:pt x="87169" y="12360"/>
                </a:lnTo>
                <a:lnTo>
                  <a:pt x="87169" y="12360"/>
                </a:lnTo>
                <a:lnTo>
                  <a:pt x="87169" y="12360"/>
                </a:lnTo>
                <a:lnTo>
                  <a:pt x="87169" y="13390"/>
                </a:lnTo>
                <a:lnTo>
                  <a:pt x="87169" y="13390"/>
                </a:lnTo>
                <a:lnTo>
                  <a:pt x="87169" y="13390"/>
                </a:lnTo>
                <a:lnTo>
                  <a:pt x="87169" y="13390"/>
                </a:lnTo>
                <a:lnTo>
                  <a:pt x="90566" y="13390"/>
                </a:lnTo>
                <a:lnTo>
                  <a:pt x="90566" y="13390"/>
                </a:lnTo>
                <a:lnTo>
                  <a:pt x="90566" y="13390"/>
                </a:lnTo>
                <a:lnTo>
                  <a:pt x="90566" y="13390"/>
                </a:lnTo>
                <a:lnTo>
                  <a:pt x="90566" y="12360"/>
                </a:lnTo>
                <a:lnTo>
                  <a:pt x="90566" y="12360"/>
                </a:lnTo>
                <a:lnTo>
                  <a:pt x="92830" y="12360"/>
                </a:lnTo>
                <a:lnTo>
                  <a:pt x="92830" y="12360"/>
                </a:lnTo>
                <a:lnTo>
                  <a:pt x="92830" y="11330"/>
                </a:lnTo>
                <a:lnTo>
                  <a:pt x="92830" y="11330"/>
                </a:lnTo>
                <a:lnTo>
                  <a:pt x="92830" y="11330"/>
                </a:lnTo>
                <a:lnTo>
                  <a:pt x="92830" y="9785"/>
                </a:lnTo>
                <a:lnTo>
                  <a:pt x="92830" y="9785"/>
                </a:lnTo>
                <a:lnTo>
                  <a:pt x="92830" y="9785"/>
                </a:lnTo>
                <a:lnTo>
                  <a:pt x="92830" y="9785"/>
                </a:lnTo>
                <a:lnTo>
                  <a:pt x="92830" y="9785"/>
                </a:lnTo>
                <a:lnTo>
                  <a:pt x="92830" y="8755"/>
                </a:lnTo>
                <a:lnTo>
                  <a:pt x="92830" y="8755"/>
                </a:lnTo>
                <a:lnTo>
                  <a:pt x="92830" y="8755"/>
                </a:lnTo>
                <a:lnTo>
                  <a:pt x="92830" y="8755"/>
                </a:lnTo>
                <a:lnTo>
                  <a:pt x="92830" y="7725"/>
                </a:lnTo>
                <a:lnTo>
                  <a:pt x="92830" y="7725"/>
                </a:lnTo>
                <a:lnTo>
                  <a:pt x="92830" y="7725"/>
                </a:lnTo>
                <a:lnTo>
                  <a:pt x="92830" y="7725"/>
                </a:lnTo>
                <a:lnTo>
                  <a:pt x="92830" y="6695"/>
                </a:lnTo>
                <a:lnTo>
                  <a:pt x="92830" y="6695"/>
                </a:lnTo>
                <a:lnTo>
                  <a:pt x="92830" y="6695"/>
                </a:lnTo>
                <a:lnTo>
                  <a:pt x="92830" y="6695"/>
                </a:lnTo>
                <a:lnTo>
                  <a:pt x="92830" y="5665"/>
                </a:lnTo>
                <a:lnTo>
                  <a:pt x="92830" y="5665"/>
                </a:lnTo>
                <a:lnTo>
                  <a:pt x="92830" y="5665"/>
                </a:lnTo>
                <a:lnTo>
                  <a:pt x="92830" y="5665"/>
                </a:lnTo>
                <a:lnTo>
                  <a:pt x="90566" y="5665"/>
                </a:lnTo>
                <a:lnTo>
                  <a:pt x="90566" y="4120"/>
                </a:lnTo>
                <a:lnTo>
                  <a:pt x="90566" y="4120"/>
                </a:lnTo>
                <a:lnTo>
                  <a:pt x="90566" y="5665"/>
                </a:lnTo>
                <a:lnTo>
                  <a:pt x="90566" y="5665"/>
                </a:lnTo>
                <a:lnTo>
                  <a:pt x="87169" y="5665"/>
                </a:lnTo>
                <a:lnTo>
                  <a:pt x="87169" y="4120"/>
                </a:lnTo>
                <a:lnTo>
                  <a:pt x="87169" y="4120"/>
                </a:lnTo>
                <a:lnTo>
                  <a:pt x="90566" y="4120"/>
                </a:lnTo>
                <a:lnTo>
                  <a:pt x="90566" y="4120"/>
                </a:lnTo>
                <a:lnTo>
                  <a:pt x="90566" y="4120"/>
                </a:lnTo>
                <a:lnTo>
                  <a:pt x="90566" y="4120"/>
                </a:lnTo>
                <a:lnTo>
                  <a:pt x="92830" y="4120"/>
                </a:lnTo>
                <a:lnTo>
                  <a:pt x="92830" y="4120"/>
                </a:lnTo>
                <a:lnTo>
                  <a:pt x="92830" y="4120"/>
                </a:lnTo>
                <a:lnTo>
                  <a:pt x="92830" y="4120"/>
                </a:lnTo>
                <a:lnTo>
                  <a:pt x="92830" y="4120"/>
                </a:lnTo>
                <a:lnTo>
                  <a:pt x="92830" y="4120"/>
                </a:lnTo>
                <a:lnTo>
                  <a:pt x="92830" y="3090"/>
                </a:lnTo>
                <a:lnTo>
                  <a:pt x="95094" y="3090"/>
                </a:lnTo>
                <a:lnTo>
                  <a:pt x="95094" y="3090"/>
                </a:lnTo>
                <a:lnTo>
                  <a:pt x="95094" y="3090"/>
                </a:lnTo>
                <a:lnTo>
                  <a:pt x="95094" y="3090"/>
                </a:lnTo>
                <a:lnTo>
                  <a:pt x="95094" y="3090"/>
                </a:lnTo>
                <a:lnTo>
                  <a:pt x="95094" y="3090"/>
                </a:lnTo>
                <a:lnTo>
                  <a:pt x="95094" y="2060"/>
                </a:lnTo>
                <a:lnTo>
                  <a:pt x="97358" y="2060"/>
                </a:lnTo>
                <a:lnTo>
                  <a:pt x="97358" y="2060"/>
                </a:lnTo>
                <a:lnTo>
                  <a:pt x="97358" y="2060"/>
                </a:lnTo>
                <a:lnTo>
                  <a:pt x="95094" y="2060"/>
                </a:lnTo>
                <a:lnTo>
                  <a:pt x="95094" y="2060"/>
                </a:lnTo>
                <a:lnTo>
                  <a:pt x="95094" y="2060"/>
                </a:lnTo>
                <a:lnTo>
                  <a:pt x="95094" y="2060"/>
                </a:lnTo>
                <a:lnTo>
                  <a:pt x="95094" y="1030"/>
                </a:lnTo>
                <a:lnTo>
                  <a:pt x="97358" y="1030"/>
                </a:lnTo>
                <a:lnTo>
                  <a:pt x="97358" y="1030"/>
                </a:lnTo>
                <a:lnTo>
                  <a:pt x="97358" y="1030"/>
                </a:lnTo>
                <a:lnTo>
                  <a:pt x="97358" y="1030"/>
                </a:lnTo>
                <a:lnTo>
                  <a:pt x="97358" y="1030"/>
                </a:lnTo>
                <a:lnTo>
                  <a:pt x="97358" y="0"/>
                </a:lnTo>
                <a:lnTo>
                  <a:pt x="99622" y="0"/>
                </a:lnTo>
                <a:lnTo>
                  <a:pt x="99622" y="0"/>
                </a:lnTo>
                <a:lnTo>
                  <a:pt x="99622" y="1030"/>
                </a:lnTo>
                <a:lnTo>
                  <a:pt x="99622" y="1030"/>
                </a:lnTo>
                <a:lnTo>
                  <a:pt x="99622" y="1030"/>
                </a:lnTo>
                <a:lnTo>
                  <a:pt x="99622" y="1030"/>
                </a:lnTo>
                <a:lnTo>
                  <a:pt x="99622" y="1030"/>
                </a:lnTo>
                <a:lnTo>
                  <a:pt x="99622" y="2060"/>
                </a:lnTo>
                <a:lnTo>
                  <a:pt x="99622" y="2060"/>
                </a:lnTo>
                <a:lnTo>
                  <a:pt x="103018" y="2060"/>
                </a:lnTo>
                <a:lnTo>
                  <a:pt x="103018" y="2060"/>
                </a:lnTo>
                <a:lnTo>
                  <a:pt x="103018" y="2060"/>
                </a:lnTo>
                <a:lnTo>
                  <a:pt x="103018" y="3090"/>
                </a:lnTo>
                <a:lnTo>
                  <a:pt x="103018" y="3090"/>
                </a:lnTo>
                <a:lnTo>
                  <a:pt x="103018" y="3090"/>
                </a:lnTo>
                <a:lnTo>
                  <a:pt x="103018" y="3090"/>
                </a:lnTo>
                <a:lnTo>
                  <a:pt x="103018" y="3090"/>
                </a:lnTo>
                <a:lnTo>
                  <a:pt x="103018" y="3090"/>
                </a:lnTo>
                <a:lnTo>
                  <a:pt x="103018" y="4120"/>
                </a:lnTo>
                <a:lnTo>
                  <a:pt x="105283" y="4120"/>
                </a:lnTo>
                <a:lnTo>
                  <a:pt x="105283" y="4120"/>
                </a:lnTo>
                <a:lnTo>
                  <a:pt x="105283" y="4120"/>
                </a:lnTo>
                <a:lnTo>
                  <a:pt x="105283" y="4120"/>
                </a:lnTo>
                <a:lnTo>
                  <a:pt x="105283" y="5665"/>
                </a:lnTo>
                <a:lnTo>
                  <a:pt x="105283" y="5665"/>
                </a:lnTo>
                <a:lnTo>
                  <a:pt x="105283" y="5665"/>
                </a:lnTo>
                <a:lnTo>
                  <a:pt x="105283" y="6695"/>
                </a:lnTo>
                <a:lnTo>
                  <a:pt x="105283" y="6695"/>
                </a:lnTo>
                <a:lnTo>
                  <a:pt x="105283" y="6695"/>
                </a:lnTo>
                <a:lnTo>
                  <a:pt x="107547" y="6695"/>
                </a:lnTo>
                <a:lnTo>
                  <a:pt x="107547" y="6695"/>
                </a:lnTo>
                <a:lnTo>
                  <a:pt x="107547" y="6695"/>
                </a:lnTo>
                <a:lnTo>
                  <a:pt x="107547" y="7725"/>
                </a:lnTo>
                <a:lnTo>
                  <a:pt x="107547" y="7725"/>
                </a:lnTo>
                <a:lnTo>
                  <a:pt x="107547" y="7725"/>
                </a:lnTo>
                <a:lnTo>
                  <a:pt x="109811" y="7725"/>
                </a:lnTo>
                <a:lnTo>
                  <a:pt x="109811" y="7725"/>
                </a:lnTo>
                <a:lnTo>
                  <a:pt x="109811" y="7725"/>
                </a:lnTo>
                <a:lnTo>
                  <a:pt x="109811" y="8755"/>
                </a:lnTo>
                <a:lnTo>
                  <a:pt x="109811" y="8755"/>
                </a:lnTo>
                <a:lnTo>
                  <a:pt x="109811" y="8755"/>
                </a:lnTo>
                <a:lnTo>
                  <a:pt x="109811" y="8755"/>
                </a:lnTo>
                <a:lnTo>
                  <a:pt x="109811" y="9785"/>
                </a:lnTo>
                <a:lnTo>
                  <a:pt x="109811" y="9785"/>
                </a:lnTo>
                <a:lnTo>
                  <a:pt x="109811" y="9785"/>
                </a:lnTo>
                <a:lnTo>
                  <a:pt x="109811" y="9785"/>
                </a:lnTo>
                <a:lnTo>
                  <a:pt x="109811" y="11330"/>
                </a:lnTo>
                <a:lnTo>
                  <a:pt x="109811" y="11330"/>
                </a:lnTo>
                <a:lnTo>
                  <a:pt x="109811" y="11330"/>
                </a:lnTo>
                <a:lnTo>
                  <a:pt x="109811" y="12360"/>
                </a:lnTo>
                <a:lnTo>
                  <a:pt x="109811" y="12360"/>
                </a:lnTo>
                <a:lnTo>
                  <a:pt x="109811" y="12360"/>
                </a:lnTo>
                <a:lnTo>
                  <a:pt x="109811" y="12360"/>
                </a:lnTo>
                <a:lnTo>
                  <a:pt x="112075" y="12360"/>
                </a:lnTo>
                <a:lnTo>
                  <a:pt x="112075" y="13390"/>
                </a:lnTo>
                <a:lnTo>
                  <a:pt x="112075" y="13390"/>
                </a:lnTo>
                <a:lnTo>
                  <a:pt x="112075" y="13390"/>
                </a:lnTo>
                <a:lnTo>
                  <a:pt x="112075" y="13390"/>
                </a:lnTo>
                <a:lnTo>
                  <a:pt x="112075" y="13390"/>
                </a:lnTo>
                <a:lnTo>
                  <a:pt x="112075" y="14420"/>
                </a:lnTo>
                <a:lnTo>
                  <a:pt x="112075" y="14420"/>
                </a:lnTo>
                <a:lnTo>
                  <a:pt x="112075" y="14420"/>
                </a:lnTo>
                <a:lnTo>
                  <a:pt x="112075" y="14420"/>
                </a:lnTo>
                <a:lnTo>
                  <a:pt x="112075" y="15450"/>
                </a:lnTo>
                <a:lnTo>
                  <a:pt x="112075" y="15450"/>
                </a:lnTo>
                <a:lnTo>
                  <a:pt x="115471" y="15450"/>
                </a:lnTo>
                <a:lnTo>
                  <a:pt x="115471" y="15450"/>
                </a:lnTo>
                <a:lnTo>
                  <a:pt x="115471" y="16995"/>
                </a:lnTo>
                <a:lnTo>
                  <a:pt x="115471" y="16995"/>
                </a:lnTo>
                <a:lnTo>
                  <a:pt x="115471" y="16995"/>
                </a:lnTo>
                <a:lnTo>
                  <a:pt x="115471" y="18025"/>
                </a:lnTo>
                <a:lnTo>
                  <a:pt x="115471" y="18025"/>
                </a:lnTo>
                <a:lnTo>
                  <a:pt x="115471" y="18025"/>
                </a:lnTo>
                <a:lnTo>
                  <a:pt x="115471" y="19055"/>
                </a:lnTo>
                <a:lnTo>
                  <a:pt x="115471" y="19055"/>
                </a:lnTo>
                <a:lnTo>
                  <a:pt x="115471" y="19055"/>
                </a:lnTo>
                <a:lnTo>
                  <a:pt x="115471" y="20085"/>
                </a:lnTo>
                <a:lnTo>
                  <a:pt x="115471" y="20085"/>
                </a:lnTo>
                <a:lnTo>
                  <a:pt x="115471" y="20085"/>
                </a:lnTo>
                <a:lnTo>
                  <a:pt x="115471" y="20085"/>
                </a:lnTo>
                <a:lnTo>
                  <a:pt x="115471" y="21115"/>
                </a:lnTo>
                <a:lnTo>
                  <a:pt x="115471" y="21115"/>
                </a:lnTo>
                <a:lnTo>
                  <a:pt x="115471" y="21115"/>
                </a:lnTo>
                <a:lnTo>
                  <a:pt x="115471" y="22660"/>
                </a:lnTo>
                <a:lnTo>
                  <a:pt x="115471" y="22660"/>
                </a:lnTo>
                <a:lnTo>
                  <a:pt x="115471" y="22660"/>
                </a:lnTo>
                <a:lnTo>
                  <a:pt x="115471" y="23690"/>
                </a:lnTo>
                <a:lnTo>
                  <a:pt x="115471" y="23690"/>
                </a:lnTo>
                <a:lnTo>
                  <a:pt x="115471" y="23690"/>
                </a:lnTo>
                <a:lnTo>
                  <a:pt x="115471" y="23690"/>
                </a:lnTo>
                <a:lnTo>
                  <a:pt x="115471" y="24721"/>
                </a:lnTo>
                <a:lnTo>
                  <a:pt x="115471" y="24721"/>
                </a:lnTo>
                <a:lnTo>
                  <a:pt x="115471" y="24721"/>
                </a:lnTo>
                <a:lnTo>
                  <a:pt x="115471" y="24721"/>
                </a:lnTo>
                <a:lnTo>
                  <a:pt x="115471" y="24721"/>
                </a:lnTo>
                <a:lnTo>
                  <a:pt x="115471" y="25751"/>
                </a:lnTo>
                <a:lnTo>
                  <a:pt x="115471" y="25751"/>
                </a:lnTo>
                <a:lnTo>
                  <a:pt x="117735" y="25751"/>
                </a:lnTo>
                <a:lnTo>
                  <a:pt x="117735" y="25751"/>
                </a:lnTo>
                <a:lnTo>
                  <a:pt x="117735" y="26781"/>
                </a:lnTo>
                <a:lnTo>
                  <a:pt x="117735" y="26781"/>
                </a:lnTo>
                <a:lnTo>
                  <a:pt x="117735" y="26781"/>
                </a:lnTo>
                <a:lnTo>
                  <a:pt x="117735" y="26781"/>
                </a:lnTo>
                <a:lnTo>
                  <a:pt x="117735" y="28326"/>
                </a:lnTo>
                <a:lnTo>
                  <a:pt x="117735" y="28326"/>
                </a:lnTo>
                <a:lnTo>
                  <a:pt x="117735" y="28326"/>
                </a:lnTo>
                <a:lnTo>
                  <a:pt x="117735" y="28326"/>
                </a:lnTo>
                <a:lnTo>
                  <a:pt x="117735" y="28326"/>
                </a:lnTo>
                <a:lnTo>
                  <a:pt x="120000" y="28326"/>
                </a:lnTo>
                <a:lnTo>
                  <a:pt x="120000" y="29356"/>
                </a:lnTo>
                <a:lnTo>
                  <a:pt x="120000" y="29356"/>
                </a:lnTo>
                <a:lnTo>
                  <a:pt x="120000" y="29356"/>
                </a:lnTo>
                <a:lnTo>
                  <a:pt x="120000" y="30386"/>
                </a:lnTo>
                <a:lnTo>
                  <a:pt x="120000" y="30386"/>
                </a:lnTo>
                <a:lnTo>
                  <a:pt x="120000" y="30386"/>
                </a:lnTo>
                <a:lnTo>
                  <a:pt x="120000" y="31416"/>
                </a:lnTo>
                <a:lnTo>
                  <a:pt x="120000" y="31416"/>
                </a:lnTo>
                <a:lnTo>
                  <a:pt x="117735" y="31416"/>
                </a:lnTo>
                <a:lnTo>
                  <a:pt x="117735" y="31416"/>
                </a:lnTo>
                <a:lnTo>
                  <a:pt x="117735" y="32446"/>
                </a:lnTo>
                <a:lnTo>
                  <a:pt x="117735" y="32446"/>
                </a:lnTo>
                <a:lnTo>
                  <a:pt x="117735" y="32446"/>
                </a:lnTo>
                <a:lnTo>
                  <a:pt x="117735" y="32446"/>
                </a:lnTo>
                <a:lnTo>
                  <a:pt x="117735" y="32446"/>
                </a:lnTo>
                <a:lnTo>
                  <a:pt x="117735" y="33991"/>
                </a:lnTo>
                <a:lnTo>
                  <a:pt x="117735" y="33991"/>
                </a:lnTo>
                <a:lnTo>
                  <a:pt x="117735" y="33991"/>
                </a:lnTo>
                <a:lnTo>
                  <a:pt x="117735" y="35021"/>
                </a:lnTo>
                <a:lnTo>
                  <a:pt x="117735" y="35021"/>
                </a:lnTo>
                <a:lnTo>
                  <a:pt x="117735" y="35021"/>
                </a:lnTo>
                <a:lnTo>
                  <a:pt x="117735" y="35021"/>
                </a:lnTo>
                <a:lnTo>
                  <a:pt x="115471" y="35021"/>
                </a:lnTo>
                <a:lnTo>
                  <a:pt x="115471" y="36051"/>
                </a:lnTo>
                <a:lnTo>
                  <a:pt x="115471" y="36051"/>
                </a:lnTo>
                <a:lnTo>
                  <a:pt x="115471" y="36051"/>
                </a:lnTo>
                <a:lnTo>
                  <a:pt x="115471" y="36051"/>
                </a:lnTo>
                <a:lnTo>
                  <a:pt x="115471" y="36051"/>
                </a:lnTo>
                <a:lnTo>
                  <a:pt x="112075" y="36051"/>
                </a:lnTo>
                <a:lnTo>
                  <a:pt x="112075" y="36051"/>
                </a:lnTo>
                <a:lnTo>
                  <a:pt x="112075" y="36051"/>
                </a:lnTo>
                <a:lnTo>
                  <a:pt x="112075" y="36051"/>
                </a:lnTo>
                <a:lnTo>
                  <a:pt x="112075" y="35021"/>
                </a:lnTo>
                <a:lnTo>
                  <a:pt x="109811" y="35021"/>
                </a:lnTo>
                <a:lnTo>
                  <a:pt x="109811" y="35021"/>
                </a:lnTo>
                <a:lnTo>
                  <a:pt x="109811" y="35021"/>
                </a:lnTo>
                <a:lnTo>
                  <a:pt x="109811" y="33991"/>
                </a:lnTo>
                <a:lnTo>
                  <a:pt x="109811" y="33991"/>
                </a:lnTo>
                <a:lnTo>
                  <a:pt x="109811" y="33991"/>
                </a:lnTo>
                <a:lnTo>
                  <a:pt x="109811" y="33991"/>
                </a:lnTo>
                <a:lnTo>
                  <a:pt x="109811" y="33991"/>
                </a:lnTo>
                <a:lnTo>
                  <a:pt x="109811" y="32446"/>
                </a:lnTo>
                <a:lnTo>
                  <a:pt x="109811" y="32446"/>
                </a:lnTo>
                <a:lnTo>
                  <a:pt x="109811" y="32446"/>
                </a:lnTo>
                <a:lnTo>
                  <a:pt x="109811" y="32446"/>
                </a:lnTo>
                <a:lnTo>
                  <a:pt x="109811" y="31416"/>
                </a:lnTo>
                <a:lnTo>
                  <a:pt x="109811" y="31416"/>
                </a:lnTo>
                <a:lnTo>
                  <a:pt x="109811" y="31416"/>
                </a:lnTo>
                <a:lnTo>
                  <a:pt x="107547" y="31416"/>
                </a:lnTo>
                <a:lnTo>
                  <a:pt x="107547" y="31416"/>
                </a:lnTo>
                <a:lnTo>
                  <a:pt x="107547" y="31416"/>
                </a:lnTo>
                <a:lnTo>
                  <a:pt x="107547" y="31416"/>
                </a:lnTo>
                <a:lnTo>
                  <a:pt x="107547" y="31416"/>
                </a:lnTo>
                <a:lnTo>
                  <a:pt x="107547" y="31416"/>
                </a:lnTo>
                <a:lnTo>
                  <a:pt x="107547" y="31416"/>
                </a:lnTo>
                <a:lnTo>
                  <a:pt x="107547" y="31416"/>
                </a:lnTo>
                <a:lnTo>
                  <a:pt x="107547" y="31416"/>
                </a:lnTo>
                <a:lnTo>
                  <a:pt x="105283" y="31416"/>
                </a:lnTo>
                <a:lnTo>
                  <a:pt x="105283" y="31416"/>
                </a:lnTo>
                <a:lnTo>
                  <a:pt x="105283" y="31416"/>
                </a:lnTo>
                <a:lnTo>
                  <a:pt x="105283" y="32446"/>
                </a:lnTo>
                <a:lnTo>
                  <a:pt x="105283" y="32446"/>
                </a:lnTo>
                <a:lnTo>
                  <a:pt x="105283" y="32446"/>
                </a:lnTo>
                <a:lnTo>
                  <a:pt x="105283" y="32446"/>
                </a:lnTo>
                <a:lnTo>
                  <a:pt x="105283" y="33991"/>
                </a:lnTo>
                <a:lnTo>
                  <a:pt x="107547" y="33991"/>
                </a:lnTo>
                <a:lnTo>
                  <a:pt x="107547" y="33991"/>
                </a:lnTo>
                <a:lnTo>
                  <a:pt x="107547" y="33991"/>
                </a:lnTo>
                <a:lnTo>
                  <a:pt x="107547" y="35021"/>
                </a:lnTo>
                <a:lnTo>
                  <a:pt x="107547" y="35021"/>
                </a:lnTo>
                <a:lnTo>
                  <a:pt x="107547" y="35021"/>
                </a:lnTo>
                <a:lnTo>
                  <a:pt x="107547" y="35021"/>
                </a:lnTo>
                <a:lnTo>
                  <a:pt x="107547" y="36051"/>
                </a:lnTo>
                <a:lnTo>
                  <a:pt x="107547" y="36051"/>
                </a:lnTo>
                <a:lnTo>
                  <a:pt x="107547" y="36051"/>
                </a:lnTo>
                <a:lnTo>
                  <a:pt x="107547" y="36051"/>
                </a:lnTo>
                <a:lnTo>
                  <a:pt x="107547" y="37081"/>
                </a:lnTo>
                <a:lnTo>
                  <a:pt x="107547" y="37081"/>
                </a:lnTo>
                <a:lnTo>
                  <a:pt x="107547" y="37081"/>
                </a:lnTo>
                <a:lnTo>
                  <a:pt x="107547" y="37081"/>
                </a:lnTo>
                <a:lnTo>
                  <a:pt x="107547" y="37081"/>
                </a:lnTo>
                <a:lnTo>
                  <a:pt x="107547" y="37081"/>
                </a:lnTo>
                <a:lnTo>
                  <a:pt x="109811" y="37081"/>
                </a:lnTo>
                <a:lnTo>
                  <a:pt x="109811" y="37081"/>
                </a:lnTo>
                <a:lnTo>
                  <a:pt x="109811" y="38111"/>
                </a:lnTo>
                <a:lnTo>
                  <a:pt x="109811" y="38111"/>
                </a:lnTo>
                <a:lnTo>
                  <a:pt x="109811" y="38111"/>
                </a:lnTo>
                <a:lnTo>
                  <a:pt x="107547" y="38111"/>
                </a:lnTo>
                <a:lnTo>
                  <a:pt x="107547" y="39656"/>
                </a:lnTo>
                <a:lnTo>
                  <a:pt x="107547" y="39656"/>
                </a:lnTo>
                <a:lnTo>
                  <a:pt x="109811" y="39656"/>
                </a:lnTo>
                <a:lnTo>
                  <a:pt x="109811" y="39656"/>
                </a:lnTo>
                <a:lnTo>
                  <a:pt x="109811" y="40686"/>
                </a:lnTo>
                <a:lnTo>
                  <a:pt x="109811" y="40686"/>
                </a:lnTo>
                <a:lnTo>
                  <a:pt x="109811" y="40686"/>
                </a:lnTo>
                <a:lnTo>
                  <a:pt x="107547" y="40686"/>
                </a:lnTo>
                <a:lnTo>
                  <a:pt x="107547" y="41716"/>
                </a:lnTo>
                <a:lnTo>
                  <a:pt x="107547" y="41716"/>
                </a:lnTo>
                <a:lnTo>
                  <a:pt x="107547" y="41716"/>
                </a:lnTo>
                <a:lnTo>
                  <a:pt x="107547" y="41716"/>
                </a:lnTo>
                <a:lnTo>
                  <a:pt x="107547" y="42746"/>
                </a:lnTo>
                <a:lnTo>
                  <a:pt x="107547" y="42746"/>
                </a:lnTo>
                <a:lnTo>
                  <a:pt x="107547" y="42746"/>
                </a:lnTo>
                <a:lnTo>
                  <a:pt x="107547" y="42746"/>
                </a:lnTo>
                <a:lnTo>
                  <a:pt x="107547" y="42746"/>
                </a:lnTo>
                <a:lnTo>
                  <a:pt x="107547" y="42746"/>
                </a:lnTo>
                <a:lnTo>
                  <a:pt x="107547" y="4377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3" name="Shape 253"/>
          <p:cNvSpPr/>
          <p:nvPr/>
        </p:nvSpPr>
        <p:spPr>
          <a:xfrm>
            <a:off x="5755482" y="4083052"/>
            <a:ext cx="41672" cy="107949"/>
          </a:xfrm>
          <a:custGeom>
            <a:avLst/>
            <a:gdLst/>
            <a:ahLst/>
            <a:cxnLst/>
            <a:rect l="0" t="0" r="0" b="0"/>
            <a:pathLst>
              <a:path w="120000" h="120000" extrusionOk="0">
                <a:moveTo>
                  <a:pt x="27428" y="19411"/>
                </a:moveTo>
                <a:lnTo>
                  <a:pt x="27428" y="19411"/>
                </a:lnTo>
                <a:lnTo>
                  <a:pt x="27428" y="14117"/>
                </a:lnTo>
                <a:lnTo>
                  <a:pt x="27428" y="14117"/>
                </a:lnTo>
                <a:lnTo>
                  <a:pt x="27428" y="14117"/>
                </a:lnTo>
                <a:lnTo>
                  <a:pt x="27428" y="14117"/>
                </a:lnTo>
                <a:lnTo>
                  <a:pt x="27428" y="14117"/>
                </a:lnTo>
                <a:lnTo>
                  <a:pt x="27428" y="10588"/>
                </a:lnTo>
                <a:lnTo>
                  <a:pt x="27428" y="10588"/>
                </a:lnTo>
                <a:lnTo>
                  <a:pt x="27428" y="10588"/>
                </a:lnTo>
                <a:lnTo>
                  <a:pt x="27428" y="10588"/>
                </a:lnTo>
                <a:lnTo>
                  <a:pt x="27428" y="10588"/>
                </a:lnTo>
                <a:lnTo>
                  <a:pt x="20571" y="10588"/>
                </a:lnTo>
                <a:lnTo>
                  <a:pt x="20571" y="10588"/>
                </a:lnTo>
                <a:lnTo>
                  <a:pt x="20571" y="10588"/>
                </a:lnTo>
                <a:lnTo>
                  <a:pt x="20571" y="10588"/>
                </a:lnTo>
                <a:lnTo>
                  <a:pt x="20571" y="10588"/>
                </a:lnTo>
                <a:lnTo>
                  <a:pt x="13714" y="10588"/>
                </a:lnTo>
                <a:lnTo>
                  <a:pt x="13714" y="10588"/>
                </a:lnTo>
                <a:lnTo>
                  <a:pt x="13714" y="10588"/>
                </a:lnTo>
                <a:lnTo>
                  <a:pt x="13714" y="10588"/>
                </a:lnTo>
                <a:lnTo>
                  <a:pt x="13714" y="7058"/>
                </a:lnTo>
                <a:lnTo>
                  <a:pt x="13714" y="7058"/>
                </a:lnTo>
                <a:lnTo>
                  <a:pt x="13714" y="7058"/>
                </a:lnTo>
                <a:lnTo>
                  <a:pt x="13714" y="7058"/>
                </a:lnTo>
                <a:lnTo>
                  <a:pt x="13714" y="3529"/>
                </a:lnTo>
                <a:lnTo>
                  <a:pt x="13714" y="3529"/>
                </a:lnTo>
                <a:lnTo>
                  <a:pt x="13714" y="3529"/>
                </a:lnTo>
                <a:lnTo>
                  <a:pt x="20571" y="3529"/>
                </a:lnTo>
                <a:lnTo>
                  <a:pt x="20571" y="3529"/>
                </a:lnTo>
                <a:lnTo>
                  <a:pt x="20571" y="3529"/>
                </a:lnTo>
                <a:lnTo>
                  <a:pt x="20571" y="3529"/>
                </a:lnTo>
                <a:lnTo>
                  <a:pt x="20571" y="3529"/>
                </a:lnTo>
                <a:lnTo>
                  <a:pt x="27428" y="3529"/>
                </a:lnTo>
                <a:lnTo>
                  <a:pt x="27428" y="3529"/>
                </a:lnTo>
                <a:lnTo>
                  <a:pt x="27428" y="3529"/>
                </a:lnTo>
                <a:lnTo>
                  <a:pt x="27428" y="3529"/>
                </a:lnTo>
                <a:lnTo>
                  <a:pt x="27428" y="0"/>
                </a:lnTo>
                <a:lnTo>
                  <a:pt x="37714" y="0"/>
                </a:lnTo>
                <a:lnTo>
                  <a:pt x="37714" y="0"/>
                </a:lnTo>
                <a:lnTo>
                  <a:pt x="37714" y="3529"/>
                </a:lnTo>
                <a:lnTo>
                  <a:pt x="37714" y="3529"/>
                </a:lnTo>
                <a:lnTo>
                  <a:pt x="37714" y="3529"/>
                </a:lnTo>
                <a:lnTo>
                  <a:pt x="44571" y="3529"/>
                </a:lnTo>
                <a:lnTo>
                  <a:pt x="44571" y="3529"/>
                </a:lnTo>
                <a:lnTo>
                  <a:pt x="44571" y="7058"/>
                </a:lnTo>
                <a:lnTo>
                  <a:pt x="44571" y="7058"/>
                </a:lnTo>
                <a:lnTo>
                  <a:pt x="44571" y="7058"/>
                </a:lnTo>
                <a:lnTo>
                  <a:pt x="44571" y="7058"/>
                </a:lnTo>
                <a:lnTo>
                  <a:pt x="44571" y="7058"/>
                </a:lnTo>
                <a:lnTo>
                  <a:pt x="44571" y="7058"/>
                </a:lnTo>
                <a:lnTo>
                  <a:pt x="51428" y="7058"/>
                </a:lnTo>
                <a:lnTo>
                  <a:pt x="51428" y="10588"/>
                </a:lnTo>
                <a:lnTo>
                  <a:pt x="51428" y="10588"/>
                </a:lnTo>
                <a:lnTo>
                  <a:pt x="51428" y="10588"/>
                </a:lnTo>
                <a:lnTo>
                  <a:pt x="51428" y="10588"/>
                </a:lnTo>
                <a:lnTo>
                  <a:pt x="51428" y="10588"/>
                </a:lnTo>
                <a:lnTo>
                  <a:pt x="51428" y="10588"/>
                </a:lnTo>
                <a:lnTo>
                  <a:pt x="51428" y="14117"/>
                </a:lnTo>
                <a:lnTo>
                  <a:pt x="58285" y="14117"/>
                </a:lnTo>
                <a:lnTo>
                  <a:pt x="58285" y="14117"/>
                </a:lnTo>
                <a:lnTo>
                  <a:pt x="58285" y="14117"/>
                </a:lnTo>
                <a:lnTo>
                  <a:pt x="58285" y="14117"/>
                </a:lnTo>
                <a:lnTo>
                  <a:pt x="58285" y="14117"/>
                </a:lnTo>
                <a:lnTo>
                  <a:pt x="65142" y="14117"/>
                </a:lnTo>
                <a:lnTo>
                  <a:pt x="65142" y="19411"/>
                </a:lnTo>
                <a:lnTo>
                  <a:pt x="65142" y="19411"/>
                </a:lnTo>
                <a:lnTo>
                  <a:pt x="65142" y="19411"/>
                </a:lnTo>
                <a:lnTo>
                  <a:pt x="65142" y="19411"/>
                </a:lnTo>
                <a:lnTo>
                  <a:pt x="65142" y="19411"/>
                </a:lnTo>
                <a:lnTo>
                  <a:pt x="65142" y="22941"/>
                </a:lnTo>
                <a:lnTo>
                  <a:pt x="65142" y="22941"/>
                </a:lnTo>
                <a:lnTo>
                  <a:pt x="65142" y="22941"/>
                </a:lnTo>
                <a:lnTo>
                  <a:pt x="65142" y="22941"/>
                </a:lnTo>
                <a:lnTo>
                  <a:pt x="65142" y="22941"/>
                </a:lnTo>
                <a:lnTo>
                  <a:pt x="75428" y="22941"/>
                </a:lnTo>
                <a:lnTo>
                  <a:pt x="75428" y="26470"/>
                </a:lnTo>
                <a:lnTo>
                  <a:pt x="75428" y="26470"/>
                </a:lnTo>
                <a:lnTo>
                  <a:pt x="75428" y="26470"/>
                </a:lnTo>
                <a:lnTo>
                  <a:pt x="75428" y="26470"/>
                </a:lnTo>
                <a:lnTo>
                  <a:pt x="75428" y="26470"/>
                </a:lnTo>
                <a:lnTo>
                  <a:pt x="75428" y="30000"/>
                </a:lnTo>
                <a:lnTo>
                  <a:pt x="75428" y="30000"/>
                </a:lnTo>
                <a:lnTo>
                  <a:pt x="75428" y="30000"/>
                </a:lnTo>
                <a:lnTo>
                  <a:pt x="82285" y="30000"/>
                </a:lnTo>
                <a:lnTo>
                  <a:pt x="82285" y="30000"/>
                </a:lnTo>
                <a:lnTo>
                  <a:pt x="82285" y="33529"/>
                </a:lnTo>
                <a:lnTo>
                  <a:pt x="82285" y="33529"/>
                </a:lnTo>
                <a:lnTo>
                  <a:pt x="82285" y="33529"/>
                </a:lnTo>
                <a:lnTo>
                  <a:pt x="82285" y="33529"/>
                </a:lnTo>
                <a:lnTo>
                  <a:pt x="82285" y="33529"/>
                </a:lnTo>
                <a:lnTo>
                  <a:pt x="89142" y="33529"/>
                </a:lnTo>
                <a:lnTo>
                  <a:pt x="89142" y="38823"/>
                </a:lnTo>
                <a:lnTo>
                  <a:pt x="89142" y="38823"/>
                </a:lnTo>
                <a:lnTo>
                  <a:pt x="89142" y="38823"/>
                </a:lnTo>
                <a:lnTo>
                  <a:pt x="89142" y="42352"/>
                </a:lnTo>
                <a:lnTo>
                  <a:pt x="89142" y="42352"/>
                </a:lnTo>
                <a:lnTo>
                  <a:pt x="89142" y="42352"/>
                </a:lnTo>
                <a:lnTo>
                  <a:pt x="89142" y="42352"/>
                </a:lnTo>
                <a:lnTo>
                  <a:pt x="89142" y="42352"/>
                </a:lnTo>
                <a:lnTo>
                  <a:pt x="89142" y="42352"/>
                </a:lnTo>
                <a:lnTo>
                  <a:pt x="89142" y="45882"/>
                </a:lnTo>
                <a:lnTo>
                  <a:pt x="96000" y="45882"/>
                </a:lnTo>
                <a:lnTo>
                  <a:pt x="96000" y="45882"/>
                </a:lnTo>
                <a:lnTo>
                  <a:pt x="96000" y="45882"/>
                </a:lnTo>
                <a:lnTo>
                  <a:pt x="96000" y="49411"/>
                </a:lnTo>
                <a:lnTo>
                  <a:pt x="96000" y="49411"/>
                </a:lnTo>
                <a:lnTo>
                  <a:pt x="96000" y="49411"/>
                </a:lnTo>
                <a:lnTo>
                  <a:pt x="96000" y="49411"/>
                </a:lnTo>
                <a:lnTo>
                  <a:pt x="96000" y="52941"/>
                </a:lnTo>
                <a:lnTo>
                  <a:pt x="96000" y="52941"/>
                </a:lnTo>
                <a:lnTo>
                  <a:pt x="96000" y="52941"/>
                </a:lnTo>
                <a:lnTo>
                  <a:pt x="96000" y="52941"/>
                </a:lnTo>
                <a:lnTo>
                  <a:pt x="96000" y="58235"/>
                </a:lnTo>
                <a:lnTo>
                  <a:pt x="96000" y="58235"/>
                </a:lnTo>
                <a:lnTo>
                  <a:pt x="96000" y="58235"/>
                </a:lnTo>
                <a:lnTo>
                  <a:pt x="102857" y="58235"/>
                </a:lnTo>
                <a:lnTo>
                  <a:pt x="102857" y="58235"/>
                </a:lnTo>
                <a:lnTo>
                  <a:pt x="102857" y="61764"/>
                </a:lnTo>
                <a:lnTo>
                  <a:pt x="102857" y="61764"/>
                </a:lnTo>
                <a:lnTo>
                  <a:pt x="102857" y="61764"/>
                </a:lnTo>
                <a:lnTo>
                  <a:pt x="102857" y="61764"/>
                </a:lnTo>
                <a:lnTo>
                  <a:pt x="102857" y="61764"/>
                </a:lnTo>
                <a:lnTo>
                  <a:pt x="102857" y="65294"/>
                </a:lnTo>
                <a:lnTo>
                  <a:pt x="113142" y="65294"/>
                </a:lnTo>
                <a:lnTo>
                  <a:pt x="113142" y="65294"/>
                </a:lnTo>
                <a:lnTo>
                  <a:pt x="113142" y="65294"/>
                </a:lnTo>
                <a:lnTo>
                  <a:pt x="113142" y="65294"/>
                </a:lnTo>
                <a:lnTo>
                  <a:pt x="113142" y="65294"/>
                </a:lnTo>
                <a:lnTo>
                  <a:pt x="113142" y="65294"/>
                </a:lnTo>
                <a:lnTo>
                  <a:pt x="113142" y="68823"/>
                </a:lnTo>
                <a:lnTo>
                  <a:pt x="113142" y="68823"/>
                </a:lnTo>
                <a:lnTo>
                  <a:pt x="113142" y="68823"/>
                </a:lnTo>
                <a:lnTo>
                  <a:pt x="113142" y="68823"/>
                </a:lnTo>
                <a:lnTo>
                  <a:pt x="113142" y="72352"/>
                </a:lnTo>
                <a:lnTo>
                  <a:pt x="113142" y="72352"/>
                </a:lnTo>
                <a:lnTo>
                  <a:pt x="120000" y="72352"/>
                </a:lnTo>
                <a:lnTo>
                  <a:pt x="120000" y="72352"/>
                </a:lnTo>
                <a:lnTo>
                  <a:pt x="120000" y="77647"/>
                </a:lnTo>
                <a:lnTo>
                  <a:pt x="120000" y="77647"/>
                </a:lnTo>
                <a:lnTo>
                  <a:pt x="120000" y="77647"/>
                </a:lnTo>
                <a:lnTo>
                  <a:pt x="120000" y="81176"/>
                </a:lnTo>
                <a:lnTo>
                  <a:pt x="120000" y="81176"/>
                </a:lnTo>
                <a:lnTo>
                  <a:pt x="120000" y="81176"/>
                </a:lnTo>
                <a:lnTo>
                  <a:pt x="120000" y="84705"/>
                </a:lnTo>
                <a:lnTo>
                  <a:pt x="120000" y="84705"/>
                </a:lnTo>
                <a:lnTo>
                  <a:pt x="120000" y="84705"/>
                </a:lnTo>
                <a:lnTo>
                  <a:pt x="120000" y="84705"/>
                </a:lnTo>
                <a:lnTo>
                  <a:pt x="120000" y="88235"/>
                </a:lnTo>
                <a:lnTo>
                  <a:pt x="120000" y="88235"/>
                </a:lnTo>
                <a:lnTo>
                  <a:pt x="120000" y="88235"/>
                </a:lnTo>
                <a:lnTo>
                  <a:pt x="120000" y="88235"/>
                </a:lnTo>
                <a:lnTo>
                  <a:pt x="120000" y="91764"/>
                </a:lnTo>
                <a:lnTo>
                  <a:pt x="120000" y="91764"/>
                </a:lnTo>
                <a:lnTo>
                  <a:pt x="120000" y="91764"/>
                </a:lnTo>
                <a:lnTo>
                  <a:pt x="113142" y="91764"/>
                </a:lnTo>
                <a:lnTo>
                  <a:pt x="113142" y="97058"/>
                </a:lnTo>
                <a:lnTo>
                  <a:pt x="113142" y="97058"/>
                </a:lnTo>
                <a:lnTo>
                  <a:pt x="113142" y="97058"/>
                </a:lnTo>
                <a:lnTo>
                  <a:pt x="113142" y="97058"/>
                </a:lnTo>
                <a:lnTo>
                  <a:pt x="113142" y="100588"/>
                </a:lnTo>
                <a:lnTo>
                  <a:pt x="113142" y="100588"/>
                </a:lnTo>
                <a:lnTo>
                  <a:pt x="113142" y="100588"/>
                </a:lnTo>
                <a:lnTo>
                  <a:pt x="113142" y="100588"/>
                </a:lnTo>
                <a:lnTo>
                  <a:pt x="113142" y="104117"/>
                </a:lnTo>
                <a:lnTo>
                  <a:pt x="113142" y="104117"/>
                </a:lnTo>
                <a:lnTo>
                  <a:pt x="113142" y="104117"/>
                </a:lnTo>
                <a:lnTo>
                  <a:pt x="102857" y="104117"/>
                </a:lnTo>
                <a:lnTo>
                  <a:pt x="102857" y="104117"/>
                </a:lnTo>
                <a:lnTo>
                  <a:pt x="102857" y="104117"/>
                </a:lnTo>
                <a:lnTo>
                  <a:pt x="102857" y="104117"/>
                </a:lnTo>
                <a:lnTo>
                  <a:pt x="102857" y="104117"/>
                </a:lnTo>
                <a:lnTo>
                  <a:pt x="102857" y="107647"/>
                </a:lnTo>
                <a:lnTo>
                  <a:pt x="96000" y="107647"/>
                </a:lnTo>
                <a:lnTo>
                  <a:pt x="96000" y="107647"/>
                </a:lnTo>
                <a:lnTo>
                  <a:pt x="96000" y="107647"/>
                </a:lnTo>
                <a:lnTo>
                  <a:pt x="96000" y="107647"/>
                </a:lnTo>
                <a:lnTo>
                  <a:pt x="96000" y="107647"/>
                </a:lnTo>
                <a:lnTo>
                  <a:pt x="96000" y="107647"/>
                </a:lnTo>
                <a:lnTo>
                  <a:pt x="96000" y="111176"/>
                </a:lnTo>
                <a:lnTo>
                  <a:pt x="89142" y="111176"/>
                </a:lnTo>
                <a:lnTo>
                  <a:pt x="89142" y="111176"/>
                </a:lnTo>
                <a:lnTo>
                  <a:pt x="89142" y="111176"/>
                </a:lnTo>
                <a:lnTo>
                  <a:pt x="89142" y="111176"/>
                </a:lnTo>
                <a:lnTo>
                  <a:pt x="89142" y="111176"/>
                </a:lnTo>
                <a:lnTo>
                  <a:pt x="89142" y="111176"/>
                </a:lnTo>
                <a:lnTo>
                  <a:pt x="82285" y="111176"/>
                </a:lnTo>
                <a:lnTo>
                  <a:pt x="82285" y="111176"/>
                </a:lnTo>
                <a:lnTo>
                  <a:pt x="82285" y="116470"/>
                </a:lnTo>
                <a:lnTo>
                  <a:pt x="82285" y="116470"/>
                </a:lnTo>
                <a:lnTo>
                  <a:pt x="75428" y="116470"/>
                </a:lnTo>
                <a:lnTo>
                  <a:pt x="75428" y="116470"/>
                </a:lnTo>
                <a:lnTo>
                  <a:pt x="75428" y="116470"/>
                </a:lnTo>
                <a:lnTo>
                  <a:pt x="75428" y="116470"/>
                </a:lnTo>
                <a:lnTo>
                  <a:pt x="75428" y="116470"/>
                </a:lnTo>
                <a:lnTo>
                  <a:pt x="65142" y="116470"/>
                </a:lnTo>
                <a:lnTo>
                  <a:pt x="65142" y="116470"/>
                </a:lnTo>
                <a:lnTo>
                  <a:pt x="65142" y="116470"/>
                </a:lnTo>
                <a:lnTo>
                  <a:pt x="65142" y="116470"/>
                </a:lnTo>
                <a:lnTo>
                  <a:pt x="65142" y="116470"/>
                </a:lnTo>
                <a:lnTo>
                  <a:pt x="65142" y="120000"/>
                </a:lnTo>
                <a:lnTo>
                  <a:pt x="58285" y="120000"/>
                </a:lnTo>
                <a:lnTo>
                  <a:pt x="58285" y="120000"/>
                </a:lnTo>
                <a:lnTo>
                  <a:pt x="58285" y="120000"/>
                </a:lnTo>
                <a:lnTo>
                  <a:pt x="58285" y="120000"/>
                </a:lnTo>
                <a:lnTo>
                  <a:pt x="51428" y="120000"/>
                </a:lnTo>
                <a:lnTo>
                  <a:pt x="51428" y="120000"/>
                </a:lnTo>
                <a:lnTo>
                  <a:pt x="51428" y="120000"/>
                </a:lnTo>
                <a:lnTo>
                  <a:pt x="51428" y="120000"/>
                </a:lnTo>
                <a:lnTo>
                  <a:pt x="44571" y="120000"/>
                </a:lnTo>
                <a:lnTo>
                  <a:pt x="44571" y="120000"/>
                </a:lnTo>
                <a:lnTo>
                  <a:pt x="44571" y="120000"/>
                </a:lnTo>
                <a:lnTo>
                  <a:pt x="44571" y="120000"/>
                </a:lnTo>
                <a:lnTo>
                  <a:pt x="44571" y="120000"/>
                </a:lnTo>
                <a:lnTo>
                  <a:pt x="37714" y="120000"/>
                </a:lnTo>
                <a:lnTo>
                  <a:pt x="37714" y="120000"/>
                </a:lnTo>
                <a:lnTo>
                  <a:pt x="37714" y="116470"/>
                </a:lnTo>
                <a:lnTo>
                  <a:pt x="37714" y="116470"/>
                </a:lnTo>
                <a:lnTo>
                  <a:pt x="27428" y="116470"/>
                </a:lnTo>
                <a:lnTo>
                  <a:pt x="27428" y="116470"/>
                </a:lnTo>
                <a:lnTo>
                  <a:pt x="27428" y="116470"/>
                </a:lnTo>
                <a:lnTo>
                  <a:pt x="27428" y="116470"/>
                </a:lnTo>
                <a:lnTo>
                  <a:pt x="27428" y="116470"/>
                </a:lnTo>
                <a:lnTo>
                  <a:pt x="27428" y="111176"/>
                </a:lnTo>
                <a:lnTo>
                  <a:pt x="27428" y="111176"/>
                </a:lnTo>
                <a:lnTo>
                  <a:pt x="27428" y="111176"/>
                </a:lnTo>
                <a:lnTo>
                  <a:pt x="27428" y="111176"/>
                </a:lnTo>
                <a:lnTo>
                  <a:pt x="20571" y="111176"/>
                </a:lnTo>
                <a:lnTo>
                  <a:pt x="20571" y="107647"/>
                </a:lnTo>
                <a:lnTo>
                  <a:pt x="20571" y="107647"/>
                </a:lnTo>
                <a:lnTo>
                  <a:pt x="20571" y="107647"/>
                </a:lnTo>
                <a:lnTo>
                  <a:pt x="20571" y="104117"/>
                </a:lnTo>
                <a:lnTo>
                  <a:pt x="20571" y="104117"/>
                </a:lnTo>
                <a:lnTo>
                  <a:pt x="20571" y="104117"/>
                </a:lnTo>
                <a:lnTo>
                  <a:pt x="20571" y="104117"/>
                </a:lnTo>
                <a:lnTo>
                  <a:pt x="20571" y="104117"/>
                </a:lnTo>
                <a:lnTo>
                  <a:pt x="20571" y="100588"/>
                </a:lnTo>
                <a:lnTo>
                  <a:pt x="20571" y="100588"/>
                </a:lnTo>
                <a:lnTo>
                  <a:pt x="20571" y="100588"/>
                </a:lnTo>
                <a:lnTo>
                  <a:pt x="20571" y="100588"/>
                </a:lnTo>
                <a:lnTo>
                  <a:pt x="20571" y="97058"/>
                </a:lnTo>
                <a:lnTo>
                  <a:pt x="20571" y="97058"/>
                </a:lnTo>
                <a:lnTo>
                  <a:pt x="20571" y="97058"/>
                </a:lnTo>
                <a:lnTo>
                  <a:pt x="20571" y="97058"/>
                </a:lnTo>
                <a:lnTo>
                  <a:pt x="13714" y="97058"/>
                </a:lnTo>
                <a:lnTo>
                  <a:pt x="13714" y="91764"/>
                </a:lnTo>
                <a:lnTo>
                  <a:pt x="13714" y="91764"/>
                </a:lnTo>
                <a:lnTo>
                  <a:pt x="13714" y="91764"/>
                </a:lnTo>
                <a:lnTo>
                  <a:pt x="13714" y="88235"/>
                </a:lnTo>
                <a:lnTo>
                  <a:pt x="13714" y="88235"/>
                </a:lnTo>
                <a:lnTo>
                  <a:pt x="13714" y="88235"/>
                </a:lnTo>
                <a:lnTo>
                  <a:pt x="13714" y="84705"/>
                </a:lnTo>
                <a:lnTo>
                  <a:pt x="13714" y="84705"/>
                </a:lnTo>
                <a:lnTo>
                  <a:pt x="13714" y="84705"/>
                </a:lnTo>
                <a:lnTo>
                  <a:pt x="13714" y="84705"/>
                </a:lnTo>
                <a:lnTo>
                  <a:pt x="13714" y="81176"/>
                </a:lnTo>
                <a:lnTo>
                  <a:pt x="13714" y="81176"/>
                </a:lnTo>
                <a:lnTo>
                  <a:pt x="13714" y="81176"/>
                </a:lnTo>
                <a:lnTo>
                  <a:pt x="13714" y="81176"/>
                </a:lnTo>
                <a:lnTo>
                  <a:pt x="13714" y="77647"/>
                </a:lnTo>
                <a:lnTo>
                  <a:pt x="13714" y="77647"/>
                </a:lnTo>
                <a:lnTo>
                  <a:pt x="13714" y="77647"/>
                </a:lnTo>
                <a:lnTo>
                  <a:pt x="13714" y="77647"/>
                </a:lnTo>
                <a:lnTo>
                  <a:pt x="13714" y="72352"/>
                </a:lnTo>
                <a:lnTo>
                  <a:pt x="13714" y="72352"/>
                </a:lnTo>
                <a:lnTo>
                  <a:pt x="13714" y="72352"/>
                </a:lnTo>
                <a:lnTo>
                  <a:pt x="13714" y="72352"/>
                </a:lnTo>
                <a:lnTo>
                  <a:pt x="13714" y="68823"/>
                </a:lnTo>
                <a:lnTo>
                  <a:pt x="13714" y="68823"/>
                </a:lnTo>
                <a:lnTo>
                  <a:pt x="13714" y="68823"/>
                </a:lnTo>
                <a:lnTo>
                  <a:pt x="13714" y="68823"/>
                </a:lnTo>
                <a:lnTo>
                  <a:pt x="13714" y="65294"/>
                </a:lnTo>
                <a:lnTo>
                  <a:pt x="13714" y="65294"/>
                </a:lnTo>
                <a:lnTo>
                  <a:pt x="13714" y="65294"/>
                </a:lnTo>
                <a:lnTo>
                  <a:pt x="13714" y="65294"/>
                </a:lnTo>
                <a:lnTo>
                  <a:pt x="13714" y="65294"/>
                </a:lnTo>
                <a:lnTo>
                  <a:pt x="13714" y="61764"/>
                </a:lnTo>
                <a:lnTo>
                  <a:pt x="13714" y="61764"/>
                </a:lnTo>
                <a:lnTo>
                  <a:pt x="6857" y="61764"/>
                </a:lnTo>
                <a:lnTo>
                  <a:pt x="6857" y="61764"/>
                </a:lnTo>
                <a:lnTo>
                  <a:pt x="6857" y="58235"/>
                </a:lnTo>
                <a:lnTo>
                  <a:pt x="6857" y="58235"/>
                </a:lnTo>
                <a:lnTo>
                  <a:pt x="6857" y="58235"/>
                </a:lnTo>
                <a:lnTo>
                  <a:pt x="6857" y="58235"/>
                </a:lnTo>
                <a:lnTo>
                  <a:pt x="6857" y="52941"/>
                </a:lnTo>
                <a:lnTo>
                  <a:pt x="6857" y="52941"/>
                </a:lnTo>
                <a:lnTo>
                  <a:pt x="6857" y="52941"/>
                </a:lnTo>
                <a:lnTo>
                  <a:pt x="6857" y="49411"/>
                </a:lnTo>
                <a:lnTo>
                  <a:pt x="6857" y="49411"/>
                </a:lnTo>
                <a:lnTo>
                  <a:pt x="6857" y="49411"/>
                </a:lnTo>
                <a:lnTo>
                  <a:pt x="6857" y="49411"/>
                </a:lnTo>
                <a:lnTo>
                  <a:pt x="6857" y="45882"/>
                </a:lnTo>
                <a:lnTo>
                  <a:pt x="13714" y="45882"/>
                </a:lnTo>
                <a:lnTo>
                  <a:pt x="13714" y="45882"/>
                </a:lnTo>
                <a:lnTo>
                  <a:pt x="13714" y="45882"/>
                </a:lnTo>
                <a:lnTo>
                  <a:pt x="13714" y="42352"/>
                </a:lnTo>
                <a:lnTo>
                  <a:pt x="13714" y="42352"/>
                </a:lnTo>
                <a:lnTo>
                  <a:pt x="13714" y="42352"/>
                </a:lnTo>
                <a:lnTo>
                  <a:pt x="13714" y="42352"/>
                </a:lnTo>
                <a:lnTo>
                  <a:pt x="13714" y="42352"/>
                </a:lnTo>
                <a:lnTo>
                  <a:pt x="13714" y="42352"/>
                </a:lnTo>
                <a:lnTo>
                  <a:pt x="13714" y="42352"/>
                </a:lnTo>
                <a:lnTo>
                  <a:pt x="13714" y="42352"/>
                </a:lnTo>
                <a:lnTo>
                  <a:pt x="13714" y="42352"/>
                </a:lnTo>
                <a:lnTo>
                  <a:pt x="20571" y="42352"/>
                </a:lnTo>
                <a:lnTo>
                  <a:pt x="20571" y="38823"/>
                </a:lnTo>
                <a:lnTo>
                  <a:pt x="20571" y="38823"/>
                </a:lnTo>
                <a:lnTo>
                  <a:pt x="20571" y="38823"/>
                </a:lnTo>
                <a:lnTo>
                  <a:pt x="20571" y="38823"/>
                </a:lnTo>
                <a:lnTo>
                  <a:pt x="20571" y="33529"/>
                </a:lnTo>
                <a:lnTo>
                  <a:pt x="20571" y="33529"/>
                </a:lnTo>
                <a:lnTo>
                  <a:pt x="20571" y="33529"/>
                </a:lnTo>
                <a:lnTo>
                  <a:pt x="20571" y="33529"/>
                </a:lnTo>
                <a:lnTo>
                  <a:pt x="20571" y="30000"/>
                </a:lnTo>
                <a:lnTo>
                  <a:pt x="20571" y="30000"/>
                </a:lnTo>
                <a:lnTo>
                  <a:pt x="20571" y="30000"/>
                </a:lnTo>
                <a:lnTo>
                  <a:pt x="20571" y="26470"/>
                </a:lnTo>
                <a:lnTo>
                  <a:pt x="13714" y="26470"/>
                </a:lnTo>
                <a:lnTo>
                  <a:pt x="13714" y="26470"/>
                </a:lnTo>
                <a:lnTo>
                  <a:pt x="13714" y="26470"/>
                </a:lnTo>
                <a:lnTo>
                  <a:pt x="13714" y="26470"/>
                </a:lnTo>
                <a:lnTo>
                  <a:pt x="13714" y="26470"/>
                </a:lnTo>
                <a:lnTo>
                  <a:pt x="6857" y="26470"/>
                </a:lnTo>
                <a:lnTo>
                  <a:pt x="6857" y="26470"/>
                </a:lnTo>
                <a:lnTo>
                  <a:pt x="6857" y="26470"/>
                </a:lnTo>
                <a:lnTo>
                  <a:pt x="6857" y="26470"/>
                </a:lnTo>
                <a:lnTo>
                  <a:pt x="0" y="26470"/>
                </a:lnTo>
                <a:lnTo>
                  <a:pt x="0" y="22941"/>
                </a:lnTo>
                <a:lnTo>
                  <a:pt x="0" y="22941"/>
                </a:lnTo>
                <a:lnTo>
                  <a:pt x="0" y="22941"/>
                </a:lnTo>
                <a:lnTo>
                  <a:pt x="0" y="22941"/>
                </a:lnTo>
                <a:lnTo>
                  <a:pt x="6857" y="22941"/>
                </a:lnTo>
                <a:lnTo>
                  <a:pt x="6857" y="22941"/>
                </a:lnTo>
                <a:lnTo>
                  <a:pt x="6857" y="22941"/>
                </a:lnTo>
                <a:lnTo>
                  <a:pt x="6857" y="22941"/>
                </a:lnTo>
                <a:lnTo>
                  <a:pt x="6857" y="22941"/>
                </a:lnTo>
                <a:lnTo>
                  <a:pt x="6857" y="22941"/>
                </a:lnTo>
                <a:lnTo>
                  <a:pt x="13714" y="22941"/>
                </a:lnTo>
                <a:lnTo>
                  <a:pt x="13714" y="22941"/>
                </a:lnTo>
                <a:lnTo>
                  <a:pt x="13714" y="22941"/>
                </a:lnTo>
                <a:lnTo>
                  <a:pt x="20571" y="22941"/>
                </a:lnTo>
                <a:lnTo>
                  <a:pt x="20571" y="22941"/>
                </a:lnTo>
                <a:lnTo>
                  <a:pt x="20571" y="22941"/>
                </a:lnTo>
                <a:lnTo>
                  <a:pt x="20571" y="26470"/>
                </a:lnTo>
                <a:lnTo>
                  <a:pt x="20571" y="26470"/>
                </a:lnTo>
                <a:lnTo>
                  <a:pt x="20571" y="26470"/>
                </a:lnTo>
                <a:lnTo>
                  <a:pt x="27428" y="26470"/>
                </a:lnTo>
                <a:lnTo>
                  <a:pt x="27428" y="22941"/>
                </a:lnTo>
                <a:lnTo>
                  <a:pt x="27428" y="22941"/>
                </a:lnTo>
                <a:lnTo>
                  <a:pt x="27428" y="22941"/>
                </a:lnTo>
                <a:lnTo>
                  <a:pt x="27428" y="22941"/>
                </a:lnTo>
                <a:lnTo>
                  <a:pt x="27428" y="22941"/>
                </a:lnTo>
                <a:lnTo>
                  <a:pt x="27428" y="19411"/>
                </a:lnTo>
                <a:lnTo>
                  <a:pt x="27428" y="19411"/>
                </a:lnTo>
                <a:lnTo>
                  <a:pt x="27428" y="1941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4" name="Shape 254"/>
          <p:cNvSpPr/>
          <p:nvPr/>
        </p:nvSpPr>
        <p:spPr>
          <a:xfrm>
            <a:off x="5755482" y="4083052"/>
            <a:ext cx="41672" cy="107949"/>
          </a:xfrm>
          <a:custGeom>
            <a:avLst/>
            <a:gdLst/>
            <a:ahLst/>
            <a:cxnLst/>
            <a:rect l="0" t="0" r="0" b="0"/>
            <a:pathLst>
              <a:path w="120000" h="120000" extrusionOk="0">
                <a:moveTo>
                  <a:pt x="27428" y="19411"/>
                </a:moveTo>
                <a:lnTo>
                  <a:pt x="27428" y="19411"/>
                </a:lnTo>
                <a:lnTo>
                  <a:pt x="27428" y="14117"/>
                </a:lnTo>
                <a:lnTo>
                  <a:pt x="27428" y="14117"/>
                </a:lnTo>
                <a:lnTo>
                  <a:pt x="27428" y="14117"/>
                </a:lnTo>
                <a:lnTo>
                  <a:pt x="27428" y="14117"/>
                </a:lnTo>
                <a:lnTo>
                  <a:pt x="27428" y="14117"/>
                </a:lnTo>
                <a:lnTo>
                  <a:pt x="27428" y="10588"/>
                </a:lnTo>
                <a:lnTo>
                  <a:pt x="27428" y="10588"/>
                </a:lnTo>
                <a:lnTo>
                  <a:pt x="27428" y="10588"/>
                </a:lnTo>
                <a:lnTo>
                  <a:pt x="27428" y="10588"/>
                </a:lnTo>
                <a:lnTo>
                  <a:pt x="27428" y="10588"/>
                </a:lnTo>
                <a:lnTo>
                  <a:pt x="20571" y="10588"/>
                </a:lnTo>
                <a:lnTo>
                  <a:pt x="20571" y="10588"/>
                </a:lnTo>
                <a:lnTo>
                  <a:pt x="20571" y="10588"/>
                </a:lnTo>
                <a:lnTo>
                  <a:pt x="20571" y="10588"/>
                </a:lnTo>
                <a:lnTo>
                  <a:pt x="20571" y="10588"/>
                </a:lnTo>
                <a:lnTo>
                  <a:pt x="13714" y="10588"/>
                </a:lnTo>
                <a:lnTo>
                  <a:pt x="13714" y="10588"/>
                </a:lnTo>
                <a:lnTo>
                  <a:pt x="13714" y="10588"/>
                </a:lnTo>
                <a:lnTo>
                  <a:pt x="13714" y="10588"/>
                </a:lnTo>
                <a:lnTo>
                  <a:pt x="13714" y="7058"/>
                </a:lnTo>
                <a:lnTo>
                  <a:pt x="13714" y="7058"/>
                </a:lnTo>
                <a:lnTo>
                  <a:pt x="13714" y="7058"/>
                </a:lnTo>
                <a:lnTo>
                  <a:pt x="13714" y="7058"/>
                </a:lnTo>
                <a:lnTo>
                  <a:pt x="13714" y="3529"/>
                </a:lnTo>
                <a:lnTo>
                  <a:pt x="13714" y="3529"/>
                </a:lnTo>
                <a:lnTo>
                  <a:pt x="13714" y="3529"/>
                </a:lnTo>
                <a:lnTo>
                  <a:pt x="20571" y="3529"/>
                </a:lnTo>
                <a:lnTo>
                  <a:pt x="20571" y="3529"/>
                </a:lnTo>
                <a:lnTo>
                  <a:pt x="20571" y="3529"/>
                </a:lnTo>
                <a:lnTo>
                  <a:pt x="20571" y="3529"/>
                </a:lnTo>
                <a:lnTo>
                  <a:pt x="20571" y="3529"/>
                </a:lnTo>
                <a:lnTo>
                  <a:pt x="27428" y="3529"/>
                </a:lnTo>
                <a:lnTo>
                  <a:pt x="27428" y="3529"/>
                </a:lnTo>
                <a:lnTo>
                  <a:pt x="27428" y="3529"/>
                </a:lnTo>
                <a:lnTo>
                  <a:pt x="27428" y="3529"/>
                </a:lnTo>
                <a:lnTo>
                  <a:pt x="27428" y="0"/>
                </a:lnTo>
                <a:lnTo>
                  <a:pt x="37714" y="0"/>
                </a:lnTo>
                <a:lnTo>
                  <a:pt x="37714" y="0"/>
                </a:lnTo>
                <a:lnTo>
                  <a:pt x="37714" y="3529"/>
                </a:lnTo>
                <a:lnTo>
                  <a:pt x="37714" y="3529"/>
                </a:lnTo>
                <a:lnTo>
                  <a:pt x="37714" y="3529"/>
                </a:lnTo>
                <a:lnTo>
                  <a:pt x="44571" y="3529"/>
                </a:lnTo>
                <a:lnTo>
                  <a:pt x="44571" y="3529"/>
                </a:lnTo>
                <a:lnTo>
                  <a:pt x="44571" y="7058"/>
                </a:lnTo>
                <a:lnTo>
                  <a:pt x="44571" y="7058"/>
                </a:lnTo>
                <a:lnTo>
                  <a:pt x="44571" y="7058"/>
                </a:lnTo>
                <a:lnTo>
                  <a:pt x="44571" y="7058"/>
                </a:lnTo>
                <a:lnTo>
                  <a:pt x="44571" y="7058"/>
                </a:lnTo>
                <a:lnTo>
                  <a:pt x="44571" y="7058"/>
                </a:lnTo>
                <a:lnTo>
                  <a:pt x="51428" y="7058"/>
                </a:lnTo>
                <a:lnTo>
                  <a:pt x="51428" y="10588"/>
                </a:lnTo>
                <a:lnTo>
                  <a:pt x="51428" y="10588"/>
                </a:lnTo>
                <a:lnTo>
                  <a:pt x="51428" y="10588"/>
                </a:lnTo>
                <a:lnTo>
                  <a:pt x="51428" y="10588"/>
                </a:lnTo>
                <a:lnTo>
                  <a:pt x="51428" y="10588"/>
                </a:lnTo>
                <a:lnTo>
                  <a:pt x="51428" y="10588"/>
                </a:lnTo>
                <a:lnTo>
                  <a:pt x="51428" y="14117"/>
                </a:lnTo>
                <a:lnTo>
                  <a:pt x="58285" y="14117"/>
                </a:lnTo>
                <a:lnTo>
                  <a:pt x="58285" y="14117"/>
                </a:lnTo>
                <a:lnTo>
                  <a:pt x="58285" y="14117"/>
                </a:lnTo>
                <a:lnTo>
                  <a:pt x="58285" y="14117"/>
                </a:lnTo>
                <a:lnTo>
                  <a:pt x="58285" y="14117"/>
                </a:lnTo>
                <a:lnTo>
                  <a:pt x="65142" y="14117"/>
                </a:lnTo>
                <a:lnTo>
                  <a:pt x="65142" y="19411"/>
                </a:lnTo>
                <a:lnTo>
                  <a:pt x="65142" y="19411"/>
                </a:lnTo>
                <a:lnTo>
                  <a:pt x="65142" y="19411"/>
                </a:lnTo>
                <a:lnTo>
                  <a:pt x="65142" y="19411"/>
                </a:lnTo>
                <a:lnTo>
                  <a:pt x="65142" y="19411"/>
                </a:lnTo>
                <a:lnTo>
                  <a:pt x="65142" y="22941"/>
                </a:lnTo>
                <a:lnTo>
                  <a:pt x="65142" y="22941"/>
                </a:lnTo>
                <a:lnTo>
                  <a:pt x="65142" y="22941"/>
                </a:lnTo>
                <a:lnTo>
                  <a:pt x="65142" y="22941"/>
                </a:lnTo>
                <a:lnTo>
                  <a:pt x="65142" y="22941"/>
                </a:lnTo>
                <a:lnTo>
                  <a:pt x="75428" y="22941"/>
                </a:lnTo>
                <a:lnTo>
                  <a:pt x="75428" y="26470"/>
                </a:lnTo>
                <a:lnTo>
                  <a:pt x="75428" y="26470"/>
                </a:lnTo>
                <a:lnTo>
                  <a:pt x="75428" y="26470"/>
                </a:lnTo>
                <a:lnTo>
                  <a:pt x="75428" y="26470"/>
                </a:lnTo>
                <a:lnTo>
                  <a:pt x="75428" y="26470"/>
                </a:lnTo>
                <a:lnTo>
                  <a:pt x="75428" y="30000"/>
                </a:lnTo>
                <a:lnTo>
                  <a:pt x="75428" y="30000"/>
                </a:lnTo>
                <a:lnTo>
                  <a:pt x="75428" y="30000"/>
                </a:lnTo>
                <a:lnTo>
                  <a:pt x="82285" y="30000"/>
                </a:lnTo>
                <a:lnTo>
                  <a:pt x="82285" y="30000"/>
                </a:lnTo>
                <a:lnTo>
                  <a:pt x="82285" y="33529"/>
                </a:lnTo>
                <a:lnTo>
                  <a:pt x="82285" y="33529"/>
                </a:lnTo>
                <a:lnTo>
                  <a:pt x="82285" y="33529"/>
                </a:lnTo>
                <a:lnTo>
                  <a:pt x="82285" y="33529"/>
                </a:lnTo>
                <a:lnTo>
                  <a:pt x="82285" y="33529"/>
                </a:lnTo>
                <a:lnTo>
                  <a:pt x="89142" y="33529"/>
                </a:lnTo>
                <a:lnTo>
                  <a:pt x="89142" y="38823"/>
                </a:lnTo>
                <a:lnTo>
                  <a:pt x="89142" y="38823"/>
                </a:lnTo>
                <a:lnTo>
                  <a:pt x="89142" y="38823"/>
                </a:lnTo>
                <a:lnTo>
                  <a:pt x="89142" y="42352"/>
                </a:lnTo>
                <a:lnTo>
                  <a:pt x="89142" y="42352"/>
                </a:lnTo>
                <a:lnTo>
                  <a:pt x="89142" y="42352"/>
                </a:lnTo>
                <a:lnTo>
                  <a:pt x="89142" y="42352"/>
                </a:lnTo>
                <a:lnTo>
                  <a:pt x="89142" y="42352"/>
                </a:lnTo>
                <a:lnTo>
                  <a:pt x="89142" y="42352"/>
                </a:lnTo>
                <a:lnTo>
                  <a:pt x="89142" y="45882"/>
                </a:lnTo>
                <a:lnTo>
                  <a:pt x="96000" y="45882"/>
                </a:lnTo>
                <a:lnTo>
                  <a:pt x="96000" y="45882"/>
                </a:lnTo>
                <a:lnTo>
                  <a:pt x="96000" y="45882"/>
                </a:lnTo>
                <a:lnTo>
                  <a:pt x="96000" y="49411"/>
                </a:lnTo>
                <a:lnTo>
                  <a:pt x="96000" y="49411"/>
                </a:lnTo>
                <a:lnTo>
                  <a:pt x="96000" y="49411"/>
                </a:lnTo>
                <a:lnTo>
                  <a:pt x="96000" y="49411"/>
                </a:lnTo>
                <a:lnTo>
                  <a:pt x="96000" y="52941"/>
                </a:lnTo>
                <a:lnTo>
                  <a:pt x="96000" y="52941"/>
                </a:lnTo>
                <a:lnTo>
                  <a:pt x="96000" y="52941"/>
                </a:lnTo>
                <a:lnTo>
                  <a:pt x="96000" y="52941"/>
                </a:lnTo>
                <a:lnTo>
                  <a:pt x="96000" y="58235"/>
                </a:lnTo>
                <a:lnTo>
                  <a:pt x="96000" y="58235"/>
                </a:lnTo>
                <a:lnTo>
                  <a:pt x="96000" y="58235"/>
                </a:lnTo>
                <a:lnTo>
                  <a:pt x="102857" y="58235"/>
                </a:lnTo>
                <a:lnTo>
                  <a:pt x="102857" y="58235"/>
                </a:lnTo>
                <a:lnTo>
                  <a:pt x="102857" y="61764"/>
                </a:lnTo>
                <a:lnTo>
                  <a:pt x="102857" y="61764"/>
                </a:lnTo>
                <a:lnTo>
                  <a:pt x="102857" y="61764"/>
                </a:lnTo>
                <a:lnTo>
                  <a:pt x="102857" y="61764"/>
                </a:lnTo>
                <a:lnTo>
                  <a:pt x="102857" y="61764"/>
                </a:lnTo>
                <a:lnTo>
                  <a:pt x="102857" y="65294"/>
                </a:lnTo>
                <a:lnTo>
                  <a:pt x="113142" y="65294"/>
                </a:lnTo>
                <a:lnTo>
                  <a:pt x="113142" y="65294"/>
                </a:lnTo>
                <a:lnTo>
                  <a:pt x="113142" y="65294"/>
                </a:lnTo>
                <a:lnTo>
                  <a:pt x="113142" y="65294"/>
                </a:lnTo>
                <a:lnTo>
                  <a:pt x="113142" y="65294"/>
                </a:lnTo>
                <a:lnTo>
                  <a:pt x="113142" y="65294"/>
                </a:lnTo>
                <a:lnTo>
                  <a:pt x="113142" y="68823"/>
                </a:lnTo>
                <a:lnTo>
                  <a:pt x="113142" y="68823"/>
                </a:lnTo>
                <a:lnTo>
                  <a:pt x="113142" y="68823"/>
                </a:lnTo>
                <a:lnTo>
                  <a:pt x="113142" y="68823"/>
                </a:lnTo>
                <a:lnTo>
                  <a:pt x="113142" y="72352"/>
                </a:lnTo>
                <a:lnTo>
                  <a:pt x="113142" y="72352"/>
                </a:lnTo>
                <a:lnTo>
                  <a:pt x="120000" y="72352"/>
                </a:lnTo>
                <a:lnTo>
                  <a:pt x="120000" y="72352"/>
                </a:lnTo>
                <a:lnTo>
                  <a:pt x="120000" y="77647"/>
                </a:lnTo>
                <a:lnTo>
                  <a:pt x="120000" y="77647"/>
                </a:lnTo>
                <a:lnTo>
                  <a:pt x="120000" y="77647"/>
                </a:lnTo>
                <a:lnTo>
                  <a:pt x="120000" y="81176"/>
                </a:lnTo>
                <a:lnTo>
                  <a:pt x="120000" y="81176"/>
                </a:lnTo>
                <a:lnTo>
                  <a:pt x="120000" y="81176"/>
                </a:lnTo>
                <a:lnTo>
                  <a:pt x="120000" y="84705"/>
                </a:lnTo>
                <a:lnTo>
                  <a:pt x="120000" y="84705"/>
                </a:lnTo>
                <a:lnTo>
                  <a:pt x="120000" y="84705"/>
                </a:lnTo>
                <a:lnTo>
                  <a:pt x="120000" y="84705"/>
                </a:lnTo>
                <a:lnTo>
                  <a:pt x="120000" y="88235"/>
                </a:lnTo>
                <a:lnTo>
                  <a:pt x="120000" y="88235"/>
                </a:lnTo>
                <a:lnTo>
                  <a:pt x="120000" y="88235"/>
                </a:lnTo>
                <a:lnTo>
                  <a:pt x="120000" y="88235"/>
                </a:lnTo>
                <a:lnTo>
                  <a:pt x="120000" y="91764"/>
                </a:lnTo>
                <a:lnTo>
                  <a:pt x="120000" y="91764"/>
                </a:lnTo>
                <a:lnTo>
                  <a:pt x="120000" y="91764"/>
                </a:lnTo>
                <a:lnTo>
                  <a:pt x="113142" y="91764"/>
                </a:lnTo>
                <a:lnTo>
                  <a:pt x="113142" y="97058"/>
                </a:lnTo>
                <a:lnTo>
                  <a:pt x="113142" y="97058"/>
                </a:lnTo>
                <a:lnTo>
                  <a:pt x="113142" y="97058"/>
                </a:lnTo>
                <a:lnTo>
                  <a:pt x="113142" y="97058"/>
                </a:lnTo>
                <a:lnTo>
                  <a:pt x="113142" y="100588"/>
                </a:lnTo>
                <a:lnTo>
                  <a:pt x="113142" y="100588"/>
                </a:lnTo>
                <a:lnTo>
                  <a:pt x="113142" y="100588"/>
                </a:lnTo>
                <a:lnTo>
                  <a:pt x="113142" y="100588"/>
                </a:lnTo>
                <a:lnTo>
                  <a:pt x="113142" y="104117"/>
                </a:lnTo>
                <a:lnTo>
                  <a:pt x="113142" y="104117"/>
                </a:lnTo>
                <a:lnTo>
                  <a:pt x="113142" y="104117"/>
                </a:lnTo>
                <a:lnTo>
                  <a:pt x="102857" y="104117"/>
                </a:lnTo>
                <a:lnTo>
                  <a:pt x="102857" y="104117"/>
                </a:lnTo>
                <a:lnTo>
                  <a:pt x="102857" y="104117"/>
                </a:lnTo>
                <a:lnTo>
                  <a:pt x="102857" y="104117"/>
                </a:lnTo>
                <a:lnTo>
                  <a:pt x="102857" y="104117"/>
                </a:lnTo>
                <a:lnTo>
                  <a:pt x="102857" y="107647"/>
                </a:lnTo>
                <a:lnTo>
                  <a:pt x="96000" y="107647"/>
                </a:lnTo>
                <a:lnTo>
                  <a:pt x="96000" y="107647"/>
                </a:lnTo>
                <a:lnTo>
                  <a:pt x="96000" y="107647"/>
                </a:lnTo>
                <a:lnTo>
                  <a:pt x="96000" y="107647"/>
                </a:lnTo>
                <a:lnTo>
                  <a:pt x="96000" y="107647"/>
                </a:lnTo>
                <a:lnTo>
                  <a:pt x="96000" y="107647"/>
                </a:lnTo>
                <a:lnTo>
                  <a:pt x="96000" y="111176"/>
                </a:lnTo>
                <a:lnTo>
                  <a:pt x="89142" y="111176"/>
                </a:lnTo>
                <a:lnTo>
                  <a:pt x="89142" y="111176"/>
                </a:lnTo>
                <a:lnTo>
                  <a:pt x="89142" y="111176"/>
                </a:lnTo>
                <a:lnTo>
                  <a:pt x="89142" y="111176"/>
                </a:lnTo>
                <a:lnTo>
                  <a:pt x="89142" y="111176"/>
                </a:lnTo>
                <a:lnTo>
                  <a:pt x="89142" y="111176"/>
                </a:lnTo>
                <a:lnTo>
                  <a:pt x="82285" y="111176"/>
                </a:lnTo>
                <a:lnTo>
                  <a:pt x="82285" y="111176"/>
                </a:lnTo>
                <a:lnTo>
                  <a:pt x="82285" y="116470"/>
                </a:lnTo>
                <a:lnTo>
                  <a:pt x="82285" y="116470"/>
                </a:lnTo>
                <a:lnTo>
                  <a:pt x="75428" y="116470"/>
                </a:lnTo>
                <a:lnTo>
                  <a:pt x="75428" y="116470"/>
                </a:lnTo>
                <a:lnTo>
                  <a:pt x="75428" y="116470"/>
                </a:lnTo>
                <a:lnTo>
                  <a:pt x="75428" y="116470"/>
                </a:lnTo>
                <a:lnTo>
                  <a:pt x="75428" y="116470"/>
                </a:lnTo>
                <a:lnTo>
                  <a:pt x="65142" y="116470"/>
                </a:lnTo>
                <a:lnTo>
                  <a:pt x="65142" y="116470"/>
                </a:lnTo>
                <a:lnTo>
                  <a:pt x="65142" y="116470"/>
                </a:lnTo>
                <a:lnTo>
                  <a:pt x="65142" y="116470"/>
                </a:lnTo>
                <a:lnTo>
                  <a:pt x="65142" y="116470"/>
                </a:lnTo>
                <a:lnTo>
                  <a:pt x="65142" y="120000"/>
                </a:lnTo>
                <a:lnTo>
                  <a:pt x="58285" y="120000"/>
                </a:lnTo>
                <a:lnTo>
                  <a:pt x="58285" y="120000"/>
                </a:lnTo>
                <a:lnTo>
                  <a:pt x="58285" y="120000"/>
                </a:lnTo>
                <a:lnTo>
                  <a:pt x="58285" y="120000"/>
                </a:lnTo>
                <a:lnTo>
                  <a:pt x="51428" y="120000"/>
                </a:lnTo>
                <a:lnTo>
                  <a:pt x="51428" y="120000"/>
                </a:lnTo>
                <a:lnTo>
                  <a:pt x="51428" y="120000"/>
                </a:lnTo>
                <a:lnTo>
                  <a:pt x="51428" y="120000"/>
                </a:lnTo>
                <a:lnTo>
                  <a:pt x="44571" y="120000"/>
                </a:lnTo>
                <a:lnTo>
                  <a:pt x="44571" y="120000"/>
                </a:lnTo>
                <a:lnTo>
                  <a:pt x="44571" y="120000"/>
                </a:lnTo>
                <a:lnTo>
                  <a:pt x="44571" y="120000"/>
                </a:lnTo>
                <a:lnTo>
                  <a:pt x="44571" y="120000"/>
                </a:lnTo>
                <a:lnTo>
                  <a:pt x="37714" y="120000"/>
                </a:lnTo>
                <a:lnTo>
                  <a:pt x="37714" y="120000"/>
                </a:lnTo>
                <a:lnTo>
                  <a:pt x="37714" y="116470"/>
                </a:lnTo>
                <a:lnTo>
                  <a:pt x="37714" y="116470"/>
                </a:lnTo>
                <a:lnTo>
                  <a:pt x="27428" y="116470"/>
                </a:lnTo>
                <a:lnTo>
                  <a:pt x="27428" y="116470"/>
                </a:lnTo>
                <a:lnTo>
                  <a:pt x="27428" y="116470"/>
                </a:lnTo>
                <a:lnTo>
                  <a:pt x="27428" y="116470"/>
                </a:lnTo>
                <a:lnTo>
                  <a:pt x="27428" y="116470"/>
                </a:lnTo>
                <a:lnTo>
                  <a:pt x="27428" y="111176"/>
                </a:lnTo>
                <a:lnTo>
                  <a:pt x="27428" y="111176"/>
                </a:lnTo>
                <a:lnTo>
                  <a:pt x="27428" y="111176"/>
                </a:lnTo>
                <a:lnTo>
                  <a:pt x="27428" y="111176"/>
                </a:lnTo>
                <a:lnTo>
                  <a:pt x="20571" y="111176"/>
                </a:lnTo>
                <a:lnTo>
                  <a:pt x="20571" y="107647"/>
                </a:lnTo>
                <a:lnTo>
                  <a:pt x="20571" y="107647"/>
                </a:lnTo>
                <a:lnTo>
                  <a:pt x="20571" y="107647"/>
                </a:lnTo>
                <a:lnTo>
                  <a:pt x="20571" y="104117"/>
                </a:lnTo>
                <a:lnTo>
                  <a:pt x="20571" y="104117"/>
                </a:lnTo>
                <a:lnTo>
                  <a:pt x="20571" y="104117"/>
                </a:lnTo>
                <a:lnTo>
                  <a:pt x="20571" y="104117"/>
                </a:lnTo>
                <a:lnTo>
                  <a:pt x="20571" y="104117"/>
                </a:lnTo>
                <a:lnTo>
                  <a:pt x="20571" y="100588"/>
                </a:lnTo>
                <a:lnTo>
                  <a:pt x="20571" y="100588"/>
                </a:lnTo>
                <a:lnTo>
                  <a:pt x="20571" y="100588"/>
                </a:lnTo>
                <a:lnTo>
                  <a:pt x="20571" y="100588"/>
                </a:lnTo>
                <a:lnTo>
                  <a:pt x="20571" y="97058"/>
                </a:lnTo>
                <a:lnTo>
                  <a:pt x="20571" y="97058"/>
                </a:lnTo>
                <a:lnTo>
                  <a:pt x="20571" y="97058"/>
                </a:lnTo>
                <a:lnTo>
                  <a:pt x="20571" y="97058"/>
                </a:lnTo>
                <a:lnTo>
                  <a:pt x="13714" y="97058"/>
                </a:lnTo>
                <a:lnTo>
                  <a:pt x="13714" y="91764"/>
                </a:lnTo>
                <a:lnTo>
                  <a:pt x="13714" y="91764"/>
                </a:lnTo>
                <a:lnTo>
                  <a:pt x="13714" y="91764"/>
                </a:lnTo>
                <a:lnTo>
                  <a:pt x="13714" y="88235"/>
                </a:lnTo>
                <a:lnTo>
                  <a:pt x="13714" y="88235"/>
                </a:lnTo>
                <a:lnTo>
                  <a:pt x="13714" y="88235"/>
                </a:lnTo>
                <a:lnTo>
                  <a:pt x="13714" y="84705"/>
                </a:lnTo>
                <a:lnTo>
                  <a:pt x="13714" y="84705"/>
                </a:lnTo>
                <a:lnTo>
                  <a:pt x="13714" y="84705"/>
                </a:lnTo>
                <a:lnTo>
                  <a:pt x="13714" y="84705"/>
                </a:lnTo>
                <a:lnTo>
                  <a:pt x="13714" y="81176"/>
                </a:lnTo>
                <a:lnTo>
                  <a:pt x="13714" y="81176"/>
                </a:lnTo>
                <a:lnTo>
                  <a:pt x="13714" y="81176"/>
                </a:lnTo>
                <a:lnTo>
                  <a:pt x="13714" y="81176"/>
                </a:lnTo>
                <a:lnTo>
                  <a:pt x="13714" y="77647"/>
                </a:lnTo>
                <a:lnTo>
                  <a:pt x="13714" y="77647"/>
                </a:lnTo>
                <a:lnTo>
                  <a:pt x="13714" y="77647"/>
                </a:lnTo>
                <a:lnTo>
                  <a:pt x="13714" y="77647"/>
                </a:lnTo>
                <a:lnTo>
                  <a:pt x="13714" y="72352"/>
                </a:lnTo>
                <a:lnTo>
                  <a:pt x="13714" y="72352"/>
                </a:lnTo>
                <a:lnTo>
                  <a:pt x="13714" y="72352"/>
                </a:lnTo>
                <a:lnTo>
                  <a:pt x="13714" y="72352"/>
                </a:lnTo>
                <a:lnTo>
                  <a:pt x="13714" y="68823"/>
                </a:lnTo>
                <a:lnTo>
                  <a:pt x="13714" y="68823"/>
                </a:lnTo>
                <a:lnTo>
                  <a:pt x="13714" y="68823"/>
                </a:lnTo>
                <a:lnTo>
                  <a:pt x="13714" y="68823"/>
                </a:lnTo>
                <a:lnTo>
                  <a:pt x="13714" y="65294"/>
                </a:lnTo>
                <a:lnTo>
                  <a:pt x="13714" y="65294"/>
                </a:lnTo>
                <a:lnTo>
                  <a:pt x="13714" y="65294"/>
                </a:lnTo>
                <a:lnTo>
                  <a:pt x="13714" y="65294"/>
                </a:lnTo>
                <a:lnTo>
                  <a:pt x="13714" y="65294"/>
                </a:lnTo>
                <a:lnTo>
                  <a:pt x="13714" y="61764"/>
                </a:lnTo>
                <a:lnTo>
                  <a:pt x="13714" y="61764"/>
                </a:lnTo>
                <a:lnTo>
                  <a:pt x="6857" y="61764"/>
                </a:lnTo>
                <a:lnTo>
                  <a:pt x="6857" y="61764"/>
                </a:lnTo>
                <a:lnTo>
                  <a:pt x="6857" y="58235"/>
                </a:lnTo>
                <a:lnTo>
                  <a:pt x="6857" y="58235"/>
                </a:lnTo>
                <a:lnTo>
                  <a:pt x="6857" y="58235"/>
                </a:lnTo>
                <a:lnTo>
                  <a:pt x="6857" y="58235"/>
                </a:lnTo>
                <a:lnTo>
                  <a:pt x="6857" y="52941"/>
                </a:lnTo>
                <a:lnTo>
                  <a:pt x="6857" y="52941"/>
                </a:lnTo>
                <a:lnTo>
                  <a:pt x="6857" y="52941"/>
                </a:lnTo>
                <a:lnTo>
                  <a:pt x="6857" y="49411"/>
                </a:lnTo>
                <a:lnTo>
                  <a:pt x="6857" y="49411"/>
                </a:lnTo>
                <a:lnTo>
                  <a:pt x="6857" y="49411"/>
                </a:lnTo>
                <a:lnTo>
                  <a:pt x="6857" y="49411"/>
                </a:lnTo>
                <a:lnTo>
                  <a:pt x="6857" y="45882"/>
                </a:lnTo>
                <a:lnTo>
                  <a:pt x="13714" y="45882"/>
                </a:lnTo>
                <a:lnTo>
                  <a:pt x="13714" y="45882"/>
                </a:lnTo>
                <a:lnTo>
                  <a:pt x="13714" y="45882"/>
                </a:lnTo>
                <a:lnTo>
                  <a:pt x="13714" y="42352"/>
                </a:lnTo>
                <a:lnTo>
                  <a:pt x="13714" y="42352"/>
                </a:lnTo>
                <a:lnTo>
                  <a:pt x="13714" y="42352"/>
                </a:lnTo>
                <a:lnTo>
                  <a:pt x="13714" y="42352"/>
                </a:lnTo>
                <a:lnTo>
                  <a:pt x="13714" y="42352"/>
                </a:lnTo>
                <a:lnTo>
                  <a:pt x="13714" y="42352"/>
                </a:lnTo>
                <a:lnTo>
                  <a:pt x="13714" y="42352"/>
                </a:lnTo>
                <a:lnTo>
                  <a:pt x="13714" y="42352"/>
                </a:lnTo>
                <a:lnTo>
                  <a:pt x="13714" y="42352"/>
                </a:lnTo>
                <a:lnTo>
                  <a:pt x="20571" y="42352"/>
                </a:lnTo>
                <a:lnTo>
                  <a:pt x="20571" y="38823"/>
                </a:lnTo>
                <a:lnTo>
                  <a:pt x="20571" y="38823"/>
                </a:lnTo>
                <a:lnTo>
                  <a:pt x="20571" y="38823"/>
                </a:lnTo>
                <a:lnTo>
                  <a:pt x="20571" y="38823"/>
                </a:lnTo>
                <a:lnTo>
                  <a:pt x="20571" y="33529"/>
                </a:lnTo>
                <a:lnTo>
                  <a:pt x="20571" y="33529"/>
                </a:lnTo>
                <a:lnTo>
                  <a:pt x="20571" y="33529"/>
                </a:lnTo>
                <a:lnTo>
                  <a:pt x="20571" y="33529"/>
                </a:lnTo>
                <a:lnTo>
                  <a:pt x="20571" y="30000"/>
                </a:lnTo>
                <a:lnTo>
                  <a:pt x="20571" y="30000"/>
                </a:lnTo>
                <a:lnTo>
                  <a:pt x="20571" y="30000"/>
                </a:lnTo>
                <a:lnTo>
                  <a:pt x="20571" y="26470"/>
                </a:lnTo>
                <a:lnTo>
                  <a:pt x="13714" y="26470"/>
                </a:lnTo>
                <a:lnTo>
                  <a:pt x="13714" y="26470"/>
                </a:lnTo>
                <a:lnTo>
                  <a:pt x="13714" y="26470"/>
                </a:lnTo>
                <a:lnTo>
                  <a:pt x="13714" y="26470"/>
                </a:lnTo>
                <a:lnTo>
                  <a:pt x="13714" y="26470"/>
                </a:lnTo>
                <a:lnTo>
                  <a:pt x="6857" y="26470"/>
                </a:lnTo>
                <a:lnTo>
                  <a:pt x="6857" y="26470"/>
                </a:lnTo>
                <a:lnTo>
                  <a:pt x="6857" y="26470"/>
                </a:lnTo>
                <a:lnTo>
                  <a:pt x="6857" y="26470"/>
                </a:lnTo>
                <a:lnTo>
                  <a:pt x="0" y="26470"/>
                </a:lnTo>
                <a:lnTo>
                  <a:pt x="0" y="22941"/>
                </a:lnTo>
                <a:lnTo>
                  <a:pt x="0" y="22941"/>
                </a:lnTo>
                <a:lnTo>
                  <a:pt x="0" y="22941"/>
                </a:lnTo>
                <a:lnTo>
                  <a:pt x="0" y="22941"/>
                </a:lnTo>
                <a:lnTo>
                  <a:pt x="6857" y="22941"/>
                </a:lnTo>
                <a:lnTo>
                  <a:pt x="6857" y="22941"/>
                </a:lnTo>
                <a:lnTo>
                  <a:pt x="6857" y="22941"/>
                </a:lnTo>
                <a:lnTo>
                  <a:pt x="6857" y="22941"/>
                </a:lnTo>
                <a:lnTo>
                  <a:pt x="6857" y="22941"/>
                </a:lnTo>
                <a:lnTo>
                  <a:pt x="6857" y="22941"/>
                </a:lnTo>
                <a:lnTo>
                  <a:pt x="13714" y="22941"/>
                </a:lnTo>
                <a:lnTo>
                  <a:pt x="13714" y="22941"/>
                </a:lnTo>
                <a:lnTo>
                  <a:pt x="13714" y="22941"/>
                </a:lnTo>
                <a:lnTo>
                  <a:pt x="20571" y="22941"/>
                </a:lnTo>
                <a:lnTo>
                  <a:pt x="20571" y="22941"/>
                </a:lnTo>
                <a:lnTo>
                  <a:pt x="20571" y="22941"/>
                </a:lnTo>
                <a:lnTo>
                  <a:pt x="20571" y="26470"/>
                </a:lnTo>
                <a:lnTo>
                  <a:pt x="20571" y="26470"/>
                </a:lnTo>
                <a:lnTo>
                  <a:pt x="20571" y="26470"/>
                </a:lnTo>
                <a:lnTo>
                  <a:pt x="27428" y="26470"/>
                </a:lnTo>
                <a:lnTo>
                  <a:pt x="27428" y="22941"/>
                </a:lnTo>
                <a:lnTo>
                  <a:pt x="27428" y="22941"/>
                </a:lnTo>
                <a:lnTo>
                  <a:pt x="27428" y="22941"/>
                </a:lnTo>
                <a:lnTo>
                  <a:pt x="27428" y="22941"/>
                </a:lnTo>
                <a:lnTo>
                  <a:pt x="27428" y="22941"/>
                </a:lnTo>
                <a:lnTo>
                  <a:pt x="27428" y="19411"/>
                </a:lnTo>
                <a:lnTo>
                  <a:pt x="27428" y="19411"/>
                </a:lnTo>
                <a:lnTo>
                  <a:pt x="27428" y="1941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5" name="Shape 255"/>
          <p:cNvSpPr/>
          <p:nvPr/>
        </p:nvSpPr>
        <p:spPr>
          <a:xfrm>
            <a:off x="5579273" y="3181352"/>
            <a:ext cx="189309" cy="107949"/>
          </a:xfrm>
          <a:custGeom>
            <a:avLst/>
            <a:gdLst/>
            <a:ahLst/>
            <a:cxnLst/>
            <a:rect l="0" t="0" r="0" b="0"/>
            <a:pathLst>
              <a:path w="120000" h="120000" extrusionOk="0">
                <a:moveTo>
                  <a:pt x="35471" y="77647"/>
                </a:moveTo>
                <a:lnTo>
                  <a:pt x="35471" y="77647"/>
                </a:lnTo>
                <a:lnTo>
                  <a:pt x="35471" y="77647"/>
                </a:lnTo>
                <a:lnTo>
                  <a:pt x="35471" y="81176"/>
                </a:lnTo>
                <a:lnTo>
                  <a:pt x="35471" y="81176"/>
                </a:lnTo>
                <a:lnTo>
                  <a:pt x="36981" y="81176"/>
                </a:lnTo>
                <a:lnTo>
                  <a:pt x="36981" y="81176"/>
                </a:lnTo>
                <a:lnTo>
                  <a:pt x="36981" y="81176"/>
                </a:lnTo>
                <a:lnTo>
                  <a:pt x="36981" y="77647"/>
                </a:lnTo>
                <a:lnTo>
                  <a:pt x="36981" y="77647"/>
                </a:lnTo>
                <a:lnTo>
                  <a:pt x="38490" y="77647"/>
                </a:lnTo>
                <a:lnTo>
                  <a:pt x="38490" y="77647"/>
                </a:lnTo>
                <a:lnTo>
                  <a:pt x="38490" y="77647"/>
                </a:lnTo>
                <a:lnTo>
                  <a:pt x="38490" y="77647"/>
                </a:lnTo>
                <a:lnTo>
                  <a:pt x="38490" y="77647"/>
                </a:lnTo>
                <a:lnTo>
                  <a:pt x="38490" y="74117"/>
                </a:lnTo>
                <a:lnTo>
                  <a:pt x="40000" y="74117"/>
                </a:lnTo>
                <a:lnTo>
                  <a:pt x="40000" y="74117"/>
                </a:lnTo>
                <a:lnTo>
                  <a:pt x="40000" y="74117"/>
                </a:lnTo>
                <a:lnTo>
                  <a:pt x="40000" y="74117"/>
                </a:lnTo>
                <a:lnTo>
                  <a:pt x="40000" y="74117"/>
                </a:lnTo>
                <a:lnTo>
                  <a:pt x="41509" y="74117"/>
                </a:lnTo>
                <a:lnTo>
                  <a:pt x="41509" y="74117"/>
                </a:lnTo>
                <a:lnTo>
                  <a:pt x="41509" y="74117"/>
                </a:lnTo>
                <a:lnTo>
                  <a:pt x="41509" y="74117"/>
                </a:lnTo>
                <a:lnTo>
                  <a:pt x="41509" y="68823"/>
                </a:lnTo>
                <a:lnTo>
                  <a:pt x="41509" y="68823"/>
                </a:lnTo>
                <a:lnTo>
                  <a:pt x="41509" y="68823"/>
                </a:lnTo>
                <a:lnTo>
                  <a:pt x="41509" y="68823"/>
                </a:lnTo>
                <a:lnTo>
                  <a:pt x="41509" y="68823"/>
                </a:lnTo>
                <a:lnTo>
                  <a:pt x="41509" y="68823"/>
                </a:lnTo>
                <a:lnTo>
                  <a:pt x="40000" y="68823"/>
                </a:lnTo>
                <a:lnTo>
                  <a:pt x="40000" y="68823"/>
                </a:lnTo>
                <a:lnTo>
                  <a:pt x="40000" y="68823"/>
                </a:lnTo>
                <a:lnTo>
                  <a:pt x="40000" y="68823"/>
                </a:lnTo>
                <a:lnTo>
                  <a:pt x="40000" y="68823"/>
                </a:lnTo>
                <a:lnTo>
                  <a:pt x="40000" y="68823"/>
                </a:lnTo>
                <a:lnTo>
                  <a:pt x="38490" y="68823"/>
                </a:lnTo>
                <a:lnTo>
                  <a:pt x="38490" y="68823"/>
                </a:lnTo>
                <a:lnTo>
                  <a:pt x="38490" y="68823"/>
                </a:lnTo>
                <a:lnTo>
                  <a:pt x="36981" y="68823"/>
                </a:lnTo>
                <a:lnTo>
                  <a:pt x="36981" y="68823"/>
                </a:lnTo>
                <a:lnTo>
                  <a:pt x="36981" y="68823"/>
                </a:lnTo>
                <a:lnTo>
                  <a:pt x="36981" y="68823"/>
                </a:lnTo>
                <a:lnTo>
                  <a:pt x="36981" y="68823"/>
                </a:lnTo>
                <a:lnTo>
                  <a:pt x="35471" y="68823"/>
                </a:lnTo>
                <a:lnTo>
                  <a:pt x="35471" y="68823"/>
                </a:lnTo>
                <a:lnTo>
                  <a:pt x="35471" y="68823"/>
                </a:lnTo>
                <a:lnTo>
                  <a:pt x="35471" y="65294"/>
                </a:lnTo>
                <a:lnTo>
                  <a:pt x="35471" y="65294"/>
                </a:lnTo>
                <a:lnTo>
                  <a:pt x="35471" y="65294"/>
                </a:lnTo>
                <a:lnTo>
                  <a:pt x="35471" y="65294"/>
                </a:lnTo>
                <a:lnTo>
                  <a:pt x="33207" y="65294"/>
                </a:lnTo>
                <a:lnTo>
                  <a:pt x="33207" y="65294"/>
                </a:lnTo>
                <a:lnTo>
                  <a:pt x="33207" y="65294"/>
                </a:lnTo>
                <a:lnTo>
                  <a:pt x="31698" y="65294"/>
                </a:lnTo>
                <a:lnTo>
                  <a:pt x="31698" y="65294"/>
                </a:lnTo>
                <a:lnTo>
                  <a:pt x="31698" y="65294"/>
                </a:lnTo>
                <a:lnTo>
                  <a:pt x="31698" y="65294"/>
                </a:lnTo>
                <a:lnTo>
                  <a:pt x="31698" y="65294"/>
                </a:lnTo>
                <a:lnTo>
                  <a:pt x="31698" y="61764"/>
                </a:lnTo>
                <a:lnTo>
                  <a:pt x="31698" y="61764"/>
                </a:lnTo>
                <a:lnTo>
                  <a:pt x="31698" y="61764"/>
                </a:lnTo>
                <a:lnTo>
                  <a:pt x="31698" y="61764"/>
                </a:lnTo>
                <a:lnTo>
                  <a:pt x="30188" y="61764"/>
                </a:lnTo>
                <a:lnTo>
                  <a:pt x="30188" y="61764"/>
                </a:lnTo>
                <a:lnTo>
                  <a:pt x="30188" y="61764"/>
                </a:lnTo>
                <a:lnTo>
                  <a:pt x="30188" y="61764"/>
                </a:lnTo>
                <a:lnTo>
                  <a:pt x="30188" y="61764"/>
                </a:lnTo>
                <a:lnTo>
                  <a:pt x="30188" y="61764"/>
                </a:lnTo>
                <a:lnTo>
                  <a:pt x="28679" y="61764"/>
                </a:lnTo>
                <a:lnTo>
                  <a:pt x="28679" y="61764"/>
                </a:lnTo>
                <a:lnTo>
                  <a:pt x="28679" y="61764"/>
                </a:lnTo>
                <a:lnTo>
                  <a:pt x="28679" y="58235"/>
                </a:lnTo>
                <a:lnTo>
                  <a:pt x="28679" y="58235"/>
                </a:lnTo>
                <a:lnTo>
                  <a:pt x="28679" y="58235"/>
                </a:lnTo>
                <a:lnTo>
                  <a:pt x="28679" y="58235"/>
                </a:lnTo>
                <a:lnTo>
                  <a:pt x="28679" y="58235"/>
                </a:lnTo>
                <a:lnTo>
                  <a:pt x="28679" y="54705"/>
                </a:lnTo>
                <a:lnTo>
                  <a:pt x="28679" y="54705"/>
                </a:lnTo>
                <a:lnTo>
                  <a:pt x="28679" y="54705"/>
                </a:lnTo>
                <a:lnTo>
                  <a:pt x="27169" y="54705"/>
                </a:lnTo>
                <a:lnTo>
                  <a:pt x="27169" y="54705"/>
                </a:lnTo>
                <a:lnTo>
                  <a:pt x="27169" y="54705"/>
                </a:lnTo>
                <a:lnTo>
                  <a:pt x="27169" y="54705"/>
                </a:lnTo>
                <a:lnTo>
                  <a:pt x="27169" y="49411"/>
                </a:lnTo>
                <a:lnTo>
                  <a:pt x="27169" y="49411"/>
                </a:lnTo>
                <a:lnTo>
                  <a:pt x="27169" y="49411"/>
                </a:lnTo>
                <a:lnTo>
                  <a:pt x="27169" y="49411"/>
                </a:lnTo>
                <a:lnTo>
                  <a:pt x="27169" y="54705"/>
                </a:lnTo>
                <a:lnTo>
                  <a:pt x="27169" y="54705"/>
                </a:lnTo>
                <a:lnTo>
                  <a:pt x="27169" y="54705"/>
                </a:lnTo>
                <a:lnTo>
                  <a:pt x="24905" y="54705"/>
                </a:lnTo>
                <a:lnTo>
                  <a:pt x="24905" y="58235"/>
                </a:lnTo>
                <a:lnTo>
                  <a:pt x="24905" y="58235"/>
                </a:lnTo>
                <a:lnTo>
                  <a:pt x="24905" y="58235"/>
                </a:lnTo>
                <a:lnTo>
                  <a:pt x="24905" y="58235"/>
                </a:lnTo>
                <a:lnTo>
                  <a:pt x="24905" y="58235"/>
                </a:lnTo>
                <a:lnTo>
                  <a:pt x="23396" y="58235"/>
                </a:lnTo>
                <a:lnTo>
                  <a:pt x="23396" y="58235"/>
                </a:lnTo>
                <a:lnTo>
                  <a:pt x="23396" y="61764"/>
                </a:lnTo>
                <a:lnTo>
                  <a:pt x="23396" y="61764"/>
                </a:lnTo>
                <a:lnTo>
                  <a:pt x="23396" y="61764"/>
                </a:lnTo>
                <a:lnTo>
                  <a:pt x="23396" y="61764"/>
                </a:lnTo>
                <a:lnTo>
                  <a:pt x="23396" y="61764"/>
                </a:lnTo>
                <a:lnTo>
                  <a:pt x="23396" y="61764"/>
                </a:lnTo>
                <a:lnTo>
                  <a:pt x="21886" y="61764"/>
                </a:lnTo>
                <a:lnTo>
                  <a:pt x="21886" y="61764"/>
                </a:lnTo>
                <a:lnTo>
                  <a:pt x="21886" y="61764"/>
                </a:lnTo>
                <a:lnTo>
                  <a:pt x="21886" y="61764"/>
                </a:lnTo>
                <a:lnTo>
                  <a:pt x="21886" y="61764"/>
                </a:lnTo>
                <a:lnTo>
                  <a:pt x="21886" y="61764"/>
                </a:lnTo>
                <a:lnTo>
                  <a:pt x="20377" y="61764"/>
                </a:lnTo>
                <a:lnTo>
                  <a:pt x="20377" y="61764"/>
                </a:lnTo>
                <a:lnTo>
                  <a:pt x="20377" y="61764"/>
                </a:lnTo>
                <a:lnTo>
                  <a:pt x="20377" y="61764"/>
                </a:lnTo>
                <a:lnTo>
                  <a:pt x="20377" y="61764"/>
                </a:lnTo>
                <a:lnTo>
                  <a:pt x="18867" y="61764"/>
                </a:lnTo>
                <a:lnTo>
                  <a:pt x="18867" y="61764"/>
                </a:lnTo>
                <a:lnTo>
                  <a:pt x="18867" y="61764"/>
                </a:lnTo>
                <a:lnTo>
                  <a:pt x="18867" y="61764"/>
                </a:lnTo>
                <a:lnTo>
                  <a:pt x="18867" y="61764"/>
                </a:lnTo>
                <a:lnTo>
                  <a:pt x="16603" y="61764"/>
                </a:lnTo>
                <a:lnTo>
                  <a:pt x="16603" y="61764"/>
                </a:lnTo>
                <a:lnTo>
                  <a:pt x="16603" y="61764"/>
                </a:lnTo>
                <a:lnTo>
                  <a:pt x="16603" y="61764"/>
                </a:lnTo>
                <a:lnTo>
                  <a:pt x="16603" y="61764"/>
                </a:lnTo>
                <a:lnTo>
                  <a:pt x="16603" y="58235"/>
                </a:lnTo>
                <a:lnTo>
                  <a:pt x="16603" y="58235"/>
                </a:lnTo>
                <a:lnTo>
                  <a:pt x="16603" y="58235"/>
                </a:lnTo>
                <a:lnTo>
                  <a:pt x="16603" y="54705"/>
                </a:lnTo>
                <a:lnTo>
                  <a:pt x="16603" y="54705"/>
                </a:lnTo>
                <a:lnTo>
                  <a:pt x="16603" y="54705"/>
                </a:lnTo>
                <a:lnTo>
                  <a:pt x="16603" y="54705"/>
                </a:lnTo>
                <a:lnTo>
                  <a:pt x="15094" y="54705"/>
                </a:lnTo>
                <a:lnTo>
                  <a:pt x="15094" y="54705"/>
                </a:lnTo>
                <a:lnTo>
                  <a:pt x="15094" y="54705"/>
                </a:lnTo>
                <a:lnTo>
                  <a:pt x="15094" y="54705"/>
                </a:lnTo>
                <a:lnTo>
                  <a:pt x="15094" y="54705"/>
                </a:lnTo>
                <a:lnTo>
                  <a:pt x="13584" y="54705"/>
                </a:lnTo>
                <a:lnTo>
                  <a:pt x="13584" y="54705"/>
                </a:lnTo>
                <a:lnTo>
                  <a:pt x="13584" y="54705"/>
                </a:lnTo>
                <a:lnTo>
                  <a:pt x="13584" y="54705"/>
                </a:lnTo>
                <a:lnTo>
                  <a:pt x="12075" y="54705"/>
                </a:lnTo>
                <a:lnTo>
                  <a:pt x="12075" y="54705"/>
                </a:lnTo>
                <a:lnTo>
                  <a:pt x="12075" y="49411"/>
                </a:lnTo>
                <a:lnTo>
                  <a:pt x="12075" y="49411"/>
                </a:lnTo>
                <a:lnTo>
                  <a:pt x="12075" y="49411"/>
                </a:lnTo>
                <a:lnTo>
                  <a:pt x="10566" y="49411"/>
                </a:lnTo>
                <a:lnTo>
                  <a:pt x="10566" y="49411"/>
                </a:lnTo>
                <a:lnTo>
                  <a:pt x="10566" y="49411"/>
                </a:lnTo>
                <a:lnTo>
                  <a:pt x="10566" y="49411"/>
                </a:lnTo>
                <a:lnTo>
                  <a:pt x="10566" y="49411"/>
                </a:lnTo>
                <a:lnTo>
                  <a:pt x="10566" y="49411"/>
                </a:lnTo>
                <a:lnTo>
                  <a:pt x="10566" y="45882"/>
                </a:lnTo>
                <a:lnTo>
                  <a:pt x="10566" y="45882"/>
                </a:lnTo>
                <a:lnTo>
                  <a:pt x="12075" y="45882"/>
                </a:lnTo>
                <a:lnTo>
                  <a:pt x="12075" y="45882"/>
                </a:lnTo>
                <a:lnTo>
                  <a:pt x="12075" y="45882"/>
                </a:lnTo>
                <a:lnTo>
                  <a:pt x="12075" y="45882"/>
                </a:lnTo>
                <a:lnTo>
                  <a:pt x="12075" y="45882"/>
                </a:lnTo>
                <a:lnTo>
                  <a:pt x="12075" y="45882"/>
                </a:lnTo>
                <a:lnTo>
                  <a:pt x="13584" y="45882"/>
                </a:lnTo>
                <a:lnTo>
                  <a:pt x="13584" y="45882"/>
                </a:lnTo>
                <a:lnTo>
                  <a:pt x="13584" y="42352"/>
                </a:lnTo>
                <a:lnTo>
                  <a:pt x="13584" y="42352"/>
                </a:lnTo>
                <a:lnTo>
                  <a:pt x="13584" y="42352"/>
                </a:lnTo>
                <a:lnTo>
                  <a:pt x="15094" y="42352"/>
                </a:lnTo>
                <a:lnTo>
                  <a:pt x="15094" y="42352"/>
                </a:lnTo>
                <a:lnTo>
                  <a:pt x="15094" y="42352"/>
                </a:lnTo>
                <a:lnTo>
                  <a:pt x="15094" y="38823"/>
                </a:lnTo>
                <a:lnTo>
                  <a:pt x="15094" y="38823"/>
                </a:lnTo>
                <a:lnTo>
                  <a:pt x="15094" y="38823"/>
                </a:lnTo>
                <a:lnTo>
                  <a:pt x="15094" y="38823"/>
                </a:lnTo>
                <a:lnTo>
                  <a:pt x="16603" y="38823"/>
                </a:lnTo>
                <a:lnTo>
                  <a:pt x="16603" y="38823"/>
                </a:lnTo>
                <a:lnTo>
                  <a:pt x="16603" y="38823"/>
                </a:lnTo>
                <a:lnTo>
                  <a:pt x="16603" y="38823"/>
                </a:lnTo>
                <a:lnTo>
                  <a:pt x="16603" y="35294"/>
                </a:lnTo>
                <a:lnTo>
                  <a:pt x="16603" y="35294"/>
                </a:lnTo>
                <a:lnTo>
                  <a:pt x="16603" y="35294"/>
                </a:lnTo>
                <a:lnTo>
                  <a:pt x="18867" y="35294"/>
                </a:lnTo>
                <a:lnTo>
                  <a:pt x="18867" y="35294"/>
                </a:lnTo>
                <a:lnTo>
                  <a:pt x="18867" y="35294"/>
                </a:lnTo>
                <a:lnTo>
                  <a:pt x="20377" y="35294"/>
                </a:lnTo>
                <a:lnTo>
                  <a:pt x="20377" y="35294"/>
                </a:lnTo>
                <a:lnTo>
                  <a:pt x="20377" y="35294"/>
                </a:lnTo>
                <a:lnTo>
                  <a:pt x="20377" y="35294"/>
                </a:lnTo>
                <a:lnTo>
                  <a:pt x="20377" y="30000"/>
                </a:lnTo>
                <a:lnTo>
                  <a:pt x="20377" y="30000"/>
                </a:lnTo>
                <a:lnTo>
                  <a:pt x="21886" y="30000"/>
                </a:lnTo>
                <a:lnTo>
                  <a:pt x="21886" y="30000"/>
                </a:lnTo>
                <a:lnTo>
                  <a:pt x="21886" y="30000"/>
                </a:lnTo>
                <a:lnTo>
                  <a:pt x="21886" y="30000"/>
                </a:lnTo>
                <a:lnTo>
                  <a:pt x="21886" y="30000"/>
                </a:lnTo>
                <a:lnTo>
                  <a:pt x="21886" y="30000"/>
                </a:lnTo>
                <a:lnTo>
                  <a:pt x="20377" y="30000"/>
                </a:lnTo>
                <a:lnTo>
                  <a:pt x="20377" y="30000"/>
                </a:lnTo>
                <a:lnTo>
                  <a:pt x="20377" y="26470"/>
                </a:lnTo>
                <a:lnTo>
                  <a:pt x="20377" y="26470"/>
                </a:lnTo>
                <a:lnTo>
                  <a:pt x="20377" y="26470"/>
                </a:lnTo>
                <a:lnTo>
                  <a:pt x="18867" y="26470"/>
                </a:lnTo>
                <a:lnTo>
                  <a:pt x="18867" y="30000"/>
                </a:lnTo>
                <a:lnTo>
                  <a:pt x="18867" y="30000"/>
                </a:lnTo>
                <a:lnTo>
                  <a:pt x="18867" y="30000"/>
                </a:lnTo>
                <a:lnTo>
                  <a:pt x="16603" y="30000"/>
                </a:lnTo>
                <a:lnTo>
                  <a:pt x="16603" y="26470"/>
                </a:lnTo>
                <a:lnTo>
                  <a:pt x="16603" y="26470"/>
                </a:lnTo>
                <a:lnTo>
                  <a:pt x="16603" y="26470"/>
                </a:lnTo>
                <a:lnTo>
                  <a:pt x="18867" y="26470"/>
                </a:lnTo>
                <a:lnTo>
                  <a:pt x="18867" y="22941"/>
                </a:lnTo>
                <a:lnTo>
                  <a:pt x="18867" y="22941"/>
                </a:lnTo>
                <a:lnTo>
                  <a:pt x="18867" y="22941"/>
                </a:lnTo>
                <a:lnTo>
                  <a:pt x="18867" y="22941"/>
                </a:lnTo>
                <a:lnTo>
                  <a:pt x="18867" y="22941"/>
                </a:lnTo>
                <a:lnTo>
                  <a:pt x="20377" y="22941"/>
                </a:lnTo>
                <a:lnTo>
                  <a:pt x="20377" y="22941"/>
                </a:lnTo>
                <a:lnTo>
                  <a:pt x="20377" y="22941"/>
                </a:lnTo>
                <a:lnTo>
                  <a:pt x="20377" y="22941"/>
                </a:lnTo>
                <a:lnTo>
                  <a:pt x="20377" y="19411"/>
                </a:lnTo>
                <a:lnTo>
                  <a:pt x="20377" y="19411"/>
                </a:lnTo>
                <a:lnTo>
                  <a:pt x="18867" y="19411"/>
                </a:lnTo>
                <a:lnTo>
                  <a:pt x="18867" y="19411"/>
                </a:lnTo>
                <a:lnTo>
                  <a:pt x="20377" y="19411"/>
                </a:lnTo>
                <a:lnTo>
                  <a:pt x="20377" y="19411"/>
                </a:lnTo>
                <a:lnTo>
                  <a:pt x="20377" y="19411"/>
                </a:lnTo>
                <a:lnTo>
                  <a:pt x="20377" y="19411"/>
                </a:lnTo>
                <a:lnTo>
                  <a:pt x="20377" y="19411"/>
                </a:lnTo>
                <a:lnTo>
                  <a:pt x="20377" y="15882"/>
                </a:lnTo>
                <a:lnTo>
                  <a:pt x="21886" y="15882"/>
                </a:lnTo>
                <a:lnTo>
                  <a:pt x="21886" y="15882"/>
                </a:lnTo>
                <a:lnTo>
                  <a:pt x="21886" y="15882"/>
                </a:lnTo>
                <a:lnTo>
                  <a:pt x="21886" y="15882"/>
                </a:lnTo>
                <a:lnTo>
                  <a:pt x="21886" y="15882"/>
                </a:lnTo>
                <a:lnTo>
                  <a:pt x="21886" y="10588"/>
                </a:lnTo>
                <a:lnTo>
                  <a:pt x="21886" y="10588"/>
                </a:lnTo>
                <a:lnTo>
                  <a:pt x="23396" y="10588"/>
                </a:lnTo>
                <a:lnTo>
                  <a:pt x="23396" y="10588"/>
                </a:lnTo>
                <a:lnTo>
                  <a:pt x="23396" y="10588"/>
                </a:lnTo>
                <a:lnTo>
                  <a:pt x="24905" y="10588"/>
                </a:lnTo>
                <a:lnTo>
                  <a:pt x="24905" y="10588"/>
                </a:lnTo>
                <a:lnTo>
                  <a:pt x="24905" y="10588"/>
                </a:lnTo>
                <a:lnTo>
                  <a:pt x="24905" y="15882"/>
                </a:lnTo>
                <a:lnTo>
                  <a:pt x="24905" y="15882"/>
                </a:lnTo>
                <a:lnTo>
                  <a:pt x="24905" y="10588"/>
                </a:lnTo>
                <a:lnTo>
                  <a:pt x="27169" y="10588"/>
                </a:lnTo>
                <a:lnTo>
                  <a:pt x="27169" y="10588"/>
                </a:lnTo>
                <a:lnTo>
                  <a:pt x="27169" y="10588"/>
                </a:lnTo>
                <a:lnTo>
                  <a:pt x="27169" y="10588"/>
                </a:lnTo>
                <a:lnTo>
                  <a:pt x="27169" y="10588"/>
                </a:lnTo>
                <a:lnTo>
                  <a:pt x="28679" y="10588"/>
                </a:lnTo>
                <a:lnTo>
                  <a:pt x="28679" y="10588"/>
                </a:lnTo>
                <a:lnTo>
                  <a:pt x="28679" y="10588"/>
                </a:lnTo>
                <a:lnTo>
                  <a:pt x="28679" y="10588"/>
                </a:lnTo>
                <a:lnTo>
                  <a:pt x="30188" y="10588"/>
                </a:lnTo>
                <a:lnTo>
                  <a:pt x="30188" y="10588"/>
                </a:lnTo>
                <a:lnTo>
                  <a:pt x="30188" y="10588"/>
                </a:lnTo>
                <a:lnTo>
                  <a:pt x="30188" y="15882"/>
                </a:lnTo>
                <a:lnTo>
                  <a:pt x="30188" y="15882"/>
                </a:lnTo>
                <a:lnTo>
                  <a:pt x="31698" y="15882"/>
                </a:lnTo>
                <a:lnTo>
                  <a:pt x="31698" y="15882"/>
                </a:lnTo>
                <a:lnTo>
                  <a:pt x="31698" y="15882"/>
                </a:lnTo>
                <a:lnTo>
                  <a:pt x="31698" y="15882"/>
                </a:lnTo>
                <a:lnTo>
                  <a:pt x="33207" y="15882"/>
                </a:lnTo>
                <a:lnTo>
                  <a:pt x="33207" y="15882"/>
                </a:lnTo>
                <a:lnTo>
                  <a:pt x="33207" y="15882"/>
                </a:lnTo>
                <a:lnTo>
                  <a:pt x="33207" y="15882"/>
                </a:lnTo>
                <a:lnTo>
                  <a:pt x="35471" y="15882"/>
                </a:lnTo>
                <a:lnTo>
                  <a:pt x="35471" y="15882"/>
                </a:lnTo>
                <a:lnTo>
                  <a:pt x="35471" y="15882"/>
                </a:lnTo>
                <a:lnTo>
                  <a:pt x="35471" y="15882"/>
                </a:lnTo>
                <a:lnTo>
                  <a:pt x="35471" y="15882"/>
                </a:lnTo>
                <a:lnTo>
                  <a:pt x="36981" y="15882"/>
                </a:lnTo>
                <a:lnTo>
                  <a:pt x="36981" y="15882"/>
                </a:lnTo>
                <a:lnTo>
                  <a:pt x="36981" y="15882"/>
                </a:lnTo>
                <a:lnTo>
                  <a:pt x="36981" y="15882"/>
                </a:lnTo>
                <a:lnTo>
                  <a:pt x="36981" y="19411"/>
                </a:lnTo>
                <a:lnTo>
                  <a:pt x="38490" y="19411"/>
                </a:lnTo>
                <a:lnTo>
                  <a:pt x="38490" y="19411"/>
                </a:lnTo>
                <a:lnTo>
                  <a:pt x="38490" y="19411"/>
                </a:lnTo>
                <a:lnTo>
                  <a:pt x="38490" y="19411"/>
                </a:lnTo>
                <a:lnTo>
                  <a:pt x="38490" y="19411"/>
                </a:lnTo>
                <a:lnTo>
                  <a:pt x="40000" y="19411"/>
                </a:lnTo>
                <a:lnTo>
                  <a:pt x="40000" y="19411"/>
                </a:lnTo>
                <a:lnTo>
                  <a:pt x="40000" y="19411"/>
                </a:lnTo>
                <a:lnTo>
                  <a:pt x="40000" y="19411"/>
                </a:lnTo>
                <a:lnTo>
                  <a:pt x="41509" y="19411"/>
                </a:lnTo>
                <a:lnTo>
                  <a:pt x="41509" y="19411"/>
                </a:lnTo>
                <a:lnTo>
                  <a:pt x="41509" y="19411"/>
                </a:lnTo>
                <a:lnTo>
                  <a:pt x="41509" y="19411"/>
                </a:lnTo>
                <a:lnTo>
                  <a:pt x="41509" y="22941"/>
                </a:lnTo>
                <a:lnTo>
                  <a:pt x="43773" y="22941"/>
                </a:lnTo>
                <a:lnTo>
                  <a:pt x="43773" y="22941"/>
                </a:lnTo>
                <a:lnTo>
                  <a:pt x="43773" y="22941"/>
                </a:lnTo>
                <a:lnTo>
                  <a:pt x="43773" y="22941"/>
                </a:lnTo>
                <a:lnTo>
                  <a:pt x="45283" y="22941"/>
                </a:lnTo>
                <a:lnTo>
                  <a:pt x="45283" y="22941"/>
                </a:lnTo>
                <a:lnTo>
                  <a:pt x="45283" y="22941"/>
                </a:lnTo>
                <a:lnTo>
                  <a:pt x="45283" y="22941"/>
                </a:lnTo>
                <a:lnTo>
                  <a:pt x="45283" y="22941"/>
                </a:lnTo>
                <a:lnTo>
                  <a:pt x="46792" y="22941"/>
                </a:lnTo>
                <a:lnTo>
                  <a:pt x="46792" y="22941"/>
                </a:lnTo>
                <a:lnTo>
                  <a:pt x="45283" y="22941"/>
                </a:lnTo>
                <a:lnTo>
                  <a:pt x="45283" y="22941"/>
                </a:lnTo>
                <a:lnTo>
                  <a:pt x="45283" y="22941"/>
                </a:lnTo>
                <a:lnTo>
                  <a:pt x="45283" y="19411"/>
                </a:lnTo>
                <a:lnTo>
                  <a:pt x="45283" y="19411"/>
                </a:lnTo>
                <a:lnTo>
                  <a:pt x="45283" y="19411"/>
                </a:lnTo>
                <a:lnTo>
                  <a:pt x="45283" y="15882"/>
                </a:lnTo>
                <a:lnTo>
                  <a:pt x="45283" y="15882"/>
                </a:lnTo>
                <a:lnTo>
                  <a:pt x="45283" y="15882"/>
                </a:lnTo>
                <a:lnTo>
                  <a:pt x="45283" y="15882"/>
                </a:lnTo>
                <a:lnTo>
                  <a:pt x="46792" y="15882"/>
                </a:lnTo>
                <a:lnTo>
                  <a:pt x="46792" y="10588"/>
                </a:lnTo>
                <a:lnTo>
                  <a:pt x="46792" y="10588"/>
                </a:lnTo>
                <a:lnTo>
                  <a:pt x="46792" y="10588"/>
                </a:lnTo>
                <a:lnTo>
                  <a:pt x="46792" y="7058"/>
                </a:lnTo>
                <a:lnTo>
                  <a:pt x="46792" y="7058"/>
                </a:lnTo>
                <a:lnTo>
                  <a:pt x="46792" y="7058"/>
                </a:lnTo>
                <a:lnTo>
                  <a:pt x="46792" y="7058"/>
                </a:lnTo>
                <a:lnTo>
                  <a:pt x="46792" y="7058"/>
                </a:lnTo>
                <a:lnTo>
                  <a:pt x="46792" y="3529"/>
                </a:lnTo>
                <a:lnTo>
                  <a:pt x="48301" y="3529"/>
                </a:lnTo>
                <a:lnTo>
                  <a:pt x="48301" y="3529"/>
                </a:lnTo>
                <a:lnTo>
                  <a:pt x="48301" y="3529"/>
                </a:lnTo>
                <a:lnTo>
                  <a:pt x="48301" y="3529"/>
                </a:lnTo>
                <a:lnTo>
                  <a:pt x="48301" y="3529"/>
                </a:lnTo>
                <a:lnTo>
                  <a:pt x="48301" y="3529"/>
                </a:lnTo>
                <a:lnTo>
                  <a:pt x="49811" y="3529"/>
                </a:lnTo>
                <a:lnTo>
                  <a:pt x="49811" y="3529"/>
                </a:lnTo>
                <a:lnTo>
                  <a:pt x="49811" y="3529"/>
                </a:lnTo>
                <a:lnTo>
                  <a:pt x="49811" y="3529"/>
                </a:lnTo>
                <a:lnTo>
                  <a:pt x="49811" y="3529"/>
                </a:lnTo>
                <a:lnTo>
                  <a:pt x="49811" y="3529"/>
                </a:lnTo>
                <a:lnTo>
                  <a:pt x="49811" y="0"/>
                </a:lnTo>
                <a:lnTo>
                  <a:pt x="52075" y="0"/>
                </a:lnTo>
                <a:lnTo>
                  <a:pt x="52075" y="0"/>
                </a:lnTo>
                <a:lnTo>
                  <a:pt x="52075" y="0"/>
                </a:lnTo>
                <a:lnTo>
                  <a:pt x="53584" y="0"/>
                </a:lnTo>
                <a:lnTo>
                  <a:pt x="53584" y="0"/>
                </a:lnTo>
                <a:lnTo>
                  <a:pt x="53584" y="0"/>
                </a:lnTo>
                <a:lnTo>
                  <a:pt x="53584" y="0"/>
                </a:lnTo>
                <a:lnTo>
                  <a:pt x="53584" y="0"/>
                </a:lnTo>
                <a:lnTo>
                  <a:pt x="53584" y="0"/>
                </a:lnTo>
                <a:lnTo>
                  <a:pt x="55094" y="0"/>
                </a:lnTo>
                <a:lnTo>
                  <a:pt x="55094" y="0"/>
                </a:lnTo>
                <a:lnTo>
                  <a:pt x="55094" y="0"/>
                </a:lnTo>
                <a:lnTo>
                  <a:pt x="55094" y="0"/>
                </a:lnTo>
                <a:lnTo>
                  <a:pt x="55094" y="0"/>
                </a:lnTo>
                <a:lnTo>
                  <a:pt x="56603" y="0"/>
                </a:lnTo>
                <a:lnTo>
                  <a:pt x="56603" y="0"/>
                </a:lnTo>
                <a:lnTo>
                  <a:pt x="56603" y="0"/>
                </a:lnTo>
                <a:lnTo>
                  <a:pt x="56603" y="0"/>
                </a:lnTo>
                <a:lnTo>
                  <a:pt x="58113" y="0"/>
                </a:lnTo>
                <a:lnTo>
                  <a:pt x="58113" y="0"/>
                </a:lnTo>
                <a:lnTo>
                  <a:pt x="58113" y="3529"/>
                </a:lnTo>
                <a:lnTo>
                  <a:pt x="58113" y="3529"/>
                </a:lnTo>
                <a:lnTo>
                  <a:pt x="58113" y="3529"/>
                </a:lnTo>
                <a:lnTo>
                  <a:pt x="58113" y="3529"/>
                </a:lnTo>
                <a:lnTo>
                  <a:pt x="60377" y="3529"/>
                </a:lnTo>
                <a:lnTo>
                  <a:pt x="60377" y="3529"/>
                </a:lnTo>
                <a:lnTo>
                  <a:pt x="60377" y="7058"/>
                </a:lnTo>
                <a:lnTo>
                  <a:pt x="60377" y="7058"/>
                </a:lnTo>
                <a:lnTo>
                  <a:pt x="60377" y="7058"/>
                </a:lnTo>
                <a:lnTo>
                  <a:pt x="60377" y="7058"/>
                </a:lnTo>
                <a:lnTo>
                  <a:pt x="61886" y="7058"/>
                </a:lnTo>
                <a:lnTo>
                  <a:pt x="61886" y="7058"/>
                </a:lnTo>
                <a:lnTo>
                  <a:pt x="61886" y="7058"/>
                </a:lnTo>
                <a:lnTo>
                  <a:pt x="61886" y="7058"/>
                </a:lnTo>
                <a:lnTo>
                  <a:pt x="63396" y="7058"/>
                </a:lnTo>
                <a:lnTo>
                  <a:pt x="63396" y="7058"/>
                </a:lnTo>
                <a:lnTo>
                  <a:pt x="63396" y="7058"/>
                </a:lnTo>
                <a:lnTo>
                  <a:pt x="63396" y="7058"/>
                </a:lnTo>
                <a:lnTo>
                  <a:pt x="63396" y="10588"/>
                </a:lnTo>
                <a:lnTo>
                  <a:pt x="63396" y="10588"/>
                </a:lnTo>
                <a:lnTo>
                  <a:pt x="64905" y="10588"/>
                </a:lnTo>
                <a:lnTo>
                  <a:pt x="64905" y="10588"/>
                </a:lnTo>
                <a:lnTo>
                  <a:pt x="64905" y="10588"/>
                </a:lnTo>
                <a:lnTo>
                  <a:pt x="64905" y="10588"/>
                </a:lnTo>
                <a:lnTo>
                  <a:pt x="64905" y="10588"/>
                </a:lnTo>
                <a:lnTo>
                  <a:pt x="64905" y="10588"/>
                </a:lnTo>
                <a:lnTo>
                  <a:pt x="66415" y="10588"/>
                </a:lnTo>
                <a:lnTo>
                  <a:pt x="66415" y="10588"/>
                </a:lnTo>
                <a:lnTo>
                  <a:pt x="66415" y="10588"/>
                </a:lnTo>
                <a:lnTo>
                  <a:pt x="66415" y="10588"/>
                </a:lnTo>
                <a:lnTo>
                  <a:pt x="68679" y="10588"/>
                </a:lnTo>
                <a:lnTo>
                  <a:pt x="68679" y="10588"/>
                </a:lnTo>
                <a:lnTo>
                  <a:pt x="68679" y="10588"/>
                </a:lnTo>
                <a:lnTo>
                  <a:pt x="68679" y="10588"/>
                </a:lnTo>
                <a:lnTo>
                  <a:pt x="70188" y="10588"/>
                </a:lnTo>
                <a:lnTo>
                  <a:pt x="70188" y="10588"/>
                </a:lnTo>
                <a:lnTo>
                  <a:pt x="70188" y="10588"/>
                </a:lnTo>
                <a:lnTo>
                  <a:pt x="70188" y="10588"/>
                </a:lnTo>
                <a:lnTo>
                  <a:pt x="70188" y="10588"/>
                </a:lnTo>
                <a:lnTo>
                  <a:pt x="70188" y="10588"/>
                </a:lnTo>
                <a:lnTo>
                  <a:pt x="71698" y="10588"/>
                </a:lnTo>
                <a:lnTo>
                  <a:pt x="71698" y="10588"/>
                </a:lnTo>
                <a:lnTo>
                  <a:pt x="71698" y="7058"/>
                </a:lnTo>
                <a:lnTo>
                  <a:pt x="71698" y="7058"/>
                </a:lnTo>
                <a:lnTo>
                  <a:pt x="71698" y="7058"/>
                </a:lnTo>
                <a:lnTo>
                  <a:pt x="71698" y="7058"/>
                </a:lnTo>
                <a:lnTo>
                  <a:pt x="73207" y="7058"/>
                </a:lnTo>
                <a:lnTo>
                  <a:pt x="73207" y="7058"/>
                </a:lnTo>
                <a:lnTo>
                  <a:pt x="73207" y="7058"/>
                </a:lnTo>
                <a:lnTo>
                  <a:pt x="73207" y="7058"/>
                </a:lnTo>
                <a:lnTo>
                  <a:pt x="73207" y="7058"/>
                </a:lnTo>
                <a:lnTo>
                  <a:pt x="74716" y="7058"/>
                </a:lnTo>
                <a:lnTo>
                  <a:pt x="74716" y="7058"/>
                </a:lnTo>
                <a:lnTo>
                  <a:pt x="74716" y="7058"/>
                </a:lnTo>
                <a:lnTo>
                  <a:pt x="74716" y="7058"/>
                </a:lnTo>
                <a:lnTo>
                  <a:pt x="76981" y="7058"/>
                </a:lnTo>
                <a:lnTo>
                  <a:pt x="76981" y="7058"/>
                </a:lnTo>
                <a:lnTo>
                  <a:pt x="76981" y="10588"/>
                </a:lnTo>
                <a:lnTo>
                  <a:pt x="76981" y="10588"/>
                </a:lnTo>
                <a:lnTo>
                  <a:pt x="78490" y="10588"/>
                </a:lnTo>
                <a:lnTo>
                  <a:pt x="78490" y="10588"/>
                </a:lnTo>
                <a:lnTo>
                  <a:pt x="78490" y="10588"/>
                </a:lnTo>
                <a:lnTo>
                  <a:pt x="78490" y="10588"/>
                </a:lnTo>
                <a:lnTo>
                  <a:pt x="78490" y="7058"/>
                </a:lnTo>
                <a:lnTo>
                  <a:pt x="80000" y="7058"/>
                </a:lnTo>
                <a:lnTo>
                  <a:pt x="80000" y="7058"/>
                </a:lnTo>
                <a:lnTo>
                  <a:pt x="80000" y="7058"/>
                </a:lnTo>
                <a:lnTo>
                  <a:pt x="80000" y="7058"/>
                </a:lnTo>
                <a:lnTo>
                  <a:pt x="81509" y="7058"/>
                </a:lnTo>
                <a:lnTo>
                  <a:pt x="81509" y="7058"/>
                </a:lnTo>
                <a:lnTo>
                  <a:pt x="81509" y="7058"/>
                </a:lnTo>
                <a:lnTo>
                  <a:pt x="81509" y="7058"/>
                </a:lnTo>
                <a:lnTo>
                  <a:pt x="83018" y="7058"/>
                </a:lnTo>
                <a:lnTo>
                  <a:pt x="83018" y="7058"/>
                </a:lnTo>
                <a:lnTo>
                  <a:pt x="83018" y="7058"/>
                </a:lnTo>
                <a:lnTo>
                  <a:pt x="83018" y="7058"/>
                </a:lnTo>
                <a:lnTo>
                  <a:pt x="83018" y="7058"/>
                </a:lnTo>
                <a:lnTo>
                  <a:pt x="83018" y="7058"/>
                </a:lnTo>
                <a:lnTo>
                  <a:pt x="85283" y="7058"/>
                </a:lnTo>
                <a:lnTo>
                  <a:pt x="85283" y="7058"/>
                </a:lnTo>
                <a:lnTo>
                  <a:pt x="85283" y="7058"/>
                </a:lnTo>
                <a:lnTo>
                  <a:pt x="85283" y="7058"/>
                </a:lnTo>
                <a:lnTo>
                  <a:pt x="85283" y="7058"/>
                </a:lnTo>
                <a:lnTo>
                  <a:pt x="85283" y="7058"/>
                </a:lnTo>
                <a:lnTo>
                  <a:pt x="86792" y="7058"/>
                </a:lnTo>
                <a:lnTo>
                  <a:pt x="86792" y="7058"/>
                </a:lnTo>
                <a:lnTo>
                  <a:pt x="86792" y="7058"/>
                </a:lnTo>
                <a:lnTo>
                  <a:pt x="86792" y="7058"/>
                </a:lnTo>
                <a:lnTo>
                  <a:pt x="88301" y="7058"/>
                </a:lnTo>
                <a:lnTo>
                  <a:pt x="88301" y="7058"/>
                </a:lnTo>
                <a:lnTo>
                  <a:pt x="88301" y="7058"/>
                </a:lnTo>
                <a:lnTo>
                  <a:pt x="88301" y="7058"/>
                </a:lnTo>
                <a:lnTo>
                  <a:pt x="89811" y="7058"/>
                </a:lnTo>
                <a:lnTo>
                  <a:pt x="89811" y="7058"/>
                </a:lnTo>
                <a:lnTo>
                  <a:pt x="89811" y="7058"/>
                </a:lnTo>
                <a:lnTo>
                  <a:pt x="89811" y="7058"/>
                </a:lnTo>
                <a:lnTo>
                  <a:pt x="89811" y="7058"/>
                </a:lnTo>
                <a:lnTo>
                  <a:pt x="89811" y="7058"/>
                </a:lnTo>
                <a:lnTo>
                  <a:pt x="91320" y="7058"/>
                </a:lnTo>
                <a:lnTo>
                  <a:pt x="91320" y="7058"/>
                </a:lnTo>
                <a:lnTo>
                  <a:pt x="91320" y="7058"/>
                </a:lnTo>
                <a:lnTo>
                  <a:pt x="93584" y="7058"/>
                </a:lnTo>
                <a:lnTo>
                  <a:pt x="93584" y="7058"/>
                </a:lnTo>
                <a:lnTo>
                  <a:pt x="93584" y="10588"/>
                </a:lnTo>
                <a:lnTo>
                  <a:pt x="93584" y="10588"/>
                </a:lnTo>
                <a:lnTo>
                  <a:pt x="93584" y="10588"/>
                </a:lnTo>
                <a:lnTo>
                  <a:pt x="95094" y="10588"/>
                </a:lnTo>
                <a:lnTo>
                  <a:pt x="95094" y="10588"/>
                </a:lnTo>
                <a:lnTo>
                  <a:pt x="95094" y="10588"/>
                </a:lnTo>
                <a:lnTo>
                  <a:pt x="95094" y="10588"/>
                </a:lnTo>
                <a:lnTo>
                  <a:pt x="95094" y="10588"/>
                </a:lnTo>
                <a:lnTo>
                  <a:pt x="96603" y="10588"/>
                </a:lnTo>
                <a:lnTo>
                  <a:pt x="96603" y="10588"/>
                </a:lnTo>
                <a:lnTo>
                  <a:pt x="96603" y="10588"/>
                </a:lnTo>
                <a:lnTo>
                  <a:pt x="96603" y="10588"/>
                </a:lnTo>
                <a:lnTo>
                  <a:pt x="98113" y="10588"/>
                </a:lnTo>
                <a:lnTo>
                  <a:pt x="98113" y="10588"/>
                </a:lnTo>
                <a:lnTo>
                  <a:pt x="98113" y="10588"/>
                </a:lnTo>
                <a:lnTo>
                  <a:pt x="98113" y="10588"/>
                </a:lnTo>
                <a:lnTo>
                  <a:pt x="99622" y="10588"/>
                </a:lnTo>
                <a:lnTo>
                  <a:pt x="99622" y="10588"/>
                </a:lnTo>
                <a:lnTo>
                  <a:pt x="99622" y="10588"/>
                </a:lnTo>
                <a:lnTo>
                  <a:pt x="99622" y="7058"/>
                </a:lnTo>
                <a:lnTo>
                  <a:pt x="99622" y="7058"/>
                </a:lnTo>
                <a:lnTo>
                  <a:pt x="99622" y="10588"/>
                </a:lnTo>
                <a:lnTo>
                  <a:pt x="101132" y="10588"/>
                </a:lnTo>
                <a:lnTo>
                  <a:pt x="101132" y="10588"/>
                </a:lnTo>
                <a:lnTo>
                  <a:pt x="101132" y="10588"/>
                </a:lnTo>
                <a:lnTo>
                  <a:pt x="101132" y="10588"/>
                </a:lnTo>
                <a:lnTo>
                  <a:pt x="103396" y="10588"/>
                </a:lnTo>
                <a:lnTo>
                  <a:pt x="103396" y="10588"/>
                </a:lnTo>
                <a:lnTo>
                  <a:pt x="103396" y="10588"/>
                </a:lnTo>
                <a:lnTo>
                  <a:pt x="103396" y="10588"/>
                </a:lnTo>
                <a:lnTo>
                  <a:pt x="103396" y="10588"/>
                </a:lnTo>
                <a:lnTo>
                  <a:pt x="104905" y="10588"/>
                </a:lnTo>
                <a:lnTo>
                  <a:pt x="104905" y="10588"/>
                </a:lnTo>
                <a:lnTo>
                  <a:pt x="104905" y="10588"/>
                </a:lnTo>
                <a:lnTo>
                  <a:pt x="106415" y="10588"/>
                </a:lnTo>
                <a:lnTo>
                  <a:pt x="106415" y="10588"/>
                </a:lnTo>
                <a:lnTo>
                  <a:pt x="106415" y="10588"/>
                </a:lnTo>
                <a:lnTo>
                  <a:pt x="106415" y="15882"/>
                </a:lnTo>
                <a:lnTo>
                  <a:pt x="106415" y="15882"/>
                </a:lnTo>
                <a:lnTo>
                  <a:pt x="107924" y="15882"/>
                </a:lnTo>
                <a:lnTo>
                  <a:pt x="107924" y="10588"/>
                </a:lnTo>
                <a:lnTo>
                  <a:pt x="107924" y="10588"/>
                </a:lnTo>
                <a:lnTo>
                  <a:pt x="107924" y="15882"/>
                </a:lnTo>
                <a:lnTo>
                  <a:pt x="107924" y="15882"/>
                </a:lnTo>
                <a:lnTo>
                  <a:pt x="107924" y="15882"/>
                </a:lnTo>
                <a:lnTo>
                  <a:pt x="107924" y="15882"/>
                </a:lnTo>
                <a:lnTo>
                  <a:pt x="107924" y="15882"/>
                </a:lnTo>
                <a:lnTo>
                  <a:pt x="107924" y="19411"/>
                </a:lnTo>
                <a:lnTo>
                  <a:pt x="109433" y="19411"/>
                </a:lnTo>
                <a:lnTo>
                  <a:pt x="109433" y="19411"/>
                </a:lnTo>
                <a:lnTo>
                  <a:pt x="109433" y="19411"/>
                </a:lnTo>
                <a:lnTo>
                  <a:pt x="109433" y="19411"/>
                </a:lnTo>
                <a:lnTo>
                  <a:pt x="109433" y="19411"/>
                </a:lnTo>
                <a:lnTo>
                  <a:pt x="111698" y="19411"/>
                </a:lnTo>
                <a:lnTo>
                  <a:pt x="111698" y="22941"/>
                </a:lnTo>
                <a:lnTo>
                  <a:pt x="111698" y="22941"/>
                </a:lnTo>
                <a:lnTo>
                  <a:pt x="111698" y="22941"/>
                </a:lnTo>
                <a:lnTo>
                  <a:pt x="111698" y="22941"/>
                </a:lnTo>
                <a:lnTo>
                  <a:pt x="111698" y="22941"/>
                </a:lnTo>
                <a:lnTo>
                  <a:pt x="113207" y="22941"/>
                </a:lnTo>
                <a:lnTo>
                  <a:pt x="113207" y="22941"/>
                </a:lnTo>
                <a:lnTo>
                  <a:pt x="113207" y="22941"/>
                </a:lnTo>
                <a:lnTo>
                  <a:pt x="113207" y="22941"/>
                </a:lnTo>
                <a:lnTo>
                  <a:pt x="114716" y="22941"/>
                </a:lnTo>
                <a:lnTo>
                  <a:pt x="114716" y="22941"/>
                </a:lnTo>
                <a:lnTo>
                  <a:pt x="114716" y="22941"/>
                </a:lnTo>
                <a:lnTo>
                  <a:pt x="114716" y="22941"/>
                </a:lnTo>
                <a:lnTo>
                  <a:pt x="116226" y="22941"/>
                </a:lnTo>
                <a:lnTo>
                  <a:pt x="116226" y="22941"/>
                </a:lnTo>
                <a:lnTo>
                  <a:pt x="116226" y="22941"/>
                </a:lnTo>
                <a:lnTo>
                  <a:pt x="116226" y="26470"/>
                </a:lnTo>
                <a:lnTo>
                  <a:pt x="116226" y="26470"/>
                </a:lnTo>
                <a:lnTo>
                  <a:pt x="116226" y="26470"/>
                </a:lnTo>
                <a:lnTo>
                  <a:pt x="117735" y="26470"/>
                </a:lnTo>
                <a:lnTo>
                  <a:pt x="117735" y="26470"/>
                </a:lnTo>
                <a:lnTo>
                  <a:pt x="117735" y="26470"/>
                </a:lnTo>
                <a:lnTo>
                  <a:pt x="117735" y="26470"/>
                </a:lnTo>
                <a:lnTo>
                  <a:pt x="117735" y="30000"/>
                </a:lnTo>
                <a:lnTo>
                  <a:pt x="117735" y="30000"/>
                </a:lnTo>
                <a:lnTo>
                  <a:pt x="117735" y="30000"/>
                </a:lnTo>
                <a:lnTo>
                  <a:pt x="120000" y="30000"/>
                </a:lnTo>
                <a:lnTo>
                  <a:pt x="120000" y="30000"/>
                </a:lnTo>
                <a:lnTo>
                  <a:pt x="120000" y="30000"/>
                </a:lnTo>
                <a:lnTo>
                  <a:pt x="120000" y="30000"/>
                </a:lnTo>
                <a:lnTo>
                  <a:pt x="120000" y="35294"/>
                </a:lnTo>
                <a:lnTo>
                  <a:pt x="120000" y="35294"/>
                </a:lnTo>
                <a:lnTo>
                  <a:pt x="120000" y="35294"/>
                </a:lnTo>
                <a:lnTo>
                  <a:pt x="117735" y="35294"/>
                </a:lnTo>
                <a:lnTo>
                  <a:pt x="117735" y="35294"/>
                </a:lnTo>
                <a:lnTo>
                  <a:pt x="117735" y="35294"/>
                </a:lnTo>
                <a:lnTo>
                  <a:pt x="117735" y="35294"/>
                </a:lnTo>
                <a:lnTo>
                  <a:pt x="116226" y="35294"/>
                </a:lnTo>
                <a:lnTo>
                  <a:pt x="116226" y="35294"/>
                </a:lnTo>
                <a:lnTo>
                  <a:pt x="116226" y="35294"/>
                </a:lnTo>
                <a:lnTo>
                  <a:pt x="116226" y="35294"/>
                </a:lnTo>
                <a:lnTo>
                  <a:pt x="116226" y="38823"/>
                </a:lnTo>
                <a:lnTo>
                  <a:pt x="116226" y="38823"/>
                </a:lnTo>
                <a:lnTo>
                  <a:pt x="116226" y="38823"/>
                </a:lnTo>
                <a:lnTo>
                  <a:pt x="114716" y="38823"/>
                </a:lnTo>
                <a:lnTo>
                  <a:pt x="114716" y="38823"/>
                </a:lnTo>
                <a:lnTo>
                  <a:pt x="114716" y="38823"/>
                </a:lnTo>
                <a:lnTo>
                  <a:pt x="114716" y="38823"/>
                </a:lnTo>
                <a:lnTo>
                  <a:pt x="114716" y="38823"/>
                </a:lnTo>
                <a:lnTo>
                  <a:pt x="114716" y="38823"/>
                </a:lnTo>
                <a:lnTo>
                  <a:pt x="114716" y="42352"/>
                </a:lnTo>
                <a:lnTo>
                  <a:pt x="113207" y="42352"/>
                </a:lnTo>
                <a:lnTo>
                  <a:pt x="113207" y="42352"/>
                </a:lnTo>
                <a:lnTo>
                  <a:pt x="113207" y="42352"/>
                </a:lnTo>
                <a:lnTo>
                  <a:pt x="113207" y="42352"/>
                </a:lnTo>
                <a:lnTo>
                  <a:pt x="113207" y="42352"/>
                </a:lnTo>
                <a:lnTo>
                  <a:pt x="111698" y="42352"/>
                </a:lnTo>
                <a:lnTo>
                  <a:pt x="111698" y="42352"/>
                </a:lnTo>
                <a:lnTo>
                  <a:pt x="111698" y="42352"/>
                </a:lnTo>
                <a:lnTo>
                  <a:pt x="111698" y="42352"/>
                </a:lnTo>
                <a:lnTo>
                  <a:pt x="111698" y="42352"/>
                </a:lnTo>
                <a:lnTo>
                  <a:pt x="109433" y="42352"/>
                </a:lnTo>
                <a:lnTo>
                  <a:pt x="109433" y="42352"/>
                </a:lnTo>
                <a:lnTo>
                  <a:pt x="109433" y="42352"/>
                </a:lnTo>
                <a:lnTo>
                  <a:pt x="109433" y="42352"/>
                </a:lnTo>
                <a:lnTo>
                  <a:pt x="107924" y="42352"/>
                </a:lnTo>
                <a:lnTo>
                  <a:pt x="107924" y="42352"/>
                </a:lnTo>
                <a:lnTo>
                  <a:pt x="107924" y="42352"/>
                </a:lnTo>
                <a:lnTo>
                  <a:pt x="107924" y="42352"/>
                </a:lnTo>
                <a:lnTo>
                  <a:pt x="107924" y="42352"/>
                </a:lnTo>
                <a:lnTo>
                  <a:pt x="107924" y="45882"/>
                </a:lnTo>
                <a:lnTo>
                  <a:pt x="106415" y="45882"/>
                </a:lnTo>
                <a:lnTo>
                  <a:pt x="106415" y="45882"/>
                </a:lnTo>
                <a:lnTo>
                  <a:pt x="106415" y="45882"/>
                </a:lnTo>
                <a:lnTo>
                  <a:pt x="106415" y="45882"/>
                </a:lnTo>
                <a:lnTo>
                  <a:pt x="106415" y="45882"/>
                </a:lnTo>
                <a:lnTo>
                  <a:pt x="104905" y="45882"/>
                </a:lnTo>
                <a:lnTo>
                  <a:pt x="104905" y="45882"/>
                </a:lnTo>
                <a:lnTo>
                  <a:pt x="104905" y="45882"/>
                </a:lnTo>
                <a:lnTo>
                  <a:pt x="104905" y="49411"/>
                </a:lnTo>
                <a:lnTo>
                  <a:pt x="104905" y="49411"/>
                </a:lnTo>
                <a:lnTo>
                  <a:pt x="103396" y="49411"/>
                </a:lnTo>
                <a:lnTo>
                  <a:pt x="103396" y="49411"/>
                </a:lnTo>
                <a:lnTo>
                  <a:pt x="103396" y="49411"/>
                </a:lnTo>
                <a:lnTo>
                  <a:pt x="103396" y="49411"/>
                </a:lnTo>
                <a:lnTo>
                  <a:pt x="103396" y="49411"/>
                </a:lnTo>
                <a:lnTo>
                  <a:pt x="103396" y="49411"/>
                </a:lnTo>
                <a:lnTo>
                  <a:pt x="101132" y="49411"/>
                </a:lnTo>
                <a:lnTo>
                  <a:pt x="101132" y="54705"/>
                </a:lnTo>
                <a:lnTo>
                  <a:pt x="101132" y="54705"/>
                </a:lnTo>
                <a:lnTo>
                  <a:pt x="101132" y="54705"/>
                </a:lnTo>
                <a:lnTo>
                  <a:pt x="99622" y="54705"/>
                </a:lnTo>
                <a:lnTo>
                  <a:pt x="99622" y="54705"/>
                </a:lnTo>
                <a:lnTo>
                  <a:pt x="99622" y="54705"/>
                </a:lnTo>
                <a:lnTo>
                  <a:pt x="99622" y="54705"/>
                </a:lnTo>
                <a:lnTo>
                  <a:pt x="99622" y="54705"/>
                </a:lnTo>
                <a:lnTo>
                  <a:pt x="99622" y="54705"/>
                </a:lnTo>
                <a:lnTo>
                  <a:pt x="99622" y="58235"/>
                </a:lnTo>
                <a:lnTo>
                  <a:pt x="99622" y="58235"/>
                </a:lnTo>
                <a:lnTo>
                  <a:pt x="99622" y="58235"/>
                </a:lnTo>
                <a:lnTo>
                  <a:pt x="99622" y="58235"/>
                </a:lnTo>
                <a:lnTo>
                  <a:pt x="99622" y="58235"/>
                </a:lnTo>
                <a:lnTo>
                  <a:pt x="98113" y="58235"/>
                </a:lnTo>
                <a:lnTo>
                  <a:pt x="98113" y="58235"/>
                </a:lnTo>
                <a:lnTo>
                  <a:pt x="98113" y="61764"/>
                </a:lnTo>
                <a:lnTo>
                  <a:pt x="98113" y="61764"/>
                </a:lnTo>
                <a:lnTo>
                  <a:pt x="98113" y="61764"/>
                </a:lnTo>
                <a:lnTo>
                  <a:pt x="98113" y="61764"/>
                </a:lnTo>
                <a:lnTo>
                  <a:pt x="98113" y="61764"/>
                </a:lnTo>
                <a:lnTo>
                  <a:pt x="98113" y="65294"/>
                </a:lnTo>
                <a:lnTo>
                  <a:pt x="96603" y="65294"/>
                </a:lnTo>
                <a:lnTo>
                  <a:pt x="96603" y="65294"/>
                </a:lnTo>
                <a:lnTo>
                  <a:pt x="96603" y="65294"/>
                </a:lnTo>
                <a:lnTo>
                  <a:pt x="96603" y="65294"/>
                </a:lnTo>
                <a:lnTo>
                  <a:pt x="95094" y="65294"/>
                </a:lnTo>
                <a:lnTo>
                  <a:pt x="95094" y="65294"/>
                </a:lnTo>
                <a:lnTo>
                  <a:pt x="95094" y="65294"/>
                </a:lnTo>
                <a:lnTo>
                  <a:pt x="95094" y="65294"/>
                </a:lnTo>
                <a:lnTo>
                  <a:pt x="95094" y="65294"/>
                </a:lnTo>
                <a:lnTo>
                  <a:pt x="93584" y="65294"/>
                </a:lnTo>
                <a:lnTo>
                  <a:pt x="93584" y="65294"/>
                </a:lnTo>
                <a:lnTo>
                  <a:pt x="93584" y="65294"/>
                </a:lnTo>
                <a:lnTo>
                  <a:pt x="93584" y="65294"/>
                </a:lnTo>
                <a:lnTo>
                  <a:pt x="93584" y="65294"/>
                </a:lnTo>
                <a:lnTo>
                  <a:pt x="91320" y="65294"/>
                </a:lnTo>
                <a:lnTo>
                  <a:pt x="91320" y="65294"/>
                </a:lnTo>
                <a:lnTo>
                  <a:pt x="91320" y="65294"/>
                </a:lnTo>
                <a:lnTo>
                  <a:pt x="89811" y="65294"/>
                </a:lnTo>
                <a:lnTo>
                  <a:pt x="89811" y="65294"/>
                </a:lnTo>
                <a:lnTo>
                  <a:pt x="89811" y="65294"/>
                </a:lnTo>
                <a:lnTo>
                  <a:pt x="89811" y="65294"/>
                </a:lnTo>
                <a:lnTo>
                  <a:pt x="89811" y="65294"/>
                </a:lnTo>
                <a:lnTo>
                  <a:pt x="89811" y="68823"/>
                </a:lnTo>
                <a:lnTo>
                  <a:pt x="88301" y="68823"/>
                </a:lnTo>
                <a:lnTo>
                  <a:pt x="88301" y="65294"/>
                </a:lnTo>
                <a:lnTo>
                  <a:pt x="88301" y="65294"/>
                </a:lnTo>
                <a:lnTo>
                  <a:pt x="88301" y="65294"/>
                </a:lnTo>
                <a:lnTo>
                  <a:pt x="88301" y="65294"/>
                </a:lnTo>
                <a:lnTo>
                  <a:pt x="86792" y="65294"/>
                </a:lnTo>
                <a:lnTo>
                  <a:pt x="86792" y="65294"/>
                </a:lnTo>
                <a:lnTo>
                  <a:pt x="86792" y="65294"/>
                </a:lnTo>
                <a:lnTo>
                  <a:pt x="85283" y="65294"/>
                </a:lnTo>
                <a:lnTo>
                  <a:pt x="85283" y="65294"/>
                </a:lnTo>
                <a:lnTo>
                  <a:pt x="85283" y="65294"/>
                </a:lnTo>
                <a:lnTo>
                  <a:pt x="85283" y="65294"/>
                </a:lnTo>
                <a:lnTo>
                  <a:pt x="85283" y="65294"/>
                </a:lnTo>
                <a:lnTo>
                  <a:pt x="83018" y="65294"/>
                </a:lnTo>
                <a:lnTo>
                  <a:pt x="83018" y="65294"/>
                </a:lnTo>
                <a:lnTo>
                  <a:pt x="83018" y="65294"/>
                </a:lnTo>
                <a:lnTo>
                  <a:pt x="83018" y="65294"/>
                </a:lnTo>
                <a:lnTo>
                  <a:pt x="83018" y="65294"/>
                </a:lnTo>
                <a:lnTo>
                  <a:pt x="83018" y="65294"/>
                </a:lnTo>
                <a:lnTo>
                  <a:pt x="83018" y="65294"/>
                </a:lnTo>
                <a:lnTo>
                  <a:pt x="83018" y="68823"/>
                </a:lnTo>
                <a:lnTo>
                  <a:pt x="81509" y="68823"/>
                </a:lnTo>
                <a:lnTo>
                  <a:pt x="81509" y="68823"/>
                </a:lnTo>
                <a:lnTo>
                  <a:pt x="81509" y="68823"/>
                </a:lnTo>
                <a:lnTo>
                  <a:pt x="81509" y="68823"/>
                </a:lnTo>
                <a:lnTo>
                  <a:pt x="81509" y="68823"/>
                </a:lnTo>
                <a:lnTo>
                  <a:pt x="81509" y="68823"/>
                </a:lnTo>
                <a:lnTo>
                  <a:pt x="81509" y="74117"/>
                </a:lnTo>
                <a:lnTo>
                  <a:pt x="80000" y="74117"/>
                </a:lnTo>
                <a:lnTo>
                  <a:pt x="80000" y="74117"/>
                </a:lnTo>
                <a:lnTo>
                  <a:pt x="80000" y="74117"/>
                </a:lnTo>
                <a:lnTo>
                  <a:pt x="80000" y="74117"/>
                </a:lnTo>
                <a:lnTo>
                  <a:pt x="80000" y="77647"/>
                </a:lnTo>
                <a:lnTo>
                  <a:pt x="80000" y="77647"/>
                </a:lnTo>
                <a:lnTo>
                  <a:pt x="80000" y="77647"/>
                </a:lnTo>
                <a:lnTo>
                  <a:pt x="80000" y="77647"/>
                </a:lnTo>
                <a:lnTo>
                  <a:pt x="80000" y="81176"/>
                </a:lnTo>
                <a:lnTo>
                  <a:pt x="80000" y="81176"/>
                </a:lnTo>
                <a:lnTo>
                  <a:pt x="80000" y="81176"/>
                </a:lnTo>
                <a:lnTo>
                  <a:pt x="80000" y="81176"/>
                </a:lnTo>
                <a:lnTo>
                  <a:pt x="78490" y="81176"/>
                </a:lnTo>
                <a:lnTo>
                  <a:pt x="78490" y="84705"/>
                </a:lnTo>
                <a:lnTo>
                  <a:pt x="78490" y="84705"/>
                </a:lnTo>
                <a:lnTo>
                  <a:pt x="78490" y="84705"/>
                </a:lnTo>
                <a:lnTo>
                  <a:pt x="78490" y="84705"/>
                </a:lnTo>
                <a:lnTo>
                  <a:pt x="78490" y="84705"/>
                </a:lnTo>
                <a:lnTo>
                  <a:pt x="76981" y="84705"/>
                </a:lnTo>
                <a:lnTo>
                  <a:pt x="76981" y="84705"/>
                </a:lnTo>
                <a:lnTo>
                  <a:pt x="76981" y="81176"/>
                </a:lnTo>
                <a:lnTo>
                  <a:pt x="76981" y="81176"/>
                </a:lnTo>
                <a:lnTo>
                  <a:pt x="76981" y="81176"/>
                </a:lnTo>
                <a:lnTo>
                  <a:pt x="76981" y="84705"/>
                </a:lnTo>
                <a:lnTo>
                  <a:pt x="74716" y="84705"/>
                </a:lnTo>
                <a:lnTo>
                  <a:pt x="74716" y="84705"/>
                </a:lnTo>
                <a:lnTo>
                  <a:pt x="74716" y="84705"/>
                </a:lnTo>
                <a:lnTo>
                  <a:pt x="74716" y="84705"/>
                </a:lnTo>
                <a:lnTo>
                  <a:pt x="74716" y="84705"/>
                </a:lnTo>
                <a:lnTo>
                  <a:pt x="74716" y="84705"/>
                </a:lnTo>
                <a:lnTo>
                  <a:pt x="73207" y="84705"/>
                </a:lnTo>
                <a:lnTo>
                  <a:pt x="73207" y="84705"/>
                </a:lnTo>
                <a:lnTo>
                  <a:pt x="73207" y="84705"/>
                </a:lnTo>
                <a:lnTo>
                  <a:pt x="73207" y="84705"/>
                </a:lnTo>
                <a:lnTo>
                  <a:pt x="73207" y="84705"/>
                </a:lnTo>
                <a:lnTo>
                  <a:pt x="73207" y="84705"/>
                </a:lnTo>
                <a:lnTo>
                  <a:pt x="73207" y="88235"/>
                </a:lnTo>
                <a:lnTo>
                  <a:pt x="71698" y="88235"/>
                </a:lnTo>
                <a:lnTo>
                  <a:pt x="71698" y="88235"/>
                </a:lnTo>
                <a:lnTo>
                  <a:pt x="71698" y="84705"/>
                </a:lnTo>
                <a:lnTo>
                  <a:pt x="71698" y="84705"/>
                </a:lnTo>
                <a:lnTo>
                  <a:pt x="71698" y="88235"/>
                </a:lnTo>
                <a:lnTo>
                  <a:pt x="70188" y="88235"/>
                </a:lnTo>
                <a:lnTo>
                  <a:pt x="70188" y="88235"/>
                </a:lnTo>
                <a:lnTo>
                  <a:pt x="70188" y="84705"/>
                </a:lnTo>
                <a:lnTo>
                  <a:pt x="70188" y="84705"/>
                </a:lnTo>
                <a:lnTo>
                  <a:pt x="70188" y="84705"/>
                </a:lnTo>
                <a:lnTo>
                  <a:pt x="70188" y="84705"/>
                </a:lnTo>
                <a:lnTo>
                  <a:pt x="70188" y="84705"/>
                </a:lnTo>
                <a:lnTo>
                  <a:pt x="70188" y="81176"/>
                </a:lnTo>
                <a:lnTo>
                  <a:pt x="70188" y="81176"/>
                </a:lnTo>
                <a:lnTo>
                  <a:pt x="70188" y="81176"/>
                </a:lnTo>
                <a:lnTo>
                  <a:pt x="70188" y="81176"/>
                </a:lnTo>
                <a:lnTo>
                  <a:pt x="70188" y="81176"/>
                </a:lnTo>
                <a:lnTo>
                  <a:pt x="70188" y="77647"/>
                </a:lnTo>
                <a:lnTo>
                  <a:pt x="70188" y="77647"/>
                </a:lnTo>
                <a:lnTo>
                  <a:pt x="68679" y="77647"/>
                </a:lnTo>
                <a:lnTo>
                  <a:pt x="68679" y="77647"/>
                </a:lnTo>
                <a:lnTo>
                  <a:pt x="68679" y="77647"/>
                </a:lnTo>
                <a:lnTo>
                  <a:pt x="68679" y="77647"/>
                </a:lnTo>
                <a:lnTo>
                  <a:pt x="68679" y="77647"/>
                </a:lnTo>
                <a:lnTo>
                  <a:pt x="68679" y="77647"/>
                </a:lnTo>
                <a:lnTo>
                  <a:pt x="68679" y="77647"/>
                </a:lnTo>
                <a:lnTo>
                  <a:pt x="66415" y="77647"/>
                </a:lnTo>
                <a:lnTo>
                  <a:pt x="66415" y="81176"/>
                </a:lnTo>
                <a:lnTo>
                  <a:pt x="66415" y="81176"/>
                </a:lnTo>
                <a:lnTo>
                  <a:pt x="66415" y="81176"/>
                </a:lnTo>
                <a:lnTo>
                  <a:pt x="66415" y="81176"/>
                </a:lnTo>
                <a:lnTo>
                  <a:pt x="64905" y="81176"/>
                </a:lnTo>
                <a:lnTo>
                  <a:pt x="64905" y="81176"/>
                </a:lnTo>
                <a:lnTo>
                  <a:pt x="64905" y="81176"/>
                </a:lnTo>
                <a:lnTo>
                  <a:pt x="64905" y="81176"/>
                </a:lnTo>
                <a:lnTo>
                  <a:pt x="64905" y="81176"/>
                </a:lnTo>
                <a:lnTo>
                  <a:pt x="63396" y="81176"/>
                </a:lnTo>
                <a:lnTo>
                  <a:pt x="63396" y="81176"/>
                </a:lnTo>
                <a:lnTo>
                  <a:pt x="63396" y="81176"/>
                </a:lnTo>
                <a:lnTo>
                  <a:pt x="63396" y="81176"/>
                </a:lnTo>
                <a:lnTo>
                  <a:pt x="61886" y="81176"/>
                </a:lnTo>
                <a:lnTo>
                  <a:pt x="61886" y="81176"/>
                </a:lnTo>
                <a:lnTo>
                  <a:pt x="61886" y="81176"/>
                </a:lnTo>
                <a:lnTo>
                  <a:pt x="61886" y="81176"/>
                </a:lnTo>
                <a:lnTo>
                  <a:pt x="61886" y="81176"/>
                </a:lnTo>
                <a:lnTo>
                  <a:pt x="60377" y="81176"/>
                </a:lnTo>
                <a:lnTo>
                  <a:pt x="60377" y="81176"/>
                </a:lnTo>
                <a:lnTo>
                  <a:pt x="60377" y="81176"/>
                </a:lnTo>
                <a:lnTo>
                  <a:pt x="60377" y="81176"/>
                </a:lnTo>
                <a:lnTo>
                  <a:pt x="60377" y="84705"/>
                </a:lnTo>
                <a:lnTo>
                  <a:pt x="60377" y="84705"/>
                </a:lnTo>
                <a:lnTo>
                  <a:pt x="60377" y="84705"/>
                </a:lnTo>
                <a:lnTo>
                  <a:pt x="61886" y="84705"/>
                </a:lnTo>
                <a:lnTo>
                  <a:pt x="61886" y="84705"/>
                </a:lnTo>
                <a:lnTo>
                  <a:pt x="60377" y="84705"/>
                </a:lnTo>
                <a:lnTo>
                  <a:pt x="60377" y="84705"/>
                </a:lnTo>
                <a:lnTo>
                  <a:pt x="60377" y="84705"/>
                </a:lnTo>
                <a:lnTo>
                  <a:pt x="60377" y="84705"/>
                </a:lnTo>
                <a:lnTo>
                  <a:pt x="60377" y="88235"/>
                </a:lnTo>
                <a:lnTo>
                  <a:pt x="58113" y="88235"/>
                </a:lnTo>
                <a:lnTo>
                  <a:pt x="58113" y="88235"/>
                </a:lnTo>
                <a:lnTo>
                  <a:pt x="58113" y="88235"/>
                </a:lnTo>
                <a:lnTo>
                  <a:pt x="58113" y="88235"/>
                </a:lnTo>
                <a:lnTo>
                  <a:pt x="58113" y="88235"/>
                </a:lnTo>
                <a:lnTo>
                  <a:pt x="58113" y="88235"/>
                </a:lnTo>
                <a:lnTo>
                  <a:pt x="56603" y="88235"/>
                </a:lnTo>
                <a:lnTo>
                  <a:pt x="56603" y="93529"/>
                </a:lnTo>
                <a:lnTo>
                  <a:pt x="56603" y="93529"/>
                </a:lnTo>
                <a:lnTo>
                  <a:pt x="56603" y="93529"/>
                </a:lnTo>
                <a:lnTo>
                  <a:pt x="56603" y="93529"/>
                </a:lnTo>
                <a:lnTo>
                  <a:pt x="55094" y="93529"/>
                </a:lnTo>
                <a:lnTo>
                  <a:pt x="55094" y="93529"/>
                </a:lnTo>
                <a:lnTo>
                  <a:pt x="55094" y="93529"/>
                </a:lnTo>
                <a:lnTo>
                  <a:pt x="55094" y="93529"/>
                </a:lnTo>
                <a:lnTo>
                  <a:pt x="55094" y="93529"/>
                </a:lnTo>
                <a:lnTo>
                  <a:pt x="55094" y="93529"/>
                </a:lnTo>
                <a:lnTo>
                  <a:pt x="53584" y="93529"/>
                </a:lnTo>
                <a:lnTo>
                  <a:pt x="53584" y="93529"/>
                </a:lnTo>
                <a:lnTo>
                  <a:pt x="53584" y="93529"/>
                </a:lnTo>
                <a:lnTo>
                  <a:pt x="53584" y="93529"/>
                </a:lnTo>
                <a:lnTo>
                  <a:pt x="53584" y="93529"/>
                </a:lnTo>
                <a:lnTo>
                  <a:pt x="52075" y="93529"/>
                </a:lnTo>
                <a:lnTo>
                  <a:pt x="52075" y="93529"/>
                </a:lnTo>
                <a:lnTo>
                  <a:pt x="52075" y="97058"/>
                </a:lnTo>
                <a:lnTo>
                  <a:pt x="52075" y="97058"/>
                </a:lnTo>
                <a:lnTo>
                  <a:pt x="52075" y="97058"/>
                </a:lnTo>
                <a:lnTo>
                  <a:pt x="52075" y="97058"/>
                </a:lnTo>
                <a:lnTo>
                  <a:pt x="49811" y="97058"/>
                </a:lnTo>
                <a:lnTo>
                  <a:pt x="49811" y="100588"/>
                </a:lnTo>
                <a:lnTo>
                  <a:pt x="49811" y="100588"/>
                </a:lnTo>
                <a:lnTo>
                  <a:pt x="49811" y="100588"/>
                </a:lnTo>
                <a:lnTo>
                  <a:pt x="49811" y="100588"/>
                </a:lnTo>
                <a:lnTo>
                  <a:pt x="49811" y="100588"/>
                </a:lnTo>
                <a:lnTo>
                  <a:pt x="49811" y="104117"/>
                </a:lnTo>
                <a:lnTo>
                  <a:pt x="49811" y="104117"/>
                </a:lnTo>
                <a:lnTo>
                  <a:pt x="49811" y="104117"/>
                </a:lnTo>
                <a:lnTo>
                  <a:pt x="49811" y="104117"/>
                </a:lnTo>
                <a:lnTo>
                  <a:pt x="49811" y="104117"/>
                </a:lnTo>
                <a:lnTo>
                  <a:pt x="49811" y="107647"/>
                </a:lnTo>
                <a:lnTo>
                  <a:pt x="49811" y="107647"/>
                </a:lnTo>
                <a:lnTo>
                  <a:pt x="52075" y="107647"/>
                </a:lnTo>
                <a:lnTo>
                  <a:pt x="52075" y="107647"/>
                </a:lnTo>
                <a:lnTo>
                  <a:pt x="49811" y="107647"/>
                </a:lnTo>
                <a:lnTo>
                  <a:pt x="49811" y="107647"/>
                </a:lnTo>
                <a:lnTo>
                  <a:pt x="49811" y="107647"/>
                </a:lnTo>
                <a:lnTo>
                  <a:pt x="49811" y="112941"/>
                </a:lnTo>
                <a:lnTo>
                  <a:pt x="49811" y="112941"/>
                </a:lnTo>
                <a:lnTo>
                  <a:pt x="49811" y="112941"/>
                </a:lnTo>
                <a:lnTo>
                  <a:pt x="49811" y="112941"/>
                </a:lnTo>
                <a:lnTo>
                  <a:pt x="48301" y="112941"/>
                </a:lnTo>
                <a:lnTo>
                  <a:pt x="48301" y="112941"/>
                </a:lnTo>
                <a:lnTo>
                  <a:pt x="48301" y="112941"/>
                </a:lnTo>
                <a:lnTo>
                  <a:pt x="48301" y="112941"/>
                </a:lnTo>
                <a:lnTo>
                  <a:pt x="46792" y="112941"/>
                </a:lnTo>
                <a:lnTo>
                  <a:pt x="46792" y="112941"/>
                </a:lnTo>
                <a:lnTo>
                  <a:pt x="46792" y="112941"/>
                </a:lnTo>
                <a:lnTo>
                  <a:pt x="45283" y="112941"/>
                </a:lnTo>
                <a:lnTo>
                  <a:pt x="45283" y="112941"/>
                </a:lnTo>
                <a:lnTo>
                  <a:pt x="45283" y="112941"/>
                </a:lnTo>
                <a:lnTo>
                  <a:pt x="45283" y="112941"/>
                </a:lnTo>
                <a:lnTo>
                  <a:pt x="45283" y="112941"/>
                </a:lnTo>
                <a:lnTo>
                  <a:pt x="45283" y="116470"/>
                </a:lnTo>
                <a:lnTo>
                  <a:pt x="43773" y="116470"/>
                </a:lnTo>
                <a:lnTo>
                  <a:pt x="43773" y="116470"/>
                </a:lnTo>
                <a:lnTo>
                  <a:pt x="43773" y="116470"/>
                </a:lnTo>
                <a:lnTo>
                  <a:pt x="41509" y="116470"/>
                </a:lnTo>
                <a:lnTo>
                  <a:pt x="41509" y="116470"/>
                </a:lnTo>
                <a:lnTo>
                  <a:pt x="41509" y="116470"/>
                </a:lnTo>
                <a:lnTo>
                  <a:pt x="41509" y="116470"/>
                </a:lnTo>
                <a:lnTo>
                  <a:pt x="41509" y="116470"/>
                </a:lnTo>
                <a:lnTo>
                  <a:pt x="40000" y="116470"/>
                </a:lnTo>
                <a:lnTo>
                  <a:pt x="40000" y="116470"/>
                </a:lnTo>
                <a:lnTo>
                  <a:pt x="40000" y="116470"/>
                </a:lnTo>
                <a:lnTo>
                  <a:pt x="40000" y="116470"/>
                </a:lnTo>
                <a:lnTo>
                  <a:pt x="40000" y="116470"/>
                </a:lnTo>
                <a:lnTo>
                  <a:pt x="40000" y="116470"/>
                </a:lnTo>
                <a:lnTo>
                  <a:pt x="38490" y="116470"/>
                </a:lnTo>
                <a:lnTo>
                  <a:pt x="38490" y="116470"/>
                </a:lnTo>
                <a:lnTo>
                  <a:pt x="38490" y="116470"/>
                </a:lnTo>
                <a:lnTo>
                  <a:pt x="38490" y="116470"/>
                </a:lnTo>
                <a:lnTo>
                  <a:pt x="36981" y="116470"/>
                </a:lnTo>
                <a:lnTo>
                  <a:pt x="36981" y="116470"/>
                </a:lnTo>
                <a:lnTo>
                  <a:pt x="36981" y="116470"/>
                </a:lnTo>
                <a:lnTo>
                  <a:pt x="36981" y="116470"/>
                </a:lnTo>
                <a:lnTo>
                  <a:pt x="36981" y="116470"/>
                </a:lnTo>
                <a:lnTo>
                  <a:pt x="35471" y="116470"/>
                </a:lnTo>
                <a:lnTo>
                  <a:pt x="35471" y="116470"/>
                </a:lnTo>
                <a:lnTo>
                  <a:pt x="35471" y="116470"/>
                </a:lnTo>
                <a:lnTo>
                  <a:pt x="35471" y="116470"/>
                </a:lnTo>
                <a:lnTo>
                  <a:pt x="35471" y="116470"/>
                </a:lnTo>
                <a:lnTo>
                  <a:pt x="35471" y="116470"/>
                </a:lnTo>
                <a:lnTo>
                  <a:pt x="33207" y="116470"/>
                </a:lnTo>
                <a:lnTo>
                  <a:pt x="33207" y="116470"/>
                </a:lnTo>
                <a:lnTo>
                  <a:pt x="33207" y="116470"/>
                </a:lnTo>
                <a:lnTo>
                  <a:pt x="33207" y="116470"/>
                </a:lnTo>
                <a:lnTo>
                  <a:pt x="33207" y="120000"/>
                </a:lnTo>
                <a:lnTo>
                  <a:pt x="33207" y="120000"/>
                </a:lnTo>
                <a:lnTo>
                  <a:pt x="31698" y="120000"/>
                </a:lnTo>
                <a:lnTo>
                  <a:pt x="31698" y="120000"/>
                </a:lnTo>
                <a:lnTo>
                  <a:pt x="31698" y="120000"/>
                </a:lnTo>
                <a:lnTo>
                  <a:pt x="31698" y="120000"/>
                </a:lnTo>
                <a:lnTo>
                  <a:pt x="31698" y="120000"/>
                </a:lnTo>
                <a:lnTo>
                  <a:pt x="31698" y="120000"/>
                </a:lnTo>
                <a:lnTo>
                  <a:pt x="31698" y="120000"/>
                </a:lnTo>
                <a:lnTo>
                  <a:pt x="31698" y="116470"/>
                </a:lnTo>
                <a:lnTo>
                  <a:pt x="30188" y="116470"/>
                </a:lnTo>
                <a:lnTo>
                  <a:pt x="30188" y="116470"/>
                </a:lnTo>
                <a:lnTo>
                  <a:pt x="30188" y="116470"/>
                </a:lnTo>
                <a:lnTo>
                  <a:pt x="30188" y="116470"/>
                </a:lnTo>
                <a:lnTo>
                  <a:pt x="30188" y="116470"/>
                </a:lnTo>
                <a:lnTo>
                  <a:pt x="30188" y="116470"/>
                </a:lnTo>
                <a:lnTo>
                  <a:pt x="30188" y="116470"/>
                </a:lnTo>
                <a:lnTo>
                  <a:pt x="30188" y="116470"/>
                </a:lnTo>
                <a:lnTo>
                  <a:pt x="28679" y="116470"/>
                </a:lnTo>
                <a:lnTo>
                  <a:pt x="28679" y="116470"/>
                </a:lnTo>
                <a:lnTo>
                  <a:pt x="28679" y="116470"/>
                </a:lnTo>
                <a:lnTo>
                  <a:pt x="28679" y="120000"/>
                </a:lnTo>
                <a:lnTo>
                  <a:pt x="27169" y="120000"/>
                </a:lnTo>
                <a:lnTo>
                  <a:pt x="27169" y="116470"/>
                </a:lnTo>
                <a:lnTo>
                  <a:pt x="27169" y="116470"/>
                </a:lnTo>
                <a:lnTo>
                  <a:pt x="27169" y="116470"/>
                </a:lnTo>
                <a:lnTo>
                  <a:pt x="27169" y="116470"/>
                </a:lnTo>
                <a:lnTo>
                  <a:pt x="27169" y="116470"/>
                </a:lnTo>
                <a:lnTo>
                  <a:pt x="27169" y="112941"/>
                </a:lnTo>
                <a:lnTo>
                  <a:pt x="27169" y="112941"/>
                </a:lnTo>
                <a:lnTo>
                  <a:pt x="27169" y="112941"/>
                </a:lnTo>
                <a:lnTo>
                  <a:pt x="27169" y="112941"/>
                </a:lnTo>
                <a:lnTo>
                  <a:pt x="27169" y="112941"/>
                </a:lnTo>
                <a:lnTo>
                  <a:pt x="24905" y="112941"/>
                </a:lnTo>
                <a:lnTo>
                  <a:pt x="24905" y="112941"/>
                </a:lnTo>
                <a:lnTo>
                  <a:pt x="24905" y="112941"/>
                </a:lnTo>
                <a:lnTo>
                  <a:pt x="24905" y="112941"/>
                </a:lnTo>
                <a:lnTo>
                  <a:pt x="24905" y="107647"/>
                </a:lnTo>
                <a:lnTo>
                  <a:pt x="24905" y="107647"/>
                </a:lnTo>
                <a:lnTo>
                  <a:pt x="24905" y="107647"/>
                </a:lnTo>
                <a:lnTo>
                  <a:pt x="23396" y="107647"/>
                </a:lnTo>
                <a:lnTo>
                  <a:pt x="23396" y="107647"/>
                </a:lnTo>
                <a:lnTo>
                  <a:pt x="23396" y="107647"/>
                </a:lnTo>
                <a:lnTo>
                  <a:pt x="21886" y="107647"/>
                </a:lnTo>
                <a:lnTo>
                  <a:pt x="21886" y="107647"/>
                </a:lnTo>
                <a:lnTo>
                  <a:pt x="21886" y="107647"/>
                </a:lnTo>
                <a:lnTo>
                  <a:pt x="21886" y="107647"/>
                </a:lnTo>
                <a:lnTo>
                  <a:pt x="21886" y="107647"/>
                </a:lnTo>
                <a:lnTo>
                  <a:pt x="21886" y="112941"/>
                </a:lnTo>
                <a:lnTo>
                  <a:pt x="20377" y="112941"/>
                </a:lnTo>
                <a:lnTo>
                  <a:pt x="20377" y="112941"/>
                </a:lnTo>
                <a:lnTo>
                  <a:pt x="20377" y="112941"/>
                </a:lnTo>
                <a:lnTo>
                  <a:pt x="20377" y="112941"/>
                </a:lnTo>
                <a:lnTo>
                  <a:pt x="20377" y="112941"/>
                </a:lnTo>
                <a:lnTo>
                  <a:pt x="20377" y="112941"/>
                </a:lnTo>
                <a:lnTo>
                  <a:pt x="18867" y="112941"/>
                </a:lnTo>
                <a:lnTo>
                  <a:pt x="18867" y="112941"/>
                </a:lnTo>
                <a:lnTo>
                  <a:pt x="18867" y="116470"/>
                </a:lnTo>
                <a:lnTo>
                  <a:pt x="18867" y="116470"/>
                </a:lnTo>
                <a:lnTo>
                  <a:pt x="16603" y="116470"/>
                </a:lnTo>
                <a:lnTo>
                  <a:pt x="16603" y="116470"/>
                </a:lnTo>
                <a:lnTo>
                  <a:pt x="16603" y="116470"/>
                </a:lnTo>
                <a:lnTo>
                  <a:pt x="16603" y="116470"/>
                </a:lnTo>
                <a:lnTo>
                  <a:pt x="16603" y="112941"/>
                </a:lnTo>
                <a:lnTo>
                  <a:pt x="16603" y="112941"/>
                </a:lnTo>
                <a:lnTo>
                  <a:pt x="16603" y="112941"/>
                </a:lnTo>
                <a:lnTo>
                  <a:pt x="15094" y="112941"/>
                </a:lnTo>
                <a:lnTo>
                  <a:pt x="15094" y="112941"/>
                </a:lnTo>
                <a:lnTo>
                  <a:pt x="15094" y="107647"/>
                </a:lnTo>
                <a:lnTo>
                  <a:pt x="15094" y="107647"/>
                </a:lnTo>
                <a:lnTo>
                  <a:pt x="15094" y="107647"/>
                </a:lnTo>
                <a:lnTo>
                  <a:pt x="15094" y="107647"/>
                </a:lnTo>
                <a:lnTo>
                  <a:pt x="13584" y="107647"/>
                </a:lnTo>
                <a:lnTo>
                  <a:pt x="13584" y="107647"/>
                </a:lnTo>
                <a:lnTo>
                  <a:pt x="13584" y="107647"/>
                </a:lnTo>
                <a:lnTo>
                  <a:pt x="13584" y="107647"/>
                </a:lnTo>
                <a:lnTo>
                  <a:pt x="13584" y="107647"/>
                </a:lnTo>
                <a:lnTo>
                  <a:pt x="12075" y="107647"/>
                </a:lnTo>
                <a:lnTo>
                  <a:pt x="12075" y="107647"/>
                </a:lnTo>
                <a:lnTo>
                  <a:pt x="12075" y="107647"/>
                </a:lnTo>
                <a:lnTo>
                  <a:pt x="12075" y="107647"/>
                </a:lnTo>
                <a:lnTo>
                  <a:pt x="12075" y="107647"/>
                </a:lnTo>
                <a:lnTo>
                  <a:pt x="10566" y="107647"/>
                </a:lnTo>
                <a:lnTo>
                  <a:pt x="10566" y="107647"/>
                </a:lnTo>
                <a:lnTo>
                  <a:pt x="10566" y="107647"/>
                </a:lnTo>
                <a:lnTo>
                  <a:pt x="10566" y="107647"/>
                </a:lnTo>
                <a:lnTo>
                  <a:pt x="10566" y="107647"/>
                </a:lnTo>
                <a:lnTo>
                  <a:pt x="8301" y="107647"/>
                </a:lnTo>
                <a:lnTo>
                  <a:pt x="8301" y="107647"/>
                </a:lnTo>
                <a:lnTo>
                  <a:pt x="8301" y="107647"/>
                </a:lnTo>
                <a:lnTo>
                  <a:pt x="8301" y="107647"/>
                </a:lnTo>
                <a:lnTo>
                  <a:pt x="6792" y="107647"/>
                </a:lnTo>
                <a:lnTo>
                  <a:pt x="6792" y="107647"/>
                </a:lnTo>
                <a:lnTo>
                  <a:pt x="6792" y="107647"/>
                </a:lnTo>
                <a:lnTo>
                  <a:pt x="6792" y="107647"/>
                </a:lnTo>
                <a:lnTo>
                  <a:pt x="6792" y="107647"/>
                </a:lnTo>
                <a:lnTo>
                  <a:pt x="6792" y="107647"/>
                </a:lnTo>
                <a:lnTo>
                  <a:pt x="6792" y="107647"/>
                </a:lnTo>
                <a:lnTo>
                  <a:pt x="5283" y="107647"/>
                </a:lnTo>
                <a:lnTo>
                  <a:pt x="5283" y="107647"/>
                </a:lnTo>
                <a:lnTo>
                  <a:pt x="5283" y="107647"/>
                </a:lnTo>
                <a:lnTo>
                  <a:pt x="5283" y="107647"/>
                </a:lnTo>
                <a:lnTo>
                  <a:pt x="3773" y="107647"/>
                </a:lnTo>
                <a:lnTo>
                  <a:pt x="3773" y="107647"/>
                </a:lnTo>
                <a:lnTo>
                  <a:pt x="3773" y="107647"/>
                </a:lnTo>
                <a:lnTo>
                  <a:pt x="3773" y="107647"/>
                </a:lnTo>
                <a:lnTo>
                  <a:pt x="2264" y="107647"/>
                </a:lnTo>
                <a:lnTo>
                  <a:pt x="2264" y="107647"/>
                </a:lnTo>
                <a:lnTo>
                  <a:pt x="2264" y="107647"/>
                </a:lnTo>
                <a:lnTo>
                  <a:pt x="2264" y="107647"/>
                </a:lnTo>
                <a:lnTo>
                  <a:pt x="0" y="107647"/>
                </a:lnTo>
                <a:lnTo>
                  <a:pt x="0" y="107647"/>
                </a:lnTo>
                <a:lnTo>
                  <a:pt x="0" y="107647"/>
                </a:lnTo>
                <a:lnTo>
                  <a:pt x="0" y="107647"/>
                </a:lnTo>
                <a:lnTo>
                  <a:pt x="0" y="104117"/>
                </a:lnTo>
                <a:lnTo>
                  <a:pt x="0" y="104117"/>
                </a:lnTo>
                <a:lnTo>
                  <a:pt x="0" y="104117"/>
                </a:lnTo>
                <a:lnTo>
                  <a:pt x="0" y="104117"/>
                </a:lnTo>
                <a:lnTo>
                  <a:pt x="0" y="100588"/>
                </a:lnTo>
                <a:lnTo>
                  <a:pt x="0" y="100588"/>
                </a:lnTo>
                <a:lnTo>
                  <a:pt x="0" y="100588"/>
                </a:lnTo>
                <a:lnTo>
                  <a:pt x="0" y="100588"/>
                </a:lnTo>
                <a:lnTo>
                  <a:pt x="0" y="97058"/>
                </a:lnTo>
                <a:lnTo>
                  <a:pt x="0" y="97058"/>
                </a:lnTo>
                <a:lnTo>
                  <a:pt x="2264" y="97058"/>
                </a:lnTo>
                <a:lnTo>
                  <a:pt x="2264" y="97058"/>
                </a:lnTo>
                <a:lnTo>
                  <a:pt x="2264" y="97058"/>
                </a:lnTo>
                <a:lnTo>
                  <a:pt x="2264" y="100588"/>
                </a:lnTo>
                <a:lnTo>
                  <a:pt x="2264" y="100588"/>
                </a:lnTo>
                <a:lnTo>
                  <a:pt x="2264" y="100588"/>
                </a:lnTo>
                <a:lnTo>
                  <a:pt x="3773" y="100588"/>
                </a:lnTo>
                <a:lnTo>
                  <a:pt x="3773" y="97058"/>
                </a:lnTo>
                <a:lnTo>
                  <a:pt x="3773" y="97058"/>
                </a:lnTo>
                <a:lnTo>
                  <a:pt x="2264" y="97058"/>
                </a:lnTo>
                <a:lnTo>
                  <a:pt x="2264" y="97058"/>
                </a:lnTo>
                <a:lnTo>
                  <a:pt x="2264" y="93529"/>
                </a:lnTo>
                <a:lnTo>
                  <a:pt x="3773" y="93529"/>
                </a:lnTo>
                <a:lnTo>
                  <a:pt x="3773" y="93529"/>
                </a:lnTo>
                <a:lnTo>
                  <a:pt x="3773" y="93529"/>
                </a:lnTo>
                <a:lnTo>
                  <a:pt x="3773" y="93529"/>
                </a:lnTo>
                <a:lnTo>
                  <a:pt x="5283" y="93529"/>
                </a:lnTo>
                <a:lnTo>
                  <a:pt x="5283" y="93529"/>
                </a:lnTo>
                <a:lnTo>
                  <a:pt x="5283" y="93529"/>
                </a:lnTo>
                <a:lnTo>
                  <a:pt x="5283" y="93529"/>
                </a:lnTo>
                <a:lnTo>
                  <a:pt x="5283" y="93529"/>
                </a:lnTo>
                <a:lnTo>
                  <a:pt x="6792" y="93529"/>
                </a:lnTo>
                <a:lnTo>
                  <a:pt x="6792" y="93529"/>
                </a:lnTo>
                <a:lnTo>
                  <a:pt x="6792" y="93529"/>
                </a:lnTo>
                <a:lnTo>
                  <a:pt x="6792" y="88235"/>
                </a:lnTo>
                <a:lnTo>
                  <a:pt x="6792" y="88235"/>
                </a:lnTo>
                <a:lnTo>
                  <a:pt x="8301" y="88235"/>
                </a:lnTo>
                <a:lnTo>
                  <a:pt x="8301" y="88235"/>
                </a:lnTo>
                <a:lnTo>
                  <a:pt x="8301" y="88235"/>
                </a:lnTo>
                <a:lnTo>
                  <a:pt x="8301" y="88235"/>
                </a:lnTo>
                <a:lnTo>
                  <a:pt x="8301" y="88235"/>
                </a:lnTo>
                <a:lnTo>
                  <a:pt x="10566" y="88235"/>
                </a:lnTo>
                <a:lnTo>
                  <a:pt x="10566" y="93529"/>
                </a:lnTo>
                <a:lnTo>
                  <a:pt x="10566" y="93529"/>
                </a:lnTo>
                <a:lnTo>
                  <a:pt x="10566" y="93529"/>
                </a:lnTo>
                <a:lnTo>
                  <a:pt x="10566" y="93529"/>
                </a:lnTo>
                <a:lnTo>
                  <a:pt x="10566" y="93529"/>
                </a:lnTo>
                <a:lnTo>
                  <a:pt x="12075" y="93529"/>
                </a:lnTo>
                <a:lnTo>
                  <a:pt x="12075" y="93529"/>
                </a:lnTo>
                <a:lnTo>
                  <a:pt x="12075" y="93529"/>
                </a:lnTo>
                <a:lnTo>
                  <a:pt x="12075" y="93529"/>
                </a:lnTo>
                <a:lnTo>
                  <a:pt x="12075" y="93529"/>
                </a:lnTo>
                <a:lnTo>
                  <a:pt x="12075" y="97058"/>
                </a:lnTo>
                <a:lnTo>
                  <a:pt x="13584" y="97058"/>
                </a:lnTo>
                <a:lnTo>
                  <a:pt x="13584" y="97058"/>
                </a:lnTo>
                <a:lnTo>
                  <a:pt x="13584" y="97058"/>
                </a:lnTo>
                <a:lnTo>
                  <a:pt x="13584" y="97058"/>
                </a:lnTo>
                <a:lnTo>
                  <a:pt x="13584" y="97058"/>
                </a:lnTo>
                <a:lnTo>
                  <a:pt x="13584" y="97058"/>
                </a:lnTo>
                <a:lnTo>
                  <a:pt x="13584" y="97058"/>
                </a:lnTo>
                <a:lnTo>
                  <a:pt x="13584" y="100588"/>
                </a:lnTo>
                <a:lnTo>
                  <a:pt x="13584" y="100588"/>
                </a:lnTo>
                <a:lnTo>
                  <a:pt x="13584" y="100588"/>
                </a:lnTo>
                <a:lnTo>
                  <a:pt x="13584" y="97058"/>
                </a:lnTo>
                <a:lnTo>
                  <a:pt x="15094" y="97058"/>
                </a:lnTo>
                <a:lnTo>
                  <a:pt x="15094" y="97058"/>
                </a:lnTo>
                <a:lnTo>
                  <a:pt x="15094" y="97058"/>
                </a:lnTo>
                <a:lnTo>
                  <a:pt x="15094" y="97058"/>
                </a:lnTo>
                <a:lnTo>
                  <a:pt x="15094" y="97058"/>
                </a:lnTo>
                <a:lnTo>
                  <a:pt x="15094" y="93529"/>
                </a:lnTo>
                <a:lnTo>
                  <a:pt x="15094" y="93529"/>
                </a:lnTo>
                <a:lnTo>
                  <a:pt x="16603" y="93529"/>
                </a:lnTo>
                <a:lnTo>
                  <a:pt x="16603" y="93529"/>
                </a:lnTo>
                <a:lnTo>
                  <a:pt x="16603" y="93529"/>
                </a:lnTo>
                <a:lnTo>
                  <a:pt x="16603" y="93529"/>
                </a:lnTo>
                <a:lnTo>
                  <a:pt x="16603" y="93529"/>
                </a:lnTo>
                <a:lnTo>
                  <a:pt x="16603" y="93529"/>
                </a:lnTo>
                <a:lnTo>
                  <a:pt x="18867" y="93529"/>
                </a:lnTo>
                <a:lnTo>
                  <a:pt x="18867" y="93529"/>
                </a:lnTo>
                <a:lnTo>
                  <a:pt x="18867" y="88235"/>
                </a:lnTo>
                <a:lnTo>
                  <a:pt x="18867" y="88235"/>
                </a:lnTo>
                <a:lnTo>
                  <a:pt x="18867" y="88235"/>
                </a:lnTo>
                <a:lnTo>
                  <a:pt x="18867" y="88235"/>
                </a:lnTo>
                <a:lnTo>
                  <a:pt x="20377" y="88235"/>
                </a:lnTo>
                <a:lnTo>
                  <a:pt x="20377" y="88235"/>
                </a:lnTo>
                <a:lnTo>
                  <a:pt x="20377" y="88235"/>
                </a:lnTo>
                <a:lnTo>
                  <a:pt x="20377" y="84705"/>
                </a:lnTo>
                <a:lnTo>
                  <a:pt x="20377" y="84705"/>
                </a:lnTo>
                <a:lnTo>
                  <a:pt x="21886" y="84705"/>
                </a:lnTo>
                <a:lnTo>
                  <a:pt x="21886" y="84705"/>
                </a:lnTo>
                <a:lnTo>
                  <a:pt x="21886" y="84705"/>
                </a:lnTo>
                <a:lnTo>
                  <a:pt x="21886" y="88235"/>
                </a:lnTo>
                <a:lnTo>
                  <a:pt x="21886" y="88235"/>
                </a:lnTo>
                <a:lnTo>
                  <a:pt x="23396" y="88235"/>
                </a:lnTo>
                <a:lnTo>
                  <a:pt x="23396" y="88235"/>
                </a:lnTo>
                <a:lnTo>
                  <a:pt x="23396" y="88235"/>
                </a:lnTo>
                <a:lnTo>
                  <a:pt x="23396" y="88235"/>
                </a:lnTo>
                <a:lnTo>
                  <a:pt x="24905" y="88235"/>
                </a:lnTo>
                <a:lnTo>
                  <a:pt x="24905" y="88235"/>
                </a:lnTo>
                <a:lnTo>
                  <a:pt x="24905" y="88235"/>
                </a:lnTo>
                <a:lnTo>
                  <a:pt x="24905" y="88235"/>
                </a:lnTo>
                <a:lnTo>
                  <a:pt x="24905" y="88235"/>
                </a:lnTo>
                <a:lnTo>
                  <a:pt x="24905" y="88235"/>
                </a:lnTo>
                <a:lnTo>
                  <a:pt x="27169" y="88235"/>
                </a:lnTo>
                <a:lnTo>
                  <a:pt x="27169" y="88235"/>
                </a:lnTo>
                <a:lnTo>
                  <a:pt x="27169" y="93529"/>
                </a:lnTo>
                <a:lnTo>
                  <a:pt x="27169" y="93529"/>
                </a:lnTo>
                <a:lnTo>
                  <a:pt x="27169" y="93529"/>
                </a:lnTo>
                <a:lnTo>
                  <a:pt x="27169" y="93529"/>
                </a:lnTo>
                <a:lnTo>
                  <a:pt x="28679" y="93529"/>
                </a:lnTo>
                <a:lnTo>
                  <a:pt x="28679" y="88235"/>
                </a:lnTo>
                <a:lnTo>
                  <a:pt x="28679" y="88235"/>
                </a:lnTo>
                <a:lnTo>
                  <a:pt x="28679" y="88235"/>
                </a:lnTo>
                <a:lnTo>
                  <a:pt x="28679" y="88235"/>
                </a:lnTo>
                <a:lnTo>
                  <a:pt x="28679" y="88235"/>
                </a:lnTo>
                <a:lnTo>
                  <a:pt x="30188" y="88235"/>
                </a:lnTo>
                <a:lnTo>
                  <a:pt x="30188" y="88235"/>
                </a:lnTo>
                <a:lnTo>
                  <a:pt x="30188" y="88235"/>
                </a:lnTo>
                <a:lnTo>
                  <a:pt x="30188" y="88235"/>
                </a:lnTo>
                <a:lnTo>
                  <a:pt x="30188" y="88235"/>
                </a:lnTo>
                <a:lnTo>
                  <a:pt x="30188" y="84705"/>
                </a:lnTo>
                <a:lnTo>
                  <a:pt x="30188" y="84705"/>
                </a:lnTo>
                <a:lnTo>
                  <a:pt x="30188" y="84705"/>
                </a:lnTo>
                <a:lnTo>
                  <a:pt x="30188" y="84705"/>
                </a:lnTo>
                <a:lnTo>
                  <a:pt x="30188" y="84705"/>
                </a:lnTo>
                <a:lnTo>
                  <a:pt x="30188" y="84705"/>
                </a:lnTo>
                <a:lnTo>
                  <a:pt x="30188" y="81176"/>
                </a:lnTo>
                <a:lnTo>
                  <a:pt x="31698" y="81176"/>
                </a:lnTo>
                <a:lnTo>
                  <a:pt x="31698" y="81176"/>
                </a:lnTo>
                <a:lnTo>
                  <a:pt x="31698" y="81176"/>
                </a:lnTo>
                <a:lnTo>
                  <a:pt x="31698" y="81176"/>
                </a:lnTo>
                <a:lnTo>
                  <a:pt x="31698" y="81176"/>
                </a:lnTo>
                <a:lnTo>
                  <a:pt x="31698" y="81176"/>
                </a:lnTo>
                <a:lnTo>
                  <a:pt x="33207" y="81176"/>
                </a:lnTo>
                <a:lnTo>
                  <a:pt x="33207" y="81176"/>
                </a:lnTo>
                <a:lnTo>
                  <a:pt x="33207" y="84705"/>
                </a:lnTo>
                <a:lnTo>
                  <a:pt x="33207" y="84705"/>
                </a:lnTo>
                <a:lnTo>
                  <a:pt x="35471" y="84705"/>
                </a:lnTo>
                <a:lnTo>
                  <a:pt x="35471" y="81176"/>
                </a:lnTo>
                <a:lnTo>
                  <a:pt x="35471" y="81176"/>
                </a:lnTo>
                <a:lnTo>
                  <a:pt x="35471" y="81176"/>
                </a:lnTo>
                <a:lnTo>
                  <a:pt x="35471" y="77647"/>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6" name="Shape 256"/>
          <p:cNvSpPr/>
          <p:nvPr/>
        </p:nvSpPr>
        <p:spPr>
          <a:xfrm>
            <a:off x="5579273" y="3181352"/>
            <a:ext cx="189309" cy="107949"/>
          </a:xfrm>
          <a:custGeom>
            <a:avLst/>
            <a:gdLst/>
            <a:ahLst/>
            <a:cxnLst/>
            <a:rect l="0" t="0" r="0" b="0"/>
            <a:pathLst>
              <a:path w="120000" h="120000" extrusionOk="0">
                <a:moveTo>
                  <a:pt x="35471" y="77647"/>
                </a:moveTo>
                <a:lnTo>
                  <a:pt x="35471" y="77647"/>
                </a:lnTo>
                <a:lnTo>
                  <a:pt x="35471" y="77647"/>
                </a:lnTo>
                <a:lnTo>
                  <a:pt x="35471" y="81176"/>
                </a:lnTo>
                <a:lnTo>
                  <a:pt x="35471" y="81176"/>
                </a:lnTo>
                <a:lnTo>
                  <a:pt x="36981" y="81176"/>
                </a:lnTo>
                <a:lnTo>
                  <a:pt x="36981" y="81176"/>
                </a:lnTo>
                <a:lnTo>
                  <a:pt x="36981" y="81176"/>
                </a:lnTo>
                <a:lnTo>
                  <a:pt x="36981" y="77647"/>
                </a:lnTo>
                <a:lnTo>
                  <a:pt x="36981" y="77647"/>
                </a:lnTo>
                <a:lnTo>
                  <a:pt x="38490" y="77647"/>
                </a:lnTo>
                <a:lnTo>
                  <a:pt x="38490" y="77647"/>
                </a:lnTo>
                <a:lnTo>
                  <a:pt x="38490" y="77647"/>
                </a:lnTo>
                <a:lnTo>
                  <a:pt x="38490" y="77647"/>
                </a:lnTo>
                <a:lnTo>
                  <a:pt x="38490" y="77647"/>
                </a:lnTo>
                <a:lnTo>
                  <a:pt x="38490" y="74117"/>
                </a:lnTo>
                <a:lnTo>
                  <a:pt x="40000" y="74117"/>
                </a:lnTo>
                <a:lnTo>
                  <a:pt x="40000" y="74117"/>
                </a:lnTo>
                <a:lnTo>
                  <a:pt x="40000" y="74117"/>
                </a:lnTo>
                <a:lnTo>
                  <a:pt x="40000" y="74117"/>
                </a:lnTo>
                <a:lnTo>
                  <a:pt x="40000" y="74117"/>
                </a:lnTo>
                <a:lnTo>
                  <a:pt x="41509" y="74117"/>
                </a:lnTo>
                <a:lnTo>
                  <a:pt x="41509" y="74117"/>
                </a:lnTo>
                <a:lnTo>
                  <a:pt x="41509" y="74117"/>
                </a:lnTo>
                <a:lnTo>
                  <a:pt x="41509" y="74117"/>
                </a:lnTo>
                <a:lnTo>
                  <a:pt x="41509" y="68823"/>
                </a:lnTo>
                <a:lnTo>
                  <a:pt x="41509" y="68823"/>
                </a:lnTo>
                <a:lnTo>
                  <a:pt x="41509" y="68823"/>
                </a:lnTo>
                <a:lnTo>
                  <a:pt x="41509" y="68823"/>
                </a:lnTo>
                <a:lnTo>
                  <a:pt x="41509" y="68823"/>
                </a:lnTo>
                <a:lnTo>
                  <a:pt x="41509" y="68823"/>
                </a:lnTo>
                <a:lnTo>
                  <a:pt x="40000" y="68823"/>
                </a:lnTo>
                <a:lnTo>
                  <a:pt x="40000" y="68823"/>
                </a:lnTo>
                <a:lnTo>
                  <a:pt x="40000" y="68823"/>
                </a:lnTo>
                <a:lnTo>
                  <a:pt x="40000" y="68823"/>
                </a:lnTo>
                <a:lnTo>
                  <a:pt x="40000" y="68823"/>
                </a:lnTo>
                <a:lnTo>
                  <a:pt x="40000" y="68823"/>
                </a:lnTo>
                <a:lnTo>
                  <a:pt x="38490" y="68823"/>
                </a:lnTo>
                <a:lnTo>
                  <a:pt x="38490" y="68823"/>
                </a:lnTo>
                <a:lnTo>
                  <a:pt x="38490" y="68823"/>
                </a:lnTo>
                <a:lnTo>
                  <a:pt x="36981" y="68823"/>
                </a:lnTo>
                <a:lnTo>
                  <a:pt x="36981" y="68823"/>
                </a:lnTo>
                <a:lnTo>
                  <a:pt x="36981" y="68823"/>
                </a:lnTo>
                <a:lnTo>
                  <a:pt x="36981" y="68823"/>
                </a:lnTo>
                <a:lnTo>
                  <a:pt x="36981" y="68823"/>
                </a:lnTo>
                <a:lnTo>
                  <a:pt x="35471" y="68823"/>
                </a:lnTo>
                <a:lnTo>
                  <a:pt x="35471" y="68823"/>
                </a:lnTo>
                <a:lnTo>
                  <a:pt x="35471" y="68823"/>
                </a:lnTo>
                <a:lnTo>
                  <a:pt x="35471" y="65294"/>
                </a:lnTo>
                <a:lnTo>
                  <a:pt x="35471" y="65294"/>
                </a:lnTo>
                <a:lnTo>
                  <a:pt x="35471" y="65294"/>
                </a:lnTo>
                <a:lnTo>
                  <a:pt x="35471" y="65294"/>
                </a:lnTo>
                <a:lnTo>
                  <a:pt x="33207" y="65294"/>
                </a:lnTo>
                <a:lnTo>
                  <a:pt x="33207" y="65294"/>
                </a:lnTo>
                <a:lnTo>
                  <a:pt x="33207" y="65294"/>
                </a:lnTo>
                <a:lnTo>
                  <a:pt x="31698" y="65294"/>
                </a:lnTo>
                <a:lnTo>
                  <a:pt x="31698" y="65294"/>
                </a:lnTo>
                <a:lnTo>
                  <a:pt x="31698" y="65294"/>
                </a:lnTo>
                <a:lnTo>
                  <a:pt x="31698" y="65294"/>
                </a:lnTo>
                <a:lnTo>
                  <a:pt x="31698" y="65294"/>
                </a:lnTo>
                <a:lnTo>
                  <a:pt x="31698" y="61764"/>
                </a:lnTo>
                <a:lnTo>
                  <a:pt x="31698" y="61764"/>
                </a:lnTo>
                <a:lnTo>
                  <a:pt x="31698" y="61764"/>
                </a:lnTo>
                <a:lnTo>
                  <a:pt x="31698" y="61764"/>
                </a:lnTo>
                <a:lnTo>
                  <a:pt x="30188" y="61764"/>
                </a:lnTo>
                <a:lnTo>
                  <a:pt x="30188" y="61764"/>
                </a:lnTo>
                <a:lnTo>
                  <a:pt x="30188" y="61764"/>
                </a:lnTo>
                <a:lnTo>
                  <a:pt x="30188" y="61764"/>
                </a:lnTo>
                <a:lnTo>
                  <a:pt x="30188" y="61764"/>
                </a:lnTo>
                <a:lnTo>
                  <a:pt x="30188" y="61764"/>
                </a:lnTo>
                <a:lnTo>
                  <a:pt x="28679" y="61764"/>
                </a:lnTo>
                <a:lnTo>
                  <a:pt x="28679" y="61764"/>
                </a:lnTo>
                <a:lnTo>
                  <a:pt x="28679" y="61764"/>
                </a:lnTo>
                <a:lnTo>
                  <a:pt x="28679" y="58235"/>
                </a:lnTo>
                <a:lnTo>
                  <a:pt x="28679" y="58235"/>
                </a:lnTo>
                <a:lnTo>
                  <a:pt x="28679" y="58235"/>
                </a:lnTo>
                <a:lnTo>
                  <a:pt x="28679" y="58235"/>
                </a:lnTo>
                <a:lnTo>
                  <a:pt x="28679" y="58235"/>
                </a:lnTo>
                <a:lnTo>
                  <a:pt x="28679" y="54705"/>
                </a:lnTo>
                <a:lnTo>
                  <a:pt x="28679" y="54705"/>
                </a:lnTo>
                <a:lnTo>
                  <a:pt x="28679" y="54705"/>
                </a:lnTo>
                <a:lnTo>
                  <a:pt x="27169" y="54705"/>
                </a:lnTo>
                <a:lnTo>
                  <a:pt x="27169" y="54705"/>
                </a:lnTo>
                <a:lnTo>
                  <a:pt x="27169" y="54705"/>
                </a:lnTo>
                <a:lnTo>
                  <a:pt x="27169" y="54705"/>
                </a:lnTo>
                <a:lnTo>
                  <a:pt x="27169" y="49411"/>
                </a:lnTo>
                <a:lnTo>
                  <a:pt x="27169" y="49411"/>
                </a:lnTo>
                <a:lnTo>
                  <a:pt x="27169" y="49411"/>
                </a:lnTo>
                <a:lnTo>
                  <a:pt x="27169" y="49411"/>
                </a:lnTo>
                <a:lnTo>
                  <a:pt x="27169" y="54705"/>
                </a:lnTo>
                <a:lnTo>
                  <a:pt x="27169" y="54705"/>
                </a:lnTo>
                <a:lnTo>
                  <a:pt x="27169" y="54705"/>
                </a:lnTo>
                <a:lnTo>
                  <a:pt x="24905" y="54705"/>
                </a:lnTo>
                <a:lnTo>
                  <a:pt x="24905" y="58235"/>
                </a:lnTo>
                <a:lnTo>
                  <a:pt x="24905" y="58235"/>
                </a:lnTo>
                <a:lnTo>
                  <a:pt x="24905" y="58235"/>
                </a:lnTo>
                <a:lnTo>
                  <a:pt x="24905" y="58235"/>
                </a:lnTo>
                <a:lnTo>
                  <a:pt x="24905" y="58235"/>
                </a:lnTo>
                <a:lnTo>
                  <a:pt x="23396" y="58235"/>
                </a:lnTo>
                <a:lnTo>
                  <a:pt x="23396" y="58235"/>
                </a:lnTo>
                <a:lnTo>
                  <a:pt x="23396" y="61764"/>
                </a:lnTo>
                <a:lnTo>
                  <a:pt x="23396" y="61764"/>
                </a:lnTo>
                <a:lnTo>
                  <a:pt x="23396" y="61764"/>
                </a:lnTo>
                <a:lnTo>
                  <a:pt x="23396" y="61764"/>
                </a:lnTo>
                <a:lnTo>
                  <a:pt x="23396" y="61764"/>
                </a:lnTo>
                <a:lnTo>
                  <a:pt x="23396" y="61764"/>
                </a:lnTo>
                <a:lnTo>
                  <a:pt x="21886" y="61764"/>
                </a:lnTo>
                <a:lnTo>
                  <a:pt x="21886" y="61764"/>
                </a:lnTo>
                <a:lnTo>
                  <a:pt x="21886" y="61764"/>
                </a:lnTo>
                <a:lnTo>
                  <a:pt x="21886" y="61764"/>
                </a:lnTo>
                <a:lnTo>
                  <a:pt x="21886" y="61764"/>
                </a:lnTo>
                <a:lnTo>
                  <a:pt x="21886" y="61764"/>
                </a:lnTo>
                <a:lnTo>
                  <a:pt x="20377" y="61764"/>
                </a:lnTo>
                <a:lnTo>
                  <a:pt x="20377" y="61764"/>
                </a:lnTo>
                <a:lnTo>
                  <a:pt x="20377" y="61764"/>
                </a:lnTo>
                <a:lnTo>
                  <a:pt x="20377" y="61764"/>
                </a:lnTo>
                <a:lnTo>
                  <a:pt x="20377" y="61764"/>
                </a:lnTo>
                <a:lnTo>
                  <a:pt x="18867" y="61764"/>
                </a:lnTo>
                <a:lnTo>
                  <a:pt x="18867" y="61764"/>
                </a:lnTo>
                <a:lnTo>
                  <a:pt x="18867" y="61764"/>
                </a:lnTo>
                <a:lnTo>
                  <a:pt x="18867" y="61764"/>
                </a:lnTo>
                <a:lnTo>
                  <a:pt x="18867" y="61764"/>
                </a:lnTo>
                <a:lnTo>
                  <a:pt x="16603" y="61764"/>
                </a:lnTo>
                <a:lnTo>
                  <a:pt x="16603" y="61764"/>
                </a:lnTo>
                <a:lnTo>
                  <a:pt x="16603" y="61764"/>
                </a:lnTo>
                <a:lnTo>
                  <a:pt x="16603" y="61764"/>
                </a:lnTo>
                <a:lnTo>
                  <a:pt x="16603" y="61764"/>
                </a:lnTo>
                <a:lnTo>
                  <a:pt x="16603" y="58235"/>
                </a:lnTo>
                <a:lnTo>
                  <a:pt x="16603" y="58235"/>
                </a:lnTo>
                <a:lnTo>
                  <a:pt x="16603" y="58235"/>
                </a:lnTo>
                <a:lnTo>
                  <a:pt x="16603" y="54705"/>
                </a:lnTo>
                <a:lnTo>
                  <a:pt x="16603" y="54705"/>
                </a:lnTo>
                <a:lnTo>
                  <a:pt x="16603" y="54705"/>
                </a:lnTo>
                <a:lnTo>
                  <a:pt x="16603" y="54705"/>
                </a:lnTo>
                <a:lnTo>
                  <a:pt x="15094" y="54705"/>
                </a:lnTo>
                <a:lnTo>
                  <a:pt x="15094" y="54705"/>
                </a:lnTo>
                <a:lnTo>
                  <a:pt x="15094" y="54705"/>
                </a:lnTo>
                <a:lnTo>
                  <a:pt x="15094" y="54705"/>
                </a:lnTo>
                <a:lnTo>
                  <a:pt x="15094" y="54705"/>
                </a:lnTo>
                <a:lnTo>
                  <a:pt x="13584" y="54705"/>
                </a:lnTo>
                <a:lnTo>
                  <a:pt x="13584" y="54705"/>
                </a:lnTo>
                <a:lnTo>
                  <a:pt x="13584" y="54705"/>
                </a:lnTo>
                <a:lnTo>
                  <a:pt x="13584" y="54705"/>
                </a:lnTo>
                <a:lnTo>
                  <a:pt x="12075" y="54705"/>
                </a:lnTo>
                <a:lnTo>
                  <a:pt x="12075" y="54705"/>
                </a:lnTo>
                <a:lnTo>
                  <a:pt x="12075" y="49411"/>
                </a:lnTo>
                <a:lnTo>
                  <a:pt x="12075" y="49411"/>
                </a:lnTo>
                <a:lnTo>
                  <a:pt x="12075" y="49411"/>
                </a:lnTo>
                <a:lnTo>
                  <a:pt x="10566" y="49411"/>
                </a:lnTo>
                <a:lnTo>
                  <a:pt x="10566" y="49411"/>
                </a:lnTo>
                <a:lnTo>
                  <a:pt x="10566" y="49411"/>
                </a:lnTo>
                <a:lnTo>
                  <a:pt x="10566" y="49411"/>
                </a:lnTo>
                <a:lnTo>
                  <a:pt x="10566" y="49411"/>
                </a:lnTo>
                <a:lnTo>
                  <a:pt x="10566" y="49411"/>
                </a:lnTo>
                <a:lnTo>
                  <a:pt x="10566" y="45882"/>
                </a:lnTo>
                <a:lnTo>
                  <a:pt x="10566" y="45882"/>
                </a:lnTo>
                <a:lnTo>
                  <a:pt x="12075" y="45882"/>
                </a:lnTo>
                <a:lnTo>
                  <a:pt x="12075" y="45882"/>
                </a:lnTo>
                <a:lnTo>
                  <a:pt x="12075" y="45882"/>
                </a:lnTo>
                <a:lnTo>
                  <a:pt x="12075" y="45882"/>
                </a:lnTo>
                <a:lnTo>
                  <a:pt x="12075" y="45882"/>
                </a:lnTo>
                <a:lnTo>
                  <a:pt x="12075" y="45882"/>
                </a:lnTo>
                <a:lnTo>
                  <a:pt x="13584" y="45882"/>
                </a:lnTo>
                <a:lnTo>
                  <a:pt x="13584" y="45882"/>
                </a:lnTo>
                <a:lnTo>
                  <a:pt x="13584" y="42352"/>
                </a:lnTo>
                <a:lnTo>
                  <a:pt x="13584" y="42352"/>
                </a:lnTo>
                <a:lnTo>
                  <a:pt x="13584" y="42352"/>
                </a:lnTo>
                <a:lnTo>
                  <a:pt x="15094" y="42352"/>
                </a:lnTo>
                <a:lnTo>
                  <a:pt x="15094" y="42352"/>
                </a:lnTo>
                <a:lnTo>
                  <a:pt x="15094" y="42352"/>
                </a:lnTo>
                <a:lnTo>
                  <a:pt x="15094" y="38823"/>
                </a:lnTo>
                <a:lnTo>
                  <a:pt x="15094" y="38823"/>
                </a:lnTo>
                <a:lnTo>
                  <a:pt x="15094" y="38823"/>
                </a:lnTo>
                <a:lnTo>
                  <a:pt x="15094" y="38823"/>
                </a:lnTo>
                <a:lnTo>
                  <a:pt x="16603" y="38823"/>
                </a:lnTo>
                <a:lnTo>
                  <a:pt x="16603" y="38823"/>
                </a:lnTo>
                <a:lnTo>
                  <a:pt x="16603" y="38823"/>
                </a:lnTo>
                <a:lnTo>
                  <a:pt x="16603" y="38823"/>
                </a:lnTo>
                <a:lnTo>
                  <a:pt x="16603" y="35294"/>
                </a:lnTo>
                <a:lnTo>
                  <a:pt x="16603" y="35294"/>
                </a:lnTo>
                <a:lnTo>
                  <a:pt x="16603" y="35294"/>
                </a:lnTo>
                <a:lnTo>
                  <a:pt x="18867" y="35294"/>
                </a:lnTo>
                <a:lnTo>
                  <a:pt x="18867" y="35294"/>
                </a:lnTo>
                <a:lnTo>
                  <a:pt x="18867" y="35294"/>
                </a:lnTo>
                <a:lnTo>
                  <a:pt x="20377" y="35294"/>
                </a:lnTo>
                <a:lnTo>
                  <a:pt x="20377" y="35294"/>
                </a:lnTo>
                <a:lnTo>
                  <a:pt x="20377" y="35294"/>
                </a:lnTo>
                <a:lnTo>
                  <a:pt x="20377" y="35294"/>
                </a:lnTo>
                <a:lnTo>
                  <a:pt x="20377" y="30000"/>
                </a:lnTo>
                <a:lnTo>
                  <a:pt x="20377" y="30000"/>
                </a:lnTo>
                <a:lnTo>
                  <a:pt x="21886" y="30000"/>
                </a:lnTo>
                <a:lnTo>
                  <a:pt x="21886" y="30000"/>
                </a:lnTo>
                <a:lnTo>
                  <a:pt x="21886" y="30000"/>
                </a:lnTo>
                <a:lnTo>
                  <a:pt x="21886" y="30000"/>
                </a:lnTo>
                <a:lnTo>
                  <a:pt x="21886" y="30000"/>
                </a:lnTo>
                <a:lnTo>
                  <a:pt x="21886" y="30000"/>
                </a:lnTo>
                <a:lnTo>
                  <a:pt x="20377" y="30000"/>
                </a:lnTo>
                <a:lnTo>
                  <a:pt x="20377" y="30000"/>
                </a:lnTo>
                <a:lnTo>
                  <a:pt x="20377" y="26470"/>
                </a:lnTo>
                <a:lnTo>
                  <a:pt x="20377" y="26470"/>
                </a:lnTo>
                <a:lnTo>
                  <a:pt x="20377" y="26470"/>
                </a:lnTo>
                <a:lnTo>
                  <a:pt x="18867" y="26470"/>
                </a:lnTo>
                <a:lnTo>
                  <a:pt x="18867" y="30000"/>
                </a:lnTo>
                <a:lnTo>
                  <a:pt x="18867" y="30000"/>
                </a:lnTo>
                <a:lnTo>
                  <a:pt x="18867" y="30000"/>
                </a:lnTo>
                <a:lnTo>
                  <a:pt x="16603" y="30000"/>
                </a:lnTo>
                <a:lnTo>
                  <a:pt x="16603" y="26470"/>
                </a:lnTo>
                <a:lnTo>
                  <a:pt x="16603" y="26470"/>
                </a:lnTo>
                <a:lnTo>
                  <a:pt x="16603" y="26470"/>
                </a:lnTo>
                <a:lnTo>
                  <a:pt x="18867" y="26470"/>
                </a:lnTo>
                <a:lnTo>
                  <a:pt x="18867" y="22941"/>
                </a:lnTo>
                <a:lnTo>
                  <a:pt x="18867" y="22941"/>
                </a:lnTo>
                <a:lnTo>
                  <a:pt x="18867" y="22941"/>
                </a:lnTo>
                <a:lnTo>
                  <a:pt x="18867" y="22941"/>
                </a:lnTo>
                <a:lnTo>
                  <a:pt x="18867" y="22941"/>
                </a:lnTo>
                <a:lnTo>
                  <a:pt x="20377" y="22941"/>
                </a:lnTo>
                <a:lnTo>
                  <a:pt x="20377" y="22941"/>
                </a:lnTo>
                <a:lnTo>
                  <a:pt x="20377" y="22941"/>
                </a:lnTo>
                <a:lnTo>
                  <a:pt x="20377" y="22941"/>
                </a:lnTo>
                <a:lnTo>
                  <a:pt x="20377" y="19411"/>
                </a:lnTo>
                <a:lnTo>
                  <a:pt x="20377" y="19411"/>
                </a:lnTo>
                <a:lnTo>
                  <a:pt x="18867" y="19411"/>
                </a:lnTo>
                <a:lnTo>
                  <a:pt x="18867" y="19411"/>
                </a:lnTo>
                <a:lnTo>
                  <a:pt x="20377" y="19411"/>
                </a:lnTo>
                <a:lnTo>
                  <a:pt x="20377" y="19411"/>
                </a:lnTo>
                <a:lnTo>
                  <a:pt x="20377" y="19411"/>
                </a:lnTo>
                <a:lnTo>
                  <a:pt x="20377" y="19411"/>
                </a:lnTo>
                <a:lnTo>
                  <a:pt x="20377" y="19411"/>
                </a:lnTo>
                <a:lnTo>
                  <a:pt x="20377" y="15882"/>
                </a:lnTo>
                <a:lnTo>
                  <a:pt x="21886" y="15882"/>
                </a:lnTo>
                <a:lnTo>
                  <a:pt x="21886" y="15882"/>
                </a:lnTo>
                <a:lnTo>
                  <a:pt x="21886" y="15882"/>
                </a:lnTo>
                <a:lnTo>
                  <a:pt x="21886" y="15882"/>
                </a:lnTo>
                <a:lnTo>
                  <a:pt x="21886" y="15882"/>
                </a:lnTo>
                <a:lnTo>
                  <a:pt x="21886" y="10588"/>
                </a:lnTo>
                <a:lnTo>
                  <a:pt x="21886" y="10588"/>
                </a:lnTo>
                <a:lnTo>
                  <a:pt x="23396" y="10588"/>
                </a:lnTo>
                <a:lnTo>
                  <a:pt x="23396" y="10588"/>
                </a:lnTo>
                <a:lnTo>
                  <a:pt x="23396" y="10588"/>
                </a:lnTo>
                <a:lnTo>
                  <a:pt x="24905" y="10588"/>
                </a:lnTo>
                <a:lnTo>
                  <a:pt x="24905" y="10588"/>
                </a:lnTo>
                <a:lnTo>
                  <a:pt x="24905" y="10588"/>
                </a:lnTo>
                <a:lnTo>
                  <a:pt x="24905" y="15882"/>
                </a:lnTo>
                <a:lnTo>
                  <a:pt x="24905" y="15882"/>
                </a:lnTo>
                <a:lnTo>
                  <a:pt x="24905" y="10588"/>
                </a:lnTo>
                <a:lnTo>
                  <a:pt x="27169" y="10588"/>
                </a:lnTo>
                <a:lnTo>
                  <a:pt x="27169" y="10588"/>
                </a:lnTo>
                <a:lnTo>
                  <a:pt x="27169" y="10588"/>
                </a:lnTo>
                <a:lnTo>
                  <a:pt x="27169" y="10588"/>
                </a:lnTo>
                <a:lnTo>
                  <a:pt x="27169" y="10588"/>
                </a:lnTo>
                <a:lnTo>
                  <a:pt x="28679" y="10588"/>
                </a:lnTo>
                <a:lnTo>
                  <a:pt x="28679" y="10588"/>
                </a:lnTo>
                <a:lnTo>
                  <a:pt x="28679" y="10588"/>
                </a:lnTo>
                <a:lnTo>
                  <a:pt x="28679" y="10588"/>
                </a:lnTo>
                <a:lnTo>
                  <a:pt x="30188" y="10588"/>
                </a:lnTo>
                <a:lnTo>
                  <a:pt x="30188" y="10588"/>
                </a:lnTo>
                <a:lnTo>
                  <a:pt x="30188" y="10588"/>
                </a:lnTo>
                <a:lnTo>
                  <a:pt x="30188" y="15882"/>
                </a:lnTo>
                <a:lnTo>
                  <a:pt x="30188" y="15882"/>
                </a:lnTo>
                <a:lnTo>
                  <a:pt x="31698" y="15882"/>
                </a:lnTo>
                <a:lnTo>
                  <a:pt x="31698" y="15882"/>
                </a:lnTo>
                <a:lnTo>
                  <a:pt x="31698" y="15882"/>
                </a:lnTo>
                <a:lnTo>
                  <a:pt x="31698" y="15882"/>
                </a:lnTo>
                <a:lnTo>
                  <a:pt x="33207" y="15882"/>
                </a:lnTo>
                <a:lnTo>
                  <a:pt x="33207" y="15882"/>
                </a:lnTo>
                <a:lnTo>
                  <a:pt x="33207" y="15882"/>
                </a:lnTo>
                <a:lnTo>
                  <a:pt x="33207" y="15882"/>
                </a:lnTo>
                <a:lnTo>
                  <a:pt x="35471" y="15882"/>
                </a:lnTo>
                <a:lnTo>
                  <a:pt x="35471" y="15882"/>
                </a:lnTo>
                <a:lnTo>
                  <a:pt x="35471" y="15882"/>
                </a:lnTo>
                <a:lnTo>
                  <a:pt x="35471" y="15882"/>
                </a:lnTo>
                <a:lnTo>
                  <a:pt x="35471" y="15882"/>
                </a:lnTo>
                <a:lnTo>
                  <a:pt x="36981" y="15882"/>
                </a:lnTo>
                <a:lnTo>
                  <a:pt x="36981" y="15882"/>
                </a:lnTo>
                <a:lnTo>
                  <a:pt x="36981" y="15882"/>
                </a:lnTo>
                <a:lnTo>
                  <a:pt x="36981" y="15882"/>
                </a:lnTo>
                <a:lnTo>
                  <a:pt x="36981" y="19411"/>
                </a:lnTo>
                <a:lnTo>
                  <a:pt x="38490" y="19411"/>
                </a:lnTo>
                <a:lnTo>
                  <a:pt x="38490" y="19411"/>
                </a:lnTo>
                <a:lnTo>
                  <a:pt x="38490" y="19411"/>
                </a:lnTo>
                <a:lnTo>
                  <a:pt x="38490" y="19411"/>
                </a:lnTo>
                <a:lnTo>
                  <a:pt x="38490" y="19411"/>
                </a:lnTo>
                <a:lnTo>
                  <a:pt x="40000" y="19411"/>
                </a:lnTo>
                <a:lnTo>
                  <a:pt x="40000" y="19411"/>
                </a:lnTo>
                <a:lnTo>
                  <a:pt x="40000" y="19411"/>
                </a:lnTo>
                <a:lnTo>
                  <a:pt x="40000" y="19411"/>
                </a:lnTo>
                <a:lnTo>
                  <a:pt x="41509" y="19411"/>
                </a:lnTo>
                <a:lnTo>
                  <a:pt x="41509" y="19411"/>
                </a:lnTo>
                <a:lnTo>
                  <a:pt x="41509" y="19411"/>
                </a:lnTo>
                <a:lnTo>
                  <a:pt x="41509" y="19411"/>
                </a:lnTo>
                <a:lnTo>
                  <a:pt x="41509" y="22941"/>
                </a:lnTo>
                <a:lnTo>
                  <a:pt x="43773" y="22941"/>
                </a:lnTo>
                <a:lnTo>
                  <a:pt x="43773" y="22941"/>
                </a:lnTo>
                <a:lnTo>
                  <a:pt x="43773" y="22941"/>
                </a:lnTo>
                <a:lnTo>
                  <a:pt x="43773" y="22941"/>
                </a:lnTo>
                <a:lnTo>
                  <a:pt x="45283" y="22941"/>
                </a:lnTo>
                <a:lnTo>
                  <a:pt x="45283" y="22941"/>
                </a:lnTo>
                <a:lnTo>
                  <a:pt x="45283" y="22941"/>
                </a:lnTo>
                <a:lnTo>
                  <a:pt x="45283" y="22941"/>
                </a:lnTo>
                <a:lnTo>
                  <a:pt x="45283" y="22941"/>
                </a:lnTo>
                <a:lnTo>
                  <a:pt x="46792" y="22941"/>
                </a:lnTo>
                <a:lnTo>
                  <a:pt x="46792" y="22941"/>
                </a:lnTo>
                <a:lnTo>
                  <a:pt x="45283" y="22941"/>
                </a:lnTo>
                <a:lnTo>
                  <a:pt x="45283" y="22941"/>
                </a:lnTo>
                <a:lnTo>
                  <a:pt x="45283" y="22941"/>
                </a:lnTo>
                <a:lnTo>
                  <a:pt x="45283" y="19411"/>
                </a:lnTo>
                <a:lnTo>
                  <a:pt x="45283" y="19411"/>
                </a:lnTo>
                <a:lnTo>
                  <a:pt x="45283" y="19411"/>
                </a:lnTo>
                <a:lnTo>
                  <a:pt x="45283" y="15882"/>
                </a:lnTo>
                <a:lnTo>
                  <a:pt x="45283" y="15882"/>
                </a:lnTo>
                <a:lnTo>
                  <a:pt x="45283" y="15882"/>
                </a:lnTo>
                <a:lnTo>
                  <a:pt x="45283" y="15882"/>
                </a:lnTo>
                <a:lnTo>
                  <a:pt x="46792" y="15882"/>
                </a:lnTo>
                <a:lnTo>
                  <a:pt x="46792" y="10588"/>
                </a:lnTo>
                <a:lnTo>
                  <a:pt x="46792" y="10588"/>
                </a:lnTo>
                <a:lnTo>
                  <a:pt x="46792" y="10588"/>
                </a:lnTo>
                <a:lnTo>
                  <a:pt x="46792" y="7058"/>
                </a:lnTo>
                <a:lnTo>
                  <a:pt x="46792" y="7058"/>
                </a:lnTo>
                <a:lnTo>
                  <a:pt x="46792" y="7058"/>
                </a:lnTo>
                <a:lnTo>
                  <a:pt x="46792" y="7058"/>
                </a:lnTo>
                <a:lnTo>
                  <a:pt x="46792" y="7058"/>
                </a:lnTo>
                <a:lnTo>
                  <a:pt x="46792" y="3529"/>
                </a:lnTo>
                <a:lnTo>
                  <a:pt x="48301" y="3529"/>
                </a:lnTo>
                <a:lnTo>
                  <a:pt x="48301" y="3529"/>
                </a:lnTo>
                <a:lnTo>
                  <a:pt x="48301" y="3529"/>
                </a:lnTo>
                <a:lnTo>
                  <a:pt x="48301" y="3529"/>
                </a:lnTo>
                <a:lnTo>
                  <a:pt x="48301" y="3529"/>
                </a:lnTo>
                <a:lnTo>
                  <a:pt x="48301" y="3529"/>
                </a:lnTo>
                <a:lnTo>
                  <a:pt x="49811" y="3529"/>
                </a:lnTo>
                <a:lnTo>
                  <a:pt x="49811" y="3529"/>
                </a:lnTo>
                <a:lnTo>
                  <a:pt x="49811" y="3529"/>
                </a:lnTo>
                <a:lnTo>
                  <a:pt x="49811" y="3529"/>
                </a:lnTo>
                <a:lnTo>
                  <a:pt x="49811" y="3529"/>
                </a:lnTo>
                <a:lnTo>
                  <a:pt x="49811" y="3529"/>
                </a:lnTo>
                <a:lnTo>
                  <a:pt x="49811" y="0"/>
                </a:lnTo>
                <a:lnTo>
                  <a:pt x="52075" y="0"/>
                </a:lnTo>
                <a:lnTo>
                  <a:pt x="52075" y="0"/>
                </a:lnTo>
                <a:lnTo>
                  <a:pt x="52075" y="0"/>
                </a:lnTo>
                <a:lnTo>
                  <a:pt x="53584" y="0"/>
                </a:lnTo>
                <a:lnTo>
                  <a:pt x="53584" y="0"/>
                </a:lnTo>
                <a:lnTo>
                  <a:pt x="53584" y="0"/>
                </a:lnTo>
                <a:lnTo>
                  <a:pt x="53584" y="0"/>
                </a:lnTo>
                <a:lnTo>
                  <a:pt x="53584" y="0"/>
                </a:lnTo>
                <a:lnTo>
                  <a:pt x="53584" y="0"/>
                </a:lnTo>
                <a:lnTo>
                  <a:pt x="55094" y="0"/>
                </a:lnTo>
                <a:lnTo>
                  <a:pt x="55094" y="0"/>
                </a:lnTo>
                <a:lnTo>
                  <a:pt x="55094" y="0"/>
                </a:lnTo>
                <a:lnTo>
                  <a:pt x="55094" y="0"/>
                </a:lnTo>
                <a:lnTo>
                  <a:pt x="55094" y="0"/>
                </a:lnTo>
                <a:lnTo>
                  <a:pt x="56603" y="0"/>
                </a:lnTo>
                <a:lnTo>
                  <a:pt x="56603" y="0"/>
                </a:lnTo>
                <a:lnTo>
                  <a:pt x="56603" y="0"/>
                </a:lnTo>
                <a:lnTo>
                  <a:pt x="56603" y="0"/>
                </a:lnTo>
                <a:lnTo>
                  <a:pt x="58113" y="0"/>
                </a:lnTo>
                <a:lnTo>
                  <a:pt x="58113" y="0"/>
                </a:lnTo>
                <a:lnTo>
                  <a:pt x="58113" y="3529"/>
                </a:lnTo>
                <a:lnTo>
                  <a:pt x="58113" y="3529"/>
                </a:lnTo>
                <a:lnTo>
                  <a:pt x="58113" y="3529"/>
                </a:lnTo>
                <a:lnTo>
                  <a:pt x="58113" y="3529"/>
                </a:lnTo>
                <a:lnTo>
                  <a:pt x="60377" y="3529"/>
                </a:lnTo>
                <a:lnTo>
                  <a:pt x="60377" y="3529"/>
                </a:lnTo>
                <a:lnTo>
                  <a:pt x="60377" y="7058"/>
                </a:lnTo>
                <a:lnTo>
                  <a:pt x="60377" y="7058"/>
                </a:lnTo>
                <a:lnTo>
                  <a:pt x="60377" y="7058"/>
                </a:lnTo>
                <a:lnTo>
                  <a:pt x="60377" y="7058"/>
                </a:lnTo>
                <a:lnTo>
                  <a:pt x="61886" y="7058"/>
                </a:lnTo>
                <a:lnTo>
                  <a:pt x="61886" y="7058"/>
                </a:lnTo>
                <a:lnTo>
                  <a:pt x="61886" y="7058"/>
                </a:lnTo>
                <a:lnTo>
                  <a:pt x="61886" y="7058"/>
                </a:lnTo>
                <a:lnTo>
                  <a:pt x="63396" y="7058"/>
                </a:lnTo>
                <a:lnTo>
                  <a:pt x="63396" y="7058"/>
                </a:lnTo>
                <a:lnTo>
                  <a:pt x="63396" y="7058"/>
                </a:lnTo>
                <a:lnTo>
                  <a:pt x="63396" y="7058"/>
                </a:lnTo>
                <a:lnTo>
                  <a:pt x="63396" y="10588"/>
                </a:lnTo>
                <a:lnTo>
                  <a:pt x="63396" y="10588"/>
                </a:lnTo>
                <a:lnTo>
                  <a:pt x="64905" y="10588"/>
                </a:lnTo>
                <a:lnTo>
                  <a:pt x="64905" y="10588"/>
                </a:lnTo>
                <a:lnTo>
                  <a:pt x="64905" y="10588"/>
                </a:lnTo>
                <a:lnTo>
                  <a:pt x="64905" y="10588"/>
                </a:lnTo>
                <a:lnTo>
                  <a:pt x="64905" y="10588"/>
                </a:lnTo>
                <a:lnTo>
                  <a:pt x="64905" y="10588"/>
                </a:lnTo>
                <a:lnTo>
                  <a:pt x="66415" y="10588"/>
                </a:lnTo>
                <a:lnTo>
                  <a:pt x="66415" y="10588"/>
                </a:lnTo>
                <a:lnTo>
                  <a:pt x="66415" y="10588"/>
                </a:lnTo>
                <a:lnTo>
                  <a:pt x="66415" y="10588"/>
                </a:lnTo>
                <a:lnTo>
                  <a:pt x="68679" y="10588"/>
                </a:lnTo>
                <a:lnTo>
                  <a:pt x="68679" y="10588"/>
                </a:lnTo>
                <a:lnTo>
                  <a:pt x="68679" y="10588"/>
                </a:lnTo>
                <a:lnTo>
                  <a:pt x="68679" y="10588"/>
                </a:lnTo>
                <a:lnTo>
                  <a:pt x="70188" y="10588"/>
                </a:lnTo>
                <a:lnTo>
                  <a:pt x="70188" y="10588"/>
                </a:lnTo>
                <a:lnTo>
                  <a:pt x="70188" y="10588"/>
                </a:lnTo>
                <a:lnTo>
                  <a:pt x="70188" y="10588"/>
                </a:lnTo>
                <a:lnTo>
                  <a:pt x="70188" y="10588"/>
                </a:lnTo>
                <a:lnTo>
                  <a:pt x="70188" y="10588"/>
                </a:lnTo>
                <a:lnTo>
                  <a:pt x="71698" y="10588"/>
                </a:lnTo>
                <a:lnTo>
                  <a:pt x="71698" y="10588"/>
                </a:lnTo>
                <a:lnTo>
                  <a:pt x="71698" y="7058"/>
                </a:lnTo>
                <a:lnTo>
                  <a:pt x="71698" y="7058"/>
                </a:lnTo>
                <a:lnTo>
                  <a:pt x="71698" y="7058"/>
                </a:lnTo>
                <a:lnTo>
                  <a:pt x="71698" y="7058"/>
                </a:lnTo>
                <a:lnTo>
                  <a:pt x="73207" y="7058"/>
                </a:lnTo>
                <a:lnTo>
                  <a:pt x="73207" y="7058"/>
                </a:lnTo>
                <a:lnTo>
                  <a:pt x="73207" y="7058"/>
                </a:lnTo>
                <a:lnTo>
                  <a:pt x="73207" y="7058"/>
                </a:lnTo>
                <a:lnTo>
                  <a:pt x="73207" y="7058"/>
                </a:lnTo>
                <a:lnTo>
                  <a:pt x="74716" y="7058"/>
                </a:lnTo>
                <a:lnTo>
                  <a:pt x="74716" y="7058"/>
                </a:lnTo>
                <a:lnTo>
                  <a:pt x="74716" y="7058"/>
                </a:lnTo>
                <a:lnTo>
                  <a:pt x="74716" y="7058"/>
                </a:lnTo>
                <a:lnTo>
                  <a:pt x="76981" y="7058"/>
                </a:lnTo>
                <a:lnTo>
                  <a:pt x="76981" y="7058"/>
                </a:lnTo>
                <a:lnTo>
                  <a:pt x="76981" y="10588"/>
                </a:lnTo>
                <a:lnTo>
                  <a:pt x="76981" y="10588"/>
                </a:lnTo>
                <a:lnTo>
                  <a:pt x="78490" y="10588"/>
                </a:lnTo>
                <a:lnTo>
                  <a:pt x="78490" y="10588"/>
                </a:lnTo>
                <a:lnTo>
                  <a:pt x="78490" y="10588"/>
                </a:lnTo>
                <a:lnTo>
                  <a:pt x="78490" y="10588"/>
                </a:lnTo>
                <a:lnTo>
                  <a:pt x="78490" y="7058"/>
                </a:lnTo>
                <a:lnTo>
                  <a:pt x="80000" y="7058"/>
                </a:lnTo>
                <a:lnTo>
                  <a:pt x="80000" y="7058"/>
                </a:lnTo>
                <a:lnTo>
                  <a:pt x="80000" y="7058"/>
                </a:lnTo>
                <a:lnTo>
                  <a:pt x="80000" y="7058"/>
                </a:lnTo>
                <a:lnTo>
                  <a:pt x="81509" y="7058"/>
                </a:lnTo>
                <a:lnTo>
                  <a:pt x="81509" y="7058"/>
                </a:lnTo>
                <a:lnTo>
                  <a:pt x="81509" y="7058"/>
                </a:lnTo>
                <a:lnTo>
                  <a:pt x="81509" y="7058"/>
                </a:lnTo>
                <a:lnTo>
                  <a:pt x="83018" y="7058"/>
                </a:lnTo>
                <a:lnTo>
                  <a:pt x="83018" y="7058"/>
                </a:lnTo>
                <a:lnTo>
                  <a:pt x="83018" y="7058"/>
                </a:lnTo>
                <a:lnTo>
                  <a:pt x="83018" y="7058"/>
                </a:lnTo>
                <a:lnTo>
                  <a:pt x="83018" y="7058"/>
                </a:lnTo>
                <a:lnTo>
                  <a:pt x="83018" y="7058"/>
                </a:lnTo>
                <a:lnTo>
                  <a:pt x="85283" y="7058"/>
                </a:lnTo>
                <a:lnTo>
                  <a:pt x="85283" y="7058"/>
                </a:lnTo>
                <a:lnTo>
                  <a:pt x="85283" y="7058"/>
                </a:lnTo>
                <a:lnTo>
                  <a:pt x="85283" y="7058"/>
                </a:lnTo>
                <a:lnTo>
                  <a:pt x="85283" y="7058"/>
                </a:lnTo>
                <a:lnTo>
                  <a:pt x="85283" y="7058"/>
                </a:lnTo>
                <a:lnTo>
                  <a:pt x="86792" y="7058"/>
                </a:lnTo>
                <a:lnTo>
                  <a:pt x="86792" y="7058"/>
                </a:lnTo>
                <a:lnTo>
                  <a:pt x="86792" y="7058"/>
                </a:lnTo>
                <a:lnTo>
                  <a:pt x="86792" y="7058"/>
                </a:lnTo>
                <a:lnTo>
                  <a:pt x="88301" y="7058"/>
                </a:lnTo>
                <a:lnTo>
                  <a:pt x="88301" y="7058"/>
                </a:lnTo>
                <a:lnTo>
                  <a:pt x="88301" y="7058"/>
                </a:lnTo>
                <a:lnTo>
                  <a:pt x="88301" y="7058"/>
                </a:lnTo>
                <a:lnTo>
                  <a:pt x="89811" y="7058"/>
                </a:lnTo>
                <a:lnTo>
                  <a:pt x="89811" y="7058"/>
                </a:lnTo>
                <a:lnTo>
                  <a:pt x="89811" y="7058"/>
                </a:lnTo>
                <a:lnTo>
                  <a:pt x="89811" y="7058"/>
                </a:lnTo>
                <a:lnTo>
                  <a:pt x="89811" y="7058"/>
                </a:lnTo>
                <a:lnTo>
                  <a:pt x="89811" y="7058"/>
                </a:lnTo>
                <a:lnTo>
                  <a:pt x="91320" y="7058"/>
                </a:lnTo>
                <a:lnTo>
                  <a:pt x="91320" y="7058"/>
                </a:lnTo>
                <a:lnTo>
                  <a:pt x="91320" y="7058"/>
                </a:lnTo>
                <a:lnTo>
                  <a:pt x="93584" y="7058"/>
                </a:lnTo>
                <a:lnTo>
                  <a:pt x="93584" y="7058"/>
                </a:lnTo>
                <a:lnTo>
                  <a:pt x="93584" y="10588"/>
                </a:lnTo>
                <a:lnTo>
                  <a:pt x="93584" y="10588"/>
                </a:lnTo>
                <a:lnTo>
                  <a:pt x="93584" y="10588"/>
                </a:lnTo>
                <a:lnTo>
                  <a:pt x="95094" y="10588"/>
                </a:lnTo>
                <a:lnTo>
                  <a:pt x="95094" y="10588"/>
                </a:lnTo>
                <a:lnTo>
                  <a:pt x="95094" y="10588"/>
                </a:lnTo>
                <a:lnTo>
                  <a:pt x="95094" y="10588"/>
                </a:lnTo>
                <a:lnTo>
                  <a:pt x="95094" y="10588"/>
                </a:lnTo>
                <a:lnTo>
                  <a:pt x="96603" y="10588"/>
                </a:lnTo>
                <a:lnTo>
                  <a:pt x="96603" y="10588"/>
                </a:lnTo>
                <a:lnTo>
                  <a:pt x="96603" y="10588"/>
                </a:lnTo>
                <a:lnTo>
                  <a:pt x="96603" y="10588"/>
                </a:lnTo>
                <a:lnTo>
                  <a:pt x="98113" y="10588"/>
                </a:lnTo>
                <a:lnTo>
                  <a:pt x="98113" y="10588"/>
                </a:lnTo>
                <a:lnTo>
                  <a:pt x="98113" y="10588"/>
                </a:lnTo>
                <a:lnTo>
                  <a:pt x="98113" y="10588"/>
                </a:lnTo>
                <a:lnTo>
                  <a:pt x="99622" y="10588"/>
                </a:lnTo>
                <a:lnTo>
                  <a:pt x="99622" y="10588"/>
                </a:lnTo>
                <a:lnTo>
                  <a:pt x="99622" y="10588"/>
                </a:lnTo>
                <a:lnTo>
                  <a:pt x="99622" y="7058"/>
                </a:lnTo>
                <a:lnTo>
                  <a:pt x="99622" y="7058"/>
                </a:lnTo>
                <a:lnTo>
                  <a:pt x="99622" y="10588"/>
                </a:lnTo>
                <a:lnTo>
                  <a:pt x="101132" y="10588"/>
                </a:lnTo>
                <a:lnTo>
                  <a:pt x="101132" y="10588"/>
                </a:lnTo>
                <a:lnTo>
                  <a:pt x="101132" y="10588"/>
                </a:lnTo>
                <a:lnTo>
                  <a:pt x="101132" y="10588"/>
                </a:lnTo>
                <a:lnTo>
                  <a:pt x="103396" y="10588"/>
                </a:lnTo>
                <a:lnTo>
                  <a:pt x="103396" y="10588"/>
                </a:lnTo>
                <a:lnTo>
                  <a:pt x="103396" y="10588"/>
                </a:lnTo>
                <a:lnTo>
                  <a:pt x="103396" y="10588"/>
                </a:lnTo>
                <a:lnTo>
                  <a:pt x="103396" y="10588"/>
                </a:lnTo>
                <a:lnTo>
                  <a:pt x="104905" y="10588"/>
                </a:lnTo>
                <a:lnTo>
                  <a:pt x="104905" y="10588"/>
                </a:lnTo>
                <a:lnTo>
                  <a:pt x="104905" y="10588"/>
                </a:lnTo>
                <a:lnTo>
                  <a:pt x="106415" y="10588"/>
                </a:lnTo>
                <a:lnTo>
                  <a:pt x="106415" y="10588"/>
                </a:lnTo>
                <a:lnTo>
                  <a:pt x="106415" y="10588"/>
                </a:lnTo>
                <a:lnTo>
                  <a:pt x="106415" y="15882"/>
                </a:lnTo>
                <a:lnTo>
                  <a:pt x="106415" y="15882"/>
                </a:lnTo>
                <a:lnTo>
                  <a:pt x="107924" y="15882"/>
                </a:lnTo>
                <a:lnTo>
                  <a:pt x="107924" y="10588"/>
                </a:lnTo>
                <a:lnTo>
                  <a:pt x="107924" y="10588"/>
                </a:lnTo>
                <a:lnTo>
                  <a:pt x="107924" y="15882"/>
                </a:lnTo>
                <a:lnTo>
                  <a:pt x="107924" y="15882"/>
                </a:lnTo>
                <a:lnTo>
                  <a:pt x="107924" y="15882"/>
                </a:lnTo>
                <a:lnTo>
                  <a:pt x="107924" y="15882"/>
                </a:lnTo>
                <a:lnTo>
                  <a:pt x="107924" y="15882"/>
                </a:lnTo>
                <a:lnTo>
                  <a:pt x="107924" y="19411"/>
                </a:lnTo>
                <a:lnTo>
                  <a:pt x="109433" y="19411"/>
                </a:lnTo>
                <a:lnTo>
                  <a:pt x="109433" y="19411"/>
                </a:lnTo>
                <a:lnTo>
                  <a:pt x="109433" y="19411"/>
                </a:lnTo>
                <a:lnTo>
                  <a:pt x="109433" y="19411"/>
                </a:lnTo>
                <a:lnTo>
                  <a:pt x="109433" y="19411"/>
                </a:lnTo>
                <a:lnTo>
                  <a:pt x="111698" y="19411"/>
                </a:lnTo>
                <a:lnTo>
                  <a:pt x="111698" y="22941"/>
                </a:lnTo>
                <a:lnTo>
                  <a:pt x="111698" y="22941"/>
                </a:lnTo>
                <a:lnTo>
                  <a:pt x="111698" y="22941"/>
                </a:lnTo>
                <a:lnTo>
                  <a:pt x="111698" y="22941"/>
                </a:lnTo>
                <a:lnTo>
                  <a:pt x="111698" y="22941"/>
                </a:lnTo>
                <a:lnTo>
                  <a:pt x="113207" y="22941"/>
                </a:lnTo>
                <a:lnTo>
                  <a:pt x="113207" y="22941"/>
                </a:lnTo>
                <a:lnTo>
                  <a:pt x="113207" y="22941"/>
                </a:lnTo>
                <a:lnTo>
                  <a:pt x="113207" y="22941"/>
                </a:lnTo>
                <a:lnTo>
                  <a:pt x="114716" y="22941"/>
                </a:lnTo>
                <a:lnTo>
                  <a:pt x="114716" y="22941"/>
                </a:lnTo>
                <a:lnTo>
                  <a:pt x="114716" y="22941"/>
                </a:lnTo>
                <a:lnTo>
                  <a:pt x="114716" y="22941"/>
                </a:lnTo>
                <a:lnTo>
                  <a:pt x="116226" y="22941"/>
                </a:lnTo>
                <a:lnTo>
                  <a:pt x="116226" y="22941"/>
                </a:lnTo>
                <a:lnTo>
                  <a:pt x="116226" y="22941"/>
                </a:lnTo>
                <a:lnTo>
                  <a:pt x="116226" y="26470"/>
                </a:lnTo>
                <a:lnTo>
                  <a:pt x="116226" y="26470"/>
                </a:lnTo>
                <a:lnTo>
                  <a:pt x="116226" y="26470"/>
                </a:lnTo>
                <a:lnTo>
                  <a:pt x="117735" y="26470"/>
                </a:lnTo>
                <a:lnTo>
                  <a:pt x="117735" y="26470"/>
                </a:lnTo>
                <a:lnTo>
                  <a:pt x="117735" y="26470"/>
                </a:lnTo>
                <a:lnTo>
                  <a:pt x="117735" y="26470"/>
                </a:lnTo>
                <a:lnTo>
                  <a:pt x="117735" y="30000"/>
                </a:lnTo>
                <a:lnTo>
                  <a:pt x="117735" y="30000"/>
                </a:lnTo>
                <a:lnTo>
                  <a:pt x="117735" y="30000"/>
                </a:lnTo>
                <a:lnTo>
                  <a:pt x="120000" y="30000"/>
                </a:lnTo>
                <a:lnTo>
                  <a:pt x="120000" y="30000"/>
                </a:lnTo>
                <a:lnTo>
                  <a:pt x="120000" y="30000"/>
                </a:lnTo>
                <a:lnTo>
                  <a:pt x="120000" y="30000"/>
                </a:lnTo>
                <a:lnTo>
                  <a:pt x="120000" y="35294"/>
                </a:lnTo>
                <a:lnTo>
                  <a:pt x="120000" y="35294"/>
                </a:lnTo>
                <a:lnTo>
                  <a:pt x="120000" y="35294"/>
                </a:lnTo>
                <a:lnTo>
                  <a:pt x="117735" y="35294"/>
                </a:lnTo>
                <a:lnTo>
                  <a:pt x="117735" y="35294"/>
                </a:lnTo>
                <a:lnTo>
                  <a:pt x="117735" y="35294"/>
                </a:lnTo>
                <a:lnTo>
                  <a:pt x="117735" y="35294"/>
                </a:lnTo>
                <a:lnTo>
                  <a:pt x="116226" y="35294"/>
                </a:lnTo>
                <a:lnTo>
                  <a:pt x="116226" y="35294"/>
                </a:lnTo>
                <a:lnTo>
                  <a:pt x="116226" y="35294"/>
                </a:lnTo>
                <a:lnTo>
                  <a:pt x="116226" y="35294"/>
                </a:lnTo>
                <a:lnTo>
                  <a:pt x="116226" y="38823"/>
                </a:lnTo>
                <a:lnTo>
                  <a:pt x="116226" y="38823"/>
                </a:lnTo>
                <a:lnTo>
                  <a:pt x="116226" y="38823"/>
                </a:lnTo>
                <a:lnTo>
                  <a:pt x="114716" y="38823"/>
                </a:lnTo>
                <a:lnTo>
                  <a:pt x="114716" y="38823"/>
                </a:lnTo>
                <a:lnTo>
                  <a:pt x="114716" y="38823"/>
                </a:lnTo>
                <a:lnTo>
                  <a:pt x="114716" y="38823"/>
                </a:lnTo>
                <a:lnTo>
                  <a:pt x="114716" y="38823"/>
                </a:lnTo>
                <a:lnTo>
                  <a:pt x="114716" y="38823"/>
                </a:lnTo>
                <a:lnTo>
                  <a:pt x="114716" y="42352"/>
                </a:lnTo>
                <a:lnTo>
                  <a:pt x="113207" y="42352"/>
                </a:lnTo>
                <a:lnTo>
                  <a:pt x="113207" y="42352"/>
                </a:lnTo>
                <a:lnTo>
                  <a:pt x="113207" y="42352"/>
                </a:lnTo>
                <a:lnTo>
                  <a:pt x="113207" y="42352"/>
                </a:lnTo>
                <a:lnTo>
                  <a:pt x="113207" y="42352"/>
                </a:lnTo>
                <a:lnTo>
                  <a:pt x="111698" y="42352"/>
                </a:lnTo>
                <a:lnTo>
                  <a:pt x="111698" y="42352"/>
                </a:lnTo>
                <a:lnTo>
                  <a:pt x="111698" y="42352"/>
                </a:lnTo>
                <a:lnTo>
                  <a:pt x="111698" y="42352"/>
                </a:lnTo>
                <a:lnTo>
                  <a:pt x="111698" y="42352"/>
                </a:lnTo>
                <a:lnTo>
                  <a:pt x="109433" y="42352"/>
                </a:lnTo>
                <a:lnTo>
                  <a:pt x="109433" y="42352"/>
                </a:lnTo>
                <a:lnTo>
                  <a:pt x="109433" y="42352"/>
                </a:lnTo>
                <a:lnTo>
                  <a:pt x="109433" y="42352"/>
                </a:lnTo>
                <a:lnTo>
                  <a:pt x="107924" y="42352"/>
                </a:lnTo>
                <a:lnTo>
                  <a:pt x="107924" y="42352"/>
                </a:lnTo>
                <a:lnTo>
                  <a:pt x="107924" y="42352"/>
                </a:lnTo>
                <a:lnTo>
                  <a:pt x="107924" y="42352"/>
                </a:lnTo>
                <a:lnTo>
                  <a:pt x="107924" y="42352"/>
                </a:lnTo>
                <a:lnTo>
                  <a:pt x="107924" y="45882"/>
                </a:lnTo>
                <a:lnTo>
                  <a:pt x="106415" y="45882"/>
                </a:lnTo>
                <a:lnTo>
                  <a:pt x="106415" y="45882"/>
                </a:lnTo>
                <a:lnTo>
                  <a:pt x="106415" y="45882"/>
                </a:lnTo>
                <a:lnTo>
                  <a:pt x="106415" y="45882"/>
                </a:lnTo>
                <a:lnTo>
                  <a:pt x="106415" y="45882"/>
                </a:lnTo>
                <a:lnTo>
                  <a:pt x="104905" y="45882"/>
                </a:lnTo>
                <a:lnTo>
                  <a:pt x="104905" y="45882"/>
                </a:lnTo>
                <a:lnTo>
                  <a:pt x="104905" y="45882"/>
                </a:lnTo>
                <a:lnTo>
                  <a:pt x="104905" y="49411"/>
                </a:lnTo>
                <a:lnTo>
                  <a:pt x="104905" y="49411"/>
                </a:lnTo>
                <a:lnTo>
                  <a:pt x="103396" y="49411"/>
                </a:lnTo>
                <a:lnTo>
                  <a:pt x="103396" y="49411"/>
                </a:lnTo>
                <a:lnTo>
                  <a:pt x="103396" y="49411"/>
                </a:lnTo>
                <a:lnTo>
                  <a:pt x="103396" y="49411"/>
                </a:lnTo>
                <a:lnTo>
                  <a:pt x="103396" y="49411"/>
                </a:lnTo>
                <a:lnTo>
                  <a:pt x="103396" y="49411"/>
                </a:lnTo>
                <a:lnTo>
                  <a:pt x="101132" y="49411"/>
                </a:lnTo>
                <a:lnTo>
                  <a:pt x="101132" y="54705"/>
                </a:lnTo>
                <a:lnTo>
                  <a:pt x="101132" y="54705"/>
                </a:lnTo>
                <a:lnTo>
                  <a:pt x="101132" y="54705"/>
                </a:lnTo>
                <a:lnTo>
                  <a:pt x="99622" y="54705"/>
                </a:lnTo>
                <a:lnTo>
                  <a:pt x="99622" y="54705"/>
                </a:lnTo>
                <a:lnTo>
                  <a:pt x="99622" y="54705"/>
                </a:lnTo>
                <a:lnTo>
                  <a:pt x="99622" y="54705"/>
                </a:lnTo>
                <a:lnTo>
                  <a:pt x="99622" y="54705"/>
                </a:lnTo>
                <a:lnTo>
                  <a:pt x="99622" y="54705"/>
                </a:lnTo>
                <a:lnTo>
                  <a:pt x="99622" y="58235"/>
                </a:lnTo>
                <a:lnTo>
                  <a:pt x="99622" y="58235"/>
                </a:lnTo>
                <a:lnTo>
                  <a:pt x="99622" y="58235"/>
                </a:lnTo>
                <a:lnTo>
                  <a:pt x="99622" y="58235"/>
                </a:lnTo>
                <a:lnTo>
                  <a:pt x="99622" y="58235"/>
                </a:lnTo>
                <a:lnTo>
                  <a:pt x="98113" y="58235"/>
                </a:lnTo>
                <a:lnTo>
                  <a:pt x="98113" y="58235"/>
                </a:lnTo>
                <a:lnTo>
                  <a:pt x="98113" y="61764"/>
                </a:lnTo>
                <a:lnTo>
                  <a:pt x="98113" y="61764"/>
                </a:lnTo>
                <a:lnTo>
                  <a:pt x="98113" y="61764"/>
                </a:lnTo>
                <a:lnTo>
                  <a:pt x="98113" y="61764"/>
                </a:lnTo>
                <a:lnTo>
                  <a:pt x="98113" y="61764"/>
                </a:lnTo>
                <a:lnTo>
                  <a:pt x="98113" y="65294"/>
                </a:lnTo>
                <a:lnTo>
                  <a:pt x="96603" y="65294"/>
                </a:lnTo>
                <a:lnTo>
                  <a:pt x="96603" y="65294"/>
                </a:lnTo>
                <a:lnTo>
                  <a:pt x="96603" y="65294"/>
                </a:lnTo>
                <a:lnTo>
                  <a:pt x="96603" y="65294"/>
                </a:lnTo>
                <a:lnTo>
                  <a:pt x="95094" y="65294"/>
                </a:lnTo>
                <a:lnTo>
                  <a:pt x="95094" y="65294"/>
                </a:lnTo>
                <a:lnTo>
                  <a:pt x="95094" y="65294"/>
                </a:lnTo>
                <a:lnTo>
                  <a:pt x="95094" y="65294"/>
                </a:lnTo>
                <a:lnTo>
                  <a:pt x="95094" y="65294"/>
                </a:lnTo>
                <a:lnTo>
                  <a:pt x="93584" y="65294"/>
                </a:lnTo>
                <a:lnTo>
                  <a:pt x="93584" y="65294"/>
                </a:lnTo>
                <a:lnTo>
                  <a:pt x="93584" y="65294"/>
                </a:lnTo>
                <a:lnTo>
                  <a:pt x="93584" y="65294"/>
                </a:lnTo>
                <a:lnTo>
                  <a:pt x="93584" y="65294"/>
                </a:lnTo>
                <a:lnTo>
                  <a:pt x="91320" y="65294"/>
                </a:lnTo>
                <a:lnTo>
                  <a:pt x="91320" y="65294"/>
                </a:lnTo>
                <a:lnTo>
                  <a:pt x="91320" y="65294"/>
                </a:lnTo>
                <a:lnTo>
                  <a:pt x="89811" y="65294"/>
                </a:lnTo>
                <a:lnTo>
                  <a:pt x="89811" y="65294"/>
                </a:lnTo>
                <a:lnTo>
                  <a:pt x="89811" y="65294"/>
                </a:lnTo>
                <a:lnTo>
                  <a:pt x="89811" y="65294"/>
                </a:lnTo>
                <a:lnTo>
                  <a:pt x="89811" y="65294"/>
                </a:lnTo>
                <a:lnTo>
                  <a:pt x="89811" y="68823"/>
                </a:lnTo>
                <a:lnTo>
                  <a:pt x="88301" y="68823"/>
                </a:lnTo>
                <a:lnTo>
                  <a:pt x="88301" y="65294"/>
                </a:lnTo>
                <a:lnTo>
                  <a:pt x="88301" y="65294"/>
                </a:lnTo>
                <a:lnTo>
                  <a:pt x="88301" y="65294"/>
                </a:lnTo>
                <a:lnTo>
                  <a:pt x="88301" y="65294"/>
                </a:lnTo>
                <a:lnTo>
                  <a:pt x="86792" y="65294"/>
                </a:lnTo>
                <a:lnTo>
                  <a:pt x="86792" y="65294"/>
                </a:lnTo>
                <a:lnTo>
                  <a:pt x="86792" y="65294"/>
                </a:lnTo>
                <a:lnTo>
                  <a:pt x="85283" y="65294"/>
                </a:lnTo>
                <a:lnTo>
                  <a:pt x="85283" y="65294"/>
                </a:lnTo>
                <a:lnTo>
                  <a:pt x="85283" y="65294"/>
                </a:lnTo>
                <a:lnTo>
                  <a:pt x="85283" y="65294"/>
                </a:lnTo>
                <a:lnTo>
                  <a:pt x="85283" y="65294"/>
                </a:lnTo>
                <a:lnTo>
                  <a:pt x="83018" y="65294"/>
                </a:lnTo>
                <a:lnTo>
                  <a:pt x="83018" y="65294"/>
                </a:lnTo>
                <a:lnTo>
                  <a:pt x="83018" y="65294"/>
                </a:lnTo>
                <a:lnTo>
                  <a:pt x="83018" y="65294"/>
                </a:lnTo>
                <a:lnTo>
                  <a:pt x="83018" y="65294"/>
                </a:lnTo>
                <a:lnTo>
                  <a:pt x="83018" y="65294"/>
                </a:lnTo>
                <a:lnTo>
                  <a:pt x="83018" y="65294"/>
                </a:lnTo>
                <a:lnTo>
                  <a:pt x="83018" y="68823"/>
                </a:lnTo>
                <a:lnTo>
                  <a:pt x="81509" y="68823"/>
                </a:lnTo>
                <a:lnTo>
                  <a:pt x="81509" y="68823"/>
                </a:lnTo>
                <a:lnTo>
                  <a:pt x="81509" y="68823"/>
                </a:lnTo>
                <a:lnTo>
                  <a:pt x="81509" y="68823"/>
                </a:lnTo>
                <a:lnTo>
                  <a:pt x="81509" y="68823"/>
                </a:lnTo>
                <a:lnTo>
                  <a:pt x="81509" y="68823"/>
                </a:lnTo>
                <a:lnTo>
                  <a:pt x="81509" y="74117"/>
                </a:lnTo>
                <a:lnTo>
                  <a:pt x="80000" y="74117"/>
                </a:lnTo>
                <a:lnTo>
                  <a:pt x="80000" y="74117"/>
                </a:lnTo>
                <a:lnTo>
                  <a:pt x="80000" y="74117"/>
                </a:lnTo>
                <a:lnTo>
                  <a:pt x="80000" y="74117"/>
                </a:lnTo>
                <a:lnTo>
                  <a:pt x="80000" y="77647"/>
                </a:lnTo>
                <a:lnTo>
                  <a:pt x="80000" y="77647"/>
                </a:lnTo>
                <a:lnTo>
                  <a:pt x="80000" y="77647"/>
                </a:lnTo>
                <a:lnTo>
                  <a:pt x="80000" y="77647"/>
                </a:lnTo>
                <a:lnTo>
                  <a:pt x="80000" y="81176"/>
                </a:lnTo>
                <a:lnTo>
                  <a:pt x="80000" y="81176"/>
                </a:lnTo>
                <a:lnTo>
                  <a:pt x="80000" y="81176"/>
                </a:lnTo>
                <a:lnTo>
                  <a:pt x="80000" y="81176"/>
                </a:lnTo>
                <a:lnTo>
                  <a:pt x="78490" y="81176"/>
                </a:lnTo>
                <a:lnTo>
                  <a:pt x="78490" y="84705"/>
                </a:lnTo>
                <a:lnTo>
                  <a:pt x="78490" y="84705"/>
                </a:lnTo>
                <a:lnTo>
                  <a:pt x="78490" y="84705"/>
                </a:lnTo>
                <a:lnTo>
                  <a:pt x="78490" y="84705"/>
                </a:lnTo>
                <a:lnTo>
                  <a:pt x="78490" y="84705"/>
                </a:lnTo>
                <a:lnTo>
                  <a:pt x="76981" y="84705"/>
                </a:lnTo>
                <a:lnTo>
                  <a:pt x="76981" y="84705"/>
                </a:lnTo>
                <a:lnTo>
                  <a:pt x="76981" y="81176"/>
                </a:lnTo>
                <a:lnTo>
                  <a:pt x="76981" y="81176"/>
                </a:lnTo>
                <a:lnTo>
                  <a:pt x="76981" y="81176"/>
                </a:lnTo>
                <a:lnTo>
                  <a:pt x="76981" y="84705"/>
                </a:lnTo>
                <a:lnTo>
                  <a:pt x="74716" y="84705"/>
                </a:lnTo>
                <a:lnTo>
                  <a:pt x="74716" y="84705"/>
                </a:lnTo>
                <a:lnTo>
                  <a:pt x="74716" y="84705"/>
                </a:lnTo>
                <a:lnTo>
                  <a:pt x="74716" y="84705"/>
                </a:lnTo>
                <a:lnTo>
                  <a:pt x="74716" y="84705"/>
                </a:lnTo>
                <a:lnTo>
                  <a:pt x="74716" y="84705"/>
                </a:lnTo>
                <a:lnTo>
                  <a:pt x="73207" y="84705"/>
                </a:lnTo>
                <a:lnTo>
                  <a:pt x="73207" y="84705"/>
                </a:lnTo>
                <a:lnTo>
                  <a:pt x="73207" y="84705"/>
                </a:lnTo>
                <a:lnTo>
                  <a:pt x="73207" y="84705"/>
                </a:lnTo>
                <a:lnTo>
                  <a:pt x="73207" y="84705"/>
                </a:lnTo>
                <a:lnTo>
                  <a:pt x="73207" y="84705"/>
                </a:lnTo>
                <a:lnTo>
                  <a:pt x="73207" y="88235"/>
                </a:lnTo>
                <a:lnTo>
                  <a:pt x="71698" y="88235"/>
                </a:lnTo>
                <a:lnTo>
                  <a:pt x="71698" y="88235"/>
                </a:lnTo>
                <a:lnTo>
                  <a:pt x="71698" y="84705"/>
                </a:lnTo>
                <a:lnTo>
                  <a:pt x="71698" y="84705"/>
                </a:lnTo>
                <a:lnTo>
                  <a:pt x="71698" y="88235"/>
                </a:lnTo>
                <a:lnTo>
                  <a:pt x="70188" y="88235"/>
                </a:lnTo>
                <a:lnTo>
                  <a:pt x="70188" y="88235"/>
                </a:lnTo>
                <a:lnTo>
                  <a:pt x="70188" y="84705"/>
                </a:lnTo>
                <a:lnTo>
                  <a:pt x="70188" y="84705"/>
                </a:lnTo>
                <a:lnTo>
                  <a:pt x="70188" y="84705"/>
                </a:lnTo>
                <a:lnTo>
                  <a:pt x="70188" y="84705"/>
                </a:lnTo>
                <a:lnTo>
                  <a:pt x="70188" y="84705"/>
                </a:lnTo>
                <a:lnTo>
                  <a:pt x="70188" y="81176"/>
                </a:lnTo>
                <a:lnTo>
                  <a:pt x="70188" y="81176"/>
                </a:lnTo>
                <a:lnTo>
                  <a:pt x="70188" y="81176"/>
                </a:lnTo>
                <a:lnTo>
                  <a:pt x="70188" y="81176"/>
                </a:lnTo>
                <a:lnTo>
                  <a:pt x="70188" y="81176"/>
                </a:lnTo>
                <a:lnTo>
                  <a:pt x="70188" y="77647"/>
                </a:lnTo>
                <a:lnTo>
                  <a:pt x="70188" y="77647"/>
                </a:lnTo>
                <a:lnTo>
                  <a:pt x="68679" y="77647"/>
                </a:lnTo>
                <a:lnTo>
                  <a:pt x="68679" y="77647"/>
                </a:lnTo>
                <a:lnTo>
                  <a:pt x="68679" y="77647"/>
                </a:lnTo>
                <a:lnTo>
                  <a:pt x="68679" y="77647"/>
                </a:lnTo>
                <a:lnTo>
                  <a:pt x="68679" y="77647"/>
                </a:lnTo>
                <a:lnTo>
                  <a:pt x="68679" y="77647"/>
                </a:lnTo>
                <a:lnTo>
                  <a:pt x="68679" y="77647"/>
                </a:lnTo>
                <a:lnTo>
                  <a:pt x="66415" y="77647"/>
                </a:lnTo>
                <a:lnTo>
                  <a:pt x="66415" y="81176"/>
                </a:lnTo>
                <a:lnTo>
                  <a:pt x="66415" y="81176"/>
                </a:lnTo>
                <a:lnTo>
                  <a:pt x="66415" y="81176"/>
                </a:lnTo>
                <a:lnTo>
                  <a:pt x="66415" y="81176"/>
                </a:lnTo>
                <a:lnTo>
                  <a:pt x="64905" y="81176"/>
                </a:lnTo>
                <a:lnTo>
                  <a:pt x="64905" y="81176"/>
                </a:lnTo>
                <a:lnTo>
                  <a:pt x="64905" y="81176"/>
                </a:lnTo>
                <a:lnTo>
                  <a:pt x="64905" y="81176"/>
                </a:lnTo>
                <a:lnTo>
                  <a:pt x="64905" y="81176"/>
                </a:lnTo>
                <a:lnTo>
                  <a:pt x="63396" y="81176"/>
                </a:lnTo>
                <a:lnTo>
                  <a:pt x="63396" y="81176"/>
                </a:lnTo>
                <a:lnTo>
                  <a:pt x="63396" y="81176"/>
                </a:lnTo>
                <a:lnTo>
                  <a:pt x="63396" y="81176"/>
                </a:lnTo>
                <a:lnTo>
                  <a:pt x="61886" y="81176"/>
                </a:lnTo>
                <a:lnTo>
                  <a:pt x="61886" y="81176"/>
                </a:lnTo>
                <a:lnTo>
                  <a:pt x="61886" y="81176"/>
                </a:lnTo>
                <a:lnTo>
                  <a:pt x="61886" y="81176"/>
                </a:lnTo>
                <a:lnTo>
                  <a:pt x="61886" y="81176"/>
                </a:lnTo>
                <a:lnTo>
                  <a:pt x="60377" y="81176"/>
                </a:lnTo>
                <a:lnTo>
                  <a:pt x="60377" y="81176"/>
                </a:lnTo>
                <a:lnTo>
                  <a:pt x="60377" y="81176"/>
                </a:lnTo>
                <a:lnTo>
                  <a:pt x="60377" y="81176"/>
                </a:lnTo>
                <a:lnTo>
                  <a:pt x="60377" y="84705"/>
                </a:lnTo>
                <a:lnTo>
                  <a:pt x="60377" y="84705"/>
                </a:lnTo>
                <a:lnTo>
                  <a:pt x="60377" y="84705"/>
                </a:lnTo>
                <a:lnTo>
                  <a:pt x="61886" y="84705"/>
                </a:lnTo>
                <a:lnTo>
                  <a:pt x="61886" y="84705"/>
                </a:lnTo>
                <a:lnTo>
                  <a:pt x="60377" y="84705"/>
                </a:lnTo>
                <a:lnTo>
                  <a:pt x="60377" y="84705"/>
                </a:lnTo>
                <a:lnTo>
                  <a:pt x="60377" y="84705"/>
                </a:lnTo>
                <a:lnTo>
                  <a:pt x="60377" y="84705"/>
                </a:lnTo>
                <a:lnTo>
                  <a:pt x="60377" y="88235"/>
                </a:lnTo>
                <a:lnTo>
                  <a:pt x="58113" y="88235"/>
                </a:lnTo>
                <a:lnTo>
                  <a:pt x="58113" y="88235"/>
                </a:lnTo>
                <a:lnTo>
                  <a:pt x="58113" y="88235"/>
                </a:lnTo>
                <a:lnTo>
                  <a:pt x="58113" y="88235"/>
                </a:lnTo>
                <a:lnTo>
                  <a:pt x="58113" y="88235"/>
                </a:lnTo>
                <a:lnTo>
                  <a:pt x="58113" y="88235"/>
                </a:lnTo>
                <a:lnTo>
                  <a:pt x="56603" y="88235"/>
                </a:lnTo>
                <a:lnTo>
                  <a:pt x="56603" y="93529"/>
                </a:lnTo>
                <a:lnTo>
                  <a:pt x="56603" y="93529"/>
                </a:lnTo>
                <a:lnTo>
                  <a:pt x="56603" y="93529"/>
                </a:lnTo>
                <a:lnTo>
                  <a:pt x="56603" y="93529"/>
                </a:lnTo>
                <a:lnTo>
                  <a:pt x="55094" y="93529"/>
                </a:lnTo>
                <a:lnTo>
                  <a:pt x="55094" y="93529"/>
                </a:lnTo>
                <a:lnTo>
                  <a:pt x="55094" y="93529"/>
                </a:lnTo>
                <a:lnTo>
                  <a:pt x="55094" y="93529"/>
                </a:lnTo>
                <a:lnTo>
                  <a:pt x="55094" y="93529"/>
                </a:lnTo>
                <a:lnTo>
                  <a:pt x="55094" y="93529"/>
                </a:lnTo>
                <a:lnTo>
                  <a:pt x="53584" y="93529"/>
                </a:lnTo>
                <a:lnTo>
                  <a:pt x="53584" y="93529"/>
                </a:lnTo>
                <a:lnTo>
                  <a:pt x="53584" y="93529"/>
                </a:lnTo>
                <a:lnTo>
                  <a:pt x="53584" y="93529"/>
                </a:lnTo>
                <a:lnTo>
                  <a:pt x="53584" y="93529"/>
                </a:lnTo>
                <a:lnTo>
                  <a:pt x="52075" y="93529"/>
                </a:lnTo>
                <a:lnTo>
                  <a:pt x="52075" y="93529"/>
                </a:lnTo>
                <a:lnTo>
                  <a:pt x="52075" y="97058"/>
                </a:lnTo>
                <a:lnTo>
                  <a:pt x="52075" y="97058"/>
                </a:lnTo>
                <a:lnTo>
                  <a:pt x="52075" y="97058"/>
                </a:lnTo>
                <a:lnTo>
                  <a:pt x="52075" y="97058"/>
                </a:lnTo>
                <a:lnTo>
                  <a:pt x="49811" y="97058"/>
                </a:lnTo>
                <a:lnTo>
                  <a:pt x="49811" y="100588"/>
                </a:lnTo>
                <a:lnTo>
                  <a:pt x="49811" y="100588"/>
                </a:lnTo>
                <a:lnTo>
                  <a:pt x="49811" y="100588"/>
                </a:lnTo>
                <a:lnTo>
                  <a:pt x="49811" y="100588"/>
                </a:lnTo>
                <a:lnTo>
                  <a:pt x="49811" y="100588"/>
                </a:lnTo>
                <a:lnTo>
                  <a:pt x="49811" y="104117"/>
                </a:lnTo>
                <a:lnTo>
                  <a:pt x="49811" y="104117"/>
                </a:lnTo>
                <a:lnTo>
                  <a:pt x="49811" y="104117"/>
                </a:lnTo>
                <a:lnTo>
                  <a:pt x="49811" y="104117"/>
                </a:lnTo>
                <a:lnTo>
                  <a:pt x="49811" y="104117"/>
                </a:lnTo>
                <a:lnTo>
                  <a:pt x="49811" y="107647"/>
                </a:lnTo>
                <a:lnTo>
                  <a:pt x="49811" y="107647"/>
                </a:lnTo>
                <a:lnTo>
                  <a:pt x="52075" y="107647"/>
                </a:lnTo>
                <a:lnTo>
                  <a:pt x="52075" y="107647"/>
                </a:lnTo>
                <a:lnTo>
                  <a:pt x="49811" y="107647"/>
                </a:lnTo>
                <a:lnTo>
                  <a:pt x="49811" y="107647"/>
                </a:lnTo>
                <a:lnTo>
                  <a:pt x="49811" y="107647"/>
                </a:lnTo>
                <a:lnTo>
                  <a:pt x="49811" y="112941"/>
                </a:lnTo>
                <a:lnTo>
                  <a:pt x="49811" y="112941"/>
                </a:lnTo>
                <a:lnTo>
                  <a:pt x="49811" y="112941"/>
                </a:lnTo>
                <a:lnTo>
                  <a:pt x="49811" y="112941"/>
                </a:lnTo>
                <a:lnTo>
                  <a:pt x="48301" y="112941"/>
                </a:lnTo>
                <a:lnTo>
                  <a:pt x="48301" y="112941"/>
                </a:lnTo>
                <a:lnTo>
                  <a:pt x="48301" y="112941"/>
                </a:lnTo>
                <a:lnTo>
                  <a:pt x="48301" y="112941"/>
                </a:lnTo>
                <a:lnTo>
                  <a:pt x="46792" y="112941"/>
                </a:lnTo>
                <a:lnTo>
                  <a:pt x="46792" y="112941"/>
                </a:lnTo>
                <a:lnTo>
                  <a:pt x="46792" y="112941"/>
                </a:lnTo>
                <a:lnTo>
                  <a:pt x="45283" y="112941"/>
                </a:lnTo>
                <a:lnTo>
                  <a:pt x="45283" y="112941"/>
                </a:lnTo>
                <a:lnTo>
                  <a:pt x="45283" y="112941"/>
                </a:lnTo>
                <a:lnTo>
                  <a:pt x="45283" y="112941"/>
                </a:lnTo>
                <a:lnTo>
                  <a:pt x="45283" y="112941"/>
                </a:lnTo>
                <a:lnTo>
                  <a:pt x="45283" y="116470"/>
                </a:lnTo>
                <a:lnTo>
                  <a:pt x="43773" y="116470"/>
                </a:lnTo>
                <a:lnTo>
                  <a:pt x="43773" y="116470"/>
                </a:lnTo>
                <a:lnTo>
                  <a:pt x="43773" y="116470"/>
                </a:lnTo>
                <a:lnTo>
                  <a:pt x="41509" y="116470"/>
                </a:lnTo>
                <a:lnTo>
                  <a:pt x="41509" y="116470"/>
                </a:lnTo>
                <a:lnTo>
                  <a:pt x="41509" y="116470"/>
                </a:lnTo>
                <a:lnTo>
                  <a:pt x="41509" y="116470"/>
                </a:lnTo>
                <a:lnTo>
                  <a:pt x="41509" y="116470"/>
                </a:lnTo>
                <a:lnTo>
                  <a:pt x="40000" y="116470"/>
                </a:lnTo>
                <a:lnTo>
                  <a:pt x="40000" y="116470"/>
                </a:lnTo>
                <a:lnTo>
                  <a:pt x="40000" y="116470"/>
                </a:lnTo>
                <a:lnTo>
                  <a:pt x="40000" y="116470"/>
                </a:lnTo>
                <a:lnTo>
                  <a:pt x="40000" y="116470"/>
                </a:lnTo>
                <a:lnTo>
                  <a:pt x="40000" y="116470"/>
                </a:lnTo>
                <a:lnTo>
                  <a:pt x="38490" y="116470"/>
                </a:lnTo>
                <a:lnTo>
                  <a:pt x="38490" y="116470"/>
                </a:lnTo>
                <a:lnTo>
                  <a:pt x="38490" y="116470"/>
                </a:lnTo>
                <a:lnTo>
                  <a:pt x="38490" y="116470"/>
                </a:lnTo>
                <a:lnTo>
                  <a:pt x="36981" y="116470"/>
                </a:lnTo>
                <a:lnTo>
                  <a:pt x="36981" y="116470"/>
                </a:lnTo>
                <a:lnTo>
                  <a:pt x="36981" y="116470"/>
                </a:lnTo>
                <a:lnTo>
                  <a:pt x="36981" y="116470"/>
                </a:lnTo>
                <a:lnTo>
                  <a:pt x="36981" y="116470"/>
                </a:lnTo>
                <a:lnTo>
                  <a:pt x="35471" y="116470"/>
                </a:lnTo>
                <a:lnTo>
                  <a:pt x="35471" y="116470"/>
                </a:lnTo>
                <a:lnTo>
                  <a:pt x="35471" y="116470"/>
                </a:lnTo>
                <a:lnTo>
                  <a:pt x="35471" y="116470"/>
                </a:lnTo>
                <a:lnTo>
                  <a:pt x="35471" y="116470"/>
                </a:lnTo>
                <a:lnTo>
                  <a:pt x="35471" y="116470"/>
                </a:lnTo>
                <a:lnTo>
                  <a:pt x="33207" y="116470"/>
                </a:lnTo>
                <a:lnTo>
                  <a:pt x="33207" y="116470"/>
                </a:lnTo>
                <a:lnTo>
                  <a:pt x="33207" y="116470"/>
                </a:lnTo>
                <a:lnTo>
                  <a:pt x="33207" y="116470"/>
                </a:lnTo>
                <a:lnTo>
                  <a:pt x="33207" y="120000"/>
                </a:lnTo>
                <a:lnTo>
                  <a:pt x="33207" y="120000"/>
                </a:lnTo>
                <a:lnTo>
                  <a:pt x="31698" y="120000"/>
                </a:lnTo>
                <a:lnTo>
                  <a:pt x="31698" y="120000"/>
                </a:lnTo>
                <a:lnTo>
                  <a:pt x="31698" y="120000"/>
                </a:lnTo>
                <a:lnTo>
                  <a:pt x="31698" y="120000"/>
                </a:lnTo>
                <a:lnTo>
                  <a:pt x="31698" y="120000"/>
                </a:lnTo>
                <a:lnTo>
                  <a:pt x="31698" y="120000"/>
                </a:lnTo>
                <a:lnTo>
                  <a:pt x="31698" y="120000"/>
                </a:lnTo>
                <a:lnTo>
                  <a:pt x="31698" y="116470"/>
                </a:lnTo>
                <a:lnTo>
                  <a:pt x="30188" y="116470"/>
                </a:lnTo>
                <a:lnTo>
                  <a:pt x="30188" y="116470"/>
                </a:lnTo>
                <a:lnTo>
                  <a:pt x="30188" y="116470"/>
                </a:lnTo>
                <a:lnTo>
                  <a:pt x="30188" y="116470"/>
                </a:lnTo>
                <a:lnTo>
                  <a:pt x="30188" y="116470"/>
                </a:lnTo>
                <a:lnTo>
                  <a:pt x="30188" y="116470"/>
                </a:lnTo>
                <a:lnTo>
                  <a:pt x="30188" y="116470"/>
                </a:lnTo>
                <a:lnTo>
                  <a:pt x="30188" y="116470"/>
                </a:lnTo>
                <a:lnTo>
                  <a:pt x="28679" y="116470"/>
                </a:lnTo>
                <a:lnTo>
                  <a:pt x="28679" y="116470"/>
                </a:lnTo>
                <a:lnTo>
                  <a:pt x="28679" y="116470"/>
                </a:lnTo>
                <a:lnTo>
                  <a:pt x="28679" y="120000"/>
                </a:lnTo>
                <a:lnTo>
                  <a:pt x="27169" y="120000"/>
                </a:lnTo>
                <a:lnTo>
                  <a:pt x="27169" y="116470"/>
                </a:lnTo>
                <a:lnTo>
                  <a:pt x="27169" y="116470"/>
                </a:lnTo>
                <a:lnTo>
                  <a:pt x="27169" y="116470"/>
                </a:lnTo>
                <a:lnTo>
                  <a:pt x="27169" y="116470"/>
                </a:lnTo>
                <a:lnTo>
                  <a:pt x="27169" y="116470"/>
                </a:lnTo>
                <a:lnTo>
                  <a:pt x="27169" y="112941"/>
                </a:lnTo>
                <a:lnTo>
                  <a:pt x="27169" y="112941"/>
                </a:lnTo>
                <a:lnTo>
                  <a:pt x="27169" y="112941"/>
                </a:lnTo>
                <a:lnTo>
                  <a:pt x="27169" y="112941"/>
                </a:lnTo>
                <a:lnTo>
                  <a:pt x="27169" y="112941"/>
                </a:lnTo>
                <a:lnTo>
                  <a:pt x="24905" y="112941"/>
                </a:lnTo>
                <a:lnTo>
                  <a:pt x="24905" y="112941"/>
                </a:lnTo>
                <a:lnTo>
                  <a:pt x="24905" y="112941"/>
                </a:lnTo>
                <a:lnTo>
                  <a:pt x="24905" y="112941"/>
                </a:lnTo>
                <a:lnTo>
                  <a:pt x="24905" y="107647"/>
                </a:lnTo>
                <a:lnTo>
                  <a:pt x="24905" y="107647"/>
                </a:lnTo>
                <a:lnTo>
                  <a:pt x="24905" y="107647"/>
                </a:lnTo>
                <a:lnTo>
                  <a:pt x="23396" y="107647"/>
                </a:lnTo>
                <a:lnTo>
                  <a:pt x="23396" y="107647"/>
                </a:lnTo>
                <a:lnTo>
                  <a:pt x="23396" y="107647"/>
                </a:lnTo>
                <a:lnTo>
                  <a:pt x="21886" y="107647"/>
                </a:lnTo>
                <a:lnTo>
                  <a:pt x="21886" y="107647"/>
                </a:lnTo>
                <a:lnTo>
                  <a:pt x="21886" y="107647"/>
                </a:lnTo>
                <a:lnTo>
                  <a:pt x="21886" y="107647"/>
                </a:lnTo>
                <a:lnTo>
                  <a:pt x="21886" y="107647"/>
                </a:lnTo>
                <a:lnTo>
                  <a:pt x="21886" y="112941"/>
                </a:lnTo>
                <a:lnTo>
                  <a:pt x="20377" y="112941"/>
                </a:lnTo>
                <a:lnTo>
                  <a:pt x="20377" y="112941"/>
                </a:lnTo>
                <a:lnTo>
                  <a:pt x="20377" y="112941"/>
                </a:lnTo>
                <a:lnTo>
                  <a:pt x="20377" y="112941"/>
                </a:lnTo>
                <a:lnTo>
                  <a:pt x="20377" y="112941"/>
                </a:lnTo>
                <a:lnTo>
                  <a:pt x="20377" y="112941"/>
                </a:lnTo>
                <a:lnTo>
                  <a:pt x="18867" y="112941"/>
                </a:lnTo>
                <a:lnTo>
                  <a:pt x="18867" y="112941"/>
                </a:lnTo>
                <a:lnTo>
                  <a:pt x="18867" y="116470"/>
                </a:lnTo>
                <a:lnTo>
                  <a:pt x="18867" y="116470"/>
                </a:lnTo>
                <a:lnTo>
                  <a:pt x="16603" y="116470"/>
                </a:lnTo>
                <a:lnTo>
                  <a:pt x="16603" y="116470"/>
                </a:lnTo>
                <a:lnTo>
                  <a:pt x="16603" y="116470"/>
                </a:lnTo>
                <a:lnTo>
                  <a:pt x="16603" y="116470"/>
                </a:lnTo>
                <a:lnTo>
                  <a:pt x="16603" y="112941"/>
                </a:lnTo>
                <a:lnTo>
                  <a:pt x="16603" y="112941"/>
                </a:lnTo>
                <a:lnTo>
                  <a:pt x="16603" y="112941"/>
                </a:lnTo>
                <a:lnTo>
                  <a:pt x="15094" y="112941"/>
                </a:lnTo>
                <a:lnTo>
                  <a:pt x="15094" y="112941"/>
                </a:lnTo>
                <a:lnTo>
                  <a:pt x="15094" y="107647"/>
                </a:lnTo>
                <a:lnTo>
                  <a:pt x="15094" y="107647"/>
                </a:lnTo>
                <a:lnTo>
                  <a:pt x="15094" y="107647"/>
                </a:lnTo>
                <a:lnTo>
                  <a:pt x="15094" y="107647"/>
                </a:lnTo>
                <a:lnTo>
                  <a:pt x="13584" y="107647"/>
                </a:lnTo>
                <a:lnTo>
                  <a:pt x="13584" y="107647"/>
                </a:lnTo>
                <a:lnTo>
                  <a:pt x="13584" y="107647"/>
                </a:lnTo>
                <a:lnTo>
                  <a:pt x="13584" y="107647"/>
                </a:lnTo>
                <a:lnTo>
                  <a:pt x="13584" y="107647"/>
                </a:lnTo>
                <a:lnTo>
                  <a:pt x="12075" y="107647"/>
                </a:lnTo>
                <a:lnTo>
                  <a:pt x="12075" y="107647"/>
                </a:lnTo>
                <a:lnTo>
                  <a:pt x="12075" y="107647"/>
                </a:lnTo>
                <a:lnTo>
                  <a:pt x="12075" y="107647"/>
                </a:lnTo>
                <a:lnTo>
                  <a:pt x="12075" y="107647"/>
                </a:lnTo>
                <a:lnTo>
                  <a:pt x="10566" y="107647"/>
                </a:lnTo>
                <a:lnTo>
                  <a:pt x="10566" y="107647"/>
                </a:lnTo>
                <a:lnTo>
                  <a:pt x="10566" y="107647"/>
                </a:lnTo>
                <a:lnTo>
                  <a:pt x="10566" y="107647"/>
                </a:lnTo>
                <a:lnTo>
                  <a:pt x="10566" y="107647"/>
                </a:lnTo>
                <a:lnTo>
                  <a:pt x="8301" y="107647"/>
                </a:lnTo>
                <a:lnTo>
                  <a:pt x="8301" y="107647"/>
                </a:lnTo>
                <a:lnTo>
                  <a:pt x="8301" y="107647"/>
                </a:lnTo>
                <a:lnTo>
                  <a:pt x="8301" y="107647"/>
                </a:lnTo>
                <a:lnTo>
                  <a:pt x="6792" y="107647"/>
                </a:lnTo>
                <a:lnTo>
                  <a:pt x="6792" y="107647"/>
                </a:lnTo>
                <a:lnTo>
                  <a:pt x="6792" y="107647"/>
                </a:lnTo>
                <a:lnTo>
                  <a:pt x="6792" y="107647"/>
                </a:lnTo>
                <a:lnTo>
                  <a:pt x="6792" y="107647"/>
                </a:lnTo>
                <a:lnTo>
                  <a:pt x="6792" y="107647"/>
                </a:lnTo>
                <a:lnTo>
                  <a:pt x="6792" y="107647"/>
                </a:lnTo>
                <a:lnTo>
                  <a:pt x="5283" y="107647"/>
                </a:lnTo>
                <a:lnTo>
                  <a:pt x="5283" y="107647"/>
                </a:lnTo>
                <a:lnTo>
                  <a:pt x="5283" y="107647"/>
                </a:lnTo>
                <a:lnTo>
                  <a:pt x="5283" y="107647"/>
                </a:lnTo>
                <a:lnTo>
                  <a:pt x="3773" y="107647"/>
                </a:lnTo>
                <a:lnTo>
                  <a:pt x="3773" y="107647"/>
                </a:lnTo>
                <a:lnTo>
                  <a:pt x="3773" y="107647"/>
                </a:lnTo>
                <a:lnTo>
                  <a:pt x="3773" y="107647"/>
                </a:lnTo>
                <a:lnTo>
                  <a:pt x="2264" y="107647"/>
                </a:lnTo>
                <a:lnTo>
                  <a:pt x="2264" y="107647"/>
                </a:lnTo>
                <a:lnTo>
                  <a:pt x="2264" y="107647"/>
                </a:lnTo>
                <a:lnTo>
                  <a:pt x="2264" y="107647"/>
                </a:lnTo>
                <a:lnTo>
                  <a:pt x="0" y="107647"/>
                </a:lnTo>
                <a:lnTo>
                  <a:pt x="0" y="107647"/>
                </a:lnTo>
                <a:lnTo>
                  <a:pt x="0" y="107647"/>
                </a:lnTo>
                <a:lnTo>
                  <a:pt x="0" y="107647"/>
                </a:lnTo>
                <a:lnTo>
                  <a:pt x="0" y="104117"/>
                </a:lnTo>
                <a:lnTo>
                  <a:pt x="0" y="104117"/>
                </a:lnTo>
                <a:lnTo>
                  <a:pt x="0" y="104117"/>
                </a:lnTo>
                <a:lnTo>
                  <a:pt x="0" y="104117"/>
                </a:lnTo>
                <a:lnTo>
                  <a:pt x="0" y="100588"/>
                </a:lnTo>
                <a:lnTo>
                  <a:pt x="0" y="100588"/>
                </a:lnTo>
                <a:lnTo>
                  <a:pt x="0" y="100588"/>
                </a:lnTo>
                <a:lnTo>
                  <a:pt x="0" y="100588"/>
                </a:lnTo>
                <a:lnTo>
                  <a:pt x="0" y="97058"/>
                </a:lnTo>
                <a:lnTo>
                  <a:pt x="0" y="97058"/>
                </a:lnTo>
                <a:lnTo>
                  <a:pt x="2264" y="97058"/>
                </a:lnTo>
                <a:lnTo>
                  <a:pt x="2264" y="97058"/>
                </a:lnTo>
                <a:lnTo>
                  <a:pt x="2264" y="97058"/>
                </a:lnTo>
                <a:lnTo>
                  <a:pt x="2264" y="100588"/>
                </a:lnTo>
                <a:lnTo>
                  <a:pt x="2264" y="100588"/>
                </a:lnTo>
                <a:lnTo>
                  <a:pt x="2264" y="100588"/>
                </a:lnTo>
                <a:lnTo>
                  <a:pt x="3773" y="100588"/>
                </a:lnTo>
                <a:lnTo>
                  <a:pt x="3773" y="97058"/>
                </a:lnTo>
                <a:lnTo>
                  <a:pt x="3773" y="97058"/>
                </a:lnTo>
                <a:lnTo>
                  <a:pt x="2264" y="97058"/>
                </a:lnTo>
                <a:lnTo>
                  <a:pt x="2264" y="97058"/>
                </a:lnTo>
                <a:lnTo>
                  <a:pt x="2264" y="93529"/>
                </a:lnTo>
                <a:lnTo>
                  <a:pt x="3773" y="93529"/>
                </a:lnTo>
                <a:lnTo>
                  <a:pt x="3773" y="93529"/>
                </a:lnTo>
                <a:lnTo>
                  <a:pt x="3773" y="93529"/>
                </a:lnTo>
                <a:lnTo>
                  <a:pt x="3773" y="93529"/>
                </a:lnTo>
                <a:lnTo>
                  <a:pt x="5283" y="93529"/>
                </a:lnTo>
                <a:lnTo>
                  <a:pt x="5283" y="93529"/>
                </a:lnTo>
                <a:lnTo>
                  <a:pt x="5283" y="93529"/>
                </a:lnTo>
                <a:lnTo>
                  <a:pt x="5283" y="93529"/>
                </a:lnTo>
                <a:lnTo>
                  <a:pt x="5283" y="93529"/>
                </a:lnTo>
                <a:lnTo>
                  <a:pt x="6792" y="93529"/>
                </a:lnTo>
                <a:lnTo>
                  <a:pt x="6792" y="93529"/>
                </a:lnTo>
                <a:lnTo>
                  <a:pt x="6792" y="93529"/>
                </a:lnTo>
                <a:lnTo>
                  <a:pt x="6792" y="88235"/>
                </a:lnTo>
                <a:lnTo>
                  <a:pt x="6792" y="88235"/>
                </a:lnTo>
                <a:lnTo>
                  <a:pt x="8301" y="88235"/>
                </a:lnTo>
                <a:lnTo>
                  <a:pt x="8301" y="88235"/>
                </a:lnTo>
                <a:lnTo>
                  <a:pt x="8301" y="88235"/>
                </a:lnTo>
                <a:lnTo>
                  <a:pt x="8301" y="88235"/>
                </a:lnTo>
                <a:lnTo>
                  <a:pt x="8301" y="88235"/>
                </a:lnTo>
                <a:lnTo>
                  <a:pt x="10566" y="88235"/>
                </a:lnTo>
                <a:lnTo>
                  <a:pt x="10566" y="93529"/>
                </a:lnTo>
                <a:lnTo>
                  <a:pt x="10566" y="93529"/>
                </a:lnTo>
                <a:lnTo>
                  <a:pt x="10566" y="93529"/>
                </a:lnTo>
                <a:lnTo>
                  <a:pt x="10566" y="93529"/>
                </a:lnTo>
                <a:lnTo>
                  <a:pt x="10566" y="93529"/>
                </a:lnTo>
                <a:lnTo>
                  <a:pt x="12075" y="93529"/>
                </a:lnTo>
                <a:lnTo>
                  <a:pt x="12075" y="93529"/>
                </a:lnTo>
                <a:lnTo>
                  <a:pt x="12075" y="93529"/>
                </a:lnTo>
                <a:lnTo>
                  <a:pt x="12075" y="93529"/>
                </a:lnTo>
                <a:lnTo>
                  <a:pt x="12075" y="93529"/>
                </a:lnTo>
                <a:lnTo>
                  <a:pt x="12075" y="97058"/>
                </a:lnTo>
                <a:lnTo>
                  <a:pt x="13584" y="97058"/>
                </a:lnTo>
                <a:lnTo>
                  <a:pt x="13584" y="97058"/>
                </a:lnTo>
                <a:lnTo>
                  <a:pt x="13584" y="97058"/>
                </a:lnTo>
                <a:lnTo>
                  <a:pt x="13584" y="97058"/>
                </a:lnTo>
                <a:lnTo>
                  <a:pt x="13584" y="97058"/>
                </a:lnTo>
                <a:lnTo>
                  <a:pt x="13584" y="97058"/>
                </a:lnTo>
                <a:lnTo>
                  <a:pt x="13584" y="97058"/>
                </a:lnTo>
                <a:lnTo>
                  <a:pt x="13584" y="100588"/>
                </a:lnTo>
                <a:lnTo>
                  <a:pt x="13584" y="100588"/>
                </a:lnTo>
                <a:lnTo>
                  <a:pt x="13584" y="100588"/>
                </a:lnTo>
                <a:lnTo>
                  <a:pt x="13584" y="97058"/>
                </a:lnTo>
                <a:lnTo>
                  <a:pt x="15094" y="97058"/>
                </a:lnTo>
                <a:lnTo>
                  <a:pt x="15094" y="97058"/>
                </a:lnTo>
                <a:lnTo>
                  <a:pt x="15094" y="97058"/>
                </a:lnTo>
                <a:lnTo>
                  <a:pt x="15094" y="97058"/>
                </a:lnTo>
                <a:lnTo>
                  <a:pt x="15094" y="97058"/>
                </a:lnTo>
                <a:lnTo>
                  <a:pt x="15094" y="93529"/>
                </a:lnTo>
                <a:lnTo>
                  <a:pt x="15094" y="93529"/>
                </a:lnTo>
                <a:lnTo>
                  <a:pt x="16603" y="93529"/>
                </a:lnTo>
                <a:lnTo>
                  <a:pt x="16603" y="93529"/>
                </a:lnTo>
                <a:lnTo>
                  <a:pt x="16603" y="93529"/>
                </a:lnTo>
                <a:lnTo>
                  <a:pt x="16603" y="93529"/>
                </a:lnTo>
                <a:lnTo>
                  <a:pt x="16603" y="93529"/>
                </a:lnTo>
                <a:lnTo>
                  <a:pt x="16603" y="93529"/>
                </a:lnTo>
                <a:lnTo>
                  <a:pt x="18867" y="93529"/>
                </a:lnTo>
                <a:lnTo>
                  <a:pt x="18867" y="93529"/>
                </a:lnTo>
                <a:lnTo>
                  <a:pt x="18867" y="88235"/>
                </a:lnTo>
                <a:lnTo>
                  <a:pt x="18867" y="88235"/>
                </a:lnTo>
                <a:lnTo>
                  <a:pt x="18867" y="88235"/>
                </a:lnTo>
                <a:lnTo>
                  <a:pt x="18867" y="88235"/>
                </a:lnTo>
                <a:lnTo>
                  <a:pt x="20377" y="88235"/>
                </a:lnTo>
                <a:lnTo>
                  <a:pt x="20377" y="88235"/>
                </a:lnTo>
                <a:lnTo>
                  <a:pt x="20377" y="88235"/>
                </a:lnTo>
                <a:lnTo>
                  <a:pt x="20377" y="84705"/>
                </a:lnTo>
                <a:lnTo>
                  <a:pt x="20377" y="84705"/>
                </a:lnTo>
                <a:lnTo>
                  <a:pt x="21886" y="84705"/>
                </a:lnTo>
                <a:lnTo>
                  <a:pt x="21886" y="84705"/>
                </a:lnTo>
                <a:lnTo>
                  <a:pt x="21886" y="84705"/>
                </a:lnTo>
                <a:lnTo>
                  <a:pt x="21886" y="88235"/>
                </a:lnTo>
                <a:lnTo>
                  <a:pt x="21886" y="88235"/>
                </a:lnTo>
                <a:lnTo>
                  <a:pt x="23396" y="88235"/>
                </a:lnTo>
                <a:lnTo>
                  <a:pt x="23396" y="88235"/>
                </a:lnTo>
                <a:lnTo>
                  <a:pt x="23396" y="88235"/>
                </a:lnTo>
                <a:lnTo>
                  <a:pt x="23396" y="88235"/>
                </a:lnTo>
                <a:lnTo>
                  <a:pt x="24905" y="88235"/>
                </a:lnTo>
                <a:lnTo>
                  <a:pt x="24905" y="88235"/>
                </a:lnTo>
                <a:lnTo>
                  <a:pt x="24905" y="88235"/>
                </a:lnTo>
                <a:lnTo>
                  <a:pt x="24905" y="88235"/>
                </a:lnTo>
                <a:lnTo>
                  <a:pt x="24905" y="88235"/>
                </a:lnTo>
                <a:lnTo>
                  <a:pt x="24905" y="88235"/>
                </a:lnTo>
                <a:lnTo>
                  <a:pt x="27169" y="88235"/>
                </a:lnTo>
                <a:lnTo>
                  <a:pt x="27169" y="88235"/>
                </a:lnTo>
                <a:lnTo>
                  <a:pt x="27169" y="93529"/>
                </a:lnTo>
                <a:lnTo>
                  <a:pt x="27169" y="93529"/>
                </a:lnTo>
                <a:lnTo>
                  <a:pt x="27169" y="93529"/>
                </a:lnTo>
                <a:lnTo>
                  <a:pt x="27169" y="93529"/>
                </a:lnTo>
                <a:lnTo>
                  <a:pt x="28679" y="93529"/>
                </a:lnTo>
                <a:lnTo>
                  <a:pt x="28679" y="88235"/>
                </a:lnTo>
                <a:lnTo>
                  <a:pt x="28679" y="88235"/>
                </a:lnTo>
                <a:lnTo>
                  <a:pt x="28679" y="88235"/>
                </a:lnTo>
                <a:lnTo>
                  <a:pt x="28679" y="88235"/>
                </a:lnTo>
                <a:lnTo>
                  <a:pt x="28679" y="88235"/>
                </a:lnTo>
                <a:lnTo>
                  <a:pt x="30188" y="88235"/>
                </a:lnTo>
                <a:lnTo>
                  <a:pt x="30188" y="88235"/>
                </a:lnTo>
                <a:lnTo>
                  <a:pt x="30188" y="88235"/>
                </a:lnTo>
                <a:lnTo>
                  <a:pt x="30188" y="88235"/>
                </a:lnTo>
                <a:lnTo>
                  <a:pt x="30188" y="88235"/>
                </a:lnTo>
                <a:lnTo>
                  <a:pt x="30188" y="84705"/>
                </a:lnTo>
                <a:lnTo>
                  <a:pt x="30188" y="84705"/>
                </a:lnTo>
                <a:lnTo>
                  <a:pt x="30188" y="84705"/>
                </a:lnTo>
                <a:lnTo>
                  <a:pt x="30188" y="84705"/>
                </a:lnTo>
                <a:lnTo>
                  <a:pt x="30188" y="84705"/>
                </a:lnTo>
                <a:lnTo>
                  <a:pt x="30188" y="84705"/>
                </a:lnTo>
                <a:lnTo>
                  <a:pt x="30188" y="81176"/>
                </a:lnTo>
                <a:lnTo>
                  <a:pt x="31698" y="81176"/>
                </a:lnTo>
                <a:lnTo>
                  <a:pt x="31698" y="81176"/>
                </a:lnTo>
                <a:lnTo>
                  <a:pt x="31698" y="81176"/>
                </a:lnTo>
                <a:lnTo>
                  <a:pt x="31698" y="81176"/>
                </a:lnTo>
                <a:lnTo>
                  <a:pt x="31698" y="81176"/>
                </a:lnTo>
                <a:lnTo>
                  <a:pt x="31698" y="81176"/>
                </a:lnTo>
                <a:lnTo>
                  <a:pt x="33207" y="81176"/>
                </a:lnTo>
                <a:lnTo>
                  <a:pt x="33207" y="81176"/>
                </a:lnTo>
                <a:lnTo>
                  <a:pt x="33207" y="84705"/>
                </a:lnTo>
                <a:lnTo>
                  <a:pt x="33207" y="84705"/>
                </a:lnTo>
                <a:lnTo>
                  <a:pt x="35471" y="84705"/>
                </a:lnTo>
                <a:lnTo>
                  <a:pt x="35471" y="81176"/>
                </a:lnTo>
                <a:lnTo>
                  <a:pt x="35471" y="81176"/>
                </a:lnTo>
                <a:lnTo>
                  <a:pt x="35471" y="81176"/>
                </a:lnTo>
                <a:lnTo>
                  <a:pt x="35471" y="7764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7" name="Shape 257"/>
          <p:cNvSpPr/>
          <p:nvPr/>
        </p:nvSpPr>
        <p:spPr>
          <a:xfrm>
            <a:off x="6194822" y="4497388"/>
            <a:ext cx="183356" cy="95251"/>
          </a:xfrm>
          <a:custGeom>
            <a:avLst/>
            <a:gdLst/>
            <a:ahLst/>
            <a:cxnLst/>
            <a:rect l="0" t="0" r="0" b="0"/>
            <a:pathLst>
              <a:path w="120000" h="120000" extrusionOk="0">
                <a:moveTo>
                  <a:pt x="17142" y="0"/>
                </a:moveTo>
                <a:lnTo>
                  <a:pt x="17142" y="0"/>
                </a:lnTo>
                <a:lnTo>
                  <a:pt x="17142" y="0"/>
                </a:lnTo>
                <a:lnTo>
                  <a:pt x="17142" y="6000"/>
                </a:lnTo>
                <a:lnTo>
                  <a:pt x="17142" y="6000"/>
                </a:lnTo>
                <a:lnTo>
                  <a:pt x="17142" y="6000"/>
                </a:lnTo>
                <a:lnTo>
                  <a:pt x="17142" y="10000"/>
                </a:lnTo>
                <a:lnTo>
                  <a:pt x="17142" y="10000"/>
                </a:lnTo>
                <a:lnTo>
                  <a:pt x="17142" y="10000"/>
                </a:lnTo>
                <a:lnTo>
                  <a:pt x="17142" y="10000"/>
                </a:lnTo>
                <a:lnTo>
                  <a:pt x="17142" y="14000"/>
                </a:lnTo>
                <a:lnTo>
                  <a:pt x="17142" y="14000"/>
                </a:lnTo>
                <a:lnTo>
                  <a:pt x="17142" y="14000"/>
                </a:lnTo>
                <a:lnTo>
                  <a:pt x="17142" y="14000"/>
                </a:lnTo>
                <a:lnTo>
                  <a:pt x="17142" y="14000"/>
                </a:lnTo>
                <a:lnTo>
                  <a:pt x="17142" y="18000"/>
                </a:lnTo>
                <a:lnTo>
                  <a:pt x="18701" y="18000"/>
                </a:lnTo>
                <a:lnTo>
                  <a:pt x="18701" y="18000"/>
                </a:lnTo>
                <a:lnTo>
                  <a:pt x="18701" y="18000"/>
                </a:lnTo>
                <a:lnTo>
                  <a:pt x="18701" y="18000"/>
                </a:lnTo>
                <a:lnTo>
                  <a:pt x="18701" y="18000"/>
                </a:lnTo>
                <a:lnTo>
                  <a:pt x="18701" y="18000"/>
                </a:lnTo>
                <a:lnTo>
                  <a:pt x="20259" y="18000"/>
                </a:lnTo>
                <a:lnTo>
                  <a:pt x="20259" y="18000"/>
                </a:lnTo>
                <a:lnTo>
                  <a:pt x="20259" y="18000"/>
                </a:lnTo>
                <a:lnTo>
                  <a:pt x="20259" y="22000"/>
                </a:lnTo>
                <a:lnTo>
                  <a:pt x="18701" y="22000"/>
                </a:lnTo>
                <a:lnTo>
                  <a:pt x="18701" y="22000"/>
                </a:lnTo>
                <a:lnTo>
                  <a:pt x="18701" y="22000"/>
                </a:lnTo>
                <a:lnTo>
                  <a:pt x="18701" y="22000"/>
                </a:lnTo>
                <a:lnTo>
                  <a:pt x="18701" y="22000"/>
                </a:lnTo>
                <a:lnTo>
                  <a:pt x="18701" y="22000"/>
                </a:lnTo>
                <a:lnTo>
                  <a:pt x="20259" y="22000"/>
                </a:lnTo>
                <a:lnTo>
                  <a:pt x="20259" y="22000"/>
                </a:lnTo>
                <a:lnTo>
                  <a:pt x="20259" y="22000"/>
                </a:lnTo>
                <a:lnTo>
                  <a:pt x="20259" y="22000"/>
                </a:lnTo>
                <a:lnTo>
                  <a:pt x="20259" y="18000"/>
                </a:lnTo>
                <a:lnTo>
                  <a:pt x="20259" y="18000"/>
                </a:lnTo>
                <a:lnTo>
                  <a:pt x="20259" y="18000"/>
                </a:lnTo>
                <a:lnTo>
                  <a:pt x="22597" y="18000"/>
                </a:lnTo>
                <a:lnTo>
                  <a:pt x="22597" y="14000"/>
                </a:lnTo>
                <a:lnTo>
                  <a:pt x="22597" y="14000"/>
                </a:lnTo>
                <a:lnTo>
                  <a:pt x="22597" y="14000"/>
                </a:lnTo>
                <a:lnTo>
                  <a:pt x="22597" y="18000"/>
                </a:lnTo>
                <a:lnTo>
                  <a:pt x="22597" y="18000"/>
                </a:lnTo>
                <a:lnTo>
                  <a:pt x="22597" y="18000"/>
                </a:lnTo>
                <a:lnTo>
                  <a:pt x="24155" y="18000"/>
                </a:lnTo>
                <a:lnTo>
                  <a:pt x="24155" y="18000"/>
                </a:lnTo>
                <a:lnTo>
                  <a:pt x="24155" y="18000"/>
                </a:lnTo>
                <a:lnTo>
                  <a:pt x="24155" y="18000"/>
                </a:lnTo>
                <a:lnTo>
                  <a:pt x="24155" y="18000"/>
                </a:lnTo>
                <a:lnTo>
                  <a:pt x="25714" y="18000"/>
                </a:lnTo>
                <a:lnTo>
                  <a:pt x="25714" y="18000"/>
                </a:lnTo>
                <a:lnTo>
                  <a:pt x="25714" y="18000"/>
                </a:lnTo>
                <a:lnTo>
                  <a:pt x="25714" y="18000"/>
                </a:lnTo>
                <a:lnTo>
                  <a:pt x="25714" y="18000"/>
                </a:lnTo>
                <a:lnTo>
                  <a:pt x="25714" y="22000"/>
                </a:lnTo>
                <a:lnTo>
                  <a:pt x="27272" y="22000"/>
                </a:lnTo>
                <a:lnTo>
                  <a:pt x="27272" y="22000"/>
                </a:lnTo>
                <a:lnTo>
                  <a:pt x="27272" y="22000"/>
                </a:lnTo>
                <a:lnTo>
                  <a:pt x="27272" y="22000"/>
                </a:lnTo>
                <a:lnTo>
                  <a:pt x="27272" y="22000"/>
                </a:lnTo>
                <a:lnTo>
                  <a:pt x="27272" y="28000"/>
                </a:lnTo>
                <a:lnTo>
                  <a:pt x="27272" y="28000"/>
                </a:lnTo>
                <a:lnTo>
                  <a:pt x="28831" y="28000"/>
                </a:lnTo>
                <a:lnTo>
                  <a:pt x="28831" y="28000"/>
                </a:lnTo>
                <a:lnTo>
                  <a:pt x="28831" y="28000"/>
                </a:lnTo>
                <a:lnTo>
                  <a:pt x="28831" y="28000"/>
                </a:lnTo>
                <a:lnTo>
                  <a:pt x="28831" y="28000"/>
                </a:lnTo>
                <a:lnTo>
                  <a:pt x="28831" y="28000"/>
                </a:lnTo>
                <a:lnTo>
                  <a:pt x="31168" y="28000"/>
                </a:lnTo>
                <a:lnTo>
                  <a:pt x="31168" y="28000"/>
                </a:lnTo>
                <a:lnTo>
                  <a:pt x="31168" y="28000"/>
                </a:lnTo>
                <a:lnTo>
                  <a:pt x="32727" y="28000"/>
                </a:lnTo>
                <a:lnTo>
                  <a:pt x="32727" y="28000"/>
                </a:lnTo>
                <a:lnTo>
                  <a:pt x="32727" y="28000"/>
                </a:lnTo>
                <a:lnTo>
                  <a:pt x="32727" y="28000"/>
                </a:lnTo>
                <a:lnTo>
                  <a:pt x="32727" y="28000"/>
                </a:lnTo>
                <a:lnTo>
                  <a:pt x="32727" y="28000"/>
                </a:lnTo>
                <a:lnTo>
                  <a:pt x="32727" y="32000"/>
                </a:lnTo>
                <a:lnTo>
                  <a:pt x="34285" y="32000"/>
                </a:lnTo>
                <a:lnTo>
                  <a:pt x="34285" y="32000"/>
                </a:lnTo>
                <a:lnTo>
                  <a:pt x="34285" y="32000"/>
                </a:lnTo>
                <a:lnTo>
                  <a:pt x="34285" y="28000"/>
                </a:lnTo>
                <a:lnTo>
                  <a:pt x="34285" y="28000"/>
                </a:lnTo>
                <a:lnTo>
                  <a:pt x="34285" y="28000"/>
                </a:lnTo>
                <a:lnTo>
                  <a:pt x="35844" y="28000"/>
                </a:lnTo>
                <a:lnTo>
                  <a:pt x="35844" y="28000"/>
                </a:lnTo>
                <a:lnTo>
                  <a:pt x="35844" y="28000"/>
                </a:lnTo>
                <a:lnTo>
                  <a:pt x="37402" y="28000"/>
                </a:lnTo>
                <a:lnTo>
                  <a:pt x="37402" y="28000"/>
                </a:lnTo>
                <a:lnTo>
                  <a:pt x="37402" y="28000"/>
                </a:lnTo>
                <a:lnTo>
                  <a:pt x="37402" y="32000"/>
                </a:lnTo>
                <a:lnTo>
                  <a:pt x="37402" y="32000"/>
                </a:lnTo>
                <a:lnTo>
                  <a:pt x="37402" y="32000"/>
                </a:lnTo>
                <a:lnTo>
                  <a:pt x="37402" y="32000"/>
                </a:lnTo>
                <a:lnTo>
                  <a:pt x="37402" y="36000"/>
                </a:lnTo>
                <a:lnTo>
                  <a:pt x="37402" y="36000"/>
                </a:lnTo>
                <a:lnTo>
                  <a:pt x="37402" y="36000"/>
                </a:lnTo>
                <a:lnTo>
                  <a:pt x="39740" y="36000"/>
                </a:lnTo>
                <a:lnTo>
                  <a:pt x="39740" y="36000"/>
                </a:lnTo>
                <a:lnTo>
                  <a:pt x="39740" y="36000"/>
                </a:lnTo>
                <a:lnTo>
                  <a:pt x="39740" y="40000"/>
                </a:lnTo>
                <a:lnTo>
                  <a:pt x="39740" y="40000"/>
                </a:lnTo>
                <a:lnTo>
                  <a:pt x="39740" y="40000"/>
                </a:lnTo>
                <a:lnTo>
                  <a:pt x="39740" y="44000"/>
                </a:lnTo>
                <a:lnTo>
                  <a:pt x="39740" y="44000"/>
                </a:lnTo>
                <a:lnTo>
                  <a:pt x="39740" y="44000"/>
                </a:lnTo>
                <a:lnTo>
                  <a:pt x="39740" y="44000"/>
                </a:lnTo>
                <a:lnTo>
                  <a:pt x="39740" y="44000"/>
                </a:lnTo>
                <a:lnTo>
                  <a:pt x="41298" y="44000"/>
                </a:lnTo>
                <a:lnTo>
                  <a:pt x="41298" y="50000"/>
                </a:lnTo>
                <a:lnTo>
                  <a:pt x="41298" y="50000"/>
                </a:lnTo>
                <a:lnTo>
                  <a:pt x="41298" y="50000"/>
                </a:lnTo>
                <a:lnTo>
                  <a:pt x="41298" y="44000"/>
                </a:lnTo>
                <a:lnTo>
                  <a:pt x="41298" y="44000"/>
                </a:lnTo>
                <a:lnTo>
                  <a:pt x="42857" y="44000"/>
                </a:lnTo>
                <a:lnTo>
                  <a:pt x="42857" y="44000"/>
                </a:lnTo>
                <a:lnTo>
                  <a:pt x="42857" y="44000"/>
                </a:lnTo>
                <a:lnTo>
                  <a:pt x="42857" y="50000"/>
                </a:lnTo>
                <a:lnTo>
                  <a:pt x="42857" y="50000"/>
                </a:lnTo>
                <a:lnTo>
                  <a:pt x="42857" y="50000"/>
                </a:lnTo>
                <a:lnTo>
                  <a:pt x="44415" y="50000"/>
                </a:lnTo>
                <a:lnTo>
                  <a:pt x="44415" y="44000"/>
                </a:lnTo>
                <a:lnTo>
                  <a:pt x="44415" y="44000"/>
                </a:lnTo>
                <a:lnTo>
                  <a:pt x="44415" y="44000"/>
                </a:lnTo>
                <a:lnTo>
                  <a:pt x="44415" y="50000"/>
                </a:lnTo>
                <a:lnTo>
                  <a:pt x="44415" y="50000"/>
                </a:lnTo>
                <a:lnTo>
                  <a:pt x="44415" y="50000"/>
                </a:lnTo>
                <a:lnTo>
                  <a:pt x="45974" y="50000"/>
                </a:lnTo>
                <a:lnTo>
                  <a:pt x="45974" y="50000"/>
                </a:lnTo>
                <a:lnTo>
                  <a:pt x="45974" y="50000"/>
                </a:lnTo>
                <a:lnTo>
                  <a:pt x="48311" y="50000"/>
                </a:lnTo>
                <a:lnTo>
                  <a:pt x="48311" y="50000"/>
                </a:lnTo>
                <a:lnTo>
                  <a:pt x="48311" y="50000"/>
                </a:lnTo>
                <a:lnTo>
                  <a:pt x="48311" y="50000"/>
                </a:lnTo>
                <a:lnTo>
                  <a:pt x="48311" y="50000"/>
                </a:lnTo>
                <a:lnTo>
                  <a:pt x="49870" y="50000"/>
                </a:lnTo>
                <a:lnTo>
                  <a:pt x="49870" y="50000"/>
                </a:lnTo>
                <a:lnTo>
                  <a:pt x="49870" y="44000"/>
                </a:lnTo>
                <a:lnTo>
                  <a:pt x="49870" y="44000"/>
                </a:lnTo>
                <a:lnTo>
                  <a:pt x="49870" y="50000"/>
                </a:lnTo>
                <a:lnTo>
                  <a:pt x="49870" y="50000"/>
                </a:lnTo>
                <a:lnTo>
                  <a:pt x="49870" y="50000"/>
                </a:lnTo>
                <a:lnTo>
                  <a:pt x="51428" y="50000"/>
                </a:lnTo>
                <a:lnTo>
                  <a:pt x="51428" y="50000"/>
                </a:lnTo>
                <a:lnTo>
                  <a:pt x="51428" y="50000"/>
                </a:lnTo>
                <a:lnTo>
                  <a:pt x="52987" y="50000"/>
                </a:lnTo>
                <a:lnTo>
                  <a:pt x="52987" y="50000"/>
                </a:lnTo>
                <a:lnTo>
                  <a:pt x="52987" y="50000"/>
                </a:lnTo>
                <a:lnTo>
                  <a:pt x="52987" y="50000"/>
                </a:lnTo>
                <a:lnTo>
                  <a:pt x="52987" y="50000"/>
                </a:lnTo>
                <a:lnTo>
                  <a:pt x="52987" y="50000"/>
                </a:lnTo>
                <a:lnTo>
                  <a:pt x="54545" y="50000"/>
                </a:lnTo>
                <a:lnTo>
                  <a:pt x="54545" y="50000"/>
                </a:lnTo>
                <a:lnTo>
                  <a:pt x="54545" y="50000"/>
                </a:lnTo>
                <a:lnTo>
                  <a:pt x="54545" y="50000"/>
                </a:lnTo>
                <a:lnTo>
                  <a:pt x="54545" y="50000"/>
                </a:lnTo>
                <a:lnTo>
                  <a:pt x="54545" y="50000"/>
                </a:lnTo>
                <a:lnTo>
                  <a:pt x="56883" y="50000"/>
                </a:lnTo>
                <a:lnTo>
                  <a:pt x="56883" y="50000"/>
                </a:lnTo>
                <a:lnTo>
                  <a:pt x="56883" y="50000"/>
                </a:lnTo>
                <a:lnTo>
                  <a:pt x="56883" y="50000"/>
                </a:lnTo>
                <a:lnTo>
                  <a:pt x="56883" y="50000"/>
                </a:lnTo>
                <a:lnTo>
                  <a:pt x="58441" y="50000"/>
                </a:lnTo>
                <a:lnTo>
                  <a:pt x="58441" y="50000"/>
                </a:lnTo>
                <a:lnTo>
                  <a:pt x="58441" y="50000"/>
                </a:lnTo>
                <a:lnTo>
                  <a:pt x="58441" y="50000"/>
                </a:lnTo>
                <a:lnTo>
                  <a:pt x="58441" y="50000"/>
                </a:lnTo>
                <a:lnTo>
                  <a:pt x="58441" y="50000"/>
                </a:lnTo>
                <a:lnTo>
                  <a:pt x="60000" y="50000"/>
                </a:lnTo>
                <a:lnTo>
                  <a:pt x="60000" y="50000"/>
                </a:lnTo>
                <a:lnTo>
                  <a:pt x="60000" y="50000"/>
                </a:lnTo>
                <a:lnTo>
                  <a:pt x="60000" y="50000"/>
                </a:lnTo>
                <a:lnTo>
                  <a:pt x="61558" y="50000"/>
                </a:lnTo>
                <a:lnTo>
                  <a:pt x="61558" y="50000"/>
                </a:lnTo>
                <a:lnTo>
                  <a:pt x="61558" y="50000"/>
                </a:lnTo>
                <a:lnTo>
                  <a:pt x="61558" y="50000"/>
                </a:lnTo>
                <a:lnTo>
                  <a:pt x="61558" y="44000"/>
                </a:lnTo>
                <a:lnTo>
                  <a:pt x="61558" y="44000"/>
                </a:lnTo>
                <a:lnTo>
                  <a:pt x="61558" y="44000"/>
                </a:lnTo>
                <a:lnTo>
                  <a:pt x="61558" y="44000"/>
                </a:lnTo>
                <a:lnTo>
                  <a:pt x="61558" y="44000"/>
                </a:lnTo>
                <a:lnTo>
                  <a:pt x="61558" y="44000"/>
                </a:lnTo>
                <a:lnTo>
                  <a:pt x="61558" y="44000"/>
                </a:lnTo>
                <a:lnTo>
                  <a:pt x="61558" y="40000"/>
                </a:lnTo>
                <a:lnTo>
                  <a:pt x="61558" y="40000"/>
                </a:lnTo>
                <a:lnTo>
                  <a:pt x="61558" y="40000"/>
                </a:lnTo>
                <a:lnTo>
                  <a:pt x="61558" y="36000"/>
                </a:lnTo>
                <a:lnTo>
                  <a:pt x="63116" y="36000"/>
                </a:lnTo>
                <a:lnTo>
                  <a:pt x="63116" y="36000"/>
                </a:lnTo>
                <a:lnTo>
                  <a:pt x="63116" y="36000"/>
                </a:lnTo>
                <a:lnTo>
                  <a:pt x="63116" y="36000"/>
                </a:lnTo>
                <a:lnTo>
                  <a:pt x="63116" y="36000"/>
                </a:lnTo>
                <a:lnTo>
                  <a:pt x="63116" y="36000"/>
                </a:lnTo>
                <a:lnTo>
                  <a:pt x="63116" y="32000"/>
                </a:lnTo>
                <a:lnTo>
                  <a:pt x="65454" y="32000"/>
                </a:lnTo>
                <a:lnTo>
                  <a:pt x="65454" y="32000"/>
                </a:lnTo>
                <a:lnTo>
                  <a:pt x="65454" y="32000"/>
                </a:lnTo>
                <a:lnTo>
                  <a:pt x="67012" y="32000"/>
                </a:lnTo>
                <a:lnTo>
                  <a:pt x="67012" y="32000"/>
                </a:lnTo>
                <a:lnTo>
                  <a:pt x="67012" y="36000"/>
                </a:lnTo>
                <a:lnTo>
                  <a:pt x="67012" y="36000"/>
                </a:lnTo>
                <a:lnTo>
                  <a:pt x="67012" y="36000"/>
                </a:lnTo>
                <a:lnTo>
                  <a:pt x="67012" y="36000"/>
                </a:lnTo>
                <a:lnTo>
                  <a:pt x="67012" y="36000"/>
                </a:lnTo>
                <a:lnTo>
                  <a:pt x="67012" y="40000"/>
                </a:lnTo>
                <a:lnTo>
                  <a:pt x="68571" y="40000"/>
                </a:lnTo>
                <a:lnTo>
                  <a:pt x="68571" y="40000"/>
                </a:lnTo>
                <a:lnTo>
                  <a:pt x="68571" y="40000"/>
                </a:lnTo>
                <a:lnTo>
                  <a:pt x="68571" y="40000"/>
                </a:lnTo>
                <a:lnTo>
                  <a:pt x="68571" y="40000"/>
                </a:lnTo>
                <a:lnTo>
                  <a:pt x="68571" y="44000"/>
                </a:lnTo>
                <a:lnTo>
                  <a:pt x="68571" y="44000"/>
                </a:lnTo>
                <a:lnTo>
                  <a:pt x="70129" y="44000"/>
                </a:lnTo>
                <a:lnTo>
                  <a:pt x="70129" y="44000"/>
                </a:lnTo>
                <a:lnTo>
                  <a:pt x="70129" y="44000"/>
                </a:lnTo>
                <a:lnTo>
                  <a:pt x="71688" y="44000"/>
                </a:lnTo>
                <a:lnTo>
                  <a:pt x="71688" y="40000"/>
                </a:lnTo>
                <a:lnTo>
                  <a:pt x="71688" y="40000"/>
                </a:lnTo>
                <a:lnTo>
                  <a:pt x="71688" y="40000"/>
                </a:lnTo>
                <a:lnTo>
                  <a:pt x="71688" y="40000"/>
                </a:lnTo>
                <a:lnTo>
                  <a:pt x="71688" y="40000"/>
                </a:lnTo>
                <a:lnTo>
                  <a:pt x="71688" y="40000"/>
                </a:lnTo>
                <a:lnTo>
                  <a:pt x="74025" y="40000"/>
                </a:lnTo>
                <a:lnTo>
                  <a:pt x="74025" y="40000"/>
                </a:lnTo>
                <a:lnTo>
                  <a:pt x="74025" y="44000"/>
                </a:lnTo>
                <a:lnTo>
                  <a:pt x="74025" y="44000"/>
                </a:lnTo>
                <a:lnTo>
                  <a:pt x="74025" y="44000"/>
                </a:lnTo>
                <a:lnTo>
                  <a:pt x="74025" y="44000"/>
                </a:lnTo>
                <a:lnTo>
                  <a:pt x="74025" y="44000"/>
                </a:lnTo>
                <a:lnTo>
                  <a:pt x="75584" y="44000"/>
                </a:lnTo>
                <a:lnTo>
                  <a:pt x="75584" y="44000"/>
                </a:lnTo>
                <a:lnTo>
                  <a:pt x="75584" y="44000"/>
                </a:lnTo>
                <a:lnTo>
                  <a:pt x="75584" y="50000"/>
                </a:lnTo>
                <a:lnTo>
                  <a:pt x="77142" y="50000"/>
                </a:lnTo>
                <a:lnTo>
                  <a:pt x="77142" y="44000"/>
                </a:lnTo>
                <a:lnTo>
                  <a:pt x="77142" y="44000"/>
                </a:lnTo>
                <a:lnTo>
                  <a:pt x="77142" y="44000"/>
                </a:lnTo>
                <a:lnTo>
                  <a:pt x="77142" y="44000"/>
                </a:lnTo>
                <a:lnTo>
                  <a:pt x="77142" y="50000"/>
                </a:lnTo>
                <a:lnTo>
                  <a:pt x="78701" y="50000"/>
                </a:lnTo>
                <a:lnTo>
                  <a:pt x="78701" y="50000"/>
                </a:lnTo>
                <a:lnTo>
                  <a:pt x="78701" y="50000"/>
                </a:lnTo>
                <a:lnTo>
                  <a:pt x="78701" y="50000"/>
                </a:lnTo>
                <a:lnTo>
                  <a:pt x="78701" y="50000"/>
                </a:lnTo>
                <a:lnTo>
                  <a:pt x="78701" y="50000"/>
                </a:lnTo>
                <a:lnTo>
                  <a:pt x="80259" y="50000"/>
                </a:lnTo>
                <a:lnTo>
                  <a:pt x="80259" y="50000"/>
                </a:lnTo>
                <a:lnTo>
                  <a:pt x="80259" y="50000"/>
                </a:lnTo>
                <a:lnTo>
                  <a:pt x="80259" y="50000"/>
                </a:lnTo>
                <a:lnTo>
                  <a:pt x="82597" y="50000"/>
                </a:lnTo>
                <a:lnTo>
                  <a:pt x="82597" y="50000"/>
                </a:lnTo>
                <a:lnTo>
                  <a:pt x="82597" y="50000"/>
                </a:lnTo>
                <a:lnTo>
                  <a:pt x="82597" y="50000"/>
                </a:lnTo>
                <a:lnTo>
                  <a:pt x="82597" y="50000"/>
                </a:lnTo>
                <a:lnTo>
                  <a:pt x="84155" y="50000"/>
                </a:lnTo>
                <a:lnTo>
                  <a:pt x="84155" y="50000"/>
                </a:lnTo>
                <a:lnTo>
                  <a:pt x="84155" y="50000"/>
                </a:lnTo>
                <a:lnTo>
                  <a:pt x="84155" y="50000"/>
                </a:lnTo>
                <a:lnTo>
                  <a:pt x="84155" y="50000"/>
                </a:lnTo>
                <a:lnTo>
                  <a:pt x="84155" y="50000"/>
                </a:lnTo>
                <a:lnTo>
                  <a:pt x="84155" y="50000"/>
                </a:lnTo>
                <a:lnTo>
                  <a:pt x="84155" y="54000"/>
                </a:lnTo>
                <a:lnTo>
                  <a:pt x="85714" y="54000"/>
                </a:lnTo>
                <a:lnTo>
                  <a:pt x="85714" y="54000"/>
                </a:lnTo>
                <a:lnTo>
                  <a:pt x="85714" y="54000"/>
                </a:lnTo>
                <a:lnTo>
                  <a:pt x="85714" y="54000"/>
                </a:lnTo>
                <a:lnTo>
                  <a:pt x="85714" y="54000"/>
                </a:lnTo>
                <a:lnTo>
                  <a:pt x="87272" y="54000"/>
                </a:lnTo>
                <a:lnTo>
                  <a:pt x="87272" y="50000"/>
                </a:lnTo>
                <a:lnTo>
                  <a:pt x="87272" y="50000"/>
                </a:lnTo>
                <a:lnTo>
                  <a:pt x="87272" y="50000"/>
                </a:lnTo>
                <a:lnTo>
                  <a:pt x="87272" y="50000"/>
                </a:lnTo>
                <a:lnTo>
                  <a:pt x="87272" y="50000"/>
                </a:lnTo>
                <a:lnTo>
                  <a:pt x="88831" y="50000"/>
                </a:lnTo>
                <a:lnTo>
                  <a:pt x="88831" y="50000"/>
                </a:lnTo>
                <a:lnTo>
                  <a:pt x="88831" y="50000"/>
                </a:lnTo>
                <a:lnTo>
                  <a:pt x="88831" y="50000"/>
                </a:lnTo>
                <a:lnTo>
                  <a:pt x="91168" y="50000"/>
                </a:lnTo>
                <a:lnTo>
                  <a:pt x="91168" y="50000"/>
                </a:lnTo>
                <a:lnTo>
                  <a:pt x="91168" y="50000"/>
                </a:lnTo>
                <a:lnTo>
                  <a:pt x="92727" y="50000"/>
                </a:lnTo>
                <a:lnTo>
                  <a:pt x="92727" y="50000"/>
                </a:lnTo>
                <a:lnTo>
                  <a:pt x="92727" y="50000"/>
                </a:lnTo>
                <a:lnTo>
                  <a:pt x="92727" y="50000"/>
                </a:lnTo>
                <a:lnTo>
                  <a:pt x="94285" y="50000"/>
                </a:lnTo>
                <a:lnTo>
                  <a:pt x="94285" y="50000"/>
                </a:lnTo>
                <a:lnTo>
                  <a:pt x="94285" y="50000"/>
                </a:lnTo>
                <a:lnTo>
                  <a:pt x="94285" y="50000"/>
                </a:lnTo>
                <a:lnTo>
                  <a:pt x="95844" y="50000"/>
                </a:lnTo>
                <a:lnTo>
                  <a:pt x="95844" y="50000"/>
                </a:lnTo>
                <a:lnTo>
                  <a:pt x="95844" y="50000"/>
                </a:lnTo>
                <a:lnTo>
                  <a:pt x="97402" y="50000"/>
                </a:lnTo>
                <a:lnTo>
                  <a:pt x="97402" y="50000"/>
                </a:lnTo>
                <a:lnTo>
                  <a:pt x="97402" y="50000"/>
                </a:lnTo>
                <a:lnTo>
                  <a:pt x="97402" y="50000"/>
                </a:lnTo>
                <a:lnTo>
                  <a:pt x="97402" y="50000"/>
                </a:lnTo>
                <a:lnTo>
                  <a:pt x="99740" y="50000"/>
                </a:lnTo>
                <a:lnTo>
                  <a:pt x="99740" y="50000"/>
                </a:lnTo>
                <a:lnTo>
                  <a:pt x="99740" y="50000"/>
                </a:lnTo>
                <a:lnTo>
                  <a:pt x="99740" y="50000"/>
                </a:lnTo>
                <a:lnTo>
                  <a:pt x="99740" y="50000"/>
                </a:lnTo>
                <a:lnTo>
                  <a:pt x="101298" y="50000"/>
                </a:lnTo>
                <a:lnTo>
                  <a:pt x="101298" y="50000"/>
                </a:lnTo>
                <a:lnTo>
                  <a:pt x="101298" y="50000"/>
                </a:lnTo>
                <a:lnTo>
                  <a:pt x="101298" y="50000"/>
                </a:lnTo>
                <a:lnTo>
                  <a:pt x="101298" y="54000"/>
                </a:lnTo>
                <a:lnTo>
                  <a:pt x="102857" y="54000"/>
                </a:lnTo>
                <a:lnTo>
                  <a:pt x="102857" y="54000"/>
                </a:lnTo>
                <a:lnTo>
                  <a:pt x="102857" y="54000"/>
                </a:lnTo>
                <a:lnTo>
                  <a:pt x="102857" y="54000"/>
                </a:lnTo>
                <a:lnTo>
                  <a:pt x="102857" y="54000"/>
                </a:lnTo>
                <a:lnTo>
                  <a:pt x="101298" y="54000"/>
                </a:lnTo>
                <a:lnTo>
                  <a:pt x="101298" y="54000"/>
                </a:lnTo>
                <a:lnTo>
                  <a:pt x="101298" y="54000"/>
                </a:lnTo>
                <a:lnTo>
                  <a:pt x="101298" y="54000"/>
                </a:lnTo>
                <a:lnTo>
                  <a:pt x="101298" y="58000"/>
                </a:lnTo>
                <a:lnTo>
                  <a:pt x="101298" y="58000"/>
                </a:lnTo>
                <a:lnTo>
                  <a:pt x="101298" y="58000"/>
                </a:lnTo>
                <a:lnTo>
                  <a:pt x="99740" y="58000"/>
                </a:lnTo>
                <a:lnTo>
                  <a:pt x="99740" y="58000"/>
                </a:lnTo>
                <a:lnTo>
                  <a:pt x="99740" y="58000"/>
                </a:lnTo>
                <a:lnTo>
                  <a:pt x="99740" y="58000"/>
                </a:lnTo>
                <a:lnTo>
                  <a:pt x="99740" y="58000"/>
                </a:lnTo>
                <a:lnTo>
                  <a:pt x="99740" y="62000"/>
                </a:lnTo>
                <a:lnTo>
                  <a:pt x="99740" y="62000"/>
                </a:lnTo>
                <a:lnTo>
                  <a:pt x="99740" y="62000"/>
                </a:lnTo>
                <a:lnTo>
                  <a:pt x="99740" y="62000"/>
                </a:lnTo>
                <a:lnTo>
                  <a:pt x="99740" y="62000"/>
                </a:lnTo>
                <a:lnTo>
                  <a:pt x="99740" y="58000"/>
                </a:lnTo>
                <a:lnTo>
                  <a:pt x="97402" y="58000"/>
                </a:lnTo>
                <a:lnTo>
                  <a:pt x="97402" y="58000"/>
                </a:lnTo>
                <a:lnTo>
                  <a:pt x="97402" y="62000"/>
                </a:lnTo>
                <a:lnTo>
                  <a:pt x="97402" y="62000"/>
                </a:lnTo>
                <a:lnTo>
                  <a:pt x="97402" y="62000"/>
                </a:lnTo>
                <a:lnTo>
                  <a:pt x="97402" y="62000"/>
                </a:lnTo>
                <a:lnTo>
                  <a:pt x="97402" y="62000"/>
                </a:lnTo>
                <a:lnTo>
                  <a:pt x="97402" y="62000"/>
                </a:lnTo>
                <a:lnTo>
                  <a:pt x="97402" y="62000"/>
                </a:lnTo>
                <a:lnTo>
                  <a:pt x="95844" y="62000"/>
                </a:lnTo>
                <a:lnTo>
                  <a:pt x="95844" y="62000"/>
                </a:lnTo>
                <a:lnTo>
                  <a:pt x="97402" y="62000"/>
                </a:lnTo>
                <a:lnTo>
                  <a:pt x="97402" y="62000"/>
                </a:lnTo>
                <a:lnTo>
                  <a:pt x="95844" y="62000"/>
                </a:lnTo>
                <a:lnTo>
                  <a:pt x="95844" y="62000"/>
                </a:lnTo>
                <a:lnTo>
                  <a:pt x="95844" y="58000"/>
                </a:lnTo>
                <a:lnTo>
                  <a:pt x="95844" y="58000"/>
                </a:lnTo>
                <a:lnTo>
                  <a:pt x="95844" y="62000"/>
                </a:lnTo>
                <a:lnTo>
                  <a:pt x="95844" y="62000"/>
                </a:lnTo>
                <a:lnTo>
                  <a:pt x="94285" y="62000"/>
                </a:lnTo>
                <a:lnTo>
                  <a:pt x="94285" y="62000"/>
                </a:lnTo>
                <a:lnTo>
                  <a:pt x="94285" y="62000"/>
                </a:lnTo>
                <a:lnTo>
                  <a:pt x="94285" y="62000"/>
                </a:lnTo>
                <a:lnTo>
                  <a:pt x="94285" y="62000"/>
                </a:lnTo>
                <a:lnTo>
                  <a:pt x="94285" y="62000"/>
                </a:lnTo>
                <a:lnTo>
                  <a:pt x="92727" y="62000"/>
                </a:lnTo>
                <a:lnTo>
                  <a:pt x="92727" y="62000"/>
                </a:lnTo>
                <a:lnTo>
                  <a:pt x="92727" y="62000"/>
                </a:lnTo>
                <a:lnTo>
                  <a:pt x="92727" y="62000"/>
                </a:lnTo>
                <a:lnTo>
                  <a:pt x="91168" y="62000"/>
                </a:lnTo>
                <a:lnTo>
                  <a:pt x="91168" y="62000"/>
                </a:lnTo>
                <a:lnTo>
                  <a:pt x="91168" y="62000"/>
                </a:lnTo>
                <a:lnTo>
                  <a:pt x="88831" y="62000"/>
                </a:lnTo>
                <a:lnTo>
                  <a:pt x="88831" y="62000"/>
                </a:lnTo>
                <a:lnTo>
                  <a:pt x="88831" y="62000"/>
                </a:lnTo>
                <a:lnTo>
                  <a:pt x="88831" y="62000"/>
                </a:lnTo>
                <a:lnTo>
                  <a:pt x="88831" y="62000"/>
                </a:lnTo>
                <a:lnTo>
                  <a:pt x="87272" y="62000"/>
                </a:lnTo>
                <a:lnTo>
                  <a:pt x="87272" y="62000"/>
                </a:lnTo>
                <a:lnTo>
                  <a:pt x="87272" y="62000"/>
                </a:lnTo>
                <a:lnTo>
                  <a:pt x="87272" y="62000"/>
                </a:lnTo>
                <a:lnTo>
                  <a:pt x="87272" y="62000"/>
                </a:lnTo>
                <a:lnTo>
                  <a:pt x="87272" y="62000"/>
                </a:lnTo>
                <a:lnTo>
                  <a:pt x="87272" y="66000"/>
                </a:lnTo>
                <a:lnTo>
                  <a:pt x="87272" y="66000"/>
                </a:lnTo>
                <a:lnTo>
                  <a:pt x="87272" y="66000"/>
                </a:lnTo>
                <a:lnTo>
                  <a:pt x="87272" y="66000"/>
                </a:lnTo>
                <a:lnTo>
                  <a:pt x="87272" y="72000"/>
                </a:lnTo>
                <a:lnTo>
                  <a:pt x="87272" y="72000"/>
                </a:lnTo>
                <a:lnTo>
                  <a:pt x="87272" y="72000"/>
                </a:lnTo>
                <a:lnTo>
                  <a:pt x="87272" y="72000"/>
                </a:lnTo>
                <a:lnTo>
                  <a:pt x="87272" y="76000"/>
                </a:lnTo>
                <a:lnTo>
                  <a:pt x="87272" y="76000"/>
                </a:lnTo>
                <a:lnTo>
                  <a:pt x="87272" y="76000"/>
                </a:lnTo>
                <a:lnTo>
                  <a:pt x="88831" y="76000"/>
                </a:lnTo>
                <a:lnTo>
                  <a:pt x="88831" y="76000"/>
                </a:lnTo>
                <a:lnTo>
                  <a:pt x="88831" y="76000"/>
                </a:lnTo>
                <a:lnTo>
                  <a:pt x="88831" y="76000"/>
                </a:lnTo>
                <a:lnTo>
                  <a:pt x="88831" y="76000"/>
                </a:lnTo>
                <a:lnTo>
                  <a:pt x="91168" y="76000"/>
                </a:lnTo>
                <a:lnTo>
                  <a:pt x="91168" y="80000"/>
                </a:lnTo>
                <a:lnTo>
                  <a:pt x="91168" y="80000"/>
                </a:lnTo>
                <a:lnTo>
                  <a:pt x="91168" y="80000"/>
                </a:lnTo>
                <a:lnTo>
                  <a:pt x="91168" y="76000"/>
                </a:lnTo>
                <a:lnTo>
                  <a:pt x="92727" y="76000"/>
                </a:lnTo>
                <a:lnTo>
                  <a:pt x="92727" y="76000"/>
                </a:lnTo>
                <a:lnTo>
                  <a:pt x="92727" y="80000"/>
                </a:lnTo>
                <a:lnTo>
                  <a:pt x="92727" y="80000"/>
                </a:lnTo>
                <a:lnTo>
                  <a:pt x="92727" y="80000"/>
                </a:lnTo>
                <a:lnTo>
                  <a:pt x="92727" y="80000"/>
                </a:lnTo>
                <a:lnTo>
                  <a:pt x="92727" y="80000"/>
                </a:lnTo>
                <a:lnTo>
                  <a:pt x="92727" y="80000"/>
                </a:lnTo>
                <a:lnTo>
                  <a:pt x="92727" y="80000"/>
                </a:lnTo>
                <a:lnTo>
                  <a:pt x="94285" y="80000"/>
                </a:lnTo>
                <a:lnTo>
                  <a:pt x="94285" y="80000"/>
                </a:lnTo>
                <a:lnTo>
                  <a:pt x="94285" y="76000"/>
                </a:lnTo>
                <a:lnTo>
                  <a:pt x="94285" y="76000"/>
                </a:lnTo>
                <a:lnTo>
                  <a:pt x="94285" y="76000"/>
                </a:lnTo>
                <a:lnTo>
                  <a:pt x="94285" y="80000"/>
                </a:lnTo>
                <a:lnTo>
                  <a:pt x="95844" y="80000"/>
                </a:lnTo>
                <a:lnTo>
                  <a:pt x="95844" y="80000"/>
                </a:lnTo>
                <a:lnTo>
                  <a:pt x="95844" y="80000"/>
                </a:lnTo>
                <a:lnTo>
                  <a:pt x="97402" y="80000"/>
                </a:lnTo>
                <a:lnTo>
                  <a:pt x="97402" y="80000"/>
                </a:lnTo>
                <a:lnTo>
                  <a:pt x="97402" y="80000"/>
                </a:lnTo>
                <a:lnTo>
                  <a:pt x="97402" y="76000"/>
                </a:lnTo>
                <a:lnTo>
                  <a:pt x="97402" y="76000"/>
                </a:lnTo>
                <a:lnTo>
                  <a:pt x="99740" y="76000"/>
                </a:lnTo>
                <a:lnTo>
                  <a:pt x="99740" y="76000"/>
                </a:lnTo>
                <a:lnTo>
                  <a:pt x="99740" y="76000"/>
                </a:lnTo>
                <a:lnTo>
                  <a:pt x="99740" y="76000"/>
                </a:lnTo>
                <a:lnTo>
                  <a:pt x="99740" y="76000"/>
                </a:lnTo>
                <a:lnTo>
                  <a:pt x="99740" y="76000"/>
                </a:lnTo>
                <a:lnTo>
                  <a:pt x="101298" y="76000"/>
                </a:lnTo>
                <a:lnTo>
                  <a:pt x="101298" y="76000"/>
                </a:lnTo>
                <a:lnTo>
                  <a:pt x="101298" y="76000"/>
                </a:lnTo>
                <a:lnTo>
                  <a:pt x="101298" y="76000"/>
                </a:lnTo>
                <a:lnTo>
                  <a:pt x="101298" y="76000"/>
                </a:lnTo>
                <a:lnTo>
                  <a:pt x="101298" y="80000"/>
                </a:lnTo>
                <a:lnTo>
                  <a:pt x="102857" y="80000"/>
                </a:lnTo>
                <a:lnTo>
                  <a:pt x="102857" y="80000"/>
                </a:lnTo>
                <a:lnTo>
                  <a:pt x="102857" y="76000"/>
                </a:lnTo>
                <a:lnTo>
                  <a:pt x="102857" y="76000"/>
                </a:lnTo>
                <a:lnTo>
                  <a:pt x="102857" y="80000"/>
                </a:lnTo>
                <a:lnTo>
                  <a:pt x="102857" y="80000"/>
                </a:lnTo>
                <a:lnTo>
                  <a:pt x="104415" y="80000"/>
                </a:lnTo>
                <a:lnTo>
                  <a:pt x="104415" y="80000"/>
                </a:lnTo>
                <a:lnTo>
                  <a:pt x="104415" y="80000"/>
                </a:lnTo>
                <a:lnTo>
                  <a:pt x="104415" y="80000"/>
                </a:lnTo>
                <a:lnTo>
                  <a:pt x="104415" y="80000"/>
                </a:lnTo>
                <a:lnTo>
                  <a:pt x="104415" y="80000"/>
                </a:lnTo>
                <a:lnTo>
                  <a:pt x="105974" y="80000"/>
                </a:lnTo>
                <a:lnTo>
                  <a:pt x="105974" y="84000"/>
                </a:lnTo>
                <a:lnTo>
                  <a:pt x="105974" y="84000"/>
                </a:lnTo>
                <a:lnTo>
                  <a:pt x="105974" y="84000"/>
                </a:lnTo>
                <a:lnTo>
                  <a:pt x="104415" y="84000"/>
                </a:lnTo>
                <a:lnTo>
                  <a:pt x="104415" y="90000"/>
                </a:lnTo>
                <a:lnTo>
                  <a:pt x="104415" y="90000"/>
                </a:lnTo>
                <a:lnTo>
                  <a:pt x="104415" y="90000"/>
                </a:lnTo>
                <a:lnTo>
                  <a:pt x="104415" y="94000"/>
                </a:lnTo>
                <a:lnTo>
                  <a:pt x="105974" y="94000"/>
                </a:lnTo>
                <a:lnTo>
                  <a:pt x="105974" y="94000"/>
                </a:lnTo>
                <a:lnTo>
                  <a:pt x="105974" y="94000"/>
                </a:lnTo>
                <a:lnTo>
                  <a:pt x="108311" y="94000"/>
                </a:lnTo>
                <a:lnTo>
                  <a:pt x="108311" y="94000"/>
                </a:lnTo>
                <a:lnTo>
                  <a:pt x="108311" y="94000"/>
                </a:lnTo>
                <a:lnTo>
                  <a:pt x="108311" y="94000"/>
                </a:lnTo>
                <a:lnTo>
                  <a:pt x="108311" y="94000"/>
                </a:lnTo>
                <a:lnTo>
                  <a:pt x="108311" y="94000"/>
                </a:lnTo>
                <a:lnTo>
                  <a:pt x="109870" y="94000"/>
                </a:lnTo>
                <a:lnTo>
                  <a:pt x="109870" y="94000"/>
                </a:lnTo>
                <a:lnTo>
                  <a:pt x="109870" y="94000"/>
                </a:lnTo>
                <a:lnTo>
                  <a:pt x="109870" y="94000"/>
                </a:lnTo>
                <a:lnTo>
                  <a:pt x="111428" y="94000"/>
                </a:lnTo>
                <a:lnTo>
                  <a:pt x="111428" y="94000"/>
                </a:lnTo>
                <a:lnTo>
                  <a:pt x="111428" y="94000"/>
                </a:lnTo>
                <a:lnTo>
                  <a:pt x="111428" y="94000"/>
                </a:lnTo>
                <a:lnTo>
                  <a:pt x="111428" y="94000"/>
                </a:lnTo>
                <a:lnTo>
                  <a:pt x="112987" y="94000"/>
                </a:lnTo>
                <a:lnTo>
                  <a:pt x="112987" y="90000"/>
                </a:lnTo>
                <a:lnTo>
                  <a:pt x="112987" y="90000"/>
                </a:lnTo>
                <a:lnTo>
                  <a:pt x="112987" y="90000"/>
                </a:lnTo>
                <a:lnTo>
                  <a:pt x="112987" y="90000"/>
                </a:lnTo>
                <a:lnTo>
                  <a:pt x="114545" y="90000"/>
                </a:lnTo>
                <a:lnTo>
                  <a:pt x="114545" y="90000"/>
                </a:lnTo>
                <a:lnTo>
                  <a:pt x="114545" y="94000"/>
                </a:lnTo>
                <a:lnTo>
                  <a:pt x="114545" y="94000"/>
                </a:lnTo>
                <a:lnTo>
                  <a:pt x="116883" y="94000"/>
                </a:lnTo>
                <a:lnTo>
                  <a:pt x="116883" y="94000"/>
                </a:lnTo>
                <a:lnTo>
                  <a:pt x="116883" y="94000"/>
                </a:lnTo>
                <a:lnTo>
                  <a:pt x="116883" y="94000"/>
                </a:lnTo>
                <a:lnTo>
                  <a:pt x="116883" y="94000"/>
                </a:lnTo>
                <a:lnTo>
                  <a:pt x="116883" y="94000"/>
                </a:lnTo>
                <a:lnTo>
                  <a:pt x="118441" y="94000"/>
                </a:lnTo>
                <a:lnTo>
                  <a:pt x="118441" y="94000"/>
                </a:lnTo>
                <a:lnTo>
                  <a:pt x="118441" y="94000"/>
                </a:lnTo>
                <a:lnTo>
                  <a:pt x="118441" y="98000"/>
                </a:lnTo>
                <a:lnTo>
                  <a:pt x="118441" y="98000"/>
                </a:lnTo>
                <a:lnTo>
                  <a:pt x="118441" y="98000"/>
                </a:lnTo>
                <a:lnTo>
                  <a:pt x="118441" y="98000"/>
                </a:lnTo>
                <a:lnTo>
                  <a:pt x="118441" y="98000"/>
                </a:lnTo>
                <a:lnTo>
                  <a:pt x="120000" y="98000"/>
                </a:lnTo>
                <a:lnTo>
                  <a:pt x="120000" y="98000"/>
                </a:lnTo>
                <a:lnTo>
                  <a:pt x="120000" y="102000"/>
                </a:lnTo>
                <a:lnTo>
                  <a:pt x="120000" y="102000"/>
                </a:lnTo>
                <a:lnTo>
                  <a:pt x="120000" y="102000"/>
                </a:lnTo>
                <a:lnTo>
                  <a:pt x="120000" y="102000"/>
                </a:lnTo>
                <a:lnTo>
                  <a:pt x="118441" y="102000"/>
                </a:lnTo>
                <a:lnTo>
                  <a:pt x="118441" y="106000"/>
                </a:lnTo>
                <a:lnTo>
                  <a:pt x="118441" y="106000"/>
                </a:lnTo>
                <a:lnTo>
                  <a:pt x="118441" y="106000"/>
                </a:lnTo>
                <a:lnTo>
                  <a:pt x="118441" y="106000"/>
                </a:lnTo>
                <a:lnTo>
                  <a:pt x="118441" y="106000"/>
                </a:lnTo>
                <a:lnTo>
                  <a:pt x="118441" y="106000"/>
                </a:lnTo>
                <a:lnTo>
                  <a:pt x="116883" y="106000"/>
                </a:lnTo>
                <a:lnTo>
                  <a:pt x="116883" y="106000"/>
                </a:lnTo>
                <a:lnTo>
                  <a:pt x="116883" y="106000"/>
                </a:lnTo>
                <a:lnTo>
                  <a:pt x="116883" y="106000"/>
                </a:lnTo>
                <a:lnTo>
                  <a:pt x="116883" y="112000"/>
                </a:lnTo>
                <a:lnTo>
                  <a:pt x="114545" y="112000"/>
                </a:lnTo>
                <a:lnTo>
                  <a:pt x="114545" y="112000"/>
                </a:lnTo>
                <a:lnTo>
                  <a:pt x="114545" y="112000"/>
                </a:lnTo>
                <a:lnTo>
                  <a:pt x="114545" y="112000"/>
                </a:lnTo>
                <a:lnTo>
                  <a:pt x="114545" y="116000"/>
                </a:lnTo>
                <a:lnTo>
                  <a:pt x="114545" y="116000"/>
                </a:lnTo>
                <a:lnTo>
                  <a:pt x="114545" y="116000"/>
                </a:lnTo>
                <a:lnTo>
                  <a:pt x="114545" y="116000"/>
                </a:lnTo>
                <a:lnTo>
                  <a:pt x="112987" y="116000"/>
                </a:lnTo>
                <a:lnTo>
                  <a:pt x="112987" y="120000"/>
                </a:lnTo>
                <a:lnTo>
                  <a:pt x="112987" y="120000"/>
                </a:lnTo>
                <a:lnTo>
                  <a:pt x="112987" y="120000"/>
                </a:lnTo>
                <a:lnTo>
                  <a:pt x="112987" y="120000"/>
                </a:lnTo>
                <a:lnTo>
                  <a:pt x="112987" y="116000"/>
                </a:lnTo>
                <a:lnTo>
                  <a:pt x="111428" y="116000"/>
                </a:lnTo>
                <a:lnTo>
                  <a:pt x="111428" y="116000"/>
                </a:lnTo>
                <a:lnTo>
                  <a:pt x="112987" y="116000"/>
                </a:lnTo>
                <a:lnTo>
                  <a:pt x="112987" y="116000"/>
                </a:lnTo>
                <a:lnTo>
                  <a:pt x="112987" y="116000"/>
                </a:lnTo>
                <a:lnTo>
                  <a:pt x="112987" y="112000"/>
                </a:lnTo>
                <a:lnTo>
                  <a:pt x="112987" y="112000"/>
                </a:lnTo>
                <a:lnTo>
                  <a:pt x="112987" y="112000"/>
                </a:lnTo>
                <a:lnTo>
                  <a:pt x="112987" y="112000"/>
                </a:lnTo>
                <a:lnTo>
                  <a:pt x="111428" y="112000"/>
                </a:lnTo>
                <a:lnTo>
                  <a:pt x="111428" y="106000"/>
                </a:lnTo>
                <a:lnTo>
                  <a:pt x="111428" y="106000"/>
                </a:lnTo>
                <a:lnTo>
                  <a:pt x="111428" y="106000"/>
                </a:lnTo>
                <a:lnTo>
                  <a:pt x="111428" y="106000"/>
                </a:lnTo>
                <a:lnTo>
                  <a:pt x="109870" y="106000"/>
                </a:lnTo>
                <a:lnTo>
                  <a:pt x="109870" y="106000"/>
                </a:lnTo>
                <a:lnTo>
                  <a:pt x="109870" y="106000"/>
                </a:lnTo>
                <a:lnTo>
                  <a:pt x="109870" y="102000"/>
                </a:lnTo>
                <a:lnTo>
                  <a:pt x="109870" y="102000"/>
                </a:lnTo>
                <a:lnTo>
                  <a:pt x="109870" y="102000"/>
                </a:lnTo>
                <a:lnTo>
                  <a:pt x="109870" y="102000"/>
                </a:lnTo>
                <a:lnTo>
                  <a:pt x="108311" y="102000"/>
                </a:lnTo>
                <a:lnTo>
                  <a:pt x="108311" y="102000"/>
                </a:lnTo>
                <a:lnTo>
                  <a:pt x="108311" y="102000"/>
                </a:lnTo>
                <a:lnTo>
                  <a:pt x="108311" y="102000"/>
                </a:lnTo>
                <a:lnTo>
                  <a:pt x="105974" y="102000"/>
                </a:lnTo>
                <a:lnTo>
                  <a:pt x="105974" y="102000"/>
                </a:lnTo>
                <a:lnTo>
                  <a:pt x="105974" y="102000"/>
                </a:lnTo>
                <a:lnTo>
                  <a:pt x="105974" y="102000"/>
                </a:lnTo>
                <a:lnTo>
                  <a:pt x="105974" y="98000"/>
                </a:lnTo>
                <a:lnTo>
                  <a:pt x="104415" y="98000"/>
                </a:lnTo>
                <a:lnTo>
                  <a:pt x="104415" y="98000"/>
                </a:lnTo>
                <a:lnTo>
                  <a:pt x="104415" y="98000"/>
                </a:lnTo>
                <a:lnTo>
                  <a:pt x="104415" y="98000"/>
                </a:lnTo>
                <a:lnTo>
                  <a:pt x="104415" y="98000"/>
                </a:lnTo>
                <a:lnTo>
                  <a:pt x="104415" y="98000"/>
                </a:lnTo>
                <a:lnTo>
                  <a:pt x="104415" y="98000"/>
                </a:lnTo>
                <a:lnTo>
                  <a:pt x="104415" y="102000"/>
                </a:lnTo>
                <a:lnTo>
                  <a:pt x="104415" y="102000"/>
                </a:lnTo>
                <a:lnTo>
                  <a:pt x="104415" y="102000"/>
                </a:lnTo>
                <a:lnTo>
                  <a:pt x="104415" y="102000"/>
                </a:lnTo>
                <a:lnTo>
                  <a:pt x="104415" y="106000"/>
                </a:lnTo>
                <a:lnTo>
                  <a:pt x="104415" y="106000"/>
                </a:lnTo>
                <a:lnTo>
                  <a:pt x="104415" y="106000"/>
                </a:lnTo>
                <a:lnTo>
                  <a:pt x="104415" y="106000"/>
                </a:lnTo>
                <a:lnTo>
                  <a:pt x="105974" y="106000"/>
                </a:lnTo>
                <a:lnTo>
                  <a:pt x="105974" y="112000"/>
                </a:lnTo>
                <a:lnTo>
                  <a:pt x="105974" y="112000"/>
                </a:lnTo>
                <a:lnTo>
                  <a:pt x="105974" y="112000"/>
                </a:lnTo>
                <a:lnTo>
                  <a:pt x="105974" y="112000"/>
                </a:lnTo>
                <a:lnTo>
                  <a:pt x="108311" y="112000"/>
                </a:lnTo>
                <a:lnTo>
                  <a:pt x="108311" y="112000"/>
                </a:lnTo>
                <a:lnTo>
                  <a:pt x="108311" y="116000"/>
                </a:lnTo>
                <a:lnTo>
                  <a:pt x="108311" y="116000"/>
                </a:lnTo>
                <a:lnTo>
                  <a:pt x="105974" y="116000"/>
                </a:lnTo>
                <a:lnTo>
                  <a:pt x="105974" y="116000"/>
                </a:lnTo>
                <a:lnTo>
                  <a:pt x="105974" y="116000"/>
                </a:lnTo>
                <a:lnTo>
                  <a:pt x="104415" y="116000"/>
                </a:lnTo>
                <a:lnTo>
                  <a:pt x="104415" y="116000"/>
                </a:lnTo>
                <a:lnTo>
                  <a:pt x="104415" y="116000"/>
                </a:lnTo>
                <a:lnTo>
                  <a:pt x="104415" y="116000"/>
                </a:lnTo>
                <a:lnTo>
                  <a:pt x="104415" y="116000"/>
                </a:lnTo>
                <a:lnTo>
                  <a:pt x="104415" y="112000"/>
                </a:lnTo>
                <a:lnTo>
                  <a:pt x="104415" y="112000"/>
                </a:lnTo>
                <a:lnTo>
                  <a:pt x="102857" y="112000"/>
                </a:lnTo>
                <a:lnTo>
                  <a:pt x="102857" y="112000"/>
                </a:lnTo>
                <a:lnTo>
                  <a:pt x="102857" y="112000"/>
                </a:lnTo>
                <a:lnTo>
                  <a:pt x="102857" y="112000"/>
                </a:lnTo>
                <a:lnTo>
                  <a:pt x="102857" y="112000"/>
                </a:lnTo>
                <a:lnTo>
                  <a:pt x="102857" y="112000"/>
                </a:lnTo>
                <a:lnTo>
                  <a:pt x="101298" y="112000"/>
                </a:lnTo>
                <a:lnTo>
                  <a:pt x="101298" y="112000"/>
                </a:lnTo>
                <a:lnTo>
                  <a:pt x="101298" y="112000"/>
                </a:lnTo>
                <a:lnTo>
                  <a:pt x="101298" y="112000"/>
                </a:lnTo>
                <a:lnTo>
                  <a:pt x="101298" y="112000"/>
                </a:lnTo>
                <a:lnTo>
                  <a:pt x="99740" y="112000"/>
                </a:lnTo>
                <a:lnTo>
                  <a:pt x="99740" y="112000"/>
                </a:lnTo>
                <a:lnTo>
                  <a:pt x="99740" y="112000"/>
                </a:lnTo>
                <a:lnTo>
                  <a:pt x="99740" y="112000"/>
                </a:lnTo>
                <a:lnTo>
                  <a:pt x="99740" y="112000"/>
                </a:lnTo>
                <a:lnTo>
                  <a:pt x="99740" y="106000"/>
                </a:lnTo>
                <a:lnTo>
                  <a:pt x="97402" y="106000"/>
                </a:lnTo>
                <a:lnTo>
                  <a:pt x="97402" y="106000"/>
                </a:lnTo>
                <a:lnTo>
                  <a:pt x="97402" y="106000"/>
                </a:lnTo>
                <a:lnTo>
                  <a:pt x="97402" y="106000"/>
                </a:lnTo>
                <a:lnTo>
                  <a:pt x="97402" y="106000"/>
                </a:lnTo>
                <a:lnTo>
                  <a:pt x="95844" y="106000"/>
                </a:lnTo>
                <a:lnTo>
                  <a:pt x="95844" y="106000"/>
                </a:lnTo>
                <a:lnTo>
                  <a:pt x="95844" y="106000"/>
                </a:lnTo>
                <a:lnTo>
                  <a:pt x="95844" y="102000"/>
                </a:lnTo>
                <a:lnTo>
                  <a:pt x="95844" y="102000"/>
                </a:lnTo>
                <a:lnTo>
                  <a:pt x="94285" y="102000"/>
                </a:lnTo>
                <a:lnTo>
                  <a:pt x="94285" y="102000"/>
                </a:lnTo>
                <a:lnTo>
                  <a:pt x="94285" y="102000"/>
                </a:lnTo>
                <a:lnTo>
                  <a:pt x="94285" y="106000"/>
                </a:lnTo>
                <a:lnTo>
                  <a:pt x="94285" y="106000"/>
                </a:lnTo>
                <a:lnTo>
                  <a:pt x="92727" y="106000"/>
                </a:lnTo>
                <a:lnTo>
                  <a:pt x="92727" y="106000"/>
                </a:lnTo>
                <a:lnTo>
                  <a:pt x="92727" y="106000"/>
                </a:lnTo>
                <a:lnTo>
                  <a:pt x="92727" y="106000"/>
                </a:lnTo>
                <a:lnTo>
                  <a:pt x="92727" y="106000"/>
                </a:lnTo>
                <a:lnTo>
                  <a:pt x="92727" y="106000"/>
                </a:lnTo>
                <a:lnTo>
                  <a:pt x="92727" y="102000"/>
                </a:lnTo>
                <a:lnTo>
                  <a:pt x="92727" y="102000"/>
                </a:lnTo>
                <a:lnTo>
                  <a:pt x="92727" y="102000"/>
                </a:lnTo>
                <a:lnTo>
                  <a:pt x="92727" y="102000"/>
                </a:lnTo>
                <a:lnTo>
                  <a:pt x="92727" y="102000"/>
                </a:lnTo>
                <a:lnTo>
                  <a:pt x="92727" y="102000"/>
                </a:lnTo>
                <a:lnTo>
                  <a:pt x="92727" y="102000"/>
                </a:lnTo>
                <a:lnTo>
                  <a:pt x="92727" y="98000"/>
                </a:lnTo>
                <a:lnTo>
                  <a:pt x="92727" y="98000"/>
                </a:lnTo>
                <a:lnTo>
                  <a:pt x="92727" y="98000"/>
                </a:lnTo>
                <a:lnTo>
                  <a:pt x="92727" y="98000"/>
                </a:lnTo>
                <a:lnTo>
                  <a:pt x="91168" y="98000"/>
                </a:lnTo>
                <a:lnTo>
                  <a:pt x="91168" y="98000"/>
                </a:lnTo>
                <a:lnTo>
                  <a:pt x="91168" y="98000"/>
                </a:lnTo>
                <a:lnTo>
                  <a:pt x="91168" y="98000"/>
                </a:lnTo>
                <a:lnTo>
                  <a:pt x="88831" y="98000"/>
                </a:lnTo>
                <a:lnTo>
                  <a:pt x="88831" y="98000"/>
                </a:lnTo>
                <a:lnTo>
                  <a:pt x="88831" y="98000"/>
                </a:lnTo>
                <a:lnTo>
                  <a:pt x="88831" y="102000"/>
                </a:lnTo>
                <a:lnTo>
                  <a:pt x="88831" y="102000"/>
                </a:lnTo>
                <a:lnTo>
                  <a:pt x="88831" y="102000"/>
                </a:lnTo>
                <a:lnTo>
                  <a:pt x="87272" y="102000"/>
                </a:lnTo>
                <a:lnTo>
                  <a:pt x="87272" y="102000"/>
                </a:lnTo>
                <a:lnTo>
                  <a:pt x="87272" y="102000"/>
                </a:lnTo>
                <a:lnTo>
                  <a:pt x="87272" y="102000"/>
                </a:lnTo>
                <a:lnTo>
                  <a:pt x="87272" y="102000"/>
                </a:lnTo>
                <a:lnTo>
                  <a:pt x="85714" y="102000"/>
                </a:lnTo>
                <a:lnTo>
                  <a:pt x="85714" y="106000"/>
                </a:lnTo>
                <a:lnTo>
                  <a:pt x="85714" y="106000"/>
                </a:lnTo>
                <a:lnTo>
                  <a:pt x="85714" y="106000"/>
                </a:lnTo>
                <a:lnTo>
                  <a:pt x="85714" y="102000"/>
                </a:lnTo>
                <a:lnTo>
                  <a:pt x="84155" y="102000"/>
                </a:lnTo>
                <a:lnTo>
                  <a:pt x="84155" y="102000"/>
                </a:lnTo>
                <a:lnTo>
                  <a:pt x="84155" y="102000"/>
                </a:lnTo>
                <a:lnTo>
                  <a:pt x="84155" y="102000"/>
                </a:lnTo>
                <a:lnTo>
                  <a:pt x="84155" y="102000"/>
                </a:lnTo>
                <a:lnTo>
                  <a:pt x="82597" y="102000"/>
                </a:lnTo>
                <a:lnTo>
                  <a:pt x="82597" y="102000"/>
                </a:lnTo>
                <a:lnTo>
                  <a:pt x="82597" y="102000"/>
                </a:lnTo>
                <a:lnTo>
                  <a:pt x="82597" y="102000"/>
                </a:lnTo>
                <a:lnTo>
                  <a:pt x="82597" y="102000"/>
                </a:lnTo>
                <a:lnTo>
                  <a:pt x="80259" y="102000"/>
                </a:lnTo>
                <a:lnTo>
                  <a:pt x="80259" y="102000"/>
                </a:lnTo>
                <a:lnTo>
                  <a:pt x="80259" y="102000"/>
                </a:lnTo>
                <a:lnTo>
                  <a:pt x="80259" y="98000"/>
                </a:lnTo>
                <a:lnTo>
                  <a:pt x="78701" y="98000"/>
                </a:lnTo>
                <a:lnTo>
                  <a:pt x="78701" y="98000"/>
                </a:lnTo>
                <a:lnTo>
                  <a:pt x="78701" y="98000"/>
                </a:lnTo>
                <a:lnTo>
                  <a:pt x="78701" y="98000"/>
                </a:lnTo>
                <a:lnTo>
                  <a:pt x="77142" y="98000"/>
                </a:lnTo>
                <a:lnTo>
                  <a:pt x="77142" y="98000"/>
                </a:lnTo>
                <a:lnTo>
                  <a:pt x="77142" y="98000"/>
                </a:lnTo>
                <a:lnTo>
                  <a:pt x="77142" y="98000"/>
                </a:lnTo>
                <a:lnTo>
                  <a:pt x="75584" y="98000"/>
                </a:lnTo>
                <a:lnTo>
                  <a:pt x="75584" y="98000"/>
                </a:lnTo>
                <a:lnTo>
                  <a:pt x="75584" y="98000"/>
                </a:lnTo>
                <a:lnTo>
                  <a:pt x="75584" y="98000"/>
                </a:lnTo>
                <a:lnTo>
                  <a:pt x="75584" y="102000"/>
                </a:lnTo>
                <a:lnTo>
                  <a:pt x="75584" y="102000"/>
                </a:lnTo>
                <a:lnTo>
                  <a:pt x="75584" y="102000"/>
                </a:lnTo>
                <a:lnTo>
                  <a:pt x="74025" y="102000"/>
                </a:lnTo>
                <a:lnTo>
                  <a:pt x="74025" y="102000"/>
                </a:lnTo>
                <a:lnTo>
                  <a:pt x="74025" y="102000"/>
                </a:lnTo>
                <a:lnTo>
                  <a:pt x="74025" y="102000"/>
                </a:lnTo>
                <a:lnTo>
                  <a:pt x="74025" y="102000"/>
                </a:lnTo>
                <a:lnTo>
                  <a:pt x="71688" y="102000"/>
                </a:lnTo>
                <a:lnTo>
                  <a:pt x="71688" y="102000"/>
                </a:lnTo>
                <a:lnTo>
                  <a:pt x="71688" y="98000"/>
                </a:lnTo>
                <a:lnTo>
                  <a:pt x="71688" y="98000"/>
                </a:lnTo>
                <a:lnTo>
                  <a:pt x="71688" y="98000"/>
                </a:lnTo>
                <a:lnTo>
                  <a:pt x="71688" y="98000"/>
                </a:lnTo>
                <a:lnTo>
                  <a:pt x="70129" y="98000"/>
                </a:lnTo>
                <a:lnTo>
                  <a:pt x="70129" y="98000"/>
                </a:lnTo>
                <a:lnTo>
                  <a:pt x="70129" y="98000"/>
                </a:lnTo>
                <a:lnTo>
                  <a:pt x="68571" y="98000"/>
                </a:lnTo>
                <a:lnTo>
                  <a:pt x="68571" y="98000"/>
                </a:lnTo>
                <a:lnTo>
                  <a:pt x="68571" y="98000"/>
                </a:lnTo>
                <a:lnTo>
                  <a:pt x="68571" y="98000"/>
                </a:lnTo>
                <a:lnTo>
                  <a:pt x="67012" y="98000"/>
                </a:lnTo>
                <a:lnTo>
                  <a:pt x="67012" y="98000"/>
                </a:lnTo>
                <a:lnTo>
                  <a:pt x="67012" y="98000"/>
                </a:lnTo>
                <a:lnTo>
                  <a:pt x="67012" y="98000"/>
                </a:lnTo>
                <a:lnTo>
                  <a:pt x="67012" y="98000"/>
                </a:lnTo>
                <a:lnTo>
                  <a:pt x="65454" y="98000"/>
                </a:lnTo>
                <a:lnTo>
                  <a:pt x="65454" y="98000"/>
                </a:lnTo>
                <a:lnTo>
                  <a:pt x="65454" y="98000"/>
                </a:lnTo>
                <a:lnTo>
                  <a:pt x="65454" y="94000"/>
                </a:lnTo>
                <a:lnTo>
                  <a:pt x="63116" y="94000"/>
                </a:lnTo>
                <a:lnTo>
                  <a:pt x="63116" y="94000"/>
                </a:lnTo>
                <a:lnTo>
                  <a:pt x="63116" y="94000"/>
                </a:lnTo>
                <a:lnTo>
                  <a:pt x="63116" y="94000"/>
                </a:lnTo>
                <a:lnTo>
                  <a:pt x="61558" y="94000"/>
                </a:lnTo>
                <a:lnTo>
                  <a:pt x="61558" y="94000"/>
                </a:lnTo>
                <a:lnTo>
                  <a:pt x="61558" y="94000"/>
                </a:lnTo>
                <a:lnTo>
                  <a:pt x="61558" y="94000"/>
                </a:lnTo>
                <a:lnTo>
                  <a:pt x="61558" y="94000"/>
                </a:lnTo>
                <a:lnTo>
                  <a:pt x="61558" y="94000"/>
                </a:lnTo>
                <a:lnTo>
                  <a:pt x="60000" y="94000"/>
                </a:lnTo>
                <a:lnTo>
                  <a:pt x="60000" y="94000"/>
                </a:lnTo>
                <a:lnTo>
                  <a:pt x="60000" y="94000"/>
                </a:lnTo>
                <a:lnTo>
                  <a:pt x="60000" y="94000"/>
                </a:lnTo>
                <a:lnTo>
                  <a:pt x="58441" y="94000"/>
                </a:lnTo>
                <a:lnTo>
                  <a:pt x="58441" y="90000"/>
                </a:lnTo>
                <a:lnTo>
                  <a:pt x="58441" y="90000"/>
                </a:lnTo>
                <a:lnTo>
                  <a:pt x="58441" y="90000"/>
                </a:lnTo>
                <a:lnTo>
                  <a:pt x="58441" y="90000"/>
                </a:lnTo>
                <a:lnTo>
                  <a:pt x="58441" y="90000"/>
                </a:lnTo>
                <a:lnTo>
                  <a:pt x="56883" y="90000"/>
                </a:lnTo>
                <a:lnTo>
                  <a:pt x="56883" y="90000"/>
                </a:lnTo>
                <a:lnTo>
                  <a:pt x="56883" y="90000"/>
                </a:lnTo>
                <a:lnTo>
                  <a:pt x="56883" y="90000"/>
                </a:lnTo>
                <a:lnTo>
                  <a:pt x="56883" y="84000"/>
                </a:lnTo>
                <a:lnTo>
                  <a:pt x="56883" y="84000"/>
                </a:lnTo>
                <a:lnTo>
                  <a:pt x="54545" y="84000"/>
                </a:lnTo>
                <a:lnTo>
                  <a:pt x="54545" y="84000"/>
                </a:lnTo>
                <a:lnTo>
                  <a:pt x="54545" y="84000"/>
                </a:lnTo>
                <a:lnTo>
                  <a:pt x="54545" y="84000"/>
                </a:lnTo>
                <a:lnTo>
                  <a:pt x="52987" y="84000"/>
                </a:lnTo>
                <a:lnTo>
                  <a:pt x="52987" y="84000"/>
                </a:lnTo>
                <a:lnTo>
                  <a:pt x="52987" y="84000"/>
                </a:lnTo>
                <a:lnTo>
                  <a:pt x="52987" y="84000"/>
                </a:lnTo>
                <a:lnTo>
                  <a:pt x="52987" y="84000"/>
                </a:lnTo>
                <a:lnTo>
                  <a:pt x="51428" y="84000"/>
                </a:lnTo>
                <a:lnTo>
                  <a:pt x="51428" y="84000"/>
                </a:lnTo>
                <a:lnTo>
                  <a:pt x="51428" y="80000"/>
                </a:lnTo>
                <a:lnTo>
                  <a:pt x="51428" y="80000"/>
                </a:lnTo>
                <a:lnTo>
                  <a:pt x="49870" y="80000"/>
                </a:lnTo>
                <a:lnTo>
                  <a:pt x="49870" y="80000"/>
                </a:lnTo>
                <a:lnTo>
                  <a:pt x="49870" y="80000"/>
                </a:lnTo>
                <a:lnTo>
                  <a:pt x="49870" y="80000"/>
                </a:lnTo>
                <a:lnTo>
                  <a:pt x="48311" y="80000"/>
                </a:lnTo>
                <a:lnTo>
                  <a:pt x="48311" y="80000"/>
                </a:lnTo>
                <a:lnTo>
                  <a:pt x="48311" y="80000"/>
                </a:lnTo>
                <a:lnTo>
                  <a:pt x="48311" y="80000"/>
                </a:lnTo>
                <a:lnTo>
                  <a:pt x="48311" y="80000"/>
                </a:lnTo>
                <a:lnTo>
                  <a:pt x="48311" y="80000"/>
                </a:lnTo>
                <a:lnTo>
                  <a:pt x="45974" y="80000"/>
                </a:lnTo>
                <a:lnTo>
                  <a:pt x="45974" y="80000"/>
                </a:lnTo>
                <a:lnTo>
                  <a:pt x="45974" y="80000"/>
                </a:lnTo>
                <a:lnTo>
                  <a:pt x="44415" y="80000"/>
                </a:lnTo>
                <a:lnTo>
                  <a:pt x="44415" y="80000"/>
                </a:lnTo>
                <a:lnTo>
                  <a:pt x="44415" y="80000"/>
                </a:lnTo>
                <a:lnTo>
                  <a:pt x="44415" y="80000"/>
                </a:lnTo>
                <a:lnTo>
                  <a:pt x="44415" y="80000"/>
                </a:lnTo>
                <a:lnTo>
                  <a:pt x="44415" y="80000"/>
                </a:lnTo>
                <a:lnTo>
                  <a:pt x="44415" y="80000"/>
                </a:lnTo>
                <a:lnTo>
                  <a:pt x="44415" y="80000"/>
                </a:lnTo>
                <a:lnTo>
                  <a:pt x="42857" y="80000"/>
                </a:lnTo>
                <a:lnTo>
                  <a:pt x="42857" y="80000"/>
                </a:lnTo>
                <a:lnTo>
                  <a:pt x="42857" y="80000"/>
                </a:lnTo>
                <a:lnTo>
                  <a:pt x="42857" y="80000"/>
                </a:lnTo>
                <a:lnTo>
                  <a:pt x="42857" y="80000"/>
                </a:lnTo>
                <a:lnTo>
                  <a:pt x="41298" y="80000"/>
                </a:lnTo>
                <a:lnTo>
                  <a:pt x="41298" y="80000"/>
                </a:lnTo>
                <a:lnTo>
                  <a:pt x="41298" y="80000"/>
                </a:lnTo>
                <a:lnTo>
                  <a:pt x="41298" y="80000"/>
                </a:lnTo>
                <a:lnTo>
                  <a:pt x="41298" y="80000"/>
                </a:lnTo>
                <a:lnTo>
                  <a:pt x="39740" y="80000"/>
                </a:lnTo>
                <a:lnTo>
                  <a:pt x="39740" y="80000"/>
                </a:lnTo>
                <a:lnTo>
                  <a:pt x="39740" y="80000"/>
                </a:lnTo>
                <a:lnTo>
                  <a:pt x="39740" y="80000"/>
                </a:lnTo>
                <a:lnTo>
                  <a:pt x="39740" y="80000"/>
                </a:lnTo>
                <a:lnTo>
                  <a:pt x="39740" y="80000"/>
                </a:lnTo>
                <a:lnTo>
                  <a:pt x="39740" y="80000"/>
                </a:lnTo>
                <a:lnTo>
                  <a:pt x="37402" y="80000"/>
                </a:lnTo>
                <a:lnTo>
                  <a:pt x="37402" y="84000"/>
                </a:lnTo>
                <a:lnTo>
                  <a:pt x="37402" y="84000"/>
                </a:lnTo>
                <a:lnTo>
                  <a:pt x="37402" y="84000"/>
                </a:lnTo>
                <a:lnTo>
                  <a:pt x="37402" y="84000"/>
                </a:lnTo>
                <a:lnTo>
                  <a:pt x="35844" y="84000"/>
                </a:lnTo>
                <a:lnTo>
                  <a:pt x="35844" y="84000"/>
                </a:lnTo>
                <a:lnTo>
                  <a:pt x="35844" y="84000"/>
                </a:lnTo>
                <a:lnTo>
                  <a:pt x="34285" y="84000"/>
                </a:lnTo>
                <a:lnTo>
                  <a:pt x="34285" y="84000"/>
                </a:lnTo>
                <a:lnTo>
                  <a:pt x="34285" y="80000"/>
                </a:lnTo>
                <a:lnTo>
                  <a:pt x="34285" y="80000"/>
                </a:lnTo>
                <a:lnTo>
                  <a:pt x="34285" y="80000"/>
                </a:lnTo>
                <a:lnTo>
                  <a:pt x="32727" y="80000"/>
                </a:lnTo>
                <a:lnTo>
                  <a:pt x="32727" y="80000"/>
                </a:lnTo>
                <a:lnTo>
                  <a:pt x="32727" y="80000"/>
                </a:lnTo>
                <a:lnTo>
                  <a:pt x="32727" y="80000"/>
                </a:lnTo>
                <a:lnTo>
                  <a:pt x="32727" y="80000"/>
                </a:lnTo>
                <a:lnTo>
                  <a:pt x="31168" y="80000"/>
                </a:lnTo>
                <a:lnTo>
                  <a:pt x="31168" y="80000"/>
                </a:lnTo>
                <a:lnTo>
                  <a:pt x="31168" y="80000"/>
                </a:lnTo>
                <a:lnTo>
                  <a:pt x="31168" y="80000"/>
                </a:lnTo>
                <a:lnTo>
                  <a:pt x="28831" y="80000"/>
                </a:lnTo>
                <a:lnTo>
                  <a:pt x="28831" y="80000"/>
                </a:lnTo>
                <a:lnTo>
                  <a:pt x="28831" y="80000"/>
                </a:lnTo>
                <a:lnTo>
                  <a:pt x="28831" y="76000"/>
                </a:lnTo>
                <a:lnTo>
                  <a:pt x="28831" y="76000"/>
                </a:lnTo>
                <a:lnTo>
                  <a:pt x="28831" y="76000"/>
                </a:lnTo>
                <a:lnTo>
                  <a:pt x="27272" y="76000"/>
                </a:lnTo>
                <a:lnTo>
                  <a:pt x="27272" y="76000"/>
                </a:lnTo>
                <a:lnTo>
                  <a:pt x="27272" y="76000"/>
                </a:lnTo>
                <a:lnTo>
                  <a:pt x="27272" y="76000"/>
                </a:lnTo>
                <a:lnTo>
                  <a:pt x="27272" y="72000"/>
                </a:lnTo>
                <a:lnTo>
                  <a:pt x="27272" y="72000"/>
                </a:lnTo>
                <a:lnTo>
                  <a:pt x="25714" y="72000"/>
                </a:lnTo>
                <a:lnTo>
                  <a:pt x="25714" y="72000"/>
                </a:lnTo>
                <a:lnTo>
                  <a:pt x="25714" y="72000"/>
                </a:lnTo>
                <a:lnTo>
                  <a:pt x="25714" y="72000"/>
                </a:lnTo>
                <a:lnTo>
                  <a:pt x="24155" y="72000"/>
                </a:lnTo>
                <a:lnTo>
                  <a:pt x="24155" y="72000"/>
                </a:lnTo>
                <a:lnTo>
                  <a:pt x="24155" y="72000"/>
                </a:lnTo>
                <a:lnTo>
                  <a:pt x="24155" y="72000"/>
                </a:lnTo>
                <a:lnTo>
                  <a:pt x="22597" y="72000"/>
                </a:lnTo>
                <a:lnTo>
                  <a:pt x="22597" y="72000"/>
                </a:lnTo>
                <a:lnTo>
                  <a:pt x="22597" y="72000"/>
                </a:lnTo>
                <a:lnTo>
                  <a:pt x="22597" y="72000"/>
                </a:lnTo>
                <a:lnTo>
                  <a:pt x="22597" y="72000"/>
                </a:lnTo>
                <a:lnTo>
                  <a:pt x="20259" y="72000"/>
                </a:lnTo>
                <a:lnTo>
                  <a:pt x="20259" y="72000"/>
                </a:lnTo>
                <a:lnTo>
                  <a:pt x="20259" y="72000"/>
                </a:lnTo>
                <a:lnTo>
                  <a:pt x="18701" y="72000"/>
                </a:lnTo>
                <a:lnTo>
                  <a:pt x="18701" y="72000"/>
                </a:lnTo>
                <a:lnTo>
                  <a:pt x="18701" y="72000"/>
                </a:lnTo>
                <a:lnTo>
                  <a:pt x="18701" y="72000"/>
                </a:lnTo>
                <a:lnTo>
                  <a:pt x="17142" y="72000"/>
                </a:lnTo>
                <a:lnTo>
                  <a:pt x="17142" y="72000"/>
                </a:lnTo>
                <a:lnTo>
                  <a:pt x="17142" y="66000"/>
                </a:lnTo>
                <a:lnTo>
                  <a:pt x="17142" y="66000"/>
                </a:lnTo>
                <a:lnTo>
                  <a:pt x="17142" y="72000"/>
                </a:lnTo>
                <a:lnTo>
                  <a:pt x="17142" y="72000"/>
                </a:lnTo>
                <a:lnTo>
                  <a:pt x="17142" y="66000"/>
                </a:lnTo>
                <a:lnTo>
                  <a:pt x="15584" y="66000"/>
                </a:lnTo>
                <a:lnTo>
                  <a:pt x="15584" y="66000"/>
                </a:lnTo>
                <a:lnTo>
                  <a:pt x="15584" y="66000"/>
                </a:lnTo>
                <a:lnTo>
                  <a:pt x="15584" y="66000"/>
                </a:lnTo>
                <a:lnTo>
                  <a:pt x="15584" y="66000"/>
                </a:lnTo>
                <a:lnTo>
                  <a:pt x="14025" y="66000"/>
                </a:lnTo>
                <a:lnTo>
                  <a:pt x="14025" y="66000"/>
                </a:lnTo>
                <a:lnTo>
                  <a:pt x="14025" y="66000"/>
                </a:lnTo>
                <a:lnTo>
                  <a:pt x="14025" y="66000"/>
                </a:lnTo>
                <a:lnTo>
                  <a:pt x="14025" y="62000"/>
                </a:lnTo>
                <a:lnTo>
                  <a:pt x="14025" y="62000"/>
                </a:lnTo>
                <a:lnTo>
                  <a:pt x="14025" y="62000"/>
                </a:lnTo>
                <a:lnTo>
                  <a:pt x="14025" y="62000"/>
                </a:lnTo>
                <a:lnTo>
                  <a:pt x="14025" y="58000"/>
                </a:lnTo>
                <a:lnTo>
                  <a:pt x="15584" y="58000"/>
                </a:lnTo>
                <a:lnTo>
                  <a:pt x="15584" y="58000"/>
                </a:lnTo>
                <a:lnTo>
                  <a:pt x="15584" y="58000"/>
                </a:lnTo>
                <a:lnTo>
                  <a:pt x="15584" y="58000"/>
                </a:lnTo>
                <a:lnTo>
                  <a:pt x="15584" y="58000"/>
                </a:lnTo>
                <a:lnTo>
                  <a:pt x="15584" y="54000"/>
                </a:lnTo>
                <a:lnTo>
                  <a:pt x="15584" y="54000"/>
                </a:lnTo>
                <a:lnTo>
                  <a:pt x="15584" y="54000"/>
                </a:lnTo>
                <a:lnTo>
                  <a:pt x="15584" y="54000"/>
                </a:lnTo>
                <a:lnTo>
                  <a:pt x="14025" y="54000"/>
                </a:lnTo>
                <a:lnTo>
                  <a:pt x="14025" y="54000"/>
                </a:lnTo>
                <a:lnTo>
                  <a:pt x="14025" y="54000"/>
                </a:lnTo>
                <a:lnTo>
                  <a:pt x="14025" y="54000"/>
                </a:lnTo>
                <a:lnTo>
                  <a:pt x="11688" y="54000"/>
                </a:lnTo>
                <a:lnTo>
                  <a:pt x="11688" y="54000"/>
                </a:lnTo>
                <a:lnTo>
                  <a:pt x="11688" y="54000"/>
                </a:lnTo>
                <a:lnTo>
                  <a:pt x="11688" y="50000"/>
                </a:lnTo>
                <a:lnTo>
                  <a:pt x="11688" y="50000"/>
                </a:lnTo>
                <a:lnTo>
                  <a:pt x="11688" y="50000"/>
                </a:lnTo>
                <a:lnTo>
                  <a:pt x="11688" y="50000"/>
                </a:lnTo>
                <a:lnTo>
                  <a:pt x="10129" y="50000"/>
                </a:lnTo>
                <a:lnTo>
                  <a:pt x="10129" y="50000"/>
                </a:lnTo>
                <a:lnTo>
                  <a:pt x="10129" y="50000"/>
                </a:lnTo>
                <a:lnTo>
                  <a:pt x="10129" y="50000"/>
                </a:lnTo>
                <a:lnTo>
                  <a:pt x="8571" y="50000"/>
                </a:lnTo>
                <a:lnTo>
                  <a:pt x="8571" y="50000"/>
                </a:lnTo>
                <a:lnTo>
                  <a:pt x="8571" y="50000"/>
                </a:lnTo>
                <a:lnTo>
                  <a:pt x="8571" y="50000"/>
                </a:lnTo>
                <a:lnTo>
                  <a:pt x="8571" y="50000"/>
                </a:lnTo>
                <a:lnTo>
                  <a:pt x="7012" y="50000"/>
                </a:lnTo>
                <a:lnTo>
                  <a:pt x="7012" y="50000"/>
                </a:lnTo>
                <a:lnTo>
                  <a:pt x="7012" y="50000"/>
                </a:lnTo>
                <a:lnTo>
                  <a:pt x="7012" y="50000"/>
                </a:lnTo>
                <a:lnTo>
                  <a:pt x="5454" y="50000"/>
                </a:lnTo>
                <a:lnTo>
                  <a:pt x="5454" y="50000"/>
                </a:lnTo>
                <a:lnTo>
                  <a:pt x="5454" y="50000"/>
                </a:lnTo>
                <a:lnTo>
                  <a:pt x="3116" y="50000"/>
                </a:lnTo>
                <a:lnTo>
                  <a:pt x="3116" y="50000"/>
                </a:lnTo>
                <a:lnTo>
                  <a:pt x="3116" y="50000"/>
                </a:lnTo>
                <a:lnTo>
                  <a:pt x="3116" y="50000"/>
                </a:lnTo>
                <a:lnTo>
                  <a:pt x="3116" y="50000"/>
                </a:lnTo>
                <a:lnTo>
                  <a:pt x="1558" y="50000"/>
                </a:lnTo>
                <a:lnTo>
                  <a:pt x="1558" y="50000"/>
                </a:lnTo>
                <a:lnTo>
                  <a:pt x="1558" y="50000"/>
                </a:lnTo>
                <a:lnTo>
                  <a:pt x="1558" y="50000"/>
                </a:lnTo>
                <a:lnTo>
                  <a:pt x="1558" y="50000"/>
                </a:lnTo>
                <a:lnTo>
                  <a:pt x="1558" y="50000"/>
                </a:lnTo>
                <a:lnTo>
                  <a:pt x="1558" y="44000"/>
                </a:lnTo>
                <a:lnTo>
                  <a:pt x="1558" y="44000"/>
                </a:lnTo>
                <a:lnTo>
                  <a:pt x="1558" y="44000"/>
                </a:lnTo>
                <a:lnTo>
                  <a:pt x="1558" y="44000"/>
                </a:lnTo>
                <a:lnTo>
                  <a:pt x="0" y="44000"/>
                </a:lnTo>
                <a:lnTo>
                  <a:pt x="0" y="44000"/>
                </a:lnTo>
                <a:lnTo>
                  <a:pt x="0" y="40000"/>
                </a:lnTo>
                <a:lnTo>
                  <a:pt x="0" y="40000"/>
                </a:lnTo>
                <a:lnTo>
                  <a:pt x="0" y="40000"/>
                </a:lnTo>
                <a:lnTo>
                  <a:pt x="0" y="40000"/>
                </a:lnTo>
                <a:lnTo>
                  <a:pt x="1558" y="40000"/>
                </a:lnTo>
                <a:lnTo>
                  <a:pt x="1558" y="40000"/>
                </a:lnTo>
                <a:lnTo>
                  <a:pt x="1558" y="36000"/>
                </a:lnTo>
                <a:lnTo>
                  <a:pt x="1558" y="36000"/>
                </a:lnTo>
                <a:lnTo>
                  <a:pt x="1558" y="36000"/>
                </a:lnTo>
                <a:lnTo>
                  <a:pt x="1558" y="40000"/>
                </a:lnTo>
                <a:lnTo>
                  <a:pt x="1558" y="40000"/>
                </a:lnTo>
                <a:lnTo>
                  <a:pt x="1558" y="40000"/>
                </a:lnTo>
                <a:lnTo>
                  <a:pt x="3116" y="40000"/>
                </a:lnTo>
                <a:lnTo>
                  <a:pt x="3116" y="40000"/>
                </a:lnTo>
                <a:lnTo>
                  <a:pt x="3116" y="40000"/>
                </a:lnTo>
                <a:lnTo>
                  <a:pt x="3116" y="44000"/>
                </a:lnTo>
                <a:lnTo>
                  <a:pt x="3116" y="44000"/>
                </a:lnTo>
                <a:lnTo>
                  <a:pt x="3116" y="44000"/>
                </a:lnTo>
                <a:lnTo>
                  <a:pt x="3116" y="44000"/>
                </a:lnTo>
                <a:lnTo>
                  <a:pt x="5454" y="44000"/>
                </a:lnTo>
                <a:lnTo>
                  <a:pt x="5454" y="44000"/>
                </a:lnTo>
                <a:lnTo>
                  <a:pt x="5454" y="44000"/>
                </a:lnTo>
                <a:lnTo>
                  <a:pt x="5454" y="44000"/>
                </a:lnTo>
                <a:lnTo>
                  <a:pt x="5454" y="40000"/>
                </a:lnTo>
                <a:lnTo>
                  <a:pt x="5454" y="40000"/>
                </a:lnTo>
                <a:lnTo>
                  <a:pt x="5454" y="40000"/>
                </a:lnTo>
                <a:lnTo>
                  <a:pt x="5454" y="40000"/>
                </a:lnTo>
                <a:lnTo>
                  <a:pt x="5454" y="36000"/>
                </a:lnTo>
                <a:lnTo>
                  <a:pt x="7012" y="36000"/>
                </a:lnTo>
                <a:lnTo>
                  <a:pt x="7012" y="36000"/>
                </a:lnTo>
                <a:lnTo>
                  <a:pt x="7012" y="36000"/>
                </a:lnTo>
                <a:lnTo>
                  <a:pt x="7012" y="36000"/>
                </a:lnTo>
                <a:lnTo>
                  <a:pt x="7012" y="36000"/>
                </a:lnTo>
                <a:lnTo>
                  <a:pt x="8571" y="36000"/>
                </a:lnTo>
                <a:lnTo>
                  <a:pt x="8571" y="36000"/>
                </a:lnTo>
                <a:lnTo>
                  <a:pt x="8571" y="32000"/>
                </a:lnTo>
                <a:lnTo>
                  <a:pt x="8571" y="32000"/>
                </a:lnTo>
                <a:lnTo>
                  <a:pt x="8571" y="32000"/>
                </a:lnTo>
                <a:lnTo>
                  <a:pt x="8571" y="28000"/>
                </a:lnTo>
                <a:lnTo>
                  <a:pt x="8571" y="28000"/>
                </a:lnTo>
                <a:lnTo>
                  <a:pt x="8571" y="28000"/>
                </a:lnTo>
                <a:lnTo>
                  <a:pt x="8571" y="28000"/>
                </a:lnTo>
                <a:lnTo>
                  <a:pt x="8571" y="22000"/>
                </a:lnTo>
                <a:lnTo>
                  <a:pt x="8571" y="22000"/>
                </a:lnTo>
                <a:lnTo>
                  <a:pt x="8571" y="22000"/>
                </a:lnTo>
                <a:lnTo>
                  <a:pt x="8571" y="22000"/>
                </a:lnTo>
                <a:lnTo>
                  <a:pt x="8571" y="22000"/>
                </a:lnTo>
                <a:lnTo>
                  <a:pt x="8571" y="18000"/>
                </a:lnTo>
                <a:lnTo>
                  <a:pt x="10129" y="18000"/>
                </a:lnTo>
                <a:lnTo>
                  <a:pt x="10129" y="18000"/>
                </a:lnTo>
                <a:lnTo>
                  <a:pt x="10129" y="18000"/>
                </a:lnTo>
                <a:lnTo>
                  <a:pt x="10129" y="18000"/>
                </a:lnTo>
                <a:lnTo>
                  <a:pt x="10129" y="14000"/>
                </a:lnTo>
                <a:lnTo>
                  <a:pt x="10129" y="14000"/>
                </a:lnTo>
                <a:lnTo>
                  <a:pt x="11688" y="14000"/>
                </a:lnTo>
                <a:lnTo>
                  <a:pt x="11688" y="14000"/>
                </a:lnTo>
                <a:lnTo>
                  <a:pt x="11688" y="18000"/>
                </a:lnTo>
                <a:lnTo>
                  <a:pt x="11688" y="18000"/>
                </a:lnTo>
                <a:lnTo>
                  <a:pt x="11688" y="18000"/>
                </a:lnTo>
                <a:lnTo>
                  <a:pt x="14025" y="18000"/>
                </a:lnTo>
                <a:lnTo>
                  <a:pt x="14025" y="18000"/>
                </a:lnTo>
                <a:lnTo>
                  <a:pt x="14025" y="18000"/>
                </a:lnTo>
                <a:lnTo>
                  <a:pt x="14025" y="18000"/>
                </a:lnTo>
                <a:lnTo>
                  <a:pt x="14025" y="18000"/>
                </a:lnTo>
                <a:lnTo>
                  <a:pt x="15584" y="18000"/>
                </a:lnTo>
                <a:lnTo>
                  <a:pt x="15584" y="18000"/>
                </a:lnTo>
                <a:lnTo>
                  <a:pt x="15584" y="18000"/>
                </a:lnTo>
                <a:lnTo>
                  <a:pt x="15584" y="18000"/>
                </a:lnTo>
                <a:lnTo>
                  <a:pt x="17142" y="18000"/>
                </a:lnTo>
                <a:lnTo>
                  <a:pt x="17142" y="18000"/>
                </a:lnTo>
                <a:lnTo>
                  <a:pt x="17142" y="18000"/>
                </a:lnTo>
                <a:lnTo>
                  <a:pt x="17142" y="18000"/>
                </a:lnTo>
                <a:lnTo>
                  <a:pt x="18701" y="18000"/>
                </a:lnTo>
                <a:lnTo>
                  <a:pt x="18701" y="18000"/>
                </a:lnTo>
                <a:lnTo>
                  <a:pt x="17142" y="18000"/>
                </a:lnTo>
                <a:lnTo>
                  <a:pt x="17142" y="18000"/>
                </a:lnTo>
                <a:lnTo>
                  <a:pt x="17142" y="18000"/>
                </a:lnTo>
                <a:lnTo>
                  <a:pt x="17142" y="18000"/>
                </a:lnTo>
                <a:lnTo>
                  <a:pt x="17142" y="18000"/>
                </a:lnTo>
                <a:lnTo>
                  <a:pt x="17142" y="18000"/>
                </a:lnTo>
                <a:lnTo>
                  <a:pt x="15584" y="18000"/>
                </a:lnTo>
                <a:lnTo>
                  <a:pt x="15584" y="18000"/>
                </a:lnTo>
                <a:lnTo>
                  <a:pt x="15584" y="14000"/>
                </a:lnTo>
                <a:lnTo>
                  <a:pt x="15584" y="14000"/>
                </a:lnTo>
                <a:lnTo>
                  <a:pt x="17142" y="14000"/>
                </a:lnTo>
                <a:lnTo>
                  <a:pt x="17142" y="14000"/>
                </a:lnTo>
                <a:lnTo>
                  <a:pt x="15584" y="14000"/>
                </a:lnTo>
                <a:lnTo>
                  <a:pt x="15584" y="14000"/>
                </a:lnTo>
                <a:lnTo>
                  <a:pt x="15584" y="10000"/>
                </a:lnTo>
                <a:lnTo>
                  <a:pt x="15584" y="10000"/>
                </a:lnTo>
                <a:lnTo>
                  <a:pt x="17142" y="10000"/>
                </a:lnTo>
                <a:lnTo>
                  <a:pt x="17142" y="10000"/>
                </a:lnTo>
                <a:lnTo>
                  <a:pt x="15584" y="10000"/>
                </a:lnTo>
                <a:lnTo>
                  <a:pt x="15584" y="10000"/>
                </a:lnTo>
                <a:lnTo>
                  <a:pt x="15584" y="10000"/>
                </a:lnTo>
                <a:lnTo>
                  <a:pt x="15584" y="6000"/>
                </a:lnTo>
                <a:lnTo>
                  <a:pt x="15584" y="6000"/>
                </a:lnTo>
                <a:lnTo>
                  <a:pt x="15584" y="6000"/>
                </a:lnTo>
                <a:lnTo>
                  <a:pt x="15584" y="6000"/>
                </a:lnTo>
                <a:lnTo>
                  <a:pt x="15584" y="6000"/>
                </a:lnTo>
                <a:lnTo>
                  <a:pt x="15584" y="0"/>
                </a:lnTo>
                <a:lnTo>
                  <a:pt x="15584" y="0"/>
                </a:lnTo>
                <a:lnTo>
                  <a:pt x="15584" y="0"/>
                </a:lnTo>
                <a:lnTo>
                  <a:pt x="15584" y="0"/>
                </a:lnTo>
                <a:lnTo>
                  <a:pt x="15584" y="0"/>
                </a:lnTo>
                <a:lnTo>
                  <a:pt x="15584" y="0"/>
                </a:lnTo>
                <a:lnTo>
                  <a:pt x="17142" y="0"/>
                </a:lnTo>
                <a:lnTo>
                  <a:pt x="17142" y="0"/>
                </a:lnTo>
                <a:lnTo>
                  <a:pt x="17142" y="0"/>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8" name="Shape 258"/>
          <p:cNvSpPr/>
          <p:nvPr/>
        </p:nvSpPr>
        <p:spPr>
          <a:xfrm>
            <a:off x="6194822" y="4497388"/>
            <a:ext cx="183356" cy="95251"/>
          </a:xfrm>
          <a:custGeom>
            <a:avLst/>
            <a:gdLst/>
            <a:ahLst/>
            <a:cxnLst/>
            <a:rect l="0" t="0" r="0" b="0"/>
            <a:pathLst>
              <a:path w="120000" h="120000" extrusionOk="0">
                <a:moveTo>
                  <a:pt x="17142" y="0"/>
                </a:moveTo>
                <a:lnTo>
                  <a:pt x="17142" y="0"/>
                </a:lnTo>
                <a:lnTo>
                  <a:pt x="17142" y="0"/>
                </a:lnTo>
                <a:lnTo>
                  <a:pt x="17142" y="6000"/>
                </a:lnTo>
                <a:lnTo>
                  <a:pt x="17142" y="6000"/>
                </a:lnTo>
                <a:lnTo>
                  <a:pt x="17142" y="6000"/>
                </a:lnTo>
                <a:lnTo>
                  <a:pt x="17142" y="10000"/>
                </a:lnTo>
                <a:lnTo>
                  <a:pt x="17142" y="10000"/>
                </a:lnTo>
                <a:lnTo>
                  <a:pt x="17142" y="10000"/>
                </a:lnTo>
                <a:lnTo>
                  <a:pt x="17142" y="10000"/>
                </a:lnTo>
                <a:lnTo>
                  <a:pt x="17142" y="14000"/>
                </a:lnTo>
                <a:lnTo>
                  <a:pt x="17142" y="14000"/>
                </a:lnTo>
                <a:lnTo>
                  <a:pt x="17142" y="14000"/>
                </a:lnTo>
                <a:lnTo>
                  <a:pt x="17142" y="14000"/>
                </a:lnTo>
                <a:lnTo>
                  <a:pt x="17142" y="14000"/>
                </a:lnTo>
                <a:lnTo>
                  <a:pt x="17142" y="18000"/>
                </a:lnTo>
                <a:lnTo>
                  <a:pt x="18701" y="18000"/>
                </a:lnTo>
                <a:lnTo>
                  <a:pt x="18701" y="18000"/>
                </a:lnTo>
                <a:lnTo>
                  <a:pt x="18701" y="18000"/>
                </a:lnTo>
                <a:lnTo>
                  <a:pt x="18701" y="18000"/>
                </a:lnTo>
                <a:lnTo>
                  <a:pt x="18701" y="18000"/>
                </a:lnTo>
                <a:lnTo>
                  <a:pt x="18701" y="18000"/>
                </a:lnTo>
                <a:lnTo>
                  <a:pt x="20259" y="18000"/>
                </a:lnTo>
                <a:lnTo>
                  <a:pt x="20259" y="18000"/>
                </a:lnTo>
                <a:lnTo>
                  <a:pt x="20259" y="18000"/>
                </a:lnTo>
                <a:lnTo>
                  <a:pt x="20259" y="22000"/>
                </a:lnTo>
                <a:lnTo>
                  <a:pt x="18701" y="22000"/>
                </a:lnTo>
                <a:lnTo>
                  <a:pt x="18701" y="22000"/>
                </a:lnTo>
                <a:lnTo>
                  <a:pt x="18701" y="22000"/>
                </a:lnTo>
                <a:lnTo>
                  <a:pt x="18701" y="22000"/>
                </a:lnTo>
                <a:lnTo>
                  <a:pt x="18701" y="22000"/>
                </a:lnTo>
                <a:lnTo>
                  <a:pt x="18701" y="22000"/>
                </a:lnTo>
                <a:lnTo>
                  <a:pt x="20259" y="22000"/>
                </a:lnTo>
                <a:lnTo>
                  <a:pt x="20259" y="22000"/>
                </a:lnTo>
                <a:lnTo>
                  <a:pt x="20259" y="22000"/>
                </a:lnTo>
                <a:lnTo>
                  <a:pt x="20259" y="22000"/>
                </a:lnTo>
                <a:lnTo>
                  <a:pt x="20259" y="18000"/>
                </a:lnTo>
                <a:lnTo>
                  <a:pt x="20259" y="18000"/>
                </a:lnTo>
                <a:lnTo>
                  <a:pt x="20259" y="18000"/>
                </a:lnTo>
                <a:lnTo>
                  <a:pt x="22597" y="18000"/>
                </a:lnTo>
                <a:lnTo>
                  <a:pt x="22597" y="14000"/>
                </a:lnTo>
                <a:lnTo>
                  <a:pt x="22597" y="14000"/>
                </a:lnTo>
                <a:lnTo>
                  <a:pt x="22597" y="14000"/>
                </a:lnTo>
                <a:lnTo>
                  <a:pt x="22597" y="18000"/>
                </a:lnTo>
                <a:lnTo>
                  <a:pt x="22597" y="18000"/>
                </a:lnTo>
                <a:lnTo>
                  <a:pt x="22597" y="18000"/>
                </a:lnTo>
                <a:lnTo>
                  <a:pt x="24155" y="18000"/>
                </a:lnTo>
                <a:lnTo>
                  <a:pt x="24155" y="18000"/>
                </a:lnTo>
                <a:lnTo>
                  <a:pt x="24155" y="18000"/>
                </a:lnTo>
                <a:lnTo>
                  <a:pt x="24155" y="18000"/>
                </a:lnTo>
                <a:lnTo>
                  <a:pt x="24155" y="18000"/>
                </a:lnTo>
                <a:lnTo>
                  <a:pt x="25714" y="18000"/>
                </a:lnTo>
                <a:lnTo>
                  <a:pt x="25714" y="18000"/>
                </a:lnTo>
                <a:lnTo>
                  <a:pt x="25714" y="18000"/>
                </a:lnTo>
                <a:lnTo>
                  <a:pt x="25714" y="18000"/>
                </a:lnTo>
                <a:lnTo>
                  <a:pt x="25714" y="18000"/>
                </a:lnTo>
                <a:lnTo>
                  <a:pt x="25714" y="22000"/>
                </a:lnTo>
                <a:lnTo>
                  <a:pt x="27272" y="22000"/>
                </a:lnTo>
                <a:lnTo>
                  <a:pt x="27272" y="22000"/>
                </a:lnTo>
                <a:lnTo>
                  <a:pt x="27272" y="22000"/>
                </a:lnTo>
                <a:lnTo>
                  <a:pt x="27272" y="22000"/>
                </a:lnTo>
                <a:lnTo>
                  <a:pt x="27272" y="22000"/>
                </a:lnTo>
                <a:lnTo>
                  <a:pt x="27272" y="28000"/>
                </a:lnTo>
                <a:lnTo>
                  <a:pt x="27272" y="28000"/>
                </a:lnTo>
                <a:lnTo>
                  <a:pt x="28831" y="28000"/>
                </a:lnTo>
                <a:lnTo>
                  <a:pt x="28831" y="28000"/>
                </a:lnTo>
                <a:lnTo>
                  <a:pt x="28831" y="28000"/>
                </a:lnTo>
                <a:lnTo>
                  <a:pt x="28831" y="28000"/>
                </a:lnTo>
                <a:lnTo>
                  <a:pt x="28831" y="28000"/>
                </a:lnTo>
                <a:lnTo>
                  <a:pt x="28831" y="28000"/>
                </a:lnTo>
                <a:lnTo>
                  <a:pt x="31168" y="28000"/>
                </a:lnTo>
                <a:lnTo>
                  <a:pt x="31168" y="28000"/>
                </a:lnTo>
                <a:lnTo>
                  <a:pt x="31168" y="28000"/>
                </a:lnTo>
                <a:lnTo>
                  <a:pt x="32727" y="28000"/>
                </a:lnTo>
                <a:lnTo>
                  <a:pt x="32727" y="28000"/>
                </a:lnTo>
                <a:lnTo>
                  <a:pt x="32727" y="28000"/>
                </a:lnTo>
                <a:lnTo>
                  <a:pt x="32727" y="28000"/>
                </a:lnTo>
                <a:lnTo>
                  <a:pt x="32727" y="28000"/>
                </a:lnTo>
                <a:lnTo>
                  <a:pt x="32727" y="28000"/>
                </a:lnTo>
                <a:lnTo>
                  <a:pt x="32727" y="32000"/>
                </a:lnTo>
                <a:lnTo>
                  <a:pt x="34285" y="32000"/>
                </a:lnTo>
                <a:lnTo>
                  <a:pt x="34285" y="32000"/>
                </a:lnTo>
                <a:lnTo>
                  <a:pt x="34285" y="32000"/>
                </a:lnTo>
                <a:lnTo>
                  <a:pt x="34285" y="28000"/>
                </a:lnTo>
                <a:lnTo>
                  <a:pt x="34285" y="28000"/>
                </a:lnTo>
                <a:lnTo>
                  <a:pt x="34285" y="28000"/>
                </a:lnTo>
                <a:lnTo>
                  <a:pt x="35844" y="28000"/>
                </a:lnTo>
                <a:lnTo>
                  <a:pt x="35844" y="28000"/>
                </a:lnTo>
                <a:lnTo>
                  <a:pt x="35844" y="28000"/>
                </a:lnTo>
                <a:lnTo>
                  <a:pt x="37402" y="28000"/>
                </a:lnTo>
                <a:lnTo>
                  <a:pt x="37402" y="28000"/>
                </a:lnTo>
                <a:lnTo>
                  <a:pt x="37402" y="28000"/>
                </a:lnTo>
                <a:lnTo>
                  <a:pt x="37402" y="32000"/>
                </a:lnTo>
                <a:lnTo>
                  <a:pt x="37402" y="32000"/>
                </a:lnTo>
                <a:lnTo>
                  <a:pt x="37402" y="32000"/>
                </a:lnTo>
                <a:lnTo>
                  <a:pt x="37402" y="32000"/>
                </a:lnTo>
                <a:lnTo>
                  <a:pt x="37402" y="36000"/>
                </a:lnTo>
                <a:lnTo>
                  <a:pt x="37402" y="36000"/>
                </a:lnTo>
                <a:lnTo>
                  <a:pt x="37402" y="36000"/>
                </a:lnTo>
                <a:lnTo>
                  <a:pt x="39740" y="36000"/>
                </a:lnTo>
                <a:lnTo>
                  <a:pt x="39740" y="36000"/>
                </a:lnTo>
                <a:lnTo>
                  <a:pt x="39740" y="36000"/>
                </a:lnTo>
                <a:lnTo>
                  <a:pt x="39740" y="40000"/>
                </a:lnTo>
                <a:lnTo>
                  <a:pt x="39740" y="40000"/>
                </a:lnTo>
                <a:lnTo>
                  <a:pt x="39740" y="40000"/>
                </a:lnTo>
                <a:lnTo>
                  <a:pt x="39740" y="44000"/>
                </a:lnTo>
                <a:lnTo>
                  <a:pt x="39740" y="44000"/>
                </a:lnTo>
                <a:lnTo>
                  <a:pt x="39740" y="44000"/>
                </a:lnTo>
                <a:lnTo>
                  <a:pt x="39740" y="44000"/>
                </a:lnTo>
                <a:lnTo>
                  <a:pt x="39740" y="44000"/>
                </a:lnTo>
                <a:lnTo>
                  <a:pt x="41298" y="44000"/>
                </a:lnTo>
                <a:lnTo>
                  <a:pt x="41298" y="50000"/>
                </a:lnTo>
                <a:lnTo>
                  <a:pt x="41298" y="50000"/>
                </a:lnTo>
                <a:lnTo>
                  <a:pt x="41298" y="50000"/>
                </a:lnTo>
                <a:lnTo>
                  <a:pt x="41298" y="44000"/>
                </a:lnTo>
                <a:lnTo>
                  <a:pt x="41298" y="44000"/>
                </a:lnTo>
                <a:lnTo>
                  <a:pt x="42857" y="44000"/>
                </a:lnTo>
                <a:lnTo>
                  <a:pt x="42857" y="44000"/>
                </a:lnTo>
                <a:lnTo>
                  <a:pt x="42857" y="44000"/>
                </a:lnTo>
                <a:lnTo>
                  <a:pt x="42857" y="50000"/>
                </a:lnTo>
                <a:lnTo>
                  <a:pt x="42857" y="50000"/>
                </a:lnTo>
                <a:lnTo>
                  <a:pt x="42857" y="50000"/>
                </a:lnTo>
                <a:lnTo>
                  <a:pt x="44415" y="50000"/>
                </a:lnTo>
                <a:lnTo>
                  <a:pt x="44415" y="44000"/>
                </a:lnTo>
                <a:lnTo>
                  <a:pt x="44415" y="44000"/>
                </a:lnTo>
                <a:lnTo>
                  <a:pt x="44415" y="44000"/>
                </a:lnTo>
                <a:lnTo>
                  <a:pt x="44415" y="50000"/>
                </a:lnTo>
                <a:lnTo>
                  <a:pt x="44415" y="50000"/>
                </a:lnTo>
                <a:lnTo>
                  <a:pt x="44415" y="50000"/>
                </a:lnTo>
                <a:lnTo>
                  <a:pt x="45974" y="50000"/>
                </a:lnTo>
                <a:lnTo>
                  <a:pt x="45974" y="50000"/>
                </a:lnTo>
                <a:lnTo>
                  <a:pt x="45974" y="50000"/>
                </a:lnTo>
                <a:lnTo>
                  <a:pt x="48311" y="50000"/>
                </a:lnTo>
                <a:lnTo>
                  <a:pt x="48311" y="50000"/>
                </a:lnTo>
                <a:lnTo>
                  <a:pt x="48311" y="50000"/>
                </a:lnTo>
                <a:lnTo>
                  <a:pt x="48311" y="50000"/>
                </a:lnTo>
                <a:lnTo>
                  <a:pt x="48311" y="50000"/>
                </a:lnTo>
                <a:lnTo>
                  <a:pt x="49870" y="50000"/>
                </a:lnTo>
                <a:lnTo>
                  <a:pt x="49870" y="50000"/>
                </a:lnTo>
                <a:lnTo>
                  <a:pt x="49870" y="44000"/>
                </a:lnTo>
                <a:lnTo>
                  <a:pt x="49870" y="44000"/>
                </a:lnTo>
                <a:lnTo>
                  <a:pt x="49870" y="50000"/>
                </a:lnTo>
                <a:lnTo>
                  <a:pt x="49870" y="50000"/>
                </a:lnTo>
                <a:lnTo>
                  <a:pt x="49870" y="50000"/>
                </a:lnTo>
                <a:lnTo>
                  <a:pt x="51428" y="50000"/>
                </a:lnTo>
                <a:lnTo>
                  <a:pt x="51428" y="50000"/>
                </a:lnTo>
                <a:lnTo>
                  <a:pt x="51428" y="50000"/>
                </a:lnTo>
                <a:lnTo>
                  <a:pt x="52987" y="50000"/>
                </a:lnTo>
                <a:lnTo>
                  <a:pt x="52987" y="50000"/>
                </a:lnTo>
                <a:lnTo>
                  <a:pt x="52987" y="50000"/>
                </a:lnTo>
                <a:lnTo>
                  <a:pt x="52987" y="50000"/>
                </a:lnTo>
                <a:lnTo>
                  <a:pt x="52987" y="50000"/>
                </a:lnTo>
                <a:lnTo>
                  <a:pt x="52987" y="50000"/>
                </a:lnTo>
                <a:lnTo>
                  <a:pt x="54545" y="50000"/>
                </a:lnTo>
                <a:lnTo>
                  <a:pt x="54545" y="50000"/>
                </a:lnTo>
                <a:lnTo>
                  <a:pt x="54545" y="50000"/>
                </a:lnTo>
                <a:lnTo>
                  <a:pt x="54545" y="50000"/>
                </a:lnTo>
                <a:lnTo>
                  <a:pt x="54545" y="50000"/>
                </a:lnTo>
                <a:lnTo>
                  <a:pt x="54545" y="50000"/>
                </a:lnTo>
                <a:lnTo>
                  <a:pt x="56883" y="50000"/>
                </a:lnTo>
                <a:lnTo>
                  <a:pt x="56883" y="50000"/>
                </a:lnTo>
                <a:lnTo>
                  <a:pt x="56883" y="50000"/>
                </a:lnTo>
                <a:lnTo>
                  <a:pt x="56883" y="50000"/>
                </a:lnTo>
                <a:lnTo>
                  <a:pt x="56883" y="50000"/>
                </a:lnTo>
                <a:lnTo>
                  <a:pt x="58441" y="50000"/>
                </a:lnTo>
                <a:lnTo>
                  <a:pt x="58441" y="50000"/>
                </a:lnTo>
                <a:lnTo>
                  <a:pt x="58441" y="50000"/>
                </a:lnTo>
                <a:lnTo>
                  <a:pt x="58441" y="50000"/>
                </a:lnTo>
                <a:lnTo>
                  <a:pt x="58441" y="50000"/>
                </a:lnTo>
                <a:lnTo>
                  <a:pt x="58441" y="50000"/>
                </a:lnTo>
                <a:lnTo>
                  <a:pt x="60000" y="50000"/>
                </a:lnTo>
                <a:lnTo>
                  <a:pt x="60000" y="50000"/>
                </a:lnTo>
                <a:lnTo>
                  <a:pt x="60000" y="50000"/>
                </a:lnTo>
                <a:lnTo>
                  <a:pt x="60000" y="50000"/>
                </a:lnTo>
                <a:lnTo>
                  <a:pt x="61558" y="50000"/>
                </a:lnTo>
                <a:lnTo>
                  <a:pt x="61558" y="50000"/>
                </a:lnTo>
                <a:lnTo>
                  <a:pt x="61558" y="50000"/>
                </a:lnTo>
                <a:lnTo>
                  <a:pt x="61558" y="50000"/>
                </a:lnTo>
                <a:lnTo>
                  <a:pt x="61558" y="44000"/>
                </a:lnTo>
                <a:lnTo>
                  <a:pt x="61558" y="44000"/>
                </a:lnTo>
                <a:lnTo>
                  <a:pt x="61558" y="44000"/>
                </a:lnTo>
                <a:lnTo>
                  <a:pt x="61558" y="44000"/>
                </a:lnTo>
                <a:lnTo>
                  <a:pt x="61558" y="44000"/>
                </a:lnTo>
                <a:lnTo>
                  <a:pt x="61558" y="44000"/>
                </a:lnTo>
                <a:lnTo>
                  <a:pt x="61558" y="44000"/>
                </a:lnTo>
                <a:lnTo>
                  <a:pt x="61558" y="40000"/>
                </a:lnTo>
                <a:lnTo>
                  <a:pt x="61558" y="40000"/>
                </a:lnTo>
                <a:lnTo>
                  <a:pt x="61558" y="40000"/>
                </a:lnTo>
                <a:lnTo>
                  <a:pt x="61558" y="36000"/>
                </a:lnTo>
                <a:lnTo>
                  <a:pt x="63116" y="36000"/>
                </a:lnTo>
                <a:lnTo>
                  <a:pt x="63116" y="36000"/>
                </a:lnTo>
                <a:lnTo>
                  <a:pt x="63116" y="36000"/>
                </a:lnTo>
                <a:lnTo>
                  <a:pt x="63116" y="36000"/>
                </a:lnTo>
                <a:lnTo>
                  <a:pt x="63116" y="36000"/>
                </a:lnTo>
                <a:lnTo>
                  <a:pt x="63116" y="36000"/>
                </a:lnTo>
                <a:lnTo>
                  <a:pt x="63116" y="32000"/>
                </a:lnTo>
                <a:lnTo>
                  <a:pt x="65454" y="32000"/>
                </a:lnTo>
                <a:lnTo>
                  <a:pt x="65454" y="32000"/>
                </a:lnTo>
                <a:lnTo>
                  <a:pt x="65454" y="32000"/>
                </a:lnTo>
                <a:lnTo>
                  <a:pt x="67012" y="32000"/>
                </a:lnTo>
                <a:lnTo>
                  <a:pt x="67012" y="32000"/>
                </a:lnTo>
                <a:lnTo>
                  <a:pt x="67012" y="36000"/>
                </a:lnTo>
                <a:lnTo>
                  <a:pt x="67012" y="36000"/>
                </a:lnTo>
                <a:lnTo>
                  <a:pt x="67012" y="36000"/>
                </a:lnTo>
                <a:lnTo>
                  <a:pt x="67012" y="36000"/>
                </a:lnTo>
                <a:lnTo>
                  <a:pt x="67012" y="36000"/>
                </a:lnTo>
                <a:lnTo>
                  <a:pt x="67012" y="40000"/>
                </a:lnTo>
                <a:lnTo>
                  <a:pt x="68571" y="40000"/>
                </a:lnTo>
                <a:lnTo>
                  <a:pt x="68571" y="40000"/>
                </a:lnTo>
                <a:lnTo>
                  <a:pt x="68571" y="40000"/>
                </a:lnTo>
                <a:lnTo>
                  <a:pt x="68571" y="40000"/>
                </a:lnTo>
                <a:lnTo>
                  <a:pt x="68571" y="40000"/>
                </a:lnTo>
                <a:lnTo>
                  <a:pt x="68571" y="44000"/>
                </a:lnTo>
                <a:lnTo>
                  <a:pt x="68571" y="44000"/>
                </a:lnTo>
                <a:lnTo>
                  <a:pt x="70129" y="44000"/>
                </a:lnTo>
                <a:lnTo>
                  <a:pt x="70129" y="44000"/>
                </a:lnTo>
                <a:lnTo>
                  <a:pt x="70129" y="44000"/>
                </a:lnTo>
                <a:lnTo>
                  <a:pt x="71688" y="44000"/>
                </a:lnTo>
                <a:lnTo>
                  <a:pt x="71688" y="40000"/>
                </a:lnTo>
                <a:lnTo>
                  <a:pt x="71688" y="40000"/>
                </a:lnTo>
                <a:lnTo>
                  <a:pt x="71688" y="40000"/>
                </a:lnTo>
                <a:lnTo>
                  <a:pt x="71688" y="40000"/>
                </a:lnTo>
                <a:lnTo>
                  <a:pt x="71688" y="40000"/>
                </a:lnTo>
                <a:lnTo>
                  <a:pt x="71688" y="40000"/>
                </a:lnTo>
                <a:lnTo>
                  <a:pt x="74025" y="40000"/>
                </a:lnTo>
                <a:lnTo>
                  <a:pt x="74025" y="40000"/>
                </a:lnTo>
                <a:lnTo>
                  <a:pt x="74025" y="44000"/>
                </a:lnTo>
                <a:lnTo>
                  <a:pt x="74025" y="44000"/>
                </a:lnTo>
                <a:lnTo>
                  <a:pt x="74025" y="44000"/>
                </a:lnTo>
                <a:lnTo>
                  <a:pt x="74025" y="44000"/>
                </a:lnTo>
                <a:lnTo>
                  <a:pt x="74025" y="44000"/>
                </a:lnTo>
                <a:lnTo>
                  <a:pt x="75584" y="44000"/>
                </a:lnTo>
                <a:lnTo>
                  <a:pt x="75584" y="44000"/>
                </a:lnTo>
                <a:lnTo>
                  <a:pt x="75584" y="44000"/>
                </a:lnTo>
                <a:lnTo>
                  <a:pt x="75584" y="50000"/>
                </a:lnTo>
                <a:lnTo>
                  <a:pt x="77142" y="50000"/>
                </a:lnTo>
                <a:lnTo>
                  <a:pt x="77142" y="44000"/>
                </a:lnTo>
                <a:lnTo>
                  <a:pt x="77142" y="44000"/>
                </a:lnTo>
                <a:lnTo>
                  <a:pt x="77142" y="44000"/>
                </a:lnTo>
                <a:lnTo>
                  <a:pt x="77142" y="44000"/>
                </a:lnTo>
                <a:lnTo>
                  <a:pt x="77142" y="50000"/>
                </a:lnTo>
                <a:lnTo>
                  <a:pt x="78701" y="50000"/>
                </a:lnTo>
                <a:lnTo>
                  <a:pt x="78701" y="50000"/>
                </a:lnTo>
                <a:lnTo>
                  <a:pt x="78701" y="50000"/>
                </a:lnTo>
                <a:lnTo>
                  <a:pt x="78701" y="50000"/>
                </a:lnTo>
                <a:lnTo>
                  <a:pt x="78701" y="50000"/>
                </a:lnTo>
                <a:lnTo>
                  <a:pt x="78701" y="50000"/>
                </a:lnTo>
                <a:lnTo>
                  <a:pt x="80259" y="50000"/>
                </a:lnTo>
                <a:lnTo>
                  <a:pt x="80259" y="50000"/>
                </a:lnTo>
                <a:lnTo>
                  <a:pt x="80259" y="50000"/>
                </a:lnTo>
                <a:lnTo>
                  <a:pt x="80259" y="50000"/>
                </a:lnTo>
                <a:lnTo>
                  <a:pt x="82597" y="50000"/>
                </a:lnTo>
                <a:lnTo>
                  <a:pt x="82597" y="50000"/>
                </a:lnTo>
                <a:lnTo>
                  <a:pt x="82597" y="50000"/>
                </a:lnTo>
                <a:lnTo>
                  <a:pt x="82597" y="50000"/>
                </a:lnTo>
                <a:lnTo>
                  <a:pt x="82597" y="50000"/>
                </a:lnTo>
                <a:lnTo>
                  <a:pt x="84155" y="50000"/>
                </a:lnTo>
                <a:lnTo>
                  <a:pt x="84155" y="50000"/>
                </a:lnTo>
                <a:lnTo>
                  <a:pt x="84155" y="50000"/>
                </a:lnTo>
                <a:lnTo>
                  <a:pt x="84155" y="50000"/>
                </a:lnTo>
                <a:lnTo>
                  <a:pt x="84155" y="50000"/>
                </a:lnTo>
                <a:lnTo>
                  <a:pt x="84155" y="50000"/>
                </a:lnTo>
                <a:lnTo>
                  <a:pt x="84155" y="50000"/>
                </a:lnTo>
                <a:lnTo>
                  <a:pt x="84155" y="54000"/>
                </a:lnTo>
                <a:lnTo>
                  <a:pt x="85714" y="54000"/>
                </a:lnTo>
                <a:lnTo>
                  <a:pt x="85714" y="54000"/>
                </a:lnTo>
                <a:lnTo>
                  <a:pt x="85714" y="54000"/>
                </a:lnTo>
                <a:lnTo>
                  <a:pt x="85714" y="54000"/>
                </a:lnTo>
                <a:lnTo>
                  <a:pt x="85714" y="54000"/>
                </a:lnTo>
                <a:lnTo>
                  <a:pt x="87272" y="54000"/>
                </a:lnTo>
                <a:lnTo>
                  <a:pt x="87272" y="50000"/>
                </a:lnTo>
                <a:lnTo>
                  <a:pt x="87272" y="50000"/>
                </a:lnTo>
                <a:lnTo>
                  <a:pt x="87272" y="50000"/>
                </a:lnTo>
                <a:lnTo>
                  <a:pt x="87272" y="50000"/>
                </a:lnTo>
                <a:lnTo>
                  <a:pt x="87272" y="50000"/>
                </a:lnTo>
                <a:lnTo>
                  <a:pt x="88831" y="50000"/>
                </a:lnTo>
                <a:lnTo>
                  <a:pt x="88831" y="50000"/>
                </a:lnTo>
                <a:lnTo>
                  <a:pt x="88831" y="50000"/>
                </a:lnTo>
                <a:lnTo>
                  <a:pt x="88831" y="50000"/>
                </a:lnTo>
                <a:lnTo>
                  <a:pt x="91168" y="50000"/>
                </a:lnTo>
                <a:lnTo>
                  <a:pt x="91168" y="50000"/>
                </a:lnTo>
                <a:lnTo>
                  <a:pt x="91168" y="50000"/>
                </a:lnTo>
                <a:lnTo>
                  <a:pt x="92727" y="50000"/>
                </a:lnTo>
                <a:lnTo>
                  <a:pt x="92727" y="50000"/>
                </a:lnTo>
                <a:lnTo>
                  <a:pt x="92727" y="50000"/>
                </a:lnTo>
                <a:lnTo>
                  <a:pt x="92727" y="50000"/>
                </a:lnTo>
                <a:lnTo>
                  <a:pt x="94285" y="50000"/>
                </a:lnTo>
                <a:lnTo>
                  <a:pt x="94285" y="50000"/>
                </a:lnTo>
                <a:lnTo>
                  <a:pt x="94285" y="50000"/>
                </a:lnTo>
                <a:lnTo>
                  <a:pt x="94285" y="50000"/>
                </a:lnTo>
                <a:lnTo>
                  <a:pt x="95844" y="50000"/>
                </a:lnTo>
                <a:lnTo>
                  <a:pt x="95844" y="50000"/>
                </a:lnTo>
                <a:lnTo>
                  <a:pt x="95844" y="50000"/>
                </a:lnTo>
                <a:lnTo>
                  <a:pt x="97402" y="50000"/>
                </a:lnTo>
                <a:lnTo>
                  <a:pt x="97402" y="50000"/>
                </a:lnTo>
                <a:lnTo>
                  <a:pt x="97402" y="50000"/>
                </a:lnTo>
                <a:lnTo>
                  <a:pt x="97402" y="50000"/>
                </a:lnTo>
                <a:lnTo>
                  <a:pt x="97402" y="50000"/>
                </a:lnTo>
                <a:lnTo>
                  <a:pt x="99740" y="50000"/>
                </a:lnTo>
                <a:lnTo>
                  <a:pt x="99740" y="50000"/>
                </a:lnTo>
                <a:lnTo>
                  <a:pt x="99740" y="50000"/>
                </a:lnTo>
                <a:lnTo>
                  <a:pt x="99740" y="50000"/>
                </a:lnTo>
                <a:lnTo>
                  <a:pt x="99740" y="50000"/>
                </a:lnTo>
                <a:lnTo>
                  <a:pt x="101298" y="50000"/>
                </a:lnTo>
                <a:lnTo>
                  <a:pt x="101298" y="50000"/>
                </a:lnTo>
                <a:lnTo>
                  <a:pt x="101298" y="50000"/>
                </a:lnTo>
                <a:lnTo>
                  <a:pt x="101298" y="50000"/>
                </a:lnTo>
                <a:lnTo>
                  <a:pt x="101298" y="54000"/>
                </a:lnTo>
                <a:lnTo>
                  <a:pt x="102857" y="54000"/>
                </a:lnTo>
                <a:lnTo>
                  <a:pt x="102857" y="54000"/>
                </a:lnTo>
                <a:lnTo>
                  <a:pt x="102857" y="54000"/>
                </a:lnTo>
                <a:lnTo>
                  <a:pt x="102857" y="54000"/>
                </a:lnTo>
                <a:lnTo>
                  <a:pt x="102857" y="54000"/>
                </a:lnTo>
                <a:lnTo>
                  <a:pt x="101298" y="54000"/>
                </a:lnTo>
                <a:lnTo>
                  <a:pt x="101298" y="54000"/>
                </a:lnTo>
                <a:lnTo>
                  <a:pt x="101298" y="54000"/>
                </a:lnTo>
                <a:lnTo>
                  <a:pt x="101298" y="54000"/>
                </a:lnTo>
                <a:lnTo>
                  <a:pt x="101298" y="58000"/>
                </a:lnTo>
                <a:lnTo>
                  <a:pt x="101298" y="58000"/>
                </a:lnTo>
                <a:lnTo>
                  <a:pt x="101298" y="58000"/>
                </a:lnTo>
                <a:lnTo>
                  <a:pt x="99740" y="58000"/>
                </a:lnTo>
                <a:lnTo>
                  <a:pt x="99740" y="58000"/>
                </a:lnTo>
                <a:lnTo>
                  <a:pt x="99740" y="58000"/>
                </a:lnTo>
                <a:lnTo>
                  <a:pt x="99740" y="58000"/>
                </a:lnTo>
                <a:lnTo>
                  <a:pt x="99740" y="58000"/>
                </a:lnTo>
                <a:lnTo>
                  <a:pt x="99740" y="62000"/>
                </a:lnTo>
                <a:lnTo>
                  <a:pt x="99740" y="62000"/>
                </a:lnTo>
                <a:lnTo>
                  <a:pt x="99740" y="62000"/>
                </a:lnTo>
                <a:lnTo>
                  <a:pt x="99740" y="62000"/>
                </a:lnTo>
                <a:lnTo>
                  <a:pt x="99740" y="62000"/>
                </a:lnTo>
                <a:lnTo>
                  <a:pt x="99740" y="58000"/>
                </a:lnTo>
                <a:lnTo>
                  <a:pt x="97402" y="58000"/>
                </a:lnTo>
                <a:lnTo>
                  <a:pt x="97402" y="58000"/>
                </a:lnTo>
                <a:lnTo>
                  <a:pt x="97402" y="62000"/>
                </a:lnTo>
                <a:lnTo>
                  <a:pt x="97402" y="62000"/>
                </a:lnTo>
                <a:lnTo>
                  <a:pt x="97402" y="62000"/>
                </a:lnTo>
                <a:lnTo>
                  <a:pt x="97402" y="62000"/>
                </a:lnTo>
                <a:lnTo>
                  <a:pt x="97402" y="62000"/>
                </a:lnTo>
                <a:lnTo>
                  <a:pt x="97402" y="62000"/>
                </a:lnTo>
                <a:lnTo>
                  <a:pt x="97402" y="62000"/>
                </a:lnTo>
                <a:lnTo>
                  <a:pt x="95844" y="62000"/>
                </a:lnTo>
                <a:lnTo>
                  <a:pt x="95844" y="62000"/>
                </a:lnTo>
                <a:lnTo>
                  <a:pt x="97402" y="62000"/>
                </a:lnTo>
                <a:lnTo>
                  <a:pt x="97402" y="62000"/>
                </a:lnTo>
                <a:lnTo>
                  <a:pt x="95844" y="62000"/>
                </a:lnTo>
                <a:lnTo>
                  <a:pt x="95844" y="62000"/>
                </a:lnTo>
                <a:lnTo>
                  <a:pt x="95844" y="58000"/>
                </a:lnTo>
                <a:lnTo>
                  <a:pt x="95844" y="58000"/>
                </a:lnTo>
                <a:lnTo>
                  <a:pt x="95844" y="62000"/>
                </a:lnTo>
                <a:lnTo>
                  <a:pt x="95844" y="62000"/>
                </a:lnTo>
                <a:lnTo>
                  <a:pt x="94285" y="62000"/>
                </a:lnTo>
                <a:lnTo>
                  <a:pt x="94285" y="62000"/>
                </a:lnTo>
                <a:lnTo>
                  <a:pt x="94285" y="62000"/>
                </a:lnTo>
                <a:lnTo>
                  <a:pt x="94285" y="62000"/>
                </a:lnTo>
                <a:lnTo>
                  <a:pt x="94285" y="62000"/>
                </a:lnTo>
                <a:lnTo>
                  <a:pt x="94285" y="62000"/>
                </a:lnTo>
                <a:lnTo>
                  <a:pt x="92727" y="62000"/>
                </a:lnTo>
                <a:lnTo>
                  <a:pt x="92727" y="62000"/>
                </a:lnTo>
                <a:lnTo>
                  <a:pt x="92727" y="62000"/>
                </a:lnTo>
                <a:lnTo>
                  <a:pt x="92727" y="62000"/>
                </a:lnTo>
                <a:lnTo>
                  <a:pt x="91168" y="62000"/>
                </a:lnTo>
                <a:lnTo>
                  <a:pt x="91168" y="62000"/>
                </a:lnTo>
                <a:lnTo>
                  <a:pt x="91168" y="62000"/>
                </a:lnTo>
                <a:lnTo>
                  <a:pt x="88831" y="62000"/>
                </a:lnTo>
                <a:lnTo>
                  <a:pt x="88831" y="62000"/>
                </a:lnTo>
                <a:lnTo>
                  <a:pt x="88831" y="62000"/>
                </a:lnTo>
                <a:lnTo>
                  <a:pt x="88831" y="62000"/>
                </a:lnTo>
                <a:lnTo>
                  <a:pt x="88831" y="62000"/>
                </a:lnTo>
                <a:lnTo>
                  <a:pt x="87272" y="62000"/>
                </a:lnTo>
                <a:lnTo>
                  <a:pt x="87272" y="62000"/>
                </a:lnTo>
                <a:lnTo>
                  <a:pt x="87272" y="62000"/>
                </a:lnTo>
                <a:lnTo>
                  <a:pt x="87272" y="62000"/>
                </a:lnTo>
                <a:lnTo>
                  <a:pt x="87272" y="62000"/>
                </a:lnTo>
                <a:lnTo>
                  <a:pt x="87272" y="62000"/>
                </a:lnTo>
                <a:lnTo>
                  <a:pt x="87272" y="66000"/>
                </a:lnTo>
                <a:lnTo>
                  <a:pt x="87272" y="66000"/>
                </a:lnTo>
                <a:lnTo>
                  <a:pt x="87272" y="66000"/>
                </a:lnTo>
                <a:lnTo>
                  <a:pt x="87272" y="66000"/>
                </a:lnTo>
                <a:lnTo>
                  <a:pt x="87272" y="72000"/>
                </a:lnTo>
                <a:lnTo>
                  <a:pt x="87272" y="72000"/>
                </a:lnTo>
                <a:lnTo>
                  <a:pt x="87272" y="72000"/>
                </a:lnTo>
                <a:lnTo>
                  <a:pt x="87272" y="72000"/>
                </a:lnTo>
                <a:lnTo>
                  <a:pt x="87272" y="76000"/>
                </a:lnTo>
                <a:lnTo>
                  <a:pt x="87272" y="76000"/>
                </a:lnTo>
                <a:lnTo>
                  <a:pt x="87272" y="76000"/>
                </a:lnTo>
                <a:lnTo>
                  <a:pt x="88831" y="76000"/>
                </a:lnTo>
                <a:lnTo>
                  <a:pt x="88831" y="76000"/>
                </a:lnTo>
                <a:lnTo>
                  <a:pt x="88831" y="76000"/>
                </a:lnTo>
                <a:lnTo>
                  <a:pt x="88831" y="76000"/>
                </a:lnTo>
                <a:lnTo>
                  <a:pt x="88831" y="76000"/>
                </a:lnTo>
                <a:lnTo>
                  <a:pt x="91168" y="76000"/>
                </a:lnTo>
                <a:lnTo>
                  <a:pt x="91168" y="80000"/>
                </a:lnTo>
                <a:lnTo>
                  <a:pt x="91168" y="80000"/>
                </a:lnTo>
                <a:lnTo>
                  <a:pt x="91168" y="80000"/>
                </a:lnTo>
                <a:lnTo>
                  <a:pt x="91168" y="76000"/>
                </a:lnTo>
                <a:lnTo>
                  <a:pt x="92727" y="76000"/>
                </a:lnTo>
                <a:lnTo>
                  <a:pt x="92727" y="76000"/>
                </a:lnTo>
                <a:lnTo>
                  <a:pt x="92727" y="80000"/>
                </a:lnTo>
                <a:lnTo>
                  <a:pt x="92727" y="80000"/>
                </a:lnTo>
                <a:lnTo>
                  <a:pt x="92727" y="80000"/>
                </a:lnTo>
                <a:lnTo>
                  <a:pt x="92727" y="80000"/>
                </a:lnTo>
                <a:lnTo>
                  <a:pt x="92727" y="80000"/>
                </a:lnTo>
                <a:lnTo>
                  <a:pt x="92727" y="80000"/>
                </a:lnTo>
                <a:lnTo>
                  <a:pt x="92727" y="80000"/>
                </a:lnTo>
                <a:lnTo>
                  <a:pt x="94285" y="80000"/>
                </a:lnTo>
                <a:lnTo>
                  <a:pt x="94285" y="80000"/>
                </a:lnTo>
                <a:lnTo>
                  <a:pt x="94285" y="76000"/>
                </a:lnTo>
                <a:lnTo>
                  <a:pt x="94285" y="76000"/>
                </a:lnTo>
                <a:lnTo>
                  <a:pt x="94285" y="76000"/>
                </a:lnTo>
                <a:lnTo>
                  <a:pt x="94285" y="80000"/>
                </a:lnTo>
                <a:lnTo>
                  <a:pt x="95844" y="80000"/>
                </a:lnTo>
                <a:lnTo>
                  <a:pt x="95844" y="80000"/>
                </a:lnTo>
                <a:lnTo>
                  <a:pt x="95844" y="80000"/>
                </a:lnTo>
                <a:lnTo>
                  <a:pt x="97402" y="80000"/>
                </a:lnTo>
                <a:lnTo>
                  <a:pt x="97402" y="80000"/>
                </a:lnTo>
                <a:lnTo>
                  <a:pt x="97402" y="80000"/>
                </a:lnTo>
                <a:lnTo>
                  <a:pt x="97402" y="76000"/>
                </a:lnTo>
                <a:lnTo>
                  <a:pt x="97402" y="76000"/>
                </a:lnTo>
                <a:lnTo>
                  <a:pt x="99740" y="76000"/>
                </a:lnTo>
                <a:lnTo>
                  <a:pt x="99740" y="76000"/>
                </a:lnTo>
                <a:lnTo>
                  <a:pt x="99740" y="76000"/>
                </a:lnTo>
                <a:lnTo>
                  <a:pt x="99740" y="76000"/>
                </a:lnTo>
                <a:lnTo>
                  <a:pt x="99740" y="76000"/>
                </a:lnTo>
                <a:lnTo>
                  <a:pt x="99740" y="76000"/>
                </a:lnTo>
                <a:lnTo>
                  <a:pt x="101298" y="76000"/>
                </a:lnTo>
                <a:lnTo>
                  <a:pt x="101298" y="76000"/>
                </a:lnTo>
                <a:lnTo>
                  <a:pt x="101298" y="76000"/>
                </a:lnTo>
                <a:lnTo>
                  <a:pt x="101298" y="76000"/>
                </a:lnTo>
                <a:lnTo>
                  <a:pt x="101298" y="76000"/>
                </a:lnTo>
                <a:lnTo>
                  <a:pt x="101298" y="80000"/>
                </a:lnTo>
                <a:lnTo>
                  <a:pt x="102857" y="80000"/>
                </a:lnTo>
                <a:lnTo>
                  <a:pt x="102857" y="80000"/>
                </a:lnTo>
                <a:lnTo>
                  <a:pt x="102857" y="76000"/>
                </a:lnTo>
                <a:lnTo>
                  <a:pt x="102857" y="76000"/>
                </a:lnTo>
                <a:lnTo>
                  <a:pt x="102857" y="80000"/>
                </a:lnTo>
                <a:lnTo>
                  <a:pt x="102857" y="80000"/>
                </a:lnTo>
                <a:lnTo>
                  <a:pt x="104415" y="80000"/>
                </a:lnTo>
                <a:lnTo>
                  <a:pt x="104415" y="80000"/>
                </a:lnTo>
                <a:lnTo>
                  <a:pt x="104415" y="80000"/>
                </a:lnTo>
                <a:lnTo>
                  <a:pt x="104415" y="80000"/>
                </a:lnTo>
                <a:lnTo>
                  <a:pt x="104415" y="80000"/>
                </a:lnTo>
                <a:lnTo>
                  <a:pt x="104415" y="80000"/>
                </a:lnTo>
                <a:lnTo>
                  <a:pt x="105974" y="80000"/>
                </a:lnTo>
                <a:lnTo>
                  <a:pt x="105974" y="84000"/>
                </a:lnTo>
                <a:lnTo>
                  <a:pt x="105974" y="84000"/>
                </a:lnTo>
                <a:lnTo>
                  <a:pt x="105974" y="84000"/>
                </a:lnTo>
                <a:lnTo>
                  <a:pt x="104415" y="84000"/>
                </a:lnTo>
                <a:lnTo>
                  <a:pt x="104415" y="90000"/>
                </a:lnTo>
                <a:lnTo>
                  <a:pt x="104415" y="90000"/>
                </a:lnTo>
                <a:lnTo>
                  <a:pt x="104415" y="90000"/>
                </a:lnTo>
                <a:lnTo>
                  <a:pt x="104415" y="94000"/>
                </a:lnTo>
                <a:lnTo>
                  <a:pt x="105974" y="94000"/>
                </a:lnTo>
                <a:lnTo>
                  <a:pt x="105974" y="94000"/>
                </a:lnTo>
                <a:lnTo>
                  <a:pt x="105974" y="94000"/>
                </a:lnTo>
                <a:lnTo>
                  <a:pt x="108311" y="94000"/>
                </a:lnTo>
                <a:lnTo>
                  <a:pt x="108311" y="94000"/>
                </a:lnTo>
                <a:lnTo>
                  <a:pt x="108311" y="94000"/>
                </a:lnTo>
                <a:lnTo>
                  <a:pt x="108311" y="94000"/>
                </a:lnTo>
                <a:lnTo>
                  <a:pt x="108311" y="94000"/>
                </a:lnTo>
                <a:lnTo>
                  <a:pt x="108311" y="94000"/>
                </a:lnTo>
                <a:lnTo>
                  <a:pt x="109870" y="94000"/>
                </a:lnTo>
                <a:lnTo>
                  <a:pt x="109870" y="94000"/>
                </a:lnTo>
                <a:lnTo>
                  <a:pt x="109870" y="94000"/>
                </a:lnTo>
                <a:lnTo>
                  <a:pt x="109870" y="94000"/>
                </a:lnTo>
                <a:lnTo>
                  <a:pt x="111428" y="94000"/>
                </a:lnTo>
                <a:lnTo>
                  <a:pt x="111428" y="94000"/>
                </a:lnTo>
                <a:lnTo>
                  <a:pt x="111428" y="94000"/>
                </a:lnTo>
                <a:lnTo>
                  <a:pt x="111428" y="94000"/>
                </a:lnTo>
                <a:lnTo>
                  <a:pt x="111428" y="94000"/>
                </a:lnTo>
                <a:lnTo>
                  <a:pt x="112987" y="94000"/>
                </a:lnTo>
                <a:lnTo>
                  <a:pt x="112987" y="90000"/>
                </a:lnTo>
                <a:lnTo>
                  <a:pt x="112987" y="90000"/>
                </a:lnTo>
                <a:lnTo>
                  <a:pt x="112987" y="90000"/>
                </a:lnTo>
                <a:lnTo>
                  <a:pt x="112987" y="90000"/>
                </a:lnTo>
                <a:lnTo>
                  <a:pt x="114545" y="90000"/>
                </a:lnTo>
                <a:lnTo>
                  <a:pt x="114545" y="90000"/>
                </a:lnTo>
                <a:lnTo>
                  <a:pt x="114545" y="94000"/>
                </a:lnTo>
                <a:lnTo>
                  <a:pt x="114545" y="94000"/>
                </a:lnTo>
                <a:lnTo>
                  <a:pt x="116883" y="94000"/>
                </a:lnTo>
                <a:lnTo>
                  <a:pt x="116883" y="94000"/>
                </a:lnTo>
                <a:lnTo>
                  <a:pt x="116883" y="94000"/>
                </a:lnTo>
                <a:lnTo>
                  <a:pt x="116883" y="94000"/>
                </a:lnTo>
                <a:lnTo>
                  <a:pt x="116883" y="94000"/>
                </a:lnTo>
                <a:lnTo>
                  <a:pt x="116883" y="94000"/>
                </a:lnTo>
                <a:lnTo>
                  <a:pt x="118441" y="94000"/>
                </a:lnTo>
                <a:lnTo>
                  <a:pt x="118441" y="94000"/>
                </a:lnTo>
                <a:lnTo>
                  <a:pt x="118441" y="94000"/>
                </a:lnTo>
                <a:lnTo>
                  <a:pt x="118441" y="98000"/>
                </a:lnTo>
                <a:lnTo>
                  <a:pt x="118441" y="98000"/>
                </a:lnTo>
                <a:lnTo>
                  <a:pt x="118441" y="98000"/>
                </a:lnTo>
                <a:lnTo>
                  <a:pt x="118441" y="98000"/>
                </a:lnTo>
                <a:lnTo>
                  <a:pt x="118441" y="98000"/>
                </a:lnTo>
                <a:lnTo>
                  <a:pt x="120000" y="98000"/>
                </a:lnTo>
                <a:lnTo>
                  <a:pt x="120000" y="98000"/>
                </a:lnTo>
                <a:lnTo>
                  <a:pt x="120000" y="102000"/>
                </a:lnTo>
                <a:lnTo>
                  <a:pt x="120000" y="102000"/>
                </a:lnTo>
                <a:lnTo>
                  <a:pt x="120000" y="102000"/>
                </a:lnTo>
                <a:lnTo>
                  <a:pt x="120000" y="102000"/>
                </a:lnTo>
                <a:lnTo>
                  <a:pt x="118441" y="102000"/>
                </a:lnTo>
                <a:lnTo>
                  <a:pt x="118441" y="106000"/>
                </a:lnTo>
                <a:lnTo>
                  <a:pt x="118441" y="106000"/>
                </a:lnTo>
                <a:lnTo>
                  <a:pt x="118441" y="106000"/>
                </a:lnTo>
                <a:lnTo>
                  <a:pt x="118441" y="106000"/>
                </a:lnTo>
                <a:lnTo>
                  <a:pt x="118441" y="106000"/>
                </a:lnTo>
                <a:lnTo>
                  <a:pt x="118441" y="106000"/>
                </a:lnTo>
                <a:lnTo>
                  <a:pt x="116883" y="106000"/>
                </a:lnTo>
                <a:lnTo>
                  <a:pt x="116883" y="106000"/>
                </a:lnTo>
                <a:lnTo>
                  <a:pt x="116883" y="106000"/>
                </a:lnTo>
                <a:lnTo>
                  <a:pt x="116883" y="106000"/>
                </a:lnTo>
                <a:lnTo>
                  <a:pt x="116883" y="112000"/>
                </a:lnTo>
                <a:lnTo>
                  <a:pt x="114545" y="112000"/>
                </a:lnTo>
                <a:lnTo>
                  <a:pt x="114545" y="112000"/>
                </a:lnTo>
                <a:lnTo>
                  <a:pt x="114545" y="112000"/>
                </a:lnTo>
                <a:lnTo>
                  <a:pt x="114545" y="112000"/>
                </a:lnTo>
                <a:lnTo>
                  <a:pt x="114545" y="116000"/>
                </a:lnTo>
                <a:lnTo>
                  <a:pt x="114545" y="116000"/>
                </a:lnTo>
                <a:lnTo>
                  <a:pt x="114545" y="116000"/>
                </a:lnTo>
                <a:lnTo>
                  <a:pt x="114545" y="116000"/>
                </a:lnTo>
                <a:lnTo>
                  <a:pt x="112987" y="116000"/>
                </a:lnTo>
                <a:lnTo>
                  <a:pt x="112987" y="120000"/>
                </a:lnTo>
                <a:lnTo>
                  <a:pt x="112987" y="120000"/>
                </a:lnTo>
                <a:lnTo>
                  <a:pt x="112987" y="120000"/>
                </a:lnTo>
                <a:lnTo>
                  <a:pt x="112987" y="120000"/>
                </a:lnTo>
                <a:lnTo>
                  <a:pt x="112987" y="116000"/>
                </a:lnTo>
                <a:lnTo>
                  <a:pt x="111428" y="116000"/>
                </a:lnTo>
                <a:lnTo>
                  <a:pt x="111428" y="116000"/>
                </a:lnTo>
                <a:lnTo>
                  <a:pt x="112987" y="116000"/>
                </a:lnTo>
                <a:lnTo>
                  <a:pt x="112987" y="116000"/>
                </a:lnTo>
                <a:lnTo>
                  <a:pt x="112987" y="116000"/>
                </a:lnTo>
                <a:lnTo>
                  <a:pt x="112987" y="112000"/>
                </a:lnTo>
                <a:lnTo>
                  <a:pt x="112987" y="112000"/>
                </a:lnTo>
                <a:lnTo>
                  <a:pt x="112987" y="112000"/>
                </a:lnTo>
                <a:lnTo>
                  <a:pt x="112987" y="112000"/>
                </a:lnTo>
                <a:lnTo>
                  <a:pt x="111428" y="112000"/>
                </a:lnTo>
                <a:lnTo>
                  <a:pt x="111428" y="106000"/>
                </a:lnTo>
                <a:lnTo>
                  <a:pt x="111428" y="106000"/>
                </a:lnTo>
                <a:lnTo>
                  <a:pt x="111428" y="106000"/>
                </a:lnTo>
                <a:lnTo>
                  <a:pt x="111428" y="106000"/>
                </a:lnTo>
                <a:lnTo>
                  <a:pt x="109870" y="106000"/>
                </a:lnTo>
                <a:lnTo>
                  <a:pt x="109870" y="106000"/>
                </a:lnTo>
                <a:lnTo>
                  <a:pt x="109870" y="106000"/>
                </a:lnTo>
                <a:lnTo>
                  <a:pt x="109870" y="102000"/>
                </a:lnTo>
                <a:lnTo>
                  <a:pt x="109870" y="102000"/>
                </a:lnTo>
                <a:lnTo>
                  <a:pt x="109870" y="102000"/>
                </a:lnTo>
                <a:lnTo>
                  <a:pt x="109870" y="102000"/>
                </a:lnTo>
                <a:lnTo>
                  <a:pt x="108311" y="102000"/>
                </a:lnTo>
                <a:lnTo>
                  <a:pt x="108311" y="102000"/>
                </a:lnTo>
                <a:lnTo>
                  <a:pt x="108311" y="102000"/>
                </a:lnTo>
                <a:lnTo>
                  <a:pt x="108311" y="102000"/>
                </a:lnTo>
                <a:lnTo>
                  <a:pt x="105974" y="102000"/>
                </a:lnTo>
                <a:lnTo>
                  <a:pt x="105974" y="102000"/>
                </a:lnTo>
                <a:lnTo>
                  <a:pt x="105974" y="102000"/>
                </a:lnTo>
                <a:lnTo>
                  <a:pt x="105974" y="102000"/>
                </a:lnTo>
                <a:lnTo>
                  <a:pt x="105974" y="98000"/>
                </a:lnTo>
                <a:lnTo>
                  <a:pt x="104415" y="98000"/>
                </a:lnTo>
                <a:lnTo>
                  <a:pt x="104415" y="98000"/>
                </a:lnTo>
                <a:lnTo>
                  <a:pt x="104415" y="98000"/>
                </a:lnTo>
                <a:lnTo>
                  <a:pt x="104415" y="98000"/>
                </a:lnTo>
                <a:lnTo>
                  <a:pt x="104415" y="98000"/>
                </a:lnTo>
                <a:lnTo>
                  <a:pt x="104415" y="98000"/>
                </a:lnTo>
                <a:lnTo>
                  <a:pt x="104415" y="98000"/>
                </a:lnTo>
                <a:lnTo>
                  <a:pt x="104415" y="102000"/>
                </a:lnTo>
                <a:lnTo>
                  <a:pt x="104415" y="102000"/>
                </a:lnTo>
                <a:lnTo>
                  <a:pt x="104415" y="102000"/>
                </a:lnTo>
                <a:lnTo>
                  <a:pt x="104415" y="102000"/>
                </a:lnTo>
                <a:lnTo>
                  <a:pt x="104415" y="106000"/>
                </a:lnTo>
                <a:lnTo>
                  <a:pt x="104415" y="106000"/>
                </a:lnTo>
                <a:lnTo>
                  <a:pt x="104415" y="106000"/>
                </a:lnTo>
                <a:lnTo>
                  <a:pt x="104415" y="106000"/>
                </a:lnTo>
                <a:lnTo>
                  <a:pt x="105974" y="106000"/>
                </a:lnTo>
                <a:lnTo>
                  <a:pt x="105974" y="112000"/>
                </a:lnTo>
                <a:lnTo>
                  <a:pt x="105974" y="112000"/>
                </a:lnTo>
                <a:lnTo>
                  <a:pt x="105974" y="112000"/>
                </a:lnTo>
                <a:lnTo>
                  <a:pt x="105974" y="112000"/>
                </a:lnTo>
                <a:lnTo>
                  <a:pt x="108311" y="112000"/>
                </a:lnTo>
                <a:lnTo>
                  <a:pt x="108311" y="112000"/>
                </a:lnTo>
                <a:lnTo>
                  <a:pt x="108311" y="116000"/>
                </a:lnTo>
                <a:lnTo>
                  <a:pt x="108311" y="116000"/>
                </a:lnTo>
                <a:lnTo>
                  <a:pt x="105974" y="116000"/>
                </a:lnTo>
                <a:lnTo>
                  <a:pt x="105974" y="116000"/>
                </a:lnTo>
                <a:lnTo>
                  <a:pt x="105974" y="116000"/>
                </a:lnTo>
                <a:lnTo>
                  <a:pt x="104415" y="116000"/>
                </a:lnTo>
                <a:lnTo>
                  <a:pt x="104415" y="116000"/>
                </a:lnTo>
                <a:lnTo>
                  <a:pt x="104415" y="116000"/>
                </a:lnTo>
                <a:lnTo>
                  <a:pt x="104415" y="116000"/>
                </a:lnTo>
                <a:lnTo>
                  <a:pt x="104415" y="116000"/>
                </a:lnTo>
                <a:lnTo>
                  <a:pt x="104415" y="112000"/>
                </a:lnTo>
                <a:lnTo>
                  <a:pt x="104415" y="112000"/>
                </a:lnTo>
                <a:lnTo>
                  <a:pt x="102857" y="112000"/>
                </a:lnTo>
                <a:lnTo>
                  <a:pt x="102857" y="112000"/>
                </a:lnTo>
                <a:lnTo>
                  <a:pt x="102857" y="112000"/>
                </a:lnTo>
                <a:lnTo>
                  <a:pt x="102857" y="112000"/>
                </a:lnTo>
                <a:lnTo>
                  <a:pt x="102857" y="112000"/>
                </a:lnTo>
                <a:lnTo>
                  <a:pt x="102857" y="112000"/>
                </a:lnTo>
                <a:lnTo>
                  <a:pt x="101298" y="112000"/>
                </a:lnTo>
                <a:lnTo>
                  <a:pt x="101298" y="112000"/>
                </a:lnTo>
                <a:lnTo>
                  <a:pt x="101298" y="112000"/>
                </a:lnTo>
                <a:lnTo>
                  <a:pt x="101298" y="112000"/>
                </a:lnTo>
                <a:lnTo>
                  <a:pt x="101298" y="112000"/>
                </a:lnTo>
                <a:lnTo>
                  <a:pt x="99740" y="112000"/>
                </a:lnTo>
                <a:lnTo>
                  <a:pt x="99740" y="112000"/>
                </a:lnTo>
                <a:lnTo>
                  <a:pt x="99740" y="112000"/>
                </a:lnTo>
                <a:lnTo>
                  <a:pt x="99740" y="112000"/>
                </a:lnTo>
                <a:lnTo>
                  <a:pt x="99740" y="112000"/>
                </a:lnTo>
                <a:lnTo>
                  <a:pt x="99740" y="106000"/>
                </a:lnTo>
                <a:lnTo>
                  <a:pt x="97402" y="106000"/>
                </a:lnTo>
                <a:lnTo>
                  <a:pt x="97402" y="106000"/>
                </a:lnTo>
                <a:lnTo>
                  <a:pt x="97402" y="106000"/>
                </a:lnTo>
                <a:lnTo>
                  <a:pt x="97402" y="106000"/>
                </a:lnTo>
                <a:lnTo>
                  <a:pt x="97402" y="106000"/>
                </a:lnTo>
                <a:lnTo>
                  <a:pt x="95844" y="106000"/>
                </a:lnTo>
                <a:lnTo>
                  <a:pt x="95844" y="106000"/>
                </a:lnTo>
                <a:lnTo>
                  <a:pt x="95844" y="106000"/>
                </a:lnTo>
                <a:lnTo>
                  <a:pt x="95844" y="102000"/>
                </a:lnTo>
                <a:lnTo>
                  <a:pt x="95844" y="102000"/>
                </a:lnTo>
                <a:lnTo>
                  <a:pt x="94285" y="102000"/>
                </a:lnTo>
                <a:lnTo>
                  <a:pt x="94285" y="102000"/>
                </a:lnTo>
                <a:lnTo>
                  <a:pt x="94285" y="102000"/>
                </a:lnTo>
                <a:lnTo>
                  <a:pt x="94285" y="106000"/>
                </a:lnTo>
                <a:lnTo>
                  <a:pt x="94285" y="106000"/>
                </a:lnTo>
                <a:lnTo>
                  <a:pt x="92727" y="106000"/>
                </a:lnTo>
                <a:lnTo>
                  <a:pt x="92727" y="106000"/>
                </a:lnTo>
                <a:lnTo>
                  <a:pt x="92727" y="106000"/>
                </a:lnTo>
                <a:lnTo>
                  <a:pt x="92727" y="106000"/>
                </a:lnTo>
                <a:lnTo>
                  <a:pt x="92727" y="106000"/>
                </a:lnTo>
                <a:lnTo>
                  <a:pt x="92727" y="106000"/>
                </a:lnTo>
                <a:lnTo>
                  <a:pt x="92727" y="102000"/>
                </a:lnTo>
                <a:lnTo>
                  <a:pt x="92727" y="102000"/>
                </a:lnTo>
                <a:lnTo>
                  <a:pt x="92727" y="102000"/>
                </a:lnTo>
                <a:lnTo>
                  <a:pt x="92727" y="102000"/>
                </a:lnTo>
                <a:lnTo>
                  <a:pt x="92727" y="102000"/>
                </a:lnTo>
                <a:lnTo>
                  <a:pt x="92727" y="102000"/>
                </a:lnTo>
                <a:lnTo>
                  <a:pt x="92727" y="102000"/>
                </a:lnTo>
                <a:lnTo>
                  <a:pt x="92727" y="98000"/>
                </a:lnTo>
                <a:lnTo>
                  <a:pt x="92727" y="98000"/>
                </a:lnTo>
                <a:lnTo>
                  <a:pt x="92727" y="98000"/>
                </a:lnTo>
                <a:lnTo>
                  <a:pt x="92727" y="98000"/>
                </a:lnTo>
                <a:lnTo>
                  <a:pt x="91168" y="98000"/>
                </a:lnTo>
                <a:lnTo>
                  <a:pt x="91168" y="98000"/>
                </a:lnTo>
                <a:lnTo>
                  <a:pt x="91168" y="98000"/>
                </a:lnTo>
                <a:lnTo>
                  <a:pt x="91168" y="98000"/>
                </a:lnTo>
                <a:lnTo>
                  <a:pt x="88831" y="98000"/>
                </a:lnTo>
                <a:lnTo>
                  <a:pt x="88831" y="98000"/>
                </a:lnTo>
                <a:lnTo>
                  <a:pt x="88831" y="98000"/>
                </a:lnTo>
                <a:lnTo>
                  <a:pt x="88831" y="102000"/>
                </a:lnTo>
                <a:lnTo>
                  <a:pt x="88831" y="102000"/>
                </a:lnTo>
                <a:lnTo>
                  <a:pt x="88831" y="102000"/>
                </a:lnTo>
                <a:lnTo>
                  <a:pt x="87272" y="102000"/>
                </a:lnTo>
                <a:lnTo>
                  <a:pt x="87272" y="102000"/>
                </a:lnTo>
                <a:lnTo>
                  <a:pt x="87272" y="102000"/>
                </a:lnTo>
                <a:lnTo>
                  <a:pt x="87272" y="102000"/>
                </a:lnTo>
                <a:lnTo>
                  <a:pt x="87272" y="102000"/>
                </a:lnTo>
                <a:lnTo>
                  <a:pt x="85714" y="102000"/>
                </a:lnTo>
                <a:lnTo>
                  <a:pt x="85714" y="106000"/>
                </a:lnTo>
                <a:lnTo>
                  <a:pt x="85714" y="106000"/>
                </a:lnTo>
                <a:lnTo>
                  <a:pt x="85714" y="106000"/>
                </a:lnTo>
                <a:lnTo>
                  <a:pt x="85714" y="102000"/>
                </a:lnTo>
                <a:lnTo>
                  <a:pt x="84155" y="102000"/>
                </a:lnTo>
                <a:lnTo>
                  <a:pt x="84155" y="102000"/>
                </a:lnTo>
                <a:lnTo>
                  <a:pt x="84155" y="102000"/>
                </a:lnTo>
                <a:lnTo>
                  <a:pt x="84155" y="102000"/>
                </a:lnTo>
                <a:lnTo>
                  <a:pt x="84155" y="102000"/>
                </a:lnTo>
                <a:lnTo>
                  <a:pt x="82597" y="102000"/>
                </a:lnTo>
                <a:lnTo>
                  <a:pt x="82597" y="102000"/>
                </a:lnTo>
                <a:lnTo>
                  <a:pt x="82597" y="102000"/>
                </a:lnTo>
                <a:lnTo>
                  <a:pt x="82597" y="102000"/>
                </a:lnTo>
                <a:lnTo>
                  <a:pt x="82597" y="102000"/>
                </a:lnTo>
                <a:lnTo>
                  <a:pt x="80259" y="102000"/>
                </a:lnTo>
                <a:lnTo>
                  <a:pt x="80259" y="102000"/>
                </a:lnTo>
                <a:lnTo>
                  <a:pt x="80259" y="102000"/>
                </a:lnTo>
                <a:lnTo>
                  <a:pt x="80259" y="98000"/>
                </a:lnTo>
                <a:lnTo>
                  <a:pt x="78701" y="98000"/>
                </a:lnTo>
                <a:lnTo>
                  <a:pt x="78701" y="98000"/>
                </a:lnTo>
                <a:lnTo>
                  <a:pt x="78701" y="98000"/>
                </a:lnTo>
                <a:lnTo>
                  <a:pt x="78701" y="98000"/>
                </a:lnTo>
                <a:lnTo>
                  <a:pt x="77142" y="98000"/>
                </a:lnTo>
                <a:lnTo>
                  <a:pt x="77142" y="98000"/>
                </a:lnTo>
                <a:lnTo>
                  <a:pt x="77142" y="98000"/>
                </a:lnTo>
                <a:lnTo>
                  <a:pt x="77142" y="98000"/>
                </a:lnTo>
                <a:lnTo>
                  <a:pt x="75584" y="98000"/>
                </a:lnTo>
                <a:lnTo>
                  <a:pt x="75584" y="98000"/>
                </a:lnTo>
                <a:lnTo>
                  <a:pt x="75584" y="98000"/>
                </a:lnTo>
                <a:lnTo>
                  <a:pt x="75584" y="98000"/>
                </a:lnTo>
                <a:lnTo>
                  <a:pt x="75584" y="102000"/>
                </a:lnTo>
                <a:lnTo>
                  <a:pt x="75584" y="102000"/>
                </a:lnTo>
                <a:lnTo>
                  <a:pt x="75584" y="102000"/>
                </a:lnTo>
                <a:lnTo>
                  <a:pt x="74025" y="102000"/>
                </a:lnTo>
                <a:lnTo>
                  <a:pt x="74025" y="102000"/>
                </a:lnTo>
                <a:lnTo>
                  <a:pt x="74025" y="102000"/>
                </a:lnTo>
                <a:lnTo>
                  <a:pt x="74025" y="102000"/>
                </a:lnTo>
                <a:lnTo>
                  <a:pt x="74025" y="102000"/>
                </a:lnTo>
                <a:lnTo>
                  <a:pt x="71688" y="102000"/>
                </a:lnTo>
                <a:lnTo>
                  <a:pt x="71688" y="102000"/>
                </a:lnTo>
                <a:lnTo>
                  <a:pt x="71688" y="98000"/>
                </a:lnTo>
                <a:lnTo>
                  <a:pt x="71688" y="98000"/>
                </a:lnTo>
                <a:lnTo>
                  <a:pt x="71688" y="98000"/>
                </a:lnTo>
                <a:lnTo>
                  <a:pt x="71688" y="98000"/>
                </a:lnTo>
                <a:lnTo>
                  <a:pt x="70129" y="98000"/>
                </a:lnTo>
                <a:lnTo>
                  <a:pt x="70129" y="98000"/>
                </a:lnTo>
                <a:lnTo>
                  <a:pt x="70129" y="98000"/>
                </a:lnTo>
                <a:lnTo>
                  <a:pt x="68571" y="98000"/>
                </a:lnTo>
                <a:lnTo>
                  <a:pt x="68571" y="98000"/>
                </a:lnTo>
                <a:lnTo>
                  <a:pt x="68571" y="98000"/>
                </a:lnTo>
                <a:lnTo>
                  <a:pt x="68571" y="98000"/>
                </a:lnTo>
                <a:lnTo>
                  <a:pt x="67012" y="98000"/>
                </a:lnTo>
                <a:lnTo>
                  <a:pt x="67012" y="98000"/>
                </a:lnTo>
                <a:lnTo>
                  <a:pt x="67012" y="98000"/>
                </a:lnTo>
                <a:lnTo>
                  <a:pt x="67012" y="98000"/>
                </a:lnTo>
                <a:lnTo>
                  <a:pt x="67012" y="98000"/>
                </a:lnTo>
                <a:lnTo>
                  <a:pt x="65454" y="98000"/>
                </a:lnTo>
                <a:lnTo>
                  <a:pt x="65454" y="98000"/>
                </a:lnTo>
                <a:lnTo>
                  <a:pt x="65454" y="98000"/>
                </a:lnTo>
                <a:lnTo>
                  <a:pt x="65454" y="94000"/>
                </a:lnTo>
                <a:lnTo>
                  <a:pt x="63116" y="94000"/>
                </a:lnTo>
                <a:lnTo>
                  <a:pt x="63116" y="94000"/>
                </a:lnTo>
                <a:lnTo>
                  <a:pt x="63116" y="94000"/>
                </a:lnTo>
                <a:lnTo>
                  <a:pt x="63116" y="94000"/>
                </a:lnTo>
                <a:lnTo>
                  <a:pt x="61558" y="94000"/>
                </a:lnTo>
                <a:lnTo>
                  <a:pt x="61558" y="94000"/>
                </a:lnTo>
                <a:lnTo>
                  <a:pt x="61558" y="94000"/>
                </a:lnTo>
                <a:lnTo>
                  <a:pt x="61558" y="94000"/>
                </a:lnTo>
                <a:lnTo>
                  <a:pt x="61558" y="94000"/>
                </a:lnTo>
                <a:lnTo>
                  <a:pt x="61558" y="94000"/>
                </a:lnTo>
                <a:lnTo>
                  <a:pt x="60000" y="94000"/>
                </a:lnTo>
                <a:lnTo>
                  <a:pt x="60000" y="94000"/>
                </a:lnTo>
                <a:lnTo>
                  <a:pt x="60000" y="94000"/>
                </a:lnTo>
                <a:lnTo>
                  <a:pt x="60000" y="94000"/>
                </a:lnTo>
                <a:lnTo>
                  <a:pt x="58441" y="94000"/>
                </a:lnTo>
                <a:lnTo>
                  <a:pt x="58441" y="90000"/>
                </a:lnTo>
                <a:lnTo>
                  <a:pt x="58441" y="90000"/>
                </a:lnTo>
                <a:lnTo>
                  <a:pt x="58441" y="90000"/>
                </a:lnTo>
                <a:lnTo>
                  <a:pt x="58441" y="90000"/>
                </a:lnTo>
                <a:lnTo>
                  <a:pt x="58441" y="90000"/>
                </a:lnTo>
                <a:lnTo>
                  <a:pt x="56883" y="90000"/>
                </a:lnTo>
                <a:lnTo>
                  <a:pt x="56883" y="90000"/>
                </a:lnTo>
                <a:lnTo>
                  <a:pt x="56883" y="90000"/>
                </a:lnTo>
                <a:lnTo>
                  <a:pt x="56883" y="90000"/>
                </a:lnTo>
                <a:lnTo>
                  <a:pt x="56883" y="84000"/>
                </a:lnTo>
                <a:lnTo>
                  <a:pt x="56883" y="84000"/>
                </a:lnTo>
                <a:lnTo>
                  <a:pt x="54545" y="84000"/>
                </a:lnTo>
                <a:lnTo>
                  <a:pt x="54545" y="84000"/>
                </a:lnTo>
                <a:lnTo>
                  <a:pt x="54545" y="84000"/>
                </a:lnTo>
                <a:lnTo>
                  <a:pt x="54545" y="84000"/>
                </a:lnTo>
                <a:lnTo>
                  <a:pt x="52987" y="84000"/>
                </a:lnTo>
                <a:lnTo>
                  <a:pt x="52987" y="84000"/>
                </a:lnTo>
                <a:lnTo>
                  <a:pt x="52987" y="84000"/>
                </a:lnTo>
                <a:lnTo>
                  <a:pt x="52987" y="84000"/>
                </a:lnTo>
                <a:lnTo>
                  <a:pt x="52987" y="84000"/>
                </a:lnTo>
                <a:lnTo>
                  <a:pt x="51428" y="84000"/>
                </a:lnTo>
                <a:lnTo>
                  <a:pt x="51428" y="84000"/>
                </a:lnTo>
                <a:lnTo>
                  <a:pt x="51428" y="80000"/>
                </a:lnTo>
                <a:lnTo>
                  <a:pt x="51428" y="80000"/>
                </a:lnTo>
                <a:lnTo>
                  <a:pt x="49870" y="80000"/>
                </a:lnTo>
                <a:lnTo>
                  <a:pt x="49870" y="80000"/>
                </a:lnTo>
                <a:lnTo>
                  <a:pt x="49870" y="80000"/>
                </a:lnTo>
                <a:lnTo>
                  <a:pt x="49870" y="80000"/>
                </a:lnTo>
                <a:lnTo>
                  <a:pt x="48311" y="80000"/>
                </a:lnTo>
                <a:lnTo>
                  <a:pt x="48311" y="80000"/>
                </a:lnTo>
                <a:lnTo>
                  <a:pt x="48311" y="80000"/>
                </a:lnTo>
                <a:lnTo>
                  <a:pt x="48311" y="80000"/>
                </a:lnTo>
                <a:lnTo>
                  <a:pt x="48311" y="80000"/>
                </a:lnTo>
                <a:lnTo>
                  <a:pt x="48311" y="80000"/>
                </a:lnTo>
                <a:lnTo>
                  <a:pt x="45974" y="80000"/>
                </a:lnTo>
                <a:lnTo>
                  <a:pt x="45974" y="80000"/>
                </a:lnTo>
                <a:lnTo>
                  <a:pt x="45974" y="80000"/>
                </a:lnTo>
                <a:lnTo>
                  <a:pt x="44415" y="80000"/>
                </a:lnTo>
                <a:lnTo>
                  <a:pt x="44415" y="80000"/>
                </a:lnTo>
                <a:lnTo>
                  <a:pt x="44415" y="80000"/>
                </a:lnTo>
                <a:lnTo>
                  <a:pt x="44415" y="80000"/>
                </a:lnTo>
                <a:lnTo>
                  <a:pt x="44415" y="80000"/>
                </a:lnTo>
                <a:lnTo>
                  <a:pt x="44415" y="80000"/>
                </a:lnTo>
                <a:lnTo>
                  <a:pt x="44415" y="80000"/>
                </a:lnTo>
                <a:lnTo>
                  <a:pt x="44415" y="80000"/>
                </a:lnTo>
                <a:lnTo>
                  <a:pt x="42857" y="80000"/>
                </a:lnTo>
                <a:lnTo>
                  <a:pt x="42857" y="80000"/>
                </a:lnTo>
                <a:lnTo>
                  <a:pt x="42857" y="80000"/>
                </a:lnTo>
                <a:lnTo>
                  <a:pt x="42857" y="80000"/>
                </a:lnTo>
                <a:lnTo>
                  <a:pt x="42857" y="80000"/>
                </a:lnTo>
                <a:lnTo>
                  <a:pt x="41298" y="80000"/>
                </a:lnTo>
                <a:lnTo>
                  <a:pt x="41298" y="80000"/>
                </a:lnTo>
                <a:lnTo>
                  <a:pt x="41298" y="80000"/>
                </a:lnTo>
                <a:lnTo>
                  <a:pt x="41298" y="80000"/>
                </a:lnTo>
                <a:lnTo>
                  <a:pt x="41298" y="80000"/>
                </a:lnTo>
                <a:lnTo>
                  <a:pt x="39740" y="80000"/>
                </a:lnTo>
                <a:lnTo>
                  <a:pt x="39740" y="80000"/>
                </a:lnTo>
                <a:lnTo>
                  <a:pt x="39740" y="80000"/>
                </a:lnTo>
                <a:lnTo>
                  <a:pt x="39740" y="80000"/>
                </a:lnTo>
                <a:lnTo>
                  <a:pt x="39740" y="80000"/>
                </a:lnTo>
                <a:lnTo>
                  <a:pt x="39740" y="80000"/>
                </a:lnTo>
                <a:lnTo>
                  <a:pt x="39740" y="80000"/>
                </a:lnTo>
                <a:lnTo>
                  <a:pt x="37402" y="80000"/>
                </a:lnTo>
                <a:lnTo>
                  <a:pt x="37402" y="84000"/>
                </a:lnTo>
                <a:lnTo>
                  <a:pt x="37402" y="84000"/>
                </a:lnTo>
                <a:lnTo>
                  <a:pt x="37402" y="84000"/>
                </a:lnTo>
                <a:lnTo>
                  <a:pt x="37402" y="84000"/>
                </a:lnTo>
                <a:lnTo>
                  <a:pt x="35844" y="84000"/>
                </a:lnTo>
                <a:lnTo>
                  <a:pt x="35844" y="84000"/>
                </a:lnTo>
                <a:lnTo>
                  <a:pt x="35844" y="84000"/>
                </a:lnTo>
                <a:lnTo>
                  <a:pt x="34285" y="84000"/>
                </a:lnTo>
                <a:lnTo>
                  <a:pt x="34285" y="84000"/>
                </a:lnTo>
                <a:lnTo>
                  <a:pt x="34285" y="80000"/>
                </a:lnTo>
                <a:lnTo>
                  <a:pt x="34285" y="80000"/>
                </a:lnTo>
                <a:lnTo>
                  <a:pt x="34285" y="80000"/>
                </a:lnTo>
                <a:lnTo>
                  <a:pt x="32727" y="80000"/>
                </a:lnTo>
                <a:lnTo>
                  <a:pt x="32727" y="80000"/>
                </a:lnTo>
                <a:lnTo>
                  <a:pt x="32727" y="80000"/>
                </a:lnTo>
                <a:lnTo>
                  <a:pt x="32727" y="80000"/>
                </a:lnTo>
                <a:lnTo>
                  <a:pt x="32727" y="80000"/>
                </a:lnTo>
                <a:lnTo>
                  <a:pt x="31168" y="80000"/>
                </a:lnTo>
                <a:lnTo>
                  <a:pt x="31168" y="80000"/>
                </a:lnTo>
                <a:lnTo>
                  <a:pt x="31168" y="80000"/>
                </a:lnTo>
                <a:lnTo>
                  <a:pt x="31168" y="80000"/>
                </a:lnTo>
                <a:lnTo>
                  <a:pt x="28831" y="80000"/>
                </a:lnTo>
                <a:lnTo>
                  <a:pt x="28831" y="80000"/>
                </a:lnTo>
                <a:lnTo>
                  <a:pt x="28831" y="80000"/>
                </a:lnTo>
                <a:lnTo>
                  <a:pt x="28831" y="76000"/>
                </a:lnTo>
                <a:lnTo>
                  <a:pt x="28831" y="76000"/>
                </a:lnTo>
                <a:lnTo>
                  <a:pt x="28831" y="76000"/>
                </a:lnTo>
                <a:lnTo>
                  <a:pt x="27272" y="76000"/>
                </a:lnTo>
                <a:lnTo>
                  <a:pt x="27272" y="76000"/>
                </a:lnTo>
                <a:lnTo>
                  <a:pt x="27272" y="76000"/>
                </a:lnTo>
                <a:lnTo>
                  <a:pt x="27272" y="76000"/>
                </a:lnTo>
                <a:lnTo>
                  <a:pt x="27272" y="72000"/>
                </a:lnTo>
                <a:lnTo>
                  <a:pt x="27272" y="72000"/>
                </a:lnTo>
                <a:lnTo>
                  <a:pt x="25714" y="72000"/>
                </a:lnTo>
                <a:lnTo>
                  <a:pt x="25714" y="72000"/>
                </a:lnTo>
                <a:lnTo>
                  <a:pt x="25714" y="72000"/>
                </a:lnTo>
                <a:lnTo>
                  <a:pt x="25714" y="72000"/>
                </a:lnTo>
                <a:lnTo>
                  <a:pt x="24155" y="72000"/>
                </a:lnTo>
                <a:lnTo>
                  <a:pt x="24155" y="72000"/>
                </a:lnTo>
                <a:lnTo>
                  <a:pt x="24155" y="72000"/>
                </a:lnTo>
                <a:lnTo>
                  <a:pt x="24155" y="72000"/>
                </a:lnTo>
                <a:lnTo>
                  <a:pt x="22597" y="72000"/>
                </a:lnTo>
                <a:lnTo>
                  <a:pt x="22597" y="72000"/>
                </a:lnTo>
                <a:lnTo>
                  <a:pt x="22597" y="72000"/>
                </a:lnTo>
                <a:lnTo>
                  <a:pt x="22597" y="72000"/>
                </a:lnTo>
                <a:lnTo>
                  <a:pt x="22597" y="72000"/>
                </a:lnTo>
                <a:lnTo>
                  <a:pt x="20259" y="72000"/>
                </a:lnTo>
                <a:lnTo>
                  <a:pt x="20259" y="72000"/>
                </a:lnTo>
                <a:lnTo>
                  <a:pt x="20259" y="72000"/>
                </a:lnTo>
                <a:lnTo>
                  <a:pt x="18701" y="72000"/>
                </a:lnTo>
                <a:lnTo>
                  <a:pt x="18701" y="72000"/>
                </a:lnTo>
                <a:lnTo>
                  <a:pt x="18701" y="72000"/>
                </a:lnTo>
                <a:lnTo>
                  <a:pt x="18701" y="72000"/>
                </a:lnTo>
                <a:lnTo>
                  <a:pt x="17142" y="72000"/>
                </a:lnTo>
                <a:lnTo>
                  <a:pt x="17142" y="72000"/>
                </a:lnTo>
                <a:lnTo>
                  <a:pt x="17142" y="66000"/>
                </a:lnTo>
                <a:lnTo>
                  <a:pt x="17142" y="66000"/>
                </a:lnTo>
                <a:lnTo>
                  <a:pt x="17142" y="72000"/>
                </a:lnTo>
                <a:lnTo>
                  <a:pt x="17142" y="72000"/>
                </a:lnTo>
                <a:lnTo>
                  <a:pt x="17142" y="66000"/>
                </a:lnTo>
                <a:lnTo>
                  <a:pt x="15584" y="66000"/>
                </a:lnTo>
                <a:lnTo>
                  <a:pt x="15584" y="66000"/>
                </a:lnTo>
                <a:lnTo>
                  <a:pt x="15584" y="66000"/>
                </a:lnTo>
                <a:lnTo>
                  <a:pt x="15584" y="66000"/>
                </a:lnTo>
                <a:lnTo>
                  <a:pt x="15584" y="66000"/>
                </a:lnTo>
                <a:lnTo>
                  <a:pt x="14025" y="66000"/>
                </a:lnTo>
                <a:lnTo>
                  <a:pt x="14025" y="66000"/>
                </a:lnTo>
                <a:lnTo>
                  <a:pt x="14025" y="66000"/>
                </a:lnTo>
                <a:lnTo>
                  <a:pt x="14025" y="66000"/>
                </a:lnTo>
                <a:lnTo>
                  <a:pt x="14025" y="62000"/>
                </a:lnTo>
                <a:lnTo>
                  <a:pt x="14025" y="62000"/>
                </a:lnTo>
                <a:lnTo>
                  <a:pt x="14025" y="62000"/>
                </a:lnTo>
                <a:lnTo>
                  <a:pt x="14025" y="62000"/>
                </a:lnTo>
                <a:lnTo>
                  <a:pt x="14025" y="58000"/>
                </a:lnTo>
                <a:lnTo>
                  <a:pt x="15584" y="58000"/>
                </a:lnTo>
                <a:lnTo>
                  <a:pt x="15584" y="58000"/>
                </a:lnTo>
                <a:lnTo>
                  <a:pt x="15584" y="58000"/>
                </a:lnTo>
                <a:lnTo>
                  <a:pt x="15584" y="58000"/>
                </a:lnTo>
                <a:lnTo>
                  <a:pt x="15584" y="58000"/>
                </a:lnTo>
                <a:lnTo>
                  <a:pt x="15584" y="54000"/>
                </a:lnTo>
                <a:lnTo>
                  <a:pt x="15584" y="54000"/>
                </a:lnTo>
                <a:lnTo>
                  <a:pt x="15584" y="54000"/>
                </a:lnTo>
                <a:lnTo>
                  <a:pt x="15584" y="54000"/>
                </a:lnTo>
                <a:lnTo>
                  <a:pt x="14025" y="54000"/>
                </a:lnTo>
                <a:lnTo>
                  <a:pt x="14025" y="54000"/>
                </a:lnTo>
                <a:lnTo>
                  <a:pt x="14025" y="54000"/>
                </a:lnTo>
                <a:lnTo>
                  <a:pt x="14025" y="54000"/>
                </a:lnTo>
                <a:lnTo>
                  <a:pt x="11688" y="54000"/>
                </a:lnTo>
                <a:lnTo>
                  <a:pt x="11688" y="54000"/>
                </a:lnTo>
                <a:lnTo>
                  <a:pt x="11688" y="54000"/>
                </a:lnTo>
                <a:lnTo>
                  <a:pt x="11688" y="50000"/>
                </a:lnTo>
                <a:lnTo>
                  <a:pt x="11688" y="50000"/>
                </a:lnTo>
                <a:lnTo>
                  <a:pt x="11688" y="50000"/>
                </a:lnTo>
                <a:lnTo>
                  <a:pt x="11688" y="50000"/>
                </a:lnTo>
                <a:lnTo>
                  <a:pt x="10129" y="50000"/>
                </a:lnTo>
                <a:lnTo>
                  <a:pt x="10129" y="50000"/>
                </a:lnTo>
                <a:lnTo>
                  <a:pt x="10129" y="50000"/>
                </a:lnTo>
                <a:lnTo>
                  <a:pt x="10129" y="50000"/>
                </a:lnTo>
                <a:lnTo>
                  <a:pt x="8571" y="50000"/>
                </a:lnTo>
                <a:lnTo>
                  <a:pt x="8571" y="50000"/>
                </a:lnTo>
                <a:lnTo>
                  <a:pt x="8571" y="50000"/>
                </a:lnTo>
                <a:lnTo>
                  <a:pt x="8571" y="50000"/>
                </a:lnTo>
                <a:lnTo>
                  <a:pt x="8571" y="50000"/>
                </a:lnTo>
                <a:lnTo>
                  <a:pt x="7012" y="50000"/>
                </a:lnTo>
                <a:lnTo>
                  <a:pt x="7012" y="50000"/>
                </a:lnTo>
                <a:lnTo>
                  <a:pt x="7012" y="50000"/>
                </a:lnTo>
                <a:lnTo>
                  <a:pt x="7012" y="50000"/>
                </a:lnTo>
                <a:lnTo>
                  <a:pt x="5454" y="50000"/>
                </a:lnTo>
                <a:lnTo>
                  <a:pt x="5454" y="50000"/>
                </a:lnTo>
                <a:lnTo>
                  <a:pt x="5454" y="50000"/>
                </a:lnTo>
                <a:lnTo>
                  <a:pt x="3116" y="50000"/>
                </a:lnTo>
                <a:lnTo>
                  <a:pt x="3116" y="50000"/>
                </a:lnTo>
                <a:lnTo>
                  <a:pt x="3116" y="50000"/>
                </a:lnTo>
                <a:lnTo>
                  <a:pt x="3116" y="50000"/>
                </a:lnTo>
                <a:lnTo>
                  <a:pt x="3116" y="50000"/>
                </a:lnTo>
                <a:lnTo>
                  <a:pt x="1558" y="50000"/>
                </a:lnTo>
                <a:lnTo>
                  <a:pt x="1558" y="50000"/>
                </a:lnTo>
                <a:lnTo>
                  <a:pt x="1558" y="50000"/>
                </a:lnTo>
                <a:lnTo>
                  <a:pt x="1558" y="50000"/>
                </a:lnTo>
                <a:lnTo>
                  <a:pt x="1558" y="50000"/>
                </a:lnTo>
                <a:lnTo>
                  <a:pt x="1558" y="50000"/>
                </a:lnTo>
                <a:lnTo>
                  <a:pt x="1558" y="44000"/>
                </a:lnTo>
                <a:lnTo>
                  <a:pt x="1558" y="44000"/>
                </a:lnTo>
                <a:lnTo>
                  <a:pt x="1558" y="44000"/>
                </a:lnTo>
                <a:lnTo>
                  <a:pt x="1558" y="44000"/>
                </a:lnTo>
                <a:lnTo>
                  <a:pt x="0" y="44000"/>
                </a:lnTo>
                <a:lnTo>
                  <a:pt x="0" y="44000"/>
                </a:lnTo>
                <a:lnTo>
                  <a:pt x="0" y="40000"/>
                </a:lnTo>
                <a:lnTo>
                  <a:pt x="0" y="40000"/>
                </a:lnTo>
                <a:lnTo>
                  <a:pt x="0" y="40000"/>
                </a:lnTo>
                <a:lnTo>
                  <a:pt x="0" y="40000"/>
                </a:lnTo>
                <a:lnTo>
                  <a:pt x="1558" y="40000"/>
                </a:lnTo>
                <a:lnTo>
                  <a:pt x="1558" y="40000"/>
                </a:lnTo>
                <a:lnTo>
                  <a:pt x="1558" y="36000"/>
                </a:lnTo>
                <a:lnTo>
                  <a:pt x="1558" y="36000"/>
                </a:lnTo>
                <a:lnTo>
                  <a:pt x="1558" y="36000"/>
                </a:lnTo>
                <a:lnTo>
                  <a:pt x="1558" y="40000"/>
                </a:lnTo>
                <a:lnTo>
                  <a:pt x="1558" y="40000"/>
                </a:lnTo>
                <a:lnTo>
                  <a:pt x="1558" y="40000"/>
                </a:lnTo>
                <a:lnTo>
                  <a:pt x="3116" y="40000"/>
                </a:lnTo>
                <a:lnTo>
                  <a:pt x="3116" y="40000"/>
                </a:lnTo>
                <a:lnTo>
                  <a:pt x="3116" y="40000"/>
                </a:lnTo>
                <a:lnTo>
                  <a:pt x="3116" y="44000"/>
                </a:lnTo>
                <a:lnTo>
                  <a:pt x="3116" y="44000"/>
                </a:lnTo>
                <a:lnTo>
                  <a:pt x="3116" y="44000"/>
                </a:lnTo>
                <a:lnTo>
                  <a:pt x="3116" y="44000"/>
                </a:lnTo>
                <a:lnTo>
                  <a:pt x="5454" y="44000"/>
                </a:lnTo>
                <a:lnTo>
                  <a:pt x="5454" y="44000"/>
                </a:lnTo>
                <a:lnTo>
                  <a:pt x="5454" y="44000"/>
                </a:lnTo>
                <a:lnTo>
                  <a:pt x="5454" y="44000"/>
                </a:lnTo>
                <a:lnTo>
                  <a:pt x="5454" y="40000"/>
                </a:lnTo>
                <a:lnTo>
                  <a:pt x="5454" y="40000"/>
                </a:lnTo>
                <a:lnTo>
                  <a:pt x="5454" y="40000"/>
                </a:lnTo>
                <a:lnTo>
                  <a:pt x="5454" y="40000"/>
                </a:lnTo>
                <a:lnTo>
                  <a:pt x="5454" y="36000"/>
                </a:lnTo>
                <a:lnTo>
                  <a:pt x="7012" y="36000"/>
                </a:lnTo>
                <a:lnTo>
                  <a:pt x="7012" y="36000"/>
                </a:lnTo>
                <a:lnTo>
                  <a:pt x="7012" y="36000"/>
                </a:lnTo>
                <a:lnTo>
                  <a:pt x="7012" y="36000"/>
                </a:lnTo>
                <a:lnTo>
                  <a:pt x="7012" y="36000"/>
                </a:lnTo>
                <a:lnTo>
                  <a:pt x="8571" y="36000"/>
                </a:lnTo>
                <a:lnTo>
                  <a:pt x="8571" y="36000"/>
                </a:lnTo>
                <a:lnTo>
                  <a:pt x="8571" y="32000"/>
                </a:lnTo>
                <a:lnTo>
                  <a:pt x="8571" y="32000"/>
                </a:lnTo>
                <a:lnTo>
                  <a:pt x="8571" y="32000"/>
                </a:lnTo>
                <a:lnTo>
                  <a:pt x="8571" y="28000"/>
                </a:lnTo>
                <a:lnTo>
                  <a:pt x="8571" y="28000"/>
                </a:lnTo>
                <a:lnTo>
                  <a:pt x="8571" y="28000"/>
                </a:lnTo>
                <a:lnTo>
                  <a:pt x="8571" y="28000"/>
                </a:lnTo>
                <a:lnTo>
                  <a:pt x="8571" y="22000"/>
                </a:lnTo>
                <a:lnTo>
                  <a:pt x="8571" y="22000"/>
                </a:lnTo>
                <a:lnTo>
                  <a:pt x="8571" y="22000"/>
                </a:lnTo>
                <a:lnTo>
                  <a:pt x="8571" y="22000"/>
                </a:lnTo>
                <a:lnTo>
                  <a:pt x="8571" y="22000"/>
                </a:lnTo>
                <a:lnTo>
                  <a:pt x="8571" y="18000"/>
                </a:lnTo>
                <a:lnTo>
                  <a:pt x="10129" y="18000"/>
                </a:lnTo>
                <a:lnTo>
                  <a:pt x="10129" y="18000"/>
                </a:lnTo>
                <a:lnTo>
                  <a:pt x="10129" y="18000"/>
                </a:lnTo>
                <a:lnTo>
                  <a:pt x="10129" y="18000"/>
                </a:lnTo>
                <a:lnTo>
                  <a:pt x="10129" y="14000"/>
                </a:lnTo>
                <a:lnTo>
                  <a:pt x="10129" y="14000"/>
                </a:lnTo>
                <a:lnTo>
                  <a:pt x="11688" y="14000"/>
                </a:lnTo>
                <a:lnTo>
                  <a:pt x="11688" y="14000"/>
                </a:lnTo>
                <a:lnTo>
                  <a:pt x="11688" y="18000"/>
                </a:lnTo>
                <a:lnTo>
                  <a:pt x="11688" y="18000"/>
                </a:lnTo>
                <a:lnTo>
                  <a:pt x="11688" y="18000"/>
                </a:lnTo>
                <a:lnTo>
                  <a:pt x="14025" y="18000"/>
                </a:lnTo>
                <a:lnTo>
                  <a:pt x="14025" y="18000"/>
                </a:lnTo>
                <a:lnTo>
                  <a:pt x="14025" y="18000"/>
                </a:lnTo>
                <a:lnTo>
                  <a:pt x="14025" y="18000"/>
                </a:lnTo>
                <a:lnTo>
                  <a:pt x="14025" y="18000"/>
                </a:lnTo>
                <a:lnTo>
                  <a:pt x="15584" y="18000"/>
                </a:lnTo>
                <a:lnTo>
                  <a:pt x="15584" y="18000"/>
                </a:lnTo>
                <a:lnTo>
                  <a:pt x="15584" y="18000"/>
                </a:lnTo>
                <a:lnTo>
                  <a:pt x="15584" y="18000"/>
                </a:lnTo>
                <a:lnTo>
                  <a:pt x="17142" y="18000"/>
                </a:lnTo>
                <a:lnTo>
                  <a:pt x="17142" y="18000"/>
                </a:lnTo>
                <a:lnTo>
                  <a:pt x="17142" y="18000"/>
                </a:lnTo>
                <a:lnTo>
                  <a:pt x="17142" y="18000"/>
                </a:lnTo>
                <a:lnTo>
                  <a:pt x="18701" y="18000"/>
                </a:lnTo>
                <a:lnTo>
                  <a:pt x="18701" y="18000"/>
                </a:lnTo>
                <a:lnTo>
                  <a:pt x="17142" y="18000"/>
                </a:lnTo>
                <a:lnTo>
                  <a:pt x="17142" y="18000"/>
                </a:lnTo>
                <a:lnTo>
                  <a:pt x="17142" y="18000"/>
                </a:lnTo>
                <a:lnTo>
                  <a:pt x="17142" y="18000"/>
                </a:lnTo>
                <a:lnTo>
                  <a:pt x="17142" y="18000"/>
                </a:lnTo>
                <a:lnTo>
                  <a:pt x="17142" y="18000"/>
                </a:lnTo>
                <a:lnTo>
                  <a:pt x="15584" y="18000"/>
                </a:lnTo>
                <a:lnTo>
                  <a:pt x="15584" y="18000"/>
                </a:lnTo>
                <a:lnTo>
                  <a:pt x="15584" y="14000"/>
                </a:lnTo>
                <a:lnTo>
                  <a:pt x="15584" y="14000"/>
                </a:lnTo>
                <a:lnTo>
                  <a:pt x="17142" y="14000"/>
                </a:lnTo>
                <a:lnTo>
                  <a:pt x="17142" y="14000"/>
                </a:lnTo>
                <a:lnTo>
                  <a:pt x="15584" y="14000"/>
                </a:lnTo>
                <a:lnTo>
                  <a:pt x="15584" y="14000"/>
                </a:lnTo>
                <a:lnTo>
                  <a:pt x="15584" y="10000"/>
                </a:lnTo>
                <a:lnTo>
                  <a:pt x="15584" y="10000"/>
                </a:lnTo>
                <a:lnTo>
                  <a:pt x="17142" y="10000"/>
                </a:lnTo>
                <a:lnTo>
                  <a:pt x="17142" y="10000"/>
                </a:lnTo>
                <a:lnTo>
                  <a:pt x="15584" y="10000"/>
                </a:lnTo>
                <a:lnTo>
                  <a:pt x="15584" y="10000"/>
                </a:lnTo>
                <a:lnTo>
                  <a:pt x="15584" y="10000"/>
                </a:lnTo>
                <a:lnTo>
                  <a:pt x="15584" y="6000"/>
                </a:lnTo>
                <a:lnTo>
                  <a:pt x="15584" y="6000"/>
                </a:lnTo>
                <a:lnTo>
                  <a:pt x="15584" y="6000"/>
                </a:lnTo>
                <a:lnTo>
                  <a:pt x="15584" y="6000"/>
                </a:lnTo>
                <a:lnTo>
                  <a:pt x="15584" y="6000"/>
                </a:lnTo>
                <a:lnTo>
                  <a:pt x="15584" y="0"/>
                </a:lnTo>
                <a:lnTo>
                  <a:pt x="15584" y="0"/>
                </a:lnTo>
                <a:lnTo>
                  <a:pt x="15584" y="0"/>
                </a:lnTo>
                <a:lnTo>
                  <a:pt x="15584" y="0"/>
                </a:lnTo>
                <a:lnTo>
                  <a:pt x="15584" y="0"/>
                </a:lnTo>
                <a:lnTo>
                  <a:pt x="15584" y="0"/>
                </a:lnTo>
                <a:lnTo>
                  <a:pt x="17142" y="0"/>
                </a:lnTo>
                <a:lnTo>
                  <a:pt x="17142" y="0"/>
                </a:lnTo>
                <a:lnTo>
                  <a:pt x="17142"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59" name="Shape 259"/>
          <p:cNvSpPr/>
          <p:nvPr/>
        </p:nvSpPr>
        <p:spPr>
          <a:xfrm>
            <a:off x="6428185" y="4298952"/>
            <a:ext cx="114299" cy="209549"/>
          </a:xfrm>
          <a:custGeom>
            <a:avLst/>
            <a:gdLst/>
            <a:ahLst/>
            <a:cxnLst/>
            <a:rect l="0" t="0" r="0" b="0"/>
            <a:pathLst>
              <a:path w="120000" h="120000" extrusionOk="0">
                <a:moveTo>
                  <a:pt x="60000" y="58181"/>
                </a:moveTo>
                <a:lnTo>
                  <a:pt x="60000" y="58181"/>
                </a:lnTo>
                <a:lnTo>
                  <a:pt x="60000" y="58181"/>
                </a:lnTo>
                <a:lnTo>
                  <a:pt x="60000" y="58181"/>
                </a:lnTo>
                <a:lnTo>
                  <a:pt x="60000" y="58181"/>
                </a:lnTo>
                <a:lnTo>
                  <a:pt x="60000" y="56363"/>
                </a:lnTo>
                <a:lnTo>
                  <a:pt x="62500" y="56363"/>
                </a:lnTo>
                <a:lnTo>
                  <a:pt x="62500" y="56363"/>
                </a:lnTo>
                <a:lnTo>
                  <a:pt x="62500" y="56363"/>
                </a:lnTo>
                <a:lnTo>
                  <a:pt x="62500" y="56363"/>
                </a:lnTo>
                <a:lnTo>
                  <a:pt x="62500" y="56363"/>
                </a:lnTo>
                <a:lnTo>
                  <a:pt x="62500" y="53636"/>
                </a:lnTo>
                <a:lnTo>
                  <a:pt x="62500" y="53636"/>
                </a:lnTo>
                <a:lnTo>
                  <a:pt x="62500" y="53636"/>
                </a:lnTo>
                <a:lnTo>
                  <a:pt x="60000" y="53636"/>
                </a:lnTo>
                <a:lnTo>
                  <a:pt x="60000" y="56363"/>
                </a:lnTo>
                <a:lnTo>
                  <a:pt x="60000" y="56363"/>
                </a:lnTo>
                <a:lnTo>
                  <a:pt x="60000" y="56363"/>
                </a:lnTo>
                <a:lnTo>
                  <a:pt x="60000" y="56363"/>
                </a:lnTo>
                <a:lnTo>
                  <a:pt x="57500" y="56363"/>
                </a:lnTo>
                <a:lnTo>
                  <a:pt x="57500" y="56363"/>
                </a:lnTo>
                <a:lnTo>
                  <a:pt x="57500" y="56363"/>
                </a:lnTo>
                <a:lnTo>
                  <a:pt x="57500" y="56363"/>
                </a:lnTo>
                <a:lnTo>
                  <a:pt x="57500" y="58181"/>
                </a:lnTo>
                <a:lnTo>
                  <a:pt x="57500" y="58181"/>
                </a:lnTo>
                <a:lnTo>
                  <a:pt x="57500" y="58181"/>
                </a:lnTo>
                <a:lnTo>
                  <a:pt x="57500" y="58181"/>
                </a:lnTo>
                <a:lnTo>
                  <a:pt x="57500" y="60000"/>
                </a:lnTo>
                <a:lnTo>
                  <a:pt x="55000" y="60000"/>
                </a:lnTo>
                <a:lnTo>
                  <a:pt x="55000" y="60000"/>
                </a:lnTo>
                <a:lnTo>
                  <a:pt x="55000" y="60000"/>
                </a:lnTo>
                <a:lnTo>
                  <a:pt x="55000" y="60000"/>
                </a:lnTo>
                <a:lnTo>
                  <a:pt x="55000" y="60000"/>
                </a:lnTo>
                <a:lnTo>
                  <a:pt x="51250" y="60000"/>
                </a:lnTo>
                <a:lnTo>
                  <a:pt x="51250" y="60000"/>
                </a:lnTo>
                <a:lnTo>
                  <a:pt x="51250" y="60000"/>
                </a:lnTo>
                <a:lnTo>
                  <a:pt x="51250" y="60000"/>
                </a:lnTo>
                <a:lnTo>
                  <a:pt x="51250" y="61818"/>
                </a:lnTo>
                <a:lnTo>
                  <a:pt x="51250" y="61818"/>
                </a:lnTo>
                <a:lnTo>
                  <a:pt x="51250" y="61818"/>
                </a:lnTo>
                <a:lnTo>
                  <a:pt x="51250" y="61818"/>
                </a:lnTo>
                <a:lnTo>
                  <a:pt x="51250" y="61818"/>
                </a:lnTo>
                <a:lnTo>
                  <a:pt x="51250" y="63636"/>
                </a:lnTo>
                <a:lnTo>
                  <a:pt x="55000" y="63636"/>
                </a:lnTo>
                <a:lnTo>
                  <a:pt x="55000" y="63636"/>
                </a:lnTo>
                <a:lnTo>
                  <a:pt x="55000" y="63636"/>
                </a:lnTo>
                <a:lnTo>
                  <a:pt x="55000" y="63636"/>
                </a:lnTo>
                <a:lnTo>
                  <a:pt x="55000" y="63636"/>
                </a:lnTo>
                <a:lnTo>
                  <a:pt x="57500" y="63636"/>
                </a:lnTo>
                <a:lnTo>
                  <a:pt x="57500" y="63636"/>
                </a:lnTo>
                <a:lnTo>
                  <a:pt x="57500" y="63636"/>
                </a:lnTo>
                <a:lnTo>
                  <a:pt x="57500" y="66363"/>
                </a:lnTo>
                <a:lnTo>
                  <a:pt x="57500" y="66363"/>
                </a:lnTo>
                <a:lnTo>
                  <a:pt x="57500" y="66363"/>
                </a:lnTo>
                <a:lnTo>
                  <a:pt x="57500" y="66363"/>
                </a:lnTo>
                <a:lnTo>
                  <a:pt x="57500" y="66363"/>
                </a:lnTo>
                <a:lnTo>
                  <a:pt x="57500" y="68181"/>
                </a:lnTo>
                <a:lnTo>
                  <a:pt x="60000" y="68181"/>
                </a:lnTo>
                <a:lnTo>
                  <a:pt x="60000" y="68181"/>
                </a:lnTo>
                <a:lnTo>
                  <a:pt x="60000" y="68181"/>
                </a:lnTo>
                <a:lnTo>
                  <a:pt x="60000" y="68181"/>
                </a:lnTo>
                <a:lnTo>
                  <a:pt x="60000" y="70000"/>
                </a:lnTo>
                <a:lnTo>
                  <a:pt x="60000" y="70000"/>
                </a:lnTo>
                <a:lnTo>
                  <a:pt x="60000" y="70000"/>
                </a:lnTo>
                <a:lnTo>
                  <a:pt x="60000" y="70000"/>
                </a:lnTo>
                <a:lnTo>
                  <a:pt x="60000" y="71818"/>
                </a:lnTo>
                <a:lnTo>
                  <a:pt x="60000" y="71818"/>
                </a:lnTo>
                <a:lnTo>
                  <a:pt x="62500" y="71818"/>
                </a:lnTo>
                <a:lnTo>
                  <a:pt x="62500" y="71818"/>
                </a:lnTo>
                <a:lnTo>
                  <a:pt x="62500" y="71818"/>
                </a:lnTo>
                <a:lnTo>
                  <a:pt x="62500" y="71818"/>
                </a:lnTo>
                <a:lnTo>
                  <a:pt x="62500" y="73636"/>
                </a:lnTo>
                <a:lnTo>
                  <a:pt x="62500" y="73636"/>
                </a:lnTo>
                <a:lnTo>
                  <a:pt x="62500" y="73636"/>
                </a:lnTo>
                <a:lnTo>
                  <a:pt x="62500" y="73636"/>
                </a:lnTo>
                <a:lnTo>
                  <a:pt x="65000" y="73636"/>
                </a:lnTo>
                <a:lnTo>
                  <a:pt x="65000" y="73636"/>
                </a:lnTo>
                <a:lnTo>
                  <a:pt x="65000" y="73636"/>
                </a:lnTo>
                <a:lnTo>
                  <a:pt x="65000" y="73636"/>
                </a:lnTo>
                <a:lnTo>
                  <a:pt x="65000" y="76363"/>
                </a:lnTo>
                <a:lnTo>
                  <a:pt x="65000" y="76363"/>
                </a:lnTo>
                <a:lnTo>
                  <a:pt x="65000" y="76363"/>
                </a:lnTo>
                <a:lnTo>
                  <a:pt x="68750" y="76363"/>
                </a:lnTo>
                <a:lnTo>
                  <a:pt x="68750" y="76363"/>
                </a:lnTo>
                <a:lnTo>
                  <a:pt x="68750" y="76363"/>
                </a:lnTo>
                <a:lnTo>
                  <a:pt x="68750" y="76363"/>
                </a:lnTo>
                <a:lnTo>
                  <a:pt x="71250" y="76363"/>
                </a:lnTo>
                <a:lnTo>
                  <a:pt x="71250" y="78181"/>
                </a:lnTo>
                <a:lnTo>
                  <a:pt x="71250" y="78181"/>
                </a:lnTo>
                <a:lnTo>
                  <a:pt x="71250" y="78181"/>
                </a:lnTo>
                <a:lnTo>
                  <a:pt x="71250" y="78181"/>
                </a:lnTo>
                <a:lnTo>
                  <a:pt x="71250" y="78181"/>
                </a:lnTo>
                <a:lnTo>
                  <a:pt x="71250" y="78181"/>
                </a:lnTo>
                <a:lnTo>
                  <a:pt x="71250" y="78181"/>
                </a:lnTo>
                <a:lnTo>
                  <a:pt x="71250" y="78181"/>
                </a:lnTo>
                <a:lnTo>
                  <a:pt x="68750" y="78181"/>
                </a:lnTo>
                <a:lnTo>
                  <a:pt x="68750" y="78181"/>
                </a:lnTo>
                <a:lnTo>
                  <a:pt x="68750" y="80000"/>
                </a:lnTo>
                <a:lnTo>
                  <a:pt x="68750" y="80000"/>
                </a:lnTo>
                <a:lnTo>
                  <a:pt x="68750" y="80000"/>
                </a:lnTo>
                <a:lnTo>
                  <a:pt x="68750" y="80000"/>
                </a:lnTo>
                <a:lnTo>
                  <a:pt x="68750" y="80000"/>
                </a:lnTo>
                <a:lnTo>
                  <a:pt x="68750" y="81818"/>
                </a:lnTo>
                <a:lnTo>
                  <a:pt x="68750" y="81818"/>
                </a:lnTo>
                <a:lnTo>
                  <a:pt x="68750" y="81818"/>
                </a:lnTo>
                <a:lnTo>
                  <a:pt x="68750" y="81818"/>
                </a:lnTo>
                <a:lnTo>
                  <a:pt x="68750" y="83636"/>
                </a:lnTo>
                <a:lnTo>
                  <a:pt x="68750" y="83636"/>
                </a:lnTo>
                <a:lnTo>
                  <a:pt x="68750" y="83636"/>
                </a:lnTo>
                <a:lnTo>
                  <a:pt x="68750" y="83636"/>
                </a:lnTo>
                <a:lnTo>
                  <a:pt x="68750" y="83636"/>
                </a:lnTo>
                <a:lnTo>
                  <a:pt x="68750" y="83636"/>
                </a:lnTo>
                <a:lnTo>
                  <a:pt x="68750" y="83636"/>
                </a:lnTo>
                <a:lnTo>
                  <a:pt x="65000" y="83636"/>
                </a:lnTo>
                <a:lnTo>
                  <a:pt x="65000" y="83636"/>
                </a:lnTo>
                <a:lnTo>
                  <a:pt x="65000" y="86363"/>
                </a:lnTo>
                <a:lnTo>
                  <a:pt x="65000" y="86363"/>
                </a:lnTo>
                <a:lnTo>
                  <a:pt x="65000" y="86363"/>
                </a:lnTo>
                <a:lnTo>
                  <a:pt x="65000" y="86363"/>
                </a:lnTo>
                <a:lnTo>
                  <a:pt x="65000" y="86363"/>
                </a:lnTo>
                <a:lnTo>
                  <a:pt x="65000" y="86363"/>
                </a:lnTo>
                <a:lnTo>
                  <a:pt x="65000" y="88181"/>
                </a:lnTo>
                <a:lnTo>
                  <a:pt x="65000" y="88181"/>
                </a:lnTo>
                <a:lnTo>
                  <a:pt x="68750" y="88181"/>
                </a:lnTo>
                <a:lnTo>
                  <a:pt x="68750" y="88181"/>
                </a:lnTo>
                <a:lnTo>
                  <a:pt x="68750" y="88181"/>
                </a:lnTo>
                <a:lnTo>
                  <a:pt x="68750" y="88181"/>
                </a:lnTo>
                <a:lnTo>
                  <a:pt x="68750" y="88181"/>
                </a:lnTo>
                <a:lnTo>
                  <a:pt x="68750" y="90000"/>
                </a:lnTo>
                <a:lnTo>
                  <a:pt x="71250" y="90000"/>
                </a:lnTo>
                <a:lnTo>
                  <a:pt x="71250" y="90000"/>
                </a:lnTo>
                <a:lnTo>
                  <a:pt x="71250" y="90000"/>
                </a:lnTo>
                <a:lnTo>
                  <a:pt x="71250" y="90000"/>
                </a:lnTo>
                <a:lnTo>
                  <a:pt x="71250" y="90000"/>
                </a:lnTo>
                <a:lnTo>
                  <a:pt x="73750" y="90000"/>
                </a:lnTo>
                <a:lnTo>
                  <a:pt x="73750" y="90000"/>
                </a:lnTo>
                <a:lnTo>
                  <a:pt x="73750" y="90000"/>
                </a:lnTo>
                <a:lnTo>
                  <a:pt x="73750" y="90000"/>
                </a:lnTo>
                <a:lnTo>
                  <a:pt x="73750" y="91818"/>
                </a:lnTo>
                <a:lnTo>
                  <a:pt x="71250" y="91818"/>
                </a:lnTo>
                <a:lnTo>
                  <a:pt x="71250" y="91818"/>
                </a:lnTo>
                <a:lnTo>
                  <a:pt x="73750" y="91818"/>
                </a:lnTo>
                <a:lnTo>
                  <a:pt x="73750" y="91818"/>
                </a:lnTo>
                <a:lnTo>
                  <a:pt x="73750" y="93636"/>
                </a:lnTo>
                <a:lnTo>
                  <a:pt x="73750" y="93636"/>
                </a:lnTo>
                <a:lnTo>
                  <a:pt x="73750" y="93636"/>
                </a:lnTo>
                <a:lnTo>
                  <a:pt x="73750" y="93636"/>
                </a:lnTo>
                <a:lnTo>
                  <a:pt x="73750" y="91818"/>
                </a:lnTo>
                <a:lnTo>
                  <a:pt x="73750" y="91818"/>
                </a:lnTo>
                <a:lnTo>
                  <a:pt x="73750" y="91818"/>
                </a:lnTo>
                <a:lnTo>
                  <a:pt x="73750" y="91818"/>
                </a:lnTo>
                <a:lnTo>
                  <a:pt x="73750" y="91818"/>
                </a:lnTo>
                <a:lnTo>
                  <a:pt x="73750" y="91818"/>
                </a:lnTo>
                <a:lnTo>
                  <a:pt x="73750" y="91818"/>
                </a:lnTo>
                <a:lnTo>
                  <a:pt x="73750" y="91818"/>
                </a:lnTo>
                <a:lnTo>
                  <a:pt x="73750" y="91818"/>
                </a:lnTo>
                <a:lnTo>
                  <a:pt x="76250" y="91818"/>
                </a:lnTo>
                <a:lnTo>
                  <a:pt x="76250" y="93636"/>
                </a:lnTo>
                <a:lnTo>
                  <a:pt x="76250" y="93636"/>
                </a:lnTo>
                <a:lnTo>
                  <a:pt x="76250" y="91818"/>
                </a:lnTo>
                <a:lnTo>
                  <a:pt x="76250" y="91818"/>
                </a:lnTo>
                <a:lnTo>
                  <a:pt x="76250" y="91818"/>
                </a:lnTo>
                <a:lnTo>
                  <a:pt x="78750" y="91818"/>
                </a:lnTo>
                <a:lnTo>
                  <a:pt x="78750" y="91818"/>
                </a:lnTo>
                <a:lnTo>
                  <a:pt x="78750" y="91818"/>
                </a:lnTo>
                <a:lnTo>
                  <a:pt x="78750" y="91818"/>
                </a:lnTo>
                <a:lnTo>
                  <a:pt x="78750" y="91818"/>
                </a:lnTo>
                <a:lnTo>
                  <a:pt x="78750" y="91818"/>
                </a:lnTo>
                <a:lnTo>
                  <a:pt x="82500" y="91818"/>
                </a:lnTo>
                <a:lnTo>
                  <a:pt x="82500" y="91818"/>
                </a:lnTo>
                <a:lnTo>
                  <a:pt x="82500" y="91818"/>
                </a:lnTo>
                <a:lnTo>
                  <a:pt x="82500" y="91818"/>
                </a:lnTo>
                <a:lnTo>
                  <a:pt x="82500" y="91818"/>
                </a:lnTo>
                <a:lnTo>
                  <a:pt x="82500" y="93636"/>
                </a:lnTo>
                <a:lnTo>
                  <a:pt x="82500" y="93636"/>
                </a:lnTo>
                <a:lnTo>
                  <a:pt x="82500" y="93636"/>
                </a:lnTo>
                <a:lnTo>
                  <a:pt x="82500" y="93636"/>
                </a:lnTo>
                <a:lnTo>
                  <a:pt x="82500" y="93636"/>
                </a:lnTo>
                <a:lnTo>
                  <a:pt x="82500" y="93636"/>
                </a:lnTo>
                <a:lnTo>
                  <a:pt x="82500" y="93636"/>
                </a:lnTo>
                <a:lnTo>
                  <a:pt x="82500" y="96363"/>
                </a:lnTo>
                <a:lnTo>
                  <a:pt x="82500" y="96363"/>
                </a:lnTo>
                <a:lnTo>
                  <a:pt x="78750" y="96363"/>
                </a:lnTo>
                <a:lnTo>
                  <a:pt x="78750" y="96363"/>
                </a:lnTo>
                <a:lnTo>
                  <a:pt x="78750" y="96363"/>
                </a:lnTo>
                <a:lnTo>
                  <a:pt x="78750" y="96363"/>
                </a:lnTo>
                <a:lnTo>
                  <a:pt x="78750" y="96363"/>
                </a:lnTo>
                <a:lnTo>
                  <a:pt x="78750" y="93636"/>
                </a:lnTo>
                <a:lnTo>
                  <a:pt x="76250" y="93636"/>
                </a:lnTo>
                <a:lnTo>
                  <a:pt x="76250" y="93636"/>
                </a:lnTo>
                <a:lnTo>
                  <a:pt x="76250" y="93636"/>
                </a:lnTo>
                <a:lnTo>
                  <a:pt x="76250" y="93636"/>
                </a:lnTo>
                <a:lnTo>
                  <a:pt x="76250" y="96363"/>
                </a:lnTo>
                <a:lnTo>
                  <a:pt x="76250" y="96363"/>
                </a:lnTo>
                <a:lnTo>
                  <a:pt x="76250" y="96363"/>
                </a:lnTo>
                <a:lnTo>
                  <a:pt x="76250" y="98181"/>
                </a:lnTo>
                <a:lnTo>
                  <a:pt x="76250" y="98181"/>
                </a:lnTo>
                <a:lnTo>
                  <a:pt x="76250" y="98181"/>
                </a:lnTo>
                <a:lnTo>
                  <a:pt x="76250" y="98181"/>
                </a:lnTo>
                <a:lnTo>
                  <a:pt x="78750" y="98181"/>
                </a:lnTo>
                <a:lnTo>
                  <a:pt x="78750" y="96363"/>
                </a:lnTo>
                <a:lnTo>
                  <a:pt x="78750" y="96363"/>
                </a:lnTo>
                <a:lnTo>
                  <a:pt x="78750" y="96363"/>
                </a:lnTo>
                <a:lnTo>
                  <a:pt x="78750" y="98181"/>
                </a:lnTo>
                <a:lnTo>
                  <a:pt x="78750" y="98181"/>
                </a:lnTo>
                <a:lnTo>
                  <a:pt x="78750" y="98181"/>
                </a:lnTo>
                <a:lnTo>
                  <a:pt x="78750" y="98181"/>
                </a:lnTo>
                <a:lnTo>
                  <a:pt x="78750" y="98181"/>
                </a:lnTo>
                <a:lnTo>
                  <a:pt x="78750" y="98181"/>
                </a:lnTo>
                <a:lnTo>
                  <a:pt x="82500" y="98181"/>
                </a:lnTo>
                <a:lnTo>
                  <a:pt x="82500" y="100000"/>
                </a:lnTo>
                <a:lnTo>
                  <a:pt x="82500" y="100000"/>
                </a:lnTo>
                <a:lnTo>
                  <a:pt x="82500" y="100000"/>
                </a:lnTo>
                <a:lnTo>
                  <a:pt x="82500" y="100000"/>
                </a:lnTo>
                <a:lnTo>
                  <a:pt x="82500" y="101818"/>
                </a:lnTo>
                <a:lnTo>
                  <a:pt x="82500" y="101818"/>
                </a:lnTo>
                <a:lnTo>
                  <a:pt x="82500" y="101818"/>
                </a:lnTo>
                <a:lnTo>
                  <a:pt x="82500" y="101818"/>
                </a:lnTo>
                <a:lnTo>
                  <a:pt x="82500" y="103636"/>
                </a:lnTo>
                <a:lnTo>
                  <a:pt x="82500" y="103636"/>
                </a:lnTo>
                <a:lnTo>
                  <a:pt x="82500" y="103636"/>
                </a:lnTo>
                <a:lnTo>
                  <a:pt x="82500" y="103636"/>
                </a:lnTo>
                <a:lnTo>
                  <a:pt x="82500" y="103636"/>
                </a:lnTo>
                <a:lnTo>
                  <a:pt x="82500" y="106363"/>
                </a:lnTo>
                <a:lnTo>
                  <a:pt x="82500" y="106363"/>
                </a:lnTo>
                <a:lnTo>
                  <a:pt x="82500" y="106363"/>
                </a:lnTo>
                <a:lnTo>
                  <a:pt x="82500" y="103636"/>
                </a:lnTo>
                <a:lnTo>
                  <a:pt x="82500" y="103636"/>
                </a:lnTo>
                <a:lnTo>
                  <a:pt x="78750" y="103636"/>
                </a:lnTo>
                <a:lnTo>
                  <a:pt x="78750" y="103636"/>
                </a:lnTo>
                <a:lnTo>
                  <a:pt x="78750" y="106363"/>
                </a:lnTo>
                <a:lnTo>
                  <a:pt x="78750" y="106363"/>
                </a:lnTo>
                <a:lnTo>
                  <a:pt x="78750" y="106363"/>
                </a:lnTo>
                <a:lnTo>
                  <a:pt x="78750" y="106363"/>
                </a:lnTo>
                <a:lnTo>
                  <a:pt x="78750" y="106363"/>
                </a:lnTo>
                <a:lnTo>
                  <a:pt x="78750" y="106363"/>
                </a:lnTo>
                <a:lnTo>
                  <a:pt x="78750" y="108181"/>
                </a:lnTo>
                <a:lnTo>
                  <a:pt x="78750" y="108181"/>
                </a:lnTo>
                <a:lnTo>
                  <a:pt x="78750" y="108181"/>
                </a:lnTo>
                <a:lnTo>
                  <a:pt x="78750" y="110000"/>
                </a:lnTo>
                <a:lnTo>
                  <a:pt x="78750" y="110000"/>
                </a:lnTo>
                <a:lnTo>
                  <a:pt x="78750" y="110000"/>
                </a:lnTo>
                <a:lnTo>
                  <a:pt x="78750" y="110000"/>
                </a:lnTo>
                <a:lnTo>
                  <a:pt x="78750" y="110000"/>
                </a:lnTo>
                <a:lnTo>
                  <a:pt x="78750" y="110000"/>
                </a:lnTo>
                <a:lnTo>
                  <a:pt x="82500" y="110000"/>
                </a:lnTo>
                <a:lnTo>
                  <a:pt x="82500" y="110000"/>
                </a:lnTo>
                <a:lnTo>
                  <a:pt x="82500" y="111818"/>
                </a:lnTo>
                <a:lnTo>
                  <a:pt x="82500" y="111818"/>
                </a:lnTo>
                <a:lnTo>
                  <a:pt x="82500" y="111818"/>
                </a:lnTo>
                <a:lnTo>
                  <a:pt x="82500" y="111818"/>
                </a:lnTo>
                <a:lnTo>
                  <a:pt x="82500" y="111818"/>
                </a:lnTo>
                <a:lnTo>
                  <a:pt x="82500" y="113636"/>
                </a:lnTo>
                <a:lnTo>
                  <a:pt x="82500" y="113636"/>
                </a:lnTo>
                <a:lnTo>
                  <a:pt x="82500" y="113636"/>
                </a:lnTo>
                <a:lnTo>
                  <a:pt x="78750" y="113636"/>
                </a:lnTo>
                <a:lnTo>
                  <a:pt x="78750" y="113636"/>
                </a:lnTo>
                <a:lnTo>
                  <a:pt x="78750" y="113636"/>
                </a:lnTo>
                <a:lnTo>
                  <a:pt x="78750" y="113636"/>
                </a:lnTo>
                <a:lnTo>
                  <a:pt x="78750" y="113636"/>
                </a:lnTo>
                <a:lnTo>
                  <a:pt x="78750" y="113636"/>
                </a:lnTo>
                <a:lnTo>
                  <a:pt x="76250" y="113636"/>
                </a:lnTo>
                <a:lnTo>
                  <a:pt x="76250" y="113636"/>
                </a:lnTo>
                <a:lnTo>
                  <a:pt x="76250" y="113636"/>
                </a:lnTo>
                <a:lnTo>
                  <a:pt x="76250" y="113636"/>
                </a:lnTo>
                <a:lnTo>
                  <a:pt x="76250" y="113636"/>
                </a:lnTo>
                <a:lnTo>
                  <a:pt x="76250" y="113636"/>
                </a:lnTo>
                <a:lnTo>
                  <a:pt x="76250" y="116363"/>
                </a:lnTo>
                <a:lnTo>
                  <a:pt x="76250" y="116363"/>
                </a:lnTo>
                <a:lnTo>
                  <a:pt x="76250" y="116363"/>
                </a:lnTo>
                <a:lnTo>
                  <a:pt x="76250" y="116363"/>
                </a:lnTo>
                <a:lnTo>
                  <a:pt x="76250" y="118181"/>
                </a:lnTo>
                <a:lnTo>
                  <a:pt x="73750" y="118181"/>
                </a:lnTo>
                <a:lnTo>
                  <a:pt x="73750" y="118181"/>
                </a:lnTo>
                <a:lnTo>
                  <a:pt x="73750" y="118181"/>
                </a:lnTo>
                <a:lnTo>
                  <a:pt x="73750" y="118181"/>
                </a:lnTo>
                <a:lnTo>
                  <a:pt x="73750" y="118181"/>
                </a:lnTo>
                <a:lnTo>
                  <a:pt x="73750" y="120000"/>
                </a:lnTo>
                <a:lnTo>
                  <a:pt x="73750" y="120000"/>
                </a:lnTo>
                <a:lnTo>
                  <a:pt x="73750" y="120000"/>
                </a:lnTo>
                <a:lnTo>
                  <a:pt x="73750" y="120000"/>
                </a:lnTo>
                <a:lnTo>
                  <a:pt x="73750" y="118181"/>
                </a:lnTo>
                <a:lnTo>
                  <a:pt x="73750" y="118181"/>
                </a:lnTo>
                <a:lnTo>
                  <a:pt x="71250" y="118181"/>
                </a:lnTo>
                <a:lnTo>
                  <a:pt x="71250" y="118181"/>
                </a:lnTo>
                <a:lnTo>
                  <a:pt x="71250" y="118181"/>
                </a:lnTo>
                <a:lnTo>
                  <a:pt x="71250" y="118181"/>
                </a:lnTo>
                <a:lnTo>
                  <a:pt x="68750" y="118181"/>
                </a:lnTo>
                <a:lnTo>
                  <a:pt x="68750" y="118181"/>
                </a:lnTo>
                <a:lnTo>
                  <a:pt x="68750" y="118181"/>
                </a:lnTo>
                <a:lnTo>
                  <a:pt x="68750" y="118181"/>
                </a:lnTo>
                <a:lnTo>
                  <a:pt x="68750" y="118181"/>
                </a:lnTo>
                <a:lnTo>
                  <a:pt x="68750" y="116363"/>
                </a:lnTo>
                <a:lnTo>
                  <a:pt x="68750" y="116363"/>
                </a:lnTo>
                <a:lnTo>
                  <a:pt x="68750" y="116363"/>
                </a:lnTo>
                <a:lnTo>
                  <a:pt x="68750" y="113636"/>
                </a:lnTo>
                <a:lnTo>
                  <a:pt x="68750" y="113636"/>
                </a:lnTo>
                <a:lnTo>
                  <a:pt x="68750" y="113636"/>
                </a:lnTo>
                <a:lnTo>
                  <a:pt x="68750" y="113636"/>
                </a:lnTo>
                <a:lnTo>
                  <a:pt x="68750" y="113636"/>
                </a:lnTo>
                <a:lnTo>
                  <a:pt x="68750" y="113636"/>
                </a:lnTo>
                <a:lnTo>
                  <a:pt x="65000" y="113636"/>
                </a:lnTo>
                <a:lnTo>
                  <a:pt x="65000" y="113636"/>
                </a:lnTo>
                <a:lnTo>
                  <a:pt x="65000" y="113636"/>
                </a:lnTo>
                <a:lnTo>
                  <a:pt x="65000" y="113636"/>
                </a:lnTo>
                <a:lnTo>
                  <a:pt x="65000" y="113636"/>
                </a:lnTo>
                <a:lnTo>
                  <a:pt x="65000" y="111818"/>
                </a:lnTo>
                <a:lnTo>
                  <a:pt x="65000" y="111818"/>
                </a:lnTo>
                <a:lnTo>
                  <a:pt x="65000" y="111818"/>
                </a:lnTo>
                <a:lnTo>
                  <a:pt x="65000" y="111818"/>
                </a:lnTo>
                <a:lnTo>
                  <a:pt x="65000" y="110000"/>
                </a:lnTo>
                <a:lnTo>
                  <a:pt x="65000" y="110000"/>
                </a:lnTo>
                <a:lnTo>
                  <a:pt x="65000" y="110000"/>
                </a:lnTo>
                <a:lnTo>
                  <a:pt x="65000" y="110000"/>
                </a:lnTo>
                <a:lnTo>
                  <a:pt x="65000" y="110000"/>
                </a:lnTo>
                <a:lnTo>
                  <a:pt x="65000" y="108181"/>
                </a:lnTo>
                <a:lnTo>
                  <a:pt x="65000" y="108181"/>
                </a:lnTo>
                <a:lnTo>
                  <a:pt x="65000" y="108181"/>
                </a:lnTo>
                <a:lnTo>
                  <a:pt x="65000" y="108181"/>
                </a:lnTo>
                <a:lnTo>
                  <a:pt x="65000" y="108181"/>
                </a:lnTo>
                <a:lnTo>
                  <a:pt x="65000" y="108181"/>
                </a:lnTo>
                <a:lnTo>
                  <a:pt x="65000" y="106363"/>
                </a:lnTo>
                <a:lnTo>
                  <a:pt x="65000" y="106363"/>
                </a:lnTo>
                <a:lnTo>
                  <a:pt x="65000" y="106363"/>
                </a:lnTo>
                <a:lnTo>
                  <a:pt x="65000" y="106363"/>
                </a:lnTo>
                <a:lnTo>
                  <a:pt x="62500" y="106363"/>
                </a:lnTo>
                <a:lnTo>
                  <a:pt x="62500" y="106363"/>
                </a:lnTo>
                <a:lnTo>
                  <a:pt x="62500" y="106363"/>
                </a:lnTo>
                <a:lnTo>
                  <a:pt x="62500" y="106363"/>
                </a:lnTo>
                <a:lnTo>
                  <a:pt x="62500" y="106363"/>
                </a:lnTo>
                <a:lnTo>
                  <a:pt x="62500" y="106363"/>
                </a:lnTo>
                <a:lnTo>
                  <a:pt x="62500" y="106363"/>
                </a:lnTo>
                <a:lnTo>
                  <a:pt x="62500" y="106363"/>
                </a:lnTo>
                <a:lnTo>
                  <a:pt x="60000" y="106363"/>
                </a:lnTo>
                <a:lnTo>
                  <a:pt x="60000" y="106363"/>
                </a:lnTo>
                <a:lnTo>
                  <a:pt x="60000" y="106363"/>
                </a:lnTo>
                <a:lnTo>
                  <a:pt x="60000" y="106363"/>
                </a:lnTo>
                <a:lnTo>
                  <a:pt x="57500" y="106363"/>
                </a:lnTo>
                <a:lnTo>
                  <a:pt x="57500" y="106363"/>
                </a:lnTo>
                <a:lnTo>
                  <a:pt x="57500" y="106363"/>
                </a:lnTo>
                <a:lnTo>
                  <a:pt x="57500" y="106363"/>
                </a:lnTo>
                <a:lnTo>
                  <a:pt x="57500" y="106363"/>
                </a:lnTo>
                <a:lnTo>
                  <a:pt x="57500" y="106363"/>
                </a:lnTo>
                <a:lnTo>
                  <a:pt x="55000" y="106363"/>
                </a:lnTo>
                <a:lnTo>
                  <a:pt x="55000" y="106363"/>
                </a:lnTo>
                <a:lnTo>
                  <a:pt x="55000" y="106363"/>
                </a:lnTo>
                <a:lnTo>
                  <a:pt x="55000" y="106363"/>
                </a:lnTo>
                <a:lnTo>
                  <a:pt x="55000" y="103636"/>
                </a:lnTo>
                <a:lnTo>
                  <a:pt x="51250" y="103636"/>
                </a:lnTo>
                <a:lnTo>
                  <a:pt x="51250" y="103636"/>
                </a:lnTo>
                <a:lnTo>
                  <a:pt x="51250" y="103636"/>
                </a:lnTo>
                <a:lnTo>
                  <a:pt x="51250" y="103636"/>
                </a:lnTo>
                <a:lnTo>
                  <a:pt x="51250" y="103636"/>
                </a:lnTo>
                <a:lnTo>
                  <a:pt x="48750" y="103636"/>
                </a:lnTo>
                <a:lnTo>
                  <a:pt x="48750" y="103636"/>
                </a:lnTo>
                <a:lnTo>
                  <a:pt x="48750" y="103636"/>
                </a:lnTo>
                <a:lnTo>
                  <a:pt x="48750" y="103636"/>
                </a:lnTo>
                <a:lnTo>
                  <a:pt x="48750" y="101818"/>
                </a:lnTo>
                <a:lnTo>
                  <a:pt x="48750" y="101818"/>
                </a:lnTo>
                <a:lnTo>
                  <a:pt x="48750" y="101818"/>
                </a:lnTo>
                <a:lnTo>
                  <a:pt x="48750" y="100000"/>
                </a:lnTo>
                <a:lnTo>
                  <a:pt x="48750" y="100000"/>
                </a:lnTo>
                <a:lnTo>
                  <a:pt x="48750" y="100000"/>
                </a:lnTo>
                <a:lnTo>
                  <a:pt x="48750" y="100000"/>
                </a:lnTo>
                <a:lnTo>
                  <a:pt x="48750" y="98181"/>
                </a:lnTo>
                <a:lnTo>
                  <a:pt x="48750" y="98181"/>
                </a:lnTo>
                <a:lnTo>
                  <a:pt x="48750" y="98181"/>
                </a:lnTo>
                <a:lnTo>
                  <a:pt x="48750" y="96363"/>
                </a:lnTo>
                <a:lnTo>
                  <a:pt x="48750" y="96363"/>
                </a:lnTo>
                <a:lnTo>
                  <a:pt x="51250" y="96363"/>
                </a:lnTo>
                <a:lnTo>
                  <a:pt x="51250" y="96363"/>
                </a:lnTo>
                <a:lnTo>
                  <a:pt x="48750" y="96363"/>
                </a:lnTo>
                <a:lnTo>
                  <a:pt x="48750" y="93636"/>
                </a:lnTo>
                <a:lnTo>
                  <a:pt x="48750" y="93636"/>
                </a:lnTo>
                <a:lnTo>
                  <a:pt x="48750" y="93636"/>
                </a:lnTo>
                <a:lnTo>
                  <a:pt x="48750" y="93636"/>
                </a:lnTo>
                <a:lnTo>
                  <a:pt x="48750" y="93636"/>
                </a:lnTo>
                <a:lnTo>
                  <a:pt x="48750" y="93636"/>
                </a:lnTo>
                <a:lnTo>
                  <a:pt x="48750" y="93636"/>
                </a:lnTo>
                <a:lnTo>
                  <a:pt x="48750" y="93636"/>
                </a:lnTo>
                <a:lnTo>
                  <a:pt x="46250" y="93636"/>
                </a:lnTo>
                <a:lnTo>
                  <a:pt x="46250" y="93636"/>
                </a:lnTo>
                <a:lnTo>
                  <a:pt x="46250" y="91818"/>
                </a:lnTo>
                <a:lnTo>
                  <a:pt x="48750" y="91818"/>
                </a:lnTo>
                <a:lnTo>
                  <a:pt x="48750" y="91818"/>
                </a:lnTo>
                <a:lnTo>
                  <a:pt x="48750" y="91818"/>
                </a:lnTo>
                <a:lnTo>
                  <a:pt x="48750" y="91818"/>
                </a:lnTo>
                <a:lnTo>
                  <a:pt x="48750" y="91818"/>
                </a:lnTo>
                <a:lnTo>
                  <a:pt x="48750" y="91818"/>
                </a:lnTo>
                <a:lnTo>
                  <a:pt x="46250" y="91818"/>
                </a:lnTo>
                <a:lnTo>
                  <a:pt x="46250" y="91818"/>
                </a:lnTo>
                <a:lnTo>
                  <a:pt x="46250" y="91818"/>
                </a:lnTo>
                <a:lnTo>
                  <a:pt x="46250" y="91818"/>
                </a:lnTo>
                <a:lnTo>
                  <a:pt x="46250" y="90000"/>
                </a:lnTo>
                <a:lnTo>
                  <a:pt x="46250" y="90000"/>
                </a:lnTo>
                <a:lnTo>
                  <a:pt x="46250" y="90000"/>
                </a:lnTo>
                <a:lnTo>
                  <a:pt x="46250" y="90000"/>
                </a:lnTo>
                <a:lnTo>
                  <a:pt x="43750" y="90000"/>
                </a:lnTo>
                <a:lnTo>
                  <a:pt x="43750" y="88181"/>
                </a:lnTo>
                <a:lnTo>
                  <a:pt x="43750" y="88181"/>
                </a:lnTo>
                <a:lnTo>
                  <a:pt x="43750" y="88181"/>
                </a:lnTo>
                <a:lnTo>
                  <a:pt x="43750" y="88181"/>
                </a:lnTo>
                <a:lnTo>
                  <a:pt x="43750" y="88181"/>
                </a:lnTo>
                <a:lnTo>
                  <a:pt x="41250" y="88181"/>
                </a:lnTo>
                <a:lnTo>
                  <a:pt x="41250" y="88181"/>
                </a:lnTo>
                <a:lnTo>
                  <a:pt x="41250" y="86363"/>
                </a:lnTo>
                <a:lnTo>
                  <a:pt x="41250" y="86363"/>
                </a:lnTo>
                <a:lnTo>
                  <a:pt x="41250" y="86363"/>
                </a:lnTo>
                <a:lnTo>
                  <a:pt x="41250" y="86363"/>
                </a:lnTo>
                <a:lnTo>
                  <a:pt x="41250" y="86363"/>
                </a:lnTo>
                <a:lnTo>
                  <a:pt x="41250" y="83636"/>
                </a:lnTo>
                <a:lnTo>
                  <a:pt x="37500" y="83636"/>
                </a:lnTo>
                <a:lnTo>
                  <a:pt x="37500" y="83636"/>
                </a:lnTo>
                <a:lnTo>
                  <a:pt x="37500" y="83636"/>
                </a:lnTo>
                <a:lnTo>
                  <a:pt x="37500" y="81818"/>
                </a:lnTo>
                <a:lnTo>
                  <a:pt x="41250" y="81818"/>
                </a:lnTo>
                <a:lnTo>
                  <a:pt x="41250" y="81818"/>
                </a:lnTo>
                <a:lnTo>
                  <a:pt x="41250" y="81818"/>
                </a:lnTo>
                <a:lnTo>
                  <a:pt x="41250" y="81818"/>
                </a:lnTo>
                <a:lnTo>
                  <a:pt x="41250" y="80000"/>
                </a:lnTo>
                <a:lnTo>
                  <a:pt x="41250" y="80000"/>
                </a:lnTo>
                <a:lnTo>
                  <a:pt x="41250" y="80000"/>
                </a:lnTo>
                <a:lnTo>
                  <a:pt x="41250" y="80000"/>
                </a:lnTo>
                <a:lnTo>
                  <a:pt x="41250" y="80000"/>
                </a:lnTo>
                <a:lnTo>
                  <a:pt x="41250" y="78181"/>
                </a:lnTo>
                <a:lnTo>
                  <a:pt x="43750" y="78181"/>
                </a:lnTo>
                <a:lnTo>
                  <a:pt x="43750" y="78181"/>
                </a:lnTo>
                <a:lnTo>
                  <a:pt x="43750" y="78181"/>
                </a:lnTo>
                <a:lnTo>
                  <a:pt x="43750" y="76363"/>
                </a:lnTo>
                <a:lnTo>
                  <a:pt x="41250" y="76363"/>
                </a:lnTo>
                <a:lnTo>
                  <a:pt x="41250" y="76363"/>
                </a:lnTo>
                <a:lnTo>
                  <a:pt x="43750" y="76363"/>
                </a:lnTo>
                <a:lnTo>
                  <a:pt x="43750" y="76363"/>
                </a:lnTo>
                <a:lnTo>
                  <a:pt x="43750" y="73636"/>
                </a:lnTo>
                <a:lnTo>
                  <a:pt x="41250" y="73636"/>
                </a:lnTo>
                <a:lnTo>
                  <a:pt x="41250" y="73636"/>
                </a:lnTo>
                <a:lnTo>
                  <a:pt x="41250" y="73636"/>
                </a:lnTo>
                <a:lnTo>
                  <a:pt x="41250" y="73636"/>
                </a:lnTo>
                <a:lnTo>
                  <a:pt x="41250" y="73636"/>
                </a:lnTo>
                <a:lnTo>
                  <a:pt x="41250" y="73636"/>
                </a:lnTo>
                <a:lnTo>
                  <a:pt x="41250" y="71818"/>
                </a:lnTo>
                <a:lnTo>
                  <a:pt x="43750" y="71818"/>
                </a:lnTo>
                <a:lnTo>
                  <a:pt x="43750" y="71818"/>
                </a:lnTo>
                <a:lnTo>
                  <a:pt x="41250" y="71818"/>
                </a:lnTo>
                <a:lnTo>
                  <a:pt x="41250" y="71818"/>
                </a:lnTo>
                <a:lnTo>
                  <a:pt x="41250" y="71818"/>
                </a:lnTo>
                <a:lnTo>
                  <a:pt x="41250" y="71818"/>
                </a:lnTo>
                <a:lnTo>
                  <a:pt x="41250" y="71818"/>
                </a:lnTo>
                <a:lnTo>
                  <a:pt x="37500" y="71818"/>
                </a:lnTo>
                <a:lnTo>
                  <a:pt x="37500" y="71818"/>
                </a:lnTo>
                <a:lnTo>
                  <a:pt x="37500" y="71818"/>
                </a:lnTo>
                <a:lnTo>
                  <a:pt x="37500" y="71818"/>
                </a:lnTo>
                <a:lnTo>
                  <a:pt x="35000" y="71818"/>
                </a:lnTo>
                <a:lnTo>
                  <a:pt x="35000" y="71818"/>
                </a:lnTo>
                <a:lnTo>
                  <a:pt x="35000" y="71818"/>
                </a:lnTo>
                <a:lnTo>
                  <a:pt x="35000" y="71818"/>
                </a:lnTo>
                <a:lnTo>
                  <a:pt x="35000" y="71818"/>
                </a:lnTo>
                <a:lnTo>
                  <a:pt x="32500" y="71818"/>
                </a:lnTo>
                <a:lnTo>
                  <a:pt x="32500" y="73636"/>
                </a:lnTo>
                <a:lnTo>
                  <a:pt x="32500" y="73636"/>
                </a:lnTo>
                <a:lnTo>
                  <a:pt x="32500" y="73636"/>
                </a:lnTo>
                <a:lnTo>
                  <a:pt x="32500" y="73636"/>
                </a:lnTo>
                <a:lnTo>
                  <a:pt x="32500" y="73636"/>
                </a:lnTo>
                <a:lnTo>
                  <a:pt x="32500" y="73636"/>
                </a:lnTo>
                <a:lnTo>
                  <a:pt x="30000" y="73636"/>
                </a:lnTo>
                <a:lnTo>
                  <a:pt x="30000" y="73636"/>
                </a:lnTo>
                <a:lnTo>
                  <a:pt x="30000" y="73636"/>
                </a:lnTo>
                <a:lnTo>
                  <a:pt x="30000" y="73636"/>
                </a:lnTo>
                <a:lnTo>
                  <a:pt x="30000" y="76363"/>
                </a:lnTo>
                <a:lnTo>
                  <a:pt x="30000" y="76363"/>
                </a:lnTo>
                <a:lnTo>
                  <a:pt x="30000" y="76363"/>
                </a:lnTo>
                <a:lnTo>
                  <a:pt x="30000" y="76363"/>
                </a:lnTo>
                <a:lnTo>
                  <a:pt x="30000" y="76363"/>
                </a:lnTo>
                <a:lnTo>
                  <a:pt x="30000" y="78181"/>
                </a:lnTo>
                <a:lnTo>
                  <a:pt x="30000" y="78181"/>
                </a:lnTo>
                <a:lnTo>
                  <a:pt x="30000" y="78181"/>
                </a:lnTo>
                <a:lnTo>
                  <a:pt x="30000" y="78181"/>
                </a:lnTo>
                <a:lnTo>
                  <a:pt x="30000" y="78181"/>
                </a:lnTo>
                <a:lnTo>
                  <a:pt x="32500" y="78181"/>
                </a:lnTo>
                <a:lnTo>
                  <a:pt x="32500" y="80000"/>
                </a:lnTo>
                <a:lnTo>
                  <a:pt x="32500" y="80000"/>
                </a:lnTo>
                <a:lnTo>
                  <a:pt x="32500" y="80000"/>
                </a:lnTo>
                <a:lnTo>
                  <a:pt x="32500" y="80000"/>
                </a:lnTo>
                <a:lnTo>
                  <a:pt x="32500" y="80000"/>
                </a:lnTo>
                <a:lnTo>
                  <a:pt x="32500" y="81818"/>
                </a:lnTo>
                <a:lnTo>
                  <a:pt x="32500" y="81818"/>
                </a:lnTo>
                <a:lnTo>
                  <a:pt x="32500" y="81818"/>
                </a:lnTo>
                <a:lnTo>
                  <a:pt x="32500" y="83636"/>
                </a:lnTo>
                <a:lnTo>
                  <a:pt x="32500" y="83636"/>
                </a:lnTo>
                <a:lnTo>
                  <a:pt x="32500" y="83636"/>
                </a:lnTo>
                <a:lnTo>
                  <a:pt x="32500" y="83636"/>
                </a:lnTo>
                <a:lnTo>
                  <a:pt x="32500" y="86363"/>
                </a:lnTo>
                <a:lnTo>
                  <a:pt x="32500" y="86363"/>
                </a:lnTo>
                <a:lnTo>
                  <a:pt x="32500" y="86363"/>
                </a:lnTo>
                <a:lnTo>
                  <a:pt x="32500" y="88181"/>
                </a:lnTo>
                <a:lnTo>
                  <a:pt x="32500" y="88181"/>
                </a:lnTo>
                <a:lnTo>
                  <a:pt x="32500" y="88181"/>
                </a:lnTo>
                <a:lnTo>
                  <a:pt x="32500" y="88181"/>
                </a:lnTo>
                <a:lnTo>
                  <a:pt x="32500" y="90000"/>
                </a:lnTo>
                <a:lnTo>
                  <a:pt x="32500" y="90000"/>
                </a:lnTo>
                <a:lnTo>
                  <a:pt x="30000" y="90000"/>
                </a:lnTo>
                <a:lnTo>
                  <a:pt x="30000" y="90000"/>
                </a:lnTo>
                <a:lnTo>
                  <a:pt x="30000" y="91818"/>
                </a:lnTo>
                <a:lnTo>
                  <a:pt x="30000" y="91818"/>
                </a:lnTo>
                <a:lnTo>
                  <a:pt x="30000" y="91818"/>
                </a:lnTo>
                <a:lnTo>
                  <a:pt x="30000" y="93636"/>
                </a:lnTo>
                <a:lnTo>
                  <a:pt x="30000" y="93636"/>
                </a:lnTo>
                <a:lnTo>
                  <a:pt x="30000" y="93636"/>
                </a:lnTo>
                <a:lnTo>
                  <a:pt x="30000" y="93636"/>
                </a:lnTo>
                <a:lnTo>
                  <a:pt x="30000" y="96363"/>
                </a:lnTo>
                <a:lnTo>
                  <a:pt x="30000" y="96363"/>
                </a:lnTo>
                <a:lnTo>
                  <a:pt x="32500" y="96363"/>
                </a:lnTo>
                <a:lnTo>
                  <a:pt x="32500" y="96363"/>
                </a:lnTo>
                <a:lnTo>
                  <a:pt x="32500" y="98181"/>
                </a:lnTo>
                <a:lnTo>
                  <a:pt x="30000" y="98181"/>
                </a:lnTo>
                <a:lnTo>
                  <a:pt x="30000" y="98181"/>
                </a:lnTo>
                <a:lnTo>
                  <a:pt x="30000" y="98181"/>
                </a:lnTo>
                <a:lnTo>
                  <a:pt x="32500" y="98181"/>
                </a:lnTo>
                <a:lnTo>
                  <a:pt x="32500" y="100000"/>
                </a:lnTo>
                <a:lnTo>
                  <a:pt x="32500" y="100000"/>
                </a:lnTo>
                <a:lnTo>
                  <a:pt x="32500" y="100000"/>
                </a:lnTo>
                <a:lnTo>
                  <a:pt x="32500" y="100000"/>
                </a:lnTo>
                <a:lnTo>
                  <a:pt x="32500" y="101818"/>
                </a:lnTo>
                <a:lnTo>
                  <a:pt x="32500" y="101818"/>
                </a:lnTo>
                <a:lnTo>
                  <a:pt x="32500" y="101818"/>
                </a:lnTo>
                <a:lnTo>
                  <a:pt x="32500" y="101818"/>
                </a:lnTo>
                <a:lnTo>
                  <a:pt x="32500" y="103636"/>
                </a:lnTo>
                <a:lnTo>
                  <a:pt x="32500" y="103636"/>
                </a:lnTo>
                <a:lnTo>
                  <a:pt x="32500" y="103636"/>
                </a:lnTo>
                <a:lnTo>
                  <a:pt x="32500" y="106363"/>
                </a:lnTo>
                <a:lnTo>
                  <a:pt x="30000" y="106363"/>
                </a:lnTo>
                <a:lnTo>
                  <a:pt x="30000" y="106363"/>
                </a:lnTo>
                <a:lnTo>
                  <a:pt x="30000" y="106363"/>
                </a:lnTo>
                <a:lnTo>
                  <a:pt x="30000" y="106363"/>
                </a:lnTo>
                <a:lnTo>
                  <a:pt x="30000" y="108181"/>
                </a:lnTo>
                <a:lnTo>
                  <a:pt x="30000" y="108181"/>
                </a:lnTo>
                <a:lnTo>
                  <a:pt x="30000" y="108181"/>
                </a:lnTo>
                <a:lnTo>
                  <a:pt x="30000" y="108181"/>
                </a:lnTo>
                <a:lnTo>
                  <a:pt x="30000" y="110000"/>
                </a:lnTo>
                <a:lnTo>
                  <a:pt x="30000" y="110000"/>
                </a:lnTo>
                <a:lnTo>
                  <a:pt x="30000" y="110000"/>
                </a:lnTo>
                <a:lnTo>
                  <a:pt x="30000" y="110000"/>
                </a:lnTo>
                <a:lnTo>
                  <a:pt x="30000" y="111818"/>
                </a:lnTo>
                <a:lnTo>
                  <a:pt x="30000" y="111818"/>
                </a:lnTo>
                <a:lnTo>
                  <a:pt x="30000" y="111818"/>
                </a:lnTo>
                <a:lnTo>
                  <a:pt x="30000" y="111818"/>
                </a:lnTo>
                <a:lnTo>
                  <a:pt x="32500" y="111818"/>
                </a:lnTo>
                <a:lnTo>
                  <a:pt x="32500" y="113636"/>
                </a:lnTo>
                <a:lnTo>
                  <a:pt x="32500" y="113636"/>
                </a:lnTo>
                <a:lnTo>
                  <a:pt x="32500" y="113636"/>
                </a:lnTo>
                <a:lnTo>
                  <a:pt x="32500" y="113636"/>
                </a:lnTo>
                <a:lnTo>
                  <a:pt x="32500" y="113636"/>
                </a:lnTo>
                <a:lnTo>
                  <a:pt x="32500" y="116363"/>
                </a:lnTo>
                <a:lnTo>
                  <a:pt x="32500" y="116363"/>
                </a:lnTo>
                <a:lnTo>
                  <a:pt x="32500" y="116363"/>
                </a:lnTo>
                <a:lnTo>
                  <a:pt x="32500" y="118181"/>
                </a:lnTo>
                <a:lnTo>
                  <a:pt x="32500" y="118181"/>
                </a:lnTo>
                <a:lnTo>
                  <a:pt x="32500" y="118181"/>
                </a:lnTo>
                <a:lnTo>
                  <a:pt x="30000" y="118181"/>
                </a:lnTo>
                <a:lnTo>
                  <a:pt x="30000" y="118181"/>
                </a:lnTo>
                <a:lnTo>
                  <a:pt x="30000" y="116363"/>
                </a:lnTo>
                <a:lnTo>
                  <a:pt x="30000" y="116363"/>
                </a:lnTo>
                <a:lnTo>
                  <a:pt x="30000" y="116363"/>
                </a:lnTo>
                <a:lnTo>
                  <a:pt x="30000" y="116363"/>
                </a:lnTo>
                <a:lnTo>
                  <a:pt x="30000" y="116363"/>
                </a:lnTo>
                <a:lnTo>
                  <a:pt x="30000" y="116363"/>
                </a:lnTo>
                <a:lnTo>
                  <a:pt x="30000" y="116363"/>
                </a:lnTo>
                <a:lnTo>
                  <a:pt x="27500" y="116363"/>
                </a:lnTo>
                <a:lnTo>
                  <a:pt x="27500" y="116363"/>
                </a:lnTo>
                <a:lnTo>
                  <a:pt x="27500" y="116363"/>
                </a:lnTo>
                <a:lnTo>
                  <a:pt x="27500" y="116363"/>
                </a:lnTo>
                <a:lnTo>
                  <a:pt x="23750" y="116363"/>
                </a:lnTo>
                <a:lnTo>
                  <a:pt x="23750" y="116363"/>
                </a:lnTo>
                <a:lnTo>
                  <a:pt x="23750" y="116363"/>
                </a:lnTo>
                <a:lnTo>
                  <a:pt x="23750" y="116363"/>
                </a:lnTo>
                <a:lnTo>
                  <a:pt x="23750" y="116363"/>
                </a:lnTo>
                <a:lnTo>
                  <a:pt x="21250" y="116363"/>
                </a:lnTo>
                <a:lnTo>
                  <a:pt x="21250" y="116363"/>
                </a:lnTo>
                <a:lnTo>
                  <a:pt x="21250" y="116363"/>
                </a:lnTo>
                <a:lnTo>
                  <a:pt x="21250" y="118181"/>
                </a:lnTo>
                <a:lnTo>
                  <a:pt x="21250" y="118181"/>
                </a:lnTo>
                <a:lnTo>
                  <a:pt x="21250" y="118181"/>
                </a:lnTo>
                <a:lnTo>
                  <a:pt x="18750" y="118181"/>
                </a:lnTo>
                <a:lnTo>
                  <a:pt x="18750" y="118181"/>
                </a:lnTo>
                <a:lnTo>
                  <a:pt x="18750" y="118181"/>
                </a:lnTo>
                <a:lnTo>
                  <a:pt x="18750" y="118181"/>
                </a:lnTo>
                <a:lnTo>
                  <a:pt x="18750" y="118181"/>
                </a:lnTo>
                <a:lnTo>
                  <a:pt x="18750" y="118181"/>
                </a:lnTo>
                <a:lnTo>
                  <a:pt x="16250" y="118181"/>
                </a:lnTo>
                <a:lnTo>
                  <a:pt x="16250" y="118181"/>
                </a:lnTo>
                <a:lnTo>
                  <a:pt x="16250" y="118181"/>
                </a:lnTo>
                <a:lnTo>
                  <a:pt x="16250" y="118181"/>
                </a:lnTo>
                <a:lnTo>
                  <a:pt x="16250" y="118181"/>
                </a:lnTo>
                <a:lnTo>
                  <a:pt x="16250" y="116363"/>
                </a:lnTo>
                <a:lnTo>
                  <a:pt x="13750" y="116363"/>
                </a:lnTo>
                <a:lnTo>
                  <a:pt x="13750" y="116363"/>
                </a:lnTo>
                <a:lnTo>
                  <a:pt x="13750" y="116363"/>
                </a:lnTo>
                <a:lnTo>
                  <a:pt x="13750" y="116363"/>
                </a:lnTo>
                <a:lnTo>
                  <a:pt x="13750" y="116363"/>
                </a:lnTo>
                <a:lnTo>
                  <a:pt x="13750" y="113636"/>
                </a:lnTo>
                <a:lnTo>
                  <a:pt x="13750" y="113636"/>
                </a:lnTo>
                <a:lnTo>
                  <a:pt x="10000" y="113636"/>
                </a:lnTo>
                <a:lnTo>
                  <a:pt x="10000" y="113636"/>
                </a:lnTo>
                <a:lnTo>
                  <a:pt x="10000" y="116363"/>
                </a:lnTo>
                <a:lnTo>
                  <a:pt x="10000" y="116363"/>
                </a:lnTo>
                <a:lnTo>
                  <a:pt x="10000" y="116363"/>
                </a:lnTo>
                <a:lnTo>
                  <a:pt x="10000" y="116363"/>
                </a:lnTo>
                <a:lnTo>
                  <a:pt x="10000" y="113636"/>
                </a:lnTo>
                <a:lnTo>
                  <a:pt x="10000" y="113636"/>
                </a:lnTo>
                <a:lnTo>
                  <a:pt x="7500" y="113636"/>
                </a:lnTo>
                <a:lnTo>
                  <a:pt x="7500" y="113636"/>
                </a:lnTo>
                <a:lnTo>
                  <a:pt x="7500" y="113636"/>
                </a:lnTo>
                <a:lnTo>
                  <a:pt x="10000" y="113636"/>
                </a:lnTo>
                <a:lnTo>
                  <a:pt x="10000" y="113636"/>
                </a:lnTo>
                <a:lnTo>
                  <a:pt x="10000" y="113636"/>
                </a:lnTo>
                <a:lnTo>
                  <a:pt x="10000" y="113636"/>
                </a:lnTo>
                <a:lnTo>
                  <a:pt x="10000" y="113636"/>
                </a:lnTo>
                <a:lnTo>
                  <a:pt x="10000" y="111818"/>
                </a:lnTo>
                <a:lnTo>
                  <a:pt x="10000" y="111818"/>
                </a:lnTo>
                <a:lnTo>
                  <a:pt x="10000" y="111818"/>
                </a:lnTo>
                <a:lnTo>
                  <a:pt x="10000" y="111818"/>
                </a:lnTo>
                <a:lnTo>
                  <a:pt x="13750" y="111818"/>
                </a:lnTo>
                <a:lnTo>
                  <a:pt x="13750" y="110000"/>
                </a:lnTo>
                <a:lnTo>
                  <a:pt x="13750" y="110000"/>
                </a:lnTo>
                <a:lnTo>
                  <a:pt x="13750" y="110000"/>
                </a:lnTo>
                <a:lnTo>
                  <a:pt x="13750" y="108181"/>
                </a:lnTo>
                <a:lnTo>
                  <a:pt x="13750" y="108181"/>
                </a:lnTo>
                <a:lnTo>
                  <a:pt x="13750" y="108181"/>
                </a:lnTo>
                <a:lnTo>
                  <a:pt x="13750" y="108181"/>
                </a:lnTo>
                <a:lnTo>
                  <a:pt x="13750" y="108181"/>
                </a:lnTo>
                <a:lnTo>
                  <a:pt x="13750" y="106363"/>
                </a:lnTo>
                <a:lnTo>
                  <a:pt x="16250" y="106363"/>
                </a:lnTo>
                <a:lnTo>
                  <a:pt x="16250" y="106363"/>
                </a:lnTo>
                <a:lnTo>
                  <a:pt x="16250" y="106363"/>
                </a:lnTo>
                <a:lnTo>
                  <a:pt x="13750" y="106363"/>
                </a:lnTo>
                <a:lnTo>
                  <a:pt x="13750" y="106363"/>
                </a:lnTo>
                <a:lnTo>
                  <a:pt x="13750" y="106363"/>
                </a:lnTo>
                <a:lnTo>
                  <a:pt x="13750" y="106363"/>
                </a:lnTo>
                <a:lnTo>
                  <a:pt x="10000" y="106363"/>
                </a:lnTo>
                <a:lnTo>
                  <a:pt x="10000" y="106363"/>
                </a:lnTo>
                <a:lnTo>
                  <a:pt x="10000" y="106363"/>
                </a:lnTo>
                <a:lnTo>
                  <a:pt x="10000" y="106363"/>
                </a:lnTo>
                <a:lnTo>
                  <a:pt x="7500" y="106363"/>
                </a:lnTo>
                <a:lnTo>
                  <a:pt x="7500" y="106363"/>
                </a:lnTo>
                <a:lnTo>
                  <a:pt x="7500" y="106363"/>
                </a:lnTo>
                <a:lnTo>
                  <a:pt x="7500" y="106363"/>
                </a:lnTo>
                <a:lnTo>
                  <a:pt x="7500" y="103636"/>
                </a:lnTo>
                <a:lnTo>
                  <a:pt x="7500" y="103636"/>
                </a:lnTo>
                <a:lnTo>
                  <a:pt x="7500" y="103636"/>
                </a:lnTo>
                <a:lnTo>
                  <a:pt x="7500" y="103636"/>
                </a:lnTo>
                <a:lnTo>
                  <a:pt x="7500" y="103636"/>
                </a:lnTo>
                <a:lnTo>
                  <a:pt x="7500" y="103636"/>
                </a:lnTo>
                <a:lnTo>
                  <a:pt x="10000" y="103636"/>
                </a:lnTo>
                <a:lnTo>
                  <a:pt x="10000" y="103636"/>
                </a:lnTo>
                <a:lnTo>
                  <a:pt x="10000" y="103636"/>
                </a:lnTo>
                <a:lnTo>
                  <a:pt x="10000" y="103636"/>
                </a:lnTo>
                <a:lnTo>
                  <a:pt x="10000" y="103636"/>
                </a:lnTo>
                <a:lnTo>
                  <a:pt x="10000" y="103636"/>
                </a:lnTo>
                <a:lnTo>
                  <a:pt x="10000" y="103636"/>
                </a:lnTo>
                <a:lnTo>
                  <a:pt x="13750" y="103636"/>
                </a:lnTo>
                <a:lnTo>
                  <a:pt x="13750" y="103636"/>
                </a:lnTo>
                <a:lnTo>
                  <a:pt x="13750" y="103636"/>
                </a:lnTo>
                <a:lnTo>
                  <a:pt x="13750" y="101818"/>
                </a:lnTo>
                <a:lnTo>
                  <a:pt x="13750" y="101818"/>
                </a:lnTo>
                <a:lnTo>
                  <a:pt x="13750" y="101818"/>
                </a:lnTo>
                <a:lnTo>
                  <a:pt x="13750" y="101818"/>
                </a:lnTo>
                <a:lnTo>
                  <a:pt x="13750" y="101818"/>
                </a:lnTo>
                <a:lnTo>
                  <a:pt x="10000" y="101818"/>
                </a:lnTo>
                <a:lnTo>
                  <a:pt x="10000" y="100000"/>
                </a:lnTo>
                <a:lnTo>
                  <a:pt x="10000" y="100000"/>
                </a:lnTo>
                <a:lnTo>
                  <a:pt x="10000" y="101818"/>
                </a:lnTo>
                <a:lnTo>
                  <a:pt x="10000" y="101818"/>
                </a:lnTo>
                <a:lnTo>
                  <a:pt x="10000" y="101818"/>
                </a:lnTo>
                <a:lnTo>
                  <a:pt x="10000" y="101818"/>
                </a:lnTo>
                <a:lnTo>
                  <a:pt x="7500" y="101818"/>
                </a:lnTo>
                <a:lnTo>
                  <a:pt x="7500" y="101818"/>
                </a:lnTo>
                <a:lnTo>
                  <a:pt x="7500" y="101818"/>
                </a:lnTo>
                <a:lnTo>
                  <a:pt x="7500" y="101818"/>
                </a:lnTo>
                <a:lnTo>
                  <a:pt x="7500" y="101818"/>
                </a:lnTo>
                <a:lnTo>
                  <a:pt x="5000" y="101818"/>
                </a:lnTo>
                <a:lnTo>
                  <a:pt x="5000" y="100000"/>
                </a:lnTo>
                <a:lnTo>
                  <a:pt x="5000" y="100000"/>
                </a:lnTo>
                <a:lnTo>
                  <a:pt x="5000" y="100000"/>
                </a:lnTo>
                <a:lnTo>
                  <a:pt x="7500" y="100000"/>
                </a:lnTo>
                <a:lnTo>
                  <a:pt x="7500" y="98181"/>
                </a:lnTo>
                <a:lnTo>
                  <a:pt x="7500" y="98181"/>
                </a:lnTo>
                <a:lnTo>
                  <a:pt x="7500" y="100000"/>
                </a:lnTo>
                <a:lnTo>
                  <a:pt x="7500" y="100000"/>
                </a:lnTo>
                <a:lnTo>
                  <a:pt x="7500" y="100000"/>
                </a:lnTo>
                <a:lnTo>
                  <a:pt x="7500" y="100000"/>
                </a:lnTo>
                <a:lnTo>
                  <a:pt x="7500" y="100000"/>
                </a:lnTo>
                <a:lnTo>
                  <a:pt x="10000" y="100000"/>
                </a:lnTo>
                <a:lnTo>
                  <a:pt x="10000" y="100000"/>
                </a:lnTo>
                <a:lnTo>
                  <a:pt x="10000" y="100000"/>
                </a:lnTo>
                <a:lnTo>
                  <a:pt x="10000" y="100000"/>
                </a:lnTo>
                <a:lnTo>
                  <a:pt x="10000" y="98181"/>
                </a:lnTo>
                <a:lnTo>
                  <a:pt x="10000" y="98181"/>
                </a:lnTo>
                <a:lnTo>
                  <a:pt x="10000" y="98181"/>
                </a:lnTo>
                <a:lnTo>
                  <a:pt x="10000" y="100000"/>
                </a:lnTo>
                <a:lnTo>
                  <a:pt x="13750" y="100000"/>
                </a:lnTo>
                <a:lnTo>
                  <a:pt x="13750" y="98181"/>
                </a:lnTo>
                <a:lnTo>
                  <a:pt x="13750" y="98181"/>
                </a:lnTo>
                <a:lnTo>
                  <a:pt x="13750" y="98181"/>
                </a:lnTo>
                <a:lnTo>
                  <a:pt x="16250" y="98181"/>
                </a:lnTo>
                <a:lnTo>
                  <a:pt x="16250" y="100000"/>
                </a:lnTo>
                <a:lnTo>
                  <a:pt x="16250" y="100000"/>
                </a:lnTo>
                <a:lnTo>
                  <a:pt x="16250" y="100000"/>
                </a:lnTo>
                <a:lnTo>
                  <a:pt x="16250" y="98181"/>
                </a:lnTo>
                <a:lnTo>
                  <a:pt x="16250" y="98181"/>
                </a:lnTo>
                <a:lnTo>
                  <a:pt x="16250" y="98181"/>
                </a:lnTo>
                <a:lnTo>
                  <a:pt x="16250" y="96363"/>
                </a:lnTo>
                <a:lnTo>
                  <a:pt x="16250" y="96363"/>
                </a:lnTo>
                <a:lnTo>
                  <a:pt x="16250" y="96363"/>
                </a:lnTo>
                <a:lnTo>
                  <a:pt x="16250" y="93636"/>
                </a:lnTo>
                <a:lnTo>
                  <a:pt x="16250" y="93636"/>
                </a:lnTo>
                <a:lnTo>
                  <a:pt x="16250" y="93636"/>
                </a:lnTo>
                <a:lnTo>
                  <a:pt x="16250" y="93636"/>
                </a:lnTo>
                <a:lnTo>
                  <a:pt x="16250" y="91818"/>
                </a:lnTo>
                <a:lnTo>
                  <a:pt x="16250" y="91818"/>
                </a:lnTo>
                <a:lnTo>
                  <a:pt x="16250" y="91818"/>
                </a:lnTo>
                <a:lnTo>
                  <a:pt x="16250" y="91818"/>
                </a:lnTo>
                <a:lnTo>
                  <a:pt x="16250" y="90000"/>
                </a:lnTo>
                <a:lnTo>
                  <a:pt x="16250" y="90000"/>
                </a:lnTo>
                <a:lnTo>
                  <a:pt x="16250" y="90000"/>
                </a:lnTo>
                <a:lnTo>
                  <a:pt x="16250" y="90000"/>
                </a:lnTo>
                <a:lnTo>
                  <a:pt x="13750" y="90000"/>
                </a:lnTo>
                <a:lnTo>
                  <a:pt x="13750" y="88181"/>
                </a:lnTo>
                <a:lnTo>
                  <a:pt x="13750" y="88181"/>
                </a:lnTo>
                <a:lnTo>
                  <a:pt x="13750" y="88181"/>
                </a:lnTo>
                <a:lnTo>
                  <a:pt x="13750" y="88181"/>
                </a:lnTo>
                <a:lnTo>
                  <a:pt x="13750" y="86363"/>
                </a:lnTo>
                <a:lnTo>
                  <a:pt x="13750" y="86363"/>
                </a:lnTo>
                <a:lnTo>
                  <a:pt x="13750" y="86363"/>
                </a:lnTo>
                <a:lnTo>
                  <a:pt x="13750" y="86363"/>
                </a:lnTo>
                <a:lnTo>
                  <a:pt x="16250" y="86363"/>
                </a:lnTo>
                <a:lnTo>
                  <a:pt x="16250" y="83636"/>
                </a:lnTo>
                <a:lnTo>
                  <a:pt x="13750" y="83636"/>
                </a:lnTo>
                <a:lnTo>
                  <a:pt x="13750" y="83636"/>
                </a:lnTo>
                <a:lnTo>
                  <a:pt x="13750" y="83636"/>
                </a:lnTo>
                <a:lnTo>
                  <a:pt x="13750" y="83636"/>
                </a:lnTo>
                <a:lnTo>
                  <a:pt x="10000" y="83636"/>
                </a:lnTo>
                <a:lnTo>
                  <a:pt x="10000" y="83636"/>
                </a:lnTo>
                <a:lnTo>
                  <a:pt x="10000" y="83636"/>
                </a:lnTo>
                <a:lnTo>
                  <a:pt x="10000" y="83636"/>
                </a:lnTo>
                <a:lnTo>
                  <a:pt x="10000" y="83636"/>
                </a:lnTo>
                <a:lnTo>
                  <a:pt x="10000" y="83636"/>
                </a:lnTo>
                <a:lnTo>
                  <a:pt x="7500" y="83636"/>
                </a:lnTo>
                <a:lnTo>
                  <a:pt x="7500" y="83636"/>
                </a:lnTo>
                <a:lnTo>
                  <a:pt x="7500" y="83636"/>
                </a:lnTo>
                <a:lnTo>
                  <a:pt x="7500" y="83636"/>
                </a:lnTo>
                <a:lnTo>
                  <a:pt x="7500" y="83636"/>
                </a:lnTo>
                <a:lnTo>
                  <a:pt x="7500" y="86363"/>
                </a:lnTo>
                <a:lnTo>
                  <a:pt x="5000" y="86363"/>
                </a:lnTo>
                <a:lnTo>
                  <a:pt x="5000" y="86363"/>
                </a:lnTo>
                <a:lnTo>
                  <a:pt x="5000" y="86363"/>
                </a:lnTo>
                <a:lnTo>
                  <a:pt x="5000" y="83636"/>
                </a:lnTo>
                <a:lnTo>
                  <a:pt x="2500" y="83636"/>
                </a:lnTo>
                <a:lnTo>
                  <a:pt x="2500" y="83636"/>
                </a:lnTo>
                <a:lnTo>
                  <a:pt x="2500" y="83636"/>
                </a:lnTo>
                <a:lnTo>
                  <a:pt x="2500" y="83636"/>
                </a:lnTo>
                <a:lnTo>
                  <a:pt x="2500" y="81818"/>
                </a:lnTo>
                <a:lnTo>
                  <a:pt x="2500" y="81818"/>
                </a:lnTo>
                <a:lnTo>
                  <a:pt x="2500" y="81818"/>
                </a:lnTo>
                <a:lnTo>
                  <a:pt x="2500" y="80000"/>
                </a:lnTo>
                <a:lnTo>
                  <a:pt x="2500" y="80000"/>
                </a:lnTo>
                <a:lnTo>
                  <a:pt x="2500" y="80000"/>
                </a:lnTo>
                <a:lnTo>
                  <a:pt x="2500" y="80000"/>
                </a:lnTo>
                <a:lnTo>
                  <a:pt x="2500" y="78181"/>
                </a:lnTo>
                <a:lnTo>
                  <a:pt x="2500" y="78181"/>
                </a:lnTo>
                <a:lnTo>
                  <a:pt x="2500" y="78181"/>
                </a:lnTo>
                <a:lnTo>
                  <a:pt x="2500" y="78181"/>
                </a:lnTo>
                <a:lnTo>
                  <a:pt x="2500" y="76363"/>
                </a:lnTo>
                <a:lnTo>
                  <a:pt x="2500" y="76363"/>
                </a:lnTo>
                <a:lnTo>
                  <a:pt x="2500" y="76363"/>
                </a:lnTo>
                <a:lnTo>
                  <a:pt x="2500" y="76363"/>
                </a:lnTo>
                <a:lnTo>
                  <a:pt x="2500" y="76363"/>
                </a:lnTo>
                <a:lnTo>
                  <a:pt x="2500" y="73636"/>
                </a:lnTo>
                <a:lnTo>
                  <a:pt x="2500" y="73636"/>
                </a:lnTo>
                <a:lnTo>
                  <a:pt x="2500" y="73636"/>
                </a:lnTo>
                <a:lnTo>
                  <a:pt x="2500" y="73636"/>
                </a:lnTo>
                <a:lnTo>
                  <a:pt x="2500" y="73636"/>
                </a:lnTo>
                <a:lnTo>
                  <a:pt x="2500" y="73636"/>
                </a:lnTo>
                <a:lnTo>
                  <a:pt x="2500" y="73636"/>
                </a:lnTo>
                <a:lnTo>
                  <a:pt x="2500" y="73636"/>
                </a:lnTo>
                <a:lnTo>
                  <a:pt x="2500" y="71818"/>
                </a:lnTo>
                <a:lnTo>
                  <a:pt x="0" y="71818"/>
                </a:lnTo>
                <a:lnTo>
                  <a:pt x="0" y="71818"/>
                </a:lnTo>
                <a:lnTo>
                  <a:pt x="0" y="71818"/>
                </a:lnTo>
                <a:lnTo>
                  <a:pt x="0" y="71818"/>
                </a:lnTo>
                <a:lnTo>
                  <a:pt x="0" y="70000"/>
                </a:lnTo>
                <a:lnTo>
                  <a:pt x="0" y="70000"/>
                </a:lnTo>
                <a:lnTo>
                  <a:pt x="0" y="70000"/>
                </a:lnTo>
                <a:lnTo>
                  <a:pt x="0" y="70000"/>
                </a:lnTo>
                <a:lnTo>
                  <a:pt x="2500" y="70000"/>
                </a:lnTo>
                <a:lnTo>
                  <a:pt x="2500" y="70000"/>
                </a:lnTo>
                <a:lnTo>
                  <a:pt x="2500" y="70000"/>
                </a:lnTo>
                <a:lnTo>
                  <a:pt x="2500" y="70000"/>
                </a:lnTo>
                <a:lnTo>
                  <a:pt x="2500" y="70000"/>
                </a:lnTo>
                <a:lnTo>
                  <a:pt x="2500" y="70000"/>
                </a:lnTo>
                <a:lnTo>
                  <a:pt x="2500" y="70000"/>
                </a:lnTo>
                <a:lnTo>
                  <a:pt x="5000" y="70000"/>
                </a:lnTo>
                <a:lnTo>
                  <a:pt x="5000" y="70000"/>
                </a:lnTo>
                <a:lnTo>
                  <a:pt x="5000" y="70000"/>
                </a:lnTo>
                <a:lnTo>
                  <a:pt x="5000" y="70000"/>
                </a:lnTo>
                <a:lnTo>
                  <a:pt x="5000" y="70000"/>
                </a:lnTo>
                <a:lnTo>
                  <a:pt x="5000" y="70000"/>
                </a:lnTo>
                <a:lnTo>
                  <a:pt x="5000" y="68181"/>
                </a:lnTo>
                <a:lnTo>
                  <a:pt x="7500" y="68181"/>
                </a:lnTo>
                <a:lnTo>
                  <a:pt x="7500" y="68181"/>
                </a:lnTo>
                <a:lnTo>
                  <a:pt x="7500" y="68181"/>
                </a:lnTo>
                <a:lnTo>
                  <a:pt x="7500" y="68181"/>
                </a:lnTo>
                <a:lnTo>
                  <a:pt x="7500" y="68181"/>
                </a:lnTo>
                <a:lnTo>
                  <a:pt x="7500" y="66363"/>
                </a:lnTo>
                <a:lnTo>
                  <a:pt x="7500" y="66363"/>
                </a:lnTo>
                <a:lnTo>
                  <a:pt x="7500" y="66363"/>
                </a:lnTo>
                <a:lnTo>
                  <a:pt x="7500" y="66363"/>
                </a:lnTo>
                <a:lnTo>
                  <a:pt x="7500" y="66363"/>
                </a:lnTo>
                <a:lnTo>
                  <a:pt x="7500" y="63636"/>
                </a:lnTo>
                <a:lnTo>
                  <a:pt x="7500" y="63636"/>
                </a:lnTo>
                <a:lnTo>
                  <a:pt x="7500" y="63636"/>
                </a:lnTo>
                <a:lnTo>
                  <a:pt x="7500" y="61818"/>
                </a:lnTo>
                <a:lnTo>
                  <a:pt x="7500" y="61818"/>
                </a:lnTo>
                <a:lnTo>
                  <a:pt x="7500" y="61818"/>
                </a:lnTo>
                <a:lnTo>
                  <a:pt x="7500" y="61818"/>
                </a:lnTo>
                <a:lnTo>
                  <a:pt x="7500" y="60000"/>
                </a:lnTo>
                <a:lnTo>
                  <a:pt x="10000" y="60000"/>
                </a:lnTo>
                <a:lnTo>
                  <a:pt x="10000" y="60000"/>
                </a:lnTo>
                <a:lnTo>
                  <a:pt x="10000" y="60000"/>
                </a:lnTo>
                <a:lnTo>
                  <a:pt x="10000" y="60000"/>
                </a:lnTo>
                <a:lnTo>
                  <a:pt x="10000" y="60000"/>
                </a:lnTo>
                <a:lnTo>
                  <a:pt x="10000" y="60000"/>
                </a:lnTo>
                <a:lnTo>
                  <a:pt x="10000" y="58181"/>
                </a:lnTo>
                <a:lnTo>
                  <a:pt x="10000" y="58181"/>
                </a:lnTo>
                <a:lnTo>
                  <a:pt x="10000" y="58181"/>
                </a:lnTo>
                <a:lnTo>
                  <a:pt x="10000" y="58181"/>
                </a:lnTo>
                <a:lnTo>
                  <a:pt x="10000" y="56363"/>
                </a:lnTo>
                <a:lnTo>
                  <a:pt x="10000" y="56363"/>
                </a:lnTo>
                <a:lnTo>
                  <a:pt x="10000" y="56363"/>
                </a:lnTo>
                <a:lnTo>
                  <a:pt x="10000" y="56363"/>
                </a:lnTo>
                <a:lnTo>
                  <a:pt x="10000" y="53636"/>
                </a:lnTo>
                <a:lnTo>
                  <a:pt x="10000" y="53636"/>
                </a:lnTo>
                <a:lnTo>
                  <a:pt x="10000" y="53636"/>
                </a:lnTo>
                <a:lnTo>
                  <a:pt x="10000" y="53636"/>
                </a:lnTo>
                <a:lnTo>
                  <a:pt x="10000" y="53636"/>
                </a:lnTo>
                <a:lnTo>
                  <a:pt x="10000" y="53636"/>
                </a:lnTo>
                <a:lnTo>
                  <a:pt x="10000" y="51818"/>
                </a:lnTo>
                <a:lnTo>
                  <a:pt x="10000" y="51818"/>
                </a:lnTo>
                <a:lnTo>
                  <a:pt x="10000" y="51818"/>
                </a:lnTo>
                <a:lnTo>
                  <a:pt x="10000" y="51818"/>
                </a:lnTo>
                <a:lnTo>
                  <a:pt x="10000" y="50000"/>
                </a:lnTo>
                <a:lnTo>
                  <a:pt x="10000" y="50000"/>
                </a:lnTo>
                <a:lnTo>
                  <a:pt x="10000" y="50000"/>
                </a:lnTo>
                <a:lnTo>
                  <a:pt x="10000" y="48181"/>
                </a:lnTo>
                <a:lnTo>
                  <a:pt x="10000" y="48181"/>
                </a:lnTo>
                <a:lnTo>
                  <a:pt x="10000" y="48181"/>
                </a:lnTo>
                <a:lnTo>
                  <a:pt x="10000" y="48181"/>
                </a:lnTo>
                <a:lnTo>
                  <a:pt x="13750" y="48181"/>
                </a:lnTo>
                <a:lnTo>
                  <a:pt x="13750" y="46363"/>
                </a:lnTo>
                <a:lnTo>
                  <a:pt x="13750" y="46363"/>
                </a:lnTo>
                <a:lnTo>
                  <a:pt x="13750" y="46363"/>
                </a:lnTo>
                <a:lnTo>
                  <a:pt x="13750" y="46363"/>
                </a:lnTo>
                <a:lnTo>
                  <a:pt x="13750" y="46363"/>
                </a:lnTo>
                <a:lnTo>
                  <a:pt x="13750" y="43636"/>
                </a:lnTo>
                <a:lnTo>
                  <a:pt x="16250" y="43636"/>
                </a:lnTo>
                <a:lnTo>
                  <a:pt x="16250" y="43636"/>
                </a:lnTo>
                <a:lnTo>
                  <a:pt x="16250" y="43636"/>
                </a:lnTo>
                <a:lnTo>
                  <a:pt x="16250" y="41818"/>
                </a:lnTo>
                <a:lnTo>
                  <a:pt x="16250" y="41818"/>
                </a:lnTo>
                <a:lnTo>
                  <a:pt x="16250" y="41818"/>
                </a:lnTo>
                <a:lnTo>
                  <a:pt x="16250" y="41818"/>
                </a:lnTo>
                <a:lnTo>
                  <a:pt x="16250" y="41818"/>
                </a:lnTo>
                <a:lnTo>
                  <a:pt x="16250" y="41818"/>
                </a:lnTo>
                <a:lnTo>
                  <a:pt x="16250" y="40000"/>
                </a:lnTo>
                <a:lnTo>
                  <a:pt x="16250" y="40000"/>
                </a:lnTo>
                <a:lnTo>
                  <a:pt x="18750" y="40000"/>
                </a:lnTo>
                <a:lnTo>
                  <a:pt x="18750" y="40000"/>
                </a:lnTo>
                <a:lnTo>
                  <a:pt x="18750" y="40000"/>
                </a:lnTo>
                <a:lnTo>
                  <a:pt x="18750" y="40000"/>
                </a:lnTo>
                <a:lnTo>
                  <a:pt x="18750" y="38181"/>
                </a:lnTo>
                <a:lnTo>
                  <a:pt x="18750" y="38181"/>
                </a:lnTo>
                <a:lnTo>
                  <a:pt x="18750" y="38181"/>
                </a:lnTo>
                <a:lnTo>
                  <a:pt x="18750" y="36363"/>
                </a:lnTo>
                <a:lnTo>
                  <a:pt x="18750" y="36363"/>
                </a:lnTo>
                <a:lnTo>
                  <a:pt x="18750" y="36363"/>
                </a:lnTo>
                <a:lnTo>
                  <a:pt x="18750" y="33636"/>
                </a:lnTo>
                <a:lnTo>
                  <a:pt x="18750" y="33636"/>
                </a:lnTo>
                <a:lnTo>
                  <a:pt x="18750" y="33636"/>
                </a:lnTo>
                <a:lnTo>
                  <a:pt x="18750" y="33636"/>
                </a:lnTo>
                <a:lnTo>
                  <a:pt x="18750" y="31818"/>
                </a:lnTo>
                <a:lnTo>
                  <a:pt x="18750" y="31818"/>
                </a:lnTo>
                <a:lnTo>
                  <a:pt x="18750" y="31818"/>
                </a:lnTo>
                <a:lnTo>
                  <a:pt x="18750" y="31818"/>
                </a:lnTo>
                <a:lnTo>
                  <a:pt x="18750" y="31818"/>
                </a:lnTo>
                <a:lnTo>
                  <a:pt x="18750" y="31818"/>
                </a:lnTo>
                <a:lnTo>
                  <a:pt x="16250" y="31818"/>
                </a:lnTo>
                <a:lnTo>
                  <a:pt x="16250" y="31818"/>
                </a:lnTo>
                <a:lnTo>
                  <a:pt x="16250" y="31818"/>
                </a:lnTo>
                <a:lnTo>
                  <a:pt x="16250" y="30000"/>
                </a:lnTo>
                <a:lnTo>
                  <a:pt x="16250" y="30000"/>
                </a:lnTo>
                <a:lnTo>
                  <a:pt x="16250" y="30000"/>
                </a:lnTo>
                <a:lnTo>
                  <a:pt x="16250" y="30000"/>
                </a:lnTo>
                <a:lnTo>
                  <a:pt x="18750" y="30000"/>
                </a:lnTo>
                <a:lnTo>
                  <a:pt x="18750" y="30000"/>
                </a:lnTo>
                <a:lnTo>
                  <a:pt x="18750" y="30000"/>
                </a:lnTo>
                <a:lnTo>
                  <a:pt x="18750" y="30000"/>
                </a:lnTo>
                <a:lnTo>
                  <a:pt x="18750" y="30000"/>
                </a:lnTo>
                <a:lnTo>
                  <a:pt x="18750" y="30000"/>
                </a:lnTo>
                <a:lnTo>
                  <a:pt x="18750" y="31818"/>
                </a:lnTo>
                <a:lnTo>
                  <a:pt x="21250" y="31818"/>
                </a:lnTo>
                <a:lnTo>
                  <a:pt x="21250" y="30000"/>
                </a:lnTo>
                <a:lnTo>
                  <a:pt x="21250" y="30000"/>
                </a:lnTo>
                <a:lnTo>
                  <a:pt x="21250" y="30000"/>
                </a:lnTo>
                <a:lnTo>
                  <a:pt x="21250" y="30000"/>
                </a:lnTo>
                <a:lnTo>
                  <a:pt x="21250" y="30000"/>
                </a:lnTo>
                <a:lnTo>
                  <a:pt x="21250" y="28181"/>
                </a:lnTo>
                <a:lnTo>
                  <a:pt x="21250" y="28181"/>
                </a:lnTo>
                <a:lnTo>
                  <a:pt x="18750" y="28181"/>
                </a:lnTo>
                <a:lnTo>
                  <a:pt x="18750" y="28181"/>
                </a:lnTo>
                <a:lnTo>
                  <a:pt x="18750" y="28181"/>
                </a:lnTo>
                <a:lnTo>
                  <a:pt x="18750" y="26363"/>
                </a:lnTo>
                <a:lnTo>
                  <a:pt x="18750" y="26363"/>
                </a:lnTo>
                <a:lnTo>
                  <a:pt x="18750" y="26363"/>
                </a:lnTo>
                <a:lnTo>
                  <a:pt x="21250" y="26363"/>
                </a:lnTo>
                <a:lnTo>
                  <a:pt x="21250" y="26363"/>
                </a:lnTo>
                <a:lnTo>
                  <a:pt x="21250" y="23636"/>
                </a:lnTo>
                <a:lnTo>
                  <a:pt x="21250" y="23636"/>
                </a:lnTo>
                <a:lnTo>
                  <a:pt x="21250" y="23636"/>
                </a:lnTo>
                <a:lnTo>
                  <a:pt x="21250" y="21818"/>
                </a:lnTo>
                <a:lnTo>
                  <a:pt x="21250" y="21818"/>
                </a:lnTo>
                <a:lnTo>
                  <a:pt x="21250" y="21818"/>
                </a:lnTo>
                <a:lnTo>
                  <a:pt x="21250" y="21818"/>
                </a:lnTo>
                <a:lnTo>
                  <a:pt x="21250" y="21818"/>
                </a:lnTo>
                <a:lnTo>
                  <a:pt x="21250" y="21818"/>
                </a:lnTo>
                <a:lnTo>
                  <a:pt x="21250" y="21818"/>
                </a:lnTo>
                <a:lnTo>
                  <a:pt x="21250" y="21818"/>
                </a:lnTo>
                <a:lnTo>
                  <a:pt x="23750" y="21818"/>
                </a:lnTo>
                <a:lnTo>
                  <a:pt x="23750" y="21818"/>
                </a:lnTo>
                <a:lnTo>
                  <a:pt x="23750" y="21818"/>
                </a:lnTo>
                <a:lnTo>
                  <a:pt x="23750" y="20000"/>
                </a:lnTo>
                <a:lnTo>
                  <a:pt x="23750" y="20000"/>
                </a:lnTo>
                <a:lnTo>
                  <a:pt x="23750" y="20000"/>
                </a:lnTo>
                <a:lnTo>
                  <a:pt x="23750" y="18181"/>
                </a:lnTo>
                <a:lnTo>
                  <a:pt x="23750" y="18181"/>
                </a:lnTo>
                <a:lnTo>
                  <a:pt x="23750" y="18181"/>
                </a:lnTo>
                <a:lnTo>
                  <a:pt x="23750" y="18181"/>
                </a:lnTo>
                <a:lnTo>
                  <a:pt x="23750" y="18181"/>
                </a:lnTo>
                <a:lnTo>
                  <a:pt x="23750" y="18181"/>
                </a:lnTo>
                <a:lnTo>
                  <a:pt x="27500" y="18181"/>
                </a:lnTo>
                <a:lnTo>
                  <a:pt x="27500" y="18181"/>
                </a:lnTo>
                <a:lnTo>
                  <a:pt x="27500" y="18181"/>
                </a:lnTo>
                <a:lnTo>
                  <a:pt x="27500" y="18181"/>
                </a:lnTo>
                <a:lnTo>
                  <a:pt x="27500" y="16363"/>
                </a:lnTo>
                <a:lnTo>
                  <a:pt x="27500" y="16363"/>
                </a:lnTo>
                <a:lnTo>
                  <a:pt x="27500" y="16363"/>
                </a:lnTo>
                <a:lnTo>
                  <a:pt x="27500" y="13636"/>
                </a:lnTo>
                <a:lnTo>
                  <a:pt x="27500" y="13636"/>
                </a:lnTo>
                <a:lnTo>
                  <a:pt x="30000" y="13636"/>
                </a:lnTo>
                <a:lnTo>
                  <a:pt x="30000" y="13636"/>
                </a:lnTo>
                <a:lnTo>
                  <a:pt x="30000" y="13636"/>
                </a:lnTo>
                <a:lnTo>
                  <a:pt x="30000" y="13636"/>
                </a:lnTo>
                <a:lnTo>
                  <a:pt x="30000" y="11818"/>
                </a:lnTo>
                <a:lnTo>
                  <a:pt x="30000" y="11818"/>
                </a:lnTo>
                <a:lnTo>
                  <a:pt x="32500" y="11818"/>
                </a:lnTo>
                <a:lnTo>
                  <a:pt x="32500" y="13636"/>
                </a:lnTo>
                <a:lnTo>
                  <a:pt x="32500" y="13636"/>
                </a:lnTo>
                <a:lnTo>
                  <a:pt x="32500" y="13636"/>
                </a:lnTo>
                <a:lnTo>
                  <a:pt x="30000" y="13636"/>
                </a:lnTo>
                <a:lnTo>
                  <a:pt x="30000" y="16363"/>
                </a:lnTo>
                <a:lnTo>
                  <a:pt x="30000" y="16363"/>
                </a:lnTo>
                <a:lnTo>
                  <a:pt x="32500" y="16363"/>
                </a:lnTo>
                <a:lnTo>
                  <a:pt x="32500" y="16363"/>
                </a:lnTo>
                <a:lnTo>
                  <a:pt x="32500" y="18181"/>
                </a:lnTo>
                <a:lnTo>
                  <a:pt x="32500" y="18181"/>
                </a:lnTo>
                <a:lnTo>
                  <a:pt x="32500" y="16363"/>
                </a:lnTo>
                <a:lnTo>
                  <a:pt x="32500" y="16363"/>
                </a:lnTo>
                <a:lnTo>
                  <a:pt x="32500" y="16363"/>
                </a:lnTo>
                <a:lnTo>
                  <a:pt x="32500" y="18181"/>
                </a:lnTo>
                <a:lnTo>
                  <a:pt x="35000" y="18181"/>
                </a:lnTo>
                <a:lnTo>
                  <a:pt x="35000" y="16363"/>
                </a:lnTo>
                <a:lnTo>
                  <a:pt x="35000" y="16363"/>
                </a:lnTo>
                <a:lnTo>
                  <a:pt x="35000" y="16363"/>
                </a:lnTo>
                <a:lnTo>
                  <a:pt x="35000" y="16363"/>
                </a:lnTo>
                <a:lnTo>
                  <a:pt x="35000" y="13636"/>
                </a:lnTo>
                <a:lnTo>
                  <a:pt x="35000" y="13636"/>
                </a:lnTo>
                <a:lnTo>
                  <a:pt x="35000" y="13636"/>
                </a:lnTo>
                <a:lnTo>
                  <a:pt x="35000" y="13636"/>
                </a:lnTo>
                <a:lnTo>
                  <a:pt x="35000" y="13636"/>
                </a:lnTo>
                <a:lnTo>
                  <a:pt x="35000" y="13636"/>
                </a:lnTo>
                <a:lnTo>
                  <a:pt x="35000" y="11818"/>
                </a:lnTo>
                <a:lnTo>
                  <a:pt x="35000" y="11818"/>
                </a:lnTo>
                <a:lnTo>
                  <a:pt x="35000" y="11818"/>
                </a:lnTo>
                <a:lnTo>
                  <a:pt x="37500" y="11818"/>
                </a:lnTo>
                <a:lnTo>
                  <a:pt x="37500" y="13636"/>
                </a:lnTo>
                <a:lnTo>
                  <a:pt x="37500" y="13636"/>
                </a:lnTo>
                <a:lnTo>
                  <a:pt x="37500" y="11818"/>
                </a:lnTo>
                <a:lnTo>
                  <a:pt x="37500" y="11818"/>
                </a:lnTo>
                <a:lnTo>
                  <a:pt x="37500" y="11818"/>
                </a:lnTo>
                <a:lnTo>
                  <a:pt x="37500" y="11818"/>
                </a:lnTo>
                <a:lnTo>
                  <a:pt x="37500" y="11818"/>
                </a:lnTo>
                <a:lnTo>
                  <a:pt x="37500" y="10000"/>
                </a:lnTo>
                <a:lnTo>
                  <a:pt x="37500" y="10000"/>
                </a:lnTo>
                <a:lnTo>
                  <a:pt x="37500" y="10000"/>
                </a:lnTo>
                <a:lnTo>
                  <a:pt x="37500" y="10000"/>
                </a:lnTo>
                <a:lnTo>
                  <a:pt x="37500" y="10000"/>
                </a:lnTo>
                <a:lnTo>
                  <a:pt x="37500" y="10000"/>
                </a:lnTo>
                <a:lnTo>
                  <a:pt x="37500" y="8181"/>
                </a:lnTo>
                <a:lnTo>
                  <a:pt x="41250" y="8181"/>
                </a:lnTo>
                <a:lnTo>
                  <a:pt x="41250" y="8181"/>
                </a:lnTo>
                <a:lnTo>
                  <a:pt x="41250" y="8181"/>
                </a:lnTo>
                <a:lnTo>
                  <a:pt x="41250" y="8181"/>
                </a:lnTo>
                <a:lnTo>
                  <a:pt x="43750" y="8181"/>
                </a:lnTo>
                <a:lnTo>
                  <a:pt x="43750" y="8181"/>
                </a:lnTo>
                <a:lnTo>
                  <a:pt x="43750" y="10000"/>
                </a:lnTo>
                <a:lnTo>
                  <a:pt x="43750" y="10000"/>
                </a:lnTo>
                <a:lnTo>
                  <a:pt x="46250" y="10000"/>
                </a:lnTo>
                <a:lnTo>
                  <a:pt x="46250" y="10000"/>
                </a:lnTo>
                <a:lnTo>
                  <a:pt x="46250" y="10000"/>
                </a:lnTo>
                <a:lnTo>
                  <a:pt x="46250" y="10000"/>
                </a:lnTo>
                <a:lnTo>
                  <a:pt x="46250" y="10000"/>
                </a:lnTo>
                <a:lnTo>
                  <a:pt x="46250" y="10000"/>
                </a:lnTo>
                <a:lnTo>
                  <a:pt x="46250" y="10000"/>
                </a:lnTo>
                <a:lnTo>
                  <a:pt x="48750" y="10000"/>
                </a:lnTo>
                <a:lnTo>
                  <a:pt x="48750" y="10000"/>
                </a:lnTo>
                <a:lnTo>
                  <a:pt x="48750" y="10000"/>
                </a:lnTo>
                <a:lnTo>
                  <a:pt x="48750" y="10000"/>
                </a:lnTo>
                <a:lnTo>
                  <a:pt x="48750" y="10000"/>
                </a:lnTo>
                <a:lnTo>
                  <a:pt x="51250" y="10000"/>
                </a:lnTo>
                <a:lnTo>
                  <a:pt x="51250" y="10000"/>
                </a:lnTo>
                <a:lnTo>
                  <a:pt x="51250" y="10000"/>
                </a:lnTo>
                <a:lnTo>
                  <a:pt x="48750" y="10000"/>
                </a:lnTo>
                <a:lnTo>
                  <a:pt x="48750" y="11818"/>
                </a:lnTo>
                <a:lnTo>
                  <a:pt x="48750" y="11818"/>
                </a:lnTo>
                <a:lnTo>
                  <a:pt x="51250" y="11818"/>
                </a:lnTo>
                <a:lnTo>
                  <a:pt x="51250" y="11818"/>
                </a:lnTo>
                <a:lnTo>
                  <a:pt x="51250" y="11818"/>
                </a:lnTo>
                <a:lnTo>
                  <a:pt x="51250" y="11818"/>
                </a:lnTo>
                <a:lnTo>
                  <a:pt x="51250" y="11818"/>
                </a:lnTo>
                <a:lnTo>
                  <a:pt x="55000" y="11818"/>
                </a:lnTo>
                <a:lnTo>
                  <a:pt x="55000" y="11818"/>
                </a:lnTo>
                <a:lnTo>
                  <a:pt x="55000" y="11818"/>
                </a:lnTo>
                <a:lnTo>
                  <a:pt x="55000" y="11818"/>
                </a:lnTo>
                <a:lnTo>
                  <a:pt x="55000" y="11818"/>
                </a:lnTo>
                <a:lnTo>
                  <a:pt x="57500" y="11818"/>
                </a:lnTo>
                <a:lnTo>
                  <a:pt x="57500" y="11818"/>
                </a:lnTo>
                <a:lnTo>
                  <a:pt x="57500" y="11818"/>
                </a:lnTo>
                <a:lnTo>
                  <a:pt x="57500" y="11818"/>
                </a:lnTo>
                <a:lnTo>
                  <a:pt x="57500" y="11818"/>
                </a:lnTo>
                <a:lnTo>
                  <a:pt x="57500" y="11818"/>
                </a:lnTo>
                <a:lnTo>
                  <a:pt x="57500" y="11818"/>
                </a:lnTo>
                <a:lnTo>
                  <a:pt x="57500" y="11818"/>
                </a:lnTo>
                <a:lnTo>
                  <a:pt x="60000" y="11818"/>
                </a:lnTo>
                <a:lnTo>
                  <a:pt x="60000" y="11818"/>
                </a:lnTo>
                <a:lnTo>
                  <a:pt x="60000" y="11818"/>
                </a:lnTo>
                <a:lnTo>
                  <a:pt x="60000" y="11818"/>
                </a:lnTo>
                <a:lnTo>
                  <a:pt x="60000" y="11818"/>
                </a:lnTo>
                <a:lnTo>
                  <a:pt x="62500" y="11818"/>
                </a:lnTo>
                <a:lnTo>
                  <a:pt x="62500" y="11818"/>
                </a:lnTo>
                <a:lnTo>
                  <a:pt x="62500" y="11818"/>
                </a:lnTo>
                <a:lnTo>
                  <a:pt x="62500" y="11818"/>
                </a:lnTo>
                <a:lnTo>
                  <a:pt x="62500" y="11818"/>
                </a:lnTo>
                <a:lnTo>
                  <a:pt x="62500" y="13636"/>
                </a:lnTo>
                <a:lnTo>
                  <a:pt x="65000" y="13636"/>
                </a:lnTo>
                <a:lnTo>
                  <a:pt x="65000" y="13636"/>
                </a:lnTo>
                <a:lnTo>
                  <a:pt x="65000" y="13636"/>
                </a:lnTo>
                <a:lnTo>
                  <a:pt x="65000" y="11818"/>
                </a:lnTo>
                <a:lnTo>
                  <a:pt x="65000" y="11818"/>
                </a:lnTo>
                <a:lnTo>
                  <a:pt x="65000" y="13636"/>
                </a:lnTo>
                <a:lnTo>
                  <a:pt x="68750" y="13636"/>
                </a:lnTo>
                <a:lnTo>
                  <a:pt x="68750" y="13636"/>
                </a:lnTo>
                <a:lnTo>
                  <a:pt x="68750" y="13636"/>
                </a:lnTo>
                <a:lnTo>
                  <a:pt x="68750" y="13636"/>
                </a:lnTo>
                <a:lnTo>
                  <a:pt x="71250" y="13636"/>
                </a:lnTo>
                <a:lnTo>
                  <a:pt x="71250" y="13636"/>
                </a:lnTo>
                <a:lnTo>
                  <a:pt x="71250" y="13636"/>
                </a:lnTo>
                <a:lnTo>
                  <a:pt x="71250" y="13636"/>
                </a:lnTo>
                <a:lnTo>
                  <a:pt x="71250" y="13636"/>
                </a:lnTo>
                <a:lnTo>
                  <a:pt x="73750" y="13636"/>
                </a:lnTo>
                <a:lnTo>
                  <a:pt x="73750" y="13636"/>
                </a:lnTo>
                <a:lnTo>
                  <a:pt x="73750" y="13636"/>
                </a:lnTo>
                <a:lnTo>
                  <a:pt x="73750" y="16363"/>
                </a:lnTo>
                <a:lnTo>
                  <a:pt x="73750" y="16363"/>
                </a:lnTo>
                <a:lnTo>
                  <a:pt x="73750" y="16363"/>
                </a:lnTo>
                <a:lnTo>
                  <a:pt x="73750" y="16363"/>
                </a:lnTo>
                <a:lnTo>
                  <a:pt x="76250" y="16363"/>
                </a:lnTo>
                <a:lnTo>
                  <a:pt x="76250" y="16363"/>
                </a:lnTo>
                <a:lnTo>
                  <a:pt x="76250" y="13636"/>
                </a:lnTo>
                <a:lnTo>
                  <a:pt x="76250" y="13636"/>
                </a:lnTo>
                <a:lnTo>
                  <a:pt x="76250" y="13636"/>
                </a:lnTo>
                <a:lnTo>
                  <a:pt x="78750" y="13636"/>
                </a:lnTo>
                <a:lnTo>
                  <a:pt x="78750" y="13636"/>
                </a:lnTo>
                <a:lnTo>
                  <a:pt x="78750" y="13636"/>
                </a:lnTo>
                <a:lnTo>
                  <a:pt x="78750" y="13636"/>
                </a:lnTo>
                <a:lnTo>
                  <a:pt x="78750" y="13636"/>
                </a:lnTo>
                <a:lnTo>
                  <a:pt x="82500" y="13636"/>
                </a:lnTo>
                <a:lnTo>
                  <a:pt x="82500" y="13636"/>
                </a:lnTo>
                <a:lnTo>
                  <a:pt x="82500" y="13636"/>
                </a:lnTo>
                <a:lnTo>
                  <a:pt x="82500" y="13636"/>
                </a:lnTo>
                <a:lnTo>
                  <a:pt x="82500" y="13636"/>
                </a:lnTo>
                <a:lnTo>
                  <a:pt x="82500" y="13636"/>
                </a:lnTo>
                <a:lnTo>
                  <a:pt x="82500" y="16363"/>
                </a:lnTo>
                <a:lnTo>
                  <a:pt x="85000" y="16363"/>
                </a:lnTo>
                <a:lnTo>
                  <a:pt x="85000" y="13636"/>
                </a:lnTo>
                <a:lnTo>
                  <a:pt x="85000" y="13636"/>
                </a:lnTo>
                <a:lnTo>
                  <a:pt x="85000" y="13636"/>
                </a:lnTo>
                <a:lnTo>
                  <a:pt x="85000" y="16363"/>
                </a:lnTo>
                <a:lnTo>
                  <a:pt x="87500" y="16363"/>
                </a:lnTo>
                <a:lnTo>
                  <a:pt x="87500" y="16363"/>
                </a:lnTo>
                <a:lnTo>
                  <a:pt x="87500" y="16363"/>
                </a:lnTo>
                <a:lnTo>
                  <a:pt x="87500" y="16363"/>
                </a:lnTo>
                <a:lnTo>
                  <a:pt x="90000" y="16363"/>
                </a:lnTo>
                <a:lnTo>
                  <a:pt x="90000" y="16363"/>
                </a:lnTo>
                <a:lnTo>
                  <a:pt x="90000" y="16363"/>
                </a:lnTo>
                <a:lnTo>
                  <a:pt x="90000" y="16363"/>
                </a:lnTo>
                <a:lnTo>
                  <a:pt x="92500" y="16363"/>
                </a:lnTo>
                <a:lnTo>
                  <a:pt x="92500" y="16363"/>
                </a:lnTo>
                <a:lnTo>
                  <a:pt x="92500" y="16363"/>
                </a:lnTo>
                <a:lnTo>
                  <a:pt x="92500" y="16363"/>
                </a:lnTo>
                <a:lnTo>
                  <a:pt x="96250" y="16363"/>
                </a:lnTo>
                <a:lnTo>
                  <a:pt x="96250" y="16363"/>
                </a:lnTo>
                <a:lnTo>
                  <a:pt x="96250" y="16363"/>
                </a:lnTo>
                <a:lnTo>
                  <a:pt x="96250" y="16363"/>
                </a:lnTo>
                <a:lnTo>
                  <a:pt x="96250" y="16363"/>
                </a:lnTo>
                <a:lnTo>
                  <a:pt x="96250" y="13636"/>
                </a:lnTo>
                <a:lnTo>
                  <a:pt x="98750" y="13636"/>
                </a:lnTo>
                <a:lnTo>
                  <a:pt x="98750" y="13636"/>
                </a:lnTo>
                <a:lnTo>
                  <a:pt x="98750" y="13636"/>
                </a:lnTo>
                <a:lnTo>
                  <a:pt x="98750" y="13636"/>
                </a:lnTo>
                <a:lnTo>
                  <a:pt x="98750" y="13636"/>
                </a:lnTo>
                <a:lnTo>
                  <a:pt x="98750" y="13636"/>
                </a:lnTo>
                <a:lnTo>
                  <a:pt x="101250" y="13636"/>
                </a:lnTo>
                <a:lnTo>
                  <a:pt x="101250" y="13636"/>
                </a:lnTo>
                <a:lnTo>
                  <a:pt x="101250" y="11818"/>
                </a:lnTo>
                <a:lnTo>
                  <a:pt x="101250" y="11818"/>
                </a:lnTo>
                <a:lnTo>
                  <a:pt x="101250" y="11818"/>
                </a:lnTo>
                <a:lnTo>
                  <a:pt x="101250" y="11818"/>
                </a:lnTo>
                <a:lnTo>
                  <a:pt x="101250" y="11818"/>
                </a:lnTo>
                <a:lnTo>
                  <a:pt x="103750" y="11818"/>
                </a:lnTo>
                <a:lnTo>
                  <a:pt x="103750" y="11818"/>
                </a:lnTo>
                <a:lnTo>
                  <a:pt x="103750" y="11818"/>
                </a:lnTo>
                <a:lnTo>
                  <a:pt x="103750" y="11818"/>
                </a:lnTo>
                <a:lnTo>
                  <a:pt x="103750" y="10000"/>
                </a:lnTo>
                <a:lnTo>
                  <a:pt x="103750" y="10000"/>
                </a:lnTo>
                <a:lnTo>
                  <a:pt x="103750" y="10000"/>
                </a:lnTo>
                <a:lnTo>
                  <a:pt x="103750" y="8181"/>
                </a:lnTo>
                <a:lnTo>
                  <a:pt x="106250" y="8181"/>
                </a:lnTo>
                <a:lnTo>
                  <a:pt x="106250" y="8181"/>
                </a:lnTo>
                <a:lnTo>
                  <a:pt x="106250" y="8181"/>
                </a:lnTo>
                <a:lnTo>
                  <a:pt x="106250" y="8181"/>
                </a:lnTo>
                <a:lnTo>
                  <a:pt x="106250" y="8181"/>
                </a:lnTo>
                <a:lnTo>
                  <a:pt x="106250" y="8181"/>
                </a:lnTo>
                <a:lnTo>
                  <a:pt x="110000" y="8181"/>
                </a:lnTo>
                <a:lnTo>
                  <a:pt x="110000" y="8181"/>
                </a:lnTo>
                <a:lnTo>
                  <a:pt x="110000" y="6363"/>
                </a:lnTo>
                <a:lnTo>
                  <a:pt x="110000" y="6363"/>
                </a:lnTo>
                <a:lnTo>
                  <a:pt x="110000" y="6363"/>
                </a:lnTo>
                <a:lnTo>
                  <a:pt x="110000" y="6363"/>
                </a:lnTo>
                <a:lnTo>
                  <a:pt x="110000" y="6363"/>
                </a:lnTo>
                <a:lnTo>
                  <a:pt x="110000" y="6363"/>
                </a:lnTo>
                <a:lnTo>
                  <a:pt x="106250" y="6363"/>
                </a:lnTo>
                <a:lnTo>
                  <a:pt x="106250" y="3636"/>
                </a:lnTo>
                <a:lnTo>
                  <a:pt x="106250" y="3636"/>
                </a:lnTo>
                <a:lnTo>
                  <a:pt x="110000" y="3636"/>
                </a:lnTo>
                <a:lnTo>
                  <a:pt x="110000" y="3636"/>
                </a:lnTo>
                <a:lnTo>
                  <a:pt x="110000" y="1818"/>
                </a:lnTo>
                <a:lnTo>
                  <a:pt x="110000" y="1818"/>
                </a:lnTo>
                <a:lnTo>
                  <a:pt x="110000" y="1818"/>
                </a:lnTo>
                <a:lnTo>
                  <a:pt x="110000" y="1818"/>
                </a:lnTo>
                <a:lnTo>
                  <a:pt x="110000" y="1818"/>
                </a:lnTo>
                <a:lnTo>
                  <a:pt x="112500" y="1818"/>
                </a:lnTo>
                <a:lnTo>
                  <a:pt x="112500" y="1818"/>
                </a:lnTo>
                <a:lnTo>
                  <a:pt x="112500" y="1818"/>
                </a:lnTo>
                <a:lnTo>
                  <a:pt x="110000" y="1818"/>
                </a:lnTo>
                <a:lnTo>
                  <a:pt x="110000" y="3636"/>
                </a:lnTo>
                <a:lnTo>
                  <a:pt x="110000" y="3636"/>
                </a:lnTo>
                <a:lnTo>
                  <a:pt x="112500" y="3636"/>
                </a:lnTo>
                <a:lnTo>
                  <a:pt x="112500" y="3636"/>
                </a:lnTo>
                <a:lnTo>
                  <a:pt x="112500" y="3636"/>
                </a:lnTo>
                <a:lnTo>
                  <a:pt x="112500" y="3636"/>
                </a:lnTo>
                <a:lnTo>
                  <a:pt x="112500" y="1818"/>
                </a:lnTo>
                <a:lnTo>
                  <a:pt x="112500" y="1818"/>
                </a:lnTo>
                <a:lnTo>
                  <a:pt x="112500" y="1818"/>
                </a:lnTo>
                <a:lnTo>
                  <a:pt x="115000" y="1818"/>
                </a:lnTo>
                <a:lnTo>
                  <a:pt x="115000" y="1818"/>
                </a:lnTo>
                <a:lnTo>
                  <a:pt x="115000" y="1818"/>
                </a:lnTo>
                <a:lnTo>
                  <a:pt x="115000" y="0"/>
                </a:lnTo>
                <a:lnTo>
                  <a:pt x="115000" y="0"/>
                </a:lnTo>
                <a:lnTo>
                  <a:pt x="115000" y="0"/>
                </a:lnTo>
                <a:lnTo>
                  <a:pt x="115000" y="0"/>
                </a:lnTo>
                <a:lnTo>
                  <a:pt x="115000" y="0"/>
                </a:lnTo>
                <a:lnTo>
                  <a:pt x="117500" y="0"/>
                </a:lnTo>
                <a:lnTo>
                  <a:pt x="117500" y="1818"/>
                </a:lnTo>
                <a:lnTo>
                  <a:pt x="117500" y="1818"/>
                </a:lnTo>
                <a:lnTo>
                  <a:pt x="117500" y="1818"/>
                </a:lnTo>
                <a:lnTo>
                  <a:pt x="117500" y="1818"/>
                </a:lnTo>
                <a:lnTo>
                  <a:pt x="117500" y="1818"/>
                </a:lnTo>
                <a:lnTo>
                  <a:pt x="117500" y="3636"/>
                </a:lnTo>
                <a:lnTo>
                  <a:pt x="117500" y="3636"/>
                </a:lnTo>
                <a:lnTo>
                  <a:pt x="117500" y="3636"/>
                </a:lnTo>
                <a:lnTo>
                  <a:pt x="117500" y="3636"/>
                </a:lnTo>
                <a:lnTo>
                  <a:pt x="117500" y="3636"/>
                </a:lnTo>
                <a:lnTo>
                  <a:pt x="117500" y="6363"/>
                </a:lnTo>
                <a:lnTo>
                  <a:pt x="117500" y="6363"/>
                </a:lnTo>
                <a:lnTo>
                  <a:pt x="117500" y="6363"/>
                </a:lnTo>
                <a:lnTo>
                  <a:pt x="120000" y="6363"/>
                </a:lnTo>
                <a:lnTo>
                  <a:pt x="120000" y="6363"/>
                </a:lnTo>
                <a:lnTo>
                  <a:pt x="120000" y="6363"/>
                </a:lnTo>
                <a:lnTo>
                  <a:pt x="120000" y="6363"/>
                </a:lnTo>
                <a:lnTo>
                  <a:pt x="120000" y="6363"/>
                </a:lnTo>
                <a:lnTo>
                  <a:pt x="120000" y="8181"/>
                </a:lnTo>
                <a:lnTo>
                  <a:pt x="120000" y="8181"/>
                </a:lnTo>
                <a:lnTo>
                  <a:pt x="120000" y="8181"/>
                </a:lnTo>
                <a:lnTo>
                  <a:pt x="117500" y="8181"/>
                </a:lnTo>
                <a:lnTo>
                  <a:pt x="117500" y="8181"/>
                </a:lnTo>
                <a:lnTo>
                  <a:pt x="117500" y="8181"/>
                </a:lnTo>
                <a:lnTo>
                  <a:pt x="115000" y="8181"/>
                </a:lnTo>
                <a:lnTo>
                  <a:pt x="115000" y="10000"/>
                </a:lnTo>
                <a:lnTo>
                  <a:pt x="115000" y="10000"/>
                </a:lnTo>
                <a:lnTo>
                  <a:pt x="115000" y="10000"/>
                </a:lnTo>
                <a:lnTo>
                  <a:pt x="115000" y="10000"/>
                </a:lnTo>
                <a:lnTo>
                  <a:pt x="115000" y="11818"/>
                </a:lnTo>
                <a:lnTo>
                  <a:pt x="115000" y="11818"/>
                </a:lnTo>
                <a:lnTo>
                  <a:pt x="115000" y="11818"/>
                </a:lnTo>
                <a:lnTo>
                  <a:pt x="115000" y="11818"/>
                </a:lnTo>
                <a:lnTo>
                  <a:pt x="115000" y="11818"/>
                </a:lnTo>
                <a:lnTo>
                  <a:pt x="115000" y="11818"/>
                </a:lnTo>
                <a:lnTo>
                  <a:pt x="115000" y="13636"/>
                </a:lnTo>
                <a:lnTo>
                  <a:pt x="112500" y="13636"/>
                </a:lnTo>
                <a:lnTo>
                  <a:pt x="112500" y="13636"/>
                </a:lnTo>
                <a:lnTo>
                  <a:pt x="112500" y="13636"/>
                </a:lnTo>
                <a:lnTo>
                  <a:pt x="112500" y="16363"/>
                </a:lnTo>
                <a:lnTo>
                  <a:pt x="112500" y="16363"/>
                </a:lnTo>
                <a:lnTo>
                  <a:pt x="112500" y="16363"/>
                </a:lnTo>
                <a:lnTo>
                  <a:pt x="112500" y="13636"/>
                </a:lnTo>
                <a:lnTo>
                  <a:pt x="112500" y="13636"/>
                </a:lnTo>
                <a:lnTo>
                  <a:pt x="112500" y="16363"/>
                </a:lnTo>
                <a:lnTo>
                  <a:pt x="112500" y="16363"/>
                </a:lnTo>
                <a:lnTo>
                  <a:pt x="110000" y="16363"/>
                </a:lnTo>
                <a:lnTo>
                  <a:pt x="110000" y="16363"/>
                </a:lnTo>
                <a:lnTo>
                  <a:pt x="110000" y="16363"/>
                </a:lnTo>
                <a:lnTo>
                  <a:pt x="110000" y="16363"/>
                </a:lnTo>
                <a:lnTo>
                  <a:pt x="110000" y="18181"/>
                </a:lnTo>
                <a:lnTo>
                  <a:pt x="106250" y="18181"/>
                </a:lnTo>
                <a:lnTo>
                  <a:pt x="106250" y="18181"/>
                </a:lnTo>
                <a:lnTo>
                  <a:pt x="106250" y="18181"/>
                </a:lnTo>
                <a:lnTo>
                  <a:pt x="106250" y="20000"/>
                </a:lnTo>
                <a:lnTo>
                  <a:pt x="106250" y="20000"/>
                </a:lnTo>
                <a:lnTo>
                  <a:pt x="106250" y="20000"/>
                </a:lnTo>
                <a:lnTo>
                  <a:pt x="106250" y="20000"/>
                </a:lnTo>
                <a:lnTo>
                  <a:pt x="106250" y="20000"/>
                </a:lnTo>
                <a:lnTo>
                  <a:pt x="106250" y="21818"/>
                </a:lnTo>
                <a:lnTo>
                  <a:pt x="106250" y="21818"/>
                </a:lnTo>
                <a:lnTo>
                  <a:pt x="106250" y="21818"/>
                </a:lnTo>
                <a:lnTo>
                  <a:pt x="106250" y="21818"/>
                </a:lnTo>
                <a:lnTo>
                  <a:pt x="103750" y="21818"/>
                </a:lnTo>
                <a:lnTo>
                  <a:pt x="103750" y="23636"/>
                </a:lnTo>
                <a:lnTo>
                  <a:pt x="103750" y="23636"/>
                </a:lnTo>
                <a:lnTo>
                  <a:pt x="103750" y="23636"/>
                </a:lnTo>
                <a:lnTo>
                  <a:pt x="103750" y="23636"/>
                </a:lnTo>
                <a:lnTo>
                  <a:pt x="103750" y="23636"/>
                </a:lnTo>
                <a:lnTo>
                  <a:pt x="101250" y="23636"/>
                </a:lnTo>
                <a:lnTo>
                  <a:pt x="101250" y="23636"/>
                </a:lnTo>
                <a:lnTo>
                  <a:pt x="101250" y="23636"/>
                </a:lnTo>
                <a:lnTo>
                  <a:pt x="98750" y="23636"/>
                </a:lnTo>
                <a:lnTo>
                  <a:pt x="98750" y="23636"/>
                </a:lnTo>
                <a:lnTo>
                  <a:pt x="98750" y="23636"/>
                </a:lnTo>
                <a:lnTo>
                  <a:pt x="98750" y="23636"/>
                </a:lnTo>
                <a:lnTo>
                  <a:pt x="98750" y="23636"/>
                </a:lnTo>
                <a:lnTo>
                  <a:pt x="96250" y="23636"/>
                </a:lnTo>
                <a:lnTo>
                  <a:pt x="96250" y="23636"/>
                </a:lnTo>
                <a:lnTo>
                  <a:pt x="96250" y="23636"/>
                </a:lnTo>
                <a:lnTo>
                  <a:pt x="96250" y="23636"/>
                </a:lnTo>
                <a:lnTo>
                  <a:pt x="96250" y="26363"/>
                </a:lnTo>
                <a:lnTo>
                  <a:pt x="92500" y="26363"/>
                </a:lnTo>
                <a:lnTo>
                  <a:pt x="92500" y="26363"/>
                </a:lnTo>
                <a:lnTo>
                  <a:pt x="92500" y="26363"/>
                </a:lnTo>
                <a:lnTo>
                  <a:pt x="90000" y="26363"/>
                </a:lnTo>
                <a:lnTo>
                  <a:pt x="90000" y="26363"/>
                </a:lnTo>
                <a:lnTo>
                  <a:pt x="90000" y="26363"/>
                </a:lnTo>
                <a:lnTo>
                  <a:pt x="90000" y="26363"/>
                </a:lnTo>
                <a:lnTo>
                  <a:pt x="87500" y="26363"/>
                </a:lnTo>
                <a:lnTo>
                  <a:pt x="87500" y="26363"/>
                </a:lnTo>
                <a:lnTo>
                  <a:pt x="87500" y="26363"/>
                </a:lnTo>
                <a:lnTo>
                  <a:pt x="87500" y="26363"/>
                </a:lnTo>
                <a:lnTo>
                  <a:pt x="85000" y="26363"/>
                </a:lnTo>
                <a:lnTo>
                  <a:pt x="85000" y="26363"/>
                </a:lnTo>
                <a:lnTo>
                  <a:pt x="85000" y="26363"/>
                </a:lnTo>
                <a:lnTo>
                  <a:pt x="82500" y="26363"/>
                </a:lnTo>
                <a:lnTo>
                  <a:pt x="82500" y="26363"/>
                </a:lnTo>
                <a:lnTo>
                  <a:pt x="82500" y="23636"/>
                </a:lnTo>
                <a:lnTo>
                  <a:pt x="82500" y="23636"/>
                </a:lnTo>
                <a:lnTo>
                  <a:pt x="82500" y="23636"/>
                </a:lnTo>
                <a:lnTo>
                  <a:pt x="82500" y="23636"/>
                </a:lnTo>
                <a:lnTo>
                  <a:pt x="78750" y="23636"/>
                </a:lnTo>
                <a:lnTo>
                  <a:pt x="78750" y="23636"/>
                </a:lnTo>
                <a:lnTo>
                  <a:pt x="78750" y="23636"/>
                </a:lnTo>
                <a:lnTo>
                  <a:pt x="78750" y="23636"/>
                </a:lnTo>
                <a:lnTo>
                  <a:pt x="78750" y="23636"/>
                </a:lnTo>
                <a:lnTo>
                  <a:pt x="78750" y="21818"/>
                </a:lnTo>
                <a:lnTo>
                  <a:pt x="76250" y="21818"/>
                </a:lnTo>
                <a:lnTo>
                  <a:pt x="76250" y="21818"/>
                </a:lnTo>
                <a:lnTo>
                  <a:pt x="76250" y="21818"/>
                </a:lnTo>
                <a:lnTo>
                  <a:pt x="73750" y="21818"/>
                </a:lnTo>
                <a:lnTo>
                  <a:pt x="73750" y="21818"/>
                </a:lnTo>
                <a:lnTo>
                  <a:pt x="73750" y="21818"/>
                </a:lnTo>
                <a:lnTo>
                  <a:pt x="73750" y="21818"/>
                </a:lnTo>
                <a:lnTo>
                  <a:pt x="71250" y="21818"/>
                </a:lnTo>
                <a:lnTo>
                  <a:pt x="71250" y="21818"/>
                </a:lnTo>
                <a:lnTo>
                  <a:pt x="71250" y="21818"/>
                </a:lnTo>
                <a:lnTo>
                  <a:pt x="71250" y="21818"/>
                </a:lnTo>
                <a:lnTo>
                  <a:pt x="68750" y="21818"/>
                </a:lnTo>
                <a:lnTo>
                  <a:pt x="68750" y="21818"/>
                </a:lnTo>
                <a:lnTo>
                  <a:pt x="68750" y="21818"/>
                </a:lnTo>
                <a:lnTo>
                  <a:pt x="68750" y="21818"/>
                </a:lnTo>
                <a:lnTo>
                  <a:pt x="65000" y="21818"/>
                </a:lnTo>
                <a:lnTo>
                  <a:pt x="65000" y="21818"/>
                </a:lnTo>
                <a:lnTo>
                  <a:pt x="65000" y="23636"/>
                </a:lnTo>
                <a:lnTo>
                  <a:pt x="65000" y="23636"/>
                </a:lnTo>
                <a:lnTo>
                  <a:pt x="65000" y="21818"/>
                </a:lnTo>
                <a:lnTo>
                  <a:pt x="65000" y="21818"/>
                </a:lnTo>
                <a:lnTo>
                  <a:pt x="65000" y="21818"/>
                </a:lnTo>
                <a:lnTo>
                  <a:pt x="65000" y="23636"/>
                </a:lnTo>
                <a:lnTo>
                  <a:pt x="62500" y="23636"/>
                </a:lnTo>
                <a:lnTo>
                  <a:pt x="62500" y="21818"/>
                </a:lnTo>
                <a:lnTo>
                  <a:pt x="62500" y="21818"/>
                </a:lnTo>
                <a:lnTo>
                  <a:pt x="62500" y="21818"/>
                </a:lnTo>
                <a:lnTo>
                  <a:pt x="62500" y="21818"/>
                </a:lnTo>
                <a:lnTo>
                  <a:pt x="60000" y="21818"/>
                </a:lnTo>
                <a:lnTo>
                  <a:pt x="60000" y="21818"/>
                </a:lnTo>
                <a:lnTo>
                  <a:pt x="60000" y="23636"/>
                </a:lnTo>
                <a:lnTo>
                  <a:pt x="60000" y="23636"/>
                </a:lnTo>
                <a:lnTo>
                  <a:pt x="57500" y="23636"/>
                </a:lnTo>
                <a:lnTo>
                  <a:pt x="57500" y="23636"/>
                </a:lnTo>
                <a:lnTo>
                  <a:pt x="57500" y="23636"/>
                </a:lnTo>
                <a:lnTo>
                  <a:pt x="57500" y="23636"/>
                </a:lnTo>
                <a:lnTo>
                  <a:pt x="57500" y="23636"/>
                </a:lnTo>
                <a:lnTo>
                  <a:pt x="57500" y="23636"/>
                </a:lnTo>
                <a:lnTo>
                  <a:pt x="55000" y="23636"/>
                </a:lnTo>
                <a:lnTo>
                  <a:pt x="55000" y="21818"/>
                </a:lnTo>
                <a:lnTo>
                  <a:pt x="55000" y="21818"/>
                </a:lnTo>
                <a:lnTo>
                  <a:pt x="55000" y="21818"/>
                </a:lnTo>
                <a:lnTo>
                  <a:pt x="55000" y="21818"/>
                </a:lnTo>
                <a:lnTo>
                  <a:pt x="55000" y="21818"/>
                </a:lnTo>
                <a:lnTo>
                  <a:pt x="51250" y="21818"/>
                </a:lnTo>
                <a:lnTo>
                  <a:pt x="51250" y="21818"/>
                </a:lnTo>
                <a:lnTo>
                  <a:pt x="51250" y="21818"/>
                </a:lnTo>
                <a:lnTo>
                  <a:pt x="51250" y="23636"/>
                </a:lnTo>
                <a:lnTo>
                  <a:pt x="51250" y="23636"/>
                </a:lnTo>
                <a:lnTo>
                  <a:pt x="51250" y="21818"/>
                </a:lnTo>
                <a:lnTo>
                  <a:pt x="48750" y="21818"/>
                </a:lnTo>
                <a:lnTo>
                  <a:pt x="48750" y="21818"/>
                </a:lnTo>
                <a:lnTo>
                  <a:pt x="48750" y="21818"/>
                </a:lnTo>
                <a:lnTo>
                  <a:pt x="48750" y="21818"/>
                </a:lnTo>
                <a:lnTo>
                  <a:pt x="46250" y="21818"/>
                </a:lnTo>
                <a:lnTo>
                  <a:pt x="46250" y="21818"/>
                </a:lnTo>
                <a:lnTo>
                  <a:pt x="46250" y="23636"/>
                </a:lnTo>
                <a:lnTo>
                  <a:pt x="46250" y="23636"/>
                </a:lnTo>
                <a:lnTo>
                  <a:pt x="46250" y="23636"/>
                </a:lnTo>
                <a:lnTo>
                  <a:pt x="46250" y="23636"/>
                </a:lnTo>
                <a:lnTo>
                  <a:pt x="43750" y="23636"/>
                </a:lnTo>
                <a:lnTo>
                  <a:pt x="43750" y="23636"/>
                </a:lnTo>
                <a:lnTo>
                  <a:pt x="43750" y="23636"/>
                </a:lnTo>
                <a:lnTo>
                  <a:pt x="43750" y="23636"/>
                </a:lnTo>
                <a:lnTo>
                  <a:pt x="41250" y="23636"/>
                </a:lnTo>
                <a:lnTo>
                  <a:pt x="41250" y="23636"/>
                </a:lnTo>
                <a:lnTo>
                  <a:pt x="41250" y="23636"/>
                </a:lnTo>
                <a:lnTo>
                  <a:pt x="41250" y="23636"/>
                </a:lnTo>
                <a:lnTo>
                  <a:pt x="41250" y="23636"/>
                </a:lnTo>
                <a:lnTo>
                  <a:pt x="41250" y="23636"/>
                </a:lnTo>
                <a:lnTo>
                  <a:pt x="37500" y="23636"/>
                </a:lnTo>
                <a:lnTo>
                  <a:pt x="37500" y="23636"/>
                </a:lnTo>
                <a:lnTo>
                  <a:pt x="37500" y="23636"/>
                </a:lnTo>
                <a:lnTo>
                  <a:pt x="37500" y="21818"/>
                </a:lnTo>
                <a:lnTo>
                  <a:pt x="37500" y="21818"/>
                </a:lnTo>
                <a:lnTo>
                  <a:pt x="35000" y="21818"/>
                </a:lnTo>
                <a:lnTo>
                  <a:pt x="35000" y="23636"/>
                </a:lnTo>
                <a:lnTo>
                  <a:pt x="35000" y="23636"/>
                </a:lnTo>
                <a:lnTo>
                  <a:pt x="35000" y="23636"/>
                </a:lnTo>
                <a:lnTo>
                  <a:pt x="32500" y="23636"/>
                </a:lnTo>
                <a:lnTo>
                  <a:pt x="32500" y="23636"/>
                </a:lnTo>
                <a:lnTo>
                  <a:pt x="32500" y="23636"/>
                </a:lnTo>
                <a:lnTo>
                  <a:pt x="32500" y="23636"/>
                </a:lnTo>
                <a:lnTo>
                  <a:pt x="30000" y="23636"/>
                </a:lnTo>
                <a:lnTo>
                  <a:pt x="30000" y="23636"/>
                </a:lnTo>
                <a:lnTo>
                  <a:pt x="30000" y="23636"/>
                </a:lnTo>
                <a:lnTo>
                  <a:pt x="30000" y="23636"/>
                </a:lnTo>
                <a:lnTo>
                  <a:pt x="30000" y="23636"/>
                </a:lnTo>
                <a:lnTo>
                  <a:pt x="30000" y="23636"/>
                </a:lnTo>
                <a:lnTo>
                  <a:pt x="30000" y="26363"/>
                </a:lnTo>
                <a:lnTo>
                  <a:pt x="30000" y="26363"/>
                </a:lnTo>
                <a:lnTo>
                  <a:pt x="27500" y="26363"/>
                </a:lnTo>
                <a:lnTo>
                  <a:pt x="27500" y="26363"/>
                </a:lnTo>
                <a:lnTo>
                  <a:pt x="27500" y="26363"/>
                </a:lnTo>
                <a:lnTo>
                  <a:pt x="27500" y="28181"/>
                </a:lnTo>
                <a:lnTo>
                  <a:pt x="27500" y="28181"/>
                </a:lnTo>
                <a:lnTo>
                  <a:pt x="27500" y="28181"/>
                </a:lnTo>
                <a:lnTo>
                  <a:pt x="27500" y="28181"/>
                </a:lnTo>
                <a:lnTo>
                  <a:pt x="27500" y="30000"/>
                </a:lnTo>
                <a:lnTo>
                  <a:pt x="27500" y="30000"/>
                </a:lnTo>
                <a:lnTo>
                  <a:pt x="27500" y="30000"/>
                </a:lnTo>
                <a:lnTo>
                  <a:pt x="27500" y="31818"/>
                </a:lnTo>
                <a:lnTo>
                  <a:pt x="23750" y="31818"/>
                </a:lnTo>
                <a:lnTo>
                  <a:pt x="23750" y="31818"/>
                </a:lnTo>
                <a:lnTo>
                  <a:pt x="23750" y="31818"/>
                </a:lnTo>
                <a:lnTo>
                  <a:pt x="23750" y="31818"/>
                </a:lnTo>
                <a:lnTo>
                  <a:pt x="23750" y="31818"/>
                </a:lnTo>
                <a:lnTo>
                  <a:pt x="23750" y="33636"/>
                </a:lnTo>
                <a:lnTo>
                  <a:pt x="23750" y="33636"/>
                </a:lnTo>
                <a:lnTo>
                  <a:pt x="23750" y="33636"/>
                </a:lnTo>
                <a:lnTo>
                  <a:pt x="23750" y="36363"/>
                </a:lnTo>
                <a:lnTo>
                  <a:pt x="23750" y="36363"/>
                </a:lnTo>
                <a:lnTo>
                  <a:pt x="23750" y="36363"/>
                </a:lnTo>
                <a:lnTo>
                  <a:pt x="23750" y="36363"/>
                </a:lnTo>
                <a:lnTo>
                  <a:pt x="23750" y="38181"/>
                </a:lnTo>
                <a:lnTo>
                  <a:pt x="23750" y="38181"/>
                </a:lnTo>
                <a:lnTo>
                  <a:pt x="23750" y="38181"/>
                </a:lnTo>
                <a:lnTo>
                  <a:pt x="23750" y="40000"/>
                </a:lnTo>
                <a:lnTo>
                  <a:pt x="23750" y="40000"/>
                </a:lnTo>
                <a:lnTo>
                  <a:pt x="27500" y="40000"/>
                </a:lnTo>
                <a:lnTo>
                  <a:pt x="27500" y="40000"/>
                </a:lnTo>
                <a:lnTo>
                  <a:pt x="27500" y="41818"/>
                </a:lnTo>
                <a:lnTo>
                  <a:pt x="27500" y="41818"/>
                </a:lnTo>
                <a:lnTo>
                  <a:pt x="27500" y="41818"/>
                </a:lnTo>
                <a:lnTo>
                  <a:pt x="27500" y="41818"/>
                </a:lnTo>
                <a:lnTo>
                  <a:pt x="27500" y="41818"/>
                </a:lnTo>
                <a:lnTo>
                  <a:pt x="30000" y="41818"/>
                </a:lnTo>
                <a:lnTo>
                  <a:pt x="30000" y="43636"/>
                </a:lnTo>
                <a:lnTo>
                  <a:pt x="30000" y="43636"/>
                </a:lnTo>
                <a:lnTo>
                  <a:pt x="30000" y="43636"/>
                </a:lnTo>
                <a:lnTo>
                  <a:pt x="30000" y="43636"/>
                </a:lnTo>
                <a:lnTo>
                  <a:pt x="30000" y="43636"/>
                </a:lnTo>
                <a:lnTo>
                  <a:pt x="32500" y="43636"/>
                </a:lnTo>
                <a:lnTo>
                  <a:pt x="32500" y="43636"/>
                </a:lnTo>
                <a:lnTo>
                  <a:pt x="32500" y="43636"/>
                </a:lnTo>
                <a:lnTo>
                  <a:pt x="32500" y="43636"/>
                </a:lnTo>
                <a:lnTo>
                  <a:pt x="32500" y="43636"/>
                </a:lnTo>
                <a:lnTo>
                  <a:pt x="32500" y="46363"/>
                </a:lnTo>
                <a:lnTo>
                  <a:pt x="32500" y="46363"/>
                </a:lnTo>
                <a:lnTo>
                  <a:pt x="35000" y="46363"/>
                </a:lnTo>
                <a:lnTo>
                  <a:pt x="35000" y="46363"/>
                </a:lnTo>
                <a:lnTo>
                  <a:pt x="35000" y="46363"/>
                </a:lnTo>
                <a:lnTo>
                  <a:pt x="35000" y="48181"/>
                </a:lnTo>
                <a:lnTo>
                  <a:pt x="35000" y="48181"/>
                </a:lnTo>
                <a:lnTo>
                  <a:pt x="35000" y="48181"/>
                </a:lnTo>
                <a:lnTo>
                  <a:pt x="35000" y="48181"/>
                </a:lnTo>
                <a:lnTo>
                  <a:pt x="35000" y="50000"/>
                </a:lnTo>
                <a:lnTo>
                  <a:pt x="35000" y="50000"/>
                </a:lnTo>
                <a:lnTo>
                  <a:pt x="35000" y="50000"/>
                </a:lnTo>
                <a:lnTo>
                  <a:pt x="35000" y="50000"/>
                </a:lnTo>
                <a:lnTo>
                  <a:pt x="35000" y="50000"/>
                </a:lnTo>
                <a:lnTo>
                  <a:pt x="35000" y="51818"/>
                </a:lnTo>
                <a:lnTo>
                  <a:pt x="37500" y="51818"/>
                </a:lnTo>
                <a:lnTo>
                  <a:pt x="37500" y="51818"/>
                </a:lnTo>
                <a:lnTo>
                  <a:pt x="37500" y="50000"/>
                </a:lnTo>
                <a:lnTo>
                  <a:pt x="37500" y="50000"/>
                </a:lnTo>
                <a:lnTo>
                  <a:pt x="37500" y="50000"/>
                </a:lnTo>
                <a:lnTo>
                  <a:pt x="41250" y="50000"/>
                </a:lnTo>
                <a:lnTo>
                  <a:pt x="41250" y="51818"/>
                </a:lnTo>
                <a:lnTo>
                  <a:pt x="41250" y="51818"/>
                </a:lnTo>
                <a:lnTo>
                  <a:pt x="41250" y="51818"/>
                </a:lnTo>
                <a:lnTo>
                  <a:pt x="41250" y="51818"/>
                </a:lnTo>
                <a:lnTo>
                  <a:pt x="41250" y="51818"/>
                </a:lnTo>
                <a:lnTo>
                  <a:pt x="43750" y="51818"/>
                </a:lnTo>
                <a:lnTo>
                  <a:pt x="43750" y="51818"/>
                </a:lnTo>
                <a:lnTo>
                  <a:pt x="43750" y="51818"/>
                </a:lnTo>
                <a:lnTo>
                  <a:pt x="43750" y="51818"/>
                </a:lnTo>
                <a:lnTo>
                  <a:pt x="43750" y="50000"/>
                </a:lnTo>
                <a:lnTo>
                  <a:pt x="46250" y="50000"/>
                </a:lnTo>
                <a:lnTo>
                  <a:pt x="46250" y="50000"/>
                </a:lnTo>
                <a:lnTo>
                  <a:pt x="46250" y="50000"/>
                </a:lnTo>
                <a:lnTo>
                  <a:pt x="46250" y="48181"/>
                </a:lnTo>
                <a:lnTo>
                  <a:pt x="46250" y="48181"/>
                </a:lnTo>
                <a:lnTo>
                  <a:pt x="46250" y="48181"/>
                </a:lnTo>
                <a:lnTo>
                  <a:pt x="46250" y="48181"/>
                </a:lnTo>
                <a:lnTo>
                  <a:pt x="46250" y="48181"/>
                </a:lnTo>
                <a:lnTo>
                  <a:pt x="46250" y="46363"/>
                </a:lnTo>
                <a:lnTo>
                  <a:pt x="46250" y="46363"/>
                </a:lnTo>
                <a:lnTo>
                  <a:pt x="46250" y="46363"/>
                </a:lnTo>
                <a:lnTo>
                  <a:pt x="48750" y="46363"/>
                </a:lnTo>
                <a:lnTo>
                  <a:pt x="48750" y="46363"/>
                </a:lnTo>
                <a:lnTo>
                  <a:pt x="48750" y="46363"/>
                </a:lnTo>
                <a:lnTo>
                  <a:pt x="48750" y="43636"/>
                </a:lnTo>
                <a:lnTo>
                  <a:pt x="48750" y="43636"/>
                </a:lnTo>
                <a:lnTo>
                  <a:pt x="48750" y="43636"/>
                </a:lnTo>
                <a:lnTo>
                  <a:pt x="48750" y="43636"/>
                </a:lnTo>
                <a:lnTo>
                  <a:pt x="48750" y="43636"/>
                </a:lnTo>
                <a:lnTo>
                  <a:pt x="51250" y="43636"/>
                </a:lnTo>
                <a:lnTo>
                  <a:pt x="51250" y="43636"/>
                </a:lnTo>
                <a:lnTo>
                  <a:pt x="51250" y="41818"/>
                </a:lnTo>
                <a:lnTo>
                  <a:pt x="51250" y="41818"/>
                </a:lnTo>
                <a:lnTo>
                  <a:pt x="51250" y="41818"/>
                </a:lnTo>
                <a:lnTo>
                  <a:pt x="55000" y="41818"/>
                </a:lnTo>
                <a:lnTo>
                  <a:pt x="55000" y="41818"/>
                </a:lnTo>
                <a:lnTo>
                  <a:pt x="55000" y="41818"/>
                </a:lnTo>
                <a:lnTo>
                  <a:pt x="55000" y="41818"/>
                </a:lnTo>
                <a:lnTo>
                  <a:pt x="55000" y="43636"/>
                </a:lnTo>
                <a:lnTo>
                  <a:pt x="55000" y="43636"/>
                </a:lnTo>
                <a:lnTo>
                  <a:pt x="55000" y="43636"/>
                </a:lnTo>
                <a:lnTo>
                  <a:pt x="55000" y="43636"/>
                </a:lnTo>
                <a:lnTo>
                  <a:pt x="55000" y="43636"/>
                </a:lnTo>
                <a:lnTo>
                  <a:pt x="55000" y="43636"/>
                </a:lnTo>
                <a:lnTo>
                  <a:pt x="57500" y="43636"/>
                </a:lnTo>
                <a:lnTo>
                  <a:pt x="57500" y="43636"/>
                </a:lnTo>
                <a:lnTo>
                  <a:pt x="57500" y="43636"/>
                </a:lnTo>
                <a:lnTo>
                  <a:pt x="57500" y="43636"/>
                </a:lnTo>
                <a:lnTo>
                  <a:pt x="57500" y="43636"/>
                </a:lnTo>
                <a:lnTo>
                  <a:pt x="57500" y="43636"/>
                </a:lnTo>
                <a:lnTo>
                  <a:pt x="60000" y="43636"/>
                </a:lnTo>
                <a:lnTo>
                  <a:pt x="60000" y="43636"/>
                </a:lnTo>
                <a:lnTo>
                  <a:pt x="60000" y="43636"/>
                </a:lnTo>
                <a:lnTo>
                  <a:pt x="60000" y="43636"/>
                </a:lnTo>
                <a:lnTo>
                  <a:pt x="62500" y="43636"/>
                </a:lnTo>
                <a:lnTo>
                  <a:pt x="62500" y="43636"/>
                </a:lnTo>
                <a:lnTo>
                  <a:pt x="62500" y="43636"/>
                </a:lnTo>
                <a:lnTo>
                  <a:pt x="62500" y="41818"/>
                </a:lnTo>
                <a:lnTo>
                  <a:pt x="62500" y="41818"/>
                </a:lnTo>
                <a:lnTo>
                  <a:pt x="62500" y="41818"/>
                </a:lnTo>
                <a:lnTo>
                  <a:pt x="62500" y="41818"/>
                </a:lnTo>
                <a:lnTo>
                  <a:pt x="62500" y="41818"/>
                </a:lnTo>
                <a:lnTo>
                  <a:pt x="65000" y="41818"/>
                </a:lnTo>
                <a:lnTo>
                  <a:pt x="65000" y="41818"/>
                </a:lnTo>
                <a:lnTo>
                  <a:pt x="65000" y="41818"/>
                </a:lnTo>
                <a:lnTo>
                  <a:pt x="65000" y="41818"/>
                </a:lnTo>
                <a:lnTo>
                  <a:pt x="68750" y="41818"/>
                </a:lnTo>
                <a:lnTo>
                  <a:pt x="68750" y="41818"/>
                </a:lnTo>
                <a:lnTo>
                  <a:pt x="68750" y="41818"/>
                </a:lnTo>
                <a:lnTo>
                  <a:pt x="71250" y="41818"/>
                </a:lnTo>
                <a:lnTo>
                  <a:pt x="71250" y="41818"/>
                </a:lnTo>
                <a:lnTo>
                  <a:pt x="71250" y="40000"/>
                </a:lnTo>
                <a:lnTo>
                  <a:pt x="71250" y="40000"/>
                </a:lnTo>
                <a:lnTo>
                  <a:pt x="71250" y="40000"/>
                </a:lnTo>
                <a:lnTo>
                  <a:pt x="73750" y="40000"/>
                </a:lnTo>
                <a:lnTo>
                  <a:pt x="73750" y="40000"/>
                </a:lnTo>
                <a:lnTo>
                  <a:pt x="73750" y="40000"/>
                </a:lnTo>
                <a:lnTo>
                  <a:pt x="73750" y="40000"/>
                </a:lnTo>
                <a:lnTo>
                  <a:pt x="73750" y="40000"/>
                </a:lnTo>
                <a:lnTo>
                  <a:pt x="73750" y="40000"/>
                </a:lnTo>
                <a:lnTo>
                  <a:pt x="76250" y="40000"/>
                </a:lnTo>
                <a:lnTo>
                  <a:pt x="76250" y="38181"/>
                </a:lnTo>
                <a:lnTo>
                  <a:pt x="76250" y="38181"/>
                </a:lnTo>
                <a:lnTo>
                  <a:pt x="76250" y="38181"/>
                </a:lnTo>
                <a:lnTo>
                  <a:pt x="78750" y="38181"/>
                </a:lnTo>
                <a:lnTo>
                  <a:pt x="78750" y="38181"/>
                </a:lnTo>
                <a:lnTo>
                  <a:pt x="78750" y="38181"/>
                </a:lnTo>
                <a:lnTo>
                  <a:pt x="78750" y="38181"/>
                </a:lnTo>
                <a:lnTo>
                  <a:pt x="78750" y="38181"/>
                </a:lnTo>
                <a:lnTo>
                  <a:pt x="78750" y="38181"/>
                </a:lnTo>
                <a:lnTo>
                  <a:pt x="78750" y="38181"/>
                </a:lnTo>
                <a:lnTo>
                  <a:pt x="82500" y="38181"/>
                </a:lnTo>
                <a:lnTo>
                  <a:pt x="82500" y="38181"/>
                </a:lnTo>
                <a:lnTo>
                  <a:pt x="82500" y="38181"/>
                </a:lnTo>
                <a:lnTo>
                  <a:pt x="82500" y="38181"/>
                </a:lnTo>
                <a:lnTo>
                  <a:pt x="82500" y="38181"/>
                </a:lnTo>
                <a:lnTo>
                  <a:pt x="85000" y="38181"/>
                </a:lnTo>
                <a:lnTo>
                  <a:pt x="85000" y="40000"/>
                </a:lnTo>
                <a:lnTo>
                  <a:pt x="85000" y="40000"/>
                </a:lnTo>
                <a:lnTo>
                  <a:pt x="85000" y="40000"/>
                </a:lnTo>
                <a:lnTo>
                  <a:pt x="85000" y="40000"/>
                </a:lnTo>
                <a:lnTo>
                  <a:pt x="85000" y="40000"/>
                </a:lnTo>
                <a:lnTo>
                  <a:pt x="87500" y="40000"/>
                </a:lnTo>
                <a:lnTo>
                  <a:pt x="87500" y="41818"/>
                </a:lnTo>
                <a:lnTo>
                  <a:pt x="87500" y="41818"/>
                </a:lnTo>
                <a:lnTo>
                  <a:pt x="87500" y="41818"/>
                </a:lnTo>
                <a:lnTo>
                  <a:pt x="87500" y="43636"/>
                </a:lnTo>
                <a:lnTo>
                  <a:pt x="85000" y="43636"/>
                </a:lnTo>
                <a:lnTo>
                  <a:pt x="85000" y="43636"/>
                </a:lnTo>
                <a:lnTo>
                  <a:pt x="85000" y="43636"/>
                </a:lnTo>
                <a:lnTo>
                  <a:pt x="85000" y="46363"/>
                </a:lnTo>
                <a:lnTo>
                  <a:pt x="85000" y="46363"/>
                </a:lnTo>
                <a:lnTo>
                  <a:pt x="85000" y="46363"/>
                </a:lnTo>
                <a:lnTo>
                  <a:pt x="85000" y="46363"/>
                </a:lnTo>
                <a:lnTo>
                  <a:pt x="85000" y="46363"/>
                </a:lnTo>
                <a:lnTo>
                  <a:pt x="82500" y="46363"/>
                </a:lnTo>
                <a:lnTo>
                  <a:pt x="82500" y="46363"/>
                </a:lnTo>
                <a:lnTo>
                  <a:pt x="82500" y="46363"/>
                </a:lnTo>
                <a:lnTo>
                  <a:pt x="82500" y="46363"/>
                </a:lnTo>
                <a:lnTo>
                  <a:pt x="82500" y="46363"/>
                </a:lnTo>
                <a:lnTo>
                  <a:pt x="82500" y="46363"/>
                </a:lnTo>
                <a:lnTo>
                  <a:pt x="78750" y="46363"/>
                </a:lnTo>
                <a:lnTo>
                  <a:pt x="78750" y="43636"/>
                </a:lnTo>
                <a:lnTo>
                  <a:pt x="78750" y="43636"/>
                </a:lnTo>
                <a:lnTo>
                  <a:pt x="78750" y="43636"/>
                </a:lnTo>
                <a:lnTo>
                  <a:pt x="78750" y="43636"/>
                </a:lnTo>
                <a:lnTo>
                  <a:pt x="78750" y="43636"/>
                </a:lnTo>
                <a:lnTo>
                  <a:pt x="78750" y="43636"/>
                </a:lnTo>
                <a:lnTo>
                  <a:pt x="78750" y="43636"/>
                </a:lnTo>
                <a:lnTo>
                  <a:pt x="76250" y="43636"/>
                </a:lnTo>
                <a:lnTo>
                  <a:pt x="76250" y="43636"/>
                </a:lnTo>
                <a:lnTo>
                  <a:pt x="76250" y="43636"/>
                </a:lnTo>
                <a:lnTo>
                  <a:pt x="76250" y="43636"/>
                </a:lnTo>
                <a:lnTo>
                  <a:pt x="73750" y="43636"/>
                </a:lnTo>
                <a:lnTo>
                  <a:pt x="73750" y="46363"/>
                </a:lnTo>
                <a:lnTo>
                  <a:pt x="73750" y="46363"/>
                </a:lnTo>
                <a:lnTo>
                  <a:pt x="73750" y="46363"/>
                </a:lnTo>
                <a:lnTo>
                  <a:pt x="73750" y="46363"/>
                </a:lnTo>
                <a:lnTo>
                  <a:pt x="73750" y="46363"/>
                </a:lnTo>
                <a:lnTo>
                  <a:pt x="73750" y="48181"/>
                </a:lnTo>
                <a:lnTo>
                  <a:pt x="73750" y="48181"/>
                </a:lnTo>
                <a:lnTo>
                  <a:pt x="73750" y="48181"/>
                </a:lnTo>
                <a:lnTo>
                  <a:pt x="71250" y="48181"/>
                </a:lnTo>
                <a:lnTo>
                  <a:pt x="71250" y="48181"/>
                </a:lnTo>
                <a:lnTo>
                  <a:pt x="71250" y="50000"/>
                </a:lnTo>
                <a:lnTo>
                  <a:pt x="71250" y="50000"/>
                </a:lnTo>
                <a:lnTo>
                  <a:pt x="71250" y="50000"/>
                </a:lnTo>
                <a:lnTo>
                  <a:pt x="71250" y="50000"/>
                </a:lnTo>
                <a:lnTo>
                  <a:pt x="71250" y="50000"/>
                </a:lnTo>
                <a:lnTo>
                  <a:pt x="71250" y="50000"/>
                </a:lnTo>
                <a:lnTo>
                  <a:pt x="71250" y="51818"/>
                </a:lnTo>
                <a:lnTo>
                  <a:pt x="68750" y="51818"/>
                </a:lnTo>
                <a:lnTo>
                  <a:pt x="68750" y="51818"/>
                </a:lnTo>
                <a:lnTo>
                  <a:pt x="68750" y="51818"/>
                </a:lnTo>
                <a:lnTo>
                  <a:pt x="68750" y="51818"/>
                </a:lnTo>
                <a:lnTo>
                  <a:pt x="68750" y="51818"/>
                </a:lnTo>
                <a:lnTo>
                  <a:pt x="68750" y="53636"/>
                </a:lnTo>
                <a:lnTo>
                  <a:pt x="65000" y="53636"/>
                </a:lnTo>
                <a:lnTo>
                  <a:pt x="65000" y="53636"/>
                </a:lnTo>
                <a:lnTo>
                  <a:pt x="65000" y="53636"/>
                </a:lnTo>
                <a:lnTo>
                  <a:pt x="65000" y="53636"/>
                </a:lnTo>
                <a:lnTo>
                  <a:pt x="65000" y="53636"/>
                </a:lnTo>
                <a:lnTo>
                  <a:pt x="65000" y="53636"/>
                </a:lnTo>
                <a:lnTo>
                  <a:pt x="65000" y="53636"/>
                </a:lnTo>
                <a:lnTo>
                  <a:pt x="62500" y="53636"/>
                </a:lnTo>
                <a:lnTo>
                  <a:pt x="62500" y="56363"/>
                </a:lnTo>
                <a:lnTo>
                  <a:pt x="62500" y="56363"/>
                </a:lnTo>
                <a:lnTo>
                  <a:pt x="62500" y="56363"/>
                </a:lnTo>
                <a:lnTo>
                  <a:pt x="62500" y="56363"/>
                </a:lnTo>
                <a:lnTo>
                  <a:pt x="62500" y="56363"/>
                </a:lnTo>
                <a:lnTo>
                  <a:pt x="62500" y="58181"/>
                </a:lnTo>
                <a:lnTo>
                  <a:pt x="62500" y="58181"/>
                </a:lnTo>
                <a:lnTo>
                  <a:pt x="62500" y="58181"/>
                </a:lnTo>
                <a:lnTo>
                  <a:pt x="60000" y="58181"/>
                </a:lnTo>
                <a:lnTo>
                  <a:pt x="60000" y="58181"/>
                </a:lnTo>
                <a:lnTo>
                  <a:pt x="60000" y="58181"/>
                </a:lnTo>
                <a:lnTo>
                  <a:pt x="60000" y="58181"/>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0" name="Shape 260"/>
          <p:cNvSpPr/>
          <p:nvPr/>
        </p:nvSpPr>
        <p:spPr>
          <a:xfrm>
            <a:off x="6428185" y="4298952"/>
            <a:ext cx="114299" cy="209549"/>
          </a:xfrm>
          <a:custGeom>
            <a:avLst/>
            <a:gdLst/>
            <a:ahLst/>
            <a:cxnLst/>
            <a:rect l="0" t="0" r="0" b="0"/>
            <a:pathLst>
              <a:path w="120000" h="120000" extrusionOk="0">
                <a:moveTo>
                  <a:pt x="60000" y="58181"/>
                </a:moveTo>
                <a:lnTo>
                  <a:pt x="60000" y="58181"/>
                </a:lnTo>
                <a:lnTo>
                  <a:pt x="60000" y="58181"/>
                </a:lnTo>
                <a:lnTo>
                  <a:pt x="60000" y="58181"/>
                </a:lnTo>
                <a:lnTo>
                  <a:pt x="60000" y="58181"/>
                </a:lnTo>
                <a:lnTo>
                  <a:pt x="60000" y="56363"/>
                </a:lnTo>
                <a:lnTo>
                  <a:pt x="62500" y="56363"/>
                </a:lnTo>
                <a:lnTo>
                  <a:pt x="62500" y="56363"/>
                </a:lnTo>
                <a:lnTo>
                  <a:pt x="62500" y="56363"/>
                </a:lnTo>
                <a:lnTo>
                  <a:pt x="62500" y="56363"/>
                </a:lnTo>
                <a:lnTo>
                  <a:pt x="62500" y="56363"/>
                </a:lnTo>
                <a:lnTo>
                  <a:pt x="62500" y="53636"/>
                </a:lnTo>
                <a:lnTo>
                  <a:pt x="62500" y="53636"/>
                </a:lnTo>
                <a:lnTo>
                  <a:pt x="62500" y="53636"/>
                </a:lnTo>
                <a:lnTo>
                  <a:pt x="60000" y="53636"/>
                </a:lnTo>
                <a:lnTo>
                  <a:pt x="60000" y="56363"/>
                </a:lnTo>
                <a:lnTo>
                  <a:pt x="60000" y="56363"/>
                </a:lnTo>
                <a:lnTo>
                  <a:pt x="60000" y="56363"/>
                </a:lnTo>
                <a:lnTo>
                  <a:pt x="60000" y="56363"/>
                </a:lnTo>
                <a:lnTo>
                  <a:pt x="57500" y="56363"/>
                </a:lnTo>
                <a:lnTo>
                  <a:pt x="57500" y="56363"/>
                </a:lnTo>
                <a:lnTo>
                  <a:pt x="57500" y="56363"/>
                </a:lnTo>
                <a:lnTo>
                  <a:pt x="57500" y="56363"/>
                </a:lnTo>
                <a:lnTo>
                  <a:pt x="57500" y="58181"/>
                </a:lnTo>
                <a:lnTo>
                  <a:pt x="57500" y="58181"/>
                </a:lnTo>
                <a:lnTo>
                  <a:pt x="57500" y="58181"/>
                </a:lnTo>
                <a:lnTo>
                  <a:pt x="57500" y="58181"/>
                </a:lnTo>
                <a:lnTo>
                  <a:pt x="57500" y="60000"/>
                </a:lnTo>
                <a:lnTo>
                  <a:pt x="55000" y="60000"/>
                </a:lnTo>
                <a:lnTo>
                  <a:pt x="55000" y="60000"/>
                </a:lnTo>
                <a:lnTo>
                  <a:pt x="55000" y="60000"/>
                </a:lnTo>
                <a:lnTo>
                  <a:pt x="55000" y="60000"/>
                </a:lnTo>
                <a:lnTo>
                  <a:pt x="55000" y="60000"/>
                </a:lnTo>
                <a:lnTo>
                  <a:pt x="51250" y="60000"/>
                </a:lnTo>
                <a:lnTo>
                  <a:pt x="51250" y="60000"/>
                </a:lnTo>
                <a:lnTo>
                  <a:pt x="51250" y="60000"/>
                </a:lnTo>
                <a:lnTo>
                  <a:pt x="51250" y="60000"/>
                </a:lnTo>
                <a:lnTo>
                  <a:pt x="51250" y="61818"/>
                </a:lnTo>
                <a:lnTo>
                  <a:pt x="51250" y="61818"/>
                </a:lnTo>
                <a:lnTo>
                  <a:pt x="51250" y="61818"/>
                </a:lnTo>
                <a:lnTo>
                  <a:pt x="51250" y="61818"/>
                </a:lnTo>
                <a:lnTo>
                  <a:pt x="51250" y="61818"/>
                </a:lnTo>
                <a:lnTo>
                  <a:pt x="51250" y="63636"/>
                </a:lnTo>
                <a:lnTo>
                  <a:pt x="55000" y="63636"/>
                </a:lnTo>
                <a:lnTo>
                  <a:pt x="55000" y="63636"/>
                </a:lnTo>
                <a:lnTo>
                  <a:pt x="55000" y="63636"/>
                </a:lnTo>
                <a:lnTo>
                  <a:pt x="55000" y="63636"/>
                </a:lnTo>
                <a:lnTo>
                  <a:pt x="55000" y="63636"/>
                </a:lnTo>
                <a:lnTo>
                  <a:pt x="57500" y="63636"/>
                </a:lnTo>
                <a:lnTo>
                  <a:pt x="57500" y="63636"/>
                </a:lnTo>
                <a:lnTo>
                  <a:pt x="57500" y="63636"/>
                </a:lnTo>
                <a:lnTo>
                  <a:pt x="57500" y="66363"/>
                </a:lnTo>
                <a:lnTo>
                  <a:pt x="57500" y="66363"/>
                </a:lnTo>
                <a:lnTo>
                  <a:pt x="57500" y="66363"/>
                </a:lnTo>
                <a:lnTo>
                  <a:pt x="57500" y="66363"/>
                </a:lnTo>
                <a:lnTo>
                  <a:pt x="57500" y="66363"/>
                </a:lnTo>
                <a:lnTo>
                  <a:pt x="57500" y="68181"/>
                </a:lnTo>
                <a:lnTo>
                  <a:pt x="60000" y="68181"/>
                </a:lnTo>
                <a:lnTo>
                  <a:pt x="60000" y="68181"/>
                </a:lnTo>
                <a:lnTo>
                  <a:pt x="60000" y="68181"/>
                </a:lnTo>
                <a:lnTo>
                  <a:pt x="60000" y="68181"/>
                </a:lnTo>
                <a:lnTo>
                  <a:pt x="60000" y="70000"/>
                </a:lnTo>
                <a:lnTo>
                  <a:pt x="60000" y="70000"/>
                </a:lnTo>
                <a:lnTo>
                  <a:pt x="60000" y="70000"/>
                </a:lnTo>
                <a:lnTo>
                  <a:pt x="60000" y="70000"/>
                </a:lnTo>
                <a:lnTo>
                  <a:pt x="60000" y="71818"/>
                </a:lnTo>
                <a:lnTo>
                  <a:pt x="60000" y="71818"/>
                </a:lnTo>
                <a:lnTo>
                  <a:pt x="62500" y="71818"/>
                </a:lnTo>
                <a:lnTo>
                  <a:pt x="62500" y="71818"/>
                </a:lnTo>
                <a:lnTo>
                  <a:pt x="62500" y="71818"/>
                </a:lnTo>
                <a:lnTo>
                  <a:pt x="62500" y="71818"/>
                </a:lnTo>
                <a:lnTo>
                  <a:pt x="62500" y="73636"/>
                </a:lnTo>
                <a:lnTo>
                  <a:pt x="62500" y="73636"/>
                </a:lnTo>
                <a:lnTo>
                  <a:pt x="62500" y="73636"/>
                </a:lnTo>
                <a:lnTo>
                  <a:pt x="62500" y="73636"/>
                </a:lnTo>
                <a:lnTo>
                  <a:pt x="65000" y="73636"/>
                </a:lnTo>
                <a:lnTo>
                  <a:pt x="65000" y="73636"/>
                </a:lnTo>
                <a:lnTo>
                  <a:pt x="65000" y="73636"/>
                </a:lnTo>
                <a:lnTo>
                  <a:pt x="65000" y="73636"/>
                </a:lnTo>
                <a:lnTo>
                  <a:pt x="65000" y="76363"/>
                </a:lnTo>
                <a:lnTo>
                  <a:pt x="65000" y="76363"/>
                </a:lnTo>
                <a:lnTo>
                  <a:pt x="65000" y="76363"/>
                </a:lnTo>
                <a:lnTo>
                  <a:pt x="68750" y="76363"/>
                </a:lnTo>
                <a:lnTo>
                  <a:pt x="68750" y="76363"/>
                </a:lnTo>
                <a:lnTo>
                  <a:pt x="68750" y="76363"/>
                </a:lnTo>
                <a:lnTo>
                  <a:pt x="68750" y="76363"/>
                </a:lnTo>
                <a:lnTo>
                  <a:pt x="71250" y="76363"/>
                </a:lnTo>
                <a:lnTo>
                  <a:pt x="71250" y="78181"/>
                </a:lnTo>
                <a:lnTo>
                  <a:pt x="71250" y="78181"/>
                </a:lnTo>
                <a:lnTo>
                  <a:pt x="71250" y="78181"/>
                </a:lnTo>
                <a:lnTo>
                  <a:pt x="71250" y="78181"/>
                </a:lnTo>
                <a:lnTo>
                  <a:pt x="71250" y="78181"/>
                </a:lnTo>
                <a:lnTo>
                  <a:pt x="71250" y="78181"/>
                </a:lnTo>
                <a:lnTo>
                  <a:pt x="71250" y="78181"/>
                </a:lnTo>
                <a:lnTo>
                  <a:pt x="71250" y="78181"/>
                </a:lnTo>
                <a:lnTo>
                  <a:pt x="68750" y="78181"/>
                </a:lnTo>
                <a:lnTo>
                  <a:pt x="68750" y="78181"/>
                </a:lnTo>
                <a:lnTo>
                  <a:pt x="68750" y="80000"/>
                </a:lnTo>
                <a:lnTo>
                  <a:pt x="68750" y="80000"/>
                </a:lnTo>
                <a:lnTo>
                  <a:pt x="68750" y="80000"/>
                </a:lnTo>
                <a:lnTo>
                  <a:pt x="68750" y="80000"/>
                </a:lnTo>
                <a:lnTo>
                  <a:pt x="68750" y="80000"/>
                </a:lnTo>
                <a:lnTo>
                  <a:pt x="68750" y="81818"/>
                </a:lnTo>
                <a:lnTo>
                  <a:pt x="68750" y="81818"/>
                </a:lnTo>
                <a:lnTo>
                  <a:pt x="68750" y="81818"/>
                </a:lnTo>
                <a:lnTo>
                  <a:pt x="68750" y="81818"/>
                </a:lnTo>
                <a:lnTo>
                  <a:pt x="68750" y="83636"/>
                </a:lnTo>
                <a:lnTo>
                  <a:pt x="68750" y="83636"/>
                </a:lnTo>
                <a:lnTo>
                  <a:pt x="68750" y="83636"/>
                </a:lnTo>
                <a:lnTo>
                  <a:pt x="68750" y="83636"/>
                </a:lnTo>
                <a:lnTo>
                  <a:pt x="68750" y="83636"/>
                </a:lnTo>
                <a:lnTo>
                  <a:pt x="68750" y="83636"/>
                </a:lnTo>
                <a:lnTo>
                  <a:pt x="68750" y="83636"/>
                </a:lnTo>
                <a:lnTo>
                  <a:pt x="65000" y="83636"/>
                </a:lnTo>
                <a:lnTo>
                  <a:pt x="65000" y="83636"/>
                </a:lnTo>
                <a:lnTo>
                  <a:pt x="65000" y="86363"/>
                </a:lnTo>
                <a:lnTo>
                  <a:pt x="65000" y="86363"/>
                </a:lnTo>
                <a:lnTo>
                  <a:pt x="65000" y="86363"/>
                </a:lnTo>
                <a:lnTo>
                  <a:pt x="65000" y="86363"/>
                </a:lnTo>
                <a:lnTo>
                  <a:pt x="65000" y="86363"/>
                </a:lnTo>
                <a:lnTo>
                  <a:pt x="65000" y="86363"/>
                </a:lnTo>
                <a:lnTo>
                  <a:pt x="65000" y="88181"/>
                </a:lnTo>
                <a:lnTo>
                  <a:pt x="65000" y="88181"/>
                </a:lnTo>
                <a:lnTo>
                  <a:pt x="68750" y="88181"/>
                </a:lnTo>
                <a:lnTo>
                  <a:pt x="68750" y="88181"/>
                </a:lnTo>
                <a:lnTo>
                  <a:pt x="68750" y="88181"/>
                </a:lnTo>
                <a:lnTo>
                  <a:pt x="68750" y="88181"/>
                </a:lnTo>
                <a:lnTo>
                  <a:pt x="68750" y="88181"/>
                </a:lnTo>
                <a:lnTo>
                  <a:pt x="68750" y="90000"/>
                </a:lnTo>
                <a:lnTo>
                  <a:pt x="71250" y="90000"/>
                </a:lnTo>
                <a:lnTo>
                  <a:pt x="71250" y="90000"/>
                </a:lnTo>
                <a:lnTo>
                  <a:pt x="71250" y="90000"/>
                </a:lnTo>
                <a:lnTo>
                  <a:pt x="71250" y="90000"/>
                </a:lnTo>
                <a:lnTo>
                  <a:pt x="71250" y="90000"/>
                </a:lnTo>
                <a:lnTo>
                  <a:pt x="73750" y="90000"/>
                </a:lnTo>
                <a:lnTo>
                  <a:pt x="73750" y="90000"/>
                </a:lnTo>
                <a:lnTo>
                  <a:pt x="73750" y="90000"/>
                </a:lnTo>
                <a:lnTo>
                  <a:pt x="73750" y="90000"/>
                </a:lnTo>
                <a:lnTo>
                  <a:pt x="73750" y="91818"/>
                </a:lnTo>
                <a:lnTo>
                  <a:pt x="71250" y="91818"/>
                </a:lnTo>
                <a:lnTo>
                  <a:pt x="71250" y="91818"/>
                </a:lnTo>
                <a:lnTo>
                  <a:pt x="73750" y="91818"/>
                </a:lnTo>
                <a:lnTo>
                  <a:pt x="73750" y="91818"/>
                </a:lnTo>
                <a:lnTo>
                  <a:pt x="73750" y="93636"/>
                </a:lnTo>
                <a:lnTo>
                  <a:pt x="73750" y="93636"/>
                </a:lnTo>
                <a:lnTo>
                  <a:pt x="73750" y="93636"/>
                </a:lnTo>
                <a:lnTo>
                  <a:pt x="73750" y="93636"/>
                </a:lnTo>
                <a:lnTo>
                  <a:pt x="73750" y="91818"/>
                </a:lnTo>
                <a:lnTo>
                  <a:pt x="73750" y="91818"/>
                </a:lnTo>
                <a:lnTo>
                  <a:pt x="73750" y="91818"/>
                </a:lnTo>
                <a:lnTo>
                  <a:pt x="73750" y="91818"/>
                </a:lnTo>
                <a:lnTo>
                  <a:pt x="73750" y="91818"/>
                </a:lnTo>
                <a:lnTo>
                  <a:pt x="73750" y="91818"/>
                </a:lnTo>
                <a:lnTo>
                  <a:pt x="73750" y="91818"/>
                </a:lnTo>
                <a:lnTo>
                  <a:pt x="73750" y="91818"/>
                </a:lnTo>
                <a:lnTo>
                  <a:pt x="73750" y="91818"/>
                </a:lnTo>
                <a:lnTo>
                  <a:pt x="76250" y="91818"/>
                </a:lnTo>
                <a:lnTo>
                  <a:pt x="76250" y="93636"/>
                </a:lnTo>
                <a:lnTo>
                  <a:pt x="76250" y="93636"/>
                </a:lnTo>
                <a:lnTo>
                  <a:pt x="76250" y="91818"/>
                </a:lnTo>
                <a:lnTo>
                  <a:pt x="76250" y="91818"/>
                </a:lnTo>
                <a:lnTo>
                  <a:pt x="76250" y="91818"/>
                </a:lnTo>
                <a:lnTo>
                  <a:pt x="78750" y="91818"/>
                </a:lnTo>
                <a:lnTo>
                  <a:pt x="78750" y="91818"/>
                </a:lnTo>
                <a:lnTo>
                  <a:pt x="78750" y="91818"/>
                </a:lnTo>
                <a:lnTo>
                  <a:pt x="78750" y="91818"/>
                </a:lnTo>
                <a:lnTo>
                  <a:pt x="78750" y="91818"/>
                </a:lnTo>
                <a:lnTo>
                  <a:pt x="78750" y="91818"/>
                </a:lnTo>
                <a:lnTo>
                  <a:pt x="82500" y="91818"/>
                </a:lnTo>
                <a:lnTo>
                  <a:pt x="82500" y="91818"/>
                </a:lnTo>
                <a:lnTo>
                  <a:pt x="82500" y="91818"/>
                </a:lnTo>
                <a:lnTo>
                  <a:pt x="82500" y="91818"/>
                </a:lnTo>
                <a:lnTo>
                  <a:pt x="82500" y="91818"/>
                </a:lnTo>
                <a:lnTo>
                  <a:pt x="82500" y="93636"/>
                </a:lnTo>
                <a:lnTo>
                  <a:pt x="82500" y="93636"/>
                </a:lnTo>
                <a:lnTo>
                  <a:pt x="82500" y="93636"/>
                </a:lnTo>
                <a:lnTo>
                  <a:pt x="82500" y="93636"/>
                </a:lnTo>
                <a:lnTo>
                  <a:pt x="82500" y="93636"/>
                </a:lnTo>
                <a:lnTo>
                  <a:pt x="82500" y="93636"/>
                </a:lnTo>
                <a:lnTo>
                  <a:pt x="82500" y="93636"/>
                </a:lnTo>
                <a:lnTo>
                  <a:pt x="82500" y="96363"/>
                </a:lnTo>
                <a:lnTo>
                  <a:pt x="82500" y="96363"/>
                </a:lnTo>
                <a:lnTo>
                  <a:pt x="78750" y="96363"/>
                </a:lnTo>
                <a:lnTo>
                  <a:pt x="78750" y="96363"/>
                </a:lnTo>
                <a:lnTo>
                  <a:pt x="78750" y="96363"/>
                </a:lnTo>
                <a:lnTo>
                  <a:pt x="78750" y="96363"/>
                </a:lnTo>
                <a:lnTo>
                  <a:pt x="78750" y="96363"/>
                </a:lnTo>
                <a:lnTo>
                  <a:pt x="78750" y="93636"/>
                </a:lnTo>
                <a:lnTo>
                  <a:pt x="76250" y="93636"/>
                </a:lnTo>
                <a:lnTo>
                  <a:pt x="76250" y="93636"/>
                </a:lnTo>
                <a:lnTo>
                  <a:pt x="76250" y="93636"/>
                </a:lnTo>
                <a:lnTo>
                  <a:pt x="76250" y="93636"/>
                </a:lnTo>
                <a:lnTo>
                  <a:pt x="76250" y="96363"/>
                </a:lnTo>
                <a:lnTo>
                  <a:pt x="76250" y="96363"/>
                </a:lnTo>
                <a:lnTo>
                  <a:pt x="76250" y="96363"/>
                </a:lnTo>
                <a:lnTo>
                  <a:pt x="76250" y="98181"/>
                </a:lnTo>
                <a:lnTo>
                  <a:pt x="76250" y="98181"/>
                </a:lnTo>
                <a:lnTo>
                  <a:pt x="76250" y="98181"/>
                </a:lnTo>
                <a:lnTo>
                  <a:pt x="76250" y="98181"/>
                </a:lnTo>
                <a:lnTo>
                  <a:pt x="78750" y="98181"/>
                </a:lnTo>
                <a:lnTo>
                  <a:pt x="78750" y="96363"/>
                </a:lnTo>
                <a:lnTo>
                  <a:pt x="78750" y="96363"/>
                </a:lnTo>
                <a:lnTo>
                  <a:pt x="78750" y="96363"/>
                </a:lnTo>
                <a:lnTo>
                  <a:pt x="78750" y="98181"/>
                </a:lnTo>
                <a:lnTo>
                  <a:pt x="78750" y="98181"/>
                </a:lnTo>
                <a:lnTo>
                  <a:pt x="78750" y="98181"/>
                </a:lnTo>
                <a:lnTo>
                  <a:pt x="78750" y="98181"/>
                </a:lnTo>
                <a:lnTo>
                  <a:pt x="78750" y="98181"/>
                </a:lnTo>
                <a:lnTo>
                  <a:pt x="78750" y="98181"/>
                </a:lnTo>
                <a:lnTo>
                  <a:pt x="82500" y="98181"/>
                </a:lnTo>
                <a:lnTo>
                  <a:pt x="82500" y="100000"/>
                </a:lnTo>
                <a:lnTo>
                  <a:pt x="82500" y="100000"/>
                </a:lnTo>
                <a:lnTo>
                  <a:pt x="82500" y="100000"/>
                </a:lnTo>
                <a:lnTo>
                  <a:pt x="82500" y="100000"/>
                </a:lnTo>
                <a:lnTo>
                  <a:pt x="82500" y="101818"/>
                </a:lnTo>
                <a:lnTo>
                  <a:pt x="82500" y="101818"/>
                </a:lnTo>
                <a:lnTo>
                  <a:pt x="82500" y="101818"/>
                </a:lnTo>
                <a:lnTo>
                  <a:pt x="82500" y="101818"/>
                </a:lnTo>
                <a:lnTo>
                  <a:pt x="82500" y="103636"/>
                </a:lnTo>
                <a:lnTo>
                  <a:pt x="82500" y="103636"/>
                </a:lnTo>
                <a:lnTo>
                  <a:pt x="82500" y="103636"/>
                </a:lnTo>
                <a:lnTo>
                  <a:pt x="82500" y="103636"/>
                </a:lnTo>
                <a:lnTo>
                  <a:pt x="82500" y="103636"/>
                </a:lnTo>
                <a:lnTo>
                  <a:pt x="82500" y="106363"/>
                </a:lnTo>
                <a:lnTo>
                  <a:pt x="82500" y="106363"/>
                </a:lnTo>
                <a:lnTo>
                  <a:pt x="82500" y="106363"/>
                </a:lnTo>
                <a:lnTo>
                  <a:pt x="82500" y="103636"/>
                </a:lnTo>
                <a:lnTo>
                  <a:pt x="82500" y="103636"/>
                </a:lnTo>
                <a:lnTo>
                  <a:pt x="78750" y="103636"/>
                </a:lnTo>
                <a:lnTo>
                  <a:pt x="78750" y="103636"/>
                </a:lnTo>
                <a:lnTo>
                  <a:pt x="78750" y="106363"/>
                </a:lnTo>
                <a:lnTo>
                  <a:pt x="78750" y="106363"/>
                </a:lnTo>
                <a:lnTo>
                  <a:pt x="78750" y="106363"/>
                </a:lnTo>
                <a:lnTo>
                  <a:pt x="78750" y="106363"/>
                </a:lnTo>
                <a:lnTo>
                  <a:pt x="78750" y="106363"/>
                </a:lnTo>
                <a:lnTo>
                  <a:pt x="78750" y="106363"/>
                </a:lnTo>
                <a:lnTo>
                  <a:pt x="78750" y="108181"/>
                </a:lnTo>
                <a:lnTo>
                  <a:pt x="78750" y="108181"/>
                </a:lnTo>
                <a:lnTo>
                  <a:pt x="78750" y="108181"/>
                </a:lnTo>
                <a:lnTo>
                  <a:pt x="78750" y="110000"/>
                </a:lnTo>
                <a:lnTo>
                  <a:pt x="78750" y="110000"/>
                </a:lnTo>
                <a:lnTo>
                  <a:pt x="78750" y="110000"/>
                </a:lnTo>
                <a:lnTo>
                  <a:pt x="78750" y="110000"/>
                </a:lnTo>
                <a:lnTo>
                  <a:pt x="78750" y="110000"/>
                </a:lnTo>
                <a:lnTo>
                  <a:pt x="78750" y="110000"/>
                </a:lnTo>
                <a:lnTo>
                  <a:pt x="82500" y="110000"/>
                </a:lnTo>
                <a:lnTo>
                  <a:pt x="82500" y="110000"/>
                </a:lnTo>
                <a:lnTo>
                  <a:pt x="82500" y="111818"/>
                </a:lnTo>
                <a:lnTo>
                  <a:pt x="82500" y="111818"/>
                </a:lnTo>
                <a:lnTo>
                  <a:pt x="82500" y="111818"/>
                </a:lnTo>
                <a:lnTo>
                  <a:pt x="82500" y="111818"/>
                </a:lnTo>
                <a:lnTo>
                  <a:pt x="82500" y="111818"/>
                </a:lnTo>
                <a:lnTo>
                  <a:pt x="82500" y="113636"/>
                </a:lnTo>
                <a:lnTo>
                  <a:pt x="82500" y="113636"/>
                </a:lnTo>
                <a:lnTo>
                  <a:pt x="82500" y="113636"/>
                </a:lnTo>
                <a:lnTo>
                  <a:pt x="78750" y="113636"/>
                </a:lnTo>
                <a:lnTo>
                  <a:pt x="78750" y="113636"/>
                </a:lnTo>
                <a:lnTo>
                  <a:pt x="78750" y="113636"/>
                </a:lnTo>
                <a:lnTo>
                  <a:pt x="78750" y="113636"/>
                </a:lnTo>
                <a:lnTo>
                  <a:pt x="78750" y="113636"/>
                </a:lnTo>
                <a:lnTo>
                  <a:pt x="78750" y="113636"/>
                </a:lnTo>
                <a:lnTo>
                  <a:pt x="76250" y="113636"/>
                </a:lnTo>
                <a:lnTo>
                  <a:pt x="76250" y="113636"/>
                </a:lnTo>
                <a:lnTo>
                  <a:pt x="76250" y="113636"/>
                </a:lnTo>
                <a:lnTo>
                  <a:pt x="76250" y="113636"/>
                </a:lnTo>
                <a:lnTo>
                  <a:pt x="76250" y="113636"/>
                </a:lnTo>
                <a:lnTo>
                  <a:pt x="76250" y="113636"/>
                </a:lnTo>
                <a:lnTo>
                  <a:pt x="76250" y="116363"/>
                </a:lnTo>
                <a:lnTo>
                  <a:pt x="76250" y="116363"/>
                </a:lnTo>
                <a:lnTo>
                  <a:pt x="76250" y="116363"/>
                </a:lnTo>
                <a:lnTo>
                  <a:pt x="76250" y="116363"/>
                </a:lnTo>
                <a:lnTo>
                  <a:pt x="76250" y="118181"/>
                </a:lnTo>
                <a:lnTo>
                  <a:pt x="73750" y="118181"/>
                </a:lnTo>
                <a:lnTo>
                  <a:pt x="73750" y="118181"/>
                </a:lnTo>
                <a:lnTo>
                  <a:pt x="73750" y="118181"/>
                </a:lnTo>
                <a:lnTo>
                  <a:pt x="73750" y="118181"/>
                </a:lnTo>
                <a:lnTo>
                  <a:pt x="73750" y="118181"/>
                </a:lnTo>
                <a:lnTo>
                  <a:pt x="73750" y="120000"/>
                </a:lnTo>
                <a:lnTo>
                  <a:pt x="73750" y="120000"/>
                </a:lnTo>
                <a:lnTo>
                  <a:pt x="73750" y="120000"/>
                </a:lnTo>
                <a:lnTo>
                  <a:pt x="73750" y="120000"/>
                </a:lnTo>
                <a:lnTo>
                  <a:pt x="73750" y="118181"/>
                </a:lnTo>
                <a:lnTo>
                  <a:pt x="73750" y="118181"/>
                </a:lnTo>
                <a:lnTo>
                  <a:pt x="71250" y="118181"/>
                </a:lnTo>
                <a:lnTo>
                  <a:pt x="71250" y="118181"/>
                </a:lnTo>
                <a:lnTo>
                  <a:pt x="71250" y="118181"/>
                </a:lnTo>
                <a:lnTo>
                  <a:pt x="71250" y="118181"/>
                </a:lnTo>
                <a:lnTo>
                  <a:pt x="68750" y="118181"/>
                </a:lnTo>
                <a:lnTo>
                  <a:pt x="68750" y="118181"/>
                </a:lnTo>
                <a:lnTo>
                  <a:pt x="68750" y="118181"/>
                </a:lnTo>
                <a:lnTo>
                  <a:pt x="68750" y="118181"/>
                </a:lnTo>
                <a:lnTo>
                  <a:pt x="68750" y="118181"/>
                </a:lnTo>
                <a:lnTo>
                  <a:pt x="68750" y="116363"/>
                </a:lnTo>
                <a:lnTo>
                  <a:pt x="68750" y="116363"/>
                </a:lnTo>
                <a:lnTo>
                  <a:pt x="68750" y="116363"/>
                </a:lnTo>
                <a:lnTo>
                  <a:pt x="68750" y="113636"/>
                </a:lnTo>
                <a:lnTo>
                  <a:pt x="68750" y="113636"/>
                </a:lnTo>
                <a:lnTo>
                  <a:pt x="68750" y="113636"/>
                </a:lnTo>
                <a:lnTo>
                  <a:pt x="68750" y="113636"/>
                </a:lnTo>
                <a:lnTo>
                  <a:pt x="68750" y="113636"/>
                </a:lnTo>
                <a:lnTo>
                  <a:pt x="68750" y="113636"/>
                </a:lnTo>
                <a:lnTo>
                  <a:pt x="65000" y="113636"/>
                </a:lnTo>
                <a:lnTo>
                  <a:pt x="65000" y="113636"/>
                </a:lnTo>
                <a:lnTo>
                  <a:pt x="65000" y="113636"/>
                </a:lnTo>
                <a:lnTo>
                  <a:pt x="65000" y="113636"/>
                </a:lnTo>
                <a:lnTo>
                  <a:pt x="65000" y="113636"/>
                </a:lnTo>
                <a:lnTo>
                  <a:pt x="65000" y="111818"/>
                </a:lnTo>
                <a:lnTo>
                  <a:pt x="65000" y="111818"/>
                </a:lnTo>
                <a:lnTo>
                  <a:pt x="65000" y="111818"/>
                </a:lnTo>
                <a:lnTo>
                  <a:pt x="65000" y="111818"/>
                </a:lnTo>
                <a:lnTo>
                  <a:pt x="65000" y="110000"/>
                </a:lnTo>
                <a:lnTo>
                  <a:pt x="65000" y="110000"/>
                </a:lnTo>
                <a:lnTo>
                  <a:pt x="65000" y="110000"/>
                </a:lnTo>
                <a:lnTo>
                  <a:pt x="65000" y="110000"/>
                </a:lnTo>
                <a:lnTo>
                  <a:pt x="65000" y="110000"/>
                </a:lnTo>
                <a:lnTo>
                  <a:pt x="65000" y="108181"/>
                </a:lnTo>
                <a:lnTo>
                  <a:pt x="65000" y="108181"/>
                </a:lnTo>
                <a:lnTo>
                  <a:pt x="65000" y="108181"/>
                </a:lnTo>
                <a:lnTo>
                  <a:pt x="65000" y="108181"/>
                </a:lnTo>
                <a:lnTo>
                  <a:pt x="65000" y="108181"/>
                </a:lnTo>
                <a:lnTo>
                  <a:pt x="65000" y="108181"/>
                </a:lnTo>
                <a:lnTo>
                  <a:pt x="65000" y="106363"/>
                </a:lnTo>
                <a:lnTo>
                  <a:pt x="65000" y="106363"/>
                </a:lnTo>
                <a:lnTo>
                  <a:pt x="65000" y="106363"/>
                </a:lnTo>
                <a:lnTo>
                  <a:pt x="65000" y="106363"/>
                </a:lnTo>
                <a:lnTo>
                  <a:pt x="62500" y="106363"/>
                </a:lnTo>
                <a:lnTo>
                  <a:pt x="62500" y="106363"/>
                </a:lnTo>
                <a:lnTo>
                  <a:pt x="62500" y="106363"/>
                </a:lnTo>
                <a:lnTo>
                  <a:pt x="62500" y="106363"/>
                </a:lnTo>
                <a:lnTo>
                  <a:pt x="62500" y="106363"/>
                </a:lnTo>
                <a:lnTo>
                  <a:pt x="62500" y="106363"/>
                </a:lnTo>
                <a:lnTo>
                  <a:pt x="62500" y="106363"/>
                </a:lnTo>
                <a:lnTo>
                  <a:pt x="62500" y="106363"/>
                </a:lnTo>
                <a:lnTo>
                  <a:pt x="60000" y="106363"/>
                </a:lnTo>
                <a:lnTo>
                  <a:pt x="60000" y="106363"/>
                </a:lnTo>
                <a:lnTo>
                  <a:pt x="60000" y="106363"/>
                </a:lnTo>
                <a:lnTo>
                  <a:pt x="60000" y="106363"/>
                </a:lnTo>
                <a:lnTo>
                  <a:pt x="57500" y="106363"/>
                </a:lnTo>
                <a:lnTo>
                  <a:pt x="57500" y="106363"/>
                </a:lnTo>
                <a:lnTo>
                  <a:pt x="57500" y="106363"/>
                </a:lnTo>
                <a:lnTo>
                  <a:pt x="57500" y="106363"/>
                </a:lnTo>
                <a:lnTo>
                  <a:pt x="57500" y="106363"/>
                </a:lnTo>
                <a:lnTo>
                  <a:pt x="57500" y="106363"/>
                </a:lnTo>
                <a:lnTo>
                  <a:pt x="55000" y="106363"/>
                </a:lnTo>
                <a:lnTo>
                  <a:pt x="55000" y="106363"/>
                </a:lnTo>
                <a:lnTo>
                  <a:pt x="55000" y="106363"/>
                </a:lnTo>
                <a:lnTo>
                  <a:pt x="55000" y="106363"/>
                </a:lnTo>
                <a:lnTo>
                  <a:pt x="55000" y="103636"/>
                </a:lnTo>
                <a:lnTo>
                  <a:pt x="51250" y="103636"/>
                </a:lnTo>
                <a:lnTo>
                  <a:pt x="51250" y="103636"/>
                </a:lnTo>
                <a:lnTo>
                  <a:pt x="51250" y="103636"/>
                </a:lnTo>
                <a:lnTo>
                  <a:pt x="51250" y="103636"/>
                </a:lnTo>
                <a:lnTo>
                  <a:pt x="51250" y="103636"/>
                </a:lnTo>
                <a:lnTo>
                  <a:pt x="48750" y="103636"/>
                </a:lnTo>
                <a:lnTo>
                  <a:pt x="48750" y="103636"/>
                </a:lnTo>
                <a:lnTo>
                  <a:pt x="48750" y="103636"/>
                </a:lnTo>
                <a:lnTo>
                  <a:pt x="48750" y="103636"/>
                </a:lnTo>
                <a:lnTo>
                  <a:pt x="48750" y="101818"/>
                </a:lnTo>
                <a:lnTo>
                  <a:pt x="48750" y="101818"/>
                </a:lnTo>
                <a:lnTo>
                  <a:pt x="48750" y="101818"/>
                </a:lnTo>
                <a:lnTo>
                  <a:pt x="48750" y="100000"/>
                </a:lnTo>
                <a:lnTo>
                  <a:pt x="48750" y="100000"/>
                </a:lnTo>
                <a:lnTo>
                  <a:pt x="48750" y="100000"/>
                </a:lnTo>
                <a:lnTo>
                  <a:pt x="48750" y="100000"/>
                </a:lnTo>
                <a:lnTo>
                  <a:pt x="48750" y="98181"/>
                </a:lnTo>
                <a:lnTo>
                  <a:pt x="48750" y="98181"/>
                </a:lnTo>
                <a:lnTo>
                  <a:pt x="48750" y="98181"/>
                </a:lnTo>
                <a:lnTo>
                  <a:pt x="48750" y="96363"/>
                </a:lnTo>
                <a:lnTo>
                  <a:pt x="48750" y="96363"/>
                </a:lnTo>
                <a:lnTo>
                  <a:pt x="51250" y="96363"/>
                </a:lnTo>
                <a:lnTo>
                  <a:pt x="51250" y="96363"/>
                </a:lnTo>
                <a:lnTo>
                  <a:pt x="48750" y="96363"/>
                </a:lnTo>
                <a:lnTo>
                  <a:pt x="48750" y="93636"/>
                </a:lnTo>
                <a:lnTo>
                  <a:pt x="48750" y="93636"/>
                </a:lnTo>
                <a:lnTo>
                  <a:pt x="48750" y="93636"/>
                </a:lnTo>
                <a:lnTo>
                  <a:pt x="48750" y="93636"/>
                </a:lnTo>
                <a:lnTo>
                  <a:pt x="48750" y="93636"/>
                </a:lnTo>
                <a:lnTo>
                  <a:pt x="48750" y="93636"/>
                </a:lnTo>
                <a:lnTo>
                  <a:pt x="48750" y="93636"/>
                </a:lnTo>
                <a:lnTo>
                  <a:pt x="48750" y="93636"/>
                </a:lnTo>
                <a:lnTo>
                  <a:pt x="46250" y="93636"/>
                </a:lnTo>
                <a:lnTo>
                  <a:pt x="46250" y="93636"/>
                </a:lnTo>
                <a:lnTo>
                  <a:pt x="46250" y="91818"/>
                </a:lnTo>
                <a:lnTo>
                  <a:pt x="48750" y="91818"/>
                </a:lnTo>
                <a:lnTo>
                  <a:pt x="48750" y="91818"/>
                </a:lnTo>
                <a:lnTo>
                  <a:pt x="48750" y="91818"/>
                </a:lnTo>
                <a:lnTo>
                  <a:pt x="48750" y="91818"/>
                </a:lnTo>
                <a:lnTo>
                  <a:pt x="48750" y="91818"/>
                </a:lnTo>
                <a:lnTo>
                  <a:pt x="48750" y="91818"/>
                </a:lnTo>
                <a:lnTo>
                  <a:pt x="46250" y="91818"/>
                </a:lnTo>
                <a:lnTo>
                  <a:pt x="46250" y="91818"/>
                </a:lnTo>
                <a:lnTo>
                  <a:pt x="46250" y="91818"/>
                </a:lnTo>
                <a:lnTo>
                  <a:pt x="46250" y="91818"/>
                </a:lnTo>
                <a:lnTo>
                  <a:pt x="46250" y="90000"/>
                </a:lnTo>
                <a:lnTo>
                  <a:pt x="46250" y="90000"/>
                </a:lnTo>
                <a:lnTo>
                  <a:pt x="46250" y="90000"/>
                </a:lnTo>
                <a:lnTo>
                  <a:pt x="46250" y="90000"/>
                </a:lnTo>
                <a:lnTo>
                  <a:pt x="43750" y="90000"/>
                </a:lnTo>
                <a:lnTo>
                  <a:pt x="43750" y="88181"/>
                </a:lnTo>
                <a:lnTo>
                  <a:pt x="43750" y="88181"/>
                </a:lnTo>
                <a:lnTo>
                  <a:pt x="43750" y="88181"/>
                </a:lnTo>
                <a:lnTo>
                  <a:pt x="43750" y="88181"/>
                </a:lnTo>
                <a:lnTo>
                  <a:pt x="43750" y="88181"/>
                </a:lnTo>
                <a:lnTo>
                  <a:pt x="41250" y="88181"/>
                </a:lnTo>
                <a:lnTo>
                  <a:pt x="41250" y="88181"/>
                </a:lnTo>
                <a:lnTo>
                  <a:pt x="41250" y="86363"/>
                </a:lnTo>
                <a:lnTo>
                  <a:pt x="41250" y="86363"/>
                </a:lnTo>
                <a:lnTo>
                  <a:pt x="41250" y="86363"/>
                </a:lnTo>
                <a:lnTo>
                  <a:pt x="41250" y="86363"/>
                </a:lnTo>
                <a:lnTo>
                  <a:pt x="41250" y="86363"/>
                </a:lnTo>
                <a:lnTo>
                  <a:pt x="41250" y="83636"/>
                </a:lnTo>
                <a:lnTo>
                  <a:pt x="37500" y="83636"/>
                </a:lnTo>
                <a:lnTo>
                  <a:pt x="37500" y="83636"/>
                </a:lnTo>
                <a:lnTo>
                  <a:pt x="37500" y="83636"/>
                </a:lnTo>
                <a:lnTo>
                  <a:pt x="37500" y="81818"/>
                </a:lnTo>
                <a:lnTo>
                  <a:pt x="41250" y="81818"/>
                </a:lnTo>
                <a:lnTo>
                  <a:pt x="41250" y="81818"/>
                </a:lnTo>
                <a:lnTo>
                  <a:pt x="41250" y="81818"/>
                </a:lnTo>
                <a:lnTo>
                  <a:pt x="41250" y="81818"/>
                </a:lnTo>
                <a:lnTo>
                  <a:pt x="41250" y="80000"/>
                </a:lnTo>
                <a:lnTo>
                  <a:pt x="41250" y="80000"/>
                </a:lnTo>
                <a:lnTo>
                  <a:pt x="41250" y="80000"/>
                </a:lnTo>
                <a:lnTo>
                  <a:pt x="41250" y="80000"/>
                </a:lnTo>
                <a:lnTo>
                  <a:pt x="41250" y="80000"/>
                </a:lnTo>
                <a:lnTo>
                  <a:pt x="41250" y="78181"/>
                </a:lnTo>
                <a:lnTo>
                  <a:pt x="43750" y="78181"/>
                </a:lnTo>
                <a:lnTo>
                  <a:pt x="43750" y="78181"/>
                </a:lnTo>
                <a:lnTo>
                  <a:pt x="43750" y="78181"/>
                </a:lnTo>
                <a:lnTo>
                  <a:pt x="43750" y="76363"/>
                </a:lnTo>
                <a:lnTo>
                  <a:pt x="41250" y="76363"/>
                </a:lnTo>
                <a:lnTo>
                  <a:pt x="41250" y="76363"/>
                </a:lnTo>
                <a:lnTo>
                  <a:pt x="43750" y="76363"/>
                </a:lnTo>
                <a:lnTo>
                  <a:pt x="43750" y="76363"/>
                </a:lnTo>
                <a:lnTo>
                  <a:pt x="43750" y="73636"/>
                </a:lnTo>
                <a:lnTo>
                  <a:pt x="41250" y="73636"/>
                </a:lnTo>
                <a:lnTo>
                  <a:pt x="41250" y="73636"/>
                </a:lnTo>
                <a:lnTo>
                  <a:pt x="41250" y="73636"/>
                </a:lnTo>
                <a:lnTo>
                  <a:pt x="41250" y="73636"/>
                </a:lnTo>
                <a:lnTo>
                  <a:pt x="41250" y="73636"/>
                </a:lnTo>
                <a:lnTo>
                  <a:pt x="41250" y="73636"/>
                </a:lnTo>
                <a:lnTo>
                  <a:pt x="41250" y="71818"/>
                </a:lnTo>
                <a:lnTo>
                  <a:pt x="43750" y="71818"/>
                </a:lnTo>
                <a:lnTo>
                  <a:pt x="43750" y="71818"/>
                </a:lnTo>
                <a:lnTo>
                  <a:pt x="41250" y="71818"/>
                </a:lnTo>
                <a:lnTo>
                  <a:pt x="41250" y="71818"/>
                </a:lnTo>
                <a:lnTo>
                  <a:pt x="41250" y="71818"/>
                </a:lnTo>
                <a:lnTo>
                  <a:pt x="41250" y="71818"/>
                </a:lnTo>
                <a:lnTo>
                  <a:pt x="41250" y="71818"/>
                </a:lnTo>
                <a:lnTo>
                  <a:pt x="37500" y="71818"/>
                </a:lnTo>
                <a:lnTo>
                  <a:pt x="37500" y="71818"/>
                </a:lnTo>
                <a:lnTo>
                  <a:pt x="37500" y="71818"/>
                </a:lnTo>
                <a:lnTo>
                  <a:pt x="37500" y="71818"/>
                </a:lnTo>
                <a:lnTo>
                  <a:pt x="35000" y="71818"/>
                </a:lnTo>
                <a:lnTo>
                  <a:pt x="35000" y="71818"/>
                </a:lnTo>
                <a:lnTo>
                  <a:pt x="35000" y="71818"/>
                </a:lnTo>
                <a:lnTo>
                  <a:pt x="35000" y="71818"/>
                </a:lnTo>
                <a:lnTo>
                  <a:pt x="35000" y="71818"/>
                </a:lnTo>
                <a:lnTo>
                  <a:pt x="32500" y="71818"/>
                </a:lnTo>
                <a:lnTo>
                  <a:pt x="32500" y="73636"/>
                </a:lnTo>
                <a:lnTo>
                  <a:pt x="32500" y="73636"/>
                </a:lnTo>
                <a:lnTo>
                  <a:pt x="32500" y="73636"/>
                </a:lnTo>
                <a:lnTo>
                  <a:pt x="32500" y="73636"/>
                </a:lnTo>
                <a:lnTo>
                  <a:pt x="32500" y="73636"/>
                </a:lnTo>
                <a:lnTo>
                  <a:pt x="32500" y="73636"/>
                </a:lnTo>
                <a:lnTo>
                  <a:pt x="30000" y="73636"/>
                </a:lnTo>
                <a:lnTo>
                  <a:pt x="30000" y="73636"/>
                </a:lnTo>
                <a:lnTo>
                  <a:pt x="30000" y="73636"/>
                </a:lnTo>
                <a:lnTo>
                  <a:pt x="30000" y="73636"/>
                </a:lnTo>
                <a:lnTo>
                  <a:pt x="30000" y="76363"/>
                </a:lnTo>
                <a:lnTo>
                  <a:pt x="30000" y="76363"/>
                </a:lnTo>
                <a:lnTo>
                  <a:pt x="30000" y="76363"/>
                </a:lnTo>
                <a:lnTo>
                  <a:pt x="30000" y="76363"/>
                </a:lnTo>
                <a:lnTo>
                  <a:pt x="30000" y="76363"/>
                </a:lnTo>
                <a:lnTo>
                  <a:pt x="30000" y="78181"/>
                </a:lnTo>
                <a:lnTo>
                  <a:pt x="30000" y="78181"/>
                </a:lnTo>
                <a:lnTo>
                  <a:pt x="30000" y="78181"/>
                </a:lnTo>
                <a:lnTo>
                  <a:pt x="30000" y="78181"/>
                </a:lnTo>
                <a:lnTo>
                  <a:pt x="30000" y="78181"/>
                </a:lnTo>
                <a:lnTo>
                  <a:pt x="32500" y="78181"/>
                </a:lnTo>
                <a:lnTo>
                  <a:pt x="32500" y="80000"/>
                </a:lnTo>
                <a:lnTo>
                  <a:pt x="32500" y="80000"/>
                </a:lnTo>
                <a:lnTo>
                  <a:pt x="32500" y="80000"/>
                </a:lnTo>
                <a:lnTo>
                  <a:pt x="32500" y="80000"/>
                </a:lnTo>
                <a:lnTo>
                  <a:pt x="32500" y="80000"/>
                </a:lnTo>
                <a:lnTo>
                  <a:pt x="32500" y="81818"/>
                </a:lnTo>
                <a:lnTo>
                  <a:pt x="32500" y="81818"/>
                </a:lnTo>
                <a:lnTo>
                  <a:pt x="32500" y="81818"/>
                </a:lnTo>
                <a:lnTo>
                  <a:pt x="32500" y="83636"/>
                </a:lnTo>
                <a:lnTo>
                  <a:pt x="32500" y="83636"/>
                </a:lnTo>
                <a:lnTo>
                  <a:pt x="32500" y="83636"/>
                </a:lnTo>
                <a:lnTo>
                  <a:pt x="32500" y="83636"/>
                </a:lnTo>
                <a:lnTo>
                  <a:pt x="32500" y="86363"/>
                </a:lnTo>
                <a:lnTo>
                  <a:pt x="32500" y="86363"/>
                </a:lnTo>
                <a:lnTo>
                  <a:pt x="32500" y="86363"/>
                </a:lnTo>
                <a:lnTo>
                  <a:pt x="32500" y="88181"/>
                </a:lnTo>
                <a:lnTo>
                  <a:pt x="32500" y="88181"/>
                </a:lnTo>
                <a:lnTo>
                  <a:pt x="32500" y="88181"/>
                </a:lnTo>
                <a:lnTo>
                  <a:pt x="32500" y="88181"/>
                </a:lnTo>
                <a:lnTo>
                  <a:pt x="32500" y="90000"/>
                </a:lnTo>
                <a:lnTo>
                  <a:pt x="32500" y="90000"/>
                </a:lnTo>
                <a:lnTo>
                  <a:pt x="30000" y="90000"/>
                </a:lnTo>
                <a:lnTo>
                  <a:pt x="30000" y="90000"/>
                </a:lnTo>
                <a:lnTo>
                  <a:pt x="30000" y="91818"/>
                </a:lnTo>
                <a:lnTo>
                  <a:pt x="30000" y="91818"/>
                </a:lnTo>
                <a:lnTo>
                  <a:pt x="30000" y="91818"/>
                </a:lnTo>
                <a:lnTo>
                  <a:pt x="30000" y="93636"/>
                </a:lnTo>
                <a:lnTo>
                  <a:pt x="30000" y="93636"/>
                </a:lnTo>
                <a:lnTo>
                  <a:pt x="30000" y="93636"/>
                </a:lnTo>
                <a:lnTo>
                  <a:pt x="30000" y="93636"/>
                </a:lnTo>
                <a:lnTo>
                  <a:pt x="30000" y="96363"/>
                </a:lnTo>
                <a:lnTo>
                  <a:pt x="30000" y="96363"/>
                </a:lnTo>
                <a:lnTo>
                  <a:pt x="32500" y="96363"/>
                </a:lnTo>
                <a:lnTo>
                  <a:pt x="32500" y="96363"/>
                </a:lnTo>
                <a:lnTo>
                  <a:pt x="32500" y="98181"/>
                </a:lnTo>
                <a:lnTo>
                  <a:pt x="30000" y="98181"/>
                </a:lnTo>
                <a:lnTo>
                  <a:pt x="30000" y="98181"/>
                </a:lnTo>
                <a:lnTo>
                  <a:pt x="30000" y="98181"/>
                </a:lnTo>
                <a:lnTo>
                  <a:pt x="32500" y="98181"/>
                </a:lnTo>
                <a:lnTo>
                  <a:pt x="32500" y="100000"/>
                </a:lnTo>
                <a:lnTo>
                  <a:pt x="32500" y="100000"/>
                </a:lnTo>
                <a:lnTo>
                  <a:pt x="32500" y="100000"/>
                </a:lnTo>
                <a:lnTo>
                  <a:pt x="32500" y="100000"/>
                </a:lnTo>
                <a:lnTo>
                  <a:pt x="32500" y="101818"/>
                </a:lnTo>
                <a:lnTo>
                  <a:pt x="32500" y="101818"/>
                </a:lnTo>
                <a:lnTo>
                  <a:pt x="32500" y="101818"/>
                </a:lnTo>
                <a:lnTo>
                  <a:pt x="32500" y="101818"/>
                </a:lnTo>
                <a:lnTo>
                  <a:pt x="32500" y="103636"/>
                </a:lnTo>
                <a:lnTo>
                  <a:pt x="32500" y="103636"/>
                </a:lnTo>
                <a:lnTo>
                  <a:pt x="32500" y="103636"/>
                </a:lnTo>
                <a:lnTo>
                  <a:pt x="32500" y="106363"/>
                </a:lnTo>
                <a:lnTo>
                  <a:pt x="30000" y="106363"/>
                </a:lnTo>
                <a:lnTo>
                  <a:pt x="30000" y="106363"/>
                </a:lnTo>
                <a:lnTo>
                  <a:pt x="30000" y="106363"/>
                </a:lnTo>
                <a:lnTo>
                  <a:pt x="30000" y="106363"/>
                </a:lnTo>
                <a:lnTo>
                  <a:pt x="30000" y="108181"/>
                </a:lnTo>
                <a:lnTo>
                  <a:pt x="30000" y="108181"/>
                </a:lnTo>
                <a:lnTo>
                  <a:pt x="30000" y="108181"/>
                </a:lnTo>
                <a:lnTo>
                  <a:pt x="30000" y="108181"/>
                </a:lnTo>
                <a:lnTo>
                  <a:pt x="30000" y="110000"/>
                </a:lnTo>
                <a:lnTo>
                  <a:pt x="30000" y="110000"/>
                </a:lnTo>
                <a:lnTo>
                  <a:pt x="30000" y="110000"/>
                </a:lnTo>
                <a:lnTo>
                  <a:pt x="30000" y="110000"/>
                </a:lnTo>
                <a:lnTo>
                  <a:pt x="30000" y="111818"/>
                </a:lnTo>
                <a:lnTo>
                  <a:pt x="30000" y="111818"/>
                </a:lnTo>
                <a:lnTo>
                  <a:pt x="30000" y="111818"/>
                </a:lnTo>
                <a:lnTo>
                  <a:pt x="30000" y="111818"/>
                </a:lnTo>
                <a:lnTo>
                  <a:pt x="32500" y="111818"/>
                </a:lnTo>
                <a:lnTo>
                  <a:pt x="32500" y="113636"/>
                </a:lnTo>
                <a:lnTo>
                  <a:pt x="32500" y="113636"/>
                </a:lnTo>
                <a:lnTo>
                  <a:pt x="32500" y="113636"/>
                </a:lnTo>
                <a:lnTo>
                  <a:pt x="32500" y="113636"/>
                </a:lnTo>
                <a:lnTo>
                  <a:pt x="32500" y="113636"/>
                </a:lnTo>
                <a:lnTo>
                  <a:pt x="32500" y="116363"/>
                </a:lnTo>
                <a:lnTo>
                  <a:pt x="32500" y="116363"/>
                </a:lnTo>
                <a:lnTo>
                  <a:pt x="32500" y="116363"/>
                </a:lnTo>
                <a:lnTo>
                  <a:pt x="32500" y="118181"/>
                </a:lnTo>
                <a:lnTo>
                  <a:pt x="32500" y="118181"/>
                </a:lnTo>
                <a:lnTo>
                  <a:pt x="32500" y="118181"/>
                </a:lnTo>
                <a:lnTo>
                  <a:pt x="30000" y="118181"/>
                </a:lnTo>
                <a:lnTo>
                  <a:pt x="30000" y="118181"/>
                </a:lnTo>
                <a:lnTo>
                  <a:pt x="30000" y="116363"/>
                </a:lnTo>
                <a:lnTo>
                  <a:pt x="30000" y="116363"/>
                </a:lnTo>
                <a:lnTo>
                  <a:pt x="30000" y="116363"/>
                </a:lnTo>
                <a:lnTo>
                  <a:pt x="30000" y="116363"/>
                </a:lnTo>
                <a:lnTo>
                  <a:pt x="30000" y="116363"/>
                </a:lnTo>
                <a:lnTo>
                  <a:pt x="30000" y="116363"/>
                </a:lnTo>
                <a:lnTo>
                  <a:pt x="30000" y="116363"/>
                </a:lnTo>
                <a:lnTo>
                  <a:pt x="27500" y="116363"/>
                </a:lnTo>
                <a:lnTo>
                  <a:pt x="27500" y="116363"/>
                </a:lnTo>
                <a:lnTo>
                  <a:pt x="27500" y="116363"/>
                </a:lnTo>
                <a:lnTo>
                  <a:pt x="27500" y="116363"/>
                </a:lnTo>
                <a:lnTo>
                  <a:pt x="23750" y="116363"/>
                </a:lnTo>
                <a:lnTo>
                  <a:pt x="23750" y="116363"/>
                </a:lnTo>
                <a:lnTo>
                  <a:pt x="23750" y="116363"/>
                </a:lnTo>
                <a:lnTo>
                  <a:pt x="23750" y="116363"/>
                </a:lnTo>
                <a:lnTo>
                  <a:pt x="23750" y="116363"/>
                </a:lnTo>
                <a:lnTo>
                  <a:pt x="21250" y="116363"/>
                </a:lnTo>
                <a:lnTo>
                  <a:pt x="21250" y="116363"/>
                </a:lnTo>
                <a:lnTo>
                  <a:pt x="21250" y="116363"/>
                </a:lnTo>
                <a:lnTo>
                  <a:pt x="21250" y="118181"/>
                </a:lnTo>
                <a:lnTo>
                  <a:pt x="21250" y="118181"/>
                </a:lnTo>
                <a:lnTo>
                  <a:pt x="21250" y="118181"/>
                </a:lnTo>
                <a:lnTo>
                  <a:pt x="18750" y="118181"/>
                </a:lnTo>
                <a:lnTo>
                  <a:pt x="18750" y="118181"/>
                </a:lnTo>
                <a:lnTo>
                  <a:pt x="18750" y="118181"/>
                </a:lnTo>
                <a:lnTo>
                  <a:pt x="18750" y="118181"/>
                </a:lnTo>
                <a:lnTo>
                  <a:pt x="18750" y="118181"/>
                </a:lnTo>
                <a:lnTo>
                  <a:pt x="18750" y="118181"/>
                </a:lnTo>
                <a:lnTo>
                  <a:pt x="16250" y="118181"/>
                </a:lnTo>
                <a:lnTo>
                  <a:pt x="16250" y="118181"/>
                </a:lnTo>
                <a:lnTo>
                  <a:pt x="16250" y="118181"/>
                </a:lnTo>
                <a:lnTo>
                  <a:pt x="16250" y="118181"/>
                </a:lnTo>
                <a:lnTo>
                  <a:pt x="16250" y="118181"/>
                </a:lnTo>
                <a:lnTo>
                  <a:pt x="16250" y="116363"/>
                </a:lnTo>
                <a:lnTo>
                  <a:pt x="13750" y="116363"/>
                </a:lnTo>
                <a:lnTo>
                  <a:pt x="13750" y="116363"/>
                </a:lnTo>
                <a:lnTo>
                  <a:pt x="13750" y="116363"/>
                </a:lnTo>
                <a:lnTo>
                  <a:pt x="13750" y="116363"/>
                </a:lnTo>
                <a:lnTo>
                  <a:pt x="13750" y="116363"/>
                </a:lnTo>
                <a:lnTo>
                  <a:pt x="13750" y="113636"/>
                </a:lnTo>
                <a:lnTo>
                  <a:pt x="13750" y="113636"/>
                </a:lnTo>
                <a:lnTo>
                  <a:pt x="10000" y="113636"/>
                </a:lnTo>
                <a:lnTo>
                  <a:pt x="10000" y="113636"/>
                </a:lnTo>
                <a:lnTo>
                  <a:pt x="10000" y="116363"/>
                </a:lnTo>
                <a:lnTo>
                  <a:pt x="10000" y="116363"/>
                </a:lnTo>
                <a:lnTo>
                  <a:pt x="10000" y="116363"/>
                </a:lnTo>
                <a:lnTo>
                  <a:pt x="10000" y="116363"/>
                </a:lnTo>
                <a:lnTo>
                  <a:pt x="10000" y="113636"/>
                </a:lnTo>
                <a:lnTo>
                  <a:pt x="10000" y="113636"/>
                </a:lnTo>
                <a:lnTo>
                  <a:pt x="7500" y="113636"/>
                </a:lnTo>
                <a:lnTo>
                  <a:pt x="7500" y="113636"/>
                </a:lnTo>
                <a:lnTo>
                  <a:pt x="7500" y="113636"/>
                </a:lnTo>
                <a:lnTo>
                  <a:pt x="10000" y="113636"/>
                </a:lnTo>
                <a:lnTo>
                  <a:pt x="10000" y="113636"/>
                </a:lnTo>
                <a:lnTo>
                  <a:pt x="10000" y="113636"/>
                </a:lnTo>
                <a:lnTo>
                  <a:pt x="10000" y="113636"/>
                </a:lnTo>
                <a:lnTo>
                  <a:pt x="10000" y="113636"/>
                </a:lnTo>
                <a:lnTo>
                  <a:pt x="10000" y="111818"/>
                </a:lnTo>
                <a:lnTo>
                  <a:pt x="10000" y="111818"/>
                </a:lnTo>
                <a:lnTo>
                  <a:pt x="10000" y="111818"/>
                </a:lnTo>
                <a:lnTo>
                  <a:pt x="10000" y="111818"/>
                </a:lnTo>
                <a:lnTo>
                  <a:pt x="13750" y="111818"/>
                </a:lnTo>
                <a:lnTo>
                  <a:pt x="13750" y="110000"/>
                </a:lnTo>
                <a:lnTo>
                  <a:pt x="13750" y="110000"/>
                </a:lnTo>
                <a:lnTo>
                  <a:pt x="13750" y="110000"/>
                </a:lnTo>
                <a:lnTo>
                  <a:pt x="13750" y="108181"/>
                </a:lnTo>
                <a:lnTo>
                  <a:pt x="13750" y="108181"/>
                </a:lnTo>
                <a:lnTo>
                  <a:pt x="13750" y="108181"/>
                </a:lnTo>
                <a:lnTo>
                  <a:pt x="13750" y="108181"/>
                </a:lnTo>
                <a:lnTo>
                  <a:pt x="13750" y="108181"/>
                </a:lnTo>
                <a:lnTo>
                  <a:pt x="13750" y="106363"/>
                </a:lnTo>
                <a:lnTo>
                  <a:pt x="16250" y="106363"/>
                </a:lnTo>
                <a:lnTo>
                  <a:pt x="16250" y="106363"/>
                </a:lnTo>
                <a:lnTo>
                  <a:pt x="16250" y="106363"/>
                </a:lnTo>
                <a:lnTo>
                  <a:pt x="13750" y="106363"/>
                </a:lnTo>
                <a:lnTo>
                  <a:pt x="13750" y="106363"/>
                </a:lnTo>
                <a:lnTo>
                  <a:pt x="13750" y="106363"/>
                </a:lnTo>
                <a:lnTo>
                  <a:pt x="13750" y="106363"/>
                </a:lnTo>
                <a:lnTo>
                  <a:pt x="10000" y="106363"/>
                </a:lnTo>
                <a:lnTo>
                  <a:pt x="10000" y="106363"/>
                </a:lnTo>
                <a:lnTo>
                  <a:pt x="10000" y="106363"/>
                </a:lnTo>
                <a:lnTo>
                  <a:pt x="10000" y="106363"/>
                </a:lnTo>
                <a:lnTo>
                  <a:pt x="7500" y="106363"/>
                </a:lnTo>
                <a:lnTo>
                  <a:pt x="7500" y="106363"/>
                </a:lnTo>
                <a:lnTo>
                  <a:pt x="7500" y="106363"/>
                </a:lnTo>
                <a:lnTo>
                  <a:pt x="7500" y="106363"/>
                </a:lnTo>
                <a:lnTo>
                  <a:pt x="7500" y="103636"/>
                </a:lnTo>
                <a:lnTo>
                  <a:pt x="7500" y="103636"/>
                </a:lnTo>
                <a:lnTo>
                  <a:pt x="7500" y="103636"/>
                </a:lnTo>
                <a:lnTo>
                  <a:pt x="7500" y="103636"/>
                </a:lnTo>
                <a:lnTo>
                  <a:pt x="7500" y="103636"/>
                </a:lnTo>
                <a:lnTo>
                  <a:pt x="7500" y="103636"/>
                </a:lnTo>
                <a:lnTo>
                  <a:pt x="10000" y="103636"/>
                </a:lnTo>
                <a:lnTo>
                  <a:pt x="10000" y="103636"/>
                </a:lnTo>
                <a:lnTo>
                  <a:pt x="10000" y="103636"/>
                </a:lnTo>
                <a:lnTo>
                  <a:pt x="10000" y="103636"/>
                </a:lnTo>
                <a:lnTo>
                  <a:pt x="10000" y="103636"/>
                </a:lnTo>
                <a:lnTo>
                  <a:pt x="10000" y="103636"/>
                </a:lnTo>
                <a:lnTo>
                  <a:pt x="10000" y="103636"/>
                </a:lnTo>
                <a:lnTo>
                  <a:pt x="13750" y="103636"/>
                </a:lnTo>
                <a:lnTo>
                  <a:pt x="13750" y="103636"/>
                </a:lnTo>
                <a:lnTo>
                  <a:pt x="13750" y="103636"/>
                </a:lnTo>
                <a:lnTo>
                  <a:pt x="13750" y="101818"/>
                </a:lnTo>
                <a:lnTo>
                  <a:pt x="13750" y="101818"/>
                </a:lnTo>
                <a:lnTo>
                  <a:pt x="13750" y="101818"/>
                </a:lnTo>
                <a:lnTo>
                  <a:pt x="13750" y="101818"/>
                </a:lnTo>
                <a:lnTo>
                  <a:pt x="13750" y="101818"/>
                </a:lnTo>
                <a:lnTo>
                  <a:pt x="10000" y="101818"/>
                </a:lnTo>
                <a:lnTo>
                  <a:pt x="10000" y="100000"/>
                </a:lnTo>
                <a:lnTo>
                  <a:pt x="10000" y="100000"/>
                </a:lnTo>
                <a:lnTo>
                  <a:pt x="10000" y="101818"/>
                </a:lnTo>
                <a:lnTo>
                  <a:pt x="10000" y="101818"/>
                </a:lnTo>
                <a:lnTo>
                  <a:pt x="10000" y="101818"/>
                </a:lnTo>
                <a:lnTo>
                  <a:pt x="10000" y="101818"/>
                </a:lnTo>
                <a:lnTo>
                  <a:pt x="7500" y="101818"/>
                </a:lnTo>
                <a:lnTo>
                  <a:pt x="7500" y="101818"/>
                </a:lnTo>
                <a:lnTo>
                  <a:pt x="7500" y="101818"/>
                </a:lnTo>
                <a:lnTo>
                  <a:pt x="7500" y="101818"/>
                </a:lnTo>
                <a:lnTo>
                  <a:pt x="7500" y="101818"/>
                </a:lnTo>
                <a:lnTo>
                  <a:pt x="5000" y="101818"/>
                </a:lnTo>
                <a:lnTo>
                  <a:pt x="5000" y="100000"/>
                </a:lnTo>
                <a:lnTo>
                  <a:pt x="5000" y="100000"/>
                </a:lnTo>
                <a:lnTo>
                  <a:pt x="5000" y="100000"/>
                </a:lnTo>
                <a:lnTo>
                  <a:pt x="7500" y="100000"/>
                </a:lnTo>
                <a:lnTo>
                  <a:pt x="7500" y="98181"/>
                </a:lnTo>
                <a:lnTo>
                  <a:pt x="7500" y="98181"/>
                </a:lnTo>
                <a:lnTo>
                  <a:pt x="7500" y="100000"/>
                </a:lnTo>
                <a:lnTo>
                  <a:pt x="7500" y="100000"/>
                </a:lnTo>
                <a:lnTo>
                  <a:pt x="7500" y="100000"/>
                </a:lnTo>
                <a:lnTo>
                  <a:pt x="7500" y="100000"/>
                </a:lnTo>
                <a:lnTo>
                  <a:pt x="7500" y="100000"/>
                </a:lnTo>
                <a:lnTo>
                  <a:pt x="10000" y="100000"/>
                </a:lnTo>
                <a:lnTo>
                  <a:pt x="10000" y="100000"/>
                </a:lnTo>
                <a:lnTo>
                  <a:pt x="10000" y="100000"/>
                </a:lnTo>
                <a:lnTo>
                  <a:pt x="10000" y="100000"/>
                </a:lnTo>
                <a:lnTo>
                  <a:pt x="10000" y="98181"/>
                </a:lnTo>
                <a:lnTo>
                  <a:pt x="10000" y="98181"/>
                </a:lnTo>
                <a:lnTo>
                  <a:pt x="10000" y="98181"/>
                </a:lnTo>
                <a:lnTo>
                  <a:pt x="10000" y="100000"/>
                </a:lnTo>
                <a:lnTo>
                  <a:pt x="13750" y="100000"/>
                </a:lnTo>
                <a:lnTo>
                  <a:pt x="13750" y="98181"/>
                </a:lnTo>
                <a:lnTo>
                  <a:pt x="13750" y="98181"/>
                </a:lnTo>
                <a:lnTo>
                  <a:pt x="13750" y="98181"/>
                </a:lnTo>
                <a:lnTo>
                  <a:pt x="16250" y="98181"/>
                </a:lnTo>
                <a:lnTo>
                  <a:pt x="16250" y="100000"/>
                </a:lnTo>
                <a:lnTo>
                  <a:pt x="16250" y="100000"/>
                </a:lnTo>
                <a:lnTo>
                  <a:pt x="16250" y="100000"/>
                </a:lnTo>
                <a:lnTo>
                  <a:pt x="16250" y="98181"/>
                </a:lnTo>
                <a:lnTo>
                  <a:pt x="16250" y="98181"/>
                </a:lnTo>
                <a:lnTo>
                  <a:pt x="16250" y="98181"/>
                </a:lnTo>
                <a:lnTo>
                  <a:pt x="16250" y="96363"/>
                </a:lnTo>
                <a:lnTo>
                  <a:pt x="16250" y="96363"/>
                </a:lnTo>
                <a:lnTo>
                  <a:pt x="16250" y="96363"/>
                </a:lnTo>
                <a:lnTo>
                  <a:pt x="16250" y="93636"/>
                </a:lnTo>
                <a:lnTo>
                  <a:pt x="16250" y="93636"/>
                </a:lnTo>
                <a:lnTo>
                  <a:pt x="16250" y="93636"/>
                </a:lnTo>
                <a:lnTo>
                  <a:pt x="16250" y="93636"/>
                </a:lnTo>
                <a:lnTo>
                  <a:pt x="16250" y="91818"/>
                </a:lnTo>
                <a:lnTo>
                  <a:pt x="16250" y="91818"/>
                </a:lnTo>
                <a:lnTo>
                  <a:pt x="16250" y="91818"/>
                </a:lnTo>
                <a:lnTo>
                  <a:pt x="16250" y="91818"/>
                </a:lnTo>
                <a:lnTo>
                  <a:pt x="16250" y="90000"/>
                </a:lnTo>
                <a:lnTo>
                  <a:pt x="16250" y="90000"/>
                </a:lnTo>
                <a:lnTo>
                  <a:pt x="16250" y="90000"/>
                </a:lnTo>
                <a:lnTo>
                  <a:pt x="16250" y="90000"/>
                </a:lnTo>
                <a:lnTo>
                  <a:pt x="13750" y="90000"/>
                </a:lnTo>
                <a:lnTo>
                  <a:pt x="13750" y="88181"/>
                </a:lnTo>
                <a:lnTo>
                  <a:pt x="13750" y="88181"/>
                </a:lnTo>
                <a:lnTo>
                  <a:pt x="13750" y="88181"/>
                </a:lnTo>
                <a:lnTo>
                  <a:pt x="13750" y="88181"/>
                </a:lnTo>
                <a:lnTo>
                  <a:pt x="13750" y="86363"/>
                </a:lnTo>
                <a:lnTo>
                  <a:pt x="13750" y="86363"/>
                </a:lnTo>
                <a:lnTo>
                  <a:pt x="13750" y="86363"/>
                </a:lnTo>
                <a:lnTo>
                  <a:pt x="13750" y="86363"/>
                </a:lnTo>
                <a:lnTo>
                  <a:pt x="16250" y="86363"/>
                </a:lnTo>
                <a:lnTo>
                  <a:pt x="16250" y="83636"/>
                </a:lnTo>
                <a:lnTo>
                  <a:pt x="13750" y="83636"/>
                </a:lnTo>
                <a:lnTo>
                  <a:pt x="13750" y="83636"/>
                </a:lnTo>
                <a:lnTo>
                  <a:pt x="13750" y="83636"/>
                </a:lnTo>
                <a:lnTo>
                  <a:pt x="13750" y="83636"/>
                </a:lnTo>
                <a:lnTo>
                  <a:pt x="10000" y="83636"/>
                </a:lnTo>
                <a:lnTo>
                  <a:pt x="10000" y="83636"/>
                </a:lnTo>
                <a:lnTo>
                  <a:pt x="10000" y="83636"/>
                </a:lnTo>
                <a:lnTo>
                  <a:pt x="10000" y="83636"/>
                </a:lnTo>
                <a:lnTo>
                  <a:pt x="10000" y="83636"/>
                </a:lnTo>
                <a:lnTo>
                  <a:pt x="10000" y="83636"/>
                </a:lnTo>
                <a:lnTo>
                  <a:pt x="7500" y="83636"/>
                </a:lnTo>
                <a:lnTo>
                  <a:pt x="7500" y="83636"/>
                </a:lnTo>
                <a:lnTo>
                  <a:pt x="7500" y="83636"/>
                </a:lnTo>
                <a:lnTo>
                  <a:pt x="7500" y="83636"/>
                </a:lnTo>
                <a:lnTo>
                  <a:pt x="7500" y="83636"/>
                </a:lnTo>
                <a:lnTo>
                  <a:pt x="7500" y="86363"/>
                </a:lnTo>
                <a:lnTo>
                  <a:pt x="5000" y="86363"/>
                </a:lnTo>
                <a:lnTo>
                  <a:pt x="5000" y="86363"/>
                </a:lnTo>
                <a:lnTo>
                  <a:pt x="5000" y="86363"/>
                </a:lnTo>
                <a:lnTo>
                  <a:pt x="5000" y="83636"/>
                </a:lnTo>
                <a:lnTo>
                  <a:pt x="2500" y="83636"/>
                </a:lnTo>
                <a:lnTo>
                  <a:pt x="2500" y="83636"/>
                </a:lnTo>
                <a:lnTo>
                  <a:pt x="2500" y="83636"/>
                </a:lnTo>
                <a:lnTo>
                  <a:pt x="2500" y="83636"/>
                </a:lnTo>
                <a:lnTo>
                  <a:pt x="2500" y="81818"/>
                </a:lnTo>
                <a:lnTo>
                  <a:pt x="2500" y="81818"/>
                </a:lnTo>
                <a:lnTo>
                  <a:pt x="2500" y="81818"/>
                </a:lnTo>
                <a:lnTo>
                  <a:pt x="2500" y="80000"/>
                </a:lnTo>
                <a:lnTo>
                  <a:pt x="2500" y="80000"/>
                </a:lnTo>
                <a:lnTo>
                  <a:pt x="2500" y="80000"/>
                </a:lnTo>
                <a:lnTo>
                  <a:pt x="2500" y="80000"/>
                </a:lnTo>
                <a:lnTo>
                  <a:pt x="2500" y="78181"/>
                </a:lnTo>
                <a:lnTo>
                  <a:pt x="2500" y="78181"/>
                </a:lnTo>
                <a:lnTo>
                  <a:pt x="2500" y="78181"/>
                </a:lnTo>
                <a:lnTo>
                  <a:pt x="2500" y="78181"/>
                </a:lnTo>
                <a:lnTo>
                  <a:pt x="2500" y="76363"/>
                </a:lnTo>
                <a:lnTo>
                  <a:pt x="2500" y="76363"/>
                </a:lnTo>
                <a:lnTo>
                  <a:pt x="2500" y="76363"/>
                </a:lnTo>
                <a:lnTo>
                  <a:pt x="2500" y="76363"/>
                </a:lnTo>
                <a:lnTo>
                  <a:pt x="2500" y="76363"/>
                </a:lnTo>
                <a:lnTo>
                  <a:pt x="2500" y="73636"/>
                </a:lnTo>
                <a:lnTo>
                  <a:pt x="2500" y="73636"/>
                </a:lnTo>
                <a:lnTo>
                  <a:pt x="2500" y="73636"/>
                </a:lnTo>
                <a:lnTo>
                  <a:pt x="2500" y="73636"/>
                </a:lnTo>
                <a:lnTo>
                  <a:pt x="2500" y="73636"/>
                </a:lnTo>
                <a:lnTo>
                  <a:pt x="2500" y="73636"/>
                </a:lnTo>
                <a:lnTo>
                  <a:pt x="2500" y="73636"/>
                </a:lnTo>
                <a:lnTo>
                  <a:pt x="2500" y="73636"/>
                </a:lnTo>
                <a:lnTo>
                  <a:pt x="2500" y="71818"/>
                </a:lnTo>
                <a:lnTo>
                  <a:pt x="0" y="71818"/>
                </a:lnTo>
                <a:lnTo>
                  <a:pt x="0" y="71818"/>
                </a:lnTo>
                <a:lnTo>
                  <a:pt x="0" y="71818"/>
                </a:lnTo>
                <a:lnTo>
                  <a:pt x="0" y="71818"/>
                </a:lnTo>
                <a:lnTo>
                  <a:pt x="0" y="70000"/>
                </a:lnTo>
                <a:lnTo>
                  <a:pt x="0" y="70000"/>
                </a:lnTo>
                <a:lnTo>
                  <a:pt x="0" y="70000"/>
                </a:lnTo>
                <a:lnTo>
                  <a:pt x="0" y="70000"/>
                </a:lnTo>
                <a:lnTo>
                  <a:pt x="2500" y="70000"/>
                </a:lnTo>
                <a:lnTo>
                  <a:pt x="2500" y="70000"/>
                </a:lnTo>
                <a:lnTo>
                  <a:pt x="2500" y="70000"/>
                </a:lnTo>
                <a:lnTo>
                  <a:pt x="2500" y="70000"/>
                </a:lnTo>
                <a:lnTo>
                  <a:pt x="2500" y="70000"/>
                </a:lnTo>
                <a:lnTo>
                  <a:pt x="2500" y="70000"/>
                </a:lnTo>
                <a:lnTo>
                  <a:pt x="2500" y="70000"/>
                </a:lnTo>
                <a:lnTo>
                  <a:pt x="5000" y="70000"/>
                </a:lnTo>
                <a:lnTo>
                  <a:pt x="5000" y="70000"/>
                </a:lnTo>
                <a:lnTo>
                  <a:pt x="5000" y="70000"/>
                </a:lnTo>
                <a:lnTo>
                  <a:pt x="5000" y="70000"/>
                </a:lnTo>
                <a:lnTo>
                  <a:pt x="5000" y="70000"/>
                </a:lnTo>
                <a:lnTo>
                  <a:pt x="5000" y="70000"/>
                </a:lnTo>
                <a:lnTo>
                  <a:pt x="5000" y="68181"/>
                </a:lnTo>
                <a:lnTo>
                  <a:pt x="7500" y="68181"/>
                </a:lnTo>
                <a:lnTo>
                  <a:pt x="7500" y="68181"/>
                </a:lnTo>
                <a:lnTo>
                  <a:pt x="7500" y="68181"/>
                </a:lnTo>
                <a:lnTo>
                  <a:pt x="7500" y="68181"/>
                </a:lnTo>
                <a:lnTo>
                  <a:pt x="7500" y="68181"/>
                </a:lnTo>
                <a:lnTo>
                  <a:pt x="7500" y="66363"/>
                </a:lnTo>
                <a:lnTo>
                  <a:pt x="7500" y="66363"/>
                </a:lnTo>
                <a:lnTo>
                  <a:pt x="7500" y="66363"/>
                </a:lnTo>
                <a:lnTo>
                  <a:pt x="7500" y="66363"/>
                </a:lnTo>
                <a:lnTo>
                  <a:pt x="7500" y="66363"/>
                </a:lnTo>
                <a:lnTo>
                  <a:pt x="7500" y="63636"/>
                </a:lnTo>
                <a:lnTo>
                  <a:pt x="7500" y="63636"/>
                </a:lnTo>
                <a:lnTo>
                  <a:pt x="7500" y="63636"/>
                </a:lnTo>
                <a:lnTo>
                  <a:pt x="7500" y="61818"/>
                </a:lnTo>
                <a:lnTo>
                  <a:pt x="7500" y="61818"/>
                </a:lnTo>
                <a:lnTo>
                  <a:pt x="7500" y="61818"/>
                </a:lnTo>
                <a:lnTo>
                  <a:pt x="7500" y="61818"/>
                </a:lnTo>
                <a:lnTo>
                  <a:pt x="7500" y="60000"/>
                </a:lnTo>
                <a:lnTo>
                  <a:pt x="10000" y="60000"/>
                </a:lnTo>
                <a:lnTo>
                  <a:pt x="10000" y="60000"/>
                </a:lnTo>
                <a:lnTo>
                  <a:pt x="10000" y="60000"/>
                </a:lnTo>
                <a:lnTo>
                  <a:pt x="10000" y="60000"/>
                </a:lnTo>
                <a:lnTo>
                  <a:pt x="10000" y="60000"/>
                </a:lnTo>
                <a:lnTo>
                  <a:pt x="10000" y="60000"/>
                </a:lnTo>
                <a:lnTo>
                  <a:pt x="10000" y="58181"/>
                </a:lnTo>
                <a:lnTo>
                  <a:pt x="10000" y="58181"/>
                </a:lnTo>
                <a:lnTo>
                  <a:pt x="10000" y="58181"/>
                </a:lnTo>
                <a:lnTo>
                  <a:pt x="10000" y="58181"/>
                </a:lnTo>
                <a:lnTo>
                  <a:pt x="10000" y="56363"/>
                </a:lnTo>
                <a:lnTo>
                  <a:pt x="10000" y="56363"/>
                </a:lnTo>
                <a:lnTo>
                  <a:pt x="10000" y="56363"/>
                </a:lnTo>
                <a:lnTo>
                  <a:pt x="10000" y="56363"/>
                </a:lnTo>
                <a:lnTo>
                  <a:pt x="10000" y="53636"/>
                </a:lnTo>
                <a:lnTo>
                  <a:pt x="10000" y="53636"/>
                </a:lnTo>
                <a:lnTo>
                  <a:pt x="10000" y="53636"/>
                </a:lnTo>
                <a:lnTo>
                  <a:pt x="10000" y="53636"/>
                </a:lnTo>
                <a:lnTo>
                  <a:pt x="10000" y="53636"/>
                </a:lnTo>
                <a:lnTo>
                  <a:pt x="10000" y="53636"/>
                </a:lnTo>
                <a:lnTo>
                  <a:pt x="10000" y="51818"/>
                </a:lnTo>
                <a:lnTo>
                  <a:pt x="10000" y="51818"/>
                </a:lnTo>
                <a:lnTo>
                  <a:pt x="10000" y="51818"/>
                </a:lnTo>
                <a:lnTo>
                  <a:pt x="10000" y="51818"/>
                </a:lnTo>
                <a:lnTo>
                  <a:pt x="10000" y="50000"/>
                </a:lnTo>
                <a:lnTo>
                  <a:pt x="10000" y="50000"/>
                </a:lnTo>
                <a:lnTo>
                  <a:pt x="10000" y="50000"/>
                </a:lnTo>
                <a:lnTo>
                  <a:pt x="10000" y="48181"/>
                </a:lnTo>
                <a:lnTo>
                  <a:pt x="10000" y="48181"/>
                </a:lnTo>
                <a:lnTo>
                  <a:pt x="10000" y="48181"/>
                </a:lnTo>
                <a:lnTo>
                  <a:pt x="10000" y="48181"/>
                </a:lnTo>
                <a:lnTo>
                  <a:pt x="13750" y="48181"/>
                </a:lnTo>
                <a:lnTo>
                  <a:pt x="13750" y="46363"/>
                </a:lnTo>
                <a:lnTo>
                  <a:pt x="13750" y="46363"/>
                </a:lnTo>
                <a:lnTo>
                  <a:pt x="13750" y="46363"/>
                </a:lnTo>
                <a:lnTo>
                  <a:pt x="13750" y="46363"/>
                </a:lnTo>
                <a:lnTo>
                  <a:pt x="13750" y="46363"/>
                </a:lnTo>
                <a:lnTo>
                  <a:pt x="13750" y="43636"/>
                </a:lnTo>
                <a:lnTo>
                  <a:pt x="16250" y="43636"/>
                </a:lnTo>
                <a:lnTo>
                  <a:pt x="16250" y="43636"/>
                </a:lnTo>
                <a:lnTo>
                  <a:pt x="16250" y="43636"/>
                </a:lnTo>
                <a:lnTo>
                  <a:pt x="16250" y="41818"/>
                </a:lnTo>
                <a:lnTo>
                  <a:pt x="16250" y="41818"/>
                </a:lnTo>
                <a:lnTo>
                  <a:pt x="16250" y="41818"/>
                </a:lnTo>
                <a:lnTo>
                  <a:pt x="16250" y="41818"/>
                </a:lnTo>
                <a:lnTo>
                  <a:pt x="16250" y="41818"/>
                </a:lnTo>
                <a:lnTo>
                  <a:pt x="16250" y="41818"/>
                </a:lnTo>
                <a:lnTo>
                  <a:pt x="16250" y="40000"/>
                </a:lnTo>
                <a:lnTo>
                  <a:pt x="16250" y="40000"/>
                </a:lnTo>
                <a:lnTo>
                  <a:pt x="18750" y="40000"/>
                </a:lnTo>
                <a:lnTo>
                  <a:pt x="18750" y="40000"/>
                </a:lnTo>
                <a:lnTo>
                  <a:pt x="18750" y="40000"/>
                </a:lnTo>
                <a:lnTo>
                  <a:pt x="18750" y="40000"/>
                </a:lnTo>
                <a:lnTo>
                  <a:pt x="18750" y="38181"/>
                </a:lnTo>
                <a:lnTo>
                  <a:pt x="18750" y="38181"/>
                </a:lnTo>
                <a:lnTo>
                  <a:pt x="18750" y="38181"/>
                </a:lnTo>
                <a:lnTo>
                  <a:pt x="18750" y="36363"/>
                </a:lnTo>
                <a:lnTo>
                  <a:pt x="18750" y="36363"/>
                </a:lnTo>
                <a:lnTo>
                  <a:pt x="18750" y="36363"/>
                </a:lnTo>
                <a:lnTo>
                  <a:pt x="18750" y="33636"/>
                </a:lnTo>
                <a:lnTo>
                  <a:pt x="18750" y="33636"/>
                </a:lnTo>
                <a:lnTo>
                  <a:pt x="18750" y="33636"/>
                </a:lnTo>
                <a:lnTo>
                  <a:pt x="18750" y="33636"/>
                </a:lnTo>
                <a:lnTo>
                  <a:pt x="18750" y="31818"/>
                </a:lnTo>
                <a:lnTo>
                  <a:pt x="18750" y="31818"/>
                </a:lnTo>
                <a:lnTo>
                  <a:pt x="18750" y="31818"/>
                </a:lnTo>
                <a:lnTo>
                  <a:pt x="18750" y="31818"/>
                </a:lnTo>
                <a:lnTo>
                  <a:pt x="18750" y="31818"/>
                </a:lnTo>
                <a:lnTo>
                  <a:pt x="18750" y="31818"/>
                </a:lnTo>
                <a:lnTo>
                  <a:pt x="16250" y="31818"/>
                </a:lnTo>
                <a:lnTo>
                  <a:pt x="16250" y="31818"/>
                </a:lnTo>
                <a:lnTo>
                  <a:pt x="16250" y="31818"/>
                </a:lnTo>
                <a:lnTo>
                  <a:pt x="16250" y="30000"/>
                </a:lnTo>
                <a:lnTo>
                  <a:pt x="16250" y="30000"/>
                </a:lnTo>
                <a:lnTo>
                  <a:pt x="16250" y="30000"/>
                </a:lnTo>
                <a:lnTo>
                  <a:pt x="16250" y="30000"/>
                </a:lnTo>
                <a:lnTo>
                  <a:pt x="18750" y="30000"/>
                </a:lnTo>
                <a:lnTo>
                  <a:pt x="18750" y="30000"/>
                </a:lnTo>
                <a:lnTo>
                  <a:pt x="18750" y="30000"/>
                </a:lnTo>
                <a:lnTo>
                  <a:pt x="18750" y="30000"/>
                </a:lnTo>
                <a:lnTo>
                  <a:pt x="18750" y="30000"/>
                </a:lnTo>
                <a:lnTo>
                  <a:pt x="18750" y="30000"/>
                </a:lnTo>
                <a:lnTo>
                  <a:pt x="18750" y="31818"/>
                </a:lnTo>
                <a:lnTo>
                  <a:pt x="21250" y="31818"/>
                </a:lnTo>
                <a:lnTo>
                  <a:pt x="21250" y="30000"/>
                </a:lnTo>
                <a:lnTo>
                  <a:pt x="21250" y="30000"/>
                </a:lnTo>
                <a:lnTo>
                  <a:pt x="21250" y="30000"/>
                </a:lnTo>
                <a:lnTo>
                  <a:pt x="21250" y="30000"/>
                </a:lnTo>
                <a:lnTo>
                  <a:pt x="21250" y="30000"/>
                </a:lnTo>
                <a:lnTo>
                  <a:pt x="21250" y="28181"/>
                </a:lnTo>
                <a:lnTo>
                  <a:pt x="21250" y="28181"/>
                </a:lnTo>
                <a:lnTo>
                  <a:pt x="18750" y="28181"/>
                </a:lnTo>
                <a:lnTo>
                  <a:pt x="18750" y="28181"/>
                </a:lnTo>
                <a:lnTo>
                  <a:pt x="18750" y="28181"/>
                </a:lnTo>
                <a:lnTo>
                  <a:pt x="18750" y="26363"/>
                </a:lnTo>
                <a:lnTo>
                  <a:pt x="18750" y="26363"/>
                </a:lnTo>
                <a:lnTo>
                  <a:pt x="18750" y="26363"/>
                </a:lnTo>
                <a:lnTo>
                  <a:pt x="21250" y="26363"/>
                </a:lnTo>
                <a:lnTo>
                  <a:pt x="21250" y="26363"/>
                </a:lnTo>
                <a:lnTo>
                  <a:pt x="21250" y="23636"/>
                </a:lnTo>
                <a:lnTo>
                  <a:pt x="21250" y="23636"/>
                </a:lnTo>
                <a:lnTo>
                  <a:pt x="21250" y="23636"/>
                </a:lnTo>
                <a:lnTo>
                  <a:pt x="21250" y="21818"/>
                </a:lnTo>
                <a:lnTo>
                  <a:pt x="21250" y="21818"/>
                </a:lnTo>
                <a:lnTo>
                  <a:pt x="21250" y="21818"/>
                </a:lnTo>
                <a:lnTo>
                  <a:pt x="21250" y="21818"/>
                </a:lnTo>
                <a:lnTo>
                  <a:pt x="21250" y="21818"/>
                </a:lnTo>
                <a:lnTo>
                  <a:pt x="21250" y="21818"/>
                </a:lnTo>
                <a:lnTo>
                  <a:pt x="21250" y="21818"/>
                </a:lnTo>
                <a:lnTo>
                  <a:pt x="21250" y="21818"/>
                </a:lnTo>
                <a:lnTo>
                  <a:pt x="23750" y="21818"/>
                </a:lnTo>
                <a:lnTo>
                  <a:pt x="23750" y="21818"/>
                </a:lnTo>
                <a:lnTo>
                  <a:pt x="23750" y="21818"/>
                </a:lnTo>
                <a:lnTo>
                  <a:pt x="23750" y="20000"/>
                </a:lnTo>
                <a:lnTo>
                  <a:pt x="23750" y="20000"/>
                </a:lnTo>
                <a:lnTo>
                  <a:pt x="23750" y="20000"/>
                </a:lnTo>
                <a:lnTo>
                  <a:pt x="23750" y="18181"/>
                </a:lnTo>
                <a:lnTo>
                  <a:pt x="23750" y="18181"/>
                </a:lnTo>
                <a:lnTo>
                  <a:pt x="23750" y="18181"/>
                </a:lnTo>
                <a:lnTo>
                  <a:pt x="23750" y="18181"/>
                </a:lnTo>
                <a:lnTo>
                  <a:pt x="23750" y="18181"/>
                </a:lnTo>
                <a:lnTo>
                  <a:pt x="23750" y="18181"/>
                </a:lnTo>
                <a:lnTo>
                  <a:pt x="27500" y="18181"/>
                </a:lnTo>
                <a:lnTo>
                  <a:pt x="27500" y="18181"/>
                </a:lnTo>
                <a:lnTo>
                  <a:pt x="27500" y="18181"/>
                </a:lnTo>
                <a:lnTo>
                  <a:pt x="27500" y="18181"/>
                </a:lnTo>
                <a:lnTo>
                  <a:pt x="27500" y="16363"/>
                </a:lnTo>
                <a:lnTo>
                  <a:pt x="27500" y="16363"/>
                </a:lnTo>
                <a:lnTo>
                  <a:pt x="27500" y="16363"/>
                </a:lnTo>
                <a:lnTo>
                  <a:pt x="27500" y="13636"/>
                </a:lnTo>
                <a:lnTo>
                  <a:pt x="27500" y="13636"/>
                </a:lnTo>
                <a:lnTo>
                  <a:pt x="30000" y="13636"/>
                </a:lnTo>
                <a:lnTo>
                  <a:pt x="30000" y="13636"/>
                </a:lnTo>
                <a:lnTo>
                  <a:pt x="30000" y="13636"/>
                </a:lnTo>
                <a:lnTo>
                  <a:pt x="30000" y="13636"/>
                </a:lnTo>
                <a:lnTo>
                  <a:pt x="30000" y="11818"/>
                </a:lnTo>
                <a:lnTo>
                  <a:pt x="30000" y="11818"/>
                </a:lnTo>
                <a:lnTo>
                  <a:pt x="32500" y="11818"/>
                </a:lnTo>
                <a:lnTo>
                  <a:pt x="32500" y="13636"/>
                </a:lnTo>
                <a:lnTo>
                  <a:pt x="32500" y="13636"/>
                </a:lnTo>
                <a:lnTo>
                  <a:pt x="32500" y="13636"/>
                </a:lnTo>
                <a:lnTo>
                  <a:pt x="30000" y="13636"/>
                </a:lnTo>
                <a:lnTo>
                  <a:pt x="30000" y="16363"/>
                </a:lnTo>
                <a:lnTo>
                  <a:pt x="30000" y="16363"/>
                </a:lnTo>
                <a:lnTo>
                  <a:pt x="32500" y="16363"/>
                </a:lnTo>
                <a:lnTo>
                  <a:pt x="32500" y="16363"/>
                </a:lnTo>
                <a:lnTo>
                  <a:pt x="32500" y="18181"/>
                </a:lnTo>
                <a:lnTo>
                  <a:pt x="32500" y="18181"/>
                </a:lnTo>
                <a:lnTo>
                  <a:pt x="32500" y="16363"/>
                </a:lnTo>
                <a:lnTo>
                  <a:pt x="32500" y="16363"/>
                </a:lnTo>
                <a:lnTo>
                  <a:pt x="32500" y="16363"/>
                </a:lnTo>
                <a:lnTo>
                  <a:pt x="32500" y="18181"/>
                </a:lnTo>
                <a:lnTo>
                  <a:pt x="35000" y="18181"/>
                </a:lnTo>
                <a:lnTo>
                  <a:pt x="35000" y="16363"/>
                </a:lnTo>
                <a:lnTo>
                  <a:pt x="35000" y="16363"/>
                </a:lnTo>
                <a:lnTo>
                  <a:pt x="35000" y="16363"/>
                </a:lnTo>
                <a:lnTo>
                  <a:pt x="35000" y="16363"/>
                </a:lnTo>
                <a:lnTo>
                  <a:pt x="35000" y="13636"/>
                </a:lnTo>
                <a:lnTo>
                  <a:pt x="35000" y="13636"/>
                </a:lnTo>
                <a:lnTo>
                  <a:pt x="35000" y="13636"/>
                </a:lnTo>
                <a:lnTo>
                  <a:pt x="35000" y="13636"/>
                </a:lnTo>
                <a:lnTo>
                  <a:pt x="35000" y="13636"/>
                </a:lnTo>
                <a:lnTo>
                  <a:pt x="35000" y="13636"/>
                </a:lnTo>
                <a:lnTo>
                  <a:pt x="35000" y="11818"/>
                </a:lnTo>
                <a:lnTo>
                  <a:pt x="35000" y="11818"/>
                </a:lnTo>
                <a:lnTo>
                  <a:pt x="35000" y="11818"/>
                </a:lnTo>
                <a:lnTo>
                  <a:pt x="37500" y="11818"/>
                </a:lnTo>
                <a:lnTo>
                  <a:pt x="37500" y="13636"/>
                </a:lnTo>
                <a:lnTo>
                  <a:pt x="37500" y="13636"/>
                </a:lnTo>
                <a:lnTo>
                  <a:pt x="37500" y="11818"/>
                </a:lnTo>
                <a:lnTo>
                  <a:pt x="37500" y="11818"/>
                </a:lnTo>
                <a:lnTo>
                  <a:pt x="37500" y="11818"/>
                </a:lnTo>
                <a:lnTo>
                  <a:pt x="37500" y="11818"/>
                </a:lnTo>
                <a:lnTo>
                  <a:pt x="37500" y="11818"/>
                </a:lnTo>
                <a:lnTo>
                  <a:pt x="37500" y="10000"/>
                </a:lnTo>
                <a:lnTo>
                  <a:pt x="37500" y="10000"/>
                </a:lnTo>
                <a:lnTo>
                  <a:pt x="37500" y="10000"/>
                </a:lnTo>
                <a:lnTo>
                  <a:pt x="37500" y="10000"/>
                </a:lnTo>
                <a:lnTo>
                  <a:pt x="37500" y="10000"/>
                </a:lnTo>
                <a:lnTo>
                  <a:pt x="37500" y="10000"/>
                </a:lnTo>
                <a:lnTo>
                  <a:pt x="37500" y="8181"/>
                </a:lnTo>
                <a:lnTo>
                  <a:pt x="41250" y="8181"/>
                </a:lnTo>
                <a:lnTo>
                  <a:pt x="41250" y="8181"/>
                </a:lnTo>
                <a:lnTo>
                  <a:pt x="41250" y="8181"/>
                </a:lnTo>
                <a:lnTo>
                  <a:pt x="41250" y="8181"/>
                </a:lnTo>
                <a:lnTo>
                  <a:pt x="43750" y="8181"/>
                </a:lnTo>
                <a:lnTo>
                  <a:pt x="43750" y="8181"/>
                </a:lnTo>
                <a:lnTo>
                  <a:pt x="43750" y="10000"/>
                </a:lnTo>
                <a:lnTo>
                  <a:pt x="43750" y="10000"/>
                </a:lnTo>
                <a:lnTo>
                  <a:pt x="46250" y="10000"/>
                </a:lnTo>
                <a:lnTo>
                  <a:pt x="46250" y="10000"/>
                </a:lnTo>
                <a:lnTo>
                  <a:pt x="46250" y="10000"/>
                </a:lnTo>
                <a:lnTo>
                  <a:pt x="46250" y="10000"/>
                </a:lnTo>
                <a:lnTo>
                  <a:pt x="46250" y="10000"/>
                </a:lnTo>
                <a:lnTo>
                  <a:pt x="46250" y="10000"/>
                </a:lnTo>
                <a:lnTo>
                  <a:pt x="46250" y="10000"/>
                </a:lnTo>
                <a:lnTo>
                  <a:pt x="48750" y="10000"/>
                </a:lnTo>
                <a:lnTo>
                  <a:pt x="48750" y="10000"/>
                </a:lnTo>
                <a:lnTo>
                  <a:pt x="48750" y="10000"/>
                </a:lnTo>
                <a:lnTo>
                  <a:pt x="48750" y="10000"/>
                </a:lnTo>
                <a:lnTo>
                  <a:pt x="48750" y="10000"/>
                </a:lnTo>
                <a:lnTo>
                  <a:pt x="51250" y="10000"/>
                </a:lnTo>
                <a:lnTo>
                  <a:pt x="51250" y="10000"/>
                </a:lnTo>
                <a:lnTo>
                  <a:pt x="51250" y="10000"/>
                </a:lnTo>
                <a:lnTo>
                  <a:pt x="48750" y="10000"/>
                </a:lnTo>
                <a:lnTo>
                  <a:pt x="48750" y="11818"/>
                </a:lnTo>
                <a:lnTo>
                  <a:pt x="48750" y="11818"/>
                </a:lnTo>
                <a:lnTo>
                  <a:pt x="51250" y="11818"/>
                </a:lnTo>
                <a:lnTo>
                  <a:pt x="51250" y="11818"/>
                </a:lnTo>
                <a:lnTo>
                  <a:pt x="51250" y="11818"/>
                </a:lnTo>
                <a:lnTo>
                  <a:pt x="51250" y="11818"/>
                </a:lnTo>
                <a:lnTo>
                  <a:pt x="51250" y="11818"/>
                </a:lnTo>
                <a:lnTo>
                  <a:pt x="55000" y="11818"/>
                </a:lnTo>
                <a:lnTo>
                  <a:pt x="55000" y="11818"/>
                </a:lnTo>
                <a:lnTo>
                  <a:pt x="55000" y="11818"/>
                </a:lnTo>
                <a:lnTo>
                  <a:pt x="55000" y="11818"/>
                </a:lnTo>
                <a:lnTo>
                  <a:pt x="55000" y="11818"/>
                </a:lnTo>
                <a:lnTo>
                  <a:pt x="57500" y="11818"/>
                </a:lnTo>
                <a:lnTo>
                  <a:pt x="57500" y="11818"/>
                </a:lnTo>
                <a:lnTo>
                  <a:pt x="57500" y="11818"/>
                </a:lnTo>
                <a:lnTo>
                  <a:pt x="57500" y="11818"/>
                </a:lnTo>
                <a:lnTo>
                  <a:pt x="57500" y="11818"/>
                </a:lnTo>
                <a:lnTo>
                  <a:pt x="57500" y="11818"/>
                </a:lnTo>
                <a:lnTo>
                  <a:pt x="57500" y="11818"/>
                </a:lnTo>
                <a:lnTo>
                  <a:pt x="57500" y="11818"/>
                </a:lnTo>
                <a:lnTo>
                  <a:pt x="60000" y="11818"/>
                </a:lnTo>
                <a:lnTo>
                  <a:pt x="60000" y="11818"/>
                </a:lnTo>
                <a:lnTo>
                  <a:pt x="60000" y="11818"/>
                </a:lnTo>
                <a:lnTo>
                  <a:pt x="60000" y="11818"/>
                </a:lnTo>
                <a:lnTo>
                  <a:pt x="60000" y="11818"/>
                </a:lnTo>
                <a:lnTo>
                  <a:pt x="62500" y="11818"/>
                </a:lnTo>
                <a:lnTo>
                  <a:pt x="62500" y="11818"/>
                </a:lnTo>
                <a:lnTo>
                  <a:pt x="62500" y="11818"/>
                </a:lnTo>
                <a:lnTo>
                  <a:pt x="62500" y="11818"/>
                </a:lnTo>
                <a:lnTo>
                  <a:pt x="62500" y="11818"/>
                </a:lnTo>
                <a:lnTo>
                  <a:pt x="62500" y="13636"/>
                </a:lnTo>
                <a:lnTo>
                  <a:pt x="65000" y="13636"/>
                </a:lnTo>
                <a:lnTo>
                  <a:pt x="65000" y="13636"/>
                </a:lnTo>
                <a:lnTo>
                  <a:pt x="65000" y="13636"/>
                </a:lnTo>
                <a:lnTo>
                  <a:pt x="65000" y="11818"/>
                </a:lnTo>
                <a:lnTo>
                  <a:pt x="65000" y="11818"/>
                </a:lnTo>
                <a:lnTo>
                  <a:pt x="65000" y="13636"/>
                </a:lnTo>
                <a:lnTo>
                  <a:pt x="68750" y="13636"/>
                </a:lnTo>
                <a:lnTo>
                  <a:pt x="68750" y="13636"/>
                </a:lnTo>
                <a:lnTo>
                  <a:pt x="68750" y="13636"/>
                </a:lnTo>
                <a:lnTo>
                  <a:pt x="68750" y="13636"/>
                </a:lnTo>
                <a:lnTo>
                  <a:pt x="71250" y="13636"/>
                </a:lnTo>
                <a:lnTo>
                  <a:pt x="71250" y="13636"/>
                </a:lnTo>
                <a:lnTo>
                  <a:pt x="71250" y="13636"/>
                </a:lnTo>
                <a:lnTo>
                  <a:pt x="71250" y="13636"/>
                </a:lnTo>
                <a:lnTo>
                  <a:pt x="71250" y="13636"/>
                </a:lnTo>
                <a:lnTo>
                  <a:pt x="73750" y="13636"/>
                </a:lnTo>
                <a:lnTo>
                  <a:pt x="73750" y="13636"/>
                </a:lnTo>
                <a:lnTo>
                  <a:pt x="73750" y="13636"/>
                </a:lnTo>
                <a:lnTo>
                  <a:pt x="73750" y="16363"/>
                </a:lnTo>
                <a:lnTo>
                  <a:pt x="73750" y="16363"/>
                </a:lnTo>
                <a:lnTo>
                  <a:pt x="73750" y="16363"/>
                </a:lnTo>
                <a:lnTo>
                  <a:pt x="73750" y="16363"/>
                </a:lnTo>
                <a:lnTo>
                  <a:pt x="76250" y="16363"/>
                </a:lnTo>
                <a:lnTo>
                  <a:pt x="76250" y="16363"/>
                </a:lnTo>
                <a:lnTo>
                  <a:pt x="76250" y="13636"/>
                </a:lnTo>
                <a:lnTo>
                  <a:pt x="76250" y="13636"/>
                </a:lnTo>
                <a:lnTo>
                  <a:pt x="76250" y="13636"/>
                </a:lnTo>
                <a:lnTo>
                  <a:pt x="78750" y="13636"/>
                </a:lnTo>
                <a:lnTo>
                  <a:pt x="78750" y="13636"/>
                </a:lnTo>
                <a:lnTo>
                  <a:pt x="78750" y="13636"/>
                </a:lnTo>
                <a:lnTo>
                  <a:pt x="78750" y="13636"/>
                </a:lnTo>
                <a:lnTo>
                  <a:pt x="78750" y="13636"/>
                </a:lnTo>
                <a:lnTo>
                  <a:pt x="82500" y="13636"/>
                </a:lnTo>
                <a:lnTo>
                  <a:pt x="82500" y="13636"/>
                </a:lnTo>
                <a:lnTo>
                  <a:pt x="82500" y="13636"/>
                </a:lnTo>
                <a:lnTo>
                  <a:pt x="82500" y="13636"/>
                </a:lnTo>
                <a:lnTo>
                  <a:pt x="82500" y="13636"/>
                </a:lnTo>
                <a:lnTo>
                  <a:pt x="82500" y="13636"/>
                </a:lnTo>
                <a:lnTo>
                  <a:pt x="82500" y="16363"/>
                </a:lnTo>
                <a:lnTo>
                  <a:pt x="85000" y="16363"/>
                </a:lnTo>
                <a:lnTo>
                  <a:pt x="85000" y="13636"/>
                </a:lnTo>
                <a:lnTo>
                  <a:pt x="85000" y="13636"/>
                </a:lnTo>
                <a:lnTo>
                  <a:pt x="85000" y="13636"/>
                </a:lnTo>
                <a:lnTo>
                  <a:pt x="85000" y="16363"/>
                </a:lnTo>
                <a:lnTo>
                  <a:pt x="87500" y="16363"/>
                </a:lnTo>
                <a:lnTo>
                  <a:pt x="87500" y="16363"/>
                </a:lnTo>
                <a:lnTo>
                  <a:pt x="87500" y="16363"/>
                </a:lnTo>
                <a:lnTo>
                  <a:pt x="87500" y="16363"/>
                </a:lnTo>
                <a:lnTo>
                  <a:pt x="90000" y="16363"/>
                </a:lnTo>
                <a:lnTo>
                  <a:pt x="90000" y="16363"/>
                </a:lnTo>
                <a:lnTo>
                  <a:pt x="90000" y="16363"/>
                </a:lnTo>
                <a:lnTo>
                  <a:pt x="90000" y="16363"/>
                </a:lnTo>
                <a:lnTo>
                  <a:pt x="92500" y="16363"/>
                </a:lnTo>
                <a:lnTo>
                  <a:pt x="92500" y="16363"/>
                </a:lnTo>
                <a:lnTo>
                  <a:pt x="92500" y="16363"/>
                </a:lnTo>
                <a:lnTo>
                  <a:pt x="92500" y="16363"/>
                </a:lnTo>
                <a:lnTo>
                  <a:pt x="96250" y="16363"/>
                </a:lnTo>
                <a:lnTo>
                  <a:pt x="96250" y="16363"/>
                </a:lnTo>
                <a:lnTo>
                  <a:pt x="96250" y="16363"/>
                </a:lnTo>
                <a:lnTo>
                  <a:pt x="96250" y="16363"/>
                </a:lnTo>
                <a:lnTo>
                  <a:pt x="96250" y="16363"/>
                </a:lnTo>
                <a:lnTo>
                  <a:pt x="96250" y="13636"/>
                </a:lnTo>
                <a:lnTo>
                  <a:pt x="98750" y="13636"/>
                </a:lnTo>
                <a:lnTo>
                  <a:pt x="98750" y="13636"/>
                </a:lnTo>
                <a:lnTo>
                  <a:pt x="98750" y="13636"/>
                </a:lnTo>
                <a:lnTo>
                  <a:pt x="98750" y="13636"/>
                </a:lnTo>
                <a:lnTo>
                  <a:pt x="98750" y="13636"/>
                </a:lnTo>
                <a:lnTo>
                  <a:pt x="98750" y="13636"/>
                </a:lnTo>
                <a:lnTo>
                  <a:pt x="101250" y="13636"/>
                </a:lnTo>
                <a:lnTo>
                  <a:pt x="101250" y="13636"/>
                </a:lnTo>
                <a:lnTo>
                  <a:pt x="101250" y="11818"/>
                </a:lnTo>
                <a:lnTo>
                  <a:pt x="101250" y="11818"/>
                </a:lnTo>
                <a:lnTo>
                  <a:pt x="101250" y="11818"/>
                </a:lnTo>
                <a:lnTo>
                  <a:pt x="101250" y="11818"/>
                </a:lnTo>
                <a:lnTo>
                  <a:pt x="101250" y="11818"/>
                </a:lnTo>
                <a:lnTo>
                  <a:pt x="103750" y="11818"/>
                </a:lnTo>
                <a:lnTo>
                  <a:pt x="103750" y="11818"/>
                </a:lnTo>
                <a:lnTo>
                  <a:pt x="103750" y="11818"/>
                </a:lnTo>
                <a:lnTo>
                  <a:pt x="103750" y="11818"/>
                </a:lnTo>
                <a:lnTo>
                  <a:pt x="103750" y="10000"/>
                </a:lnTo>
                <a:lnTo>
                  <a:pt x="103750" y="10000"/>
                </a:lnTo>
                <a:lnTo>
                  <a:pt x="103750" y="10000"/>
                </a:lnTo>
                <a:lnTo>
                  <a:pt x="103750" y="8181"/>
                </a:lnTo>
                <a:lnTo>
                  <a:pt x="106250" y="8181"/>
                </a:lnTo>
                <a:lnTo>
                  <a:pt x="106250" y="8181"/>
                </a:lnTo>
                <a:lnTo>
                  <a:pt x="106250" y="8181"/>
                </a:lnTo>
                <a:lnTo>
                  <a:pt x="106250" y="8181"/>
                </a:lnTo>
                <a:lnTo>
                  <a:pt x="106250" y="8181"/>
                </a:lnTo>
                <a:lnTo>
                  <a:pt x="106250" y="8181"/>
                </a:lnTo>
                <a:lnTo>
                  <a:pt x="110000" y="8181"/>
                </a:lnTo>
                <a:lnTo>
                  <a:pt x="110000" y="8181"/>
                </a:lnTo>
                <a:lnTo>
                  <a:pt x="110000" y="6363"/>
                </a:lnTo>
                <a:lnTo>
                  <a:pt x="110000" y="6363"/>
                </a:lnTo>
                <a:lnTo>
                  <a:pt x="110000" y="6363"/>
                </a:lnTo>
                <a:lnTo>
                  <a:pt x="110000" y="6363"/>
                </a:lnTo>
                <a:lnTo>
                  <a:pt x="110000" y="6363"/>
                </a:lnTo>
                <a:lnTo>
                  <a:pt x="110000" y="6363"/>
                </a:lnTo>
                <a:lnTo>
                  <a:pt x="106250" y="6363"/>
                </a:lnTo>
                <a:lnTo>
                  <a:pt x="106250" y="3636"/>
                </a:lnTo>
                <a:lnTo>
                  <a:pt x="106250" y="3636"/>
                </a:lnTo>
                <a:lnTo>
                  <a:pt x="110000" y="3636"/>
                </a:lnTo>
                <a:lnTo>
                  <a:pt x="110000" y="3636"/>
                </a:lnTo>
                <a:lnTo>
                  <a:pt x="110000" y="1818"/>
                </a:lnTo>
                <a:lnTo>
                  <a:pt x="110000" y="1818"/>
                </a:lnTo>
                <a:lnTo>
                  <a:pt x="110000" y="1818"/>
                </a:lnTo>
                <a:lnTo>
                  <a:pt x="110000" y="1818"/>
                </a:lnTo>
                <a:lnTo>
                  <a:pt x="110000" y="1818"/>
                </a:lnTo>
                <a:lnTo>
                  <a:pt x="112500" y="1818"/>
                </a:lnTo>
                <a:lnTo>
                  <a:pt x="112500" y="1818"/>
                </a:lnTo>
                <a:lnTo>
                  <a:pt x="112500" y="1818"/>
                </a:lnTo>
                <a:lnTo>
                  <a:pt x="110000" y="1818"/>
                </a:lnTo>
                <a:lnTo>
                  <a:pt x="110000" y="3636"/>
                </a:lnTo>
                <a:lnTo>
                  <a:pt x="110000" y="3636"/>
                </a:lnTo>
                <a:lnTo>
                  <a:pt x="112500" y="3636"/>
                </a:lnTo>
                <a:lnTo>
                  <a:pt x="112500" y="3636"/>
                </a:lnTo>
                <a:lnTo>
                  <a:pt x="112500" y="3636"/>
                </a:lnTo>
                <a:lnTo>
                  <a:pt x="112500" y="3636"/>
                </a:lnTo>
                <a:lnTo>
                  <a:pt x="112500" y="1818"/>
                </a:lnTo>
                <a:lnTo>
                  <a:pt x="112500" y="1818"/>
                </a:lnTo>
                <a:lnTo>
                  <a:pt x="112500" y="1818"/>
                </a:lnTo>
                <a:lnTo>
                  <a:pt x="115000" y="1818"/>
                </a:lnTo>
                <a:lnTo>
                  <a:pt x="115000" y="1818"/>
                </a:lnTo>
                <a:lnTo>
                  <a:pt x="115000" y="1818"/>
                </a:lnTo>
                <a:lnTo>
                  <a:pt x="115000" y="0"/>
                </a:lnTo>
                <a:lnTo>
                  <a:pt x="115000" y="0"/>
                </a:lnTo>
                <a:lnTo>
                  <a:pt x="115000" y="0"/>
                </a:lnTo>
                <a:lnTo>
                  <a:pt x="115000" y="0"/>
                </a:lnTo>
                <a:lnTo>
                  <a:pt x="115000" y="0"/>
                </a:lnTo>
                <a:lnTo>
                  <a:pt x="117500" y="0"/>
                </a:lnTo>
                <a:lnTo>
                  <a:pt x="117500" y="1818"/>
                </a:lnTo>
                <a:lnTo>
                  <a:pt x="117500" y="1818"/>
                </a:lnTo>
                <a:lnTo>
                  <a:pt x="117500" y="1818"/>
                </a:lnTo>
                <a:lnTo>
                  <a:pt x="117500" y="1818"/>
                </a:lnTo>
                <a:lnTo>
                  <a:pt x="117500" y="1818"/>
                </a:lnTo>
                <a:lnTo>
                  <a:pt x="117500" y="3636"/>
                </a:lnTo>
                <a:lnTo>
                  <a:pt x="117500" y="3636"/>
                </a:lnTo>
                <a:lnTo>
                  <a:pt x="117500" y="3636"/>
                </a:lnTo>
                <a:lnTo>
                  <a:pt x="117500" y="3636"/>
                </a:lnTo>
                <a:lnTo>
                  <a:pt x="117500" y="3636"/>
                </a:lnTo>
                <a:lnTo>
                  <a:pt x="117500" y="6363"/>
                </a:lnTo>
                <a:lnTo>
                  <a:pt x="117500" y="6363"/>
                </a:lnTo>
                <a:lnTo>
                  <a:pt x="117500" y="6363"/>
                </a:lnTo>
                <a:lnTo>
                  <a:pt x="120000" y="6363"/>
                </a:lnTo>
                <a:lnTo>
                  <a:pt x="120000" y="6363"/>
                </a:lnTo>
                <a:lnTo>
                  <a:pt x="120000" y="6363"/>
                </a:lnTo>
                <a:lnTo>
                  <a:pt x="120000" y="6363"/>
                </a:lnTo>
                <a:lnTo>
                  <a:pt x="120000" y="6363"/>
                </a:lnTo>
                <a:lnTo>
                  <a:pt x="120000" y="8181"/>
                </a:lnTo>
                <a:lnTo>
                  <a:pt x="120000" y="8181"/>
                </a:lnTo>
                <a:lnTo>
                  <a:pt x="120000" y="8181"/>
                </a:lnTo>
                <a:lnTo>
                  <a:pt x="117500" y="8181"/>
                </a:lnTo>
                <a:lnTo>
                  <a:pt x="117500" y="8181"/>
                </a:lnTo>
                <a:lnTo>
                  <a:pt x="117500" y="8181"/>
                </a:lnTo>
                <a:lnTo>
                  <a:pt x="115000" y="8181"/>
                </a:lnTo>
                <a:lnTo>
                  <a:pt x="115000" y="10000"/>
                </a:lnTo>
                <a:lnTo>
                  <a:pt x="115000" y="10000"/>
                </a:lnTo>
                <a:lnTo>
                  <a:pt x="115000" y="10000"/>
                </a:lnTo>
                <a:lnTo>
                  <a:pt x="115000" y="10000"/>
                </a:lnTo>
                <a:lnTo>
                  <a:pt x="115000" y="11818"/>
                </a:lnTo>
                <a:lnTo>
                  <a:pt x="115000" y="11818"/>
                </a:lnTo>
                <a:lnTo>
                  <a:pt x="115000" y="11818"/>
                </a:lnTo>
                <a:lnTo>
                  <a:pt x="115000" y="11818"/>
                </a:lnTo>
                <a:lnTo>
                  <a:pt x="115000" y="11818"/>
                </a:lnTo>
                <a:lnTo>
                  <a:pt x="115000" y="11818"/>
                </a:lnTo>
                <a:lnTo>
                  <a:pt x="115000" y="13636"/>
                </a:lnTo>
                <a:lnTo>
                  <a:pt x="112500" y="13636"/>
                </a:lnTo>
                <a:lnTo>
                  <a:pt x="112500" y="13636"/>
                </a:lnTo>
                <a:lnTo>
                  <a:pt x="112500" y="13636"/>
                </a:lnTo>
                <a:lnTo>
                  <a:pt x="112500" y="16363"/>
                </a:lnTo>
                <a:lnTo>
                  <a:pt x="112500" y="16363"/>
                </a:lnTo>
                <a:lnTo>
                  <a:pt x="112500" y="16363"/>
                </a:lnTo>
                <a:lnTo>
                  <a:pt x="112500" y="13636"/>
                </a:lnTo>
                <a:lnTo>
                  <a:pt x="112500" y="13636"/>
                </a:lnTo>
                <a:lnTo>
                  <a:pt x="112500" y="16363"/>
                </a:lnTo>
                <a:lnTo>
                  <a:pt x="112500" y="16363"/>
                </a:lnTo>
                <a:lnTo>
                  <a:pt x="110000" y="16363"/>
                </a:lnTo>
                <a:lnTo>
                  <a:pt x="110000" y="16363"/>
                </a:lnTo>
                <a:lnTo>
                  <a:pt x="110000" y="16363"/>
                </a:lnTo>
                <a:lnTo>
                  <a:pt x="110000" y="16363"/>
                </a:lnTo>
                <a:lnTo>
                  <a:pt x="110000" y="18181"/>
                </a:lnTo>
                <a:lnTo>
                  <a:pt x="106250" y="18181"/>
                </a:lnTo>
                <a:lnTo>
                  <a:pt x="106250" y="18181"/>
                </a:lnTo>
                <a:lnTo>
                  <a:pt x="106250" y="18181"/>
                </a:lnTo>
                <a:lnTo>
                  <a:pt x="106250" y="20000"/>
                </a:lnTo>
                <a:lnTo>
                  <a:pt x="106250" y="20000"/>
                </a:lnTo>
                <a:lnTo>
                  <a:pt x="106250" y="20000"/>
                </a:lnTo>
                <a:lnTo>
                  <a:pt x="106250" y="20000"/>
                </a:lnTo>
                <a:lnTo>
                  <a:pt x="106250" y="20000"/>
                </a:lnTo>
                <a:lnTo>
                  <a:pt x="106250" y="21818"/>
                </a:lnTo>
                <a:lnTo>
                  <a:pt x="106250" y="21818"/>
                </a:lnTo>
                <a:lnTo>
                  <a:pt x="106250" y="21818"/>
                </a:lnTo>
                <a:lnTo>
                  <a:pt x="106250" y="21818"/>
                </a:lnTo>
                <a:lnTo>
                  <a:pt x="103750" y="21818"/>
                </a:lnTo>
                <a:lnTo>
                  <a:pt x="103750" y="23636"/>
                </a:lnTo>
                <a:lnTo>
                  <a:pt x="103750" y="23636"/>
                </a:lnTo>
                <a:lnTo>
                  <a:pt x="103750" y="23636"/>
                </a:lnTo>
                <a:lnTo>
                  <a:pt x="103750" y="23636"/>
                </a:lnTo>
                <a:lnTo>
                  <a:pt x="103750" y="23636"/>
                </a:lnTo>
                <a:lnTo>
                  <a:pt x="101250" y="23636"/>
                </a:lnTo>
                <a:lnTo>
                  <a:pt x="101250" y="23636"/>
                </a:lnTo>
                <a:lnTo>
                  <a:pt x="101250" y="23636"/>
                </a:lnTo>
                <a:lnTo>
                  <a:pt x="98750" y="23636"/>
                </a:lnTo>
                <a:lnTo>
                  <a:pt x="98750" y="23636"/>
                </a:lnTo>
                <a:lnTo>
                  <a:pt x="98750" y="23636"/>
                </a:lnTo>
                <a:lnTo>
                  <a:pt x="98750" y="23636"/>
                </a:lnTo>
                <a:lnTo>
                  <a:pt x="98750" y="23636"/>
                </a:lnTo>
                <a:lnTo>
                  <a:pt x="96250" y="23636"/>
                </a:lnTo>
                <a:lnTo>
                  <a:pt x="96250" y="23636"/>
                </a:lnTo>
                <a:lnTo>
                  <a:pt x="96250" y="23636"/>
                </a:lnTo>
                <a:lnTo>
                  <a:pt x="96250" y="23636"/>
                </a:lnTo>
                <a:lnTo>
                  <a:pt x="96250" y="26363"/>
                </a:lnTo>
                <a:lnTo>
                  <a:pt x="92500" y="26363"/>
                </a:lnTo>
                <a:lnTo>
                  <a:pt x="92500" y="26363"/>
                </a:lnTo>
                <a:lnTo>
                  <a:pt x="92500" y="26363"/>
                </a:lnTo>
                <a:lnTo>
                  <a:pt x="90000" y="26363"/>
                </a:lnTo>
                <a:lnTo>
                  <a:pt x="90000" y="26363"/>
                </a:lnTo>
                <a:lnTo>
                  <a:pt x="90000" y="26363"/>
                </a:lnTo>
                <a:lnTo>
                  <a:pt x="90000" y="26363"/>
                </a:lnTo>
                <a:lnTo>
                  <a:pt x="87500" y="26363"/>
                </a:lnTo>
                <a:lnTo>
                  <a:pt x="87500" y="26363"/>
                </a:lnTo>
                <a:lnTo>
                  <a:pt x="87500" y="26363"/>
                </a:lnTo>
                <a:lnTo>
                  <a:pt x="87500" y="26363"/>
                </a:lnTo>
                <a:lnTo>
                  <a:pt x="85000" y="26363"/>
                </a:lnTo>
                <a:lnTo>
                  <a:pt x="85000" y="26363"/>
                </a:lnTo>
                <a:lnTo>
                  <a:pt x="85000" y="26363"/>
                </a:lnTo>
                <a:lnTo>
                  <a:pt x="82500" y="26363"/>
                </a:lnTo>
                <a:lnTo>
                  <a:pt x="82500" y="26363"/>
                </a:lnTo>
                <a:lnTo>
                  <a:pt x="82500" y="23636"/>
                </a:lnTo>
                <a:lnTo>
                  <a:pt x="82500" y="23636"/>
                </a:lnTo>
                <a:lnTo>
                  <a:pt x="82500" y="23636"/>
                </a:lnTo>
                <a:lnTo>
                  <a:pt x="82500" y="23636"/>
                </a:lnTo>
                <a:lnTo>
                  <a:pt x="78750" y="23636"/>
                </a:lnTo>
                <a:lnTo>
                  <a:pt x="78750" y="23636"/>
                </a:lnTo>
                <a:lnTo>
                  <a:pt x="78750" y="23636"/>
                </a:lnTo>
                <a:lnTo>
                  <a:pt x="78750" y="23636"/>
                </a:lnTo>
                <a:lnTo>
                  <a:pt x="78750" y="23636"/>
                </a:lnTo>
                <a:lnTo>
                  <a:pt x="78750" y="21818"/>
                </a:lnTo>
                <a:lnTo>
                  <a:pt x="76250" y="21818"/>
                </a:lnTo>
                <a:lnTo>
                  <a:pt x="76250" y="21818"/>
                </a:lnTo>
                <a:lnTo>
                  <a:pt x="76250" y="21818"/>
                </a:lnTo>
                <a:lnTo>
                  <a:pt x="73750" y="21818"/>
                </a:lnTo>
                <a:lnTo>
                  <a:pt x="73750" y="21818"/>
                </a:lnTo>
                <a:lnTo>
                  <a:pt x="73750" y="21818"/>
                </a:lnTo>
                <a:lnTo>
                  <a:pt x="73750" y="21818"/>
                </a:lnTo>
                <a:lnTo>
                  <a:pt x="71250" y="21818"/>
                </a:lnTo>
                <a:lnTo>
                  <a:pt x="71250" y="21818"/>
                </a:lnTo>
                <a:lnTo>
                  <a:pt x="71250" y="21818"/>
                </a:lnTo>
                <a:lnTo>
                  <a:pt x="71250" y="21818"/>
                </a:lnTo>
                <a:lnTo>
                  <a:pt x="68750" y="21818"/>
                </a:lnTo>
                <a:lnTo>
                  <a:pt x="68750" y="21818"/>
                </a:lnTo>
                <a:lnTo>
                  <a:pt x="68750" y="21818"/>
                </a:lnTo>
                <a:lnTo>
                  <a:pt x="68750" y="21818"/>
                </a:lnTo>
                <a:lnTo>
                  <a:pt x="65000" y="21818"/>
                </a:lnTo>
                <a:lnTo>
                  <a:pt x="65000" y="21818"/>
                </a:lnTo>
                <a:lnTo>
                  <a:pt x="65000" y="23636"/>
                </a:lnTo>
                <a:lnTo>
                  <a:pt x="65000" y="23636"/>
                </a:lnTo>
                <a:lnTo>
                  <a:pt x="65000" y="21818"/>
                </a:lnTo>
                <a:lnTo>
                  <a:pt x="65000" y="21818"/>
                </a:lnTo>
                <a:lnTo>
                  <a:pt x="65000" y="21818"/>
                </a:lnTo>
                <a:lnTo>
                  <a:pt x="65000" y="23636"/>
                </a:lnTo>
                <a:lnTo>
                  <a:pt x="62500" y="23636"/>
                </a:lnTo>
                <a:lnTo>
                  <a:pt x="62500" y="21818"/>
                </a:lnTo>
                <a:lnTo>
                  <a:pt x="62500" y="21818"/>
                </a:lnTo>
                <a:lnTo>
                  <a:pt x="62500" y="21818"/>
                </a:lnTo>
                <a:lnTo>
                  <a:pt x="62500" y="21818"/>
                </a:lnTo>
                <a:lnTo>
                  <a:pt x="60000" y="21818"/>
                </a:lnTo>
                <a:lnTo>
                  <a:pt x="60000" y="21818"/>
                </a:lnTo>
                <a:lnTo>
                  <a:pt x="60000" y="23636"/>
                </a:lnTo>
                <a:lnTo>
                  <a:pt x="60000" y="23636"/>
                </a:lnTo>
                <a:lnTo>
                  <a:pt x="57500" y="23636"/>
                </a:lnTo>
                <a:lnTo>
                  <a:pt x="57500" y="23636"/>
                </a:lnTo>
                <a:lnTo>
                  <a:pt x="57500" y="23636"/>
                </a:lnTo>
                <a:lnTo>
                  <a:pt x="57500" y="23636"/>
                </a:lnTo>
                <a:lnTo>
                  <a:pt x="57500" y="23636"/>
                </a:lnTo>
                <a:lnTo>
                  <a:pt x="57500" y="23636"/>
                </a:lnTo>
                <a:lnTo>
                  <a:pt x="55000" y="23636"/>
                </a:lnTo>
                <a:lnTo>
                  <a:pt x="55000" y="21818"/>
                </a:lnTo>
                <a:lnTo>
                  <a:pt x="55000" y="21818"/>
                </a:lnTo>
                <a:lnTo>
                  <a:pt x="55000" y="21818"/>
                </a:lnTo>
                <a:lnTo>
                  <a:pt x="55000" y="21818"/>
                </a:lnTo>
                <a:lnTo>
                  <a:pt x="55000" y="21818"/>
                </a:lnTo>
                <a:lnTo>
                  <a:pt x="51250" y="21818"/>
                </a:lnTo>
                <a:lnTo>
                  <a:pt x="51250" y="21818"/>
                </a:lnTo>
                <a:lnTo>
                  <a:pt x="51250" y="21818"/>
                </a:lnTo>
                <a:lnTo>
                  <a:pt x="51250" y="23636"/>
                </a:lnTo>
                <a:lnTo>
                  <a:pt x="51250" y="23636"/>
                </a:lnTo>
                <a:lnTo>
                  <a:pt x="51250" y="21818"/>
                </a:lnTo>
                <a:lnTo>
                  <a:pt x="48750" y="21818"/>
                </a:lnTo>
                <a:lnTo>
                  <a:pt x="48750" y="21818"/>
                </a:lnTo>
                <a:lnTo>
                  <a:pt x="48750" y="21818"/>
                </a:lnTo>
                <a:lnTo>
                  <a:pt x="48750" y="21818"/>
                </a:lnTo>
                <a:lnTo>
                  <a:pt x="46250" y="21818"/>
                </a:lnTo>
                <a:lnTo>
                  <a:pt x="46250" y="21818"/>
                </a:lnTo>
                <a:lnTo>
                  <a:pt x="46250" y="23636"/>
                </a:lnTo>
                <a:lnTo>
                  <a:pt x="46250" y="23636"/>
                </a:lnTo>
                <a:lnTo>
                  <a:pt x="46250" y="23636"/>
                </a:lnTo>
                <a:lnTo>
                  <a:pt x="46250" y="23636"/>
                </a:lnTo>
                <a:lnTo>
                  <a:pt x="43750" y="23636"/>
                </a:lnTo>
                <a:lnTo>
                  <a:pt x="43750" y="23636"/>
                </a:lnTo>
                <a:lnTo>
                  <a:pt x="43750" y="23636"/>
                </a:lnTo>
                <a:lnTo>
                  <a:pt x="43750" y="23636"/>
                </a:lnTo>
                <a:lnTo>
                  <a:pt x="41250" y="23636"/>
                </a:lnTo>
                <a:lnTo>
                  <a:pt x="41250" y="23636"/>
                </a:lnTo>
                <a:lnTo>
                  <a:pt x="41250" y="23636"/>
                </a:lnTo>
                <a:lnTo>
                  <a:pt x="41250" y="23636"/>
                </a:lnTo>
                <a:lnTo>
                  <a:pt x="41250" y="23636"/>
                </a:lnTo>
                <a:lnTo>
                  <a:pt x="41250" y="23636"/>
                </a:lnTo>
                <a:lnTo>
                  <a:pt x="37500" y="23636"/>
                </a:lnTo>
                <a:lnTo>
                  <a:pt x="37500" y="23636"/>
                </a:lnTo>
                <a:lnTo>
                  <a:pt x="37500" y="23636"/>
                </a:lnTo>
                <a:lnTo>
                  <a:pt x="37500" y="21818"/>
                </a:lnTo>
                <a:lnTo>
                  <a:pt x="37500" y="21818"/>
                </a:lnTo>
                <a:lnTo>
                  <a:pt x="35000" y="21818"/>
                </a:lnTo>
                <a:lnTo>
                  <a:pt x="35000" y="23636"/>
                </a:lnTo>
                <a:lnTo>
                  <a:pt x="35000" y="23636"/>
                </a:lnTo>
                <a:lnTo>
                  <a:pt x="35000" y="23636"/>
                </a:lnTo>
                <a:lnTo>
                  <a:pt x="32500" y="23636"/>
                </a:lnTo>
                <a:lnTo>
                  <a:pt x="32500" y="23636"/>
                </a:lnTo>
                <a:lnTo>
                  <a:pt x="32500" y="23636"/>
                </a:lnTo>
                <a:lnTo>
                  <a:pt x="32500" y="23636"/>
                </a:lnTo>
                <a:lnTo>
                  <a:pt x="30000" y="23636"/>
                </a:lnTo>
                <a:lnTo>
                  <a:pt x="30000" y="23636"/>
                </a:lnTo>
                <a:lnTo>
                  <a:pt x="30000" y="23636"/>
                </a:lnTo>
                <a:lnTo>
                  <a:pt x="30000" y="23636"/>
                </a:lnTo>
                <a:lnTo>
                  <a:pt x="30000" y="23636"/>
                </a:lnTo>
                <a:lnTo>
                  <a:pt x="30000" y="23636"/>
                </a:lnTo>
                <a:lnTo>
                  <a:pt x="30000" y="26363"/>
                </a:lnTo>
                <a:lnTo>
                  <a:pt x="30000" y="26363"/>
                </a:lnTo>
                <a:lnTo>
                  <a:pt x="27500" y="26363"/>
                </a:lnTo>
                <a:lnTo>
                  <a:pt x="27500" y="26363"/>
                </a:lnTo>
                <a:lnTo>
                  <a:pt x="27500" y="26363"/>
                </a:lnTo>
                <a:lnTo>
                  <a:pt x="27500" y="28181"/>
                </a:lnTo>
                <a:lnTo>
                  <a:pt x="27500" y="28181"/>
                </a:lnTo>
                <a:lnTo>
                  <a:pt x="27500" y="28181"/>
                </a:lnTo>
                <a:lnTo>
                  <a:pt x="27500" y="28181"/>
                </a:lnTo>
                <a:lnTo>
                  <a:pt x="27500" y="30000"/>
                </a:lnTo>
                <a:lnTo>
                  <a:pt x="27500" y="30000"/>
                </a:lnTo>
                <a:lnTo>
                  <a:pt x="27500" y="30000"/>
                </a:lnTo>
                <a:lnTo>
                  <a:pt x="27500" y="31818"/>
                </a:lnTo>
                <a:lnTo>
                  <a:pt x="23750" y="31818"/>
                </a:lnTo>
                <a:lnTo>
                  <a:pt x="23750" y="31818"/>
                </a:lnTo>
                <a:lnTo>
                  <a:pt x="23750" y="31818"/>
                </a:lnTo>
                <a:lnTo>
                  <a:pt x="23750" y="31818"/>
                </a:lnTo>
                <a:lnTo>
                  <a:pt x="23750" y="31818"/>
                </a:lnTo>
                <a:lnTo>
                  <a:pt x="23750" y="33636"/>
                </a:lnTo>
                <a:lnTo>
                  <a:pt x="23750" y="33636"/>
                </a:lnTo>
                <a:lnTo>
                  <a:pt x="23750" y="33636"/>
                </a:lnTo>
                <a:lnTo>
                  <a:pt x="23750" y="36363"/>
                </a:lnTo>
                <a:lnTo>
                  <a:pt x="23750" y="36363"/>
                </a:lnTo>
                <a:lnTo>
                  <a:pt x="23750" y="36363"/>
                </a:lnTo>
                <a:lnTo>
                  <a:pt x="23750" y="36363"/>
                </a:lnTo>
                <a:lnTo>
                  <a:pt x="23750" y="38181"/>
                </a:lnTo>
                <a:lnTo>
                  <a:pt x="23750" y="38181"/>
                </a:lnTo>
                <a:lnTo>
                  <a:pt x="23750" y="38181"/>
                </a:lnTo>
                <a:lnTo>
                  <a:pt x="23750" y="40000"/>
                </a:lnTo>
                <a:lnTo>
                  <a:pt x="23750" y="40000"/>
                </a:lnTo>
                <a:lnTo>
                  <a:pt x="27500" y="40000"/>
                </a:lnTo>
                <a:lnTo>
                  <a:pt x="27500" y="40000"/>
                </a:lnTo>
                <a:lnTo>
                  <a:pt x="27500" y="41818"/>
                </a:lnTo>
                <a:lnTo>
                  <a:pt x="27500" y="41818"/>
                </a:lnTo>
                <a:lnTo>
                  <a:pt x="27500" y="41818"/>
                </a:lnTo>
                <a:lnTo>
                  <a:pt x="27500" y="41818"/>
                </a:lnTo>
                <a:lnTo>
                  <a:pt x="27500" y="41818"/>
                </a:lnTo>
                <a:lnTo>
                  <a:pt x="30000" y="41818"/>
                </a:lnTo>
                <a:lnTo>
                  <a:pt x="30000" y="43636"/>
                </a:lnTo>
                <a:lnTo>
                  <a:pt x="30000" y="43636"/>
                </a:lnTo>
                <a:lnTo>
                  <a:pt x="30000" y="43636"/>
                </a:lnTo>
                <a:lnTo>
                  <a:pt x="30000" y="43636"/>
                </a:lnTo>
                <a:lnTo>
                  <a:pt x="30000" y="43636"/>
                </a:lnTo>
                <a:lnTo>
                  <a:pt x="32500" y="43636"/>
                </a:lnTo>
                <a:lnTo>
                  <a:pt x="32500" y="43636"/>
                </a:lnTo>
                <a:lnTo>
                  <a:pt x="32500" y="43636"/>
                </a:lnTo>
                <a:lnTo>
                  <a:pt x="32500" y="43636"/>
                </a:lnTo>
                <a:lnTo>
                  <a:pt x="32500" y="43636"/>
                </a:lnTo>
                <a:lnTo>
                  <a:pt x="32500" y="46363"/>
                </a:lnTo>
                <a:lnTo>
                  <a:pt x="32500" y="46363"/>
                </a:lnTo>
                <a:lnTo>
                  <a:pt x="35000" y="46363"/>
                </a:lnTo>
                <a:lnTo>
                  <a:pt x="35000" y="46363"/>
                </a:lnTo>
                <a:lnTo>
                  <a:pt x="35000" y="46363"/>
                </a:lnTo>
                <a:lnTo>
                  <a:pt x="35000" y="48181"/>
                </a:lnTo>
                <a:lnTo>
                  <a:pt x="35000" y="48181"/>
                </a:lnTo>
                <a:lnTo>
                  <a:pt x="35000" y="48181"/>
                </a:lnTo>
                <a:lnTo>
                  <a:pt x="35000" y="48181"/>
                </a:lnTo>
                <a:lnTo>
                  <a:pt x="35000" y="50000"/>
                </a:lnTo>
                <a:lnTo>
                  <a:pt x="35000" y="50000"/>
                </a:lnTo>
                <a:lnTo>
                  <a:pt x="35000" y="50000"/>
                </a:lnTo>
                <a:lnTo>
                  <a:pt x="35000" y="50000"/>
                </a:lnTo>
                <a:lnTo>
                  <a:pt x="35000" y="50000"/>
                </a:lnTo>
                <a:lnTo>
                  <a:pt x="35000" y="51818"/>
                </a:lnTo>
                <a:lnTo>
                  <a:pt x="37500" y="51818"/>
                </a:lnTo>
                <a:lnTo>
                  <a:pt x="37500" y="51818"/>
                </a:lnTo>
                <a:lnTo>
                  <a:pt x="37500" y="50000"/>
                </a:lnTo>
                <a:lnTo>
                  <a:pt x="37500" y="50000"/>
                </a:lnTo>
                <a:lnTo>
                  <a:pt x="37500" y="50000"/>
                </a:lnTo>
                <a:lnTo>
                  <a:pt x="41250" y="50000"/>
                </a:lnTo>
                <a:lnTo>
                  <a:pt x="41250" y="51818"/>
                </a:lnTo>
                <a:lnTo>
                  <a:pt x="41250" y="51818"/>
                </a:lnTo>
                <a:lnTo>
                  <a:pt x="41250" y="51818"/>
                </a:lnTo>
                <a:lnTo>
                  <a:pt x="41250" y="51818"/>
                </a:lnTo>
                <a:lnTo>
                  <a:pt x="41250" y="51818"/>
                </a:lnTo>
                <a:lnTo>
                  <a:pt x="43750" y="51818"/>
                </a:lnTo>
                <a:lnTo>
                  <a:pt x="43750" y="51818"/>
                </a:lnTo>
                <a:lnTo>
                  <a:pt x="43750" y="51818"/>
                </a:lnTo>
                <a:lnTo>
                  <a:pt x="43750" y="51818"/>
                </a:lnTo>
                <a:lnTo>
                  <a:pt x="43750" y="50000"/>
                </a:lnTo>
                <a:lnTo>
                  <a:pt x="46250" y="50000"/>
                </a:lnTo>
                <a:lnTo>
                  <a:pt x="46250" y="50000"/>
                </a:lnTo>
                <a:lnTo>
                  <a:pt x="46250" y="50000"/>
                </a:lnTo>
                <a:lnTo>
                  <a:pt x="46250" y="48181"/>
                </a:lnTo>
                <a:lnTo>
                  <a:pt x="46250" y="48181"/>
                </a:lnTo>
                <a:lnTo>
                  <a:pt x="46250" y="48181"/>
                </a:lnTo>
                <a:lnTo>
                  <a:pt x="46250" y="48181"/>
                </a:lnTo>
                <a:lnTo>
                  <a:pt x="46250" y="48181"/>
                </a:lnTo>
                <a:lnTo>
                  <a:pt x="46250" y="46363"/>
                </a:lnTo>
                <a:lnTo>
                  <a:pt x="46250" y="46363"/>
                </a:lnTo>
                <a:lnTo>
                  <a:pt x="46250" y="46363"/>
                </a:lnTo>
                <a:lnTo>
                  <a:pt x="48750" y="46363"/>
                </a:lnTo>
                <a:lnTo>
                  <a:pt x="48750" y="46363"/>
                </a:lnTo>
                <a:lnTo>
                  <a:pt x="48750" y="46363"/>
                </a:lnTo>
                <a:lnTo>
                  <a:pt x="48750" y="43636"/>
                </a:lnTo>
                <a:lnTo>
                  <a:pt x="48750" y="43636"/>
                </a:lnTo>
                <a:lnTo>
                  <a:pt x="48750" y="43636"/>
                </a:lnTo>
                <a:lnTo>
                  <a:pt x="48750" y="43636"/>
                </a:lnTo>
                <a:lnTo>
                  <a:pt x="48750" y="43636"/>
                </a:lnTo>
                <a:lnTo>
                  <a:pt x="51250" y="43636"/>
                </a:lnTo>
                <a:lnTo>
                  <a:pt x="51250" y="43636"/>
                </a:lnTo>
                <a:lnTo>
                  <a:pt x="51250" y="41818"/>
                </a:lnTo>
                <a:lnTo>
                  <a:pt x="51250" y="41818"/>
                </a:lnTo>
                <a:lnTo>
                  <a:pt x="51250" y="41818"/>
                </a:lnTo>
                <a:lnTo>
                  <a:pt x="55000" y="41818"/>
                </a:lnTo>
                <a:lnTo>
                  <a:pt x="55000" y="41818"/>
                </a:lnTo>
                <a:lnTo>
                  <a:pt x="55000" y="41818"/>
                </a:lnTo>
                <a:lnTo>
                  <a:pt x="55000" y="41818"/>
                </a:lnTo>
                <a:lnTo>
                  <a:pt x="55000" y="43636"/>
                </a:lnTo>
                <a:lnTo>
                  <a:pt x="55000" y="43636"/>
                </a:lnTo>
                <a:lnTo>
                  <a:pt x="55000" y="43636"/>
                </a:lnTo>
                <a:lnTo>
                  <a:pt x="55000" y="43636"/>
                </a:lnTo>
                <a:lnTo>
                  <a:pt x="55000" y="43636"/>
                </a:lnTo>
                <a:lnTo>
                  <a:pt x="55000" y="43636"/>
                </a:lnTo>
                <a:lnTo>
                  <a:pt x="57500" y="43636"/>
                </a:lnTo>
                <a:lnTo>
                  <a:pt x="57500" y="43636"/>
                </a:lnTo>
                <a:lnTo>
                  <a:pt x="57500" y="43636"/>
                </a:lnTo>
                <a:lnTo>
                  <a:pt x="57500" y="43636"/>
                </a:lnTo>
                <a:lnTo>
                  <a:pt x="57500" y="43636"/>
                </a:lnTo>
                <a:lnTo>
                  <a:pt x="57500" y="43636"/>
                </a:lnTo>
                <a:lnTo>
                  <a:pt x="60000" y="43636"/>
                </a:lnTo>
                <a:lnTo>
                  <a:pt x="60000" y="43636"/>
                </a:lnTo>
                <a:lnTo>
                  <a:pt x="60000" y="43636"/>
                </a:lnTo>
                <a:lnTo>
                  <a:pt x="60000" y="43636"/>
                </a:lnTo>
                <a:lnTo>
                  <a:pt x="62500" y="43636"/>
                </a:lnTo>
                <a:lnTo>
                  <a:pt x="62500" y="43636"/>
                </a:lnTo>
                <a:lnTo>
                  <a:pt x="62500" y="43636"/>
                </a:lnTo>
                <a:lnTo>
                  <a:pt x="62500" y="41818"/>
                </a:lnTo>
                <a:lnTo>
                  <a:pt x="62500" y="41818"/>
                </a:lnTo>
                <a:lnTo>
                  <a:pt x="62500" y="41818"/>
                </a:lnTo>
                <a:lnTo>
                  <a:pt x="62500" y="41818"/>
                </a:lnTo>
                <a:lnTo>
                  <a:pt x="62500" y="41818"/>
                </a:lnTo>
                <a:lnTo>
                  <a:pt x="65000" y="41818"/>
                </a:lnTo>
                <a:lnTo>
                  <a:pt x="65000" y="41818"/>
                </a:lnTo>
                <a:lnTo>
                  <a:pt x="65000" y="41818"/>
                </a:lnTo>
                <a:lnTo>
                  <a:pt x="65000" y="41818"/>
                </a:lnTo>
                <a:lnTo>
                  <a:pt x="68750" y="41818"/>
                </a:lnTo>
                <a:lnTo>
                  <a:pt x="68750" y="41818"/>
                </a:lnTo>
                <a:lnTo>
                  <a:pt x="68750" y="41818"/>
                </a:lnTo>
                <a:lnTo>
                  <a:pt x="71250" y="41818"/>
                </a:lnTo>
                <a:lnTo>
                  <a:pt x="71250" y="41818"/>
                </a:lnTo>
                <a:lnTo>
                  <a:pt x="71250" y="40000"/>
                </a:lnTo>
                <a:lnTo>
                  <a:pt x="71250" y="40000"/>
                </a:lnTo>
                <a:lnTo>
                  <a:pt x="71250" y="40000"/>
                </a:lnTo>
                <a:lnTo>
                  <a:pt x="73750" y="40000"/>
                </a:lnTo>
                <a:lnTo>
                  <a:pt x="73750" y="40000"/>
                </a:lnTo>
                <a:lnTo>
                  <a:pt x="73750" y="40000"/>
                </a:lnTo>
                <a:lnTo>
                  <a:pt x="73750" y="40000"/>
                </a:lnTo>
                <a:lnTo>
                  <a:pt x="73750" y="40000"/>
                </a:lnTo>
                <a:lnTo>
                  <a:pt x="73750" y="40000"/>
                </a:lnTo>
                <a:lnTo>
                  <a:pt x="76250" y="40000"/>
                </a:lnTo>
                <a:lnTo>
                  <a:pt x="76250" y="38181"/>
                </a:lnTo>
                <a:lnTo>
                  <a:pt x="76250" y="38181"/>
                </a:lnTo>
                <a:lnTo>
                  <a:pt x="76250" y="38181"/>
                </a:lnTo>
                <a:lnTo>
                  <a:pt x="78750" y="38181"/>
                </a:lnTo>
                <a:lnTo>
                  <a:pt x="78750" y="38181"/>
                </a:lnTo>
                <a:lnTo>
                  <a:pt x="78750" y="38181"/>
                </a:lnTo>
                <a:lnTo>
                  <a:pt x="78750" y="38181"/>
                </a:lnTo>
                <a:lnTo>
                  <a:pt x="78750" y="38181"/>
                </a:lnTo>
                <a:lnTo>
                  <a:pt x="78750" y="38181"/>
                </a:lnTo>
                <a:lnTo>
                  <a:pt x="78750" y="38181"/>
                </a:lnTo>
                <a:lnTo>
                  <a:pt x="82500" y="38181"/>
                </a:lnTo>
                <a:lnTo>
                  <a:pt x="82500" y="38181"/>
                </a:lnTo>
                <a:lnTo>
                  <a:pt x="82500" y="38181"/>
                </a:lnTo>
                <a:lnTo>
                  <a:pt x="82500" y="38181"/>
                </a:lnTo>
                <a:lnTo>
                  <a:pt x="82500" y="38181"/>
                </a:lnTo>
                <a:lnTo>
                  <a:pt x="85000" y="38181"/>
                </a:lnTo>
                <a:lnTo>
                  <a:pt x="85000" y="40000"/>
                </a:lnTo>
                <a:lnTo>
                  <a:pt x="85000" y="40000"/>
                </a:lnTo>
                <a:lnTo>
                  <a:pt x="85000" y="40000"/>
                </a:lnTo>
                <a:lnTo>
                  <a:pt x="85000" y="40000"/>
                </a:lnTo>
                <a:lnTo>
                  <a:pt x="85000" y="40000"/>
                </a:lnTo>
                <a:lnTo>
                  <a:pt x="87500" y="40000"/>
                </a:lnTo>
                <a:lnTo>
                  <a:pt x="87500" y="41818"/>
                </a:lnTo>
                <a:lnTo>
                  <a:pt x="87500" y="41818"/>
                </a:lnTo>
                <a:lnTo>
                  <a:pt x="87500" y="41818"/>
                </a:lnTo>
                <a:lnTo>
                  <a:pt x="87500" y="43636"/>
                </a:lnTo>
                <a:lnTo>
                  <a:pt x="85000" y="43636"/>
                </a:lnTo>
                <a:lnTo>
                  <a:pt x="85000" y="43636"/>
                </a:lnTo>
                <a:lnTo>
                  <a:pt x="85000" y="43636"/>
                </a:lnTo>
                <a:lnTo>
                  <a:pt x="85000" y="46363"/>
                </a:lnTo>
                <a:lnTo>
                  <a:pt x="85000" y="46363"/>
                </a:lnTo>
                <a:lnTo>
                  <a:pt x="85000" y="46363"/>
                </a:lnTo>
                <a:lnTo>
                  <a:pt x="85000" y="46363"/>
                </a:lnTo>
                <a:lnTo>
                  <a:pt x="85000" y="46363"/>
                </a:lnTo>
                <a:lnTo>
                  <a:pt x="82500" y="46363"/>
                </a:lnTo>
                <a:lnTo>
                  <a:pt x="82500" y="46363"/>
                </a:lnTo>
                <a:lnTo>
                  <a:pt x="82500" y="46363"/>
                </a:lnTo>
                <a:lnTo>
                  <a:pt x="82500" y="46363"/>
                </a:lnTo>
                <a:lnTo>
                  <a:pt x="82500" y="46363"/>
                </a:lnTo>
                <a:lnTo>
                  <a:pt x="82500" y="46363"/>
                </a:lnTo>
                <a:lnTo>
                  <a:pt x="78750" y="46363"/>
                </a:lnTo>
                <a:lnTo>
                  <a:pt x="78750" y="43636"/>
                </a:lnTo>
                <a:lnTo>
                  <a:pt x="78750" y="43636"/>
                </a:lnTo>
                <a:lnTo>
                  <a:pt x="78750" y="43636"/>
                </a:lnTo>
                <a:lnTo>
                  <a:pt x="78750" y="43636"/>
                </a:lnTo>
                <a:lnTo>
                  <a:pt x="78750" y="43636"/>
                </a:lnTo>
                <a:lnTo>
                  <a:pt x="78750" y="43636"/>
                </a:lnTo>
                <a:lnTo>
                  <a:pt x="78750" y="43636"/>
                </a:lnTo>
                <a:lnTo>
                  <a:pt x="76250" y="43636"/>
                </a:lnTo>
                <a:lnTo>
                  <a:pt x="76250" y="43636"/>
                </a:lnTo>
                <a:lnTo>
                  <a:pt x="76250" y="43636"/>
                </a:lnTo>
                <a:lnTo>
                  <a:pt x="76250" y="43636"/>
                </a:lnTo>
                <a:lnTo>
                  <a:pt x="73750" y="43636"/>
                </a:lnTo>
                <a:lnTo>
                  <a:pt x="73750" y="46363"/>
                </a:lnTo>
                <a:lnTo>
                  <a:pt x="73750" y="46363"/>
                </a:lnTo>
                <a:lnTo>
                  <a:pt x="73750" y="46363"/>
                </a:lnTo>
                <a:lnTo>
                  <a:pt x="73750" y="46363"/>
                </a:lnTo>
                <a:lnTo>
                  <a:pt x="73750" y="46363"/>
                </a:lnTo>
                <a:lnTo>
                  <a:pt x="73750" y="48181"/>
                </a:lnTo>
                <a:lnTo>
                  <a:pt x="73750" y="48181"/>
                </a:lnTo>
                <a:lnTo>
                  <a:pt x="73750" y="48181"/>
                </a:lnTo>
                <a:lnTo>
                  <a:pt x="71250" y="48181"/>
                </a:lnTo>
                <a:lnTo>
                  <a:pt x="71250" y="48181"/>
                </a:lnTo>
                <a:lnTo>
                  <a:pt x="71250" y="50000"/>
                </a:lnTo>
                <a:lnTo>
                  <a:pt x="71250" y="50000"/>
                </a:lnTo>
                <a:lnTo>
                  <a:pt x="71250" y="50000"/>
                </a:lnTo>
                <a:lnTo>
                  <a:pt x="71250" y="50000"/>
                </a:lnTo>
                <a:lnTo>
                  <a:pt x="71250" y="50000"/>
                </a:lnTo>
                <a:lnTo>
                  <a:pt x="71250" y="50000"/>
                </a:lnTo>
                <a:lnTo>
                  <a:pt x="71250" y="51818"/>
                </a:lnTo>
                <a:lnTo>
                  <a:pt x="68750" y="51818"/>
                </a:lnTo>
                <a:lnTo>
                  <a:pt x="68750" y="51818"/>
                </a:lnTo>
                <a:lnTo>
                  <a:pt x="68750" y="51818"/>
                </a:lnTo>
                <a:lnTo>
                  <a:pt x="68750" y="51818"/>
                </a:lnTo>
                <a:lnTo>
                  <a:pt x="68750" y="51818"/>
                </a:lnTo>
                <a:lnTo>
                  <a:pt x="68750" y="53636"/>
                </a:lnTo>
                <a:lnTo>
                  <a:pt x="65000" y="53636"/>
                </a:lnTo>
                <a:lnTo>
                  <a:pt x="65000" y="53636"/>
                </a:lnTo>
                <a:lnTo>
                  <a:pt x="65000" y="53636"/>
                </a:lnTo>
                <a:lnTo>
                  <a:pt x="65000" y="53636"/>
                </a:lnTo>
                <a:lnTo>
                  <a:pt x="65000" y="53636"/>
                </a:lnTo>
                <a:lnTo>
                  <a:pt x="65000" y="53636"/>
                </a:lnTo>
                <a:lnTo>
                  <a:pt x="65000" y="53636"/>
                </a:lnTo>
                <a:lnTo>
                  <a:pt x="62500" y="53636"/>
                </a:lnTo>
                <a:lnTo>
                  <a:pt x="62500" y="56363"/>
                </a:lnTo>
                <a:lnTo>
                  <a:pt x="62500" y="56363"/>
                </a:lnTo>
                <a:lnTo>
                  <a:pt x="62500" y="56363"/>
                </a:lnTo>
                <a:lnTo>
                  <a:pt x="62500" y="56363"/>
                </a:lnTo>
                <a:lnTo>
                  <a:pt x="62500" y="56363"/>
                </a:lnTo>
                <a:lnTo>
                  <a:pt x="62500" y="58181"/>
                </a:lnTo>
                <a:lnTo>
                  <a:pt x="62500" y="58181"/>
                </a:lnTo>
                <a:lnTo>
                  <a:pt x="62500" y="58181"/>
                </a:lnTo>
                <a:lnTo>
                  <a:pt x="60000" y="58181"/>
                </a:lnTo>
                <a:lnTo>
                  <a:pt x="60000" y="58181"/>
                </a:lnTo>
                <a:lnTo>
                  <a:pt x="60000" y="58181"/>
                </a:lnTo>
                <a:lnTo>
                  <a:pt x="60000" y="5818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1" name="Shape 261"/>
          <p:cNvSpPr/>
          <p:nvPr/>
        </p:nvSpPr>
        <p:spPr>
          <a:xfrm>
            <a:off x="6629400" y="4357689"/>
            <a:ext cx="183356" cy="241299"/>
          </a:xfrm>
          <a:custGeom>
            <a:avLst/>
            <a:gdLst/>
            <a:ahLst/>
            <a:cxnLst/>
            <a:rect l="0" t="0" r="0" b="0"/>
            <a:pathLst>
              <a:path w="120000" h="120000" extrusionOk="0">
                <a:moveTo>
                  <a:pt x="73246" y="21315"/>
                </a:moveTo>
                <a:lnTo>
                  <a:pt x="73246" y="21315"/>
                </a:lnTo>
                <a:lnTo>
                  <a:pt x="73246" y="21315"/>
                </a:lnTo>
                <a:lnTo>
                  <a:pt x="73246" y="21315"/>
                </a:lnTo>
                <a:lnTo>
                  <a:pt x="75584" y="21315"/>
                </a:lnTo>
                <a:lnTo>
                  <a:pt x="75584" y="21315"/>
                </a:lnTo>
                <a:lnTo>
                  <a:pt x="75584" y="21315"/>
                </a:lnTo>
                <a:lnTo>
                  <a:pt x="75584" y="21315"/>
                </a:lnTo>
                <a:lnTo>
                  <a:pt x="75584" y="19736"/>
                </a:lnTo>
                <a:lnTo>
                  <a:pt x="75584" y="19736"/>
                </a:lnTo>
                <a:lnTo>
                  <a:pt x="77142" y="19736"/>
                </a:lnTo>
                <a:lnTo>
                  <a:pt x="77142" y="19736"/>
                </a:lnTo>
                <a:lnTo>
                  <a:pt x="77142" y="19736"/>
                </a:lnTo>
                <a:lnTo>
                  <a:pt x="77142" y="19736"/>
                </a:lnTo>
                <a:lnTo>
                  <a:pt x="77142" y="19736"/>
                </a:lnTo>
                <a:lnTo>
                  <a:pt x="77142" y="19736"/>
                </a:lnTo>
                <a:lnTo>
                  <a:pt x="78701" y="19736"/>
                </a:lnTo>
                <a:lnTo>
                  <a:pt x="78701" y="19736"/>
                </a:lnTo>
                <a:lnTo>
                  <a:pt x="78701" y="17368"/>
                </a:lnTo>
                <a:lnTo>
                  <a:pt x="78701" y="17368"/>
                </a:lnTo>
                <a:lnTo>
                  <a:pt x="78701" y="17368"/>
                </a:lnTo>
                <a:lnTo>
                  <a:pt x="78701" y="17368"/>
                </a:lnTo>
                <a:lnTo>
                  <a:pt x="80259" y="17368"/>
                </a:lnTo>
                <a:lnTo>
                  <a:pt x="80259" y="17368"/>
                </a:lnTo>
                <a:lnTo>
                  <a:pt x="80259" y="17368"/>
                </a:lnTo>
                <a:lnTo>
                  <a:pt x="80259" y="17368"/>
                </a:lnTo>
                <a:lnTo>
                  <a:pt x="80259" y="17368"/>
                </a:lnTo>
                <a:lnTo>
                  <a:pt x="81818" y="17368"/>
                </a:lnTo>
                <a:lnTo>
                  <a:pt x="81818" y="17368"/>
                </a:lnTo>
                <a:lnTo>
                  <a:pt x="81818" y="15789"/>
                </a:lnTo>
                <a:lnTo>
                  <a:pt x="81818" y="15789"/>
                </a:lnTo>
                <a:lnTo>
                  <a:pt x="81818" y="15789"/>
                </a:lnTo>
                <a:lnTo>
                  <a:pt x="84155" y="15789"/>
                </a:lnTo>
                <a:lnTo>
                  <a:pt x="84155" y="15789"/>
                </a:lnTo>
                <a:lnTo>
                  <a:pt x="84155" y="15789"/>
                </a:lnTo>
                <a:lnTo>
                  <a:pt x="84155" y="15789"/>
                </a:lnTo>
                <a:lnTo>
                  <a:pt x="85714" y="15789"/>
                </a:lnTo>
                <a:lnTo>
                  <a:pt x="85714" y="17368"/>
                </a:lnTo>
                <a:lnTo>
                  <a:pt x="85714" y="17368"/>
                </a:lnTo>
                <a:lnTo>
                  <a:pt x="85714" y="17368"/>
                </a:lnTo>
                <a:lnTo>
                  <a:pt x="85714" y="17368"/>
                </a:lnTo>
                <a:lnTo>
                  <a:pt x="85714" y="17368"/>
                </a:lnTo>
                <a:lnTo>
                  <a:pt x="87272" y="17368"/>
                </a:lnTo>
                <a:lnTo>
                  <a:pt x="87272" y="17368"/>
                </a:lnTo>
                <a:lnTo>
                  <a:pt x="87272" y="17368"/>
                </a:lnTo>
                <a:lnTo>
                  <a:pt x="87272" y="17368"/>
                </a:lnTo>
                <a:lnTo>
                  <a:pt x="87272" y="17368"/>
                </a:lnTo>
                <a:lnTo>
                  <a:pt x="88831" y="17368"/>
                </a:lnTo>
                <a:lnTo>
                  <a:pt x="88831" y="19736"/>
                </a:lnTo>
                <a:lnTo>
                  <a:pt x="88831" y="19736"/>
                </a:lnTo>
                <a:lnTo>
                  <a:pt x="88831" y="19736"/>
                </a:lnTo>
                <a:lnTo>
                  <a:pt x="88831" y="19736"/>
                </a:lnTo>
                <a:lnTo>
                  <a:pt x="88831" y="19736"/>
                </a:lnTo>
                <a:lnTo>
                  <a:pt x="90389" y="19736"/>
                </a:lnTo>
                <a:lnTo>
                  <a:pt x="90389" y="19736"/>
                </a:lnTo>
                <a:lnTo>
                  <a:pt x="90389" y="19736"/>
                </a:lnTo>
                <a:lnTo>
                  <a:pt x="90389" y="19736"/>
                </a:lnTo>
                <a:lnTo>
                  <a:pt x="92727" y="19736"/>
                </a:lnTo>
                <a:lnTo>
                  <a:pt x="92727" y="19736"/>
                </a:lnTo>
                <a:lnTo>
                  <a:pt x="92727" y="19736"/>
                </a:lnTo>
                <a:lnTo>
                  <a:pt x="92727" y="19736"/>
                </a:lnTo>
                <a:lnTo>
                  <a:pt x="92727" y="21315"/>
                </a:lnTo>
                <a:lnTo>
                  <a:pt x="94285" y="21315"/>
                </a:lnTo>
                <a:lnTo>
                  <a:pt x="94285" y="21315"/>
                </a:lnTo>
                <a:lnTo>
                  <a:pt x="94285" y="21315"/>
                </a:lnTo>
                <a:lnTo>
                  <a:pt x="94285" y="21315"/>
                </a:lnTo>
                <a:lnTo>
                  <a:pt x="94285" y="21315"/>
                </a:lnTo>
                <a:lnTo>
                  <a:pt x="94285" y="22894"/>
                </a:lnTo>
                <a:lnTo>
                  <a:pt x="94285" y="22894"/>
                </a:lnTo>
                <a:lnTo>
                  <a:pt x="95844" y="22894"/>
                </a:lnTo>
                <a:lnTo>
                  <a:pt x="95844" y="22894"/>
                </a:lnTo>
                <a:lnTo>
                  <a:pt x="95844" y="22894"/>
                </a:lnTo>
                <a:lnTo>
                  <a:pt x="95844" y="22894"/>
                </a:lnTo>
                <a:lnTo>
                  <a:pt x="97402" y="22894"/>
                </a:lnTo>
                <a:lnTo>
                  <a:pt x="97402" y="22894"/>
                </a:lnTo>
                <a:lnTo>
                  <a:pt x="97402" y="22894"/>
                </a:lnTo>
                <a:lnTo>
                  <a:pt x="97402" y="22894"/>
                </a:lnTo>
                <a:lnTo>
                  <a:pt x="97402" y="22894"/>
                </a:lnTo>
                <a:lnTo>
                  <a:pt x="98961" y="22894"/>
                </a:lnTo>
                <a:lnTo>
                  <a:pt x="98961" y="24473"/>
                </a:lnTo>
                <a:lnTo>
                  <a:pt x="98961" y="24473"/>
                </a:lnTo>
                <a:lnTo>
                  <a:pt x="98961" y="22894"/>
                </a:lnTo>
                <a:lnTo>
                  <a:pt x="98961" y="22894"/>
                </a:lnTo>
                <a:lnTo>
                  <a:pt x="98961" y="22894"/>
                </a:lnTo>
                <a:lnTo>
                  <a:pt x="98961" y="22894"/>
                </a:lnTo>
                <a:lnTo>
                  <a:pt x="101298" y="22894"/>
                </a:lnTo>
                <a:lnTo>
                  <a:pt x="101298" y="22894"/>
                </a:lnTo>
                <a:lnTo>
                  <a:pt x="101298" y="22894"/>
                </a:lnTo>
                <a:lnTo>
                  <a:pt x="101298" y="24473"/>
                </a:lnTo>
                <a:lnTo>
                  <a:pt x="101298" y="24473"/>
                </a:lnTo>
                <a:lnTo>
                  <a:pt x="102857" y="24473"/>
                </a:lnTo>
                <a:lnTo>
                  <a:pt x="102857" y="24473"/>
                </a:lnTo>
                <a:lnTo>
                  <a:pt x="102857" y="24473"/>
                </a:lnTo>
                <a:lnTo>
                  <a:pt x="102857" y="26052"/>
                </a:lnTo>
                <a:lnTo>
                  <a:pt x="102857" y="26052"/>
                </a:lnTo>
                <a:lnTo>
                  <a:pt x="102857" y="26052"/>
                </a:lnTo>
                <a:lnTo>
                  <a:pt x="102857" y="26052"/>
                </a:lnTo>
                <a:lnTo>
                  <a:pt x="102857" y="26052"/>
                </a:lnTo>
                <a:lnTo>
                  <a:pt x="102857" y="26052"/>
                </a:lnTo>
                <a:lnTo>
                  <a:pt x="104415" y="26052"/>
                </a:lnTo>
                <a:lnTo>
                  <a:pt x="104415" y="26052"/>
                </a:lnTo>
                <a:lnTo>
                  <a:pt x="104415" y="28421"/>
                </a:lnTo>
                <a:lnTo>
                  <a:pt x="104415" y="28421"/>
                </a:lnTo>
                <a:lnTo>
                  <a:pt x="104415" y="28421"/>
                </a:lnTo>
                <a:lnTo>
                  <a:pt x="104415" y="28421"/>
                </a:lnTo>
                <a:lnTo>
                  <a:pt x="105974" y="28421"/>
                </a:lnTo>
                <a:lnTo>
                  <a:pt x="105974" y="28421"/>
                </a:lnTo>
                <a:lnTo>
                  <a:pt x="105974" y="26052"/>
                </a:lnTo>
                <a:lnTo>
                  <a:pt x="105974" y="26052"/>
                </a:lnTo>
                <a:lnTo>
                  <a:pt x="105974" y="26052"/>
                </a:lnTo>
                <a:lnTo>
                  <a:pt x="107532" y="26052"/>
                </a:lnTo>
                <a:lnTo>
                  <a:pt x="107532" y="26052"/>
                </a:lnTo>
                <a:lnTo>
                  <a:pt x="107532" y="26052"/>
                </a:lnTo>
                <a:lnTo>
                  <a:pt x="107532" y="26052"/>
                </a:lnTo>
                <a:lnTo>
                  <a:pt x="107532" y="26052"/>
                </a:lnTo>
                <a:lnTo>
                  <a:pt x="107532" y="26052"/>
                </a:lnTo>
                <a:lnTo>
                  <a:pt x="109870" y="26052"/>
                </a:lnTo>
                <a:lnTo>
                  <a:pt x="109870" y="28421"/>
                </a:lnTo>
                <a:lnTo>
                  <a:pt x="109870" y="28421"/>
                </a:lnTo>
                <a:lnTo>
                  <a:pt x="109870" y="28421"/>
                </a:lnTo>
                <a:lnTo>
                  <a:pt x="109870" y="28421"/>
                </a:lnTo>
                <a:lnTo>
                  <a:pt x="109870" y="28421"/>
                </a:lnTo>
                <a:lnTo>
                  <a:pt x="109870" y="28421"/>
                </a:lnTo>
                <a:lnTo>
                  <a:pt x="111428" y="28421"/>
                </a:lnTo>
                <a:lnTo>
                  <a:pt x="111428" y="28421"/>
                </a:lnTo>
                <a:lnTo>
                  <a:pt x="111428" y="30000"/>
                </a:lnTo>
                <a:lnTo>
                  <a:pt x="111428" y="30000"/>
                </a:lnTo>
                <a:lnTo>
                  <a:pt x="111428" y="28421"/>
                </a:lnTo>
                <a:lnTo>
                  <a:pt x="112987" y="28421"/>
                </a:lnTo>
                <a:lnTo>
                  <a:pt x="112987" y="28421"/>
                </a:lnTo>
                <a:lnTo>
                  <a:pt x="112987" y="28421"/>
                </a:lnTo>
                <a:lnTo>
                  <a:pt x="112987" y="30000"/>
                </a:lnTo>
                <a:lnTo>
                  <a:pt x="112987" y="30000"/>
                </a:lnTo>
                <a:lnTo>
                  <a:pt x="114545" y="30000"/>
                </a:lnTo>
                <a:lnTo>
                  <a:pt x="114545" y="30000"/>
                </a:lnTo>
                <a:lnTo>
                  <a:pt x="114545" y="30000"/>
                </a:lnTo>
                <a:lnTo>
                  <a:pt x="114545" y="30000"/>
                </a:lnTo>
                <a:lnTo>
                  <a:pt x="114545" y="30000"/>
                </a:lnTo>
                <a:lnTo>
                  <a:pt x="116103" y="30000"/>
                </a:lnTo>
                <a:lnTo>
                  <a:pt x="116103" y="30000"/>
                </a:lnTo>
                <a:lnTo>
                  <a:pt x="116103" y="30000"/>
                </a:lnTo>
                <a:lnTo>
                  <a:pt x="116103" y="31578"/>
                </a:lnTo>
                <a:lnTo>
                  <a:pt x="116103" y="31578"/>
                </a:lnTo>
                <a:lnTo>
                  <a:pt x="116103" y="31578"/>
                </a:lnTo>
                <a:lnTo>
                  <a:pt x="118441" y="31578"/>
                </a:lnTo>
                <a:lnTo>
                  <a:pt x="118441" y="31578"/>
                </a:lnTo>
                <a:lnTo>
                  <a:pt x="118441" y="31578"/>
                </a:lnTo>
                <a:lnTo>
                  <a:pt x="118441" y="31578"/>
                </a:lnTo>
                <a:lnTo>
                  <a:pt x="120000" y="31578"/>
                </a:lnTo>
                <a:lnTo>
                  <a:pt x="120000" y="31578"/>
                </a:lnTo>
                <a:lnTo>
                  <a:pt x="120000" y="33157"/>
                </a:lnTo>
                <a:lnTo>
                  <a:pt x="120000" y="33157"/>
                </a:lnTo>
                <a:lnTo>
                  <a:pt x="120000" y="33157"/>
                </a:lnTo>
                <a:lnTo>
                  <a:pt x="120000" y="34736"/>
                </a:lnTo>
                <a:lnTo>
                  <a:pt x="120000" y="34736"/>
                </a:lnTo>
                <a:lnTo>
                  <a:pt x="120000" y="34736"/>
                </a:lnTo>
                <a:lnTo>
                  <a:pt x="120000" y="34736"/>
                </a:lnTo>
                <a:lnTo>
                  <a:pt x="120000" y="37105"/>
                </a:lnTo>
                <a:lnTo>
                  <a:pt x="120000" y="37105"/>
                </a:lnTo>
                <a:lnTo>
                  <a:pt x="120000" y="37105"/>
                </a:lnTo>
                <a:lnTo>
                  <a:pt x="120000" y="38684"/>
                </a:lnTo>
                <a:lnTo>
                  <a:pt x="120000" y="38684"/>
                </a:lnTo>
                <a:lnTo>
                  <a:pt x="120000" y="38684"/>
                </a:lnTo>
                <a:lnTo>
                  <a:pt x="120000" y="40263"/>
                </a:lnTo>
                <a:lnTo>
                  <a:pt x="120000" y="40263"/>
                </a:lnTo>
                <a:lnTo>
                  <a:pt x="120000" y="40263"/>
                </a:lnTo>
                <a:lnTo>
                  <a:pt x="120000" y="41842"/>
                </a:lnTo>
                <a:lnTo>
                  <a:pt x="120000" y="41842"/>
                </a:lnTo>
                <a:lnTo>
                  <a:pt x="120000" y="41842"/>
                </a:lnTo>
                <a:lnTo>
                  <a:pt x="120000" y="43421"/>
                </a:lnTo>
                <a:lnTo>
                  <a:pt x="120000" y="43421"/>
                </a:lnTo>
                <a:lnTo>
                  <a:pt x="120000" y="43421"/>
                </a:lnTo>
                <a:lnTo>
                  <a:pt x="120000" y="45789"/>
                </a:lnTo>
                <a:lnTo>
                  <a:pt x="120000" y="45789"/>
                </a:lnTo>
                <a:lnTo>
                  <a:pt x="120000" y="45789"/>
                </a:lnTo>
                <a:lnTo>
                  <a:pt x="120000" y="47368"/>
                </a:lnTo>
                <a:lnTo>
                  <a:pt x="120000" y="47368"/>
                </a:lnTo>
                <a:lnTo>
                  <a:pt x="120000" y="47368"/>
                </a:lnTo>
                <a:lnTo>
                  <a:pt x="120000" y="48947"/>
                </a:lnTo>
                <a:lnTo>
                  <a:pt x="120000" y="48947"/>
                </a:lnTo>
                <a:lnTo>
                  <a:pt x="120000" y="48947"/>
                </a:lnTo>
                <a:lnTo>
                  <a:pt x="120000" y="50526"/>
                </a:lnTo>
                <a:lnTo>
                  <a:pt x="120000" y="50526"/>
                </a:lnTo>
                <a:lnTo>
                  <a:pt x="120000" y="50526"/>
                </a:lnTo>
                <a:lnTo>
                  <a:pt x="120000" y="52105"/>
                </a:lnTo>
                <a:lnTo>
                  <a:pt x="120000" y="52105"/>
                </a:lnTo>
                <a:lnTo>
                  <a:pt x="120000" y="52105"/>
                </a:lnTo>
                <a:lnTo>
                  <a:pt x="120000" y="52105"/>
                </a:lnTo>
                <a:lnTo>
                  <a:pt x="120000" y="54473"/>
                </a:lnTo>
                <a:lnTo>
                  <a:pt x="120000" y="54473"/>
                </a:lnTo>
                <a:lnTo>
                  <a:pt x="120000" y="54473"/>
                </a:lnTo>
                <a:lnTo>
                  <a:pt x="120000" y="56052"/>
                </a:lnTo>
                <a:lnTo>
                  <a:pt x="120000" y="56052"/>
                </a:lnTo>
                <a:lnTo>
                  <a:pt x="120000" y="56052"/>
                </a:lnTo>
                <a:lnTo>
                  <a:pt x="120000" y="57631"/>
                </a:lnTo>
                <a:lnTo>
                  <a:pt x="120000" y="57631"/>
                </a:lnTo>
                <a:lnTo>
                  <a:pt x="120000" y="57631"/>
                </a:lnTo>
                <a:lnTo>
                  <a:pt x="120000" y="59210"/>
                </a:lnTo>
                <a:lnTo>
                  <a:pt x="120000" y="59210"/>
                </a:lnTo>
                <a:lnTo>
                  <a:pt x="120000" y="59210"/>
                </a:lnTo>
                <a:lnTo>
                  <a:pt x="120000" y="60789"/>
                </a:lnTo>
                <a:lnTo>
                  <a:pt x="120000" y="60789"/>
                </a:lnTo>
                <a:lnTo>
                  <a:pt x="120000" y="60789"/>
                </a:lnTo>
                <a:lnTo>
                  <a:pt x="120000" y="63157"/>
                </a:lnTo>
                <a:lnTo>
                  <a:pt x="120000" y="63157"/>
                </a:lnTo>
                <a:lnTo>
                  <a:pt x="120000" y="63157"/>
                </a:lnTo>
                <a:lnTo>
                  <a:pt x="120000" y="64736"/>
                </a:lnTo>
                <a:lnTo>
                  <a:pt x="120000" y="64736"/>
                </a:lnTo>
                <a:lnTo>
                  <a:pt x="120000" y="64736"/>
                </a:lnTo>
                <a:lnTo>
                  <a:pt x="120000" y="66315"/>
                </a:lnTo>
                <a:lnTo>
                  <a:pt x="120000" y="66315"/>
                </a:lnTo>
                <a:lnTo>
                  <a:pt x="120000" y="66315"/>
                </a:lnTo>
                <a:lnTo>
                  <a:pt x="120000" y="67894"/>
                </a:lnTo>
                <a:lnTo>
                  <a:pt x="120000" y="67894"/>
                </a:lnTo>
                <a:lnTo>
                  <a:pt x="120000" y="67894"/>
                </a:lnTo>
                <a:lnTo>
                  <a:pt x="120000" y="69473"/>
                </a:lnTo>
                <a:lnTo>
                  <a:pt x="120000" y="69473"/>
                </a:lnTo>
                <a:lnTo>
                  <a:pt x="120000" y="69473"/>
                </a:lnTo>
                <a:lnTo>
                  <a:pt x="120000" y="69473"/>
                </a:lnTo>
                <a:lnTo>
                  <a:pt x="120000" y="71842"/>
                </a:lnTo>
                <a:lnTo>
                  <a:pt x="120000" y="71842"/>
                </a:lnTo>
                <a:lnTo>
                  <a:pt x="120000" y="71842"/>
                </a:lnTo>
                <a:lnTo>
                  <a:pt x="120000" y="73421"/>
                </a:lnTo>
                <a:lnTo>
                  <a:pt x="120000" y="73421"/>
                </a:lnTo>
                <a:lnTo>
                  <a:pt x="120000" y="73421"/>
                </a:lnTo>
                <a:lnTo>
                  <a:pt x="120000" y="75000"/>
                </a:lnTo>
                <a:lnTo>
                  <a:pt x="120000" y="75000"/>
                </a:lnTo>
                <a:lnTo>
                  <a:pt x="120000" y="75000"/>
                </a:lnTo>
                <a:lnTo>
                  <a:pt x="120000" y="76578"/>
                </a:lnTo>
                <a:lnTo>
                  <a:pt x="120000" y="76578"/>
                </a:lnTo>
                <a:lnTo>
                  <a:pt x="118441" y="76578"/>
                </a:lnTo>
                <a:lnTo>
                  <a:pt x="118441" y="76578"/>
                </a:lnTo>
                <a:lnTo>
                  <a:pt x="118441" y="78157"/>
                </a:lnTo>
                <a:lnTo>
                  <a:pt x="118441" y="78157"/>
                </a:lnTo>
                <a:lnTo>
                  <a:pt x="118441" y="78157"/>
                </a:lnTo>
                <a:lnTo>
                  <a:pt x="118441" y="80526"/>
                </a:lnTo>
                <a:lnTo>
                  <a:pt x="118441" y="80526"/>
                </a:lnTo>
                <a:lnTo>
                  <a:pt x="118441" y="80526"/>
                </a:lnTo>
                <a:lnTo>
                  <a:pt x="118441" y="82105"/>
                </a:lnTo>
                <a:lnTo>
                  <a:pt x="118441" y="82105"/>
                </a:lnTo>
                <a:lnTo>
                  <a:pt x="118441" y="82105"/>
                </a:lnTo>
                <a:lnTo>
                  <a:pt x="118441" y="83684"/>
                </a:lnTo>
                <a:lnTo>
                  <a:pt x="118441" y="83684"/>
                </a:lnTo>
                <a:lnTo>
                  <a:pt x="118441" y="83684"/>
                </a:lnTo>
                <a:lnTo>
                  <a:pt x="118441" y="83684"/>
                </a:lnTo>
                <a:lnTo>
                  <a:pt x="118441" y="85263"/>
                </a:lnTo>
                <a:lnTo>
                  <a:pt x="118441" y="85263"/>
                </a:lnTo>
                <a:lnTo>
                  <a:pt x="118441" y="85263"/>
                </a:lnTo>
                <a:lnTo>
                  <a:pt x="118441" y="85263"/>
                </a:lnTo>
                <a:lnTo>
                  <a:pt x="118441" y="85263"/>
                </a:lnTo>
                <a:lnTo>
                  <a:pt x="118441" y="86842"/>
                </a:lnTo>
                <a:lnTo>
                  <a:pt x="118441" y="86842"/>
                </a:lnTo>
                <a:lnTo>
                  <a:pt x="118441" y="86842"/>
                </a:lnTo>
                <a:lnTo>
                  <a:pt x="118441" y="86842"/>
                </a:lnTo>
                <a:lnTo>
                  <a:pt x="118441" y="89210"/>
                </a:lnTo>
                <a:lnTo>
                  <a:pt x="118441" y="89210"/>
                </a:lnTo>
                <a:lnTo>
                  <a:pt x="118441" y="89210"/>
                </a:lnTo>
                <a:lnTo>
                  <a:pt x="118441" y="89210"/>
                </a:lnTo>
                <a:lnTo>
                  <a:pt x="118441" y="89210"/>
                </a:lnTo>
                <a:lnTo>
                  <a:pt x="118441" y="89210"/>
                </a:lnTo>
                <a:lnTo>
                  <a:pt x="120000" y="89210"/>
                </a:lnTo>
                <a:lnTo>
                  <a:pt x="120000" y="90789"/>
                </a:lnTo>
                <a:lnTo>
                  <a:pt x="120000" y="90789"/>
                </a:lnTo>
                <a:lnTo>
                  <a:pt x="120000" y="90789"/>
                </a:lnTo>
                <a:lnTo>
                  <a:pt x="120000" y="92368"/>
                </a:lnTo>
                <a:lnTo>
                  <a:pt x="120000" y="92368"/>
                </a:lnTo>
                <a:lnTo>
                  <a:pt x="120000" y="92368"/>
                </a:lnTo>
                <a:lnTo>
                  <a:pt x="120000" y="93947"/>
                </a:lnTo>
                <a:lnTo>
                  <a:pt x="120000" y="93947"/>
                </a:lnTo>
                <a:lnTo>
                  <a:pt x="120000" y="93947"/>
                </a:lnTo>
                <a:lnTo>
                  <a:pt x="120000" y="95526"/>
                </a:lnTo>
                <a:lnTo>
                  <a:pt x="120000" y="95526"/>
                </a:lnTo>
                <a:lnTo>
                  <a:pt x="120000" y="95526"/>
                </a:lnTo>
                <a:lnTo>
                  <a:pt x="120000" y="97894"/>
                </a:lnTo>
                <a:lnTo>
                  <a:pt x="120000" y="97894"/>
                </a:lnTo>
                <a:lnTo>
                  <a:pt x="120000" y="97894"/>
                </a:lnTo>
                <a:lnTo>
                  <a:pt x="120000" y="99473"/>
                </a:lnTo>
                <a:lnTo>
                  <a:pt x="120000" y="99473"/>
                </a:lnTo>
                <a:lnTo>
                  <a:pt x="120000" y="99473"/>
                </a:lnTo>
                <a:lnTo>
                  <a:pt x="120000" y="101052"/>
                </a:lnTo>
                <a:lnTo>
                  <a:pt x="120000" y="101052"/>
                </a:lnTo>
                <a:lnTo>
                  <a:pt x="120000" y="101052"/>
                </a:lnTo>
                <a:lnTo>
                  <a:pt x="120000" y="102631"/>
                </a:lnTo>
                <a:lnTo>
                  <a:pt x="120000" y="102631"/>
                </a:lnTo>
                <a:lnTo>
                  <a:pt x="120000" y="102631"/>
                </a:lnTo>
                <a:lnTo>
                  <a:pt x="120000" y="105000"/>
                </a:lnTo>
                <a:lnTo>
                  <a:pt x="120000" y="105000"/>
                </a:lnTo>
                <a:lnTo>
                  <a:pt x="120000" y="105000"/>
                </a:lnTo>
                <a:lnTo>
                  <a:pt x="120000" y="106578"/>
                </a:lnTo>
                <a:lnTo>
                  <a:pt x="120000" y="106578"/>
                </a:lnTo>
                <a:lnTo>
                  <a:pt x="120000" y="106578"/>
                </a:lnTo>
                <a:lnTo>
                  <a:pt x="120000" y="106578"/>
                </a:lnTo>
                <a:lnTo>
                  <a:pt x="120000" y="108157"/>
                </a:lnTo>
                <a:lnTo>
                  <a:pt x="120000" y="108157"/>
                </a:lnTo>
                <a:lnTo>
                  <a:pt x="120000" y="108157"/>
                </a:lnTo>
                <a:lnTo>
                  <a:pt x="120000" y="109736"/>
                </a:lnTo>
                <a:lnTo>
                  <a:pt x="120000" y="109736"/>
                </a:lnTo>
                <a:lnTo>
                  <a:pt x="120000" y="109736"/>
                </a:lnTo>
                <a:lnTo>
                  <a:pt x="120000" y="111315"/>
                </a:lnTo>
                <a:lnTo>
                  <a:pt x="120000" y="111315"/>
                </a:lnTo>
                <a:lnTo>
                  <a:pt x="120000" y="111315"/>
                </a:lnTo>
                <a:lnTo>
                  <a:pt x="120000" y="113684"/>
                </a:lnTo>
                <a:lnTo>
                  <a:pt x="120000" y="113684"/>
                </a:lnTo>
                <a:lnTo>
                  <a:pt x="120000" y="113684"/>
                </a:lnTo>
                <a:lnTo>
                  <a:pt x="120000" y="115263"/>
                </a:lnTo>
                <a:lnTo>
                  <a:pt x="120000" y="115263"/>
                </a:lnTo>
                <a:lnTo>
                  <a:pt x="120000" y="115263"/>
                </a:lnTo>
                <a:lnTo>
                  <a:pt x="120000" y="116842"/>
                </a:lnTo>
                <a:lnTo>
                  <a:pt x="120000" y="116842"/>
                </a:lnTo>
                <a:lnTo>
                  <a:pt x="120000" y="116842"/>
                </a:lnTo>
                <a:lnTo>
                  <a:pt x="120000" y="118421"/>
                </a:lnTo>
                <a:lnTo>
                  <a:pt x="120000" y="118421"/>
                </a:lnTo>
                <a:lnTo>
                  <a:pt x="120000" y="118421"/>
                </a:lnTo>
                <a:lnTo>
                  <a:pt x="120000" y="120000"/>
                </a:lnTo>
                <a:lnTo>
                  <a:pt x="120000" y="120000"/>
                </a:lnTo>
                <a:lnTo>
                  <a:pt x="118441" y="120000"/>
                </a:lnTo>
                <a:lnTo>
                  <a:pt x="118441" y="120000"/>
                </a:lnTo>
                <a:lnTo>
                  <a:pt x="118441" y="120000"/>
                </a:lnTo>
                <a:lnTo>
                  <a:pt x="118441" y="120000"/>
                </a:lnTo>
                <a:lnTo>
                  <a:pt x="118441" y="120000"/>
                </a:lnTo>
                <a:lnTo>
                  <a:pt x="118441" y="118421"/>
                </a:lnTo>
                <a:lnTo>
                  <a:pt x="116103" y="118421"/>
                </a:lnTo>
                <a:lnTo>
                  <a:pt x="116103" y="118421"/>
                </a:lnTo>
                <a:lnTo>
                  <a:pt x="116103" y="118421"/>
                </a:lnTo>
                <a:lnTo>
                  <a:pt x="116103" y="118421"/>
                </a:lnTo>
                <a:lnTo>
                  <a:pt x="116103" y="116842"/>
                </a:lnTo>
                <a:lnTo>
                  <a:pt x="116103" y="116842"/>
                </a:lnTo>
                <a:lnTo>
                  <a:pt x="114545" y="116842"/>
                </a:lnTo>
                <a:lnTo>
                  <a:pt x="114545" y="116842"/>
                </a:lnTo>
                <a:lnTo>
                  <a:pt x="114545" y="116842"/>
                </a:lnTo>
                <a:lnTo>
                  <a:pt x="114545" y="116842"/>
                </a:lnTo>
                <a:lnTo>
                  <a:pt x="114545" y="116842"/>
                </a:lnTo>
                <a:lnTo>
                  <a:pt x="114545" y="115263"/>
                </a:lnTo>
                <a:lnTo>
                  <a:pt x="114545" y="115263"/>
                </a:lnTo>
                <a:lnTo>
                  <a:pt x="114545" y="115263"/>
                </a:lnTo>
                <a:lnTo>
                  <a:pt x="114545" y="115263"/>
                </a:lnTo>
                <a:lnTo>
                  <a:pt x="112987" y="115263"/>
                </a:lnTo>
                <a:lnTo>
                  <a:pt x="112987" y="113684"/>
                </a:lnTo>
                <a:lnTo>
                  <a:pt x="112987" y="113684"/>
                </a:lnTo>
                <a:lnTo>
                  <a:pt x="112987" y="113684"/>
                </a:lnTo>
                <a:lnTo>
                  <a:pt x="112987" y="113684"/>
                </a:lnTo>
                <a:lnTo>
                  <a:pt x="112987" y="113684"/>
                </a:lnTo>
                <a:lnTo>
                  <a:pt x="112987" y="111315"/>
                </a:lnTo>
                <a:lnTo>
                  <a:pt x="112987" y="111315"/>
                </a:lnTo>
                <a:lnTo>
                  <a:pt x="112987" y="111315"/>
                </a:lnTo>
                <a:lnTo>
                  <a:pt x="111428" y="111315"/>
                </a:lnTo>
                <a:lnTo>
                  <a:pt x="111428" y="111315"/>
                </a:lnTo>
                <a:lnTo>
                  <a:pt x="111428" y="111315"/>
                </a:lnTo>
                <a:lnTo>
                  <a:pt x="111428" y="109736"/>
                </a:lnTo>
                <a:lnTo>
                  <a:pt x="111428" y="109736"/>
                </a:lnTo>
                <a:lnTo>
                  <a:pt x="111428" y="109736"/>
                </a:lnTo>
                <a:lnTo>
                  <a:pt x="109870" y="109736"/>
                </a:lnTo>
                <a:lnTo>
                  <a:pt x="109870" y="109736"/>
                </a:lnTo>
                <a:lnTo>
                  <a:pt x="109870" y="109736"/>
                </a:lnTo>
                <a:lnTo>
                  <a:pt x="109870" y="109736"/>
                </a:lnTo>
                <a:lnTo>
                  <a:pt x="109870" y="108157"/>
                </a:lnTo>
                <a:lnTo>
                  <a:pt x="109870" y="108157"/>
                </a:lnTo>
                <a:lnTo>
                  <a:pt x="109870" y="108157"/>
                </a:lnTo>
                <a:lnTo>
                  <a:pt x="107532" y="108157"/>
                </a:lnTo>
                <a:lnTo>
                  <a:pt x="107532" y="108157"/>
                </a:lnTo>
                <a:lnTo>
                  <a:pt x="107532" y="108157"/>
                </a:lnTo>
                <a:lnTo>
                  <a:pt x="107532" y="108157"/>
                </a:lnTo>
                <a:lnTo>
                  <a:pt x="107532" y="106578"/>
                </a:lnTo>
                <a:lnTo>
                  <a:pt x="107532" y="106578"/>
                </a:lnTo>
                <a:lnTo>
                  <a:pt x="107532" y="106578"/>
                </a:lnTo>
                <a:lnTo>
                  <a:pt x="107532" y="106578"/>
                </a:lnTo>
                <a:lnTo>
                  <a:pt x="105974" y="106578"/>
                </a:lnTo>
                <a:lnTo>
                  <a:pt x="105974" y="106578"/>
                </a:lnTo>
                <a:lnTo>
                  <a:pt x="105974" y="106578"/>
                </a:lnTo>
                <a:lnTo>
                  <a:pt x="104415" y="106578"/>
                </a:lnTo>
                <a:lnTo>
                  <a:pt x="104415" y="106578"/>
                </a:lnTo>
                <a:lnTo>
                  <a:pt x="104415" y="106578"/>
                </a:lnTo>
                <a:lnTo>
                  <a:pt x="104415" y="106578"/>
                </a:lnTo>
                <a:lnTo>
                  <a:pt x="104415" y="106578"/>
                </a:lnTo>
                <a:lnTo>
                  <a:pt x="102857" y="106578"/>
                </a:lnTo>
                <a:lnTo>
                  <a:pt x="102857" y="106578"/>
                </a:lnTo>
                <a:lnTo>
                  <a:pt x="102857" y="106578"/>
                </a:lnTo>
                <a:lnTo>
                  <a:pt x="102857" y="106578"/>
                </a:lnTo>
                <a:lnTo>
                  <a:pt x="102857" y="106578"/>
                </a:lnTo>
                <a:lnTo>
                  <a:pt x="101298" y="106578"/>
                </a:lnTo>
                <a:lnTo>
                  <a:pt x="101298" y="106578"/>
                </a:lnTo>
                <a:lnTo>
                  <a:pt x="101298" y="106578"/>
                </a:lnTo>
                <a:lnTo>
                  <a:pt x="98961" y="106578"/>
                </a:lnTo>
                <a:lnTo>
                  <a:pt x="98961" y="106578"/>
                </a:lnTo>
                <a:lnTo>
                  <a:pt x="98961" y="106578"/>
                </a:lnTo>
                <a:lnTo>
                  <a:pt x="98961" y="106578"/>
                </a:lnTo>
                <a:lnTo>
                  <a:pt x="98961" y="106578"/>
                </a:lnTo>
                <a:lnTo>
                  <a:pt x="98961" y="106578"/>
                </a:lnTo>
                <a:lnTo>
                  <a:pt x="97402" y="106578"/>
                </a:lnTo>
                <a:lnTo>
                  <a:pt x="97402" y="106578"/>
                </a:lnTo>
                <a:lnTo>
                  <a:pt x="97402" y="106578"/>
                </a:lnTo>
                <a:lnTo>
                  <a:pt x="97402" y="106578"/>
                </a:lnTo>
                <a:lnTo>
                  <a:pt x="97402" y="106578"/>
                </a:lnTo>
                <a:lnTo>
                  <a:pt x="97402" y="106578"/>
                </a:lnTo>
                <a:lnTo>
                  <a:pt x="97402" y="108157"/>
                </a:lnTo>
                <a:lnTo>
                  <a:pt x="97402" y="108157"/>
                </a:lnTo>
                <a:lnTo>
                  <a:pt x="97402" y="108157"/>
                </a:lnTo>
                <a:lnTo>
                  <a:pt x="97402" y="108157"/>
                </a:lnTo>
                <a:lnTo>
                  <a:pt x="97402" y="109736"/>
                </a:lnTo>
                <a:lnTo>
                  <a:pt x="97402" y="109736"/>
                </a:lnTo>
                <a:lnTo>
                  <a:pt x="95844" y="109736"/>
                </a:lnTo>
                <a:lnTo>
                  <a:pt x="95844" y="109736"/>
                </a:lnTo>
                <a:lnTo>
                  <a:pt x="95844" y="109736"/>
                </a:lnTo>
                <a:lnTo>
                  <a:pt x="95844" y="109736"/>
                </a:lnTo>
                <a:lnTo>
                  <a:pt x="94285" y="109736"/>
                </a:lnTo>
                <a:lnTo>
                  <a:pt x="94285" y="109736"/>
                </a:lnTo>
                <a:lnTo>
                  <a:pt x="94285" y="109736"/>
                </a:lnTo>
                <a:lnTo>
                  <a:pt x="94285" y="109736"/>
                </a:lnTo>
                <a:lnTo>
                  <a:pt x="92727" y="109736"/>
                </a:lnTo>
                <a:lnTo>
                  <a:pt x="92727" y="109736"/>
                </a:lnTo>
                <a:lnTo>
                  <a:pt x="92727" y="109736"/>
                </a:lnTo>
                <a:lnTo>
                  <a:pt x="92727" y="109736"/>
                </a:lnTo>
                <a:lnTo>
                  <a:pt x="92727" y="109736"/>
                </a:lnTo>
                <a:lnTo>
                  <a:pt x="92727" y="108157"/>
                </a:lnTo>
                <a:lnTo>
                  <a:pt x="90389" y="108157"/>
                </a:lnTo>
                <a:lnTo>
                  <a:pt x="90389" y="109736"/>
                </a:lnTo>
                <a:lnTo>
                  <a:pt x="90389" y="109736"/>
                </a:lnTo>
                <a:lnTo>
                  <a:pt x="90389" y="109736"/>
                </a:lnTo>
                <a:lnTo>
                  <a:pt x="90389" y="109736"/>
                </a:lnTo>
                <a:lnTo>
                  <a:pt x="88831" y="109736"/>
                </a:lnTo>
                <a:lnTo>
                  <a:pt x="88831" y="109736"/>
                </a:lnTo>
                <a:lnTo>
                  <a:pt x="88831" y="109736"/>
                </a:lnTo>
                <a:lnTo>
                  <a:pt x="88831" y="109736"/>
                </a:lnTo>
                <a:lnTo>
                  <a:pt x="88831" y="109736"/>
                </a:lnTo>
                <a:lnTo>
                  <a:pt x="88831" y="109736"/>
                </a:lnTo>
                <a:lnTo>
                  <a:pt x="87272" y="109736"/>
                </a:lnTo>
                <a:lnTo>
                  <a:pt x="87272" y="109736"/>
                </a:lnTo>
                <a:lnTo>
                  <a:pt x="87272" y="109736"/>
                </a:lnTo>
                <a:lnTo>
                  <a:pt x="87272" y="109736"/>
                </a:lnTo>
                <a:lnTo>
                  <a:pt x="85714" y="109736"/>
                </a:lnTo>
                <a:lnTo>
                  <a:pt x="85714" y="109736"/>
                </a:lnTo>
                <a:lnTo>
                  <a:pt x="85714" y="109736"/>
                </a:lnTo>
                <a:lnTo>
                  <a:pt x="84155" y="109736"/>
                </a:lnTo>
                <a:lnTo>
                  <a:pt x="84155" y="109736"/>
                </a:lnTo>
                <a:lnTo>
                  <a:pt x="84155" y="109736"/>
                </a:lnTo>
                <a:lnTo>
                  <a:pt x="84155" y="109736"/>
                </a:lnTo>
                <a:lnTo>
                  <a:pt x="81818" y="109736"/>
                </a:lnTo>
                <a:lnTo>
                  <a:pt x="81818" y="109736"/>
                </a:lnTo>
                <a:lnTo>
                  <a:pt x="81818" y="109736"/>
                </a:lnTo>
                <a:lnTo>
                  <a:pt x="81818" y="109736"/>
                </a:lnTo>
                <a:lnTo>
                  <a:pt x="81818" y="109736"/>
                </a:lnTo>
                <a:lnTo>
                  <a:pt x="81818" y="109736"/>
                </a:lnTo>
                <a:lnTo>
                  <a:pt x="81818" y="109736"/>
                </a:lnTo>
                <a:lnTo>
                  <a:pt x="81818" y="108157"/>
                </a:lnTo>
                <a:lnTo>
                  <a:pt x="81818" y="108157"/>
                </a:lnTo>
                <a:lnTo>
                  <a:pt x="81818" y="108157"/>
                </a:lnTo>
                <a:lnTo>
                  <a:pt x="81818" y="108157"/>
                </a:lnTo>
                <a:lnTo>
                  <a:pt x="81818" y="106578"/>
                </a:lnTo>
                <a:lnTo>
                  <a:pt x="81818" y="106578"/>
                </a:lnTo>
                <a:lnTo>
                  <a:pt x="81818" y="106578"/>
                </a:lnTo>
                <a:lnTo>
                  <a:pt x="81818" y="106578"/>
                </a:lnTo>
                <a:lnTo>
                  <a:pt x="81818" y="106578"/>
                </a:lnTo>
                <a:lnTo>
                  <a:pt x="81818" y="106578"/>
                </a:lnTo>
                <a:lnTo>
                  <a:pt x="81818" y="105000"/>
                </a:lnTo>
                <a:lnTo>
                  <a:pt x="84155" y="105000"/>
                </a:lnTo>
                <a:lnTo>
                  <a:pt x="84155" y="105000"/>
                </a:lnTo>
                <a:lnTo>
                  <a:pt x="84155" y="105000"/>
                </a:lnTo>
                <a:lnTo>
                  <a:pt x="84155" y="102631"/>
                </a:lnTo>
                <a:lnTo>
                  <a:pt x="84155" y="102631"/>
                </a:lnTo>
                <a:lnTo>
                  <a:pt x="84155" y="102631"/>
                </a:lnTo>
                <a:lnTo>
                  <a:pt x="84155" y="102631"/>
                </a:lnTo>
                <a:lnTo>
                  <a:pt x="84155" y="102631"/>
                </a:lnTo>
                <a:lnTo>
                  <a:pt x="84155" y="101052"/>
                </a:lnTo>
                <a:lnTo>
                  <a:pt x="84155" y="101052"/>
                </a:lnTo>
                <a:lnTo>
                  <a:pt x="84155" y="101052"/>
                </a:lnTo>
                <a:lnTo>
                  <a:pt x="84155" y="101052"/>
                </a:lnTo>
                <a:lnTo>
                  <a:pt x="85714" y="101052"/>
                </a:lnTo>
                <a:lnTo>
                  <a:pt x="85714" y="99473"/>
                </a:lnTo>
                <a:lnTo>
                  <a:pt x="85714" y="99473"/>
                </a:lnTo>
                <a:lnTo>
                  <a:pt x="85714" y="99473"/>
                </a:lnTo>
                <a:lnTo>
                  <a:pt x="85714" y="99473"/>
                </a:lnTo>
                <a:lnTo>
                  <a:pt x="85714" y="99473"/>
                </a:lnTo>
                <a:lnTo>
                  <a:pt x="85714" y="97894"/>
                </a:lnTo>
                <a:lnTo>
                  <a:pt x="87272" y="97894"/>
                </a:lnTo>
                <a:lnTo>
                  <a:pt x="87272" y="97894"/>
                </a:lnTo>
                <a:lnTo>
                  <a:pt x="87272" y="97894"/>
                </a:lnTo>
                <a:lnTo>
                  <a:pt x="87272" y="97894"/>
                </a:lnTo>
                <a:lnTo>
                  <a:pt x="87272" y="97894"/>
                </a:lnTo>
                <a:lnTo>
                  <a:pt x="87272" y="97894"/>
                </a:lnTo>
                <a:lnTo>
                  <a:pt x="88831" y="97894"/>
                </a:lnTo>
                <a:lnTo>
                  <a:pt x="88831" y="95526"/>
                </a:lnTo>
                <a:lnTo>
                  <a:pt x="88831" y="95526"/>
                </a:lnTo>
                <a:lnTo>
                  <a:pt x="88831" y="95526"/>
                </a:lnTo>
                <a:lnTo>
                  <a:pt x="88831" y="95526"/>
                </a:lnTo>
                <a:lnTo>
                  <a:pt x="88831" y="95526"/>
                </a:lnTo>
                <a:lnTo>
                  <a:pt x="90389" y="95526"/>
                </a:lnTo>
                <a:lnTo>
                  <a:pt x="90389" y="95526"/>
                </a:lnTo>
                <a:lnTo>
                  <a:pt x="90389" y="95526"/>
                </a:lnTo>
                <a:lnTo>
                  <a:pt x="92727" y="95526"/>
                </a:lnTo>
                <a:lnTo>
                  <a:pt x="92727" y="95526"/>
                </a:lnTo>
                <a:lnTo>
                  <a:pt x="92727" y="95526"/>
                </a:lnTo>
                <a:lnTo>
                  <a:pt x="92727" y="95526"/>
                </a:lnTo>
                <a:lnTo>
                  <a:pt x="92727" y="95526"/>
                </a:lnTo>
                <a:lnTo>
                  <a:pt x="94285" y="95526"/>
                </a:lnTo>
                <a:lnTo>
                  <a:pt x="94285" y="95526"/>
                </a:lnTo>
                <a:lnTo>
                  <a:pt x="94285" y="95526"/>
                </a:lnTo>
                <a:lnTo>
                  <a:pt x="94285" y="93947"/>
                </a:lnTo>
                <a:lnTo>
                  <a:pt x="94285" y="93947"/>
                </a:lnTo>
                <a:lnTo>
                  <a:pt x="94285" y="93947"/>
                </a:lnTo>
                <a:lnTo>
                  <a:pt x="94285" y="93947"/>
                </a:lnTo>
                <a:lnTo>
                  <a:pt x="92727" y="93947"/>
                </a:lnTo>
                <a:lnTo>
                  <a:pt x="92727" y="93947"/>
                </a:lnTo>
                <a:lnTo>
                  <a:pt x="92727" y="92368"/>
                </a:lnTo>
                <a:lnTo>
                  <a:pt x="94285" y="92368"/>
                </a:lnTo>
                <a:lnTo>
                  <a:pt x="94285" y="92368"/>
                </a:lnTo>
                <a:lnTo>
                  <a:pt x="94285" y="92368"/>
                </a:lnTo>
                <a:lnTo>
                  <a:pt x="92727" y="92368"/>
                </a:lnTo>
                <a:lnTo>
                  <a:pt x="92727" y="92368"/>
                </a:lnTo>
                <a:lnTo>
                  <a:pt x="92727" y="90789"/>
                </a:lnTo>
                <a:lnTo>
                  <a:pt x="92727" y="90789"/>
                </a:lnTo>
                <a:lnTo>
                  <a:pt x="92727" y="90789"/>
                </a:lnTo>
                <a:lnTo>
                  <a:pt x="92727" y="90789"/>
                </a:lnTo>
                <a:lnTo>
                  <a:pt x="92727" y="90789"/>
                </a:lnTo>
                <a:lnTo>
                  <a:pt x="92727" y="89210"/>
                </a:lnTo>
                <a:lnTo>
                  <a:pt x="92727" y="89210"/>
                </a:lnTo>
                <a:lnTo>
                  <a:pt x="92727" y="89210"/>
                </a:lnTo>
                <a:lnTo>
                  <a:pt x="92727" y="89210"/>
                </a:lnTo>
                <a:lnTo>
                  <a:pt x="92727" y="89210"/>
                </a:lnTo>
                <a:lnTo>
                  <a:pt x="92727" y="89210"/>
                </a:lnTo>
                <a:lnTo>
                  <a:pt x="92727" y="89210"/>
                </a:lnTo>
                <a:lnTo>
                  <a:pt x="92727" y="86842"/>
                </a:lnTo>
                <a:lnTo>
                  <a:pt x="92727" y="86842"/>
                </a:lnTo>
                <a:lnTo>
                  <a:pt x="92727" y="86842"/>
                </a:lnTo>
                <a:lnTo>
                  <a:pt x="92727" y="86842"/>
                </a:lnTo>
                <a:lnTo>
                  <a:pt x="92727" y="85263"/>
                </a:lnTo>
                <a:lnTo>
                  <a:pt x="92727" y="85263"/>
                </a:lnTo>
                <a:lnTo>
                  <a:pt x="92727" y="85263"/>
                </a:lnTo>
                <a:lnTo>
                  <a:pt x="92727" y="85263"/>
                </a:lnTo>
                <a:lnTo>
                  <a:pt x="92727" y="85263"/>
                </a:lnTo>
                <a:lnTo>
                  <a:pt x="92727" y="83684"/>
                </a:lnTo>
                <a:lnTo>
                  <a:pt x="92727" y="83684"/>
                </a:lnTo>
                <a:lnTo>
                  <a:pt x="90389" y="83684"/>
                </a:lnTo>
                <a:lnTo>
                  <a:pt x="90389" y="83684"/>
                </a:lnTo>
                <a:lnTo>
                  <a:pt x="90389" y="83684"/>
                </a:lnTo>
                <a:lnTo>
                  <a:pt x="90389" y="83684"/>
                </a:lnTo>
                <a:lnTo>
                  <a:pt x="90389" y="82105"/>
                </a:lnTo>
                <a:lnTo>
                  <a:pt x="90389" y="82105"/>
                </a:lnTo>
                <a:lnTo>
                  <a:pt x="88831" y="82105"/>
                </a:lnTo>
                <a:lnTo>
                  <a:pt x="88831" y="82105"/>
                </a:lnTo>
                <a:lnTo>
                  <a:pt x="88831" y="80526"/>
                </a:lnTo>
                <a:lnTo>
                  <a:pt x="88831" y="80526"/>
                </a:lnTo>
                <a:lnTo>
                  <a:pt x="88831" y="80526"/>
                </a:lnTo>
                <a:lnTo>
                  <a:pt x="88831" y="80526"/>
                </a:lnTo>
                <a:lnTo>
                  <a:pt x="88831" y="78157"/>
                </a:lnTo>
                <a:lnTo>
                  <a:pt x="88831" y="78157"/>
                </a:lnTo>
                <a:lnTo>
                  <a:pt x="88831" y="78157"/>
                </a:lnTo>
                <a:lnTo>
                  <a:pt x="88831" y="78157"/>
                </a:lnTo>
                <a:lnTo>
                  <a:pt x="88831" y="76578"/>
                </a:lnTo>
                <a:lnTo>
                  <a:pt x="88831" y="76578"/>
                </a:lnTo>
                <a:lnTo>
                  <a:pt x="88831" y="76578"/>
                </a:lnTo>
                <a:lnTo>
                  <a:pt x="88831" y="76578"/>
                </a:lnTo>
                <a:lnTo>
                  <a:pt x="88831" y="75000"/>
                </a:lnTo>
                <a:lnTo>
                  <a:pt x="88831" y="75000"/>
                </a:lnTo>
                <a:lnTo>
                  <a:pt x="87272" y="75000"/>
                </a:lnTo>
                <a:lnTo>
                  <a:pt x="87272" y="75000"/>
                </a:lnTo>
                <a:lnTo>
                  <a:pt x="87272" y="75000"/>
                </a:lnTo>
                <a:lnTo>
                  <a:pt x="87272" y="75000"/>
                </a:lnTo>
                <a:lnTo>
                  <a:pt x="87272" y="73421"/>
                </a:lnTo>
                <a:lnTo>
                  <a:pt x="87272" y="73421"/>
                </a:lnTo>
                <a:lnTo>
                  <a:pt x="85714" y="73421"/>
                </a:lnTo>
                <a:lnTo>
                  <a:pt x="85714" y="73421"/>
                </a:lnTo>
                <a:lnTo>
                  <a:pt x="85714" y="73421"/>
                </a:lnTo>
                <a:lnTo>
                  <a:pt x="85714" y="71842"/>
                </a:lnTo>
                <a:lnTo>
                  <a:pt x="85714" y="71842"/>
                </a:lnTo>
                <a:lnTo>
                  <a:pt x="85714" y="71842"/>
                </a:lnTo>
                <a:lnTo>
                  <a:pt x="85714" y="69473"/>
                </a:lnTo>
                <a:lnTo>
                  <a:pt x="85714" y="69473"/>
                </a:lnTo>
                <a:lnTo>
                  <a:pt x="85714" y="69473"/>
                </a:lnTo>
                <a:lnTo>
                  <a:pt x="84155" y="69473"/>
                </a:lnTo>
                <a:lnTo>
                  <a:pt x="84155" y="69473"/>
                </a:lnTo>
                <a:lnTo>
                  <a:pt x="84155" y="69473"/>
                </a:lnTo>
                <a:lnTo>
                  <a:pt x="84155" y="69473"/>
                </a:lnTo>
                <a:lnTo>
                  <a:pt x="84155" y="69473"/>
                </a:lnTo>
                <a:lnTo>
                  <a:pt x="84155" y="69473"/>
                </a:lnTo>
                <a:lnTo>
                  <a:pt x="84155" y="69473"/>
                </a:lnTo>
                <a:lnTo>
                  <a:pt x="84155" y="69473"/>
                </a:lnTo>
                <a:lnTo>
                  <a:pt x="84155" y="69473"/>
                </a:lnTo>
                <a:lnTo>
                  <a:pt x="81818" y="69473"/>
                </a:lnTo>
                <a:lnTo>
                  <a:pt x="81818" y="69473"/>
                </a:lnTo>
                <a:lnTo>
                  <a:pt x="81818" y="69473"/>
                </a:lnTo>
                <a:lnTo>
                  <a:pt x="81818" y="69473"/>
                </a:lnTo>
                <a:lnTo>
                  <a:pt x="81818" y="67894"/>
                </a:lnTo>
                <a:lnTo>
                  <a:pt x="81818" y="67894"/>
                </a:lnTo>
                <a:lnTo>
                  <a:pt x="81818" y="67894"/>
                </a:lnTo>
                <a:lnTo>
                  <a:pt x="81818" y="67894"/>
                </a:lnTo>
                <a:lnTo>
                  <a:pt x="81818" y="67894"/>
                </a:lnTo>
                <a:lnTo>
                  <a:pt x="80259" y="67894"/>
                </a:lnTo>
                <a:lnTo>
                  <a:pt x="80259" y="66315"/>
                </a:lnTo>
                <a:lnTo>
                  <a:pt x="80259" y="66315"/>
                </a:lnTo>
                <a:lnTo>
                  <a:pt x="80259" y="67894"/>
                </a:lnTo>
                <a:lnTo>
                  <a:pt x="80259" y="67894"/>
                </a:lnTo>
                <a:lnTo>
                  <a:pt x="80259" y="66315"/>
                </a:lnTo>
                <a:lnTo>
                  <a:pt x="78701" y="66315"/>
                </a:lnTo>
                <a:lnTo>
                  <a:pt x="78701" y="66315"/>
                </a:lnTo>
                <a:lnTo>
                  <a:pt x="78701" y="66315"/>
                </a:lnTo>
                <a:lnTo>
                  <a:pt x="78701" y="66315"/>
                </a:lnTo>
                <a:lnTo>
                  <a:pt x="78701" y="66315"/>
                </a:lnTo>
                <a:lnTo>
                  <a:pt x="78701" y="66315"/>
                </a:lnTo>
                <a:lnTo>
                  <a:pt x="78701" y="64736"/>
                </a:lnTo>
                <a:lnTo>
                  <a:pt x="78701" y="64736"/>
                </a:lnTo>
                <a:lnTo>
                  <a:pt x="77142" y="64736"/>
                </a:lnTo>
                <a:lnTo>
                  <a:pt x="77142" y="64736"/>
                </a:lnTo>
                <a:lnTo>
                  <a:pt x="77142" y="64736"/>
                </a:lnTo>
                <a:lnTo>
                  <a:pt x="77142" y="64736"/>
                </a:lnTo>
                <a:lnTo>
                  <a:pt x="77142" y="64736"/>
                </a:lnTo>
                <a:lnTo>
                  <a:pt x="75584" y="64736"/>
                </a:lnTo>
                <a:lnTo>
                  <a:pt x="75584" y="64736"/>
                </a:lnTo>
                <a:lnTo>
                  <a:pt x="75584" y="64736"/>
                </a:lnTo>
                <a:lnTo>
                  <a:pt x="75584" y="63157"/>
                </a:lnTo>
                <a:lnTo>
                  <a:pt x="73246" y="63157"/>
                </a:lnTo>
                <a:lnTo>
                  <a:pt x="73246" y="63157"/>
                </a:lnTo>
                <a:lnTo>
                  <a:pt x="73246" y="63157"/>
                </a:lnTo>
                <a:lnTo>
                  <a:pt x="73246" y="63157"/>
                </a:lnTo>
                <a:lnTo>
                  <a:pt x="73246" y="63157"/>
                </a:lnTo>
                <a:lnTo>
                  <a:pt x="71688" y="63157"/>
                </a:lnTo>
                <a:lnTo>
                  <a:pt x="71688" y="63157"/>
                </a:lnTo>
                <a:lnTo>
                  <a:pt x="71688" y="63157"/>
                </a:lnTo>
                <a:lnTo>
                  <a:pt x="71688" y="63157"/>
                </a:lnTo>
                <a:lnTo>
                  <a:pt x="71688" y="63157"/>
                </a:lnTo>
                <a:lnTo>
                  <a:pt x="70129" y="63157"/>
                </a:lnTo>
                <a:lnTo>
                  <a:pt x="70129" y="60789"/>
                </a:lnTo>
                <a:lnTo>
                  <a:pt x="70129" y="60789"/>
                </a:lnTo>
                <a:lnTo>
                  <a:pt x="70129" y="60789"/>
                </a:lnTo>
                <a:lnTo>
                  <a:pt x="68571" y="60789"/>
                </a:lnTo>
                <a:lnTo>
                  <a:pt x="68571" y="60789"/>
                </a:lnTo>
                <a:lnTo>
                  <a:pt x="68571" y="60789"/>
                </a:lnTo>
                <a:lnTo>
                  <a:pt x="68571" y="60789"/>
                </a:lnTo>
                <a:lnTo>
                  <a:pt x="68571" y="60789"/>
                </a:lnTo>
                <a:lnTo>
                  <a:pt x="68571" y="60789"/>
                </a:lnTo>
                <a:lnTo>
                  <a:pt x="67012" y="60789"/>
                </a:lnTo>
                <a:lnTo>
                  <a:pt x="67012" y="59210"/>
                </a:lnTo>
                <a:lnTo>
                  <a:pt x="67012" y="59210"/>
                </a:lnTo>
                <a:lnTo>
                  <a:pt x="67012" y="59210"/>
                </a:lnTo>
                <a:lnTo>
                  <a:pt x="67012" y="59210"/>
                </a:lnTo>
                <a:lnTo>
                  <a:pt x="67012" y="59210"/>
                </a:lnTo>
                <a:lnTo>
                  <a:pt x="65454" y="59210"/>
                </a:lnTo>
                <a:lnTo>
                  <a:pt x="65454" y="59210"/>
                </a:lnTo>
                <a:lnTo>
                  <a:pt x="65454" y="59210"/>
                </a:lnTo>
                <a:lnTo>
                  <a:pt x="65454" y="59210"/>
                </a:lnTo>
                <a:lnTo>
                  <a:pt x="63116" y="59210"/>
                </a:lnTo>
                <a:lnTo>
                  <a:pt x="63116" y="59210"/>
                </a:lnTo>
                <a:lnTo>
                  <a:pt x="63116" y="57631"/>
                </a:lnTo>
                <a:lnTo>
                  <a:pt x="63116" y="57631"/>
                </a:lnTo>
                <a:lnTo>
                  <a:pt x="63116" y="57631"/>
                </a:lnTo>
                <a:lnTo>
                  <a:pt x="63116" y="57631"/>
                </a:lnTo>
                <a:lnTo>
                  <a:pt x="61558" y="57631"/>
                </a:lnTo>
                <a:lnTo>
                  <a:pt x="61558" y="57631"/>
                </a:lnTo>
                <a:lnTo>
                  <a:pt x="61558" y="57631"/>
                </a:lnTo>
                <a:lnTo>
                  <a:pt x="61558" y="57631"/>
                </a:lnTo>
                <a:lnTo>
                  <a:pt x="60000" y="57631"/>
                </a:lnTo>
                <a:lnTo>
                  <a:pt x="60000" y="57631"/>
                </a:lnTo>
                <a:lnTo>
                  <a:pt x="60000" y="57631"/>
                </a:lnTo>
                <a:lnTo>
                  <a:pt x="60000" y="57631"/>
                </a:lnTo>
                <a:lnTo>
                  <a:pt x="58441" y="57631"/>
                </a:lnTo>
                <a:lnTo>
                  <a:pt x="58441" y="57631"/>
                </a:lnTo>
                <a:lnTo>
                  <a:pt x="58441" y="57631"/>
                </a:lnTo>
                <a:lnTo>
                  <a:pt x="58441" y="56052"/>
                </a:lnTo>
                <a:lnTo>
                  <a:pt x="58441" y="56052"/>
                </a:lnTo>
                <a:lnTo>
                  <a:pt x="56883" y="56052"/>
                </a:lnTo>
                <a:lnTo>
                  <a:pt x="56883" y="56052"/>
                </a:lnTo>
                <a:lnTo>
                  <a:pt x="56883" y="56052"/>
                </a:lnTo>
                <a:lnTo>
                  <a:pt x="54545" y="56052"/>
                </a:lnTo>
                <a:lnTo>
                  <a:pt x="54545" y="56052"/>
                </a:lnTo>
                <a:lnTo>
                  <a:pt x="54545" y="56052"/>
                </a:lnTo>
                <a:lnTo>
                  <a:pt x="54545" y="57631"/>
                </a:lnTo>
                <a:lnTo>
                  <a:pt x="54545" y="57631"/>
                </a:lnTo>
                <a:lnTo>
                  <a:pt x="52987" y="57631"/>
                </a:lnTo>
                <a:lnTo>
                  <a:pt x="52987" y="56052"/>
                </a:lnTo>
                <a:lnTo>
                  <a:pt x="52987" y="56052"/>
                </a:lnTo>
                <a:lnTo>
                  <a:pt x="52987" y="56052"/>
                </a:lnTo>
                <a:lnTo>
                  <a:pt x="52987" y="56052"/>
                </a:lnTo>
                <a:lnTo>
                  <a:pt x="52987" y="56052"/>
                </a:lnTo>
                <a:lnTo>
                  <a:pt x="51428" y="56052"/>
                </a:lnTo>
                <a:lnTo>
                  <a:pt x="51428" y="56052"/>
                </a:lnTo>
                <a:lnTo>
                  <a:pt x="51428" y="56052"/>
                </a:lnTo>
                <a:lnTo>
                  <a:pt x="51428" y="54473"/>
                </a:lnTo>
                <a:lnTo>
                  <a:pt x="51428" y="54473"/>
                </a:lnTo>
                <a:lnTo>
                  <a:pt x="51428" y="54473"/>
                </a:lnTo>
                <a:lnTo>
                  <a:pt x="49870" y="54473"/>
                </a:lnTo>
                <a:lnTo>
                  <a:pt x="49870" y="54473"/>
                </a:lnTo>
                <a:lnTo>
                  <a:pt x="49870" y="54473"/>
                </a:lnTo>
                <a:lnTo>
                  <a:pt x="49870" y="54473"/>
                </a:lnTo>
                <a:lnTo>
                  <a:pt x="49870" y="54473"/>
                </a:lnTo>
                <a:lnTo>
                  <a:pt x="49870" y="52105"/>
                </a:lnTo>
                <a:lnTo>
                  <a:pt x="48311" y="52105"/>
                </a:lnTo>
                <a:lnTo>
                  <a:pt x="48311" y="52105"/>
                </a:lnTo>
                <a:lnTo>
                  <a:pt x="48311" y="52105"/>
                </a:lnTo>
                <a:lnTo>
                  <a:pt x="48311" y="52105"/>
                </a:lnTo>
                <a:lnTo>
                  <a:pt x="48311" y="52105"/>
                </a:lnTo>
                <a:lnTo>
                  <a:pt x="48311" y="52105"/>
                </a:lnTo>
                <a:lnTo>
                  <a:pt x="48311" y="52105"/>
                </a:lnTo>
                <a:lnTo>
                  <a:pt x="48311" y="52105"/>
                </a:lnTo>
                <a:lnTo>
                  <a:pt x="48311" y="50526"/>
                </a:lnTo>
                <a:lnTo>
                  <a:pt x="48311" y="50526"/>
                </a:lnTo>
                <a:lnTo>
                  <a:pt x="48311" y="50526"/>
                </a:lnTo>
                <a:lnTo>
                  <a:pt x="48311" y="50526"/>
                </a:lnTo>
                <a:lnTo>
                  <a:pt x="45974" y="50526"/>
                </a:lnTo>
                <a:lnTo>
                  <a:pt x="45974" y="50526"/>
                </a:lnTo>
                <a:lnTo>
                  <a:pt x="45974" y="50526"/>
                </a:lnTo>
                <a:lnTo>
                  <a:pt x="44415" y="50526"/>
                </a:lnTo>
                <a:lnTo>
                  <a:pt x="44415" y="50526"/>
                </a:lnTo>
                <a:lnTo>
                  <a:pt x="44415" y="50526"/>
                </a:lnTo>
                <a:lnTo>
                  <a:pt x="44415" y="52105"/>
                </a:lnTo>
                <a:lnTo>
                  <a:pt x="44415" y="52105"/>
                </a:lnTo>
                <a:lnTo>
                  <a:pt x="42857" y="52105"/>
                </a:lnTo>
                <a:lnTo>
                  <a:pt x="42857" y="50526"/>
                </a:lnTo>
                <a:lnTo>
                  <a:pt x="42857" y="50526"/>
                </a:lnTo>
                <a:lnTo>
                  <a:pt x="42857" y="50526"/>
                </a:lnTo>
                <a:lnTo>
                  <a:pt x="42857" y="50526"/>
                </a:lnTo>
                <a:lnTo>
                  <a:pt x="42857" y="50526"/>
                </a:lnTo>
                <a:lnTo>
                  <a:pt x="41298" y="50526"/>
                </a:lnTo>
                <a:lnTo>
                  <a:pt x="41298" y="50526"/>
                </a:lnTo>
                <a:lnTo>
                  <a:pt x="41298" y="50526"/>
                </a:lnTo>
                <a:lnTo>
                  <a:pt x="41298" y="48947"/>
                </a:lnTo>
                <a:lnTo>
                  <a:pt x="41298" y="48947"/>
                </a:lnTo>
                <a:lnTo>
                  <a:pt x="41298" y="48947"/>
                </a:lnTo>
                <a:lnTo>
                  <a:pt x="39740" y="48947"/>
                </a:lnTo>
                <a:lnTo>
                  <a:pt x="39740" y="48947"/>
                </a:lnTo>
                <a:lnTo>
                  <a:pt x="39740" y="48947"/>
                </a:lnTo>
                <a:lnTo>
                  <a:pt x="39740" y="48947"/>
                </a:lnTo>
                <a:lnTo>
                  <a:pt x="39740" y="48947"/>
                </a:lnTo>
                <a:lnTo>
                  <a:pt x="39740" y="48947"/>
                </a:lnTo>
                <a:lnTo>
                  <a:pt x="39740" y="47368"/>
                </a:lnTo>
                <a:lnTo>
                  <a:pt x="39740" y="47368"/>
                </a:lnTo>
                <a:lnTo>
                  <a:pt x="39740" y="47368"/>
                </a:lnTo>
                <a:lnTo>
                  <a:pt x="37402" y="47368"/>
                </a:lnTo>
                <a:lnTo>
                  <a:pt x="37402" y="47368"/>
                </a:lnTo>
                <a:lnTo>
                  <a:pt x="37402" y="47368"/>
                </a:lnTo>
                <a:lnTo>
                  <a:pt x="37402" y="47368"/>
                </a:lnTo>
                <a:lnTo>
                  <a:pt x="37402" y="47368"/>
                </a:lnTo>
                <a:lnTo>
                  <a:pt x="37402" y="45789"/>
                </a:lnTo>
                <a:lnTo>
                  <a:pt x="37402" y="45789"/>
                </a:lnTo>
                <a:lnTo>
                  <a:pt x="37402" y="45789"/>
                </a:lnTo>
                <a:lnTo>
                  <a:pt x="37402" y="43421"/>
                </a:lnTo>
                <a:lnTo>
                  <a:pt x="35844" y="43421"/>
                </a:lnTo>
                <a:lnTo>
                  <a:pt x="35844" y="45789"/>
                </a:lnTo>
                <a:lnTo>
                  <a:pt x="35844" y="45789"/>
                </a:lnTo>
                <a:lnTo>
                  <a:pt x="35844" y="45789"/>
                </a:lnTo>
                <a:lnTo>
                  <a:pt x="35844" y="45789"/>
                </a:lnTo>
                <a:lnTo>
                  <a:pt x="34285" y="45789"/>
                </a:lnTo>
                <a:lnTo>
                  <a:pt x="34285" y="45789"/>
                </a:lnTo>
                <a:lnTo>
                  <a:pt x="34285" y="47368"/>
                </a:lnTo>
                <a:lnTo>
                  <a:pt x="34285" y="47368"/>
                </a:lnTo>
                <a:lnTo>
                  <a:pt x="34285" y="47368"/>
                </a:lnTo>
                <a:lnTo>
                  <a:pt x="34285" y="47368"/>
                </a:lnTo>
                <a:lnTo>
                  <a:pt x="34285" y="47368"/>
                </a:lnTo>
                <a:lnTo>
                  <a:pt x="34285" y="47368"/>
                </a:lnTo>
                <a:lnTo>
                  <a:pt x="34285" y="47368"/>
                </a:lnTo>
                <a:lnTo>
                  <a:pt x="34285" y="48947"/>
                </a:lnTo>
                <a:lnTo>
                  <a:pt x="34285" y="48947"/>
                </a:lnTo>
                <a:lnTo>
                  <a:pt x="34285" y="48947"/>
                </a:lnTo>
                <a:lnTo>
                  <a:pt x="34285" y="48947"/>
                </a:lnTo>
                <a:lnTo>
                  <a:pt x="34285" y="48947"/>
                </a:lnTo>
                <a:lnTo>
                  <a:pt x="34285" y="50526"/>
                </a:lnTo>
                <a:lnTo>
                  <a:pt x="34285" y="50526"/>
                </a:lnTo>
                <a:lnTo>
                  <a:pt x="34285" y="50526"/>
                </a:lnTo>
                <a:lnTo>
                  <a:pt x="34285" y="50526"/>
                </a:lnTo>
                <a:lnTo>
                  <a:pt x="32727" y="50526"/>
                </a:lnTo>
                <a:lnTo>
                  <a:pt x="32727" y="50526"/>
                </a:lnTo>
                <a:lnTo>
                  <a:pt x="32727" y="50526"/>
                </a:lnTo>
                <a:lnTo>
                  <a:pt x="32727" y="50526"/>
                </a:lnTo>
                <a:lnTo>
                  <a:pt x="32727" y="52105"/>
                </a:lnTo>
                <a:lnTo>
                  <a:pt x="32727" y="52105"/>
                </a:lnTo>
                <a:lnTo>
                  <a:pt x="32727" y="52105"/>
                </a:lnTo>
                <a:lnTo>
                  <a:pt x="32727" y="52105"/>
                </a:lnTo>
                <a:lnTo>
                  <a:pt x="32727" y="52105"/>
                </a:lnTo>
                <a:lnTo>
                  <a:pt x="32727" y="52105"/>
                </a:lnTo>
                <a:lnTo>
                  <a:pt x="34285" y="52105"/>
                </a:lnTo>
                <a:lnTo>
                  <a:pt x="34285" y="52105"/>
                </a:lnTo>
                <a:lnTo>
                  <a:pt x="34285" y="54473"/>
                </a:lnTo>
                <a:lnTo>
                  <a:pt x="32727" y="54473"/>
                </a:lnTo>
                <a:lnTo>
                  <a:pt x="32727" y="54473"/>
                </a:lnTo>
                <a:lnTo>
                  <a:pt x="32727" y="54473"/>
                </a:lnTo>
                <a:lnTo>
                  <a:pt x="32727" y="54473"/>
                </a:lnTo>
                <a:lnTo>
                  <a:pt x="32727" y="54473"/>
                </a:lnTo>
                <a:lnTo>
                  <a:pt x="32727" y="54473"/>
                </a:lnTo>
                <a:lnTo>
                  <a:pt x="32727" y="52105"/>
                </a:lnTo>
                <a:lnTo>
                  <a:pt x="31168" y="52105"/>
                </a:lnTo>
                <a:lnTo>
                  <a:pt x="31168" y="52105"/>
                </a:lnTo>
                <a:lnTo>
                  <a:pt x="31168" y="52105"/>
                </a:lnTo>
                <a:lnTo>
                  <a:pt x="31168" y="52105"/>
                </a:lnTo>
                <a:lnTo>
                  <a:pt x="31168" y="52105"/>
                </a:lnTo>
                <a:lnTo>
                  <a:pt x="31168" y="52105"/>
                </a:lnTo>
                <a:lnTo>
                  <a:pt x="28831" y="52105"/>
                </a:lnTo>
                <a:lnTo>
                  <a:pt x="28831" y="52105"/>
                </a:lnTo>
                <a:lnTo>
                  <a:pt x="28831" y="52105"/>
                </a:lnTo>
                <a:lnTo>
                  <a:pt x="28831" y="52105"/>
                </a:lnTo>
                <a:lnTo>
                  <a:pt x="28831" y="52105"/>
                </a:lnTo>
                <a:lnTo>
                  <a:pt x="28831" y="52105"/>
                </a:lnTo>
                <a:lnTo>
                  <a:pt x="27272" y="52105"/>
                </a:lnTo>
                <a:lnTo>
                  <a:pt x="27272" y="52105"/>
                </a:lnTo>
                <a:lnTo>
                  <a:pt x="27272" y="52105"/>
                </a:lnTo>
                <a:lnTo>
                  <a:pt x="27272" y="52105"/>
                </a:lnTo>
                <a:lnTo>
                  <a:pt x="27272" y="50526"/>
                </a:lnTo>
                <a:lnTo>
                  <a:pt x="27272" y="50526"/>
                </a:lnTo>
                <a:lnTo>
                  <a:pt x="27272" y="50526"/>
                </a:lnTo>
                <a:lnTo>
                  <a:pt x="27272" y="50526"/>
                </a:lnTo>
                <a:lnTo>
                  <a:pt x="27272" y="48947"/>
                </a:lnTo>
                <a:lnTo>
                  <a:pt x="27272" y="48947"/>
                </a:lnTo>
                <a:lnTo>
                  <a:pt x="27272" y="48947"/>
                </a:lnTo>
                <a:lnTo>
                  <a:pt x="27272" y="48947"/>
                </a:lnTo>
                <a:lnTo>
                  <a:pt x="27272" y="47368"/>
                </a:lnTo>
                <a:lnTo>
                  <a:pt x="27272" y="47368"/>
                </a:lnTo>
                <a:lnTo>
                  <a:pt x="25714" y="47368"/>
                </a:lnTo>
                <a:lnTo>
                  <a:pt x="25714" y="47368"/>
                </a:lnTo>
                <a:lnTo>
                  <a:pt x="25714" y="45789"/>
                </a:lnTo>
                <a:lnTo>
                  <a:pt x="25714" y="45789"/>
                </a:lnTo>
                <a:lnTo>
                  <a:pt x="27272" y="45789"/>
                </a:lnTo>
                <a:lnTo>
                  <a:pt x="27272" y="45789"/>
                </a:lnTo>
                <a:lnTo>
                  <a:pt x="27272" y="45789"/>
                </a:lnTo>
                <a:lnTo>
                  <a:pt x="27272" y="45789"/>
                </a:lnTo>
                <a:lnTo>
                  <a:pt x="27272" y="45789"/>
                </a:lnTo>
                <a:lnTo>
                  <a:pt x="27272" y="43421"/>
                </a:lnTo>
                <a:lnTo>
                  <a:pt x="27272" y="43421"/>
                </a:lnTo>
                <a:lnTo>
                  <a:pt x="27272" y="43421"/>
                </a:lnTo>
                <a:lnTo>
                  <a:pt x="27272" y="43421"/>
                </a:lnTo>
                <a:lnTo>
                  <a:pt x="27272" y="43421"/>
                </a:lnTo>
                <a:lnTo>
                  <a:pt x="27272" y="43421"/>
                </a:lnTo>
                <a:lnTo>
                  <a:pt x="25714" y="43421"/>
                </a:lnTo>
                <a:lnTo>
                  <a:pt x="25714" y="43421"/>
                </a:lnTo>
                <a:lnTo>
                  <a:pt x="25714" y="43421"/>
                </a:lnTo>
                <a:lnTo>
                  <a:pt x="25714" y="43421"/>
                </a:lnTo>
                <a:lnTo>
                  <a:pt x="25714" y="43421"/>
                </a:lnTo>
                <a:lnTo>
                  <a:pt x="25714" y="41842"/>
                </a:lnTo>
                <a:lnTo>
                  <a:pt x="25714" y="41842"/>
                </a:lnTo>
                <a:lnTo>
                  <a:pt x="25714" y="41842"/>
                </a:lnTo>
                <a:lnTo>
                  <a:pt x="25714" y="41842"/>
                </a:lnTo>
                <a:lnTo>
                  <a:pt x="25714" y="41842"/>
                </a:lnTo>
                <a:lnTo>
                  <a:pt x="25714" y="40263"/>
                </a:lnTo>
                <a:lnTo>
                  <a:pt x="24155" y="40263"/>
                </a:lnTo>
                <a:lnTo>
                  <a:pt x="24155" y="40263"/>
                </a:lnTo>
                <a:lnTo>
                  <a:pt x="24155" y="40263"/>
                </a:lnTo>
                <a:lnTo>
                  <a:pt x="24155" y="38684"/>
                </a:lnTo>
                <a:lnTo>
                  <a:pt x="24155" y="38684"/>
                </a:lnTo>
                <a:lnTo>
                  <a:pt x="24155" y="38684"/>
                </a:lnTo>
                <a:lnTo>
                  <a:pt x="24155" y="38684"/>
                </a:lnTo>
                <a:lnTo>
                  <a:pt x="24155" y="38684"/>
                </a:lnTo>
                <a:lnTo>
                  <a:pt x="22597" y="38684"/>
                </a:lnTo>
                <a:lnTo>
                  <a:pt x="22597" y="38684"/>
                </a:lnTo>
                <a:lnTo>
                  <a:pt x="24155" y="38684"/>
                </a:lnTo>
                <a:lnTo>
                  <a:pt x="24155" y="37105"/>
                </a:lnTo>
                <a:lnTo>
                  <a:pt x="22597" y="37105"/>
                </a:lnTo>
                <a:lnTo>
                  <a:pt x="22597" y="37105"/>
                </a:lnTo>
                <a:lnTo>
                  <a:pt x="22597" y="37105"/>
                </a:lnTo>
                <a:lnTo>
                  <a:pt x="22597" y="37105"/>
                </a:lnTo>
                <a:lnTo>
                  <a:pt x="22597" y="37105"/>
                </a:lnTo>
                <a:lnTo>
                  <a:pt x="20259" y="37105"/>
                </a:lnTo>
                <a:lnTo>
                  <a:pt x="20259" y="37105"/>
                </a:lnTo>
                <a:lnTo>
                  <a:pt x="20259" y="37105"/>
                </a:lnTo>
                <a:lnTo>
                  <a:pt x="18701" y="37105"/>
                </a:lnTo>
                <a:lnTo>
                  <a:pt x="18701" y="37105"/>
                </a:lnTo>
                <a:lnTo>
                  <a:pt x="18701" y="37105"/>
                </a:lnTo>
                <a:lnTo>
                  <a:pt x="18701" y="37105"/>
                </a:lnTo>
                <a:lnTo>
                  <a:pt x="18701" y="37105"/>
                </a:lnTo>
                <a:lnTo>
                  <a:pt x="17142" y="37105"/>
                </a:lnTo>
                <a:lnTo>
                  <a:pt x="17142" y="34736"/>
                </a:lnTo>
                <a:lnTo>
                  <a:pt x="17142" y="34736"/>
                </a:lnTo>
                <a:lnTo>
                  <a:pt x="18701" y="34736"/>
                </a:lnTo>
                <a:lnTo>
                  <a:pt x="18701" y="34736"/>
                </a:lnTo>
                <a:lnTo>
                  <a:pt x="18701" y="34736"/>
                </a:lnTo>
                <a:lnTo>
                  <a:pt x="17142" y="34736"/>
                </a:lnTo>
                <a:lnTo>
                  <a:pt x="17142" y="33157"/>
                </a:lnTo>
                <a:lnTo>
                  <a:pt x="18701" y="33157"/>
                </a:lnTo>
                <a:lnTo>
                  <a:pt x="18701" y="33157"/>
                </a:lnTo>
                <a:lnTo>
                  <a:pt x="18701" y="33157"/>
                </a:lnTo>
                <a:lnTo>
                  <a:pt x="18701" y="33157"/>
                </a:lnTo>
                <a:lnTo>
                  <a:pt x="18701" y="33157"/>
                </a:lnTo>
                <a:lnTo>
                  <a:pt x="18701" y="33157"/>
                </a:lnTo>
                <a:lnTo>
                  <a:pt x="18701" y="31578"/>
                </a:lnTo>
                <a:lnTo>
                  <a:pt x="20259" y="31578"/>
                </a:lnTo>
                <a:lnTo>
                  <a:pt x="20259" y="31578"/>
                </a:lnTo>
                <a:lnTo>
                  <a:pt x="20259" y="31578"/>
                </a:lnTo>
                <a:lnTo>
                  <a:pt x="22597" y="31578"/>
                </a:lnTo>
                <a:lnTo>
                  <a:pt x="22597" y="31578"/>
                </a:lnTo>
                <a:lnTo>
                  <a:pt x="22597" y="31578"/>
                </a:lnTo>
                <a:lnTo>
                  <a:pt x="22597" y="31578"/>
                </a:lnTo>
                <a:lnTo>
                  <a:pt x="22597" y="31578"/>
                </a:lnTo>
                <a:lnTo>
                  <a:pt x="24155" y="31578"/>
                </a:lnTo>
                <a:lnTo>
                  <a:pt x="24155" y="31578"/>
                </a:lnTo>
                <a:lnTo>
                  <a:pt x="24155" y="31578"/>
                </a:lnTo>
                <a:lnTo>
                  <a:pt x="24155" y="31578"/>
                </a:lnTo>
                <a:lnTo>
                  <a:pt x="24155" y="31578"/>
                </a:lnTo>
                <a:lnTo>
                  <a:pt x="24155" y="33157"/>
                </a:lnTo>
                <a:lnTo>
                  <a:pt x="25714" y="33157"/>
                </a:lnTo>
                <a:lnTo>
                  <a:pt x="25714" y="33157"/>
                </a:lnTo>
                <a:lnTo>
                  <a:pt x="25714" y="33157"/>
                </a:lnTo>
                <a:lnTo>
                  <a:pt x="25714" y="33157"/>
                </a:lnTo>
                <a:lnTo>
                  <a:pt x="25714" y="33157"/>
                </a:lnTo>
                <a:lnTo>
                  <a:pt x="25714" y="34736"/>
                </a:lnTo>
                <a:lnTo>
                  <a:pt x="27272" y="34736"/>
                </a:lnTo>
                <a:lnTo>
                  <a:pt x="27272" y="33157"/>
                </a:lnTo>
                <a:lnTo>
                  <a:pt x="27272" y="33157"/>
                </a:lnTo>
                <a:lnTo>
                  <a:pt x="27272" y="33157"/>
                </a:lnTo>
                <a:lnTo>
                  <a:pt x="27272" y="33157"/>
                </a:lnTo>
                <a:lnTo>
                  <a:pt x="27272" y="33157"/>
                </a:lnTo>
                <a:lnTo>
                  <a:pt x="27272" y="33157"/>
                </a:lnTo>
                <a:lnTo>
                  <a:pt x="27272" y="31578"/>
                </a:lnTo>
                <a:lnTo>
                  <a:pt x="28831" y="31578"/>
                </a:lnTo>
                <a:lnTo>
                  <a:pt x="28831" y="31578"/>
                </a:lnTo>
                <a:lnTo>
                  <a:pt x="28831" y="31578"/>
                </a:lnTo>
                <a:lnTo>
                  <a:pt x="28831" y="31578"/>
                </a:lnTo>
                <a:lnTo>
                  <a:pt x="28831" y="31578"/>
                </a:lnTo>
                <a:lnTo>
                  <a:pt x="28831" y="30000"/>
                </a:lnTo>
                <a:lnTo>
                  <a:pt x="28831" y="30000"/>
                </a:lnTo>
                <a:lnTo>
                  <a:pt x="28831" y="30000"/>
                </a:lnTo>
                <a:lnTo>
                  <a:pt x="31168" y="30000"/>
                </a:lnTo>
                <a:lnTo>
                  <a:pt x="31168" y="30000"/>
                </a:lnTo>
                <a:lnTo>
                  <a:pt x="31168" y="30000"/>
                </a:lnTo>
                <a:lnTo>
                  <a:pt x="31168" y="30000"/>
                </a:lnTo>
                <a:lnTo>
                  <a:pt x="32727" y="30000"/>
                </a:lnTo>
                <a:lnTo>
                  <a:pt x="32727" y="28421"/>
                </a:lnTo>
                <a:lnTo>
                  <a:pt x="32727" y="28421"/>
                </a:lnTo>
                <a:lnTo>
                  <a:pt x="32727" y="30000"/>
                </a:lnTo>
                <a:lnTo>
                  <a:pt x="32727" y="30000"/>
                </a:lnTo>
                <a:lnTo>
                  <a:pt x="32727" y="30000"/>
                </a:lnTo>
                <a:lnTo>
                  <a:pt x="34285" y="30000"/>
                </a:lnTo>
                <a:lnTo>
                  <a:pt x="34285" y="30000"/>
                </a:lnTo>
                <a:lnTo>
                  <a:pt x="34285" y="30000"/>
                </a:lnTo>
                <a:lnTo>
                  <a:pt x="34285" y="30000"/>
                </a:lnTo>
                <a:lnTo>
                  <a:pt x="34285" y="30000"/>
                </a:lnTo>
                <a:lnTo>
                  <a:pt x="34285" y="28421"/>
                </a:lnTo>
                <a:lnTo>
                  <a:pt x="34285" y="28421"/>
                </a:lnTo>
                <a:lnTo>
                  <a:pt x="35844" y="28421"/>
                </a:lnTo>
                <a:lnTo>
                  <a:pt x="35844" y="30000"/>
                </a:lnTo>
                <a:lnTo>
                  <a:pt x="35844" y="30000"/>
                </a:lnTo>
                <a:lnTo>
                  <a:pt x="35844" y="30000"/>
                </a:lnTo>
                <a:lnTo>
                  <a:pt x="35844" y="30000"/>
                </a:lnTo>
                <a:lnTo>
                  <a:pt x="37402" y="30000"/>
                </a:lnTo>
                <a:lnTo>
                  <a:pt x="37402" y="30000"/>
                </a:lnTo>
                <a:lnTo>
                  <a:pt x="37402" y="30000"/>
                </a:lnTo>
                <a:lnTo>
                  <a:pt x="37402" y="30000"/>
                </a:lnTo>
                <a:lnTo>
                  <a:pt x="37402" y="30000"/>
                </a:lnTo>
                <a:lnTo>
                  <a:pt x="37402" y="28421"/>
                </a:lnTo>
                <a:lnTo>
                  <a:pt x="39740" y="28421"/>
                </a:lnTo>
                <a:lnTo>
                  <a:pt x="39740" y="28421"/>
                </a:lnTo>
                <a:lnTo>
                  <a:pt x="37402" y="28421"/>
                </a:lnTo>
                <a:lnTo>
                  <a:pt x="37402" y="28421"/>
                </a:lnTo>
                <a:lnTo>
                  <a:pt x="37402" y="28421"/>
                </a:lnTo>
                <a:lnTo>
                  <a:pt x="37402" y="28421"/>
                </a:lnTo>
                <a:lnTo>
                  <a:pt x="37402" y="28421"/>
                </a:lnTo>
                <a:lnTo>
                  <a:pt x="37402" y="26052"/>
                </a:lnTo>
                <a:lnTo>
                  <a:pt x="35844" y="26052"/>
                </a:lnTo>
                <a:lnTo>
                  <a:pt x="35844" y="26052"/>
                </a:lnTo>
                <a:lnTo>
                  <a:pt x="35844" y="26052"/>
                </a:lnTo>
                <a:lnTo>
                  <a:pt x="34285" y="26052"/>
                </a:lnTo>
                <a:lnTo>
                  <a:pt x="34285" y="26052"/>
                </a:lnTo>
                <a:lnTo>
                  <a:pt x="34285" y="26052"/>
                </a:lnTo>
                <a:lnTo>
                  <a:pt x="34285" y="26052"/>
                </a:lnTo>
                <a:lnTo>
                  <a:pt x="32727" y="26052"/>
                </a:lnTo>
                <a:lnTo>
                  <a:pt x="32727" y="26052"/>
                </a:lnTo>
                <a:lnTo>
                  <a:pt x="32727" y="26052"/>
                </a:lnTo>
                <a:lnTo>
                  <a:pt x="32727" y="26052"/>
                </a:lnTo>
                <a:lnTo>
                  <a:pt x="32727" y="26052"/>
                </a:lnTo>
                <a:lnTo>
                  <a:pt x="32727" y="26052"/>
                </a:lnTo>
                <a:lnTo>
                  <a:pt x="32727" y="26052"/>
                </a:lnTo>
                <a:lnTo>
                  <a:pt x="31168" y="26052"/>
                </a:lnTo>
                <a:lnTo>
                  <a:pt x="31168" y="26052"/>
                </a:lnTo>
                <a:lnTo>
                  <a:pt x="31168" y="26052"/>
                </a:lnTo>
                <a:lnTo>
                  <a:pt x="31168" y="26052"/>
                </a:lnTo>
                <a:lnTo>
                  <a:pt x="28831" y="26052"/>
                </a:lnTo>
                <a:lnTo>
                  <a:pt x="28831" y="28421"/>
                </a:lnTo>
                <a:lnTo>
                  <a:pt x="28831" y="28421"/>
                </a:lnTo>
                <a:lnTo>
                  <a:pt x="28831" y="28421"/>
                </a:lnTo>
                <a:lnTo>
                  <a:pt x="28831" y="28421"/>
                </a:lnTo>
                <a:lnTo>
                  <a:pt x="28831" y="28421"/>
                </a:lnTo>
                <a:lnTo>
                  <a:pt x="28831" y="28421"/>
                </a:lnTo>
                <a:lnTo>
                  <a:pt x="27272" y="28421"/>
                </a:lnTo>
                <a:lnTo>
                  <a:pt x="27272" y="28421"/>
                </a:lnTo>
                <a:lnTo>
                  <a:pt x="27272" y="26052"/>
                </a:lnTo>
                <a:lnTo>
                  <a:pt x="27272" y="26052"/>
                </a:lnTo>
                <a:lnTo>
                  <a:pt x="27272" y="28421"/>
                </a:lnTo>
                <a:lnTo>
                  <a:pt x="27272" y="28421"/>
                </a:lnTo>
                <a:lnTo>
                  <a:pt x="27272" y="28421"/>
                </a:lnTo>
                <a:lnTo>
                  <a:pt x="25714" y="28421"/>
                </a:lnTo>
                <a:lnTo>
                  <a:pt x="25714" y="28421"/>
                </a:lnTo>
                <a:lnTo>
                  <a:pt x="25714" y="28421"/>
                </a:lnTo>
                <a:lnTo>
                  <a:pt x="25714" y="28421"/>
                </a:lnTo>
                <a:lnTo>
                  <a:pt x="24155" y="28421"/>
                </a:lnTo>
                <a:lnTo>
                  <a:pt x="24155" y="26052"/>
                </a:lnTo>
                <a:lnTo>
                  <a:pt x="24155" y="26052"/>
                </a:lnTo>
                <a:lnTo>
                  <a:pt x="24155" y="26052"/>
                </a:lnTo>
                <a:lnTo>
                  <a:pt x="24155" y="26052"/>
                </a:lnTo>
                <a:lnTo>
                  <a:pt x="24155" y="26052"/>
                </a:lnTo>
                <a:lnTo>
                  <a:pt x="24155" y="26052"/>
                </a:lnTo>
                <a:lnTo>
                  <a:pt x="22597" y="26052"/>
                </a:lnTo>
                <a:lnTo>
                  <a:pt x="22597" y="28421"/>
                </a:lnTo>
                <a:lnTo>
                  <a:pt x="22597" y="28421"/>
                </a:lnTo>
                <a:lnTo>
                  <a:pt x="22597" y="28421"/>
                </a:lnTo>
                <a:lnTo>
                  <a:pt x="22597" y="28421"/>
                </a:lnTo>
                <a:lnTo>
                  <a:pt x="20259" y="28421"/>
                </a:lnTo>
                <a:lnTo>
                  <a:pt x="20259" y="26052"/>
                </a:lnTo>
                <a:lnTo>
                  <a:pt x="20259" y="26052"/>
                </a:lnTo>
                <a:lnTo>
                  <a:pt x="20259" y="26052"/>
                </a:lnTo>
                <a:lnTo>
                  <a:pt x="20259" y="26052"/>
                </a:lnTo>
                <a:lnTo>
                  <a:pt x="20259" y="26052"/>
                </a:lnTo>
                <a:lnTo>
                  <a:pt x="18701" y="26052"/>
                </a:lnTo>
                <a:lnTo>
                  <a:pt x="18701" y="26052"/>
                </a:lnTo>
                <a:lnTo>
                  <a:pt x="18701" y="24473"/>
                </a:lnTo>
                <a:lnTo>
                  <a:pt x="18701" y="24473"/>
                </a:lnTo>
                <a:lnTo>
                  <a:pt x="18701" y="24473"/>
                </a:lnTo>
                <a:lnTo>
                  <a:pt x="18701" y="24473"/>
                </a:lnTo>
                <a:lnTo>
                  <a:pt x="18701" y="24473"/>
                </a:lnTo>
                <a:lnTo>
                  <a:pt x="18701" y="22894"/>
                </a:lnTo>
                <a:lnTo>
                  <a:pt x="17142" y="22894"/>
                </a:lnTo>
                <a:lnTo>
                  <a:pt x="17142" y="22894"/>
                </a:lnTo>
                <a:lnTo>
                  <a:pt x="17142" y="22894"/>
                </a:lnTo>
                <a:lnTo>
                  <a:pt x="17142" y="22894"/>
                </a:lnTo>
                <a:lnTo>
                  <a:pt x="17142" y="21315"/>
                </a:lnTo>
                <a:lnTo>
                  <a:pt x="17142" y="21315"/>
                </a:lnTo>
                <a:lnTo>
                  <a:pt x="17142" y="21315"/>
                </a:lnTo>
                <a:lnTo>
                  <a:pt x="17142" y="19736"/>
                </a:lnTo>
                <a:lnTo>
                  <a:pt x="17142" y="19736"/>
                </a:lnTo>
                <a:lnTo>
                  <a:pt x="17142" y="19736"/>
                </a:lnTo>
                <a:lnTo>
                  <a:pt x="17142" y="19736"/>
                </a:lnTo>
                <a:lnTo>
                  <a:pt x="17142" y="17368"/>
                </a:lnTo>
                <a:lnTo>
                  <a:pt x="17142" y="17368"/>
                </a:lnTo>
                <a:lnTo>
                  <a:pt x="15584" y="17368"/>
                </a:lnTo>
                <a:lnTo>
                  <a:pt x="15584" y="17368"/>
                </a:lnTo>
                <a:lnTo>
                  <a:pt x="15584" y="17368"/>
                </a:lnTo>
                <a:lnTo>
                  <a:pt x="15584" y="17368"/>
                </a:lnTo>
                <a:lnTo>
                  <a:pt x="14025" y="17368"/>
                </a:lnTo>
                <a:lnTo>
                  <a:pt x="14025" y="17368"/>
                </a:lnTo>
                <a:lnTo>
                  <a:pt x="14025" y="17368"/>
                </a:lnTo>
                <a:lnTo>
                  <a:pt x="14025" y="17368"/>
                </a:lnTo>
                <a:lnTo>
                  <a:pt x="14025" y="17368"/>
                </a:lnTo>
                <a:lnTo>
                  <a:pt x="11688" y="17368"/>
                </a:lnTo>
                <a:lnTo>
                  <a:pt x="11688" y="17368"/>
                </a:lnTo>
                <a:lnTo>
                  <a:pt x="11688" y="17368"/>
                </a:lnTo>
                <a:lnTo>
                  <a:pt x="11688" y="17368"/>
                </a:lnTo>
                <a:lnTo>
                  <a:pt x="11688" y="17368"/>
                </a:lnTo>
                <a:lnTo>
                  <a:pt x="10129" y="17368"/>
                </a:lnTo>
                <a:lnTo>
                  <a:pt x="10129" y="17368"/>
                </a:lnTo>
                <a:lnTo>
                  <a:pt x="10129" y="17368"/>
                </a:lnTo>
                <a:lnTo>
                  <a:pt x="10129" y="17368"/>
                </a:lnTo>
                <a:lnTo>
                  <a:pt x="8571" y="17368"/>
                </a:lnTo>
                <a:lnTo>
                  <a:pt x="8571" y="17368"/>
                </a:lnTo>
                <a:lnTo>
                  <a:pt x="8571" y="17368"/>
                </a:lnTo>
                <a:lnTo>
                  <a:pt x="8571" y="17368"/>
                </a:lnTo>
                <a:lnTo>
                  <a:pt x="8571" y="17368"/>
                </a:lnTo>
                <a:lnTo>
                  <a:pt x="8571" y="15789"/>
                </a:lnTo>
                <a:lnTo>
                  <a:pt x="7012" y="15789"/>
                </a:lnTo>
                <a:lnTo>
                  <a:pt x="7012" y="15789"/>
                </a:lnTo>
                <a:lnTo>
                  <a:pt x="7012" y="15789"/>
                </a:lnTo>
                <a:lnTo>
                  <a:pt x="7012" y="15789"/>
                </a:lnTo>
                <a:lnTo>
                  <a:pt x="7012" y="15789"/>
                </a:lnTo>
                <a:lnTo>
                  <a:pt x="5454" y="15789"/>
                </a:lnTo>
                <a:lnTo>
                  <a:pt x="5454" y="15789"/>
                </a:lnTo>
                <a:lnTo>
                  <a:pt x="5454" y="15789"/>
                </a:lnTo>
                <a:lnTo>
                  <a:pt x="5454" y="14210"/>
                </a:lnTo>
                <a:lnTo>
                  <a:pt x="5454" y="14210"/>
                </a:lnTo>
                <a:lnTo>
                  <a:pt x="5454" y="14210"/>
                </a:lnTo>
                <a:lnTo>
                  <a:pt x="3116" y="14210"/>
                </a:lnTo>
                <a:lnTo>
                  <a:pt x="3116" y="14210"/>
                </a:lnTo>
                <a:lnTo>
                  <a:pt x="3116" y="15789"/>
                </a:lnTo>
                <a:lnTo>
                  <a:pt x="3116" y="15789"/>
                </a:lnTo>
                <a:lnTo>
                  <a:pt x="3116" y="14210"/>
                </a:lnTo>
                <a:lnTo>
                  <a:pt x="3116" y="14210"/>
                </a:lnTo>
                <a:lnTo>
                  <a:pt x="3116" y="14210"/>
                </a:lnTo>
                <a:lnTo>
                  <a:pt x="3116" y="12631"/>
                </a:lnTo>
                <a:lnTo>
                  <a:pt x="3116" y="12631"/>
                </a:lnTo>
                <a:lnTo>
                  <a:pt x="3116" y="12631"/>
                </a:lnTo>
                <a:lnTo>
                  <a:pt x="3116" y="12631"/>
                </a:lnTo>
                <a:lnTo>
                  <a:pt x="3116" y="11052"/>
                </a:lnTo>
                <a:lnTo>
                  <a:pt x="3116" y="11052"/>
                </a:lnTo>
                <a:lnTo>
                  <a:pt x="3116" y="11052"/>
                </a:lnTo>
                <a:lnTo>
                  <a:pt x="3116" y="11052"/>
                </a:lnTo>
                <a:lnTo>
                  <a:pt x="3116" y="8684"/>
                </a:lnTo>
                <a:lnTo>
                  <a:pt x="3116" y="8684"/>
                </a:lnTo>
                <a:lnTo>
                  <a:pt x="1558" y="8684"/>
                </a:lnTo>
                <a:lnTo>
                  <a:pt x="1558" y="8684"/>
                </a:lnTo>
                <a:lnTo>
                  <a:pt x="1558" y="8684"/>
                </a:lnTo>
                <a:lnTo>
                  <a:pt x="1558" y="8684"/>
                </a:lnTo>
                <a:lnTo>
                  <a:pt x="0" y="8684"/>
                </a:lnTo>
                <a:lnTo>
                  <a:pt x="0" y="8684"/>
                </a:lnTo>
                <a:lnTo>
                  <a:pt x="0" y="8684"/>
                </a:lnTo>
                <a:lnTo>
                  <a:pt x="0" y="8684"/>
                </a:lnTo>
                <a:lnTo>
                  <a:pt x="0" y="8684"/>
                </a:lnTo>
                <a:lnTo>
                  <a:pt x="0" y="8684"/>
                </a:lnTo>
                <a:lnTo>
                  <a:pt x="0" y="7105"/>
                </a:lnTo>
                <a:lnTo>
                  <a:pt x="0" y="7105"/>
                </a:lnTo>
                <a:lnTo>
                  <a:pt x="0" y="7105"/>
                </a:lnTo>
                <a:lnTo>
                  <a:pt x="0" y="7105"/>
                </a:lnTo>
                <a:lnTo>
                  <a:pt x="1558" y="7105"/>
                </a:lnTo>
                <a:lnTo>
                  <a:pt x="1558" y="7105"/>
                </a:lnTo>
                <a:lnTo>
                  <a:pt x="1558" y="7105"/>
                </a:lnTo>
                <a:lnTo>
                  <a:pt x="1558" y="7105"/>
                </a:lnTo>
                <a:lnTo>
                  <a:pt x="3116" y="7105"/>
                </a:lnTo>
                <a:lnTo>
                  <a:pt x="3116" y="7105"/>
                </a:lnTo>
                <a:lnTo>
                  <a:pt x="3116" y="7105"/>
                </a:lnTo>
                <a:lnTo>
                  <a:pt x="3116" y="7105"/>
                </a:lnTo>
                <a:lnTo>
                  <a:pt x="3116" y="7105"/>
                </a:lnTo>
                <a:lnTo>
                  <a:pt x="5454" y="7105"/>
                </a:lnTo>
                <a:lnTo>
                  <a:pt x="5454" y="7105"/>
                </a:lnTo>
                <a:lnTo>
                  <a:pt x="5454" y="7105"/>
                </a:lnTo>
                <a:lnTo>
                  <a:pt x="7012" y="7105"/>
                </a:lnTo>
                <a:lnTo>
                  <a:pt x="7012" y="7105"/>
                </a:lnTo>
                <a:lnTo>
                  <a:pt x="7012" y="7105"/>
                </a:lnTo>
                <a:lnTo>
                  <a:pt x="7012" y="7105"/>
                </a:lnTo>
                <a:lnTo>
                  <a:pt x="7012" y="7105"/>
                </a:lnTo>
                <a:lnTo>
                  <a:pt x="7012" y="8684"/>
                </a:lnTo>
                <a:lnTo>
                  <a:pt x="7012" y="8684"/>
                </a:lnTo>
                <a:lnTo>
                  <a:pt x="7012" y="8684"/>
                </a:lnTo>
                <a:lnTo>
                  <a:pt x="7012" y="8684"/>
                </a:lnTo>
                <a:lnTo>
                  <a:pt x="7012" y="8684"/>
                </a:lnTo>
                <a:lnTo>
                  <a:pt x="7012" y="8684"/>
                </a:lnTo>
                <a:lnTo>
                  <a:pt x="7012" y="8684"/>
                </a:lnTo>
                <a:lnTo>
                  <a:pt x="8571" y="8684"/>
                </a:lnTo>
                <a:lnTo>
                  <a:pt x="8571" y="8684"/>
                </a:lnTo>
                <a:lnTo>
                  <a:pt x="8571" y="8684"/>
                </a:lnTo>
                <a:lnTo>
                  <a:pt x="8571" y="8684"/>
                </a:lnTo>
                <a:lnTo>
                  <a:pt x="8571" y="7105"/>
                </a:lnTo>
                <a:lnTo>
                  <a:pt x="8571" y="7105"/>
                </a:lnTo>
                <a:lnTo>
                  <a:pt x="8571" y="7105"/>
                </a:lnTo>
                <a:lnTo>
                  <a:pt x="10129" y="7105"/>
                </a:lnTo>
                <a:lnTo>
                  <a:pt x="10129" y="7105"/>
                </a:lnTo>
                <a:lnTo>
                  <a:pt x="10129" y="7105"/>
                </a:lnTo>
                <a:lnTo>
                  <a:pt x="10129" y="7105"/>
                </a:lnTo>
                <a:lnTo>
                  <a:pt x="11688" y="7105"/>
                </a:lnTo>
                <a:lnTo>
                  <a:pt x="11688" y="7105"/>
                </a:lnTo>
                <a:lnTo>
                  <a:pt x="11688" y="5526"/>
                </a:lnTo>
                <a:lnTo>
                  <a:pt x="11688" y="5526"/>
                </a:lnTo>
                <a:lnTo>
                  <a:pt x="11688" y="5526"/>
                </a:lnTo>
                <a:lnTo>
                  <a:pt x="14025" y="5526"/>
                </a:lnTo>
                <a:lnTo>
                  <a:pt x="14025" y="5526"/>
                </a:lnTo>
                <a:lnTo>
                  <a:pt x="14025" y="5526"/>
                </a:lnTo>
                <a:lnTo>
                  <a:pt x="14025" y="5526"/>
                </a:lnTo>
                <a:lnTo>
                  <a:pt x="15584" y="5526"/>
                </a:lnTo>
                <a:lnTo>
                  <a:pt x="15584" y="5526"/>
                </a:lnTo>
                <a:lnTo>
                  <a:pt x="15584" y="5526"/>
                </a:lnTo>
                <a:lnTo>
                  <a:pt x="17142" y="5526"/>
                </a:lnTo>
                <a:lnTo>
                  <a:pt x="17142" y="5526"/>
                </a:lnTo>
                <a:lnTo>
                  <a:pt x="17142" y="5526"/>
                </a:lnTo>
                <a:lnTo>
                  <a:pt x="17142" y="5526"/>
                </a:lnTo>
                <a:lnTo>
                  <a:pt x="17142" y="5526"/>
                </a:lnTo>
                <a:lnTo>
                  <a:pt x="17142" y="3947"/>
                </a:lnTo>
                <a:lnTo>
                  <a:pt x="17142" y="3947"/>
                </a:lnTo>
                <a:lnTo>
                  <a:pt x="17142" y="3947"/>
                </a:lnTo>
                <a:lnTo>
                  <a:pt x="18701" y="3947"/>
                </a:lnTo>
                <a:lnTo>
                  <a:pt x="18701" y="3947"/>
                </a:lnTo>
                <a:lnTo>
                  <a:pt x="18701" y="3947"/>
                </a:lnTo>
                <a:lnTo>
                  <a:pt x="18701" y="2368"/>
                </a:lnTo>
                <a:lnTo>
                  <a:pt x="18701" y="2368"/>
                </a:lnTo>
                <a:lnTo>
                  <a:pt x="18701" y="2368"/>
                </a:lnTo>
                <a:lnTo>
                  <a:pt x="18701" y="2368"/>
                </a:lnTo>
                <a:lnTo>
                  <a:pt x="20259" y="2368"/>
                </a:lnTo>
                <a:lnTo>
                  <a:pt x="20259" y="2368"/>
                </a:lnTo>
                <a:lnTo>
                  <a:pt x="18701" y="2368"/>
                </a:lnTo>
                <a:lnTo>
                  <a:pt x="18701" y="0"/>
                </a:lnTo>
                <a:lnTo>
                  <a:pt x="20259" y="0"/>
                </a:lnTo>
                <a:lnTo>
                  <a:pt x="20259" y="0"/>
                </a:lnTo>
                <a:lnTo>
                  <a:pt x="20259" y="2368"/>
                </a:lnTo>
                <a:lnTo>
                  <a:pt x="20259" y="2368"/>
                </a:lnTo>
                <a:lnTo>
                  <a:pt x="22597" y="2368"/>
                </a:lnTo>
                <a:lnTo>
                  <a:pt x="22597" y="2368"/>
                </a:lnTo>
                <a:lnTo>
                  <a:pt x="22597" y="0"/>
                </a:lnTo>
                <a:lnTo>
                  <a:pt x="22597" y="0"/>
                </a:lnTo>
                <a:lnTo>
                  <a:pt x="22597" y="0"/>
                </a:lnTo>
                <a:lnTo>
                  <a:pt x="24155" y="0"/>
                </a:lnTo>
                <a:lnTo>
                  <a:pt x="24155" y="0"/>
                </a:lnTo>
                <a:lnTo>
                  <a:pt x="24155" y="0"/>
                </a:lnTo>
                <a:lnTo>
                  <a:pt x="24155" y="0"/>
                </a:lnTo>
                <a:lnTo>
                  <a:pt x="25714" y="0"/>
                </a:lnTo>
                <a:lnTo>
                  <a:pt x="25714" y="0"/>
                </a:lnTo>
                <a:lnTo>
                  <a:pt x="25714" y="0"/>
                </a:lnTo>
                <a:lnTo>
                  <a:pt x="27272" y="0"/>
                </a:lnTo>
                <a:lnTo>
                  <a:pt x="27272" y="2368"/>
                </a:lnTo>
                <a:lnTo>
                  <a:pt x="27272" y="2368"/>
                </a:lnTo>
                <a:lnTo>
                  <a:pt x="27272" y="2368"/>
                </a:lnTo>
                <a:lnTo>
                  <a:pt x="27272" y="2368"/>
                </a:lnTo>
                <a:lnTo>
                  <a:pt x="27272" y="2368"/>
                </a:lnTo>
                <a:lnTo>
                  <a:pt x="28831" y="2368"/>
                </a:lnTo>
                <a:lnTo>
                  <a:pt x="28831" y="2368"/>
                </a:lnTo>
                <a:lnTo>
                  <a:pt x="28831" y="2368"/>
                </a:lnTo>
                <a:lnTo>
                  <a:pt x="28831" y="2368"/>
                </a:lnTo>
                <a:lnTo>
                  <a:pt x="28831" y="2368"/>
                </a:lnTo>
                <a:lnTo>
                  <a:pt x="28831" y="3947"/>
                </a:lnTo>
                <a:lnTo>
                  <a:pt x="31168" y="3947"/>
                </a:lnTo>
                <a:lnTo>
                  <a:pt x="31168" y="3947"/>
                </a:lnTo>
                <a:lnTo>
                  <a:pt x="31168" y="3947"/>
                </a:lnTo>
                <a:lnTo>
                  <a:pt x="31168" y="3947"/>
                </a:lnTo>
                <a:lnTo>
                  <a:pt x="32727" y="3947"/>
                </a:lnTo>
                <a:lnTo>
                  <a:pt x="32727" y="3947"/>
                </a:lnTo>
                <a:lnTo>
                  <a:pt x="32727" y="3947"/>
                </a:lnTo>
                <a:lnTo>
                  <a:pt x="32727" y="5526"/>
                </a:lnTo>
                <a:lnTo>
                  <a:pt x="32727" y="5526"/>
                </a:lnTo>
                <a:lnTo>
                  <a:pt x="32727" y="5526"/>
                </a:lnTo>
                <a:lnTo>
                  <a:pt x="32727" y="5526"/>
                </a:lnTo>
                <a:lnTo>
                  <a:pt x="34285" y="5526"/>
                </a:lnTo>
                <a:lnTo>
                  <a:pt x="34285" y="5526"/>
                </a:lnTo>
                <a:lnTo>
                  <a:pt x="34285" y="5526"/>
                </a:lnTo>
                <a:lnTo>
                  <a:pt x="34285" y="5526"/>
                </a:lnTo>
                <a:lnTo>
                  <a:pt x="34285" y="5526"/>
                </a:lnTo>
                <a:lnTo>
                  <a:pt x="35844" y="5526"/>
                </a:lnTo>
                <a:lnTo>
                  <a:pt x="35844" y="5526"/>
                </a:lnTo>
                <a:lnTo>
                  <a:pt x="35844" y="5526"/>
                </a:lnTo>
                <a:lnTo>
                  <a:pt x="37402" y="5526"/>
                </a:lnTo>
                <a:lnTo>
                  <a:pt x="37402" y="5526"/>
                </a:lnTo>
                <a:lnTo>
                  <a:pt x="37402" y="5526"/>
                </a:lnTo>
                <a:lnTo>
                  <a:pt x="37402" y="5526"/>
                </a:lnTo>
                <a:lnTo>
                  <a:pt x="39740" y="5526"/>
                </a:lnTo>
                <a:lnTo>
                  <a:pt x="39740" y="5526"/>
                </a:lnTo>
                <a:lnTo>
                  <a:pt x="39740" y="5526"/>
                </a:lnTo>
                <a:lnTo>
                  <a:pt x="39740" y="5526"/>
                </a:lnTo>
                <a:lnTo>
                  <a:pt x="41298" y="5526"/>
                </a:lnTo>
                <a:lnTo>
                  <a:pt x="41298" y="7105"/>
                </a:lnTo>
                <a:lnTo>
                  <a:pt x="41298" y="7105"/>
                </a:lnTo>
                <a:lnTo>
                  <a:pt x="41298" y="7105"/>
                </a:lnTo>
                <a:lnTo>
                  <a:pt x="41298" y="7105"/>
                </a:lnTo>
                <a:lnTo>
                  <a:pt x="42857" y="7105"/>
                </a:lnTo>
                <a:lnTo>
                  <a:pt x="42857" y="7105"/>
                </a:lnTo>
                <a:lnTo>
                  <a:pt x="42857" y="7105"/>
                </a:lnTo>
                <a:lnTo>
                  <a:pt x="42857" y="8684"/>
                </a:lnTo>
                <a:lnTo>
                  <a:pt x="42857" y="8684"/>
                </a:lnTo>
                <a:lnTo>
                  <a:pt x="42857" y="8684"/>
                </a:lnTo>
                <a:lnTo>
                  <a:pt x="42857" y="8684"/>
                </a:lnTo>
                <a:lnTo>
                  <a:pt x="41298" y="8684"/>
                </a:lnTo>
                <a:lnTo>
                  <a:pt x="41298" y="11052"/>
                </a:lnTo>
                <a:lnTo>
                  <a:pt x="41298" y="11052"/>
                </a:lnTo>
                <a:lnTo>
                  <a:pt x="41298" y="11052"/>
                </a:lnTo>
                <a:lnTo>
                  <a:pt x="42857" y="11052"/>
                </a:lnTo>
                <a:lnTo>
                  <a:pt x="42857" y="12631"/>
                </a:lnTo>
                <a:lnTo>
                  <a:pt x="42857" y="12631"/>
                </a:lnTo>
                <a:lnTo>
                  <a:pt x="42857" y="12631"/>
                </a:lnTo>
                <a:lnTo>
                  <a:pt x="42857" y="12631"/>
                </a:lnTo>
                <a:lnTo>
                  <a:pt x="42857" y="12631"/>
                </a:lnTo>
                <a:lnTo>
                  <a:pt x="42857" y="12631"/>
                </a:lnTo>
                <a:lnTo>
                  <a:pt x="42857" y="14210"/>
                </a:lnTo>
                <a:lnTo>
                  <a:pt x="42857" y="14210"/>
                </a:lnTo>
                <a:lnTo>
                  <a:pt x="44415" y="14210"/>
                </a:lnTo>
                <a:lnTo>
                  <a:pt x="44415" y="14210"/>
                </a:lnTo>
                <a:lnTo>
                  <a:pt x="44415" y="15789"/>
                </a:lnTo>
                <a:lnTo>
                  <a:pt x="42857" y="15789"/>
                </a:lnTo>
                <a:lnTo>
                  <a:pt x="42857" y="15789"/>
                </a:lnTo>
                <a:lnTo>
                  <a:pt x="42857" y="15789"/>
                </a:lnTo>
                <a:lnTo>
                  <a:pt x="42857" y="17368"/>
                </a:lnTo>
                <a:lnTo>
                  <a:pt x="42857" y="17368"/>
                </a:lnTo>
                <a:lnTo>
                  <a:pt x="42857" y="17368"/>
                </a:lnTo>
                <a:lnTo>
                  <a:pt x="42857" y="17368"/>
                </a:lnTo>
                <a:lnTo>
                  <a:pt x="42857" y="17368"/>
                </a:lnTo>
                <a:lnTo>
                  <a:pt x="42857" y="17368"/>
                </a:lnTo>
                <a:lnTo>
                  <a:pt x="42857" y="19736"/>
                </a:lnTo>
                <a:lnTo>
                  <a:pt x="42857" y="19736"/>
                </a:lnTo>
                <a:lnTo>
                  <a:pt x="42857" y="19736"/>
                </a:lnTo>
                <a:lnTo>
                  <a:pt x="42857" y="19736"/>
                </a:lnTo>
                <a:lnTo>
                  <a:pt x="42857" y="21315"/>
                </a:lnTo>
                <a:lnTo>
                  <a:pt x="42857" y="21315"/>
                </a:lnTo>
                <a:lnTo>
                  <a:pt x="42857" y="19736"/>
                </a:lnTo>
                <a:lnTo>
                  <a:pt x="42857" y="19736"/>
                </a:lnTo>
                <a:lnTo>
                  <a:pt x="42857" y="19736"/>
                </a:lnTo>
                <a:lnTo>
                  <a:pt x="42857" y="19736"/>
                </a:lnTo>
                <a:lnTo>
                  <a:pt x="42857" y="19736"/>
                </a:lnTo>
                <a:lnTo>
                  <a:pt x="42857" y="21315"/>
                </a:lnTo>
                <a:lnTo>
                  <a:pt x="42857" y="21315"/>
                </a:lnTo>
                <a:lnTo>
                  <a:pt x="42857" y="21315"/>
                </a:lnTo>
                <a:lnTo>
                  <a:pt x="42857" y="21315"/>
                </a:lnTo>
                <a:lnTo>
                  <a:pt x="42857" y="22894"/>
                </a:lnTo>
                <a:lnTo>
                  <a:pt x="42857" y="22894"/>
                </a:lnTo>
                <a:lnTo>
                  <a:pt x="42857" y="22894"/>
                </a:lnTo>
                <a:lnTo>
                  <a:pt x="42857" y="22894"/>
                </a:lnTo>
                <a:lnTo>
                  <a:pt x="42857" y="24473"/>
                </a:lnTo>
                <a:lnTo>
                  <a:pt x="42857" y="24473"/>
                </a:lnTo>
                <a:lnTo>
                  <a:pt x="42857" y="24473"/>
                </a:lnTo>
                <a:lnTo>
                  <a:pt x="42857" y="26052"/>
                </a:lnTo>
                <a:lnTo>
                  <a:pt x="42857" y="26052"/>
                </a:lnTo>
                <a:lnTo>
                  <a:pt x="42857" y="26052"/>
                </a:lnTo>
                <a:lnTo>
                  <a:pt x="42857" y="28421"/>
                </a:lnTo>
                <a:lnTo>
                  <a:pt x="42857" y="28421"/>
                </a:lnTo>
                <a:lnTo>
                  <a:pt x="42857" y="28421"/>
                </a:lnTo>
                <a:lnTo>
                  <a:pt x="42857" y="28421"/>
                </a:lnTo>
                <a:lnTo>
                  <a:pt x="42857" y="28421"/>
                </a:lnTo>
                <a:lnTo>
                  <a:pt x="42857" y="30000"/>
                </a:lnTo>
                <a:lnTo>
                  <a:pt x="44415" y="30000"/>
                </a:lnTo>
                <a:lnTo>
                  <a:pt x="44415" y="30000"/>
                </a:lnTo>
                <a:lnTo>
                  <a:pt x="44415" y="30000"/>
                </a:lnTo>
                <a:lnTo>
                  <a:pt x="44415" y="30000"/>
                </a:lnTo>
                <a:lnTo>
                  <a:pt x="44415" y="30000"/>
                </a:lnTo>
                <a:lnTo>
                  <a:pt x="44415" y="30000"/>
                </a:lnTo>
                <a:lnTo>
                  <a:pt x="44415" y="31578"/>
                </a:lnTo>
                <a:lnTo>
                  <a:pt x="44415" y="31578"/>
                </a:lnTo>
                <a:lnTo>
                  <a:pt x="44415" y="31578"/>
                </a:lnTo>
                <a:lnTo>
                  <a:pt x="44415" y="31578"/>
                </a:lnTo>
                <a:lnTo>
                  <a:pt x="44415" y="31578"/>
                </a:lnTo>
                <a:lnTo>
                  <a:pt x="44415" y="33157"/>
                </a:lnTo>
                <a:lnTo>
                  <a:pt x="44415" y="33157"/>
                </a:lnTo>
                <a:lnTo>
                  <a:pt x="44415" y="33157"/>
                </a:lnTo>
                <a:lnTo>
                  <a:pt x="45974" y="33157"/>
                </a:lnTo>
                <a:lnTo>
                  <a:pt x="45974" y="33157"/>
                </a:lnTo>
                <a:lnTo>
                  <a:pt x="45974" y="33157"/>
                </a:lnTo>
                <a:lnTo>
                  <a:pt x="45974" y="31578"/>
                </a:lnTo>
                <a:lnTo>
                  <a:pt x="45974" y="31578"/>
                </a:lnTo>
                <a:lnTo>
                  <a:pt x="45974" y="31578"/>
                </a:lnTo>
                <a:lnTo>
                  <a:pt x="45974" y="30000"/>
                </a:lnTo>
                <a:lnTo>
                  <a:pt x="45974" y="30000"/>
                </a:lnTo>
                <a:lnTo>
                  <a:pt x="45974" y="30000"/>
                </a:lnTo>
                <a:lnTo>
                  <a:pt x="45974" y="30000"/>
                </a:lnTo>
                <a:lnTo>
                  <a:pt x="45974" y="28421"/>
                </a:lnTo>
                <a:lnTo>
                  <a:pt x="45974" y="28421"/>
                </a:lnTo>
                <a:lnTo>
                  <a:pt x="45974" y="28421"/>
                </a:lnTo>
                <a:lnTo>
                  <a:pt x="45974" y="28421"/>
                </a:lnTo>
                <a:lnTo>
                  <a:pt x="45974" y="28421"/>
                </a:lnTo>
                <a:lnTo>
                  <a:pt x="45974" y="28421"/>
                </a:lnTo>
                <a:lnTo>
                  <a:pt x="45974" y="26052"/>
                </a:lnTo>
                <a:lnTo>
                  <a:pt x="48311" y="26052"/>
                </a:lnTo>
                <a:lnTo>
                  <a:pt x="48311" y="28421"/>
                </a:lnTo>
                <a:lnTo>
                  <a:pt x="48311" y="28421"/>
                </a:lnTo>
                <a:lnTo>
                  <a:pt x="48311" y="28421"/>
                </a:lnTo>
                <a:lnTo>
                  <a:pt x="48311" y="28421"/>
                </a:lnTo>
                <a:lnTo>
                  <a:pt x="48311" y="30000"/>
                </a:lnTo>
                <a:lnTo>
                  <a:pt x="48311" y="30000"/>
                </a:lnTo>
                <a:lnTo>
                  <a:pt x="48311" y="30000"/>
                </a:lnTo>
                <a:lnTo>
                  <a:pt x="48311" y="30000"/>
                </a:lnTo>
                <a:lnTo>
                  <a:pt x="48311" y="30000"/>
                </a:lnTo>
                <a:lnTo>
                  <a:pt x="48311" y="30000"/>
                </a:lnTo>
                <a:lnTo>
                  <a:pt x="48311" y="30000"/>
                </a:lnTo>
                <a:lnTo>
                  <a:pt x="48311" y="30000"/>
                </a:lnTo>
                <a:lnTo>
                  <a:pt x="49870" y="30000"/>
                </a:lnTo>
                <a:lnTo>
                  <a:pt x="49870" y="30000"/>
                </a:lnTo>
                <a:lnTo>
                  <a:pt x="49870" y="30000"/>
                </a:lnTo>
                <a:lnTo>
                  <a:pt x="49870" y="31578"/>
                </a:lnTo>
                <a:lnTo>
                  <a:pt x="49870" y="31578"/>
                </a:lnTo>
                <a:lnTo>
                  <a:pt x="49870" y="31578"/>
                </a:lnTo>
                <a:lnTo>
                  <a:pt x="49870" y="31578"/>
                </a:lnTo>
                <a:lnTo>
                  <a:pt x="48311" y="31578"/>
                </a:lnTo>
                <a:lnTo>
                  <a:pt x="48311" y="31578"/>
                </a:lnTo>
                <a:lnTo>
                  <a:pt x="48311" y="33157"/>
                </a:lnTo>
                <a:lnTo>
                  <a:pt x="48311" y="33157"/>
                </a:lnTo>
                <a:lnTo>
                  <a:pt x="48311" y="33157"/>
                </a:lnTo>
                <a:lnTo>
                  <a:pt x="48311" y="34736"/>
                </a:lnTo>
                <a:lnTo>
                  <a:pt x="48311" y="34736"/>
                </a:lnTo>
                <a:lnTo>
                  <a:pt x="48311" y="34736"/>
                </a:lnTo>
                <a:lnTo>
                  <a:pt x="48311" y="34736"/>
                </a:lnTo>
                <a:lnTo>
                  <a:pt x="48311" y="34736"/>
                </a:lnTo>
                <a:lnTo>
                  <a:pt x="48311" y="37105"/>
                </a:lnTo>
                <a:lnTo>
                  <a:pt x="49870" y="37105"/>
                </a:lnTo>
                <a:lnTo>
                  <a:pt x="49870" y="34736"/>
                </a:lnTo>
                <a:lnTo>
                  <a:pt x="49870" y="34736"/>
                </a:lnTo>
                <a:lnTo>
                  <a:pt x="49870" y="34736"/>
                </a:lnTo>
                <a:lnTo>
                  <a:pt x="49870" y="34736"/>
                </a:lnTo>
                <a:lnTo>
                  <a:pt x="49870" y="34736"/>
                </a:lnTo>
                <a:lnTo>
                  <a:pt x="49870" y="34736"/>
                </a:lnTo>
                <a:lnTo>
                  <a:pt x="49870" y="37105"/>
                </a:lnTo>
                <a:lnTo>
                  <a:pt x="49870" y="37105"/>
                </a:lnTo>
                <a:lnTo>
                  <a:pt x="49870" y="37105"/>
                </a:lnTo>
                <a:lnTo>
                  <a:pt x="49870" y="38684"/>
                </a:lnTo>
                <a:lnTo>
                  <a:pt x="49870" y="38684"/>
                </a:lnTo>
                <a:lnTo>
                  <a:pt x="49870" y="38684"/>
                </a:lnTo>
                <a:lnTo>
                  <a:pt x="49870" y="40263"/>
                </a:lnTo>
                <a:lnTo>
                  <a:pt x="51428" y="40263"/>
                </a:lnTo>
                <a:lnTo>
                  <a:pt x="51428" y="40263"/>
                </a:lnTo>
                <a:lnTo>
                  <a:pt x="51428" y="40263"/>
                </a:lnTo>
                <a:lnTo>
                  <a:pt x="51428" y="40263"/>
                </a:lnTo>
                <a:lnTo>
                  <a:pt x="51428" y="40263"/>
                </a:lnTo>
                <a:lnTo>
                  <a:pt x="51428" y="40263"/>
                </a:lnTo>
                <a:lnTo>
                  <a:pt x="51428" y="40263"/>
                </a:lnTo>
                <a:lnTo>
                  <a:pt x="52987" y="40263"/>
                </a:lnTo>
                <a:lnTo>
                  <a:pt x="52987" y="40263"/>
                </a:lnTo>
                <a:lnTo>
                  <a:pt x="52987" y="41842"/>
                </a:lnTo>
                <a:lnTo>
                  <a:pt x="52987" y="41842"/>
                </a:lnTo>
                <a:lnTo>
                  <a:pt x="52987" y="41842"/>
                </a:lnTo>
                <a:lnTo>
                  <a:pt x="52987" y="40263"/>
                </a:lnTo>
                <a:lnTo>
                  <a:pt x="52987" y="40263"/>
                </a:lnTo>
                <a:lnTo>
                  <a:pt x="52987" y="40263"/>
                </a:lnTo>
                <a:lnTo>
                  <a:pt x="52987" y="38684"/>
                </a:lnTo>
                <a:lnTo>
                  <a:pt x="54545" y="38684"/>
                </a:lnTo>
                <a:lnTo>
                  <a:pt x="54545" y="40263"/>
                </a:lnTo>
                <a:lnTo>
                  <a:pt x="54545" y="40263"/>
                </a:lnTo>
                <a:lnTo>
                  <a:pt x="54545" y="40263"/>
                </a:lnTo>
                <a:lnTo>
                  <a:pt x="54545" y="40263"/>
                </a:lnTo>
                <a:lnTo>
                  <a:pt x="54545" y="41842"/>
                </a:lnTo>
                <a:lnTo>
                  <a:pt x="54545" y="41842"/>
                </a:lnTo>
                <a:lnTo>
                  <a:pt x="54545" y="41842"/>
                </a:lnTo>
                <a:lnTo>
                  <a:pt x="54545" y="41842"/>
                </a:lnTo>
                <a:lnTo>
                  <a:pt x="56883" y="41842"/>
                </a:lnTo>
                <a:lnTo>
                  <a:pt x="56883" y="41842"/>
                </a:lnTo>
                <a:lnTo>
                  <a:pt x="56883" y="41842"/>
                </a:lnTo>
                <a:lnTo>
                  <a:pt x="56883" y="41842"/>
                </a:lnTo>
                <a:lnTo>
                  <a:pt x="58441" y="41842"/>
                </a:lnTo>
                <a:lnTo>
                  <a:pt x="58441" y="40263"/>
                </a:lnTo>
                <a:lnTo>
                  <a:pt x="58441" y="40263"/>
                </a:lnTo>
                <a:lnTo>
                  <a:pt x="58441" y="40263"/>
                </a:lnTo>
                <a:lnTo>
                  <a:pt x="58441" y="40263"/>
                </a:lnTo>
                <a:lnTo>
                  <a:pt x="58441" y="38684"/>
                </a:lnTo>
                <a:lnTo>
                  <a:pt x="58441" y="38684"/>
                </a:lnTo>
                <a:lnTo>
                  <a:pt x="58441" y="38684"/>
                </a:lnTo>
                <a:lnTo>
                  <a:pt x="58441" y="38684"/>
                </a:lnTo>
                <a:lnTo>
                  <a:pt x="58441" y="38684"/>
                </a:lnTo>
                <a:lnTo>
                  <a:pt x="58441" y="38684"/>
                </a:lnTo>
                <a:lnTo>
                  <a:pt x="58441" y="38684"/>
                </a:lnTo>
                <a:lnTo>
                  <a:pt x="58441" y="37105"/>
                </a:lnTo>
                <a:lnTo>
                  <a:pt x="58441" y="37105"/>
                </a:lnTo>
                <a:lnTo>
                  <a:pt x="58441" y="37105"/>
                </a:lnTo>
                <a:lnTo>
                  <a:pt x="60000" y="37105"/>
                </a:lnTo>
                <a:lnTo>
                  <a:pt x="60000" y="37105"/>
                </a:lnTo>
                <a:lnTo>
                  <a:pt x="60000" y="37105"/>
                </a:lnTo>
                <a:lnTo>
                  <a:pt x="60000" y="37105"/>
                </a:lnTo>
                <a:lnTo>
                  <a:pt x="60000" y="37105"/>
                </a:lnTo>
                <a:lnTo>
                  <a:pt x="60000" y="37105"/>
                </a:lnTo>
                <a:lnTo>
                  <a:pt x="60000" y="37105"/>
                </a:lnTo>
                <a:lnTo>
                  <a:pt x="60000" y="34736"/>
                </a:lnTo>
                <a:lnTo>
                  <a:pt x="60000" y="34736"/>
                </a:lnTo>
                <a:lnTo>
                  <a:pt x="60000" y="34736"/>
                </a:lnTo>
                <a:lnTo>
                  <a:pt x="60000" y="34736"/>
                </a:lnTo>
                <a:lnTo>
                  <a:pt x="60000" y="34736"/>
                </a:lnTo>
                <a:lnTo>
                  <a:pt x="60000" y="34736"/>
                </a:lnTo>
                <a:lnTo>
                  <a:pt x="61558" y="34736"/>
                </a:lnTo>
                <a:lnTo>
                  <a:pt x="61558" y="37105"/>
                </a:lnTo>
                <a:lnTo>
                  <a:pt x="61558" y="37105"/>
                </a:lnTo>
                <a:lnTo>
                  <a:pt x="61558" y="34736"/>
                </a:lnTo>
                <a:lnTo>
                  <a:pt x="61558" y="34736"/>
                </a:lnTo>
                <a:lnTo>
                  <a:pt x="61558" y="34736"/>
                </a:lnTo>
                <a:lnTo>
                  <a:pt x="61558" y="34736"/>
                </a:lnTo>
                <a:lnTo>
                  <a:pt x="61558" y="34736"/>
                </a:lnTo>
                <a:lnTo>
                  <a:pt x="61558" y="33157"/>
                </a:lnTo>
                <a:lnTo>
                  <a:pt x="63116" y="33157"/>
                </a:lnTo>
                <a:lnTo>
                  <a:pt x="63116" y="33157"/>
                </a:lnTo>
                <a:lnTo>
                  <a:pt x="63116" y="33157"/>
                </a:lnTo>
                <a:lnTo>
                  <a:pt x="63116" y="33157"/>
                </a:lnTo>
                <a:lnTo>
                  <a:pt x="63116" y="33157"/>
                </a:lnTo>
                <a:lnTo>
                  <a:pt x="63116" y="31578"/>
                </a:lnTo>
                <a:lnTo>
                  <a:pt x="63116" y="31578"/>
                </a:lnTo>
                <a:lnTo>
                  <a:pt x="65454" y="31578"/>
                </a:lnTo>
                <a:lnTo>
                  <a:pt x="65454" y="31578"/>
                </a:lnTo>
                <a:lnTo>
                  <a:pt x="65454" y="31578"/>
                </a:lnTo>
                <a:lnTo>
                  <a:pt x="65454" y="31578"/>
                </a:lnTo>
                <a:lnTo>
                  <a:pt x="65454" y="31578"/>
                </a:lnTo>
                <a:lnTo>
                  <a:pt x="67012" y="31578"/>
                </a:lnTo>
                <a:lnTo>
                  <a:pt x="67012" y="30000"/>
                </a:lnTo>
                <a:lnTo>
                  <a:pt x="67012" y="30000"/>
                </a:lnTo>
                <a:lnTo>
                  <a:pt x="67012" y="30000"/>
                </a:lnTo>
                <a:lnTo>
                  <a:pt x="67012" y="30000"/>
                </a:lnTo>
                <a:lnTo>
                  <a:pt x="67012" y="28421"/>
                </a:lnTo>
                <a:lnTo>
                  <a:pt x="67012" y="28421"/>
                </a:lnTo>
                <a:lnTo>
                  <a:pt x="67012" y="28421"/>
                </a:lnTo>
                <a:lnTo>
                  <a:pt x="67012" y="28421"/>
                </a:lnTo>
                <a:lnTo>
                  <a:pt x="67012" y="28421"/>
                </a:lnTo>
                <a:lnTo>
                  <a:pt x="67012" y="26052"/>
                </a:lnTo>
                <a:lnTo>
                  <a:pt x="67012" y="26052"/>
                </a:lnTo>
                <a:lnTo>
                  <a:pt x="65454" y="26052"/>
                </a:lnTo>
                <a:lnTo>
                  <a:pt x="65454" y="26052"/>
                </a:lnTo>
                <a:lnTo>
                  <a:pt x="65454" y="26052"/>
                </a:lnTo>
                <a:lnTo>
                  <a:pt x="65454" y="26052"/>
                </a:lnTo>
                <a:lnTo>
                  <a:pt x="65454" y="26052"/>
                </a:lnTo>
                <a:lnTo>
                  <a:pt x="65454" y="24473"/>
                </a:lnTo>
                <a:lnTo>
                  <a:pt x="67012" y="24473"/>
                </a:lnTo>
                <a:lnTo>
                  <a:pt x="67012" y="24473"/>
                </a:lnTo>
                <a:lnTo>
                  <a:pt x="67012" y="26052"/>
                </a:lnTo>
                <a:lnTo>
                  <a:pt x="67012" y="26052"/>
                </a:lnTo>
                <a:lnTo>
                  <a:pt x="67012" y="26052"/>
                </a:lnTo>
                <a:lnTo>
                  <a:pt x="67012" y="26052"/>
                </a:lnTo>
                <a:lnTo>
                  <a:pt x="67012" y="26052"/>
                </a:lnTo>
                <a:lnTo>
                  <a:pt x="68571" y="26052"/>
                </a:lnTo>
                <a:lnTo>
                  <a:pt x="68571" y="26052"/>
                </a:lnTo>
                <a:lnTo>
                  <a:pt x="68571" y="26052"/>
                </a:lnTo>
                <a:lnTo>
                  <a:pt x="68571" y="26052"/>
                </a:lnTo>
                <a:lnTo>
                  <a:pt x="68571" y="26052"/>
                </a:lnTo>
                <a:lnTo>
                  <a:pt x="70129" y="26052"/>
                </a:lnTo>
                <a:lnTo>
                  <a:pt x="70129" y="26052"/>
                </a:lnTo>
                <a:lnTo>
                  <a:pt x="70129" y="26052"/>
                </a:lnTo>
                <a:lnTo>
                  <a:pt x="71688" y="26052"/>
                </a:lnTo>
                <a:lnTo>
                  <a:pt x="71688" y="26052"/>
                </a:lnTo>
                <a:lnTo>
                  <a:pt x="71688" y="26052"/>
                </a:lnTo>
                <a:lnTo>
                  <a:pt x="71688" y="26052"/>
                </a:lnTo>
                <a:lnTo>
                  <a:pt x="71688" y="26052"/>
                </a:lnTo>
                <a:lnTo>
                  <a:pt x="73246" y="26052"/>
                </a:lnTo>
                <a:lnTo>
                  <a:pt x="73246" y="24473"/>
                </a:lnTo>
                <a:lnTo>
                  <a:pt x="73246" y="24473"/>
                </a:lnTo>
                <a:lnTo>
                  <a:pt x="73246" y="24473"/>
                </a:lnTo>
                <a:lnTo>
                  <a:pt x="73246" y="24473"/>
                </a:lnTo>
                <a:lnTo>
                  <a:pt x="73246" y="24473"/>
                </a:lnTo>
                <a:lnTo>
                  <a:pt x="75584" y="24473"/>
                </a:lnTo>
                <a:lnTo>
                  <a:pt x="75584" y="24473"/>
                </a:lnTo>
                <a:lnTo>
                  <a:pt x="75584" y="24473"/>
                </a:lnTo>
                <a:lnTo>
                  <a:pt x="77142" y="24473"/>
                </a:lnTo>
                <a:lnTo>
                  <a:pt x="77142" y="24473"/>
                </a:lnTo>
                <a:lnTo>
                  <a:pt x="77142" y="22894"/>
                </a:lnTo>
                <a:lnTo>
                  <a:pt x="77142" y="22894"/>
                </a:lnTo>
                <a:lnTo>
                  <a:pt x="75584" y="22894"/>
                </a:lnTo>
                <a:lnTo>
                  <a:pt x="75584" y="22894"/>
                </a:lnTo>
                <a:lnTo>
                  <a:pt x="75584" y="22894"/>
                </a:lnTo>
                <a:lnTo>
                  <a:pt x="75584" y="21315"/>
                </a:lnTo>
                <a:lnTo>
                  <a:pt x="75584" y="21315"/>
                </a:lnTo>
                <a:lnTo>
                  <a:pt x="73246" y="21315"/>
                </a:lnTo>
                <a:lnTo>
                  <a:pt x="73246" y="21315"/>
                </a:lnTo>
                <a:lnTo>
                  <a:pt x="73246" y="21315"/>
                </a:lnTo>
                <a:lnTo>
                  <a:pt x="73246" y="21315"/>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2" name="Shape 262"/>
          <p:cNvSpPr/>
          <p:nvPr/>
        </p:nvSpPr>
        <p:spPr>
          <a:xfrm>
            <a:off x="6629400" y="4357689"/>
            <a:ext cx="183356" cy="241299"/>
          </a:xfrm>
          <a:custGeom>
            <a:avLst/>
            <a:gdLst/>
            <a:ahLst/>
            <a:cxnLst/>
            <a:rect l="0" t="0" r="0" b="0"/>
            <a:pathLst>
              <a:path w="120000" h="120000" extrusionOk="0">
                <a:moveTo>
                  <a:pt x="73246" y="21315"/>
                </a:moveTo>
                <a:lnTo>
                  <a:pt x="73246" y="21315"/>
                </a:lnTo>
                <a:lnTo>
                  <a:pt x="73246" y="21315"/>
                </a:lnTo>
                <a:lnTo>
                  <a:pt x="73246" y="21315"/>
                </a:lnTo>
                <a:lnTo>
                  <a:pt x="75584" y="21315"/>
                </a:lnTo>
                <a:lnTo>
                  <a:pt x="75584" y="21315"/>
                </a:lnTo>
                <a:lnTo>
                  <a:pt x="75584" y="21315"/>
                </a:lnTo>
                <a:lnTo>
                  <a:pt x="75584" y="21315"/>
                </a:lnTo>
                <a:lnTo>
                  <a:pt x="75584" y="19736"/>
                </a:lnTo>
                <a:lnTo>
                  <a:pt x="75584" y="19736"/>
                </a:lnTo>
                <a:lnTo>
                  <a:pt x="77142" y="19736"/>
                </a:lnTo>
                <a:lnTo>
                  <a:pt x="77142" y="19736"/>
                </a:lnTo>
                <a:lnTo>
                  <a:pt x="77142" y="19736"/>
                </a:lnTo>
                <a:lnTo>
                  <a:pt x="77142" y="19736"/>
                </a:lnTo>
                <a:lnTo>
                  <a:pt x="77142" y="19736"/>
                </a:lnTo>
                <a:lnTo>
                  <a:pt x="77142" y="19736"/>
                </a:lnTo>
                <a:lnTo>
                  <a:pt x="78701" y="19736"/>
                </a:lnTo>
                <a:lnTo>
                  <a:pt x="78701" y="19736"/>
                </a:lnTo>
                <a:lnTo>
                  <a:pt x="78701" y="17368"/>
                </a:lnTo>
                <a:lnTo>
                  <a:pt x="78701" y="17368"/>
                </a:lnTo>
                <a:lnTo>
                  <a:pt x="78701" y="17368"/>
                </a:lnTo>
                <a:lnTo>
                  <a:pt x="78701" y="17368"/>
                </a:lnTo>
                <a:lnTo>
                  <a:pt x="80259" y="17368"/>
                </a:lnTo>
                <a:lnTo>
                  <a:pt x="80259" y="17368"/>
                </a:lnTo>
                <a:lnTo>
                  <a:pt x="80259" y="17368"/>
                </a:lnTo>
                <a:lnTo>
                  <a:pt x="80259" y="17368"/>
                </a:lnTo>
                <a:lnTo>
                  <a:pt x="80259" y="17368"/>
                </a:lnTo>
                <a:lnTo>
                  <a:pt x="81818" y="17368"/>
                </a:lnTo>
                <a:lnTo>
                  <a:pt x="81818" y="17368"/>
                </a:lnTo>
                <a:lnTo>
                  <a:pt x="81818" y="15789"/>
                </a:lnTo>
                <a:lnTo>
                  <a:pt x="81818" y="15789"/>
                </a:lnTo>
                <a:lnTo>
                  <a:pt x="81818" y="15789"/>
                </a:lnTo>
                <a:lnTo>
                  <a:pt x="84155" y="15789"/>
                </a:lnTo>
                <a:lnTo>
                  <a:pt x="84155" y="15789"/>
                </a:lnTo>
                <a:lnTo>
                  <a:pt x="84155" y="15789"/>
                </a:lnTo>
                <a:lnTo>
                  <a:pt x="84155" y="15789"/>
                </a:lnTo>
                <a:lnTo>
                  <a:pt x="85714" y="15789"/>
                </a:lnTo>
                <a:lnTo>
                  <a:pt x="85714" y="17368"/>
                </a:lnTo>
                <a:lnTo>
                  <a:pt x="85714" y="17368"/>
                </a:lnTo>
                <a:lnTo>
                  <a:pt x="85714" y="17368"/>
                </a:lnTo>
                <a:lnTo>
                  <a:pt x="85714" y="17368"/>
                </a:lnTo>
                <a:lnTo>
                  <a:pt x="85714" y="17368"/>
                </a:lnTo>
                <a:lnTo>
                  <a:pt x="87272" y="17368"/>
                </a:lnTo>
                <a:lnTo>
                  <a:pt x="87272" y="17368"/>
                </a:lnTo>
                <a:lnTo>
                  <a:pt x="87272" y="17368"/>
                </a:lnTo>
                <a:lnTo>
                  <a:pt x="87272" y="17368"/>
                </a:lnTo>
                <a:lnTo>
                  <a:pt x="87272" y="17368"/>
                </a:lnTo>
                <a:lnTo>
                  <a:pt x="88831" y="17368"/>
                </a:lnTo>
                <a:lnTo>
                  <a:pt x="88831" y="19736"/>
                </a:lnTo>
                <a:lnTo>
                  <a:pt x="88831" y="19736"/>
                </a:lnTo>
                <a:lnTo>
                  <a:pt x="88831" y="19736"/>
                </a:lnTo>
                <a:lnTo>
                  <a:pt x="88831" y="19736"/>
                </a:lnTo>
                <a:lnTo>
                  <a:pt x="88831" y="19736"/>
                </a:lnTo>
                <a:lnTo>
                  <a:pt x="90389" y="19736"/>
                </a:lnTo>
                <a:lnTo>
                  <a:pt x="90389" y="19736"/>
                </a:lnTo>
                <a:lnTo>
                  <a:pt x="90389" y="19736"/>
                </a:lnTo>
                <a:lnTo>
                  <a:pt x="90389" y="19736"/>
                </a:lnTo>
                <a:lnTo>
                  <a:pt x="92727" y="19736"/>
                </a:lnTo>
                <a:lnTo>
                  <a:pt x="92727" y="19736"/>
                </a:lnTo>
                <a:lnTo>
                  <a:pt x="92727" y="19736"/>
                </a:lnTo>
                <a:lnTo>
                  <a:pt x="92727" y="19736"/>
                </a:lnTo>
                <a:lnTo>
                  <a:pt x="92727" y="21315"/>
                </a:lnTo>
                <a:lnTo>
                  <a:pt x="94285" y="21315"/>
                </a:lnTo>
                <a:lnTo>
                  <a:pt x="94285" y="21315"/>
                </a:lnTo>
                <a:lnTo>
                  <a:pt x="94285" y="21315"/>
                </a:lnTo>
                <a:lnTo>
                  <a:pt x="94285" y="21315"/>
                </a:lnTo>
                <a:lnTo>
                  <a:pt x="94285" y="21315"/>
                </a:lnTo>
                <a:lnTo>
                  <a:pt x="94285" y="22894"/>
                </a:lnTo>
                <a:lnTo>
                  <a:pt x="94285" y="22894"/>
                </a:lnTo>
                <a:lnTo>
                  <a:pt x="95844" y="22894"/>
                </a:lnTo>
                <a:lnTo>
                  <a:pt x="95844" y="22894"/>
                </a:lnTo>
                <a:lnTo>
                  <a:pt x="95844" y="22894"/>
                </a:lnTo>
                <a:lnTo>
                  <a:pt x="95844" y="22894"/>
                </a:lnTo>
                <a:lnTo>
                  <a:pt x="97402" y="22894"/>
                </a:lnTo>
                <a:lnTo>
                  <a:pt x="97402" y="22894"/>
                </a:lnTo>
                <a:lnTo>
                  <a:pt x="97402" y="22894"/>
                </a:lnTo>
                <a:lnTo>
                  <a:pt x="97402" y="22894"/>
                </a:lnTo>
                <a:lnTo>
                  <a:pt x="97402" y="22894"/>
                </a:lnTo>
                <a:lnTo>
                  <a:pt x="98961" y="22894"/>
                </a:lnTo>
                <a:lnTo>
                  <a:pt x="98961" y="24473"/>
                </a:lnTo>
                <a:lnTo>
                  <a:pt x="98961" y="24473"/>
                </a:lnTo>
                <a:lnTo>
                  <a:pt x="98961" y="22894"/>
                </a:lnTo>
                <a:lnTo>
                  <a:pt x="98961" y="22894"/>
                </a:lnTo>
                <a:lnTo>
                  <a:pt x="98961" y="22894"/>
                </a:lnTo>
                <a:lnTo>
                  <a:pt x="98961" y="22894"/>
                </a:lnTo>
                <a:lnTo>
                  <a:pt x="101298" y="22894"/>
                </a:lnTo>
                <a:lnTo>
                  <a:pt x="101298" y="22894"/>
                </a:lnTo>
                <a:lnTo>
                  <a:pt x="101298" y="22894"/>
                </a:lnTo>
                <a:lnTo>
                  <a:pt x="101298" y="24473"/>
                </a:lnTo>
                <a:lnTo>
                  <a:pt x="101298" y="24473"/>
                </a:lnTo>
                <a:lnTo>
                  <a:pt x="102857" y="24473"/>
                </a:lnTo>
                <a:lnTo>
                  <a:pt x="102857" y="24473"/>
                </a:lnTo>
                <a:lnTo>
                  <a:pt x="102857" y="24473"/>
                </a:lnTo>
                <a:lnTo>
                  <a:pt x="102857" y="26052"/>
                </a:lnTo>
                <a:lnTo>
                  <a:pt x="102857" y="26052"/>
                </a:lnTo>
                <a:lnTo>
                  <a:pt x="102857" y="26052"/>
                </a:lnTo>
                <a:lnTo>
                  <a:pt x="102857" y="26052"/>
                </a:lnTo>
                <a:lnTo>
                  <a:pt x="102857" y="26052"/>
                </a:lnTo>
                <a:lnTo>
                  <a:pt x="102857" y="26052"/>
                </a:lnTo>
                <a:lnTo>
                  <a:pt x="104415" y="26052"/>
                </a:lnTo>
                <a:lnTo>
                  <a:pt x="104415" y="26052"/>
                </a:lnTo>
                <a:lnTo>
                  <a:pt x="104415" y="28421"/>
                </a:lnTo>
                <a:lnTo>
                  <a:pt x="104415" y="28421"/>
                </a:lnTo>
                <a:lnTo>
                  <a:pt x="104415" y="28421"/>
                </a:lnTo>
                <a:lnTo>
                  <a:pt x="104415" y="28421"/>
                </a:lnTo>
                <a:lnTo>
                  <a:pt x="105974" y="28421"/>
                </a:lnTo>
                <a:lnTo>
                  <a:pt x="105974" y="28421"/>
                </a:lnTo>
                <a:lnTo>
                  <a:pt x="105974" y="26052"/>
                </a:lnTo>
                <a:lnTo>
                  <a:pt x="105974" y="26052"/>
                </a:lnTo>
                <a:lnTo>
                  <a:pt x="105974" y="26052"/>
                </a:lnTo>
                <a:lnTo>
                  <a:pt x="107532" y="26052"/>
                </a:lnTo>
                <a:lnTo>
                  <a:pt x="107532" y="26052"/>
                </a:lnTo>
                <a:lnTo>
                  <a:pt x="107532" y="26052"/>
                </a:lnTo>
                <a:lnTo>
                  <a:pt x="107532" y="26052"/>
                </a:lnTo>
                <a:lnTo>
                  <a:pt x="107532" y="26052"/>
                </a:lnTo>
                <a:lnTo>
                  <a:pt x="107532" y="26052"/>
                </a:lnTo>
                <a:lnTo>
                  <a:pt x="109870" y="26052"/>
                </a:lnTo>
                <a:lnTo>
                  <a:pt x="109870" y="28421"/>
                </a:lnTo>
                <a:lnTo>
                  <a:pt x="109870" y="28421"/>
                </a:lnTo>
                <a:lnTo>
                  <a:pt x="109870" y="28421"/>
                </a:lnTo>
                <a:lnTo>
                  <a:pt x="109870" y="28421"/>
                </a:lnTo>
                <a:lnTo>
                  <a:pt x="109870" y="28421"/>
                </a:lnTo>
                <a:lnTo>
                  <a:pt x="109870" y="28421"/>
                </a:lnTo>
                <a:lnTo>
                  <a:pt x="111428" y="28421"/>
                </a:lnTo>
                <a:lnTo>
                  <a:pt x="111428" y="28421"/>
                </a:lnTo>
                <a:lnTo>
                  <a:pt x="111428" y="30000"/>
                </a:lnTo>
                <a:lnTo>
                  <a:pt x="111428" y="30000"/>
                </a:lnTo>
                <a:lnTo>
                  <a:pt x="111428" y="28421"/>
                </a:lnTo>
                <a:lnTo>
                  <a:pt x="112987" y="28421"/>
                </a:lnTo>
                <a:lnTo>
                  <a:pt x="112987" y="28421"/>
                </a:lnTo>
                <a:lnTo>
                  <a:pt x="112987" y="28421"/>
                </a:lnTo>
                <a:lnTo>
                  <a:pt x="112987" y="30000"/>
                </a:lnTo>
                <a:lnTo>
                  <a:pt x="112987" y="30000"/>
                </a:lnTo>
                <a:lnTo>
                  <a:pt x="114545" y="30000"/>
                </a:lnTo>
                <a:lnTo>
                  <a:pt x="114545" y="30000"/>
                </a:lnTo>
                <a:lnTo>
                  <a:pt x="114545" y="30000"/>
                </a:lnTo>
                <a:lnTo>
                  <a:pt x="114545" y="30000"/>
                </a:lnTo>
                <a:lnTo>
                  <a:pt x="114545" y="30000"/>
                </a:lnTo>
                <a:lnTo>
                  <a:pt x="116103" y="30000"/>
                </a:lnTo>
                <a:lnTo>
                  <a:pt x="116103" y="30000"/>
                </a:lnTo>
                <a:lnTo>
                  <a:pt x="116103" y="30000"/>
                </a:lnTo>
                <a:lnTo>
                  <a:pt x="116103" y="31578"/>
                </a:lnTo>
                <a:lnTo>
                  <a:pt x="116103" y="31578"/>
                </a:lnTo>
                <a:lnTo>
                  <a:pt x="116103" y="31578"/>
                </a:lnTo>
                <a:lnTo>
                  <a:pt x="118441" y="31578"/>
                </a:lnTo>
                <a:lnTo>
                  <a:pt x="118441" y="31578"/>
                </a:lnTo>
                <a:lnTo>
                  <a:pt x="118441" y="31578"/>
                </a:lnTo>
                <a:lnTo>
                  <a:pt x="118441" y="31578"/>
                </a:lnTo>
                <a:lnTo>
                  <a:pt x="120000" y="31578"/>
                </a:lnTo>
                <a:lnTo>
                  <a:pt x="120000" y="31578"/>
                </a:lnTo>
                <a:lnTo>
                  <a:pt x="120000" y="33157"/>
                </a:lnTo>
                <a:lnTo>
                  <a:pt x="120000" y="33157"/>
                </a:lnTo>
                <a:lnTo>
                  <a:pt x="120000" y="33157"/>
                </a:lnTo>
                <a:lnTo>
                  <a:pt x="120000" y="34736"/>
                </a:lnTo>
                <a:lnTo>
                  <a:pt x="120000" y="34736"/>
                </a:lnTo>
                <a:lnTo>
                  <a:pt x="120000" y="34736"/>
                </a:lnTo>
                <a:lnTo>
                  <a:pt x="120000" y="34736"/>
                </a:lnTo>
                <a:lnTo>
                  <a:pt x="120000" y="37105"/>
                </a:lnTo>
                <a:lnTo>
                  <a:pt x="120000" y="37105"/>
                </a:lnTo>
                <a:lnTo>
                  <a:pt x="120000" y="37105"/>
                </a:lnTo>
                <a:lnTo>
                  <a:pt x="120000" y="38684"/>
                </a:lnTo>
                <a:lnTo>
                  <a:pt x="120000" y="38684"/>
                </a:lnTo>
                <a:lnTo>
                  <a:pt x="120000" y="38684"/>
                </a:lnTo>
                <a:lnTo>
                  <a:pt x="120000" y="40263"/>
                </a:lnTo>
                <a:lnTo>
                  <a:pt x="120000" y="40263"/>
                </a:lnTo>
                <a:lnTo>
                  <a:pt x="120000" y="40263"/>
                </a:lnTo>
                <a:lnTo>
                  <a:pt x="120000" y="41842"/>
                </a:lnTo>
                <a:lnTo>
                  <a:pt x="120000" y="41842"/>
                </a:lnTo>
                <a:lnTo>
                  <a:pt x="120000" y="41842"/>
                </a:lnTo>
                <a:lnTo>
                  <a:pt x="120000" y="43421"/>
                </a:lnTo>
                <a:lnTo>
                  <a:pt x="120000" y="43421"/>
                </a:lnTo>
                <a:lnTo>
                  <a:pt x="120000" y="43421"/>
                </a:lnTo>
                <a:lnTo>
                  <a:pt x="120000" y="45789"/>
                </a:lnTo>
                <a:lnTo>
                  <a:pt x="120000" y="45789"/>
                </a:lnTo>
                <a:lnTo>
                  <a:pt x="120000" y="45789"/>
                </a:lnTo>
                <a:lnTo>
                  <a:pt x="120000" y="47368"/>
                </a:lnTo>
                <a:lnTo>
                  <a:pt x="120000" y="47368"/>
                </a:lnTo>
                <a:lnTo>
                  <a:pt x="120000" y="47368"/>
                </a:lnTo>
                <a:lnTo>
                  <a:pt x="120000" y="48947"/>
                </a:lnTo>
                <a:lnTo>
                  <a:pt x="120000" y="48947"/>
                </a:lnTo>
                <a:lnTo>
                  <a:pt x="120000" y="48947"/>
                </a:lnTo>
                <a:lnTo>
                  <a:pt x="120000" y="50526"/>
                </a:lnTo>
                <a:lnTo>
                  <a:pt x="120000" y="50526"/>
                </a:lnTo>
                <a:lnTo>
                  <a:pt x="120000" y="50526"/>
                </a:lnTo>
                <a:lnTo>
                  <a:pt x="120000" y="52105"/>
                </a:lnTo>
                <a:lnTo>
                  <a:pt x="120000" y="52105"/>
                </a:lnTo>
                <a:lnTo>
                  <a:pt x="120000" y="52105"/>
                </a:lnTo>
                <a:lnTo>
                  <a:pt x="120000" y="52105"/>
                </a:lnTo>
                <a:lnTo>
                  <a:pt x="120000" y="54473"/>
                </a:lnTo>
                <a:lnTo>
                  <a:pt x="120000" y="54473"/>
                </a:lnTo>
                <a:lnTo>
                  <a:pt x="120000" y="54473"/>
                </a:lnTo>
                <a:lnTo>
                  <a:pt x="120000" y="56052"/>
                </a:lnTo>
                <a:lnTo>
                  <a:pt x="120000" y="56052"/>
                </a:lnTo>
                <a:lnTo>
                  <a:pt x="120000" y="56052"/>
                </a:lnTo>
                <a:lnTo>
                  <a:pt x="120000" y="57631"/>
                </a:lnTo>
                <a:lnTo>
                  <a:pt x="120000" y="57631"/>
                </a:lnTo>
                <a:lnTo>
                  <a:pt x="120000" y="57631"/>
                </a:lnTo>
                <a:lnTo>
                  <a:pt x="120000" y="59210"/>
                </a:lnTo>
                <a:lnTo>
                  <a:pt x="120000" y="59210"/>
                </a:lnTo>
                <a:lnTo>
                  <a:pt x="120000" y="59210"/>
                </a:lnTo>
                <a:lnTo>
                  <a:pt x="120000" y="60789"/>
                </a:lnTo>
                <a:lnTo>
                  <a:pt x="120000" y="60789"/>
                </a:lnTo>
                <a:lnTo>
                  <a:pt x="120000" y="60789"/>
                </a:lnTo>
                <a:lnTo>
                  <a:pt x="120000" y="63157"/>
                </a:lnTo>
                <a:lnTo>
                  <a:pt x="120000" y="63157"/>
                </a:lnTo>
                <a:lnTo>
                  <a:pt x="120000" y="63157"/>
                </a:lnTo>
                <a:lnTo>
                  <a:pt x="120000" y="64736"/>
                </a:lnTo>
                <a:lnTo>
                  <a:pt x="120000" y="64736"/>
                </a:lnTo>
                <a:lnTo>
                  <a:pt x="120000" y="64736"/>
                </a:lnTo>
                <a:lnTo>
                  <a:pt x="120000" y="66315"/>
                </a:lnTo>
                <a:lnTo>
                  <a:pt x="120000" y="66315"/>
                </a:lnTo>
                <a:lnTo>
                  <a:pt x="120000" y="66315"/>
                </a:lnTo>
                <a:lnTo>
                  <a:pt x="120000" y="67894"/>
                </a:lnTo>
                <a:lnTo>
                  <a:pt x="120000" y="67894"/>
                </a:lnTo>
                <a:lnTo>
                  <a:pt x="120000" y="67894"/>
                </a:lnTo>
                <a:lnTo>
                  <a:pt x="120000" y="69473"/>
                </a:lnTo>
                <a:lnTo>
                  <a:pt x="120000" y="69473"/>
                </a:lnTo>
                <a:lnTo>
                  <a:pt x="120000" y="69473"/>
                </a:lnTo>
                <a:lnTo>
                  <a:pt x="120000" y="69473"/>
                </a:lnTo>
                <a:lnTo>
                  <a:pt x="120000" y="71842"/>
                </a:lnTo>
                <a:lnTo>
                  <a:pt x="120000" y="71842"/>
                </a:lnTo>
                <a:lnTo>
                  <a:pt x="120000" y="71842"/>
                </a:lnTo>
                <a:lnTo>
                  <a:pt x="120000" y="73421"/>
                </a:lnTo>
                <a:lnTo>
                  <a:pt x="120000" y="73421"/>
                </a:lnTo>
                <a:lnTo>
                  <a:pt x="120000" y="73421"/>
                </a:lnTo>
                <a:lnTo>
                  <a:pt x="120000" y="75000"/>
                </a:lnTo>
                <a:lnTo>
                  <a:pt x="120000" y="75000"/>
                </a:lnTo>
                <a:lnTo>
                  <a:pt x="120000" y="75000"/>
                </a:lnTo>
                <a:lnTo>
                  <a:pt x="120000" y="76578"/>
                </a:lnTo>
                <a:lnTo>
                  <a:pt x="120000" y="76578"/>
                </a:lnTo>
                <a:lnTo>
                  <a:pt x="118441" y="76578"/>
                </a:lnTo>
                <a:lnTo>
                  <a:pt x="118441" y="76578"/>
                </a:lnTo>
                <a:lnTo>
                  <a:pt x="118441" y="78157"/>
                </a:lnTo>
                <a:lnTo>
                  <a:pt x="118441" y="78157"/>
                </a:lnTo>
                <a:lnTo>
                  <a:pt x="118441" y="78157"/>
                </a:lnTo>
                <a:lnTo>
                  <a:pt x="118441" y="80526"/>
                </a:lnTo>
                <a:lnTo>
                  <a:pt x="118441" y="80526"/>
                </a:lnTo>
                <a:lnTo>
                  <a:pt x="118441" y="80526"/>
                </a:lnTo>
                <a:lnTo>
                  <a:pt x="118441" y="82105"/>
                </a:lnTo>
                <a:lnTo>
                  <a:pt x="118441" y="82105"/>
                </a:lnTo>
                <a:lnTo>
                  <a:pt x="118441" y="82105"/>
                </a:lnTo>
                <a:lnTo>
                  <a:pt x="118441" y="83684"/>
                </a:lnTo>
                <a:lnTo>
                  <a:pt x="118441" y="83684"/>
                </a:lnTo>
                <a:lnTo>
                  <a:pt x="118441" y="83684"/>
                </a:lnTo>
                <a:lnTo>
                  <a:pt x="118441" y="83684"/>
                </a:lnTo>
                <a:lnTo>
                  <a:pt x="118441" y="85263"/>
                </a:lnTo>
                <a:lnTo>
                  <a:pt x="118441" y="85263"/>
                </a:lnTo>
                <a:lnTo>
                  <a:pt x="118441" y="85263"/>
                </a:lnTo>
                <a:lnTo>
                  <a:pt x="118441" y="85263"/>
                </a:lnTo>
                <a:lnTo>
                  <a:pt x="118441" y="85263"/>
                </a:lnTo>
                <a:lnTo>
                  <a:pt x="118441" y="86842"/>
                </a:lnTo>
                <a:lnTo>
                  <a:pt x="118441" y="86842"/>
                </a:lnTo>
                <a:lnTo>
                  <a:pt x="118441" y="86842"/>
                </a:lnTo>
                <a:lnTo>
                  <a:pt x="118441" y="86842"/>
                </a:lnTo>
                <a:lnTo>
                  <a:pt x="118441" y="89210"/>
                </a:lnTo>
                <a:lnTo>
                  <a:pt x="118441" y="89210"/>
                </a:lnTo>
                <a:lnTo>
                  <a:pt x="118441" y="89210"/>
                </a:lnTo>
                <a:lnTo>
                  <a:pt x="118441" y="89210"/>
                </a:lnTo>
                <a:lnTo>
                  <a:pt x="118441" y="89210"/>
                </a:lnTo>
                <a:lnTo>
                  <a:pt x="118441" y="89210"/>
                </a:lnTo>
                <a:lnTo>
                  <a:pt x="120000" y="89210"/>
                </a:lnTo>
                <a:lnTo>
                  <a:pt x="120000" y="90789"/>
                </a:lnTo>
                <a:lnTo>
                  <a:pt x="120000" y="90789"/>
                </a:lnTo>
                <a:lnTo>
                  <a:pt x="120000" y="90789"/>
                </a:lnTo>
                <a:lnTo>
                  <a:pt x="120000" y="92368"/>
                </a:lnTo>
                <a:lnTo>
                  <a:pt x="120000" y="92368"/>
                </a:lnTo>
                <a:lnTo>
                  <a:pt x="120000" y="92368"/>
                </a:lnTo>
                <a:lnTo>
                  <a:pt x="120000" y="93947"/>
                </a:lnTo>
                <a:lnTo>
                  <a:pt x="120000" y="93947"/>
                </a:lnTo>
                <a:lnTo>
                  <a:pt x="120000" y="93947"/>
                </a:lnTo>
                <a:lnTo>
                  <a:pt x="120000" y="95526"/>
                </a:lnTo>
                <a:lnTo>
                  <a:pt x="120000" y="95526"/>
                </a:lnTo>
                <a:lnTo>
                  <a:pt x="120000" y="95526"/>
                </a:lnTo>
                <a:lnTo>
                  <a:pt x="120000" y="97894"/>
                </a:lnTo>
                <a:lnTo>
                  <a:pt x="120000" y="97894"/>
                </a:lnTo>
                <a:lnTo>
                  <a:pt x="120000" y="97894"/>
                </a:lnTo>
                <a:lnTo>
                  <a:pt x="120000" y="99473"/>
                </a:lnTo>
                <a:lnTo>
                  <a:pt x="120000" y="99473"/>
                </a:lnTo>
                <a:lnTo>
                  <a:pt x="120000" y="99473"/>
                </a:lnTo>
                <a:lnTo>
                  <a:pt x="120000" y="101052"/>
                </a:lnTo>
                <a:lnTo>
                  <a:pt x="120000" y="101052"/>
                </a:lnTo>
                <a:lnTo>
                  <a:pt x="120000" y="101052"/>
                </a:lnTo>
                <a:lnTo>
                  <a:pt x="120000" y="102631"/>
                </a:lnTo>
                <a:lnTo>
                  <a:pt x="120000" y="102631"/>
                </a:lnTo>
                <a:lnTo>
                  <a:pt x="120000" y="102631"/>
                </a:lnTo>
                <a:lnTo>
                  <a:pt x="120000" y="105000"/>
                </a:lnTo>
                <a:lnTo>
                  <a:pt x="120000" y="105000"/>
                </a:lnTo>
                <a:lnTo>
                  <a:pt x="120000" y="105000"/>
                </a:lnTo>
                <a:lnTo>
                  <a:pt x="120000" y="106578"/>
                </a:lnTo>
                <a:lnTo>
                  <a:pt x="120000" y="106578"/>
                </a:lnTo>
                <a:lnTo>
                  <a:pt x="120000" y="106578"/>
                </a:lnTo>
                <a:lnTo>
                  <a:pt x="120000" y="106578"/>
                </a:lnTo>
                <a:lnTo>
                  <a:pt x="120000" y="108157"/>
                </a:lnTo>
                <a:lnTo>
                  <a:pt x="120000" y="108157"/>
                </a:lnTo>
                <a:lnTo>
                  <a:pt x="120000" y="108157"/>
                </a:lnTo>
                <a:lnTo>
                  <a:pt x="120000" y="109736"/>
                </a:lnTo>
                <a:lnTo>
                  <a:pt x="120000" y="109736"/>
                </a:lnTo>
                <a:lnTo>
                  <a:pt x="120000" y="109736"/>
                </a:lnTo>
                <a:lnTo>
                  <a:pt x="120000" y="111315"/>
                </a:lnTo>
                <a:lnTo>
                  <a:pt x="120000" y="111315"/>
                </a:lnTo>
                <a:lnTo>
                  <a:pt x="120000" y="111315"/>
                </a:lnTo>
                <a:lnTo>
                  <a:pt x="120000" y="113684"/>
                </a:lnTo>
                <a:lnTo>
                  <a:pt x="120000" y="113684"/>
                </a:lnTo>
                <a:lnTo>
                  <a:pt x="120000" y="113684"/>
                </a:lnTo>
                <a:lnTo>
                  <a:pt x="120000" y="115263"/>
                </a:lnTo>
                <a:lnTo>
                  <a:pt x="120000" y="115263"/>
                </a:lnTo>
                <a:lnTo>
                  <a:pt x="120000" y="115263"/>
                </a:lnTo>
                <a:lnTo>
                  <a:pt x="120000" y="116842"/>
                </a:lnTo>
                <a:lnTo>
                  <a:pt x="120000" y="116842"/>
                </a:lnTo>
                <a:lnTo>
                  <a:pt x="120000" y="116842"/>
                </a:lnTo>
                <a:lnTo>
                  <a:pt x="120000" y="118421"/>
                </a:lnTo>
                <a:lnTo>
                  <a:pt x="120000" y="118421"/>
                </a:lnTo>
                <a:lnTo>
                  <a:pt x="120000" y="118421"/>
                </a:lnTo>
                <a:lnTo>
                  <a:pt x="120000" y="120000"/>
                </a:lnTo>
                <a:lnTo>
                  <a:pt x="120000" y="120000"/>
                </a:lnTo>
                <a:lnTo>
                  <a:pt x="118441" y="120000"/>
                </a:lnTo>
                <a:lnTo>
                  <a:pt x="118441" y="120000"/>
                </a:lnTo>
                <a:lnTo>
                  <a:pt x="118441" y="120000"/>
                </a:lnTo>
                <a:lnTo>
                  <a:pt x="118441" y="120000"/>
                </a:lnTo>
                <a:lnTo>
                  <a:pt x="118441" y="120000"/>
                </a:lnTo>
                <a:lnTo>
                  <a:pt x="118441" y="118421"/>
                </a:lnTo>
                <a:lnTo>
                  <a:pt x="116103" y="118421"/>
                </a:lnTo>
                <a:lnTo>
                  <a:pt x="116103" y="118421"/>
                </a:lnTo>
                <a:lnTo>
                  <a:pt x="116103" y="118421"/>
                </a:lnTo>
                <a:lnTo>
                  <a:pt x="116103" y="118421"/>
                </a:lnTo>
                <a:lnTo>
                  <a:pt x="116103" y="116842"/>
                </a:lnTo>
                <a:lnTo>
                  <a:pt x="116103" y="116842"/>
                </a:lnTo>
                <a:lnTo>
                  <a:pt x="114545" y="116842"/>
                </a:lnTo>
                <a:lnTo>
                  <a:pt x="114545" y="116842"/>
                </a:lnTo>
                <a:lnTo>
                  <a:pt x="114545" y="116842"/>
                </a:lnTo>
                <a:lnTo>
                  <a:pt x="114545" y="116842"/>
                </a:lnTo>
                <a:lnTo>
                  <a:pt x="114545" y="116842"/>
                </a:lnTo>
                <a:lnTo>
                  <a:pt x="114545" y="115263"/>
                </a:lnTo>
                <a:lnTo>
                  <a:pt x="114545" y="115263"/>
                </a:lnTo>
                <a:lnTo>
                  <a:pt x="114545" y="115263"/>
                </a:lnTo>
                <a:lnTo>
                  <a:pt x="114545" y="115263"/>
                </a:lnTo>
                <a:lnTo>
                  <a:pt x="112987" y="115263"/>
                </a:lnTo>
                <a:lnTo>
                  <a:pt x="112987" y="113684"/>
                </a:lnTo>
                <a:lnTo>
                  <a:pt x="112987" y="113684"/>
                </a:lnTo>
                <a:lnTo>
                  <a:pt x="112987" y="113684"/>
                </a:lnTo>
                <a:lnTo>
                  <a:pt x="112987" y="113684"/>
                </a:lnTo>
                <a:lnTo>
                  <a:pt x="112987" y="113684"/>
                </a:lnTo>
                <a:lnTo>
                  <a:pt x="112987" y="111315"/>
                </a:lnTo>
                <a:lnTo>
                  <a:pt x="112987" y="111315"/>
                </a:lnTo>
                <a:lnTo>
                  <a:pt x="112987" y="111315"/>
                </a:lnTo>
                <a:lnTo>
                  <a:pt x="111428" y="111315"/>
                </a:lnTo>
                <a:lnTo>
                  <a:pt x="111428" y="111315"/>
                </a:lnTo>
                <a:lnTo>
                  <a:pt x="111428" y="111315"/>
                </a:lnTo>
                <a:lnTo>
                  <a:pt x="111428" y="109736"/>
                </a:lnTo>
                <a:lnTo>
                  <a:pt x="111428" y="109736"/>
                </a:lnTo>
                <a:lnTo>
                  <a:pt x="111428" y="109736"/>
                </a:lnTo>
                <a:lnTo>
                  <a:pt x="109870" y="109736"/>
                </a:lnTo>
                <a:lnTo>
                  <a:pt x="109870" y="109736"/>
                </a:lnTo>
                <a:lnTo>
                  <a:pt x="109870" y="109736"/>
                </a:lnTo>
                <a:lnTo>
                  <a:pt x="109870" y="109736"/>
                </a:lnTo>
                <a:lnTo>
                  <a:pt x="109870" y="108157"/>
                </a:lnTo>
                <a:lnTo>
                  <a:pt x="109870" y="108157"/>
                </a:lnTo>
                <a:lnTo>
                  <a:pt x="109870" y="108157"/>
                </a:lnTo>
                <a:lnTo>
                  <a:pt x="107532" y="108157"/>
                </a:lnTo>
                <a:lnTo>
                  <a:pt x="107532" y="108157"/>
                </a:lnTo>
                <a:lnTo>
                  <a:pt x="107532" y="108157"/>
                </a:lnTo>
                <a:lnTo>
                  <a:pt x="107532" y="108157"/>
                </a:lnTo>
                <a:lnTo>
                  <a:pt x="107532" y="106578"/>
                </a:lnTo>
                <a:lnTo>
                  <a:pt x="107532" y="106578"/>
                </a:lnTo>
                <a:lnTo>
                  <a:pt x="107532" y="106578"/>
                </a:lnTo>
                <a:lnTo>
                  <a:pt x="107532" y="106578"/>
                </a:lnTo>
                <a:lnTo>
                  <a:pt x="105974" y="106578"/>
                </a:lnTo>
                <a:lnTo>
                  <a:pt x="105974" y="106578"/>
                </a:lnTo>
                <a:lnTo>
                  <a:pt x="105974" y="106578"/>
                </a:lnTo>
                <a:lnTo>
                  <a:pt x="104415" y="106578"/>
                </a:lnTo>
                <a:lnTo>
                  <a:pt x="104415" y="106578"/>
                </a:lnTo>
                <a:lnTo>
                  <a:pt x="104415" y="106578"/>
                </a:lnTo>
                <a:lnTo>
                  <a:pt x="104415" y="106578"/>
                </a:lnTo>
                <a:lnTo>
                  <a:pt x="104415" y="106578"/>
                </a:lnTo>
                <a:lnTo>
                  <a:pt x="102857" y="106578"/>
                </a:lnTo>
                <a:lnTo>
                  <a:pt x="102857" y="106578"/>
                </a:lnTo>
                <a:lnTo>
                  <a:pt x="102857" y="106578"/>
                </a:lnTo>
                <a:lnTo>
                  <a:pt x="102857" y="106578"/>
                </a:lnTo>
                <a:lnTo>
                  <a:pt x="102857" y="106578"/>
                </a:lnTo>
                <a:lnTo>
                  <a:pt x="101298" y="106578"/>
                </a:lnTo>
                <a:lnTo>
                  <a:pt x="101298" y="106578"/>
                </a:lnTo>
                <a:lnTo>
                  <a:pt x="101298" y="106578"/>
                </a:lnTo>
                <a:lnTo>
                  <a:pt x="98961" y="106578"/>
                </a:lnTo>
                <a:lnTo>
                  <a:pt x="98961" y="106578"/>
                </a:lnTo>
                <a:lnTo>
                  <a:pt x="98961" y="106578"/>
                </a:lnTo>
                <a:lnTo>
                  <a:pt x="98961" y="106578"/>
                </a:lnTo>
                <a:lnTo>
                  <a:pt x="98961" y="106578"/>
                </a:lnTo>
                <a:lnTo>
                  <a:pt x="98961" y="106578"/>
                </a:lnTo>
                <a:lnTo>
                  <a:pt x="97402" y="106578"/>
                </a:lnTo>
                <a:lnTo>
                  <a:pt x="97402" y="106578"/>
                </a:lnTo>
                <a:lnTo>
                  <a:pt x="97402" y="106578"/>
                </a:lnTo>
                <a:lnTo>
                  <a:pt x="97402" y="106578"/>
                </a:lnTo>
                <a:lnTo>
                  <a:pt x="97402" y="106578"/>
                </a:lnTo>
                <a:lnTo>
                  <a:pt x="97402" y="106578"/>
                </a:lnTo>
                <a:lnTo>
                  <a:pt x="97402" y="108157"/>
                </a:lnTo>
                <a:lnTo>
                  <a:pt x="97402" y="108157"/>
                </a:lnTo>
                <a:lnTo>
                  <a:pt x="97402" y="108157"/>
                </a:lnTo>
                <a:lnTo>
                  <a:pt x="97402" y="108157"/>
                </a:lnTo>
                <a:lnTo>
                  <a:pt x="97402" y="109736"/>
                </a:lnTo>
                <a:lnTo>
                  <a:pt x="97402" y="109736"/>
                </a:lnTo>
                <a:lnTo>
                  <a:pt x="95844" y="109736"/>
                </a:lnTo>
                <a:lnTo>
                  <a:pt x="95844" y="109736"/>
                </a:lnTo>
                <a:lnTo>
                  <a:pt x="95844" y="109736"/>
                </a:lnTo>
                <a:lnTo>
                  <a:pt x="95844" y="109736"/>
                </a:lnTo>
                <a:lnTo>
                  <a:pt x="94285" y="109736"/>
                </a:lnTo>
                <a:lnTo>
                  <a:pt x="94285" y="109736"/>
                </a:lnTo>
                <a:lnTo>
                  <a:pt x="94285" y="109736"/>
                </a:lnTo>
                <a:lnTo>
                  <a:pt x="94285" y="109736"/>
                </a:lnTo>
                <a:lnTo>
                  <a:pt x="92727" y="109736"/>
                </a:lnTo>
                <a:lnTo>
                  <a:pt x="92727" y="109736"/>
                </a:lnTo>
                <a:lnTo>
                  <a:pt x="92727" y="109736"/>
                </a:lnTo>
                <a:lnTo>
                  <a:pt x="92727" y="109736"/>
                </a:lnTo>
                <a:lnTo>
                  <a:pt x="92727" y="109736"/>
                </a:lnTo>
                <a:lnTo>
                  <a:pt x="92727" y="108157"/>
                </a:lnTo>
                <a:lnTo>
                  <a:pt x="90389" y="108157"/>
                </a:lnTo>
                <a:lnTo>
                  <a:pt x="90389" y="109736"/>
                </a:lnTo>
                <a:lnTo>
                  <a:pt x="90389" y="109736"/>
                </a:lnTo>
                <a:lnTo>
                  <a:pt x="90389" y="109736"/>
                </a:lnTo>
                <a:lnTo>
                  <a:pt x="90389" y="109736"/>
                </a:lnTo>
                <a:lnTo>
                  <a:pt x="88831" y="109736"/>
                </a:lnTo>
                <a:lnTo>
                  <a:pt x="88831" y="109736"/>
                </a:lnTo>
                <a:lnTo>
                  <a:pt x="88831" y="109736"/>
                </a:lnTo>
                <a:lnTo>
                  <a:pt x="88831" y="109736"/>
                </a:lnTo>
                <a:lnTo>
                  <a:pt x="88831" y="109736"/>
                </a:lnTo>
                <a:lnTo>
                  <a:pt x="88831" y="109736"/>
                </a:lnTo>
                <a:lnTo>
                  <a:pt x="87272" y="109736"/>
                </a:lnTo>
                <a:lnTo>
                  <a:pt x="87272" y="109736"/>
                </a:lnTo>
                <a:lnTo>
                  <a:pt x="87272" y="109736"/>
                </a:lnTo>
                <a:lnTo>
                  <a:pt x="87272" y="109736"/>
                </a:lnTo>
                <a:lnTo>
                  <a:pt x="85714" y="109736"/>
                </a:lnTo>
                <a:lnTo>
                  <a:pt x="85714" y="109736"/>
                </a:lnTo>
                <a:lnTo>
                  <a:pt x="85714" y="109736"/>
                </a:lnTo>
                <a:lnTo>
                  <a:pt x="84155" y="109736"/>
                </a:lnTo>
                <a:lnTo>
                  <a:pt x="84155" y="109736"/>
                </a:lnTo>
                <a:lnTo>
                  <a:pt x="84155" y="109736"/>
                </a:lnTo>
                <a:lnTo>
                  <a:pt x="84155" y="109736"/>
                </a:lnTo>
                <a:lnTo>
                  <a:pt x="81818" y="109736"/>
                </a:lnTo>
                <a:lnTo>
                  <a:pt x="81818" y="109736"/>
                </a:lnTo>
                <a:lnTo>
                  <a:pt x="81818" y="109736"/>
                </a:lnTo>
                <a:lnTo>
                  <a:pt x="81818" y="109736"/>
                </a:lnTo>
                <a:lnTo>
                  <a:pt x="81818" y="109736"/>
                </a:lnTo>
                <a:lnTo>
                  <a:pt x="81818" y="109736"/>
                </a:lnTo>
                <a:lnTo>
                  <a:pt x="81818" y="109736"/>
                </a:lnTo>
                <a:lnTo>
                  <a:pt x="81818" y="108157"/>
                </a:lnTo>
                <a:lnTo>
                  <a:pt x="81818" y="108157"/>
                </a:lnTo>
                <a:lnTo>
                  <a:pt x="81818" y="108157"/>
                </a:lnTo>
                <a:lnTo>
                  <a:pt x="81818" y="108157"/>
                </a:lnTo>
                <a:lnTo>
                  <a:pt x="81818" y="106578"/>
                </a:lnTo>
                <a:lnTo>
                  <a:pt x="81818" y="106578"/>
                </a:lnTo>
                <a:lnTo>
                  <a:pt x="81818" y="106578"/>
                </a:lnTo>
                <a:lnTo>
                  <a:pt x="81818" y="106578"/>
                </a:lnTo>
                <a:lnTo>
                  <a:pt x="81818" y="106578"/>
                </a:lnTo>
                <a:lnTo>
                  <a:pt x="81818" y="106578"/>
                </a:lnTo>
                <a:lnTo>
                  <a:pt x="81818" y="105000"/>
                </a:lnTo>
                <a:lnTo>
                  <a:pt x="84155" y="105000"/>
                </a:lnTo>
                <a:lnTo>
                  <a:pt x="84155" y="105000"/>
                </a:lnTo>
                <a:lnTo>
                  <a:pt x="84155" y="105000"/>
                </a:lnTo>
                <a:lnTo>
                  <a:pt x="84155" y="102631"/>
                </a:lnTo>
                <a:lnTo>
                  <a:pt x="84155" y="102631"/>
                </a:lnTo>
                <a:lnTo>
                  <a:pt x="84155" y="102631"/>
                </a:lnTo>
                <a:lnTo>
                  <a:pt x="84155" y="102631"/>
                </a:lnTo>
                <a:lnTo>
                  <a:pt x="84155" y="102631"/>
                </a:lnTo>
                <a:lnTo>
                  <a:pt x="84155" y="101052"/>
                </a:lnTo>
                <a:lnTo>
                  <a:pt x="84155" y="101052"/>
                </a:lnTo>
                <a:lnTo>
                  <a:pt x="84155" y="101052"/>
                </a:lnTo>
                <a:lnTo>
                  <a:pt x="84155" y="101052"/>
                </a:lnTo>
                <a:lnTo>
                  <a:pt x="85714" y="101052"/>
                </a:lnTo>
                <a:lnTo>
                  <a:pt x="85714" y="99473"/>
                </a:lnTo>
                <a:lnTo>
                  <a:pt x="85714" y="99473"/>
                </a:lnTo>
                <a:lnTo>
                  <a:pt x="85714" y="99473"/>
                </a:lnTo>
                <a:lnTo>
                  <a:pt x="85714" y="99473"/>
                </a:lnTo>
                <a:lnTo>
                  <a:pt x="85714" y="99473"/>
                </a:lnTo>
                <a:lnTo>
                  <a:pt x="85714" y="97894"/>
                </a:lnTo>
                <a:lnTo>
                  <a:pt x="87272" y="97894"/>
                </a:lnTo>
                <a:lnTo>
                  <a:pt x="87272" y="97894"/>
                </a:lnTo>
                <a:lnTo>
                  <a:pt x="87272" y="97894"/>
                </a:lnTo>
                <a:lnTo>
                  <a:pt x="87272" y="97894"/>
                </a:lnTo>
                <a:lnTo>
                  <a:pt x="87272" y="97894"/>
                </a:lnTo>
                <a:lnTo>
                  <a:pt x="87272" y="97894"/>
                </a:lnTo>
                <a:lnTo>
                  <a:pt x="88831" y="97894"/>
                </a:lnTo>
                <a:lnTo>
                  <a:pt x="88831" y="95526"/>
                </a:lnTo>
                <a:lnTo>
                  <a:pt x="88831" y="95526"/>
                </a:lnTo>
                <a:lnTo>
                  <a:pt x="88831" y="95526"/>
                </a:lnTo>
                <a:lnTo>
                  <a:pt x="88831" y="95526"/>
                </a:lnTo>
                <a:lnTo>
                  <a:pt x="88831" y="95526"/>
                </a:lnTo>
                <a:lnTo>
                  <a:pt x="90389" y="95526"/>
                </a:lnTo>
                <a:lnTo>
                  <a:pt x="90389" y="95526"/>
                </a:lnTo>
                <a:lnTo>
                  <a:pt x="90389" y="95526"/>
                </a:lnTo>
                <a:lnTo>
                  <a:pt x="92727" y="95526"/>
                </a:lnTo>
                <a:lnTo>
                  <a:pt x="92727" y="95526"/>
                </a:lnTo>
                <a:lnTo>
                  <a:pt x="92727" y="95526"/>
                </a:lnTo>
                <a:lnTo>
                  <a:pt x="92727" y="95526"/>
                </a:lnTo>
                <a:lnTo>
                  <a:pt x="92727" y="95526"/>
                </a:lnTo>
                <a:lnTo>
                  <a:pt x="94285" y="95526"/>
                </a:lnTo>
                <a:lnTo>
                  <a:pt x="94285" y="95526"/>
                </a:lnTo>
                <a:lnTo>
                  <a:pt x="94285" y="95526"/>
                </a:lnTo>
                <a:lnTo>
                  <a:pt x="94285" y="93947"/>
                </a:lnTo>
                <a:lnTo>
                  <a:pt x="94285" y="93947"/>
                </a:lnTo>
                <a:lnTo>
                  <a:pt x="94285" y="93947"/>
                </a:lnTo>
                <a:lnTo>
                  <a:pt x="94285" y="93947"/>
                </a:lnTo>
                <a:lnTo>
                  <a:pt x="92727" y="93947"/>
                </a:lnTo>
                <a:lnTo>
                  <a:pt x="92727" y="93947"/>
                </a:lnTo>
                <a:lnTo>
                  <a:pt x="92727" y="92368"/>
                </a:lnTo>
                <a:lnTo>
                  <a:pt x="94285" y="92368"/>
                </a:lnTo>
                <a:lnTo>
                  <a:pt x="94285" y="92368"/>
                </a:lnTo>
                <a:lnTo>
                  <a:pt x="94285" y="92368"/>
                </a:lnTo>
                <a:lnTo>
                  <a:pt x="92727" y="92368"/>
                </a:lnTo>
                <a:lnTo>
                  <a:pt x="92727" y="92368"/>
                </a:lnTo>
                <a:lnTo>
                  <a:pt x="92727" y="90789"/>
                </a:lnTo>
                <a:lnTo>
                  <a:pt x="92727" y="90789"/>
                </a:lnTo>
                <a:lnTo>
                  <a:pt x="92727" y="90789"/>
                </a:lnTo>
                <a:lnTo>
                  <a:pt x="92727" y="90789"/>
                </a:lnTo>
                <a:lnTo>
                  <a:pt x="92727" y="90789"/>
                </a:lnTo>
                <a:lnTo>
                  <a:pt x="92727" y="89210"/>
                </a:lnTo>
                <a:lnTo>
                  <a:pt x="92727" y="89210"/>
                </a:lnTo>
                <a:lnTo>
                  <a:pt x="92727" y="89210"/>
                </a:lnTo>
                <a:lnTo>
                  <a:pt x="92727" y="89210"/>
                </a:lnTo>
                <a:lnTo>
                  <a:pt x="92727" y="89210"/>
                </a:lnTo>
                <a:lnTo>
                  <a:pt x="92727" y="89210"/>
                </a:lnTo>
                <a:lnTo>
                  <a:pt x="92727" y="89210"/>
                </a:lnTo>
                <a:lnTo>
                  <a:pt x="92727" y="86842"/>
                </a:lnTo>
                <a:lnTo>
                  <a:pt x="92727" y="86842"/>
                </a:lnTo>
                <a:lnTo>
                  <a:pt x="92727" y="86842"/>
                </a:lnTo>
                <a:lnTo>
                  <a:pt x="92727" y="86842"/>
                </a:lnTo>
                <a:lnTo>
                  <a:pt x="92727" y="85263"/>
                </a:lnTo>
                <a:lnTo>
                  <a:pt x="92727" y="85263"/>
                </a:lnTo>
                <a:lnTo>
                  <a:pt x="92727" y="85263"/>
                </a:lnTo>
                <a:lnTo>
                  <a:pt x="92727" y="85263"/>
                </a:lnTo>
                <a:lnTo>
                  <a:pt x="92727" y="85263"/>
                </a:lnTo>
                <a:lnTo>
                  <a:pt x="92727" y="83684"/>
                </a:lnTo>
                <a:lnTo>
                  <a:pt x="92727" y="83684"/>
                </a:lnTo>
                <a:lnTo>
                  <a:pt x="90389" y="83684"/>
                </a:lnTo>
                <a:lnTo>
                  <a:pt x="90389" y="83684"/>
                </a:lnTo>
                <a:lnTo>
                  <a:pt x="90389" y="83684"/>
                </a:lnTo>
                <a:lnTo>
                  <a:pt x="90389" y="83684"/>
                </a:lnTo>
                <a:lnTo>
                  <a:pt x="90389" y="82105"/>
                </a:lnTo>
                <a:lnTo>
                  <a:pt x="90389" y="82105"/>
                </a:lnTo>
                <a:lnTo>
                  <a:pt x="88831" y="82105"/>
                </a:lnTo>
                <a:lnTo>
                  <a:pt x="88831" y="82105"/>
                </a:lnTo>
                <a:lnTo>
                  <a:pt x="88831" y="80526"/>
                </a:lnTo>
                <a:lnTo>
                  <a:pt x="88831" y="80526"/>
                </a:lnTo>
                <a:lnTo>
                  <a:pt x="88831" y="80526"/>
                </a:lnTo>
                <a:lnTo>
                  <a:pt x="88831" y="80526"/>
                </a:lnTo>
                <a:lnTo>
                  <a:pt x="88831" y="78157"/>
                </a:lnTo>
                <a:lnTo>
                  <a:pt x="88831" y="78157"/>
                </a:lnTo>
                <a:lnTo>
                  <a:pt x="88831" y="78157"/>
                </a:lnTo>
                <a:lnTo>
                  <a:pt x="88831" y="78157"/>
                </a:lnTo>
                <a:lnTo>
                  <a:pt x="88831" y="76578"/>
                </a:lnTo>
                <a:lnTo>
                  <a:pt x="88831" y="76578"/>
                </a:lnTo>
                <a:lnTo>
                  <a:pt x="88831" y="76578"/>
                </a:lnTo>
                <a:lnTo>
                  <a:pt x="88831" y="76578"/>
                </a:lnTo>
                <a:lnTo>
                  <a:pt x="88831" y="75000"/>
                </a:lnTo>
                <a:lnTo>
                  <a:pt x="88831" y="75000"/>
                </a:lnTo>
                <a:lnTo>
                  <a:pt x="87272" y="75000"/>
                </a:lnTo>
                <a:lnTo>
                  <a:pt x="87272" y="75000"/>
                </a:lnTo>
                <a:lnTo>
                  <a:pt x="87272" y="75000"/>
                </a:lnTo>
                <a:lnTo>
                  <a:pt x="87272" y="75000"/>
                </a:lnTo>
                <a:lnTo>
                  <a:pt x="87272" y="73421"/>
                </a:lnTo>
                <a:lnTo>
                  <a:pt x="87272" y="73421"/>
                </a:lnTo>
                <a:lnTo>
                  <a:pt x="85714" y="73421"/>
                </a:lnTo>
                <a:lnTo>
                  <a:pt x="85714" y="73421"/>
                </a:lnTo>
                <a:lnTo>
                  <a:pt x="85714" y="73421"/>
                </a:lnTo>
                <a:lnTo>
                  <a:pt x="85714" y="71842"/>
                </a:lnTo>
                <a:lnTo>
                  <a:pt x="85714" y="71842"/>
                </a:lnTo>
                <a:lnTo>
                  <a:pt x="85714" y="71842"/>
                </a:lnTo>
                <a:lnTo>
                  <a:pt x="85714" y="69473"/>
                </a:lnTo>
                <a:lnTo>
                  <a:pt x="85714" y="69473"/>
                </a:lnTo>
                <a:lnTo>
                  <a:pt x="85714" y="69473"/>
                </a:lnTo>
                <a:lnTo>
                  <a:pt x="84155" y="69473"/>
                </a:lnTo>
                <a:lnTo>
                  <a:pt x="84155" y="69473"/>
                </a:lnTo>
                <a:lnTo>
                  <a:pt x="84155" y="69473"/>
                </a:lnTo>
                <a:lnTo>
                  <a:pt x="84155" y="69473"/>
                </a:lnTo>
                <a:lnTo>
                  <a:pt x="84155" y="69473"/>
                </a:lnTo>
                <a:lnTo>
                  <a:pt x="84155" y="69473"/>
                </a:lnTo>
                <a:lnTo>
                  <a:pt x="84155" y="69473"/>
                </a:lnTo>
                <a:lnTo>
                  <a:pt x="84155" y="69473"/>
                </a:lnTo>
                <a:lnTo>
                  <a:pt x="84155" y="69473"/>
                </a:lnTo>
                <a:lnTo>
                  <a:pt x="81818" y="69473"/>
                </a:lnTo>
                <a:lnTo>
                  <a:pt x="81818" y="69473"/>
                </a:lnTo>
                <a:lnTo>
                  <a:pt x="81818" y="69473"/>
                </a:lnTo>
                <a:lnTo>
                  <a:pt x="81818" y="69473"/>
                </a:lnTo>
                <a:lnTo>
                  <a:pt x="81818" y="67894"/>
                </a:lnTo>
                <a:lnTo>
                  <a:pt x="81818" y="67894"/>
                </a:lnTo>
                <a:lnTo>
                  <a:pt x="81818" y="67894"/>
                </a:lnTo>
                <a:lnTo>
                  <a:pt x="81818" y="67894"/>
                </a:lnTo>
                <a:lnTo>
                  <a:pt x="81818" y="67894"/>
                </a:lnTo>
                <a:lnTo>
                  <a:pt x="80259" y="67894"/>
                </a:lnTo>
                <a:lnTo>
                  <a:pt x="80259" y="66315"/>
                </a:lnTo>
                <a:lnTo>
                  <a:pt x="80259" y="66315"/>
                </a:lnTo>
                <a:lnTo>
                  <a:pt x="80259" y="67894"/>
                </a:lnTo>
                <a:lnTo>
                  <a:pt x="80259" y="67894"/>
                </a:lnTo>
                <a:lnTo>
                  <a:pt x="80259" y="66315"/>
                </a:lnTo>
                <a:lnTo>
                  <a:pt x="78701" y="66315"/>
                </a:lnTo>
                <a:lnTo>
                  <a:pt x="78701" y="66315"/>
                </a:lnTo>
                <a:lnTo>
                  <a:pt x="78701" y="66315"/>
                </a:lnTo>
                <a:lnTo>
                  <a:pt x="78701" y="66315"/>
                </a:lnTo>
                <a:lnTo>
                  <a:pt x="78701" y="66315"/>
                </a:lnTo>
                <a:lnTo>
                  <a:pt x="78701" y="66315"/>
                </a:lnTo>
                <a:lnTo>
                  <a:pt x="78701" y="64736"/>
                </a:lnTo>
                <a:lnTo>
                  <a:pt x="78701" y="64736"/>
                </a:lnTo>
                <a:lnTo>
                  <a:pt x="77142" y="64736"/>
                </a:lnTo>
                <a:lnTo>
                  <a:pt x="77142" y="64736"/>
                </a:lnTo>
                <a:lnTo>
                  <a:pt x="77142" y="64736"/>
                </a:lnTo>
                <a:lnTo>
                  <a:pt x="77142" y="64736"/>
                </a:lnTo>
                <a:lnTo>
                  <a:pt x="77142" y="64736"/>
                </a:lnTo>
                <a:lnTo>
                  <a:pt x="75584" y="64736"/>
                </a:lnTo>
                <a:lnTo>
                  <a:pt x="75584" y="64736"/>
                </a:lnTo>
                <a:lnTo>
                  <a:pt x="75584" y="64736"/>
                </a:lnTo>
                <a:lnTo>
                  <a:pt x="75584" y="63157"/>
                </a:lnTo>
                <a:lnTo>
                  <a:pt x="73246" y="63157"/>
                </a:lnTo>
                <a:lnTo>
                  <a:pt x="73246" y="63157"/>
                </a:lnTo>
                <a:lnTo>
                  <a:pt x="73246" y="63157"/>
                </a:lnTo>
                <a:lnTo>
                  <a:pt x="73246" y="63157"/>
                </a:lnTo>
                <a:lnTo>
                  <a:pt x="73246" y="63157"/>
                </a:lnTo>
                <a:lnTo>
                  <a:pt x="71688" y="63157"/>
                </a:lnTo>
                <a:lnTo>
                  <a:pt x="71688" y="63157"/>
                </a:lnTo>
                <a:lnTo>
                  <a:pt x="71688" y="63157"/>
                </a:lnTo>
                <a:lnTo>
                  <a:pt x="71688" y="63157"/>
                </a:lnTo>
                <a:lnTo>
                  <a:pt x="71688" y="63157"/>
                </a:lnTo>
                <a:lnTo>
                  <a:pt x="70129" y="63157"/>
                </a:lnTo>
                <a:lnTo>
                  <a:pt x="70129" y="60789"/>
                </a:lnTo>
                <a:lnTo>
                  <a:pt x="70129" y="60789"/>
                </a:lnTo>
                <a:lnTo>
                  <a:pt x="70129" y="60789"/>
                </a:lnTo>
                <a:lnTo>
                  <a:pt x="68571" y="60789"/>
                </a:lnTo>
                <a:lnTo>
                  <a:pt x="68571" y="60789"/>
                </a:lnTo>
                <a:lnTo>
                  <a:pt x="68571" y="60789"/>
                </a:lnTo>
                <a:lnTo>
                  <a:pt x="68571" y="60789"/>
                </a:lnTo>
                <a:lnTo>
                  <a:pt x="68571" y="60789"/>
                </a:lnTo>
                <a:lnTo>
                  <a:pt x="68571" y="60789"/>
                </a:lnTo>
                <a:lnTo>
                  <a:pt x="67012" y="60789"/>
                </a:lnTo>
                <a:lnTo>
                  <a:pt x="67012" y="59210"/>
                </a:lnTo>
                <a:lnTo>
                  <a:pt x="67012" y="59210"/>
                </a:lnTo>
                <a:lnTo>
                  <a:pt x="67012" y="59210"/>
                </a:lnTo>
                <a:lnTo>
                  <a:pt x="67012" y="59210"/>
                </a:lnTo>
                <a:lnTo>
                  <a:pt x="67012" y="59210"/>
                </a:lnTo>
                <a:lnTo>
                  <a:pt x="65454" y="59210"/>
                </a:lnTo>
                <a:lnTo>
                  <a:pt x="65454" y="59210"/>
                </a:lnTo>
                <a:lnTo>
                  <a:pt x="65454" y="59210"/>
                </a:lnTo>
                <a:lnTo>
                  <a:pt x="65454" y="59210"/>
                </a:lnTo>
                <a:lnTo>
                  <a:pt x="63116" y="59210"/>
                </a:lnTo>
                <a:lnTo>
                  <a:pt x="63116" y="59210"/>
                </a:lnTo>
                <a:lnTo>
                  <a:pt x="63116" y="57631"/>
                </a:lnTo>
                <a:lnTo>
                  <a:pt x="63116" y="57631"/>
                </a:lnTo>
                <a:lnTo>
                  <a:pt x="63116" y="57631"/>
                </a:lnTo>
                <a:lnTo>
                  <a:pt x="63116" y="57631"/>
                </a:lnTo>
                <a:lnTo>
                  <a:pt x="61558" y="57631"/>
                </a:lnTo>
                <a:lnTo>
                  <a:pt x="61558" y="57631"/>
                </a:lnTo>
                <a:lnTo>
                  <a:pt x="61558" y="57631"/>
                </a:lnTo>
                <a:lnTo>
                  <a:pt x="61558" y="57631"/>
                </a:lnTo>
                <a:lnTo>
                  <a:pt x="60000" y="57631"/>
                </a:lnTo>
                <a:lnTo>
                  <a:pt x="60000" y="57631"/>
                </a:lnTo>
                <a:lnTo>
                  <a:pt x="60000" y="57631"/>
                </a:lnTo>
                <a:lnTo>
                  <a:pt x="60000" y="57631"/>
                </a:lnTo>
                <a:lnTo>
                  <a:pt x="58441" y="57631"/>
                </a:lnTo>
                <a:lnTo>
                  <a:pt x="58441" y="57631"/>
                </a:lnTo>
                <a:lnTo>
                  <a:pt x="58441" y="57631"/>
                </a:lnTo>
                <a:lnTo>
                  <a:pt x="58441" y="56052"/>
                </a:lnTo>
                <a:lnTo>
                  <a:pt x="58441" y="56052"/>
                </a:lnTo>
                <a:lnTo>
                  <a:pt x="56883" y="56052"/>
                </a:lnTo>
                <a:lnTo>
                  <a:pt x="56883" y="56052"/>
                </a:lnTo>
                <a:lnTo>
                  <a:pt x="56883" y="56052"/>
                </a:lnTo>
                <a:lnTo>
                  <a:pt x="54545" y="56052"/>
                </a:lnTo>
                <a:lnTo>
                  <a:pt x="54545" y="56052"/>
                </a:lnTo>
                <a:lnTo>
                  <a:pt x="54545" y="56052"/>
                </a:lnTo>
                <a:lnTo>
                  <a:pt x="54545" y="57631"/>
                </a:lnTo>
                <a:lnTo>
                  <a:pt x="54545" y="57631"/>
                </a:lnTo>
                <a:lnTo>
                  <a:pt x="52987" y="57631"/>
                </a:lnTo>
                <a:lnTo>
                  <a:pt x="52987" y="56052"/>
                </a:lnTo>
                <a:lnTo>
                  <a:pt x="52987" y="56052"/>
                </a:lnTo>
                <a:lnTo>
                  <a:pt x="52987" y="56052"/>
                </a:lnTo>
                <a:lnTo>
                  <a:pt x="52987" y="56052"/>
                </a:lnTo>
                <a:lnTo>
                  <a:pt x="52987" y="56052"/>
                </a:lnTo>
                <a:lnTo>
                  <a:pt x="51428" y="56052"/>
                </a:lnTo>
                <a:lnTo>
                  <a:pt x="51428" y="56052"/>
                </a:lnTo>
                <a:lnTo>
                  <a:pt x="51428" y="56052"/>
                </a:lnTo>
                <a:lnTo>
                  <a:pt x="51428" y="54473"/>
                </a:lnTo>
                <a:lnTo>
                  <a:pt x="51428" y="54473"/>
                </a:lnTo>
                <a:lnTo>
                  <a:pt x="51428" y="54473"/>
                </a:lnTo>
                <a:lnTo>
                  <a:pt x="49870" y="54473"/>
                </a:lnTo>
                <a:lnTo>
                  <a:pt x="49870" y="54473"/>
                </a:lnTo>
                <a:lnTo>
                  <a:pt x="49870" y="54473"/>
                </a:lnTo>
                <a:lnTo>
                  <a:pt x="49870" y="54473"/>
                </a:lnTo>
                <a:lnTo>
                  <a:pt x="49870" y="54473"/>
                </a:lnTo>
                <a:lnTo>
                  <a:pt x="49870" y="52105"/>
                </a:lnTo>
                <a:lnTo>
                  <a:pt x="48311" y="52105"/>
                </a:lnTo>
                <a:lnTo>
                  <a:pt x="48311" y="52105"/>
                </a:lnTo>
                <a:lnTo>
                  <a:pt x="48311" y="52105"/>
                </a:lnTo>
                <a:lnTo>
                  <a:pt x="48311" y="52105"/>
                </a:lnTo>
                <a:lnTo>
                  <a:pt x="48311" y="52105"/>
                </a:lnTo>
                <a:lnTo>
                  <a:pt x="48311" y="52105"/>
                </a:lnTo>
                <a:lnTo>
                  <a:pt x="48311" y="52105"/>
                </a:lnTo>
                <a:lnTo>
                  <a:pt x="48311" y="52105"/>
                </a:lnTo>
                <a:lnTo>
                  <a:pt x="48311" y="50526"/>
                </a:lnTo>
                <a:lnTo>
                  <a:pt x="48311" y="50526"/>
                </a:lnTo>
                <a:lnTo>
                  <a:pt x="48311" y="50526"/>
                </a:lnTo>
                <a:lnTo>
                  <a:pt x="48311" y="50526"/>
                </a:lnTo>
                <a:lnTo>
                  <a:pt x="45974" y="50526"/>
                </a:lnTo>
                <a:lnTo>
                  <a:pt x="45974" y="50526"/>
                </a:lnTo>
                <a:lnTo>
                  <a:pt x="45974" y="50526"/>
                </a:lnTo>
                <a:lnTo>
                  <a:pt x="44415" y="50526"/>
                </a:lnTo>
                <a:lnTo>
                  <a:pt x="44415" y="50526"/>
                </a:lnTo>
                <a:lnTo>
                  <a:pt x="44415" y="50526"/>
                </a:lnTo>
                <a:lnTo>
                  <a:pt x="44415" y="52105"/>
                </a:lnTo>
                <a:lnTo>
                  <a:pt x="44415" y="52105"/>
                </a:lnTo>
                <a:lnTo>
                  <a:pt x="42857" y="52105"/>
                </a:lnTo>
                <a:lnTo>
                  <a:pt x="42857" y="50526"/>
                </a:lnTo>
                <a:lnTo>
                  <a:pt x="42857" y="50526"/>
                </a:lnTo>
                <a:lnTo>
                  <a:pt x="42857" y="50526"/>
                </a:lnTo>
                <a:lnTo>
                  <a:pt x="42857" y="50526"/>
                </a:lnTo>
                <a:lnTo>
                  <a:pt x="42857" y="50526"/>
                </a:lnTo>
                <a:lnTo>
                  <a:pt x="41298" y="50526"/>
                </a:lnTo>
                <a:lnTo>
                  <a:pt x="41298" y="50526"/>
                </a:lnTo>
                <a:lnTo>
                  <a:pt x="41298" y="50526"/>
                </a:lnTo>
                <a:lnTo>
                  <a:pt x="41298" y="48947"/>
                </a:lnTo>
                <a:lnTo>
                  <a:pt x="41298" y="48947"/>
                </a:lnTo>
                <a:lnTo>
                  <a:pt x="41298" y="48947"/>
                </a:lnTo>
                <a:lnTo>
                  <a:pt x="39740" y="48947"/>
                </a:lnTo>
                <a:lnTo>
                  <a:pt x="39740" y="48947"/>
                </a:lnTo>
                <a:lnTo>
                  <a:pt x="39740" y="48947"/>
                </a:lnTo>
                <a:lnTo>
                  <a:pt x="39740" y="48947"/>
                </a:lnTo>
                <a:lnTo>
                  <a:pt x="39740" y="48947"/>
                </a:lnTo>
                <a:lnTo>
                  <a:pt x="39740" y="48947"/>
                </a:lnTo>
                <a:lnTo>
                  <a:pt x="39740" y="47368"/>
                </a:lnTo>
                <a:lnTo>
                  <a:pt x="39740" y="47368"/>
                </a:lnTo>
                <a:lnTo>
                  <a:pt x="39740" y="47368"/>
                </a:lnTo>
                <a:lnTo>
                  <a:pt x="37402" y="47368"/>
                </a:lnTo>
                <a:lnTo>
                  <a:pt x="37402" y="47368"/>
                </a:lnTo>
                <a:lnTo>
                  <a:pt x="37402" y="47368"/>
                </a:lnTo>
                <a:lnTo>
                  <a:pt x="37402" y="47368"/>
                </a:lnTo>
                <a:lnTo>
                  <a:pt x="37402" y="47368"/>
                </a:lnTo>
                <a:lnTo>
                  <a:pt x="37402" y="45789"/>
                </a:lnTo>
                <a:lnTo>
                  <a:pt x="37402" y="45789"/>
                </a:lnTo>
                <a:lnTo>
                  <a:pt x="37402" y="45789"/>
                </a:lnTo>
                <a:lnTo>
                  <a:pt x="37402" y="43421"/>
                </a:lnTo>
                <a:lnTo>
                  <a:pt x="35844" y="43421"/>
                </a:lnTo>
                <a:lnTo>
                  <a:pt x="35844" y="45789"/>
                </a:lnTo>
                <a:lnTo>
                  <a:pt x="35844" y="45789"/>
                </a:lnTo>
                <a:lnTo>
                  <a:pt x="35844" y="45789"/>
                </a:lnTo>
                <a:lnTo>
                  <a:pt x="35844" y="45789"/>
                </a:lnTo>
                <a:lnTo>
                  <a:pt x="34285" y="45789"/>
                </a:lnTo>
                <a:lnTo>
                  <a:pt x="34285" y="45789"/>
                </a:lnTo>
                <a:lnTo>
                  <a:pt x="34285" y="47368"/>
                </a:lnTo>
                <a:lnTo>
                  <a:pt x="34285" y="47368"/>
                </a:lnTo>
                <a:lnTo>
                  <a:pt x="34285" y="47368"/>
                </a:lnTo>
                <a:lnTo>
                  <a:pt x="34285" y="47368"/>
                </a:lnTo>
                <a:lnTo>
                  <a:pt x="34285" y="47368"/>
                </a:lnTo>
                <a:lnTo>
                  <a:pt x="34285" y="47368"/>
                </a:lnTo>
                <a:lnTo>
                  <a:pt x="34285" y="47368"/>
                </a:lnTo>
                <a:lnTo>
                  <a:pt x="34285" y="48947"/>
                </a:lnTo>
                <a:lnTo>
                  <a:pt x="34285" y="48947"/>
                </a:lnTo>
                <a:lnTo>
                  <a:pt x="34285" y="48947"/>
                </a:lnTo>
                <a:lnTo>
                  <a:pt x="34285" y="48947"/>
                </a:lnTo>
                <a:lnTo>
                  <a:pt x="34285" y="48947"/>
                </a:lnTo>
                <a:lnTo>
                  <a:pt x="34285" y="50526"/>
                </a:lnTo>
                <a:lnTo>
                  <a:pt x="34285" y="50526"/>
                </a:lnTo>
                <a:lnTo>
                  <a:pt x="34285" y="50526"/>
                </a:lnTo>
                <a:lnTo>
                  <a:pt x="34285" y="50526"/>
                </a:lnTo>
                <a:lnTo>
                  <a:pt x="32727" y="50526"/>
                </a:lnTo>
                <a:lnTo>
                  <a:pt x="32727" y="50526"/>
                </a:lnTo>
                <a:lnTo>
                  <a:pt x="32727" y="50526"/>
                </a:lnTo>
                <a:lnTo>
                  <a:pt x="32727" y="50526"/>
                </a:lnTo>
                <a:lnTo>
                  <a:pt x="32727" y="52105"/>
                </a:lnTo>
                <a:lnTo>
                  <a:pt x="32727" y="52105"/>
                </a:lnTo>
                <a:lnTo>
                  <a:pt x="32727" y="52105"/>
                </a:lnTo>
                <a:lnTo>
                  <a:pt x="32727" y="52105"/>
                </a:lnTo>
                <a:lnTo>
                  <a:pt x="32727" y="52105"/>
                </a:lnTo>
                <a:lnTo>
                  <a:pt x="32727" y="52105"/>
                </a:lnTo>
                <a:lnTo>
                  <a:pt x="34285" y="52105"/>
                </a:lnTo>
                <a:lnTo>
                  <a:pt x="34285" y="52105"/>
                </a:lnTo>
                <a:lnTo>
                  <a:pt x="34285" y="54473"/>
                </a:lnTo>
                <a:lnTo>
                  <a:pt x="32727" y="54473"/>
                </a:lnTo>
                <a:lnTo>
                  <a:pt x="32727" y="54473"/>
                </a:lnTo>
                <a:lnTo>
                  <a:pt x="32727" y="54473"/>
                </a:lnTo>
                <a:lnTo>
                  <a:pt x="32727" y="54473"/>
                </a:lnTo>
                <a:lnTo>
                  <a:pt x="32727" y="54473"/>
                </a:lnTo>
                <a:lnTo>
                  <a:pt x="32727" y="54473"/>
                </a:lnTo>
                <a:lnTo>
                  <a:pt x="32727" y="52105"/>
                </a:lnTo>
                <a:lnTo>
                  <a:pt x="31168" y="52105"/>
                </a:lnTo>
                <a:lnTo>
                  <a:pt x="31168" y="52105"/>
                </a:lnTo>
                <a:lnTo>
                  <a:pt x="31168" y="52105"/>
                </a:lnTo>
                <a:lnTo>
                  <a:pt x="31168" y="52105"/>
                </a:lnTo>
                <a:lnTo>
                  <a:pt x="31168" y="52105"/>
                </a:lnTo>
                <a:lnTo>
                  <a:pt x="31168" y="52105"/>
                </a:lnTo>
                <a:lnTo>
                  <a:pt x="28831" y="52105"/>
                </a:lnTo>
                <a:lnTo>
                  <a:pt x="28831" y="52105"/>
                </a:lnTo>
                <a:lnTo>
                  <a:pt x="28831" y="52105"/>
                </a:lnTo>
                <a:lnTo>
                  <a:pt x="28831" y="52105"/>
                </a:lnTo>
                <a:lnTo>
                  <a:pt x="28831" y="52105"/>
                </a:lnTo>
                <a:lnTo>
                  <a:pt x="28831" y="52105"/>
                </a:lnTo>
                <a:lnTo>
                  <a:pt x="27272" y="52105"/>
                </a:lnTo>
                <a:lnTo>
                  <a:pt x="27272" y="52105"/>
                </a:lnTo>
                <a:lnTo>
                  <a:pt x="27272" y="52105"/>
                </a:lnTo>
                <a:lnTo>
                  <a:pt x="27272" y="52105"/>
                </a:lnTo>
                <a:lnTo>
                  <a:pt x="27272" y="50526"/>
                </a:lnTo>
                <a:lnTo>
                  <a:pt x="27272" y="50526"/>
                </a:lnTo>
                <a:lnTo>
                  <a:pt x="27272" y="50526"/>
                </a:lnTo>
                <a:lnTo>
                  <a:pt x="27272" y="50526"/>
                </a:lnTo>
                <a:lnTo>
                  <a:pt x="27272" y="48947"/>
                </a:lnTo>
                <a:lnTo>
                  <a:pt x="27272" y="48947"/>
                </a:lnTo>
                <a:lnTo>
                  <a:pt x="27272" y="48947"/>
                </a:lnTo>
                <a:lnTo>
                  <a:pt x="27272" y="48947"/>
                </a:lnTo>
                <a:lnTo>
                  <a:pt x="27272" y="47368"/>
                </a:lnTo>
                <a:lnTo>
                  <a:pt x="27272" y="47368"/>
                </a:lnTo>
                <a:lnTo>
                  <a:pt x="25714" y="47368"/>
                </a:lnTo>
                <a:lnTo>
                  <a:pt x="25714" y="47368"/>
                </a:lnTo>
                <a:lnTo>
                  <a:pt x="25714" y="45789"/>
                </a:lnTo>
                <a:lnTo>
                  <a:pt x="25714" y="45789"/>
                </a:lnTo>
                <a:lnTo>
                  <a:pt x="27272" y="45789"/>
                </a:lnTo>
                <a:lnTo>
                  <a:pt x="27272" y="45789"/>
                </a:lnTo>
                <a:lnTo>
                  <a:pt x="27272" y="45789"/>
                </a:lnTo>
                <a:lnTo>
                  <a:pt x="27272" y="45789"/>
                </a:lnTo>
                <a:lnTo>
                  <a:pt x="27272" y="45789"/>
                </a:lnTo>
                <a:lnTo>
                  <a:pt x="27272" y="43421"/>
                </a:lnTo>
                <a:lnTo>
                  <a:pt x="27272" y="43421"/>
                </a:lnTo>
                <a:lnTo>
                  <a:pt x="27272" y="43421"/>
                </a:lnTo>
                <a:lnTo>
                  <a:pt x="27272" y="43421"/>
                </a:lnTo>
                <a:lnTo>
                  <a:pt x="27272" y="43421"/>
                </a:lnTo>
                <a:lnTo>
                  <a:pt x="27272" y="43421"/>
                </a:lnTo>
                <a:lnTo>
                  <a:pt x="25714" y="43421"/>
                </a:lnTo>
                <a:lnTo>
                  <a:pt x="25714" y="43421"/>
                </a:lnTo>
                <a:lnTo>
                  <a:pt x="25714" y="43421"/>
                </a:lnTo>
                <a:lnTo>
                  <a:pt x="25714" y="43421"/>
                </a:lnTo>
                <a:lnTo>
                  <a:pt x="25714" y="43421"/>
                </a:lnTo>
                <a:lnTo>
                  <a:pt x="25714" y="41842"/>
                </a:lnTo>
                <a:lnTo>
                  <a:pt x="25714" y="41842"/>
                </a:lnTo>
                <a:lnTo>
                  <a:pt x="25714" y="41842"/>
                </a:lnTo>
                <a:lnTo>
                  <a:pt x="25714" y="41842"/>
                </a:lnTo>
                <a:lnTo>
                  <a:pt x="25714" y="41842"/>
                </a:lnTo>
                <a:lnTo>
                  <a:pt x="25714" y="40263"/>
                </a:lnTo>
                <a:lnTo>
                  <a:pt x="24155" y="40263"/>
                </a:lnTo>
                <a:lnTo>
                  <a:pt x="24155" y="40263"/>
                </a:lnTo>
                <a:lnTo>
                  <a:pt x="24155" y="40263"/>
                </a:lnTo>
                <a:lnTo>
                  <a:pt x="24155" y="38684"/>
                </a:lnTo>
                <a:lnTo>
                  <a:pt x="24155" y="38684"/>
                </a:lnTo>
                <a:lnTo>
                  <a:pt x="24155" y="38684"/>
                </a:lnTo>
                <a:lnTo>
                  <a:pt x="24155" y="38684"/>
                </a:lnTo>
                <a:lnTo>
                  <a:pt x="24155" y="38684"/>
                </a:lnTo>
                <a:lnTo>
                  <a:pt x="22597" y="38684"/>
                </a:lnTo>
                <a:lnTo>
                  <a:pt x="22597" y="38684"/>
                </a:lnTo>
                <a:lnTo>
                  <a:pt x="24155" y="38684"/>
                </a:lnTo>
                <a:lnTo>
                  <a:pt x="24155" y="37105"/>
                </a:lnTo>
                <a:lnTo>
                  <a:pt x="22597" y="37105"/>
                </a:lnTo>
                <a:lnTo>
                  <a:pt x="22597" y="37105"/>
                </a:lnTo>
                <a:lnTo>
                  <a:pt x="22597" y="37105"/>
                </a:lnTo>
                <a:lnTo>
                  <a:pt x="22597" y="37105"/>
                </a:lnTo>
                <a:lnTo>
                  <a:pt x="22597" y="37105"/>
                </a:lnTo>
                <a:lnTo>
                  <a:pt x="20259" y="37105"/>
                </a:lnTo>
                <a:lnTo>
                  <a:pt x="20259" y="37105"/>
                </a:lnTo>
                <a:lnTo>
                  <a:pt x="20259" y="37105"/>
                </a:lnTo>
                <a:lnTo>
                  <a:pt x="18701" y="37105"/>
                </a:lnTo>
                <a:lnTo>
                  <a:pt x="18701" y="37105"/>
                </a:lnTo>
                <a:lnTo>
                  <a:pt x="18701" y="37105"/>
                </a:lnTo>
                <a:lnTo>
                  <a:pt x="18701" y="37105"/>
                </a:lnTo>
                <a:lnTo>
                  <a:pt x="18701" y="37105"/>
                </a:lnTo>
                <a:lnTo>
                  <a:pt x="17142" y="37105"/>
                </a:lnTo>
                <a:lnTo>
                  <a:pt x="17142" y="34736"/>
                </a:lnTo>
                <a:lnTo>
                  <a:pt x="17142" y="34736"/>
                </a:lnTo>
                <a:lnTo>
                  <a:pt x="18701" y="34736"/>
                </a:lnTo>
                <a:lnTo>
                  <a:pt x="18701" y="34736"/>
                </a:lnTo>
                <a:lnTo>
                  <a:pt x="18701" y="34736"/>
                </a:lnTo>
                <a:lnTo>
                  <a:pt x="17142" y="34736"/>
                </a:lnTo>
                <a:lnTo>
                  <a:pt x="17142" y="33157"/>
                </a:lnTo>
                <a:lnTo>
                  <a:pt x="18701" y="33157"/>
                </a:lnTo>
                <a:lnTo>
                  <a:pt x="18701" y="33157"/>
                </a:lnTo>
                <a:lnTo>
                  <a:pt x="18701" y="33157"/>
                </a:lnTo>
                <a:lnTo>
                  <a:pt x="18701" y="33157"/>
                </a:lnTo>
                <a:lnTo>
                  <a:pt x="18701" y="33157"/>
                </a:lnTo>
                <a:lnTo>
                  <a:pt x="18701" y="33157"/>
                </a:lnTo>
                <a:lnTo>
                  <a:pt x="18701" y="31578"/>
                </a:lnTo>
                <a:lnTo>
                  <a:pt x="20259" y="31578"/>
                </a:lnTo>
                <a:lnTo>
                  <a:pt x="20259" y="31578"/>
                </a:lnTo>
                <a:lnTo>
                  <a:pt x="20259" y="31578"/>
                </a:lnTo>
                <a:lnTo>
                  <a:pt x="22597" y="31578"/>
                </a:lnTo>
                <a:lnTo>
                  <a:pt x="22597" y="31578"/>
                </a:lnTo>
                <a:lnTo>
                  <a:pt x="22597" y="31578"/>
                </a:lnTo>
                <a:lnTo>
                  <a:pt x="22597" y="31578"/>
                </a:lnTo>
                <a:lnTo>
                  <a:pt x="22597" y="31578"/>
                </a:lnTo>
                <a:lnTo>
                  <a:pt x="24155" y="31578"/>
                </a:lnTo>
                <a:lnTo>
                  <a:pt x="24155" y="31578"/>
                </a:lnTo>
                <a:lnTo>
                  <a:pt x="24155" y="31578"/>
                </a:lnTo>
                <a:lnTo>
                  <a:pt x="24155" y="31578"/>
                </a:lnTo>
                <a:lnTo>
                  <a:pt x="24155" y="31578"/>
                </a:lnTo>
                <a:lnTo>
                  <a:pt x="24155" y="33157"/>
                </a:lnTo>
                <a:lnTo>
                  <a:pt x="25714" y="33157"/>
                </a:lnTo>
                <a:lnTo>
                  <a:pt x="25714" y="33157"/>
                </a:lnTo>
                <a:lnTo>
                  <a:pt x="25714" y="33157"/>
                </a:lnTo>
                <a:lnTo>
                  <a:pt x="25714" y="33157"/>
                </a:lnTo>
                <a:lnTo>
                  <a:pt x="25714" y="33157"/>
                </a:lnTo>
                <a:lnTo>
                  <a:pt x="25714" y="34736"/>
                </a:lnTo>
                <a:lnTo>
                  <a:pt x="27272" y="34736"/>
                </a:lnTo>
                <a:lnTo>
                  <a:pt x="27272" y="33157"/>
                </a:lnTo>
                <a:lnTo>
                  <a:pt x="27272" y="33157"/>
                </a:lnTo>
                <a:lnTo>
                  <a:pt x="27272" y="33157"/>
                </a:lnTo>
                <a:lnTo>
                  <a:pt x="27272" y="33157"/>
                </a:lnTo>
                <a:lnTo>
                  <a:pt x="27272" y="33157"/>
                </a:lnTo>
                <a:lnTo>
                  <a:pt x="27272" y="33157"/>
                </a:lnTo>
                <a:lnTo>
                  <a:pt x="27272" y="31578"/>
                </a:lnTo>
                <a:lnTo>
                  <a:pt x="28831" y="31578"/>
                </a:lnTo>
                <a:lnTo>
                  <a:pt x="28831" y="31578"/>
                </a:lnTo>
                <a:lnTo>
                  <a:pt x="28831" y="31578"/>
                </a:lnTo>
                <a:lnTo>
                  <a:pt x="28831" y="31578"/>
                </a:lnTo>
                <a:lnTo>
                  <a:pt x="28831" y="31578"/>
                </a:lnTo>
                <a:lnTo>
                  <a:pt x="28831" y="30000"/>
                </a:lnTo>
                <a:lnTo>
                  <a:pt x="28831" y="30000"/>
                </a:lnTo>
                <a:lnTo>
                  <a:pt x="28831" y="30000"/>
                </a:lnTo>
                <a:lnTo>
                  <a:pt x="31168" y="30000"/>
                </a:lnTo>
                <a:lnTo>
                  <a:pt x="31168" y="30000"/>
                </a:lnTo>
                <a:lnTo>
                  <a:pt x="31168" y="30000"/>
                </a:lnTo>
                <a:lnTo>
                  <a:pt x="31168" y="30000"/>
                </a:lnTo>
                <a:lnTo>
                  <a:pt x="32727" y="30000"/>
                </a:lnTo>
                <a:lnTo>
                  <a:pt x="32727" y="28421"/>
                </a:lnTo>
                <a:lnTo>
                  <a:pt x="32727" y="28421"/>
                </a:lnTo>
                <a:lnTo>
                  <a:pt x="32727" y="30000"/>
                </a:lnTo>
                <a:lnTo>
                  <a:pt x="32727" y="30000"/>
                </a:lnTo>
                <a:lnTo>
                  <a:pt x="32727" y="30000"/>
                </a:lnTo>
                <a:lnTo>
                  <a:pt x="34285" y="30000"/>
                </a:lnTo>
                <a:lnTo>
                  <a:pt x="34285" y="30000"/>
                </a:lnTo>
                <a:lnTo>
                  <a:pt x="34285" y="30000"/>
                </a:lnTo>
                <a:lnTo>
                  <a:pt x="34285" y="30000"/>
                </a:lnTo>
                <a:lnTo>
                  <a:pt x="34285" y="30000"/>
                </a:lnTo>
                <a:lnTo>
                  <a:pt x="34285" y="28421"/>
                </a:lnTo>
                <a:lnTo>
                  <a:pt x="34285" y="28421"/>
                </a:lnTo>
                <a:lnTo>
                  <a:pt x="35844" y="28421"/>
                </a:lnTo>
                <a:lnTo>
                  <a:pt x="35844" y="30000"/>
                </a:lnTo>
                <a:lnTo>
                  <a:pt x="35844" y="30000"/>
                </a:lnTo>
                <a:lnTo>
                  <a:pt x="35844" y="30000"/>
                </a:lnTo>
                <a:lnTo>
                  <a:pt x="35844" y="30000"/>
                </a:lnTo>
                <a:lnTo>
                  <a:pt x="37402" y="30000"/>
                </a:lnTo>
                <a:lnTo>
                  <a:pt x="37402" y="30000"/>
                </a:lnTo>
                <a:lnTo>
                  <a:pt x="37402" y="30000"/>
                </a:lnTo>
                <a:lnTo>
                  <a:pt x="37402" y="30000"/>
                </a:lnTo>
                <a:lnTo>
                  <a:pt x="37402" y="30000"/>
                </a:lnTo>
                <a:lnTo>
                  <a:pt x="37402" y="28421"/>
                </a:lnTo>
                <a:lnTo>
                  <a:pt x="39740" y="28421"/>
                </a:lnTo>
                <a:lnTo>
                  <a:pt x="39740" y="28421"/>
                </a:lnTo>
                <a:lnTo>
                  <a:pt x="37402" y="28421"/>
                </a:lnTo>
                <a:lnTo>
                  <a:pt x="37402" y="28421"/>
                </a:lnTo>
                <a:lnTo>
                  <a:pt x="37402" y="28421"/>
                </a:lnTo>
                <a:lnTo>
                  <a:pt x="37402" y="28421"/>
                </a:lnTo>
                <a:lnTo>
                  <a:pt x="37402" y="28421"/>
                </a:lnTo>
                <a:lnTo>
                  <a:pt x="37402" y="26052"/>
                </a:lnTo>
                <a:lnTo>
                  <a:pt x="35844" y="26052"/>
                </a:lnTo>
                <a:lnTo>
                  <a:pt x="35844" y="26052"/>
                </a:lnTo>
                <a:lnTo>
                  <a:pt x="35844" y="26052"/>
                </a:lnTo>
                <a:lnTo>
                  <a:pt x="34285" y="26052"/>
                </a:lnTo>
                <a:lnTo>
                  <a:pt x="34285" y="26052"/>
                </a:lnTo>
                <a:lnTo>
                  <a:pt x="34285" y="26052"/>
                </a:lnTo>
                <a:lnTo>
                  <a:pt x="34285" y="26052"/>
                </a:lnTo>
                <a:lnTo>
                  <a:pt x="32727" y="26052"/>
                </a:lnTo>
                <a:lnTo>
                  <a:pt x="32727" y="26052"/>
                </a:lnTo>
                <a:lnTo>
                  <a:pt x="32727" y="26052"/>
                </a:lnTo>
                <a:lnTo>
                  <a:pt x="32727" y="26052"/>
                </a:lnTo>
                <a:lnTo>
                  <a:pt x="32727" y="26052"/>
                </a:lnTo>
                <a:lnTo>
                  <a:pt x="32727" y="26052"/>
                </a:lnTo>
                <a:lnTo>
                  <a:pt x="32727" y="26052"/>
                </a:lnTo>
                <a:lnTo>
                  <a:pt x="31168" y="26052"/>
                </a:lnTo>
                <a:lnTo>
                  <a:pt x="31168" y="26052"/>
                </a:lnTo>
                <a:lnTo>
                  <a:pt x="31168" y="26052"/>
                </a:lnTo>
                <a:lnTo>
                  <a:pt x="31168" y="26052"/>
                </a:lnTo>
                <a:lnTo>
                  <a:pt x="28831" y="26052"/>
                </a:lnTo>
                <a:lnTo>
                  <a:pt x="28831" y="28421"/>
                </a:lnTo>
                <a:lnTo>
                  <a:pt x="28831" y="28421"/>
                </a:lnTo>
                <a:lnTo>
                  <a:pt x="28831" y="28421"/>
                </a:lnTo>
                <a:lnTo>
                  <a:pt x="28831" y="28421"/>
                </a:lnTo>
                <a:lnTo>
                  <a:pt x="28831" y="28421"/>
                </a:lnTo>
                <a:lnTo>
                  <a:pt x="28831" y="28421"/>
                </a:lnTo>
                <a:lnTo>
                  <a:pt x="27272" y="28421"/>
                </a:lnTo>
                <a:lnTo>
                  <a:pt x="27272" y="28421"/>
                </a:lnTo>
                <a:lnTo>
                  <a:pt x="27272" y="26052"/>
                </a:lnTo>
                <a:lnTo>
                  <a:pt x="27272" y="26052"/>
                </a:lnTo>
                <a:lnTo>
                  <a:pt x="27272" y="28421"/>
                </a:lnTo>
                <a:lnTo>
                  <a:pt x="27272" y="28421"/>
                </a:lnTo>
                <a:lnTo>
                  <a:pt x="27272" y="28421"/>
                </a:lnTo>
                <a:lnTo>
                  <a:pt x="25714" y="28421"/>
                </a:lnTo>
                <a:lnTo>
                  <a:pt x="25714" y="28421"/>
                </a:lnTo>
                <a:lnTo>
                  <a:pt x="25714" y="28421"/>
                </a:lnTo>
                <a:lnTo>
                  <a:pt x="25714" y="28421"/>
                </a:lnTo>
                <a:lnTo>
                  <a:pt x="24155" y="28421"/>
                </a:lnTo>
                <a:lnTo>
                  <a:pt x="24155" y="26052"/>
                </a:lnTo>
                <a:lnTo>
                  <a:pt x="24155" y="26052"/>
                </a:lnTo>
                <a:lnTo>
                  <a:pt x="24155" y="26052"/>
                </a:lnTo>
                <a:lnTo>
                  <a:pt x="24155" y="26052"/>
                </a:lnTo>
                <a:lnTo>
                  <a:pt x="24155" y="26052"/>
                </a:lnTo>
                <a:lnTo>
                  <a:pt x="24155" y="26052"/>
                </a:lnTo>
                <a:lnTo>
                  <a:pt x="22597" y="26052"/>
                </a:lnTo>
                <a:lnTo>
                  <a:pt x="22597" y="28421"/>
                </a:lnTo>
                <a:lnTo>
                  <a:pt x="22597" y="28421"/>
                </a:lnTo>
                <a:lnTo>
                  <a:pt x="22597" y="28421"/>
                </a:lnTo>
                <a:lnTo>
                  <a:pt x="22597" y="28421"/>
                </a:lnTo>
                <a:lnTo>
                  <a:pt x="20259" y="28421"/>
                </a:lnTo>
                <a:lnTo>
                  <a:pt x="20259" y="26052"/>
                </a:lnTo>
                <a:lnTo>
                  <a:pt x="20259" y="26052"/>
                </a:lnTo>
                <a:lnTo>
                  <a:pt x="20259" y="26052"/>
                </a:lnTo>
                <a:lnTo>
                  <a:pt x="20259" y="26052"/>
                </a:lnTo>
                <a:lnTo>
                  <a:pt x="20259" y="26052"/>
                </a:lnTo>
                <a:lnTo>
                  <a:pt x="18701" y="26052"/>
                </a:lnTo>
                <a:lnTo>
                  <a:pt x="18701" y="26052"/>
                </a:lnTo>
                <a:lnTo>
                  <a:pt x="18701" y="24473"/>
                </a:lnTo>
                <a:lnTo>
                  <a:pt x="18701" y="24473"/>
                </a:lnTo>
                <a:lnTo>
                  <a:pt x="18701" y="24473"/>
                </a:lnTo>
                <a:lnTo>
                  <a:pt x="18701" y="24473"/>
                </a:lnTo>
                <a:lnTo>
                  <a:pt x="18701" y="24473"/>
                </a:lnTo>
                <a:lnTo>
                  <a:pt x="18701" y="22894"/>
                </a:lnTo>
                <a:lnTo>
                  <a:pt x="17142" y="22894"/>
                </a:lnTo>
                <a:lnTo>
                  <a:pt x="17142" y="22894"/>
                </a:lnTo>
                <a:lnTo>
                  <a:pt x="17142" y="22894"/>
                </a:lnTo>
                <a:lnTo>
                  <a:pt x="17142" y="22894"/>
                </a:lnTo>
                <a:lnTo>
                  <a:pt x="17142" y="21315"/>
                </a:lnTo>
                <a:lnTo>
                  <a:pt x="17142" y="21315"/>
                </a:lnTo>
                <a:lnTo>
                  <a:pt x="17142" y="21315"/>
                </a:lnTo>
                <a:lnTo>
                  <a:pt x="17142" y="19736"/>
                </a:lnTo>
                <a:lnTo>
                  <a:pt x="17142" y="19736"/>
                </a:lnTo>
                <a:lnTo>
                  <a:pt x="17142" y="19736"/>
                </a:lnTo>
                <a:lnTo>
                  <a:pt x="17142" y="19736"/>
                </a:lnTo>
                <a:lnTo>
                  <a:pt x="17142" y="17368"/>
                </a:lnTo>
                <a:lnTo>
                  <a:pt x="17142" y="17368"/>
                </a:lnTo>
                <a:lnTo>
                  <a:pt x="15584" y="17368"/>
                </a:lnTo>
                <a:lnTo>
                  <a:pt x="15584" y="17368"/>
                </a:lnTo>
                <a:lnTo>
                  <a:pt x="15584" y="17368"/>
                </a:lnTo>
                <a:lnTo>
                  <a:pt x="15584" y="17368"/>
                </a:lnTo>
                <a:lnTo>
                  <a:pt x="14025" y="17368"/>
                </a:lnTo>
                <a:lnTo>
                  <a:pt x="14025" y="17368"/>
                </a:lnTo>
                <a:lnTo>
                  <a:pt x="14025" y="17368"/>
                </a:lnTo>
                <a:lnTo>
                  <a:pt x="14025" y="17368"/>
                </a:lnTo>
                <a:lnTo>
                  <a:pt x="14025" y="17368"/>
                </a:lnTo>
                <a:lnTo>
                  <a:pt x="11688" y="17368"/>
                </a:lnTo>
                <a:lnTo>
                  <a:pt x="11688" y="17368"/>
                </a:lnTo>
                <a:lnTo>
                  <a:pt x="11688" y="17368"/>
                </a:lnTo>
                <a:lnTo>
                  <a:pt x="11688" y="17368"/>
                </a:lnTo>
                <a:lnTo>
                  <a:pt x="11688" y="17368"/>
                </a:lnTo>
                <a:lnTo>
                  <a:pt x="10129" y="17368"/>
                </a:lnTo>
                <a:lnTo>
                  <a:pt x="10129" y="17368"/>
                </a:lnTo>
                <a:lnTo>
                  <a:pt x="10129" y="17368"/>
                </a:lnTo>
                <a:lnTo>
                  <a:pt x="10129" y="17368"/>
                </a:lnTo>
                <a:lnTo>
                  <a:pt x="8571" y="17368"/>
                </a:lnTo>
                <a:lnTo>
                  <a:pt x="8571" y="17368"/>
                </a:lnTo>
                <a:lnTo>
                  <a:pt x="8571" y="17368"/>
                </a:lnTo>
                <a:lnTo>
                  <a:pt x="8571" y="17368"/>
                </a:lnTo>
                <a:lnTo>
                  <a:pt x="8571" y="17368"/>
                </a:lnTo>
                <a:lnTo>
                  <a:pt x="8571" y="15789"/>
                </a:lnTo>
                <a:lnTo>
                  <a:pt x="7012" y="15789"/>
                </a:lnTo>
                <a:lnTo>
                  <a:pt x="7012" y="15789"/>
                </a:lnTo>
                <a:lnTo>
                  <a:pt x="7012" y="15789"/>
                </a:lnTo>
                <a:lnTo>
                  <a:pt x="7012" y="15789"/>
                </a:lnTo>
                <a:lnTo>
                  <a:pt x="7012" y="15789"/>
                </a:lnTo>
                <a:lnTo>
                  <a:pt x="5454" y="15789"/>
                </a:lnTo>
                <a:lnTo>
                  <a:pt x="5454" y="15789"/>
                </a:lnTo>
                <a:lnTo>
                  <a:pt x="5454" y="15789"/>
                </a:lnTo>
                <a:lnTo>
                  <a:pt x="5454" y="14210"/>
                </a:lnTo>
                <a:lnTo>
                  <a:pt x="5454" y="14210"/>
                </a:lnTo>
                <a:lnTo>
                  <a:pt x="5454" y="14210"/>
                </a:lnTo>
                <a:lnTo>
                  <a:pt x="3116" y="14210"/>
                </a:lnTo>
                <a:lnTo>
                  <a:pt x="3116" y="14210"/>
                </a:lnTo>
                <a:lnTo>
                  <a:pt x="3116" y="15789"/>
                </a:lnTo>
                <a:lnTo>
                  <a:pt x="3116" y="15789"/>
                </a:lnTo>
                <a:lnTo>
                  <a:pt x="3116" y="14210"/>
                </a:lnTo>
                <a:lnTo>
                  <a:pt x="3116" y="14210"/>
                </a:lnTo>
                <a:lnTo>
                  <a:pt x="3116" y="14210"/>
                </a:lnTo>
                <a:lnTo>
                  <a:pt x="3116" y="12631"/>
                </a:lnTo>
                <a:lnTo>
                  <a:pt x="3116" y="12631"/>
                </a:lnTo>
                <a:lnTo>
                  <a:pt x="3116" y="12631"/>
                </a:lnTo>
                <a:lnTo>
                  <a:pt x="3116" y="12631"/>
                </a:lnTo>
                <a:lnTo>
                  <a:pt x="3116" y="11052"/>
                </a:lnTo>
                <a:lnTo>
                  <a:pt x="3116" y="11052"/>
                </a:lnTo>
                <a:lnTo>
                  <a:pt x="3116" y="11052"/>
                </a:lnTo>
                <a:lnTo>
                  <a:pt x="3116" y="11052"/>
                </a:lnTo>
                <a:lnTo>
                  <a:pt x="3116" y="8684"/>
                </a:lnTo>
                <a:lnTo>
                  <a:pt x="3116" y="8684"/>
                </a:lnTo>
                <a:lnTo>
                  <a:pt x="1558" y="8684"/>
                </a:lnTo>
                <a:lnTo>
                  <a:pt x="1558" y="8684"/>
                </a:lnTo>
                <a:lnTo>
                  <a:pt x="1558" y="8684"/>
                </a:lnTo>
                <a:lnTo>
                  <a:pt x="1558" y="8684"/>
                </a:lnTo>
                <a:lnTo>
                  <a:pt x="0" y="8684"/>
                </a:lnTo>
                <a:lnTo>
                  <a:pt x="0" y="8684"/>
                </a:lnTo>
                <a:lnTo>
                  <a:pt x="0" y="8684"/>
                </a:lnTo>
                <a:lnTo>
                  <a:pt x="0" y="8684"/>
                </a:lnTo>
                <a:lnTo>
                  <a:pt x="0" y="8684"/>
                </a:lnTo>
                <a:lnTo>
                  <a:pt x="0" y="8684"/>
                </a:lnTo>
                <a:lnTo>
                  <a:pt x="0" y="7105"/>
                </a:lnTo>
                <a:lnTo>
                  <a:pt x="0" y="7105"/>
                </a:lnTo>
                <a:lnTo>
                  <a:pt x="0" y="7105"/>
                </a:lnTo>
                <a:lnTo>
                  <a:pt x="0" y="7105"/>
                </a:lnTo>
                <a:lnTo>
                  <a:pt x="1558" y="7105"/>
                </a:lnTo>
                <a:lnTo>
                  <a:pt x="1558" y="7105"/>
                </a:lnTo>
                <a:lnTo>
                  <a:pt x="1558" y="7105"/>
                </a:lnTo>
                <a:lnTo>
                  <a:pt x="1558" y="7105"/>
                </a:lnTo>
                <a:lnTo>
                  <a:pt x="3116" y="7105"/>
                </a:lnTo>
                <a:lnTo>
                  <a:pt x="3116" y="7105"/>
                </a:lnTo>
                <a:lnTo>
                  <a:pt x="3116" y="7105"/>
                </a:lnTo>
                <a:lnTo>
                  <a:pt x="3116" y="7105"/>
                </a:lnTo>
                <a:lnTo>
                  <a:pt x="3116" y="7105"/>
                </a:lnTo>
                <a:lnTo>
                  <a:pt x="5454" y="7105"/>
                </a:lnTo>
                <a:lnTo>
                  <a:pt x="5454" y="7105"/>
                </a:lnTo>
                <a:lnTo>
                  <a:pt x="5454" y="7105"/>
                </a:lnTo>
                <a:lnTo>
                  <a:pt x="7012" y="7105"/>
                </a:lnTo>
                <a:lnTo>
                  <a:pt x="7012" y="7105"/>
                </a:lnTo>
                <a:lnTo>
                  <a:pt x="7012" y="7105"/>
                </a:lnTo>
                <a:lnTo>
                  <a:pt x="7012" y="7105"/>
                </a:lnTo>
                <a:lnTo>
                  <a:pt x="7012" y="7105"/>
                </a:lnTo>
                <a:lnTo>
                  <a:pt x="7012" y="8684"/>
                </a:lnTo>
                <a:lnTo>
                  <a:pt x="7012" y="8684"/>
                </a:lnTo>
                <a:lnTo>
                  <a:pt x="7012" y="8684"/>
                </a:lnTo>
                <a:lnTo>
                  <a:pt x="7012" y="8684"/>
                </a:lnTo>
                <a:lnTo>
                  <a:pt x="7012" y="8684"/>
                </a:lnTo>
                <a:lnTo>
                  <a:pt x="7012" y="8684"/>
                </a:lnTo>
                <a:lnTo>
                  <a:pt x="7012" y="8684"/>
                </a:lnTo>
                <a:lnTo>
                  <a:pt x="8571" y="8684"/>
                </a:lnTo>
                <a:lnTo>
                  <a:pt x="8571" y="8684"/>
                </a:lnTo>
                <a:lnTo>
                  <a:pt x="8571" y="8684"/>
                </a:lnTo>
                <a:lnTo>
                  <a:pt x="8571" y="8684"/>
                </a:lnTo>
                <a:lnTo>
                  <a:pt x="8571" y="7105"/>
                </a:lnTo>
                <a:lnTo>
                  <a:pt x="8571" y="7105"/>
                </a:lnTo>
                <a:lnTo>
                  <a:pt x="8571" y="7105"/>
                </a:lnTo>
                <a:lnTo>
                  <a:pt x="10129" y="7105"/>
                </a:lnTo>
                <a:lnTo>
                  <a:pt x="10129" y="7105"/>
                </a:lnTo>
                <a:lnTo>
                  <a:pt x="10129" y="7105"/>
                </a:lnTo>
                <a:lnTo>
                  <a:pt x="10129" y="7105"/>
                </a:lnTo>
                <a:lnTo>
                  <a:pt x="11688" y="7105"/>
                </a:lnTo>
                <a:lnTo>
                  <a:pt x="11688" y="7105"/>
                </a:lnTo>
                <a:lnTo>
                  <a:pt x="11688" y="5526"/>
                </a:lnTo>
                <a:lnTo>
                  <a:pt x="11688" y="5526"/>
                </a:lnTo>
                <a:lnTo>
                  <a:pt x="11688" y="5526"/>
                </a:lnTo>
                <a:lnTo>
                  <a:pt x="14025" y="5526"/>
                </a:lnTo>
                <a:lnTo>
                  <a:pt x="14025" y="5526"/>
                </a:lnTo>
                <a:lnTo>
                  <a:pt x="14025" y="5526"/>
                </a:lnTo>
                <a:lnTo>
                  <a:pt x="14025" y="5526"/>
                </a:lnTo>
                <a:lnTo>
                  <a:pt x="15584" y="5526"/>
                </a:lnTo>
                <a:lnTo>
                  <a:pt x="15584" y="5526"/>
                </a:lnTo>
                <a:lnTo>
                  <a:pt x="15584" y="5526"/>
                </a:lnTo>
                <a:lnTo>
                  <a:pt x="17142" y="5526"/>
                </a:lnTo>
                <a:lnTo>
                  <a:pt x="17142" y="5526"/>
                </a:lnTo>
                <a:lnTo>
                  <a:pt x="17142" y="5526"/>
                </a:lnTo>
                <a:lnTo>
                  <a:pt x="17142" y="5526"/>
                </a:lnTo>
                <a:lnTo>
                  <a:pt x="17142" y="5526"/>
                </a:lnTo>
                <a:lnTo>
                  <a:pt x="17142" y="3947"/>
                </a:lnTo>
                <a:lnTo>
                  <a:pt x="17142" y="3947"/>
                </a:lnTo>
                <a:lnTo>
                  <a:pt x="17142" y="3947"/>
                </a:lnTo>
                <a:lnTo>
                  <a:pt x="18701" y="3947"/>
                </a:lnTo>
                <a:lnTo>
                  <a:pt x="18701" y="3947"/>
                </a:lnTo>
                <a:lnTo>
                  <a:pt x="18701" y="3947"/>
                </a:lnTo>
                <a:lnTo>
                  <a:pt x="18701" y="2368"/>
                </a:lnTo>
                <a:lnTo>
                  <a:pt x="18701" y="2368"/>
                </a:lnTo>
                <a:lnTo>
                  <a:pt x="18701" y="2368"/>
                </a:lnTo>
                <a:lnTo>
                  <a:pt x="18701" y="2368"/>
                </a:lnTo>
                <a:lnTo>
                  <a:pt x="20259" y="2368"/>
                </a:lnTo>
                <a:lnTo>
                  <a:pt x="20259" y="2368"/>
                </a:lnTo>
                <a:lnTo>
                  <a:pt x="18701" y="2368"/>
                </a:lnTo>
                <a:lnTo>
                  <a:pt x="18701" y="0"/>
                </a:lnTo>
                <a:lnTo>
                  <a:pt x="20259" y="0"/>
                </a:lnTo>
                <a:lnTo>
                  <a:pt x="20259" y="0"/>
                </a:lnTo>
                <a:lnTo>
                  <a:pt x="20259" y="2368"/>
                </a:lnTo>
                <a:lnTo>
                  <a:pt x="20259" y="2368"/>
                </a:lnTo>
                <a:lnTo>
                  <a:pt x="22597" y="2368"/>
                </a:lnTo>
                <a:lnTo>
                  <a:pt x="22597" y="2368"/>
                </a:lnTo>
                <a:lnTo>
                  <a:pt x="22597" y="0"/>
                </a:lnTo>
                <a:lnTo>
                  <a:pt x="22597" y="0"/>
                </a:lnTo>
                <a:lnTo>
                  <a:pt x="22597" y="0"/>
                </a:lnTo>
                <a:lnTo>
                  <a:pt x="24155" y="0"/>
                </a:lnTo>
                <a:lnTo>
                  <a:pt x="24155" y="0"/>
                </a:lnTo>
                <a:lnTo>
                  <a:pt x="24155" y="0"/>
                </a:lnTo>
                <a:lnTo>
                  <a:pt x="24155" y="0"/>
                </a:lnTo>
                <a:lnTo>
                  <a:pt x="25714" y="0"/>
                </a:lnTo>
                <a:lnTo>
                  <a:pt x="25714" y="0"/>
                </a:lnTo>
                <a:lnTo>
                  <a:pt x="25714" y="0"/>
                </a:lnTo>
                <a:lnTo>
                  <a:pt x="27272" y="0"/>
                </a:lnTo>
                <a:lnTo>
                  <a:pt x="27272" y="2368"/>
                </a:lnTo>
                <a:lnTo>
                  <a:pt x="27272" y="2368"/>
                </a:lnTo>
                <a:lnTo>
                  <a:pt x="27272" y="2368"/>
                </a:lnTo>
                <a:lnTo>
                  <a:pt x="27272" y="2368"/>
                </a:lnTo>
                <a:lnTo>
                  <a:pt x="27272" y="2368"/>
                </a:lnTo>
                <a:lnTo>
                  <a:pt x="28831" y="2368"/>
                </a:lnTo>
                <a:lnTo>
                  <a:pt x="28831" y="2368"/>
                </a:lnTo>
                <a:lnTo>
                  <a:pt x="28831" y="2368"/>
                </a:lnTo>
                <a:lnTo>
                  <a:pt x="28831" y="2368"/>
                </a:lnTo>
                <a:lnTo>
                  <a:pt x="28831" y="2368"/>
                </a:lnTo>
                <a:lnTo>
                  <a:pt x="28831" y="3947"/>
                </a:lnTo>
                <a:lnTo>
                  <a:pt x="31168" y="3947"/>
                </a:lnTo>
                <a:lnTo>
                  <a:pt x="31168" y="3947"/>
                </a:lnTo>
                <a:lnTo>
                  <a:pt x="31168" y="3947"/>
                </a:lnTo>
                <a:lnTo>
                  <a:pt x="31168" y="3947"/>
                </a:lnTo>
                <a:lnTo>
                  <a:pt x="32727" y="3947"/>
                </a:lnTo>
                <a:lnTo>
                  <a:pt x="32727" y="3947"/>
                </a:lnTo>
                <a:lnTo>
                  <a:pt x="32727" y="3947"/>
                </a:lnTo>
                <a:lnTo>
                  <a:pt x="32727" y="5526"/>
                </a:lnTo>
                <a:lnTo>
                  <a:pt x="32727" y="5526"/>
                </a:lnTo>
                <a:lnTo>
                  <a:pt x="32727" y="5526"/>
                </a:lnTo>
                <a:lnTo>
                  <a:pt x="32727" y="5526"/>
                </a:lnTo>
                <a:lnTo>
                  <a:pt x="34285" y="5526"/>
                </a:lnTo>
                <a:lnTo>
                  <a:pt x="34285" y="5526"/>
                </a:lnTo>
                <a:lnTo>
                  <a:pt x="34285" y="5526"/>
                </a:lnTo>
                <a:lnTo>
                  <a:pt x="34285" y="5526"/>
                </a:lnTo>
                <a:lnTo>
                  <a:pt x="34285" y="5526"/>
                </a:lnTo>
                <a:lnTo>
                  <a:pt x="35844" y="5526"/>
                </a:lnTo>
                <a:lnTo>
                  <a:pt x="35844" y="5526"/>
                </a:lnTo>
                <a:lnTo>
                  <a:pt x="35844" y="5526"/>
                </a:lnTo>
                <a:lnTo>
                  <a:pt x="37402" y="5526"/>
                </a:lnTo>
                <a:lnTo>
                  <a:pt x="37402" y="5526"/>
                </a:lnTo>
                <a:lnTo>
                  <a:pt x="37402" y="5526"/>
                </a:lnTo>
                <a:lnTo>
                  <a:pt x="37402" y="5526"/>
                </a:lnTo>
                <a:lnTo>
                  <a:pt x="39740" y="5526"/>
                </a:lnTo>
                <a:lnTo>
                  <a:pt x="39740" y="5526"/>
                </a:lnTo>
                <a:lnTo>
                  <a:pt x="39740" y="5526"/>
                </a:lnTo>
                <a:lnTo>
                  <a:pt x="39740" y="5526"/>
                </a:lnTo>
                <a:lnTo>
                  <a:pt x="41298" y="5526"/>
                </a:lnTo>
                <a:lnTo>
                  <a:pt x="41298" y="7105"/>
                </a:lnTo>
                <a:lnTo>
                  <a:pt x="41298" y="7105"/>
                </a:lnTo>
                <a:lnTo>
                  <a:pt x="41298" y="7105"/>
                </a:lnTo>
                <a:lnTo>
                  <a:pt x="41298" y="7105"/>
                </a:lnTo>
                <a:lnTo>
                  <a:pt x="42857" y="7105"/>
                </a:lnTo>
                <a:lnTo>
                  <a:pt x="42857" y="7105"/>
                </a:lnTo>
                <a:lnTo>
                  <a:pt x="42857" y="7105"/>
                </a:lnTo>
                <a:lnTo>
                  <a:pt x="42857" y="8684"/>
                </a:lnTo>
                <a:lnTo>
                  <a:pt x="42857" y="8684"/>
                </a:lnTo>
                <a:lnTo>
                  <a:pt x="42857" y="8684"/>
                </a:lnTo>
                <a:lnTo>
                  <a:pt x="42857" y="8684"/>
                </a:lnTo>
                <a:lnTo>
                  <a:pt x="41298" y="8684"/>
                </a:lnTo>
                <a:lnTo>
                  <a:pt x="41298" y="11052"/>
                </a:lnTo>
                <a:lnTo>
                  <a:pt x="41298" y="11052"/>
                </a:lnTo>
                <a:lnTo>
                  <a:pt x="41298" y="11052"/>
                </a:lnTo>
                <a:lnTo>
                  <a:pt x="42857" y="11052"/>
                </a:lnTo>
                <a:lnTo>
                  <a:pt x="42857" y="12631"/>
                </a:lnTo>
                <a:lnTo>
                  <a:pt x="42857" y="12631"/>
                </a:lnTo>
                <a:lnTo>
                  <a:pt x="42857" y="12631"/>
                </a:lnTo>
                <a:lnTo>
                  <a:pt x="42857" y="12631"/>
                </a:lnTo>
                <a:lnTo>
                  <a:pt x="42857" y="12631"/>
                </a:lnTo>
                <a:lnTo>
                  <a:pt x="42857" y="12631"/>
                </a:lnTo>
                <a:lnTo>
                  <a:pt x="42857" y="14210"/>
                </a:lnTo>
                <a:lnTo>
                  <a:pt x="42857" y="14210"/>
                </a:lnTo>
                <a:lnTo>
                  <a:pt x="44415" y="14210"/>
                </a:lnTo>
                <a:lnTo>
                  <a:pt x="44415" y="14210"/>
                </a:lnTo>
                <a:lnTo>
                  <a:pt x="44415" y="15789"/>
                </a:lnTo>
                <a:lnTo>
                  <a:pt x="42857" y="15789"/>
                </a:lnTo>
                <a:lnTo>
                  <a:pt x="42857" y="15789"/>
                </a:lnTo>
                <a:lnTo>
                  <a:pt x="42857" y="15789"/>
                </a:lnTo>
                <a:lnTo>
                  <a:pt x="42857" y="17368"/>
                </a:lnTo>
                <a:lnTo>
                  <a:pt x="42857" y="17368"/>
                </a:lnTo>
                <a:lnTo>
                  <a:pt x="42857" y="17368"/>
                </a:lnTo>
                <a:lnTo>
                  <a:pt x="42857" y="17368"/>
                </a:lnTo>
                <a:lnTo>
                  <a:pt x="42857" y="17368"/>
                </a:lnTo>
                <a:lnTo>
                  <a:pt x="42857" y="17368"/>
                </a:lnTo>
                <a:lnTo>
                  <a:pt x="42857" y="19736"/>
                </a:lnTo>
                <a:lnTo>
                  <a:pt x="42857" y="19736"/>
                </a:lnTo>
                <a:lnTo>
                  <a:pt x="42857" y="19736"/>
                </a:lnTo>
                <a:lnTo>
                  <a:pt x="42857" y="19736"/>
                </a:lnTo>
                <a:lnTo>
                  <a:pt x="42857" y="21315"/>
                </a:lnTo>
                <a:lnTo>
                  <a:pt x="42857" y="21315"/>
                </a:lnTo>
                <a:lnTo>
                  <a:pt x="42857" y="19736"/>
                </a:lnTo>
                <a:lnTo>
                  <a:pt x="42857" y="19736"/>
                </a:lnTo>
                <a:lnTo>
                  <a:pt x="42857" y="19736"/>
                </a:lnTo>
                <a:lnTo>
                  <a:pt x="42857" y="19736"/>
                </a:lnTo>
                <a:lnTo>
                  <a:pt x="42857" y="19736"/>
                </a:lnTo>
                <a:lnTo>
                  <a:pt x="42857" y="21315"/>
                </a:lnTo>
                <a:lnTo>
                  <a:pt x="42857" y="21315"/>
                </a:lnTo>
                <a:lnTo>
                  <a:pt x="42857" y="21315"/>
                </a:lnTo>
                <a:lnTo>
                  <a:pt x="42857" y="21315"/>
                </a:lnTo>
                <a:lnTo>
                  <a:pt x="42857" y="22894"/>
                </a:lnTo>
                <a:lnTo>
                  <a:pt x="42857" y="22894"/>
                </a:lnTo>
                <a:lnTo>
                  <a:pt x="42857" y="22894"/>
                </a:lnTo>
                <a:lnTo>
                  <a:pt x="42857" y="22894"/>
                </a:lnTo>
                <a:lnTo>
                  <a:pt x="42857" y="24473"/>
                </a:lnTo>
                <a:lnTo>
                  <a:pt x="42857" y="24473"/>
                </a:lnTo>
                <a:lnTo>
                  <a:pt x="42857" y="24473"/>
                </a:lnTo>
                <a:lnTo>
                  <a:pt x="42857" y="26052"/>
                </a:lnTo>
                <a:lnTo>
                  <a:pt x="42857" y="26052"/>
                </a:lnTo>
                <a:lnTo>
                  <a:pt x="42857" y="26052"/>
                </a:lnTo>
                <a:lnTo>
                  <a:pt x="42857" y="28421"/>
                </a:lnTo>
                <a:lnTo>
                  <a:pt x="42857" y="28421"/>
                </a:lnTo>
                <a:lnTo>
                  <a:pt x="42857" y="28421"/>
                </a:lnTo>
                <a:lnTo>
                  <a:pt x="42857" y="28421"/>
                </a:lnTo>
                <a:lnTo>
                  <a:pt x="42857" y="28421"/>
                </a:lnTo>
                <a:lnTo>
                  <a:pt x="42857" y="30000"/>
                </a:lnTo>
                <a:lnTo>
                  <a:pt x="44415" y="30000"/>
                </a:lnTo>
                <a:lnTo>
                  <a:pt x="44415" y="30000"/>
                </a:lnTo>
                <a:lnTo>
                  <a:pt x="44415" y="30000"/>
                </a:lnTo>
                <a:lnTo>
                  <a:pt x="44415" y="30000"/>
                </a:lnTo>
                <a:lnTo>
                  <a:pt x="44415" y="30000"/>
                </a:lnTo>
                <a:lnTo>
                  <a:pt x="44415" y="30000"/>
                </a:lnTo>
                <a:lnTo>
                  <a:pt x="44415" y="31578"/>
                </a:lnTo>
                <a:lnTo>
                  <a:pt x="44415" y="31578"/>
                </a:lnTo>
                <a:lnTo>
                  <a:pt x="44415" y="31578"/>
                </a:lnTo>
                <a:lnTo>
                  <a:pt x="44415" y="31578"/>
                </a:lnTo>
                <a:lnTo>
                  <a:pt x="44415" y="31578"/>
                </a:lnTo>
                <a:lnTo>
                  <a:pt x="44415" y="33157"/>
                </a:lnTo>
                <a:lnTo>
                  <a:pt x="44415" y="33157"/>
                </a:lnTo>
                <a:lnTo>
                  <a:pt x="44415" y="33157"/>
                </a:lnTo>
                <a:lnTo>
                  <a:pt x="45974" y="33157"/>
                </a:lnTo>
                <a:lnTo>
                  <a:pt x="45974" y="33157"/>
                </a:lnTo>
                <a:lnTo>
                  <a:pt x="45974" y="33157"/>
                </a:lnTo>
                <a:lnTo>
                  <a:pt x="45974" y="31578"/>
                </a:lnTo>
                <a:lnTo>
                  <a:pt x="45974" y="31578"/>
                </a:lnTo>
                <a:lnTo>
                  <a:pt x="45974" y="31578"/>
                </a:lnTo>
                <a:lnTo>
                  <a:pt x="45974" y="30000"/>
                </a:lnTo>
                <a:lnTo>
                  <a:pt x="45974" y="30000"/>
                </a:lnTo>
                <a:lnTo>
                  <a:pt x="45974" y="30000"/>
                </a:lnTo>
                <a:lnTo>
                  <a:pt x="45974" y="30000"/>
                </a:lnTo>
                <a:lnTo>
                  <a:pt x="45974" y="28421"/>
                </a:lnTo>
                <a:lnTo>
                  <a:pt x="45974" y="28421"/>
                </a:lnTo>
                <a:lnTo>
                  <a:pt x="45974" y="28421"/>
                </a:lnTo>
                <a:lnTo>
                  <a:pt x="45974" y="28421"/>
                </a:lnTo>
                <a:lnTo>
                  <a:pt x="45974" y="28421"/>
                </a:lnTo>
                <a:lnTo>
                  <a:pt x="45974" y="28421"/>
                </a:lnTo>
                <a:lnTo>
                  <a:pt x="45974" y="26052"/>
                </a:lnTo>
                <a:lnTo>
                  <a:pt x="48311" y="26052"/>
                </a:lnTo>
                <a:lnTo>
                  <a:pt x="48311" y="28421"/>
                </a:lnTo>
                <a:lnTo>
                  <a:pt x="48311" y="28421"/>
                </a:lnTo>
                <a:lnTo>
                  <a:pt x="48311" y="28421"/>
                </a:lnTo>
                <a:lnTo>
                  <a:pt x="48311" y="28421"/>
                </a:lnTo>
                <a:lnTo>
                  <a:pt x="48311" y="30000"/>
                </a:lnTo>
                <a:lnTo>
                  <a:pt x="48311" y="30000"/>
                </a:lnTo>
                <a:lnTo>
                  <a:pt x="48311" y="30000"/>
                </a:lnTo>
                <a:lnTo>
                  <a:pt x="48311" y="30000"/>
                </a:lnTo>
                <a:lnTo>
                  <a:pt x="48311" y="30000"/>
                </a:lnTo>
                <a:lnTo>
                  <a:pt x="48311" y="30000"/>
                </a:lnTo>
                <a:lnTo>
                  <a:pt x="48311" y="30000"/>
                </a:lnTo>
                <a:lnTo>
                  <a:pt x="48311" y="30000"/>
                </a:lnTo>
                <a:lnTo>
                  <a:pt x="49870" y="30000"/>
                </a:lnTo>
                <a:lnTo>
                  <a:pt x="49870" y="30000"/>
                </a:lnTo>
                <a:lnTo>
                  <a:pt x="49870" y="30000"/>
                </a:lnTo>
                <a:lnTo>
                  <a:pt x="49870" y="31578"/>
                </a:lnTo>
                <a:lnTo>
                  <a:pt x="49870" y="31578"/>
                </a:lnTo>
                <a:lnTo>
                  <a:pt x="49870" y="31578"/>
                </a:lnTo>
                <a:lnTo>
                  <a:pt x="49870" y="31578"/>
                </a:lnTo>
                <a:lnTo>
                  <a:pt x="48311" y="31578"/>
                </a:lnTo>
                <a:lnTo>
                  <a:pt x="48311" y="31578"/>
                </a:lnTo>
                <a:lnTo>
                  <a:pt x="48311" y="33157"/>
                </a:lnTo>
                <a:lnTo>
                  <a:pt x="48311" y="33157"/>
                </a:lnTo>
                <a:lnTo>
                  <a:pt x="48311" y="33157"/>
                </a:lnTo>
                <a:lnTo>
                  <a:pt x="48311" y="34736"/>
                </a:lnTo>
                <a:lnTo>
                  <a:pt x="48311" y="34736"/>
                </a:lnTo>
                <a:lnTo>
                  <a:pt x="48311" y="34736"/>
                </a:lnTo>
                <a:lnTo>
                  <a:pt x="48311" y="34736"/>
                </a:lnTo>
                <a:lnTo>
                  <a:pt x="48311" y="34736"/>
                </a:lnTo>
                <a:lnTo>
                  <a:pt x="48311" y="37105"/>
                </a:lnTo>
                <a:lnTo>
                  <a:pt x="49870" y="37105"/>
                </a:lnTo>
                <a:lnTo>
                  <a:pt x="49870" y="34736"/>
                </a:lnTo>
                <a:lnTo>
                  <a:pt x="49870" y="34736"/>
                </a:lnTo>
                <a:lnTo>
                  <a:pt x="49870" y="34736"/>
                </a:lnTo>
                <a:lnTo>
                  <a:pt x="49870" y="34736"/>
                </a:lnTo>
                <a:lnTo>
                  <a:pt x="49870" y="34736"/>
                </a:lnTo>
                <a:lnTo>
                  <a:pt x="49870" y="34736"/>
                </a:lnTo>
                <a:lnTo>
                  <a:pt x="49870" y="37105"/>
                </a:lnTo>
                <a:lnTo>
                  <a:pt x="49870" y="37105"/>
                </a:lnTo>
                <a:lnTo>
                  <a:pt x="49870" y="37105"/>
                </a:lnTo>
                <a:lnTo>
                  <a:pt x="49870" y="38684"/>
                </a:lnTo>
                <a:lnTo>
                  <a:pt x="49870" y="38684"/>
                </a:lnTo>
                <a:lnTo>
                  <a:pt x="49870" y="38684"/>
                </a:lnTo>
                <a:lnTo>
                  <a:pt x="49870" y="40263"/>
                </a:lnTo>
                <a:lnTo>
                  <a:pt x="51428" y="40263"/>
                </a:lnTo>
                <a:lnTo>
                  <a:pt x="51428" y="40263"/>
                </a:lnTo>
                <a:lnTo>
                  <a:pt x="51428" y="40263"/>
                </a:lnTo>
                <a:lnTo>
                  <a:pt x="51428" y="40263"/>
                </a:lnTo>
                <a:lnTo>
                  <a:pt x="51428" y="40263"/>
                </a:lnTo>
                <a:lnTo>
                  <a:pt x="51428" y="40263"/>
                </a:lnTo>
                <a:lnTo>
                  <a:pt x="51428" y="40263"/>
                </a:lnTo>
                <a:lnTo>
                  <a:pt x="52987" y="40263"/>
                </a:lnTo>
                <a:lnTo>
                  <a:pt x="52987" y="40263"/>
                </a:lnTo>
                <a:lnTo>
                  <a:pt x="52987" y="41842"/>
                </a:lnTo>
                <a:lnTo>
                  <a:pt x="52987" y="41842"/>
                </a:lnTo>
                <a:lnTo>
                  <a:pt x="52987" y="41842"/>
                </a:lnTo>
                <a:lnTo>
                  <a:pt x="52987" y="40263"/>
                </a:lnTo>
                <a:lnTo>
                  <a:pt x="52987" y="40263"/>
                </a:lnTo>
                <a:lnTo>
                  <a:pt x="52987" y="40263"/>
                </a:lnTo>
                <a:lnTo>
                  <a:pt x="52987" y="38684"/>
                </a:lnTo>
                <a:lnTo>
                  <a:pt x="54545" y="38684"/>
                </a:lnTo>
                <a:lnTo>
                  <a:pt x="54545" y="40263"/>
                </a:lnTo>
                <a:lnTo>
                  <a:pt x="54545" y="40263"/>
                </a:lnTo>
                <a:lnTo>
                  <a:pt x="54545" y="40263"/>
                </a:lnTo>
                <a:lnTo>
                  <a:pt x="54545" y="40263"/>
                </a:lnTo>
                <a:lnTo>
                  <a:pt x="54545" y="41842"/>
                </a:lnTo>
                <a:lnTo>
                  <a:pt x="54545" y="41842"/>
                </a:lnTo>
                <a:lnTo>
                  <a:pt x="54545" y="41842"/>
                </a:lnTo>
                <a:lnTo>
                  <a:pt x="54545" y="41842"/>
                </a:lnTo>
                <a:lnTo>
                  <a:pt x="56883" y="41842"/>
                </a:lnTo>
                <a:lnTo>
                  <a:pt x="56883" y="41842"/>
                </a:lnTo>
                <a:lnTo>
                  <a:pt x="56883" y="41842"/>
                </a:lnTo>
                <a:lnTo>
                  <a:pt x="56883" y="41842"/>
                </a:lnTo>
                <a:lnTo>
                  <a:pt x="58441" y="41842"/>
                </a:lnTo>
                <a:lnTo>
                  <a:pt x="58441" y="40263"/>
                </a:lnTo>
                <a:lnTo>
                  <a:pt x="58441" y="40263"/>
                </a:lnTo>
                <a:lnTo>
                  <a:pt x="58441" y="40263"/>
                </a:lnTo>
                <a:lnTo>
                  <a:pt x="58441" y="40263"/>
                </a:lnTo>
                <a:lnTo>
                  <a:pt x="58441" y="38684"/>
                </a:lnTo>
                <a:lnTo>
                  <a:pt x="58441" y="38684"/>
                </a:lnTo>
                <a:lnTo>
                  <a:pt x="58441" y="38684"/>
                </a:lnTo>
                <a:lnTo>
                  <a:pt x="58441" y="38684"/>
                </a:lnTo>
                <a:lnTo>
                  <a:pt x="58441" y="38684"/>
                </a:lnTo>
                <a:lnTo>
                  <a:pt x="58441" y="38684"/>
                </a:lnTo>
                <a:lnTo>
                  <a:pt x="58441" y="38684"/>
                </a:lnTo>
                <a:lnTo>
                  <a:pt x="58441" y="37105"/>
                </a:lnTo>
                <a:lnTo>
                  <a:pt x="58441" y="37105"/>
                </a:lnTo>
                <a:lnTo>
                  <a:pt x="58441" y="37105"/>
                </a:lnTo>
                <a:lnTo>
                  <a:pt x="60000" y="37105"/>
                </a:lnTo>
                <a:lnTo>
                  <a:pt x="60000" y="37105"/>
                </a:lnTo>
                <a:lnTo>
                  <a:pt x="60000" y="37105"/>
                </a:lnTo>
                <a:lnTo>
                  <a:pt x="60000" y="37105"/>
                </a:lnTo>
                <a:lnTo>
                  <a:pt x="60000" y="37105"/>
                </a:lnTo>
                <a:lnTo>
                  <a:pt x="60000" y="37105"/>
                </a:lnTo>
                <a:lnTo>
                  <a:pt x="60000" y="37105"/>
                </a:lnTo>
                <a:lnTo>
                  <a:pt x="60000" y="34736"/>
                </a:lnTo>
                <a:lnTo>
                  <a:pt x="60000" y="34736"/>
                </a:lnTo>
                <a:lnTo>
                  <a:pt x="60000" y="34736"/>
                </a:lnTo>
                <a:lnTo>
                  <a:pt x="60000" y="34736"/>
                </a:lnTo>
                <a:lnTo>
                  <a:pt x="60000" y="34736"/>
                </a:lnTo>
                <a:lnTo>
                  <a:pt x="60000" y="34736"/>
                </a:lnTo>
                <a:lnTo>
                  <a:pt x="61558" y="34736"/>
                </a:lnTo>
                <a:lnTo>
                  <a:pt x="61558" y="37105"/>
                </a:lnTo>
                <a:lnTo>
                  <a:pt x="61558" y="37105"/>
                </a:lnTo>
                <a:lnTo>
                  <a:pt x="61558" y="34736"/>
                </a:lnTo>
                <a:lnTo>
                  <a:pt x="61558" y="34736"/>
                </a:lnTo>
                <a:lnTo>
                  <a:pt x="61558" y="34736"/>
                </a:lnTo>
                <a:lnTo>
                  <a:pt x="61558" y="34736"/>
                </a:lnTo>
                <a:lnTo>
                  <a:pt x="61558" y="34736"/>
                </a:lnTo>
                <a:lnTo>
                  <a:pt x="61558" y="33157"/>
                </a:lnTo>
                <a:lnTo>
                  <a:pt x="63116" y="33157"/>
                </a:lnTo>
                <a:lnTo>
                  <a:pt x="63116" y="33157"/>
                </a:lnTo>
                <a:lnTo>
                  <a:pt x="63116" y="33157"/>
                </a:lnTo>
                <a:lnTo>
                  <a:pt x="63116" y="33157"/>
                </a:lnTo>
                <a:lnTo>
                  <a:pt x="63116" y="33157"/>
                </a:lnTo>
                <a:lnTo>
                  <a:pt x="63116" y="31578"/>
                </a:lnTo>
                <a:lnTo>
                  <a:pt x="63116" y="31578"/>
                </a:lnTo>
                <a:lnTo>
                  <a:pt x="65454" y="31578"/>
                </a:lnTo>
                <a:lnTo>
                  <a:pt x="65454" y="31578"/>
                </a:lnTo>
                <a:lnTo>
                  <a:pt x="65454" y="31578"/>
                </a:lnTo>
                <a:lnTo>
                  <a:pt x="65454" y="31578"/>
                </a:lnTo>
                <a:lnTo>
                  <a:pt x="65454" y="31578"/>
                </a:lnTo>
                <a:lnTo>
                  <a:pt x="67012" y="31578"/>
                </a:lnTo>
                <a:lnTo>
                  <a:pt x="67012" y="30000"/>
                </a:lnTo>
                <a:lnTo>
                  <a:pt x="67012" y="30000"/>
                </a:lnTo>
                <a:lnTo>
                  <a:pt x="67012" y="30000"/>
                </a:lnTo>
                <a:lnTo>
                  <a:pt x="67012" y="30000"/>
                </a:lnTo>
                <a:lnTo>
                  <a:pt x="67012" y="28421"/>
                </a:lnTo>
                <a:lnTo>
                  <a:pt x="67012" y="28421"/>
                </a:lnTo>
                <a:lnTo>
                  <a:pt x="67012" y="28421"/>
                </a:lnTo>
                <a:lnTo>
                  <a:pt x="67012" y="28421"/>
                </a:lnTo>
                <a:lnTo>
                  <a:pt x="67012" y="28421"/>
                </a:lnTo>
                <a:lnTo>
                  <a:pt x="67012" y="26052"/>
                </a:lnTo>
                <a:lnTo>
                  <a:pt x="67012" y="26052"/>
                </a:lnTo>
                <a:lnTo>
                  <a:pt x="65454" y="26052"/>
                </a:lnTo>
                <a:lnTo>
                  <a:pt x="65454" y="26052"/>
                </a:lnTo>
                <a:lnTo>
                  <a:pt x="65454" y="26052"/>
                </a:lnTo>
                <a:lnTo>
                  <a:pt x="65454" y="26052"/>
                </a:lnTo>
                <a:lnTo>
                  <a:pt x="65454" y="26052"/>
                </a:lnTo>
                <a:lnTo>
                  <a:pt x="65454" y="24473"/>
                </a:lnTo>
                <a:lnTo>
                  <a:pt x="67012" y="24473"/>
                </a:lnTo>
                <a:lnTo>
                  <a:pt x="67012" y="24473"/>
                </a:lnTo>
                <a:lnTo>
                  <a:pt x="67012" y="26052"/>
                </a:lnTo>
                <a:lnTo>
                  <a:pt x="67012" y="26052"/>
                </a:lnTo>
                <a:lnTo>
                  <a:pt x="67012" y="26052"/>
                </a:lnTo>
                <a:lnTo>
                  <a:pt x="67012" y="26052"/>
                </a:lnTo>
                <a:lnTo>
                  <a:pt x="67012" y="26052"/>
                </a:lnTo>
                <a:lnTo>
                  <a:pt x="68571" y="26052"/>
                </a:lnTo>
                <a:lnTo>
                  <a:pt x="68571" y="26052"/>
                </a:lnTo>
                <a:lnTo>
                  <a:pt x="68571" y="26052"/>
                </a:lnTo>
                <a:lnTo>
                  <a:pt x="68571" y="26052"/>
                </a:lnTo>
                <a:lnTo>
                  <a:pt x="68571" y="26052"/>
                </a:lnTo>
                <a:lnTo>
                  <a:pt x="70129" y="26052"/>
                </a:lnTo>
                <a:lnTo>
                  <a:pt x="70129" y="26052"/>
                </a:lnTo>
                <a:lnTo>
                  <a:pt x="70129" y="26052"/>
                </a:lnTo>
                <a:lnTo>
                  <a:pt x="71688" y="26052"/>
                </a:lnTo>
                <a:lnTo>
                  <a:pt x="71688" y="26052"/>
                </a:lnTo>
                <a:lnTo>
                  <a:pt x="71688" y="26052"/>
                </a:lnTo>
                <a:lnTo>
                  <a:pt x="71688" y="26052"/>
                </a:lnTo>
                <a:lnTo>
                  <a:pt x="71688" y="26052"/>
                </a:lnTo>
                <a:lnTo>
                  <a:pt x="73246" y="26052"/>
                </a:lnTo>
                <a:lnTo>
                  <a:pt x="73246" y="24473"/>
                </a:lnTo>
                <a:lnTo>
                  <a:pt x="73246" y="24473"/>
                </a:lnTo>
                <a:lnTo>
                  <a:pt x="73246" y="24473"/>
                </a:lnTo>
                <a:lnTo>
                  <a:pt x="73246" y="24473"/>
                </a:lnTo>
                <a:lnTo>
                  <a:pt x="73246" y="24473"/>
                </a:lnTo>
                <a:lnTo>
                  <a:pt x="75584" y="24473"/>
                </a:lnTo>
                <a:lnTo>
                  <a:pt x="75584" y="24473"/>
                </a:lnTo>
                <a:lnTo>
                  <a:pt x="75584" y="24473"/>
                </a:lnTo>
                <a:lnTo>
                  <a:pt x="77142" y="24473"/>
                </a:lnTo>
                <a:lnTo>
                  <a:pt x="77142" y="24473"/>
                </a:lnTo>
                <a:lnTo>
                  <a:pt x="77142" y="22894"/>
                </a:lnTo>
                <a:lnTo>
                  <a:pt x="77142" y="22894"/>
                </a:lnTo>
                <a:lnTo>
                  <a:pt x="75584" y="22894"/>
                </a:lnTo>
                <a:lnTo>
                  <a:pt x="75584" y="22894"/>
                </a:lnTo>
                <a:lnTo>
                  <a:pt x="75584" y="22894"/>
                </a:lnTo>
                <a:lnTo>
                  <a:pt x="75584" y="21315"/>
                </a:lnTo>
                <a:lnTo>
                  <a:pt x="75584" y="21315"/>
                </a:lnTo>
                <a:lnTo>
                  <a:pt x="73246" y="21315"/>
                </a:lnTo>
                <a:lnTo>
                  <a:pt x="73246" y="21315"/>
                </a:lnTo>
                <a:lnTo>
                  <a:pt x="73246" y="21315"/>
                </a:lnTo>
                <a:lnTo>
                  <a:pt x="73246" y="2131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3" name="Shape 263"/>
          <p:cNvSpPr/>
          <p:nvPr/>
        </p:nvSpPr>
        <p:spPr>
          <a:xfrm>
            <a:off x="4294588" y="3943353"/>
            <a:ext cx="135731" cy="152399"/>
          </a:xfrm>
          <a:custGeom>
            <a:avLst/>
            <a:gdLst/>
            <a:ahLst/>
            <a:cxnLst/>
            <a:rect l="0" t="0" r="0" b="0"/>
            <a:pathLst>
              <a:path w="120000" h="120000" extrusionOk="0">
                <a:moveTo>
                  <a:pt x="15789" y="115000"/>
                </a:moveTo>
                <a:lnTo>
                  <a:pt x="13684" y="115000"/>
                </a:lnTo>
                <a:lnTo>
                  <a:pt x="13684" y="115000"/>
                </a:lnTo>
                <a:lnTo>
                  <a:pt x="13684" y="115000"/>
                </a:lnTo>
                <a:lnTo>
                  <a:pt x="13684" y="115000"/>
                </a:lnTo>
                <a:lnTo>
                  <a:pt x="11578" y="115000"/>
                </a:lnTo>
                <a:lnTo>
                  <a:pt x="11578" y="115000"/>
                </a:lnTo>
                <a:lnTo>
                  <a:pt x="11578" y="115000"/>
                </a:lnTo>
                <a:lnTo>
                  <a:pt x="11578" y="112500"/>
                </a:lnTo>
                <a:lnTo>
                  <a:pt x="11578" y="112500"/>
                </a:lnTo>
                <a:lnTo>
                  <a:pt x="11578" y="112500"/>
                </a:lnTo>
                <a:lnTo>
                  <a:pt x="11578" y="112500"/>
                </a:lnTo>
                <a:lnTo>
                  <a:pt x="11578" y="112500"/>
                </a:lnTo>
                <a:lnTo>
                  <a:pt x="11578" y="110000"/>
                </a:lnTo>
                <a:lnTo>
                  <a:pt x="9473" y="110000"/>
                </a:lnTo>
                <a:lnTo>
                  <a:pt x="9473" y="110000"/>
                </a:lnTo>
                <a:lnTo>
                  <a:pt x="9473" y="110000"/>
                </a:lnTo>
                <a:lnTo>
                  <a:pt x="9473" y="110000"/>
                </a:lnTo>
                <a:lnTo>
                  <a:pt x="9473" y="110000"/>
                </a:lnTo>
                <a:lnTo>
                  <a:pt x="9473" y="106250"/>
                </a:lnTo>
                <a:lnTo>
                  <a:pt x="9473" y="106250"/>
                </a:lnTo>
                <a:lnTo>
                  <a:pt x="9473" y="106250"/>
                </a:lnTo>
                <a:lnTo>
                  <a:pt x="9473" y="106250"/>
                </a:lnTo>
                <a:lnTo>
                  <a:pt x="7368" y="106250"/>
                </a:lnTo>
                <a:lnTo>
                  <a:pt x="7368" y="106250"/>
                </a:lnTo>
                <a:lnTo>
                  <a:pt x="7368" y="103750"/>
                </a:lnTo>
                <a:lnTo>
                  <a:pt x="7368" y="103750"/>
                </a:lnTo>
                <a:lnTo>
                  <a:pt x="7368" y="103750"/>
                </a:lnTo>
                <a:lnTo>
                  <a:pt x="7368" y="103750"/>
                </a:lnTo>
                <a:lnTo>
                  <a:pt x="4210" y="103750"/>
                </a:lnTo>
                <a:lnTo>
                  <a:pt x="4210" y="101250"/>
                </a:lnTo>
                <a:lnTo>
                  <a:pt x="4210" y="101250"/>
                </a:lnTo>
                <a:lnTo>
                  <a:pt x="4210" y="101250"/>
                </a:lnTo>
                <a:lnTo>
                  <a:pt x="4210" y="101250"/>
                </a:lnTo>
                <a:lnTo>
                  <a:pt x="4210" y="101250"/>
                </a:lnTo>
                <a:lnTo>
                  <a:pt x="4210" y="101250"/>
                </a:lnTo>
                <a:lnTo>
                  <a:pt x="4210" y="101250"/>
                </a:lnTo>
                <a:lnTo>
                  <a:pt x="2105" y="101250"/>
                </a:lnTo>
                <a:lnTo>
                  <a:pt x="2105" y="101250"/>
                </a:lnTo>
                <a:lnTo>
                  <a:pt x="2105" y="101250"/>
                </a:lnTo>
                <a:lnTo>
                  <a:pt x="2105" y="101250"/>
                </a:lnTo>
                <a:lnTo>
                  <a:pt x="0" y="101250"/>
                </a:lnTo>
                <a:lnTo>
                  <a:pt x="0" y="98750"/>
                </a:lnTo>
                <a:lnTo>
                  <a:pt x="0" y="98750"/>
                </a:lnTo>
                <a:lnTo>
                  <a:pt x="0" y="98750"/>
                </a:lnTo>
                <a:lnTo>
                  <a:pt x="0" y="98750"/>
                </a:lnTo>
                <a:lnTo>
                  <a:pt x="0" y="98750"/>
                </a:lnTo>
                <a:lnTo>
                  <a:pt x="0" y="98750"/>
                </a:lnTo>
                <a:lnTo>
                  <a:pt x="0" y="98750"/>
                </a:lnTo>
                <a:lnTo>
                  <a:pt x="0" y="96250"/>
                </a:lnTo>
                <a:lnTo>
                  <a:pt x="0" y="96250"/>
                </a:lnTo>
                <a:lnTo>
                  <a:pt x="0" y="96250"/>
                </a:lnTo>
                <a:lnTo>
                  <a:pt x="0" y="96250"/>
                </a:lnTo>
                <a:lnTo>
                  <a:pt x="0" y="96250"/>
                </a:lnTo>
                <a:lnTo>
                  <a:pt x="0" y="92500"/>
                </a:lnTo>
                <a:lnTo>
                  <a:pt x="0" y="92500"/>
                </a:lnTo>
                <a:lnTo>
                  <a:pt x="0" y="92500"/>
                </a:lnTo>
                <a:lnTo>
                  <a:pt x="0" y="92500"/>
                </a:lnTo>
                <a:lnTo>
                  <a:pt x="0" y="90000"/>
                </a:lnTo>
                <a:lnTo>
                  <a:pt x="2105" y="90000"/>
                </a:lnTo>
                <a:lnTo>
                  <a:pt x="2105" y="90000"/>
                </a:lnTo>
                <a:lnTo>
                  <a:pt x="2105" y="90000"/>
                </a:lnTo>
                <a:lnTo>
                  <a:pt x="0" y="90000"/>
                </a:lnTo>
                <a:lnTo>
                  <a:pt x="0" y="87500"/>
                </a:lnTo>
                <a:lnTo>
                  <a:pt x="0" y="87500"/>
                </a:lnTo>
                <a:lnTo>
                  <a:pt x="0" y="87500"/>
                </a:lnTo>
                <a:lnTo>
                  <a:pt x="0" y="87500"/>
                </a:lnTo>
                <a:lnTo>
                  <a:pt x="0" y="85000"/>
                </a:lnTo>
                <a:lnTo>
                  <a:pt x="0" y="85000"/>
                </a:lnTo>
                <a:lnTo>
                  <a:pt x="0" y="85000"/>
                </a:lnTo>
                <a:lnTo>
                  <a:pt x="2105" y="85000"/>
                </a:lnTo>
                <a:lnTo>
                  <a:pt x="2105" y="85000"/>
                </a:lnTo>
                <a:lnTo>
                  <a:pt x="2105" y="85000"/>
                </a:lnTo>
                <a:lnTo>
                  <a:pt x="2105" y="85000"/>
                </a:lnTo>
                <a:lnTo>
                  <a:pt x="2105" y="82500"/>
                </a:lnTo>
                <a:lnTo>
                  <a:pt x="2105" y="82500"/>
                </a:lnTo>
                <a:lnTo>
                  <a:pt x="4210" y="82500"/>
                </a:lnTo>
                <a:lnTo>
                  <a:pt x="4210" y="82500"/>
                </a:lnTo>
                <a:lnTo>
                  <a:pt x="4210" y="82500"/>
                </a:lnTo>
                <a:lnTo>
                  <a:pt x="4210" y="78750"/>
                </a:lnTo>
                <a:lnTo>
                  <a:pt x="4210" y="78750"/>
                </a:lnTo>
                <a:lnTo>
                  <a:pt x="4210" y="78750"/>
                </a:lnTo>
                <a:lnTo>
                  <a:pt x="4210" y="78750"/>
                </a:lnTo>
                <a:lnTo>
                  <a:pt x="4210" y="76250"/>
                </a:lnTo>
                <a:lnTo>
                  <a:pt x="4210" y="76250"/>
                </a:lnTo>
                <a:lnTo>
                  <a:pt x="4210" y="76250"/>
                </a:lnTo>
                <a:lnTo>
                  <a:pt x="4210" y="73750"/>
                </a:lnTo>
                <a:lnTo>
                  <a:pt x="4210" y="73750"/>
                </a:lnTo>
                <a:lnTo>
                  <a:pt x="4210" y="73750"/>
                </a:lnTo>
                <a:lnTo>
                  <a:pt x="4210" y="73750"/>
                </a:lnTo>
                <a:lnTo>
                  <a:pt x="4210" y="73750"/>
                </a:lnTo>
                <a:lnTo>
                  <a:pt x="4210" y="71250"/>
                </a:lnTo>
                <a:lnTo>
                  <a:pt x="4210" y="71250"/>
                </a:lnTo>
                <a:lnTo>
                  <a:pt x="4210" y="71250"/>
                </a:lnTo>
                <a:lnTo>
                  <a:pt x="4210" y="71250"/>
                </a:lnTo>
                <a:lnTo>
                  <a:pt x="4210" y="71250"/>
                </a:lnTo>
                <a:lnTo>
                  <a:pt x="4210" y="71250"/>
                </a:lnTo>
                <a:lnTo>
                  <a:pt x="2105" y="71250"/>
                </a:lnTo>
                <a:lnTo>
                  <a:pt x="2105" y="71250"/>
                </a:lnTo>
                <a:lnTo>
                  <a:pt x="2105" y="68750"/>
                </a:lnTo>
                <a:lnTo>
                  <a:pt x="2105" y="68750"/>
                </a:lnTo>
                <a:lnTo>
                  <a:pt x="4210" y="68750"/>
                </a:lnTo>
                <a:lnTo>
                  <a:pt x="4210" y="68750"/>
                </a:lnTo>
                <a:lnTo>
                  <a:pt x="4210" y="68750"/>
                </a:lnTo>
                <a:lnTo>
                  <a:pt x="4210" y="68750"/>
                </a:lnTo>
                <a:lnTo>
                  <a:pt x="4210" y="68750"/>
                </a:lnTo>
                <a:lnTo>
                  <a:pt x="4210" y="68750"/>
                </a:lnTo>
                <a:lnTo>
                  <a:pt x="4210" y="65000"/>
                </a:lnTo>
                <a:lnTo>
                  <a:pt x="7368" y="65000"/>
                </a:lnTo>
                <a:lnTo>
                  <a:pt x="7368" y="65000"/>
                </a:lnTo>
                <a:lnTo>
                  <a:pt x="7368" y="65000"/>
                </a:lnTo>
                <a:lnTo>
                  <a:pt x="7368" y="65000"/>
                </a:lnTo>
                <a:lnTo>
                  <a:pt x="9473" y="65000"/>
                </a:lnTo>
                <a:lnTo>
                  <a:pt x="9473" y="65000"/>
                </a:lnTo>
                <a:lnTo>
                  <a:pt x="9473" y="65000"/>
                </a:lnTo>
                <a:lnTo>
                  <a:pt x="9473" y="65000"/>
                </a:lnTo>
                <a:lnTo>
                  <a:pt x="11578" y="65000"/>
                </a:lnTo>
                <a:lnTo>
                  <a:pt x="11578" y="65000"/>
                </a:lnTo>
                <a:lnTo>
                  <a:pt x="11578" y="65000"/>
                </a:lnTo>
                <a:lnTo>
                  <a:pt x="11578" y="65000"/>
                </a:lnTo>
                <a:lnTo>
                  <a:pt x="11578" y="65000"/>
                </a:lnTo>
                <a:lnTo>
                  <a:pt x="13684" y="65000"/>
                </a:lnTo>
                <a:lnTo>
                  <a:pt x="13684" y="62500"/>
                </a:lnTo>
                <a:lnTo>
                  <a:pt x="13684" y="62500"/>
                </a:lnTo>
                <a:lnTo>
                  <a:pt x="13684" y="62500"/>
                </a:lnTo>
                <a:lnTo>
                  <a:pt x="13684" y="62500"/>
                </a:lnTo>
                <a:lnTo>
                  <a:pt x="13684" y="62500"/>
                </a:lnTo>
                <a:lnTo>
                  <a:pt x="13684" y="60000"/>
                </a:lnTo>
                <a:lnTo>
                  <a:pt x="15789" y="60000"/>
                </a:lnTo>
                <a:lnTo>
                  <a:pt x="15789" y="60000"/>
                </a:lnTo>
                <a:lnTo>
                  <a:pt x="15789" y="60000"/>
                </a:lnTo>
                <a:lnTo>
                  <a:pt x="15789" y="60000"/>
                </a:lnTo>
                <a:lnTo>
                  <a:pt x="15789" y="57500"/>
                </a:lnTo>
                <a:lnTo>
                  <a:pt x="15789" y="57500"/>
                </a:lnTo>
                <a:lnTo>
                  <a:pt x="15789" y="57500"/>
                </a:lnTo>
                <a:lnTo>
                  <a:pt x="15789" y="57500"/>
                </a:lnTo>
                <a:lnTo>
                  <a:pt x="15789" y="55000"/>
                </a:lnTo>
                <a:lnTo>
                  <a:pt x="15789" y="55000"/>
                </a:lnTo>
                <a:lnTo>
                  <a:pt x="15789" y="55000"/>
                </a:lnTo>
                <a:lnTo>
                  <a:pt x="15789" y="55000"/>
                </a:lnTo>
                <a:lnTo>
                  <a:pt x="15789" y="51250"/>
                </a:lnTo>
                <a:lnTo>
                  <a:pt x="15789" y="51250"/>
                </a:lnTo>
                <a:lnTo>
                  <a:pt x="15789" y="51250"/>
                </a:lnTo>
                <a:lnTo>
                  <a:pt x="15789" y="51250"/>
                </a:lnTo>
                <a:lnTo>
                  <a:pt x="15789" y="51250"/>
                </a:lnTo>
                <a:lnTo>
                  <a:pt x="15789" y="48750"/>
                </a:lnTo>
                <a:lnTo>
                  <a:pt x="15789" y="48750"/>
                </a:lnTo>
                <a:lnTo>
                  <a:pt x="15789" y="48750"/>
                </a:lnTo>
                <a:lnTo>
                  <a:pt x="18947" y="48750"/>
                </a:lnTo>
                <a:lnTo>
                  <a:pt x="18947" y="48750"/>
                </a:lnTo>
                <a:lnTo>
                  <a:pt x="18947" y="48750"/>
                </a:lnTo>
                <a:lnTo>
                  <a:pt x="18947" y="48750"/>
                </a:lnTo>
                <a:lnTo>
                  <a:pt x="18947" y="48750"/>
                </a:lnTo>
                <a:lnTo>
                  <a:pt x="18947" y="48750"/>
                </a:lnTo>
                <a:lnTo>
                  <a:pt x="18947" y="46250"/>
                </a:lnTo>
                <a:lnTo>
                  <a:pt x="18947" y="46250"/>
                </a:lnTo>
                <a:lnTo>
                  <a:pt x="18947" y="46250"/>
                </a:lnTo>
                <a:lnTo>
                  <a:pt x="18947" y="43750"/>
                </a:lnTo>
                <a:lnTo>
                  <a:pt x="18947" y="43750"/>
                </a:lnTo>
                <a:lnTo>
                  <a:pt x="18947" y="43750"/>
                </a:lnTo>
                <a:lnTo>
                  <a:pt x="18947" y="43750"/>
                </a:lnTo>
                <a:lnTo>
                  <a:pt x="18947" y="43750"/>
                </a:lnTo>
                <a:lnTo>
                  <a:pt x="18947" y="43750"/>
                </a:lnTo>
                <a:lnTo>
                  <a:pt x="18947" y="41250"/>
                </a:lnTo>
                <a:lnTo>
                  <a:pt x="18947" y="41250"/>
                </a:lnTo>
                <a:lnTo>
                  <a:pt x="18947" y="41250"/>
                </a:lnTo>
                <a:lnTo>
                  <a:pt x="18947" y="41250"/>
                </a:lnTo>
                <a:lnTo>
                  <a:pt x="18947" y="41250"/>
                </a:lnTo>
                <a:lnTo>
                  <a:pt x="18947" y="37500"/>
                </a:lnTo>
                <a:lnTo>
                  <a:pt x="21052" y="37500"/>
                </a:lnTo>
                <a:lnTo>
                  <a:pt x="21052" y="37500"/>
                </a:lnTo>
                <a:lnTo>
                  <a:pt x="21052" y="37500"/>
                </a:lnTo>
                <a:lnTo>
                  <a:pt x="21052" y="37500"/>
                </a:lnTo>
                <a:lnTo>
                  <a:pt x="21052" y="37500"/>
                </a:lnTo>
                <a:lnTo>
                  <a:pt x="21052" y="35000"/>
                </a:lnTo>
                <a:lnTo>
                  <a:pt x="23157" y="35000"/>
                </a:lnTo>
                <a:lnTo>
                  <a:pt x="23157" y="35000"/>
                </a:lnTo>
                <a:lnTo>
                  <a:pt x="23157" y="35000"/>
                </a:lnTo>
                <a:lnTo>
                  <a:pt x="23157" y="35000"/>
                </a:lnTo>
                <a:lnTo>
                  <a:pt x="23157" y="35000"/>
                </a:lnTo>
                <a:lnTo>
                  <a:pt x="23157" y="32500"/>
                </a:lnTo>
                <a:lnTo>
                  <a:pt x="23157" y="32500"/>
                </a:lnTo>
                <a:lnTo>
                  <a:pt x="23157" y="35000"/>
                </a:lnTo>
                <a:lnTo>
                  <a:pt x="25263" y="35000"/>
                </a:lnTo>
                <a:lnTo>
                  <a:pt x="25263" y="35000"/>
                </a:lnTo>
                <a:lnTo>
                  <a:pt x="23157" y="35000"/>
                </a:lnTo>
                <a:lnTo>
                  <a:pt x="23157" y="35000"/>
                </a:lnTo>
                <a:lnTo>
                  <a:pt x="25263" y="35000"/>
                </a:lnTo>
                <a:lnTo>
                  <a:pt x="25263" y="35000"/>
                </a:lnTo>
                <a:lnTo>
                  <a:pt x="25263" y="35000"/>
                </a:lnTo>
                <a:lnTo>
                  <a:pt x="25263" y="35000"/>
                </a:lnTo>
                <a:lnTo>
                  <a:pt x="25263" y="37500"/>
                </a:lnTo>
                <a:lnTo>
                  <a:pt x="27368" y="37500"/>
                </a:lnTo>
                <a:lnTo>
                  <a:pt x="27368" y="37500"/>
                </a:lnTo>
                <a:lnTo>
                  <a:pt x="27368" y="37500"/>
                </a:lnTo>
                <a:lnTo>
                  <a:pt x="27368" y="37500"/>
                </a:lnTo>
                <a:lnTo>
                  <a:pt x="27368" y="37500"/>
                </a:lnTo>
                <a:lnTo>
                  <a:pt x="30526" y="37500"/>
                </a:lnTo>
                <a:lnTo>
                  <a:pt x="30526" y="41250"/>
                </a:lnTo>
                <a:lnTo>
                  <a:pt x="30526" y="41250"/>
                </a:lnTo>
                <a:lnTo>
                  <a:pt x="30526" y="41250"/>
                </a:lnTo>
                <a:lnTo>
                  <a:pt x="30526" y="41250"/>
                </a:lnTo>
                <a:lnTo>
                  <a:pt x="30526" y="41250"/>
                </a:lnTo>
                <a:lnTo>
                  <a:pt x="32631" y="41250"/>
                </a:lnTo>
                <a:lnTo>
                  <a:pt x="32631" y="41250"/>
                </a:lnTo>
                <a:lnTo>
                  <a:pt x="32631" y="41250"/>
                </a:lnTo>
                <a:lnTo>
                  <a:pt x="32631" y="37500"/>
                </a:lnTo>
                <a:lnTo>
                  <a:pt x="32631" y="37500"/>
                </a:lnTo>
                <a:lnTo>
                  <a:pt x="32631" y="37500"/>
                </a:lnTo>
                <a:lnTo>
                  <a:pt x="32631" y="37500"/>
                </a:lnTo>
                <a:lnTo>
                  <a:pt x="34736" y="37500"/>
                </a:lnTo>
                <a:lnTo>
                  <a:pt x="34736" y="37500"/>
                </a:lnTo>
                <a:lnTo>
                  <a:pt x="34736" y="37500"/>
                </a:lnTo>
                <a:lnTo>
                  <a:pt x="34736" y="35000"/>
                </a:lnTo>
                <a:lnTo>
                  <a:pt x="34736" y="35000"/>
                </a:lnTo>
                <a:lnTo>
                  <a:pt x="34736" y="35000"/>
                </a:lnTo>
                <a:lnTo>
                  <a:pt x="34736" y="32500"/>
                </a:lnTo>
                <a:lnTo>
                  <a:pt x="34736" y="32500"/>
                </a:lnTo>
                <a:lnTo>
                  <a:pt x="34736" y="32500"/>
                </a:lnTo>
                <a:lnTo>
                  <a:pt x="34736" y="32500"/>
                </a:lnTo>
                <a:lnTo>
                  <a:pt x="34736" y="32500"/>
                </a:lnTo>
                <a:lnTo>
                  <a:pt x="34736" y="30000"/>
                </a:lnTo>
                <a:lnTo>
                  <a:pt x="34736" y="30000"/>
                </a:lnTo>
                <a:lnTo>
                  <a:pt x="34736" y="30000"/>
                </a:lnTo>
                <a:lnTo>
                  <a:pt x="34736" y="30000"/>
                </a:lnTo>
                <a:lnTo>
                  <a:pt x="34736" y="30000"/>
                </a:lnTo>
                <a:lnTo>
                  <a:pt x="34736" y="30000"/>
                </a:lnTo>
                <a:lnTo>
                  <a:pt x="36842" y="30000"/>
                </a:lnTo>
                <a:lnTo>
                  <a:pt x="36842" y="30000"/>
                </a:lnTo>
                <a:lnTo>
                  <a:pt x="36842" y="30000"/>
                </a:lnTo>
                <a:lnTo>
                  <a:pt x="36842" y="30000"/>
                </a:lnTo>
                <a:lnTo>
                  <a:pt x="36842" y="30000"/>
                </a:lnTo>
                <a:lnTo>
                  <a:pt x="36842" y="30000"/>
                </a:lnTo>
                <a:lnTo>
                  <a:pt x="36842" y="30000"/>
                </a:lnTo>
                <a:lnTo>
                  <a:pt x="38947" y="30000"/>
                </a:lnTo>
                <a:lnTo>
                  <a:pt x="38947" y="30000"/>
                </a:lnTo>
                <a:lnTo>
                  <a:pt x="38947" y="30000"/>
                </a:lnTo>
                <a:lnTo>
                  <a:pt x="38947" y="30000"/>
                </a:lnTo>
                <a:lnTo>
                  <a:pt x="38947" y="30000"/>
                </a:lnTo>
                <a:lnTo>
                  <a:pt x="38947" y="30000"/>
                </a:lnTo>
                <a:lnTo>
                  <a:pt x="38947" y="27500"/>
                </a:lnTo>
                <a:lnTo>
                  <a:pt x="38947" y="27500"/>
                </a:lnTo>
                <a:lnTo>
                  <a:pt x="38947" y="27500"/>
                </a:lnTo>
                <a:lnTo>
                  <a:pt x="38947" y="23750"/>
                </a:lnTo>
                <a:lnTo>
                  <a:pt x="38947" y="23750"/>
                </a:lnTo>
                <a:lnTo>
                  <a:pt x="38947" y="23750"/>
                </a:lnTo>
                <a:lnTo>
                  <a:pt x="38947" y="23750"/>
                </a:lnTo>
                <a:lnTo>
                  <a:pt x="38947" y="21250"/>
                </a:lnTo>
                <a:lnTo>
                  <a:pt x="42105" y="21250"/>
                </a:lnTo>
                <a:lnTo>
                  <a:pt x="42105" y="21250"/>
                </a:lnTo>
                <a:lnTo>
                  <a:pt x="42105" y="21250"/>
                </a:lnTo>
                <a:lnTo>
                  <a:pt x="42105" y="21250"/>
                </a:lnTo>
                <a:lnTo>
                  <a:pt x="44210" y="21250"/>
                </a:lnTo>
                <a:lnTo>
                  <a:pt x="44210" y="21250"/>
                </a:lnTo>
                <a:lnTo>
                  <a:pt x="44210" y="21250"/>
                </a:lnTo>
                <a:lnTo>
                  <a:pt x="44210" y="21250"/>
                </a:lnTo>
                <a:lnTo>
                  <a:pt x="44210" y="21250"/>
                </a:lnTo>
                <a:lnTo>
                  <a:pt x="44210" y="18750"/>
                </a:lnTo>
                <a:lnTo>
                  <a:pt x="46315" y="18750"/>
                </a:lnTo>
                <a:lnTo>
                  <a:pt x="46315" y="18750"/>
                </a:lnTo>
                <a:lnTo>
                  <a:pt x="46315" y="18750"/>
                </a:lnTo>
                <a:lnTo>
                  <a:pt x="46315" y="18750"/>
                </a:lnTo>
                <a:lnTo>
                  <a:pt x="46315" y="18750"/>
                </a:lnTo>
                <a:lnTo>
                  <a:pt x="48421" y="18750"/>
                </a:lnTo>
                <a:lnTo>
                  <a:pt x="48421" y="18750"/>
                </a:lnTo>
                <a:lnTo>
                  <a:pt x="48421" y="18750"/>
                </a:lnTo>
                <a:lnTo>
                  <a:pt x="48421" y="18750"/>
                </a:lnTo>
                <a:lnTo>
                  <a:pt x="50526" y="18750"/>
                </a:lnTo>
                <a:lnTo>
                  <a:pt x="50526" y="18750"/>
                </a:lnTo>
                <a:lnTo>
                  <a:pt x="50526" y="16250"/>
                </a:lnTo>
                <a:lnTo>
                  <a:pt x="50526" y="16250"/>
                </a:lnTo>
                <a:lnTo>
                  <a:pt x="50526" y="16250"/>
                </a:lnTo>
                <a:lnTo>
                  <a:pt x="50526" y="16250"/>
                </a:lnTo>
                <a:lnTo>
                  <a:pt x="50526" y="16250"/>
                </a:lnTo>
                <a:lnTo>
                  <a:pt x="53684" y="16250"/>
                </a:lnTo>
                <a:lnTo>
                  <a:pt x="53684" y="13750"/>
                </a:lnTo>
                <a:lnTo>
                  <a:pt x="53684" y="13750"/>
                </a:lnTo>
                <a:lnTo>
                  <a:pt x="53684" y="13750"/>
                </a:lnTo>
                <a:lnTo>
                  <a:pt x="53684" y="13750"/>
                </a:lnTo>
                <a:lnTo>
                  <a:pt x="53684" y="13750"/>
                </a:lnTo>
                <a:lnTo>
                  <a:pt x="53684" y="10000"/>
                </a:lnTo>
                <a:lnTo>
                  <a:pt x="53684" y="10000"/>
                </a:lnTo>
                <a:lnTo>
                  <a:pt x="53684" y="10000"/>
                </a:lnTo>
                <a:lnTo>
                  <a:pt x="53684" y="10000"/>
                </a:lnTo>
                <a:lnTo>
                  <a:pt x="55789" y="10000"/>
                </a:lnTo>
                <a:lnTo>
                  <a:pt x="55789" y="10000"/>
                </a:lnTo>
                <a:lnTo>
                  <a:pt x="55789" y="10000"/>
                </a:lnTo>
                <a:lnTo>
                  <a:pt x="55789" y="10000"/>
                </a:lnTo>
                <a:lnTo>
                  <a:pt x="57894" y="10000"/>
                </a:lnTo>
                <a:lnTo>
                  <a:pt x="57894" y="7500"/>
                </a:lnTo>
                <a:lnTo>
                  <a:pt x="57894" y="7500"/>
                </a:lnTo>
                <a:lnTo>
                  <a:pt x="57894" y="7500"/>
                </a:lnTo>
                <a:lnTo>
                  <a:pt x="57894" y="7500"/>
                </a:lnTo>
                <a:lnTo>
                  <a:pt x="57894" y="7500"/>
                </a:lnTo>
                <a:lnTo>
                  <a:pt x="59999" y="7500"/>
                </a:lnTo>
                <a:lnTo>
                  <a:pt x="59999" y="7500"/>
                </a:lnTo>
                <a:lnTo>
                  <a:pt x="59999" y="7500"/>
                </a:lnTo>
                <a:lnTo>
                  <a:pt x="59999" y="7500"/>
                </a:lnTo>
                <a:lnTo>
                  <a:pt x="59999" y="7500"/>
                </a:lnTo>
                <a:lnTo>
                  <a:pt x="62105" y="7500"/>
                </a:lnTo>
                <a:lnTo>
                  <a:pt x="62105" y="7500"/>
                </a:lnTo>
                <a:lnTo>
                  <a:pt x="62105" y="5000"/>
                </a:lnTo>
                <a:lnTo>
                  <a:pt x="62105" y="5000"/>
                </a:lnTo>
                <a:lnTo>
                  <a:pt x="65263" y="5000"/>
                </a:lnTo>
                <a:lnTo>
                  <a:pt x="65263" y="5000"/>
                </a:lnTo>
                <a:lnTo>
                  <a:pt x="65263" y="5000"/>
                </a:lnTo>
                <a:lnTo>
                  <a:pt x="65263" y="5000"/>
                </a:lnTo>
                <a:lnTo>
                  <a:pt x="67368" y="5000"/>
                </a:lnTo>
                <a:lnTo>
                  <a:pt x="67368" y="5000"/>
                </a:lnTo>
                <a:lnTo>
                  <a:pt x="67368" y="5000"/>
                </a:lnTo>
                <a:lnTo>
                  <a:pt x="67368" y="5000"/>
                </a:lnTo>
                <a:lnTo>
                  <a:pt x="67368" y="5000"/>
                </a:lnTo>
                <a:lnTo>
                  <a:pt x="69473" y="5000"/>
                </a:lnTo>
                <a:lnTo>
                  <a:pt x="69473" y="5000"/>
                </a:lnTo>
                <a:lnTo>
                  <a:pt x="69473" y="5000"/>
                </a:lnTo>
                <a:lnTo>
                  <a:pt x="69473" y="2500"/>
                </a:lnTo>
                <a:lnTo>
                  <a:pt x="69473" y="2500"/>
                </a:lnTo>
                <a:lnTo>
                  <a:pt x="69473" y="2500"/>
                </a:lnTo>
                <a:lnTo>
                  <a:pt x="71578" y="2500"/>
                </a:lnTo>
                <a:lnTo>
                  <a:pt x="71578" y="2500"/>
                </a:lnTo>
                <a:lnTo>
                  <a:pt x="71578" y="2500"/>
                </a:lnTo>
                <a:lnTo>
                  <a:pt x="71578" y="0"/>
                </a:lnTo>
                <a:lnTo>
                  <a:pt x="71578" y="0"/>
                </a:lnTo>
                <a:lnTo>
                  <a:pt x="71578" y="0"/>
                </a:lnTo>
                <a:lnTo>
                  <a:pt x="71578" y="0"/>
                </a:lnTo>
                <a:lnTo>
                  <a:pt x="73684" y="0"/>
                </a:lnTo>
                <a:lnTo>
                  <a:pt x="73684" y="0"/>
                </a:lnTo>
                <a:lnTo>
                  <a:pt x="73684" y="0"/>
                </a:lnTo>
                <a:lnTo>
                  <a:pt x="73684" y="0"/>
                </a:lnTo>
                <a:lnTo>
                  <a:pt x="76842" y="0"/>
                </a:lnTo>
                <a:lnTo>
                  <a:pt x="76842" y="0"/>
                </a:lnTo>
                <a:lnTo>
                  <a:pt x="76842" y="0"/>
                </a:lnTo>
                <a:lnTo>
                  <a:pt x="76842" y="0"/>
                </a:lnTo>
                <a:lnTo>
                  <a:pt x="78947" y="0"/>
                </a:lnTo>
                <a:lnTo>
                  <a:pt x="78947" y="2500"/>
                </a:lnTo>
                <a:lnTo>
                  <a:pt x="78947" y="2500"/>
                </a:lnTo>
                <a:lnTo>
                  <a:pt x="78947" y="0"/>
                </a:lnTo>
                <a:lnTo>
                  <a:pt x="78947" y="0"/>
                </a:lnTo>
                <a:lnTo>
                  <a:pt x="78947" y="0"/>
                </a:lnTo>
                <a:lnTo>
                  <a:pt x="78947" y="0"/>
                </a:lnTo>
                <a:lnTo>
                  <a:pt x="81052" y="0"/>
                </a:lnTo>
                <a:lnTo>
                  <a:pt x="81052" y="0"/>
                </a:lnTo>
                <a:lnTo>
                  <a:pt x="81052" y="0"/>
                </a:lnTo>
                <a:lnTo>
                  <a:pt x="81052" y="0"/>
                </a:lnTo>
                <a:lnTo>
                  <a:pt x="81052" y="0"/>
                </a:lnTo>
                <a:lnTo>
                  <a:pt x="83157" y="0"/>
                </a:lnTo>
                <a:lnTo>
                  <a:pt x="83157" y="2500"/>
                </a:lnTo>
                <a:lnTo>
                  <a:pt x="83157" y="2500"/>
                </a:lnTo>
                <a:lnTo>
                  <a:pt x="83157" y="2500"/>
                </a:lnTo>
                <a:lnTo>
                  <a:pt x="85263" y="2500"/>
                </a:lnTo>
                <a:lnTo>
                  <a:pt x="85263" y="2500"/>
                </a:lnTo>
                <a:lnTo>
                  <a:pt x="85263" y="2500"/>
                </a:lnTo>
                <a:lnTo>
                  <a:pt x="85263" y="2500"/>
                </a:lnTo>
                <a:lnTo>
                  <a:pt x="85263" y="2500"/>
                </a:lnTo>
                <a:lnTo>
                  <a:pt x="85263" y="2500"/>
                </a:lnTo>
                <a:lnTo>
                  <a:pt x="88421" y="2500"/>
                </a:lnTo>
                <a:lnTo>
                  <a:pt x="88421" y="2500"/>
                </a:lnTo>
                <a:lnTo>
                  <a:pt x="88421" y="2500"/>
                </a:lnTo>
                <a:lnTo>
                  <a:pt x="88421" y="2500"/>
                </a:lnTo>
                <a:lnTo>
                  <a:pt x="88421" y="5000"/>
                </a:lnTo>
                <a:lnTo>
                  <a:pt x="88421" y="5000"/>
                </a:lnTo>
                <a:lnTo>
                  <a:pt x="88421" y="5000"/>
                </a:lnTo>
                <a:lnTo>
                  <a:pt x="88421" y="5000"/>
                </a:lnTo>
                <a:lnTo>
                  <a:pt x="88421" y="7500"/>
                </a:lnTo>
                <a:lnTo>
                  <a:pt x="88421" y="7500"/>
                </a:lnTo>
                <a:lnTo>
                  <a:pt x="88421" y="7500"/>
                </a:lnTo>
                <a:lnTo>
                  <a:pt x="88421" y="10000"/>
                </a:lnTo>
                <a:lnTo>
                  <a:pt x="85263" y="10000"/>
                </a:lnTo>
                <a:lnTo>
                  <a:pt x="85263" y="10000"/>
                </a:lnTo>
                <a:lnTo>
                  <a:pt x="85263" y="10000"/>
                </a:lnTo>
                <a:lnTo>
                  <a:pt x="85263" y="13750"/>
                </a:lnTo>
                <a:lnTo>
                  <a:pt x="88421" y="13750"/>
                </a:lnTo>
                <a:lnTo>
                  <a:pt x="88421" y="13750"/>
                </a:lnTo>
                <a:lnTo>
                  <a:pt x="88421" y="13750"/>
                </a:lnTo>
                <a:lnTo>
                  <a:pt x="88421" y="13750"/>
                </a:lnTo>
                <a:lnTo>
                  <a:pt x="88421" y="13750"/>
                </a:lnTo>
                <a:lnTo>
                  <a:pt x="88421" y="13750"/>
                </a:lnTo>
                <a:lnTo>
                  <a:pt x="88421" y="13750"/>
                </a:lnTo>
                <a:lnTo>
                  <a:pt x="88421" y="16250"/>
                </a:lnTo>
                <a:lnTo>
                  <a:pt x="90526" y="16250"/>
                </a:lnTo>
                <a:lnTo>
                  <a:pt x="90526" y="16250"/>
                </a:lnTo>
                <a:lnTo>
                  <a:pt x="90526" y="16250"/>
                </a:lnTo>
                <a:lnTo>
                  <a:pt x="90526" y="18750"/>
                </a:lnTo>
                <a:lnTo>
                  <a:pt x="90526" y="18750"/>
                </a:lnTo>
                <a:lnTo>
                  <a:pt x="90526" y="18750"/>
                </a:lnTo>
                <a:lnTo>
                  <a:pt x="90526" y="21250"/>
                </a:lnTo>
                <a:lnTo>
                  <a:pt x="90526" y="21250"/>
                </a:lnTo>
                <a:lnTo>
                  <a:pt x="90526" y="21250"/>
                </a:lnTo>
                <a:lnTo>
                  <a:pt x="90526" y="21250"/>
                </a:lnTo>
                <a:lnTo>
                  <a:pt x="90526" y="21250"/>
                </a:lnTo>
                <a:lnTo>
                  <a:pt x="90526" y="23750"/>
                </a:lnTo>
                <a:lnTo>
                  <a:pt x="90526" y="23750"/>
                </a:lnTo>
                <a:lnTo>
                  <a:pt x="92631" y="23750"/>
                </a:lnTo>
                <a:lnTo>
                  <a:pt x="92631" y="23750"/>
                </a:lnTo>
                <a:lnTo>
                  <a:pt x="92631" y="23750"/>
                </a:lnTo>
                <a:lnTo>
                  <a:pt x="92631" y="27500"/>
                </a:lnTo>
                <a:lnTo>
                  <a:pt x="92631" y="27500"/>
                </a:lnTo>
                <a:lnTo>
                  <a:pt x="92631" y="27500"/>
                </a:lnTo>
                <a:lnTo>
                  <a:pt x="92631" y="27500"/>
                </a:lnTo>
                <a:lnTo>
                  <a:pt x="92631" y="27500"/>
                </a:lnTo>
                <a:lnTo>
                  <a:pt x="92631" y="30000"/>
                </a:lnTo>
                <a:lnTo>
                  <a:pt x="94736" y="30000"/>
                </a:lnTo>
                <a:lnTo>
                  <a:pt x="94736" y="30000"/>
                </a:lnTo>
                <a:lnTo>
                  <a:pt x="94736" y="30000"/>
                </a:lnTo>
                <a:lnTo>
                  <a:pt x="96842" y="30000"/>
                </a:lnTo>
                <a:lnTo>
                  <a:pt x="96842" y="30000"/>
                </a:lnTo>
                <a:lnTo>
                  <a:pt x="96842" y="30000"/>
                </a:lnTo>
                <a:lnTo>
                  <a:pt x="96842" y="30000"/>
                </a:lnTo>
                <a:lnTo>
                  <a:pt x="96842" y="30000"/>
                </a:lnTo>
                <a:lnTo>
                  <a:pt x="96842" y="30000"/>
                </a:lnTo>
                <a:lnTo>
                  <a:pt x="96842" y="32500"/>
                </a:lnTo>
                <a:lnTo>
                  <a:pt x="98947" y="32500"/>
                </a:lnTo>
                <a:lnTo>
                  <a:pt x="98947" y="32500"/>
                </a:lnTo>
                <a:lnTo>
                  <a:pt x="98947" y="32500"/>
                </a:lnTo>
                <a:lnTo>
                  <a:pt x="98947" y="32500"/>
                </a:lnTo>
                <a:lnTo>
                  <a:pt x="98947" y="32500"/>
                </a:lnTo>
                <a:lnTo>
                  <a:pt x="98947" y="35000"/>
                </a:lnTo>
                <a:lnTo>
                  <a:pt x="98947" y="35000"/>
                </a:lnTo>
                <a:lnTo>
                  <a:pt x="98947" y="35000"/>
                </a:lnTo>
                <a:lnTo>
                  <a:pt x="102105" y="35000"/>
                </a:lnTo>
                <a:lnTo>
                  <a:pt x="102105" y="35000"/>
                </a:lnTo>
                <a:lnTo>
                  <a:pt x="102105" y="35000"/>
                </a:lnTo>
                <a:lnTo>
                  <a:pt x="102105" y="35000"/>
                </a:lnTo>
                <a:lnTo>
                  <a:pt x="104210" y="35000"/>
                </a:lnTo>
                <a:lnTo>
                  <a:pt x="104210" y="37500"/>
                </a:lnTo>
                <a:lnTo>
                  <a:pt x="102105" y="37500"/>
                </a:lnTo>
                <a:lnTo>
                  <a:pt x="102105" y="37500"/>
                </a:lnTo>
                <a:lnTo>
                  <a:pt x="102105" y="37500"/>
                </a:lnTo>
                <a:lnTo>
                  <a:pt x="98947" y="37500"/>
                </a:lnTo>
                <a:lnTo>
                  <a:pt x="98947" y="37500"/>
                </a:lnTo>
                <a:lnTo>
                  <a:pt x="98947" y="35000"/>
                </a:lnTo>
                <a:lnTo>
                  <a:pt x="98947" y="35000"/>
                </a:lnTo>
                <a:lnTo>
                  <a:pt x="98947" y="37500"/>
                </a:lnTo>
                <a:lnTo>
                  <a:pt x="98947" y="37500"/>
                </a:lnTo>
                <a:lnTo>
                  <a:pt x="98947" y="37500"/>
                </a:lnTo>
                <a:lnTo>
                  <a:pt x="98947" y="41250"/>
                </a:lnTo>
                <a:lnTo>
                  <a:pt x="98947" y="41250"/>
                </a:lnTo>
                <a:lnTo>
                  <a:pt x="98947" y="41250"/>
                </a:lnTo>
                <a:lnTo>
                  <a:pt x="98947" y="43750"/>
                </a:lnTo>
                <a:lnTo>
                  <a:pt x="98947" y="43750"/>
                </a:lnTo>
                <a:lnTo>
                  <a:pt x="98947" y="43750"/>
                </a:lnTo>
                <a:lnTo>
                  <a:pt x="98947" y="43750"/>
                </a:lnTo>
                <a:lnTo>
                  <a:pt x="98947" y="43750"/>
                </a:lnTo>
                <a:lnTo>
                  <a:pt x="102105" y="43750"/>
                </a:lnTo>
                <a:lnTo>
                  <a:pt x="102105" y="43750"/>
                </a:lnTo>
                <a:lnTo>
                  <a:pt x="102105" y="43750"/>
                </a:lnTo>
                <a:lnTo>
                  <a:pt x="102105" y="43750"/>
                </a:lnTo>
                <a:lnTo>
                  <a:pt x="102105" y="46250"/>
                </a:lnTo>
                <a:lnTo>
                  <a:pt x="104210" y="46250"/>
                </a:lnTo>
                <a:lnTo>
                  <a:pt x="104210" y="46250"/>
                </a:lnTo>
                <a:lnTo>
                  <a:pt x="104210" y="46250"/>
                </a:lnTo>
                <a:lnTo>
                  <a:pt x="104210" y="46250"/>
                </a:lnTo>
                <a:lnTo>
                  <a:pt x="104210" y="46250"/>
                </a:lnTo>
                <a:lnTo>
                  <a:pt x="104210" y="48750"/>
                </a:lnTo>
                <a:lnTo>
                  <a:pt x="104210" y="48750"/>
                </a:lnTo>
                <a:lnTo>
                  <a:pt x="106315" y="48750"/>
                </a:lnTo>
                <a:lnTo>
                  <a:pt x="106315" y="48750"/>
                </a:lnTo>
                <a:lnTo>
                  <a:pt x="106315" y="48750"/>
                </a:lnTo>
                <a:lnTo>
                  <a:pt x="106315" y="48750"/>
                </a:lnTo>
                <a:lnTo>
                  <a:pt x="106315" y="48750"/>
                </a:lnTo>
                <a:lnTo>
                  <a:pt x="106315" y="51250"/>
                </a:lnTo>
                <a:lnTo>
                  <a:pt x="106315" y="51250"/>
                </a:lnTo>
                <a:lnTo>
                  <a:pt x="106315" y="51250"/>
                </a:lnTo>
                <a:lnTo>
                  <a:pt x="108421" y="51250"/>
                </a:lnTo>
                <a:lnTo>
                  <a:pt x="108421" y="51250"/>
                </a:lnTo>
                <a:lnTo>
                  <a:pt x="108421" y="51250"/>
                </a:lnTo>
                <a:lnTo>
                  <a:pt x="110526" y="51250"/>
                </a:lnTo>
                <a:lnTo>
                  <a:pt x="110526" y="51250"/>
                </a:lnTo>
                <a:lnTo>
                  <a:pt x="110526" y="51250"/>
                </a:lnTo>
                <a:lnTo>
                  <a:pt x="110526" y="51250"/>
                </a:lnTo>
                <a:lnTo>
                  <a:pt x="113684" y="51250"/>
                </a:lnTo>
                <a:lnTo>
                  <a:pt x="113684" y="51250"/>
                </a:lnTo>
                <a:lnTo>
                  <a:pt x="113684" y="51250"/>
                </a:lnTo>
                <a:lnTo>
                  <a:pt x="113684" y="48750"/>
                </a:lnTo>
                <a:lnTo>
                  <a:pt x="113684" y="48750"/>
                </a:lnTo>
                <a:lnTo>
                  <a:pt x="113684" y="48750"/>
                </a:lnTo>
                <a:lnTo>
                  <a:pt x="115789" y="48750"/>
                </a:lnTo>
                <a:lnTo>
                  <a:pt x="115789" y="48750"/>
                </a:lnTo>
                <a:lnTo>
                  <a:pt x="115789" y="48750"/>
                </a:lnTo>
                <a:lnTo>
                  <a:pt x="115789" y="51250"/>
                </a:lnTo>
                <a:lnTo>
                  <a:pt x="117894" y="51250"/>
                </a:lnTo>
                <a:lnTo>
                  <a:pt x="117894" y="51250"/>
                </a:lnTo>
                <a:lnTo>
                  <a:pt x="117894" y="51250"/>
                </a:lnTo>
                <a:lnTo>
                  <a:pt x="117894" y="51250"/>
                </a:lnTo>
                <a:lnTo>
                  <a:pt x="117894" y="55000"/>
                </a:lnTo>
                <a:lnTo>
                  <a:pt x="117894" y="55000"/>
                </a:lnTo>
                <a:lnTo>
                  <a:pt x="117894" y="55000"/>
                </a:lnTo>
                <a:lnTo>
                  <a:pt x="117894" y="55000"/>
                </a:lnTo>
                <a:lnTo>
                  <a:pt x="117894" y="57500"/>
                </a:lnTo>
                <a:lnTo>
                  <a:pt x="117894" y="57500"/>
                </a:lnTo>
                <a:lnTo>
                  <a:pt x="117894" y="57500"/>
                </a:lnTo>
                <a:lnTo>
                  <a:pt x="115789" y="57500"/>
                </a:lnTo>
                <a:lnTo>
                  <a:pt x="115789" y="57500"/>
                </a:lnTo>
                <a:lnTo>
                  <a:pt x="115789" y="57500"/>
                </a:lnTo>
                <a:lnTo>
                  <a:pt x="115789" y="57500"/>
                </a:lnTo>
                <a:lnTo>
                  <a:pt x="115789" y="60000"/>
                </a:lnTo>
                <a:lnTo>
                  <a:pt x="115789" y="60000"/>
                </a:lnTo>
                <a:lnTo>
                  <a:pt x="115789" y="60000"/>
                </a:lnTo>
                <a:lnTo>
                  <a:pt x="117894" y="60000"/>
                </a:lnTo>
                <a:lnTo>
                  <a:pt x="117894" y="60000"/>
                </a:lnTo>
                <a:lnTo>
                  <a:pt x="117894" y="62500"/>
                </a:lnTo>
                <a:lnTo>
                  <a:pt x="117894" y="62500"/>
                </a:lnTo>
                <a:lnTo>
                  <a:pt x="117894" y="62500"/>
                </a:lnTo>
                <a:lnTo>
                  <a:pt x="117894" y="62500"/>
                </a:lnTo>
                <a:lnTo>
                  <a:pt x="117894" y="62500"/>
                </a:lnTo>
                <a:lnTo>
                  <a:pt x="117894" y="62500"/>
                </a:lnTo>
                <a:lnTo>
                  <a:pt x="117894" y="65000"/>
                </a:lnTo>
                <a:lnTo>
                  <a:pt x="119999" y="65000"/>
                </a:lnTo>
                <a:lnTo>
                  <a:pt x="119999" y="65000"/>
                </a:lnTo>
                <a:lnTo>
                  <a:pt x="119999" y="65000"/>
                </a:lnTo>
                <a:lnTo>
                  <a:pt x="119999" y="65000"/>
                </a:lnTo>
                <a:lnTo>
                  <a:pt x="119999" y="68750"/>
                </a:lnTo>
                <a:lnTo>
                  <a:pt x="119999" y="68750"/>
                </a:lnTo>
                <a:lnTo>
                  <a:pt x="119999" y="68750"/>
                </a:lnTo>
                <a:lnTo>
                  <a:pt x="119999" y="68750"/>
                </a:lnTo>
                <a:lnTo>
                  <a:pt x="119999" y="68750"/>
                </a:lnTo>
                <a:lnTo>
                  <a:pt x="119999" y="71250"/>
                </a:lnTo>
                <a:lnTo>
                  <a:pt x="119999" y="71250"/>
                </a:lnTo>
                <a:lnTo>
                  <a:pt x="119999" y="71250"/>
                </a:lnTo>
                <a:lnTo>
                  <a:pt x="117894" y="71250"/>
                </a:lnTo>
                <a:lnTo>
                  <a:pt x="117894" y="71250"/>
                </a:lnTo>
                <a:lnTo>
                  <a:pt x="117894" y="71250"/>
                </a:lnTo>
                <a:lnTo>
                  <a:pt x="117894" y="71250"/>
                </a:lnTo>
                <a:lnTo>
                  <a:pt x="117894" y="73750"/>
                </a:lnTo>
                <a:lnTo>
                  <a:pt x="117894" y="73750"/>
                </a:lnTo>
                <a:lnTo>
                  <a:pt x="117894" y="73750"/>
                </a:lnTo>
                <a:lnTo>
                  <a:pt x="117894" y="73750"/>
                </a:lnTo>
                <a:lnTo>
                  <a:pt x="117894" y="73750"/>
                </a:lnTo>
                <a:lnTo>
                  <a:pt x="115789" y="73750"/>
                </a:lnTo>
                <a:lnTo>
                  <a:pt x="115789" y="76250"/>
                </a:lnTo>
                <a:lnTo>
                  <a:pt x="115789" y="76250"/>
                </a:lnTo>
                <a:lnTo>
                  <a:pt x="115789" y="76250"/>
                </a:lnTo>
                <a:lnTo>
                  <a:pt x="115789" y="76250"/>
                </a:lnTo>
                <a:lnTo>
                  <a:pt x="115789" y="76250"/>
                </a:lnTo>
                <a:lnTo>
                  <a:pt x="113684" y="76250"/>
                </a:lnTo>
                <a:lnTo>
                  <a:pt x="113684" y="76250"/>
                </a:lnTo>
                <a:lnTo>
                  <a:pt x="113684" y="76250"/>
                </a:lnTo>
                <a:lnTo>
                  <a:pt x="113684" y="76250"/>
                </a:lnTo>
                <a:lnTo>
                  <a:pt x="113684" y="76250"/>
                </a:lnTo>
                <a:lnTo>
                  <a:pt x="110526" y="76250"/>
                </a:lnTo>
                <a:lnTo>
                  <a:pt x="110526" y="76250"/>
                </a:lnTo>
                <a:lnTo>
                  <a:pt x="110526" y="76250"/>
                </a:lnTo>
                <a:lnTo>
                  <a:pt x="110526" y="76250"/>
                </a:lnTo>
                <a:lnTo>
                  <a:pt x="110526" y="76250"/>
                </a:lnTo>
                <a:lnTo>
                  <a:pt x="108421" y="76250"/>
                </a:lnTo>
                <a:lnTo>
                  <a:pt x="108421" y="76250"/>
                </a:lnTo>
                <a:lnTo>
                  <a:pt x="108421" y="76250"/>
                </a:lnTo>
                <a:lnTo>
                  <a:pt x="108421" y="76250"/>
                </a:lnTo>
                <a:lnTo>
                  <a:pt x="106315" y="76250"/>
                </a:lnTo>
                <a:lnTo>
                  <a:pt x="106315" y="76250"/>
                </a:lnTo>
                <a:lnTo>
                  <a:pt x="106315" y="76250"/>
                </a:lnTo>
                <a:lnTo>
                  <a:pt x="106315" y="76250"/>
                </a:lnTo>
                <a:lnTo>
                  <a:pt x="104210" y="76250"/>
                </a:lnTo>
                <a:lnTo>
                  <a:pt x="104210" y="76250"/>
                </a:lnTo>
                <a:lnTo>
                  <a:pt x="104210" y="78750"/>
                </a:lnTo>
                <a:lnTo>
                  <a:pt x="104210" y="78750"/>
                </a:lnTo>
                <a:lnTo>
                  <a:pt x="104210" y="78750"/>
                </a:lnTo>
                <a:lnTo>
                  <a:pt x="104210" y="78750"/>
                </a:lnTo>
                <a:lnTo>
                  <a:pt x="104210" y="78750"/>
                </a:lnTo>
                <a:lnTo>
                  <a:pt x="104210" y="78750"/>
                </a:lnTo>
                <a:lnTo>
                  <a:pt x="104210" y="82500"/>
                </a:lnTo>
                <a:lnTo>
                  <a:pt x="102105" y="82500"/>
                </a:lnTo>
                <a:lnTo>
                  <a:pt x="102105" y="82500"/>
                </a:lnTo>
                <a:lnTo>
                  <a:pt x="102105" y="82500"/>
                </a:lnTo>
                <a:lnTo>
                  <a:pt x="102105" y="82500"/>
                </a:lnTo>
                <a:lnTo>
                  <a:pt x="102105" y="82500"/>
                </a:lnTo>
                <a:lnTo>
                  <a:pt x="102105" y="82500"/>
                </a:lnTo>
                <a:lnTo>
                  <a:pt x="102105" y="82500"/>
                </a:lnTo>
                <a:lnTo>
                  <a:pt x="98947" y="82500"/>
                </a:lnTo>
                <a:lnTo>
                  <a:pt x="98947" y="85000"/>
                </a:lnTo>
                <a:lnTo>
                  <a:pt x="98947" y="85000"/>
                </a:lnTo>
                <a:lnTo>
                  <a:pt x="98947" y="85000"/>
                </a:lnTo>
                <a:lnTo>
                  <a:pt x="98947" y="85000"/>
                </a:lnTo>
                <a:lnTo>
                  <a:pt x="98947" y="85000"/>
                </a:lnTo>
                <a:lnTo>
                  <a:pt x="98947" y="85000"/>
                </a:lnTo>
                <a:lnTo>
                  <a:pt x="98947" y="85000"/>
                </a:lnTo>
                <a:lnTo>
                  <a:pt x="98947" y="85000"/>
                </a:lnTo>
                <a:lnTo>
                  <a:pt x="96842" y="85000"/>
                </a:lnTo>
                <a:lnTo>
                  <a:pt x="96842" y="87500"/>
                </a:lnTo>
                <a:lnTo>
                  <a:pt x="96842" y="87500"/>
                </a:lnTo>
                <a:lnTo>
                  <a:pt x="96842" y="87500"/>
                </a:lnTo>
                <a:lnTo>
                  <a:pt x="96842" y="87500"/>
                </a:lnTo>
                <a:lnTo>
                  <a:pt x="94736" y="87500"/>
                </a:lnTo>
                <a:lnTo>
                  <a:pt x="94736" y="87500"/>
                </a:lnTo>
                <a:lnTo>
                  <a:pt x="94736" y="87500"/>
                </a:lnTo>
                <a:lnTo>
                  <a:pt x="92631" y="87500"/>
                </a:lnTo>
                <a:lnTo>
                  <a:pt x="92631" y="87500"/>
                </a:lnTo>
                <a:lnTo>
                  <a:pt x="92631" y="87500"/>
                </a:lnTo>
                <a:lnTo>
                  <a:pt x="92631" y="87500"/>
                </a:lnTo>
                <a:lnTo>
                  <a:pt x="92631" y="87500"/>
                </a:lnTo>
                <a:lnTo>
                  <a:pt x="92631" y="87500"/>
                </a:lnTo>
                <a:lnTo>
                  <a:pt x="90526" y="87500"/>
                </a:lnTo>
                <a:lnTo>
                  <a:pt x="90526" y="85000"/>
                </a:lnTo>
                <a:lnTo>
                  <a:pt x="90526" y="85000"/>
                </a:lnTo>
                <a:lnTo>
                  <a:pt x="90526" y="85000"/>
                </a:lnTo>
                <a:lnTo>
                  <a:pt x="88421" y="85000"/>
                </a:lnTo>
                <a:lnTo>
                  <a:pt x="88421" y="85000"/>
                </a:lnTo>
                <a:lnTo>
                  <a:pt x="88421" y="85000"/>
                </a:lnTo>
                <a:lnTo>
                  <a:pt x="88421" y="85000"/>
                </a:lnTo>
                <a:lnTo>
                  <a:pt x="88421" y="85000"/>
                </a:lnTo>
                <a:lnTo>
                  <a:pt x="85263" y="85000"/>
                </a:lnTo>
                <a:lnTo>
                  <a:pt x="85263" y="85000"/>
                </a:lnTo>
                <a:lnTo>
                  <a:pt x="85263" y="85000"/>
                </a:lnTo>
                <a:lnTo>
                  <a:pt x="85263" y="85000"/>
                </a:lnTo>
                <a:lnTo>
                  <a:pt x="83157" y="85000"/>
                </a:lnTo>
                <a:lnTo>
                  <a:pt x="83157" y="85000"/>
                </a:lnTo>
                <a:lnTo>
                  <a:pt x="83157" y="85000"/>
                </a:lnTo>
                <a:lnTo>
                  <a:pt x="83157" y="85000"/>
                </a:lnTo>
                <a:lnTo>
                  <a:pt x="81052" y="85000"/>
                </a:lnTo>
                <a:lnTo>
                  <a:pt x="81052" y="85000"/>
                </a:lnTo>
                <a:lnTo>
                  <a:pt x="81052" y="82500"/>
                </a:lnTo>
                <a:lnTo>
                  <a:pt x="81052" y="82500"/>
                </a:lnTo>
                <a:lnTo>
                  <a:pt x="81052" y="82500"/>
                </a:lnTo>
                <a:lnTo>
                  <a:pt x="78947" y="82500"/>
                </a:lnTo>
                <a:lnTo>
                  <a:pt x="78947" y="85000"/>
                </a:lnTo>
                <a:lnTo>
                  <a:pt x="78947" y="85000"/>
                </a:lnTo>
                <a:lnTo>
                  <a:pt x="78947" y="85000"/>
                </a:lnTo>
                <a:lnTo>
                  <a:pt x="78947" y="85000"/>
                </a:lnTo>
                <a:lnTo>
                  <a:pt x="78947" y="85000"/>
                </a:lnTo>
                <a:lnTo>
                  <a:pt x="78947" y="85000"/>
                </a:lnTo>
                <a:lnTo>
                  <a:pt x="78947" y="85000"/>
                </a:lnTo>
                <a:lnTo>
                  <a:pt x="76842" y="85000"/>
                </a:lnTo>
                <a:lnTo>
                  <a:pt x="76842" y="85000"/>
                </a:lnTo>
                <a:lnTo>
                  <a:pt x="76842" y="87500"/>
                </a:lnTo>
                <a:lnTo>
                  <a:pt x="76842" y="87500"/>
                </a:lnTo>
                <a:lnTo>
                  <a:pt x="76842" y="87500"/>
                </a:lnTo>
                <a:lnTo>
                  <a:pt x="76842" y="87500"/>
                </a:lnTo>
                <a:lnTo>
                  <a:pt x="73684" y="87500"/>
                </a:lnTo>
                <a:lnTo>
                  <a:pt x="73684" y="87500"/>
                </a:lnTo>
                <a:lnTo>
                  <a:pt x="73684" y="87500"/>
                </a:lnTo>
                <a:lnTo>
                  <a:pt x="73684" y="87500"/>
                </a:lnTo>
                <a:lnTo>
                  <a:pt x="73684" y="87500"/>
                </a:lnTo>
                <a:lnTo>
                  <a:pt x="73684" y="87500"/>
                </a:lnTo>
                <a:lnTo>
                  <a:pt x="73684" y="87500"/>
                </a:lnTo>
                <a:lnTo>
                  <a:pt x="71578" y="87500"/>
                </a:lnTo>
                <a:lnTo>
                  <a:pt x="71578" y="87500"/>
                </a:lnTo>
                <a:lnTo>
                  <a:pt x="71578" y="87500"/>
                </a:lnTo>
                <a:lnTo>
                  <a:pt x="71578" y="87500"/>
                </a:lnTo>
                <a:lnTo>
                  <a:pt x="71578" y="87500"/>
                </a:lnTo>
                <a:lnTo>
                  <a:pt x="69473" y="87500"/>
                </a:lnTo>
                <a:lnTo>
                  <a:pt x="69473" y="87500"/>
                </a:lnTo>
                <a:lnTo>
                  <a:pt x="69473" y="87500"/>
                </a:lnTo>
                <a:lnTo>
                  <a:pt x="69473" y="87500"/>
                </a:lnTo>
                <a:lnTo>
                  <a:pt x="67368" y="87500"/>
                </a:lnTo>
                <a:lnTo>
                  <a:pt x="67368" y="87500"/>
                </a:lnTo>
                <a:lnTo>
                  <a:pt x="67368" y="87500"/>
                </a:lnTo>
                <a:lnTo>
                  <a:pt x="67368" y="87500"/>
                </a:lnTo>
                <a:lnTo>
                  <a:pt x="65263" y="87500"/>
                </a:lnTo>
                <a:lnTo>
                  <a:pt x="65263" y="87500"/>
                </a:lnTo>
                <a:lnTo>
                  <a:pt x="65263" y="87500"/>
                </a:lnTo>
                <a:lnTo>
                  <a:pt x="65263" y="87500"/>
                </a:lnTo>
                <a:lnTo>
                  <a:pt x="62105" y="87500"/>
                </a:lnTo>
                <a:lnTo>
                  <a:pt x="62105" y="87500"/>
                </a:lnTo>
                <a:lnTo>
                  <a:pt x="62105" y="87500"/>
                </a:lnTo>
                <a:lnTo>
                  <a:pt x="59999" y="87500"/>
                </a:lnTo>
                <a:lnTo>
                  <a:pt x="59999" y="87500"/>
                </a:lnTo>
                <a:lnTo>
                  <a:pt x="59999" y="87500"/>
                </a:lnTo>
                <a:lnTo>
                  <a:pt x="59999" y="87500"/>
                </a:lnTo>
                <a:lnTo>
                  <a:pt x="57894" y="87500"/>
                </a:lnTo>
                <a:lnTo>
                  <a:pt x="57894" y="87500"/>
                </a:lnTo>
                <a:lnTo>
                  <a:pt x="57894" y="87500"/>
                </a:lnTo>
                <a:lnTo>
                  <a:pt x="57894" y="87500"/>
                </a:lnTo>
                <a:lnTo>
                  <a:pt x="57894" y="87500"/>
                </a:lnTo>
                <a:lnTo>
                  <a:pt x="57894" y="87500"/>
                </a:lnTo>
                <a:lnTo>
                  <a:pt x="55789" y="87500"/>
                </a:lnTo>
                <a:lnTo>
                  <a:pt x="55789" y="87500"/>
                </a:lnTo>
                <a:lnTo>
                  <a:pt x="55789" y="87500"/>
                </a:lnTo>
                <a:lnTo>
                  <a:pt x="53684" y="87500"/>
                </a:lnTo>
                <a:lnTo>
                  <a:pt x="53684" y="87500"/>
                </a:lnTo>
                <a:lnTo>
                  <a:pt x="53684" y="87500"/>
                </a:lnTo>
                <a:lnTo>
                  <a:pt x="53684" y="87500"/>
                </a:lnTo>
                <a:lnTo>
                  <a:pt x="53684" y="87500"/>
                </a:lnTo>
                <a:lnTo>
                  <a:pt x="50526" y="87500"/>
                </a:lnTo>
                <a:lnTo>
                  <a:pt x="50526" y="87500"/>
                </a:lnTo>
                <a:lnTo>
                  <a:pt x="50526" y="87500"/>
                </a:lnTo>
                <a:lnTo>
                  <a:pt x="50526" y="87500"/>
                </a:lnTo>
                <a:lnTo>
                  <a:pt x="50526" y="87500"/>
                </a:lnTo>
                <a:lnTo>
                  <a:pt x="48421" y="87500"/>
                </a:lnTo>
                <a:lnTo>
                  <a:pt x="48421" y="87500"/>
                </a:lnTo>
                <a:lnTo>
                  <a:pt x="48421" y="87500"/>
                </a:lnTo>
                <a:lnTo>
                  <a:pt x="46315" y="87500"/>
                </a:lnTo>
                <a:lnTo>
                  <a:pt x="46315" y="87500"/>
                </a:lnTo>
                <a:lnTo>
                  <a:pt x="46315" y="87500"/>
                </a:lnTo>
                <a:lnTo>
                  <a:pt x="46315" y="87500"/>
                </a:lnTo>
                <a:lnTo>
                  <a:pt x="44210" y="87500"/>
                </a:lnTo>
                <a:lnTo>
                  <a:pt x="44210" y="87500"/>
                </a:lnTo>
                <a:lnTo>
                  <a:pt x="44210" y="87500"/>
                </a:lnTo>
                <a:lnTo>
                  <a:pt x="44210" y="87500"/>
                </a:lnTo>
                <a:lnTo>
                  <a:pt x="42105" y="87500"/>
                </a:lnTo>
                <a:lnTo>
                  <a:pt x="42105" y="87500"/>
                </a:lnTo>
                <a:lnTo>
                  <a:pt x="42105" y="87500"/>
                </a:lnTo>
                <a:lnTo>
                  <a:pt x="42105" y="87500"/>
                </a:lnTo>
                <a:lnTo>
                  <a:pt x="42105" y="87500"/>
                </a:lnTo>
                <a:lnTo>
                  <a:pt x="42105" y="90000"/>
                </a:lnTo>
                <a:lnTo>
                  <a:pt x="38947" y="90000"/>
                </a:lnTo>
                <a:lnTo>
                  <a:pt x="38947" y="90000"/>
                </a:lnTo>
                <a:lnTo>
                  <a:pt x="38947" y="90000"/>
                </a:lnTo>
                <a:lnTo>
                  <a:pt x="38947" y="90000"/>
                </a:lnTo>
                <a:lnTo>
                  <a:pt x="38947" y="92500"/>
                </a:lnTo>
                <a:lnTo>
                  <a:pt x="38947" y="92500"/>
                </a:lnTo>
                <a:lnTo>
                  <a:pt x="38947" y="92500"/>
                </a:lnTo>
                <a:lnTo>
                  <a:pt x="38947" y="96250"/>
                </a:lnTo>
                <a:lnTo>
                  <a:pt x="38947" y="96250"/>
                </a:lnTo>
                <a:lnTo>
                  <a:pt x="38947" y="96250"/>
                </a:lnTo>
                <a:lnTo>
                  <a:pt x="38947" y="98750"/>
                </a:lnTo>
                <a:lnTo>
                  <a:pt x="38947" y="98750"/>
                </a:lnTo>
                <a:lnTo>
                  <a:pt x="38947" y="98750"/>
                </a:lnTo>
                <a:lnTo>
                  <a:pt x="42105" y="98750"/>
                </a:lnTo>
                <a:lnTo>
                  <a:pt x="42105" y="98750"/>
                </a:lnTo>
                <a:lnTo>
                  <a:pt x="42105" y="98750"/>
                </a:lnTo>
                <a:lnTo>
                  <a:pt x="42105" y="98750"/>
                </a:lnTo>
                <a:lnTo>
                  <a:pt x="42105" y="98750"/>
                </a:lnTo>
                <a:lnTo>
                  <a:pt x="42105" y="101250"/>
                </a:lnTo>
                <a:lnTo>
                  <a:pt x="42105" y="101250"/>
                </a:lnTo>
                <a:lnTo>
                  <a:pt x="42105" y="101250"/>
                </a:lnTo>
                <a:lnTo>
                  <a:pt x="42105" y="101250"/>
                </a:lnTo>
                <a:lnTo>
                  <a:pt x="42105" y="101250"/>
                </a:lnTo>
                <a:lnTo>
                  <a:pt x="42105" y="103750"/>
                </a:lnTo>
                <a:lnTo>
                  <a:pt x="42105" y="103750"/>
                </a:lnTo>
                <a:lnTo>
                  <a:pt x="42105" y="103750"/>
                </a:lnTo>
                <a:lnTo>
                  <a:pt x="42105" y="103750"/>
                </a:lnTo>
                <a:lnTo>
                  <a:pt x="42105" y="106250"/>
                </a:lnTo>
                <a:lnTo>
                  <a:pt x="42105" y="106250"/>
                </a:lnTo>
                <a:lnTo>
                  <a:pt x="42105" y="106250"/>
                </a:lnTo>
                <a:lnTo>
                  <a:pt x="42105" y="106250"/>
                </a:lnTo>
                <a:lnTo>
                  <a:pt x="42105" y="110000"/>
                </a:lnTo>
                <a:lnTo>
                  <a:pt x="42105" y="110000"/>
                </a:lnTo>
                <a:lnTo>
                  <a:pt x="42105" y="110000"/>
                </a:lnTo>
                <a:lnTo>
                  <a:pt x="42105" y="112500"/>
                </a:lnTo>
                <a:lnTo>
                  <a:pt x="42105" y="112500"/>
                </a:lnTo>
                <a:lnTo>
                  <a:pt x="42105" y="112500"/>
                </a:lnTo>
                <a:lnTo>
                  <a:pt x="42105" y="112500"/>
                </a:lnTo>
                <a:lnTo>
                  <a:pt x="42105" y="115000"/>
                </a:lnTo>
                <a:lnTo>
                  <a:pt x="42105" y="115000"/>
                </a:lnTo>
                <a:lnTo>
                  <a:pt x="42105" y="115000"/>
                </a:lnTo>
                <a:lnTo>
                  <a:pt x="42105" y="115000"/>
                </a:lnTo>
                <a:lnTo>
                  <a:pt x="42105" y="115000"/>
                </a:lnTo>
                <a:lnTo>
                  <a:pt x="42105" y="117500"/>
                </a:lnTo>
                <a:lnTo>
                  <a:pt x="42105" y="117500"/>
                </a:lnTo>
                <a:lnTo>
                  <a:pt x="42105" y="117500"/>
                </a:lnTo>
                <a:lnTo>
                  <a:pt x="44210" y="117500"/>
                </a:lnTo>
                <a:lnTo>
                  <a:pt x="44210" y="117500"/>
                </a:lnTo>
                <a:lnTo>
                  <a:pt x="44210" y="120000"/>
                </a:lnTo>
                <a:lnTo>
                  <a:pt x="42105" y="120000"/>
                </a:lnTo>
                <a:lnTo>
                  <a:pt x="42105" y="120000"/>
                </a:lnTo>
                <a:lnTo>
                  <a:pt x="42105" y="120000"/>
                </a:lnTo>
                <a:lnTo>
                  <a:pt x="42105" y="120000"/>
                </a:lnTo>
                <a:lnTo>
                  <a:pt x="42105" y="120000"/>
                </a:lnTo>
                <a:lnTo>
                  <a:pt x="38947" y="120000"/>
                </a:lnTo>
                <a:lnTo>
                  <a:pt x="38947" y="117500"/>
                </a:lnTo>
                <a:lnTo>
                  <a:pt x="38947" y="117500"/>
                </a:lnTo>
                <a:lnTo>
                  <a:pt x="38947" y="117500"/>
                </a:lnTo>
                <a:lnTo>
                  <a:pt x="38947" y="117500"/>
                </a:lnTo>
                <a:lnTo>
                  <a:pt x="38947" y="117500"/>
                </a:lnTo>
                <a:lnTo>
                  <a:pt x="38947" y="115000"/>
                </a:lnTo>
                <a:lnTo>
                  <a:pt x="38947" y="115000"/>
                </a:lnTo>
                <a:lnTo>
                  <a:pt x="38947" y="115000"/>
                </a:lnTo>
                <a:lnTo>
                  <a:pt x="38947" y="115000"/>
                </a:lnTo>
                <a:lnTo>
                  <a:pt x="38947" y="112500"/>
                </a:lnTo>
                <a:lnTo>
                  <a:pt x="36842" y="112500"/>
                </a:lnTo>
                <a:lnTo>
                  <a:pt x="36842" y="115000"/>
                </a:lnTo>
                <a:lnTo>
                  <a:pt x="36842" y="115000"/>
                </a:lnTo>
                <a:lnTo>
                  <a:pt x="36842" y="112500"/>
                </a:lnTo>
                <a:lnTo>
                  <a:pt x="36842" y="112500"/>
                </a:lnTo>
                <a:lnTo>
                  <a:pt x="36842" y="112500"/>
                </a:lnTo>
                <a:lnTo>
                  <a:pt x="36842" y="112500"/>
                </a:lnTo>
                <a:lnTo>
                  <a:pt x="36842" y="112500"/>
                </a:lnTo>
                <a:lnTo>
                  <a:pt x="36842" y="110000"/>
                </a:lnTo>
                <a:lnTo>
                  <a:pt x="34736" y="110000"/>
                </a:lnTo>
                <a:lnTo>
                  <a:pt x="34736" y="110000"/>
                </a:lnTo>
                <a:lnTo>
                  <a:pt x="34736" y="110000"/>
                </a:lnTo>
                <a:lnTo>
                  <a:pt x="34736" y="110000"/>
                </a:lnTo>
                <a:lnTo>
                  <a:pt x="34736" y="110000"/>
                </a:lnTo>
                <a:lnTo>
                  <a:pt x="32631" y="110000"/>
                </a:lnTo>
                <a:lnTo>
                  <a:pt x="32631" y="110000"/>
                </a:lnTo>
                <a:lnTo>
                  <a:pt x="32631" y="110000"/>
                </a:lnTo>
                <a:lnTo>
                  <a:pt x="32631" y="110000"/>
                </a:lnTo>
                <a:lnTo>
                  <a:pt x="32631" y="110000"/>
                </a:lnTo>
                <a:lnTo>
                  <a:pt x="30526" y="110000"/>
                </a:lnTo>
                <a:lnTo>
                  <a:pt x="30526" y="110000"/>
                </a:lnTo>
                <a:lnTo>
                  <a:pt x="30526" y="110000"/>
                </a:lnTo>
                <a:lnTo>
                  <a:pt x="30526" y="110000"/>
                </a:lnTo>
                <a:lnTo>
                  <a:pt x="30526" y="110000"/>
                </a:lnTo>
                <a:lnTo>
                  <a:pt x="27368" y="110000"/>
                </a:lnTo>
                <a:lnTo>
                  <a:pt x="27368" y="110000"/>
                </a:lnTo>
                <a:lnTo>
                  <a:pt x="27368" y="110000"/>
                </a:lnTo>
                <a:lnTo>
                  <a:pt x="27368" y="110000"/>
                </a:lnTo>
                <a:lnTo>
                  <a:pt x="25263" y="110000"/>
                </a:lnTo>
                <a:lnTo>
                  <a:pt x="25263" y="110000"/>
                </a:lnTo>
                <a:lnTo>
                  <a:pt x="25263" y="110000"/>
                </a:lnTo>
                <a:lnTo>
                  <a:pt x="25263" y="110000"/>
                </a:lnTo>
                <a:lnTo>
                  <a:pt x="25263" y="110000"/>
                </a:lnTo>
                <a:lnTo>
                  <a:pt x="23157" y="110000"/>
                </a:lnTo>
                <a:lnTo>
                  <a:pt x="23157" y="112500"/>
                </a:lnTo>
                <a:lnTo>
                  <a:pt x="23157" y="112500"/>
                </a:lnTo>
                <a:lnTo>
                  <a:pt x="23157" y="112500"/>
                </a:lnTo>
                <a:lnTo>
                  <a:pt x="23157" y="112500"/>
                </a:lnTo>
                <a:lnTo>
                  <a:pt x="23157" y="112500"/>
                </a:lnTo>
                <a:lnTo>
                  <a:pt x="23157" y="112500"/>
                </a:lnTo>
                <a:lnTo>
                  <a:pt x="21052" y="112500"/>
                </a:lnTo>
                <a:lnTo>
                  <a:pt x="21052" y="112500"/>
                </a:lnTo>
                <a:lnTo>
                  <a:pt x="21052" y="112500"/>
                </a:lnTo>
                <a:lnTo>
                  <a:pt x="21052" y="112500"/>
                </a:lnTo>
                <a:lnTo>
                  <a:pt x="21052" y="112500"/>
                </a:lnTo>
                <a:lnTo>
                  <a:pt x="18947" y="112500"/>
                </a:lnTo>
                <a:lnTo>
                  <a:pt x="18947" y="112500"/>
                </a:lnTo>
                <a:lnTo>
                  <a:pt x="18947" y="115000"/>
                </a:lnTo>
                <a:lnTo>
                  <a:pt x="18947" y="115000"/>
                </a:lnTo>
                <a:lnTo>
                  <a:pt x="18947" y="115000"/>
                </a:lnTo>
                <a:lnTo>
                  <a:pt x="18947" y="115000"/>
                </a:lnTo>
                <a:lnTo>
                  <a:pt x="18947" y="115000"/>
                </a:lnTo>
                <a:lnTo>
                  <a:pt x="18947" y="117500"/>
                </a:lnTo>
                <a:lnTo>
                  <a:pt x="15789" y="117500"/>
                </a:lnTo>
                <a:lnTo>
                  <a:pt x="15789" y="115000"/>
                </a:lnTo>
                <a:lnTo>
                  <a:pt x="15789" y="115000"/>
                </a:lnTo>
                <a:lnTo>
                  <a:pt x="15789" y="115000"/>
                </a:lnTo>
                <a:lnTo>
                  <a:pt x="15789" y="115000"/>
                </a:lnTo>
                <a:lnTo>
                  <a:pt x="15789" y="115000"/>
                </a:lnTo>
                <a:lnTo>
                  <a:pt x="15789" y="115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4" name="Shape 264"/>
          <p:cNvSpPr/>
          <p:nvPr/>
        </p:nvSpPr>
        <p:spPr>
          <a:xfrm>
            <a:off x="4294588" y="3943353"/>
            <a:ext cx="135731" cy="152399"/>
          </a:xfrm>
          <a:custGeom>
            <a:avLst/>
            <a:gdLst/>
            <a:ahLst/>
            <a:cxnLst/>
            <a:rect l="0" t="0" r="0" b="0"/>
            <a:pathLst>
              <a:path w="120000" h="120000" extrusionOk="0">
                <a:moveTo>
                  <a:pt x="15789" y="115000"/>
                </a:moveTo>
                <a:lnTo>
                  <a:pt x="13684" y="115000"/>
                </a:lnTo>
                <a:lnTo>
                  <a:pt x="13684" y="115000"/>
                </a:lnTo>
                <a:lnTo>
                  <a:pt x="13684" y="115000"/>
                </a:lnTo>
                <a:lnTo>
                  <a:pt x="13684" y="115000"/>
                </a:lnTo>
                <a:lnTo>
                  <a:pt x="11578" y="115000"/>
                </a:lnTo>
                <a:lnTo>
                  <a:pt x="11578" y="115000"/>
                </a:lnTo>
                <a:lnTo>
                  <a:pt x="11578" y="115000"/>
                </a:lnTo>
                <a:lnTo>
                  <a:pt x="11578" y="112500"/>
                </a:lnTo>
                <a:lnTo>
                  <a:pt x="11578" y="112500"/>
                </a:lnTo>
                <a:lnTo>
                  <a:pt x="11578" y="112500"/>
                </a:lnTo>
                <a:lnTo>
                  <a:pt x="11578" y="112500"/>
                </a:lnTo>
                <a:lnTo>
                  <a:pt x="11578" y="112500"/>
                </a:lnTo>
                <a:lnTo>
                  <a:pt x="11578" y="110000"/>
                </a:lnTo>
                <a:lnTo>
                  <a:pt x="9473" y="110000"/>
                </a:lnTo>
                <a:lnTo>
                  <a:pt x="9473" y="110000"/>
                </a:lnTo>
                <a:lnTo>
                  <a:pt x="9473" y="110000"/>
                </a:lnTo>
                <a:lnTo>
                  <a:pt x="9473" y="110000"/>
                </a:lnTo>
                <a:lnTo>
                  <a:pt x="9473" y="110000"/>
                </a:lnTo>
                <a:lnTo>
                  <a:pt x="9473" y="106250"/>
                </a:lnTo>
                <a:lnTo>
                  <a:pt x="9473" y="106250"/>
                </a:lnTo>
                <a:lnTo>
                  <a:pt x="9473" y="106250"/>
                </a:lnTo>
                <a:lnTo>
                  <a:pt x="9473" y="106250"/>
                </a:lnTo>
                <a:lnTo>
                  <a:pt x="7368" y="106250"/>
                </a:lnTo>
                <a:lnTo>
                  <a:pt x="7368" y="106250"/>
                </a:lnTo>
                <a:lnTo>
                  <a:pt x="7368" y="103750"/>
                </a:lnTo>
                <a:lnTo>
                  <a:pt x="7368" y="103750"/>
                </a:lnTo>
                <a:lnTo>
                  <a:pt x="7368" y="103750"/>
                </a:lnTo>
                <a:lnTo>
                  <a:pt x="7368" y="103750"/>
                </a:lnTo>
                <a:lnTo>
                  <a:pt x="4210" y="103750"/>
                </a:lnTo>
                <a:lnTo>
                  <a:pt x="4210" y="101250"/>
                </a:lnTo>
                <a:lnTo>
                  <a:pt x="4210" y="101250"/>
                </a:lnTo>
                <a:lnTo>
                  <a:pt x="4210" y="101250"/>
                </a:lnTo>
                <a:lnTo>
                  <a:pt x="4210" y="101250"/>
                </a:lnTo>
                <a:lnTo>
                  <a:pt x="4210" y="101250"/>
                </a:lnTo>
                <a:lnTo>
                  <a:pt x="4210" y="101250"/>
                </a:lnTo>
                <a:lnTo>
                  <a:pt x="4210" y="101250"/>
                </a:lnTo>
                <a:lnTo>
                  <a:pt x="2105" y="101250"/>
                </a:lnTo>
                <a:lnTo>
                  <a:pt x="2105" y="101250"/>
                </a:lnTo>
                <a:lnTo>
                  <a:pt x="2105" y="101250"/>
                </a:lnTo>
                <a:lnTo>
                  <a:pt x="2105" y="101250"/>
                </a:lnTo>
                <a:lnTo>
                  <a:pt x="0" y="101250"/>
                </a:lnTo>
                <a:lnTo>
                  <a:pt x="0" y="98750"/>
                </a:lnTo>
                <a:lnTo>
                  <a:pt x="0" y="98750"/>
                </a:lnTo>
                <a:lnTo>
                  <a:pt x="0" y="98750"/>
                </a:lnTo>
                <a:lnTo>
                  <a:pt x="0" y="98750"/>
                </a:lnTo>
                <a:lnTo>
                  <a:pt x="0" y="98750"/>
                </a:lnTo>
                <a:lnTo>
                  <a:pt x="0" y="98750"/>
                </a:lnTo>
                <a:lnTo>
                  <a:pt x="0" y="98750"/>
                </a:lnTo>
                <a:lnTo>
                  <a:pt x="0" y="96250"/>
                </a:lnTo>
                <a:lnTo>
                  <a:pt x="0" y="96250"/>
                </a:lnTo>
                <a:lnTo>
                  <a:pt x="0" y="96250"/>
                </a:lnTo>
                <a:lnTo>
                  <a:pt x="0" y="96250"/>
                </a:lnTo>
                <a:lnTo>
                  <a:pt x="0" y="96250"/>
                </a:lnTo>
                <a:lnTo>
                  <a:pt x="0" y="92500"/>
                </a:lnTo>
                <a:lnTo>
                  <a:pt x="0" y="92500"/>
                </a:lnTo>
                <a:lnTo>
                  <a:pt x="0" y="92500"/>
                </a:lnTo>
                <a:lnTo>
                  <a:pt x="0" y="92500"/>
                </a:lnTo>
                <a:lnTo>
                  <a:pt x="0" y="90000"/>
                </a:lnTo>
                <a:lnTo>
                  <a:pt x="2105" y="90000"/>
                </a:lnTo>
                <a:lnTo>
                  <a:pt x="2105" y="90000"/>
                </a:lnTo>
                <a:lnTo>
                  <a:pt x="2105" y="90000"/>
                </a:lnTo>
                <a:lnTo>
                  <a:pt x="0" y="90000"/>
                </a:lnTo>
                <a:lnTo>
                  <a:pt x="0" y="87500"/>
                </a:lnTo>
                <a:lnTo>
                  <a:pt x="0" y="87500"/>
                </a:lnTo>
                <a:lnTo>
                  <a:pt x="0" y="87500"/>
                </a:lnTo>
                <a:lnTo>
                  <a:pt x="0" y="87500"/>
                </a:lnTo>
                <a:lnTo>
                  <a:pt x="0" y="85000"/>
                </a:lnTo>
                <a:lnTo>
                  <a:pt x="0" y="85000"/>
                </a:lnTo>
                <a:lnTo>
                  <a:pt x="0" y="85000"/>
                </a:lnTo>
                <a:lnTo>
                  <a:pt x="2105" y="85000"/>
                </a:lnTo>
                <a:lnTo>
                  <a:pt x="2105" y="85000"/>
                </a:lnTo>
                <a:lnTo>
                  <a:pt x="2105" y="85000"/>
                </a:lnTo>
                <a:lnTo>
                  <a:pt x="2105" y="85000"/>
                </a:lnTo>
                <a:lnTo>
                  <a:pt x="2105" y="82500"/>
                </a:lnTo>
                <a:lnTo>
                  <a:pt x="2105" y="82500"/>
                </a:lnTo>
                <a:lnTo>
                  <a:pt x="4210" y="82500"/>
                </a:lnTo>
                <a:lnTo>
                  <a:pt x="4210" y="82500"/>
                </a:lnTo>
                <a:lnTo>
                  <a:pt x="4210" y="82500"/>
                </a:lnTo>
                <a:lnTo>
                  <a:pt x="4210" y="78750"/>
                </a:lnTo>
                <a:lnTo>
                  <a:pt x="4210" y="78750"/>
                </a:lnTo>
                <a:lnTo>
                  <a:pt x="4210" y="78750"/>
                </a:lnTo>
                <a:lnTo>
                  <a:pt x="4210" y="78750"/>
                </a:lnTo>
                <a:lnTo>
                  <a:pt x="4210" y="76250"/>
                </a:lnTo>
                <a:lnTo>
                  <a:pt x="4210" y="76250"/>
                </a:lnTo>
                <a:lnTo>
                  <a:pt x="4210" y="76250"/>
                </a:lnTo>
                <a:lnTo>
                  <a:pt x="4210" y="73750"/>
                </a:lnTo>
                <a:lnTo>
                  <a:pt x="4210" y="73750"/>
                </a:lnTo>
                <a:lnTo>
                  <a:pt x="4210" y="73750"/>
                </a:lnTo>
                <a:lnTo>
                  <a:pt x="4210" y="73750"/>
                </a:lnTo>
                <a:lnTo>
                  <a:pt x="4210" y="73750"/>
                </a:lnTo>
                <a:lnTo>
                  <a:pt x="4210" y="71250"/>
                </a:lnTo>
                <a:lnTo>
                  <a:pt x="4210" y="71250"/>
                </a:lnTo>
                <a:lnTo>
                  <a:pt x="4210" y="71250"/>
                </a:lnTo>
                <a:lnTo>
                  <a:pt x="4210" y="71250"/>
                </a:lnTo>
                <a:lnTo>
                  <a:pt x="4210" y="71250"/>
                </a:lnTo>
                <a:lnTo>
                  <a:pt x="4210" y="71250"/>
                </a:lnTo>
                <a:lnTo>
                  <a:pt x="2105" y="71250"/>
                </a:lnTo>
                <a:lnTo>
                  <a:pt x="2105" y="71250"/>
                </a:lnTo>
                <a:lnTo>
                  <a:pt x="2105" y="68750"/>
                </a:lnTo>
                <a:lnTo>
                  <a:pt x="2105" y="68750"/>
                </a:lnTo>
                <a:lnTo>
                  <a:pt x="4210" y="68750"/>
                </a:lnTo>
                <a:lnTo>
                  <a:pt x="4210" y="68750"/>
                </a:lnTo>
                <a:lnTo>
                  <a:pt x="4210" y="68750"/>
                </a:lnTo>
                <a:lnTo>
                  <a:pt x="4210" y="68750"/>
                </a:lnTo>
                <a:lnTo>
                  <a:pt x="4210" y="68750"/>
                </a:lnTo>
                <a:lnTo>
                  <a:pt x="4210" y="68750"/>
                </a:lnTo>
                <a:lnTo>
                  <a:pt x="4210" y="65000"/>
                </a:lnTo>
                <a:lnTo>
                  <a:pt x="7368" y="65000"/>
                </a:lnTo>
                <a:lnTo>
                  <a:pt x="7368" y="65000"/>
                </a:lnTo>
                <a:lnTo>
                  <a:pt x="7368" y="65000"/>
                </a:lnTo>
                <a:lnTo>
                  <a:pt x="7368" y="65000"/>
                </a:lnTo>
                <a:lnTo>
                  <a:pt x="9473" y="65000"/>
                </a:lnTo>
                <a:lnTo>
                  <a:pt x="9473" y="65000"/>
                </a:lnTo>
                <a:lnTo>
                  <a:pt x="9473" y="65000"/>
                </a:lnTo>
                <a:lnTo>
                  <a:pt x="9473" y="65000"/>
                </a:lnTo>
                <a:lnTo>
                  <a:pt x="11578" y="65000"/>
                </a:lnTo>
                <a:lnTo>
                  <a:pt x="11578" y="65000"/>
                </a:lnTo>
                <a:lnTo>
                  <a:pt x="11578" y="65000"/>
                </a:lnTo>
                <a:lnTo>
                  <a:pt x="11578" y="65000"/>
                </a:lnTo>
                <a:lnTo>
                  <a:pt x="11578" y="65000"/>
                </a:lnTo>
                <a:lnTo>
                  <a:pt x="13684" y="65000"/>
                </a:lnTo>
                <a:lnTo>
                  <a:pt x="13684" y="62500"/>
                </a:lnTo>
                <a:lnTo>
                  <a:pt x="13684" y="62500"/>
                </a:lnTo>
                <a:lnTo>
                  <a:pt x="13684" y="62500"/>
                </a:lnTo>
                <a:lnTo>
                  <a:pt x="13684" y="62500"/>
                </a:lnTo>
                <a:lnTo>
                  <a:pt x="13684" y="62500"/>
                </a:lnTo>
                <a:lnTo>
                  <a:pt x="13684" y="60000"/>
                </a:lnTo>
                <a:lnTo>
                  <a:pt x="15789" y="60000"/>
                </a:lnTo>
                <a:lnTo>
                  <a:pt x="15789" y="60000"/>
                </a:lnTo>
                <a:lnTo>
                  <a:pt x="15789" y="60000"/>
                </a:lnTo>
                <a:lnTo>
                  <a:pt x="15789" y="60000"/>
                </a:lnTo>
                <a:lnTo>
                  <a:pt x="15789" y="57500"/>
                </a:lnTo>
                <a:lnTo>
                  <a:pt x="15789" y="57500"/>
                </a:lnTo>
                <a:lnTo>
                  <a:pt x="15789" y="57500"/>
                </a:lnTo>
                <a:lnTo>
                  <a:pt x="15789" y="57500"/>
                </a:lnTo>
                <a:lnTo>
                  <a:pt x="15789" y="55000"/>
                </a:lnTo>
                <a:lnTo>
                  <a:pt x="15789" y="55000"/>
                </a:lnTo>
                <a:lnTo>
                  <a:pt x="15789" y="55000"/>
                </a:lnTo>
                <a:lnTo>
                  <a:pt x="15789" y="55000"/>
                </a:lnTo>
                <a:lnTo>
                  <a:pt x="15789" y="51250"/>
                </a:lnTo>
                <a:lnTo>
                  <a:pt x="15789" y="51250"/>
                </a:lnTo>
                <a:lnTo>
                  <a:pt x="15789" y="51250"/>
                </a:lnTo>
                <a:lnTo>
                  <a:pt x="15789" y="51250"/>
                </a:lnTo>
                <a:lnTo>
                  <a:pt x="15789" y="51250"/>
                </a:lnTo>
                <a:lnTo>
                  <a:pt x="15789" y="48750"/>
                </a:lnTo>
                <a:lnTo>
                  <a:pt x="15789" y="48750"/>
                </a:lnTo>
                <a:lnTo>
                  <a:pt x="15789" y="48750"/>
                </a:lnTo>
                <a:lnTo>
                  <a:pt x="18947" y="48750"/>
                </a:lnTo>
                <a:lnTo>
                  <a:pt x="18947" y="48750"/>
                </a:lnTo>
                <a:lnTo>
                  <a:pt x="18947" y="48750"/>
                </a:lnTo>
                <a:lnTo>
                  <a:pt x="18947" y="48750"/>
                </a:lnTo>
                <a:lnTo>
                  <a:pt x="18947" y="48750"/>
                </a:lnTo>
                <a:lnTo>
                  <a:pt x="18947" y="48750"/>
                </a:lnTo>
                <a:lnTo>
                  <a:pt x="18947" y="46250"/>
                </a:lnTo>
                <a:lnTo>
                  <a:pt x="18947" y="46250"/>
                </a:lnTo>
                <a:lnTo>
                  <a:pt x="18947" y="46250"/>
                </a:lnTo>
                <a:lnTo>
                  <a:pt x="18947" y="43750"/>
                </a:lnTo>
                <a:lnTo>
                  <a:pt x="18947" y="43750"/>
                </a:lnTo>
                <a:lnTo>
                  <a:pt x="18947" y="43750"/>
                </a:lnTo>
                <a:lnTo>
                  <a:pt x="18947" y="43750"/>
                </a:lnTo>
                <a:lnTo>
                  <a:pt x="18947" y="43750"/>
                </a:lnTo>
                <a:lnTo>
                  <a:pt x="18947" y="43750"/>
                </a:lnTo>
                <a:lnTo>
                  <a:pt x="18947" y="41250"/>
                </a:lnTo>
                <a:lnTo>
                  <a:pt x="18947" y="41250"/>
                </a:lnTo>
                <a:lnTo>
                  <a:pt x="18947" y="41250"/>
                </a:lnTo>
                <a:lnTo>
                  <a:pt x="18947" y="41250"/>
                </a:lnTo>
                <a:lnTo>
                  <a:pt x="18947" y="41250"/>
                </a:lnTo>
                <a:lnTo>
                  <a:pt x="18947" y="37500"/>
                </a:lnTo>
                <a:lnTo>
                  <a:pt x="21052" y="37500"/>
                </a:lnTo>
                <a:lnTo>
                  <a:pt x="21052" y="37500"/>
                </a:lnTo>
                <a:lnTo>
                  <a:pt x="21052" y="37500"/>
                </a:lnTo>
                <a:lnTo>
                  <a:pt x="21052" y="37500"/>
                </a:lnTo>
                <a:lnTo>
                  <a:pt x="21052" y="37500"/>
                </a:lnTo>
                <a:lnTo>
                  <a:pt x="21052" y="35000"/>
                </a:lnTo>
                <a:lnTo>
                  <a:pt x="23157" y="35000"/>
                </a:lnTo>
                <a:lnTo>
                  <a:pt x="23157" y="35000"/>
                </a:lnTo>
                <a:lnTo>
                  <a:pt x="23157" y="35000"/>
                </a:lnTo>
                <a:lnTo>
                  <a:pt x="23157" y="35000"/>
                </a:lnTo>
                <a:lnTo>
                  <a:pt x="23157" y="35000"/>
                </a:lnTo>
                <a:lnTo>
                  <a:pt x="23157" y="32500"/>
                </a:lnTo>
                <a:lnTo>
                  <a:pt x="23157" y="32500"/>
                </a:lnTo>
                <a:lnTo>
                  <a:pt x="23157" y="35000"/>
                </a:lnTo>
                <a:lnTo>
                  <a:pt x="25263" y="35000"/>
                </a:lnTo>
                <a:lnTo>
                  <a:pt x="25263" y="35000"/>
                </a:lnTo>
                <a:lnTo>
                  <a:pt x="23157" y="35000"/>
                </a:lnTo>
                <a:lnTo>
                  <a:pt x="23157" y="35000"/>
                </a:lnTo>
                <a:lnTo>
                  <a:pt x="25263" y="35000"/>
                </a:lnTo>
                <a:lnTo>
                  <a:pt x="25263" y="35000"/>
                </a:lnTo>
                <a:lnTo>
                  <a:pt x="25263" y="35000"/>
                </a:lnTo>
                <a:lnTo>
                  <a:pt x="25263" y="35000"/>
                </a:lnTo>
                <a:lnTo>
                  <a:pt x="25263" y="37500"/>
                </a:lnTo>
                <a:lnTo>
                  <a:pt x="27368" y="37500"/>
                </a:lnTo>
                <a:lnTo>
                  <a:pt x="27368" y="37500"/>
                </a:lnTo>
                <a:lnTo>
                  <a:pt x="27368" y="37500"/>
                </a:lnTo>
                <a:lnTo>
                  <a:pt x="27368" y="37500"/>
                </a:lnTo>
                <a:lnTo>
                  <a:pt x="27368" y="37500"/>
                </a:lnTo>
                <a:lnTo>
                  <a:pt x="30526" y="37500"/>
                </a:lnTo>
                <a:lnTo>
                  <a:pt x="30526" y="41250"/>
                </a:lnTo>
                <a:lnTo>
                  <a:pt x="30526" y="41250"/>
                </a:lnTo>
                <a:lnTo>
                  <a:pt x="30526" y="41250"/>
                </a:lnTo>
                <a:lnTo>
                  <a:pt x="30526" y="41250"/>
                </a:lnTo>
                <a:lnTo>
                  <a:pt x="30526" y="41250"/>
                </a:lnTo>
                <a:lnTo>
                  <a:pt x="32631" y="41250"/>
                </a:lnTo>
                <a:lnTo>
                  <a:pt x="32631" y="41250"/>
                </a:lnTo>
                <a:lnTo>
                  <a:pt x="32631" y="41250"/>
                </a:lnTo>
                <a:lnTo>
                  <a:pt x="32631" y="37500"/>
                </a:lnTo>
                <a:lnTo>
                  <a:pt x="32631" y="37500"/>
                </a:lnTo>
                <a:lnTo>
                  <a:pt x="32631" y="37500"/>
                </a:lnTo>
                <a:lnTo>
                  <a:pt x="32631" y="37500"/>
                </a:lnTo>
                <a:lnTo>
                  <a:pt x="34736" y="37500"/>
                </a:lnTo>
                <a:lnTo>
                  <a:pt x="34736" y="37500"/>
                </a:lnTo>
                <a:lnTo>
                  <a:pt x="34736" y="37500"/>
                </a:lnTo>
                <a:lnTo>
                  <a:pt x="34736" y="35000"/>
                </a:lnTo>
                <a:lnTo>
                  <a:pt x="34736" y="35000"/>
                </a:lnTo>
                <a:lnTo>
                  <a:pt x="34736" y="35000"/>
                </a:lnTo>
                <a:lnTo>
                  <a:pt x="34736" y="32500"/>
                </a:lnTo>
                <a:lnTo>
                  <a:pt x="34736" y="32500"/>
                </a:lnTo>
                <a:lnTo>
                  <a:pt x="34736" y="32500"/>
                </a:lnTo>
                <a:lnTo>
                  <a:pt x="34736" y="32500"/>
                </a:lnTo>
                <a:lnTo>
                  <a:pt x="34736" y="32500"/>
                </a:lnTo>
                <a:lnTo>
                  <a:pt x="34736" y="30000"/>
                </a:lnTo>
                <a:lnTo>
                  <a:pt x="34736" y="30000"/>
                </a:lnTo>
                <a:lnTo>
                  <a:pt x="34736" y="30000"/>
                </a:lnTo>
                <a:lnTo>
                  <a:pt x="34736" y="30000"/>
                </a:lnTo>
                <a:lnTo>
                  <a:pt x="34736" y="30000"/>
                </a:lnTo>
                <a:lnTo>
                  <a:pt x="34736" y="30000"/>
                </a:lnTo>
                <a:lnTo>
                  <a:pt x="36842" y="30000"/>
                </a:lnTo>
                <a:lnTo>
                  <a:pt x="36842" y="30000"/>
                </a:lnTo>
                <a:lnTo>
                  <a:pt x="36842" y="30000"/>
                </a:lnTo>
                <a:lnTo>
                  <a:pt x="36842" y="30000"/>
                </a:lnTo>
                <a:lnTo>
                  <a:pt x="36842" y="30000"/>
                </a:lnTo>
                <a:lnTo>
                  <a:pt x="36842" y="30000"/>
                </a:lnTo>
                <a:lnTo>
                  <a:pt x="36842" y="30000"/>
                </a:lnTo>
                <a:lnTo>
                  <a:pt x="38947" y="30000"/>
                </a:lnTo>
                <a:lnTo>
                  <a:pt x="38947" y="30000"/>
                </a:lnTo>
                <a:lnTo>
                  <a:pt x="38947" y="30000"/>
                </a:lnTo>
                <a:lnTo>
                  <a:pt x="38947" y="30000"/>
                </a:lnTo>
                <a:lnTo>
                  <a:pt x="38947" y="30000"/>
                </a:lnTo>
                <a:lnTo>
                  <a:pt x="38947" y="30000"/>
                </a:lnTo>
                <a:lnTo>
                  <a:pt x="38947" y="27500"/>
                </a:lnTo>
                <a:lnTo>
                  <a:pt x="38947" y="27500"/>
                </a:lnTo>
                <a:lnTo>
                  <a:pt x="38947" y="27500"/>
                </a:lnTo>
                <a:lnTo>
                  <a:pt x="38947" y="23750"/>
                </a:lnTo>
                <a:lnTo>
                  <a:pt x="38947" y="23750"/>
                </a:lnTo>
                <a:lnTo>
                  <a:pt x="38947" y="23750"/>
                </a:lnTo>
                <a:lnTo>
                  <a:pt x="38947" y="23750"/>
                </a:lnTo>
                <a:lnTo>
                  <a:pt x="38947" y="21250"/>
                </a:lnTo>
                <a:lnTo>
                  <a:pt x="42105" y="21250"/>
                </a:lnTo>
                <a:lnTo>
                  <a:pt x="42105" y="21250"/>
                </a:lnTo>
                <a:lnTo>
                  <a:pt x="42105" y="21250"/>
                </a:lnTo>
                <a:lnTo>
                  <a:pt x="42105" y="21250"/>
                </a:lnTo>
                <a:lnTo>
                  <a:pt x="44210" y="21250"/>
                </a:lnTo>
                <a:lnTo>
                  <a:pt x="44210" y="21250"/>
                </a:lnTo>
                <a:lnTo>
                  <a:pt x="44210" y="21250"/>
                </a:lnTo>
                <a:lnTo>
                  <a:pt x="44210" y="21250"/>
                </a:lnTo>
                <a:lnTo>
                  <a:pt x="44210" y="21250"/>
                </a:lnTo>
                <a:lnTo>
                  <a:pt x="44210" y="18750"/>
                </a:lnTo>
                <a:lnTo>
                  <a:pt x="46315" y="18750"/>
                </a:lnTo>
                <a:lnTo>
                  <a:pt x="46315" y="18750"/>
                </a:lnTo>
                <a:lnTo>
                  <a:pt x="46315" y="18750"/>
                </a:lnTo>
                <a:lnTo>
                  <a:pt x="46315" y="18750"/>
                </a:lnTo>
                <a:lnTo>
                  <a:pt x="46315" y="18750"/>
                </a:lnTo>
                <a:lnTo>
                  <a:pt x="48421" y="18750"/>
                </a:lnTo>
                <a:lnTo>
                  <a:pt x="48421" y="18750"/>
                </a:lnTo>
                <a:lnTo>
                  <a:pt x="48421" y="18750"/>
                </a:lnTo>
                <a:lnTo>
                  <a:pt x="48421" y="18750"/>
                </a:lnTo>
                <a:lnTo>
                  <a:pt x="50526" y="18750"/>
                </a:lnTo>
                <a:lnTo>
                  <a:pt x="50526" y="18750"/>
                </a:lnTo>
                <a:lnTo>
                  <a:pt x="50526" y="16250"/>
                </a:lnTo>
                <a:lnTo>
                  <a:pt x="50526" y="16250"/>
                </a:lnTo>
                <a:lnTo>
                  <a:pt x="50526" y="16250"/>
                </a:lnTo>
                <a:lnTo>
                  <a:pt x="50526" y="16250"/>
                </a:lnTo>
                <a:lnTo>
                  <a:pt x="50526" y="16250"/>
                </a:lnTo>
                <a:lnTo>
                  <a:pt x="53684" y="16250"/>
                </a:lnTo>
                <a:lnTo>
                  <a:pt x="53684" y="13750"/>
                </a:lnTo>
                <a:lnTo>
                  <a:pt x="53684" y="13750"/>
                </a:lnTo>
                <a:lnTo>
                  <a:pt x="53684" y="13750"/>
                </a:lnTo>
                <a:lnTo>
                  <a:pt x="53684" y="13750"/>
                </a:lnTo>
                <a:lnTo>
                  <a:pt x="53684" y="13750"/>
                </a:lnTo>
                <a:lnTo>
                  <a:pt x="53684" y="10000"/>
                </a:lnTo>
                <a:lnTo>
                  <a:pt x="53684" y="10000"/>
                </a:lnTo>
                <a:lnTo>
                  <a:pt x="53684" y="10000"/>
                </a:lnTo>
                <a:lnTo>
                  <a:pt x="53684" y="10000"/>
                </a:lnTo>
                <a:lnTo>
                  <a:pt x="55789" y="10000"/>
                </a:lnTo>
                <a:lnTo>
                  <a:pt x="55789" y="10000"/>
                </a:lnTo>
                <a:lnTo>
                  <a:pt x="55789" y="10000"/>
                </a:lnTo>
                <a:lnTo>
                  <a:pt x="55789" y="10000"/>
                </a:lnTo>
                <a:lnTo>
                  <a:pt x="57894" y="10000"/>
                </a:lnTo>
                <a:lnTo>
                  <a:pt x="57894" y="7500"/>
                </a:lnTo>
                <a:lnTo>
                  <a:pt x="57894" y="7500"/>
                </a:lnTo>
                <a:lnTo>
                  <a:pt x="57894" y="7500"/>
                </a:lnTo>
                <a:lnTo>
                  <a:pt x="57894" y="7500"/>
                </a:lnTo>
                <a:lnTo>
                  <a:pt x="57894" y="7500"/>
                </a:lnTo>
                <a:lnTo>
                  <a:pt x="59999" y="7500"/>
                </a:lnTo>
                <a:lnTo>
                  <a:pt x="59999" y="7500"/>
                </a:lnTo>
                <a:lnTo>
                  <a:pt x="59999" y="7500"/>
                </a:lnTo>
                <a:lnTo>
                  <a:pt x="59999" y="7500"/>
                </a:lnTo>
                <a:lnTo>
                  <a:pt x="59999" y="7500"/>
                </a:lnTo>
                <a:lnTo>
                  <a:pt x="62105" y="7500"/>
                </a:lnTo>
                <a:lnTo>
                  <a:pt x="62105" y="7500"/>
                </a:lnTo>
                <a:lnTo>
                  <a:pt x="62105" y="5000"/>
                </a:lnTo>
                <a:lnTo>
                  <a:pt x="62105" y="5000"/>
                </a:lnTo>
                <a:lnTo>
                  <a:pt x="65263" y="5000"/>
                </a:lnTo>
                <a:lnTo>
                  <a:pt x="65263" y="5000"/>
                </a:lnTo>
                <a:lnTo>
                  <a:pt x="65263" y="5000"/>
                </a:lnTo>
                <a:lnTo>
                  <a:pt x="65263" y="5000"/>
                </a:lnTo>
                <a:lnTo>
                  <a:pt x="67368" y="5000"/>
                </a:lnTo>
                <a:lnTo>
                  <a:pt x="67368" y="5000"/>
                </a:lnTo>
                <a:lnTo>
                  <a:pt x="67368" y="5000"/>
                </a:lnTo>
                <a:lnTo>
                  <a:pt x="67368" y="5000"/>
                </a:lnTo>
                <a:lnTo>
                  <a:pt x="67368" y="5000"/>
                </a:lnTo>
                <a:lnTo>
                  <a:pt x="69473" y="5000"/>
                </a:lnTo>
                <a:lnTo>
                  <a:pt x="69473" y="5000"/>
                </a:lnTo>
                <a:lnTo>
                  <a:pt x="69473" y="5000"/>
                </a:lnTo>
                <a:lnTo>
                  <a:pt x="69473" y="2500"/>
                </a:lnTo>
                <a:lnTo>
                  <a:pt x="69473" y="2500"/>
                </a:lnTo>
                <a:lnTo>
                  <a:pt x="69473" y="2500"/>
                </a:lnTo>
                <a:lnTo>
                  <a:pt x="71578" y="2500"/>
                </a:lnTo>
                <a:lnTo>
                  <a:pt x="71578" y="2500"/>
                </a:lnTo>
                <a:lnTo>
                  <a:pt x="71578" y="2500"/>
                </a:lnTo>
                <a:lnTo>
                  <a:pt x="71578" y="0"/>
                </a:lnTo>
                <a:lnTo>
                  <a:pt x="71578" y="0"/>
                </a:lnTo>
                <a:lnTo>
                  <a:pt x="71578" y="0"/>
                </a:lnTo>
                <a:lnTo>
                  <a:pt x="71578" y="0"/>
                </a:lnTo>
                <a:lnTo>
                  <a:pt x="73684" y="0"/>
                </a:lnTo>
                <a:lnTo>
                  <a:pt x="73684" y="0"/>
                </a:lnTo>
                <a:lnTo>
                  <a:pt x="73684" y="0"/>
                </a:lnTo>
                <a:lnTo>
                  <a:pt x="73684" y="0"/>
                </a:lnTo>
                <a:lnTo>
                  <a:pt x="76842" y="0"/>
                </a:lnTo>
                <a:lnTo>
                  <a:pt x="76842" y="0"/>
                </a:lnTo>
                <a:lnTo>
                  <a:pt x="76842" y="0"/>
                </a:lnTo>
                <a:lnTo>
                  <a:pt x="76842" y="0"/>
                </a:lnTo>
                <a:lnTo>
                  <a:pt x="78947" y="0"/>
                </a:lnTo>
                <a:lnTo>
                  <a:pt x="78947" y="2500"/>
                </a:lnTo>
                <a:lnTo>
                  <a:pt x="78947" y="2500"/>
                </a:lnTo>
                <a:lnTo>
                  <a:pt x="78947" y="0"/>
                </a:lnTo>
                <a:lnTo>
                  <a:pt x="78947" y="0"/>
                </a:lnTo>
                <a:lnTo>
                  <a:pt x="78947" y="0"/>
                </a:lnTo>
                <a:lnTo>
                  <a:pt x="78947" y="0"/>
                </a:lnTo>
                <a:lnTo>
                  <a:pt x="81052" y="0"/>
                </a:lnTo>
                <a:lnTo>
                  <a:pt x="81052" y="0"/>
                </a:lnTo>
                <a:lnTo>
                  <a:pt x="81052" y="0"/>
                </a:lnTo>
                <a:lnTo>
                  <a:pt x="81052" y="0"/>
                </a:lnTo>
                <a:lnTo>
                  <a:pt x="81052" y="0"/>
                </a:lnTo>
                <a:lnTo>
                  <a:pt x="83157" y="0"/>
                </a:lnTo>
                <a:lnTo>
                  <a:pt x="83157" y="2500"/>
                </a:lnTo>
                <a:lnTo>
                  <a:pt x="83157" y="2500"/>
                </a:lnTo>
                <a:lnTo>
                  <a:pt x="83157" y="2500"/>
                </a:lnTo>
                <a:lnTo>
                  <a:pt x="85263" y="2500"/>
                </a:lnTo>
                <a:lnTo>
                  <a:pt x="85263" y="2500"/>
                </a:lnTo>
                <a:lnTo>
                  <a:pt x="85263" y="2500"/>
                </a:lnTo>
                <a:lnTo>
                  <a:pt x="85263" y="2500"/>
                </a:lnTo>
                <a:lnTo>
                  <a:pt x="85263" y="2500"/>
                </a:lnTo>
                <a:lnTo>
                  <a:pt x="85263" y="2500"/>
                </a:lnTo>
                <a:lnTo>
                  <a:pt x="88421" y="2500"/>
                </a:lnTo>
                <a:lnTo>
                  <a:pt x="88421" y="2500"/>
                </a:lnTo>
                <a:lnTo>
                  <a:pt x="88421" y="2500"/>
                </a:lnTo>
                <a:lnTo>
                  <a:pt x="88421" y="2500"/>
                </a:lnTo>
                <a:lnTo>
                  <a:pt x="88421" y="5000"/>
                </a:lnTo>
                <a:lnTo>
                  <a:pt x="88421" y="5000"/>
                </a:lnTo>
                <a:lnTo>
                  <a:pt x="88421" y="5000"/>
                </a:lnTo>
                <a:lnTo>
                  <a:pt x="88421" y="5000"/>
                </a:lnTo>
                <a:lnTo>
                  <a:pt x="88421" y="7500"/>
                </a:lnTo>
                <a:lnTo>
                  <a:pt x="88421" y="7500"/>
                </a:lnTo>
                <a:lnTo>
                  <a:pt x="88421" y="7500"/>
                </a:lnTo>
                <a:lnTo>
                  <a:pt x="88421" y="10000"/>
                </a:lnTo>
                <a:lnTo>
                  <a:pt x="85263" y="10000"/>
                </a:lnTo>
                <a:lnTo>
                  <a:pt x="85263" y="10000"/>
                </a:lnTo>
                <a:lnTo>
                  <a:pt x="85263" y="10000"/>
                </a:lnTo>
                <a:lnTo>
                  <a:pt x="85263" y="13750"/>
                </a:lnTo>
                <a:lnTo>
                  <a:pt x="88421" y="13750"/>
                </a:lnTo>
                <a:lnTo>
                  <a:pt x="88421" y="13750"/>
                </a:lnTo>
                <a:lnTo>
                  <a:pt x="88421" y="13750"/>
                </a:lnTo>
                <a:lnTo>
                  <a:pt x="88421" y="13750"/>
                </a:lnTo>
                <a:lnTo>
                  <a:pt x="88421" y="13750"/>
                </a:lnTo>
                <a:lnTo>
                  <a:pt x="88421" y="13750"/>
                </a:lnTo>
                <a:lnTo>
                  <a:pt x="88421" y="13750"/>
                </a:lnTo>
                <a:lnTo>
                  <a:pt x="88421" y="16250"/>
                </a:lnTo>
                <a:lnTo>
                  <a:pt x="90526" y="16250"/>
                </a:lnTo>
                <a:lnTo>
                  <a:pt x="90526" y="16250"/>
                </a:lnTo>
                <a:lnTo>
                  <a:pt x="90526" y="16250"/>
                </a:lnTo>
                <a:lnTo>
                  <a:pt x="90526" y="18750"/>
                </a:lnTo>
                <a:lnTo>
                  <a:pt x="90526" y="18750"/>
                </a:lnTo>
                <a:lnTo>
                  <a:pt x="90526" y="18750"/>
                </a:lnTo>
                <a:lnTo>
                  <a:pt x="90526" y="21250"/>
                </a:lnTo>
                <a:lnTo>
                  <a:pt x="90526" y="21250"/>
                </a:lnTo>
                <a:lnTo>
                  <a:pt x="90526" y="21250"/>
                </a:lnTo>
                <a:lnTo>
                  <a:pt x="90526" y="21250"/>
                </a:lnTo>
                <a:lnTo>
                  <a:pt x="90526" y="21250"/>
                </a:lnTo>
                <a:lnTo>
                  <a:pt x="90526" y="23750"/>
                </a:lnTo>
                <a:lnTo>
                  <a:pt x="90526" y="23750"/>
                </a:lnTo>
                <a:lnTo>
                  <a:pt x="92631" y="23750"/>
                </a:lnTo>
                <a:lnTo>
                  <a:pt x="92631" y="23750"/>
                </a:lnTo>
                <a:lnTo>
                  <a:pt x="92631" y="23750"/>
                </a:lnTo>
                <a:lnTo>
                  <a:pt x="92631" y="27500"/>
                </a:lnTo>
                <a:lnTo>
                  <a:pt x="92631" y="27500"/>
                </a:lnTo>
                <a:lnTo>
                  <a:pt x="92631" y="27500"/>
                </a:lnTo>
                <a:lnTo>
                  <a:pt x="92631" y="27500"/>
                </a:lnTo>
                <a:lnTo>
                  <a:pt x="92631" y="27500"/>
                </a:lnTo>
                <a:lnTo>
                  <a:pt x="92631" y="30000"/>
                </a:lnTo>
                <a:lnTo>
                  <a:pt x="94736" y="30000"/>
                </a:lnTo>
                <a:lnTo>
                  <a:pt x="94736" y="30000"/>
                </a:lnTo>
                <a:lnTo>
                  <a:pt x="94736" y="30000"/>
                </a:lnTo>
                <a:lnTo>
                  <a:pt x="96842" y="30000"/>
                </a:lnTo>
                <a:lnTo>
                  <a:pt x="96842" y="30000"/>
                </a:lnTo>
                <a:lnTo>
                  <a:pt x="96842" y="30000"/>
                </a:lnTo>
                <a:lnTo>
                  <a:pt x="96842" y="30000"/>
                </a:lnTo>
                <a:lnTo>
                  <a:pt x="96842" y="30000"/>
                </a:lnTo>
                <a:lnTo>
                  <a:pt x="96842" y="30000"/>
                </a:lnTo>
                <a:lnTo>
                  <a:pt x="96842" y="32500"/>
                </a:lnTo>
                <a:lnTo>
                  <a:pt x="98947" y="32500"/>
                </a:lnTo>
                <a:lnTo>
                  <a:pt x="98947" y="32500"/>
                </a:lnTo>
                <a:lnTo>
                  <a:pt x="98947" y="32500"/>
                </a:lnTo>
                <a:lnTo>
                  <a:pt x="98947" y="32500"/>
                </a:lnTo>
                <a:lnTo>
                  <a:pt x="98947" y="32500"/>
                </a:lnTo>
                <a:lnTo>
                  <a:pt x="98947" y="35000"/>
                </a:lnTo>
                <a:lnTo>
                  <a:pt x="98947" y="35000"/>
                </a:lnTo>
                <a:lnTo>
                  <a:pt x="98947" y="35000"/>
                </a:lnTo>
                <a:lnTo>
                  <a:pt x="102105" y="35000"/>
                </a:lnTo>
                <a:lnTo>
                  <a:pt x="102105" y="35000"/>
                </a:lnTo>
                <a:lnTo>
                  <a:pt x="102105" y="35000"/>
                </a:lnTo>
                <a:lnTo>
                  <a:pt x="102105" y="35000"/>
                </a:lnTo>
                <a:lnTo>
                  <a:pt x="104210" y="35000"/>
                </a:lnTo>
                <a:lnTo>
                  <a:pt x="104210" y="37500"/>
                </a:lnTo>
                <a:lnTo>
                  <a:pt x="102105" y="37500"/>
                </a:lnTo>
                <a:lnTo>
                  <a:pt x="102105" y="37500"/>
                </a:lnTo>
                <a:lnTo>
                  <a:pt x="102105" y="37500"/>
                </a:lnTo>
                <a:lnTo>
                  <a:pt x="98947" y="37500"/>
                </a:lnTo>
                <a:lnTo>
                  <a:pt x="98947" y="37500"/>
                </a:lnTo>
                <a:lnTo>
                  <a:pt x="98947" y="35000"/>
                </a:lnTo>
                <a:lnTo>
                  <a:pt x="98947" y="35000"/>
                </a:lnTo>
                <a:lnTo>
                  <a:pt x="98947" y="37500"/>
                </a:lnTo>
                <a:lnTo>
                  <a:pt x="98947" y="37500"/>
                </a:lnTo>
                <a:lnTo>
                  <a:pt x="98947" y="37500"/>
                </a:lnTo>
                <a:lnTo>
                  <a:pt x="98947" y="41250"/>
                </a:lnTo>
                <a:lnTo>
                  <a:pt x="98947" y="41250"/>
                </a:lnTo>
                <a:lnTo>
                  <a:pt x="98947" y="41250"/>
                </a:lnTo>
                <a:lnTo>
                  <a:pt x="98947" y="43750"/>
                </a:lnTo>
                <a:lnTo>
                  <a:pt x="98947" y="43750"/>
                </a:lnTo>
                <a:lnTo>
                  <a:pt x="98947" y="43750"/>
                </a:lnTo>
                <a:lnTo>
                  <a:pt x="98947" y="43750"/>
                </a:lnTo>
                <a:lnTo>
                  <a:pt x="98947" y="43750"/>
                </a:lnTo>
                <a:lnTo>
                  <a:pt x="102105" y="43750"/>
                </a:lnTo>
                <a:lnTo>
                  <a:pt x="102105" y="43750"/>
                </a:lnTo>
                <a:lnTo>
                  <a:pt x="102105" y="43750"/>
                </a:lnTo>
                <a:lnTo>
                  <a:pt x="102105" y="43750"/>
                </a:lnTo>
                <a:lnTo>
                  <a:pt x="102105" y="46250"/>
                </a:lnTo>
                <a:lnTo>
                  <a:pt x="104210" y="46250"/>
                </a:lnTo>
                <a:lnTo>
                  <a:pt x="104210" y="46250"/>
                </a:lnTo>
                <a:lnTo>
                  <a:pt x="104210" y="46250"/>
                </a:lnTo>
                <a:lnTo>
                  <a:pt x="104210" y="46250"/>
                </a:lnTo>
                <a:lnTo>
                  <a:pt x="104210" y="46250"/>
                </a:lnTo>
                <a:lnTo>
                  <a:pt x="104210" y="48750"/>
                </a:lnTo>
                <a:lnTo>
                  <a:pt x="104210" y="48750"/>
                </a:lnTo>
                <a:lnTo>
                  <a:pt x="106315" y="48750"/>
                </a:lnTo>
                <a:lnTo>
                  <a:pt x="106315" y="48750"/>
                </a:lnTo>
                <a:lnTo>
                  <a:pt x="106315" y="48750"/>
                </a:lnTo>
                <a:lnTo>
                  <a:pt x="106315" y="48750"/>
                </a:lnTo>
                <a:lnTo>
                  <a:pt x="106315" y="48750"/>
                </a:lnTo>
                <a:lnTo>
                  <a:pt x="106315" y="51250"/>
                </a:lnTo>
                <a:lnTo>
                  <a:pt x="106315" y="51250"/>
                </a:lnTo>
                <a:lnTo>
                  <a:pt x="106315" y="51250"/>
                </a:lnTo>
                <a:lnTo>
                  <a:pt x="108421" y="51250"/>
                </a:lnTo>
                <a:lnTo>
                  <a:pt x="108421" y="51250"/>
                </a:lnTo>
                <a:lnTo>
                  <a:pt x="108421" y="51250"/>
                </a:lnTo>
                <a:lnTo>
                  <a:pt x="110526" y="51250"/>
                </a:lnTo>
                <a:lnTo>
                  <a:pt x="110526" y="51250"/>
                </a:lnTo>
                <a:lnTo>
                  <a:pt x="110526" y="51250"/>
                </a:lnTo>
                <a:lnTo>
                  <a:pt x="110526" y="51250"/>
                </a:lnTo>
                <a:lnTo>
                  <a:pt x="113684" y="51250"/>
                </a:lnTo>
                <a:lnTo>
                  <a:pt x="113684" y="51250"/>
                </a:lnTo>
                <a:lnTo>
                  <a:pt x="113684" y="51250"/>
                </a:lnTo>
                <a:lnTo>
                  <a:pt x="113684" y="48750"/>
                </a:lnTo>
                <a:lnTo>
                  <a:pt x="113684" y="48750"/>
                </a:lnTo>
                <a:lnTo>
                  <a:pt x="113684" y="48750"/>
                </a:lnTo>
                <a:lnTo>
                  <a:pt x="115789" y="48750"/>
                </a:lnTo>
                <a:lnTo>
                  <a:pt x="115789" y="48750"/>
                </a:lnTo>
                <a:lnTo>
                  <a:pt x="115789" y="48750"/>
                </a:lnTo>
                <a:lnTo>
                  <a:pt x="115789" y="51250"/>
                </a:lnTo>
                <a:lnTo>
                  <a:pt x="117894" y="51250"/>
                </a:lnTo>
                <a:lnTo>
                  <a:pt x="117894" y="51250"/>
                </a:lnTo>
                <a:lnTo>
                  <a:pt x="117894" y="51250"/>
                </a:lnTo>
                <a:lnTo>
                  <a:pt x="117894" y="51250"/>
                </a:lnTo>
                <a:lnTo>
                  <a:pt x="117894" y="55000"/>
                </a:lnTo>
                <a:lnTo>
                  <a:pt x="117894" y="55000"/>
                </a:lnTo>
                <a:lnTo>
                  <a:pt x="117894" y="55000"/>
                </a:lnTo>
                <a:lnTo>
                  <a:pt x="117894" y="55000"/>
                </a:lnTo>
                <a:lnTo>
                  <a:pt x="117894" y="57500"/>
                </a:lnTo>
                <a:lnTo>
                  <a:pt x="117894" y="57500"/>
                </a:lnTo>
                <a:lnTo>
                  <a:pt x="117894" y="57500"/>
                </a:lnTo>
                <a:lnTo>
                  <a:pt x="115789" y="57500"/>
                </a:lnTo>
                <a:lnTo>
                  <a:pt x="115789" y="57500"/>
                </a:lnTo>
                <a:lnTo>
                  <a:pt x="115789" y="57500"/>
                </a:lnTo>
                <a:lnTo>
                  <a:pt x="115789" y="57500"/>
                </a:lnTo>
                <a:lnTo>
                  <a:pt x="115789" y="60000"/>
                </a:lnTo>
                <a:lnTo>
                  <a:pt x="115789" y="60000"/>
                </a:lnTo>
                <a:lnTo>
                  <a:pt x="115789" y="60000"/>
                </a:lnTo>
                <a:lnTo>
                  <a:pt x="117894" y="60000"/>
                </a:lnTo>
                <a:lnTo>
                  <a:pt x="117894" y="60000"/>
                </a:lnTo>
                <a:lnTo>
                  <a:pt x="117894" y="62500"/>
                </a:lnTo>
                <a:lnTo>
                  <a:pt x="117894" y="62500"/>
                </a:lnTo>
                <a:lnTo>
                  <a:pt x="117894" y="62500"/>
                </a:lnTo>
                <a:lnTo>
                  <a:pt x="117894" y="62500"/>
                </a:lnTo>
                <a:lnTo>
                  <a:pt x="117894" y="62500"/>
                </a:lnTo>
                <a:lnTo>
                  <a:pt x="117894" y="62500"/>
                </a:lnTo>
                <a:lnTo>
                  <a:pt x="117894" y="65000"/>
                </a:lnTo>
                <a:lnTo>
                  <a:pt x="119999" y="65000"/>
                </a:lnTo>
                <a:lnTo>
                  <a:pt x="119999" y="65000"/>
                </a:lnTo>
                <a:lnTo>
                  <a:pt x="119999" y="65000"/>
                </a:lnTo>
                <a:lnTo>
                  <a:pt x="119999" y="65000"/>
                </a:lnTo>
                <a:lnTo>
                  <a:pt x="119999" y="68750"/>
                </a:lnTo>
                <a:lnTo>
                  <a:pt x="119999" y="68750"/>
                </a:lnTo>
                <a:lnTo>
                  <a:pt x="119999" y="68750"/>
                </a:lnTo>
                <a:lnTo>
                  <a:pt x="119999" y="68750"/>
                </a:lnTo>
                <a:lnTo>
                  <a:pt x="119999" y="68750"/>
                </a:lnTo>
                <a:lnTo>
                  <a:pt x="119999" y="71250"/>
                </a:lnTo>
                <a:lnTo>
                  <a:pt x="119999" y="71250"/>
                </a:lnTo>
                <a:lnTo>
                  <a:pt x="119999" y="71250"/>
                </a:lnTo>
                <a:lnTo>
                  <a:pt x="117894" y="71250"/>
                </a:lnTo>
                <a:lnTo>
                  <a:pt x="117894" y="71250"/>
                </a:lnTo>
                <a:lnTo>
                  <a:pt x="117894" y="71250"/>
                </a:lnTo>
                <a:lnTo>
                  <a:pt x="117894" y="71250"/>
                </a:lnTo>
                <a:lnTo>
                  <a:pt x="117894" y="73750"/>
                </a:lnTo>
                <a:lnTo>
                  <a:pt x="117894" y="73750"/>
                </a:lnTo>
                <a:lnTo>
                  <a:pt x="117894" y="73750"/>
                </a:lnTo>
                <a:lnTo>
                  <a:pt x="117894" y="73750"/>
                </a:lnTo>
                <a:lnTo>
                  <a:pt x="117894" y="73750"/>
                </a:lnTo>
                <a:lnTo>
                  <a:pt x="115789" y="73750"/>
                </a:lnTo>
                <a:lnTo>
                  <a:pt x="115789" y="76250"/>
                </a:lnTo>
                <a:lnTo>
                  <a:pt x="115789" y="76250"/>
                </a:lnTo>
                <a:lnTo>
                  <a:pt x="115789" y="76250"/>
                </a:lnTo>
                <a:lnTo>
                  <a:pt x="115789" y="76250"/>
                </a:lnTo>
                <a:lnTo>
                  <a:pt x="115789" y="76250"/>
                </a:lnTo>
                <a:lnTo>
                  <a:pt x="113684" y="76250"/>
                </a:lnTo>
                <a:lnTo>
                  <a:pt x="113684" y="76250"/>
                </a:lnTo>
                <a:lnTo>
                  <a:pt x="113684" y="76250"/>
                </a:lnTo>
                <a:lnTo>
                  <a:pt x="113684" y="76250"/>
                </a:lnTo>
                <a:lnTo>
                  <a:pt x="113684" y="76250"/>
                </a:lnTo>
                <a:lnTo>
                  <a:pt x="110526" y="76250"/>
                </a:lnTo>
                <a:lnTo>
                  <a:pt x="110526" y="76250"/>
                </a:lnTo>
                <a:lnTo>
                  <a:pt x="110526" y="76250"/>
                </a:lnTo>
                <a:lnTo>
                  <a:pt x="110526" y="76250"/>
                </a:lnTo>
                <a:lnTo>
                  <a:pt x="110526" y="76250"/>
                </a:lnTo>
                <a:lnTo>
                  <a:pt x="108421" y="76250"/>
                </a:lnTo>
                <a:lnTo>
                  <a:pt x="108421" y="76250"/>
                </a:lnTo>
                <a:lnTo>
                  <a:pt x="108421" y="76250"/>
                </a:lnTo>
                <a:lnTo>
                  <a:pt x="108421" y="76250"/>
                </a:lnTo>
                <a:lnTo>
                  <a:pt x="106315" y="76250"/>
                </a:lnTo>
                <a:lnTo>
                  <a:pt x="106315" y="76250"/>
                </a:lnTo>
                <a:lnTo>
                  <a:pt x="106315" y="76250"/>
                </a:lnTo>
                <a:lnTo>
                  <a:pt x="106315" y="76250"/>
                </a:lnTo>
                <a:lnTo>
                  <a:pt x="104210" y="76250"/>
                </a:lnTo>
                <a:lnTo>
                  <a:pt x="104210" y="76250"/>
                </a:lnTo>
                <a:lnTo>
                  <a:pt x="104210" y="78750"/>
                </a:lnTo>
                <a:lnTo>
                  <a:pt x="104210" y="78750"/>
                </a:lnTo>
                <a:lnTo>
                  <a:pt x="104210" y="78750"/>
                </a:lnTo>
                <a:lnTo>
                  <a:pt x="104210" y="78750"/>
                </a:lnTo>
                <a:lnTo>
                  <a:pt x="104210" y="78750"/>
                </a:lnTo>
                <a:lnTo>
                  <a:pt x="104210" y="78750"/>
                </a:lnTo>
                <a:lnTo>
                  <a:pt x="104210" y="82500"/>
                </a:lnTo>
                <a:lnTo>
                  <a:pt x="102105" y="82500"/>
                </a:lnTo>
                <a:lnTo>
                  <a:pt x="102105" y="82500"/>
                </a:lnTo>
                <a:lnTo>
                  <a:pt x="102105" y="82500"/>
                </a:lnTo>
                <a:lnTo>
                  <a:pt x="102105" y="82500"/>
                </a:lnTo>
                <a:lnTo>
                  <a:pt x="102105" y="82500"/>
                </a:lnTo>
                <a:lnTo>
                  <a:pt x="102105" y="82500"/>
                </a:lnTo>
                <a:lnTo>
                  <a:pt x="102105" y="82500"/>
                </a:lnTo>
                <a:lnTo>
                  <a:pt x="98947" y="82500"/>
                </a:lnTo>
                <a:lnTo>
                  <a:pt x="98947" y="85000"/>
                </a:lnTo>
                <a:lnTo>
                  <a:pt x="98947" y="85000"/>
                </a:lnTo>
                <a:lnTo>
                  <a:pt x="98947" y="85000"/>
                </a:lnTo>
                <a:lnTo>
                  <a:pt x="98947" y="85000"/>
                </a:lnTo>
                <a:lnTo>
                  <a:pt x="98947" y="85000"/>
                </a:lnTo>
                <a:lnTo>
                  <a:pt x="98947" y="85000"/>
                </a:lnTo>
                <a:lnTo>
                  <a:pt x="98947" y="85000"/>
                </a:lnTo>
                <a:lnTo>
                  <a:pt x="98947" y="85000"/>
                </a:lnTo>
                <a:lnTo>
                  <a:pt x="96842" y="85000"/>
                </a:lnTo>
                <a:lnTo>
                  <a:pt x="96842" y="87500"/>
                </a:lnTo>
                <a:lnTo>
                  <a:pt x="96842" y="87500"/>
                </a:lnTo>
                <a:lnTo>
                  <a:pt x="96842" y="87500"/>
                </a:lnTo>
                <a:lnTo>
                  <a:pt x="96842" y="87500"/>
                </a:lnTo>
                <a:lnTo>
                  <a:pt x="94736" y="87500"/>
                </a:lnTo>
                <a:lnTo>
                  <a:pt x="94736" y="87500"/>
                </a:lnTo>
                <a:lnTo>
                  <a:pt x="94736" y="87500"/>
                </a:lnTo>
                <a:lnTo>
                  <a:pt x="92631" y="87500"/>
                </a:lnTo>
                <a:lnTo>
                  <a:pt x="92631" y="87500"/>
                </a:lnTo>
                <a:lnTo>
                  <a:pt x="92631" y="87500"/>
                </a:lnTo>
                <a:lnTo>
                  <a:pt x="92631" y="87500"/>
                </a:lnTo>
                <a:lnTo>
                  <a:pt x="92631" y="87500"/>
                </a:lnTo>
                <a:lnTo>
                  <a:pt x="92631" y="87500"/>
                </a:lnTo>
                <a:lnTo>
                  <a:pt x="90526" y="87500"/>
                </a:lnTo>
                <a:lnTo>
                  <a:pt x="90526" y="85000"/>
                </a:lnTo>
                <a:lnTo>
                  <a:pt x="90526" y="85000"/>
                </a:lnTo>
                <a:lnTo>
                  <a:pt x="90526" y="85000"/>
                </a:lnTo>
                <a:lnTo>
                  <a:pt x="88421" y="85000"/>
                </a:lnTo>
                <a:lnTo>
                  <a:pt x="88421" y="85000"/>
                </a:lnTo>
                <a:lnTo>
                  <a:pt x="88421" y="85000"/>
                </a:lnTo>
                <a:lnTo>
                  <a:pt x="88421" y="85000"/>
                </a:lnTo>
                <a:lnTo>
                  <a:pt x="88421" y="85000"/>
                </a:lnTo>
                <a:lnTo>
                  <a:pt x="85263" y="85000"/>
                </a:lnTo>
                <a:lnTo>
                  <a:pt x="85263" y="85000"/>
                </a:lnTo>
                <a:lnTo>
                  <a:pt x="85263" y="85000"/>
                </a:lnTo>
                <a:lnTo>
                  <a:pt x="85263" y="85000"/>
                </a:lnTo>
                <a:lnTo>
                  <a:pt x="83157" y="85000"/>
                </a:lnTo>
                <a:lnTo>
                  <a:pt x="83157" y="85000"/>
                </a:lnTo>
                <a:lnTo>
                  <a:pt x="83157" y="85000"/>
                </a:lnTo>
                <a:lnTo>
                  <a:pt x="83157" y="85000"/>
                </a:lnTo>
                <a:lnTo>
                  <a:pt x="81052" y="85000"/>
                </a:lnTo>
                <a:lnTo>
                  <a:pt x="81052" y="85000"/>
                </a:lnTo>
                <a:lnTo>
                  <a:pt x="81052" y="82500"/>
                </a:lnTo>
                <a:lnTo>
                  <a:pt x="81052" y="82500"/>
                </a:lnTo>
                <a:lnTo>
                  <a:pt x="81052" y="82500"/>
                </a:lnTo>
                <a:lnTo>
                  <a:pt x="78947" y="82500"/>
                </a:lnTo>
                <a:lnTo>
                  <a:pt x="78947" y="85000"/>
                </a:lnTo>
                <a:lnTo>
                  <a:pt x="78947" y="85000"/>
                </a:lnTo>
                <a:lnTo>
                  <a:pt x="78947" y="85000"/>
                </a:lnTo>
                <a:lnTo>
                  <a:pt x="78947" y="85000"/>
                </a:lnTo>
                <a:lnTo>
                  <a:pt x="78947" y="85000"/>
                </a:lnTo>
                <a:lnTo>
                  <a:pt x="78947" y="85000"/>
                </a:lnTo>
                <a:lnTo>
                  <a:pt x="78947" y="85000"/>
                </a:lnTo>
                <a:lnTo>
                  <a:pt x="76842" y="85000"/>
                </a:lnTo>
                <a:lnTo>
                  <a:pt x="76842" y="85000"/>
                </a:lnTo>
                <a:lnTo>
                  <a:pt x="76842" y="87500"/>
                </a:lnTo>
                <a:lnTo>
                  <a:pt x="76842" y="87500"/>
                </a:lnTo>
                <a:lnTo>
                  <a:pt x="76842" y="87500"/>
                </a:lnTo>
                <a:lnTo>
                  <a:pt x="76842" y="87500"/>
                </a:lnTo>
                <a:lnTo>
                  <a:pt x="73684" y="87500"/>
                </a:lnTo>
                <a:lnTo>
                  <a:pt x="73684" y="87500"/>
                </a:lnTo>
                <a:lnTo>
                  <a:pt x="73684" y="87500"/>
                </a:lnTo>
                <a:lnTo>
                  <a:pt x="73684" y="87500"/>
                </a:lnTo>
                <a:lnTo>
                  <a:pt x="73684" y="87500"/>
                </a:lnTo>
                <a:lnTo>
                  <a:pt x="73684" y="87500"/>
                </a:lnTo>
                <a:lnTo>
                  <a:pt x="73684" y="87500"/>
                </a:lnTo>
                <a:lnTo>
                  <a:pt x="71578" y="87500"/>
                </a:lnTo>
                <a:lnTo>
                  <a:pt x="71578" y="87500"/>
                </a:lnTo>
                <a:lnTo>
                  <a:pt x="71578" y="87500"/>
                </a:lnTo>
                <a:lnTo>
                  <a:pt x="71578" y="87500"/>
                </a:lnTo>
                <a:lnTo>
                  <a:pt x="71578" y="87500"/>
                </a:lnTo>
                <a:lnTo>
                  <a:pt x="69473" y="87500"/>
                </a:lnTo>
                <a:lnTo>
                  <a:pt x="69473" y="87500"/>
                </a:lnTo>
                <a:lnTo>
                  <a:pt x="69473" y="87500"/>
                </a:lnTo>
                <a:lnTo>
                  <a:pt x="69473" y="87500"/>
                </a:lnTo>
                <a:lnTo>
                  <a:pt x="67368" y="87500"/>
                </a:lnTo>
                <a:lnTo>
                  <a:pt x="67368" y="87500"/>
                </a:lnTo>
                <a:lnTo>
                  <a:pt x="67368" y="87500"/>
                </a:lnTo>
                <a:lnTo>
                  <a:pt x="67368" y="87500"/>
                </a:lnTo>
                <a:lnTo>
                  <a:pt x="65263" y="87500"/>
                </a:lnTo>
                <a:lnTo>
                  <a:pt x="65263" y="87500"/>
                </a:lnTo>
                <a:lnTo>
                  <a:pt x="65263" y="87500"/>
                </a:lnTo>
                <a:lnTo>
                  <a:pt x="65263" y="87500"/>
                </a:lnTo>
                <a:lnTo>
                  <a:pt x="62105" y="87500"/>
                </a:lnTo>
                <a:lnTo>
                  <a:pt x="62105" y="87500"/>
                </a:lnTo>
                <a:lnTo>
                  <a:pt x="62105" y="87500"/>
                </a:lnTo>
                <a:lnTo>
                  <a:pt x="59999" y="87500"/>
                </a:lnTo>
                <a:lnTo>
                  <a:pt x="59999" y="87500"/>
                </a:lnTo>
                <a:lnTo>
                  <a:pt x="59999" y="87500"/>
                </a:lnTo>
                <a:lnTo>
                  <a:pt x="59999" y="87500"/>
                </a:lnTo>
                <a:lnTo>
                  <a:pt x="57894" y="87500"/>
                </a:lnTo>
                <a:lnTo>
                  <a:pt x="57894" y="87500"/>
                </a:lnTo>
                <a:lnTo>
                  <a:pt x="57894" y="87500"/>
                </a:lnTo>
                <a:lnTo>
                  <a:pt x="57894" y="87500"/>
                </a:lnTo>
                <a:lnTo>
                  <a:pt x="57894" y="87500"/>
                </a:lnTo>
                <a:lnTo>
                  <a:pt x="57894" y="87500"/>
                </a:lnTo>
                <a:lnTo>
                  <a:pt x="55789" y="87500"/>
                </a:lnTo>
                <a:lnTo>
                  <a:pt x="55789" y="87500"/>
                </a:lnTo>
                <a:lnTo>
                  <a:pt x="55789" y="87500"/>
                </a:lnTo>
                <a:lnTo>
                  <a:pt x="53684" y="87500"/>
                </a:lnTo>
                <a:lnTo>
                  <a:pt x="53684" y="87500"/>
                </a:lnTo>
                <a:lnTo>
                  <a:pt x="53684" y="87500"/>
                </a:lnTo>
                <a:lnTo>
                  <a:pt x="53684" y="87500"/>
                </a:lnTo>
                <a:lnTo>
                  <a:pt x="53684" y="87500"/>
                </a:lnTo>
                <a:lnTo>
                  <a:pt x="50526" y="87500"/>
                </a:lnTo>
                <a:lnTo>
                  <a:pt x="50526" y="87500"/>
                </a:lnTo>
                <a:lnTo>
                  <a:pt x="50526" y="87500"/>
                </a:lnTo>
                <a:lnTo>
                  <a:pt x="50526" y="87500"/>
                </a:lnTo>
                <a:lnTo>
                  <a:pt x="50526" y="87500"/>
                </a:lnTo>
                <a:lnTo>
                  <a:pt x="48421" y="87500"/>
                </a:lnTo>
                <a:lnTo>
                  <a:pt x="48421" y="87500"/>
                </a:lnTo>
                <a:lnTo>
                  <a:pt x="48421" y="87500"/>
                </a:lnTo>
                <a:lnTo>
                  <a:pt x="46315" y="87500"/>
                </a:lnTo>
                <a:lnTo>
                  <a:pt x="46315" y="87500"/>
                </a:lnTo>
                <a:lnTo>
                  <a:pt x="46315" y="87500"/>
                </a:lnTo>
                <a:lnTo>
                  <a:pt x="46315" y="87500"/>
                </a:lnTo>
                <a:lnTo>
                  <a:pt x="44210" y="87500"/>
                </a:lnTo>
                <a:lnTo>
                  <a:pt x="44210" y="87500"/>
                </a:lnTo>
                <a:lnTo>
                  <a:pt x="44210" y="87500"/>
                </a:lnTo>
                <a:lnTo>
                  <a:pt x="44210" y="87500"/>
                </a:lnTo>
                <a:lnTo>
                  <a:pt x="42105" y="87500"/>
                </a:lnTo>
                <a:lnTo>
                  <a:pt x="42105" y="87500"/>
                </a:lnTo>
                <a:lnTo>
                  <a:pt x="42105" y="87500"/>
                </a:lnTo>
                <a:lnTo>
                  <a:pt x="42105" y="87500"/>
                </a:lnTo>
                <a:lnTo>
                  <a:pt x="42105" y="87500"/>
                </a:lnTo>
                <a:lnTo>
                  <a:pt x="42105" y="90000"/>
                </a:lnTo>
                <a:lnTo>
                  <a:pt x="38947" y="90000"/>
                </a:lnTo>
                <a:lnTo>
                  <a:pt x="38947" y="90000"/>
                </a:lnTo>
                <a:lnTo>
                  <a:pt x="38947" y="90000"/>
                </a:lnTo>
                <a:lnTo>
                  <a:pt x="38947" y="90000"/>
                </a:lnTo>
                <a:lnTo>
                  <a:pt x="38947" y="92500"/>
                </a:lnTo>
                <a:lnTo>
                  <a:pt x="38947" y="92500"/>
                </a:lnTo>
                <a:lnTo>
                  <a:pt x="38947" y="92500"/>
                </a:lnTo>
                <a:lnTo>
                  <a:pt x="38947" y="96250"/>
                </a:lnTo>
                <a:lnTo>
                  <a:pt x="38947" y="96250"/>
                </a:lnTo>
                <a:lnTo>
                  <a:pt x="38947" y="96250"/>
                </a:lnTo>
                <a:lnTo>
                  <a:pt x="38947" y="98750"/>
                </a:lnTo>
                <a:lnTo>
                  <a:pt x="38947" y="98750"/>
                </a:lnTo>
                <a:lnTo>
                  <a:pt x="38947" y="98750"/>
                </a:lnTo>
                <a:lnTo>
                  <a:pt x="42105" y="98750"/>
                </a:lnTo>
                <a:lnTo>
                  <a:pt x="42105" y="98750"/>
                </a:lnTo>
                <a:lnTo>
                  <a:pt x="42105" y="98750"/>
                </a:lnTo>
                <a:lnTo>
                  <a:pt x="42105" y="98750"/>
                </a:lnTo>
                <a:lnTo>
                  <a:pt x="42105" y="98750"/>
                </a:lnTo>
                <a:lnTo>
                  <a:pt x="42105" y="101250"/>
                </a:lnTo>
                <a:lnTo>
                  <a:pt x="42105" y="101250"/>
                </a:lnTo>
                <a:lnTo>
                  <a:pt x="42105" y="101250"/>
                </a:lnTo>
                <a:lnTo>
                  <a:pt x="42105" y="101250"/>
                </a:lnTo>
                <a:lnTo>
                  <a:pt x="42105" y="101250"/>
                </a:lnTo>
                <a:lnTo>
                  <a:pt x="42105" y="103750"/>
                </a:lnTo>
                <a:lnTo>
                  <a:pt x="42105" y="103750"/>
                </a:lnTo>
                <a:lnTo>
                  <a:pt x="42105" y="103750"/>
                </a:lnTo>
                <a:lnTo>
                  <a:pt x="42105" y="103750"/>
                </a:lnTo>
                <a:lnTo>
                  <a:pt x="42105" y="106250"/>
                </a:lnTo>
                <a:lnTo>
                  <a:pt x="42105" y="106250"/>
                </a:lnTo>
                <a:lnTo>
                  <a:pt x="42105" y="106250"/>
                </a:lnTo>
                <a:lnTo>
                  <a:pt x="42105" y="106250"/>
                </a:lnTo>
                <a:lnTo>
                  <a:pt x="42105" y="110000"/>
                </a:lnTo>
                <a:lnTo>
                  <a:pt x="42105" y="110000"/>
                </a:lnTo>
                <a:lnTo>
                  <a:pt x="42105" y="110000"/>
                </a:lnTo>
                <a:lnTo>
                  <a:pt x="42105" y="112500"/>
                </a:lnTo>
                <a:lnTo>
                  <a:pt x="42105" y="112500"/>
                </a:lnTo>
                <a:lnTo>
                  <a:pt x="42105" y="112500"/>
                </a:lnTo>
                <a:lnTo>
                  <a:pt x="42105" y="112500"/>
                </a:lnTo>
                <a:lnTo>
                  <a:pt x="42105" y="115000"/>
                </a:lnTo>
                <a:lnTo>
                  <a:pt x="42105" y="115000"/>
                </a:lnTo>
                <a:lnTo>
                  <a:pt x="42105" y="115000"/>
                </a:lnTo>
                <a:lnTo>
                  <a:pt x="42105" y="115000"/>
                </a:lnTo>
                <a:lnTo>
                  <a:pt x="42105" y="115000"/>
                </a:lnTo>
                <a:lnTo>
                  <a:pt x="42105" y="117500"/>
                </a:lnTo>
                <a:lnTo>
                  <a:pt x="42105" y="117500"/>
                </a:lnTo>
                <a:lnTo>
                  <a:pt x="42105" y="117500"/>
                </a:lnTo>
                <a:lnTo>
                  <a:pt x="44210" y="117500"/>
                </a:lnTo>
                <a:lnTo>
                  <a:pt x="44210" y="117500"/>
                </a:lnTo>
                <a:lnTo>
                  <a:pt x="44210" y="120000"/>
                </a:lnTo>
                <a:lnTo>
                  <a:pt x="42105" y="120000"/>
                </a:lnTo>
                <a:lnTo>
                  <a:pt x="42105" y="120000"/>
                </a:lnTo>
                <a:lnTo>
                  <a:pt x="42105" y="120000"/>
                </a:lnTo>
                <a:lnTo>
                  <a:pt x="42105" y="120000"/>
                </a:lnTo>
                <a:lnTo>
                  <a:pt x="42105" y="120000"/>
                </a:lnTo>
                <a:lnTo>
                  <a:pt x="38947" y="120000"/>
                </a:lnTo>
                <a:lnTo>
                  <a:pt x="38947" y="117500"/>
                </a:lnTo>
                <a:lnTo>
                  <a:pt x="38947" y="117500"/>
                </a:lnTo>
                <a:lnTo>
                  <a:pt x="38947" y="117500"/>
                </a:lnTo>
                <a:lnTo>
                  <a:pt x="38947" y="117500"/>
                </a:lnTo>
                <a:lnTo>
                  <a:pt x="38947" y="117500"/>
                </a:lnTo>
                <a:lnTo>
                  <a:pt x="38947" y="115000"/>
                </a:lnTo>
                <a:lnTo>
                  <a:pt x="38947" y="115000"/>
                </a:lnTo>
                <a:lnTo>
                  <a:pt x="38947" y="115000"/>
                </a:lnTo>
                <a:lnTo>
                  <a:pt x="38947" y="115000"/>
                </a:lnTo>
                <a:lnTo>
                  <a:pt x="38947" y="112500"/>
                </a:lnTo>
                <a:lnTo>
                  <a:pt x="36842" y="112500"/>
                </a:lnTo>
                <a:lnTo>
                  <a:pt x="36842" y="115000"/>
                </a:lnTo>
                <a:lnTo>
                  <a:pt x="36842" y="115000"/>
                </a:lnTo>
                <a:lnTo>
                  <a:pt x="36842" y="112500"/>
                </a:lnTo>
                <a:lnTo>
                  <a:pt x="36842" y="112500"/>
                </a:lnTo>
                <a:lnTo>
                  <a:pt x="36842" y="112500"/>
                </a:lnTo>
                <a:lnTo>
                  <a:pt x="36842" y="112500"/>
                </a:lnTo>
                <a:lnTo>
                  <a:pt x="36842" y="112500"/>
                </a:lnTo>
                <a:lnTo>
                  <a:pt x="36842" y="110000"/>
                </a:lnTo>
                <a:lnTo>
                  <a:pt x="34736" y="110000"/>
                </a:lnTo>
                <a:lnTo>
                  <a:pt x="34736" y="110000"/>
                </a:lnTo>
                <a:lnTo>
                  <a:pt x="34736" y="110000"/>
                </a:lnTo>
                <a:lnTo>
                  <a:pt x="34736" y="110000"/>
                </a:lnTo>
                <a:lnTo>
                  <a:pt x="34736" y="110000"/>
                </a:lnTo>
                <a:lnTo>
                  <a:pt x="32631" y="110000"/>
                </a:lnTo>
                <a:lnTo>
                  <a:pt x="32631" y="110000"/>
                </a:lnTo>
                <a:lnTo>
                  <a:pt x="32631" y="110000"/>
                </a:lnTo>
                <a:lnTo>
                  <a:pt x="32631" y="110000"/>
                </a:lnTo>
                <a:lnTo>
                  <a:pt x="32631" y="110000"/>
                </a:lnTo>
                <a:lnTo>
                  <a:pt x="30526" y="110000"/>
                </a:lnTo>
                <a:lnTo>
                  <a:pt x="30526" y="110000"/>
                </a:lnTo>
                <a:lnTo>
                  <a:pt x="30526" y="110000"/>
                </a:lnTo>
                <a:lnTo>
                  <a:pt x="30526" y="110000"/>
                </a:lnTo>
                <a:lnTo>
                  <a:pt x="30526" y="110000"/>
                </a:lnTo>
                <a:lnTo>
                  <a:pt x="27368" y="110000"/>
                </a:lnTo>
                <a:lnTo>
                  <a:pt x="27368" y="110000"/>
                </a:lnTo>
                <a:lnTo>
                  <a:pt x="27368" y="110000"/>
                </a:lnTo>
                <a:lnTo>
                  <a:pt x="27368" y="110000"/>
                </a:lnTo>
                <a:lnTo>
                  <a:pt x="25263" y="110000"/>
                </a:lnTo>
                <a:lnTo>
                  <a:pt x="25263" y="110000"/>
                </a:lnTo>
                <a:lnTo>
                  <a:pt x="25263" y="110000"/>
                </a:lnTo>
                <a:lnTo>
                  <a:pt x="25263" y="110000"/>
                </a:lnTo>
                <a:lnTo>
                  <a:pt x="25263" y="110000"/>
                </a:lnTo>
                <a:lnTo>
                  <a:pt x="23157" y="110000"/>
                </a:lnTo>
                <a:lnTo>
                  <a:pt x="23157" y="112500"/>
                </a:lnTo>
                <a:lnTo>
                  <a:pt x="23157" y="112500"/>
                </a:lnTo>
                <a:lnTo>
                  <a:pt x="23157" y="112500"/>
                </a:lnTo>
                <a:lnTo>
                  <a:pt x="23157" y="112500"/>
                </a:lnTo>
                <a:lnTo>
                  <a:pt x="23157" y="112500"/>
                </a:lnTo>
                <a:lnTo>
                  <a:pt x="23157" y="112500"/>
                </a:lnTo>
                <a:lnTo>
                  <a:pt x="21052" y="112500"/>
                </a:lnTo>
                <a:lnTo>
                  <a:pt x="21052" y="112500"/>
                </a:lnTo>
                <a:lnTo>
                  <a:pt x="21052" y="112500"/>
                </a:lnTo>
                <a:lnTo>
                  <a:pt x="21052" y="112500"/>
                </a:lnTo>
                <a:lnTo>
                  <a:pt x="21052" y="112500"/>
                </a:lnTo>
                <a:lnTo>
                  <a:pt x="18947" y="112500"/>
                </a:lnTo>
                <a:lnTo>
                  <a:pt x="18947" y="112500"/>
                </a:lnTo>
                <a:lnTo>
                  <a:pt x="18947" y="115000"/>
                </a:lnTo>
                <a:lnTo>
                  <a:pt x="18947" y="115000"/>
                </a:lnTo>
                <a:lnTo>
                  <a:pt x="18947" y="115000"/>
                </a:lnTo>
                <a:lnTo>
                  <a:pt x="18947" y="115000"/>
                </a:lnTo>
                <a:lnTo>
                  <a:pt x="18947" y="115000"/>
                </a:lnTo>
                <a:lnTo>
                  <a:pt x="18947" y="117500"/>
                </a:lnTo>
                <a:lnTo>
                  <a:pt x="15789" y="117500"/>
                </a:lnTo>
                <a:lnTo>
                  <a:pt x="15789" y="115000"/>
                </a:lnTo>
                <a:lnTo>
                  <a:pt x="15789" y="115000"/>
                </a:lnTo>
                <a:lnTo>
                  <a:pt x="15789" y="115000"/>
                </a:lnTo>
                <a:lnTo>
                  <a:pt x="15789" y="115000"/>
                </a:lnTo>
                <a:lnTo>
                  <a:pt x="15789" y="115000"/>
                </a:lnTo>
                <a:lnTo>
                  <a:pt x="15789" y="115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5" name="Shape 265"/>
          <p:cNvSpPr/>
          <p:nvPr/>
        </p:nvSpPr>
        <p:spPr>
          <a:xfrm>
            <a:off x="4589862" y="4508501"/>
            <a:ext cx="211931" cy="331787"/>
          </a:xfrm>
          <a:custGeom>
            <a:avLst/>
            <a:gdLst/>
            <a:ahLst/>
            <a:cxnLst/>
            <a:rect l="0" t="0" r="0" b="0"/>
            <a:pathLst>
              <a:path w="120000" h="120000" extrusionOk="0">
                <a:moveTo>
                  <a:pt x="22247" y="0"/>
                </a:moveTo>
                <a:lnTo>
                  <a:pt x="22247" y="0"/>
                </a:lnTo>
                <a:lnTo>
                  <a:pt x="22247" y="0"/>
                </a:lnTo>
                <a:lnTo>
                  <a:pt x="24269" y="0"/>
                </a:lnTo>
                <a:lnTo>
                  <a:pt x="24269" y="0"/>
                </a:lnTo>
                <a:lnTo>
                  <a:pt x="24269" y="0"/>
                </a:lnTo>
                <a:lnTo>
                  <a:pt x="25617" y="0"/>
                </a:lnTo>
                <a:lnTo>
                  <a:pt x="25617" y="0"/>
                </a:lnTo>
                <a:lnTo>
                  <a:pt x="25617" y="0"/>
                </a:lnTo>
                <a:lnTo>
                  <a:pt x="25617" y="0"/>
                </a:lnTo>
                <a:lnTo>
                  <a:pt x="26966" y="0"/>
                </a:lnTo>
                <a:lnTo>
                  <a:pt x="26966" y="1148"/>
                </a:lnTo>
                <a:lnTo>
                  <a:pt x="26966" y="1148"/>
                </a:lnTo>
                <a:lnTo>
                  <a:pt x="26966" y="1148"/>
                </a:lnTo>
                <a:lnTo>
                  <a:pt x="26966" y="1148"/>
                </a:lnTo>
                <a:lnTo>
                  <a:pt x="26966" y="0"/>
                </a:lnTo>
                <a:lnTo>
                  <a:pt x="28314" y="0"/>
                </a:lnTo>
                <a:lnTo>
                  <a:pt x="28314" y="1148"/>
                </a:lnTo>
                <a:lnTo>
                  <a:pt x="28314" y="1148"/>
                </a:lnTo>
                <a:lnTo>
                  <a:pt x="28314" y="1148"/>
                </a:lnTo>
                <a:lnTo>
                  <a:pt x="29662" y="1148"/>
                </a:lnTo>
                <a:lnTo>
                  <a:pt x="29662" y="0"/>
                </a:lnTo>
                <a:lnTo>
                  <a:pt x="29662" y="0"/>
                </a:lnTo>
                <a:lnTo>
                  <a:pt x="29662" y="0"/>
                </a:lnTo>
                <a:lnTo>
                  <a:pt x="29662" y="0"/>
                </a:lnTo>
                <a:lnTo>
                  <a:pt x="31685" y="0"/>
                </a:lnTo>
                <a:lnTo>
                  <a:pt x="31685" y="0"/>
                </a:lnTo>
                <a:lnTo>
                  <a:pt x="31685" y="0"/>
                </a:lnTo>
                <a:lnTo>
                  <a:pt x="31685" y="0"/>
                </a:lnTo>
                <a:lnTo>
                  <a:pt x="33033" y="0"/>
                </a:lnTo>
                <a:lnTo>
                  <a:pt x="33033" y="0"/>
                </a:lnTo>
                <a:lnTo>
                  <a:pt x="33033" y="0"/>
                </a:lnTo>
                <a:lnTo>
                  <a:pt x="34382" y="0"/>
                </a:lnTo>
                <a:lnTo>
                  <a:pt x="34382" y="0"/>
                </a:lnTo>
                <a:lnTo>
                  <a:pt x="34382" y="0"/>
                </a:lnTo>
                <a:lnTo>
                  <a:pt x="34382" y="0"/>
                </a:lnTo>
                <a:lnTo>
                  <a:pt x="35730" y="0"/>
                </a:lnTo>
                <a:lnTo>
                  <a:pt x="35730" y="0"/>
                </a:lnTo>
                <a:lnTo>
                  <a:pt x="35730" y="0"/>
                </a:lnTo>
                <a:lnTo>
                  <a:pt x="35730" y="0"/>
                </a:lnTo>
                <a:lnTo>
                  <a:pt x="37078" y="0"/>
                </a:lnTo>
                <a:lnTo>
                  <a:pt x="37078" y="0"/>
                </a:lnTo>
                <a:lnTo>
                  <a:pt x="37078" y="0"/>
                </a:lnTo>
                <a:lnTo>
                  <a:pt x="39101" y="0"/>
                </a:lnTo>
                <a:lnTo>
                  <a:pt x="39101" y="0"/>
                </a:lnTo>
                <a:lnTo>
                  <a:pt x="39101" y="0"/>
                </a:lnTo>
                <a:lnTo>
                  <a:pt x="39101" y="0"/>
                </a:lnTo>
                <a:lnTo>
                  <a:pt x="40449" y="0"/>
                </a:lnTo>
                <a:lnTo>
                  <a:pt x="40449" y="0"/>
                </a:lnTo>
                <a:lnTo>
                  <a:pt x="40449" y="0"/>
                </a:lnTo>
                <a:lnTo>
                  <a:pt x="40449" y="0"/>
                </a:lnTo>
                <a:lnTo>
                  <a:pt x="41797" y="0"/>
                </a:lnTo>
                <a:lnTo>
                  <a:pt x="41797" y="0"/>
                </a:lnTo>
                <a:lnTo>
                  <a:pt x="41797" y="0"/>
                </a:lnTo>
                <a:lnTo>
                  <a:pt x="43146" y="0"/>
                </a:lnTo>
                <a:lnTo>
                  <a:pt x="43146" y="0"/>
                </a:lnTo>
                <a:lnTo>
                  <a:pt x="43146" y="0"/>
                </a:lnTo>
                <a:lnTo>
                  <a:pt x="43146" y="0"/>
                </a:lnTo>
                <a:lnTo>
                  <a:pt x="44494" y="0"/>
                </a:lnTo>
                <a:lnTo>
                  <a:pt x="44494" y="0"/>
                </a:lnTo>
                <a:lnTo>
                  <a:pt x="44494" y="0"/>
                </a:lnTo>
                <a:lnTo>
                  <a:pt x="46516" y="0"/>
                </a:lnTo>
                <a:lnTo>
                  <a:pt x="46516" y="0"/>
                </a:lnTo>
                <a:lnTo>
                  <a:pt x="46516" y="0"/>
                </a:lnTo>
                <a:lnTo>
                  <a:pt x="46516" y="0"/>
                </a:lnTo>
                <a:lnTo>
                  <a:pt x="47865" y="0"/>
                </a:lnTo>
                <a:lnTo>
                  <a:pt x="47865" y="0"/>
                </a:lnTo>
                <a:lnTo>
                  <a:pt x="47865" y="1148"/>
                </a:lnTo>
                <a:lnTo>
                  <a:pt x="47865" y="1148"/>
                </a:lnTo>
                <a:lnTo>
                  <a:pt x="47865" y="1148"/>
                </a:lnTo>
                <a:lnTo>
                  <a:pt x="47865" y="1148"/>
                </a:lnTo>
                <a:lnTo>
                  <a:pt x="47865" y="2296"/>
                </a:lnTo>
                <a:lnTo>
                  <a:pt x="47865" y="2296"/>
                </a:lnTo>
                <a:lnTo>
                  <a:pt x="47865" y="2296"/>
                </a:lnTo>
                <a:lnTo>
                  <a:pt x="47865" y="2296"/>
                </a:lnTo>
                <a:lnTo>
                  <a:pt x="49213" y="2296"/>
                </a:lnTo>
                <a:lnTo>
                  <a:pt x="49213" y="2296"/>
                </a:lnTo>
                <a:lnTo>
                  <a:pt x="49213" y="4019"/>
                </a:lnTo>
                <a:lnTo>
                  <a:pt x="49213" y="4019"/>
                </a:lnTo>
                <a:lnTo>
                  <a:pt x="49213" y="4019"/>
                </a:lnTo>
                <a:lnTo>
                  <a:pt x="49213" y="5167"/>
                </a:lnTo>
                <a:lnTo>
                  <a:pt x="49213" y="5167"/>
                </a:lnTo>
                <a:lnTo>
                  <a:pt x="49213" y="5167"/>
                </a:lnTo>
                <a:lnTo>
                  <a:pt x="49213" y="6315"/>
                </a:lnTo>
                <a:lnTo>
                  <a:pt x="49213" y="6315"/>
                </a:lnTo>
                <a:lnTo>
                  <a:pt x="49213" y="6315"/>
                </a:lnTo>
                <a:lnTo>
                  <a:pt x="49213" y="6315"/>
                </a:lnTo>
                <a:lnTo>
                  <a:pt x="49213" y="7464"/>
                </a:lnTo>
                <a:lnTo>
                  <a:pt x="49213" y="7464"/>
                </a:lnTo>
                <a:lnTo>
                  <a:pt x="50561" y="7464"/>
                </a:lnTo>
                <a:lnTo>
                  <a:pt x="50561" y="7464"/>
                </a:lnTo>
                <a:lnTo>
                  <a:pt x="50561" y="8612"/>
                </a:lnTo>
                <a:lnTo>
                  <a:pt x="50561" y="8612"/>
                </a:lnTo>
                <a:lnTo>
                  <a:pt x="50561" y="8612"/>
                </a:lnTo>
                <a:lnTo>
                  <a:pt x="50561" y="8612"/>
                </a:lnTo>
                <a:lnTo>
                  <a:pt x="50561" y="10334"/>
                </a:lnTo>
                <a:lnTo>
                  <a:pt x="50561" y="10334"/>
                </a:lnTo>
                <a:lnTo>
                  <a:pt x="50561" y="10334"/>
                </a:lnTo>
                <a:lnTo>
                  <a:pt x="50561" y="10334"/>
                </a:lnTo>
                <a:lnTo>
                  <a:pt x="50561" y="10334"/>
                </a:lnTo>
                <a:lnTo>
                  <a:pt x="51910" y="10334"/>
                </a:lnTo>
                <a:lnTo>
                  <a:pt x="51910" y="10334"/>
                </a:lnTo>
                <a:lnTo>
                  <a:pt x="51910" y="11483"/>
                </a:lnTo>
                <a:lnTo>
                  <a:pt x="51910" y="11483"/>
                </a:lnTo>
                <a:lnTo>
                  <a:pt x="51910" y="11483"/>
                </a:lnTo>
                <a:lnTo>
                  <a:pt x="51910" y="12631"/>
                </a:lnTo>
                <a:lnTo>
                  <a:pt x="51910" y="12631"/>
                </a:lnTo>
                <a:lnTo>
                  <a:pt x="51910" y="12631"/>
                </a:lnTo>
                <a:lnTo>
                  <a:pt x="51910" y="13779"/>
                </a:lnTo>
                <a:lnTo>
                  <a:pt x="51910" y="13779"/>
                </a:lnTo>
                <a:lnTo>
                  <a:pt x="51910" y="13779"/>
                </a:lnTo>
                <a:lnTo>
                  <a:pt x="51910" y="13779"/>
                </a:lnTo>
                <a:lnTo>
                  <a:pt x="51910" y="13779"/>
                </a:lnTo>
                <a:lnTo>
                  <a:pt x="51910" y="14928"/>
                </a:lnTo>
                <a:lnTo>
                  <a:pt x="51910" y="14928"/>
                </a:lnTo>
                <a:lnTo>
                  <a:pt x="53932" y="14928"/>
                </a:lnTo>
                <a:lnTo>
                  <a:pt x="53932" y="14928"/>
                </a:lnTo>
                <a:lnTo>
                  <a:pt x="53932" y="14928"/>
                </a:lnTo>
                <a:lnTo>
                  <a:pt x="53932" y="14928"/>
                </a:lnTo>
                <a:lnTo>
                  <a:pt x="53932" y="16650"/>
                </a:lnTo>
                <a:lnTo>
                  <a:pt x="53932" y="16650"/>
                </a:lnTo>
                <a:lnTo>
                  <a:pt x="53932" y="16650"/>
                </a:lnTo>
                <a:lnTo>
                  <a:pt x="53932" y="16650"/>
                </a:lnTo>
                <a:lnTo>
                  <a:pt x="53932" y="17799"/>
                </a:lnTo>
                <a:lnTo>
                  <a:pt x="55280" y="17799"/>
                </a:lnTo>
                <a:lnTo>
                  <a:pt x="55280" y="17799"/>
                </a:lnTo>
                <a:lnTo>
                  <a:pt x="55280" y="17799"/>
                </a:lnTo>
                <a:lnTo>
                  <a:pt x="55280" y="17799"/>
                </a:lnTo>
                <a:lnTo>
                  <a:pt x="55280" y="18947"/>
                </a:lnTo>
                <a:lnTo>
                  <a:pt x="55280" y="18947"/>
                </a:lnTo>
                <a:lnTo>
                  <a:pt x="55280" y="18947"/>
                </a:lnTo>
                <a:lnTo>
                  <a:pt x="55280" y="18947"/>
                </a:lnTo>
                <a:lnTo>
                  <a:pt x="55280" y="18947"/>
                </a:lnTo>
                <a:lnTo>
                  <a:pt x="55280" y="20095"/>
                </a:lnTo>
                <a:lnTo>
                  <a:pt x="56629" y="20095"/>
                </a:lnTo>
                <a:lnTo>
                  <a:pt x="56629" y="20095"/>
                </a:lnTo>
                <a:lnTo>
                  <a:pt x="56629" y="20095"/>
                </a:lnTo>
                <a:lnTo>
                  <a:pt x="56629" y="20095"/>
                </a:lnTo>
                <a:lnTo>
                  <a:pt x="56629" y="21818"/>
                </a:lnTo>
                <a:lnTo>
                  <a:pt x="56629" y="21818"/>
                </a:lnTo>
                <a:lnTo>
                  <a:pt x="56629" y="21818"/>
                </a:lnTo>
                <a:lnTo>
                  <a:pt x="56629" y="21818"/>
                </a:lnTo>
                <a:lnTo>
                  <a:pt x="56629" y="22966"/>
                </a:lnTo>
                <a:lnTo>
                  <a:pt x="56629" y="22966"/>
                </a:lnTo>
                <a:lnTo>
                  <a:pt x="56629" y="22966"/>
                </a:lnTo>
                <a:lnTo>
                  <a:pt x="57977" y="22966"/>
                </a:lnTo>
                <a:lnTo>
                  <a:pt x="57977" y="22966"/>
                </a:lnTo>
                <a:lnTo>
                  <a:pt x="57977" y="22966"/>
                </a:lnTo>
                <a:lnTo>
                  <a:pt x="57977" y="22966"/>
                </a:lnTo>
                <a:lnTo>
                  <a:pt x="59325" y="22966"/>
                </a:lnTo>
                <a:lnTo>
                  <a:pt x="59325" y="22966"/>
                </a:lnTo>
                <a:lnTo>
                  <a:pt x="59325" y="22966"/>
                </a:lnTo>
                <a:lnTo>
                  <a:pt x="59325" y="22966"/>
                </a:lnTo>
                <a:lnTo>
                  <a:pt x="59325" y="22966"/>
                </a:lnTo>
                <a:lnTo>
                  <a:pt x="59325" y="22966"/>
                </a:lnTo>
                <a:lnTo>
                  <a:pt x="61348" y="22966"/>
                </a:lnTo>
                <a:lnTo>
                  <a:pt x="61348" y="22966"/>
                </a:lnTo>
                <a:lnTo>
                  <a:pt x="61348" y="22966"/>
                </a:lnTo>
                <a:lnTo>
                  <a:pt x="61348" y="22966"/>
                </a:lnTo>
                <a:lnTo>
                  <a:pt x="61348" y="22966"/>
                </a:lnTo>
                <a:lnTo>
                  <a:pt x="61348" y="22966"/>
                </a:lnTo>
                <a:lnTo>
                  <a:pt x="62696" y="22966"/>
                </a:lnTo>
                <a:lnTo>
                  <a:pt x="62696" y="22966"/>
                </a:lnTo>
                <a:lnTo>
                  <a:pt x="62696" y="21818"/>
                </a:lnTo>
                <a:lnTo>
                  <a:pt x="62696" y="21818"/>
                </a:lnTo>
                <a:lnTo>
                  <a:pt x="62696" y="21818"/>
                </a:lnTo>
                <a:lnTo>
                  <a:pt x="64044" y="21818"/>
                </a:lnTo>
                <a:lnTo>
                  <a:pt x="64044" y="21818"/>
                </a:lnTo>
                <a:lnTo>
                  <a:pt x="64044" y="21818"/>
                </a:lnTo>
                <a:lnTo>
                  <a:pt x="64044" y="21818"/>
                </a:lnTo>
                <a:lnTo>
                  <a:pt x="65393" y="21818"/>
                </a:lnTo>
                <a:lnTo>
                  <a:pt x="65393" y="21818"/>
                </a:lnTo>
                <a:lnTo>
                  <a:pt x="65393" y="21818"/>
                </a:lnTo>
                <a:lnTo>
                  <a:pt x="65393" y="21818"/>
                </a:lnTo>
                <a:lnTo>
                  <a:pt x="65393" y="21818"/>
                </a:lnTo>
                <a:lnTo>
                  <a:pt x="65393" y="21818"/>
                </a:lnTo>
                <a:lnTo>
                  <a:pt x="66741" y="21818"/>
                </a:lnTo>
                <a:lnTo>
                  <a:pt x="66741" y="21818"/>
                </a:lnTo>
                <a:lnTo>
                  <a:pt x="66741" y="21818"/>
                </a:lnTo>
                <a:lnTo>
                  <a:pt x="66741" y="20095"/>
                </a:lnTo>
                <a:lnTo>
                  <a:pt x="66741" y="20095"/>
                </a:lnTo>
                <a:lnTo>
                  <a:pt x="68764" y="20095"/>
                </a:lnTo>
                <a:lnTo>
                  <a:pt x="68764" y="20095"/>
                </a:lnTo>
                <a:lnTo>
                  <a:pt x="68764" y="20095"/>
                </a:lnTo>
                <a:lnTo>
                  <a:pt x="68764" y="20095"/>
                </a:lnTo>
                <a:lnTo>
                  <a:pt x="70112" y="20095"/>
                </a:lnTo>
                <a:lnTo>
                  <a:pt x="70112" y="21818"/>
                </a:lnTo>
                <a:lnTo>
                  <a:pt x="70112" y="21818"/>
                </a:lnTo>
                <a:lnTo>
                  <a:pt x="70112" y="21818"/>
                </a:lnTo>
                <a:lnTo>
                  <a:pt x="70112" y="21818"/>
                </a:lnTo>
                <a:lnTo>
                  <a:pt x="70112" y="21818"/>
                </a:lnTo>
                <a:lnTo>
                  <a:pt x="71460" y="21818"/>
                </a:lnTo>
                <a:lnTo>
                  <a:pt x="71460" y="21818"/>
                </a:lnTo>
                <a:lnTo>
                  <a:pt x="71460" y="21818"/>
                </a:lnTo>
                <a:lnTo>
                  <a:pt x="72808" y="21818"/>
                </a:lnTo>
                <a:lnTo>
                  <a:pt x="72808" y="21818"/>
                </a:lnTo>
                <a:lnTo>
                  <a:pt x="72808" y="21818"/>
                </a:lnTo>
                <a:lnTo>
                  <a:pt x="72808" y="21818"/>
                </a:lnTo>
                <a:lnTo>
                  <a:pt x="74157" y="21818"/>
                </a:lnTo>
                <a:lnTo>
                  <a:pt x="74157" y="21818"/>
                </a:lnTo>
                <a:lnTo>
                  <a:pt x="74157" y="21818"/>
                </a:lnTo>
                <a:lnTo>
                  <a:pt x="74157" y="21818"/>
                </a:lnTo>
                <a:lnTo>
                  <a:pt x="74157" y="21818"/>
                </a:lnTo>
                <a:lnTo>
                  <a:pt x="74157" y="20095"/>
                </a:lnTo>
                <a:lnTo>
                  <a:pt x="74157" y="20095"/>
                </a:lnTo>
                <a:lnTo>
                  <a:pt x="74157" y="20095"/>
                </a:lnTo>
                <a:lnTo>
                  <a:pt x="74157" y="20095"/>
                </a:lnTo>
                <a:lnTo>
                  <a:pt x="74157" y="20095"/>
                </a:lnTo>
                <a:lnTo>
                  <a:pt x="74157" y="18947"/>
                </a:lnTo>
                <a:lnTo>
                  <a:pt x="74157" y="18947"/>
                </a:lnTo>
                <a:lnTo>
                  <a:pt x="76179" y="18947"/>
                </a:lnTo>
                <a:lnTo>
                  <a:pt x="76179" y="18947"/>
                </a:lnTo>
                <a:lnTo>
                  <a:pt x="76179" y="17799"/>
                </a:lnTo>
                <a:lnTo>
                  <a:pt x="74157" y="17799"/>
                </a:lnTo>
                <a:lnTo>
                  <a:pt x="74157" y="17799"/>
                </a:lnTo>
                <a:lnTo>
                  <a:pt x="74157" y="17799"/>
                </a:lnTo>
                <a:lnTo>
                  <a:pt x="76179" y="17799"/>
                </a:lnTo>
                <a:lnTo>
                  <a:pt x="76179" y="17799"/>
                </a:lnTo>
                <a:lnTo>
                  <a:pt x="76179" y="16650"/>
                </a:lnTo>
                <a:lnTo>
                  <a:pt x="76179" y="16650"/>
                </a:lnTo>
                <a:lnTo>
                  <a:pt x="76179" y="16650"/>
                </a:lnTo>
                <a:lnTo>
                  <a:pt x="77528" y="16650"/>
                </a:lnTo>
                <a:lnTo>
                  <a:pt x="77528" y="16650"/>
                </a:lnTo>
                <a:lnTo>
                  <a:pt x="77528" y="14928"/>
                </a:lnTo>
                <a:lnTo>
                  <a:pt x="76179" y="14928"/>
                </a:lnTo>
                <a:lnTo>
                  <a:pt x="76179" y="14928"/>
                </a:lnTo>
                <a:lnTo>
                  <a:pt x="76179" y="14928"/>
                </a:lnTo>
                <a:lnTo>
                  <a:pt x="76179" y="13779"/>
                </a:lnTo>
                <a:lnTo>
                  <a:pt x="76179" y="13779"/>
                </a:lnTo>
                <a:lnTo>
                  <a:pt x="76179" y="13779"/>
                </a:lnTo>
                <a:lnTo>
                  <a:pt x="76179" y="12631"/>
                </a:lnTo>
                <a:lnTo>
                  <a:pt x="76179" y="12631"/>
                </a:lnTo>
                <a:lnTo>
                  <a:pt x="77528" y="12631"/>
                </a:lnTo>
                <a:lnTo>
                  <a:pt x="77528" y="12631"/>
                </a:lnTo>
                <a:lnTo>
                  <a:pt x="77528" y="11483"/>
                </a:lnTo>
                <a:lnTo>
                  <a:pt x="77528" y="11483"/>
                </a:lnTo>
                <a:lnTo>
                  <a:pt x="77528" y="11483"/>
                </a:lnTo>
                <a:lnTo>
                  <a:pt x="77528" y="11483"/>
                </a:lnTo>
                <a:lnTo>
                  <a:pt x="77528" y="11483"/>
                </a:lnTo>
                <a:lnTo>
                  <a:pt x="78876" y="11483"/>
                </a:lnTo>
                <a:lnTo>
                  <a:pt x="78876" y="11483"/>
                </a:lnTo>
                <a:lnTo>
                  <a:pt x="78876" y="11483"/>
                </a:lnTo>
                <a:lnTo>
                  <a:pt x="78876" y="11483"/>
                </a:lnTo>
                <a:lnTo>
                  <a:pt x="80224" y="11483"/>
                </a:lnTo>
                <a:lnTo>
                  <a:pt x="80224" y="11483"/>
                </a:lnTo>
                <a:lnTo>
                  <a:pt x="80224" y="11483"/>
                </a:lnTo>
                <a:lnTo>
                  <a:pt x="81573" y="11483"/>
                </a:lnTo>
                <a:lnTo>
                  <a:pt x="81573" y="11483"/>
                </a:lnTo>
                <a:lnTo>
                  <a:pt x="81573" y="11483"/>
                </a:lnTo>
                <a:lnTo>
                  <a:pt x="81573" y="11483"/>
                </a:lnTo>
                <a:lnTo>
                  <a:pt x="82921" y="11483"/>
                </a:lnTo>
                <a:lnTo>
                  <a:pt x="82921" y="11483"/>
                </a:lnTo>
                <a:lnTo>
                  <a:pt x="82921" y="11483"/>
                </a:lnTo>
                <a:lnTo>
                  <a:pt x="82921" y="11483"/>
                </a:lnTo>
                <a:lnTo>
                  <a:pt x="82921" y="11483"/>
                </a:lnTo>
                <a:lnTo>
                  <a:pt x="84943" y="11483"/>
                </a:lnTo>
                <a:lnTo>
                  <a:pt x="84943" y="10334"/>
                </a:lnTo>
                <a:lnTo>
                  <a:pt x="84943" y="10334"/>
                </a:lnTo>
                <a:lnTo>
                  <a:pt x="84943" y="10334"/>
                </a:lnTo>
                <a:lnTo>
                  <a:pt x="86292" y="10334"/>
                </a:lnTo>
                <a:lnTo>
                  <a:pt x="86292" y="10334"/>
                </a:lnTo>
                <a:lnTo>
                  <a:pt x="86292" y="10334"/>
                </a:lnTo>
                <a:lnTo>
                  <a:pt x="86292" y="10334"/>
                </a:lnTo>
                <a:lnTo>
                  <a:pt x="87640" y="10334"/>
                </a:lnTo>
                <a:lnTo>
                  <a:pt x="87640" y="11483"/>
                </a:lnTo>
                <a:lnTo>
                  <a:pt x="87640" y="11483"/>
                </a:lnTo>
                <a:lnTo>
                  <a:pt x="86292" y="11483"/>
                </a:lnTo>
                <a:lnTo>
                  <a:pt x="86292" y="11483"/>
                </a:lnTo>
                <a:lnTo>
                  <a:pt x="86292" y="12631"/>
                </a:lnTo>
                <a:lnTo>
                  <a:pt x="86292" y="12631"/>
                </a:lnTo>
                <a:lnTo>
                  <a:pt x="86292" y="12631"/>
                </a:lnTo>
                <a:lnTo>
                  <a:pt x="86292" y="12631"/>
                </a:lnTo>
                <a:lnTo>
                  <a:pt x="86292" y="13779"/>
                </a:lnTo>
                <a:lnTo>
                  <a:pt x="86292" y="13779"/>
                </a:lnTo>
                <a:lnTo>
                  <a:pt x="86292" y="13779"/>
                </a:lnTo>
                <a:lnTo>
                  <a:pt x="86292" y="13779"/>
                </a:lnTo>
                <a:lnTo>
                  <a:pt x="87640" y="13779"/>
                </a:lnTo>
                <a:lnTo>
                  <a:pt x="87640" y="13779"/>
                </a:lnTo>
                <a:lnTo>
                  <a:pt x="87640" y="13779"/>
                </a:lnTo>
                <a:lnTo>
                  <a:pt x="87640" y="13779"/>
                </a:lnTo>
                <a:lnTo>
                  <a:pt x="88988" y="13779"/>
                </a:lnTo>
                <a:lnTo>
                  <a:pt x="88988" y="13779"/>
                </a:lnTo>
                <a:lnTo>
                  <a:pt x="88988" y="13779"/>
                </a:lnTo>
                <a:lnTo>
                  <a:pt x="90337" y="13779"/>
                </a:lnTo>
                <a:lnTo>
                  <a:pt x="90337" y="13779"/>
                </a:lnTo>
                <a:lnTo>
                  <a:pt x="90337" y="13779"/>
                </a:lnTo>
                <a:lnTo>
                  <a:pt x="90337" y="13779"/>
                </a:lnTo>
                <a:lnTo>
                  <a:pt x="92359" y="13779"/>
                </a:lnTo>
                <a:lnTo>
                  <a:pt x="92359" y="13779"/>
                </a:lnTo>
                <a:lnTo>
                  <a:pt x="92359" y="13779"/>
                </a:lnTo>
                <a:lnTo>
                  <a:pt x="93707" y="13779"/>
                </a:lnTo>
                <a:lnTo>
                  <a:pt x="93707" y="13779"/>
                </a:lnTo>
                <a:lnTo>
                  <a:pt x="93707" y="13779"/>
                </a:lnTo>
                <a:lnTo>
                  <a:pt x="93707" y="13779"/>
                </a:lnTo>
                <a:lnTo>
                  <a:pt x="95056" y="13779"/>
                </a:lnTo>
                <a:lnTo>
                  <a:pt x="95056" y="13779"/>
                </a:lnTo>
                <a:lnTo>
                  <a:pt x="95056" y="13779"/>
                </a:lnTo>
                <a:lnTo>
                  <a:pt x="95056" y="13779"/>
                </a:lnTo>
                <a:lnTo>
                  <a:pt x="96404" y="13779"/>
                </a:lnTo>
                <a:lnTo>
                  <a:pt x="96404" y="13779"/>
                </a:lnTo>
                <a:lnTo>
                  <a:pt x="96404" y="13779"/>
                </a:lnTo>
                <a:lnTo>
                  <a:pt x="97752" y="13779"/>
                </a:lnTo>
                <a:lnTo>
                  <a:pt x="97752" y="13779"/>
                </a:lnTo>
                <a:lnTo>
                  <a:pt x="97752" y="13779"/>
                </a:lnTo>
                <a:lnTo>
                  <a:pt x="97752" y="13779"/>
                </a:lnTo>
                <a:lnTo>
                  <a:pt x="97752" y="14928"/>
                </a:lnTo>
                <a:lnTo>
                  <a:pt x="99775" y="14928"/>
                </a:lnTo>
                <a:lnTo>
                  <a:pt x="99775" y="14928"/>
                </a:lnTo>
                <a:lnTo>
                  <a:pt x="99775" y="14928"/>
                </a:lnTo>
                <a:lnTo>
                  <a:pt x="99775" y="16650"/>
                </a:lnTo>
                <a:lnTo>
                  <a:pt x="99775" y="16650"/>
                </a:lnTo>
                <a:lnTo>
                  <a:pt x="99775" y="16650"/>
                </a:lnTo>
                <a:lnTo>
                  <a:pt x="99775" y="17799"/>
                </a:lnTo>
                <a:lnTo>
                  <a:pt x="99775" y="17799"/>
                </a:lnTo>
                <a:lnTo>
                  <a:pt x="99775" y="17799"/>
                </a:lnTo>
                <a:lnTo>
                  <a:pt x="97752" y="17799"/>
                </a:lnTo>
                <a:lnTo>
                  <a:pt x="97752" y="18947"/>
                </a:lnTo>
                <a:lnTo>
                  <a:pt x="97752" y="18947"/>
                </a:lnTo>
                <a:lnTo>
                  <a:pt x="97752" y="18947"/>
                </a:lnTo>
                <a:lnTo>
                  <a:pt x="97752" y="20095"/>
                </a:lnTo>
                <a:lnTo>
                  <a:pt x="97752" y="20095"/>
                </a:lnTo>
                <a:lnTo>
                  <a:pt x="97752" y="20095"/>
                </a:lnTo>
                <a:lnTo>
                  <a:pt x="97752" y="20095"/>
                </a:lnTo>
                <a:lnTo>
                  <a:pt x="97752" y="21818"/>
                </a:lnTo>
                <a:lnTo>
                  <a:pt x="97752" y="21818"/>
                </a:lnTo>
                <a:lnTo>
                  <a:pt x="97752" y="21818"/>
                </a:lnTo>
                <a:lnTo>
                  <a:pt x="97752" y="21818"/>
                </a:lnTo>
                <a:lnTo>
                  <a:pt x="99775" y="21818"/>
                </a:lnTo>
                <a:lnTo>
                  <a:pt x="99775" y="22966"/>
                </a:lnTo>
                <a:lnTo>
                  <a:pt x="99775" y="22966"/>
                </a:lnTo>
                <a:lnTo>
                  <a:pt x="99775" y="22966"/>
                </a:lnTo>
                <a:lnTo>
                  <a:pt x="99775" y="22966"/>
                </a:lnTo>
                <a:lnTo>
                  <a:pt x="99775" y="22966"/>
                </a:lnTo>
                <a:lnTo>
                  <a:pt x="99775" y="24114"/>
                </a:lnTo>
                <a:lnTo>
                  <a:pt x="99775" y="24114"/>
                </a:lnTo>
                <a:lnTo>
                  <a:pt x="99775" y="24114"/>
                </a:lnTo>
                <a:lnTo>
                  <a:pt x="99775" y="24114"/>
                </a:lnTo>
                <a:lnTo>
                  <a:pt x="99775" y="25263"/>
                </a:lnTo>
                <a:lnTo>
                  <a:pt x="99775" y="25263"/>
                </a:lnTo>
                <a:lnTo>
                  <a:pt x="99775" y="25263"/>
                </a:lnTo>
                <a:lnTo>
                  <a:pt x="99775" y="25263"/>
                </a:lnTo>
                <a:lnTo>
                  <a:pt x="99775" y="26411"/>
                </a:lnTo>
                <a:lnTo>
                  <a:pt x="99775" y="26411"/>
                </a:lnTo>
                <a:lnTo>
                  <a:pt x="99775" y="26411"/>
                </a:lnTo>
                <a:lnTo>
                  <a:pt x="99775" y="26411"/>
                </a:lnTo>
                <a:lnTo>
                  <a:pt x="99775" y="28133"/>
                </a:lnTo>
                <a:lnTo>
                  <a:pt x="99775" y="28133"/>
                </a:lnTo>
                <a:lnTo>
                  <a:pt x="99775" y="28133"/>
                </a:lnTo>
                <a:lnTo>
                  <a:pt x="99775" y="29282"/>
                </a:lnTo>
                <a:lnTo>
                  <a:pt x="99775" y="29282"/>
                </a:lnTo>
                <a:lnTo>
                  <a:pt x="99775" y="29282"/>
                </a:lnTo>
                <a:lnTo>
                  <a:pt x="99775" y="29282"/>
                </a:lnTo>
                <a:lnTo>
                  <a:pt x="99775" y="30430"/>
                </a:lnTo>
                <a:lnTo>
                  <a:pt x="99775" y="30430"/>
                </a:lnTo>
                <a:lnTo>
                  <a:pt x="99775" y="30430"/>
                </a:lnTo>
                <a:lnTo>
                  <a:pt x="99775" y="31578"/>
                </a:lnTo>
                <a:lnTo>
                  <a:pt x="99775" y="31578"/>
                </a:lnTo>
                <a:lnTo>
                  <a:pt x="99775" y="31578"/>
                </a:lnTo>
                <a:lnTo>
                  <a:pt x="99775" y="31578"/>
                </a:lnTo>
                <a:lnTo>
                  <a:pt x="99775" y="32727"/>
                </a:lnTo>
                <a:lnTo>
                  <a:pt x="99775" y="32727"/>
                </a:lnTo>
                <a:lnTo>
                  <a:pt x="99775" y="32727"/>
                </a:lnTo>
                <a:lnTo>
                  <a:pt x="99775" y="32727"/>
                </a:lnTo>
                <a:lnTo>
                  <a:pt x="99775" y="34449"/>
                </a:lnTo>
                <a:lnTo>
                  <a:pt x="99775" y="34449"/>
                </a:lnTo>
                <a:lnTo>
                  <a:pt x="99775" y="34449"/>
                </a:lnTo>
                <a:lnTo>
                  <a:pt x="99775" y="34449"/>
                </a:lnTo>
                <a:lnTo>
                  <a:pt x="97752" y="34449"/>
                </a:lnTo>
                <a:lnTo>
                  <a:pt x="97752" y="35598"/>
                </a:lnTo>
                <a:lnTo>
                  <a:pt x="97752" y="35598"/>
                </a:lnTo>
                <a:lnTo>
                  <a:pt x="97752" y="35598"/>
                </a:lnTo>
                <a:lnTo>
                  <a:pt x="99775" y="35598"/>
                </a:lnTo>
                <a:lnTo>
                  <a:pt x="99775" y="35598"/>
                </a:lnTo>
                <a:lnTo>
                  <a:pt x="99775" y="36746"/>
                </a:lnTo>
                <a:lnTo>
                  <a:pt x="99775" y="36746"/>
                </a:lnTo>
                <a:lnTo>
                  <a:pt x="99775" y="36746"/>
                </a:lnTo>
                <a:lnTo>
                  <a:pt x="99775" y="36746"/>
                </a:lnTo>
                <a:lnTo>
                  <a:pt x="99775" y="37894"/>
                </a:lnTo>
                <a:lnTo>
                  <a:pt x="99775" y="37894"/>
                </a:lnTo>
                <a:lnTo>
                  <a:pt x="99775" y="37894"/>
                </a:lnTo>
                <a:lnTo>
                  <a:pt x="99775" y="37894"/>
                </a:lnTo>
                <a:lnTo>
                  <a:pt x="99775" y="37894"/>
                </a:lnTo>
                <a:lnTo>
                  <a:pt x="101123" y="37894"/>
                </a:lnTo>
                <a:lnTo>
                  <a:pt x="101123" y="39043"/>
                </a:lnTo>
                <a:lnTo>
                  <a:pt x="101123" y="39043"/>
                </a:lnTo>
                <a:lnTo>
                  <a:pt x="101123" y="39043"/>
                </a:lnTo>
                <a:lnTo>
                  <a:pt x="101123" y="39043"/>
                </a:lnTo>
                <a:lnTo>
                  <a:pt x="101123" y="39043"/>
                </a:lnTo>
                <a:lnTo>
                  <a:pt x="102471" y="39043"/>
                </a:lnTo>
                <a:lnTo>
                  <a:pt x="102471" y="39043"/>
                </a:lnTo>
                <a:lnTo>
                  <a:pt x="102471" y="40765"/>
                </a:lnTo>
                <a:lnTo>
                  <a:pt x="102471" y="40765"/>
                </a:lnTo>
                <a:lnTo>
                  <a:pt x="102471" y="40765"/>
                </a:lnTo>
                <a:lnTo>
                  <a:pt x="102471" y="40765"/>
                </a:lnTo>
                <a:lnTo>
                  <a:pt x="102471" y="41913"/>
                </a:lnTo>
                <a:lnTo>
                  <a:pt x="102471" y="41913"/>
                </a:lnTo>
                <a:lnTo>
                  <a:pt x="102471" y="41913"/>
                </a:lnTo>
                <a:lnTo>
                  <a:pt x="102471" y="43062"/>
                </a:lnTo>
                <a:lnTo>
                  <a:pt x="102471" y="43062"/>
                </a:lnTo>
                <a:lnTo>
                  <a:pt x="102471" y="43062"/>
                </a:lnTo>
                <a:lnTo>
                  <a:pt x="102471" y="43062"/>
                </a:lnTo>
                <a:lnTo>
                  <a:pt x="103820" y="43062"/>
                </a:lnTo>
                <a:lnTo>
                  <a:pt x="103820" y="44210"/>
                </a:lnTo>
                <a:lnTo>
                  <a:pt x="103820" y="44210"/>
                </a:lnTo>
                <a:lnTo>
                  <a:pt x="103820" y="44210"/>
                </a:lnTo>
                <a:lnTo>
                  <a:pt x="103820" y="44210"/>
                </a:lnTo>
                <a:lnTo>
                  <a:pt x="103820" y="45358"/>
                </a:lnTo>
                <a:lnTo>
                  <a:pt x="103820" y="45358"/>
                </a:lnTo>
                <a:lnTo>
                  <a:pt x="103820" y="45358"/>
                </a:lnTo>
                <a:lnTo>
                  <a:pt x="103820" y="45358"/>
                </a:lnTo>
                <a:lnTo>
                  <a:pt x="103820" y="47081"/>
                </a:lnTo>
                <a:lnTo>
                  <a:pt x="103820" y="47081"/>
                </a:lnTo>
                <a:lnTo>
                  <a:pt x="103820" y="47081"/>
                </a:lnTo>
                <a:lnTo>
                  <a:pt x="103820" y="47081"/>
                </a:lnTo>
                <a:lnTo>
                  <a:pt x="103820" y="48229"/>
                </a:lnTo>
                <a:lnTo>
                  <a:pt x="103820" y="48229"/>
                </a:lnTo>
                <a:lnTo>
                  <a:pt x="103820" y="48229"/>
                </a:lnTo>
                <a:lnTo>
                  <a:pt x="103820" y="48229"/>
                </a:lnTo>
                <a:lnTo>
                  <a:pt x="103820" y="48229"/>
                </a:lnTo>
                <a:lnTo>
                  <a:pt x="102471" y="48229"/>
                </a:lnTo>
                <a:lnTo>
                  <a:pt x="102471" y="49377"/>
                </a:lnTo>
                <a:lnTo>
                  <a:pt x="102471" y="49377"/>
                </a:lnTo>
                <a:lnTo>
                  <a:pt x="102471" y="49377"/>
                </a:lnTo>
                <a:lnTo>
                  <a:pt x="102471" y="49377"/>
                </a:lnTo>
                <a:lnTo>
                  <a:pt x="102471" y="49377"/>
                </a:lnTo>
                <a:lnTo>
                  <a:pt x="102471" y="49377"/>
                </a:lnTo>
                <a:lnTo>
                  <a:pt x="102471" y="50526"/>
                </a:lnTo>
                <a:lnTo>
                  <a:pt x="102471" y="50526"/>
                </a:lnTo>
                <a:lnTo>
                  <a:pt x="102471" y="50526"/>
                </a:lnTo>
                <a:lnTo>
                  <a:pt x="102471" y="51674"/>
                </a:lnTo>
                <a:lnTo>
                  <a:pt x="102471" y="51674"/>
                </a:lnTo>
                <a:lnTo>
                  <a:pt x="102471" y="51674"/>
                </a:lnTo>
                <a:lnTo>
                  <a:pt x="102471" y="51674"/>
                </a:lnTo>
                <a:lnTo>
                  <a:pt x="102471" y="53397"/>
                </a:lnTo>
                <a:lnTo>
                  <a:pt x="102471" y="53397"/>
                </a:lnTo>
                <a:lnTo>
                  <a:pt x="103820" y="53397"/>
                </a:lnTo>
                <a:lnTo>
                  <a:pt x="103820" y="53397"/>
                </a:lnTo>
                <a:lnTo>
                  <a:pt x="103820" y="53397"/>
                </a:lnTo>
                <a:lnTo>
                  <a:pt x="103820" y="51674"/>
                </a:lnTo>
                <a:lnTo>
                  <a:pt x="103820" y="51674"/>
                </a:lnTo>
                <a:lnTo>
                  <a:pt x="103820" y="51674"/>
                </a:lnTo>
                <a:lnTo>
                  <a:pt x="105168" y="51674"/>
                </a:lnTo>
                <a:lnTo>
                  <a:pt x="105168" y="51674"/>
                </a:lnTo>
                <a:lnTo>
                  <a:pt x="105168" y="51674"/>
                </a:lnTo>
                <a:lnTo>
                  <a:pt x="105168" y="51674"/>
                </a:lnTo>
                <a:lnTo>
                  <a:pt x="105168" y="50526"/>
                </a:lnTo>
                <a:lnTo>
                  <a:pt x="105168" y="50526"/>
                </a:lnTo>
                <a:lnTo>
                  <a:pt x="107191" y="50526"/>
                </a:lnTo>
                <a:lnTo>
                  <a:pt x="107191" y="50526"/>
                </a:lnTo>
                <a:lnTo>
                  <a:pt x="107191" y="51674"/>
                </a:lnTo>
                <a:lnTo>
                  <a:pt x="107191" y="51674"/>
                </a:lnTo>
                <a:lnTo>
                  <a:pt x="107191" y="51674"/>
                </a:lnTo>
                <a:lnTo>
                  <a:pt x="107191" y="51674"/>
                </a:lnTo>
                <a:lnTo>
                  <a:pt x="108539" y="51674"/>
                </a:lnTo>
                <a:lnTo>
                  <a:pt x="108539" y="51674"/>
                </a:lnTo>
                <a:lnTo>
                  <a:pt x="108539" y="51674"/>
                </a:lnTo>
                <a:lnTo>
                  <a:pt x="108539" y="51674"/>
                </a:lnTo>
                <a:lnTo>
                  <a:pt x="108539" y="51674"/>
                </a:lnTo>
                <a:lnTo>
                  <a:pt x="109887" y="51674"/>
                </a:lnTo>
                <a:lnTo>
                  <a:pt x="109887" y="51674"/>
                </a:lnTo>
                <a:lnTo>
                  <a:pt x="109887" y="51674"/>
                </a:lnTo>
                <a:lnTo>
                  <a:pt x="109887" y="51674"/>
                </a:lnTo>
                <a:lnTo>
                  <a:pt x="111235" y="51674"/>
                </a:lnTo>
                <a:lnTo>
                  <a:pt x="111235" y="51674"/>
                </a:lnTo>
                <a:lnTo>
                  <a:pt x="111235" y="51674"/>
                </a:lnTo>
                <a:lnTo>
                  <a:pt x="111235" y="51674"/>
                </a:lnTo>
                <a:lnTo>
                  <a:pt x="111235" y="51674"/>
                </a:lnTo>
                <a:lnTo>
                  <a:pt x="112584" y="51674"/>
                </a:lnTo>
                <a:lnTo>
                  <a:pt x="112584" y="51674"/>
                </a:lnTo>
                <a:lnTo>
                  <a:pt x="112584" y="50526"/>
                </a:lnTo>
                <a:lnTo>
                  <a:pt x="112584" y="50526"/>
                </a:lnTo>
                <a:lnTo>
                  <a:pt x="112584" y="50526"/>
                </a:lnTo>
                <a:lnTo>
                  <a:pt x="112584" y="50526"/>
                </a:lnTo>
                <a:lnTo>
                  <a:pt x="114606" y="50526"/>
                </a:lnTo>
                <a:lnTo>
                  <a:pt x="114606" y="50526"/>
                </a:lnTo>
                <a:lnTo>
                  <a:pt x="114606" y="50526"/>
                </a:lnTo>
                <a:lnTo>
                  <a:pt x="114606" y="50526"/>
                </a:lnTo>
                <a:lnTo>
                  <a:pt x="115955" y="50526"/>
                </a:lnTo>
                <a:lnTo>
                  <a:pt x="115955" y="50526"/>
                </a:lnTo>
                <a:lnTo>
                  <a:pt x="115955" y="50526"/>
                </a:lnTo>
                <a:lnTo>
                  <a:pt x="115955" y="50526"/>
                </a:lnTo>
                <a:lnTo>
                  <a:pt x="115955" y="50526"/>
                </a:lnTo>
                <a:lnTo>
                  <a:pt x="117303" y="50526"/>
                </a:lnTo>
                <a:lnTo>
                  <a:pt x="117303" y="50526"/>
                </a:lnTo>
                <a:lnTo>
                  <a:pt x="117303" y="50526"/>
                </a:lnTo>
                <a:lnTo>
                  <a:pt x="117303" y="50526"/>
                </a:lnTo>
                <a:lnTo>
                  <a:pt x="117303" y="50526"/>
                </a:lnTo>
                <a:lnTo>
                  <a:pt x="118651" y="50526"/>
                </a:lnTo>
                <a:lnTo>
                  <a:pt x="118651" y="50526"/>
                </a:lnTo>
                <a:lnTo>
                  <a:pt x="118651" y="50526"/>
                </a:lnTo>
                <a:lnTo>
                  <a:pt x="118651" y="50526"/>
                </a:lnTo>
                <a:lnTo>
                  <a:pt x="118651" y="50526"/>
                </a:lnTo>
                <a:lnTo>
                  <a:pt x="120000" y="50526"/>
                </a:lnTo>
                <a:lnTo>
                  <a:pt x="120000" y="49377"/>
                </a:lnTo>
                <a:lnTo>
                  <a:pt x="120000" y="49377"/>
                </a:lnTo>
                <a:lnTo>
                  <a:pt x="120000" y="50526"/>
                </a:lnTo>
                <a:lnTo>
                  <a:pt x="120000" y="50526"/>
                </a:lnTo>
                <a:lnTo>
                  <a:pt x="120000" y="50526"/>
                </a:lnTo>
                <a:lnTo>
                  <a:pt x="120000" y="50526"/>
                </a:lnTo>
                <a:lnTo>
                  <a:pt x="120000" y="50526"/>
                </a:lnTo>
                <a:lnTo>
                  <a:pt x="120000" y="51674"/>
                </a:lnTo>
                <a:lnTo>
                  <a:pt x="120000" y="51674"/>
                </a:lnTo>
                <a:lnTo>
                  <a:pt x="120000" y="51674"/>
                </a:lnTo>
                <a:lnTo>
                  <a:pt x="120000" y="51674"/>
                </a:lnTo>
                <a:lnTo>
                  <a:pt x="120000" y="53397"/>
                </a:lnTo>
                <a:lnTo>
                  <a:pt x="120000" y="53397"/>
                </a:lnTo>
                <a:lnTo>
                  <a:pt x="120000" y="53397"/>
                </a:lnTo>
                <a:lnTo>
                  <a:pt x="120000" y="54545"/>
                </a:lnTo>
                <a:lnTo>
                  <a:pt x="120000" y="54545"/>
                </a:lnTo>
                <a:lnTo>
                  <a:pt x="120000" y="54545"/>
                </a:lnTo>
                <a:lnTo>
                  <a:pt x="120000" y="54545"/>
                </a:lnTo>
                <a:lnTo>
                  <a:pt x="120000" y="54545"/>
                </a:lnTo>
                <a:lnTo>
                  <a:pt x="120000" y="55693"/>
                </a:lnTo>
                <a:lnTo>
                  <a:pt x="120000" y="55693"/>
                </a:lnTo>
                <a:lnTo>
                  <a:pt x="120000" y="55693"/>
                </a:lnTo>
                <a:lnTo>
                  <a:pt x="120000" y="55693"/>
                </a:lnTo>
                <a:lnTo>
                  <a:pt x="120000" y="56842"/>
                </a:lnTo>
                <a:lnTo>
                  <a:pt x="120000" y="56842"/>
                </a:lnTo>
                <a:lnTo>
                  <a:pt x="120000" y="56842"/>
                </a:lnTo>
                <a:lnTo>
                  <a:pt x="120000" y="57990"/>
                </a:lnTo>
                <a:lnTo>
                  <a:pt x="120000" y="57990"/>
                </a:lnTo>
                <a:lnTo>
                  <a:pt x="120000" y="57990"/>
                </a:lnTo>
                <a:lnTo>
                  <a:pt x="120000" y="59712"/>
                </a:lnTo>
                <a:lnTo>
                  <a:pt x="120000" y="59712"/>
                </a:lnTo>
                <a:lnTo>
                  <a:pt x="120000" y="59712"/>
                </a:lnTo>
                <a:lnTo>
                  <a:pt x="120000" y="60861"/>
                </a:lnTo>
                <a:lnTo>
                  <a:pt x="120000" y="60861"/>
                </a:lnTo>
                <a:lnTo>
                  <a:pt x="120000" y="60861"/>
                </a:lnTo>
                <a:lnTo>
                  <a:pt x="120000" y="62009"/>
                </a:lnTo>
                <a:lnTo>
                  <a:pt x="120000" y="62009"/>
                </a:lnTo>
                <a:lnTo>
                  <a:pt x="120000" y="62009"/>
                </a:lnTo>
                <a:lnTo>
                  <a:pt x="120000" y="62009"/>
                </a:lnTo>
                <a:lnTo>
                  <a:pt x="120000" y="62009"/>
                </a:lnTo>
                <a:lnTo>
                  <a:pt x="120000" y="63157"/>
                </a:lnTo>
                <a:lnTo>
                  <a:pt x="120000" y="63157"/>
                </a:lnTo>
                <a:lnTo>
                  <a:pt x="120000" y="63157"/>
                </a:lnTo>
                <a:lnTo>
                  <a:pt x="120000" y="63157"/>
                </a:lnTo>
                <a:lnTo>
                  <a:pt x="120000" y="64306"/>
                </a:lnTo>
                <a:lnTo>
                  <a:pt x="120000" y="64306"/>
                </a:lnTo>
                <a:lnTo>
                  <a:pt x="120000" y="64306"/>
                </a:lnTo>
                <a:lnTo>
                  <a:pt x="120000" y="64306"/>
                </a:lnTo>
                <a:lnTo>
                  <a:pt x="120000" y="64306"/>
                </a:lnTo>
                <a:lnTo>
                  <a:pt x="120000" y="66028"/>
                </a:lnTo>
                <a:lnTo>
                  <a:pt x="120000" y="66028"/>
                </a:lnTo>
                <a:lnTo>
                  <a:pt x="120000" y="66028"/>
                </a:lnTo>
                <a:lnTo>
                  <a:pt x="120000" y="66028"/>
                </a:lnTo>
                <a:lnTo>
                  <a:pt x="120000" y="67177"/>
                </a:lnTo>
                <a:lnTo>
                  <a:pt x="120000" y="67177"/>
                </a:lnTo>
                <a:lnTo>
                  <a:pt x="118651" y="67177"/>
                </a:lnTo>
                <a:lnTo>
                  <a:pt x="118651" y="67177"/>
                </a:lnTo>
                <a:lnTo>
                  <a:pt x="118651" y="68325"/>
                </a:lnTo>
                <a:lnTo>
                  <a:pt x="118651" y="68325"/>
                </a:lnTo>
                <a:lnTo>
                  <a:pt x="118651" y="68325"/>
                </a:lnTo>
                <a:lnTo>
                  <a:pt x="118651" y="69473"/>
                </a:lnTo>
                <a:lnTo>
                  <a:pt x="120000" y="69473"/>
                </a:lnTo>
                <a:lnTo>
                  <a:pt x="120000" y="69473"/>
                </a:lnTo>
                <a:lnTo>
                  <a:pt x="120000" y="69473"/>
                </a:lnTo>
                <a:lnTo>
                  <a:pt x="120000" y="69473"/>
                </a:lnTo>
                <a:lnTo>
                  <a:pt x="120000" y="69473"/>
                </a:lnTo>
                <a:lnTo>
                  <a:pt x="120000" y="70622"/>
                </a:lnTo>
                <a:lnTo>
                  <a:pt x="120000" y="70622"/>
                </a:lnTo>
                <a:lnTo>
                  <a:pt x="120000" y="70622"/>
                </a:lnTo>
                <a:lnTo>
                  <a:pt x="118651" y="70622"/>
                </a:lnTo>
                <a:lnTo>
                  <a:pt x="118651" y="70622"/>
                </a:lnTo>
                <a:lnTo>
                  <a:pt x="118651" y="70622"/>
                </a:lnTo>
                <a:lnTo>
                  <a:pt x="117303" y="70622"/>
                </a:lnTo>
                <a:lnTo>
                  <a:pt x="117303" y="70622"/>
                </a:lnTo>
                <a:lnTo>
                  <a:pt x="117303" y="70622"/>
                </a:lnTo>
                <a:lnTo>
                  <a:pt x="117303" y="70622"/>
                </a:lnTo>
                <a:lnTo>
                  <a:pt x="115955" y="70622"/>
                </a:lnTo>
                <a:lnTo>
                  <a:pt x="115955" y="70622"/>
                </a:lnTo>
                <a:lnTo>
                  <a:pt x="115955" y="70622"/>
                </a:lnTo>
                <a:lnTo>
                  <a:pt x="115955" y="70622"/>
                </a:lnTo>
                <a:lnTo>
                  <a:pt x="114606" y="70622"/>
                </a:lnTo>
                <a:lnTo>
                  <a:pt x="114606" y="70622"/>
                </a:lnTo>
                <a:lnTo>
                  <a:pt x="114606" y="70622"/>
                </a:lnTo>
                <a:lnTo>
                  <a:pt x="112584" y="70622"/>
                </a:lnTo>
                <a:lnTo>
                  <a:pt x="112584" y="70622"/>
                </a:lnTo>
                <a:lnTo>
                  <a:pt x="112584" y="70622"/>
                </a:lnTo>
                <a:lnTo>
                  <a:pt x="112584" y="70622"/>
                </a:lnTo>
                <a:lnTo>
                  <a:pt x="111235" y="70622"/>
                </a:lnTo>
                <a:lnTo>
                  <a:pt x="111235" y="70622"/>
                </a:lnTo>
                <a:lnTo>
                  <a:pt x="111235" y="70622"/>
                </a:lnTo>
                <a:lnTo>
                  <a:pt x="111235" y="70622"/>
                </a:lnTo>
                <a:lnTo>
                  <a:pt x="109887" y="70622"/>
                </a:lnTo>
                <a:lnTo>
                  <a:pt x="109887" y="70622"/>
                </a:lnTo>
                <a:lnTo>
                  <a:pt x="109887" y="70622"/>
                </a:lnTo>
                <a:lnTo>
                  <a:pt x="108539" y="70622"/>
                </a:lnTo>
                <a:lnTo>
                  <a:pt x="108539" y="70622"/>
                </a:lnTo>
                <a:lnTo>
                  <a:pt x="108539" y="70622"/>
                </a:lnTo>
                <a:lnTo>
                  <a:pt x="108539" y="70622"/>
                </a:lnTo>
                <a:lnTo>
                  <a:pt x="107191" y="70622"/>
                </a:lnTo>
                <a:lnTo>
                  <a:pt x="107191" y="70622"/>
                </a:lnTo>
                <a:lnTo>
                  <a:pt x="107191" y="70622"/>
                </a:lnTo>
                <a:lnTo>
                  <a:pt x="107191" y="70622"/>
                </a:lnTo>
                <a:lnTo>
                  <a:pt x="105168" y="70622"/>
                </a:lnTo>
                <a:lnTo>
                  <a:pt x="105168" y="70622"/>
                </a:lnTo>
                <a:lnTo>
                  <a:pt x="105168" y="70622"/>
                </a:lnTo>
                <a:lnTo>
                  <a:pt x="103820" y="70622"/>
                </a:lnTo>
                <a:lnTo>
                  <a:pt x="103820" y="70622"/>
                </a:lnTo>
                <a:lnTo>
                  <a:pt x="103820" y="70622"/>
                </a:lnTo>
                <a:lnTo>
                  <a:pt x="103820" y="70622"/>
                </a:lnTo>
                <a:lnTo>
                  <a:pt x="102471" y="70622"/>
                </a:lnTo>
                <a:lnTo>
                  <a:pt x="102471" y="70622"/>
                </a:lnTo>
                <a:lnTo>
                  <a:pt x="102471" y="70622"/>
                </a:lnTo>
                <a:lnTo>
                  <a:pt x="102471" y="70622"/>
                </a:lnTo>
                <a:lnTo>
                  <a:pt x="101123" y="70622"/>
                </a:lnTo>
                <a:lnTo>
                  <a:pt x="101123" y="70622"/>
                </a:lnTo>
                <a:lnTo>
                  <a:pt x="101123" y="70622"/>
                </a:lnTo>
                <a:lnTo>
                  <a:pt x="101123" y="70622"/>
                </a:lnTo>
                <a:lnTo>
                  <a:pt x="101123" y="70622"/>
                </a:lnTo>
                <a:lnTo>
                  <a:pt x="101123" y="72344"/>
                </a:lnTo>
                <a:lnTo>
                  <a:pt x="101123" y="72344"/>
                </a:lnTo>
                <a:lnTo>
                  <a:pt x="101123" y="72344"/>
                </a:lnTo>
                <a:lnTo>
                  <a:pt x="101123" y="73492"/>
                </a:lnTo>
                <a:lnTo>
                  <a:pt x="101123" y="73492"/>
                </a:lnTo>
                <a:lnTo>
                  <a:pt x="101123" y="73492"/>
                </a:lnTo>
                <a:lnTo>
                  <a:pt x="101123" y="74641"/>
                </a:lnTo>
                <a:lnTo>
                  <a:pt x="101123" y="74641"/>
                </a:lnTo>
                <a:lnTo>
                  <a:pt x="101123" y="74641"/>
                </a:lnTo>
                <a:lnTo>
                  <a:pt x="101123" y="74641"/>
                </a:lnTo>
                <a:lnTo>
                  <a:pt x="101123" y="75789"/>
                </a:lnTo>
                <a:lnTo>
                  <a:pt x="101123" y="75789"/>
                </a:lnTo>
                <a:lnTo>
                  <a:pt x="101123" y="75789"/>
                </a:lnTo>
                <a:lnTo>
                  <a:pt x="101123" y="76937"/>
                </a:lnTo>
                <a:lnTo>
                  <a:pt x="101123" y="76937"/>
                </a:lnTo>
                <a:lnTo>
                  <a:pt x="101123" y="76937"/>
                </a:lnTo>
                <a:lnTo>
                  <a:pt x="101123" y="78660"/>
                </a:lnTo>
                <a:lnTo>
                  <a:pt x="101123" y="78660"/>
                </a:lnTo>
                <a:lnTo>
                  <a:pt x="101123" y="78660"/>
                </a:lnTo>
                <a:lnTo>
                  <a:pt x="101123" y="79808"/>
                </a:lnTo>
                <a:lnTo>
                  <a:pt x="101123" y="79808"/>
                </a:lnTo>
                <a:lnTo>
                  <a:pt x="101123" y="79808"/>
                </a:lnTo>
                <a:lnTo>
                  <a:pt x="101123" y="80956"/>
                </a:lnTo>
                <a:lnTo>
                  <a:pt x="101123" y="80956"/>
                </a:lnTo>
                <a:lnTo>
                  <a:pt x="101123" y="80956"/>
                </a:lnTo>
                <a:lnTo>
                  <a:pt x="101123" y="82105"/>
                </a:lnTo>
                <a:lnTo>
                  <a:pt x="101123" y="82105"/>
                </a:lnTo>
                <a:lnTo>
                  <a:pt x="101123" y="82105"/>
                </a:lnTo>
                <a:lnTo>
                  <a:pt x="101123" y="83253"/>
                </a:lnTo>
                <a:lnTo>
                  <a:pt x="101123" y="83253"/>
                </a:lnTo>
                <a:lnTo>
                  <a:pt x="101123" y="83253"/>
                </a:lnTo>
                <a:lnTo>
                  <a:pt x="101123" y="84976"/>
                </a:lnTo>
                <a:lnTo>
                  <a:pt x="101123" y="84976"/>
                </a:lnTo>
                <a:lnTo>
                  <a:pt x="101123" y="84976"/>
                </a:lnTo>
                <a:lnTo>
                  <a:pt x="101123" y="86124"/>
                </a:lnTo>
                <a:lnTo>
                  <a:pt x="101123" y="86124"/>
                </a:lnTo>
                <a:lnTo>
                  <a:pt x="101123" y="86124"/>
                </a:lnTo>
                <a:lnTo>
                  <a:pt x="101123" y="87272"/>
                </a:lnTo>
                <a:lnTo>
                  <a:pt x="101123" y="87272"/>
                </a:lnTo>
                <a:lnTo>
                  <a:pt x="101123" y="87272"/>
                </a:lnTo>
                <a:lnTo>
                  <a:pt x="101123" y="87272"/>
                </a:lnTo>
                <a:lnTo>
                  <a:pt x="101123" y="88421"/>
                </a:lnTo>
                <a:lnTo>
                  <a:pt x="101123" y="88421"/>
                </a:lnTo>
                <a:lnTo>
                  <a:pt x="101123" y="88421"/>
                </a:lnTo>
                <a:lnTo>
                  <a:pt x="101123" y="89569"/>
                </a:lnTo>
                <a:lnTo>
                  <a:pt x="101123" y="89569"/>
                </a:lnTo>
                <a:lnTo>
                  <a:pt x="101123" y="89569"/>
                </a:lnTo>
                <a:lnTo>
                  <a:pt x="101123" y="91291"/>
                </a:lnTo>
                <a:lnTo>
                  <a:pt x="101123" y="91291"/>
                </a:lnTo>
                <a:lnTo>
                  <a:pt x="101123" y="91291"/>
                </a:lnTo>
                <a:lnTo>
                  <a:pt x="101123" y="92440"/>
                </a:lnTo>
                <a:lnTo>
                  <a:pt x="101123" y="92440"/>
                </a:lnTo>
                <a:lnTo>
                  <a:pt x="101123" y="92440"/>
                </a:lnTo>
                <a:lnTo>
                  <a:pt x="101123" y="93588"/>
                </a:lnTo>
                <a:lnTo>
                  <a:pt x="101123" y="93588"/>
                </a:lnTo>
                <a:lnTo>
                  <a:pt x="101123" y="93588"/>
                </a:lnTo>
                <a:lnTo>
                  <a:pt x="101123" y="94736"/>
                </a:lnTo>
                <a:lnTo>
                  <a:pt x="101123" y="94736"/>
                </a:lnTo>
                <a:lnTo>
                  <a:pt x="101123" y="94736"/>
                </a:lnTo>
                <a:lnTo>
                  <a:pt x="101123" y="95885"/>
                </a:lnTo>
                <a:lnTo>
                  <a:pt x="101123" y="95885"/>
                </a:lnTo>
                <a:lnTo>
                  <a:pt x="101123" y="95885"/>
                </a:lnTo>
                <a:lnTo>
                  <a:pt x="101123" y="97607"/>
                </a:lnTo>
                <a:lnTo>
                  <a:pt x="101123" y="97607"/>
                </a:lnTo>
                <a:lnTo>
                  <a:pt x="101123" y="97607"/>
                </a:lnTo>
                <a:lnTo>
                  <a:pt x="101123" y="98755"/>
                </a:lnTo>
                <a:lnTo>
                  <a:pt x="101123" y="98755"/>
                </a:lnTo>
                <a:lnTo>
                  <a:pt x="101123" y="98755"/>
                </a:lnTo>
                <a:lnTo>
                  <a:pt x="101123" y="99904"/>
                </a:lnTo>
                <a:lnTo>
                  <a:pt x="101123" y="99904"/>
                </a:lnTo>
                <a:lnTo>
                  <a:pt x="101123" y="99904"/>
                </a:lnTo>
                <a:lnTo>
                  <a:pt x="101123" y="101052"/>
                </a:lnTo>
                <a:lnTo>
                  <a:pt x="101123" y="101052"/>
                </a:lnTo>
                <a:lnTo>
                  <a:pt x="101123" y="101052"/>
                </a:lnTo>
                <a:lnTo>
                  <a:pt x="101123" y="101052"/>
                </a:lnTo>
                <a:lnTo>
                  <a:pt x="101123" y="101052"/>
                </a:lnTo>
                <a:lnTo>
                  <a:pt x="101123" y="102200"/>
                </a:lnTo>
                <a:lnTo>
                  <a:pt x="101123" y="102200"/>
                </a:lnTo>
                <a:lnTo>
                  <a:pt x="101123" y="102200"/>
                </a:lnTo>
                <a:lnTo>
                  <a:pt x="101123" y="102200"/>
                </a:lnTo>
                <a:lnTo>
                  <a:pt x="102471" y="102200"/>
                </a:lnTo>
                <a:lnTo>
                  <a:pt x="102471" y="103923"/>
                </a:lnTo>
                <a:lnTo>
                  <a:pt x="102471" y="103923"/>
                </a:lnTo>
                <a:lnTo>
                  <a:pt x="102471" y="103923"/>
                </a:lnTo>
                <a:lnTo>
                  <a:pt x="102471" y="105071"/>
                </a:lnTo>
                <a:lnTo>
                  <a:pt x="102471" y="105071"/>
                </a:lnTo>
                <a:lnTo>
                  <a:pt x="102471" y="105071"/>
                </a:lnTo>
                <a:lnTo>
                  <a:pt x="102471" y="105071"/>
                </a:lnTo>
                <a:lnTo>
                  <a:pt x="102471" y="105071"/>
                </a:lnTo>
                <a:lnTo>
                  <a:pt x="102471" y="105071"/>
                </a:lnTo>
                <a:lnTo>
                  <a:pt x="103820" y="105071"/>
                </a:lnTo>
                <a:lnTo>
                  <a:pt x="103820" y="106220"/>
                </a:lnTo>
                <a:lnTo>
                  <a:pt x="103820" y="106220"/>
                </a:lnTo>
                <a:lnTo>
                  <a:pt x="103820" y="106220"/>
                </a:lnTo>
                <a:lnTo>
                  <a:pt x="103820" y="106220"/>
                </a:lnTo>
                <a:lnTo>
                  <a:pt x="103820" y="106220"/>
                </a:lnTo>
                <a:lnTo>
                  <a:pt x="103820" y="106220"/>
                </a:lnTo>
                <a:lnTo>
                  <a:pt x="103820" y="107368"/>
                </a:lnTo>
                <a:lnTo>
                  <a:pt x="105168" y="107368"/>
                </a:lnTo>
                <a:lnTo>
                  <a:pt x="105168" y="107368"/>
                </a:lnTo>
                <a:lnTo>
                  <a:pt x="105168" y="107368"/>
                </a:lnTo>
                <a:lnTo>
                  <a:pt x="105168" y="107368"/>
                </a:lnTo>
                <a:lnTo>
                  <a:pt x="105168" y="108516"/>
                </a:lnTo>
                <a:lnTo>
                  <a:pt x="105168" y="108516"/>
                </a:lnTo>
                <a:lnTo>
                  <a:pt x="107191" y="108516"/>
                </a:lnTo>
                <a:lnTo>
                  <a:pt x="107191" y="108516"/>
                </a:lnTo>
                <a:lnTo>
                  <a:pt x="107191" y="108516"/>
                </a:lnTo>
                <a:lnTo>
                  <a:pt x="107191" y="108516"/>
                </a:lnTo>
                <a:lnTo>
                  <a:pt x="107191" y="108516"/>
                </a:lnTo>
                <a:lnTo>
                  <a:pt x="107191" y="110239"/>
                </a:lnTo>
                <a:lnTo>
                  <a:pt x="107191" y="110239"/>
                </a:lnTo>
                <a:lnTo>
                  <a:pt x="107191" y="110239"/>
                </a:lnTo>
                <a:lnTo>
                  <a:pt x="107191" y="110239"/>
                </a:lnTo>
                <a:lnTo>
                  <a:pt x="108539" y="110239"/>
                </a:lnTo>
                <a:lnTo>
                  <a:pt x="108539" y="111387"/>
                </a:lnTo>
                <a:lnTo>
                  <a:pt x="108539" y="111387"/>
                </a:lnTo>
                <a:lnTo>
                  <a:pt x="108539" y="111387"/>
                </a:lnTo>
                <a:lnTo>
                  <a:pt x="108539" y="111387"/>
                </a:lnTo>
                <a:lnTo>
                  <a:pt x="108539" y="111387"/>
                </a:lnTo>
                <a:lnTo>
                  <a:pt x="108539" y="111387"/>
                </a:lnTo>
                <a:lnTo>
                  <a:pt x="109887" y="111387"/>
                </a:lnTo>
                <a:lnTo>
                  <a:pt x="109887" y="112535"/>
                </a:lnTo>
                <a:lnTo>
                  <a:pt x="109887" y="112535"/>
                </a:lnTo>
                <a:lnTo>
                  <a:pt x="109887" y="112535"/>
                </a:lnTo>
                <a:lnTo>
                  <a:pt x="109887" y="112535"/>
                </a:lnTo>
                <a:lnTo>
                  <a:pt x="109887" y="112535"/>
                </a:lnTo>
                <a:lnTo>
                  <a:pt x="111235" y="112535"/>
                </a:lnTo>
                <a:lnTo>
                  <a:pt x="111235" y="113684"/>
                </a:lnTo>
                <a:lnTo>
                  <a:pt x="111235" y="113684"/>
                </a:lnTo>
                <a:lnTo>
                  <a:pt x="111235" y="113684"/>
                </a:lnTo>
                <a:lnTo>
                  <a:pt x="111235" y="113684"/>
                </a:lnTo>
                <a:lnTo>
                  <a:pt x="111235" y="113684"/>
                </a:lnTo>
                <a:lnTo>
                  <a:pt x="111235" y="113684"/>
                </a:lnTo>
                <a:lnTo>
                  <a:pt x="111235" y="113684"/>
                </a:lnTo>
                <a:lnTo>
                  <a:pt x="112584" y="113684"/>
                </a:lnTo>
                <a:lnTo>
                  <a:pt x="112584" y="114832"/>
                </a:lnTo>
                <a:lnTo>
                  <a:pt x="112584" y="114832"/>
                </a:lnTo>
                <a:lnTo>
                  <a:pt x="112584" y="114832"/>
                </a:lnTo>
                <a:lnTo>
                  <a:pt x="112584" y="114832"/>
                </a:lnTo>
                <a:lnTo>
                  <a:pt x="112584" y="114832"/>
                </a:lnTo>
                <a:lnTo>
                  <a:pt x="114606" y="114832"/>
                </a:lnTo>
                <a:lnTo>
                  <a:pt x="114606" y="114832"/>
                </a:lnTo>
                <a:lnTo>
                  <a:pt x="114606" y="114832"/>
                </a:lnTo>
                <a:lnTo>
                  <a:pt x="114606" y="114832"/>
                </a:lnTo>
                <a:lnTo>
                  <a:pt x="114606" y="116555"/>
                </a:lnTo>
                <a:lnTo>
                  <a:pt x="112584" y="116555"/>
                </a:lnTo>
                <a:lnTo>
                  <a:pt x="112584" y="116555"/>
                </a:lnTo>
                <a:lnTo>
                  <a:pt x="112584" y="116555"/>
                </a:lnTo>
                <a:lnTo>
                  <a:pt x="112584" y="116555"/>
                </a:lnTo>
                <a:lnTo>
                  <a:pt x="111235" y="116555"/>
                </a:lnTo>
                <a:lnTo>
                  <a:pt x="111235" y="116555"/>
                </a:lnTo>
                <a:lnTo>
                  <a:pt x="111235" y="116555"/>
                </a:lnTo>
                <a:lnTo>
                  <a:pt x="111235" y="116555"/>
                </a:lnTo>
                <a:lnTo>
                  <a:pt x="111235" y="116555"/>
                </a:lnTo>
                <a:lnTo>
                  <a:pt x="109887" y="116555"/>
                </a:lnTo>
                <a:lnTo>
                  <a:pt x="109887" y="116555"/>
                </a:lnTo>
                <a:lnTo>
                  <a:pt x="109887" y="116555"/>
                </a:lnTo>
                <a:lnTo>
                  <a:pt x="109887" y="116555"/>
                </a:lnTo>
                <a:lnTo>
                  <a:pt x="108539" y="116555"/>
                </a:lnTo>
                <a:lnTo>
                  <a:pt x="108539" y="116555"/>
                </a:lnTo>
                <a:lnTo>
                  <a:pt x="108539" y="116555"/>
                </a:lnTo>
                <a:lnTo>
                  <a:pt x="108539" y="116555"/>
                </a:lnTo>
                <a:lnTo>
                  <a:pt x="108539" y="117703"/>
                </a:lnTo>
                <a:lnTo>
                  <a:pt x="107191" y="117703"/>
                </a:lnTo>
                <a:lnTo>
                  <a:pt x="107191" y="117703"/>
                </a:lnTo>
                <a:lnTo>
                  <a:pt x="107191" y="117703"/>
                </a:lnTo>
                <a:lnTo>
                  <a:pt x="107191" y="117703"/>
                </a:lnTo>
                <a:lnTo>
                  <a:pt x="105168" y="117703"/>
                </a:lnTo>
                <a:lnTo>
                  <a:pt x="105168" y="117703"/>
                </a:lnTo>
                <a:lnTo>
                  <a:pt x="105168" y="117703"/>
                </a:lnTo>
                <a:lnTo>
                  <a:pt x="105168" y="117703"/>
                </a:lnTo>
                <a:lnTo>
                  <a:pt x="103820" y="117703"/>
                </a:lnTo>
                <a:lnTo>
                  <a:pt x="103820" y="117703"/>
                </a:lnTo>
                <a:lnTo>
                  <a:pt x="103820" y="117703"/>
                </a:lnTo>
                <a:lnTo>
                  <a:pt x="103820" y="117703"/>
                </a:lnTo>
                <a:lnTo>
                  <a:pt x="103820" y="117703"/>
                </a:lnTo>
                <a:lnTo>
                  <a:pt x="102471" y="117703"/>
                </a:lnTo>
                <a:lnTo>
                  <a:pt x="102471" y="117703"/>
                </a:lnTo>
                <a:lnTo>
                  <a:pt x="102471" y="117703"/>
                </a:lnTo>
                <a:lnTo>
                  <a:pt x="102471" y="117703"/>
                </a:lnTo>
                <a:lnTo>
                  <a:pt x="102471" y="118851"/>
                </a:lnTo>
                <a:lnTo>
                  <a:pt x="101123" y="118851"/>
                </a:lnTo>
                <a:lnTo>
                  <a:pt x="101123" y="118851"/>
                </a:lnTo>
                <a:lnTo>
                  <a:pt x="101123" y="118851"/>
                </a:lnTo>
                <a:lnTo>
                  <a:pt x="99775" y="118851"/>
                </a:lnTo>
                <a:lnTo>
                  <a:pt x="99775" y="118851"/>
                </a:lnTo>
                <a:lnTo>
                  <a:pt x="99775" y="118851"/>
                </a:lnTo>
                <a:lnTo>
                  <a:pt x="99775" y="118851"/>
                </a:lnTo>
                <a:lnTo>
                  <a:pt x="99775" y="118851"/>
                </a:lnTo>
                <a:lnTo>
                  <a:pt x="97752" y="118851"/>
                </a:lnTo>
                <a:lnTo>
                  <a:pt x="97752" y="118851"/>
                </a:lnTo>
                <a:lnTo>
                  <a:pt x="97752" y="118851"/>
                </a:lnTo>
                <a:lnTo>
                  <a:pt x="97752" y="118851"/>
                </a:lnTo>
                <a:lnTo>
                  <a:pt x="97752" y="118851"/>
                </a:lnTo>
                <a:lnTo>
                  <a:pt x="96404" y="118851"/>
                </a:lnTo>
                <a:lnTo>
                  <a:pt x="96404" y="118851"/>
                </a:lnTo>
                <a:lnTo>
                  <a:pt x="96404" y="118851"/>
                </a:lnTo>
                <a:lnTo>
                  <a:pt x="95056" y="118851"/>
                </a:lnTo>
                <a:lnTo>
                  <a:pt x="95056" y="118851"/>
                </a:lnTo>
                <a:lnTo>
                  <a:pt x="95056" y="119999"/>
                </a:lnTo>
                <a:lnTo>
                  <a:pt x="95056" y="119999"/>
                </a:lnTo>
                <a:lnTo>
                  <a:pt x="95056" y="118851"/>
                </a:lnTo>
                <a:lnTo>
                  <a:pt x="95056" y="118851"/>
                </a:lnTo>
                <a:lnTo>
                  <a:pt x="93707" y="118851"/>
                </a:lnTo>
                <a:lnTo>
                  <a:pt x="93707" y="118851"/>
                </a:lnTo>
                <a:lnTo>
                  <a:pt x="93707" y="118851"/>
                </a:lnTo>
                <a:lnTo>
                  <a:pt x="93707" y="118851"/>
                </a:lnTo>
                <a:lnTo>
                  <a:pt x="93707" y="118851"/>
                </a:lnTo>
                <a:lnTo>
                  <a:pt x="93707" y="118851"/>
                </a:lnTo>
                <a:lnTo>
                  <a:pt x="92359" y="118851"/>
                </a:lnTo>
                <a:lnTo>
                  <a:pt x="92359" y="118851"/>
                </a:lnTo>
                <a:lnTo>
                  <a:pt x="92359" y="118851"/>
                </a:lnTo>
                <a:lnTo>
                  <a:pt x="92359" y="118851"/>
                </a:lnTo>
                <a:lnTo>
                  <a:pt x="90337" y="118851"/>
                </a:lnTo>
                <a:lnTo>
                  <a:pt x="90337" y="118851"/>
                </a:lnTo>
                <a:lnTo>
                  <a:pt x="90337" y="118851"/>
                </a:lnTo>
                <a:lnTo>
                  <a:pt x="90337" y="118851"/>
                </a:lnTo>
                <a:lnTo>
                  <a:pt x="90337" y="118851"/>
                </a:lnTo>
                <a:lnTo>
                  <a:pt x="88988" y="118851"/>
                </a:lnTo>
                <a:lnTo>
                  <a:pt x="88988" y="119999"/>
                </a:lnTo>
                <a:lnTo>
                  <a:pt x="88988" y="119999"/>
                </a:lnTo>
                <a:lnTo>
                  <a:pt x="88988" y="119999"/>
                </a:lnTo>
                <a:lnTo>
                  <a:pt x="87640" y="119999"/>
                </a:lnTo>
                <a:lnTo>
                  <a:pt x="87640" y="118851"/>
                </a:lnTo>
                <a:lnTo>
                  <a:pt x="87640" y="118851"/>
                </a:lnTo>
                <a:lnTo>
                  <a:pt x="87640" y="118851"/>
                </a:lnTo>
                <a:lnTo>
                  <a:pt x="87640" y="118851"/>
                </a:lnTo>
                <a:lnTo>
                  <a:pt x="87640" y="118851"/>
                </a:lnTo>
                <a:lnTo>
                  <a:pt x="86292" y="118851"/>
                </a:lnTo>
                <a:lnTo>
                  <a:pt x="86292" y="118851"/>
                </a:lnTo>
                <a:lnTo>
                  <a:pt x="86292" y="118851"/>
                </a:lnTo>
                <a:lnTo>
                  <a:pt x="86292" y="118851"/>
                </a:lnTo>
                <a:lnTo>
                  <a:pt x="86292" y="118851"/>
                </a:lnTo>
                <a:lnTo>
                  <a:pt x="86292" y="118851"/>
                </a:lnTo>
                <a:lnTo>
                  <a:pt x="86292" y="118851"/>
                </a:lnTo>
                <a:lnTo>
                  <a:pt x="84943" y="118851"/>
                </a:lnTo>
                <a:lnTo>
                  <a:pt x="84943" y="118851"/>
                </a:lnTo>
                <a:lnTo>
                  <a:pt x="84943" y="117703"/>
                </a:lnTo>
                <a:lnTo>
                  <a:pt x="84943" y="117703"/>
                </a:lnTo>
                <a:lnTo>
                  <a:pt x="82921" y="117703"/>
                </a:lnTo>
                <a:lnTo>
                  <a:pt x="82921" y="117703"/>
                </a:lnTo>
                <a:lnTo>
                  <a:pt x="82921" y="117703"/>
                </a:lnTo>
                <a:lnTo>
                  <a:pt x="82921" y="117703"/>
                </a:lnTo>
                <a:lnTo>
                  <a:pt x="82921" y="118851"/>
                </a:lnTo>
                <a:lnTo>
                  <a:pt x="81573" y="118851"/>
                </a:lnTo>
                <a:lnTo>
                  <a:pt x="81573" y="118851"/>
                </a:lnTo>
                <a:lnTo>
                  <a:pt x="81573" y="117703"/>
                </a:lnTo>
                <a:lnTo>
                  <a:pt x="81573" y="117703"/>
                </a:lnTo>
                <a:lnTo>
                  <a:pt x="81573" y="118851"/>
                </a:lnTo>
                <a:lnTo>
                  <a:pt x="81573" y="118851"/>
                </a:lnTo>
                <a:lnTo>
                  <a:pt x="81573" y="117703"/>
                </a:lnTo>
                <a:lnTo>
                  <a:pt x="80224" y="117703"/>
                </a:lnTo>
                <a:lnTo>
                  <a:pt x="80224" y="117703"/>
                </a:lnTo>
                <a:lnTo>
                  <a:pt x="80224" y="117703"/>
                </a:lnTo>
                <a:lnTo>
                  <a:pt x="78876" y="117703"/>
                </a:lnTo>
                <a:lnTo>
                  <a:pt x="78876" y="117703"/>
                </a:lnTo>
                <a:lnTo>
                  <a:pt x="78876" y="118851"/>
                </a:lnTo>
                <a:lnTo>
                  <a:pt x="78876" y="118851"/>
                </a:lnTo>
                <a:lnTo>
                  <a:pt x="78876" y="117703"/>
                </a:lnTo>
                <a:lnTo>
                  <a:pt x="78876" y="117703"/>
                </a:lnTo>
                <a:lnTo>
                  <a:pt x="77528" y="117703"/>
                </a:lnTo>
                <a:lnTo>
                  <a:pt x="77528" y="117703"/>
                </a:lnTo>
                <a:lnTo>
                  <a:pt x="77528" y="117703"/>
                </a:lnTo>
                <a:lnTo>
                  <a:pt x="77528" y="117703"/>
                </a:lnTo>
                <a:lnTo>
                  <a:pt x="76179" y="117703"/>
                </a:lnTo>
                <a:lnTo>
                  <a:pt x="76179" y="117703"/>
                </a:lnTo>
                <a:lnTo>
                  <a:pt x="76179" y="117703"/>
                </a:lnTo>
                <a:lnTo>
                  <a:pt x="74157" y="117703"/>
                </a:lnTo>
                <a:lnTo>
                  <a:pt x="74157" y="117703"/>
                </a:lnTo>
                <a:lnTo>
                  <a:pt x="74157" y="117703"/>
                </a:lnTo>
                <a:lnTo>
                  <a:pt x="74157" y="117703"/>
                </a:lnTo>
                <a:lnTo>
                  <a:pt x="74157" y="117703"/>
                </a:lnTo>
                <a:lnTo>
                  <a:pt x="72808" y="117703"/>
                </a:lnTo>
                <a:lnTo>
                  <a:pt x="72808" y="117703"/>
                </a:lnTo>
                <a:lnTo>
                  <a:pt x="72808" y="117703"/>
                </a:lnTo>
                <a:lnTo>
                  <a:pt x="72808" y="117703"/>
                </a:lnTo>
                <a:lnTo>
                  <a:pt x="71460" y="117703"/>
                </a:lnTo>
                <a:lnTo>
                  <a:pt x="71460" y="117703"/>
                </a:lnTo>
                <a:lnTo>
                  <a:pt x="71460" y="117703"/>
                </a:lnTo>
                <a:lnTo>
                  <a:pt x="70112" y="117703"/>
                </a:lnTo>
                <a:lnTo>
                  <a:pt x="70112" y="117703"/>
                </a:lnTo>
                <a:lnTo>
                  <a:pt x="70112" y="117703"/>
                </a:lnTo>
                <a:lnTo>
                  <a:pt x="70112" y="117703"/>
                </a:lnTo>
                <a:lnTo>
                  <a:pt x="70112" y="117703"/>
                </a:lnTo>
                <a:lnTo>
                  <a:pt x="70112" y="116555"/>
                </a:lnTo>
                <a:lnTo>
                  <a:pt x="68764" y="116555"/>
                </a:lnTo>
                <a:lnTo>
                  <a:pt x="68764" y="116555"/>
                </a:lnTo>
                <a:lnTo>
                  <a:pt x="68764" y="116555"/>
                </a:lnTo>
                <a:lnTo>
                  <a:pt x="68764" y="116555"/>
                </a:lnTo>
                <a:lnTo>
                  <a:pt x="68764" y="116555"/>
                </a:lnTo>
                <a:lnTo>
                  <a:pt x="68764" y="116555"/>
                </a:lnTo>
                <a:lnTo>
                  <a:pt x="68764" y="114832"/>
                </a:lnTo>
                <a:lnTo>
                  <a:pt x="68764" y="114832"/>
                </a:lnTo>
                <a:lnTo>
                  <a:pt x="66741" y="114832"/>
                </a:lnTo>
                <a:lnTo>
                  <a:pt x="66741" y="114832"/>
                </a:lnTo>
                <a:lnTo>
                  <a:pt x="66741" y="114832"/>
                </a:lnTo>
                <a:lnTo>
                  <a:pt x="66741" y="113684"/>
                </a:lnTo>
                <a:lnTo>
                  <a:pt x="66741" y="113684"/>
                </a:lnTo>
                <a:lnTo>
                  <a:pt x="66741" y="113684"/>
                </a:lnTo>
                <a:lnTo>
                  <a:pt x="65393" y="113684"/>
                </a:lnTo>
                <a:lnTo>
                  <a:pt x="65393" y="113684"/>
                </a:lnTo>
                <a:lnTo>
                  <a:pt x="65393" y="113684"/>
                </a:lnTo>
                <a:lnTo>
                  <a:pt x="65393" y="113684"/>
                </a:lnTo>
                <a:lnTo>
                  <a:pt x="65393" y="113684"/>
                </a:lnTo>
                <a:lnTo>
                  <a:pt x="65393" y="113684"/>
                </a:lnTo>
                <a:lnTo>
                  <a:pt x="64044" y="113684"/>
                </a:lnTo>
                <a:lnTo>
                  <a:pt x="64044" y="113684"/>
                </a:lnTo>
                <a:lnTo>
                  <a:pt x="64044" y="113684"/>
                </a:lnTo>
                <a:lnTo>
                  <a:pt x="64044" y="113684"/>
                </a:lnTo>
                <a:lnTo>
                  <a:pt x="62696" y="113684"/>
                </a:lnTo>
                <a:lnTo>
                  <a:pt x="62696" y="113684"/>
                </a:lnTo>
                <a:lnTo>
                  <a:pt x="62696" y="113684"/>
                </a:lnTo>
                <a:lnTo>
                  <a:pt x="61348" y="113684"/>
                </a:lnTo>
                <a:lnTo>
                  <a:pt x="61348" y="113684"/>
                </a:lnTo>
                <a:lnTo>
                  <a:pt x="61348" y="113684"/>
                </a:lnTo>
                <a:lnTo>
                  <a:pt x="61348" y="113684"/>
                </a:lnTo>
                <a:lnTo>
                  <a:pt x="59325" y="113684"/>
                </a:lnTo>
                <a:lnTo>
                  <a:pt x="59325" y="113684"/>
                </a:lnTo>
                <a:lnTo>
                  <a:pt x="59325" y="113684"/>
                </a:lnTo>
                <a:lnTo>
                  <a:pt x="59325" y="113684"/>
                </a:lnTo>
                <a:lnTo>
                  <a:pt x="57977" y="113684"/>
                </a:lnTo>
                <a:lnTo>
                  <a:pt x="57977" y="113684"/>
                </a:lnTo>
                <a:lnTo>
                  <a:pt x="57977" y="113684"/>
                </a:lnTo>
                <a:lnTo>
                  <a:pt x="56629" y="113684"/>
                </a:lnTo>
                <a:lnTo>
                  <a:pt x="56629" y="113684"/>
                </a:lnTo>
                <a:lnTo>
                  <a:pt x="56629" y="113684"/>
                </a:lnTo>
                <a:lnTo>
                  <a:pt x="56629" y="113684"/>
                </a:lnTo>
                <a:lnTo>
                  <a:pt x="56629" y="113684"/>
                </a:lnTo>
                <a:lnTo>
                  <a:pt x="55280" y="113684"/>
                </a:lnTo>
                <a:lnTo>
                  <a:pt x="55280" y="113684"/>
                </a:lnTo>
                <a:lnTo>
                  <a:pt x="55280" y="113684"/>
                </a:lnTo>
                <a:lnTo>
                  <a:pt x="55280" y="113684"/>
                </a:lnTo>
                <a:lnTo>
                  <a:pt x="53932" y="113684"/>
                </a:lnTo>
                <a:lnTo>
                  <a:pt x="53932" y="113684"/>
                </a:lnTo>
                <a:lnTo>
                  <a:pt x="53932" y="113684"/>
                </a:lnTo>
                <a:lnTo>
                  <a:pt x="51910" y="113684"/>
                </a:lnTo>
                <a:lnTo>
                  <a:pt x="51910" y="113684"/>
                </a:lnTo>
                <a:lnTo>
                  <a:pt x="51910" y="113684"/>
                </a:lnTo>
                <a:lnTo>
                  <a:pt x="51910" y="113684"/>
                </a:lnTo>
                <a:lnTo>
                  <a:pt x="51910" y="113684"/>
                </a:lnTo>
                <a:lnTo>
                  <a:pt x="50561" y="113684"/>
                </a:lnTo>
                <a:lnTo>
                  <a:pt x="50561" y="113684"/>
                </a:lnTo>
                <a:lnTo>
                  <a:pt x="50561" y="113684"/>
                </a:lnTo>
                <a:lnTo>
                  <a:pt x="50561" y="113684"/>
                </a:lnTo>
                <a:lnTo>
                  <a:pt x="49213" y="113684"/>
                </a:lnTo>
                <a:lnTo>
                  <a:pt x="49213" y="113684"/>
                </a:lnTo>
                <a:lnTo>
                  <a:pt x="49213" y="113684"/>
                </a:lnTo>
                <a:lnTo>
                  <a:pt x="47865" y="113684"/>
                </a:lnTo>
                <a:lnTo>
                  <a:pt x="47865" y="113684"/>
                </a:lnTo>
                <a:lnTo>
                  <a:pt x="47865" y="113684"/>
                </a:lnTo>
                <a:lnTo>
                  <a:pt x="47865" y="113684"/>
                </a:lnTo>
                <a:lnTo>
                  <a:pt x="46516" y="113684"/>
                </a:lnTo>
                <a:lnTo>
                  <a:pt x="46516" y="113684"/>
                </a:lnTo>
                <a:lnTo>
                  <a:pt x="46516" y="113684"/>
                </a:lnTo>
                <a:lnTo>
                  <a:pt x="46516" y="113684"/>
                </a:lnTo>
                <a:lnTo>
                  <a:pt x="44494" y="113684"/>
                </a:lnTo>
                <a:lnTo>
                  <a:pt x="44494" y="113684"/>
                </a:lnTo>
                <a:lnTo>
                  <a:pt x="44494" y="113684"/>
                </a:lnTo>
                <a:lnTo>
                  <a:pt x="43146" y="113684"/>
                </a:lnTo>
                <a:lnTo>
                  <a:pt x="43146" y="113684"/>
                </a:lnTo>
                <a:lnTo>
                  <a:pt x="43146" y="113684"/>
                </a:lnTo>
                <a:lnTo>
                  <a:pt x="43146" y="113684"/>
                </a:lnTo>
                <a:lnTo>
                  <a:pt x="41797" y="113684"/>
                </a:lnTo>
                <a:lnTo>
                  <a:pt x="41797" y="113684"/>
                </a:lnTo>
                <a:lnTo>
                  <a:pt x="41797" y="113684"/>
                </a:lnTo>
                <a:lnTo>
                  <a:pt x="40449" y="113684"/>
                </a:lnTo>
                <a:lnTo>
                  <a:pt x="40449" y="113684"/>
                </a:lnTo>
                <a:lnTo>
                  <a:pt x="40449" y="113684"/>
                </a:lnTo>
                <a:lnTo>
                  <a:pt x="40449" y="113684"/>
                </a:lnTo>
                <a:lnTo>
                  <a:pt x="39101" y="113684"/>
                </a:lnTo>
                <a:lnTo>
                  <a:pt x="39101" y="113684"/>
                </a:lnTo>
                <a:lnTo>
                  <a:pt x="39101" y="113684"/>
                </a:lnTo>
                <a:lnTo>
                  <a:pt x="39101" y="113684"/>
                </a:lnTo>
                <a:lnTo>
                  <a:pt x="37078" y="113684"/>
                </a:lnTo>
                <a:lnTo>
                  <a:pt x="37078" y="113684"/>
                </a:lnTo>
                <a:lnTo>
                  <a:pt x="37078" y="113684"/>
                </a:lnTo>
                <a:lnTo>
                  <a:pt x="35730" y="113684"/>
                </a:lnTo>
                <a:lnTo>
                  <a:pt x="35730" y="113684"/>
                </a:lnTo>
                <a:lnTo>
                  <a:pt x="35730" y="113684"/>
                </a:lnTo>
                <a:lnTo>
                  <a:pt x="35730" y="113684"/>
                </a:lnTo>
                <a:lnTo>
                  <a:pt x="34382" y="113684"/>
                </a:lnTo>
                <a:lnTo>
                  <a:pt x="34382" y="113684"/>
                </a:lnTo>
                <a:lnTo>
                  <a:pt x="34382" y="113684"/>
                </a:lnTo>
                <a:lnTo>
                  <a:pt x="34382" y="113684"/>
                </a:lnTo>
                <a:lnTo>
                  <a:pt x="33033" y="113684"/>
                </a:lnTo>
                <a:lnTo>
                  <a:pt x="33033" y="113684"/>
                </a:lnTo>
                <a:lnTo>
                  <a:pt x="33033" y="113684"/>
                </a:lnTo>
                <a:lnTo>
                  <a:pt x="31685" y="113684"/>
                </a:lnTo>
                <a:lnTo>
                  <a:pt x="31685" y="113684"/>
                </a:lnTo>
                <a:lnTo>
                  <a:pt x="31685" y="113684"/>
                </a:lnTo>
                <a:lnTo>
                  <a:pt x="31685" y="113684"/>
                </a:lnTo>
                <a:lnTo>
                  <a:pt x="29662" y="113684"/>
                </a:lnTo>
                <a:lnTo>
                  <a:pt x="29662" y="113684"/>
                </a:lnTo>
                <a:lnTo>
                  <a:pt x="29662" y="113684"/>
                </a:lnTo>
                <a:lnTo>
                  <a:pt x="29662" y="113684"/>
                </a:lnTo>
                <a:lnTo>
                  <a:pt x="28314" y="113684"/>
                </a:lnTo>
                <a:lnTo>
                  <a:pt x="28314" y="113684"/>
                </a:lnTo>
                <a:lnTo>
                  <a:pt x="28314" y="113684"/>
                </a:lnTo>
                <a:lnTo>
                  <a:pt x="26966" y="113684"/>
                </a:lnTo>
                <a:lnTo>
                  <a:pt x="26966" y="113684"/>
                </a:lnTo>
                <a:lnTo>
                  <a:pt x="26966" y="113684"/>
                </a:lnTo>
                <a:lnTo>
                  <a:pt x="26966" y="113684"/>
                </a:lnTo>
                <a:lnTo>
                  <a:pt x="25617" y="113684"/>
                </a:lnTo>
                <a:lnTo>
                  <a:pt x="25617" y="113684"/>
                </a:lnTo>
                <a:lnTo>
                  <a:pt x="25617" y="113684"/>
                </a:lnTo>
                <a:lnTo>
                  <a:pt x="25617" y="113684"/>
                </a:lnTo>
                <a:lnTo>
                  <a:pt x="25617" y="113684"/>
                </a:lnTo>
                <a:lnTo>
                  <a:pt x="24269" y="113684"/>
                </a:lnTo>
                <a:lnTo>
                  <a:pt x="24269" y="113684"/>
                </a:lnTo>
                <a:lnTo>
                  <a:pt x="24269" y="113684"/>
                </a:lnTo>
                <a:lnTo>
                  <a:pt x="22247" y="113684"/>
                </a:lnTo>
                <a:lnTo>
                  <a:pt x="22247" y="113684"/>
                </a:lnTo>
                <a:lnTo>
                  <a:pt x="22247" y="113684"/>
                </a:lnTo>
                <a:lnTo>
                  <a:pt x="22247" y="113684"/>
                </a:lnTo>
                <a:lnTo>
                  <a:pt x="22247" y="113684"/>
                </a:lnTo>
                <a:lnTo>
                  <a:pt x="20898" y="113684"/>
                </a:lnTo>
                <a:lnTo>
                  <a:pt x="20898" y="112535"/>
                </a:lnTo>
                <a:lnTo>
                  <a:pt x="20898" y="112535"/>
                </a:lnTo>
                <a:lnTo>
                  <a:pt x="20898" y="112535"/>
                </a:lnTo>
                <a:lnTo>
                  <a:pt x="20898" y="112535"/>
                </a:lnTo>
                <a:lnTo>
                  <a:pt x="20898" y="112535"/>
                </a:lnTo>
                <a:lnTo>
                  <a:pt x="19550" y="112535"/>
                </a:lnTo>
                <a:lnTo>
                  <a:pt x="19550" y="112535"/>
                </a:lnTo>
                <a:lnTo>
                  <a:pt x="19550" y="112535"/>
                </a:lnTo>
                <a:lnTo>
                  <a:pt x="19550" y="111387"/>
                </a:lnTo>
                <a:lnTo>
                  <a:pt x="19550" y="111387"/>
                </a:lnTo>
                <a:lnTo>
                  <a:pt x="19550" y="111387"/>
                </a:lnTo>
                <a:lnTo>
                  <a:pt x="18202" y="111387"/>
                </a:lnTo>
                <a:lnTo>
                  <a:pt x="18202" y="111387"/>
                </a:lnTo>
                <a:lnTo>
                  <a:pt x="18202" y="111387"/>
                </a:lnTo>
                <a:lnTo>
                  <a:pt x="18202" y="111387"/>
                </a:lnTo>
                <a:lnTo>
                  <a:pt x="18202" y="110239"/>
                </a:lnTo>
                <a:lnTo>
                  <a:pt x="18202" y="110239"/>
                </a:lnTo>
                <a:lnTo>
                  <a:pt x="18202" y="110239"/>
                </a:lnTo>
                <a:lnTo>
                  <a:pt x="18202" y="110239"/>
                </a:lnTo>
                <a:lnTo>
                  <a:pt x="16853" y="110239"/>
                </a:lnTo>
                <a:lnTo>
                  <a:pt x="16853" y="110239"/>
                </a:lnTo>
                <a:lnTo>
                  <a:pt x="16853" y="108516"/>
                </a:lnTo>
                <a:lnTo>
                  <a:pt x="16853" y="108516"/>
                </a:lnTo>
                <a:lnTo>
                  <a:pt x="16853" y="110239"/>
                </a:lnTo>
                <a:lnTo>
                  <a:pt x="16853" y="110239"/>
                </a:lnTo>
                <a:lnTo>
                  <a:pt x="14831" y="110239"/>
                </a:lnTo>
                <a:lnTo>
                  <a:pt x="14831" y="110239"/>
                </a:lnTo>
                <a:lnTo>
                  <a:pt x="14831" y="108516"/>
                </a:lnTo>
                <a:lnTo>
                  <a:pt x="14831" y="108516"/>
                </a:lnTo>
                <a:lnTo>
                  <a:pt x="13483" y="108516"/>
                </a:lnTo>
                <a:lnTo>
                  <a:pt x="13483" y="108516"/>
                </a:lnTo>
                <a:lnTo>
                  <a:pt x="13483" y="108516"/>
                </a:lnTo>
                <a:lnTo>
                  <a:pt x="13483" y="110239"/>
                </a:lnTo>
                <a:lnTo>
                  <a:pt x="13483" y="110239"/>
                </a:lnTo>
                <a:lnTo>
                  <a:pt x="12134" y="110239"/>
                </a:lnTo>
                <a:lnTo>
                  <a:pt x="12134" y="110239"/>
                </a:lnTo>
                <a:lnTo>
                  <a:pt x="12134" y="110239"/>
                </a:lnTo>
                <a:lnTo>
                  <a:pt x="12134" y="110239"/>
                </a:lnTo>
                <a:lnTo>
                  <a:pt x="12134" y="110239"/>
                </a:lnTo>
                <a:lnTo>
                  <a:pt x="12134" y="110239"/>
                </a:lnTo>
                <a:lnTo>
                  <a:pt x="10786" y="110239"/>
                </a:lnTo>
                <a:lnTo>
                  <a:pt x="10786" y="111387"/>
                </a:lnTo>
                <a:lnTo>
                  <a:pt x="10786" y="111387"/>
                </a:lnTo>
                <a:lnTo>
                  <a:pt x="10786" y="111387"/>
                </a:lnTo>
                <a:lnTo>
                  <a:pt x="10786" y="111387"/>
                </a:lnTo>
                <a:lnTo>
                  <a:pt x="9438" y="111387"/>
                </a:lnTo>
                <a:lnTo>
                  <a:pt x="9438" y="111387"/>
                </a:lnTo>
                <a:lnTo>
                  <a:pt x="9438" y="111387"/>
                </a:lnTo>
                <a:lnTo>
                  <a:pt x="9438" y="111387"/>
                </a:lnTo>
                <a:lnTo>
                  <a:pt x="9438" y="112535"/>
                </a:lnTo>
                <a:lnTo>
                  <a:pt x="9438" y="112535"/>
                </a:lnTo>
                <a:lnTo>
                  <a:pt x="7415" y="112535"/>
                </a:lnTo>
                <a:lnTo>
                  <a:pt x="7415" y="112535"/>
                </a:lnTo>
                <a:lnTo>
                  <a:pt x="7415" y="112535"/>
                </a:lnTo>
                <a:lnTo>
                  <a:pt x="7415" y="111387"/>
                </a:lnTo>
                <a:lnTo>
                  <a:pt x="7415" y="111387"/>
                </a:lnTo>
                <a:lnTo>
                  <a:pt x="6067" y="111387"/>
                </a:lnTo>
                <a:lnTo>
                  <a:pt x="6067" y="112535"/>
                </a:lnTo>
                <a:lnTo>
                  <a:pt x="6067" y="112535"/>
                </a:lnTo>
                <a:lnTo>
                  <a:pt x="6067" y="112535"/>
                </a:lnTo>
                <a:lnTo>
                  <a:pt x="6067" y="111387"/>
                </a:lnTo>
                <a:lnTo>
                  <a:pt x="4719" y="111387"/>
                </a:lnTo>
                <a:lnTo>
                  <a:pt x="4719" y="111387"/>
                </a:lnTo>
                <a:lnTo>
                  <a:pt x="4719" y="111387"/>
                </a:lnTo>
                <a:lnTo>
                  <a:pt x="4719" y="111387"/>
                </a:lnTo>
                <a:lnTo>
                  <a:pt x="4719" y="111387"/>
                </a:lnTo>
                <a:lnTo>
                  <a:pt x="3370" y="111387"/>
                </a:lnTo>
                <a:lnTo>
                  <a:pt x="3370" y="111387"/>
                </a:lnTo>
                <a:lnTo>
                  <a:pt x="3370" y="111387"/>
                </a:lnTo>
                <a:lnTo>
                  <a:pt x="3370" y="111387"/>
                </a:lnTo>
                <a:lnTo>
                  <a:pt x="3370" y="111387"/>
                </a:lnTo>
                <a:lnTo>
                  <a:pt x="2022" y="111387"/>
                </a:lnTo>
                <a:lnTo>
                  <a:pt x="2022" y="112535"/>
                </a:lnTo>
                <a:lnTo>
                  <a:pt x="2022" y="112535"/>
                </a:lnTo>
                <a:lnTo>
                  <a:pt x="2022" y="112535"/>
                </a:lnTo>
                <a:lnTo>
                  <a:pt x="0" y="112535"/>
                </a:lnTo>
                <a:lnTo>
                  <a:pt x="0" y="111387"/>
                </a:lnTo>
                <a:lnTo>
                  <a:pt x="0" y="111387"/>
                </a:lnTo>
                <a:lnTo>
                  <a:pt x="0" y="111387"/>
                </a:lnTo>
                <a:lnTo>
                  <a:pt x="0" y="110239"/>
                </a:lnTo>
                <a:lnTo>
                  <a:pt x="0" y="110239"/>
                </a:lnTo>
                <a:lnTo>
                  <a:pt x="0" y="110239"/>
                </a:lnTo>
                <a:lnTo>
                  <a:pt x="0" y="108516"/>
                </a:lnTo>
                <a:lnTo>
                  <a:pt x="0" y="108516"/>
                </a:lnTo>
                <a:lnTo>
                  <a:pt x="0" y="108516"/>
                </a:lnTo>
                <a:lnTo>
                  <a:pt x="0" y="107368"/>
                </a:lnTo>
                <a:lnTo>
                  <a:pt x="0" y="107368"/>
                </a:lnTo>
                <a:lnTo>
                  <a:pt x="0" y="107368"/>
                </a:lnTo>
                <a:lnTo>
                  <a:pt x="0" y="107368"/>
                </a:lnTo>
                <a:lnTo>
                  <a:pt x="0" y="106220"/>
                </a:lnTo>
                <a:lnTo>
                  <a:pt x="0" y="106220"/>
                </a:lnTo>
                <a:lnTo>
                  <a:pt x="0" y="106220"/>
                </a:lnTo>
                <a:lnTo>
                  <a:pt x="0" y="106220"/>
                </a:lnTo>
                <a:lnTo>
                  <a:pt x="0" y="105071"/>
                </a:lnTo>
                <a:lnTo>
                  <a:pt x="0" y="105071"/>
                </a:lnTo>
                <a:lnTo>
                  <a:pt x="0" y="105071"/>
                </a:lnTo>
                <a:lnTo>
                  <a:pt x="0" y="105071"/>
                </a:lnTo>
                <a:lnTo>
                  <a:pt x="0" y="105071"/>
                </a:lnTo>
                <a:lnTo>
                  <a:pt x="0" y="105071"/>
                </a:lnTo>
                <a:lnTo>
                  <a:pt x="0" y="105071"/>
                </a:lnTo>
                <a:lnTo>
                  <a:pt x="0" y="106220"/>
                </a:lnTo>
                <a:lnTo>
                  <a:pt x="0" y="106220"/>
                </a:lnTo>
                <a:lnTo>
                  <a:pt x="0" y="106220"/>
                </a:lnTo>
                <a:lnTo>
                  <a:pt x="2022" y="106220"/>
                </a:lnTo>
                <a:lnTo>
                  <a:pt x="2022" y="106220"/>
                </a:lnTo>
                <a:lnTo>
                  <a:pt x="2022" y="106220"/>
                </a:lnTo>
                <a:lnTo>
                  <a:pt x="2022" y="105071"/>
                </a:lnTo>
                <a:lnTo>
                  <a:pt x="2022" y="105071"/>
                </a:lnTo>
                <a:lnTo>
                  <a:pt x="2022" y="105071"/>
                </a:lnTo>
                <a:lnTo>
                  <a:pt x="2022" y="103923"/>
                </a:lnTo>
                <a:lnTo>
                  <a:pt x="2022" y="103923"/>
                </a:lnTo>
                <a:lnTo>
                  <a:pt x="2022" y="103923"/>
                </a:lnTo>
                <a:lnTo>
                  <a:pt x="2022" y="102200"/>
                </a:lnTo>
                <a:lnTo>
                  <a:pt x="2022" y="102200"/>
                </a:lnTo>
                <a:lnTo>
                  <a:pt x="2022" y="102200"/>
                </a:lnTo>
                <a:lnTo>
                  <a:pt x="2022" y="101052"/>
                </a:lnTo>
                <a:lnTo>
                  <a:pt x="2022" y="101052"/>
                </a:lnTo>
                <a:lnTo>
                  <a:pt x="2022" y="101052"/>
                </a:lnTo>
                <a:lnTo>
                  <a:pt x="2022" y="101052"/>
                </a:lnTo>
                <a:lnTo>
                  <a:pt x="2022" y="99904"/>
                </a:lnTo>
                <a:lnTo>
                  <a:pt x="2022" y="99904"/>
                </a:lnTo>
                <a:lnTo>
                  <a:pt x="0" y="99904"/>
                </a:lnTo>
                <a:lnTo>
                  <a:pt x="0" y="99904"/>
                </a:lnTo>
                <a:lnTo>
                  <a:pt x="0" y="98755"/>
                </a:lnTo>
                <a:lnTo>
                  <a:pt x="0" y="98755"/>
                </a:lnTo>
                <a:lnTo>
                  <a:pt x="0" y="98755"/>
                </a:lnTo>
                <a:lnTo>
                  <a:pt x="0" y="98755"/>
                </a:lnTo>
                <a:lnTo>
                  <a:pt x="0" y="97607"/>
                </a:lnTo>
                <a:lnTo>
                  <a:pt x="0" y="97607"/>
                </a:lnTo>
                <a:lnTo>
                  <a:pt x="0" y="97607"/>
                </a:lnTo>
                <a:lnTo>
                  <a:pt x="2022" y="97607"/>
                </a:lnTo>
                <a:lnTo>
                  <a:pt x="2022" y="97607"/>
                </a:lnTo>
                <a:lnTo>
                  <a:pt x="2022" y="97607"/>
                </a:lnTo>
                <a:lnTo>
                  <a:pt x="2022" y="97607"/>
                </a:lnTo>
                <a:lnTo>
                  <a:pt x="2022" y="95885"/>
                </a:lnTo>
                <a:lnTo>
                  <a:pt x="3370" y="95885"/>
                </a:lnTo>
                <a:lnTo>
                  <a:pt x="3370" y="95885"/>
                </a:lnTo>
                <a:lnTo>
                  <a:pt x="3370" y="95885"/>
                </a:lnTo>
                <a:lnTo>
                  <a:pt x="3370" y="95885"/>
                </a:lnTo>
                <a:lnTo>
                  <a:pt x="3370" y="95885"/>
                </a:lnTo>
                <a:lnTo>
                  <a:pt x="3370" y="94736"/>
                </a:lnTo>
                <a:lnTo>
                  <a:pt x="3370" y="94736"/>
                </a:lnTo>
                <a:lnTo>
                  <a:pt x="3370" y="94736"/>
                </a:lnTo>
                <a:lnTo>
                  <a:pt x="3370" y="93588"/>
                </a:lnTo>
                <a:lnTo>
                  <a:pt x="3370" y="93588"/>
                </a:lnTo>
                <a:lnTo>
                  <a:pt x="3370" y="93588"/>
                </a:lnTo>
                <a:lnTo>
                  <a:pt x="3370" y="93588"/>
                </a:lnTo>
                <a:lnTo>
                  <a:pt x="3370" y="92440"/>
                </a:lnTo>
                <a:lnTo>
                  <a:pt x="3370" y="92440"/>
                </a:lnTo>
                <a:lnTo>
                  <a:pt x="3370" y="92440"/>
                </a:lnTo>
                <a:lnTo>
                  <a:pt x="4719" y="92440"/>
                </a:lnTo>
                <a:lnTo>
                  <a:pt x="4719" y="91291"/>
                </a:lnTo>
                <a:lnTo>
                  <a:pt x="4719" y="91291"/>
                </a:lnTo>
                <a:lnTo>
                  <a:pt x="4719" y="91291"/>
                </a:lnTo>
                <a:lnTo>
                  <a:pt x="4719" y="91291"/>
                </a:lnTo>
                <a:lnTo>
                  <a:pt x="4719" y="89569"/>
                </a:lnTo>
                <a:lnTo>
                  <a:pt x="4719" y="89569"/>
                </a:lnTo>
                <a:lnTo>
                  <a:pt x="4719" y="89569"/>
                </a:lnTo>
                <a:lnTo>
                  <a:pt x="4719" y="89569"/>
                </a:lnTo>
                <a:lnTo>
                  <a:pt x="4719" y="88421"/>
                </a:lnTo>
                <a:lnTo>
                  <a:pt x="4719" y="88421"/>
                </a:lnTo>
                <a:lnTo>
                  <a:pt x="4719" y="88421"/>
                </a:lnTo>
                <a:lnTo>
                  <a:pt x="4719" y="88421"/>
                </a:lnTo>
                <a:lnTo>
                  <a:pt x="4719" y="87272"/>
                </a:lnTo>
                <a:lnTo>
                  <a:pt x="6067" y="87272"/>
                </a:lnTo>
                <a:lnTo>
                  <a:pt x="6067" y="87272"/>
                </a:lnTo>
                <a:lnTo>
                  <a:pt x="6067" y="87272"/>
                </a:lnTo>
                <a:lnTo>
                  <a:pt x="6067" y="87272"/>
                </a:lnTo>
                <a:lnTo>
                  <a:pt x="6067" y="87272"/>
                </a:lnTo>
                <a:lnTo>
                  <a:pt x="6067" y="86124"/>
                </a:lnTo>
                <a:lnTo>
                  <a:pt x="6067" y="86124"/>
                </a:lnTo>
                <a:lnTo>
                  <a:pt x="6067" y="86124"/>
                </a:lnTo>
                <a:lnTo>
                  <a:pt x="6067" y="84976"/>
                </a:lnTo>
                <a:lnTo>
                  <a:pt x="6067" y="84976"/>
                </a:lnTo>
                <a:lnTo>
                  <a:pt x="6067" y="84976"/>
                </a:lnTo>
                <a:lnTo>
                  <a:pt x="6067" y="84976"/>
                </a:lnTo>
                <a:lnTo>
                  <a:pt x="6067" y="83253"/>
                </a:lnTo>
                <a:lnTo>
                  <a:pt x="6067" y="83253"/>
                </a:lnTo>
                <a:lnTo>
                  <a:pt x="6067" y="83253"/>
                </a:lnTo>
                <a:lnTo>
                  <a:pt x="6067" y="82105"/>
                </a:lnTo>
                <a:lnTo>
                  <a:pt x="6067" y="82105"/>
                </a:lnTo>
                <a:lnTo>
                  <a:pt x="6067" y="82105"/>
                </a:lnTo>
                <a:lnTo>
                  <a:pt x="6067" y="80956"/>
                </a:lnTo>
                <a:lnTo>
                  <a:pt x="6067" y="80956"/>
                </a:lnTo>
                <a:lnTo>
                  <a:pt x="6067" y="80956"/>
                </a:lnTo>
                <a:lnTo>
                  <a:pt x="7415" y="80956"/>
                </a:lnTo>
                <a:lnTo>
                  <a:pt x="7415" y="79808"/>
                </a:lnTo>
                <a:lnTo>
                  <a:pt x="7415" y="79808"/>
                </a:lnTo>
                <a:lnTo>
                  <a:pt x="7415" y="79808"/>
                </a:lnTo>
                <a:lnTo>
                  <a:pt x="7415" y="79808"/>
                </a:lnTo>
                <a:lnTo>
                  <a:pt x="7415" y="78660"/>
                </a:lnTo>
                <a:lnTo>
                  <a:pt x="7415" y="78660"/>
                </a:lnTo>
                <a:lnTo>
                  <a:pt x="7415" y="78660"/>
                </a:lnTo>
                <a:lnTo>
                  <a:pt x="7415" y="78660"/>
                </a:lnTo>
                <a:lnTo>
                  <a:pt x="7415" y="78660"/>
                </a:lnTo>
                <a:lnTo>
                  <a:pt x="7415" y="76937"/>
                </a:lnTo>
                <a:lnTo>
                  <a:pt x="7415" y="76937"/>
                </a:lnTo>
                <a:lnTo>
                  <a:pt x="7415" y="76937"/>
                </a:lnTo>
                <a:lnTo>
                  <a:pt x="7415" y="75789"/>
                </a:lnTo>
                <a:lnTo>
                  <a:pt x="7415" y="75789"/>
                </a:lnTo>
                <a:lnTo>
                  <a:pt x="9438" y="75789"/>
                </a:lnTo>
                <a:lnTo>
                  <a:pt x="9438" y="75789"/>
                </a:lnTo>
                <a:lnTo>
                  <a:pt x="7415" y="75789"/>
                </a:lnTo>
                <a:lnTo>
                  <a:pt x="7415" y="74641"/>
                </a:lnTo>
                <a:lnTo>
                  <a:pt x="7415" y="74641"/>
                </a:lnTo>
                <a:lnTo>
                  <a:pt x="7415" y="74641"/>
                </a:lnTo>
                <a:lnTo>
                  <a:pt x="7415" y="74641"/>
                </a:lnTo>
                <a:lnTo>
                  <a:pt x="9438" y="74641"/>
                </a:lnTo>
                <a:lnTo>
                  <a:pt x="9438" y="74641"/>
                </a:lnTo>
                <a:lnTo>
                  <a:pt x="9438" y="73492"/>
                </a:lnTo>
                <a:lnTo>
                  <a:pt x="9438" y="73492"/>
                </a:lnTo>
                <a:lnTo>
                  <a:pt x="9438" y="73492"/>
                </a:lnTo>
                <a:lnTo>
                  <a:pt x="9438" y="73492"/>
                </a:lnTo>
                <a:lnTo>
                  <a:pt x="9438" y="73492"/>
                </a:lnTo>
                <a:lnTo>
                  <a:pt x="9438" y="72344"/>
                </a:lnTo>
                <a:lnTo>
                  <a:pt x="10786" y="72344"/>
                </a:lnTo>
                <a:lnTo>
                  <a:pt x="10786" y="72344"/>
                </a:lnTo>
                <a:lnTo>
                  <a:pt x="10786" y="72344"/>
                </a:lnTo>
                <a:lnTo>
                  <a:pt x="10786" y="72344"/>
                </a:lnTo>
                <a:lnTo>
                  <a:pt x="10786" y="72344"/>
                </a:lnTo>
                <a:lnTo>
                  <a:pt x="12134" y="72344"/>
                </a:lnTo>
                <a:lnTo>
                  <a:pt x="12134" y="70622"/>
                </a:lnTo>
                <a:lnTo>
                  <a:pt x="12134" y="70622"/>
                </a:lnTo>
                <a:lnTo>
                  <a:pt x="12134" y="70622"/>
                </a:lnTo>
                <a:lnTo>
                  <a:pt x="12134" y="70622"/>
                </a:lnTo>
                <a:lnTo>
                  <a:pt x="12134" y="70622"/>
                </a:lnTo>
                <a:lnTo>
                  <a:pt x="12134" y="69473"/>
                </a:lnTo>
                <a:lnTo>
                  <a:pt x="12134" y="69473"/>
                </a:lnTo>
                <a:lnTo>
                  <a:pt x="12134" y="69473"/>
                </a:lnTo>
                <a:lnTo>
                  <a:pt x="12134" y="68325"/>
                </a:lnTo>
                <a:lnTo>
                  <a:pt x="12134" y="68325"/>
                </a:lnTo>
                <a:lnTo>
                  <a:pt x="12134" y="68325"/>
                </a:lnTo>
                <a:lnTo>
                  <a:pt x="12134" y="68325"/>
                </a:lnTo>
                <a:lnTo>
                  <a:pt x="13483" y="68325"/>
                </a:lnTo>
                <a:lnTo>
                  <a:pt x="13483" y="67177"/>
                </a:lnTo>
                <a:lnTo>
                  <a:pt x="13483" y="67177"/>
                </a:lnTo>
                <a:lnTo>
                  <a:pt x="13483" y="67177"/>
                </a:lnTo>
                <a:lnTo>
                  <a:pt x="13483" y="67177"/>
                </a:lnTo>
                <a:lnTo>
                  <a:pt x="13483" y="67177"/>
                </a:lnTo>
                <a:lnTo>
                  <a:pt x="13483" y="67177"/>
                </a:lnTo>
                <a:lnTo>
                  <a:pt x="13483" y="66028"/>
                </a:lnTo>
                <a:lnTo>
                  <a:pt x="14831" y="66028"/>
                </a:lnTo>
                <a:lnTo>
                  <a:pt x="14831" y="66028"/>
                </a:lnTo>
                <a:lnTo>
                  <a:pt x="14831" y="66028"/>
                </a:lnTo>
                <a:lnTo>
                  <a:pt x="14831" y="66028"/>
                </a:lnTo>
                <a:lnTo>
                  <a:pt x="16853" y="66028"/>
                </a:lnTo>
                <a:lnTo>
                  <a:pt x="16853" y="66028"/>
                </a:lnTo>
                <a:lnTo>
                  <a:pt x="16853" y="66028"/>
                </a:lnTo>
                <a:lnTo>
                  <a:pt x="16853" y="66028"/>
                </a:lnTo>
                <a:lnTo>
                  <a:pt x="16853" y="66028"/>
                </a:lnTo>
                <a:lnTo>
                  <a:pt x="16853" y="66028"/>
                </a:lnTo>
                <a:lnTo>
                  <a:pt x="16853" y="66028"/>
                </a:lnTo>
                <a:lnTo>
                  <a:pt x="18202" y="66028"/>
                </a:lnTo>
                <a:lnTo>
                  <a:pt x="18202" y="64306"/>
                </a:lnTo>
                <a:lnTo>
                  <a:pt x="18202" y="64306"/>
                </a:lnTo>
                <a:lnTo>
                  <a:pt x="18202" y="64306"/>
                </a:lnTo>
                <a:lnTo>
                  <a:pt x="18202" y="64306"/>
                </a:lnTo>
                <a:lnTo>
                  <a:pt x="18202" y="63157"/>
                </a:lnTo>
                <a:lnTo>
                  <a:pt x="18202" y="63157"/>
                </a:lnTo>
                <a:lnTo>
                  <a:pt x="18202" y="63157"/>
                </a:lnTo>
                <a:lnTo>
                  <a:pt x="18202" y="63157"/>
                </a:lnTo>
                <a:lnTo>
                  <a:pt x="18202" y="63157"/>
                </a:lnTo>
                <a:lnTo>
                  <a:pt x="19550" y="63157"/>
                </a:lnTo>
                <a:lnTo>
                  <a:pt x="19550" y="62009"/>
                </a:lnTo>
                <a:lnTo>
                  <a:pt x="19550" y="62009"/>
                </a:lnTo>
                <a:lnTo>
                  <a:pt x="19550" y="62009"/>
                </a:lnTo>
                <a:lnTo>
                  <a:pt x="19550" y="62009"/>
                </a:lnTo>
                <a:lnTo>
                  <a:pt x="19550" y="62009"/>
                </a:lnTo>
                <a:lnTo>
                  <a:pt x="19550" y="62009"/>
                </a:lnTo>
                <a:lnTo>
                  <a:pt x="19550" y="60861"/>
                </a:lnTo>
                <a:lnTo>
                  <a:pt x="19550" y="60861"/>
                </a:lnTo>
                <a:lnTo>
                  <a:pt x="19550" y="60861"/>
                </a:lnTo>
                <a:lnTo>
                  <a:pt x="20898" y="60861"/>
                </a:lnTo>
                <a:lnTo>
                  <a:pt x="20898" y="59712"/>
                </a:lnTo>
                <a:lnTo>
                  <a:pt x="20898" y="59712"/>
                </a:lnTo>
                <a:lnTo>
                  <a:pt x="20898" y="59712"/>
                </a:lnTo>
                <a:lnTo>
                  <a:pt x="20898" y="57990"/>
                </a:lnTo>
                <a:lnTo>
                  <a:pt x="20898" y="57990"/>
                </a:lnTo>
                <a:lnTo>
                  <a:pt x="20898" y="57990"/>
                </a:lnTo>
                <a:lnTo>
                  <a:pt x="20898" y="57990"/>
                </a:lnTo>
                <a:lnTo>
                  <a:pt x="20898" y="57990"/>
                </a:lnTo>
                <a:lnTo>
                  <a:pt x="20898" y="56842"/>
                </a:lnTo>
                <a:lnTo>
                  <a:pt x="20898" y="56842"/>
                </a:lnTo>
                <a:lnTo>
                  <a:pt x="20898" y="56842"/>
                </a:lnTo>
                <a:lnTo>
                  <a:pt x="20898" y="55693"/>
                </a:lnTo>
                <a:lnTo>
                  <a:pt x="20898" y="55693"/>
                </a:lnTo>
                <a:lnTo>
                  <a:pt x="20898" y="55693"/>
                </a:lnTo>
                <a:lnTo>
                  <a:pt x="20898" y="55693"/>
                </a:lnTo>
                <a:lnTo>
                  <a:pt x="20898" y="54545"/>
                </a:lnTo>
                <a:lnTo>
                  <a:pt x="20898" y="54545"/>
                </a:lnTo>
                <a:lnTo>
                  <a:pt x="20898" y="54545"/>
                </a:lnTo>
                <a:lnTo>
                  <a:pt x="20898" y="53397"/>
                </a:lnTo>
                <a:lnTo>
                  <a:pt x="20898" y="53397"/>
                </a:lnTo>
                <a:lnTo>
                  <a:pt x="20898" y="53397"/>
                </a:lnTo>
                <a:lnTo>
                  <a:pt x="20898" y="53397"/>
                </a:lnTo>
                <a:lnTo>
                  <a:pt x="20898" y="51674"/>
                </a:lnTo>
                <a:lnTo>
                  <a:pt x="20898" y="51674"/>
                </a:lnTo>
                <a:lnTo>
                  <a:pt x="20898" y="51674"/>
                </a:lnTo>
                <a:lnTo>
                  <a:pt x="20898" y="50526"/>
                </a:lnTo>
                <a:lnTo>
                  <a:pt x="20898" y="50526"/>
                </a:lnTo>
                <a:lnTo>
                  <a:pt x="20898" y="50526"/>
                </a:lnTo>
                <a:lnTo>
                  <a:pt x="20898" y="49377"/>
                </a:lnTo>
                <a:lnTo>
                  <a:pt x="20898" y="49377"/>
                </a:lnTo>
                <a:lnTo>
                  <a:pt x="20898" y="49377"/>
                </a:lnTo>
                <a:lnTo>
                  <a:pt x="20898" y="49377"/>
                </a:lnTo>
                <a:lnTo>
                  <a:pt x="20898" y="49377"/>
                </a:lnTo>
                <a:lnTo>
                  <a:pt x="19550" y="49377"/>
                </a:lnTo>
                <a:lnTo>
                  <a:pt x="19550" y="48229"/>
                </a:lnTo>
                <a:lnTo>
                  <a:pt x="19550" y="48229"/>
                </a:lnTo>
                <a:lnTo>
                  <a:pt x="19550" y="48229"/>
                </a:lnTo>
                <a:lnTo>
                  <a:pt x="20898" y="48229"/>
                </a:lnTo>
                <a:lnTo>
                  <a:pt x="20898" y="48229"/>
                </a:lnTo>
                <a:lnTo>
                  <a:pt x="19550" y="48229"/>
                </a:lnTo>
                <a:lnTo>
                  <a:pt x="19550" y="47081"/>
                </a:lnTo>
                <a:lnTo>
                  <a:pt x="19550" y="47081"/>
                </a:lnTo>
                <a:lnTo>
                  <a:pt x="19550" y="47081"/>
                </a:lnTo>
                <a:lnTo>
                  <a:pt x="19550" y="47081"/>
                </a:lnTo>
                <a:lnTo>
                  <a:pt x="19550" y="47081"/>
                </a:lnTo>
                <a:lnTo>
                  <a:pt x="19550" y="45358"/>
                </a:lnTo>
                <a:lnTo>
                  <a:pt x="18202" y="45358"/>
                </a:lnTo>
                <a:lnTo>
                  <a:pt x="18202" y="45358"/>
                </a:lnTo>
                <a:lnTo>
                  <a:pt x="18202" y="45358"/>
                </a:lnTo>
                <a:lnTo>
                  <a:pt x="18202" y="45358"/>
                </a:lnTo>
                <a:lnTo>
                  <a:pt x="18202" y="45358"/>
                </a:lnTo>
                <a:lnTo>
                  <a:pt x="18202" y="44210"/>
                </a:lnTo>
                <a:lnTo>
                  <a:pt x="18202" y="44210"/>
                </a:lnTo>
                <a:lnTo>
                  <a:pt x="18202" y="44210"/>
                </a:lnTo>
                <a:lnTo>
                  <a:pt x="18202" y="44210"/>
                </a:lnTo>
                <a:lnTo>
                  <a:pt x="18202" y="43062"/>
                </a:lnTo>
                <a:lnTo>
                  <a:pt x="18202" y="43062"/>
                </a:lnTo>
                <a:lnTo>
                  <a:pt x="16853" y="43062"/>
                </a:lnTo>
                <a:lnTo>
                  <a:pt x="16853" y="43062"/>
                </a:lnTo>
                <a:lnTo>
                  <a:pt x="16853" y="41913"/>
                </a:lnTo>
                <a:lnTo>
                  <a:pt x="16853" y="41913"/>
                </a:lnTo>
                <a:lnTo>
                  <a:pt x="16853" y="41913"/>
                </a:lnTo>
                <a:lnTo>
                  <a:pt x="16853" y="41913"/>
                </a:lnTo>
                <a:lnTo>
                  <a:pt x="16853" y="41913"/>
                </a:lnTo>
                <a:lnTo>
                  <a:pt x="16853" y="41913"/>
                </a:lnTo>
                <a:lnTo>
                  <a:pt x="16853" y="40765"/>
                </a:lnTo>
                <a:lnTo>
                  <a:pt x="16853" y="40765"/>
                </a:lnTo>
                <a:lnTo>
                  <a:pt x="16853" y="40765"/>
                </a:lnTo>
                <a:lnTo>
                  <a:pt x="16853" y="39043"/>
                </a:lnTo>
                <a:lnTo>
                  <a:pt x="16853" y="39043"/>
                </a:lnTo>
                <a:lnTo>
                  <a:pt x="14831" y="39043"/>
                </a:lnTo>
                <a:lnTo>
                  <a:pt x="14831" y="39043"/>
                </a:lnTo>
                <a:lnTo>
                  <a:pt x="14831" y="39043"/>
                </a:lnTo>
                <a:lnTo>
                  <a:pt x="14831" y="37894"/>
                </a:lnTo>
                <a:lnTo>
                  <a:pt x="14831" y="37894"/>
                </a:lnTo>
                <a:lnTo>
                  <a:pt x="14831" y="37894"/>
                </a:lnTo>
                <a:lnTo>
                  <a:pt x="14831" y="37894"/>
                </a:lnTo>
                <a:lnTo>
                  <a:pt x="14831" y="37894"/>
                </a:lnTo>
                <a:lnTo>
                  <a:pt x="14831" y="36746"/>
                </a:lnTo>
                <a:lnTo>
                  <a:pt x="14831" y="36746"/>
                </a:lnTo>
                <a:lnTo>
                  <a:pt x="14831" y="36746"/>
                </a:lnTo>
                <a:lnTo>
                  <a:pt x="14831" y="36746"/>
                </a:lnTo>
                <a:lnTo>
                  <a:pt x="14831" y="35598"/>
                </a:lnTo>
                <a:lnTo>
                  <a:pt x="14831" y="35598"/>
                </a:lnTo>
                <a:lnTo>
                  <a:pt x="14831" y="35598"/>
                </a:lnTo>
                <a:lnTo>
                  <a:pt x="13483" y="35598"/>
                </a:lnTo>
                <a:lnTo>
                  <a:pt x="13483" y="35598"/>
                </a:lnTo>
                <a:lnTo>
                  <a:pt x="13483" y="34449"/>
                </a:lnTo>
                <a:lnTo>
                  <a:pt x="13483" y="34449"/>
                </a:lnTo>
                <a:lnTo>
                  <a:pt x="13483" y="34449"/>
                </a:lnTo>
                <a:lnTo>
                  <a:pt x="13483" y="34449"/>
                </a:lnTo>
                <a:lnTo>
                  <a:pt x="13483" y="34449"/>
                </a:lnTo>
                <a:lnTo>
                  <a:pt x="13483" y="32727"/>
                </a:lnTo>
                <a:lnTo>
                  <a:pt x="13483" y="32727"/>
                </a:lnTo>
                <a:lnTo>
                  <a:pt x="13483" y="32727"/>
                </a:lnTo>
                <a:lnTo>
                  <a:pt x="13483" y="32727"/>
                </a:lnTo>
                <a:lnTo>
                  <a:pt x="12134" y="32727"/>
                </a:lnTo>
                <a:lnTo>
                  <a:pt x="12134" y="31578"/>
                </a:lnTo>
                <a:lnTo>
                  <a:pt x="12134" y="31578"/>
                </a:lnTo>
                <a:lnTo>
                  <a:pt x="12134" y="31578"/>
                </a:lnTo>
                <a:lnTo>
                  <a:pt x="13483" y="31578"/>
                </a:lnTo>
                <a:lnTo>
                  <a:pt x="13483" y="30430"/>
                </a:lnTo>
                <a:lnTo>
                  <a:pt x="13483" y="30430"/>
                </a:lnTo>
                <a:lnTo>
                  <a:pt x="13483" y="30430"/>
                </a:lnTo>
                <a:lnTo>
                  <a:pt x="13483" y="30430"/>
                </a:lnTo>
                <a:lnTo>
                  <a:pt x="13483" y="30430"/>
                </a:lnTo>
                <a:lnTo>
                  <a:pt x="13483" y="30430"/>
                </a:lnTo>
                <a:lnTo>
                  <a:pt x="13483" y="29282"/>
                </a:lnTo>
                <a:lnTo>
                  <a:pt x="14831" y="29282"/>
                </a:lnTo>
                <a:lnTo>
                  <a:pt x="14831" y="29282"/>
                </a:lnTo>
                <a:lnTo>
                  <a:pt x="14831" y="29282"/>
                </a:lnTo>
                <a:lnTo>
                  <a:pt x="14831" y="29282"/>
                </a:lnTo>
                <a:lnTo>
                  <a:pt x="14831" y="29282"/>
                </a:lnTo>
                <a:lnTo>
                  <a:pt x="16853" y="29282"/>
                </a:lnTo>
                <a:lnTo>
                  <a:pt x="16853" y="29282"/>
                </a:lnTo>
                <a:lnTo>
                  <a:pt x="16853" y="29282"/>
                </a:lnTo>
                <a:lnTo>
                  <a:pt x="16853" y="28133"/>
                </a:lnTo>
                <a:lnTo>
                  <a:pt x="16853" y="28133"/>
                </a:lnTo>
                <a:lnTo>
                  <a:pt x="16853" y="28133"/>
                </a:lnTo>
                <a:lnTo>
                  <a:pt x="16853" y="28133"/>
                </a:lnTo>
                <a:lnTo>
                  <a:pt x="16853" y="26411"/>
                </a:lnTo>
                <a:lnTo>
                  <a:pt x="16853" y="26411"/>
                </a:lnTo>
                <a:lnTo>
                  <a:pt x="16853" y="26411"/>
                </a:lnTo>
                <a:lnTo>
                  <a:pt x="16853" y="25263"/>
                </a:lnTo>
                <a:lnTo>
                  <a:pt x="16853" y="25263"/>
                </a:lnTo>
                <a:lnTo>
                  <a:pt x="16853" y="25263"/>
                </a:lnTo>
                <a:lnTo>
                  <a:pt x="16853" y="25263"/>
                </a:lnTo>
                <a:lnTo>
                  <a:pt x="16853" y="25263"/>
                </a:lnTo>
                <a:lnTo>
                  <a:pt x="16853" y="24114"/>
                </a:lnTo>
                <a:lnTo>
                  <a:pt x="16853" y="24114"/>
                </a:lnTo>
                <a:lnTo>
                  <a:pt x="16853" y="24114"/>
                </a:lnTo>
                <a:lnTo>
                  <a:pt x="16853" y="24114"/>
                </a:lnTo>
                <a:lnTo>
                  <a:pt x="16853" y="22966"/>
                </a:lnTo>
                <a:lnTo>
                  <a:pt x="14831" y="22966"/>
                </a:lnTo>
                <a:lnTo>
                  <a:pt x="14831" y="22966"/>
                </a:lnTo>
                <a:lnTo>
                  <a:pt x="14831" y="22966"/>
                </a:lnTo>
                <a:lnTo>
                  <a:pt x="14831" y="22966"/>
                </a:lnTo>
                <a:lnTo>
                  <a:pt x="14831" y="22966"/>
                </a:lnTo>
                <a:lnTo>
                  <a:pt x="14831" y="22966"/>
                </a:lnTo>
                <a:lnTo>
                  <a:pt x="14831" y="21818"/>
                </a:lnTo>
                <a:lnTo>
                  <a:pt x="14831" y="21818"/>
                </a:lnTo>
                <a:lnTo>
                  <a:pt x="14831" y="21818"/>
                </a:lnTo>
                <a:lnTo>
                  <a:pt x="13483" y="21818"/>
                </a:lnTo>
                <a:lnTo>
                  <a:pt x="13483" y="20095"/>
                </a:lnTo>
                <a:lnTo>
                  <a:pt x="13483" y="20095"/>
                </a:lnTo>
                <a:lnTo>
                  <a:pt x="13483" y="20095"/>
                </a:lnTo>
                <a:lnTo>
                  <a:pt x="13483" y="20095"/>
                </a:lnTo>
                <a:lnTo>
                  <a:pt x="13483" y="18947"/>
                </a:lnTo>
                <a:lnTo>
                  <a:pt x="13483" y="18947"/>
                </a:lnTo>
                <a:lnTo>
                  <a:pt x="13483" y="18947"/>
                </a:lnTo>
                <a:lnTo>
                  <a:pt x="13483" y="18947"/>
                </a:lnTo>
                <a:lnTo>
                  <a:pt x="13483" y="18947"/>
                </a:lnTo>
                <a:lnTo>
                  <a:pt x="13483" y="17799"/>
                </a:lnTo>
                <a:lnTo>
                  <a:pt x="13483" y="17799"/>
                </a:lnTo>
                <a:lnTo>
                  <a:pt x="13483" y="17799"/>
                </a:lnTo>
                <a:lnTo>
                  <a:pt x="12134" y="17799"/>
                </a:lnTo>
                <a:lnTo>
                  <a:pt x="12134" y="16650"/>
                </a:lnTo>
                <a:lnTo>
                  <a:pt x="12134" y="16650"/>
                </a:lnTo>
                <a:lnTo>
                  <a:pt x="12134" y="16650"/>
                </a:lnTo>
                <a:lnTo>
                  <a:pt x="12134" y="16650"/>
                </a:lnTo>
                <a:lnTo>
                  <a:pt x="12134" y="14928"/>
                </a:lnTo>
                <a:lnTo>
                  <a:pt x="12134" y="14928"/>
                </a:lnTo>
                <a:lnTo>
                  <a:pt x="12134" y="14928"/>
                </a:lnTo>
                <a:lnTo>
                  <a:pt x="12134" y="14928"/>
                </a:lnTo>
                <a:lnTo>
                  <a:pt x="12134" y="14928"/>
                </a:lnTo>
                <a:lnTo>
                  <a:pt x="12134" y="13779"/>
                </a:lnTo>
                <a:lnTo>
                  <a:pt x="12134" y="13779"/>
                </a:lnTo>
                <a:lnTo>
                  <a:pt x="12134" y="13779"/>
                </a:lnTo>
                <a:lnTo>
                  <a:pt x="12134" y="12631"/>
                </a:lnTo>
                <a:lnTo>
                  <a:pt x="12134" y="12631"/>
                </a:lnTo>
                <a:lnTo>
                  <a:pt x="12134" y="12631"/>
                </a:lnTo>
                <a:lnTo>
                  <a:pt x="10786" y="12631"/>
                </a:lnTo>
                <a:lnTo>
                  <a:pt x="10786" y="11483"/>
                </a:lnTo>
                <a:lnTo>
                  <a:pt x="10786" y="11483"/>
                </a:lnTo>
                <a:lnTo>
                  <a:pt x="10786" y="11483"/>
                </a:lnTo>
                <a:lnTo>
                  <a:pt x="10786" y="11483"/>
                </a:lnTo>
                <a:lnTo>
                  <a:pt x="10786" y="10334"/>
                </a:lnTo>
                <a:lnTo>
                  <a:pt x="10786" y="10334"/>
                </a:lnTo>
                <a:lnTo>
                  <a:pt x="10786" y="10334"/>
                </a:lnTo>
                <a:lnTo>
                  <a:pt x="10786" y="10334"/>
                </a:lnTo>
                <a:lnTo>
                  <a:pt x="9438" y="10334"/>
                </a:lnTo>
                <a:lnTo>
                  <a:pt x="9438" y="10334"/>
                </a:lnTo>
                <a:lnTo>
                  <a:pt x="9438" y="10334"/>
                </a:lnTo>
                <a:lnTo>
                  <a:pt x="9438" y="8612"/>
                </a:lnTo>
                <a:lnTo>
                  <a:pt x="9438" y="8612"/>
                </a:lnTo>
                <a:lnTo>
                  <a:pt x="9438" y="8612"/>
                </a:lnTo>
                <a:lnTo>
                  <a:pt x="9438" y="8612"/>
                </a:lnTo>
                <a:lnTo>
                  <a:pt x="9438" y="8612"/>
                </a:lnTo>
                <a:lnTo>
                  <a:pt x="9438" y="7464"/>
                </a:lnTo>
                <a:lnTo>
                  <a:pt x="7415" y="7464"/>
                </a:lnTo>
                <a:lnTo>
                  <a:pt x="7415" y="7464"/>
                </a:lnTo>
                <a:lnTo>
                  <a:pt x="7415" y="7464"/>
                </a:lnTo>
                <a:lnTo>
                  <a:pt x="7415" y="7464"/>
                </a:lnTo>
                <a:lnTo>
                  <a:pt x="7415" y="6315"/>
                </a:lnTo>
                <a:lnTo>
                  <a:pt x="7415" y="6315"/>
                </a:lnTo>
                <a:lnTo>
                  <a:pt x="7415" y="6315"/>
                </a:lnTo>
                <a:lnTo>
                  <a:pt x="7415" y="6315"/>
                </a:lnTo>
                <a:lnTo>
                  <a:pt x="7415" y="5167"/>
                </a:lnTo>
                <a:lnTo>
                  <a:pt x="7415" y="5167"/>
                </a:lnTo>
                <a:lnTo>
                  <a:pt x="7415" y="5167"/>
                </a:lnTo>
                <a:lnTo>
                  <a:pt x="7415" y="5167"/>
                </a:lnTo>
                <a:lnTo>
                  <a:pt x="6067" y="5167"/>
                </a:lnTo>
                <a:lnTo>
                  <a:pt x="6067" y="4019"/>
                </a:lnTo>
                <a:lnTo>
                  <a:pt x="6067" y="4019"/>
                </a:lnTo>
                <a:lnTo>
                  <a:pt x="6067" y="4019"/>
                </a:lnTo>
                <a:lnTo>
                  <a:pt x="6067" y="4019"/>
                </a:lnTo>
                <a:lnTo>
                  <a:pt x="6067" y="4019"/>
                </a:lnTo>
                <a:lnTo>
                  <a:pt x="6067" y="2296"/>
                </a:lnTo>
                <a:lnTo>
                  <a:pt x="6067" y="2296"/>
                </a:lnTo>
                <a:lnTo>
                  <a:pt x="6067" y="2296"/>
                </a:lnTo>
                <a:lnTo>
                  <a:pt x="6067" y="2296"/>
                </a:lnTo>
                <a:lnTo>
                  <a:pt x="6067" y="2296"/>
                </a:lnTo>
                <a:lnTo>
                  <a:pt x="7415" y="2296"/>
                </a:lnTo>
                <a:lnTo>
                  <a:pt x="7415" y="2296"/>
                </a:lnTo>
                <a:lnTo>
                  <a:pt x="7415" y="2296"/>
                </a:lnTo>
                <a:lnTo>
                  <a:pt x="7415" y="2296"/>
                </a:lnTo>
                <a:lnTo>
                  <a:pt x="7415" y="2296"/>
                </a:lnTo>
                <a:lnTo>
                  <a:pt x="7415" y="2296"/>
                </a:lnTo>
                <a:lnTo>
                  <a:pt x="9438" y="2296"/>
                </a:lnTo>
                <a:lnTo>
                  <a:pt x="9438" y="2296"/>
                </a:lnTo>
                <a:lnTo>
                  <a:pt x="9438" y="2296"/>
                </a:lnTo>
                <a:lnTo>
                  <a:pt x="9438" y="1148"/>
                </a:lnTo>
                <a:lnTo>
                  <a:pt x="9438" y="1148"/>
                </a:lnTo>
                <a:lnTo>
                  <a:pt x="10786" y="1148"/>
                </a:lnTo>
                <a:lnTo>
                  <a:pt x="10786" y="1148"/>
                </a:lnTo>
                <a:lnTo>
                  <a:pt x="10786" y="1148"/>
                </a:lnTo>
                <a:lnTo>
                  <a:pt x="10786" y="1148"/>
                </a:lnTo>
                <a:lnTo>
                  <a:pt x="12134" y="1148"/>
                </a:lnTo>
                <a:lnTo>
                  <a:pt x="12134" y="1148"/>
                </a:lnTo>
                <a:lnTo>
                  <a:pt x="12134" y="1148"/>
                </a:lnTo>
                <a:lnTo>
                  <a:pt x="12134" y="1148"/>
                </a:lnTo>
                <a:lnTo>
                  <a:pt x="12134" y="1148"/>
                </a:lnTo>
                <a:lnTo>
                  <a:pt x="13483" y="1148"/>
                </a:lnTo>
                <a:lnTo>
                  <a:pt x="13483" y="0"/>
                </a:lnTo>
                <a:lnTo>
                  <a:pt x="13483" y="0"/>
                </a:lnTo>
                <a:lnTo>
                  <a:pt x="13483" y="0"/>
                </a:lnTo>
                <a:lnTo>
                  <a:pt x="13483" y="0"/>
                </a:lnTo>
                <a:lnTo>
                  <a:pt x="14831" y="0"/>
                </a:lnTo>
                <a:lnTo>
                  <a:pt x="14831" y="0"/>
                </a:lnTo>
                <a:lnTo>
                  <a:pt x="14831" y="0"/>
                </a:lnTo>
                <a:lnTo>
                  <a:pt x="16853" y="0"/>
                </a:lnTo>
                <a:lnTo>
                  <a:pt x="16853" y="0"/>
                </a:lnTo>
                <a:lnTo>
                  <a:pt x="16853" y="1148"/>
                </a:lnTo>
                <a:lnTo>
                  <a:pt x="16853" y="1148"/>
                </a:lnTo>
                <a:lnTo>
                  <a:pt x="16853" y="0"/>
                </a:lnTo>
                <a:lnTo>
                  <a:pt x="16853" y="0"/>
                </a:lnTo>
                <a:lnTo>
                  <a:pt x="18202" y="0"/>
                </a:lnTo>
                <a:lnTo>
                  <a:pt x="18202" y="0"/>
                </a:lnTo>
                <a:lnTo>
                  <a:pt x="18202" y="0"/>
                </a:lnTo>
                <a:lnTo>
                  <a:pt x="18202" y="0"/>
                </a:lnTo>
                <a:lnTo>
                  <a:pt x="19550" y="0"/>
                </a:lnTo>
                <a:lnTo>
                  <a:pt x="19550" y="0"/>
                </a:lnTo>
                <a:lnTo>
                  <a:pt x="19550" y="0"/>
                </a:lnTo>
                <a:lnTo>
                  <a:pt x="20898" y="0"/>
                </a:lnTo>
                <a:lnTo>
                  <a:pt x="20898" y="0"/>
                </a:lnTo>
                <a:lnTo>
                  <a:pt x="20898" y="0"/>
                </a:lnTo>
                <a:lnTo>
                  <a:pt x="20898" y="0"/>
                </a:lnTo>
                <a:lnTo>
                  <a:pt x="22247" y="0"/>
                </a:lnTo>
                <a:lnTo>
                  <a:pt x="22247" y="0"/>
                </a:lnTo>
                <a:lnTo>
                  <a:pt x="22247" y="0"/>
                </a:lnTo>
                <a:lnTo>
                  <a:pt x="22247"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6" name="Shape 266"/>
          <p:cNvSpPr/>
          <p:nvPr/>
        </p:nvSpPr>
        <p:spPr>
          <a:xfrm>
            <a:off x="4589862" y="4508501"/>
            <a:ext cx="211931" cy="331787"/>
          </a:xfrm>
          <a:custGeom>
            <a:avLst/>
            <a:gdLst/>
            <a:ahLst/>
            <a:cxnLst/>
            <a:rect l="0" t="0" r="0" b="0"/>
            <a:pathLst>
              <a:path w="120000" h="120000" extrusionOk="0">
                <a:moveTo>
                  <a:pt x="22247" y="0"/>
                </a:moveTo>
                <a:lnTo>
                  <a:pt x="22247" y="0"/>
                </a:lnTo>
                <a:lnTo>
                  <a:pt x="22247" y="0"/>
                </a:lnTo>
                <a:lnTo>
                  <a:pt x="24269" y="0"/>
                </a:lnTo>
                <a:lnTo>
                  <a:pt x="24269" y="0"/>
                </a:lnTo>
                <a:lnTo>
                  <a:pt x="24269" y="0"/>
                </a:lnTo>
                <a:lnTo>
                  <a:pt x="25617" y="0"/>
                </a:lnTo>
                <a:lnTo>
                  <a:pt x="25617" y="0"/>
                </a:lnTo>
                <a:lnTo>
                  <a:pt x="25617" y="0"/>
                </a:lnTo>
                <a:lnTo>
                  <a:pt x="25617" y="0"/>
                </a:lnTo>
                <a:lnTo>
                  <a:pt x="26966" y="0"/>
                </a:lnTo>
                <a:lnTo>
                  <a:pt x="26966" y="1148"/>
                </a:lnTo>
                <a:lnTo>
                  <a:pt x="26966" y="1148"/>
                </a:lnTo>
                <a:lnTo>
                  <a:pt x="26966" y="1148"/>
                </a:lnTo>
                <a:lnTo>
                  <a:pt x="26966" y="1148"/>
                </a:lnTo>
                <a:lnTo>
                  <a:pt x="26966" y="0"/>
                </a:lnTo>
                <a:lnTo>
                  <a:pt x="28314" y="0"/>
                </a:lnTo>
                <a:lnTo>
                  <a:pt x="28314" y="1148"/>
                </a:lnTo>
                <a:lnTo>
                  <a:pt x="28314" y="1148"/>
                </a:lnTo>
                <a:lnTo>
                  <a:pt x="28314" y="1148"/>
                </a:lnTo>
                <a:lnTo>
                  <a:pt x="29662" y="1148"/>
                </a:lnTo>
                <a:lnTo>
                  <a:pt x="29662" y="0"/>
                </a:lnTo>
                <a:lnTo>
                  <a:pt x="29662" y="0"/>
                </a:lnTo>
                <a:lnTo>
                  <a:pt x="29662" y="0"/>
                </a:lnTo>
                <a:lnTo>
                  <a:pt x="29662" y="0"/>
                </a:lnTo>
                <a:lnTo>
                  <a:pt x="31685" y="0"/>
                </a:lnTo>
                <a:lnTo>
                  <a:pt x="31685" y="0"/>
                </a:lnTo>
                <a:lnTo>
                  <a:pt x="31685" y="0"/>
                </a:lnTo>
                <a:lnTo>
                  <a:pt x="31685" y="0"/>
                </a:lnTo>
                <a:lnTo>
                  <a:pt x="33033" y="0"/>
                </a:lnTo>
                <a:lnTo>
                  <a:pt x="33033" y="0"/>
                </a:lnTo>
                <a:lnTo>
                  <a:pt x="33033" y="0"/>
                </a:lnTo>
                <a:lnTo>
                  <a:pt x="34382" y="0"/>
                </a:lnTo>
                <a:lnTo>
                  <a:pt x="34382" y="0"/>
                </a:lnTo>
                <a:lnTo>
                  <a:pt x="34382" y="0"/>
                </a:lnTo>
                <a:lnTo>
                  <a:pt x="34382" y="0"/>
                </a:lnTo>
                <a:lnTo>
                  <a:pt x="35730" y="0"/>
                </a:lnTo>
                <a:lnTo>
                  <a:pt x="35730" y="0"/>
                </a:lnTo>
                <a:lnTo>
                  <a:pt x="35730" y="0"/>
                </a:lnTo>
                <a:lnTo>
                  <a:pt x="35730" y="0"/>
                </a:lnTo>
                <a:lnTo>
                  <a:pt x="37078" y="0"/>
                </a:lnTo>
                <a:lnTo>
                  <a:pt x="37078" y="0"/>
                </a:lnTo>
                <a:lnTo>
                  <a:pt x="37078" y="0"/>
                </a:lnTo>
                <a:lnTo>
                  <a:pt x="39101" y="0"/>
                </a:lnTo>
                <a:lnTo>
                  <a:pt x="39101" y="0"/>
                </a:lnTo>
                <a:lnTo>
                  <a:pt x="39101" y="0"/>
                </a:lnTo>
                <a:lnTo>
                  <a:pt x="39101" y="0"/>
                </a:lnTo>
                <a:lnTo>
                  <a:pt x="40449" y="0"/>
                </a:lnTo>
                <a:lnTo>
                  <a:pt x="40449" y="0"/>
                </a:lnTo>
                <a:lnTo>
                  <a:pt x="40449" y="0"/>
                </a:lnTo>
                <a:lnTo>
                  <a:pt x="40449" y="0"/>
                </a:lnTo>
                <a:lnTo>
                  <a:pt x="41797" y="0"/>
                </a:lnTo>
                <a:lnTo>
                  <a:pt x="41797" y="0"/>
                </a:lnTo>
                <a:lnTo>
                  <a:pt x="41797" y="0"/>
                </a:lnTo>
                <a:lnTo>
                  <a:pt x="43146" y="0"/>
                </a:lnTo>
                <a:lnTo>
                  <a:pt x="43146" y="0"/>
                </a:lnTo>
                <a:lnTo>
                  <a:pt x="43146" y="0"/>
                </a:lnTo>
                <a:lnTo>
                  <a:pt x="43146" y="0"/>
                </a:lnTo>
                <a:lnTo>
                  <a:pt x="44494" y="0"/>
                </a:lnTo>
                <a:lnTo>
                  <a:pt x="44494" y="0"/>
                </a:lnTo>
                <a:lnTo>
                  <a:pt x="44494" y="0"/>
                </a:lnTo>
                <a:lnTo>
                  <a:pt x="46516" y="0"/>
                </a:lnTo>
                <a:lnTo>
                  <a:pt x="46516" y="0"/>
                </a:lnTo>
                <a:lnTo>
                  <a:pt x="46516" y="0"/>
                </a:lnTo>
                <a:lnTo>
                  <a:pt x="46516" y="0"/>
                </a:lnTo>
                <a:lnTo>
                  <a:pt x="47865" y="0"/>
                </a:lnTo>
                <a:lnTo>
                  <a:pt x="47865" y="0"/>
                </a:lnTo>
                <a:lnTo>
                  <a:pt x="47865" y="1148"/>
                </a:lnTo>
                <a:lnTo>
                  <a:pt x="47865" y="1148"/>
                </a:lnTo>
                <a:lnTo>
                  <a:pt x="47865" y="1148"/>
                </a:lnTo>
                <a:lnTo>
                  <a:pt x="47865" y="1148"/>
                </a:lnTo>
                <a:lnTo>
                  <a:pt x="47865" y="2296"/>
                </a:lnTo>
                <a:lnTo>
                  <a:pt x="47865" y="2296"/>
                </a:lnTo>
                <a:lnTo>
                  <a:pt x="47865" y="2296"/>
                </a:lnTo>
                <a:lnTo>
                  <a:pt x="47865" y="2296"/>
                </a:lnTo>
                <a:lnTo>
                  <a:pt x="49213" y="2296"/>
                </a:lnTo>
                <a:lnTo>
                  <a:pt x="49213" y="2296"/>
                </a:lnTo>
                <a:lnTo>
                  <a:pt x="49213" y="4019"/>
                </a:lnTo>
                <a:lnTo>
                  <a:pt x="49213" y="4019"/>
                </a:lnTo>
                <a:lnTo>
                  <a:pt x="49213" y="4019"/>
                </a:lnTo>
                <a:lnTo>
                  <a:pt x="49213" y="5167"/>
                </a:lnTo>
                <a:lnTo>
                  <a:pt x="49213" y="5167"/>
                </a:lnTo>
                <a:lnTo>
                  <a:pt x="49213" y="5167"/>
                </a:lnTo>
                <a:lnTo>
                  <a:pt x="49213" y="6315"/>
                </a:lnTo>
                <a:lnTo>
                  <a:pt x="49213" y="6315"/>
                </a:lnTo>
                <a:lnTo>
                  <a:pt x="49213" y="6315"/>
                </a:lnTo>
                <a:lnTo>
                  <a:pt x="49213" y="6315"/>
                </a:lnTo>
                <a:lnTo>
                  <a:pt x="49213" y="7464"/>
                </a:lnTo>
                <a:lnTo>
                  <a:pt x="49213" y="7464"/>
                </a:lnTo>
                <a:lnTo>
                  <a:pt x="50561" y="7464"/>
                </a:lnTo>
                <a:lnTo>
                  <a:pt x="50561" y="7464"/>
                </a:lnTo>
                <a:lnTo>
                  <a:pt x="50561" y="8612"/>
                </a:lnTo>
                <a:lnTo>
                  <a:pt x="50561" y="8612"/>
                </a:lnTo>
                <a:lnTo>
                  <a:pt x="50561" y="8612"/>
                </a:lnTo>
                <a:lnTo>
                  <a:pt x="50561" y="8612"/>
                </a:lnTo>
                <a:lnTo>
                  <a:pt x="50561" y="10334"/>
                </a:lnTo>
                <a:lnTo>
                  <a:pt x="50561" y="10334"/>
                </a:lnTo>
                <a:lnTo>
                  <a:pt x="50561" y="10334"/>
                </a:lnTo>
                <a:lnTo>
                  <a:pt x="50561" y="10334"/>
                </a:lnTo>
                <a:lnTo>
                  <a:pt x="50561" y="10334"/>
                </a:lnTo>
                <a:lnTo>
                  <a:pt x="51910" y="10334"/>
                </a:lnTo>
                <a:lnTo>
                  <a:pt x="51910" y="10334"/>
                </a:lnTo>
                <a:lnTo>
                  <a:pt x="51910" y="11483"/>
                </a:lnTo>
                <a:lnTo>
                  <a:pt x="51910" y="11483"/>
                </a:lnTo>
                <a:lnTo>
                  <a:pt x="51910" y="11483"/>
                </a:lnTo>
                <a:lnTo>
                  <a:pt x="51910" y="12631"/>
                </a:lnTo>
                <a:lnTo>
                  <a:pt x="51910" y="12631"/>
                </a:lnTo>
                <a:lnTo>
                  <a:pt x="51910" y="12631"/>
                </a:lnTo>
                <a:lnTo>
                  <a:pt x="51910" y="13779"/>
                </a:lnTo>
                <a:lnTo>
                  <a:pt x="51910" y="13779"/>
                </a:lnTo>
                <a:lnTo>
                  <a:pt x="51910" y="13779"/>
                </a:lnTo>
                <a:lnTo>
                  <a:pt x="51910" y="13779"/>
                </a:lnTo>
                <a:lnTo>
                  <a:pt x="51910" y="13779"/>
                </a:lnTo>
                <a:lnTo>
                  <a:pt x="51910" y="14928"/>
                </a:lnTo>
                <a:lnTo>
                  <a:pt x="51910" y="14928"/>
                </a:lnTo>
                <a:lnTo>
                  <a:pt x="53932" y="14928"/>
                </a:lnTo>
                <a:lnTo>
                  <a:pt x="53932" y="14928"/>
                </a:lnTo>
                <a:lnTo>
                  <a:pt x="53932" y="14928"/>
                </a:lnTo>
                <a:lnTo>
                  <a:pt x="53932" y="14928"/>
                </a:lnTo>
                <a:lnTo>
                  <a:pt x="53932" y="16650"/>
                </a:lnTo>
                <a:lnTo>
                  <a:pt x="53932" y="16650"/>
                </a:lnTo>
                <a:lnTo>
                  <a:pt x="53932" y="16650"/>
                </a:lnTo>
                <a:lnTo>
                  <a:pt x="53932" y="16650"/>
                </a:lnTo>
                <a:lnTo>
                  <a:pt x="53932" y="17799"/>
                </a:lnTo>
                <a:lnTo>
                  <a:pt x="55280" y="17799"/>
                </a:lnTo>
                <a:lnTo>
                  <a:pt x="55280" y="17799"/>
                </a:lnTo>
                <a:lnTo>
                  <a:pt x="55280" y="17799"/>
                </a:lnTo>
                <a:lnTo>
                  <a:pt x="55280" y="17799"/>
                </a:lnTo>
                <a:lnTo>
                  <a:pt x="55280" y="18947"/>
                </a:lnTo>
                <a:lnTo>
                  <a:pt x="55280" y="18947"/>
                </a:lnTo>
                <a:lnTo>
                  <a:pt x="55280" y="18947"/>
                </a:lnTo>
                <a:lnTo>
                  <a:pt x="55280" y="18947"/>
                </a:lnTo>
                <a:lnTo>
                  <a:pt x="55280" y="18947"/>
                </a:lnTo>
                <a:lnTo>
                  <a:pt x="55280" y="20095"/>
                </a:lnTo>
                <a:lnTo>
                  <a:pt x="56629" y="20095"/>
                </a:lnTo>
                <a:lnTo>
                  <a:pt x="56629" y="20095"/>
                </a:lnTo>
                <a:lnTo>
                  <a:pt x="56629" y="20095"/>
                </a:lnTo>
                <a:lnTo>
                  <a:pt x="56629" y="20095"/>
                </a:lnTo>
                <a:lnTo>
                  <a:pt x="56629" y="21818"/>
                </a:lnTo>
                <a:lnTo>
                  <a:pt x="56629" y="21818"/>
                </a:lnTo>
                <a:lnTo>
                  <a:pt x="56629" y="21818"/>
                </a:lnTo>
                <a:lnTo>
                  <a:pt x="56629" y="21818"/>
                </a:lnTo>
                <a:lnTo>
                  <a:pt x="56629" y="22966"/>
                </a:lnTo>
                <a:lnTo>
                  <a:pt x="56629" y="22966"/>
                </a:lnTo>
                <a:lnTo>
                  <a:pt x="56629" y="22966"/>
                </a:lnTo>
                <a:lnTo>
                  <a:pt x="57977" y="22966"/>
                </a:lnTo>
                <a:lnTo>
                  <a:pt x="57977" y="22966"/>
                </a:lnTo>
                <a:lnTo>
                  <a:pt x="57977" y="22966"/>
                </a:lnTo>
                <a:lnTo>
                  <a:pt x="57977" y="22966"/>
                </a:lnTo>
                <a:lnTo>
                  <a:pt x="59325" y="22966"/>
                </a:lnTo>
                <a:lnTo>
                  <a:pt x="59325" y="22966"/>
                </a:lnTo>
                <a:lnTo>
                  <a:pt x="59325" y="22966"/>
                </a:lnTo>
                <a:lnTo>
                  <a:pt x="59325" y="22966"/>
                </a:lnTo>
                <a:lnTo>
                  <a:pt x="59325" y="22966"/>
                </a:lnTo>
                <a:lnTo>
                  <a:pt x="59325" y="22966"/>
                </a:lnTo>
                <a:lnTo>
                  <a:pt x="61348" y="22966"/>
                </a:lnTo>
                <a:lnTo>
                  <a:pt x="61348" y="22966"/>
                </a:lnTo>
                <a:lnTo>
                  <a:pt x="61348" y="22966"/>
                </a:lnTo>
                <a:lnTo>
                  <a:pt x="61348" y="22966"/>
                </a:lnTo>
                <a:lnTo>
                  <a:pt x="61348" y="22966"/>
                </a:lnTo>
                <a:lnTo>
                  <a:pt x="61348" y="22966"/>
                </a:lnTo>
                <a:lnTo>
                  <a:pt x="62696" y="22966"/>
                </a:lnTo>
                <a:lnTo>
                  <a:pt x="62696" y="22966"/>
                </a:lnTo>
                <a:lnTo>
                  <a:pt x="62696" y="21818"/>
                </a:lnTo>
                <a:lnTo>
                  <a:pt x="62696" y="21818"/>
                </a:lnTo>
                <a:lnTo>
                  <a:pt x="62696" y="21818"/>
                </a:lnTo>
                <a:lnTo>
                  <a:pt x="64044" y="21818"/>
                </a:lnTo>
                <a:lnTo>
                  <a:pt x="64044" y="21818"/>
                </a:lnTo>
                <a:lnTo>
                  <a:pt x="64044" y="21818"/>
                </a:lnTo>
                <a:lnTo>
                  <a:pt x="64044" y="21818"/>
                </a:lnTo>
                <a:lnTo>
                  <a:pt x="65393" y="21818"/>
                </a:lnTo>
                <a:lnTo>
                  <a:pt x="65393" y="21818"/>
                </a:lnTo>
                <a:lnTo>
                  <a:pt x="65393" y="21818"/>
                </a:lnTo>
                <a:lnTo>
                  <a:pt x="65393" y="21818"/>
                </a:lnTo>
                <a:lnTo>
                  <a:pt x="65393" y="21818"/>
                </a:lnTo>
                <a:lnTo>
                  <a:pt x="65393" y="21818"/>
                </a:lnTo>
                <a:lnTo>
                  <a:pt x="66741" y="21818"/>
                </a:lnTo>
                <a:lnTo>
                  <a:pt x="66741" y="21818"/>
                </a:lnTo>
                <a:lnTo>
                  <a:pt x="66741" y="21818"/>
                </a:lnTo>
                <a:lnTo>
                  <a:pt x="66741" y="20095"/>
                </a:lnTo>
                <a:lnTo>
                  <a:pt x="66741" y="20095"/>
                </a:lnTo>
                <a:lnTo>
                  <a:pt x="68764" y="20095"/>
                </a:lnTo>
                <a:lnTo>
                  <a:pt x="68764" y="20095"/>
                </a:lnTo>
                <a:lnTo>
                  <a:pt x="68764" y="20095"/>
                </a:lnTo>
                <a:lnTo>
                  <a:pt x="68764" y="20095"/>
                </a:lnTo>
                <a:lnTo>
                  <a:pt x="70112" y="20095"/>
                </a:lnTo>
                <a:lnTo>
                  <a:pt x="70112" y="21818"/>
                </a:lnTo>
                <a:lnTo>
                  <a:pt x="70112" y="21818"/>
                </a:lnTo>
                <a:lnTo>
                  <a:pt x="70112" y="21818"/>
                </a:lnTo>
                <a:lnTo>
                  <a:pt x="70112" y="21818"/>
                </a:lnTo>
                <a:lnTo>
                  <a:pt x="70112" y="21818"/>
                </a:lnTo>
                <a:lnTo>
                  <a:pt x="71460" y="21818"/>
                </a:lnTo>
                <a:lnTo>
                  <a:pt x="71460" y="21818"/>
                </a:lnTo>
                <a:lnTo>
                  <a:pt x="71460" y="21818"/>
                </a:lnTo>
                <a:lnTo>
                  <a:pt x="72808" y="21818"/>
                </a:lnTo>
                <a:lnTo>
                  <a:pt x="72808" y="21818"/>
                </a:lnTo>
                <a:lnTo>
                  <a:pt x="72808" y="21818"/>
                </a:lnTo>
                <a:lnTo>
                  <a:pt x="72808" y="21818"/>
                </a:lnTo>
                <a:lnTo>
                  <a:pt x="74157" y="21818"/>
                </a:lnTo>
                <a:lnTo>
                  <a:pt x="74157" y="21818"/>
                </a:lnTo>
                <a:lnTo>
                  <a:pt x="74157" y="21818"/>
                </a:lnTo>
                <a:lnTo>
                  <a:pt x="74157" y="21818"/>
                </a:lnTo>
                <a:lnTo>
                  <a:pt x="74157" y="21818"/>
                </a:lnTo>
                <a:lnTo>
                  <a:pt x="74157" y="20095"/>
                </a:lnTo>
                <a:lnTo>
                  <a:pt x="74157" y="20095"/>
                </a:lnTo>
                <a:lnTo>
                  <a:pt x="74157" y="20095"/>
                </a:lnTo>
                <a:lnTo>
                  <a:pt x="74157" y="20095"/>
                </a:lnTo>
                <a:lnTo>
                  <a:pt x="74157" y="20095"/>
                </a:lnTo>
                <a:lnTo>
                  <a:pt x="74157" y="18947"/>
                </a:lnTo>
                <a:lnTo>
                  <a:pt x="74157" y="18947"/>
                </a:lnTo>
                <a:lnTo>
                  <a:pt x="76179" y="18947"/>
                </a:lnTo>
                <a:lnTo>
                  <a:pt x="76179" y="18947"/>
                </a:lnTo>
                <a:lnTo>
                  <a:pt x="76179" y="17799"/>
                </a:lnTo>
                <a:lnTo>
                  <a:pt x="74157" y="17799"/>
                </a:lnTo>
                <a:lnTo>
                  <a:pt x="74157" y="17799"/>
                </a:lnTo>
                <a:lnTo>
                  <a:pt x="74157" y="17799"/>
                </a:lnTo>
                <a:lnTo>
                  <a:pt x="76179" y="17799"/>
                </a:lnTo>
                <a:lnTo>
                  <a:pt x="76179" y="17799"/>
                </a:lnTo>
                <a:lnTo>
                  <a:pt x="76179" y="16650"/>
                </a:lnTo>
                <a:lnTo>
                  <a:pt x="76179" y="16650"/>
                </a:lnTo>
                <a:lnTo>
                  <a:pt x="76179" y="16650"/>
                </a:lnTo>
                <a:lnTo>
                  <a:pt x="77528" y="16650"/>
                </a:lnTo>
                <a:lnTo>
                  <a:pt x="77528" y="16650"/>
                </a:lnTo>
                <a:lnTo>
                  <a:pt x="77528" y="14928"/>
                </a:lnTo>
                <a:lnTo>
                  <a:pt x="76179" y="14928"/>
                </a:lnTo>
                <a:lnTo>
                  <a:pt x="76179" y="14928"/>
                </a:lnTo>
                <a:lnTo>
                  <a:pt x="76179" y="14928"/>
                </a:lnTo>
                <a:lnTo>
                  <a:pt x="76179" y="13779"/>
                </a:lnTo>
                <a:lnTo>
                  <a:pt x="76179" y="13779"/>
                </a:lnTo>
                <a:lnTo>
                  <a:pt x="76179" y="13779"/>
                </a:lnTo>
                <a:lnTo>
                  <a:pt x="76179" y="12631"/>
                </a:lnTo>
                <a:lnTo>
                  <a:pt x="76179" y="12631"/>
                </a:lnTo>
                <a:lnTo>
                  <a:pt x="77528" y="12631"/>
                </a:lnTo>
                <a:lnTo>
                  <a:pt x="77528" y="12631"/>
                </a:lnTo>
                <a:lnTo>
                  <a:pt x="77528" y="11483"/>
                </a:lnTo>
                <a:lnTo>
                  <a:pt x="77528" y="11483"/>
                </a:lnTo>
                <a:lnTo>
                  <a:pt x="77528" y="11483"/>
                </a:lnTo>
                <a:lnTo>
                  <a:pt x="77528" y="11483"/>
                </a:lnTo>
                <a:lnTo>
                  <a:pt x="77528" y="11483"/>
                </a:lnTo>
                <a:lnTo>
                  <a:pt x="78876" y="11483"/>
                </a:lnTo>
                <a:lnTo>
                  <a:pt x="78876" y="11483"/>
                </a:lnTo>
                <a:lnTo>
                  <a:pt x="78876" y="11483"/>
                </a:lnTo>
                <a:lnTo>
                  <a:pt x="78876" y="11483"/>
                </a:lnTo>
                <a:lnTo>
                  <a:pt x="80224" y="11483"/>
                </a:lnTo>
                <a:lnTo>
                  <a:pt x="80224" y="11483"/>
                </a:lnTo>
                <a:lnTo>
                  <a:pt x="80224" y="11483"/>
                </a:lnTo>
                <a:lnTo>
                  <a:pt x="81573" y="11483"/>
                </a:lnTo>
                <a:lnTo>
                  <a:pt x="81573" y="11483"/>
                </a:lnTo>
                <a:lnTo>
                  <a:pt x="81573" y="11483"/>
                </a:lnTo>
                <a:lnTo>
                  <a:pt x="81573" y="11483"/>
                </a:lnTo>
                <a:lnTo>
                  <a:pt x="82921" y="11483"/>
                </a:lnTo>
                <a:lnTo>
                  <a:pt x="82921" y="11483"/>
                </a:lnTo>
                <a:lnTo>
                  <a:pt x="82921" y="11483"/>
                </a:lnTo>
                <a:lnTo>
                  <a:pt x="82921" y="11483"/>
                </a:lnTo>
                <a:lnTo>
                  <a:pt x="82921" y="11483"/>
                </a:lnTo>
                <a:lnTo>
                  <a:pt x="84943" y="11483"/>
                </a:lnTo>
                <a:lnTo>
                  <a:pt x="84943" y="10334"/>
                </a:lnTo>
                <a:lnTo>
                  <a:pt x="84943" y="10334"/>
                </a:lnTo>
                <a:lnTo>
                  <a:pt x="84943" y="10334"/>
                </a:lnTo>
                <a:lnTo>
                  <a:pt x="86292" y="10334"/>
                </a:lnTo>
                <a:lnTo>
                  <a:pt x="86292" y="10334"/>
                </a:lnTo>
                <a:lnTo>
                  <a:pt x="86292" y="10334"/>
                </a:lnTo>
                <a:lnTo>
                  <a:pt x="86292" y="10334"/>
                </a:lnTo>
                <a:lnTo>
                  <a:pt x="87640" y="10334"/>
                </a:lnTo>
                <a:lnTo>
                  <a:pt x="87640" y="11483"/>
                </a:lnTo>
                <a:lnTo>
                  <a:pt x="87640" y="11483"/>
                </a:lnTo>
                <a:lnTo>
                  <a:pt x="86292" y="11483"/>
                </a:lnTo>
                <a:lnTo>
                  <a:pt x="86292" y="11483"/>
                </a:lnTo>
                <a:lnTo>
                  <a:pt x="86292" y="12631"/>
                </a:lnTo>
                <a:lnTo>
                  <a:pt x="86292" y="12631"/>
                </a:lnTo>
                <a:lnTo>
                  <a:pt x="86292" y="12631"/>
                </a:lnTo>
                <a:lnTo>
                  <a:pt x="86292" y="12631"/>
                </a:lnTo>
                <a:lnTo>
                  <a:pt x="86292" y="13779"/>
                </a:lnTo>
                <a:lnTo>
                  <a:pt x="86292" y="13779"/>
                </a:lnTo>
                <a:lnTo>
                  <a:pt x="86292" y="13779"/>
                </a:lnTo>
                <a:lnTo>
                  <a:pt x="86292" y="13779"/>
                </a:lnTo>
                <a:lnTo>
                  <a:pt x="87640" y="13779"/>
                </a:lnTo>
                <a:lnTo>
                  <a:pt x="87640" y="13779"/>
                </a:lnTo>
                <a:lnTo>
                  <a:pt x="87640" y="13779"/>
                </a:lnTo>
                <a:lnTo>
                  <a:pt x="87640" y="13779"/>
                </a:lnTo>
                <a:lnTo>
                  <a:pt x="88988" y="13779"/>
                </a:lnTo>
                <a:lnTo>
                  <a:pt x="88988" y="13779"/>
                </a:lnTo>
                <a:lnTo>
                  <a:pt x="88988" y="13779"/>
                </a:lnTo>
                <a:lnTo>
                  <a:pt x="90337" y="13779"/>
                </a:lnTo>
                <a:lnTo>
                  <a:pt x="90337" y="13779"/>
                </a:lnTo>
                <a:lnTo>
                  <a:pt x="90337" y="13779"/>
                </a:lnTo>
                <a:lnTo>
                  <a:pt x="90337" y="13779"/>
                </a:lnTo>
                <a:lnTo>
                  <a:pt x="92359" y="13779"/>
                </a:lnTo>
                <a:lnTo>
                  <a:pt x="92359" y="13779"/>
                </a:lnTo>
                <a:lnTo>
                  <a:pt x="92359" y="13779"/>
                </a:lnTo>
                <a:lnTo>
                  <a:pt x="93707" y="13779"/>
                </a:lnTo>
                <a:lnTo>
                  <a:pt x="93707" y="13779"/>
                </a:lnTo>
                <a:lnTo>
                  <a:pt x="93707" y="13779"/>
                </a:lnTo>
                <a:lnTo>
                  <a:pt x="93707" y="13779"/>
                </a:lnTo>
                <a:lnTo>
                  <a:pt x="95056" y="13779"/>
                </a:lnTo>
                <a:lnTo>
                  <a:pt x="95056" y="13779"/>
                </a:lnTo>
                <a:lnTo>
                  <a:pt x="95056" y="13779"/>
                </a:lnTo>
                <a:lnTo>
                  <a:pt x="95056" y="13779"/>
                </a:lnTo>
                <a:lnTo>
                  <a:pt x="96404" y="13779"/>
                </a:lnTo>
                <a:lnTo>
                  <a:pt x="96404" y="13779"/>
                </a:lnTo>
                <a:lnTo>
                  <a:pt x="96404" y="13779"/>
                </a:lnTo>
                <a:lnTo>
                  <a:pt x="97752" y="13779"/>
                </a:lnTo>
                <a:lnTo>
                  <a:pt x="97752" y="13779"/>
                </a:lnTo>
                <a:lnTo>
                  <a:pt x="97752" y="13779"/>
                </a:lnTo>
                <a:lnTo>
                  <a:pt x="97752" y="13779"/>
                </a:lnTo>
                <a:lnTo>
                  <a:pt x="97752" y="14928"/>
                </a:lnTo>
                <a:lnTo>
                  <a:pt x="99775" y="14928"/>
                </a:lnTo>
                <a:lnTo>
                  <a:pt x="99775" y="14928"/>
                </a:lnTo>
                <a:lnTo>
                  <a:pt x="99775" y="14928"/>
                </a:lnTo>
                <a:lnTo>
                  <a:pt x="99775" y="16650"/>
                </a:lnTo>
                <a:lnTo>
                  <a:pt x="99775" y="16650"/>
                </a:lnTo>
                <a:lnTo>
                  <a:pt x="99775" y="16650"/>
                </a:lnTo>
                <a:lnTo>
                  <a:pt x="99775" y="17799"/>
                </a:lnTo>
                <a:lnTo>
                  <a:pt x="99775" y="17799"/>
                </a:lnTo>
                <a:lnTo>
                  <a:pt x="99775" y="17799"/>
                </a:lnTo>
                <a:lnTo>
                  <a:pt x="97752" y="17799"/>
                </a:lnTo>
                <a:lnTo>
                  <a:pt x="97752" y="18947"/>
                </a:lnTo>
                <a:lnTo>
                  <a:pt x="97752" y="18947"/>
                </a:lnTo>
                <a:lnTo>
                  <a:pt x="97752" y="18947"/>
                </a:lnTo>
                <a:lnTo>
                  <a:pt x="97752" y="20095"/>
                </a:lnTo>
                <a:lnTo>
                  <a:pt x="97752" y="20095"/>
                </a:lnTo>
                <a:lnTo>
                  <a:pt x="97752" y="20095"/>
                </a:lnTo>
                <a:lnTo>
                  <a:pt x="97752" y="20095"/>
                </a:lnTo>
                <a:lnTo>
                  <a:pt x="97752" y="21818"/>
                </a:lnTo>
                <a:lnTo>
                  <a:pt x="97752" y="21818"/>
                </a:lnTo>
                <a:lnTo>
                  <a:pt x="97752" y="21818"/>
                </a:lnTo>
                <a:lnTo>
                  <a:pt x="97752" y="21818"/>
                </a:lnTo>
                <a:lnTo>
                  <a:pt x="99775" y="21818"/>
                </a:lnTo>
                <a:lnTo>
                  <a:pt x="99775" y="22966"/>
                </a:lnTo>
                <a:lnTo>
                  <a:pt x="99775" y="22966"/>
                </a:lnTo>
                <a:lnTo>
                  <a:pt x="99775" y="22966"/>
                </a:lnTo>
                <a:lnTo>
                  <a:pt x="99775" y="22966"/>
                </a:lnTo>
                <a:lnTo>
                  <a:pt x="99775" y="22966"/>
                </a:lnTo>
                <a:lnTo>
                  <a:pt x="99775" y="24114"/>
                </a:lnTo>
                <a:lnTo>
                  <a:pt x="99775" y="24114"/>
                </a:lnTo>
                <a:lnTo>
                  <a:pt x="99775" y="24114"/>
                </a:lnTo>
                <a:lnTo>
                  <a:pt x="99775" y="24114"/>
                </a:lnTo>
                <a:lnTo>
                  <a:pt x="99775" y="25263"/>
                </a:lnTo>
                <a:lnTo>
                  <a:pt x="99775" y="25263"/>
                </a:lnTo>
                <a:lnTo>
                  <a:pt x="99775" y="25263"/>
                </a:lnTo>
                <a:lnTo>
                  <a:pt x="99775" y="25263"/>
                </a:lnTo>
                <a:lnTo>
                  <a:pt x="99775" y="26411"/>
                </a:lnTo>
                <a:lnTo>
                  <a:pt x="99775" y="26411"/>
                </a:lnTo>
                <a:lnTo>
                  <a:pt x="99775" y="26411"/>
                </a:lnTo>
                <a:lnTo>
                  <a:pt x="99775" y="26411"/>
                </a:lnTo>
                <a:lnTo>
                  <a:pt x="99775" y="28133"/>
                </a:lnTo>
                <a:lnTo>
                  <a:pt x="99775" y="28133"/>
                </a:lnTo>
                <a:lnTo>
                  <a:pt x="99775" y="28133"/>
                </a:lnTo>
                <a:lnTo>
                  <a:pt x="99775" y="29282"/>
                </a:lnTo>
                <a:lnTo>
                  <a:pt x="99775" y="29282"/>
                </a:lnTo>
                <a:lnTo>
                  <a:pt x="99775" y="29282"/>
                </a:lnTo>
                <a:lnTo>
                  <a:pt x="99775" y="29282"/>
                </a:lnTo>
                <a:lnTo>
                  <a:pt x="99775" y="30430"/>
                </a:lnTo>
                <a:lnTo>
                  <a:pt x="99775" y="30430"/>
                </a:lnTo>
                <a:lnTo>
                  <a:pt x="99775" y="30430"/>
                </a:lnTo>
                <a:lnTo>
                  <a:pt x="99775" y="31578"/>
                </a:lnTo>
                <a:lnTo>
                  <a:pt x="99775" y="31578"/>
                </a:lnTo>
                <a:lnTo>
                  <a:pt x="99775" y="31578"/>
                </a:lnTo>
                <a:lnTo>
                  <a:pt x="99775" y="31578"/>
                </a:lnTo>
                <a:lnTo>
                  <a:pt x="99775" y="32727"/>
                </a:lnTo>
                <a:lnTo>
                  <a:pt x="99775" y="32727"/>
                </a:lnTo>
                <a:lnTo>
                  <a:pt x="99775" y="32727"/>
                </a:lnTo>
                <a:lnTo>
                  <a:pt x="99775" y="32727"/>
                </a:lnTo>
                <a:lnTo>
                  <a:pt x="99775" y="34449"/>
                </a:lnTo>
                <a:lnTo>
                  <a:pt x="99775" y="34449"/>
                </a:lnTo>
                <a:lnTo>
                  <a:pt x="99775" y="34449"/>
                </a:lnTo>
                <a:lnTo>
                  <a:pt x="99775" y="34449"/>
                </a:lnTo>
                <a:lnTo>
                  <a:pt x="97752" y="34449"/>
                </a:lnTo>
                <a:lnTo>
                  <a:pt x="97752" y="35598"/>
                </a:lnTo>
                <a:lnTo>
                  <a:pt x="97752" y="35598"/>
                </a:lnTo>
                <a:lnTo>
                  <a:pt x="97752" y="35598"/>
                </a:lnTo>
                <a:lnTo>
                  <a:pt x="99775" y="35598"/>
                </a:lnTo>
                <a:lnTo>
                  <a:pt x="99775" y="35598"/>
                </a:lnTo>
                <a:lnTo>
                  <a:pt x="99775" y="36746"/>
                </a:lnTo>
                <a:lnTo>
                  <a:pt x="99775" y="36746"/>
                </a:lnTo>
                <a:lnTo>
                  <a:pt x="99775" y="36746"/>
                </a:lnTo>
                <a:lnTo>
                  <a:pt x="99775" y="36746"/>
                </a:lnTo>
                <a:lnTo>
                  <a:pt x="99775" y="37894"/>
                </a:lnTo>
                <a:lnTo>
                  <a:pt x="99775" y="37894"/>
                </a:lnTo>
                <a:lnTo>
                  <a:pt x="99775" y="37894"/>
                </a:lnTo>
                <a:lnTo>
                  <a:pt x="99775" y="37894"/>
                </a:lnTo>
                <a:lnTo>
                  <a:pt x="99775" y="37894"/>
                </a:lnTo>
                <a:lnTo>
                  <a:pt x="101123" y="37894"/>
                </a:lnTo>
                <a:lnTo>
                  <a:pt x="101123" y="39043"/>
                </a:lnTo>
                <a:lnTo>
                  <a:pt x="101123" y="39043"/>
                </a:lnTo>
                <a:lnTo>
                  <a:pt x="101123" y="39043"/>
                </a:lnTo>
                <a:lnTo>
                  <a:pt x="101123" y="39043"/>
                </a:lnTo>
                <a:lnTo>
                  <a:pt x="101123" y="39043"/>
                </a:lnTo>
                <a:lnTo>
                  <a:pt x="102471" y="39043"/>
                </a:lnTo>
                <a:lnTo>
                  <a:pt x="102471" y="39043"/>
                </a:lnTo>
                <a:lnTo>
                  <a:pt x="102471" y="40765"/>
                </a:lnTo>
                <a:lnTo>
                  <a:pt x="102471" y="40765"/>
                </a:lnTo>
                <a:lnTo>
                  <a:pt x="102471" y="40765"/>
                </a:lnTo>
                <a:lnTo>
                  <a:pt x="102471" y="40765"/>
                </a:lnTo>
                <a:lnTo>
                  <a:pt x="102471" y="41913"/>
                </a:lnTo>
                <a:lnTo>
                  <a:pt x="102471" y="41913"/>
                </a:lnTo>
                <a:lnTo>
                  <a:pt x="102471" y="41913"/>
                </a:lnTo>
                <a:lnTo>
                  <a:pt x="102471" y="43062"/>
                </a:lnTo>
                <a:lnTo>
                  <a:pt x="102471" y="43062"/>
                </a:lnTo>
                <a:lnTo>
                  <a:pt x="102471" y="43062"/>
                </a:lnTo>
                <a:lnTo>
                  <a:pt x="102471" y="43062"/>
                </a:lnTo>
                <a:lnTo>
                  <a:pt x="103820" y="43062"/>
                </a:lnTo>
                <a:lnTo>
                  <a:pt x="103820" y="44210"/>
                </a:lnTo>
                <a:lnTo>
                  <a:pt x="103820" y="44210"/>
                </a:lnTo>
                <a:lnTo>
                  <a:pt x="103820" y="44210"/>
                </a:lnTo>
                <a:lnTo>
                  <a:pt x="103820" y="44210"/>
                </a:lnTo>
                <a:lnTo>
                  <a:pt x="103820" y="45358"/>
                </a:lnTo>
                <a:lnTo>
                  <a:pt x="103820" y="45358"/>
                </a:lnTo>
                <a:lnTo>
                  <a:pt x="103820" y="45358"/>
                </a:lnTo>
                <a:lnTo>
                  <a:pt x="103820" y="45358"/>
                </a:lnTo>
                <a:lnTo>
                  <a:pt x="103820" y="47081"/>
                </a:lnTo>
                <a:lnTo>
                  <a:pt x="103820" y="47081"/>
                </a:lnTo>
                <a:lnTo>
                  <a:pt x="103820" y="47081"/>
                </a:lnTo>
                <a:lnTo>
                  <a:pt x="103820" y="47081"/>
                </a:lnTo>
                <a:lnTo>
                  <a:pt x="103820" y="48229"/>
                </a:lnTo>
                <a:lnTo>
                  <a:pt x="103820" y="48229"/>
                </a:lnTo>
                <a:lnTo>
                  <a:pt x="103820" y="48229"/>
                </a:lnTo>
                <a:lnTo>
                  <a:pt x="103820" y="48229"/>
                </a:lnTo>
                <a:lnTo>
                  <a:pt x="103820" y="48229"/>
                </a:lnTo>
                <a:lnTo>
                  <a:pt x="102471" y="48229"/>
                </a:lnTo>
                <a:lnTo>
                  <a:pt x="102471" y="49377"/>
                </a:lnTo>
                <a:lnTo>
                  <a:pt x="102471" y="49377"/>
                </a:lnTo>
                <a:lnTo>
                  <a:pt x="102471" y="49377"/>
                </a:lnTo>
                <a:lnTo>
                  <a:pt x="102471" y="49377"/>
                </a:lnTo>
                <a:lnTo>
                  <a:pt x="102471" y="49377"/>
                </a:lnTo>
                <a:lnTo>
                  <a:pt x="102471" y="49377"/>
                </a:lnTo>
                <a:lnTo>
                  <a:pt x="102471" y="50526"/>
                </a:lnTo>
                <a:lnTo>
                  <a:pt x="102471" y="50526"/>
                </a:lnTo>
                <a:lnTo>
                  <a:pt x="102471" y="50526"/>
                </a:lnTo>
                <a:lnTo>
                  <a:pt x="102471" y="51674"/>
                </a:lnTo>
                <a:lnTo>
                  <a:pt x="102471" y="51674"/>
                </a:lnTo>
                <a:lnTo>
                  <a:pt x="102471" y="51674"/>
                </a:lnTo>
                <a:lnTo>
                  <a:pt x="102471" y="51674"/>
                </a:lnTo>
                <a:lnTo>
                  <a:pt x="102471" y="53397"/>
                </a:lnTo>
                <a:lnTo>
                  <a:pt x="102471" y="53397"/>
                </a:lnTo>
                <a:lnTo>
                  <a:pt x="103820" y="53397"/>
                </a:lnTo>
                <a:lnTo>
                  <a:pt x="103820" y="53397"/>
                </a:lnTo>
                <a:lnTo>
                  <a:pt x="103820" y="53397"/>
                </a:lnTo>
                <a:lnTo>
                  <a:pt x="103820" y="51674"/>
                </a:lnTo>
                <a:lnTo>
                  <a:pt x="103820" y="51674"/>
                </a:lnTo>
                <a:lnTo>
                  <a:pt x="103820" y="51674"/>
                </a:lnTo>
                <a:lnTo>
                  <a:pt x="105168" y="51674"/>
                </a:lnTo>
                <a:lnTo>
                  <a:pt x="105168" y="51674"/>
                </a:lnTo>
                <a:lnTo>
                  <a:pt x="105168" y="51674"/>
                </a:lnTo>
                <a:lnTo>
                  <a:pt x="105168" y="51674"/>
                </a:lnTo>
                <a:lnTo>
                  <a:pt x="105168" y="50526"/>
                </a:lnTo>
                <a:lnTo>
                  <a:pt x="105168" y="50526"/>
                </a:lnTo>
                <a:lnTo>
                  <a:pt x="107191" y="50526"/>
                </a:lnTo>
                <a:lnTo>
                  <a:pt x="107191" y="50526"/>
                </a:lnTo>
                <a:lnTo>
                  <a:pt x="107191" y="51674"/>
                </a:lnTo>
                <a:lnTo>
                  <a:pt x="107191" y="51674"/>
                </a:lnTo>
                <a:lnTo>
                  <a:pt x="107191" y="51674"/>
                </a:lnTo>
                <a:lnTo>
                  <a:pt x="107191" y="51674"/>
                </a:lnTo>
                <a:lnTo>
                  <a:pt x="108539" y="51674"/>
                </a:lnTo>
                <a:lnTo>
                  <a:pt x="108539" y="51674"/>
                </a:lnTo>
                <a:lnTo>
                  <a:pt x="108539" y="51674"/>
                </a:lnTo>
                <a:lnTo>
                  <a:pt x="108539" y="51674"/>
                </a:lnTo>
                <a:lnTo>
                  <a:pt x="108539" y="51674"/>
                </a:lnTo>
                <a:lnTo>
                  <a:pt x="109887" y="51674"/>
                </a:lnTo>
                <a:lnTo>
                  <a:pt x="109887" y="51674"/>
                </a:lnTo>
                <a:lnTo>
                  <a:pt x="109887" y="51674"/>
                </a:lnTo>
                <a:lnTo>
                  <a:pt x="109887" y="51674"/>
                </a:lnTo>
                <a:lnTo>
                  <a:pt x="111235" y="51674"/>
                </a:lnTo>
                <a:lnTo>
                  <a:pt x="111235" y="51674"/>
                </a:lnTo>
                <a:lnTo>
                  <a:pt x="111235" y="51674"/>
                </a:lnTo>
                <a:lnTo>
                  <a:pt x="111235" y="51674"/>
                </a:lnTo>
                <a:lnTo>
                  <a:pt x="111235" y="51674"/>
                </a:lnTo>
                <a:lnTo>
                  <a:pt x="112584" y="51674"/>
                </a:lnTo>
                <a:lnTo>
                  <a:pt x="112584" y="51674"/>
                </a:lnTo>
                <a:lnTo>
                  <a:pt x="112584" y="50526"/>
                </a:lnTo>
                <a:lnTo>
                  <a:pt x="112584" y="50526"/>
                </a:lnTo>
                <a:lnTo>
                  <a:pt x="112584" y="50526"/>
                </a:lnTo>
                <a:lnTo>
                  <a:pt x="112584" y="50526"/>
                </a:lnTo>
                <a:lnTo>
                  <a:pt x="114606" y="50526"/>
                </a:lnTo>
                <a:lnTo>
                  <a:pt x="114606" y="50526"/>
                </a:lnTo>
                <a:lnTo>
                  <a:pt x="114606" y="50526"/>
                </a:lnTo>
                <a:lnTo>
                  <a:pt x="114606" y="50526"/>
                </a:lnTo>
                <a:lnTo>
                  <a:pt x="115955" y="50526"/>
                </a:lnTo>
                <a:lnTo>
                  <a:pt x="115955" y="50526"/>
                </a:lnTo>
                <a:lnTo>
                  <a:pt x="115955" y="50526"/>
                </a:lnTo>
                <a:lnTo>
                  <a:pt x="115955" y="50526"/>
                </a:lnTo>
                <a:lnTo>
                  <a:pt x="115955" y="50526"/>
                </a:lnTo>
                <a:lnTo>
                  <a:pt x="117303" y="50526"/>
                </a:lnTo>
                <a:lnTo>
                  <a:pt x="117303" y="50526"/>
                </a:lnTo>
                <a:lnTo>
                  <a:pt x="117303" y="50526"/>
                </a:lnTo>
                <a:lnTo>
                  <a:pt x="117303" y="50526"/>
                </a:lnTo>
                <a:lnTo>
                  <a:pt x="117303" y="50526"/>
                </a:lnTo>
                <a:lnTo>
                  <a:pt x="118651" y="50526"/>
                </a:lnTo>
                <a:lnTo>
                  <a:pt x="118651" y="50526"/>
                </a:lnTo>
                <a:lnTo>
                  <a:pt x="118651" y="50526"/>
                </a:lnTo>
                <a:lnTo>
                  <a:pt x="118651" y="50526"/>
                </a:lnTo>
                <a:lnTo>
                  <a:pt x="118651" y="50526"/>
                </a:lnTo>
                <a:lnTo>
                  <a:pt x="120000" y="50526"/>
                </a:lnTo>
                <a:lnTo>
                  <a:pt x="120000" y="49377"/>
                </a:lnTo>
                <a:lnTo>
                  <a:pt x="120000" y="49377"/>
                </a:lnTo>
                <a:lnTo>
                  <a:pt x="120000" y="50526"/>
                </a:lnTo>
                <a:lnTo>
                  <a:pt x="120000" y="50526"/>
                </a:lnTo>
                <a:lnTo>
                  <a:pt x="120000" y="50526"/>
                </a:lnTo>
                <a:lnTo>
                  <a:pt x="120000" y="50526"/>
                </a:lnTo>
                <a:lnTo>
                  <a:pt x="120000" y="50526"/>
                </a:lnTo>
                <a:lnTo>
                  <a:pt x="120000" y="51674"/>
                </a:lnTo>
                <a:lnTo>
                  <a:pt x="120000" y="51674"/>
                </a:lnTo>
                <a:lnTo>
                  <a:pt x="120000" y="51674"/>
                </a:lnTo>
                <a:lnTo>
                  <a:pt x="120000" y="51674"/>
                </a:lnTo>
                <a:lnTo>
                  <a:pt x="120000" y="53397"/>
                </a:lnTo>
                <a:lnTo>
                  <a:pt x="120000" y="53397"/>
                </a:lnTo>
                <a:lnTo>
                  <a:pt x="120000" y="53397"/>
                </a:lnTo>
                <a:lnTo>
                  <a:pt x="120000" y="54545"/>
                </a:lnTo>
                <a:lnTo>
                  <a:pt x="120000" y="54545"/>
                </a:lnTo>
                <a:lnTo>
                  <a:pt x="120000" y="54545"/>
                </a:lnTo>
                <a:lnTo>
                  <a:pt x="120000" y="54545"/>
                </a:lnTo>
                <a:lnTo>
                  <a:pt x="120000" y="54545"/>
                </a:lnTo>
                <a:lnTo>
                  <a:pt x="120000" y="55693"/>
                </a:lnTo>
                <a:lnTo>
                  <a:pt x="120000" y="55693"/>
                </a:lnTo>
                <a:lnTo>
                  <a:pt x="120000" y="55693"/>
                </a:lnTo>
                <a:lnTo>
                  <a:pt x="120000" y="55693"/>
                </a:lnTo>
                <a:lnTo>
                  <a:pt x="120000" y="56842"/>
                </a:lnTo>
                <a:lnTo>
                  <a:pt x="120000" y="56842"/>
                </a:lnTo>
                <a:lnTo>
                  <a:pt x="120000" y="56842"/>
                </a:lnTo>
                <a:lnTo>
                  <a:pt x="120000" y="57990"/>
                </a:lnTo>
                <a:lnTo>
                  <a:pt x="120000" y="57990"/>
                </a:lnTo>
                <a:lnTo>
                  <a:pt x="120000" y="57990"/>
                </a:lnTo>
                <a:lnTo>
                  <a:pt x="120000" y="59712"/>
                </a:lnTo>
                <a:lnTo>
                  <a:pt x="120000" y="59712"/>
                </a:lnTo>
                <a:lnTo>
                  <a:pt x="120000" y="59712"/>
                </a:lnTo>
                <a:lnTo>
                  <a:pt x="120000" y="60861"/>
                </a:lnTo>
                <a:lnTo>
                  <a:pt x="120000" y="60861"/>
                </a:lnTo>
                <a:lnTo>
                  <a:pt x="120000" y="60861"/>
                </a:lnTo>
                <a:lnTo>
                  <a:pt x="120000" y="62009"/>
                </a:lnTo>
                <a:lnTo>
                  <a:pt x="120000" y="62009"/>
                </a:lnTo>
                <a:lnTo>
                  <a:pt x="120000" y="62009"/>
                </a:lnTo>
                <a:lnTo>
                  <a:pt x="120000" y="62009"/>
                </a:lnTo>
                <a:lnTo>
                  <a:pt x="120000" y="62009"/>
                </a:lnTo>
                <a:lnTo>
                  <a:pt x="120000" y="63157"/>
                </a:lnTo>
                <a:lnTo>
                  <a:pt x="120000" y="63157"/>
                </a:lnTo>
                <a:lnTo>
                  <a:pt x="120000" y="63157"/>
                </a:lnTo>
                <a:lnTo>
                  <a:pt x="120000" y="63157"/>
                </a:lnTo>
                <a:lnTo>
                  <a:pt x="120000" y="64306"/>
                </a:lnTo>
                <a:lnTo>
                  <a:pt x="120000" y="64306"/>
                </a:lnTo>
                <a:lnTo>
                  <a:pt x="120000" y="64306"/>
                </a:lnTo>
                <a:lnTo>
                  <a:pt x="120000" y="64306"/>
                </a:lnTo>
                <a:lnTo>
                  <a:pt x="120000" y="64306"/>
                </a:lnTo>
                <a:lnTo>
                  <a:pt x="120000" y="66028"/>
                </a:lnTo>
                <a:lnTo>
                  <a:pt x="120000" y="66028"/>
                </a:lnTo>
                <a:lnTo>
                  <a:pt x="120000" y="66028"/>
                </a:lnTo>
                <a:lnTo>
                  <a:pt x="120000" y="66028"/>
                </a:lnTo>
                <a:lnTo>
                  <a:pt x="120000" y="67177"/>
                </a:lnTo>
                <a:lnTo>
                  <a:pt x="120000" y="67177"/>
                </a:lnTo>
                <a:lnTo>
                  <a:pt x="118651" y="67177"/>
                </a:lnTo>
                <a:lnTo>
                  <a:pt x="118651" y="67177"/>
                </a:lnTo>
                <a:lnTo>
                  <a:pt x="118651" y="68325"/>
                </a:lnTo>
                <a:lnTo>
                  <a:pt x="118651" y="68325"/>
                </a:lnTo>
                <a:lnTo>
                  <a:pt x="118651" y="68325"/>
                </a:lnTo>
                <a:lnTo>
                  <a:pt x="118651" y="69473"/>
                </a:lnTo>
                <a:lnTo>
                  <a:pt x="120000" y="69473"/>
                </a:lnTo>
                <a:lnTo>
                  <a:pt x="120000" y="69473"/>
                </a:lnTo>
                <a:lnTo>
                  <a:pt x="120000" y="69473"/>
                </a:lnTo>
                <a:lnTo>
                  <a:pt x="120000" y="69473"/>
                </a:lnTo>
                <a:lnTo>
                  <a:pt x="120000" y="69473"/>
                </a:lnTo>
                <a:lnTo>
                  <a:pt x="120000" y="70622"/>
                </a:lnTo>
                <a:lnTo>
                  <a:pt x="120000" y="70622"/>
                </a:lnTo>
                <a:lnTo>
                  <a:pt x="120000" y="70622"/>
                </a:lnTo>
                <a:lnTo>
                  <a:pt x="118651" y="70622"/>
                </a:lnTo>
                <a:lnTo>
                  <a:pt x="118651" y="70622"/>
                </a:lnTo>
                <a:lnTo>
                  <a:pt x="118651" y="70622"/>
                </a:lnTo>
                <a:lnTo>
                  <a:pt x="117303" y="70622"/>
                </a:lnTo>
                <a:lnTo>
                  <a:pt x="117303" y="70622"/>
                </a:lnTo>
                <a:lnTo>
                  <a:pt x="117303" y="70622"/>
                </a:lnTo>
                <a:lnTo>
                  <a:pt x="117303" y="70622"/>
                </a:lnTo>
                <a:lnTo>
                  <a:pt x="115955" y="70622"/>
                </a:lnTo>
                <a:lnTo>
                  <a:pt x="115955" y="70622"/>
                </a:lnTo>
                <a:lnTo>
                  <a:pt x="115955" y="70622"/>
                </a:lnTo>
                <a:lnTo>
                  <a:pt x="115955" y="70622"/>
                </a:lnTo>
                <a:lnTo>
                  <a:pt x="114606" y="70622"/>
                </a:lnTo>
                <a:lnTo>
                  <a:pt x="114606" y="70622"/>
                </a:lnTo>
                <a:lnTo>
                  <a:pt x="114606" y="70622"/>
                </a:lnTo>
                <a:lnTo>
                  <a:pt x="112584" y="70622"/>
                </a:lnTo>
                <a:lnTo>
                  <a:pt x="112584" y="70622"/>
                </a:lnTo>
                <a:lnTo>
                  <a:pt x="112584" y="70622"/>
                </a:lnTo>
                <a:lnTo>
                  <a:pt x="112584" y="70622"/>
                </a:lnTo>
                <a:lnTo>
                  <a:pt x="111235" y="70622"/>
                </a:lnTo>
                <a:lnTo>
                  <a:pt x="111235" y="70622"/>
                </a:lnTo>
                <a:lnTo>
                  <a:pt x="111235" y="70622"/>
                </a:lnTo>
                <a:lnTo>
                  <a:pt x="111235" y="70622"/>
                </a:lnTo>
                <a:lnTo>
                  <a:pt x="109887" y="70622"/>
                </a:lnTo>
                <a:lnTo>
                  <a:pt x="109887" y="70622"/>
                </a:lnTo>
                <a:lnTo>
                  <a:pt x="109887" y="70622"/>
                </a:lnTo>
                <a:lnTo>
                  <a:pt x="108539" y="70622"/>
                </a:lnTo>
                <a:lnTo>
                  <a:pt x="108539" y="70622"/>
                </a:lnTo>
                <a:lnTo>
                  <a:pt x="108539" y="70622"/>
                </a:lnTo>
                <a:lnTo>
                  <a:pt x="108539" y="70622"/>
                </a:lnTo>
                <a:lnTo>
                  <a:pt x="107191" y="70622"/>
                </a:lnTo>
                <a:lnTo>
                  <a:pt x="107191" y="70622"/>
                </a:lnTo>
                <a:lnTo>
                  <a:pt x="107191" y="70622"/>
                </a:lnTo>
                <a:lnTo>
                  <a:pt x="107191" y="70622"/>
                </a:lnTo>
                <a:lnTo>
                  <a:pt x="105168" y="70622"/>
                </a:lnTo>
                <a:lnTo>
                  <a:pt x="105168" y="70622"/>
                </a:lnTo>
                <a:lnTo>
                  <a:pt x="105168" y="70622"/>
                </a:lnTo>
                <a:lnTo>
                  <a:pt x="103820" y="70622"/>
                </a:lnTo>
                <a:lnTo>
                  <a:pt x="103820" y="70622"/>
                </a:lnTo>
                <a:lnTo>
                  <a:pt x="103820" y="70622"/>
                </a:lnTo>
                <a:lnTo>
                  <a:pt x="103820" y="70622"/>
                </a:lnTo>
                <a:lnTo>
                  <a:pt x="102471" y="70622"/>
                </a:lnTo>
                <a:lnTo>
                  <a:pt x="102471" y="70622"/>
                </a:lnTo>
                <a:lnTo>
                  <a:pt x="102471" y="70622"/>
                </a:lnTo>
                <a:lnTo>
                  <a:pt x="102471" y="70622"/>
                </a:lnTo>
                <a:lnTo>
                  <a:pt x="101123" y="70622"/>
                </a:lnTo>
                <a:lnTo>
                  <a:pt x="101123" y="70622"/>
                </a:lnTo>
                <a:lnTo>
                  <a:pt x="101123" y="70622"/>
                </a:lnTo>
                <a:lnTo>
                  <a:pt x="101123" y="70622"/>
                </a:lnTo>
                <a:lnTo>
                  <a:pt x="101123" y="70622"/>
                </a:lnTo>
                <a:lnTo>
                  <a:pt x="101123" y="72344"/>
                </a:lnTo>
                <a:lnTo>
                  <a:pt x="101123" y="72344"/>
                </a:lnTo>
                <a:lnTo>
                  <a:pt x="101123" y="72344"/>
                </a:lnTo>
                <a:lnTo>
                  <a:pt x="101123" y="73492"/>
                </a:lnTo>
                <a:lnTo>
                  <a:pt x="101123" y="73492"/>
                </a:lnTo>
                <a:lnTo>
                  <a:pt x="101123" y="73492"/>
                </a:lnTo>
                <a:lnTo>
                  <a:pt x="101123" y="74641"/>
                </a:lnTo>
                <a:lnTo>
                  <a:pt x="101123" y="74641"/>
                </a:lnTo>
                <a:lnTo>
                  <a:pt x="101123" y="74641"/>
                </a:lnTo>
                <a:lnTo>
                  <a:pt x="101123" y="74641"/>
                </a:lnTo>
                <a:lnTo>
                  <a:pt x="101123" y="75789"/>
                </a:lnTo>
                <a:lnTo>
                  <a:pt x="101123" y="75789"/>
                </a:lnTo>
                <a:lnTo>
                  <a:pt x="101123" y="75789"/>
                </a:lnTo>
                <a:lnTo>
                  <a:pt x="101123" y="76937"/>
                </a:lnTo>
                <a:lnTo>
                  <a:pt x="101123" y="76937"/>
                </a:lnTo>
                <a:lnTo>
                  <a:pt x="101123" y="76937"/>
                </a:lnTo>
                <a:lnTo>
                  <a:pt x="101123" y="78660"/>
                </a:lnTo>
                <a:lnTo>
                  <a:pt x="101123" y="78660"/>
                </a:lnTo>
                <a:lnTo>
                  <a:pt x="101123" y="78660"/>
                </a:lnTo>
                <a:lnTo>
                  <a:pt x="101123" y="79808"/>
                </a:lnTo>
                <a:lnTo>
                  <a:pt x="101123" y="79808"/>
                </a:lnTo>
                <a:lnTo>
                  <a:pt x="101123" y="79808"/>
                </a:lnTo>
                <a:lnTo>
                  <a:pt x="101123" y="80956"/>
                </a:lnTo>
                <a:lnTo>
                  <a:pt x="101123" y="80956"/>
                </a:lnTo>
                <a:lnTo>
                  <a:pt x="101123" y="80956"/>
                </a:lnTo>
                <a:lnTo>
                  <a:pt x="101123" y="82105"/>
                </a:lnTo>
                <a:lnTo>
                  <a:pt x="101123" y="82105"/>
                </a:lnTo>
                <a:lnTo>
                  <a:pt x="101123" y="82105"/>
                </a:lnTo>
                <a:lnTo>
                  <a:pt x="101123" y="83253"/>
                </a:lnTo>
                <a:lnTo>
                  <a:pt x="101123" y="83253"/>
                </a:lnTo>
                <a:lnTo>
                  <a:pt x="101123" y="83253"/>
                </a:lnTo>
                <a:lnTo>
                  <a:pt x="101123" y="84976"/>
                </a:lnTo>
                <a:lnTo>
                  <a:pt x="101123" y="84976"/>
                </a:lnTo>
                <a:lnTo>
                  <a:pt x="101123" y="84976"/>
                </a:lnTo>
                <a:lnTo>
                  <a:pt x="101123" y="86124"/>
                </a:lnTo>
                <a:lnTo>
                  <a:pt x="101123" y="86124"/>
                </a:lnTo>
                <a:lnTo>
                  <a:pt x="101123" y="86124"/>
                </a:lnTo>
                <a:lnTo>
                  <a:pt x="101123" y="87272"/>
                </a:lnTo>
                <a:lnTo>
                  <a:pt x="101123" y="87272"/>
                </a:lnTo>
                <a:lnTo>
                  <a:pt x="101123" y="87272"/>
                </a:lnTo>
                <a:lnTo>
                  <a:pt x="101123" y="87272"/>
                </a:lnTo>
                <a:lnTo>
                  <a:pt x="101123" y="88421"/>
                </a:lnTo>
                <a:lnTo>
                  <a:pt x="101123" y="88421"/>
                </a:lnTo>
                <a:lnTo>
                  <a:pt x="101123" y="88421"/>
                </a:lnTo>
                <a:lnTo>
                  <a:pt x="101123" y="89569"/>
                </a:lnTo>
                <a:lnTo>
                  <a:pt x="101123" y="89569"/>
                </a:lnTo>
                <a:lnTo>
                  <a:pt x="101123" y="89569"/>
                </a:lnTo>
                <a:lnTo>
                  <a:pt x="101123" y="91291"/>
                </a:lnTo>
                <a:lnTo>
                  <a:pt x="101123" y="91291"/>
                </a:lnTo>
                <a:lnTo>
                  <a:pt x="101123" y="91291"/>
                </a:lnTo>
                <a:lnTo>
                  <a:pt x="101123" y="92440"/>
                </a:lnTo>
                <a:lnTo>
                  <a:pt x="101123" y="92440"/>
                </a:lnTo>
                <a:lnTo>
                  <a:pt x="101123" y="92440"/>
                </a:lnTo>
                <a:lnTo>
                  <a:pt x="101123" y="93588"/>
                </a:lnTo>
                <a:lnTo>
                  <a:pt x="101123" y="93588"/>
                </a:lnTo>
                <a:lnTo>
                  <a:pt x="101123" y="93588"/>
                </a:lnTo>
                <a:lnTo>
                  <a:pt x="101123" y="94736"/>
                </a:lnTo>
                <a:lnTo>
                  <a:pt x="101123" y="94736"/>
                </a:lnTo>
                <a:lnTo>
                  <a:pt x="101123" y="94736"/>
                </a:lnTo>
                <a:lnTo>
                  <a:pt x="101123" y="95885"/>
                </a:lnTo>
                <a:lnTo>
                  <a:pt x="101123" y="95885"/>
                </a:lnTo>
                <a:lnTo>
                  <a:pt x="101123" y="95885"/>
                </a:lnTo>
                <a:lnTo>
                  <a:pt x="101123" y="97607"/>
                </a:lnTo>
                <a:lnTo>
                  <a:pt x="101123" y="97607"/>
                </a:lnTo>
                <a:lnTo>
                  <a:pt x="101123" y="97607"/>
                </a:lnTo>
                <a:lnTo>
                  <a:pt x="101123" y="98755"/>
                </a:lnTo>
                <a:lnTo>
                  <a:pt x="101123" y="98755"/>
                </a:lnTo>
                <a:lnTo>
                  <a:pt x="101123" y="98755"/>
                </a:lnTo>
                <a:lnTo>
                  <a:pt x="101123" y="99904"/>
                </a:lnTo>
                <a:lnTo>
                  <a:pt x="101123" y="99904"/>
                </a:lnTo>
                <a:lnTo>
                  <a:pt x="101123" y="99904"/>
                </a:lnTo>
                <a:lnTo>
                  <a:pt x="101123" y="101052"/>
                </a:lnTo>
                <a:lnTo>
                  <a:pt x="101123" y="101052"/>
                </a:lnTo>
                <a:lnTo>
                  <a:pt x="101123" y="101052"/>
                </a:lnTo>
                <a:lnTo>
                  <a:pt x="101123" y="101052"/>
                </a:lnTo>
                <a:lnTo>
                  <a:pt x="101123" y="101052"/>
                </a:lnTo>
                <a:lnTo>
                  <a:pt x="101123" y="102200"/>
                </a:lnTo>
                <a:lnTo>
                  <a:pt x="101123" y="102200"/>
                </a:lnTo>
                <a:lnTo>
                  <a:pt x="101123" y="102200"/>
                </a:lnTo>
                <a:lnTo>
                  <a:pt x="101123" y="102200"/>
                </a:lnTo>
                <a:lnTo>
                  <a:pt x="102471" y="102200"/>
                </a:lnTo>
                <a:lnTo>
                  <a:pt x="102471" y="103923"/>
                </a:lnTo>
                <a:lnTo>
                  <a:pt x="102471" y="103923"/>
                </a:lnTo>
                <a:lnTo>
                  <a:pt x="102471" y="103923"/>
                </a:lnTo>
                <a:lnTo>
                  <a:pt x="102471" y="105071"/>
                </a:lnTo>
                <a:lnTo>
                  <a:pt x="102471" y="105071"/>
                </a:lnTo>
                <a:lnTo>
                  <a:pt x="102471" y="105071"/>
                </a:lnTo>
                <a:lnTo>
                  <a:pt x="102471" y="105071"/>
                </a:lnTo>
                <a:lnTo>
                  <a:pt x="102471" y="105071"/>
                </a:lnTo>
                <a:lnTo>
                  <a:pt x="102471" y="105071"/>
                </a:lnTo>
                <a:lnTo>
                  <a:pt x="103820" y="105071"/>
                </a:lnTo>
                <a:lnTo>
                  <a:pt x="103820" y="106220"/>
                </a:lnTo>
                <a:lnTo>
                  <a:pt x="103820" y="106220"/>
                </a:lnTo>
                <a:lnTo>
                  <a:pt x="103820" y="106220"/>
                </a:lnTo>
                <a:lnTo>
                  <a:pt x="103820" y="106220"/>
                </a:lnTo>
                <a:lnTo>
                  <a:pt x="103820" y="106220"/>
                </a:lnTo>
                <a:lnTo>
                  <a:pt x="103820" y="106220"/>
                </a:lnTo>
                <a:lnTo>
                  <a:pt x="103820" y="107368"/>
                </a:lnTo>
                <a:lnTo>
                  <a:pt x="105168" y="107368"/>
                </a:lnTo>
                <a:lnTo>
                  <a:pt x="105168" y="107368"/>
                </a:lnTo>
                <a:lnTo>
                  <a:pt x="105168" y="107368"/>
                </a:lnTo>
                <a:lnTo>
                  <a:pt x="105168" y="107368"/>
                </a:lnTo>
                <a:lnTo>
                  <a:pt x="105168" y="108516"/>
                </a:lnTo>
                <a:lnTo>
                  <a:pt x="105168" y="108516"/>
                </a:lnTo>
                <a:lnTo>
                  <a:pt x="107191" y="108516"/>
                </a:lnTo>
                <a:lnTo>
                  <a:pt x="107191" y="108516"/>
                </a:lnTo>
                <a:lnTo>
                  <a:pt x="107191" y="108516"/>
                </a:lnTo>
                <a:lnTo>
                  <a:pt x="107191" y="108516"/>
                </a:lnTo>
                <a:lnTo>
                  <a:pt x="107191" y="108516"/>
                </a:lnTo>
                <a:lnTo>
                  <a:pt x="107191" y="110239"/>
                </a:lnTo>
                <a:lnTo>
                  <a:pt x="107191" y="110239"/>
                </a:lnTo>
                <a:lnTo>
                  <a:pt x="107191" y="110239"/>
                </a:lnTo>
                <a:lnTo>
                  <a:pt x="107191" y="110239"/>
                </a:lnTo>
                <a:lnTo>
                  <a:pt x="108539" y="110239"/>
                </a:lnTo>
                <a:lnTo>
                  <a:pt x="108539" y="111387"/>
                </a:lnTo>
                <a:lnTo>
                  <a:pt x="108539" y="111387"/>
                </a:lnTo>
                <a:lnTo>
                  <a:pt x="108539" y="111387"/>
                </a:lnTo>
                <a:lnTo>
                  <a:pt x="108539" y="111387"/>
                </a:lnTo>
                <a:lnTo>
                  <a:pt x="108539" y="111387"/>
                </a:lnTo>
                <a:lnTo>
                  <a:pt x="108539" y="111387"/>
                </a:lnTo>
                <a:lnTo>
                  <a:pt x="109887" y="111387"/>
                </a:lnTo>
                <a:lnTo>
                  <a:pt x="109887" y="112535"/>
                </a:lnTo>
                <a:lnTo>
                  <a:pt x="109887" y="112535"/>
                </a:lnTo>
                <a:lnTo>
                  <a:pt x="109887" y="112535"/>
                </a:lnTo>
                <a:lnTo>
                  <a:pt x="109887" y="112535"/>
                </a:lnTo>
                <a:lnTo>
                  <a:pt x="109887" y="112535"/>
                </a:lnTo>
                <a:lnTo>
                  <a:pt x="111235" y="112535"/>
                </a:lnTo>
                <a:lnTo>
                  <a:pt x="111235" y="113684"/>
                </a:lnTo>
                <a:lnTo>
                  <a:pt x="111235" y="113684"/>
                </a:lnTo>
                <a:lnTo>
                  <a:pt x="111235" y="113684"/>
                </a:lnTo>
                <a:lnTo>
                  <a:pt x="111235" y="113684"/>
                </a:lnTo>
                <a:lnTo>
                  <a:pt x="111235" y="113684"/>
                </a:lnTo>
                <a:lnTo>
                  <a:pt x="111235" y="113684"/>
                </a:lnTo>
                <a:lnTo>
                  <a:pt x="111235" y="113684"/>
                </a:lnTo>
                <a:lnTo>
                  <a:pt x="112584" y="113684"/>
                </a:lnTo>
                <a:lnTo>
                  <a:pt x="112584" y="114832"/>
                </a:lnTo>
                <a:lnTo>
                  <a:pt x="112584" y="114832"/>
                </a:lnTo>
                <a:lnTo>
                  <a:pt x="112584" y="114832"/>
                </a:lnTo>
                <a:lnTo>
                  <a:pt x="112584" y="114832"/>
                </a:lnTo>
                <a:lnTo>
                  <a:pt x="112584" y="114832"/>
                </a:lnTo>
                <a:lnTo>
                  <a:pt x="114606" y="114832"/>
                </a:lnTo>
                <a:lnTo>
                  <a:pt x="114606" y="114832"/>
                </a:lnTo>
                <a:lnTo>
                  <a:pt x="114606" y="114832"/>
                </a:lnTo>
                <a:lnTo>
                  <a:pt x="114606" y="114832"/>
                </a:lnTo>
                <a:lnTo>
                  <a:pt x="114606" y="116555"/>
                </a:lnTo>
                <a:lnTo>
                  <a:pt x="112584" y="116555"/>
                </a:lnTo>
                <a:lnTo>
                  <a:pt x="112584" y="116555"/>
                </a:lnTo>
                <a:lnTo>
                  <a:pt x="112584" y="116555"/>
                </a:lnTo>
                <a:lnTo>
                  <a:pt x="112584" y="116555"/>
                </a:lnTo>
                <a:lnTo>
                  <a:pt x="111235" y="116555"/>
                </a:lnTo>
                <a:lnTo>
                  <a:pt x="111235" y="116555"/>
                </a:lnTo>
                <a:lnTo>
                  <a:pt x="111235" y="116555"/>
                </a:lnTo>
                <a:lnTo>
                  <a:pt x="111235" y="116555"/>
                </a:lnTo>
                <a:lnTo>
                  <a:pt x="111235" y="116555"/>
                </a:lnTo>
                <a:lnTo>
                  <a:pt x="109887" y="116555"/>
                </a:lnTo>
                <a:lnTo>
                  <a:pt x="109887" y="116555"/>
                </a:lnTo>
                <a:lnTo>
                  <a:pt x="109887" y="116555"/>
                </a:lnTo>
                <a:lnTo>
                  <a:pt x="109887" y="116555"/>
                </a:lnTo>
                <a:lnTo>
                  <a:pt x="108539" y="116555"/>
                </a:lnTo>
                <a:lnTo>
                  <a:pt x="108539" y="116555"/>
                </a:lnTo>
                <a:lnTo>
                  <a:pt x="108539" y="116555"/>
                </a:lnTo>
                <a:lnTo>
                  <a:pt x="108539" y="116555"/>
                </a:lnTo>
                <a:lnTo>
                  <a:pt x="108539" y="117703"/>
                </a:lnTo>
                <a:lnTo>
                  <a:pt x="107191" y="117703"/>
                </a:lnTo>
                <a:lnTo>
                  <a:pt x="107191" y="117703"/>
                </a:lnTo>
                <a:lnTo>
                  <a:pt x="107191" y="117703"/>
                </a:lnTo>
                <a:lnTo>
                  <a:pt x="107191" y="117703"/>
                </a:lnTo>
                <a:lnTo>
                  <a:pt x="105168" y="117703"/>
                </a:lnTo>
                <a:lnTo>
                  <a:pt x="105168" y="117703"/>
                </a:lnTo>
                <a:lnTo>
                  <a:pt x="105168" y="117703"/>
                </a:lnTo>
                <a:lnTo>
                  <a:pt x="105168" y="117703"/>
                </a:lnTo>
                <a:lnTo>
                  <a:pt x="103820" y="117703"/>
                </a:lnTo>
                <a:lnTo>
                  <a:pt x="103820" y="117703"/>
                </a:lnTo>
                <a:lnTo>
                  <a:pt x="103820" y="117703"/>
                </a:lnTo>
                <a:lnTo>
                  <a:pt x="103820" y="117703"/>
                </a:lnTo>
                <a:lnTo>
                  <a:pt x="103820" y="117703"/>
                </a:lnTo>
                <a:lnTo>
                  <a:pt x="102471" y="117703"/>
                </a:lnTo>
                <a:lnTo>
                  <a:pt x="102471" y="117703"/>
                </a:lnTo>
                <a:lnTo>
                  <a:pt x="102471" y="117703"/>
                </a:lnTo>
                <a:lnTo>
                  <a:pt x="102471" y="117703"/>
                </a:lnTo>
                <a:lnTo>
                  <a:pt x="102471" y="118851"/>
                </a:lnTo>
                <a:lnTo>
                  <a:pt x="101123" y="118851"/>
                </a:lnTo>
                <a:lnTo>
                  <a:pt x="101123" y="118851"/>
                </a:lnTo>
                <a:lnTo>
                  <a:pt x="101123" y="118851"/>
                </a:lnTo>
                <a:lnTo>
                  <a:pt x="99775" y="118851"/>
                </a:lnTo>
                <a:lnTo>
                  <a:pt x="99775" y="118851"/>
                </a:lnTo>
                <a:lnTo>
                  <a:pt x="99775" y="118851"/>
                </a:lnTo>
                <a:lnTo>
                  <a:pt x="99775" y="118851"/>
                </a:lnTo>
                <a:lnTo>
                  <a:pt x="99775" y="118851"/>
                </a:lnTo>
                <a:lnTo>
                  <a:pt x="97752" y="118851"/>
                </a:lnTo>
                <a:lnTo>
                  <a:pt x="97752" y="118851"/>
                </a:lnTo>
                <a:lnTo>
                  <a:pt x="97752" y="118851"/>
                </a:lnTo>
                <a:lnTo>
                  <a:pt x="97752" y="118851"/>
                </a:lnTo>
                <a:lnTo>
                  <a:pt x="97752" y="118851"/>
                </a:lnTo>
                <a:lnTo>
                  <a:pt x="96404" y="118851"/>
                </a:lnTo>
                <a:lnTo>
                  <a:pt x="96404" y="118851"/>
                </a:lnTo>
                <a:lnTo>
                  <a:pt x="96404" y="118851"/>
                </a:lnTo>
                <a:lnTo>
                  <a:pt x="95056" y="118851"/>
                </a:lnTo>
                <a:lnTo>
                  <a:pt x="95056" y="118851"/>
                </a:lnTo>
                <a:lnTo>
                  <a:pt x="95056" y="119999"/>
                </a:lnTo>
                <a:lnTo>
                  <a:pt x="95056" y="119999"/>
                </a:lnTo>
                <a:lnTo>
                  <a:pt x="95056" y="118851"/>
                </a:lnTo>
                <a:lnTo>
                  <a:pt x="95056" y="118851"/>
                </a:lnTo>
                <a:lnTo>
                  <a:pt x="93707" y="118851"/>
                </a:lnTo>
                <a:lnTo>
                  <a:pt x="93707" y="118851"/>
                </a:lnTo>
                <a:lnTo>
                  <a:pt x="93707" y="118851"/>
                </a:lnTo>
                <a:lnTo>
                  <a:pt x="93707" y="118851"/>
                </a:lnTo>
                <a:lnTo>
                  <a:pt x="93707" y="118851"/>
                </a:lnTo>
                <a:lnTo>
                  <a:pt x="93707" y="118851"/>
                </a:lnTo>
                <a:lnTo>
                  <a:pt x="92359" y="118851"/>
                </a:lnTo>
                <a:lnTo>
                  <a:pt x="92359" y="118851"/>
                </a:lnTo>
                <a:lnTo>
                  <a:pt x="92359" y="118851"/>
                </a:lnTo>
                <a:lnTo>
                  <a:pt x="92359" y="118851"/>
                </a:lnTo>
                <a:lnTo>
                  <a:pt x="90337" y="118851"/>
                </a:lnTo>
                <a:lnTo>
                  <a:pt x="90337" y="118851"/>
                </a:lnTo>
                <a:lnTo>
                  <a:pt x="90337" y="118851"/>
                </a:lnTo>
                <a:lnTo>
                  <a:pt x="90337" y="118851"/>
                </a:lnTo>
                <a:lnTo>
                  <a:pt x="90337" y="118851"/>
                </a:lnTo>
                <a:lnTo>
                  <a:pt x="88988" y="118851"/>
                </a:lnTo>
                <a:lnTo>
                  <a:pt x="88988" y="119999"/>
                </a:lnTo>
                <a:lnTo>
                  <a:pt x="88988" y="119999"/>
                </a:lnTo>
                <a:lnTo>
                  <a:pt x="88988" y="119999"/>
                </a:lnTo>
                <a:lnTo>
                  <a:pt x="87640" y="119999"/>
                </a:lnTo>
                <a:lnTo>
                  <a:pt x="87640" y="118851"/>
                </a:lnTo>
                <a:lnTo>
                  <a:pt x="87640" y="118851"/>
                </a:lnTo>
                <a:lnTo>
                  <a:pt x="87640" y="118851"/>
                </a:lnTo>
                <a:lnTo>
                  <a:pt x="87640" y="118851"/>
                </a:lnTo>
                <a:lnTo>
                  <a:pt x="87640" y="118851"/>
                </a:lnTo>
                <a:lnTo>
                  <a:pt x="86292" y="118851"/>
                </a:lnTo>
                <a:lnTo>
                  <a:pt x="86292" y="118851"/>
                </a:lnTo>
                <a:lnTo>
                  <a:pt x="86292" y="118851"/>
                </a:lnTo>
                <a:lnTo>
                  <a:pt x="86292" y="118851"/>
                </a:lnTo>
                <a:lnTo>
                  <a:pt x="86292" y="118851"/>
                </a:lnTo>
                <a:lnTo>
                  <a:pt x="86292" y="118851"/>
                </a:lnTo>
                <a:lnTo>
                  <a:pt x="86292" y="118851"/>
                </a:lnTo>
                <a:lnTo>
                  <a:pt x="84943" y="118851"/>
                </a:lnTo>
                <a:lnTo>
                  <a:pt x="84943" y="118851"/>
                </a:lnTo>
                <a:lnTo>
                  <a:pt x="84943" y="117703"/>
                </a:lnTo>
                <a:lnTo>
                  <a:pt x="84943" y="117703"/>
                </a:lnTo>
                <a:lnTo>
                  <a:pt x="82921" y="117703"/>
                </a:lnTo>
                <a:lnTo>
                  <a:pt x="82921" y="117703"/>
                </a:lnTo>
                <a:lnTo>
                  <a:pt x="82921" y="117703"/>
                </a:lnTo>
                <a:lnTo>
                  <a:pt x="82921" y="117703"/>
                </a:lnTo>
                <a:lnTo>
                  <a:pt x="82921" y="118851"/>
                </a:lnTo>
                <a:lnTo>
                  <a:pt x="81573" y="118851"/>
                </a:lnTo>
                <a:lnTo>
                  <a:pt x="81573" y="118851"/>
                </a:lnTo>
                <a:lnTo>
                  <a:pt x="81573" y="117703"/>
                </a:lnTo>
                <a:lnTo>
                  <a:pt x="81573" y="117703"/>
                </a:lnTo>
                <a:lnTo>
                  <a:pt x="81573" y="118851"/>
                </a:lnTo>
                <a:lnTo>
                  <a:pt x="81573" y="118851"/>
                </a:lnTo>
                <a:lnTo>
                  <a:pt x="81573" y="117703"/>
                </a:lnTo>
                <a:lnTo>
                  <a:pt x="80224" y="117703"/>
                </a:lnTo>
                <a:lnTo>
                  <a:pt x="80224" y="117703"/>
                </a:lnTo>
                <a:lnTo>
                  <a:pt x="80224" y="117703"/>
                </a:lnTo>
                <a:lnTo>
                  <a:pt x="78876" y="117703"/>
                </a:lnTo>
                <a:lnTo>
                  <a:pt x="78876" y="117703"/>
                </a:lnTo>
                <a:lnTo>
                  <a:pt x="78876" y="118851"/>
                </a:lnTo>
                <a:lnTo>
                  <a:pt x="78876" y="118851"/>
                </a:lnTo>
                <a:lnTo>
                  <a:pt x="78876" y="117703"/>
                </a:lnTo>
                <a:lnTo>
                  <a:pt x="78876" y="117703"/>
                </a:lnTo>
                <a:lnTo>
                  <a:pt x="77528" y="117703"/>
                </a:lnTo>
                <a:lnTo>
                  <a:pt x="77528" y="117703"/>
                </a:lnTo>
                <a:lnTo>
                  <a:pt x="77528" y="117703"/>
                </a:lnTo>
                <a:lnTo>
                  <a:pt x="77528" y="117703"/>
                </a:lnTo>
                <a:lnTo>
                  <a:pt x="76179" y="117703"/>
                </a:lnTo>
                <a:lnTo>
                  <a:pt x="76179" y="117703"/>
                </a:lnTo>
                <a:lnTo>
                  <a:pt x="76179" y="117703"/>
                </a:lnTo>
                <a:lnTo>
                  <a:pt x="74157" y="117703"/>
                </a:lnTo>
                <a:lnTo>
                  <a:pt x="74157" y="117703"/>
                </a:lnTo>
                <a:lnTo>
                  <a:pt x="74157" y="117703"/>
                </a:lnTo>
                <a:lnTo>
                  <a:pt x="74157" y="117703"/>
                </a:lnTo>
                <a:lnTo>
                  <a:pt x="74157" y="117703"/>
                </a:lnTo>
                <a:lnTo>
                  <a:pt x="72808" y="117703"/>
                </a:lnTo>
                <a:lnTo>
                  <a:pt x="72808" y="117703"/>
                </a:lnTo>
                <a:lnTo>
                  <a:pt x="72808" y="117703"/>
                </a:lnTo>
                <a:lnTo>
                  <a:pt x="72808" y="117703"/>
                </a:lnTo>
                <a:lnTo>
                  <a:pt x="71460" y="117703"/>
                </a:lnTo>
                <a:lnTo>
                  <a:pt x="71460" y="117703"/>
                </a:lnTo>
                <a:lnTo>
                  <a:pt x="71460" y="117703"/>
                </a:lnTo>
                <a:lnTo>
                  <a:pt x="70112" y="117703"/>
                </a:lnTo>
                <a:lnTo>
                  <a:pt x="70112" y="117703"/>
                </a:lnTo>
                <a:lnTo>
                  <a:pt x="70112" y="117703"/>
                </a:lnTo>
                <a:lnTo>
                  <a:pt x="70112" y="117703"/>
                </a:lnTo>
                <a:lnTo>
                  <a:pt x="70112" y="117703"/>
                </a:lnTo>
                <a:lnTo>
                  <a:pt x="70112" y="116555"/>
                </a:lnTo>
                <a:lnTo>
                  <a:pt x="68764" y="116555"/>
                </a:lnTo>
                <a:lnTo>
                  <a:pt x="68764" y="116555"/>
                </a:lnTo>
                <a:lnTo>
                  <a:pt x="68764" y="116555"/>
                </a:lnTo>
                <a:lnTo>
                  <a:pt x="68764" y="116555"/>
                </a:lnTo>
                <a:lnTo>
                  <a:pt x="68764" y="116555"/>
                </a:lnTo>
                <a:lnTo>
                  <a:pt x="68764" y="116555"/>
                </a:lnTo>
                <a:lnTo>
                  <a:pt x="68764" y="114832"/>
                </a:lnTo>
                <a:lnTo>
                  <a:pt x="68764" y="114832"/>
                </a:lnTo>
                <a:lnTo>
                  <a:pt x="66741" y="114832"/>
                </a:lnTo>
                <a:lnTo>
                  <a:pt x="66741" y="114832"/>
                </a:lnTo>
                <a:lnTo>
                  <a:pt x="66741" y="114832"/>
                </a:lnTo>
                <a:lnTo>
                  <a:pt x="66741" y="113684"/>
                </a:lnTo>
                <a:lnTo>
                  <a:pt x="66741" y="113684"/>
                </a:lnTo>
                <a:lnTo>
                  <a:pt x="66741" y="113684"/>
                </a:lnTo>
                <a:lnTo>
                  <a:pt x="65393" y="113684"/>
                </a:lnTo>
                <a:lnTo>
                  <a:pt x="65393" y="113684"/>
                </a:lnTo>
                <a:lnTo>
                  <a:pt x="65393" y="113684"/>
                </a:lnTo>
                <a:lnTo>
                  <a:pt x="65393" y="113684"/>
                </a:lnTo>
                <a:lnTo>
                  <a:pt x="65393" y="113684"/>
                </a:lnTo>
                <a:lnTo>
                  <a:pt x="65393" y="113684"/>
                </a:lnTo>
                <a:lnTo>
                  <a:pt x="64044" y="113684"/>
                </a:lnTo>
                <a:lnTo>
                  <a:pt x="64044" y="113684"/>
                </a:lnTo>
                <a:lnTo>
                  <a:pt x="64044" y="113684"/>
                </a:lnTo>
                <a:lnTo>
                  <a:pt x="64044" y="113684"/>
                </a:lnTo>
                <a:lnTo>
                  <a:pt x="62696" y="113684"/>
                </a:lnTo>
                <a:lnTo>
                  <a:pt x="62696" y="113684"/>
                </a:lnTo>
                <a:lnTo>
                  <a:pt x="62696" y="113684"/>
                </a:lnTo>
                <a:lnTo>
                  <a:pt x="61348" y="113684"/>
                </a:lnTo>
                <a:lnTo>
                  <a:pt x="61348" y="113684"/>
                </a:lnTo>
                <a:lnTo>
                  <a:pt x="61348" y="113684"/>
                </a:lnTo>
                <a:lnTo>
                  <a:pt x="61348" y="113684"/>
                </a:lnTo>
                <a:lnTo>
                  <a:pt x="59325" y="113684"/>
                </a:lnTo>
                <a:lnTo>
                  <a:pt x="59325" y="113684"/>
                </a:lnTo>
                <a:lnTo>
                  <a:pt x="59325" y="113684"/>
                </a:lnTo>
                <a:lnTo>
                  <a:pt x="59325" y="113684"/>
                </a:lnTo>
                <a:lnTo>
                  <a:pt x="57977" y="113684"/>
                </a:lnTo>
                <a:lnTo>
                  <a:pt x="57977" y="113684"/>
                </a:lnTo>
                <a:lnTo>
                  <a:pt x="57977" y="113684"/>
                </a:lnTo>
                <a:lnTo>
                  <a:pt x="56629" y="113684"/>
                </a:lnTo>
                <a:lnTo>
                  <a:pt x="56629" y="113684"/>
                </a:lnTo>
                <a:lnTo>
                  <a:pt x="56629" y="113684"/>
                </a:lnTo>
                <a:lnTo>
                  <a:pt x="56629" y="113684"/>
                </a:lnTo>
                <a:lnTo>
                  <a:pt x="56629" y="113684"/>
                </a:lnTo>
                <a:lnTo>
                  <a:pt x="55280" y="113684"/>
                </a:lnTo>
                <a:lnTo>
                  <a:pt x="55280" y="113684"/>
                </a:lnTo>
                <a:lnTo>
                  <a:pt x="55280" y="113684"/>
                </a:lnTo>
                <a:lnTo>
                  <a:pt x="55280" y="113684"/>
                </a:lnTo>
                <a:lnTo>
                  <a:pt x="53932" y="113684"/>
                </a:lnTo>
                <a:lnTo>
                  <a:pt x="53932" y="113684"/>
                </a:lnTo>
                <a:lnTo>
                  <a:pt x="53932" y="113684"/>
                </a:lnTo>
                <a:lnTo>
                  <a:pt x="51910" y="113684"/>
                </a:lnTo>
                <a:lnTo>
                  <a:pt x="51910" y="113684"/>
                </a:lnTo>
                <a:lnTo>
                  <a:pt x="51910" y="113684"/>
                </a:lnTo>
                <a:lnTo>
                  <a:pt x="51910" y="113684"/>
                </a:lnTo>
                <a:lnTo>
                  <a:pt x="51910" y="113684"/>
                </a:lnTo>
                <a:lnTo>
                  <a:pt x="50561" y="113684"/>
                </a:lnTo>
                <a:lnTo>
                  <a:pt x="50561" y="113684"/>
                </a:lnTo>
                <a:lnTo>
                  <a:pt x="50561" y="113684"/>
                </a:lnTo>
                <a:lnTo>
                  <a:pt x="50561" y="113684"/>
                </a:lnTo>
                <a:lnTo>
                  <a:pt x="49213" y="113684"/>
                </a:lnTo>
                <a:lnTo>
                  <a:pt x="49213" y="113684"/>
                </a:lnTo>
                <a:lnTo>
                  <a:pt x="49213" y="113684"/>
                </a:lnTo>
                <a:lnTo>
                  <a:pt x="47865" y="113684"/>
                </a:lnTo>
                <a:lnTo>
                  <a:pt x="47865" y="113684"/>
                </a:lnTo>
                <a:lnTo>
                  <a:pt x="47865" y="113684"/>
                </a:lnTo>
                <a:lnTo>
                  <a:pt x="47865" y="113684"/>
                </a:lnTo>
                <a:lnTo>
                  <a:pt x="46516" y="113684"/>
                </a:lnTo>
                <a:lnTo>
                  <a:pt x="46516" y="113684"/>
                </a:lnTo>
                <a:lnTo>
                  <a:pt x="46516" y="113684"/>
                </a:lnTo>
                <a:lnTo>
                  <a:pt x="46516" y="113684"/>
                </a:lnTo>
                <a:lnTo>
                  <a:pt x="44494" y="113684"/>
                </a:lnTo>
                <a:lnTo>
                  <a:pt x="44494" y="113684"/>
                </a:lnTo>
                <a:lnTo>
                  <a:pt x="44494" y="113684"/>
                </a:lnTo>
                <a:lnTo>
                  <a:pt x="43146" y="113684"/>
                </a:lnTo>
                <a:lnTo>
                  <a:pt x="43146" y="113684"/>
                </a:lnTo>
                <a:lnTo>
                  <a:pt x="43146" y="113684"/>
                </a:lnTo>
                <a:lnTo>
                  <a:pt x="43146" y="113684"/>
                </a:lnTo>
                <a:lnTo>
                  <a:pt x="41797" y="113684"/>
                </a:lnTo>
                <a:lnTo>
                  <a:pt x="41797" y="113684"/>
                </a:lnTo>
                <a:lnTo>
                  <a:pt x="41797" y="113684"/>
                </a:lnTo>
                <a:lnTo>
                  <a:pt x="40449" y="113684"/>
                </a:lnTo>
                <a:lnTo>
                  <a:pt x="40449" y="113684"/>
                </a:lnTo>
                <a:lnTo>
                  <a:pt x="40449" y="113684"/>
                </a:lnTo>
                <a:lnTo>
                  <a:pt x="40449" y="113684"/>
                </a:lnTo>
                <a:lnTo>
                  <a:pt x="39101" y="113684"/>
                </a:lnTo>
                <a:lnTo>
                  <a:pt x="39101" y="113684"/>
                </a:lnTo>
                <a:lnTo>
                  <a:pt x="39101" y="113684"/>
                </a:lnTo>
                <a:lnTo>
                  <a:pt x="39101" y="113684"/>
                </a:lnTo>
                <a:lnTo>
                  <a:pt x="37078" y="113684"/>
                </a:lnTo>
                <a:lnTo>
                  <a:pt x="37078" y="113684"/>
                </a:lnTo>
                <a:lnTo>
                  <a:pt x="37078" y="113684"/>
                </a:lnTo>
                <a:lnTo>
                  <a:pt x="35730" y="113684"/>
                </a:lnTo>
                <a:lnTo>
                  <a:pt x="35730" y="113684"/>
                </a:lnTo>
                <a:lnTo>
                  <a:pt x="35730" y="113684"/>
                </a:lnTo>
                <a:lnTo>
                  <a:pt x="35730" y="113684"/>
                </a:lnTo>
                <a:lnTo>
                  <a:pt x="34382" y="113684"/>
                </a:lnTo>
                <a:lnTo>
                  <a:pt x="34382" y="113684"/>
                </a:lnTo>
                <a:lnTo>
                  <a:pt x="34382" y="113684"/>
                </a:lnTo>
                <a:lnTo>
                  <a:pt x="34382" y="113684"/>
                </a:lnTo>
                <a:lnTo>
                  <a:pt x="33033" y="113684"/>
                </a:lnTo>
                <a:lnTo>
                  <a:pt x="33033" y="113684"/>
                </a:lnTo>
                <a:lnTo>
                  <a:pt x="33033" y="113684"/>
                </a:lnTo>
                <a:lnTo>
                  <a:pt x="31685" y="113684"/>
                </a:lnTo>
                <a:lnTo>
                  <a:pt x="31685" y="113684"/>
                </a:lnTo>
                <a:lnTo>
                  <a:pt x="31685" y="113684"/>
                </a:lnTo>
                <a:lnTo>
                  <a:pt x="31685" y="113684"/>
                </a:lnTo>
                <a:lnTo>
                  <a:pt x="29662" y="113684"/>
                </a:lnTo>
                <a:lnTo>
                  <a:pt x="29662" y="113684"/>
                </a:lnTo>
                <a:lnTo>
                  <a:pt x="29662" y="113684"/>
                </a:lnTo>
                <a:lnTo>
                  <a:pt x="29662" y="113684"/>
                </a:lnTo>
                <a:lnTo>
                  <a:pt x="28314" y="113684"/>
                </a:lnTo>
                <a:lnTo>
                  <a:pt x="28314" y="113684"/>
                </a:lnTo>
                <a:lnTo>
                  <a:pt x="28314" y="113684"/>
                </a:lnTo>
                <a:lnTo>
                  <a:pt x="26966" y="113684"/>
                </a:lnTo>
                <a:lnTo>
                  <a:pt x="26966" y="113684"/>
                </a:lnTo>
                <a:lnTo>
                  <a:pt x="26966" y="113684"/>
                </a:lnTo>
                <a:lnTo>
                  <a:pt x="26966" y="113684"/>
                </a:lnTo>
                <a:lnTo>
                  <a:pt x="25617" y="113684"/>
                </a:lnTo>
                <a:lnTo>
                  <a:pt x="25617" y="113684"/>
                </a:lnTo>
                <a:lnTo>
                  <a:pt x="25617" y="113684"/>
                </a:lnTo>
                <a:lnTo>
                  <a:pt x="25617" y="113684"/>
                </a:lnTo>
                <a:lnTo>
                  <a:pt x="25617" y="113684"/>
                </a:lnTo>
                <a:lnTo>
                  <a:pt x="24269" y="113684"/>
                </a:lnTo>
                <a:lnTo>
                  <a:pt x="24269" y="113684"/>
                </a:lnTo>
                <a:lnTo>
                  <a:pt x="24269" y="113684"/>
                </a:lnTo>
                <a:lnTo>
                  <a:pt x="22247" y="113684"/>
                </a:lnTo>
                <a:lnTo>
                  <a:pt x="22247" y="113684"/>
                </a:lnTo>
                <a:lnTo>
                  <a:pt x="22247" y="113684"/>
                </a:lnTo>
                <a:lnTo>
                  <a:pt x="22247" y="113684"/>
                </a:lnTo>
                <a:lnTo>
                  <a:pt x="22247" y="113684"/>
                </a:lnTo>
                <a:lnTo>
                  <a:pt x="20898" y="113684"/>
                </a:lnTo>
                <a:lnTo>
                  <a:pt x="20898" y="112535"/>
                </a:lnTo>
                <a:lnTo>
                  <a:pt x="20898" y="112535"/>
                </a:lnTo>
                <a:lnTo>
                  <a:pt x="20898" y="112535"/>
                </a:lnTo>
                <a:lnTo>
                  <a:pt x="20898" y="112535"/>
                </a:lnTo>
                <a:lnTo>
                  <a:pt x="20898" y="112535"/>
                </a:lnTo>
                <a:lnTo>
                  <a:pt x="19550" y="112535"/>
                </a:lnTo>
                <a:lnTo>
                  <a:pt x="19550" y="112535"/>
                </a:lnTo>
                <a:lnTo>
                  <a:pt x="19550" y="112535"/>
                </a:lnTo>
                <a:lnTo>
                  <a:pt x="19550" y="111387"/>
                </a:lnTo>
                <a:lnTo>
                  <a:pt x="19550" y="111387"/>
                </a:lnTo>
                <a:lnTo>
                  <a:pt x="19550" y="111387"/>
                </a:lnTo>
                <a:lnTo>
                  <a:pt x="18202" y="111387"/>
                </a:lnTo>
                <a:lnTo>
                  <a:pt x="18202" y="111387"/>
                </a:lnTo>
                <a:lnTo>
                  <a:pt x="18202" y="111387"/>
                </a:lnTo>
                <a:lnTo>
                  <a:pt x="18202" y="111387"/>
                </a:lnTo>
                <a:lnTo>
                  <a:pt x="18202" y="110239"/>
                </a:lnTo>
                <a:lnTo>
                  <a:pt x="18202" y="110239"/>
                </a:lnTo>
                <a:lnTo>
                  <a:pt x="18202" y="110239"/>
                </a:lnTo>
                <a:lnTo>
                  <a:pt x="18202" y="110239"/>
                </a:lnTo>
                <a:lnTo>
                  <a:pt x="16853" y="110239"/>
                </a:lnTo>
                <a:lnTo>
                  <a:pt x="16853" y="110239"/>
                </a:lnTo>
                <a:lnTo>
                  <a:pt x="16853" y="108516"/>
                </a:lnTo>
                <a:lnTo>
                  <a:pt x="16853" y="108516"/>
                </a:lnTo>
                <a:lnTo>
                  <a:pt x="16853" y="110239"/>
                </a:lnTo>
                <a:lnTo>
                  <a:pt x="16853" y="110239"/>
                </a:lnTo>
                <a:lnTo>
                  <a:pt x="14831" y="110239"/>
                </a:lnTo>
                <a:lnTo>
                  <a:pt x="14831" y="110239"/>
                </a:lnTo>
                <a:lnTo>
                  <a:pt x="14831" y="108516"/>
                </a:lnTo>
                <a:lnTo>
                  <a:pt x="14831" y="108516"/>
                </a:lnTo>
                <a:lnTo>
                  <a:pt x="13483" y="108516"/>
                </a:lnTo>
                <a:lnTo>
                  <a:pt x="13483" y="108516"/>
                </a:lnTo>
                <a:lnTo>
                  <a:pt x="13483" y="108516"/>
                </a:lnTo>
                <a:lnTo>
                  <a:pt x="13483" y="110239"/>
                </a:lnTo>
                <a:lnTo>
                  <a:pt x="13483" y="110239"/>
                </a:lnTo>
                <a:lnTo>
                  <a:pt x="12134" y="110239"/>
                </a:lnTo>
                <a:lnTo>
                  <a:pt x="12134" y="110239"/>
                </a:lnTo>
                <a:lnTo>
                  <a:pt x="12134" y="110239"/>
                </a:lnTo>
                <a:lnTo>
                  <a:pt x="12134" y="110239"/>
                </a:lnTo>
                <a:lnTo>
                  <a:pt x="12134" y="110239"/>
                </a:lnTo>
                <a:lnTo>
                  <a:pt x="12134" y="110239"/>
                </a:lnTo>
                <a:lnTo>
                  <a:pt x="10786" y="110239"/>
                </a:lnTo>
                <a:lnTo>
                  <a:pt x="10786" y="111387"/>
                </a:lnTo>
                <a:lnTo>
                  <a:pt x="10786" y="111387"/>
                </a:lnTo>
                <a:lnTo>
                  <a:pt x="10786" y="111387"/>
                </a:lnTo>
                <a:lnTo>
                  <a:pt x="10786" y="111387"/>
                </a:lnTo>
                <a:lnTo>
                  <a:pt x="9438" y="111387"/>
                </a:lnTo>
                <a:lnTo>
                  <a:pt x="9438" y="111387"/>
                </a:lnTo>
                <a:lnTo>
                  <a:pt x="9438" y="111387"/>
                </a:lnTo>
                <a:lnTo>
                  <a:pt x="9438" y="111387"/>
                </a:lnTo>
                <a:lnTo>
                  <a:pt x="9438" y="112535"/>
                </a:lnTo>
                <a:lnTo>
                  <a:pt x="9438" y="112535"/>
                </a:lnTo>
                <a:lnTo>
                  <a:pt x="7415" y="112535"/>
                </a:lnTo>
                <a:lnTo>
                  <a:pt x="7415" y="112535"/>
                </a:lnTo>
                <a:lnTo>
                  <a:pt x="7415" y="112535"/>
                </a:lnTo>
                <a:lnTo>
                  <a:pt x="7415" y="111387"/>
                </a:lnTo>
                <a:lnTo>
                  <a:pt x="7415" y="111387"/>
                </a:lnTo>
                <a:lnTo>
                  <a:pt x="6067" y="111387"/>
                </a:lnTo>
                <a:lnTo>
                  <a:pt x="6067" y="112535"/>
                </a:lnTo>
                <a:lnTo>
                  <a:pt x="6067" y="112535"/>
                </a:lnTo>
                <a:lnTo>
                  <a:pt x="6067" y="112535"/>
                </a:lnTo>
                <a:lnTo>
                  <a:pt x="6067" y="111387"/>
                </a:lnTo>
                <a:lnTo>
                  <a:pt x="4719" y="111387"/>
                </a:lnTo>
                <a:lnTo>
                  <a:pt x="4719" y="111387"/>
                </a:lnTo>
                <a:lnTo>
                  <a:pt x="4719" y="111387"/>
                </a:lnTo>
                <a:lnTo>
                  <a:pt x="4719" y="111387"/>
                </a:lnTo>
                <a:lnTo>
                  <a:pt x="4719" y="111387"/>
                </a:lnTo>
                <a:lnTo>
                  <a:pt x="3370" y="111387"/>
                </a:lnTo>
                <a:lnTo>
                  <a:pt x="3370" y="111387"/>
                </a:lnTo>
                <a:lnTo>
                  <a:pt x="3370" y="111387"/>
                </a:lnTo>
                <a:lnTo>
                  <a:pt x="3370" y="111387"/>
                </a:lnTo>
                <a:lnTo>
                  <a:pt x="3370" y="111387"/>
                </a:lnTo>
                <a:lnTo>
                  <a:pt x="2022" y="111387"/>
                </a:lnTo>
                <a:lnTo>
                  <a:pt x="2022" y="112535"/>
                </a:lnTo>
                <a:lnTo>
                  <a:pt x="2022" y="112535"/>
                </a:lnTo>
                <a:lnTo>
                  <a:pt x="2022" y="112535"/>
                </a:lnTo>
                <a:lnTo>
                  <a:pt x="0" y="112535"/>
                </a:lnTo>
                <a:lnTo>
                  <a:pt x="0" y="111387"/>
                </a:lnTo>
                <a:lnTo>
                  <a:pt x="0" y="111387"/>
                </a:lnTo>
                <a:lnTo>
                  <a:pt x="0" y="111387"/>
                </a:lnTo>
                <a:lnTo>
                  <a:pt x="0" y="110239"/>
                </a:lnTo>
                <a:lnTo>
                  <a:pt x="0" y="110239"/>
                </a:lnTo>
                <a:lnTo>
                  <a:pt x="0" y="110239"/>
                </a:lnTo>
                <a:lnTo>
                  <a:pt x="0" y="108516"/>
                </a:lnTo>
                <a:lnTo>
                  <a:pt x="0" y="108516"/>
                </a:lnTo>
                <a:lnTo>
                  <a:pt x="0" y="108516"/>
                </a:lnTo>
                <a:lnTo>
                  <a:pt x="0" y="107368"/>
                </a:lnTo>
                <a:lnTo>
                  <a:pt x="0" y="107368"/>
                </a:lnTo>
                <a:lnTo>
                  <a:pt x="0" y="107368"/>
                </a:lnTo>
                <a:lnTo>
                  <a:pt x="0" y="107368"/>
                </a:lnTo>
                <a:lnTo>
                  <a:pt x="0" y="106220"/>
                </a:lnTo>
                <a:lnTo>
                  <a:pt x="0" y="106220"/>
                </a:lnTo>
                <a:lnTo>
                  <a:pt x="0" y="106220"/>
                </a:lnTo>
                <a:lnTo>
                  <a:pt x="0" y="106220"/>
                </a:lnTo>
                <a:lnTo>
                  <a:pt x="0" y="105071"/>
                </a:lnTo>
                <a:lnTo>
                  <a:pt x="0" y="105071"/>
                </a:lnTo>
                <a:lnTo>
                  <a:pt x="0" y="105071"/>
                </a:lnTo>
                <a:lnTo>
                  <a:pt x="0" y="105071"/>
                </a:lnTo>
                <a:lnTo>
                  <a:pt x="0" y="105071"/>
                </a:lnTo>
                <a:lnTo>
                  <a:pt x="0" y="105071"/>
                </a:lnTo>
                <a:lnTo>
                  <a:pt x="0" y="105071"/>
                </a:lnTo>
                <a:lnTo>
                  <a:pt x="0" y="106220"/>
                </a:lnTo>
                <a:lnTo>
                  <a:pt x="0" y="106220"/>
                </a:lnTo>
                <a:lnTo>
                  <a:pt x="0" y="106220"/>
                </a:lnTo>
                <a:lnTo>
                  <a:pt x="2022" y="106220"/>
                </a:lnTo>
                <a:lnTo>
                  <a:pt x="2022" y="106220"/>
                </a:lnTo>
                <a:lnTo>
                  <a:pt x="2022" y="106220"/>
                </a:lnTo>
                <a:lnTo>
                  <a:pt x="2022" y="105071"/>
                </a:lnTo>
                <a:lnTo>
                  <a:pt x="2022" y="105071"/>
                </a:lnTo>
                <a:lnTo>
                  <a:pt x="2022" y="105071"/>
                </a:lnTo>
                <a:lnTo>
                  <a:pt x="2022" y="103923"/>
                </a:lnTo>
                <a:lnTo>
                  <a:pt x="2022" y="103923"/>
                </a:lnTo>
                <a:lnTo>
                  <a:pt x="2022" y="103923"/>
                </a:lnTo>
                <a:lnTo>
                  <a:pt x="2022" y="102200"/>
                </a:lnTo>
                <a:lnTo>
                  <a:pt x="2022" y="102200"/>
                </a:lnTo>
                <a:lnTo>
                  <a:pt x="2022" y="102200"/>
                </a:lnTo>
                <a:lnTo>
                  <a:pt x="2022" y="101052"/>
                </a:lnTo>
                <a:lnTo>
                  <a:pt x="2022" y="101052"/>
                </a:lnTo>
                <a:lnTo>
                  <a:pt x="2022" y="101052"/>
                </a:lnTo>
                <a:lnTo>
                  <a:pt x="2022" y="101052"/>
                </a:lnTo>
                <a:lnTo>
                  <a:pt x="2022" y="99904"/>
                </a:lnTo>
                <a:lnTo>
                  <a:pt x="2022" y="99904"/>
                </a:lnTo>
                <a:lnTo>
                  <a:pt x="0" y="99904"/>
                </a:lnTo>
                <a:lnTo>
                  <a:pt x="0" y="99904"/>
                </a:lnTo>
                <a:lnTo>
                  <a:pt x="0" y="98755"/>
                </a:lnTo>
                <a:lnTo>
                  <a:pt x="0" y="98755"/>
                </a:lnTo>
                <a:lnTo>
                  <a:pt x="0" y="98755"/>
                </a:lnTo>
                <a:lnTo>
                  <a:pt x="0" y="98755"/>
                </a:lnTo>
                <a:lnTo>
                  <a:pt x="0" y="97607"/>
                </a:lnTo>
                <a:lnTo>
                  <a:pt x="0" y="97607"/>
                </a:lnTo>
                <a:lnTo>
                  <a:pt x="0" y="97607"/>
                </a:lnTo>
                <a:lnTo>
                  <a:pt x="2022" y="97607"/>
                </a:lnTo>
                <a:lnTo>
                  <a:pt x="2022" y="97607"/>
                </a:lnTo>
                <a:lnTo>
                  <a:pt x="2022" y="97607"/>
                </a:lnTo>
                <a:lnTo>
                  <a:pt x="2022" y="97607"/>
                </a:lnTo>
                <a:lnTo>
                  <a:pt x="2022" y="95885"/>
                </a:lnTo>
                <a:lnTo>
                  <a:pt x="3370" y="95885"/>
                </a:lnTo>
                <a:lnTo>
                  <a:pt x="3370" y="95885"/>
                </a:lnTo>
                <a:lnTo>
                  <a:pt x="3370" y="95885"/>
                </a:lnTo>
                <a:lnTo>
                  <a:pt x="3370" y="95885"/>
                </a:lnTo>
                <a:lnTo>
                  <a:pt x="3370" y="95885"/>
                </a:lnTo>
                <a:lnTo>
                  <a:pt x="3370" y="94736"/>
                </a:lnTo>
                <a:lnTo>
                  <a:pt x="3370" y="94736"/>
                </a:lnTo>
                <a:lnTo>
                  <a:pt x="3370" y="94736"/>
                </a:lnTo>
                <a:lnTo>
                  <a:pt x="3370" y="93588"/>
                </a:lnTo>
                <a:lnTo>
                  <a:pt x="3370" y="93588"/>
                </a:lnTo>
                <a:lnTo>
                  <a:pt x="3370" y="93588"/>
                </a:lnTo>
                <a:lnTo>
                  <a:pt x="3370" y="93588"/>
                </a:lnTo>
                <a:lnTo>
                  <a:pt x="3370" y="92440"/>
                </a:lnTo>
                <a:lnTo>
                  <a:pt x="3370" y="92440"/>
                </a:lnTo>
                <a:lnTo>
                  <a:pt x="3370" y="92440"/>
                </a:lnTo>
                <a:lnTo>
                  <a:pt x="4719" y="92440"/>
                </a:lnTo>
                <a:lnTo>
                  <a:pt x="4719" y="91291"/>
                </a:lnTo>
                <a:lnTo>
                  <a:pt x="4719" y="91291"/>
                </a:lnTo>
                <a:lnTo>
                  <a:pt x="4719" y="91291"/>
                </a:lnTo>
                <a:lnTo>
                  <a:pt x="4719" y="91291"/>
                </a:lnTo>
                <a:lnTo>
                  <a:pt x="4719" y="89569"/>
                </a:lnTo>
                <a:lnTo>
                  <a:pt x="4719" y="89569"/>
                </a:lnTo>
                <a:lnTo>
                  <a:pt x="4719" y="89569"/>
                </a:lnTo>
                <a:lnTo>
                  <a:pt x="4719" y="89569"/>
                </a:lnTo>
                <a:lnTo>
                  <a:pt x="4719" y="88421"/>
                </a:lnTo>
                <a:lnTo>
                  <a:pt x="4719" y="88421"/>
                </a:lnTo>
                <a:lnTo>
                  <a:pt x="4719" y="88421"/>
                </a:lnTo>
                <a:lnTo>
                  <a:pt x="4719" y="88421"/>
                </a:lnTo>
                <a:lnTo>
                  <a:pt x="4719" y="87272"/>
                </a:lnTo>
                <a:lnTo>
                  <a:pt x="6067" y="87272"/>
                </a:lnTo>
                <a:lnTo>
                  <a:pt x="6067" y="87272"/>
                </a:lnTo>
                <a:lnTo>
                  <a:pt x="6067" y="87272"/>
                </a:lnTo>
                <a:lnTo>
                  <a:pt x="6067" y="87272"/>
                </a:lnTo>
                <a:lnTo>
                  <a:pt x="6067" y="87272"/>
                </a:lnTo>
                <a:lnTo>
                  <a:pt x="6067" y="86124"/>
                </a:lnTo>
                <a:lnTo>
                  <a:pt x="6067" y="86124"/>
                </a:lnTo>
                <a:lnTo>
                  <a:pt x="6067" y="86124"/>
                </a:lnTo>
                <a:lnTo>
                  <a:pt x="6067" y="84976"/>
                </a:lnTo>
                <a:lnTo>
                  <a:pt x="6067" y="84976"/>
                </a:lnTo>
                <a:lnTo>
                  <a:pt x="6067" y="84976"/>
                </a:lnTo>
                <a:lnTo>
                  <a:pt x="6067" y="84976"/>
                </a:lnTo>
                <a:lnTo>
                  <a:pt x="6067" y="83253"/>
                </a:lnTo>
                <a:lnTo>
                  <a:pt x="6067" y="83253"/>
                </a:lnTo>
                <a:lnTo>
                  <a:pt x="6067" y="83253"/>
                </a:lnTo>
                <a:lnTo>
                  <a:pt x="6067" y="82105"/>
                </a:lnTo>
                <a:lnTo>
                  <a:pt x="6067" y="82105"/>
                </a:lnTo>
                <a:lnTo>
                  <a:pt x="6067" y="82105"/>
                </a:lnTo>
                <a:lnTo>
                  <a:pt x="6067" y="80956"/>
                </a:lnTo>
                <a:lnTo>
                  <a:pt x="6067" y="80956"/>
                </a:lnTo>
                <a:lnTo>
                  <a:pt x="6067" y="80956"/>
                </a:lnTo>
                <a:lnTo>
                  <a:pt x="7415" y="80956"/>
                </a:lnTo>
                <a:lnTo>
                  <a:pt x="7415" y="79808"/>
                </a:lnTo>
                <a:lnTo>
                  <a:pt x="7415" y="79808"/>
                </a:lnTo>
                <a:lnTo>
                  <a:pt x="7415" y="79808"/>
                </a:lnTo>
                <a:lnTo>
                  <a:pt x="7415" y="79808"/>
                </a:lnTo>
                <a:lnTo>
                  <a:pt x="7415" y="78660"/>
                </a:lnTo>
                <a:lnTo>
                  <a:pt x="7415" y="78660"/>
                </a:lnTo>
                <a:lnTo>
                  <a:pt x="7415" y="78660"/>
                </a:lnTo>
                <a:lnTo>
                  <a:pt x="7415" y="78660"/>
                </a:lnTo>
                <a:lnTo>
                  <a:pt x="7415" y="78660"/>
                </a:lnTo>
                <a:lnTo>
                  <a:pt x="7415" y="76937"/>
                </a:lnTo>
                <a:lnTo>
                  <a:pt x="7415" y="76937"/>
                </a:lnTo>
                <a:lnTo>
                  <a:pt x="7415" y="76937"/>
                </a:lnTo>
                <a:lnTo>
                  <a:pt x="7415" y="75789"/>
                </a:lnTo>
                <a:lnTo>
                  <a:pt x="7415" y="75789"/>
                </a:lnTo>
                <a:lnTo>
                  <a:pt x="9438" y="75789"/>
                </a:lnTo>
                <a:lnTo>
                  <a:pt x="9438" y="75789"/>
                </a:lnTo>
                <a:lnTo>
                  <a:pt x="7415" y="75789"/>
                </a:lnTo>
                <a:lnTo>
                  <a:pt x="7415" y="74641"/>
                </a:lnTo>
                <a:lnTo>
                  <a:pt x="7415" y="74641"/>
                </a:lnTo>
                <a:lnTo>
                  <a:pt x="7415" y="74641"/>
                </a:lnTo>
                <a:lnTo>
                  <a:pt x="7415" y="74641"/>
                </a:lnTo>
                <a:lnTo>
                  <a:pt x="9438" y="74641"/>
                </a:lnTo>
                <a:lnTo>
                  <a:pt x="9438" y="74641"/>
                </a:lnTo>
                <a:lnTo>
                  <a:pt x="9438" y="73492"/>
                </a:lnTo>
                <a:lnTo>
                  <a:pt x="9438" y="73492"/>
                </a:lnTo>
                <a:lnTo>
                  <a:pt x="9438" y="73492"/>
                </a:lnTo>
                <a:lnTo>
                  <a:pt x="9438" y="73492"/>
                </a:lnTo>
                <a:lnTo>
                  <a:pt x="9438" y="73492"/>
                </a:lnTo>
                <a:lnTo>
                  <a:pt x="9438" y="72344"/>
                </a:lnTo>
                <a:lnTo>
                  <a:pt x="10786" y="72344"/>
                </a:lnTo>
                <a:lnTo>
                  <a:pt x="10786" y="72344"/>
                </a:lnTo>
                <a:lnTo>
                  <a:pt x="10786" y="72344"/>
                </a:lnTo>
                <a:lnTo>
                  <a:pt x="10786" y="72344"/>
                </a:lnTo>
                <a:lnTo>
                  <a:pt x="10786" y="72344"/>
                </a:lnTo>
                <a:lnTo>
                  <a:pt x="12134" y="72344"/>
                </a:lnTo>
                <a:lnTo>
                  <a:pt x="12134" y="70622"/>
                </a:lnTo>
                <a:lnTo>
                  <a:pt x="12134" y="70622"/>
                </a:lnTo>
                <a:lnTo>
                  <a:pt x="12134" y="70622"/>
                </a:lnTo>
                <a:lnTo>
                  <a:pt x="12134" y="70622"/>
                </a:lnTo>
                <a:lnTo>
                  <a:pt x="12134" y="70622"/>
                </a:lnTo>
                <a:lnTo>
                  <a:pt x="12134" y="69473"/>
                </a:lnTo>
                <a:lnTo>
                  <a:pt x="12134" y="69473"/>
                </a:lnTo>
                <a:lnTo>
                  <a:pt x="12134" y="69473"/>
                </a:lnTo>
                <a:lnTo>
                  <a:pt x="12134" y="68325"/>
                </a:lnTo>
                <a:lnTo>
                  <a:pt x="12134" y="68325"/>
                </a:lnTo>
                <a:lnTo>
                  <a:pt x="12134" y="68325"/>
                </a:lnTo>
                <a:lnTo>
                  <a:pt x="12134" y="68325"/>
                </a:lnTo>
                <a:lnTo>
                  <a:pt x="13483" y="68325"/>
                </a:lnTo>
                <a:lnTo>
                  <a:pt x="13483" y="67177"/>
                </a:lnTo>
                <a:lnTo>
                  <a:pt x="13483" y="67177"/>
                </a:lnTo>
                <a:lnTo>
                  <a:pt x="13483" y="67177"/>
                </a:lnTo>
                <a:lnTo>
                  <a:pt x="13483" y="67177"/>
                </a:lnTo>
                <a:lnTo>
                  <a:pt x="13483" y="67177"/>
                </a:lnTo>
                <a:lnTo>
                  <a:pt x="13483" y="67177"/>
                </a:lnTo>
                <a:lnTo>
                  <a:pt x="13483" y="66028"/>
                </a:lnTo>
                <a:lnTo>
                  <a:pt x="14831" y="66028"/>
                </a:lnTo>
                <a:lnTo>
                  <a:pt x="14831" y="66028"/>
                </a:lnTo>
                <a:lnTo>
                  <a:pt x="14831" y="66028"/>
                </a:lnTo>
                <a:lnTo>
                  <a:pt x="14831" y="66028"/>
                </a:lnTo>
                <a:lnTo>
                  <a:pt x="16853" y="66028"/>
                </a:lnTo>
                <a:lnTo>
                  <a:pt x="16853" y="66028"/>
                </a:lnTo>
                <a:lnTo>
                  <a:pt x="16853" y="66028"/>
                </a:lnTo>
                <a:lnTo>
                  <a:pt x="16853" y="66028"/>
                </a:lnTo>
                <a:lnTo>
                  <a:pt x="16853" y="66028"/>
                </a:lnTo>
                <a:lnTo>
                  <a:pt x="16853" y="66028"/>
                </a:lnTo>
                <a:lnTo>
                  <a:pt x="16853" y="66028"/>
                </a:lnTo>
                <a:lnTo>
                  <a:pt x="18202" y="66028"/>
                </a:lnTo>
                <a:lnTo>
                  <a:pt x="18202" y="64306"/>
                </a:lnTo>
                <a:lnTo>
                  <a:pt x="18202" y="64306"/>
                </a:lnTo>
                <a:lnTo>
                  <a:pt x="18202" y="64306"/>
                </a:lnTo>
                <a:lnTo>
                  <a:pt x="18202" y="64306"/>
                </a:lnTo>
                <a:lnTo>
                  <a:pt x="18202" y="63157"/>
                </a:lnTo>
                <a:lnTo>
                  <a:pt x="18202" y="63157"/>
                </a:lnTo>
                <a:lnTo>
                  <a:pt x="18202" y="63157"/>
                </a:lnTo>
                <a:lnTo>
                  <a:pt x="18202" y="63157"/>
                </a:lnTo>
                <a:lnTo>
                  <a:pt x="18202" y="63157"/>
                </a:lnTo>
                <a:lnTo>
                  <a:pt x="19550" y="63157"/>
                </a:lnTo>
                <a:lnTo>
                  <a:pt x="19550" y="62009"/>
                </a:lnTo>
                <a:lnTo>
                  <a:pt x="19550" y="62009"/>
                </a:lnTo>
                <a:lnTo>
                  <a:pt x="19550" y="62009"/>
                </a:lnTo>
                <a:lnTo>
                  <a:pt x="19550" y="62009"/>
                </a:lnTo>
                <a:lnTo>
                  <a:pt x="19550" y="62009"/>
                </a:lnTo>
                <a:lnTo>
                  <a:pt x="19550" y="62009"/>
                </a:lnTo>
                <a:lnTo>
                  <a:pt x="19550" y="60861"/>
                </a:lnTo>
                <a:lnTo>
                  <a:pt x="19550" y="60861"/>
                </a:lnTo>
                <a:lnTo>
                  <a:pt x="19550" y="60861"/>
                </a:lnTo>
                <a:lnTo>
                  <a:pt x="20898" y="60861"/>
                </a:lnTo>
                <a:lnTo>
                  <a:pt x="20898" y="59712"/>
                </a:lnTo>
                <a:lnTo>
                  <a:pt x="20898" y="59712"/>
                </a:lnTo>
                <a:lnTo>
                  <a:pt x="20898" y="59712"/>
                </a:lnTo>
                <a:lnTo>
                  <a:pt x="20898" y="57990"/>
                </a:lnTo>
                <a:lnTo>
                  <a:pt x="20898" y="57990"/>
                </a:lnTo>
                <a:lnTo>
                  <a:pt x="20898" y="57990"/>
                </a:lnTo>
                <a:lnTo>
                  <a:pt x="20898" y="57990"/>
                </a:lnTo>
                <a:lnTo>
                  <a:pt x="20898" y="57990"/>
                </a:lnTo>
                <a:lnTo>
                  <a:pt x="20898" y="56842"/>
                </a:lnTo>
                <a:lnTo>
                  <a:pt x="20898" y="56842"/>
                </a:lnTo>
                <a:lnTo>
                  <a:pt x="20898" y="56842"/>
                </a:lnTo>
                <a:lnTo>
                  <a:pt x="20898" y="55693"/>
                </a:lnTo>
                <a:lnTo>
                  <a:pt x="20898" y="55693"/>
                </a:lnTo>
                <a:lnTo>
                  <a:pt x="20898" y="55693"/>
                </a:lnTo>
                <a:lnTo>
                  <a:pt x="20898" y="55693"/>
                </a:lnTo>
                <a:lnTo>
                  <a:pt x="20898" y="54545"/>
                </a:lnTo>
                <a:lnTo>
                  <a:pt x="20898" y="54545"/>
                </a:lnTo>
                <a:lnTo>
                  <a:pt x="20898" y="54545"/>
                </a:lnTo>
                <a:lnTo>
                  <a:pt x="20898" y="53397"/>
                </a:lnTo>
                <a:lnTo>
                  <a:pt x="20898" y="53397"/>
                </a:lnTo>
                <a:lnTo>
                  <a:pt x="20898" y="53397"/>
                </a:lnTo>
                <a:lnTo>
                  <a:pt x="20898" y="53397"/>
                </a:lnTo>
                <a:lnTo>
                  <a:pt x="20898" y="51674"/>
                </a:lnTo>
                <a:lnTo>
                  <a:pt x="20898" y="51674"/>
                </a:lnTo>
                <a:lnTo>
                  <a:pt x="20898" y="51674"/>
                </a:lnTo>
                <a:lnTo>
                  <a:pt x="20898" y="50526"/>
                </a:lnTo>
                <a:lnTo>
                  <a:pt x="20898" y="50526"/>
                </a:lnTo>
                <a:lnTo>
                  <a:pt x="20898" y="50526"/>
                </a:lnTo>
                <a:lnTo>
                  <a:pt x="20898" y="49377"/>
                </a:lnTo>
                <a:lnTo>
                  <a:pt x="20898" y="49377"/>
                </a:lnTo>
                <a:lnTo>
                  <a:pt x="20898" y="49377"/>
                </a:lnTo>
                <a:lnTo>
                  <a:pt x="20898" y="49377"/>
                </a:lnTo>
                <a:lnTo>
                  <a:pt x="20898" y="49377"/>
                </a:lnTo>
                <a:lnTo>
                  <a:pt x="19550" y="49377"/>
                </a:lnTo>
                <a:lnTo>
                  <a:pt x="19550" y="48229"/>
                </a:lnTo>
                <a:lnTo>
                  <a:pt x="19550" y="48229"/>
                </a:lnTo>
                <a:lnTo>
                  <a:pt x="19550" y="48229"/>
                </a:lnTo>
                <a:lnTo>
                  <a:pt x="20898" y="48229"/>
                </a:lnTo>
                <a:lnTo>
                  <a:pt x="20898" y="48229"/>
                </a:lnTo>
                <a:lnTo>
                  <a:pt x="19550" y="48229"/>
                </a:lnTo>
                <a:lnTo>
                  <a:pt x="19550" y="47081"/>
                </a:lnTo>
                <a:lnTo>
                  <a:pt x="19550" y="47081"/>
                </a:lnTo>
                <a:lnTo>
                  <a:pt x="19550" y="47081"/>
                </a:lnTo>
                <a:lnTo>
                  <a:pt x="19550" y="47081"/>
                </a:lnTo>
                <a:lnTo>
                  <a:pt x="19550" y="47081"/>
                </a:lnTo>
                <a:lnTo>
                  <a:pt x="19550" y="45358"/>
                </a:lnTo>
                <a:lnTo>
                  <a:pt x="18202" y="45358"/>
                </a:lnTo>
                <a:lnTo>
                  <a:pt x="18202" y="45358"/>
                </a:lnTo>
                <a:lnTo>
                  <a:pt x="18202" y="45358"/>
                </a:lnTo>
                <a:lnTo>
                  <a:pt x="18202" y="45358"/>
                </a:lnTo>
                <a:lnTo>
                  <a:pt x="18202" y="45358"/>
                </a:lnTo>
                <a:lnTo>
                  <a:pt x="18202" y="44210"/>
                </a:lnTo>
                <a:lnTo>
                  <a:pt x="18202" y="44210"/>
                </a:lnTo>
                <a:lnTo>
                  <a:pt x="18202" y="44210"/>
                </a:lnTo>
                <a:lnTo>
                  <a:pt x="18202" y="44210"/>
                </a:lnTo>
                <a:lnTo>
                  <a:pt x="18202" y="43062"/>
                </a:lnTo>
                <a:lnTo>
                  <a:pt x="18202" y="43062"/>
                </a:lnTo>
                <a:lnTo>
                  <a:pt x="16853" y="43062"/>
                </a:lnTo>
                <a:lnTo>
                  <a:pt x="16853" y="43062"/>
                </a:lnTo>
                <a:lnTo>
                  <a:pt x="16853" y="41913"/>
                </a:lnTo>
                <a:lnTo>
                  <a:pt x="16853" y="41913"/>
                </a:lnTo>
                <a:lnTo>
                  <a:pt x="16853" y="41913"/>
                </a:lnTo>
                <a:lnTo>
                  <a:pt x="16853" y="41913"/>
                </a:lnTo>
                <a:lnTo>
                  <a:pt x="16853" y="41913"/>
                </a:lnTo>
                <a:lnTo>
                  <a:pt x="16853" y="41913"/>
                </a:lnTo>
                <a:lnTo>
                  <a:pt x="16853" y="40765"/>
                </a:lnTo>
                <a:lnTo>
                  <a:pt x="16853" y="40765"/>
                </a:lnTo>
                <a:lnTo>
                  <a:pt x="16853" y="40765"/>
                </a:lnTo>
                <a:lnTo>
                  <a:pt x="16853" y="39043"/>
                </a:lnTo>
                <a:lnTo>
                  <a:pt x="16853" y="39043"/>
                </a:lnTo>
                <a:lnTo>
                  <a:pt x="14831" y="39043"/>
                </a:lnTo>
                <a:lnTo>
                  <a:pt x="14831" y="39043"/>
                </a:lnTo>
                <a:lnTo>
                  <a:pt x="14831" y="39043"/>
                </a:lnTo>
                <a:lnTo>
                  <a:pt x="14831" y="37894"/>
                </a:lnTo>
                <a:lnTo>
                  <a:pt x="14831" y="37894"/>
                </a:lnTo>
                <a:lnTo>
                  <a:pt x="14831" y="37894"/>
                </a:lnTo>
                <a:lnTo>
                  <a:pt x="14831" y="37894"/>
                </a:lnTo>
                <a:lnTo>
                  <a:pt x="14831" y="37894"/>
                </a:lnTo>
                <a:lnTo>
                  <a:pt x="14831" y="36746"/>
                </a:lnTo>
                <a:lnTo>
                  <a:pt x="14831" y="36746"/>
                </a:lnTo>
                <a:lnTo>
                  <a:pt x="14831" y="36746"/>
                </a:lnTo>
                <a:lnTo>
                  <a:pt x="14831" y="36746"/>
                </a:lnTo>
                <a:lnTo>
                  <a:pt x="14831" y="35598"/>
                </a:lnTo>
                <a:lnTo>
                  <a:pt x="14831" y="35598"/>
                </a:lnTo>
                <a:lnTo>
                  <a:pt x="14831" y="35598"/>
                </a:lnTo>
                <a:lnTo>
                  <a:pt x="13483" y="35598"/>
                </a:lnTo>
                <a:lnTo>
                  <a:pt x="13483" y="35598"/>
                </a:lnTo>
                <a:lnTo>
                  <a:pt x="13483" y="34449"/>
                </a:lnTo>
                <a:lnTo>
                  <a:pt x="13483" y="34449"/>
                </a:lnTo>
                <a:lnTo>
                  <a:pt x="13483" y="34449"/>
                </a:lnTo>
                <a:lnTo>
                  <a:pt x="13483" y="34449"/>
                </a:lnTo>
                <a:lnTo>
                  <a:pt x="13483" y="34449"/>
                </a:lnTo>
                <a:lnTo>
                  <a:pt x="13483" y="32727"/>
                </a:lnTo>
                <a:lnTo>
                  <a:pt x="13483" y="32727"/>
                </a:lnTo>
                <a:lnTo>
                  <a:pt x="13483" y="32727"/>
                </a:lnTo>
                <a:lnTo>
                  <a:pt x="13483" y="32727"/>
                </a:lnTo>
                <a:lnTo>
                  <a:pt x="12134" y="32727"/>
                </a:lnTo>
                <a:lnTo>
                  <a:pt x="12134" y="31578"/>
                </a:lnTo>
                <a:lnTo>
                  <a:pt x="12134" y="31578"/>
                </a:lnTo>
                <a:lnTo>
                  <a:pt x="12134" y="31578"/>
                </a:lnTo>
                <a:lnTo>
                  <a:pt x="13483" y="31578"/>
                </a:lnTo>
                <a:lnTo>
                  <a:pt x="13483" y="30430"/>
                </a:lnTo>
                <a:lnTo>
                  <a:pt x="13483" y="30430"/>
                </a:lnTo>
                <a:lnTo>
                  <a:pt x="13483" y="30430"/>
                </a:lnTo>
                <a:lnTo>
                  <a:pt x="13483" y="30430"/>
                </a:lnTo>
                <a:lnTo>
                  <a:pt x="13483" y="30430"/>
                </a:lnTo>
                <a:lnTo>
                  <a:pt x="13483" y="30430"/>
                </a:lnTo>
                <a:lnTo>
                  <a:pt x="13483" y="29282"/>
                </a:lnTo>
                <a:lnTo>
                  <a:pt x="14831" y="29282"/>
                </a:lnTo>
                <a:lnTo>
                  <a:pt x="14831" y="29282"/>
                </a:lnTo>
                <a:lnTo>
                  <a:pt x="14831" y="29282"/>
                </a:lnTo>
                <a:lnTo>
                  <a:pt x="14831" y="29282"/>
                </a:lnTo>
                <a:lnTo>
                  <a:pt x="14831" y="29282"/>
                </a:lnTo>
                <a:lnTo>
                  <a:pt x="16853" y="29282"/>
                </a:lnTo>
                <a:lnTo>
                  <a:pt x="16853" y="29282"/>
                </a:lnTo>
                <a:lnTo>
                  <a:pt x="16853" y="29282"/>
                </a:lnTo>
                <a:lnTo>
                  <a:pt x="16853" y="28133"/>
                </a:lnTo>
                <a:lnTo>
                  <a:pt x="16853" y="28133"/>
                </a:lnTo>
                <a:lnTo>
                  <a:pt x="16853" y="28133"/>
                </a:lnTo>
                <a:lnTo>
                  <a:pt x="16853" y="28133"/>
                </a:lnTo>
                <a:lnTo>
                  <a:pt x="16853" y="26411"/>
                </a:lnTo>
                <a:lnTo>
                  <a:pt x="16853" y="26411"/>
                </a:lnTo>
                <a:lnTo>
                  <a:pt x="16853" y="26411"/>
                </a:lnTo>
                <a:lnTo>
                  <a:pt x="16853" y="25263"/>
                </a:lnTo>
                <a:lnTo>
                  <a:pt x="16853" y="25263"/>
                </a:lnTo>
                <a:lnTo>
                  <a:pt x="16853" y="25263"/>
                </a:lnTo>
                <a:lnTo>
                  <a:pt x="16853" y="25263"/>
                </a:lnTo>
                <a:lnTo>
                  <a:pt x="16853" y="25263"/>
                </a:lnTo>
                <a:lnTo>
                  <a:pt x="16853" y="24114"/>
                </a:lnTo>
                <a:lnTo>
                  <a:pt x="16853" y="24114"/>
                </a:lnTo>
                <a:lnTo>
                  <a:pt x="16853" y="24114"/>
                </a:lnTo>
                <a:lnTo>
                  <a:pt x="16853" y="24114"/>
                </a:lnTo>
                <a:lnTo>
                  <a:pt x="16853" y="22966"/>
                </a:lnTo>
                <a:lnTo>
                  <a:pt x="14831" y="22966"/>
                </a:lnTo>
                <a:lnTo>
                  <a:pt x="14831" y="22966"/>
                </a:lnTo>
                <a:lnTo>
                  <a:pt x="14831" y="22966"/>
                </a:lnTo>
                <a:lnTo>
                  <a:pt x="14831" y="22966"/>
                </a:lnTo>
                <a:lnTo>
                  <a:pt x="14831" y="22966"/>
                </a:lnTo>
                <a:lnTo>
                  <a:pt x="14831" y="22966"/>
                </a:lnTo>
                <a:lnTo>
                  <a:pt x="14831" y="21818"/>
                </a:lnTo>
                <a:lnTo>
                  <a:pt x="14831" y="21818"/>
                </a:lnTo>
                <a:lnTo>
                  <a:pt x="14831" y="21818"/>
                </a:lnTo>
                <a:lnTo>
                  <a:pt x="13483" y="21818"/>
                </a:lnTo>
                <a:lnTo>
                  <a:pt x="13483" y="20095"/>
                </a:lnTo>
                <a:lnTo>
                  <a:pt x="13483" y="20095"/>
                </a:lnTo>
                <a:lnTo>
                  <a:pt x="13483" y="20095"/>
                </a:lnTo>
                <a:lnTo>
                  <a:pt x="13483" y="20095"/>
                </a:lnTo>
                <a:lnTo>
                  <a:pt x="13483" y="18947"/>
                </a:lnTo>
                <a:lnTo>
                  <a:pt x="13483" y="18947"/>
                </a:lnTo>
                <a:lnTo>
                  <a:pt x="13483" y="18947"/>
                </a:lnTo>
                <a:lnTo>
                  <a:pt x="13483" y="18947"/>
                </a:lnTo>
                <a:lnTo>
                  <a:pt x="13483" y="18947"/>
                </a:lnTo>
                <a:lnTo>
                  <a:pt x="13483" y="17799"/>
                </a:lnTo>
                <a:lnTo>
                  <a:pt x="13483" y="17799"/>
                </a:lnTo>
                <a:lnTo>
                  <a:pt x="13483" y="17799"/>
                </a:lnTo>
                <a:lnTo>
                  <a:pt x="12134" y="17799"/>
                </a:lnTo>
                <a:lnTo>
                  <a:pt x="12134" y="16650"/>
                </a:lnTo>
                <a:lnTo>
                  <a:pt x="12134" y="16650"/>
                </a:lnTo>
                <a:lnTo>
                  <a:pt x="12134" y="16650"/>
                </a:lnTo>
                <a:lnTo>
                  <a:pt x="12134" y="16650"/>
                </a:lnTo>
                <a:lnTo>
                  <a:pt x="12134" y="14928"/>
                </a:lnTo>
                <a:lnTo>
                  <a:pt x="12134" y="14928"/>
                </a:lnTo>
                <a:lnTo>
                  <a:pt x="12134" y="14928"/>
                </a:lnTo>
                <a:lnTo>
                  <a:pt x="12134" y="14928"/>
                </a:lnTo>
                <a:lnTo>
                  <a:pt x="12134" y="14928"/>
                </a:lnTo>
                <a:lnTo>
                  <a:pt x="12134" y="13779"/>
                </a:lnTo>
                <a:lnTo>
                  <a:pt x="12134" y="13779"/>
                </a:lnTo>
                <a:lnTo>
                  <a:pt x="12134" y="13779"/>
                </a:lnTo>
                <a:lnTo>
                  <a:pt x="12134" y="12631"/>
                </a:lnTo>
                <a:lnTo>
                  <a:pt x="12134" y="12631"/>
                </a:lnTo>
                <a:lnTo>
                  <a:pt x="12134" y="12631"/>
                </a:lnTo>
                <a:lnTo>
                  <a:pt x="10786" y="12631"/>
                </a:lnTo>
                <a:lnTo>
                  <a:pt x="10786" y="11483"/>
                </a:lnTo>
                <a:lnTo>
                  <a:pt x="10786" y="11483"/>
                </a:lnTo>
                <a:lnTo>
                  <a:pt x="10786" y="11483"/>
                </a:lnTo>
                <a:lnTo>
                  <a:pt x="10786" y="11483"/>
                </a:lnTo>
                <a:lnTo>
                  <a:pt x="10786" y="10334"/>
                </a:lnTo>
                <a:lnTo>
                  <a:pt x="10786" y="10334"/>
                </a:lnTo>
                <a:lnTo>
                  <a:pt x="10786" y="10334"/>
                </a:lnTo>
                <a:lnTo>
                  <a:pt x="10786" y="10334"/>
                </a:lnTo>
                <a:lnTo>
                  <a:pt x="9438" y="10334"/>
                </a:lnTo>
                <a:lnTo>
                  <a:pt x="9438" y="10334"/>
                </a:lnTo>
                <a:lnTo>
                  <a:pt x="9438" y="10334"/>
                </a:lnTo>
                <a:lnTo>
                  <a:pt x="9438" y="8612"/>
                </a:lnTo>
                <a:lnTo>
                  <a:pt x="9438" y="8612"/>
                </a:lnTo>
                <a:lnTo>
                  <a:pt x="9438" y="8612"/>
                </a:lnTo>
                <a:lnTo>
                  <a:pt x="9438" y="8612"/>
                </a:lnTo>
                <a:lnTo>
                  <a:pt x="9438" y="8612"/>
                </a:lnTo>
                <a:lnTo>
                  <a:pt x="9438" y="7464"/>
                </a:lnTo>
                <a:lnTo>
                  <a:pt x="7415" y="7464"/>
                </a:lnTo>
                <a:lnTo>
                  <a:pt x="7415" y="7464"/>
                </a:lnTo>
                <a:lnTo>
                  <a:pt x="7415" y="7464"/>
                </a:lnTo>
                <a:lnTo>
                  <a:pt x="7415" y="7464"/>
                </a:lnTo>
                <a:lnTo>
                  <a:pt x="7415" y="6315"/>
                </a:lnTo>
                <a:lnTo>
                  <a:pt x="7415" y="6315"/>
                </a:lnTo>
                <a:lnTo>
                  <a:pt x="7415" y="6315"/>
                </a:lnTo>
                <a:lnTo>
                  <a:pt x="7415" y="6315"/>
                </a:lnTo>
                <a:lnTo>
                  <a:pt x="7415" y="5167"/>
                </a:lnTo>
                <a:lnTo>
                  <a:pt x="7415" y="5167"/>
                </a:lnTo>
                <a:lnTo>
                  <a:pt x="7415" y="5167"/>
                </a:lnTo>
                <a:lnTo>
                  <a:pt x="7415" y="5167"/>
                </a:lnTo>
                <a:lnTo>
                  <a:pt x="6067" y="5167"/>
                </a:lnTo>
                <a:lnTo>
                  <a:pt x="6067" y="4019"/>
                </a:lnTo>
                <a:lnTo>
                  <a:pt x="6067" y="4019"/>
                </a:lnTo>
                <a:lnTo>
                  <a:pt x="6067" y="4019"/>
                </a:lnTo>
                <a:lnTo>
                  <a:pt x="6067" y="4019"/>
                </a:lnTo>
                <a:lnTo>
                  <a:pt x="6067" y="4019"/>
                </a:lnTo>
                <a:lnTo>
                  <a:pt x="6067" y="2296"/>
                </a:lnTo>
                <a:lnTo>
                  <a:pt x="6067" y="2296"/>
                </a:lnTo>
                <a:lnTo>
                  <a:pt x="6067" y="2296"/>
                </a:lnTo>
                <a:lnTo>
                  <a:pt x="6067" y="2296"/>
                </a:lnTo>
                <a:lnTo>
                  <a:pt x="6067" y="2296"/>
                </a:lnTo>
                <a:lnTo>
                  <a:pt x="7415" y="2296"/>
                </a:lnTo>
                <a:lnTo>
                  <a:pt x="7415" y="2296"/>
                </a:lnTo>
                <a:lnTo>
                  <a:pt x="7415" y="2296"/>
                </a:lnTo>
                <a:lnTo>
                  <a:pt x="7415" y="2296"/>
                </a:lnTo>
                <a:lnTo>
                  <a:pt x="7415" y="2296"/>
                </a:lnTo>
                <a:lnTo>
                  <a:pt x="7415" y="2296"/>
                </a:lnTo>
                <a:lnTo>
                  <a:pt x="9438" y="2296"/>
                </a:lnTo>
                <a:lnTo>
                  <a:pt x="9438" y="2296"/>
                </a:lnTo>
                <a:lnTo>
                  <a:pt x="9438" y="2296"/>
                </a:lnTo>
                <a:lnTo>
                  <a:pt x="9438" y="1148"/>
                </a:lnTo>
                <a:lnTo>
                  <a:pt x="9438" y="1148"/>
                </a:lnTo>
                <a:lnTo>
                  <a:pt x="10786" y="1148"/>
                </a:lnTo>
                <a:lnTo>
                  <a:pt x="10786" y="1148"/>
                </a:lnTo>
                <a:lnTo>
                  <a:pt x="10786" y="1148"/>
                </a:lnTo>
                <a:lnTo>
                  <a:pt x="10786" y="1148"/>
                </a:lnTo>
                <a:lnTo>
                  <a:pt x="12134" y="1148"/>
                </a:lnTo>
                <a:lnTo>
                  <a:pt x="12134" y="1148"/>
                </a:lnTo>
                <a:lnTo>
                  <a:pt x="12134" y="1148"/>
                </a:lnTo>
                <a:lnTo>
                  <a:pt x="12134" y="1148"/>
                </a:lnTo>
                <a:lnTo>
                  <a:pt x="12134" y="1148"/>
                </a:lnTo>
                <a:lnTo>
                  <a:pt x="13483" y="1148"/>
                </a:lnTo>
                <a:lnTo>
                  <a:pt x="13483" y="0"/>
                </a:lnTo>
                <a:lnTo>
                  <a:pt x="13483" y="0"/>
                </a:lnTo>
                <a:lnTo>
                  <a:pt x="13483" y="0"/>
                </a:lnTo>
                <a:lnTo>
                  <a:pt x="13483" y="0"/>
                </a:lnTo>
                <a:lnTo>
                  <a:pt x="14831" y="0"/>
                </a:lnTo>
                <a:lnTo>
                  <a:pt x="14831" y="0"/>
                </a:lnTo>
                <a:lnTo>
                  <a:pt x="14831" y="0"/>
                </a:lnTo>
                <a:lnTo>
                  <a:pt x="16853" y="0"/>
                </a:lnTo>
                <a:lnTo>
                  <a:pt x="16853" y="0"/>
                </a:lnTo>
                <a:lnTo>
                  <a:pt x="16853" y="1148"/>
                </a:lnTo>
                <a:lnTo>
                  <a:pt x="16853" y="1148"/>
                </a:lnTo>
                <a:lnTo>
                  <a:pt x="16853" y="0"/>
                </a:lnTo>
                <a:lnTo>
                  <a:pt x="16853" y="0"/>
                </a:lnTo>
                <a:lnTo>
                  <a:pt x="18202" y="0"/>
                </a:lnTo>
                <a:lnTo>
                  <a:pt x="18202" y="0"/>
                </a:lnTo>
                <a:lnTo>
                  <a:pt x="18202" y="0"/>
                </a:lnTo>
                <a:lnTo>
                  <a:pt x="18202" y="0"/>
                </a:lnTo>
                <a:lnTo>
                  <a:pt x="19550" y="0"/>
                </a:lnTo>
                <a:lnTo>
                  <a:pt x="19550" y="0"/>
                </a:lnTo>
                <a:lnTo>
                  <a:pt x="19550" y="0"/>
                </a:lnTo>
                <a:lnTo>
                  <a:pt x="20898" y="0"/>
                </a:lnTo>
                <a:lnTo>
                  <a:pt x="20898" y="0"/>
                </a:lnTo>
                <a:lnTo>
                  <a:pt x="20898" y="0"/>
                </a:lnTo>
                <a:lnTo>
                  <a:pt x="20898" y="0"/>
                </a:lnTo>
                <a:lnTo>
                  <a:pt x="22247" y="0"/>
                </a:lnTo>
                <a:lnTo>
                  <a:pt x="22247" y="0"/>
                </a:lnTo>
                <a:lnTo>
                  <a:pt x="22247" y="0"/>
                </a:lnTo>
                <a:lnTo>
                  <a:pt x="22247"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7" name="Shape 267"/>
          <p:cNvSpPr/>
          <p:nvPr/>
        </p:nvSpPr>
        <p:spPr>
          <a:xfrm>
            <a:off x="1501378" y="2419351"/>
            <a:ext cx="654844" cy="460375"/>
          </a:xfrm>
          <a:custGeom>
            <a:avLst/>
            <a:gdLst/>
            <a:ahLst/>
            <a:cxnLst/>
            <a:rect l="0" t="0" r="0" b="0"/>
            <a:pathLst>
              <a:path w="120000" h="120000" extrusionOk="0">
                <a:moveTo>
                  <a:pt x="108436" y="99310"/>
                </a:moveTo>
                <a:lnTo>
                  <a:pt x="108436" y="99310"/>
                </a:lnTo>
                <a:lnTo>
                  <a:pt x="108000" y="99310"/>
                </a:lnTo>
                <a:lnTo>
                  <a:pt x="108000" y="99310"/>
                </a:lnTo>
                <a:lnTo>
                  <a:pt x="108000" y="99310"/>
                </a:lnTo>
                <a:lnTo>
                  <a:pt x="108000" y="99310"/>
                </a:lnTo>
                <a:lnTo>
                  <a:pt x="108000" y="99310"/>
                </a:lnTo>
                <a:lnTo>
                  <a:pt x="107563" y="99310"/>
                </a:lnTo>
                <a:lnTo>
                  <a:pt x="107563" y="99310"/>
                </a:lnTo>
                <a:lnTo>
                  <a:pt x="107563" y="99310"/>
                </a:lnTo>
                <a:lnTo>
                  <a:pt x="107563" y="99310"/>
                </a:lnTo>
                <a:lnTo>
                  <a:pt x="107563" y="99310"/>
                </a:lnTo>
                <a:lnTo>
                  <a:pt x="106909" y="99310"/>
                </a:lnTo>
                <a:lnTo>
                  <a:pt x="106909" y="100137"/>
                </a:lnTo>
                <a:lnTo>
                  <a:pt x="106909" y="100137"/>
                </a:lnTo>
                <a:lnTo>
                  <a:pt x="106909" y="100137"/>
                </a:lnTo>
                <a:lnTo>
                  <a:pt x="106909" y="100137"/>
                </a:lnTo>
                <a:lnTo>
                  <a:pt x="106909" y="100137"/>
                </a:lnTo>
                <a:lnTo>
                  <a:pt x="106909" y="100137"/>
                </a:lnTo>
                <a:lnTo>
                  <a:pt x="106472" y="100137"/>
                </a:lnTo>
                <a:lnTo>
                  <a:pt x="106472" y="100137"/>
                </a:lnTo>
                <a:lnTo>
                  <a:pt x="106472" y="100965"/>
                </a:lnTo>
                <a:lnTo>
                  <a:pt x="106472" y="100965"/>
                </a:lnTo>
                <a:lnTo>
                  <a:pt x="106036" y="100965"/>
                </a:lnTo>
                <a:lnTo>
                  <a:pt x="106036" y="100965"/>
                </a:lnTo>
                <a:lnTo>
                  <a:pt x="106036" y="100965"/>
                </a:lnTo>
                <a:lnTo>
                  <a:pt x="106036" y="100965"/>
                </a:lnTo>
                <a:lnTo>
                  <a:pt x="106036" y="100965"/>
                </a:lnTo>
                <a:lnTo>
                  <a:pt x="106036" y="100965"/>
                </a:lnTo>
                <a:lnTo>
                  <a:pt x="105600" y="100965"/>
                </a:lnTo>
                <a:lnTo>
                  <a:pt x="105600" y="100965"/>
                </a:lnTo>
                <a:lnTo>
                  <a:pt x="105600" y="100965"/>
                </a:lnTo>
                <a:lnTo>
                  <a:pt x="105600" y="100965"/>
                </a:lnTo>
                <a:lnTo>
                  <a:pt x="105600" y="100965"/>
                </a:lnTo>
                <a:lnTo>
                  <a:pt x="105600" y="100965"/>
                </a:lnTo>
                <a:lnTo>
                  <a:pt x="105600" y="100137"/>
                </a:lnTo>
                <a:lnTo>
                  <a:pt x="105600" y="100137"/>
                </a:lnTo>
                <a:lnTo>
                  <a:pt x="105600" y="100137"/>
                </a:lnTo>
                <a:lnTo>
                  <a:pt x="105600" y="99310"/>
                </a:lnTo>
                <a:lnTo>
                  <a:pt x="105600" y="99310"/>
                </a:lnTo>
                <a:lnTo>
                  <a:pt x="105600" y="99310"/>
                </a:lnTo>
                <a:lnTo>
                  <a:pt x="105600" y="99310"/>
                </a:lnTo>
                <a:lnTo>
                  <a:pt x="105600" y="99310"/>
                </a:lnTo>
                <a:lnTo>
                  <a:pt x="105600" y="98482"/>
                </a:lnTo>
                <a:lnTo>
                  <a:pt x="105600" y="98482"/>
                </a:lnTo>
                <a:lnTo>
                  <a:pt x="105600" y="98482"/>
                </a:lnTo>
                <a:lnTo>
                  <a:pt x="105600" y="98482"/>
                </a:lnTo>
                <a:lnTo>
                  <a:pt x="105600" y="98482"/>
                </a:lnTo>
                <a:lnTo>
                  <a:pt x="105600" y="98482"/>
                </a:lnTo>
                <a:lnTo>
                  <a:pt x="105600" y="97241"/>
                </a:lnTo>
                <a:lnTo>
                  <a:pt x="105600" y="97241"/>
                </a:lnTo>
                <a:lnTo>
                  <a:pt x="105600" y="97241"/>
                </a:lnTo>
                <a:lnTo>
                  <a:pt x="105600" y="97241"/>
                </a:lnTo>
                <a:lnTo>
                  <a:pt x="105600" y="96413"/>
                </a:lnTo>
                <a:lnTo>
                  <a:pt x="105163" y="96413"/>
                </a:lnTo>
                <a:lnTo>
                  <a:pt x="105163" y="96413"/>
                </a:lnTo>
                <a:lnTo>
                  <a:pt x="105163" y="96413"/>
                </a:lnTo>
                <a:lnTo>
                  <a:pt x="105163" y="96413"/>
                </a:lnTo>
                <a:lnTo>
                  <a:pt x="105163" y="95586"/>
                </a:lnTo>
                <a:lnTo>
                  <a:pt x="105163" y="95586"/>
                </a:lnTo>
                <a:lnTo>
                  <a:pt x="105163" y="95586"/>
                </a:lnTo>
                <a:lnTo>
                  <a:pt x="105163" y="95586"/>
                </a:lnTo>
                <a:lnTo>
                  <a:pt x="105163" y="95586"/>
                </a:lnTo>
                <a:lnTo>
                  <a:pt x="105163" y="94758"/>
                </a:lnTo>
                <a:lnTo>
                  <a:pt x="105163" y="94758"/>
                </a:lnTo>
                <a:lnTo>
                  <a:pt x="105163" y="94758"/>
                </a:lnTo>
                <a:lnTo>
                  <a:pt x="105163" y="94758"/>
                </a:lnTo>
                <a:lnTo>
                  <a:pt x="105163" y="93931"/>
                </a:lnTo>
                <a:lnTo>
                  <a:pt x="105163" y="93931"/>
                </a:lnTo>
                <a:lnTo>
                  <a:pt x="104509" y="93931"/>
                </a:lnTo>
                <a:lnTo>
                  <a:pt x="104509" y="93931"/>
                </a:lnTo>
                <a:lnTo>
                  <a:pt x="104509" y="93931"/>
                </a:lnTo>
                <a:lnTo>
                  <a:pt x="104509" y="93931"/>
                </a:lnTo>
                <a:lnTo>
                  <a:pt x="104509" y="92689"/>
                </a:lnTo>
                <a:lnTo>
                  <a:pt x="104509" y="92689"/>
                </a:lnTo>
                <a:lnTo>
                  <a:pt x="104509" y="92689"/>
                </a:lnTo>
                <a:lnTo>
                  <a:pt x="104509" y="92689"/>
                </a:lnTo>
                <a:lnTo>
                  <a:pt x="104509" y="92689"/>
                </a:lnTo>
                <a:lnTo>
                  <a:pt x="104509" y="91862"/>
                </a:lnTo>
                <a:lnTo>
                  <a:pt x="104509" y="91862"/>
                </a:lnTo>
                <a:lnTo>
                  <a:pt x="104509" y="91862"/>
                </a:lnTo>
                <a:lnTo>
                  <a:pt x="104509" y="91034"/>
                </a:lnTo>
                <a:lnTo>
                  <a:pt x="104509" y="91034"/>
                </a:lnTo>
                <a:lnTo>
                  <a:pt x="104509" y="91034"/>
                </a:lnTo>
                <a:lnTo>
                  <a:pt x="104509" y="91034"/>
                </a:lnTo>
                <a:lnTo>
                  <a:pt x="104072" y="91034"/>
                </a:lnTo>
                <a:lnTo>
                  <a:pt x="104072" y="91034"/>
                </a:lnTo>
                <a:lnTo>
                  <a:pt x="104072" y="91034"/>
                </a:lnTo>
                <a:lnTo>
                  <a:pt x="104072" y="91862"/>
                </a:lnTo>
                <a:lnTo>
                  <a:pt x="104072" y="91862"/>
                </a:lnTo>
                <a:lnTo>
                  <a:pt x="104072" y="91862"/>
                </a:lnTo>
                <a:lnTo>
                  <a:pt x="104072" y="91862"/>
                </a:lnTo>
                <a:lnTo>
                  <a:pt x="104072" y="92689"/>
                </a:lnTo>
                <a:lnTo>
                  <a:pt x="104072" y="92689"/>
                </a:lnTo>
                <a:lnTo>
                  <a:pt x="104072" y="92689"/>
                </a:lnTo>
                <a:lnTo>
                  <a:pt x="104072" y="92689"/>
                </a:lnTo>
                <a:lnTo>
                  <a:pt x="104072" y="92689"/>
                </a:lnTo>
                <a:lnTo>
                  <a:pt x="103636" y="92689"/>
                </a:lnTo>
                <a:lnTo>
                  <a:pt x="103636" y="92689"/>
                </a:lnTo>
                <a:lnTo>
                  <a:pt x="103636" y="92689"/>
                </a:lnTo>
                <a:lnTo>
                  <a:pt x="103636" y="92689"/>
                </a:lnTo>
                <a:lnTo>
                  <a:pt x="103636" y="92689"/>
                </a:lnTo>
                <a:lnTo>
                  <a:pt x="103200" y="92689"/>
                </a:lnTo>
                <a:lnTo>
                  <a:pt x="103200" y="92689"/>
                </a:lnTo>
                <a:lnTo>
                  <a:pt x="103200" y="92689"/>
                </a:lnTo>
                <a:lnTo>
                  <a:pt x="103200" y="92689"/>
                </a:lnTo>
                <a:lnTo>
                  <a:pt x="103200" y="91862"/>
                </a:lnTo>
                <a:lnTo>
                  <a:pt x="103200" y="91862"/>
                </a:lnTo>
                <a:lnTo>
                  <a:pt x="102763" y="91862"/>
                </a:lnTo>
                <a:lnTo>
                  <a:pt x="102763" y="91862"/>
                </a:lnTo>
                <a:lnTo>
                  <a:pt x="102763" y="91862"/>
                </a:lnTo>
                <a:lnTo>
                  <a:pt x="102763" y="91862"/>
                </a:lnTo>
                <a:lnTo>
                  <a:pt x="102763" y="91862"/>
                </a:lnTo>
                <a:lnTo>
                  <a:pt x="102327" y="91862"/>
                </a:lnTo>
                <a:lnTo>
                  <a:pt x="102327" y="91862"/>
                </a:lnTo>
                <a:lnTo>
                  <a:pt x="102327" y="91862"/>
                </a:lnTo>
                <a:lnTo>
                  <a:pt x="102327" y="91862"/>
                </a:lnTo>
                <a:lnTo>
                  <a:pt x="102327" y="92689"/>
                </a:lnTo>
                <a:lnTo>
                  <a:pt x="102327" y="92689"/>
                </a:lnTo>
                <a:lnTo>
                  <a:pt x="102327" y="92689"/>
                </a:lnTo>
                <a:lnTo>
                  <a:pt x="102327" y="92689"/>
                </a:lnTo>
                <a:lnTo>
                  <a:pt x="102327" y="92689"/>
                </a:lnTo>
                <a:lnTo>
                  <a:pt x="102763" y="92689"/>
                </a:lnTo>
                <a:lnTo>
                  <a:pt x="102763" y="92689"/>
                </a:lnTo>
                <a:lnTo>
                  <a:pt x="102763" y="92689"/>
                </a:lnTo>
                <a:lnTo>
                  <a:pt x="102763" y="92689"/>
                </a:lnTo>
                <a:lnTo>
                  <a:pt x="103200" y="92689"/>
                </a:lnTo>
                <a:lnTo>
                  <a:pt x="103200" y="92689"/>
                </a:lnTo>
                <a:lnTo>
                  <a:pt x="103200" y="92689"/>
                </a:lnTo>
                <a:lnTo>
                  <a:pt x="103200" y="93931"/>
                </a:lnTo>
                <a:lnTo>
                  <a:pt x="103200" y="93931"/>
                </a:lnTo>
                <a:lnTo>
                  <a:pt x="103636" y="93931"/>
                </a:lnTo>
                <a:lnTo>
                  <a:pt x="103636" y="93931"/>
                </a:lnTo>
                <a:lnTo>
                  <a:pt x="103636" y="93931"/>
                </a:lnTo>
                <a:lnTo>
                  <a:pt x="103636" y="93931"/>
                </a:lnTo>
                <a:lnTo>
                  <a:pt x="103636" y="93931"/>
                </a:lnTo>
                <a:lnTo>
                  <a:pt x="104072" y="93931"/>
                </a:lnTo>
                <a:lnTo>
                  <a:pt x="104072" y="93931"/>
                </a:lnTo>
                <a:lnTo>
                  <a:pt x="104072" y="93931"/>
                </a:lnTo>
                <a:lnTo>
                  <a:pt x="104509" y="93931"/>
                </a:lnTo>
                <a:lnTo>
                  <a:pt x="104509" y="93931"/>
                </a:lnTo>
                <a:lnTo>
                  <a:pt x="104509" y="93931"/>
                </a:lnTo>
                <a:lnTo>
                  <a:pt x="104509" y="93931"/>
                </a:lnTo>
                <a:lnTo>
                  <a:pt x="104509" y="93931"/>
                </a:lnTo>
                <a:lnTo>
                  <a:pt x="104509" y="94758"/>
                </a:lnTo>
                <a:lnTo>
                  <a:pt x="104509" y="94758"/>
                </a:lnTo>
                <a:lnTo>
                  <a:pt x="104509" y="94758"/>
                </a:lnTo>
                <a:lnTo>
                  <a:pt x="104509" y="94758"/>
                </a:lnTo>
                <a:lnTo>
                  <a:pt x="104509" y="95586"/>
                </a:lnTo>
                <a:lnTo>
                  <a:pt x="104509" y="95586"/>
                </a:lnTo>
                <a:lnTo>
                  <a:pt x="104509" y="95586"/>
                </a:lnTo>
                <a:lnTo>
                  <a:pt x="104509" y="95586"/>
                </a:lnTo>
                <a:lnTo>
                  <a:pt x="104509" y="96413"/>
                </a:lnTo>
                <a:lnTo>
                  <a:pt x="104509" y="96413"/>
                </a:lnTo>
                <a:lnTo>
                  <a:pt x="104509" y="96413"/>
                </a:lnTo>
                <a:lnTo>
                  <a:pt x="104509" y="96413"/>
                </a:lnTo>
                <a:lnTo>
                  <a:pt x="104509" y="97241"/>
                </a:lnTo>
                <a:lnTo>
                  <a:pt x="104509" y="97241"/>
                </a:lnTo>
                <a:lnTo>
                  <a:pt x="105163" y="97241"/>
                </a:lnTo>
                <a:lnTo>
                  <a:pt x="105163" y="97241"/>
                </a:lnTo>
                <a:lnTo>
                  <a:pt x="105163" y="98482"/>
                </a:lnTo>
                <a:lnTo>
                  <a:pt x="104509" y="98482"/>
                </a:lnTo>
                <a:lnTo>
                  <a:pt x="104509" y="98482"/>
                </a:lnTo>
                <a:lnTo>
                  <a:pt x="105163" y="98482"/>
                </a:lnTo>
                <a:lnTo>
                  <a:pt x="105163" y="98482"/>
                </a:lnTo>
                <a:lnTo>
                  <a:pt x="105163" y="99310"/>
                </a:lnTo>
                <a:lnTo>
                  <a:pt x="105163" y="99310"/>
                </a:lnTo>
                <a:lnTo>
                  <a:pt x="105163" y="99310"/>
                </a:lnTo>
                <a:lnTo>
                  <a:pt x="104509" y="99310"/>
                </a:lnTo>
                <a:lnTo>
                  <a:pt x="104509" y="100137"/>
                </a:lnTo>
                <a:lnTo>
                  <a:pt x="105163" y="100137"/>
                </a:lnTo>
                <a:lnTo>
                  <a:pt x="105163" y="100137"/>
                </a:lnTo>
                <a:lnTo>
                  <a:pt x="105163" y="100137"/>
                </a:lnTo>
                <a:lnTo>
                  <a:pt x="105163" y="100137"/>
                </a:lnTo>
                <a:lnTo>
                  <a:pt x="105163" y="100965"/>
                </a:lnTo>
                <a:lnTo>
                  <a:pt x="105163" y="100965"/>
                </a:lnTo>
                <a:lnTo>
                  <a:pt x="105163" y="100965"/>
                </a:lnTo>
                <a:lnTo>
                  <a:pt x="105163" y="100965"/>
                </a:lnTo>
                <a:lnTo>
                  <a:pt x="105163" y="101793"/>
                </a:lnTo>
                <a:lnTo>
                  <a:pt x="105600" y="101793"/>
                </a:lnTo>
                <a:lnTo>
                  <a:pt x="105600" y="101793"/>
                </a:lnTo>
                <a:lnTo>
                  <a:pt x="105600" y="101793"/>
                </a:lnTo>
                <a:lnTo>
                  <a:pt x="105600" y="103034"/>
                </a:lnTo>
                <a:lnTo>
                  <a:pt x="105600" y="103034"/>
                </a:lnTo>
                <a:lnTo>
                  <a:pt x="105600" y="103034"/>
                </a:lnTo>
                <a:lnTo>
                  <a:pt x="105600" y="103034"/>
                </a:lnTo>
                <a:lnTo>
                  <a:pt x="105600" y="103034"/>
                </a:lnTo>
                <a:lnTo>
                  <a:pt x="105600" y="103034"/>
                </a:lnTo>
                <a:lnTo>
                  <a:pt x="105600" y="103862"/>
                </a:lnTo>
                <a:lnTo>
                  <a:pt x="105600" y="103862"/>
                </a:lnTo>
                <a:lnTo>
                  <a:pt x="105600" y="103862"/>
                </a:lnTo>
                <a:lnTo>
                  <a:pt x="105600" y="104689"/>
                </a:lnTo>
                <a:lnTo>
                  <a:pt x="105600" y="104689"/>
                </a:lnTo>
                <a:lnTo>
                  <a:pt x="105600" y="104689"/>
                </a:lnTo>
                <a:lnTo>
                  <a:pt x="105600" y="104689"/>
                </a:lnTo>
                <a:lnTo>
                  <a:pt x="105600" y="105517"/>
                </a:lnTo>
                <a:lnTo>
                  <a:pt x="105600" y="105517"/>
                </a:lnTo>
                <a:lnTo>
                  <a:pt x="105600" y="105517"/>
                </a:lnTo>
                <a:lnTo>
                  <a:pt x="105600" y="105517"/>
                </a:lnTo>
                <a:lnTo>
                  <a:pt x="105600" y="105517"/>
                </a:lnTo>
                <a:lnTo>
                  <a:pt x="105600" y="105517"/>
                </a:lnTo>
                <a:lnTo>
                  <a:pt x="105600" y="106344"/>
                </a:lnTo>
                <a:lnTo>
                  <a:pt x="105600" y="106344"/>
                </a:lnTo>
                <a:lnTo>
                  <a:pt x="105600" y="106344"/>
                </a:lnTo>
                <a:lnTo>
                  <a:pt x="105600" y="106344"/>
                </a:lnTo>
                <a:lnTo>
                  <a:pt x="105600" y="107586"/>
                </a:lnTo>
                <a:lnTo>
                  <a:pt x="105600" y="107586"/>
                </a:lnTo>
                <a:lnTo>
                  <a:pt x="105600" y="107586"/>
                </a:lnTo>
                <a:lnTo>
                  <a:pt x="105163" y="107586"/>
                </a:lnTo>
                <a:lnTo>
                  <a:pt x="105163" y="107586"/>
                </a:lnTo>
                <a:lnTo>
                  <a:pt x="105163" y="106344"/>
                </a:lnTo>
                <a:lnTo>
                  <a:pt x="105163" y="106344"/>
                </a:lnTo>
                <a:lnTo>
                  <a:pt x="105163" y="106344"/>
                </a:lnTo>
                <a:lnTo>
                  <a:pt x="104509" y="106344"/>
                </a:lnTo>
                <a:lnTo>
                  <a:pt x="104509" y="106344"/>
                </a:lnTo>
                <a:lnTo>
                  <a:pt x="104509" y="106344"/>
                </a:lnTo>
                <a:lnTo>
                  <a:pt x="104509" y="106344"/>
                </a:lnTo>
                <a:lnTo>
                  <a:pt x="104509" y="106344"/>
                </a:lnTo>
                <a:lnTo>
                  <a:pt x="104509" y="105517"/>
                </a:lnTo>
                <a:lnTo>
                  <a:pt x="104509" y="105517"/>
                </a:lnTo>
                <a:lnTo>
                  <a:pt x="104509" y="105517"/>
                </a:lnTo>
                <a:lnTo>
                  <a:pt x="104509" y="105517"/>
                </a:lnTo>
                <a:lnTo>
                  <a:pt x="104072" y="105517"/>
                </a:lnTo>
                <a:lnTo>
                  <a:pt x="104072" y="104689"/>
                </a:lnTo>
                <a:lnTo>
                  <a:pt x="104072" y="104689"/>
                </a:lnTo>
                <a:lnTo>
                  <a:pt x="104072" y="104689"/>
                </a:lnTo>
                <a:lnTo>
                  <a:pt x="104072" y="104689"/>
                </a:lnTo>
                <a:lnTo>
                  <a:pt x="104072" y="104689"/>
                </a:lnTo>
                <a:lnTo>
                  <a:pt x="104072" y="103862"/>
                </a:lnTo>
                <a:lnTo>
                  <a:pt x="103636" y="103862"/>
                </a:lnTo>
                <a:lnTo>
                  <a:pt x="103636" y="103862"/>
                </a:lnTo>
                <a:lnTo>
                  <a:pt x="103636" y="103862"/>
                </a:lnTo>
                <a:lnTo>
                  <a:pt x="103636" y="103862"/>
                </a:lnTo>
                <a:lnTo>
                  <a:pt x="103636" y="103862"/>
                </a:lnTo>
                <a:lnTo>
                  <a:pt x="103636" y="103862"/>
                </a:lnTo>
                <a:lnTo>
                  <a:pt x="103200" y="103862"/>
                </a:lnTo>
                <a:lnTo>
                  <a:pt x="103200" y="103034"/>
                </a:lnTo>
                <a:lnTo>
                  <a:pt x="103200" y="103034"/>
                </a:lnTo>
                <a:lnTo>
                  <a:pt x="103200" y="103034"/>
                </a:lnTo>
                <a:lnTo>
                  <a:pt x="103200" y="103034"/>
                </a:lnTo>
                <a:lnTo>
                  <a:pt x="103200" y="103034"/>
                </a:lnTo>
                <a:lnTo>
                  <a:pt x="103200" y="103034"/>
                </a:lnTo>
                <a:lnTo>
                  <a:pt x="102763" y="103034"/>
                </a:lnTo>
                <a:lnTo>
                  <a:pt x="102763" y="103034"/>
                </a:lnTo>
                <a:lnTo>
                  <a:pt x="102763" y="103034"/>
                </a:lnTo>
                <a:lnTo>
                  <a:pt x="102763" y="103034"/>
                </a:lnTo>
                <a:lnTo>
                  <a:pt x="102327" y="103034"/>
                </a:lnTo>
                <a:lnTo>
                  <a:pt x="102327" y="101793"/>
                </a:lnTo>
                <a:lnTo>
                  <a:pt x="102763" y="101793"/>
                </a:lnTo>
                <a:lnTo>
                  <a:pt x="102763" y="101793"/>
                </a:lnTo>
                <a:lnTo>
                  <a:pt x="102763" y="101793"/>
                </a:lnTo>
                <a:lnTo>
                  <a:pt x="102763" y="101793"/>
                </a:lnTo>
                <a:lnTo>
                  <a:pt x="103200" y="101793"/>
                </a:lnTo>
                <a:lnTo>
                  <a:pt x="103200" y="101793"/>
                </a:lnTo>
                <a:lnTo>
                  <a:pt x="103200" y="101793"/>
                </a:lnTo>
                <a:lnTo>
                  <a:pt x="103200" y="100965"/>
                </a:lnTo>
                <a:lnTo>
                  <a:pt x="103200" y="100965"/>
                </a:lnTo>
                <a:lnTo>
                  <a:pt x="103200" y="100965"/>
                </a:lnTo>
                <a:lnTo>
                  <a:pt x="103200" y="100965"/>
                </a:lnTo>
                <a:lnTo>
                  <a:pt x="102763" y="100965"/>
                </a:lnTo>
                <a:lnTo>
                  <a:pt x="102763" y="100965"/>
                </a:lnTo>
                <a:lnTo>
                  <a:pt x="102763" y="100137"/>
                </a:lnTo>
                <a:lnTo>
                  <a:pt x="102763" y="100137"/>
                </a:lnTo>
                <a:lnTo>
                  <a:pt x="102763" y="100965"/>
                </a:lnTo>
                <a:lnTo>
                  <a:pt x="102763" y="100965"/>
                </a:lnTo>
                <a:lnTo>
                  <a:pt x="102327" y="100965"/>
                </a:lnTo>
                <a:lnTo>
                  <a:pt x="102327" y="100965"/>
                </a:lnTo>
                <a:lnTo>
                  <a:pt x="102327" y="100965"/>
                </a:lnTo>
                <a:lnTo>
                  <a:pt x="102327" y="100965"/>
                </a:lnTo>
                <a:lnTo>
                  <a:pt x="102327" y="100965"/>
                </a:lnTo>
                <a:lnTo>
                  <a:pt x="101672" y="100965"/>
                </a:lnTo>
                <a:lnTo>
                  <a:pt x="101672" y="101793"/>
                </a:lnTo>
                <a:lnTo>
                  <a:pt x="101672" y="101793"/>
                </a:lnTo>
                <a:lnTo>
                  <a:pt x="101672" y="101793"/>
                </a:lnTo>
                <a:lnTo>
                  <a:pt x="101672" y="101793"/>
                </a:lnTo>
                <a:lnTo>
                  <a:pt x="101672" y="100965"/>
                </a:lnTo>
                <a:lnTo>
                  <a:pt x="101672" y="100965"/>
                </a:lnTo>
                <a:lnTo>
                  <a:pt x="101672" y="100965"/>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99310"/>
                </a:lnTo>
                <a:lnTo>
                  <a:pt x="101236" y="99310"/>
                </a:lnTo>
                <a:lnTo>
                  <a:pt x="101236" y="99310"/>
                </a:lnTo>
                <a:lnTo>
                  <a:pt x="101672" y="99310"/>
                </a:lnTo>
                <a:lnTo>
                  <a:pt x="101672" y="99310"/>
                </a:lnTo>
                <a:lnTo>
                  <a:pt x="101672" y="98482"/>
                </a:lnTo>
                <a:lnTo>
                  <a:pt x="101236" y="98482"/>
                </a:lnTo>
                <a:lnTo>
                  <a:pt x="101236" y="98482"/>
                </a:lnTo>
                <a:lnTo>
                  <a:pt x="101236" y="98482"/>
                </a:lnTo>
                <a:lnTo>
                  <a:pt x="101236" y="98482"/>
                </a:lnTo>
                <a:lnTo>
                  <a:pt x="101236" y="98482"/>
                </a:lnTo>
                <a:lnTo>
                  <a:pt x="101236" y="97241"/>
                </a:lnTo>
                <a:lnTo>
                  <a:pt x="100800" y="97241"/>
                </a:lnTo>
                <a:lnTo>
                  <a:pt x="100800" y="97241"/>
                </a:lnTo>
                <a:lnTo>
                  <a:pt x="100800" y="97241"/>
                </a:lnTo>
                <a:lnTo>
                  <a:pt x="100800" y="97241"/>
                </a:lnTo>
                <a:lnTo>
                  <a:pt x="100800" y="97241"/>
                </a:lnTo>
                <a:lnTo>
                  <a:pt x="100800" y="96413"/>
                </a:lnTo>
                <a:lnTo>
                  <a:pt x="100800" y="96413"/>
                </a:lnTo>
                <a:lnTo>
                  <a:pt x="100363" y="96413"/>
                </a:lnTo>
                <a:lnTo>
                  <a:pt x="100363" y="96413"/>
                </a:lnTo>
                <a:lnTo>
                  <a:pt x="100363" y="96413"/>
                </a:lnTo>
                <a:lnTo>
                  <a:pt x="100363" y="96413"/>
                </a:lnTo>
                <a:lnTo>
                  <a:pt x="100363" y="96413"/>
                </a:lnTo>
                <a:lnTo>
                  <a:pt x="100363" y="96413"/>
                </a:lnTo>
                <a:lnTo>
                  <a:pt x="100363" y="95586"/>
                </a:lnTo>
                <a:lnTo>
                  <a:pt x="100363" y="95586"/>
                </a:lnTo>
                <a:lnTo>
                  <a:pt x="99927" y="95586"/>
                </a:lnTo>
                <a:lnTo>
                  <a:pt x="99927" y="95586"/>
                </a:lnTo>
                <a:lnTo>
                  <a:pt x="99927" y="95586"/>
                </a:lnTo>
                <a:lnTo>
                  <a:pt x="99927" y="95586"/>
                </a:lnTo>
                <a:lnTo>
                  <a:pt x="99272" y="95586"/>
                </a:lnTo>
                <a:lnTo>
                  <a:pt x="99272" y="94758"/>
                </a:lnTo>
                <a:lnTo>
                  <a:pt x="99272" y="94758"/>
                </a:lnTo>
                <a:lnTo>
                  <a:pt x="99272" y="94758"/>
                </a:lnTo>
                <a:lnTo>
                  <a:pt x="99272" y="94758"/>
                </a:lnTo>
                <a:lnTo>
                  <a:pt x="99272" y="94758"/>
                </a:lnTo>
                <a:lnTo>
                  <a:pt x="99272" y="93931"/>
                </a:lnTo>
                <a:lnTo>
                  <a:pt x="99272" y="93931"/>
                </a:lnTo>
                <a:lnTo>
                  <a:pt x="99272" y="93931"/>
                </a:lnTo>
                <a:lnTo>
                  <a:pt x="99272" y="93931"/>
                </a:lnTo>
                <a:lnTo>
                  <a:pt x="99272" y="93931"/>
                </a:lnTo>
                <a:lnTo>
                  <a:pt x="99272" y="93931"/>
                </a:lnTo>
                <a:lnTo>
                  <a:pt x="99927" y="93931"/>
                </a:lnTo>
                <a:lnTo>
                  <a:pt x="99927" y="93931"/>
                </a:lnTo>
                <a:lnTo>
                  <a:pt x="99927" y="92689"/>
                </a:lnTo>
                <a:lnTo>
                  <a:pt x="99927" y="92689"/>
                </a:lnTo>
                <a:lnTo>
                  <a:pt x="99927" y="92689"/>
                </a:lnTo>
                <a:lnTo>
                  <a:pt x="99927" y="92689"/>
                </a:lnTo>
                <a:lnTo>
                  <a:pt x="99927" y="92689"/>
                </a:lnTo>
                <a:lnTo>
                  <a:pt x="99927" y="91862"/>
                </a:lnTo>
                <a:lnTo>
                  <a:pt x="99927" y="91862"/>
                </a:lnTo>
                <a:lnTo>
                  <a:pt x="99927" y="92689"/>
                </a:lnTo>
                <a:lnTo>
                  <a:pt x="99272" y="92689"/>
                </a:lnTo>
                <a:lnTo>
                  <a:pt x="99272" y="91862"/>
                </a:lnTo>
                <a:lnTo>
                  <a:pt x="99272" y="91862"/>
                </a:lnTo>
                <a:lnTo>
                  <a:pt x="99272" y="92689"/>
                </a:lnTo>
                <a:lnTo>
                  <a:pt x="99272" y="92689"/>
                </a:lnTo>
                <a:lnTo>
                  <a:pt x="99272" y="92689"/>
                </a:lnTo>
                <a:lnTo>
                  <a:pt x="99272" y="92689"/>
                </a:lnTo>
                <a:lnTo>
                  <a:pt x="99272" y="92689"/>
                </a:lnTo>
                <a:lnTo>
                  <a:pt x="98836" y="92689"/>
                </a:lnTo>
                <a:lnTo>
                  <a:pt x="98836" y="92689"/>
                </a:lnTo>
                <a:lnTo>
                  <a:pt x="98836" y="92689"/>
                </a:lnTo>
                <a:lnTo>
                  <a:pt x="98836" y="92689"/>
                </a:lnTo>
                <a:lnTo>
                  <a:pt x="98836" y="92689"/>
                </a:lnTo>
                <a:lnTo>
                  <a:pt x="98836" y="92689"/>
                </a:lnTo>
                <a:lnTo>
                  <a:pt x="98836" y="91862"/>
                </a:lnTo>
                <a:lnTo>
                  <a:pt x="98400" y="91862"/>
                </a:lnTo>
                <a:lnTo>
                  <a:pt x="98400" y="91862"/>
                </a:lnTo>
                <a:lnTo>
                  <a:pt x="98400" y="91862"/>
                </a:lnTo>
                <a:lnTo>
                  <a:pt x="98400" y="91862"/>
                </a:lnTo>
                <a:lnTo>
                  <a:pt x="98400" y="91862"/>
                </a:lnTo>
                <a:lnTo>
                  <a:pt x="97963" y="91862"/>
                </a:lnTo>
                <a:lnTo>
                  <a:pt x="97963" y="91862"/>
                </a:lnTo>
                <a:lnTo>
                  <a:pt x="97963" y="91862"/>
                </a:lnTo>
                <a:lnTo>
                  <a:pt x="97963" y="91862"/>
                </a:lnTo>
                <a:lnTo>
                  <a:pt x="97527" y="91862"/>
                </a:lnTo>
                <a:lnTo>
                  <a:pt x="97527" y="91862"/>
                </a:lnTo>
                <a:lnTo>
                  <a:pt x="97527" y="91034"/>
                </a:lnTo>
                <a:lnTo>
                  <a:pt x="97527" y="91034"/>
                </a:lnTo>
                <a:lnTo>
                  <a:pt x="97527" y="91034"/>
                </a:lnTo>
                <a:lnTo>
                  <a:pt x="97527" y="91034"/>
                </a:lnTo>
                <a:lnTo>
                  <a:pt x="96872" y="91034"/>
                </a:lnTo>
                <a:lnTo>
                  <a:pt x="96872" y="91034"/>
                </a:lnTo>
                <a:lnTo>
                  <a:pt x="96872" y="91034"/>
                </a:lnTo>
                <a:lnTo>
                  <a:pt x="96872" y="91034"/>
                </a:lnTo>
                <a:lnTo>
                  <a:pt x="96436" y="91034"/>
                </a:lnTo>
                <a:lnTo>
                  <a:pt x="96436" y="91034"/>
                </a:lnTo>
                <a:lnTo>
                  <a:pt x="96436" y="90206"/>
                </a:lnTo>
                <a:lnTo>
                  <a:pt x="96436" y="90206"/>
                </a:lnTo>
                <a:lnTo>
                  <a:pt x="96436" y="90206"/>
                </a:lnTo>
                <a:lnTo>
                  <a:pt x="96000" y="90206"/>
                </a:lnTo>
                <a:lnTo>
                  <a:pt x="96000" y="90206"/>
                </a:lnTo>
                <a:lnTo>
                  <a:pt x="96000" y="90206"/>
                </a:lnTo>
                <a:lnTo>
                  <a:pt x="96000" y="90206"/>
                </a:lnTo>
                <a:lnTo>
                  <a:pt x="96000" y="90206"/>
                </a:lnTo>
                <a:lnTo>
                  <a:pt x="96000" y="90206"/>
                </a:lnTo>
                <a:lnTo>
                  <a:pt x="96000" y="89379"/>
                </a:lnTo>
                <a:lnTo>
                  <a:pt x="95563" y="89379"/>
                </a:lnTo>
                <a:lnTo>
                  <a:pt x="95563" y="89379"/>
                </a:lnTo>
                <a:lnTo>
                  <a:pt x="95563" y="89379"/>
                </a:lnTo>
                <a:lnTo>
                  <a:pt x="95563" y="89379"/>
                </a:lnTo>
                <a:lnTo>
                  <a:pt x="95127" y="89379"/>
                </a:lnTo>
                <a:lnTo>
                  <a:pt x="95127" y="89379"/>
                </a:lnTo>
                <a:lnTo>
                  <a:pt x="95127" y="89379"/>
                </a:lnTo>
                <a:lnTo>
                  <a:pt x="95127" y="89379"/>
                </a:lnTo>
                <a:lnTo>
                  <a:pt x="95127" y="88137"/>
                </a:lnTo>
                <a:lnTo>
                  <a:pt x="95127" y="88137"/>
                </a:lnTo>
                <a:lnTo>
                  <a:pt x="95127" y="88137"/>
                </a:lnTo>
                <a:lnTo>
                  <a:pt x="95127" y="88137"/>
                </a:lnTo>
                <a:lnTo>
                  <a:pt x="95127" y="87310"/>
                </a:lnTo>
                <a:lnTo>
                  <a:pt x="94472" y="87310"/>
                </a:lnTo>
                <a:lnTo>
                  <a:pt x="94472" y="87310"/>
                </a:lnTo>
                <a:lnTo>
                  <a:pt x="94472" y="87310"/>
                </a:lnTo>
                <a:lnTo>
                  <a:pt x="94472" y="87310"/>
                </a:lnTo>
                <a:lnTo>
                  <a:pt x="94472" y="87310"/>
                </a:lnTo>
                <a:lnTo>
                  <a:pt x="94472" y="87310"/>
                </a:lnTo>
                <a:lnTo>
                  <a:pt x="94036" y="87310"/>
                </a:lnTo>
                <a:lnTo>
                  <a:pt x="94036" y="87310"/>
                </a:lnTo>
                <a:lnTo>
                  <a:pt x="94036" y="86482"/>
                </a:lnTo>
                <a:lnTo>
                  <a:pt x="94036" y="86482"/>
                </a:lnTo>
                <a:lnTo>
                  <a:pt x="93600" y="86482"/>
                </a:lnTo>
                <a:lnTo>
                  <a:pt x="93600" y="86482"/>
                </a:lnTo>
                <a:lnTo>
                  <a:pt x="93600" y="86482"/>
                </a:lnTo>
                <a:lnTo>
                  <a:pt x="93600" y="86482"/>
                </a:lnTo>
                <a:lnTo>
                  <a:pt x="93600" y="86482"/>
                </a:lnTo>
                <a:lnTo>
                  <a:pt x="93163" y="86482"/>
                </a:lnTo>
                <a:lnTo>
                  <a:pt x="93163" y="86482"/>
                </a:lnTo>
                <a:lnTo>
                  <a:pt x="93163" y="86482"/>
                </a:lnTo>
                <a:lnTo>
                  <a:pt x="93163" y="86482"/>
                </a:lnTo>
                <a:lnTo>
                  <a:pt x="93163" y="86482"/>
                </a:lnTo>
                <a:lnTo>
                  <a:pt x="92727" y="86482"/>
                </a:lnTo>
                <a:lnTo>
                  <a:pt x="92727" y="86482"/>
                </a:lnTo>
                <a:lnTo>
                  <a:pt x="92727" y="86482"/>
                </a:lnTo>
                <a:lnTo>
                  <a:pt x="92727" y="85655"/>
                </a:lnTo>
                <a:lnTo>
                  <a:pt x="92072" y="85655"/>
                </a:lnTo>
                <a:lnTo>
                  <a:pt x="92072" y="85655"/>
                </a:lnTo>
                <a:lnTo>
                  <a:pt x="92072" y="85655"/>
                </a:lnTo>
                <a:lnTo>
                  <a:pt x="92072" y="85655"/>
                </a:lnTo>
                <a:lnTo>
                  <a:pt x="92072" y="85655"/>
                </a:lnTo>
                <a:lnTo>
                  <a:pt x="91636" y="85655"/>
                </a:lnTo>
                <a:lnTo>
                  <a:pt x="91636" y="85655"/>
                </a:lnTo>
                <a:lnTo>
                  <a:pt x="91636" y="85655"/>
                </a:lnTo>
                <a:lnTo>
                  <a:pt x="91636" y="85655"/>
                </a:lnTo>
                <a:lnTo>
                  <a:pt x="91636" y="85655"/>
                </a:lnTo>
                <a:lnTo>
                  <a:pt x="91636" y="84827"/>
                </a:lnTo>
                <a:lnTo>
                  <a:pt x="91200" y="84827"/>
                </a:lnTo>
                <a:lnTo>
                  <a:pt x="91200" y="84827"/>
                </a:lnTo>
                <a:lnTo>
                  <a:pt x="91200" y="84827"/>
                </a:lnTo>
                <a:lnTo>
                  <a:pt x="90763" y="84827"/>
                </a:lnTo>
                <a:lnTo>
                  <a:pt x="90763" y="84827"/>
                </a:lnTo>
                <a:lnTo>
                  <a:pt x="90763" y="84827"/>
                </a:lnTo>
                <a:lnTo>
                  <a:pt x="90763" y="84827"/>
                </a:lnTo>
                <a:lnTo>
                  <a:pt x="90763" y="84827"/>
                </a:lnTo>
                <a:lnTo>
                  <a:pt x="90327" y="84827"/>
                </a:lnTo>
                <a:lnTo>
                  <a:pt x="90327" y="84827"/>
                </a:lnTo>
                <a:lnTo>
                  <a:pt x="90327" y="84827"/>
                </a:lnTo>
                <a:lnTo>
                  <a:pt x="90327" y="84827"/>
                </a:lnTo>
                <a:lnTo>
                  <a:pt x="90327" y="84827"/>
                </a:lnTo>
                <a:lnTo>
                  <a:pt x="90327" y="83586"/>
                </a:lnTo>
                <a:lnTo>
                  <a:pt x="89672" y="83586"/>
                </a:lnTo>
                <a:lnTo>
                  <a:pt x="89672" y="83586"/>
                </a:lnTo>
                <a:lnTo>
                  <a:pt x="89672" y="83586"/>
                </a:lnTo>
                <a:lnTo>
                  <a:pt x="89672" y="83586"/>
                </a:lnTo>
                <a:lnTo>
                  <a:pt x="89236" y="83586"/>
                </a:lnTo>
                <a:lnTo>
                  <a:pt x="89236" y="83586"/>
                </a:lnTo>
                <a:lnTo>
                  <a:pt x="89236" y="83586"/>
                </a:lnTo>
                <a:lnTo>
                  <a:pt x="89236" y="83586"/>
                </a:lnTo>
                <a:lnTo>
                  <a:pt x="89236" y="83586"/>
                </a:lnTo>
                <a:lnTo>
                  <a:pt x="88800" y="83586"/>
                </a:lnTo>
                <a:lnTo>
                  <a:pt x="88800" y="83586"/>
                </a:lnTo>
                <a:lnTo>
                  <a:pt x="88800" y="82758"/>
                </a:lnTo>
                <a:lnTo>
                  <a:pt x="89236" y="82758"/>
                </a:lnTo>
                <a:lnTo>
                  <a:pt x="89236" y="82758"/>
                </a:lnTo>
                <a:lnTo>
                  <a:pt x="89236" y="82758"/>
                </a:lnTo>
                <a:lnTo>
                  <a:pt x="89236" y="82758"/>
                </a:lnTo>
                <a:lnTo>
                  <a:pt x="89236" y="82758"/>
                </a:lnTo>
                <a:lnTo>
                  <a:pt x="89236" y="82758"/>
                </a:lnTo>
                <a:lnTo>
                  <a:pt x="89236" y="82758"/>
                </a:lnTo>
                <a:lnTo>
                  <a:pt x="89672" y="82758"/>
                </a:lnTo>
                <a:lnTo>
                  <a:pt x="89672" y="82758"/>
                </a:lnTo>
                <a:lnTo>
                  <a:pt x="89672" y="82758"/>
                </a:lnTo>
                <a:lnTo>
                  <a:pt x="89672" y="82758"/>
                </a:lnTo>
                <a:lnTo>
                  <a:pt x="89672" y="82758"/>
                </a:lnTo>
                <a:lnTo>
                  <a:pt x="89672" y="82758"/>
                </a:lnTo>
                <a:lnTo>
                  <a:pt x="89672" y="81931"/>
                </a:lnTo>
                <a:lnTo>
                  <a:pt x="89672" y="81931"/>
                </a:lnTo>
                <a:lnTo>
                  <a:pt x="89672" y="81931"/>
                </a:lnTo>
                <a:lnTo>
                  <a:pt x="89672" y="81931"/>
                </a:lnTo>
                <a:lnTo>
                  <a:pt x="89672" y="81103"/>
                </a:lnTo>
                <a:lnTo>
                  <a:pt x="89672" y="81103"/>
                </a:lnTo>
                <a:lnTo>
                  <a:pt x="89672" y="81103"/>
                </a:lnTo>
                <a:lnTo>
                  <a:pt x="89672" y="81103"/>
                </a:lnTo>
                <a:lnTo>
                  <a:pt x="89236" y="81103"/>
                </a:lnTo>
                <a:lnTo>
                  <a:pt x="89236" y="81103"/>
                </a:lnTo>
                <a:lnTo>
                  <a:pt x="89236" y="81103"/>
                </a:lnTo>
                <a:lnTo>
                  <a:pt x="89236" y="81103"/>
                </a:lnTo>
                <a:lnTo>
                  <a:pt x="89236" y="81931"/>
                </a:lnTo>
                <a:lnTo>
                  <a:pt x="89236" y="81931"/>
                </a:lnTo>
                <a:lnTo>
                  <a:pt x="89236" y="81931"/>
                </a:lnTo>
                <a:lnTo>
                  <a:pt x="88800" y="81931"/>
                </a:lnTo>
                <a:lnTo>
                  <a:pt x="88800" y="81931"/>
                </a:lnTo>
                <a:lnTo>
                  <a:pt x="88800" y="81931"/>
                </a:lnTo>
                <a:lnTo>
                  <a:pt x="88800" y="81931"/>
                </a:lnTo>
                <a:lnTo>
                  <a:pt x="88800" y="81931"/>
                </a:lnTo>
                <a:lnTo>
                  <a:pt x="88363" y="81931"/>
                </a:lnTo>
                <a:lnTo>
                  <a:pt x="88363" y="81931"/>
                </a:lnTo>
                <a:lnTo>
                  <a:pt x="88363" y="81931"/>
                </a:lnTo>
                <a:lnTo>
                  <a:pt x="88363" y="81931"/>
                </a:lnTo>
                <a:lnTo>
                  <a:pt x="87927" y="81931"/>
                </a:lnTo>
                <a:lnTo>
                  <a:pt x="87927" y="81931"/>
                </a:lnTo>
                <a:lnTo>
                  <a:pt x="87927" y="82758"/>
                </a:lnTo>
                <a:lnTo>
                  <a:pt x="87927" y="82758"/>
                </a:lnTo>
                <a:lnTo>
                  <a:pt x="87927" y="82758"/>
                </a:lnTo>
                <a:lnTo>
                  <a:pt x="87272" y="82758"/>
                </a:lnTo>
                <a:lnTo>
                  <a:pt x="87272" y="82758"/>
                </a:lnTo>
                <a:lnTo>
                  <a:pt x="87272" y="82758"/>
                </a:lnTo>
                <a:lnTo>
                  <a:pt x="86836" y="82758"/>
                </a:lnTo>
                <a:lnTo>
                  <a:pt x="86836" y="82758"/>
                </a:lnTo>
                <a:lnTo>
                  <a:pt x="86836" y="82758"/>
                </a:lnTo>
                <a:lnTo>
                  <a:pt x="86836" y="82758"/>
                </a:lnTo>
                <a:lnTo>
                  <a:pt x="86400" y="82758"/>
                </a:lnTo>
                <a:lnTo>
                  <a:pt x="86400" y="81931"/>
                </a:lnTo>
                <a:lnTo>
                  <a:pt x="86400" y="81931"/>
                </a:lnTo>
                <a:lnTo>
                  <a:pt x="86400" y="81931"/>
                </a:lnTo>
                <a:lnTo>
                  <a:pt x="86400" y="81931"/>
                </a:lnTo>
                <a:lnTo>
                  <a:pt x="85963" y="81931"/>
                </a:lnTo>
                <a:lnTo>
                  <a:pt x="85963" y="81931"/>
                </a:lnTo>
                <a:lnTo>
                  <a:pt x="85963" y="81931"/>
                </a:lnTo>
                <a:lnTo>
                  <a:pt x="85527" y="81931"/>
                </a:lnTo>
                <a:lnTo>
                  <a:pt x="85527" y="81931"/>
                </a:lnTo>
                <a:lnTo>
                  <a:pt x="85527" y="81931"/>
                </a:lnTo>
                <a:lnTo>
                  <a:pt x="85527" y="81931"/>
                </a:lnTo>
                <a:lnTo>
                  <a:pt x="85527" y="81931"/>
                </a:lnTo>
                <a:lnTo>
                  <a:pt x="84872" y="81931"/>
                </a:lnTo>
                <a:lnTo>
                  <a:pt x="84872" y="81931"/>
                </a:lnTo>
                <a:lnTo>
                  <a:pt x="84872" y="81931"/>
                </a:lnTo>
                <a:lnTo>
                  <a:pt x="84872" y="81931"/>
                </a:lnTo>
                <a:lnTo>
                  <a:pt x="84872" y="81931"/>
                </a:lnTo>
                <a:lnTo>
                  <a:pt x="84436" y="81931"/>
                </a:lnTo>
                <a:lnTo>
                  <a:pt x="84436" y="81931"/>
                </a:lnTo>
                <a:lnTo>
                  <a:pt x="84436" y="81103"/>
                </a:lnTo>
                <a:lnTo>
                  <a:pt x="84436" y="81103"/>
                </a:lnTo>
                <a:lnTo>
                  <a:pt x="84000" y="81103"/>
                </a:lnTo>
                <a:lnTo>
                  <a:pt x="84000" y="81103"/>
                </a:lnTo>
                <a:lnTo>
                  <a:pt x="84000" y="81103"/>
                </a:lnTo>
                <a:lnTo>
                  <a:pt x="84000" y="81103"/>
                </a:lnTo>
                <a:lnTo>
                  <a:pt x="84000" y="81103"/>
                </a:lnTo>
                <a:lnTo>
                  <a:pt x="84000" y="81103"/>
                </a:lnTo>
                <a:lnTo>
                  <a:pt x="84000" y="80275"/>
                </a:lnTo>
                <a:lnTo>
                  <a:pt x="83563" y="80275"/>
                </a:lnTo>
                <a:lnTo>
                  <a:pt x="83563" y="80275"/>
                </a:lnTo>
                <a:lnTo>
                  <a:pt x="83563" y="80275"/>
                </a:lnTo>
                <a:lnTo>
                  <a:pt x="83563" y="81103"/>
                </a:lnTo>
                <a:lnTo>
                  <a:pt x="83563" y="81103"/>
                </a:lnTo>
                <a:lnTo>
                  <a:pt x="83127" y="81103"/>
                </a:lnTo>
                <a:lnTo>
                  <a:pt x="83127" y="81103"/>
                </a:lnTo>
                <a:lnTo>
                  <a:pt x="83127" y="81103"/>
                </a:lnTo>
                <a:lnTo>
                  <a:pt x="83127" y="80275"/>
                </a:lnTo>
                <a:lnTo>
                  <a:pt x="82472" y="80275"/>
                </a:lnTo>
                <a:lnTo>
                  <a:pt x="82472" y="80275"/>
                </a:lnTo>
                <a:lnTo>
                  <a:pt x="82472" y="80275"/>
                </a:lnTo>
                <a:lnTo>
                  <a:pt x="82472" y="80275"/>
                </a:lnTo>
                <a:lnTo>
                  <a:pt x="82472" y="80275"/>
                </a:lnTo>
                <a:lnTo>
                  <a:pt x="82036" y="80275"/>
                </a:lnTo>
                <a:lnTo>
                  <a:pt x="82036" y="80275"/>
                </a:lnTo>
                <a:lnTo>
                  <a:pt x="82036" y="80275"/>
                </a:lnTo>
                <a:lnTo>
                  <a:pt x="82036" y="80275"/>
                </a:lnTo>
                <a:lnTo>
                  <a:pt x="81600" y="80275"/>
                </a:lnTo>
                <a:lnTo>
                  <a:pt x="81600" y="80275"/>
                </a:lnTo>
                <a:lnTo>
                  <a:pt x="81600" y="80275"/>
                </a:lnTo>
                <a:lnTo>
                  <a:pt x="81600" y="80275"/>
                </a:lnTo>
                <a:lnTo>
                  <a:pt x="81163" y="80275"/>
                </a:lnTo>
                <a:lnTo>
                  <a:pt x="81163" y="80275"/>
                </a:lnTo>
                <a:lnTo>
                  <a:pt x="81163" y="80275"/>
                </a:lnTo>
                <a:lnTo>
                  <a:pt x="81163" y="80275"/>
                </a:lnTo>
                <a:lnTo>
                  <a:pt x="80727" y="80275"/>
                </a:lnTo>
                <a:lnTo>
                  <a:pt x="80727" y="80275"/>
                </a:lnTo>
                <a:lnTo>
                  <a:pt x="80727" y="80275"/>
                </a:lnTo>
                <a:lnTo>
                  <a:pt x="80727" y="79034"/>
                </a:lnTo>
                <a:lnTo>
                  <a:pt x="80727" y="79034"/>
                </a:lnTo>
                <a:lnTo>
                  <a:pt x="80072" y="79034"/>
                </a:lnTo>
                <a:lnTo>
                  <a:pt x="80072" y="79034"/>
                </a:lnTo>
                <a:lnTo>
                  <a:pt x="80072" y="79034"/>
                </a:lnTo>
                <a:lnTo>
                  <a:pt x="79636" y="79034"/>
                </a:lnTo>
                <a:lnTo>
                  <a:pt x="79636" y="79034"/>
                </a:lnTo>
                <a:lnTo>
                  <a:pt x="79636" y="79034"/>
                </a:lnTo>
                <a:lnTo>
                  <a:pt x="79636" y="79034"/>
                </a:lnTo>
                <a:lnTo>
                  <a:pt x="79200" y="79034"/>
                </a:lnTo>
                <a:lnTo>
                  <a:pt x="79200" y="79034"/>
                </a:lnTo>
                <a:lnTo>
                  <a:pt x="79200" y="80275"/>
                </a:lnTo>
                <a:lnTo>
                  <a:pt x="79200" y="80275"/>
                </a:lnTo>
                <a:lnTo>
                  <a:pt x="79200" y="80275"/>
                </a:lnTo>
                <a:lnTo>
                  <a:pt x="78763" y="80275"/>
                </a:lnTo>
                <a:lnTo>
                  <a:pt x="78763" y="80275"/>
                </a:lnTo>
                <a:lnTo>
                  <a:pt x="78763" y="80275"/>
                </a:lnTo>
                <a:lnTo>
                  <a:pt x="78327" y="80275"/>
                </a:lnTo>
                <a:lnTo>
                  <a:pt x="78327" y="80275"/>
                </a:lnTo>
                <a:lnTo>
                  <a:pt x="78327" y="80275"/>
                </a:lnTo>
                <a:lnTo>
                  <a:pt x="78327" y="80275"/>
                </a:lnTo>
                <a:lnTo>
                  <a:pt x="77672" y="80275"/>
                </a:lnTo>
                <a:lnTo>
                  <a:pt x="77672" y="80275"/>
                </a:lnTo>
                <a:lnTo>
                  <a:pt x="77672" y="80275"/>
                </a:lnTo>
                <a:lnTo>
                  <a:pt x="77672" y="80275"/>
                </a:lnTo>
                <a:lnTo>
                  <a:pt x="77672" y="80275"/>
                </a:lnTo>
                <a:lnTo>
                  <a:pt x="77236" y="80275"/>
                </a:lnTo>
                <a:lnTo>
                  <a:pt x="77236" y="80275"/>
                </a:lnTo>
                <a:lnTo>
                  <a:pt x="77236" y="80275"/>
                </a:lnTo>
                <a:lnTo>
                  <a:pt x="76800" y="80275"/>
                </a:lnTo>
                <a:lnTo>
                  <a:pt x="76800" y="80275"/>
                </a:lnTo>
                <a:lnTo>
                  <a:pt x="76800" y="80275"/>
                </a:lnTo>
                <a:lnTo>
                  <a:pt x="76800" y="80275"/>
                </a:lnTo>
                <a:lnTo>
                  <a:pt x="76363" y="80275"/>
                </a:lnTo>
                <a:lnTo>
                  <a:pt x="76363" y="80275"/>
                </a:lnTo>
                <a:lnTo>
                  <a:pt x="76363" y="80275"/>
                </a:lnTo>
                <a:lnTo>
                  <a:pt x="76363" y="80275"/>
                </a:lnTo>
                <a:lnTo>
                  <a:pt x="76363" y="80275"/>
                </a:lnTo>
                <a:lnTo>
                  <a:pt x="76363" y="80275"/>
                </a:lnTo>
                <a:lnTo>
                  <a:pt x="75927" y="80275"/>
                </a:lnTo>
                <a:lnTo>
                  <a:pt x="75927" y="80275"/>
                </a:lnTo>
                <a:lnTo>
                  <a:pt x="75927" y="80275"/>
                </a:lnTo>
                <a:lnTo>
                  <a:pt x="75272" y="80275"/>
                </a:lnTo>
                <a:lnTo>
                  <a:pt x="75272" y="80275"/>
                </a:lnTo>
                <a:lnTo>
                  <a:pt x="75272" y="80275"/>
                </a:lnTo>
                <a:lnTo>
                  <a:pt x="75272" y="80275"/>
                </a:lnTo>
                <a:lnTo>
                  <a:pt x="75272" y="80275"/>
                </a:lnTo>
                <a:lnTo>
                  <a:pt x="74836" y="80275"/>
                </a:lnTo>
                <a:lnTo>
                  <a:pt x="74836" y="81103"/>
                </a:lnTo>
                <a:lnTo>
                  <a:pt x="74836" y="81103"/>
                </a:lnTo>
                <a:lnTo>
                  <a:pt x="74836" y="81103"/>
                </a:lnTo>
                <a:lnTo>
                  <a:pt x="74836" y="81103"/>
                </a:lnTo>
                <a:lnTo>
                  <a:pt x="74836" y="81103"/>
                </a:lnTo>
                <a:lnTo>
                  <a:pt x="74400" y="81103"/>
                </a:lnTo>
                <a:lnTo>
                  <a:pt x="74400" y="81103"/>
                </a:lnTo>
                <a:lnTo>
                  <a:pt x="74400" y="81103"/>
                </a:lnTo>
                <a:lnTo>
                  <a:pt x="74400" y="81103"/>
                </a:lnTo>
                <a:lnTo>
                  <a:pt x="74400" y="81931"/>
                </a:lnTo>
                <a:lnTo>
                  <a:pt x="73963" y="81931"/>
                </a:lnTo>
                <a:lnTo>
                  <a:pt x="73963" y="81931"/>
                </a:lnTo>
                <a:lnTo>
                  <a:pt x="73963" y="81103"/>
                </a:lnTo>
                <a:lnTo>
                  <a:pt x="73963" y="81103"/>
                </a:lnTo>
                <a:lnTo>
                  <a:pt x="73963" y="81103"/>
                </a:lnTo>
                <a:lnTo>
                  <a:pt x="74400" y="81103"/>
                </a:lnTo>
                <a:lnTo>
                  <a:pt x="74400" y="81103"/>
                </a:lnTo>
                <a:lnTo>
                  <a:pt x="74400" y="81103"/>
                </a:lnTo>
                <a:lnTo>
                  <a:pt x="74400" y="81103"/>
                </a:lnTo>
                <a:lnTo>
                  <a:pt x="74400" y="80275"/>
                </a:lnTo>
                <a:lnTo>
                  <a:pt x="74836" y="80275"/>
                </a:lnTo>
                <a:lnTo>
                  <a:pt x="74836" y="80275"/>
                </a:lnTo>
                <a:lnTo>
                  <a:pt x="74836" y="80275"/>
                </a:lnTo>
                <a:lnTo>
                  <a:pt x="74836" y="79034"/>
                </a:lnTo>
                <a:lnTo>
                  <a:pt x="74836" y="79034"/>
                </a:lnTo>
                <a:lnTo>
                  <a:pt x="74836" y="79034"/>
                </a:lnTo>
                <a:lnTo>
                  <a:pt x="74836" y="79034"/>
                </a:lnTo>
                <a:lnTo>
                  <a:pt x="74400" y="79034"/>
                </a:lnTo>
                <a:lnTo>
                  <a:pt x="74400" y="79034"/>
                </a:lnTo>
                <a:lnTo>
                  <a:pt x="74400" y="79034"/>
                </a:lnTo>
                <a:lnTo>
                  <a:pt x="74400" y="79034"/>
                </a:lnTo>
                <a:lnTo>
                  <a:pt x="73963" y="79034"/>
                </a:lnTo>
                <a:lnTo>
                  <a:pt x="73963" y="79034"/>
                </a:lnTo>
                <a:lnTo>
                  <a:pt x="73963" y="79034"/>
                </a:lnTo>
                <a:lnTo>
                  <a:pt x="73963" y="79034"/>
                </a:lnTo>
                <a:lnTo>
                  <a:pt x="73963" y="78206"/>
                </a:lnTo>
                <a:lnTo>
                  <a:pt x="73527" y="78206"/>
                </a:lnTo>
                <a:lnTo>
                  <a:pt x="73527" y="78206"/>
                </a:lnTo>
                <a:lnTo>
                  <a:pt x="73527" y="78206"/>
                </a:lnTo>
                <a:lnTo>
                  <a:pt x="73527" y="78206"/>
                </a:lnTo>
                <a:lnTo>
                  <a:pt x="72872" y="78206"/>
                </a:lnTo>
                <a:lnTo>
                  <a:pt x="72872" y="78206"/>
                </a:lnTo>
                <a:lnTo>
                  <a:pt x="72872" y="78206"/>
                </a:lnTo>
                <a:lnTo>
                  <a:pt x="72436" y="78206"/>
                </a:lnTo>
                <a:lnTo>
                  <a:pt x="72436" y="78206"/>
                </a:lnTo>
                <a:lnTo>
                  <a:pt x="72436" y="78206"/>
                </a:lnTo>
                <a:lnTo>
                  <a:pt x="72436" y="78206"/>
                </a:lnTo>
                <a:lnTo>
                  <a:pt x="72872" y="78206"/>
                </a:lnTo>
                <a:lnTo>
                  <a:pt x="72872" y="78206"/>
                </a:lnTo>
                <a:lnTo>
                  <a:pt x="72872" y="78206"/>
                </a:lnTo>
                <a:lnTo>
                  <a:pt x="72872" y="77379"/>
                </a:lnTo>
                <a:lnTo>
                  <a:pt x="72872" y="77379"/>
                </a:lnTo>
                <a:lnTo>
                  <a:pt x="72872" y="77379"/>
                </a:lnTo>
                <a:lnTo>
                  <a:pt x="72872" y="77379"/>
                </a:lnTo>
                <a:lnTo>
                  <a:pt x="72436" y="77379"/>
                </a:lnTo>
                <a:lnTo>
                  <a:pt x="72436" y="77379"/>
                </a:lnTo>
                <a:lnTo>
                  <a:pt x="72436" y="77379"/>
                </a:lnTo>
                <a:lnTo>
                  <a:pt x="72436" y="77379"/>
                </a:lnTo>
                <a:lnTo>
                  <a:pt x="72436" y="77379"/>
                </a:lnTo>
                <a:lnTo>
                  <a:pt x="72436" y="78206"/>
                </a:lnTo>
                <a:lnTo>
                  <a:pt x="72436" y="78206"/>
                </a:lnTo>
                <a:lnTo>
                  <a:pt x="72436" y="78206"/>
                </a:lnTo>
                <a:lnTo>
                  <a:pt x="72436" y="78206"/>
                </a:lnTo>
                <a:lnTo>
                  <a:pt x="72436" y="78206"/>
                </a:lnTo>
                <a:lnTo>
                  <a:pt x="72436" y="78206"/>
                </a:lnTo>
                <a:lnTo>
                  <a:pt x="72436" y="78206"/>
                </a:lnTo>
                <a:lnTo>
                  <a:pt x="72436" y="78206"/>
                </a:lnTo>
                <a:lnTo>
                  <a:pt x="72000" y="78206"/>
                </a:lnTo>
                <a:lnTo>
                  <a:pt x="72000" y="78206"/>
                </a:lnTo>
                <a:lnTo>
                  <a:pt x="72000" y="78206"/>
                </a:lnTo>
                <a:lnTo>
                  <a:pt x="72000" y="78206"/>
                </a:lnTo>
                <a:lnTo>
                  <a:pt x="72000" y="78206"/>
                </a:lnTo>
                <a:lnTo>
                  <a:pt x="71563" y="78206"/>
                </a:lnTo>
                <a:lnTo>
                  <a:pt x="71563" y="78206"/>
                </a:lnTo>
                <a:lnTo>
                  <a:pt x="71563" y="78206"/>
                </a:lnTo>
                <a:lnTo>
                  <a:pt x="71563" y="78206"/>
                </a:lnTo>
                <a:lnTo>
                  <a:pt x="71127" y="78206"/>
                </a:lnTo>
                <a:lnTo>
                  <a:pt x="71127" y="78206"/>
                </a:lnTo>
                <a:lnTo>
                  <a:pt x="71127" y="78206"/>
                </a:lnTo>
                <a:lnTo>
                  <a:pt x="71127" y="78206"/>
                </a:lnTo>
                <a:lnTo>
                  <a:pt x="71127" y="77379"/>
                </a:lnTo>
                <a:lnTo>
                  <a:pt x="71127" y="77379"/>
                </a:lnTo>
                <a:lnTo>
                  <a:pt x="70472" y="77379"/>
                </a:lnTo>
                <a:lnTo>
                  <a:pt x="70472" y="77379"/>
                </a:lnTo>
                <a:lnTo>
                  <a:pt x="70472" y="77379"/>
                </a:lnTo>
                <a:lnTo>
                  <a:pt x="70472" y="77379"/>
                </a:lnTo>
                <a:lnTo>
                  <a:pt x="70036" y="77379"/>
                </a:lnTo>
                <a:lnTo>
                  <a:pt x="70036" y="77379"/>
                </a:lnTo>
                <a:lnTo>
                  <a:pt x="70036" y="77379"/>
                </a:lnTo>
                <a:lnTo>
                  <a:pt x="70036" y="77379"/>
                </a:lnTo>
                <a:lnTo>
                  <a:pt x="70036" y="77379"/>
                </a:lnTo>
                <a:lnTo>
                  <a:pt x="69600" y="77379"/>
                </a:lnTo>
                <a:lnTo>
                  <a:pt x="69600" y="77379"/>
                </a:lnTo>
                <a:lnTo>
                  <a:pt x="69600" y="77379"/>
                </a:lnTo>
                <a:lnTo>
                  <a:pt x="69600" y="77379"/>
                </a:lnTo>
                <a:lnTo>
                  <a:pt x="69600" y="76551"/>
                </a:lnTo>
                <a:lnTo>
                  <a:pt x="69600" y="76551"/>
                </a:lnTo>
                <a:lnTo>
                  <a:pt x="69600" y="76551"/>
                </a:lnTo>
                <a:lnTo>
                  <a:pt x="69600" y="76551"/>
                </a:lnTo>
                <a:lnTo>
                  <a:pt x="69600" y="77379"/>
                </a:lnTo>
                <a:lnTo>
                  <a:pt x="69600" y="77379"/>
                </a:lnTo>
                <a:lnTo>
                  <a:pt x="69163" y="77379"/>
                </a:lnTo>
                <a:lnTo>
                  <a:pt x="69163" y="77379"/>
                </a:lnTo>
                <a:lnTo>
                  <a:pt x="69163" y="77379"/>
                </a:lnTo>
                <a:lnTo>
                  <a:pt x="69163" y="77379"/>
                </a:lnTo>
                <a:lnTo>
                  <a:pt x="68727" y="77379"/>
                </a:lnTo>
                <a:lnTo>
                  <a:pt x="68727" y="77379"/>
                </a:lnTo>
                <a:lnTo>
                  <a:pt x="68727" y="77379"/>
                </a:lnTo>
                <a:lnTo>
                  <a:pt x="68727" y="77379"/>
                </a:lnTo>
                <a:lnTo>
                  <a:pt x="68727" y="78206"/>
                </a:lnTo>
                <a:lnTo>
                  <a:pt x="68072" y="78206"/>
                </a:lnTo>
                <a:lnTo>
                  <a:pt x="68072" y="78206"/>
                </a:lnTo>
                <a:lnTo>
                  <a:pt x="68072" y="78206"/>
                </a:lnTo>
                <a:lnTo>
                  <a:pt x="68072" y="78206"/>
                </a:lnTo>
                <a:lnTo>
                  <a:pt x="68072" y="78206"/>
                </a:lnTo>
                <a:lnTo>
                  <a:pt x="67636" y="78206"/>
                </a:lnTo>
                <a:lnTo>
                  <a:pt x="67636" y="78206"/>
                </a:lnTo>
                <a:lnTo>
                  <a:pt x="67636" y="78206"/>
                </a:lnTo>
                <a:lnTo>
                  <a:pt x="67636" y="78206"/>
                </a:lnTo>
                <a:lnTo>
                  <a:pt x="67200" y="78206"/>
                </a:lnTo>
                <a:lnTo>
                  <a:pt x="67200" y="78206"/>
                </a:lnTo>
                <a:lnTo>
                  <a:pt x="67200" y="78206"/>
                </a:lnTo>
                <a:lnTo>
                  <a:pt x="67200" y="78206"/>
                </a:lnTo>
                <a:lnTo>
                  <a:pt x="67200" y="78206"/>
                </a:lnTo>
                <a:lnTo>
                  <a:pt x="67200" y="77379"/>
                </a:lnTo>
                <a:lnTo>
                  <a:pt x="67200" y="77379"/>
                </a:lnTo>
                <a:lnTo>
                  <a:pt x="67200" y="77379"/>
                </a:lnTo>
                <a:lnTo>
                  <a:pt x="67200" y="77379"/>
                </a:lnTo>
                <a:lnTo>
                  <a:pt x="67200" y="77379"/>
                </a:lnTo>
                <a:lnTo>
                  <a:pt x="67200" y="76551"/>
                </a:lnTo>
                <a:lnTo>
                  <a:pt x="67636" y="76551"/>
                </a:lnTo>
                <a:lnTo>
                  <a:pt x="67636" y="76551"/>
                </a:lnTo>
                <a:lnTo>
                  <a:pt x="67636" y="76551"/>
                </a:lnTo>
                <a:lnTo>
                  <a:pt x="67636" y="76551"/>
                </a:lnTo>
                <a:lnTo>
                  <a:pt x="68072" y="76551"/>
                </a:lnTo>
                <a:lnTo>
                  <a:pt x="68072" y="76551"/>
                </a:lnTo>
                <a:lnTo>
                  <a:pt x="68072" y="76551"/>
                </a:lnTo>
                <a:lnTo>
                  <a:pt x="68072" y="76551"/>
                </a:lnTo>
                <a:lnTo>
                  <a:pt x="68727" y="76551"/>
                </a:lnTo>
                <a:lnTo>
                  <a:pt x="68727" y="76551"/>
                </a:lnTo>
                <a:lnTo>
                  <a:pt x="68727" y="76551"/>
                </a:lnTo>
                <a:lnTo>
                  <a:pt x="68727" y="76551"/>
                </a:lnTo>
                <a:lnTo>
                  <a:pt x="68727" y="76551"/>
                </a:lnTo>
                <a:lnTo>
                  <a:pt x="69163" y="76551"/>
                </a:lnTo>
                <a:lnTo>
                  <a:pt x="69163" y="76551"/>
                </a:lnTo>
                <a:lnTo>
                  <a:pt x="69163" y="76551"/>
                </a:lnTo>
                <a:lnTo>
                  <a:pt x="69163" y="75724"/>
                </a:lnTo>
                <a:lnTo>
                  <a:pt x="69600" y="75724"/>
                </a:lnTo>
                <a:lnTo>
                  <a:pt x="69600" y="75724"/>
                </a:lnTo>
                <a:lnTo>
                  <a:pt x="69600" y="75724"/>
                </a:lnTo>
                <a:lnTo>
                  <a:pt x="69600" y="75724"/>
                </a:lnTo>
                <a:lnTo>
                  <a:pt x="69163" y="75724"/>
                </a:lnTo>
                <a:lnTo>
                  <a:pt x="69163" y="75724"/>
                </a:lnTo>
                <a:lnTo>
                  <a:pt x="69163" y="75724"/>
                </a:lnTo>
                <a:lnTo>
                  <a:pt x="68727" y="75724"/>
                </a:lnTo>
                <a:lnTo>
                  <a:pt x="68727" y="75724"/>
                </a:lnTo>
                <a:lnTo>
                  <a:pt x="68727" y="75724"/>
                </a:lnTo>
                <a:lnTo>
                  <a:pt x="68727" y="75724"/>
                </a:lnTo>
                <a:lnTo>
                  <a:pt x="68727" y="75724"/>
                </a:lnTo>
                <a:lnTo>
                  <a:pt x="68727" y="75724"/>
                </a:lnTo>
                <a:lnTo>
                  <a:pt x="68727" y="74482"/>
                </a:lnTo>
                <a:lnTo>
                  <a:pt x="68727" y="74482"/>
                </a:lnTo>
                <a:lnTo>
                  <a:pt x="68727" y="74482"/>
                </a:lnTo>
                <a:lnTo>
                  <a:pt x="68727" y="74482"/>
                </a:lnTo>
                <a:lnTo>
                  <a:pt x="68727" y="75724"/>
                </a:lnTo>
                <a:lnTo>
                  <a:pt x="68072" y="75724"/>
                </a:lnTo>
                <a:lnTo>
                  <a:pt x="68072" y="75724"/>
                </a:lnTo>
                <a:lnTo>
                  <a:pt x="68072" y="75724"/>
                </a:lnTo>
                <a:lnTo>
                  <a:pt x="68072" y="75724"/>
                </a:lnTo>
                <a:lnTo>
                  <a:pt x="67636" y="75724"/>
                </a:lnTo>
                <a:lnTo>
                  <a:pt x="67636" y="75724"/>
                </a:lnTo>
                <a:lnTo>
                  <a:pt x="67636" y="75724"/>
                </a:lnTo>
                <a:lnTo>
                  <a:pt x="67200" y="75724"/>
                </a:lnTo>
                <a:lnTo>
                  <a:pt x="67200" y="75724"/>
                </a:lnTo>
                <a:lnTo>
                  <a:pt x="67200" y="74482"/>
                </a:lnTo>
                <a:lnTo>
                  <a:pt x="67200" y="74482"/>
                </a:lnTo>
                <a:lnTo>
                  <a:pt x="67200" y="74482"/>
                </a:lnTo>
                <a:lnTo>
                  <a:pt x="67636" y="74482"/>
                </a:lnTo>
                <a:lnTo>
                  <a:pt x="67636" y="74482"/>
                </a:lnTo>
                <a:lnTo>
                  <a:pt x="67636" y="74482"/>
                </a:lnTo>
                <a:lnTo>
                  <a:pt x="67636" y="74482"/>
                </a:lnTo>
                <a:lnTo>
                  <a:pt x="67636" y="74482"/>
                </a:lnTo>
                <a:lnTo>
                  <a:pt x="67200" y="74482"/>
                </a:lnTo>
                <a:lnTo>
                  <a:pt x="67200" y="74482"/>
                </a:lnTo>
                <a:lnTo>
                  <a:pt x="67200" y="74482"/>
                </a:lnTo>
                <a:lnTo>
                  <a:pt x="67200" y="74482"/>
                </a:lnTo>
                <a:lnTo>
                  <a:pt x="67200" y="74482"/>
                </a:lnTo>
                <a:lnTo>
                  <a:pt x="67200" y="74482"/>
                </a:lnTo>
                <a:lnTo>
                  <a:pt x="66763" y="74482"/>
                </a:lnTo>
                <a:lnTo>
                  <a:pt x="66763" y="73655"/>
                </a:lnTo>
                <a:lnTo>
                  <a:pt x="67200" y="73655"/>
                </a:lnTo>
                <a:lnTo>
                  <a:pt x="67200" y="73655"/>
                </a:lnTo>
                <a:lnTo>
                  <a:pt x="67200" y="73655"/>
                </a:lnTo>
                <a:lnTo>
                  <a:pt x="67200" y="73655"/>
                </a:lnTo>
                <a:lnTo>
                  <a:pt x="67200" y="73655"/>
                </a:lnTo>
                <a:lnTo>
                  <a:pt x="67200" y="72827"/>
                </a:lnTo>
                <a:lnTo>
                  <a:pt x="67200" y="72827"/>
                </a:lnTo>
                <a:lnTo>
                  <a:pt x="67200" y="72827"/>
                </a:lnTo>
                <a:lnTo>
                  <a:pt x="67200" y="73655"/>
                </a:lnTo>
                <a:lnTo>
                  <a:pt x="66763" y="73655"/>
                </a:lnTo>
                <a:lnTo>
                  <a:pt x="66763" y="73655"/>
                </a:lnTo>
                <a:lnTo>
                  <a:pt x="66763" y="73655"/>
                </a:lnTo>
                <a:lnTo>
                  <a:pt x="66763" y="73655"/>
                </a:lnTo>
                <a:lnTo>
                  <a:pt x="66763" y="73655"/>
                </a:lnTo>
                <a:lnTo>
                  <a:pt x="66327" y="73655"/>
                </a:lnTo>
                <a:lnTo>
                  <a:pt x="66327" y="73655"/>
                </a:lnTo>
                <a:lnTo>
                  <a:pt x="66327" y="73655"/>
                </a:lnTo>
                <a:lnTo>
                  <a:pt x="66327" y="74482"/>
                </a:lnTo>
                <a:lnTo>
                  <a:pt x="66327" y="74482"/>
                </a:lnTo>
                <a:lnTo>
                  <a:pt x="65672" y="74482"/>
                </a:lnTo>
                <a:lnTo>
                  <a:pt x="65672" y="74482"/>
                </a:lnTo>
                <a:lnTo>
                  <a:pt x="65672" y="74482"/>
                </a:lnTo>
                <a:lnTo>
                  <a:pt x="65672" y="74482"/>
                </a:lnTo>
                <a:lnTo>
                  <a:pt x="65236" y="74482"/>
                </a:lnTo>
                <a:lnTo>
                  <a:pt x="65236" y="74482"/>
                </a:lnTo>
                <a:lnTo>
                  <a:pt x="65236" y="74482"/>
                </a:lnTo>
                <a:lnTo>
                  <a:pt x="65236" y="74482"/>
                </a:lnTo>
                <a:lnTo>
                  <a:pt x="64800" y="74482"/>
                </a:lnTo>
                <a:lnTo>
                  <a:pt x="64800" y="73655"/>
                </a:lnTo>
                <a:lnTo>
                  <a:pt x="64800" y="73655"/>
                </a:lnTo>
                <a:lnTo>
                  <a:pt x="64800" y="74482"/>
                </a:lnTo>
                <a:lnTo>
                  <a:pt x="64800" y="74482"/>
                </a:lnTo>
                <a:lnTo>
                  <a:pt x="64363" y="74482"/>
                </a:lnTo>
                <a:lnTo>
                  <a:pt x="64363" y="74482"/>
                </a:lnTo>
                <a:lnTo>
                  <a:pt x="64363" y="74482"/>
                </a:lnTo>
                <a:lnTo>
                  <a:pt x="64363" y="74482"/>
                </a:lnTo>
                <a:lnTo>
                  <a:pt x="64363" y="74482"/>
                </a:lnTo>
                <a:lnTo>
                  <a:pt x="64363" y="74482"/>
                </a:lnTo>
                <a:lnTo>
                  <a:pt x="64363" y="74482"/>
                </a:lnTo>
                <a:lnTo>
                  <a:pt x="63927" y="74482"/>
                </a:lnTo>
                <a:lnTo>
                  <a:pt x="63927" y="74482"/>
                </a:lnTo>
                <a:lnTo>
                  <a:pt x="63927" y="74482"/>
                </a:lnTo>
                <a:lnTo>
                  <a:pt x="63927" y="74482"/>
                </a:lnTo>
                <a:lnTo>
                  <a:pt x="63927" y="74482"/>
                </a:lnTo>
                <a:lnTo>
                  <a:pt x="63927" y="74482"/>
                </a:lnTo>
                <a:lnTo>
                  <a:pt x="63927" y="75724"/>
                </a:lnTo>
                <a:lnTo>
                  <a:pt x="63927" y="75724"/>
                </a:lnTo>
                <a:lnTo>
                  <a:pt x="63927" y="75724"/>
                </a:lnTo>
                <a:lnTo>
                  <a:pt x="63927" y="75724"/>
                </a:lnTo>
                <a:lnTo>
                  <a:pt x="63272" y="75724"/>
                </a:lnTo>
                <a:lnTo>
                  <a:pt x="63272" y="75724"/>
                </a:lnTo>
                <a:lnTo>
                  <a:pt x="63272" y="75724"/>
                </a:lnTo>
                <a:lnTo>
                  <a:pt x="63272" y="75724"/>
                </a:lnTo>
                <a:lnTo>
                  <a:pt x="63272" y="74482"/>
                </a:lnTo>
                <a:lnTo>
                  <a:pt x="63272" y="74482"/>
                </a:lnTo>
                <a:lnTo>
                  <a:pt x="62836" y="74482"/>
                </a:lnTo>
                <a:lnTo>
                  <a:pt x="62836" y="74482"/>
                </a:lnTo>
                <a:lnTo>
                  <a:pt x="62836" y="75724"/>
                </a:lnTo>
                <a:lnTo>
                  <a:pt x="62836" y="75724"/>
                </a:lnTo>
                <a:lnTo>
                  <a:pt x="62836" y="75724"/>
                </a:lnTo>
                <a:lnTo>
                  <a:pt x="63272" y="75724"/>
                </a:lnTo>
                <a:lnTo>
                  <a:pt x="63272" y="75724"/>
                </a:lnTo>
                <a:lnTo>
                  <a:pt x="63272" y="76551"/>
                </a:lnTo>
                <a:lnTo>
                  <a:pt x="63272" y="76551"/>
                </a:lnTo>
                <a:lnTo>
                  <a:pt x="63927" y="76551"/>
                </a:lnTo>
                <a:lnTo>
                  <a:pt x="63927" y="76551"/>
                </a:lnTo>
                <a:lnTo>
                  <a:pt x="63927" y="76551"/>
                </a:lnTo>
                <a:lnTo>
                  <a:pt x="63927" y="77379"/>
                </a:lnTo>
                <a:lnTo>
                  <a:pt x="63272" y="77379"/>
                </a:lnTo>
                <a:lnTo>
                  <a:pt x="63272" y="77379"/>
                </a:lnTo>
                <a:lnTo>
                  <a:pt x="63272" y="77379"/>
                </a:lnTo>
                <a:lnTo>
                  <a:pt x="63927" y="77379"/>
                </a:lnTo>
                <a:lnTo>
                  <a:pt x="63927" y="77379"/>
                </a:lnTo>
                <a:lnTo>
                  <a:pt x="63927" y="77379"/>
                </a:lnTo>
                <a:lnTo>
                  <a:pt x="63927" y="77379"/>
                </a:lnTo>
                <a:lnTo>
                  <a:pt x="63927" y="76551"/>
                </a:lnTo>
                <a:lnTo>
                  <a:pt x="63927" y="76551"/>
                </a:lnTo>
                <a:lnTo>
                  <a:pt x="63927" y="76551"/>
                </a:lnTo>
                <a:lnTo>
                  <a:pt x="63927" y="76551"/>
                </a:lnTo>
                <a:lnTo>
                  <a:pt x="64363" y="76551"/>
                </a:lnTo>
                <a:lnTo>
                  <a:pt x="64363" y="76551"/>
                </a:lnTo>
                <a:lnTo>
                  <a:pt x="64363" y="76551"/>
                </a:lnTo>
                <a:lnTo>
                  <a:pt x="64363" y="76551"/>
                </a:lnTo>
                <a:lnTo>
                  <a:pt x="64363" y="75724"/>
                </a:lnTo>
                <a:lnTo>
                  <a:pt x="64363" y="75724"/>
                </a:lnTo>
                <a:lnTo>
                  <a:pt x="64800" y="75724"/>
                </a:lnTo>
                <a:lnTo>
                  <a:pt x="64800" y="75724"/>
                </a:lnTo>
                <a:lnTo>
                  <a:pt x="64800" y="76551"/>
                </a:lnTo>
                <a:lnTo>
                  <a:pt x="64800" y="76551"/>
                </a:lnTo>
                <a:lnTo>
                  <a:pt x="64800" y="76551"/>
                </a:lnTo>
                <a:lnTo>
                  <a:pt x="64800" y="76551"/>
                </a:lnTo>
                <a:lnTo>
                  <a:pt x="64800" y="77379"/>
                </a:lnTo>
                <a:lnTo>
                  <a:pt x="64363" y="77379"/>
                </a:lnTo>
                <a:lnTo>
                  <a:pt x="64363" y="77379"/>
                </a:lnTo>
                <a:lnTo>
                  <a:pt x="64363" y="77379"/>
                </a:lnTo>
                <a:lnTo>
                  <a:pt x="64363" y="77379"/>
                </a:lnTo>
                <a:lnTo>
                  <a:pt x="64363" y="78206"/>
                </a:lnTo>
                <a:lnTo>
                  <a:pt x="64363" y="78206"/>
                </a:lnTo>
                <a:lnTo>
                  <a:pt x="64363" y="78206"/>
                </a:lnTo>
                <a:lnTo>
                  <a:pt x="64363" y="78206"/>
                </a:lnTo>
                <a:lnTo>
                  <a:pt x="64363" y="79034"/>
                </a:lnTo>
                <a:lnTo>
                  <a:pt x="64363" y="79034"/>
                </a:lnTo>
                <a:lnTo>
                  <a:pt x="64363" y="79034"/>
                </a:lnTo>
                <a:lnTo>
                  <a:pt x="63927" y="79034"/>
                </a:lnTo>
                <a:lnTo>
                  <a:pt x="63927" y="79034"/>
                </a:lnTo>
                <a:lnTo>
                  <a:pt x="63927" y="79034"/>
                </a:lnTo>
                <a:lnTo>
                  <a:pt x="63927" y="79034"/>
                </a:lnTo>
                <a:lnTo>
                  <a:pt x="63927" y="78206"/>
                </a:lnTo>
                <a:lnTo>
                  <a:pt x="63927" y="78206"/>
                </a:lnTo>
                <a:lnTo>
                  <a:pt x="63272" y="78206"/>
                </a:lnTo>
                <a:lnTo>
                  <a:pt x="63272" y="78206"/>
                </a:lnTo>
                <a:lnTo>
                  <a:pt x="63272" y="79034"/>
                </a:lnTo>
                <a:lnTo>
                  <a:pt x="63272" y="79034"/>
                </a:lnTo>
                <a:lnTo>
                  <a:pt x="63927" y="79034"/>
                </a:lnTo>
                <a:lnTo>
                  <a:pt x="63927" y="79034"/>
                </a:lnTo>
                <a:lnTo>
                  <a:pt x="63927" y="79034"/>
                </a:lnTo>
                <a:lnTo>
                  <a:pt x="63927" y="79034"/>
                </a:lnTo>
                <a:lnTo>
                  <a:pt x="63927" y="79034"/>
                </a:lnTo>
                <a:lnTo>
                  <a:pt x="63927" y="79034"/>
                </a:lnTo>
                <a:lnTo>
                  <a:pt x="63927" y="80275"/>
                </a:lnTo>
                <a:lnTo>
                  <a:pt x="63927" y="80275"/>
                </a:lnTo>
                <a:lnTo>
                  <a:pt x="63927" y="80275"/>
                </a:lnTo>
                <a:lnTo>
                  <a:pt x="63927" y="80275"/>
                </a:lnTo>
                <a:lnTo>
                  <a:pt x="63927" y="80275"/>
                </a:lnTo>
                <a:lnTo>
                  <a:pt x="63927" y="80275"/>
                </a:lnTo>
                <a:lnTo>
                  <a:pt x="63272" y="80275"/>
                </a:lnTo>
                <a:lnTo>
                  <a:pt x="63272" y="81103"/>
                </a:lnTo>
                <a:lnTo>
                  <a:pt x="63272" y="81103"/>
                </a:lnTo>
                <a:lnTo>
                  <a:pt x="63272" y="81103"/>
                </a:lnTo>
                <a:lnTo>
                  <a:pt x="62836" y="81103"/>
                </a:lnTo>
                <a:lnTo>
                  <a:pt x="62836" y="81103"/>
                </a:lnTo>
                <a:lnTo>
                  <a:pt x="62836" y="81103"/>
                </a:lnTo>
                <a:lnTo>
                  <a:pt x="62836" y="81103"/>
                </a:lnTo>
                <a:lnTo>
                  <a:pt x="62400" y="81103"/>
                </a:lnTo>
                <a:lnTo>
                  <a:pt x="62400" y="81103"/>
                </a:lnTo>
                <a:lnTo>
                  <a:pt x="62400" y="80275"/>
                </a:lnTo>
                <a:lnTo>
                  <a:pt x="62400" y="80275"/>
                </a:lnTo>
                <a:lnTo>
                  <a:pt x="62400" y="80275"/>
                </a:lnTo>
                <a:lnTo>
                  <a:pt x="62400" y="80275"/>
                </a:lnTo>
                <a:lnTo>
                  <a:pt x="62400" y="80275"/>
                </a:lnTo>
                <a:lnTo>
                  <a:pt x="62400" y="80275"/>
                </a:lnTo>
                <a:lnTo>
                  <a:pt x="62400" y="80275"/>
                </a:lnTo>
                <a:lnTo>
                  <a:pt x="62400" y="80275"/>
                </a:lnTo>
                <a:lnTo>
                  <a:pt x="62400" y="80275"/>
                </a:lnTo>
                <a:lnTo>
                  <a:pt x="61963" y="80275"/>
                </a:lnTo>
                <a:lnTo>
                  <a:pt x="61963" y="81103"/>
                </a:lnTo>
                <a:lnTo>
                  <a:pt x="61963" y="81103"/>
                </a:lnTo>
                <a:lnTo>
                  <a:pt x="61963" y="81103"/>
                </a:lnTo>
                <a:lnTo>
                  <a:pt x="61963" y="80275"/>
                </a:lnTo>
                <a:lnTo>
                  <a:pt x="61527" y="80275"/>
                </a:lnTo>
                <a:lnTo>
                  <a:pt x="61527" y="81103"/>
                </a:lnTo>
                <a:lnTo>
                  <a:pt x="61527" y="81103"/>
                </a:lnTo>
                <a:lnTo>
                  <a:pt x="61527" y="81103"/>
                </a:lnTo>
                <a:lnTo>
                  <a:pt x="61527" y="81103"/>
                </a:lnTo>
                <a:lnTo>
                  <a:pt x="61527" y="81103"/>
                </a:lnTo>
                <a:lnTo>
                  <a:pt x="61527" y="81103"/>
                </a:lnTo>
                <a:lnTo>
                  <a:pt x="60872" y="81103"/>
                </a:lnTo>
                <a:lnTo>
                  <a:pt x="60872" y="81103"/>
                </a:lnTo>
                <a:lnTo>
                  <a:pt x="60872" y="81103"/>
                </a:lnTo>
                <a:lnTo>
                  <a:pt x="60872" y="81103"/>
                </a:lnTo>
                <a:lnTo>
                  <a:pt x="60436" y="81103"/>
                </a:lnTo>
                <a:lnTo>
                  <a:pt x="60436" y="81103"/>
                </a:lnTo>
                <a:lnTo>
                  <a:pt x="60436" y="81103"/>
                </a:lnTo>
                <a:lnTo>
                  <a:pt x="60000" y="81103"/>
                </a:lnTo>
                <a:lnTo>
                  <a:pt x="60000" y="81103"/>
                </a:lnTo>
                <a:lnTo>
                  <a:pt x="60000" y="81103"/>
                </a:lnTo>
                <a:lnTo>
                  <a:pt x="60000" y="81103"/>
                </a:lnTo>
                <a:lnTo>
                  <a:pt x="60000" y="80275"/>
                </a:lnTo>
                <a:lnTo>
                  <a:pt x="59563" y="80275"/>
                </a:lnTo>
                <a:lnTo>
                  <a:pt x="59563" y="80275"/>
                </a:lnTo>
                <a:lnTo>
                  <a:pt x="59563" y="80275"/>
                </a:lnTo>
                <a:lnTo>
                  <a:pt x="59563" y="80275"/>
                </a:lnTo>
                <a:lnTo>
                  <a:pt x="59563" y="81103"/>
                </a:lnTo>
                <a:lnTo>
                  <a:pt x="59563" y="81103"/>
                </a:lnTo>
                <a:lnTo>
                  <a:pt x="59563" y="81103"/>
                </a:lnTo>
                <a:lnTo>
                  <a:pt x="59563" y="81103"/>
                </a:lnTo>
                <a:lnTo>
                  <a:pt x="59563" y="81103"/>
                </a:lnTo>
                <a:lnTo>
                  <a:pt x="59127" y="81103"/>
                </a:lnTo>
                <a:lnTo>
                  <a:pt x="59127" y="81103"/>
                </a:lnTo>
                <a:lnTo>
                  <a:pt x="59127" y="81103"/>
                </a:lnTo>
                <a:lnTo>
                  <a:pt x="58472" y="81103"/>
                </a:lnTo>
                <a:lnTo>
                  <a:pt x="58472" y="81103"/>
                </a:lnTo>
                <a:lnTo>
                  <a:pt x="58472" y="81103"/>
                </a:lnTo>
                <a:lnTo>
                  <a:pt x="58472" y="81103"/>
                </a:lnTo>
                <a:lnTo>
                  <a:pt x="58472" y="81103"/>
                </a:lnTo>
                <a:lnTo>
                  <a:pt x="58472" y="81103"/>
                </a:lnTo>
                <a:lnTo>
                  <a:pt x="58472" y="81103"/>
                </a:lnTo>
                <a:lnTo>
                  <a:pt x="58472" y="81103"/>
                </a:lnTo>
                <a:lnTo>
                  <a:pt x="58472" y="81931"/>
                </a:lnTo>
                <a:lnTo>
                  <a:pt x="58472" y="81931"/>
                </a:lnTo>
                <a:lnTo>
                  <a:pt x="58472" y="81931"/>
                </a:lnTo>
                <a:lnTo>
                  <a:pt x="58472" y="81931"/>
                </a:lnTo>
                <a:lnTo>
                  <a:pt x="58472" y="81931"/>
                </a:lnTo>
                <a:lnTo>
                  <a:pt x="58472" y="82758"/>
                </a:lnTo>
                <a:lnTo>
                  <a:pt x="58472" y="82758"/>
                </a:lnTo>
                <a:lnTo>
                  <a:pt x="58472" y="82758"/>
                </a:lnTo>
                <a:lnTo>
                  <a:pt x="58472" y="82758"/>
                </a:lnTo>
                <a:lnTo>
                  <a:pt x="58036" y="82758"/>
                </a:lnTo>
                <a:lnTo>
                  <a:pt x="58036" y="82758"/>
                </a:lnTo>
                <a:lnTo>
                  <a:pt x="58036" y="82758"/>
                </a:lnTo>
                <a:lnTo>
                  <a:pt x="58036" y="82758"/>
                </a:lnTo>
                <a:lnTo>
                  <a:pt x="58036" y="82758"/>
                </a:lnTo>
                <a:lnTo>
                  <a:pt x="58036" y="82758"/>
                </a:lnTo>
                <a:lnTo>
                  <a:pt x="58036" y="82758"/>
                </a:lnTo>
                <a:lnTo>
                  <a:pt x="57600" y="82758"/>
                </a:lnTo>
                <a:lnTo>
                  <a:pt x="57600" y="82758"/>
                </a:lnTo>
                <a:lnTo>
                  <a:pt x="57600" y="82758"/>
                </a:lnTo>
                <a:lnTo>
                  <a:pt x="57600" y="82758"/>
                </a:lnTo>
                <a:lnTo>
                  <a:pt x="57600" y="82758"/>
                </a:lnTo>
                <a:lnTo>
                  <a:pt x="57600" y="81931"/>
                </a:lnTo>
                <a:lnTo>
                  <a:pt x="57163" y="81931"/>
                </a:lnTo>
                <a:lnTo>
                  <a:pt x="57163" y="82758"/>
                </a:lnTo>
                <a:lnTo>
                  <a:pt x="57163" y="82758"/>
                </a:lnTo>
                <a:lnTo>
                  <a:pt x="57163" y="82758"/>
                </a:lnTo>
                <a:lnTo>
                  <a:pt x="57163" y="82758"/>
                </a:lnTo>
                <a:lnTo>
                  <a:pt x="57163" y="82758"/>
                </a:lnTo>
                <a:lnTo>
                  <a:pt x="57163" y="82758"/>
                </a:lnTo>
                <a:lnTo>
                  <a:pt x="56727" y="82758"/>
                </a:lnTo>
                <a:lnTo>
                  <a:pt x="56727" y="83586"/>
                </a:lnTo>
                <a:lnTo>
                  <a:pt x="56727" y="83586"/>
                </a:lnTo>
                <a:lnTo>
                  <a:pt x="56727" y="83586"/>
                </a:lnTo>
                <a:lnTo>
                  <a:pt x="56727" y="83586"/>
                </a:lnTo>
                <a:lnTo>
                  <a:pt x="56727" y="83586"/>
                </a:lnTo>
                <a:lnTo>
                  <a:pt x="56727" y="83586"/>
                </a:lnTo>
                <a:lnTo>
                  <a:pt x="56072" y="83586"/>
                </a:lnTo>
                <a:lnTo>
                  <a:pt x="56072" y="83586"/>
                </a:lnTo>
                <a:lnTo>
                  <a:pt x="56072" y="83586"/>
                </a:lnTo>
                <a:lnTo>
                  <a:pt x="56072" y="83586"/>
                </a:lnTo>
                <a:lnTo>
                  <a:pt x="56072" y="84827"/>
                </a:lnTo>
                <a:lnTo>
                  <a:pt x="55636" y="84827"/>
                </a:lnTo>
                <a:lnTo>
                  <a:pt x="55636" y="84827"/>
                </a:lnTo>
                <a:lnTo>
                  <a:pt x="55636" y="84827"/>
                </a:lnTo>
                <a:lnTo>
                  <a:pt x="55636" y="84827"/>
                </a:lnTo>
                <a:lnTo>
                  <a:pt x="55636" y="84827"/>
                </a:lnTo>
                <a:lnTo>
                  <a:pt x="55636" y="83586"/>
                </a:lnTo>
                <a:lnTo>
                  <a:pt x="55636" y="83586"/>
                </a:lnTo>
                <a:lnTo>
                  <a:pt x="55636" y="83586"/>
                </a:lnTo>
                <a:lnTo>
                  <a:pt x="55200" y="83586"/>
                </a:lnTo>
                <a:lnTo>
                  <a:pt x="55200" y="83586"/>
                </a:lnTo>
                <a:lnTo>
                  <a:pt x="55200" y="83586"/>
                </a:lnTo>
                <a:lnTo>
                  <a:pt x="55200" y="83586"/>
                </a:lnTo>
                <a:lnTo>
                  <a:pt x="55200" y="83586"/>
                </a:lnTo>
                <a:lnTo>
                  <a:pt x="55200" y="84827"/>
                </a:lnTo>
                <a:lnTo>
                  <a:pt x="55200" y="84827"/>
                </a:lnTo>
                <a:lnTo>
                  <a:pt x="55200" y="84827"/>
                </a:lnTo>
                <a:lnTo>
                  <a:pt x="54763" y="84827"/>
                </a:lnTo>
                <a:lnTo>
                  <a:pt x="54763" y="84827"/>
                </a:lnTo>
                <a:lnTo>
                  <a:pt x="54763" y="84827"/>
                </a:lnTo>
                <a:lnTo>
                  <a:pt x="54763" y="84827"/>
                </a:lnTo>
                <a:lnTo>
                  <a:pt x="54763" y="84827"/>
                </a:lnTo>
                <a:lnTo>
                  <a:pt x="54763" y="84827"/>
                </a:lnTo>
                <a:lnTo>
                  <a:pt x="54327" y="84827"/>
                </a:lnTo>
                <a:lnTo>
                  <a:pt x="54327" y="84827"/>
                </a:lnTo>
                <a:lnTo>
                  <a:pt x="54327" y="84827"/>
                </a:lnTo>
                <a:lnTo>
                  <a:pt x="54327" y="85655"/>
                </a:lnTo>
                <a:lnTo>
                  <a:pt x="54327" y="85655"/>
                </a:lnTo>
                <a:lnTo>
                  <a:pt x="54327" y="85655"/>
                </a:lnTo>
                <a:lnTo>
                  <a:pt x="54327" y="85655"/>
                </a:lnTo>
                <a:lnTo>
                  <a:pt x="54327" y="85655"/>
                </a:lnTo>
                <a:lnTo>
                  <a:pt x="53672" y="85655"/>
                </a:lnTo>
                <a:lnTo>
                  <a:pt x="53672" y="85655"/>
                </a:lnTo>
                <a:lnTo>
                  <a:pt x="53672" y="85655"/>
                </a:lnTo>
                <a:lnTo>
                  <a:pt x="53672" y="85655"/>
                </a:lnTo>
                <a:lnTo>
                  <a:pt x="53672" y="85655"/>
                </a:lnTo>
                <a:lnTo>
                  <a:pt x="53672" y="85655"/>
                </a:lnTo>
                <a:lnTo>
                  <a:pt x="53236" y="85655"/>
                </a:lnTo>
                <a:lnTo>
                  <a:pt x="53236" y="85655"/>
                </a:lnTo>
                <a:lnTo>
                  <a:pt x="53236" y="85655"/>
                </a:lnTo>
                <a:lnTo>
                  <a:pt x="53236" y="85655"/>
                </a:lnTo>
                <a:lnTo>
                  <a:pt x="53236" y="85655"/>
                </a:lnTo>
                <a:lnTo>
                  <a:pt x="52800" y="85655"/>
                </a:lnTo>
                <a:lnTo>
                  <a:pt x="52800" y="85655"/>
                </a:lnTo>
                <a:lnTo>
                  <a:pt x="52800" y="85655"/>
                </a:lnTo>
                <a:lnTo>
                  <a:pt x="52800" y="85655"/>
                </a:lnTo>
                <a:lnTo>
                  <a:pt x="52800" y="85655"/>
                </a:lnTo>
                <a:lnTo>
                  <a:pt x="52363" y="85655"/>
                </a:lnTo>
                <a:lnTo>
                  <a:pt x="52363" y="85655"/>
                </a:lnTo>
                <a:lnTo>
                  <a:pt x="52800" y="85655"/>
                </a:lnTo>
                <a:lnTo>
                  <a:pt x="52800" y="86482"/>
                </a:lnTo>
                <a:lnTo>
                  <a:pt x="52800" y="86482"/>
                </a:lnTo>
                <a:lnTo>
                  <a:pt x="52363" y="86482"/>
                </a:lnTo>
                <a:lnTo>
                  <a:pt x="52363" y="86482"/>
                </a:lnTo>
                <a:lnTo>
                  <a:pt x="52363" y="86482"/>
                </a:lnTo>
                <a:lnTo>
                  <a:pt x="52363" y="86482"/>
                </a:lnTo>
                <a:lnTo>
                  <a:pt x="52363" y="85655"/>
                </a:lnTo>
                <a:lnTo>
                  <a:pt x="51927" y="85655"/>
                </a:lnTo>
                <a:lnTo>
                  <a:pt x="51927" y="86482"/>
                </a:lnTo>
                <a:lnTo>
                  <a:pt x="51927" y="86482"/>
                </a:lnTo>
                <a:lnTo>
                  <a:pt x="51927" y="86482"/>
                </a:lnTo>
                <a:lnTo>
                  <a:pt x="51927" y="86482"/>
                </a:lnTo>
                <a:lnTo>
                  <a:pt x="51927" y="86482"/>
                </a:lnTo>
                <a:lnTo>
                  <a:pt x="51272" y="86482"/>
                </a:lnTo>
                <a:lnTo>
                  <a:pt x="51272" y="86482"/>
                </a:lnTo>
                <a:lnTo>
                  <a:pt x="51272" y="86482"/>
                </a:lnTo>
                <a:lnTo>
                  <a:pt x="51272" y="86482"/>
                </a:lnTo>
                <a:lnTo>
                  <a:pt x="51272" y="86482"/>
                </a:lnTo>
                <a:lnTo>
                  <a:pt x="50836" y="86482"/>
                </a:lnTo>
                <a:lnTo>
                  <a:pt x="50836" y="85655"/>
                </a:lnTo>
                <a:lnTo>
                  <a:pt x="51272" y="85655"/>
                </a:lnTo>
                <a:lnTo>
                  <a:pt x="51272" y="85655"/>
                </a:lnTo>
                <a:lnTo>
                  <a:pt x="50836" y="85655"/>
                </a:lnTo>
                <a:lnTo>
                  <a:pt x="50836" y="85655"/>
                </a:lnTo>
                <a:lnTo>
                  <a:pt x="50836" y="85655"/>
                </a:lnTo>
                <a:lnTo>
                  <a:pt x="50836" y="85655"/>
                </a:lnTo>
                <a:lnTo>
                  <a:pt x="50836" y="84827"/>
                </a:lnTo>
                <a:lnTo>
                  <a:pt x="50836" y="84827"/>
                </a:lnTo>
                <a:lnTo>
                  <a:pt x="50836" y="84827"/>
                </a:lnTo>
                <a:lnTo>
                  <a:pt x="50836" y="84827"/>
                </a:lnTo>
                <a:lnTo>
                  <a:pt x="50836" y="84827"/>
                </a:lnTo>
                <a:lnTo>
                  <a:pt x="50836" y="83586"/>
                </a:lnTo>
                <a:lnTo>
                  <a:pt x="50836" y="83586"/>
                </a:lnTo>
                <a:lnTo>
                  <a:pt x="51272" y="83586"/>
                </a:lnTo>
                <a:lnTo>
                  <a:pt x="51272" y="83586"/>
                </a:lnTo>
                <a:lnTo>
                  <a:pt x="51272" y="83586"/>
                </a:lnTo>
                <a:lnTo>
                  <a:pt x="51272" y="83586"/>
                </a:lnTo>
                <a:lnTo>
                  <a:pt x="51272" y="83586"/>
                </a:lnTo>
                <a:lnTo>
                  <a:pt x="51927" y="83586"/>
                </a:lnTo>
                <a:lnTo>
                  <a:pt x="51927" y="83586"/>
                </a:lnTo>
                <a:lnTo>
                  <a:pt x="51927" y="83586"/>
                </a:lnTo>
                <a:lnTo>
                  <a:pt x="51927" y="83586"/>
                </a:lnTo>
                <a:lnTo>
                  <a:pt x="52363" y="83586"/>
                </a:lnTo>
                <a:lnTo>
                  <a:pt x="52363" y="83586"/>
                </a:lnTo>
                <a:lnTo>
                  <a:pt x="52363" y="83586"/>
                </a:lnTo>
                <a:lnTo>
                  <a:pt x="52363" y="83586"/>
                </a:lnTo>
                <a:lnTo>
                  <a:pt x="52363" y="82758"/>
                </a:lnTo>
                <a:lnTo>
                  <a:pt x="52363" y="82758"/>
                </a:lnTo>
                <a:lnTo>
                  <a:pt x="52363" y="82758"/>
                </a:lnTo>
                <a:lnTo>
                  <a:pt x="52363" y="82758"/>
                </a:lnTo>
                <a:lnTo>
                  <a:pt x="51927" y="82758"/>
                </a:lnTo>
                <a:lnTo>
                  <a:pt x="51927" y="82758"/>
                </a:lnTo>
                <a:lnTo>
                  <a:pt x="51927" y="82758"/>
                </a:lnTo>
                <a:lnTo>
                  <a:pt x="51927" y="82758"/>
                </a:lnTo>
                <a:lnTo>
                  <a:pt x="51927" y="82758"/>
                </a:lnTo>
                <a:lnTo>
                  <a:pt x="51272" y="82758"/>
                </a:lnTo>
                <a:lnTo>
                  <a:pt x="51272" y="82758"/>
                </a:lnTo>
                <a:lnTo>
                  <a:pt x="51272" y="82758"/>
                </a:lnTo>
                <a:lnTo>
                  <a:pt x="51272" y="81931"/>
                </a:lnTo>
                <a:lnTo>
                  <a:pt x="51272" y="81931"/>
                </a:lnTo>
                <a:lnTo>
                  <a:pt x="51272" y="81931"/>
                </a:lnTo>
                <a:lnTo>
                  <a:pt x="51272" y="81931"/>
                </a:lnTo>
                <a:lnTo>
                  <a:pt x="51272" y="81103"/>
                </a:lnTo>
                <a:lnTo>
                  <a:pt x="51272" y="81103"/>
                </a:lnTo>
                <a:lnTo>
                  <a:pt x="51272" y="81103"/>
                </a:lnTo>
                <a:lnTo>
                  <a:pt x="51272" y="81103"/>
                </a:lnTo>
                <a:lnTo>
                  <a:pt x="51272" y="81103"/>
                </a:lnTo>
                <a:lnTo>
                  <a:pt x="51272" y="80275"/>
                </a:lnTo>
                <a:lnTo>
                  <a:pt x="51272" y="80275"/>
                </a:lnTo>
                <a:lnTo>
                  <a:pt x="51272" y="80275"/>
                </a:lnTo>
                <a:lnTo>
                  <a:pt x="51272" y="80275"/>
                </a:lnTo>
                <a:lnTo>
                  <a:pt x="51927" y="80275"/>
                </a:lnTo>
                <a:lnTo>
                  <a:pt x="51927" y="79034"/>
                </a:lnTo>
                <a:lnTo>
                  <a:pt x="51927" y="79034"/>
                </a:lnTo>
                <a:lnTo>
                  <a:pt x="51927" y="79034"/>
                </a:lnTo>
                <a:lnTo>
                  <a:pt x="51927" y="79034"/>
                </a:lnTo>
                <a:lnTo>
                  <a:pt x="51927" y="79034"/>
                </a:lnTo>
                <a:lnTo>
                  <a:pt x="51927" y="79034"/>
                </a:lnTo>
                <a:lnTo>
                  <a:pt x="52363" y="79034"/>
                </a:lnTo>
                <a:lnTo>
                  <a:pt x="52363" y="78206"/>
                </a:lnTo>
                <a:lnTo>
                  <a:pt x="52363" y="78206"/>
                </a:lnTo>
                <a:lnTo>
                  <a:pt x="52363" y="78206"/>
                </a:lnTo>
                <a:lnTo>
                  <a:pt x="52363" y="78206"/>
                </a:lnTo>
                <a:lnTo>
                  <a:pt x="52800" y="78206"/>
                </a:lnTo>
                <a:lnTo>
                  <a:pt x="52800" y="78206"/>
                </a:lnTo>
                <a:lnTo>
                  <a:pt x="52800" y="77379"/>
                </a:lnTo>
                <a:lnTo>
                  <a:pt x="52800" y="77379"/>
                </a:lnTo>
                <a:lnTo>
                  <a:pt x="52800" y="77379"/>
                </a:lnTo>
                <a:lnTo>
                  <a:pt x="52800" y="77379"/>
                </a:lnTo>
                <a:lnTo>
                  <a:pt x="52800" y="77379"/>
                </a:lnTo>
                <a:lnTo>
                  <a:pt x="52800" y="76551"/>
                </a:lnTo>
                <a:lnTo>
                  <a:pt x="52800" y="76551"/>
                </a:lnTo>
                <a:lnTo>
                  <a:pt x="52800" y="76551"/>
                </a:lnTo>
                <a:lnTo>
                  <a:pt x="52800" y="76551"/>
                </a:lnTo>
                <a:lnTo>
                  <a:pt x="52800" y="75724"/>
                </a:lnTo>
                <a:lnTo>
                  <a:pt x="52800" y="75724"/>
                </a:lnTo>
                <a:lnTo>
                  <a:pt x="52800" y="75724"/>
                </a:lnTo>
                <a:lnTo>
                  <a:pt x="52800" y="75724"/>
                </a:lnTo>
                <a:lnTo>
                  <a:pt x="52800" y="74482"/>
                </a:lnTo>
                <a:lnTo>
                  <a:pt x="52363" y="74482"/>
                </a:lnTo>
                <a:lnTo>
                  <a:pt x="52363" y="74482"/>
                </a:lnTo>
                <a:lnTo>
                  <a:pt x="52800" y="74482"/>
                </a:lnTo>
                <a:lnTo>
                  <a:pt x="52800" y="74482"/>
                </a:lnTo>
                <a:lnTo>
                  <a:pt x="52800" y="74482"/>
                </a:lnTo>
                <a:lnTo>
                  <a:pt x="52800" y="74482"/>
                </a:lnTo>
                <a:lnTo>
                  <a:pt x="52800" y="74482"/>
                </a:lnTo>
                <a:lnTo>
                  <a:pt x="53236" y="74482"/>
                </a:lnTo>
                <a:lnTo>
                  <a:pt x="53236" y="74482"/>
                </a:lnTo>
                <a:lnTo>
                  <a:pt x="53236" y="74482"/>
                </a:lnTo>
                <a:lnTo>
                  <a:pt x="53236" y="74482"/>
                </a:lnTo>
                <a:lnTo>
                  <a:pt x="53672" y="74482"/>
                </a:lnTo>
                <a:lnTo>
                  <a:pt x="53672" y="74482"/>
                </a:lnTo>
                <a:lnTo>
                  <a:pt x="53672" y="74482"/>
                </a:lnTo>
                <a:lnTo>
                  <a:pt x="53672" y="74482"/>
                </a:lnTo>
                <a:lnTo>
                  <a:pt x="54327" y="74482"/>
                </a:lnTo>
                <a:lnTo>
                  <a:pt x="54327" y="73655"/>
                </a:lnTo>
                <a:lnTo>
                  <a:pt x="54327" y="73655"/>
                </a:lnTo>
                <a:lnTo>
                  <a:pt x="54327" y="73655"/>
                </a:lnTo>
                <a:lnTo>
                  <a:pt x="54327" y="73655"/>
                </a:lnTo>
                <a:lnTo>
                  <a:pt x="54327" y="73655"/>
                </a:lnTo>
                <a:lnTo>
                  <a:pt x="54763" y="73655"/>
                </a:lnTo>
                <a:lnTo>
                  <a:pt x="54763" y="73655"/>
                </a:lnTo>
                <a:lnTo>
                  <a:pt x="54763" y="73655"/>
                </a:lnTo>
                <a:lnTo>
                  <a:pt x="54763" y="73655"/>
                </a:lnTo>
                <a:lnTo>
                  <a:pt x="54763" y="73655"/>
                </a:lnTo>
                <a:lnTo>
                  <a:pt x="54763" y="72827"/>
                </a:lnTo>
                <a:lnTo>
                  <a:pt x="55200" y="72827"/>
                </a:lnTo>
                <a:lnTo>
                  <a:pt x="55200" y="72827"/>
                </a:lnTo>
                <a:lnTo>
                  <a:pt x="55200" y="72827"/>
                </a:lnTo>
                <a:lnTo>
                  <a:pt x="55200" y="72827"/>
                </a:lnTo>
                <a:lnTo>
                  <a:pt x="55636" y="72827"/>
                </a:lnTo>
                <a:lnTo>
                  <a:pt x="55636" y="72827"/>
                </a:lnTo>
                <a:lnTo>
                  <a:pt x="55636" y="72827"/>
                </a:lnTo>
                <a:lnTo>
                  <a:pt x="55636" y="72827"/>
                </a:lnTo>
                <a:lnTo>
                  <a:pt x="56072" y="72827"/>
                </a:lnTo>
                <a:lnTo>
                  <a:pt x="56072" y="72827"/>
                </a:lnTo>
                <a:lnTo>
                  <a:pt x="56072" y="72827"/>
                </a:lnTo>
                <a:lnTo>
                  <a:pt x="56072" y="72827"/>
                </a:lnTo>
                <a:lnTo>
                  <a:pt x="56072" y="73655"/>
                </a:lnTo>
                <a:lnTo>
                  <a:pt x="56727" y="73655"/>
                </a:lnTo>
                <a:lnTo>
                  <a:pt x="56727" y="73655"/>
                </a:lnTo>
                <a:lnTo>
                  <a:pt x="56727" y="73655"/>
                </a:lnTo>
                <a:lnTo>
                  <a:pt x="56727" y="73655"/>
                </a:lnTo>
                <a:lnTo>
                  <a:pt x="56727" y="73655"/>
                </a:lnTo>
                <a:lnTo>
                  <a:pt x="57163" y="73655"/>
                </a:lnTo>
                <a:lnTo>
                  <a:pt x="57163" y="73655"/>
                </a:lnTo>
                <a:lnTo>
                  <a:pt x="57163" y="73655"/>
                </a:lnTo>
                <a:lnTo>
                  <a:pt x="57163" y="73655"/>
                </a:lnTo>
                <a:lnTo>
                  <a:pt x="57163" y="73655"/>
                </a:lnTo>
                <a:lnTo>
                  <a:pt x="57600" y="73655"/>
                </a:lnTo>
                <a:lnTo>
                  <a:pt x="57600" y="72827"/>
                </a:lnTo>
                <a:lnTo>
                  <a:pt x="57600" y="72827"/>
                </a:lnTo>
                <a:lnTo>
                  <a:pt x="57600" y="72827"/>
                </a:lnTo>
                <a:lnTo>
                  <a:pt x="57600" y="72827"/>
                </a:lnTo>
                <a:lnTo>
                  <a:pt x="57600" y="72827"/>
                </a:lnTo>
                <a:lnTo>
                  <a:pt x="57163" y="72827"/>
                </a:lnTo>
                <a:lnTo>
                  <a:pt x="57163" y="72827"/>
                </a:lnTo>
                <a:lnTo>
                  <a:pt x="57163" y="72827"/>
                </a:lnTo>
                <a:lnTo>
                  <a:pt x="57163" y="72000"/>
                </a:lnTo>
                <a:lnTo>
                  <a:pt x="57163" y="72000"/>
                </a:lnTo>
                <a:lnTo>
                  <a:pt x="56727" y="72000"/>
                </a:lnTo>
                <a:lnTo>
                  <a:pt x="56727" y="72000"/>
                </a:lnTo>
                <a:lnTo>
                  <a:pt x="56727" y="72000"/>
                </a:lnTo>
                <a:lnTo>
                  <a:pt x="56727" y="71172"/>
                </a:lnTo>
                <a:lnTo>
                  <a:pt x="56727" y="71172"/>
                </a:lnTo>
                <a:lnTo>
                  <a:pt x="56727" y="71172"/>
                </a:lnTo>
                <a:lnTo>
                  <a:pt x="56727" y="71172"/>
                </a:lnTo>
                <a:lnTo>
                  <a:pt x="56072" y="71172"/>
                </a:lnTo>
                <a:lnTo>
                  <a:pt x="56072" y="72000"/>
                </a:lnTo>
                <a:lnTo>
                  <a:pt x="56072" y="72000"/>
                </a:lnTo>
                <a:lnTo>
                  <a:pt x="56072" y="72000"/>
                </a:lnTo>
                <a:lnTo>
                  <a:pt x="55636" y="72000"/>
                </a:lnTo>
                <a:lnTo>
                  <a:pt x="55636" y="72000"/>
                </a:lnTo>
                <a:lnTo>
                  <a:pt x="55636" y="72000"/>
                </a:lnTo>
                <a:lnTo>
                  <a:pt x="55636" y="72000"/>
                </a:lnTo>
                <a:lnTo>
                  <a:pt x="55636" y="71172"/>
                </a:lnTo>
                <a:lnTo>
                  <a:pt x="55200" y="71172"/>
                </a:lnTo>
                <a:lnTo>
                  <a:pt x="55200" y="71172"/>
                </a:lnTo>
                <a:lnTo>
                  <a:pt x="55200" y="71172"/>
                </a:lnTo>
                <a:lnTo>
                  <a:pt x="54763" y="71172"/>
                </a:lnTo>
                <a:lnTo>
                  <a:pt x="54763" y="71172"/>
                </a:lnTo>
                <a:lnTo>
                  <a:pt x="54763" y="72000"/>
                </a:lnTo>
                <a:lnTo>
                  <a:pt x="54763" y="72000"/>
                </a:lnTo>
                <a:lnTo>
                  <a:pt x="54763" y="72000"/>
                </a:lnTo>
                <a:lnTo>
                  <a:pt x="54327" y="72000"/>
                </a:lnTo>
                <a:lnTo>
                  <a:pt x="54327" y="72000"/>
                </a:lnTo>
                <a:lnTo>
                  <a:pt x="54327" y="72000"/>
                </a:lnTo>
                <a:lnTo>
                  <a:pt x="54327" y="72000"/>
                </a:lnTo>
                <a:lnTo>
                  <a:pt x="54327" y="72000"/>
                </a:lnTo>
                <a:lnTo>
                  <a:pt x="53672" y="72000"/>
                </a:lnTo>
                <a:lnTo>
                  <a:pt x="53672" y="72000"/>
                </a:lnTo>
                <a:lnTo>
                  <a:pt x="53672" y="72000"/>
                </a:lnTo>
                <a:lnTo>
                  <a:pt x="53672" y="72000"/>
                </a:lnTo>
                <a:lnTo>
                  <a:pt x="53672" y="72827"/>
                </a:lnTo>
                <a:lnTo>
                  <a:pt x="53236" y="72827"/>
                </a:lnTo>
                <a:lnTo>
                  <a:pt x="53236" y="72827"/>
                </a:lnTo>
                <a:lnTo>
                  <a:pt x="53236" y="72827"/>
                </a:lnTo>
                <a:lnTo>
                  <a:pt x="53236" y="72827"/>
                </a:lnTo>
                <a:lnTo>
                  <a:pt x="53236" y="72827"/>
                </a:lnTo>
                <a:lnTo>
                  <a:pt x="53236" y="72827"/>
                </a:lnTo>
                <a:lnTo>
                  <a:pt x="52800" y="72827"/>
                </a:lnTo>
                <a:lnTo>
                  <a:pt x="52800" y="72827"/>
                </a:lnTo>
                <a:lnTo>
                  <a:pt x="52800" y="72827"/>
                </a:lnTo>
                <a:lnTo>
                  <a:pt x="52800" y="72827"/>
                </a:lnTo>
                <a:lnTo>
                  <a:pt x="52363" y="72827"/>
                </a:lnTo>
                <a:lnTo>
                  <a:pt x="52363" y="72827"/>
                </a:lnTo>
                <a:lnTo>
                  <a:pt x="52363" y="73655"/>
                </a:lnTo>
                <a:lnTo>
                  <a:pt x="52363" y="73655"/>
                </a:lnTo>
                <a:lnTo>
                  <a:pt x="51927" y="73655"/>
                </a:lnTo>
                <a:lnTo>
                  <a:pt x="51927" y="73655"/>
                </a:lnTo>
                <a:lnTo>
                  <a:pt x="51927" y="73655"/>
                </a:lnTo>
                <a:lnTo>
                  <a:pt x="51927" y="73655"/>
                </a:lnTo>
                <a:lnTo>
                  <a:pt x="51927" y="73655"/>
                </a:lnTo>
                <a:lnTo>
                  <a:pt x="51927" y="73655"/>
                </a:lnTo>
                <a:lnTo>
                  <a:pt x="51272" y="73655"/>
                </a:lnTo>
                <a:lnTo>
                  <a:pt x="51272" y="74482"/>
                </a:lnTo>
                <a:lnTo>
                  <a:pt x="51272" y="74482"/>
                </a:lnTo>
                <a:lnTo>
                  <a:pt x="51927" y="74482"/>
                </a:lnTo>
                <a:lnTo>
                  <a:pt x="51927" y="74482"/>
                </a:lnTo>
                <a:lnTo>
                  <a:pt x="51927" y="74482"/>
                </a:lnTo>
                <a:lnTo>
                  <a:pt x="51272" y="74482"/>
                </a:lnTo>
                <a:lnTo>
                  <a:pt x="51272" y="74482"/>
                </a:lnTo>
                <a:lnTo>
                  <a:pt x="51272" y="74482"/>
                </a:lnTo>
                <a:lnTo>
                  <a:pt x="51272" y="74482"/>
                </a:lnTo>
                <a:lnTo>
                  <a:pt x="50836" y="74482"/>
                </a:lnTo>
                <a:lnTo>
                  <a:pt x="50836" y="75724"/>
                </a:lnTo>
                <a:lnTo>
                  <a:pt x="50836" y="75724"/>
                </a:lnTo>
                <a:lnTo>
                  <a:pt x="50836" y="75724"/>
                </a:lnTo>
                <a:lnTo>
                  <a:pt x="50836" y="75724"/>
                </a:lnTo>
                <a:lnTo>
                  <a:pt x="50400" y="75724"/>
                </a:lnTo>
                <a:lnTo>
                  <a:pt x="50400" y="75724"/>
                </a:lnTo>
                <a:lnTo>
                  <a:pt x="50400" y="75724"/>
                </a:lnTo>
                <a:lnTo>
                  <a:pt x="50400" y="75724"/>
                </a:lnTo>
                <a:lnTo>
                  <a:pt x="50400" y="76551"/>
                </a:lnTo>
                <a:lnTo>
                  <a:pt x="50400" y="76551"/>
                </a:lnTo>
                <a:lnTo>
                  <a:pt x="49963" y="76551"/>
                </a:lnTo>
                <a:lnTo>
                  <a:pt x="49963" y="76551"/>
                </a:lnTo>
                <a:lnTo>
                  <a:pt x="49963" y="76551"/>
                </a:lnTo>
                <a:lnTo>
                  <a:pt x="49963" y="76551"/>
                </a:lnTo>
                <a:lnTo>
                  <a:pt x="49963" y="76551"/>
                </a:lnTo>
                <a:lnTo>
                  <a:pt x="49963" y="77379"/>
                </a:lnTo>
                <a:lnTo>
                  <a:pt x="49963" y="77379"/>
                </a:lnTo>
                <a:lnTo>
                  <a:pt x="49963" y="77379"/>
                </a:lnTo>
                <a:lnTo>
                  <a:pt x="49963" y="77379"/>
                </a:lnTo>
                <a:lnTo>
                  <a:pt x="49963" y="77379"/>
                </a:lnTo>
                <a:lnTo>
                  <a:pt x="49963" y="77379"/>
                </a:lnTo>
                <a:lnTo>
                  <a:pt x="49963" y="77379"/>
                </a:lnTo>
                <a:lnTo>
                  <a:pt x="49963" y="77379"/>
                </a:lnTo>
                <a:lnTo>
                  <a:pt x="49527" y="77379"/>
                </a:lnTo>
                <a:lnTo>
                  <a:pt x="49527" y="78206"/>
                </a:lnTo>
                <a:lnTo>
                  <a:pt x="49527" y="78206"/>
                </a:lnTo>
                <a:lnTo>
                  <a:pt x="49527" y="78206"/>
                </a:lnTo>
                <a:lnTo>
                  <a:pt x="49527" y="78206"/>
                </a:lnTo>
                <a:lnTo>
                  <a:pt x="48872" y="78206"/>
                </a:lnTo>
                <a:lnTo>
                  <a:pt x="48872" y="78206"/>
                </a:lnTo>
                <a:lnTo>
                  <a:pt x="48872" y="78206"/>
                </a:lnTo>
                <a:lnTo>
                  <a:pt x="48872" y="79034"/>
                </a:lnTo>
                <a:lnTo>
                  <a:pt x="48872" y="79034"/>
                </a:lnTo>
                <a:lnTo>
                  <a:pt x="48872" y="79034"/>
                </a:lnTo>
                <a:lnTo>
                  <a:pt x="48872" y="80275"/>
                </a:lnTo>
                <a:lnTo>
                  <a:pt x="48872" y="80275"/>
                </a:lnTo>
                <a:lnTo>
                  <a:pt x="48872" y="80275"/>
                </a:lnTo>
                <a:lnTo>
                  <a:pt x="48872" y="80275"/>
                </a:lnTo>
                <a:lnTo>
                  <a:pt x="48872" y="80275"/>
                </a:lnTo>
                <a:lnTo>
                  <a:pt x="48436" y="80275"/>
                </a:lnTo>
                <a:lnTo>
                  <a:pt x="48436" y="81103"/>
                </a:lnTo>
                <a:lnTo>
                  <a:pt x="48436" y="81103"/>
                </a:lnTo>
                <a:lnTo>
                  <a:pt x="48436" y="81103"/>
                </a:lnTo>
                <a:lnTo>
                  <a:pt x="48436" y="81103"/>
                </a:lnTo>
                <a:lnTo>
                  <a:pt x="48436" y="81103"/>
                </a:lnTo>
                <a:lnTo>
                  <a:pt x="48000" y="81103"/>
                </a:lnTo>
                <a:lnTo>
                  <a:pt x="48000" y="81103"/>
                </a:lnTo>
                <a:lnTo>
                  <a:pt x="48000" y="81103"/>
                </a:lnTo>
                <a:lnTo>
                  <a:pt x="47563" y="81103"/>
                </a:lnTo>
                <a:lnTo>
                  <a:pt x="47563" y="81103"/>
                </a:lnTo>
                <a:lnTo>
                  <a:pt x="47563" y="81103"/>
                </a:lnTo>
                <a:lnTo>
                  <a:pt x="47563" y="81103"/>
                </a:lnTo>
                <a:lnTo>
                  <a:pt x="47563" y="81931"/>
                </a:lnTo>
                <a:lnTo>
                  <a:pt x="47563" y="81931"/>
                </a:lnTo>
                <a:lnTo>
                  <a:pt x="47563" y="81931"/>
                </a:lnTo>
                <a:lnTo>
                  <a:pt x="47563" y="81931"/>
                </a:lnTo>
                <a:lnTo>
                  <a:pt x="47563" y="81931"/>
                </a:lnTo>
                <a:lnTo>
                  <a:pt x="47563" y="82758"/>
                </a:lnTo>
                <a:lnTo>
                  <a:pt x="47563" y="82758"/>
                </a:lnTo>
                <a:lnTo>
                  <a:pt x="47127" y="82758"/>
                </a:lnTo>
                <a:lnTo>
                  <a:pt x="47127" y="82758"/>
                </a:lnTo>
                <a:lnTo>
                  <a:pt x="47127" y="82758"/>
                </a:lnTo>
                <a:lnTo>
                  <a:pt x="47127" y="82758"/>
                </a:lnTo>
                <a:lnTo>
                  <a:pt x="47127" y="82758"/>
                </a:lnTo>
                <a:lnTo>
                  <a:pt x="46472" y="82758"/>
                </a:lnTo>
                <a:lnTo>
                  <a:pt x="46472" y="82758"/>
                </a:lnTo>
                <a:lnTo>
                  <a:pt x="46472" y="82758"/>
                </a:lnTo>
                <a:lnTo>
                  <a:pt x="46472" y="82758"/>
                </a:lnTo>
                <a:lnTo>
                  <a:pt x="46472" y="82758"/>
                </a:lnTo>
                <a:lnTo>
                  <a:pt x="46036" y="82758"/>
                </a:lnTo>
                <a:lnTo>
                  <a:pt x="46036" y="82758"/>
                </a:lnTo>
                <a:lnTo>
                  <a:pt x="46036" y="82758"/>
                </a:lnTo>
                <a:lnTo>
                  <a:pt x="46036" y="82758"/>
                </a:lnTo>
                <a:lnTo>
                  <a:pt x="46036" y="82758"/>
                </a:lnTo>
                <a:lnTo>
                  <a:pt x="46036" y="83586"/>
                </a:lnTo>
                <a:lnTo>
                  <a:pt x="45600" y="83586"/>
                </a:lnTo>
                <a:lnTo>
                  <a:pt x="45600" y="83586"/>
                </a:lnTo>
                <a:lnTo>
                  <a:pt x="45600" y="83586"/>
                </a:lnTo>
                <a:lnTo>
                  <a:pt x="45600" y="83586"/>
                </a:lnTo>
                <a:lnTo>
                  <a:pt x="45600" y="83586"/>
                </a:lnTo>
                <a:lnTo>
                  <a:pt x="45600" y="83586"/>
                </a:lnTo>
                <a:lnTo>
                  <a:pt x="45600" y="83586"/>
                </a:lnTo>
                <a:lnTo>
                  <a:pt x="45600" y="83586"/>
                </a:lnTo>
                <a:lnTo>
                  <a:pt x="45600" y="83586"/>
                </a:lnTo>
                <a:lnTo>
                  <a:pt x="45163" y="83586"/>
                </a:lnTo>
                <a:lnTo>
                  <a:pt x="45163" y="83586"/>
                </a:lnTo>
                <a:lnTo>
                  <a:pt x="45163" y="83586"/>
                </a:lnTo>
                <a:lnTo>
                  <a:pt x="44727" y="83586"/>
                </a:lnTo>
                <a:lnTo>
                  <a:pt x="44727" y="83586"/>
                </a:lnTo>
                <a:lnTo>
                  <a:pt x="44727" y="84827"/>
                </a:lnTo>
                <a:lnTo>
                  <a:pt x="44727" y="84827"/>
                </a:lnTo>
                <a:lnTo>
                  <a:pt x="44727" y="84827"/>
                </a:lnTo>
                <a:lnTo>
                  <a:pt x="44727" y="84827"/>
                </a:lnTo>
                <a:lnTo>
                  <a:pt x="44727" y="84827"/>
                </a:lnTo>
                <a:lnTo>
                  <a:pt x="44072" y="84827"/>
                </a:lnTo>
                <a:lnTo>
                  <a:pt x="44072" y="84827"/>
                </a:lnTo>
                <a:lnTo>
                  <a:pt x="44072" y="84827"/>
                </a:lnTo>
                <a:lnTo>
                  <a:pt x="44072" y="85655"/>
                </a:lnTo>
                <a:lnTo>
                  <a:pt x="44072" y="85655"/>
                </a:lnTo>
                <a:lnTo>
                  <a:pt x="44072" y="85655"/>
                </a:lnTo>
                <a:lnTo>
                  <a:pt x="44072" y="85655"/>
                </a:lnTo>
                <a:lnTo>
                  <a:pt x="44072" y="85655"/>
                </a:lnTo>
                <a:lnTo>
                  <a:pt x="44072" y="85655"/>
                </a:lnTo>
                <a:lnTo>
                  <a:pt x="44072" y="85655"/>
                </a:lnTo>
                <a:lnTo>
                  <a:pt x="44072" y="85655"/>
                </a:lnTo>
                <a:lnTo>
                  <a:pt x="44072" y="86482"/>
                </a:lnTo>
                <a:lnTo>
                  <a:pt x="44072" y="86482"/>
                </a:lnTo>
                <a:lnTo>
                  <a:pt x="44072" y="86482"/>
                </a:lnTo>
                <a:lnTo>
                  <a:pt x="44072" y="86482"/>
                </a:lnTo>
                <a:lnTo>
                  <a:pt x="44072" y="86482"/>
                </a:lnTo>
                <a:lnTo>
                  <a:pt x="44072" y="86482"/>
                </a:lnTo>
                <a:lnTo>
                  <a:pt x="44072" y="86482"/>
                </a:lnTo>
                <a:lnTo>
                  <a:pt x="44072" y="86482"/>
                </a:lnTo>
                <a:lnTo>
                  <a:pt x="44727" y="86482"/>
                </a:lnTo>
                <a:lnTo>
                  <a:pt x="44727" y="86482"/>
                </a:lnTo>
                <a:lnTo>
                  <a:pt x="44727" y="86482"/>
                </a:lnTo>
                <a:lnTo>
                  <a:pt x="44727" y="86482"/>
                </a:lnTo>
                <a:lnTo>
                  <a:pt x="44727" y="86482"/>
                </a:lnTo>
                <a:lnTo>
                  <a:pt x="45163" y="86482"/>
                </a:lnTo>
                <a:lnTo>
                  <a:pt x="45163" y="86482"/>
                </a:lnTo>
                <a:lnTo>
                  <a:pt x="45163" y="86482"/>
                </a:lnTo>
                <a:lnTo>
                  <a:pt x="45163" y="86482"/>
                </a:lnTo>
                <a:lnTo>
                  <a:pt x="45600" y="86482"/>
                </a:lnTo>
                <a:lnTo>
                  <a:pt x="45600" y="86482"/>
                </a:lnTo>
                <a:lnTo>
                  <a:pt x="45600" y="86482"/>
                </a:lnTo>
                <a:lnTo>
                  <a:pt x="45600" y="86482"/>
                </a:lnTo>
                <a:lnTo>
                  <a:pt x="45600" y="86482"/>
                </a:lnTo>
                <a:lnTo>
                  <a:pt x="45600" y="86482"/>
                </a:lnTo>
                <a:lnTo>
                  <a:pt x="45600" y="87310"/>
                </a:lnTo>
                <a:lnTo>
                  <a:pt x="46036" y="87310"/>
                </a:lnTo>
                <a:lnTo>
                  <a:pt x="46036" y="87310"/>
                </a:lnTo>
                <a:lnTo>
                  <a:pt x="46036" y="87310"/>
                </a:lnTo>
                <a:lnTo>
                  <a:pt x="46036" y="87310"/>
                </a:lnTo>
                <a:lnTo>
                  <a:pt x="46036" y="86482"/>
                </a:lnTo>
                <a:lnTo>
                  <a:pt x="46472" y="86482"/>
                </a:lnTo>
                <a:lnTo>
                  <a:pt x="46472" y="87310"/>
                </a:lnTo>
                <a:lnTo>
                  <a:pt x="46472" y="87310"/>
                </a:lnTo>
                <a:lnTo>
                  <a:pt x="46472" y="87310"/>
                </a:lnTo>
                <a:lnTo>
                  <a:pt x="46472" y="87310"/>
                </a:lnTo>
                <a:lnTo>
                  <a:pt x="46472" y="87310"/>
                </a:lnTo>
                <a:lnTo>
                  <a:pt x="47127" y="87310"/>
                </a:lnTo>
                <a:lnTo>
                  <a:pt x="47127" y="88137"/>
                </a:lnTo>
                <a:lnTo>
                  <a:pt x="47127" y="88137"/>
                </a:lnTo>
                <a:lnTo>
                  <a:pt x="46472" y="88137"/>
                </a:lnTo>
                <a:lnTo>
                  <a:pt x="46472" y="88137"/>
                </a:lnTo>
                <a:lnTo>
                  <a:pt x="46472" y="88137"/>
                </a:lnTo>
                <a:lnTo>
                  <a:pt x="46472" y="88137"/>
                </a:lnTo>
                <a:lnTo>
                  <a:pt x="46472" y="89379"/>
                </a:lnTo>
                <a:lnTo>
                  <a:pt x="46472" y="89379"/>
                </a:lnTo>
                <a:lnTo>
                  <a:pt x="46036" y="89379"/>
                </a:lnTo>
                <a:lnTo>
                  <a:pt x="46036" y="89379"/>
                </a:lnTo>
                <a:lnTo>
                  <a:pt x="46036" y="89379"/>
                </a:lnTo>
                <a:lnTo>
                  <a:pt x="46036" y="89379"/>
                </a:lnTo>
                <a:lnTo>
                  <a:pt x="46036" y="89379"/>
                </a:lnTo>
                <a:lnTo>
                  <a:pt x="46036" y="90206"/>
                </a:lnTo>
                <a:lnTo>
                  <a:pt x="46036" y="90206"/>
                </a:lnTo>
                <a:lnTo>
                  <a:pt x="45600" y="90206"/>
                </a:lnTo>
                <a:lnTo>
                  <a:pt x="45600" y="90206"/>
                </a:lnTo>
                <a:lnTo>
                  <a:pt x="45600" y="90206"/>
                </a:lnTo>
                <a:lnTo>
                  <a:pt x="45600" y="90206"/>
                </a:lnTo>
                <a:lnTo>
                  <a:pt x="45600" y="90206"/>
                </a:lnTo>
                <a:lnTo>
                  <a:pt x="45600" y="90206"/>
                </a:lnTo>
                <a:lnTo>
                  <a:pt x="45163" y="90206"/>
                </a:lnTo>
                <a:lnTo>
                  <a:pt x="45163" y="90206"/>
                </a:lnTo>
                <a:lnTo>
                  <a:pt x="45163" y="90206"/>
                </a:lnTo>
                <a:lnTo>
                  <a:pt x="44727" y="90206"/>
                </a:lnTo>
                <a:lnTo>
                  <a:pt x="44727" y="90206"/>
                </a:lnTo>
                <a:lnTo>
                  <a:pt x="44727" y="91034"/>
                </a:lnTo>
                <a:lnTo>
                  <a:pt x="44727" y="91034"/>
                </a:lnTo>
                <a:lnTo>
                  <a:pt x="44727" y="91034"/>
                </a:lnTo>
                <a:lnTo>
                  <a:pt x="44727" y="91034"/>
                </a:lnTo>
                <a:lnTo>
                  <a:pt x="44727" y="91034"/>
                </a:lnTo>
                <a:lnTo>
                  <a:pt x="44727" y="91862"/>
                </a:lnTo>
                <a:lnTo>
                  <a:pt x="44727" y="91862"/>
                </a:lnTo>
                <a:lnTo>
                  <a:pt x="44727" y="91862"/>
                </a:lnTo>
                <a:lnTo>
                  <a:pt x="44072" y="91862"/>
                </a:lnTo>
                <a:lnTo>
                  <a:pt x="44072" y="91862"/>
                </a:lnTo>
                <a:lnTo>
                  <a:pt x="44072" y="91862"/>
                </a:lnTo>
                <a:lnTo>
                  <a:pt x="44072" y="91862"/>
                </a:lnTo>
                <a:lnTo>
                  <a:pt x="44072" y="91862"/>
                </a:lnTo>
                <a:lnTo>
                  <a:pt x="44072" y="92689"/>
                </a:lnTo>
                <a:lnTo>
                  <a:pt x="44072" y="92689"/>
                </a:lnTo>
                <a:lnTo>
                  <a:pt x="44072" y="92689"/>
                </a:lnTo>
                <a:lnTo>
                  <a:pt x="44072" y="92689"/>
                </a:lnTo>
                <a:lnTo>
                  <a:pt x="44072" y="92689"/>
                </a:lnTo>
                <a:lnTo>
                  <a:pt x="43636" y="92689"/>
                </a:lnTo>
                <a:lnTo>
                  <a:pt x="43636" y="93931"/>
                </a:lnTo>
                <a:lnTo>
                  <a:pt x="43636" y="93931"/>
                </a:lnTo>
                <a:lnTo>
                  <a:pt x="43636" y="93931"/>
                </a:lnTo>
                <a:lnTo>
                  <a:pt x="43636" y="93931"/>
                </a:lnTo>
                <a:lnTo>
                  <a:pt x="43636" y="93931"/>
                </a:lnTo>
                <a:lnTo>
                  <a:pt x="43200" y="93931"/>
                </a:lnTo>
                <a:lnTo>
                  <a:pt x="43200" y="93931"/>
                </a:lnTo>
                <a:lnTo>
                  <a:pt x="43200" y="93931"/>
                </a:lnTo>
                <a:lnTo>
                  <a:pt x="43200" y="93931"/>
                </a:lnTo>
                <a:lnTo>
                  <a:pt x="43200" y="93931"/>
                </a:lnTo>
                <a:lnTo>
                  <a:pt x="43200" y="93931"/>
                </a:lnTo>
                <a:lnTo>
                  <a:pt x="42763" y="93931"/>
                </a:lnTo>
                <a:lnTo>
                  <a:pt x="42763" y="93931"/>
                </a:lnTo>
                <a:lnTo>
                  <a:pt x="42763" y="93931"/>
                </a:lnTo>
                <a:lnTo>
                  <a:pt x="42763" y="93931"/>
                </a:lnTo>
                <a:lnTo>
                  <a:pt x="42763" y="93931"/>
                </a:lnTo>
                <a:lnTo>
                  <a:pt x="42327" y="93931"/>
                </a:lnTo>
                <a:lnTo>
                  <a:pt x="42327" y="93931"/>
                </a:lnTo>
                <a:lnTo>
                  <a:pt x="42327" y="93931"/>
                </a:lnTo>
                <a:lnTo>
                  <a:pt x="42327" y="93931"/>
                </a:lnTo>
                <a:lnTo>
                  <a:pt x="42327" y="93931"/>
                </a:lnTo>
                <a:lnTo>
                  <a:pt x="41890" y="93931"/>
                </a:lnTo>
                <a:lnTo>
                  <a:pt x="41890" y="94758"/>
                </a:lnTo>
                <a:lnTo>
                  <a:pt x="41890" y="94758"/>
                </a:lnTo>
                <a:lnTo>
                  <a:pt x="41890" y="93931"/>
                </a:lnTo>
                <a:lnTo>
                  <a:pt x="41890" y="93931"/>
                </a:lnTo>
                <a:lnTo>
                  <a:pt x="41890" y="93931"/>
                </a:lnTo>
                <a:lnTo>
                  <a:pt x="41236" y="93931"/>
                </a:lnTo>
                <a:lnTo>
                  <a:pt x="41236" y="93931"/>
                </a:lnTo>
                <a:lnTo>
                  <a:pt x="41236" y="94758"/>
                </a:lnTo>
                <a:lnTo>
                  <a:pt x="41236" y="94758"/>
                </a:lnTo>
                <a:lnTo>
                  <a:pt x="41236" y="94758"/>
                </a:lnTo>
                <a:lnTo>
                  <a:pt x="41236" y="94758"/>
                </a:lnTo>
                <a:lnTo>
                  <a:pt x="41236" y="94758"/>
                </a:lnTo>
                <a:lnTo>
                  <a:pt x="41236" y="95586"/>
                </a:lnTo>
                <a:lnTo>
                  <a:pt x="40800" y="95586"/>
                </a:lnTo>
                <a:lnTo>
                  <a:pt x="40800" y="95586"/>
                </a:lnTo>
                <a:lnTo>
                  <a:pt x="40800" y="95586"/>
                </a:lnTo>
                <a:lnTo>
                  <a:pt x="40800" y="95586"/>
                </a:lnTo>
                <a:lnTo>
                  <a:pt x="40363" y="95586"/>
                </a:lnTo>
                <a:lnTo>
                  <a:pt x="40363" y="95586"/>
                </a:lnTo>
                <a:lnTo>
                  <a:pt x="40363" y="95586"/>
                </a:lnTo>
                <a:lnTo>
                  <a:pt x="40363" y="96413"/>
                </a:lnTo>
                <a:lnTo>
                  <a:pt x="40363" y="96413"/>
                </a:lnTo>
                <a:lnTo>
                  <a:pt x="40363" y="96413"/>
                </a:lnTo>
                <a:lnTo>
                  <a:pt x="39927" y="96413"/>
                </a:lnTo>
                <a:lnTo>
                  <a:pt x="39927" y="96413"/>
                </a:lnTo>
                <a:lnTo>
                  <a:pt x="39927" y="96413"/>
                </a:lnTo>
                <a:lnTo>
                  <a:pt x="39927" y="95586"/>
                </a:lnTo>
                <a:lnTo>
                  <a:pt x="39927" y="95586"/>
                </a:lnTo>
                <a:lnTo>
                  <a:pt x="39490" y="95586"/>
                </a:lnTo>
                <a:lnTo>
                  <a:pt x="39490" y="96413"/>
                </a:lnTo>
                <a:lnTo>
                  <a:pt x="39927" y="96413"/>
                </a:lnTo>
                <a:lnTo>
                  <a:pt x="39927" y="96413"/>
                </a:lnTo>
                <a:lnTo>
                  <a:pt x="39490" y="96413"/>
                </a:lnTo>
                <a:lnTo>
                  <a:pt x="39490" y="96413"/>
                </a:lnTo>
                <a:lnTo>
                  <a:pt x="39490" y="96413"/>
                </a:lnTo>
                <a:lnTo>
                  <a:pt x="39490" y="96413"/>
                </a:lnTo>
                <a:lnTo>
                  <a:pt x="38836" y="96413"/>
                </a:lnTo>
                <a:lnTo>
                  <a:pt x="38836" y="97241"/>
                </a:lnTo>
                <a:lnTo>
                  <a:pt x="38836" y="97241"/>
                </a:lnTo>
                <a:lnTo>
                  <a:pt x="38836" y="97241"/>
                </a:lnTo>
                <a:lnTo>
                  <a:pt x="38836" y="97241"/>
                </a:lnTo>
                <a:lnTo>
                  <a:pt x="38836" y="97241"/>
                </a:lnTo>
                <a:lnTo>
                  <a:pt x="38836" y="97241"/>
                </a:lnTo>
                <a:lnTo>
                  <a:pt x="38836" y="97241"/>
                </a:lnTo>
                <a:lnTo>
                  <a:pt x="38400" y="97241"/>
                </a:lnTo>
                <a:lnTo>
                  <a:pt x="38400" y="97241"/>
                </a:lnTo>
                <a:lnTo>
                  <a:pt x="38400" y="97241"/>
                </a:lnTo>
                <a:lnTo>
                  <a:pt x="38400" y="97241"/>
                </a:lnTo>
                <a:lnTo>
                  <a:pt x="37963" y="97241"/>
                </a:lnTo>
                <a:lnTo>
                  <a:pt x="37963" y="98482"/>
                </a:lnTo>
                <a:lnTo>
                  <a:pt x="37963" y="98482"/>
                </a:lnTo>
                <a:lnTo>
                  <a:pt x="37963" y="98482"/>
                </a:lnTo>
                <a:lnTo>
                  <a:pt x="37963" y="98482"/>
                </a:lnTo>
                <a:lnTo>
                  <a:pt x="37963" y="98482"/>
                </a:lnTo>
                <a:lnTo>
                  <a:pt x="37527" y="98482"/>
                </a:lnTo>
                <a:lnTo>
                  <a:pt x="37527" y="98482"/>
                </a:lnTo>
                <a:lnTo>
                  <a:pt x="37527" y="98482"/>
                </a:lnTo>
                <a:lnTo>
                  <a:pt x="37527" y="98482"/>
                </a:lnTo>
                <a:lnTo>
                  <a:pt x="37527" y="98482"/>
                </a:lnTo>
                <a:lnTo>
                  <a:pt x="37527" y="98482"/>
                </a:lnTo>
                <a:lnTo>
                  <a:pt x="37527" y="99310"/>
                </a:lnTo>
                <a:lnTo>
                  <a:pt x="37527" y="99310"/>
                </a:lnTo>
                <a:lnTo>
                  <a:pt x="37527" y="99310"/>
                </a:lnTo>
                <a:lnTo>
                  <a:pt x="37527" y="99310"/>
                </a:lnTo>
                <a:lnTo>
                  <a:pt x="37090" y="99310"/>
                </a:lnTo>
                <a:lnTo>
                  <a:pt x="37090" y="100137"/>
                </a:lnTo>
                <a:lnTo>
                  <a:pt x="37090" y="100137"/>
                </a:lnTo>
                <a:lnTo>
                  <a:pt x="37090" y="100137"/>
                </a:lnTo>
                <a:lnTo>
                  <a:pt x="37090" y="100137"/>
                </a:lnTo>
                <a:lnTo>
                  <a:pt x="37090" y="100137"/>
                </a:lnTo>
                <a:lnTo>
                  <a:pt x="37090" y="100965"/>
                </a:lnTo>
                <a:lnTo>
                  <a:pt x="37090" y="100965"/>
                </a:lnTo>
                <a:lnTo>
                  <a:pt x="36436" y="100965"/>
                </a:lnTo>
                <a:lnTo>
                  <a:pt x="36436" y="100965"/>
                </a:lnTo>
                <a:lnTo>
                  <a:pt x="36436" y="101793"/>
                </a:lnTo>
                <a:lnTo>
                  <a:pt x="36436" y="101793"/>
                </a:lnTo>
                <a:lnTo>
                  <a:pt x="36436" y="100965"/>
                </a:lnTo>
                <a:lnTo>
                  <a:pt x="36436" y="100965"/>
                </a:lnTo>
                <a:lnTo>
                  <a:pt x="36436" y="101793"/>
                </a:lnTo>
                <a:lnTo>
                  <a:pt x="36436" y="101793"/>
                </a:lnTo>
                <a:lnTo>
                  <a:pt x="36000" y="101793"/>
                </a:lnTo>
                <a:lnTo>
                  <a:pt x="36000" y="101793"/>
                </a:lnTo>
                <a:lnTo>
                  <a:pt x="36000" y="101793"/>
                </a:lnTo>
                <a:lnTo>
                  <a:pt x="36000" y="101793"/>
                </a:lnTo>
                <a:lnTo>
                  <a:pt x="36000" y="101793"/>
                </a:lnTo>
                <a:lnTo>
                  <a:pt x="35563" y="101793"/>
                </a:lnTo>
                <a:lnTo>
                  <a:pt x="35563" y="101793"/>
                </a:lnTo>
                <a:lnTo>
                  <a:pt x="35563" y="101793"/>
                </a:lnTo>
                <a:lnTo>
                  <a:pt x="35563" y="101793"/>
                </a:lnTo>
                <a:lnTo>
                  <a:pt x="35563" y="101793"/>
                </a:lnTo>
                <a:lnTo>
                  <a:pt x="35127" y="101793"/>
                </a:lnTo>
                <a:lnTo>
                  <a:pt x="35127" y="101793"/>
                </a:lnTo>
                <a:lnTo>
                  <a:pt x="35127" y="101793"/>
                </a:lnTo>
                <a:lnTo>
                  <a:pt x="35127" y="101793"/>
                </a:lnTo>
                <a:lnTo>
                  <a:pt x="35127" y="101793"/>
                </a:lnTo>
                <a:lnTo>
                  <a:pt x="35127" y="103034"/>
                </a:lnTo>
                <a:lnTo>
                  <a:pt x="35127" y="103034"/>
                </a:lnTo>
                <a:lnTo>
                  <a:pt x="34690" y="103034"/>
                </a:lnTo>
                <a:lnTo>
                  <a:pt x="34690" y="103034"/>
                </a:lnTo>
                <a:lnTo>
                  <a:pt x="34690" y="103034"/>
                </a:lnTo>
                <a:lnTo>
                  <a:pt x="34690" y="103034"/>
                </a:lnTo>
                <a:lnTo>
                  <a:pt x="34690" y="103034"/>
                </a:lnTo>
                <a:lnTo>
                  <a:pt x="34036" y="103034"/>
                </a:lnTo>
                <a:lnTo>
                  <a:pt x="34036" y="103034"/>
                </a:lnTo>
                <a:lnTo>
                  <a:pt x="34036" y="103034"/>
                </a:lnTo>
                <a:lnTo>
                  <a:pt x="34036" y="103034"/>
                </a:lnTo>
                <a:lnTo>
                  <a:pt x="34036" y="103034"/>
                </a:lnTo>
                <a:lnTo>
                  <a:pt x="34036" y="103034"/>
                </a:lnTo>
                <a:lnTo>
                  <a:pt x="33600" y="103034"/>
                </a:lnTo>
                <a:lnTo>
                  <a:pt x="33600" y="103034"/>
                </a:lnTo>
                <a:lnTo>
                  <a:pt x="33600" y="103034"/>
                </a:lnTo>
                <a:lnTo>
                  <a:pt x="33600" y="103034"/>
                </a:lnTo>
                <a:lnTo>
                  <a:pt x="33600" y="103034"/>
                </a:lnTo>
                <a:lnTo>
                  <a:pt x="33600" y="103034"/>
                </a:lnTo>
                <a:lnTo>
                  <a:pt x="33600" y="103034"/>
                </a:lnTo>
                <a:lnTo>
                  <a:pt x="33600" y="103862"/>
                </a:lnTo>
                <a:lnTo>
                  <a:pt x="33600" y="103862"/>
                </a:lnTo>
                <a:lnTo>
                  <a:pt x="33600" y="103862"/>
                </a:lnTo>
                <a:lnTo>
                  <a:pt x="33600" y="103862"/>
                </a:lnTo>
                <a:lnTo>
                  <a:pt x="33600" y="103862"/>
                </a:lnTo>
                <a:lnTo>
                  <a:pt x="33600" y="103862"/>
                </a:lnTo>
                <a:lnTo>
                  <a:pt x="33600" y="103862"/>
                </a:lnTo>
                <a:lnTo>
                  <a:pt x="33600" y="103862"/>
                </a:lnTo>
                <a:lnTo>
                  <a:pt x="33163" y="103862"/>
                </a:lnTo>
                <a:lnTo>
                  <a:pt x="33163" y="103862"/>
                </a:lnTo>
                <a:lnTo>
                  <a:pt x="33163" y="103862"/>
                </a:lnTo>
                <a:lnTo>
                  <a:pt x="33163" y="103862"/>
                </a:lnTo>
                <a:lnTo>
                  <a:pt x="32727" y="103862"/>
                </a:lnTo>
                <a:lnTo>
                  <a:pt x="32727" y="103862"/>
                </a:lnTo>
                <a:lnTo>
                  <a:pt x="32727" y="103862"/>
                </a:lnTo>
                <a:lnTo>
                  <a:pt x="32727" y="103862"/>
                </a:lnTo>
                <a:lnTo>
                  <a:pt x="32727" y="103862"/>
                </a:lnTo>
                <a:lnTo>
                  <a:pt x="32727" y="103862"/>
                </a:lnTo>
                <a:lnTo>
                  <a:pt x="32290" y="103862"/>
                </a:lnTo>
                <a:lnTo>
                  <a:pt x="32290" y="103862"/>
                </a:lnTo>
                <a:lnTo>
                  <a:pt x="32290" y="103862"/>
                </a:lnTo>
                <a:lnTo>
                  <a:pt x="32290" y="103862"/>
                </a:lnTo>
                <a:lnTo>
                  <a:pt x="32290" y="103862"/>
                </a:lnTo>
                <a:lnTo>
                  <a:pt x="32290" y="103862"/>
                </a:lnTo>
                <a:lnTo>
                  <a:pt x="32727" y="103862"/>
                </a:lnTo>
                <a:lnTo>
                  <a:pt x="32727" y="104689"/>
                </a:lnTo>
                <a:lnTo>
                  <a:pt x="32727" y="104689"/>
                </a:lnTo>
                <a:lnTo>
                  <a:pt x="32727" y="104689"/>
                </a:lnTo>
                <a:lnTo>
                  <a:pt x="32290" y="104689"/>
                </a:lnTo>
                <a:lnTo>
                  <a:pt x="32290" y="104689"/>
                </a:lnTo>
                <a:lnTo>
                  <a:pt x="32290" y="104689"/>
                </a:lnTo>
                <a:lnTo>
                  <a:pt x="32290" y="104689"/>
                </a:lnTo>
                <a:lnTo>
                  <a:pt x="31636" y="104689"/>
                </a:lnTo>
                <a:lnTo>
                  <a:pt x="31636" y="104689"/>
                </a:lnTo>
                <a:lnTo>
                  <a:pt x="31636" y="104689"/>
                </a:lnTo>
                <a:lnTo>
                  <a:pt x="31636" y="104689"/>
                </a:lnTo>
                <a:lnTo>
                  <a:pt x="31636" y="104689"/>
                </a:lnTo>
                <a:lnTo>
                  <a:pt x="31636" y="104689"/>
                </a:lnTo>
                <a:lnTo>
                  <a:pt x="31200" y="104689"/>
                </a:lnTo>
                <a:lnTo>
                  <a:pt x="31200" y="105517"/>
                </a:lnTo>
                <a:lnTo>
                  <a:pt x="31200" y="105517"/>
                </a:lnTo>
                <a:lnTo>
                  <a:pt x="31200" y="104689"/>
                </a:lnTo>
                <a:lnTo>
                  <a:pt x="31200" y="104689"/>
                </a:lnTo>
                <a:lnTo>
                  <a:pt x="30763" y="104689"/>
                </a:lnTo>
                <a:lnTo>
                  <a:pt x="30763" y="104689"/>
                </a:lnTo>
                <a:lnTo>
                  <a:pt x="30763" y="105517"/>
                </a:lnTo>
                <a:lnTo>
                  <a:pt x="30763" y="105517"/>
                </a:lnTo>
                <a:lnTo>
                  <a:pt x="30763" y="105517"/>
                </a:lnTo>
                <a:lnTo>
                  <a:pt x="30763" y="105517"/>
                </a:lnTo>
                <a:lnTo>
                  <a:pt x="30763" y="105517"/>
                </a:lnTo>
                <a:lnTo>
                  <a:pt x="30763" y="105517"/>
                </a:lnTo>
                <a:lnTo>
                  <a:pt x="30763" y="105517"/>
                </a:lnTo>
                <a:lnTo>
                  <a:pt x="30763" y="105517"/>
                </a:lnTo>
                <a:lnTo>
                  <a:pt x="31200" y="105517"/>
                </a:lnTo>
                <a:lnTo>
                  <a:pt x="31200" y="105517"/>
                </a:lnTo>
                <a:lnTo>
                  <a:pt x="31200" y="106344"/>
                </a:lnTo>
                <a:lnTo>
                  <a:pt x="31200" y="106344"/>
                </a:lnTo>
                <a:lnTo>
                  <a:pt x="31200" y="106344"/>
                </a:lnTo>
                <a:lnTo>
                  <a:pt x="31636" y="106344"/>
                </a:lnTo>
                <a:lnTo>
                  <a:pt x="31636" y="106344"/>
                </a:lnTo>
                <a:lnTo>
                  <a:pt x="31636" y="106344"/>
                </a:lnTo>
                <a:lnTo>
                  <a:pt x="31636" y="106344"/>
                </a:lnTo>
                <a:lnTo>
                  <a:pt x="31200" y="106344"/>
                </a:lnTo>
                <a:lnTo>
                  <a:pt x="31200" y="107586"/>
                </a:lnTo>
                <a:lnTo>
                  <a:pt x="31200" y="107586"/>
                </a:lnTo>
                <a:lnTo>
                  <a:pt x="31200" y="107586"/>
                </a:lnTo>
                <a:lnTo>
                  <a:pt x="31200" y="107586"/>
                </a:lnTo>
                <a:lnTo>
                  <a:pt x="30763" y="107586"/>
                </a:lnTo>
                <a:lnTo>
                  <a:pt x="30763" y="107586"/>
                </a:lnTo>
                <a:lnTo>
                  <a:pt x="30763" y="107586"/>
                </a:lnTo>
                <a:lnTo>
                  <a:pt x="30763" y="107586"/>
                </a:lnTo>
                <a:lnTo>
                  <a:pt x="30763" y="108413"/>
                </a:lnTo>
                <a:lnTo>
                  <a:pt x="30763" y="108413"/>
                </a:lnTo>
                <a:lnTo>
                  <a:pt x="30763" y="108413"/>
                </a:lnTo>
                <a:lnTo>
                  <a:pt x="30763" y="108413"/>
                </a:lnTo>
                <a:lnTo>
                  <a:pt x="30327" y="108413"/>
                </a:lnTo>
                <a:lnTo>
                  <a:pt x="30327" y="108413"/>
                </a:lnTo>
                <a:lnTo>
                  <a:pt x="30327" y="108413"/>
                </a:lnTo>
                <a:lnTo>
                  <a:pt x="30327" y="108413"/>
                </a:lnTo>
                <a:lnTo>
                  <a:pt x="30327" y="108413"/>
                </a:lnTo>
                <a:lnTo>
                  <a:pt x="29890" y="108413"/>
                </a:lnTo>
                <a:lnTo>
                  <a:pt x="29890" y="108413"/>
                </a:lnTo>
                <a:lnTo>
                  <a:pt x="29890" y="109241"/>
                </a:lnTo>
                <a:lnTo>
                  <a:pt x="29890" y="109241"/>
                </a:lnTo>
                <a:lnTo>
                  <a:pt x="29890" y="109241"/>
                </a:lnTo>
                <a:lnTo>
                  <a:pt x="29890" y="109241"/>
                </a:lnTo>
                <a:lnTo>
                  <a:pt x="29890" y="109241"/>
                </a:lnTo>
                <a:lnTo>
                  <a:pt x="29890" y="109241"/>
                </a:lnTo>
                <a:lnTo>
                  <a:pt x="29890" y="110068"/>
                </a:lnTo>
                <a:lnTo>
                  <a:pt x="29890" y="110068"/>
                </a:lnTo>
                <a:lnTo>
                  <a:pt x="29236" y="110068"/>
                </a:lnTo>
                <a:lnTo>
                  <a:pt x="29236" y="109241"/>
                </a:lnTo>
                <a:lnTo>
                  <a:pt x="29236" y="109241"/>
                </a:lnTo>
                <a:lnTo>
                  <a:pt x="29236" y="110068"/>
                </a:lnTo>
                <a:lnTo>
                  <a:pt x="29236" y="110068"/>
                </a:lnTo>
                <a:lnTo>
                  <a:pt x="29236" y="110068"/>
                </a:lnTo>
                <a:lnTo>
                  <a:pt x="29236" y="110068"/>
                </a:lnTo>
                <a:lnTo>
                  <a:pt x="28800" y="110068"/>
                </a:lnTo>
                <a:lnTo>
                  <a:pt x="28800" y="110068"/>
                </a:lnTo>
                <a:lnTo>
                  <a:pt x="28800" y="109241"/>
                </a:lnTo>
                <a:lnTo>
                  <a:pt x="28800" y="109241"/>
                </a:lnTo>
                <a:lnTo>
                  <a:pt x="28800" y="109241"/>
                </a:lnTo>
                <a:lnTo>
                  <a:pt x="28800" y="109241"/>
                </a:lnTo>
                <a:lnTo>
                  <a:pt x="28800" y="109241"/>
                </a:lnTo>
                <a:lnTo>
                  <a:pt x="28800" y="109241"/>
                </a:lnTo>
                <a:lnTo>
                  <a:pt x="28800" y="109241"/>
                </a:lnTo>
                <a:lnTo>
                  <a:pt x="28800" y="109241"/>
                </a:lnTo>
                <a:lnTo>
                  <a:pt x="28800" y="110068"/>
                </a:lnTo>
                <a:lnTo>
                  <a:pt x="28363" y="110068"/>
                </a:lnTo>
                <a:lnTo>
                  <a:pt x="28363" y="110068"/>
                </a:lnTo>
                <a:lnTo>
                  <a:pt x="28363" y="110068"/>
                </a:lnTo>
                <a:lnTo>
                  <a:pt x="28363" y="109241"/>
                </a:lnTo>
                <a:lnTo>
                  <a:pt x="27927" y="109241"/>
                </a:lnTo>
                <a:lnTo>
                  <a:pt x="27927" y="109241"/>
                </a:lnTo>
                <a:lnTo>
                  <a:pt x="27927" y="109241"/>
                </a:lnTo>
                <a:lnTo>
                  <a:pt x="27927" y="109241"/>
                </a:lnTo>
                <a:lnTo>
                  <a:pt x="27927" y="110068"/>
                </a:lnTo>
                <a:lnTo>
                  <a:pt x="27927" y="110068"/>
                </a:lnTo>
                <a:lnTo>
                  <a:pt x="27927" y="110068"/>
                </a:lnTo>
                <a:lnTo>
                  <a:pt x="27927" y="110068"/>
                </a:lnTo>
                <a:lnTo>
                  <a:pt x="27927" y="110068"/>
                </a:lnTo>
                <a:lnTo>
                  <a:pt x="27490" y="110068"/>
                </a:lnTo>
                <a:lnTo>
                  <a:pt x="27490" y="110068"/>
                </a:lnTo>
                <a:lnTo>
                  <a:pt x="27490" y="110068"/>
                </a:lnTo>
                <a:lnTo>
                  <a:pt x="27490" y="110068"/>
                </a:lnTo>
                <a:lnTo>
                  <a:pt x="27490" y="110068"/>
                </a:lnTo>
                <a:lnTo>
                  <a:pt x="27490" y="110068"/>
                </a:lnTo>
                <a:lnTo>
                  <a:pt x="27490" y="110896"/>
                </a:lnTo>
                <a:lnTo>
                  <a:pt x="27490" y="110896"/>
                </a:lnTo>
                <a:lnTo>
                  <a:pt x="27490" y="110896"/>
                </a:lnTo>
                <a:lnTo>
                  <a:pt x="27490" y="110896"/>
                </a:lnTo>
                <a:lnTo>
                  <a:pt x="26836" y="110896"/>
                </a:lnTo>
                <a:lnTo>
                  <a:pt x="26836" y="110896"/>
                </a:lnTo>
                <a:lnTo>
                  <a:pt x="26836" y="110896"/>
                </a:lnTo>
                <a:lnTo>
                  <a:pt x="26836" y="112137"/>
                </a:lnTo>
                <a:lnTo>
                  <a:pt x="26836" y="112137"/>
                </a:lnTo>
                <a:lnTo>
                  <a:pt x="26400" y="112137"/>
                </a:lnTo>
                <a:lnTo>
                  <a:pt x="26400" y="112137"/>
                </a:lnTo>
                <a:lnTo>
                  <a:pt x="26400" y="112137"/>
                </a:lnTo>
                <a:lnTo>
                  <a:pt x="26400" y="110896"/>
                </a:lnTo>
                <a:lnTo>
                  <a:pt x="26400" y="110896"/>
                </a:lnTo>
                <a:lnTo>
                  <a:pt x="26400" y="110896"/>
                </a:lnTo>
                <a:lnTo>
                  <a:pt x="26400" y="110896"/>
                </a:lnTo>
                <a:lnTo>
                  <a:pt x="26400" y="110068"/>
                </a:lnTo>
                <a:lnTo>
                  <a:pt x="26400" y="110068"/>
                </a:lnTo>
                <a:lnTo>
                  <a:pt x="26400" y="110068"/>
                </a:lnTo>
                <a:lnTo>
                  <a:pt x="26400" y="110068"/>
                </a:lnTo>
                <a:lnTo>
                  <a:pt x="26400" y="109241"/>
                </a:lnTo>
                <a:lnTo>
                  <a:pt x="26400" y="109241"/>
                </a:lnTo>
                <a:lnTo>
                  <a:pt x="26400" y="109241"/>
                </a:lnTo>
                <a:lnTo>
                  <a:pt x="26400" y="109241"/>
                </a:lnTo>
                <a:lnTo>
                  <a:pt x="25963" y="109241"/>
                </a:lnTo>
                <a:lnTo>
                  <a:pt x="25963" y="110068"/>
                </a:lnTo>
                <a:lnTo>
                  <a:pt x="25963" y="110068"/>
                </a:lnTo>
                <a:lnTo>
                  <a:pt x="25963" y="110068"/>
                </a:lnTo>
                <a:lnTo>
                  <a:pt x="25963" y="110068"/>
                </a:lnTo>
                <a:lnTo>
                  <a:pt x="25963" y="110068"/>
                </a:lnTo>
                <a:lnTo>
                  <a:pt x="25527" y="110068"/>
                </a:lnTo>
                <a:lnTo>
                  <a:pt x="25527" y="110068"/>
                </a:lnTo>
                <a:lnTo>
                  <a:pt x="25527" y="110068"/>
                </a:lnTo>
                <a:lnTo>
                  <a:pt x="25527" y="110896"/>
                </a:lnTo>
                <a:lnTo>
                  <a:pt x="25527" y="110896"/>
                </a:lnTo>
                <a:lnTo>
                  <a:pt x="25527" y="110896"/>
                </a:lnTo>
                <a:lnTo>
                  <a:pt x="25090" y="110896"/>
                </a:lnTo>
                <a:lnTo>
                  <a:pt x="25090" y="110896"/>
                </a:lnTo>
                <a:lnTo>
                  <a:pt x="25090" y="110896"/>
                </a:lnTo>
                <a:lnTo>
                  <a:pt x="25090" y="110896"/>
                </a:lnTo>
                <a:lnTo>
                  <a:pt x="24436" y="110896"/>
                </a:lnTo>
                <a:lnTo>
                  <a:pt x="24436" y="110896"/>
                </a:lnTo>
                <a:lnTo>
                  <a:pt x="24436" y="110896"/>
                </a:lnTo>
                <a:lnTo>
                  <a:pt x="24436" y="112137"/>
                </a:lnTo>
                <a:lnTo>
                  <a:pt x="24436" y="112137"/>
                </a:lnTo>
                <a:lnTo>
                  <a:pt x="24436" y="112137"/>
                </a:lnTo>
                <a:lnTo>
                  <a:pt x="24436" y="112137"/>
                </a:lnTo>
                <a:lnTo>
                  <a:pt x="24000" y="112137"/>
                </a:lnTo>
                <a:lnTo>
                  <a:pt x="24000" y="112137"/>
                </a:lnTo>
                <a:lnTo>
                  <a:pt x="24000" y="112137"/>
                </a:lnTo>
                <a:lnTo>
                  <a:pt x="24000"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4000" y="112137"/>
                </a:lnTo>
                <a:lnTo>
                  <a:pt x="24000" y="112137"/>
                </a:lnTo>
                <a:lnTo>
                  <a:pt x="24000" y="112965"/>
                </a:lnTo>
                <a:lnTo>
                  <a:pt x="24000" y="112965"/>
                </a:lnTo>
                <a:lnTo>
                  <a:pt x="24436" y="112965"/>
                </a:lnTo>
                <a:lnTo>
                  <a:pt x="24436" y="112965"/>
                </a:lnTo>
                <a:lnTo>
                  <a:pt x="24436" y="112137"/>
                </a:lnTo>
                <a:lnTo>
                  <a:pt x="24436" y="112137"/>
                </a:lnTo>
                <a:lnTo>
                  <a:pt x="24436" y="112137"/>
                </a:lnTo>
                <a:lnTo>
                  <a:pt x="24436" y="112137"/>
                </a:lnTo>
                <a:lnTo>
                  <a:pt x="24436" y="112137"/>
                </a:lnTo>
                <a:lnTo>
                  <a:pt x="25090" y="112137"/>
                </a:lnTo>
                <a:lnTo>
                  <a:pt x="25090" y="112137"/>
                </a:lnTo>
                <a:lnTo>
                  <a:pt x="25090" y="112137"/>
                </a:lnTo>
                <a:lnTo>
                  <a:pt x="25090" y="112137"/>
                </a:lnTo>
                <a:lnTo>
                  <a:pt x="25090" y="112137"/>
                </a:lnTo>
                <a:lnTo>
                  <a:pt x="25090" y="112137"/>
                </a:lnTo>
                <a:lnTo>
                  <a:pt x="25090" y="112965"/>
                </a:lnTo>
                <a:lnTo>
                  <a:pt x="25090" y="112965"/>
                </a:lnTo>
                <a:lnTo>
                  <a:pt x="25090" y="112965"/>
                </a:lnTo>
                <a:lnTo>
                  <a:pt x="25090" y="112965"/>
                </a:lnTo>
                <a:lnTo>
                  <a:pt x="24436" y="112965"/>
                </a:lnTo>
                <a:lnTo>
                  <a:pt x="24436" y="112965"/>
                </a:lnTo>
                <a:lnTo>
                  <a:pt x="24436" y="112965"/>
                </a:lnTo>
                <a:lnTo>
                  <a:pt x="24436" y="113793"/>
                </a:lnTo>
                <a:lnTo>
                  <a:pt x="24436" y="113793"/>
                </a:lnTo>
                <a:lnTo>
                  <a:pt x="24436" y="113793"/>
                </a:lnTo>
                <a:lnTo>
                  <a:pt x="24436" y="113793"/>
                </a:lnTo>
                <a:lnTo>
                  <a:pt x="24436" y="113793"/>
                </a:lnTo>
                <a:lnTo>
                  <a:pt x="24436" y="113793"/>
                </a:lnTo>
                <a:lnTo>
                  <a:pt x="24000" y="113793"/>
                </a:lnTo>
                <a:lnTo>
                  <a:pt x="24000" y="113793"/>
                </a:lnTo>
                <a:lnTo>
                  <a:pt x="24436" y="113793"/>
                </a:lnTo>
                <a:lnTo>
                  <a:pt x="24436" y="113793"/>
                </a:lnTo>
                <a:lnTo>
                  <a:pt x="24000" y="113793"/>
                </a:lnTo>
                <a:lnTo>
                  <a:pt x="24000" y="114620"/>
                </a:lnTo>
                <a:lnTo>
                  <a:pt x="24000" y="114620"/>
                </a:lnTo>
                <a:lnTo>
                  <a:pt x="24000" y="114620"/>
                </a:lnTo>
                <a:lnTo>
                  <a:pt x="23563" y="114620"/>
                </a:lnTo>
                <a:lnTo>
                  <a:pt x="23563" y="114620"/>
                </a:lnTo>
                <a:lnTo>
                  <a:pt x="23563" y="114620"/>
                </a:lnTo>
                <a:lnTo>
                  <a:pt x="23563" y="113793"/>
                </a:lnTo>
                <a:lnTo>
                  <a:pt x="23563" y="113793"/>
                </a:lnTo>
                <a:lnTo>
                  <a:pt x="23127" y="113793"/>
                </a:lnTo>
                <a:lnTo>
                  <a:pt x="23127" y="114620"/>
                </a:lnTo>
                <a:lnTo>
                  <a:pt x="23127" y="114620"/>
                </a:lnTo>
                <a:lnTo>
                  <a:pt x="23127" y="114620"/>
                </a:lnTo>
                <a:lnTo>
                  <a:pt x="23127" y="114620"/>
                </a:lnTo>
                <a:lnTo>
                  <a:pt x="23127" y="114620"/>
                </a:lnTo>
                <a:lnTo>
                  <a:pt x="23127" y="113793"/>
                </a:lnTo>
                <a:lnTo>
                  <a:pt x="23127" y="113793"/>
                </a:lnTo>
                <a:lnTo>
                  <a:pt x="23127" y="113793"/>
                </a:lnTo>
                <a:lnTo>
                  <a:pt x="23127" y="113793"/>
                </a:lnTo>
                <a:lnTo>
                  <a:pt x="23127" y="112965"/>
                </a:lnTo>
                <a:lnTo>
                  <a:pt x="23127" y="112965"/>
                </a:lnTo>
                <a:lnTo>
                  <a:pt x="23127" y="112965"/>
                </a:lnTo>
                <a:lnTo>
                  <a:pt x="23127" y="112965"/>
                </a:lnTo>
                <a:lnTo>
                  <a:pt x="23127" y="112137"/>
                </a:lnTo>
                <a:lnTo>
                  <a:pt x="23127" y="112137"/>
                </a:lnTo>
                <a:lnTo>
                  <a:pt x="23127" y="112137"/>
                </a:lnTo>
                <a:lnTo>
                  <a:pt x="23127" y="112137"/>
                </a:lnTo>
                <a:lnTo>
                  <a:pt x="22690" y="112137"/>
                </a:lnTo>
                <a:lnTo>
                  <a:pt x="22690" y="112137"/>
                </a:lnTo>
                <a:lnTo>
                  <a:pt x="22690" y="112137"/>
                </a:lnTo>
                <a:lnTo>
                  <a:pt x="22690" y="112137"/>
                </a:lnTo>
                <a:lnTo>
                  <a:pt x="22690" y="112137"/>
                </a:lnTo>
                <a:lnTo>
                  <a:pt x="22036" y="112137"/>
                </a:lnTo>
                <a:lnTo>
                  <a:pt x="22036" y="112965"/>
                </a:lnTo>
                <a:lnTo>
                  <a:pt x="22036" y="112965"/>
                </a:lnTo>
                <a:lnTo>
                  <a:pt x="22036" y="112965"/>
                </a:lnTo>
                <a:lnTo>
                  <a:pt x="22036" y="112965"/>
                </a:lnTo>
                <a:lnTo>
                  <a:pt x="22036" y="112965"/>
                </a:lnTo>
                <a:lnTo>
                  <a:pt x="21600" y="112965"/>
                </a:lnTo>
                <a:lnTo>
                  <a:pt x="21600" y="112965"/>
                </a:lnTo>
                <a:lnTo>
                  <a:pt x="21600" y="112965"/>
                </a:lnTo>
                <a:lnTo>
                  <a:pt x="21163" y="112965"/>
                </a:lnTo>
                <a:lnTo>
                  <a:pt x="21163" y="112965"/>
                </a:lnTo>
                <a:lnTo>
                  <a:pt x="21163" y="112965"/>
                </a:lnTo>
                <a:lnTo>
                  <a:pt x="21163" y="112965"/>
                </a:lnTo>
                <a:lnTo>
                  <a:pt x="21163" y="112965"/>
                </a:lnTo>
                <a:lnTo>
                  <a:pt x="21163" y="112965"/>
                </a:lnTo>
                <a:lnTo>
                  <a:pt x="20727" y="112965"/>
                </a:lnTo>
                <a:lnTo>
                  <a:pt x="20727" y="112965"/>
                </a:lnTo>
                <a:lnTo>
                  <a:pt x="20727" y="112965"/>
                </a:lnTo>
                <a:lnTo>
                  <a:pt x="20727" y="112137"/>
                </a:lnTo>
                <a:lnTo>
                  <a:pt x="20727" y="112137"/>
                </a:lnTo>
                <a:lnTo>
                  <a:pt x="20727" y="112137"/>
                </a:lnTo>
                <a:lnTo>
                  <a:pt x="20727" y="112137"/>
                </a:lnTo>
                <a:lnTo>
                  <a:pt x="21163" y="112137"/>
                </a:lnTo>
                <a:lnTo>
                  <a:pt x="21163" y="112137"/>
                </a:lnTo>
                <a:lnTo>
                  <a:pt x="21163" y="112137"/>
                </a:lnTo>
                <a:lnTo>
                  <a:pt x="21163" y="110896"/>
                </a:lnTo>
                <a:lnTo>
                  <a:pt x="21163" y="110896"/>
                </a:lnTo>
                <a:lnTo>
                  <a:pt x="21163" y="110896"/>
                </a:lnTo>
                <a:lnTo>
                  <a:pt x="20727" y="110896"/>
                </a:lnTo>
                <a:lnTo>
                  <a:pt x="20727" y="110896"/>
                </a:lnTo>
                <a:lnTo>
                  <a:pt x="20727" y="110896"/>
                </a:lnTo>
                <a:lnTo>
                  <a:pt x="20727" y="110896"/>
                </a:lnTo>
                <a:lnTo>
                  <a:pt x="20727" y="112137"/>
                </a:lnTo>
                <a:lnTo>
                  <a:pt x="20727" y="112137"/>
                </a:lnTo>
                <a:lnTo>
                  <a:pt x="20727" y="112137"/>
                </a:lnTo>
                <a:lnTo>
                  <a:pt x="20290" y="112137"/>
                </a:lnTo>
                <a:lnTo>
                  <a:pt x="20290" y="112137"/>
                </a:lnTo>
                <a:lnTo>
                  <a:pt x="20290" y="112137"/>
                </a:lnTo>
                <a:lnTo>
                  <a:pt x="20290" y="112965"/>
                </a:lnTo>
                <a:lnTo>
                  <a:pt x="20290" y="112965"/>
                </a:lnTo>
                <a:lnTo>
                  <a:pt x="20290" y="112965"/>
                </a:lnTo>
                <a:lnTo>
                  <a:pt x="20290" y="112965"/>
                </a:lnTo>
                <a:lnTo>
                  <a:pt x="20290" y="112965"/>
                </a:lnTo>
                <a:lnTo>
                  <a:pt x="19636" y="112965"/>
                </a:lnTo>
                <a:lnTo>
                  <a:pt x="19636" y="113793"/>
                </a:lnTo>
                <a:lnTo>
                  <a:pt x="19636" y="113793"/>
                </a:lnTo>
                <a:lnTo>
                  <a:pt x="19636" y="113793"/>
                </a:lnTo>
                <a:lnTo>
                  <a:pt x="19636" y="113793"/>
                </a:lnTo>
                <a:lnTo>
                  <a:pt x="20290" y="113793"/>
                </a:lnTo>
                <a:lnTo>
                  <a:pt x="20290" y="113793"/>
                </a:lnTo>
                <a:lnTo>
                  <a:pt x="20290" y="113793"/>
                </a:lnTo>
                <a:lnTo>
                  <a:pt x="20290" y="113793"/>
                </a:lnTo>
                <a:lnTo>
                  <a:pt x="20290" y="113793"/>
                </a:lnTo>
                <a:lnTo>
                  <a:pt x="20290" y="113793"/>
                </a:lnTo>
                <a:lnTo>
                  <a:pt x="20727" y="113793"/>
                </a:lnTo>
                <a:lnTo>
                  <a:pt x="20727" y="113793"/>
                </a:lnTo>
                <a:lnTo>
                  <a:pt x="20727" y="112965"/>
                </a:lnTo>
                <a:lnTo>
                  <a:pt x="20727" y="112965"/>
                </a:lnTo>
                <a:lnTo>
                  <a:pt x="20727" y="112965"/>
                </a:lnTo>
                <a:lnTo>
                  <a:pt x="20727" y="113793"/>
                </a:lnTo>
                <a:lnTo>
                  <a:pt x="20727" y="113793"/>
                </a:lnTo>
                <a:lnTo>
                  <a:pt x="20727" y="113793"/>
                </a:lnTo>
                <a:lnTo>
                  <a:pt x="20727" y="113793"/>
                </a:lnTo>
                <a:lnTo>
                  <a:pt x="20727" y="113793"/>
                </a:lnTo>
                <a:lnTo>
                  <a:pt x="20727" y="113793"/>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290" y="114620"/>
                </a:lnTo>
                <a:lnTo>
                  <a:pt x="20290" y="114620"/>
                </a:lnTo>
                <a:lnTo>
                  <a:pt x="20290" y="114620"/>
                </a:lnTo>
                <a:lnTo>
                  <a:pt x="20290" y="114620"/>
                </a:lnTo>
                <a:lnTo>
                  <a:pt x="19636" y="114620"/>
                </a:lnTo>
                <a:lnTo>
                  <a:pt x="19636" y="114620"/>
                </a:lnTo>
                <a:lnTo>
                  <a:pt x="19636" y="115448"/>
                </a:lnTo>
                <a:lnTo>
                  <a:pt x="19636" y="115448"/>
                </a:lnTo>
                <a:lnTo>
                  <a:pt x="19636" y="115448"/>
                </a:lnTo>
                <a:lnTo>
                  <a:pt x="19636" y="115448"/>
                </a:lnTo>
                <a:lnTo>
                  <a:pt x="19636" y="115448"/>
                </a:lnTo>
                <a:lnTo>
                  <a:pt x="19200" y="115448"/>
                </a:lnTo>
                <a:lnTo>
                  <a:pt x="19200" y="114620"/>
                </a:lnTo>
                <a:lnTo>
                  <a:pt x="19200" y="114620"/>
                </a:lnTo>
                <a:lnTo>
                  <a:pt x="19200" y="114620"/>
                </a:lnTo>
                <a:lnTo>
                  <a:pt x="19200" y="114620"/>
                </a:lnTo>
                <a:lnTo>
                  <a:pt x="19200" y="114620"/>
                </a:lnTo>
                <a:lnTo>
                  <a:pt x="18763" y="114620"/>
                </a:lnTo>
                <a:lnTo>
                  <a:pt x="18763" y="114620"/>
                </a:lnTo>
                <a:lnTo>
                  <a:pt x="18763" y="114620"/>
                </a:lnTo>
                <a:lnTo>
                  <a:pt x="18763" y="115448"/>
                </a:lnTo>
                <a:lnTo>
                  <a:pt x="18763" y="115448"/>
                </a:lnTo>
                <a:lnTo>
                  <a:pt x="18763" y="115448"/>
                </a:lnTo>
                <a:lnTo>
                  <a:pt x="18763" y="115448"/>
                </a:lnTo>
                <a:lnTo>
                  <a:pt x="18763" y="116689"/>
                </a:lnTo>
                <a:lnTo>
                  <a:pt x="18763" y="116689"/>
                </a:lnTo>
                <a:lnTo>
                  <a:pt x="18327" y="116689"/>
                </a:lnTo>
                <a:lnTo>
                  <a:pt x="18327" y="116689"/>
                </a:lnTo>
                <a:lnTo>
                  <a:pt x="18327" y="116689"/>
                </a:lnTo>
                <a:lnTo>
                  <a:pt x="18327" y="116689"/>
                </a:lnTo>
                <a:lnTo>
                  <a:pt x="18327" y="116689"/>
                </a:lnTo>
                <a:lnTo>
                  <a:pt x="18327" y="116689"/>
                </a:lnTo>
                <a:lnTo>
                  <a:pt x="17890" y="116689"/>
                </a:lnTo>
                <a:lnTo>
                  <a:pt x="17890" y="116689"/>
                </a:lnTo>
                <a:lnTo>
                  <a:pt x="17890" y="116689"/>
                </a:lnTo>
                <a:lnTo>
                  <a:pt x="17890" y="115448"/>
                </a:lnTo>
                <a:lnTo>
                  <a:pt x="17890" y="115448"/>
                </a:lnTo>
                <a:lnTo>
                  <a:pt x="17890" y="115448"/>
                </a:lnTo>
                <a:lnTo>
                  <a:pt x="18327" y="115448"/>
                </a:lnTo>
                <a:lnTo>
                  <a:pt x="18327" y="115448"/>
                </a:lnTo>
                <a:lnTo>
                  <a:pt x="17890" y="115448"/>
                </a:lnTo>
                <a:lnTo>
                  <a:pt x="17890" y="115448"/>
                </a:lnTo>
                <a:lnTo>
                  <a:pt x="17890" y="114620"/>
                </a:lnTo>
                <a:lnTo>
                  <a:pt x="17890" y="114620"/>
                </a:lnTo>
                <a:lnTo>
                  <a:pt x="17890" y="114620"/>
                </a:lnTo>
                <a:lnTo>
                  <a:pt x="17890" y="115448"/>
                </a:lnTo>
                <a:lnTo>
                  <a:pt x="17890" y="115448"/>
                </a:lnTo>
                <a:lnTo>
                  <a:pt x="17890" y="115448"/>
                </a:lnTo>
                <a:lnTo>
                  <a:pt x="17236" y="115448"/>
                </a:lnTo>
                <a:lnTo>
                  <a:pt x="17236" y="115448"/>
                </a:lnTo>
                <a:lnTo>
                  <a:pt x="17236" y="115448"/>
                </a:lnTo>
                <a:lnTo>
                  <a:pt x="17236" y="115448"/>
                </a:lnTo>
                <a:lnTo>
                  <a:pt x="17236" y="115448"/>
                </a:lnTo>
                <a:lnTo>
                  <a:pt x="16800" y="115448"/>
                </a:lnTo>
                <a:lnTo>
                  <a:pt x="16800" y="115448"/>
                </a:lnTo>
                <a:lnTo>
                  <a:pt x="16800" y="115448"/>
                </a:lnTo>
                <a:lnTo>
                  <a:pt x="16800" y="115448"/>
                </a:lnTo>
                <a:lnTo>
                  <a:pt x="16800" y="116689"/>
                </a:lnTo>
                <a:lnTo>
                  <a:pt x="16363" y="116689"/>
                </a:lnTo>
                <a:lnTo>
                  <a:pt x="16363" y="116689"/>
                </a:lnTo>
                <a:lnTo>
                  <a:pt x="16363" y="115448"/>
                </a:lnTo>
                <a:lnTo>
                  <a:pt x="16363" y="115448"/>
                </a:lnTo>
                <a:lnTo>
                  <a:pt x="16363" y="115448"/>
                </a:lnTo>
                <a:lnTo>
                  <a:pt x="16363" y="115448"/>
                </a:lnTo>
                <a:lnTo>
                  <a:pt x="16363" y="115448"/>
                </a:lnTo>
                <a:lnTo>
                  <a:pt x="15927" y="115448"/>
                </a:lnTo>
                <a:lnTo>
                  <a:pt x="15927" y="115448"/>
                </a:lnTo>
                <a:lnTo>
                  <a:pt x="15927" y="116689"/>
                </a:lnTo>
                <a:lnTo>
                  <a:pt x="15927" y="116689"/>
                </a:lnTo>
                <a:lnTo>
                  <a:pt x="15927" y="116689"/>
                </a:lnTo>
                <a:lnTo>
                  <a:pt x="15490" y="116689"/>
                </a:lnTo>
                <a:lnTo>
                  <a:pt x="15490" y="116689"/>
                </a:lnTo>
                <a:lnTo>
                  <a:pt x="15490" y="116689"/>
                </a:lnTo>
                <a:lnTo>
                  <a:pt x="15490" y="116689"/>
                </a:lnTo>
                <a:lnTo>
                  <a:pt x="15927" y="116689"/>
                </a:lnTo>
                <a:lnTo>
                  <a:pt x="15927" y="117517"/>
                </a:lnTo>
                <a:lnTo>
                  <a:pt x="15927" y="117517"/>
                </a:lnTo>
                <a:lnTo>
                  <a:pt x="15927" y="117517"/>
                </a:lnTo>
                <a:lnTo>
                  <a:pt x="15927" y="117517"/>
                </a:lnTo>
                <a:lnTo>
                  <a:pt x="15927" y="117517"/>
                </a:lnTo>
                <a:lnTo>
                  <a:pt x="15927" y="118344"/>
                </a:lnTo>
                <a:lnTo>
                  <a:pt x="15927" y="118344"/>
                </a:lnTo>
                <a:lnTo>
                  <a:pt x="15927" y="118344"/>
                </a:lnTo>
                <a:lnTo>
                  <a:pt x="15490" y="118344"/>
                </a:lnTo>
                <a:lnTo>
                  <a:pt x="15490" y="117517"/>
                </a:lnTo>
                <a:lnTo>
                  <a:pt x="15490" y="117517"/>
                </a:lnTo>
                <a:lnTo>
                  <a:pt x="15490" y="117517"/>
                </a:lnTo>
                <a:lnTo>
                  <a:pt x="15490" y="117517"/>
                </a:lnTo>
                <a:lnTo>
                  <a:pt x="14836" y="117517"/>
                </a:lnTo>
                <a:lnTo>
                  <a:pt x="14836" y="117517"/>
                </a:lnTo>
                <a:lnTo>
                  <a:pt x="14836" y="117517"/>
                </a:lnTo>
                <a:lnTo>
                  <a:pt x="14836" y="117517"/>
                </a:lnTo>
                <a:lnTo>
                  <a:pt x="14836" y="118344"/>
                </a:lnTo>
                <a:lnTo>
                  <a:pt x="14836" y="118344"/>
                </a:lnTo>
                <a:lnTo>
                  <a:pt x="14836" y="118344"/>
                </a:lnTo>
                <a:lnTo>
                  <a:pt x="14400" y="118344"/>
                </a:lnTo>
                <a:lnTo>
                  <a:pt x="14400" y="118344"/>
                </a:lnTo>
                <a:lnTo>
                  <a:pt x="14400" y="118344"/>
                </a:lnTo>
                <a:lnTo>
                  <a:pt x="14400" y="118344"/>
                </a:lnTo>
                <a:lnTo>
                  <a:pt x="13963" y="118344"/>
                </a:lnTo>
                <a:lnTo>
                  <a:pt x="13963" y="118344"/>
                </a:lnTo>
                <a:lnTo>
                  <a:pt x="13963" y="118344"/>
                </a:lnTo>
                <a:lnTo>
                  <a:pt x="13963" y="118344"/>
                </a:lnTo>
                <a:lnTo>
                  <a:pt x="13963" y="118344"/>
                </a:lnTo>
                <a:lnTo>
                  <a:pt x="13527" y="118344"/>
                </a:lnTo>
                <a:lnTo>
                  <a:pt x="13527" y="118344"/>
                </a:lnTo>
                <a:lnTo>
                  <a:pt x="13527" y="118344"/>
                </a:lnTo>
                <a:lnTo>
                  <a:pt x="13527" y="118344"/>
                </a:lnTo>
                <a:lnTo>
                  <a:pt x="13527" y="118344"/>
                </a:lnTo>
                <a:lnTo>
                  <a:pt x="13090" y="118344"/>
                </a:lnTo>
                <a:lnTo>
                  <a:pt x="13090" y="118344"/>
                </a:lnTo>
                <a:lnTo>
                  <a:pt x="13090" y="118344"/>
                </a:lnTo>
                <a:lnTo>
                  <a:pt x="12436" y="118344"/>
                </a:lnTo>
                <a:lnTo>
                  <a:pt x="12436" y="118344"/>
                </a:lnTo>
                <a:lnTo>
                  <a:pt x="12436" y="118344"/>
                </a:lnTo>
                <a:lnTo>
                  <a:pt x="12436" y="118344"/>
                </a:lnTo>
                <a:lnTo>
                  <a:pt x="12436" y="118344"/>
                </a:lnTo>
                <a:lnTo>
                  <a:pt x="12000" y="118344"/>
                </a:lnTo>
                <a:lnTo>
                  <a:pt x="12000" y="118344"/>
                </a:lnTo>
                <a:lnTo>
                  <a:pt x="12000" y="119172"/>
                </a:lnTo>
                <a:lnTo>
                  <a:pt x="12000" y="119172"/>
                </a:lnTo>
                <a:lnTo>
                  <a:pt x="12000" y="119172"/>
                </a:lnTo>
                <a:lnTo>
                  <a:pt x="12000" y="119172"/>
                </a:lnTo>
                <a:lnTo>
                  <a:pt x="12000" y="119172"/>
                </a:lnTo>
                <a:lnTo>
                  <a:pt x="11563" y="119172"/>
                </a:lnTo>
                <a:lnTo>
                  <a:pt x="11563" y="119172"/>
                </a:lnTo>
                <a:lnTo>
                  <a:pt x="11563" y="120000"/>
                </a:lnTo>
                <a:lnTo>
                  <a:pt x="11563" y="120000"/>
                </a:lnTo>
                <a:lnTo>
                  <a:pt x="11127" y="120000"/>
                </a:lnTo>
                <a:lnTo>
                  <a:pt x="11127" y="120000"/>
                </a:lnTo>
                <a:lnTo>
                  <a:pt x="11127" y="120000"/>
                </a:lnTo>
                <a:lnTo>
                  <a:pt x="11127" y="120000"/>
                </a:lnTo>
                <a:lnTo>
                  <a:pt x="10690" y="120000"/>
                </a:lnTo>
                <a:lnTo>
                  <a:pt x="10690" y="120000"/>
                </a:lnTo>
                <a:lnTo>
                  <a:pt x="10690" y="120000"/>
                </a:lnTo>
                <a:lnTo>
                  <a:pt x="10690" y="120000"/>
                </a:lnTo>
                <a:lnTo>
                  <a:pt x="10036" y="120000"/>
                </a:lnTo>
                <a:lnTo>
                  <a:pt x="10036" y="119172"/>
                </a:lnTo>
                <a:lnTo>
                  <a:pt x="10036" y="119172"/>
                </a:lnTo>
                <a:lnTo>
                  <a:pt x="10036" y="119172"/>
                </a:lnTo>
                <a:lnTo>
                  <a:pt x="10036" y="119172"/>
                </a:lnTo>
                <a:lnTo>
                  <a:pt x="10036" y="119172"/>
                </a:lnTo>
                <a:lnTo>
                  <a:pt x="10036" y="118344"/>
                </a:lnTo>
                <a:lnTo>
                  <a:pt x="10036" y="118344"/>
                </a:lnTo>
                <a:lnTo>
                  <a:pt x="10036" y="118344"/>
                </a:lnTo>
                <a:lnTo>
                  <a:pt x="10036" y="118344"/>
                </a:lnTo>
                <a:lnTo>
                  <a:pt x="10036" y="118344"/>
                </a:lnTo>
                <a:lnTo>
                  <a:pt x="10690" y="118344"/>
                </a:lnTo>
                <a:lnTo>
                  <a:pt x="10690" y="117517"/>
                </a:lnTo>
                <a:lnTo>
                  <a:pt x="10690" y="117517"/>
                </a:lnTo>
                <a:lnTo>
                  <a:pt x="10690" y="117517"/>
                </a:lnTo>
                <a:lnTo>
                  <a:pt x="10690" y="117517"/>
                </a:lnTo>
                <a:lnTo>
                  <a:pt x="10690" y="117517"/>
                </a:lnTo>
                <a:lnTo>
                  <a:pt x="11127" y="117517"/>
                </a:lnTo>
                <a:lnTo>
                  <a:pt x="11127" y="117517"/>
                </a:lnTo>
                <a:lnTo>
                  <a:pt x="11127" y="116689"/>
                </a:lnTo>
                <a:lnTo>
                  <a:pt x="11127" y="116689"/>
                </a:lnTo>
                <a:lnTo>
                  <a:pt x="11127" y="116689"/>
                </a:lnTo>
                <a:lnTo>
                  <a:pt x="11127" y="116689"/>
                </a:lnTo>
                <a:lnTo>
                  <a:pt x="11127" y="116689"/>
                </a:lnTo>
                <a:lnTo>
                  <a:pt x="11127" y="115448"/>
                </a:lnTo>
                <a:lnTo>
                  <a:pt x="11127" y="115448"/>
                </a:lnTo>
                <a:lnTo>
                  <a:pt x="11563" y="115448"/>
                </a:lnTo>
                <a:lnTo>
                  <a:pt x="11563" y="115448"/>
                </a:lnTo>
                <a:lnTo>
                  <a:pt x="11563" y="115448"/>
                </a:lnTo>
                <a:lnTo>
                  <a:pt x="11563" y="115448"/>
                </a:lnTo>
                <a:lnTo>
                  <a:pt x="12000" y="115448"/>
                </a:lnTo>
                <a:lnTo>
                  <a:pt x="12000" y="115448"/>
                </a:lnTo>
                <a:lnTo>
                  <a:pt x="12000" y="115448"/>
                </a:lnTo>
                <a:lnTo>
                  <a:pt x="12000" y="115448"/>
                </a:lnTo>
                <a:lnTo>
                  <a:pt x="12000" y="115448"/>
                </a:lnTo>
                <a:lnTo>
                  <a:pt x="12000" y="115448"/>
                </a:lnTo>
                <a:lnTo>
                  <a:pt x="12436" y="115448"/>
                </a:lnTo>
                <a:lnTo>
                  <a:pt x="12436" y="115448"/>
                </a:lnTo>
                <a:lnTo>
                  <a:pt x="12436" y="115448"/>
                </a:lnTo>
                <a:lnTo>
                  <a:pt x="12436" y="115448"/>
                </a:lnTo>
                <a:lnTo>
                  <a:pt x="12436" y="115448"/>
                </a:lnTo>
                <a:lnTo>
                  <a:pt x="13090" y="115448"/>
                </a:lnTo>
                <a:lnTo>
                  <a:pt x="13090" y="115448"/>
                </a:lnTo>
                <a:lnTo>
                  <a:pt x="13090" y="115448"/>
                </a:lnTo>
                <a:lnTo>
                  <a:pt x="13090" y="114620"/>
                </a:lnTo>
                <a:lnTo>
                  <a:pt x="13527" y="114620"/>
                </a:lnTo>
                <a:lnTo>
                  <a:pt x="13527" y="114620"/>
                </a:lnTo>
                <a:lnTo>
                  <a:pt x="13527" y="114620"/>
                </a:lnTo>
                <a:lnTo>
                  <a:pt x="13527" y="114620"/>
                </a:lnTo>
                <a:lnTo>
                  <a:pt x="13527" y="114620"/>
                </a:lnTo>
                <a:lnTo>
                  <a:pt x="13963" y="114620"/>
                </a:lnTo>
                <a:lnTo>
                  <a:pt x="13963" y="114620"/>
                </a:lnTo>
                <a:lnTo>
                  <a:pt x="13963" y="114620"/>
                </a:lnTo>
                <a:lnTo>
                  <a:pt x="13963" y="114620"/>
                </a:lnTo>
                <a:lnTo>
                  <a:pt x="13963" y="114620"/>
                </a:lnTo>
                <a:lnTo>
                  <a:pt x="14400" y="114620"/>
                </a:lnTo>
                <a:lnTo>
                  <a:pt x="14400" y="114620"/>
                </a:lnTo>
                <a:lnTo>
                  <a:pt x="14400" y="114620"/>
                </a:lnTo>
                <a:lnTo>
                  <a:pt x="14400" y="114620"/>
                </a:lnTo>
                <a:lnTo>
                  <a:pt x="14400" y="114620"/>
                </a:lnTo>
                <a:lnTo>
                  <a:pt x="14836" y="114620"/>
                </a:lnTo>
                <a:lnTo>
                  <a:pt x="14836" y="114620"/>
                </a:lnTo>
                <a:lnTo>
                  <a:pt x="14836" y="114620"/>
                </a:lnTo>
                <a:lnTo>
                  <a:pt x="14836" y="114620"/>
                </a:lnTo>
                <a:lnTo>
                  <a:pt x="14836" y="114620"/>
                </a:lnTo>
                <a:lnTo>
                  <a:pt x="14836" y="114620"/>
                </a:lnTo>
                <a:lnTo>
                  <a:pt x="15490" y="114620"/>
                </a:lnTo>
                <a:lnTo>
                  <a:pt x="15490" y="113793"/>
                </a:lnTo>
                <a:lnTo>
                  <a:pt x="15490" y="113793"/>
                </a:lnTo>
                <a:lnTo>
                  <a:pt x="15490" y="113793"/>
                </a:lnTo>
                <a:lnTo>
                  <a:pt x="15490" y="113793"/>
                </a:lnTo>
                <a:lnTo>
                  <a:pt x="15490" y="113793"/>
                </a:lnTo>
                <a:lnTo>
                  <a:pt x="15927" y="113793"/>
                </a:lnTo>
                <a:lnTo>
                  <a:pt x="15927" y="113793"/>
                </a:lnTo>
                <a:lnTo>
                  <a:pt x="15927" y="113793"/>
                </a:lnTo>
                <a:lnTo>
                  <a:pt x="15927" y="113793"/>
                </a:lnTo>
                <a:lnTo>
                  <a:pt x="16363" y="113793"/>
                </a:lnTo>
                <a:lnTo>
                  <a:pt x="16363" y="112965"/>
                </a:lnTo>
                <a:lnTo>
                  <a:pt x="16363" y="112965"/>
                </a:lnTo>
                <a:lnTo>
                  <a:pt x="16363" y="112965"/>
                </a:lnTo>
                <a:lnTo>
                  <a:pt x="16363" y="112965"/>
                </a:lnTo>
                <a:lnTo>
                  <a:pt x="16363" y="112965"/>
                </a:lnTo>
                <a:lnTo>
                  <a:pt x="16363" y="112965"/>
                </a:lnTo>
                <a:lnTo>
                  <a:pt x="16800" y="112965"/>
                </a:lnTo>
                <a:lnTo>
                  <a:pt x="16800" y="112137"/>
                </a:lnTo>
                <a:lnTo>
                  <a:pt x="16800" y="112137"/>
                </a:lnTo>
                <a:lnTo>
                  <a:pt x="16800" y="112137"/>
                </a:lnTo>
                <a:lnTo>
                  <a:pt x="16800" y="112137"/>
                </a:lnTo>
                <a:lnTo>
                  <a:pt x="17236" y="112137"/>
                </a:lnTo>
                <a:lnTo>
                  <a:pt x="17236" y="112137"/>
                </a:lnTo>
                <a:lnTo>
                  <a:pt x="17236" y="112137"/>
                </a:lnTo>
                <a:lnTo>
                  <a:pt x="17236" y="112137"/>
                </a:lnTo>
                <a:lnTo>
                  <a:pt x="17236" y="112137"/>
                </a:lnTo>
                <a:lnTo>
                  <a:pt x="17890" y="112137"/>
                </a:lnTo>
                <a:lnTo>
                  <a:pt x="17890" y="112137"/>
                </a:lnTo>
                <a:lnTo>
                  <a:pt x="17890" y="112137"/>
                </a:lnTo>
                <a:lnTo>
                  <a:pt x="17890" y="112137"/>
                </a:lnTo>
                <a:lnTo>
                  <a:pt x="17890" y="110896"/>
                </a:lnTo>
                <a:lnTo>
                  <a:pt x="17890" y="110896"/>
                </a:lnTo>
                <a:lnTo>
                  <a:pt x="17890" y="110896"/>
                </a:lnTo>
                <a:lnTo>
                  <a:pt x="18327" y="110896"/>
                </a:lnTo>
                <a:lnTo>
                  <a:pt x="18327" y="110896"/>
                </a:lnTo>
                <a:lnTo>
                  <a:pt x="18327" y="110896"/>
                </a:lnTo>
                <a:lnTo>
                  <a:pt x="18327" y="110896"/>
                </a:lnTo>
                <a:lnTo>
                  <a:pt x="18327" y="110068"/>
                </a:lnTo>
                <a:lnTo>
                  <a:pt x="18327" y="110068"/>
                </a:lnTo>
                <a:lnTo>
                  <a:pt x="18763" y="110068"/>
                </a:lnTo>
                <a:lnTo>
                  <a:pt x="18763" y="110068"/>
                </a:lnTo>
                <a:lnTo>
                  <a:pt x="18763" y="110068"/>
                </a:lnTo>
                <a:lnTo>
                  <a:pt x="18763" y="110068"/>
                </a:lnTo>
                <a:lnTo>
                  <a:pt x="18763" y="110068"/>
                </a:lnTo>
                <a:lnTo>
                  <a:pt x="19200" y="110068"/>
                </a:lnTo>
                <a:lnTo>
                  <a:pt x="19200" y="110068"/>
                </a:lnTo>
                <a:lnTo>
                  <a:pt x="19200" y="109241"/>
                </a:lnTo>
                <a:lnTo>
                  <a:pt x="19200" y="109241"/>
                </a:lnTo>
                <a:lnTo>
                  <a:pt x="19200" y="109241"/>
                </a:lnTo>
                <a:lnTo>
                  <a:pt x="19636" y="109241"/>
                </a:lnTo>
                <a:lnTo>
                  <a:pt x="19636" y="109241"/>
                </a:lnTo>
                <a:lnTo>
                  <a:pt x="19636" y="109241"/>
                </a:lnTo>
                <a:lnTo>
                  <a:pt x="19636" y="109241"/>
                </a:lnTo>
                <a:lnTo>
                  <a:pt x="19636" y="109241"/>
                </a:lnTo>
                <a:lnTo>
                  <a:pt x="19636" y="109241"/>
                </a:lnTo>
                <a:lnTo>
                  <a:pt x="20290" y="109241"/>
                </a:lnTo>
                <a:lnTo>
                  <a:pt x="20290" y="109241"/>
                </a:lnTo>
                <a:lnTo>
                  <a:pt x="20290" y="109241"/>
                </a:lnTo>
                <a:lnTo>
                  <a:pt x="20290" y="108413"/>
                </a:lnTo>
                <a:lnTo>
                  <a:pt x="20727" y="108413"/>
                </a:lnTo>
                <a:lnTo>
                  <a:pt x="20727" y="108413"/>
                </a:lnTo>
                <a:lnTo>
                  <a:pt x="20727" y="108413"/>
                </a:lnTo>
                <a:lnTo>
                  <a:pt x="20727" y="108413"/>
                </a:lnTo>
                <a:lnTo>
                  <a:pt x="21163" y="108413"/>
                </a:lnTo>
                <a:lnTo>
                  <a:pt x="21163" y="108413"/>
                </a:lnTo>
                <a:lnTo>
                  <a:pt x="21163" y="108413"/>
                </a:lnTo>
                <a:lnTo>
                  <a:pt x="21163" y="108413"/>
                </a:lnTo>
                <a:lnTo>
                  <a:pt x="21163" y="108413"/>
                </a:lnTo>
                <a:lnTo>
                  <a:pt x="21600" y="108413"/>
                </a:lnTo>
                <a:lnTo>
                  <a:pt x="21600" y="108413"/>
                </a:lnTo>
                <a:lnTo>
                  <a:pt x="21600" y="108413"/>
                </a:lnTo>
                <a:lnTo>
                  <a:pt x="21600" y="108413"/>
                </a:lnTo>
                <a:lnTo>
                  <a:pt x="22036" y="108413"/>
                </a:lnTo>
                <a:lnTo>
                  <a:pt x="22036" y="108413"/>
                </a:lnTo>
                <a:lnTo>
                  <a:pt x="22036" y="108413"/>
                </a:lnTo>
                <a:lnTo>
                  <a:pt x="22036" y="108413"/>
                </a:lnTo>
                <a:lnTo>
                  <a:pt x="22690" y="108413"/>
                </a:lnTo>
                <a:lnTo>
                  <a:pt x="22690" y="108413"/>
                </a:lnTo>
                <a:lnTo>
                  <a:pt x="22690" y="108413"/>
                </a:lnTo>
                <a:lnTo>
                  <a:pt x="22690" y="108413"/>
                </a:lnTo>
                <a:lnTo>
                  <a:pt x="22690" y="108413"/>
                </a:lnTo>
                <a:lnTo>
                  <a:pt x="23127" y="108413"/>
                </a:lnTo>
                <a:lnTo>
                  <a:pt x="23127" y="108413"/>
                </a:lnTo>
                <a:lnTo>
                  <a:pt x="23127" y="108413"/>
                </a:lnTo>
                <a:lnTo>
                  <a:pt x="23127" y="108413"/>
                </a:lnTo>
                <a:lnTo>
                  <a:pt x="23127" y="108413"/>
                </a:lnTo>
                <a:lnTo>
                  <a:pt x="23127" y="108413"/>
                </a:lnTo>
                <a:lnTo>
                  <a:pt x="23127" y="108413"/>
                </a:lnTo>
                <a:lnTo>
                  <a:pt x="23127" y="109241"/>
                </a:lnTo>
                <a:lnTo>
                  <a:pt x="23127" y="109241"/>
                </a:lnTo>
                <a:lnTo>
                  <a:pt x="23563" y="109241"/>
                </a:lnTo>
                <a:lnTo>
                  <a:pt x="23563" y="109241"/>
                </a:lnTo>
                <a:lnTo>
                  <a:pt x="23563" y="109241"/>
                </a:lnTo>
                <a:lnTo>
                  <a:pt x="23563" y="109241"/>
                </a:lnTo>
                <a:lnTo>
                  <a:pt x="23563" y="109241"/>
                </a:lnTo>
                <a:lnTo>
                  <a:pt x="23563" y="109241"/>
                </a:lnTo>
                <a:lnTo>
                  <a:pt x="23563" y="108413"/>
                </a:lnTo>
                <a:lnTo>
                  <a:pt x="23563" y="108413"/>
                </a:lnTo>
                <a:lnTo>
                  <a:pt x="23563" y="108413"/>
                </a:lnTo>
                <a:lnTo>
                  <a:pt x="24000" y="108413"/>
                </a:lnTo>
                <a:lnTo>
                  <a:pt x="24000" y="107586"/>
                </a:lnTo>
                <a:lnTo>
                  <a:pt x="24000" y="107586"/>
                </a:lnTo>
                <a:lnTo>
                  <a:pt x="24000" y="107586"/>
                </a:lnTo>
                <a:lnTo>
                  <a:pt x="24000" y="107586"/>
                </a:lnTo>
                <a:lnTo>
                  <a:pt x="24000" y="107586"/>
                </a:lnTo>
                <a:lnTo>
                  <a:pt x="24000" y="106344"/>
                </a:lnTo>
                <a:lnTo>
                  <a:pt x="24436" y="106344"/>
                </a:lnTo>
                <a:lnTo>
                  <a:pt x="24436" y="106344"/>
                </a:lnTo>
                <a:lnTo>
                  <a:pt x="24436" y="106344"/>
                </a:lnTo>
                <a:lnTo>
                  <a:pt x="24436" y="106344"/>
                </a:lnTo>
                <a:lnTo>
                  <a:pt x="24436" y="106344"/>
                </a:lnTo>
                <a:lnTo>
                  <a:pt x="24436" y="105517"/>
                </a:lnTo>
                <a:lnTo>
                  <a:pt x="24436" y="105517"/>
                </a:lnTo>
                <a:lnTo>
                  <a:pt x="25090" y="105517"/>
                </a:lnTo>
                <a:lnTo>
                  <a:pt x="25090" y="105517"/>
                </a:lnTo>
                <a:lnTo>
                  <a:pt x="25090" y="105517"/>
                </a:lnTo>
                <a:lnTo>
                  <a:pt x="25090" y="105517"/>
                </a:lnTo>
                <a:lnTo>
                  <a:pt x="25090" y="105517"/>
                </a:lnTo>
                <a:lnTo>
                  <a:pt x="25090" y="105517"/>
                </a:lnTo>
                <a:lnTo>
                  <a:pt x="25527" y="105517"/>
                </a:lnTo>
                <a:lnTo>
                  <a:pt x="25527" y="104689"/>
                </a:lnTo>
                <a:lnTo>
                  <a:pt x="25527" y="104689"/>
                </a:lnTo>
                <a:lnTo>
                  <a:pt x="25527" y="104689"/>
                </a:lnTo>
                <a:lnTo>
                  <a:pt x="25527" y="104689"/>
                </a:lnTo>
                <a:lnTo>
                  <a:pt x="25963" y="104689"/>
                </a:lnTo>
                <a:lnTo>
                  <a:pt x="25963" y="104689"/>
                </a:lnTo>
                <a:lnTo>
                  <a:pt x="25963" y="104689"/>
                </a:lnTo>
                <a:lnTo>
                  <a:pt x="25963" y="104689"/>
                </a:lnTo>
                <a:lnTo>
                  <a:pt x="25963" y="103862"/>
                </a:lnTo>
                <a:lnTo>
                  <a:pt x="25963" y="103862"/>
                </a:lnTo>
                <a:lnTo>
                  <a:pt x="26400" y="103862"/>
                </a:lnTo>
                <a:lnTo>
                  <a:pt x="26400" y="103862"/>
                </a:lnTo>
                <a:lnTo>
                  <a:pt x="26400" y="103862"/>
                </a:lnTo>
                <a:lnTo>
                  <a:pt x="26400" y="103862"/>
                </a:lnTo>
                <a:lnTo>
                  <a:pt x="26400" y="103862"/>
                </a:lnTo>
                <a:lnTo>
                  <a:pt x="26836" y="103862"/>
                </a:lnTo>
                <a:lnTo>
                  <a:pt x="26836" y="103862"/>
                </a:lnTo>
                <a:lnTo>
                  <a:pt x="26836" y="103862"/>
                </a:lnTo>
                <a:lnTo>
                  <a:pt x="26836" y="103862"/>
                </a:lnTo>
                <a:lnTo>
                  <a:pt x="27490" y="103862"/>
                </a:lnTo>
                <a:lnTo>
                  <a:pt x="27490" y="103862"/>
                </a:lnTo>
                <a:lnTo>
                  <a:pt x="27490" y="103034"/>
                </a:lnTo>
                <a:lnTo>
                  <a:pt x="27490" y="103034"/>
                </a:lnTo>
                <a:lnTo>
                  <a:pt x="27490" y="103034"/>
                </a:lnTo>
                <a:lnTo>
                  <a:pt x="27927" y="103034"/>
                </a:lnTo>
                <a:lnTo>
                  <a:pt x="27927" y="103034"/>
                </a:lnTo>
                <a:lnTo>
                  <a:pt x="27927" y="103034"/>
                </a:lnTo>
                <a:lnTo>
                  <a:pt x="27927" y="103034"/>
                </a:lnTo>
                <a:lnTo>
                  <a:pt x="27927" y="103034"/>
                </a:lnTo>
                <a:lnTo>
                  <a:pt x="27927" y="103034"/>
                </a:lnTo>
                <a:lnTo>
                  <a:pt x="28363" y="103034"/>
                </a:lnTo>
                <a:lnTo>
                  <a:pt x="28363" y="103034"/>
                </a:lnTo>
                <a:lnTo>
                  <a:pt x="28363" y="103034"/>
                </a:lnTo>
                <a:lnTo>
                  <a:pt x="28363" y="103034"/>
                </a:lnTo>
                <a:lnTo>
                  <a:pt x="28800" y="103034"/>
                </a:lnTo>
                <a:lnTo>
                  <a:pt x="28800" y="103034"/>
                </a:lnTo>
                <a:lnTo>
                  <a:pt x="28800" y="101793"/>
                </a:lnTo>
                <a:lnTo>
                  <a:pt x="28800" y="101793"/>
                </a:lnTo>
                <a:lnTo>
                  <a:pt x="28800" y="101793"/>
                </a:lnTo>
                <a:lnTo>
                  <a:pt x="28800" y="101793"/>
                </a:lnTo>
                <a:lnTo>
                  <a:pt x="29236" y="101793"/>
                </a:lnTo>
                <a:lnTo>
                  <a:pt x="29236" y="101793"/>
                </a:lnTo>
                <a:lnTo>
                  <a:pt x="29236" y="101793"/>
                </a:lnTo>
                <a:lnTo>
                  <a:pt x="29236" y="101793"/>
                </a:lnTo>
                <a:lnTo>
                  <a:pt x="29236" y="103034"/>
                </a:lnTo>
                <a:lnTo>
                  <a:pt x="29236" y="103034"/>
                </a:lnTo>
                <a:lnTo>
                  <a:pt x="29236" y="103034"/>
                </a:lnTo>
                <a:lnTo>
                  <a:pt x="29236" y="103034"/>
                </a:lnTo>
                <a:lnTo>
                  <a:pt x="29236" y="103034"/>
                </a:lnTo>
                <a:lnTo>
                  <a:pt x="29236" y="103034"/>
                </a:lnTo>
                <a:lnTo>
                  <a:pt x="29890" y="103034"/>
                </a:lnTo>
                <a:lnTo>
                  <a:pt x="29890" y="101793"/>
                </a:lnTo>
                <a:lnTo>
                  <a:pt x="29236" y="101793"/>
                </a:lnTo>
                <a:lnTo>
                  <a:pt x="29236" y="101793"/>
                </a:lnTo>
                <a:lnTo>
                  <a:pt x="29236" y="101793"/>
                </a:lnTo>
                <a:lnTo>
                  <a:pt x="29236" y="101793"/>
                </a:lnTo>
                <a:lnTo>
                  <a:pt x="29236" y="101793"/>
                </a:lnTo>
                <a:lnTo>
                  <a:pt x="29890" y="101793"/>
                </a:lnTo>
                <a:lnTo>
                  <a:pt x="29890" y="100965"/>
                </a:lnTo>
                <a:lnTo>
                  <a:pt x="29890" y="100965"/>
                </a:lnTo>
                <a:lnTo>
                  <a:pt x="29890" y="100965"/>
                </a:lnTo>
                <a:lnTo>
                  <a:pt x="29890" y="100965"/>
                </a:lnTo>
                <a:lnTo>
                  <a:pt x="29890" y="100965"/>
                </a:lnTo>
                <a:lnTo>
                  <a:pt x="29890" y="100137"/>
                </a:lnTo>
                <a:lnTo>
                  <a:pt x="30327" y="100137"/>
                </a:lnTo>
                <a:lnTo>
                  <a:pt x="30327" y="100137"/>
                </a:lnTo>
                <a:lnTo>
                  <a:pt x="30327" y="100137"/>
                </a:lnTo>
                <a:lnTo>
                  <a:pt x="30327" y="100137"/>
                </a:lnTo>
                <a:lnTo>
                  <a:pt x="30327" y="100137"/>
                </a:lnTo>
                <a:lnTo>
                  <a:pt x="30327" y="100137"/>
                </a:lnTo>
                <a:lnTo>
                  <a:pt x="30327" y="99310"/>
                </a:lnTo>
                <a:lnTo>
                  <a:pt x="30763" y="99310"/>
                </a:lnTo>
                <a:lnTo>
                  <a:pt x="30763" y="99310"/>
                </a:lnTo>
                <a:lnTo>
                  <a:pt x="30763" y="99310"/>
                </a:lnTo>
                <a:lnTo>
                  <a:pt x="30763" y="99310"/>
                </a:lnTo>
                <a:lnTo>
                  <a:pt x="30763" y="99310"/>
                </a:lnTo>
                <a:lnTo>
                  <a:pt x="30763" y="99310"/>
                </a:lnTo>
                <a:lnTo>
                  <a:pt x="31200" y="99310"/>
                </a:lnTo>
                <a:lnTo>
                  <a:pt x="31200" y="99310"/>
                </a:lnTo>
                <a:lnTo>
                  <a:pt x="31200" y="98482"/>
                </a:lnTo>
                <a:lnTo>
                  <a:pt x="31200" y="98482"/>
                </a:lnTo>
                <a:lnTo>
                  <a:pt x="31636" y="98482"/>
                </a:lnTo>
                <a:lnTo>
                  <a:pt x="31636" y="98482"/>
                </a:lnTo>
                <a:lnTo>
                  <a:pt x="31636" y="98482"/>
                </a:lnTo>
                <a:lnTo>
                  <a:pt x="31636" y="98482"/>
                </a:lnTo>
                <a:lnTo>
                  <a:pt x="31636" y="98482"/>
                </a:lnTo>
                <a:lnTo>
                  <a:pt x="31636" y="98482"/>
                </a:lnTo>
                <a:lnTo>
                  <a:pt x="32290" y="98482"/>
                </a:lnTo>
                <a:lnTo>
                  <a:pt x="32290" y="97241"/>
                </a:lnTo>
                <a:lnTo>
                  <a:pt x="32290" y="97241"/>
                </a:lnTo>
                <a:lnTo>
                  <a:pt x="32290" y="97241"/>
                </a:lnTo>
                <a:lnTo>
                  <a:pt x="32290" y="97241"/>
                </a:lnTo>
                <a:lnTo>
                  <a:pt x="32290" y="97241"/>
                </a:lnTo>
                <a:lnTo>
                  <a:pt x="32727" y="97241"/>
                </a:lnTo>
                <a:lnTo>
                  <a:pt x="32727" y="97241"/>
                </a:lnTo>
                <a:lnTo>
                  <a:pt x="32727" y="97241"/>
                </a:lnTo>
                <a:lnTo>
                  <a:pt x="32727" y="97241"/>
                </a:lnTo>
                <a:lnTo>
                  <a:pt x="32727" y="96413"/>
                </a:lnTo>
                <a:lnTo>
                  <a:pt x="32727" y="96413"/>
                </a:lnTo>
                <a:lnTo>
                  <a:pt x="32727" y="96413"/>
                </a:lnTo>
                <a:lnTo>
                  <a:pt x="32727" y="96413"/>
                </a:lnTo>
                <a:lnTo>
                  <a:pt x="32727" y="96413"/>
                </a:lnTo>
                <a:lnTo>
                  <a:pt x="32727" y="95586"/>
                </a:lnTo>
                <a:lnTo>
                  <a:pt x="32727" y="95586"/>
                </a:lnTo>
                <a:lnTo>
                  <a:pt x="33163" y="95586"/>
                </a:lnTo>
                <a:lnTo>
                  <a:pt x="33163" y="95586"/>
                </a:lnTo>
                <a:lnTo>
                  <a:pt x="33163" y="94758"/>
                </a:lnTo>
                <a:lnTo>
                  <a:pt x="33163" y="94758"/>
                </a:lnTo>
                <a:lnTo>
                  <a:pt x="33163" y="94758"/>
                </a:lnTo>
                <a:lnTo>
                  <a:pt x="33163" y="93931"/>
                </a:lnTo>
                <a:lnTo>
                  <a:pt x="33163" y="93931"/>
                </a:lnTo>
                <a:lnTo>
                  <a:pt x="33163" y="93931"/>
                </a:lnTo>
                <a:lnTo>
                  <a:pt x="33163" y="93931"/>
                </a:lnTo>
                <a:lnTo>
                  <a:pt x="33163" y="93931"/>
                </a:lnTo>
                <a:lnTo>
                  <a:pt x="33163" y="92689"/>
                </a:lnTo>
                <a:lnTo>
                  <a:pt x="33163" y="92689"/>
                </a:lnTo>
                <a:lnTo>
                  <a:pt x="33163" y="92689"/>
                </a:lnTo>
                <a:lnTo>
                  <a:pt x="33163" y="92689"/>
                </a:lnTo>
                <a:lnTo>
                  <a:pt x="33163" y="92689"/>
                </a:lnTo>
                <a:lnTo>
                  <a:pt x="33163" y="92689"/>
                </a:lnTo>
                <a:lnTo>
                  <a:pt x="33163" y="91862"/>
                </a:lnTo>
                <a:lnTo>
                  <a:pt x="33163" y="91862"/>
                </a:lnTo>
                <a:lnTo>
                  <a:pt x="33163" y="91862"/>
                </a:lnTo>
                <a:lnTo>
                  <a:pt x="33163" y="91034"/>
                </a:lnTo>
                <a:lnTo>
                  <a:pt x="33163" y="91034"/>
                </a:lnTo>
                <a:lnTo>
                  <a:pt x="33163" y="91034"/>
                </a:lnTo>
                <a:lnTo>
                  <a:pt x="33600" y="91034"/>
                </a:lnTo>
                <a:lnTo>
                  <a:pt x="33600" y="91034"/>
                </a:lnTo>
                <a:lnTo>
                  <a:pt x="33600" y="90206"/>
                </a:lnTo>
                <a:lnTo>
                  <a:pt x="33600" y="90206"/>
                </a:lnTo>
                <a:lnTo>
                  <a:pt x="33600" y="90206"/>
                </a:lnTo>
                <a:lnTo>
                  <a:pt x="33600" y="90206"/>
                </a:lnTo>
                <a:lnTo>
                  <a:pt x="33600" y="90206"/>
                </a:lnTo>
                <a:lnTo>
                  <a:pt x="34036" y="90206"/>
                </a:lnTo>
                <a:lnTo>
                  <a:pt x="34036" y="90206"/>
                </a:lnTo>
                <a:lnTo>
                  <a:pt x="34036" y="90206"/>
                </a:lnTo>
                <a:lnTo>
                  <a:pt x="34036" y="90206"/>
                </a:lnTo>
                <a:lnTo>
                  <a:pt x="34036" y="89379"/>
                </a:lnTo>
                <a:lnTo>
                  <a:pt x="34690" y="89379"/>
                </a:lnTo>
                <a:lnTo>
                  <a:pt x="34690" y="89379"/>
                </a:lnTo>
                <a:lnTo>
                  <a:pt x="34690" y="89379"/>
                </a:lnTo>
                <a:lnTo>
                  <a:pt x="34690" y="89379"/>
                </a:lnTo>
                <a:lnTo>
                  <a:pt x="34690" y="89379"/>
                </a:lnTo>
                <a:lnTo>
                  <a:pt x="34690" y="89379"/>
                </a:lnTo>
                <a:lnTo>
                  <a:pt x="34690" y="88137"/>
                </a:lnTo>
                <a:lnTo>
                  <a:pt x="35127" y="88137"/>
                </a:lnTo>
                <a:lnTo>
                  <a:pt x="35127" y="88137"/>
                </a:lnTo>
                <a:lnTo>
                  <a:pt x="35127" y="88137"/>
                </a:lnTo>
                <a:lnTo>
                  <a:pt x="34690" y="88137"/>
                </a:lnTo>
                <a:lnTo>
                  <a:pt x="34690" y="88137"/>
                </a:lnTo>
                <a:lnTo>
                  <a:pt x="34690" y="88137"/>
                </a:lnTo>
                <a:lnTo>
                  <a:pt x="34690" y="88137"/>
                </a:lnTo>
                <a:lnTo>
                  <a:pt x="34690" y="88137"/>
                </a:lnTo>
                <a:lnTo>
                  <a:pt x="34036" y="88137"/>
                </a:lnTo>
                <a:lnTo>
                  <a:pt x="34036" y="88137"/>
                </a:lnTo>
                <a:lnTo>
                  <a:pt x="34036" y="88137"/>
                </a:lnTo>
                <a:lnTo>
                  <a:pt x="34036" y="88137"/>
                </a:lnTo>
                <a:lnTo>
                  <a:pt x="33600" y="88137"/>
                </a:lnTo>
                <a:lnTo>
                  <a:pt x="33600" y="88137"/>
                </a:lnTo>
                <a:lnTo>
                  <a:pt x="33600" y="89379"/>
                </a:lnTo>
                <a:lnTo>
                  <a:pt x="33600" y="89379"/>
                </a:lnTo>
                <a:lnTo>
                  <a:pt x="33600" y="89379"/>
                </a:lnTo>
                <a:lnTo>
                  <a:pt x="33163" y="89379"/>
                </a:lnTo>
                <a:lnTo>
                  <a:pt x="33163" y="89379"/>
                </a:lnTo>
                <a:lnTo>
                  <a:pt x="33163" y="89379"/>
                </a:lnTo>
                <a:lnTo>
                  <a:pt x="33163" y="89379"/>
                </a:lnTo>
                <a:lnTo>
                  <a:pt x="33163" y="89379"/>
                </a:lnTo>
                <a:lnTo>
                  <a:pt x="32727" y="89379"/>
                </a:lnTo>
                <a:lnTo>
                  <a:pt x="32727" y="89379"/>
                </a:lnTo>
                <a:lnTo>
                  <a:pt x="32727" y="89379"/>
                </a:lnTo>
                <a:lnTo>
                  <a:pt x="32727" y="89379"/>
                </a:lnTo>
                <a:lnTo>
                  <a:pt x="32290" y="89379"/>
                </a:lnTo>
                <a:lnTo>
                  <a:pt x="32290" y="89379"/>
                </a:lnTo>
                <a:lnTo>
                  <a:pt x="32290" y="90206"/>
                </a:lnTo>
                <a:lnTo>
                  <a:pt x="32290" y="90206"/>
                </a:lnTo>
                <a:lnTo>
                  <a:pt x="32290" y="90206"/>
                </a:lnTo>
                <a:lnTo>
                  <a:pt x="31636" y="90206"/>
                </a:lnTo>
                <a:lnTo>
                  <a:pt x="31636" y="90206"/>
                </a:lnTo>
                <a:lnTo>
                  <a:pt x="31636" y="90206"/>
                </a:lnTo>
                <a:lnTo>
                  <a:pt x="31636" y="90206"/>
                </a:lnTo>
                <a:lnTo>
                  <a:pt x="31636" y="90206"/>
                </a:lnTo>
                <a:lnTo>
                  <a:pt x="31200" y="90206"/>
                </a:lnTo>
                <a:lnTo>
                  <a:pt x="31200" y="90206"/>
                </a:lnTo>
                <a:lnTo>
                  <a:pt x="31200" y="90206"/>
                </a:lnTo>
                <a:lnTo>
                  <a:pt x="31200" y="90206"/>
                </a:lnTo>
                <a:lnTo>
                  <a:pt x="30763" y="90206"/>
                </a:lnTo>
                <a:lnTo>
                  <a:pt x="30763" y="90206"/>
                </a:lnTo>
                <a:lnTo>
                  <a:pt x="30763" y="90206"/>
                </a:lnTo>
                <a:lnTo>
                  <a:pt x="30763" y="89379"/>
                </a:lnTo>
                <a:lnTo>
                  <a:pt x="30763" y="89379"/>
                </a:lnTo>
                <a:lnTo>
                  <a:pt x="30763" y="89379"/>
                </a:lnTo>
                <a:lnTo>
                  <a:pt x="30763" y="89379"/>
                </a:lnTo>
                <a:lnTo>
                  <a:pt x="30327" y="89379"/>
                </a:lnTo>
                <a:lnTo>
                  <a:pt x="30327" y="89379"/>
                </a:lnTo>
                <a:lnTo>
                  <a:pt x="30327" y="89379"/>
                </a:lnTo>
                <a:lnTo>
                  <a:pt x="30327" y="89379"/>
                </a:lnTo>
                <a:lnTo>
                  <a:pt x="30327" y="88137"/>
                </a:lnTo>
                <a:lnTo>
                  <a:pt x="30327" y="88137"/>
                </a:lnTo>
                <a:lnTo>
                  <a:pt x="30327" y="88137"/>
                </a:lnTo>
                <a:lnTo>
                  <a:pt x="29890" y="88137"/>
                </a:lnTo>
                <a:lnTo>
                  <a:pt x="29890" y="88137"/>
                </a:lnTo>
                <a:lnTo>
                  <a:pt x="29890" y="88137"/>
                </a:lnTo>
                <a:lnTo>
                  <a:pt x="29890" y="88137"/>
                </a:lnTo>
                <a:lnTo>
                  <a:pt x="29236" y="88137"/>
                </a:lnTo>
                <a:lnTo>
                  <a:pt x="29236" y="88137"/>
                </a:lnTo>
                <a:lnTo>
                  <a:pt x="29236" y="89379"/>
                </a:lnTo>
                <a:lnTo>
                  <a:pt x="29236" y="89379"/>
                </a:lnTo>
                <a:lnTo>
                  <a:pt x="29236" y="89379"/>
                </a:lnTo>
                <a:lnTo>
                  <a:pt x="29236" y="89379"/>
                </a:lnTo>
                <a:lnTo>
                  <a:pt x="29236" y="89379"/>
                </a:lnTo>
                <a:lnTo>
                  <a:pt x="29236" y="90206"/>
                </a:lnTo>
                <a:lnTo>
                  <a:pt x="29236" y="90206"/>
                </a:lnTo>
                <a:lnTo>
                  <a:pt x="29236" y="90206"/>
                </a:lnTo>
                <a:lnTo>
                  <a:pt x="29236" y="90206"/>
                </a:lnTo>
                <a:lnTo>
                  <a:pt x="29236" y="90206"/>
                </a:lnTo>
                <a:lnTo>
                  <a:pt x="29236" y="91034"/>
                </a:lnTo>
                <a:lnTo>
                  <a:pt x="29890" y="91034"/>
                </a:lnTo>
                <a:lnTo>
                  <a:pt x="29890" y="91034"/>
                </a:lnTo>
                <a:lnTo>
                  <a:pt x="29890" y="91034"/>
                </a:lnTo>
                <a:lnTo>
                  <a:pt x="29890" y="91034"/>
                </a:lnTo>
                <a:lnTo>
                  <a:pt x="29890" y="91034"/>
                </a:lnTo>
                <a:lnTo>
                  <a:pt x="29236" y="91034"/>
                </a:lnTo>
                <a:lnTo>
                  <a:pt x="29236" y="91862"/>
                </a:lnTo>
                <a:lnTo>
                  <a:pt x="29236" y="91862"/>
                </a:lnTo>
                <a:lnTo>
                  <a:pt x="29236" y="91862"/>
                </a:lnTo>
                <a:lnTo>
                  <a:pt x="29236" y="91862"/>
                </a:lnTo>
                <a:lnTo>
                  <a:pt x="28800" y="91862"/>
                </a:lnTo>
                <a:lnTo>
                  <a:pt x="28800" y="91862"/>
                </a:lnTo>
                <a:lnTo>
                  <a:pt x="28800" y="91862"/>
                </a:lnTo>
                <a:lnTo>
                  <a:pt x="28800" y="91862"/>
                </a:lnTo>
                <a:lnTo>
                  <a:pt x="28363" y="91862"/>
                </a:lnTo>
                <a:lnTo>
                  <a:pt x="28363" y="91034"/>
                </a:lnTo>
                <a:lnTo>
                  <a:pt x="28363" y="91034"/>
                </a:lnTo>
                <a:lnTo>
                  <a:pt x="28363" y="91034"/>
                </a:lnTo>
                <a:lnTo>
                  <a:pt x="28363" y="91034"/>
                </a:lnTo>
                <a:lnTo>
                  <a:pt x="28363" y="91034"/>
                </a:lnTo>
                <a:lnTo>
                  <a:pt x="27927" y="91034"/>
                </a:lnTo>
                <a:lnTo>
                  <a:pt x="27927" y="90206"/>
                </a:lnTo>
                <a:lnTo>
                  <a:pt x="27927" y="90206"/>
                </a:lnTo>
                <a:lnTo>
                  <a:pt x="27927" y="90206"/>
                </a:lnTo>
                <a:lnTo>
                  <a:pt x="27927" y="90206"/>
                </a:lnTo>
                <a:lnTo>
                  <a:pt x="27927" y="90206"/>
                </a:lnTo>
                <a:lnTo>
                  <a:pt x="27927" y="89379"/>
                </a:lnTo>
                <a:lnTo>
                  <a:pt x="27927" y="89379"/>
                </a:lnTo>
                <a:lnTo>
                  <a:pt x="27927" y="89379"/>
                </a:lnTo>
                <a:lnTo>
                  <a:pt x="27490" y="89379"/>
                </a:lnTo>
                <a:lnTo>
                  <a:pt x="27490" y="89379"/>
                </a:lnTo>
                <a:lnTo>
                  <a:pt x="27490" y="89379"/>
                </a:lnTo>
                <a:lnTo>
                  <a:pt x="27490" y="89379"/>
                </a:lnTo>
                <a:lnTo>
                  <a:pt x="27490" y="88137"/>
                </a:lnTo>
                <a:lnTo>
                  <a:pt x="27490" y="88137"/>
                </a:lnTo>
                <a:lnTo>
                  <a:pt x="26836" y="88137"/>
                </a:lnTo>
                <a:lnTo>
                  <a:pt x="26836" y="88137"/>
                </a:lnTo>
                <a:lnTo>
                  <a:pt x="26836" y="88137"/>
                </a:lnTo>
                <a:lnTo>
                  <a:pt x="26836" y="88137"/>
                </a:lnTo>
                <a:lnTo>
                  <a:pt x="26400" y="88137"/>
                </a:lnTo>
                <a:lnTo>
                  <a:pt x="26400" y="88137"/>
                </a:lnTo>
                <a:lnTo>
                  <a:pt x="26836" y="88137"/>
                </a:lnTo>
                <a:lnTo>
                  <a:pt x="26836" y="87310"/>
                </a:lnTo>
                <a:lnTo>
                  <a:pt x="26400" y="87310"/>
                </a:lnTo>
                <a:lnTo>
                  <a:pt x="26400" y="87310"/>
                </a:lnTo>
                <a:lnTo>
                  <a:pt x="26400" y="88137"/>
                </a:lnTo>
                <a:lnTo>
                  <a:pt x="26400" y="88137"/>
                </a:lnTo>
                <a:lnTo>
                  <a:pt x="26400" y="88137"/>
                </a:lnTo>
                <a:lnTo>
                  <a:pt x="26400" y="88137"/>
                </a:lnTo>
                <a:lnTo>
                  <a:pt x="26400" y="88137"/>
                </a:lnTo>
                <a:lnTo>
                  <a:pt x="25963" y="88137"/>
                </a:lnTo>
                <a:lnTo>
                  <a:pt x="25963" y="89379"/>
                </a:lnTo>
                <a:lnTo>
                  <a:pt x="25963" y="89379"/>
                </a:lnTo>
                <a:lnTo>
                  <a:pt x="25963" y="89379"/>
                </a:lnTo>
                <a:lnTo>
                  <a:pt x="25963" y="89379"/>
                </a:lnTo>
                <a:lnTo>
                  <a:pt x="25963" y="88137"/>
                </a:lnTo>
                <a:lnTo>
                  <a:pt x="25527" y="88137"/>
                </a:lnTo>
                <a:lnTo>
                  <a:pt x="25527" y="88137"/>
                </a:lnTo>
                <a:lnTo>
                  <a:pt x="25527" y="88137"/>
                </a:lnTo>
                <a:lnTo>
                  <a:pt x="25527" y="88137"/>
                </a:lnTo>
                <a:lnTo>
                  <a:pt x="25527" y="88137"/>
                </a:lnTo>
                <a:lnTo>
                  <a:pt x="25527" y="88137"/>
                </a:lnTo>
                <a:lnTo>
                  <a:pt x="25090" y="88137"/>
                </a:lnTo>
                <a:lnTo>
                  <a:pt x="25090" y="88137"/>
                </a:lnTo>
                <a:lnTo>
                  <a:pt x="25090" y="88137"/>
                </a:lnTo>
                <a:lnTo>
                  <a:pt x="25090" y="88137"/>
                </a:lnTo>
                <a:lnTo>
                  <a:pt x="25090" y="88137"/>
                </a:lnTo>
                <a:lnTo>
                  <a:pt x="25090" y="88137"/>
                </a:lnTo>
                <a:lnTo>
                  <a:pt x="25090" y="88137"/>
                </a:lnTo>
                <a:lnTo>
                  <a:pt x="24436" y="88137"/>
                </a:lnTo>
                <a:lnTo>
                  <a:pt x="24436" y="87310"/>
                </a:lnTo>
                <a:lnTo>
                  <a:pt x="24436" y="87310"/>
                </a:lnTo>
                <a:lnTo>
                  <a:pt x="24436" y="87310"/>
                </a:lnTo>
                <a:lnTo>
                  <a:pt x="24436" y="87310"/>
                </a:lnTo>
                <a:lnTo>
                  <a:pt x="24436" y="87310"/>
                </a:lnTo>
                <a:lnTo>
                  <a:pt x="24436" y="87310"/>
                </a:lnTo>
                <a:lnTo>
                  <a:pt x="24436" y="86482"/>
                </a:lnTo>
                <a:lnTo>
                  <a:pt x="24436" y="86482"/>
                </a:lnTo>
                <a:lnTo>
                  <a:pt x="24436" y="86482"/>
                </a:lnTo>
                <a:lnTo>
                  <a:pt x="24436" y="87310"/>
                </a:lnTo>
                <a:lnTo>
                  <a:pt x="24000" y="87310"/>
                </a:lnTo>
                <a:lnTo>
                  <a:pt x="24000" y="87310"/>
                </a:lnTo>
                <a:lnTo>
                  <a:pt x="24000" y="87310"/>
                </a:lnTo>
                <a:lnTo>
                  <a:pt x="24000" y="87310"/>
                </a:lnTo>
                <a:lnTo>
                  <a:pt x="23563" y="87310"/>
                </a:lnTo>
                <a:lnTo>
                  <a:pt x="23563" y="87310"/>
                </a:lnTo>
                <a:lnTo>
                  <a:pt x="23563" y="87310"/>
                </a:lnTo>
                <a:lnTo>
                  <a:pt x="23563" y="87310"/>
                </a:lnTo>
                <a:lnTo>
                  <a:pt x="23563" y="87310"/>
                </a:lnTo>
                <a:lnTo>
                  <a:pt x="23563" y="88137"/>
                </a:lnTo>
                <a:lnTo>
                  <a:pt x="23127" y="88137"/>
                </a:lnTo>
                <a:lnTo>
                  <a:pt x="23127" y="88137"/>
                </a:lnTo>
                <a:lnTo>
                  <a:pt x="23127" y="88137"/>
                </a:lnTo>
                <a:lnTo>
                  <a:pt x="23127" y="88137"/>
                </a:lnTo>
                <a:lnTo>
                  <a:pt x="23127" y="88137"/>
                </a:lnTo>
                <a:lnTo>
                  <a:pt x="23127" y="88137"/>
                </a:lnTo>
                <a:lnTo>
                  <a:pt x="23563" y="88137"/>
                </a:lnTo>
                <a:lnTo>
                  <a:pt x="23563" y="88137"/>
                </a:lnTo>
                <a:lnTo>
                  <a:pt x="23563" y="88137"/>
                </a:lnTo>
                <a:lnTo>
                  <a:pt x="23563" y="89379"/>
                </a:lnTo>
                <a:lnTo>
                  <a:pt x="23563" y="89379"/>
                </a:lnTo>
                <a:lnTo>
                  <a:pt x="23563" y="89379"/>
                </a:lnTo>
                <a:lnTo>
                  <a:pt x="23127" y="89379"/>
                </a:lnTo>
                <a:lnTo>
                  <a:pt x="23127" y="89379"/>
                </a:lnTo>
                <a:lnTo>
                  <a:pt x="23127" y="89379"/>
                </a:lnTo>
                <a:lnTo>
                  <a:pt x="23127" y="90206"/>
                </a:lnTo>
                <a:lnTo>
                  <a:pt x="23127" y="90206"/>
                </a:lnTo>
                <a:lnTo>
                  <a:pt x="23127" y="90206"/>
                </a:lnTo>
                <a:lnTo>
                  <a:pt x="23127" y="90206"/>
                </a:lnTo>
                <a:lnTo>
                  <a:pt x="23127" y="90206"/>
                </a:lnTo>
                <a:lnTo>
                  <a:pt x="22690" y="90206"/>
                </a:lnTo>
                <a:lnTo>
                  <a:pt x="22690" y="90206"/>
                </a:lnTo>
                <a:lnTo>
                  <a:pt x="22690" y="90206"/>
                </a:lnTo>
                <a:lnTo>
                  <a:pt x="22036" y="90206"/>
                </a:lnTo>
                <a:lnTo>
                  <a:pt x="22036" y="90206"/>
                </a:lnTo>
                <a:lnTo>
                  <a:pt x="22036" y="90206"/>
                </a:lnTo>
                <a:lnTo>
                  <a:pt x="22036" y="90206"/>
                </a:lnTo>
                <a:lnTo>
                  <a:pt x="22036" y="90206"/>
                </a:lnTo>
                <a:lnTo>
                  <a:pt x="22036" y="90206"/>
                </a:lnTo>
                <a:lnTo>
                  <a:pt x="22036" y="89379"/>
                </a:lnTo>
                <a:lnTo>
                  <a:pt x="21600" y="89379"/>
                </a:lnTo>
                <a:lnTo>
                  <a:pt x="21600" y="89379"/>
                </a:lnTo>
                <a:lnTo>
                  <a:pt x="22036" y="89379"/>
                </a:lnTo>
                <a:lnTo>
                  <a:pt x="22036" y="89379"/>
                </a:lnTo>
                <a:lnTo>
                  <a:pt x="22036" y="89379"/>
                </a:lnTo>
                <a:lnTo>
                  <a:pt x="22036" y="89379"/>
                </a:lnTo>
                <a:lnTo>
                  <a:pt x="22036" y="89379"/>
                </a:lnTo>
                <a:lnTo>
                  <a:pt x="22036" y="89379"/>
                </a:lnTo>
                <a:lnTo>
                  <a:pt x="22036" y="89379"/>
                </a:lnTo>
                <a:lnTo>
                  <a:pt x="22690" y="89379"/>
                </a:lnTo>
                <a:lnTo>
                  <a:pt x="22690" y="89379"/>
                </a:lnTo>
                <a:lnTo>
                  <a:pt x="22690" y="89379"/>
                </a:lnTo>
                <a:lnTo>
                  <a:pt x="23127" y="89379"/>
                </a:lnTo>
                <a:lnTo>
                  <a:pt x="23127" y="88137"/>
                </a:lnTo>
                <a:lnTo>
                  <a:pt x="23127" y="88137"/>
                </a:lnTo>
                <a:lnTo>
                  <a:pt x="23127" y="88137"/>
                </a:lnTo>
                <a:lnTo>
                  <a:pt x="22690" y="88137"/>
                </a:lnTo>
                <a:lnTo>
                  <a:pt x="22690" y="88137"/>
                </a:lnTo>
                <a:lnTo>
                  <a:pt x="22690" y="88137"/>
                </a:lnTo>
                <a:lnTo>
                  <a:pt x="22690" y="88137"/>
                </a:lnTo>
                <a:lnTo>
                  <a:pt x="22036" y="88137"/>
                </a:lnTo>
                <a:lnTo>
                  <a:pt x="22036" y="88137"/>
                </a:lnTo>
                <a:lnTo>
                  <a:pt x="22036" y="88137"/>
                </a:lnTo>
                <a:lnTo>
                  <a:pt x="22036" y="88137"/>
                </a:lnTo>
                <a:lnTo>
                  <a:pt x="22036" y="88137"/>
                </a:lnTo>
                <a:lnTo>
                  <a:pt x="22036" y="89379"/>
                </a:lnTo>
                <a:lnTo>
                  <a:pt x="21600" y="89379"/>
                </a:lnTo>
                <a:lnTo>
                  <a:pt x="21600" y="89379"/>
                </a:lnTo>
                <a:lnTo>
                  <a:pt x="21600" y="89379"/>
                </a:lnTo>
                <a:lnTo>
                  <a:pt x="21600" y="89379"/>
                </a:lnTo>
                <a:lnTo>
                  <a:pt x="21600" y="89379"/>
                </a:lnTo>
                <a:lnTo>
                  <a:pt x="21163" y="89379"/>
                </a:lnTo>
                <a:lnTo>
                  <a:pt x="21163" y="90206"/>
                </a:lnTo>
                <a:lnTo>
                  <a:pt x="21163" y="90206"/>
                </a:lnTo>
                <a:lnTo>
                  <a:pt x="21163" y="90206"/>
                </a:lnTo>
                <a:lnTo>
                  <a:pt x="21163" y="90206"/>
                </a:lnTo>
                <a:lnTo>
                  <a:pt x="20727" y="90206"/>
                </a:lnTo>
                <a:lnTo>
                  <a:pt x="20727" y="90206"/>
                </a:lnTo>
                <a:lnTo>
                  <a:pt x="20727" y="90206"/>
                </a:lnTo>
                <a:lnTo>
                  <a:pt x="20727" y="90206"/>
                </a:lnTo>
                <a:lnTo>
                  <a:pt x="20727" y="90206"/>
                </a:lnTo>
                <a:lnTo>
                  <a:pt x="20290" y="90206"/>
                </a:lnTo>
                <a:lnTo>
                  <a:pt x="20290" y="90206"/>
                </a:lnTo>
                <a:lnTo>
                  <a:pt x="20290" y="90206"/>
                </a:lnTo>
                <a:lnTo>
                  <a:pt x="20290" y="90206"/>
                </a:lnTo>
                <a:lnTo>
                  <a:pt x="19636" y="90206"/>
                </a:lnTo>
                <a:lnTo>
                  <a:pt x="19636" y="90206"/>
                </a:lnTo>
                <a:lnTo>
                  <a:pt x="19636" y="90206"/>
                </a:lnTo>
                <a:lnTo>
                  <a:pt x="19636" y="90206"/>
                </a:lnTo>
                <a:lnTo>
                  <a:pt x="19636" y="90206"/>
                </a:lnTo>
                <a:lnTo>
                  <a:pt x="19636" y="90206"/>
                </a:lnTo>
                <a:lnTo>
                  <a:pt x="19636" y="90206"/>
                </a:lnTo>
                <a:lnTo>
                  <a:pt x="19200" y="90206"/>
                </a:lnTo>
                <a:lnTo>
                  <a:pt x="19200" y="90206"/>
                </a:lnTo>
                <a:lnTo>
                  <a:pt x="19200" y="90206"/>
                </a:lnTo>
                <a:lnTo>
                  <a:pt x="19200" y="90206"/>
                </a:lnTo>
                <a:lnTo>
                  <a:pt x="19200" y="90206"/>
                </a:lnTo>
                <a:lnTo>
                  <a:pt x="18763" y="90206"/>
                </a:lnTo>
                <a:lnTo>
                  <a:pt x="18763" y="90206"/>
                </a:lnTo>
                <a:lnTo>
                  <a:pt x="18763" y="90206"/>
                </a:lnTo>
                <a:lnTo>
                  <a:pt x="18763" y="89379"/>
                </a:lnTo>
                <a:lnTo>
                  <a:pt x="18763" y="89379"/>
                </a:lnTo>
                <a:lnTo>
                  <a:pt x="18763" y="89379"/>
                </a:lnTo>
                <a:lnTo>
                  <a:pt x="18763" y="89379"/>
                </a:lnTo>
                <a:lnTo>
                  <a:pt x="19200" y="89379"/>
                </a:lnTo>
                <a:lnTo>
                  <a:pt x="19200" y="89379"/>
                </a:lnTo>
                <a:lnTo>
                  <a:pt x="19200" y="89379"/>
                </a:lnTo>
                <a:lnTo>
                  <a:pt x="19200" y="89379"/>
                </a:lnTo>
                <a:lnTo>
                  <a:pt x="19636" y="89379"/>
                </a:lnTo>
                <a:lnTo>
                  <a:pt x="19636" y="89379"/>
                </a:lnTo>
                <a:lnTo>
                  <a:pt x="19636" y="89379"/>
                </a:lnTo>
                <a:lnTo>
                  <a:pt x="19636" y="89379"/>
                </a:lnTo>
                <a:lnTo>
                  <a:pt x="19636" y="89379"/>
                </a:lnTo>
                <a:lnTo>
                  <a:pt x="19636" y="89379"/>
                </a:lnTo>
                <a:lnTo>
                  <a:pt x="19636" y="88137"/>
                </a:lnTo>
                <a:lnTo>
                  <a:pt x="19636" y="88137"/>
                </a:lnTo>
                <a:lnTo>
                  <a:pt x="19636" y="88137"/>
                </a:lnTo>
                <a:lnTo>
                  <a:pt x="19636" y="88137"/>
                </a:lnTo>
                <a:lnTo>
                  <a:pt x="19636" y="87310"/>
                </a:lnTo>
                <a:lnTo>
                  <a:pt x="19636" y="87310"/>
                </a:lnTo>
                <a:lnTo>
                  <a:pt x="19636" y="87310"/>
                </a:lnTo>
                <a:lnTo>
                  <a:pt x="19636" y="87310"/>
                </a:lnTo>
                <a:lnTo>
                  <a:pt x="19636" y="87310"/>
                </a:lnTo>
                <a:lnTo>
                  <a:pt x="19636" y="86482"/>
                </a:lnTo>
                <a:lnTo>
                  <a:pt x="19636" y="86482"/>
                </a:lnTo>
                <a:lnTo>
                  <a:pt x="19636" y="86482"/>
                </a:lnTo>
                <a:lnTo>
                  <a:pt x="19200" y="86482"/>
                </a:lnTo>
                <a:lnTo>
                  <a:pt x="19200" y="86482"/>
                </a:lnTo>
                <a:lnTo>
                  <a:pt x="19200" y="86482"/>
                </a:lnTo>
                <a:lnTo>
                  <a:pt x="19200" y="85655"/>
                </a:lnTo>
                <a:lnTo>
                  <a:pt x="19200" y="85655"/>
                </a:lnTo>
                <a:lnTo>
                  <a:pt x="19200" y="85655"/>
                </a:lnTo>
                <a:lnTo>
                  <a:pt x="19200" y="85655"/>
                </a:lnTo>
                <a:lnTo>
                  <a:pt x="19200" y="85655"/>
                </a:lnTo>
                <a:lnTo>
                  <a:pt x="19200" y="84827"/>
                </a:lnTo>
                <a:lnTo>
                  <a:pt x="19200" y="84827"/>
                </a:lnTo>
                <a:lnTo>
                  <a:pt x="19200" y="84827"/>
                </a:lnTo>
                <a:lnTo>
                  <a:pt x="19200" y="84827"/>
                </a:lnTo>
                <a:lnTo>
                  <a:pt x="19200" y="84827"/>
                </a:lnTo>
                <a:lnTo>
                  <a:pt x="19200" y="84827"/>
                </a:lnTo>
                <a:lnTo>
                  <a:pt x="19200" y="83586"/>
                </a:lnTo>
                <a:lnTo>
                  <a:pt x="19636" y="83586"/>
                </a:lnTo>
                <a:lnTo>
                  <a:pt x="19636" y="83586"/>
                </a:lnTo>
                <a:lnTo>
                  <a:pt x="19636" y="83586"/>
                </a:lnTo>
                <a:lnTo>
                  <a:pt x="19636" y="83586"/>
                </a:lnTo>
                <a:lnTo>
                  <a:pt x="19636" y="83586"/>
                </a:lnTo>
                <a:lnTo>
                  <a:pt x="19636" y="83586"/>
                </a:lnTo>
                <a:lnTo>
                  <a:pt x="19636" y="83586"/>
                </a:lnTo>
                <a:lnTo>
                  <a:pt x="19636" y="83586"/>
                </a:lnTo>
                <a:lnTo>
                  <a:pt x="19636" y="82758"/>
                </a:lnTo>
                <a:lnTo>
                  <a:pt x="19636" y="82758"/>
                </a:lnTo>
                <a:lnTo>
                  <a:pt x="19636" y="82758"/>
                </a:lnTo>
                <a:lnTo>
                  <a:pt x="19636" y="82758"/>
                </a:lnTo>
                <a:lnTo>
                  <a:pt x="19636" y="82758"/>
                </a:lnTo>
                <a:lnTo>
                  <a:pt x="19636" y="81931"/>
                </a:lnTo>
                <a:lnTo>
                  <a:pt x="19200" y="81931"/>
                </a:lnTo>
                <a:lnTo>
                  <a:pt x="19200" y="81931"/>
                </a:lnTo>
                <a:lnTo>
                  <a:pt x="19200" y="81931"/>
                </a:lnTo>
                <a:lnTo>
                  <a:pt x="19200" y="81931"/>
                </a:lnTo>
                <a:lnTo>
                  <a:pt x="19200" y="81931"/>
                </a:lnTo>
                <a:lnTo>
                  <a:pt x="19200" y="81103"/>
                </a:lnTo>
                <a:lnTo>
                  <a:pt x="19200" y="81103"/>
                </a:lnTo>
                <a:lnTo>
                  <a:pt x="19200" y="81103"/>
                </a:lnTo>
                <a:lnTo>
                  <a:pt x="18763" y="81103"/>
                </a:lnTo>
                <a:lnTo>
                  <a:pt x="18763" y="81103"/>
                </a:lnTo>
                <a:lnTo>
                  <a:pt x="18763" y="80275"/>
                </a:lnTo>
                <a:lnTo>
                  <a:pt x="18763" y="80275"/>
                </a:lnTo>
                <a:lnTo>
                  <a:pt x="18763" y="80275"/>
                </a:lnTo>
                <a:lnTo>
                  <a:pt x="18763" y="80275"/>
                </a:lnTo>
                <a:lnTo>
                  <a:pt x="18327" y="80275"/>
                </a:lnTo>
                <a:lnTo>
                  <a:pt x="18327" y="80275"/>
                </a:lnTo>
                <a:lnTo>
                  <a:pt x="18327" y="80275"/>
                </a:lnTo>
                <a:lnTo>
                  <a:pt x="18327" y="80275"/>
                </a:lnTo>
                <a:lnTo>
                  <a:pt x="18327" y="80275"/>
                </a:lnTo>
                <a:lnTo>
                  <a:pt x="17890" y="80275"/>
                </a:lnTo>
                <a:lnTo>
                  <a:pt x="17890" y="80275"/>
                </a:lnTo>
                <a:lnTo>
                  <a:pt x="17890" y="80275"/>
                </a:lnTo>
                <a:lnTo>
                  <a:pt x="17890" y="80275"/>
                </a:lnTo>
                <a:lnTo>
                  <a:pt x="17890" y="80275"/>
                </a:lnTo>
                <a:lnTo>
                  <a:pt x="17890" y="80275"/>
                </a:lnTo>
                <a:lnTo>
                  <a:pt x="17236" y="80275"/>
                </a:lnTo>
                <a:lnTo>
                  <a:pt x="17236" y="80275"/>
                </a:lnTo>
                <a:lnTo>
                  <a:pt x="17236" y="80275"/>
                </a:lnTo>
                <a:lnTo>
                  <a:pt x="16800" y="80275"/>
                </a:lnTo>
                <a:lnTo>
                  <a:pt x="16800" y="81103"/>
                </a:lnTo>
                <a:lnTo>
                  <a:pt x="16800" y="81103"/>
                </a:lnTo>
                <a:lnTo>
                  <a:pt x="16800" y="81103"/>
                </a:lnTo>
                <a:lnTo>
                  <a:pt x="16800" y="81103"/>
                </a:lnTo>
                <a:lnTo>
                  <a:pt x="16363" y="81103"/>
                </a:lnTo>
                <a:lnTo>
                  <a:pt x="16363" y="81103"/>
                </a:lnTo>
                <a:lnTo>
                  <a:pt x="16363" y="81103"/>
                </a:lnTo>
                <a:lnTo>
                  <a:pt x="16363" y="81103"/>
                </a:lnTo>
                <a:lnTo>
                  <a:pt x="16363" y="81103"/>
                </a:lnTo>
                <a:lnTo>
                  <a:pt x="15927" y="81103"/>
                </a:lnTo>
                <a:lnTo>
                  <a:pt x="15927" y="81103"/>
                </a:lnTo>
                <a:lnTo>
                  <a:pt x="15927" y="81103"/>
                </a:lnTo>
                <a:lnTo>
                  <a:pt x="15927" y="81103"/>
                </a:lnTo>
                <a:lnTo>
                  <a:pt x="15490" y="81103"/>
                </a:lnTo>
                <a:lnTo>
                  <a:pt x="15490" y="81103"/>
                </a:lnTo>
                <a:lnTo>
                  <a:pt x="15490" y="81103"/>
                </a:lnTo>
                <a:lnTo>
                  <a:pt x="15490" y="81931"/>
                </a:lnTo>
                <a:lnTo>
                  <a:pt x="15490" y="81931"/>
                </a:lnTo>
                <a:lnTo>
                  <a:pt x="14836" y="81931"/>
                </a:lnTo>
                <a:lnTo>
                  <a:pt x="14836" y="81931"/>
                </a:lnTo>
                <a:lnTo>
                  <a:pt x="14836" y="81931"/>
                </a:lnTo>
                <a:lnTo>
                  <a:pt x="14836" y="81931"/>
                </a:lnTo>
                <a:lnTo>
                  <a:pt x="14400" y="81931"/>
                </a:lnTo>
                <a:lnTo>
                  <a:pt x="14400" y="81931"/>
                </a:lnTo>
                <a:lnTo>
                  <a:pt x="14400" y="81931"/>
                </a:lnTo>
                <a:lnTo>
                  <a:pt x="13963" y="81931"/>
                </a:lnTo>
                <a:lnTo>
                  <a:pt x="13963" y="81931"/>
                </a:lnTo>
                <a:lnTo>
                  <a:pt x="13963" y="81931"/>
                </a:lnTo>
                <a:lnTo>
                  <a:pt x="13963" y="81931"/>
                </a:lnTo>
                <a:lnTo>
                  <a:pt x="13527" y="81931"/>
                </a:lnTo>
                <a:lnTo>
                  <a:pt x="13527" y="81931"/>
                </a:lnTo>
                <a:lnTo>
                  <a:pt x="13527" y="81931"/>
                </a:lnTo>
                <a:lnTo>
                  <a:pt x="13527" y="81931"/>
                </a:lnTo>
                <a:lnTo>
                  <a:pt x="13090" y="81931"/>
                </a:lnTo>
                <a:lnTo>
                  <a:pt x="13090" y="81931"/>
                </a:lnTo>
                <a:lnTo>
                  <a:pt x="13090" y="81931"/>
                </a:lnTo>
                <a:lnTo>
                  <a:pt x="12436" y="81931"/>
                </a:lnTo>
                <a:lnTo>
                  <a:pt x="12436" y="81931"/>
                </a:lnTo>
                <a:lnTo>
                  <a:pt x="12436" y="81931"/>
                </a:lnTo>
                <a:lnTo>
                  <a:pt x="12436" y="81931"/>
                </a:lnTo>
                <a:lnTo>
                  <a:pt x="12436" y="81931"/>
                </a:lnTo>
                <a:lnTo>
                  <a:pt x="12436" y="81931"/>
                </a:lnTo>
                <a:lnTo>
                  <a:pt x="12000" y="81931"/>
                </a:lnTo>
                <a:lnTo>
                  <a:pt x="12000" y="81103"/>
                </a:lnTo>
                <a:lnTo>
                  <a:pt x="12000" y="81103"/>
                </a:lnTo>
                <a:lnTo>
                  <a:pt x="12000" y="81103"/>
                </a:lnTo>
                <a:lnTo>
                  <a:pt x="12000" y="81103"/>
                </a:lnTo>
                <a:lnTo>
                  <a:pt x="12000" y="81103"/>
                </a:lnTo>
                <a:lnTo>
                  <a:pt x="12000" y="80275"/>
                </a:lnTo>
                <a:lnTo>
                  <a:pt x="12436" y="80275"/>
                </a:lnTo>
                <a:lnTo>
                  <a:pt x="12436" y="80275"/>
                </a:lnTo>
                <a:lnTo>
                  <a:pt x="12000" y="80275"/>
                </a:lnTo>
                <a:lnTo>
                  <a:pt x="12000" y="80275"/>
                </a:lnTo>
                <a:lnTo>
                  <a:pt x="12000" y="80275"/>
                </a:lnTo>
                <a:lnTo>
                  <a:pt x="12000" y="80275"/>
                </a:lnTo>
                <a:lnTo>
                  <a:pt x="12000" y="80275"/>
                </a:lnTo>
                <a:lnTo>
                  <a:pt x="11563" y="80275"/>
                </a:lnTo>
                <a:lnTo>
                  <a:pt x="11563" y="79034"/>
                </a:lnTo>
                <a:lnTo>
                  <a:pt x="11563" y="79034"/>
                </a:lnTo>
                <a:lnTo>
                  <a:pt x="11563" y="79034"/>
                </a:lnTo>
                <a:lnTo>
                  <a:pt x="11563" y="79034"/>
                </a:lnTo>
                <a:lnTo>
                  <a:pt x="11563" y="79034"/>
                </a:lnTo>
                <a:lnTo>
                  <a:pt x="11127" y="79034"/>
                </a:lnTo>
                <a:lnTo>
                  <a:pt x="11127" y="79034"/>
                </a:lnTo>
                <a:lnTo>
                  <a:pt x="11127" y="78206"/>
                </a:lnTo>
                <a:lnTo>
                  <a:pt x="11127" y="78206"/>
                </a:lnTo>
                <a:lnTo>
                  <a:pt x="11127" y="78206"/>
                </a:lnTo>
                <a:lnTo>
                  <a:pt x="11127" y="78206"/>
                </a:lnTo>
                <a:lnTo>
                  <a:pt x="10690" y="78206"/>
                </a:lnTo>
                <a:lnTo>
                  <a:pt x="10690" y="78206"/>
                </a:lnTo>
                <a:lnTo>
                  <a:pt x="10690" y="78206"/>
                </a:lnTo>
                <a:lnTo>
                  <a:pt x="10690" y="78206"/>
                </a:lnTo>
                <a:lnTo>
                  <a:pt x="10690" y="78206"/>
                </a:lnTo>
                <a:lnTo>
                  <a:pt x="10036" y="78206"/>
                </a:lnTo>
                <a:lnTo>
                  <a:pt x="10036" y="78206"/>
                </a:lnTo>
                <a:lnTo>
                  <a:pt x="10036" y="78206"/>
                </a:lnTo>
                <a:lnTo>
                  <a:pt x="10036" y="77379"/>
                </a:lnTo>
                <a:lnTo>
                  <a:pt x="9600" y="77379"/>
                </a:lnTo>
                <a:lnTo>
                  <a:pt x="9600" y="77379"/>
                </a:lnTo>
                <a:lnTo>
                  <a:pt x="9600" y="77379"/>
                </a:lnTo>
                <a:lnTo>
                  <a:pt x="9600" y="77379"/>
                </a:lnTo>
                <a:lnTo>
                  <a:pt x="9600" y="77379"/>
                </a:lnTo>
                <a:lnTo>
                  <a:pt x="9600" y="77379"/>
                </a:lnTo>
                <a:lnTo>
                  <a:pt x="9163" y="77379"/>
                </a:lnTo>
                <a:lnTo>
                  <a:pt x="9163" y="76551"/>
                </a:lnTo>
                <a:lnTo>
                  <a:pt x="9163" y="76551"/>
                </a:lnTo>
                <a:lnTo>
                  <a:pt x="9163" y="76551"/>
                </a:lnTo>
                <a:lnTo>
                  <a:pt x="9163" y="76551"/>
                </a:lnTo>
                <a:lnTo>
                  <a:pt x="8727" y="76551"/>
                </a:lnTo>
                <a:lnTo>
                  <a:pt x="8727" y="76551"/>
                </a:lnTo>
                <a:lnTo>
                  <a:pt x="8727" y="76551"/>
                </a:lnTo>
                <a:lnTo>
                  <a:pt x="8727" y="76551"/>
                </a:lnTo>
                <a:lnTo>
                  <a:pt x="8727" y="76551"/>
                </a:lnTo>
                <a:lnTo>
                  <a:pt x="8290" y="76551"/>
                </a:lnTo>
                <a:lnTo>
                  <a:pt x="8290" y="75724"/>
                </a:lnTo>
                <a:lnTo>
                  <a:pt x="8727" y="75724"/>
                </a:lnTo>
                <a:lnTo>
                  <a:pt x="8727" y="75724"/>
                </a:lnTo>
                <a:lnTo>
                  <a:pt x="8727" y="75724"/>
                </a:lnTo>
                <a:lnTo>
                  <a:pt x="9163" y="75724"/>
                </a:lnTo>
                <a:lnTo>
                  <a:pt x="9163" y="75724"/>
                </a:lnTo>
                <a:lnTo>
                  <a:pt x="9163" y="75724"/>
                </a:lnTo>
                <a:lnTo>
                  <a:pt x="9163" y="75724"/>
                </a:lnTo>
                <a:lnTo>
                  <a:pt x="9163" y="75724"/>
                </a:lnTo>
                <a:lnTo>
                  <a:pt x="9163" y="75724"/>
                </a:lnTo>
                <a:lnTo>
                  <a:pt x="9600" y="75724"/>
                </a:lnTo>
                <a:lnTo>
                  <a:pt x="9600" y="74482"/>
                </a:lnTo>
                <a:lnTo>
                  <a:pt x="9600" y="74482"/>
                </a:lnTo>
                <a:lnTo>
                  <a:pt x="9600" y="74482"/>
                </a:lnTo>
                <a:lnTo>
                  <a:pt x="9600" y="74482"/>
                </a:lnTo>
                <a:lnTo>
                  <a:pt x="9600" y="74482"/>
                </a:lnTo>
                <a:lnTo>
                  <a:pt x="9600" y="74482"/>
                </a:lnTo>
                <a:lnTo>
                  <a:pt x="9600" y="74482"/>
                </a:lnTo>
                <a:lnTo>
                  <a:pt x="9600" y="74482"/>
                </a:lnTo>
                <a:lnTo>
                  <a:pt x="9600" y="73655"/>
                </a:lnTo>
                <a:lnTo>
                  <a:pt x="9600" y="73655"/>
                </a:lnTo>
                <a:lnTo>
                  <a:pt x="9600" y="73655"/>
                </a:lnTo>
                <a:lnTo>
                  <a:pt x="9600" y="73655"/>
                </a:lnTo>
                <a:lnTo>
                  <a:pt x="9163" y="73655"/>
                </a:lnTo>
                <a:lnTo>
                  <a:pt x="9163" y="73655"/>
                </a:lnTo>
                <a:lnTo>
                  <a:pt x="9163" y="73655"/>
                </a:lnTo>
                <a:lnTo>
                  <a:pt x="9163" y="72827"/>
                </a:lnTo>
                <a:lnTo>
                  <a:pt x="9163" y="72827"/>
                </a:lnTo>
                <a:lnTo>
                  <a:pt x="9163" y="72827"/>
                </a:lnTo>
                <a:lnTo>
                  <a:pt x="9163" y="72827"/>
                </a:lnTo>
                <a:lnTo>
                  <a:pt x="9163" y="72827"/>
                </a:lnTo>
                <a:lnTo>
                  <a:pt x="9163" y="72000"/>
                </a:lnTo>
                <a:lnTo>
                  <a:pt x="9163" y="72000"/>
                </a:lnTo>
                <a:lnTo>
                  <a:pt x="9163" y="72000"/>
                </a:lnTo>
                <a:lnTo>
                  <a:pt x="9163" y="72000"/>
                </a:lnTo>
                <a:lnTo>
                  <a:pt x="8727" y="72000"/>
                </a:lnTo>
                <a:lnTo>
                  <a:pt x="8727" y="72000"/>
                </a:lnTo>
                <a:lnTo>
                  <a:pt x="8727" y="72827"/>
                </a:lnTo>
                <a:lnTo>
                  <a:pt x="8727" y="72827"/>
                </a:lnTo>
                <a:lnTo>
                  <a:pt x="8727" y="72827"/>
                </a:lnTo>
                <a:lnTo>
                  <a:pt x="8727" y="72827"/>
                </a:lnTo>
                <a:lnTo>
                  <a:pt x="8290" y="72827"/>
                </a:lnTo>
                <a:lnTo>
                  <a:pt x="8290" y="72827"/>
                </a:lnTo>
                <a:lnTo>
                  <a:pt x="8290" y="72827"/>
                </a:lnTo>
                <a:lnTo>
                  <a:pt x="8290" y="72827"/>
                </a:lnTo>
                <a:lnTo>
                  <a:pt x="8290" y="72827"/>
                </a:lnTo>
                <a:lnTo>
                  <a:pt x="7636" y="72827"/>
                </a:lnTo>
                <a:lnTo>
                  <a:pt x="7636" y="72000"/>
                </a:lnTo>
                <a:lnTo>
                  <a:pt x="7636" y="72000"/>
                </a:lnTo>
                <a:lnTo>
                  <a:pt x="7636" y="72000"/>
                </a:lnTo>
                <a:lnTo>
                  <a:pt x="7636" y="72000"/>
                </a:lnTo>
                <a:lnTo>
                  <a:pt x="7636" y="71172"/>
                </a:lnTo>
                <a:lnTo>
                  <a:pt x="7636" y="71172"/>
                </a:lnTo>
                <a:lnTo>
                  <a:pt x="7636" y="71172"/>
                </a:lnTo>
                <a:lnTo>
                  <a:pt x="7636" y="71172"/>
                </a:lnTo>
                <a:lnTo>
                  <a:pt x="7200" y="71172"/>
                </a:lnTo>
                <a:lnTo>
                  <a:pt x="7200" y="71172"/>
                </a:lnTo>
                <a:lnTo>
                  <a:pt x="7200" y="71172"/>
                </a:lnTo>
                <a:lnTo>
                  <a:pt x="6763" y="71172"/>
                </a:lnTo>
                <a:lnTo>
                  <a:pt x="6763" y="71172"/>
                </a:lnTo>
                <a:lnTo>
                  <a:pt x="6763" y="71172"/>
                </a:lnTo>
                <a:lnTo>
                  <a:pt x="6763" y="69931"/>
                </a:lnTo>
                <a:lnTo>
                  <a:pt x="6763" y="69931"/>
                </a:lnTo>
                <a:lnTo>
                  <a:pt x="6763" y="69931"/>
                </a:lnTo>
                <a:lnTo>
                  <a:pt x="6763" y="69103"/>
                </a:lnTo>
                <a:lnTo>
                  <a:pt x="6763" y="69103"/>
                </a:lnTo>
                <a:lnTo>
                  <a:pt x="6763" y="69103"/>
                </a:lnTo>
                <a:lnTo>
                  <a:pt x="6763" y="69931"/>
                </a:lnTo>
                <a:lnTo>
                  <a:pt x="6327" y="69931"/>
                </a:lnTo>
                <a:lnTo>
                  <a:pt x="6327" y="69931"/>
                </a:lnTo>
                <a:lnTo>
                  <a:pt x="6327" y="69931"/>
                </a:lnTo>
                <a:lnTo>
                  <a:pt x="6327" y="69103"/>
                </a:lnTo>
                <a:lnTo>
                  <a:pt x="6327" y="69103"/>
                </a:lnTo>
                <a:lnTo>
                  <a:pt x="6327" y="69103"/>
                </a:lnTo>
                <a:lnTo>
                  <a:pt x="6327" y="69103"/>
                </a:lnTo>
                <a:lnTo>
                  <a:pt x="6327" y="68275"/>
                </a:lnTo>
                <a:lnTo>
                  <a:pt x="6327" y="68275"/>
                </a:lnTo>
                <a:lnTo>
                  <a:pt x="6327" y="68275"/>
                </a:lnTo>
                <a:lnTo>
                  <a:pt x="6327" y="68275"/>
                </a:lnTo>
                <a:lnTo>
                  <a:pt x="6327" y="67448"/>
                </a:lnTo>
                <a:lnTo>
                  <a:pt x="6327" y="67448"/>
                </a:lnTo>
                <a:lnTo>
                  <a:pt x="6327" y="67448"/>
                </a:lnTo>
                <a:lnTo>
                  <a:pt x="6327" y="67448"/>
                </a:lnTo>
                <a:lnTo>
                  <a:pt x="6327" y="67448"/>
                </a:lnTo>
                <a:lnTo>
                  <a:pt x="6763" y="67448"/>
                </a:lnTo>
                <a:lnTo>
                  <a:pt x="6763" y="67448"/>
                </a:lnTo>
                <a:lnTo>
                  <a:pt x="6763" y="66620"/>
                </a:lnTo>
                <a:lnTo>
                  <a:pt x="6763" y="66620"/>
                </a:lnTo>
                <a:lnTo>
                  <a:pt x="6763" y="66620"/>
                </a:lnTo>
                <a:lnTo>
                  <a:pt x="6763" y="66620"/>
                </a:lnTo>
                <a:lnTo>
                  <a:pt x="6763" y="66620"/>
                </a:lnTo>
                <a:lnTo>
                  <a:pt x="6763" y="65379"/>
                </a:lnTo>
                <a:lnTo>
                  <a:pt x="6763" y="65379"/>
                </a:lnTo>
                <a:lnTo>
                  <a:pt x="6763" y="65379"/>
                </a:lnTo>
                <a:lnTo>
                  <a:pt x="6763" y="65379"/>
                </a:lnTo>
                <a:lnTo>
                  <a:pt x="6763" y="65379"/>
                </a:lnTo>
                <a:lnTo>
                  <a:pt x="6763" y="65379"/>
                </a:lnTo>
                <a:lnTo>
                  <a:pt x="6763" y="65379"/>
                </a:lnTo>
                <a:lnTo>
                  <a:pt x="6763" y="65379"/>
                </a:lnTo>
                <a:lnTo>
                  <a:pt x="6763" y="65379"/>
                </a:lnTo>
                <a:lnTo>
                  <a:pt x="6763" y="66620"/>
                </a:lnTo>
                <a:lnTo>
                  <a:pt x="6763" y="66620"/>
                </a:lnTo>
                <a:lnTo>
                  <a:pt x="6763" y="66620"/>
                </a:lnTo>
                <a:lnTo>
                  <a:pt x="6763" y="66620"/>
                </a:lnTo>
                <a:lnTo>
                  <a:pt x="6763" y="67448"/>
                </a:lnTo>
                <a:lnTo>
                  <a:pt x="6763" y="67448"/>
                </a:lnTo>
                <a:lnTo>
                  <a:pt x="7200" y="67448"/>
                </a:lnTo>
                <a:lnTo>
                  <a:pt x="7200" y="67448"/>
                </a:lnTo>
                <a:lnTo>
                  <a:pt x="7200" y="67448"/>
                </a:lnTo>
                <a:lnTo>
                  <a:pt x="7636" y="67448"/>
                </a:lnTo>
                <a:lnTo>
                  <a:pt x="7636" y="66620"/>
                </a:lnTo>
                <a:lnTo>
                  <a:pt x="7636" y="66620"/>
                </a:lnTo>
                <a:lnTo>
                  <a:pt x="7636" y="66620"/>
                </a:lnTo>
                <a:lnTo>
                  <a:pt x="7636" y="66620"/>
                </a:lnTo>
                <a:lnTo>
                  <a:pt x="7636" y="66620"/>
                </a:lnTo>
                <a:lnTo>
                  <a:pt x="7200" y="66620"/>
                </a:lnTo>
                <a:lnTo>
                  <a:pt x="7200" y="65379"/>
                </a:lnTo>
                <a:lnTo>
                  <a:pt x="7200" y="65379"/>
                </a:lnTo>
                <a:lnTo>
                  <a:pt x="7200" y="65379"/>
                </a:lnTo>
                <a:lnTo>
                  <a:pt x="7636" y="65379"/>
                </a:lnTo>
                <a:lnTo>
                  <a:pt x="7636" y="65379"/>
                </a:lnTo>
                <a:lnTo>
                  <a:pt x="7636" y="65379"/>
                </a:lnTo>
                <a:lnTo>
                  <a:pt x="7636" y="64551"/>
                </a:lnTo>
                <a:lnTo>
                  <a:pt x="7636" y="64551"/>
                </a:lnTo>
                <a:lnTo>
                  <a:pt x="7636" y="64551"/>
                </a:lnTo>
                <a:lnTo>
                  <a:pt x="7636" y="64551"/>
                </a:lnTo>
                <a:lnTo>
                  <a:pt x="8290" y="64551"/>
                </a:lnTo>
                <a:lnTo>
                  <a:pt x="8290" y="64551"/>
                </a:lnTo>
                <a:lnTo>
                  <a:pt x="8290" y="64551"/>
                </a:lnTo>
                <a:lnTo>
                  <a:pt x="8290" y="63724"/>
                </a:lnTo>
                <a:lnTo>
                  <a:pt x="8290" y="63724"/>
                </a:lnTo>
                <a:lnTo>
                  <a:pt x="8290" y="63724"/>
                </a:lnTo>
                <a:lnTo>
                  <a:pt x="8290" y="63724"/>
                </a:lnTo>
                <a:lnTo>
                  <a:pt x="8727" y="63724"/>
                </a:lnTo>
                <a:lnTo>
                  <a:pt x="8727" y="63724"/>
                </a:lnTo>
                <a:lnTo>
                  <a:pt x="8727" y="63724"/>
                </a:lnTo>
                <a:lnTo>
                  <a:pt x="8727" y="63724"/>
                </a:lnTo>
                <a:lnTo>
                  <a:pt x="8727" y="62896"/>
                </a:lnTo>
                <a:lnTo>
                  <a:pt x="9163" y="62896"/>
                </a:lnTo>
                <a:lnTo>
                  <a:pt x="9163" y="62896"/>
                </a:lnTo>
                <a:lnTo>
                  <a:pt x="9163" y="62896"/>
                </a:lnTo>
                <a:lnTo>
                  <a:pt x="9163" y="62896"/>
                </a:lnTo>
                <a:lnTo>
                  <a:pt x="9163" y="62896"/>
                </a:lnTo>
                <a:lnTo>
                  <a:pt x="9163" y="62896"/>
                </a:lnTo>
                <a:lnTo>
                  <a:pt x="9163" y="62068"/>
                </a:lnTo>
                <a:lnTo>
                  <a:pt x="9600" y="62068"/>
                </a:lnTo>
                <a:lnTo>
                  <a:pt x="9600" y="62068"/>
                </a:lnTo>
                <a:lnTo>
                  <a:pt x="9600" y="62068"/>
                </a:lnTo>
                <a:lnTo>
                  <a:pt x="9600" y="62068"/>
                </a:lnTo>
                <a:lnTo>
                  <a:pt x="9600" y="62068"/>
                </a:lnTo>
                <a:lnTo>
                  <a:pt x="9600" y="62068"/>
                </a:lnTo>
                <a:lnTo>
                  <a:pt x="9600" y="62068"/>
                </a:lnTo>
                <a:lnTo>
                  <a:pt x="10036" y="62068"/>
                </a:lnTo>
                <a:lnTo>
                  <a:pt x="10036" y="62068"/>
                </a:lnTo>
                <a:lnTo>
                  <a:pt x="10036" y="60827"/>
                </a:lnTo>
                <a:lnTo>
                  <a:pt x="10036" y="60827"/>
                </a:lnTo>
                <a:lnTo>
                  <a:pt x="10036" y="60827"/>
                </a:lnTo>
                <a:lnTo>
                  <a:pt x="10036" y="60827"/>
                </a:lnTo>
                <a:lnTo>
                  <a:pt x="10036" y="60827"/>
                </a:lnTo>
                <a:lnTo>
                  <a:pt x="10036" y="60827"/>
                </a:lnTo>
                <a:lnTo>
                  <a:pt x="10036" y="60000"/>
                </a:lnTo>
                <a:lnTo>
                  <a:pt x="10036" y="60000"/>
                </a:lnTo>
                <a:lnTo>
                  <a:pt x="10036" y="60000"/>
                </a:lnTo>
                <a:lnTo>
                  <a:pt x="10036" y="60000"/>
                </a:lnTo>
                <a:lnTo>
                  <a:pt x="10690" y="60000"/>
                </a:lnTo>
                <a:lnTo>
                  <a:pt x="10690" y="59172"/>
                </a:lnTo>
                <a:lnTo>
                  <a:pt x="10690" y="59172"/>
                </a:lnTo>
                <a:lnTo>
                  <a:pt x="10690" y="59172"/>
                </a:lnTo>
                <a:lnTo>
                  <a:pt x="10690" y="59172"/>
                </a:lnTo>
                <a:lnTo>
                  <a:pt x="10690" y="59172"/>
                </a:lnTo>
                <a:lnTo>
                  <a:pt x="10690" y="58344"/>
                </a:lnTo>
                <a:lnTo>
                  <a:pt x="10690" y="58344"/>
                </a:lnTo>
                <a:lnTo>
                  <a:pt x="11127" y="58344"/>
                </a:lnTo>
                <a:lnTo>
                  <a:pt x="11127" y="58344"/>
                </a:lnTo>
                <a:lnTo>
                  <a:pt x="11127" y="58344"/>
                </a:lnTo>
                <a:lnTo>
                  <a:pt x="11127" y="58344"/>
                </a:lnTo>
                <a:lnTo>
                  <a:pt x="11127" y="57517"/>
                </a:lnTo>
                <a:lnTo>
                  <a:pt x="11127" y="57517"/>
                </a:lnTo>
                <a:lnTo>
                  <a:pt x="11127" y="57517"/>
                </a:lnTo>
                <a:lnTo>
                  <a:pt x="11127" y="57517"/>
                </a:lnTo>
                <a:lnTo>
                  <a:pt x="11563" y="57517"/>
                </a:lnTo>
                <a:lnTo>
                  <a:pt x="11563" y="57517"/>
                </a:lnTo>
                <a:lnTo>
                  <a:pt x="11563" y="57517"/>
                </a:lnTo>
                <a:lnTo>
                  <a:pt x="11563" y="57517"/>
                </a:lnTo>
                <a:lnTo>
                  <a:pt x="12000" y="57517"/>
                </a:lnTo>
                <a:lnTo>
                  <a:pt x="12000" y="57517"/>
                </a:lnTo>
                <a:lnTo>
                  <a:pt x="12000" y="57517"/>
                </a:lnTo>
                <a:lnTo>
                  <a:pt x="12000" y="57517"/>
                </a:lnTo>
                <a:lnTo>
                  <a:pt x="12000" y="56275"/>
                </a:lnTo>
                <a:lnTo>
                  <a:pt x="12436" y="56275"/>
                </a:lnTo>
                <a:lnTo>
                  <a:pt x="12436" y="56275"/>
                </a:lnTo>
                <a:lnTo>
                  <a:pt x="12436" y="56275"/>
                </a:lnTo>
                <a:lnTo>
                  <a:pt x="12436" y="56275"/>
                </a:lnTo>
                <a:lnTo>
                  <a:pt x="13090" y="56275"/>
                </a:lnTo>
                <a:lnTo>
                  <a:pt x="13090" y="56275"/>
                </a:lnTo>
                <a:lnTo>
                  <a:pt x="13090" y="56275"/>
                </a:lnTo>
                <a:lnTo>
                  <a:pt x="13090" y="57517"/>
                </a:lnTo>
                <a:lnTo>
                  <a:pt x="13527" y="57517"/>
                </a:lnTo>
                <a:lnTo>
                  <a:pt x="13527" y="57517"/>
                </a:lnTo>
                <a:lnTo>
                  <a:pt x="13527" y="57517"/>
                </a:lnTo>
                <a:lnTo>
                  <a:pt x="13527" y="57517"/>
                </a:lnTo>
                <a:lnTo>
                  <a:pt x="13963" y="57517"/>
                </a:lnTo>
                <a:lnTo>
                  <a:pt x="13963" y="57517"/>
                </a:lnTo>
                <a:lnTo>
                  <a:pt x="13963" y="57517"/>
                </a:lnTo>
                <a:lnTo>
                  <a:pt x="13963" y="57517"/>
                </a:lnTo>
                <a:lnTo>
                  <a:pt x="13963" y="57517"/>
                </a:lnTo>
                <a:lnTo>
                  <a:pt x="13963" y="57517"/>
                </a:lnTo>
                <a:lnTo>
                  <a:pt x="14400" y="57517"/>
                </a:lnTo>
                <a:lnTo>
                  <a:pt x="14400" y="57517"/>
                </a:lnTo>
                <a:lnTo>
                  <a:pt x="14400" y="57517"/>
                </a:lnTo>
                <a:lnTo>
                  <a:pt x="14400" y="58344"/>
                </a:lnTo>
                <a:lnTo>
                  <a:pt x="14836" y="58344"/>
                </a:lnTo>
                <a:lnTo>
                  <a:pt x="14836" y="58344"/>
                </a:lnTo>
                <a:lnTo>
                  <a:pt x="14836" y="58344"/>
                </a:lnTo>
                <a:lnTo>
                  <a:pt x="14836" y="58344"/>
                </a:lnTo>
                <a:lnTo>
                  <a:pt x="14836" y="58344"/>
                </a:lnTo>
                <a:lnTo>
                  <a:pt x="15490" y="58344"/>
                </a:lnTo>
                <a:lnTo>
                  <a:pt x="15490" y="58344"/>
                </a:lnTo>
                <a:lnTo>
                  <a:pt x="15490" y="58344"/>
                </a:lnTo>
                <a:lnTo>
                  <a:pt x="15490" y="58344"/>
                </a:lnTo>
                <a:lnTo>
                  <a:pt x="15927" y="58344"/>
                </a:lnTo>
                <a:lnTo>
                  <a:pt x="15927" y="58344"/>
                </a:lnTo>
                <a:lnTo>
                  <a:pt x="15927" y="58344"/>
                </a:lnTo>
                <a:lnTo>
                  <a:pt x="15927" y="58344"/>
                </a:lnTo>
                <a:lnTo>
                  <a:pt x="16363" y="58344"/>
                </a:lnTo>
                <a:lnTo>
                  <a:pt x="16363" y="58344"/>
                </a:lnTo>
                <a:lnTo>
                  <a:pt x="16363" y="57517"/>
                </a:lnTo>
                <a:lnTo>
                  <a:pt x="16363" y="57517"/>
                </a:lnTo>
                <a:lnTo>
                  <a:pt x="16363" y="57517"/>
                </a:lnTo>
                <a:lnTo>
                  <a:pt x="16363" y="57517"/>
                </a:lnTo>
                <a:lnTo>
                  <a:pt x="16800" y="57517"/>
                </a:lnTo>
                <a:lnTo>
                  <a:pt x="16800" y="57517"/>
                </a:lnTo>
                <a:lnTo>
                  <a:pt x="16800" y="57517"/>
                </a:lnTo>
                <a:lnTo>
                  <a:pt x="16800" y="57517"/>
                </a:lnTo>
                <a:lnTo>
                  <a:pt x="16800" y="57517"/>
                </a:lnTo>
                <a:lnTo>
                  <a:pt x="17236" y="57517"/>
                </a:lnTo>
                <a:lnTo>
                  <a:pt x="17236" y="56275"/>
                </a:lnTo>
                <a:lnTo>
                  <a:pt x="17236" y="56275"/>
                </a:lnTo>
                <a:lnTo>
                  <a:pt x="17236" y="56275"/>
                </a:lnTo>
                <a:lnTo>
                  <a:pt x="17236" y="56275"/>
                </a:lnTo>
                <a:lnTo>
                  <a:pt x="17890" y="56275"/>
                </a:lnTo>
                <a:lnTo>
                  <a:pt x="17890" y="56275"/>
                </a:lnTo>
                <a:lnTo>
                  <a:pt x="17890" y="56275"/>
                </a:lnTo>
                <a:lnTo>
                  <a:pt x="17890" y="56275"/>
                </a:lnTo>
                <a:lnTo>
                  <a:pt x="17890" y="55448"/>
                </a:lnTo>
                <a:lnTo>
                  <a:pt x="17890" y="55448"/>
                </a:lnTo>
                <a:lnTo>
                  <a:pt x="17890" y="55448"/>
                </a:lnTo>
                <a:lnTo>
                  <a:pt x="18327" y="55448"/>
                </a:lnTo>
                <a:lnTo>
                  <a:pt x="18327" y="55448"/>
                </a:lnTo>
                <a:lnTo>
                  <a:pt x="17890" y="55448"/>
                </a:lnTo>
                <a:lnTo>
                  <a:pt x="17890" y="55448"/>
                </a:lnTo>
                <a:lnTo>
                  <a:pt x="17890" y="55448"/>
                </a:lnTo>
                <a:lnTo>
                  <a:pt x="17890" y="55448"/>
                </a:lnTo>
                <a:lnTo>
                  <a:pt x="17236" y="55448"/>
                </a:lnTo>
                <a:lnTo>
                  <a:pt x="17236" y="55448"/>
                </a:lnTo>
                <a:lnTo>
                  <a:pt x="17236" y="55448"/>
                </a:lnTo>
                <a:lnTo>
                  <a:pt x="17236" y="55448"/>
                </a:lnTo>
                <a:lnTo>
                  <a:pt x="16800" y="55448"/>
                </a:lnTo>
                <a:lnTo>
                  <a:pt x="16800" y="55448"/>
                </a:lnTo>
                <a:lnTo>
                  <a:pt x="16800" y="54620"/>
                </a:lnTo>
                <a:lnTo>
                  <a:pt x="16800" y="54620"/>
                </a:lnTo>
                <a:lnTo>
                  <a:pt x="16800" y="54620"/>
                </a:lnTo>
                <a:lnTo>
                  <a:pt x="17236" y="54620"/>
                </a:lnTo>
                <a:lnTo>
                  <a:pt x="17236" y="54620"/>
                </a:lnTo>
                <a:lnTo>
                  <a:pt x="17236" y="54620"/>
                </a:lnTo>
                <a:lnTo>
                  <a:pt x="17236" y="54620"/>
                </a:lnTo>
                <a:lnTo>
                  <a:pt x="17890" y="54620"/>
                </a:lnTo>
                <a:lnTo>
                  <a:pt x="17890" y="54620"/>
                </a:lnTo>
                <a:lnTo>
                  <a:pt x="17890" y="54620"/>
                </a:lnTo>
                <a:lnTo>
                  <a:pt x="17890" y="54620"/>
                </a:lnTo>
                <a:lnTo>
                  <a:pt x="17890" y="54620"/>
                </a:lnTo>
                <a:lnTo>
                  <a:pt x="17890" y="54620"/>
                </a:lnTo>
                <a:lnTo>
                  <a:pt x="18327" y="54620"/>
                </a:lnTo>
                <a:lnTo>
                  <a:pt x="18327" y="54620"/>
                </a:lnTo>
                <a:lnTo>
                  <a:pt x="18327" y="54620"/>
                </a:lnTo>
                <a:lnTo>
                  <a:pt x="18327" y="54620"/>
                </a:lnTo>
                <a:lnTo>
                  <a:pt x="18327" y="55448"/>
                </a:lnTo>
                <a:lnTo>
                  <a:pt x="18327" y="55448"/>
                </a:lnTo>
                <a:lnTo>
                  <a:pt x="18327" y="55448"/>
                </a:lnTo>
                <a:lnTo>
                  <a:pt x="18763" y="55448"/>
                </a:lnTo>
                <a:lnTo>
                  <a:pt x="18763" y="55448"/>
                </a:lnTo>
                <a:lnTo>
                  <a:pt x="18763" y="55448"/>
                </a:lnTo>
                <a:lnTo>
                  <a:pt x="19200" y="55448"/>
                </a:lnTo>
                <a:lnTo>
                  <a:pt x="19200" y="55448"/>
                </a:lnTo>
                <a:lnTo>
                  <a:pt x="19200" y="55448"/>
                </a:lnTo>
                <a:lnTo>
                  <a:pt x="19200" y="55448"/>
                </a:lnTo>
                <a:lnTo>
                  <a:pt x="19200" y="55448"/>
                </a:lnTo>
                <a:lnTo>
                  <a:pt x="19200" y="55448"/>
                </a:lnTo>
                <a:lnTo>
                  <a:pt x="19636" y="55448"/>
                </a:lnTo>
                <a:lnTo>
                  <a:pt x="19636" y="55448"/>
                </a:lnTo>
                <a:lnTo>
                  <a:pt x="19636" y="55448"/>
                </a:lnTo>
                <a:lnTo>
                  <a:pt x="19636" y="55448"/>
                </a:lnTo>
                <a:lnTo>
                  <a:pt x="20290" y="55448"/>
                </a:lnTo>
                <a:lnTo>
                  <a:pt x="20290" y="55448"/>
                </a:lnTo>
                <a:lnTo>
                  <a:pt x="20290" y="55448"/>
                </a:lnTo>
                <a:lnTo>
                  <a:pt x="20290" y="55448"/>
                </a:lnTo>
                <a:lnTo>
                  <a:pt x="20727" y="55448"/>
                </a:lnTo>
                <a:lnTo>
                  <a:pt x="20727" y="55448"/>
                </a:lnTo>
                <a:lnTo>
                  <a:pt x="20727" y="55448"/>
                </a:lnTo>
                <a:lnTo>
                  <a:pt x="20727" y="55448"/>
                </a:lnTo>
                <a:lnTo>
                  <a:pt x="20727" y="55448"/>
                </a:lnTo>
                <a:lnTo>
                  <a:pt x="20727" y="55448"/>
                </a:lnTo>
                <a:lnTo>
                  <a:pt x="21163" y="55448"/>
                </a:lnTo>
                <a:lnTo>
                  <a:pt x="21163" y="55448"/>
                </a:lnTo>
                <a:lnTo>
                  <a:pt x="21163" y="55448"/>
                </a:lnTo>
                <a:lnTo>
                  <a:pt x="21163" y="55448"/>
                </a:lnTo>
                <a:lnTo>
                  <a:pt x="21600" y="55448"/>
                </a:lnTo>
                <a:lnTo>
                  <a:pt x="21600" y="55448"/>
                </a:lnTo>
                <a:lnTo>
                  <a:pt x="21600" y="55448"/>
                </a:lnTo>
                <a:lnTo>
                  <a:pt x="21600" y="55448"/>
                </a:lnTo>
                <a:lnTo>
                  <a:pt x="22036" y="55448"/>
                </a:lnTo>
                <a:lnTo>
                  <a:pt x="22036" y="55448"/>
                </a:lnTo>
                <a:lnTo>
                  <a:pt x="22036" y="54620"/>
                </a:lnTo>
                <a:lnTo>
                  <a:pt x="22036" y="54620"/>
                </a:lnTo>
                <a:lnTo>
                  <a:pt x="22036" y="54620"/>
                </a:lnTo>
                <a:lnTo>
                  <a:pt x="22036" y="54620"/>
                </a:lnTo>
                <a:lnTo>
                  <a:pt x="22036" y="54620"/>
                </a:lnTo>
                <a:lnTo>
                  <a:pt x="22690" y="54620"/>
                </a:lnTo>
                <a:lnTo>
                  <a:pt x="22690" y="54620"/>
                </a:lnTo>
                <a:lnTo>
                  <a:pt x="22690" y="54620"/>
                </a:lnTo>
                <a:lnTo>
                  <a:pt x="22690" y="54620"/>
                </a:lnTo>
                <a:lnTo>
                  <a:pt x="22690" y="54620"/>
                </a:lnTo>
                <a:lnTo>
                  <a:pt x="22690" y="53793"/>
                </a:lnTo>
                <a:lnTo>
                  <a:pt x="23127" y="53793"/>
                </a:lnTo>
                <a:lnTo>
                  <a:pt x="23127" y="53793"/>
                </a:lnTo>
                <a:lnTo>
                  <a:pt x="23127" y="53793"/>
                </a:lnTo>
                <a:lnTo>
                  <a:pt x="23127" y="53793"/>
                </a:lnTo>
                <a:lnTo>
                  <a:pt x="23127" y="53793"/>
                </a:lnTo>
                <a:lnTo>
                  <a:pt x="23127" y="52965"/>
                </a:lnTo>
                <a:lnTo>
                  <a:pt x="23127" y="52965"/>
                </a:lnTo>
                <a:lnTo>
                  <a:pt x="23127" y="52965"/>
                </a:lnTo>
                <a:lnTo>
                  <a:pt x="23127" y="52965"/>
                </a:lnTo>
                <a:lnTo>
                  <a:pt x="23127" y="52965"/>
                </a:lnTo>
                <a:lnTo>
                  <a:pt x="23127" y="51724"/>
                </a:lnTo>
                <a:lnTo>
                  <a:pt x="22690" y="51724"/>
                </a:lnTo>
                <a:lnTo>
                  <a:pt x="22690" y="51724"/>
                </a:lnTo>
                <a:lnTo>
                  <a:pt x="22690" y="51724"/>
                </a:lnTo>
                <a:lnTo>
                  <a:pt x="22690" y="51724"/>
                </a:lnTo>
                <a:lnTo>
                  <a:pt x="22690" y="50896"/>
                </a:lnTo>
                <a:lnTo>
                  <a:pt x="22690" y="50896"/>
                </a:lnTo>
                <a:lnTo>
                  <a:pt x="22690" y="50896"/>
                </a:lnTo>
                <a:lnTo>
                  <a:pt x="22690" y="50068"/>
                </a:lnTo>
                <a:lnTo>
                  <a:pt x="22690" y="50068"/>
                </a:lnTo>
                <a:lnTo>
                  <a:pt x="22036" y="50068"/>
                </a:lnTo>
                <a:lnTo>
                  <a:pt x="22036" y="50068"/>
                </a:lnTo>
                <a:lnTo>
                  <a:pt x="22036" y="50068"/>
                </a:lnTo>
                <a:lnTo>
                  <a:pt x="22036" y="50068"/>
                </a:lnTo>
                <a:lnTo>
                  <a:pt x="22036" y="50068"/>
                </a:lnTo>
                <a:lnTo>
                  <a:pt x="22036" y="50068"/>
                </a:lnTo>
                <a:lnTo>
                  <a:pt x="22036" y="49241"/>
                </a:lnTo>
                <a:lnTo>
                  <a:pt x="21600" y="49241"/>
                </a:lnTo>
                <a:lnTo>
                  <a:pt x="21600" y="49241"/>
                </a:lnTo>
                <a:lnTo>
                  <a:pt x="21600" y="49241"/>
                </a:lnTo>
                <a:lnTo>
                  <a:pt x="21600" y="49241"/>
                </a:lnTo>
                <a:lnTo>
                  <a:pt x="21163" y="49241"/>
                </a:lnTo>
                <a:lnTo>
                  <a:pt x="21163" y="49241"/>
                </a:lnTo>
                <a:lnTo>
                  <a:pt x="21163" y="49241"/>
                </a:lnTo>
                <a:lnTo>
                  <a:pt x="21163" y="49241"/>
                </a:lnTo>
                <a:lnTo>
                  <a:pt x="21163" y="49241"/>
                </a:lnTo>
                <a:lnTo>
                  <a:pt x="21163" y="49241"/>
                </a:lnTo>
                <a:lnTo>
                  <a:pt x="20727" y="49241"/>
                </a:lnTo>
                <a:lnTo>
                  <a:pt x="20727" y="49241"/>
                </a:lnTo>
                <a:lnTo>
                  <a:pt x="20727" y="49241"/>
                </a:lnTo>
                <a:lnTo>
                  <a:pt x="20727" y="48413"/>
                </a:lnTo>
                <a:lnTo>
                  <a:pt x="20727" y="48413"/>
                </a:lnTo>
                <a:lnTo>
                  <a:pt x="20727" y="48413"/>
                </a:lnTo>
                <a:lnTo>
                  <a:pt x="20727" y="48413"/>
                </a:lnTo>
                <a:lnTo>
                  <a:pt x="21163" y="48413"/>
                </a:lnTo>
                <a:lnTo>
                  <a:pt x="21163" y="48413"/>
                </a:lnTo>
                <a:lnTo>
                  <a:pt x="21163" y="48413"/>
                </a:lnTo>
                <a:lnTo>
                  <a:pt x="21163" y="48413"/>
                </a:lnTo>
                <a:lnTo>
                  <a:pt x="21600" y="48413"/>
                </a:lnTo>
                <a:lnTo>
                  <a:pt x="21600" y="48413"/>
                </a:lnTo>
                <a:lnTo>
                  <a:pt x="21600" y="48413"/>
                </a:lnTo>
                <a:lnTo>
                  <a:pt x="21600" y="48413"/>
                </a:lnTo>
                <a:lnTo>
                  <a:pt x="22036" y="48413"/>
                </a:lnTo>
                <a:lnTo>
                  <a:pt x="22036" y="48413"/>
                </a:lnTo>
                <a:lnTo>
                  <a:pt x="22036" y="48413"/>
                </a:lnTo>
                <a:lnTo>
                  <a:pt x="22036" y="48413"/>
                </a:lnTo>
                <a:lnTo>
                  <a:pt x="22036" y="47172"/>
                </a:lnTo>
                <a:lnTo>
                  <a:pt x="22036" y="47172"/>
                </a:lnTo>
                <a:lnTo>
                  <a:pt x="22690" y="47172"/>
                </a:lnTo>
                <a:lnTo>
                  <a:pt x="22690" y="47172"/>
                </a:lnTo>
                <a:lnTo>
                  <a:pt x="22690" y="47172"/>
                </a:lnTo>
                <a:lnTo>
                  <a:pt x="22690" y="47172"/>
                </a:lnTo>
                <a:lnTo>
                  <a:pt x="23127" y="47172"/>
                </a:lnTo>
                <a:lnTo>
                  <a:pt x="23127" y="47172"/>
                </a:lnTo>
                <a:lnTo>
                  <a:pt x="23127" y="47172"/>
                </a:lnTo>
                <a:lnTo>
                  <a:pt x="23127" y="47172"/>
                </a:lnTo>
                <a:lnTo>
                  <a:pt x="23127" y="46344"/>
                </a:lnTo>
                <a:lnTo>
                  <a:pt x="23127" y="46344"/>
                </a:lnTo>
                <a:lnTo>
                  <a:pt x="23127" y="46344"/>
                </a:lnTo>
                <a:lnTo>
                  <a:pt x="23127" y="46344"/>
                </a:lnTo>
                <a:lnTo>
                  <a:pt x="23127" y="46344"/>
                </a:lnTo>
                <a:lnTo>
                  <a:pt x="22690" y="46344"/>
                </a:lnTo>
                <a:lnTo>
                  <a:pt x="22690" y="46344"/>
                </a:lnTo>
                <a:lnTo>
                  <a:pt x="22690" y="46344"/>
                </a:lnTo>
                <a:lnTo>
                  <a:pt x="22690" y="46344"/>
                </a:lnTo>
                <a:lnTo>
                  <a:pt x="22036" y="46344"/>
                </a:lnTo>
                <a:lnTo>
                  <a:pt x="22036" y="46344"/>
                </a:lnTo>
                <a:lnTo>
                  <a:pt x="22036" y="46344"/>
                </a:lnTo>
                <a:lnTo>
                  <a:pt x="22036" y="45517"/>
                </a:lnTo>
                <a:lnTo>
                  <a:pt x="22036" y="45517"/>
                </a:lnTo>
                <a:lnTo>
                  <a:pt x="21600" y="45517"/>
                </a:lnTo>
                <a:lnTo>
                  <a:pt x="21600" y="46344"/>
                </a:lnTo>
                <a:lnTo>
                  <a:pt x="21600" y="46344"/>
                </a:lnTo>
                <a:lnTo>
                  <a:pt x="21600" y="46344"/>
                </a:lnTo>
                <a:lnTo>
                  <a:pt x="21600" y="46344"/>
                </a:lnTo>
                <a:lnTo>
                  <a:pt x="21163" y="46344"/>
                </a:lnTo>
                <a:lnTo>
                  <a:pt x="21163" y="46344"/>
                </a:lnTo>
                <a:lnTo>
                  <a:pt x="21163" y="46344"/>
                </a:lnTo>
                <a:lnTo>
                  <a:pt x="21163" y="46344"/>
                </a:lnTo>
                <a:lnTo>
                  <a:pt x="21163" y="46344"/>
                </a:lnTo>
                <a:lnTo>
                  <a:pt x="20727" y="46344"/>
                </a:lnTo>
                <a:lnTo>
                  <a:pt x="20727" y="46344"/>
                </a:lnTo>
                <a:lnTo>
                  <a:pt x="20727" y="46344"/>
                </a:lnTo>
                <a:lnTo>
                  <a:pt x="20727" y="46344"/>
                </a:lnTo>
                <a:lnTo>
                  <a:pt x="20727" y="46344"/>
                </a:lnTo>
                <a:lnTo>
                  <a:pt x="20727" y="46344"/>
                </a:lnTo>
                <a:lnTo>
                  <a:pt x="20290" y="46344"/>
                </a:lnTo>
                <a:lnTo>
                  <a:pt x="20290" y="46344"/>
                </a:lnTo>
                <a:lnTo>
                  <a:pt x="20290" y="46344"/>
                </a:lnTo>
                <a:lnTo>
                  <a:pt x="20290" y="46344"/>
                </a:lnTo>
                <a:lnTo>
                  <a:pt x="19636" y="46344"/>
                </a:lnTo>
                <a:lnTo>
                  <a:pt x="19636" y="46344"/>
                </a:lnTo>
                <a:lnTo>
                  <a:pt x="19636" y="46344"/>
                </a:lnTo>
                <a:lnTo>
                  <a:pt x="19636" y="47172"/>
                </a:lnTo>
                <a:lnTo>
                  <a:pt x="19636" y="47172"/>
                </a:lnTo>
                <a:lnTo>
                  <a:pt x="19200" y="47172"/>
                </a:lnTo>
                <a:lnTo>
                  <a:pt x="19200" y="47172"/>
                </a:lnTo>
                <a:lnTo>
                  <a:pt x="19200" y="47172"/>
                </a:lnTo>
                <a:lnTo>
                  <a:pt x="19200" y="47172"/>
                </a:lnTo>
                <a:lnTo>
                  <a:pt x="18763" y="47172"/>
                </a:lnTo>
                <a:lnTo>
                  <a:pt x="18763" y="47172"/>
                </a:lnTo>
                <a:lnTo>
                  <a:pt x="18763" y="47172"/>
                </a:lnTo>
                <a:lnTo>
                  <a:pt x="18763" y="47172"/>
                </a:lnTo>
                <a:lnTo>
                  <a:pt x="18763" y="47172"/>
                </a:lnTo>
                <a:lnTo>
                  <a:pt x="18327" y="47172"/>
                </a:lnTo>
                <a:lnTo>
                  <a:pt x="18327" y="47172"/>
                </a:lnTo>
                <a:lnTo>
                  <a:pt x="18327" y="47172"/>
                </a:lnTo>
                <a:lnTo>
                  <a:pt x="18327" y="48413"/>
                </a:lnTo>
                <a:lnTo>
                  <a:pt x="18327" y="48413"/>
                </a:lnTo>
                <a:lnTo>
                  <a:pt x="17890" y="48413"/>
                </a:lnTo>
                <a:lnTo>
                  <a:pt x="17890" y="48413"/>
                </a:lnTo>
                <a:lnTo>
                  <a:pt x="17890" y="48413"/>
                </a:lnTo>
                <a:lnTo>
                  <a:pt x="17890" y="48413"/>
                </a:lnTo>
                <a:lnTo>
                  <a:pt x="17890" y="48413"/>
                </a:lnTo>
                <a:lnTo>
                  <a:pt x="17890" y="48413"/>
                </a:lnTo>
                <a:lnTo>
                  <a:pt x="17236" y="48413"/>
                </a:lnTo>
                <a:lnTo>
                  <a:pt x="17236" y="49241"/>
                </a:lnTo>
                <a:lnTo>
                  <a:pt x="17236" y="49241"/>
                </a:lnTo>
                <a:lnTo>
                  <a:pt x="17236" y="49241"/>
                </a:lnTo>
                <a:lnTo>
                  <a:pt x="17236" y="49241"/>
                </a:lnTo>
                <a:lnTo>
                  <a:pt x="17236" y="49241"/>
                </a:lnTo>
                <a:lnTo>
                  <a:pt x="16800" y="49241"/>
                </a:lnTo>
                <a:lnTo>
                  <a:pt x="16800" y="49241"/>
                </a:lnTo>
                <a:lnTo>
                  <a:pt x="16800" y="50068"/>
                </a:lnTo>
                <a:lnTo>
                  <a:pt x="16800" y="50068"/>
                </a:lnTo>
                <a:lnTo>
                  <a:pt x="16800" y="50068"/>
                </a:lnTo>
                <a:lnTo>
                  <a:pt x="16800" y="49241"/>
                </a:lnTo>
                <a:lnTo>
                  <a:pt x="16800" y="49241"/>
                </a:lnTo>
                <a:lnTo>
                  <a:pt x="16800" y="49241"/>
                </a:lnTo>
                <a:lnTo>
                  <a:pt x="16363" y="49241"/>
                </a:lnTo>
                <a:lnTo>
                  <a:pt x="16363" y="48413"/>
                </a:lnTo>
                <a:lnTo>
                  <a:pt x="16363" y="48413"/>
                </a:lnTo>
                <a:lnTo>
                  <a:pt x="16363" y="48413"/>
                </a:lnTo>
                <a:lnTo>
                  <a:pt x="16363" y="48413"/>
                </a:lnTo>
                <a:lnTo>
                  <a:pt x="16363" y="48413"/>
                </a:lnTo>
                <a:lnTo>
                  <a:pt x="16363" y="48413"/>
                </a:lnTo>
                <a:lnTo>
                  <a:pt x="16363" y="48413"/>
                </a:lnTo>
                <a:lnTo>
                  <a:pt x="16363" y="48413"/>
                </a:lnTo>
                <a:lnTo>
                  <a:pt x="15927" y="48413"/>
                </a:lnTo>
                <a:lnTo>
                  <a:pt x="15927" y="48413"/>
                </a:lnTo>
                <a:lnTo>
                  <a:pt x="15927" y="49241"/>
                </a:lnTo>
                <a:lnTo>
                  <a:pt x="15927" y="49241"/>
                </a:lnTo>
                <a:lnTo>
                  <a:pt x="15927" y="49241"/>
                </a:lnTo>
                <a:lnTo>
                  <a:pt x="15490" y="49241"/>
                </a:lnTo>
                <a:lnTo>
                  <a:pt x="15490" y="49241"/>
                </a:lnTo>
                <a:lnTo>
                  <a:pt x="15490" y="49241"/>
                </a:lnTo>
                <a:lnTo>
                  <a:pt x="15490" y="49241"/>
                </a:lnTo>
                <a:lnTo>
                  <a:pt x="15490" y="48413"/>
                </a:lnTo>
                <a:lnTo>
                  <a:pt x="15490" y="48413"/>
                </a:lnTo>
                <a:lnTo>
                  <a:pt x="14836" y="48413"/>
                </a:lnTo>
                <a:lnTo>
                  <a:pt x="14836" y="48413"/>
                </a:lnTo>
                <a:lnTo>
                  <a:pt x="14836" y="48413"/>
                </a:lnTo>
                <a:lnTo>
                  <a:pt x="14836" y="48413"/>
                </a:lnTo>
                <a:lnTo>
                  <a:pt x="14836" y="48413"/>
                </a:lnTo>
                <a:lnTo>
                  <a:pt x="14400" y="48413"/>
                </a:lnTo>
                <a:lnTo>
                  <a:pt x="14400" y="48413"/>
                </a:lnTo>
                <a:lnTo>
                  <a:pt x="14400" y="48413"/>
                </a:lnTo>
                <a:lnTo>
                  <a:pt x="14400" y="48413"/>
                </a:lnTo>
                <a:lnTo>
                  <a:pt x="13963" y="48413"/>
                </a:lnTo>
                <a:lnTo>
                  <a:pt x="13963" y="48413"/>
                </a:lnTo>
                <a:lnTo>
                  <a:pt x="13963" y="48413"/>
                </a:lnTo>
                <a:lnTo>
                  <a:pt x="13963" y="48413"/>
                </a:lnTo>
                <a:lnTo>
                  <a:pt x="13527" y="48413"/>
                </a:lnTo>
                <a:lnTo>
                  <a:pt x="13527" y="48413"/>
                </a:lnTo>
                <a:lnTo>
                  <a:pt x="13527" y="48413"/>
                </a:lnTo>
                <a:lnTo>
                  <a:pt x="13527" y="48413"/>
                </a:lnTo>
                <a:lnTo>
                  <a:pt x="13090" y="48413"/>
                </a:lnTo>
                <a:lnTo>
                  <a:pt x="13090" y="48413"/>
                </a:lnTo>
                <a:lnTo>
                  <a:pt x="13090" y="48413"/>
                </a:lnTo>
                <a:lnTo>
                  <a:pt x="12436" y="48413"/>
                </a:lnTo>
                <a:lnTo>
                  <a:pt x="12436" y="48413"/>
                </a:lnTo>
                <a:lnTo>
                  <a:pt x="12436" y="48413"/>
                </a:lnTo>
                <a:lnTo>
                  <a:pt x="12436" y="48413"/>
                </a:lnTo>
                <a:lnTo>
                  <a:pt x="12000" y="48413"/>
                </a:lnTo>
                <a:lnTo>
                  <a:pt x="12000" y="48413"/>
                </a:lnTo>
                <a:lnTo>
                  <a:pt x="12000" y="48413"/>
                </a:lnTo>
                <a:lnTo>
                  <a:pt x="12000" y="48413"/>
                </a:lnTo>
                <a:lnTo>
                  <a:pt x="11563" y="48413"/>
                </a:lnTo>
                <a:lnTo>
                  <a:pt x="11563" y="48413"/>
                </a:lnTo>
                <a:lnTo>
                  <a:pt x="11563" y="48413"/>
                </a:lnTo>
                <a:lnTo>
                  <a:pt x="11563" y="48413"/>
                </a:lnTo>
                <a:lnTo>
                  <a:pt x="11127" y="48413"/>
                </a:lnTo>
                <a:lnTo>
                  <a:pt x="11127" y="48413"/>
                </a:lnTo>
                <a:lnTo>
                  <a:pt x="11127" y="48413"/>
                </a:lnTo>
                <a:lnTo>
                  <a:pt x="11127" y="48413"/>
                </a:lnTo>
                <a:lnTo>
                  <a:pt x="11127" y="48413"/>
                </a:lnTo>
                <a:lnTo>
                  <a:pt x="10690" y="48413"/>
                </a:lnTo>
                <a:lnTo>
                  <a:pt x="10690" y="48413"/>
                </a:lnTo>
                <a:lnTo>
                  <a:pt x="10690" y="49241"/>
                </a:lnTo>
                <a:lnTo>
                  <a:pt x="10690" y="49241"/>
                </a:lnTo>
                <a:lnTo>
                  <a:pt x="10690" y="49241"/>
                </a:lnTo>
                <a:lnTo>
                  <a:pt x="10036" y="49241"/>
                </a:lnTo>
                <a:lnTo>
                  <a:pt x="10036" y="49241"/>
                </a:lnTo>
                <a:lnTo>
                  <a:pt x="10036" y="49241"/>
                </a:lnTo>
                <a:lnTo>
                  <a:pt x="9600" y="49241"/>
                </a:lnTo>
                <a:lnTo>
                  <a:pt x="9600" y="49241"/>
                </a:lnTo>
                <a:lnTo>
                  <a:pt x="9600" y="49241"/>
                </a:lnTo>
                <a:lnTo>
                  <a:pt x="9600" y="49241"/>
                </a:lnTo>
                <a:lnTo>
                  <a:pt x="9163" y="49241"/>
                </a:lnTo>
                <a:lnTo>
                  <a:pt x="9163" y="48413"/>
                </a:lnTo>
                <a:lnTo>
                  <a:pt x="9163" y="48413"/>
                </a:lnTo>
                <a:lnTo>
                  <a:pt x="9163" y="48413"/>
                </a:lnTo>
                <a:lnTo>
                  <a:pt x="9163" y="48413"/>
                </a:lnTo>
                <a:lnTo>
                  <a:pt x="8727" y="48413"/>
                </a:lnTo>
                <a:lnTo>
                  <a:pt x="8727" y="48413"/>
                </a:lnTo>
                <a:lnTo>
                  <a:pt x="8727" y="48413"/>
                </a:lnTo>
                <a:lnTo>
                  <a:pt x="8290" y="48413"/>
                </a:lnTo>
                <a:lnTo>
                  <a:pt x="8290" y="48413"/>
                </a:lnTo>
                <a:lnTo>
                  <a:pt x="8290" y="48413"/>
                </a:lnTo>
                <a:lnTo>
                  <a:pt x="8290" y="48413"/>
                </a:lnTo>
                <a:lnTo>
                  <a:pt x="8290" y="48413"/>
                </a:lnTo>
                <a:lnTo>
                  <a:pt x="7636" y="48413"/>
                </a:lnTo>
                <a:lnTo>
                  <a:pt x="7636" y="48413"/>
                </a:lnTo>
                <a:lnTo>
                  <a:pt x="7636" y="48413"/>
                </a:lnTo>
                <a:lnTo>
                  <a:pt x="7636" y="48413"/>
                </a:lnTo>
                <a:lnTo>
                  <a:pt x="7200" y="48413"/>
                </a:lnTo>
                <a:lnTo>
                  <a:pt x="7200" y="48413"/>
                </a:lnTo>
                <a:lnTo>
                  <a:pt x="7200" y="48413"/>
                </a:lnTo>
                <a:lnTo>
                  <a:pt x="7200" y="48413"/>
                </a:lnTo>
                <a:lnTo>
                  <a:pt x="6763" y="48413"/>
                </a:lnTo>
                <a:lnTo>
                  <a:pt x="6763" y="48413"/>
                </a:lnTo>
                <a:lnTo>
                  <a:pt x="6763" y="48413"/>
                </a:lnTo>
                <a:lnTo>
                  <a:pt x="6763" y="48413"/>
                </a:lnTo>
                <a:lnTo>
                  <a:pt x="6327" y="48413"/>
                </a:lnTo>
                <a:lnTo>
                  <a:pt x="6327" y="48413"/>
                </a:lnTo>
                <a:lnTo>
                  <a:pt x="6327" y="48413"/>
                </a:lnTo>
                <a:lnTo>
                  <a:pt x="6327" y="48413"/>
                </a:lnTo>
                <a:lnTo>
                  <a:pt x="5890" y="48413"/>
                </a:lnTo>
                <a:lnTo>
                  <a:pt x="5890" y="47172"/>
                </a:lnTo>
                <a:lnTo>
                  <a:pt x="5890" y="47172"/>
                </a:lnTo>
                <a:lnTo>
                  <a:pt x="5890" y="47172"/>
                </a:lnTo>
                <a:lnTo>
                  <a:pt x="5236" y="47172"/>
                </a:lnTo>
                <a:lnTo>
                  <a:pt x="5236" y="47172"/>
                </a:lnTo>
                <a:lnTo>
                  <a:pt x="5236" y="47172"/>
                </a:lnTo>
                <a:lnTo>
                  <a:pt x="5236" y="47172"/>
                </a:lnTo>
                <a:lnTo>
                  <a:pt x="5236" y="47172"/>
                </a:lnTo>
                <a:lnTo>
                  <a:pt x="5236" y="46344"/>
                </a:lnTo>
                <a:lnTo>
                  <a:pt x="5236" y="46344"/>
                </a:lnTo>
                <a:lnTo>
                  <a:pt x="5236" y="46344"/>
                </a:lnTo>
                <a:lnTo>
                  <a:pt x="5236" y="46344"/>
                </a:lnTo>
                <a:lnTo>
                  <a:pt x="5236" y="46344"/>
                </a:lnTo>
                <a:lnTo>
                  <a:pt x="5236" y="46344"/>
                </a:lnTo>
                <a:lnTo>
                  <a:pt x="5236" y="46344"/>
                </a:lnTo>
                <a:lnTo>
                  <a:pt x="5236" y="45517"/>
                </a:lnTo>
                <a:lnTo>
                  <a:pt x="5236" y="45517"/>
                </a:lnTo>
                <a:lnTo>
                  <a:pt x="5236" y="45517"/>
                </a:lnTo>
                <a:lnTo>
                  <a:pt x="5236" y="45517"/>
                </a:lnTo>
                <a:lnTo>
                  <a:pt x="4800" y="45517"/>
                </a:lnTo>
                <a:lnTo>
                  <a:pt x="4800" y="45517"/>
                </a:lnTo>
                <a:lnTo>
                  <a:pt x="4800" y="45517"/>
                </a:lnTo>
                <a:lnTo>
                  <a:pt x="4800" y="45517"/>
                </a:lnTo>
                <a:lnTo>
                  <a:pt x="4363" y="45517"/>
                </a:lnTo>
                <a:lnTo>
                  <a:pt x="4363" y="45517"/>
                </a:lnTo>
                <a:lnTo>
                  <a:pt x="4363" y="44689"/>
                </a:lnTo>
                <a:lnTo>
                  <a:pt x="4363" y="44689"/>
                </a:lnTo>
                <a:lnTo>
                  <a:pt x="4363" y="44689"/>
                </a:lnTo>
                <a:lnTo>
                  <a:pt x="4363" y="44689"/>
                </a:lnTo>
                <a:lnTo>
                  <a:pt x="3927" y="44689"/>
                </a:lnTo>
                <a:lnTo>
                  <a:pt x="3927" y="44689"/>
                </a:lnTo>
                <a:lnTo>
                  <a:pt x="3927" y="44689"/>
                </a:lnTo>
                <a:lnTo>
                  <a:pt x="3927" y="44689"/>
                </a:lnTo>
                <a:lnTo>
                  <a:pt x="3927" y="43862"/>
                </a:lnTo>
                <a:lnTo>
                  <a:pt x="3927" y="43862"/>
                </a:lnTo>
                <a:lnTo>
                  <a:pt x="3927" y="43862"/>
                </a:lnTo>
                <a:lnTo>
                  <a:pt x="3927" y="43862"/>
                </a:lnTo>
                <a:lnTo>
                  <a:pt x="3927" y="42620"/>
                </a:lnTo>
                <a:lnTo>
                  <a:pt x="3927" y="42620"/>
                </a:lnTo>
                <a:lnTo>
                  <a:pt x="3927" y="42620"/>
                </a:lnTo>
                <a:lnTo>
                  <a:pt x="3927" y="42620"/>
                </a:lnTo>
                <a:lnTo>
                  <a:pt x="3927" y="42620"/>
                </a:lnTo>
                <a:lnTo>
                  <a:pt x="3927" y="42620"/>
                </a:lnTo>
                <a:lnTo>
                  <a:pt x="3927" y="43862"/>
                </a:lnTo>
                <a:lnTo>
                  <a:pt x="3927" y="43862"/>
                </a:lnTo>
                <a:lnTo>
                  <a:pt x="3927" y="43862"/>
                </a:lnTo>
                <a:lnTo>
                  <a:pt x="3927" y="43862"/>
                </a:lnTo>
                <a:lnTo>
                  <a:pt x="4363" y="43862"/>
                </a:lnTo>
                <a:lnTo>
                  <a:pt x="4363" y="43862"/>
                </a:lnTo>
                <a:lnTo>
                  <a:pt x="4363" y="43862"/>
                </a:lnTo>
                <a:lnTo>
                  <a:pt x="4363" y="43862"/>
                </a:lnTo>
                <a:lnTo>
                  <a:pt x="4363" y="43862"/>
                </a:lnTo>
                <a:lnTo>
                  <a:pt x="4800" y="43862"/>
                </a:lnTo>
                <a:lnTo>
                  <a:pt x="4800" y="43862"/>
                </a:lnTo>
                <a:lnTo>
                  <a:pt x="4800" y="43862"/>
                </a:lnTo>
                <a:lnTo>
                  <a:pt x="4800" y="43862"/>
                </a:lnTo>
                <a:lnTo>
                  <a:pt x="5236" y="43862"/>
                </a:lnTo>
                <a:lnTo>
                  <a:pt x="5236" y="43862"/>
                </a:lnTo>
                <a:lnTo>
                  <a:pt x="5236" y="42620"/>
                </a:lnTo>
                <a:lnTo>
                  <a:pt x="5236" y="42620"/>
                </a:lnTo>
                <a:lnTo>
                  <a:pt x="5236" y="42620"/>
                </a:lnTo>
                <a:lnTo>
                  <a:pt x="5236" y="42620"/>
                </a:lnTo>
                <a:lnTo>
                  <a:pt x="5236" y="42620"/>
                </a:lnTo>
                <a:lnTo>
                  <a:pt x="5236" y="42620"/>
                </a:lnTo>
                <a:lnTo>
                  <a:pt x="4800" y="42620"/>
                </a:lnTo>
                <a:lnTo>
                  <a:pt x="4800" y="42620"/>
                </a:lnTo>
                <a:lnTo>
                  <a:pt x="4800" y="42620"/>
                </a:lnTo>
                <a:lnTo>
                  <a:pt x="4363" y="42620"/>
                </a:lnTo>
                <a:lnTo>
                  <a:pt x="4363" y="42620"/>
                </a:lnTo>
                <a:lnTo>
                  <a:pt x="4363" y="42620"/>
                </a:lnTo>
                <a:lnTo>
                  <a:pt x="4363" y="42620"/>
                </a:lnTo>
                <a:lnTo>
                  <a:pt x="4363" y="42620"/>
                </a:lnTo>
                <a:lnTo>
                  <a:pt x="3927" y="42620"/>
                </a:lnTo>
                <a:lnTo>
                  <a:pt x="3927" y="42620"/>
                </a:lnTo>
                <a:lnTo>
                  <a:pt x="3927" y="42620"/>
                </a:lnTo>
                <a:lnTo>
                  <a:pt x="3927" y="42620"/>
                </a:lnTo>
                <a:lnTo>
                  <a:pt x="3490" y="42620"/>
                </a:lnTo>
                <a:lnTo>
                  <a:pt x="3490" y="41793"/>
                </a:lnTo>
                <a:lnTo>
                  <a:pt x="3490" y="41793"/>
                </a:lnTo>
                <a:lnTo>
                  <a:pt x="3490" y="41793"/>
                </a:lnTo>
                <a:lnTo>
                  <a:pt x="2836" y="41793"/>
                </a:lnTo>
                <a:lnTo>
                  <a:pt x="2836" y="41793"/>
                </a:lnTo>
                <a:lnTo>
                  <a:pt x="2836" y="41793"/>
                </a:lnTo>
                <a:lnTo>
                  <a:pt x="2836" y="41793"/>
                </a:lnTo>
                <a:lnTo>
                  <a:pt x="2400" y="41793"/>
                </a:lnTo>
                <a:lnTo>
                  <a:pt x="2400" y="41793"/>
                </a:lnTo>
                <a:lnTo>
                  <a:pt x="2400" y="41793"/>
                </a:lnTo>
                <a:lnTo>
                  <a:pt x="2400" y="41793"/>
                </a:lnTo>
                <a:lnTo>
                  <a:pt x="1963" y="41793"/>
                </a:lnTo>
                <a:lnTo>
                  <a:pt x="1963" y="41793"/>
                </a:lnTo>
                <a:lnTo>
                  <a:pt x="1963" y="41793"/>
                </a:lnTo>
                <a:lnTo>
                  <a:pt x="1963" y="41793"/>
                </a:lnTo>
                <a:lnTo>
                  <a:pt x="1527" y="41793"/>
                </a:lnTo>
                <a:lnTo>
                  <a:pt x="1527" y="41793"/>
                </a:lnTo>
                <a:lnTo>
                  <a:pt x="1527" y="41793"/>
                </a:lnTo>
                <a:lnTo>
                  <a:pt x="1527" y="41793"/>
                </a:lnTo>
                <a:lnTo>
                  <a:pt x="1527" y="41793"/>
                </a:lnTo>
                <a:lnTo>
                  <a:pt x="1090" y="41793"/>
                </a:lnTo>
                <a:lnTo>
                  <a:pt x="1090" y="40965"/>
                </a:lnTo>
                <a:lnTo>
                  <a:pt x="1090" y="40965"/>
                </a:lnTo>
                <a:lnTo>
                  <a:pt x="1090" y="40965"/>
                </a:lnTo>
                <a:lnTo>
                  <a:pt x="1090" y="40965"/>
                </a:lnTo>
                <a:lnTo>
                  <a:pt x="1090" y="40965"/>
                </a:lnTo>
                <a:lnTo>
                  <a:pt x="436" y="40965"/>
                </a:lnTo>
                <a:lnTo>
                  <a:pt x="436" y="40965"/>
                </a:lnTo>
                <a:lnTo>
                  <a:pt x="436" y="40965"/>
                </a:lnTo>
                <a:lnTo>
                  <a:pt x="0" y="40965"/>
                </a:lnTo>
                <a:lnTo>
                  <a:pt x="0" y="40965"/>
                </a:lnTo>
                <a:lnTo>
                  <a:pt x="0" y="40965"/>
                </a:lnTo>
                <a:lnTo>
                  <a:pt x="0" y="40965"/>
                </a:lnTo>
                <a:lnTo>
                  <a:pt x="0" y="40137"/>
                </a:lnTo>
                <a:lnTo>
                  <a:pt x="0" y="40137"/>
                </a:lnTo>
                <a:lnTo>
                  <a:pt x="0" y="40137"/>
                </a:lnTo>
                <a:lnTo>
                  <a:pt x="0" y="40137"/>
                </a:lnTo>
                <a:lnTo>
                  <a:pt x="0" y="40137"/>
                </a:lnTo>
                <a:lnTo>
                  <a:pt x="0" y="40137"/>
                </a:lnTo>
                <a:lnTo>
                  <a:pt x="0" y="40137"/>
                </a:lnTo>
                <a:lnTo>
                  <a:pt x="0" y="39310"/>
                </a:lnTo>
                <a:lnTo>
                  <a:pt x="436" y="39310"/>
                </a:lnTo>
                <a:lnTo>
                  <a:pt x="436" y="39310"/>
                </a:lnTo>
                <a:lnTo>
                  <a:pt x="436" y="39310"/>
                </a:lnTo>
                <a:lnTo>
                  <a:pt x="436" y="39310"/>
                </a:lnTo>
                <a:lnTo>
                  <a:pt x="1090" y="39310"/>
                </a:lnTo>
                <a:lnTo>
                  <a:pt x="1090" y="39310"/>
                </a:lnTo>
                <a:lnTo>
                  <a:pt x="1090" y="39310"/>
                </a:lnTo>
                <a:lnTo>
                  <a:pt x="1090" y="39310"/>
                </a:lnTo>
                <a:lnTo>
                  <a:pt x="1527" y="39310"/>
                </a:lnTo>
                <a:lnTo>
                  <a:pt x="1527" y="39310"/>
                </a:lnTo>
                <a:lnTo>
                  <a:pt x="1527" y="39310"/>
                </a:lnTo>
                <a:lnTo>
                  <a:pt x="1527" y="39310"/>
                </a:lnTo>
                <a:lnTo>
                  <a:pt x="1527" y="39310"/>
                </a:lnTo>
                <a:lnTo>
                  <a:pt x="1963" y="39310"/>
                </a:lnTo>
                <a:lnTo>
                  <a:pt x="1963" y="39310"/>
                </a:lnTo>
                <a:lnTo>
                  <a:pt x="1963" y="38068"/>
                </a:lnTo>
                <a:lnTo>
                  <a:pt x="1963" y="38068"/>
                </a:lnTo>
                <a:lnTo>
                  <a:pt x="2400" y="38068"/>
                </a:lnTo>
                <a:lnTo>
                  <a:pt x="2400" y="38068"/>
                </a:lnTo>
                <a:lnTo>
                  <a:pt x="2400" y="38068"/>
                </a:lnTo>
                <a:lnTo>
                  <a:pt x="2400" y="38068"/>
                </a:lnTo>
                <a:lnTo>
                  <a:pt x="2400" y="38068"/>
                </a:lnTo>
                <a:lnTo>
                  <a:pt x="2836" y="38068"/>
                </a:lnTo>
                <a:lnTo>
                  <a:pt x="2836" y="38068"/>
                </a:lnTo>
                <a:lnTo>
                  <a:pt x="2836" y="38068"/>
                </a:lnTo>
                <a:lnTo>
                  <a:pt x="2836" y="38068"/>
                </a:lnTo>
                <a:lnTo>
                  <a:pt x="2836" y="38068"/>
                </a:lnTo>
                <a:lnTo>
                  <a:pt x="2836" y="37241"/>
                </a:lnTo>
                <a:lnTo>
                  <a:pt x="3490" y="37241"/>
                </a:lnTo>
                <a:lnTo>
                  <a:pt x="3490" y="37241"/>
                </a:lnTo>
                <a:lnTo>
                  <a:pt x="3490" y="37241"/>
                </a:lnTo>
                <a:lnTo>
                  <a:pt x="3490" y="37241"/>
                </a:lnTo>
                <a:lnTo>
                  <a:pt x="3927" y="37241"/>
                </a:lnTo>
                <a:lnTo>
                  <a:pt x="3927" y="37241"/>
                </a:lnTo>
                <a:lnTo>
                  <a:pt x="3927" y="37241"/>
                </a:lnTo>
                <a:lnTo>
                  <a:pt x="3927" y="37241"/>
                </a:lnTo>
                <a:lnTo>
                  <a:pt x="3927" y="37241"/>
                </a:lnTo>
                <a:lnTo>
                  <a:pt x="4363" y="37241"/>
                </a:lnTo>
                <a:lnTo>
                  <a:pt x="4363" y="37241"/>
                </a:lnTo>
                <a:lnTo>
                  <a:pt x="4363" y="37241"/>
                </a:lnTo>
                <a:lnTo>
                  <a:pt x="4363" y="37241"/>
                </a:lnTo>
                <a:lnTo>
                  <a:pt x="4363" y="37241"/>
                </a:lnTo>
                <a:lnTo>
                  <a:pt x="4800" y="37241"/>
                </a:lnTo>
                <a:lnTo>
                  <a:pt x="4800" y="37241"/>
                </a:lnTo>
                <a:lnTo>
                  <a:pt x="4800" y="36413"/>
                </a:lnTo>
                <a:lnTo>
                  <a:pt x="4800" y="36413"/>
                </a:lnTo>
                <a:lnTo>
                  <a:pt x="5236" y="36413"/>
                </a:lnTo>
                <a:lnTo>
                  <a:pt x="5236" y="36413"/>
                </a:lnTo>
                <a:lnTo>
                  <a:pt x="5236" y="36413"/>
                </a:lnTo>
                <a:lnTo>
                  <a:pt x="5236" y="36413"/>
                </a:lnTo>
                <a:lnTo>
                  <a:pt x="5236" y="36413"/>
                </a:lnTo>
                <a:lnTo>
                  <a:pt x="5890" y="36413"/>
                </a:lnTo>
                <a:lnTo>
                  <a:pt x="5890" y="36413"/>
                </a:lnTo>
                <a:lnTo>
                  <a:pt x="5890" y="36413"/>
                </a:lnTo>
                <a:lnTo>
                  <a:pt x="5890" y="36413"/>
                </a:lnTo>
                <a:lnTo>
                  <a:pt x="6327" y="36413"/>
                </a:lnTo>
                <a:lnTo>
                  <a:pt x="6327" y="36413"/>
                </a:lnTo>
                <a:lnTo>
                  <a:pt x="6327" y="36413"/>
                </a:lnTo>
                <a:lnTo>
                  <a:pt x="6327" y="35586"/>
                </a:lnTo>
                <a:lnTo>
                  <a:pt x="6327" y="35586"/>
                </a:lnTo>
                <a:lnTo>
                  <a:pt x="6763" y="35586"/>
                </a:lnTo>
                <a:lnTo>
                  <a:pt x="6763" y="35586"/>
                </a:lnTo>
                <a:lnTo>
                  <a:pt x="6763" y="35586"/>
                </a:lnTo>
                <a:lnTo>
                  <a:pt x="6763" y="35586"/>
                </a:lnTo>
                <a:lnTo>
                  <a:pt x="6763" y="35586"/>
                </a:lnTo>
                <a:lnTo>
                  <a:pt x="7200" y="35586"/>
                </a:lnTo>
                <a:lnTo>
                  <a:pt x="7200" y="35586"/>
                </a:lnTo>
                <a:lnTo>
                  <a:pt x="7200" y="35586"/>
                </a:lnTo>
                <a:lnTo>
                  <a:pt x="7200" y="35586"/>
                </a:lnTo>
                <a:lnTo>
                  <a:pt x="7636" y="35586"/>
                </a:lnTo>
                <a:lnTo>
                  <a:pt x="7636" y="35586"/>
                </a:lnTo>
                <a:lnTo>
                  <a:pt x="7636" y="35586"/>
                </a:lnTo>
                <a:lnTo>
                  <a:pt x="7636" y="35586"/>
                </a:lnTo>
                <a:lnTo>
                  <a:pt x="7636" y="34758"/>
                </a:lnTo>
                <a:lnTo>
                  <a:pt x="8290" y="34758"/>
                </a:lnTo>
                <a:lnTo>
                  <a:pt x="8290" y="34758"/>
                </a:lnTo>
                <a:lnTo>
                  <a:pt x="8290" y="34758"/>
                </a:lnTo>
                <a:lnTo>
                  <a:pt x="8290" y="34758"/>
                </a:lnTo>
                <a:lnTo>
                  <a:pt x="8290" y="34758"/>
                </a:lnTo>
                <a:lnTo>
                  <a:pt x="8727" y="34758"/>
                </a:lnTo>
                <a:lnTo>
                  <a:pt x="8727" y="34758"/>
                </a:lnTo>
                <a:lnTo>
                  <a:pt x="8727" y="34758"/>
                </a:lnTo>
                <a:lnTo>
                  <a:pt x="9163" y="34758"/>
                </a:lnTo>
                <a:lnTo>
                  <a:pt x="9163" y="34758"/>
                </a:lnTo>
                <a:lnTo>
                  <a:pt x="9163" y="34758"/>
                </a:lnTo>
                <a:lnTo>
                  <a:pt x="9163" y="34758"/>
                </a:lnTo>
                <a:lnTo>
                  <a:pt x="9163" y="34758"/>
                </a:lnTo>
                <a:lnTo>
                  <a:pt x="9600" y="34758"/>
                </a:lnTo>
                <a:lnTo>
                  <a:pt x="9600" y="34758"/>
                </a:lnTo>
                <a:lnTo>
                  <a:pt x="9600" y="34758"/>
                </a:lnTo>
                <a:lnTo>
                  <a:pt x="9600" y="34758"/>
                </a:lnTo>
                <a:lnTo>
                  <a:pt x="9600" y="33517"/>
                </a:lnTo>
                <a:lnTo>
                  <a:pt x="10036" y="33517"/>
                </a:lnTo>
                <a:lnTo>
                  <a:pt x="10036" y="33517"/>
                </a:lnTo>
                <a:lnTo>
                  <a:pt x="10036" y="33517"/>
                </a:lnTo>
                <a:lnTo>
                  <a:pt x="10690" y="33517"/>
                </a:lnTo>
                <a:lnTo>
                  <a:pt x="10690" y="33517"/>
                </a:lnTo>
                <a:lnTo>
                  <a:pt x="10690" y="33517"/>
                </a:lnTo>
                <a:lnTo>
                  <a:pt x="10690" y="33517"/>
                </a:lnTo>
                <a:lnTo>
                  <a:pt x="10690" y="33517"/>
                </a:lnTo>
                <a:lnTo>
                  <a:pt x="11127" y="33517"/>
                </a:lnTo>
                <a:lnTo>
                  <a:pt x="11127" y="33517"/>
                </a:lnTo>
                <a:lnTo>
                  <a:pt x="11127" y="33517"/>
                </a:lnTo>
                <a:lnTo>
                  <a:pt x="11127" y="33517"/>
                </a:lnTo>
                <a:lnTo>
                  <a:pt x="11563" y="33517"/>
                </a:lnTo>
                <a:lnTo>
                  <a:pt x="11563" y="33517"/>
                </a:lnTo>
                <a:lnTo>
                  <a:pt x="11563" y="33517"/>
                </a:lnTo>
                <a:lnTo>
                  <a:pt x="12000" y="33517"/>
                </a:lnTo>
                <a:lnTo>
                  <a:pt x="12000" y="33517"/>
                </a:lnTo>
                <a:lnTo>
                  <a:pt x="12000" y="33517"/>
                </a:lnTo>
                <a:lnTo>
                  <a:pt x="12000" y="33517"/>
                </a:lnTo>
                <a:lnTo>
                  <a:pt x="12000" y="33517"/>
                </a:lnTo>
                <a:lnTo>
                  <a:pt x="12436" y="33517"/>
                </a:lnTo>
                <a:lnTo>
                  <a:pt x="12436" y="33517"/>
                </a:lnTo>
                <a:lnTo>
                  <a:pt x="12436" y="33517"/>
                </a:lnTo>
                <a:lnTo>
                  <a:pt x="12436" y="33517"/>
                </a:lnTo>
                <a:lnTo>
                  <a:pt x="13090" y="33517"/>
                </a:lnTo>
                <a:lnTo>
                  <a:pt x="13090" y="33517"/>
                </a:lnTo>
                <a:lnTo>
                  <a:pt x="13090" y="33517"/>
                </a:lnTo>
                <a:lnTo>
                  <a:pt x="13527" y="33517"/>
                </a:lnTo>
                <a:lnTo>
                  <a:pt x="13527" y="33517"/>
                </a:lnTo>
                <a:lnTo>
                  <a:pt x="13527" y="33517"/>
                </a:lnTo>
                <a:lnTo>
                  <a:pt x="13527" y="33517"/>
                </a:lnTo>
                <a:lnTo>
                  <a:pt x="13963" y="33517"/>
                </a:lnTo>
                <a:lnTo>
                  <a:pt x="13963" y="33517"/>
                </a:lnTo>
                <a:lnTo>
                  <a:pt x="13963" y="33517"/>
                </a:lnTo>
                <a:lnTo>
                  <a:pt x="13963" y="33517"/>
                </a:lnTo>
                <a:lnTo>
                  <a:pt x="13963" y="33517"/>
                </a:lnTo>
                <a:lnTo>
                  <a:pt x="14400" y="33517"/>
                </a:lnTo>
                <a:lnTo>
                  <a:pt x="14400" y="33517"/>
                </a:lnTo>
                <a:lnTo>
                  <a:pt x="13963" y="33517"/>
                </a:lnTo>
                <a:lnTo>
                  <a:pt x="13963" y="33517"/>
                </a:lnTo>
                <a:lnTo>
                  <a:pt x="13963" y="33517"/>
                </a:lnTo>
                <a:lnTo>
                  <a:pt x="13963" y="34758"/>
                </a:lnTo>
                <a:lnTo>
                  <a:pt x="13963" y="34758"/>
                </a:lnTo>
                <a:lnTo>
                  <a:pt x="13963" y="34758"/>
                </a:lnTo>
                <a:lnTo>
                  <a:pt x="13963" y="34758"/>
                </a:lnTo>
                <a:lnTo>
                  <a:pt x="13527" y="34758"/>
                </a:lnTo>
                <a:lnTo>
                  <a:pt x="13527" y="34758"/>
                </a:lnTo>
                <a:lnTo>
                  <a:pt x="13527" y="35586"/>
                </a:lnTo>
                <a:lnTo>
                  <a:pt x="13527" y="35586"/>
                </a:lnTo>
                <a:lnTo>
                  <a:pt x="13527" y="35586"/>
                </a:lnTo>
                <a:lnTo>
                  <a:pt x="13527" y="35586"/>
                </a:lnTo>
                <a:lnTo>
                  <a:pt x="13527" y="36413"/>
                </a:lnTo>
                <a:lnTo>
                  <a:pt x="13527" y="36413"/>
                </a:lnTo>
                <a:lnTo>
                  <a:pt x="13527" y="36413"/>
                </a:lnTo>
                <a:lnTo>
                  <a:pt x="13527" y="36413"/>
                </a:lnTo>
                <a:lnTo>
                  <a:pt x="13527" y="37241"/>
                </a:lnTo>
                <a:lnTo>
                  <a:pt x="13527" y="37241"/>
                </a:lnTo>
                <a:lnTo>
                  <a:pt x="13963" y="37241"/>
                </a:lnTo>
                <a:lnTo>
                  <a:pt x="13963" y="37241"/>
                </a:lnTo>
                <a:lnTo>
                  <a:pt x="13963" y="37241"/>
                </a:lnTo>
                <a:lnTo>
                  <a:pt x="13963" y="37241"/>
                </a:lnTo>
                <a:lnTo>
                  <a:pt x="13963" y="37241"/>
                </a:lnTo>
                <a:lnTo>
                  <a:pt x="14400" y="37241"/>
                </a:lnTo>
                <a:lnTo>
                  <a:pt x="14400" y="37241"/>
                </a:lnTo>
                <a:lnTo>
                  <a:pt x="14400" y="37241"/>
                </a:lnTo>
                <a:lnTo>
                  <a:pt x="14400" y="37241"/>
                </a:lnTo>
                <a:lnTo>
                  <a:pt x="14836" y="37241"/>
                </a:lnTo>
                <a:lnTo>
                  <a:pt x="14836" y="37241"/>
                </a:lnTo>
                <a:lnTo>
                  <a:pt x="14836" y="37241"/>
                </a:lnTo>
                <a:lnTo>
                  <a:pt x="14836" y="37241"/>
                </a:lnTo>
                <a:lnTo>
                  <a:pt x="15490" y="37241"/>
                </a:lnTo>
                <a:lnTo>
                  <a:pt x="15490" y="37241"/>
                </a:lnTo>
                <a:lnTo>
                  <a:pt x="15490" y="37241"/>
                </a:lnTo>
                <a:lnTo>
                  <a:pt x="15490" y="37241"/>
                </a:lnTo>
                <a:lnTo>
                  <a:pt x="15490" y="37241"/>
                </a:lnTo>
                <a:lnTo>
                  <a:pt x="15927" y="37241"/>
                </a:lnTo>
                <a:lnTo>
                  <a:pt x="15927" y="37241"/>
                </a:lnTo>
                <a:lnTo>
                  <a:pt x="15927" y="37241"/>
                </a:lnTo>
                <a:lnTo>
                  <a:pt x="16363" y="37241"/>
                </a:lnTo>
                <a:lnTo>
                  <a:pt x="16363" y="37241"/>
                </a:lnTo>
                <a:lnTo>
                  <a:pt x="16363" y="37241"/>
                </a:lnTo>
                <a:lnTo>
                  <a:pt x="16363" y="37241"/>
                </a:lnTo>
                <a:lnTo>
                  <a:pt x="16363" y="37241"/>
                </a:lnTo>
                <a:lnTo>
                  <a:pt x="16800" y="37241"/>
                </a:lnTo>
                <a:lnTo>
                  <a:pt x="16800" y="37241"/>
                </a:lnTo>
                <a:lnTo>
                  <a:pt x="16800" y="37241"/>
                </a:lnTo>
                <a:lnTo>
                  <a:pt x="16800" y="37241"/>
                </a:lnTo>
                <a:lnTo>
                  <a:pt x="16800" y="37241"/>
                </a:lnTo>
                <a:lnTo>
                  <a:pt x="17236" y="37241"/>
                </a:lnTo>
                <a:lnTo>
                  <a:pt x="17236" y="37241"/>
                </a:lnTo>
                <a:lnTo>
                  <a:pt x="17236" y="37241"/>
                </a:lnTo>
                <a:lnTo>
                  <a:pt x="17890" y="37241"/>
                </a:lnTo>
                <a:lnTo>
                  <a:pt x="17890" y="37241"/>
                </a:lnTo>
                <a:lnTo>
                  <a:pt x="17890" y="37241"/>
                </a:lnTo>
                <a:lnTo>
                  <a:pt x="17890" y="37241"/>
                </a:lnTo>
                <a:lnTo>
                  <a:pt x="18327" y="37241"/>
                </a:lnTo>
                <a:lnTo>
                  <a:pt x="18327" y="37241"/>
                </a:lnTo>
                <a:lnTo>
                  <a:pt x="18327" y="37241"/>
                </a:lnTo>
                <a:lnTo>
                  <a:pt x="18327" y="37241"/>
                </a:lnTo>
                <a:lnTo>
                  <a:pt x="18327" y="37241"/>
                </a:lnTo>
                <a:lnTo>
                  <a:pt x="18327" y="37241"/>
                </a:lnTo>
                <a:lnTo>
                  <a:pt x="18763" y="37241"/>
                </a:lnTo>
                <a:lnTo>
                  <a:pt x="18763" y="37241"/>
                </a:lnTo>
                <a:lnTo>
                  <a:pt x="18763" y="37241"/>
                </a:lnTo>
                <a:lnTo>
                  <a:pt x="19200" y="37241"/>
                </a:lnTo>
                <a:lnTo>
                  <a:pt x="19200" y="37241"/>
                </a:lnTo>
                <a:lnTo>
                  <a:pt x="19200" y="37241"/>
                </a:lnTo>
                <a:lnTo>
                  <a:pt x="19200" y="37241"/>
                </a:lnTo>
                <a:lnTo>
                  <a:pt x="19636" y="37241"/>
                </a:lnTo>
                <a:lnTo>
                  <a:pt x="19636" y="37241"/>
                </a:lnTo>
                <a:lnTo>
                  <a:pt x="19636" y="37241"/>
                </a:lnTo>
                <a:lnTo>
                  <a:pt x="19636" y="37241"/>
                </a:lnTo>
                <a:lnTo>
                  <a:pt x="19636" y="37241"/>
                </a:lnTo>
                <a:lnTo>
                  <a:pt x="19636" y="37241"/>
                </a:lnTo>
                <a:lnTo>
                  <a:pt x="20290" y="37241"/>
                </a:lnTo>
                <a:lnTo>
                  <a:pt x="20290" y="37241"/>
                </a:lnTo>
                <a:lnTo>
                  <a:pt x="20290" y="37241"/>
                </a:lnTo>
                <a:lnTo>
                  <a:pt x="20290" y="36413"/>
                </a:lnTo>
                <a:lnTo>
                  <a:pt x="20290" y="36413"/>
                </a:lnTo>
                <a:lnTo>
                  <a:pt x="20290" y="36413"/>
                </a:lnTo>
                <a:lnTo>
                  <a:pt x="20727" y="36413"/>
                </a:lnTo>
                <a:lnTo>
                  <a:pt x="20727" y="36413"/>
                </a:lnTo>
                <a:lnTo>
                  <a:pt x="20727" y="36413"/>
                </a:lnTo>
                <a:lnTo>
                  <a:pt x="20727" y="36413"/>
                </a:lnTo>
                <a:lnTo>
                  <a:pt x="20727" y="35586"/>
                </a:lnTo>
                <a:lnTo>
                  <a:pt x="20727" y="35586"/>
                </a:lnTo>
                <a:lnTo>
                  <a:pt x="21163" y="35586"/>
                </a:lnTo>
                <a:lnTo>
                  <a:pt x="21163" y="35586"/>
                </a:lnTo>
                <a:lnTo>
                  <a:pt x="21163" y="35586"/>
                </a:lnTo>
                <a:lnTo>
                  <a:pt x="21163" y="35586"/>
                </a:lnTo>
                <a:lnTo>
                  <a:pt x="21600" y="35586"/>
                </a:lnTo>
                <a:lnTo>
                  <a:pt x="21600" y="36413"/>
                </a:lnTo>
                <a:lnTo>
                  <a:pt x="21600" y="36413"/>
                </a:lnTo>
                <a:lnTo>
                  <a:pt x="21600" y="36413"/>
                </a:lnTo>
                <a:lnTo>
                  <a:pt x="22036" y="36413"/>
                </a:lnTo>
                <a:lnTo>
                  <a:pt x="22036" y="36413"/>
                </a:lnTo>
                <a:lnTo>
                  <a:pt x="22036" y="36413"/>
                </a:lnTo>
                <a:lnTo>
                  <a:pt x="22036" y="35586"/>
                </a:lnTo>
                <a:lnTo>
                  <a:pt x="22036" y="35586"/>
                </a:lnTo>
                <a:lnTo>
                  <a:pt x="22036" y="35586"/>
                </a:lnTo>
                <a:lnTo>
                  <a:pt x="22036" y="35586"/>
                </a:lnTo>
                <a:lnTo>
                  <a:pt x="21600" y="35586"/>
                </a:lnTo>
                <a:lnTo>
                  <a:pt x="21600" y="35586"/>
                </a:lnTo>
                <a:lnTo>
                  <a:pt x="21600" y="35586"/>
                </a:lnTo>
                <a:lnTo>
                  <a:pt x="21163" y="35586"/>
                </a:lnTo>
                <a:lnTo>
                  <a:pt x="21163" y="35586"/>
                </a:lnTo>
                <a:lnTo>
                  <a:pt x="21163" y="35586"/>
                </a:lnTo>
                <a:lnTo>
                  <a:pt x="21163" y="35586"/>
                </a:lnTo>
                <a:lnTo>
                  <a:pt x="21163" y="35586"/>
                </a:lnTo>
                <a:lnTo>
                  <a:pt x="20727" y="35586"/>
                </a:lnTo>
                <a:lnTo>
                  <a:pt x="20727" y="35586"/>
                </a:lnTo>
                <a:lnTo>
                  <a:pt x="20727" y="35586"/>
                </a:lnTo>
                <a:lnTo>
                  <a:pt x="20727" y="35586"/>
                </a:lnTo>
                <a:lnTo>
                  <a:pt x="20290" y="35586"/>
                </a:lnTo>
                <a:lnTo>
                  <a:pt x="20290" y="35586"/>
                </a:lnTo>
                <a:lnTo>
                  <a:pt x="20290" y="35586"/>
                </a:lnTo>
                <a:lnTo>
                  <a:pt x="20290" y="35586"/>
                </a:lnTo>
                <a:lnTo>
                  <a:pt x="19636" y="35586"/>
                </a:lnTo>
                <a:lnTo>
                  <a:pt x="19636" y="35586"/>
                </a:lnTo>
                <a:lnTo>
                  <a:pt x="19636" y="35586"/>
                </a:lnTo>
                <a:lnTo>
                  <a:pt x="19636" y="35586"/>
                </a:lnTo>
                <a:lnTo>
                  <a:pt x="19636" y="36413"/>
                </a:lnTo>
                <a:lnTo>
                  <a:pt x="19636" y="36413"/>
                </a:lnTo>
                <a:lnTo>
                  <a:pt x="19636" y="36413"/>
                </a:lnTo>
                <a:lnTo>
                  <a:pt x="19636" y="36413"/>
                </a:lnTo>
                <a:lnTo>
                  <a:pt x="19636" y="36413"/>
                </a:lnTo>
                <a:lnTo>
                  <a:pt x="19636" y="36413"/>
                </a:lnTo>
                <a:lnTo>
                  <a:pt x="19636" y="35586"/>
                </a:lnTo>
                <a:lnTo>
                  <a:pt x="19200" y="35586"/>
                </a:lnTo>
                <a:lnTo>
                  <a:pt x="19200" y="35586"/>
                </a:lnTo>
                <a:lnTo>
                  <a:pt x="19200" y="35586"/>
                </a:lnTo>
                <a:lnTo>
                  <a:pt x="19636" y="35586"/>
                </a:lnTo>
                <a:lnTo>
                  <a:pt x="19636" y="34758"/>
                </a:lnTo>
                <a:lnTo>
                  <a:pt x="19636" y="34758"/>
                </a:lnTo>
                <a:lnTo>
                  <a:pt x="19636" y="34758"/>
                </a:lnTo>
                <a:lnTo>
                  <a:pt x="19636" y="34758"/>
                </a:lnTo>
                <a:lnTo>
                  <a:pt x="19636" y="34758"/>
                </a:lnTo>
                <a:lnTo>
                  <a:pt x="19200" y="34758"/>
                </a:lnTo>
                <a:lnTo>
                  <a:pt x="19200" y="33517"/>
                </a:lnTo>
                <a:lnTo>
                  <a:pt x="19200" y="33517"/>
                </a:lnTo>
                <a:lnTo>
                  <a:pt x="19200" y="33517"/>
                </a:lnTo>
                <a:lnTo>
                  <a:pt x="19200" y="33517"/>
                </a:lnTo>
                <a:lnTo>
                  <a:pt x="19200" y="33517"/>
                </a:lnTo>
                <a:lnTo>
                  <a:pt x="18763" y="33517"/>
                </a:lnTo>
                <a:lnTo>
                  <a:pt x="18763" y="33517"/>
                </a:lnTo>
                <a:lnTo>
                  <a:pt x="18763" y="33517"/>
                </a:lnTo>
                <a:lnTo>
                  <a:pt x="18763" y="32689"/>
                </a:lnTo>
                <a:lnTo>
                  <a:pt x="18763" y="32689"/>
                </a:lnTo>
                <a:lnTo>
                  <a:pt x="18327" y="32689"/>
                </a:lnTo>
                <a:lnTo>
                  <a:pt x="18327" y="32689"/>
                </a:lnTo>
                <a:lnTo>
                  <a:pt x="18327" y="32689"/>
                </a:lnTo>
                <a:lnTo>
                  <a:pt x="18327" y="32689"/>
                </a:lnTo>
                <a:lnTo>
                  <a:pt x="18327" y="32689"/>
                </a:lnTo>
                <a:lnTo>
                  <a:pt x="17890" y="32689"/>
                </a:lnTo>
                <a:lnTo>
                  <a:pt x="17890" y="32689"/>
                </a:lnTo>
                <a:lnTo>
                  <a:pt x="17890" y="32689"/>
                </a:lnTo>
                <a:lnTo>
                  <a:pt x="17890" y="32689"/>
                </a:lnTo>
                <a:lnTo>
                  <a:pt x="17890" y="32689"/>
                </a:lnTo>
                <a:lnTo>
                  <a:pt x="17890" y="31862"/>
                </a:lnTo>
                <a:lnTo>
                  <a:pt x="17236" y="31862"/>
                </a:lnTo>
                <a:lnTo>
                  <a:pt x="17236" y="31862"/>
                </a:lnTo>
                <a:lnTo>
                  <a:pt x="17236" y="31862"/>
                </a:lnTo>
                <a:lnTo>
                  <a:pt x="17236" y="31862"/>
                </a:lnTo>
                <a:lnTo>
                  <a:pt x="17236" y="31034"/>
                </a:lnTo>
                <a:lnTo>
                  <a:pt x="17236" y="31034"/>
                </a:lnTo>
                <a:lnTo>
                  <a:pt x="17890" y="31034"/>
                </a:lnTo>
                <a:lnTo>
                  <a:pt x="17890" y="31034"/>
                </a:lnTo>
                <a:lnTo>
                  <a:pt x="17890" y="31034"/>
                </a:lnTo>
                <a:lnTo>
                  <a:pt x="17890" y="31034"/>
                </a:lnTo>
                <a:lnTo>
                  <a:pt x="17890" y="31034"/>
                </a:lnTo>
                <a:lnTo>
                  <a:pt x="17236" y="31034"/>
                </a:lnTo>
                <a:lnTo>
                  <a:pt x="17236" y="31034"/>
                </a:lnTo>
                <a:lnTo>
                  <a:pt x="17236" y="31034"/>
                </a:lnTo>
                <a:lnTo>
                  <a:pt x="16800" y="31034"/>
                </a:lnTo>
                <a:lnTo>
                  <a:pt x="16800" y="31034"/>
                </a:lnTo>
                <a:lnTo>
                  <a:pt x="16800" y="31034"/>
                </a:lnTo>
                <a:lnTo>
                  <a:pt x="16800" y="31034"/>
                </a:lnTo>
                <a:lnTo>
                  <a:pt x="16800" y="31034"/>
                </a:lnTo>
                <a:lnTo>
                  <a:pt x="16363" y="31034"/>
                </a:lnTo>
                <a:lnTo>
                  <a:pt x="16363" y="31034"/>
                </a:lnTo>
                <a:lnTo>
                  <a:pt x="16363" y="31034"/>
                </a:lnTo>
                <a:lnTo>
                  <a:pt x="16363" y="31034"/>
                </a:lnTo>
                <a:lnTo>
                  <a:pt x="16363" y="31034"/>
                </a:lnTo>
                <a:lnTo>
                  <a:pt x="15927" y="31034"/>
                </a:lnTo>
                <a:lnTo>
                  <a:pt x="15927" y="31034"/>
                </a:lnTo>
                <a:lnTo>
                  <a:pt x="15927" y="31034"/>
                </a:lnTo>
                <a:lnTo>
                  <a:pt x="15490" y="31034"/>
                </a:lnTo>
                <a:lnTo>
                  <a:pt x="15490" y="30206"/>
                </a:lnTo>
                <a:lnTo>
                  <a:pt x="15490" y="30206"/>
                </a:lnTo>
                <a:lnTo>
                  <a:pt x="15490" y="30206"/>
                </a:lnTo>
                <a:lnTo>
                  <a:pt x="15490" y="30206"/>
                </a:lnTo>
                <a:lnTo>
                  <a:pt x="14836" y="30206"/>
                </a:lnTo>
                <a:lnTo>
                  <a:pt x="14836" y="30206"/>
                </a:lnTo>
                <a:lnTo>
                  <a:pt x="14836" y="30206"/>
                </a:lnTo>
                <a:lnTo>
                  <a:pt x="14836" y="30206"/>
                </a:lnTo>
                <a:lnTo>
                  <a:pt x="14836" y="30206"/>
                </a:lnTo>
                <a:lnTo>
                  <a:pt x="14400" y="30206"/>
                </a:lnTo>
                <a:lnTo>
                  <a:pt x="14400" y="30206"/>
                </a:lnTo>
                <a:lnTo>
                  <a:pt x="14400" y="30206"/>
                </a:lnTo>
                <a:lnTo>
                  <a:pt x="13963" y="30206"/>
                </a:lnTo>
                <a:lnTo>
                  <a:pt x="13963" y="30206"/>
                </a:lnTo>
                <a:lnTo>
                  <a:pt x="13963" y="30206"/>
                </a:lnTo>
                <a:lnTo>
                  <a:pt x="13963" y="30206"/>
                </a:lnTo>
                <a:lnTo>
                  <a:pt x="13963" y="30206"/>
                </a:lnTo>
                <a:lnTo>
                  <a:pt x="13963" y="28965"/>
                </a:lnTo>
                <a:lnTo>
                  <a:pt x="13963" y="28965"/>
                </a:lnTo>
                <a:lnTo>
                  <a:pt x="13527" y="28965"/>
                </a:lnTo>
                <a:lnTo>
                  <a:pt x="13527" y="28965"/>
                </a:lnTo>
                <a:lnTo>
                  <a:pt x="13527" y="28137"/>
                </a:lnTo>
                <a:lnTo>
                  <a:pt x="13527" y="28137"/>
                </a:lnTo>
                <a:lnTo>
                  <a:pt x="13527" y="28137"/>
                </a:lnTo>
                <a:lnTo>
                  <a:pt x="13527" y="28137"/>
                </a:lnTo>
                <a:lnTo>
                  <a:pt x="13527" y="28137"/>
                </a:lnTo>
                <a:lnTo>
                  <a:pt x="13527" y="28137"/>
                </a:lnTo>
                <a:lnTo>
                  <a:pt x="13527" y="28137"/>
                </a:lnTo>
                <a:lnTo>
                  <a:pt x="13090" y="28137"/>
                </a:lnTo>
                <a:lnTo>
                  <a:pt x="13090" y="27310"/>
                </a:lnTo>
                <a:lnTo>
                  <a:pt x="13090" y="27310"/>
                </a:lnTo>
                <a:lnTo>
                  <a:pt x="13090" y="27310"/>
                </a:lnTo>
                <a:lnTo>
                  <a:pt x="13090" y="27310"/>
                </a:lnTo>
                <a:lnTo>
                  <a:pt x="13090" y="27310"/>
                </a:lnTo>
                <a:lnTo>
                  <a:pt x="12436" y="27310"/>
                </a:lnTo>
                <a:lnTo>
                  <a:pt x="12436" y="26482"/>
                </a:lnTo>
                <a:lnTo>
                  <a:pt x="12436" y="26482"/>
                </a:lnTo>
                <a:lnTo>
                  <a:pt x="12436" y="26482"/>
                </a:lnTo>
                <a:lnTo>
                  <a:pt x="12436" y="26482"/>
                </a:lnTo>
                <a:lnTo>
                  <a:pt x="12436" y="26482"/>
                </a:lnTo>
                <a:lnTo>
                  <a:pt x="12000" y="26482"/>
                </a:lnTo>
                <a:lnTo>
                  <a:pt x="12000" y="26482"/>
                </a:lnTo>
                <a:lnTo>
                  <a:pt x="12000" y="26482"/>
                </a:lnTo>
                <a:lnTo>
                  <a:pt x="12000" y="26482"/>
                </a:lnTo>
                <a:lnTo>
                  <a:pt x="12000" y="26482"/>
                </a:lnTo>
                <a:lnTo>
                  <a:pt x="11563" y="26482"/>
                </a:lnTo>
                <a:lnTo>
                  <a:pt x="11563" y="26482"/>
                </a:lnTo>
                <a:lnTo>
                  <a:pt x="11563" y="26482"/>
                </a:lnTo>
                <a:lnTo>
                  <a:pt x="11563" y="25655"/>
                </a:lnTo>
                <a:lnTo>
                  <a:pt x="11127" y="25655"/>
                </a:lnTo>
                <a:lnTo>
                  <a:pt x="11127" y="25655"/>
                </a:lnTo>
                <a:lnTo>
                  <a:pt x="11127" y="25655"/>
                </a:lnTo>
                <a:lnTo>
                  <a:pt x="11127" y="25655"/>
                </a:lnTo>
                <a:lnTo>
                  <a:pt x="11127" y="25655"/>
                </a:lnTo>
                <a:lnTo>
                  <a:pt x="10690" y="25655"/>
                </a:lnTo>
                <a:lnTo>
                  <a:pt x="10690" y="25655"/>
                </a:lnTo>
                <a:lnTo>
                  <a:pt x="10690" y="25655"/>
                </a:lnTo>
                <a:lnTo>
                  <a:pt x="10690" y="25655"/>
                </a:lnTo>
                <a:lnTo>
                  <a:pt x="10690" y="25655"/>
                </a:lnTo>
                <a:lnTo>
                  <a:pt x="10690" y="24413"/>
                </a:lnTo>
                <a:lnTo>
                  <a:pt x="10036" y="24413"/>
                </a:lnTo>
                <a:lnTo>
                  <a:pt x="10036" y="24413"/>
                </a:lnTo>
                <a:lnTo>
                  <a:pt x="10036" y="24413"/>
                </a:lnTo>
                <a:lnTo>
                  <a:pt x="10036" y="24413"/>
                </a:lnTo>
                <a:lnTo>
                  <a:pt x="9600" y="24413"/>
                </a:lnTo>
                <a:lnTo>
                  <a:pt x="9600" y="24413"/>
                </a:lnTo>
                <a:lnTo>
                  <a:pt x="9600" y="24413"/>
                </a:lnTo>
                <a:lnTo>
                  <a:pt x="9600" y="24413"/>
                </a:lnTo>
                <a:lnTo>
                  <a:pt x="9600" y="24413"/>
                </a:lnTo>
                <a:lnTo>
                  <a:pt x="9163" y="24413"/>
                </a:lnTo>
                <a:lnTo>
                  <a:pt x="9163" y="24413"/>
                </a:lnTo>
                <a:lnTo>
                  <a:pt x="9163" y="23586"/>
                </a:lnTo>
                <a:lnTo>
                  <a:pt x="9163" y="23586"/>
                </a:lnTo>
                <a:lnTo>
                  <a:pt x="9163" y="23586"/>
                </a:lnTo>
                <a:lnTo>
                  <a:pt x="9163" y="23586"/>
                </a:lnTo>
                <a:lnTo>
                  <a:pt x="8727" y="23586"/>
                </a:lnTo>
                <a:lnTo>
                  <a:pt x="8727" y="23586"/>
                </a:lnTo>
                <a:lnTo>
                  <a:pt x="8727" y="23586"/>
                </a:lnTo>
                <a:lnTo>
                  <a:pt x="8727" y="23586"/>
                </a:lnTo>
                <a:lnTo>
                  <a:pt x="8290" y="23586"/>
                </a:lnTo>
                <a:lnTo>
                  <a:pt x="8290" y="23586"/>
                </a:lnTo>
                <a:lnTo>
                  <a:pt x="8290" y="23586"/>
                </a:lnTo>
                <a:lnTo>
                  <a:pt x="8290" y="23586"/>
                </a:lnTo>
                <a:lnTo>
                  <a:pt x="7636" y="23586"/>
                </a:lnTo>
                <a:lnTo>
                  <a:pt x="7636" y="22758"/>
                </a:lnTo>
                <a:lnTo>
                  <a:pt x="7636" y="22758"/>
                </a:lnTo>
                <a:lnTo>
                  <a:pt x="7636" y="22758"/>
                </a:lnTo>
                <a:lnTo>
                  <a:pt x="7636" y="22758"/>
                </a:lnTo>
                <a:lnTo>
                  <a:pt x="7200" y="22758"/>
                </a:lnTo>
                <a:lnTo>
                  <a:pt x="7200" y="22758"/>
                </a:lnTo>
                <a:lnTo>
                  <a:pt x="7200" y="22758"/>
                </a:lnTo>
                <a:lnTo>
                  <a:pt x="6763" y="22758"/>
                </a:lnTo>
                <a:lnTo>
                  <a:pt x="6763" y="22758"/>
                </a:lnTo>
                <a:lnTo>
                  <a:pt x="6763" y="22758"/>
                </a:lnTo>
                <a:lnTo>
                  <a:pt x="6763" y="22758"/>
                </a:lnTo>
                <a:lnTo>
                  <a:pt x="6763" y="22758"/>
                </a:lnTo>
                <a:lnTo>
                  <a:pt x="6763" y="22758"/>
                </a:lnTo>
                <a:lnTo>
                  <a:pt x="6327" y="22758"/>
                </a:lnTo>
                <a:lnTo>
                  <a:pt x="6327" y="21931"/>
                </a:lnTo>
                <a:lnTo>
                  <a:pt x="6327" y="21931"/>
                </a:lnTo>
                <a:lnTo>
                  <a:pt x="6327" y="21931"/>
                </a:lnTo>
                <a:lnTo>
                  <a:pt x="6327" y="21931"/>
                </a:lnTo>
                <a:lnTo>
                  <a:pt x="6327" y="21931"/>
                </a:lnTo>
                <a:lnTo>
                  <a:pt x="5890" y="21931"/>
                </a:lnTo>
                <a:lnTo>
                  <a:pt x="5890" y="21931"/>
                </a:lnTo>
                <a:lnTo>
                  <a:pt x="5890" y="21931"/>
                </a:lnTo>
                <a:lnTo>
                  <a:pt x="5890" y="21931"/>
                </a:lnTo>
                <a:lnTo>
                  <a:pt x="5236" y="21931"/>
                </a:lnTo>
                <a:lnTo>
                  <a:pt x="5236" y="21931"/>
                </a:lnTo>
                <a:lnTo>
                  <a:pt x="5236" y="21931"/>
                </a:lnTo>
                <a:lnTo>
                  <a:pt x="5236" y="21931"/>
                </a:lnTo>
                <a:lnTo>
                  <a:pt x="4800" y="21931"/>
                </a:lnTo>
                <a:lnTo>
                  <a:pt x="4800" y="21931"/>
                </a:lnTo>
                <a:lnTo>
                  <a:pt x="4800" y="21103"/>
                </a:lnTo>
                <a:lnTo>
                  <a:pt x="4800" y="21103"/>
                </a:lnTo>
                <a:lnTo>
                  <a:pt x="4363" y="21103"/>
                </a:lnTo>
                <a:lnTo>
                  <a:pt x="4363" y="21103"/>
                </a:lnTo>
                <a:lnTo>
                  <a:pt x="4363" y="21103"/>
                </a:lnTo>
                <a:lnTo>
                  <a:pt x="4363" y="21103"/>
                </a:lnTo>
                <a:lnTo>
                  <a:pt x="3927" y="21103"/>
                </a:lnTo>
                <a:lnTo>
                  <a:pt x="3927" y="21103"/>
                </a:lnTo>
                <a:lnTo>
                  <a:pt x="3927" y="21103"/>
                </a:lnTo>
                <a:lnTo>
                  <a:pt x="3927" y="21103"/>
                </a:lnTo>
                <a:lnTo>
                  <a:pt x="4363" y="21103"/>
                </a:lnTo>
                <a:lnTo>
                  <a:pt x="4363" y="21103"/>
                </a:lnTo>
                <a:lnTo>
                  <a:pt x="4363" y="21103"/>
                </a:lnTo>
                <a:lnTo>
                  <a:pt x="4363" y="21103"/>
                </a:lnTo>
                <a:lnTo>
                  <a:pt x="4363" y="21103"/>
                </a:lnTo>
                <a:lnTo>
                  <a:pt x="4800" y="21103"/>
                </a:lnTo>
                <a:lnTo>
                  <a:pt x="4800" y="21103"/>
                </a:lnTo>
                <a:lnTo>
                  <a:pt x="4800" y="21103"/>
                </a:lnTo>
                <a:lnTo>
                  <a:pt x="5236" y="21103"/>
                </a:lnTo>
                <a:lnTo>
                  <a:pt x="5236" y="21103"/>
                </a:lnTo>
                <a:lnTo>
                  <a:pt x="5236" y="19862"/>
                </a:lnTo>
                <a:lnTo>
                  <a:pt x="5236" y="19862"/>
                </a:lnTo>
                <a:lnTo>
                  <a:pt x="5236" y="19862"/>
                </a:lnTo>
                <a:lnTo>
                  <a:pt x="5890" y="19862"/>
                </a:lnTo>
                <a:lnTo>
                  <a:pt x="5890" y="19862"/>
                </a:lnTo>
                <a:lnTo>
                  <a:pt x="5890" y="19862"/>
                </a:lnTo>
                <a:lnTo>
                  <a:pt x="5890" y="19862"/>
                </a:lnTo>
                <a:lnTo>
                  <a:pt x="5890" y="19034"/>
                </a:lnTo>
                <a:lnTo>
                  <a:pt x="5890" y="19034"/>
                </a:lnTo>
                <a:lnTo>
                  <a:pt x="5890" y="19034"/>
                </a:lnTo>
                <a:lnTo>
                  <a:pt x="5890" y="19034"/>
                </a:lnTo>
                <a:lnTo>
                  <a:pt x="5890" y="18206"/>
                </a:lnTo>
                <a:lnTo>
                  <a:pt x="6327" y="18206"/>
                </a:lnTo>
                <a:lnTo>
                  <a:pt x="6327" y="18206"/>
                </a:lnTo>
                <a:lnTo>
                  <a:pt x="6327" y="18206"/>
                </a:lnTo>
                <a:lnTo>
                  <a:pt x="5890" y="18206"/>
                </a:lnTo>
                <a:lnTo>
                  <a:pt x="5890" y="18206"/>
                </a:lnTo>
                <a:lnTo>
                  <a:pt x="5890" y="17379"/>
                </a:lnTo>
                <a:lnTo>
                  <a:pt x="5890" y="17379"/>
                </a:lnTo>
                <a:lnTo>
                  <a:pt x="6327" y="17379"/>
                </a:lnTo>
                <a:lnTo>
                  <a:pt x="6327" y="17379"/>
                </a:lnTo>
                <a:lnTo>
                  <a:pt x="6327" y="17379"/>
                </a:lnTo>
                <a:lnTo>
                  <a:pt x="6327" y="17379"/>
                </a:lnTo>
                <a:lnTo>
                  <a:pt x="6327" y="17379"/>
                </a:lnTo>
                <a:lnTo>
                  <a:pt x="6763" y="17379"/>
                </a:lnTo>
                <a:lnTo>
                  <a:pt x="6763" y="17379"/>
                </a:lnTo>
                <a:lnTo>
                  <a:pt x="6763" y="17379"/>
                </a:lnTo>
                <a:lnTo>
                  <a:pt x="6763" y="17379"/>
                </a:lnTo>
                <a:lnTo>
                  <a:pt x="7200" y="17379"/>
                </a:lnTo>
                <a:lnTo>
                  <a:pt x="7200" y="17379"/>
                </a:lnTo>
                <a:lnTo>
                  <a:pt x="7200" y="17379"/>
                </a:lnTo>
                <a:lnTo>
                  <a:pt x="7636" y="17379"/>
                </a:lnTo>
                <a:lnTo>
                  <a:pt x="7636" y="17379"/>
                </a:lnTo>
                <a:lnTo>
                  <a:pt x="7636" y="17379"/>
                </a:lnTo>
                <a:lnTo>
                  <a:pt x="7636" y="17379"/>
                </a:lnTo>
                <a:lnTo>
                  <a:pt x="8290" y="17379"/>
                </a:lnTo>
                <a:lnTo>
                  <a:pt x="8290" y="17379"/>
                </a:lnTo>
                <a:lnTo>
                  <a:pt x="8290" y="17379"/>
                </a:lnTo>
                <a:lnTo>
                  <a:pt x="8290" y="17379"/>
                </a:lnTo>
                <a:lnTo>
                  <a:pt x="8727" y="17379"/>
                </a:lnTo>
                <a:lnTo>
                  <a:pt x="8727" y="17379"/>
                </a:lnTo>
                <a:lnTo>
                  <a:pt x="8727" y="17379"/>
                </a:lnTo>
                <a:lnTo>
                  <a:pt x="9163" y="17379"/>
                </a:lnTo>
                <a:lnTo>
                  <a:pt x="9163" y="17379"/>
                </a:lnTo>
                <a:lnTo>
                  <a:pt x="9163" y="17379"/>
                </a:lnTo>
                <a:lnTo>
                  <a:pt x="9163" y="17379"/>
                </a:lnTo>
                <a:lnTo>
                  <a:pt x="9600" y="17379"/>
                </a:lnTo>
                <a:lnTo>
                  <a:pt x="9600" y="17379"/>
                </a:lnTo>
                <a:lnTo>
                  <a:pt x="9600" y="17379"/>
                </a:lnTo>
                <a:lnTo>
                  <a:pt x="9600" y="17379"/>
                </a:lnTo>
                <a:lnTo>
                  <a:pt x="9600" y="17379"/>
                </a:lnTo>
                <a:lnTo>
                  <a:pt x="10036" y="17379"/>
                </a:lnTo>
                <a:lnTo>
                  <a:pt x="10036" y="17379"/>
                </a:lnTo>
                <a:lnTo>
                  <a:pt x="10036" y="17379"/>
                </a:lnTo>
                <a:lnTo>
                  <a:pt x="10690" y="17379"/>
                </a:lnTo>
                <a:lnTo>
                  <a:pt x="10690" y="17379"/>
                </a:lnTo>
                <a:lnTo>
                  <a:pt x="10690" y="17379"/>
                </a:lnTo>
                <a:lnTo>
                  <a:pt x="10690" y="17379"/>
                </a:lnTo>
                <a:lnTo>
                  <a:pt x="11127" y="17379"/>
                </a:lnTo>
                <a:lnTo>
                  <a:pt x="11127" y="17379"/>
                </a:lnTo>
                <a:lnTo>
                  <a:pt x="11127" y="17379"/>
                </a:lnTo>
                <a:lnTo>
                  <a:pt x="11127" y="17379"/>
                </a:lnTo>
                <a:lnTo>
                  <a:pt x="11127" y="17379"/>
                </a:lnTo>
                <a:lnTo>
                  <a:pt x="11563" y="17379"/>
                </a:lnTo>
                <a:lnTo>
                  <a:pt x="11563" y="17379"/>
                </a:lnTo>
                <a:lnTo>
                  <a:pt x="11563" y="17379"/>
                </a:lnTo>
                <a:lnTo>
                  <a:pt x="12000" y="17379"/>
                </a:lnTo>
                <a:lnTo>
                  <a:pt x="12000" y="17379"/>
                </a:lnTo>
                <a:lnTo>
                  <a:pt x="12000" y="17379"/>
                </a:lnTo>
                <a:lnTo>
                  <a:pt x="12000" y="17379"/>
                </a:lnTo>
                <a:lnTo>
                  <a:pt x="12436" y="17379"/>
                </a:lnTo>
                <a:lnTo>
                  <a:pt x="12436" y="17379"/>
                </a:lnTo>
                <a:lnTo>
                  <a:pt x="12436" y="17379"/>
                </a:lnTo>
                <a:lnTo>
                  <a:pt x="12436" y="16551"/>
                </a:lnTo>
                <a:lnTo>
                  <a:pt x="12436" y="16551"/>
                </a:lnTo>
                <a:lnTo>
                  <a:pt x="13090" y="16551"/>
                </a:lnTo>
                <a:lnTo>
                  <a:pt x="13090" y="16551"/>
                </a:lnTo>
                <a:lnTo>
                  <a:pt x="13090" y="16551"/>
                </a:lnTo>
                <a:lnTo>
                  <a:pt x="13090" y="16551"/>
                </a:lnTo>
                <a:lnTo>
                  <a:pt x="13527" y="16551"/>
                </a:lnTo>
                <a:lnTo>
                  <a:pt x="13527" y="16551"/>
                </a:lnTo>
                <a:lnTo>
                  <a:pt x="13527" y="16551"/>
                </a:lnTo>
                <a:lnTo>
                  <a:pt x="13527" y="16551"/>
                </a:lnTo>
                <a:lnTo>
                  <a:pt x="13527" y="16551"/>
                </a:lnTo>
                <a:lnTo>
                  <a:pt x="13963" y="16551"/>
                </a:lnTo>
                <a:lnTo>
                  <a:pt x="13963" y="16551"/>
                </a:lnTo>
                <a:lnTo>
                  <a:pt x="13963" y="15310"/>
                </a:lnTo>
                <a:lnTo>
                  <a:pt x="13963" y="15310"/>
                </a:lnTo>
                <a:lnTo>
                  <a:pt x="13963" y="15310"/>
                </a:lnTo>
                <a:lnTo>
                  <a:pt x="14400" y="15310"/>
                </a:lnTo>
                <a:lnTo>
                  <a:pt x="14400" y="15310"/>
                </a:lnTo>
                <a:lnTo>
                  <a:pt x="14400" y="15310"/>
                </a:lnTo>
                <a:lnTo>
                  <a:pt x="14400" y="15310"/>
                </a:lnTo>
                <a:lnTo>
                  <a:pt x="14400" y="15310"/>
                </a:lnTo>
                <a:lnTo>
                  <a:pt x="14836" y="15310"/>
                </a:lnTo>
                <a:lnTo>
                  <a:pt x="14836" y="14482"/>
                </a:lnTo>
                <a:lnTo>
                  <a:pt x="14836" y="14482"/>
                </a:lnTo>
                <a:lnTo>
                  <a:pt x="14836" y="14482"/>
                </a:lnTo>
                <a:lnTo>
                  <a:pt x="14836" y="14482"/>
                </a:lnTo>
                <a:lnTo>
                  <a:pt x="14836" y="14482"/>
                </a:lnTo>
                <a:lnTo>
                  <a:pt x="15490" y="14482"/>
                </a:lnTo>
                <a:lnTo>
                  <a:pt x="15490" y="14482"/>
                </a:lnTo>
                <a:lnTo>
                  <a:pt x="15490" y="14482"/>
                </a:lnTo>
                <a:lnTo>
                  <a:pt x="15490" y="13655"/>
                </a:lnTo>
                <a:lnTo>
                  <a:pt x="15490" y="13655"/>
                </a:lnTo>
                <a:lnTo>
                  <a:pt x="15490" y="13655"/>
                </a:lnTo>
                <a:lnTo>
                  <a:pt x="15490" y="13655"/>
                </a:lnTo>
                <a:lnTo>
                  <a:pt x="15490" y="13655"/>
                </a:lnTo>
                <a:lnTo>
                  <a:pt x="15490" y="12827"/>
                </a:lnTo>
                <a:lnTo>
                  <a:pt x="15490" y="12827"/>
                </a:lnTo>
                <a:lnTo>
                  <a:pt x="15490" y="12827"/>
                </a:lnTo>
                <a:lnTo>
                  <a:pt x="15490" y="12000"/>
                </a:lnTo>
                <a:lnTo>
                  <a:pt x="15490" y="12000"/>
                </a:lnTo>
                <a:lnTo>
                  <a:pt x="15927" y="12000"/>
                </a:lnTo>
                <a:lnTo>
                  <a:pt x="15927" y="12000"/>
                </a:lnTo>
                <a:lnTo>
                  <a:pt x="15927" y="10758"/>
                </a:lnTo>
                <a:lnTo>
                  <a:pt x="15927" y="10758"/>
                </a:lnTo>
                <a:lnTo>
                  <a:pt x="15927" y="10758"/>
                </a:lnTo>
                <a:lnTo>
                  <a:pt x="15927" y="10758"/>
                </a:lnTo>
                <a:lnTo>
                  <a:pt x="15927" y="10758"/>
                </a:lnTo>
                <a:lnTo>
                  <a:pt x="16363" y="10758"/>
                </a:lnTo>
                <a:lnTo>
                  <a:pt x="16363" y="9931"/>
                </a:lnTo>
                <a:lnTo>
                  <a:pt x="16363" y="9931"/>
                </a:lnTo>
                <a:lnTo>
                  <a:pt x="16363" y="9931"/>
                </a:lnTo>
                <a:lnTo>
                  <a:pt x="16363" y="9931"/>
                </a:lnTo>
                <a:lnTo>
                  <a:pt x="16363" y="9931"/>
                </a:lnTo>
                <a:lnTo>
                  <a:pt x="16800" y="9931"/>
                </a:lnTo>
                <a:lnTo>
                  <a:pt x="16800" y="9931"/>
                </a:lnTo>
                <a:lnTo>
                  <a:pt x="16800" y="9931"/>
                </a:lnTo>
                <a:lnTo>
                  <a:pt x="16800" y="9931"/>
                </a:lnTo>
                <a:lnTo>
                  <a:pt x="16800" y="9103"/>
                </a:lnTo>
                <a:lnTo>
                  <a:pt x="16800" y="9103"/>
                </a:lnTo>
                <a:lnTo>
                  <a:pt x="16800" y="9103"/>
                </a:lnTo>
                <a:lnTo>
                  <a:pt x="17236" y="9103"/>
                </a:lnTo>
                <a:lnTo>
                  <a:pt x="17236" y="9103"/>
                </a:lnTo>
                <a:lnTo>
                  <a:pt x="17236" y="9103"/>
                </a:lnTo>
                <a:lnTo>
                  <a:pt x="17236" y="9103"/>
                </a:lnTo>
                <a:lnTo>
                  <a:pt x="17890" y="9103"/>
                </a:lnTo>
                <a:lnTo>
                  <a:pt x="17890" y="9103"/>
                </a:lnTo>
                <a:lnTo>
                  <a:pt x="17890" y="9103"/>
                </a:lnTo>
                <a:lnTo>
                  <a:pt x="17890" y="8275"/>
                </a:lnTo>
                <a:lnTo>
                  <a:pt x="17890" y="8275"/>
                </a:lnTo>
                <a:lnTo>
                  <a:pt x="17890" y="8275"/>
                </a:lnTo>
                <a:lnTo>
                  <a:pt x="17890" y="8275"/>
                </a:lnTo>
                <a:lnTo>
                  <a:pt x="18327" y="8275"/>
                </a:lnTo>
                <a:lnTo>
                  <a:pt x="18327" y="8275"/>
                </a:lnTo>
                <a:lnTo>
                  <a:pt x="18327" y="8275"/>
                </a:lnTo>
                <a:lnTo>
                  <a:pt x="18327" y="8275"/>
                </a:lnTo>
                <a:lnTo>
                  <a:pt x="18327" y="8275"/>
                </a:lnTo>
                <a:lnTo>
                  <a:pt x="18763" y="8275"/>
                </a:lnTo>
                <a:lnTo>
                  <a:pt x="18763" y="7448"/>
                </a:lnTo>
                <a:lnTo>
                  <a:pt x="18763" y="7448"/>
                </a:lnTo>
                <a:lnTo>
                  <a:pt x="18763" y="7448"/>
                </a:lnTo>
                <a:lnTo>
                  <a:pt x="19200" y="7448"/>
                </a:lnTo>
                <a:lnTo>
                  <a:pt x="19200" y="7448"/>
                </a:lnTo>
                <a:lnTo>
                  <a:pt x="19200" y="7448"/>
                </a:lnTo>
                <a:lnTo>
                  <a:pt x="19200" y="7448"/>
                </a:lnTo>
                <a:lnTo>
                  <a:pt x="19200" y="7448"/>
                </a:lnTo>
                <a:lnTo>
                  <a:pt x="19636" y="7448"/>
                </a:lnTo>
                <a:lnTo>
                  <a:pt x="19636" y="7448"/>
                </a:lnTo>
                <a:lnTo>
                  <a:pt x="19636" y="7448"/>
                </a:lnTo>
                <a:lnTo>
                  <a:pt x="19636" y="7448"/>
                </a:lnTo>
                <a:lnTo>
                  <a:pt x="19636" y="7448"/>
                </a:lnTo>
                <a:lnTo>
                  <a:pt x="19636" y="7448"/>
                </a:lnTo>
                <a:lnTo>
                  <a:pt x="20290" y="7448"/>
                </a:lnTo>
                <a:lnTo>
                  <a:pt x="20290" y="7448"/>
                </a:lnTo>
                <a:lnTo>
                  <a:pt x="20290" y="7448"/>
                </a:lnTo>
                <a:lnTo>
                  <a:pt x="20727" y="7448"/>
                </a:lnTo>
                <a:lnTo>
                  <a:pt x="20727" y="7448"/>
                </a:lnTo>
                <a:lnTo>
                  <a:pt x="20727" y="7448"/>
                </a:lnTo>
                <a:lnTo>
                  <a:pt x="20727" y="7448"/>
                </a:lnTo>
                <a:lnTo>
                  <a:pt x="21163" y="7448"/>
                </a:lnTo>
                <a:lnTo>
                  <a:pt x="21163" y="7448"/>
                </a:lnTo>
                <a:lnTo>
                  <a:pt x="21163" y="7448"/>
                </a:lnTo>
                <a:lnTo>
                  <a:pt x="21163" y="7448"/>
                </a:lnTo>
                <a:lnTo>
                  <a:pt x="21600" y="7448"/>
                </a:lnTo>
                <a:lnTo>
                  <a:pt x="21600" y="7448"/>
                </a:lnTo>
                <a:lnTo>
                  <a:pt x="21600" y="7448"/>
                </a:lnTo>
                <a:lnTo>
                  <a:pt x="22036" y="7448"/>
                </a:lnTo>
                <a:lnTo>
                  <a:pt x="22036" y="7448"/>
                </a:lnTo>
                <a:lnTo>
                  <a:pt x="22036" y="7448"/>
                </a:lnTo>
                <a:lnTo>
                  <a:pt x="22036" y="7448"/>
                </a:lnTo>
                <a:lnTo>
                  <a:pt x="22036" y="7448"/>
                </a:lnTo>
                <a:lnTo>
                  <a:pt x="22690" y="7448"/>
                </a:lnTo>
                <a:lnTo>
                  <a:pt x="22690" y="7448"/>
                </a:lnTo>
                <a:lnTo>
                  <a:pt x="22690" y="7448"/>
                </a:lnTo>
                <a:lnTo>
                  <a:pt x="23127" y="7448"/>
                </a:lnTo>
                <a:lnTo>
                  <a:pt x="23127" y="7448"/>
                </a:lnTo>
                <a:lnTo>
                  <a:pt x="23127" y="6206"/>
                </a:lnTo>
                <a:lnTo>
                  <a:pt x="23127" y="6206"/>
                </a:lnTo>
                <a:lnTo>
                  <a:pt x="23127" y="6206"/>
                </a:lnTo>
                <a:lnTo>
                  <a:pt x="23563" y="6206"/>
                </a:lnTo>
                <a:lnTo>
                  <a:pt x="23563" y="6206"/>
                </a:lnTo>
                <a:lnTo>
                  <a:pt x="23563" y="6206"/>
                </a:lnTo>
                <a:lnTo>
                  <a:pt x="23563" y="6206"/>
                </a:lnTo>
                <a:lnTo>
                  <a:pt x="23563" y="6206"/>
                </a:lnTo>
                <a:lnTo>
                  <a:pt x="24000" y="6206"/>
                </a:lnTo>
                <a:lnTo>
                  <a:pt x="24000" y="6206"/>
                </a:lnTo>
                <a:lnTo>
                  <a:pt x="24000" y="6206"/>
                </a:lnTo>
                <a:lnTo>
                  <a:pt x="24000" y="6206"/>
                </a:lnTo>
                <a:lnTo>
                  <a:pt x="24436" y="6206"/>
                </a:lnTo>
                <a:lnTo>
                  <a:pt x="24436" y="5379"/>
                </a:lnTo>
                <a:lnTo>
                  <a:pt x="24436" y="5379"/>
                </a:lnTo>
                <a:lnTo>
                  <a:pt x="24436" y="5379"/>
                </a:lnTo>
                <a:lnTo>
                  <a:pt x="24436" y="5379"/>
                </a:lnTo>
                <a:lnTo>
                  <a:pt x="24436" y="5379"/>
                </a:lnTo>
                <a:lnTo>
                  <a:pt x="25090" y="5379"/>
                </a:lnTo>
                <a:lnTo>
                  <a:pt x="25090" y="5379"/>
                </a:lnTo>
                <a:lnTo>
                  <a:pt x="25090" y="5379"/>
                </a:lnTo>
                <a:lnTo>
                  <a:pt x="25090" y="5379"/>
                </a:lnTo>
                <a:lnTo>
                  <a:pt x="25090" y="5379"/>
                </a:lnTo>
                <a:lnTo>
                  <a:pt x="25090" y="4551"/>
                </a:lnTo>
                <a:lnTo>
                  <a:pt x="25527" y="4551"/>
                </a:lnTo>
                <a:lnTo>
                  <a:pt x="25527" y="4551"/>
                </a:lnTo>
                <a:lnTo>
                  <a:pt x="25527" y="4551"/>
                </a:lnTo>
                <a:lnTo>
                  <a:pt x="25527" y="4551"/>
                </a:lnTo>
                <a:lnTo>
                  <a:pt x="25963" y="4551"/>
                </a:lnTo>
                <a:lnTo>
                  <a:pt x="25963" y="4551"/>
                </a:lnTo>
                <a:lnTo>
                  <a:pt x="25963" y="4551"/>
                </a:lnTo>
                <a:lnTo>
                  <a:pt x="25963" y="4551"/>
                </a:lnTo>
                <a:lnTo>
                  <a:pt x="25963" y="4551"/>
                </a:lnTo>
                <a:lnTo>
                  <a:pt x="26400" y="4551"/>
                </a:lnTo>
                <a:lnTo>
                  <a:pt x="26400" y="3724"/>
                </a:lnTo>
                <a:lnTo>
                  <a:pt x="26400" y="3724"/>
                </a:lnTo>
                <a:lnTo>
                  <a:pt x="26400" y="3724"/>
                </a:lnTo>
                <a:lnTo>
                  <a:pt x="26400" y="3724"/>
                </a:lnTo>
                <a:lnTo>
                  <a:pt x="26400" y="3724"/>
                </a:lnTo>
                <a:lnTo>
                  <a:pt x="26836" y="3724"/>
                </a:lnTo>
                <a:lnTo>
                  <a:pt x="26836" y="3724"/>
                </a:lnTo>
                <a:lnTo>
                  <a:pt x="26836" y="3724"/>
                </a:lnTo>
                <a:lnTo>
                  <a:pt x="27490" y="3724"/>
                </a:lnTo>
                <a:lnTo>
                  <a:pt x="27490" y="3724"/>
                </a:lnTo>
                <a:lnTo>
                  <a:pt x="27490" y="3724"/>
                </a:lnTo>
                <a:lnTo>
                  <a:pt x="27490" y="3724"/>
                </a:lnTo>
                <a:lnTo>
                  <a:pt x="27490" y="3724"/>
                </a:lnTo>
                <a:lnTo>
                  <a:pt x="27927" y="3724"/>
                </a:lnTo>
                <a:lnTo>
                  <a:pt x="27927" y="3724"/>
                </a:lnTo>
                <a:lnTo>
                  <a:pt x="27927" y="3724"/>
                </a:lnTo>
                <a:lnTo>
                  <a:pt x="27927" y="3724"/>
                </a:lnTo>
                <a:lnTo>
                  <a:pt x="27927" y="2896"/>
                </a:lnTo>
                <a:lnTo>
                  <a:pt x="28363" y="2896"/>
                </a:lnTo>
                <a:lnTo>
                  <a:pt x="28363" y="2896"/>
                </a:lnTo>
                <a:lnTo>
                  <a:pt x="28363" y="2896"/>
                </a:lnTo>
                <a:lnTo>
                  <a:pt x="28800" y="2896"/>
                </a:lnTo>
                <a:lnTo>
                  <a:pt x="28800" y="2896"/>
                </a:lnTo>
                <a:lnTo>
                  <a:pt x="28800" y="2896"/>
                </a:lnTo>
                <a:lnTo>
                  <a:pt x="28800" y="2896"/>
                </a:lnTo>
                <a:lnTo>
                  <a:pt x="29236" y="2896"/>
                </a:lnTo>
                <a:lnTo>
                  <a:pt x="29236" y="2896"/>
                </a:lnTo>
                <a:lnTo>
                  <a:pt x="29236" y="2896"/>
                </a:lnTo>
                <a:lnTo>
                  <a:pt x="29236" y="3724"/>
                </a:lnTo>
                <a:lnTo>
                  <a:pt x="29236" y="3724"/>
                </a:lnTo>
                <a:lnTo>
                  <a:pt x="29236" y="3724"/>
                </a:lnTo>
                <a:lnTo>
                  <a:pt x="28800" y="3724"/>
                </a:lnTo>
                <a:lnTo>
                  <a:pt x="28800" y="3724"/>
                </a:lnTo>
                <a:lnTo>
                  <a:pt x="28800" y="3724"/>
                </a:lnTo>
                <a:lnTo>
                  <a:pt x="28800" y="3724"/>
                </a:lnTo>
                <a:lnTo>
                  <a:pt x="28363" y="3724"/>
                </a:lnTo>
                <a:lnTo>
                  <a:pt x="28363" y="3724"/>
                </a:lnTo>
                <a:lnTo>
                  <a:pt x="28800" y="3724"/>
                </a:lnTo>
                <a:lnTo>
                  <a:pt x="28800" y="3724"/>
                </a:lnTo>
                <a:lnTo>
                  <a:pt x="28800" y="3724"/>
                </a:lnTo>
                <a:lnTo>
                  <a:pt x="28800" y="3724"/>
                </a:lnTo>
                <a:lnTo>
                  <a:pt x="29236" y="3724"/>
                </a:lnTo>
                <a:lnTo>
                  <a:pt x="29236" y="3724"/>
                </a:lnTo>
                <a:lnTo>
                  <a:pt x="29236" y="3724"/>
                </a:lnTo>
                <a:lnTo>
                  <a:pt x="29236" y="3724"/>
                </a:lnTo>
                <a:lnTo>
                  <a:pt x="29236" y="3724"/>
                </a:lnTo>
                <a:lnTo>
                  <a:pt x="29890" y="3724"/>
                </a:lnTo>
                <a:lnTo>
                  <a:pt x="29890" y="3724"/>
                </a:lnTo>
                <a:lnTo>
                  <a:pt x="29890" y="3724"/>
                </a:lnTo>
                <a:lnTo>
                  <a:pt x="29890" y="3724"/>
                </a:lnTo>
                <a:lnTo>
                  <a:pt x="30327" y="3724"/>
                </a:lnTo>
                <a:lnTo>
                  <a:pt x="30327" y="3724"/>
                </a:lnTo>
                <a:lnTo>
                  <a:pt x="30327" y="3724"/>
                </a:lnTo>
                <a:lnTo>
                  <a:pt x="30327" y="3724"/>
                </a:lnTo>
                <a:lnTo>
                  <a:pt x="30327" y="3724"/>
                </a:lnTo>
                <a:lnTo>
                  <a:pt x="30327" y="3724"/>
                </a:lnTo>
                <a:lnTo>
                  <a:pt x="30763" y="3724"/>
                </a:lnTo>
                <a:lnTo>
                  <a:pt x="30763" y="3724"/>
                </a:lnTo>
                <a:lnTo>
                  <a:pt x="30763" y="3724"/>
                </a:lnTo>
                <a:lnTo>
                  <a:pt x="30763" y="3724"/>
                </a:lnTo>
                <a:lnTo>
                  <a:pt x="31200" y="3724"/>
                </a:lnTo>
                <a:lnTo>
                  <a:pt x="31200" y="3724"/>
                </a:lnTo>
                <a:lnTo>
                  <a:pt x="31200" y="3724"/>
                </a:lnTo>
                <a:lnTo>
                  <a:pt x="31636" y="3724"/>
                </a:lnTo>
                <a:lnTo>
                  <a:pt x="31636" y="3724"/>
                </a:lnTo>
                <a:lnTo>
                  <a:pt x="31636" y="3724"/>
                </a:lnTo>
                <a:lnTo>
                  <a:pt x="31636" y="3724"/>
                </a:lnTo>
                <a:lnTo>
                  <a:pt x="31636" y="3724"/>
                </a:lnTo>
                <a:lnTo>
                  <a:pt x="32290" y="3724"/>
                </a:lnTo>
                <a:lnTo>
                  <a:pt x="32290" y="3724"/>
                </a:lnTo>
                <a:lnTo>
                  <a:pt x="32290" y="3724"/>
                </a:lnTo>
                <a:lnTo>
                  <a:pt x="32290" y="3724"/>
                </a:lnTo>
                <a:lnTo>
                  <a:pt x="32290" y="2896"/>
                </a:lnTo>
                <a:lnTo>
                  <a:pt x="32727" y="2896"/>
                </a:lnTo>
                <a:lnTo>
                  <a:pt x="32727" y="2896"/>
                </a:lnTo>
                <a:lnTo>
                  <a:pt x="32727" y="2896"/>
                </a:lnTo>
                <a:lnTo>
                  <a:pt x="33163" y="2896"/>
                </a:lnTo>
                <a:lnTo>
                  <a:pt x="33163" y="2896"/>
                </a:lnTo>
                <a:lnTo>
                  <a:pt x="33163" y="2896"/>
                </a:lnTo>
                <a:lnTo>
                  <a:pt x="33163" y="2896"/>
                </a:lnTo>
                <a:lnTo>
                  <a:pt x="33163" y="2896"/>
                </a:lnTo>
                <a:lnTo>
                  <a:pt x="33600" y="2896"/>
                </a:lnTo>
                <a:lnTo>
                  <a:pt x="33600" y="2896"/>
                </a:lnTo>
                <a:lnTo>
                  <a:pt x="33600" y="2896"/>
                </a:lnTo>
                <a:lnTo>
                  <a:pt x="33600" y="2896"/>
                </a:lnTo>
                <a:lnTo>
                  <a:pt x="33600" y="1655"/>
                </a:lnTo>
                <a:lnTo>
                  <a:pt x="33600" y="1655"/>
                </a:lnTo>
                <a:lnTo>
                  <a:pt x="34036" y="1655"/>
                </a:lnTo>
                <a:lnTo>
                  <a:pt x="34036" y="1655"/>
                </a:lnTo>
                <a:lnTo>
                  <a:pt x="34036" y="1655"/>
                </a:lnTo>
                <a:lnTo>
                  <a:pt x="34036" y="1655"/>
                </a:lnTo>
                <a:lnTo>
                  <a:pt x="34690" y="1655"/>
                </a:lnTo>
                <a:lnTo>
                  <a:pt x="34690" y="1655"/>
                </a:lnTo>
                <a:lnTo>
                  <a:pt x="34690" y="1655"/>
                </a:lnTo>
                <a:lnTo>
                  <a:pt x="34690" y="827"/>
                </a:lnTo>
                <a:lnTo>
                  <a:pt x="34690" y="827"/>
                </a:lnTo>
                <a:lnTo>
                  <a:pt x="34690" y="827"/>
                </a:lnTo>
                <a:lnTo>
                  <a:pt x="34690" y="827"/>
                </a:lnTo>
                <a:lnTo>
                  <a:pt x="35127" y="827"/>
                </a:lnTo>
                <a:lnTo>
                  <a:pt x="35127" y="827"/>
                </a:lnTo>
                <a:lnTo>
                  <a:pt x="35127" y="827"/>
                </a:lnTo>
                <a:lnTo>
                  <a:pt x="35127" y="827"/>
                </a:lnTo>
                <a:lnTo>
                  <a:pt x="35127" y="827"/>
                </a:lnTo>
                <a:lnTo>
                  <a:pt x="35127" y="0"/>
                </a:lnTo>
                <a:lnTo>
                  <a:pt x="35563" y="0"/>
                </a:lnTo>
                <a:lnTo>
                  <a:pt x="35563" y="0"/>
                </a:lnTo>
                <a:lnTo>
                  <a:pt x="35563" y="0"/>
                </a:lnTo>
                <a:lnTo>
                  <a:pt x="35563" y="0"/>
                </a:lnTo>
                <a:lnTo>
                  <a:pt x="36000" y="0"/>
                </a:lnTo>
                <a:lnTo>
                  <a:pt x="36000" y="0"/>
                </a:lnTo>
                <a:lnTo>
                  <a:pt x="36000" y="0"/>
                </a:lnTo>
                <a:lnTo>
                  <a:pt x="36000" y="0"/>
                </a:lnTo>
                <a:lnTo>
                  <a:pt x="36000" y="0"/>
                </a:lnTo>
                <a:lnTo>
                  <a:pt x="36436" y="0"/>
                </a:lnTo>
                <a:lnTo>
                  <a:pt x="36436" y="0"/>
                </a:lnTo>
                <a:lnTo>
                  <a:pt x="36436" y="0"/>
                </a:lnTo>
                <a:lnTo>
                  <a:pt x="36436" y="0"/>
                </a:lnTo>
                <a:lnTo>
                  <a:pt x="36436" y="0"/>
                </a:lnTo>
                <a:lnTo>
                  <a:pt x="37090" y="0"/>
                </a:lnTo>
                <a:lnTo>
                  <a:pt x="37090" y="0"/>
                </a:lnTo>
                <a:lnTo>
                  <a:pt x="37090" y="0"/>
                </a:lnTo>
                <a:lnTo>
                  <a:pt x="37090" y="0"/>
                </a:lnTo>
                <a:lnTo>
                  <a:pt x="37090" y="0"/>
                </a:lnTo>
                <a:lnTo>
                  <a:pt x="37090" y="0"/>
                </a:lnTo>
                <a:lnTo>
                  <a:pt x="37090" y="0"/>
                </a:lnTo>
                <a:lnTo>
                  <a:pt x="37090" y="0"/>
                </a:lnTo>
                <a:lnTo>
                  <a:pt x="37090" y="0"/>
                </a:lnTo>
                <a:lnTo>
                  <a:pt x="37090" y="0"/>
                </a:lnTo>
                <a:lnTo>
                  <a:pt x="37527" y="0"/>
                </a:lnTo>
                <a:lnTo>
                  <a:pt x="37527" y="0"/>
                </a:lnTo>
                <a:lnTo>
                  <a:pt x="37527" y="0"/>
                </a:lnTo>
                <a:lnTo>
                  <a:pt x="37527" y="0"/>
                </a:lnTo>
                <a:lnTo>
                  <a:pt x="37963" y="0"/>
                </a:lnTo>
                <a:lnTo>
                  <a:pt x="37963" y="0"/>
                </a:lnTo>
                <a:lnTo>
                  <a:pt x="37963" y="0"/>
                </a:lnTo>
                <a:lnTo>
                  <a:pt x="37963" y="0"/>
                </a:lnTo>
                <a:lnTo>
                  <a:pt x="37963" y="0"/>
                </a:lnTo>
                <a:lnTo>
                  <a:pt x="37963" y="0"/>
                </a:lnTo>
                <a:lnTo>
                  <a:pt x="37963" y="0"/>
                </a:lnTo>
                <a:lnTo>
                  <a:pt x="38400" y="0"/>
                </a:lnTo>
                <a:lnTo>
                  <a:pt x="38400" y="0"/>
                </a:lnTo>
                <a:lnTo>
                  <a:pt x="38400" y="0"/>
                </a:lnTo>
                <a:lnTo>
                  <a:pt x="38400" y="827"/>
                </a:lnTo>
                <a:lnTo>
                  <a:pt x="38400" y="827"/>
                </a:lnTo>
                <a:lnTo>
                  <a:pt x="38400" y="827"/>
                </a:lnTo>
                <a:lnTo>
                  <a:pt x="38836" y="827"/>
                </a:lnTo>
                <a:lnTo>
                  <a:pt x="38836" y="827"/>
                </a:lnTo>
                <a:lnTo>
                  <a:pt x="38836" y="827"/>
                </a:lnTo>
                <a:lnTo>
                  <a:pt x="38836" y="827"/>
                </a:lnTo>
                <a:lnTo>
                  <a:pt x="38836" y="827"/>
                </a:lnTo>
                <a:lnTo>
                  <a:pt x="39490" y="827"/>
                </a:lnTo>
                <a:lnTo>
                  <a:pt x="39490" y="827"/>
                </a:lnTo>
                <a:lnTo>
                  <a:pt x="39490"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1655"/>
                </a:lnTo>
                <a:lnTo>
                  <a:pt x="39927" y="1655"/>
                </a:lnTo>
                <a:lnTo>
                  <a:pt x="39927" y="1655"/>
                </a:lnTo>
                <a:lnTo>
                  <a:pt x="39927" y="1655"/>
                </a:lnTo>
                <a:lnTo>
                  <a:pt x="39927" y="1655"/>
                </a:lnTo>
                <a:lnTo>
                  <a:pt x="39490" y="1655"/>
                </a:lnTo>
                <a:lnTo>
                  <a:pt x="39490" y="2896"/>
                </a:lnTo>
                <a:lnTo>
                  <a:pt x="39490" y="2896"/>
                </a:lnTo>
                <a:lnTo>
                  <a:pt x="39490" y="2896"/>
                </a:lnTo>
                <a:lnTo>
                  <a:pt x="39490" y="2896"/>
                </a:lnTo>
                <a:lnTo>
                  <a:pt x="39490" y="2896"/>
                </a:lnTo>
                <a:lnTo>
                  <a:pt x="38836" y="2896"/>
                </a:lnTo>
                <a:lnTo>
                  <a:pt x="38836" y="2896"/>
                </a:lnTo>
                <a:lnTo>
                  <a:pt x="38836" y="2896"/>
                </a:lnTo>
                <a:lnTo>
                  <a:pt x="38836" y="2896"/>
                </a:lnTo>
                <a:lnTo>
                  <a:pt x="38836" y="2896"/>
                </a:lnTo>
                <a:lnTo>
                  <a:pt x="38400" y="2896"/>
                </a:lnTo>
                <a:lnTo>
                  <a:pt x="38400" y="2896"/>
                </a:lnTo>
                <a:lnTo>
                  <a:pt x="38400" y="2896"/>
                </a:lnTo>
                <a:lnTo>
                  <a:pt x="38400" y="2896"/>
                </a:lnTo>
                <a:lnTo>
                  <a:pt x="38400" y="2896"/>
                </a:lnTo>
                <a:lnTo>
                  <a:pt x="38400" y="3724"/>
                </a:lnTo>
                <a:lnTo>
                  <a:pt x="38400" y="3724"/>
                </a:lnTo>
                <a:lnTo>
                  <a:pt x="38400" y="3724"/>
                </a:lnTo>
                <a:lnTo>
                  <a:pt x="38400" y="3724"/>
                </a:lnTo>
                <a:lnTo>
                  <a:pt x="38836" y="3724"/>
                </a:lnTo>
                <a:lnTo>
                  <a:pt x="38836" y="3724"/>
                </a:lnTo>
                <a:lnTo>
                  <a:pt x="38836" y="3724"/>
                </a:lnTo>
                <a:lnTo>
                  <a:pt x="38836" y="3724"/>
                </a:lnTo>
                <a:lnTo>
                  <a:pt x="39490" y="3724"/>
                </a:lnTo>
                <a:lnTo>
                  <a:pt x="39490" y="3724"/>
                </a:lnTo>
                <a:lnTo>
                  <a:pt x="39490" y="3724"/>
                </a:lnTo>
                <a:lnTo>
                  <a:pt x="39927" y="3724"/>
                </a:lnTo>
                <a:lnTo>
                  <a:pt x="39927" y="2896"/>
                </a:lnTo>
                <a:lnTo>
                  <a:pt x="39927" y="2896"/>
                </a:lnTo>
                <a:lnTo>
                  <a:pt x="39927" y="2896"/>
                </a:lnTo>
                <a:lnTo>
                  <a:pt x="39927" y="2896"/>
                </a:lnTo>
                <a:lnTo>
                  <a:pt x="39927" y="2896"/>
                </a:lnTo>
                <a:lnTo>
                  <a:pt x="39927" y="2896"/>
                </a:lnTo>
                <a:lnTo>
                  <a:pt x="40363" y="2896"/>
                </a:lnTo>
                <a:lnTo>
                  <a:pt x="40363" y="1655"/>
                </a:lnTo>
                <a:lnTo>
                  <a:pt x="40363" y="1655"/>
                </a:lnTo>
                <a:lnTo>
                  <a:pt x="40363" y="1655"/>
                </a:lnTo>
                <a:lnTo>
                  <a:pt x="40363" y="1655"/>
                </a:lnTo>
                <a:lnTo>
                  <a:pt x="40363" y="1655"/>
                </a:lnTo>
                <a:lnTo>
                  <a:pt x="40363" y="1655"/>
                </a:lnTo>
                <a:lnTo>
                  <a:pt x="40800" y="1655"/>
                </a:lnTo>
                <a:lnTo>
                  <a:pt x="40800" y="1655"/>
                </a:lnTo>
                <a:lnTo>
                  <a:pt x="40800" y="827"/>
                </a:lnTo>
                <a:lnTo>
                  <a:pt x="40800" y="827"/>
                </a:lnTo>
                <a:lnTo>
                  <a:pt x="41236" y="827"/>
                </a:lnTo>
                <a:lnTo>
                  <a:pt x="41236" y="827"/>
                </a:lnTo>
                <a:lnTo>
                  <a:pt x="41236" y="827"/>
                </a:lnTo>
                <a:lnTo>
                  <a:pt x="41236" y="827"/>
                </a:lnTo>
                <a:lnTo>
                  <a:pt x="41890" y="827"/>
                </a:lnTo>
                <a:lnTo>
                  <a:pt x="41890" y="1655"/>
                </a:lnTo>
                <a:lnTo>
                  <a:pt x="41890" y="1655"/>
                </a:lnTo>
                <a:lnTo>
                  <a:pt x="41890" y="1655"/>
                </a:lnTo>
                <a:lnTo>
                  <a:pt x="41890" y="1655"/>
                </a:lnTo>
                <a:lnTo>
                  <a:pt x="42327" y="1655"/>
                </a:lnTo>
                <a:lnTo>
                  <a:pt x="42327" y="1655"/>
                </a:lnTo>
                <a:lnTo>
                  <a:pt x="42327" y="1655"/>
                </a:lnTo>
                <a:lnTo>
                  <a:pt x="42327" y="1655"/>
                </a:lnTo>
                <a:lnTo>
                  <a:pt x="42327" y="1655"/>
                </a:lnTo>
                <a:lnTo>
                  <a:pt x="42763" y="1655"/>
                </a:lnTo>
                <a:lnTo>
                  <a:pt x="42763" y="1655"/>
                </a:lnTo>
                <a:lnTo>
                  <a:pt x="42763" y="2896"/>
                </a:lnTo>
                <a:lnTo>
                  <a:pt x="42763" y="2896"/>
                </a:lnTo>
                <a:lnTo>
                  <a:pt x="42763" y="2896"/>
                </a:lnTo>
                <a:lnTo>
                  <a:pt x="42763" y="2896"/>
                </a:lnTo>
                <a:lnTo>
                  <a:pt x="42763" y="2896"/>
                </a:lnTo>
                <a:lnTo>
                  <a:pt x="42763" y="3724"/>
                </a:lnTo>
                <a:lnTo>
                  <a:pt x="42763" y="3724"/>
                </a:lnTo>
                <a:lnTo>
                  <a:pt x="42763" y="3724"/>
                </a:lnTo>
                <a:lnTo>
                  <a:pt x="42763" y="3724"/>
                </a:lnTo>
                <a:lnTo>
                  <a:pt x="43200" y="3724"/>
                </a:lnTo>
                <a:lnTo>
                  <a:pt x="43200" y="3724"/>
                </a:lnTo>
                <a:lnTo>
                  <a:pt x="43200" y="3724"/>
                </a:lnTo>
                <a:lnTo>
                  <a:pt x="43200" y="3724"/>
                </a:lnTo>
                <a:lnTo>
                  <a:pt x="43200" y="3724"/>
                </a:lnTo>
                <a:lnTo>
                  <a:pt x="43200" y="3724"/>
                </a:lnTo>
                <a:lnTo>
                  <a:pt x="43636" y="3724"/>
                </a:lnTo>
                <a:lnTo>
                  <a:pt x="43636" y="3724"/>
                </a:lnTo>
                <a:lnTo>
                  <a:pt x="43636" y="3724"/>
                </a:lnTo>
                <a:lnTo>
                  <a:pt x="43636" y="3724"/>
                </a:lnTo>
                <a:lnTo>
                  <a:pt x="44072" y="3724"/>
                </a:lnTo>
                <a:lnTo>
                  <a:pt x="44072" y="3724"/>
                </a:lnTo>
                <a:lnTo>
                  <a:pt x="44072" y="3724"/>
                </a:lnTo>
                <a:lnTo>
                  <a:pt x="44072" y="3724"/>
                </a:lnTo>
                <a:lnTo>
                  <a:pt x="44072" y="3724"/>
                </a:lnTo>
                <a:lnTo>
                  <a:pt x="44727" y="3724"/>
                </a:lnTo>
                <a:lnTo>
                  <a:pt x="44727" y="3724"/>
                </a:lnTo>
                <a:lnTo>
                  <a:pt x="44727" y="3724"/>
                </a:lnTo>
                <a:lnTo>
                  <a:pt x="44727" y="2896"/>
                </a:lnTo>
                <a:lnTo>
                  <a:pt x="44727" y="2896"/>
                </a:lnTo>
                <a:lnTo>
                  <a:pt x="44727" y="2896"/>
                </a:lnTo>
                <a:lnTo>
                  <a:pt x="45163" y="2896"/>
                </a:lnTo>
                <a:lnTo>
                  <a:pt x="45163" y="2896"/>
                </a:lnTo>
                <a:lnTo>
                  <a:pt x="45163" y="2896"/>
                </a:lnTo>
                <a:lnTo>
                  <a:pt x="45600" y="2896"/>
                </a:lnTo>
                <a:lnTo>
                  <a:pt x="45600" y="2896"/>
                </a:lnTo>
                <a:lnTo>
                  <a:pt x="45600" y="2896"/>
                </a:lnTo>
                <a:lnTo>
                  <a:pt x="45600" y="2896"/>
                </a:lnTo>
                <a:lnTo>
                  <a:pt x="46036" y="2896"/>
                </a:lnTo>
                <a:lnTo>
                  <a:pt x="46036" y="2896"/>
                </a:lnTo>
                <a:lnTo>
                  <a:pt x="46036" y="2896"/>
                </a:lnTo>
                <a:lnTo>
                  <a:pt x="46036" y="2896"/>
                </a:lnTo>
                <a:lnTo>
                  <a:pt x="46472" y="2896"/>
                </a:lnTo>
                <a:lnTo>
                  <a:pt x="46472" y="2896"/>
                </a:lnTo>
                <a:lnTo>
                  <a:pt x="46472" y="2896"/>
                </a:lnTo>
                <a:lnTo>
                  <a:pt x="46472" y="2896"/>
                </a:lnTo>
                <a:lnTo>
                  <a:pt x="47127" y="2896"/>
                </a:lnTo>
                <a:lnTo>
                  <a:pt x="47127" y="2896"/>
                </a:lnTo>
                <a:lnTo>
                  <a:pt x="47127" y="2896"/>
                </a:lnTo>
                <a:lnTo>
                  <a:pt x="47127" y="2896"/>
                </a:lnTo>
                <a:lnTo>
                  <a:pt x="47563" y="2896"/>
                </a:lnTo>
                <a:lnTo>
                  <a:pt x="47563" y="2896"/>
                </a:lnTo>
                <a:lnTo>
                  <a:pt x="47563" y="2896"/>
                </a:lnTo>
                <a:lnTo>
                  <a:pt x="47563" y="2896"/>
                </a:lnTo>
                <a:lnTo>
                  <a:pt x="47563" y="2896"/>
                </a:lnTo>
                <a:lnTo>
                  <a:pt x="48000" y="2896"/>
                </a:lnTo>
                <a:lnTo>
                  <a:pt x="48000" y="2896"/>
                </a:lnTo>
                <a:lnTo>
                  <a:pt x="48000" y="2896"/>
                </a:lnTo>
                <a:lnTo>
                  <a:pt x="48000" y="2896"/>
                </a:lnTo>
                <a:lnTo>
                  <a:pt x="48000" y="2896"/>
                </a:lnTo>
                <a:lnTo>
                  <a:pt x="48436" y="2896"/>
                </a:lnTo>
                <a:lnTo>
                  <a:pt x="48436" y="2896"/>
                </a:lnTo>
                <a:lnTo>
                  <a:pt x="48436" y="2896"/>
                </a:lnTo>
                <a:lnTo>
                  <a:pt x="48436" y="2896"/>
                </a:lnTo>
                <a:lnTo>
                  <a:pt x="48872" y="2896"/>
                </a:lnTo>
                <a:lnTo>
                  <a:pt x="48872" y="2896"/>
                </a:lnTo>
                <a:lnTo>
                  <a:pt x="48872" y="2896"/>
                </a:lnTo>
                <a:lnTo>
                  <a:pt x="48872" y="2896"/>
                </a:lnTo>
                <a:lnTo>
                  <a:pt x="49527" y="2896"/>
                </a:lnTo>
                <a:lnTo>
                  <a:pt x="49527" y="3724"/>
                </a:lnTo>
                <a:lnTo>
                  <a:pt x="49527" y="3724"/>
                </a:lnTo>
                <a:lnTo>
                  <a:pt x="49527" y="3724"/>
                </a:lnTo>
                <a:lnTo>
                  <a:pt x="49963" y="3724"/>
                </a:lnTo>
                <a:lnTo>
                  <a:pt x="49963" y="3724"/>
                </a:lnTo>
                <a:lnTo>
                  <a:pt x="49963" y="3724"/>
                </a:lnTo>
                <a:lnTo>
                  <a:pt x="49963" y="3724"/>
                </a:lnTo>
                <a:lnTo>
                  <a:pt x="49963" y="3724"/>
                </a:lnTo>
                <a:lnTo>
                  <a:pt x="50400" y="3724"/>
                </a:lnTo>
                <a:lnTo>
                  <a:pt x="50400" y="3724"/>
                </a:lnTo>
                <a:lnTo>
                  <a:pt x="49963" y="3724"/>
                </a:lnTo>
                <a:lnTo>
                  <a:pt x="49963" y="3724"/>
                </a:lnTo>
                <a:lnTo>
                  <a:pt x="49963" y="4551"/>
                </a:lnTo>
                <a:lnTo>
                  <a:pt x="49963" y="4551"/>
                </a:lnTo>
                <a:lnTo>
                  <a:pt x="49963" y="4551"/>
                </a:lnTo>
                <a:lnTo>
                  <a:pt x="49963" y="4551"/>
                </a:lnTo>
                <a:lnTo>
                  <a:pt x="49527" y="4551"/>
                </a:lnTo>
                <a:lnTo>
                  <a:pt x="49527" y="4551"/>
                </a:lnTo>
                <a:lnTo>
                  <a:pt x="49527" y="4551"/>
                </a:lnTo>
                <a:lnTo>
                  <a:pt x="49527" y="5379"/>
                </a:lnTo>
                <a:lnTo>
                  <a:pt x="49527" y="5379"/>
                </a:lnTo>
                <a:lnTo>
                  <a:pt x="49963" y="5379"/>
                </a:lnTo>
                <a:lnTo>
                  <a:pt x="49963" y="5379"/>
                </a:lnTo>
                <a:lnTo>
                  <a:pt x="49963" y="5379"/>
                </a:lnTo>
                <a:lnTo>
                  <a:pt x="49963" y="5379"/>
                </a:lnTo>
                <a:lnTo>
                  <a:pt x="50400" y="5379"/>
                </a:lnTo>
                <a:lnTo>
                  <a:pt x="50400" y="5379"/>
                </a:lnTo>
                <a:lnTo>
                  <a:pt x="50400" y="5379"/>
                </a:lnTo>
                <a:lnTo>
                  <a:pt x="50400" y="5379"/>
                </a:lnTo>
                <a:lnTo>
                  <a:pt x="50836" y="5379"/>
                </a:lnTo>
                <a:lnTo>
                  <a:pt x="50836" y="5379"/>
                </a:lnTo>
                <a:lnTo>
                  <a:pt x="50836" y="5379"/>
                </a:lnTo>
                <a:lnTo>
                  <a:pt x="50836" y="5379"/>
                </a:lnTo>
                <a:lnTo>
                  <a:pt x="51272" y="5379"/>
                </a:lnTo>
                <a:lnTo>
                  <a:pt x="51272" y="5379"/>
                </a:lnTo>
                <a:lnTo>
                  <a:pt x="51272" y="5379"/>
                </a:lnTo>
                <a:lnTo>
                  <a:pt x="51272" y="5379"/>
                </a:lnTo>
                <a:lnTo>
                  <a:pt x="51927" y="5379"/>
                </a:lnTo>
                <a:lnTo>
                  <a:pt x="51927" y="5379"/>
                </a:lnTo>
                <a:lnTo>
                  <a:pt x="51927" y="5379"/>
                </a:lnTo>
                <a:lnTo>
                  <a:pt x="51927" y="6206"/>
                </a:lnTo>
                <a:lnTo>
                  <a:pt x="51927" y="6206"/>
                </a:lnTo>
                <a:lnTo>
                  <a:pt x="51927" y="6206"/>
                </a:lnTo>
                <a:lnTo>
                  <a:pt x="51927" y="6206"/>
                </a:lnTo>
                <a:lnTo>
                  <a:pt x="52363" y="6206"/>
                </a:lnTo>
                <a:lnTo>
                  <a:pt x="52363" y="6206"/>
                </a:lnTo>
                <a:lnTo>
                  <a:pt x="52363" y="6206"/>
                </a:lnTo>
                <a:lnTo>
                  <a:pt x="52800" y="6206"/>
                </a:lnTo>
                <a:lnTo>
                  <a:pt x="52800" y="6206"/>
                </a:lnTo>
                <a:lnTo>
                  <a:pt x="52800" y="6206"/>
                </a:lnTo>
                <a:lnTo>
                  <a:pt x="52800" y="6206"/>
                </a:lnTo>
                <a:lnTo>
                  <a:pt x="52800" y="6206"/>
                </a:lnTo>
                <a:lnTo>
                  <a:pt x="53236" y="6206"/>
                </a:lnTo>
                <a:lnTo>
                  <a:pt x="53236" y="6206"/>
                </a:lnTo>
                <a:lnTo>
                  <a:pt x="53236" y="6206"/>
                </a:lnTo>
                <a:lnTo>
                  <a:pt x="53236" y="6206"/>
                </a:lnTo>
                <a:lnTo>
                  <a:pt x="53236" y="6206"/>
                </a:lnTo>
                <a:lnTo>
                  <a:pt x="53672" y="6206"/>
                </a:lnTo>
                <a:lnTo>
                  <a:pt x="53672" y="6206"/>
                </a:lnTo>
                <a:lnTo>
                  <a:pt x="53672" y="6206"/>
                </a:lnTo>
                <a:lnTo>
                  <a:pt x="53672" y="6206"/>
                </a:lnTo>
                <a:lnTo>
                  <a:pt x="54327" y="6206"/>
                </a:lnTo>
                <a:lnTo>
                  <a:pt x="54327" y="6206"/>
                </a:lnTo>
                <a:lnTo>
                  <a:pt x="54327" y="6206"/>
                </a:lnTo>
                <a:lnTo>
                  <a:pt x="54327" y="6206"/>
                </a:lnTo>
                <a:lnTo>
                  <a:pt x="54763" y="6206"/>
                </a:lnTo>
                <a:lnTo>
                  <a:pt x="54763" y="5379"/>
                </a:lnTo>
                <a:lnTo>
                  <a:pt x="54763" y="5379"/>
                </a:lnTo>
                <a:lnTo>
                  <a:pt x="54763" y="5379"/>
                </a:lnTo>
                <a:lnTo>
                  <a:pt x="54763" y="6206"/>
                </a:lnTo>
                <a:lnTo>
                  <a:pt x="54763" y="6206"/>
                </a:lnTo>
                <a:lnTo>
                  <a:pt x="55200" y="6206"/>
                </a:lnTo>
                <a:lnTo>
                  <a:pt x="55200" y="5379"/>
                </a:lnTo>
                <a:lnTo>
                  <a:pt x="55200" y="5379"/>
                </a:lnTo>
                <a:lnTo>
                  <a:pt x="55200" y="5379"/>
                </a:lnTo>
                <a:lnTo>
                  <a:pt x="55200" y="6206"/>
                </a:lnTo>
                <a:lnTo>
                  <a:pt x="55636" y="6206"/>
                </a:lnTo>
                <a:lnTo>
                  <a:pt x="55636" y="6206"/>
                </a:lnTo>
                <a:lnTo>
                  <a:pt x="55636" y="6206"/>
                </a:lnTo>
                <a:lnTo>
                  <a:pt x="55636" y="6206"/>
                </a:lnTo>
                <a:lnTo>
                  <a:pt x="56072" y="6206"/>
                </a:lnTo>
                <a:lnTo>
                  <a:pt x="56072" y="6206"/>
                </a:lnTo>
                <a:lnTo>
                  <a:pt x="56072" y="6206"/>
                </a:lnTo>
                <a:lnTo>
                  <a:pt x="56072" y="6206"/>
                </a:lnTo>
                <a:lnTo>
                  <a:pt x="56727" y="6206"/>
                </a:lnTo>
                <a:lnTo>
                  <a:pt x="56727" y="6206"/>
                </a:lnTo>
                <a:lnTo>
                  <a:pt x="56727" y="6206"/>
                </a:lnTo>
                <a:lnTo>
                  <a:pt x="56727" y="6206"/>
                </a:lnTo>
                <a:lnTo>
                  <a:pt x="57163" y="6206"/>
                </a:lnTo>
                <a:lnTo>
                  <a:pt x="57163" y="6206"/>
                </a:lnTo>
                <a:lnTo>
                  <a:pt x="57163" y="6206"/>
                </a:lnTo>
                <a:lnTo>
                  <a:pt x="57163" y="6206"/>
                </a:lnTo>
                <a:lnTo>
                  <a:pt x="57163" y="6206"/>
                </a:lnTo>
                <a:lnTo>
                  <a:pt x="57163" y="5379"/>
                </a:lnTo>
                <a:lnTo>
                  <a:pt x="57163" y="5379"/>
                </a:lnTo>
                <a:lnTo>
                  <a:pt x="57163" y="5379"/>
                </a:lnTo>
                <a:lnTo>
                  <a:pt x="57163" y="5379"/>
                </a:lnTo>
                <a:lnTo>
                  <a:pt x="57600" y="5379"/>
                </a:lnTo>
                <a:lnTo>
                  <a:pt x="57600" y="5379"/>
                </a:lnTo>
                <a:lnTo>
                  <a:pt x="57600" y="5379"/>
                </a:lnTo>
                <a:lnTo>
                  <a:pt x="58036" y="5379"/>
                </a:lnTo>
                <a:lnTo>
                  <a:pt x="58036" y="5379"/>
                </a:lnTo>
                <a:lnTo>
                  <a:pt x="58036" y="5379"/>
                </a:lnTo>
                <a:lnTo>
                  <a:pt x="58036" y="5379"/>
                </a:lnTo>
                <a:lnTo>
                  <a:pt x="58472" y="5379"/>
                </a:lnTo>
                <a:lnTo>
                  <a:pt x="58472" y="5379"/>
                </a:lnTo>
                <a:lnTo>
                  <a:pt x="58472" y="5379"/>
                </a:lnTo>
                <a:lnTo>
                  <a:pt x="58472" y="5379"/>
                </a:lnTo>
                <a:lnTo>
                  <a:pt x="59127" y="5379"/>
                </a:lnTo>
                <a:lnTo>
                  <a:pt x="59127" y="5379"/>
                </a:lnTo>
                <a:lnTo>
                  <a:pt x="59127" y="5379"/>
                </a:lnTo>
                <a:lnTo>
                  <a:pt x="59127" y="5379"/>
                </a:lnTo>
                <a:lnTo>
                  <a:pt x="59563" y="5379"/>
                </a:lnTo>
                <a:lnTo>
                  <a:pt x="59563" y="5379"/>
                </a:lnTo>
                <a:lnTo>
                  <a:pt x="59563" y="5379"/>
                </a:lnTo>
                <a:lnTo>
                  <a:pt x="59563" y="5379"/>
                </a:lnTo>
                <a:lnTo>
                  <a:pt x="60000" y="5379"/>
                </a:lnTo>
                <a:lnTo>
                  <a:pt x="60000" y="5379"/>
                </a:lnTo>
                <a:lnTo>
                  <a:pt x="60000" y="5379"/>
                </a:lnTo>
                <a:lnTo>
                  <a:pt x="60000" y="6206"/>
                </a:lnTo>
                <a:lnTo>
                  <a:pt x="60000" y="6206"/>
                </a:lnTo>
                <a:lnTo>
                  <a:pt x="60436" y="6206"/>
                </a:lnTo>
                <a:lnTo>
                  <a:pt x="60436" y="6206"/>
                </a:lnTo>
                <a:lnTo>
                  <a:pt x="60436" y="6206"/>
                </a:lnTo>
                <a:lnTo>
                  <a:pt x="60872" y="6206"/>
                </a:lnTo>
                <a:lnTo>
                  <a:pt x="60872" y="6206"/>
                </a:lnTo>
                <a:lnTo>
                  <a:pt x="60872" y="6206"/>
                </a:lnTo>
                <a:lnTo>
                  <a:pt x="60872" y="6206"/>
                </a:lnTo>
                <a:lnTo>
                  <a:pt x="60872" y="6206"/>
                </a:lnTo>
                <a:lnTo>
                  <a:pt x="60872" y="6206"/>
                </a:lnTo>
                <a:lnTo>
                  <a:pt x="61527" y="6206"/>
                </a:lnTo>
                <a:lnTo>
                  <a:pt x="61527" y="6206"/>
                </a:lnTo>
                <a:lnTo>
                  <a:pt x="61527" y="6206"/>
                </a:lnTo>
                <a:lnTo>
                  <a:pt x="61527" y="6206"/>
                </a:lnTo>
                <a:lnTo>
                  <a:pt x="61527" y="6206"/>
                </a:lnTo>
                <a:lnTo>
                  <a:pt x="61527" y="6206"/>
                </a:lnTo>
                <a:lnTo>
                  <a:pt x="61963" y="6206"/>
                </a:lnTo>
                <a:lnTo>
                  <a:pt x="61963" y="7448"/>
                </a:lnTo>
                <a:lnTo>
                  <a:pt x="61963" y="7448"/>
                </a:lnTo>
                <a:lnTo>
                  <a:pt x="61963" y="7448"/>
                </a:lnTo>
                <a:lnTo>
                  <a:pt x="61963" y="7448"/>
                </a:lnTo>
                <a:lnTo>
                  <a:pt x="62400" y="7448"/>
                </a:lnTo>
                <a:lnTo>
                  <a:pt x="62400" y="7448"/>
                </a:lnTo>
                <a:lnTo>
                  <a:pt x="62400" y="7448"/>
                </a:lnTo>
                <a:lnTo>
                  <a:pt x="62400" y="7448"/>
                </a:lnTo>
                <a:lnTo>
                  <a:pt x="62400" y="7448"/>
                </a:lnTo>
                <a:lnTo>
                  <a:pt x="62836" y="7448"/>
                </a:lnTo>
                <a:lnTo>
                  <a:pt x="62836" y="7448"/>
                </a:lnTo>
                <a:lnTo>
                  <a:pt x="62836" y="7448"/>
                </a:lnTo>
                <a:lnTo>
                  <a:pt x="62836" y="7448"/>
                </a:lnTo>
                <a:lnTo>
                  <a:pt x="63272" y="7448"/>
                </a:lnTo>
                <a:lnTo>
                  <a:pt x="63272" y="7448"/>
                </a:lnTo>
                <a:lnTo>
                  <a:pt x="63272" y="7448"/>
                </a:lnTo>
                <a:lnTo>
                  <a:pt x="63272" y="7448"/>
                </a:lnTo>
                <a:lnTo>
                  <a:pt x="63927" y="7448"/>
                </a:lnTo>
                <a:lnTo>
                  <a:pt x="63927" y="7448"/>
                </a:lnTo>
                <a:lnTo>
                  <a:pt x="63927" y="7448"/>
                </a:lnTo>
                <a:lnTo>
                  <a:pt x="63927" y="7448"/>
                </a:lnTo>
                <a:lnTo>
                  <a:pt x="64363" y="7448"/>
                </a:lnTo>
                <a:lnTo>
                  <a:pt x="64363" y="7448"/>
                </a:lnTo>
                <a:lnTo>
                  <a:pt x="64363" y="8275"/>
                </a:lnTo>
                <a:lnTo>
                  <a:pt x="64363" y="8275"/>
                </a:lnTo>
                <a:lnTo>
                  <a:pt x="64363" y="8275"/>
                </a:lnTo>
                <a:lnTo>
                  <a:pt x="64363" y="8275"/>
                </a:lnTo>
                <a:lnTo>
                  <a:pt x="64363" y="8275"/>
                </a:lnTo>
                <a:lnTo>
                  <a:pt x="64800" y="8275"/>
                </a:lnTo>
                <a:lnTo>
                  <a:pt x="64800" y="8275"/>
                </a:lnTo>
                <a:lnTo>
                  <a:pt x="64800" y="8275"/>
                </a:lnTo>
                <a:lnTo>
                  <a:pt x="64800" y="8275"/>
                </a:lnTo>
                <a:lnTo>
                  <a:pt x="64800" y="8275"/>
                </a:lnTo>
                <a:lnTo>
                  <a:pt x="65236" y="8275"/>
                </a:lnTo>
                <a:lnTo>
                  <a:pt x="65236" y="8275"/>
                </a:lnTo>
                <a:lnTo>
                  <a:pt x="65236" y="8275"/>
                </a:lnTo>
                <a:lnTo>
                  <a:pt x="65236" y="8275"/>
                </a:lnTo>
                <a:lnTo>
                  <a:pt x="65672" y="8275"/>
                </a:lnTo>
                <a:lnTo>
                  <a:pt x="65672" y="8275"/>
                </a:lnTo>
                <a:lnTo>
                  <a:pt x="65672" y="8275"/>
                </a:lnTo>
                <a:lnTo>
                  <a:pt x="65672" y="8275"/>
                </a:lnTo>
                <a:lnTo>
                  <a:pt x="65672" y="8275"/>
                </a:lnTo>
                <a:lnTo>
                  <a:pt x="65672" y="8275"/>
                </a:lnTo>
                <a:lnTo>
                  <a:pt x="65672" y="8275"/>
                </a:lnTo>
                <a:lnTo>
                  <a:pt x="66327" y="8275"/>
                </a:lnTo>
                <a:lnTo>
                  <a:pt x="66327" y="8275"/>
                </a:lnTo>
                <a:lnTo>
                  <a:pt x="66327" y="8275"/>
                </a:lnTo>
                <a:lnTo>
                  <a:pt x="66763" y="8275"/>
                </a:lnTo>
                <a:lnTo>
                  <a:pt x="66763" y="8275"/>
                </a:lnTo>
                <a:lnTo>
                  <a:pt x="66763" y="8275"/>
                </a:lnTo>
                <a:lnTo>
                  <a:pt x="66763" y="8275"/>
                </a:lnTo>
                <a:lnTo>
                  <a:pt x="66763" y="8275"/>
                </a:lnTo>
                <a:lnTo>
                  <a:pt x="67200" y="8275"/>
                </a:lnTo>
                <a:lnTo>
                  <a:pt x="67200" y="8275"/>
                </a:lnTo>
                <a:lnTo>
                  <a:pt x="67200" y="8275"/>
                </a:lnTo>
                <a:lnTo>
                  <a:pt x="67200" y="8275"/>
                </a:lnTo>
                <a:lnTo>
                  <a:pt x="67636" y="8275"/>
                </a:lnTo>
                <a:lnTo>
                  <a:pt x="67636" y="8275"/>
                </a:lnTo>
                <a:lnTo>
                  <a:pt x="67636" y="8275"/>
                </a:lnTo>
                <a:lnTo>
                  <a:pt x="67636" y="8275"/>
                </a:lnTo>
                <a:lnTo>
                  <a:pt x="68072" y="8275"/>
                </a:lnTo>
                <a:lnTo>
                  <a:pt x="68072" y="8275"/>
                </a:lnTo>
                <a:lnTo>
                  <a:pt x="68072" y="8275"/>
                </a:lnTo>
                <a:lnTo>
                  <a:pt x="68072" y="8275"/>
                </a:lnTo>
                <a:lnTo>
                  <a:pt x="68072" y="8275"/>
                </a:lnTo>
                <a:lnTo>
                  <a:pt x="68072" y="8275"/>
                </a:lnTo>
                <a:lnTo>
                  <a:pt x="68727" y="8275"/>
                </a:lnTo>
                <a:lnTo>
                  <a:pt x="68727" y="8275"/>
                </a:lnTo>
                <a:lnTo>
                  <a:pt x="68727" y="8275"/>
                </a:lnTo>
                <a:lnTo>
                  <a:pt x="68727" y="8275"/>
                </a:lnTo>
                <a:lnTo>
                  <a:pt x="68727" y="8275"/>
                </a:lnTo>
                <a:lnTo>
                  <a:pt x="69163" y="8275"/>
                </a:lnTo>
                <a:lnTo>
                  <a:pt x="69163" y="8275"/>
                </a:lnTo>
                <a:lnTo>
                  <a:pt x="69163" y="8275"/>
                </a:lnTo>
                <a:lnTo>
                  <a:pt x="69163" y="8275"/>
                </a:lnTo>
                <a:lnTo>
                  <a:pt x="69600" y="8275"/>
                </a:lnTo>
                <a:lnTo>
                  <a:pt x="69600" y="8275"/>
                </a:lnTo>
                <a:lnTo>
                  <a:pt x="69600" y="8275"/>
                </a:lnTo>
                <a:lnTo>
                  <a:pt x="69600" y="8275"/>
                </a:lnTo>
                <a:lnTo>
                  <a:pt x="70036" y="8275"/>
                </a:lnTo>
                <a:lnTo>
                  <a:pt x="70036" y="8275"/>
                </a:lnTo>
                <a:lnTo>
                  <a:pt x="70036" y="8275"/>
                </a:lnTo>
                <a:lnTo>
                  <a:pt x="70036" y="8275"/>
                </a:lnTo>
                <a:lnTo>
                  <a:pt x="70472" y="8275"/>
                </a:lnTo>
                <a:lnTo>
                  <a:pt x="70472" y="8275"/>
                </a:lnTo>
                <a:lnTo>
                  <a:pt x="70472" y="9103"/>
                </a:lnTo>
                <a:lnTo>
                  <a:pt x="70472" y="9103"/>
                </a:lnTo>
                <a:lnTo>
                  <a:pt x="71127" y="9103"/>
                </a:lnTo>
                <a:lnTo>
                  <a:pt x="71127" y="9103"/>
                </a:lnTo>
                <a:lnTo>
                  <a:pt x="71127" y="9103"/>
                </a:lnTo>
                <a:lnTo>
                  <a:pt x="71127" y="9103"/>
                </a:lnTo>
                <a:lnTo>
                  <a:pt x="71127" y="9103"/>
                </a:lnTo>
                <a:lnTo>
                  <a:pt x="71563" y="9103"/>
                </a:lnTo>
                <a:lnTo>
                  <a:pt x="71563" y="9103"/>
                </a:lnTo>
                <a:lnTo>
                  <a:pt x="71563" y="9103"/>
                </a:lnTo>
                <a:lnTo>
                  <a:pt x="71563" y="9103"/>
                </a:lnTo>
                <a:lnTo>
                  <a:pt x="72000" y="9103"/>
                </a:lnTo>
                <a:lnTo>
                  <a:pt x="72000" y="9103"/>
                </a:lnTo>
                <a:lnTo>
                  <a:pt x="72000" y="9103"/>
                </a:lnTo>
                <a:lnTo>
                  <a:pt x="72000" y="9103"/>
                </a:lnTo>
                <a:lnTo>
                  <a:pt x="72436" y="9103"/>
                </a:lnTo>
                <a:lnTo>
                  <a:pt x="72436" y="9103"/>
                </a:lnTo>
                <a:lnTo>
                  <a:pt x="72436" y="9103"/>
                </a:lnTo>
                <a:lnTo>
                  <a:pt x="72436" y="9103"/>
                </a:lnTo>
                <a:lnTo>
                  <a:pt x="72436" y="9103"/>
                </a:lnTo>
                <a:lnTo>
                  <a:pt x="72872" y="9103"/>
                </a:lnTo>
                <a:lnTo>
                  <a:pt x="72872" y="9103"/>
                </a:lnTo>
                <a:lnTo>
                  <a:pt x="72872" y="9103"/>
                </a:lnTo>
                <a:lnTo>
                  <a:pt x="73527" y="9103"/>
                </a:lnTo>
                <a:lnTo>
                  <a:pt x="73527" y="9103"/>
                </a:lnTo>
                <a:lnTo>
                  <a:pt x="73527" y="9103"/>
                </a:lnTo>
                <a:lnTo>
                  <a:pt x="73527" y="9103"/>
                </a:lnTo>
                <a:lnTo>
                  <a:pt x="73527" y="9931"/>
                </a:lnTo>
                <a:lnTo>
                  <a:pt x="73963" y="9931"/>
                </a:lnTo>
                <a:lnTo>
                  <a:pt x="73963" y="9103"/>
                </a:lnTo>
                <a:lnTo>
                  <a:pt x="73963" y="9103"/>
                </a:lnTo>
                <a:lnTo>
                  <a:pt x="73963" y="9103"/>
                </a:lnTo>
                <a:lnTo>
                  <a:pt x="73963" y="9103"/>
                </a:lnTo>
                <a:lnTo>
                  <a:pt x="74400" y="9103"/>
                </a:lnTo>
                <a:lnTo>
                  <a:pt x="74400" y="9103"/>
                </a:lnTo>
                <a:lnTo>
                  <a:pt x="74400" y="9103"/>
                </a:lnTo>
                <a:lnTo>
                  <a:pt x="74400" y="9103"/>
                </a:lnTo>
                <a:lnTo>
                  <a:pt x="74836" y="9103"/>
                </a:lnTo>
                <a:lnTo>
                  <a:pt x="74836" y="9103"/>
                </a:lnTo>
                <a:lnTo>
                  <a:pt x="74836" y="9103"/>
                </a:lnTo>
                <a:lnTo>
                  <a:pt x="74836" y="9103"/>
                </a:lnTo>
                <a:lnTo>
                  <a:pt x="75272" y="9103"/>
                </a:lnTo>
                <a:lnTo>
                  <a:pt x="75272" y="9103"/>
                </a:lnTo>
                <a:lnTo>
                  <a:pt x="75272" y="9103"/>
                </a:lnTo>
                <a:lnTo>
                  <a:pt x="75272" y="9103"/>
                </a:lnTo>
                <a:lnTo>
                  <a:pt x="75272" y="9103"/>
                </a:lnTo>
                <a:lnTo>
                  <a:pt x="75927" y="9103"/>
                </a:lnTo>
                <a:lnTo>
                  <a:pt x="75927" y="9103"/>
                </a:lnTo>
                <a:lnTo>
                  <a:pt x="75927" y="9103"/>
                </a:lnTo>
                <a:lnTo>
                  <a:pt x="75927" y="9103"/>
                </a:lnTo>
                <a:lnTo>
                  <a:pt x="75927" y="9103"/>
                </a:lnTo>
                <a:lnTo>
                  <a:pt x="76363" y="9103"/>
                </a:lnTo>
                <a:lnTo>
                  <a:pt x="76363" y="9103"/>
                </a:lnTo>
                <a:lnTo>
                  <a:pt x="76363" y="9103"/>
                </a:lnTo>
                <a:lnTo>
                  <a:pt x="76363" y="9103"/>
                </a:lnTo>
                <a:lnTo>
                  <a:pt x="76363" y="9103"/>
                </a:lnTo>
                <a:lnTo>
                  <a:pt x="76363" y="9103"/>
                </a:lnTo>
                <a:lnTo>
                  <a:pt x="76800" y="9103"/>
                </a:lnTo>
                <a:lnTo>
                  <a:pt x="76800" y="9103"/>
                </a:lnTo>
                <a:lnTo>
                  <a:pt x="76800" y="9103"/>
                </a:lnTo>
                <a:lnTo>
                  <a:pt x="76800" y="9103"/>
                </a:lnTo>
                <a:lnTo>
                  <a:pt x="76800" y="9103"/>
                </a:lnTo>
                <a:lnTo>
                  <a:pt x="77236" y="9103"/>
                </a:lnTo>
                <a:lnTo>
                  <a:pt x="77236" y="9103"/>
                </a:lnTo>
                <a:lnTo>
                  <a:pt x="77236" y="9103"/>
                </a:lnTo>
                <a:lnTo>
                  <a:pt x="77672" y="9103"/>
                </a:lnTo>
                <a:lnTo>
                  <a:pt x="77672" y="9103"/>
                </a:lnTo>
                <a:lnTo>
                  <a:pt x="77672" y="9103"/>
                </a:lnTo>
                <a:lnTo>
                  <a:pt x="77672" y="9103"/>
                </a:lnTo>
                <a:lnTo>
                  <a:pt x="78327" y="9103"/>
                </a:lnTo>
                <a:lnTo>
                  <a:pt x="78327" y="9103"/>
                </a:lnTo>
                <a:lnTo>
                  <a:pt x="78327" y="9103"/>
                </a:lnTo>
                <a:lnTo>
                  <a:pt x="78327" y="9103"/>
                </a:lnTo>
                <a:lnTo>
                  <a:pt x="78763" y="9103"/>
                </a:lnTo>
                <a:lnTo>
                  <a:pt x="78763" y="9103"/>
                </a:lnTo>
                <a:lnTo>
                  <a:pt x="78763" y="9103"/>
                </a:lnTo>
                <a:lnTo>
                  <a:pt x="78763" y="9103"/>
                </a:lnTo>
                <a:lnTo>
                  <a:pt x="79200" y="9103"/>
                </a:lnTo>
                <a:lnTo>
                  <a:pt x="79200" y="9103"/>
                </a:lnTo>
                <a:lnTo>
                  <a:pt x="79200" y="9103"/>
                </a:lnTo>
                <a:lnTo>
                  <a:pt x="79200" y="9103"/>
                </a:lnTo>
                <a:lnTo>
                  <a:pt x="79636" y="9103"/>
                </a:lnTo>
                <a:lnTo>
                  <a:pt x="79636" y="9103"/>
                </a:lnTo>
                <a:lnTo>
                  <a:pt x="79636" y="9103"/>
                </a:lnTo>
                <a:lnTo>
                  <a:pt x="79636" y="9103"/>
                </a:lnTo>
                <a:lnTo>
                  <a:pt x="79636" y="9103"/>
                </a:lnTo>
                <a:lnTo>
                  <a:pt x="80072" y="9103"/>
                </a:lnTo>
                <a:lnTo>
                  <a:pt x="80072" y="9103"/>
                </a:lnTo>
                <a:lnTo>
                  <a:pt x="80072" y="9103"/>
                </a:lnTo>
                <a:lnTo>
                  <a:pt x="80072" y="9103"/>
                </a:lnTo>
                <a:lnTo>
                  <a:pt x="80727" y="9103"/>
                </a:lnTo>
                <a:lnTo>
                  <a:pt x="80727" y="9103"/>
                </a:lnTo>
                <a:lnTo>
                  <a:pt x="80727" y="9931"/>
                </a:lnTo>
                <a:lnTo>
                  <a:pt x="80727" y="9931"/>
                </a:lnTo>
                <a:lnTo>
                  <a:pt x="80727" y="9931"/>
                </a:lnTo>
                <a:lnTo>
                  <a:pt x="81163" y="9931"/>
                </a:lnTo>
                <a:lnTo>
                  <a:pt x="81163" y="9931"/>
                </a:lnTo>
                <a:lnTo>
                  <a:pt x="81163" y="9931"/>
                </a:lnTo>
                <a:lnTo>
                  <a:pt x="81163" y="9931"/>
                </a:lnTo>
                <a:lnTo>
                  <a:pt x="81163" y="9931"/>
                </a:lnTo>
                <a:lnTo>
                  <a:pt x="81600" y="9931"/>
                </a:lnTo>
                <a:lnTo>
                  <a:pt x="81600" y="9931"/>
                </a:lnTo>
                <a:lnTo>
                  <a:pt x="81600" y="9931"/>
                </a:lnTo>
                <a:lnTo>
                  <a:pt x="82036" y="9931"/>
                </a:lnTo>
                <a:lnTo>
                  <a:pt x="82036" y="9931"/>
                </a:lnTo>
                <a:lnTo>
                  <a:pt x="82036" y="9931"/>
                </a:lnTo>
                <a:lnTo>
                  <a:pt x="82036" y="9931"/>
                </a:lnTo>
                <a:lnTo>
                  <a:pt x="82036" y="9931"/>
                </a:lnTo>
                <a:lnTo>
                  <a:pt x="82472" y="9931"/>
                </a:lnTo>
                <a:lnTo>
                  <a:pt x="82472" y="10758"/>
                </a:lnTo>
                <a:lnTo>
                  <a:pt x="82472" y="10758"/>
                </a:lnTo>
                <a:lnTo>
                  <a:pt x="82472" y="10758"/>
                </a:lnTo>
                <a:lnTo>
                  <a:pt x="82472" y="10758"/>
                </a:lnTo>
                <a:lnTo>
                  <a:pt x="83127" y="10758"/>
                </a:lnTo>
                <a:lnTo>
                  <a:pt x="83127" y="10758"/>
                </a:lnTo>
                <a:lnTo>
                  <a:pt x="83127" y="10758"/>
                </a:lnTo>
                <a:lnTo>
                  <a:pt x="83127" y="10758"/>
                </a:lnTo>
                <a:lnTo>
                  <a:pt x="83563" y="10758"/>
                </a:lnTo>
                <a:lnTo>
                  <a:pt x="83563" y="10758"/>
                </a:lnTo>
                <a:lnTo>
                  <a:pt x="83563" y="10758"/>
                </a:lnTo>
                <a:lnTo>
                  <a:pt x="83563" y="10758"/>
                </a:lnTo>
                <a:lnTo>
                  <a:pt x="83563" y="10758"/>
                </a:lnTo>
                <a:lnTo>
                  <a:pt x="84000" y="10758"/>
                </a:lnTo>
                <a:lnTo>
                  <a:pt x="84000" y="10758"/>
                </a:lnTo>
                <a:lnTo>
                  <a:pt x="84000" y="12000"/>
                </a:lnTo>
                <a:lnTo>
                  <a:pt x="84000" y="12000"/>
                </a:lnTo>
                <a:lnTo>
                  <a:pt x="84000" y="12000"/>
                </a:lnTo>
                <a:lnTo>
                  <a:pt x="84436" y="12000"/>
                </a:lnTo>
                <a:lnTo>
                  <a:pt x="84436" y="12000"/>
                </a:lnTo>
                <a:lnTo>
                  <a:pt x="84436" y="12000"/>
                </a:lnTo>
                <a:lnTo>
                  <a:pt x="84872" y="12000"/>
                </a:lnTo>
                <a:lnTo>
                  <a:pt x="84872" y="12000"/>
                </a:lnTo>
                <a:lnTo>
                  <a:pt x="84872" y="12000"/>
                </a:lnTo>
                <a:lnTo>
                  <a:pt x="84872" y="12000"/>
                </a:lnTo>
                <a:lnTo>
                  <a:pt x="84872" y="12000"/>
                </a:lnTo>
                <a:lnTo>
                  <a:pt x="85527" y="12000"/>
                </a:lnTo>
                <a:lnTo>
                  <a:pt x="85527" y="12000"/>
                </a:lnTo>
                <a:lnTo>
                  <a:pt x="85527" y="12000"/>
                </a:lnTo>
                <a:lnTo>
                  <a:pt x="85527" y="12827"/>
                </a:lnTo>
                <a:lnTo>
                  <a:pt x="85527" y="12827"/>
                </a:lnTo>
                <a:lnTo>
                  <a:pt x="85527" y="12827"/>
                </a:lnTo>
                <a:lnTo>
                  <a:pt x="85527" y="13655"/>
                </a:lnTo>
                <a:lnTo>
                  <a:pt x="85527" y="13655"/>
                </a:lnTo>
                <a:lnTo>
                  <a:pt x="85527" y="13655"/>
                </a:lnTo>
                <a:lnTo>
                  <a:pt x="85527" y="14482"/>
                </a:lnTo>
                <a:lnTo>
                  <a:pt x="85527" y="14482"/>
                </a:lnTo>
                <a:lnTo>
                  <a:pt x="85527" y="14482"/>
                </a:lnTo>
                <a:lnTo>
                  <a:pt x="85527" y="15310"/>
                </a:lnTo>
                <a:lnTo>
                  <a:pt x="85527" y="15310"/>
                </a:lnTo>
                <a:lnTo>
                  <a:pt x="85527" y="15310"/>
                </a:lnTo>
                <a:lnTo>
                  <a:pt x="85527" y="16551"/>
                </a:lnTo>
                <a:lnTo>
                  <a:pt x="85527" y="16551"/>
                </a:lnTo>
                <a:lnTo>
                  <a:pt x="85527" y="16551"/>
                </a:lnTo>
                <a:lnTo>
                  <a:pt x="85527" y="17379"/>
                </a:lnTo>
                <a:lnTo>
                  <a:pt x="85527" y="17379"/>
                </a:lnTo>
                <a:lnTo>
                  <a:pt x="85527" y="17379"/>
                </a:lnTo>
                <a:lnTo>
                  <a:pt x="85527" y="18206"/>
                </a:lnTo>
                <a:lnTo>
                  <a:pt x="85527" y="18206"/>
                </a:lnTo>
                <a:lnTo>
                  <a:pt x="85527" y="18206"/>
                </a:lnTo>
                <a:lnTo>
                  <a:pt x="85527" y="18206"/>
                </a:lnTo>
                <a:lnTo>
                  <a:pt x="85527" y="19034"/>
                </a:lnTo>
                <a:lnTo>
                  <a:pt x="85527" y="19034"/>
                </a:lnTo>
                <a:lnTo>
                  <a:pt x="85527" y="19034"/>
                </a:lnTo>
                <a:lnTo>
                  <a:pt x="85527" y="19862"/>
                </a:lnTo>
                <a:lnTo>
                  <a:pt x="85527" y="19862"/>
                </a:lnTo>
                <a:lnTo>
                  <a:pt x="85527" y="19862"/>
                </a:lnTo>
                <a:lnTo>
                  <a:pt x="85527" y="21103"/>
                </a:lnTo>
                <a:lnTo>
                  <a:pt x="85527" y="21103"/>
                </a:lnTo>
                <a:lnTo>
                  <a:pt x="85527" y="21103"/>
                </a:lnTo>
                <a:lnTo>
                  <a:pt x="85527" y="21931"/>
                </a:lnTo>
                <a:lnTo>
                  <a:pt x="85527" y="21931"/>
                </a:lnTo>
                <a:lnTo>
                  <a:pt x="85527" y="21931"/>
                </a:lnTo>
                <a:lnTo>
                  <a:pt x="85527" y="22758"/>
                </a:lnTo>
                <a:lnTo>
                  <a:pt x="85527" y="22758"/>
                </a:lnTo>
                <a:lnTo>
                  <a:pt x="85527" y="22758"/>
                </a:lnTo>
                <a:lnTo>
                  <a:pt x="85527" y="23586"/>
                </a:lnTo>
                <a:lnTo>
                  <a:pt x="85527" y="23586"/>
                </a:lnTo>
                <a:lnTo>
                  <a:pt x="85527" y="23586"/>
                </a:lnTo>
                <a:lnTo>
                  <a:pt x="85527" y="24413"/>
                </a:lnTo>
                <a:lnTo>
                  <a:pt x="85527" y="24413"/>
                </a:lnTo>
                <a:lnTo>
                  <a:pt x="85527" y="24413"/>
                </a:lnTo>
                <a:lnTo>
                  <a:pt x="85527" y="25655"/>
                </a:lnTo>
                <a:lnTo>
                  <a:pt x="85527" y="25655"/>
                </a:lnTo>
                <a:lnTo>
                  <a:pt x="85527" y="25655"/>
                </a:lnTo>
                <a:lnTo>
                  <a:pt x="85527" y="26482"/>
                </a:lnTo>
                <a:lnTo>
                  <a:pt x="85527" y="26482"/>
                </a:lnTo>
                <a:lnTo>
                  <a:pt x="85527" y="26482"/>
                </a:lnTo>
                <a:lnTo>
                  <a:pt x="85527" y="27310"/>
                </a:lnTo>
                <a:lnTo>
                  <a:pt x="85527" y="27310"/>
                </a:lnTo>
                <a:lnTo>
                  <a:pt x="85527" y="27310"/>
                </a:lnTo>
                <a:lnTo>
                  <a:pt x="85527" y="28137"/>
                </a:lnTo>
                <a:lnTo>
                  <a:pt x="85527" y="28137"/>
                </a:lnTo>
                <a:lnTo>
                  <a:pt x="85527" y="28137"/>
                </a:lnTo>
                <a:lnTo>
                  <a:pt x="85527" y="28137"/>
                </a:lnTo>
                <a:lnTo>
                  <a:pt x="85527" y="28965"/>
                </a:lnTo>
                <a:lnTo>
                  <a:pt x="85527" y="28965"/>
                </a:lnTo>
                <a:lnTo>
                  <a:pt x="85527" y="28965"/>
                </a:lnTo>
                <a:lnTo>
                  <a:pt x="85527" y="30206"/>
                </a:lnTo>
                <a:lnTo>
                  <a:pt x="85527" y="30206"/>
                </a:lnTo>
                <a:lnTo>
                  <a:pt x="85527" y="30206"/>
                </a:lnTo>
                <a:lnTo>
                  <a:pt x="85527" y="31034"/>
                </a:lnTo>
                <a:lnTo>
                  <a:pt x="85527" y="31034"/>
                </a:lnTo>
                <a:lnTo>
                  <a:pt x="85527" y="31034"/>
                </a:lnTo>
                <a:lnTo>
                  <a:pt x="85527" y="31862"/>
                </a:lnTo>
                <a:lnTo>
                  <a:pt x="85527" y="31862"/>
                </a:lnTo>
                <a:lnTo>
                  <a:pt x="85527" y="31862"/>
                </a:lnTo>
                <a:lnTo>
                  <a:pt x="85527" y="32689"/>
                </a:lnTo>
                <a:lnTo>
                  <a:pt x="85527" y="32689"/>
                </a:lnTo>
                <a:lnTo>
                  <a:pt x="85527" y="32689"/>
                </a:lnTo>
                <a:lnTo>
                  <a:pt x="85527" y="33517"/>
                </a:lnTo>
                <a:lnTo>
                  <a:pt x="85527" y="33517"/>
                </a:lnTo>
                <a:lnTo>
                  <a:pt x="85527" y="33517"/>
                </a:lnTo>
                <a:lnTo>
                  <a:pt x="85527" y="34758"/>
                </a:lnTo>
                <a:lnTo>
                  <a:pt x="85527" y="34758"/>
                </a:lnTo>
                <a:lnTo>
                  <a:pt x="85527" y="34758"/>
                </a:lnTo>
                <a:lnTo>
                  <a:pt x="85527" y="35586"/>
                </a:lnTo>
                <a:lnTo>
                  <a:pt x="85527" y="35586"/>
                </a:lnTo>
                <a:lnTo>
                  <a:pt x="85527" y="35586"/>
                </a:lnTo>
                <a:lnTo>
                  <a:pt x="85527" y="36413"/>
                </a:lnTo>
                <a:lnTo>
                  <a:pt x="85527" y="36413"/>
                </a:lnTo>
                <a:lnTo>
                  <a:pt x="85527" y="36413"/>
                </a:lnTo>
                <a:lnTo>
                  <a:pt x="85527" y="37241"/>
                </a:lnTo>
                <a:lnTo>
                  <a:pt x="85527" y="37241"/>
                </a:lnTo>
                <a:lnTo>
                  <a:pt x="85527" y="37241"/>
                </a:lnTo>
                <a:lnTo>
                  <a:pt x="85527" y="37241"/>
                </a:lnTo>
                <a:lnTo>
                  <a:pt x="85527" y="38068"/>
                </a:lnTo>
                <a:lnTo>
                  <a:pt x="85527" y="38068"/>
                </a:lnTo>
                <a:lnTo>
                  <a:pt x="85527" y="38068"/>
                </a:lnTo>
                <a:lnTo>
                  <a:pt x="85527" y="39310"/>
                </a:lnTo>
                <a:lnTo>
                  <a:pt x="85527" y="39310"/>
                </a:lnTo>
                <a:lnTo>
                  <a:pt x="85527" y="39310"/>
                </a:lnTo>
                <a:lnTo>
                  <a:pt x="85527" y="40137"/>
                </a:lnTo>
                <a:lnTo>
                  <a:pt x="85527" y="40137"/>
                </a:lnTo>
                <a:lnTo>
                  <a:pt x="85527" y="40137"/>
                </a:lnTo>
                <a:lnTo>
                  <a:pt x="85527" y="40965"/>
                </a:lnTo>
                <a:lnTo>
                  <a:pt x="85527" y="40965"/>
                </a:lnTo>
                <a:lnTo>
                  <a:pt x="85527" y="40965"/>
                </a:lnTo>
                <a:lnTo>
                  <a:pt x="85527" y="41793"/>
                </a:lnTo>
                <a:lnTo>
                  <a:pt x="85527" y="41793"/>
                </a:lnTo>
                <a:lnTo>
                  <a:pt x="85527" y="41793"/>
                </a:lnTo>
                <a:lnTo>
                  <a:pt x="85527" y="42620"/>
                </a:lnTo>
                <a:lnTo>
                  <a:pt x="85527" y="42620"/>
                </a:lnTo>
                <a:lnTo>
                  <a:pt x="85527" y="42620"/>
                </a:lnTo>
                <a:lnTo>
                  <a:pt x="85527" y="43862"/>
                </a:lnTo>
                <a:lnTo>
                  <a:pt x="85527" y="43862"/>
                </a:lnTo>
                <a:lnTo>
                  <a:pt x="85527" y="43862"/>
                </a:lnTo>
                <a:lnTo>
                  <a:pt x="85527" y="44689"/>
                </a:lnTo>
                <a:lnTo>
                  <a:pt x="85527" y="44689"/>
                </a:lnTo>
                <a:lnTo>
                  <a:pt x="85527" y="44689"/>
                </a:lnTo>
                <a:lnTo>
                  <a:pt x="85527" y="45517"/>
                </a:lnTo>
                <a:lnTo>
                  <a:pt x="85527" y="45517"/>
                </a:lnTo>
                <a:lnTo>
                  <a:pt x="85527" y="45517"/>
                </a:lnTo>
                <a:lnTo>
                  <a:pt x="85527" y="46344"/>
                </a:lnTo>
                <a:lnTo>
                  <a:pt x="85527" y="46344"/>
                </a:lnTo>
                <a:lnTo>
                  <a:pt x="85527" y="46344"/>
                </a:lnTo>
                <a:lnTo>
                  <a:pt x="85527" y="46344"/>
                </a:lnTo>
                <a:lnTo>
                  <a:pt x="85527" y="47172"/>
                </a:lnTo>
                <a:lnTo>
                  <a:pt x="85527" y="47172"/>
                </a:lnTo>
                <a:lnTo>
                  <a:pt x="85527" y="47172"/>
                </a:lnTo>
                <a:lnTo>
                  <a:pt x="85527" y="48413"/>
                </a:lnTo>
                <a:lnTo>
                  <a:pt x="85527" y="48413"/>
                </a:lnTo>
                <a:lnTo>
                  <a:pt x="85527" y="48413"/>
                </a:lnTo>
                <a:lnTo>
                  <a:pt x="85527" y="49241"/>
                </a:lnTo>
                <a:lnTo>
                  <a:pt x="85527" y="49241"/>
                </a:lnTo>
                <a:lnTo>
                  <a:pt x="85527" y="49241"/>
                </a:lnTo>
                <a:lnTo>
                  <a:pt x="85527" y="50068"/>
                </a:lnTo>
                <a:lnTo>
                  <a:pt x="85527" y="50068"/>
                </a:lnTo>
                <a:lnTo>
                  <a:pt x="85527" y="50068"/>
                </a:lnTo>
                <a:lnTo>
                  <a:pt x="85527" y="50896"/>
                </a:lnTo>
                <a:lnTo>
                  <a:pt x="85527" y="50896"/>
                </a:lnTo>
                <a:lnTo>
                  <a:pt x="85527" y="50896"/>
                </a:lnTo>
                <a:lnTo>
                  <a:pt x="85527" y="51724"/>
                </a:lnTo>
                <a:lnTo>
                  <a:pt x="85527" y="51724"/>
                </a:lnTo>
                <a:lnTo>
                  <a:pt x="85527" y="51724"/>
                </a:lnTo>
                <a:lnTo>
                  <a:pt x="85527" y="52965"/>
                </a:lnTo>
                <a:lnTo>
                  <a:pt x="85527" y="52965"/>
                </a:lnTo>
                <a:lnTo>
                  <a:pt x="85527" y="52965"/>
                </a:lnTo>
                <a:lnTo>
                  <a:pt x="85527" y="53793"/>
                </a:lnTo>
                <a:lnTo>
                  <a:pt x="85527" y="53793"/>
                </a:lnTo>
                <a:lnTo>
                  <a:pt x="85527" y="53793"/>
                </a:lnTo>
                <a:lnTo>
                  <a:pt x="85527" y="54620"/>
                </a:lnTo>
                <a:lnTo>
                  <a:pt x="85527" y="54620"/>
                </a:lnTo>
                <a:lnTo>
                  <a:pt x="85527" y="54620"/>
                </a:lnTo>
                <a:lnTo>
                  <a:pt x="85527" y="55448"/>
                </a:lnTo>
                <a:lnTo>
                  <a:pt x="85527" y="55448"/>
                </a:lnTo>
                <a:lnTo>
                  <a:pt x="85527" y="55448"/>
                </a:lnTo>
                <a:lnTo>
                  <a:pt x="85527" y="55448"/>
                </a:lnTo>
                <a:lnTo>
                  <a:pt x="85527" y="56275"/>
                </a:lnTo>
                <a:lnTo>
                  <a:pt x="85527" y="56275"/>
                </a:lnTo>
                <a:lnTo>
                  <a:pt x="85527" y="56275"/>
                </a:lnTo>
                <a:lnTo>
                  <a:pt x="85527" y="57517"/>
                </a:lnTo>
                <a:lnTo>
                  <a:pt x="85527" y="57517"/>
                </a:lnTo>
                <a:lnTo>
                  <a:pt x="85527" y="57517"/>
                </a:lnTo>
                <a:lnTo>
                  <a:pt x="85527" y="58344"/>
                </a:lnTo>
                <a:lnTo>
                  <a:pt x="85527" y="58344"/>
                </a:lnTo>
                <a:lnTo>
                  <a:pt x="85527" y="58344"/>
                </a:lnTo>
                <a:lnTo>
                  <a:pt x="85527" y="59172"/>
                </a:lnTo>
                <a:lnTo>
                  <a:pt x="85527" y="59172"/>
                </a:lnTo>
                <a:lnTo>
                  <a:pt x="85527" y="59172"/>
                </a:lnTo>
                <a:lnTo>
                  <a:pt x="85527" y="60000"/>
                </a:lnTo>
                <a:lnTo>
                  <a:pt x="85527" y="60000"/>
                </a:lnTo>
                <a:lnTo>
                  <a:pt x="85527" y="60000"/>
                </a:lnTo>
                <a:lnTo>
                  <a:pt x="85527" y="60827"/>
                </a:lnTo>
                <a:lnTo>
                  <a:pt x="85527" y="60827"/>
                </a:lnTo>
                <a:lnTo>
                  <a:pt x="85527" y="60827"/>
                </a:lnTo>
                <a:lnTo>
                  <a:pt x="85527" y="62068"/>
                </a:lnTo>
                <a:lnTo>
                  <a:pt x="85527" y="62068"/>
                </a:lnTo>
                <a:lnTo>
                  <a:pt x="85527" y="62068"/>
                </a:lnTo>
                <a:lnTo>
                  <a:pt x="85527" y="62896"/>
                </a:lnTo>
                <a:lnTo>
                  <a:pt x="85527" y="62896"/>
                </a:lnTo>
                <a:lnTo>
                  <a:pt x="85527" y="62896"/>
                </a:lnTo>
                <a:lnTo>
                  <a:pt x="85527" y="63724"/>
                </a:lnTo>
                <a:lnTo>
                  <a:pt x="85527" y="63724"/>
                </a:lnTo>
                <a:lnTo>
                  <a:pt x="85527" y="63724"/>
                </a:lnTo>
                <a:lnTo>
                  <a:pt x="85527" y="64551"/>
                </a:lnTo>
                <a:lnTo>
                  <a:pt x="85527" y="64551"/>
                </a:lnTo>
                <a:lnTo>
                  <a:pt x="85527" y="64551"/>
                </a:lnTo>
                <a:lnTo>
                  <a:pt x="85527" y="65379"/>
                </a:lnTo>
                <a:lnTo>
                  <a:pt x="85527" y="65379"/>
                </a:lnTo>
                <a:lnTo>
                  <a:pt x="85527" y="65379"/>
                </a:lnTo>
                <a:lnTo>
                  <a:pt x="85527" y="65379"/>
                </a:lnTo>
                <a:lnTo>
                  <a:pt x="85527" y="66620"/>
                </a:lnTo>
                <a:lnTo>
                  <a:pt x="85527" y="66620"/>
                </a:lnTo>
                <a:lnTo>
                  <a:pt x="85527" y="66620"/>
                </a:lnTo>
                <a:lnTo>
                  <a:pt x="85527" y="67448"/>
                </a:lnTo>
                <a:lnTo>
                  <a:pt x="85527" y="67448"/>
                </a:lnTo>
                <a:lnTo>
                  <a:pt x="85527" y="67448"/>
                </a:lnTo>
                <a:lnTo>
                  <a:pt x="85527" y="68275"/>
                </a:lnTo>
                <a:lnTo>
                  <a:pt x="85527" y="68275"/>
                </a:lnTo>
                <a:lnTo>
                  <a:pt x="85527" y="68275"/>
                </a:lnTo>
                <a:lnTo>
                  <a:pt x="85527" y="69103"/>
                </a:lnTo>
                <a:lnTo>
                  <a:pt x="85527" y="69103"/>
                </a:lnTo>
                <a:lnTo>
                  <a:pt x="85527" y="69103"/>
                </a:lnTo>
                <a:lnTo>
                  <a:pt x="85527" y="69931"/>
                </a:lnTo>
                <a:lnTo>
                  <a:pt x="85527" y="69931"/>
                </a:lnTo>
                <a:lnTo>
                  <a:pt x="85527" y="69931"/>
                </a:lnTo>
                <a:lnTo>
                  <a:pt x="85527" y="71172"/>
                </a:lnTo>
                <a:lnTo>
                  <a:pt x="85527" y="71172"/>
                </a:lnTo>
                <a:lnTo>
                  <a:pt x="85527" y="71172"/>
                </a:lnTo>
                <a:lnTo>
                  <a:pt x="85527" y="72000"/>
                </a:lnTo>
                <a:lnTo>
                  <a:pt x="85527" y="72000"/>
                </a:lnTo>
                <a:lnTo>
                  <a:pt x="85527" y="72000"/>
                </a:lnTo>
                <a:lnTo>
                  <a:pt x="85527" y="72827"/>
                </a:lnTo>
                <a:lnTo>
                  <a:pt x="85527" y="72827"/>
                </a:lnTo>
                <a:lnTo>
                  <a:pt x="85527" y="72827"/>
                </a:lnTo>
                <a:lnTo>
                  <a:pt x="85527" y="73655"/>
                </a:lnTo>
                <a:lnTo>
                  <a:pt x="85527" y="73655"/>
                </a:lnTo>
                <a:lnTo>
                  <a:pt x="85527" y="73655"/>
                </a:lnTo>
                <a:lnTo>
                  <a:pt x="85527" y="74482"/>
                </a:lnTo>
                <a:lnTo>
                  <a:pt x="85527" y="74482"/>
                </a:lnTo>
                <a:lnTo>
                  <a:pt x="85527" y="74482"/>
                </a:lnTo>
                <a:lnTo>
                  <a:pt x="85527" y="74482"/>
                </a:lnTo>
                <a:lnTo>
                  <a:pt x="85527" y="75724"/>
                </a:lnTo>
                <a:lnTo>
                  <a:pt x="85527" y="75724"/>
                </a:lnTo>
                <a:lnTo>
                  <a:pt x="85527" y="75724"/>
                </a:lnTo>
                <a:lnTo>
                  <a:pt x="85527" y="76551"/>
                </a:lnTo>
                <a:lnTo>
                  <a:pt x="85527" y="76551"/>
                </a:lnTo>
                <a:lnTo>
                  <a:pt x="85527" y="76551"/>
                </a:lnTo>
                <a:lnTo>
                  <a:pt x="85527" y="77379"/>
                </a:lnTo>
                <a:lnTo>
                  <a:pt x="85527" y="77379"/>
                </a:lnTo>
                <a:lnTo>
                  <a:pt x="85527" y="77379"/>
                </a:lnTo>
                <a:lnTo>
                  <a:pt x="85527" y="77379"/>
                </a:lnTo>
                <a:lnTo>
                  <a:pt x="85527" y="78206"/>
                </a:lnTo>
                <a:lnTo>
                  <a:pt x="85527" y="78206"/>
                </a:lnTo>
                <a:lnTo>
                  <a:pt x="85963" y="78206"/>
                </a:lnTo>
                <a:lnTo>
                  <a:pt x="85963" y="78206"/>
                </a:lnTo>
                <a:lnTo>
                  <a:pt x="85963" y="78206"/>
                </a:lnTo>
                <a:lnTo>
                  <a:pt x="86400" y="78206"/>
                </a:lnTo>
                <a:lnTo>
                  <a:pt x="86400" y="78206"/>
                </a:lnTo>
                <a:lnTo>
                  <a:pt x="86400" y="78206"/>
                </a:lnTo>
                <a:lnTo>
                  <a:pt x="86400" y="78206"/>
                </a:lnTo>
                <a:lnTo>
                  <a:pt x="86400" y="78206"/>
                </a:lnTo>
                <a:lnTo>
                  <a:pt x="86836" y="78206"/>
                </a:lnTo>
                <a:lnTo>
                  <a:pt x="86836" y="78206"/>
                </a:lnTo>
                <a:lnTo>
                  <a:pt x="86836" y="78206"/>
                </a:lnTo>
                <a:lnTo>
                  <a:pt x="86836" y="78206"/>
                </a:lnTo>
                <a:lnTo>
                  <a:pt x="86836" y="78206"/>
                </a:lnTo>
                <a:lnTo>
                  <a:pt x="87272" y="78206"/>
                </a:lnTo>
                <a:lnTo>
                  <a:pt x="87272" y="78206"/>
                </a:lnTo>
                <a:lnTo>
                  <a:pt x="87272" y="78206"/>
                </a:lnTo>
                <a:lnTo>
                  <a:pt x="87927" y="78206"/>
                </a:lnTo>
                <a:lnTo>
                  <a:pt x="87927" y="78206"/>
                </a:lnTo>
                <a:lnTo>
                  <a:pt x="87927" y="78206"/>
                </a:lnTo>
                <a:lnTo>
                  <a:pt x="87927" y="78206"/>
                </a:lnTo>
                <a:lnTo>
                  <a:pt x="87927" y="78206"/>
                </a:lnTo>
                <a:lnTo>
                  <a:pt x="88363" y="78206"/>
                </a:lnTo>
                <a:lnTo>
                  <a:pt x="88363" y="78206"/>
                </a:lnTo>
                <a:lnTo>
                  <a:pt x="88363" y="78206"/>
                </a:lnTo>
                <a:lnTo>
                  <a:pt x="88363" y="78206"/>
                </a:lnTo>
                <a:lnTo>
                  <a:pt x="88800" y="78206"/>
                </a:lnTo>
                <a:lnTo>
                  <a:pt x="88800" y="78206"/>
                </a:lnTo>
                <a:lnTo>
                  <a:pt x="88800" y="78206"/>
                </a:lnTo>
                <a:lnTo>
                  <a:pt x="88800" y="78206"/>
                </a:lnTo>
                <a:lnTo>
                  <a:pt x="88800" y="78206"/>
                </a:lnTo>
                <a:lnTo>
                  <a:pt x="89236" y="78206"/>
                </a:lnTo>
                <a:lnTo>
                  <a:pt x="89236" y="78206"/>
                </a:lnTo>
                <a:lnTo>
                  <a:pt x="89236" y="78206"/>
                </a:lnTo>
                <a:lnTo>
                  <a:pt x="89236" y="78206"/>
                </a:lnTo>
                <a:lnTo>
                  <a:pt x="89236" y="78206"/>
                </a:lnTo>
                <a:lnTo>
                  <a:pt x="89236" y="77379"/>
                </a:lnTo>
                <a:lnTo>
                  <a:pt x="89672" y="77379"/>
                </a:lnTo>
                <a:lnTo>
                  <a:pt x="89672" y="77379"/>
                </a:lnTo>
                <a:lnTo>
                  <a:pt x="89672" y="77379"/>
                </a:lnTo>
                <a:lnTo>
                  <a:pt x="90327" y="77379"/>
                </a:lnTo>
                <a:lnTo>
                  <a:pt x="90327" y="77379"/>
                </a:lnTo>
                <a:lnTo>
                  <a:pt x="90327" y="77379"/>
                </a:lnTo>
                <a:lnTo>
                  <a:pt x="90327" y="77379"/>
                </a:lnTo>
                <a:lnTo>
                  <a:pt x="90763" y="77379"/>
                </a:lnTo>
                <a:lnTo>
                  <a:pt x="90763" y="77379"/>
                </a:lnTo>
                <a:lnTo>
                  <a:pt x="90763" y="77379"/>
                </a:lnTo>
                <a:lnTo>
                  <a:pt x="90763" y="77379"/>
                </a:lnTo>
                <a:lnTo>
                  <a:pt x="91200" y="77379"/>
                </a:lnTo>
                <a:lnTo>
                  <a:pt x="91200" y="77379"/>
                </a:lnTo>
                <a:lnTo>
                  <a:pt x="91200" y="77379"/>
                </a:lnTo>
                <a:lnTo>
                  <a:pt x="91636" y="77379"/>
                </a:lnTo>
                <a:lnTo>
                  <a:pt x="91636" y="78206"/>
                </a:lnTo>
                <a:lnTo>
                  <a:pt x="91636" y="78206"/>
                </a:lnTo>
                <a:lnTo>
                  <a:pt x="91200" y="78206"/>
                </a:lnTo>
                <a:lnTo>
                  <a:pt x="91200" y="78206"/>
                </a:lnTo>
                <a:lnTo>
                  <a:pt x="91200" y="79034"/>
                </a:lnTo>
                <a:lnTo>
                  <a:pt x="91200" y="79034"/>
                </a:lnTo>
                <a:lnTo>
                  <a:pt x="91200" y="79034"/>
                </a:lnTo>
                <a:lnTo>
                  <a:pt x="91200" y="79034"/>
                </a:lnTo>
                <a:lnTo>
                  <a:pt x="91200" y="79034"/>
                </a:lnTo>
                <a:lnTo>
                  <a:pt x="91200" y="80275"/>
                </a:lnTo>
                <a:lnTo>
                  <a:pt x="91636" y="80275"/>
                </a:lnTo>
                <a:lnTo>
                  <a:pt x="91636" y="80275"/>
                </a:lnTo>
                <a:lnTo>
                  <a:pt x="91636" y="80275"/>
                </a:lnTo>
                <a:lnTo>
                  <a:pt x="91636" y="80275"/>
                </a:lnTo>
                <a:lnTo>
                  <a:pt x="91636" y="80275"/>
                </a:lnTo>
                <a:lnTo>
                  <a:pt x="91636" y="80275"/>
                </a:lnTo>
                <a:lnTo>
                  <a:pt x="92072" y="80275"/>
                </a:lnTo>
                <a:lnTo>
                  <a:pt x="92072" y="80275"/>
                </a:lnTo>
                <a:lnTo>
                  <a:pt x="92072" y="80275"/>
                </a:lnTo>
                <a:lnTo>
                  <a:pt x="92072" y="81103"/>
                </a:lnTo>
                <a:lnTo>
                  <a:pt x="92072" y="81103"/>
                </a:lnTo>
                <a:lnTo>
                  <a:pt x="92727" y="81103"/>
                </a:lnTo>
                <a:lnTo>
                  <a:pt x="92727" y="81103"/>
                </a:lnTo>
                <a:lnTo>
                  <a:pt x="92727" y="81103"/>
                </a:lnTo>
                <a:lnTo>
                  <a:pt x="92727" y="81103"/>
                </a:lnTo>
                <a:lnTo>
                  <a:pt x="92727" y="81103"/>
                </a:lnTo>
                <a:lnTo>
                  <a:pt x="92727" y="81931"/>
                </a:lnTo>
                <a:lnTo>
                  <a:pt x="93163" y="81931"/>
                </a:lnTo>
                <a:lnTo>
                  <a:pt x="93163" y="81931"/>
                </a:lnTo>
                <a:lnTo>
                  <a:pt x="93163" y="81931"/>
                </a:lnTo>
                <a:lnTo>
                  <a:pt x="93163" y="81931"/>
                </a:lnTo>
                <a:lnTo>
                  <a:pt x="93163" y="81931"/>
                </a:lnTo>
                <a:lnTo>
                  <a:pt x="93163" y="81931"/>
                </a:lnTo>
                <a:lnTo>
                  <a:pt x="93600" y="81931"/>
                </a:lnTo>
                <a:lnTo>
                  <a:pt x="93600" y="82758"/>
                </a:lnTo>
                <a:lnTo>
                  <a:pt x="93600" y="82758"/>
                </a:lnTo>
                <a:lnTo>
                  <a:pt x="93600" y="82758"/>
                </a:lnTo>
                <a:lnTo>
                  <a:pt x="93600" y="82758"/>
                </a:lnTo>
                <a:lnTo>
                  <a:pt x="93600" y="82758"/>
                </a:lnTo>
                <a:lnTo>
                  <a:pt x="94036" y="82758"/>
                </a:lnTo>
                <a:lnTo>
                  <a:pt x="94036" y="82758"/>
                </a:lnTo>
                <a:lnTo>
                  <a:pt x="94036" y="82758"/>
                </a:lnTo>
                <a:lnTo>
                  <a:pt x="94036" y="82758"/>
                </a:lnTo>
                <a:lnTo>
                  <a:pt x="94036" y="83586"/>
                </a:lnTo>
                <a:lnTo>
                  <a:pt x="94472" y="83586"/>
                </a:lnTo>
                <a:lnTo>
                  <a:pt x="94472" y="83586"/>
                </a:lnTo>
                <a:lnTo>
                  <a:pt x="94472" y="83586"/>
                </a:lnTo>
                <a:lnTo>
                  <a:pt x="94472" y="83586"/>
                </a:lnTo>
                <a:lnTo>
                  <a:pt x="94472" y="83586"/>
                </a:lnTo>
                <a:lnTo>
                  <a:pt x="94472" y="83586"/>
                </a:lnTo>
                <a:lnTo>
                  <a:pt x="95127" y="83586"/>
                </a:lnTo>
                <a:lnTo>
                  <a:pt x="95127" y="83586"/>
                </a:lnTo>
                <a:lnTo>
                  <a:pt x="95127" y="83586"/>
                </a:lnTo>
                <a:lnTo>
                  <a:pt x="95127" y="83586"/>
                </a:lnTo>
                <a:lnTo>
                  <a:pt x="95127" y="83586"/>
                </a:lnTo>
                <a:lnTo>
                  <a:pt x="95127" y="84827"/>
                </a:lnTo>
                <a:lnTo>
                  <a:pt x="95563" y="84827"/>
                </a:lnTo>
                <a:lnTo>
                  <a:pt x="95563" y="84827"/>
                </a:lnTo>
                <a:lnTo>
                  <a:pt x="95563" y="84827"/>
                </a:lnTo>
                <a:lnTo>
                  <a:pt x="95563" y="84827"/>
                </a:lnTo>
                <a:lnTo>
                  <a:pt x="95563" y="84827"/>
                </a:lnTo>
                <a:lnTo>
                  <a:pt x="96000" y="84827"/>
                </a:lnTo>
                <a:lnTo>
                  <a:pt x="96000" y="84827"/>
                </a:lnTo>
                <a:lnTo>
                  <a:pt x="96000" y="85655"/>
                </a:lnTo>
                <a:lnTo>
                  <a:pt x="96000" y="85655"/>
                </a:lnTo>
                <a:lnTo>
                  <a:pt x="96000" y="85655"/>
                </a:lnTo>
                <a:lnTo>
                  <a:pt x="96000" y="85655"/>
                </a:lnTo>
                <a:lnTo>
                  <a:pt x="96000" y="85655"/>
                </a:lnTo>
                <a:lnTo>
                  <a:pt x="96436" y="85655"/>
                </a:lnTo>
                <a:lnTo>
                  <a:pt x="96436" y="86482"/>
                </a:lnTo>
                <a:lnTo>
                  <a:pt x="96436" y="86482"/>
                </a:lnTo>
                <a:lnTo>
                  <a:pt x="96436" y="86482"/>
                </a:lnTo>
                <a:lnTo>
                  <a:pt x="96436" y="86482"/>
                </a:lnTo>
                <a:lnTo>
                  <a:pt x="96436" y="87310"/>
                </a:lnTo>
                <a:lnTo>
                  <a:pt x="96436" y="87310"/>
                </a:lnTo>
                <a:lnTo>
                  <a:pt x="96436" y="87310"/>
                </a:lnTo>
                <a:lnTo>
                  <a:pt x="96436" y="87310"/>
                </a:lnTo>
                <a:lnTo>
                  <a:pt x="96436" y="87310"/>
                </a:lnTo>
                <a:lnTo>
                  <a:pt x="96872" y="87310"/>
                </a:lnTo>
                <a:lnTo>
                  <a:pt x="96872" y="87310"/>
                </a:lnTo>
                <a:lnTo>
                  <a:pt x="96872" y="87310"/>
                </a:lnTo>
                <a:lnTo>
                  <a:pt x="97527" y="87310"/>
                </a:lnTo>
                <a:lnTo>
                  <a:pt x="97527" y="87310"/>
                </a:lnTo>
                <a:lnTo>
                  <a:pt x="97527" y="86482"/>
                </a:lnTo>
                <a:lnTo>
                  <a:pt x="97527" y="86482"/>
                </a:lnTo>
                <a:lnTo>
                  <a:pt x="97527" y="86482"/>
                </a:lnTo>
                <a:lnTo>
                  <a:pt x="97963" y="86482"/>
                </a:lnTo>
                <a:lnTo>
                  <a:pt x="97963" y="86482"/>
                </a:lnTo>
                <a:lnTo>
                  <a:pt x="97963" y="86482"/>
                </a:lnTo>
                <a:lnTo>
                  <a:pt x="97963" y="86482"/>
                </a:lnTo>
                <a:lnTo>
                  <a:pt x="97963" y="86482"/>
                </a:lnTo>
                <a:lnTo>
                  <a:pt x="97963" y="86482"/>
                </a:lnTo>
                <a:lnTo>
                  <a:pt x="98400" y="86482"/>
                </a:lnTo>
                <a:lnTo>
                  <a:pt x="98400" y="86482"/>
                </a:lnTo>
                <a:lnTo>
                  <a:pt x="98400" y="85655"/>
                </a:lnTo>
                <a:lnTo>
                  <a:pt x="98400" y="85655"/>
                </a:lnTo>
                <a:lnTo>
                  <a:pt x="98836" y="85655"/>
                </a:lnTo>
                <a:lnTo>
                  <a:pt x="98836" y="86482"/>
                </a:lnTo>
                <a:lnTo>
                  <a:pt x="98836" y="86482"/>
                </a:lnTo>
                <a:lnTo>
                  <a:pt x="98836" y="85655"/>
                </a:lnTo>
                <a:lnTo>
                  <a:pt x="98836" y="85655"/>
                </a:lnTo>
                <a:lnTo>
                  <a:pt x="98836" y="85655"/>
                </a:lnTo>
                <a:lnTo>
                  <a:pt x="99272" y="85655"/>
                </a:lnTo>
                <a:lnTo>
                  <a:pt x="99272" y="85655"/>
                </a:lnTo>
                <a:lnTo>
                  <a:pt x="99272" y="85655"/>
                </a:lnTo>
                <a:lnTo>
                  <a:pt x="99272" y="85655"/>
                </a:lnTo>
                <a:lnTo>
                  <a:pt x="99272" y="85655"/>
                </a:lnTo>
                <a:lnTo>
                  <a:pt x="99272" y="85655"/>
                </a:lnTo>
                <a:lnTo>
                  <a:pt x="99927" y="85655"/>
                </a:lnTo>
                <a:lnTo>
                  <a:pt x="99927" y="84827"/>
                </a:lnTo>
                <a:lnTo>
                  <a:pt x="99927" y="84827"/>
                </a:lnTo>
                <a:lnTo>
                  <a:pt x="99927" y="84827"/>
                </a:lnTo>
                <a:lnTo>
                  <a:pt x="99927" y="83586"/>
                </a:lnTo>
                <a:lnTo>
                  <a:pt x="99927" y="83586"/>
                </a:lnTo>
                <a:lnTo>
                  <a:pt x="99927" y="83586"/>
                </a:lnTo>
                <a:lnTo>
                  <a:pt x="99927" y="83586"/>
                </a:lnTo>
                <a:lnTo>
                  <a:pt x="100363" y="83586"/>
                </a:lnTo>
                <a:lnTo>
                  <a:pt x="100363" y="83586"/>
                </a:lnTo>
                <a:lnTo>
                  <a:pt x="100363" y="83586"/>
                </a:lnTo>
                <a:lnTo>
                  <a:pt x="100363" y="83586"/>
                </a:lnTo>
                <a:lnTo>
                  <a:pt x="100363" y="83586"/>
                </a:lnTo>
                <a:lnTo>
                  <a:pt x="100363" y="82758"/>
                </a:lnTo>
                <a:lnTo>
                  <a:pt x="100363" y="82758"/>
                </a:lnTo>
                <a:lnTo>
                  <a:pt x="100363" y="82758"/>
                </a:lnTo>
                <a:lnTo>
                  <a:pt x="100363" y="82758"/>
                </a:lnTo>
                <a:lnTo>
                  <a:pt x="100363" y="82758"/>
                </a:lnTo>
                <a:lnTo>
                  <a:pt x="100363" y="82758"/>
                </a:lnTo>
                <a:lnTo>
                  <a:pt x="100363" y="82758"/>
                </a:lnTo>
                <a:lnTo>
                  <a:pt x="100800" y="82758"/>
                </a:lnTo>
                <a:lnTo>
                  <a:pt x="100800" y="82758"/>
                </a:lnTo>
                <a:lnTo>
                  <a:pt x="100800" y="82758"/>
                </a:lnTo>
                <a:lnTo>
                  <a:pt x="100800" y="82758"/>
                </a:lnTo>
                <a:lnTo>
                  <a:pt x="100800" y="82758"/>
                </a:lnTo>
                <a:lnTo>
                  <a:pt x="101236" y="82758"/>
                </a:lnTo>
                <a:lnTo>
                  <a:pt x="101236" y="82758"/>
                </a:lnTo>
                <a:lnTo>
                  <a:pt x="101236" y="82758"/>
                </a:lnTo>
                <a:lnTo>
                  <a:pt x="101672" y="82758"/>
                </a:lnTo>
                <a:lnTo>
                  <a:pt x="101672" y="81931"/>
                </a:lnTo>
                <a:lnTo>
                  <a:pt x="101672" y="81931"/>
                </a:lnTo>
                <a:lnTo>
                  <a:pt x="101672" y="81931"/>
                </a:lnTo>
                <a:lnTo>
                  <a:pt x="101672" y="81931"/>
                </a:lnTo>
                <a:lnTo>
                  <a:pt x="102327" y="81931"/>
                </a:lnTo>
                <a:lnTo>
                  <a:pt x="102327" y="81931"/>
                </a:lnTo>
                <a:lnTo>
                  <a:pt x="102327" y="81931"/>
                </a:lnTo>
                <a:lnTo>
                  <a:pt x="102327" y="81931"/>
                </a:lnTo>
                <a:lnTo>
                  <a:pt x="102327" y="81931"/>
                </a:lnTo>
                <a:lnTo>
                  <a:pt x="102763" y="81931"/>
                </a:lnTo>
                <a:lnTo>
                  <a:pt x="102763" y="81931"/>
                </a:lnTo>
                <a:lnTo>
                  <a:pt x="102763" y="81931"/>
                </a:lnTo>
                <a:lnTo>
                  <a:pt x="102763" y="81931"/>
                </a:lnTo>
                <a:lnTo>
                  <a:pt x="103200" y="81931"/>
                </a:lnTo>
                <a:lnTo>
                  <a:pt x="103200" y="81931"/>
                </a:lnTo>
                <a:lnTo>
                  <a:pt x="103200" y="81931"/>
                </a:lnTo>
                <a:lnTo>
                  <a:pt x="103200" y="81931"/>
                </a:lnTo>
                <a:lnTo>
                  <a:pt x="103200" y="81931"/>
                </a:lnTo>
                <a:lnTo>
                  <a:pt x="103200" y="81931"/>
                </a:lnTo>
                <a:lnTo>
                  <a:pt x="103636" y="81931"/>
                </a:lnTo>
                <a:lnTo>
                  <a:pt x="103636" y="82758"/>
                </a:lnTo>
                <a:lnTo>
                  <a:pt x="103636" y="82758"/>
                </a:lnTo>
                <a:lnTo>
                  <a:pt x="103636" y="82758"/>
                </a:lnTo>
                <a:lnTo>
                  <a:pt x="103636" y="82758"/>
                </a:lnTo>
                <a:lnTo>
                  <a:pt x="103636" y="82758"/>
                </a:lnTo>
                <a:lnTo>
                  <a:pt x="104072" y="82758"/>
                </a:lnTo>
                <a:lnTo>
                  <a:pt x="104072" y="82758"/>
                </a:lnTo>
                <a:lnTo>
                  <a:pt x="104072" y="82758"/>
                </a:lnTo>
                <a:lnTo>
                  <a:pt x="104072" y="83586"/>
                </a:lnTo>
                <a:lnTo>
                  <a:pt x="104072" y="83586"/>
                </a:lnTo>
                <a:lnTo>
                  <a:pt x="104072" y="83586"/>
                </a:lnTo>
                <a:lnTo>
                  <a:pt x="104072" y="83586"/>
                </a:lnTo>
                <a:lnTo>
                  <a:pt x="104072" y="83586"/>
                </a:lnTo>
                <a:lnTo>
                  <a:pt x="104072" y="83586"/>
                </a:lnTo>
                <a:lnTo>
                  <a:pt x="104072" y="84827"/>
                </a:lnTo>
                <a:lnTo>
                  <a:pt x="104072" y="84827"/>
                </a:lnTo>
                <a:lnTo>
                  <a:pt x="104072" y="84827"/>
                </a:lnTo>
                <a:lnTo>
                  <a:pt x="104072" y="84827"/>
                </a:lnTo>
                <a:lnTo>
                  <a:pt x="104509" y="84827"/>
                </a:lnTo>
                <a:lnTo>
                  <a:pt x="104509" y="84827"/>
                </a:lnTo>
                <a:lnTo>
                  <a:pt x="104509" y="84827"/>
                </a:lnTo>
                <a:lnTo>
                  <a:pt x="104509" y="85655"/>
                </a:lnTo>
                <a:lnTo>
                  <a:pt x="104509" y="85655"/>
                </a:lnTo>
                <a:lnTo>
                  <a:pt x="105163" y="85655"/>
                </a:lnTo>
                <a:lnTo>
                  <a:pt x="105163" y="85655"/>
                </a:lnTo>
                <a:lnTo>
                  <a:pt x="105163" y="85655"/>
                </a:lnTo>
                <a:lnTo>
                  <a:pt x="105163" y="85655"/>
                </a:lnTo>
                <a:lnTo>
                  <a:pt x="105600" y="85655"/>
                </a:lnTo>
                <a:lnTo>
                  <a:pt x="105600" y="85655"/>
                </a:lnTo>
                <a:lnTo>
                  <a:pt x="105600" y="85655"/>
                </a:lnTo>
                <a:lnTo>
                  <a:pt x="105600" y="86482"/>
                </a:lnTo>
                <a:lnTo>
                  <a:pt x="105600" y="86482"/>
                </a:lnTo>
                <a:lnTo>
                  <a:pt x="105600" y="86482"/>
                </a:lnTo>
                <a:lnTo>
                  <a:pt x="106036" y="86482"/>
                </a:lnTo>
                <a:lnTo>
                  <a:pt x="106036" y="86482"/>
                </a:lnTo>
                <a:lnTo>
                  <a:pt x="106036" y="86482"/>
                </a:lnTo>
                <a:lnTo>
                  <a:pt x="106036" y="86482"/>
                </a:lnTo>
                <a:lnTo>
                  <a:pt x="106036" y="86482"/>
                </a:lnTo>
                <a:lnTo>
                  <a:pt x="106036" y="87310"/>
                </a:lnTo>
                <a:lnTo>
                  <a:pt x="106036" y="87310"/>
                </a:lnTo>
                <a:lnTo>
                  <a:pt x="106472" y="87310"/>
                </a:lnTo>
                <a:lnTo>
                  <a:pt x="106472" y="87310"/>
                </a:lnTo>
                <a:lnTo>
                  <a:pt x="106472" y="87310"/>
                </a:lnTo>
                <a:lnTo>
                  <a:pt x="106472" y="87310"/>
                </a:lnTo>
                <a:lnTo>
                  <a:pt x="106472" y="87310"/>
                </a:lnTo>
                <a:lnTo>
                  <a:pt x="106909" y="87310"/>
                </a:lnTo>
                <a:lnTo>
                  <a:pt x="106909" y="87310"/>
                </a:lnTo>
                <a:lnTo>
                  <a:pt x="106909" y="87310"/>
                </a:lnTo>
                <a:lnTo>
                  <a:pt x="106909" y="87310"/>
                </a:lnTo>
                <a:lnTo>
                  <a:pt x="106909" y="87310"/>
                </a:lnTo>
                <a:lnTo>
                  <a:pt x="106909" y="87310"/>
                </a:lnTo>
                <a:lnTo>
                  <a:pt x="107563" y="87310"/>
                </a:lnTo>
                <a:lnTo>
                  <a:pt x="107563" y="87310"/>
                </a:lnTo>
                <a:lnTo>
                  <a:pt x="107563" y="88137"/>
                </a:lnTo>
                <a:lnTo>
                  <a:pt x="107563" y="88137"/>
                </a:lnTo>
                <a:lnTo>
                  <a:pt x="106909" y="88137"/>
                </a:lnTo>
                <a:lnTo>
                  <a:pt x="106909" y="88137"/>
                </a:lnTo>
                <a:lnTo>
                  <a:pt x="107563" y="88137"/>
                </a:lnTo>
                <a:lnTo>
                  <a:pt x="107563" y="88137"/>
                </a:lnTo>
                <a:lnTo>
                  <a:pt x="107563" y="88137"/>
                </a:lnTo>
                <a:lnTo>
                  <a:pt x="107563" y="88137"/>
                </a:lnTo>
                <a:lnTo>
                  <a:pt x="107563" y="89379"/>
                </a:lnTo>
                <a:lnTo>
                  <a:pt x="107563" y="89379"/>
                </a:lnTo>
                <a:lnTo>
                  <a:pt x="108000" y="89379"/>
                </a:lnTo>
                <a:lnTo>
                  <a:pt x="108000" y="89379"/>
                </a:lnTo>
                <a:lnTo>
                  <a:pt x="108000" y="89379"/>
                </a:lnTo>
                <a:lnTo>
                  <a:pt x="108000" y="89379"/>
                </a:lnTo>
                <a:lnTo>
                  <a:pt x="108000" y="89379"/>
                </a:lnTo>
                <a:lnTo>
                  <a:pt x="108436" y="89379"/>
                </a:lnTo>
                <a:lnTo>
                  <a:pt x="108436" y="90206"/>
                </a:lnTo>
                <a:lnTo>
                  <a:pt x="108436" y="90206"/>
                </a:lnTo>
                <a:lnTo>
                  <a:pt x="108436" y="90206"/>
                </a:lnTo>
                <a:lnTo>
                  <a:pt x="108436" y="90206"/>
                </a:lnTo>
                <a:lnTo>
                  <a:pt x="108436" y="90206"/>
                </a:lnTo>
                <a:lnTo>
                  <a:pt x="108436" y="90206"/>
                </a:lnTo>
                <a:lnTo>
                  <a:pt x="108872" y="90206"/>
                </a:lnTo>
                <a:lnTo>
                  <a:pt x="108872" y="90206"/>
                </a:lnTo>
                <a:lnTo>
                  <a:pt x="108872" y="91034"/>
                </a:lnTo>
                <a:lnTo>
                  <a:pt x="108872" y="91034"/>
                </a:lnTo>
                <a:lnTo>
                  <a:pt x="108872" y="91034"/>
                </a:lnTo>
                <a:lnTo>
                  <a:pt x="108872" y="91034"/>
                </a:lnTo>
                <a:lnTo>
                  <a:pt x="109309" y="91034"/>
                </a:lnTo>
                <a:lnTo>
                  <a:pt x="109309" y="91034"/>
                </a:lnTo>
                <a:lnTo>
                  <a:pt x="109309" y="91034"/>
                </a:lnTo>
                <a:lnTo>
                  <a:pt x="109309" y="91034"/>
                </a:lnTo>
                <a:lnTo>
                  <a:pt x="109309" y="91862"/>
                </a:lnTo>
                <a:lnTo>
                  <a:pt x="109309" y="91862"/>
                </a:lnTo>
                <a:lnTo>
                  <a:pt x="109309" y="91862"/>
                </a:lnTo>
                <a:lnTo>
                  <a:pt x="109309" y="91862"/>
                </a:lnTo>
                <a:lnTo>
                  <a:pt x="109309" y="91862"/>
                </a:lnTo>
                <a:lnTo>
                  <a:pt x="109309" y="92689"/>
                </a:lnTo>
                <a:lnTo>
                  <a:pt x="109963" y="92689"/>
                </a:lnTo>
                <a:lnTo>
                  <a:pt x="109963" y="92689"/>
                </a:lnTo>
                <a:lnTo>
                  <a:pt x="109963" y="92689"/>
                </a:lnTo>
                <a:lnTo>
                  <a:pt x="109963" y="92689"/>
                </a:lnTo>
                <a:lnTo>
                  <a:pt x="109963" y="92689"/>
                </a:lnTo>
                <a:lnTo>
                  <a:pt x="109963" y="92689"/>
                </a:lnTo>
                <a:lnTo>
                  <a:pt x="109963" y="93931"/>
                </a:lnTo>
                <a:lnTo>
                  <a:pt x="110400" y="93931"/>
                </a:lnTo>
                <a:lnTo>
                  <a:pt x="110400" y="93931"/>
                </a:lnTo>
                <a:lnTo>
                  <a:pt x="110400" y="93931"/>
                </a:lnTo>
                <a:lnTo>
                  <a:pt x="110400" y="93931"/>
                </a:lnTo>
                <a:lnTo>
                  <a:pt x="110400" y="93931"/>
                </a:lnTo>
                <a:lnTo>
                  <a:pt x="110400" y="93931"/>
                </a:lnTo>
                <a:lnTo>
                  <a:pt x="110400" y="94758"/>
                </a:lnTo>
                <a:lnTo>
                  <a:pt x="110400" y="94758"/>
                </a:lnTo>
                <a:lnTo>
                  <a:pt x="110400" y="94758"/>
                </a:lnTo>
                <a:lnTo>
                  <a:pt x="110836" y="94758"/>
                </a:lnTo>
                <a:lnTo>
                  <a:pt x="110836" y="94758"/>
                </a:lnTo>
                <a:lnTo>
                  <a:pt x="110836" y="94758"/>
                </a:lnTo>
                <a:lnTo>
                  <a:pt x="110836" y="94758"/>
                </a:lnTo>
                <a:lnTo>
                  <a:pt x="110836" y="95586"/>
                </a:lnTo>
                <a:lnTo>
                  <a:pt x="111272" y="95586"/>
                </a:lnTo>
                <a:lnTo>
                  <a:pt x="111272" y="95586"/>
                </a:lnTo>
                <a:lnTo>
                  <a:pt x="111272" y="95586"/>
                </a:lnTo>
                <a:lnTo>
                  <a:pt x="111272" y="95586"/>
                </a:lnTo>
                <a:lnTo>
                  <a:pt x="111272" y="95586"/>
                </a:lnTo>
                <a:lnTo>
                  <a:pt x="111272" y="96413"/>
                </a:lnTo>
                <a:lnTo>
                  <a:pt x="111272" y="96413"/>
                </a:lnTo>
                <a:lnTo>
                  <a:pt x="111272" y="96413"/>
                </a:lnTo>
                <a:lnTo>
                  <a:pt x="111272" y="96413"/>
                </a:lnTo>
                <a:lnTo>
                  <a:pt x="111709" y="96413"/>
                </a:lnTo>
                <a:lnTo>
                  <a:pt x="111709" y="96413"/>
                </a:lnTo>
                <a:lnTo>
                  <a:pt x="111709" y="97241"/>
                </a:lnTo>
                <a:lnTo>
                  <a:pt x="111709" y="97241"/>
                </a:lnTo>
                <a:lnTo>
                  <a:pt x="111709" y="97241"/>
                </a:lnTo>
                <a:lnTo>
                  <a:pt x="111709" y="97241"/>
                </a:lnTo>
                <a:lnTo>
                  <a:pt x="111709" y="97241"/>
                </a:lnTo>
                <a:lnTo>
                  <a:pt x="112363" y="97241"/>
                </a:lnTo>
                <a:lnTo>
                  <a:pt x="112363" y="98482"/>
                </a:lnTo>
                <a:lnTo>
                  <a:pt x="112363" y="98482"/>
                </a:lnTo>
                <a:lnTo>
                  <a:pt x="112363" y="98482"/>
                </a:lnTo>
                <a:lnTo>
                  <a:pt x="112363" y="98482"/>
                </a:lnTo>
                <a:lnTo>
                  <a:pt x="112363" y="98482"/>
                </a:lnTo>
                <a:lnTo>
                  <a:pt x="112800" y="98482"/>
                </a:lnTo>
                <a:lnTo>
                  <a:pt x="112800" y="99310"/>
                </a:lnTo>
                <a:lnTo>
                  <a:pt x="112800" y="99310"/>
                </a:lnTo>
                <a:lnTo>
                  <a:pt x="112800" y="99310"/>
                </a:lnTo>
                <a:lnTo>
                  <a:pt x="112800" y="99310"/>
                </a:lnTo>
                <a:lnTo>
                  <a:pt x="112800" y="99310"/>
                </a:lnTo>
                <a:lnTo>
                  <a:pt x="112800" y="99310"/>
                </a:lnTo>
                <a:lnTo>
                  <a:pt x="112800" y="100137"/>
                </a:lnTo>
                <a:lnTo>
                  <a:pt x="112800" y="100137"/>
                </a:lnTo>
                <a:lnTo>
                  <a:pt x="112800" y="100137"/>
                </a:lnTo>
                <a:lnTo>
                  <a:pt x="112800" y="100137"/>
                </a:lnTo>
                <a:lnTo>
                  <a:pt x="112800" y="100137"/>
                </a:lnTo>
                <a:lnTo>
                  <a:pt x="112800" y="100965"/>
                </a:lnTo>
                <a:lnTo>
                  <a:pt x="112800" y="100965"/>
                </a:lnTo>
                <a:lnTo>
                  <a:pt x="113236" y="100965"/>
                </a:lnTo>
                <a:lnTo>
                  <a:pt x="113236" y="100965"/>
                </a:lnTo>
                <a:lnTo>
                  <a:pt x="113236" y="100965"/>
                </a:lnTo>
                <a:lnTo>
                  <a:pt x="113236" y="100965"/>
                </a:lnTo>
                <a:lnTo>
                  <a:pt x="113236" y="100965"/>
                </a:lnTo>
                <a:lnTo>
                  <a:pt x="113672" y="100965"/>
                </a:lnTo>
                <a:lnTo>
                  <a:pt x="113672" y="101793"/>
                </a:lnTo>
                <a:lnTo>
                  <a:pt x="113236" y="101793"/>
                </a:lnTo>
                <a:lnTo>
                  <a:pt x="113236" y="101793"/>
                </a:lnTo>
                <a:lnTo>
                  <a:pt x="113236" y="101793"/>
                </a:lnTo>
                <a:lnTo>
                  <a:pt x="113236" y="101793"/>
                </a:lnTo>
                <a:lnTo>
                  <a:pt x="113236" y="101793"/>
                </a:lnTo>
                <a:lnTo>
                  <a:pt x="113672" y="101793"/>
                </a:lnTo>
                <a:lnTo>
                  <a:pt x="113672" y="101793"/>
                </a:lnTo>
                <a:lnTo>
                  <a:pt x="113672" y="101793"/>
                </a:lnTo>
                <a:lnTo>
                  <a:pt x="113672" y="103034"/>
                </a:lnTo>
                <a:lnTo>
                  <a:pt x="114109" y="103034"/>
                </a:lnTo>
                <a:lnTo>
                  <a:pt x="114109" y="103034"/>
                </a:lnTo>
                <a:lnTo>
                  <a:pt x="114109" y="103034"/>
                </a:lnTo>
                <a:lnTo>
                  <a:pt x="114109" y="103034"/>
                </a:lnTo>
                <a:lnTo>
                  <a:pt x="114109" y="103034"/>
                </a:lnTo>
                <a:lnTo>
                  <a:pt x="114109" y="103862"/>
                </a:lnTo>
                <a:lnTo>
                  <a:pt x="114109" y="103862"/>
                </a:lnTo>
                <a:lnTo>
                  <a:pt x="114109" y="103862"/>
                </a:lnTo>
                <a:lnTo>
                  <a:pt x="114109" y="103862"/>
                </a:lnTo>
                <a:lnTo>
                  <a:pt x="114109" y="103862"/>
                </a:lnTo>
                <a:lnTo>
                  <a:pt x="114109" y="103862"/>
                </a:lnTo>
                <a:lnTo>
                  <a:pt x="114763" y="103862"/>
                </a:lnTo>
                <a:lnTo>
                  <a:pt x="114763" y="103862"/>
                </a:lnTo>
                <a:lnTo>
                  <a:pt x="114763" y="103862"/>
                </a:lnTo>
                <a:lnTo>
                  <a:pt x="114763" y="103862"/>
                </a:lnTo>
                <a:lnTo>
                  <a:pt x="115200" y="103862"/>
                </a:lnTo>
                <a:lnTo>
                  <a:pt x="115200" y="103862"/>
                </a:lnTo>
                <a:lnTo>
                  <a:pt x="115200" y="103862"/>
                </a:lnTo>
                <a:lnTo>
                  <a:pt x="115200" y="103862"/>
                </a:lnTo>
                <a:lnTo>
                  <a:pt x="115200" y="104689"/>
                </a:lnTo>
                <a:lnTo>
                  <a:pt x="115636" y="104689"/>
                </a:lnTo>
                <a:lnTo>
                  <a:pt x="115636" y="104689"/>
                </a:lnTo>
                <a:lnTo>
                  <a:pt x="115636" y="104689"/>
                </a:lnTo>
                <a:lnTo>
                  <a:pt x="115636" y="104689"/>
                </a:lnTo>
                <a:lnTo>
                  <a:pt x="115636" y="104689"/>
                </a:lnTo>
                <a:lnTo>
                  <a:pt x="116072" y="104689"/>
                </a:lnTo>
                <a:lnTo>
                  <a:pt x="116072" y="104689"/>
                </a:lnTo>
                <a:lnTo>
                  <a:pt x="116072" y="104689"/>
                </a:lnTo>
                <a:lnTo>
                  <a:pt x="116072" y="104689"/>
                </a:lnTo>
                <a:lnTo>
                  <a:pt x="116072" y="104689"/>
                </a:lnTo>
                <a:lnTo>
                  <a:pt x="116072" y="105517"/>
                </a:lnTo>
                <a:lnTo>
                  <a:pt x="116509" y="105517"/>
                </a:lnTo>
                <a:lnTo>
                  <a:pt x="116509" y="105517"/>
                </a:lnTo>
                <a:lnTo>
                  <a:pt x="116509" y="105517"/>
                </a:lnTo>
                <a:lnTo>
                  <a:pt x="117163" y="105517"/>
                </a:lnTo>
                <a:lnTo>
                  <a:pt x="117163" y="105517"/>
                </a:lnTo>
                <a:lnTo>
                  <a:pt x="117163" y="105517"/>
                </a:lnTo>
                <a:lnTo>
                  <a:pt x="117163" y="105517"/>
                </a:lnTo>
                <a:lnTo>
                  <a:pt x="117163" y="105517"/>
                </a:lnTo>
                <a:lnTo>
                  <a:pt x="117600" y="105517"/>
                </a:lnTo>
                <a:lnTo>
                  <a:pt x="117600" y="105517"/>
                </a:lnTo>
                <a:lnTo>
                  <a:pt x="117600" y="105517"/>
                </a:lnTo>
                <a:lnTo>
                  <a:pt x="117600" y="105517"/>
                </a:lnTo>
                <a:lnTo>
                  <a:pt x="117600" y="105517"/>
                </a:lnTo>
                <a:lnTo>
                  <a:pt x="117600" y="106344"/>
                </a:lnTo>
                <a:lnTo>
                  <a:pt x="118036" y="106344"/>
                </a:lnTo>
                <a:lnTo>
                  <a:pt x="118036" y="106344"/>
                </a:lnTo>
                <a:lnTo>
                  <a:pt x="118036" y="106344"/>
                </a:lnTo>
                <a:lnTo>
                  <a:pt x="118036" y="106344"/>
                </a:lnTo>
                <a:lnTo>
                  <a:pt x="118472" y="106344"/>
                </a:lnTo>
                <a:lnTo>
                  <a:pt x="118472" y="106344"/>
                </a:lnTo>
                <a:lnTo>
                  <a:pt x="118472" y="106344"/>
                </a:lnTo>
                <a:lnTo>
                  <a:pt x="118472" y="106344"/>
                </a:lnTo>
                <a:lnTo>
                  <a:pt x="118472" y="107586"/>
                </a:lnTo>
                <a:lnTo>
                  <a:pt x="118472" y="107586"/>
                </a:lnTo>
                <a:lnTo>
                  <a:pt x="118472" y="107586"/>
                </a:lnTo>
                <a:lnTo>
                  <a:pt x="118909" y="107586"/>
                </a:lnTo>
                <a:lnTo>
                  <a:pt x="118909" y="107586"/>
                </a:lnTo>
                <a:lnTo>
                  <a:pt x="118909" y="107586"/>
                </a:lnTo>
                <a:lnTo>
                  <a:pt x="118909" y="107586"/>
                </a:lnTo>
                <a:lnTo>
                  <a:pt x="118909" y="107586"/>
                </a:lnTo>
                <a:lnTo>
                  <a:pt x="119563" y="107586"/>
                </a:lnTo>
                <a:lnTo>
                  <a:pt x="119563" y="107586"/>
                </a:lnTo>
                <a:lnTo>
                  <a:pt x="119563" y="107586"/>
                </a:lnTo>
                <a:lnTo>
                  <a:pt x="119563" y="107586"/>
                </a:lnTo>
                <a:lnTo>
                  <a:pt x="120000" y="107586"/>
                </a:lnTo>
                <a:lnTo>
                  <a:pt x="120000" y="107586"/>
                </a:lnTo>
                <a:lnTo>
                  <a:pt x="120000" y="107586"/>
                </a:lnTo>
                <a:lnTo>
                  <a:pt x="120000" y="108413"/>
                </a:lnTo>
                <a:lnTo>
                  <a:pt x="120000" y="108413"/>
                </a:lnTo>
                <a:lnTo>
                  <a:pt x="120000" y="108413"/>
                </a:lnTo>
                <a:lnTo>
                  <a:pt x="120000" y="108413"/>
                </a:lnTo>
                <a:lnTo>
                  <a:pt x="120000" y="109241"/>
                </a:lnTo>
                <a:lnTo>
                  <a:pt x="120000" y="109241"/>
                </a:lnTo>
                <a:lnTo>
                  <a:pt x="120000" y="109241"/>
                </a:lnTo>
                <a:lnTo>
                  <a:pt x="120000" y="109241"/>
                </a:lnTo>
                <a:lnTo>
                  <a:pt x="120000" y="109241"/>
                </a:lnTo>
                <a:lnTo>
                  <a:pt x="120000" y="110068"/>
                </a:lnTo>
                <a:lnTo>
                  <a:pt x="119563" y="110068"/>
                </a:lnTo>
                <a:lnTo>
                  <a:pt x="119563" y="110068"/>
                </a:lnTo>
                <a:lnTo>
                  <a:pt x="119563" y="110068"/>
                </a:lnTo>
                <a:lnTo>
                  <a:pt x="119563" y="110068"/>
                </a:lnTo>
                <a:lnTo>
                  <a:pt x="119563" y="110068"/>
                </a:lnTo>
                <a:lnTo>
                  <a:pt x="119563" y="110896"/>
                </a:lnTo>
                <a:lnTo>
                  <a:pt x="119563" y="110896"/>
                </a:lnTo>
                <a:lnTo>
                  <a:pt x="119563" y="110896"/>
                </a:lnTo>
                <a:lnTo>
                  <a:pt x="119563" y="112137"/>
                </a:lnTo>
                <a:lnTo>
                  <a:pt x="120000" y="112137"/>
                </a:lnTo>
                <a:lnTo>
                  <a:pt x="120000" y="112137"/>
                </a:lnTo>
                <a:lnTo>
                  <a:pt x="120000" y="112137"/>
                </a:lnTo>
                <a:lnTo>
                  <a:pt x="120000" y="112137"/>
                </a:lnTo>
                <a:lnTo>
                  <a:pt x="120000" y="112137"/>
                </a:lnTo>
                <a:lnTo>
                  <a:pt x="120000" y="112965"/>
                </a:lnTo>
                <a:lnTo>
                  <a:pt x="120000" y="112965"/>
                </a:lnTo>
                <a:lnTo>
                  <a:pt x="120000" y="112965"/>
                </a:lnTo>
                <a:lnTo>
                  <a:pt x="120000" y="112965"/>
                </a:lnTo>
                <a:lnTo>
                  <a:pt x="120000" y="113793"/>
                </a:lnTo>
                <a:lnTo>
                  <a:pt x="120000" y="113793"/>
                </a:lnTo>
                <a:lnTo>
                  <a:pt x="120000" y="113793"/>
                </a:lnTo>
                <a:lnTo>
                  <a:pt x="120000" y="113793"/>
                </a:lnTo>
                <a:lnTo>
                  <a:pt x="119563" y="113793"/>
                </a:lnTo>
                <a:lnTo>
                  <a:pt x="119563" y="113793"/>
                </a:lnTo>
                <a:lnTo>
                  <a:pt x="119563" y="114620"/>
                </a:lnTo>
                <a:lnTo>
                  <a:pt x="119563" y="114620"/>
                </a:lnTo>
                <a:lnTo>
                  <a:pt x="119563" y="114620"/>
                </a:lnTo>
                <a:lnTo>
                  <a:pt x="119563" y="114620"/>
                </a:lnTo>
                <a:lnTo>
                  <a:pt x="119563" y="114620"/>
                </a:lnTo>
                <a:lnTo>
                  <a:pt x="118909" y="114620"/>
                </a:lnTo>
                <a:lnTo>
                  <a:pt x="118909" y="115448"/>
                </a:lnTo>
                <a:lnTo>
                  <a:pt x="118909" y="115448"/>
                </a:lnTo>
                <a:lnTo>
                  <a:pt x="118909" y="115448"/>
                </a:lnTo>
                <a:lnTo>
                  <a:pt x="118909" y="115448"/>
                </a:lnTo>
                <a:lnTo>
                  <a:pt x="118909" y="115448"/>
                </a:lnTo>
                <a:lnTo>
                  <a:pt x="118909" y="115448"/>
                </a:lnTo>
                <a:lnTo>
                  <a:pt x="118909" y="116689"/>
                </a:lnTo>
                <a:lnTo>
                  <a:pt x="118472" y="116689"/>
                </a:lnTo>
                <a:lnTo>
                  <a:pt x="118472" y="116689"/>
                </a:lnTo>
                <a:lnTo>
                  <a:pt x="118472" y="116689"/>
                </a:lnTo>
                <a:lnTo>
                  <a:pt x="118472" y="116689"/>
                </a:lnTo>
                <a:lnTo>
                  <a:pt x="118472" y="116689"/>
                </a:lnTo>
                <a:lnTo>
                  <a:pt x="118472" y="116689"/>
                </a:lnTo>
                <a:lnTo>
                  <a:pt x="118036" y="116689"/>
                </a:lnTo>
                <a:lnTo>
                  <a:pt x="118036" y="116689"/>
                </a:lnTo>
                <a:lnTo>
                  <a:pt x="118036" y="117517"/>
                </a:lnTo>
                <a:lnTo>
                  <a:pt x="118036" y="117517"/>
                </a:lnTo>
                <a:lnTo>
                  <a:pt x="118036" y="117517"/>
                </a:lnTo>
                <a:lnTo>
                  <a:pt x="117600" y="117517"/>
                </a:lnTo>
                <a:lnTo>
                  <a:pt x="117600" y="117517"/>
                </a:lnTo>
                <a:lnTo>
                  <a:pt x="117600" y="117517"/>
                </a:lnTo>
                <a:lnTo>
                  <a:pt x="117600" y="117517"/>
                </a:lnTo>
                <a:lnTo>
                  <a:pt x="117600" y="117517"/>
                </a:lnTo>
                <a:lnTo>
                  <a:pt x="117163" y="117517"/>
                </a:lnTo>
                <a:lnTo>
                  <a:pt x="117163" y="117517"/>
                </a:lnTo>
                <a:lnTo>
                  <a:pt x="117163" y="116689"/>
                </a:lnTo>
                <a:lnTo>
                  <a:pt x="117163" y="116689"/>
                </a:lnTo>
                <a:lnTo>
                  <a:pt x="117163" y="116689"/>
                </a:lnTo>
                <a:lnTo>
                  <a:pt x="117163" y="116689"/>
                </a:lnTo>
                <a:lnTo>
                  <a:pt x="117163" y="115448"/>
                </a:lnTo>
                <a:lnTo>
                  <a:pt x="117163" y="115448"/>
                </a:lnTo>
                <a:lnTo>
                  <a:pt x="117163" y="115448"/>
                </a:lnTo>
                <a:lnTo>
                  <a:pt x="116509" y="115448"/>
                </a:lnTo>
                <a:lnTo>
                  <a:pt x="116509" y="115448"/>
                </a:lnTo>
                <a:lnTo>
                  <a:pt x="116509" y="114620"/>
                </a:lnTo>
                <a:lnTo>
                  <a:pt x="117163" y="114620"/>
                </a:lnTo>
                <a:lnTo>
                  <a:pt x="117163" y="114620"/>
                </a:lnTo>
                <a:lnTo>
                  <a:pt x="116509" y="114620"/>
                </a:lnTo>
                <a:lnTo>
                  <a:pt x="116509" y="114620"/>
                </a:lnTo>
                <a:lnTo>
                  <a:pt x="116509" y="114620"/>
                </a:lnTo>
                <a:lnTo>
                  <a:pt x="116509" y="113793"/>
                </a:lnTo>
                <a:lnTo>
                  <a:pt x="116509" y="113793"/>
                </a:lnTo>
                <a:lnTo>
                  <a:pt x="116072" y="113793"/>
                </a:lnTo>
                <a:lnTo>
                  <a:pt x="116072" y="113793"/>
                </a:lnTo>
                <a:lnTo>
                  <a:pt x="116072" y="113793"/>
                </a:lnTo>
                <a:lnTo>
                  <a:pt x="116072" y="113793"/>
                </a:lnTo>
                <a:lnTo>
                  <a:pt x="116072" y="114620"/>
                </a:lnTo>
                <a:lnTo>
                  <a:pt x="115636" y="114620"/>
                </a:lnTo>
                <a:lnTo>
                  <a:pt x="115636" y="114620"/>
                </a:lnTo>
                <a:lnTo>
                  <a:pt x="115636" y="114620"/>
                </a:lnTo>
                <a:lnTo>
                  <a:pt x="115636" y="115448"/>
                </a:lnTo>
                <a:lnTo>
                  <a:pt x="116072" y="115448"/>
                </a:lnTo>
                <a:lnTo>
                  <a:pt x="116072" y="114620"/>
                </a:lnTo>
                <a:lnTo>
                  <a:pt x="116072" y="114620"/>
                </a:lnTo>
                <a:lnTo>
                  <a:pt x="116072" y="114620"/>
                </a:lnTo>
                <a:lnTo>
                  <a:pt x="116072" y="114620"/>
                </a:lnTo>
                <a:lnTo>
                  <a:pt x="116072" y="114620"/>
                </a:lnTo>
                <a:lnTo>
                  <a:pt x="116072" y="114620"/>
                </a:lnTo>
                <a:lnTo>
                  <a:pt x="116072" y="114620"/>
                </a:lnTo>
                <a:lnTo>
                  <a:pt x="116072" y="114620"/>
                </a:lnTo>
                <a:lnTo>
                  <a:pt x="116072" y="115448"/>
                </a:lnTo>
                <a:lnTo>
                  <a:pt x="116072" y="115448"/>
                </a:lnTo>
                <a:lnTo>
                  <a:pt x="116072" y="115448"/>
                </a:lnTo>
                <a:lnTo>
                  <a:pt x="116072" y="115448"/>
                </a:lnTo>
                <a:lnTo>
                  <a:pt x="116072" y="115448"/>
                </a:lnTo>
                <a:lnTo>
                  <a:pt x="116072" y="116689"/>
                </a:lnTo>
                <a:lnTo>
                  <a:pt x="116072" y="116689"/>
                </a:lnTo>
                <a:lnTo>
                  <a:pt x="116072" y="116689"/>
                </a:lnTo>
                <a:lnTo>
                  <a:pt x="116072" y="116689"/>
                </a:lnTo>
                <a:lnTo>
                  <a:pt x="116072" y="116689"/>
                </a:lnTo>
                <a:lnTo>
                  <a:pt x="115636" y="116689"/>
                </a:lnTo>
                <a:lnTo>
                  <a:pt x="115636" y="116689"/>
                </a:lnTo>
                <a:lnTo>
                  <a:pt x="115636" y="116689"/>
                </a:lnTo>
                <a:lnTo>
                  <a:pt x="115636" y="116689"/>
                </a:lnTo>
                <a:lnTo>
                  <a:pt x="115636" y="116689"/>
                </a:lnTo>
                <a:lnTo>
                  <a:pt x="115200" y="116689"/>
                </a:lnTo>
                <a:lnTo>
                  <a:pt x="115200" y="115448"/>
                </a:lnTo>
                <a:lnTo>
                  <a:pt x="115200" y="115448"/>
                </a:lnTo>
                <a:lnTo>
                  <a:pt x="115200" y="115448"/>
                </a:lnTo>
                <a:lnTo>
                  <a:pt x="115200" y="115448"/>
                </a:lnTo>
                <a:lnTo>
                  <a:pt x="114763" y="115448"/>
                </a:lnTo>
                <a:lnTo>
                  <a:pt x="114763" y="115448"/>
                </a:lnTo>
                <a:lnTo>
                  <a:pt x="114763" y="115448"/>
                </a:lnTo>
                <a:lnTo>
                  <a:pt x="114763" y="114620"/>
                </a:lnTo>
                <a:lnTo>
                  <a:pt x="114763" y="114620"/>
                </a:lnTo>
                <a:lnTo>
                  <a:pt x="114763" y="114620"/>
                </a:lnTo>
                <a:lnTo>
                  <a:pt x="114763" y="114620"/>
                </a:lnTo>
                <a:lnTo>
                  <a:pt x="114763" y="113793"/>
                </a:lnTo>
                <a:lnTo>
                  <a:pt x="114763" y="113793"/>
                </a:lnTo>
                <a:lnTo>
                  <a:pt x="114763" y="113793"/>
                </a:lnTo>
                <a:lnTo>
                  <a:pt x="114763" y="113793"/>
                </a:lnTo>
                <a:lnTo>
                  <a:pt x="114763" y="113793"/>
                </a:lnTo>
                <a:lnTo>
                  <a:pt x="114763" y="113793"/>
                </a:lnTo>
                <a:lnTo>
                  <a:pt x="114763" y="113793"/>
                </a:lnTo>
                <a:lnTo>
                  <a:pt x="114763" y="114620"/>
                </a:lnTo>
                <a:lnTo>
                  <a:pt x="114763" y="114620"/>
                </a:lnTo>
                <a:lnTo>
                  <a:pt x="114109" y="114620"/>
                </a:lnTo>
                <a:lnTo>
                  <a:pt x="114109" y="114620"/>
                </a:lnTo>
                <a:lnTo>
                  <a:pt x="114109" y="113793"/>
                </a:lnTo>
                <a:lnTo>
                  <a:pt x="114109" y="113793"/>
                </a:lnTo>
                <a:lnTo>
                  <a:pt x="114109" y="113793"/>
                </a:lnTo>
                <a:lnTo>
                  <a:pt x="114109" y="113793"/>
                </a:lnTo>
                <a:lnTo>
                  <a:pt x="114109" y="112965"/>
                </a:lnTo>
                <a:lnTo>
                  <a:pt x="114109" y="112965"/>
                </a:lnTo>
                <a:lnTo>
                  <a:pt x="114109" y="112965"/>
                </a:lnTo>
                <a:lnTo>
                  <a:pt x="114109" y="112965"/>
                </a:lnTo>
                <a:lnTo>
                  <a:pt x="114109" y="112965"/>
                </a:lnTo>
                <a:lnTo>
                  <a:pt x="114109" y="112137"/>
                </a:lnTo>
                <a:lnTo>
                  <a:pt x="114109" y="112137"/>
                </a:lnTo>
                <a:lnTo>
                  <a:pt x="114109" y="112137"/>
                </a:lnTo>
                <a:lnTo>
                  <a:pt x="114109" y="112137"/>
                </a:lnTo>
                <a:lnTo>
                  <a:pt x="114109" y="112137"/>
                </a:lnTo>
                <a:lnTo>
                  <a:pt x="114109" y="112137"/>
                </a:lnTo>
                <a:lnTo>
                  <a:pt x="114763" y="112137"/>
                </a:lnTo>
                <a:lnTo>
                  <a:pt x="114763" y="110896"/>
                </a:lnTo>
                <a:lnTo>
                  <a:pt x="114763" y="110896"/>
                </a:lnTo>
                <a:lnTo>
                  <a:pt x="114763" y="110896"/>
                </a:lnTo>
                <a:lnTo>
                  <a:pt x="114763" y="110068"/>
                </a:lnTo>
                <a:lnTo>
                  <a:pt x="114763" y="110068"/>
                </a:lnTo>
                <a:lnTo>
                  <a:pt x="114109" y="110068"/>
                </a:lnTo>
                <a:lnTo>
                  <a:pt x="114109" y="110068"/>
                </a:lnTo>
                <a:lnTo>
                  <a:pt x="114109" y="110896"/>
                </a:lnTo>
                <a:lnTo>
                  <a:pt x="114109" y="110896"/>
                </a:lnTo>
                <a:lnTo>
                  <a:pt x="114109" y="110896"/>
                </a:lnTo>
                <a:lnTo>
                  <a:pt x="114109" y="110896"/>
                </a:lnTo>
                <a:lnTo>
                  <a:pt x="114109" y="110896"/>
                </a:lnTo>
                <a:lnTo>
                  <a:pt x="114109" y="110896"/>
                </a:lnTo>
                <a:lnTo>
                  <a:pt x="114109" y="112137"/>
                </a:lnTo>
                <a:lnTo>
                  <a:pt x="114109" y="112137"/>
                </a:lnTo>
                <a:lnTo>
                  <a:pt x="113672" y="112137"/>
                </a:lnTo>
                <a:lnTo>
                  <a:pt x="113672" y="112137"/>
                </a:lnTo>
                <a:lnTo>
                  <a:pt x="113672" y="112137"/>
                </a:lnTo>
                <a:lnTo>
                  <a:pt x="113672" y="112137"/>
                </a:lnTo>
                <a:lnTo>
                  <a:pt x="113672" y="112137"/>
                </a:lnTo>
                <a:lnTo>
                  <a:pt x="113236" y="112137"/>
                </a:lnTo>
                <a:lnTo>
                  <a:pt x="113236" y="112137"/>
                </a:lnTo>
                <a:lnTo>
                  <a:pt x="113236" y="112137"/>
                </a:lnTo>
                <a:lnTo>
                  <a:pt x="113236" y="112137"/>
                </a:lnTo>
                <a:lnTo>
                  <a:pt x="113236" y="112137"/>
                </a:lnTo>
                <a:lnTo>
                  <a:pt x="113236" y="112137"/>
                </a:lnTo>
                <a:lnTo>
                  <a:pt x="113236" y="112137"/>
                </a:lnTo>
                <a:lnTo>
                  <a:pt x="113236" y="112965"/>
                </a:lnTo>
                <a:lnTo>
                  <a:pt x="113236" y="112965"/>
                </a:lnTo>
                <a:lnTo>
                  <a:pt x="113236" y="112965"/>
                </a:lnTo>
                <a:lnTo>
                  <a:pt x="113236" y="112965"/>
                </a:lnTo>
                <a:lnTo>
                  <a:pt x="113236" y="112965"/>
                </a:lnTo>
                <a:lnTo>
                  <a:pt x="113672" y="112965"/>
                </a:lnTo>
                <a:lnTo>
                  <a:pt x="113672" y="112965"/>
                </a:lnTo>
                <a:lnTo>
                  <a:pt x="113672" y="112965"/>
                </a:lnTo>
                <a:lnTo>
                  <a:pt x="113672" y="113793"/>
                </a:lnTo>
                <a:lnTo>
                  <a:pt x="113672" y="113793"/>
                </a:lnTo>
                <a:lnTo>
                  <a:pt x="113672" y="113793"/>
                </a:lnTo>
                <a:lnTo>
                  <a:pt x="113672" y="114620"/>
                </a:lnTo>
                <a:lnTo>
                  <a:pt x="113672" y="114620"/>
                </a:lnTo>
                <a:lnTo>
                  <a:pt x="113672" y="114620"/>
                </a:lnTo>
                <a:lnTo>
                  <a:pt x="113672" y="114620"/>
                </a:lnTo>
                <a:lnTo>
                  <a:pt x="113672" y="114620"/>
                </a:lnTo>
                <a:lnTo>
                  <a:pt x="113672" y="115448"/>
                </a:lnTo>
                <a:lnTo>
                  <a:pt x="113672" y="115448"/>
                </a:lnTo>
                <a:lnTo>
                  <a:pt x="113672" y="115448"/>
                </a:lnTo>
                <a:lnTo>
                  <a:pt x="113672" y="116689"/>
                </a:lnTo>
                <a:lnTo>
                  <a:pt x="113672" y="116689"/>
                </a:lnTo>
                <a:lnTo>
                  <a:pt x="114109" y="116689"/>
                </a:lnTo>
                <a:lnTo>
                  <a:pt x="114109" y="116689"/>
                </a:lnTo>
                <a:lnTo>
                  <a:pt x="114109" y="117517"/>
                </a:lnTo>
                <a:lnTo>
                  <a:pt x="113672" y="117517"/>
                </a:lnTo>
                <a:lnTo>
                  <a:pt x="113672" y="117517"/>
                </a:lnTo>
                <a:lnTo>
                  <a:pt x="113672" y="117517"/>
                </a:lnTo>
                <a:lnTo>
                  <a:pt x="113672" y="117517"/>
                </a:lnTo>
                <a:lnTo>
                  <a:pt x="113672" y="117517"/>
                </a:lnTo>
                <a:lnTo>
                  <a:pt x="113236" y="117517"/>
                </a:lnTo>
                <a:lnTo>
                  <a:pt x="113236" y="117517"/>
                </a:lnTo>
                <a:lnTo>
                  <a:pt x="113236" y="117517"/>
                </a:lnTo>
                <a:lnTo>
                  <a:pt x="113236" y="117517"/>
                </a:lnTo>
                <a:lnTo>
                  <a:pt x="113236" y="117517"/>
                </a:lnTo>
                <a:lnTo>
                  <a:pt x="112800" y="117517"/>
                </a:lnTo>
                <a:lnTo>
                  <a:pt x="112800" y="117517"/>
                </a:lnTo>
                <a:lnTo>
                  <a:pt x="112800" y="117517"/>
                </a:lnTo>
                <a:lnTo>
                  <a:pt x="112800" y="117517"/>
                </a:lnTo>
                <a:lnTo>
                  <a:pt x="112800" y="116689"/>
                </a:lnTo>
                <a:lnTo>
                  <a:pt x="112800" y="116689"/>
                </a:lnTo>
                <a:lnTo>
                  <a:pt x="112800" y="117517"/>
                </a:lnTo>
                <a:lnTo>
                  <a:pt x="112363" y="117517"/>
                </a:lnTo>
                <a:lnTo>
                  <a:pt x="112363" y="117517"/>
                </a:lnTo>
                <a:lnTo>
                  <a:pt x="112363" y="116689"/>
                </a:lnTo>
                <a:lnTo>
                  <a:pt x="112363" y="116689"/>
                </a:lnTo>
                <a:lnTo>
                  <a:pt x="112363" y="116689"/>
                </a:lnTo>
                <a:lnTo>
                  <a:pt x="112800" y="116689"/>
                </a:lnTo>
                <a:lnTo>
                  <a:pt x="112800" y="116689"/>
                </a:lnTo>
                <a:lnTo>
                  <a:pt x="112363" y="116689"/>
                </a:lnTo>
                <a:lnTo>
                  <a:pt x="112363" y="116689"/>
                </a:lnTo>
                <a:lnTo>
                  <a:pt x="112363" y="116689"/>
                </a:lnTo>
                <a:lnTo>
                  <a:pt x="111709" y="116689"/>
                </a:lnTo>
                <a:lnTo>
                  <a:pt x="111709" y="115448"/>
                </a:lnTo>
                <a:lnTo>
                  <a:pt x="111709" y="115448"/>
                </a:lnTo>
                <a:lnTo>
                  <a:pt x="111709" y="116689"/>
                </a:lnTo>
                <a:lnTo>
                  <a:pt x="111709" y="116689"/>
                </a:lnTo>
                <a:lnTo>
                  <a:pt x="111709" y="116689"/>
                </a:lnTo>
                <a:lnTo>
                  <a:pt x="111709" y="117517"/>
                </a:lnTo>
                <a:lnTo>
                  <a:pt x="111709" y="117517"/>
                </a:lnTo>
                <a:lnTo>
                  <a:pt x="111709" y="117517"/>
                </a:lnTo>
                <a:lnTo>
                  <a:pt x="111709" y="117517"/>
                </a:lnTo>
                <a:lnTo>
                  <a:pt x="111709" y="117517"/>
                </a:lnTo>
                <a:lnTo>
                  <a:pt x="111709" y="118344"/>
                </a:lnTo>
                <a:lnTo>
                  <a:pt x="111272" y="118344"/>
                </a:lnTo>
                <a:lnTo>
                  <a:pt x="111272" y="118344"/>
                </a:lnTo>
                <a:lnTo>
                  <a:pt x="111272" y="117517"/>
                </a:lnTo>
                <a:lnTo>
                  <a:pt x="111272" y="117517"/>
                </a:lnTo>
                <a:lnTo>
                  <a:pt x="111272" y="117517"/>
                </a:lnTo>
                <a:lnTo>
                  <a:pt x="110836" y="117517"/>
                </a:lnTo>
                <a:lnTo>
                  <a:pt x="110836" y="117517"/>
                </a:lnTo>
                <a:lnTo>
                  <a:pt x="110836" y="117517"/>
                </a:lnTo>
                <a:lnTo>
                  <a:pt x="110836" y="117517"/>
                </a:lnTo>
                <a:lnTo>
                  <a:pt x="110836" y="117517"/>
                </a:lnTo>
                <a:lnTo>
                  <a:pt x="110836" y="116689"/>
                </a:lnTo>
                <a:lnTo>
                  <a:pt x="110400" y="116689"/>
                </a:lnTo>
                <a:lnTo>
                  <a:pt x="110400" y="116689"/>
                </a:lnTo>
                <a:lnTo>
                  <a:pt x="110400" y="116689"/>
                </a:lnTo>
                <a:lnTo>
                  <a:pt x="110400" y="116689"/>
                </a:lnTo>
                <a:lnTo>
                  <a:pt x="110400" y="116689"/>
                </a:lnTo>
                <a:lnTo>
                  <a:pt x="110400" y="115448"/>
                </a:lnTo>
                <a:lnTo>
                  <a:pt x="110400" y="115448"/>
                </a:lnTo>
                <a:lnTo>
                  <a:pt x="109963" y="115448"/>
                </a:lnTo>
                <a:lnTo>
                  <a:pt x="109963" y="115448"/>
                </a:lnTo>
                <a:lnTo>
                  <a:pt x="109963" y="115448"/>
                </a:lnTo>
                <a:lnTo>
                  <a:pt x="109963" y="115448"/>
                </a:lnTo>
                <a:lnTo>
                  <a:pt x="109963" y="114620"/>
                </a:lnTo>
                <a:lnTo>
                  <a:pt x="109963" y="114620"/>
                </a:lnTo>
                <a:lnTo>
                  <a:pt x="109963" y="114620"/>
                </a:lnTo>
                <a:lnTo>
                  <a:pt x="109963" y="114620"/>
                </a:lnTo>
                <a:lnTo>
                  <a:pt x="109963" y="113793"/>
                </a:lnTo>
                <a:lnTo>
                  <a:pt x="109963" y="113793"/>
                </a:lnTo>
                <a:lnTo>
                  <a:pt x="109963" y="113793"/>
                </a:lnTo>
                <a:lnTo>
                  <a:pt x="109963" y="113793"/>
                </a:lnTo>
                <a:lnTo>
                  <a:pt x="109309" y="113793"/>
                </a:lnTo>
                <a:lnTo>
                  <a:pt x="109309" y="113793"/>
                </a:lnTo>
                <a:lnTo>
                  <a:pt x="109309" y="113793"/>
                </a:lnTo>
                <a:lnTo>
                  <a:pt x="108872" y="113793"/>
                </a:lnTo>
                <a:lnTo>
                  <a:pt x="108872" y="113793"/>
                </a:lnTo>
                <a:lnTo>
                  <a:pt x="108872" y="113793"/>
                </a:lnTo>
                <a:lnTo>
                  <a:pt x="108872" y="113793"/>
                </a:lnTo>
                <a:lnTo>
                  <a:pt x="108872" y="112965"/>
                </a:lnTo>
                <a:lnTo>
                  <a:pt x="108872" y="112965"/>
                </a:lnTo>
                <a:lnTo>
                  <a:pt x="108872" y="113793"/>
                </a:lnTo>
                <a:lnTo>
                  <a:pt x="108872" y="113793"/>
                </a:lnTo>
                <a:lnTo>
                  <a:pt x="108872" y="113793"/>
                </a:lnTo>
                <a:lnTo>
                  <a:pt x="108436" y="113793"/>
                </a:lnTo>
                <a:lnTo>
                  <a:pt x="108436" y="113793"/>
                </a:lnTo>
                <a:lnTo>
                  <a:pt x="108436" y="113793"/>
                </a:lnTo>
                <a:lnTo>
                  <a:pt x="108436" y="112965"/>
                </a:lnTo>
                <a:lnTo>
                  <a:pt x="108436" y="112965"/>
                </a:lnTo>
                <a:lnTo>
                  <a:pt x="108436" y="112965"/>
                </a:lnTo>
                <a:lnTo>
                  <a:pt x="108436" y="112965"/>
                </a:lnTo>
                <a:lnTo>
                  <a:pt x="108436" y="112965"/>
                </a:lnTo>
                <a:lnTo>
                  <a:pt x="108436" y="112137"/>
                </a:lnTo>
                <a:lnTo>
                  <a:pt x="108436" y="112137"/>
                </a:lnTo>
                <a:lnTo>
                  <a:pt x="108436" y="112137"/>
                </a:lnTo>
                <a:lnTo>
                  <a:pt x="108000" y="112137"/>
                </a:lnTo>
                <a:lnTo>
                  <a:pt x="108000" y="112137"/>
                </a:lnTo>
                <a:lnTo>
                  <a:pt x="108000" y="112137"/>
                </a:lnTo>
                <a:lnTo>
                  <a:pt x="108000" y="112137"/>
                </a:lnTo>
                <a:lnTo>
                  <a:pt x="108000" y="112137"/>
                </a:lnTo>
                <a:lnTo>
                  <a:pt x="108436" y="112137"/>
                </a:lnTo>
                <a:lnTo>
                  <a:pt x="108436" y="112137"/>
                </a:lnTo>
                <a:lnTo>
                  <a:pt x="108436" y="110896"/>
                </a:lnTo>
                <a:lnTo>
                  <a:pt x="108436" y="110896"/>
                </a:lnTo>
                <a:lnTo>
                  <a:pt x="108436" y="110896"/>
                </a:lnTo>
                <a:lnTo>
                  <a:pt x="108436" y="110896"/>
                </a:lnTo>
                <a:lnTo>
                  <a:pt x="108436" y="110896"/>
                </a:lnTo>
                <a:lnTo>
                  <a:pt x="108436" y="110896"/>
                </a:lnTo>
                <a:lnTo>
                  <a:pt x="108436" y="110068"/>
                </a:lnTo>
                <a:lnTo>
                  <a:pt x="108436" y="110068"/>
                </a:lnTo>
                <a:lnTo>
                  <a:pt x="108436" y="110068"/>
                </a:lnTo>
                <a:lnTo>
                  <a:pt x="108436" y="110068"/>
                </a:lnTo>
                <a:lnTo>
                  <a:pt x="108436" y="110068"/>
                </a:lnTo>
                <a:lnTo>
                  <a:pt x="108436" y="110068"/>
                </a:lnTo>
                <a:lnTo>
                  <a:pt x="108436" y="109241"/>
                </a:lnTo>
                <a:lnTo>
                  <a:pt x="108436" y="109241"/>
                </a:lnTo>
                <a:lnTo>
                  <a:pt x="108436" y="109241"/>
                </a:lnTo>
                <a:lnTo>
                  <a:pt x="108436" y="109241"/>
                </a:lnTo>
                <a:lnTo>
                  <a:pt x="108000" y="109241"/>
                </a:lnTo>
                <a:lnTo>
                  <a:pt x="108000" y="109241"/>
                </a:lnTo>
                <a:lnTo>
                  <a:pt x="108000" y="109241"/>
                </a:lnTo>
                <a:lnTo>
                  <a:pt x="108000" y="109241"/>
                </a:lnTo>
                <a:lnTo>
                  <a:pt x="107563" y="109241"/>
                </a:lnTo>
                <a:lnTo>
                  <a:pt x="107563" y="109241"/>
                </a:lnTo>
                <a:lnTo>
                  <a:pt x="107563" y="109241"/>
                </a:lnTo>
                <a:lnTo>
                  <a:pt x="107563" y="109241"/>
                </a:lnTo>
                <a:lnTo>
                  <a:pt x="107563" y="108413"/>
                </a:lnTo>
                <a:lnTo>
                  <a:pt x="107563" y="108413"/>
                </a:lnTo>
                <a:lnTo>
                  <a:pt x="108000" y="108413"/>
                </a:lnTo>
                <a:lnTo>
                  <a:pt x="108000" y="108413"/>
                </a:lnTo>
                <a:lnTo>
                  <a:pt x="108000" y="108413"/>
                </a:lnTo>
                <a:lnTo>
                  <a:pt x="108000" y="108413"/>
                </a:lnTo>
                <a:lnTo>
                  <a:pt x="108000" y="108413"/>
                </a:lnTo>
                <a:lnTo>
                  <a:pt x="108436" y="108413"/>
                </a:lnTo>
                <a:lnTo>
                  <a:pt x="108436" y="108413"/>
                </a:lnTo>
                <a:lnTo>
                  <a:pt x="108436" y="107586"/>
                </a:lnTo>
                <a:lnTo>
                  <a:pt x="108436" y="107586"/>
                </a:lnTo>
                <a:lnTo>
                  <a:pt x="108436" y="107586"/>
                </a:lnTo>
                <a:lnTo>
                  <a:pt x="108436" y="107586"/>
                </a:lnTo>
                <a:lnTo>
                  <a:pt x="108436" y="106344"/>
                </a:lnTo>
                <a:lnTo>
                  <a:pt x="108436" y="106344"/>
                </a:lnTo>
                <a:lnTo>
                  <a:pt x="108436" y="106344"/>
                </a:lnTo>
                <a:lnTo>
                  <a:pt x="108436" y="106344"/>
                </a:lnTo>
                <a:lnTo>
                  <a:pt x="108436" y="106344"/>
                </a:lnTo>
                <a:lnTo>
                  <a:pt x="108436" y="105517"/>
                </a:lnTo>
                <a:lnTo>
                  <a:pt x="108436" y="105517"/>
                </a:lnTo>
                <a:lnTo>
                  <a:pt x="108436" y="105517"/>
                </a:lnTo>
                <a:lnTo>
                  <a:pt x="108436" y="105517"/>
                </a:lnTo>
                <a:lnTo>
                  <a:pt x="108000" y="105517"/>
                </a:lnTo>
                <a:lnTo>
                  <a:pt x="108000" y="105517"/>
                </a:lnTo>
                <a:lnTo>
                  <a:pt x="108000" y="106344"/>
                </a:lnTo>
                <a:lnTo>
                  <a:pt x="108000" y="106344"/>
                </a:lnTo>
                <a:lnTo>
                  <a:pt x="108000" y="106344"/>
                </a:lnTo>
                <a:lnTo>
                  <a:pt x="108000" y="106344"/>
                </a:lnTo>
                <a:lnTo>
                  <a:pt x="108000" y="106344"/>
                </a:lnTo>
                <a:lnTo>
                  <a:pt x="108000" y="107586"/>
                </a:lnTo>
                <a:lnTo>
                  <a:pt x="107563" y="107586"/>
                </a:lnTo>
                <a:lnTo>
                  <a:pt x="107563" y="107586"/>
                </a:lnTo>
                <a:lnTo>
                  <a:pt x="107563" y="107586"/>
                </a:lnTo>
                <a:lnTo>
                  <a:pt x="107563" y="107586"/>
                </a:lnTo>
                <a:lnTo>
                  <a:pt x="107563" y="108413"/>
                </a:lnTo>
                <a:lnTo>
                  <a:pt x="107563" y="108413"/>
                </a:lnTo>
                <a:lnTo>
                  <a:pt x="107563" y="108413"/>
                </a:lnTo>
                <a:lnTo>
                  <a:pt x="107563" y="107586"/>
                </a:lnTo>
                <a:lnTo>
                  <a:pt x="106909" y="107586"/>
                </a:lnTo>
                <a:lnTo>
                  <a:pt x="106909" y="108413"/>
                </a:lnTo>
                <a:lnTo>
                  <a:pt x="106909" y="108413"/>
                </a:lnTo>
                <a:lnTo>
                  <a:pt x="106909" y="108413"/>
                </a:lnTo>
                <a:lnTo>
                  <a:pt x="106909" y="109241"/>
                </a:lnTo>
                <a:lnTo>
                  <a:pt x="106909" y="109241"/>
                </a:lnTo>
                <a:lnTo>
                  <a:pt x="106909" y="109241"/>
                </a:lnTo>
                <a:lnTo>
                  <a:pt x="106909" y="109241"/>
                </a:lnTo>
                <a:lnTo>
                  <a:pt x="106909" y="109241"/>
                </a:lnTo>
                <a:lnTo>
                  <a:pt x="106909" y="109241"/>
                </a:lnTo>
                <a:lnTo>
                  <a:pt x="106909" y="110068"/>
                </a:lnTo>
                <a:lnTo>
                  <a:pt x="106472" y="110068"/>
                </a:lnTo>
                <a:lnTo>
                  <a:pt x="106472" y="110068"/>
                </a:lnTo>
                <a:lnTo>
                  <a:pt x="106472" y="110068"/>
                </a:lnTo>
                <a:lnTo>
                  <a:pt x="106472" y="109241"/>
                </a:lnTo>
                <a:lnTo>
                  <a:pt x="106472" y="109241"/>
                </a:lnTo>
                <a:lnTo>
                  <a:pt x="106036" y="109241"/>
                </a:lnTo>
                <a:lnTo>
                  <a:pt x="106036" y="109241"/>
                </a:lnTo>
                <a:lnTo>
                  <a:pt x="106036" y="108413"/>
                </a:lnTo>
                <a:lnTo>
                  <a:pt x="106472" y="108413"/>
                </a:lnTo>
                <a:lnTo>
                  <a:pt x="106472" y="108413"/>
                </a:lnTo>
                <a:lnTo>
                  <a:pt x="106472" y="108413"/>
                </a:lnTo>
                <a:lnTo>
                  <a:pt x="106472" y="109241"/>
                </a:lnTo>
                <a:lnTo>
                  <a:pt x="106909" y="109241"/>
                </a:lnTo>
                <a:lnTo>
                  <a:pt x="106909" y="109241"/>
                </a:lnTo>
                <a:lnTo>
                  <a:pt x="106909" y="108413"/>
                </a:lnTo>
                <a:lnTo>
                  <a:pt x="106909" y="108413"/>
                </a:lnTo>
                <a:lnTo>
                  <a:pt x="106909" y="108413"/>
                </a:lnTo>
                <a:lnTo>
                  <a:pt x="106909" y="108413"/>
                </a:lnTo>
                <a:lnTo>
                  <a:pt x="106909" y="108413"/>
                </a:lnTo>
                <a:lnTo>
                  <a:pt x="106909" y="108413"/>
                </a:lnTo>
                <a:lnTo>
                  <a:pt x="106472" y="108413"/>
                </a:lnTo>
                <a:lnTo>
                  <a:pt x="106472" y="107586"/>
                </a:lnTo>
                <a:lnTo>
                  <a:pt x="106472" y="107586"/>
                </a:lnTo>
                <a:lnTo>
                  <a:pt x="106472" y="107586"/>
                </a:lnTo>
                <a:lnTo>
                  <a:pt x="106472" y="107586"/>
                </a:lnTo>
                <a:lnTo>
                  <a:pt x="106472" y="106344"/>
                </a:lnTo>
                <a:lnTo>
                  <a:pt x="106472" y="106344"/>
                </a:lnTo>
                <a:lnTo>
                  <a:pt x="106472" y="106344"/>
                </a:lnTo>
                <a:lnTo>
                  <a:pt x="106472" y="105517"/>
                </a:lnTo>
                <a:lnTo>
                  <a:pt x="106472" y="105517"/>
                </a:lnTo>
                <a:lnTo>
                  <a:pt x="106472" y="105517"/>
                </a:lnTo>
                <a:lnTo>
                  <a:pt x="106472" y="105517"/>
                </a:lnTo>
                <a:lnTo>
                  <a:pt x="106472" y="104689"/>
                </a:lnTo>
                <a:lnTo>
                  <a:pt x="106909" y="104689"/>
                </a:lnTo>
                <a:lnTo>
                  <a:pt x="106909" y="104689"/>
                </a:lnTo>
                <a:lnTo>
                  <a:pt x="106909" y="104689"/>
                </a:lnTo>
                <a:lnTo>
                  <a:pt x="106909" y="104689"/>
                </a:lnTo>
                <a:lnTo>
                  <a:pt x="106909" y="104689"/>
                </a:lnTo>
                <a:lnTo>
                  <a:pt x="106472" y="104689"/>
                </a:lnTo>
                <a:lnTo>
                  <a:pt x="106472" y="104689"/>
                </a:lnTo>
                <a:lnTo>
                  <a:pt x="106472" y="104689"/>
                </a:lnTo>
                <a:lnTo>
                  <a:pt x="106472" y="103862"/>
                </a:lnTo>
                <a:lnTo>
                  <a:pt x="106472" y="103862"/>
                </a:lnTo>
                <a:lnTo>
                  <a:pt x="106472" y="103862"/>
                </a:lnTo>
                <a:lnTo>
                  <a:pt x="106472" y="103862"/>
                </a:lnTo>
                <a:lnTo>
                  <a:pt x="106472" y="103862"/>
                </a:lnTo>
                <a:lnTo>
                  <a:pt x="106036" y="103862"/>
                </a:lnTo>
                <a:lnTo>
                  <a:pt x="106036" y="103034"/>
                </a:lnTo>
                <a:lnTo>
                  <a:pt x="106036" y="103034"/>
                </a:lnTo>
                <a:lnTo>
                  <a:pt x="106036" y="103034"/>
                </a:lnTo>
                <a:lnTo>
                  <a:pt x="106036" y="103034"/>
                </a:lnTo>
                <a:lnTo>
                  <a:pt x="106036" y="103034"/>
                </a:lnTo>
                <a:lnTo>
                  <a:pt x="106036" y="101793"/>
                </a:lnTo>
                <a:lnTo>
                  <a:pt x="106036" y="101793"/>
                </a:lnTo>
                <a:lnTo>
                  <a:pt x="106036" y="101793"/>
                </a:lnTo>
                <a:lnTo>
                  <a:pt x="106472" y="101793"/>
                </a:lnTo>
                <a:lnTo>
                  <a:pt x="106472" y="101793"/>
                </a:lnTo>
                <a:lnTo>
                  <a:pt x="106472" y="101793"/>
                </a:lnTo>
                <a:lnTo>
                  <a:pt x="106472" y="101793"/>
                </a:lnTo>
                <a:lnTo>
                  <a:pt x="106909" y="101793"/>
                </a:lnTo>
                <a:lnTo>
                  <a:pt x="106909" y="101793"/>
                </a:lnTo>
                <a:lnTo>
                  <a:pt x="106909" y="101793"/>
                </a:lnTo>
                <a:lnTo>
                  <a:pt x="106909" y="101793"/>
                </a:lnTo>
                <a:lnTo>
                  <a:pt x="107563" y="101793"/>
                </a:lnTo>
                <a:lnTo>
                  <a:pt x="107563" y="101793"/>
                </a:lnTo>
                <a:lnTo>
                  <a:pt x="107563" y="100965"/>
                </a:lnTo>
                <a:lnTo>
                  <a:pt x="107563" y="100965"/>
                </a:lnTo>
                <a:lnTo>
                  <a:pt x="107563" y="100965"/>
                </a:lnTo>
                <a:lnTo>
                  <a:pt x="107563" y="100965"/>
                </a:lnTo>
                <a:lnTo>
                  <a:pt x="107563" y="100965"/>
                </a:lnTo>
                <a:lnTo>
                  <a:pt x="107563" y="100137"/>
                </a:lnTo>
                <a:lnTo>
                  <a:pt x="107563" y="100137"/>
                </a:lnTo>
                <a:lnTo>
                  <a:pt x="107563" y="100137"/>
                </a:lnTo>
                <a:lnTo>
                  <a:pt x="107563" y="100137"/>
                </a:lnTo>
                <a:lnTo>
                  <a:pt x="107563" y="100137"/>
                </a:lnTo>
                <a:lnTo>
                  <a:pt x="108000" y="100137"/>
                </a:lnTo>
                <a:lnTo>
                  <a:pt x="108000" y="100137"/>
                </a:lnTo>
                <a:lnTo>
                  <a:pt x="108000" y="100137"/>
                </a:lnTo>
                <a:lnTo>
                  <a:pt x="108000" y="100965"/>
                </a:lnTo>
                <a:lnTo>
                  <a:pt x="108436" y="100965"/>
                </a:lnTo>
                <a:lnTo>
                  <a:pt x="108436" y="100965"/>
                </a:lnTo>
                <a:lnTo>
                  <a:pt x="108436" y="100965"/>
                </a:lnTo>
                <a:lnTo>
                  <a:pt x="108436" y="100965"/>
                </a:lnTo>
                <a:lnTo>
                  <a:pt x="108872" y="100965"/>
                </a:lnTo>
                <a:lnTo>
                  <a:pt x="108872" y="100965"/>
                </a:lnTo>
                <a:lnTo>
                  <a:pt x="108872" y="100965"/>
                </a:lnTo>
                <a:lnTo>
                  <a:pt x="108872" y="100965"/>
                </a:lnTo>
                <a:lnTo>
                  <a:pt x="108872" y="100965"/>
                </a:lnTo>
                <a:lnTo>
                  <a:pt x="109309" y="100965"/>
                </a:lnTo>
                <a:lnTo>
                  <a:pt x="109309" y="100965"/>
                </a:lnTo>
                <a:lnTo>
                  <a:pt x="109309" y="100965"/>
                </a:lnTo>
                <a:lnTo>
                  <a:pt x="109963" y="100965"/>
                </a:lnTo>
                <a:lnTo>
                  <a:pt x="109963" y="100965"/>
                </a:lnTo>
                <a:lnTo>
                  <a:pt x="109963" y="100965"/>
                </a:lnTo>
                <a:lnTo>
                  <a:pt x="109963" y="100965"/>
                </a:lnTo>
                <a:lnTo>
                  <a:pt x="109963" y="100965"/>
                </a:lnTo>
                <a:lnTo>
                  <a:pt x="109963" y="100965"/>
                </a:lnTo>
                <a:lnTo>
                  <a:pt x="109963" y="100137"/>
                </a:lnTo>
                <a:lnTo>
                  <a:pt x="109963" y="100137"/>
                </a:lnTo>
                <a:lnTo>
                  <a:pt x="109963" y="100965"/>
                </a:lnTo>
                <a:lnTo>
                  <a:pt x="109963" y="100965"/>
                </a:lnTo>
                <a:lnTo>
                  <a:pt x="109309" y="100965"/>
                </a:lnTo>
                <a:lnTo>
                  <a:pt x="109309" y="100965"/>
                </a:lnTo>
                <a:lnTo>
                  <a:pt x="109309" y="100137"/>
                </a:lnTo>
                <a:lnTo>
                  <a:pt x="109309" y="100137"/>
                </a:lnTo>
                <a:lnTo>
                  <a:pt x="108872" y="100137"/>
                </a:lnTo>
                <a:lnTo>
                  <a:pt x="108872" y="100137"/>
                </a:lnTo>
                <a:lnTo>
                  <a:pt x="108872" y="100137"/>
                </a:lnTo>
                <a:lnTo>
                  <a:pt x="108872" y="100137"/>
                </a:lnTo>
                <a:lnTo>
                  <a:pt x="108872" y="100137"/>
                </a:lnTo>
                <a:lnTo>
                  <a:pt x="108872" y="100137"/>
                </a:lnTo>
                <a:lnTo>
                  <a:pt x="108872" y="100137"/>
                </a:lnTo>
                <a:lnTo>
                  <a:pt x="108872" y="99310"/>
                </a:lnTo>
                <a:lnTo>
                  <a:pt x="108872" y="99310"/>
                </a:lnTo>
                <a:lnTo>
                  <a:pt x="108872" y="99310"/>
                </a:lnTo>
                <a:lnTo>
                  <a:pt x="108872" y="99310"/>
                </a:lnTo>
                <a:lnTo>
                  <a:pt x="108872" y="98482"/>
                </a:lnTo>
                <a:lnTo>
                  <a:pt x="108872" y="98482"/>
                </a:lnTo>
                <a:lnTo>
                  <a:pt x="108872" y="98482"/>
                </a:lnTo>
                <a:lnTo>
                  <a:pt x="108872" y="98482"/>
                </a:lnTo>
                <a:lnTo>
                  <a:pt x="108872" y="98482"/>
                </a:lnTo>
                <a:lnTo>
                  <a:pt x="108872" y="97241"/>
                </a:lnTo>
                <a:lnTo>
                  <a:pt x="108872" y="97241"/>
                </a:lnTo>
                <a:lnTo>
                  <a:pt x="108436" y="97241"/>
                </a:lnTo>
                <a:lnTo>
                  <a:pt x="108436" y="97241"/>
                </a:lnTo>
                <a:lnTo>
                  <a:pt x="108436" y="97241"/>
                </a:lnTo>
                <a:lnTo>
                  <a:pt x="108436" y="96413"/>
                </a:lnTo>
                <a:lnTo>
                  <a:pt x="108436" y="96413"/>
                </a:lnTo>
                <a:lnTo>
                  <a:pt x="108436" y="96413"/>
                </a:lnTo>
                <a:lnTo>
                  <a:pt x="108436" y="95586"/>
                </a:lnTo>
                <a:lnTo>
                  <a:pt x="108436" y="95586"/>
                </a:lnTo>
                <a:lnTo>
                  <a:pt x="108436" y="95586"/>
                </a:lnTo>
                <a:lnTo>
                  <a:pt x="108436" y="95586"/>
                </a:lnTo>
                <a:lnTo>
                  <a:pt x="108436" y="95586"/>
                </a:lnTo>
                <a:lnTo>
                  <a:pt x="108000" y="95586"/>
                </a:lnTo>
                <a:lnTo>
                  <a:pt x="108000" y="94758"/>
                </a:lnTo>
                <a:lnTo>
                  <a:pt x="108000" y="94758"/>
                </a:lnTo>
                <a:lnTo>
                  <a:pt x="108000" y="94758"/>
                </a:lnTo>
                <a:lnTo>
                  <a:pt x="108000" y="94758"/>
                </a:lnTo>
                <a:lnTo>
                  <a:pt x="108000" y="94758"/>
                </a:lnTo>
                <a:lnTo>
                  <a:pt x="107563" y="94758"/>
                </a:lnTo>
                <a:lnTo>
                  <a:pt x="107563" y="94758"/>
                </a:lnTo>
                <a:lnTo>
                  <a:pt x="107563" y="94758"/>
                </a:lnTo>
                <a:lnTo>
                  <a:pt x="107563" y="94758"/>
                </a:lnTo>
                <a:lnTo>
                  <a:pt x="107563" y="94758"/>
                </a:lnTo>
                <a:lnTo>
                  <a:pt x="108000" y="94758"/>
                </a:lnTo>
                <a:lnTo>
                  <a:pt x="108000" y="95586"/>
                </a:lnTo>
                <a:lnTo>
                  <a:pt x="108000" y="95586"/>
                </a:lnTo>
                <a:lnTo>
                  <a:pt x="108000" y="95586"/>
                </a:lnTo>
                <a:lnTo>
                  <a:pt x="108000" y="95586"/>
                </a:lnTo>
                <a:lnTo>
                  <a:pt x="108000" y="96413"/>
                </a:lnTo>
                <a:lnTo>
                  <a:pt x="108000" y="96413"/>
                </a:lnTo>
                <a:lnTo>
                  <a:pt x="108000" y="96413"/>
                </a:lnTo>
                <a:lnTo>
                  <a:pt x="108000" y="96413"/>
                </a:lnTo>
                <a:lnTo>
                  <a:pt x="108436" y="96413"/>
                </a:lnTo>
                <a:lnTo>
                  <a:pt x="108436" y="97241"/>
                </a:lnTo>
                <a:lnTo>
                  <a:pt x="108436" y="97241"/>
                </a:lnTo>
                <a:lnTo>
                  <a:pt x="108000" y="97241"/>
                </a:lnTo>
                <a:lnTo>
                  <a:pt x="108000" y="97241"/>
                </a:lnTo>
                <a:lnTo>
                  <a:pt x="108000" y="97241"/>
                </a:lnTo>
                <a:lnTo>
                  <a:pt x="108000" y="98482"/>
                </a:lnTo>
                <a:lnTo>
                  <a:pt x="108000" y="98482"/>
                </a:lnTo>
                <a:lnTo>
                  <a:pt x="108000" y="98482"/>
                </a:lnTo>
                <a:lnTo>
                  <a:pt x="108000" y="98482"/>
                </a:lnTo>
                <a:lnTo>
                  <a:pt x="108000" y="98482"/>
                </a:lnTo>
                <a:lnTo>
                  <a:pt x="108000" y="99310"/>
                </a:lnTo>
                <a:lnTo>
                  <a:pt x="108000" y="99310"/>
                </a:lnTo>
                <a:lnTo>
                  <a:pt x="108436" y="9931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8" name="Shape 268"/>
          <p:cNvSpPr/>
          <p:nvPr/>
        </p:nvSpPr>
        <p:spPr>
          <a:xfrm>
            <a:off x="1501378" y="2419351"/>
            <a:ext cx="654844" cy="460375"/>
          </a:xfrm>
          <a:custGeom>
            <a:avLst/>
            <a:gdLst/>
            <a:ahLst/>
            <a:cxnLst/>
            <a:rect l="0" t="0" r="0" b="0"/>
            <a:pathLst>
              <a:path w="120000" h="120000" extrusionOk="0">
                <a:moveTo>
                  <a:pt x="108436" y="99310"/>
                </a:moveTo>
                <a:lnTo>
                  <a:pt x="108436" y="99310"/>
                </a:lnTo>
                <a:lnTo>
                  <a:pt x="108000" y="99310"/>
                </a:lnTo>
                <a:lnTo>
                  <a:pt x="108000" y="99310"/>
                </a:lnTo>
                <a:lnTo>
                  <a:pt x="108000" y="99310"/>
                </a:lnTo>
                <a:lnTo>
                  <a:pt x="108000" y="99310"/>
                </a:lnTo>
                <a:lnTo>
                  <a:pt x="108000" y="99310"/>
                </a:lnTo>
                <a:lnTo>
                  <a:pt x="107563" y="99310"/>
                </a:lnTo>
                <a:lnTo>
                  <a:pt x="107563" y="99310"/>
                </a:lnTo>
                <a:lnTo>
                  <a:pt x="107563" y="99310"/>
                </a:lnTo>
                <a:lnTo>
                  <a:pt x="107563" y="99310"/>
                </a:lnTo>
                <a:lnTo>
                  <a:pt x="107563" y="99310"/>
                </a:lnTo>
                <a:lnTo>
                  <a:pt x="106909" y="99310"/>
                </a:lnTo>
                <a:lnTo>
                  <a:pt x="106909" y="100137"/>
                </a:lnTo>
                <a:lnTo>
                  <a:pt x="106909" y="100137"/>
                </a:lnTo>
                <a:lnTo>
                  <a:pt x="106909" y="100137"/>
                </a:lnTo>
                <a:lnTo>
                  <a:pt x="106909" y="100137"/>
                </a:lnTo>
                <a:lnTo>
                  <a:pt x="106909" y="100137"/>
                </a:lnTo>
                <a:lnTo>
                  <a:pt x="106909" y="100137"/>
                </a:lnTo>
                <a:lnTo>
                  <a:pt x="106472" y="100137"/>
                </a:lnTo>
                <a:lnTo>
                  <a:pt x="106472" y="100137"/>
                </a:lnTo>
                <a:lnTo>
                  <a:pt x="106472" y="100965"/>
                </a:lnTo>
                <a:lnTo>
                  <a:pt x="106472" y="100965"/>
                </a:lnTo>
                <a:lnTo>
                  <a:pt x="106036" y="100965"/>
                </a:lnTo>
                <a:lnTo>
                  <a:pt x="106036" y="100965"/>
                </a:lnTo>
                <a:lnTo>
                  <a:pt x="106036" y="100965"/>
                </a:lnTo>
                <a:lnTo>
                  <a:pt x="106036" y="100965"/>
                </a:lnTo>
                <a:lnTo>
                  <a:pt x="106036" y="100965"/>
                </a:lnTo>
                <a:lnTo>
                  <a:pt x="106036" y="100965"/>
                </a:lnTo>
                <a:lnTo>
                  <a:pt x="105600" y="100965"/>
                </a:lnTo>
                <a:lnTo>
                  <a:pt x="105600" y="100965"/>
                </a:lnTo>
                <a:lnTo>
                  <a:pt x="105600" y="100965"/>
                </a:lnTo>
                <a:lnTo>
                  <a:pt x="105600" y="100965"/>
                </a:lnTo>
                <a:lnTo>
                  <a:pt x="105600" y="100965"/>
                </a:lnTo>
                <a:lnTo>
                  <a:pt x="105600" y="100965"/>
                </a:lnTo>
                <a:lnTo>
                  <a:pt x="105600" y="100137"/>
                </a:lnTo>
                <a:lnTo>
                  <a:pt x="105600" y="100137"/>
                </a:lnTo>
                <a:lnTo>
                  <a:pt x="105600" y="100137"/>
                </a:lnTo>
                <a:lnTo>
                  <a:pt x="105600" y="99310"/>
                </a:lnTo>
                <a:lnTo>
                  <a:pt x="105600" y="99310"/>
                </a:lnTo>
                <a:lnTo>
                  <a:pt x="105600" y="99310"/>
                </a:lnTo>
                <a:lnTo>
                  <a:pt x="105600" y="99310"/>
                </a:lnTo>
                <a:lnTo>
                  <a:pt x="105600" y="99310"/>
                </a:lnTo>
                <a:lnTo>
                  <a:pt x="105600" y="98482"/>
                </a:lnTo>
                <a:lnTo>
                  <a:pt x="105600" y="98482"/>
                </a:lnTo>
                <a:lnTo>
                  <a:pt x="105600" y="98482"/>
                </a:lnTo>
                <a:lnTo>
                  <a:pt x="105600" y="98482"/>
                </a:lnTo>
                <a:lnTo>
                  <a:pt x="105600" y="98482"/>
                </a:lnTo>
                <a:lnTo>
                  <a:pt x="105600" y="98482"/>
                </a:lnTo>
                <a:lnTo>
                  <a:pt x="105600" y="97241"/>
                </a:lnTo>
                <a:lnTo>
                  <a:pt x="105600" y="97241"/>
                </a:lnTo>
                <a:lnTo>
                  <a:pt x="105600" y="97241"/>
                </a:lnTo>
                <a:lnTo>
                  <a:pt x="105600" y="97241"/>
                </a:lnTo>
                <a:lnTo>
                  <a:pt x="105600" y="96413"/>
                </a:lnTo>
                <a:lnTo>
                  <a:pt x="105163" y="96413"/>
                </a:lnTo>
                <a:lnTo>
                  <a:pt x="105163" y="96413"/>
                </a:lnTo>
                <a:lnTo>
                  <a:pt x="105163" y="96413"/>
                </a:lnTo>
                <a:lnTo>
                  <a:pt x="105163" y="96413"/>
                </a:lnTo>
                <a:lnTo>
                  <a:pt x="105163" y="95586"/>
                </a:lnTo>
                <a:lnTo>
                  <a:pt x="105163" y="95586"/>
                </a:lnTo>
                <a:lnTo>
                  <a:pt x="105163" y="95586"/>
                </a:lnTo>
                <a:lnTo>
                  <a:pt x="105163" y="95586"/>
                </a:lnTo>
                <a:lnTo>
                  <a:pt x="105163" y="95586"/>
                </a:lnTo>
                <a:lnTo>
                  <a:pt x="105163" y="94758"/>
                </a:lnTo>
                <a:lnTo>
                  <a:pt x="105163" y="94758"/>
                </a:lnTo>
                <a:lnTo>
                  <a:pt x="105163" y="94758"/>
                </a:lnTo>
                <a:lnTo>
                  <a:pt x="105163" y="94758"/>
                </a:lnTo>
                <a:lnTo>
                  <a:pt x="105163" y="93931"/>
                </a:lnTo>
                <a:lnTo>
                  <a:pt x="105163" y="93931"/>
                </a:lnTo>
                <a:lnTo>
                  <a:pt x="104509" y="93931"/>
                </a:lnTo>
                <a:lnTo>
                  <a:pt x="104509" y="93931"/>
                </a:lnTo>
                <a:lnTo>
                  <a:pt x="104509" y="93931"/>
                </a:lnTo>
                <a:lnTo>
                  <a:pt x="104509" y="93931"/>
                </a:lnTo>
                <a:lnTo>
                  <a:pt x="104509" y="92689"/>
                </a:lnTo>
                <a:lnTo>
                  <a:pt x="104509" y="92689"/>
                </a:lnTo>
                <a:lnTo>
                  <a:pt x="104509" y="92689"/>
                </a:lnTo>
                <a:lnTo>
                  <a:pt x="104509" y="92689"/>
                </a:lnTo>
                <a:lnTo>
                  <a:pt x="104509" y="92689"/>
                </a:lnTo>
                <a:lnTo>
                  <a:pt x="104509" y="91862"/>
                </a:lnTo>
                <a:lnTo>
                  <a:pt x="104509" y="91862"/>
                </a:lnTo>
                <a:lnTo>
                  <a:pt x="104509" y="91862"/>
                </a:lnTo>
                <a:lnTo>
                  <a:pt x="104509" y="91034"/>
                </a:lnTo>
                <a:lnTo>
                  <a:pt x="104509" y="91034"/>
                </a:lnTo>
                <a:lnTo>
                  <a:pt x="104509" y="91034"/>
                </a:lnTo>
                <a:lnTo>
                  <a:pt x="104509" y="91034"/>
                </a:lnTo>
                <a:lnTo>
                  <a:pt x="104072" y="91034"/>
                </a:lnTo>
                <a:lnTo>
                  <a:pt x="104072" y="91034"/>
                </a:lnTo>
                <a:lnTo>
                  <a:pt x="104072" y="91034"/>
                </a:lnTo>
                <a:lnTo>
                  <a:pt x="104072" y="91862"/>
                </a:lnTo>
                <a:lnTo>
                  <a:pt x="104072" y="91862"/>
                </a:lnTo>
                <a:lnTo>
                  <a:pt x="104072" y="91862"/>
                </a:lnTo>
                <a:lnTo>
                  <a:pt x="104072" y="91862"/>
                </a:lnTo>
                <a:lnTo>
                  <a:pt x="104072" y="92689"/>
                </a:lnTo>
                <a:lnTo>
                  <a:pt x="104072" y="92689"/>
                </a:lnTo>
                <a:lnTo>
                  <a:pt x="104072" y="92689"/>
                </a:lnTo>
                <a:lnTo>
                  <a:pt x="104072" y="92689"/>
                </a:lnTo>
                <a:lnTo>
                  <a:pt x="104072" y="92689"/>
                </a:lnTo>
                <a:lnTo>
                  <a:pt x="103636" y="92689"/>
                </a:lnTo>
                <a:lnTo>
                  <a:pt x="103636" y="92689"/>
                </a:lnTo>
                <a:lnTo>
                  <a:pt x="103636" y="92689"/>
                </a:lnTo>
                <a:lnTo>
                  <a:pt x="103636" y="92689"/>
                </a:lnTo>
                <a:lnTo>
                  <a:pt x="103636" y="92689"/>
                </a:lnTo>
                <a:lnTo>
                  <a:pt x="103200" y="92689"/>
                </a:lnTo>
                <a:lnTo>
                  <a:pt x="103200" y="92689"/>
                </a:lnTo>
                <a:lnTo>
                  <a:pt x="103200" y="92689"/>
                </a:lnTo>
                <a:lnTo>
                  <a:pt x="103200" y="92689"/>
                </a:lnTo>
                <a:lnTo>
                  <a:pt x="103200" y="91862"/>
                </a:lnTo>
                <a:lnTo>
                  <a:pt x="103200" y="91862"/>
                </a:lnTo>
                <a:lnTo>
                  <a:pt x="102763" y="91862"/>
                </a:lnTo>
                <a:lnTo>
                  <a:pt x="102763" y="91862"/>
                </a:lnTo>
                <a:lnTo>
                  <a:pt x="102763" y="91862"/>
                </a:lnTo>
                <a:lnTo>
                  <a:pt x="102763" y="91862"/>
                </a:lnTo>
                <a:lnTo>
                  <a:pt x="102763" y="91862"/>
                </a:lnTo>
                <a:lnTo>
                  <a:pt x="102327" y="91862"/>
                </a:lnTo>
                <a:lnTo>
                  <a:pt x="102327" y="91862"/>
                </a:lnTo>
                <a:lnTo>
                  <a:pt x="102327" y="91862"/>
                </a:lnTo>
                <a:lnTo>
                  <a:pt x="102327" y="91862"/>
                </a:lnTo>
                <a:lnTo>
                  <a:pt x="102327" y="92689"/>
                </a:lnTo>
                <a:lnTo>
                  <a:pt x="102327" y="92689"/>
                </a:lnTo>
                <a:lnTo>
                  <a:pt x="102327" y="92689"/>
                </a:lnTo>
                <a:lnTo>
                  <a:pt x="102327" y="92689"/>
                </a:lnTo>
                <a:lnTo>
                  <a:pt x="102327" y="92689"/>
                </a:lnTo>
                <a:lnTo>
                  <a:pt x="102763" y="92689"/>
                </a:lnTo>
                <a:lnTo>
                  <a:pt x="102763" y="92689"/>
                </a:lnTo>
                <a:lnTo>
                  <a:pt x="102763" y="92689"/>
                </a:lnTo>
                <a:lnTo>
                  <a:pt x="102763" y="92689"/>
                </a:lnTo>
                <a:lnTo>
                  <a:pt x="103200" y="92689"/>
                </a:lnTo>
                <a:lnTo>
                  <a:pt x="103200" y="92689"/>
                </a:lnTo>
                <a:lnTo>
                  <a:pt x="103200" y="92689"/>
                </a:lnTo>
                <a:lnTo>
                  <a:pt x="103200" y="93931"/>
                </a:lnTo>
                <a:lnTo>
                  <a:pt x="103200" y="93931"/>
                </a:lnTo>
                <a:lnTo>
                  <a:pt x="103636" y="93931"/>
                </a:lnTo>
                <a:lnTo>
                  <a:pt x="103636" y="93931"/>
                </a:lnTo>
                <a:lnTo>
                  <a:pt x="103636" y="93931"/>
                </a:lnTo>
                <a:lnTo>
                  <a:pt x="103636" y="93931"/>
                </a:lnTo>
                <a:lnTo>
                  <a:pt x="103636" y="93931"/>
                </a:lnTo>
                <a:lnTo>
                  <a:pt x="104072" y="93931"/>
                </a:lnTo>
                <a:lnTo>
                  <a:pt x="104072" y="93931"/>
                </a:lnTo>
                <a:lnTo>
                  <a:pt x="104072" y="93931"/>
                </a:lnTo>
                <a:lnTo>
                  <a:pt x="104509" y="93931"/>
                </a:lnTo>
                <a:lnTo>
                  <a:pt x="104509" y="93931"/>
                </a:lnTo>
                <a:lnTo>
                  <a:pt x="104509" y="93931"/>
                </a:lnTo>
                <a:lnTo>
                  <a:pt x="104509" y="93931"/>
                </a:lnTo>
                <a:lnTo>
                  <a:pt x="104509" y="93931"/>
                </a:lnTo>
                <a:lnTo>
                  <a:pt x="104509" y="94758"/>
                </a:lnTo>
                <a:lnTo>
                  <a:pt x="104509" y="94758"/>
                </a:lnTo>
                <a:lnTo>
                  <a:pt x="104509" y="94758"/>
                </a:lnTo>
                <a:lnTo>
                  <a:pt x="104509" y="94758"/>
                </a:lnTo>
                <a:lnTo>
                  <a:pt x="104509" y="95586"/>
                </a:lnTo>
                <a:lnTo>
                  <a:pt x="104509" y="95586"/>
                </a:lnTo>
                <a:lnTo>
                  <a:pt x="104509" y="95586"/>
                </a:lnTo>
                <a:lnTo>
                  <a:pt x="104509" y="95586"/>
                </a:lnTo>
                <a:lnTo>
                  <a:pt x="104509" y="96413"/>
                </a:lnTo>
                <a:lnTo>
                  <a:pt x="104509" y="96413"/>
                </a:lnTo>
                <a:lnTo>
                  <a:pt x="104509" y="96413"/>
                </a:lnTo>
                <a:lnTo>
                  <a:pt x="104509" y="96413"/>
                </a:lnTo>
                <a:lnTo>
                  <a:pt x="104509" y="97241"/>
                </a:lnTo>
                <a:lnTo>
                  <a:pt x="104509" y="97241"/>
                </a:lnTo>
                <a:lnTo>
                  <a:pt x="105163" y="97241"/>
                </a:lnTo>
                <a:lnTo>
                  <a:pt x="105163" y="97241"/>
                </a:lnTo>
                <a:lnTo>
                  <a:pt x="105163" y="98482"/>
                </a:lnTo>
                <a:lnTo>
                  <a:pt x="104509" y="98482"/>
                </a:lnTo>
                <a:lnTo>
                  <a:pt x="104509" y="98482"/>
                </a:lnTo>
                <a:lnTo>
                  <a:pt x="105163" y="98482"/>
                </a:lnTo>
                <a:lnTo>
                  <a:pt x="105163" y="98482"/>
                </a:lnTo>
                <a:lnTo>
                  <a:pt x="105163" y="99310"/>
                </a:lnTo>
                <a:lnTo>
                  <a:pt x="105163" y="99310"/>
                </a:lnTo>
                <a:lnTo>
                  <a:pt x="105163" y="99310"/>
                </a:lnTo>
                <a:lnTo>
                  <a:pt x="104509" y="99310"/>
                </a:lnTo>
                <a:lnTo>
                  <a:pt x="104509" y="100137"/>
                </a:lnTo>
                <a:lnTo>
                  <a:pt x="105163" y="100137"/>
                </a:lnTo>
                <a:lnTo>
                  <a:pt x="105163" y="100137"/>
                </a:lnTo>
                <a:lnTo>
                  <a:pt x="105163" y="100137"/>
                </a:lnTo>
                <a:lnTo>
                  <a:pt x="105163" y="100137"/>
                </a:lnTo>
                <a:lnTo>
                  <a:pt x="105163" y="100965"/>
                </a:lnTo>
                <a:lnTo>
                  <a:pt x="105163" y="100965"/>
                </a:lnTo>
                <a:lnTo>
                  <a:pt x="105163" y="100965"/>
                </a:lnTo>
                <a:lnTo>
                  <a:pt x="105163" y="100965"/>
                </a:lnTo>
                <a:lnTo>
                  <a:pt x="105163" y="101793"/>
                </a:lnTo>
                <a:lnTo>
                  <a:pt x="105600" y="101793"/>
                </a:lnTo>
                <a:lnTo>
                  <a:pt x="105600" y="101793"/>
                </a:lnTo>
                <a:lnTo>
                  <a:pt x="105600" y="101793"/>
                </a:lnTo>
                <a:lnTo>
                  <a:pt x="105600" y="103034"/>
                </a:lnTo>
                <a:lnTo>
                  <a:pt x="105600" y="103034"/>
                </a:lnTo>
                <a:lnTo>
                  <a:pt x="105600" y="103034"/>
                </a:lnTo>
                <a:lnTo>
                  <a:pt x="105600" y="103034"/>
                </a:lnTo>
                <a:lnTo>
                  <a:pt x="105600" y="103034"/>
                </a:lnTo>
                <a:lnTo>
                  <a:pt x="105600" y="103034"/>
                </a:lnTo>
                <a:lnTo>
                  <a:pt x="105600" y="103862"/>
                </a:lnTo>
                <a:lnTo>
                  <a:pt x="105600" y="103862"/>
                </a:lnTo>
                <a:lnTo>
                  <a:pt x="105600" y="103862"/>
                </a:lnTo>
                <a:lnTo>
                  <a:pt x="105600" y="104689"/>
                </a:lnTo>
                <a:lnTo>
                  <a:pt x="105600" y="104689"/>
                </a:lnTo>
                <a:lnTo>
                  <a:pt x="105600" y="104689"/>
                </a:lnTo>
                <a:lnTo>
                  <a:pt x="105600" y="104689"/>
                </a:lnTo>
                <a:lnTo>
                  <a:pt x="105600" y="105517"/>
                </a:lnTo>
                <a:lnTo>
                  <a:pt x="105600" y="105517"/>
                </a:lnTo>
                <a:lnTo>
                  <a:pt x="105600" y="105517"/>
                </a:lnTo>
                <a:lnTo>
                  <a:pt x="105600" y="105517"/>
                </a:lnTo>
                <a:lnTo>
                  <a:pt x="105600" y="105517"/>
                </a:lnTo>
                <a:lnTo>
                  <a:pt x="105600" y="105517"/>
                </a:lnTo>
                <a:lnTo>
                  <a:pt x="105600" y="106344"/>
                </a:lnTo>
                <a:lnTo>
                  <a:pt x="105600" y="106344"/>
                </a:lnTo>
                <a:lnTo>
                  <a:pt x="105600" y="106344"/>
                </a:lnTo>
                <a:lnTo>
                  <a:pt x="105600" y="106344"/>
                </a:lnTo>
                <a:lnTo>
                  <a:pt x="105600" y="107586"/>
                </a:lnTo>
                <a:lnTo>
                  <a:pt x="105600" y="107586"/>
                </a:lnTo>
                <a:lnTo>
                  <a:pt x="105600" y="107586"/>
                </a:lnTo>
                <a:lnTo>
                  <a:pt x="105163" y="107586"/>
                </a:lnTo>
                <a:lnTo>
                  <a:pt x="105163" y="107586"/>
                </a:lnTo>
                <a:lnTo>
                  <a:pt x="105163" y="106344"/>
                </a:lnTo>
                <a:lnTo>
                  <a:pt x="105163" y="106344"/>
                </a:lnTo>
                <a:lnTo>
                  <a:pt x="105163" y="106344"/>
                </a:lnTo>
                <a:lnTo>
                  <a:pt x="104509" y="106344"/>
                </a:lnTo>
                <a:lnTo>
                  <a:pt x="104509" y="106344"/>
                </a:lnTo>
                <a:lnTo>
                  <a:pt x="104509" y="106344"/>
                </a:lnTo>
                <a:lnTo>
                  <a:pt x="104509" y="106344"/>
                </a:lnTo>
                <a:lnTo>
                  <a:pt x="104509" y="106344"/>
                </a:lnTo>
                <a:lnTo>
                  <a:pt x="104509" y="105517"/>
                </a:lnTo>
                <a:lnTo>
                  <a:pt x="104509" y="105517"/>
                </a:lnTo>
                <a:lnTo>
                  <a:pt x="104509" y="105517"/>
                </a:lnTo>
                <a:lnTo>
                  <a:pt x="104509" y="105517"/>
                </a:lnTo>
                <a:lnTo>
                  <a:pt x="104072" y="105517"/>
                </a:lnTo>
                <a:lnTo>
                  <a:pt x="104072" y="104689"/>
                </a:lnTo>
                <a:lnTo>
                  <a:pt x="104072" y="104689"/>
                </a:lnTo>
                <a:lnTo>
                  <a:pt x="104072" y="104689"/>
                </a:lnTo>
                <a:lnTo>
                  <a:pt x="104072" y="104689"/>
                </a:lnTo>
                <a:lnTo>
                  <a:pt x="104072" y="104689"/>
                </a:lnTo>
                <a:lnTo>
                  <a:pt x="104072" y="103862"/>
                </a:lnTo>
                <a:lnTo>
                  <a:pt x="103636" y="103862"/>
                </a:lnTo>
                <a:lnTo>
                  <a:pt x="103636" y="103862"/>
                </a:lnTo>
                <a:lnTo>
                  <a:pt x="103636" y="103862"/>
                </a:lnTo>
                <a:lnTo>
                  <a:pt x="103636" y="103862"/>
                </a:lnTo>
                <a:lnTo>
                  <a:pt x="103636" y="103862"/>
                </a:lnTo>
                <a:lnTo>
                  <a:pt x="103636" y="103862"/>
                </a:lnTo>
                <a:lnTo>
                  <a:pt x="103200" y="103862"/>
                </a:lnTo>
                <a:lnTo>
                  <a:pt x="103200" y="103034"/>
                </a:lnTo>
                <a:lnTo>
                  <a:pt x="103200" y="103034"/>
                </a:lnTo>
                <a:lnTo>
                  <a:pt x="103200" y="103034"/>
                </a:lnTo>
                <a:lnTo>
                  <a:pt x="103200" y="103034"/>
                </a:lnTo>
                <a:lnTo>
                  <a:pt x="103200" y="103034"/>
                </a:lnTo>
                <a:lnTo>
                  <a:pt x="103200" y="103034"/>
                </a:lnTo>
                <a:lnTo>
                  <a:pt x="102763" y="103034"/>
                </a:lnTo>
                <a:lnTo>
                  <a:pt x="102763" y="103034"/>
                </a:lnTo>
                <a:lnTo>
                  <a:pt x="102763" y="103034"/>
                </a:lnTo>
                <a:lnTo>
                  <a:pt x="102763" y="103034"/>
                </a:lnTo>
                <a:lnTo>
                  <a:pt x="102327" y="103034"/>
                </a:lnTo>
                <a:lnTo>
                  <a:pt x="102327" y="101793"/>
                </a:lnTo>
                <a:lnTo>
                  <a:pt x="102763" y="101793"/>
                </a:lnTo>
                <a:lnTo>
                  <a:pt x="102763" y="101793"/>
                </a:lnTo>
                <a:lnTo>
                  <a:pt x="102763" y="101793"/>
                </a:lnTo>
                <a:lnTo>
                  <a:pt x="102763" y="101793"/>
                </a:lnTo>
                <a:lnTo>
                  <a:pt x="103200" y="101793"/>
                </a:lnTo>
                <a:lnTo>
                  <a:pt x="103200" y="101793"/>
                </a:lnTo>
                <a:lnTo>
                  <a:pt x="103200" y="101793"/>
                </a:lnTo>
                <a:lnTo>
                  <a:pt x="103200" y="100965"/>
                </a:lnTo>
                <a:lnTo>
                  <a:pt x="103200" y="100965"/>
                </a:lnTo>
                <a:lnTo>
                  <a:pt x="103200" y="100965"/>
                </a:lnTo>
                <a:lnTo>
                  <a:pt x="103200" y="100965"/>
                </a:lnTo>
                <a:lnTo>
                  <a:pt x="102763" y="100965"/>
                </a:lnTo>
                <a:lnTo>
                  <a:pt x="102763" y="100965"/>
                </a:lnTo>
                <a:lnTo>
                  <a:pt x="102763" y="100137"/>
                </a:lnTo>
                <a:lnTo>
                  <a:pt x="102763" y="100137"/>
                </a:lnTo>
                <a:lnTo>
                  <a:pt x="102763" y="100965"/>
                </a:lnTo>
                <a:lnTo>
                  <a:pt x="102763" y="100965"/>
                </a:lnTo>
                <a:lnTo>
                  <a:pt x="102327" y="100965"/>
                </a:lnTo>
                <a:lnTo>
                  <a:pt x="102327" y="100965"/>
                </a:lnTo>
                <a:lnTo>
                  <a:pt x="102327" y="100965"/>
                </a:lnTo>
                <a:lnTo>
                  <a:pt x="102327" y="100965"/>
                </a:lnTo>
                <a:lnTo>
                  <a:pt x="102327" y="100965"/>
                </a:lnTo>
                <a:lnTo>
                  <a:pt x="101672" y="100965"/>
                </a:lnTo>
                <a:lnTo>
                  <a:pt x="101672" y="101793"/>
                </a:lnTo>
                <a:lnTo>
                  <a:pt x="101672" y="101793"/>
                </a:lnTo>
                <a:lnTo>
                  <a:pt x="101672" y="101793"/>
                </a:lnTo>
                <a:lnTo>
                  <a:pt x="101672" y="101793"/>
                </a:lnTo>
                <a:lnTo>
                  <a:pt x="101672" y="100965"/>
                </a:lnTo>
                <a:lnTo>
                  <a:pt x="101672" y="100965"/>
                </a:lnTo>
                <a:lnTo>
                  <a:pt x="101672" y="100965"/>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100137"/>
                </a:lnTo>
                <a:lnTo>
                  <a:pt x="101672" y="99310"/>
                </a:lnTo>
                <a:lnTo>
                  <a:pt x="101236" y="99310"/>
                </a:lnTo>
                <a:lnTo>
                  <a:pt x="101236" y="99310"/>
                </a:lnTo>
                <a:lnTo>
                  <a:pt x="101672" y="99310"/>
                </a:lnTo>
                <a:lnTo>
                  <a:pt x="101672" y="99310"/>
                </a:lnTo>
                <a:lnTo>
                  <a:pt x="101672" y="98482"/>
                </a:lnTo>
                <a:lnTo>
                  <a:pt x="101236" y="98482"/>
                </a:lnTo>
                <a:lnTo>
                  <a:pt x="101236" y="98482"/>
                </a:lnTo>
                <a:lnTo>
                  <a:pt x="101236" y="98482"/>
                </a:lnTo>
                <a:lnTo>
                  <a:pt x="101236" y="98482"/>
                </a:lnTo>
                <a:lnTo>
                  <a:pt x="101236" y="98482"/>
                </a:lnTo>
                <a:lnTo>
                  <a:pt x="101236" y="97241"/>
                </a:lnTo>
                <a:lnTo>
                  <a:pt x="100800" y="97241"/>
                </a:lnTo>
                <a:lnTo>
                  <a:pt x="100800" y="97241"/>
                </a:lnTo>
                <a:lnTo>
                  <a:pt x="100800" y="97241"/>
                </a:lnTo>
                <a:lnTo>
                  <a:pt x="100800" y="97241"/>
                </a:lnTo>
                <a:lnTo>
                  <a:pt x="100800" y="97241"/>
                </a:lnTo>
                <a:lnTo>
                  <a:pt x="100800" y="96413"/>
                </a:lnTo>
                <a:lnTo>
                  <a:pt x="100800" y="96413"/>
                </a:lnTo>
                <a:lnTo>
                  <a:pt x="100363" y="96413"/>
                </a:lnTo>
                <a:lnTo>
                  <a:pt x="100363" y="96413"/>
                </a:lnTo>
                <a:lnTo>
                  <a:pt x="100363" y="96413"/>
                </a:lnTo>
                <a:lnTo>
                  <a:pt x="100363" y="96413"/>
                </a:lnTo>
                <a:lnTo>
                  <a:pt x="100363" y="96413"/>
                </a:lnTo>
                <a:lnTo>
                  <a:pt x="100363" y="96413"/>
                </a:lnTo>
                <a:lnTo>
                  <a:pt x="100363" y="95586"/>
                </a:lnTo>
                <a:lnTo>
                  <a:pt x="100363" y="95586"/>
                </a:lnTo>
                <a:lnTo>
                  <a:pt x="99927" y="95586"/>
                </a:lnTo>
                <a:lnTo>
                  <a:pt x="99927" y="95586"/>
                </a:lnTo>
                <a:lnTo>
                  <a:pt x="99927" y="95586"/>
                </a:lnTo>
                <a:lnTo>
                  <a:pt x="99927" y="95586"/>
                </a:lnTo>
                <a:lnTo>
                  <a:pt x="99272" y="95586"/>
                </a:lnTo>
                <a:lnTo>
                  <a:pt x="99272" y="94758"/>
                </a:lnTo>
                <a:lnTo>
                  <a:pt x="99272" y="94758"/>
                </a:lnTo>
                <a:lnTo>
                  <a:pt x="99272" y="94758"/>
                </a:lnTo>
                <a:lnTo>
                  <a:pt x="99272" y="94758"/>
                </a:lnTo>
                <a:lnTo>
                  <a:pt x="99272" y="94758"/>
                </a:lnTo>
                <a:lnTo>
                  <a:pt x="99272" y="93931"/>
                </a:lnTo>
                <a:lnTo>
                  <a:pt x="99272" y="93931"/>
                </a:lnTo>
                <a:lnTo>
                  <a:pt x="99272" y="93931"/>
                </a:lnTo>
                <a:lnTo>
                  <a:pt x="99272" y="93931"/>
                </a:lnTo>
                <a:lnTo>
                  <a:pt x="99272" y="93931"/>
                </a:lnTo>
                <a:lnTo>
                  <a:pt x="99272" y="93931"/>
                </a:lnTo>
                <a:lnTo>
                  <a:pt x="99927" y="93931"/>
                </a:lnTo>
                <a:lnTo>
                  <a:pt x="99927" y="93931"/>
                </a:lnTo>
                <a:lnTo>
                  <a:pt x="99927" y="92689"/>
                </a:lnTo>
                <a:lnTo>
                  <a:pt x="99927" y="92689"/>
                </a:lnTo>
                <a:lnTo>
                  <a:pt x="99927" y="92689"/>
                </a:lnTo>
                <a:lnTo>
                  <a:pt x="99927" y="92689"/>
                </a:lnTo>
                <a:lnTo>
                  <a:pt x="99927" y="92689"/>
                </a:lnTo>
                <a:lnTo>
                  <a:pt x="99927" y="91862"/>
                </a:lnTo>
                <a:lnTo>
                  <a:pt x="99927" y="91862"/>
                </a:lnTo>
                <a:lnTo>
                  <a:pt x="99927" y="92689"/>
                </a:lnTo>
                <a:lnTo>
                  <a:pt x="99272" y="92689"/>
                </a:lnTo>
                <a:lnTo>
                  <a:pt x="99272" y="91862"/>
                </a:lnTo>
                <a:lnTo>
                  <a:pt x="99272" y="91862"/>
                </a:lnTo>
                <a:lnTo>
                  <a:pt x="99272" y="92689"/>
                </a:lnTo>
                <a:lnTo>
                  <a:pt x="99272" y="92689"/>
                </a:lnTo>
                <a:lnTo>
                  <a:pt x="99272" y="92689"/>
                </a:lnTo>
                <a:lnTo>
                  <a:pt x="99272" y="92689"/>
                </a:lnTo>
                <a:lnTo>
                  <a:pt x="99272" y="92689"/>
                </a:lnTo>
                <a:lnTo>
                  <a:pt x="98836" y="92689"/>
                </a:lnTo>
                <a:lnTo>
                  <a:pt x="98836" y="92689"/>
                </a:lnTo>
                <a:lnTo>
                  <a:pt x="98836" y="92689"/>
                </a:lnTo>
                <a:lnTo>
                  <a:pt x="98836" y="92689"/>
                </a:lnTo>
                <a:lnTo>
                  <a:pt x="98836" y="92689"/>
                </a:lnTo>
                <a:lnTo>
                  <a:pt x="98836" y="92689"/>
                </a:lnTo>
                <a:lnTo>
                  <a:pt x="98836" y="91862"/>
                </a:lnTo>
                <a:lnTo>
                  <a:pt x="98400" y="91862"/>
                </a:lnTo>
                <a:lnTo>
                  <a:pt x="98400" y="91862"/>
                </a:lnTo>
                <a:lnTo>
                  <a:pt x="98400" y="91862"/>
                </a:lnTo>
                <a:lnTo>
                  <a:pt x="98400" y="91862"/>
                </a:lnTo>
                <a:lnTo>
                  <a:pt x="98400" y="91862"/>
                </a:lnTo>
                <a:lnTo>
                  <a:pt x="97963" y="91862"/>
                </a:lnTo>
                <a:lnTo>
                  <a:pt x="97963" y="91862"/>
                </a:lnTo>
                <a:lnTo>
                  <a:pt x="97963" y="91862"/>
                </a:lnTo>
                <a:lnTo>
                  <a:pt x="97963" y="91862"/>
                </a:lnTo>
                <a:lnTo>
                  <a:pt x="97527" y="91862"/>
                </a:lnTo>
                <a:lnTo>
                  <a:pt x="97527" y="91862"/>
                </a:lnTo>
                <a:lnTo>
                  <a:pt x="97527" y="91034"/>
                </a:lnTo>
                <a:lnTo>
                  <a:pt x="97527" y="91034"/>
                </a:lnTo>
                <a:lnTo>
                  <a:pt x="97527" y="91034"/>
                </a:lnTo>
                <a:lnTo>
                  <a:pt x="97527" y="91034"/>
                </a:lnTo>
                <a:lnTo>
                  <a:pt x="96872" y="91034"/>
                </a:lnTo>
                <a:lnTo>
                  <a:pt x="96872" y="91034"/>
                </a:lnTo>
                <a:lnTo>
                  <a:pt x="96872" y="91034"/>
                </a:lnTo>
                <a:lnTo>
                  <a:pt x="96872" y="91034"/>
                </a:lnTo>
                <a:lnTo>
                  <a:pt x="96436" y="91034"/>
                </a:lnTo>
                <a:lnTo>
                  <a:pt x="96436" y="91034"/>
                </a:lnTo>
                <a:lnTo>
                  <a:pt x="96436" y="90206"/>
                </a:lnTo>
                <a:lnTo>
                  <a:pt x="96436" y="90206"/>
                </a:lnTo>
                <a:lnTo>
                  <a:pt x="96436" y="90206"/>
                </a:lnTo>
                <a:lnTo>
                  <a:pt x="96000" y="90206"/>
                </a:lnTo>
                <a:lnTo>
                  <a:pt x="96000" y="90206"/>
                </a:lnTo>
                <a:lnTo>
                  <a:pt x="96000" y="90206"/>
                </a:lnTo>
                <a:lnTo>
                  <a:pt x="96000" y="90206"/>
                </a:lnTo>
                <a:lnTo>
                  <a:pt x="96000" y="90206"/>
                </a:lnTo>
                <a:lnTo>
                  <a:pt x="96000" y="90206"/>
                </a:lnTo>
                <a:lnTo>
                  <a:pt x="96000" y="89379"/>
                </a:lnTo>
                <a:lnTo>
                  <a:pt x="95563" y="89379"/>
                </a:lnTo>
                <a:lnTo>
                  <a:pt x="95563" y="89379"/>
                </a:lnTo>
                <a:lnTo>
                  <a:pt x="95563" y="89379"/>
                </a:lnTo>
                <a:lnTo>
                  <a:pt x="95563" y="89379"/>
                </a:lnTo>
                <a:lnTo>
                  <a:pt x="95127" y="89379"/>
                </a:lnTo>
                <a:lnTo>
                  <a:pt x="95127" y="89379"/>
                </a:lnTo>
                <a:lnTo>
                  <a:pt x="95127" y="89379"/>
                </a:lnTo>
                <a:lnTo>
                  <a:pt x="95127" y="89379"/>
                </a:lnTo>
                <a:lnTo>
                  <a:pt x="95127" y="88137"/>
                </a:lnTo>
                <a:lnTo>
                  <a:pt x="95127" y="88137"/>
                </a:lnTo>
                <a:lnTo>
                  <a:pt x="95127" y="88137"/>
                </a:lnTo>
                <a:lnTo>
                  <a:pt x="95127" y="88137"/>
                </a:lnTo>
                <a:lnTo>
                  <a:pt x="95127" y="87310"/>
                </a:lnTo>
                <a:lnTo>
                  <a:pt x="94472" y="87310"/>
                </a:lnTo>
                <a:lnTo>
                  <a:pt x="94472" y="87310"/>
                </a:lnTo>
                <a:lnTo>
                  <a:pt x="94472" y="87310"/>
                </a:lnTo>
                <a:lnTo>
                  <a:pt x="94472" y="87310"/>
                </a:lnTo>
                <a:lnTo>
                  <a:pt x="94472" y="87310"/>
                </a:lnTo>
                <a:lnTo>
                  <a:pt x="94472" y="87310"/>
                </a:lnTo>
                <a:lnTo>
                  <a:pt x="94036" y="87310"/>
                </a:lnTo>
                <a:lnTo>
                  <a:pt x="94036" y="87310"/>
                </a:lnTo>
                <a:lnTo>
                  <a:pt x="94036" y="86482"/>
                </a:lnTo>
                <a:lnTo>
                  <a:pt x="94036" y="86482"/>
                </a:lnTo>
                <a:lnTo>
                  <a:pt x="93600" y="86482"/>
                </a:lnTo>
                <a:lnTo>
                  <a:pt x="93600" y="86482"/>
                </a:lnTo>
                <a:lnTo>
                  <a:pt x="93600" y="86482"/>
                </a:lnTo>
                <a:lnTo>
                  <a:pt x="93600" y="86482"/>
                </a:lnTo>
                <a:lnTo>
                  <a:pt x="93600" y="86482"/>
                </a:lnTo>
                <a:lnTo>
                  <a:pt x="93163" y="86482"/>
                </a:lnTo>
                <a:lnTo>
                  <a:pt x="93163" y="86482"/>
                </a:lnTo>
                <a:lnTo>
                  <a:pt x="93163" y="86482"/>
                </a:lnTo>
                <a:lnTo>
                  <a:pt x="93163" y="86482"/>
                </a:lnTo>
                <a:lnTo>
                  <a:pt x="93163" y="86482"/>
                </a:lnTo>
                <a:lnTo>
                  <a:pt x="92727" y="86482"/>
                </a:lnTo>
                <a:lnTo>
                  <a:pt x="92727" y="86482"/>
                </a:lnTo>
                <a:lnTo>
                  <a:pt x="92727" y="86482"/>
                </a:lnTo>
                <a:lnTo>
                  <a:pt x="92727" y="85655"/>
                </a:lnTo>
                <a:lnTo>
                  <a:pt x="92072" y="85655"/>
                </a:lnTo>
                <a:lnTo>
                  <a:pt x="92072" y="85655"/>
                </a:lnTo>
                <a:lnTo>
                  <a:pt x="92072" y="85655"/>
                </a:lnTo>
                <a:lnTo>
                  <a:pt x="92072" y="85655"/>
                </a:lnTo>
                <a:lnTo>
                  <a:pt x="92072" y="85655"/>
                </a:lnTo>
                <a:lnTo>
                  <a:pt x="91636" y="85655"/>
                </a:lnTo>
                <a:lnTo>
                  <a:pt x="91636" y="85655"/>
                </a:lnTo>
                <a:lnTo>
                  <a:pt x="91636" y="85655"/>
                </a:lnTo>
                <a:lnTo>
                  <a:pt x="91636" y="85655"/>
                </a:lnTo>
                <a:lnTo>
                  <a:pt x="91636" y="85655"/>
                </a:lnTo>
                <a:lnTo>
                  <a:pt x="91636" y="84827"/>
                </a:lnTo>
                <a:lnTo>
                  <a:pt x="91200" y="84827"/>
                </a:lnTo>
                <a:lnTo>
                  <a:pt x="91200" y="84827"/>
                </a:lnTo>
                <a:lnTo>
                  <a:pt x="91200" y="84827"/>
                </a:lnTo>
                <a:lnTo>
                  <a:pt x="90763" y="84827"/>
                </a:lnTo>
                <a:lnTo>
                  <a:pt x="90763" y="84827"/>
                </a:lnTo>
                <a:lnTo>
                  <a:pt x="90763" y="84827"/>
                </a:lnTo>
                <a:lnTo>
                  <a:pt x="90763" y="84827"/>
                </a:lnTo>
                <a:lnTo>
                  <a:pt x="90763" y="84827"/>
                </a:lnTo>
                <a:lnTo>
                  <a:pt x="90327" y="84827"/>
                </a:lnTo>
                <a:lnTo>
                  <a:pt x="90327" y="84827"/>
                </a:lnTo>
                <a:lnTo>
                  <a:pt x="90327" y="84827"/>
                </a:lnTo>
                <a:lnTo>
                  <a:pt x="90327" y="84827"/>
                </a:lnTo>
                <a:lnTo>
                  <a:pt x="90327" y="84827"/>
                </a:lnTo>
                <a:lnTo>
                  <a:pt x="90327" y="83586"/>
                </a:lnTo>
                <a:lnTo>
                  <a:pt x="89672" y="83586"/>
                </a:lnTo>
                <a:lnTo>
                  <a:pt x="89672" y="83586"/>
                </a:lnTo>
                <a:lnTo>
                  <a:pt x="89672" y="83586"/>
                </a:lnTo>
                <a:lnTo>
                  <a:pt x="89672" y="83586"/>
                </a:lnTo>
                <a:lnTo>
                  <a:pt x="89236" y="83586"/>
                </a:lnTo>
                <a:lnTo>
                  <a:pt x="89236" y="83586"/>
                </a:lnTo>
                <a:lnTo>
                  <a:pt x="89236" y="83586"/>
                </a:lnTo>
                <a:lnTo>
                  <a:pt x="89236" y="83586"/>
                </a:lnTo>
                <a:lnTo>
                  <a:pt x="89236" y="83586"/>
                </a:lnTo>
                <a:lnTo>
                  <a:pt x="88800" y="83586"/>
                </a:lnTo>
                <a:lnTo>
                  <a:pt x="88800" y="83586"/>
                </a:lnTo>
                <a:lnTo>
                  <a:pt x="88800" y="82758"/>
                </a:lnTo>
                <a:lnTo>
                  <a:pt x="89236" y="82758"/>
                </a:lnTo>
                <a:lnTo>
                  <a:pt x="89236" y="82758"/>
                </a:lnTo>
                <a:lnTo>
                  <a:pt x="89236" y="82758"/>
                </a:lnTo>
                <a:lnTo>
                  <a:pt x="89236" y="82758"/>
                </a:lnTo>
                <a:lnTo>
                  <a:pt x="89236" y="82758"/>
                </a:lnTo>
                <a:lnTo>
                  <a:pt x="89236" y="82758"/>
                </a:lnTo>
                <a:lnTo>
                  <a:pt x="89236" y="82758"/>
                </a:lnTo>
                <a:lnTo>
                  <a:pt x="89672" y="82758"/>
                </a:lnTo>
                <a:lnTo>
                  <a:pt x="89672" y="82758"/>
                </a:lnTo>
                <a:lnTo>
                  <a:pt x="89672" y="82758"/>
                </a:lnTo>
                <a:lnTo>
                  <a:pt x="89672" y="82758"/>
                </a:lnTo>
                <a:lnTo>
                  <a:pt x="89672" y="82758"/>
                </a:lnTo>
                <a:lnTo>
                  <a:pt x="89672" y="82758"/>
                </a:lnTo>
                <a:lnTo>
                  <a:pt x="89672" y="81931"/>
                </a:lnTo>
                <a:lnTo>
                  <a:pt x="89672" y="81931"/>
                </a:lnTo>
                <a:lnTo>
                  <a:pt x="89672" y="81931"/>
                </a:lnTo>
                <a:lnTo>
                  <a:pt x="89672" y="81931"/>
                </a:lnTo>
                <a:lnTo>
                  <a:pt x="89672" y="81103"/>
                </a:lnTo>
                <a:lnTo>
                  <a:pt x="89672" y="81103"/>
                </a:lnTo>
                <a:lnTo>
                  <a:pt x="89672" y="81103"/>
                </a:lnTo>
                <a:lnTo>
                  <a:pt x="89672" y="81103"/>
                </a:lnTo>
                <a:lnTo>
                  <a:pt x="89236" y="81103"/>
                </a:lnTo>
                <a:lnTo>
                  <a:pt x="89236" y="81103"/>
                </a:lnTo>
                <a:lnTo>
                  <a:pt x="89236" y="81103"/>
                </a:lnTo>
                <a:lnTo>
                  <a:pt x="89236" y="81103"/>
                </a:lnTo>
                <a:lnTo>
                  <a:pt x="89236" y="81931"/>
                </a:lnTo>
                <a:lnTo>
                  <a:pt x="89236" y="81931"/>
                </a:lnTo>
                <a:lnTo>
                  <a:pt x="89236" y="81931"/>
                </a:lnTo>
                <a:lnTo>
                  <a:pt x="88800" y="81931"/>
                </a:lnTo>
                <a:lnTo>
                  <a:pt x="88800" y="81931"/>
                </a:lnTo>
                <a:lnTo>
                  <a:pt x="88800" y="81931"/>
                </a:lnTo>
                <a:lnTo>
                  <a:pt x="88800" y="81931"/>
                </a:lnTo>
                <a:lnTo>
                  <a:pt x="88800" y="81931"/>
                </a:lnTo>
                <a:lnTo>
                  <a:pt x="88363" y="81931"/>
                </a:lnTo>
                <a:lnTo>
                  <a:pt x="88363" y="81931"/>
                </a:lnTo>
                <a:lnTo>
                  <a:pt x="88363" y="81931"/>
                </a:lnTo>
                <a:lnTo>
                  <a:pt x="88363" y="81931"/>
                </a:lnTo>
                <a:lnTo>
                  <a:pt x="87927" y="81931"/>
                </a:lnTo>
                <a:lnTo>
                  <a:pt x="87927" y="81931"/>
                </a:lnTo>
                <a:lnTo>
                  <a:pt x="87927" y="82758"/>
                </a:lnTo>
                <a:lnTo>
                  <a:pt x="87927" y="82758"/>
                </a:lnTo>
                <a:lnTo>
                  <a:pt x="87927" y="82758"/>
                </a:lnTo>
                <a:lnTo>
                  <a:pt x="87272" y="82758"/>
                </a:lnTo>
                <a:lnTo>
                  <a:pt x="87272" y="82758"/>
                </a:lnTo>
                <a:lnTo>
                  <a:pt x="87272" y="82758"/>
                </a:lnTo>
                <a:lnTo>
                  <a:pt x="86836" y="82758"/>
                </a:lnTo>
                <a:lnTo>
                  <a:pt x="86836" y="82758"/>
                </a:lnTo>
                <a:lnTo>
                  <a:pt x="86836" y="82758"/>
                </a:lnTo>
                <a:lnTo>
                  <a:pt x="86836" y="82758"/>
                </a:lnTo>
                <a:lnTo>
                  <a:pt x="86400" y="82758"/>
                </a:lnTo>
                <a:lnTo>
                  <a:pt x="86400" y="81931"/>
                </a:lnTo>
                <a:lnTo>
                  <a:pt x="86400" y="81931"/>
                </a:lnTo>
                <a:lnTo>
                  <a:pt x="86400" y="81931"/>
                </a:lnTo>
                <a:lnTo>
                  <a:pt x="86400" y="81931"/>
                </a:lnTo>
                <a:lnTo>
                  <a:pt x="85963" y="81931"/>
                </a:lnTo>
                <a:lnTo>
                  <a:pt x="85963" y="81931"/>
                </a:lnTo>
                <a:lnTo>
                  <a:pt x="85963" y="81931"/>
                </a:lnTo>
                <a:lnTo>
                  <a:pt x="85527" y="81931"/>
                </a:lnTo>
                <a:lnTo>
                  <a:pt x="85527" y="81931"/>
                </a:lnTo>
                <a:lnTo>
                  <a:pt x="85527" y="81931"/>
                </a:lnTo>
                <a:lnTo>
                  <a:pt x="85527" y="81931"/>
                </a:lnTo>
                <a:lnTo>
                  <a:pt x="85527" y="81931"/>
                </a:lnTo>
                <a:lnTo>
                  <a:pt x="84872" y="81931"/>
                </a:lnTo>
                <a:lnTo>
                  <a:pt x="84872" y="81931"/>
                </a:lnTo>
                <a:lnTo>
                  <a:pt x="84872" y="81931"/>
                </a:lnTo>
                <a:lnTo>
                  <a:pt x="84872" y="81931"/>
                </a:lnTo>
                <a:lnTo>
                  <a:pt x="84872" y="81931"/>
                </a:lnTo>
                <a:lnTo>
                  <a:pt x="84436" y="81931"/>
                </a:lnTo>
                <a:lnTo>
                  <a:pt x="84436" y="81931"/>
                </a:lnTo>
                <a:lnTo>
                  <a:pt x="84436" y="81103"/>
                </a:lnTo>
                <a:lnTo>
                  <a:pt x="84436" y="81103"/>
                </a:lnTo>
                <a:lnTo>
                  <a:pt x="84000" y="81103"/>
                </a:lnTo>
                <a:lnTo>
                  <a:pt x="84000" y="81103"/>
                </a:lnTo>
                <a:lnTo>
                  <a:pt x="84000" y="81103"/>
                </a:lnTo>
                <a:lnTo>
                  <a:pt x="84000" y="81103"/>
                </a:lnTo>
                <a:lnTo>
                  <a:pt x="84000" y="81103"/>
                </a:lnTo>
                <a:lnTo>
                  <a:pt x="84000" y="81103"/>
                </a:lnTo>
                <a:lnTo>
                  <a:pt x="84000" y="80275"/>
                </a:lnTo>
                <a:lnTo>
                  <a:pt x="83563" y="80275"/>
                </a:lnTo>
                <a:lnTo>
                  <a:pt x="83563" y="80275"/>
                </a:lnTo>
                <a:lnTo>
                  <a:pt x="83563" y="80275"/>
                </a:lnTo>
                <a:lnTo>
                  <a:pt x="83563" y="81103"/>
                </a:lnTo>
                <a:lnTo>
                  <a:pt x="83563" y="81103"/>
                </a:lnTo>
                <a:lnTo>
                  <a:pt x="83127" y="81103"/>
                </a:lnTo>
                <a:lnTo>
                  <a:pt x="83127" y="81103"/>
                </a:lnTo>
                <a:lnTo>
                  <a:pt x="83127" y="81103"/>
                </a:lnTo>
                <a:lnTo>
                  <a:pt x="83127" y="80275"/>
                </a:lnTo>
                <a:lnTo>
                  <a:pt x="82472" y="80275"/>
                </a:lnTo>
                <a:lnTo>
                  <a:pt x="82472" y="80275"/>
                </a:lnTo>
                <a:lnTo>
                  <a:pt x="82472" y="80275"/>
                </a:lnTo>
                <a:lnTo>
                  <a:pt x="82472" y="80275"/>
                </a:lnTo>
                <a:lnTo>
                  <a:pt x="82472" y="80275"/>
                </a:lnTo>
                <a:lnTo>
                  <a:pt x="82036" y="80275"/>
                </a:lnTo>
                <a:lnTo>
                  <a:pt x="82036" y="80275"/>
                </a:lnTo>
                <a:lnTo>
                  <a:pt x="82036" y="80275"/>
                </a:lnTo>
                <a:lnTo>
                  <a:pt x="82036" y="80275"/>
                </a:lnTo>
                <a:lnTo>
                  <a:pt x="81600" y="80275"/>
                </a:lnTo>
                <a:lnTo>
                  <a:pt x="81600" y="80275"/>
                </a:lnTo>
                <a:lnTo>
                  <a:pt x="81600" y="80275"/>
                </a:lnTo>
                <a:lnTo>
                  <a:pt x="81600" y="80275"/>
                </a:lnTo>
                <a:lnTo>
                  <a:pt x="81163" y="80275"/>
                </a:lnTo>
                <a:lnTo>
                  <a:pt x="81163" y="80275"/>
                </a:lnTo>
                <a:lnTo>
                  <a:pt x="81163" y="80275"/>
                </a:lnTo>
                <a:lnTo>
                  <a:pt x="81163" y="80275"/>
                </a:lnTo>
                <a:lnTo>
                  <a:pt x="80727" y="80275"/>
                </a:lnTo>
                <a:lnTo>
                  <a:pt x="80727" y="80275"/>
                </a:lnTo>
                <a:lnTo>
                  <a:pt x="80727" y="80275"/>
                </a:lnTo>
                <a:lnTo>
                  <a:pt x="80727" y="79034"/>
                </a:lnTo>
                <a:lnTo>
                  <a:pt x="80727" y="79034"/>
                </a:lnTo>
                <a:lnTo>
                  <a:pt x="80072" y="79034"/>
                </a:lnTo>
                <a:lnTo>
                  <a:pt x="80072" y="79034"/>
                </a:lnTo>
                <a:lnTo>
                  <a:pt x="80072" y="79034"/>
                </a:lnTo>
                <a:lnTo>
                  <a:pt x="79636" y="79034"/>
                </a:lnTo>
                <a:lnTo>
                  <a:pt x="79636" y="79034"/>
                </a:lnTo>
                <a:lnTo>
                  <a:pt x="79636" y="79034"/>
                </a:lnTo>
                <a:lnTo>
                  <a:pt x="79636" y="79034"/>
                </a:lnTo>
                <a:lnTo>
                  <a:pt x="79200" y="79034"/>
                </a:lnTo>
                <a:lnTo>
                  <a:pt x="79200" y="79034"/>
                </a:lnTo>
                <a:lnTo>
                  <a:pt x="79200" y="80275"/>
                </a:lnTo>
                <a:lnTo>
                  <a:pt x="79200" y="80275"/>
                </a:lnTo>
                <a:lnTo>
                  <a:pt x="79200" y="80275"/>
                </a:lnTo>
                <a:lnTo>
                  <a:pt x="78763" y="80275"/>
                </a:lnTo>
                <a:lnTo>
                  <a:pt x="78763" y="80275"/>
                </a:lnTo>
                <a:lnTo>
                  <a:pt x="78763" y="80275"/>
                </a:lnTo>
                <a:lnTo>
                  <a:pt x="78327" y="80275"/>
                </a:lnTo>
                <a:lnTo>
                  <a:pt x="78327" y="80275"/>
                </a:lnTo>
                <a:lnTo>
                  <a:pt x="78327" y="80275"/>
                </a:lnTo>
                <a:lnTo>
                  <a:pt x="78327" y="80275"/>
                </a:lnTo>
                <a:lnTo>
                  <a:pt x="77672" y="80275"/>
                </a:lnTo>
                <a:lnTo>
                  <a:pt x="77672" y="80275"/>
                </a:lnTo>
                <a:lnTo>
                  <a:pt x="77672" y="80275"/>
                </a:lnTo>
                <a:lnTo>
                  <a:pt x="77672" y="80275"/>
                </a:lnTo>
                <a:lnTo>
                  <a:pt x="77672" y="80275"/>
                </a:lnTo>
                <a:lnTo>
                  <a:pt x="77236" y="80275"/>
                </a:lnTo>
                <a:lnTo>
                  <a:pt x="77236" y="80275"/>
                </a:lnTo>
                <a:lnTo>
                  <a:pt x="77236" y="80275"/>
                </a:lnTo>
                <a:lnTo>
                  <a:pt x="76800" y="80275"/>
                </a:lnTo>
                <a:lnTo>
                  <a:pt x="76800" y="80275"/>
                </a:lnTo>
                <a:lnTo>
                  <a:pt x="76800" y="80275"/>
                </a:lnTo>
                <a:lnTo>
                  <a:pt x="76800" y="80275"/>
                </a:lnTo>
                <a:lnTo>
                  <a:pt x="76363" y="80275"/>
                </a:lnTo>
                <a:lnTo>
                  <a:pt x="76363" y="80275"/>
                </a:lnTo>
                <a:lnTo>
                  <a:pt x="76363" y="80275"/>
                </a:lnTo>
                <a:lnTo>
                  <a:pt x="76363" y="80275"/>
                </a:lnTo>
                <a:lnTo>
                  <a:pt x="76363" y="80275"/>
                </a:lnTo>
                <a:lnTo>
                  <a:pt x="76363" y="80275"/>
                </a:lnTo>
                <a:lnTo>
                  <a:pt x="75927" y="80275"/>
                </a:lnTo>
                <a:lnTo>
                  <a:pt x="75927" y="80275"/>
                </a:lnTo>
                <a:lnTo>
                  <a:pt x="75927" y="80275"/>
                </a:lnTo>
                <a:lnTo>
                  <a:pt x="75272" y="80275"/>
                </a:lnTo>
                <a:lnTo>
                  <a:pt x="75272" y="80275"/>
                </a:lnTo>
                <a:lnTo>
                  <a:pt x="75272" y="80275"/>
                </a:lnTo>
                <a:lnTo>
                  <a:pt x="75272" y="80275"/>
                </a:lnTo>
                <a:lnTo>
                  <a:pt x="75272" y="80275"/>
                </a:lnTo>
                <a:lnTo>
                  <a:pt x="74836" y="80275"/>
                </a:lnTo>
                <a:lnTo>
                  <a:pt x="74836" y="81103"/>
                </a:lnTo>
                <a:lnTo>
                  <a:pt x="74836" y="81103"/>
                </a:lnTo>
                <a:lnTo>
                  <a:pt x="74836" y="81103"/>
                </a:lnTo>
                <a:lnTo>
                  <a:pt x="74836" y="81103"/>
                </a:lnTo>
                <a:lnTo>
                  <a:pt x="74836" y="81103"/>
                </a:lnTo>
                <a:lnTo>
                  <a:pt x="74400" y="81103"/>
                </a:lnTo>
                <a:lnTo>
                  <a:pt x="74400" y="81103"/>
                </a:lnTo>
                <a:lnTo>
                  <a:pt x="74400" y="81103"/>
                </a:lnTo>
                <a:lnTo>
                  <a:pt x="74400" y="81103"/>
                </a:lnTo>
                <a:lnTo>
                  <a:pt x="74400" y="81931"/>
                </a:lnTo>
                <a:lnTo>
                  <a:pt x="73963" y="81931"/>
                </a:lnTo>
                <a:lnTo>
                  <a:pt x="73963" y="81931"/>
                </a:lnTo>
                <a:lnTo>
                  <a:pt x="73963" y="81103"/>
                </a:lnTo>
                <a:lnTo>
                  <a:pt x="73963" y="81103"/>
                </a:lnTo>
                <a:lnTo>
                  <a:pt x="73963" y="81103"/>
                </a:lnTo>
                <a:lnTo>
                  <a:pt x="74400" y="81103"/>
                </a:lnTo>
                <a:lnTo>
                  <a:pt x="74400" y="81103"/>
                </a:lnTo>
                <a:lnTo>
                  <a:pt x="74400" y="81103"/>
                </a:lnTo>
                <a:lnTo>
                  <a:pt x="74400" y="81103"/>
                </a:lnTo>
                <a:lnTo>
                  <a:pt x="74400" y="80275"/>
                </a:lnTo>
                <a:lnTo>
                  <a:pt x="74836" y="80275"/>
                </a:lnTo>
                <a:lnTo>
                  <a:pt x="74836" y="80275"/>
                </a:lnTo>
                <a:lnTo>
                  <a:pt x="74836" y="80275"/>
                </a:lnTo>
                <a:lnTo>
                  <a:pt x="74836" y="79034"/>
                </a:lnTo>
                <a:lnTo>
                  <a:pt x="74836" y="79034"/>
                </a:lnTo>
                <a:lnTo>
                  <a:pt x="74836" y="79034"/>
                </a:lnTo>
                <a:lnTo>
                  <a:pt x="74836" y="79034"/>
                </a:lnTo>
                <a:lnTo>
                  <a:pt x="74400" y="79034"/>
                </a:lnTo>
                <a:lnTo>
                  <a:pt x="74400" y="79034"/>
                </a:lnTo>
                <a:lnTo>
                  <a:pt x="74400" y="79034"/>
                </a:lnTo>
                <a:lnTo>
                  <a:pt x="74400" y="79034"/>
                </a:lnTo>
                <a:lnTo>
                  <a:pt x="73963" y="79034"/>
                </a:lnTo>
                <a:lnTo>
                  <a:pt x="73963" y="79034"/>
                </a:lnTo>
                <a:lnTo>
                  <a:pt x="73963" y="79034"/>
                </a:lnTo>
                <a:lnTo>
                  <a:pt x="73963" y="79034"/>
                </a:lnTo>
                <a:lnTo>
                  <a:pt x="73963" y="78206"/>
                </a:lnTo>
                <a:lnTo>
                  <a:pt x="73527" y="78206"/>
                </a:lnTo>
                <a:lnTo>
                  <a:pt x="73527" y="78206"/>
                </a:lnTo>
                <a:lnTo>
                  <a:pt x="73527" y="78206"/>
                </a:lnTo>
                <a:lnTo>
                  <a:pt x="73527" y="78206"/>
                </a:lnTo>
                <a:lnTo>
                  <a:pt x="72872" y="78206"/>
                </a:lnTo>
                <a:lnTo>
                  <a:pt x="72872" y="78206"/>
                </a:lnTo>
                <a:lnTo>
                  <a:pt x="72872" y="78206"/>
                </a:lnTo>
                <a:lnTo>
                  <a:pt x="72436" y="78206"/>
                </a:lnTo>
                <a:lnTo>
                  <a:pt x="72436" y="78206"/>
                </a:lnTo>
                <a:lnTo>
                  <a:pt x="72436" y="78206"/>
                </a:lnTo>
                <a:lnTo>
                  <a:pt x="72436" y="78206"/>
                </a:lnTo>
                <a:lnTo>
                  <a:pt x="72872" y="78206"/>
                </a:lnTo>
                <a:lnTo>
                  <a:pt x="72872" y="78206"/>
                </a:lnTo>
                <a:lnTo>
                  <a:pt x="72872" y="78206"/>
                </a:lnTo>
                <a:lnTo>
                  <a:pt x="72872" y="77379"/>
                </a:lnTo>
                <a:lnTo>
                  <a:pt x="72872" y="77379"/>
                </a:lnTo>
                <a:lnTo>
                  <a:pt x="72872" y="77379"/>
                </a:lnTo>
                <a:lnTo>
                  <a:pt x="72872" y="77379"/>
                </a:lnTo>
                <a:lnTo>
                  <a:pt x="72436" y="77379"/>
                </a:lnTo>
                <a:lnTo>
                  <a:pt x="72436" y="77379"/>
                </a:lnTo>
                <a:lnTo>
                  <a:pt x="72436" y="77379"/>
                </a:lnTo>
                <a:lnTo>
                  <a:pt x="72436" y="77379"/>
                </a:lnTo>
                <a:lnTo>
                  <a:pt x="72436" y="77379"/>
                </a:lnTo>
                <a:lnTo>
                  <a:pt x="72436" y="78206"/>
                </a:lnTo>
                <a:lnTo>
                  <a:pt x="72436" y="78206"/>
                </a:lnTo>
                <a:lnTo>
                  <a:pt x="72436" y="78206"/>
                </a:lnTo>
                <a:lnTo>
                  <a:pt x="72436" y="78206"/>
                </a:lnTo>
                <a:lnTo>
                  <a:pt x="72436" y="78206"/>
                </a:lnTo>
                <a:lnTo>
                  <a:pt x="72436" y="78206"/>
                </a:lnTo>
                <a:lnTo>
                  <a:pt x="72436" y="78206"/>
                </a:lnTo>
                <a:lnTo>
                  <a:pt x="72436" y="78206"/>
                </a:lnTo>
                <a:lnTo>
                  <a:pt x="72000" y="78206"/>
                </a:lnTo>
                <a:lnTo>
                  <a:pt x="72000" y="78206"/>
                </a:lnTo>
                <a:lnTo>
                  <a:pt x="72000" y="78206"/>
                </a:lnTo>
                <a:lnTo>
                  <a:pt x="72000" y="78206"/>
                </a:lnTo>
                <a:lnTo>
                  <a:pt x="72000" y="78206"/>
                </a:lnTo>
                <a:lnTo>
                  <a:pt x="71563" y="78206"/>
                </a:lnTo>
                <a:lnTo>
                  <a:pt x="71563" y="78206"/>
                </a:lnTo>
                <a:lnTo>
                  <a:pt x="71563" y="78206"/>
                </a:lnTo>
                <a:lnTo>
                  <a:pt x="71563" y="78206"/>
                </a:lnTo>
                <a:lnTo>
                  <a:pt x="71127" y="78206"/>
                </a:lnTo>
                <a:lnTo>
                  <a:pt x="71127" y="78206"/>
                </a:lnTo>
                <a:lnTo>
                  <a:pt x="71127" y="78206"/>
                </a:lnTo>
                <a:lnTo>
                  <a:pt x="71127" y="78206"/>
                </a:lnTo>
                <a:lnTo>
                  <a:pt x="71127" y="77379"/>
                </a:lnTo>
                <a:lnTo>
                  <a:pt x="71127" y="77379"/>
                </a:lnTo>
                <a:lnTo>
                  <a:pt x="70472" y="77379"/>
                </a:lnTo>
                <a:lnTo>
                  <a:pt x="70472" y="77379"/>
                </a:lnTo>
                <a:lnTo>
                  <a:pt x="70472" y="77379"/>
                </a:lnTo>
                <a:lnTo>
                  <a:pt x="70472" y="77379"/>
                </a:lnTo>
                <a:lnTo>
                  <a:pt x="70036" y="77379"/>
                </a:lnTo>
                <a:lnTo>
                  <a:pt x="70036" y="77379"/>
                </a:lnTo>
                <a:lnTo>
                  <a:pt x="70036" y="77379"/>
                </a:lnTo>
                <a:lnTo>
                  <a:pt x="70036" y="77379"/>
                </a:lnTo>
                <a:lnTo>
                  <a:pt x="70036" y="77379"/>
                </a:lnTo>
                <a:lnTo>
                  <a:pt x="69600" y="77379"/>
                </a:lnTo>
                <a:lnTo>
                  <a:pt x="69600" y="77379"/>
                </a:lnTo>
                <a:lnTo>
                  <a:pt x="69600" y="77379"/>
                </a:lnTo>
                <a:lnTo>
                  <a:pt x="69600" y="77379"/>
                </a:lnTo>
                <a:lnTo>
                  <a:pt x="69600" y="76551"/>
                </a:lnTo>
                <a:lnTo>
                  <a:pt x="69600" y="76551"/>
                </a:lnTo>
                <a:lnTo>
                  <a:pt x="69600" y="76551"/>
                </a:lnTo>
                <a:lnTo>
                  <a:pt x="69600" y="76551"/>
                </a:lnTo>
                <a:lnTo>
                  <a:pt x="69600" y="77379"/>
                </a:lnTo>
                <a:lnTo>
                  <a:pt x="69600" y="77379"/>
                </a:lnTo>
                <a:lnTo>
                  <a:pt x="69163" y="77379"/>
                </a:lnTo>
                <a:lnTo>
                  <a:pt x="69163" y="77379"/>
                </a:lnTo>
                <a:lnTo>
                  <a:pt x="69163" y="77379"/>
                </a:lnTo>
                <a:lnTo>
                  <a:pt x="69163" y="77379"/>
                </a:lnTo>
                <a:lnTo>
                  <a:pt x="68727" y="77379"/>
                </a:lnTo>
                <a:lnTo>
                  <a:pt x="68727" y="77379"/>
                </a:lnTo>
                <a:lnTo>
                  <a:pt x="68727" y="77379"/>
                </a:lnTo>
                <a:lnTo>
                  <a:pt x="68727" y="77379"/>
                </a:lnTo>
                <a:lnTo>
                  <a:pt x="68727" y="78206"/>
                </a:lnTo>
                <a:lnTo>
                  <a:pt x="68072" y="78206"/>
                </a:lnTo>
                <a:lnTo>
                  <a:pt x="68072" y="78206"/>
                </a:lnTo>
                <a:lnTo>
                  <a:pt x="68072" y="78206"/>
                </a:lnTo>
                <a:lnTo>
                  <a:pt x="68072" y="78206"/>
                </a:lnTo>
                <a:lnTo>
                  <a:pt x="68072" y="78206"/>
                </a:lnTo>
                <a:lnTo>
                  <a:pt x="67636" y="78206"/>
                </a:lnTo>
                <a:lnTo>
                  <a:pt x="67636" y="78206"/>
                </a:lnTo>
                <a:lnTo>
                  <a:pt x="67636" y="78206"/>
                </a:lnTo>
                <a:lnTo>
                  <a:pt x="67636" y="78206"/>
                </a:lnTo>
                <a:lnTo>
                  <a:pt x="67200" y="78206"/>
                </a:lnTo>
                <a:lnTo>
                  <a:pt x="67200" y="78206"/>
                </a:lnTo>
                <a:lnTo>
                  <a:pt x="67200" y="78206"/>
                </a:lnTo>
                <a:lnTo>
                  <a:pt x="67200" y="78206"/>
                </a:lnTo>
                <a:lnTo>
                  <a:pt x="67200" y="78206"/>
                </a:lnTo>
                <a:lnTo>
                  <a:pt x="67200" y="77379"/>
                </a:lnTo>
                <a:lnTo>
                  <a:pt x="67200" y="77379"/>
                </a:lnTo>
                <a:lnTo>
                  <a:pt x="67200" y="77379"/>
                </a:lnTo>
                <a:lnTo>
                  <a:pt x="67200" y="77379"/>
                </a:lnTo>
                <a:lnTo>
                  <a:pt x="67200" y="77379"/>
                </a:lnTo>
                <a:lnTo>
                  <a:pt x="67200" y="76551"/>
                </a:lnTo>
                <a:lnTo>
                  <a:pt x="67636" y="76551"/>
                </a:lnTo>
                <a:lnTo>
                  <a:pt x="67636" y="76551"/>
                </a:lnTo>
                <a:lnTo>
                  <a:pt x="67636" y="76551"/>
                </a:lnTo>
                <a:lnTo>
                  <a:pt x="67636" y="76551"/>
                </a:lnTo>
                <a:lnTo>
                  <a:pt x="68072" y="76551"/>
                </a:lnTo>
                <a:lnTo>
                  <a:pt x="68072" y="76551"/>
                </a:lnTo>
                <a:lnTo>
                  <a:pt x="68072" y="76551"/>
                </a:lnTo>
                <a:lnTo>
                  <a:pt x="68072" y="76551"/>
                </a:lnTo>
                <a:lnTo>
                  <a:pt x="68727" y="76551"/>
                </a:lnTo>
                <a:lnTo>
                  <a:pt x="68727" y="76551"/>
                </a:lnTo>
                <a:lnTo>
                  <a:pt x="68727" y="76551"/>
                </a:lnTo>
                <a:lnTo>
                  <a:pt x="68727" y="76551"/>
                </a:lnTo>
                <a:lnTo>
                  <a:pt x="68727" y="76551"/>
                </a:lnTo>
                <a:lnTo>
                  <a:pt x="69163" y="76551"/>
                </a:lnTo>
                <a:lnTo>
                  <a:pt x="69163" y="76551"/>
                </a:lnTo>
                <a:lnTo>
                  <a:pt x="69163" y="76551"/>
                </a:lnTo>
                <a:lnTo>
                  <a:pt x="69163" y="75724"/>
                </a:lnTo>
                <a:lnTo>
                  <a:pt x="69600" y="75724"/>
                </a:lnTo>
                <a:lnTo>
                  <a:pt x="69600" y="75724"/>
                </a:lnTo>
                <a:lnTo>
                  <a:pt x="69600" y="75724"/>
                </a:lnTo>
                <a:lnTo>
                  <a:pt x="69600" y="75724"/>
                </a:lnTo>
                <a:lnTo>
                  <a:pt x="69163" y="75724"/>
                </a:lnTo>
                <a:lnTo>
                  <a:pt x="69163" y="75724"/>
                </a:lnTo>
                <a:lnTo>
                  <a:pt x="69163" y="75724"/>
                </a:lnTo>
                <a:lnTo>
                  <a:pt x="68727" y="75724"/>
                </a:lnTo>
                <a:lnTo>
                  <a:pt x="68727" y="75724"/>
                </a:lnTo>
                <a:lnTo>
                  <a:pt x="68727" y="75724"/>
                </a:lnTo>
                <a:lnTo>
                  <a:pt x="68727" y="75724"/>
                </a:lnTo>
                <a:lnTo>
                  <a:pt x="68727" y="75724"/>
                </a:lnTo>
                <a:lnTo>
                  <a:pt x="68727" y="75724"/>
                </a:lnTo>
                <a:lnTo>
                  <a:pt x="68727" y="74482"/>
                </a:lnTo>
                <a:lnTo>
                  <a:pt x="68727" y="74482"/>
                </a:lnTo>
                <a:lnTo>
                  <a:pt x="68727" y="74482"/>
                </a:lnTo>
                <a:lnTo>
                  <a:pt x="68727" y="74482"/>
                </a:lnTo>
                <a:lnTo>
                  <a:pt x="68727" y="75724"/>
                </a:lnTo>
                <a:lnTo>
                  <a:pt x="68072" y="75724"/>
                </a:lnTo>
                <a:lnTo>
                  <a:pt x="68072" y="75724"/>
                </a:lnTo>
                <a:lnTo>
                  <a:pt x="68072" y="75724"/>
                </a:lnTo>
                <a:lnTo>
                  <a:pt x="68072" y="75724"/>
                </a:lnTo>
                <a:lnTo>
                  <a:pt x="67636" y="75724"/>
                </a:lnTo>
                <a:lnTo>
                  <a:pt x="67636" y="75724"/>
                </a:lnTo>
                <a:lnTo>
                  <a:pt x="67636" y="75724"/>
                </a:lnTo>
                <a:lnTo>
                  <a:pt x="67200" y="75724"/>
                </a:lnTo>
                <a:lnTo>
                  <a:pt x="67200" y="75724"/>
                </a:lnTo>
                <a:lnTo>
                  <a:pt x="67200" y="74482"/>
                </a:lnTo>
                <a:lnTo>
                  <a:pt x="67200" y="74482"/>
                </a:lnTo>
                <a:lnTo>
                  <a:pt x="67200" y="74482"/>
                </a:lnTo>
                <a:lnTo>
                  <a:pt x="67636" y="74482"/>
                </a:lnTo>
                <a:lnTo>
                  <a:pt x="67636" y="74482"/>
                </a:lnTo>
                <a:lnTo>
                  <a:pt x="67636" y="74482"/>
                </a:lnTo>
                <a:lnTo>
                  <a:pt x="67636" y="74482"/>
                </a:lnTo>
                <a:lnTo>
                  <a:pt x="67636" y="74482"/>
                </a:lnTo>
                <a:lnTo>
                  <a:pt x="67200" y="74482"/>
                </a:lnTo>
                <a:lnTo>
                  <a:pt x="67200" y="74482"/>
                </a:lnTo>
                <a:lnTo>
                  <a:pt x="67200" y="74482"/>
                </a:lnTo>
                <a:lnTo>
                  <a:pt x="67200" y="74482"/>
                </a:lnTo>
                <a:lnTo>
                  <a:pt x="67200" y="74482"/>
                </a:lnTo>
                <a:lnTo>
                  <a:pt x="67200" y="74482"/>
                </a:lnTo>
                <a:lnTo>
                  <a:pt x="66763" y="74482"/>
                </a:lnTo>
                <a:lnTo>
                  <a:pt x="66763" y="73655"/>
                </a:lnTo>
                <a:lnTo>
                  <a:pt x="67200" y="73655"/>
                </a:lnTo>
                <a:lnTo>
                  <a:pt x="67200" y="73655"/>
                </a:lnTo>
                <a:lnTo>
                  <a:pt x="67200" y="73655"/>
                </a:lnTo>
                <a:lnTo>
                  <a:pt x="67200" y="73655"/>
                </a:lnTo>
                <a:lnTo>
                  <a:pt x="67200" y="73655"/>
                </a:lnTo>
                <a:lnTo>
                  <a:pt x="67200" y="72827"/>
                </a:lnTo>
                <a:lnTo>
                  <a:pt x="67200" y="72827"/>
                </a:lnTo>
                <a:lnTo>
                  <a:pt x="67200" y="72827"/>
                </a:lnTo>
                <a:lnTo>
                  <a:pt x="67200" y="73655"/>
                </a:lnTo>
                <a:lnTo>
                  <a:pt x="66763" y="73655"/>
                </a:lnTo>
                <a:lnTo>
                  <a:pt x="66763" y="73655"/>
                </a:lnTo>
                <a:lnTo>
                  <a:pt x="66763" y="73655"/>
                </a:lnTo>
                <a:lnTo>
                  <a:pt x="66763" y="73655"/>
                </a:lnTo>
                <a:lnTo>
                  <a:pt x="66763" y="73655"/>
                </a:lnTo>
                <a:lnTo>
                  <a:pt x="66327" y="73655"/>
                </a:lnTo>
                <a:lnTo>
                  <a:pt x="66327" y="73655"/>
                </a:lnTo>
                <a:lnTo>
                  <a:pt x="66327" y="73655"/>
                </a:lnTo>
                <a:lnTo>
                  <a:pt x="66327" y="74482"/>
                </a:lnTo>
                <a:lnTo>
                  <a:pt x="66327" y="74482"/>
                </a:lnTo>
                <a:lnTo>
                  <a:pt x="65672" y="74482"/>
                </a:lnTo>
                <a:lnTo>
                  <a:pt x="65672" y="74482"/>
                </a:lnTo>
                <a:lnTo>
                  <a:pt x="65672" y="74482"/>
                </a:lnTo>
                <a:lnTo>
                  <a:pt x="65672" y="74482"/>
                </a:lnTo>
                <a:lnTo>
                  <a:pt x="65236" y="74482"/>
                </a:lnTo>
                <a:lnTo>
                  <a:pt x="65236" y="74482"/>
                </a:lnTo>
                <a:lnTo>
                  <a:pt x="65236" y="74482"/>
                </a:lnTo>
                <a:lnTo>
                  <a:pt x="65236" y="74482"/>
                </a:lnTo>
                <a:lnTo>
                  <a:pt x="64800" y="74482"/>
                </a:lnTo>
                <a:lnTo>
                  <a:pt x="64800" y="73655"/>
                </a:lnTo>
                <a:lnTo>
                  <a:pt x="64800" y="73655"/>
                </a:lnTo>
                <a:lnTo>
                  <a:pt x="64800" y="74482"/>
                </a:lnTo>
                <a:lnTo>
                  <a:pt x="64800" y="74482"/>
                </a:lnTo>
                <a:lnTo>
                  <a:pt x="64363" y="74482"/>
                </a:lnTo>
                <a:lnTo>
                  <a:pt x="64363" y="74482"/>
                </a:lnTo>
                <a:lnTo>
                  <a:pt x="64363" y="74482"/>
                </a:lnTo>
                <a:lnTo>
                  <a:pt x="64363" y="74482"/>
                </a:lnTo>
                <a:lnTo>
                  <a:pt x="64363" y="74482"/>
                </a:lnTo>
                <a:lnTo>
                  <a:pt x="64363" y="74482"/>
                </a:lnTo>
                <a:lnTo>
                  <a:pt x="64363" y="74482"/>
                </a:lnTo>
                <a:lnTo>
                  <a:pt x="63927" y="74482"/>
                </a:lnTo>
                <a:lnTo>
                  <a:pt x="63927" y="74482"/>
                </a:lnTo>
                <a:lnTo>
                  <a:pt x="63927" y="74482"/>
                </a:lnTo>
                <a:lnTo>
                  <a:pt x="63927" y="74482"/>
                </a:lnTo>
                <a:lnTo>
                  <a:pt x="63927" y="74482"/>
                </a:lnTo>
                <a:lnTo>
                  <a:pt x="63927" y="74482"/>
                </a:lnTo>
                <a:lnTo>
                  <a:pt x="63927" y="75724"/>
                </a:lnTo>
                <a:lnTo>
                  <a:pt x="63927" y="75724"/>
                </a:lnTo>
                <a:lnTo>
                  <a:pt x="63927" y="75724"/>
                </a:lnTo>
                <a:lnTo>
                  <a:pt x="63927" y="75724"/>
                </a:lnTo>
                <a:lnTo>
                  <a:pt x="63272" y="75724"/>
                </a:lnTo>
                <a:lnTo>
                  <a:pt x="63272" y="75724"/>
                </a:lnTo>
                <a:lnTo>
                  <a:pt x="63272" y="75724"/>
                </a:lnTo>
                <a:lnTo>
                  <a:pt x="63272" y="75724"/>
                </a:lnTo>
                <a:lnTo>
                  <a:pt x="63272" y="74482"/>
                </a:lnTo>
                <a:lnTo>
                  <a:pt x="63272" y="74482"/>
                </a:lnTo>
                <a:lnTo>
                  <a:pt x="62836" y="74482"/>
                </a:lnTo>
                <a:lnTo>
                  <a:pt x="62836" y="74482"/>
                </a:lnTo>
                <a:lnTo>
                  <a:pt x="62836" y="75724"/>
                </a:lnTo>
                <a:lnTo>
                  <a:pt x="62836" y="75724"/>
                </a:lnTo>
                <a:lnTo>
                  <a:pt x="62836" y="75724"/>
                </a:lnTo>
                <a:lnTo>
                  <a:pt x="63272" y="75724"/>
                </a:lnTo>
                <a:lnTo>
                  <a:pt x="63272" y="75724"/>
                </a:lnTo>
                <a:lnTo>
                  <a:pt x="63272" y="76551"/>
                </a:lnTo>
                <a:lnTo>
                  <a:pt x="63272" y="76551"/>
                </a:lnTo>
                <a:lnTo>
                  <a:pt x="63927" y="76551"/>
                </a:lnTo>
                <a:lnTo>
                  <a:pt x="63927" y="76551"/>
                </a:lnTo>
                <a:lnTo>
                  <a:pt x="63927" y="76551"/>
                </a:lnTo>
                <a:lnTo>
                  <a:pt x="63927" y="77379"/>
                </a:lnTo>
                <a:lnTo>
                  <a:pt x="63272" y="77379"/>
                </a:lnTo>
                <a:lnTo>
                  <a:pt x="63272" y="77379"/>
                </a:lnTo>
                <a:lnTo>
                  <a:pt x="63272" y="77379"/>
                </a:lnTo>
                <a:lnTo>
                  <a:pt x="63927" y="77379"/>
                </a:lnTo>
                <a:lnTo>
                  <a:pt x="63927" y="77379"/>
                </a:lnTo>
                <a:lnTo>
                  <a:pt x="63927" y="77379"/>
                </a:lnTo>
                <a:lnTo>
                  <a:pt x="63927" y="77379"/>
                </a:lnTo>
                <a:lnTo>
                  <a:pt x="63927" y="76551"/>
                </a:lnTo>
                <a:lnTo>
                  <a:pt x="63927" y="76551"/>
                </a:lnTo>
                <a:lnTo>
                  <a:pt x="63927" y="76551"/>
                </a:lnTo>
                <a:lnTo>
                  <a:pt x="63927" y="76551"/>
                </a:lnTo>
                <a:lnTo>
                  <a:pt x="64363" y="76551"/>
                </a:lnTo>
                <a:lnTo>
                  <a:pt x="64363" y="76551"/>
                </a:lnTo>
                <a:lnTo>
                  <a:pt x="64363" y="76551"/>
                </a:lnTo>
                <a:lnTo>
                  <a:pt x="64363" y="76551"/>
                </a:lnTo>
                <a:lnTo>
                  <a:pt x="64363" y="75724"/>
                </a:lnTo>
                <a:lnTo>
                  <a:pt x="64363" y="75724"/>
                </a:lnTo>
                <a:lnTo>
                  <a:pt x="64800" y="75724"/>
                </a:lnTo>
                <a:lnTo>
                  <a:pt x="64800" y="75724"/>
                </a:lnTo>
                <a:lnTo>
                  <a:pt x="64800" y="76551"/>
                </a:lnTo>
                <a:lnTo>
                  <a:pt x="64800" y="76551"/>
                </a:lnTo>
                <a:lnTo>
                  <a:pt x="64800" y="76551"/>
                </a:lnTo>
                <a:lnTo>
                  <a:pt x="64800" y="76551"/>
                </a:lnTo>
                <a:lnTo>
                  <a:pt x="64800" y="77379"/>
                </a:lnTo>
                <a:lnTo>
                  <a:pt x="64363" y="77379"/>
                </a:lnTo>
                <a:lnTo>
                  <a:pt x="64363" y="77379"/>
                </a:lnTo>
                <a:lnTo>
                  <a:pt x="64363" y="77379"/>
                </a:lnTo>
                <a:lnTo>
                  <a:pt x="64363" y="77379"/>
                </a:lnTo>
                <a:lnTo>
                  <a:pt x="64363" y="78206"/>
                </a:lnTo>
                <a:lnTo>
                  <a:pt x="64363" y="78206"/>
                </a:lnTo>
                <a:lnTo>
                  <a:pt x="64363" y="78206"/>
                </a:lnTo>
                <a:lnTo>
                  <a:pt x="64363" y="78206"/>
                </a:lnTo>
                <a:lnTo>
                  <a:pt x="64363" y="79034"/>
                </a:lnTo>
                <a:lnTo>
                  <a:pt x="64363" y="79034"/>
                </a:lnTo>
                <a:lnTo>
                  <a:pt x="64363" y="79034"/>
                </a:lnTo>
                <a:lnTo>
                  <a:pt x="63927" y="79034"/>
                </a:lnTo>
                <a:lnTo>
                  <a:pt x="63927" y="79034"/>
                </a:lnTo>
                <a:lnTo>
                  <a:pt x="63927" y="79034"/>
                </a:lnTo>
                <a:lnTo>
                  <a:pt x="63927" y="79034"/>
                </a:lnTo>
                <a:lnTo>
                  <a:pt x="63927" y="78206"/>
                </a:lnTo>
                <a:lnTo>
                  <a:pt x="63927" y="78206"/>
                </a:lnTo>
                <a:lnTo>
                  <a:pt x="63272" y="78206"/>
                </a:lnTo>
                <a:lnTo>
                  <a:pt x="63272" y="78206"/>
                </a:lnTo>
                <a:lnTo>
                  <a:pt x="63272" y="79034"/>
                </a:lnTo>
                <a:lnTo>
                  <a:pt x="63272" y="79034"/>
                </a:lnTo>
                <a:lnTo>
                  <a:pt x="63927" y="79034"/>
                </a:lnTo>
                <a:lnTo>
                  <a:pt x="63927" y="79034"/>
                </a:lnTo>
                <a:lnTo>
                  <a:pt x="63927" y="79034"/>
                </a:lnTo>
                <a:lnTo>
                  <a:pt x="63927" y="79034"/>
                </a:lnTo>
                <a:lnTo>
                  <a:pt x="63927" y="79034"/>
                </a:lnTo>
                <a:lnTo>
                  <a:pt x="63927" y="79034"/>
                </a:lnTo>
                <a:lnTo>
                  <a:pt x="63927" y="80275"/>
                </a:lnTo>
                <a:lnTo>
                  <a:pt x="63927" y="80275"/>
                </a:lnTo>
                <a:lnTo>
                  <a:pt x="63927" y="80275"/>
                </a:lnTo>
                <a:lnTo>
                  <a:pt x="63927" y="80275"/>
                </a:lnTo>
                <a:lnTo>
                  <a:pt x="63927" y="80275"/>
                </a:lnTo>
                <a:lnTo>
                  <a:pt x="63927" y="80275"/>
                </a:lnTo>
                <a:lnTo>
                  <a:pt x="63272" y="80275"/>
                </a:lnTo>
                <a:lnTo>
                  <a:pt x="63272" y="81103"/>
                </a:lnTo>
                <a:lnTo>
                  <a:pt x="63272" y="81103"/>
                </a:lnTo>
                <a:lnTo>
                  <a:pt x="63272" y="81103"/>
                </a:lnTo>
                <a:lnTo>
                  <a:pt x="62836" y="81103"/>
                </a:lnTo>
                <a:lnTo>
                  <a:pt x="62836" y="81103"/>
                </a:lnTo>
                <a:lnTo>
                  <a:pt x="62836" y="81103"/>
                </a:lnTo>
                <a:lnTo>
                  <a:pt x="62836" y="81103"/>
                </a:lnTo>
                <a:lnTo>
                  <a:pt x="62400" y="81103"/>
                </a:lnTo>
                <a:lnTo>
                  <a:pt x="62400" y="81103"/>
                </a:lnTo>
                <a:lnTo>
                  <a:pt x="62400" y="80275"/>
                </a:lnTo>
                <a:lnTo>
                  <a:pt x="62400" y="80275"/>
                </a:lnTo>
                <a:lnTo>
                  <a:pt x="62400" y="80275"/>
                </a:lnTo>
                <a:lnTo>
                  <a:pt x="62400" y="80275"/>
                </a:lnTo>
                <a:lnTo>
                  <a:pt x="62400" y="80275"/>
                </a:lnTo>
                <a:lnTo>
                  <a:pt x="62400" y="80275"/>
                </a:lnTo>
                <a:lnTo>
                  <a:pt x="62400" y="80275"/>
                </a:lnTo>
                <a:lnTo>
                  <a:pt x="62400" y="80275"/>
                </a:lnTo>
                <a:lnTo>
                  <a:pt x="62400" y="80275"/>
                </a:lnTo>
                <a:lnTo>
                  <a:pt x="61963" y="80275"/>
                </a:lnTo>
                <a:lnTo>
                  <a:pt x="61963" y="81103"/>
                </a:lnTo>
                <a:lnTo>
                  <a:pt x="61963" y="81103"/>
                </a:lnTo>
                <a:lnTo>
                  <a:pt x="61963" y="81103"/>
                </a:lnTo>
                <a:lnTo>
                  <a:pt x="61963" y="80275"/>
                </a:lnTo>
                <a:lnTo>
                  <a:pt x="61527" y="80275"/>
                </a:lnTo>
                <a:lnTo>
                  <a:pt x="61527" y="81103"/>
                </a:lnTo>
                <a:lnTo>
                  <a:pt x="61527" y="81103"/>
                </a:lnTo>
                <a:lnTo>
                  <a:pt x="61527" y="81103"/>
                </a:lnTo>
                <a:lnTo>
                  <a:pt x="61527" y="81103"/>
                </a:lnTo>
                <a:lnTo>
                  <a:pt x="61527" y="81103"/>
                </a:lnTo>
                <a:lnTo>
                  <a:pt x="61527" y="81103"/>
                </a:lnTo>
                <a:lnTo>
                  <a:pt x="60872" y="81103"/>
                </a:lnTo>
                <a:lnTo>
                  <a:pt x="60872" y="81103"/>
                </a:lnTo>
                <a:lnTo>
                  <a:pt x="60872" y="81103"/>
                </a:lnTo>
                <a:lnTo>
                  <a:pt x="60872" y="81103"/>
                </a:lnTo>
                <a:lnTo>
                  <a:pt x="60436" y="81103"/>
                </a:lnTo>
                <a:lnTo>
                  <a:pt x="60436" y="81103"/>
                </a:lnTo>
                <a:lnTo>
                  <a:pt x="60436" y="81103"/>
                </a:lnTo>
                <a:lnTo>
                  <a:pt x="60000" y="81103"/>
                </a:lnTo>
                <a:lnTo>
                  <a:pt x="60000" y="81103"/>
                </a:lnTo>
                <a:lnTo>
                  <a:pt x="60000" y="81103"/>
                </a:lnTo>
                <a:lnTo>
                  <a:pt x="60000" y="81103"/>
                </a:lnTo>
                <a:lnTo>
                  <a:pt x="60000" y="80275"/>
                </a:lnTo>
                <a:lnTo>
                  <a:pt x="59563" y="80275"/>
                </a:lnTo>
                <a:lnTo>
                  <a:pt x="59563" y="80275"/>
                </a:lnTo>
                <a:lnTo>
                  <a:pt x="59563" y="80275"/>
                </a:lnTo>
                <a:lnTo>
                  <a:pt x="59563" y="80275"/>
                </a:lnTo>
                <a:lnTo>
                  <a:pt x="59563" y="81103"/>
                </a:lnTo>
                <a:lnTo>
                  <a:pt x="59563" y="81103"/>
                </a:lnTo>
                <a:lnTo>
                  <a:pt x="59563" y="81103"/>
                </a:lnTo>
                <a:lnTo>
                  <a:pt x="59563" y="81103"/>
                </a:lnTo>
                <a:lnTo>
                  <a:pt x="59563" y="81103"/>
                </a:lnTo>
                <a:lnTo>
                  <a:pt x="59127" y="81103"/>
                </a:lnTo>
                <a:lnTo>
                  <a:pt x="59127" y="81103"/>
                </a:lnTo>
                <a:lnTo>
                  <a:pt x="59127" y="81103"/>
                </a:lnTo>
                <a:lnTo>
                  <a:pt x="58472" y="81103"/>
                </a:lnTo>
                <a:lnTo>
                  <a:pt x="58472" y="81103"/>
                </a:lnTo>
                <a:lnTo>
                  <a:pt x="58472" y="81103"/>
                </a:lnTo>
                <a:lnTo>
                  <a:pt x="58472" y="81103"/>
                </a:lnTo>
                <a:lnTo>
                  <a:pt x="58472" y="81103"/>
                </a:lnTo>
                <a:lnTo>
                  <a:pt x="58472" y="81103"/>
                </a:lnTo>
                <a:lnTo>
                  <a:pt x="58472" y="81103"/>
                </a:lnTo>
                <a:lnTo>
                  <a:pt x="58472" y="81103"/>
                </a:lnTo>
                <a:lnTo>
                  <a:pt x="58472" y="81931"/>
                </a:lnTo>
                <a:lnTo>
                  <a:pt x="58472" y="81931"/>
                </a:lnTo>
                <a:lnTo>
                  <a:pt x="58472" y="81931"/>
                </a:lnTo>
                <a:lnTo>
                  <a:pt x="58472" y="81931"/>
                </a:lnTo>
                <a:lnTo>
                  <a:pt x="58472" y="81931"/>
                </a:lnTo>
                <a:lnTo>
                  <a:pt x="58472" y="82758"/>
                </a:lnTo>
                <a:lnTo>
                  <a:pt x="58472" y="82758"/>
                </a:lnTo>
                <a:lnTo>
                  <a:pt x="58472" y="82758"/>
                </a:lnTo>
                <a:lnTo>
                  <a:pt x="58472" y="82758"/>
                </a:lnTo>
                <a:lnTo>
                  <a:pt x="58036" y="82758"/>
                </a:lnTo>
                <a:lnTo>
                  <a:pt x="58036" y="82758"/>
                </a:lnTo>
                <a:lnTo>
                  <a:pt x="58036" y="82758"/>
                </a:lnTo>
                <a:lnTo>
                  <a:pt x="58036" y="82758"/>
                </a:lnTo>
                <a:lnTo>
                  <a:pt x="58036" y="82758"/>
                </a:lnTo>
                <a:lnTo>
                  <a:pt x="58036" y="82758"/>
                </a:lnTo>
                <a:lnTo>
                  <a:pt x="58036" y="82758"/>
                </a:lnTo>
                <a:lnTo>
                  <a:pt x="57600" y="82758"/>
                </a:lnTo>
                <a:lnTo>
                  <a:pt x="57600" y="82758"/>
                </a:lnTo>
                <a:lnTo>
                  <a:pt x="57600" y="82758"/>
                </a:lnTo>
                <a:lnTo>
                  <a:pt x="57600" y="82758"/>
                </a:lnTo>
                <a:lnTo>
                  <a:pt x="57600" y="82758"/>
                </a:lnTo>
                <a:lnTo>
                  <a:pt x="57600" y="81931"/>
                </a:lnTo>
                <a:lnTo>
                  <a:pt x="57163" y="81931"/>
                </a:lnTo>
                <a:lnTo>
                  <a:pt x="57163" y="82758"/>
                </a:lnTo>
                <a:lnTo>
                  <a:pt x="57163" y="82758"/>
                </a:lnTo>
                <a:lnTo>
                  <a:pt x="57163" y="82758"/>
                </a:lnTo>
                <a:lnTo>
                  <a:pt x="57163" y="82758"/>
                </a:lnTo>
                <a:lnTo>
                  <a:pt x="57163" y="82758"/>
                </a:lnTo>
                <a:lnTo>
                  <a:pt x="57163" y="82758"/>
                </a:lnTo>
                <a:lnTo>
                  <a:pt x="56727" y="82758"/>
                </a:lnTo>
                <a:lnTo>
                  <a:pt x="56727" y="83586"/>
                </a:lnTo>
                <a:lnTo>
                  <a:pt x="56727" y="83586"/>
                </a:lnTo>
                <a:lnTo>
                  <a:pt x="56727" y="83586"/>
                </a:lnTo>
                <a:lnTo>
                  <a:pt x="56727" y="83586"/>
                </a:lnTo>
                <a:lnTo>
                  <a:pt x="56727" y="83586"/>
                </a:lnTo>
                <a:lnTo>
                  <a:pt x="56727" y="83586"/>
                </a:lnTo>
                <a:lnTo>
                  <a:pt x="56072" y="83586"/>
                </a:lnTo>
                <a:lnTo>
                  <a:pt x="56072" y="83586"/>
                </a:lnTo>
                <a:lnTo>
                  <a:pt x="56072" y="83586"/>
                </a:lnTo>
                <a:lnTo>
                  <a:pt x="56072" y="83586"/>
                </a:lnTo>
                <a:lnTo>
                  <a:pt x="56072" y="84827"/>
                </a:lnTo>
                <a:lnTo>
                  <a:pt x="55636" y="84827"/>
                </a:lnTo>
                <a:lnTo>
                  <a:pt x="55636" y="84827"/>
                </a:lnTo>
                <a:lnTo>
                  <a:pt x="55636" y="84827"/>
                </a:lnTo>
                <a:lnTo>
                  <a:pt x="55636" y="84827"/>
                </a:lnTo>
                <a:lnTo>
                  <a:pt x="55636" y="84827"/>
                </a:lnTo>
                <a:lnTo>
                  <a:pt x="55636" y="83586"/>
                </a:lnTo>
                <a:lnTo>
                  <a:pt x="55636" y="83586"/>
                </a:lnTo>
                <a:lnTo>
                  <a:pt x="55636" y="83586"/>
                </a:lnTo>
                <a:lnTo>
                  <a:pt x="55200" y="83586"/>
                </a:lnTo>
                <a:lnTo>
                  <a:pt x="55200" y="83586"/>
                </a:lnTo>
                <a:lnTo>
                  <a:pt x="55200" y="83586"/>
                </a:lnTo>
                <a:lnTo>
                  <a:pt x="55200" y="83586"/>
                </a:lnTo>
                <a:lnTo>
                  <a:pt x="55200" y="83586"/>
                </a:lnTo>
                <a:lnTo>
                  <a:pt x="55200" y="84827"/>
                </a:lnTo>
                <a:lnTo>
                  <a:pt x="55200" y="84827"/>
                </a:lnTo>
                <a:lnTo>
                  <a:pt x="55200" y="84827"/>
                </a:lnTo>
                <a:lnTo>
                  <a:pt x="54763" y="84827"/>
                </a:lnTo>
                <a:lnTo>
                  <a:pt x="54763" y="84827"/>
                </a:lnTo>
                <a:lnTo>
                  <a:pt x="54763" y="84827"/>
                </a:lnTo>
                <a:lnTo>
                  <a:pt x="54763" y="84827"/>
                </a:lnTo>
                <a:lnTo>
                  <a:pt x="54763" y="84827"/>
                </a:lnTo>
                <a:lnTo>
                  <a:pt x="54763" y="84827"/>
                </a:lnTo>
                <a:lnTo>
                  <a:pt x="54327" y="84827"/>
                </a:lnTo>
                <a:lnTo>
                  <a:pt x="54327" y="84827"/>
                </a:lnTo>
                <a:lnTo>
                  <a:pt x="54327" y="84827"/>
                </a:lnTo>
                <a:lnTo>
                  <a:pt x="54327" y="85655"/>
                </a:lnTo>
                <a:lnTo>
                  <a:pt x="54327" y="85655"/>
                </a:lnTo>
                <a:lnTo>
                  <a:pt x="54327" y="85655"/>
                </a:lnTo>
                <a:lnTo>
                  <a:pt x="54327" y="85655"/>
                </a:lnTo>
                <a:lnTo>
                  <a:pt x="54327" y="85655"/>
                </a:lnTo>
                <a:lnTo>
                  <a:pt x="53672" y="85655"/>
                </a:lnTo>
                <a:lnTo>
                  <a:pt x="53672" y="85655"/>
                </a:lnTo>
                <a:lnTo>
                  <a:pt x="53672" y="85655"/>
                </a:lnTo>
                <a:lnTo>
                  <a:pt x="53672" y="85655"/>
                </a:lnTo>
                <a:lnTo>
                  <a:pt x="53672" y="85655"/>
                </a:lnTo>
                <a:lnTo>
                  <a:pt x="53672" y="85655"/>
                </a:lnTo>
                <a:lnTo>
                  <a:pt x="53236" y="85655"/>
                </a:lnTo>
                <a:lnTo>
                  <a:pt x="53236" y="85655"/>
                </a:lnTo>
                <a:lnTo>
                  <a:pt x="53236" y="85655"/>
                </a:lnTo>
                <a:lnTo>
                  <a:pt x="53236" y="85655"/>
                </a:lnTo>
                <a:lnTo>
                  <a:pt x="53236" y="85655"/>
                </a:lnTo>
                <a:lnTo>
                  <a:pt x="52800" y="85655"/>
                </a:lnTo>
                <a:lnTo>
                  <a:pt x="52800" y="85655"/>
                </a:lnTo>
                <a:lnTo>
                  <a:pt x="52800" y="85655"/>
                </a:lnTo>
                <a:lnTo>
                  <a:pt x="52800" y="85655"/>
                </a:lnTo>
                <a:lnTo>
                  <a:pt x="52800" y="85655"/>
                </a:lnTo>
                <a:lnTo>
                  <a:pt x="52363" y="85655"/>
                </a:lnTo>
                <a:lnTo>
                  <a:pt x="52363" y="85655"/>
                </a:lnTo>
                <a:lnTo>
                  <a:pt x="52800" y="85655"/>
                </a:lnTo>
                <a:lnTo>
                  <a:pt x="52800" y="86482"/>
                </a:lnTo>
                <a:lnTo>
                  <a:pt x="52800" y="86482"/>
                </a:lnTo>
                <a:lnTo>
                  <a:pt x="52363" y="86482"/>
                </a:lnTo>
                <a:lnTo>
                  <a:pt x="52363" y="86482"/>
                </a:lnTo>
                <a:lnTo>
                  <a:pt x="52363" y="86482"/>
                </a:lnTo>
                <a:lnTo>
                  <a:pt x="52363" y="86482"/>
                </a:lnTo>
                <a:lnTo>
                  <a:pt x="52363" y="85655"/>
                </a:lnTo>
                <a:lnTo>
                  <a:pt x="51927" y="85655"/>
                </a:lnTo>
                <a:lnTo>
                  <a:pt x="51927" y="86482"/>
                </a:lnTo>
                <a:lnTo>
                  <a:pt x="51927" y="86482"/>
                </a:lnTo>
                <a:lnTo>
                  <a:pt x="51927" y="86482"/>
                </a:lnTo>
                <a:lnTo>
                  <a:pt x="51927" y="86482"/>
                </a:lnTo>
                <a:lnTo>
                  <a:pt x="51927" y="86482"/>
                </a:lnTo>
                <a:lnTo>
                  <a:pt x="51272" y="86482"/>
                </a:lnTo>
                <a:lnTo>
                  <a:pt x="51272" y="86482"/>
                </a:lnTo>
                <a:lnTo>
                  <a:pt x="51272" y="86482"/>
                </a:lnTo>
                <a:lnTo>
                  <a:pt x="51272" y="86482"/>
                </a:lnTo>
                <a:lnTo>
                  <a:pt x="51272" y="86482"/>
                </a:lnTo>
                <a:lnTo>
                  <a:pt x="50836" y="86482"/>
                </a:lnTo>
                <a:lnTo>
                  <a:pt x="50836" y="85655"/>
                </a:lnTo>
                <a:lnTo>
                  <a:pt x="51272" y="85655"/>
                </a:lnTo>
                <a:lnTo>
                  <a:pt x="51272" y="85655"/>
                </a:lnTo>
                <a:lnTo>
                  <a:pt x="50836" y="85655"/>
                </a:lnTo>
                <a:lnTo>
                  <a:pt x="50836" y="85655"/>
                </a:lnTo>
                <a:lnTo>
                  <a:pt x="50836" y="85655"/>
                </a:lnTo>
                <a:lnTo>
                  <a:pt x="50836" y="85655"/>
                </a:lnTo>
                <a:lnTo>
                  <a:pt x="50836" y="84827"/>
                </a:lnTo>
                <a:lnTo>
                  <a:pt x="50836" y="84827"/>
                </a:lnTo>
                <a:lnTo>
                  <a:pt x="50836" y="84827"/>
                </a:lnTo>
                <a:lnTo>
                  <a:pt x="50836" y="84827"/>
                </a:lnTo>
                <a:lnTo>
                  <a:pt x="50836" y="84827"/>
                </a:lnTo>
                <a:lnTo>
                  <a:pt x="50836" y="83586"/>
                </a:lnTo>
                <a:lnTo>
                  <a:pt x="50836" y="83586"/>
                </a:lnTo>
                <a:lnTo>
                  <a:pt x="51272" y="83586"/>
                </a:lnTo>
                <a:lnTo>
                  <a:pt x="51272" y="83586"/>
                </a:lnTo>
                <a:lnTo>
                  <a:pt x="51272" y="83586"/>
                </a:lnTo>
                <a:lnTo>
                  <a:pt x="51272" y="83586"/>
                </a:lnTo>
                <a:lnTo>
                  <a:pt x="51272" y="83586"/>
                </a:lnTo>
                <a:lnTo>
                  <a:pt x="51927" y="83586"/>
                </a:lnTo>
                <a:lnTo>
                  <a:pt x="51927" y="83586"/>
                </a:lnTo>
                <a:lnTo>
                  <a:pt x="51927" y="83586"/>
                </a:lnTo>
                <a:lnTo>
                  <a:pt x="51927" y="83586"/>
                </a:lnTo>
                <a:lnTo>
                  <a:pt x="52363" y="83586"/>
                </a:lnTo>
                <a:lnTo>
                  <a:pt x="52363" y="83586"/>
                </a:lnTo>
                <a:lnTo>
                  <a:pt x="52363" y="83586"/>
                </a:lnTo>
                <a:lnTo>
                  <a:pt x="52363" y="83586"/>
                </a:lnTo>
                <a:lnTo>
                  <a:pt x="52363" y="82758"/>
                </a:lnTo>
                <a:lnTo>
                  <a:pt x="52363" y="82758"/>
                </a:lnTo>
                <a:lnTo>
                  <a:pt x="52363" y="82758"/>
                </a:lnTo>
                <a:lnTo>
                  <a:pt x="52363" y="82758"/>
                </a:lnTo>
                <a:lnTo>
                  <a:pt x="51927" y="82758"/>
                </a:lnTo>
                <a:lnTo>
                  <a:pt x="51927" y="82758"/>
                </a:lnTo>
                <a:lnTo>
                  <a:pt x="51927" y="82758"/>
                </a:lnTo>
                <a:lnTo>
                  <a:pt x="51927" y="82758"/>
                </a:lnTo>
                <a:lnTo>
                  <a:pt x="51927" y="82758"/>
                </a:lnTo>
                <a:lnTo>
                  <a:pt x="51272" y="82758"/>
                </a:lnTo>
                <a:lnTo>
                  <a:pt x="51272" y="82758"/>
                </a:lnTo>
                <a:lnTo>
                  <a:pt x="51272" y="82758"/>
                </a:lnTo>
                <a:lnTo>
                  <a:pt x="51272" y="81931"/>
                </a:lnTo>
                <a:lnTo>
                  <a:pt x="51272" y="81931"/>
                </a:lnTo>
                <a:lnTo>
                  <a:pt x="51272" y="81931"/>
                </a:lnTo>
                <a:lnTo>
                  <a:pt x="51272" y="81931"/>
                </a:lnTo>
                <a:lnTo>
                  <a:pt x="51272" y="81103"/>
                </a:lnTo>
                <a:lnTo>
                  <a:pt x="51272" y="81103"/>
                </a:lnTo>
                <a:lnTo>
                  <a:pt x="51272" y="81103"/>
                </a:lnTo>
                <a:lnTo>
                  <a:pt x="51272" y="81103"/>
                </a:lnTo>
                <a:lnTo>
                  <a:pt x="51272" y="81103"/>
                </a:lnTo>
                <a:lnTo>
                  <a:pt x="51272" y="80275"/>
                </a:lnTo>
                <a:lnTo>
                  <a:pt x="51272" y="80275"/>
                </a:lnTo>
                <a:lnTo>
                  <a:pt x="51272" y="80275"/>
                </a:lnTo>
                <a:lnTo>
                  <a:pt x="51272" y="80275"/>
                </a:lnTo>
                <a:lnTo>
                  <a:pt x="51927" y="80275"/>
                </a:lnTo>
                <a:lnTo>
                  <a:pt x="51927" y="79034"/>
                </a:lnTo>
                <a:lnTo>
                  <a:pt x="51927" y="79034"/>
                </a:lnTo>
                <a:lnTo>
                  <a:pt x="51927" y="79034"/>
                </a:lnTo>
                <a:lnTo>
                  <a:pt x="51927" y="79034"/>
                </a:lnTo>
                <a:lnTo>
                  <a:pt x="51927" y="79034"/>
                </a:lnTo>
                <a:lnTo>
                  <a:pt x="51927" y="79034"/>
                </a:lnTo>
                <a:lnTo>
                  <a:pt x="52363" y="79034"/>
                </a:lnTo>
                <a:lnTo>
                  <a:pt x="52363" y="78206"/>
                </a:lnTo>
                <a:lnTo>
                  <a:pt x="52363" y="78206"/>
                </a:lnTo>
                <a:lnTo>
                  <a:pt x="52363" y="78206"/>
                </a:lnTo>
                <a:lnTo>
                  <a:pt x="52363" y="78206"/>
                </a:lnTo>
                <a:lnTo>
                  <a:pt x="52800" y="78206"/>
                </a:lnTo>
                <a:lnTo>
                  <a:pt x="52800" y="78206"/>
                </a:lnTo>
                <a:lnTo>
                  <a:pt x="52800" y="77379"/>
                </a:lnTo>
                <a:lnTo>
                  <a:pt x="52800" y="77379"/>
                </a:lnTo>
                <a:lnTo>
                  <a:pt x="52800" y="77379"/>
                </a:lnTo>
                <a:lnTo>
                  <a:pt x="52800" y="77379"/>
                </a:lnTo>
                <a:lnTo>
                  <a:pt x="52800" y="77379"/>
                </a:lnTo>
                <a:lnTo>
                  <a:pt x="52800" y="76551"/>
                </a:lnTo>
                <a:lnTo>
                  <a:pt x="52800" y="76551"/>
                </a:lnTo>
                <a:lnTo>
                  <a:pt x="52800" y="76551"/>
                </a:lnTo>
                <a:lnTo>
                  <a:pt x="52800" y="76551"/>
                </a:lnTo>
                <a:lnTo>
                  <a:pt x="52800" y="75724"/>
                </a:lnTo>
                <a:lnTo>
                  <a:pt x="52800" y="75724"/>
                </a:lnTo>
                <a:lnTo>
                  <a:pt x="52800" y="75724"/>
                </a:lnTo>
                <a:lnTo>
                  <a:pt x="52800" y="75724"/>
                </a:lnTo>
                <a:lnTo>
                  <a:pt x="52800" y="74482"/>
                </a:lnTo>
                <a:lnTo>
                  <a:pt x="52363" y="74482"/>
                </a:lnTo>
                <a:lnTo>
                  <a:pt x="52363" y="74482"/>
                </a:lnTo>
                <a:lnTo>
                  <a:pt x="52800" y="74482"/>
                </a:lnTo>
                <a:lnTo>
                  <a:pt x="52800" y="74482"/>
                </a:lnTo>
                <a:lnTo>
                  <a:pt x="52800" y="74482"/>
                </a:lnTo>
                <a:lnTo>
                  <a:pt x="52800" y="74482"/>
                </a:lnTo>
                <a:lnTo>
                  <a:pt x="52800" y="74482"/>
                </a:lnTo>
                <a:lnTo>
                  <a:pt x="53236" y="74482"/>
                </a:lnTo>
                <a:lnTo>
                  <a:pt x="53236" y="74482"/>
                </a:lnTo>
                <a:lnTo>
                  <a:pt x="53236" y="74482"/>
                </a:lnTo>
                <a:lnTo>
                  <a:pt x="53236" y="74482"/>
                </a:lnTo>
                <a:lnTo>
                  <a:pt x="53672" y="74482"/>
                </a:lnTo>
                <a:lnTo>
                  <a:pt x="53672" y="74482"/>
                </a:lnTo>
                <a:lnTo>
                  <a:pt x="53672" y="74482"/>
                </a:lnTo>
                <a:lnTo>
                  <a:pt x="53672" y="74482"/>
                </a:lnTo>
                <a:lnTo>
                  <a:pt x="54327" y="74482"/>
                </a:lnTo>
                <a:lnTo>
                  <a:pt x="54327" y="73655"/>
                </a:lnTo>
                <a:lnTo>
                  <a:pt x="54327" y="73655"/>
                </a:lnTo>
                <a:lnTo>
                  <a:pt x="54327" y="73655"/>
                </a:lnTo>
                <a:lnTo>
                  <a:pt x="54327" y="73655"/>
                </a:lnTo>
                <a:lnTo>
                  <a:pt x="54327" y="73655"/>
                </a:lnTo>
                <a:lnTo>
                  <a:pt x="54763" y="73655"/>
                </a:lnTo>
                <a:lnTo>
                  <a:pt x="54763" y="73655"/>
                </a:lnTo>
                <a:lnTo>
                  <a:pt x="54763" y="73655"/>
                </a:lnTo>
                <a:lnTo>
                  <a:pt x="54763" y="73655"/>
                </a:lnTo>
                <a:lnTo>
                  <a:pt x="54763" y="73655"/>
                </a:lnTo>
                <a:lnTo>
                  <a:pt x="54763" y="72827"/>
                </a:lnTo>
                <a:lnTo>
                  <a:pt x="55200" y="72827"/>
                </a:lnTo>
                <a:lnTo>
                  <a:pt x="55200" y="72827"/>
                </a:lnTo>
                <a:lnTo>
                  <a:pt x="55200" y="72827"/>
                </a:lnTo>
                <a:lnTo>
                  <a:pt x="55200" y="72827"/>
                </a:lnTo>
                <a:lnTo>
                  <a:pt x="55636" y="72827"/>
                </a:lnTo>
                <a:lnTo>
                  <a:pt x="55636" y="72827"/>
                </a:lnTo>
                <a:lnTo>
                  <a:pt x="55636" y="72827"/>
                </a:lnTo>
                <a:lnTo>
                  <a:pt x="55636" y="72827"/>
                </a:lnTo>
                <a:lnTo>
                  <a:pt x="56072" y="72827"/>
                </a:lnTo>
                <a:lnTo>
                  <a:pt x="56072" y="72827"/>
                </a:lnTo>
                <a:lnTo>
                  <a:pt x="56072" y="72827"/>
                </a:lnTo>
                <a:lnTo>
                  <a:pt x="56072" y="72827"/>
                </a:lnTo>
                <a:lnTo>
                  <a:pt x="56072" y="73655"/>
                </a:lnTo>
                <a:lnTo>
                  <a:pt x="56727" y="73655"/>
                </a:lnTo>
                <a:lnTo>
                  <a:pt x="56727" y="73655"/>
                </a:lnTo>
                <a:lnTo>
                  <a:pt x="56727" y="73655"/>
                </a:lnTo>
                <a:lnTo>
                  <a:pt x="56727" y="73655"/>
                </a:lnTo>
                <a:lnTo>
                  <a:pt x="56727" y="73655"/>
                </a:lnTo>
                <a:lnTo>
                  <a:pt x="57163" y="73655"/>
                </a:lnTo>
                <a:lnTo>
                  <a:pt x="57163" y="73655"/>
                </a:lnTo>
                <a:lnTo>
                  <a:pt x="57163" y="73655"/>
                </a:lnTo>
                <a:lnTo>
                  <a:pt x="57163" y="73655"/>
                </a:lnTo>
                <a:lnTo>
                  <a:pt x="57163" y="73655"/>
                </a:lnTo>
                <a:lnTo>
                  <a:pt x="57600" y="73655"/>
                </a:lnTo>
                <a:lnTo>
                  <a:pt x="57600" y="72827"/>
                </a:lnTo>
                <a:lnTo>
                  <a:pt x="57600" y="72827"/>
                </a:lnTo>
                <a:lnTo>
                  <a:pt x="57600" y="72827"/>
                </a:lnTo>
                <a:lnTo>
                  <a:pt x="57600" y="72827"/>
                </a:lnTo>
                <a:lnTo>
                  <a:pt x="57600" y="72827"/>
                </a:lnTo>
                <a:lnTo>
                  <a:pt x="57163" y="72827"/>
                </a:lnTo>
                <a:lnTo>
                  <a:pt x="57163" y="72827"/>
                </a:lnTo>
                <a:lnTo>
                  <a:pt x="57163" y="72827"/>
                </a:lnTo>
                <a:lnTo>
                  <a:pt x="57163" y="72000"/>
                </a:lnTo>
                <a:lnTo>
                  <a:pt x="57163" y="72000"/>
                </a:lnTo>
                <a:lnTo>
                  <a:pt x="56727" y="72000"/>
                </a:lnTo>
                <a:lnTo>
                  <a:pt x="56727" y="72000"/>
                </a:lnTo>
                <a:lnTo>
                  <a:pt x="56727" y="72000"/>
                </a:lnTo>
                <a:lnTo>
                  <a:pt x="56727" y="71172"/>
                </a:lnTo>
                <a:lnTo>
                  <a:pt x="56727" y="71172"/>
                </a:lnTo>
                <a:lnTo>
                  <a:pt x="56727" y="71172"/>
                </a:lnTo>
                <a:lnTo>
                  <a:pt x="56727" y="71172"/>
                </a:lnTo>
                <a:lnTo>
                  <a:pt x="56072" y="71172"/>
                </a:lnTo>
                <a:lnTo>
                  <a:pt x="56072" y="72000"/>
                </a:lnTo>
                <a:lnTo>
                  <a:pt x="56072" y="72000"/>
                </a:lnTo>
                <a:lnTo>
                  <a:pt x="56072" y="72000"/>
                </a:lnTo>
                <a:lnTo>
                  <a:pt x="55636" y="72000"/>
                </a:lnTo>
                <a:lnTo>
                  <a:pt x="55636" y="72000"/>
                </a:lnTo>
                <a:lnTo>
                  <a:pt x="55636" y="72000"/>
                </a:lnTo>
                <a:lnTo>
                  <a:pt x="55636" y="72000"/>
                </a:lnTo>
                <a:lnTo>
                  <a:pt x="55636" y="71172"/>
                </a:lnTo>
                <a:lnTo>
                  <a:pt x="55200" y="71172"/>
                </a:lnTo>
                <a:lnTo>
                  <a:pt x="55200" y="71172"/>
                </a:lnTo>
                <a:lnTo>
                  <a:pt x="55200" y="71172"/>
                </a:lnTo>
                <a:lnTo>
                  <a:pt x="54763" y="71172"/>
                </a:lnTo>
                <a:lnTo>
                  <a:pt x="54763" y="71172"/>
                </a:lnTo>
                <a:lnTo>
                  <a:pt x="54763" y="72000"/>
                </a:lnTo>
                <a:lnTo>
                  <a:pt x="54763" y="72000"/>
                </a:lnTo>
                <a:lnTo>
                  <a:pt x="54763" y="72000"/>
                </a:lnTo>
                <a:lnTo>
                  <a:pt x="54327" y="72000"/>
                </a:lnTo>
                <a:lnTo>
                  <a:pt x="54327" y="72000"/>
                </a:lnTo>
                <a:lnTo>
                  <a:pt x="54327" y="72000"/>
                </a:lnTo>
                <a:lnTo>
                  <a:pt x="54327" y="72000"/>
                </a:lnTo>
                <a:lnTo>
                  <a:pt x="54327" y="72000"/>
                </a:lnTo>
                <a:lnTo>
                  <a:pt x="53672" y="72000"/>
                </a:lnTo>
                <a:lnTo>
                  <a:pt x="53672" y="72000"/>
                </a:lnTo>
                <a:lnTo>
                  <a:pt x="53672" y="72000"/>
                </a:lnTo>
                <a:lnTo>
                  <a:pt x="53672" y="72000"/>
                </a:lnTo>
                <a:lnTo>
                  <a:pt x="53672" y="72827"/>
                </a:lnTo>
                <a:lnTo>
                  <a:pt x="53236" y="72827"/>
                </a:lnTo>
                <a:lnTo>
                  <a:pt x="53236" y="72827"/>
                </a:lnTo>
                <a:lnTo>
                  <a:pt x="53236" y="72827"/>
                </a:lnTo>
                <a:lnTo>
                  <a:pt x="53236" y="72827"/>
                </a:lnTo>
                <a:lnTo>
                  <a:pt x="53236" y="72827"/>
                </a:lnTo>
                <a:lnTo>
                  <a:pt x="53236" y="72827"/>
                </a:lnTo>
                <a:lnTo>
                  <a:pt x="52800" y="72827"/>
                </a:lnTo>
                <a:lnTo>
                  <a:pt x="52800" y="72827"/>
                </a:lnTo>
                <a:lnTo>
                  <a:pt x="52800" y="72827"/>
                </a:lnTo>
                <a:lnTo>
                  <a:pt x="52800" y="72827"/>
                </a:lnTo>
                <a:lnTo>
                  <a:pt x="52363" y="72827"/>
                </a:lnTo>
                <a:lnTo>
                  <a:pt x="52363" y="72827"/>
                </a:lnTo>
                <a:lnTo>
                  <a:pt x="52363" y="73655"/>
                </a:lnTo>
                <a:lnTo>
                  <a:pt x="52363" y="73655"/>
                </a:lnTo>
                <a:lnTo>
                  <a:pt x="51927" y="73655"/>
                </a:lnTo>
                <a:lnTo>
                  <a:pt x="51927" y="73655"/>
                </a:lnTo>
                <a:lnTo>
                  <a:pt x="51927" y="73655"/>
                </a:lnTo>
                <a:lnTo>
                  <a:pt x="51927" y="73655"/>
                </a:lnTo>
                <a:lnTo>
                  <a:pt x="51927" y="73655"/>
                </a:lnTo>
                <a:lnTo>
                  <a:pt x="51927" y="73655"/>
                </a:lnTo>
                <a:lnTo>
                  <a:pt x="51272" y="73655"/>
                </a:lnTo>
                <a:lnTo>
                  <a:pt x="51272" y="74482"/>
                </a:lnTo>
                <a:lnTo>
                  <a:pt x="51272" y="74482"/>
                </a:lnTo>
                <a:lnTo>
                  <a:pt x="51927" y="74482"/>
                </a:lnTo>
                <a:lnTo>
                  <a:pt x="51927" y="74482"/>
                </a:lnTo>
                <a:lnTo>
                  <a:pt x="51927" y="74482"/>
                </a:lnTo>
                <a:lnTo>
                  <a:pt x="51272" y="74482"/>
                </a:lnTo>
                <a:lnTo>
                  <a:pt x="51272" y="74482"/>
                </a:lnTo>
                <a:lnTo>
                  <a:pt x="51272" y="74482"/>
                </a:lnTo>
                <a:lnTo>
                  <a:pt x="51272" y="74482"/>
                </a:lnTo>
                <a:lnTo>
                  <a:pt x="50836" y="74482"/>
                </a:lnTo>
                <a:lnTo>
                  <a:pt x="50836" y="75724"/>
                </a:lnTo>
                <a:lnTo>
                  <a:pt x="50836" y="75724"/>
                </a:lnTo>
                <a:lnTo>
                  <a:pt x="50836" y="75724"/>
                </a:lnTo>
                <a:lnTo>
                  <a:pt x="50836" y="75724"/>
                </a:lnTo>
                <a:lnTo>
                  <a:pt x="50400" y="75724"/>
                </a:lnTo>
                <a:lnTo>
                  <a:pt x="50400" y="75724"/>
                </a:lnTo>
                <a:lnTo>
                  <a:pt x="50400" y="75724"/>
                </a:lnTo>
                <a:lnTo>
                  <a:pt x="50400" y="75724"/>
                </a:lnTo>
                <a:lnTo>
                  <a:pt x="50400" y="76551"/>
                </a:lnTo>
                <a:lnTo>
                  <a:pt x="50400" y="76551"/>
                </a:lnTo>
                <a:lnTo>
                  <a:pt x="49963" y="76551"/>
                </a:lnTo>
                <a:lnTo>
                  <a:pt x="49963" y="76551"/>
                </a:lnTo>
                <a:lnTo>
                  <a:pt x="49963" y="76551"/>
                </a:lnTo>
                <a:lnTo>
                  <a:pt x="49963" y="76551"/>
                </a:lnTo>
                <a:lnTo>
                  <a:pt x="49963" y="76551"/>
                </a:lnTo>
                <a:lnTo>
                  <a:pt x="49963" y="77379"/>
                </a:lnTo>
                <a:lnTo>
                  <a:pt x="49963" y="77379"/>
                </a:lnTo>
                <a:lnTo>
                  <a:pt x="49963" y="77379"/>
                </a:lnTo>
                <a:lnTo>
                  <a:pt x="49963" y="77379"/>
                </a:lnTo>
                <a:lnTo>
                  <a:pt x="49963" y="77379"/>
                </a:lnTo>
                <a:lnTo>
                  <a:pt x="49963" y="77379"/>
                </a:lnTo>
                <a:lnTo>
                  <a:pt x="49963" y="77379"/>
                </a:lnTo>
                <a:lnTo>
                  <a:pt x="49963" y="77379"/>
                </a:lnTo>
                <a:lnTo>
                  <a:pt x="49527" y="77379"/>
                </a:lnTo>
                <a:lnTo>
                  <a:pt x="49527" y="78206"/>
                </a:lnTo>
                <a:lnTo>
                  <a:pt x="49527" y="78206"/>
                </a:lnTo>
                <a:lnTo>
                  <a:pt x="49527" y="78206"/>
                </a:lnTo>
                <a:lnTo>
                  <a:pt x="49527" y="78206"/>
                </a:lnTo>
                <a:lnTo>
                  <a:pt x="48872" y="78206"/>
                </a:lnTo>
                <a:lnTo>
                  <a:pt x="48872" y="78206"/>
                </a:lnTo>
                <a:lnTo>
                  <a:pt x="48872" y="78206"/>
                </a:lnTo>
                <a:lnTo>
                  <a:pt x="48872" y="79034"/>
                </a:lnTo>
                <a:lnTo>
                  <a:pt x="48872" y="79034"/>
                </a:lnTo>
                <a:lnTo>
                  <a:pt x="48872" y="79034"/>
                </a:lnTo>
                <a:lnTo>
                  <a:pt x="48872" y="80275"/>
                </a:lnTo>
                <a:lnTo>
                  <a:pt x="48872" y="80275"/>
                </a:lnTo>
                <a:lnTo>
                  <a:pt x="48872" y="80275"/>
                </a:lnTo>
                <a:lnTo>
                  <a:pt x="48872" y="80275"/>
                </a:lnTo>
                <a:lnTo>
                  <a:pt x="48872" y="80275"/>
                </a:lnTo>
                <a:lnTo>
                  <a:pt x="48436" y="80275"/>
                </a:lnTo>
                <a:lnTo>
                  <a:pt x="48436" y="81103"/>
                </a:lnTo>
                <a:lnTo>
                  <a:pt x="48436" y="81103"/>
                </a:lnTo>
                <a:lnTo>
                  <a:pt x="48436" y="81103"/>
                </a:lnTo>
                <a:lnTo>
                  <a:pt x="48436" y="81103"/>
                </a:lnTo>
                <a:lnTo>
                  <a:pt x="48436" y="81103"/>
                </a:lnTo>
                <a:lnTo>
                  <a:pt x="48000" y="81103"/>
                </a:lnTo>
                <a:lnTo>
                  <a:pt x="48000" y="81103"/>
                </a:lnTo>
                <a:lnTo>
                  <a:pt x="48000" y="81103"/>
                </a:lnTo>
                <a:lnTo>
                  <a:pt x="47563" y="81103"/>
                </a:lnTo>
                <a:lnTo>
                  <a:pt x="47563" y="81103"/>
                </a:lnTo>
                <a:lnTo>
                  <a:pt x="47563" y="81103"/>
                </a:lnTo>
                <a:lnTo>
                  <a:pt x="47563" y="81103"/>
                </a:lnTo>
                <a:lnTo>
                  <a:pt x="47563" y="81931"/>
                </a:lnTo>
                <a:lnTo>
                  <a:pt x="47563" y="81931"/>
                </a:lnTo>
                <a:lnTo>
                  <a:pt x="47563" y="81931"/>
                </a:lnTo>
                <a:lnTo>
                  <a:pt x="47563" y="81931"/>
                </a:lnTo>
                <a:lnTo>
                  <a:pt x="47563" y="81931"/>
                </a:lnTo>
                <a:lnTo>
                  <a:pt x="47563" y="82758"/>
                </a:lnTo>
                <a:lnTo>
                  <a:pt x="47563" y="82758"/>
                </a:lnTo>
                <a:lnTo>
                  <a:pt x="47127" y="82758"/>
                </a:lnTo>
                <a:lnTo>
                  <a:pt x="47127" y="82758"/>
                </a:lnTo>
                <a:lnTo>
                  <a:pt x="47127" y="82758"/>
                </a:lnTo>
                <a:lnTo>
                  <a:pt x="47127" y="82758"/>
                </a:lnTo>
                <a:lnTo>
                  <a:pt x="47127" y="82758"/>
                </a:lnTo>
                <a:lnTo>
                  <a:pt x="46472" y="82758"/>
                </a:lnTo>
                <a:lnTo>
                  <a:pt x="46472" y="82758"/>
                </a:lnTo>
                <a:lnTo>
                  <a:pt x="46472" y="82758"/>
                </a:lnTo>
                <a:lnTo>
                  <a:pt x="46472" y="82758"/>
                </a:lnTo>
                <a:lnTo>
                  <a:pt x="46472" y="82758"/>
                </a:lnTo>
                <a:lnTo>
                  <a:pt x="46036" y="82758"/>
                </a:lnTo>
                <a:lnTo>
                  <a:pt x="46036" y="82758"/>
                </a:lnTo>
                <a:lnTo>
                  <a:pt x="46036" y="82758"/>
                </a:lnTo>
                <a:lnTo>
                  <a:pt x="46036" y="82758"/>
                </a:lnTo>
                <a:lnTo>
                  <a:pt x="46036" y="82758"/>
                </a:lnTo>
                <a:lnTo>
                  <a:pt x="46036" y="83586"/>
                </a:lnTo>
                <a:lnTo>
                  <a:pt x="45600" y="83586"/>
                </a:lnTo>
                <a:lnTo>
                  <a:pt x="45600" y="83586"/>
                </a:lnTo>
                <a:lnTo>
                  <a:pt x="45600" y="83586"/>
                </a:lnTo>
                <a:lnTo>
                  <a:pt x="45600" y="83586"/>
                </a:lnTo>
                <a:lnTo>
                  <a:pt x="45600" y="83586"/>
                </a:lnTo>
                <a:lnTo>
                  <a:pt x="45600" y="83586"/>
                </a:lnTo>
                <a:lnTo>
                  <a:pt x="45600" y="83586"/>
                </a:lnTo>
                <a:lnTo>
                  <a:pt x="45600" y="83586"/>
                </a:lnTo>
                <a:lnTo>
                  <a:pt x="45600" y="83586"/>
                </a:lnTo>
                <a:lnTo>
                  <a:pt x="45163" y="83586"/>
                </a:lnTo>
                <a:lnTo>
                  <a:pt x="45163" y="83586"/>
                </a:lnTo>
                <a:lnTo>
                  <a:pt x="45163" y="83586"/>
                </a:lnTo>
                <a:lnTo>
                  <a:pt x="44727" y="83586"/>
                </a:lnTo>
                <a:lnTo>
                  <a:pt x="44727" y="83586"/>
                </a:lnTo>
                <a:lnTo>
                  <a:pt x="44727" y="84827"/>
                </a:lnTo>
                <a:lnTo>
                  <a:pt x="44727" y="84827"/>
                </a:lnTo>
                <a:lnTo>
                  <a:pt x="44727" y="84827"/>
                </a:lnTo>
                <a:lnTo>
                  <a:pt x="44727" y="84827"/>
                </a:lnTo>
                <a:lnTo>
                  <a:pt x="44727" y="84827"/>
                </a:lnTo>
                <a:lnTo>
                  <a:pt x="44072" y="84827"/>
                </a:lnTo>
                <a:lnTo>
                  <a:pt x="44072" y="84827"/>
                </a:lnTo>
                <a:lnTo>
                  <a:pt x="44072" y="84827"/>
                </a:lnTo>
                <a:lnTo>
                  <a:pt x="44072" y="85655"/>
                </a:lnTo>
                <a:lnTo>
                  <a:pt x="44072" y="85655"/>
                </a:lnTo>
                <a:lnTo>
                  <a:pt x="44072" y="85655"/>
                </a:lnTo>
                <a:lnTo>
                  <a:pt x="44072" y="85655"/>
                </a:lnTo>
                <a:lnTo>
                  <a:pt x="44072" y="85655"/>
                </a:lnTo>
                <a:lnTo>
                  <a:pt x="44072" y="85655"/>
                </a:lnTo>
                <a:lnTo>
                  <a:pt x="44072" y="85655"/>
                </a:lnTo>
                <a:lnTo>
                  <a:pt x="44072" y="85655"/>
                </a:lnTo>
                <a:lnTo>
                  <a:pt x="44072" y="86482"/>
                </a:lnTo>
                <a:lnTo>
                  <a:pt x="44072" y="86482"/>
                </a:lnTo>
                <a:lnTo>
                  <a:pt x="44072" y="86482"/>
                </a:lnTo>
                <a:lnTo>
                  <a:pt x="44072" y="86482"/>
                </a:lnTo>
                <a:lnTo>
                  <a:pt x="44072" y="86482"/>
                </a:lnTo>
                <a:lnTo>
                  <a:pt x="44072" y="86482"/>
                </a:lnTo>
                <a:lnTo>
                  <a:pt x="44072" y="86482"/>
                </a:lnTo>
                <a:lnTo>
                  <a:pt x="44072" y="86482"/>
                </a:lnTo>
                <a:lnTo>
                  <a:pt x="44727" y="86482"/>
                </a:lnTo>
                <a:lnTo>
                  <a:pt x="44727" y="86482"/>
                </a:lnTo>
                <a:lnTo>
                  <a:pt x="44727" y="86482"/>
                </a:lnTo>
                <a:lnTo>
                  <a:pt x="44727" y="86482"/>
                </a:lnTo>
                <a:lnTo>
                  <a:pt x="44727" y="86482"/>
                </a:lnTo>
                <a:lnTo>
                  <a:pt x="45163" y="86482"/>
                </a:lnTo>
                <a:lnTo>
                  <a:pt x="45163" y="86482"/>
                </a:lnTo>
                <a:lnTo>
                  <a:pt x="45163" y="86482"/>
                </a:lnTo>
                <a:lnTo>
                  <a:pt x="45163" y="86482"/>
                </a:lnTo>
                <a:lnTo>
                  <a:pt x="45600" y="86482"/>
                </a:lnTo>
                <a:lnTo>
                  <a:pt x="45600" y="86482"/>
                </a:lnTo>
                <a:lnTo>
                  <a:pt x="45600" y="86482"/>
                </a:lnTo>
                <a:lnTo>
                  <a:pt x="45600" y="86482"/>
                </a:lnTo>
                <a:lnTo>
                  <a:pt x="45600" y="86482"/>
                </a:lnTo>
                <a:lnTo>
                  <a:pt x="45600" y="86482"/>
                </a:lnTo>
                <a:lnTo>
                  <a:pt x="45600" y="87310"/>
                </a:lnTo>
                <a:lnTo>
                  <a:pt x="46036" y="87310"/>
                </a:lnTo>
                <a:lnTo>
                  <a:pt x="46036" y="87310"/>
                </a:lnTo>
                <a:lnTo>
                  <a:pt x="46036" y="87310"/>
                </a:lnTo>
                <a:lnTo>
                  <a:pt x="46036" y="87310"/>
                </a:lnTo>
                <a:lnTo>
                  <a:pt x="46036" y="86482"/>
                </a:lnTo>
                <a:lnTo>
                  <a:pt x="46472" y="86482"/>
                </a:lnTo>
                <a:lnTo>
                  <a:pt x="46472" y="87310"/>
                </a:lnTo>
                <a:lnTo>
                  <a:pt x="46472" y="87310"/>
                </a:lnTo>
                <a:lnTo>
                  <a:pt x="46472" y="87310"/>
                </a:lnTo>
                <a:lnTo>
                  <a:pt x="46472" y="87310"/>
                </a:lnTo>
                <a:lnTo>
                  <a:pt x="46472" y="87310"/>
                </a:lnTo>
                <a:lnTo>
                  <a:pt x="47127" y="87310"/>
                </a:lnTo>
                <a:lnTo>
                  <a:pt x="47127" y="88137"/>
                </a:lnTo>
                <a:lnTo>
                  <a:pt x="47127" y="88137"/>
                </a:lnTo>
                <a:lnTo>
                  <a:pt x="46472" y="88137"/>
                </a:lnTo>
                <a:lnTo>
                  <a:pt x="46472" y="88137"/>
                </a:lnTo>
                <a:lnTo>
                  <a:pt x="46472" y="88137"/>
                </a:lnTo>
                <a:lnTo>
                  <a:pt x="46472" y="88137"/>
                </a:lnTo>
                <a:lnTo>
                  <a:pt x="46472" y="89379"/>
                </a:lnTo>
                <a:lnTo>
                  <a:pt x="46472" y="89379"/>
                </a:lnTo>
                <a:lnTo>
                  <a:pt x="46036" y="89379"/>
                </a:lnTo>
                <a:lnTo>
                  <a:pt x="46036" y="89379"/>
                </a:lnTo>
                <a:lnTo>
                  <a:pt x="46036" y="89379"/>
                </a:lnTo>
                <a:lnTo>
                  <a:pt x="46036" y="89379"/>
                </a:lnTo>
                <a:lnTo>
                  <a:pt x="46036" y="89379"/>
                </a:lnTo>
                <a:lnTo>
                  <a:pt x="46036" y="90206"/>
                </a:lnTo>
                <a:lnTo>
                  <a:pt x="46036" y="90206"/>
                </a:lnTo>
                <a:lnTo>
                  <a:pt x="45600" y="90206"/>
                </a:lnTo>
                <a:lnTo>
                  <a:pt x="45600" y="90206"/>
                </a:lnTo>
                <a:lnTo>
                  <a:pt x="45600" y="90206"/>
                </a:lnTo>
                <a:lnTo>
                  <a:pt x="45600" y="90206"/>
                </a:lnTo>
                <a:lnTo>
                  <a:pt x="45600" y="90206"/>
                </a:lnTo>
                <a:lnTo>
                  <a:pt x="45600" y="90206"/>
                </a:lnTo>
                <a:lnTo>
                  <a:pt x="45163" y="90206"/>
                </a:lnTo>
                <a:lnTo>
                  <a:pt x="45163" y="90206"/>
                </a:lnTo>
                <a:lnTo>
                  <a:pt x="45163" y="90206"/>
                </a:lnTo>
                <a:lnTo>
                  <a:pt x="44727" y="90206"/>
                </a:lnTo>
                <a:lnTo>
                  <a:pt x="44727" y="90206"/>
                </a:lnTo>
                <a:lnTo>
                  <a:pt x="44727" y="91034"/>
                </a:lnTo>
                <a:lnTo>
                  <a:pt x="44727" y="91034"/>
                </a:lnTo>
                <a:lnTo>
                  <a:pt x="44727" y="91034"/>
                </a:lnTo>
                <a:lnTo>
                  <a:pt x="44727" y="91034"/>
                </a:lnTo>
                <a:lnTo>
                  <a:pt x="44727" y="91034"/>
                </a:lnTo>
                <a:lnTo>
                  <a:pt x="44727" y="91862"/>
                </a:lnTo>
                <a:lnTo>
                  <a:pt x="44727" y="91862"/>
                </a:lnTo>
                <a:lnTo>
                  <a:pt x="44727" y="91862"/>
                </a:lnTo>
                <a:lnTo>
                  <a:pt x="44072" y="91862"/>
                </a:lnTo>
                <a:lnTo>
                  <a:pt x="44072" y="91862"/>
                </a:lnTo>
                <a:lnTo>
                  <a:pt x="44072" y="91862"/>
                </a:lnTo>
                <a:lnTo>
                  <a:pt x="44072" y="91862"/>
                </a:lnTo>
                <a:lnTo>
                  <a:pt x="44072" y="91862"/>
                </a:lnTo>
                <a:lnTo>
                  <a:pt x="44072" y="92689"/>
                </a:lnTo>
                <a:lnTo>
                  <a:pt x="44072" y="92689"/>
                </a:lnTo>
                <a:lnTo>
                  <a:pt x="44072" y="92689"/>
                </a:lnTo>
                <a:lnTo>
                  <a:pt x="44072" y="92689"/>
                </a:lnTo>
                <a:lnTo>
                  <a:pt x="44072" y="92689"/>
                </a:lnTo>
                <a:lnTo>
                  <a:pt x="43636" y="92689"/>
                </a:lnTo>
                <a:lnTo>
                  <a:pt x="43636" y="93931"/>
                </a:lnTo>
                <a:lnTo>
                  <a:pt x="43636" y="93931"/>
                </a:lnTo>
                <a:lnTo>
                  <a:pt x="43636" y="93931"/>
                </a:lnTo>
                <a:lnTo>
                  <a:pt x="43636" y="93931"/>
                </a:lnTo>
                <a:lnTo>
                  <a:pt x="43636" y="93931"/>
                </a:lnTo>
                <a:lnTo>
                  <a:pt x="43200" y="93931"/>
                </a:lnTo>
                <a:lnTo>
                  <a:pt x="43200" y="93931"/>
                </a:lnTo>
                <a:lnTo>
                  <a:pt x="43200" y="93931"/>
                </a:lnTo>
                <a:lnTo>
                  <a:pt x="43200" y="93931"/>
                </a:lnTo>
                <a:lnTo>
                  <a:pt x="43200" y="93931"/>
                </a:lnTo>
                <a:lnTo>
                  <a:pt x="43200" y="93931"/>
                </a:lnTo>
                <a:lnTo>
                  <a:pt x="42763" y="93931"/>
                </a:lnTo>
                <a:lnTo>
                  <a:pt x="42763" y="93931"/>
                </a:lnTo>
                <a:lnTo>
                  <a:pt x="42763" y="93931"/>
                </a:lnTo>
                <a:lnTo>
                  <a:pt x="42763" y="93931"/>
                </a:lnTo>
                <a:lnTo>
                  <a:pt x="42763" y="93931"/>
                </a:lnTo>
                <a:lnTo>
                  <a:pt x="42327" y="93931"/>
                </a:lnTo>
                <a:lnTo>
                  <a:pt x="42327" y="93931"/>
                </a:lnTo>
                <a:lnTo>
                  <a:pt x="42327" y="93931"/>
                </a:lnTo>
                <a:lnTo>
                  <a:pt x="42327" y="93931"/>
                </a:lnTo>
                <a:lnTo>
                  <a:pt x="42327" y="93931"/>
                </a:lnTo>
                <a:lnTo>
                  <a:pt x="41890" y="93931"/>
                </a:lnTo>
                <a:lnTo>
                  <a:pt x="41890" y="94758"/>
                </a:lnTo>
                <a:lnTo>
                  <a:pt x="41890" y="94758"/>
                </a:lnTo>
                <a:lnTo>
                  <a:pt x="41890" y="93931"/>
                </a:lnTo>
                <a:lnTo>
                  <a:pt x="41890" y="93931"/>
                </a:lnTo>
                <a:lnTo>
                  <a:pt x="41890" y="93931"/>
                </a:lnTo>
                <a:lnTo>
                  <a:pt x="41236" y="93931"/>
                </a:lnTo>
                <a:lnTo>
                  <a:pt x="41236" y="93931"/>
                </a:lnTo>
                <a:lnTo>
                  <a:pt x="41236" y="94758"/>
                </a:lnTo>
                <a:lnTo>
                  <a:pt x="41236" y="94758"/>
                </a:lnTo>
                <a:lnTo>
                  <a:pt x="41236" y="94758"/>
                </a:lnTo>
                <a:lnTo>
                  <a:pt x="41236" y="94758"/>
                </a:lnTo>
                <a:lnTo>
                  <a:pt x="41236" y="94758"/>
                </a:lnTo>
                <a:lnTo>
                  <a:pt x="41236" y="95586"/>
                </a:lnTo>
                <a:lnTo>
                  <a:pt x="40800" y="95586"/>
                </a:lnTo>
                <a:lnTo>
                  <a:pt x="40800" y="95586"/>
                </a:lnTo>
                <a:lnTo>
                  <a:pt x="40800" y="95586"/>
                </a:lnTo>
                <a:lnTo>
                  <a:pt x="40800" y="95586"/>
                </a:lnTo>
                <a:lnTo>
                  <a:pt x="40363" y="95586"/>
                </a:lnTo>
                <a:lnTo>
                  <a:pt x="40363" y="95586"/>
                </a:lnTo>
                <a:lnTo>
                  <a:pt x="40363" y="95586"/>
                </a:lnTo>
                <a:lnTo>
                  <a:pt x="40363" y="96413"/>
                </a:lnTo>
                <a:lnTo>
                  <a:pt x="40363" y="96413"/>
                </a:lnTo>
                <a:lnTo>
                  <a:pt x="40363" y="96413"/>
                </a:lnTo>
                <a:lnTo>
                  <a:pt x="39927" y="96413"/>
                </a:lnTo>
                <a:lnTo>
                  <a:pt x="39927" y="96413"/>
                </a:lnTo>
                <a:lnTo>
                  <a:pt x="39927" y="96413"/>
                </a:lnTo>
                <a:lnTo>
                  <a:pt x="39927" y="95586"/>
                </a:lnTo>
                <a:lnTo>
                  <a:pt x="39927" y="95586"/>
                </a:lnTo>
                <a:lnTo>
                  <a:pt x="39490" y="95586"/>
                </a:lnTo>
                <a:lnTo>
                  <a:pt x="39490" y="96413"/>
                </a:lnTo>
                <a:lnTo>
                  <a:pt x="39927" y="96413"/>
                </a:lnTo>
                <a:lnTo>
                  <a:pt x="39927" y="96413"/>
                </a:lnTo>
                <a:lnTo>
                  <a:pt x="39490" y="96413"/>
                </a:lnTo>
                <a:lnTo>
                  <a:pt x="39490" y="96413"/>
                </a:lnTo>
                <a:lnTo>
                  <a:pt x="39490" y="96413"/>
                </a:lnTo>
                <a:lnTo>
                  <a:pt x="39490" y="96413"/>
                </a:lnTo>
                <a:lnTo>
                  <a:pt x="38836" y="96413"/>
                </a:lnTo>
                <a:lnTo>
                  <a:pt x="38836" y="97241"/>
                </a:lnTo>
                <a:lnTo>
                  <a:pt x="38836" y="97241"/>
                </a:lnTo>
                <a:lnTo>
                  <a:pt x="38836" y="97241"/>
                </a:lnTo>
                <a:lnTo>
                  <a:pt x="38836" y="97241"/>
                </a:lnTo>
                <a:lnTo>
                  <a:pt x="38836" y="97241"/>
                </a:lnTo>
                <a:lnTo>
                  <a:pt x="38836" y="97241"/>
                </a:lnTo>
                <a:lnTo>
                  <a:pt x="38836" y="97241"/>
                </a:lnTo>
                <a:lnTo>
                  <a:pt x="38400" y="97241"/>
                </a:lnTo>
                <a:lnTo>
                  <a:pt x="38400" y="97241"/>
                </a:lnTo>
                <a:lnTo>
                  <a:pt x="38400" y="97241"/>
                </a:lnTo>
                <a:lnTo>
                  <a:pt x="38400" y="97241"/>
                </a:lnTo>
                <a:lnTo>
                  <a:pt x="37963" y="97241"/>
                </a:lnTo>
                <a:lnTo>
                  <a:pt x="37963" y="98482"/>
                </a:lnTo>
                <a:lnTo>
                  <a:pt x="37963" y="98482"/>
                </a:lnTo>
                <a:lnTo>
                  <a:pt x="37963" y="98482"/>
                </a:lnTo>
                <a:lnTo>
                  <a:pt x="37963" y="98482"/>
                </a:lnTo>
                <a:lnTo>
                  <a:pt x="37963" y="98482"/>
                </a:lnTo>
                <a:lnTo>
                  <a:pt x="37527" y="98482"/>
                </a:lnTo>
                <a:lnTo>
                  <a:pt x="37527" y="98482"/>
                </a:lnTo>
                <a:lnTo>
                  <a:pt x="37527" y="98482"/>
                </a:lnTo>
                <a:lnTo>
                  <a:pt x="37527" y="98482"/>
                </a:lnTo>
                <a:lnTo>
                  <a:pt x="37527" y="98482"/>
                </a:lnTo>
                <a:lnTo>
                  <a:pt x="37527" y="98482"/>
                </a:lnTo>
                <a:lnTo>
                  <a:pt x="37527" y="99310"/>
                </a:lnTo>
                <a:lnTo>
                  <a:pt x="37527" y="99310"/>
                </a:lnTo>
                <a:lnTo>
                  <a:pt x="37527" y="99310"/>
                </a:lnTo>
                <a:lnTo>
                  <a:pt x="37527" y="99310"/>
                </a:lnTo>
                <a:lnTo>
                  <a:pt x="37090" y="99310"/>
                </a:lnTo>
                <a:lnTo>
                  <a:pt x="37090" y="100137"/>
                </a:lnTo>
                <a:lnTo>
                  <a:pt x="37090" y="100137"/>
                </a:lnTo>
                <a:lnTo>
                  <a:pt x="37090" y="100137"/>
                </a:lnTo>
                <a:lnTo>
                  <a:pt x="37090" y="100137"/>
                </a:lnTo>
                <a:lnTo>
                  <a:pt x="37090" y="100137"/>
                </a:lnTo>
                <a:lnTo>
                  <a:pt x="37090" y="100965"/>
                </a:lnTo>
                <a:lnTo>
                  <a:pt x="37090" y="100965"/>
                </a:lnTo>
                <a:lnTo>
                  <a:pt x="36436" y="100965"/>
                </a:lnTo>
                <a:lnTo>
                  <a:pt x="36436" y="100965"/>
                </a:lnTo>
                <a:lnTo>
                  <a:pt x="36436" y="101793"/>
                </a:lnTo>
                <a:lnTo>
                  <a:pt x="36436" y="101793"/>
                </a:lnTo>
                <a:lnTo>
                  <a:pt x="36436" y="100965"/>
                </a:lnTo>
                <a:lnTo>
                  <a:pt x="36436" y="100965"/>
                </a:lnTo>
                <a:lnTo>
                  <a:pt x="36436" y="101793"/>
                </a:lnTo>
                <a:lnTo>
                  <a:pt x="36436" y="101793"/>
                </a:lnTo>
                <a:lnTo>
                  <a:pt x="36000" y="101793"/>
                </a:lnTo>
                <a:lnTo>
                  <a:pt x="36000" y="101793"/>
                </a:lnTo>
                <a:lnTo>
                  <a:pt x="36000" y="101793"/>
                </a:lnTo>
                <a:lnTo>
                  <a:pt x="36000" y="101793"/>
                </a:lnTo>
                <a:lnTo>
                  <a:pt x="36000" y="101793"/>
                </a:lnTo>
                <a:lnTo>
                  <a:pt x="35563" y="101793"/>
                </a:lnTo>
                <a:lnTo>
                  <a:pt x="35563" y="101793"/>
                </a:lnTo>
                <a:lnTo>
                  <a:pt x="35563" y="101793"/>
                </a:lnTo>
                <a:lnTo>
                  <a:pt x="35563" y="101793"/>
                </a:lnTo>
                <a:lnTo>
                  <a:pt x="35563" y="101793"/>
                </a:lnTo>
                <a:lnTo>
                  <a:pt x="35127" y="101793"/>
                </a:lnTo>
                <a:lnTo>
                  <a:pt x="35127" y="101793"/>
                </a:lnTo>
                <a:lnTo>
                  <a:pt x="35127" y="101793"/>
                </a:lnTo>
                <a:lnTo>
                  <a:pt x="35127" y="101793"/>
                </a:lnTo>
                <a:lnTo>
                  <a:pt x="35127" y="101793"/>
                </a:lnTo>
                <a:lnTo>
                  <a:pt x="35127" y="103034"/>
                </a:lnTo>
                <a:lnTo>
                  <a:pt x="35127" y="103034"/>
                </a:lnTo>
                <a:lnTo>
                  <a:pt x="34690" y="103034"/>
                </a:lnTo>
                <a:lnTo>
                  <a:pt x="34690" y="103034"/>
                </a:lnTo>
                <a:lnTo>
                  <a:pt x="34690" y="103034"/>
                </a:lnTo>
                <a:lnTo>
                  <a:pt x="34690" y="103034"/>
                </a:lnTo>
                <a:lnTo>
                  <a:pt x="34690" y="103034"/>
                </a:lnTo>
                <a:lnTo>
                  <a:pt x="34036" y="103034"/>
                </a:lnTo>
                <a:lnTo>
                  <a:pt x="34036" y="103034"/>
                </a:lnTo>
                <a:lnTo>
                  <a:pt x="34036" y="103034"/>
                </a:lnTo>
                <a:lnTo>
                  <a:pt x="34036" y="103034"/>
                </a:lnTo>
                <a:lnTo>
                  <a:pt x="34036" y="103034"/>
                </a:lnTo>
                <a:lnTo>
                  <a:pt x="34036" y="103034"/>
                </a:lnTo>
                <a:lnTo>
                  <a:pt x="33600" y="103034"/>
                </a:lnTo>
                <a:lnTo>
                  <a:pt x="33600" y="103034"/>
                </a:lnTo>
                <a:lnTo>
                  <a:pt x="33600" y="103034"/>
                </a:lnTo>
                <a:lnTo>
                  <a:pt x="33600" y="103034"/>
                </a:lnTo>
                <a:lnTo>
                  <a:pt x="33600" y="103034"/>
                </a:lnTo>
                <a:lnTo>
                  <a:pt x="33600" y="103034"/>
                </a:lnTo>
                <a:lnTo>
                  <a:pt x="33600" y="103034"/>
                </a:lnTo>
                <a:lnTo>
                  <a:pt x="33600" y="103862"/>
                </a:lnTo>
                <a:lnTo>
                  <a:pt x="33600" y="103862"/>
                </a:lnTo>
                <a:lnTo>
                  <a:pt x="33600" y="103862"/>
                </a:lnTo>
                <a:lnTo>
                  <a:pt x="33600" y="103862"/>
                </a:lnTo>
                <a:lnTo>
                  <a:pt x="33600" y="103862"/>
                </a:lnTo>
                <a:lnTo>
                  <a:pt x="33600" y="103862"/>
                </a:lnTo>
                <a:lnTo>
                  <a:pt x="33600" y="103862"/>
                </a:lnTo>
                <a:lnTo>
                  <a:pt x="33600" y="103862"/>
                </a:lnTo>
                <a:lnTo>
                  <a:pt x="33163" y="103862"/>
                </a:lnTo>
                <a:lnTo>
                  <a:pt x="33163" y="103862"/>
                </a:lnTo>
                <a:lnTo>
                  <a:pt x="33163" y="103862"/>
                </a:lnTo>
                <a:lnTo>
                  <a:pt x="33163" y="103862"/>
                </a:lnTo>
                <a:lnTo>
                  <a:pt x="32727" y="103862"/>
                </a:lnTo>
                <a:lnTo>
                  <a:pt x="32727" y="103862"/>
                </a:lnTo>
                <a:lnTo>
                  <a:pt x="32727" y="103862"/>
                </a:lnTo>
                <a:lnTo>
                  <a:pt x="32727" y="103862"/>
                </a:lnTo>
                <a:lnTo>
                  <a:pt x="32727" y="103862"/>
                </a:lnTo>
                <a:lnTo>
                  <a:pt x="32727" y="103862"/>
                </a:lnTo>
                <a:lnTo>
                  <a:pt x="32290" y="103862"/>
                </a:lnTo>
                <a:lnTo>
                  <a:pt x="32290" y="103862"/>
                </a:lnTo>
                <a:lnTo>
                  <a:pt x="32290" y="103862"/>
                </a:lnTo>
                <a:lnTo>
                  <a:pt x="32290" y="103862"/>
                </a:lnTo>
                <a:lnTo>
                  <a:pt x="32290" y="103862"/>
                </a:lnTo>
                <a:lnTo>
                  <a:pt x="32290" y="103862"/>
                </a:lnTo>
                <a:lnTo>
                  <a:pt x="32727" y="103862"/>
                </a:lnTo>
                <a:lnTo>
                  <a:pt x="32727" y="104689"/>
                </a:lnTo>
                <a:lnTo>
                  <a:pt x="32727" y="104689"/>
                </a:lnTo>
                <a:lnTo>
                  <a:pt x="32727" y="104689"/>
                </a:lnTo>
                <a:lnTo>
                  <a:pt x="32290" y="104689"/>
                </a:lnTo>
                <a:lnTo>
                  <a:pt x="32290" y="104689"/>
                </a:lnTo>
                <a:lnTo>
                  <a:pt x="32290" y="104689"/>
                </a:lnTo>
                <a:lnTo>
                  <a:pt x="32290" y="104689"/>
                </a:lnTo>
                <a:lnTo>
                  <a:pt x="31636" y="104689"/>
                </a:lnTo>
                <a:lnTo>
                  <a:pt x="31636" y="104689"/>
                </a:lnTo>
                <a:lnTo>
                  <a:pt x="31636" y="104689"/>
                </a:lnTo>
                <a:lnTo>
                  <a:pt x="31636" y="104689"/>
                </a:lnTo>
                <a:lnTo>
                  <a:pt x="31636" y="104689"/>
                </a:lnTo>
                <a:lnTo>
                  <a:pt x="31636" y="104689"/>
                </a:lnTo>
                <a:lnTo>
                  <a:pt x="31200" y="104689"/>
                </a:lnTo>
                <a:lnTo>
                  <a:pt x="31200" y="105517"/>
                </a:lnTo>
                <a:lnTo>
                  <a:pt x="31200" y="105517"/>
                </a:lnTo>
                <a:lnTo>
                  <a:pt x="31200" y="104689"/>
                </a:lnTo>
                <a:lnTo>
                  <a:pt x="31200" y="104689"/>
                </a:lnTo>
                <a:lnTo>
                  <a:pt x="30763" y="104689"/>
                </a:lnTo>
                <a:lnTo>
                  <a:pt x="30763" y="104689"/>
                </a:lnTo>
                <a:lnTo>
                  <a:pt x="30763" y="105517"/>
                </a:lnTo>
                <a:lnTo>
                  <a:pt x="30763" y="105517"/>
                </a:lnTo>
                <a:lnTo>
                  <a:pt x="30763" y="105517"/>
                </a:lnTo>
                <a:lnTo>
                  <a:pt x="30763" y="105517"/>
                </a:lnTo>
                <a:lnTo>
                  <a:pt x="30763" y="105517"/>
                </a:lnTo>
                <a:lnTo>
                  <a:pt x="30763" y="105517"/>
                </a:lnTo>
                <a:lnTo>
                  <a:pt x="30763" y="105517"/>
                </a:lnTo>
                <a:lnTo>
                  <a:pt x="30763" y="105517"/>
                </a:lnTo>
                <a:lnTo>
                  <a:pt x="31200" y="105517"/>
                </a:lnTo>
                <a:lnTo>
                  <a:pt x="31200" y="105517"/>
                </a:lnTo>
                <a:lnTo>
                  <a:pt x="31200" y="106344"/>
                </a:lnTo>
                <a:lnTo>
                  <a:pt x="31200" y="106344"/>
                </a:lnTo>
                <a:lnTo>
                  <a:pt x="31200" y="106344"/>
                </a:lnTo>
                <a:lnTo>
                  <a:pt x="31636" y="106344"/>
                </a:lnTo>
                <a:lnTo>
                  <a:pt x="31636" y="106344"/>
                </a:lnTo>
                <a:lnTo>
                  <a:pt x="31636" y="106344"/>
                </a:lnTo>
                <a:lnTo>
                  <a:pt x="31636" y="106344"/>
                </a:lnTo>
                <a:lnTo>
                  <a:pt x="31200" y="106344"/>
                </a:lnTo>
                <a:lnTo>
                  <a:pt x="31200" y="107586"/>
                </a:lnTo>
                <a:lnTo>
                  <a:pt x="31200" y="107586"/>
                </a:lnTo>
                <a:lnTo>
                  <a:pt x="31200" y="107586"/>
                </a:lnTo>
                <a:lnTo>
                  <a:pt x="31200" y="107586"/>
                </a:lnTo>
                <a:lnTo>
                  <a:pt x="30763" y="107586"/>
                </a:lnTo>
                <a:lnTo>
                  <a:pt x="30763" y="107586"/>
                </a:lnTo>
                <a:lnTo>
                  <a:pt x="30763" y="107586"/>
                </a:lnTo>
                <a:lnTo>
                  <a:pt x="30763" y="107586"/>
                </a:lnTo>
                <a:lnTo>
                  <a:pt x="30763" y="108413"/>
                </a:lnTo>
                <a:lnTo>
                  <a:pt x="30763" y="108413"/>
                </a:lnTo>
                <a:lnTo>
                  <a:pt x="30763" y="108413"/>
                </a:lnTo>
                <a:lnTo>
                  <a:pt x="30763" y="108413"/>
                </a:lnTo>
                <a:lnTo>
                  <a:pt x="30327" y="108413"/>
                </a:lnTo>
                <a:lnTo>
                  <a:pt x="30327" y="108413"/>
                </a:lnTo>
                <a:lnTo>
                  <a:pt x="30327" y="108413"/>
                </a:lnTo>
                <a:lnTo>
                  <a:pt x="30327" y="108413"/>
                </a:lnTo>
                <a:lnTo>
                  <a:pt x="30327" y="108413"/>
                </a:lnTo>
                <a:lnTo>
                  <a:pt x="29890" y="108413"/>
                </a:lnTo>
                <a:lnTo>
                  <a:pt x="29890" y="108413"/>
                </a:lnTo>
                <a:lnTo>
                  <a:pt x="29890" y="109241"/>
                </a:lnTo>
                <a:lnTo>
                  <a:pt x="29890" y="109241"/>
                </a:lnTo>
                <a:lnTo>
                  <a:pt x="29890" y="109241"/>
                </a:lnTo>
                <a:lnTo>
                  <a:pt x="29890" y="109241"/>
                </a:lnTo>
                <a:lnTo>
                  <a:pt x="29890" y="109241"/>
                </a:lnTo>
                <a:lnTo>
                  <a:pt x="29890" y="109241"/>
                </a:lnTo>
                <a:lnTo>
                  <a:pt x="29890" y="110068"/>
                </a:lnTo>
                <a:lnTo>
                  <a:pt x="29890" y="110068"/>
                </a:lnTo>
                <a:lnTo>
                  <a:pt x="29236" y="110068"/>
                </a:lnTo>
                <a:lnTo>
                  <a:pt x="29236" y="109241"/>
                </a:lnTo>
                <a:lnTo>
                  <a:pt x="29236" y="109241"/>
                </a:lnTo>
                <a:lnTo>
                  <a:pt x="29236" y="110068"/>
                </a:lnTo>
                <a:lnTo>
                  <a:pt x="29236" y="110068"/>
                </a:lnTo>
                <a:lnTo>
                  <a:pt x="29236" y="110068"/>
                </a:lnTo>
                <a:lnTo>
                  <a:pt x="29236" y="110068"/>
                </a:lnTo>
                <a:lnTo>
                  <a:pt x="28800" y="110068"/>
                </a:lnTo>
                <a:lnTo>
                  <a:pt x="28800" y="110068"/>
                </a:lnTo>
                <a:lnTo>
                  <a:pt x="28800" y="109241"/>
                </a:lnTo>
                <a:lnTo>
                  <a:pt x="28800" y="109241"/>
                </a:lnTo>
                <a:lnTo>
                  <a:pt x="28800" y="109241"/>
                </a:lnTo>
                <a:lnTo>
                  <a:pt x="28800" y="109241"/>
                </a:lnTo>
                <a:lnTo>
                  <a:pt x="28800" y="109241"/>
                </a:lnTo>
                <a:lnTo>
                  <a:pt x="28800" y="109241"/>
                </a:lnTo>
                <a:lnTo>
                  <a:pt x="28800" y="109241"/>
                </a:lnTo>
                <a:lnTo>
                  <a:pt x="28800" y="109241"/>
                </a:lnTo>
                <a:lnTo>
                  <a:pt x="28800" y="110068"/>
                </a:lnTo>
                <a:lnTo>
                  <a:pt x="28363" y="110068"/>
                </a:lnTo>
                <a:lnTo>
                  <a:pt x="28363" y="110068"/>
                </a:lnTo>
                <a:lnTo>
                  <a:pt x="28363" y="110068"/>
                </a:lnTo>
                <a:lnTo>
                  <a:pt x="28363" y="109241"/>
                </a:lnTo>
                <a:lnTo>
                  <a:pt x="27927" y="109241"/>
                </a:lnTo>
                <a:lnTo>
                  <a:pt x="27927" y="109241"/>
                </a:lnTo>
                <a:lnTo>
                  <a:pt x="27927" y="109241"/>
                </a:lnTo>
                <a:lnTo>
                  <a:pt x="27927" y="109241"/>
                </a:lnTo>
                <a:lnTo>
                  <a:pt x="27927" y="110068"/>
                </a:lnTo>
                <a:lnTo>
                  <a:pt x="27927" y="110068"/>
                </a:lnTo>
                <a:lnTo>
                  <a:pt x="27927" y="110068"/>
                </a:lnTo>
                <a:lnTo>
                  <a:pt x="27927" y="110068"/>
                </a:lnTo>
                <a:lnTo>
                  <a:pt x="27927" y="110068"/>
                </a:lnTo>
                <a:lnTo>
                  <a:pt x="27490" y="110068"/>
                </a:lnTo>
                <a:lnTo>
                  <a:pt x="27490" y="110068"/>
                </a:lnTo>
                <a:lnTo>
                  <a:pt x="27490" y="110068"/>
                </a:lnTo>
                <a:lnTo>
                  <a:pt x="27490" y="110068"/>
                </a:lnTo>
                <a:lnTo>
                  <a:pt x="27490" y="110068"/>
                </a:lnTo>
                <a:lnTo>
                  <a:pt x="27490" y="110068"/>
                </a:lnTo>
                <a:lnTo>
                  <a:pt x="27490" y="110896"/>
                </a:lnTo>
                <a:lnTo>
                  <a:pt x="27490" y="110896"/>
                </a:lnTo>
                <a:lnTo>
                  <a:pt x="27490" y="110896"/>
                </a:lnTo>
                <a:lnTo>
                  <a:pt x="27490" y="110896"/>
                </a:lnTo>
                <a:lnTo>
                  <a:pt x="26836" y="110896"/>
                </a:lnTo>
                <a:lnTo>
                  <a:pt x="26836" y="110896"/>
                </a:lnTo>
                <a:lnTo>
                  <a:pt x="26836" y="110896"/>
                </a:lnTo>
                <a:lnTo>
                  <a:pt x="26836" y="112137"/>
                </a:lnTo>
                <a:lnTo>
                  <a:pt x="26836" y="112137"/>
                </a:lnTo>
                <a:lnTo>
                  <a:pt x="26400" y="112137"/>
                </a:lnTo>
                <a:lnTo>
                  <a:pt x="26400" y="112137"/>
                </a:lnTo>
                <a:lnTo>
                  <a:pt x="26400" y="112137"/>
                </a:lnTo>
                <a:lnTo>
                  <a:pt x="26400" y="110896"/>
                </a:lnTo>
                <a:lnTo>
                  <a:pt x="26400" y="110896"/>
                </a:lnTo>
                <a:lnTo>
                  <a:pt x="26400" y="110896"/>
                </a:lnTo>
                <a:lnTo>
                  <a:pt x="26400" y="110896"/>
                </a:lnTo>
                <a:lnTo>
                  <a:pt x="26400" y="110068"/>
                </a:lnTo>
                <a:lnTo>
                  <a:pt x="26400" y="110068"/>
                </a:lnTo>
                <a:lnTo>
                  <a:pt x="26400" y="110068"/>
                </a:lnTo>
                <a:lnTo>
                  <a:pt x="26400" y="110068"/>
                </a:lnTo>
                <a:lnTo>
                  <a:pt x="26400" y="109241"/>
                </a:lnTo>
                <a:lnTo>
                  <a:pt x="26400" y="109241"/>
                </a:lnTo>
                <a:lnTo>
                  <a:pt x="26400" y="109241"/>
                </a:lnTo>
                <a:lnTo>
                  <a:pt x="26400" y="109241"/>
                </a:lnTo>
                <a:lnTo>
                  <a:pt x="25963" y="109241"/>
                </a:lnTo>
                <a:lnTo>
                  <a:pt x="25963" y="110068"/>
                </a:lnTo>
                <a:lnTo>
                  <a:pt x="25963" y="110068"/>
                </a:lnTo>
                <a:lnTo>
                  <a:pt x="25963" y="110068"/>
                </a:lnTo>
                <a:lnTo>
                  <a:pt x="25963" y="110068"/>
                </a:lnTo>
                <a:lnTo>
                  <a:pt x="25963" y="110068"/>
                </a:lnTo>
                <a:lnTo>
                  <a:pt x="25527" y="110068"/>
                </a:lnTo>
                <a:lnTo>
                  <a:pt x="25527" y="110068"/>
                </a:lnTo>
                <a:lnTo>
                  <a:pt x="25527" y="110068"/>
                </a:lnTo>
                <a:lnTo>
                  <a:pt x="25527" y="110896"/>
                </a:lnTo>
                <a:lnTo>
                  <a:pt x="25527" y="110896"/>
                </a:lnTo>
                <a:lnTo>
                  <a:pt x="25527" y="110896"/>
                </a:lnTo>
                <a:lnTo>
                  <a:pt x="25090" y="110896"/>
                </a:lnTo>
                <a:lnTo>
                  <a:pt x="25090" y="110896"/>
                </a:lnTo>
                <a:lnTo>
                  <a:pt x="25090" y="110896"/>
                </a:lnTo>
                <a:lnTo>
                  <a:pt x="25090" y="110896"/>
                </a:lnTo>
                <a:lnTo>
                  <a:pt x="24436" y="110896"/>
                </a:lnTo>
                <a:lnTo>
                  <a:pt x="24436" y="110896"/>
                </a:lnTo>
                <a:lnTo>
                  <a:pt x="24436" y="110896"/>
                </a:lnTo>
                <a:lnTo>
                  <a:pt x="24436" y="112137"/>
                </a:lnTo>
                <a:lnTo>
                  <a:pt x="24436" y="112137"/>
                </a:lnTo>
                <a:lnTo>
                  <a:pt x="24436" y="112137"/>
                </a:lnTo>
                <a:lnTo>
                  <a:pt x="24436" y="112137"/>
                </a:lnTo>
                <a:lnTo>
                  <a:pt x="24000" y="112137"/>
                </a:lnTo>
                <a:lnTo>
                  <a:pt x="24000" y="112137"/>
                </a:lnTo>
                <a:lnTo>
                  <a:pt x="24000" y="112137"/>
                </a:lnTo>
                <a:lnTo>
                  <a:pt x="24000"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3563" y="112137"/>
                </a:lnTo>
                <a:lnTo>
                  <a:pt x="24000" y="112137"/>
                </a:lnTo>
                <a:lnTo>
                  <a:pt x="24000" y="112137"/>
                </a:lnTo>
                <a:lnTo>
                  <a:pt x="24000" y="112965"/>
                </a:lnTo>
                <a:lnTo>
                  <a:pt x="24000" y="112965"/>
                </a:lnTo>
                <a:lnTo>
                  <a:pt x="24436" y="112965"/>
                </a:lnTo>
                <a:lnTo>
                  <a:pt x="24436" y="112965"/>
                </a:lnTo>
                <a:lnTo>
                  <a:pt x="24436" y="112137"/>
                </a:lnTo>
                <a:lnTo>
                  <a:pt x="24436" y="112137"/>
                </a:lnTo>
                <a:lnTo>
                  <a:pt x="24436" y="112137"/>
                </a:lnTo>
                <a:lnTo>
                  <a:pt x="24436" y="112137"/>
                </a:lnTo>
                <a:lnTo>
                  <a:pt x="24436" y="112137"/>
                </a:lnTo>
                <a:lnTo>
                  <a:pt x="25090" y="112137"/>
                </a:lnTo>
                <a:lnTo>
                  <a:pt x="25090" y="112137"/>
                </a:lnTo>
                <a:lnTo>
                  <a:pt x="25090" y="112137"/>
                </a:lnTo>
                <a:lnTo>
                  <a:pt x="25090" y="112137"/>
                </a:lnTo>
                <a:lnTo>
                  <a:pt x="25090" y="112137"/>
                </a:lnTo>
                <a:lnTo>
                  <a:pt x="25090" y="112137"/>
                </a:lnTo>
                <a:lnTo>
                  <a:pt x="25090" y="112965"/>
                </a:lnTo>
                <a:lnTo>
                  <a:pt x="25090" y="112965"/>
                </a:lnTo>
                <a:lnTo>
                  <a:pt x="25090" y="112965"/>
                </a:lnTo>
                <a:lnTo>
                  <a:pt x="25090" y="112965"/>
                </a:lnTo>
                <a:lnTo>
                  <a:pt x="24436" y="112965"/>
                </a:lnTo>
                <a:lnTo>
                  <a:pt x="24436" y="112965"/>
                </a:lnTo>
                <a:lnTo>
                  <a:pt x="24436" y="112965"/>
                </a:lnTo>
                <a:lnTo>
                  <a:pt x="24436" y="113793"/>
                </a:lnTo>
                <a:lnTo>
                  <a:pt x="24436" y="113793"/>
                </a:lnTo>
                <a:lnTo>
                  <a:pt x="24436" y="113793"/>
                </a:lnTo>
                <a:lnTo>
                  <a:pt x="24436" y="113793"/>
                </a:lnTo>
                <a:lnTo>
                  <a:pt x="24436" y="113793"/>
                </a:lnTo>
                <a:lnTo>
                  <a:pt x="24436" y="113793"/>
                </a:lnTo>
                <a:lnTo>
                  <a:pt x="24000" y="113793"/>
                </a:lnTo>
                <a:lnTo>
                  <a:pt x="24000" y="113793"/>
                </a:lnTo>
                <a:lnTo>
                  <a:pt x="24436" y="113793"/>
                </a:lnTo>
                <a:lnTo>
                  <a:pt x="24436" y="113793"/>
                </a:lnTo>
                <a:lnTo>
                  <a:pt x="24000" y="113793"/>
                </a:lnTo>
                <a:lnTo>
                  <a:pt x="24000" y="114620"/>
                </a:lnTo>
                <a:lnTo>
                  <a:pt x="24000" y="114620"/>
                </a:lnTo>
                <a:lnTo>
                  <a:pt x="24000" y="114620"/>
                </a:lnTo>
                <a:lnTo>
                  <a:pt x="23563" y="114620"/>
                </a:lnTo>
                <a:lnTo>
                  <a:pt x="23563" y="114620"/>
                </a:lnTo>
                <a:lnTo>
                  <a:pt x="23563" y="114620"/>
                </a:lnTo>
                <a:lnTo>
                  <a:pt x="23563" y="113793"/>
                </a:lnTo>
                <a:lnTo>
                  <a:pt x="23563" y="113793"/>
                </a:lnTo>
                <a:lnTo>
                  <a:pt x="23127" y="113793"/>
                </a:lnTo>
                <a:lnTo>
                  <a:pt x="23127" y="114620"/>
                </a:lnTo>
                <a:lnTo>
                  <a:pt x="23127" y="114620"/>
                </a:lnTo>
                <a:lnTo>
                  <a:pt x="23127" y="114620"/>
                </a:lnTo>
                <a:lnTo>
                  <a:pt x="23127" y="114620"/>
                </a:lnTo>
                <a:lnTo>
                  <a:pt x="23127" y="114620"/>
                </a:lnTo>
                <a:lnTo>
                  <a:pt x="23127" y="113793"/>
                </a:lnTo>
                <a:lnTo>
                  <a:pt x="23127" y="113793"/>
                </a:lnTo>
                <a:lnTo>
                  <a:pt x="23127" y="113793"/>
                </a:lnTo>
                <a:lnTo>
                  <a:pt x="23127" y="113793"/>
                </a:lnTo>
                <a:lnTo>
                  <a:pt x="23127" y="112965"/>
                </a:lnTo>
                <a:lnTo>
                  <a:pt x="23127" y="112965"/>
                </a:lnTo>
                <a:lnTo>
                  <a:pt x="23127" y="112965"/>
                </a:lnTo>
                <a:lnTo>
                  <a:pt x="23127" y="112965"/>
                </a:lnTo>
                <a:lnTo>
                  <a:pt x="23127" y="112137"/>
                </a:lnTo>
                <a:lnTo>
                  <a:pt x="23127" y="112137"/>
                </a:lnTo>
                <a:lnTo>
                  <a:pt x="23127" y="112137"/>
                </a:lnTo>
                <a:lnTo>
                  <a:pt x="23127" y="112137"/>
                </a:lnTo>
                <a:lnTo>
                  <a:pt x="22690" y="112137"/>
                </a:lnTo>
                <a:lnTo>
                  <a:pt x="22690" y="112137"/>
                </a:lnTo>
                <a:lnTo>
                  <a:pt x="22690" y="112137"/>
                </a:lnTo>
                <a:lnTo>
                  <a:pt x="22690" y="112137"/>
                </a:lnTo>
                <a:lnTo>
                  <a:pt x="22690" y="112137"/>
                </a:lnTo>
                <a:lnTo>
                  <a:pt x="22036" y="112137"/>
                </a:lnTo>
                <a:lnTo>
                  <a:pt x="22036" y="112965"/>
                </a:lnTo>
                <a:lnTo>
                  <a:pt x="22036" y="112965"/>
                </a:lnTo>
                <a:lnTo>
                  <a:pt x="22036" y="112965"/>
                </a:lnTo>
                <a:lnTo>
                  <a:pt x="22036" y="112965"/>
                </a:lnTo>
                <a:lnTo>
                  <a:pt x="22036" y="112965"/>
                </a:lnTo>
                <a:lnTo>
                  <a:pt x="21600" y="112965"/>
                </a:lnTo>
                <a:lnTo>
                  <a:pt x="21600" y="112965"/>
                </a:lnTo>
                <a:lnTo>
                  <a:pt x="21600" y="112965"/>
                </a:lnTo>
                <a:lnTo>
                  <a:pt x="21163" y="112965"/>
                </a:lnTo>
                <a:lnTo>
                  <a:pt x="21163" y="112965"/>
                </a:lnTo>
                <a:lnTo>
                  <a:pt x="21163" y="112965"/>
                </a:lnTo>
                <a:lnTo>
                  <a:pt x="21163" y="112965"/>
                </a:lnTo>
                <a:lnTo>
                  <a:pt x="21163" y="112965"/>
                </a:lnTo>
                <a:lnTo>
                  <a:pt x="21163" y="112965"/>
                </a:lnTo>
                <a:lnTo>
                  <a:pt x="20727" y="112965"/>
                </a:lnTo>
                <a:lnTo>
                  <a:pt x="20727" y="112965"/>
                </a:lnTo>
                <a:lnTo>
                  <a:pt x="20727" y="112965"/>
                </a:lnTo>
                <a:lnTo>
                  <a:pt x="20727" y="112137"/>
                </a:lnTo>
                <a:lnTo>
                  <a:pt x="20727" y="112137"/>
                </a:lnTo>
                <a:lnTo>
                  <a:pt x="20727" y="112137"/>
                </a:lnTo>
                <a:lnTo>
                  <a:pt x="20727" y="112137"/>
                </a:lnTo>
                <a:lnTo>
                  <a:pt x="21163" y="112137"/>
                </a:lnTo>
                <a:lnTo>
                  <a:pt x="21163" y="112137"/>
                </a:lnTo>
                <a:lnTo>
                  <a:pt x="21163" y="112137"/>
                </a:lnTo>
                <a:lnTo>
                  <a:pt x="21163" y="110896"/>
                </a:lnTo>
                <a:lnTo>
                  <a:pt x="21163" y="110896"/>
                </a:lnTo>
                <a:lnTo>
                  <a:pt x="21163" y="110896"/>
                </a:lnTo>
                <a:lnTo>
                  <a:pt x="20727" y="110896"/>
                </a:lnTo>
                <a:lnTo>
                  <a:pt x="20727" y="110896"/>
                </a:lnTo>
                <a:lnTo>
                  <a:pt x="20727" y="110896"/>
                </a:lnTo>
                <a:lnTo>
                  <a:pt x="20727" y="110896"/>
                </a:lnTo>
                <a:lnTo>
                  <a:pt x="20727" y="112137"/>
                </a:lnTo>
                <a:lnTo>
                  <a:pt x="20727" y="112137"/>
                </a:lnTo>
                <a:lnTo>
                  <a:pt x="20727" y="112137"/>
                </a:lnTo>
                <a:lnTo>
                  <a:pt x="20290" y="112137"/>
                </a:lnTo>
                <a:lnTo>
                  <a:pt x="20290" y="112137"/>
                </a:lnTo>
                <a:lnTo>
                  <a:pt x="20290" y="112137"/>
                </a:lnTo>
                <a:lnTo>
                  <a:pt x="20290" y="112965"/>
                </a:lnTo>
                <a:lnTo>
                  <a:pt x="20290" y="112965"/>
                </a:lnTo>
                <a:lnTo>
                  <a:pt x="20290" y="112965"/>
                </a:lnTo>
                <a:lnTo>
                  <a:pt x="20290" y="112965"/>
                </a:lnTo>
                <a:lnTo>
                  <a:pt x="20290" y="112965"/>
                </a:lnTo>
                <a:lnTo>
                  <a:pt x="19636" y="112965"/>
                </a:lnTo>
                <a:lnTo>
                  <a:pt x="19636" y="113793"/>
                </a:lnTo>
                <a:lnTo>
                  <a:pt x="19636" y="113793"/>
                </a:lnTo>
                <a:lnTo>
                  <a:pt x="19636" y="113793"/>
                </a:lnTo>
                <a:lnTo>
                  <a:pt x="19636" y="113793"/>
                </a:lnTo>
                <a:lnTo>
                  <a:pt x="20290" y="113793"/>
                </a:lnTo>
                <a:lnTo>
                  <a:pt x="20290" y="113793"/>
                </a:lnTo>
                <a:lnTo>
                  <a:pt x="20290" y="113793"/>
                </a:lnTo>
                <a:lnTo>
                  <a:pt x="20290" y="113793"/>
                </a:lnTo>
                <a:lnTo>
                  <a:pt x="20290" y="113793"/>
                </a:lnTo>
                <a:lnTo>
                  <a:pt x="20290" y="113793"/>
                </a:lnTo>
                <a:lnTo>
                  <a:pt x="20727" y="113793"/>
                </a:lnTo>
                <a:lnTo>
                  <a:pt x="20727" y="113793"/>
                </a:lnTo>
                <a:lnTo>
                  <a:pt x="20727" y="112965"/>
                </a:lnTo>
                <a:lnTo>
                  <a:pt x="20727" y="112965"/>
                </a:lnTo>
                <a:lnTo>
                  <a:pt x="20727" y="112965"/>
                </a:lnTo>
                <a:lnTo>
                  <a:pt x="20727" y="113793"/>
                </a:lnTo>
                <a:lnTo>
                  <a:pt x="20727" y="113793"/>
                </a:lnTo>
                <a:lnTo>
                  <a:pt x="20727" y="113793"/>
                </a:lnTo>
                <a:lnTo>
                  <a:pt x="20727" y="113793"/>
                </a:lnTo>
                <a:lnTo>
                  <a:pt x="20727" y="113793"/>
                </a:lnTo>
                <a:lnTo>
                  <a:pt x="20727" y="113793"/>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727" y="114620"/>
                </a:lnTo>
                <a:lnTo>
                  <a:pt x="20290" y="114620"/>
                </a:lnTo>
                <a:lnTo>
                  <a:pt x="20290" y="114620"/>
                </a:lnTo>
                <a:lnTo>
                  <a:pt x="20290" y="114620"/>
                </a:lnTo>
                <a:lnTo>
                  <a:pt x="20290" y="114620"/>
                </a:lnTo>
                <a:lnTo>
                  <a:pt x="19636" y="114620"/>
                </a:lnTo>
                <a:lnTo>
                  <a:pt x="19636" y="114620"/>
                </a:lnTo>
                <a:lnTo>
                  <a:pt x="19636" y="115448"/>
                </a:lnTo>
                <a:lnTo>
                  <a:pt x="19636" y="115448"/>
                </a:lnTo>
                <a:lnTo>
                  <a:pt x="19636" y="115448"/>
                </a:lnTo>
                <a:lnTo>
                  <a:pt x="19636" y="115448"/>
                </a:lnTo>
                <a:lnTo>
                  <a:pt x="19636" y="115448"/>
                </a:lnTo>
                <a:lnTo>
                  <a:pt x="19200" y="115448"/>
                </a:lnTo>
                <a:lnTo>
                  <a:pt x="19200" y="114620"/>
                </a:lnTo>
                <a:lnTo>
                  <a:pt x="19200" y="114620"/>
                </a:lnTo>
                <a:lnTo>
                  <a:pt x="19200" y="114620"/>
                </a:lnTo>
                <a:lnTo>
                  <a:pt x="19200" y="114620"/>
                </a:lnTo>
                <a:lnTo>
                  <a:pt x="19200" y="114620"/>
                </a:lnTo>
                <a:lnTo>
                  <a:pt x="18763" y="114620"/>
                </a:lnTo>
                <a:lnTo>
                  <a:pt x="18763" y="114620"/>
                </a:lnTo>
                <a:lnTo>
                  <a:pt x="18763" y="114620"/>
                </a:lnTo>
                <a:lnTo>
                  <a:pt x="18763" y="115448"/>
                </a:lnTo>
                <a:lnTo>
                  <a:pt x="18763" y="115448"/>
                </a:lnTo>
                <a:lnTo>
                  <a:pt x="18763" y="115448"/>
                </a:lnTo>
                <a:lnTo>
                  <a:pt x="18763" y="115448"/>
                </a:lnTo>
                <a:lnTo>
                  <a:pt x="18763" y="116689"/>
                </a:lnTo>
                <a:lnTo>
                  <a:pt x="18763" y="116689"/>
                </a:lnTo>
                <a:lnTo>
                  <a:pt x="18327" y="116689"/>
                </a:lnTo>
                <a:lnTo>
                  <a:pt x="18327" y="116689"/>
                </a:lnTo>
                <a:lnTo>
                  <a:pt x="18327" y="116689"/>
                </a:lnTo>
                <a:lnTo>
                  <a:pt x="18327" y="116689"/>
                </a:lnTo>
                <a:lnTo>
                  <a:pt x="18327" y="116689"/>
                </a:lnTo>
                <a:lnTo>
                  <a:pt x="18327" y="116689"/>
                </a:lnTo>
                <a:lnTo>
                  <a:pt x="17890" y="116689"/>
                </a:lnTo>
                <a:lnTo>
                  <a:pt x="17890" y="116689"/>
                </a:lnTo>
                <a:lnTo>
                  <a:pt x="17890" y="116689"/>
                </a:lnTo>
                <a:lnTo>
                  <a:pt x="17890" y="115448"/>
                </a:lnTo>
                <a:lnTo>
                  <a:pt x="17890" y="115448"/>
                </a:lnTo>
                <a:lnTo>
                  <a:pt x="17890" y="115448"/>
                </a:lnTo>
                <a:lnTo>
                  <a:pt x="18327" y="115448"/>
                </a:lnTo>
                <a:lnTo>
                  <a:pt x="18327" y="115448"/>
                </a:lnTo>
                <a:lnTo>
                  <a:pt x="17890" y="115448"/>
                </a:lnTo>
                <a:lnTo>
                  <a:pt x="17890" y="115448"/>
                </a:lnTo>
                <a:lnTo>
                  <a:pt x="17890" y="114620"/>
                </a:lnTo>
                <a:lnTo>
                  <a:pt x="17890" y="114620"/>
                </a:lnTo>
                <a:lnTo>
                  <a:pt x="17890" y="114620"/>
                </a:lnTo>
                <a:lnTo>
                  <a:pt x="17890" y="115448"/>
                </a:lnTo>
                <a:lnTo>
                  <a:pt x="17890" y="115448"/>
                </a:lnTo>
                <a:lnTo>
                  <a:pt x="17890" y="115448"/>
                </a:lnTo>
                <a:lnTo>
                  <a:pt x="17236" y="115448"/>
                </a:lnTo>
                <a:lnTo>
                  <a:pt x="17236" y="115448"/>
                </a:lnTo>
                <a:lnTo>
                  <a:pt x="17236" y="115448"/>
                </a:lnTo>
                <a:lnTo>
                  <a:pt x="17236" y="115448"/>
                </a:lnTo>
                <a:lnTo>
                  <a:pt x="17236" y="115448"/>
                </a:lnTo>
                <a:lnTo>
                  <a:pt x="16800" y="115448"/>
                </a:lnTo>
                <a:lnTo>
                  <a:pt x="16800" y="115448"/>
                </a:lnTo>
                <a:lnTo>
                  <a:pt x="16800" y="115448"/>
                </a:lnTo>
                <a:lnTo>
                  <a:pt x="16800" y="115448"/>
                </a:lnTo>
                <a:lnTo>
                  <a:pt x="16800" y="116689"/>
                </a:lnTo>
                <a:lnTo>
                  <a:pt x="16363" y="116689"/>
                </a:lnTo>
                <a:lnTo>
                  <a:pt x="16363" y="116689"/>
                </a:lnTo>
                <a:lnTo>
                  <a:pt x="16363" y="115448"/>
                </a:lnTo>
                <a:lnTo>
                  <a:pt x="16363" y="115448"/>
                </a:lnTo>
                <a:lnTo>
                  <a:pt x="16363" y="115448"/>
                </a:lnTo>
                <a:lnTo>
                  <a:pt x="16363" y="115448"/>
                </a:lnTo>
                <a:lnTo>
                  <a:pt x="16363" y="115448"/>
                </a:lnTo>
                <a:lnTo>
                  <a:pt x="15927" y="115448"/>
                </a:lnTo>
                <a:lnTo>
                  <a:pt x="15927" y="115448"/>
                </a:lnTo>
                <a:lnTo>
                  <a:pt x="15927" y="116689"/>
                </a:lnTo>
                <a:lnTo>
                  <a:pt x="15927" y="116689"/>
                </a:lnTo>
                <a:lnTo>
                  <a:pt x="15927" y="116689"/>
                </a:lnTo>
                <a:lnTo>
                  <a:pt x="15490" y="116689"/>
                </a:lnTo>
                <a:lnTo>
                  <a:pt x="15490" y="116689"/>
                </a:lnTo>
                <a:lnTo>
                  <a:pt x="15490" y="116689"/>
                </a:lnTo>
                <a:lnTo>
                  <a:pt x="15490" y="116689"/>
                </a:lnTo>
                <a:lnTo>
                  <a:pt x="15927" y="116689"/>
                </a:lnTo>
                <a:lnTo>
                  <a:pt x="15927" y="117517"/>
                </a:lnTo>
                <a:lnTo>
                  <a:pt x="15927" y="117517"/>
                </a:lnTo>
                <a:lnTo>
                  <a:pt x="15927" y="117517"/>
                </a:lnTo>
                <a:lnTo>
                  <a:pt x="15927" y="117517"/>
                </a:lnTo>
                <a:lnTo>
                  <a:pt x="15927" y="117517"/>
                </a:lnTo>
                <a:lnTo>
                  <a:pt x="15927" y="118344"/>
                </a:lnTo>
                <a:lnTo>
                  <a:pt x="15927" y="118344"/>
                </a:lnTo>
                <a:lnTo>
                  <a:pt x="15927" y="118344"/>
                </a:lnTo>
                <a:lnTo>
                  <a:pt x="15490" y="118344"/>
                </a:lnTo>
                <a:lnTo>
                  <a:pt x="15490" y="117517"/>
                </a:lnTo>
                <a:lnTo>
                  <a:pt x="15490" y="117517"/>
                </a:lnTo>
                <a:lnTo>
                  <a:pt x="15490" y="117517"/>
                </a:lnTo>
                <a:lnTo>
                  <a:pt x="15490" y="117517"/>
                </a:lnTo>
                <a:lnTo>
                  <a:pt x="14836" y="117517"/>
                </a:lnTo>
                <a:lnTo>
                  <a:pt x="14836" y="117517"/>
                </a:lnTo>
                <a:lnTo>
                  <a:pt x="14836" y="117517"/>
                </a:lnTo>
                <a:lnTo>
                  <a:pt x="14836" y="117517"/>
                </a:lnTo>
                <a:lnTo>
                  <a:pt x="14836" y="118344"/>
                </a:lnTo>
                <a:lnTo>
                  <a:pt x="14836" y="118344"/>
                </a:lnTo>
                <a:lnTo>
                  <a:pt x="14836" y="118344"/>
                </a:lnTo>
                <a:lnTo>
                  <a:pt x="14400" y="118344"/>
                </a:lnTo>
                <a:lnTo>
                  <a:pt x="14400" y="118344"/>
                </a:lnTo>
                <a:lnTo>
                  <a:pt x="14400" y="118344"/>
                </a:lnTo>
                <a:lnTo>
                  <a:pt x="14400" y="118344"/>
                </a:lnTo>
                <a:lnTo>
                  <a:pt x="13963" y="118344"/>
                </a:lnTo>
                <a:lnTo>
                  <a:pt x="13963" y="118344"/>
                </a:lnTo>
                <a:lnTo>
                  <a:pt x="13963" y="118344"/>
                </a:lnTo>
                <a:lnTo>
                  <a:pt x="13963" y="118344"/>
                </a:lnTo>
                <a:lnTo>
                  <a:pt x="13963" y="118344"/>
                </a:lnTo>
                <a:lnTo>
                  <a:pt x="13527" y="118344"/>
                </a:lnTo>
                <a:lnTo>
                  <a:pt x="13527" y="118344"/>
                </a:lnTo>
                <a:lnTo>
                  <a:pt x="13527" y="118344"/>
                </a:lnTo>
                <a:lnTo>
                  <a:pt x="13527" y="118344"/>
                </a:lnTo>
                <a:lnTo>
                  <a:pt x="13527" y="118344"/>
                </a:lnTo>
                <a:lnTo>
                  <a:pt x="13090" y="118344"/>
                </a:lnTo>
                <a:lnTo>
                  <a:pt x="13090" y="118344"/>
                </a:lnTo>
                <a:lnTo>
                  <a:pt x="13090" y="118344"/>
                </a:lnTo>
                <a:lnTo>
                  <a:pt x="12436" y="118344"/>
                </a:lnTo>
                <a:lnTo>
                  <a:pt x="12436" y="118344"/>
                </a:lnTo>
                <a:lnTo>
                  <a:pt x="12436" y="118344"/>
                </a:lnTo>
                <a:lnTo>
                  <a:pt x="12436" y="118344"/>
                </a:lnTo>
                <a:lnTo>
                  <a:pt x="12436" y="118344"/>
                </a:lnTo>
                <a:lnTo>
                  <a:pt x="12000" y="118344"/>
                </a:lnTo>
                <a:lnTo>
                  <a:pt x="12000" y="118344"/>
                </a:lnTo>
                <a:lnTo>
                  <a:pt x="12000" y="119172"/>
                </a:lnTo>
                <a:lnTo>
                  <a:pt x="12000" y="119172"/>
                </a:lnTo>
                <a:lnTo>
                  <a:pt x="12000" y="119172"/>
                </a:lnTo>
                <a:lnTo>
                  <a:pt x="12000" y="119172"/>
                </a:lnTo>
                <a:lnTo>
                  <a:pt x="12000" y="119172"/>
                </a:lnTo>
                <a:lnTo>
                  <a:pt x="11563" y="119172"/>
                </a:lnTo>
                <a:lnTo>
                  <a:pt x="11563" y="119172"/>
                </a:lnTo>
                <a:lnTo>
                  <a:pt x="11563" y="120000"/>
                </a:lnTo>
                <a:lnTo>
                  <a:pt x="11563" y="120000"/>
                </a:lnTo>
                <a:lnTo>
                  <a:pt x="11127" y="120000"/>
                </a:lnTo>
                <a:lnTo>
                  <a:pt x="11127" y="120000"/>
                </a:lnTo>
                <a:lnTo>
                  <a:pt x="11127" y="120000"/>
                </a:lnTo>
                <a:lnTo>
                  <a:pt x="11127" y="120000"/>
                </a:lnTo>
                <a:lnTo>
                  <a:pt x="10690" y="120000"/>
                </a:lnTo>
                <a:lnTo>
                  <a:pt x="10690" y="120000"/>
                </a:lnTo>
                <a:lnTo>
                  <a:pt x="10690" y="120000"/>
                </a:lnTo>
                <a:lnTo>
                  <a:pt x="10690" y="120000"/>
                </a:lnTo>
                <a:lnTo>
                  <a:pt x="10036" y="120000"/>
                </a:lnTo>
                <a:lnTo>
                  <a:pt x="10036" y="119172"/>
                </a:lnTo>
                <a:lnTo>
                  <a:pt x="10036" y="119172"/>
                </a:lnTo>
                <a:lnTo>
                  <a:pt x="10036" y="119172"/>
                </a:lnTo>
                <a:lnTo>
                  <a:pt x="10036" y="119172"/>
                </a:lnTo>
                <a:lnTo>
                  <a:pt x="10036" y="119172"/>
                </a:lnTo>
                <a:lnTo>
                  <a:pt x="10036" y="118344"/>
                </a:lnTo>
                <a:lnTo>
                  <a:pt x="10036" y="118344"/>
                </a:lnTo>
                <a:lnTo>
                  <a:pt x="10036" y="118344"/>
                </a:lnTo>
                <a:lnTo>
                  <a:pt x="10036" y="118344"/>
                </a:lnTo>
                <a:lnTo>
                  <a:pt x="10036" y="118344"/>
                </a:lnTo>
                <a:lnTo>
                  <a:pt x="10690" y="118344"/>
                </a:lnTo>
                <a:lnTo>
                  <a:pt x="10690" y="117517"/>
                </a:lnTo>
                <a:lnTo>
                  <a:pt x="10690" y="117517"/>
                </a:lnTo>
                <a:lnTo>
                  <a:pt x="10690" y="117517"/>
                </a:lnTo>
                <a:lnTo>
                  <a:pt x="10690" y="117517"/>
                </a:lnTo>
                <a:lnTo>
                  <a:pt x="10690" y="117517"/>
                </a:lnTo>
                <a:lnTo>
                  <a:pt x="11127" y="117517"/>
                </a:lnTo>
                <a:lnTo>
                  <a:pt x="11127" y="117517"/>
                </a:lnTo>
                <a:lnTo>
                  <a:pt x="11127" y="116689"/>
                </a:lnTo>
                <a:lnTo>
                  <a:pt x="11127" y="116689"/>
                </a:lnTo>
                <a:lnTo>
                  <a:pt x="11127" y="116689"/>
                </a:lnTo>
                <a:lnTo>
                  <a:pt x="11127" y="116689"/>
                </a:lnTo>
                <a:lnTo>
                  <a:pt x="11127" y="116689"/>
                </a:lnTo>
                <a:lnTo>
                  <a:pt x="11127" y="115448"/>
                </a:lnTo>
                <a:lnTo>
                  <a:pt x="11127" y="115448"/>
                </a:lnTo>
                <a:lnTo>
                  <a:pt x="11563" y="115448"/>
                </a:lnTo>
                <a:lnTo>
                  <a:pt x="11563" y="115448"/>
                </a:lnTo>
                <a:lnTo>
                  <a:pt x="11563" y="115448"/>
                </a:lnTo>
                <a:lnTo>
                  <a:pt x="11563" y="115448"/>
                </a:lnTo>
                <a:lnTo>
                  <a:pt x="12000" y="115448"/>
                </a:lnTo>
                <a:lnTo>
                  <a:pt x="12000" y="115448"/>
                </a:lnTo>
                <a:lnTo>
                  <a:pt x="12000" y="115448"/>
                </a:lnTo>
                <a:lnTo>
                  <a:pt x="12000" y="115448"/>
                </a:lnTo>
                <a:lnTo>
                  <a:pt x="12000" y="115448"/>
                </a:lnTo>
                <a:lnTo>
                  <a:pt x="12000" y="115448"/>
                </a:lnTo>
                <a:lnTo>
                  <a:pt x="12436" y="115448"/>
                </a:lnTo>
                <a:lnTo>
                  <a:pt x="12436" y="115448"/>
                </a:lnTo>
                <a:lnTo>
                  <a:pt x="12436" y="115448"/>
                </a:lnTo>
                <a:lnTo>
                  <a:pt x="12436" y="115448"/>
                </a:lnTo>
                <a:lnTo>
                  <a:pt x="12436" y="115448"/>
                </a:lnTo>
                <a:lnTo>
                  <a:pt x="13090" y="115448"/>
                </a:lnTo>
                <a:lnTo>
                  <a:pt x="13090" y="115448"/>
                </a:lnTo>
                <a:lnTo>
                  <a:pt x="13090" y="115448"/>
                </a:lnTo>
                <a:lnTo>
                  <a:pt x="13090" y="114620"/>
                </a:lnTo>
                <a:lnTo>
                  <a:pt x="13527" y="114620"/>
                </a:lnTo>
                <a:lnTo>
                  <a:pt x="13527" y="114620"/>
                </a:lnTo>
                <a:lnTo>
                  <a:pt x="13527" y="114620"/>
                </a:lnTo>
                <a:lnTo>
                  <a:pt x="13527" y="114620"/>
                </a:lnTo>
                <a:lnTo>
                  <a:pt x="13527" y="114620"/>
                </a:lnTo>
                <a:lnTo>
                  <a:pt x="13963" y="114620"/>
                </a:lnTo>
                <a:lnTo>
                  <a:pt x="13963" y="114620"/>
                </a:lnTo>
                <a:lnTo>
                  <a:pt x="13963" y="114620"/>
                </a:lnTo>
                <a:lnTo>
                  <a:pt x="13963" y="114620"/>
                </a:lnTo>
                <a:lnTo>
                  <a:pt x="13963" y="114620"/>
                </a:lnTo>
                <a:lnTo>
                  <a:pt x="14400" y="114620"/>
                </a:lnTo>
                <a:lnTo>
                  <a:pt x="14400" y="114620"/>
                </a:lnTo>
                <a:lnTo>
                  <a:pt x="14400" y="114620"/>
                </a:lnTo>
                <a:lnTo>
                  <a:pt x="14400" y="114620"/>
                </a:lnTo>
                <a:lnTo>
                  <a:pt x="14400" y="114620"/>
                </a:lnTo>
                <a:lnTo>
                  <a:pt x="14836" y="114620"/>
                </a:lnTo>
                <a:lnTo>
                  <a:pt x="14836" y="114620"/>
                </a:lnTo>
                <a:lnTo>
                  <a:pt x="14836" y="114620"/>
                </a:lnTo>
                <a:lnTo>
                  <a:pt x="14836" y="114620"/>
                </a:lnTo>
                <a:lnTo>
                  <a:pt x="14836" y="114620"/>
                </a:lnTo>
                <a:lnTo>
                  <a:pt x="14836" y="114620"/>
                </a:lnTo>
                <a:lnTo>
                  <a:pt x="15490" y="114620"/>
                </a:lnTo>
                <a:lnTo>
                  <a:pt x="15490" y="113793"/>
                </a:lnTo>
                <a:lnTo>
                  <a:pt x="15490" y="113793"/>
                </a:lnTo>
                <a:lnTo>
                  <a:pt x="15490" y="113793"/>
                </a:lnTo>
                <a:lnTo>
                  <a:pt x="15490" y="113793"/>
                </a:lnTo>
                <a:lnTo>
                  <a:pt x="15490" y="113793"/>
                </a:lnTo>
                <a:lnTo>
                  <a:pt x="15927" y="113793"/>
                </a:lnTo>
                <a:lnTo>
                  <a:pt x="15927" y="113793"/>
                </a:lnTo>
                <a:lnTo>
                  <a:pt x="15927" y="113793"/>
                </a:lnTo>
                <a:lnTo>
                  <a:pt x="15927" y="113793"/>
                </a:lnTo>
                <a:lnTo>
                  <a:pt x="16363" y="113793"/>
                </a:lnTo>
                <a:lnTo>
                  <a:pt x="16363" y="112965"/>
                </a:lnTo>
                <a:lnTo>
                  <a:pt x="16363" y="112965"/>
                </a:lnTo>
                <a:lnTo>
                  <a:pt x="16363" y="112965"/>
                </a:lnTo>
                <a:lnTo>
                  <a:pt x="16363" y="112965"/>
                </a:lnTo>
                <a:lnTo>
                  <a:pt x="16363" y="112965"/>
                </a:lnTo>
                <a:lnTo>
                  <a:pt x="16363" y="112965"/>
                </a:lnTo>
                <a:lnTo>
                  <a:pt x="16800" y="112965"/>
                </a:lnTo>
                <a:lnTo>
                  <a:pt x="16800" y="112137"/>
                </a:lnTo>
                <a:lnTo>
                  <a:pt x="16800" y="112137"/>
                </a:lnTo>
                <a:lnTo>
                  <a:pt x="16800" y="112137"/>
                </a:lnTo>
                <a:lnTo>
                  <a:pt x="16800" y="112137"/>
                </a:lnTo>
                <a:lnTo>
                  <a:pt x="17236" y="112137"/>
                </a:lnTo>
                <a:lnTo>
                  <a:pt x="17236" y="112137"/>
                </a:lnTo>
                <a:lnTo>
                  <a:pt x="17236" y="112137"/>
                </a:lnTo>
                <a:lnTo>
                  <a:pt x="17236" y="112137"/>
                </a:lnTo>
                <a:lnTo>
                  <a:pt x="17236" y="112137"/>
                </a:lnTo>
                <a:lnTo>
                  <a:pt x="17890" y="112137"/>
                </a:lnTo>
                <a:lnTo>
                  <a:pt x="17890" y="112137"/>
                </a:lnTo>
                <a:lnTo>
                  <a:pt x="17890" y="112137"/>
                </a:lnTo>
                <a:lnTo>
                  <a:pt x="17890" y="112137"/>
                </a:lnTo>
                <a:lnTo>
                  <a:pt x="17890" y="110896"/>
                </a:lnTo>
                <a:lnTo>
                  <a:pt x="17890" y="110896"/>
                </a:lnTo>
                <a:lnTo>
                  <a:pt x="17890" y="110896"/>
                </a:lnTo>
                <a:lnTo>
                  <a:pt x="18327" y="110896"/>
                </a:lnTo>
                <a:lnTo>
                  <a:pt x="18327" y="110896"/>
                </a:lnTo>
                <a:lnTo>
                  <a:pt x="18327" y="110896"/>
                </a:lnTo>
                <a:lnTo>
                  <a:pt x="18327" y="110896"/>
                </a:lnTo>
                <a:lnTo>
                  <a:pt x="18327" y="110068"/>
                </a:lnTo>
                <a:lnTo>
                  <a:pt x="18327" y="110068"/>
                </a:lnTo>
                <a:lnTo>
                  <a:pt x="18763" y="110068"/>
                </a:lnTo>
                <a:lnTo>
                  <a:pt x="18763" y="110068"/>
                </a:lnTo>
                <a:lnTo>
                  <a:pt x="18763" y="110068"/>
                </a:lnTo>
                <a:lnTo>
                  <a:pt x="18763" y="110068"/>
                </a:lnTo>
                <a:lnTo>
                  <a:pt x="18763" y="110068"/>
                </a:lnTo>
                <a:lnTo>
                  <a:pt x="19200" y="110068"/>
                </a:lnTo>
                <a:lnTo>
                  <a:pt x="19200" y="110068"/>
                </a:lnTo>
                <a:lnTo>
                  <a:pt x="19200" y="109241"/>
                </a:lnTo>
                <a:lnTo>
                  <a:pt x="19200" y="109241"/>
                </a:lnTo>
                <a:lnTo>
                  <a:pt x="19200" y="109241"/>
                </a:lnTo>
                <a:lnTo>
                  <a:pt x="19636" y="109241"/>
                </a:lnTo>
                <a:lnTo>
                  <a:pt x="19636" y="109241"/>
                </a:lnTo>
                <a:lnTo>
                  <a:pt x="19636" y="109241"/>
                </a:lnTo>
                <a:lnTo>
                  <a:pt x="19636" y="109241"/>
                </a:lnTo>
                <a:lnTo>
                  <a:pt x="19636" y="109241"/>
                </a:lnTo>
                <a:lnTo>
                  <a:pt x="19636" y="109241"/>
                </a:lnTo>
                <a:lnTo>
                  <a:pt x="20290" y="109241"/>
                </a:lnTo>
                <a:lnTo>
                  <a:pt x="20290" y="109241"/>
                </a:lnTo>
                <a:lnTo>
                  <a:pt x="20290" y="109241"/>
                </a:lnTo>
                <a:lnTo>
                  <a:pt x="20290" y="108413"/>
                </a:lnTo>
                <a:lnTo>
                  <a:pt x="20727" y="108413"/>
                </a:lnTo>
                <a:lnTo>
                  <a:pt x="20727" y="108413"/>
                </a:lnTo>
                <a:lnTo>
                  <a:pt x="20727" y="108413"/>
                </a:lnTo>
                <a:lnTo>
                  <a:pt x="20727" y="108413"/>
                </a:lnTo>
                <a:lnTo>
                  <a:pt x="21163" y="108413"/>
                </a:lnTo>
                <a:lnTo>
                  <a:pt x="21163" y="108413"/>
                </a:lnTo>
                <a:lnTo>
                  <a:pt x="21163" y="108413"/>
                </a:lnTo>
                <a:lnTo>
                  <a:pt x="21163" y="108413"/>
                </a:lnTo>
                <a:lnTo>
                  <a:pt x="21163" y="108413"/>
                </a:lnTo>
                <a:lnTo>
                  <a:pt x="21600" y="108413"/>
                </a:lnTo>
                <a:lnTo>
                  <a:pt x="21600" y="108413"/>
                </a:lnTo>
                <a:lnTo>
                  <a:pt x="21600" y="108413"/>
                </a:lnTo>
                <a:lnTo>
                  <a:pt x="21600" y="108413"/>
                </a:lnTo>
                <a:lnTo>
                  <a:pt x="22036" y="108413"/>
                </a:lnTo>
                <a:lnTo>
                  <a:pt x="22036" y="108413"/>
                </a:lnTo>
                <a:lnTo>
                  <a:pt x="22036" y="108413"/>
                </a:lnTo>
                <a:lnTo>
                  <a:pt x="22036" y="108413"/>
                </a:lnTo>
                <a:lnTo>
                  <a:pt x="22690" y="108413"/>
                </a:lnTo>
                <a:lnTo>
                  <a:pt x="22690" y="108413"/>
                </a:lnTo>
                <a:lnTo>
                  <a:pt x="22690" y="108413"/>
                </a:lnTo>
                <a:lnTo>
                  <a:pt x="22690" y="108413"/>
                </a:lnTo>
                <a:lnTo>
                  <a:pt x="22690" y="108413"/>
                </a:lnTo>
                <a:lnTo>
                  <a:pt x="23127" y="108413"/>
                </a:lnTo>
                <a:lnTo>
                  <a:pt x="23127" y="108413"/>
                </a:lnTo>
                <a:lnTo>
                  <a:pt x="23127" y="108413"/>
                </a:lnTo>
                <a:lnTo>
                  <a:pt x="23127" y="108413"/>
                </a:lnTo>
                <a:lnTo>
                  <a:pt x="23127" y="108413"/>
                </a:lnTo>
                <a:lnTo>
                  <a:pt x="23127" y="108413"/>
                </a:lnTo>
                <a:lnTo>
                  <a:pt x="23127" y="108413"/>
                </a:lnTo>
                <a:lnTo>
                  <a:pt x="23127" y="109241"/>
                </a:lnTo>
                <a:lnTo>
                  <a:pt x="23127" y="109241"/>
                </a:lnTo>
                <a:lnTo>
                  <a:pt x="23563" y="109241"/>
                </a:lnTo>
                <a:lnTo>
                  <a:pt x="23563" y="109241"/>
                </a:lnTo>
                <a:lnTo>
                  <a:pt x="23563" y="109241"/>
                </a:lnTo>
                <a:lnTo>
                  <a:pt x="23563" y="109241"/>
                </a:lnTo>
                <a:lnTo>
                  <a:pt x="23563" y="109241"/>
                </a:lnTo>
                <a:lnTo>
                  <a:pt x="23563" y="109241"/>
                </a:lnTo>
                <a:lnTo>
                  <a:pt x="23563" y="108413"/>
                </a:lnTo>
                <a:lnTo>
                  <a:pt x="23563" y="108413"/>
                </a:lnTo>
                <a:lnTo>
                  <a:pt x="23563" y="108413"/>
                </a:lnTo>
                <a:lnTo>
                  <a:pt x="24000" y="108413"/>
                </a:lnTo>
                <a:lnTo>
                  <a:pt x="24000" y="107586"/>
                </a:lnTo>
                <a:lnTo>
                  <a:pt x="24000" y="107586"/>
                </a:lnTo>
                <a:lnTo>
                  <a:pt x="24000" y="107586"/>
                </a:lnTo>
                <a:lnTo>
                  <a:pt x="24000" y="107586"/>
                </a:lnTo>
                <a:lnTo>
                  <a:pt x="24000" y="107586"/>
                </a:lnTo>
                <a:lnTo>
                  <a:pt x="24000" y="106344"/>
                </a:lnTo>
                <a:lnTo>
                  <a:pt x="24436" y="106344"/>
                </a:lnTo>
                <a:lnTo>
                  <a:pt x="24436" y="106344"/>
                </a:lnTo>
                <a:lnTo>
                  <a:pt x="24436" y="106344"/>
                </a:lnTo>
                <a:lnTo>
                  <a:pt x="24436" y="106344"/>
                </a:lnTo>
                <a:lnTo>
                  <a:pt x="24436" y="106344"/>
                </a:lnTo>
                <a:lnTo>
                  <a:pt x="24436" y="105517"/>
                </a:lnTo>
                <a:lnTo>
                  <a:pt x="24436" y="105517"/>
                </a:lnTo>
                <a:lnTo>
                  <a:pt x="25090" y="105517"/>
                </a:lnTo>
                <a:lnTo>
                  <a:pt x="25090" y="105517"/>
                </a:lnTo>
                <a:lnTo>
                  <a:pt x="25090" y="105517"/>
                </a:lnTo>
                <a:lnTo>
                  <a:pt x="25090" y="105517"/>
                </a:lnTo>
                <a:lnTo>
                  <a:pt x="25090" y="105517"/>
                </a:lnTo>
                <a:lnTo>
                  <a:pt x="25090" y="105517"/>
                </a:lnTo>
                <a:lnTo>
                  <a:pt x="25527" y="105517"/>
                </a:lnTo>
                <a:lnTo>
                  <a:pt x="25527" y="104689"/>
                </a:lnTo>
                <a:lnTo>
                  <a:pt x="25527" y="104689"/>
                </a:lnTo>
                <a:lnTo>
                  <a:pt x="25527" y="104689"/>
                </a:lnTo>
                <a:lnTo>
                  <a:pt x="25527" y="104689"/>
                </a:lnTo>
                <a:lnTo>
                  <a:pt x="25963" y="104689"/>
                </a:lnTo>
                <a:lnTo>
                  <a:pt x="25963" y="104689"/>
                </a:lnTo>
                <a:lnTo>
                  <a:pt x="25963" y="104689"/>
                </a:lnTo>
                <a:lnTo>
                  <a:pt x="25963" y="104689"/>
                </a:lnTo>
                <a:lnTo>
                  <a:pt x="25963" y="103862"/>
                </a:lnTo>
                <a:lnTo>
                  <a:pt x="25963" y="103862"/>
                </a:lnTo>
                <a:lnTo>
                  <a:pt x="26400" y="103862"/>
                </a:lnTo>
                <a:lnTo>
                  <a:pt x="26400" y="103862"/>
                </a:lnTo>
                <a:lnTo>
                  <a:pt x="26400" y="103862"/>
                </a:lnTo>
                <a:lnTo>
                  <a:pt x="26400" y="103862"/>
                </a:lnTo>
                <a:lnTo>
                  <a:pt x="26400" y="103862"/>
                </a:lnTo>
                <a:lnTo>
                  <a:pt x="26836" y="103862"/>
                </a:lnTo>
                <a:lnTo>
                  <a:pt x="26836" y="103862"/>
                </a:lnTo>
                <a:lnTo>
                  <a:pt x="26836" y="103862"/>
                </a:lnTo>
                <a:lnTo>
                  <a:pt x="26836" y="103862"/>
                </a:lnTo>
                <a:lnTo>
                  <a:pt x="27490" y="103862"/>
                </a:lnTo>
                <a:lnTo>
                  <a:pt x="27490" y="103862"/>
                </a:lnTo>
                <a:lnTo>
                  <a:pt x="27490" y="103034"/>
                </a:lnTo>
                <a:lnTo>
                  <a:pt x="27490" y="103034"/>
                </a:lnTo>
                <a:lnTo>
                  <a:pt x="27490" y="103034"/>
                </a:lnTo>
                <a:lnTo>
                  <a:pt x="27927" y="103034"/>
                </a:lnTo>
                <a:lnTo>
                  <a:pt x="27927" y="103034"/>
                </a:lnTo>
                <a:lnTo>
                  <a:pt x="27927" y="103034"/>
                </a:lnTo>
                <a:lnTo>
                  <a:pt x="27927" y="103034"/>
                </a:lnTo>
                <a:lnTo>
                  <a:pt x="27927" y="103034"/>
                </a:lnTo>
                <a:lnTo>
                  <a:pt x="27927" y="103034"/>
                </a:lnTo>
                <a:lnTo>
                  <a:pt x="28363" y="103034"/>
                </a:lnTo>
                <a:lnTo>
                  <a:pt x="28363" y="103034"/>
                </a:lnTo>
                <a:lnTo>
                  <a:pt x="28363" y="103034"/>
                </a:lnTo>
                <a:lnTo>
                  <a:pt x="28363" y="103034"/>
                </a:lnTo>
                <a:lnTo>
                  <a:pt x="28800" y="103034"/>
                </a:lnTo>
                <a:lnTo>
                  <a:pt x="28800" y="103034"/>
                </a:lnTo>
                <a:lnTo>
                  <a:pt x="28800" y="101793"/>
                </a:lnTo>
                <a:lnTo>
                  <a:pt x="28800" y="101793"/>
                </a:lnTo>
                <a:lnTo>
                  <a:pt x="28800" y="101793"/>
                </a:lnTo>
                <a:lnTo>
                  <a:pt x="28800" y="101793"/>
                </a:lnTo>
                <a:lnTo>
                  <a:pt x="29236" y="101793"/>
                </a:lnTo>
                <a:lnTo>
                  <a:pt x="29236" y="101793"/>
                </a:lnTo>
                <a:lnTo>
                  <a:pt x="29236" y="101793"/>
                </a:lnTo>
                <a:lnTo>
                  <a:pt x="29236" y="101793"/>
                </a:lnTo>
                <a:lnTo>
                  <a:pt x="29236" y="103034"/>
                </a:lnTo>
                <a:lnTo>
                  <a:pt x="29236" y="103034"/>
                </a:lnTo>
                <a:lnTo>
                  <a:pt x="29236" y="103034"/>
                </a:lnTo>
                <a:lnTo>
                  <a:pt x="29236" y="103034"/>
                </a:lnTo>
                <a:lnTo>
                  <a:pt x="29236" y="103034"/>
                </a:lnTo>
                <a:lnTo>
                  <a:pt x="29236" y="103034"/>
                </a:lnTo>
                <a:lnTo>
                  <a:pt x="29890" y="103034"/>
                </a:lnTo>
                <a:lnTo>
                  <a:pt x="29890" y="101793"/>
                </a:lnTo>
                <a:lnTo>
                  <a:pt x="29236" y="101793"/>
                </a:lnTo>
                <a:lnTo>
                  <a:pt x="29236" y="101793"/>
                </a:lnTo>
                <a:lnTo>
                  <a:pt x="29236" y="101793"/>
                </a:lnTo>
                <a:lnTo>
                  <a:pt x="29236" y="101793"/>
                </a:lnTo>
                <a:lnTo>
                  <a:pt x="29236" y="101793"/>
                </a:lnTo>
                <a:lnTo>
                  <a:pt x="29890" y="101793"/>
                </a:lnTo>
                <a:lnTo>
                  <a:pt x="29890" y="100965"/>
                </a:lnTo>
                <a:lnTo>
                  <a:pt x="29890" y="100965"/>
                </a:lnTo>
                <a:lnTo>
                  <a:pt x="29890" y="100965"/>
                </a:lnTo>
                <a:lnTo>
                  <a:pt x="29890" y="100965"/>
                </a:lnTo>
                <a:lnTo>
                  <a:pt x="29890" y="100965"/>
                </a:lnTo>
                <a:lnTo>
                  <a:pt x="29890" y="100137"/>
                </a:lnTo>
                <a:lnTo>
                  <a:pt x="30327" y="100137"/>
                </a:lnTo>
                <a:lnTo>
                  <a:pt x="30327" y="100137"/>
                </a:lnTo>
                <a:lnTo>
                  <a:pt x="30327" y="100137"/>
                </a:lnTo>
                <a:lnTo>
                  <a:pt x="30327" y="100137"/>
                </a:lnTo>
                <a:lnTo>
                  <a:pt x="30327" y="100137"/>
                </a:lnTo>
                <a:lnTo>
                  <a:pt x="30327" y="100137"/>
                </a:lnTo>
                <a:lnTo>
                  <a:pt x="30327" y="99310"/>
                </a:lnTo>
                <a:lnTo>
                  <a:pt x="30763" y="99310"/>
                </a:lnTo>
                <a:lnTo>
                  <a:pt x="30763" y="99310"/>
                </a:lnTo>
                <a:lnTo>
                  <a:pt x="30763" y="99310"/>
                </a:lnTo>
                <a:lnTo>
                  <a:pt x="30763" y="99310"/>
                </a:lnTo>
                <a:lnTo>
                  <a:pt x="30763" y="99310"/>
                </a:lnTo>
                <a:lnTo>
                  <a:pt x="30763" y="99310"/>
                </a:lnTo>
                <a:lnTo>
                  <a:pt x="31200" y="99310"/>
                </a:lnTo>
                <a:lnTo>
                  <a:pt x="31200" y="99310"/>
                </a:lnTo>
                <a:lnTo>
                  <a:pt x="31200" y="98482"/>
                </a:lnTo>
                <a:lnTo>
                  <a:pt x="31200" y="98482"/>
                </a:lnTo>
                <a:lnTo>
                  <a:pt x="31636" y="98482"/>
                </a:lnTo>
                <a:lnTo>
                  <a:pt x="31636" y="98482"/>
                </a:lnTo>
                <a:lnTo>
                  <a:pt x="31636" y="98482"/>
                </a:lnTo>
                <a:lnTo>
                  <a:pt x="31636" y="98482"/>
                </a:lnTo>
                <a:lnTo>
                  <a:pt x="31636" y="98482"/>
                </a:lnTo>
                <a:lnTo>
                  <a:pt x="31636" y="98482"/>
                </a:lnTo>
                <a:lnTo>
                  <a:pt x="32290" y="98482"/>
                </a:lnTo>
                <a:lnTo>
                  <a:pt x="32290" y="97241"/>
                </a:lnTo>
                <a:lnTo>
                  <a:pt x="32290" y="97241"/>
                </a:lnTo>
                <a:lnTo>
                  <a:pt x="32290" y="97241"/>
                </a:lnTo>
                <a:lnTo>
                  <a:pt x="32290" y="97241"/>
                </a:lnTo>
                <a:lnTo>
                  <a:pt x="32290" y="97241"/>
                </a:lnTo>
                <a:lnTo>
                  <a:pt x="32727" y="97241"/>
                </a:lnTo>
                <a:lnTo>
                  <a:pt x="32727" y="97241"/>
                </a:lnTo>
                <a:lnTo>
                  <a:pt x="32727" y="97241"/>
                </a:lnTo>
                <a:lnTo>
                  <a:pt x="32727" y="97241"/>
                </a:lnTo>
                <a:lnTo>
                  <a:pt x="32727" y="96413"/>
                </a:lnTo>
                <a:lnTo>
                  <a:pt x="32727" y="96413"/>
                </a:lnTo>
                <a:lnTo>
                  <a:pt x="32727" y="96413"/>
                </a:lnTo>
                <a:lnTo>
                  <a:pt x="32727" y="96413"/>
                </a:lnTo>
                <a:lnTo>
                  <a:pt x="32727" y="96413"/>
                </a:lnTo>
                <a:lnTo>
                  <a:pt x="32727" y="95586"/>
                </a:lnTo>
                <a:lnTo>
                  <a:pt x="32727" y="95586"/>
                </a:lnTo>
                <a:lnTo>
                  <a:pt x="33163" y="95586"/>
                </a:lnTo>
                <a:lnTo>
                  <a:pt x="33163" y="95586"/>
                </a:lnTo>
                <a:lnTo>
                  <a:pt x="33163" y="94758"/>
                </a:lnTo>
                <a:lnTo>
                  <a:pt x="33163" y="94758"/>
                </a:lnTo>
                <a:lnTo>
                  <a:pt x="33163" y="94758"/>
                </a:lnTo>
                <a:lnTo>
                  <a:pt x="33163" y="93931"/>
                </a:lnTo>
                <a:lnTo>
                  <a:pt x="33163" y="93931"/>
                </a:lnTo>
                <a:lnTo>
                  <a:pt x="33163" y="93931"/>
                </a:lnTo>
                <a:lnTo>
                  <a:pt x="33163" y="93931"/>
                </a:lnTo>
                <a:lnTo>
                  <a:pt x="33163" y="93931"/>
                </a:lnTo>
                <a:lnTo>
                  <a:pt x="33163" y="92689"/>
                </a:lnTo>
                <a:lnTo>
                  <a:pt x="33163" y="92689"/>
                </a:lnTo>
                <a:lnTo>
                  <a:pt x="33163" y="92689"/>
                </a:lnTo>
                <a:lnTo>
                  <a:pt x="33163" y="92689"/>
                </a:lnTo>
                <a:lnTo>
                  <a:pt x="33163" y="92689"/>
                </a:lnTo>
                <a:lnTo>
                  <a:pt x="33163" y="92689"/>
                </a:lnTo>
                <a:lnTo>
                  <a:pt x="33163" y="91862"/>
                </a:lnTo>
                <a:lnTo>
                  <a:pt x="33163" y="91862"/>
                </a:lnTo>
                <a:lnTo>
                  <a:pt x="33163" y="91862"/>
                </a:lnTo>
                <a:lnTo>
                  <a:pt x="33163" y="91034"/>
                </a:lnTo>
                <a:lnTo>
                  <a:pt x="33163" y="91034"/>
                </a:lnTo>
                <a:lnTo>
                  <a:pt x="33163" y="91034"/>
                </a:lnTo>
                <a:lnTo>
                  <a:pt x="33600" y="91034"/>
                </a:lnTo>
                <a:lnTo>
                  <a:pt x="33600" y="91034"/>
                </a:lnTo>
                <a:lnTo>
                  <a:pt x="33600" y="90206"/>
                </a:lnTo>
                <a:lnTo>
                  <a:pt x="33600" y="90206"/>
                </a:lnTo>
                <a:lnTo>
                  <a:pt x="33600" y="90206"/>
                </a:lnTo>
                <a:lnTo>
                  <a:pt x="33600" y="90206"/>
                </a:lnTo>
                <a:lnTo>
                  <a:pt x="33600" y="90206"/>
                </a:lnTo>
                <a:lnTo>
                  <a:pt x="34036" y="90206"/>
                </a:lnTo>
                <a:lnTo>
                  <a:pt x="34036" y="90206"/>
                </a:lnTo>
                <a:lnTo>
                  <a:pt x="34036" y="90206"/>
                </a:lnTo>
                <a:lnTo>
                  <a:pt x="34036" y="90206"/>
                </a:lnTo>
                <a:lnTo>
                  <a:pt x="34036" y="89379"/>
                </a:lnTo>
                <a:lnTo>
                  <a:pt x="34690" y="89379"/>
                </a:lnTo>
                <a:lnTo>
                  <a:pt x="34690" y="89379"/>
                </a:lnTo>
                <a:lnTo>
                  <a:pt x="34690" y="89379"/>
                </a:lnTo>
                <a:lnTo>
                  <a:pt x="34690" y="89379"/>
                </a:lnTo>
                <a:lnTo>
                  <a:pt x="34690" y="89379"/>
                </a:lnTo>
                <a:lnTo>
                  <a:pt x="34690" y="89379"/>
                </a:lnTo>
                <a:lnTo>
                  <a:pt x="34690" y="88137"/>
                </a:lnTo>
                <a:lnTo>
                  <a:pt x="35127" y="88137"/>
                </a:lnTo>
                <a:lnTo>
                  <a:pt x="35127" y="88137"/>
                </a:lnTo>
                <a:lnTo>
                  <a:pt x="35127" y="88137"/>
                </a:lnTo>
                <a:lnTo>
                  <a:pt x="34690" y="88137"/>
                </a:lnTo>
                <a:lnTo>
                  <a:pt x="34690" y="88137"/>
                </a:lnTo>
                <a:lnTo>
                  <a:pt x="34690" y="88137"/>
                </a:lnTo>
                <a:lnTo>
                  <a:pt x="34690" y="88137"/>
                </a:lnTo>
                <a:lnTo>
                  <a:pt x="34690" y="88137"/>
                </a:lnTo>
                <a:lnTo>
                  <a:pt x="34036" y="88137"/>
                </a:lnTo>
                <a:lnTo>
                  <a:pt x="34036" y="88137"/>
                </a:lnTo>
                <a:lnTo>
                  <a:pt x="34036" y="88137"/>
                </a:lnTo>
                <a:lnTo>
                  <a:pt x="34036" y="88137"/>
                </a:lnTo>
                <a:lnTo>
                  <a:pt x="33600" y="88137"/>
                </a:lnTo>
                <a:lnTo>
                  <a:pt x="33600" y="88137"/>
                </a:lnTo>
                <a:lnTo>
                  <a:pt x="33600" y="89379"/>
                </a:lnTo>
                <a:lnTo>
                  <a:pt x="33600" y="89379"/>
                </a:lnTo>
                <a:lnTo>
                  <a:pt x="33600" y="89379"/>
                </a:lnTo>
                <a:lnTo>
                  <a:pt x="33163" y="89379"/>
                </a:lnTo>
                <a:lnTo>
                  <a:pt x="33163" y="89379"/>
                </a:lnTo>
                <a:lnTo>
                  <a:pt x="33163" y="89379"/>
                </a:lnTo>
                <a:lnTo>
                  <a:pt x="33163" y="89379"/>
                </a:lnTo>
                <a:lnTo>
                  <a:pt x="33163" y="89379"/>
                </a:lnTo>
                <a:lnTo>
                  <a:pt x="32727" y="89379"/>
                </a:lnTo>
                <a:lnTo>
                  <a:pt x="32727" y="89379"/>
                </a:lnTo>
                <a:lnTo>
                  <a:pt x="32727" y="89379"/>
                </a:lnTo>
                <a:lnTo>
                  <a:pt x="32727" y="89379"/>
                </a:lnTo>
                <a:lnTo>
                  <a:pt x="32290" y="89379"/>
                </a:lnTo>
                <a:lnTo>
                  <a:pt x="32290" y="89379"/>
                </a:lnTo>
                <a:lnTo>
                  <a:pt x="32290" y="90206"/>
                </a:lnTo>
                <a:lnTo>
                  <a:pt x="32290" y="90206"/>
                </a:lnTo>
                <a:lnTo>
                  <a:pt x="32290" y="90206"/>
                </a:lnTo>
                <a:lnTo>
                  <a:pt x="31636" y="90206"/>
                </a:lnTo>
                <a:lnTo>
                  <a:pt x="31636" y="90206"/>
                </a:lnTo>
                <a:lnTo>
                  <a:pt x="31636" y="90206"/>
                </a:lnTo>
                <a:lnTo>
                  <a:pt x="31636" y="90206"/>
                </a:lnTo>
                <a:lnTo>
                  <a:pt x="31636" y="90206"/>
                </a:lnTo>
                <a:lnTo>
                  <a:pt x="31200" y="90206"/>
                </a:lnTo>
                <a:lnTo>
                  <a:pt x="31200" y="90206"/>
                </a:lnTo>
                <a:lnTo>
                  <a:pt x="31200" y="90206"/>
                </a:lnTo>
                <a:lnTo>
                  <a:pt x="31200" y="90206"/>
                </a:lnTo>
                <a:lnTo>
                  <a:pt x="30763" y="90206"/>
                </a:lnTo>
                <a:lnTo>
                  <a:pt x="30763" y="90206"/>
                </a:lnTo>
                <a:lnTo>
                  <a:pt x="30763" y="90206"/>
                </a:lnTo>
                <a:lnTo>
                  <a:pt x="30763" y="89379"/>
                </a:lnTo>
                <a:lnTo>
                  <a:pt x="30763" y="89379"/>
                </a:lnTo>
                <a:lnTo>
                  <a:pt x="30763" y="89379"/>
                </a:lnTo>
                <a:lnTo>
                  <a:pt x="30763" y="89379"/>
                </a:lnTo>
                <a:lnTo>
                  <a:pt x="30327" y="89379"/>
                </a:lnTo>
                <a:lnTo>
                  <a:pt x="30327" y="89379"/>
                </a:lnTo>
                <a:lnTo>
                  <a:pt x="30327" y="89379"/>
                </a:lnTo>
                <a:lnTo>
                  <a:pt x="30327" y="89379"/>
                </a:lnTo>
                <a:lnTo>
                  <a:pt x="30327" y="88137"/>
                </a:lnTo>
                <a:lnTo>
                  <a:pt x="30327" y="88137"/>
                </a:lnTo>
                <a:lnTo>
                  <a:pt x="30327" y="88137"/>
                </a:lnTo>
                <a:lnTo>
                  <a:pt x="29890" y="88137"/>
                </a:lnTo>
                <a:lnTo>
                  <a:pt x="29890" y="88137"/>
                </a:lnTo>
                <a:lnTo>
                  <a:pt x="29890" y="88137"/>
                </a:lnTo>
                <a:lnTo>
                  <a:pt x="29890" y="88137"/>
                </a:lnTo>
                <a:lnTo>
                  <a:pt x="29236" y="88137"/>
                </a:lnTo>
                <a:lnTo>
                  <a:pt x="29236" y="88137"/>
                </a:lnTo>
                <a:lnTo>
                  <a:pt x="29236" y="89379"/>
                </a:lnTo>
                <a:lnTo>
                  <a:pt x="29236" y="89379"/>
                </a:lnTo>
                <a:lnTo>
                  <a:pt x="29236" y="89379"/>
                </a:lnTo>
                <a:lnTo>
                  <a:pt x="29236" y="89379"/>
                </a:lnTo>
                <a:lnTo>
                  <a:pt x="29236" y="89379"/>
                </a:lnTo>
                <a:lnTo>
                  <a:pt x="29236" y="90206"/>
                </a:lnTo>
                <a:lnTo>
                  <a:pt x="29236" y="90206"/>
                </a:lnTo>
                <a:lnTo>
                  <a:pt x="29236" y="90206"/>
                </a:lnTo>
                <a:lnTo>
                  <a:pt x="29236" y="90206"/>
                </a:lnTo>
                <a:lnTo>
                  <a:pt x="29236" y="90206"/>
                </a:lnTo>
                <a:lnTo>
                  <a:pt x="29236" y="91034"/>
                </a:lnTo>
                <a:lnTo>
                  <a:pt x="29890" y="91034"/>
                </a:lnTo>
                <a:lnTo>
                  <a:pt x="29890" y="91034"/>
                </a:lnTo>
                <a:lnTo>
                  <a:pt x="29890" y="91034"/>
                </a:lnTo>
                <a:lnTo>
                  <a:pt x="29890" y="91034"/>
                </a:lnTo>
                <a:lnTo>
                  <a:pt x="29890" y="91034"/>
                </a:lnTo>
                <a:lnTo>
                  <a:pt x="29236" y="91034"/>
                </a:lnTo>
                <a:lnTo>
                  <a:pt x="29236" y="91862"/>
                </a:lnTo>
                <a:lnTo>
                  <a:pt x="29236" y="91862"/>
                </a:lnTo>
                <a:lnTo>
                  <a:pt x="29236" y="91862"/>
                </a:lnTo>
                <a:lnTo>
                  <a:pt x="29236" y="91862"/>
                </a:lnTo>
                <a:lnTo>
                  <a:pt x="28800" y="91862"/>
                </a:lnTo>
                <a:lnTo>
                  <a:pt x="28800" y="91862"/>
                </a:lnTo>
                <a:lnTo>
                  <a:pt x="28800" y="91862"/>
                </a:lnTo>
                <a:lnTo>
                  <a:pt x="28800" y="91862"/>
                </a:lnTo>
                <a:lnTo>
                  <a:pt x="28363" y="91862"/>
                </a:lnTo>
                <a:lnTo>
                  <a:pt x="28363" y="91034"/>
                </a:lnTo>
                <a:lnTo>
                  <a:pt x="28363" y="91034"/>
                </a:lnTo>
                <a:lnTo>
                  <a:pt x="28363" y="91034"/>
                </a:lnTo>
                <a:lnTo>
                  <a:pt x="28363" y="91034"/>
                </a:lnTo>
                <a:lnTo>
                  <a:pt x="28363" y="91034"/>
                </a:lnTo>
                <a:lnTo>
                  <a:pt x="27927" y="91034"/>
                </a:lnTo>
                <a:lnTo>
                  <a:pt x="27927" y="90206"/>
                </a:lnTo>
                <a:lnTo>
                  <a:pt x="27927" y="90206"/>
                </a:lnTo>
                <a:lnTo>
                  <a:pt x="27927" y="90206"/>
                </a:lnTo>
                <a:lnTo>
                  <a:pt x="27927" y="90206"/>
                </a:lnTo>
                <a:lnTo>
                  <a:pt x="27927" y="90206"/>
                </a:lnTo>
                <a:lnTo>
                  <a:pt x="27927" y="89379"/>
                </a:lnTo>
                <a:lnTo>
                  <a:pt x="27927" y="89379"/>
                </a:lnTo>
                <a:lnTo>
                  <a:pt x="27927" y="89379"/>
                </a:lnTo>
                <a:lnTo>
                  <a:pt x="27490" y="89379"/>
                </a:lnTo>
                <a:lnTo>
                  <a:pt x="27490" y="89379"/>
                </a:lnTo>
                <a:lnTo>
                  <a:pt x="27490" y="89379"/>
                </a:lnTo>
                <a:lnTo>
                  <a:pt x="27490" y="89379"/>
                </a:lnTo>
                <a:lnTo>
                  <a:pt x="27490" y="88137"/>
                </a:lnTo>
                <a:lnTo>
                  <a:pt x="27490" y="88137"/>
                </a:lnTo>
                <a:lnTo>
                  <a:pt x="26836" y="88137"/>
                </a:lnTo>
                <a:lnTo>
                  <a:pt x="26836" y="88137"/>
                </a:lnTo>
                <a:lnTo>
                  <a:pt x="26836" y="88137"/>
                </a:lnTo>
                <a:lnTo>
                  <a:pt x="26836" y="88137"/>
                </a:lnTo>
                <a:lnTo>
                  <a:pt x="26400" y="88137"/>
                </a:lnTo>
                <a:lnTo>
                  <a:pt x="26400" y="88137"/>
                </a:lnTo>
                <a:lnTo>
                  <a:pt x="26836" y="88137"/>
                </a:lnTo>
                <a:lnTo>
                  <a:pt x="26836" y="87310"/>
                </a:lnTo>
                <a:lnTo>
                  <a:pt x="26400" y="87310"/>
                </a:lnTo>
                <a:lnTo>
                  <a:pt x="26400" y="87310"/>
                </a:lnTo>
                <a:lnTo>
                  <a:pt x="26400" y="88137"/>
                </a:lnTo>
                <a:lnTo>
                  <a:pt x="26400" y="88137"/>
                </a:lnTo>
                <a:lnTo>
                  <a:pt x="26400" y="88137"/>
                </a:lnTo>
                <a:lnTo>
                  <a:pt x="26400" y="88137"/>
                </a:lnTo>
                <a:lnTo>
                  <a:pt x="26400" y="88137"/>
                </a:lnTo>
                <a:lnTo>
                  <a:pt x="25963" y="88137"/>
                </a:lnTo>
                <a:lnTo>
                  <a:pt x="25963" y="89379"/>
                </a:lnTo>
                <a:lnTo>
                  <a:pt x="25963" y="89379"/>
                </a:lnTo>
                <a:lnTo>
                  <a:pt x="25963" y="89379"/>
                </a:lnTo>
                <a:lnTo>
                  <a:pt x="25963" y="89379"/>
                </a:lnTo>
                <a:lnTo>
                  <a:pt x="25963" y="88137"/>
                </a:lnTo>
                <a:lnTo>
                  <a:pt x="25527" y="88137"/>
                </a:lnTo>
                <a:lnTo>
                  <a:pt x="25527" y="88137"/>
                </a:lnTo>
                <a:lnTo>
                  <a:pt x="25527" y="88137"/>
                </a:lnTo>
                <a:lnTo>
                  <a:pt x="25527" y="88137"/>
                </a:lnTo>
                <a:lnTo>
                  <a:pt x="25527" y="88137"/>
                </a:lnTo>
                <a:lnTo>
                  <a:pt x="25527" y="88137"/>
                </a:lnTo>
                <a:lnTo>
                  <a:pt x="25090" y="88137"/>
                </a:lnTo>
                <a:lnTo>
                  <a:pt x="25090" y="88137"/>
                </a:lnTo>
                <a:lnTo>
                  <a:pt x="25090" y="88137"/>
                </a:lnTo>
                <a:lnTo>
                  <a:pt x="25090" y="88137"/>
                </a:lnTo>
                <a:lnTo>
                  <a:pt x="25090" y="88137"/>
                </a:lnTo>
                <a:lnTo>
                  <a:pt x="25090" y="88137"/>
                </a:lnTo>
                <a:lnTo>
                  <a:pt x="25090" y="88137"/>
                </a:lnTo>
                <a:lnTo>
                  <a:pt x="24436" y="88137"/>
                </a:lnTo>
                <a:lnTo>
                  <a:pt x="24436" y="87310"/>
                </a:lnTo>
                <a:lnTo>
                  <a:pt x="24436" y="87310"/>
                </a:lnTo>
                <a:lnTo>
                  <a:pt x="24436" y="87310"/>
                </a:lnTo>
                <a:lnTo>
                  <a:pt x="24436" y="87310"/>
                </a:lnTo>
                <a:lnTo>
                  <a:pt x="24436" y="87310"/>
                </a:lnTo>
                <a:lnTo>
                  <a:pt x="24436" y="87310"/>
                </a:lnTo>
                <a:lnTo>
                  <a:pt x="24436" y="86482"/>
                </a:lnTo>
                <a:lnTo>
                  <a:pt x="24436" y="86482"/>
                </a:lnTo>
                <a:lnTo>
                  <a:pt x="24436" y="86482"/>
                </a:lnTo>
                <a:lnTo>
                  <a:pt x="24436" y="87310"/>
                </a:lnTo>
                <a:lnTo>
                  <a:pt x="24000" y="87310"/>
                </a:lnTo>
                <a:lnTo>
                  <a:pt x="24000" y="87310"/>
                </a:lnTo>
                <a:lnTo>
                  <a:pt x="24000" y="87310"/>
                </a:lnTo>
                <a:lnTo>
                  <a:pt x="24000" y="87310"/>
                </a:lnTo>
                <a:lnTo>
                  <a:pt x="23563" y="87310"/>
                </a:lnTo>
                <a:lnTo>
                  <a:pt x="23563" y="87310"/>
                </a:lnTo>
                <a:lnTo>
                  <a:pt x="23563" y="87310"/>
                </a:lnTo>
                <a:lnTo>
                  <a:pt x="23563" y="87310"/>
                </a:lnTo>
                <a:lnTo>
                  <a:pt x="23563" y="87310"/>
                </a:lnTo>
                <a:lnTo>
                  <a:pt x="23563" y="88137"/>
                </a:lnTo>
                <a:lnTo>
                  <a:pt x="23127" y="88137"/>
                </a:lnTo>
                <a:lnTo>
                  <a:pt x="23127" y="88137"/>
                </a:lnTo>
                <a:lnTo>
                  <a:pt x="23127" y="88137"/>
                </a:lnTo>
                <a:lnTo>
                  <a:pt x="23127" y="88137"/>
                </a:lnTo>
                <a:lnTo>
                  <a:pt x="23127" y="88137"/>
                </a:lnTo>
                <a:lnTo>
                  <a:pt x="23127" y="88137"/>
                </a:lnTo>
                <a:lnTo>
                  <a:pt x="23563" y="88137"/>
                </a:lnTo>
                <a:lnTo>
                  <a:pt x="23563" y="88137"/>
                </a:lnTo>
                <a:lnTo>
                  <a:pt x="23563" y="88137"/>
                </a:lnTo>
                <a:lnTo>
                  <a:pt x="23563" y="89379"/>
                </a:lnTo>
                <a:lnTo>
                  <a:pt x="23563" y="89379"/>
                </a:lnTo>
                <a:lnTo>
                  <a:pt x="23563" y="89379"/>
                </a:lnTo>
                <a:lnTo>
                  <a:pt x="23127" y="89379"/>
                </a:lnTo>
                <a:lnTo>
                  <a:pt x="23127" y="89379"/>
                </a:lnTo>
                <a:lnTo>
                  <a:pt x="23127" y="89379"/>
                </a:lnTo>
                <a:lnTo>
                  <a:pt x="23127" y="90206"/>
                </a:lnTo>
                <a:lnTo>
                  <a:pt x="23127" y="90206"/>
                </a:lnTo>
                <a:lnTo>
                  <a:pt x="23127" y="90206"/>
                </a:lnTo>
                <a:lnTo>
                  <a:pt x="23127" y="90206"/>
                </a:lnTo>
                <a:lnTo>
                  <a:pt x="23127" y="90206"/>
                </a:lnTo>
                <a:lnTo>
                  <a:pt x="22690" y="90206"/>
                </a:lnTo>
                <a:lnTo>
                  <a:pt x="22690" y="90206"/>
                </a:lnTo>
                <a:lnTo>
                  <a:pt x="22690" y="90206"/>
                </a:lnTo>
                <a:lnTo>
                  <a:pt x="22036" y="90206"/>
                </a:lnTo>
                <a:lnTo>
                  <a:pt x="22036" y="90206"/>
                </a:lnTo>
                <a:lnTo>
                  <a:pt x="22036" y="90206"/>
                </a:lnTo>
                <a:lnTo>
                  <a:pt x="22036" y="90206"/>
                </a:lnTo>
                <a:lnTo>
                  <a:pt x="22036" y="90206"/>
                </a:lnTo>
                <a:lnTo>
                  <a:pt x="22036" y="90206"/>
                </a:lnTo>
                <a:lnTo>
                  <a:pt x="22036" y="89379"/>
                </a:lnTo>
                <a:lnTo>
                  <a:pt x="21600" y="89379"/>
                </a:lnTo>
                <a:lnTo>
                  <a:pt x="21600" y="89379"/>
                </a:lnTo>
                <a:lnTo>
                  <a:pt x="22036" y="89379"/>
                </a:lnTo>
                <a:lnTo>
                  <a:pt x="22036" y="89379"/>
                </a:lnTo>
                <a:lnTo>
                  <a:pt x="22036" y="89379"/>
                </a:lnTo>
                <a:lnTo>
                  <a:pt x="22036" y="89379"/>
                </a:lnTo>
                <a:lnTo>
                  <a:pt x="22036" y="89379"/>
                </a:lnTo>
                <a:lnTo>
                  <a:pt x="22036" y="89379"/>
                </a:lnTo>
                <a:lnTo>
                  <a:pt x="22036" y="89379"/>
                </a:lnTo>
                <a:lnTo>
                  <a:pt x="22690" y="89379"/>
                </a:lnTo>
                <a:lnTo>
                  <a:pt x="22690" y="89379"/>
                </a:lnTo>
                <a:lnTo>
                  <a:pt x="22690" y="89379"/>
                </a:lnTo>
                <a:lnTo>
                  <a:pt x="23127" y="89379"/>
                </a:lnTo>
                <a:lnTo>
                  <a:pt x="23127" y="88137"/>
                </a:lnTo>
                <a:lnTo>
                  <a:pt x="23127" y="88137"/>
                </a:lnTo>
                <a:lnTo>
                  <a:pt x="23127" y="88137"/>
                </a:lnTo>
                <a:lnTo>
                  <a:pt x="22690" y="88137"/>
                </a:lnTo>
                <a:lnTo>
                  <a:pt x="22690" y="88137"/>
                </a:lnTo>
                <a:lnTo>
                  <a:pt x="22690" y="88137"/>
                </a:lnTo>
                <a:lnTo>
                  <a:pt x="22690" y="88137"/>
                </a:lnTo>
                <a:lnTo>
                  <a:pt x="22036" y="88137"/>
                </a:lnTo>
                <a:lnTo>
                  <a:pt x="22036" y="88137"/>
                </a:lnTo>
                <a:lnTo>
                  <a:pt x="22036" y="88137"/>
                </a:lnTo>
                <a:lnTo>
                  <a:pt x="22036" y="88137"/>
                </a:lnTo>
                <a:lnTo>
                  <a:pt x="22036" y="88137"/>
                </a:lnTo>
                <a:lnTo>
                  <a:pt x="22036" y="89379"/>
                </a:lnTo>
                <a:lnTo>
                  <a:pt x="21600" y="89379"/>
                </a:lnTo>
                <a:lnTo>
                  <a:pt x="21600" y="89379"/>
                </a:lnTo>
                <a:lnTo>
                  <a:pt x="21600" y="89379"/>
                </a:lnTo>
                <a:lnTo>
                  <a:pt x="21600" y="89379"/>
                </a:lnTo>
                <a:lnTo>
                  <a:pt x="21600" y="89379"/>
                </a:lnTo>
                <a:lnTo>
                  <a:pt x="21163" y="89379"/>
                </a:lnTo>
                <a:lnTo>
                  <a:pt x="21163" y="90206"/>
                </a:lnTo>
                <a:lnTo>
                  <a:pt x="21163" y="90206"/>
                </a:lnTo>
                <a:lnTo>
                  <a:pt x="21163" y="90206"/>
                </a:lnTo>
                <a:lnTo>
                  <a:pt x="21163" y="90206"/>
                </a:lnTo>
                <a:lnTo>
                  <a:pt x="20727" y="90206"/>
                </a:lnTo>
                <a:lnTo>
                  <a:pt x="20727" y="90206"/>
                </a:lnTo>
                <a:lnTo>
                  <a:pt x="20727" y="90206"/>
                </a:lnTo>
                <a:lnTo>
                  <a:pt x="20727" y="90206"/>
                </a:lnTo>
                <a:lnTo>
                  <a:pt x="20727" y="90206"/>
                </a:lnTo>
                <a:lnTo>
                  <a:pt x="20290" y="90206"/>
                </a:lnTo>
                <a:lnTo>
                  <a:pt x="20290" y="90206"/>
                </a:lnTo>
                <a:lnTo>
                  <a:pt x="20290" y="90206"/>
                </a:lnTo>
                <a:lnTo>
                  <a:pt x="20290" y="90206"/>
                </a:lnTo>
                <a:lnTo>
                  <a:pt x="19636" y="90206"/>
                </a:lnTo>
                <a:lnTo>
                  <a:pt x="19636" y="90206"/>
                </a:lnTo>
                <a:lnTo>
                  <a:pt x="19636" y="90206"/>
                </a:lnTo>
                <a:lnTo>
                  <a:pt x="19636" y="90206"/>
                </a:lnTo>
                <a:lnTo>
                  <a:pt x="19636" y="90206"/>
                </a:lnTo>
                <a:lnTo>
                  <a:pt x="19636" y="90206"/>
                </a:lnTo>
                <a:lnTo>
                  <a:pt x="19636" y="90206"/>
                </a:lnTo>
                <a:lnTo>
                  <a:pt x="19200" y="90206"/>
                </a:lnTo>
                <a:lnTo>
                  <a:pt x="19200" y="90206"/>
                </a:lnTo>
                <a:lnTo>
                  <a:pt x="19200" y="90206"/>
                </a:lnTo>
                <a:lnTo>
                  <a:pt x="19200" y="90206"/>
                </a:lnTo>
                <a:lnTo>
                  <a:pt x="19200" y="90206"/>
                </a:lnTo>
                <a:lnTo>
                  <a:pt x="18763" y="90206"/>
                </a:lnTo>
                <a:lnTo>
                  <a:pt x="18763" y="90206"/>
                </a:lnTo>
                <a:lnTo>
                  <a:pt x="18763" y="90206"/>
                </a:lnTo>
                <a:lnTo>
                  <a:pt x="18763" y="89379"/>
                </a:lnTo>
                <a:lnTo>
                  <a:pt x="18763" y="89379"/>
                </a:lnTo>
                <a:lnTo>
                  <a:pt x="18763" y="89379"/>
                </a:lnTo>
                <a:lnTo>
                  <a:pt x="18763" y="89379"/>
                </a:lnTo>
                <a:lnTo>
                  <a:pt x="19200" y="89379"/>
                </a:lnTo>
                <a:lnTo>
                  <a:pt x="19200" y="89379"/>
                </a:lnTo>
                <a:lnTo>
                  <a:pt x="19200" y="89379"/>
                </a:lnTo>
                <a:lnTo>
                  <a:pt x="19200" y="89379"/>
                </a:lnTo>
                <a:lnTo>
                  <a:pt x="19636" y="89379"/>
                </a:lnTo>
                <a:lnTo>
                  <a:pt x="19636" y="89379"/>
                </a:lnTo>
                <a:lnTo>
                  <a:pt x="19636" y="89379"/>
                </a:lnTo>
                <a:lnTo>
                  <a:pt x="19636" y="89379"/>
                </a:lnTo>
                <a:lnTo>
                  <a:pt x="19636" y="89379"/>
                </a:lnTo>
                <a:lnTo>
                  <a:pt x="19636" y="89379"/>
                </a:lnTo>
                <a:lnTo>
                  <a:pt x="19636" y="88137"/>
                </a:lnTo>
                <a:lnTo>
                  <a:pt x="19636" y="88137"/>
                </a:lnTo>
                <a:lnTo>
                  <a:pt x="19636" y="88137"/>
                </a:lnTo>
                <a:lnTo>
                  <a:pt x="19636" y="88137"/>
                </a:lnTo>
                <a:lnTo>
                  <a:pt x="19636" y="87310"/>
                </a:lnTo>
                <a:lnTo>
                  <a:pt x="19636" y="87310"/>
                </a:lnTo>
                <a:lnTo>
                  <a:pt x="19636" y="87310"/>
                </a:lnTo>
                <a:lnTo>
                  <a:pt x="19636" y="87310"/>
                </a:lnTo>
                <a:lnTo>
                  <a:pt x="19636" y="87310"/>
                </a:lnTo>
                <a:lnTo>
                  <a:pt x="19636" y="86482"/>
                </a:lnTo>
                <a:lnTo>
                  <a:pt x="19636" y="86482"/>
                </a:lnTo>
                <a:lnTo>
                  <a:pt x="19636" y="86482"/>
                </a:lnTo>
                <a:lnTo>
                  <a:pt x="19200" y="86482"/>
                </a:lnTo>
                <a:lnTo>
                  <a:pt x="19200" y="86482"/>
                </a:lnTo>
                <a:lnTo>
                  <a:pt x="19200" y="86482"/>
                </a:lnTo>
                <a:lnTo>
                  <a:pt x="19200" y="85655"/>
                </a:lnTo>
                <a:lnTo>
                  <a:pt x="19200" y="85655"/>
                </a:lnTo>
                <a:lnTo>
                  <a:pt x="19200" y="85655"/>
                </a:lnTo>
                <a:lnTo>
                  <a:pt x="19200" y="85655"/>
                </a:lnTo>
                <a:lnTo>
                  <a:pt x="19200" y="85655"/>
                </a:lnTo>
                <a:lnTo>
                  <a:pt x="19200" y="84827"/>
                </a:lnTo>
                <a:lnTo>
                  <a:pt x="19200" y="84827"/>
                </a:lnTo>
                <a:lnTo>
                  <a:pt x="19200" y="84827"/>
                </a:lnTo>
                <a:lnTo>
                  <a:pt x="19200" y="84827"/>
                </a:lnTo>
                <a:lnTo>
                  <a:pt x="19200" y="84827"/>
                </a:lnTo>
                <a:lnTo>
                  <a:pt x="19200" y="84827"/>
                </a:lnTo>
                <a:lnTo>
                  <a:pt x="19200" y="83586"/>
                </a:lnTo>
                <a:lnTo>
                  <a:pt x="19636" y="83586"/>
                </a:lnTo>
                <a:lnTo>
                  <a:pt x="19636" y="83586"/>
                </a:lnTo>
                <a:lnTo>
                  <a:pt x="19636" y="83586"/>
                </a:lnTo>
                <a:lnTo>
                  <a:pt x="19636" y="83586"/>
                </a:lnTo>
                <a:lnTo>
                  <a:pt x="19636" y="83586"/>
                </a:lnTo>
                <a:lnTo>
                  <a:pt x="19636" y="83586"/>
                </a:lnTo>
                <a:lnTo>
                  <a:pt x="19636" y="83586"/>
                </a:lnTo>
                <a:lnTo>
                  <a:pt x="19636" y="83586"/>
                </a:lnTo>
                <a:lnTo>
                  <a:pt x="19636" y="82758"/>
                </a:lnTo>
                <a:lnTo>
                  <a:pt x="19636" y="82758"/>
                </a:lnTo>
                <a:lnTo>
                  <a:pt x="19636" y="82758"/>
                </a:lnTo>
                <a:lnTo>
                  <a:pt x="19636" y="82758"/>
                </a:lnTo>
                <a:lnTo>
                  <a:pt x="19636" y="82758"/>
                </a:lnTo>
                <a:lnTo>
                  <a:pt x="19636" y="81931"/>
                </a:lnTo>
                <a:lnTo>
                  <a:pt x="19200" y="81931"/>
                </a:lnTo>
                <a:lnTo>
                  <a:pt x="19200" y="81931"/>
                </a:lnTo>
                <a:lnTo>
                  <a:pt x="19200" y="81931"/>
                </a:lnTo>
                <a:lnTo>
                  <a:pt x="19200" y="81931"/>
                </a:lnTo>
                <a:lnTo>
                  <a:pt x="19200" y="81931"/>
                </a:lnTo>
                <a:lnTo>
                  <a:pt x="19200" y="81103"/>
                </a:lnTo>
                <a:lnTo>
                  <a:pt x="19200" y="81103"/>
                </a:lnTo>
                <a:lnTo>
                  <a:pt x="19200" y="81103"/>
                </a:lnTo>
                <a:lnTo>
                  <a:pt x="18763" y="81103"/>
                </a:lnTo>
                <a:lnTo>
                  <a:pt x="18763" y="81103"/>
                </a:lnTo>
                <a:lnTo>
                  <a:pt x="18763" y="80275"/>
                </a:lnTo>
                <a:lnTo>
                  <a:pt x="18763" y="80275"/>
                </a:lnTo>
                <a:lnTo>
                  <a:pt x="18763" y="80275"/>
                </a:lnTo>
                <a:lnTo>
                  <a:pt x="18763" y="80275"/>
                </a:lnTo>
                <a:lnTo>
                  <a:pt x="18327" y="80275"/>
                </a:lnTo>
                <a:lnTo>
                  <a:pt x="18327" y="80275"/>
                </a:lnTo>
                <a:lnTo>
                  <a:pt x="18327" y="80275"/>
                </a:lnTo>
                <a:lnTo>
                  <a:pt x="18327" y="80275"/>
                </a:lnTo>
                <a:lnTo>
                  <a:pt x="18327" y="80275"/>
                </a:lnTo>
                <a:lnTo>
                  <a:pt x="17890" y="80275"/>
                </a:lnTo>
                <a:lnTo>
                  <a:pt x="17890" y="80275"/>
                </a:lnTo>
                <a:lnTo>
                  <a:pt x="17890" y="80275"/>
                </a:lnTo>
                <a:lnTo>
                  <a:pt x="17890" y="80275"/>
                </a:lnTo>
                <a:lnTo>
                  <a:pt x="17890" y="80275"/>
                </a:lnTo>
                <a:lnTo>
                  <a:pt x="17890" y="80275"/>
                </a:lnTo>
                <a:lnTo>
                  <a:pt x="17236" y="80275"/>
                </a:lnTo>
                <a:lnTo>
                  <a:pt x="17236" y="80275"/>
                </a:lnTo>
                <a:lnTo>
                  <a:pt x="17236" y="80275"/>
                </a:lnTo>
                <a:lnTo>
                  <a:pt x="16800" y="80275"/>
                </a:lnTo>
                <a:lnTo>
                  <a:pt x="16800" y="81103"/>
                </a:lnTo>
                <a:lnTo>
                  <a:pt x="16800" y="81103"/>
                </a:lnTo>
                <a:lnTo>
                  <a:pt x="16800" y="81103"/>
                </a:lnTo>
                <a:lnTo>
                  <a:pt x="16800" y="81103"/>
                </a:lnTo>
                <a:lnTo>
                  <a:pt x="16363" y="81103"/>
                </a:lnTo>
                <a:lnTo>
                  <a:pt x="16363" y="81103"/>
                </a:lnTo>
                <a:lnTo>
                  <a:pt x="16363" y="81103"/>
                </a:lnTo>
                <a:lnTo>
                  <a:pt x="16363" y="81103"/>
                </a:lnTo>
                <a:lnTo>
                  <a:pt x="16363" y="81103"/>
                </a:lnTo>
                <a:lnTo>
                  <a:pt x="15927" y="81103"/>
                </a:lnTo>
                <a:lnTo>
                  <a:pt x="15927" y="81103"/>
                </a:lnTo>
                <a:lnTo>
                  <a:pt x="15927" y="81103"/>
                </a:lnTo>
                <a:lnTo>
                  <a:pt x="15927" y="81103"/>
                </a:lnTo>
                <a:lnTo>
                  <a:pt x="15490" y="81103"/>
                </a:lnTo>
                <a:lnTo>
                  <a:pt x="15490" y="81103"/>
                </a:lnTo>
                <a:lnTo>
                  <a:pt x="15490" y="81103"/>
                </a:lnTo>
                <a:lnTo>
                  <a:pt x="15490" y="81931"/>
                </a:lnTo>
                <a:lnTo>
                  <a:pt x="15490" y="81931"/>
                </a:lnTo>
                <a:lnTo>
                  <a:pt x="14836" y="81931"/>
                </a:lnTo>
                <a:lnTo>
                  <a:pt x="14836" y="81931"/>
                </a:lnTo>
                <a:lnTo>
                  <a:pt x="14836" y="81931"/>
                </a:lnTo>
                <a:lnTo>
                  <a:pt x="14836" y="81931"/>
                </a:lnTo>
                <a:lnTo>
                  <a:pt x="14400" y="81931"/>
                </a:lnTo>
                <a:lnTo>
                  <a:pt x="14400" y="81931"/>
                </a:lnTo>
                <a:lnTo>
                  <a:pt x="14400" y="81931"/>
                </a:lnTo>
                <a:lnTo>
                  <a:pt x="13963" y="81931"/>
                </a:lnTo>
                <a:lnTo>
                  <a:pt x="13963" y="81931"/>
                </a:lnTo>
                <a:lnTo>
                  <a:pt x="13963" y="81931"/>
                </a:lnTo>
                <a:lnTo>
                  <a:pt x="13963" y="81931"/>
                </a:lnTo>
                <a:lnTo>
                  <a:pt x="13527" y="81931"/>
                </a:lnTo>
                <a:lnTo>
                  <a:pt x="13527" y="81931"/>
                </a:lnTo>
                <a:lnTo>
                  <a:pt x="13527" y="81931"/>
                </a:lnTo>
                <a:lnTo>
                  <a:pt x="13527" y="81931"/>
                </a:lnTo>
                <a:lnTo>
                  <a:pt x="13090" y="81931"/>
                </a:lnTo>
                <a:lnTo>
                  <a:pt x="13090" y="81931"/>
                </a:lnTo>
                <a:lnTo>
                  <a:pt x="13090" y="81931"/>
                </a:lnTo>
                <a:lnTo>
                  <a:pt x="12436" y="81931"/>
                </a:lnTo>
                <a:lnTo>
                  <a:pt x="12436" y="81931"/>
                </a:lnTo>
                <a:lnTo>
                  <a:pt x="12436" y="81931"/>
                </a:lnTo>
                <a:lnTo>
                  <a:pt x="12436" y="81931"/>
                </a:lnTo>
                <a:lnTo>
                  <a:pt x="12436" y="81931"/>
                </a:lnTo>
                <a:lnTo>
                  <a:pt x="12436" y="81931"/>
                </a:lnTo>
                <a:lnTo>
                  <a:pt x="12000" y="81931"/>
                </a:lnTo>
                <a:lnTo>
                  <a:pt x="12000" y="81103"/>
                </a:lnTo>
                <a:lnTo>
                  <a:pt x="12000" y="81103"/>
                </a:lnTo>
                <a:lnTo>
                  <a:pt x="12000" y="81103"/>
                </a:lnTo>
                <a:lnTo>
                  <a:pt x="12000" y="81103"/>
                </a:lnTo>
                <a:lnTo>
                  <a:pt x="12000" y="81103"/>
                </a:lnTo>
                <a:lnTo>
                  <a:pt x="12000" y="80275"/>
                </a:lnTo>
                <a:lnTo>
                  <a:pt x="12436" y="80275"/>
                </a:lnTo>
                <a:lnTo>
                  <a:pt x="12436" y="80275"/>
                </a:lnTo>
                <a:lnTo>
                  <a:pt x="12000" y="80275"/>
                </a:lnTo>
                <a:lnTo>
                  <a:pt x="12000" y="80275"/>
                </a:lnTo>
                <a:lnTo>
                  <a:pt x="12000" y="80275"/>
                </a:lnTo>
                <a:lnTo>
                  <a:pt x="12000" y="80275"/>
                </a:lnTo>
                <a:lnTo>
                  <a:pt x="12000" y="80275"/>
                </a:lnTo>
                <a:lnTo>
                  <a:pt x="11563" y="80275"/>
                </a:lnTo>
                <a:lnTo>
                  <a:pt x="11563" y="79034"/>
                </a:lnTo>
                <a:lnTo>
                  <a:pt x="11563" y="79034"/>
                </a:lnTo>
                <a:lnTo>
                  <a:pt x="11563" y="79034"/>
                </a:lnTo>
                <a:lnTo>
                  <a:pt x="11563" y="79034"/>
                </a:lnTo>
                <a:lnTo>
                  <a:pt x="11563" y="79034"/>
                </a:lnTo>
                <a:lnTo>
                  <a:pt x="11127" y="79034"/>
                </a:lnTo>
                <a:lnTo>
                  <a:pt x="11127" y="79034"/>
                </a:lnTo>
                <a:lnTo>
                  <a:pt x="11127" y="78206"/>
                </a:lnTo>
                <a:lnTo>
                  <a:pt x="11127" y="78206"/>
                </a:lnTo>
                <a:lnTo>
                  <a:pt x="11127" y="78206"/>
                </a:lnTo>
                <a:lnTo>
                  <a:pt x="11127" y="78206"/>
                </a:lnTo>
                <a:lnTo>
                  <a:pt x="10690" y="78206"/>
                </a:lnTo>
                <a:lnTo>
                  <a:pt x="10690" y="78206"/>
                </a:lnTo>
                <a:lnTo>
                  <a:pt x="10690" y="78206"/>
                </a:lnTo>
                <a:lnTo>
                  <a:pt x="10690" y="78206"/>
                </a:lnTo>
                <a:lnTo>
                  <a:pt x="10690" y="78206"/>
                </a:lnTo>
                <a:lnTo>
                  <a:pt x="10036" y="78206"/>
                </a:lnTo>
                <a:lnTo>
                  <a:pt x="10036" y="78206"/>
                </a:lnTo>
                <a:lnTo>
                  <a:pt x="10036" y="78206"/>
                </a:lnTo>
                <a:lnTo>
                  <a:pt x="10036" y="77379"/>
                </a:lnTo>
                <a:lnTo>
                  <a:pt x="9600" y="77379"/>
                </a:lnTo>
                <a:lnTo>
                  <a:pt x="9600" y="77379"/>
                </a:lnTo>
                <a:lnTo>
                  <a:pt x="9600" y="77379"/>
                </a:lnTo>
                <a:lnTo>
                  <a:pt x="9600" y="77379"/>
                </a:lnTo>
                <a:lnTo>
                  <a:pt x="9600" y="77379"/>
                </a:lnTo>
                <a:lnTo>
                  <a:pt x="9600" y="77379"/>
                </a:lnTo>
                <a:lnTo>
                  <a:pt x="9163" y="77379"/>
                </a:lnTo>
                <a:lnTo>
                  <a:pt x="9163" y="76551"/>
                </a:lnTo>
                <a:lnTo>
                  <a:pt x="9163" y="76551"/>
                </a:lnTo>
                <a:lnTo>
                  <a:pt x="9163" y="76551"/>
                </a:lnTo>
                <a:lnTo>
                  <a:pt x="9163" y="76551"/>
                </a:lnTo>
                <a:lnTo>
                  <a:pt x="8727" y="76551"/>
                </a:lnTo>
                <a:lnTo>
                  <a:pt x="8727" y="76551"/>
                </a:lnTo>
                <a:lnTo>
                  <a:pt x="8727" y="76551"/>
                </a:lnTo>
                <a:lnTo>
                  <a:pt x="8727" y="76551"/>
                </a:lnTo>
                <a:lnTo>
                  <a:pt x="8727" y="76551"/>
                </a:lnTo>
                <a:lnTo>
                  <a:pt x="8290" y="76551"/>
                </a:lnTo>
                <a:lnTo>
                  <a:pt x="8290" y="75724"/>
                </a:lnTo>
                <a:lnTo>
                  <a:pt x="8727" y="75724"/>
                </a:lnTo>
                <a:lnTo>
                  <a:pt x="8727" y="75724"/>
                </a:lnTo>
                <a:lnTo>
                  <a:pt x="8727" y="75724"/>
                </a:lnTo>
                <a:lnTo>
                  <a:pt x="9163" y="75724"/>
                </a:lnTo>
                <a:lnTo>
                  <a:pt x="9163" y="75724"/>
                </a:lnTo>
                <a:lnTo>
                  <a:pt x="9163" y="75724"/>
                </a:lnTo>
                <a:lnTo>
                  <a:pt x="9163" y="75724"/>
                </a:lnTo>
                <a:lnTo>
                  <a:pt x="9163" y="75724"/>
                </a:lnTo>
                <a:lnTo>
                  <a:pt x="9163" y="75724"/>
                </a:lnTo>
                <a:lnTo>
                  <a:pt x="9600" y="75724"/>
                </a:lnTo>
                <a:lnTo>
                  <a:pt x="9600" y="74482"/>
                </a:lnTo>
                <a:lnTo>
                  <a:pt x="9600" y="74482"/>
                </a:lnTo>
                <a:lnTo>
                  <a:pt x="9600" y="74482"/>
                </a:lnTo>
                <a:lnTo>
                  <a:pt x="9600" y="74482"/>
                </a:lnTo>
                <a:lnTo>
                  <a:pt x="9600" y="74482"/>
                </a:lnTo>
                <a:lnTo>
                  <a:pt x="9600" y="74482"/>
                </a:lnTo>
                <a:lnTo>
                  <a:pt x="9600" y="74482"/>
                </a:lnTo>
                <a:lnTo>
                  <a:pt x="9600" y="74482"/>
                </a:lnTo>
                <a:lnTo>
                  <a:pt x="9600" y="73655"/>
                </a:lnTo>
                <a:lnTo>
                  <a:pt x="9600" y="73655"/>
                </a:lnTo>
                <a:lnTo>
                  <a:pt x="9600" y="73655"/>
                </a:lnTo>
                <a:lnTo>
                  <a:pt x="9600" y="73655"/>
                </a:lnTo>
                <a:lnTo>
                  <a:pt x="9163" y="73655"/>
                </a:lnTo>
                <a:lnTo>
                  <a:pt x="9163" y="73655"/>
                </a:lnTo>
                <a:lnTo>
                  <a:pt x="9163" y="73655"/>
                </a:lnTo>
                <a:lnTo>
                  <a:pt x="9163" y="72827"/>
                </a:lnTo>
                <a:lnTo>
                  <a:pt x="9163" y="72827"/>
                </a:lnTo>
                <a:lnTo>
                  <a:pt x="9163" y="72827"/>
                </a:lnTo>
                <a:lnTo>
                  <a:pt x="9163" y="72827"/>
                </a:lnTo>
                <a:lnTo>
                  <a:pt x="9163" y="72827"/>
                </a:lnTo>
                <a:lnTo>
                  <a:pt x="9163" y="72000"/>
                </a:lnTo>
                <a:lnTo>
                  <a:pt x="9163" y="72000"/>
                </a:lnTo>
                <a:lnTo>
                  <a:pt x="9163" y="72000"/>
                </a:lnTo>
                <a:lnTo>
                  <a:pt x="9163" y="72000"/>
                </a:lnTo>
                <a:lnTo>
                  <a:pt x="8727" y="72000"/>
                </a:lnTo>
                <a:lnTo>
                  <a:pt x="8727" y="72000"/>
                </a:lnTo>
                <a:lnTo>
                  <a:pt x="8727" y="72827"/>
                </a:lnTo>
                <a:lnTo>
                  <a:pt x="8727" y="72827"/>
                </a:lnTo>
                <a:lnTo>
                  <a:pt x="8727" y="72827"/>
                </a:lnTo>
                <a:lnTo>
                  <a:pt x="8727" y="72827"/>
                </a:lnTo>
                <a:lnTo>
                  <a:pt x="8290" y="72827"/>
                </a:lnTo>
                <a:lnTo>
                  <a:pt x="8290" y="72827"/>
                </a:lnTo>
                <a:lnTo>
                  <a:pt x="8290" y="72827"/>
                </a:lnTo>
                <a:lnTo>
                  <a:pt x="8290" y="72827"/>
                </a:lnTo>
                <a:lnTo>
                  <a:pt x="8290" y="72827"/>
                </a:lnTo>
                <a:lnTo>
                  <a:pt x="7636" y="72827"/>
                </a:lnTo>
                <a:lnTo>
                  <a:pt x="7636" y="72000"/>
                </a:lnTo>
                <a:lnTo>
                  <a:pt x="7636" y="72000"/>
                </a:lnTo>
                <a:lnTo>
                  <a:pt x="7636" y="72000"/>
                </a:lnTo>
                <a:lnTo>
                  <a:pt x="7636" y="72000"/>
                </a:lnTo>
                <a:lnTo>
                  <a:pt x="7636" y="71172"/>
                </a:lnTo>
                <a:lnTo>
                  <a:pt x="7636" y="71172"/>
                </a:lnTo>
                <a:lnTo>
                  <a:pt x="7636" y="71172"/>
                </a:lnTo>
                <a:lnTo>
                  <a:pt x="7636" y="71172"/>
                </a:lnTo>
                <a:lnTo>
                  <a:pt x="7200" y="71172"/>
                </a:lnTo>
                <a:lnTo>
                  <a:pt x="7200" y="71172"/>
                </a:lnTo>
                <a:lnTo>
                  <a:pt x="7200" y="71172"/>
                </a:lnTo>
                <a:lnTo>
                  <a:pt x="6763" y="71172"/>
                </a:lnTo>
                <a:lnTo>
                  <a:pt x="6763" y="71172"/>
                </a:lnTo>
                <a:lnTo>
                  <a:pt x="6763" y="71172"/>
                </a:lnTo>
                <a:lnTo>
                  <a:pt x="6763" y="69931"/>
                </a:lnTo>
                <a:lnTo>
                  <a:pt x="6763" y="69931"/>
                </a:lnTo>
                <a:lnTo>
                  <a:pt x="6763" y="69931"/>
                </a:lnTo>
                <a:lnTo>
                  <a:pt x="6763" y="69103"/>
                </a:lnTo>
                <a:lnTo>
                  <a:pt x="6763" y="69103"/>
                </a:lnTo>
                <a:lnTo>
                  <a:pt x="6763" y="69103"/>
                </a:lnTo>
                <a:lnTo>
                  <a:pt x="6763" y="69931"/>
                </a:lnTo>
                <a:lnTo>
                  <a:pt x="6327" y="69931"/>
                </a:lnTo>
                <a:lnTo>
                  <a:pt x="6327" y="69931"/>
                </a:lnTo>
                <a:lnTo>
                  <a:pt x="6327" y="69931"/>
                </a:lnTo>
                <a:lnTo>
                  <a:pt x="6327" y="69103"/>
                </a:lnTo>
                <a:lnTo>
                  <a:pt x="6327" y="69103"/>
                </a:lnTo>
                <a:lnTo>
                  <a:pt x="6327" y="69103"/>
                </a:lnTo>
                <a:lnTo>
                  <a:pt x="6327" y="69103"/>
                </a:lnTo>
                <a:lnTo>
                  <a:pt x="6327" y="68275"/>
                </a:lnTo>
                <a:lnTo>
                  <a:pt x="6327" y="68275"/>
                </a:lnTo>
                <a:lnTo>
                  <a:pt x="6327" y="68275"/>
                </a:lnTo>
                <a:lnTo>
                  <a:pt x="6327" y="68275"/>
                </a:lnTo>
                <a:lnTo>
                  <a:pt x="6327" y="67448"/>
                </a:lnTo>
                <a:lnTo>
                  <a:pt x="6327" y="67448"/>
                </a:lnTo>
                <a:lnTo>
                  <a:pt x="6327" y="67448"/>
                </a:lnTo>
                <a:lnTo>
                  <a:pt x="6327" y="67448"/>
                </a:lnTo>
                <a:lnTo>
                  <a:pt x="6327" y="67448"/>
                </a:lnTo>
                <a:lnTo>
                  <a:pt x="6763" y="67448"/>
                </a:lnTo>
                <a:lnTo>
                  <a:pt x="6763" y="67448"/>
                </a:lnTo>
                <a:lnTo>
                  <a:pt x="6763" y="66620"/>
                </a:lnTo>
                <a:lnTo>
                  <a:pt x="6763" y="66620"/>
                </a:lnTo>
                <a:lnTo>
                  <a:pt x="6763" y="66620"/>
                </a:lnTo>
                <a:lnTo>
                  <a:pt x="6763" y="66620"/>
                </a:lnTo>
                <a:lnTo>
                  <a:pt x="6763" y="66620"/>
                </a:lnTo>
                <a:lnTo>
                  <a:pt x="6763" y="65379"/>
                </a:lnTo>
                <a:lnTo>
                  <a:pt x="6763" y="65379"/>
                </a:lnTo>
                <a:lnTo>
                  <a:pt x="6763" y="65379"/>
                </a:lnTo>
                <a:lnTo>
                  <a:pt x="6763" y="65379"/>
                </a:lnTo>
                <a:lnTo>
                  <a:pt x="6763" y="65379"/>
                </a:lnTo>
                <a:lnTo>
                  <a:pt x="6763" y="65379"/>
                </a:lnTo>
                <a:lnTo>
                  <a:pt x="6763" y="65379"/>
                </a:lnTo>
                <a:lnTo>
                  <a:pt x="6763" y="65379"/>
                </a:lnTo>
                <a:lnTo>
                  <a:pt x="6763" y="65379"/>
                </a:lnTo>
                <a:lnTo>
                  <a:pt x="6763" y="66620"/>
                </a:lnTo>
                <a:lnTo>
                  <a:pt x="6763" y="66620"/>
                </a:lnTo>
                <a:lnTo>
                  <a:pt x="6763" y="66620"/>
                </a:lnTo>
                <a:lnTo>
                  <a:pt x="6763" y="66620"/>
                </a:lnTo>
                <a:lnTo>
                  <a:pt x="6763" y="67448"/>
                </a:lnTo>
                <a:lnTo>
                  <a:pt x="6763" y="67448"/>
                </a:lnTo>
                <a:lnTo>
                  <a:pt x="7200" y="67448"/>
                </a:lnTo>
                <a:lnTo>
                  <a:pt x="7200" y="67448"/>
                </a:lnTo>
                <a:lnTo>
                  <a:pt x="7200" y="67448"/>
                </a:lnTo>
                <a:lnTo>
                  <a:pt x="7636" y="67448"/>
                </a:lnTo>
                <a:lnTo>
                  <a:pt x="7636" y="66620"/>
                </a:lnTo>
                <a:lnTo>
                  <a:pt x="7636" y="66620"/>
                </a:lnTo>
                <a:lnTo>
                  <a:pt x="7636" y="66620"/>
                </a:lnTo>
                <a:lnTo>
                  <a:pt x="7636" y="66620"/>
                </a:lnTo>
                <a:lnTo>
                  <a:pt x="7636" y="66620"/>
                </a:lnTo>
                <a:lnTo>
                  <a:pt x="7200" y="66620"/>
                </a:lnTo>
                <a:lnTo>
                  <a:pt x="7200" y="65379"/>
                </a:lnTo>
                <a:lnTo>
                  <a:pt x="7200" y="65379"/>
                </a:lnTo>
                <a:lnTo>
                  <a:pt x="7200" y="65379"/>
                </a:lnTo>
                <a:lnTo>
                  <a:pt x="7636" y="65379"/>
                </a:lnTo>
                <a:lnTo>
                  <a:pt x="7636" y="65379"/>
                </a:lnTo>
                <a:lnTo>
                  <a:pt x="7636" y="65379"/>
                </a:lnTo>
                <a:lnTo>
                  <a:pt x="7636" y="64551"/>
                </a:lnTo>
                <a:lnTo>
                  <a:pt x="7636" y="64551"/>
                </a:lnTo>
                <a:lnTo>
                  <a:pt x="7636" y="64551"/>
                </a:lnTo>
                <a:lnTo>
                  <a:pt x="7636" y="64551"/>
                </a:lnTo>
                <a:lnTo>
                  <a:pt x="8290" y="64551"/>
                </a:lnTo>
                <a:lnTo>
                  <a:pt x="8290" y="64551"/>
                </a:lnTo>
                <a:lnTo>
                  <a:pt x="8290" y="64551"/>
                </a:lnTo>
                <a:lnTo>
                  <a:pt x="8290" y="63724"/>
                </a:lnTo>
                <a:lnTo>
                  <a:pt x="8290" y="63724"/>
                </a:lnTo>
                <a:lnTo>
                  <a:pt x="8290" y="63724"/>
                </a:lnTo>
                <a:lnTo>
                  <a:pt x="8290" y="63724"/>
                </a:lnTo>
                <a:lnTo>
                  <a:pt x="8727" y="63724"/>
                </a:lnTo>
                <a:lnTo>
                  <a:pt x="8727" y="63724"/>
                </a:lnTo>
                <a:lnTo>
                  <a:pt x="8727" y="63724"/>
                </a:lnTo>
                <a:lnTo>
                  <a:pt x="8727" y="63724"/>
                </a:lnTo>
                <a:lnTo>
                  <a:pt x="8727" y="62896"/>
                </a:lnTo>
                <a:lnTo>
                  <a:pt x="9163" y="62896"/>
                </a:lnTo>
                <a:lnTo>
                  <a:pt x="9163" y="62896"/>
                </a:lnTo>
                <a:lnTo>
                  <a:pt x="9163" y="62896"/>
                </a:lnTo>
                <a:lnTo>
                  <a:pt x="9163" y="62896"/>
                </a:lnTo>
                <a:lnTo>
                  <a:pt x="9163" y="62896"/>
                </a:lnTo>
                <a:lnTo>
                  <a:pt x="9163" y="62896"/>
                </a:lnTo>
                <a:lnTo>
                  <a:pt x="9163" y="62068"/>
                </a:lnTo>
                <a:lnTo>
                  <a:pt x="9600" y="62068"/>
                </a:lnTo>
                <a:lnTo>
                  <a:pt x="9600" y="62068"/>
                </a:lnTo>
                <a:lnTo>
                  <a:pt x="9600" y="62068"/>
                </a:lnTo>
                <a:lnTo>
                  <a:pt x="9600" y="62068"/>
                </a:lnTo>
                <a:lnTo>
                  <a:pt x="9600" y="62068"/>
                </a:lnTo>
                <a:lnTo>
                  <a:pt x="9600" y="62068"/>
                </a:lnTo>
                <a:lnTo>
                  <a:pt x="9600" y="62068"/>
                </a:lnTo>
                <a:lnTo>
                  <a:pt x="10036" y="62068"/>
                </a:lnTo>
                <a:lnTo>
                  <a:pt x="10036" y="62068"/>
                </a:lnTo>
                <a:lnTo>
                  <a:pt x="10036" y="60827"/>
                </a:lnTo>
                <a:lnTo>
                  <a:pt x="10036" y="60827"/>
                </a:lnTo>
                <a:lnTo>
                  <a:pt x="10036" y="60827"/>
                </a:lnTo>
                <a:lnTo>
                  <a:pt x="10036" y="60827"/>
                </a:lnTo>
                <a:lnTo>
                  <a:pt x="10036" y="60827"/>
                </a:lnTo>
                <a:lnTo>
                  <a:pt x="10036" y="60827"/>
                </a:lnTo>
                <a:lnTo>
                  <a:pt x="10036" y="60000"/>
                </a:lnTo>
                <a:lnTo>
                  <a:pt x="10036" y="60000"/>
                </a:lnTo>
                <a:lnTo>
                  <a:pt x="10036" y="60000"/>
                </a:lnTo>
                <a:lnTo>
                  <a:pt x="10036" y="60000"/>
                </a:lnTo>
                <a:lnTo>
                  <a:pt x="10690" y="60000"/>
                </a:lnTo>
                <a:lnTo>
                  <a:pt x="10690" y="59172"/>
                </a:lnTo>
                <a:lnTo>
                  <a:pt x="10690" y="59172"/>
                </a:lnTo>
                <a:lnTo>
                  <a:pt x="10690" y="59172"/>
                </a:lnTo>
                <a:lnTo>
                  <a:pt x="10690" y="59172"/>
                </a:lnTo>
                <a:lnTo>
                  <a:pt x="10690" y="59172"/>
                </a:lnTo>
                <a:lnTo>
                  <a:pt x="10690" y="58344"/>
                </a:lnTo>
                <a:lnTo>
                  <a:pt x="10690" y="58344"/>
                </a:lnTo>
                <a:lnTo>
                  <a:pt x="11127" y="58344"/>
                </a:lnTo>
                <a:lnTo>
                  <a:pt x="11127" y="58344"/>
                </a:lnTo>
                <a:lnTo>
                  <a:pt x="11127" y="58344"/>
                </a:lnTo>
                <a:lnTo>
                  <a:pt x="11127" y="58344"/>
                </a:lnTo>
                <a:lnTo>
                  <a:pt x="11127" y="57517"/>
                </a:lnTo>
                <a:lnTo>
                  <a:pt x="11127" y="57517"/>
                </a:lnTo>
                <a:lnTo>
                  <a:pt x="11127" y="57517"/>
                </a:lnTo>
                <a:lnTo>
                  <a:pt x="11127" y="57517"/>
                </a:lnTo>
                <a:lnTo>
                  <a:pt x="11563" y="57517"/>
                </a:lnTo>
                <a:lnTo>
                  <a:pt x="11563" y="57517"/>
                </a:lnTo>
                <a:lnTo>
                  <a:pt x="11563" y="57517"/>
                </a:lnTo>
                <a:lnTo>
                  <a:pt x="11563" y="57517"/>
                </a:lnTo>
                <a:lnTo>
                  <a:pt x="12000" y="57517"/>
                </a:lnTo>
                <a:lnTo>
                  <a:pt x="12000" y="57517"/>
                </a:lnTo>
                <a:lnTo>
                  <a:pt x="12000" y="57517"/>
                </a:lnTo>
                <a:lnTo>
                  <a:pt x="12000" y="57517"/>
                </a:lnTo>
                <a:lnTo>
                  <a:pt x="12000" y="56275"/>
                </a:lnTo>
                <a:lnTo>
                  <a:pt x="12436" y="56275"/>
                </a:lnTo>
                <a:lnTo>
                  <a:pt x="12436" y="56275"/>
                </a:lnTo>
                <a:lnTo>
                  <a:pt x="12436" y="56275"/>
                </a:lnTo>
                <a:lnTo>
                  <a:pt x="12436" y="56275"/>
                </a:lnTo>
                <a:lnTo>
                  <a:pt x="13090" y="56275"/>
                </a:lnTo>
                <a:lnTo>
                  <a:pt x="13090" y="56275"/>
                </a:lnTo>
                <a:lnTo>
                  <a:pt x="13090" y="56275"/>
                </a:lnTo>
                <a:lnTo>
                  <a:pt x="13090" y="57517"/>
                </a:lnTo>
                <a:lnTo>
                  <a:pt x="13527" y="57517"/>
                </a:lnTo>
                <a:lnTo>
                  <a:pt x="13527" y="57517"/>
                </a:lnTo>
                <a:lnTo>
                  <a:pt x="13527" y="57517"/>
                </a:lnTo>
                <a:lnTo>
                  <a:pt x="13527" y="57517"/>
                </a:lnTo>
                <a:lnTo>
                  <a:pt x="13963" y="57517"/>
                </a:lnTo>
                <a:lnTo>
                  <a:pt x="13963" y="57517"/>
                </a:lnTo>
                <a:lnTo>
                  <a:pt x="13963" y="57517"/>
                </a:lnTo>
                <a:lnTo>
                  <a:pt x="13963" y="57517"/>
                </a:lnTo>
                <a:lnTo>
                  <a:pt x="13963" y="57517"/>
                </a:lnTo>
                <a:lnTo>
                  <a:pt x="13963" y="57517"/>
                </a:lnTo>
                <a:lnTo>
                  <a:pt x="14400" y="57517"/>
                </a:lnTo>
                <a:lnTo>
                  <a:pt x="14400" y="57517"/>
                </a:lnTo>
                <a:lnTo>
                  <a:pt x="14400" y="57517"/>
                </a:lnTo>
                <a:lnTo>
                  <a:pt x="14400" y="58344"/>
                </a:lnTo>
                <a:lnTo>
                  <a:pt x="14836" y="58344"/>
                </a:lnTo>
                <a:lnTo>
                  <a:pt x="14836" y="58344"/>
                </a:lnTo>
                <a:lnTo>
                  <a:pt x="14836" y="58344"/>
                </a:lnTo>
                <a:lnTo>
                  <a:pt x="14836" y="58344"/>
                </a:lnTo>
                <a:lnTo>
                  <a:pt x="14836" y="58344"/>
                </a:lnTo>
                <a:lnTo>
                  <a:pt x="15490" y="58344"/>
                </a:lnTo>
                <a:lnTo>
                  <a:pt x="15490" y="58344"/>
                </a:lnTo>
                <a:lnTo>
                  <a:pt x="15490" y="58344"/>
                </a:lnTo>
                <a:lnTo>
                  <a:pt x="15490" y="58344"/>
                </a:lnTo>
                <a:lnTo>
                  <a:pt x="15927" y="58344"/>
                </a:lnTo>
                <a:lnTo>
                  <a:pt x="15927" y="58344"/>
                </a:lnTo>
                <a:lnTo>
                  <a:pt x="15927" y="58344"/>
                </a:lnTo>
                <a:lnTo>
                  <a:pt x="15927" y="58344"/>
                </a:lnTo>
                <a:lnTo>
                  <a:pt x="16363" y="58344"/>
                </a:lnTo>
                <a:lnTo>
                  <a:pt x="16363" y="58344"/>
                </a:lnTo>
                <a:lnTo>
                  <a:pt x="16363" y="57517"/>
                </a:lnTo>
                <a:lnTo>
                  <a:pt x="16363" y="57517"/>
                </a:lnTo>
                <a:lnTo>
                  <a:pt x="16363" y="57517"/>
                </a:lnTo>
                <a:lnTo>
                  <a:pt x="16363" y="57517"/>
                </a:lnTo>
                <a:lnTo>
                  <a:pt x="16800" y="57517"/>
                </a:lnTo>
                <a:lnTo>
                  <a:pt x="16800" y="57517"/>
                </a:lnTo>
                <a:lnTo>
                  <a:pt x="16800" y="57517"/>
                </a:lnTo>
                <a:lnTo>
                  <a:pt x="16800" y="57517"/>
                </a:lnTo>
                <a:lnTo>
                  <a:pt x="16800" y="57517"/>
                </a:lnTo>
                <a:lnTo>
                  <a:pt x="17236" y="57517"/>
                </a:lnTo>
                <a:lnTo>
                  <a:pt x="17236" y="56275"/>
                </a:lnTo>
                <a:lnTo>
                  <a:pt x="17236" y="56275"/>
                </a:lnTo>
                <a:lnTo>
                  <a:pt x="17236" y="56275"/>
                </a:lnTo>
                <a:lnTo>
                  <a:pt x="17236" y="56275"/>
                </a:lnTo>
                <a:lnTo>
                  <a:pt x="17890" y="56275"/>
                </a:lnTo>
                <a:lnTo>
                  <a:pt x="17890" y="56275"/>
                </a:lnTo>
                <a:lnTo>
                  <a:pt x="17890" y="56275"/>
                </a:lnTo>
                <a:lnTo>
                  <a:pt x="17890" y="56275"/>
                </a:lnTo>
                <a:lnTo>
                  <a:pt x="17890" y="55448"/>
                </a:lnTo>
                <a:lnTo>
                  <a:pt x="17890" y="55448"/>
                </a:lnTo>
                <a:lnTo>
                  <a:pt x="17890" y="55448"/>
                </a:lnTo>
                <a:lnTo>
                  <a:pt x="18327" y="55448"/>
                </a:lnTo>
                <a:lnTo>
                  <a:pt x="18327" y="55448"/>
                </a:lnTo>
                <a:lnTo>
                  <a:pt x="17890" y="55448"/>
                </a:lnTo>
                <a:lnTo>
                  <a:pt x="17890" y="55448"/>
                </a:lnTo>
                <a:lnTo>
                  <a:pt x="17890" y="55448"/>
                </a:lnTo>
                <a:lnTo>
                  <a:pt x="17890" y="55448"/>
                </a:lnTo>
                <a:lnTo>
                  <a:pt x="17236" y="55448"/>
                </a:lnTo>
                <a:lnTo>
                  <a:pt x="17236" y="55448"/>
                </a:lnTo>
                <a:lnTo>
                  <a:pt x="17236" y="55448"/>
                </a:lnTo>
                <a:lnTo>
                  <a:pt x="17236" y="55448"/>
                </a:lnTo>
                <a:lnTo>
                  <a:pt x="16800" y="55448"/>
                </a:lnTo>
                <a:lnTo>
                  <a:pt x="16800" y="55448"/>
                </a:lnTo>
                <a:lnTo>
                  <a:pt x="16800" y="54620"/>
                </a:lnTo>
                <a:lnTo>
                  <a:pt x="16800" y="54620"/>
                </a:lnTo>
                <a:lnTo>
                  <a:pt x="16800" y="54620"/>
                </a:lnTo>
                <a:lnTo>
                  <a:pt x="17236" y="54620"/>
                </a:lnTo>
                <a:lnTo>
                  <a:pt x="17236" y="54620"/>
                </a:lnTo>
                <a:lnTo>
                  <a:pt x="17236" y="54620"/>
                </a:lnTo>
                <a:lnTo>
                  <a:pt x="17236" y="54620"/>
                </a:lnTo>
                <a:lnTo>
                  <a:pt x="17890" y="54620"/>
                </a:lnTo>
                <a:lnTo>
                  <a:pt x="17890" y="54620"/>
                </a:lnTo>
                <a:lnTo>
                  <a:pt x="17890" y="54620"/>
                </a:lnTo>
                <a:lnTo>
                  <a:pt x="17890" y="54620"/>
                </a:lnTo>
                <a:lnTo>
                  <a:pt x="17890" y="54620"/>
                </a:lnTo>
                <a:lnTo>
                  <a:pt x="17890" y="54620"/>
                </a:lnTo>
                <a:lnTo>
                  <a:pt x="18327" y="54620"/>
                </a:lnTo>
                <a:lnTo>
                  <a:pt x="18327" y="54620"/>
                </a:lnTo>
                <a:lnTo>
                  <a:pt x="18327" y="54620"/>
                </a:lnTo>
                <a:lnTo>
                  <a:pt x="18327" y="54620"/>
                </a:lnTo>
                <a:lnTo>
                  <a:pt x="18327" y="55448"/>
                </a:lnTo>
                <a:lnTo>
                  <a:pt x="18327" y="55448"/>
                </a:lnTo>
                <a:lnTo>
                  <a:pt x="18327" y="55448"/>
                </a:lnTo>
                <a:lnTo>
                  <a:pt x="18763" y="55448"/>
                </a:lnTo>
                <a:lnTo>
                  <a:pt x="18763" y="55448"/>
                </a:lnTo>
                <a:lnTo>
                  <a:pt x="18763" y="55448"/>
                </a:lnTo>
                <a:lnTo>
                  <a:pt x="19200" y="55448"/>
                </a:lnTo>
                <a:lnTo>
                  <a:pt x="19200" y="55448"/>
                </a:lnTo>
                <a:lnTo>
                  <a:pt x="19200" y="55448"/>
                </a:lnTo>
                <a:lnTo>
                  <a:pt x="19200" y="55448"/>
                </a:lnTo>
                <a:lnTo>
                  <a:pt x="19200" y="55448"/>
                </a:lnTo>
                <a:lnTo>
                  <a:pt x="19200" y="55448"/>
                </a:lnTo>
                <a:lnTo>
                  <a:pt x="19636" y="55448"/>
                </a:lnTo>
                <a:lnTo>
                  <a:pt x="19636" y="55448"/>
                </a:lnTo>
                <a:lnTo>
                  <a:pt x="19636" y="55448"/>
                </a:lnTo>
                <a:lnTo>
                  <a:pt x="19636" y="55448"/>
                </a:lnTo>
                <a:lnTo>
                  <a:pt x="20290" y="55448"/>
                </a:lnTo>
                <a:lnTo>
                  <a:pt x="20290" y="55448"/>
                </a:lnTo>
                <a:lnTo>
                  <a:pt x="20290" y="55448"/>
                </a:lnTo>
                <a:lnTo>
                  <a:pt x="20290" y="55448"/>
                </a:lnTo>
                <a:lnTo>
                  <a:pt x="20727" y="55448"/>
                </a:lnTo>
                <a:lnTo>
                  <a:pt x="20727" y="55448"/>
                </a:lnTo>
                <a:lnTo>
                  <a:pt x="20727" y="55448"/>
                </a:lnTo>
                <a:lnTo>
                  <a:pt x="20727" y="55448"/>
                </a:lnTo>
                <a:lnTo>
                  <a:pt x="20727" y="55448"/>
                </a:lnTo>
                <a:lnTo>
                  <a:pt x="20727" y="55448"/>
                </a:lnTo>
                <a:lnTo>
                  <a:pt x="21163" y="55448"/>
                </a:lnTo>
                <a:lnTo>
                  <a:pt x="21163" y="55448"/>
                </a:lnTo>
                <a:lnTo>
                  <a:pt x="21163" y="55448"/>
                </a:lnTo>
                <a:lnTo>
                  <a:pt x="21163" y="55448"/>
                </a:lnTo>
                <a:lnTo>
                  <a:pt x="21600" y="55448"/>
                </a:lnTo>
                <a:lnTo>
                  <a:pt x="21600" y="55448"/>
                </a:lnTo>
                <a:lnTo>
                  <a:pt x="21600" y="55448"/>
                </a:lnTo>
                <a:lnTo>
                  <a:pt x="21600" y="55448"/>
                </a:lnTo>
                <a:lnTo>
                  <a:pt x="22036" y="55448"/>
                </a:lnTo>
                <a:lnTo>
                  <a:pt x="22036" y="55448"/>
                </a:lnTo>
                <a:lnTo>
                  <a:pt x="22036" y="54620"/>
                </a:lnTo>
                <a:lnTo>
                  <a:pt x="22036" y="54620"/>
                </a:lnTo>
                <a:lnTo>
                  <a:pt x="22036" y="54620"/>
                </a:lnTo>
                <a:lnTo>
                  <a:pt x="22036" y="54620"/>
                </a:lnTo>
                <a:lnTo>
                  <a:pt x="22036" y="54620"/>
                </a:lnTo>
                <a:lnTo>
                  <a:pt x="22690" y="54620"/>
                </a:lnTo>
                <a:lnTo>
                  <a:pt x="22690" y="54620"/>
                </a:lnTo>
                <a:lnTo>
                  <a:pt x="22690" y="54620"/>
                </a:lnTo>
                <a:lnTo>
                  <a:pt x="22690" y="54620"/>
                </a:lnTo>
                <a:lnTo>
                  <a:pt x="22690" y="54620"/>
                </a:lnTo>
                <a:lnTo>
                  <a:pt x="22690" y="53793"/>
                </a:lnTo>
                <a:lnTo>
                  <a:pt x="23127" y="53793"/>
                </a:lnTo>
                <a:lnTo>
                  <a:pt x="23127" y="53793"/>
                </a:lnTo>
                <a:lnTo>
                  <a:pt x="23127" y="53793"/>
                </a:lnTo>
                <a:lnTo>
                  <a:pt x="23127" y="53793"/>
                </a:lnTo>
                <a:lnTo>
                  <a:pt x="23127" y="53793"/>
                </a:lnTo>
                <a:lnTo>
                  <a:pt x="23127" y="52965"/>
                </a:lnTo>
                <a:lnTo>
                  <a:pt x="23127" y="52965"/>
                </a:lnTo>
                <a:lnTo>
                  <a:pt x="23127" y="52965"/>
                </a:lnTo>
                <a:lnTo>
                  <a:pt x="23127" y="52965"/>
                </a:lnTo>
                <a:lnTo>
                  <a:pt x="23127" y="52965"/>
                </a:lnTo>
                <a:lnTo>
                  <a:pt x="23127" y="51724"/>
                </a:lnTo>
                <a:lnTo>
                  <a:pt x="22690" y="51724"/>
                </a:lnTo>
                <a:lnTo>
                  <a:pt x="22690" y="51724"/>
                </a:lnTo>
                <a:lnTo>
                  <a:pt x="22690" y="51724"/>
                </a:lnTo>
                <a:lnTo>
                  <a:pt x="22690" y="51724"/>
                </a:lnTo>
                <a:lnTo>
                  <a:pt x="22690" y="50896"/>
                </a:lnTo>
                <a:lnTo>
                  <a:pt x="22690" y="50896"/>
                </a:lnTo>
                <a:lnTo>
                  <a:pt x="22690" y="50896"/>
                </a:lnTo>
                <a:lnTo>
                  <a:pt x="22690" y="50068"/>
                </a:lnTo>
                <a:lnTo>
                  <a:pt x="22690" y="50068"/>
                </a:lnTo>
                <a:lnTo>
                  <a:pt x="22036" y="50068"/>
                </a:lnTo>
                <a:lnTo>
                  <a:pt x="22036" y="50068"/>
                </a:lnTo>
                <a:lnTo>
                  <a:pt x="22036" y="50068"/>
                </a:lnTo>
                <a:lnTo>
                  <a:pt x="22036" y="50068"/>
                </a:lnTo>
                <a:lnTo>
                  <a:pt x="22036" y="50068"/>
                </a:lnTo>
                <a:lnTo>
                  <a:pt x="22036" y="50068"/>
                </a:lnTo>
                <a:lnTo>
                  <a:pt x="22036" y="49241"/>
                </a:lnTo>
                <a:lnTo>
                  <a:pt x="21600" y="49241"/>
                </a:lnTo>
                <a:lnTo>
                  <a:pt x="21600" y="49241"/>
                </a:lnTo>
                <a:lnTo>
                  <a:pt x="21600" y="49241"/>
                </a:lnTo>
                <a:lnTo>
                  <a:pt x="21600" y="49241"/>
                </a:lnTo>
                <a:lnTo>
                  <a:pt x="21163" y="49241"/>
                </a:lnTo>
                <a:lnTo>
                  <a:pt x="21163" y="49241"/>
                </a:lnTo>
                <a:lnTo>
                  <a:pt x="21163" y="49241"/>
                </a:lnTo>
                <a:lnTo>
                  <a:pt x="21163" y="49241"/>
                </a:lnTo>
                <a:lnTo>
                  <a:pt x="21163" y="49241"/>
                </a:lnTo>
                <a:lnTo>
                  <a:pt x="21163" y="49241"/>
                </a:lnTo>
                <a:lnTo>
                  <a:pt x="20727" y="49241"/>
                </a:lnTo>
                <a:lnTo>
                  <a:pt x="20727" y="49241"/>
                </a:lnTo>
                <a:lnTo>
                  <a:pt x="20727" y="49241"/>
                </a:lnTo>
                <a:lnTo>
                  <a:pt x="20727" y="48413"/>
                </a:lnTo>
                <a:lnTo>
                  <a:pt x="20727" y="48413"/>
                </a:lnTo>
                <a:lnTo>
                  <a:pt x="20727" y="48413"/>
                </a:lnTo>
                <a:lnTo>
                  <a:pt x="20727" y="48413"/>
                </a:lnTo>
                <a:lnTo>
                  <a:pt x="21163" y="48413"/>
                </a:lnTo>
                <a:lnTo>
                  <a:pt x="21163" y="48413"/>
                </a:lnTo>
                <a:lnTo>
                  <a:pt x="21163" y="48413"/>
                </a:lnTo>
                <a:lnTo>
                  <a:pt x="21163" y="48413"/>
                </a:lnTo>
                <a:lnTo>
                  <a:pt x="21600" y="48413"/>
                </a:lnTo>
                <a:lnTo>
                  <a:pt x="21600" y="48413"/>
                </a:lnTo>
                <a:lnTo>
                  <a:pt x="21600" y="48413"/>
                </a:lnTo>
                <a:lnTo>
                  <a:pt x="21600" y="48413"/>
                </a:lnTo>
                <a:lnTo>
                  <a:pt x="22036" y="48413"/>
                </a:lnTo>
                <a:lnTo>
                  <a:pt x="22036" y="48413"/>
                </a:lnTo>
                <a:lnTo>
                  <a:pt x="22036" y="48413"/>
                </a:lnTo>
                <a:lnTo>
                  <a:pt x="22036" y="48413"/>
                </a:lnTo>
                <a:lnTo>
                  <a:pt x="22036" y="47172"/>
                </a:lnTo>
                <a:lnTo>
                  <a:pt x="22036" y="47172"/>
                </a:lnTo>
                <a:lnTo>
                  <a:pt x="22690" y="47172"/>
                </a:lnTo>
                <a:lnTo>
                  <a:pt x="22690" y="47172"/>
                </a:lnTo>
                <a:lnTo>
                  <a:pt x="22690" y="47172"/>
                </a:lnTo>
                <a:lnTo>
                  <a:pt x="22690" y="47172"/>
                </a:lnTo>
                <a:lnTo>
                  <a:pt x="23127" y="47172"/>
                </a:lnTo>
                <a:lnTo>
                  <a:pt x="23127" y="47172"/>
                </a:lnTo>
                <a:lnTo>
                  <a:pt x="23127" y="47172"/>
                </a:lnTo>
                <a:lnTo>
                  <a:pt x="23127" y="47172"/>
                </a:lnTo>
                <a:lnTo>
                  <a:pt x="23127" y="46344"/>
                </a:lnTo>
                <a:lnTo>
                  <a:pt x="23127" y="46344"/>
                </a:lnTo>
                <a:lnTo>
                  <a:pt x="23127" y="46344"/>
                </a:lnTo>
                <a:lnTo>
                  <a:pt x="23127" y="46344"/>
                </a:lnTo>
                <a:lnTo>
                  <a:pt x="23127" y="46344"/>
                </a:lnTo>
                <a:lnTo>
                  <a:pt x="22690" y="46344"/>
                </a:lnTo>
                <a:lnTo>
                  <a:pt x="22690" y="46344"/>
                </a:lnTo>
                <a:lnTo>
                  <a:pt x="22690" y="46344"/>
                </a:lnTo>
                <a:lnTo>
                  <a:pt x="22690" y="46344"/>
                </a:lnTo>
                <a:lnTo>
                  <a:pt x="22036" y="46344"/>
                </a:lnTo>
                <a:lnTo>
                  <a:pt x="22036" y="46344"/>
                </a:lnTo>
                <a:lnTo>
                  <a:pt x="22036" y="46344"/>
                </a:lnTo>
                <a:lnTo>
                  <a:pt x="22036" y="45517"/>
                </a:lnTo>
                <a:lnTo>
                  <a:pt x="22036" y="45517"/>
                </a:lnTo>
                <a:lnTo>
                  <a:pt x="21600" y="45517"/>
                </a:lnTo>
                <a:lnTo>
                  <a:pt x="21600" y="46344"/>
                </a:lnTo>
                <a:lnTo>
                  <a:pt x="21600" y="46344"/>
                </a:lnTo>
                <a:lnTo>
                  <a:pt x="21600" y="46344"/>
                </a:lnTo>
                <a:lnTo>
                  <a:pt x="21600" y="46344"/>
                </a:lnTo>
                <a:lnTo>
                  <a:pt x="21163" y="46344"/>
                </a:lnTo>
                <a:lnTo>
                  <a:pt x="21163" y="46344"/>
                </a:lnTo>
                <a:lnTo>
                  <a:pt x="21163" y="46344"/>
                </a:lnTo>
                <a:lnTo>
                  <a:pt x="21163" y="46344"/>
                </a:lnTo>
                <a:lnTo>
                  <a:pt x="21163" y="46344"/>
                </a:lnTo>
                <a:lnTo>
                  <a:pt x="20727" y="46344"/>
                </a:lnTo>
                <a:lnTo>
                  <a:pt x="20727" y="46344"/>
                </a:lnTo>
                <a:lnTo>
                  <a:pt x="20727" y="46344"/>
                </a:lnTo>
                <a:lnTo>
                  <a:pt x="20727" y="46344"/>
                </a:lnTo>
                <a:lnTo>
                  <a:pt x="20727" y="46344"/>
                </a:lnTo>
                <a:lnTo>
                  <a:pt x="20727" y="46344"/>
                </a:lnTo>
                <a:lnTo>
                  <a:pt x="20290" y="46344"/>
                </a:lnTo>
                <a:lnTo>
                  <a:pt x="20290" y="46344"/>
                </a:lnTo>
                <a:lnTo>
                  <a:pt x="20290" y="46344"/>
                </a:lnTo>
                <a:lnTo>
                  <a:pt x="20290" y="46344"/>
                </a:lnTo>
                <a:lnTo>
                  <a:pt x="19636" y="46344"/>
                </a:lnTo>
                <a:lnTo>
                  <a:pt x="19636" y="46344"/>
                </a:lnTo>
                <a:lnTo>
                  <a:pt x="19636" y="46344"/>
                </a:lnTo>
                <a:lnTo>
                  <a:pt x="19636" y="47172"/>
                </a:lnTo>
                <a:lnTo>
                  <a:pt x="19636" y="47172"/>
                </a:lnTo>
                <a:lnTo>
                  <a:pt x="19200" y="47172"/>
                </a:lnTo>
                <a:lnTo>
                  <a:pt x="19200" y="47172"/>
                </a:lnTo>
                <a:lnTo>
                  <a:pt x="19200" y="47172"/>
                </a:lnTo>
                <a:lnTo>
                  <a:pt x="19200" y="47172"/>
                </a:lnTo>
                <a:lnTo>
                  <a:pt x="18763" y="47172"/>
                </a:lnTo>
                <a:lnTo>
                  <a:pt x="18763" y="47172"/>
                </a:lnTo>
                <a:lnTo>
                  <a:pt x="18763" y="47172"/>
                </a:lnTo>
                <a:lnTo>
                  <a:pt x="18763" y="47172"/>
                </a:lnTo>
                <a:lnTo>
                  <a:pt x="18763" y="47172"/>
                </a:lnTo>
                <a:lnTo>
                  <a:pt x="18327" y="47172"/>
                </a:lnTo>
                <a:lnTo>
                  <a:pt x="18327" y="47172"/>
                </a:lnTo>
                <a:lnTo>
                  <a:pt x="18327" y="47172"/>
                </a:lnTo>
                <a:lnTo>
                  <a:pt x="18327" y="48413"/>
                </a:lnTo>
                <a:lnTo>
                  <a:pt x="18327" y="48413"/>
                </a:lnTo>
                <a:lnTo>
                  <a:pt x="17890" y="48413"/>
                </a:lnTo>
                <a:lnTo>
                  <a:pt x="17890" y="48413"/>
                </a:lnTo>
                <a:lnTo>
                  <a:pt x="17890" y="48413"/>
                </a:lnTo>
                <a:lnTo>
                  <a:pt x="17890" y="48413"/>
                </a:lnTo>
                <a:lnTo>
                  <a:pt x="17890" y="48413"/>
                </a:lnTo>
                <a:lnTo>
                  <a:pt x="17890" y="48413"/>
                </a:lnTo>
                <a:lnTo>
                  <a:pt x="17236" y="48413"/>
                </a:lnTo>
                <a:lnTo>
                  <a:pt x="17236" y="49241"/>
                </a:lnTo>
                <a:lnTo>
                  <a:pt x="17236" y="49241"/>
                </a:lnTo>
                <a:lnTo>
                  <a:pt x="17236" y="49241"/>
                </a:lnTo>
                <a:lnTo>
                  <a:pt x="17236" y="49241"/>
                </a:lnTo>
                <a:lnTo>
                  <a:pt x="17236" y="49241"/>
                </a:lnTo>
                <a:lnTo>
                  <a:pt x="16800" y="49241"/>
                </a:lnTo>
                <a:lnTo>
                  <a:pt x="16800" y="49241"/>
                </a:lnTo>
                <a:lnTo>
                  <a:pt x="16800" y="50068"/>
                </a:lnTo>
                <a:lnTo>
                  <a:pt x="16800" y="50068"/>
                </a:lnTo>
                <a:lnTo>
                  <a:pt x="16800" y="50068"/>
                </a:lnTo>
                <a:lnTo>
                  <a:pt x="16800" y="49241"/>
                </a:lnTo>
                <a:lnTo>
                  <a:pt x="16800" y="49241"/>
                </a:lnTo>
                <a:lnTo>
                  <a:pt x="16800" y="49241"/>
                </a:lnTo>
                <a:lnTo>
                  <a:pt x="16363" y="49241"/>
                </a:lnTo>
                <a:lnTo>
                  <a:pt x="16363" y="48413"/>
                </a:lnTo>
                <a:lnTo>
                  <a:pt x="16363" y="48413"/>
                </a:lnTo>
                <a:lnTo>
                  <a:pt x="16363" y="48413"/>
                </a:lnTo>
                <a:lnTo>
                  <a:pt x="16363" y="48413"/>
                </a:lnTo>
                <a:lnTo>
                  <a:pt x="16363" y="48413"/>
                </a:lnTo>
                <a:lnTo>
                  <a:pt x="16363" y="48413"/>
                </a:lnTo>
                <a:lnTo>
                  <a:pt x="16363" y="48413"/>
                </a:lnTo>
                <a:lnTo>
                  <a:pt x="16363" y="48413"/>
                </a:lnTo>
                <a:lnTo>
                  <a:pt x="15927" y="48413"/>
                </a:lnTo>
                <a:lnTo>
                  <a:pt x="15927" y="48413"/>
                </a:lnTo>
                <a:lnTo>
                  <a:pt x="15927" y="49241"/>
                </a:lnTo>
                <a:lnTo>
                  <a:pt x="15927" y="49241"/>
                </a:lnTo>
                <a:lnTo>
                  <a:pt x="15927" y="49241"/>
                </a:lnTo>
                <a:lnTo>
                  <a:pt x="15490" y="49241"/>
                </a:lnTo>
                <a:lnTo>
                  <a:pt x="15490" y="49241"/>
                </a:lnTo>
                <a:lnTo>
                  <a:pt x="15490" y="49241"/>
                </a:lnTo>
                <a:lnTo>
                  <a:pt x="15490" y="49241"/>
                </a:lnTo>
                <a:lnTo>
                  <a:pt x="15490" y="48413"/>
                </a:lnTo>
                <a:lnTo>
                  <a:pt x="15490" y="48413"/>
                </a:lnTo>
                <a:lnTo>
                  <a:pt x="14836" y="48413"/>
                </a:lnTo>
                <a:lnTo>
                  <a:pt x="14836" y="48413"/>
                </a:lnTo>
                <a:lnTo>
                  <a:pt x="14836" y="48413"/>
                </a:lnTo>
                <a:lnTo>
                  <a:pt x="14836" y="48413"/>
                </a:lnTo>
                <a:lnTo>
                  <a:pt x="14836" y="48413"/>
                </a:lnTo>
                <a:lnTo>
                  <a:pt x="14400" y="48413"/>
                </a:lnTo>
                <a:lnTo>
                  <a:pt x="14400" y="48413"/>
                </a:lnTo>
                <a:lnTo>
                  <a:pt x="14400" y="48413"/>
                </a:lnTo>
                <a:lnTo>
                  <a:pt x="14400" y="48413"/>
                </a:lnTo>
                <a:lnTo>
                  <a:pt x="13963" y="48413"/>
                </a:lnTo>
                <a:lnTo>
                  <a:pt x="13963" y="48413"/>
                </a:lnTo>
                <a:lnTo>
                  <a:pt x="13963" y="48413"/>
                </a:lnTo>
                <a:lnTo>
                  <a:pt x="13963" y="48413"/>
                </a:lnTo>
                <a:lnTo>
                  <a:pt x="13527" y="48413"/>
                </a:lnTo>
                <a:lnTo>
                  <a:pt x="13527" y="48413"/>
                </a:lnTo>
                <a:lnTo>
                  <a:pt x="13527" y="48413"/>
                </a:lnTo>
                <a:lnTo>
                  <a:pt x="13527" y="48413"/>
                </a:lnTo>
                <a:lnTo>
                  <a:pt x="13090" y="48413"/>
                </a:lnTo>
                <a:lnTo>
                  <a:pt x="13090" y="48413"/>
                </a:lnTo>
                <a:lnTo>
                  <a:pt x="13090" y="48413"/>
                </a:lnTo>
                <a:lnTo>
                  <a:pt x="12436" y="48413"/>
                </a:lnTo>
                <a:lnTo>
                  <a:pt x="12436" y="48413"/>
                </a:lnTo>
                <a:lnTo>
                  <a:pt x="12436" y="48413"/>
                </a:lnTo>
                <a:lnTo>
                  <a:pt x="12436" y="48413"/>
                </a:lnTo>
                <a:lnTo>
                  <a:pt x="12000" y="48413"/>
                </a:lnTo>
                <a:lnTo>
                  <a:pt x="12000" y="48413"/>
                </a:lnTo>
                <a:lnTo>
                  <a:pt x="12000" y="48413"/>
                </a:lnTo>
                <a:lnTo>
                  <a:pt x="12000" y="48413"/>
                </a:lnTo>
                <a:lnTo>
                  <a:pt x="11563" y="48413"/>
                </a:lnTo>
                <a:lnTo>
                  <a:pt x="11563" y="48413"/>
                </a:lnTo>
                <a:lnTo>
                  <a:pt x="11563" y="48413"/>
                </a:lnTo>
                <a:lnTo>
                  <a:pt x="11563" y="48413"/>
                </a:lnTo>
                <a:lnTo>
                  <a:pt x="11127" y="48413"/>
                </a:lnTo>
                <a:lnTo>
                  <a:pt x="11127" y="48413"/>
                </a:lnTo>
                <a:lnTo>
                  <a:pt x="11127" y="48413"/>
                </a:lnTo>
                <a:lnTo>
                  <a:pt x="11127" y="48413"/>
                </a:lnTo>
                <a:lnTo>
                  <a:pt x="11127" y="48413"/>
                </a:lnTo>
                <a:lnTo>
                  <a:pt x="10690" y="48413"/>
                </a:lnTo>
                <a:lnTo>
                  <a:pt x="10690" y="48413"/>
                </a:lnTo>
                <a:lnTo>
                  <a:pt x="10690" y="49241"/>
                </a:lnTo>
                <a:lnTo>
                  <a:pt x="10690" y="49241"/>
                </a:lnTo>
                <a:lnTo>
                  <a:pt x="10690" y="49241"/>
                </a:lnTo>
                <a:lnTo>
                  <a:pt x="10036" y="49241"/>
                </a:lnTo>
                <a:lnTo>
                  <a:pt x="10036" y="49241"/>
                </a:lnTo>
                <a:lnTo>
                  <a:pt x="10036" y="49241"/>
                </a:lnTo>
                <a:lnTo>
                  <a:pt x="9600" y="49241"/>
                </a:lnTo>
                <a:lnTo>
                  <a:pt x="9600" y="49241"/>
                </a:lnTo>
                <a:lnTo>
                  <a:pt x="9600" y="49241"/>
                </a:lnTo>
                <a:lnTo>
                  <a:pt x="9600" y="49241"/>
                </a:lnTo>
                <a:lnTo>
                  <a:pt x="9163" y="49241"/>
                </a:lnTo>
                <a:lnTo>
                  <a:pt x="9163" y="48413"/>
                </a:lnTo>
                <a:lnTo>
                  <a:pt x="9163" y="48413"/>
                </a:lnTo>
                <a:lnTo>
                  <a:pt x="9163" y="48413"/>
                </a:lnTo>
                <a:lnTo>
                  <a:pt x="9163" y="48413"/>
                </a:lnTo>
                <a:lnTo>
                  <a:pt x="8727" y="48413"/>
                </a:lnTo>
                <a:lnTo>
                  <a:pt x="8727" y="48413"/>
                </a:lnTo>
                <a:lnTo>
                  <a:pt x="8727" y="48413"/>
                </a:lnTo>
                <a:lnTo>
                  <a:pt x="8290" y="48413"/>
                </a:lnTo>
                <a:lnTo>
                  <a:pt x="8290" y="48413"/>
                </a:lnTo>
                <a:lnTo>
                  <a:pt x="8290" y="48413"/>
                </a:lnTo>
                <a:lnTo>
                  <a:pt x="8290" y="48413"/>
                </a:lnTo>
                <a:lnTo>
                  <a:pt x="8290" y="48413"/>
                </a:lnTo>
                <a:lnTo>
                  <a:pt x="7636" y="48413"/>
                </a:lnTo>
                <a:lnTo>
                  <a:pt x="7636" y="48413"/>
                </a:lnTo>
                <a:lnTo>
                  <a:pt x="7636" y="48413"/>
                </a:lnTo>
                <a:lnTo>
                  <a:pt x="7636" y="48413"/>
                </a:lnTo>
                <a:lnTo>
                  <a:pt x="7200" y="48413"/>
                </a:lnTo>
                <a:lnTo>
                  <a:pt x="7200" y="48413"/>
                </a:lnTo>
                <a:lnTo>
                  <a:pt x="7200" y="48413"/>
                </a:lnTo>
                <a:lnTo>
                  <a:pt x="7200" y="48413"/>
                </a:lnTo>
                <a:lnTo>
                  <a:pt x="6763" y="48413"/>
                </a:lnTo>
                <a:lnTo>
                  <a:pt x="6763" y="48413"/>
                </a:lnTo>
                <a:lnTo>
                  <a:pt x="6763" y="48413"/>
                </a:lnTo>
                <a:lnTo>
                  <a:pt x="6763" y="48413"/>
                </a:lnTo>
                <a:lnTo>
                  <a:pt x="6327" y="48413"/>
                </a:lnTo>
                <a:lnTo>
                  <a:pt x="6327" y="48413"/>
                </a:lnTo>
                <a:lnTo>
                  <a:pt x="6327" y="48413"/>
                </a:lnTo>
                <a:lnTo>
                  <a:pt x="6327" y="48413"/>
                </a:lnTo>
                <a:lnTo>
                  <a:pt x="5890" y="48413"/>
                </a:lnTo>
                <a:lnTo>
                  <a:pt x="5890" y="47172"/>
                </a:lnTo>
                <a:lnTo>
                  <a:pt x="5890" y="47172"/>
                </a:lnTo>
                <a:lnTo>
                  <a:pt x="5890" y="47172"/>
                </a:lnTo>
                <a:lnTo>
                  <a:pt x="5236" y="47172"/>
                </a:lnTo>
                <a:lnTo>
                  <a:pt x="5236" y="47172"/>
                </a:lnTo>
                <a:lnTo>
                  <a:pt x="5236" y="47172"/>
                </a:lnTo>
                <a:lnTo>
                  <a:pt x="5236" y="47172"/>
                </a:lnTo>
                <a:lnTo>
                  <a:pt x="5236" y="47172"/>
                </a:lnTo>
                <a:lnTo>
                  <a:pt x="5236" y="46344"/>
                </a:lnTo>
                <a:lnTo>
                  <a:pt x="5236" y="46344"/>
                </a:lnTo>
                <a:lnTo>
                  <a:pt x="5236" y="46344"/>
                </a:lnTo>
                <a:lnTo>
                  <a:pt x="5236" y="46344"/>
                </a:lnTo>
                <a:lnTo>
                  <a:pt x="5236" y="46344"/>
                </a:lnTo>
                <a:lnTo>
                  <a:pt x="5236" y="46344"/>
                </a:lnTo>
                <a:lnTo>
                  <a:pt x="5236" y="46344"/>
                </a:lnTo>
                <a:lnTo>
                  <a:pt x="5236" y="45517"/>
                </a:lnTo>
                <a:lnTo>
                  <a:pt x="5236" y="45517"/>
                </a:lnTo>
                <a:lnTo>
                  <a:pt x="5236" y="45517"/>
                </a:lnTo>
                <a:lnTo>
                  <a:pt x="5236" y="45517"/>
                </a:lnTo>
                <a:lnTo>
                  <a:pt x="4800" y="45517"/>
                </a:lnTo>
                <a:lnTo>
                  <a:pt x="4800" y="45517"/>
                </a:lnTo>
                <a:lnTo>
                  <a:pt x="4800" y="45517"/>
                </a:lnTo>
                <a:lnTo>
                  <a:pt x="4800" y="45517"/>
                </a:lnTo>
                <a:lnTo>
                  <a:pt x="4363" y="45517"/>
                </a:lnTo>
                <a:lnTo>
                  <a:pt x="4363" y="45517"/>
                </a:lnTo>
                <a:lnTo>
                  <a:pt x="4363" y="44689"/>
                </a:lnTo>
                <a:lnTo>
                  <a:pt x="4363" y="44689"/>
                </a:lnTo>
                <a:lnTo>
                  <a:pt x="4363" y="44689"/>
                </a:lnTo>
                <a:lnTo>
                  <a:pt x="4363" y="44689"/>
                </a:lnTo>
                <a:lnTo>
                  <a:pt x="3927" y="44689"/>
                </a:lnTo>
                <a:lnTo>
                  <a:pt x="3927" y="44689"/>
                </a:lnTo>
                <a:lnTo>
                  <a:pt x="3927" y="44689"/>
                </a:lnTo>
                <a:lnTo>
                  <a:pt x="3927" y="44689"/>
                </a:lnTo>
                <a:lnTo>
                  <a:pt x="3927" y="43862"/>
                </a:lnTo>
                <a:lnTo>
                  <a:pt x="3927" y="43862"/>
                </a:lnTo>
                <a:lnTo>
                  <a:pt x="3927" y="43862"/>
                </a:lnTo>
                <a:lnTo>
                  <a:pt x="3927" y="43862"/>
                </a:lnTo>
                <a:lnTo>
                  <a:pt x="3927" y="42620"/>
                </a:lnTo>
                <a:lnTo>
                  <a:pt x="3927" y="42620"/>
                </a:lnTo>
                <a:lnTo>
                  <a:pt x="3927" y="42620"/>
                </a:lnTo>
                <a:lnTo>
                  <a:pt x="3927" y="42620"/>
                </a:lnTo>
                <a:lnTo>
                  <a:pt x="3927" y="42620"/>
                </a:lnTo>
                <a:lnTo>
                  <a:pt x="3927" y="42620"/>
                </a:lnTo>
                <a:lnTo>
                  <a:pt x="3927" y="43862"/>
                </a:lnTo>
                <a:lnTo>
                  <a:pt x="3927" y="43862"/>
                </a:lnTo>
                <a:lnTo>
                  <a:pt x="3927" y="43862"/>
                </a:lnTo>
                <a:lnTo>
                  <a:pt x="3927" y="43862"/>
                </a:lnTo>
                <a:lnTo>
                  <a:pt x="4363" y="43862"/>
                </a:lnTo>
                <a:lnTo>
                  <a:pt x="4363" y="43862"/>
                </a:lnTo>
                <a:lnTo>
                  <a:pt x="4363" y="43862"/>
                </a:lnTo>
                <a:lnTo>
                  <a:pt x="4363" y="43862"/>
                </a:lnTo>
                <a:lnTo>
                  <a:pt x="4363" y="43862"/>
                </a:lnTo>
                <a:lnTo>
                  <a:pt x="4800" y="43862"/>
                </a:lnTo>
                <a:lnTo>
                  <a:pt x="4800" y="43862"/>
                </a:lnTo>
                <a:lnTo>
                  <a:pt x="4800" y="43862"/>
                </a:lnTo>
                <a:lnTo>
                  <a:pt x="4800" y="43862"/>
                </a:lnTo>
                <a:lnTo>
                  <a:pt x="5236" y="43862"/>
                </a:lnTo>
                <a:lnTo>
                  <a:pt x="5236" y="43862"/>
                </a:lnTo>
                <a:lnTo>
                  <a:pt x="5236" y="42620"/>
                </a:lnTo>
                <a:lnTo>
                  <a:pt x="5236" y="42620"/>
                </a:lnTo>
                <a:lnTo>
                  <a:pt x="5236" y="42620"/>
                </a:lnTo>
                <a:lnTo>
                  <a:pt x="5236" y="42620"/>
                </a:lnTo>
                <a:lnTo>
                  <a:pt x="5236" y="42620"/>
                </a:lnTo>
                <a:lnTo>
                  <a:pt x="5236" y="42620"/>
                </a:lnTo>
                <a:lnTo>
                  <a:pt x="4800" y="42620"/>
                </a:lnTo>
                <a:lnTo>
                  <a:pt x="4800" y="42620"/>
                </a:lnTo>
                <a:lnTo>
                  <a:pt x="4800" y="42620"/>
                </a:lnTo>
                <a:lnTo>
                  <a:pt x="4363" y="42620"/>
                </a:lnTo>
                <a:lnTo>
                  <a:pt x="4363" y="42620"/>
                </a:lnTo>
                <a:lnTo>
                  <a:pt x="4363" y="42620"/>
                </a:lnTo>
                <a:lnTo>
                  <a:pt x="4363" y="42620"/>
                </a:lnTo>
                <a:lnTo>
                  <a:pt x="4363" y="42620"/>
                </a:lnTo>
                <a:lnTo>
                  <a:pt x="3927" y="42620"/>
                </a:lnTo>
                <a:lnTo>
                  <a:pt x="3927" y="42620"/>
                </a:lnTo>
                <a:lnTo>
                  <a:pt x="3927" y="42620"/>
                </a:lnTo>
                <a:lnTo>
                  <a:pt x="3927" y="42620"/>
                </a:lnTo>
                <a:lnTo>
                  <a:pt x="3490" y="42620"/>
                </a:lnTo>
                <a:lnTo>
                  <a:pt x="3490" y="41793"/>
                </a:lnTo>
                <a:lnTo>
                  <a:pt x="3490" y="41793"/>
                </a:lnTo>
                <a:lnTo>
                  <a:pt x="3490" y="41793"/>
                </a:lnTo>
                <a:lnTo>
                  <a:pt x="2836" y="41793"/>
                </a:lnTo>
                <a:lnTo>
                  <a:pt x="2836" y="41793"/>
                </a:lnTo>
                <a:lnTo>
                  <a:pt x="2836" y="41793"/>
                </a:lnTo>
                <a:lnTo>
                  <a:pt x="2836" y="41793"/>
                </a:lnTo>
                <a:lnTo>
                  <a:pt x="2400" y="41793"/>
                </a:lnTo>
                <a:lnTo>
                  <a:pt x="2400" y="41793"/>
                </a:lnTo>
                <a:lnTo>
                  <a:pt x="2400" y="41793"/>
                </a:lnTo>
                <a:lnTo>
                  <a:pt x="2400" y="41793"/>
                </a:lnTo>
                <a:lnTo>
                  <a:pt x="1963" y="41793"/>
                </a:lnTo>
                <a:lnTo>
                  <a:pt x="1963" y="41793"/>
                </a:lnTo>
                <a:lnTo>
                  <a:pt x="1963" y="41793"/>
                </a:lnTo>
                <a:lnTo>
                  <a:pt x="1963" y="41793"/>
                </a:lnTo>
                <a:lnTo>
                  <a:pt x="1527" y="41793"/>
                </a:lnTo>
                <a:lnTo>
                  <a:pt x="1527" y="41793"/>
                </a:lnTo>
                <a:lnTo>
                  <a:pt x="1527" y="41793"/>
                </a:lnTo>
                <a:lnTo>
                  <a:pt x="1527" y="41793"/>
                </a:lnTo>
                <a:lnTo>
                  <a:pt x="1527" y="41793"/>
                </a:lnTo>
                <a:lnTo>
                  <a:pt x="1090" y="41793"/>
                </a:lnTo>
                <a:lnTo>
                  <a:pt x="1090" y="40965"/>
                </a:lnTo>
                <a:lnTo>
                  <a:pt x="1090" y="40965"/>
                </a:lnTo>
                <a:lnTo>
                  <a:pt x="1090" y="40965"/>
                </a:lnTo>
                <a:lnTo>
                  <a:pt x="1090" y="40965"/>
                </a:lnTo>
                <a:lnTo>
                  <a:pt x="1090" y="40965"/>
                </a:lnTo>
                <a:lnTo>
                  <a:pt x="436" y="40965"/>
                </a:lnTo>
                <a:lnTo>
                  <a:pt x="436" y="40965"/>
                </a:lnTo>
                <a:lnTo>
                  <a:pt x="436" y="40965"/>
                </a:lnTo>
                <a:lnTo>
                  <a:pt x="0" y="40965"/>
                </a:lnTo>
                <a:lnTo>
                  <a:pt x="0" y="40965"/>
                </a:lnTo>
                <a:lnTo>
                  <a:pt x="0" y="40965"/>
                </a:lnTo>
                <a:lnTo>
                  <a:pt x="0" y="40965"/>
                </a:lnTo>
                <a:lnTo>
                  <a:pt x="0" y="40137"/>
                </a:lnTo>
                <a:lnTo>
                  <a:pt x="0" y="40137"/>
                </a:lnTo>
                <a:lnTo>
                  <a:pt x="0" y="40137"/>
                </a:lnTo>
                <a:lnTo>
                  <a:pt x="0" y="40137"/>
                </a:lnTo>
                <a:lnTo>
                  <a:pt x="0" y="40137"/>
                </a:lnTo>
                <a:lnTo>
                  <a:pt x="0" y="40137"/>
                </a:lnTo>
                <a:lnTo>
                  <a:pt x="0" y="40137"/>
                </a:lnTo>
                <a:lnTo>
                  <a:pt x="0" y="39310"/>
                </a:lnTo>
                <a:lnTo>
                  <a:pt x="436" y="39310"/>
                </a:lnTo>
                <a:lnTo>
                  <a:pt x="436" y="39310"/>
                </a:lnTo>
                <a:lnTo>
                  <a:pt x="436" y="39310"/>
                </a:lnTo>
                <a:lnTo>
                  <a:pt x="436" y="39310"/>
                </a:lnTo>
                <a:lnTo>
                  <a:pt x="1090" y="39310"/>
                </a:lnTo>
                <a:lnTo>
                  <a:pt x="1090" y="39310"/>
                </a:lnTo>
                <a:lnTo>
                  <a:pt x="1090" y="39310"/>
                </a:lnTo>
                <a:lnTo>
                  <a:pt x="1090" y="39310"/>
                </a:lnTo>
                <a:lnTo>
                  <a:pt x="1527" y="39310"/>
                </a:lnTo>
                <a:lnTo>
                  <a:pt x="1527" y="39310"/>
                </a:lnTo>
                <a:lnTo>
                  <a:pt x="1527" y="39310"/>
                </a:lnTo>
                <a:lnTo>
                  <a:pt x="1527" y="39310"/>
                </a:lnTo>
                <a:lnTo>
                  <a:pt x="1527" y="39310"/>
                </a:lnTo>
                <a:lnTo>
                  <a:pt x="1963" y="39310"/>
                </a:lnTo>
                <a:lnTo>
                  <a:pt x="1963" y="39310"/>
                </a:lnTo>
                <a:lnTo>
                  <a:pt x="1963" y="38068"/>
                </a:lnTo>
                <a:lnTo>
                  <a:pt x="1963" y="38068"/>
                </a:lnTo>
                <a:lnTo>
                  <a:pt x="2400" y="38068"/>
                </a:lnTo>
                <a:lnTo>
                  <a:pt x="2400" y="38068"/>
                </a:lnTo>
                <a:lnTo>
                  <a:pt x="2400" y="38068"/>
                </a:lnTo>
                <a:lnTo>
                  <a:pt x="2400" y="38068"/>
                </a:lnTo>
                <a:lnTo>
                  <a:pt x="2400" y="38068"/>
                </a:lnTo>
                <a:lnTo>
                  <a:pt x="2836" y="38068"/>
                </a:lnTo>
                <a:lnTo>
                  <a:pt x="2836" y="38068"/>
                </a:lnTo>
                <a:lnTo>
                  <a:pt x="2836" y="38068"/>
                </a:lnTo>
                <a:lnTo>
                  <a:pt x="2836" y="38068"/>
                </a:lnTo>
                <a:lnTo>
                  <a:pt x="2836" y="38068"/>
                </a:lnTo>
                <a:lnTo>
                  <a:pt x="2836" y="37241"/>
                </a:lnTo>
                <a:lnTo>
                  <a:pt x="3490" y="37241"/>
                </a:lnTo>
                <a:lnTo>
                  <a:pt x="3490" y="37241"/>
                </a:lnTo>
                <a:lnTo>
                  <a:pt x="3490" y="37241"/>
                </a:lnTo>
                <a:lnTo>
                  <a:pt x="3490" y="37241"/>
                </a:lnTo>
                <a:lnTo>
                  <a:pt x="3927" y="37241"/>
                </a:lnTo>
                <a:lnTo>
                  <a:pt x="3927" y="37241"/>
                </a:lnTo>
                <a:lnTo>
                  <a:pt x="3927" y="37241"/>
                </a:lnTo>
                <a:lnTo>
                  <a:pt x="3927" y="37241"/>
                </a:lnTo>
                <a:lnTo>
                  <a:pt x="3927" y="37241"/>
                </a:lnTo>
                <a:lnTo>
                  <a:pt x="4363" y="37241"/>
                </a:lnTo>
                <a:lnTo>
                  <a:pt x="4363" y="37241"/>
                </a:lnTo>
                <a:lnTo>
                  <a:pt x="4363" y="37241"/>
                </a:lnTo>
                <a:lnTo>
                  <a:pt x="4363" y="37241"/>
                </a:lnTo>
                <a:lnTo>
                  <a:pt x="4363" y="37241"/>
                </a:lnTo>
                <a:lnTo>
                  <a:pt x="4800" y="37241"/>
                </a:lnTo>
                <a:lnTo>
                  <a:pt x="4800" y="37241"/>
                </a:lnTo>
                <a:lnTo>
                  <a:pt x="4800" y="36413"/>
                </a:lnTo>
                <a:lnTo>
                  <a:pt x="4800" y="36413"/>
                </a:lnTo>
                <a:lnTo>
                  <a:pt x="5236" y="36413"/>
                </a:lnTo>
                <a:lnTo>
                  <a:pt x="5236" y="36413"/>
                </a:lnTo>
                <a:lnTo>
                  <a:pt x="5236" y="36413"/>
                </a:lnTo>
                <a:lnTo>
                  <a:pt x="5236" y="36413"/>
                </a:lnTo>
                <a:lnTo>
                  <a:pt x="5236" y="36413"/>
                </a:lnTo>
                <a:lnTo>
                  <a:pt x="5890" y="36413"/>
                </a:lnTo>
                <a:lnTo>
                  <a:pt x="5890" y="36413"/>
                </a:lnTo>
                <a:lnTo>
                  <a:pt x="5890" y="36413"/>
                </a:lnTo>
                <a:lnTo>
                  <a:pt x="5890" y="36413"/>
                </a:lnTo>
                <a:lnTo>
                  <a:pt x="6327" y="36413"/>
                </a:lnTo>
                <a:lnTo>
                  <a:pt x="6327" y="36413"/>
                </a:lnTo>
                <a:lnTo>
                  <a:pt x="6327" y="36413"/>
                </a:lnTo>
                <a:lnTo>
                  <a:pt x="6327" y="35586"/>
                </a:lnTo>
                <a:lnTo>
                  <a:pt x="6327" y="35586"/>
                </a:lnTo>
                <a:lnTo>
                  <a:pt x="6763" y="35586"/>
                </a:lnTo>
                <a:lnTo>
                  <a:pt x="6763" y="35586"/>
                </a:lnTo>
                <a:lnTo>
                  <a:pt x="6763" y="35586"/>
                </a:lnTo>
                <a:lnTo>
                  <a:pt x="6763" y="35586"/>
                </a:lnTo>
                <a:lnTo>
                  <a:pt x="6763" y="35586"/>
                </a:lnTo>
                <a:lnTo>
                  <a:pt x="7200" y="35586"/>
                </a:lnTo>
                <a:lnTo>
                  <a:pt x="7200" y="35586"/>
                </a:lnTo>
                <a:lnTo>
                  <a:pt x="7200" y="35586"/>
                </a:lnTo>
                <a:lnTo>
                  <a:pt x="7200" y="35586"/>
                </a:lnTo>
                <a:lnTo>
                  <a:pt x="7636" y="35586"/>
                </a:lnTo>
                <a:lnTo>
                  <a:pt x="7636" y="35586"/>
                </a:lnTo>
                <a:lnTo>
                  <a:pt x="7636" y="35586"/>
                </a:lnTo>
                <a:lnTo>
                  <a:pt x="7636" y="35586"/>
                </a:lnTo>
                <a:lnTo>
                  <a:pt x="7636" y="34758"/>
                </a:lnTo>
                <a:lnTo>
                  <a:pt x="8290" y="34758"/>
                </a:lnTo>
                <a:lnTo>
                  <a:pt x="8290" y="34758"/>
                </a:lnTo>
                <a:lnTo>
                  <a:pt x="8290" y="34758"/>
                </a:lnTo>
                <a:lnTo>
                  <a:pt x="8290" y="34758"/>
                </a:lnTo>
                <a:lnTo>
                  <a:pt x="8290" y="34758"/>
                </a:lnTo>
                <a:lnTo>
                  <a:pt x="8727" y="34758"/>
                </a:lnTo>
                <a:lnTo>
                  <a:pt x="8727" y="34758"/>
                </a:lnTo>
                <a:lnTo>
                  <a:pt x="8727" y="34758"/>
                </a:lnTo>
                <a:lnTo>
                  <a:pt x="9163" y="34758"/>
                </a:lnTo>
                <a:lnTo>
                  <a:pt x="9163" y="34758"/>
                </a:lnTo>
                <a:lnTo>
                  <a:pt x="9163" y="34758"/>
                </a:lnTo>
                <a:lnTo>
                  <a:pt x="9163" y="34758"/>
                </a:lnTo>
                <a:lnTo>
                  <a:pt x="9163" y="34758"/>
                </a:lnTo>
                <a:lnTo>
                  <a:pt x="9600" y="34758"/>
                </a:lnTo>
                <a:lnTo>
                  <a:pt x="9600" y="34758"/>
                </a:lnTo>
                <a:lnTo>
                  <a:pt x="9600" y="34758"/>
                </a:lnTo>
                <a:lnTo>
                  <a:pt x="9600" y="34758"/>
                </a:lnTo>
                <a:lnTo>
                  <a:pt x="9600" y="33517"/>
                </a:lnTo>
                <a:lnTo>
                  <a:pt x="10036" y="33517"/>
                </a:lnTo>
                <a:lnTo>
                  <a:pt x="10036" y="33517"/>
                </a:lnTo>
                <a:lnTo>
                  <a:pt x="10036" y="33517"/>
                </a:lnTo>
                <a:lnTo>
                  <a:pt x="10690" y="33517"/>
                </a:lnTo>
                <a:lnTo>
                  <a:pt x="10690" y="33517"/>
                </a:lnTo>
                <a:lnTo>
                  <a:pt x="10690" y="33517"/>
                </a:lnTo>
                <a:lnTo>
                  <a:pt x="10690" y="33517"/>
                </a:lnTo>
                <a:lnTo>
                  <a:pt x="10690" y="33517"/>
                </a:lnTo>
                <a:lnTo>
                  <a:pt x="11127" y="33517"/>
                </a:lnTo>
                <a:lnTo>
                  <a:pt x="11127" y="33517"/>
                </a:lnTo>
                <a:lnTo>
                  <a:pt x="11127" y="33517"/>
                </a:lnTo>
                <a:lnTo>
                  <a:pt x="11127" y="33517"/>
                </a:lnTo>
                <a:lnTo>
                  <a:pt x="11563" y="33517"/>
                </a:lnTo>
                <a:lnTo>
                  <a:pt x="11563" y="33517"/>
                </a:lnTo>
                <a:lnTo>
                  <a:pt x="11563" y="33517"/>
                </a:lnTo>
                <a:lnTo>
                  <a:pt x="12000" y="33517"/>
                </a:lnTo>
                <a:lnTo>
                  <a:pt x="12000" y="33517"/>
                </a:lnTo>
                <a:lnTo>
                  <a:pt x="12000" y="33517"/>
                </a:lnTo>
                <a:lnTo>
                  <a:pt x="12000" y="33517"/>
                </a:lnTo>
                <a:lnTo>
                  <a:pt x="12000" y="33517"/>
                </a:lnTo>
                <a:lnTo>
                  <a:pt x="12436" y="33517"/>
                </a:lnTo>
                <a:lnTo>
                  <a:pt x="12436" y="33517"/>
                </a:lnTo>
                <a:lnTo>
                  <a:pt x="12436" y="33517"/>
                </a:lnTo>
                <a:lnTo>
                  <a:pt x="12436" y="33517"/>
                </a:lnTo>
                <a:lnTo>
                  <a:pt x="13090" y="33517"/>
                </a:lnTo>
                <a:lnTo>
                  <a:pt x="13090" y="33517"/>
                </a:lnTo>
                <a:lnTo>
                  <a:pt x="13090" y="33517"/>
                </a:lnTo>
                <a:lnTo>
                  <a:pt x="13527" y="33517"/>
                </a:lnTo>
                <a:lnTo>
                  <a:pt x="13527" y="33517"/>
                </a:lnTo>
                <a:lnTo>
                  <a:pt x="13527" y="33517"/>
                </a:lnTo>
                <a:lnTo>
                  <a:pt x="13527" y="33517"/>
                </a:lnTo>
                <a:lnTo>
                  <a:pt x="13963" y="33517"/>
                </a:lnTo>
                <a:lnTo>
                  <a:pt x="13963" y="33517"/>
                </a:lnTo>
                <a:lnTo>
                  <a:pt x="13963" y="33517"/>
                </a:lnTo>
                <a:lnTo>
                  <a:pt x="13963" y="33517"/>
                </a:lnTo>
                <a:lnTo>
                  <a:pt x="13963" y="33517"/>
                </a:lnTo>
                <a:lnTo>
                  <a:pt x="14400" y="33517"/>
                </a:lnTo>
                <a:lnTo>
                  <a:pt x="14400" y="33517"/>
                </a:lnTo>
                <a:lnTo>
                  <a:pt x="13963" y="33517"/>
                </a:lnTo>
                <a:lnTo>
                  <a:pt x="13963" y="33517"/>
                </a:lnTo>
                <a:lnTo>
                  <a:pt x="13963" y="33517"/>
                </a:lnTo>
                <a:lnTo>
                  <a:pt x="13963" y="34758"/>
                </a:lnTo>
                <a:lnTo>
                  <a:pt x="13963" y="34758"/>
                </a:lnTo>
                <a:lnTo>
                  <a:pt x="13963" y="34758"/>
                </a:lnTo>
                <a:lnTo>
                  <a:pt x="13963" y="34758"/>
                </a:lnTo>
                <a:lnTo>
                  <a:pt x="13527" y="34758"/>
                </a:lnTo>
                <a:lnTo>
                  <a:pt x="13527" y="34758"/>
                </a:lnTo>
                <a:lnTo>
                  <a:pt x="13527" y="35586"/>
                </a:lnTo>
                <a:lnTo>
                  <a:pt x="13527" y="35586"/>
                </a:lnTo>
                <a:lnTo>
                  <a:pt x="13527" y="35586"/>
                </a:lnTo>
                <a:lnTo>
                  <a:pt x="13527" y="35586"/>
                </a:lnTo>
                <a:lnTo>
                  <a:pt x="13527" y="36413"/>
                </a:lnTo>
                <a:lnTo>
                  <a:pt x="13527" y="36413"/>
                </a:lnTo>
                <a:lnTo>
                  <a:pt x="13527" y="36413"/>
                </a:lnTo>
                <a:lnTo>
                  <a:pt x="13527" y="36413"/>
                </a:lnTo>
                <a:lnTo>
                  <a:pt x="13527" y="37241"/>
                </a:lnTo>
                <a:lnTo>
                  <a:pt x="13527" y="37241"/>
                </a:lnTo>
                <a:lnTo>
                  <a:pt x="13963" y="37241"/>
                </a:lnTo>
                <a:lnTo>
                  <a:pt x="13963" y="37241"/>
                </a:lnTo>
                <a:lnTo>
                  <a:pt x="13963" y="37241"/>
                </a:lnTo>
                <a:lnTo>
                  <a:pt x="13963" y="37241"/>
                </a:lnTo>
                <a:lnTo>
                  <a:pt x="13963" y="37241"/>
                </a:lnTo>
                <a:lnTo>
                  <a:pt x="14400" y="37241"/>
                </a:lnTo>
                <a:lnTo>
                  <a:pt x="14400" y="37241"/>
                </a:lnTo>
                <a:lnTo>
                  <a:pt x="14400" y="37241"/>
                </a:lnTo>
                <a:lnTo>
                  <a:pt x="14400" y="37241"/>
                </a:lnTo>
                <a:lnTo>
                  <a:pt x="14836" y="37241"/>
                </a:lnTo>
                <a:lnTo>
                  <a:pt x="14836" y="37241"/>
                </a:lnTo>
                <a:lnTo>
                  <a:pt x="14836" y="37241"/>
                </a:lnTo>
                <a:lnTo>
                  <a:pt x="14836" y="37241"/>
                </a:lnTo>
                <a:lnTo>
                  <a:pt x="15490" y="37241"/>
                </a:lnTo>
                <a:lnTo>
                  <a:pt x="15490" y="37241"/>
                </a:lnTo>
                <a:lnTo>
                  <a:pt x="15490" y="37241"/>
                </a:lnTo>
                <a:lnTo>
                  <a:pt x="15490" y="37241"/>
                </a:lnTo>
                <a:lnTo>
                  <a:pt x="15490" y="37241"/>
                </a:lnTo>
                <a:lnTo>
                  <a:pt x="15927" y="37241"/>
                </a:lnTo>
                <a:lnTo>
                  <a:pt x="15927" y="37241"/>
                </a:lnTo>
                <a:lnTo>
                  <a:pt x="15927" y="37241"/>
                </a:lnTo>
                <a:lnTo>
                  <a:pt x="16363" y="37241"/>
                </a:lnTo>
                <a:lnTo>
                  <a:pt x="16363" y="37241"/>
                </a:lnTo>
                <a:lnTo>
                  <a:pt x="16363" y="37241"/>
                </a:lnTo>
                <a:lnTo>
                  <a:pt x="16363" y="37241"/>
                </a:lnTo>
                <a:lnTo>
                  <a:pt x="16363" y="37241"/>
                </a:lnTo>
                <a:lnTo>
                  <a:pt x="16800" y="37241"/>
                </a:lnTo>
                <a:lnTo>
                  <a:pt x="16800" y="37241"/>
                </a:lnTo>
                <a:lnTo>
                  <a:pt x="16800" y="37241"/>
                </a:lnTo>
                <a:lnTo>
                  <a:pt x="16800" y="37241"/>
                </a:lnTo>
                <a:lnTo>
                  <a:pt x="16800" y="37241"/>
                </a:lnTo>
                <a:lnTo>
                  <a:pt x="17236" y="37241"/>
                </a:lnTo>
                <a:lnTo>
                  <a:pt x="17236" y="37241"/>
                </a:lnTo>
                <a:lnTo>
                  <a:pt x="17236" y="37241"/>
                </a:lnTo>
                <a:lnTo>
                  <a:pt x="17890" y="37241"/>
                </a:lnTo>
                <a:lnTo>
                  <a:pt x="17890" y="37241"/>
                </a:lnTo>
                <a:lnTo>
                  <a:pt x="17890" y="37241"/>
                </a:lnTo>
                <a:lnTo>
                  <a:pt x="17890" y="37241"/>
                </a:lnTo>
                <a:lnTo>
                  <a:pt x="18327" y="37241"/>
                </a:lnTo>
                <a:lnTo>
                  <a:pt x="18327" y="37241"/>
                </a:lnTo>
                <a:lnTo>
                  <a:pt x="18327" y="37241"/>
                </a:lnTo>
                <a:lnTo>
                  <a:pt x="18327" y="37241"/>
                </a:lnTo>
                <a:lnTo>
                  <a:pt x="18327" y="37241"/>
                </a:lnTo>
                <a:lnTo>
                  <a:pt x="18327" y="37241"/>
                </a:lnTo>
                <a:lnTo>
                  <a:pt x="18763" y="37241"/>
                </a:lnTo>
                <a:lnTo>
                  <a:pt x="18763" y="37241"/>
                </a:lnTo>
                <a:lnTo>
                  <a:pt x="18763" y="37241"/>
                </a:lnTo>
                <a:lnTo>
                  <a:pt x="19200" y="37241"/>
                </a:lnTo>
                <a:lnTo>
                  <a:pt x="19200" y="37241"/>
                </a:lnTo>
                <a:lnTo>
                  <a:pt x="19200" y="37241"/>
                </a:lnTo>
                <a:lnTo>
                  <a:pt x="19200" y="37241"/>
                </a:lnTo>
                <a:lnTo>
                  <a:pt x="19636" y="37241"/>
                </a:lnTo>
                <a:lnTo>
                  <a:pt x="19636" y="37241"/>
                </a:lnTo>
                <a:lnTo>
                  <a:pt x="19636" y="37241"/>
                </a:lnTo>
                <a:lnTo>
                  <a:pt x="19636" y="37241"/>
                </a:lnTo>
                <a:lnTo>
                  <a:pt x="19636" y="37241"/>
                </a:lnTo>
                <a:lnTo>
                  <a:pt x="19636" y="37241"/>
                </a:lnTo>
                <a:lnTo>
                  <a:pt x="20290" y="37241"/>
                </a:lnTo>
                <a:lnTo>
                  <a:pt x="20290" y="37241"/>
                </a:lnTo>
                <a:lnTo>
                  <a:pt x="20290" y="37241"/>
                </a:lnTo>
                <a:lnTo>
                  <a:pt x="20290" y="36413"/>
                </a:lnTo>
                <a:lnTo>
                  <a:pt x="20290" y="36413"/>
                </a:lnTo>
                <a:lnTo>
                  <a:pt x="20290" y="36413"/>
                </a:lnTo>
                <a:lnTo>
                  <a:pt x="20727" y="36413"/>
                </a:lnTo>
                <a:lnTo>
                  <a:pt x="20727" y="36413"/>
                </a:lnTo>
                <a:lnTo>
                  <a:pt x="20727" y="36413"/>
                </a:lnTo>
                <a:lnTo>
                  <a:pt x="20727" y="36413"/>
                </a:lnTo>
                <a:lnTo>
                  <a:pt x="20727" y="35586"/>
                </a:lnTo>
                <a:lnTo>
                  <a:pt x="20727" y="35586"/>
                </a:lnTo>
                <a:lnTo>
                  <a:pt x="21163" y="35586"/>
                </a:lnTo>
                <a:lnTo>
                  <a:pt x="21163" y="35586"/>
                </a:lnTo>
                <a:lnTo>
                  <a:pt x="21163" y="35586"/>
                </a:lnTo>
                <a:lnTo>
                  <a:pt x="21163" y="35586"/>
                </a:lnTo>
                <a:lnTo>
                  <a:pt x="21600" y="35586"/>
                </a:lnTo>
                <a:lnTo>
                  <a:pt x="21600" y="36413"/>
                </a:lnTo>
                <a:lnTo>
                  <a:pt x="21600" y="36413"/>
                </a:lnTo>
                <a:lnTo>
                  <a:pt x="21600" y="36413"/>
                </a:lnTo>
                <a:lnTo>
                  <a:pt x="22036" y="36413"/>
                </a:lnTo>
                <a:lnTo>
                  <a:pt x="22036" y="36413"/>
                </a:lnTo>
                <a:lnTo>
                  <a:pt x="22036" y="36413"/>
                </a:lnTo>
                <a:lnTo>
                  <a:pt x="22036" y="35586"/>
                </a:lnTo>
                <a:lnTo>
                  <a:pt x="22036" y="35586"/>
                </a:lnTo>
                <a:lnTo>
                  <a:pt x="22036" y="35586"/>
                </a:lnTo>
                <a:lnTo>
                  <a:pt x="22036" y="35586"/>
                </a:lnTo>
                <a:lnTo>
                  <a:pt x="21600" y="35586"/>
                </a:lnTo>
                <a:lnTo>
                  <a:pt x="21600" y="35586"/>
                </a:lnTo>
                <a:lnTo>
                  <a:pt x="21600" y="35586"/>
                </a:lnTo>
                <a:lnTo>
                  <a:pt x="21163" y="35586"/>
                </a:lnTo>
                <a:lnTo>
                  <a:pt x="21163" y="35586"/>
                </a:lnTo>
                <a:lnTo>
                  <a:pt x="21163" y="35586"/>
                </a:lnTo>
                <a:lnTo>
                  <a:pt x="21163" y="35586"/>
                </a:lnTo>
                <a:lnTo>
                  <a:pt x="21163" y="35586"/>
                </a:lnTo>
                <a:lnTo>
                  <a:pt x="20727" y="35586"/>
                </a:lnTo>
                <a:lnTo>
                  <a:pt x="20727" y="35586"/>
                </a:lnTo>
                <a:lnTo>
                  <a:pt x="20727" y="35586"/>
                </a:lnTo>
                <a:lnTo>
                  <a:pt x="20727" y="35586"/>
                </a:lnTo>
                <a:lnTo>
                  <a:pt x="20290" y="35586"/>
                </a:lnTo>
                <a:lnTo>
                  <a:pt x="20290" y="35586"/>
                </a:lnTo>
                <a:lnTo>
                  <a:pt x="20290" y="35586"/>
                </a:lnTo>
                <a:lnTo>
                  <a:pt x="20290" y="35586"/>
                </a:lnTo>
                <a:lnTo>
                  <a:pt x="19636" y="35586"/>
                </a:lnTo>
                <a:lnTo>
                  <a:pt x="19636" y="35586"/>
                </a:lnTo>
                <a:lnTo>
                  <a:pt x="19636" y="35586"/>
                </a:lnTo>
                <a:lnTo>
                  <a:pt x="19636" y="35586"/>
                </a:lnTo>
                <a:lnTo>
                  <a:pt x="19636" y="36413"/>
                </a:lnTo>
                <a:lnTo>
                  <a:pt x="19636" y="36413"/>
                </a:lnTo>
                <a:lnTo>
                  <a:pt x="19636" y="36413"/>
                </a:lnTo>
                <a:lnTo>
                  <a:pt x="19636" y="36413"/>
                </a:lnTo>
                <a:lnTo>
                  <a:pt x="19636" y="36413"/>
                </a:lnTo>
                <a:lnTo>
                  <a:pt x="19636" y="36413"/>
                </a:lnTo>
                <a:lnTo>
                  <a:pt x="19636" y="35586"/>
                </a:lnTo>
                <a:lnTo>
                  <a:pt x="19200" y="35586"/>
                </a:lnTo>
                <a:lnTo>
                  <a:pt x="19200" y="35586"/>
                </a:lnTo>
                <a:lnTo>
                  <a:pt x="19200" y="35586"/>
                </a:lnTo>
                <a:lnTo>
                  <a:pt x="19636" y="35586"/>
                </a:lnTo>
                <a:lnTo>
                  <a:pt x="19636" y="34758"/>
                </a:lnTo>
                <a:lnTo>
                  <a:pt x="19636" y="34758"/>
                </a:lnTo>
                <a:lnTo>
                  <a:pt x="19636" y="34758"/>
                </a:lnTo>
                <a:lnTo>
                  <a:pt x="19636" y="34758"/>
                </a:lnTo>
                <a:lnTo>
                  <a:pt x="19636" y="34758"/>
                </a:lnTo>
                <a:lnTo>
                  <a:pt x="19200" y="34758"/>
                </a:lnTo>
                <a:lnTo>
                  <a:pt x="19200" y="33517"/>
                </a:lnTo>
                <a:lnTo>
                  <a:pt x="19200" y="33517"/>
                </a:lnTo>
                <a:lnTo>
                  <a:pt x="19200" y="33517"/>
                </a:lnTo>
                <a:lnTo>
                  <a:pt x="19200" y="33517"/>
                </a:lnTo>
                <a:lnTo>
                  <a:pt x="19200" y="33517"/>
                </a:lnTo>
                <a:lnTo>
                  <a:pt x="18763" y="33517"/>
                </a:lnTo>
                <a:lnTo>
                  <a:pt x="18763" y="33517"/>
                </a:lnTo>
                <a:lnTo>
                  <a:pt x="18763" y="33517"/>
                </a:lnTo>
                <a:lnTo>
                  <a:pt x="18763" y="32689"/>
                </a:lnTo>
                <a:lnTo>
                  <a:pt x="18763" y="32689"/>
                </a:lnTo>
                <a:lnTo>
                  <a:pt x="18327" y="32689"/>
                </a:lnTo>
                <a:lnTo>
                  <a:pt x="18327" y="32689"/>
                </a:lnTo>
                <a:lnTo>
                  <a:pt x="18327" y="32689"/>
                </a:lnTo>
                <a:lnTo>
                  <a:pt x="18327" y="32689"/>
                </a:lnTo>
                <a:lnTo>
                  <a:pt x="18327" y="32689"/>
                </a:lnTo>
                <a:lnTo>
                  <a:pt x="17890" y="32689"/>
                </a:lnTo>
                <a:lnTo>
                  <a:pt x="17890" y="32689"/>
                </a:lnTo>
                <a:lnTo>
                  <a:pt x="17890" y="32689"/>
                </a:lnTo>
                <a:lnTo>
                  <a:pt x="17890" y="32689"/>
                </a:lnTo>
                <a:lnTo>
                  <a:pt x="17890" y="32689"/>
                </a:lnTo>
                <a:lnTo>
                  <a:pt x="17890" y="31862"/>
                </a:lnTo>
                <a:lnTo>
                  <a:pt x="17236" y="31862"/>
                </a:lnTo>
                <a:lnTo>
                  <a:pt x="17236" y="31862"/>
                </a:lnTo>
                <a:lnTo>
                  <a:pt x="17236" y="31862"/>
                </a:lnTo>
                <a:lnTo>
                  <a:pt x="17236" y="31862"/>
                </a:lnTo>
                <a:lnTo>
                  <a:pt x="17236" y="31034"/>
                </a:lnTo>
                <a:lnTo>
                  <a:pt x="17236" y="31034"/>
                </a:lnTo>
                <a:lnTo>
                  <a:pt x="17890" y="31034"/>
                </a:lnTo>
                <a:lnTo>
                  <a:pt x="17890" y="31034"/>
                </a:lnTo>
                <a:lnTo>
                  <a:pt x="17890" y="31034"/>
                </a:lnTo>
                <a:lnTo>
                  <a:pt x="17890" y="31034"/>
                </a:lnTo>
                <a:lnTo>
                  <a:pt x="17890" y="31034"/>
                </a:lnTo>
                <a:lnTo>
                  <a:pt x="17236" y="31034"/>
                </a:lnTo>
                <a:lnTo>
                  <a:pt x="17236" y="31034"/>
                </a:lnTo>
                <a:lnTo>
                  <a:pt x="17236" y="31034"/>
                </a:lnTo>
                <a:lnTo>
                  <a:pt x="16800" y="31034"/>
                </a:lnTo>
                <a:lnTo>
                  <a:pt x="16800" y="31034"/>
                </a:lnTo>
                <a:lnTo>
                  <a:pt x="16800" y="31034"/>
                </a:lnTo>
                <a:lnTo>
                  <a:pt x="16800" y="31034"/>
                </a:lnTo>
                <a:lnTo>
                  <a:pt x="16800" y="31034"/>
                </a:lnTo>
                <a:lnTo>
                  <a:pt x="16363" y="31034"/>
                </a:lnTo>
                <a:lnTo>
                  <a:pt x="16363" y="31034"/>
                </a:lnTo>
                <a:lnTo>
                  <a:pt x="16363" y="31034"/>
                </a:lnTo>
                <a:lnTo>
                  <a:pt x="16363" y="31034"/>
                </a:lnTo>
                <a:lnTo>
                  <a:pt x="16363" y="31034"/>
                </a:lnTo>
                <a:lnTo>
                  <a:pt x="15927" y="31034"/>
                </a:lnTo>
                <a:lnTo>
                  <a:pt x="15927" y="31034"/>
                </a:lnTo>
                <a:lnTo>
                  <a:pt x="15927" y="31034"/>
                </a:lnTo>
                <a:lnTo>
                  <a:pt x="15490" y="31034"/>
                </a:lnTo>
                <a:lnTo>
                  <a:pt x="15490" y="30206"/>
                </a:lnTo>
                <a:lnTo>
                  <a:pt x="15490" y="30206"/>
                </a:lnTo>
                <a:lnTo>
                  <a:pt x="15490" y="30206"/>
                </a:lnTo>
                <a:lnTo>
                  <a:pt x="15490" y="30206"/>
                </a:lnTo>
                <a:lnTo>
                  <a:pt x="14836" y="30206"/>
                </a:lnTo>
                <a:lnTo>
                  <a:pt x="14836" y="30206"/>
                </a:lnTo>
                <a:lnTo>
                  <a:pt x="14836" y="30206"/>
                </a:lnTo>
                <a:lnTo>
                  <a:pt x="14836" y="30206"/>
                </a:lnTo>
                <a:lnTo>
                  <a:pt x="14836" y="30206"/>
                </a:lnTo>
                <a:lnTo>
                  <a:pt x="14400" y="30206"/>
                </a:lnTo>
                <a:lnTo>
                  <a:pt x="14400" y="30206"/>
                </a:lnTo>
                <a:lnTo>
                  <a:pt x="14400" y="30206"/>
                </a:lnTo>
                <a:lnTo>
                  <a:pt x="13963" y="30206"/>
                </a:lnTo>
                <a:lnTo>
                  <a:pt x="13963" y="30206"/>
                </a:lnTo>
                <a:lnTo>
                  <a:pt x="13963" y="30206"/>
                </a:lnTo>
                <a:lnTo>
                  <a:pt x="13963" y="30206"/>
                </a:lnTo>
                <a:lnTo>
                  <a:pt x="13963" y="30206"/>
                </a:lnTo>
                <a:lnTo>
                  <a:pt x="13963" y="28965"/>
                </a:lnTo>
                <a:lnTo>
                  <a:pt x="13963" y="28965"/>
                </a:lnTo>
                <a:lnTo>
                  <a:pt x="13527" y="28965"/>
                </a:lnTo>
                <a:lnTo>
                  <a:pt x="13527" y="28965"/>
                </a:lnTo>
                <a:lnTo>
                  <a:pt x="13527" y="28137"/>
                </a:lnTo>
                <a:lnTo>
                  <a:pt x="13527" y="28137"/>
                </a:lnTo>
                <a:lnTo>
                  <a:pt x="13527" y="28137"/>
                </a:lnTo>
                <a:lnTo>
                  <a:pt x="13527" y="28137"/>
                </a:lnTo>
                <a:lnTo>
                  <a:pt x="13527" y="28137"/>
                </a:lnTo>
                <a:lnTo>
                  <a:pt x="13527" y="28137"/>
                </a:lnTo>
                <a:lnTo>
                  <a:pt x="13527" y="28137"/>
                </a:lnTo>
                <a:lnTo>
                  <a:pt x="13090" y="28137"/>
                </a:lnTo>
                <a:lnTo>
                  <a:pt x="13090" y="27310"/>
                </a:lnTo>
                <a:lnTo>
                  <a:pt x="13090" y="27310"/>
                </a:lnTo>
                <a:lnTo>
                  <a:pt x="13090" y="27310"/>
                </a:lnTo>
                <a:lnTo>
                  <a:pt x="13090" y="27310"/>
                </a:lnTo>
                <a:lnTo>
                  <a:pt x="13090" y="27310"/>
                </a:lnTo>
                <a:lnTo>
                  <a:pt x="12436" y="27310"/>
                </a:lnTo>
                <a:lnTo>
                  <a:pt x="12436" y="26482"/>
                </a:lnTo>
                <a:lnTo>
                  <a:pt x="12436" y="26482"/>
                </a:lnTo>
                <a:lnTo>
                  <a:pt x="12436" y="26482"/>
                </a:lnTo>
                <a:lnTo>
                  <a:pt x="12436" y="26482"/>
                </a:lnTo>
                <a:lnTo>
                  <a:pt x="12436" y="26482"/>
                </a:lnTo>
                <a:lnTo>
                  <a:pt x="12000" y="26482"/>
                </a:lnTo>
                <a:lnTo>
                  <a:pt x="12000" y="26482"/>
                </a:lnTo>
                <a:lnTo>
                  <a:pt x="12000" y="26482"/>
                </a:lnTo>
                <a:lnTo>
                  <a:pt x="12000" y="26482"/>
                </a:lnTo>
                <a:lnTo>
                  <a:pt x="12000" y="26482"/>
                </a:lnTo>
                <a:lnTo>
                  <a:pt x="11563" y="26482"/>
                </a:lnTo>
                <a:lnTo>
                  <a:pt x="11563" y="26482"/>
                </a:lnTo>
                <a:lnTo>
                  <a:pt x="11563" y="26482"/>
                </a:lnTo>
                <a:lnTo>
                  <a:pt x="11563" y="25655"/>
                </a:lnTo>
                <a:lnTo>
                  <a:pt x="11127" y="25655"/>
                </a:lnTo>
                <a:lnTo>
                  <a:pt x="11127" y="25655"/>
                </a:lnTo>
                <a:lnTo>
                  <a:pt x="11127" y="25655"/>
                </a:lnTo>
                <a:lnTo>
                  <a:pt x="11127" y="25655"/>
                </a:lnTo>
                <a:lnTo>
                  <a:pt x="11127" y="25655"/>
                </a:lnTo>
                <a:lnTo>
                  <a:pt x="10690" y="25655"/>
                </a:lnTo>
                <a:lnTo>
                  <a:pt x="10690" y="25655"/>
                </a:lnTo>
                <a:lnTo>
                  <a:pt x="10690" y="25655"/>
                </a:lnTo>
                <a:lnTo>
                  <a:pt x="10690" y="25655"/>
                </a:lnTo>
                <a:lnTo>
                  <a:pt x="10690" y="25655"/>
                </a:lnTo>
                <a:lnTo>
                  <a:pt x="10690" y="24413"/>
                </a:lnTo>
                <a:lnTo>
                  <a:pt x="10036" y="24413"/>
                </a:lnTo>
                <a:lnTo>
                  <a:pt x="10036" y="24413"/>
                </a:lnTo>
                <a:lnTo>
                  <a:pt x="10036" y="24413"/>
                </a:lnTo>
                <a:lnTo>
                  <a:pt x="10036" y="24413"/>
                </a:lnTo>
                <a:lnTo>
                  <a:pt x="9600" y="24413"/>
                </a:lnTo>
                <a:lnTo>
                  <a:pt x="9600" y="24413"/>
                </a:lnTo>
                <a:lnTo>
                  <a:pt x="9600" y="24413"/>
                </a:lnTo>
                <a:lnTo>
                  <a:pt x="9600" y="24413"/>
                </a:lnTo>
                <a:lnTo>
                  <a:pt x="9600" y="24413"/>
                </a:lnTo>
                <a:lnTo>
                  <a:pt x="9163" y="24413"/>
                </a:lnTo>
                <a:lnTo>
                  <a:pt x="9163" y="24413"/>
                </a:lnTo>
                <a:lnTo>
                  <a:pt x="9163" y="23586"/>
                </a:lnTo>
                <a:lnTo>
                  <a:pt x="9163" y="23586"/>
                </a:lnTo>
                <a:lnTo>
                  <a:pt x="9163" y="23586"/>
                </a:lnTo>
                <a:lnTo>
                  <a:pt x="9163" y="23586"/>
                </a:lnTo>
                <a:lnTo>
                  <a:pt x="8727" y="23586"/>
                </a:lnTo>
                <a:lnTo>
                  <a:pt x="8727" y="23586"/>
                </a:lnTo>
                <a:lnTo>
                  <a:pt x="8727" y="23586"/>
                </a:lnTo>
                <a:lnTo>
                  <a:pt x="8727" y="23586"/>
                </a:lnTo>
                <a:lnTo>
                  <a:pt x="8290" y="23586"/>
                </a:lnTo>
                <a:lnTo>
                  <a:pt x="8290" y="23586"/>
                </a:lnTo>
                <a:lnTo>
                  <a:pt x="8290" y="23586"/>
                </a:lnTo>
                <a:lnTo>
                  <a:pt x="8290" y="23586"/>
                </a:lnTo>
                <a:lnTo>
                  <a:pt x="7636" y="23586"/>
                </a:lnTo>
                <a:lnTo>
                  <a:pt x="7636" y="22758"/>
                </a:lnTo>
                <a:lnTo>
                  <a:pt x="7636" y="22758"/>
                </a:lnTo>
                <a:lnTo>
                  <a:pt x="7636" y="22758"/>
                </a:lnTo>
                <a:lnTo>
                  <a:pt x="7636" y="22758"/>
                </a:lnTo>
                <a:lnTo>
                  <a:pt x="7200" y="22758"/>
                </a:lnTo>
                <a:lnTo>
                  <a:pt x="7200" y="22758"/>
                </a:lnTo>
                <a:lnTo>
                  <a:pt x="7200" y="22758"/>
                </a:lnTo>
                <a:lnTo>
                  <a:pt x="6763" y="22758"/>
                </a:lnTo>
                <a:lnTo>
                  <a:pt x="6763" y="22758"/>
                </a:lnTo>
                <a:lnTo>
                  <a:pt x="6763" y="22758"/>
                </a:lnTo>
                <a:lnTo>
                  <a:pt x="6763" y="22758"/>
                </a:lnTo>
                <a:lnTo>
                  <a:pt x="6763" y="22758"/>
                </a:lnTo>
                <a:lnTo>
                  <a:pt x="6763" y="22758"/>
                </a:lnTo>
                <a:lnTo>
                  <a:pt x="6327" y="22758"/>
                </a:lnTo>
                <a:lnTo>
                  <a:pt x="6327" y="21931"/>
                </a:lnTo>
                <a:lnTo>
                  <a:pt x="6327" y="21931"/>
                </a:lnTo>
                <a:lnTo>
                  <a:pt x="6327" y="21931"/>
                </a:lnTo>
                <a:lnTo>
                  <a:pt x="6327" y="21931"/>
                </a:lnTo>
                <a:lnTo>
                  <a:pt x="6327" y="21931"/>
                </a:lnTo>
                <a:lnTo>
                  <a:pt x="5890" y="21931"/>
                </a:lnTo>
                <a:lnTo>
                  <a:pt x="5890" y="21931"/>
                </a:lnTo>
                <a:lnTo>
                  <a:pt x="5890" y="21931"/>
                </a:lnTo>
                <a:lnTo>
                  <a:pt x="5890" y="21931"/>
                </a:lnTo>
                <a:lnTo>
                  <a:pt x="5236" y="21931"/>
                </a:lnTo>
                <a:lnTo>
                  <a:pt x="5236" y="21931"/>
                </a:lnTo>
                <a:lnTo>
                  <a:pt x="5236" y="21931"/>
                </a:lnTo>
                <a:lnTo>
                  <a:pt x="5236" y="21931"/>
                </a:lnTo>
                <a:lnTo>
                  <a:pt x="4800" y="21931"/>
                </a:lnTo>
                <a:lnTo>
                  <a:pt x="4800" y="21931"/>
                </a:lnTo>
                <a:lnTo>
                  <a:pt x="4800" y="21103"/>
                </a:lnTo>
                <a:lnTo>
                  <a:pt x="4800" y="21103"/>
                </a:lnTo>
                <a:lnTo>
                  <a:pt x="4363" y="21103"/>
                </a:lnTo>
                <a:lnTo>
                  <a:pt x="4363" y="21103"/>
                </a:lnTo>
                <a:lnTo>
                  <a:pt x="4363" y="21103"/>
                </a:lnTo>
                <a:lnTo>
                  <a:pt x="4363" y="21103"/>
                </a:lnTo>
                <a:lnTo>
                  <a:pt x="3927" y="21103"/>
                </a:lnTo>
                <a:lnTo>
                  <a:pt x="3927" y="21103"/>
                </a:lnTo>
                <a:lnTo>
                  <a:pt x="3927" y="21103"/>
                </a:lnTo>
                <a:lnTo>
                  <a:pt x="3927" y="21103"/>
                </a:lnTo>
                <a:lnTo>
                  <a:pt x="4363" y="21103"/>
                </a:lnTo>
                <a:lnTo>
                  <a:pt x="4363" y="21103"/>
                </a:lnTo>
                <a:lnTo>
                  <a:pt x="4363" y="21103"/>
                </a:lnTo>
                <a:lnTo>
                  <a:pt x="4363" y="21103"/>
                </a:lnTo>
                <a:lnTo>
                  <a:pt x="4363" y="21103"/>
                </a:lnTo>
                <a:lnTo>
                  <a:pt x="4800" y="21103"/>
                </a:lnTo>
                <a:lnTo>
                  <a:pt x="4800" y="21103"/>
                </a:lnTo>
                <a:lnTo>
                  <a:pt x="4800" y="21103"/>
                </a:lnTo>
                <a:lnTo>
                  <a:pt x="5236" y="21103"/>
                </a:lnTo>
                <a:lnTo>
                  <a:pt x="5236" y="21103"/>
                </a:lnTo>
                <a:lnTo>
                  <a:pt x="5236" y="19862"/>
                </a:lnTo>
                <a:lnTo>
                  <a:pt x="5236" y="19862"/>
                </a:lnTo>
                <a:lnTo>
                  <a:pt x="5236" y="19862"/>
                </a:lnTo>
                <a:lnTo>
                  <a:pt x="5890" y="19862"/>
                </a:lnTo>
                <a:lnTo>
                  <a:pt x="5890" y="19862"/>
                </a:lnTo>
                <a:lnTo>
                  <a:pt x="5890" y="19862"/>
                </a:lnTo>
                <a:lnTo>
                  <a:pt x="5890" y="19862"/>
                </a:lnTo>
                <a:lnTo>
                  <a:pt x="5890" y="19034"/>
                </a:lnTo>
                <a:lnTo>
                  <a:pt x="5890" y="19034"/>
                </a:lnTo>
                <a:lnTo>
                  <a:pt x="5890" y="19034"/>
                </a:lnTo>
                <a:lnTo>
                  <a:pt x="5890" y="19034"/>
                </a:lnTo>
                <a:lnTo>
                  <a:pt x="5890" y="18206"/>
                </a:lnTo>
                <a:lnTo>
                  <a:pt x="6327" y="18206"/>
                </a:lnTo>
                <a:lnTo>
                  <a:pt x="6327" y="18206"/>
                </a:lnTo>
                <a:lnTo>
                  <a:pt x="6327" y="18206"/>
                </a:lnTo>
                <a:lnTo>
                  <a:pt x="5890" y="18206"/>
                </a:lnTo>
                <a:lnTo>
                  <a:pt x="5890" y="18206"/>
                </a:lnTo>
                <a:lnTo>
                  <a:pt x="5890" y="17379"/>
                </a:lnTo>
                <a:lnTo>
                  <a:pt x="5890" y="17379"/>
                </a:lnTo>
                <a:lnTo>
                  <a:pt x="6327" y="17379"/>
                </a:lnTo>
                <a:lnTo>
                  <a:pt x="6327" y="17379"/>
                </a:lnTo>
                <a:lnTo>
                  <a:pt x="6327" y="17379"/>
                </a:lnTo>
                <a:lnTo>
                  <a:pt x="6327" y="17379"/>
                </a:lnTo>
                <a:lnTo>
                  <a:pt x="6327" y="17379"/>
                </a:lnTo>
                <a:lnTo>
                  <a:pt x="6763" y="17379"/>
                </a:lnTo>
                <a:lnTo>
                  <a:pt x="6763" y="17379"/>
                </a:lnTo>
                <a:lnTo>
                  <a:pt x="6763" y="17379"/>
                </a:lnTo>
                <a:lnTo>
                  <a:pt x="6763" y="17379"/>
                </a:lnTo>
                <a:lnTo>
                  <a:pt x="7200" y="17379"/>
                </a:lnTo>
                <a:lnTo>
                  <a:pt x="7200" y="17379"/>
                </a:lnTo>
                <a:lnTo>
                  <a:pt x="7200" y="17379"/>
                </a:lnTo>
                <a:lnTo>
                  <a:pt x="7636" y="17379"/>
                </a:lnTo>
                <a:lnTo>
                  <a:pt x="7636" y="17379"/>
                </a:lnTo>
                <a:lnTo>
                  <a:pt x="7636" y="17379"/>
                </a:lnTo>
                <a:lnTo>
                  <a:pt x="7636" y="17379"/>
                </a:lnTo>
                <a:lnTo>
                  <a:pt x="8290" y="17379"/>
                </a:lnTo>
                <a:lnTo>
                  <a:pt x="8290" y="17379"/>
                </a:lnTo>
                <a:lnTo>
                  <a:pt x="8290" y="17379"/>
                </a:lnTo>
                <a:lnTo>
                  <a:pt x="8290" y="17379"/>
                </a:lnTo>
                <a:lnTo>
                  <a:pt x="8727" y="17379"/>
                </a:lnTo>
                <a:lnTo>
                  <a:pt x="8727" y="17379"/>
                </a:lnTo>
                <a:lnTo>
                  <a:pt x="8727" y="17379"/>
                </a:lnTo>
                <a:lnTo>
                  <a:pt x="9163" y="17379"/>
                </a:lnTo>
                <a:lnTo>
                  <a:pt x="9163" y="17379"/>
                </a:lnTo>
                <a:lnTo>
                  <a:pt x="9163" y="17379"/>
                </a:lnTo>
                <a:lnTo>
                  <a:pt x="9163" y="17379"/>
                </a:lnTo>
                <a:lnTo>
                  <a:pt x="9600" y="17379"/>
                </a:lnTo>
                <a:lnTo>
                  <a:pt x="9600" y="17379"/>
                </a:lnTo>
                <a:lnTo>
                  <a:pt x="9600" y="17379"/>
                </a:lnTo>
                <a:lnTo>
                  <a:pt x="9600" y="17379"/>
                </a:lnTo>
                <a:lnTo>
                  <a:pt x="9600" y="17379"/>
                </a:lnTo>
                <a:lnTo>
                  <a:pt x="10036" y="17379"/>
                </a:lnTo>
                <a:lnTo>
                  <a:pt x="10036" y="17379"/>
                </a:lnTo>
                <a:lnTo>
                  <a:pt x="10036" y="17379"/>
                </a:lnTo>
                <a:lnTo>
                  <a:pt x="10690" y="17379"/>
                </a:lnTo>
                <a:lnTo>
                  <a:pt x="10690" y="17379"/>
                </a:lnTo>
                <a:lnTo>
                  <a:pt x="10690" y="17379"/>
                </a:lnTo>
                <a:lnTo>
                  <a:pt x="10690" y="17379"/>
                </a:lnTo>
                <a:lnTo>
                  <a:pt x="11127" y="17379"/>
                </a:lnTo>
                <a:lnTo>
                  <a:pt x="11127" y="17379"/>
                </a:lnTo>
                <a:lnTo>
                  <a:pt x="11127" y="17379"/>
                </a:lnTo>
                <a:lnTo>
                  <a:pt x="11127" y="17379"/>
                </a:lnTo>
                <a:lnTo>
                  <a:pt x="11127" y="17379"/>
                </a:lnTo>
                <a:lnTo>
                  <a:pt x="11563" y="17379"/>
                </a:lnTo>
                <a:lnTo>
                  <a:pt x="11563" y="17379"/>
                </a:lnTo>
                <a:lnTo>
                  <a:pt x="11563" y="17379"/>
                </a:lnTo>
                <a:lnTo>
                  <a:pt x="12000" y="17379"/>
                </a:lnTo>
                <a:lnTo>
                  <a:pt x="12000" y="17379"/>
                </a:lnTo>
                <a:lnTo>
                  <a:pt x="12000" y="17379"/>
                </a:lnTo>
                <a:lnTo>
                  <a:pt x="12000" y="17379"/>
                </a:lnTo>
                <a:lnTo>
                  <a:pt x="12436" y="17379"/>
                </a:lnTo>
                <a:lnTo>
                  <a:pt x="12436" y="17379"/>
                </a:lnTo>
                <a:lnTo>
                  <a:pt x="12436" y="17379"/>
                </a:lnTo>
                <a:lnTo>
                  <a:pt x="12436" y="16551"/>
                </a:lnTo>
                <a:lnTo>
                  <a:pt x="12436" y="16551"/>
                </a:lnTo>
                <a:lnTo>
                  <a:pt x="13090" y="16551"/>
                </a:lnTo>
                <a:lnTo>
                  <a:pt x="13090" y="16551"/>
                </a:lnTo>
                <a:lnTo>
                  <a:pt x="13090" y="16551"/>
                </a:lnTo>
                <a:lnTo>
                  <a:pt x="13090" y="16551"/>
                </a:lnTo>
                <a:lnTo>
                  <a:pt x="13527" y="16551"/>
                </a:lnTo>
                <a:lnTo>
                  <a:pt x="13527" y="16551"/>
                </a:lnTo>
                <a:lnTo>
                  <a:pt x="13527" y="16551"/>
                </a:lnTo>
                <a:lnTo>
                  <a:pt x="13527" y="16551"/>
                </a:lnTo>
                <a:lnTo>
                  <a:pt x="13527" y="16551"/>
                </a:lnTo>
                <a:lnTo>
                  <a:pt x="13963" y="16551"/>
                </a:lnTo>
                <a:lnTo>
                  <a:pt x="13963" y="16551"/>
                </a:lnTo>
                <a:lnTo>
                  <a:pt x="13963" y="15310"/>
                </a:lnTo>
                <a:lnTo>
                  <a:pt x="13963" y="15310"/>
                </a:lnTo>
                <a:lnTo>
                  <a:pt x="13963" y="15310"/>
                </a:lnTo>
                <a:lnTo>
                  <a:pt x="14400" y="15310"/>
                </a:lnTo>
                <a:lnTo>
                  <a:pt x="14400" y="15310"/>
                </a:lnTo>
                <a:lnTo>
                  <a:pt x="14400" y="15310"/>
                </a:lnTo>
                <a:lnTo>
                  <a:pt x="14400" y="15310"/>
                </a:lnTo>
                <a:lnTo>
                  <a:pt x="14400" y="15310"/>
                </a:lnTo>
                <a:lnTo>
                  <a:pt x="14836" y="15310"/>
                </a:lnTo>
                <a:lnTo>
                  <a:pt x="14836" y="14482"/>
                </a:lnTo>
                <a:lnTo>
                  <a:pt x="14836" y="14482"/>
                </a:lnTo>
                <a:lnTo>
                  <a:pt x="14836" y="14482"/>
                </a:lnTo>
                <a:lnTo>
                  <a:pt x="14836" y="14482"/>
                </a:lnTo>
                <a:lnTo>
                  <a:pt x="14836" y="14482"/>
                </a:lnTo>
                <a:lnTo>
                  <a:pt x="15490" y="14482"/>
                </a:lnTo>
                <a:lnTo>
                  <a:pt x="15490" y="14482"/>
                </a:lnTo>
                <a:lnTo>
                  <a:pt x="15490" y="14482"/>
                </a:lnTo>
                <a:lnTo>
                  <a:pt x="15490" y="13655"/>
                </a:lnTo>
                <a:lnTo>
                  <a:pt x="15490" y="13655"/>
                </a:lnTo>
                <a:lnTo>
                  <a:pt x="15490" y="13655"/>
                </a:lnTo>
                <a:lnTo>
                  <a:pt x="15490" y="13655"/>
                </a:lnTo>
                <a:lnTo>
                  <a:pt x="15490" y="13655"/>
                </a:lnTo>
                <a:lnTo>
                  <a:pt x="15490" y="12827"/>
                </a:lnTo>
                <a:lnTo>
                  <a:pt x="15490" y="12827"/>
                </a:lnTo>
                <a:lnTo>
                  <a:pt x="15490" y="12827"/>
                </a:lnTo>
                <a:lnTo>
                  <a:pt x="15490" y="12000"/>
                </a:lnTo>
                <a:lnTo>
                  <a:pt x="15490" y="12000"/>
                </a:lnTo>
                <a:lnTo>
                  <a:pt x="15927" y="12000"/>
                </a:lnTo>
                <a:lnTo>
                  <a:pt x="15927" y="12000"/>
                </a:lnTo>
                <a:lnTo>
                  <a:pt x="15927" y="10758"/>
                </a:lnTo>
                <a:lnTo>
                  <a:pt x="15927" y="10758"/>
                </a:lnTo>
                <a:lnTo>
                  <a:pt x="15927" y="10758"/>
                </a:lnTo>
                <a:lnTo>
                  <a:pt x="15927" y="10758"/>
                </a:lnTo>
                <a:lnTo>
                  <a:pt x="15927" y="10758"/>
                </a:lnTo>
                <a:lnTo>
                  <a:pt x="16363" y="10758"/>
                </a:lnTo>
                <a:lnTo>
                  <a:pt x="16363" y="9931"/>
                </a:lnTo>
                <a:lnTo>
                  <a:pt x="16363" y="9931"/>
                </a:lnTo>
                <a:lnTo>
                  <a:pt x="16363" y="9931"/>
                </a:lnTo>
                <a:lnTo>
                  <a:pt x="16363" y="9931"/>
                </a:lnTo>
                <a:lnTo>
                  <a:pt x="16363" y="9931"/>
                </a:lnTo>
                <a:lnTo>
                  <a:pt x="16800" y="9931"/>
                </a:lnTo>
                <a:lnTo>
                  <a:pt x="16800" y="9931"/>
                </a:lnTo>
                <a:lnTo>
                  <a:pt x="16800" y="9931"/>
                </a:lnTo>
                <a:lnTo>
                  <a:pt x="16800" y="9931"/>
                </a:lnTo>
                <a:lnTo>
                  <a:pt x="16800" y="9103"/>
                </a:lnTo>
                <a:lnTo>
                  <a:pt x="16800" y="9103"/>
                </a:lnTo>
                <a:lnTo>
                  <a:pt x="16800" y="9103"/>
                </a:lnTo>
                <a:lnTo>
                  <a:pt x="17236" y="9103"/>
                </a:lnTo>
                <a:lnTo>
                  <a:pt x="17236" y="9103"/>
                </a:lnTo>
                <a:lnTo>
                  <a:pt x="17236" y="9103"/>
                </a:lnTo>
                <a:lnTo>
                  <a:pt x="17236" y="9103"/>
                </a:lnTo>
                <a:lnTo>
                  <a:pt x="17890" y="9103"/>
                </a:lnTo>
                <a:lnTo>
                  <a:pt x="17890" y="9103"/>
                </a:lnTo>
                <a:lnTo>
                  <a:pt x="17890" y="9103"/>
                </a:lnTo>
                <a:lnTo>
                  <a:pt x="17890" y="8275"/>
                </a:lnTo>
                <a:lnTo>
                  <a:pt x="17890" y="8275"/>
                </a:lnTo>
                <a:lnTo>
                  <a:pt x="17890" y="8275"/>
                </a:lnTo>
                <a:lnTo>
                  <a:pt x="17890" y="8275"/>
                </a:lnTo>
                <a:lnTo>
                  <a:pt x="18327" y="8275"/>
                </a:lnTo>
                <a:lnTo>
                  <a:pt x="18327" y="8275"/>
                </a:lnTo>
                <a:lnTo>
                  <a:pt x="18327" y="8275"/>
                </a:lnTo>
                <a:lnTo>
                  <a:pt x="18327" y="8275"/>
                </a:lnTo>
                <a:lnTo>
                  <a:pt x="18327" y="8275"/>
                </a:lnTo>
                <a:lnTo>
                  <a:pt x="18763" y="8275"/>
                </a:lnTo>
                <a:lnTo>
                  <a:pt x="18763" y="7448"/>
                </a:lnTo>
                <a:lnTo>
                  <a:pt x="18763" y="7448"/>
                </a:lnTo>
                <a:lnTo>
                  <a:pt x="18763" y="7448"/>
                </a:lnTo>
                <a:lnTo>
                  <a:pt x="19200" y="7448"/>
                </a:lnTo>
                <a:lnTo>
                  <a:pt x="19200" y="7448"/>
                </a:lnTo>
                <a:lnTo>
                  <a:pt x="19200" y="7448"/>
                </a:lnTo>
                <a:lnTo>
                  <a:pt x="19200" y="7448"/>
                </a:lnTo>
                <a:lnTo>
                  <a:pt x="19200" y="7448"/>
                </a:lnTo>
                <a:lnTo>
                  <a:pt x="19636" y="7448"/>
                </a:lnTo>
                <a:lnTo>
                  <a:pt x="19636" y="7448"/>
                </a:lnTo>
                <a:lnTo>
                  <a:pt x="19636" y="7448"/>
                </a:lnTo>
                <a:lnTo>
                  <a:pt x="19636" y="7448"/>
                </a:lnTo>
                <a:lnTo>
                  <a:pt x="19636" y="7448"/>
                </a:lnTo>
                <a:lnTo>
                  <a:pt x="19636" y="7448"/>
                </a:lnTo>
                <a:lnTo>
                  <a:pt x="20290" y="7448"/>
                </a:lnTo>
                <a:lnTo>
                  <a:pt x="20290" y="7448"/>
                </a:lnTo>
                <a:lnTo>
                  <a:pt x="20290" y="7448"/>
                </a:lnTo>
                <a:lnTo>
                  <a:pt x="20727" y="7448"/>
                </a:lnTo>
                <a:lnTo>
                  <a:pt x="20727" y="7448"/>
                </a:lnTo>
                <a:lnTo>
                  <a:pt x="20727" y="7448"/>
                </a:lnTo>
                <a:lnTo>
                  <a:pt x="20727" y="7448"/>
                </a:lnTo>
                <a:lnTo>
                  <a:pt x="21163" y="7448"/>
                </a:lnTo>
                <a:lnTo>
                  <a:pt x="21163" y="7448"/>
                </a:lnTo>
                <a:lnTo>
                  <a:pt x="21163" y="7448"/>
                </a:lnTo>
                <a:lnTo>
                  <a:pt x="21163" y="7448"/>
                </a:lnTo>
                <a:lnTo>
                  <a:pt x="21600" y="7448"/>
                </a:lnTo>
                <a:lnTo>
                  <a:pt x="21600" y="7448"/>
                </a:lnTo>
                <a:lnTo>
                  <a:pt x="21600" y="7448"/>
                </a:lnTo>
                <a:lnTo>
                  <a:pt x="22036" y="7448"/>
                </a:lnTo>
                <a:lnTo>
                  <a:pt x="22036" y="7448"/>
                </a:lnTo>
                <a:lnTo>
                  <a:pt x="22036" y="7448"/>
                </a:lnTo>
                <a:lnTo>
                  <a:pt x="22036" y="7448"/>
                </a:lnTo>
                <a:lnTo>
                  <a:pt x="22036" y="7448"/>
                </a:lnTo>
                <a:lnTo>
                  <a:pt x="22690" y="7448"/>
                </a:lnTo>
                <a:lnTo>
                  <a:pt x="22690" y="7448"/>
                </a:lnTo>
                <a:lnTo>
                  <a:pt x="22690" y="7448"/>
                </a:lnTo>
                <a:lnTo>
                  <a:pt x="23127" y="7448"/>
                </a:lnTo>
                <a:lnTo>
                  <a:pt x="23127" y="7448"/>
                </a:lnTo>
                <a:lnTo>
                  <a:pt x="23127" y="6206"/>
                </a:lnTo>
                <a:lnTo>
                  <a:pt x="23127" y="6206"/>
                </a:lnTo>
                <a:lnTo>
                  <a:pt x="23127" y="6206"/>
                </a:lnTo>
                <a:lnTo>
                  <a:pt x="23563" y="6206"/>
                </a:lnTo>
                <a:lnTo>
                  <a:pt x="23563" y="6206"/>
                </a:lnTo>
                <a:lnTo>
                  <a:pt x="23563" y="6206"/>
                </a:lnTo>
                <a:lnTo>
                  <a:pt x="23563" y="6206"/>
                </a:lnTo>
                <a:lnTo>
                  <a:pt x="23563" y="6206"/>
                </a:lnTo>
                <a:lnTo>
                  <a:pt x="24000" y="6206"/>
                </a:lnTo>
                <a:lnTo>
                  <a:pt x="24000" y="6206"/>
                </a:lnTo>
                <a:lnTo>
                  <a:pt x="24000" y="6206"/>
                </a:lnTo>
                <a:lnTo>
                  <a:pt x="24000" y="6206"/>
                </a:lnTo>
                <a:lnTo>
                  <a:pt x="24436" y="6206"/>
                </a:lnTo>
                <a:lnTo>
                  <a:pt x="24436" y="5379"/>
                </a:lnTo>
                <a:lnTo>
                  <a:pt x="24436" y="5379"/>
                </a:lnTo>
                <a:lnTo>
                  <a:pt x="24436" y="5379"/>
                </a:lnTo>
                <a:lnTo>
                  <a:pt x="24436" y="5379"/>
                </a:lnTo>
                <a:lnTo>
                  <a:pt x="24436" y="5379"/>
                </a:lnTo>
                <a:lnTo>
                  <a:pt x="25090" y="5379"/>
                </a:lnTo>
                <a:lnTo>
                  <a:pt x="25090" y="5379"/>
                </a:lnTo>
                <a:lnTo>
                  <a:pt x="25090" y="5379"/>
                </a:lnTo>
                <a:lnTo>
                  <a:pt x="25090" y="5379"/>
                </a:lnTo>
                <a:lnTo>
                  <a:pt x="25090" y="5379"/>
                </a:lnTo>
                <a:lnTo>
                  <a:pt x="25090" y="4551"/>
                </a:lnTo>
                <a:lnTo>
                  <a:pt x="25527" y="4551"/>
                </a:lnTo>
                <a:lnTo>
                  <a:pt x="25527" y="4551"/>
                </a:lnTo>
                <a:lnTo>
                  <a:pt x="25527" y="4551"/>
                </a:lnTo>
                <a:lnTo>
                  <a:pt x="25527" y="4551"/>
                </a:lnTo>
                <a:lnTo>
                  <a:pt x="25963" y="4551"/>
                </a:lnTo>
                <a:lnTo>
                  <a:pt x="25963" y="4551"/>
                </a:lnTo>
                <a:lnTo>
                  <a:pt x="25963" y="4551"/>
                </a:lnTo>
                <a:lnTo>
                  <a:pt x="25963" y="4551"/>
                </a:lnTo>
                <a:lnTo>
                  <a:pt x="25963" y="4551"/>
                </a:lnTo>
                <a:lnTo>
                  <a:pt x="26400" y="4551"/>
                </a:lnTo>
                <a:lnTo>
                  <a:pt x="26400" y="3724"/>
                </a:lnTo>
                <a:lnTo>
                  <a:pt x="26400" y="3724"/>
                </a:lnTo>
                <a:lnTo>
                  <a:pt x="26400" y="3724"/>
                </a:lnTo>
                <a:lnTo>
                  <a:pt x="26400" y="3724"/>
                </a:lnTo>
                <a:lnTo>
                  <a:pt x="26400" y="3724"/>
                </a:lnTo>
                <a:lnTo>
                  <a:pt x="26836" y="3724"/>
                </a:lnTo>
                <a:lnTo>
                  <a:pt x="26836" y="3724"/>
                </a:lnTo>
                <a:lnTo>
                  <a:pt x="26836" y="3724"/>
                </a:lnTo>
                <a:lnTo>
                  <a:pt x="27490" y="3724"/>
                </a:lnTo>
                <a:lnTo>
                  <a:pt x="27490" y="3724"/>
                </a:lnTo>
                <a:lnTo>
                  <a:pt x="27490" y="3724"/>
                </a:lnTo>
                <a:lnTo>
                  <a:pt x="27490" y="3724"/>
                </a:lnTo>
                <a:lnTo>
                  <a:pt x="27490" y="3724"/>
                </a:lnTo>
                <a:lnTo>
                  <a:pt x="27927" y="3724"/>
                </a:lnTo>
                <a:lnTo>
                  <a:pt x="27927" y="3724"/>
                </a:lnTo>
                <a:lnTo>
                  <a:pt x="27927" y="3724"/>
                </a:lnTo>
                <a:lnTo>
                  <a:pt x="27927" y="3724"/>
                </a:lnTo>
                <a:lnTo>
                  <a:pt x="27927" y="2896"/>
                </a:lnTo>
                <a:lnTo>
                  <a:pt x="28363" y="2896"/>
                </a:lnTo>
                <a:lnTo>
                  <a:pt x="28363" y="2896"/>
                </a:lnTo>
                <a:lnTo>
                  <a:pt x="28363" y="2896"/>
                </a:lnTo>
                <a:lnTo>
                  <a:pt x="28800" y="2896"/>
                </a:lnTo>
                <a:lnTo>
                  <a:pt x="28800" y="2896"/>
                </a:lnTo>
                <a:lnTo>
                  <a:pt x="28800" y="2896"/>
                </a:lnTo>
                <a:lnTo>
                  <a:pt x="28800" y="2896"/>
                </a:lnTo>
                <a:lnTo>
                  <a:pt x="29236" y="2896"/>
                </a:lnTo>
                <a:lnTo>
                  <a:pt x="29236" y="2896"/>
                </a:lnTo>
                <a:lnTo>
                  <a:pt x="29236" y="2896"/>
                </a:lnTo>
                <a:lnTo>
                  <a:pt x="29236" y="3724"/>
                </a:lnTo>
                <a:lnTo>
                  <a:pt x="29236" y="3724"/>
                </a:lnTo>
                <a:lnTo>
                  <a:pt x="29236" y="3724"/>
                </a:lnTo>
                <a:lnTo>
                  <a:pt x="28800" y="3724"/>
                </a:lnTo>
                <a:lnTo>
                  <a:pt x="28800" y="3724"/>
                </a:lnTo>
                <a:lnTo>
                  <a:pt x="28800" y="3724"/>
                </a:lnTo>
                <a:lnTo>
                  <a:pt x="28800" y="3724"/>
                </a:lnTo>
                <a:lnTo>
                  <a:pt x="28363" y="3724"/>
                </a:lnTo>
                <a:lnTo>
                  <a:pt x="28363" y="3724"/>
                </a:lnTo>
                <a:lnTo>
                  <a:pt x="28800" y="3724"/>
                </a:lnTo>
                <a:lnTo>
                  <a:pt x="28800" y="3724"/>
                </a:lnTo>
                <a:lnTo>
                  <a:pt x="28800" y="3724"/>
                </a:lnTo>
                <a:lnTo>
                  <a:pt x="28800" y="3724"/>
                </a:lnTo>
                <a:lnTo>
                  <a:pt x="29236" y="3724"/>
                </a:lnTo>
                <a:lnTo>
                  <a:pt x="29236" y="3724"/>
                </a:lnTo>
                <a:lnTo>
                  <a:pt x="29236" y="3724"/>
                </a:lnTo>
                <a:lnTo>
                  <a:pt x="29236" y="3724"/>
                </a:lnTo>
                <a:lnTo>
                  <a:pt x="29236" y="3724"/>
                </a:lnTo>
                <a:lnTo>
                  <a:pt x="29890" y="3724"/>
                </a:lnTo>
                <a:lnTo>
                  <a:pt x="29890" y="3724"/>
                </a:lnTo>
                <a:lnTo>
                  <a:pt x="29890" y="3724"/>
                </a:lnTo>
                <a:lnTo>
                  <a:pt x="29890" y="3724"/>
                </a:lnTo>
                <a:lnTo>
                  <a:pt x="30327" y="3724"/>
                </a:lnTo>
                <a:lnTo>
                  <a:pt x="30327" y="3724"/>
                </a:lnTo>
                <a:lnTo>
                  <a:pt x="30327" y="3724"/>
                </a:lnTo>
                <a:lnTo>
                  <a:pt x="30327" y="3724"/>
                </a:lnTo>
                <a:lnTo>
                  <a:pt x="30327" y="3724"/>
                </a:lnTo>
                <a:lnTo>
                  <a:pt x="30327" y="3724"/>
                </a:lnTo>
                <a:lnTo>
                  <a:pt x="30763" y="3724"/>
                </a:lnTo>
                <a:lnTo>
                  <a:pt x="30763" y="3724"/>
                </a:lnTo>
                <a:lnTo>
                  <a:pt x="30763" y="3724"/>
                </a:lnTo>
                <a:lnTo>
                  <a:pt x="30763" y="3724"/>
                </a:lnTo>
                <a:lnTo>
                  <a:pt x="31200" y="3724"/>
                </a:lnTo>
                <a:lnTo>
                  <a:pt x="31200" y="3724"/>
                </a:lnTo>
                <a:lnTo>
                  <a:pt x="31200" y="3724"/>
                </a:lnTo>
                <a:lnTo>
                  <a:pt x="31636" y="3724"/>
                </a:lnTo>
                <a:lnTo>
                  <a:pt x="31636" y="3724"/>
                </a:lnTo>
                <a:lnTo>
                  <a:pt x="31636" y="3724"/>
                </a:lnTo>
                <a:lnTo>
                  <a:pt x="31636" y="3724"/>
                </a:lnTo>
                <a:lnTo>
                  <a:pt x="31636" y="3724"/>
                </a:lnTo>
                <a:lnTo>
                  <a:pt x="32290" y="3724"/>
                </a:lnTo>
                <a:lnTo>
                  <a:pt x="32290" y="3724"/>
                </a:lnTo>
                <a:lnTo>
                  <a:pt x="32290" y="3724"/>
                </a:lnTo>
                <a:lnTo>
                  <a:pt x="32290" y="3724"/>
                </a:lnTo>
                <a:lnTo>
                  <a:pt x="32290" y="2896"/>
                </a:lnTo>
                <a:lnTo>
                  <a:pt x="32727" y="2896"/>
                </a:lnTo>
                <a:lnTo>
                  <a:pt x="32727" y="2896"/>
                </a:lnTo>
                <a:lnTo>
                  <a:pt x="32727" y="2896"/>
                </a:lnTo>
                <a:lnTo>
                  <a:pt x="33163" y="2896"/>
                </a:lnTo>
                <a:lnTo>
                  <a:pt x="33163" y="2896"/>
                </a:lnTo>
                <a:lnTo>
                  <a:pt x="33163" y="2896"/>
                </a:lnTo>
                <a:lnTo>
                  <a:pt x="33163" y="2896"/>
                </a:lnTo>
                <a:lnTo>
                  <a:pt x="33163" y="2896"/>
                </a:lnTo>
                <a:lnTo>
                  <a:pt x="33600" y="2896"/>
                </a:lnTo>
                <a:lnTo>
                  <a:pt x="33600" y="2896"/>
                </a:lnTo>
                <a:lnTo>
                  <a:pt x="33600" y="2896"/>
                </a:lnTo>
                <a:lnTo>
                  <a:pt x="33600" y="2896"/>
                </a:lnTo>
                <a:lnTo>
                  <a:pt x="33600" y="1655"/>
                </a:lnTo>
                <a:lnTo>
                  <a:pt x="33600" y="1655"/>
                </a:lnTo>
                <a:lnTo>
                  <a:pt x="34036" y="1655"/>
                </a:lnTo>
                <a:lnTo>
                  <a:pt x="34036" y="1655"/>
                </a:lnTo>
                <a:lnTo>
                  <a:pt x="34036" y="1655"/>
                </a:lnTo>
                <a:lnTo>
                  <a:pt x="34036" y="1655"/>
                </a:lnTo>
                <a:lnTo>
                  <a:pt x="34690" y="1655"/>
                </a:lnTo>
                <a:lnTo>
                  <a:pt x="34690" y="1655"/>
                </a:lnTo>
                <a:lnTo>
                  <a:pt x="34690" y="1655"/>
                </a:lnTo>
                <a:lnTo>
                  <a:pt x="34690" y="827"/>
                </a:lnTo>
                <a:lnTo>
                  <a:pt x="34690" y="827"/>
                </a:lnTo>
                <a:lnTo>
                  <a:pt x="34690" y="827"/>
                </a:lnTo>
                <a:lnTo>
                  <a:pt x="34690" y="827"/>
                </a:lnTo>
                <a:lnTo>
                  <a:pt x="35127" y="827"/>
                </a:lnTo>
                <a:lnTo>
                  <a:pt x="35127" y="827"/>
                </a:lnTo>
                <a:lnTo>
                  <a:pt x="35127" y="827"/>
                </a:lnTo>
                <a:lnTo>
                  <a:pt x="35127" y="827"/>
                </a:lnTo>
                <a:lnTo>
                  <a:pt x="35127" y="827"/>
                </a:lnTo>
                <a:lnTo>
                  <a:pt x="35127" y="0"/>
                </a:lnTo>
                <a:lnTo>
                  <a:pt x="35563" y="0"/>
                </a:lnTo>
                <a:lnTo>
                  <a:pt x="35563" y="0"/>
                </a:lnTo>
                <a:lnTo>
                  <a:pt x="35563" y="0"/>
                </a:lnTo>
                <a:lnTo>
                  <a:pt x="35563" y="0"/>
                </a:lnTo>
                <a:lnTo>
                  <a:pt x="36000" y="0"/>
                </a:lnTo>
                <a:lnTo>
                  <a:pt x="36000" y="0"/>
                </a:lnTo>
                <a:lnTo>
                  <a:pt x="36000" y="0"/>
                </a:lnTo>
                <a:lnTo>
                  <a:pt x="36000" y="0"/>
                </a:lnTo>
                <a:lnTo>
                  <a:pt x="36000" y="0"/>
                </a:lnTo>
                <a:lnTo>
                  <a:pt x="36436" y="0"/>
                </a:lnTo>
                <a:lnTo>
                  <a:pt x="36436" y="0"/>
                </a:lnTo>
                <a:lnTo>
                  <a:pt x="36436" y="0"/>
                </a:lnTo>
                <a:lnTo>
                  <a:pt x="36436" y="0"/>
                </a:lnTo>
                <a:lnTo>
                  <a:pt x="36436" y="0"/>
                </a:lnTo>
                <a:lnTo>
                  <a:pt x="37090" y="0"/>
                </a:lnTo>
                <a:lnTo>
                  <a:pt x="37090" y="0"/>
                </a:lnTo>
                <a:lnTo>
                  <a:pt x="37090" y="0"/>
                </a:lnTo>
                <a:lnTo>
                  <a:pt x="37090" y="0"/>
                </a:lnTo>
                <a:lnTo>
                  <a:pt x="37090" y="0"/>
                </a:lnTo>
                <a:lnTo>
                  <a:pt x="37090" y="0"/>
                </a:lnTo>
                <a:lnTo>
                  <a:pt x="37090" y="0"/>
                </a:lnTo>
                <a:lnTo>
                  <a:pt x="37090" y="0"/>
                </a:lnTo>
                <a:lnTo>
                  <a:pt x="37090" y="0"/>
                </a:lnTo>
                <a:lnTo>
                  <a:pt x="37090" y="0"/>
                </a:lnTo>
                <a:lnTo>
                  <a:pt x="37527" y="0"/>
                </a:lnTo>
                <a:lnTo>
                  <a:pt x="37527" y="0"/>
                </a:lnTo>
                <a:lnTo>
                  <a:pt x="37527" y="0"/>
                </a:lnTo>
                <a:lnTo>
                  <a:pt x="37527" y="0"/>
                </a:lnTo>
                <a:lnTo>
                  <a:pt x="37963" y="0"/>
                </a:lnTo>
                <a:lnTo>
                  <a:pt x="37963" y="0"/>
                </a:lnTo>
                <a:lnTo>
                  <a:pt x="37963" y="0"/>
                </a:lnTo>
                <a:lnTo>
                  <a:pt x="37963" y="0"/>
                </a:lnTo>
                <a:lnTo>
                  <a:pt x="37963" y="0"/>
                </a:lnTo>
                <a:lnTo>
                  <a:pt x="37963" y="0"/>
                </a:lnTo>
                <a:lnTo>
                  <a:pt x="37963" y="0"/>
                </a:lnTo>
                <a:lnTo>
                  <a:pt x="38400" y="0"/>
                </a:lnTo>
                <a:lnTo>
                  <a:pt x="38400" y="0"/>
                </a:lnTo>
                <a:lnTo>
                  <a:pt x="38400" y="0"/>
                </a:lnTo>
                <a:lnTo>
                  <a:pt x="38400" y="827"/>
                </a:lnTo>
                <a:lnTo>
                  <a:pt x="38400" y="827"/>
                </a:lnTo>
                <a:lnTo>
                  <a:pt x="38400" y="827"/>
                </a:lnTo>
                <a:lnTo>
                  <a:pt x="38836" y="827"/>
                </a:lnTo>
                <a:lnTo>
                  <a:pt x="38836" y="827"/>
                </a:lnTo>
                <a:lnTo>
                  <a:pt x="38836" y="827"/>
                </a:lnTo>
                <a:lnTo>
                  <a:pt x="38836" y="827"/>
                </a:lnTo>
                <a:lnTo>
                  <a:pt x="38836" y="827"/>
                </a:lnTo>
                <a:lnTo>
                  <a:pt x="39490" y="827"/>
                </a:lnTo>
                <a:lnTo>
                  <a:pt x="39490" y="827"/>
                </a:lnTo>
                <a:lnTo>
                  <a:pt x="39490"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827"/>
                </a:lnTo>
                <a:lnTo>
                  <a:pt x="39927" y="1655"/>
                </a:lnTo>
                <a:lnTo>
                  <a:pt x="39927" y="1655"/>
                </a:lnTo>
                <a:lnTo>
                  <a:pt x="39927" y="1655"/>
                </a:lnTo>
                <a:lnTo>
                  <a:pt x="39927" y="1655"/>
                </a:lnTo>
                <a:lnTo>
                  <a:pt x="39927" y="1655"/>
                </a:lnTo>
                <a:lnTo>
                  <a:pt x="39490" y="1655"/>
                </a:lnTo>
                <a:lnTo>
                  <a:pt x="39490" y="2896"/>
                </a:lnTo>
                <a:lnTo>
                  <a:pt x="39490" y="2896"/>
                </a:lnTo>
                <a:lnTo>
                  <a:pt x="39490" y="2896"/>
                </a:lnTo>
                <a:lnTo>
                  <a:pt x="39490" y="2896"/>
                </a:lnTo>
                <a:lnTo>
                  <a:pt x="39490" y="2896"/>
                </a:lnTo>
                <a:lnTo>
                  <a:pt x="38836" y="2896"/>
                </a:lnTo>
                <a:lnTo>
                  <a:pt x="38836" y="2896"/>
                </a:lnTo>
                <a:lnTo>
                  <a:pt x="38836" y="2896"/>
                </a:lnTo>
                <a:lnTo>
                  <a:pt x="38836" y="2896"/>
                </a:lnTo>
                <a:lnTo>
                  <a:pt x="38836" y="2896"/>
                </a:lnTo>
                <a:lnTo>
                  <a:pt x="38400" y="2896"/>
                </a:lnTo>
                <a:lnTo>
                  <a:pt x="38400" y="2896"/>
                </a:lnTo>
                <a:lnTo>
                  <a:pt x="38400" y="2896"/>
                </a:lnTo>
                <a:lnTo>
                  <a:pt x="38400" y="2896"/>
                </a:lnTo>
                <a:lnTo>
                  <a:pt x="38400" y="2896"/>
                </a:lnTo>
                <a:lnTo>
                  <a:pt x="38400" y="3724"/>
                </a:lnTo>
                <a:lnTo>
                  <a:pt x="38400" y="3724"/>
                </a:lnTo>
                <a:lnTo>
                  <a:pt x="38400" y="3724"/>
                </a:lnTo>
                <a:lnTo>
                  <a:pt x="38400" y="3724"/>
                </a:lnTo>
                <a:lnTo>
                  <a:pt x="38836" y="3724"/>
                </a:lnTo>
                <a:lnTo>
                  <a:pt x="38836" y="3724"/>
                </a:lnTo>
                <a:lnTo>
                  <a:pt x="38836" y="3724"/>
                </a:lnTo>
                <a:lnTo>
                  <a:pt x="38836" y="3724"/>
                </a:lnTo>
                <a:lnTo>
                  <a:pt x="39490" y="3724"/>
                </a:lnTo>
                <a:lnTo>
                  <a:pt x="39490" y="3724"/>
                </a:lnTo>
                <a:lnTo>
                  <a:pt x="39490" y="3724"/>
                </a:lnTo>
                <a:lnTo>
                  <a:pt x="39927" y="3724"/>
                </a:lnTo>
                <a:lnTo>
                  <a:pt x="39927" y="2896"/>
                </a:lnTo>
                <a:lnTo>
                  <a:pt x="39927" y="2896"/>
                </a:lnTo>
                <a:lnTo>
                  <a:pt x="39927" y="2896"/>
                </a:lnTo>
                <a:lnTo>
                  <a:pt x="39927" y="2896"/>
                </a:lnTo>
                <a:lnTo>
                  <a:pt x="39927" y="2896"/>
                </a:lnTo>
                <a:lnTo>
                  <a:pt x="39927" y="2896"/>
                </a:lnTo>
                <a:lnTo>
                  <a:pt x="40363" y="2896"/>
                </a:lnTo>
                <a:lnTo>
                  <a:pt x="40363" y="1655"/>
                </a:lnTo>
                <a:lnTo>
                  <a:pt x="40363" y="1655"/>
                </a:lnTo>
                <a:lnTo>
                  <a:pt x="40363" y="1655"/>
                </a:lnTo>
                <a:lnTo>
                  <a:pt x="40363" y="1655"/>
                </a:lnTo>
                <a:lnTo>
                  <a:pt x="40363" y="1655"/>
                </a:lnTo>
                <a:lnTo>
                  <a:pt x="40363" y="1655"/>
                </a:lnTo>
                <a:lnTo>
                  <a:pt x="40800" y="1655"/>
                </a:lnTo>
                <a:lnTo>
                  <a:pt x="40800" y="1655"/>
                </a:lnTo>
                <a:lnTo>
                  <a:pt x="40800" y="827"/>
                </a:lnTo>
                <a:lnTo>
                  <a:pt x="40800" y="827"/>
                </a:lnTo>
                <a:lnTo>
                  <a:pt x="41236" y="827"/>
                </a:lnTo>
                <a:lnTo>
                  <a:pt x="41236" y="827"/>
                </a:lnTo>
                <a:lnTo>
                  <a:pt x="41236" y="827"/>
                </a:lnTo>
                <a:lnTo>
                  <a:pt x="41236" y="827"/>
                </a:lnTo>
                <a:lnTo>
                  <a:pt x="41890" y="827"/>
                </a:lnTo>
                <a:lnTo>
                  <a:pt x="41890" y="1655"/>
                </a:lnTo>
                <a:lnTo>
                  <a:pt x="41890" y="1655"/>
                </a:lnTo>
                <a:lnTo>
                  <a:pt x="41890" y="1655"/>
                </a:lnTo>
                <a:lnTo>
                  <a:pt x="41890" y="1655"/>
                </a:lnTo>
                <a:lnTo>
                  <a:pt x="42327" y="1655"/>
                </a:lnTo>
                <a:lnTo>
                  <a:pt x="42327" y="1655"/>
                </a:lnTo>
                <a:lnTo>
                  <a:pt x="42327" y="1655"/>
                </a:lnTo>
                <a:lnTo>
                  <a:pt x="42327" y="1655"/>
                </a:lnTo>
                <a:lnTo>
                  <a:pt x="42327" y="1655"/>
                </a:lnTo>
                <a:lnTo>
                  <a:pt x="42763" y="1655"/>
                </a:lnTo>
                <a:lnTo>
                  <a:pt x="42763" y="1655"/>
                </a:lnTo>
                <a:lnTo>
                  <a:pt x="42763" y="2896"/>
                </a:lnTo>
                <a:lnTo>
                  <a:pt x="42763" y="2896"/>
                </a:lnTo>
                <a:lnTo>
                  <a:pt x="42763" y="2896"/>
                </a:lnTo>
                <a:lnTo>
                  <a:pt x="42763" y="2896"/>
                </a:lnTo>
                <a:lnTo>
                  <a:pt x="42763" y="2896"/>
                </a:lnTo>
                <a:lnTo>
                  <a:pt x="42763" y="3724"/>
                </a:lnTo>
                <a:lnTo>
                  <a:pt x="42763" y="3724"/>
                </a:lnTo>
                <a:lnTo>
                  <a:pt x="42763" y="3724"/>
                </a:lnTo>
                <a:lnTo>
                  <a:pt x="42763" y="3724"/>
                </a:lnTo>
                <a:lnTo>
                  <a:pt x="43200" y="3724"/>
                </a:lnTo>
                <a:lnTo>
                  <a:pt x="43200" y="3724"/>
                </a:lnTo>
                <a:lnTo>
                  <a:pt x="43200" y="3724"/>
                </a:lnTo>
                <a:lnTo>
                  <a:pt x="43200" y="3724"/>
                </a:lnTo>
                <a:lnTo>
                  <a:pt x="43200" y="3724"/>
                </a:lnTo>
                <a:lnTo>
                  <a:pt x="43200" y="3724"/>
                </a:lnTo>
                <a:lnTo>
                  <a:pt x="43636" y="3724"/>
                </a:lnTo>
                <a:lnTo>
                  <a:pt x="43636" y="3724"/>
                </a:lnTo>
                <a:lnTo>
                  <a:pt x="43636" y="3724"/>
                </a:lnTo>
                <a:lnTo>
                  <a:pt x="43636" y="3724"/>
                </a:lnTo>
                <a:lnTo>
                  <a:pt x="44072" y="3724"/>
                </a:lnTo>
                <a:lnTo>
                  <a:pt x="44072" y="3724"/>
                </a:lnTo>
                <a:lnTo>
                  <a:pt x="44072" y="3724"/>
                </a:lnTo>
                <a:lnTo>
                  <a:pt x="44072" y="3724"/>
                </a:lnTo>
                <a:lnTo>
                  <a:pt x="44072" y="3724"/>
                </a:lnTo>
                <a:lnTo>
                  <a:pt x="44727" y="3724"/>
                </a:lnTo>
                <a:lnTo>
                  <a:pt x="44727" y="3724"/>
                </a:lnTo>
                <a:lnTo>
                  <a:pt x="44727" y="3724"/>
                </a:lnTo>
                <a:lnTo>
                  <a:pt x="44727" y="2896"/>
                </a:lnTo>
                <a:lnTo>
                  <a:pt x="44727" y="2896"/>
                </a:lnTo>
                <a:lnTo>
                  <a:pt x="44727" y="2896"/>
                </a:lnTo>
                <a:lnTo>
                  <a:pt x="45163" y="2896"/>
                </a:lnTo>
                <a:lnTo>
                  <a:pt x="45163" y="2896"/>
                </a:lnTo>
                <a:lnTo>
                  <a:pt x="45163" y="2896"/>
                </a:lnTo>
                <a:lnTo>
                  <a:pt x="45600" y="2896"/>
                </a:lnTo>
                <a:lnTo>
                  <a:pt x="45600" y="2896"/>
                </a:lnTo>
                <a:lnTo>
                  <a:pt x="45600" y="2896"/>
                </a:lnTo>
                <a:lnTo>
                  <a:pt x="45600" y="2896"/>
                </a:lnTo>
                <a:lnTo>
                  <a:pt x="46036" y="2896"/>
                </a:lnTo>
                <a:lnTo>
                  <a:pt x="46036" y="2896"/>
                </a:lnTo>
                <a:lnTo>
                  <a:pt x="46036" y="2896"/>
                </a:lnTo>
                <a:lnTo>
                  <a:pt x="46036" y="2896"/>
                </a:lnTo>
                <a:lnTo>
                  <a:pt x="46472" y="2896"/>
                </a:lnTo>
                <a:lnTo>
                  <a:pt x="46472" y="2896"/>
                </a:lnTo>
                <a:lnTo>
                  <a:pt x="46472" y="2896"/>
                </a:lnTo>
                <a:lnTo>
                  <a:pt x="46472" y="2896"/>
                </a:lnTo>
                <a:lnTo>
                  <a:pt x="47127" y="2896"/>
                </a:lnTo>
                <a:lnTo>
                  <a:pt x="47127" y="2896"/>
                </a:lnTo>
                <a:lnTo>
                  <a:pt x="47127" y="2896"/>
                </a:lnTo>
                <a:lnTo>
                  <a:pt x="47127" y="2896"/>
                </a:lnTo>
                <a:lnTo>
                  <a:pt x="47563" y="2896"/>
                </a:lnTo>
                <a:lnTo>
                  <a:pt x="47563" y="2896"/>
                </a:lnTo>
                <a:lnTo>
                  <a:pt x="47563" y="2896"/>
                </a:lnTo>
                <a:lnTo>
                  <a:pt x="47563" y="2896"/>
                </a:lnTo>
                <a:lnTo>
                  <a:pt x="47563" y="2896"/>
                </a:lnTo>
                <a:lnTo>
                  <a:pt x="48000" y="2896"/>
                </a:lnTo>
                <a:lnTo>
                  <a:pt x="48000" y="2896"/>
                </a:lnTo>
                <a:lnTo>
                  <a:pt x="48000" y="2896"/>
                </a:lnTo>
                <a:lnTo>
                  <a:pt x="48000" y="2896"/>
                </a:lnTo>
                <a:lnTo>
                  <a:pt x="48000" y="2896"/>
                </a:lnTo>
                <a:lnTo>
                  <a:pt x="48436" y="2896"/>
                </a:lnTo>
                <a:lnTo>
                  <a:pt x="48436" y="2896"/>
                </a:lnTo>
                <a:lnTo>
                  <a:pt x="48436" y="2896"/>
                </a:lnTo>
                <a:lnTo>
                  <a:pt x="48436" y="2896"/>
                </a:lnTo>
                <a:lnTo>
                  <a:pt x="48872" y="2896"/>
                </a:lnTo>
                <a:lnTo>
                  <a:pt x="48872" y="2896"/>
                </a:lnTo>
                <a:lnTo>
                  <a:pt x="48872" y="2896"/>
                </a:lnTo>
                <a:lnTo>
                  <a:pt x="48872" y="2896"/>
                </a:lnTo>
                <a:lnTo>
                  <a:pt x="49527" y="2896"/>
                </a:lnTo>
                <a:lnTo>
                  <a:pt x="49527" y="3724"/>
                </a:lnTo>
                <a:lnTo>
                  <a:pt x="49527" y="3724"/>
                </a:lnTo>
                <a:lnTo>
                  <a:pt x="49527" y="3724"/>
                </a:lnTo>
                <a:lnTo>
                  <a:pt x="49963" y="3724"/>
                </a:lnTo>
                <a:lnTo>
                  <a:pt x="49963" y="3724"/>
                </a:lnTo>
                <a:lnTo>
                  <a:pt x="49963" y="3724"/>
                </a:lnTo>
                <a:lnTo>
                  <a:pt x="49963" y="3724"/>
                </a:lnTo>
                <a:lnTo>
                  <a:pt x="49963" y="3724"/>
                </a:lnTo>
                <a:lnTo>
                  <a:pt x="50400" y="3724"/>
                </a:lnTo>
                <a:lnTo>
                  <a:pt x="50400" y="3724"/>
                </a:lnTo>
                <a:lnTo>
                  <a:pt x="49963" y="3724"/>
                </a:lnTo>
                <a:lnTo>
                  <a:pt x="49963" y="3724"/>
                </a:lnTo>
                <a:lnTo>
                  <a:pt x="49963" y="4551"/>
                </a:lnTo>
                <a:lnTo>
                  <a:pt x="49963" y="4551"/>
                </a:lnTo>
                <a:lnTo>
                  <a:pt x="49963" y="4551"/>
                </a:lnTo>
                <a:lnTo>
                  <a:pt x="49963" y="4551"/>
                </a:lnTo>
                <a:lnTo>
                  <a:pt x="49527" y="4551"/>
                </a:lnTo>
                <a:lnTo>
                  <a:pt x="49527" y="4551"/>
                </a:lnTo>
                <a:lnTo>
                  <a:pt x="49527" y="4551"/>
                </a:lnTo>
                <a:lnTo>
                  <a:pt x="49527" y="5379"/>
                </a:lnTo>
                <a:lnTo>
                  <a:pt x="49527" y="5379"/>
                </a:lnTo>
                <a:lnTo>
                  <a:pt x="49963" y="5379"/>
                </a:lnTo>
                <a:lnTo>
                  <a:pt x="49963" y="5379"/>
                </a:lnTo>
                <a:lnTo>
                  <a:pt x="49963" y="5379"/>
                </a:lnTo>
                <a:lnTo>
                  <a:pt x="49963" y="5379"/>
                </a:lnTo>
                <a:lnTo>
                  <a:pt x="50400" y="5379"/>
                </a:lnTo>
                <a:lnTo>
                  <a:pt x="50400" y="5379"/>
                </a:lnTo>
                <a:lnTo>
                  <a:pt x="50400" y="5379"/>
                </a:lnTo>
                <a:lnTo>
                  <a:pt x="50400" y="5379"/>
                </a:lnTo>
                <a:lnTo>
                  <a:pt x="50836" y="5379"/>
                </a:lnTo>
                <a:lnTo>
                  <a:pt x="50836" y="5379"/>
                </a:lnTo>
                <a:lnTo>
                  <a:pt x="50836" y="5379"/>
                </a:lnTo>
                <a:lnTo>
                  <a:pt x="50836" y="5379"/>
                </a:lnTo>
                <a:lnTo>
                  <a:pt x="51272" y="5379"/>
                </a:lnTo>
                <a:lnTo>
                  <a:pt x="51272" y="5379"/>
                </a:lnTo>
                <a:lnTo>
                  <a:pt x="51272" y="5379"/>
                </a:lnTo>
                <a:lnTo>
                  <a:pt x="51272" y="5379"/>
                </a:lnTo>
                <a:lnTo>
                  <a:pt x="51927" y="5379"/>
                </a:lnTo>
                <a:lnTo>
                  <a:pt x="51927" y="5379"/>
                </a:lnTo>
                <a:lnTo>
                  <a:pt x="51927" y="5379"/>
                </a:lnTo>
                <a:lnTo>
                  <a:pt x="51927" y="6206"/>
                </a:lnTo>
                <a:lnTo>
                  <a:pt x="51927" y="6206"/>
                </a:lnTo>
                <a:lnTo>
                  <a:pt x="51927" y="6206"/>
                </a:lnTo>
                <a:lnTo>
                  <a:pt x="51927" y="6206"/>
                </a:lnTo>
                <a:lnTo>
                  <a:pt x="52363" y="6206"/>
                </a:lnTo>
                <a:lnTo>
                  <a:pt x="52363" y="6206"/>
                </a:lnTo>
                <a:lnTo>
                  <a:pt x="52363" y="6206"/>
                </a:lnTo>
                <a:lnTo>
                  <a:pt x="52800" y="6206"/>
                </a:lnTo>
                <a:lnTo>
                  <a:pt x="52800" y="6206"/>
                </a:lnTo>
                <a:lnTo>
                  <a:pt x="52800" y="6206"/>
                </a:lnTo>
                <a:lnTo>
                  <a:pt x="52800" y="6206"/>
                </a:lnTo>
                <a:lnTo>
                  <a:pt x="52800" y="6206"/>
                </a:lnTo>
                <a:lnTo>
                  <a:pt x="53236" y="6206"/>
                </a:lnTo>
                <a:lnTo>
                  <a:pt x="53236" y="6206"/>
                </a:lnTo>
                <a:lnTo>
                  <a:pt x="53236" y="6206"/>
                </a:lnTo>
                <a:lnTo>
                  <a:pt x="53236" y="6206"/>
                </a:lnTo>
                <a:lnTo>
                  <a:pt x="53236" y="6206"/>
                </a:lnTo>
                <a:lnTo>
                  <a:pt x="53672" y="6206"/>
                </a:lnTo>
                <a:lnTo>
                  <a:pt x="53672" y="6206"/>
                </a:lnTo>
                <a:lnTo>
                  <a:pt x="53672" y="6206"/>
                </a:lnTo>
                <a:lnTo>
                  <a:pt x="53672" y="6206"/>
                </a:lnTo>
                <a:lnTo>
                  <a:pt x="54327" y="6206"/>
                </a:lnTo>
                <a:lnTo>
                  <a:pt x="54327" y="6206"/>
                </a:lnTo>
                <a:lnTo>
                  <a:pt x="54327" y="6206"/>
                </a:lnTo>
                <a:lnTo>
                  <a:pt x="54327" y="6206"/>
                </a:lnTo>
                <a:lnTo>
                  <a:pt x="54763" y="6206"/>
                </a:lnTo>
                <a:lnTo>
                  <a:pt x="54763" y="5379"/>
                </a:lnTo>
                <a:lnTo>
                  <a:pt x="54763" y="5379"/>
                </a:lnTo>
                <a:lnTo>
                  <a:pt x="54763" y="5379"/>
                </a:lnTo>
                <a:lnTo>
                  <a:pt x="54763" y="6206"/>
                </a:lnTo>
                <a:lnTo>
                  <a:pt x="54763" y="6206"/>
                </a:lnTo>
                <a:lnTo>
                  <a:pt x="55200" y="6206"/>
                </a:lnTo>
                <a:lnTo>
                  <a:pt x="55200" y="5379"/>
                </a:lnTo>
                <a:lnTo>
                  <a:pt x="55200" y="5379"/>
                </a:lnTo>
                <a:lnTo>
                  <a:pt x="55200" y="5379"/>
                </a:lnTo>
                <a:lnTo>
                  <a:pt x="55200" y="6206"/>
                </a:lnTo>
                <a:lnTo>
                  <a:pt x="55636" y="6206"/>
                </a:lnTo>
                <a:lnTo>
                  <a:pt x="55636" y="6206"/>
                </a:lnTo>
                <a:lnTo>
                  <a:pt x="55636" y="6206"/>
                </a:lnTo>
                <a:lnTo>
                  <a:pt x="55636" y="6206"/>
                </a:lnTo>
                <a:lnTo>
                  <a:pt x="56072" y="6206"/>
                </a:lnTo>
                <a:lnTo>
                  <a:pt x="56072" y="6206"/>
                </a:lnTo>
                <a:lnTo>
                  <a:pt x="56072" y="6206"/>
                </a:lnTo>
                <a:lnTo>
                  <a:pt x="56072" y="6206"/>
                </a:lnTo>
                <a:lnTo>
                  <a:pt x="56727" y="6206"/>
                </a:lnTo>
                <a:lnTo>
                  <a:pt x="56727" y="6206"/>
                </a:lnTo>
                <a:lnTo>
                  <a:pt x="56727" y="6206"/>
                </a:lnTo>
                <a:lnTo>
                  <a:pt x="56727" y="6206"/>
                </a:lnTo>
                <a:lnTo>
                  <a:pt x="57163" y="6206"/>
                </a:lnTo>
                <a:lnTo>
                  <a:pt x="57163" y="6206"/>
                </a:lnTo>
                <a:lnTo>
                  <a:pt x="57163" y="6206"/>
                </a:lnTo>
                <a:lnTo>
                  <a:pt x="57163" y="6206"/>
                </a:lnTo>
                <a:lnTo>
                  <a:pt x="57163" y="6206"/>
                </a:lnTo>
                <a:lnTo>
                  <a:pt x="57163" y="5379"/>
                </a:lnTo>
                <a:lnTo>
                  <a:pt x="57163" y="5379"/>
                </a:lnTo>
                <a:lnTo>
                  <a:pt x="57163" y="5379"/>
                </a:lnTo>
                <a:lnTo>
                  <a:pt x="57163" y="5379"/>
                </a:lnTo>
                <a:lnTo>
                  <a:pt x="57600" y="5379"/>
                </a:lnTo>
                <a:lnTo>
                  <a:pt x="57600" y="5379"/>
                </a:lnTo>
                <a:lnTo>
                  <a:pt x="57600" y="5379"/>
                </a:lnTo>
                <a:lnTo>
                  <a:pt x="58036" y="5379"/>
                </a:lnTo>
                <a:lnTo>
                  <a:pt x="58036" y="5379"/>
                </a:lnTo>
                <a:lnTo>
                  <a:pt x="58036" y="5379"/>
                </a:lnTo>
                <a:lnTo>
                  <a:pt x="58036" y="5379"/>
                </a:lnTo>
                <a:lnTo>
                  <a:pt x="58472" y="5379"/>
                </a:lnTo>
                <a:lnTo>
                  <a:pt x="58472" y="5379"/>
                </a:lnTo>
                <a:lnTo>
                  <a:pt x="58472" y="5379"/>
                </a:lnTo>
                <a:lnTo>
                  <a:pt x="58472" y="5379"/>
                </a:lnTo>
                <a:lnTo>
                  <a:pt x="59127" y="5379"/>
                </a:lnTo>
                <a:lnTo>
                  <a:pt x="59127" y="5379"/>
                </a:lnTo>
                <a:lnTo>
                  <a:pt x="59127" y="5379"/>
                </a:lnTo>
                <a:lnTo>
                  <a:pt x="59127" y="5379"/>
                </a:lnTo>
                <a:lnTo>
                  <a:pt x="59563" y="5379"/>
                </a:lnTo>
                <a:lnTo>
                  <a:pt x="59563" y="5379"/>
                </a:lnTo>
                <a:lnTo>
                  <a:pt x="59563" y="5379"/>
                </a:lnTo>
                <a:lnTo>
                  <a:pt x="59563" y="5379"/>
                </a:lnTo>
                <a:lnTo>
                  <a:pt x="60000" y="5379"/>
                </a:lnTo>
                <a:lnTo>
                  <a:pt x="60000" y="5379"/>
                </a:lnTo>
                <a:lnTo>
                  <a:pt x="60000" y="5379"/>
                </a:lnTo>
                <a:lnTo>
                  <a:pt x="60000" y="6206"/>
                </a:lnTo>
                <a:lnTo>
                  <a:pt x="60000" y="6206"/>
                </a:lnTo>
                <a:lnTo>
                  <a:pt x="60436" y="6206"/>
                </a:lnTo>
                <a:lnTo>
                  <a:pt x="60436" y="6206"/>
                </a:lnTo>
                <a:lnTo>
                  <a:pt x="60436" y="6206"/>
                </a:lnTo>
                <a:lnTo>
                  <a:pt x="60872" y="6206"/>
                </a:lnTo>
                <a:lnTo>
                  <a:pt x="60872" y="6206"/>
                </a:lnTo>
                <a:lnTo>
                  <a:pt x="60872" y="6206"/>
                </a:lnTo>
                <a:lnTo>
                  <a:pt x="60872" y="6206"/>
                </a:lnTo>
                <a:lnTo>
                  <a:pt x="60872" y="6206"/>
                </a:lnTo>
                <a:lnTo>
                  <a:pt x="60872" y="6206"/>
                </a:lnTo>
                <a:lnTo>
                  <a:pt x="61527" y="6206"/>
                </a:lnTo>
                <a:lnTo>
                  <a:pt x="61527" y="6206"/>
                </a:lnTo>
                <a:lnTo>
                  <a:pt x="61527" y="6206"/>
                </a:lnTo>
                <a:lnTo>
                  <a:pt x="61527" y="6206"/>
                </a:lnTo>
                <a:lnTo>
                  <a:pt x="61527" y="6206"/>
                </a:lnTo>
                <a:lnTo>
                  <a:pt x="61527" y="6206"/>
                </a:lnTo>
                <a:lnTo>
                  <a:pt x="61963" y="6206"/>
                </a:lnTo>
                <a:lnTo>
                  <a:pt x="61963" y="7448"/>
                </a:lnTo>
                <a:lnTo>
                  <a:pt x="61963" y="7448"/>
                </a:lnTo>
                <a:lnTo>
                  <a:pt x="61963" y="7448"/>
                </a:lnTo>
                <a:lnTo>
                  <a:pt x="61963" y="7448"/>
                </a:lnTo>
                <a:lnTo>
                  <a:pt x="62400" y="7448"/>
                </a:lnTo>
                <a:lnTo>
                  <a:pt x="62400" y="7448"/>
                </a:lnTo>
                <a:lnTo>
                  <a:pt x="62400" y="7448"/>
                </a:lnTo>
                <a:lnTo>
                  <a:pt x="62400" y="7448"/>
                </a:lnTo>
                <a:lnTo>
                  <a:pt x="62400" y="7448"/>
                </a:lnTo>
                <a:lnTo>
                  <a:pt x="62836" y="7448"/>
                </a:lnTo>
                <a:lnTo>
                  <a:pt x="62836" y="7448"/>
                </a:lnTo>
                <a:lnTo>
                  <a:pt x="62836" y="7448"/>
                </a:lnTo>
                <a:lnTo>
                  <a:pt x="62836" y="7448"/>
                </a:lnTo>
                <a:lnTo>
                  <a:pt x="63272" y="7448"/>
                </a:lnTo>
                <a:lnTo>
                  <a:pt x="63272" y="7448"/>
                </a:lnTo>
                <a:lnTo>
                  <a:pt x="63272" y="7448"/>
                </a:lnTo>
                <a:lnTo>
                  <a:pt x="63272" y="7448"/>
                </a:lnTo>
                <a:lnTo>
                  <a:pt x="63927" y="7448"/>
                </a:lnTo>
                <a:lnTo>
                  <a:pt x="63927" y="7448"/>
                </a:lnTo>
                <a:lnTo>
                  <a:pt x="63927" y="7448"/>
                </a:lnTo>
                <a:lnTo>
                  <a:pt x="63927" y="7448"/>
                </a:lnTo>
                <a:lnTo>
                  <a:pt x="64363" y="7448"/>
                </a:lnTo>
                <a:lnTo>
                  <a:pt x="64363" y="7448"/>
                </a:lnTo>
                <a:lnTo>
                  <a:pt x="64363" y="8275"/>
                </a:lnTo>
                <a:lnTo>
                  <a:pt x="64363" y="8275"/>
                </a:lnTo>
                <a:lnTo>
                  <a:pt x="64363" y="8275"/>
                </a:lnTo>
                <a:lnTo>
                  <a:pt x="64363" y="8275"/>
                </a:lnTo>
                <a:lnTo>
                  <a:pt x="64363" y="8275"/>
                </a:lnTo>
                <a:lnTo>
                  <a:pt x="64800" y="8275"/>
                </a:lnTo>
                <a:lnTo>
                  <a:pt x="64800" y="8275"/>
                </a:lnTo>
                <a:lnTo>
                  <a:pt x="64800" y="8275"/>
                </a:lnTo>
                <a:lnTo>
                  <a:pt x="64800" y="8275"/>
                </a:lnTo>
                <a:lnTo>
                  <a:pt x="64800" y="8275"/>
                </a:lnTo>
                <a:lnTo>
                  <a:pt x="65236" y="8275"/>
                </a:lnTo>
                <a:lnTo>
                  <a:pt x="65236" y="8275"/>
                </a:lnTo>
                <a:lnTo>
                  <a:pt x="65236" y="8275"/>
                </a:lnTo>
                <a:lnTo>
                  <a:pt x="65236" y="8275"/>
                </a:lnTo>
                <a:lnTo>
                  <a:pt x="65672" y="8275"/>
                </a:lnTo>
                <a:lnTo>
                  <a:pt x="65672" y="8275"/>
                </a:lnTo>
                <a:lnTo>
                  <a:pt x="65672" y="8275"/>
                </a:lnTo>
                <a:lnTo>
                  <a:pt x="65672" y="8275"/>
                </a:lnTo>
                <a:lnTo>
                  <a:pt x="65672" y="8275"/>
                </a:lnTo>
                <a:lnTo>
                  <a:pt x="65672" y="8275"/>
                </a:lnTo>
                <a:lnTo>
                  <a:pt x="65672" y="8275"/>
                </a:lnTo>
                <a:lnTo>
                  <a:pt x="66327" y="8275"/>
                </a:lnTo>
                <a:lnTo>
                  <a:pt x="66327" y="8275"/>
                </a:lnTo>
                <a:lnTo>
                  <a:pt x="66327" y="8275"/>
                </a:lnTo>
                <a:lnTo>
                  <a:pt x="66763" y="8275"/>
                </a:lnTo>
                <a:lnTo>
                  <a:pt x="66763" y="8275"/>
                </a:lnTo>
                <a:lnTo>
                  <a:pt x="66763" y="8275"/>
                </a:lnTo>
                <a:lnTo>
                  <a:pt x="66763" y="8275"/>
                </a:lnTo>
                <a:lnTo>
                  <a:pt x="66763" y="8275"/>
                </a:lnTo>
                <a:lnTo>
                  <a:pt x="67200" y="8275"/>
                </a:lnTo>
                <a:lnTo>
                  <a:pt x="67200" y="8275"/>
                </a:lnTo>
                <a:lnTo>
                  <a:pt x="67200" y="8275"/>
                </a:lnTo>
                <a:lnTo>
                  <a:pt x="67200" y="8275"/>
                </a:lnTo>
                <a:lnTo>
                  <a:pt x="67636" y="8275"/>
                </a:lnTo>
                <a:lnTo>
                  <a:pt x="67636" y="8275"/>
                </a:lnTo>
                <a:lnTo>
                  <a:pt x="67636" y="8275"/>
                </a:lnTo>
                <a:lnTo>
                  <a:pt x="67636" y="8275"/>
                </a:lnTo>
                <a:lnTo>
                  <a:pt x="68072" y="8275"/>
                </a:lnTo>
                <a:lnTo>
                  <a:pt x="68072" y="8275"/>
                </a:lnTo>
                <a:lnTo>
                  <a:pt x="68072" y="8275"/>
                </a:lnTo>
                <a:lnTo>
                  <a:pt x="68072" y="8275"/>
                </a:lnTo>
                <a:lnTo>
                  <a:pt x="68072" y="8275"/>
                </a:lnTo>
                <a:lnTo>
                  <a:pt x="68072" y="8275"/>
                </a:lnTo>
                <a:lnTo>
                  <a:pt x="68727" y="8275"/>
                </a:lnTo>
                <a:lnTo>
                  <a:pt x="68727" y="8275"/>
                </a:lnTo>
                <a:lnTo>
                  <a:pt x="68727" y="8275"/>
                </a:lnTo>
                <a:lnTo>
                  <a:pt x="68727" y="8275"/>
                </a:lnTo>
                <a:lnTo>
                  <a:pt x="68727" y="8275"/>
                </a:lnTo>
                <a:lnTo>
                  <a:pt x="69163" y="8275"/>
                </a:lnTo>
                <a:lnTo>
                  <a:pt x="69163" y="8275"/>
                </a:lnTo>
                <a:lnTo>
                  <a:pt x="69163" y="8275"/>
                </a:lnTo>
                <a:lnTo>
                  <a:pt x="69163" y="8275"/>
                </a:lnTo>
                <a:lnTo>
                  <a:pt x="69600" y="8275"/>
                </a:lnTo>
                <a:lnTo>
                  <a:pt x="69600" y="8275"/>
                </a:lnTo>
                <a:lnTo>
                  <a:pt x="69600" y="8275"/>
                </a:lnTo>
                <a:lnTo>
                  <a:pt x="69600" y="8275"/>
                </a:lnTo>
                <a:lnTo>
                  <a:pt x="70036" y="8275"/>
                </a:lnTo>
                <a:lnTo>
                  <a:pt x="70036" y="8275"/>
                </a:lnTo>
                <a:lnTo>
                  <a:pt x="70036" y="8275"/>
                </a:lnTo>
                <a:lnTo>
                  <a:pt x="70036" y="8275"/>
                </a:lnTo>
                <a:lnTo>
                  <a:pt x="70472" y="8275"/>
                </a:lnTo>
                <a:lnTo>
                  <a:pt x="70472" y="8275"/>
                </a:lnTo>
                <a:lnTo>
                  <a:pt x="70472" y="9103"/>
                </a:lnTo>
                <a:lnTo>
                  <a:pt x="70472" y="9103"/>
                </a:lnTo>
                <a:lnTo>
                  <a:pt x="71127" y="9103"/>
                </a:lnTo>
                <a:lnTo>
                  <a:pt x="71127" y="9103"/>
                </a:lnTo>
                <a:lnTo>
                  <a:pt x="71127" y="9103"/>
                </a:lnTo>
                <a:lnTo>
                  <a:pt x="71127" y="9103"/>
                </a:lnTo>
                <a:lnTo>
                  <a:pt x="71127" y="9103"/>
                </a:lnTo>
                <a:lnTo>
                  <a:pt x="71563" y="9103"/>
                </a:lnTo>
                <a:lnTo>
                  <a:pt x="71563" y="9103"/>
                </a:lnTo>
                <a:lnTo>
                  <a:pt x="71563" y="9103"/>
                </a:lnTo>
                <a:lnTo>
                  <a:pt x="71563" y="9103"/>
                </a:lnTo>
                <a:lnTo>
                  <a:pt x="72000" y="9103"/>
                </a:lnTo>
                <a:lnTo>
                  <a:pt x="72000" y="9103"/>
                </a:lnTo>
                <a:lnTo>
                  <a:pt x="72000" y="9103"/>
                </a:lnTo>
                <a:lnTo>
                  <a:pt x="72000" y="9103"/>
                </a:lnTo>
                <a:lnTo>
                  <a:pt x="72436" y="9103"/>
                </a:lnTo>
                <a:lnTo>
                  <a:pt x="72436" y="9103"/>
                </a:lnTo>
                <a:lnTo>
                  <a:pt x="72436" y="9103"/>
                </a:lnTo>
                <a:lnTo>
                  <a:pt x="72436" y="9103"/>
                </a:lnTo>
                <a:lnTo>
                  <a:pt x="72436" y="9103"/>
                </a:lnTo>
                <a:lnTo>
                  <a:pt x="72872" y="9103"/>
                </a:lnTo>
                <a:lnTo>
                  <a:pt x="72872" y="9103"/>
                </a:lnTo>
                <a:lnTo>
                  <a:pt x="72872" y="9103"/>
                </a:lnTo>
                <a:lnTo>
                  <a:pt x="73527" y="9103"/>
                </a:lnTo>
                <a:lnTo>
                  <a:pt x="73527" y="9103"/>
                </a:lnTo>
                <a:lnTo>
                  <a:pt x="73527" y="9103"/>
                </a:lnTo>
                <a:lnTo>
                  <a:pt x="73527" y="9103"/>
                </a:lnTo>
                <a:lnTo>
                  <a:pt x="73527" y="9931"/>
                </a:lnTo>
                <a:lnTo>
                  <a:pt x="73963" y="9931"/>
                </a:lnTo>
                <a:lnTo>
                  <a:pt x="73963" y="9103"/>
                </a:lnTo>
                <a:lnTo>
                  <a:pt x="73963" y="9103"/>
                </a:lnTo>
                <a:lnTo>
                  <a:pt x="73963" y="9103"/>
                </a:lnTo>
                <a:lnTo>
                  <a:pt x="73963" y="9103"/>
                </a:lnTo>
                <a:lnTo>
                  <a:pt x="74400" y="9103"/>
                </a:lnTo>
                <a:lnTo>
                  <a:pt x="74400" y="9103"/>
                </a:lnTo>
                <a:lnTo>
                  <a:pt x="74400" y="9103"/>
                </a:lnTo>
                <a:lnTo>
                  <a:pt x="74400" y="9103"/>
                </a:lnTo>
                <a:lnTo>
                  <a:pt x="74836" y="9103"/>
                </a:lnTo>
                <a:lnTo>
                  <a:pt x="74836" y="9103"/>
                </a:lnTo>
                <a:lnTo>
                  <a:pt x="74836" y="9103"/>
                </a:lnTo>
                <a:lnTo>
                  <a:pt x="74836" y="9103"/>
                </a:lnTo>
                <a:lnTo>
                  <a:pt x="75272" y="9103"/>
                </a:lnTo>
                <a:lnTo>
                  <a:pt x="75272" y="9103"/>
                </a:lnTo>
                <a:lnTo>
                  <a:pt x="75272" y="9103"/>
                </a:lnTo>
                <a:lnTo>
                  <a:pt x="75272" y="9103"/>
                </a:lnTo>
                <a:lnTo>
                  <a:pt x="75272" y="9103"/>
                </a:lnTo>
                <a:lnTo>
                  <a:pt x="75927" y="9103"/>
                </a:lnTo>
                <a:lnTo>
                  <a:pt x="75927" y="9103"/>
                </a:lnTo>
                <a:lnTo>
                  <a:pt x="75927" y="9103"/>
                </a:lnTo>
                <a:lnTo>
                  <a:pt x="75927" y="9103"/>
                </a:lnTo>
                <a:lnTo>
                  <a:pt x="75927" y="9103"/>
                </a:lnTo>
                <a:lnTo>
                  <a:pt x="76363" y="9103"/>
                </a:lnTo>
                <a:lnTo>
                  <a:pt x="76363" y="9103"/>
                </a:lnTo>
                <a:lnTo>
                  <a:pt x="76363" y="9103"/>
                </a:lnTo>
                <a:lnTo>
                  <a:pt x="76363" y="9103"/>
                </a:lnTo>
                <a:lnTo>
                  <a:pt x="76363" y="9103"/>
                </a:lnTo>
                <a:lnTo>
                  <a:pt x="76363" y="9103"/>
                </a:lnTo>
                <a:lnTo>
                  <a:pt x="76800" y="9103"/>
                </a:lnTo>
                <a:lnTo>
                  <a:pt x="76800" y="9103"/>
                </a:lnTo>
                <a:lnTo>
                  <a:pt x="76800" y="9103"/>
                </a:lnTo>
                <a:lnTo>
                  <a:pt x="76800" y="9103"/>
                </a:lnTo>
                <a:lnTo>
                  <a:pt x="76800" y="9103"/>
                </a:lnTo>
                <a:lnTo>
                  <a:pt x="77236" y="9103"/>
                </a:lnTo>
                <a:lnTo>
                  <a:pt x="77236" y="9103"/>
                </a:lnTo>
                <a:lnTo>
                  <a:pt x="77236" y="9103"/>
                </a:lnTo>
                <a:lnTo>
                  <a:pt x="77672" y="9103"/>
                </a:lnTo>
                <a:lnTo>
                  <a:pt x="77672" y="9103"/>
                </a:lnTo>
                <a:lnTo>
                  <a:pt x="77672" y="9103"/>
                </a:lnTo>
                <a:lnTo>
                  <a:pt x="77672" y="9103"/>
                </a:lnTo>
                <a:lnTo>
                  <a:pt x="78327" y="9103"/>
                </a:lnTo>
                <a:lnTo>
                  <a:pt x="78327" y="9103"/>
                </a:lnTo>
                <a:lnTo>
                  <a:pt x="78327" y="9103"/>
                </a:lnTo>
                <a:lnTo>
                  <a:pt x="78327" y="9103"/>
                </a:lnTo>
                <a:lnTo>
                  <a:pt x="78763" y="9103"/>
                </a:lnTo>
                <a:lnTo>
                  <a:pt x="78763" y="9103"/>
                </a:lnTo>
                <a:lnTo>
                  <a:pt x="78763" y="9103"/>
                </a:lnTo>
                <a:lnTo>
                  <a:pt x="78763" y="9103"/>
                </a:lnTo>
                <a:lnTo>
                  <a:pt x="79200" y="9103"/>
                </a:lnTo>
                <a:lnTo>
                  <a:pt x="79200" y="9103"/>
                </a:lnTo>
                <a:lnTo>
                  <a:pt x="79200" y="9103"/>
                </a:lnTo>
                <a:lnTo>
                  <a:pt x="79200" y="9103"/>
                </a:lnTo>
                <a:lnTo>
                  <a:pt x="79636" y="9103"/>
                </a:lnTo>
                <a:lnTo>
                  <a:pt x="79636" y="9103"/>
                </a:lnTo>
                <a:lnTo>
                  <a:pt x="79636" y="9103"/>
                </a:lnTo>
                <a:lnTo>
                  <a:pt x="79636" y="9103"/>
                </a:lnTo>
                <a:lnTo>
                  <a:pt x="79636" y="9103"/>
                </a:lnTo>
                <a:lnTo>
                  <a:pt x="80072" y="9103"/>
                </a:lnTo>
                <a:lnTo>
                  <a:pt x="80072" y="9103"/>
                </a:lnTo>
                <a:lnTo>
                  <a:pt x="80072" y="9103"/>
                </a:lnTo>
                <a:lnTo>
                  <a:pt x="80072" y="9103"/>
                </a:lnTo>
                <a:lnTo>
                  <a:pt x="80727" y="9103"/>
                </a:lnTo>
                <a:lnTo>
                  <a:pt x="80727" y="9103"/>
                </a:lnTo>
                <a:lnTo>
                  <a:pt x="80727" y="9931"/>
                </a:lnTo>
                <a:lnTo>
                  <a:pt x="80727" y="9931"/>
                </a:lnTo>
                <a:lnTo>
                  <a:pt x="80727" y="9931"/>
                </a:lnTo>
                <a:lnTo>
                  <a:pt x="81163" y="9931"/>
                </a:lnTo>
                <a:lnTo>
                  <a:pt x="81163" y="9931"/>
                </a:lnTo>
                <a:lnTo>
                  <a:pt x="81163" y="9931"/>
                </a:lnTo>
                <a:lnTo>
                  <a:pt x="81163" y="9931"/>
                </a:lnTo>
                <a:lnTo>
                  <a:pt x="81163" y="9931"/>
                </a:lnTo>
                <a:lnTo>
                  <a:pt x="81600" y="9931"/>
                </a:lnTo>
                <a:lnTo>
                  <a:pt x="81600" y="9931"/>
                </a:lnTo>
                <a:lnTo>
                  <a:pt x="81600" y="9931"/>
                </a:lnTo>
                <a:lnTo>
                  <a:pt x="82036" y="9931"/>
                </a:lnTo>
                <a:lnTo>
                  <a:pt x="82036" y="9931"/>
                </a:lnTo>
                <a:lnTo>
                  <a:pt x="82036" y="9931"/>
                </a:lnTo>
                <a:lnTo>
                  <a:pt x="82036" y="9931"/>
                </a:lnTo>
                <a:lnTo>
                  <a:pt x="82036" y="9931"/>
                </a:lnTo>
                <a:lnTo>
                  <a:pt x="82472" y="9931"/>
                </a:lnTo>
                <a:lnTo>
                  <a:pt x="82472" y="10758"/>
                </a:lnTo>
                <a:lnTo>
                  <a:pt x="82472" y="10758"/>
                </a:lnTo>
                <a:lnTo>
                  <a:pt x="82472" y="10758"/>
                </a:lnTo>
                <a:lnTo>
                  <a:pt x="82472" y="10758"/>
                </a:lnTo>
                <a:lnTo>
                  <a:pt x="83127" y="10758"/>
                </a:lnTo>
                <a:lnTo>
                  <a:pt x="83127" y="10758"/>
                </a:lnTo>
                <a:lnTo>
                  <a:pt x="83127" y="10758"/>
                </a:lnTo>
                <a:lnTo>
                  <a:pt x="83127" y="10758"/>
                </a:lnTo>
                <a:lnTo>
                  <a:pt x="83563" y="10758"/>
                </a:lnTo>
                <a:lnTo>
                  <a:pt x="83563" y="10758"/>
                </a:lnTo>
                <a:lnTo>
                  <a:pt x="83563" y="10758"/>
                </a:lnTo>
                <a:lnTo>
                  <a:pt x="83563" y="10758"/>
                </a:lnTo>
                <a:lnTo>
                  <a:pt x="83563" y="10758"/>
                </a:lnTo>
                <a:lnTo>
                  <a:pt x="84000" y="10758"/>
                </a:lnTo>
                <a:lnTo>
                  <a:pt x="84000" y="10758"/>
                </a:lnTo>
                <a:lnTo>
                  <a:pt x="84000" y="12000"/>
                </a:lnTo>
                <a:lnTo>
                  <a:pt x="84000" y="12000"/>
                </a:lnTo>
                <a:lnTo>
                  <a:pt x="84000" y="12000"/>
                </a:lnTo>
                <a:lnTo>
                  <a:pt x="84436" y="12000"/>
                </a:lnTo>
                <a:lnTo>
                  <a:pt x="84436" y="12000"/>
                </a:lnTo>
                <a:lnTo>
                  <a:pt x="84436" y="12000"/>
                </a:lnTo>
                <a:lnTo>
                  <a:pt x="84872" y="12000"/>
                </a:lnTo>
                <a:lnTo>
                  <a:pt x="84872" y="12000"/>
                </a:lnTo>
                <a:lnTo>
                  <a:pt x="84872" y="12000"/>
                </a:lnTo>
                <a:lnTo>
                  <a:pt x="84872" y="12000"/>
                </a:lnTo>
                <a:lnTo>
                  <a:pt x="84872" y="12000"/>
                </a:lnTo>
                <a:lnTo>
                  <a:pt x="85527" y="12000"/>
                </a:lnTo>
                <a:lnTo>
                  <a:pt x="85527" y="12000"/>
                </a:lnTo>
                <a:lnTo>
                  <a:pt x="85527" y="12000"/>
                </a:lnTo>
                <a:lnTo>
                  <a:pt x="85527" y="12827"/>
                </a:lnTo>
                <a:lnTo>
                  <a:pt x="85527" y="12827"/>
                </a:lnTo>
                <a:lnTo>
                  <a:pt x="85527" y="12827"/>
                </a:lnTo>
                <a:lnTo>
                  <a:pt x="85527" y="13655"/>
                </a:lnTo>
                <a:lnTo>
                  <a:pt x="85527" y="13655"/>
                </a:lnTo>
                <a:lnTo>
                  <a:pt x="85527" y="13655"/>
                </a:lnTo>
                <a:lnTo>
                  <a:pt x="85527" y="14482"/>
                </a:lnTo>
                <a:lnTo>
                  <a:pt x="85527" y="14482"/>
                </a:lnTo>
                <a:lnTo>
                  <a:pt x="85527" y="14482"/>
                </a:lnTo>
                <a:lnTo>
                  <a:pt x="85527" y="15310"/>
                </a:lnTo>
                <a:lnTo>
                  <a:pt x="85527" y="15310"/>
                </a:lnTo>
                <a:lnTo>
                  <a:pt x="85527" y="15310"/>
                </a:lnTo>
                <a:lnTo>
                  <a:pt x="85527" y="16551"/>
                </a:lnTo>
                <a:lnTo>
                  <a:pt x="85527" y="16551"/>
                </a:lnTo>
                <a:lnTo>
                  <a:pt x="85527" y="16551"/>
                </a:lnTo>
                <a:lnTo>
                  <a:pt x="85527" y="17379"/>
                </a:lnTo>
                <a:lnTo>
                  <a:pt x="85527" y="17379"/>
                </a:lnTo>
                <a:lnTo>
                  <a:pt x="85527" y="17379"/>
                </a:lnTo>
                <a:lnTo>
                  <a:pt x="85527" y="18206"/>
                </a:lnTo>
                <a:lnTo>
                  <a:pt x="85527" y="18206"/>
                </a:lnTo>
                <a:lnTo>
                  <a:pt x="85527" y="18206"/>
                </a:lnTo>
                <a:lnTo>
                  <a:pt x="85527" y="18206"/>
                </a:lnTo>
                <a:lnTo>
                  <a:pt x="85527" y="19034"/>
                </a:lnTo>
                <a:lnTo>
                  <a:pt x="85527" y="19034"/>
                </a:lnTo>
                <a:lnTo>
                  <a:pt x="85527" y="19034"/>
                </a:lnTo>
                <a:lnTo>
                  <a:pt x="85527" y="19862"/>
                </a:lnTo>
                <a:lnTo>
                  <a:pt x="85527" y="19862"/>
                </a:lnTo>
                <a:lnTo>
                  <a:pt x="85527" y="19862"/>
                </a:lnTo>
                <a:lnTo>
                  <a:pt x="85527" y="21103"/>
                </a:lnTo>
                <a:lnTo>
                  <a:pt x="85527" y="21103"/>
                </a:lnTo>
                <a:lnTo>
                  <a:pt x="85527" y="21103"/>
                </a:lnTo>
                <a:lnTo>
                  <a:pt x="85527" y="21931"/>
                </a:lnTo>
                <a:lnTo>
                  <a:pt x="85527" y="21931"/>
                </a:lnTo>
                <a:lnTo>
                  <a:pt x="85527" y="21931"/>
                </a:lnTo>
                <a:lnTo>
                  <a:pt x="85527" y="22758"/>
                </a:lnTo>
                <a:lnTo>
                  <a:pt x="85527" y="22758"/>
                </a:lnTo>
                <a:lnTo>
                  <a:pt x="85527" y="22758"/>
                </a:lnTo>
                <a:lnTo>
                  <a:pt x="85527" y="23586"/>
                </a:lnTo>
                <a:lnTo>
                  <a:pt x="85527" y="23586"/>
                </a:lnTo>
                <a:lnTo>
                  <a:pt x="85527" y="23586"/>
                </a:lnTo>
                <a:lnTo>
                  <a:pt x="85527" y="24413"/>
                </a:lnTo>
                <a:lnTo>
                  <a:pt x="85527" y="24413"/>
                </a:lnTo>
                <a:lnTo>
                  <a:pt x="85527" y="24413"/>
                </a:lnTo>
                <a:lnTo>
                  <a:pt x="85527" y="25655"/>
                </a:lnTo>
                <a:lnTo>
                  <a:pt x="85527" y="25655"/>
                </a:lnTo>
                <a:lnTo>
                  <a:pt x="85527" y="25655"/>
                </a:lnTo>
                <a:lnTo>
                  <a:pt x="85527" y="26482"/>
                </a:lnTo>
                <a:lnTo>
                  <a:pt x="85527" y="26482"/>
                </a:lnTo>
                <a:lnTo>
                  <a:pt x="85527" y="26482"/>
                </a:lnTo>
                <a:lnTo>
                  <a:pt x="85527" y="27310"/>
                </a:lnTo>
                <a:lnTo>
                  <a:pt x="85527" y="27310"/>
                </a:lnTo>
                <a:lnTo>
                  <a:pt x="85527" y="27310"/>
                </a:lnTo>
                <a:lnTo>
                  <a:pt x="85527" y="28137"/>
                </a:lnTo>
                <a:lnTo>
                  <a:pt x="85527" y="28137"/>
                </a:lnTo>
                <a:lnTo>
                  <a:pt x="85527" y="28137"/>
                </a:lnTo>
                <a:lnTo>
                  <a:pt x="85527" y="28137"/>
                </a:lnTo>
                <a:lnTo>
                  <a:pt x="85527" y="28965"/>
                </a:lnTo>
                <a:lnTo>
                  <a:pt x="85527" y="28965"/>
                </a:lnTo>
                <a:lnTo>
                  <a:pt x="85527" y="28965"/>
                </a:lnTo>
                <a:lnTo>
                  <a:pt x="85527" y="30206"/>
                </a:lnTo>
                <a:lnTo>
                  <a:pt x="85527" y="30206"/>
                </a:lnTo>
                <a:lnTo>
                  <a:pt x="85527" y="30206"/>
                </a:lnTo>
                <a:lnTo>
                  <a:pt x="85527" y="31034"/>
                </a:lnTo>
                <a:lnTo>
                  <a:pt x="85527" y="31034"/>
                </a:lnTo>
                <a:lnTo>
                  <a:pt x="85527" y="31034"/>
                </a:lnTo>
                <a:lnTo>
                  <a:pt x="85527" y="31862"/>
                </a:lnTo>
                <a:lnTo>
                  <a:pt x="85527" y="31862"/>
                </a:lnTo>
                <a:lnTo>
                  <a:pt x="85527" y="31862"/>
                </a:lnTo>
                <a:lnTo>
                  <a:pt x="85527" y="32689"/>
                </a:lnTo>
                <a:lnTo>
                  <a:pt x="85527" y="32689"/>
                </a:lnTo>
                <a:lnTo>
                  <a:pt x="85527" y="32689"/>
                </a:lnTo>
                <a:lnTo>
                  <a:pt x="85527" y="33517"/>
                </a:lnTo>
                <a:lnTo>
                  <a:pt x="85527" y="33517"/>
                </a:lnTo>
                <a:lnTo>
                  <a:pt x="85527" y="33517"/>
                </a:lnTo>
                <a:lnTo>
                  <a:pt x="85527" y="34758"/>
                </a:lnTo>
                <a:lnTo>
                  <a:pt x="85527" y="34758"/>
                </a:lnTo>
                <a:lnTo>
                  <a:pt x="85527" y="34758"/>
                </a:lnTo>
                <a:lnTo>
                  <a:pt x="85527" y="35586"/>
                </a:lnTo>
                <a:lnTo>
                  <a:pt x="85527" y="35586"/>
                </a:lnTo>
                <a:lnTo>
                  <a:pt x="85527" y="35586"/>
                </a:lnTo>
                <a:lnTo>
                  <a:pt x="85527" y="36413"/>
                </a:lnTo>
                <a:lnTo>
                  <a:pt x="85527" y="36413"/>
                </a:lnTo>
                <a:lnTo>
                  <a:pt x="85527" y="36413"/>
                </a:lnTo>
                <a:lnTo>
                  <a:pt x="85527" y="37241"/>
                </a:lnTo>
                <a:lnTo>
                  <a:pt x="85527" y="37241"/>
                </a:lnTo>
                <a:lnTo>
                  <a:pt x="85527" y="37241"/>
                </a:lnTo>
                <a:lnTo>
                  <a:pt x="85527" y="37241"/>
                </a:lnTo>
                <a:lnTo>
                  <a:pt x="85527" y="38068"/>
                </a:lnTo>
                <a:lnTo>
                  <a:pt x="85527" y="38068"/>
                </a:lnTo>
                <a:lnTo>
                  <a:pt x="85527" y="38068"/>
                </a:lnTo>
                <a:lnTo>
                  <a:pt x="85527" y="39310"/>
                </a:lnTo>
                <a:lnTo>
                  <a:pt x="85527" y="39310"/>
                </a:lnTo>
                <a:lnTo>
                  <a:pt x="85527" y="39310"/>
                </a:lnTo>
                <a:lnTo>
                  <a:pt x="85527" y="40137"/>
                </a:lnTo>
                <a:lnTo>
                  <a:pt x="85527" y="40137"/>
                </a:lnTo>
                <a:lnTo>
                  <a:pt x="85527" y="40137"/>
                </a:lnTo>
                <a:lnTo>
                  <a:pt x="85527" y="40965"/>
                </a:lnTo>
                <a:lnTo>
                  <a:pt x="85527" y="40965"/>
                </a:lnTo>
                <a:lnTo>
                  <a:pt x="85527" y="40965"/>
                </a:lnTo>
                <a:lnTo>
                  <a:pt x="85527" y="41793"/>
                </a:lnTo>
                <a:lnTo>
                  <a:pt x="85527" y="41793"/>
                </a:lnTo>
                <a:lnTo>
                  <a:pt x="85527" y="41793"/>
                </a:lnTo>
                <a:lnTo>
                  <a:pt x="85527" y="42620"/>
                </a:lnTo>
                <a:lnTo>
                  <a:pt x="85527" y="42620"/>
                </a:lnTo>
                <a:lnTo>
                  <a:pt x="85527" y="42620"/>
                </a:lnTo>
                <a:lnTo>
                  <a:pt x="85527" y="43862"/>
                </a:lnTo>
                <a:lnTo>
                  <a:pt x="85527" y="43862"/>
                </a:lnTo>
                <a:lnTo>
                  <a:pt x="85527" y="43862"/>
                </a:lnTo>
                <a:lnTo>
                  <a:pt x="85527" y="44689"/>
                </a:lnTo>
                <a:lnTo>
                  <a:pt x="85527" y="44689"/>
                </a:lnTo>
                <a:lnTo>
                  <a:pt x="85527" y="44689"/>
                </a:lnTo>
                <a:lnTo>
                  <a:pt x="85527" y="45517"/>
                </a:lnTo>
                <a:lnTo>
                  <a:pt x="85527" y="45517"/>
                </a:lnTo>
                <a:lnTo>
                  <a:pt x="85527" y="45517"/>
                </a:lnTo>
                <a:lnTo>
                  <a:pt x="85527" y="46344"/>
                </a:lnTo>
                <a:lnTo>
                  <a:pt x="85527" y="46344"/>
                </a:lnTo>
                <a:lnTo>
                  <a:pt x="85527" y="46344"/>
                </a:lnTo>
                <a:lnTo>
                  <a:pt x="85527" y="46344"/>
                </a:lnTo>
                <a:lnTo>
                  <a:pt x="85527" y="47172"/>
                </a:lnTo>
                <a:lnTo>
                  <a:pt x="85527" y="47172"/>
                </a:lnTo>
                <a:lnTo>
                  <a:pt x="85527" y="47172"/>
                </a:lnTo>
                <a:lnTo>
                  <a:pt x="85527" y="48413"/>
                </a:lnTo>
                <a:lnTo>
                  <a:pt x="85527" y="48413"/>
                </a:lnTo>
                <a:lnTo>
                  <a:pt x="85527" y="48413"/>
                </a:lnTo>
                <a:lnTo>
                  <a:pt x="85527" y="49241"/>
                </a:lnTo>
                <a:lnTo>
                  <a:pt x="85527" y="49241"/>
                </a:lnTo>
                <a:lnTo>
                  <a:pt x="85527" y="49241"/>
                </a:lnTo>
                <a:lnTo>
                  <a:pt x="85527" y="50068"/>
                </a:lnTo>
                <a:lnTo>
                  <a:pt x="85527" y="50068"/>
                </a:lnTo>
                <a:lnTo>
                  <a:pt x="85527" y="50068"/>
                </a:lnTo>
                <a:lnTo>
                  <a:pt x="85527" y="50896"/>
                </a:lnTo>
                <a:lnTo>
                  <a:pt x="85527" y="50896"/>
                </a:lnTo>
                <a:lnTo>
                  <a:pt x="85527" y="50896"/>
                </a:lnTo>
                <a:lnTo>
                  <a:pt x="85527" y="51724"/>
                </a:lnTo>
                <a:lnTo>
                  <a:pt x="85527" y="51724"/>
                </a:lnTo>
                <a:lnTo>
                  <a:pt x="85527" y="51724"/>
                </a:lnTo>
                <a:lnTo>
                  <a:pt x="85527" y="52965"/>
                </a:lnTo>
                <a:lnTo>
                  <a:pt x="85527" y="52965"/>
                </a:lnTo>
                <a:lnTo>
                  <a:pt x="85527" y="52965"/>
                </a:lnTo>
                <a:lnTo>
                  <a:pt x="85527" y="53793"/>
                </a:lnTo>
                <a:lnTo>
                  <a:pt x="85527" y="53793"/>
                </a:lnTo>
                <a:lnTo>
                  <a:pt x="85527" y="53793"/>
                </a:lnTo>
                <a:lnTo>
                  <a:pt x="85527" y="54620"/>
                </a:lnTo>
                <a:lnTo>
                  <a:pt x="85527" y="54620"/>
                </a:lnTo>
                <a:lnTo>
                  <a:pt x="85527" y="54620"/>
                </a:lnTo>
                <a:lnTo>
                  <a:pt x="85527" y="55448"/>
                </a:lnTo>
                <a:lnTo>
                  <a:pt x="85527" y="55448"/>
                </a:lnTo>
                <a:lnTo>
                  <a:pt x="85527" y="55448"/>
                </a:lnTo>
                <a:lnTo>
                  <a:pt x="85527" y="55448"/>
                </a:lnTo>
                <a:lnTo>
                  <a:pt x="85527" y="56275"/>
                </a:lnTo>
                <a:lnTo>
                  <a:pt x="85527" y="56275"/>
                </a:lnTo>
                <a:lnTo>
                  <a:pt x="85527" y="56275"/>
                </a:lnTo>
                <a:lnTo>
                  <a:pt x="85527" y="57517"/>
                </a:lnTo>
                <a:lnTo>
                  <a:pt x="85527" y="57517"/>
                </a:lnTo>
                <a:lnTo>
                  <a:pt x="85527" y="57517"/>
                </a:lnTo>
                <a:lnTo>
                  <a:pt x="85527" y="58344"/>
                </a:lnTo>
                <a:lnTo>
                  <a:pt x="85527" y="58344"/>
                </a:lnTo>
                <a:lnTo>
                  <a:pt x="85527" y="58344"/>
                </a:lnTo>
                <a:lnTo>
                  <a:pt x="85527" y="59172"/>
                </a:lnTo>
                <a:lnTo>
                  <a:pt x="85527" y="59172"/>
                </a:lnTo>
                <a:lnTo>
                  <a:pt x="85527" y="59172"/>
                </a:lnTo>
                <a:lnTo>
                  <a:pt x="85527" y="60000"/>
                </a:lnTo>
                <a:lnTo>
                  <a:pt x="85527" y="60000"/>
                </a:lnTo>
                <a:lnTo>
                  <a:pt x="85527" y="60000"/>
                </a:lnTo>
                <a:lnTo>
                  <a:pt x="85527" y="60827"/>
                </a:lnTo>
                <a:lnTo>
                  <a:pt x="85527" y="60827"/>
                </a:lnTo>
                <a:lnTo>
                  <a:pt x="85527" y="60827"/>
                </a:lnTo>
                <a:lnTo>
                  <a:pt x="85527" y="62068"/>
                </a:lnTo>
                <a:lnTo>
                  <a:pt x="85527" y="62068"/>
                </a:lnTo>
                <a:lnTo>
                  <a:pt x="85527" y="62068"/>
                </a:lnTo>
                <a:lnTo>
                  <a:pt x="85527" y="62896"/>
                </a:lnTo>
                <a:lnTo>
                  <a:pt x="85527" y="62896"/>
                </a:lnTo>
                <a:lnTo>
                  <a:pt x="85527" y="62896"/>
                </a:lnTo>
                <a:lnTo>
                  <a:pt x="85527" y="63724"/>
                </a:lnTo>
                <a:lnTo>
                  <a:pt x="85527" y="63724"/>
                </a:lnTo>
                <a:lnTo>
                  <a:pt x="85527" y="63724"/>
                </a:lnTo>
                <a:lnTo>
                  <a:pt x="85527" y="64551"/>
                </a:lnTo>
                <a:lnTo>
                  <a:pt x="85527" y="64551"/>
                </a:lnTo>
                <a:lnTo>
                  <a:pt x="85527" y="64551"/>
                </a:lnTo>
                <a:lnTo>
                  <a:pt x="85527" y="65379"/>
                </a:lnTo>
                <a:lnTo>
                  <a:pt x="85527" y="65379"/>
                </a:lnTo>
                <a:lnTo>
                  <a:pt x="85527" y="65379"/>
                </a:lnTo>
                <a:lnTo>
                  <a:pt x="85527" y="65379"/>
                </a:lnTo>
                <a:lnTo>
                  <a:pt x="85527" y="66620"/>
                </a:lnTo>
                <a:lnTo>
                  <a:pt x="85527" y="66620"/>
                </a:lnTo>
                <a:lnTo>
                  <a:pt x="85527" y="66620"/>
                </a:lnTo>
                <a:lnTo>
                  <a:pt x="85527" y="67448"/>
                </a:lnTo>
                <a:lnTo>
                  <a:pt x="85527" y="67448"/>
                </a:lnTo>
                <a:lnTo>
                  <a:pt x="85527" y="67448"/>
                </a:lnTo>
                <a:lnTo>
                  <a:pt x="85527" y="68275"/>
                </a:lnTo>
                <a:lnTo>
                  <a:pt x="85527" y="68275"/>
                </a:lnTo>
                <a:lnTo>
                  <a:pt x="85527" y="68275"/>
                </a:lnTo>
                <a:lnTo>
                  <a:pt x="85527" y="69103"/>
                </a:lnTo>
                <a:lnTo>
                  <a:pt x="85527" y="69103"/>
                </a:lnTo>
                <a:lnTo>
                  <a:pt x="85527" y="69103"/>
                </a:lnTo>
                <a:lnTo>
                  <a:pt x="85527" y="69931"/>
                </a:lnTo>
                <a:lnTo>
                  <a:pt x="85527" y="69931"/>
                </a:lnTo>
                <a:lnTo>
                  <a:pt x="85527" y="69931"/>
                </a:lnTo>
                <a:lnTo>
                  <a:pt x="85527" y="71172"/>
                </a:lnTo>
                <a:lnTo>
                  <a:pt x="85527" y="71172"/>
                </a:lnTo>
                <a:lnTo>
                  <a:pt x="85527" y="71172"/>
                </a:lnTo>
                <a:lnTo>
                  <a:pt x="85527" y="72000"/>
                </a:lnTo>
                <a:lnTo>
                  <a:pt x="85527" y="72000"/>
                </a:lnTo>
                <a:lnTo>
                  <a:pt x="85527" y="72000"/>
                </a:lnTo>
                <a:lnTo>
                  <a:pt x="85527" y="72827"/>
                </a:lnTo>
                <a:lnTo>
                  <a:pt x="85527" y="72827"/>
                </a:lnTo>
                <a:lnTo>
                  <a:pt x="85527" y="72827"/>
                </a:lnTo>
                <a:lnTo>
                  <a:pt x="85527" y="73655"/>
                </a:lnTo>
                <a:lnTo>
                  <a:pt x="85527" y="73655"/>
                </a:lnTo>
                <a:lnTo>
                  <a:pt x="85527" y="73655"/>
                </a:lnTo>
                <a:lnTo>
                  <a:pt x="85527" y="74482"/>
                </a:lnTo>
                <a:lnTo>
                  <a:pt x="85527" y="74482"/>
                </a:lnTo>
                <a:lnTo>
                  <a:pt x="85527" y="74482"/>
                </a:lnTo>
                <a:lnTo>
                  <a:pt x="85527" y="74482"/>
                </a:lnTo>
                <a:lnTo>
                  <a:pt x="85527" y="75724"/>
                </a:lnTo>
                <a:lnTo>
                  <a:pt x="85527" y="75724"/>
                </a:lnTo>
                <a:lnTo>
                  <a:pt x="85527" y="75724"/>
                </a:lnTo>
                <a:lnTo>
                  <a:pt x="85527" y="76551"/>
                </a:lnTo>
                <a:lnTo>
                  <a:pt x="85527" y="76551"/>
                </a:lnTo>
                <a:lnTo>
                  <a:pt x="85527" y="76551"/>
                </a:lnTo>
                <a:lnTo>
                  <a:pt x="85527" y="77379"/>
                </a:lnTo>
                <a:lnTo>
                  <a:pt x="85527" y="77379"/>
                </a:lnTo>
                <a:lnTo>
                  <a:pt x="85527" y="77379"/>
                </a:lnTo>
                <a:lnTo>
                  <a:pt x="85527" y="77379"/>
                </a:lnTo>
                <a:lnTo>
                  <a:pt x="85527" y="78206"/>
                </a:lnTo>
                <a:lnTo>
                  <a:pt x="85527" y="78206"/>
                </a:lnTo>
                <a:lnTo>
                  <a:pt x="85963" y="78206"/>
                </a:lnTo>
                <a:lnTo>
                  <a:pt x="85963" y="78206"/>
                </a:lnTo>
                <a:lnTo>
                  <a:pt x="85963" y="78206"/>
                </a:lnTo>
                <a:lnTo>
                  <a:pt x="86400" y="78206"/>
                </a:lnTo>
                <a:lnTo>
                  <a:pt x="86400" y="78206"/>
                </a:lnTo>
                <a:lnTo>
                  <a:pt x="86400" y="78206"/>
                </a:lnTo>
                <a:lnTo>
                  <a:pt x="86400" y="78206"/>
                </a:lnTo>
                <a:lnTo>
                  <a:pt x="86400" y="78206"/>
                </a:lnTo>
                <a:lnTo>
                  <a:pt x="86836" y="78206"/>
                </a:lnTo>
                <a:lnTo>
                  <a:pt x="86836" y="78206"/>
                </a:lnTo>
                <a:lnTo>
                  <a:pt x="86836" y="78206"/>
                </a:lnTo>
                <a:lnTo>
                  <a:pt x="86836" y="78206"/>
                </a:lnTo>
                <a:lnTo>
                  <a:pt x="86836" y="78206"/>
                </a:lnTo>
                <a:lnTo>
                  <a:pt x="87272" y="78206"/>
                </a:lnTo>
                <a:lnTo>
                  <a:pt x="87272" y="78206"/>
                </a:lnTo>
                <a:lnTo>
                  <a:pt x="87272" y="78206"/>
                </a:lnTo>
                <a:lnTo>
                  <a:pt x="87927" y="78206"/>
                </a:lnTo>
                <a:lnTo>
                  <a:pt x="87927" y="78206"/>
                </a:lnTo>
                <a:lnTo>
                  <a:pt x="87927" y="78206"/>
                </a:lnTo>
                <a:lnTo>
                  <a:pt x="87927" y="78206"/>
                </a:lnTo>
                <a:lnTo>
                  <a:pt x="87927" y="78206"/>
                </a:lnTo>
                <a:lnTo>
                  <a:pt x="88363" y="78206"/>
                </a:lnTo>
                <a:lnTo>
                  <a:pt x="88363" y="78206"/>
                </a:lnTo>
                <a:lnTo>
                  <a:pt x="88363" y="78206"/>
                </a:lnTo>
                <a:lnTo>
                  <a:pt x="88363" y="78206"/>
                </a:lnTo>
                <a:lnTo>
                  <a:pt x="88800" y="78206"/>
                </a:lnTo>
                <a:lnTo>
                  <a:pt x="88800" y="78206"/>
                </a:lnTo>
                <a:lnTo>
                  <a:pt x="88800" y="78206"/>
                </a:lnTo>
                <a:lnTo>
                  <a:pt x="88800" y="78206"/>
                </a:lnTo>
                <a:lnTo>
                  <a:pt x="88800" y="78206"/>
                </a:lnTo>
                <a:lnTo>
                  <a:pt x="89236" y="78206"/>
                </a:lnTo>
                <a:lnTo>
                  <a:pt x="89236" y="78206"/>
                </a:lnTo>
                <a:lnTo>
                  <a:pt x="89236" y="78206"/>
                </a:lnTo>
                <a:lnTo>
                  <a:pt x="89236" y="78206"/>
                </a:lnTo>
                <a:lnTo>
                  <a:pt x="89236" y="78206"/>
                </a:lnTo>
                <a:lnTo>
                  <a:pt x="89236" y="77379"/>
                </a:lnTo>
                <a:lnTo>
                  <a:pt x="89672" y="77379"/>
                </a:lnTo>
                <a:lnTo>
                  <a:pt x="89672" y="77379"/>
                </a:lnTo>
                <a:lnTo>
                  <a:pt x="89672" y="77379"/>
                </a:lnTo>
                <a:lnTo>
                  <a:pt x="90327" y="77379"/>
                </a:lnTo>
                <a:lnTo>
                  <a:pt x="90327" y="77379"/>
                </a:lnTo>
                <a:lnTo>
                  <a:pt x="90327" y="77379"/>
                </a:lnTo>
                <a:lnTo>
                  <a:pt x="90327" y="77379"/>
                </a:lnTo>
                <a:lnTo>
                  <a:pt x="90763" y="77379"/>
                </a:lnTo>
                <a:lnTo>
                  <a:pt x="90763" y="77379"/>
                </a:lnTo>
                <a:lnTo>
                  <a:pt x="90763" y="77379"/>
                </a:lnTo>
                <a:lnTo>
                  <a:pt x="90763" y="77379"/>
                </a:lnTo>
                <a:lnTo>
                  <a:pt x="91200" y="77379"/>
                </a:lnTo>
                <a:lnTo>
                  <a:pt x="91200" y="77379"/>
                </a:lnTo>
                <a:lnTo>
                  <a:pt x="91200" y="77379"/>
                </a:lnTo>
                <a:lnTo>
                  <a:pt x="91636" y="77379"/>
                </a:lnTo>
                <a:lnTo>
                  <a:pt x="91636" y="78206"/>
                </a:lnTo>
                <a:lnTo>
                  <a:pt x="91636" y="78206"/>
                </a:lnTo>
                <a:lnTo>
                  <a:pt x="91200" y="78206"/>
                </a:lnTo>
                <a:lnTo>
                  <a:pt x="91200" y="78206"/>
                </a:lnTo>
                <a:lnTo>
                  <a:pt x="91200" y="79034"/>
                </a:lnTo>
                <a:lnTo>
                  <a:pt x="91200" y="79034"/>
                </a:lnTo>
                <a:lnTo>
                  <a:pt x="91200" y="79034"/>
                </a:lnTo>
                <a:lnTo>
                  <a:pt x="91200" y="79034"/>
                </a:lnTo>
                <a:lnTo>
                  <a:pt x="91200" y="79034"/>
                </a:lnTo>
                <a:lnTo>
                  <a:pt x="91200" y="80275"/>
                </a:lnTo>
                <a:lnTo>
                  <a:pt x="91636" y="80275"/>
                </a:lnTo>
                <a:lnTo>
                  <a:pt x="91636" y="80275"/>
                </a:lnTo>
                <a:lnTo>
                  <a:pt x="91636" y="80275"/>
                </a:lnTo>
                <a:lnTo>
                  <a:pt x="91636" y="80275"/>
                </a:lnTo>
                <a:lnTo>
                  <a:pt x="91636" y="80275"/>
                </a:lnTo>
                <a:lnTo>
                  <a:pt x="91636" y="80275"/>
                </a:lnTo>
                <a:lnTo>
                  <a:pt x="92072" y="80275"/>
                </a:lnTo>
                <a:lnTo>
                  <a:pt x="92072" y="80275"/>
                </a:lnTo>
                <a:lnTo>
                  <a:pt x="92072" y="80275"/>
                </a:lnTo>
                <a:lnTo>
                  <a:pt x="92072" y="81103"/>
                </a:lnTo>
                <a:lnTo>
                  <a:pt x="92072" y="81103"/>
                </a:lnTo>
                <a:lnTo>
                  <a:pt x="92727" y="81103"/>
                </a:lnTo>
                <a:lnTo>
                  <a:pt x="92727" y="81103"/>
                </a:lnTo>
                <a:lnTo>
                  <a:pt x="92727" y="81103"/>
                </a:lnTo>
                <a:lnTo>
                  <a:pt x="92727" y="81103"/>
                </a:lnTo>
                <a:lnTo>
                  <a:pt x="92727" y="81103"/>
                </a:lnTo>
                <a:lnTo>
                  <a:pt x="92727" y="81931"/>
                </a:lnTo>
                <a:lnTo>
                  <a:pt x="93163" y="81931"/>
                </a:lnTo>
                <a:lnTo>
                  <a:pt x="93163" y="81931"/>
                </a:lnTo>
                <a:lnTo>
                  <a:pt x="93163" y="81931"/>
                </a:lnTo>
                <a:lnTo>
                  <a:pt x="93163" y="81931"/>
                </a:lnTo>
                <a:lnTo>
                  <a:pt x="93163" y="81931"/>
                </a:lnTo>
                <a:lnTo>
                  <a:pt x="93163" y="81931"/>
                </a:lnTo>
                <a:lnTo>
                  <a:pt x="93600" y="81931"/>
                </a:lnTo>
                <a:lnTo>
                  <a:pt x="93600" y="82758"/>
                </a:lnTo>
                <a:lnTo>
                  <a:pt x="93600" y="82758"/>
                </a:lnTo>
                <a:lnTo>
                  <a:pt x="93600" y="82758"/>
                </a:lnTo>
                <a:lnTo>
                  <a:pt x="93600" y="82758"/>
                </a:lnTo>
                <a:lnTo>
                  <a:pt x="93600" y="82758"/>
                </a:lnTo>
                <a:lnTo>
                  <a:pt x="94036" y="82758"/>
                </a:lnTo>
                <a:lnTo>
                  <a:pt x="94036" y="82758"/>
                </a:lnTo>
                <a:lnTo>
                  <a:pt x="94036" y="82758"/>
                </a:lnTo>
                <a:lnTo>
                  <a:pt x="94036" y="82758"/>
                </a:lnTo>
                <a:lnTo>
                  <a:pt x="94036" y="83586"/>
                </a:lnTo>
                <a:lnTo>
                  <a:pt x="94472" y="83586"/>
                </a:lnTo>
                <a:lnTo>
                  <a:pt x="94472" y="83586"/>
                </a:lnTo>
                <a:lnTo>
                  <a:pt x="94472" y="83586"/>
                </a:lnTo>
                <a:lnTo>
                  <a:pt x="94472" y="83586"/>
                </a:lnTo>
                <a:lnTo>
                  <a:pt x="94472" y="83586"/>
                </a:lnTo>
                <a:lnTo>
                  <a:pt x="94472" y="83586"/>
                </a:lnTo>
                <a:lnTo>
                  <a:pt x="95127" y="83586"/>
                </a:lnTo>
                <a:lnTo>
                  <a:pt x="95127" y="83586"/>
                </a:lnTo>
                <a:lnTo>
                  <a:pt x="95127" y="83586"/>
                </a:lnTo>
                <a:lnTo>
                  <a:pt x="95127" y="83586"/>
                </a:lnTo>
                <a:lnTo>
                  <a:pt x="95127" y="83586"/>
                </a:lnTo>
                <a:lnTo>
                  <a:pt x="95127" y="84827"/>
                </a:lnTo>
                <a:lnTo>
                  <a:pt x="95563" y="84827"/>
                </a:lnTo>
                <a:lnTo>
                  <a:pt x="95563" y="84827"/>
                </a:lnTo>
                <a:lnTo>
                  <a:pt x="95563" y="84827"/>
                </a:lnTo>
                <a:lnTo>
                  <a:pt x="95563" y="84827"/>
                </a:lnTo>
                <a:lnTo>
                  <a:pt x="95563" y="84827"/>
                </a:lnTo>
                <a:lnTo>
                  <a:pt x="96000" y="84827"/>
                </a:lnTo>
                <a:lnTo>
                  <a:pt x="96000" y="84827"/>
                </a:lnTo>
                <a:lnTo>
                  <a:pt x="96000" y="85655"/>
                </a:lnTo>
                <a:lnTo>
                  <a:pt x="96000" y="85655"/>
                </a:lnTo>
                <a:lnTo>
                  <a:pt x="96000" y="85655"/>
                </a:lnTo>
                <a:lnTo>
                  <a:pt x="96000" y="85655"/>
                </a:lnTo>
                <a:lnTo>
                  <a:pt x="96000" y="85655"/>
                </a:lnTo>
                <a:lnTo>
                  <a:pt x="96436" y="85655"/>
                </a:lnTo>
                <a:lnTo>
                  <a:pt x="96436" y="86482"/>
                </a:lnTo>
                <a:lnTo>
                  <a:pt x="96436" y="86482"/>
                </a:lnTo>
                <a:lnTo>
                  <a:pt x="96436" y="86482"/>
                </a:lnTo>
                <a:lnTo>
                  <a:pt x="96436" y="86482"/>
                </a:lnTo>
                <a:lnTo>
                  <a:pt x="96436" y="87310"/>
                </a:lnTo>
                <a:lnTo>
                  <a:pt x="96436" y="87310"/>
                </a:lnTo>
                <a:lnTo>
                  <a:pt x="96436" y="87310"/>
                </a:lnTo>
                <a:lnTo>
                  <a:pt x="96436" y="87310"/>
                </a:lnTo>
                <a:lnTo>
                  <a:pt x="96436" y="87310"/>
                </a:lnTo>
                <a:lnTo>
                  <a:pt x="96872" y="87310"/>
                </a:lnTo>
                <a:lnTo>
                  <a:pt x="96872" y="87310"/>
                </a:lnTo>
                <a:lnTo>
                  <a:pt x="96872" y="87310"/>
                </a:lnTo>
                <a:lnTo>
                  <a:pt x="97527" y="87310"/>
                </a:lnTo>
                <a:lnTo>
                  <a:pt x="97527" y="87310"/>
                </a:lnTo>
                <a:lnTo>
                  <a:pt x="97527" y="86482"/>
                </a:lnTo>
                <a:lnTo>
                  <a:pt x="97527" y="86482"/>
                </a:lnTo>
                <a:lnTo>
                  <a:pt x="97527" y="86482"/>
                </a:lnTo>
                <a:lnTo>
                  <a:pt x="97963" y="86482"/>
                </a:lnTo>
                <a:lnTo>
                  <a:pt x="97963" y="86482"/>
                </a:lnTo>
                <a:lnTo>
                  <a:pt x="97963" y="86482"/>
                </a:lnTo>
                <a:lnTo>
                  <a:pt x="97963" y="86482"/>
                </a:lnTo>
                <a:lnTo>
                  <a:pt x="97963" y="86482"/>
                </a:lnTo>
                <a:lnTo>
                  <a:pt x="97963" y="86482"/>
                </a:lnTo>
                <a:lnTo>
                  <a:pt x="98400" y="86482"/>
                </a:lnTo>
                <a:lnTo>
                  <a:pt x="98400" y="86482"/>
                </a:lnTo>
                <a:lnTo>
                  <a:pt x="98400" y="85655"/>
                </a:lnTo>
                <a:lnTo>
                  <a:pt x="98400" y="85655"/>
                </a:lnTo>
                <a:lnTo>
                  <a:pt x="98836" y="85655"/>
                </a:lnTo>
                <a:lnTo>
                  <a:pt x="98836" y="86482"/>
                </a:lnTo>
                <a:lnTo>
                  <a:pt x="98836" y="86482"/>
                </a:lnTo>
                <a:lnTo>
                  <a:pt x="98836" y="85655"/>
                </a:lnTo>
                <a:lnTo>
                  <a:pt x="98836" y="85655"/>
                </a:lnTo>
                <a:lnTo>
                  <a:pt x="98836" y="85655"/>
                </a:lnTo>
                <a:lnTo>
                  <a:pt x="99272" y="85655"/>
                </a:lnTo>
                <a:lnTo>
                  <a:pt x="99272" y="85655"/>
                </a:lnTo>
                <a:lnTo>
                  <a:pt x="99272" y="85655"/>
                </a:lnTo>
                <a:lnTo>
                  <a:pt x="99272" y="85655"/>
                </a:lnTo>
                <a:lnTo>
                  <a:pt x="99272" y="85655"/>
                </a:lnTo>
                <a:lnTo>
                  <a:pt x="99272" y="85655"/>
                </a:lnTo>
                <a:lnTo>
                  <a:pt x="99927" y="85655"/>
                </a:lnTo>
                <a:lnTo>
                  <a:pt x="99927" y="84827"/>
                </a:lnTo>
                <a:lnTo>
                  <a:pt x="99927" y="84827"/>
                </a:lnTo>
                <a:lnTo>
                  <a:pt x="99927" y="84827"/>
                </a:lnTo>
                <a:lnTo>
                  <a:pt x="99927" y="83586"/>
                </a:lnTo>
                <a:lnTo>
                  <a:pt x="99927" y="83586"/>
                </a:lnTo>
                <a:lnTo>
                  <a:pt x="99927" y="83586"/>
                </a:lnTo>
                <a:lnTo>
                  <a:pt x="99927" y="83586"/>
                </a:lnTo>
                <a:lnTo>
                  <a:pt x="100363" y="83586"/>
                </a:lnTo>
                <a:lnTo>
                  <a:pt x="100363" y="83586"/>
                </a:lnTo>
                <a:lnTo>
                  <a:pt x="100363" y="83586"/>
                </a:lnTo>
                <a:lnTo>
                  <a:pt x="100363" y="83586"/>
                </a:lnTo>
                <a:lnTo>
                  <a:pt x="100363" y="83586"/>
                </a:lnTo>
                <a:lnTo>
                  <a:pt x="100363" y="82758"/>
                </a:lnTo>
                <a:lnTo>
                  <a:pt x="100363" y="82758"/>
                </a:lnTo>
                <a:lnTo>
                  <a:pt x="100363" y="82758"/>
                </a:lnTo>
                <a:lnTo>
                  <a:pt x="100363" y="82758"/>
                </a:lnTo>
                <a:lnTo>
                  <a:pt x="100363" y="82758"/>
                </a:lnTo>
                <a:lnTo>
                  <a:pt x="100363" y="82758"/>
                </a:lnTo>
                <a:lnTo>
                  <a:pt x="100363" y="82758"/>
                </a:lnTo>
                <a:lnTo>
                  <a:pt x="100800" y="82758"/>
                </a:lnTo>
                <a:lnTo>
                  <a:pt x="100800" y="82758"/>
                </a:lnTo>
                <a:lnTo>
                  <a:pt x="100800" y="82758"/>
                </a:lnTo>
                <a:lnTo>
                  <a:pt x="100800" y="82758"/>
                </a:lnTo>
                <a:lnTo>
                  <a:pt x="100800" y="82758"/>
                </a:lnTo>
                <a:lnTo>
                  <a:pt x="101236" y="82758"/>
                </a:lnTo>
                <a:lnTo>
                  <a:pt x="101236" y="82758"/>
                </a:lnTo>
                <a:lnTo>
                  <a:pt x="101236" y="82758"/>
                </a:lnTo>
                <a:lnTo>
                  <a:pt x="101672" y="82758"/>
                </a:lnTo>
                <a:lnTo>
                  <a:pt x="101672" y="81931"/>
                </a:lnTo>
                <a:lnTo>
                  <a:pt x="101672" y="81931"/>
                </a:lnTo>
                <a:lnTo>
                  <a:pt x="101672" y="81931"/>
                </a:lnTo>
                <a:lnTo>
                  <a:pt x="101672" y="81931"/>
                </a:lnTo>
                <a:lnTo>
                  <a:pt x="102327" y="81931"/>
                </a:lnTo>
                <a:lnTo>
                  <a:pt x="102327" y="81931"/>
                </a:lnTo>
                <a:lnTo>
                  <a:pt x="102327" y="81931"/>
                </a:lnTo>
                <a:lnTo>
                  <a:pt x="102327" y="81931"/>
                </a:lnTo>
                <a:lnTo>
                  <a:pt x="102327" y="81931"/>
                </a:lnTo>
                <a:lnTo>
                  <a:pt x="102763" y="81931"/>
                </a:lnTo>
                <a:lnTo>
                  <a:pt x="102763" y="81931"/>
                </a:lnTo>
                <a:lnTo>
                  <a:pt x="102763" y="81931"/>
                </a:lnTo>
                <a:lnTo>
                  <a:pt x="102763" y="81931"/>
                </a:lnTo>
                <a:lnTo>
                  <a:pt x="103200" y="81931"/>
                </a:lnTo>
                <a:lnTo>
                  <a:pt x="103200" y="81931"/>
                </a:lnTo>
                <a:lnTo>
                  <a:pt x="103200" y="81931"/>
                </a:lnTo>
                <a:lnTo>
                  <a:pt x="103200" y="81931"/>
                </a:lnTo>
                <a:lnTo>
                  <a:pt x="103200" y="81931"/>
                </a:lnTo>
                <a:lnTo>
                  <a:pt x="103200" y="81931"/>
                </a:lnTo>
                <a:lnTo>
                  <a:pt x="103636" y="81931"/>
                </a:lnTo>
                <a:lnTo>
                  <a:pt x="103636" y="82758"/>
                </a:lnTo>
                <a:lnTo>
                  <a:pt x="103636" y="82758"/>
                </a:lnTo>
                <a:lnTo>
                  <a:pt x="103636" y="82758"/>
                </a:lnTo>
                <a:lnTo>
                  <a:pt x="103636" y="82758"/>
                </a:lnTo>
                <a:lnTo>
                  <a:pt x="103636" y="82758"/>
                </a:lnTo>
                <a:lnTo>
                  <a:pt x="104072" y="82758"/>
                </a:lnTo>
                <a:lnTo>
                  <a:pt x="104072" y="82758"/>
                </a:lnTo>
                <a:lnTo>
                  <a:pt x="104072" y="82758"/>
                </a:lnTo>
                <a:lnTo>
                  <a:pt x="104072" y="83586"/>
                </a:lnTo>
                <a:lnTo>
                  <a:pt x="104072" y="83586"/>
                </a:lnTo>
                <a:lnTo>
                  <a:pt x="104072" y="83586"/>
                </a:lnTo>
                <a:lnTo>
                  <a:pt x="104072" y="83586"/>
                </a:lnTo>
                <a:lnTo>
                  <a:pt x="104072" y="83586"/>
                </a:lnTo>
                <a:lnTo>
                  <a:pt x="104072" y="83586"/>
                </a:lnTo>
                <a:lnTo>
                  <a:pt x="104072" y="84827"/>
                </a:lnTo>
                <a:lnTo>
                  <a:pt x="104072" y="84827"/>
                </a:lnTo>
                <a:lnTo>
                  <a:pt x="104072" y="84827"/>
                </a:lnTo>
                <a:lnTo>
                  <a:pt x="104072" y="84827"/>
                </a:lnTo>
                <a:lnTo>
                  <a:pt x="104509" y="84827"/>
                </a:lnTo>
                <a:lnTo>
                  <a:pt x="104509" y="84827"/>
                </a:lnTo>
                <a:lnTo>
                  <a:pt x="104509" y="84827"/>
                </a:lnTo>
                <a:lnTo>
                  <a:pt x="104509" y="85655"/>
                </a:lnTo>
                <a:lnTo>
                  <a:pt x="104509" y="85655"/>
                </a:lnTo>
                <a:lnTo>
                  <a:pt x="105163" y="85655"/>
                </a:lnTo>
                <a:lnTo>
                  <a:pt x="105163" y="85655"/>
                </a:lnTo>
                <a:lnTo>
                  <a:pt x="105163" y="85655"/>
                </a:lnTo>
                <a:lnTo>
                  <a:pt x="105163" y="85655"/>
                </a:lnTo>
                <a:lnTo>
                  <a:pt x="105600" y="85655"/>
                </a:lnTo>
                <a:lnTo>
                  <a:pt x="105600" y="85655"/>
                </a:lnTo>
                <a:lnTo>
                  <a:pt x="105600" y="85655"/>
                </a:lnTo>
                <a:lnTo>
                  <a:pt x="105600" y="86482"/>
                </a:lnTo>
                <a:lnTo>
                  <a:pt x="105600" y="86482"/>
                </a:lnTo>
                <a:lnTo>
                  <a:pt x="105600" y="86482"/>
                </a:lnTo>
                <a:lnTo>
                  <a:pt x="106036" y="86482"/>
                </a:lnTo>
                <a:lnTo>
                  <a:pt x="106036" y="86482"/>
                </a:lnTo>
                <a:lnTo>
                  <a:pt x="106036" y="86482"/>
                </a:lnTo>
                <a:lnTo>
                  <a:pt x="106036" y="86482"/>
                </a:lnTo>
                <a:lnTo>
                  <a:pt x="106036" y="86482"/>
                </a:lnTo>
                <a:lnTo>
                  <a:pt x="106036" y="87310"/>
                </a:lnTo>
                <a:lnTo>
                  <a:pt x="106036" y="87310"/>
                </a:lnTo>
                <a:lnTo>
                  <a:pt x="106472" y="87310"/>
                </a:lnTo>
                <a:lnTo>
                  <a:pt x="106472" y="87310"/>
                </a:lnTo>
                <a:lnTo>
                  <a:pt x="106472" y="87310"/>
                </a:lnTo>
                <a:lnTo>
                  <a:pt x="106472" y="87310"/>
                </a:lnTo>
                <a:lnTo>
                  <a:pt x="106472" y="87310"/>
                </a:lnTo>
                <a:lnTo>
                  <a:pt x="106909" y="87310"/>
                </a:lnTo>
                <a:lnTo>
                  <a:pt x="106909" y="87310"/>
                </a:lnTo>
                <a:lnTo>
                  <a:pt x="106909" y="87310"/>
                </a:lnTo>
                <a:lnTo>
                  <a:pt x="106909" y="87310"/>
                </a:lnTo>
                <a:lnTo>
                  <a:pt x="106909" y="87310"/>
                </a:lnTo>
                <a:lnTo>
                  <a:pt x="106909" y="87310"/>
                </a:lnTo>
                <a:lnTo>
                  <a:pt x="107563" y="87310"/>
                </a:lnTo>
                <a:lnTo>
                  <a:pt x="107563" y="87310"/>
                </a:lnTo>
                <a:lnTo>
                  <a:pt x="107563" y="88137"/>
                </a:lnTo>
                <a:lnTo>
                  <a:pt x="107563" y="88137"/>
                </a:lnTo>
                <a:lnTo>
                  <a:pt x="106909" y="88137"/>
                </a:lnTo>
                <a:lnTo>
                  <a:pt x="106909" y="88137"/>
                </a:lnTo>
                <a:lnTo>
                  <a:pt x="107563" y="88137"/>
                </a:lnTo>
                <a:lnTo>
                  <a:pt x="107563" y="88137"/>
                </a:lnTo>
                <a:lnTo>
                  <a:pt x="107563" y="88137"/>
                </a:lnTo>
                <a:lnTo>
                  <a:pt x="107563" y="88137"/>
                </a:lnTo>
                <a:lnTo>
                  <a:pt x="107563" y="89379"/>
                </a:lnTo>
                <a:lnTo>
                  <a:pt x="107563" y="89379"/>
                </a:lnTo>
                <a:lnTo>
                  <a:pt x="108000" y="89379"/>
                </a:lnTo>
                <a:lnTo>
                  <a:pt x="108000" y="89379"/>
                </a:lnTo>
                <a:lnTo>
                  <a:pt x="108000" y="89379"/>
                </a:lnTo>
                <a:lnTo>
                  <a:pt x="108000" y="89379"/>
                </a:lnTo>
                <a:lnTo>
                  <a:pt x="108000" y="89379"/>
                </a:lnTo>
                <a:lnTo>
                  <a:pt x="108436" y="89379"/>
                </a:lnTo>
                <a:lnTo>
                  <a:pt x="108436" y="90206"/>
                </a:lnTo>
                <a:lnTo>
                  <a:pt x="108436" y="90206"/>
                </a:lnTo>
                <a:lnTo>
                  <a:pt x="108436" y="90206"/>
                </a:lnTo>
                <a:lnTo>
                  <a:pt x="108436" y="90206"/>
                </a:lnTo>
                <a:lnTo>
                  <a:pt x="108436" y="90206"/>
                </a:lnTo>
                <a:lnTo>
                  <a:pt x="108436" y="90206"/>
                </a:lnTo>
                <a:lnTo>
                  <a:pt x="108872" y="90206"/>
                </a:lnTo>
                <a:lnTo>
                  <a:pt x="108872" y="90206"/>
                </a:lnTo>
                <a:lnTo>
                  <a:pt x="108872" y="91034"/>
                </a:lnTo>
                <a:lnTo>
                  <a:pt x="108872" y="91034"/>
                </a:lnTo>
                <a:lnTo>
                  <a:pt x="108872" y="91034"/>
                </a:lnTo>
                <a:lnTo>
                  <a:pt x="108872" y="91034"/>
                </a:lnTo>
                <a:lnTo>
                  <a:pt x="109309" y="91034"/>
                </a:lnTo>
                <a:lnTo>
                  <a:pt x="109309" y="91034"/>
                </a:lnTo>
                <a:lnTo>
                  <a:pt x="109309" y="91034"/>
                </a:lnTo>
                <a:lnTo>
                  <a:pt x="109309" y="91034"/>
                </a:lnTo>
                <a:lnTo>
                  <a:pt x="109309" y="91862"/>
                </a:lnTo>
                <a:lnTo>
                  <a:pt x="109309" y="91862"/>
                </a:lnTo>
                <a:lnTo>
                  <a:pt x="109309" y="91862"/>
                </a:lnTo>
                <a:lnTo>
                  <a:pt x="109309" y="91862"/>
                </a:lnTo>
                <a:lnTo>
                  <a:pt x="109309" y="91862"/>
                </a:lnTo>
                <a:lnTo>
                  <a:pt x="109309" y="92689"/>
                </a:lnTo>
                <a:lnTo>
                  <a:pt x="109963" y="92689"/>
                </a:lnTo>
                <a:lnTo>
                  <a:pt x="109963" y="92689"/>
                </a:lnTo>
                <a:lnTo>
                  <a:pt x="109963" y="92689"/>
                </a:lnTo>
                <a:lnTo>
                  <a:pt x="109963" y="92689"/>
                </a:lnTo>
                <a:lnTo>
                  <a:pt x="109963" y="92689"/>
                </a:lnTo>
                <a:lnTo>
                  <a:pt x="109963" y="92689"/>
                </a:lnTo>
                <a:lnTo>
                  <a:pt x="109963" y="93931"/>
                </a:lnTo>
                <a:lnTo>
                  <a:pt x="110400" y="93931"/>
                </a:lnTo>
                <a:lnTo>
                  <a:pt x="110400" y="93931"/>
                </a:lnTo>
                <a:lnTo>
                  <a:pt x="110400" y="93931"/>
                </a:lnTo>
                <a:lnTo>
                  <a:pt x="110400" y="93931"/>
                </a:lnTo>
                <a:lnTo>
                  <a:pt x="110400" y="93931"/>
                </a:lnTo>
                <a:lnTo>
                  <a:pt x="110400" y="93931"/>
                </a:lnTo>
                <a:lnTo>
                  <a:pt x="110400" y="94758"/>
                </a:lnTo>
                <a:lnTo>
                  <a:pt x="110400" y="94758"/>
                </a:lnTo>
                <a:lnTo>
                  <a:pt x="110400" y="94758"/>
                </a:lnTo>
                <a:lnTo>
                  <a:pt x="110836" y="94758"/>
                </a:lnTo>
                <a:lnTo>
                  <a:pt x="110836" y="94758"/>
                </a:lnTo>
                <a:lnTo>
                  <a:pt x="110836" y="94758"/>
                </a:lnTo>
                <a:lnTo>
                  <a:pt x="110836" y="94758"/>
                </a:lnTo>
                <a:lnTo>
                  <a:pt x="110836" y="95586"/>
                </a:lnTo>
                <a:lnTo>
                  <a:pt x="111272" y="95586"/>
                </a:lnTo>
                <a:lnTo>
                  <a:pt x="111272" y="95586"/>
                </a:lnTo>
                <a:lnTo>
                  <a:pt x="111272" y="95586"/>
                </a:lnTo>
                <a:lnTo>
                  <a:pt x="111272" y="95586"/>
                </a:lnTo>
                <a:lnTo>
                  <a:pt x="111272" y="95586"/>
                </a:lnTo>
                <a:lnTo>
                  <a:pt x="111272" y="96413"/>
                </a:lnTo>
                <a:lnTo>
                  <a:pt x="111272" y="96413"/>
                </a:lnTo>
                <a:lnTo>
                  <a:pt x="111272" y="96413"/>
                </a:lnTo>
                <a:lnTo>
                  <a:pt x="111272" y="96413"/>
                </a:lnTo>
                <a:lnTo>
                  <a:pt x="111709" y="96413"/>
                </a:lnTo>
                <a:lnTo>
                  <a:pt x="111709" y="96413"/>
                </a:lnTo>
                <a:lnTo>
                  <a:pt x="111709" y="97241"/>
                </a:lnTo>
                <a:lnTo>
                  <a:pt x="111709" y="97241"/>
                </a:lnTo>
                <a:lnTo>
                  <a:pt x="111709" y="97241"/>
                </a:lnTo>
                <a:lnTo>
                  <a:pt x="111709" y="97241"/>
                </a:lnTo>
                <a:lnTo>
                  <a:pt x="111709" y="97241"/>
                </a:lnTo>
                <a:lnTo>
                  <a:pt x="112363" y="97241"/>
                </a:lnTo>
                <a:lnTo>
                  <a:pt x="112363" y="98482"/>
                </a:lnTo>
                <a:lnTo>
                  <a:pt x="112363" y="98482"/>
                </a:lnTo>
                <a:lnTo>
                  <a:pt x="112363" y="98482"/>
                </a:lnTo>
                <a:lnTo>
                  <a:pt x="112363" y="98482"/>
                </a:lnTo>
                <a:lnTo>
                  <a:pt x="112363" y="98482"/>
                </a:lnTo>
                <a:lnTo>
                  <a:pt x="112800" y="98482"/>
                </a:lnTo>
                <a:lnTo>
                  <a:pt x="112800" y="99310"/>
                </a:lnTo>
                <a:lnTo>
                  <a:pt x="112800" y="99310"/>
                </a:lnTo>
                <a:lnTo>
                  <a:pt x="112800" y="99310"/>
                </a:lnTo>
                <a:lnTo>
                  <a:pt x="112800" y="99310"/>
                </a:lnTo>
                <a:lnTo>
                  <a:pt x="112800" y="99310"/>
                </a:lnTo>
                <a:lnTo>
                  <a:pt x="112800" y="99310"/>
                </a:lnTo>
                <a:lnTo>
                  <a:pt x="112800" y="100137"/>
                </a:lnTo>
                <a:lnTo>
                  <a:pt x="112800" y="100137"/>
                </a:lnTo>
                <a:lnTo>
                  <a:pt x="112800" y="100137"/>
                </a:lnTo>
                <a:lnTo>
                  <a:pt x="112800" y="100137"/>
                </a:lnTo>
                <a:lnTo>
                  <a:pt x="112800" y="100137"/>
                </a:lnTo>
                <a:lnTo>
                  <a:pt x="112800" y="100965"/>
                </a:lnTo>
                <a:lnTo>
                  <a:pt x="112800" y="100965"/>
                </a:lnTo>
                <a:lnTo>
                  <a:pt x="113236" y="100965"/>
                </a:lnTo>
                <a:lnTo>
                  <a:pt x="113236" y="100965"/>
                </a:lnTo>
                <a:lnTo>
                  <a:pt x="113236" y="100965"/>
                </a:lnTo>
                <a:lnTo>
                  <a:pt x="113236" y="100965"/>
                </a:lnTo>
                <a:lnTo>
                  <a:pt x="113236" y="100965"/>
                </a:lnTo>
                <a:lnTo>
                  <a:pt x="113672" y="100965"/>
                </a:lnTo>
                <a:lnTo>
                  <a:pt x="113672" y="101793"/>
                </a:lnTo>
                <a:lnTo>
                  <a:pt x="113236" y="101793"/>
                </a:lnTo>
                <a:lnTo>
                  <a:pt x="113236" y="101793"/>
                </a:lnTo>
                <a:lnTo>
                  <a:pt x="113236" y="101793"/>
                </a:lnTo>
                <a:lnTo>
                  <a:pt x="113236" y="101793"/>
                </a:lnTo>
                <a:lnTo>
                  <a:pt x="113236" y="101793"/>
                </a:lnTo>
                <a:lnTo>
                  <a:pt x="113672" y="101793"/>
                </a:lnTo>
                <a:lnTo>
                  <a:pt x="113672" y="101793"/>
                </a:lnTo>
                <a:lnTo>
                  <a:pt x="113672" y="101793"/>
                </a:lnTo>
                <a:lnTo>
                  <a:pt x="113672" y="103034"/>
                </a:lnTo>
                <a:lnTo>
                  <a:pt x="114109" y="103034"/>
                </a:lnTo>
                <a:lnTo>
                  <a:pt x="114109" y="103034"/>
                </a:lnTo>
                <a:lnTo>
                  <a:pt x="114109" y="103034"/>
                </a:lnTo>
                <a:lnTo>
                  <a:pt x="114109" y="103034"/>
                </a:lnTo>
                <a:lnTo>
                  <a:pt x="114109" y="103034"/>
                </a:lnTo>
                <a:lnTo>
                  <a:pt x="114109" y="103862"/>
                </a:lnTo>
                <a:lnTo>
                  <a:pt x="114109" y="103862"/>
                </a:lnTo>
                <a:lnTo>
                  <a:pt x="114109" y="103862"/>
                </a:lnTo>
                <a:lnTo>
                  <a:pt x="114109" y="103862"/>
                </a:lnTo>
                <a:lnTo>
                  <a:pt x="114109" y="103862"/>
                </a:lnTo>
                <a:lnTo>
                  <a:pt x="114109" y="103862"/>
                </a:lnTo>
                <a:lnTo>
                  <a:pt x="114763" y="103862"/>
                </a:lnTo>
                <a:lnTo>
                  <a:pt x="114763" y="103862"/>
                </a:lnTo>
                <a:lnTo>
                  <a:pt x="114763" y="103862"/>
                </a:lnTo>
                <a:lnTo>
                  <a:pt x="114763" y="103862"/>
                </a:lnTo>
                <a:lnTo>
                  <a:pt x="115200" y="103862"/>
                </a:lnTo>
                <a:lnTo>
                  <a:pt x="115200" y="103862"/>
                </a:lnTo>
                <a:lnTo>
                  <a:pt x="115200" y="103862"/>
                </a:lnTo>
                <a:lnTo>
                  <a:pt x="115200" y="103862"/>
                </a:lnTo>
                <a:lnTo>
                  <a:pt x="115200" y="104689"/>
                </a:lnTo>
                <a:lnTo>
                  <a:pt x="115636" y="104689"/>
                </a:lnTo>
                <a:lnTo>
                  <a:pt x="115636" y="104689"/>
                </a:lnTo>
                <a:lnTo>
                  <a:pt x="115636" y="104689"/>
                </a:lnTo>
                <a:lnTo>
                  <a:pt x="115636" y="104689"/>
                </a:lnTo>
                <a:lnTo>
                  <a:pt x="115636" y="104689"/>
                </a:lnTo>
                <a:lnTo>
                  <a:pt x="116072" y="104689"/>
                </a:lnTo>
                <a:lnTo>
                  <a:pt x="116072" y="104689"/>
                </a:lnTo>
                <a:lnTo>
                  <a:pt x="116072" y="104689"/>
                </a:lnTo>
                <a:lnTo>
                  <a:pt x="116072" y="104689"/>
                </a:lnTo>
                <a:lnTo>
                  <a:pt x="116072" y="104689"/>
                </a:lnTo>
                <a:lnTo>
                  <a:pt x="116072" y="105517"/>
                </a:lnTo>
                <a:lnTo>
                  <a:pt x="116509" y="105517"/>
                </a:lnTo>
                <a:lnTo>
                  <a:pt x="116509" y="105517"/>
                </a:lnTo>
                <a:lnTo>
                  <a:pt x="116509" y="105517"/>
                </a:lnTo>
                <a:lnTo>
                  <a:pt x="117163" y="105517"/>
                </a:lnTo>
                <a:lnTo>
                  <a:pt x="117163" y="105517"/>
                </a:lnTo>
                <a:lnTo>
                  <a:pt x="117163" y="105517"/>
                </a:lnTo>
                <a:lnTo>
                  <a:pt x="117163" y="105517"/>
                </a:lnTo>
                <a:lnTo>
                  <a:pt x="117163" y="105517"/>
                </a:lnTo>
                <a:lnTo>
                  <a:pt x="117600" y="105517"/>
                </a:lnTo>
                <a:lnTo>
                  <a:pt x="117600" y="105517"/>
                </a:lnTo>
                <a:lnTo>
                  <a:pt x="117600" y="105517"/>
                </a:lnTo>
                <a:lnTo>
                  <a:pt x="117600" y="105517"/>
                </a:lnTo>
                <a:lnTo>
                  <a:pt x="117600" y="105517"/>
                </a:lnTo>
                <a:lnTo>
                  <a:pt x="117600" y="106344"/>
                </a:lnTo>
                <a:lnTo>
                  <a:pt x="118036" y="106344"/>
                </a:lnTo>
                <a:lnTo>
                  <a:pt x="118036" y="106344"/>
                </a:lnTo>
                <a:lnTo>
                  <a:pt x="118036" y="106344"/>
                </a:lnTo>
                <a:lnTo>
                  <a:pt x="118036" y="106344"/>
                </a:lnTo>
                <a:lnTo>
                  <a:pt x="118472" y="106344"/>
                </a:lnTo>
                <a:lnTo>
                  <a:pt x="118472" y="106344"/>
                </a:lnTo>
                <a:lnTo>
                  <a:pt x="118472" y="106344"/>
                </a:lnTo>
                <a:lnTo>
                  <a:pt x="118472" y="106344"/>
                </a:lnTo>
                <a:lnTo>
                  <a:pt x="118472" y="107586"/>
                </a:lnTo>
                <a:lnTo>
                  <a:pt x="118472" y="107586"/>
                </a:lnTo>
                <a:lnTo>
                  <a:pt x="118472" y="107586"/>
                </a:lnTo>
                <a:lnTo>
                  <a:pt x="118909" y="107586"/>
                </a:lnTo>
                <a:lnTo>
                  <a:pt x="118909" y="107586"/>
                </a:lnTo>
                <a:lnTo>
                  <a:pt x="118909" y="107586"/>
                </a:lnTo>
                <a:lnTo>
                  <a:pt x="118909" y="107586"/>
                </a:lnTo>
                <a:lnTo>
                  <a:pt x="118909" y="107586"/>
                </a:lnTo>
                <a:lnTo>
                  <a:pt x="119563" y="107586"/>
                </a:lnTo>
                <a:lnTo>
                  <a:pt x="119563" y="107586"/>
                </a:lnTo>
                <a:lnTo>
                  <a:pt x="119563" y="107586"/>
                </a:lnTo>
                <a:lnTo>
                  <a:pt x="119563" y="107586"/>
                </a:lnTo>
                <a:lnTo>
                  <a:pt x="120000" y="107586"/>
                </a:lnTo>
                <a:lnTo>
                  <a:pt x="120000" y="107586"/>
                </a:lnTo>
                <a:lnTo>
                  <a:pt x="120000" y="107586"/>
                </a:lnTo>
                <a:lnTo>
                  <a:pt x="120000" y="108413"/>
                </a:lnTo>
                <a:lnTo>
                  <a:pt x="120000" y="108413"/>
                </a:lnTo>
                <a:lnTo>
                  <a:pt x="120000" y="108413"/>
                </a:lnTo>
                <a:lnTo>
                  <a:pt x="120000" y="108413"/>
                </a:lnTo>
                <a:lnTo>
                  <a:pt x="120000" y="109241"/>
                </a:lnTo>
                <a:lnTo>
                  <a:pt x="120000" y="109241"/>
                </a:lnTo>
                <a:lnTo>
                  <a:pt x="120000" y="109241"/>
                </a:lnTo>
                <a:lnTo>
                  <a:pt x="120000" y="109241"/>
                </a:lnTo>
                <a:lnTo>
                  <a:pt x="120000" y="109241"/>
                </a:lnTo>
                <a:lnTo>
                  <a:pt x="120000" y="110068"/>
                </a:lnTo>
                <a:lnTo>
                  <a:pt x="119563" y="110068"/>
                </a:lnTo>
                <a:lnTo>
                  <a:pt x="119563" y="110068"/>
                </a:lnTo>
                <a:lnTo>
                  <a:pt x="119563" y="110068"/>
                </a:lnTo>
                <a:lnTo>
                  <a:pt x="119563" y="110068"/>
                </a:lnTo>
                <a:lnTo>
                  <a:pt x="119563" y="110068"/>
                </a:lnTo>
                <a:lnTo>
                  <a:pt x="119563" y="110896"/>
                </a:lnTo>
                <a:lnTo>
                  <a:pt x="119563" y="110896"/>
                </a:lnTo>
                <a:lnTo>
                  <a:pt x="119563" y="110896"/>
                </a:lnTo>
                <a:lnTo>
                  <a:pt x="119563" y="112137"/>
                </a:lnTo>
                <a:lnTo>
                  <a:pt x="120000" y="112137"/>
                </a:lnTo>
                <a:lnTo>
                  <a:pt x="120000" y="112137"/>
                </a:lnTo>
                <a:lnTo>
                  <a:pt x="120000" y="112137"/>
                </a:lnTo>
                <a:lnTo>
                  <a:pt x="120000" y="112137"/>
                </a:lnTo>
                <a:lnTo>
                  <a:pt x="120000" y="112137"/>
                </a:lnTo>
                <a:lnTo>
                  <a:pt x="120000" y="112965"/>
                </a:lnTo>
                <a:lnTo>
                  <a:pt x="120000" y="112965"/>
                </a:lnTo>
                <a:lnTo>
                  <a:pt x="120000" y="112965"/>
                </a:lnTo>
                <a:lnTo>
                  <a:pt x="120000" y="112965"/>
                </a:lnTo>
                <a:lnTo>
                  <a:pt x="120000" y="113793"/>
                </a:lnTo>
                <a:lnTo>
                  <a:pt x="120000" y="113793"/>
                </a:lnTo>
                <a:lnTo>
                  <a:pt x="120000" y="113793"/>
                </a:lnTo>
                <a:lnTo>
                  <a:pt x="120000" y="113793"/>
                </a:lnTo>
                <a:lnTo>
                  <a:pt x="119563" y="113793"/>
                </a:lnTo>
                <a:lnTo>
                  <a:pt x="119563" y="113793"/>
                </a:lnTo>
                <a:lnTo>
                  <a:pt x="119563" y="114620"/>
                </a:lnTo>
                <a:lnTo>
                  <a:pt x="119563" y="114620"/>
                </a:lnTo>
                <a:lnTo>
                  <a:pt x="119563" y="114620"/>
                </a:lnTo>
                <a:lnTo>
                  <a:pt x="119563" y="114620"/>
                </a:lnTo>
                <a:lnTo>
                  <a:pt x="119563" y="114620"/>
                </a:lnTo>
                <a:lnTo>
                  <a:pt x="118909" y="114620"/>
                </a:lnTo>
                <a:lnTo>
                  <a:pt x="118909" y="115448"/>
                </a:lnTo>
                <a:lnTo>
                  <a:pt x="118909" y="115448"/>
                </a:lnTo>
                <a:lnTo>
                  <a:pt x="118909" y="115448"/>
                </a:lnTo>
                <a:lnTo>
                  <a:pt x="118909" y="115448"/>
                </a:lnTo>
                <a:lnTo>
                  <a:pt x="118909" y="115448"/>
                </a:lnTo>
                <a:lnTo>
                  <a:pt x="118909" y="115448"/>
                </a:lnTo>
                <a:lnTo>
                  <a:pt x="118909" y="116689"/>
                </a:lnTo>
                <a:lnTo>
                  <a:pt x="118472" y="116689"/>
                </a:lnTo>
                <a:lnTo>
                  <a:pt x="118472" y="116689"/>
                </a:lnTo>
                <a:lnTo>
                  <a:pt x="118472" y="116689"/>
                </a:lnTo>
                <a:lnTo>
                  <a:pt x="118472" y="116689"/>
                </a:lnTo>
                <a:lnTo>
                  <a:pt x="118472" y="116689"/>
                </a:lnTo>
                <a:lnTo>
                  <a:pt x="118472" y="116689"/>
                </a:lnTo>
                <a:lnTo>
                  <a:pt x="118036" y="116689"/>
                </a:lnTo>
                <a:lnTo>
                  <a:pt x="118036" y="116689"/>
                </a:lnTo>
                <a:lnTo>
                  <a:pt x="118036" y="117517"/>
                </a:lnTo>
                <a:lnTo>
                  <a:pt x="118036" y="117517"/>
                </a:lnTo>
                <a:lnTo>
                  <a:pt x="118036" y="117517"/>
                </a:lnTo>
                <a:lnTo>
                  <a:pt x="117600" y="117517"/>
                </a:lnTo>
                <a:lnTo>
                  <a:pt x="117600" y="117517"/>
                </a:lnTo>
                <a:lnTo>
                  <a:pt x="117600" y="117517"/>
                </a:lnTo>
                <a:lnTo>
                  <a:pt x="117600" y="117517"/>
                </a:lnTo>
                <a:lnTo>
                  <a:pt x="117600" y="117517"/>
                </a:lnTo>
                <a:lnTo>
                  <a:pt x="117163" y="117517"/>
                </a:lnTo>
                <a:lnTo>
                  <a:pt x="117163" y="117517"/>
                </a:lnTo>
                <a:lnTo>
                  <a:pt x="117163" y="116689"/>
                </a:lnTo>
                <a:lnTo>
                  <a:pt x="117163" y="116689"/>
                </a:lnTo>
                <a:lnTo>
                  <a:pt x="117163" y="116689"/>
                </a:lnTo>
                <a:lnTo>
                  <a:pt x="117163" y="116689"/>
                </a:lnTo>
                <a:lnTo>
                  <a:pt x="117163" y="115448"/>
                </a:lnTo>
                <a:lnTo>
                  <a:pt x="117163" y="115448"/>
                </a:lnTo>
                <a:lnTo>
                  <a:pt x="117163" y="115448"/>
                </a:lnTo>
                <a:lnTo>
                  <a:pt x="116509" y="115448"/>
                </a:lnTo>
                <a:lnTo>
                  <a:pt x="116509" y="115448"/>
                </a:lnTo>
                <a:lnTo>
                  <a:pt x="116509" y="114620"/>
                </a:lnTo>
                <a:lnTo>
                  <a:pt x="117163" y="114620"/>
                </a:lnTo>
                <a:lnTo>
                  <a:pt x="117163" y="114620"/>
                </a:lnTo>
                <a:lnTo>
                  <a:pt x="116509" y="114620"/>
                </a:lnTo>
                <a:lnTo>
                  <a:pt x="116509" y="114620"/>
                </a:lnTo>
                <a:lnTo>
                  <a:pt x="116509" y="114620"/>
                </a:lnTo>
                <a:lnTo>
                  <a:pt x="116509" y="113793"/>
                </a:lnTo>
                <a:lnTo>
                  <a:pt x="116509" y="113793"/>
                </a:lnTo>
                <a:lnTo>
                  <a:pt x="116072" y="113793"/>
                </a:lnTo>
                <a:lnTo>
                  <a:pt x="116072" y="113793"/>
                </a:lnTo>
                <a:lnTo>
                  <a:pt x="116072" y="113793"/>
                </a:lnTo>
                <a:lnTo>
                  <a:pt x="116072" y="113793"/>
                </a:lnTo>
                <a:lnTo>
                  <a:pt x="116072" y="114620"/>
                </a:lnTo>
                <a:lnTo>
                  <a:pt x="115636" y="114620"/>
                </a:lnTo>
                <a:lnTo>
                  <a:pt x="115636" y="114620"/>
                </a:lnTo>
                <a:lnTo>
                  <a:pt x="115636" y="114620"/>
                </a:lnTo>
                <a:lnTo>
                  <a:pt x="115636" y="115448"/>
                </a:lnTo>
                <a:lnTo>
                  <a:pt x="116072" y="115448"/>
                </a:lnTo>
                <a:lnTo>
                  <a:pt x="116072" y="114620"/>
                </a:lnTo>
                <a:lnTo>
                  <a:pt x="116072" y="114620"/>
                </a:lnTo>
                <a:lnTo>
                  <a:pt x="116072" y="114620"/>
                </a:lnTo>
                <a:lnTo>
                  <a:pt x="116072" y="114620"/>
                </a:lnTo>
                <a:lnTo>
                  <a:pt x="116072" y="114620"/>
                </a:lnTo>
                <a:lnTo>
                  <a:pt x="116072" y="114620"/>
                </a:lnTo>
                <a:lnTo>
                  <a:pt x="116072" y="114620"/>
                </a:lnTo>
                <a:lnTo>
                  <a:pt x="116072" y="114620"/>
                </a:lnTo>
                <a:lnTo>
                  <a:pt x="116072" y="115448"/>
                </a:lnTo>
                <a:lnTo>
                  <a:pt x="116072" y="115448"/>
                </a:lnTo>
                <a:lnTo>
                  <a:pt x="116072" y="115448"/>
                </a:lnTo>
                <a:lnTo>
                  <a:pt x="116072" y="115448"/>
                </a:lnTo>
                <a:lnTo>
                  <a:pt x="116072" y="115448"/>
                </a:lnTo>
                <a:lnTo>
                  <a:pt x="116072" y="116689"/>
                </a:lnTo>
                <a:lnTo>
                  <a:pt x="116072" y="116689"/>
                </a:lnTo>
                <a:lnTo>
                  <a:pt x="116072" y="116689"/>
                </a:lnTo>
                <a:lnTo>
                  <a:pt x="116072" y="116689"/>
                </a:lnTo>
                <a:lnTo>
                  <a:pt x="116072" y="116689"/>
                </a:lnTo>
                <a:lnTo>
                  <a:pt x="115636" y="116689"/>
                </a:lnTo>
                <a:lnTo>
                  <a:pt x="115636" y="116689"/>
                </a:lnTo>
                <a:lnTo>
                  <a:pt x="115636" y="116689"/>
                </a:lnTo>
                <a:lnTo>
                  <a:pt x="115636" y="116689"/>
                </a:lnTo>
                <a:lnTo>
                  <a:pt x="115636" y="116689"/>
                </a:lnTo>
                <a:lnTo>
                  <a:pt x="115200" y="116689"/>
                </a:lnTo>
                <a:lnTo>
                  <a:pt x="115200" y="115448"/>
                </a:lnTo>
                <a:lnTo>
                  <a:pt x="115200" y="115448"/>
                </a:lnTo>
                <a:lnTo>
                  <a:pt x="115200" y="115448"/>
                </a:lnTo>
                <a:lnTo>
                  <a:pt x="115200" y="115448"/>
                </a:lnTo>
                <a:lnTo>
                  <a:pt x="114763" y="115448"/>
                </a:lnTo>
                <a:lnTo>
                  <a:pt x="114763" y="115448"/>
                </a:lnTo>
                <a:lnTo>
                  <a:pt x="114763" y="115448"/>
                </a:lnTo>
                <a:lnTo>
                  <a:pt x="114763" y="114620"/>
                </a:lnTo>
                <a:lnTo>
                  <a:pt x="114763" y="114620"/>
                </a:lnTo>
                <a:lnTo>
                  <a:pt x="114763" y="114620"/>
                </a:lnTo>
                <a:lnTo>
                  <a:pt x="114763" y="114620"/>
                </a:lnTo>
                <a:lnTo>
                  <a:pt x="114763" y="113793"/>
                </a:lnTo>
                <a:lnTo>
                  <a:pt x="114763" y="113793"/>
                </a:lnTo>
                <a:lnTo>
                  <a:pt x="114763" y="113793"/>
                </a:lnTo>
                <a:lnTo>
                  <a:pt x="114763" y="113793"/>
                </a:lnTo>
                <a:lnTo>
                  <a:pt x="114763" y="113793"/>
                </a:lnTo>
                <a:lnTo>
                  <a:pt x="114763" y="113793"/>
                </a:lnTo>
                <a:lnTo>
                  <a:pt x="114763" y="113793"/>
                </a:lnTo>
                <a:lnTo>
                  <a:pt x="114763" y="114620"/>
                </a:lnTo>
                <a:lnTo>
                  <a:pt x="114763" y="114620"/>
                </a:lnTo>
                <a:lnTo>
                  <a:pt x="114109" y="114620"/>
                </a:lnTo>
                <a:lnTo>
                  <a:pt x="114109" y="114620"/>
                </a:lnTo>
                <a:lnTo>
                  <a:pt x="114109" y="113793"/>
                </a:lnTo>
                <a:lnTo>
                  <a:pt x="114109" y="113793"/>
                </a:lnTo>
                <a:lnTo>
                  <a:pt x="114109" y="113793"/>
                </a:lnTo>
                <a:lnTo>
                  <a:pt x="114109" y="113793"/>
                </a:lnTo>
                <a:lnTo>
                  <a:pt x="114109" y="112965"/>
                </a:lnTo>
                <a:lnTo>
                  <a:pt x="114109" y="112965"/>
                </a:lnTo>
                <a:lnTo>
                  <a:pt x="114109" y="112965"/>
                </a:lnTo>
                <a:lnTo>
                  <a:pt x="114109" y="112965"/>
                </a:lnTo>
                <a:lnTo>
                  <a:pt x="114109" y="112965"/>
                </a:lnTo>
                <a:lnTo>
                  <a:pt x="114109" y="112137"/>
                </a:lnTo>
                <a:lnTo>
                  <a:pt x="114109" y="112137"/>
                </a:lnTo>
                <a:lnTo>
                  <a:pt x="114109" y="112137"/>
                </a:lnTo>
                <a:lnTo>
                  <a:pt x="114109" y="112137"/>
                </a:lnTo>
                <a:lnTo>
                  <a:pt x="114109" y="112137"/>
                </a:lnTo>
                <a:lnTo>
                  <a:pt x="114109" y="112137"/>
                </a:lnTo>
                <a:lnTo>
                  <a:pt x="114763" y="112137"/>
                </a:lnTo>
                <a:lnTo>
                  <a:pt x="114763" y="110896"/>
                </a:lnTo>
                <a:lnTo>
                  <a:pt x="114763" y="110896"/>
                </a:lnTo>
                <a:lnTo>
                  <a:pt x="114763" y="110896"/>
                </a:lnTo>
                <a:lnTo>
                  <a:pt x="114763" y="110068"/>
                </a:lnTo>
                <a:lnTo>
                  <a:pt x="114763" y="110068"/>
                </a:lnTo>
                <a:lnTo>
                  <a:pt x="114109" y="110068"/>
                </a:lnTo>
                <a:lnTo>
                  <a:pt x="114109" y="110068"/>
                </a:lnTo>
                <a:lnTo>
                  <a:pt x="114109" y="110896"/>
                </a:lnTo>
                <a:lnTo>
                  <a:pt x="114109" y="110896"/>
                </a:lnTo>
                <a:lnTo>
                  <a:pt x="114109" y="110896"/>
                </a:lnTo>
                <a:lnTo>
                  <a:pt x="114109" y="110896"/>
                </a:lnTo>
                <a:lnTo>
                  <a:pt x="114109" y="110896"/>
                </a:lnTo>
                <a:lnTo>
                  <a:pt x="114109" y="110896"/>
                </a:lnTo>
                <a:lnTo>
                  <a:pt x="114109" y="112137"/>
                </a:lnTo>
                <a:lnTo>
                  <a:pt x="114109" y="112137"/>
                </a:lnTo>
                <a:lnTo>
                  <a:pt x="113672" y="112137"/>
                </a:lnTo>
                <a:lnTo>
                  <a:pt x="113672" y="112137"/>
                </a:lnTo>
                <a:lnTo>
                  <a:pt x="113672" y="112137"/>
                </a:lnTo>
                <a:lnTo>
                  <a:pt x="113672" y="112137"/>
                </a:lnTo>
                <a:lnTo>
                  <a:pt x="113672" y="112137"/>
                </a:lnTo>
                <a:lnTo>
                  <a:pt x="113236" y="112137"/>
                </a:lnTo>
                <a:lnTo>
                  <a:pt x="113236" y="112137"/>
                </a:lnTo>
                <a:lnTo>
                  <a:pt x="113236" y="112137"/>
                </a:lnTo>
                <a:lnTo>
                  <a:pt x="113236" y="112137"/>
                </a:lnTo>
                <a:lnTo>
                  <a:pt x="113236" y="112137"/>
                </a:lnTo>
                <a:lnTo>
                  <a:pt x="113236" y="112137"/>
                </a:lnTo>
                <a:lnTo>
                  <a:pt x="113236" y="112137"/>
                </a:lnTo>
                <a:lnTo>
                  <a:pt x="113236" y="112965"/>
                </a:lnTo>
                <a:lnTo>
                  <a:pt x="113236" y="112965"/>
                </a:lnTo>
                <a:lnTo>
                  <a:pt x="113236" y="112965"/>
                </a:lnTo>
                <a:lnTo>
                  <a:pt x="113236" y="112965"/>
                </a:lnTo>
                <a:lnTo>
                  <a:pt x="113236" y="112965"/>
                </a:lnTo>
                <a:lnTo>
                  <a:pt x="113672" y="112965"/>
                </a:lnTo>
                <a:lnTo>
                  <a:pt x="113672" y="112965"/>
                </a:lnTo>
                <a:lnTo>
                  <a:pt x="113672" y="112965"/>
                </a:lnTo>
                <a:lnTo>
                  <a:pt x="113672" y="113793"/>
                </a:lnTo>
                <a:lnTo>
                  <a:pt x="113672" y="113793"/>
                </a:lnTo>
                <a:lnTo>
                  <a:pt x="113672" y="113793"/>
                </a:lnTo>
                <a:lnTo>
                  <a:pt x="113672" y="114620"/>
                </a:lnTo>
                <a:lnTo>
                  <a:pt x="113672" y="114620"/>
                </a:lnTo>
                <a:lnTo>
                  <a:pt x="113672" y="114620"/>
                </a:lnTo>
                <a:lnTo>
                  <a:pt x="113672" y="114620"/>
                </a:lnTo>
                <a:lnTo>
                  <a:pt x="113672" y="114620"/>
                </a:lnTo>
                <a:lnTo>
                  <a:pt x="113672" y="115448"/>
                </a:lnTo>
                <a:lnTo>
                  <a:pt x="113672" y="115448"/>
                </a:lnTo>
                <a:lnTo>
                  <a:pt x="113672" y="115448"/>
                </a:lnTo>
                <a:lnTo>
                  <a:pt x="113672" y="116689"/>
                </a:lnTo>
                <a:lnTo>
                  <a:pt x="113672" y="116689"/>
                </a:lnTo>
                <a:lnTo>
                  <a:pt x="114109" y="116689"/>
                </a:lnTo>
                <a:lnTo>
                  <a:pt x="114109" y="116689"/>
                </a:lnTo>
                <a:lnTo>
                  <a:pt x="114109" y="117517"/>
                </a:lnTo>
                <a:lnTo>
                  <a:pt x="113672" y="117517"/>
                </a:lnTo>
                <a:lnTo>
                  <a:pt x="113672" y="117517"/>
                </a:lnTo>
                <a:lnTo>
                  <a:pt x="113672" y="117517"/>
                </a:lnTo>
                <a:lnTo>
                  <a:pt x="113672" y="117517"/>
                </a:lnTo>
                <a:lnTo>
                  <a:pt x="113672" y="117517"/>
                </a:lnTo>
                <a:lnTo>
                  <a:pt x="113236" y="117517"/>
                </a:lnTo>
                <a:lnTo>
                  <a:pt x="113236" y="117517"/>
                </a:lnTo>
                <a:lnTo>
                  <a:pt x="113236" y="117517"/>
                </a:lnTo>
                <a:lnTo>
                  <a:pt x="113236" y="117517"/>
                </a:lnTo>
                <a:lnTo>
                  <a:pt x="113236" y="117517"/>
                </a:lnTo>
                <a:lnTo>
                  <a:pt x="112800" y="117517"/>
                </a:lnTo>
                <a:lnTo>
                  <a:pt x="112800" y="117517"/>
                </a:lnTo>
                <a:lnTo>
                  <a:pt x="112800" y="117517"/>
                </a:lnTo>
                <a:lnTo>
                  <a:pt x="112800" y="117517"/>
                </a:lnTo>
                <a:lnTo>
                  <a:pt x="112800" y="116689"/>
                </a:lnTo>
                <a:lnTo>
                  <a:pt x="112800" y="116689"/>
                </a:lnTo>
                <a:lnTo>
                  <a:pt x="112800" y="117517"/>
                </a:lnTo>
                <a:lnTo>
                  <a:pt x="112363" y="117517"/>
                </a:lnTo>
                <a:lnTo>
                  <a:pt x="112363" y="117517"/>
                </a:lnTo>
                <a:lnTo>
                  <a:pt x="112363" y="116689"/>
                </a:lnTo>
                <a:lnTo>
                  <a:pt x="112363" y="116689"/>
                </a:lnTo>
                <a:lnTo>
                  <a:pt x="112363" y="116689"/>
                </a:lnTo>
                <a:lnTo>
                  <a:pt x="112800" y="116689"/>
                </a:lnTo>
                <a:lnTo>
                  <a:pt x="112800" y="116689"/>
                </a:lnTo>
                <a:lnTo>
                  <a:pt x="112363" y="116689"/>
                </a:lnTo>
                <a:lnTo>
                  <a:pt x="112363" y="116689"/>
                </a:lnTo>
                <a:lnTo>
                  <a:pt x="112363" y="116689"/>
                </a:lnTo>
                <a:lnTo>
                  <a:pt x="111709" y="116689"/>
                </a:lnTo>
                <a:lnTo>
                  <a:pt x="111709" y="115448"/>
                </a:lnTo>
                <a:lnTo>
                  <a:pt x="111709" y="115448"/>
                </a:lnTo>
                <a:lnTo>
                  <a:pt x="111709" y="116689"/>
                </a:lnTo>
                <a:lnTo>
                  <a:pt x="111709" y="116689"/>
                </a:lnTo>
                <a:lnTo>
                  <a:pt x="111709" y="116689"/>
                </a:lnTo>
                <a:lnTo>
                  <a:pt x="111709" y="117517"/>
                </a:lnTo>
                <a:lnTo>
                  <a:pt x="111709" y="117517"/>
                </a:lnTo>
                <a:lnTo>
                  <a:pt x="111709" y="117517"/>
                </a:lnTo>
                <a:lnTo>
                  <a:pt x="111709" y="117517"/>
                </a:lnTo>
                <a:lnTo>
                  <a:pt x="111709" y="117517"/>
                </a:lnTo>
                <a:lnTo>
                  <a:pt x="111709" y="118344"/>
                </a:lnTo>
                <a:lnTo>
                  <a:pt x="111272" y="118344"/>
                </a:lnTo>
                <a:lnTo>
                  <a:pt x="111272" y="118344"/>
                </a:lnTo>
                <a:lnTo>
                  <a:pt x="111272" y="117517"/>
                </a:lnTo>
                <a:lnTo>
                  <a:pt x="111272" y="117517"/>
                </a:lnTo>
                <a:lnTo>
                  <a:pt x="111272" y="117517"/>
                </a:lnTo>
                <a:lnTo>
                  <a:pt x="110836" y="117517"/>
                </a:lnTo>
                <a:lnTo>
                  <a:pt x="110836" y="117517"/>
                </a:lnTo>
                <a:lnTo>
                  <a:pt x="110836" y="117517"/>
                </a:lnTo>
                <a:lnTo>
                  <a:pt x="110836" y="117517"/>
                </a:lnTo>
                <a:lnTo>
                  <a:pt x="110836" y="117517"/>
                </a:lnTo>
                <a:lnTo>
                  <a:pt x="110836" y="116689"/>
                </a:lnTo>
                <a:lnTo>
                  <a:pt x="110400" y="116689"/>
                </a:lnTo>
                <a:lnTo>
                  <a:pt x="110400" y="116689"/>
                </a:lnTo>
                <a:lnTo>
                  <a:pt x="110400" y="116689"/>
                </a:lnTo>
                <a:lnTo>
                  <a:pt x="110400" y="116689"/>
                </a:lnTo>
                <a:lnTo>
                  <a:pt x="110400" y="116689"/>
                </a:lnTo>
                <a:lnTo>
                  <a:pt x="110400" y="115448"/>
                </a:lnTo>
                <a:lnTo>
                  <a:pt x="110400" y="115448"/>
                </a:lnTo>
                <a:lnTo>
                  <a:pt x="109963" y="115448"/>
                </a:lnTo>
                <a:lnTo>
                  <a:pt x="109963" y="115448"/>
                </a:lnTo>
                <a:lnTo>
                  <a:pt x="109963" y="115448"/>
                </a:lnTo>
                <a:lnTo>
                  <a:pt x="109963" y="115448"/>
                </a:lnTo>
                <a:lnTo>
                  <a:pt x="109963" y="114620"/>
                </a:lnTo>
                <a:lnTo>
                  <a:pt x="109963" y="114620"/>
                </a:lnTo>
                <a:lnTo>
                  <a:pt x="109963" y="114620"/>
                </a:lnTo>
                <a:lnTo>
                  <a:pt x="109963" y="114620"/>
                </a:lnTo>
                <a:lnTo>
                  <a:pt x="109963" y="113793"/>
                </a:lnTo>
                <a:lnTo>
                  <a:pt x="109963" y="113793"/>
                </a:lnTo>
                <a:lnTo>
                  <a:pt x="109963" y="113793"/>
                </a:lnTo>
                <a:lnTo>
                  <a:pt x="109963" y="113793"/>
                </a:lnTo>
                <a:lnTo>
                  <a:pt x="109309" y="113793"/>
                </a:lnTo>
                <a:lnTo>
                  <a:pt x="109309" y="113793"/>
                </a:lnTo>
                <a:lnTo>
                  <a:pt x="109309" y="113793"/>
                </a:lnTo>
                <a:lnTo>
                  <a:pt x="108872" y="113793"/>
                </a:lnTo>
                <a:lnTo>
                  <a:pt x="108872" y="113793"/>
                </a:lnTo>
                <a:lnTo>
                  <a:pt x="108872" y="113793"/>
                </a:lnTo>
                <a:lnTo>
                  <a:pt x="108872" y="113793"/>
                </a:lnTo>
                <a:lnTo>
                  <a:pt x="108872" y="112965"/>
                </a:lnTo>
                <a:lnTo>
                  <a:pt x="108872" y="112965"/>
                </a:lnTo>
                <a:lnTo>
                  <a:pt x="108872" y="113793"/>
                </a:lnTo>
                <a:lnTo>
                  <a:pt x="108872" y="113793"/>
                </a:lnTo>
                <a:lnTo>
                  <a:pt x="108872" y="113793"/>
                </a:lnTo>
                <a:lnTo>
                  <a:pt x="108436" y="113793"/>
                </a:lnTo>
                <a:lnTo>
                  <a:pt x="108436" y="113793"/>
                </a:lnTo>
                <a:lnTo>
                  <a:pt x="108436" y="113793"/>
                </a:lnTo>
                <a:lnTo>
                  <a:pt x="108436" y="112965"/>
                </a:lnTo>
                <a:lnTo>
                  <a:pt x="108436" y="112965"/>
                </a:lnTo>
                <a:lnTo>
                  <a:pt x="108436" y="112965"/>
                </a:lnTo>
                <a:lnTo>
                  <a:pt x="108436" y="112965"/>
                </a:lnTo>
                <a:lnTo>
                  <a:pt x="108436" y="112965"/>
                </a:lnTo>
                <a:lnTo>
                  <a:pt x="108436" y="112137"/>
                </a:lnTo>
                <a:lnTo>
                  <a:pt x="108436" y="112137"/>
                </a:lnTo>
                <a:lnTo>
                  <a:pt x="108436" y="112137"/>
                </a:lnTo>
                <a:lnTo>
                  <a:pt x="108000" y="112137"/>
                </a:lnTo>
                <a:lnTo>
                  <a:pt x="108000" y="112137"/>
                </a:lnTo>
                <a:lnTo>
                  <a:pt x="108000" y="112137"/>
                </a:lnTo>
                <a:lnTo>
                  <a:pt x="108000" y="112137"/>
                </a:lnTo>
                <a:lnTo>
                  <a:pt x="108000" y="112137"/>
                </a:lnTo>
                <a:lnTo>
                  <a:pt x="108436" y="112137"/>
                </a:lnTo>
                <a:lnTo>
                  <a:pt x="108436" y="112137"/>
                </a:lnTo>
                <a:lnTo>
                  <a:pt x="108436" y="110896"/>
                </a:lnTo>
                <a:lnTo>
                  <a:pt x="108436" y="110896"/>
                </a:lnTo>
                <a:lnTo>
                  <a:pt x="108436" y="110896"/>
                </a:lnTo>
                <a:lnTo>
                  <a:pt x="108436" y="110896"/>
                </a:lnTo>
                <a:lnTo>
                  <a:pt x="108436" y="110896"/>
                </a:lnTo>
                <a:lnTo>
                  <a:pt x="108436" y="110896"/>
                </a:lnTo>
                <a:lnTo>
                  <a:pt x="108436" y="110068"/>
                </a:lnTo>
                <a:lnTo>
                  <a:pt x="108436" y="110068"/>
                </a:lnTo>
                <a:lnTo>
                  <a:pt x="108436" y="110068"/>
                </a:lnTo>
                <a:lnTo>
                  <a:pt x="108436" y="110068"/>
                </a:lnTo>
                <a:lnTo>
                  <a:pt x="108436" y="110068"/>
                </a:lnTo>
                <a:lnTo>
                  <a:pt x="108436" y="110068"/>
                </a:lnTo>
                <a:lnTo>
                  <a:pt x="108436" y="109241"/>
                </a:lnTo>
                <a:lnTo>
                  <a:pt x="108436" y="109241"/>
                </a:lnTo>
                <a:lnTo>
                  <a:pt x="108436" y="109241"/>
                </a:lnTo>
                <a:lnTo>
                  <a:pt x="108436" y="109241"/>
                </a:lnTo>
                <a:lnTo>
                  <a:pt x="108000" y="109241"/>
                </a:lnTo>
                <a:lnTo>
                  <a:pt x="108000" y="109241"/>
                </a:lnTo>
                <a:lnTo>
                  <a:pt x="108000" y="109241"/>
                </a:lnTo>
                <a:lnTo>
                  <a:pt x="108000" y="109241"/>
                </a:lnTo>
                <a:lnTo>
                  <a:pt x="107563" y="109241"/>
                </a:lnTo>
                <a:lnTo>
                  <a:pt x="107563" y="109241"/>
                </a:lnTo>
                <a:lnTo>
                  <a:pt x="107563" y="109241"/>
                </a:lnTo>
                <a:lnTo>
                  <a:pt x="107563" y="109241"/>
                </a:lnTo>
                <a:lnTo>
                  <a:pt x="107563" y="108413"/>
                </a:lnTo>
                <a:lnTo>
                  <a:pt x="107563" y="108413"/>
                </a:lnTo>
                <a:lnTo>
                  <a:pt x="108000" y="108413"/>
                </a:lnTo>
                <a:lnTo>
                  <a:pt x="108000" y="108413"/>
                </a:lnTo>
                <a:lnTo>
                  <a:pt x="108000" y="108413"/>
                </a:lnTo>
                <a:lnTo>
                  <a:pt x="108000" y="108413"/>
                </a:lnTo>
                <a:lnTo>
                  <a:pt x="108000" y="108413"/>
                </a:lnTo>
                <a:lnTo>
                  <a:pt x="108436" y="108413"/>
                </a:lnTo>
                <a:lnTo>
                  <a:pt x="108436" y="108413"/>
                </a:lnTo>
                <a:lnTo>
                  <a:pt x="108436" y="107586"/>
                </a:lnTo>
                <a:lnTo>
                  <a:pt x="108436" y="107586"/>
                </a:lnTo>
                <a:lnTo>
                  <a:pt x="108436" y="107586"/>
                </a:lnTo>
                <a:lnTo>
                  <a:pt x="108436" y="107586"/>
                </a:lnTo>
                <a:lnTo>
                  <a:pt x="108436" y="106344"/>
                </a:lnTo>
                <a:lnTo>
                  <a:pt x="108436" y="106344"/>
                </a:lnTo>
                <a:lnTo>
                  <a:pt x="108436" y="106344"/>
                </a:lnTo>
                <a:lnTo>
                  <a:pt x="108436" y="106344"/>
                </a:lnTo>
                <a:lnTo>
                  <a:pt x="108436" y="106344"/>
                </a:lnTo>
                <a:lnTo>
                  <a:pt x="108436" y="105517"/>
                </a:lnTo>
                <a:lnTo>
                  <a:pt x="108436" y="105517"/>
                </a:lnTo>
                <a:lnTo>
                  <a:pt x="108436" y="105517"/>
                </a:lnTo>
                <a:lnTo>
                  <a:pt x="108436" y="105517"/>
                </a:lnTo>
                <a:lnTo>
                  <a:pt x="108000" y="105517"/>
                </a:lnTo>
                <a:lnTo>
                  <a:pt x="108000" y="105517"/>
                </a:lnTo>
                <a:lnTo>
                  <a:pt x="108000" y="106344"/>
                </a:lnTo>
                <a:lnTo>
                  <a:pt x="108000" y="106344"/>
                </a:lnTo>
                <a:lnTo>
                  <a:pt x="108000" y="106344"/>
                </a:lnTo>
                <a:lnTo>
                  <a:pt x="108000" y="106344"/>
                </a:lnTo>
                <a:lnTo>
                  <a:pt x="108000" y="106344"/>
                </a:lnTo>
                <a:lnTo>
                  <a:pt x="108000" y="107586"/>
                </a:lnTo>
                <a:lnTo>
                  <a:pt x="107563" y="107586"/>
                </a:lnTo>
                <a:lnTo>
                  <a:pt x="107563" y="107586"/>
                </a:lnTo>
                <a:lnTo>
                  <a:pt x="107563" y="107586"/>
                </a:lnTo>
                <a:lnTo>
                  <a:pt x="107563" y="107586"/>
                </a:lnTo>
                <a:lnTo>
                  <a:pt x="107563" y="108413"/>
                </a:lnTo>
                <a:lnTo>
                  <a:pt x="107563" y="108413"/>
                </a:lnTo>
                <a:lnTo>
                  <a:pt x="107563" y="108413"/>
                </a:lnTo>
                <a:lnTo>
                  <a:pt x="107563" y="107586"/>
                </a:lnTo>
                <a:lnTo>
                  <a:pt x="106909" y="107586"/>
                </a:lnTo>
                <a:lnTo>
                  <a:pt x="106909" y="108413"/>
                </a:lnTo>
                <a:lnTo>
                  <a:pt x="106909" y="108413"/>
                </a:lnTo>
                <a:lnTo>
                  <a:pt x="106909" y="108413"/>
                </a:lnTo>
                <a:lnTo>
                  <a:pt x="106909" y="109241"/>
                </a:lnTo>
                <a:lnTo>
                  <a:pt x="106909" y="109241"/>
                </a:lnTo>
                <a:lnTo>
                  <a:pt x="106909" y="109241"/>
                </a:lnTo>
                <a:lnTo>
                  <a:pt x="106909" y="109241"/>
                </a:lnTo>
                <a:lnTo>
                  <a:pt x="106909" y="109241"/>
                </a:lnTo>
                <a:lnTo>
                  <a:pt x="106909" y="109241"/>
                </a:lnTo>
                <a:lnTo>
                  <a:pt x="106909" y="110068"/>
                </a:lnTo>
                <a:lnTo>
                  <a:pt x="106472" y="110068"/>
                </a:lnTo>
                <a:lnTo>
                  <a:pt x="106472" y="110068"/>
                </a:lnTo>
                <a:lnTo>
                  <a:pt x="106472" y="110068"/>
                </a:lnTo>
                <a:lnTo>
                  <a:pt x="106472" y="109241"/>
                </a:lnTo>
                <a:lnTo>
                  <a:pt x="106472" y="109241"/>
                </a:lnTo>
                <a:lnTo>
                  <a:pt x="106036" y="109241"/>
                </a:lnTo>
                <a:lnTo>
                  <a:pt x="106036" y="109241"/>
                </a:lnTo>
                <a:lnTo>
                  <a:pt x="106036" y="108413"/>
                </a:lnTo>
                <a:lnTo>
                  <a:pt x="106472" y="108413"/>
                </a:lnTo>
                <a:lnTo>
                  <a:pt x="106472" y="108413"/>
                </a:lnTo>
                <a:lnTo>
                  <a:pt x="106472" y="108413"/>
                </a:lnTo>
                <a:lnTo>
                  <a:pt x="106472" y="109241"/>
                </a:lnTo>
                <a:lnTo>
                  <a:pt x="106909" y="109241"/>
                </a:lnTo>
                <a:lnTo>
                  <a:pt x="106909" y="109241"/>
                </a:lnTo>
                <a:lnTo>
                  <a:pt x="106909" y="108413"/>
                </a:lnTo>
                <a:lnTo>
                  <a:pt x="106909" y="108413"/>
                </a:lnTo>
                <a:lnTo>
                  <a:pt x="106909" y="108413"/>
                </a:lnTo>
                <a:lnTo>
                  <a:pt x="106909" y="108413"/>
                </a:lnTo>
                <a:lnTo>
                  <a:pt x="106909" y="108413"/>
                </a:lnTo>
                <a:lnTo>
                  <a:pt x="106909" y="108413"/>
                </a:lnTo>
                <a:lnTo>
                  <a:pt x="106472" y="108413"/>
                </a:lnTo>
                <a:lnTo>
                  <a:pt x="106472" y="107586"/>
                </a:lnTo>
                <a:lnTo>
                  <a:pt x="106472" y="107586"/>
                </a:lnTo>
                <a:lnTo>
                  <a:pt x="106472" y="107586"/>
                </a:lnTo>
                <a:lnTo>
                  <a:pt x="106472" y="107586"/>
                </a:lnTo>
                <a:lnTo>
                  <a:pt x="106472" y="106344"/>
                </a:lnTo>
                <a:lnTo>
                  <a:pt x="106472" y="106344"/>
                </a:lnTo>
                <a:lnTo>
                  <a:pt x="106472" y="106344"/>
                </a:lnTo>
                <a:lnTo>
                  <a:pt x="106472" y="105517"/>
                </a:lnTo>
                <a:lnTo>
                  <a:pt x="106472" y="105517"/>
                </a:lnTo>
                <a:lnTo>
                  <a:pt x="106472" y="105517"/>
                </a:lnTo>
                <a:lnTo>
                  <a:pt x="106472" y="105517"/>
                </a:lnTo>
                <a:lnTo>
                  <a:pt x="106472" y="104689"/>
                </a:lnTo>
                <a:lnTo>
                  <a:pt x="106909" y="104689"/>
                </a:lnTo>
                <a:lnTo>
                  <a:pt x="106909" y="104689"/>
                </a:lnTo>
                <a:lnTo>
                  <a:pt x="106909" y="104689"/>
                </a:lnTo>
                <a:lnTo>
                  <a:pt x="106909" y="104689"/>
                </a:lnTo>
                <a:lnTo>
                  <a:pt x="106909" y="104689"/>
                </a:lnTo>
                <a:lnTo>
                  <a:pt x="106472" y="104689"/>
                </a:lnTo>
                <a:lnTo>
                  <a:pt x="106472" y="104689"/>
                </a:lnTo>
                <a:lnTo>
                  <a:pt x="106472" y="104689"/>
                </a:lnTo>
                <a:lnTo>
                  <a:pt x="106472" y="103862"/>
                </a:lnTo>
                <a:lnTo>
                  <a:pt x="106472" y="103862"/>
                </a:lnTo>
                <a:lnTo>
                  <a:pt x="106472" y="103862"/>
                </a:lnTo>
                <a:lnTo>
                  <a:pt x="106472" y="103862"/>
                </a:lnTo>
                <a:lnTo>
                  <a:pt x="106472" y="103862"/>
                </a:lnTo>
                <a:lnTo>
                  <a:pt x="106036" y="103862"/>
                </a:lnTo>
                <a:lnTo>
                  <a:pt x="106036" y="103034"/>
                </a:lnTo>
                <a:lnTo>
                  <a:pt x="106036" y="103034"/>
                </a:lnTo>
                <a:lnTo>
                  <a:pt x="106036" y="103034"/>
                </a:lnTo>
                <a:lnTo>
                  <a:pt x="106036" y="103034"/>
                </a:lnTo>
                <a:lnTo>
                  <a:pt x="106036" y="103034"/>
                </a:lnTo>
                <a:lnTo>
                  <a:pt x="106036" y="101793"/>
                </a:lnTo>
                <a:lnTo>
                  <a:pt x="106036" y="101793"/>
                </a:lnTo>
                <a:lnTo>
                  <a:pt x="106036" y="101793"/>
                </a:lnTo>
                <a:lnTo>
                  <a:pt x="106472" y="101793"/>
                </a:lnTo>
                <a:lnTo>
                  <a:pt x="106472" y="101793"/>
                </a:lnTo>
                <a:lnTo>
                  <a:pt x="106472" y="101793"/>
                </a:lnTo>
                <a:lnTo>
                  <a:pt x="106472" y="101793"/>
                </a:lnTo>
                <a:lnTo>
                  <a:pt x="106909" y="101793"/>
                </a:lnTo>
                <a:lnTo>
                  <a:pt x="106909" y="101793"/>
                </a:lnTo>
                <a:lnTo>
                  <a:pt x="106909" y="101793"/>
                </a:lnTo>
                <a:lnTo>
                  <a:pt x="106909" y="101793"/>
                </a:lnTo>
                <a:lnTo>
                  <a:pt x="107563" y="101793"/>
                </a:lnTo>
                <a:lnTo>
                  <a:pt x="107563" y="101793"/>
                </a:lnTo>
                <a:lnTo>
                  <a:pt x="107563" y="100965"/>
                </a:lnTo>
                <a:lnTo>
                  <a:pt x="107563" y="100965"/>
                </a:lnTo>
                <a:lnTo>
                  <a:pt x="107563" y="100965"/>
                </a:lnTo>
                <a:lnTo>
                  <a:pt x="107563" y="100965"/>
                </a:lnTo>
                <a:lnTo>
                  <a:pt x="107563" y="100965"/>
                </a:lnTo>
                <a:lnTo>
                  <a:pt x="107563" y="100137"/>
                </a:lnTo>
                <a:lnTo>
                  <a:pt x="107563" y="100137"/>
                </a:lnTo>
                <a:lnTo>
                  <a:pt x="107563" y="100137"/>
                </a:lnTo>
                <a:lnTo>
                  <a:pt x="107563" y="100137"/>
                </a:lnTo>
                <a:lnTo>
                  <a:pt x="107563" y="100137"/>
                </a:lnTo>
                <a:lnTo>
                  <a:pt x="108000" y="100137"/>
                </a:lnTo>
                <a:lnTo>
                  <a:pt x="108000" y="100137"/>
                </a:lnTo>
                <a:lnTo>
                  <a:pt x="108000" y="100137"/>
                </a:lnTo>
                <a:lnTo>
                  <a:pt x="108000" y="100965"/>
                </a:lnTo>
                <a:lnTo>
                  <a:pt x="108436" y="100965"/>
                </a:lnTo>
                <a:lnTo>
                  <a:pt x="108436" y="100965"/>
                </a:lnTo>
                <a:lnTo>
                  <a:pt x="108436" y="100965"/>
                </a:lnTo>
                <a:lnTo>
                  <a:pt x="108436" y="100965"/>
                </a:lnTo>
                <a:lnTo>
                  <a:pt x="108872" y="100965"/>
                </a:lnTo>
                <a:lnTo>
                  <a:pt x="108872" y="100965"/>
                </a:lnTo>
                <a:lnTo>
                  <a:pt x="108872" y="100965"/>
                </a:lnTo>
                <a:lnTo>
                  <a:pt x="108872" y="100965"/>
                </a:lnTo>
                <a:lnTo>
                  <a:pt x="108872" y="100965"/>
                </a:lnTo>
                <a:lnTo>
                  <a:pt x="109309" y="100965"/>
                </a:lnTo>
                <a:lnTo>
                  <a:pt x="109309" y="100965"/>
                </a:lnTo>
                <a:lnTo>
                  <a:pt x="109309" y="100965"/>
                </a:lnTo>
                <a:lnTo>
                  <a:pt x="109963" y="100965"/>
                </a:lnTo>
                <a:lnTo>
                  <a:pt x="109963" y="100965"/>
                </a:lnTo>
                <a:lnTo>
                  <a:pt x="109963" y="100965"/>
                </a:lnTo>
                <a:lnTo>
                  <a:pt x="109963" y="100965"/>
                </a:lnTo>
                <a:lnTo>
                  <a:pt x="109963" y="100965"/>
                </a:lnTo>
                <a:lnTo>
                  <a:pt x="109963" y="100965"/>
                </a:lnTo>
                <a:lnTo>
                  <a:pt x="109963" y="100137"/>
                </a:lnTo>
                <a:lnTo>
                  <a:pt x="109963" y="100137"/>
                </a:lnTo>
                <a:lnTo>
                  <a:pt x="109963" y="100965"/>
                </a:lnTo>
                <a:lnTo>
                  <a:pt x="109963" y="100965"/>
                </a:lnTo>
                <a:lnTo>
                  <a:pt x="109309" y="100965"/>
                </a:lnTo>
                <a:lnTo>
                  <a:pt x="109309" y="100965"/>
                </a:lnTo>
                <a:lnTo>
                  <a:pt x="109309" y="100137"/>
                </a:lnTo>
                <a:lnTo>
                  <a:pt x="109309" y="100137"/>
                </a:lnTo>
                <a:lnTo>
                  <a:pt x="108872" y="100137"/>
                </a:lnTo>
                <a:lnTo>
                  <a:pt x="108872" y="100137"/>
                </a:lnTo>
                <a:lnTo>
                  <a:pt x="108872" y="100137"/>
                </a:lnTo>
                <a:lnTo>
                  <a:pt x="108872" y="100137"/>
                </a:lnTo>
                <a:lnTo>
                  <a:pt x="108872" y="100137"/>
                </a:lnTo>
                <a:lnTo>
                  <a:pt x="108872" y="100137"/>
                </a:lnTo>
                <a:lnTo>
                  <a:pt x="108872" y="100137"/>
                </a:lnTo>
                <a:lnTo>
                  <a:pt x="108872" y="99310"/>
                </a:lnTo>
                <a:lnTo>
                  <a:pt x="108872" y="99310"/>
                </a:lnTo>
                <a:lnTo>
                  <a:pt x="108872" y="99310"/>
                </a:lnTo>
                <a:lnTo>
                  <a:pt x="108872" y="99310"/>
                </a:lnTo>
                <a:lnTo>
                  <a:pt x="108872" y="98482"/>
                </a:lnTo>
                <a:lnTo>
                  <a:pt x="108872" y="98482"/>
                </a:lnTo>
                <a:lnTo>
                  <a:pt x="108872" y="98482"/>
                </a:lnTo>
                <a:lnTo>
                  <a:pt x="108872" y="98482"/>
                </a:lnTo>
                <a:lnTo>
                  <a:pt x="108872" y="98482"/>
                </a:lnTo>
                <a:lnTo>
                  <a:pt x="108872" y="97241"/>
                </a:lnTo>
                <a:lnTo>
                  <a:pt x="108872" y="97241"/>
                </a:lnTo>
                <a:lnTo>
                  <a:pt x="108436" y="97241"/>
                </a:lnTo>
                <a:lnTo>
                  <a:pt x="108436" y="97241"/>
                </a:lnTo>
                <a:lnTo>
                  <a:pt x="108436" y="97241"/>
                </a:lnTo>
                <a:lnTo>
                  <a:pt x="108436" y="96413"/>
                </a:lnTo>
                <a:lnTo>
                  <a:pt x="108436" y="96413"/>
                </a:lnTo>
                <a:lnTo>
                  <a:pt x="108436" y="96413"/>
                </a:lnTo>
                <a:lnTo>
                  <a:pt x="108436" y="95586"/>
                </a:lnTo>
                <a:lnTo>
                  <a:pt x="108436" y="95586"/>
                </a:lnTo>
                <a:lnTo>
                  <a:pt x="108436" y="95586"/>
                </a:lnTo>
                <a:lnTo>
                  <a:pt x="108436" y="95586"/>
                </a:lnTo>
                <a:lnTo>
                  <a:pt x="108436" y="95586"/>
                </a:lnTo>
                <a:lnTo>
                  <a:pt x="108000" y="95586"/>
                </a:lnTo>
                <a:lnTo>
                  <a:pt x="108000" y="94758"/>
                </a:lnTo>
                <a:lnTo>
                  <a:pt x="108000" y="94758"/>
                </a:lnTo>
                <a:lnTo>
                  <a:pt x="108000" y="94758"/>
                </a:lnTo>
                <a:lnTo>
                  <a:pt x="108000" y="94758"/>
                </a:lnTo>
                <a:lnTo>
                  <a:pt x="108000" y="94758"/>
                </a:lnTo>
                <a:lnTo>
                  <a:pt x="107563" y="94758"/>
                </a:lnTo>
                <a:lnTo>
                  <a:pt x="107563" y="94758"/>
                </a:lnTo>
                <a:lnTo>
                  <a:pt x="107563" y="94758"/>
                </a:lnTo>
                <a:lnTo>
                  <a:pt x="107563" y="94758"/>
                </a:lnTo>
                <a:lnTo>
                  <a:pt x="107563" y="94758"/>
                </a:lnTo>
                <a:lnTo>
                  <a:pt x="108000" y="94758"/>
                </a:lnTo>
                <a:lnTo>
                  <a:pt x="108000" y="95586"/>
                </a:lnTo>
                <a:lnTo>
                  <a:pt x="108000" y="95586"/>
                </a:lnTo>
                <a:lnTo>
                  <a:pt x="108000" y="95586"/>
                </a:lnTo>
                <a:lnTo>
                  <a:pt x="108000" y="95586"/>
                </a:lnTo>
                <a:lnTo>
                  <a:pt x="108000" y="96413"/>
                </a:lnTo>
                <a:lnTo>
                  <a:pt x="108000" y="96413"/>
                </a:lnTo>
                <a:lnTo>
                  <a:pt x="108000" y="96413"/>
                </a:lnTo>
                <a:lnTo>
                  <a:pt x="108000" y="96413"/>
                </a:lnTo>
                <a:lnTo>
                  <a:pt x="108436" y="96413"/>
                </a:lnTo>
                <a:lnTo>
                  <a:pt x="108436" y="97241"/>
                </a:lnTo>
                <a:lnTo>
                  <a:pt x="108436" y="97241"/>
                </a:lnTo>
                <a:lnTo>
                  <a:pt x="108000" y="97241"/>
                </a:lnTo>
                <a:lnTo>
                  <a:pt x="108000" y="97241"/>
                </a:lnTo>
                <a:lnTo>
                  <a:pt x="108000" y="97241"/>
                </a:lnTo>
                <a:lnTo>
                  <a:pt x="108000" y="98482"/>
                </a:lnTo>
                <a:lnTo>
                  <a:pt x="108000" y="98482"/>
                </a:lnTo>
                <a:lnTo>
                  <a:pt x="108000" y="98482"/>
                </a:lnTo>
                <a:lnTo>
                  <a:pt x="108000" y="98482"/>
                </a:lnTo>
                <a:lnTo>
                  <a:pt x="108000" y="98482"/>
                </a:lnTo>
                <a:lnTo>
                  <a:pt x="108000" y="99310"/>
                </a:lnTo>
                <a:lnTo>
                  <a:pt x="108000" y="99310"/>
                </a:lnTo>
                <a:lnTo>
                  <a:pt x="108436" y="9931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69" name="Shape 269"/>
          <p:cNvSpPr/>
          <p:nvPr/>
        </p:nvSpPr>
        <p:spPr>
          <a:xfrm>
            <a:off x="2247901" y="3013076"/>
            <a:ext cx="991790" cy="666749"/>
          </a:xfrm>
          <a:custGeom>
            <a:avLst/>
            <a:gdLst/>
            <a:ahLst/>
            <a:cxnLst/>
            <a:rect l="0" t="0" r="0" b="0"/>
            <a:pathLst>
              <a:path w="120000" h="120000" extrusionOk="0">
                <a:moveTo>
                  <a:pt x="117118" y="25714"/>
                </a:moveTo>
                <a:lnTo>
                  <a:pt x="117118" y="25714"/>
                </a:lnTo>
                <a:lnTo>
                  <a:pt x="117118" y="25714"/>
                </a:lnTo>
                <a:lnTo>
                  <a:pt x="117118" y="25714"/>
                </a:lnTo>
                <a:lnTo>
                  <a:pt x="117118" y="25714"/>
                </a:lnTo>
                <a:lnTo>
                  <a:pt x="116830" y="25714"/>
                </a:lnTo>
                <a:lnTo>
                  <a:pt x="116830" y="25714"/>
                </a:lnTo>
                <a:lnTo>
                  <a:pt x="116830" y="25714"/>
                </a:lnTo>
                <a:lnTo>
                  <a:pt x="116542" y="25714"/>
                </a:lnTo>
                <a:lnTo>
                  <a:pt x="116542" y="25714"/>
                </a:lnTo>
                <a:lnTo>
                  <a:pt x="116542" y="25714"/>
                </a:lnTo>
                <a:lnTo>
                  <a:pt x="116542" y="25714"/>
                </a:lnTo>
                <a:lnTo>
                  <a:pt x="116542" y="25714"/>
                </a:lnTo>
                <a:lnTo>
                  <a:pt x="116542" y="25714"/>
                </a:lnTo>
                <a:lnTo>
                  <a:pt x="116542" y="26571"/>
                </a:lnTo>
                <a:lnTo>
                  <a:pt x="116542" y="26571"/>
                </a:lnTo>
                <a:lnTo>
                  <a:pt x="116542" y="26571"/>
                </a:lnTo>
                <a:lnTo>
                  <a:pt x="116542" y="26571"/>
                </a:lnTo>
                <a:lnTo>
                  <a:pt x="116254" y="26571"/>
                </a:lnTo>
                <a:lnTo>
                  <a:pt x="116254" y="26571"/>
                </a:lnTo>
                <a:lnTo>
                  <a:pt x="116254" y="25714"/>
                </a:lnTo>
                <a:lnTo>
                  <a:pt x="116542" y="25714"/>
                </a:lnTo>
                <a:lnTo>
                  <a:pt x="116542" y="25714"/>
                </a:lnTo>
                <a:lnTo>
                  <a:pt x="116254" y="25714"/>
                </a:lnTo>
                <a:lnTo>
                  <a:pt x="116254" y="25714"/>
                </a:lnTo>
                <a:lnTo>
                  <a:pt x="116254" y="25714"/>
                </a:lnTo>
                <a:lnTo>
                  <a:pt x="116254" y="26571"/>
                </a:lnTo>
                <a:lnTo>
                  <a:pt x="116254" y="26571"/>
                </a:lnTo>
                <a:lnTo>
                  <a:pt x="116254" y="26571"/>
                </a:lnTo>
                <a:lnTo>
                  <a:pt x="116254" y="26571"/>
                </a:lnTo>
                <a:lnTo>
                  <a:pt x="115822" y="26571"/>
                </a:lnTo>
                <a:lnTo>
                  <a:pt x="115822" y="26571"/>
                </a:lnTo>
                <a:lnTo>
                  <a:pt x="115822" y="26571"/>
                </a:lnTo>
                <a:lnTo>
                  <a:pt x="115822" y="25714"/>
                </a:lnTo>
                <a:lnTo>
                  <a:pt x="115822" y="25714"/>
                </a:lnTo>
                <a:lnTo>
                  <a:pt x="115822" y="25714"/>
                </a:lnTo>
                <a:lnTo>
                  <a:pt x="115822" y="25714"/>
                </a:lnTo>
                <a:lnTo>
                  <a:pt x="115822" y="25714"/>
                </a:lnTo>
                <a:lnTo>
                  <a:pt x="115822" y="25142"/>
                </a:lnTo>
                <a:lnTo>
                  <a:pt x="115822" y="25142"/>
                </a:lnTo>
                <a:lnTo>
                  <a:pt x="115534" y="25142"/>
                </a:lnTo>
                <a:lnTo>
                  <a:pt x="115534" y="25142"/>
                </a:lnTo>
                <a:lnTo>
                  <a:pt x="115534" y="25714"/>
                </a:lnTo>
                <a:lnTo>
                  <a:pt x="115534" y="25714"/>
                </a:lnTo>
                <a:lnTo>
                  <a:pt x="115534" y="25714"/>
                </a:lnTo>
                <a:lnTo>
                  <a:pt x="115534" y="25714"/>
                </a:lnTo>
                <a:lnTo>
                  <a:pt x="115534" y="25714"/>
                </a:lnTo>
                <a:lnTo>
                  <a:pt x="115534" y="26571"/>
                </a:lnTo>
                <a:lnTo>
                  <a:pt x="115534" y="26571"/>
                </a:lnTo>
                <a:lnTo>
                  <a:pt x="115534" y="26571"/>
                </a:lnTo>
                <a:lnTo>
                  <a:pt x="115534" y="26571"/>
                </a:lnTo>
                <a:lnTo>
                  <a:pt x="115534" y="26571"/>
                </a:lnTo>
                <a:lnTo>
                  <a:pt x="115534" y="26571"/>
                </a:lnTo>
                <a:lnTo>
                  <a:pt x="115534" y="26571"/>
                </a:lnTo>
                <a:lnTo>
                  <a:pt x="115246" y="26571"/>
                </a:lnTo>
                <a:lnTo>
                  <a:pt x="115246" y="27142"/>
                </a:lnTo>
                <a:lnTo>
                  <a:pt x="115246" y="27142"/>
                </a:lnTo>
                <a:lnTo>
                  <a:pt x="115246" y="27142"/>
                </a:lnTo>
                <a:lnTo>
                  <a:pt x="115246" y="27142"/>
                </a:lnTo>
                <a:lnTo>
                  <a:pt x="115246" y="27142"/>
                </a:lnTo>
                <a:lnTo>
                  <a:pt x="115246" y="27142"/>
                </a:lnTo>
                <a:lnTo>
                  <a:pt x="114957" y="27142"/>
                </a:lnTo>
                <a:lnTo>
                  <a:pt x="114957" y="27142"/>
                </a:lnTo>
                <a:lnTo>
                  <a:pt x="114957" y="27142"/>
                </a:lnTo>
                <a:lnTo>
                  <a:pt x="114957" y="27142"/>
                </a:lnTo>
                <a:lnTo>
                  <a:pt x="114957" y="26571"/>
                </a:lnTo>
                <a:lnTo>
                  <a:pt x="114957" y="26571"/>
                </a:lnTo>
                <a:lnTo>
                  <a:pt x="114957" y="27142"/>
                </a:lnTo>
                <a:lnTo>
                  <a:pt x="114957" y="27142"/>
                </a:lnTo>
                <a:lnTo>
                  <a:pt x="114669" y="27142"/>
                </a:lnTo>
                <a:lnTo>
                  <a:pt x="114669" y="27142"/>
                </a:lnTo>
                <a:lnTo>
                  <a:pt x="114669" y="27142"/>
                </a:lnTo>
                <a:lnTo>
                  <a:pt x="114669" y="27142"/>
                </a:lnTo>
                <a:lnTo>
                  <a:pt x="114669" y="27714"/>
                </a:lnTo>
                <a:lnTo>
                  <a:pt x="114669" y="27714"/>
                </a:lnTo>
                <a:lnTo>
                  <a:pt x="114669" y="27714"/>
                </a:lnTo>
                <a:lnTo>
                  <a:pt x="114237" y="27714"/>
                </a:lnTo>
                <a:lnTo>
                  <a:pt x="114237" y="27714"/>
                </a:lnTo>
                <a:lnTo>
                  <a:pt x="114237" y="27714"/>
                </a:lnTo>
                <a:lnTo>
                  <a:pt x="114237" y="27714"/>
                </a:lnTo>
                <a:lnTo>
                  <a:pt x="114237" y="27714"/>
                </a:lnTo>
                <a:lnTo>
                  <a:pt x="113949" y="27714"/>
                </a:lnTo>
                <a:lnTo>
                  <a:pt x="113949" y="27714"/>
                </a:lnTo>
                <a:lnTo>
                  <a:pt x="113949" y="28285"/>
                </a:lnTo>
                <a:lnTo>
                  <a:pt x="113949" y="28285"/>
                </a:lnTo>
                <a:lnTo>
                  <a:pt x="113949" y="27714"/>
                </a:lnTo>
                <a:lnTo>
                  <a:pt x="113949" y="27714"/>
                </a:lnTo>
                <a:lnTo>
                  <a:pt x="113661" y="27714"/>
                </a:lnTo>
                <a:lnTo>
                  <a:pt x="113661" y="27714"/>
                </a:lnTo>
                <a:lnTo>
                  <a:pt x="113661" y="27714"/>
                </a:lnTo>
                <a:lnTo>
                  <a:pt x="113661" y="27714"/>
                </a:lnTo>
                <a:lnTo>
                  <a:pt x="113661" y="27714"/>
                </a:lnTo>
                <a:lnTo>
                  <a:pt x="113373" y="27714"/>
                </a:lnTo>
                <a:lnTo>
                  <a:pt x="113373" y="28285"/>
                </a:lnTo>
                <a:lnTo>
                  <a:pt x="113373" y="28285"/>
                </a:lnTo>
                <a:lnTo>
                  <a:pt x="113373" y="28285"/>
                </a:lnTo>
                <a:lnTo>
                  <a:pt x="113373" y="28285"/>
                </a:lnTo>
                <a:lnTo>
                  <a:pt x="113373" y="28285"/>
                </a:lnTo>
                <a:lnTo>
                  <a:pt x="113373" y="28857"/>
                </a:lnTo>
                <a:lnTo>
                  <a:pt x="113373" y="28857"/>
                </a:lnTo>
                <a:lnTo>
                  <a:pt x="113373" y="28857"/>
                </a:lnTo>
                <a:lnTo>
                  <a:pt x="113085" y="28857"/>
                </a:lnTo>
                <a:lnTo>
                  <a:pt x="113085" y="28857"/>
                </a:lnTo>
                <a:lnTo>
                  <a:pt x="113085" y="28857"/>
                </a:lnTo>
                <a:lnTo>
                  <a:pt x="112653" y="28857"/>
                </a:lnTo>
                <a:lnTo>
                  <a:pt x="112653" y="28857"/>
                </a:lnTo>
                <a:lnTo>
                  <a:pt x="113085" y="28857"/>
                </a:lnTo>
                <a:lnTo>
                  <a:pt x="113085" y="28857"/>
                </a:lnTo>
                <a:lnTo>
                  <a:pt x="112653" y="28857"/>
                </a:lnTo>
                <a:lnTo>
                  <a:pt x="112653" y="29714"/>
                </a:lnTo>
                <a:lnTo>
                  <a:pt x="112653" y="29714"/>
                </a:lnTo>
                <a:lnTo>
                  <a:pt x="112653" y="29714"/>
                </a:lnTo>
                <a:lnTo>
                  <a:pt x="112653" y="29714"/>
                </a:lnTo>
                <a:lnTo>
                  <a:pt x="112653" y="29714"/>
                </a:lnTo>
                <a:lnTo>
                  <a:pt x="112364" y="29714"/>
                </a:lnTo>
                <a:lnTo>
                  <a:pt x="112364" y="29714"/>
                </a:lnTo>
                <a:lnTo>
                  <a:pt x="112364" y="30285"/>
                </a:lnTo>
                <a:lnTo>
                  <a:pt x="112364" y="30285"/>
                </a:lnTo>
                <a:lnTo>
                  <a:pt x="112364" y="30285"/>
                </a:lnTo>
                <a:lnTo>
                  <a:pt x="112364" y="30285"/>
                </a:lnTo>
                <a:lnTo>
                  <a:pt x="112364" y="30857"/>
                </a:lnTo>
                <a:lnTo>
                  <a:pt x="112364" y="30857"/>
                </a:lnTo>
                <a:lnTo>
                  <a:pt x="112364" y="30857"/>
                </a:lnTo>
                <a:lnTo>
                  <a:pt x="112364" y="30857"/>
                </a:lnTo>
                <a:lnTo>
                  <a:pt x="112364" y="30857"/>
                </a:lnTo>
                <a:lnTo>
                  <a:pt x="112076" y="30857"/>
                </a:lnTo>
                <a:lnTo>
                  <a:pt x="112076" y="31428"/>
                </a:lnTo>
                <a:lnTo>
                  <a:pt x="112076" y="31428"/>
                </a:lnTo>
                <a:lnTo>
                  <a:pt x="112076" y="31428"/>
                </a:lnTo>
                <a:lnTo>
                  <a:pt x="112076" y="31428"/>
                </a:lnTo>
                <a:lnTo>
                  <a:pt x="112076" y="31428"/>
                </a:lnTo>
                <a:lnTo>
                  <a:pt x="112076" y="32000"/>
                </a:lnTo>
                <a:lnTo>
                  <a:pt x="112076" y="32000"/>
                </a:lnTo>
                <a:lnTo>
                  <a:pt x="112076" y="32000"/>
                </a:lnTo>
                <a:lnTo>
                  <a:pt x="112076" y="32857"/>
                </a:lnTo>
                <a:lnTo>
                  <a:pt x="112076" y="32857"/>
                </a:lnTo>
                <a:lnTo>
                  <a:pt x="112076" y="32857"/>
                </a:lnTo>
                <a:lnTo>
                  <a:pt x="112076" y="32857"/>
                </a:lnTo>
                <a:lnTo>
                  <a:pt x="112364" y="32857"/>
                </a:lnTo>
                <a:lnTo>
                  <a:pt x="112364" y="32857"/>
                </a:lnTo>
                <a:lnTo>
                  <a:pt x="112364" y="32857"/>
                </a:lnTo>
                <a:lnTo>
                  <a:pt x="112364" y="32857"/>
                </a:lnTo>
                <a:lnTo>
                  <a:pt x="112364" y="33428"/>
                </a:lnTo>
                <a:lnTo>
                  <a:pt x="112364" y="33428"/>
                </a:lnTo>
                <a:lnTo>
                  <a:pt x="112364" y="33428"/>
                </a:lnTo>
                <a:lnTo>
                  <a:pt x="112364" y="33428"/>
                </a:lnTo>
                <a:lnTo>
                  <a:pt x="112364" y="33428"/>
                </a:lnTo>
                <a:lnTo>
                  <a:pt x="112076" y="33428"/>
                </a:lnTo>
                <a:lnTo>
                  <a:pt x="112076" y="33428"/>
                </a:lnTo>
                <a:lnTo>
                  <a:pt x="112076" y="33428"/>
                </a:lnTo>
                <a:lnTo>
                  <a:pt x="111788" y="33428"/>
                </a:lnTo>
                <a:lnTo>
                  <a:pt x="111788" y="34000"/>
                </a:lnTo>
                <a:lnTo>
                  <a:pt x="111788" y="34000"/>
                </a:lnTo>
                <a:lnTo>
                  <a:pt x="111788" y="34000"/>
                </a:lnTo>
                <a:lnTo>
                  <a:pt x="111788" y="34000"/>
                </a:lnTo>
                <a:lnTo>
                  <a:pt x="111788" y="34000"/>
                </a:lnTo>
                <a:lnTo>
                  <a:pt x="111788" y="34000"/>
                </a:lnTo>
                <a:lnTo>
                  <a:pt x="111788" y="34571"/>
                </a:lnTo>
                <a:lnTo>
                  <a:pt x="111788" y="34571"/>
                </a:lnTo>
                <a:lnTo>
                  <a:pt x="111788" y="34571"/>
                </a:lnTo>
                <a:lnTo>
                  <a:pt x="111788" y="34571"/>
                </a:lnTo>
                <a:lnTo>
                  <a:pt x="111788" y="34571"/>
                </a:lnTo>
                <a:lnTo>
                  <a:pt x="111788" y="34571"/>
                </a:lnTo>
                <a:lnTo>
                  <a:pt x="112076" y="34571"/>
                </a:lnTo>
                <a:lnTo>
                  <a:pt x="112076" y="34571"/>
                </a:lnTo>
                <a:lnTo>
                  <a:pt x="112076" y="35142"/>
                </a:lnTo>
                <a:lnTo>
                  <a:pt x="112076" y="35142"/>
                </a:lnTo>
                <a:lnTo>
                  <a:pt x="112076" y="35142"/>
                </a:lnTo>
                <a:lnTo>
                  <a:pt x="112076" y="35142"/>
                </a:lnTo>
                <a:lnTo>
                  <a:pt x="112364" y="35142"/>
                </a:lnTo>
                <a:lnTo>
                  <a:pt x="112364" y="35142"/>
                </a:lnTo>
                <a:lnTo>
                  <a:pt x="112364" y="35142"/>
                </a:lnTo>
                <a:lnTo>
                  <a:pt x="112364" y="36000"/>
                </a:lnTo>
                <a:lnTo>
                  <a:pt x="112364" y="36000"/>
                </a:lnTo>
                <a:lnTo>
                  <a:pt x="112364" y="36000"/>
                </a:lnTo>
                <a:lnTo>
                  <a:pt x="112364" y="36000"/>
                </a:lnTo>
                <a:lnTo>
                  <a:pt x="112364" y="36000"/>
                </a:lnTo>
                <a:lnTo>
                  <a:pt x="112364" y="36571"/>
                </a:lnTo>
                <a:lnTo>
                  <a:pt x="112364" y="36571"/>
                </a:lnTo>
                <a:lnTo>
                  <a:pt x="112364" y="36571"/>
                </a:lnTo>
                <a:lnTo>
                  <a:pt x="112364" y="36571"/>
                </a:lnTo>
                <a:lnTo>
                  <a:pt x="112653" y="36571"/>
                </a:lnTo>
                <a:lnTo>
                  <a:pt x="112653" y="36571"/>
                </a:lnTo>
                <a:lnTo>
                  <a:pt x="112653" y="37142"/>
                </a:lnTo>
                <a:lnTo>
                  <a:pt x="112653" y="37142"/>
                </a:lnTo>
                <a:lnTo>
                  <a:pt x="112653" y="37142"/>
                </a:lnTo>
                <a:lnTo>
                  <a:pt x="112653" y="37142"/>
                </a:lnTo>
                <a:lnTo>
                  <a:pt x="112653" y="37142"/>
                </a:lnTo>
                <a:lnTo>
                  <a:pt x="112653" y="37142"/>
                </a:lnTo>
                <a:lnTo>
                  <a:pt x="113085" y="37142"/>
                </a:lnTo>
                <a:lnTo>
                  <a:pt x="113085" y="37142"/>
                </a:lnTo>
                <a:lnTo>
                  <a:pt x="113085" y="37142"/>
                </a:lnTo>
                <a:lnTo>
                  <a:pt x="113373" y="37142"/>
                </a:lnTo>
                <a:lnTo>
                  <a:pt x="113373" y="37142"/>
                </a:lnTo>
                <a:lnTo>
                  <a:pt x="113373" y="37142"/>
                </a:lnTo>
                <a:lnTo>
                  <a:pt x="113373" y="37142"/>
                </a:lnTo>
                <a:lnTo>
                  <a:pt x="113373" y="37142"/>
                </a:lnTo>
                <a:lnTo>
                  <a:pt x="113661" y="37142"/>
                </a:lnTo>
                <a:lnTo>
                  <a:pt x="113661" y="37142"/>
                </a:lnTo>
                <a:lnTo>
                  <a:pt x="113661" y="36571"/>
                </a:lnTo>
                <a:lnTo>
                  <a:pt x="113373" y="36571"/>
                </a:lnTo>
                <a:lnTo>
                  <a:pt x="113373" y="36571"/>
                </a:lnTo>
                <a:lnTo>
                  <a:pt x="113373" y="36571"/>
                </a:lnTo>
                <a:lnTo>
                  <a:pt x="113373" y="36571"/>
                </a:lnTo>
                <a:lnTo>
                  <a:pt x="113373" y="36000"/>
                </a:lnTo>
                <a:lnTo>
                  <a:pt x="113373" y="36000"/>
                </a:lnTo>
                <a:lnTo>
                  <a:pt x="113373" y="36000"/>
                </a:lnTo>
                <a:lnTo>
                  <a:pt x="113373" y="36000"/>
                </a:lnTo>
                <a:lnTo>
                  <a:pt x="113373" y="36000"/>
                </a:lnTo>
                <a:lnTo>
                  <a:pt x="113085" y="36000"/>
                </a:lnTo>
                <a:lnTo>
                  <a:pt x="113085" y="36000"/>
                </a:lnTo>
                <a:lnTo>
                  <a:pt x="113085" y="36000"/>
                </a:lnTo>
                <a:lnTo>
                  <a:pt x="113085" y="36000"/>
                </a:lnTo>
                <a:lnTo>
                  <a:pt x="113085" y="36000"/>
                </a:lnTo>
                <a:lnTo>
                  <a:pt x="113373" y="36000"/>
                </a:lnTo>
                <a:lnTo>
                  <a:pt x="113373" y="36000"/>
                </a:lnTo>
                <a:lnTo>
                  <a:pt x="113373" y="36000"/>
                </a:lnTo>
                <a:lnTo>
                  <a:pt x="113373" y="36000"/>
                </a:lnTo>
                <a:lnTo>
                  <a:pt x="113661" y="36000"/>
                </a:lnTo>
                <a:lnTo>
                  <a:pt x="113661" y="36000"/>
                </a:lnTo>
                <a:lnTo>
                  <a:pt x="113661" y="36000"/>
                </a:lnTo>
                <a:lnTo>
                  <a:pt x="113661" y="36000"/>
                </a:lnTo>
                <a:lnTo>
                  <a:pt x="113661" y="36000"/>
                </a:lnTo>
                <a:lnTo>
                  <a:pt x="113661" y="36571"/>
                </a:lnTo>
                <a:lnTo>
                  <a:pt x="113661" y="36571"/>
                </a:lnTo>
                <a:lnTo>
                  <a:pt x="113661" y="36571"/>
                </a:lnTo>
                <a:lnTo>
                  <a:pt x="113661" y="36571"/>
                </a:lnTo>
                <a:lnTo>
                  <a:pt x="113661" y="37142"/>
                </a:lnTo>
                <a:lnTo>
                  <a:pt x="113661" y="37142"/>
                </a:lnTo>
                <a:lnTo>
                  <a:pt x="113661" y="37142"/>
                </a:lnTo>
                <a:lnTo>
                  <a:pt x="113661" y="37714"/>
                </a:lnTo>
                <a:lnTo>
                  <a:pt x="113661" y="37714"/>
                </a:lnTo>
                <a:lnTo>
                  <a:pt x="113661" y="37714"/>
                </a:lnTo>
                <a:lnTo>
                  <a:pt x="113661" y="37714"/>
                </a:lnTo>
                <a:lnTo>
                  <a:pt x="113661" y="38285"/>
                </a:lnTo>
                <a:lnTo>
                  <a:pt x="113661" y="38285"/>
                </a:lnTo>
                <a:lnTo>
                  <a:pt x="113661" y="38285"/>
                </a:lnTo>
                <a:lnTo>
                  <a:pt x="113661" y="38285"/>
                </a:lnTo>
                <a:lnTo>
                  <a:pt x="113661" y="38285"/>
                </a:lnTo>
                <a:lnTo>
                  <a:pt x="113661" y="38285"/>
                </a:lnTo>
                <a:lnTo>
                  <a:pt x="113661" y="37714"/>
                </a:lnTo>
                <a:lnTo>
                  <a:pt x="113661" y="37714"/>
                </a:lnTo>
                <a:lnTo>
                  <a:pt x="113661" y="37714"/>
                </a:lnTo>
                <a:lnTo>
                  <a:pt x="113373" y="37714"/>
                </a:lnTo>
                <a:lnTo>
                  <a:pt x="113373" y="37714"/>
                </a:lnTo>
                <a:lnTo>
                  <a:pt x="113373" y="37714"/>
                </a:lnTo>
                <a:lnTo>
                  <a:pt x="113373" y="37714"/>
                </a:lnTo>
                <a:lnTo>
                  <a:pt x="113373" y="37714"/>
                </a:lnTo>
                <a:lnTo>
                  <a:pt x="113085" y="37714"/>
                </a:lnTo>
                <a:lnTo>
                  <a:pt x="113085" y="38285"/>
                </a:lnTo>
                <a:lnTo>
                  <a:pt x="113085" y="38285"/>
                </a:lnTo>
                <a:lnTo>
                  <a:pt x="113085" y="37714"/>
                </a:lnTo>
                <a:lnTo>
                  <a:pt x="113085" y="37714"/>
                </a:lnTo>
                <a:lnTo>
                  <a:pt x="113085" y="38285"/>
                </a:lnTo>
                <a:lnTo>
                  <a:pt x="112653" y="38285"/>
                </a:lnTo>
                <a:lnTo>
                  <a:pt x="112653" y="38285"/>
                </a:lnTo>
                <a:lnTo>
                  <a:pt x="112653" y="38285"/>
                </a:lnTo>
                <a:lnTo>
                  <a:pt x="112653" y="38285"/>
                </a:lnTo>
                <a:lnTo>
                  <a:pt x="112653" y="38285"/>
                </a:lnTo>
                <a:lnTo>
                  <a:pt x="112364" y="38285"/>
                </a:lnTo>
                <a:lnTo>
                  <a:pt x="112364" y="38285"/>
                </a:lnTo>
                <a:lnTo>
                  <a:pt x="112364" y="38285"/>
                </a:lnTo>
                <a:lnTo>
                  <a:pt x="112364" y="38285"/>
                </a:lnTo>
                <a:lnTo>
                  <a:pt x="112364" y="38285"/>
                </a:lnTo>
                <a:lnTo>
                  <a:pt x="112364" y="38285"/>
                </a:lnTo>
                <a:lnTo>
                  <a:pt x="112364" y="39142"/>
                </a:lnTo>
                <a:lnTo>
                  <a:pt x="112364" y="39142"/>
                </a:lnTo>
                <a:lnTo>
                  <a:pt x="112653" y="39142"/>
                </a:lnTo>
                <a:lnTo>
                  <a:pt x="112653" y="39142"/>
                </a:lnTo>
                <a:lnTo>
                  <a:pt x="112653" y="39142"/>
                </a:lnTo>
                <a:lnTo>
                  <a:pt x="112653" y="39142"/>
                </a:lnTo>
                <a:lnTo>
                  <a:pt x="112653" y="39142"/>
                </a:lnTo>
                <a:lnTo>
                  <a:pt x="112653" y="39142"/>
                </a:lnTo>
                <a:lnTo>
                  <a:pt x="112653" y="39714"/>
                </a:lnTo>
                <a:lnTo>
                  <a:pt x="112653" y="39714"/>
                </a:lnTo>
                <a:lnTo>
                  <a:pt x="112653" y="39714"/>
                </a:lnTo>
                <a:lnTo>
                  <a:pt x="112364" y="39714"/>
                </a:lnTo>
                <a:lnTo>
                  <a:pt x="112364" y="39714"/>
                </a:lnTo>
                <a:lnTo>
                  <a:pt x="112364" y="39714"/>
                </a:lnTo>
                <a:lnTo>
                  <a:pt x="112364" y="39714"/>
                </a:lnTo>
                <a:lnTo>
                  <a:pt x="112076" y="39714"/>
                </a:lnTo>
                <a:lnTo>
                  <a:pt x="112076" y="39714"/>
                </a:lnTo>
                <a:lnTo>
                  <a:pt x="112076" y="39714"/>
                </a:lnTo>
                <a:lnTo>
                  <a:pt x="112076" y="39714"/>
                </a:lnTo>
                <a:lnTo>
                  <a:pt x="112076" y="39714"/>
                </a:lnTo>
                <a:lnTo>
                  <a:pt x="111788" y="39714"/>
                </a:lnTo>
                <a:lnTo>
                  <a:pt x="111788" y="39714"/>
                </a:lnTo>
                <a:lnTo>
                  <a:pt x="111788" y="39714"/>
                </a:lnTo>
                <a:lnTo>
                  <a:pt x="111788" y="39714"/>
                </a:lnTo>
                <a:lnTo>
                  <a:pt x="111788" y="39714"/>
                </a:lnTo>
                <a:lnTo>
                  <a:pt x="111788" y="39714"/>
                </a:lnTo>
                <a:lnTo>
                  <a:pt x="111788" y="39142"/>
                </a:lnTo>
                <a:lnTo>
                  <a:pt x="111788" y="39142"/>
                </a:lnTo>
                <a:lnTo>
                  <a:pt x="112076" y="39142"/>
                </a:lnTo>
                <a:lnTo>
                  <a:pt x="112076" y="39142"/>
                </a:lnTo>
                <a:lnTo>
                  <a:pt x="111788" y="39142"/>
                </a:lnTo>
                <a:lnTo>
                  <a:pt x="111788" y="39142"/>
                </a:lnTo>
                <a:lnTo>
                  <a:pt x="111788" y="39142"/>
                </a:lnTo>
                <a:lnTo>
                  <a:pt x="111788" y="38285"/>
                </a:lnTo>
                <a:lnTo>
                  <a:pt x="111788" y="38285"/>
                </a:lnTo>
                <a:lnTo>
                  <a:pt x="112076" y="38285"/>
                </a:lnTo>
                <a:lnTo>
                  <a:pt x="112076" y="38285"/>
                </a:lnTo>
                <a:lnTo>
                  <a:pt x="112076" y="38285"/>
                </a:lnTo>
                <a:lnTo>
                  <a:pt x="112076" y="38285"/>
                </a:lnTo>
                <a:lnTo>
                  <a:pt x="112076" y="38285"/>
                </a:lnTo>
                <a:lnTo>
                  <a:pt x="112364" y="38285"/>
                </a:lnTo>
                <a:lnTo>
                  <a:pt x="112364" y="37714"/>
                </a:lnTo>
                <a:lnTo>
                  <a:pt x="112364" y="37714"/>
                </a:lnTo>
                <a:lnTo>
                  <a:pt x="112076" y="37714"/>
                </a:lnTo>
                <a:lnTo>
                  <a:pt x="112076" y="37714"/>
                </a:lnTo>
                <a:lnTo>
                  <a:pt x="112076" y="37714"/>
                </a:lnTo>
                <a:lnTo>
                  <a:pt x="112076" y="37714"/>
                </a:lnTo>
                <a:lnTo>
                  <a:pt x="112076" y="38285"/>
                </a:lnTo>
                <a:lnTo>
                  <a:pt x="111788" y="38285"/>
                </a:lnTo>
                <a:lnTo>
                  <a:pt x="111788" y="38285"/>
                </a:lnTo>
                <a:lnTo>
                  <a:pt x="111788" y="38285"/>
                </a:lnTo>
                <a:lnTo>
                  <a:pt x="111788" y="38285"/>
                </a:lnTo>
                <a:lnTo>
                  <a:pt x="111788" y="38285"/>
                </a:lnTo>
                <a:lnTo>
                  <a:pt x="111788" y="38285"/>
                </a:lnTo>
                <a:lnTo>
                  <a:pt x="111500" y="38285"/>
                </a:lnTo>
                <a:lnTo>
                  <a:pt x="111500" y="39142"/>
                </a:lnTo>
                <a:lnTo>
                  <a:pt x="111500" y="39142"/>
                </a:lnTo>
                <a:lnTo>
                  <a:pt x="111500" y="39142"/>
                </a:lnTo>
                <a:lnTo>
                  <a:pt x="111500" y="39142"/>
                </a:lnTo>
                <a:lnTo>
                  <a:pt x="111068" y="39142"/>
                </a:lnTo>
                <a:lnTo>
                  <a:pt x="111068" y="39142"/>
                </a:lnTo>
                <a:lnTo>
                  <a:pt x="111068" y="39142"/>
                </a:lnTo>
                <a:lnTo>
                  <a:pt x="110780" y="39142"/>
                </a:lnTo>
                <a:lnTo>
                  <a:pt x="110780" y="39142"/>
                </a:lnTo>
                <a:lnTo>
                  <a:pt x="110780" y="39142"/>
                </a:lnTo>
                <a:lnTo>
                  <a:pt x="110780" y="39142"/>
                </a:lnTo>
                <a:lnTo>
                  <a:pt x="110780" y="39142"/>
                </a:lnTo>
                <a:lnTo>
                  <a:pt x="110492" y="39142"/>
                </a:lnTo>
                <a:lnTo>
                  <a:pt x="110492" y="39142"/>
                </a:lnTo>
                <a:lnTo>
                  <a:pt x="110492" y="39714"/>
                </a:lnTo>
                <a:lnTo>
                  <a:pt x="110492" y="39714"/>
                </a:lnTo>
                <a:lnTo>
                  <a:pt x="110492" y="39714"/>
                </a:lnTo>
                <a:lnTo>
                  <a:pt x="110492" y="39714"/>
                </a:lnTo>
                <a:lnTo>
                  <a:pt x="110204" y="39714"/>
                </a:lnTo>
                <a:lnTo>
                  <a:pt x="110204" y="39714"/>
                </a:lnTo>
                <a:lnTo>
                  <a:pt x="110204" y="39714"/>
                </a:lnTo>
                <a:lnTo>
                  <a:pt x="110204" y="39714"/>
                </a:lnTo>
                <a:lnTo>
                  <a:pt x="109915" y="39714"/>
                </a:lnTo>
                <a:lnTo>
                  <a:pt x="109915" y="39714"/>
                </a:lnTo>
                <a:lnTo>
                  <a:pt x="109915" y="39714"/>
                </a:lnTo>
                <a:lnTo>
                  <a:pt x="109915" y="39714"/>
                </a:lnTo>
                <a:lnTo>
                  <a:pt x="109483" y="39714"/>
                </a:lnTo>
                <a:lnTo>
                  <a:pt x="109483" y="39714"/>
                </a:lnTo>
                <a:lnTo>
                  <a:pt x="109483" y="39714"/>
                </a:lnTo>
                <a:lnTo>
                  <a:pt x="109483" y="39714"/>
                </a:lnTo>
                <a:lnTo>
                  <a:pt x="109483" y="40285"/>
                </a:lnTo>
                <a:lnTo>
                  <a:pt x="109483" y="40285"/>
                </a:lnTo>
                <a:lnTo>
                  <a:pt x="109483" y="39714"/>
                </a:lnTo>
                <a:lnTo>
                  <a:pt x="109483" y="39714"/>
                </a:lnTo>
                <a:lnTo>
                  <a:pt x="109195" y="39714"/>
                </a:lnTo>
                <a:lnTo>
                  <a:pt x="109195" y="39714"/>
                </a:lnTo>
                <a:lnTo>
                  <a:pt x="109195" y="39714"/>
                </a:lnTo>
                <a:lnTo>
                  <a:pt x="109195" y="39714"/>
                </a:lnTo>
                <a:lnTo>
                  <a:pt x="108907" y="39714"/>
                </a:lnTo>
                <a:lnTo>
                  <a:pt x="108907" y="39714"/>
                </a:lnTo>
                <a:lnTo>
                  <a:pt x="108907" y="39714"/>
                </a:lnTo>
                <a:lnTo>
                  <a:pt x="108907" y="39714"/>
                </a:lnTo>
                <a:lnTo>
                  <a:pt x="108619" y="39714"/>
                </a:lnTo>
                <a:lnTo>
                  <a:pt x="108619" y="39714"/>
                </a:lnTo>
                <a:lnTo>
                  <a:pt x="108619" y="39714"/>
                </a:lnTo>
                <a:lnTo>
                  <a:pt x="108331" y="39714"/>
                </a:lnTo>
                <a:lnTo>
                  <a:pt x="108331" y="39714"/>
                </a:lnTo>
                <a:lnTo>
                  <a:pt x="108331" y="40285"/>
                </a:lnTo>
                <a:lnTo>
                  <a:pt x="108331" y="40285"/>
                </a:lnTo>
                <a:lnTo>
                  <a:pt x="108331" y="39714"/>
                </a:lnTo>
                <a:lnTo>
                  <a:pt x="108331" y="39714"/>
                </a:lnTo>
                <a:lnTo>
                  <a:pt x="107899" y="39714"/>
                </a:lnTo>
                <a:lnTo>
                  <a:pt x="107899" y="40285"/>
                </a:lnTo>
                <a:lnTo>
                  <a:pt x="107899" y="40285"/>
                </a:lnTo>
                <a:lnTo>
                  <a:pt x="107899" y="40285"/>
                </a:lnTo>
                <a:lnTo>
                  <a:pt x="107899" y="39714"/>
                </a:lnTo>
                <a:lnTo>
                  <a:pt x="107899" y="39714"/>
                </a:lnTo>
                <a:lnTo>
                  <a:pt x="107611" y="39714"/>
                </a:lnTo>
                <a:lnTo>
                  <a:pt x="107611" y="40285"/>
                </a:lnTo>
                <a:lnTo>
                  <a:pt x="107611" y="40285"/>
                </a:lnTo>
                <a:lnTo>
                  <a:pt x="107611" y="40285"/>
                </a:lnTo>
                <a:lnTo>
                  <a:pt x="107611" y="39714"/>
                </a:lnTo>
                <a:lnTo>
                  <a:pt x="107322" y="39714"/>
                </a:lnTo>
                <a:lnTo>
                  <a:pt x="107322" y="40285"/>
                </a:lnTo>
                <a:lnTo>
                  <a:pt x="107322" y="40285"/>
                </a:lnTo>
                <a:lnTo>
                  <a:pt x="107322" y="40285"/>
                </a:lnTo>
                <a:lnTo>
                  <a:pt x="107322" y="40285"/>
                </a:lnTo>
                <a:lnTo>
                  <a:pt x="107322" y="40285"/>
                </a:lnTo>
                <a:lnTo>
                  <a:pt x="107322" y="40285"/>
                </a:lnTo>
                <a:lnTo>
                  <a:pt x="107034" y="40285"/>
                </a:lnTo>
                <a:lnTo>
                  <a:pt x="107034" y="40285"/>
                </a:lnTo>
                <a:lnTo>
                  <a:pt x="107034" y="40285"/>
                </a:lnTo>
                <a:lnTo>
                  <a:pt x="107034" y="40285"/>
                </a:lnTo>
                <a:lnTo>
                  <a:pt x="107034" y="40857"/>
                </a:lnTo>
                <a:lnTo>
                  <a:pt x="106746" y="40857"/>
                </a:lnTo>
                <a:lnTo>
                  <a:pt x="106746" y="40857"/>
                </a:lnTo>
                <a:lnTo>
                  <a:pt x="106746" y="40857"/>
                </a:lnTo>
                <a:lnTo>
                  <a:pt x="106746" y="40857"/>
                </a:lnTo>
                <a:lnTo>
                  <a:pt x="106314" y="40857"/>
                </a:lnTo>
                <a:lnTo>
                  <a:pt x="106314" y="40857"/>
                </a:lnTo>
                <a:lnTo>
                  <a:pt x="106314" y="40857"/>
                </a:lnTo>
                <a:lnTo>
                  <a:pt x="106314" y="40857"/>
                </a:lnTo>
                <a:lnTo>
                  <a:pt x="106314" y="40857"/>
                </a:lnTo>
                <a:lnTo>
                  <a:pt x="106026" y="40857"/>
                </a:lnTo>
                <a:lnTo>
                  <a:pt x="106026" y="40857"/>
                </a:lnTo>
                <a:lnTo>
                  <a:pt x="106026" y="41428"/>
                </a:lnTo>
                <a:lnTo>
                  <a:pt x="106026" y="41428"/>
                </a:lnTo>
                <a:lnTo>
                  <a:pt x="106026" y="41428"/>
                </a:lnTo>
                <a:lnTo>
                  <a:pt x="106026" y="41428"/>
                </a:lnTo>
                <a:lnTo>
                  <a:pt x="106026" y="41428"/>
                </a:lnTo>
                <a:lnTo>
                  <a:pt x="106314" y="41428"/>
                </a:lnTo>
                <a:lnTo>
                  <a:pt x="106314" y="41428"/>
                </a:lnTo>
                <a:lnTo>
                  <a:pt x="106314" y="41428"/>
                </a:lnTo>
                <a:lnTo>
                  <a:pt x="106314" y="41428"/>
                </a:lnTo>
                <a:lnTo>
                  <a:pt x="106314" y="41428"/>
                </a:lnTo>
                <a:lnTo>
                  <a:pt x="106746" y="41428"/>
                </a:lnTo>
                <a:lnTo>
                  <a:pt x="106746" y="41428"/>
                </a:lnTo>
                <a:lnTo>
                  <a:pt x="106746" y="41428"/>
                </a:lnTo>
                <a:lnTo>
                  <a:pt x="107034" y="41428"/>
                </a:lnTo>
                <a:lnTo>
                  <a:pt x="107034" y="41428"/>
                </a:lnTo>
                <a:lnTo>
                  <a:pt x="107034" y="41428"/>
                </a:lnTo>
                <a:lnTo>
                  <a:pt x="107034" y="41428"/>
                </a:lnTo>
                <a:lnTo>
                  <a:pt x="107034" y="41428"/>
                </a:lnTo>
                <a:lnTo>
                  <a:pt x="107034" y="40857"/>
                </a:lnTo>
                <a:lnTo>
                  <a:pt x="107034" y="40857"/>
                </a:lnTo>
                <a:lnTo>
                  <a:pt x="107322" y="40857"/>
                </a:lnTo>
                <a:lnTo>
                  <a:pt x="107322" y="40857"/>
                </a:lnTo>
                <a:lnTo>
                  <a:pt x="107322" y="40857"/>
                </a:lnTo>
                <a:lnTo>
                  <a:pt x="107322" y="40857"/>
                </a:lnTo>
                <a:lnTo>
                  <a:pt x="107611" y="40857"/>
                </a:lnTo>
                <a:lnTo>
                  <a:pt x="107611" y="40857"/>
                </a:lnTo>
                <a:lnTo>
                  <a:pt x="107611" y="40857"/>
                </a:lnTo>
                <a:lnTo>
                  <a:pt x="107899" y="40857"/>
                </a:lnTo>
                <a:lnTo>
                  <a:pt x="107899" y="40857"/>
                </a:lnTo>
                <a:lnTo>
                  <a:pt x="107899" y="40857"/>
                </a:lnTo>
                <a:lnTo>
                  <a:pt x="107899" y="40857"/>
                </a:lnTo>
                <a:lnTo>
                  <a:pt x="108331" y="40857"/>
                </a:lnTo>
                <a:lnTo>
                  <a:pt x="108331" y="40857"/>
                </a:lnTo>
                <a:lnTo>
                  <a:pt x="108331" y="40857"/>
                </a:lnTo>
                <a:lnTo>
                  <a:pt x="108331" y="40857"/>
                </a:lnTo>
                <a:lnTo>
                  <a:pt x="108331" y="40857"/>
                </a:lnTo>
                <a:lnTo>
                  <a:pt x="108331" y="40857"/>
                </a:lnTo>
                <a:lnTo>
                  <a:pt x="108619" y="40857"/>
                </a:lnTo>
                <a:lnTo>
                  <a:pt x="108619" y="40285"/>
                </a:lnTo>
                <a:lnTo>
                  <a:pt x="108619" y="40285"/>
                </a:lnTo>
                <a:lnTo>
                  <a:pt x="108619" y="40285"/>
                </a:lnTo>
                <a:lnTo>
                  <a:pt x="108619" y="40285"/>
                </a:lnTo>
                <a:lnTo>
                  <a:pt x="108907" y="40285"/>
                </a:lnTo>
                <a:lnTo>
                  <a:pt x="108907" y="40285"/>
                </a:lnTo>
                <a:lnTo>
                  <a:pt x="108907" y="40285"/>
                </a:lnTo>
                <a:lnTo>
                  <a:pt x="108907" y="40285"/>
                </a:lnTo>
                <a:lnTo>
                  <a:pt x="108907" y="40285"/>
                </a:lnTo>
                <a:lnTo>
                  <a:pt x="109195" y="40285"/>
                </a:lnTo>
                <a:lnTo>
                  <a:pt x="109195" y="40285"/>
                </a:lnTo>
                <a:lnTo>
                  <a:pt x="109195" y="40285"/>
                </a:lnTo>
                <a:lnTo>
                  <a:pt x="109195" y="40285"/>
                </a:lnTo>
                <a:lnTo>
                  <a:pt x="109195" y="40285"/>
                </a:lnTo>
                <a:lnTo>
                  <a:pt x="109195" y="40285"/>
                </a:lnTo>
                <a:lnTo>
                  <a:pt x="109195" y="40285"/>
                </a:lnTo>
                <a:lnTo>
                  <a:pt x="109483" y="40285"/>
                </a:lnTo>
                <a:lnTo>
                  <a:pt x="109483" y="40857"/>
                </a:lnTo>
                <a:lnTo>
                  <a:pt x="109483" y="40857"/>
                </a:lnTo>
                <a:lnTo>
                  <a:pt x="109483" y="40857"/>
                </a:lnTo>
                <a:lnTo>
                  <a:pt x="109483" y="40857"/>
                </a:lnTo>
                <a:lnTo>
                  <a:pt x="109483" y="40285"/>
                </a:lnTo>
                <a:lnTo>
                  <a:pt x="109915" y="40285"/>
                </a:lnTo>
                <a:lnTo>
                  <a:pt x="109915" y="40857"/>
                </a:lnTo>
                <a:lnTo>
                  <a:pt x="109915" y="40857"/>
                </a:lnTo>
                <a:lnTo>
                  <a:pt x="109915" y="40857"/>
                </a:lnTo>
                <a:lnTo>
                  <a:pt x="109915" y="40857"/>
                </a:lnTo>
                <a:lnTo>
                  <a:pt x="109915" y="40857"/>
                </a:lnTo>
                <a:lnTo>
                  <a:pt x="109483" y="40857"/>
                </a:lnTo>
                <a:lnTo>
                  <a:pt x="109483" y="40857"/>
                </a:lnTo>
                <a:lnTo>
                  <a:pt x="109483" y="40857"/>
                </a:lnTo>
                <a:lnTo>
                  <a:pt x="109483" y="41428"/>
                </a:lnTo>
                <a:lnTo>
                  <a:pt x="109483" y="41428"/>
                </a:lnTo>
                <a:lnTo>
                  <a:pt x="109195" y="41428"/>
                </a:lnTo>
                <a:lnTo>
                  <a:pt x="109195" y="41428"/>
                </a:lnTo>
                <a:lnTo>
                  <a:pt x="109195" y="41428"/>
                </a:lnTo>
                <a:lnTo>
                  <a:pt x="109195" y="41428"/>
                </a:lnTo>
                <a:lnTo>
                  <a:pt x="108907" y="41428"/>
                </a:lnTo>
                <a:lnTo>
                  <a:pt x="108907" y="41428"/>
                </a:lnTo>
                <a:lnTo>
                  <a:pt x="108907" y="41428"/>
                </a:lnTo>
                <a:lnTo>
                  <a:pt x="108907" y="41428"/>
                </a:lnTo>
                <a:lnTo>
                  <a:pt x="108907" y="41428"/>
                </a:lnTo>
                <a:lnTo>
                  <a:pt x="108619" y="41428"/>
                </a:lnTo>
                <a:lnTo>
                  <a:pt x="108619" y="41428"/>
                </a:lnTo>
                <a:lnTo>
                  <a:pt x="108619" y="41428"/>
                </a:lnTo>
                <a:lnTo>
                  <a:pt x="108619" y="41428"/>
                </a:lnTo>
                <a:lnTo>
                  <a:pt x="108331" y="41428"/>
                </a:lnTo>
                <a:lnTo>
                  <a:pt x="108331" y="42285"/>
                </a:lnTo>
                <a:lnTo>
                  <a:pt x="108331" y="42285"/>
                </a:lnTo>
                <a:lnTo>
                  <a:pt x="108331" y="42285"/>
                </a:lnTo>
                <a:lnTo>
                  <a:pt x="108331" y="42285"/>
                </a:lnTo>
                <a:lnTo>
                  <a:pt x="108331" y="42285"/>
                </a:lnTo>
                <a:lnTo>
                  <a:pt x="107899" y="42285"/>
                </a:lnTo>
                <a:lnTo>
                  <a:pt x="107899" y="42285"/>
                </a:lnTo>
                <a:lnTo>
                  <a:pt x="107899" y="42285"/>
                </a:lnTo>
                <a:lnTo>
                  <a:pt x="107899" y="42285"/>
                </a:lnTo>
                <a:lnTo>
                  <a:pt x="107899" y="42285"/>
                </a:lnTo>
                <a:lnTo>
                  <a:pt x="107611" y="42285"/>
                </a:lnTo>
                <a:lnTo>
                  <a:pt x="107611" y="42285"/>
                </a:lnTo>
                <a:lnTo>
                  <a:pt x="107611" y="42285"/>
                </a:lnTo>
                <a:lnTo>
                  <a:pt x="107611" y="42857"/>
                </a:lnTo>
                <a:lnTo>
                  <a:pt x="107322" y="42857"/>
                </a:lnTo>
                <a:lnTo>
                  <a:pt x="107322" y="42857"/>
                </a:lnTo>
                <a:lnTo>
                  <a:pt x="107322" y="42857"/>
                </a:lnTo>
                <a:lnTo>
                  <a:pt x="107322" y="42857"/>
                </a:lnTo>
                <a:lnTo>
                  <a:pt x="107322" y="42857"/>
                </a:lnTo>
                <a:lnTo>
                  <a:pt x="107034" y="42857"/>
                </a:lnTo>
                <a:lnTo>
                  <a:pt x="107034" y="42857"/>
                </a:lnTo>
                <a:lnTo>
                  <a:pt x="107034" y="42857"/>
                </a:lnTo>
                <a:lnTo>
                  <a:pt x="107034" y="42857"/>
                </a:lnTo>
                <a:lnTo>
                  <a:pt x="107034" y="42857"/>
                </a:lnTo>
                <a:lnTo>
                  <a:pt x="106746" y="42857"/>
                </a:lnTo>
                <a:lnTo>
                  <a:pt x="106746" y="42857"/>
                </a:lnTo>
                <a:lnTo>
                  <a:pt x="106746" y="42857"/>
                </a:lnTo>
                <a:lnTo>
                  <a:pt x="106746" y="42857"/>
                </a:lnTo>
                <a:lnTo>
                  <a:pt x="106746" y="42857"/>
                </a:lnTo>
                <a:lnTo>
                  <a:pt x="106314" y="42857"/>
                </a:lnTo>
                <a:lnTo>
                  <a:pt x="106314" y="42857"/>
                </a:lnTo>
                <a:lnTo>
                  <a:pt x="106314" y="42857"/>
                </a:lnTo>
                <a:lnTo>
                  <a:pt x="106314" y="42857"/>
                </a:lnTo>
                <a:lnTo>
                  <a:pt x="106026" y="42857"/>
                </a:lnTo>
                <a:lnTo>
                  <a:pt x="106026" y="42857"/>
                </a:lnTo>
                <a:lnTo>
                  <a:pt x="106026" y="42857"/>
                </a:lnTo>
                <a:lnTo>
                  <a:pt x="106026" y="42857"/>
                </a:lnTo>
                <a:lnTo>
                  <a:pt x="105738" y="42857"/>
                </a:lnTo>
                <a:lnTo>
                  <a:pt x="105738" y="42857"/>
                </a:lnTo>
                <a:lnTo>
                  <a:pt x="105738" y="43428"/>
                </a:lnTo>
                <a:lnTo>
                  <a:pt x="105738" y="43428"/>
                </a:lnTo>
                <a:lnTo>
                  <a:pt x="105450" y="43428"/>
                </a:lnTo>
                <a:lnTo>
                  <a:pt x="105450" y="43428"/>
                </a:lnTo>
                <a:lnTo>
                  <a:pt x="105450" y="43428"/>
                </a:lnTo>
                <a:lnTo>
                  <a:pt x="105450"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450" y="43428"/>
                </a:lnTo>
                <a:lnTo>
                  <a:pt x="105450" y="43428"/>
                </a:lnTo>
                <a:lnTo>
                  <a:pt x="105450" y="43428"/>
                </a:lnTo>
                <a:lnTo>
                  <a:pt x="105450" y="44000"/>
                </a:lnTo>
                <a:lnTo>
                  <a:pt x="105450" y="44000"/>
                </a:lnTo>
                <a:lnTo>
                  <a:pt x="105450" y="44000"/>
                </a:lnTo>
                <a:lnTo>
                  <a:pt x="105450" y="44571"/>
                </a:lnTo>
                <a:lnTo>
                  <a:pt x="105450" y="44571"/>
                </a:lnTo>
                <a:lnTo>
                  <a:pt x="105450" y="44571"/>
                </a:lnTo>
                <a:lnTo>
                  <a:pt x="105450" y="44571"/>
                </a:lnTo>
                <a:lnTo>
                  <a:pt x="105450" y="45428"/>
                </a:lnTo>
                <a:lnTo>
                  <a:pt x="105450" y="45428"/>
                </a:lnTo>
                <a:lnTo>
                  <a:pt x="105450" y="45428"/>
                </a:lnTo>
                <a:lnTo>
                  <a:pt x="105162" y="45428"/>
                </a:lnTo>
                <a:lnTo>
                  <a:pt x="105162" y="46000"/>
                </a:lnTo>
                <a:lnTo>
                  <a:pt x="105162" y="46000"/>
                </a:lnTo>
                <a:lnTo>
                  <a:pt x="105162" y="46000"/>
                </a:lnTo>
                <a:lnTo>
                  <a:pt x="105162" y="46571"/>
                </a:lnTo>
                <a:lnTo>
                  <a:pt x="105162" y="46571"/>
                </a:lnTo>
                <a:lnTo>
                  <a:pt x="105162" y="46571"/>
                </a:lnTo>
                <a:lnTo>
                  <a:pt x="105162" y="46571"/>
                </a:lnTo>
                <a:lnTo>
                  <a:pt x="105162" y="47142"/>
                </a:lnTo>
                <a:lnTo>
                  <a:pt x="105162" y="47142"/>
                </a:lnTo>
                <a:lnTo>
                  <a:pt x="105162" y="47142"/>
                </a:lnTo>
                <a:lnTo>
                  <a:pt x="105162" y="47142"/>
                </a:lnTo>
                <a:lnTo>
                  <a:pt x="105162" y="47714"/>
                </a:lnTo>
                <a:lnTo>
                  <a:pt x="105162" y="47714"/>
                </a:lnTo>
                <a:lnTo>
                  <a:pt x="105162" y="47714"/>
                </a:lnTo>
                <a:lnTo>
                  <a:pt x="105162" y="47714"/>
                </a:lnTo>
                <a:lnTo>
                  <a:pt x="104729" y="47714"/>
                </a:lnTo>
                <a:lnTo>
                  <a:pt x="104729" y="47714"/>
                </a:lnTo>
                <a:lnTo>
                  <a:pt x="104729" y="47714"/>
                </a:lnTo>
                <a:lnTo>
                  <a:pt x="104729" y="48571"/>
                </a:lnTo>
                <a:lnTo>
                  <a:pt x="104729" y="48571"/>
                </a:lnTo>
                <a:lnTo>
                  <a:pt x="104729" y="48571"/>
                </a:lnTo>
                <a:lnTo>
                  <a:pt x="104729" y="48571"/>
                </a:lnTo>
                <a:lnTo>
                  <a:pt x="104441" y="48571"/>
                </a:lnTo>
                <a:lnTo>
                  <a:pt x="104441" y="49142"/>
                </a:lnTo>
                <a:lnTo>
                  <a:pt x="104441" y="49142"/>
                </a:lnTo>
                <a:lnTo>
                  <a:pt x="104441" y="49142"/>
                </a:lnTo>
                <a:lnTo>
                  <a:pt x="104441" y="49142"/>
                </a:lnTo>
                <a:lnTo>
                  <a:pt x="104441" y="49142"/>
                </a:lnTo>
                <a:lnTo>
                  <a:pt x="104441" y="49142"/>
                </a:lnTo>
                <a:lnTo>
                  <a:pt x="104153" y="49142"/>
                </a:lnTo>
                <a:lnTo>
                  <a:pt x="104153" y="49142"/>
                </a:lnTo>
                <a:lnTo>
                  <a:pt x="104153" y="49714"/>
                </a:lnTo>
                <a:lnTo>
                  <a:pt x="104153" y="49714"/>
                </a:lnTo>
                <a:lnTo>
                  <a:pt x="104153" y="49714"/>
                </a:lnTo>
                <a:lnTo>
                  <a:pt x="104153" y="49714"/>
                </a:lnTo>
                <a:lnTo>
                  <a:pt x="104153" y="49714"/>
                </a:lnTo>
                <a:lnTo>
                  <a:pt x="103865" y="49714"/>
                </a:lnTo>
                <a:lnTo>
                  <a:pt x="103865" y="50285"/>
                </a:lnTo>
                <a:lnTo>
                  <a:pt x="103865" y="50285"/>
                </a:lnTo>
                <a:lnTo>
                  <a:pt x="103865" y="50285"/>
                </a:lnTo>
                <a:lnTo>
                  <a:pt x="103865" y="50285"/>
                </a:lnTo>
                <a:lnTo>
                  <a:pt x="103865" y="50285"/>
                </a:lnTo>
                <a:lnTo>
                  <a:pt x="103865" y="50857"/>
                </a:lnTo>
                <a:lnTo>
                  <a:pt x="103865" y="50857"/>
                </a:lnTo>
                <a:lnTo>
                  <a:pt x="103577" y="50857"/>
                </a:lnTo>
                <a:lnTo>
                  <a:pt x="103577" y="50857"/>
                </a:lnTo>
                <a:lnTo>
                  <a:pt x="103577" y="50857"/>
                </a:lnTo>
                <a:lnTo>
                  <a:pt x="103577" y="50857"/>
                </a:lnTo>
                <a:lnTo>
                  <a:pt x="103577" y="50857"/>
                </a:lnTo>
                <a:lnTo>
                  <a:pt x="103145" y="50857"/>
                </a:lnTo>
                <a:lnTo>
                  <a:pt x="103145" y="50857"/>
                </a:lnTo>
                <a:lnTo>
                  <a:pt x="103145" y="50857"/>
                </a:lnTo>
                <a:lnTo>
                  <a:pt x="103145" y="50857"/>
                </a:lnTo>
                <a:lnTo>
                  <a:pt x="103145" y="50857"/>
                </a:lnTo>
                <a:lnTo>
                  <a:pt x="103145" y="50285"/>
                </a:lnTo>
                <a:lnTo>
                  <a:pt x="103145" y="50285"/>
                </a:lnTo>
                <a:lnTo>
                  <a:pt x="103577" y="50285"/>
                </a:lnTo>
                <a:lnTo>
                  <a:pt x="103577" y="50285"/>
                </a:lnTo>
                <a:lnTo>
                  <a:pt x="103577" y="49714"/>
                </a:lnTo>
                <a:lnTo>
                  <a:pt x="103145" y="49714"/>
                </a:lnTo>
                <a:lnTo>
                  <a:pt x="103145" y="49714"/>
                </a:lnTo>
                <a:lnTo>
                  <a:pt x="103145" y="49714"/>
                </a:lnTo>
                <a:lnTo>
                  <a:pt x="103145" y="49714"/>
                </a:lnTo>
                <a:lnTo>
                  <a:pt x="103145" y="49714"/>
                </a:lnTo>
                <a:lnTo>
                  <a:pt x="103145" y="49714"/>
                </a:lnTo>
                <a:lnTo>
                  <a:pt x="102857" y="49714"/>
                </a:lnTo>
                <a:lnTo>
                  <a:pt x="102857" y="49714"/>
                </a:lnTo>
                <a:lnTo>
                  <a:pt x="102857" y="49714"/>
                </a:lnTo>
                <a:lnTo>
                  <a:pt x="102857" y="49714"/>
                </a:lnTo>
                <a:lnTo>
                  <a:pt x="102857" y="49714"/>
                </a:lnTo>
                <a:lnTo>
                  <a:pt x="102569" y="49714"/>
                </a:lnTo>
                <a:lnTo>
                  <a:pt x="102569" y="49714"/>
                </a:lnTo>
                <a:lnTo>
                  <a:pt x="102569" y="49714"/>
                </a:lnTo>
                <a:lnTo>
                  <a:pt x="102569" y="49142"/>
                </a:lnTo>
                <a:lnTo>
                  <a:pt x="102569" y="49142"/>
                </a:lnTo>
                <a:lnTo>
                  <a:pt x="102569" y="49142"/>
                </a:lnTo>
                <a:lnTo>
                  <a:pt x="102280" y="49142"/>
                </a:lnTo>
                <a:lnTo>
                  <a:pt x="102280" y="49142"/>
                </a:lnTo>
                <a:lnTo>
                  <a:pt x="102569" y="49142"/>
                </a:lnTo>
                <a:lnTo>
                  <a:pt x="102569" y="49714"/>
                </a:lnTo>
                <a:lnTo>
                  <a:pt x="102569" y="49714"/>
                </a:lnTo>
                <a:lnTo>
                  <a:pt x="102569" y="49714"/>
                </a:lnTo>
                <a:lnTo>
                  <a:pt x="102569" y="50285"/>
                </a:lnTo>
                <a:lnTo>
                  <a:pt x="102569" y="50285"/>
                </a:lnTo>
                <a:lnTo>
                  <a:pt x="102569" y="50285"/>
                </a:lnTo>
                <a:lnTo>
                  <a:pt x="102569" y="50285"/>
                </a:lnTo>
                <a:lnTo>
                  <a:pt x="102569" y="50285"/>
                </a:lnTo>
                <a:lnTo>
                  <a:pt x="102569" y="50857"/>
                </a:lnTo>
                <a:lnTo>
                  <a:pt x="102569" y="50857"/>
                </a:lnTo>
                <a:lnTo>
                  <a:pt x="102569" y="50857"/>
                </a:lnTo>
                <a:lnTo>
                  <a:pt x="102569" y="50857"/>
                </a:lnTo>
                <a:lnTo>
                  <a:pt x="102569" y="51714"/>
                </a:lnTo>
                <a:lnTo>
                  <a:pt x="102857" y="51714"/>
                </a:lnTo>
                <a:lnTo>
                  <a:pt x="102857" y="51714"/>
                </a:lnTo>
                <a:lnTo>
                  <a:pt x="102857" y="51714"/>
                </a:lnTo>
                <a:lnTo>
                  <a:pt x="102857" y="51714"/>
                </a:lnTo>
                <a:lnTo>
                  <a:pt x="102857" y="51714"/>
                </a:lnTo>
                <a:lnTo>
                  <a:pt x="103145" y="51714"/>
                </a:lnTo>
                <a:lnTo>
                  <a:pt x="103145" y="51714"/>
                </a:lnTo>
                <a:lnTo>
                  <a:pt x="103145" y="52285"/>
                </a:lnTo>
                <a:lnTo>
                  <a:pt x="103145" y="52285"/>
                </a:lnTo>
                <a:lnTo>
                  <a:pt x="103145" y="52285"/>
                </a:lnTo>
                <a:lnTo>
                  <a:pt x="103145" y="52857"/>
                </a:lnTo>
                <a:lnTo>
                  <a:pt x="103145" y="52857"/>
                </a:lnTo>
                <a:lnTo>
                  <a:pt x="103145" y="52857"/>
                </a:lnTo>
                <a:lnTo>
                  <a:pt x="103145" y="53428"/>
                </a:lnTo>
                <a:lnTo>
                  <a:pt x="103145" y="53428"/>
                </a:lnTo>
                <a:lnTo>
                  <a:pt x="103145" y="53428"/>
                </a:lnTo>
                <a:lnTo>
                  <a:pt x="103145" y="54000"/>
                </a:lnTo>
                <a:lnTo>
                  <a:pt x="103145" y="54000"/>
                </a:lnTo>
                <a:lnTo>
                  <a:pt x="103145" y="54000"/>
                </a:lnTo>
                <a:lnTo>
                  <a:pt x="103145" y="54000"/>
                </a:lnTo>
                <a:lnTo>
                  <a:pt x="103145" y="54857"/>
                </a:lnTo>
                <a:lnTo>
                  <a:pt x="102857" y="54857"/>
                </a:lnTo>
                <a:lnTo>
                  <a:pt x="102857" y="54857"/>
                </a:lnTo>
                <a:lnTo>
                  <a:pt x="102857" y="54857"/>
                </a:lnTo>
                <a:lnTo>
                  <a:pt x="102857" y="54857"/>
                </a:lnTo>
                <a:lnTo>
                  <a:pt x="102857" y="54857"/>
                </a:lnTo>
                <a:lnTo>
                  <a:pt x="102857" y="55428"/>
                </a:lnTo>
                <a:lnTo>
                  <a:pt x="102857" y="55428"/>
                </a:lnTo>
                <a:lnTo>
                  <a:pt x="102857" y="55428"/>
                </a:lnTo>
                <a:lnTo>
                  <a:pt x="102857" y="55428"/>
                </a:lnTo>
                <a:lnTo>
                  <a:pt x="102569" y="55428"/>
                </a:lnTo>
                <a:lnTo>
                  <a:pt x="102569" y="56000"/>
                </a:lnTo>
                <a:lnTo>
                  <a:pt x="102569" y="56000"/>
                </a:lnTo>
                <a:lnTo>
                  <a:pt x="102569" y="56000"/>
                </a:lnTo>
                <a:lnTo>
                  <a:pt x="102569" y="56000"/>
                </a:lnTo>
                <a:lnTo>
                  <a:pt x="102569" y="56000"/>
                </a:lnTo>
                <a:lnTo>
                  <a:pt x="102569" y="56571"/>
                </a:lnTo>
                <a:lnTo>
                  <a:pt x="102569" y="56571"/>
                </a:lnTo>
                <a:lnTo>
                  <a:pt x="102280" y="56571"/>
                </a:lnTo>
                <a:lnTo>
                  <a:pt x="102280" y="56571"/>
                </a:lnTo>
                <a:lnTo>
                  <a:pt x="102280" y="56571"/>
                </a:lnTo>
                <a:lnTo>
                  <a:pt x="102280" y="56571"/>
                </a:lnTo>
                <a:lnTo>
                  <a:pt x="102280" y="56571"/>
                </a:lnTo>
                <a:lnTo>
                  <a:pt x="102280" y="56571"/>
                </a:lnTo>
                <a:lnTo>
                  <a:pt x="102280" y="57142"/>
                </a:lnTo>
                <a:lnTo>
                  <a:pt x="102280" y="57142"/>
                </a:lnTo>
                <a:lnTo>
                  <a:pt x="101992" y="57142"/>
                </a:lnTo>
                <a:lnTo>
                  <a:pt x="101992" y="57142"/>
                </a:lnTo>
                <a:lnTo>
                  <a:pt x="101992" y="58000"/>
                </a:lnTo>
                <a:lnTo>
                  <a:pt x="101992" y="58000"/>
                </a:lnTo>
                <a:lnTo>
                  <a:pt x="101992" y="58000"/>
                </a:lnTo>
                <a:lnTo>
                  <a:pt x="101992" y="58000"/>
                </a:lnTo>
                <a:lnTo>
                  <a:pt x="101992" y="58571"/>
                </a:lnTo>
                <a:lnTo>
                  <a:pt x="101992" y="58571"/>
                </a:lnTo>
                <a:lnTo>
                  <a:pt x="101992" y="58571"/>
                </a:lnTo>
                <a:lnTo>
                  <a:pt x="101992" y="58571"/>
                </a:lnTo>
                <a:lnTo>
                  <a:pt x="101560" y="58571"/>
                </a:lnTo>
                <a:lnTo>
                  <a:pt x="101560" y="59142"/>
                </a:lnTo>
                <a:lnTo>
                  <a:pt x="101560" y="59142"/>
                </a:lnTo>
                <a:lnTo>
                  <a:pt x="101560" y="59142"/>
                </a:lnTo>
                <a:lnTo>
                  <a:pt x="101560" y="59142"/>
                </a:lnTo>
                <a:lnTo>
                  <a:pt x="101560" y="59142"/>
                </a:lnTo>
                <a:lnTo>
                  <a:pt x="101560" y="59714"/>
                </a:lnTo>
                <a:lnTo>
                  <a:pt x="101560" y="59714"/>
                </a:lnTo>
                <a:lnTo>
                  <a:pt x="101560" y="59714"/>
                </a:lnTo>
                <a:lnTo>
                  <a:pt x="101560" y="59714"/>
                </a:lnTo>
                <a:lnTo>
                  <a:pt x="101272" y="59714"/>
                </a:lnTo>
                <a:lnTo>
                  <a:pt x="101272" y="60285"/>
                </a:lnTo>
                <a:lnTo>
                  <a:pt x="101272" y="60285"/>
                </a:lnTo>
                <a:lnTo>
                  <a:pt x="101272" y="60285"/>
                </a:lnTo>
                <a:lnTo>
                  <a:pt x="101272" y="60285"/>
                </a:lnTo>
                <a:lnTo>
                  <a:pt x="101272" y="59714"/>
                </a:lnTo>
                <a:lnTo>
                  <a:pt x="101272" y="59714"/>
                </a:lnTo>
                <a:lnTo>
                  <a:pt x="100984" y="59714"/>
                </a:lnTo>
                <a:lnTo>
                  <a:pt x="100984" y="59714"/>
                </a:lnTo>
                <a:lnTo>
                  <a:pt x="100984" y="59142"/>
                </a:lnTo>
                <a:lnTo>
                  <a:pt x="100984" y="59142"/>
                </a:lnTo>
                <a:lnTo>
                  <a:pt x="100984" y="59142"/>
                </a:lnTo>
                <a:lnTo>
                  <a:pt x="100984" y="58571"/>
                </a:lnTo>
                <a:lnTo>
                  <a:pt x="101272" y="58571"/>
                </a:lnTo>
                <a:lnTo>
                  <a:pt x="101272" y="58571"/>
                </a:lnTo>
                <a:lnTo>
                  <a:pt x="101272" y="58571"/>
                </a:lnTo>
                <a:lnTo>
                  <a:pt x="101272" y="58000"/>
                </a:lnTo>
                <a:lnTo>
                  <a:pt x="101272" y="58000"/>
                </a:lnTo>
                <a:lnTo>
                  <a:pt x="101272" y="58000"/>
                </a:lnTo>
                <a:lnTo>
                  <a:pt x="101272" y="58000"/>
                </a:lnTo>
                <a:lnTo>
                  <a:pt x="101272" y="57142"/>
                </a:lnTo>
                <a:lnTo>
                  <a:pt x="101272" y="57142"/>
                </a:lnTo>
                <a:lnTo>
                  <a:pt x="101272" y="57142"/>
                </a:lnTo>
                <a:lnTo>
                  <a:pt x="101272" y="57142"/>
                </a:lnTo>
                <a:lnTo>
                  <a:pt x="101272" y="57142"/>
                </a:lnTo>
                <a:lnTo>
                  <a:pt x="101272" y="56571"/>
                </a:lnTo>
                <a:lnTo>
                  <a:pt x="101560" y="56571"/>
                </a:lnTo>
                <a:lnTo>
                  <a:pt x="101560" y="56571"/>
                </a:lnTo>
                <a:lnTo>
                  <a:pt x="101560" y="56571"/>
                </a:lnTo>
                <a:lnTo>
                  <a:pt x="101560" y="56571"/>
                </a:lnTo>
                <a:lnTo>
                  <a:pt x="101560" y="56571"/>
                </a:lnTo>
                <a:lnTo>
                  <a:pt x="101560" y="56000"/>
                </a:lnTo>
                <a:lnTo>
                  <a:pt x="101560" y="56000"/>
                </a:lnTo>
                <a:lnTo>
                  <a:pt x="101560" y="56000"/>
                </a:lnTo>
                <a:lnTo>
                  <a:pt x="101560" y="56000"/>
                </a:lnTo>
                <a:lnTo>
                  <a:pt x="101272" y="56000"/>
                </a:lnTo>
                <a:lnTo>
                  <a:pt x="101272" y="56000"/>
                </a:lnTo>
                <a:lnTo>
                  <a:pt x="101272" y="56000"/>
                </a:lnTo>
                <a:lnTo>
                  <a:pt x="101272" y="55428"/>
                </a:lnTo>
                <a:lnTo>
                  <a:pt x="101272" y="55428"/>
                </a:lnTo>
                <a:lnTo>
                  <a:pt x="101272" y="55428"/>
                </a:lnTo>
                <a:lnTo>
                  <a:pt x="101272" y="55428"/>
                </a:lnTo>
                <a:lnTo>
                  <a:pt x="101272" y="54857"/>
                </a:lnTo>
                <a:lnTo>
                  <a:pt x="101272" y="54857"/>
                </a:lnTo>
                <a:lnTo>
                  <a:pt x="101272" y="54857"/>
                </a:lnTo>
                <a:lnTo>
                  <a:pt x="101272" y="54857"/>
                </a:lnTo>
                <a:lnTo>
                  <a:pt x="101272" y="55428"/>
                </a:lnTo>
                <a:lnTo>
                  <a:pt x="101272" y="55428"/>
                </a:lnTo>
                <a:lnTo>
                  <a:pt x="101272" y="55428"/>
                </a:lnTo>
                <a:lnTo>
                  <a:pt x="101272" y="55428"/>
                </a:lnTo>
                <a:lnTo>
                  <a:pt x="101272" y="56000"/>
                </a:lnTo>
                <a:lnTo>
                  <a:pt x="101272" y="56000"/>
                </a:lnTo>
                <a:lnTo>
                  <a:pt x="101272" y="56000"/>
                </a:lnTo>
                <a:lnTo>
                  <a:pt x="100984" y="56000"/>
                </a:lnTo>
                <a:lnTo>
                  <a:pt x="100984" y="56000"/>
                </a:lnTo>
                <a:lnTo>
                  <a:pt x="100984" y="56000"/>
                </a:lnTo>
                <a:lnTo>
                  <a:pt x="100984" y="55428"/>
                </a:lnTo>
                <a:lnTo>
                  <a:pt x="100984" y="55428"/>
                </a:lnTo>
                <a:lnTo>
                  <a:pt x="100984" y="55428"/>
                </a:lnTo>
                <a:lnTo>
                  <a:pt x="100984" y="54857"/>
                </a:lnTo>
                <a:lnTo>
                  <a:pt x="100984" y="54857"/>
                </a:lnTo>
                <a:lnTo>
                  <a:pt x="100984" y="54857"/>
                </a:lnTo>
                <a:lnTo>
                  <a:pt x="100984" y="54857"/>
                </a:lnTo>
                <a:lnTo>
                  <a:pt x="100696" y="54857"/>
                </a:lnTo>
                <a:lnTo>
                  <a:pt x="100696" y="54857"/>
                </a:lnTo>
                <a:lnTo>
                  <a:pt x="100696" y="54857"/>
                </a:lnTo>
                <a:lnTo>
                  <a:pt x="100696" y="54000"/>
                </a:lnTo>
                <a:lnTo>
                  <a:pt x="100696" y="54000"/>
                </a:lnTo>
                <a:lnTo>
                  <a:pt x="100696" y="54000"/>
                </a:lnTo>
                <a:lnTo>
                  <a:pt x="100696" y="54000"/>
                </a:lnTo>
                <a:lnTo>
                  <a:pt x="100696" y="54000"/>
                </a:lnTo>
                <a:lnTo>
                  <a:pt x="100408" y="54000"/>
                </a:lnTo>
                <a:lnTo>
                  <a:pt x="100408" y="53428"/>
                </a:lnTo>
                <a:lnTo>
                  <a:pt x="100408" y="53428"/>
                </a:lnTo>
                <a:lnTo>
                  <a:pt x="100408" y="53428"/>
                </a:lnTo>
                <a:lnTo>
                  <a:pt x="100408" y="53428"/>
                </a:lnTo>
                <a:lnTo>
                  <a:pt x="100408" y="53428"/>
                </a:lnTo>
                <a:lnTo>
                  <a:pt x="100696" y="53428"/>
                </a:lnTo>
                <a:lnTo>
                  <a:pt x="100696" y="52857"/>
                </a:lnTo>
                <a:lnTo>
                  <a:pt x="100408" y="52857"/>
                </a:lnTo>
                <a:lnTo>
                  <a:pt x="100408" y="52857"/>
                </a:lnTo>
                <a:lnTo>
                  <a:pt x="100408" y="52857"/>
                </a:lnTo>
                <a:lnTo>
                  <a:pt x="100408" y="52285"/>
                </a:lnTo>
                <a:lnTo>
                  <a:pt x="100408" y="52285"/>
                </a:lnTo>
                <a:lnTo>
                  <a:pt x="100408" y="52285"/>
                </a:lnTo>
                <a:lnTo>
                  <a:pt x="100408" y="52285"/>
                </a:lnTo>
                <a:lnTo>
                  <a:pt x="100408" y="51714"/>
                </a:lnTo>
                <a:lnTo>
                  <a:pt x="100408" y="51714"/>
                </a:lnTo>
                <a:lnTo>
                  <a:pt x="100408" y="51714"/>
                </a:lnTo>
                <a:lnTo>
                  <a:pt x="100408" y="51714"/>
                </a:lnTo>
                <a:lnTo>
                  <a:pt x="100408" y="51714"/>
                </a:lnTo>
                <a:lnTo>
                  <a:pt x="100408" y="50857"/>
                </a:lnTo>
                <a:lnTo>
                  <a:pt x="100408" y="50857"/>
                </a:lnTo>
                <a:lnTo>
                  <a:pt x="100408" y="50857"/>
                </a:lnTo>
                <a:lnTo>
                  <a:pt x="100408" y="50857"/>
                </a:lnTo>
                <a:lnTo>
                  <a:pt x="100408" y="50857"/>
                </a:lnTo>
                <a:lnTo>
                  <a:pt x="100408" y="51714"/>
                </a:lnTo>
                <a:lnTo>
                  <a:pt x="100408" y="51714"/>
                </a:lnTo>
                <a:lnTo>
                  <a:pt x="100408" y="51714"/>
                </a:lnTo>
                <a:lnTo>
                  <a:pt x="99975" y="51714"/>
                </a:lnTo>
                <a:lnTo>
                  <a:pt x="99975" y="52285"/>
                </a:lnTo>
                <a:lnTo>
                  <a:pt x="99975" y="52285"/>
                </a:lnTo>
                <a:lnTo>
                  <a:pt x="99975" y="52285"/>
                </a:lnTo>
                <a:lnTo>
                  <a:pt x="99975" y="52857"/>
                </a:lnTo>
                <a:lnTo>
                  <a:pt x="99975" y="52857"/>
                </a:lnTo>
                <a:lnTo>
                  <a:pt x="99975" y="52857"/>
                </a:lnTo>
                <a:lnTo>
                  <a:pt x="99975" y="53428"/>
                </a:lnTo>
                <a:lnTo>
                  <a:pt x="100408" y="53428"/>
                </a:lnTo>
                <a:lnTo>
                  <a:pt x="100408" y="53428"/>
                </a:lnTo>
                <a:lnTo>
                  <a:pt x="100408" y="53428"/>
                </a:lnTo>
                <a:lnTo>
                  <a:pt x="100408" y="53428"/>
                </a:lnTo>
                <a:lnTo>
                  <a:pt x="100408" y="53428"/>
                </a:lnTo>
                <a:lnTo>
                  <a:pt x="100408" y="54000"/>
                </a:lnTo>
                <a:lnTo>
                  <a:pt x="100408" y="54000"/>
                </a:lnTo>
                <a:lnTo>
                  <a:pt x="100408" y="54000"/>
                </a:lnTo>
                <a:lnTo>
                  <a:pt x="100408" y="54857"/>
                </a:lnTo>
                <a:lnTo>
                  <a:pt x="100408" y="54857"/>
                </a:lnTo>
                <a:lnTo>
                  <a:pt x="100408" y="54857"/>
                </a:lnTo>
                <a:lnTo>
                  <a:pt x="100408" y="54857"/>
                </a:lnTo>
                <a:lnTo>
                  <a:pt x="100696" y="54857"/>
                </a:lnTo>
                <a:lnTo>
                  <a:pt x="100696" y="54857"/>
                </a:lnTo>
                <a:lnTo>
                  <a:pt x="100408" y="54857"/>
                </a:lnTo>
                <a:lnTo>
                  <a:pt x="100408" y="55428"/>
                </a:lnTo>
                <a:lnTo>
                  <a:pt x="100696" y="55428"/>
                </a:lnTo>
                <a:lnTo>
                  <a:pt x="100696" y="55428"/>
                </a:lnTo>
                <a:lnTo>
                  <a:pt x="100696" y="55428"/>
                </a:lnTo>
                <a:lnTo>
                  <a:pt x="100408" y="55428"/>
                </a:lnTo>
                <a:lnTo>
                  <a:pt x="100408" y="55428"/>
                </a:lnTo>
                <a:lnTo>
                  <a:pt x="100408" y="55428"/>
                </a:lnTo>
                <a:lnTo>
                  <a:pt x="100408" y="55428"/>
                </a:lnTo>
                <a:lnTo>
                  <a:pt x="100408" y="55428"/>
                </a:lnTo>
                <a:lnTo>
                  <a:pt x="100408" y="55428"/>
                </a:lnTo>
                <a:lnTo>
                  <a:pt x="99975" y="55428"/>
                </a:lnTo>
                <a:lnTo>
                  <a:pt x="99975" y="55428"/>
                </a:lnTo>
                <a:lnTo>
                  <a:pt x="100408" y="55428"/>
                </a:lnTo>
                <a:lnTo>
                  <a:pt x="100408" y="55428"/>
                </a:lnTo>
                <a:lnTo>
                  <a:pt x="100408" y="55428"/>
                </a:lnTo>
                <a:lnTo>
                  <a:pt x="100408" y="55428"/>
                </a:lnTo>
                <a:lnTo>
                  <a:pt x="100408" y="56000"/>
                </a:lnTo>
                <a:lnTo>
                  <a:pt x="100408" y="56000"/>
                </a:lnTo>
                <a:lnTo>
                  <a:pt x="100696" y="56000"/>
                </a:lnTo>
                <a:lnTo>
                  <a:pt x="100696" y="56000"/>
                </a:lnTo>
                <a:lnTo>
                  <a:pt x="100696" y="56000"/>
                </a:lnTo>
                <a:lnTo>
                  <a:pt x="100696" y="56000"/>
                </a:lnTo>
                <a:lnTo>
                  <a:pt x="100696" y="56000"/>
                </a:lnTo>
                <a:lnTo>
                  <a:pt x="100696" y="56571"/>
                </a:lnTo>
                <a:lnTo>
                  <a:pt x="100696" y="56571"/>
                </a:lnTo>
                <a:lnTo>
                  <a:pt x="100696" y="56571"/>
                </a:lnTo>
                <a:lnTo>
                  <a:pt x="100696" y="56571"/>
                </a:lnTo>
                <a:lnTo>
                  <a:pt x="100696" y="56571"/>
                </a:lnTo>
                <a:lnTo>
                  <a:pt x="100696" y="57142"/>
                </a:lnTo>
                <a:lnTo>
                  <a:pt x="100696" y="57142"/>
                </a:lnTo>
                <a:lnTo>
                  <a:pt x="100696" y="57142"/>
                </a:lnTo>
                <a:lnTo>
                  <a:pt x="100696" y="57142"/>
                </a:lnTo>
                <a:lnTo>
                  <a:pt x="100696" y="58000"/>
                </a:lnTo>
                <a:lnTo>
                  <a:pt x="100696" y="58000"/>
                </a:lnTo>
                <a:lnTo>
                  <a:pt x="100696" y="58000"/>
                </a:lnTo>
                <a:lnTo>
                  <a:pt x="100696" y="58000"/>
                </a:lnTo>
                <a:lnTo>
                  <a:pt x="100696" y="58000"/>
                </a:lnTo>
                <a:lnTo>
                  <a:pt x="100696" y="58571"/>
                </a:lnTo>
                <a:lnTo>
                  <a:pt x="100696" y="58571"/>
                </a:lnTo>
                <a:lnTo>
                  <a:pt x="100696" y="58571"/>
                </a:lnTo>
                <a:lnTo>
                  <a:pt x="100696" y="58571"/>
                </a:lnTo>
                <a:lnTo>
                  <a:pt x="100696" y="59142"/>
                </a:lnTo>
                <a:lnTo>
                  <a:pt x="100696" y="59142"/>
                </a:lnTo>
                <a:lnTo>
                  <a:pt x="100696" y="59142"/>
                </a:lnTo>
                <a:lnTo>
                  <a:pt x="100696" y="59142"/>
                </a:lnTo>
                <a:lnTo>
                  <a:pt x="100408" y="59142"/>
                </a:lnTo>
                <a:lnTo>
                  <a:pt x="100408" y="59142"/>
                </a:lnTo>
                <a:lnTo>
                  <a:pt x="100408" y="59142"/>
                </a:lnTo>
                <a:lnTo>
                  <a:pt x="100408" y="59142"/>
                </a:lnTo>
                <a:lnTo>
                  <a:pt x="100408" y="59714"/>
                </a:lnTo>
                <a:lnTo>
                  <a:pt x="100408" y="59714"/>
                </a:lnTo>
                <a:lnTo>
                  <a:pt x="100408" y="59714"/>
                </a:lnTo>
                <a:lnTo>
                  <a:pt x="100408" y="59714"/>
                </a:lnTo>
                <a:lnTo>
                  <a:pt x="100696" y="59714"/>
                </a:lnTo>
                <a:lnTo>
                  <a:pt x="100696" y="59714"/>
                </a:lnTo>
                <a:lnTo>
                  <a:pt x="100696" y="59714"/>
                </a:lnTo>
                <a:lnTo>
                  <a:pt x="100696" y="60285"/>
                </a:lnTo>
                <a:lnTo>
                  <a:pt x="100696" y="60285"/>
                </a:lnTo>
                <a:lnTo>
                  <a:pt x="100696" y="60285"/>
                </a:lnTo>
                <a:lnTo>
                  <a:pt x="100696" y="60285"/>
                </a:lnTo>
                <a:lnTo>
                  <a:pt x="100696" y="60285"/>
                </a:lnTo>
                <a:lnTo>
                  <a:pt x="100696" y="61142"/>
                </a:lnTo>
                <a:lnTo>
                  <a:pt x="100696" y="61142"/>
                </a:lnTo>
                <a:lnTo>
                  <a:pt x="100696" y="61142"/>
                </a:lnTo>
                <a:lnTo>
                  <a:pt x="100984" y="61142"/>
                </a:lnTo>
                <a:lnTo>
                  <a:pt x="100984" y="61142"/>
                </a:lnTo>
                <a:lnTo>
                  <a:pt x="100984" y="61142"/>
                </a:lnTo>
                <a:lnTo>
                  <a:pt x="101272" y="61142"/>
                </a:lnTo>
                <a:lnTo>
                  <a:pt x="101272" y="61142"/>
                </a:lnTo>
                <a:lnTo>
                  <a:pt x="101272" y="61142"/>
                </a:lnTo>
                <a:lnTo>
                  <a:pt x="101272" y="61142"/>
                </a:lnTo>
                <a:lnTo>
                  <a:pt x="101272" y="61142"/>
                </a:lnTo>
                <a:lnTo>
                  <a:pt x="101272" y="61714"/>
                </a:lnTo>
                <a:lnTo>
                  <a:pt x="101272" y="61714"/>
                </a:lnTo>
                <a:lnTo>
                  <a:pt x="101272" y="61714"/>
                </a:lnTo>
                <a:lnTo>
                  <a:pt x="101272" y="61714"/>
                </a:lnTo>
                <a:lnTo>
                  <a:pt x="101272" y="61714"/>
                </a:lnTo>
                <a:lnTo>
                  <a:pt x="101272" y="62285"/>
                </a:lnTo>
                <a:lnTo>
                  <a:pt x="101272" y="62285"/>
                </a:lnTo>
                <a:lnTo>
                  <a:pt x="101272" y="62285"/>
                </a:lnTo>
                <a:lnTo>
                  <a:pt x="101560" y="62285"/>
                </a:lnTo>
                <a:lnTo>
                  <a:pt x="101560" y="62857"/>
                </a:lnTo>
                <a:lnTo>
                  <a:pt x="101560" y="62857"/>
                </a:lnTo>
                <a:lnTo>
                  <a:pt x="101560" y="62857"/>
                </a:lnTo>
                <a:lnTo>
                  <a:pt x="101560" y="63428"/>
                </a:lnTo>
                <a:lnTo>
                  <a:pt x="101560" y="63428"/>
                </a:lnTo>
                <a:lnTo>
                  <a:pt x="101560" y="63428"/>
                </a:lnTo>
                <a:lnTo>
                  <a:pt x="101560" y="63428"/>
                </a:lnTo>
                <a:lnTo>
                  <a:pt x="101560" y="64285"/>
                </a:lnTo>
                <a:lnTo>
                  <a:pt x="101560" y="64285"/>
                </a:lnTo>
                <a:lnTo>
                  <a:pt x="101560" y="64285"/>
                </a:lnTo>
                <a:lnTo>
                  <a:pt x="101560" y="64285"/>
                </a:lnTo>
                <a:lnTo>
                  <a:pt x="101560" y="64857"/>
                </a:lnTo>
                <a:lnTo>
                  <a:pt x="101560" y="64857"/>
                </a:lnTo>
                <a:lnTo>
                  <a:pt x="101560" y="64857"/>
                </a:lnTo>
                <a:lnTo>
                  <a:pt x="101992" y="64857"/>
                </a:lnTo>
                <a:lnTo>
                  <a:pt x="101992" y="64857"/>
                </a:lnTo>
                <a:lnTo>
                  <a:pt x="101992" y="65428"/>
                </a:lnTo>
                <a:lnTo>
                  <a:pt x="101992" y="65428"/>
                </a:lnTo>
                <a:lnTo>
                  <a:pt x="101992" y="65428"/>
                </a:lnTo>
                <a:lnTo>
                  <a:pt x="101992" y="65428"/>
                </a:lnTo>
                <a:lnTo>
                  <a:pt x="101992" y="65428"/>
                </a:lnTo>
                <a:lnTo>
                  <a:pt x="101992" y="66000"/>
                </a:lnTo>
                <a:lnTo>
                  <a:pt x="102280" y="66000"/>
                </a:lnTo>
                <a:lnTo>
                  <a:pt x="102280" y="66000"/>
                </a:lnTo>
                <a:lnTo>
                  <a:pt x="102280" y="66000"/>
                </a:lnTo>
                <a:lnTo>
                  <a:pt x="102280" y="66571"/>
                </a:lnTo>
                <a:lnTo>
                  <a:pt x="102280" y="66571"/>
                </a:lnTo>
                <a:lnTo>
                  <a:pt x="102280" y="66571"/>
                </a:lnTo>
                <a:lnTo>
                  <a:pt x="102280" y="66571"/>
                </a:lnTo>
                <a:lnTo>
                  <a:pt x="102280" y="66571"/>
                </a:lnTo>
                <a:lnTo>
                  <a:pt x="102280" y="67428"/>
                </a:lnTo>
                <a:lnTo>
                  <a:pt x="102280" y="67428"/>
                </a:lnTo>
                <a:lnTo>
                  <a:pt x="102280" y="67428"/>
                </a:lnTo>
                <a:lnTo>
                  <a:pt x="102280" y="67428"/>
                </a:lnTo>
                <a:lnTo>
                  <a:pt x="102280" y="68000"/>
                </a:lnTo>
                <a:lnTo>
                  <a:pt x="102280" y="68000"/>
                </a:lnTo>
                <a:lnTo>
                  <a:pt x="102280" y="68000"/>
                </a:lnTo>
                <a:lnTo>
                  <a:pt x="102280" y="68571"/>
                </a:lnTo>
                <a:lnTo>
                  <a:pt x="102280" y="68571"/>
                </a:lnTo>
                <a:lnTo>
                  <a:pt x="102280" y="68571"/>
                </a:lnTo>
                <a:lnTo>
                  <a:pt x="102280" y="68571"/>
                </a:lnTo>
                <a:lnTo>
                  <a:pt x="102280" y="69142"/>
                </a:lnTo>
                <a:lnTo>
                  <a:pt x="102280" y="69142"/>
                </a:lnTo>
                <a:lnTo>
                  <a:pt x="102280" y="69142"/>
                </a:lnTo>
                <a:lnTo>
                  <a:pt x="101992" y="69142"/>
                </a:lnTo>
                <a:lnTo>
                  <a:pt x="101992" y="69142"/>
                </a:lnTo>
                <a:lnTo>
                  <a:pt x="101992" y="69142"/>
                </a:lnTo>
                <a:lnTo>
                  <a:pt x="101992" y="69142"/>
                </a:lnTo>
                <a:lnTo>
                  <a:pt x="101560" y="69142"/>
                </a:lnTo>
                <a:lnTo>
                  <a:pt x="101560" y="69142"/>
                </a:lnTo>
                <a:lnTo>
                  <a:pt x="101560" y="69142"/>
                </a:lnTo>
                <a:lnTo>
                  <a:pt x="101560" y="69714"/>
                </a:lnTo>
                <a:lnTo>
                  <a:pt x="101560" y="69714"/>
                </a:lnTo>
                <a:lnTo>
                  <a:pt x="101272" y="69714"/>
                </a:lnTo>
                <a:lnTo>
                  <a:pt x="101272" y="69714"/>
                </a:lnTo>
                <a:lnTo>
                  <a:pt x="101272" y="69714"/>
                </a:lnTo>
                <a:lnTo>
                  <a:pt x="101272" y="69714"/>
                </a:lnTo>
                <a:lnTo>
                  <a:pt x="101272" y="69714"/>
                </a:lnTo>
                <a:lnTo>
                  <a:pt x="101272" y="69714"/>
                </a:lnTo>
                <a:lnTo>
                  <a:pt x="100984" y="69714"/>
                </a:lnTo>
                <a:lnTo>
                  <a:pt x="100984" y="70571"/>
                </a:lnTo>
                <a:lnTo>
                  <a:pt x="100984" y="70571"/>
                </a:lnTo>
                <a:lnTo>
                  <a:pt x="100984" y="70571"/>
                </a:lnTo>
                <a:lnTo>
                  <a:pt x="100984" y="70571"/>
                </a:lnTo>
                <a:lnTo>
                  <a:pt x="100696" y="70571"/>
                </a:lnTo>
                <a:lnTo>
                  <a:pt x="100696" y="70571"/>
                </a:lnTo>
                <a:lnTo>
                  <a:pt x="100696" y="70571"/>
                </a:lnTo>
                <a:lnTo>
                  <a:pt x="100696" y="71142"/>
                </a:lnTo>
                <a:lnTo>
                  <a:pt x="100696" y="71142"/>
                </a:lnTo>
                <a:lnTo>
                  <a:pt x="100696" y="71142"/>
                </a:lnTo>
                <a:lnTo>
                  <a:pt x="100696" y="71142"/>
                </a:lnTo>
                <a:lnTo>
                  <a:pt x="100408" y="71142"/>
                </a:lnTo>
                <a:lnTo>
                  <a:pt x="100408" y="71142"/>
                </a:lnTo>
                <a:lnTo>
                  <a:pt x="100408" y="71142"/>
                </a:lnTo>
                <a:lnTo>
                  <a:pt x="100408" y="71714"/>
                </a:lnTo>
                <a:lnTo>
                  <a:pt x="100408" y="71714"/>
                </a:lnTo>
                <a:lnTo>
                  <a:pt x="100408" y="71714"/>
                </a:lnTo>
                <a:lnTo>
                  <a:pt x="100408" y="71714"/>
                </a:lnTo>
                <a:lnTo>
                  <a:pt x="100408" y="71714"/>
                </a:lnTo>
                <a:lnTo>
                  <a:pt x="100408" y="72285"/>
                </a:lnTo>
                <a:lnTo>
                  <a:pt x="99975" y="72285"/>
                </a:lnTo>
                <a:lnTo>
                  <a:pt x="99975" y="72285"/>
                </a:lnTo>
                <a:lnTo>
                  <a:pt x="99975" y="72285"/>
                </a:lnTo>
                <a:lnTo>
                  <a:pt x="99975" y="72285"/>
                </a:lnTo>
                <a:lnTo>
                  <a:pt x="99975" y="72285"/>
                </a:lnTo>
                <a:lnTo>
                  <a:pt x="99687" y="72285"/>
                </a:lnTo>
                <a:lnTo>
                  <a:pt x="99687" y="71714"/>
                </a:lnTo>
                <a:lnTo>
                  <a:pt x="99687" y="71714"/>
                </a:lnTo>
                <a:lnTo>
                  <a:pt x="99687" y="71714"/>
                </a:lnTo>
                <a:lnTo>
                  <a:pt x="99687" y="71714"/>
                </a:lnTo>
                <a:lnTo>
                  <a:pt x="99399" y="71714"/>
                </a:lnTo>
                <a:lnTo>
                  <a:pt x="99399" y="71714"/>
                </a:lnTo>
                <a:lnTo>
                  <a:pt x="99399" y="71714"/>
                </a:lnTo>
                <a:lnTo>
                  <a:pt x="99399" y="71714"/>
                </a:lnTo>
                <a:lnTo>
                  <a:pt x="99111" y="71714"/>
                </a:lnTo>
                <a:lnTo>
                  <a:pt x="99111" y="71714"/>
                </a:lnTo>
                <a:lnTo>
                  <a:pt x="99111" y="72285"/>
                </a:lnTo>
                <a:lnTo>
                  <a:pt x="99111" y="72285"/>
                </a:lnTo>
                <a:lnTo>
                  <a:pt x="98823" y="72285"/>
                </a:lnTo>
                <a:lnTo>
                  <a:pt x="98823" y="72285"/>
                </a:lnTo>
                <a:lnTo>
                  <a:pt x="98823" y="72285"/>
                </a:lnTo>
                <a:lnTo>
                  <a:pt x="98823" y="72285"/>
                </a:lnTo>
                <a:lnTo>
                  <a:pt x="98823" y="72285"/>
                </a:lnTo>
                <a:lnTo>
                  <a:pt x="98535" y="72285"/>
                </a:lnTo>
                <a:lnTo>
                  <a:pt x="98535" y="72285"/>
                </a:lnTo>
                <a:lnTo>
                  <a:pt x="98535" y="72285"/>
                </a:lnTo>
                <a:lnTo>
                  <a:pt x="98535" y="72857"/>
                </a:lnTo>
                <a:lnTo>
                  <a:pt x="98535" y="72857"/>
                </a:lnTo>
                <a:lnTo>
                  <a:pt x="98535" y="72857"/>
                </a:lnTo>
                <a:lnTo>
                  <a:pt x="98535" y="72857"/>
                </a:lnTo>
                <a:lnTo>
                  <a:pt x="98103" y="72857"/>
                </a:lnTo>
                <a:lnTo>
                  <a:pt x="98103" y="72857"/>
                </a:lnTo>
                <a:lnTo>
                  <a:pt x="98103" y="72857"/>
                </a:lnTo>
                <a:lnTo>
                  <a:pt x="98103" y="72857"/>
                </a:lnTo>
                <a:lnTo>
                  <a:pt x="97815" y="72857"/>
                </a:lnTo>
                <a:lnTo>
                  <a:pt x="97815" y="73714"/>
                </a:lnTo>
                <a:lnTo>
                  <a:pt x="97815" y="73714"/>
                </a:lnTo>
                <a:lnTo>
                  <a:pt x="97815" y="73714"/>
                </a:lnTo>
                <a:lnTo>
                  <a:pt x="97815" y="73714"/>
                </a:lnTo>
                <a:lnTo>
                  <a:pt x="97815" y="73714"/>
                </a:lnTo>
                <a:lnTo>
                  <a:pt x="97815" y="73714"/>
                </a:lnTo>
                <a:lnTo>
                  <a:pt x="97527" y="73714"/>
                </a:lnTo>
                <a:lnTo>
                  <a:pt x="97527" y="73714"/>
                </a:lnTo>
                <a:lnTo>
                  <a:pt x="97527" y="73714"/>
                </a:lnTo>
                <a:lnTo>
                  <a:pt x="97527" y="74285"/>
                </a:lnTo>
                <a:lnTo>
                  <a:pt x="97527" y="74285"/>
                </a:lnTo>
                <a:lnTo>
                  <a:pt x="97527" y="74285"/>
                </a:lnTo>
                <a:lnTo>
                  <a:pt x="97527" y="74285"/>
                </a:lnTo>
                <a:lnTo>
                  <a:pt x="97238" y="74285"/>
                </a:lnTo>
                <a:lnTo>
                  <a:pt x="97238" y="74857"/>
                </a:lnTo>
                <a:lnTo>
                  <a:pt x="97238" y="74857"/>
                </a:lnTo>
                <a:lnTo>
                  <a:pt x="97238" y="74857"/>
                </a:lnTo>
                <a:lnTo>
                  <a:pt x="97238" y="74857"/>
                </a:lnTo>
                <a:lnTo>
                  <a:pt x="97238" y="75428"/>
                </a:lnTo>
                <a:lnTo>
                  <a:pt x="97238" y="75428"/>
                </a:lnTo>
                <a:lnTo>
                  <a:pt x="97238" y="75428"/>
                </a:lnTo>
                <a:lnTo>
                  <a:pt x="97238" y="75428"/>
                </a:lnTo>
                <a:lnTo>
                  <a:pt x="97238" y="75428"/>
                </a:lnTo>
                <a:lnTo>
                  <a:pt x="97238" y="76000"/>
                </a:lnTo>
                <a:lnTo>
                  <a:pt x="96950" y="76000"/>
                </a:lnTo>
                <a:lnTo>
                  <a:pt x="96950" y="76000"/>
                </a:lnTo>
                <a:lnTo>
                  <a:pt x="96950" y="75428"/>
                </a:lnTo>
                <a:lnTo>
                  <a:pt x="96950" y="75428"/>
                </a:lnTo>
                <a:lnTo>
                  <a:pt x="96950" y="75428"/>
                </a:lnTo>
                <a:lnTo>
                  <a:pt x="96518" y="75428"/>
                </a:lnTo>
                <a:lnTo>
                  <a:pt x="96518" y="75428"/>
                </a:lnTo>
                <a:lnTo>
                  <a:pt x="96518" y="75428"/>
                </a:lnTo>
                <a:lnTo>
                  <a:pt x="96230" y="75428"/>
                </a:lnTo>
                <a:lnTo>
                  <a:pt x="96230" y="75428"/>
                </a:lnTo>
                <a:lnTo>
                  <a:pt x="96230" y="75428"/>
                </a:lnTo>
                <a:lnTo>
                  <a:pt x="96230" y="75428"/>
                </a:lnTo>
                <a:lnTo>
                  <a:pt x="95942" y="75428"/>
                </a:lnTo>
                <a:lnTo>
                  <a:pt x="95942" y="76000"/>
                </a:lnTo>
                <a:lnTo>
                  <a:pt x="95942" y="76000"/>
                </a:lnTo>
                <a:lnTo>
                  <a:pt x="95942" y="76000"/>
                </a:lnTo>
                <a:lnTo>
                  <a:pt x="95942" y="76000"/>
                </a:lnTo>
                <a:lnTo>
                  <a:pt x="95654" y="76000"/>
                </a:lnTo>
                <a:lnTo>
                  <a:pt x="95654" y="76000"/>
                </a:lnTo>
                <a:lnTo>
                  <a:pt x="95654" y="76000"/>
                </a:lnTo>
                <a:lnTo>
                  <a:pt x="95654" y="76000"/>
                </a:lnTo>
                <a:lnTo>
                  <a:pt x="95654" y="76000"/>
                </a:lnTo>
                <a:lnTo>
                  <a:pt x="95366" y="76000"/>
                </a:lnTo>
                <a:lnTo>
                  <a:pt x="95366" y="76000"/>
                </a:lnTo>
                <a:lnTo>
                  <a:pt x="95366" y="76857"/>
                </a:lnTo>
                <a:lnTo>
                  <a:pt x="95366" y="76857"/>
                </a:lnTo>
                <a:lnTo>
                  <a:pt x="95366" y="76857"/>
                </a:lnTo>
                <a:lnTo>
                  <a:pt x="95366" y="76857"/>
                </a:lnTo>
                <a:lnTo>
                  <a:pt x="95366" y="76857"/>
                </a:lnTo>
                <a:lnTo>
                  <a:pt x="94933" y="76857"/>
                </a:lnTo>
                <a:lnTo>
                  <a:pt x="94933" y="77428"/>
                </a:lnTo>
                <a:lnTo>
                  <a:pt x="94933" y="77428"/>
                </a:lnTo>
                <a:lnTo>
                  <a:pt x="94933" y="77428"/>
                </a:lnTo>
                <a:lnTo>
                  <a:pt x="94933" y="77428"/>
                </a:lnTo>
                <a:lnTo>
                  <a:pt x="94933" y="77428"/>
                </a:lnTo>
                <a:lnTo>
                  <a:pt x="94933" y="77428"/>
                </a:lnTo>
                <a:lnTo>
                  <a:pt x="94933" y="78000"/>
                </a:lnTo>
                <a:lnTo>
                  <a:pt x="94645" y="78000"/>
                </a:lnTo>
                <a:lnTo>
                  <a:pt x="94645" y="78000"/>
                </a:lnTo>
                <a:lnTo>
                  <a:pt x="94645" y="78000"/>
                </a:lnTo>
                <a:lnTo>
                  <a:pt x="94645" y="78000"/>
                </a:lnTo>
                <a:lnTo>
                  <a:pt x="94645" y="78571"/>
                </a:lnTo>
                <a:lnTo>
                  <a:pt x="94645" y="78571"/>
                </a:lnTo>
                <a:lnTo>
                  <a:pt x="94645" y="78571"/>
                </a:lnTo>
                <a:lnTo>
                  <a:pt x="94645" y="78571"/>
                </a:lnTo>
                <a:lnTo>
                  <a:pt x="94645" y="79142"/>
                </a:lnTo>
                <a:lnTo>
                  <a:pt x="94645" y="79142"/>
                </a:lnTo>
                <a:lnTo>
                  <a:pt x="94645" y="79142"/>
                </a:lnTo>
                <a:lnTo>
                  <a:pt x="94357" y="79142"/>
                </a:lnTo>
                <a:lnTo>
                  <a:pt x="94357" y="80000"/>
                </a:lnTo>
                <a:lnTo>
                  <a:pt x="94357" y="80000"/>
                </a:lnTo>
                <a:lnTo>
                  <a:pt x="94357" y="80000"/>
                </a:lnTo>
                <a:lnTo>
                  <a:pt x="94357" y="80000"/>
                </a:lnTo>
                <a:lnTo>
                  <a:pt x="94357" y="80000"/>
                </a:lnTo>
                <a:lnTo>
                  <a:pt x="94357" y="80000"/>
                </a:lnTo>
                <a:lnTo>
                  <a:pt x="94069" y="80000"/>
                </a:lnTo>
                <a:lnTo>
                  <a:pt x="94069" y="80000"/>
                </a:lnTo>
                <a:lnTo>
                  <a:pt x="94069" y="80000"/>
                </a:lnTo>
                <a:lnTo>
                  <a:pt x="94069" y="80571"/>
                </a:lnTo>
                <a:lnTo>
                  <a:pt x="94069" y="80571"/>
                </a:lnTo>
                <a:lnTo>
                  <a:pt x="93781" y="80571"/>
                </a:lnTo>
                <a:lnTo>
                  <a:pt x="93781" y="80571"/>
                </a:lnTo>
                <a:lnTo>
                  <a:pt x="93781" y="80571"/>
                </a:lnTo>
                <a:lnTo>
                  <a:pt x="93781" y="80571"/>
                </a:lnTo>
                <a:lnTo>
                  <a:pt x="93781" y="80571"/>
                </a:lnTo>
                <a:lnTo>
                  <a:pt x="93781" y="80571"/>
                </a:lnTo>
                <a:lnTo>
                  <a:pt x="93349" y="80571"/>
                </a:lnTo>
                <a:lnTo>
                  <a:pt x="93349" y="80571"/>
                </a:lnTo>
                <a:lnTo>
                  <a:pt x="93349" y="81142"/>
                </a:lnTo>
                <a:lnTo>
                  <a:pt x="93349" y="81142"/>
                </a:lnTo>
                <a:lnTo>
                  <a:pt x="93349" y="81142"/>
                </a:lnTo>
                <a:lnTo>
                  <a:pt x="93349" y="81142"/>
                </a:lnTo>
                <a:lnTo>
                  <a:pt x="93061" y="81142"/>
                </a:lnTo>
                <a:lnTo>
                  <a:pt x="93061" y="81142"/>
                </a:lnTo>
                <a:lnTo>
                  <a:pt x="93061" y="81142"/>
                </a:lnTo>
                <a:lnTo>
                  <a:pt x="93061" y="81714"/>
                </a:lnTo>
                <a:lnTo>
                  <a:pt x="93061" y="81714"/>
                </a:lnTo>
                <a:lnTo>
                  <a:pt x="93061" y="81714"/>
                </a:lnTo>
                <a:lnTo>
                  <a:pt x="93061" y="81714"/>
                </a:lnTo>
                <a:lnTo>
                  <a:pt x="92773" y="81714"/>
                </a:lnTo>
                <a:lnTo>
                  <a:pt x="92773" y="81714"/>
                </a:lnTo>
                <a:lnTo>
                  <a:pt x="92773" y="81714"/>
                </a:lnTo>
                <a:lnTo>
                  <a:pt x="92773" y="81714"/>
                </a:lnTo>
                <a:lnTo>
                  <a:pt x="92484" y="81714"/>
                </a:lnTo>
                <a:lnTo>
                  <a:pt x="92484" y="82285"/>
                </a:lnTo>
                <a:lnTo>
                  <a:pt x="92484" y="82285"/>
                </a:lnTo>
                <a:lnTo>
                  <a:pt x="92484" y="82285"/>
                </a:lnTo>
                <a:lnTo>
                  <a:pt x="92484" y="82285"/>
                </a:lnTo>
                <a:lnTo>
                  <a:pt x="92484" y="82285"/>
                </a:lnTo>
                <a:lnTo>
                  <a:pt x="92196" y="82285"/>
                </a:lnTo>
                <a:lnTo>
                  <a:pt x="92196" y="82285"/>
                </a:lnTo>
                <a:lnTo>
                  <a:pt x="92196" y="82285"/>
                </a:lnTo>
                <a:lnTo>
                  <a:pt x="92196" y="82285"/>
                </a:lnTo>
                <a:lnTo>
                  <a:pt x="92196" y="82285"/>
                </a:lnTo>
                <a:lnTo>
                  <a:pt x="91764" y="82285"/>
                </a:lnTo>
                <a:lnTo>
                  <a:pt x="91764" y="83142"/>
                </a:lnTo>
                <a:lnTo>
                  <a:pt x="92196" y="83142"/>
                </a:lnTo>
                <a:lnTo>
                  <a:pt x="92196" y="83142"/>
                </a:lnTo>
                <a:lnTo>
                  <a:pt x="92196" y="83142"/>
                </a:lnTo>
                <a:lnTo>
                  <a:pt x="91764" y="83142"/>
                </a:lnTo>
                <a:lnTo>
                  <a:pt x="91764" y="83714"/>
                </a:lnTo>
                <a:lnTo>
                  <a:pt x="91764" y="83714"/>
                </a:lnTo>
                <a:lnTo>
                  <a:pt x="91764" y="83714"/>
                </a:lnTo>
                <a:lnTo>
                  <a:pt x="91764" y="83714"/>
                </a:lnTo>
                <a:lnTo>
                  <a:pt x="91476" y="83714"/>
                </a:lnTo>
                <a:lnTo>
                  <a:pt x="91476" y="83714"/>
                </a:lnTo>
                <a:lnTo>
                  <a:pt x="91476" y="83714"/>
                </a:lnTo>
                <a:lnTo>
                  <a:pt x="91476" y="83714"/>
                </a:lnTo>
                <a:lnTo>
                  <a:pt x="91476" y="84285"/>
                </a:lnTo>
                <a:lnTo>
                  <a:pt x="91476" y="84285"/>
                </a:lnTo>
                <a:lnTo>
                  <a:pt x="91476" y="84285"/>
                </a:lnTo>
                <a:lnTo>
                  <a:pt x="91188" y="84285"/>
                </a:lnTo>
                <a:lnTo>
                  <a:pt x="91188" y="84285"/>
                </a:lnTo>
                <a:lnTo>
                  <a:pt x="91188" y="84285"/>
                </a:lnTo>
                <a:lnTo>
                  <a:pt x="91188" y="84285"/>
                </a:lnTo>
                <a:lnTo>
                  <a:pt x="91188" y="84857"/>
                </a:lnTo>
                <a:lnTo>
                  <a:pt x="91188" y="84857"/>
                </a:lnTo>
                <a:lnTo>
                  <a:pt x="91188" y="84857"/>
                </a:lnTo>
                <a:lnTo>
                  <a:pt x="91188" y="84857"/>
                </a:lnTo>
                <a:lnTo>
                  <a:pt x="91188" y="85428"/>
                </a:lnTo>
                <a:lnTo>
                  <a:pt x="90900" y="85428"/>
                </a:lnTo>
                <a:lnTo>
                  <a:pt x="90900" y="85428"/>
                </a:lnTo>
                <a:lnTo>
                  <a:pt x="90900" y="85428"/>
                </a:lnTo>
                <a:lnTo>
                  <a:pt x="90900" y="85428"/>
                </a:lnTo>
                <a:lnTo>
                  <a:pt x="90900" y="85428"/>
                </a:lnTo>
                <a:lnTo>
                  <a:pt x="90900" y="86285"/>
                </a:lnTo>
                <a:lnTo>
                  <a:pt x="90612" y="86285"/>
                </a:lnTo>
                <a:lnTo>
                  <a:pt x="90612" y="86285"/>
                </a:lnTo>
                <a:lnTo>
                  <a:pt x="90612" y="86285"/>
                </a:lnTo>
                <a:lnTo>
                  <a:pt x="90612" y="86285"/>
                </a:lnTo>
                <a:lnTo>
                  <a:pt x="90612" y="86285"/>
                </a:lnTo>
                <a:lnTo>
                  <a:pt x="90612" y="86857"/>
                </a:lnTo>
                <a:lnTo>
                  <a:pt x="90612" y="86857"/>
                </a:lnTo>
                <a:lnTo>
                  <a:pt x="90612" y="86857"/>
                </a:lnTo>
                <a:lnTo>
                  <a:pt x="90612" y="86857"/>
                </a:lnTo>
                <a:lnTo>
                  <a:pt x="90612" y="86857"/>
                </a:lnTo>
                <a:lnTo>
                  <a:pt x="90612" y="87428"/>
                </a:lnTo>
                <a:lnTo>
                  <a:pt x="90612" y="87428"/>
                </a:lnTo>
                <a:lnTo>
                  <a:pt x="90180" y="87428"/>
                </a:lnTo>
                <a:lnTo>
                  <a:pt x="90180" y="87428"/>
                </a:lnTo>
                <a:lnTo>
                  <a:pt x="90180" y="87428"/>
                </a:lnTo>
                <a:lnTo>
                  <a:pt x="90180" y="88000"/>
                </a:lnTo>
                <a:lnTo>
                  <a:pt x="90180" y="88000"/>
                </a:lnTo>
                <a:lnTo>
                  <a:pt x="90180" y="88000"/>
                </a:lnTo>
                <a:lnTo>
                  <a:pt x="90180" y="88571"/>
                </a:lnTo>
                <a:lnTo>
                  <a:pt x="90180" y="88571"/>
                </a:lnTo>
                <a:lnTo>
                  <a:pt x="90180" y="88571"/>
                </a:lnTo>
                <a:lnTo>
                  <a:pt x="90180" y="88571"/>
                </a:lnTo>
                <a:lnTo>
                  <a:pt x="90180" y="88571"/>
                </a:lnTo>
                <a:lnTo>
                  <a:pt x="90180" y="89428"/>
                </a:lnTo>
                <a:lnTo>
                  <a:pt x="89891" y="89428"/>
                </a:lnTo>
                <a:lnTo>
                  <a:pt x="89891" y="89428"/>
                </a:lnTo>
                <a:lnTo>
                  <a:pt x="89891" y="89428"/>
                </a:lnTo>
                <a:lnTo>
                  <a:pt x="89891" y="90000"/>
                </a:lnTo>
                <a:lnTo>
                  <a:pt x="89891" y="90000"/>
                </a:lnTo>
                <a:lnTo>
                  <a:pt x="89891" y="90000"/>
                </a:lnTo>
                <a:lnTo>
                  <a:pt x="89891" y="90571"/>
                </a:lnTo>
                <a:lnTo>
                  <a:pt x="89891" y="90571"/>
                </a:lnTo>
                <a:lnTo>
                  <a:pt x="89891" y="90571"/>
                </a:lnTo>
                <a:lnTo>
                  <a:pt x="89891" y="90571"/>
                </a:lnTo>
                <a:lnTo>
                  <a:pt x="89891" y="91142"/>
                </a:lnTo>
                <a:lnTo>
                  <a:pt x="89891" y="91142"/>
                </a:lnTo>
                <a:lnTo>
                  <a:pt x="89891" y="91142"/>
                </a:lnTo>
                <a:lnTo>
                  <a:pt x="89891" y="91714"/>
                </a:lnTo>
                <a:lnTo>
                  <a:pt x="89891" y="91714"/>
                </a:lnTo>
                <a:lnTo>
                  <a:pt x="89891" y="91714"/>
                </a:lnTo>
                <a:lnTo>
                  <a:pt x="89891" y="92571"/>
                </a:lnTo>
                <a:lnTo>
                  <a:pt x="89891" y="92571"/>
                </a:lnTo>
                <a:lnTo>
                  <a:pt x="89891" y="92571"/>
                </a:lnTo>
                <a:lnTo>
                  <a:pt x="89891" y="92571"/>
                </a:lnTo>
                <a:lnTo>
                  <a:pt x="89891" y="93142"/>
                </a:lnTo>
                <a:lnTo>
                  <a:pt x="89891" y="93142"/>
                </a:lnTo>
                <a:lnTo>
                  <a:pt x="89891" y="93142"/>
                </a:lnTo>
                <a:lnTo>
                  <a:pt x="89891" y="93142"/>
                </a:lnTo>
                <a:lnTo>
                  <a:pt x="90180" y="93142"/>
                </a:lnTo>
                <a:lnTo>
                  <a:pt x="90180" y="93714"/>
                </a:lnTo>
                <a:lnTo>
                  <a:pt x="90180" y="93714"/>
                </a:lnTo>
                <a:lnTo>
                  <a:pt x="90180" y="93714"/>
                </a:lnTo>
                <a:lnTo>
                  <a:pt x="90180" y="94285"/>
                </a:lnTo>
                <a:lnTo>
                  <a:pt x="90180" y="94285"/>
                </a:lnTo>
                <a:lnTo>
                  <a:pt x="90180" y="94285"/>
                </a:lnTo>
                <a:lnTo>
                  <a:pt x="90180" y="94285"/>
                </a:lnTo>
                <a:lnTo>
                  <a:pt x="90180" y="94857"/>
                </a:lnTo>
                <a:lnTo>
                  <a:pt x="90180" y="94857"/>
                </a:lnTo>
                <a:lnTo>
                  <a:pt x="90180" y="94857"/>
                </a:lnTo>
                <a:lnTo>
                  <a:pt x="90180" y="94857"/>
                </a:lnTo>
                <a:lnTo>
                  <a:pt x="90180" y="95714"/>
                </a:lnTo>
                <a:lnTo>
                  <a:pt x="90180" y="95714"/>
                </a:lnTo>
                <a:lnTo>
                  <a:pt x="90180" y="95714"/>
                </a:lnTo>
                <a:lnTo>
                  <a:pt x="90180" y="95714"/>
                </a:lnTo>
                <a:lnTo>
                  <a:pt x="90180" y="96285"/>
                </a:lnTo>
                <a:lnTo>
                  <a:pt x="90180" y="96285"/>
                </a:lnTo>
                <a:lnTo>
                  <a:pt x="90612" y="96285"/>
                </a:lnTo>
                <a:lnTo>
                  <a:pt x="90612" y="96285"/>
                </a:lnTo>
                <a:lnTo>
                  <a:pt x="90612" y="96857"/>
                </a:lnTo>
                <a:lnTo>
                  <a:pt x="90612" y="96857"/>
                </a:lnTo>
                <a:lnTo>
                  <a:pt x="90612" y="96857"/>
                </a:lnTo>
                <a:lnTo>
                  <a:pt x="90612" y="96857"/>
                </a:lnTo>
                <a:lnTo>
                  <a:pt x="90612" y="96857"/>
                </a:lnTo>
                <a:lnTo>
                  <a:pt x="90612" y="97428"/>
                </a:lnTo>
                <a:lnTo>
                  <a:pt x="90612" y="97428"/>
                </a:lnTo>
                <a:lnTo>
                  <a:pt x="90612" y="97428"/>
                </a:lnTo>
                <a:lnTo>
                  <a:pt x="90612" y="97428"/>
                </a:lnTo>
                <a:lnTo>
                  <a:pt x="90612" y="98000"/>
                </a:lnTo>
                <a:lnTo>
                  <a:pt x="90900" y="98000"/>
                </a:lnTo>
                <a:lnTo>
                  <a:pt x="90900" y="98000"/>
                </a:lnTo>
                <a:lnTo>
                  <a:pt x="90900" y="98000"/>
                </a:lnTo>
                <a:lnTo>
                  <a:pt x="90900" y="98000"/>
                </a:lnTo>
                <a:lnTo>
                  <a:pt x="90900" y="98857"/>
                </a:lnTo>
                <a:lnTo>
                  <a:pt x="90900" y="98857"/>
                </a:lnTo>
                <a:lnTo>
                  <a:pt x="90900" y="98857"/>
                </a:lnTo>
                <a:lnTo>
                  <a:pt x="90900" y="98857"/>
                </a:lnTo>
                <a:lnTo>
                  <a:pt x="90900" y="99428"/>
                </a:lnTo>
                <a:lnTo>
                  <a:pt x="91188" y="99428"/>
                </a:lnTo>
                <a:lnTo>
                  <a:pt x="91188" y="99428"/>
                </a:lnTo>
                <a:lnTo>
                  <a:pt x="91188" y="99428"/>
                </a:lnTo>
                <a:lnTo>
                  <a:pt x="91188" y="99428"/>
                </a:lnTo>
                <a:lnTo>
                  <a:pt x="91188" y="99428"/>
                </a:lnTo>
                <a:lnTo>
                  <a:pt x="91188" y="99428"/>
                </a:lnTo>
                <a:lnTo>
                  <a:pt x="91188" y="100000"/>
                </a:lnTo>
                <a:lnTo>
                  <a:pt x="91188" y="100000"/>
                </a:lnTo>
                <a:lnTo>
                  <a:pt x="91188" y="100000"/>
                </a:lnTo>
                <a:lnTo>
                  <a:pt x="91188" y="100000"/>
                </a:lnTo>
                <a:lnTo>
                  <a:pt x="91476" y="100000"/>
                </a:lnTo>
                <a:lnTo>
                  <a:pt x="91476" y="100571"/>
                </a:lnTo>
                <a:lnTo>
                  <a:pt x="91476" y="100571"/>
                </a:lnTo>
                <a:lnTo>
                  <a:pt x="91476" y="100571"/>
                </a:lnTo>
                <a:lnTo>
                  <a:pt x="91476" y="100571"/>
                </a:lnTo>
                <a:lnTo>
                  <a:pt x="91476" y="100571"/>
                </a:lnTo>
                <a:lnTo>
                  <a:pt x="91476" y="101142"/>
                </a:lnTo>
                <a:lnTo>
                  <a:pt x="91476" y="101142"/>
                </a:lnTo>
                <a:lnTo>
                  <a:pt x="91476" y="101142"/>
                </a:lnTo>
                <a:lnTo>
                  <a:pt x="91764" y="101142"/>
                </a:lnTo>
                <a:lnTo>
                  <a:pt x="91764" y="101142"/>
                </a:lnTo>
                <a:lnTo>
                  <a:pt x="91764" y="102000"/>
                </a:lnTo>
                <a:lnTo>
                  <a:pt x="91764" y="102000"/>
                </a:lnTo>
                <a:lnTo>
                  <a:pt x="91764" y="102000"/>
                </a:lnTo>
                <a:lnTo>
                  <a:pt x="91764" y="102000"/>
                </a:lnTo>
                <a:lnTo>
                  <a:pt x="91764" y="102571"/>
                </a:lnTo>
                <a:lnTo>
                  <a:pt x="91764" y="102571"/>
                </a:lnTo>
                <a:lnTo>
                  <a:pt x="91764" y="102571"/>
                </a:lnTo>
                <a:lnTo>
                  <a:pt x="91476" y="102571"/>
                </a:lnTo>
                <a:lnTo>
                  <a:pt x="91476" y="102571"/>
                </a:lnTo>
                <a:lnTo>
                  <a:pt x="91476" y="103142"/>
                </a:lnTo>
                <a:lnTo>
                  <a:pt x="91476" y="103142"/>
                </a:lnTo>
                <a:lnTo>
                  <a:pt x="91476" y="103142"/>
                </a:lnTo>
                <a:lnTo>
                  <a:pt x="91476" y="103714"/>
                </a:lnTo>
                <a:lnTo>
                  <a:pt x="91764" y="103714"/>
                </a:lnTo>
                <a:lnTo>
                  <a:pt x="91764" y="103714"/>
                </a:lnTo>
                <a:lnTo>
                  <a:pt x="91764" y="103714"/>
                </a:lnTo>
                <a:lnTo>
                  <a:pt x="91764" y="104285"/>
                </a:lnTo>
                <a:lnTo>
                  <a:pt x="91764" y="104285"/>
                </a:lnTo>
                <a:lnTo>
                  <a:pt x="91764" y="104285"/>
                </a:lnTo>
                <a:lnTo>
                  <a:pt x="91764" y="104285"/>
                </a:lnTo>
                <a:lnTo>
                  <a:pt x="91764" y="104285"/>
                </a:lnTo>
                <a:lnTo>
                  <a:pt x="91764" y="105142"/>
                </a:lnTo>
                <a:lnTo>
                  <a:pt x="92196" y="105142"/>
                </a:lnTo>
                <a:lnTo>
                  <a:pt x="92196" y="105142"/>
                </a:lnTo>
                <a:lnTo>
                  <a:pt x="92196" y="105142"/>
                </a:lnTo>
                <a:lnTo>
                  <a:pt x="92196" y="105142"/>
                </a:lnTo>
                <a:lnTo>
                  <a:pt x="92196" y="105714"/>
                </a:lnTo>
                <a:lnTo>
                  <a:pt x="92196" y="105714"/>
                </a:lnTo>
                <a:lnTo>
                  <a:pt x="92196" y="105714"/>
                </a:lnTo>
                <a:lnTo>
                  <a:pt x="92196" y="105714"/>
                </a:lnTo>
                <a:lnTo>
                  <a:pt x="92196" y="106285"/>
                </a:lnTo>
                <a:lnTo>
                  <a:pt x="92196" y="106285"/>
                </a:lnTo>
                <a:lnTo>
                  <a:pt x="92196" y="106285"/>
                </a:lnTo>
                <a:lnTo>
                  <a:pt x="92196" y="106285"/>
                </a:lnTo>
                <a:lnTo>
                  <a:pt x="92196" y="106285"/>
                </a:lnTo>
                <a:lnTo>
                  <a:pt x="92196" y="106857"/>
                </a:lnTo>
                <a:lnTo>
                  <a:pt x="92484" y="106857"/>
                </a:lnTo>
                <a:lnTo>
                  <a:pt x="92484" y="106857"/>
                </a:lnTo>
                <a:lnTo>
                  <a:pt x="92484" y="106857"/>
                </a:lnTo>
                <a:lnTo>
                  <a:pt x="92484" y="107428"/>
                </a:lnTo>
                <a:lnTo>
                  <a:pt x="92484" y="107428"/>
                </a:lnTo>
                <a:lnTo>
                  <a:pt x="92484" y="107428"/>
                </a:lnTo>
                <a:lnTo>
                  <a:pt x="92484" y="107428"/>
                </a:lnTo>
                <a:lnTo>
                  <a:pt x="92484" y="107428"/>
                </a:lnTo>
                <a:lnTo>
                  <a:pt x="92484" y="108285"/>
                </a:lnTo>
                <a:lnTo>
                  <a:pt x="92484" y="108285"/>
                </a:lnTo>
                <a:lnTo>
                  <a:pt x="92484" y="108285"/>
                </a:lnTo>
                <a:lnTo>
                  <a:pt x="92484" y="108285"/>
                </a:lnTo>
                <a:lnTo>
                  <a:pt x="92484" y="108857"/>
                </a:lnTo>
                <a:lnTo>
                  <a:pt x="92773" y="108857"/>
                </a:lnTo>
                <a:lnTo>
                  <a:pt x="92773" y="108857"/>
                </a:lnTo>
                <a:lnTo>
                  <a:pt x="92773" y="108857"/>
                </a:lnTo>
                <a:lnTo>
                  <a:pt x="92773" y="109428"/>
                </a:lnTo>
                <a:lnTo>
                  <a:pt x="92773" y="109428"/>
                </a:lnTo>
                <a:lnTo>
                  <a:pt x="92773" y="109428"/>
                </a:lnTo>
                <a:lnTo>
                  <a:pt x="92773" y="109428"/>
                </a:lnTo>
                <a:lnTo>
                  <a:pt x="92773" y="110000"/>
                </a:lnTo>
                <a:lnTo>
                  <a:pt x="92773" y="110000"/>
                </a:lnTo>
                <a:lnTo>
                  <a:pt x="92773" y="110000"/>
                </a:lnTo>
                <a:lnTo>
                  <a:pt x="92773" y="110000"/>
                </a:lnTo>
                <a:lnTo>
                  <a:pt x="92773" y="110571"/>
                </a:lnTo>
                <a:lnTo>
                  <a:pt x="92773" y="110571"/>
                </a:lnTo>
                <a:lnTo>
                  <a:pt x="92773" y="110571"/>
                </a:lnTo>
                <a:lnTo>
                  <a:pt x="92773" y="111428"/>
                </a:lnTo>
                <a:lnTo>
                  <a:pt x="92773" y="111428"/>
                </a:lnTo>
                <a:lnTo>
                  <a:pt x="92773" y="111428"/>
                </a:lnTo>
                <a:lnTo>
                  <a:pt x="92773" y="112000"/>
                </a:lnTo>
                <a:lnTo>
                  <a:pt x="92773" y="112000"/>
                </a:lnTo>
                <a:lnTo>
                  <a:pt x="92773" y="112000"/>
                </a:lnTo>
                <a:lnTo>
                  <a:pt x="92773" y="112000"/>
                </a:lnTo>
                <a:lnTo>
                  <a:pt x="92773" y="112571"/>
                </a:lnTo>
                <a:lnTo>
                  <a:pt x="92773" y="112571"/>
                </a:lnTo>
                <a:lnTo>
                  <a:pt x="92773" y="112571"/>
                </a:lnTo>
                <a:lnTo>
                  <a:pt x="92773" y="112571"/>
                </a:lnTo>
                <a:lnTo>
                  <a:pt x="92773" y="112571"/>
                </a:lnTo>
                <a:lnTo>
                  <a:pt x="92773" y="113142"/>
                </a:lnTo>
                <a:lnTo>
                  <a:pt x="92773" y="113142"/>
                </a:lnTo>
                <a:lnTo>
                  <a:pt x="92773" y="113142"/>
                </a:lnTo>
                <a:lnTo>
                  <a:pt x="92773" y="113714"/>
                </a:lnTo>
                <a:lnTo>
                  <a:pt x="92773" y="113714"/>
                </a:lnTo>
                <a:lnTo>
                  <a:pt x="92773" y="113714"/>
                </a:lnTo>
                <a:lnTo>
                  <a:pt x="92773" y="114571"/>
                </a:lnTo>
                <a:lnTo>
                  <a:pt x="92773" y="114571"/>
                </a:lnTo>
                <a:lnTo>
                  <a:pt x="92773" y="114571"/>
                </a:lnTo>
                <a:lnTo>
                  <a:pt x="92773" y="115142"/>
                </a:lnTo>
                <a:lnTo>
                  <a:pt x="92773" y="115142"/>
                </a:lnTo>
                <a:lnTo>
                  <a:pt x="92773" y="115142"/>
                </a:lnTo>
                <a:lnTo>
                  <a:pt x="92484" y="115142"/>
                </a:lnTo>
                <a:lnTo>
                  <a:pt x="92484" y="115714"/>
                </a:lnTo>
                <a:lnTo>
                  <a:pt x="92484" y="115714"/>
                </a:lnTo>
                <a:lnTo>
                  <a:pt x="92484" y="115714"/>
                </a:lnTo>
                <a:lnTo>
                  <a:pt x="92484" y="115714"/>
                </a:lnTo>
                <a:lnTo>
                  <a:pt x="92484" y="115714"/>
                </a:lnTo>
                <a:lnTo>
                  <a:pt x="92484" y="115714"/>
                </a:lnTo>
                <a:lnTo>
                  <a:pt x="92196" y="115714"/>
                </a:lnTo>
                <a:lnTo>
                  <a:pt x="92196" y="116285"/>
                </a:lnTo>
                <a:lnTo>
                  <a:pt x="92196" y="116285"/>
                </a:lnTo>
                <a:lnTo>
                  <a:pt x="92196" y="116285"/>
                </a:lnTo>
                <a:lnTo>
                  <a:pt x="92196" y="116285"/>
                </a:lnTo>
                <a:lnTo>
                  <a:pt x="92196" y="116857"/>
                </a:lnTo>
                <a:lnTo>
                  <a:pt x="92196" y="116857"/>
                </a:lnTo>
                <a:lnTo>
                  <a:pt x="92196" y="116857"/>
                </a:lnTo>
                <a:lnTo>
                  <a:pt x="92484" y="116857"/>
                </a:lnTo>
                <a:lnTo>
                  <a:pt x="92484" y="116857"/>
                </a:lnTo>
                <a:lnTo>
                  <a:pt x="92484" y="116857"/>
                </a:lnTo>
                <a:lnTo>
                  <a:pt x="92484" y="116285"/>
                </a:lnTo>
                <a:lnTo>
                  <a:pt x="92484" y="116285"/>
                </a:lnTo>
                <a:lnTo>
                  <a:pt x="92484" y="116285"/>
                </a:lnTo>
                <a:lnTo>
                  <a:pt x="92484" y="116285"/>
                </a:lnTo>
                <a:lnTo>
                  <a:pt x="92484" y="116857"/>
                </a:lnTo>
                <a:lnTo>
                  <a:pt x="92484" y="116857"/>
                </a:lnTo>
                <a:lnTo>
                  <a:pt x="92484" y="116857"/>
                </a:lnTo>
                <a:lnTo>
                  <a:pt x="92484" y="116857"/>
                </a:lnTo>
                <a:lnTo>
                  <a:pt x="92484" y="117714"/>
                </a:lnTo>
                <a:lnTo>
                  <a:pt x="92484" y="117714"/>
                </a:lnTo>
                <a:lnTo>
                  <a:pt x="92484" y="117714"/>
                </a:lnTo>
                <a:lnTo>
                  <a:pt x="92484" y="117714"/>
                </a:lnTo>
                <a:lnTo>
                  <a:pt x="92196" y="117714"/>
                </a:lnTo>
                <a:lnTo>
                  <a:pt x="92196" y="118285"/>
                </a:lnTo>
                <a:lnTo>
                  <a:pt x="92196" y="118285"/>
                </a:lnTo>
                <a:lnTo>
                  <a:pt x="92196" y="118285"/>
                </a:lnTo>
                <a:lnTo>
                  <a:pt x="92196" y="118285"/>
                </a:lnTo>
                <a:lnTo>
                  <a:pt x="92196" y="118285"/>
                </a:lnTo>
                <a:lnTo>
                  <a:pt x="92196" y="118857"/>
                </a:lnTo>
                <a:lnTo>
                  <a:pt x="92196" y="118857"/>
                </a:lnTo>
                <a:lnTo>
                  <a:pt x="92196" y="118857"/>
                </a:lnTo>
                <a:lnTo>
                  <a:pt x="91764" y="118857"/>
                </a:lnTo>
                <a:lnTo>
                  <a:pt x="91764" y="118857"/>
                </a:lnTo>
                <a:lnTo>
                  <a:pt x="91764" y="118857"/>
                </a:lnTo>
                <a:lnTo>
                  <a:pt x="91764" y="118857"/>
                </a:lnTo>
                <a:lnTo>
                  <a:pt x="91764" y="118857"/>
                </a:lnTo>
                <a:lnTo>
                  <a:pt x="91764" y="119428"/>
                </a:lnTo>
                <a:lnTo>
                  <a:pt x="91476" y="119428"/>
                </a:lnTo>
                <a:lnTo>
                  <a:pt x="91476" y="119428"/>
                </a:lnTo>
                <a:lnTo>
                  <a:pt x="91476" y="119428"/>
                </a:lnTo>
                <a:lnTo>
                  <a:pt x="91476" y="119428"/>
                </a:lnTo>
                <a:lnTo>
                  <a:pt x="91476" y="119428"/>
                </a:lnTo>
                <a:lnTo>
                  <a:pt x="91476" y="119428"/>
                </a:lnTo>
                <a:lnTo>
                  <a:pt x="91188" y="119428"/>
                </a:lnTo>
                <a:lnTo>
                  <a:pt x="91188" y="120000"/>
                </a:lnTo>
                <a:lnTo>
                  <a:pt x="91188" y="120000"/>
                </a:lnTo>
                <a:lnTo>
                  <a:pt x="91188" y="120000"/>
                </a:lnTo>
                <a:lnTo>
                  <a:pt x="91188" y="120000"/>
                </a:lnTo>
                <a:lnTo>
                  <a:pt x="91188" y="119428"/>
                </a:lnTo>
                <a:lnTo>
                  <a:pt x="91188" y="119428"/>
                </a:lnTo>
                <a:lnTo>
                  <a:pt x="91188" y="119428"/>
                </a:lnTo>
                <a:lnTo>
                  <a:pt x="91188" y="119428"/>
                </a:lnTo>
                <a:lnTo>
                  <a:pt x="91188" y="119428"/>
                </a:lnTo>
                <a:lnTo>
                  <a:pt x="91476" y="119428"/>
                </a:lnTo>
                <a:lnTo>
                  <a:pt x="91476" y="119428"/>
                </a:lnTo>
                <a:lnTo>
                  <a:pt x="91476" y="119428"/>
                </a:lnTo>
                <a:lnTo>
                  <a:pt x="91476" y="118857"/>
                </a:lnTo>
                <a:lnTo>
                  <a:pt x="91476" y="118857"/>
                </a:lnTo>
                <a:lnTo>
                  <a:pt x="91476" y="118857"/>
                </a:lnTo>
                <a:lnTo>
                  <a:pt x="91476" y="118857"/>
                </a:lnTo>
                <a:lnTo>
                  <a:pt x="91476" y="118857"/>
                </a:lnTo>
                <a:lnTo>
                  <a:pt x="91764" y="118857"/>
                </a:lnTo>
                <a:lnTo>
                  <a:pt x="91764" y="118857"/>
                </a:lnTo>
                <a:lnTo>
                  <a:pt x="91764" y="118857"/>
                </a:lnTo>
                <a:lnTo>
                  <a:pt x="91764" y="118285"/>
                </a:lnTo>
                <a:lnTo>
                  <a:pt x="91764" y="118285"/>
                </a:lnTo>
                <a:lnTo>
                  <a:pt x="91764" y="118285"/>
                </a:lnTo>
                <a:lnTo>
                  <a:pt x="91764" y="118285"/>
                </a:lnTo>
                <a:lnTo>
                  <a:pt x="91476" y="118285"/>
                </a:lnTo>
                <a:lnTo>
                  <a:pt x="91476" y="118285"/>
                </a:lnTo>
                <a:lnTo>
                  <a:pt x="91476" y="118857"/>
                </a:lnTo>
                <a:lnTo>
                  <a:pt x="91476" y="118857"/>
                </a:lnTo>
                <a:lnTo>
                  <a:pt x="91476" y="118857"/>
                </a:lnTo>
                <a:lnTo>
                  <a:pt x="91476" y="118857"/>
                </a:lnTo>
                <a:lnTo>
                  <a:pt x="91476" y="118857"/>
                </a:lnTo>
                <a:lnTo>
                  <a:pt x="91476" y="118857"/>
                </a:lnTo>
                <a:lnTo>
                  <a:pt x="91476" y="118285"/>
                </a:lnTo>
                <a:lnTo>
                  <a:pt x="91476" y="118285"/>
                </a:lnTo>
                <a:lnTo>
                  <a:pt x="91188" y="118285"/>
                </a:lnTo>
                <a:lnTo>
                  <a:pt x="91188" y="118285"/>
                </a:lnTo>
                <a:lnTo>
                  <a:pt x="91188" y="118285"/>
                </a:lnTo>
                <a:lnTo>
                  <a:pt x="91188" y="118285"/>
                </a:lnTo>
                <a:lnTo>
                  <a:pt x="91188" y="118285"/>
                </a:lnTo>
                <a:lnTo>
                  <a:pt x="91188" y="118285"/>
                </a:lnTo>
                <a:lnTo>
                  <a:pt x="90900" y="118285"/>
                </a:lnTo>
                <a:lnTo>
                  <a:pt x="90900" y="118285"/>
                </a:lnTo>
                <a:lnTo>
                  <a:pt x="90900" y="118857"/>
                </a:lnTo>
                <a:lnTo>
                  <a:pt x="90900" y="118857"/>
                </a:lnTo>
                <a:lnTo>
                  <a:pt x="90612" y="118857"/>
                </a:lnTo>
                <a:lnTo>
                  <a:pt x="90612" y="118857"/>
                </a:lnTo>
                <a:lnTo>
                  <a:pt x="90612" y="118857"/>
                </a:lnTo>
                <a:lnTo>
                  <a:pt x="90612" y="118285"/>
                </a:lnTo>
                <a:lnTo>
                  <a:pt x="90612" y="118285"/>
                </a:lnTo>
                <a:lnTo>
                  <a:pt x="90612" y="118285"/>
                </a:lnTo>
                <a:lnTo>
                  <a:pt x="90612" y="118285"/>
                </a:lnTo>
                <a:lnTo>
                  <a:pt x="90180" y="118285"/>
                </a:lnTo>
                <a:lnTo>
                  <a:pt x="90180" y="117714"/>
                </a:lnTo>
                <a:lnTo>
                  <a:pt x="90180" y="117714"/>
                </a:lnTo>
                <a:lnTo>
                  <a:pt x="90612" y="117714"/>
                </a:lnTo>
                <a:lnTo>
                  <a:pt x="90612" y="117714"/>
                </a:lnTo>
                <a:lnTo>
                  <a:pt x="90612" y="116857"/>
                </a:lnTo>
                <a:lnTo>
                  <a:pt x="90612" y="116857"/>
                </a:lnTo>
                <a:lnTo>
                  <a:pt x="90612" y="116857"/>
                </a:lnTo>
                <a:lnTo>
                  <a:pt x="90180" y="116857"/>
                </a:lnTo>
                <a:lnTo>
                  <a:pt x="90180" y="116285"/>
                </a:lnTo>
                <a:lnTo>
                  <a:pt x="90180" y="116285"/>
                </a:lnTo>
                <a:lnTo>
                  <a:pt x="90180" y="116285"/>
                </a:lnTo>
                <a:lnTo>
                  <a:pt x="90180" y="116285"/>
                </a:lnTo>
                <a:lnTo>
                  <a:pt x="90180" y="115714"/>
                </a:lnTo>
                <a:lnTo>
                  <a:pt x="90180" y="115714"/>
                </a:lnTo>
                <a:lnTo>
                  <a:pt x="90180" y="115714"/>
                </a:lnTo>
                <a:lnTo>
                  <a:pt x="90180" y="115714"/>
                </a:lnTo>
                <a:lnTo>
                  <a:pt x="89891" y="115714"/>
                </a:lnTo>
                <a:lnTo>
                  <a:pt x="89891" y="115714"/>
                </a:lnTo>
                <a:lnTo>
                  <a:pt x="89891" y="115142"/>
                </a:lnTo>
                <a:lnTo>
                  <a:pt x="89891" y="115142"/>
                </a:lnTo>
                <a:lnTo>
                  <a:pt x="89891" y="115142"/>
                </a:lnTo>
                <a:lnTo>
                  <a:pt x="89891" y="115142"/>
                </a:lnTo>
                <a:lnTo>
                  <a:pt x="89603" y="115142"/>
                </a:lnTo>
                <a:lnTo>
                  <a:pt x="89603" y="115142"/>
                </a:lnTo>
                <a:lnTo>
                  <a:pt x="89603" y="115142"/>
                </a:lnTo>
                <a:lnTo>
                  <a:pt x="89603" y="115142"/>
                </a:lnTo>
                <a:lnTo>
                  <a:pt x="89603" y="114571"/>
                </a:lnTo>
                <a:lnTo>
                  <a:pt x="89603" y="114571"/>
                </a:lnTo>
                <a:lnTo>
                  <a:pt x="89315" y="114571"/>
                </a:lnTo>
                <a:lnTo>
                  <a:pt x="89315" y="115142"/>
                </a:lnTo>
                <a:lnTo>
                  <a:pt x="89315" y="115142"/>
                </a:lnTo>
                <a:lnTo>
                  <a:pt x="89315" y="114571"/>
                </a:lnTo>
                <a:lnTo>
                  <a:pt x="89315" y="114571"/>
                </a:lnTo>
                <a:lnTo>
                  <a:pt x="89315" y="114571"/>
                </a:lnTo>
                <a:lnTo>
                  <a:pt x="89315" y="114571"/>
                </a:lnTo>
                <a:lnTo>
                  <a:pt x="89315" y="114571"/>
                </a:lnTo>
                <a:lnTo>
                  <a:pt x="89315" y="113714"/>
                </a:lnTo>
                <a:lnTo>
                  <a:pt x="89315" y="113714"/>
                </a:lnTo>
                <a:lnTo>
                  <a:pt x="89027" y="113714"/>
                </a:lnTo>
                <a:lnTo>
                  <a:pt x="89027" y="113714"/>
                </a:lnTo>
                <a:lnTo>
                  <a:pt x="89027" y="113142"/>
                </a:lnTo>
                <a:lnTo>
                  <a:pt x="89027" y="113142"/>
                </a:lnTo>
                <a:lnTo>
                  <a:pt x="89027" y="113142"/>
                </a:lnTo>
                <a:lnTo>
                  <a:pt x="89027" y="112571"/>
                </a:lnTo>
                <a:lnTo>
                  <a:pt x="89027" y="112571"/>
                </a:lnTo>
                <a:lnTo>
                  <a:pt x="89027" y="112571"/>
                </a:lnTo>
                <a:lnTo>
                  <a:pt x="89027" y="112571"/>
                </a:lnTo>
                <a:lnTo>
                  <a:pt x="89027" y="112571"/>
                </a:lnTo>
                <a:lnTo>
                  <a:pt x="89027" y="112571"/>
                </a:lnTo>
                <a:lnTo>
                  <a:pt x="89027" y="112000"/>
                </a:lnTo>
                <a:lnTo>
                  <a:pt x="88595" y="112000"/>
                </a:lnTo>
                <a:lnTo>
                  <a:pt x="88595" y="112000"/>
                </a:lnTo>
                <a:lnTo>
                  <a:pt x="88595" y="112000"/>
                </a:lnTo>
                <a:lnTo>
                  <a:pt x="88595" y="112000"/>
                </a:lnTo>
                <a:lnTo>
                  <a:pt x="88307" y="112000"/>
                </a:lnTo>
                <a:lnTo>
                  <a:pt x="88307" y="112000"/>
                </a:lnTo>
                <a:lnTo>
                  <a:pt x="88307" y="112000"/>
                </a:lnTo>
                <a:lnTo>
                  <a:pt x="88307" y="112000"/>
                </a:lnTo>
                <a:lnTo>
                  <a:pt x="88307" y="112000"/>
                </a:lnTo>
                <a:lnTo>
                  <a:pt x="88307" y="111428"/>
                </a:lnTo>
                <a:lnTo>
                  <a:pt x="88307" y="111428"/>
                </a:lnTo>
                <a:lnTo>
                  <a:pt x="88307" y="111428"/>
                </a:lnTo>
                <a:lnTo>
                  <a:pt x="88307" y="111428"/>
                </a:lnTo>
                <a:lnTo>
                  <a:pt x="88019" y="111428"/>
                </a:lnTo>
                <a:lnTo>
                  <a:pt x="88019" y="110571"/>
                </a:lnTo>
                <a:lnTo>
                  <a:pt x="88019" y="110571"/>
                </a:lnTo>
                <a:lnTo>
                  <a:pt x="88019" y="110571"/>
                </a:lnTo>
                <a:lnTo>
                  <a:pt x="88019" y="110000"/>
                </a:lnTo>
                <a:lnTo>
                  <a:pt x="88019" y="110000"/>
                </a:lnTo>
                <a:lnTo>
                  <a:pt x="88019" y="110000"/>
                </a:lnTo>
                <a:lnTo>
                  <a:pt x="88019" y="110000"/>
                </a:lnTo>
                <a:lnTo>
                  <a:pt x="88019" y="110000"/>
                </a:lnTo>
                <a:lnTo>
                  <a:pt x="88019" y="109428"/>
                </a:lnTo>
                <a:lnTo>
                  <a:pt x="87731" y="109428"/>
                </a:lnTo>
                <a:lnTo>
                  <a:pt x="87731" y="109428"/>
                </a:lnTo>
                <a:lnTo>
                  <a:pt x="87731" y="109428"/>
                </a:lnTo>
                <a:lnTo>
                  <a:pt x="87731" y="109428"/>
                </a:lnTo>
                <a:lnTo>
                  <a:pt x="87731" y="108857"/>
                </a:lnTo>
                <a:lnTo>
                  <a:pt x="87731" y="108857"/>
                </a:lnTo>
                <a:lnTo>
                  <a:pt x="87731" y="108857"/>
                </a:lnTo>
                <a:lnTo>
                  <a:pt x="87731" y="108857"/>
                </a:lnTo>
                <a:lnTo>
                  <a:pt x="87731" y="108285"/>
                </a:lnTo>
                <a:lnTo>
                  <a:pt x="87731" y="108285"/>
                </a:lnTo>
                <a:lnTo>
                  <a:pt x="87731" y="108285"/>
                </a:lnTo>
                <a:lnTo>
                  <a:pt x="87731" y="108285"/>
                </a:lnTo>
                <a:lnTo>
                  <a:pt x="87442" y="108285"/>
                </a:lnTo>
                <a:lnTo>
                  <a:pt x="87442" y="107428"/>
                </a:lnTo>
                <a:lnTo>
                  <a:pt x="87442" y="107428"/>
                </a:lnTo>
                <a:lnTo>
                  <a:pt x="87442" y="107428"/>
                </a:lnTo>
                <a:lnTo>
                  <a:pt x="87442" y="107428"/>
                </a:lnTo>
                <a:lnTo>
                  <a:pt x="87442" y="107428"/>
                </a:lnTo>
                <a:lnTo>
                  <a:pt x="87442" y="107428"/>
                </a:lnTo>
                <a:lnTo>
                  <a:pt x="87442" y="106857"/>
                </a:lnTo>
                <a:lnTo>
                  <a:pt x="87442" y="106857"/>
                </a:lnTo>
                <a:lnTo>
                  <a:pt x="87010" y="106857"/>
                </a:lnTo>
                <a:lnTo>
                  <a:pt x="87010" y="106857"/>
                </a:lnTo>
                <a:lnTo>
                  <a:pt x="87010" y="106285"/>
                </a:lnTo>
                <a:lnTo>
                  <a:pt x="87010" y="106285"/>
                </a:lnTo>
                <a:lnTo>
                  <a:pt x="87010" y="106285"/>
                </a:lnTo>
                <a:lnTo>
                  <a:pt x="87010" y="106285"/>
                </a:lnTo>
                <a:lnTo>
                  <a:pt x="87010" y="106285"/>
                </a:lnTo>
                <a:lnTo>
                  <a:pt x="87010" y="106285"/>
                </a:lnTo>
                <a:lnTo>
                  <a:pt x="87010" y="105714"/>
                </a:lnTo>
                <a:lnTo>
                  <a:pt x="87010" y="105714"/>
                </a:lnTo>
                <a:lnTo>
                  <a:pt x="87010" y="105714"/>
                </a:lnTo>
                <a:lnTo>
                  <a:pt x="87010" y="105714"/>
                </a:lnTo>
                <a:lnTo>
                  <a:pt x="87010" y="105714"/>
                </a:lnTo>
                <a:lnTo>
                  <a:pt x="86722" y="105714"/>
                </a:lnTo>
                <a:lnTo>
                  <a:pt x="86722" y="105142"/>
                </a:lnTo>
                <a:lnTo>
                  <a:pt x="86722" y="105142"/>
                </a:lnTo>
                <a:lnTo>
                  <a:pt x="86722" y="105142"/>
                </a:lnTo>
                <a:lnTo>
                  <a:pt x="86722" y="104285"/>
                </a:lnTo>
                <a:lnTo>
                  <a:pt x="87010" y="104285"/>
                </a:lnTo>
                <a:lnTo>
                  <a:pt x="87010" y="104285"/>
                </a:lnTo>
                <a:lnTo>
                  <a:pt x="87010" y="104285"/>
                </a:lnTo>
                <a:lnTo>
                  <a:pt x="86722" y="104285"/>
                </a:lnTo>
                <a:lnTo>
                  <a:pt x="86722" y="103714"/>
                </a:lnTo>
                <a:lnTo>
                  <a:pt x="87010" y="103714"/>
                </a:lnTo>
                <a:lnTo>
                  <a:pt x="87010" y="103714"/>
                </a:lnTo>
                <a:lnTo>
                  <a:pt x="87010" y="103714"/>
                </a:lnTo>
                <a:lnTo>
                  <a:pt x="87010" y="103714"/>
                </a:lnTo>
                <a:lnTo>
                  <a:pt x="87010" y="103714"/>
                </a:lnTo>
                <a:lnTo>
                  <a:pt x="86722" y="103714"/>
                </a:lnTo>
                <a:lnTo>
                  <a:pt x="86722" y="103142"/>
                </a:lnTo>
                <a:lnTo>
                  <a:pt x="87010" y="103142"/>
                </a:lnTo>
                <a:lnTo>
                  <a:pt x="87010" y="103142"/>
                </a:lnTo>
                <a:lnTo>
                  <a:pt x="87010" y="103142"/>
                </a:lnTo>
                <a:lnTo>
                  <a:pt x="87010" y="103142"/>
                </a:lnTo>
                <a:lnTo>
                  <a:pt x="87010" y="103142"/>
                </a:lnTo>
                <a:lnTo>
                  <a:pt x="87010" y="102571"/>
                </a:lnTo>
                <a:lnTo>
                  <a:pt x="87010" y="102571"/>
                </a:lnTo>
                <a:lnTo>
                  <a:pt x="87442" y="102571"/>
                </a:lnTo>
                <a:lnTo>
                  <a:pt x="87442" y="102571"/>
                </a:lnTo>
                <a:lnTo>
                  <a:pt x="87442" y="102000"/>
                </a:lnTo>
                <a:lnTo>
                  <a:pt x="87442" y="102000"/>
                </a:lnTo>
                <a:lnTo>
                  <a:pt x="87442" y="102000"/>
                </a:lnTo>
                <a:lnTo>
                  <a:pt x="87442" y="102000"/>
                </a:lnTo>
                <a:lnTo>
                  <a:pt x="87442" y="101142"/>
                </a:lnTo>
                <a:lnTo>
                  <a:pt x="87442" y="101142"/>
                </a:lnTo>
                <a:lnTo>
                  <a:pt x="87442" y="101142"/>
                </a:lnTo>
                <a:lnTo>
                  <a:pt x="87442" y="100571"/>
                </a:lnTo>
                <a:lnTo>
                  <a:pt x="87442" y="100571"/>
                </a:lnTo>
                <a:lnTo>
                  <a:pt x="87442" y="100571"/>
                </a:lnTo>
                <a:lnTo>
                  <a:pt x="87442" y="100571"/>
                </a:lnTo>
                <a:lnTo>
                  <a:pt x="87010" y="100571"/>
                </a:lnTo>
                <a:lnTo>
                  <a:pt x="87010" y="100000"/>
                </a:lnTo>
                <a:lnTo>
                  <a:pt x="87010" y="100000"/>
                </a:lnTo>
                <a:lnTo>
                  <a:pt x="87442" y="100000"/>
                </a:lnTo>
                <a:lnTo>
                  <a:pt x="87442" y="100000"/>
                </a:lnTo>
                <a:lnTo>
                  <a:pt x="87010" y="100000"/>
                </a:lnTo>
                <a:lnTo>
                  <a:pt x="87010" y="99428"/>
                </a:lnTo>
                <a:lnTo>
                  <a:pt x="87010" y="99428"/>
                </a:lnTo>
                <a:lnTo>
                  <a:pt x="87010" y="99428"/>
                </a:lnTo>
                <a:lnTo>
                  <a:pt x="87010" y="99428"/>
                </a:lnTo>
                <a:lnTo>
                  <a:pt x="87010" y="99428"/>
                </a:lnTo>
                <a:lnTo>
                  <a:pt x="87010" y="99428"/>
                </a:lnTo>
                <a:lnTo>
                  <a:pt x="87010" y="98857"/>
                </a:lnTo>
                <a:lnTo>
                  <a:pt x="86722" y="98857"/>
                </a:lnTo>
                <a:lnTo>
                  <a:pt x="86722" y="98857"/>
                </a:lnTo>
                <a:lnTo>
                  <a:pt x="86722" y="98857"/>
                </a:lnTo>
                <a:lnTo>
                  <a:pt x="86722" y="98857"/>
                </a:lnTo>
                <a:lnTo>
                  <a:pt x="86722" y="98857"/>
                </a:lnTo>
                <a:lnTo>
                  <a:pt x="86722" y="98857"/>
                </a:lnTo>
                <a:lnTo>
                  <a:pt x="86434" y="98857"/>
                </a:lnTo>
                <a:lnTo>
                  <a:pt x="86434" y="99428"/>
                </a:lnTo>
                <a:lnTo>
                  <a:pt x="86434" y="99428"/>
                </a:lnTo>
                <a:lnTo>
                  <a:pt x="86434" y="98857"/>
                </a:lnTo>
                <a:lnTo>
                  <a:pt x="86434" y="98857"/>
                </a:lnTo>
                <a:lnTo>
                  <a:pt x="86434" y="98857"/>
                </a:lnTo>
                <a:lnTo>
                  <a:pt x="86434" y="98857"/>
                </a:lnTo>
                <a:lnTo>
                  <a:pt x="86434" y="98000"/>
                </a:lnTo>
                <a:lnTo>
                  <a:pt x="86146" y="98000"/>
                </a:lnTo>
                <a:lnTo>
                  <a:pt x="86146" y="98000"/>
                </a:lnTo>
                <a:lnTo>
                  <a:pt x="86146" y="98000"/>
                </a:lnTo>
                <a:lnTo>
                  <a:pt x="86146" y="98000"/>
                </a:lnTo>
                <a:lnTo>
                  <a:pt x="86146" y="97428"/>
                </a:lnTo>
                <a:lnTo>
                  <a:pt x="86146" y="97428"/>
                </a:lnTo>
                <a:lnTo>
                  <a:pt x="86146" y="97428"/>
                </a:lnTo>
                <a:lnTo>
                  <a:pt x="86146" y="97428"/>
                </a:lnTo>
                <a:lnTo>
                  <a:pt x="85858" y="97428"/>
                </a:lnTo>
                <a:lnTo>
                  <a:pt x="85858" y="97428"/>
                </a:lnTo>
                <a:lnTo>
                  <a:pt x="85858" y="97428"/>
                </a:lnTo>
                <a:lnTo>
                  <a:pt x="85858" y="96857"/>
                </a:lnTo>
                <a:lnTo>
                  <a:pt x="85858" y="96857"/>
                </a:lnTo>
                <a:lnTo>
                  <a:pt x="85858" y="96857"/>
                </a:lnTo>
                <a:lnTo>
                  <a:pt x="85858" y="96857"/>
                </a:lnTo>
                <a:lnTo>
                  <a:pt x="85858" y="96285"/>
                </a:lnTo>
                <a:lnTo>
                  <a:pt x="85858" y="96285"/>
                </a:lnTo>
                <a:lnTo>
                  <a:pt x="85858" y="96285"/>
                </a:lnTo>
                <a:lnTo>
                  <a:pt x="85426" y="96285"/>
                </a:lnTo>
                <a:lnTo>
                  <a:pt x="85426" y="96285"/>
                </a:lnTo>
                <a:lnTo>
                  <a:pt x="85426" y="96285"/>
                </a:lnTo>
                <a:lnTo>
                  <a:pt x="85426" y="96285"/>
                </a:lnTo>
                <a:lnTo>
                  <a:pt x="85426" y="95714"/>
                </a:lnTo>
                <a:lnTo>
                  <a:pt x="85138" y="95714"/>
                </a:lnTo>
                <a:lnTo>
                  <a:pt x="85138" y="95714"/>
                </a:lnTo>
                <a:lnTo>
                  <a:pt x="85138" y="95714"/>
                </a:lnTo>
                <a:lnTo>
                  <a:pt x="85138" y="95714"/>
                </a:lnTo>
                <a:lnTo>
                  <a:pt x="85138" y="94857"/>
                </a:lnTo>
                <a:lnTo>
                  <a:pt x="85138" y="94857"/>
                </a:lnTo>
                <a:lnTo>
                  <a:pt x="85138" y="94857"/>
                </a:lnTo>
                <a:lnTo>
                  <a:pt x="85138" y="94857"/>
                </a:lnTo>
                <a:lnTo>
                  <a:pt x="84849" y="94857"/>
                </a:lnTo>
                <a:lnTo>
                  <a:pt x="84849" y="94857"/>
                </a:lnTo>
                <a:lnTo>
                  <a:pt x="84849" y="94857"/>
                </a:lnTo>
                <a:lnTo>
                  <a:pt x="84849" y="94857"/>
                </a:lnTo>
                <a:lnTo>
                  <a:pt x="84849" y="94285"/>
                </a:lnTo>
                <a:lnTo>
                  <a:pt x="84849" y="94285"/>
                </a:lnTo>
                <a:lnTo>
                  <a:pt x="84561" y="94285"/>
                </a:lnTo>
                <a:lnTo>
                  <a:pt x="84561" y="94285"/>
                </a:lnTo>
                <a:lnTo>
                  <a:pt x="84561" y="94285"/>
                </a:lnTo>
                <a:lnTo>
                  <a:pt x="84561" y="94285"/>
                </a:lnTo>
                <a:lnTo>
                  <a:pt x="84561" y="94285"/>
                </a:lnTo>
                <a:lnTo>
                  <a:pt x="84273" y="94285"/>
                </a:lnTo>
                <a:lnTo>
                  <a:pt x="84273" y="94285"/>
                </a:lnTo>
                <a:lnTo>
                  <a:pt x="84273" y="94285"/>
                </a:lnTo>
                <a:lnTo>
                  <a:pt x="84273" y="94285"/>
                </a:lnTo>
                <a:lnTo>
                  <a:pt x="84273" y="94285"/>
                </a:lnTo>
                <a:lnTo>
                  <a:pt x="83841" y="94285"/>
                </a:lnTo>
                <a:lnTo>
                  <a:pt x="83841" y="94285"/>
                </a:lnTo>
                <a:lnTo>
                  <a:pt x="83841" y="94285"/>
                </a:lnTo>
                <a:lnTo>
                  <a:pt x="83841" y="94285"/>
                </a:lnTo>
                <a:lnTo>
                  <a:pt x="83841" y="94857"/>
                </a:lnTo>
                <a:lnTo>
                  <a:pt x="83841" y="94857"/>
                </a:lnTo>
                <a:lnTo>
                  <a:pt x="83841" y="94857"/>
                </a:lnTo>
                <a:lnTo>
                  <a:pt x="83841" y="94857"/>
                </a:lnTo>
                <a:lnTo>
                  <a:pt x="83553" y="94857"/>
                </a:lnTo>
                <a:lnTo>
                  <a:pt x="83553" y="94857"/>
                </a:lnTo>
                <a:lnTo>
                  <a:pt x="83553" y="94857"/>
                </a:lnTo>
                <a:lnTo>
                  <a:pt x="83265" y="94857"/>
                </a:lnTo>
                <a:lnTo>
                  <a:pt x="83265" y="94857"/>
                </a:lnTo>
                <a:lnTo>
                  <a:pt x="83265" y="95714"/>
                </a:lnTo>
                <a:lnTo>
                  <a:pt x="83265" y="95714"/>
                </a:lnTo>
                <a:lnTo>
                  <a:pt x="83265" y="95714"/>
                </a:lnTo>
                <a:lnTo>
                  <a:pt x="83265" y="95714"/>
                </a:lnTo>
                <a:lnTo>
                  <a:pt x="83265" y="95714"/>
                </a:lnTo>
                <a:lnTo>
                  <a:pt x="83265" y="95714"/>
                </a:lnTo>
                <a:lnTo>
                  <a:pt x="83265" y="95714"/>
                </a:lnTo>
                <a:lnTo>
                  <a:pt x="83265" y="96285"/>
                </a:lnTo>
                <a:lnTo>
                  <a:pt x="82977" y="96285"/>
                </a:lnTo>
                <a:lnTo>
                  <a:pt x="82977" y="96285"/>
                </a:lnTo>
                <a:lnTo>
                  <a:pt x="82977" y="96285"/>
                </a:lnTo>
                <a:lnTo>
                  <a:pt x="82977" y="96285"/>
                </a:lnTo>
                <a:lnTo>
                  <a:pt x="82977" y="96285"/>
                </a:lnTo>
                <a:lnTo>
                  <a:pt x="82977" y="96285"/>
                </a:lnTo>
                <a:lnTo>
                  <a:pt x="82689" y="96285"/>
                </a:lnTo>
                <a:lnTo>
                  <a:pt x="82689" y="96285"/>
                </a:lnTo>
                <a:lnTo>
                  <a:pt x="82689" y="96857"/>
                </a:lnTo>
                <a:lnTo>
                  <a:pt x="82689" y="96857"/>
                </a:lnTo>
                <a:lnTo>
                  <a:pt x="82256" y="96857"/>
                </a:lnTo>
                <a:lnTo>
                  <a:pt x="82256" y="96857"/>
                </a:lnTo>
                <a:lnTo>
                  <a:pt x="82256" y="96857"/>
                </a:lnTo>
                <a:lnTo>
                  <a:pt x="82256" y="96857"/>
                </a:lnTo>
                <a:lnTo>
                  <a:pt x="82256" y="96857"/>
                </a:lnTo>
                <a:lnTo>
                  <a:pt x="82256" y="96857"/>
                </a:lnTo>
                <a:lnTo>
                  <a:pt x="81968" y="96857"/>
                </a:lnTo>
                <a:lnTo>
                  <a:pt x="81968" y="96285"/>
                </a:lnTo>
                <a:lnTo>
                  <a:pt x="81968" y="96285"/>
                </a:lnTo>
                <a:lnTo>
                  <a:pt x="81968" y="96285"/>
                </a:lnTo>
                <a:lnTo>
                  <a:pt x="81968" y="96285"/>
                </a:lnTo>
                <a:lnTo>
                  <a:pt x="81968" y="96285"/>
                </a:lnTo>
                <a:lnTo>
                  <a:pt x="81680" y="96285"/>
                </a:lnTo>
                <a:lnTo>
                  <a:pt x="81680" y="96285"/>
                </a:lnTo>
                <a:lnTo>
                  <a:pt x="81680" y="96285"/>
                </a:lnTo>
                <a:lnTo>
                  <a:pt x="81680" y="96285"/>
                </a:lnTo>
                <a:lnTo>
                  <a:pt x="81680" y="96285"/>
                </a:lnTo>
                <a:lnTo>
                  <a:pt x="81680" y="96285"/>
                </a:lnTo>
                <a:lnTo>
                  <a:pt x="81680" y="95714"/>
                </a:lnTo>
                <a:lnTo>
                  <a:pt x="81680" y="95714"/>
                </a:lnTo>
                <a:lnTo>
                  <a:pt x="81680" y="95714"/>
                </a:lnTo>
                <a:lnTo>
                  <a:pt x="81680" y="94857"/>
                </a:lnTo>
                <a:lnTo>
                  <a:pt x="81680" y="94857"/>
                </a:lnTo>
                <a:lnTo>
                  <a:pt x="81392" y="94857"/>
                </a:lnTo>
                <a:lnTo>
                  <a:pt x="81392" y="94857"/>
                </a:lnTo>
                <a:lnTo>
                  <a:pt x="81392" y="94857"/>
                </a:lnTo>
                <a:lnTo>
                  <a:pt x="81392" y="94857"/>
                </a:lnTo>
                <a:lnTo>
                  <a:pt x="81392" y="94857"/>
                </a:lnTo>
                <a:lnTo>
                  <a:pt x="81392" y="94285"/>
                </a:lnTo>
                <a:lnTo>
                  <a:pt x="81392" y="94285"/>
                </a:lnTo>
                <a:lnTo>
                  <a:pt x="81104" y="94285"/>
                </a:lnTo>
                <a:lnTo>
                  <a:pt x="81104" y="94285"/>
                </a:lnTo>
                <a:lnTo>
                  <a:pt x="81104" y="94285"/>
                </a:lnTo>
                <a:lnTo>
                  <a:pt x="81104" y="94285"/>
                </a:lnTo>
                <a:lnTo>
                  <a:pt x="81104" y="94285"/>
                </a:lnTo>
                <a:lnTo>
                  <a:pt x="81104" y="93714"/>
                </a:lnTo>
                <a:lnTo>
                  <a:pt x="80672" y="93714"/>
                </a:lnTo>
                <a:lnTo>
                  <a:pt x="80672" y="93714"/>
                </a:lnTo>
                <a:lnTo>
                  <a:pt x="80672" y="93714"/>
                </a:lnTo>
                <a:lnTo>
                  <a:pt x="80672" y="93714"/>
                </a:lnTo>
                <a:lnTo>
                  <a:pt x="80672" y="93714"/>
                </a:lnTo>
                <a:lnTo>
                  <a:pt x="80384" y="93714"/>
                </a:lnTo>
                <a:lnTo>
                  <a:pt x="80384" y="93714"/>
                </a:lnTo>
                <a:lnTo>
                  <a:pt x="80384" y="93142"/>
                </a:lnTo>
                <a:lnTo>
                  <a:pt x="80384" y="93142"/>
                </a:lnTo>
                <a:lnTo>
                  <a:pt x="80384" y="93142"/>
                </a:lnTo>
                <a:lnTo>
                  <a:pt x="80096" y="93142"/>
                </a:lnTo>
                <a:lnTo>
                  <a:pt x="80096" y="93142"/>
                </a:lnTo>
                <a:lnTo>
                  <a:pt x="80096" y="93142"/>
                </a:lnTo>
                <a:lnTo>
                  <a:pt x="80096" y="93142"/>
                </a:lnTo>
                <a:lnTo>
                  <a:pt x="80096" y="93142"/>
                </a:lnTo>
                <a:lnTo>
                  <a:pt x="80096" y="93142"/>
                </a:lnTo>
                <a:lnTo>
                  <a:pt x="79807" y="93142"/>
                </a:lnTo>
                <a:lnTo>
                  <a:pt x="79807" y="93142"/>
                </a:lnTo>
                <a:lnTo>
                  <a:pt x="79807" y="93142"/>
                </a:lnTo>
                <a:lnTo>
                  <a:pt x="79519" y="93142"/>
                </a:lnTo>
                <a:lnTo>
                  <a:pt x="79519" y="93142"/>
                </a:lnTo>
                <a:lnTo>
                  <a:pt x="79519" y="93142"/>
                </a:lnTo>
                <a:lnTo>
                  <a:pt x="79519" y="93142"/>
                </a:lnTo>
                <a:lnTo>
                  <a:pt x="79519" y="93142"/>
                </a:lnTo>
                <a:lnTo>
                  <a:pt x="79087" y="93142"/>
                </a:lnTo>
                <a:lnTo>
                  <a:pt x="79087" y="93142"/>
                </a:lnTo>
                <a:lnTo>
                  <a:pt x="79087" y="93142"/>
                </a:lnTo>
                <a:lnTo>
                  <a:pt x="79087" y="93142"/>
                </a:lnTo>
                <a:lnTo>
                  <a:pt x="78799" y="93142"/>
                </a:lnTo>
                <a:lnTo>
                  <a:pt x="78799" y="93142"/>
                </a:lnTo>
                <a:lnTo>
                  <a:pt x="78799" y="93142"/>
                </a:lnTo>
                <a:lnTo>
                  <a:pt x="78511" y="93142"/>
                </a:lnTo>
                <a:lnTo>
                  <a:pt x="78511" y="93142"/>
                </a:lnTo>
                <a:lnTo>
                  <a:pt x="78511" y="93142"/>
                </a:lnTo>
                <a:lnTo>
                  <a:pt x="78511" y="93142"/>
                </a:lnTo>
                <a:lnTo>
                  <a:pt x="78511" y="93142"/>
                </a:lnTo>
                <a:lnTo>
                  <a:pt x="78223" y="93142"/>
                </a:lnTo>
                <a:lnTo>
                  <a:pt x="78223" y="93142"/>
                </a:lnTo>
                <a:lnTo>
                  <a:pt x="78223" y="93142"/>
                </a:lnTo>
                <a:lnTo>
                  <a:pt x="78223" y="93142"/>
                </a:lnTo>
                <a:lnTo>
                  <a:pt x="78223" y="93142"/>
                </a:lnTo>
                <a:lnTo>
                  <a:pt x="77935" y="93142"/>
                </a:lnTo>
                <a:lnTo>
                  <a:pt x="77935" y="93142"/>
                </a:lnTo>
                <a:lnTo>
                  <a:pt x="77935" y="93142"/>
                </a:lnTo>
                <a:lnTo>
                  <a:pt x="77503" y="93142"/>
                </a:lnTo>
                <a:lnTo>
                  <a:pt x="77503" y="93142"/>
                </a:lnTo>
                <a:lnTo>
                  <a:pt x="77503" y="93142"/>
                </a:lnTo>
                <a:lnTo>
                  <a:pt x="77503" y="93142"/>
                </a:lnTo>
                <a:lnTo>
                  <a:pt x="77503" y="93142"/>
                </a:lnTo>
                <a:lnTo>
                  <a:pt x="77214" y="93142"/>
                </a:lnTo>
                <a:lnTo>
                  <a:pt x="77214" y="93142"/>
                </a:lnTo>
                <a:lnTo>
                  <a:pt x="77214" y="93142"/>
                </a:lnTo>
                <a:lnTo>
                  <a:pt x="77214" y="93142"/>
                </a:lnTo>
                <a:lnTo>
                  <a:pt x="76926" y="93142"/>
                </a:lnTo>
                <a:lnTo>
                  <a:pt x="76926" y="93714"/>
                </a:lnTo>
                <a:lnTo>
                  <a:pt x="76926" y="93714"/>
                </a:lnTo>
                <a:lnTo>
                  <a:pt x="76926" y="93714"/>
                </a:lnTo>
                <a:lnTo>
                  <a:pt x="76638" y="93714"/>
                </a:lnTo>
                <a:lnTo>
                  <a:pt x="76638" y="93714"/>
                </a:lnTo>
                <a:lnTo>
                  <a:pt x="76638" y="93714"/>
                </a:lnTo>
                <a:lnTo>
                  <a:pt x="76638" y="93714"/>
                </a:lnTo>
                <a:lnTo>
                  <a:pt x="76350" y="93714"/>
                </a:lnTo>
                <a:lnTo>
                  <a:pt x="76350" y="93714"/>
                </a:lnTo>
                <a:lnTo>
                  <a:pt x="76350" y="93714"/>
                </a:lnTo>
                <a:lnTo>
                  <a:pt x="76350" y="93714"/>
                </a:lnTo>
                <a:lnTo>
                  <a:pt x="75918" y="93714"/>
                </a:lnTo>
                <a:lnTo>
                  <a:pt x="75918" y="93714"/>
                </a:lnTo>
                <a:lnTo>
                  <a:pt x="75918" y="93714"/>
                </a:lnTo>
                <a:lnTo>
                  <a:pt x="75630" y="93714"/>
                </a:lnTo>
                <a:lnTo>
                  <a:pt x="75630" y="93714"/>
                </a:lnTo>
                <a:lnTo>
                  <a:pt x="75630" y="93714"/>
                </a:lnTo>
                <a:lnTo>
                  <a:pt x="75630" y="93714"/>
                </a:lnTo>
                <a:lnTo>
                  <a:pt x="75630" y="93142"/>
                </a:lnTo>
                <a:lnTo>
                  <a:pt x="75630" y="93142"/>
                </a:lnTo>
                <a:lnTo>
                  <a:pt x="75630" y="93142"/>
                </a:lnTo>
                <a:lnTo>
                  <a:pt x="75630" y="93142"/>
                </a:lnTo>
                <a:lnTo>
                  <a:pt x="75918" y="93142"/>
                </a:lnTo>
                <a:lnTo>
                  <a:pt x="75918" y="93142"/>
                </a:lnTo>
                <a:lnTo>
                  <a:pt x="75630" y="93142"/>
                </a:lnTo>
                <a:lnTo>
                  <a:pt x="75630" y="93142"/>
                </a:lnTo>
                <a:lnTo>
                  <a:pt x="75630" y="93142"/>
                </a:lnTo>
                <a:lnTo>
                  <a:pt x="75630" y="93142"/>
                </a:lnTo>
                <a:lnTo>
                  <a:pt x="75630" y="93142"/>
                </a:lnTo>
                <a:lnTo>
                  <a:pt x="75342" y="93142"/>
                </a:lnTo>
                <a:lnTo>
                  <a:pt x="75342" y="93142"/>
                </a:lnTo>
                <a:lnTo>
                  <a:pt x="75342" y="93142"/>
                </a:lnTo>
                <a:lnTo>
                  <a:pt x="75342" y="93142"/>
                </a:lnTo>
                <a:lnTo>
                  <a:pt x="75054" y="93142"/>
                </a:lnTo>
                <a:lnTo>
                  <a:pt x="75054" y="93142"/>
                </a:lnTo>
                <a:lnTo>
                  <a:pt x="75054" y="93142"/>
                </a:lnTo>
                <a:lnTo>
                  <a:pt x="75054" y="93142"/>
                </a:lnTo>
                <a:lnTo>
                  <a:pt x="75054" y="93142"/>
                </a:lnTo>
                <a:lnTo>
                  <a:pt x="74765" y="93142"/>
                </a:lnTo>
                <a:lnTo>
                  <a:pt x="74765" y="93142"/>
                </a:lnTo>
                <a:lnTo>
                  <a:pt x="74765" y="93142"/>
                </a:lnTo>
                <a:lnTo>
                  <a:pt x="74765" y="93142"/>
                </a:lnTo>
                <a:lnTo>
                  <a:pt x="74333" y="93142"/>
                </a:lnTo>
                <a:lnTo>
                  <a:pt x="74333" y="93142"/>
                </a:lnTo>
                <a:lnTo>
                  <a:pt x="74333" y="93142"/>
                </a:lnTo>
                <a:lnTo>
                  <a:pt x="74333" y="93142"/>
                </a:lnTo>
                <a:lnTo>
                  <a:pt x="74045" y="93142"/>
                </a:lnTo>
                <a:lnTo>
                  <a:pt x="74045" y="93142"/>
                </a:lnTo>
                <a:lnTo>
                  <a:pt x="74045" y="93142"/>
                </a:lnTo>
                <a:lnTo>
                  <a:pt x="74045" y="93142"/>
                </a:lnTo>
                <a:lnTo>
                  <a:pt x="74045" y="93142"/>
                </a:lnTo>
                <a:lnTo>
                  <a:pt x="73757" y="93142"/>
                </a:lnTo>
                <a:lnTo>
                  <a:pt x="73757" y="93142"/>
                </a:lnTo>
                <a:lnTo>
                  <a:pt x="73757" y="93142"/>
                </a:lnTo>
                <a:lnTo>
                  <a:pt x="73757" y="93142"/>
                </a:lnTo>
                <a:lnTo>
                  <a:pt x="73757" y="93142"/>
                </a:lnTo>
                <a:lnTo>
                  <a:pt x="73469" y="93142"/>
                </a:lnTo>
                <a:lnTo>
                  <a:pt x="73469" y="93142"/>
                </a:lnTo>
                <a:lnTo>
                  <a:pt x="73469" y="93142"/>
                </a:lnTo>
                <a:lnTo>
                  <a:pt x="73469" y="93142"/>
                </a:lnTo>
                <a:lnTo>
                  <a:pt x="73469" y="93714"/>
                </a:lnTo>
                <a:lnTo>
                  <a:pt x="73181" y="93714"/>
                </a:lnTo>
                <a:lnTo>
                  <a:pt x="73181" y="93714"/>
                </a:lnTo>
                <a:lnTo>
                  <a:pt x="73469" y="93714"/>
                </a:lnTo>
                <a:lnTo>
                  <a:pt x="73469" y="93714"/>
                </a:lnTo>
                <a:lnTo>
                  <a:pt x="73181" y="93714"/>
                </a:lnTo>
                <a:lnTo>
                  <a:pt x="73181" y="93714"/>
                </a:lnTo>
                <a:lnTo>
                  <a:pt x="73181" y="94285"/>
                </a:lnTo>
                <a:lnTo>
                  <a:pt x="73181" y="94285"/>
                </a:lnTo>
                <a:lnTo>
                  <a:pt x="73469" y="94285"/>
                </a:lnTo>
                <a:lnTo>
                  <a:pt x="73469" y="94285"/>
                </a:lnTo>
                <a:lnTo>
                  <a:pt x="73469" y="93714"/>
                </a:lnTo>
                <a:lnTo>
                  <a:pt x="73469" y="93714"/>
                </a:lnTo>
                <a:lnTo>
                  <a:pt x="73757" y="93714"/>
                </a:lnTo>
                <a:lnTo>
                  <a:pt x="73757" y="93714"/>
                </a:lnTo>
                <a:lnTo>
                  <a:pt x="73757" y="93714"/>
                </a:lnTo>
                <a:lnTo>
                  <a:pt x="73757" y="93714"/>
                </a:lnTo>
                <a:lnTo>
                  <a:pt x="73757" y="93714"/>
                </a:lnTo>
                <a:lnTo>
                  <a:pt x="73757" y="93714"/>
                </a:lnTo>
                <a:lnTo>
                  <a:pt x="73757" y="93714"/>
                </a:lnTo>
                <a:lnTo>
                  <a:pt x="73757" y="93714"/>
                </a:lnTo>
                <a:lnTo>
                  <a:pt x="73757" y="93714"/>
                </a:lnTo>
                <a:lnTo>
                  <a:pt x="73757" y="94285"/>
                </a:lnTo>
                <a:lnTo>
                  <a:pt x="73757" y="94285"/>
                </a:lnTo>
                <a:lnTo>
                  <a:pt x="73757" y="94285"/>
                </a:lnTo>
                <a:lnTo>
                  <a:pt x="73757" y="94285"/>
                </a:lnTo>
                <a:lnTo>
                  <a:pt x="73757" y="94285"/>
                </a:lnTo>
                <a:lnTo>
                  <a:pt x="73757" y="94857"/>
                </a:lnTo>
                <a:lnTo>
                  <a:pt x="73757" y="94857"/>
                </a:lnTo>
                <a:lnTo>
                  <a:pt x="73757" y="94857"/>
                </a:lnTo>
                <a:lnTo>
                  <a:pt x="73757" y="94857"/>
                </a:lnTo>
                <a:lnTo>
                  <a:pt x="73757" y="95714"/>
                </a:lnTo>
                <a:lnTo>
                  <a:pt x="73757" y="95714"/>
                </a:lnTo>
                <a:lnTo>
                  <a:pt x="73757" y="95714"/>
                </a:lnTo>
                <a:lnTo>
                  <a:pt x="73757" y="95714"/>
                </a:lnTo>
                <a:lnTo>
                  <a:pt x="73757" y="96285"/>
                </a:lnTo>
                <a:lnTo>
                  <a:pt x="73469" y="96285"/>
                </a:lnTo>
                <a:lnTo>
                  <a:pt x="73469" y="95714"/>
                </a:lnTo>
                <a:lnTo>
                  <a:pt x="73469" y="95714"/>
                </a:lnTo>
                <a:lnTo>
                  <a:pt x="73469" y="96285"/>
                </a:lnTo>
                <a:lnTo>
                  <a:pt x="73469" y="96285"/>
                </a:lnTo>
                <a:lnTo>
                  <a:pt x="73469" y="96285"/>
                </a:lnTo>
                <a:lnTo>
                  <a:pt x="73181" y="96285"/>
                </a:lnTo>
                <a:lnTo>
                  <a:pt x="73181" y="96285"/>
                </a:lnTo>
                <a:lnTo>
                  <a:pt x="73181" y="96285"/>
                </a:lnTo>
                <a:lnTo>
                  <a:pt x="73181" y="96857"/>
                </a:lnTo>
                <a:lnTo>
                  <a:pt x="73181" y="96857"/>
                </a:lnTo>
                <a:lnTo>
                  <a:pt x="73181" y="96857"/>
                </a:lnTo>
                <a:lnTo>
                  <a:pt x="73181" y="96857"/>
                </a:lnTo>
                <a:lnTo>
                  <a:pt x="73181" y="97428"/>
                </a:lnTo>
                <a:lnTo>
                  <a:pt x="73181" y="97428"/>
                </a:lnTo>
                <a:lnTo>
                  <a:pt x="73181" y="97428"/>
                </a:lnTo>
                <a:lnTo>
                  <a:pt x="73181" y="97428"/>
                </a:lnTo>
                <a:lnTo>
                  <a:pt x="73469" y="97428"/>
                </a:lnTo>
                <a:lnTo>
                  <a:pt x="73469" y="97428"/>
                </a:lnTo>
                <a:lnTo>
                  <a:pt x="73469" y="97428"/>
                </a:lnTo>
                <a:lnTo>
                  <a:pt x="73469" y="97428"/>
                </a:lnTo>
                <a:lnTo>
                  <a:pt x="73757" y="97428"/>
                </a:lnTo>
                <a:lnTo>
                  <a:pt x="73757" y="98000"/>
                </a:lnTo>
                <a:lnTo>
                  <a:pt x="73757" y="98000"/>
                </a:lnTo>
                <a:lnTo>
                  <a:pt x="73757" y="97428"/>
                </a:lnTo>
                <a:lnTo>
                  <a:pt x="73757" y="97428"/>
                </a:lnTo>
                <a:lnTo>
                  <a:pt x="73757" y="98000"/>
                </a:lnTo>
                <a:lnTo>
                  <a:pt x="73757" y="98000"/>
                </a:lnTo>
                <a:lnTo>
                  <a:pt x="73757" y="98000"/>
                </a:lnTo>
                <a:lnTo>
                  <a:pt x="74045" y="98000"/>
                </a:lnTo>
                <a:lnTo>
                  <a:pt x="74045" y="98000"/>
                </a:lnTo>
                <a:lnTo>
                  <a:pt x="74045" y="98000"/>
                </a:lnTo>
                <a:lnTo>
                  <a:pt x="74045" y="98000"/>
                </a:lnTo>
                <a:lnTo>
                  <a:pt x="74045" y="98857"/>
                </a:lnTo>
                <a:lnTo>
                  <a:pt x="74045" y="98857"/>
                </a:lnTo>
                <a:lnTo>
                  <a:pt x="74045" y="98857"/>
                </a:lnTo>
                <a:lnTo>
                  <a:pt x="74045" y="98857"/>
                </a:lnTo>
                <a:lnTo>
                  <a:pt x="74045" y="98857"/>
                </a:lnTo>
                <a:lnTo>
                  <a:pt x="74045" y="99428"/>
                </a:lnTo>
                <a:lnTo>
                  <a:pt x="74045" y="99428"/>
                </a:lnTo>
                <a:lnTo>
                  <a:pt x="74045" y="99428"/>
                </a:lnTo>
                <a:lnTo>
                  <a:pt x="74045" y="99428"/>
                </a:lnTo>
                <a:lnTo>
                  <a:pt x="73757" y="99428"/>
                </a:lnTo>
                <a:lnTo>
                  <a:pt x="73757" y="99428"/>
                </a:lnTo>
                <a:lnTo>
                  <a:pt x="73757" y="99428"/>
                </a:lnTo>
                <a:lnTo>
                  <a:pt x="73757" y="99428"/>
                </a:lnTo>
                <a:lnTo>
                  <a:pt x="73757" y="99428"/>
                </a:lnTo>
                <a:lnTo>
                  <a:pt x="73757" y="99428"/>
                </a:lnTo>
                <a:lnTo>
                  <a:pt x="73757" y="99428"/>
                </a:lnTo>
                <a:lnTo>
                  <a:pt x="73757" y="99428"/>
                </a:lnTo>
                <a:lnTo>
                  <a:pt x="73469" y="99428"/>
                </a:lnTo>
                <a:lnTo>
                  <a:pt x="73469" y="99428"/>
                </a:lnTo>
                <a:lnTo>
                  <a:pt x="73469" y="99428"/>
                </a:lnTo>
                <a:lnTo>
                  <a:pt x="73469" y="99428"/>
                </a:lnTo>
                <a:lnTo>
                  <a:pt x="73469" y="100000"/>
                </a:lnTo>
                <a:lnTo>
                  <a:pt x="73469" y="100000"/>
                </a:lnTo>
                <a:lnTo>
                  <a:pt x="73181" y="100000"/>
                </a:lnTo>
                <a:lnTo>
                  <a:pt x="73181" y="99428"/>
                </a:lnTo>
                <a:lnTo>
                  <a:pt x="73181" y="99428"/>
                </a:lnTo>
                <a:lnTo>
                  <a:pt x="73469" y="99428"/>
                </a:lnTo>
                <a:lnTo>
                  <a:pt x="73469" y="99428"/>
                </a:lnTo>
                <a:lnTo>
                  <a:pt x="73181" y="99428"/>
                </a:lnTo>
                <a:lnTo>
                  <a:pt x="73181" y="99428"/>
                </a:lnTo>
                <a:lnTo>
                  <a:pt x="73181" y="98857"/>
                </a:lnTo>
                <a:lnTo>
                  <a:pt x="73181" y="98857"/>
                </a:lnTo>
                <a:lnTo>
                  <a:pt x="73181" y="98857"/>
                </a:lnTo>
                <a:lnTo>
                  <a:pt x="73181" y="98857"/>
                </a:lnTo>
                <a:lnTo>
                  <a:pt x="73181" y="98857"/>
                </a:lnTo>
                <a:lnTo>
                  <a:pt x="73181" y="98857"/>
                </a:lnTo>
                <a:lnTo>
                  <a:pt x="72749" y="98857"/>
                </a:lnTo>
                <a:lnTo>
                  <a:pt x="72749" y="98857"/>
                </a:lnTo>
                <a:lnTo>
                  <a:pt x="72749" y="98000"/>
                </a:lnTo>
                <a:lnTo>
                  <a:pt x="72749" y="98000"/>
                </a:lnTo>
                <a:lnTo>
                  <a:pt x="72749" y="98000"/>
                </a:lnTo>
                <a:lnTo>
                  <a:pt x="72749" y="98000"/>
                </a:lnTo>
                <a:lnTo>
                  <a:pt x="72460" y="98000"/>
                </a:lnTo>
                <a:lnTo>
                  <a:pt x="72460" y="98000"/>
                </a:lnTo>
                <a:lnTo>
                  <a:pt x="72460" y="98000"/>
                </a:lnTo>
                <a:lnTo>
                  <a:pt x="72172" y="98000"/>
                </a:lnTo>
                <a:lnTo>
                  <a:pt x="72172" y="98000"/>
                </a:lnTo>
                <a:lnTo>
                  <a:pt x="72172" y="98000"/>
                </a:lnTo>
                <a:lnTo>
                  <a:pt x="72172" y="98857"/>
                </a:lnTo>
                <a:lnTo>
                  <a:pt x="72172" y="98857"/>
                </a:lnTo>
                <a:lnTo>
                  <a:pt x="72172" y="98857"/>
                </a:lnTo>
                <a:lnTo>
                  <a:pt x="72172" y="98857"/>
                </a:lnTo>
                <a:lnTo>
                  <a:pt x="71884" y="98857"/>
                </a:lnTo>
                <a:lnTo>
                  <a:pt x="71884" y="98857"/>
                </a:lnTo>
                <a:lnTo>
                  <a:pt x="71884" y="98857"/>
                </a:lnTo>
                <a:lnTo>
                  <a:pt x="71884" y="98857"/>
                </a:lnTo>
                <a:lnTo>
                  <a:pt x="71884" y="99428"/>
                </a:lnTo>
                <a:lnTo>
                  <a:pt x="71884" y="99428"/>
                </a:lnTo>
                <a:lnTo>
                  <a:pt x="71596" y="99428"/>
                </a:lnTo>
                <a:lnTo>
                  <a:pt x="71596" y="99428"/>
                </a:lnTo>
                <a:lnTo>
                  <a:pt x="71596" y="99428"/>
                </a:lnTo>
                <a:lnTo>
                  <a:pt x="71596" y="99428"/>
                </a:lnTo>
                <a:lnTo>
                  <a:pt x="71164" y="99428"/>
                </a:lnTo>
                <a:lnTo>
                  <a:pt x="71164" y="99428"/>
                </a:lnTo>
                <a:lnTo>
                  <a:pt x="71164" y="99428"/>
                </a:lnTo>
                <a:lnTo>
                  <a:pt x="71164" y="99428"/>
                </a:lnTo>
                <a:lnTo>
                  <a:pt x="71164" y="99428"/>
                </a:lnTo>
                <a:lnTo>
                  <a:pt x="71164" y="99428"/>
                </a:lnTo>
                <a:lnTo>
                  <a:pt x="70876" y="99428"/>
                </a:lnTo>
                <a:lnTo>
                  <a:pt x="70876" y="99428"/>
                </a:lnTo>
                <a:lnTo>
                  <a:pt x="70876" y="99428"/>
                </a:lnTo>
                <a:lnTo>
                  <a:pt x="70876" y="99428"/>
                </a:lnTo>
                <a:lnTo>
                  <a:pt x="70876" y="98857"/>
                </a:lnTo>
                <a:lnTo>
                  <a:pt x="70876" y="98857"/>
                </a:lnTo>
                <a:lnTo>
                  <a:pt x="71164" y="98857"/>
                </a:lnTo>
                <a:lnTo>
                  <a:pt x="71164" y="98857"/>
                </a:lnTo>
                <a:lnTo>
                  <a:pt x="71164" y="98000"/>
                </a:lnTo>
                <a:lnTo>
                  <a:pt x="70876" y="98000"/>
                </a:lnTo>
                <a:lnTo>
                  <a:pt x="70876" y="98857"/>
                </a:lnTo>
                <a:lnTo>
                  <a:pt x="70876" y="98857"/>
                </a:lnTo>
                <a:lnTo>
                  <a:pt x="70876" y="98857"/>
                </a:lnTo>
                <a:lnTo>
                  <a:pt x="70876" y="98857"/>
                </a:lnTo>
                <a:lnTo>
                  <a:pt x="70876" y="98857"/>
                </a:lnTo>
                <a:lnTo>
                  <a:pt x="70876" y="98857"/>
                </a:lnTo>
                <a:lnTo>
                  <a:pt x="70876" y="99428"/>
                </a:lnTo>
                <a:lnTo>
                  <a:pt x="70876" y="99428"/>
                </a:lnTo>
                <a:lnTo>
                  <a:pt x="70876" y="99428"/>
                </a:lnTo>
                <a:lnTo>
                  <a:pt x="70876" y="99428"/>
                </a:lnTo>
                <a:lnTo>
                  <a:pt x="70588" y="99428"/>
                </a:lnTo>
                <a:lnTo>
                  <a:pt x="70588" y="99428"/>
                </a:lnTo>
                <a:lnTo>
                  <a:pt x="70588" y="99428"/>
                </a:lnTo>
                <a:lnTo>
                  <a:pt x="70588" y="99428"/>
                </a:lnTo>
                <a:lnTo>
                  <a:pt x="70300" y="99428"/>
                </a:lnTo>
                <a:lnTo>
                  <a:pt x="70300" y="99428"/>
                </a:lnTo>
                <a:lnTo>
                  <a:pt x="70300" y="99428"/>
                </a:lnTo>
                <a:lnTo>
                  <a:pt x="70300" y="99428"/>
                </a:lnTo>
                <a:lnTo>
                  <a:pt x="70300" y="99428"/>
                </a:lnTo>
                <a:lnTo>
                  <a:pt x="70012" y="99428"/>
                </a:lnTo>
                <a:lnTo>
                  <a:pt x="70012" y="99428"/>
                </a:lnTo>
                <a:lnTo>
                  <a:pt x="70012" y="99428"/>
                </a:lnTo>
                <a:lnTo>
                  <a:pt x="70012" y="99428"/>
                </a:lnTo>
                <a:lnTo>
                  <a:pt x="70300" y="99428"/>
                </a:lnTo>
                <a:lnTo>
                  <a:pt x="70300" y="98857"/>
                </a:lnTo>
                <a:lnTo>
                  <a:pt x="70012" y="98857"/>
                </a:lnTo>
                <a:lnTo>
                  <a:pt x="70012" y="98857"/>
                </a:lnTo>
                <a:lnTo>
                  <a:pt x="70012" y="98857"/>
                </a:lnTo>
                <a:lnTo>
                  <a:pt x="70012" y="98857"/>
                </a:lnTo>
                <a:lnTo>
                  <a:pt x="70012" y="98857"/>
                </a:lnTo>
                <a:lnTo>
                  <a:pt x="69579" y="98857"/>
                </a:lnTo>
                <a:lnTo>
                  <a:pt x="69579" y="98857"/>
                </a:lnTo>
                <a:lnTo>
                  <a:pt x="69579" y="98857"/>
                </a:lnTo>
                <a:lnTo>
                  <a:pt x="69579" y="98857"/>
                </a:lnTo>
                <a:lnTo>
                  <a:pt x="69291" y="98857"/>
                </a:lnTo>
                <a:lnTo>
                  <a:pt x="69291" y="98857"/>
                </a:lnTo>
                <a:lnTo>
                  <a:pt x="69291" y="98000"/>
                </a:lnTo>
                <a:lnTo>
                  <a:pt x="69291" y="98000"/>
                </a:lnTo>
                <a:lnTo>
                  <a:pt x="69291" y="98000"/>
                </a:lnTo>
                <a:lnTo>
                  <a:pt x="69291" y="98000"/>
                </a:lnTo>
                <a:lnTo>
                  <a:pt x="69291" y="98000"/>
                </a:lnTo>
                <a:lnTo>
                  <a:pt x="69291" y="98000"/>
                </a:lnTo>
                <a:lnTo>
                  <a:pt x="69291" y="98000"/>
                </a:lnTo>
                <a:lnTo>
                  <a:pt x="69291" y="97428"/>
                </a:lnTo>
                <a:lnTo>
                  <a:pt x="69291" y="97428"/>
                </a:lnTo>
                <a:lnTo>
                  <a:pt x="69291" y="97428"/>
                </a:lnTo>
                <a:lnTo>
                  <a:pt x="69291" y="97428"/>
                </a:lnTo>
                <a:lnTo>
                  <a:pt x="69291" y="97428"/>
                </a:lnTo>
                <a:lnTo>
                  <a:pt x="69291" y="96857"/>
                </a:lnTo>
                <a:lnTo>
                  <a:pt x="69003" y="96857"/>
                </a:lnTo>
                <a:lnTo>
                  <a:pt x="69003" y="96857"/>
                </a:lnTo>
                <a:lnTo>
                  <a:pt x="69003" y="96857"/>
                </a:lnTo>
                <a:lnTo>
                  <a:pt x="69003" y="96857"/>
                </a:lnTo>
                <a:lnTo>
                  <a:pt x="68715" y="96857"/>
                </a:lnTo>
                <a:lnTo>
                  <a:pt x="68715" y="96857"/>
                </a:lnTo>
                <a:lnTo>
                  <a:pt x="69003" y="96857"/>
                </a:lnTo>
                <a:lnTo>
                  <a:pt x="69003" y="96857"/>
                </a:lnTo>
                <a:lnTo>
                  <a:pt x="68715" y="96857"/>
                </a:lnTo>
                <a:lnTo>
                  <a:pt x="68715" y="96285"/>
                </a:lnTo>
                <a:lnTo>
                  <a:pt x="68715" y="96285"/>
                </a:lnTo>
                <a:lnTo>
                  <a:pt x="68715" y="96285"/>
                </a:lnTo>
                <a:lnTo>
                  <a:pt x="68715" y="96285"/>
                </a:lnTo>
                <a:lnTo>
                  <a:pt x="68715" y="96285"/>
                </a:lnTo>
                <a:lnTo>
                  <a:pt x="68427" y="96285"/>
                </a:lnTo>
                <a:lnTo>
                  <a:pt x="68427" y="96285"/>
                </a:lnTo>
                <a:lnTo>
                  <a:pt x="68427" y="96285"/>
                </a:lnTo>
                <a:lnTo>
                  <a:pt x="68427" y="96285"/>
                </a:lnTo>
                <a:lnTo>
                  <a:pt x="68427" y="96285"/>
                </a:lnTo>
                <a:lnTo>
                  <a:pt x="68427" y="96285"/>
                </a:lnTo>
                <a:lnTo>
                  <a:pt x="68427" y="96285"/>
                </a:lnTo>
                <a:lnTo>
                  <a:pt x="68427" y="96285"/>
                </a:lnTo>
                <a:lnTo>
                  <a:pt x="68427" y="96857"/>
                </a:lnTo>
                <a:lnTo>
                  <a:pt x="68427" y="96857"/>
                </a:lnTo>
                <a:lnTo>
                  <a:pt x="68715" y="96857"/>
                </a:lnTo>
                <a:lnTo>
                  <a:pt x="68715" y="96857"/>
                </a:lnTo>
                <a:lnTo>
                  <a:pt x="68427" y="96857"/>
                </a:lnTo>
                <a:lnTo>
                  <a:pt x="68427" y="96857"/>
                </a:lnTo>
                <a:lnTo>
                  <a:pt x="68427" y="96857"/>
                </a:lnTo>
                <a:lnTo>
                  <a:pt x="68427" y="97428"/>
                </a:lnTo>
                <a:lnTo>
                  <a:pt x="68427" y="97428"/>
                </a:lnTo>
                <a:lnTo>
                  <a:pt x="68427" y="97428"/>
                </a:lnTo>
                <a:lnTo>
                  <a:pt x="67995" y="97428"/>
                </a:lnTo>
                <a:lnTo>
                  <a:pt x="67995" y="97428"/>
                </a:lnTo>
                <a:lnTo>
                  <a:pt x="67995" y="96857"/>
                </a:lnTo>
                <a:lnTo>
                  <a:pt x="67995" y="96857"/>
                </a:lnTo>
                <a:lnTo>
                  <a:pt x="67995" y="96857"/>
                </a:lnTo>
                <a:lnTo>
                  <a:pt x="67995" y="96857"/>
                </a:lnTo>
                <a:lnTo>
                  <a:pt x="67707" y="96857"/>
                </a:lnTo>
                <a:lnTo>
                  <a:pt x="67707" y="96857"/>
                </a:lnTo>
                <a:lnTo>
                  <a:pt x="67707" y="96857"/>
                </a:lnTo>
                <a:lnTo>
                  <a:pt x="67418" y="96857"/>
                </a:lnTo>
                <a:lnTo>
                  <a:pt x="67418" y="96857"/>
                </a:lnTo>
                <a:lnTo>
                  <a:pt x="67418" y="96857"/>
                </a:lnTo>
                <a:lnTo>
                  <a:pt x="67418" y="96857"/>
                </a:lnTo>
                <a:lnTo>
                  <a:pt x="67418" y="96857"/>
                </a:lnTo>
                <a:lnTo>
                  <a:pt x="67130" y="96857"/>
                </a:lnTo>
                <a:lnTo>
                  <a:pt x="67130" y="96857"/>
                </a:lnTo>
                <a:lnTo>
                  <a:pt x="67130" y="96857"/>
                </a:lnTo>
                <a:lnTo>
                  <a:pt x="67130" y="96857"/>
                </a:lnTo>
                <a:lnTo>
                  <a:pt x="67130" y="96857"/>
                </a:lnTo>
                <a:lnTo>
                  <a:pt x="66842" y="96857"/>
                </a:lnTo>
                <a:lnTo>
                  <a:pt x="66842" y="96857"/>
                </a:lnTo>
                <a:lnTo>
                  <a:pt x="66842" y="96857"/>
                </a:lnTo>
                <a:lnTo>
                  <a:pt x="66410" y="96857"/>
                </a:lnTo>
                <a:lnTo>
                  <a:pt x="66410" y="96857"/>
                </a:lnTo>
                <a:lnTo>
                  <a:pt x="66410" y="96857"/>
                </a:lnTo>
                <a:lnTo>
                  <a:pt x="66410" y="96857"/>
                </a:lnTo>
                <a:lnTo>
                  <a:pt x="66410" y="96857"/>
                </a:lnTo>
                <a:lnTo>
                  <a:pt x="66122" y="96857"/>
                </a:lnTo>
                <a:lnTo>
                  <a:pt x="66122" y="96285"/>
                </a:lnTo>
                <a:lnTo>
                  <a:pt x="66122" y="96285"/>
                </a:lnTo>
                <a:lnTo>
                  <a:pt x="66122" y="96285"/>
                </a:lnTo>
                <a:lnTo>
                  <a:pt x="66122" y="96285"/>
                </a:lnTo>
                <a:lnTo>
                  <a:pt x="66122" y="96285"/>
                </a:lnTo>
                <a:lnTo>
                  <a:pt x="65834" y="96285"/>
                </a:lnTo>
                <a:lnTo>
                  <a:pt x="65834" y="96285"/>
                </a:lnTo>
                <a:lnTo>
                  <a:pt x="65834" y="96285"/>
                </a:lnTo>
                <a:lnTo>
                  <a:pt x="65834" y="96285"/>
                </a:lnTo>
                <a:lnTo>
                  <a:pt x="65546" y="96285"/>
                </a:lnTo>
                <a:lnTo>
                  <a:pt x="65546" y="96285"/>
                </a:lnTo>
                <a:lnTo>
                  <a:pt x="65546" y="95714"/>
                </a:lnTo>
                <a:lnTo>
                  <a:pt x="65546" y="95714"/>
                </a:lnTo>
                <a:lnTo>
                  <a:pt x="65546" y="95714"/>
                </a:lnTo>
                <a:lnTo>
                  <a:pt x="65258" y="95714"/>
                </a:lnTo>
                <a:lnTo>
                  <a:pt x="65258" y="95714"/>
                </a:lnTo>
                <a:lnTo>
                  <a:pt x="65258" y="95714"/>
                </a:lnTo>
                <a:lnTo>
                  <a:pt x="64825" y="95714"/>
                </a:lnTo>
                <a:lnTo>
                  <a:pt x="64825" y="95714"/>
                </a:lnTo>
                <a:lnTo>
                  <a:pt x="64825" y="95714"/>
                </a:lnTo>
                <a:lnTo>
                  <a:pt x="64825" y="95714"/>
                </a:lnTo>
                <a:lnTo>
                  <a:pt x="64537" y="95714"/>
                </a:lnTo>
                <a:lnTo>
                  <a:pt x="64537" y="95714"/>
                </a:lnTo>
                <a:lnTo>
                  <a:pt x="64537" y="95714"/>
                </a:lnTo>
                <a:lnTo>
                  <a:pt x="64537" y="96285"/>
                </a:lnTo>
                <a:lnTo>
                  <a:pt x="64537" y="96285"/>
                </a:lnTo>
                <a:lnTo>
                  <a:pt x="64249" y="96285"/>
                </a:lnTo>
                <a:lnTo>
                  <a:pt x="64249" y="96285"/>
                </a:lnTo>
                <a:lnTo>
                  <a:pt x="64249" y="96285"/>
                </a:lnTo>
                <a:lnTo>
                  <a:pt x="64249" y="96285"/>
                </a:lnTo>
                <a:lnTo>
                  <a:pt x="63961" y="96285"/>
                </a:lnTo>
                <a:lnTo>
                  <a:pt x="63961" y="96285"/>
                </a:lnTo>
                <a:lnTo>
                  <a:pt x="63961" y="96285"/>
                </a:lnTo>
                <a:lnTo>
                  <a:pt x="63961" y="96285"/>
                </a:lnTo>
                <a:lnTo>
                  <a:pt x="63673" y="96285"/>
                </a:lnTo>
                <a:lnTo>
                  <a:pt x="63673" y="96285"/>
                </a:lnTo>
                <a:lnTo>
                  <a:pt x="63673" y="96285"/>
                </a:lnTo>
                <a:lnTo>
                  <a:pt x="63673" y="96285"/>
                </a:lnTo>
                <a:lnTo>
                  <a:pt x="63673" y="96285"/>
                </a:lnTo>
                <a:lnTo>
                  <a:pt x="63241" y="96285"/>
                </a:lnTo>
                <a:lnTo>
                  <a:pt x="63241" y="96857"/>
                </a:lnTo>
                <a:lnTo>
                  <a:pt x="63241" y="96857"/>
                </a:lnTo>
                <a:lnTo>
                  <a:pt x="63241" y="96857"/>
                </a:lnTo>
                <a:lnTo>
                  <a:pt x="63241" y="96857"/>
                </a:lnTo>
                <a:lnTo>
                  <a:pt x="62953" y="96857"/>
                </a:lnTo>
                <a:lnTo>
                  <a:pt x="62953" y="96857"/>
                </a:lnTo>
                <a:lnTo>
                  <a:pt x="62953" y="96857"/>
                </a:lnTo>
                <a:lnTo>
                  <a:pt x="62953" y="96857"/>
                </a:lnTo>
                <a:lnTo>
                  <a:pt x="62953" y="96857"/>
                </a:lnTo>
                <a:lnTo>
                  <a:pt x="62665" y="96857"/>
                </a:lnTo>
                <a:lnTo>
                  <a:pt x="62665" y="97428"/>
                </a:lnTo>
                <a:lnTo>
                  <a:pt x="62665" y="97428"/>
                </a:lnTo>
                <a:lnTo>
                  <a:pt x="62665" y="97428"/>
                </a:lnTo>
                <a:lnTo>
                  <a:pt x="62665" y="97428"/>
                </a:lnTo>
                <a:lnTo>
                  <a:pt x="62665" y="97428"/>
                </a:lnTo>
                <a:lnTo>
                  <a:pt x="62376" y="97428"/>
                </a:lnTo>
                <a:lnTo>
                  <a:pt x="62376" y="97428"/>
                </a:lnTo>
                <a:lnTo>
                  <a:pt x="62376" y="97428"/>
                </a:lnTo>
                <a:lnTo>
                  <a:pt x="62376" y="97428"/>
                </a:lnTo>
                <a:lnTo>
                  <a:pt x="62376" y="98000"/>
                </a:lnTo>
                <a:lnTo>
                  <a:pt x="62376" y="98000"/>
                </a:lnTo>
                <a:lnTo>
                  <a:pt x="62088" y="98000"/>
                </a:lnTo>
                <a:lnTo>
                  <a:pt x="62088" y="98000"/>
                </a:lnTo>
                <a:lnTo>
                  <a:pt x="62088" y="98000"/>
                </a:lnTo>
                <a:lnTo>
                  <a:pt x="62088" y="98000"/>
                </a:lnTo>
                <a:lnTo>
                  <a:pt x="62088" y="98857"/>
                </a:lnTo>
                <a:lnTo>
                  <a:pt x="62088" y="98857"/>
                </a:lnTo>
                <a:lnTo>
                  <a:pt x="62088" y="98857"/>
                </a:lnTo>
                <a:lnTo>
                  <a:pt x="61656" y="98857"/>
                </a:lnTo>
                <a:lnTo>
                  <a:pt x="61656" y="98857"/>
                </a:lnTo>
                <a:lnTo>
                  <a:pt x="61656" y="98857"/>
                </a:lnTo>
                <a:lnTo>
                  <a:pt x="61656" y="98857"/>
                </a:lnTo>
                <a:lnTo>
                  <a:pt x="61656" y="98857"/>
                </a:lnTo>
                <a:lnTo>
                  <a:pt x="61656" y="99428"/>
                </a:lnTo>
                <a:lnTo>
                  <a:pt x="61368" y="99428"/>
                </a:lnTo>
                <a:lnTo>
                  <a:pt x="61368" y="99428"/>
                </a:lnTo>
                <a:lnTo>
                  <a:pt x="61368" y="99428"/>
                </a:lnTo>
                <a:lnTo>
                  <a:pt x="61368" y="99428"/>
                </a:lnTo>
                <a:lnTo>
                  <a:pt x="61368" y="99428"/>
                </a:lnTo>
                <a:lnTo>
                  <a:pt x="61080" y="99428"/>
                </a:lnTo>
                <a:lnTo>
                  <a:pt x="61080" y="99428"/>
                </a:lnTo>
                <a:lnTo>
                  <a:pt x="61080" y="99428"/>
                </a:lnTo>
                <a:lnTo>
                  <a:pt x="61080" y="100000"/>
                </a:lnTo>
                <a:lnTo>
                  <a:pt x="61080" y="100000"/>
                </a:lnTo>
                <a:lnTo>
                  <a:pt x="61080" y="100000"/>
                </a:lnTo>
                <a:lnTo>
                  <a:pt x="61080" y="100000"/>
                </a:lnTo>
                <a:lnTo>
                  <a:pt x="60792" y="100000"/>
                </a:lnTo>
                <a:lnTo>
                  <a:pt x="60792" y="100000"/>
                </a:lnTo>
                <a:lnTo>
                  <a:pt x="60792" y="100000"/>
                </a:lnTo>
                <a:lnTo>
                  <a:pt x="60792" y="100000"/>
                </a:lnTo>
                <a:lnTo>
                  <a:pt x="60792" y="100571"/>
                </a:lnTo>
                <a:lnTo>
                  <a:pt x="60792" y="100571"/>
                </a:lnTo>
                <a:lnTo>
                  <a:pt x="60504" y="100571"/>
                </a:lnTo>
                <a:lnTo>
                  <a:pt x="60504" y="100571"/>
                </a:lnTo>
                <a:lnTo>
                  <a:pt x="60504" y="100571"/>
                </a:lnTo>
                <a:lnTo>
                  <a:pt x="60504" y="100571"/>
                </a:lnTo>
                <a:lnTo>
                  <a:pt x="60504" y="100571"/>
                </a:lnTo>
                <a:lnTo>
                  <a:pt x="60072" y="100571"/>
                </a:lnTo>
                <a:lnTo>
                  <a:pt x="60072" y="100571"/>
                </a:lnTo>
                <a:lnTo>
                  <a:pt x="60072" y="101142"/>
                </a:lnTo>
                <a:lnTo>
                  <a:pt x="60072" y="101142"/>
                </a:lnTo>
                <a:lnTo>
                  <a:pt x="60072" y="101142"/>
                </a:lnTo>
                <a:lnTo>
                  <a:pt x="60072" y="101142"/>
                </a:lnTo>
                <a:lnTo>
                  <a:pt x="59783" y="101142"/>
                </a:lnTo>
                <a:lnTo>
                  <a:pt x="59783" y="101142"/>
                </a:lnTo>
                <a:lnTo>
                  <a:pt x="59783" y="101142"/>
                </a:lnTo>
                <a:lnTo>
                  <a:pt x="59783" y="101142"/>
                </a:lnTo>
                <a:lnTo>
                  <a:pt x="59783" y="101142"/>
                </a:lnTo>
                <a:lnTo>
                  <a:pt x="59495" y="101142"/>
                </a:lnTo>
                <a:lnTo>
                  <a:pt x="59495" y="102000"/>
                </a:lnTo>
                <a:lnTo>
                  <a:pt x="59495" y="102000"/>
                </a:lnTo>
                <a:lnTo>
                  <a:pt x="59495" y="102000"/>
                </a:lnTo>
                <a:lnTo>
                  <a:pt x="59495" y="102000"/>
                </a:lnTo>
                <a:lnTo>
                  <a:pt x="59207" y="102000"/>
                </a:lnTo>
                <a:lnTo>
                  <a:pt x="59207" y="102000"/>
                </a:lnTo>
                <a:lnTo>
                  <a:pt x="59207" y="102000"/>
                </a:lnTo>
                <a:lnTo>
                  <a:pt x="59207" y="102000"/>
                </a:lnTo>
                <a:lnTo>
                  <a:pt x="59207" y="102000"/>
                </a:lnTo>
                <a:lnTo>
                  <a:pt x="59207" y="102571"/>
                </a:lnTo>
                <a:lnTo>
                  <a:pt x="58919" y="102571"/>
                </a:lnTo>
                <a:lnTo>
                  <a:pt x="58919" y="102571"/>
                </a:lnTo>
                <a:lnTo>
                  <a:pt x="58919" y="102571"/>
                </a:lnTo>
                <a:lnTo>
                  <a:pt x="58919" y="102571"/>
                </a:lnTo>
                <a:lnTo>
                  <a:pt x="58919" y="102571"/>
                </a:lnTo>
                <a:lnTo>
                  <a:pt x="58919" y="103142"/>
                </a:lnTo>
                <a:lnTo>
                  <a:pt x="58919" y="103142"/>
                </a:lnTo>
                <a:lnTo>
                  <a:pt x="58631" y="103142"/>
                </a:lnTo>
                <a:lnTo>
                  <a:pt x="58631" y="103142"/>
                </a:lnTo>
                <a:lnTo>
                  <a:pt x="58631" y="103142"/>
                </a:lnTo>
                <a:lnTo>
                  <a:pt x="58631" y="103142"/>
                </a:lnTo>
                <a:lnTo>
                  <a:pt x="58631" y="103142"/>
                </a:lnTo>
                <a:lnTo>
                  <a:pt x="58199" y="103142"/>
                </a:lnTo>
                <a:lnTo>
                  <a:pt x="58199" y="103142"/>
                </a:lnTo>
                <a:lnTo>
                  <a:pt x="58199" y="103714"/>
                </a:lnTo>
                <a:lnTo>
                  <a:pt x="58199" y="103714"/>
                </a:lnTo>
                <a:lnTo>
                  <a:pt x="58199" y="103714"/>
                </a:lnTo>
                <a:lnTo>
                  <a:pt x="58199" y="103714"/>
                </a:lnTo>
                <a:lnTo>
                  <a:pt x="57911" y="103714"/>
                </a:lnTo>
                <a:lnTo>
                  <a:pt x="57911" y="103714"/>
                </a:lnTo>
                <a:lnTo>
                  <a:pt x="57911" y="103714"/>
                </a:lnTo>
                <a:lnTo>
                  <a:pt x="57911" y="104285"/>
                </a:lnTo>
                <a:lnTo>
                  <a:pt x="57911" y="104285"/>
                </a:lnTo>
                <a:lnTo>
                  <a:pt x="57911" y="104285"/>
                </a:lnTo>
                <a:lnTo>
                  <a:pt x="57911" y="104285"/>
                </a:lnTo>
                <a:lnTo>
                  <a:pt x="57911" y="104285"/>
                </a:lnTo>
                <a:lnTo>
                  <a:pt x="57623" y="104285"/>
                </a:lnTo>
                <a:lnTo>
                  <a:pt x="57623" y="105142"/>
                </a:lnTo>
                <a:lnTo>
                  <a:pt x="57623" y="105142"/>
                </a:lnTo>
                <a:lnTo>
                  <a:pt x="57623" y="105142"/>
                </a:lnTo>
                <a:lnTo>
                  <a:pt x="57623" y="105142"/>
                </a:lnTo>
                <a:lnTo>
                  <a:pt x="57623" y="105142"/>
                </a:lnTo>
                <a:lnTo>
                  <a:pt x="57334" y="105142"/>
                </a:lnTo>
                <a:lnTo>
                  <a:pt x="57334" y="105714"/>
                </a:lnTo>
                <a:lnTo>
                  <a:pt x="57334" y="105714"/>
                </a:lnTo>
                <a:lnTo>
                  <a:pt x="57334" y="105714"/>
                </a:lnTo>
                <a:lnTo>
                  <a:pt x="57334" y="105714"/>
                </a:lnTo>
                <a:lnTo>
                  <a:pt x="57334" y="105714"/>
                </a:lnTo>
                <a:lnTo>
                  <a:pt x="57334" y="106285"/>
                </a:lnTo>
                <a:lnTo>
                  <a:pt x="57334" y="106285"/>
                </a:lnTo>
                <a:lnTo>
                  <a:pt x="57334" y="106285"/>
                </a:lnTo>
                <a:lnTo>
                  <a:pt x="57334" y="106285"/>
                </a:lnTo>
                <a:lnTo>
                  <a:pt x="57046" y="106285"/>
                </a:lnTo>
                <a:lnTo>
                  <a:pt x="57046" y="106285"/>
                </a:lnTo>
                <a:lnTo>
                  <a:pt x="57046" y="106857"/>
                </a:lnTo>
                <a:lnTo>
                  <a:pt x="57046" y="106857"/>
                </a:lnTo>
                <a:lnTo>
                  <a:pt x="57046" y="106857"/>
                </a:lnTo>
                <a:lnTo>
                  <a:pt x="57046" y="106857"/>
                </a:lnTo>
                <a:lnTo>
                  <a:pt x="57046" y="106857"/>
                </a:lnTo>
                <a:lnTo>
                  <a:pt x="57046" y="107428"/>
                </a:lnTo>
                <a:lnTo>
                  <a:pt x="57046" y="107428"/>
                </a:lnTo>
                <a:lnTo>
                  <a:pt x="57046" y="107428"/>
                </a:lnTo>
                <a:lnTo>
                  <a:pt x="57046" y="107428"/>
                </a:lnTo>
                <a:lnTo>
                  <a:pt x="57046" y="108285"/>
                </a:lnTo>
                <a:lnTo>
                  <a:pt x="57046" y="108285"/>
                </a:lnTo>
                <a:lnTo>
                  <a:pt x="57046" y="108285"/>
                </a:lnTo>
                <a:lnTo>
                  <a:pt x="57046" y="108857"/>
                </a:lnTo>
                <a:lnTo>
                  <a:pt x="56614" y="108857"/>
                </a:lnTo>
                <a:lnTo>
                  <a:pt x="56614" y="108857"/>
                </a:lnTo>
                <a:lnTo>
                  <a:pt x="56614" y="108857"/>
                </a:lnTo>
                <a:lnTo>
                  <a:pt x="56614" y="109428"/>
                </a:lnTo>
                <a:lnTo>
                  <a:pt x="56614" y="109428"/>
                </a:lnTo>
                <a:lnTo>
                  <a:pt x="57046" y="109428"/>
                </a:lnTo>
                <a:lnTo>
                  <a:pt x="57046" y="109428"/>
                </a:lnTo>
                <a:lnTo>
                  <a:pt x="57046" y="110000"/>
                </a:lnTo>
                <a:lnTo>
                  <a:pt x="57046" y="110000"/>
                </a:lnTo>
                <a:lnTo>
                  <a:pt x="57046" y="110000"/>
                </a:lnTo>
                <a:lnTo>
                  <a:pt x="57046" y="110571"/>
                </a:lnTo>
                <a:lnTo>
                  <a:pt x="57046" y="110571"/>
                </a:lnTo>
                <a:lnTo>
                  <a:pt x="57046" y="110571"/>
                </a:lnTo>
                <a:lnTo>
                  <a:pt x="57046" y="110571"/>
                </a:lnTo>
                <a:lnTo>
                  <a:pt x="57046" y="111428"/>
                </a:lnTo>
                <a:lnTo>
                  <a:pt x="57046" y="111428"/>
                </a:lnTo>
                <a:lnTo>
                  <a:pt x="57046" y="111428"/>
                </a:lnTo>
                <a:lnTo>
                  <a:pt x="57046" y="111428"/>
                </a:lnTo>
                <a:lnTo>
                  <a:pt x="57046" y="112000"/>
                </a:lnTo>
                <a:lnTo>
                  <a:pt x="57046" y="112000"/>
                </a:lnTo>
                <a:lnTo>
                  <a:pt x="57046" y="112000"/>
                </a:lnTo>
                <a:lnTo>
                  <a:pt x="57046" y="112000"/>
                </a:lnTo>
                <a:lnTo>
                  <a:pt x="57046" y="112571"/>
                </a:lnTo>
                <a:lnTo>
                  <a:pt x="57334" y="112571"/>
                </a:lnTo>
                <a:lnTo>
                  <a:pt x="57334" y="112571"/>
                </a:lnTo>
                <a:lnTo>
                  <a:pt x="57334" y="112571"/>
                </a:lnTo>
                <a:lnTo>
                  <a:pt x="57334" y="112571"/>
                </a:lnTo>
                <a:lnTo>
                  <a:pt x="57334" y="113142"/>
                </a:lnTo>
                <a:lnTo>
                  <a:pt x="57334" y="113142"/>
                </a:lnTo>
                <a:lnTo>
                  <a:pt x="57334" y="113142"/>
                </a:lnTo>
                <a:lnTo>
                  <a:pt x="57334" y="113142"/>
                </a:lnTo>
                <a:lnTo>
                  <a:pt x="57334" y="113714"/>
                </a:lnTo>
                <a:lnTo>
                  <a:pt x="57334" y="113714"/>
                </a:lnTo>
                <a:lnTo>
                  <a:pt x="57334" y="113714"/>
                </a:lnTo>
                <a:lnTo>
                  <a:pt x="57334" y="114571"/>
                </a:lnTo>
                <a:lnTo>
                  <a:pt x="57334" y="114571"/>
                </a:lnTo>
                <a:lnTo>
                  <a:pt x="57046" y="114571"/>
                </a:lnTo>
                <a:lnTo>
                  <a:pt x="57046" y="114571"/>
                </a:lnTo>
                <a:lnTo>
                  <a:pt x="57046" y="114571"/>
                </a:lnTo>
                <a:lnTo>
                  <a:pt x="57046" y="114571"/>
                </a:lnTo>
                <a:lnTo>
                  <a:pt x="57046" y="114571"/>
                </a:lnTo>
                <a:lnTo>
                  <a:pt x="56614" y="114571"/>
                </a:lnTo>
                <a:lnTo>
                  <a:pt x="56614" y="114571"/>
                </a:lnTo>
                <a:lnTo>
                  <a:pt x="56614" y="115142"/>
                </a:lnTo>
                <a:lnTo>
                  <a:pt x="56614" y="115142"/>
                </a:lnTo>
                <a:lnTo>
                  <a:pt x="56614" y="115142"/>
                </a:lnTo>
                <a:lnTo>
                  <a:pt x="56614" y="114571"/>
                </a:lnTo>
                <a:lnTo>
                  <a:pt x="56326" y="114571"/>
                </a:lnTo>
                <a:lnTo>
                  <a:pt x="56326" y="114571"/>
                </a:lnTo>
                <a:lnTo>
                  <a:pt x="56326" y="114571"/>
                </a:lnTo>
                <a:lnTo>
                  <a:pt x="56326" y="114571"/>
                </a:lnTo>
                <a:lnTo>
                  <a:pt x="56326" y="114571"/>
                </a:lnTo>
                <a:lnTo>
                  <a:pt x="56326" y="114571"/>
                </a:lnTo>
                <a:lnTo>
                  <a:pt x="56326" y="113714"/>
                </a:lnTo>
                <a:lnTo>
                  <a:pt x="56038" y="113714"/>
                </a:lnTo>
                <a:lnTo>
                  <a:pt x="56038" y="113714"/>
                </a:lnTo>
                <a:lnTo>
                  <a:pt x="56038" y="113714"/>
                </a:lnTo>
                <a:lnTo>
                  <a:pt x="56038" y="113714"/>
                </a:lnTo>
                <a:lnTo>
                  <a:pt x="56038" y="113714"/>
                </a:lnTo>
                <a:lnTo>
                  <a:pt x="55750" y="113714"/>
                </a:lnTo>
                <a:lnTo>
                  <a:pt x="55750" y="113714"/>
                </a:lnTo>
                <a:lnTo>
                  <a:pt x="55750" y="113714"/>
                </a:lnTo>
                <a:lnTo>
                  <a:pt x="55462" y="113714"/>
                </a:lnTo>
                <a:lnTo>
                  <a:pt x="55462" y="113714"/>
                </a:lnTo>
                <a:lnTo>
                  <a:pt x="55462" y="113714"/>
                </a:lnTo>
                <a:lnTo>
                  <a:pt x="55462" y="113714"/>
                </a:lnTo>
                <a:lnTo>
                  <a:pt x="55030" y="113714"/>
                </a:lnTo>
                <a:lnTo>
                  <a:pt x="55030" y="113714"/>
                </a:lnTo>
                <a:lnTo>
                  <a:pt x="55030" y="113714"/>
                </a:lnTo>
                <a:lnTo>
                  <a:pt x="55030" y="113714"/>
                </a:lnTo>
                <a:lnTo>
                  <a:pt x="55030" y="113714"/>
                </a:lnTo>
                <a:lnTo>
                  <a:pt x="54741" y="113714"/>
                </a:lnTo>
                <a:lnTo>
                  <a:pt x="54741" y="113142"/>
                </a:lnTo>
                <a:lnTo>
                  <a:pt x="54741" y="113142"/>
                </a:lnTo>
                <a:lnTo>
                  <a:pt x="54741" y="113142"/>
                </a:lnTo>
                <a:lnTo>
                  <a:pt x="54741" y="113142"/>
                </a:lnTo>
                <a:lnTo>
                  <a:pt x="54453" y="113142"/>
                </a:lnTo>
                <a:lnTo>
                  <a:pt x="54453" y="113142"/>
                </a:lnTo>
                <a:lnTo>
                  <a:pt x="54453" y="113142"/>
                </a:lnTo>
                <a:lnTo>
                  <a:pt x="54453" y="113142"/>
                </a:lnTo>
                <a:lnTo>
                  <a:pt x="54453" y="113142"/>
                </a:lnTo>
                <a:lnTo>
                  <a:pt x="54453" y="112571"/>
                </a:lnTo>
                <a:lnTo>
                  <a:pt x="54165" y="112571"/>
                </a:lnTo>
                <a:lnTo>
                  <a:pt x="54165" y="112571"/>
                </a:lnTo>
                <a:lnTo>
                  <a:pt x="54165" y="112571"/>
                </a:lnTo>
                <a:lnTo>
                  <a:pt x="53877" y="112571"/>
                </a:lnTo>
                <a:lnTo>
                  <a:pt x="53877" y="112571"/>
                </a:lnTo>
                <a:lnTo>
                  <a:pt x="53877" y="112571"/>
                </a:lnTo>
                <a:lnTo>
                  <a:pt x="53877" y="112571"/>
                </a:lnTo>
                <a:lnTo>
                  <a:pt x="53877" y="112571"/>
                </a:lnTo>
                <a:lnTo>
                  <a:pt x="53877" y="112571"/>
                </a:lnTo>
                <a:lnTo>
                  <a:pt x="53877" y="112571"/>
                </a:lnTo>
                <a:lnTo>
                  <a:pt x="53445" y="112571"/>
                </a:lnTo>
                <a:lnTo>
                  <a:pt x="53445" y="112571"/>
                </a:lnTo>
                <a:lnTo>
                  <a:pt x="53445" y="112571"/>
                </a:lnTo>
                <a:lnTo>
                  <a:pt x="53445" y="112571"/>
                </a:lnTo>
                <a:lnTo>
                  <a:pt x="53445" y="112000"/>
                </a:lnTo>
                <a:lnTo>
                  <a:pt x="53157" y="112000"/>
                </a:lnTo>
                <a:lnTo>
                  <a:pt x="53157" y="112000"/>
                </a:lnTo>
                <a:lnTo>
                  <a:pt x="53157" y="112000"/>
                </a:lnTo>
                <a:lnTo>
                  <a:pt x="53157" y="112000"/>
                </a:lnTo>
                <a:lnTo>
                  <a:pt x="53157" y="112000"/>
                </a:lnTo>
                <a:lnTo>
                  <a:pt x="53157" y="112000"/>
                </a:lnTo>
                <a:lnTo>
                  <a:pt x="53157" y="112000"/>
                </a:lnTo>
                <a:lnTo>
                  <a:pt x="53157" y="111428"/>
                </a:lnTo>
                <a:lnTo>
                  <a:pt x="52869" y="111428"/>
                </a:lnTo>
                <a:lnTo>
                  <a:pt x="52869" y="111428"/>
                </a:lnTo>
                <a:lnTo>
                  <a:pt x="52869" y="111428"/>
                </a:lnTo>
                <a:lnTo>
                  <a:pt x="52869" y="111428"/>
                </a:lnTo>
                <a:lnTo>
                  <a:pt x="52869" y="111428"/>
                </a:lnTo>
                <a:lnTo>
                  <a:pt x="52869" y="110571"/>
                </a:lnTo>
                <a:lnTo>
                  <a:pt x="52869" y="110571"/>
                </a:lnTo>
                <a:lnTo>
                  <a:pt x="52869" y="110571"/>
                </a:lnTo>
                <a:lnTo>
                  <a:pt x="52869" y="110571"/>
                </a:lnTo>
                <a:lnTo>
                  <a:pt x="52869" y="110000"/>
                </a:lnTo>
                <a:lnTo>
                  <a:pt x="52869" y="110000"/>
                </a:lnTo>
                <a:lnTo>
                  <a:pt x="52869" y="110000"/>
                </a:lnTo>
                <a:lnTo>
                  <a:pt x="52581" y="110000"/>
                </a:lnTo>
                <a:lnTo>
                  <a:pt x="52581" y="109428"/>
                </a:lnTo>
                <a:lnTo>
                  <a:pt x="52581" y="109428"/>
                </a:lnTo>
                <a:lnTo>
                  <a:pt x="52581" y="109428"/>
                </a:lnTo>
                <a:lnTo>
                  <a:pt x="52581" y="109428"/>
                </a:lnTo>
                <a:lnTo>
                  <a:pt x="52581" y="109428"/>
                </a:lnTo>
                <a:lnTo>
                  <a:pt x="52581" y="109428"/>
                </a:lnTo>
                <a:lnTo>
                  <a:pt x="52581" y="108857"/>
                </a:lnTo>
                <a:lnTo>
                  <a:pt x="52581" y="108857"/>
                </a:lnTo>
                <a:lnTo>
                  <a:pt x="52581" y="108857"/>
                </a:lnTo>
                <a:lnTo>
                  <a:pt x="52581" y="108857"/>
                </a:lnTo>
                <a:lnTo>
                  <a:pt x="52581" y="108285"/>
                </a:lnTo>
                <a:lnTo>
                  <a:pt x="52581" y="108285"/>
                </a:lnTo>
                <a:lnTo>
                  <a:pt x="52581" y="108285"/>
                </a:lnTo>
                <a:lnTo>
                  <a:pt x="52581" y="108285"/>
                </a:lnTo>
                <a:lnTo>
                  <a:pt x="52292" y="108285"/>
                </a:lnTo>
                <a:lnTo>
                  <a:pt x="52292" y="107428"/>
                </a:lnTo>
                <a:lnTo>
                  <a:pt x="52292" y="107428"/>
                </a:lnTo>
                <a:lnTo>
                  <a:pt x="52292" y="107428"/>
                </a:lnTo>
                <a:lnTo>
                  <a:pt x="52292" y="107428"/>
                </a:lnTo>
                <a:lnTo>
                  <a:pt x="52292" y="107428"/>
                </a:lnTo>
                <a:lnTo>
                  <a:pt x="52292" y="106857"/>
                </a:lnTo>
                <a:lnTo>
                  <a:pt x="52292" y="106857"/>
                </a:lnTo>
                <a:lnTo>
                  <a:pt x="52292" y="106857"/>
                </a:lnTo>
                <a:lnTo>
                  <a:pt x="52292" y="106857"/>
                </a:lnTo>
                <a:lnTo>
                  <a:pt x="52292" y="106285"/>
                </a:lnTo>
                <a:lnTo>
                  <a:pt x="52292" y="106285"/>
                </a:lnTo>
                <a:lnTo>
                  <a:pt x="52292" y="106285"/>
                </a:lnTo>
                <a:lnTo>
                  <a:pt x="52292" y="106285"/>
                </a:lnTo>
                <a:lnTo>
                  <a:pt x="51860" y="106285"/>
                </a:lnTo>
                <a:lnTo>
                  <a:pt x="51860" y="106285"/>
                </a:lnTo>
                <a:lnTo>
                  <a:pt x="51860" y="106285"/>
                </a:lnTo>
                <a:lnTo>
                  <a:pt x="51860" y="106285"/>
                </a:lnTo>
                <a:lnTo>
                  <a:pt x="51860" y="106285"/>
                </a:lnTo>
                <a:lnTo>
                  <a:pt x="51860" y="105714"/>
                </a:lnTo>
                <a:lnTo>
                  <a:pt x="51572" y="105714"/>
                </a:lnTo>
                <a:lnTo>
                  <a:pt x="51572" y="105714"/>
                </a:lnTo>
                <a:lnTo>
                  <a:pt x="51572" y="105714"/>
                </a:lnTo>
                <a:lnTo>
                  <a:pt x="51572" y="105714"/>
                </a:lnTo>
                <a:lnTo>
                  <a:pt x="51572" y="105714"/>
                </a:lnTo>
                <a:lnTo>
                  <a:pt x="51572" y="105142"/>
                </a:lnTo>
                <a:lnTo>
                  <a:pt x="51572" y="105142"/>
                </a:lnTo>
                <a:lnTo>
                  <a:pt x="51572" y="105142"/>
                </a:lnTo>
                <a:lnTo>
                  <a:pt x="51572" y="105142"/>
                </a:lnTo>
                <a:lnTo>
                  <a:pt x="51572" y="104285"/>
                </a:lnTo>
                <a:lnTo>
                  <a:pt x="51284" y="104285"/>
                </a:lnTo>
                <a:lnTo>
                  <a:pt x="51284" y="104285"/>
                </a:lnTo>
                <a:lnTo>
                  <a:pt x="51284" y="104285"/>
                </a:lnTo>
                <a:lnTo>
                  <a:pt x="51284" y="104285"/>
                </a:lnTo>
                <a:lnTo>
                  <a:pt x="51284" y="104285"/>
                </a:lnTo>
                <a:lnTo>
                  <a:pt x="51284" y="103714"/>
                </a:lnTo>
                <a:lnTo>
                  <a:pt x="51284" y="103714"/>
                </a:lnTo>
                <a:lnTo>
                  <a:pt x="50996" y="103714"/>
                </a:lnTo>
                <a:lnTo>
                  <a:pt x="50996" y="103714"/>
                </a:lnTo>
                <a:lnTo>
                  <a:pt x="50996" y="103714"/>
                </a:lnTo>
                <a:lnTo>
                  <a:pt x="50996" y="103714"/>
                </a:lnTo>
                <a:lnTo>
                  <a:pt x="50996" y="103714"/>
                </a:lnTo>
                <a:lnTo>
                  <a:pt x="50996" y="103142"/>
                </a:lnTo>
                <a:lnTo>
                  <a:pt x="50996" y="103142"/>
                </a:lnTo>
                <a:lnTo>
                  <a:pt x="50708" y="103142"/>
                </a:lnTo>
                <a:lnTo>
                  <a:pt x="50708" y="103142"/>
                </a:lnTo>
                <a:lnTo>
                  <a:pt x="50708" y="103142"/>
                </a:lnTo>
                <a:lnTo>
                  <a:pt x="50708" y="102571"/>
                </a:lnTo>
                <a:lnTo>
                  <a:pt x="50708" y="102571"/>
                </a:lnTo>
                <a:lnTo>
                  <a:pt x="50708" y="102571"/>
                </a:lnTo>
                <a:lnTo>
                  <a:pt x="50708" y="102571"/>
                </a:lnTo>
                <a:lnTo>
                  <a:pt x="50708" y="102000"/>
                </a:lnTo>
                <a:lnTo>
                  <a:pt x="50708" y="102000"/>
                </a:lnTo>
                <a:lnTo>
                  <a:pt x="50708" y="102000"/>
                </a:lnTo>
                <a:lnTo>
                  <a:pt x="50708" y="102000"/>
                </a:lnTo>
                <a:lnTo>
                  <a:pt x="50276" y="102000"/>
                </a:lnTo>
                <a:lnTo>
                  <a:pt x="50276" y="101142"/>
                </a:lnTo>
                <a:lnTo>
                  <a:pt x="50276" y="101142"/>
                </a:lnTo>
                <a:lnTo>
                  <a:pt x="50276" y="101142"/>
                </a:lnTo>
                <a:lnTo>
                  <a:pt x="50276" y="101142"/>
                </a:lnTo>
                <a:lnTo>
                  <a:pt x="50276" y="101142"/>
                </a:lnTo>
                <a:lnTo>
                  <a:pt x="50276" y="100571"/>
                </a:lnTo>
                <a:lnTo>
                  <a:pt x="50276" y="100571"/>
                </a:lnTo>
                <a:lnTo>
                  <a:pt x="49987" y="100571"/>
                </a:lnTo>
                <a:lnTo>
                  <a:pt x="49987" y="100571"/>
                </a:lnTo>
                <a:lnTo>
                  <a:pt x="49987" y="100000"/>
                </a:lnTo>
                <a:lnTo>
                  <a:pt x="49987" y="100000"/>
                </a:lnTo>
                <a:lnTo>
                  <a:pt x="49987" y="100000"/>
                </a:lnTo>
                <a:lnTo>
                  <a:pt x="49987" y="100000"/>
                </a:lnTo>
                <a:lnTo>
                  <a:pt x="49987" y="100000"/>
                </a:lnTo>
                <a:lnTo>
                  <a:pt x="49987" y="99428"/>
                </a:lnTo>
                <a:lnTo>
                  <a:pt x="49987" y="99428"/>
                </a:lnTo>
                <a:lnTo>
                  <a:pt x="49987" y="99428"/>
                </a:lnTo>
                <a:lnTo>
                  <a:pt x="49987" y="99428"/>
                </a:lnTo>
                <a:lnTo>
                  <a:pt x="49987" y="99428"/>
                </a:lnTo>
                <a:lnTo>
                  <a:pt x="49987" y="98857"/>
                </a:lnTo>
                <a:lnTo>
                  <a:pt x="49699" y="98857"/>
                </a:lnTo>
                <a:lnTo>
                  <a:pt x="49699" y="98857"/>
                </a:lnTo>
                <a:lnTo>
                  <a:pt x="49699" y="98857"/>
                </a:lnTo>
                <a:lnTo>
                  <a:pt x="49699" y="98857"/>
                </a:lnTo>
                <a:lnTo>
                  <a:pt x="49699" y="98857"/>
                </a:lnTo>
                <a:lnTo>
                  <a:pt x="49699" y="98000"/>
                </a:lnTo>
                <a:lnTo>
                  <a:pt x="49699" y="98000"/>
                </a:lnTo>
                <a:lnTo>
                  <a:pt x="49411" y="98000"/>
                </a:lnTo>
                <a:lnTo>
                  <a:pt x="49411" y="98000"/>
                </a:lnTo>
                <a:lnTo>
                  <a:pt x="49411" y="98000"/>
                </a:lnTo>
                <a:lnTo>
                  <a:pt x="49411" y="98000"/>
                </a:lnTo>
                <a:lnTo>
                  <a:pt x="49411" y="98000"/>
                </a:lnTo>
                <a:lnTo>
                  <a:pt x="49123" y="98000"/>
                </a:lnTo>
                <a:lnTo>
                  <a:pt x="49123" y="97428"/>
                </a:lnTo>
                <a:lnTo>
                  <a:pt x="49123" y="97428"/>
                </a:lnTo>
                <a:lnTo>
                  <a:pt x="49123" y="97428"/>
                </a:lnTo>
                <a:lnTo>
                  <a:pt x="49123" y="97428"/>
                </a:lnTo>
                <a:lnTo>
                  <a:pt x="49123" y="97428"/>
                </a:lnTo>
                <a:lnTo>
                  <a:pt x="49123" y="97428"/>
                </a:lnTo>
                <a:lnTo>
                  <a:pt x="48691" y="97428"/>
                </a:lnTo>
                <a:lnTo>
                  <a:pt x="48691" y="96857"/>
                </a:lnTo>
                <a:lnTo>
                  <a:pt x="48691" y="96857"/>
                </a:lnTo>
                <a:lnTo>
                  <a:pt x="48691" y="96857"/>
                </a:lnTo>
                <a:lnTo>
                  <a:pt x="48691" y="96857"/>
                </a:lnTo>
                <a:lnTo>
                  <a:pt x="48691" y="96857"/>
                </a:lnTo>
                <a:lnTo>
                  <a:pt x="48691" y="96857"/>
                </a:lnTo>
                <a:lnTo>
                  <a:pt x="48403" y="96857"/>
                </a:lnTo>
                <a:lnTo>
                  <a:pt x="48403" y="96285"/>
                </a:lnTo>
                <a:lnTo>
                  <a:pt x="48691" y="96285"/>
                </a:lnTo>
                <a:lnTo>
                  <a:pt x="48691" y="96285"/>
                </a:lnTo>
                <a:lnTo>
                  <a:pt x="48403" y="96285"/>
                </a:lnTo>
                <a:lnTo>
                  <a:pt x="48403" y="96285"/>
                </a:lnTo>
                <a:lnTo>
                  <a:pt x="48403" y="96285"/>
                </a:lnTo>
                <a:lnTo>
                  <a:pt x="48403" y="96285"/>
                </a:lnTo>
                <a:lnTo>
                  <a:pt x="48403" y="95714"/>
                </a:lnTo>
                <a:lnTo>
                  <a:pt x="48115" y="95714"/>
                </a:lnTo>
                <a:lnTo>
                  <a:pt x="48115" y="95714"/>
                </a:lnTo>
                <a:lnTo>
                  <a:pt x="48115" y="95714"/>
                </a:lnTo>
                <a:lnTo>
                  <a:pt x="48115" y="95714"/>
                </a:lnTo>
                <a:lnTo>
                  <a:pt x="48115" y="95714"/>
                </a:lnTo>
                <a:lnTo>
                  <a:pt x="48115" y="95714"/>
                </a:lnTo>
                <a:lnTo>
                  <a:pt x="48115" y="95714"/>
                </a:lnTo>
                <a:lnTo>
                  <a:pt x="48115" y="95714"/>
                </a:lnTo>
                <a:lnTo>
                  <a:pt x="47827" y="95714"/>
                </a:lnTo>
                <a:lnTo>
                  <a:pt x="47827" y="95714"/>
                </a:lnTo>
                <a:lnTo>
                  <a:pt x="47827" y="95714"/>
                </a:lnTo>
                <a:lnTo>
                  <a:pt x="47827" y="95714"/>
                </a:lnTo>
                <a:lnTo>
                  <a:pt x="47827" y="95714"/>
                </a:lnTo>
                <a:lnTo>
                  <a:pt x="47539" y="95714"/>
                </a:lnTo>
                <a:lnTo>
                  <a:pt x="47539" y="95714"/>
                </a:lnTo>
                <a:lnTo>
                  <a:pt x="47539" y="95714"/>
                </a:lnTo>
                <a:lnTo>
                  <a:pt x="47106" y="95714"/>
                </a:lnTo>
                <a:lnTo>
                  <a:pt x="47106" y="95714"/>
                </a:lnTo>
                <a:lnTo>
                  <a:pt x="47106" y="95714"/>
                </a:lnTo>
                <a:lnTo>
                  <a:pt x="47106" y="95714"/>
                </a:lnTo>
                <a:lnTo>
                  <a:pt x="46818" y="95714"/>
                </a:lnTo>
                <a:lnTo>
                  <a:pt x="46818" y="95714"/>
                </a:lnTo>
                <a:lnTo>
                  <a:pt x="46818" y="95714"/>
                </a:lnTo>
                <a:lnTo>
                  <a:pt x="46818" y="95714"/>
                </a:lnTo>
                <a:lnTo>
                  <a:pt x="46818" y="95714"/>
                </a:lnTo>
                <a:lnTo>
                  <a:pt x="46530" y="95714"/>
                </a:lnTo>
                <a:lnTo>
                  <a:pt x="46530" y="94857"/>
                </a:lnTo>
                <a:lnTo>
                  <a:pt x="46530" y="94857"/>
                </a:lnTo>
                <a:lnTo>
                  <a:pt x="46530" y="94857"/>
                </a:lnTo>
                <a:lnTo>
                  <a:pt x="46530" y="95714"/>
                </a:lnTo>
                <a:lnTo>
                  <a:pt x="46242" y="95714"/>
                </a:lnTo>
                <a:lnTo>
                  <a:pt x="46242" y="95714"/>
                </a:lnTo>
                <a:lnTo>
                  <a:pt x="46242" y="95714"/>
                </a:lnTo>
                <a:lnTo>
                  <a:pt x="46242" y="95714"/>
                </a:lnTo>
                <a:lnTo>
                  <a:pt x="46242" y="95714"/>
                </a:lnTo>
                <a:lnTo>
                  <a:pt x="46242" y="95714"/>
                </a:lnTo>
                <a:lnTo>
                  <a:pt x="46242" y="95714"/>
                </a:lnTo>
                <a:lnTo>
                  <a:pt x="46242" y="95714"/>
                </a:lnTo>
                <a:lnTo>
                  <a:pt x="45954" y="95714"/>
                </a:lnTo>
                <a:lnTo>
                  <a:pt x="45954" y="95714"/>
                </a:lnTo>
                <a:lnTo>
                  <a:pt x="45954" y="95714"/>
                </a:lnTo>
                <a:lnTo>
                  <a:pt x="45954" y="95714"/>
                </a:lnTo>
                <a:lnTo>
                  <a:pt x="45954" y="96285"/>
                </a:lnTo>
                <a:lnTo>
                  <a:pt x="45522" y="96285"/>
                </a:lnTo>
                <a:lnTo>
                  <a:pt x="45522" y="96285"/>
                </a:lnTo>
                <a:lnTo>
                  <a:pt x="45522" y="96285"/>
                </a:lnTo>
                <a:lnTo>
                  <a:pt x="45522" y="96285"/>
                </a:lnTo>
                <a:lnTo>
                  <a:pt x="45522" y="96857"/>
                </a:lnTo>
                <a:lnTo>
                  <a:pt x="45522" y="96857"/>
                </a:lnTo>
                <a:lnTo>
                  <a:pt x="45522" y="96857"/>
                </a:lnTo>
                <a:lnTo>
                  <a:pt x="45522" y="96857"/>
                </a:lnTo>
                <a:lnTo>
                  <a:pt x="45522" y="97428"/>
                </a:lnTo>
                <a:lnTo>
                  <a:pt x="45234" y="97428"/>
                </a:lnTo>
                <a:lnTo>
                  <a:pt x="45234" y="97428"/>
                </a:lnTo>
                <a:lnTo>
                  <a:pt x="45234" y="97428"/>
                </a:lnTo>
                <a:lnTo>
                  <a:pt x="45234" y="98000"/>
                </a:lnTo>
                <a:lnTo>
                  <a:pt x="45234" y="98000"/>
                </a:lnTo>
                <a:lnTo>
                  <a:pt x="45234" y="98000"/>
                </a:lnTo>
                <a:lnTo>
                  <a:pt x="45234" y="98000"/>
                </a:lnTo>
                <a:lnTo>
                  <a:pt x="45234" y="98857"/>
                </a:lnTo>
                <a:lnTo>
                  <a:pt x="45234" y="98857"/>
                </a:lnTo>
                <a:lnTo>
                  <a:pt x="45234" y="98857"/>
                </a:lnTo>
                <a:lnTo>
                  <a:pt x="45234" y="98857"/>
                </a:lnTo>
                <a:lnTo>
                  <a:pt x="44945" y="98857"/>
                </a:lnTo>
                <a:lnTo>
                  <a:pt x="44945" y="98857"/>
                </a:lnTo>
                <a:lnTo>
                  <a:pt x="44945" y="98857"/>
                </a:lnTo>
                <a:lnTo>
                  <a:pt x="44945" y="99428"/>
                </a:lnTo>
                <a:lnTo>
                  <a:pt x="44945" y="99428"/>
                </a:lnTo>
                <a:lnTo>
                  <a:pt x="44945" y="99428"/>
                </a:lnTo>
                <a:lnTo>
                  <a:pt x="44945" y="99428"/>
                </a:lnTo>
                <a:lnTo>
                  <a:pt x="44945" y="99428"/>
                </a:lnTo>
                <a:lnTo>
                  <a:pt x="44657" y="99428"/>
                </a:lnTo>
                <a:lnTo>
                  <a:pt x="44657" y="99428"/>
                </a:lnTo>
                <a:lnTo>
                  <a:pt x="44657" y="99428"/>
                </a:lnTo>
                <a:lnTo>
                  <a:pt x="44369" y="99428"/>
                </a:lnTo>
                <a:lnTo>
                  <a:pt x="44369" y="99428"/>
                </a:lnTo>
                <a:lnTo>
                  <a:pt x="44369" y="99428"/>
                </a:lnTo>
                <a:lnTo>
                  <a:pt x="44369" y="99428"/>
                </a:lnTo>
                <a:lnTo>
                  <a:pt x="44369" y="99428"/>
                </a:lnTo>
                <a:lnTo>
                  <a:pt x="43937" y="99428"/>
                </a:lnTo>
                <a:lnTo>
                  <a:pt x="43937" y="99428"/>
                </a:lnTo>
                <a:lnTo>
                  <a:pt x="43937" y="99428"/>
                </a:lnTo>
                <a:lnTo>
                  <a:pt x="43937" y="98857"/>
                </a:lnTo>
                <a:lnTo>
                  <a:pt x="43937" y="98857"/>
                </a:lnTo>
                <a:lnTo>
                  <a:pt x="43937" y="98857"/>
                </a:lnTo>
                <a:lnTo>
                  <a:pt x="43937" y="98857"/>
                </a:lnTo>
                <a:lnTo>
                  <a:pt x="43649" y="98857"/>
                </a:lnTo>
                <a:lnTo>
                  <a:pt x="43649" y="98857"/>
                </a:lnTo>
                <a:lnTo>
                  <a:pt x="43649" y="98857"/>
                </a:lnTo>
                <a:lnTo>
                  <a:pt x="43649" y="98857"/>
                </a:lnTo>
                <a:lnTo>
                  <a:pt x="43361" y="98857"/>
                </a:lnTo>
                <a:lnTo>
                  <a:pt x="43361" y="98000"/>
                </a:lnTo>
                <a:lnTo>
                  <a:pt x="43361" y="98000"/>
                </a:lnTo>
                <a:lnTo>
                  <a:pt x="43361" y="98000"/>
                </a:lnTo>
                <a:lnTo>
                  <a:pt x="43361" y="98000"/>
                </a:lnTo>
                <a:lnTo>
                  <a:pt x="43361" y="98000"/>
                </a:lnTo>
                <a:lnTo>
                  <a:pt x="43073" y="98000"/>
                </a:lnTo>
                <a:lnTo>
                  <a:pt x="43073" y="98000"/>
                </a:lnTo>
                <a:lnTo>
                  <a:pt x="43073" y="98000"/>
                </a:lnTo>
                <a:lnTo>
                  <a:pt x="42785" y="98000"/>
                </a:lnTo>
                <a:lnTo>
                  <a:pt x="42785" y="98000"/>
                </a:lnTo>
                <a:lnTo>
                  <a:pt x="42785" y="98000"/>
                </a:lnTo>
                <a:lnTo>
                  <a:pt x="42785" y="97428"/>
                </a:lnTo>
                <a:lnTo>
                  <a:pt x="42785" y="97428"/>
                </a:lnTo>
                <a:lnTo>
                  <a:pt x="42785" y="97428"/>
                </a:lnTo>
                <a:lnTo>
                  <a:pt x="42785" y="97428"/>
                </a:lnTo>
                <a:lnTo>
                  <a:pt x="42352" y="97428"/>
                </a:lnTo>
                <a:lnTo>
                  <a:pt x="42352" y="97428"/>
                </a:lnTo>
                <a:lnTo>
                  <a:pt x="42352" y="96857"/>
                </a:lnTo>
                <a:lnTo>
                  <a:pt x="42352" y="96857"/>
                </a:lnTo>
                <a:lnTo>
                  <a:pt x="42352" y="96857"/>
                </a:lnTo>
                <a:lnTo>
                  <a:pt x="42352" y="96857"/>
                </a:lnTo>
                <a:lnTo>
                  <a:pt x="42352" y="96857"/>
                </a:lnTo>
                <a:lnTo>
                  <a:pt x="42064" y="96857"/>
                </a:lnTo>
                <a:lnTo>
                  <a:pt x="42064" y="96857"/>
                </a:lnTo>
                <a:lnTo>
                  <a:pt x="42064" y="96857"/>
                </a:lnTo>
                <a:lnTo>
                  <a:pt x="42064" y="96857"/>
                </a:lnTo>
                <a:lnTo>
                  <a:pt x="42064" y="96285"/>
                </a:lnTo>
                <a:lnTo>
                  <a:pt x="41776" y="96285"/>
                </a:lnTo>
                <a:lnTo>
                  <a:pt x="41776" y="96285"/>
                </a:lnTo>
                <a:lnTo>
                  <a:pt x="41776" y="96285"/>
                </a:lnTo>
                <a:lnTo>
                  <a:pt x="41776" y="96285"/>
                </a:lnTo>
                <a:lnTo>
                  <a:pt x="41776" y="95714"/>
                </a:lnTo>
                <a:lnTo>
                  <a:pt x="41776" y="95714"/>
                </a:lnTo>
                <a:lnTo>
                  <a:pt x="41776" y="95714"/>
                </a:lnTo>
                <a:lnTo>
                  <a:pt x="41776" y="95714"/>
                </a:lnTo>
                <a:lnTo>
                  <a:pt x="41776" y="95714"/>
                </a:lnTo>
                <a:lnTo>
                  <a:pt x="41776" y="94857"/>
                </a:lnTo>
                <a:lnTo>
                  <a:pt x="41488" y="94857"/>
                </a:lnTo>
                <a:lnTo>
                  <a:pt x="41488" y="94857"/>
                </a:lnTo>
                <a:lnTo>
                  <a:pt x="41488" y="94857"/>
                </a:lnTo>
                <a:lnTo>
                  <a:pt x="41488" y="94285"/>
                </a:lnTo>
                <a:lnTo>
                  <a:pt x="41488" y="94285"/>
                </a:lnTo>
                <a:lnTo>
                  <a:pt x="41488" y="94285"/>
                </a:lnTo>
                <a:lnTo>
                  <a:pt x="41488" y="94285"/>
                </a:lnTo>
                <a:lnTo>
                  <a:pt x="41488" y="94285"/>
                </a:lnTo>
                <a:lnTo>
                  <a:pt x="41488" y="93714"/>
                </a:lnTo>
                <a:lnTo>
                  <a:pt x="41488" y="93714"/>
                </a:lnTo>
                <a:lnTo>
                  <a:pt x="41488" y="93714"/>
                </a:lnTo>
                <a:lnTo>
                  <a:pt x="41488" y="93714"/>
                </a:lnTo>
                <a:lnTo>
                  <a:pt x="41488" y="93142"/>
                </a:lnTo>
                <a:lnTo>
                  <a:pt x="41488" y="93142"/>
                </a:lnTo>
                <a:lnTo>
                  <a:pt x="41488" y="93142"/>
                </a:lnTo>
                <a:lnTo>
                  <a:pt x="41488" y="93142"/>
                </a:lnTo>
                <a:lnTo>
                  <a:pt x="41488" y="93142"/>
                </a:lnTo>
                <a:lnTo>
                  <a:pt x="41200" y="93142"/>
                </a:lnTo>
                <a:lnTo>
                  <a:pt x="41200" y="93142"/>
                </a:lnTo>
                <a:lnTo>
                  <a:pt x="41200" y="92571"/>
                </a:lnTo>
                <a:lnTo>
                  <a:pt x="41200" y="92571"/>
                </a:lnTo>
                <a:lnTo>
                  <a:pt x="41200" y="92571"/>
                </a:lnTo>
                <a:lnTo>
                  <a:pt x="41200" y="92571"/>
                </a:lnTo>
                <a:lnTo>
                  <a:pt x="41200" y="91714"/>
                </a:lnTo>
                <a:lnTo>
                  <a:pt x="41200" y="91714"/>
                </a:lnTo>
                <a:lnTo>
                  <a:pt x="41200" y="91714"/>
                </a:lnTo>
                <a:lnTo>
                  <a:pt x="40768" y="91714"/>
                </a:lnTo>
                <a:lnTo>
                  <a:pt x="40768" y="91714"/>
                </a:lnTo>
                <a:lnTo>
                  <a:pt x="40768" y="91714"/>
                </a:lnTo>
                <a:lnTo>
                  <a:pt x="40768" y="91142"/>
                </a:lnTo>
                <a:lnTo>
                  <a:pt x="40768" y="91142"/>
                </a:lnTo>
                <a:lnTo>
                  <a:pt x="40768" y="91142"/>
                </a:lnTo>
                <a:lnTo>
                  <a:pt x="40768" y="91142"/>
                </a:lnTo>
                <a:lnTo>
                  <a:pt x="40480" y="91142"/>
                </a:lnTo>
                <a:lnTo>
                  <a:pt x="40480" y="91142"/>
                </a:lnTo>
                <a:lnTo>
                  <a:pt x="40480" y="91142"/>
                </a:lnTo>
                <a:lnTo>
                  <a:pt x="40480" y="90571"/>
                </a:lnTo>
                <a:lnTo>
                  <a:pt x="40480" y="90571"/>
                </a:lnTo>
                <a:lnTo>
                  <a:pt x="40480" y="90571"/>
                </a:lnTo>
                <a:lnTo>
                  <a:pt x="40192" y="90571"/>
                </a:lnTo>
                <a:lnTo>
                  <a:pt x="40192" y="90571"/>
                </a:lnTo>
                <a:lnTo>
                  <a:pt x="40192" y="90571"/>
                </a:lnTo>
                <a:lnTo>
                  <a:pt x="40192" y="90571"/>
                </a:lnTo>
                <a:lnTo>
                  <a:pt x="40192" y="90571"/>
                </a:lnTo>
                <a:lnTo>
                  <a:pt x="39903" y="90571"/>
                </a:lnTo>
                <a:lnTo>
                  <a:pt x="39903" y="90000"/>
                </a:lnTo>
                <a:lnTo>
                  <a:pt x="39903" y="90000"/>
                </a:lnTo>
                <a:lnTo>
                  <a:pt x="39903" y="90000"/>
                </a:lnTo>
                <a:lnTo>
                  <a:pt x="39903" y="90000"/>
                </a:lnTo>
                <a:lnTo>
                  <a:pt x="39903" y="90000"/>
                </a:lnTo>
                <a:lnTo>
                  <a:pt x="39903" y="90000"/>
                </a:lnTo>
                <a:lnTo>
                  <a:pt x="39615" y="90000"/>
                </a:lnTo>
                <a:lnTo>
                  <a:pt x="39615" y="89428"/>
                </a:lnTo>
                <a:lnTo>
                  <a:pt x="39615" y="89428"/>
                </a:lnTo>
                <a:lnTo>
                  <a:pt x="39615" y="89428"/>
                </a:lnTo>
                <a:lnTo>
                  <a:pt x="39615" y="89428"/>
                </a:lnTo>
                <a:lnTo>
                  <a:pt x="39615" y="89428"/>
                </a:lnTo>
                <a:lnTo>
                  <a:pt x="39615" y="89428"/>
                </a:lnTo>
                <a:lnTo>
                  <a:pt x="39615" y="88571"/>
                </a:lnTo>
                <a:lnTo>
                  <a:pt x="39183" y="88571"/>
                </a:lnTo>
                <a:lnTo>
                  <a:pt x="39183" y="88571"/>
                </a:lnTo>
                <a:lnTo>
                  <a:pt x="39183" y="88571"/>
                </a:lnTo>
                <a:lnTo>
                  <a:pt x="39183" y="88571"/>
                </a:lnTo>
                <a:lnTo>
                  <a:pt x="39183" y="88571"/>
                </a:lnTo>
                <a:lnTo>
                  <a:pt x="39183" y="88000"/>
                </a:lnTo>
                <a:lnTo>
                  <a:pt x="38895" y="88000"/>
                </a:lnTo>
                <a:lnTo>
                  <a:pt x="38895" y="88000"/>
                </a:lnTo>
                <a:lnTo>
                  <a:pt x="38895" y="88000"/>
                </a:lnTo>
                <a:lnTo>
                  <a:pt x="38895" y="88000"/>
                </a:lnTo>
                <a:lnTo>
                  <a:pt x="38895" y="88000"/>
                </a:lnTo>
                <a:lnTo>
                  <a:pt x="38895" y="88000"/>
                </a:lnTo>
                <a:lnTo>
                  <a:pt x="38607" y="88000"/>
                </a:lnTo>
                <a:lnTo>
                  <a:pt x="38607" y="87428"/>
                </a:lnTo>
                <a:lnTo>
                  <a:pt x="38607" y="87428"/>
                </a:lnTo>
                <a:lnTo>
                  <a:pt x="38607" y="87428"/>
                </a:lnTo>
                <a:lnTo>
                  <a:pt x="38607" y="87428"/>
                </a:lnTo>
                <a:lnTo>
                  <a:pt x="38607" y="87428"/>
                </a:lnTo>
                <a:lnTo>
                  <a:pt x="38319" y="87428"/>
                </a:lnTo>
                <a:lnTo>
                  <a:pt x="38319" y="87428"/>
                </a:lnTo>
                <a:lnTo>
                  <a:pt x="38319" y="87428"/>
                </a:lnTo>
                <a:lnTo>
                  <a:pt x="38319" y="86857"/>
                </a:lnTo>
                <a:lnTo>
                  <a:pt x="38319" y="86857"/>
                </a:lnTo>
                <a:lnTo>
                  <a:pt x="38319" y="86857"/>
                </a:lnTo>
                <a:lnTo>
                  <a:pt x="38319" y="86857"/>
                </a:lnTo>
                <a:lnTo>
                  <a:pt x="38031" y="86857"/>
                </a:lnTo>
                <a:lnTo>
                  <a:pt x="38031" y="86857"/>
                </a:lnTo>
                <a:lnTo>
                  <a:pt x="38031" y="86285"/>
                </a:lnTo>
                <a:lnTo>
                  <a:pt x="38031" y="86285"/>
                </a:lnTo>
                <a:lnTo>
                  <a:pt x="38031" y="86285"/>
                </a:lnTo>
                <a:lnTo>
                  <a:pt x="38031" y="86285"/>
                </a:lnTo>
                <a:lnTo>
                  <a:pt x="38031" y="86285"/>
                </a:lnTo>
                <a:lnTo>
                  <a:pt x="37599" y="86285"/>
                </a:lnTo>
                <a:lnTo>
                  <a:pt x="37599" y="86285"/>
                </a:lnTo>
                <a:lnTo>
                  <a:pt x="37599" y="86285"/>
                </a:lnTo>
                <a:lnTo>
                  <a:pt x="37599" y="86285"/>
                </a:lnTo>
                <a:lnTo>
                  <a:pt x="37599" y="86285"/>
                </a:lnTo>
                <a:lnTo>
                  <a:pt x="37310" y="86285"/>
                </a:lnTo>
                <a:lnTo>
                  <a:pt x="37310" y="86285"/>
                </a:lnTo>
                <a:lnTo>
                  <a:pt x="37310" y="86285"/>
                </a:lnTo>
                <a:lnTo>
                  <a:pt x="37022" y="86285"/>
                </a:lnTo>
                <a:lnTo>
                  <a:pt x="37022" y="86285"/>
                </a:lnTo>
                <a:lnTo>
                  <a:pt x="37022" y="86285"/>
                </a:lnTo>
                <a:lnTo>
                  <a:pt x="37022" y="86285"/>
                </a:lnTo>
                <a:lnTo>
                  <a:pt x="36734" y="86285"/>
                </a:lnTo>
                <a:lnTo>
                  <a:pt x="36734" y="86285"/>
                </a:lnTo>
                <a:lnTo>
                  <a:pt x="36734" y="86285"/>
                </a:lnTo>
                <a:lnTo>
                  <a:pt x="36734" y="86285"/>
                </a:lnTo>
                <a:lnTo>
                  <a:pt x="36446" y="86285"/>
                </a:lnTo>
                <a:lnTo>
                  <a:pt x="36446" y="86285"/>
                </a:lnTo>
                <a:lnTo>
                  <a:pt x="36446" y="86285"/>
                </a:lnTo>
                <a:lnTo>
                  <a:pt x="36014" y="86285"/>
                </a:lnTo>
                <a:lnTo>
                  <a:pt x="36014" y="86285"/>
                </a:lnTo>
                <a:lnTo>
                  <a:pt x="36014" y="86285"/>
                </a:lnTo>
                <a:lnTo>
                  <a:pt x="36014" y="86285"/>
                </a:lnTo>
                <a:lnTo>
                  <a:pt x="35726" y="86285"/>
                </a:lnTo>
                <a:lnTo>
                  <a:pt x="35726" y="86285"/>
                </a:lnTo>
                <a:lnTo>
                  <a:pt x="35726" y="86285"/>
                </a:lnTo>
                <a:lnTo>
                  <a:pt x="35726" y="86285"/>
                </a:lnTo>
                <a:lnTo>
                  <a:pt x="35438" y="86285"/>
                </a:lnTo>
                <a:lnTo>
                  <a:pt x="35438" y="86285"/>
                </a:lnTo>
                <a:lnTo>
                  <a:pt x="35438" y="86285"/>
                </a:lnTo>
                <a:lnTo>
                  <a:pt x="35150" y="86285"/>
                </a:lnTo>
                <a:lnTo>
                  <a:pt x="35150" y="86285"/>
                </a:lnTo>
                <a:lnTo>
                  <a:pt x="35150" y="86285"/>
                </a:lnTo>
                <a:lnTo>
                  <a:pt x="35150" y="86285"/>
                </a:lnTo>
                <a:lnTo>
                  <a:pt x="34861" y="86285"/>
                </a:lnTo>
                <a:lnTo>
                  <a:pt x="34861" y="86285"/>
                </a:lnTo>
                <a:lnTo>
                  <a:pt x="34861" y="86285"/>
                </a:lnTo>
                <a:lnTo>
                  <a:pt x="34861" y="86285"/>
                </a:lnTo>
                <a:lnTo>
                  <a:pt x="34429" y="86285"/>
                </a:lnTo>
                <a:lnTo>
                  <a:pt x="34429" y="86285"/>
                </a:lnTo>
                <a:lnTo>
                  <a:pt x="34429" y="86285"/>
                </a:lnTo>
                <a:lnTo>
                  <a:pt x="34141" y="86285"/>
                </a:lnTo>
                <a:lnTo>
                  <a:pt x="34141" y="86285"/>
                </a:lnTo>
                <a:lnTo>
                  <a:pt x="34141" y="86285"/>
                </a:lnTo>
                <a:lnTo>
                  <a:pt x="34141" y="86285"/>
                </a:lnTo>
                <a:lnTo>
                  <a:pt x="34141" y="86857"/>
                </a:lnTo>
                <a:lnTo>
                  <a:pt x="34141" y="86857"/>
                </a:lnTo>
                <a:lnTo>
                  <a:pt x="34141" y="86857"/>
                </a:lnTo>
                <a:lnTo>
                  <a:pt x="34141" y="86857"/>
                </a:lnTo>
                <a:lnTo>
                  <a:pt x="34141" y="87428"/>
                </a:lnTo>
                <a:lnTo>
                  <a:pt x="34141" y="87428"/>
                </a:lnTo>
                <a:lnTo>
                  <a:pt x="34141" y="87428"/>
                </a:lnTo>
                <a:lnTo>
                  <a:pt x="34141" y="88000"/>
                </a:lnTo>
                <a:lnTo>
                  <a:pt x="34141" y="88000"/>
                </a:lnTo>
                <a:lnTo>
                  <a:pt x="34141" y="88000"/>
                </a:lnTo>
                <a:lnTo>
                  <a:pt x="34141" y="88000"/>
                </a:lnTo>
                <a:lnTo>
                  <a:pt x="33853" y="88000"/>
                </a:lnTo>
                <a:lnTo>
                  <a:pt x="33853" y="88000"/>
                </a:lnTo>
                <a:lnTo>
                  <a:pt x="33853" y="88000"/>
                </a:lnTo>
                <a:lnTo>
                  <a:pt x="33853" y="88000"/>
                </a:lnTo>
                <a:lnTo>
                  <a:pt x="33565" y="88000"/>
                </a:lnTo>
                <a:lnTo>
                  <a:pt x="33565" y="88000"/>
                </a:lnTo>
                <a:lnTo>
                  <a:pt x="33565" y="88000"/>
                </a:lnTo>
                <a:lnTo>
                  <a:pt x="33277" y="88000"/>
                </a:lnTo>
                <a:lnTo>
                  <a:pt x="33277" y="88000"/>
                </a:lnTo>
                <a:lnTo>
                  <a:pt x="33277" y="88000"/>
                </a:lnTo>
                <a:lnTo>
                  <a:pt x="33277" y="88000"/>
                </a:lnTo>
                <a:lnTo>
                  <a:pt x="32845" y="88000"/>
                </a:lnTo>
                <a:lnTo>
                  <a:pt x="32845" y="88000"/>
                </a:lnTo>
                <a:lnTo>
                  <a:pt x="32845" y="88000"/>
                </a:lnTo>
                <a:lnTo>
                  <a:pt x="32845" y="88000"/>
                </a:lnTo>
                <a:lnTo>
                  <a:pt x="32557" y="88000"/>
                </a:lnTo>
                <a:lnTo>
                  <a:pt x="32557" y="88000"/>
                </a:lnTo>
                <a:lnTo>
                  <a:pt x="32557" y="88000"/>
                </a:lnTo>
                <a:lnTo>
                  <a:pt x="32268" y="88000"/>
                </a:lnTo>
                <a:lnTo>
                  <a:pt x="32268" y="88000"/>
                </a:lnTo>
                <a:lnTo>
                  <a:pt x="32268" y="88000"/>
                </a:lnTo>
                <a:lnTo>
                  <a:pt x="32268" y="88000"/>
                </a:lnTo>
                <a:lnTo>
                  <a:pt x="31980" y="88000"/>
                </a:lnTo>
                <a:lnTo>
                  <a:pt x="31980" y="88000"/>
                </a:lnTo>
                <a:lnTo>
                  <a:pt x="31980" y="88000"/>
                </a:lnTo>
                <a:lnTo>
                  <a:pt x="31692" y="88000"/>
                </a:lnTo>
                <a:lnTo>
                  <a:pt x="31692" y="88000"/>
                </a:lnTo>
                <a:lnTo>
                  <a:pt x="31692" y="88000"/>
                </a:lnTo>
                <a:lnTo>
                  <a:pt x="31692" y="88000"/>
                </a:lnTo>
                <a:lnTo>
                  <a:pt x="31260" y="88000"/>
                </a:lnTo>
                <a:lnTo>
                  <a:pt x="31260" y="88000"/>
                </a:lnTo>
                <a:lnTo>
                  <a:pt x="31260" y="88000"/>
                </a:lnTo>
                <a:lnTo>
                  <a:pt x="31260" y="88000"/>
                </a:lnTo>
                <a:lnTo>
                  <a:pt x="30972" y="88000"/>
                </a:lnTo>
                <a:lnTo>
                  <a:pt x="30972" y="88000"/>
                </a:lnTo>
                <a:lnTo>
                  <a:pt x="30972" y="88000"/>
                </a:lnTo>
                <a:lnTo>
                  <a:pt x="30684" y="88000"/>
                </a:lnTo>
                <a:lnTo>
                  <a:pt x="30684" y="88000"/>
                </a:lnTo>
                <a:lnTo>
                  <a:pt x="30684" y="88000"/>
                </a:lnTo>
                <a:lnTo>
                  <a:pt x="30684" y="88000"/>
                </a:lnTo>
                <a:lnTo>
                  <a:pt x="30396" y="88000"/>
                </a:lnTo>
                <a:lnTo>
                  <a:pt x="30396" y="88000"/>
                </a:lnTo>
                <a:lnTo>
                  <a:pt x="30396" y="88000"/>
                </a:lnTo>
                <a:lnTo>
                  <a:pt x="30396" y="88000"/>
                </a:lnTo>
                <a:lnTo>
                  <a:pt x="30108" y="88000"/>
                </a:lnTo>
                <a:lnTo>
                  <a:pt x="30108" y="88000"/>
                </a:lnTo>
                <a:lnTo>
                  <a:pt x="30108" y="88000"/>
                </a:lnTo>
                <a:lnTo>
                  <a:pt x="29675" y="88000"/>
                </a:lnTo>
                <a:lnTo>
                  <a:pt x="29675" y="88000"/>
                </a:lnTo>
                <a:lnTo>
                  <a:pt x="29675" y="88000"/>
                </a:lnTo>
                <a:lnTo>
                  <a:pt x="29675" y="88000"/>
                </a:lnTo>
                <a:lnTo>
                  <a:pt x="29387" y="88000"/>
                </a:lnTo>
                <a:lnTo>
                  <a:pt x="29387" y="88000"/>
                </a:lnTo>
                <a:lnTo>
                  <a:pt x="29387" y="88000"/>
                </a:lnTo>
                <a:lnTo>
                  <a:pt x="29387" y="88000"/>
                </a:lnTo>
                <a:lnTo>
                  <a:pt x="29099" y="88000"/>
                </a:lnTo>
                <a:lnTo>
                  <a:pt x="29099" y="88000"/>
                </a:lnTo>
                <a:lnTo>
                  <a:pt x="29099" y="88000"/>
                </a:lnTo>
                <a:lnTo>
                  <a:pt x="28811" y="88000"/>
                </a:lnTo>
                <a:lnTo>
                  <a:pt x="28811" y="88000"/>
                </a:lnTo>
                <a:lnTo>
                  <a:pt x="28811" y="88000"/>
                </a:lnTo>
                <a:lnTo>
                  <a:pt x="28811" y="88000"/>
                </a:lnTo>
                <a:lnTo>
                  <a:pt x="28523" y="88000"/>
                </a:lnTo>
                <a:lnTo>
                  <a:pt x="28523" y="88000"/>
                </a:lnTo>
                <a:lnTo>
                  <a:pt x="28523" y="88000"/>
                </a:lnTo>
                <a:lnTo>
                  <a:pt x="28523" y="88000"/>
                </a:lnTo>
                <a:lnTo>
                  <a:pt x="28091" y="88000"/>
                </a:lnTo>
                <a:lnTo>
                  <a:pt x="28091" y="88000"/>
                </a:lnTo>
                <a:lnTo>
                  <a:pt x="28091" y="88000"/>
                </a:lnTo>
                <a:lnTo>
                  <a:pt x="28091" y="88000"/>
                </a:lnTo>
                <a:lnTo>
                  <a:pt x="27803" y="88000"/>
                </a:lnTo>
                <a:lnTo>
                  <a:pt x="27803" y="88000"/>
                </a:lnTo>
                <a:lnTo>
                  <a:pt x="27803" y="88000"/>
                </a:lnTo>
                <a:lnTo>
                  <a:pt x="27803" y="87428"/>
                </a:lnTo>
                <a:lnTo>
                  <a:pt x="27803" y="87428"/>
                </a:lnTo>
                <a:lnTo>
                  <a:pt x="27515" y="87428"/>
                </a:lnTo>
                <a:lnTo>
                  <a:pt x="27515" y="87428"/>
                </a:lnTo>
                <a:lnTo>
                  <a:pt x="27515" y="87428"/>
                </a:lnTo>
                <a:lnTo>
                  <a:pt x="27515" y="87428"/>
                </a:lnTo>
                <a:lnTo>
                  <a:pt x="27515" y="87428"/>
                </a:lnTo>
                <a:lnTo>
                  <a:pt x="27226" y="87428"/>
                </a:lnTo>
                <a:lnTo>
                  <a:pt x="27226" y="87428"/>
                </a:lnTo>
                <a:lnTo>
                  <a:pt x="27226" y="87428"/>
                </a:lnTo>
                <a:lnTo>
                  <a:pt x="27226" y="87428"/>
                </a:lnTo>
                <a:lnTo>
                  <a:pt x="26938" y="87428"/>
                </a:lnTo>
                <a:lnTo>
                  <a:pt x="26938" y="86857"/>
                </a:lnTo>
                <a:lnTo>
                  <a:pt x="26938" y="86857"/>
                </a:lnTo>
                <a:lnTo>
                  <a:pt x="26938" y="86857"/>
                </a:lnTo>
                <a:lnTo>
                  <a:pt x="26938" y="86857"/>
                </a:lnTo>
                <a:lnTo>
                  <a:pt x="26938" y="86857"/>
                </a:lnTo>
                <a:lnTo>
                  <a:pt x="26506" y="86857"/>
                </a:lnTo>
                <a:lnTo>
                  <a:pt x="26506" y="86857"/>
                </a:lnTo>
                <a:lnTo>
                  <a:pt x="26506" y="86857"/>
                </a:lnTo>
                <a:lnTo>
                  <a:pt x="26506" y="86857"/>
                </a:lnTo>
                <a:lnTo>
                  <a:pt x="26506" y="86857"/>
                </a:lnTo>
                <a:lnTo>
                  <a:pt x="26218" y="86857"/>
                </a:lnTo>
                <a:lnTo>
                  <a:pt x="26218" y="86857"/>
                </a:lnTo>
                <a:lnTo>
                  <a:pt x="26218" y="86857"/>
                </a:lnTo>
                <a:lnTo>
                  <a:pt x="26218" y="86857"/>
                </a:lnTo>
                <a:lnTo>
                  <a:pt x="25930" y="86857"/>
                </a:lnTo>
                <a:lnTo>
                  <a:pt x="25930" y="86857"/>
                </a:lnTo>
                <a:lnTo>
                  <a:pt x="25930" y="86857"/>
                </a:lnTo>
                <a:lnTo>
                  <a:pt x="25930" y="86285"/>
                </a:lnTo>
                <a:lnTo>
                  <a:pt x="25930" y="86285"/>
                </a:lnTo>
                <a:lnTo>
                  <a:pt x="25642" y="86285"/>
                </a:lnTo>
                <a:lnTo>
                  <a:pt x="25642" y="86285"/>
                </a:lnTo>
                <a:lnTo>
                  <a:pt x="25642" y="86285"/>
                </a:lnTo>
                <a:lnTo>
                  <a:pt x="25642" y="86285"/>
                </a:lnTo>
                <a:lnTo>
                  <a:pt x="25642" y="86285"/>
                </a:lnTo>
                <a:lnTo>
                  <a:pt x="25354" y="86285"/>
                </a:lnTo>
                <a:lnTo>
                  <a:pt x="25354" y="86285"/>
                </a:lnTo>
                <a:lnTo>
                  <a:pt x="25354" y="86285"/>
                </a:lnTo>
                <a:lnTo>
                  <a:pt x="25354" y="86285"/>
                </a:lnTo>
                <a:lnTo>
                  <a:pt x="24921" y="86285"/>
                </a:lnTo>
                <a:lnTo>
                  <a:pt x="24921" y="85428"/>
                </a:lnTo>
                <a:lnTo>
                  <a:pt x="24921" y="85428"/>
                </a:lnTo>
                <a:lnTo>
                  <a:pt x="24921" y="85428"/>
                </a:lnTo>
                <a:lnTo>
                  <a:pt x="24921" y="85428"/>
                </a:lnTo>
                <a:lnTo>
                  <a:pt x="24633" y="85428"/>
                </a:lnTo>
                <a:lnTo>
                  <a:pt x="24633" y="85428"/>
                </a:lnTo>
                <a:lnTo>
                  <a:pt x="24633" y="85428"/>
                </a:lnTo>
                <a:lnTo>
                  <a:pt x="24633" y="85428"/>
                </a:lnTo>
                <a:lnTo>
                  <a:pt x="24633" y="85428"/>
                </a:lnTo>
                <a:lnTo>
                  <a:pt x="24633" y="85428"/>
                </a:lnTo>
                <a:lnTo>
                  <a:pt x="24345" y="85428"/>
                </a:lnTo>
                <a:lnTo>
                  <a:pt x="24345" y="85428"/>
                </a:lnTo>
                <a:lnTo>
                  <a:pt x="24345" y="85428"/>
                </a:lnTo>
                <a:lnTo>
                  <a:pt x="24345" y="84857"/>
                </a:lnTo>
                <a:lnTo>
                  <a:pt x="24057" y="84857"/>
                </a:lnTo>
                <a:lnTo>
                  <a:pt x="24057" y="84857"/>
                </a:lnTo>
                <a:lnTo>
                  <a:pt x="24057" y="84857"/>
                </a:lnTo>
                <a:lnTo>
                  <a:pt x="24057" y="84857"/>
                </a:lnTo>
                <a:lnTo>
                  <a:pt x="24057" y="84857"/>
                </a:lnTo>
                <a:lnTo>
                  <a:pt x="23769" y="84857"/>
                </a:lnTo>
                <a:lnTo>
                  <a:pt x="23769" y="84857"/>
                </a:lnTo>
                <a:lnTo>
                  <a:pt x="23769" y="84857"/>
                </a:lnTo>
                <a:lnTo>
                  <a:pt x="23769" y="84857"/>
                </a:lnTo>
                <a:lnTo>
                  <a:pt x="23769" y="84857"/>
                </a:lnTo>
                <a:lnTo>
                  <a:pt x="23337" y="84857"/>
                </a:lnTo>
                <a:lnTo>
                  <a:pt x="23337" y="84857"/>
                </a:lnTo>
                <a:lnTo>
                  <a:pt x="23337" y="84285"/>
                </a:lnTo>
                <a:lnTo>
                  <a:pt x="23337" y="84285"/>
                </a:lnTo>
                <a:lnTo>
                  <a:pt x="23049" y="84285"/>
                </a:lnTo>
                <a:lnTo>
                  <a:pt x="23049" y="84285"/>
                </a:lnTo>
                <a:lnTo>
                  <a:pt x="23049" y="84285"/>
                </a:lnTo>
                <a:lnTo>
                  <a:pt x="23049" y="84285"/>
                </a:lnTo>
                <a:lnTo>
                  <a:pt x="23049" y="84285"/>
                </a:lnTo>
                <a:lnTo>
                  <a:pt x="22761" y="84285"/>
                </a:lnTo>
                <a:lnTo>
                  <a:pt x="22761" y="84285"/>
                </a:lnTo>
                <a:lnTo>
                  <a:pt x="22761" y="84285"/>
                </a:lnTo>
                <a:lnTo>
                  <a:pt x="22761" y="84285"/>
                </a:lnTo>
                <a:lnTo>
                  <a:pt x="22761" y="84285"/>
                </a:lnTo>
                <a:lnTo>
                  <a:pt x="22472" y="84285"/>
                </a:lnTo>
                <a:lnTo>
                  <a:pt x="22472" y="83714"/>
                </a:lnTo>
                <a:lnTo>
                  <a:pt x="22472" y="83714"/>
                </a:lnTo>
                <a:lnTo>
                  <a:pt x="22472" y="83714"/>
                </a:lnTo>
                <a:lnTo>
                  <a:pt x="22184" y="83714"/>
                </a:lnTo>
                <a:lnTo>
                  <a:pt x="22184" y="83714"/>
                </a:lnTo>
                <a:lnTo>
                  <a:pt x="22184" y="83714"/>
                </a:lnTo>
                <a:lnTo>
                  <a:pt x="22184" y="83714"/>
                </a:lnTo>
                <a:lnTo>
                  <a:pt x="22184" y="83714"/>
                </a:lnTo>
                <a:lnTo>
                  <a:pt x="22184" y="83714"/>
                </a:lnTo>
                <a:lnTo>
                  <a:pt x="21752" y="83714"/>
                </a:lnTo>
                <a:lnTo>
                  <a:pt x="21752" y="83714"/>
                </a:lnTo>
                <a:lnTo>
                  <a:pt x="21752" y="83714"/>
                </a:lnTo>
                <a:lnTo>
                  <a:pt x="21752" y="83142"/>
                </a:lnTo>
                <a:lnTo>
                  <a:pt x="21752" y="83142"/>
                </a:lnTo>
                <a:lnTo>
                  <a:pt x="21464" y="83142"/>
                </a:lnTo>
                <a:lnTo>
                  <a:pt x="21464" y="83142"/>
                </a:lnTo>
                <a:lnTo>
                  <a:pt x="21464" y="83142"/>
                </a:lnTo>
                <a:lnTo>
                  <a:pt x="21464" y="83142"/>
                </a:lnTo>
                <a:lnTo>
                  <a:pt x="21176" y="83142"/>
                </a:lnTo>
                <a:lnTo>
                  <a:pt x="21176" y="83142"/>
                </a:lnTo>
                <a:lnTo>
                  <a:pt x="21176" y="83142"/>
                </a:lnTo>
                <a:lnTo>
                  <a:pt x="21176" y="83142"/>
                </a:lnTo>
                <a:lnTo>
                  <a:pt x="21176" y="83142"/>
                </a:lnTo>
                <a:lnTo>
                  <a:pt x="20888" y="83142"/>
                </a:lnTo>
                <a:lnTo>
                  <a:pt x="20888" y="83142"/>
                </a:lnTo>
                <a:lnTo>
                  <a:pt x="20888" y="82285"/>
                </a:lnTo>
                <a:lnTo>
                  <a:pt x="20888" y="82285"/>
                </a:lnTo>
                <a:lnTo>
                  <a:pt x="20600" y="82285"/>
                </a:lnTo>
                <a:lnTo>
                  <a:pt x="20600" y="82285"/>
                </a:lnTo>
                <a:lnTo>
                  <a:pt x="20600" y="82285"/>
                </a:lnTo>
                <a:lnTo>
                  <a:pt x="20600" y="82285"/>
                </a:lnTo>
                <a:lnTo>
                  <a:pt x="20600" y="82285"/>
                </a:lnTo>
                <a:lnTo>
                  <a:pt x="20600" y="81714"/>
                </a:lnTo>
                <a:lnTo>
                  <a:pt x="20600" y="81714"/>
                </a:lnTo>
                <a:lnTo>
                  <a:pt x="20600" y="81714"/>
                </a:lnTo>
                <a:lnTo>
                  <a:pt x="20600" y="81714"/>
                </a:lnTo>
                <a:lnTo>
                  <a:pt x="20600" y="81142"/>
                </a:lnTo>
                <a:lnTo>
                  <a:pt x="20600" y="81142"/>
                </a:lnTo>
                <a:lnTo>
                  <a:pt x="20600" y="81142"/>
                </a:lnTo>
                <a:lnTo>
                  <a:pt x="20168" y="81142"/>
                </a:lnTo>
                <a:lnTo>
                  <a:pt x="20168" y="81142"/>
                </a:lnTo>
                <a:lnTo>
                  <a:pt x="20168" y="81142"/>
                </a:lnTo>
                <a:lnTo>
                  <a:pt x="20168" y="81142"/>
                </a:lnTo>
                <a:lnTo>
                  <a:pt x="19879" y="81142"/>
                </a:lnTo>
                <a:lnTo>
                  <a:pt x="19879" y="81142"/>
                </a:lnTo>
                <a:lnTo>
                  <a:pt x="19879" y="81714"/>
                </a:lnTo>
                <a:lnTo>
                  <a:pt x="19879" y="81714"/>
                </a:lnTo>
                <a:lnTo>
                  <a:pt x="19591" y="81714"/>
                </a:lnTo>
                <a:lnTo>
                  <a:pt x="19591" y="81714"/>
                </a:lnTo>
                <a:lnTo>
                  <a:pt x="19591" y="81714"/>
                </a:lnTo>
                <a:lnTo>
                  <a:pt x="19591" y="81714"/>
                </a:lnTo>
                <a:lnTo>
                  <a:pt x="19303" y="81714"/>
                </a:lnTo>
                <a:lnTo>
                  <a:pt x="19303" y="81714"/>
                </a:lnTo>
                <a:lnTo>
                  <a:pt x="19303" y="81714"/>
                </a:lnTo>
                <a:lnTo>
                  <a:pt x="19303" y="81714"/>
                </a:lnTo>
                <a:lnTo>
                  <a:pt x="19015" y="81714"/>
                </a:lnTo>
                <a:lnTo>
                  <a:pt x="19015" y="81714"/>
                </a:lnTo>
                <a:lnTo>
                  <a:pt x="19015" y="81714"/>
                </a:lnTo>
                <a:lnTo>
                  <a:pt x="18583" y="81714"/>
                </a:lnTo>
                <a:lnTo>
                  <a:pt x="18583" y="81714"/>
                </a:lnTo>
                <a:lnTo>
                  <a:pt x="18583" y="81714"/>
                </a:lnTo>
                <a:lnTo>
                  <a:pt x="18583" y="81714"/>
                </a:lnTo>
                <a:lnTo>
                  <a:pt x="18583" y="81714"/>
                </a:lnTo>
                <a:lnTo>
                  <a:pt x="18295" y="81714"/>
                </a:lnTo>
                <a:lnTo>
                  <a:pt x="18295" y="81714"/>
                </a:lnTo>
                <a:lnTo>
                  <a:pt x="18295" y="81714"/>
                </a:lnTo>
                <a:lnTo>
                  <a:pt x="18295" y="81714"/>
                </a:lnTo>
                <a:lnTo>
                  <a:pt x="18007" y="81714"/>
                </a:lnTo>
                <a:lnTo>
                  <a:pt x="18007" y="81714"/>
                </a:lnTo>
                <a:lnTo>
                  <a:pt x="18007" y="81714"/>
                </a:lnTo>
                <a:lnTo>
                  <a:pt x="17719" y="81714"/>
                </a:lnTo>
                <a:lnTo>
                  <a:pt x="17719" y="81714"/>
                </a:lnTo>
                <a:lnTo>
                  <a:pt x="17719" y="81714"/>
                </a:lnTo>
                <a:lnTo>
                  <a:pt x="17719" y="81714"/>
                </a:lnTo>
                <a:lnTo>
                  <a:pt x="17719" y="81714"/>
                </a:lnTo>
                <a:lnTo>
                  <a:pt x="17430" y="81714"/>
                </a:lnTo>
                <a:lnTo>
                  <a:pt x="17430" y="81714"/>
                </a:lnTo>
                <a:lnTo>
                  <a:pt x="17430" y="81714"/>
                </a:lnTo>
                <a:lnTo>
                  <a:pt x="17430" y="81714"/>
                </a:lnTo>
                <a:lnTo>
                  <a:pt x="17142" y="81714"/>
                </a:lnTo>
                <a:lnTo>
                  <a:pt x="17142" y="81714"/>
                </a:lnTo>
                <a:lnTo>
                  <a:pt x="17142" y="81714"/>
                </a:lnTo>
                <a:lnTo>
                  <a:pt x="16710" y="81714"/>
                </a:lnTo>
                <a:lnTo>
                  <a:pt x="16710" y="81714"/>
                </a:lnTo>
                <a:lnTo>
                  <a:pt x="16710" y="81714"/>
                </a:lnTo>
                <a:lnTo>
                  <a:pt x="16710" y="81714"/>
                </a:lnTo>
                <a:lnTo>
                  <a:pt x="16422" y="81714"/>
                </a:lnTo>
                <a:lnTo>
                  <a:pt x="16422" y="81714"/>
                </a:lnTo>
                <a:lnTo>
                  <a:pt x="16422" y="82285"/>
                </a:lnTo>
                <a:lnTo>
                  <a:pt x="16422" y="82285"/>
                </a:lnTo>
                <a:lnTo>
                  <a:pt x="16422" y="82285"/>
                </a:lnTo>
                <a:lnTo>
                  <a:pt x="16134" y="82285"/>
                </a:lnTo>
                <a:lnTo>
                  <a:pt x="16134" y="82285"/>
                </a:lnTo>
                <a:lnTo>
                  <a:pt x="16134" y="82285"/>
                </a:lnTo>
                <a:lnTo>
                  <a:pt x="15846" y="82285"/>
                </a:lnTo>
                <a:lnTo>
                  <a:pt x="15846" y="82285"/>
                </a:lnTo>
                <a:lnTo>
                  <a:pt x="15846" y="82285"/>
                </a:lnTo>
                <a:lnTo>
                  <a:pt x="15846" y="82285"/>
                </a:lnTo>
                <a:lnTo>
                  <a:pt x="15558" y="82285"/>
                </a:lnTo>
                <a:lnTo>
                  <a:pt x="15558" y="81714"/>
                </a:lnTo>
                <a:lnTo>
                  <a:pt x="15558" y="81714"/>
                </a:lnTo>
                <a:lnTo>
                  <a:pt x="15558" y="81714"/>
                </a:lnTo>
                <a:lnTo>
                  <a:pt x="15558" y="81714"/>
                </a:lnTo>
                <a:lnTo>
                  <a:pt x="15558" y="81714"/>
                </a:lnTo>
                <a:lnTo>
                  <a:pt x="15558" y="81714"/>
                </a:lnTo>
                <a:lnTo>
                  <a:pt x="15558" y="81142"/>
                </a:lnTo>
                <a:lnTo>
                  <a:pt x="15558" y="81142"/>
                </a:lnTo>
                <a:lnTo>
                  <a:pt x="15558" y="81142"/>
                </a:lnTo>
                <a:lnTo>
                  <a:pt x="15558" y="80571"/>
                </a:lnTo>
                <a:lnTo>
                  <a:pt x="15558" y="80571"/>
                </a:lnTo>
                <a:lnTo>
                  <a:pt x="15558" y="80571"/>
                </a:lnTo>
                <a:lnTo>
                  <a:pt x="15558" y="80571"/>
                </a:lnTo>
                <a:lnTo>
                  <a:pt x="15558" y="80000"/>
                </a:lnTo>
                <a:lnTo>
                  <a:pt x="15126" y="80000"/>
                </a:lnTo>
                <a:lnTo>
                  <a:pt x="15126" y="80000"/>
                </a:lnTo>
                <a:lnTo>
                  <a:pt x="15126" y="80000"/>
                </a:lnTo>
                <a:lnTo>
                  <a:pt x="15126" y="79142"/>
                </a:lnTo>
                <a:lnTo>
                  <a:pt x="15126" y="79142"/>
                </a:lnTo>
                <a:lnTo>
                  <a:pt x="15126" y="79142"/>
                </a:lnTo>
                <a:lnTo>
                  <a:pt x="15126" y="79142"/>
                </a:lnTo>
                <a:lnTo>
                  <a:pt x="15126" y="79142"/>
                </a:lnTo>
                <a:lnTo>
                  <a:pt x="14837" y="79142"/>
                </a:lnTo>
                <a:lnTo>
                  <a:pt x="14837" y="78571"/>
                </a:lnTo>
                <a:lnTo>
                  <a:pt x="14837" y="78571"/>
                </a:lnTo>
                <a:lnTo>
                  <a:pt x="14837" y="78571"/>
                </a:lnTo>
                <a:lnTo>
                  <a:pt x="14837" y="78571"/>
                </a:lnTo>
                <a:lnTo>
                  <a:pt x="14837" y="78571"/>
                </a:lnTo>
                <a:lnTo>
                  <a:pt x="14837" y="78571"/>
                </a:lnTo>
                <a:lnTo>
                  <a:pt x="14837" y="78000"/>
                </a:lnTo>
                <a:lnTo>
                  <a:pt x="14549" y="78000"/>
                </a:lnTo>
                <a:lnTo>
                  <a:pt x="14549" y="78000"/>
                </a:lnTo>
                <a:lnTo>
                  <a:pt x="14549" y="78000"/>
                </a:lnTo>
                <a:lnTo>
                  <a:pt x="14549" y="78000"/>
                </a:lnTo>
                <a:lnTo>
                  <a:pt x="14549" y="78000"/>
                </a:lnTo>
                <a:lnTo>
                  <a:pt x="14549" y="78000"/>
                </a:lnTo>
                <a:lnTo>
                  <a:pt x="14261" y="78000"/>
                </a:lnTo>
                <a:lnTo>
                  <a:pt x="14261" y="77428"/>
                </a:lnTo>
                <a:lnTo>
                  <a:pt x="14261" y="77428"/>
                </a:lnTo>
                <a:lnTo>
                  <a:pt x="14261" y="77428"/>
                </a:lnTo>
                <a:lnTo>
                  <a:pt x="14261" y="77428"/>
                </a:lnTo>
                <a:lnTo>
                  <a:pt x="14261" y="77428"/>
                </a:lnTo>
                <a:lnTo>
                  <a:pt x="13973" y="77428"/>
                </a:lnTo>
                <a:lnTo>
                  <a:pt x="13973" y="77428"/>
                </a:lnTo>
                <a:lnTo>
                  <a:pt x="13973" y="76857"/>
                </a:lnTo>
                <a:lnTo>
                  <a:pt x="13973" y="76857"/>
                </a:lnTo>
                <a:lnTo>
                  <a:pt x="13973" y="76857"/>
                </a:lnTo>
                <a:lnTo>
                  <a:pt x="13973" y="76857"/>
                </a:lnTo>
                <a:lnTo>
                  <a:pt x="13541" y="76857"/>
                </a:lnTo>
                <a:lnTo>
                  <a:pt x="13541" y="76857"/>
                </a:lnTo>
                <a:lnTo>
                  <a:pt x="13541" y="76857"/>
                </a:lnTo>
                <a:lnTo>
                  <a:pt x="13541" y="76857"/>
                </a:lnTo>
                <a:lnTo>
                  <a:pt x="13541" y="76000"/>
                </a:lnTo>
                <a:lnTo>
                  <a:pt x="13541" y="76000"/>
                </a:lnTo>
                <a:lnTo>
                  <a:pt x="13541" y="76857"/>
                </a:lnTo>
                <a:lnTo>
                  <a:pt x="13253" y="76857"/>
                </a:lnTo>
                <a:lnTo>
                  <a:pt x="13253" y="76857"/>
                </a:lnTo>
                <a:lnTo>
                  <a:pt x="13253" y="76857"/>
                </a:lnTo>
                <a:lnTo>
                  <a:pt x="13253" y="76857"/>
                </a:lnTo>
                <a:lnTo>
                  <a:pt x="13253" y="76857"/>
                </a:lnTo>
                <a:lnTo>
                  <a:pt x="12965" y="76857"/>
                </a:lnTo>
                <a:lnTo>
                  <a:pt x="12965" y="76857"/>
                </a:lnTo>
                <a:lnTo>
                  <a:pt x="12965" y="76000"/>
                </a:lnTo>
                <a:lnTo>
                  <a:pt x="12965" y="76000"/>
                </a:lnTo>
                <a:lnTo>
                  <a:pt x="12965" y="76000"/>
                </a:lnTo>
                <a:lnTo>
                  <a:pt x="12965" y="76000"/>
                </a:lnTo>
                <a:lnTo>
                  <a:pt x="12965" y="76000"/>
                </a:lnTo>
                <a:lnTo>
                  <a:pt x="12965" y="75428"/>
                </a:lnTo>
                <a:lnTo>
                  <a:pt x="12965" y="75428"/>
                </a:lnTo>
                <a:lnTo>
                  <a:pt x="12965" y="75428"/>
                </a:lnTo>
                <a:lnTo>
                  <a:pt x="12965" y="75428"/>
                </a:lnTo>
                <a:lnTo>
                  <a:pt x="12965" y="75428"/>
                </a:lnTo>
                <a:lnTo>
                  <a:pt x="12965" y="74857"/>
                </a:lnTo>
                <a:lnTo>
                  <a:pt x="12677" y="74857"/>
                </a:lnTo>
                <a:lnTo>
                  <a:pt x="12677" y="74857"/>
                </a:lnTo>
                <a:lnTo>
                  <a:pt x="12677" y="74857"/>
                </a:lnTo>
                <a:lnTo>
                  <a:pt x="12677" y="74857"/>
                </a:lnTo>
                <a:lnTo>
                  <a:pt x="12388" y="74857"/>
                </a:lnTo>
                <a:lnTo>
                  <a:pt x="12388" y="74857"/>
                </a:lnTo>
                <a:lnTo>
                  <a:pt x="12388" y="74857"/>
                </a:lnTo>
                <a:lnTo>
                  <a:pt x="11956" y="74857"/>
                </a:lnTo>
                <a:lnTo>
                  <a:pt x="11956" y="74857"/>
                </a:lnTo>
                <a:lnTo>
                  <a:pt x="11956" y="74857"/>
                </a:lnTo>
                <a:lnTo>
                  <a:pt x="11956" y="74857"/>
                </a:lnTo>
                <a:lnTo>
                  <a:pt x="11956" y="74857"/>
                </a:lnTo>
                <a:lnTo>
                  <a:pt x="11668" y="74857"/>
                </a:lnTo>
                <a:lnTo>
                  <a:pt x="11668" y="74857"/>
                </a:lnTo>
                <a:lnTo>
                  <a:pt x="11668" y="74857"/>
                </a:lnTo>
                <a:lnTo>
                  <a:pt x="11668" y="74857"/>
                </a:lnTo>
                <a:lnTo>
                  <a:pt x="11668" y="74857"/>
                </a:lnTo>
                <a:lnTo>
                  <a:pt x="11380" y="74857"/>
                </a:lnTo>
                <a:lnTo>
                  <a:pt x="11380" y="74857"/>
                </a:lnTo>
                <a:lnTo>
                  <a:pt x="11380" y="74285"/>
                </a:lnTo>
                <a:lnTo>
                  <a:pt x="11380" y="74285"/>
                </a:lnTo>
                <a:lnTo>
                  <a:pt x="11380" y="74285"/>
                </a:lnTo>
                <a:lnTo>
                  <a:pt x="11092" y="74285"/>
                </a:lnTo>
                <a:lnTo>
                  <a:pt x="11092" y="74285"/>
                </a:lnTo>
                <a:lnTo>
                  <a:pt x="11092" y="73714"/>
                </a:lnTo>
                <a:lnTo>
                  <a:pt x="11092" y="73714"/>
                </a:lnTo>
                <a:lnTo>
                  <a:pt x="11092" y="73714"/>
                </a:lnTo>
                <a:lnTo>
                  <a:pt x="11092" y="73714"/>
                </a:lnTo>
                <a:lnTo>
                  <a:pt x="11092" y="73714"/>
                </a:lnTo>
                <a:lnTo>
                  <a:pt x="11092" y="73714"/>
                </a:lnTo>
                <a:lnTo>
                  <a:pt x="10804" y="73714"/>
                </a:lnTo>
                <a:lnTo>
                  <a:pt x="10804" y="73714"/>
                </a:lnTo>
                <a:lnTo>
                  <a:pt x="10804" y="73714"/>
                </a:lnTo>
                <a:lnTo>
                  <a:pt x="10804" y="73714"/>
                </a:lnTo>
                <a:lnTo>
                  <a:pt x="10372" y="73714"/>
                </a:lnTo>
                <a:lnTo>
                  <a:pt x="10372" y="73714"/>
                </a:lnTo>
                <a:lnTo>
                  <a:pt x="10372" y="72857"/>
                </a:lnTo>
                <a:lnTo>
                  <a:pt x="10372" y="72857"/>
                </a:lnTo>
                <a:lnTo>
                  <a:pt x="10372" y="73714"/>
                </a:lnTo>
                <a:lnTo>
                  <a:pt x="10372" y="73714"/>
                </a:lnTo>
                <a:lnTo>
                  <a:pt x="10084" y="73714"/>
                </a:lnTo>
                <a:lnTo>
                  <a:pt x="10084" y="73714"/>
                </a:lnTo>
                <a:lnTo>
                  <a:pt x="10084" y="72857"/>
                </a:lnTo>
                <a:lnTo>
                  <a:pt x="10084" y="72857"/>
                </a:lnTo>
                <a:lnTo>
                  <a:pt x="10084" y="73714"/>
                </a:lnTo>
                <a:lnTo>
                  <a:pt x="10084" y="73714"/>
                </a:lnTo>
                <a:lnTo>
                  <a:pt x="9795" y="73714"/>
                </a:lnTo>
                <a:lnTo>
                  <a:pt x="9795" y="72857"/>
                </a:lnTo>
                <a:lnTo>
                  <a:pt x="9795" y="72857"/>
                </a:lnTo>
                <a:lnTo>
                  <a:pt x="9795" y="72857"/>
                </a:lnTo>
                <a:lnTo>
                  <a:pt x="9795" y="72857"/>
                </a:lnTo>
                <a:lnTo>
                  <a:pt x="9507" y="72857"/>
                </a:lnTo>
                <a:lnTo>
                  <a:pt x="9507" y="72857"/>
                </a:lnTo>
                <a:lnTo>
                  <a:pt x="9507" y="72857"/>
                </a:lnTo>
                <a:lnTo>
                  <a:pt x="9507" y="72857"/>
                </a:lnTo>
                <a:lnTo>
                  <a:pt x="9219" y="72857"/>
                </a:lnTo>
                <a:lnTo>
                  <a:pt x="9219" y="72857"/>
                </a:lnTo>
                <a:lnTo>
                  <a:pt x="9219" y="72857"/>
                </a:lnTo>
                <a:lnTo>
                  <a:pt x="9219" y="72857"/>
                </a:lnTo>
                <a:lnTo>
                  <a:pt x="8787" y="72857"/>
                </a:lnTo>
                <a:lnTo>
                  <a:pt x="8787" y="72857"/>
                </a:lnTo>
                <a:lnTo>
                  <a:pt x="8787" y="72857"/>
                </a:lnTo>
                <a:lnTo>
                  <a:pt x="8787" y="72857"/>
                </a:lnTo>
                <a:lnTo>
                  <a:pt x="8499" y="72857"/>
                </a:lnTo>
                <a:lnTo>
                  <a:pt x="8499" y="72857"/>
                </a:lnTo>
                <a:lnTo>
                  <a:pt x="8499" y="72857"/>
                </a:lnTo>
                <a:lnTo>
                  <a:pt x="8499" y="72857"/>
                </a:lnTo>
                <a:lnTo>
                  <a:pt x="8499" y="72285"/>
                </a:lnTo>
                <a:lnTo>
                  <a:pt x="8499" y="72285"/>
                </a:lnTo>
                <a:lnTo>
                  <a:pt x="8499" y="72285"/>
                </a:lnTo>
                <a:lnTo>
                  <a:pt x="8211" y="72285"/>
                </a:lnTo>
                <a:lnTo>
                  <a:pt x="8211" y="72285"/>
                </a:lnTo>
                <a:lnTo>
                  <a:pt x="8211" y="72285"/>
                </a:lnTo>
                <a:lnTo>
                  <a:pt x="8211" y="71714"/>
                </a:lnTo>
                <a:lnTo>
                  <a:pt x="8499" y="71714"/>
                </a:lnTo>
                <a:lnTo>
                  <a:pt x="8499" y="71714"/>
                </a:lnTo>
                <a:lnTo>
                  <a:pt x="8211" y="71714"/>
                </a:lnTo>
                <a:lnTo>
                  <a:pt x="8211" y="71714"/>
                </a:lnTo>
                <a:lnTo>
                  <a:pt x="8211" y="71142"/>
                </a:lnTo>
                <a:lnTo>
                  <a:pt x="8211" y="71142"/>
                </a:lnTo>
                <a:lnTo>
                  <a:pt x="8211" y="71142"/>
                </a:lnTo>
                <a:lnTo>
                  <a:pt x="8211" y="71142"/>
                </a:lnTo>
                <a:lnTo>
                  <a:pt x="8211" y="70571"/>
                </a:lnTo>
                <a:lnTo>
                  <a:pt x="8211" y="70571"/>
                </a:lnTo>
                <a:lnTo>
                  <a:pt x="8211" y="70571"/>
                </a:lnTo>
                <a:lnTo>
                  <a:pt x="8211" y="70571"/>
                </a:lnTo>
                <a:lnTo>
                  <a:pt x="8211" y="69714"/>
                </a:lnTo>
                <a:lnTo>
                  <a:pt x="8211" y="69714"/>
                </a:lnTo>
                <a:lnTo>
                  <a:pt x="8211" y="69714"/>
                </a:lnTo>
                <a:lnTo>
                  <a:pt x="8211" y="69714"/>
                </a:lnTo>
                <a:lnTo>
                  <a:pt x="8211" y="69142"/>
                </a:lnTo>
                <a:lnTo>
                  <a:pt x="8211" y="69142"/>
                </a:lnTo>
                <a:lnTo>
                  <a:pt x="8211" y="69714"/>
                </a:lnTo>
                <a:lnTo>
                  <a:pt x="8211" y="69714"/>
                </a:lnTo>
                <a:lnTo>
                  <a:pt x="8211" y="69142"/>
                </a:lnTo>
                <a:lnTo>
                  <a:pt x="7923" y="69142"/>
                </a:lnTo>
                <a:lnTo>
                  <a:pt x="7923" y="69142"/>
                </a:lnTo>
                <a:lnTo>
                  <a:pt x="7923" y="69142"/>
                </a:lnTo>
                <a:lnTo>
                  <a:pt x="7923" y="69142"/>
                </a:lnTo>
                <a:lnTo>
                  <a:pt x="7923" y="69142"/>
                </a:lnTo>
                <a:lnTo>
                  <a:pt x="7923" y="68571"/>
                </a:lnTo>
                <a:lnTo>
                  <a:pt x="7923" y="68571"/>
                </a:lnTo>
                <a:lnTo>
                  <a:pt x="7923" y="68571"/>
                </a:lnTo>
                <a:lnTo>
                  <a:pt x="7923" y="68571"/>
                </a:lnTo>
                <a:lnTo>
                  <a:pt x="7923" y="68571"/>
                </a:lnTo>
                <a:lnTo>
                  <a:pt x="7923" y="68000"/>
                </a:lnTo>
                <a:lnTo>
                  <a:pt x="7635" y="68000"/>
                </a:lnTo>
                <a:lnTo>
                  <a:pt x="7635" y="68000"/>
                </a:lnTo>
                <a:lnTo>
                  <a:pt x="7635" y="68000"/>
                </a:lnTo>
                <a:lnTo>
                  <a:pt x="7635" y="68000"/>
                </a:lnTo>
                <a:lnTo>
                  <a:pt x="7635" y="68000"/>
                </a:lnTo>
                <a:lnTo>
                  <a:pt x="7635" y="68000"/>
                </a:lnTo>
                <a:lnTo>
                  <a:pt x="7202" y="68000"/>
                </a:lnTo>
                <a:lnTo>
                  <a:pt x="7202" y="67428"/>
                </a:lnTo>
                <a:lnTo>
                  <a:pt x="7202" y="67428"/>
                </a:lnTo>
                <a:lnTo>
                  <a:pt x="7202" y="67428"/>
                </a:lnTo>
                <a:lnTo>
                  <a:pt x="7202" y="67428"/>
                </a:lnTo>
                <a:lnTo>
                  <a:pt x="7202" y="67428"/>
                </a:lnTo>
                <a:lnTo>
                  <a:pt x="7202" y="67428"/>
                </a:lnTo>
                <a:lnTo>
                  <a:pt x="6914" y="67428"/>
                </a:lnTo>
                <a:lnTo>
                  <a:pt x="6914" y="67428"/>
                </a:lnTo>
                <a:lnTo>
                  <a:pt x="6914" y="67428"/>
                </a:lnTo>
                <a:lnTo>
                  <a:pt x="6914" y="66571"/>
                </a:lnTo>
                <a:lnTo>
                  <a:pt x="6914" y="66571"/>
                </a:lnTo>
                <a:lnTo>
                  <a:pt x="6914" y="66571"/>
                </a:lnTo>
                <a:lnTo>
                  <a:pt x="6914" y="66571"/>
                </a:lnTo>
                <a:lnTo>
                  <a:pt x="6626" y="66571"/>
                </a:lnTo>
                <a:lnTo>
                  <a:pt x="6626" y="66000"/>
                </a:lnTo>
                <a:lnTo>
                  <a:pt x="6626" y="66000"/>
                </a:lnTo>
                <a:lnTo>
                  <a:pt x="6626" y="66000"/>
                </a:lnTo>
                <a:lnTo>
                  <a:pt x="6626" y="66000"/>
                </a:lnTo>
                <a:lnTo>
                  <a:pt x="6626" y="66000"/>
                </a:lnTo>
                <a:lnTo>
                  <a:pt x="6626" y="65428"/>
                </a:lnTo>
                <a:lnTo>
                  <a:pt x="6626" y="65428"/>
                </a:lnTo>
                <a:lnTo>
                  <a:pt x="6626" y="65428"/>
                </a:lnTo>
                <a:lnTo>
                  <a:pt x="6338" y="65428"/>
                </a:lnTo>
                <a:lnTo>
                  <a:pt x="6338" y="65428"/>
                </a:lnTo>
                <a:lnTo>
                  <a:pt x="6338" y="65428"/>
                </a:lnTo>
                <a:lnTo>
                  <a:pt x="6338" y="64857"/>
                </a:lnTo>
                <a:lnTo>
                  <a:pt x="6338" y="64857"/>
                </a:lnTo>
                <a:lnTo>
                  <a:pt x="6338" y="64857"/>
                </a:lnTo>
                <a:lnTo>
                  <a:pt x="6338" y="64857"/>
                </a:lnTo>
                <a:lnTo>
                  <a:pt x="6338" y="64857"/>
                </a:lnTo>
                <a:lnTo>
                  <a:pt x="6050" y="64857"/>
                </a:lnTo>
                <a:lnTo>
                  <a:pt x="6050" y="64285"/>
                </a:lnTo>
                <a:lnTo>
                  <a:pt x="6050" y="64285"/>
                </a:lnTo>
                <a:lnTo>
                  <a:pt x="6050" y="64285"/>
                </a:lnTo>
                <a:lnTo>
                  <a:pt x="6050" y="64285"/>
                </a:lnTo>
                <a:lnTo>
                  <a:pt x="5618" y="64285"/>
                </a:lnTo>
                <a:lnTo>
                  <a:pt x="5618" y="64285"/>
                </a:lnTo>
                <a:lnTo>
                  <a:pt x="5618" y="64285"/>
                </a:lnTo>
                <a:lnTo>
                  <a:pt x="5618" y="63428"/>
                </a:lnTo>
                <a:lnTo>
                  <a:pt x="5618" y="63428"/>
                </a:lnTo>
                <a:lnTo>
                  <a:pt x="5618" y="63428"/>
                </a:lnTo>
                <a:lnTo>
                  <a:pt x="5618" y="63428"/>
                </a:lnTo>
                <a:lnTo>
                  <a:pt x="5618" y="62857"/>
                </a:lnTo>
                <a:lnTo>
                  <a:pt x="5618" y="62857"/>
                </a:lnTo>
                <a:lnTo>
                  <a:pt x="5618" y="62857"/>
                </a:lnTo>
                <a:lnTo>
                  <a:pt x="5618" y="62857"/>
                </a:lnTo>
                <a:lnTo>
                  <a:pt x="5618" y="62285"/>
                </a:lnTo>
                <a:lnTo>
                  <a:pt x="5618" y="62285"/>
                </a:lnTo>
                <a:lnTo>
                  <a:pt x="5618" y="62285"/>
                </a:lnTo>
                <a:lnTo>
                  <a:pt x="5618" y="62285"/>
                </a:lnTo>
                <a:lnTo>
                  <a:pt x="5618" y="62285"/>
                </a:lnTo>
                <a:lnTo>
                  <a:pt x="5618" y="62285"/>
                </a:lnTo>
                <a:lnTo>
                  <a:pt x="6050" y="62285"/>
                </a:lnTo>
                <a:lnTo>
                  <a:pt x="6050" y="61714"/>
                </a:lnTo>
                <a:lnTo>
                  <a:pt x="6050" y="61714"/>
                </a:lnTo>
                <a:lnTo>
                  <a:pt x="6050" y="61714"/>
                </a:lnTo>
                <a:lnTo>
                  <a:pt x="6050" y="61142"/>
                </a:lnTo>
                <a:lnTo>
                  <a:pt x="6050" y="61142"/>
                </a:lnTo>
                <a:lnTo>
                  <a:pt x="5618" y="61142"/>
                </a:lnTo>
                <a:lnTo>
                  <a:pt x="5618" y="61142"/>
                </a:lnTo>
                <a:lnTo>
                  <a:pt x="5618" y="61142"/>
                </a:lnTo>
                <a:lnTo>
                  <a:pt x="5618" y="61142"/>
                </a:lnTo>
                <a:lnTo>
                  <a:pt x="5618" y="61142"/>
                </a:lnTo>
                <a:lnTo>
                  <a:pt x="5618" y="61142"/>
                </a:lnTo>
                <a:lnTo>
                  <a:pt x="5618" y="61142"/>
                </a:lnTo>
                <a:lnTo>
                  <a:pt x="5330" y="61142"/>
                </a:lnTo>
                <a:lnTo>
                  <a:pt x="5330" y="61142"/>
                </a:lnTo>
                <a:lnTo>
                  <a:pt x="5330" y="61142"/>
                </a:lnTo>
                <a:lnTo>
                  <a:pt x="5330" y="61142"/>
                </a:lnTo>
                <a:lnTo>
                  <a:pt x="5330" y="61142"/>
                </a:lnTo>
                <a:lnTo>
                  <a:pt x="5042" y="61142"/>
                </a:lnTo>
                <a:lnTo>
                  <a:pt x="5042" y="60285"/>
                </a:lnTo>
                <a:lnTo>
                  <a:pt x="5042" y="60285"/>
                </a:lnTo>
                <a:lnTo>
                  <a:pt x="5042" y="60285"/>
                </a:lnTo>
                <a:lnTo>
                  <a:pt x="5042" y="60285"/>
                </a:lnTo>
                <a:lnTo>
                  <a:pt x="5042" y="60285"/>
                </a:lnTo>
                <a:lnTo>
                  <a:pt x="4753" y="60285"/>
                </a:lnTo>
                <a:lnTo>
                  <a:pt x="4753" y="60285"/>
                </a:lnTo>
                <a:lnTo>
                  <a:pt x="4753" y="59714"/>
                </a:lnTo>
                <a:lnTo>
                  <a:pt x="4753" y="59714"/>
                </a:lnTo>
                <a:lnTo>
                  <a:pt x="4753" y="59714"/>
                </a:lnTo>
                <a:lnTo>
                  <a:pt x="4753" y="59714"/>
                </a:lnTo>
                <a:lnTo>
                  <a:pt x="4753" y="59714"/>
                </a:lnTo>
                <a:lnTo>
                  <a:pt x="4753" y="59142"/>
                </a:lnTo>
                <a:lnTo>
                  <a:pt x="4753" y="59142"/>
                </a:lnTo>
                <a:lnTo>
                  <a:pt x="4753" y="59142"/>
                </a:lnTo>
                <a:lnTo>
                  <a:pt x="4753" y="59142"/>
                </a:lnTo>
                <a:lnTo>
                  <a:pt x="4753" y="58571"/>
                </a:lnTo>
                <a:lnTo>
                  <a:pt x="4753" y="58571"/>
                </a:lnTo>
                <a:lnTo>
                  <a:pt x="4753" y="58571"/>
                </a:lnTo>
                <a:lnTo>
                  <a:pt x="4753" y="58571"/>
                </a:lnTo>
                <a:lnTo>
                  <a:pt x="4465" y="58571"/>
                </a:lnTo>
                <a:lnTo>
                  <a:pt x="4465" y="58000"/>
                </a:lnTo>
                <a:lnTo>
                  <a:pt x="4465" y="58000"/>
                </a:lnTo>
                <a:lnTo>
                  <a:pt x="4465" y="58000"/>
                </a:lnTo>
                <a:lnTo>
                  <a:pt x="4465" y="58000"/>
                </a:lnTo>
                <a:lnTo>
                  <a:pt x="4465" y="57142"/>
                </a:lnTo>
                <a:lnTo>
                  <a:pt x="4465" y="57142"/>
                </a:lnTo>
                <a:lnTo>
                  <a:pt x="4465" y="57142"/>
                </a:lnTo>
                <a:lnTo>
                  <a:pt x="4465" y="57142"/>
                </a:lnTo>
                <a:lnTo>
                  <a:pt x="4465" y="57142"/>
                </a:lnTo>
                <a:lnTo>
                  <a:pt x="4465" y="56571"/>
                </a:lnTo>
                <a:lnTo>
                  <a:pt x="4465" y="56571"/>
                </a:lnTo>
                <a:lnTo>
                  <a:pt x="4465" y="56571"/>
                </a:lnTo>
                <a:lnTo>
                  <a:pt x="4465" y="56571"/>
                </a:lnTo>
                <a:lnTo>
                  <a:pt x="4465" y="56571"/>
                </a:lnTo>
                <a:lnTo>
                  <a:pt x="4465" y="56000"/>
                </a:lnTo>
                <a:lnTo>
                  <a:pt x="4033" y="56000"/>
                </a:lnTo>
                <a:lnTo>
                  <a:pt x="4033" y="56000"/>
                </a:lnTo>
                <a:lnTo>
                  <a:pt x="4033" y="56000"/>
                </a:lnTo>
                <a:lnTo>
                  <a:pt x="4033" y="56000"/>
                </a:lnTo>
                <a:lnTo>
                  <a:pt x="3745" y="56000"/>
                </a:lnTo>
                <a:lnTo>
                  <a:pt x="3745" y="56000"/>
                </a:lnTo>
                <a:lnTo>
                  <a:pt x="3745" y="56000"/>
                </a:lnTo>
                <a:lnTo>
                  <a:pt x="3745" y="55428"/>
                </a:lnTo>
                <a:lnTo>
                  <a:pt x="3745" y="55428"/>
                </a:lnTo>
                <a:lnTo>
                  <a:pt x="3745" y="55428"/>
                </a:lnTo>
                <a:lnTo>
                  <a:pt x="3457" y="55428"/>
                </a:lnTo>
                <a:lnTo>
                  <a:pt x="3457" y="56000"/>
                </a:lnTo>
                <a:lnTo>
                  <a:pt x="3457" y="56000"/>
                </a:lnTo>
                <a:lnTo>
                  <a:pt x="3457" y="56000"/>
                </a:lnTo>
                <a:lnTo>
                  <a:pt x="3457" y="55428"/>
                </a:lnTo>
                <a:lnTo>
                  <a:pt x="3457" y="55428"/>
                </a:lnTo>
                <a:lnTo>
                  <a:pt x="3457" y="55428"/>
                </a:lnTo>
                <a:lnTo>
                  <a:pt x="3457" y="55428"/>
                </a:lnTo>
                <a:lnTo>
                  <a:pt x="3457" y="54857"/>
                </a:lnTo>
                <a:lnTo>
                  <a:pt x="3457" y="54857"/>
                </a:lnTo>
                <a:lnTo>
                  <a:pt x="3457" y="54857"/>
                </a:lnTo>
                <a:lnTo>
                  <a:pt x="3457" y="54857"/>
                </a:lnTo>
                <a:lnTo>
                  <a:pt x="3457" y="54857"/>
                </a:lnTo>
                <a:lnTo>
                  <a:pt x="3457" y="54857"/>
                </a:lnTo>
                <a:lnTo>
                  <a:pt x="3457" y="54000"/>
                </a:lnTo>
                <a:lnTo>
                  <a:pt x="3457" y="54000"/>
                </a:lnTo>
                <a:lnTo>
                  <a:pt x="3457" y="54000"/>
                </a:lnTo>
                <a:lnTo>
                  <a:pt x="3457" y="54000"/>
                </a:lnTo>
                <a:lnTo>
                  <a:pt x="3457" y="54000"/>
                </a:lnTo>
                <a:lnTo>
                  <a:pt x="3169" y="54000"/>
                </a:lnTo>
                <a:lnTo>
                  <a:pt x="3169" y="53428"/>
                </a:lnTo>
                <a:lnTo>
                  <a:pt x="3169" y="53428"/>
                </a:lnTo>
                <a:lnTo>
                  <a:pt x="3169" y="53428"/>
                </a:lnTo>
                <a:lnTo>
                  <a:pt x="3169" y="53428"/>
                </a:lnTo>
                <a:lnTo>
                  <a:pt x="2881" y="53428"/>
                </a:lnTo>
                <a:lnTo>
                  <a:pt x="2881" y="53428"/>
                </a:lnTo>
                <a:lnTo>
                  <a:pt x="2881" y="53428"/>
                </a:lnTo>
                <a:lnTo>
                  <a:pt x="2881" y="52857"/>
                </a:lnTo>
                <a:lnTo>
                  <a:pt x="2881" y="52857"/>
                </a:lnTo>
                <a:lnTo>
                  <a:pt x="2881" y="52857"/>
                </a:lnTo>
                <a:lnTo>
                  <a:pt x="2881" y="52857"/>
                </a:lnTo>
                <a:lnTo>
                  <a:pt x="2448" y="52857"/>
                </a:lnTo>
                <a:lnTo>
                  <a:pt x="2448" y="52857"/>
                </a:lnTo>
                <a:lnTo>
                  <a:pt x="2448" y="52285"/>
                </a:lnTo>
                <a:lnTo>
                  <a:pt x="2448" y="52285"/>
                </a:lnTo>
                <a:lnTo>
                  <a:pt x="2448" y="52285"/>
                </a:lnTo>
                <a:lnTo>
                  <a:pt x="2448" y="52285"/>
                </a:lnTo>
                <a:lnTo>
                  <a:pt x="2448" y="52285"/>
                </a:lnTo>
                <a:lnTo>
                  <a:pt x="2448" y="52285"/>
                </a:lnTo>
                <a:lnTo>
                  <a:pt x="2160" y="52285"/>
                </a:lnTo>
                <a:lnTo>
                  <a:pt x="2160" y="51714"/>
                </a:lnTo>
                <a:lnTo>
                  <a:pt x="2160" y="51714"/>
                </a:lnTo>
                <a:lnTo>
                  <a:pt x="2160" y="51714"/>
                </a:lnTo>
                <a:lnTo>
                  <a:pt x="2160" y="51714"/>
                </a:lnTo>
                <a:lnTo>
                  <a:pt x="2160" y="51714"/>
                </a:lnTo>
                <a:lnTo>
                  <a:pt x="1872" y="51714"/>
                </a:lnTo>
                <a:lnTo>
                  <a:pt x="1872" y="51714"/>
                </a:lnTo>
                <a:lnTo>
                  <a:pt x="1872" y="50857"/>
                </a:lnTo>
                <a:lnTo>
                  <a:pt x="1872" y="50857"/>
                </a:lnTo>
                <a:lnTo>
                  <a:pt x="1872" y="50857"/>
                </a:lnTo>
                <a:lnTo>
                  <a:pt x="1872" y="50857"/>
                </a:lnTo>
                <a:lnTo>
                  <a:pt x="1872" y="50285"/>
                </a:lnTo>
                <a:lnTo>
                  <a:pt x="1872" y="50285"/>
                </a:lnTo>
                <a:lnTo>
                  <a:pt x="1872" y="50285"/>
                </a:lnTo>
                <a:lnTo>
                  <a:pt x="1872" y="50285"/>
                </a:lnTo>
                <a:lnTo>
                  <a:pt x="1872" y="49714"/>
                </a:lnTo>
                <a:lnTo>
                  <a:pt x="1872" y="49714"/>
                </a:lnTo>
                <a:lnTo>
                  <a:pt x="1872" y="49714"/>
                </a:lnTo>
                <a:lnTo>
                  <a:pt x="1872" y="49714"/>
                </a:lnTo>
                <a:lnTo>
                  <a:pt x="1872" y="49714"/>
                </a:lnTo>
                <a:lnTo>
                  <a:pt x="1872" y="49142"/>
                </a:lnTo>
                <a:lnTo>
                  <a:pt x="1872" y="49142"/>
                </a:lnTo>
                <a:lnTo>
                  <a:pt x="1872" y="49142"/>
                </a:lnTo>
                <a:lnTo>
                  <a:pt x="1872" y="48571"/>
                </a:lnTo>
                <a:lnTo>
                  <a:pt x="1872" y="48571"/>
                </a:lnTo>
                <a:lnTo>
                  <a:pt x="1872" y="48571"/>
                </a:lnTo>
                <a:lnTo>
                  <a:pt x="1872" y="48571"/>
                </a:lnTo>
                <a:lnTo>
                  <a:pt x="1872" y="47714"/>
                </a:lnTo>
                <a:lnTo>
                  <a:pt x="1872" y="47714"/>
                </a:lnTo>
                <a:lnTo>
                  <a:pt x="1872" y="47714"/>
                </a:lnTo>
                <a:lnTo>
                  <a:pt x="1872" y="47714"/>
                </a:lnTo>
                <a:lnTo>
                  <a:pt x="1872" y="47714"/>
                </a:lnTo>
                <a:lnTo>
                  <a:pt x="1872" y="47142"/>
                </a:lnTo>
                <a:lnTo>
                  <a:pt x="1584" y="47142"/>
                </a:lnTo>
                <a:lnTo>
                  <a:pt x="1584" y="47142"/>
                </a:lnTo>
                <a:lnTo>
                  <a:pt x="1584" y="47142"/>
                </a:lnTo>
                <a:lnTo>
                  <a:pt x="1584" y="46571"/>
                </a:lnTo>
                <a:lnTo>
                  <a:pt x="1584" y="46571"/>
                </a:lnTo>
                <a:lnTo>
                  <a:pt x="1584" y="46571"/>
                </a:lnTo>
                <a:lnTo>
                  <a:pt x="1584" y="46571"/>
                </a:lnTo>
                <a:lnTo>
                  <a:pt x="1584" y="46571"/>
                </a:lnTo>
                <a:lnTo>
                  <a:pt x="1584" y="46571"/>
                </a:lnTo>
                <a:lnTo>
                  <a:pt x="1584" y="46000"/>
                </a:lnTo>
                <a:lnTo>
                  <a:pt x="1296" y="46000"/>
                </a:lnTo>
                <a:lnTo>
                  <a:pt x="1296" y="46000"/>
                </a:lnTo>
                <a:lnTo>
                  <a:pt x="1296" y="46000"/>
                </a:lnTo>
                <a:lnTo>
                  <a:pt x="1296" y="46000"/>
                </a:lnTo>
                <a:lnTo>
                  <a:pt x="1296" y="46000"/>
                </a:lnTo>
                <a:lnTo>
                  <a:pt x="1296" y="45428"/>
                </a:lnTo>
                <a:lnTo>
                  <a:pt x="864" y="45428"/>
                </a:lnTo>
                <a:lnTo>
                  <a:pt x="864" y="45428"/>
                </a:lnTo>
                <a:lnTo>
                  <a:pt x="864" y="45428"/>
                </a:lnTo>
                <a:lnTo>
                  <a:pt x="864" y="45428"/>
                </a:lnTo>
                <a:lnTo>
                  <a:pt x="864" y="45428"/>
                </a:lnTo>
                <a:lnTo>
                  <a:pt x="864" y="45428"/>
                </a:lnTo>
                <a:lnTo>
                  <a:pt x="576" y="45428"/>
                </a:lnTo>
                <a:lnTo>
                  <a:pt x="576" y="44571"/>
                </a:lnTo>
                <a:lnTo>
                  <a:pt x="576" y="44571"/>
                </a:lnTo>
                <a:lnTo>
                  <a:pt x="576" y="44571"/>
                </a:lnTo>
                <a:lnTo>
                  <a:pt x="576" y="44571"/>
                </a:lnTo>
                <a:lnTo>
                  <a:pt x="576" y="44000"/>
                </a:lnTo>
                <a:lnTo>
                  <a:pt x="576" y="44000"/>
                </a:lnTo>
                <a:lnTo>
                  <a:pt x="576" y="44000"/>
                </a:lnTo>
                <a:lnTo>
                  <a:pt x="576" y="44000"/>
                </a:lnTo>
                <a:lnTo>
                  <a:pt x="576" y="43428"/>
                </a:lnTo>
                <a:lnTo>
                  <a:pt x="576" y="43428"/>
                </a:lnTo>
                <a:lnTo>
                  <a:pt x="576" y="43428"/>
                </a:lnTo>
                <a:lnTo>
                  <a:pt x="576" y="43428"/>
                </a:lnTo>
                <a:lnTo>
                  <a:pt x="576" y="42857"/>
                </a:lnTo>
                <a:lnTo>
                  <a:pt x="576" y="42857"/>
                </a:lnTo>
                <a:lnTo>
                  <a:pt x="576" y="42857"/>
                </a:lnTo>
                <a:lnTo>
                  <a:pt x="576" y="42857"/>
                </a:lnTo>
                <a:lnTo>
                  <a:pt x="576" y="42285"/>
                </a:lnTo>
                <a:lnTo>
                  <a:pt x="864" y="42285"/>
                </a:lnTo>
                <a:lnTo>
                  <a:pt x="864" y="42285"/>
                </a:lnTo>
                <a:lnTo>
                  <a:pt x="864" y="42285"/>
                </a:lnTo>
                <a:lnTo>
                  <a:pt x="864" y="42285"/>
                </a:lnTo>
                <a:lnTo>
                  <a:pt x="864" y="41428"/>
                </a:lnTo>
                <a:lnTo>
                  <a:pt x="864" y="41428"/>
                </a:lnTo>
                <a:lnTo>
                  <a:pt x="864" y="41428"/>
                </a:lnTo>
                <a:lnTo>
                  <a:pt x="864" y="41428"/>
                </a:lnTo>
                <a:lnTo>
                  <a:pt x="864" y="41428"/>
                </a:lnTo>
                <a:lnTo>
                  <a:pt x="864" y="41428"/>
                </a:lnTo>
                <a:lnTo>
                  <a:pt x="864" y="40857"/>
                </a:lnTo>
                <a:lnTo>
                  <a:pt x="1296" y="40857"/>
                </a:lnTo>
                <a:lnTo>
                  <a:pt x="1296" y="40857"/>
                </a:lnTo>
                <a:lnTo>
                  <a:pt x="864" y="40857"/>
                </a:lnTo>
                <a:lnTo>
                  <a:pt x="864" y="40857"/>
                </a:lnTo>
                <a:lnTo>
                  <a:pt x="864" y="40285"/>
                </a:lnTo>
                <a:lnTo>
                  <a:pt x="864" y="40285"/>
                </a:lnTo>
                <a:lnTo>
                  <a:pt x="864" y="40285"/>
                </a:lnTo>
                <a:lnTo>
                  <a:pt x="1296" y="40285"/>
                </a:lnTo>
                <a:lnTo>
                  <a:pt x="1296" y="39714"/>
                </a:lnTo>
                <a:lnTo>
                  <a:pt x="1296" y="39714"/>
                </a:lnTo>
                <a:lnTo>
                  <a:pt x="1296" y="39714"/>
                </a:lnTo>
                <a:lnTo>
                  <a:pt x="1296" y="39714"/>
                </a:lnTo>
                <a:lnTo>
                  <a:pt x="1296" y="39142"/>
                </a:lnTo>
                <a:lnTo>
                  <a:pt x="1296" y="39142"/>
                </a:lnTo>
                <a:lnTo>
                  <a:pt x="1296" y="39142"/>
                </a:lnTo>
                <a:lnTo>
                  <a:pt x="1296" y="38285"/>
                </a:lnTo>
                <a:lnTo>
                  <a:pt x="1296" y="38285"/>
                </a:lnTo>
                <a:lnTo>
                  <a:pt x="1296" y="38285"/>
                </a:lnTo>
                <a:lnTo>
                  <a:pt x="1296" y="38285"/>
                </a:lnTo>
                <a:lnTo>
                  <a:pt x="1296" y="37714"/>
                </a:lnTo>
                <a:lnTo>
                  <a:pt x="864" y="37714"/>
                </a:lnTo>
                <a:lnTo>
                  <a:pt x="864" y="37714"/>
                </a:lnTo>
                <a:lnTo>
                  <a:pt x="864" y="37714"/>
                </a:lnTo>
                <a:lnTo>
                  <a:pt x="864" y="37714"/>
                </a:lnTo>
                <a:lnTo>
                  <a:pt x="864" y="37142"/>
                </a:lnTo>
                <a:lnTo>
                  <a:pt x="864" y="37142"/>
                </a:lnTo>
                <a:lnTo>
                  <a:pt x="864" y="37142"/>
                </a:lnTo>
                <a:lnTo>
                  <a:pt x="864" y="37142"/>
                </a:lnTo>
                <a:lnTo>
                  <a:pt x="864" y="37142"/>
                </a:lnTo>
                <a:lnTo>
                  <a:pt x="864" y="37142"/>
                </a:lnTo>
                <a:lnTo>
                  <a:pt x="864" y="36571"/>
                </a:lnTo>
                <a:lnTo>
                  <a:pt x="864" y="36571"/>
                </a:lnTo>
                <a:lnTo>
                  <a:pt x="864" y="36571"/>
                </a:lnTo>
                <a:lnTo>
                  <a:pt x="864" y="36000"/>
                </a:lnTo>
                <a:lnTo>
                  <a:pt x="864" y="36000"/>
                </a:lnTo>
                <a:lnTo>
                  <a:pt x="864" y="36000"/>
                </a:lnTo>
                <a:lnTo>
                  <a:pt x="576" y="36000"/>
                </a:lnTo>
                <a:lnTo>
                  <a:pt x="576" y="36000"/>
                </a:lnTo>
                <a:lnTo>
                  <a:pt x="576" y="36000"/>
                </a:lnTo>
                <a:lnTo>
                  <a:pt x="576" y="35142"/>
                </a:lnTo>
                <a:lnTo>
                  <a:pt x="576" y="35142"/>
                </a:lnTo>
                <a:lnTo>
                  <a:pt x="576" y="35142"/>
                </a:lnTo>
                <a:lnTo>
                  <a:pt x="576" y="35142"/>
                </a:lnTo>
                <a:lnTo>
                  <a:pt x="576" y="35142"/>
                </a:lnTo>
                <a:lnTo>
                  <a:pt x="576" y="34571"/>
                </a:lnTo>
                <a:lnTo>
                  <a:pt x="576" y="34571"/>
                </a:lnTo>
                <a:lnTo>
                  <a:pt x="576" y="34571"/>
                </a:lnTo>
                <a:lnTo>
                  <a:pt x="576" y="34571"/>
                </a:lnTo>
                <a:lnTo>
                  <a:pt x="576" y="34000"/>
                </a:lnTo>
                <a:lnTo>
                  <a:pt x="576" y="34000"/>
                </a:lnTo>
                <a:lnTo>
                  <a:pt x="576" y="34000"/>
                </a:lnTo>
                <a:lnTo>
                  <a:pt x="576" y="33428"/>
                </a:lnTo>
                <a:lnTo>
                  <a:pt x="576" y="33428"/>
                </a:lnTo>
                <a:lnTo>
                  <a:pt x="576" y="33428"/>
                </a:lnTo>
                <a:lnTo>
                  <a:pt x="576" y="33428"/>
                </a:lnTo>
                <a:lnTo>
                  <a:pt x="576" y="33428"/>
                </a:lnTo>
                <a:lnTo>
                  <a:pt x="576" y="32857"/>
                </a:lnTo>
                <a:lnTo>
                  <a:pt x="288" y="32857"/>
                </a:lnTo>
                <a:lnTo>
                  <a:pt x="288" y="32857"/>
                </a:lnTo>
                <a:lnTo>
                  <a:pt x="288" y="32857"/>
                </a:lnTo>
                <a:lnTo>
                  <a:pt x="288" y="32857"/>
                </a:lnTo>
                <a:lnTo>
                  <a:pt x="288" y="32000"/>
                </a:lnTo>
                <a:lnTo>
                  <a:pt x="288" y="32000"/>
                </a:lnTo>
                <a:lnTo>
                  <a:pt x="288" y="32000"/>
                </a:lnTo>
                <a:lnTo>
                  <a:pt x="288" y="32000"/>
                </a:lnTo>
                <a:lnTo>
                  <a:pt x="288" y="32000"/>
                </a:lnTo>
                <a:lnTo>
                  <a:pt x="288" y="31428"/>
                </a:lnTo>
                <a:lnTo>
                  <a:pt x="288" y="31428"/>
                </a:lnTo>
                <a:lnTo>
                  <a:pt x="288" y="31428"/>
                </a:lnTo>
                <a:lnTo>
                  <a:pt x="288" y="31428"/>
                </a:lnTo>
                <a:lnTo>
                  <a:pt x="288" y="30857"/>
                </a:lnTo>
                <a:lnTo>
                  <a:pt x="576" y="30857"/>
                </a:lnTo>
                <a:lnTo>
                  <a:pt x="576" y="30857"/>
                </a:lnTo>
                <a:lnTo>
                  <a:pt x="576" y="30857"/>
                </a:lnTo>
                <a:lnTo>
                  <a:pt x="576" y="30285"/>
                </a:lnTo>
                <a:lnTo>
                  <a:pt x="576" y="30285"/>
                </a:lnTo>
                <a:lnTo>
                  <a:pt x="576" y="30285"/>
                </a:lnTo>
                <a:lnTo>
                  <a:pt x="576" y="30285"/>
                </a:lnTo>
                <a:lnTo>
                  <a:pt x="576" y="29714"/>
                </a:lnTo>
                <a:lnTo>
                  <a:pt x="576" y="29714"/>
                </a:lnTo>
                <a:lnTo>
                  <a:pt x="576" y="29714"/>
                </a:lnTo>
                <a:lnTo>
                  <a:pt x="576" y="29714"/>
                </a:lnTo>
                <a:lnTo>
                  <a:pt x="576" y="29714"/>
                </a:lnTo>
                <a:lnTo>
                  <a:pt x="576" y="28857"/>
                </a:lnTo>
                <a:lnTo>
                  <a:pt x="576" y="28857"/>
                </a:lnTo>
                <a:lnTo>
                  <a:pt x="864" y="28857"/>
                </a:lnTo>
                <a:lnTo>
                  <a:pt x="864" y="28857"/>
                </a:lnTo>
                <a:lnTo>
                  <a:pt x="864" y="28857"/>
                </a:lnTo>
                <a:lnTo>
                  <a:pt x="864" y="28857"/>
                </a:lnTo>
                <a:lnTo>
                  <a:pt x="864" y="28285"/>
                </a:lnTo>
                <a:lnTo>
                  <a:pt x="864" y="28285"/>
                </a:lnTo>
                <a:lnTo>
                  <a:pt x="864" y="28285"/>
                </a:lnTo>
                <a:lnTo>
                  <a:pt x="864" y="27714"/>
                </a:lnTo>
                <a:lnTo>
                  <a:pt x="864" y="27714"/>
                </a:lnTo>
                <a:lnTo>
                  <a:pt x="864" y="27714"/>
                </a:lnTo>
                <a:lnTo>
                  <a:pt x="864" y="27714"/>
                </a:lnTo>
                <a:lnTo>
                  <a:pt x="864" y="27142"/>
                </a:lnTo>
                <a:lnTo>
                  <a:pt x="864" y="27142"/>
                </a:lnTo>
                <a:lnTo>
                  <a:pt x="864" y="27142"/>
                </a:lnTo>
                <a:lnTo>
                  <a:pt x="864" y="27142"/>
                </a:lnTo>
                <a:lnTo>
                  <a:pt x="864" y="26571"/>
                </a:lnTo>
                <a:lnTo>
                  <a:pt x="864" y="26571"/>
                </a:lnTo>
                <a:lnTo>
                  <a:pt x="864" y="26571"/>
                </a:lnTo>
                <a:lnTo>
                  <a:pt x="864" y="25714"/>
                </a:lnTo>
                <a:lnTo>
                  <a:pt x="864" y="25714"/>
                </a:lnTo>
                <a:lnTo>
                  <a:pt x="864" y="25714"/>
                </a:lnTo>
                <a:lnTo>
                  <a:pt x="1296" y="25714"/>
                </a:lnTo>
                <a:lnTo>
                  <a:pt x="1296" y="25142"/>
                </a:lnTo>
                <a:lnTo>
                  <a:pt x="1296" y="25142"/>
                </a:lnTo>
                <a:lnTo>
                  <a:pt x="1296" y="25142"/>
                </a:lnTo>
                <a:lnTo>
                  <a:pt x="1296" y="24571"/>
                </a:lnTo>
                <a:lnTo>
                  <a:pt x="1296" y="24571"/>
                </a:lnTo>
                <a:lnTo>
                  <a:pt x="1296" y="24571"/>
                </a:lnTo>
                <a:lnTo>
                  <a:pt x="1296" y="24000"/>
                </a:lnTo>
                <a:lnTo>
                  <a:pt x="1296" y="24000"/>
                </a:lnTo>
                <a:lnTo>
                  <a:pt x="1296" y="24000"/>
                </a:lnTo>
                <a:lnTo>
                  <a:pt x="1296" y="24000"/>
                </a:lnTo>
                <a:lnTo>
                  <a:pt x="1296" y="23428"/>
                </a:lnTo>
                <a:lnTo>
                  <a:pt x="1296" y="23428"/>
                </a:lnTo>
                <a:lnTo>
                  <a:pt x="1296" y="23428"/>
                </a:lnTo>
                <a:lnTo>
                  <a:pt x="1296" y="22571"/>
                </a:lnTo>
                <a:lnTo>
                  <a:pt x="1296" y="22571"/>
                </a:lnTo>
                <a:lnTo>
                  <a:pt x="1296" y="22571"/>
                </a:lnTo>
                <a:lnTo>
                  <a:pt x="1296" y="22000"/>
                </a:lnTo>
                <a:lnTo>
                  <a:pt x="1296" y="22000"/>
                </a:lnTo>
                <a:lnTo>
                  <a:pt x="1296" y="22000"/>
                </a:lnTo>
                <a:lnTo>
                  <a:pt x="1296" y="22000"/>
                </a:lnTo>
                <a:lnTo>
                  <a:pt x="1296" y="22000"/>
                </a:lnTo>
                <a:lnTo>
                  <a:pt x="1296" y="21428"/>
                </a:lnTo>
                <a:lnTo>
                  <a:pt x="1296" y="21428"/>
                </a:lnTo>
                <a:lnTo>
                  <a:pt x="1296" y="21428"/>
                </a:lnTo>
                <a:lnTo>
                  <a:pt x="1296" y="20857"/>
                </a:lnTo>
                <a:lnTo>
                  <a:pt x="1584" y="20857"/>
                </a:lnTo>
                <a:lnTo>
                  <a:pt x="1584" y="20857"/>
                </a:lnTo>
                <a:lnTo>
                  <a:pt x="1584" y="20857"/>
                </a:lnTo>
                <a:lnTo>
                  <a:pt x="1584" y="20285"/>
                </a:lnTo>
                <a:lnTo>
                  <a:pt x="1584" y="20285"/>
                </a:lnTo>
                <a:lnTo>
                  <a:pt x="1584" y="20285"/>
                </a:lnTo>
                <a:lnTo>
                  <a:pt x="1296" y="20285"/>
                </a:lnTo>
                <a:lnTo>
                  <a:pt x="1296" y="19428"/>
                </a:lnTo>
                <a:lnTo>
                  <a:pt x="1584" y="19428"/>
                </a:lnTo>
                <a:lnTo>
                  <a:pt x="1584" y="19428"/>
                </a:lnTo>
                <a:lnTo>
                  <a:pt x="1584" y="19428"/>
                </a:lnTo>
                <a:lnTo>
                  <a:pt x="1584" y="18857"/>
                </a:lnTo>
                <a:lnTo>
                  <a:pt x="1584" y="18857"/>
                </a:lnTo>
                <a:lnTo>
                  <a:pt x="1584" y="18857"/>
                </a:lnTo>
                <a:lnTo>
                  <a:pt x="1584" y="18857"/>
                </a:lnTo>
                <a:lnTo>
                  <a:pt x="1584" y="18285"/>
                </a:lnTo>
                <a:lnTo>
                  <a:pt x="1584" y="18285"/>
                </a:lnTo>
                <a:lnTo>
                  <a:pt x="1584" y="18285"/>
                </a:lnTo>
                <a:lnTo>
                  <a:pt x="1584" y="18285"/>
                </a:lnTo>
                <a:lnTo>
                  <a:pt x="1584" y="17714"/>
                </a:lnTo>
                <a:lnTo>
                  <a:pt x="1584" y="17714"/>
                </a:lnTo>
                <a:lnTo>
                  <a:pt x="1584" y="17714"/>
                </a:lnTo>
                <a:lnTo>
                  <a:pt x="1584" y="17142"/>
                </a:lnTo>
                <a:lnTo>
                  <a:pt x="1584" y="17142"/>
                </a:lnTo>
                <a:lnTo>
                  <a:pt x="1584" y="17142"/>
                </a:lnTo>
                <a:lnTo>
                  <a:pt x="1584" y="16285"/>
                </a:lnTo>
                <a:lnTo>
                  <a:pt x="1584" y="16285"/>
                </a:lnTo>
                <a:lnTo>
                  <a:pt x="1584" y="16285"/>
                </a:lnTo>
                <a:lnTo>
                  <a:pt x="1584" y="16285"/>
                </a:lnTo>
                <a:lnTo>
                  <a:pt x="1584" y="15714"/>
                </a:lnTo>
                <a:lnTo>
                  <a:pt x="1584" y="15714"/>
                </a:lnTo>
                <a:lnTo>
                  <a:pt x="1584" y="15714"/>
                </a:lnTo>
                <a:lnTo>
                  <a:pt x="1296" y="15714"/>
                </a:lnTo>
                <a:lnTo>
                  <a:pt x="1296" y="15714"/>
                </a:lnTo>
                <a:lnTo>
                  <a:pt x="1296" y="15714"/>
                </a:lnTo>
                <a:lnTo>
                  <a:pt x="1296" y="15714"/>
                </a:lnTo>
                <a:lnTo>
                  <a:pt x="1296" y="15714"/>
                </a:lnTo>
                <a:lnTo>
                  <a:pt x="1296" y="15142"/>
                </a:lnTo>
                <a:lnTo>
                  <a:pt x="1296" y="15142"/>
                </a:lnTo>
                <a:lnTo>
                  <a:pt x="1296" y="15142"/>
                </a:lnTo>
                <a:lnTo>
                  <a:pt x="1296" y="15142"/>
                </a:lnTo>
                <a:lnTo>
                  <a:pt x="1296" y="14571"/>
                </a:lnTo>
                <a:lnTo>
                  <a:pt x="1296" y="14571"/>
                </a:lnTo>
                <a:lnTo>
                  <a:pt x="1296" y="14571"/>
                </a:lnTo>
                <a:lnTo>
                  <a:pt x="1296" y="14000"/>
                </a:lnTo>
                <a:lnTo>
                  <a:pt x="1296" y="14000"/>
                </a:lnTo>
                <a:lnTo>
                  <a:pt x="1296" y="14000"/>
                </a:lnTo>
                <a:lnTo>
                  <a:pt x="1296" y="13142"/>
                </a:lnTo>
                <a:lnTo>
                  <a:pt x="1296" y="13142"/>
                </a:lnTo>
                <a:lnTo>
                  <a:pt x="1584" y="13142"/>
                </a:lnTo>
                <a:lnTo>
                  <a:pt x="1584" y="13142"/>
                </a:lnTo>
                <a:lnTo>
                  <a:pt x="1296" y="13142"/>
                </a:lnTo>
                <a:lnTo>
                  <a:pt x="1296" y="13142"/>
                </a:lnTo>
                <a:lnTo>
                  <a:pt x="1296" y="13142"/>
                </a:lnTo>
                <a:lnTo>
                  <a:pt x="1296" y="13142"/>
                </a:lnTo>
                <a:lnTo>
                  <a:pt x="1296" y="12571"/>
                </a:lnTo>
                <a:lnTo>
                  <a:pt x="1296" y="12571"/>
                </a:lnTo>
                <a:lnTo>
                  <a:pt x="1296" y="12571"/>
                </a:lnTo>
                <a:lnTo>
                  <a:pt x="864" y="12571"/>
                </a:lnTo>
                <a:lnTo>
                  <a:pt x="864" y="12000"/>
                </a:lnTo>
                <a:lnTo>
                  <a:pt x="864" y="12000"/>
                </a:lnTo>
                <a:lnTo>
                  <a:pt x="864" y="12000"/>
                </a:lnTo>
                <a:lnTo>
                  <a:pt x="864" y="12000"/>
                </a:lnTo>
                <a:lnTo>
                  <a:pt x="864" y="11428"/>
                </a:lnTo>
                <a:lnTo>
                  <a:pt x="864" y="11428"/>
                </a:lnTo>
                <a:lnTo>
                  <a:pt x="864" y="11428"/>
                </a:lnTo>
                <a:lnTo>
                  <a:pt x="864" y="10857"/>
                </a:lnTo>
                <a:lnTo>
                  <a:pt x="864" y="10857"/>
                </a:lnTo>
                <a:lnTo>
                  <a:pt x="864" y="10857"/>
                </a:lnTo>
                <a:lnTo>
                  <a:pt x="864" y="10857"/>
                </a:lnTo>
                <a:lnTo>
                  <a:pt x="864" y="10000"/>
                </a:lnTo>
                <a:lnTo>
                  <a:pt x="864" y="10000"/>
                </a:lnTo>
                <a:lnTo>
                  <a:pt x="576" y="10000"/>
                </a:lnTo>
                <a:lnTo>
                  <a:pt x="576" y="10000"/>
                </a:lnTo>
                <a:lnTo>
                  <a:pt x="576" y="10000"/>
                </a:lnTo>
                <a:lnTo>
                  <a:pt x="576" y="10000"/>
                </a:lnTo>
                <a:lnTo>
                  <a:pt x="576" y="9428"/>
                </a:lnTo>
                <a:lnTo>
                  <a:pt x="576" y="9428"/>
                </a:lnTo>
                <a:lnTo>
                  <a:pt x="576" y="9428"/>
                </a:lnTo>
                <a:lnTo>
                  <a:pt x="576" y="9428"/>
                </a:lnTo>
                <a:lnTo>
                  <a:pt x="576" y="8857"/>
                </a:lnTo>
                <a:lnTo>
                  <a:pt x="576" y="8857"/>
                </a:lnTo>
                <a:lnTo>
                  <a:pt x="576" y="8857"/>
                </a:lnTo>
                <a:lnTo>
                  <a:pt x="576" y="8857"/>
                </a:lnTo>
                <a:lnTo>
                  <a:pt x="576" y="8857"/>
                </a:lnTo>
                <a:lnTo>
                  <a:pt x="576" y="8285"/>
                </a:lnTo>
                <a:lnTo>
                  <a:pt x="576" y="8285"/>
                </a:lnTo>
                <a:lnTo>
                  <a:pt x="288" y="8285"/>
                </a:lnTo>
                <a:lnTo>
                  <a:pt x="288" y="8285"/>
                </a:lnTo>
                <a:lnTo>
                  <a:pt x="288" y="8285"/>
                </a:lnTo>
                <a:lnTo>
                  <a:pt x="288" y="7714"/>
                </a:lnTo>
                <a:lnTo>
                  <a:pt x="288" y="7714"/>
                </a:lnTo>
                <a:lnTo>
                  <a:pt x="0" y="7714"/>
                </a:lnTo>
                <a:lnTo>
                  <a:pt x="0" y="7714"/>
                </a:lnTo>
                <a:lnTo>
                  <a:pt x="0" y="7714"/>
                </a:lnTo>
                <a:lnTo>
                  <a:pt x="0" y="7714"/>
                </a:lnTo>
                <a:lnTo>
                  <a:pt x="0" y="6857"/>
                </a:lnTo>
                <a:lnTo>
                  <a:pt x="0" y="6857"/>
                </a:lnTo>
                <a:lnTo>
                  <a:pt x="0" y="6857"/>
                </a:lnTo>
                <a:lnTo>
                  <a:pt x="0" y="6857"/>
                </a:lnTo>
                <a:lnTo>
                  <a:pt x="0" y="6285"/>
                </a:lnTo>
                <a:lnTo>
                  <a:pt x="0" y="6285"/>
                </a:lnTo>
                <a:lnTo>
                  <a:pt x="0" y="6285"/>
                </a:lnTo>
                <a:lnTo>
                  <a:pt x="0" y="6285"/>
                </a:lnTo>
                <a:lnTo>
                  <a:pt x="0" y="5714"/>
                </a:lnTo>
                <a:lnTo>
                  <a:pt x="0" y="5714"/>
                </a:lnTo>
                <a:lnTo>
                  <a:pt x="0" y="5714"/>
                </a:lnTo>
                <a:lnTo>
                  <a:pt x="0" y="5714"/>
                </a:lnTo>
                <a:lnTo>
                  <a:pt x="0" y="5142"/>
                </a:lnTo>
                <a:lnTo>
                  <a:pt x="0" y="5142"/>
                </a:lnTo>
                <a:lnTo>
                  <a:pt x="0" y="5142"/>
                </a:lnTo>
                <a:lnTo>
                  <a:pt x="0" y="5142"/>
                </a:lnTo>
                <a:lnTo>
                  <a:pt x="0" y="5142"/>
                </a:lnTo>
                <a:lnTo>
                  <a:pt x="0" y="5142"/>
                </a:lnTo>
                <a:lnTo>
                  <a:pt x="0" y="5142"/>
                </a:lnTo>
                <a:lnTo>
                  <a:pt x="0" y="5142"/>
                </a:lnTo>
                <a:lnTo>
                  <a:pt x="288" y="5142"/>
                </a:lnTo>
                <a:lnTo>
                  <a:pt x="288" y="5142"/>
                </a:lnTo>
                <a:lnTo>
                  <a:pt x="288" y="5142"/>
                </a:lnTo>
                <a:lnTo>
                  <a:pt x="576" y="5142"/>
                </a:lnTo>
                <a:lnTo>
                  <a:pt x="576" y="5142"/>
                </a:lnTo>
                <a:lnTo>
                  <a:pt x="576" y="5142"/>
                </a:lnTo>
                <a:lnTo>
                  <a:pt x="576" y="5142"/>
                </a:lnTo>
                <a:lnTo>
                  <a:pt x="576" y="5714"/>
                </a:lnTo>
                <a:lnTo>
                  <a:pt x="576" y="5714"/>
                </a:lnTo>
                <a:lnTo>
                  <a:pt x="864" y="5714"/>
                </a:lnTo>
                <a:lnTo>
                  <a:pt x="864" y="5714"/>
                </a:lnTo>
                <a:lnTo>
                  <a:pt x="864" y="5714"/>
                </a:lnTo>
                <a:lnTo>
                  <a:pt x="864" y="5714"/>
                </a:lnTo>
                <a:lnTo>
                  <a:pt x="864" y="5714"/>
                </a:lnTo>
                <a:lnTo>
                  <a:pt x="1296" y="5714"/>
                </a:lnTo>
                <a:lnTo>
                  <a:pt x="1296" y="5714"/>
                </a:lnTo>
                <a:lnTo>
                  <a:pt x="1296" y="5714"/>
                </a:lnTo>
                <a:lnTo>
                  <a:pt x="1296" y="5714"/>
                </a:lnTo>
                <a:lnTo>
                  <a:pt x="1584" y="5714"/>
                </a:lnTo>
                <a:lnTo>
                  <a:pt x="1584" y="5714"/>
                </a:lnTo>
                <a:lnTo>
                  <a:pt x="1584" y="6285"/>
                </a:lnTo>
                <a:lnTo>
                  <a:pt x="1584" y="6285"/>
                </a:lnTo>
                <a:lnTo>
                  <a:pt x="1584" y="6285"/>
                </a:lnTo>
                <a:lnTo>
                  <a:pt x="1872" y="6285"/>
                </a:lnTo>
                <a:lnTo>
                  <a:pt x="1872" y="6285"/>
                </a:lnTo>
                <a:lnTo>
                  <a:pt x="1872" y="6285"/>
                </a:lnTo>
                <a:lnTo>
                  <a:pt x="1872" y="6285"/>
                </a:lnTo>
                <a:lnTo>
                  <a:pt x="2160" y="6285"/>
                </a:lnTo>
                <a:lnTo>
                  <a:pt x="2160" y="6285"/>
                </a:lnTo>
                <a:lnTo>
                  <a:pt x="2160" y="6285"/>
                </a:lnTo>
                <a:lnTo>
                  <a:pt x="2448" y="6285"/>
                </a:lnTo>
                <a:lnTo>
                  <a:pt x="2448" y="6285"/>
                </a:lnTo>
                <a:lnTo>
                  <a:pt x="2448" y="6285"/>
                </a:lnTo>
                <a:lnTo>
                  <a:pt x="2448" y="6285"/>
                </a:lnTo>
                <a:lnTo>
                  <a:pt x="2881" y="6285"/>
                </a:lnTo>
                <a:lnTo>
                  <a:pt x="2881" y="6285"/>
                </a:lnTo>
                <a:lnTo>
                  <a:pt x="2881" y="6285"/>
                </a:lnTo>
                <a:lnTo>
                  <a:pt x="2881" y="6285"/>
                </a:lnTo>
                <a:lnTo>
                  <a:pt x="2881" y="6285"/>
                </a:lnTo>
                <a:lnTo>
                  <a:pt x="2881" y="6285"/>
                </a:lnTo>
                <a:lnTo>
                  <a:pt x="3169" y="6285"/>
                </a:lnTo>
                <a:lnTo>
                  <a:pt x="3169" y="6285"/>
                </a:lnTo>
                <a:lnTo>
                  <a:pt x="3169" y="5714"/>
                </a:lnTo>
                <a:lnTo>
                  <a:pt x="3169" y="5714"/>
                </a:lnTo>
                <a:lnTo>
                  <a:pt x="3457" y="5714"/>
                </a:lnTo>
                <a:lnTo>
                  <a:pt x="3457" y="6285"/>
                </a:lnTo>
                <a:lnTo>
                  <a:pt x="3457" y="6285"/>
                </a:lnTo>
                <a:lnTo>
                  <a:pt x="3457" y="6285"/>
                </a:lnTo>
                <a:lnTo>
                  <a:pt x="3457" y="6285"/>
                </a:lnTo>
                <a:lnTo>
                  <a:pt x="3457" y="6285"/>
                </a:lnTo>
                <a:lnTo>
                  <a:pt x="3457" y="6285"/>
                </a:lnTo>
                <a:lnTo>
                  <a:pt x="3745" y="6285"/>
                </a:lnTo>
                <a:lnTo>
                  <a:pt x="3745" y="6285"/>
                </a:lnTo>
                <a:lnTo>
                  <a:pt x="3745" y="6285"/>
                </a:lnTo>
                <a:lnTo>
                  <a:pt x="3745" y="6285"/>
                </a:lnTo>
                <a:lnTo>
                  <a:pt x="4033" y="6285"/>
                </a:lnTo>
                <a:lnTo>
                  <a:pt x="4033" y="5714"/>
                </a:lnTo>
                <a:lnTo>
                  <a:pt x="3745" y="5714"/>
                </a:lnTo>
                <a:lnTo>
                  <a:pt x="3745" y="5714"/>
                </a:lnTo>
                <a:lnTo>
                  <a:pt x="3745" y="5714"/>
                </a:lnTo>
                <a:lnTo>
                  <a:pt x="4033" y="5714"/>
                </a:lnTo>
                <a:lnTo>
                  <a:pt x="4033" y="5142"/>
                </a:lnTo>
                <a:lnTo>
                  <a:pt x="4033" y="5142"/>
                </a:lnTo>
                <a:lnTo>
                  <a:pt x="4033" y="5142"/>
                </a:lnTo>
                <a:lnTo>
                  <a:pt x="4033" y="5142"/>
                </a:lnTo>
                <a:lnTo>
                  <a:pt x="4033" y="5142"/>
                </a:lnTo>
                <a:lnTo>
                  <a:pt x="4033" y="5142"/>
                </a:lnTo>
                <a:lnTo>
                  <a:pt x="4033" y="4285"/>
                </a:lnTo>
                <a:lnTo>
                  <a:pt x="4033" y="4285"/>
                </a:lnTo>
                <a:lnTo>
                  <a:pt x="4033" y="4285"/>
                </a:lnTo>
                <a:lnTo>
                  <a:pt x="3745" y="4285"/>
                </a:lnTo>
                <a:lnTo>
                  <a:pt x="3745" y="4285"/>
                </a:lnTo>
                <a:lnTo>
                  <a:pt x="3745" y="5142"/>
                </a:lnTo>
                <a:lnTo>
                  <a:pt x="3745" y="5142"/>
                </a:lnTo>
                <a:lnTo>
                  <a:pt x="3745" y="5142"/>
                </a:lnTo>
                <a:lnTo>
                  <a:pt x="3745" y="5142"/>
                </a:lnTo>
                <a:lnTo>
                  <a:pt x="3457" y="5142"/>
                </a:lnTo>
                <a:lnTo>
                  <a:pt x="3457" y="5142"/>
                </a:lnTo>
                <a:lnTo>
                  <a:pt x="3457" y="5142"/>
                </a:lnTo>
                <a:lnTo>
                  <a:pt x="3457" y="4285"/>
                </a:lnTo>
                <a:lnTo>
                  <a:pt x="3457" y="4285"/>
                </a:lnTo>
                <a:lnTo>
                  <a:pt x="3169" y="4285"/>
                </a:lnTo>
                <a:lnTo>
                  <a:pt x="3169" y="4285"/>
                </a:lnTo>
                <a:lnTo>
                  <a:pt x="3169" y="4285"/>
                </a:lnTo>
                <a:lnTo>
                  <a:pt x="3169" y="4285"/>
                </a:lnTo>
                <a:lnTo>
                  <a:pt x="3169" y="4285"/>
                </a:lnTo>
                <a:lnTo>
                  <a:pt x="3169" y="3714"/>
                </a:lnTo>
                <a:lnTo>
                  <a:pt x="3169" y="3714"/>
                </a:lnTo>
                <a:lnTo>
                  <a:pt x="3169" y="3714"/>
                </a:lnTo>
                <a:lnTo>
                  <a:pt x="2881" y="3714"/>
                </a:lnTo>
                <a:lnTo>
                  <a:pt x="2881" y="3142"/>
                </a:lnTo>
                <a:lnTo>
                  <a:pt x="3169" y="3142"/>
                </a:lnTo>
                <a:lnTo>
                  <a:pt x="3169" y="3142"/>
                </a:lnTo>
                <a:lnTo>
                  <a:pt x="3169" y="3142"/>
                </a:lnTo>
                <a:lnTo>
                  <a:pt x="3169" y="3714"/>
                </a:lnTo>
                <a:lnTo>
                  <a:pt x="3457" y="3714"/>
                </a:lnTo>
                <a:lnTo>
                  <a:pt x="3457" y="3142"/>
                </a:lnTo>
                <a:lnTo>
                  <a:pt x="3457" y="3142"/>
                </a:lnTo>
                <a:lnTo>
                  <a:pt x="3457" y="3142"/>
                </a:lnTo>
                <a:lnTo>
                  <a:pt x="3457" y="3142"/>
                </a:lnTo>
                <a:lnTo>
                  <a:pt x="3457" y="3142"/>
                </a:lnTo>
                <a:lnTo>
                  <a:pt x="3457" y="3142"/>
                </a:lnTo>
                <a:lnTo>
                  <a:pt x="3745" y="3142"/>
                </a:lnTo>
                <a:lnTo>
                  <a:pt x="3745" y="3142"/>
                </a:lnTo>
                <a:lnTo>
                  <a:pt x="3745" y="3142"/>
                </a:lnTo>
                <a:lnTo>
                  <a:pt x="3745" y="3142"/>
                </a:lnTo>
                <a:lnTo>
                  <a:pt x="3745" y="3142"/>
                </a:lnTo>
                <a:lnTo>
                  <a:pt x="3745" y="3142"/>
                </a:lnTo>
                <a:lnTo>
                  <a:pt x="4033" y="3142"/>
                </a:lnTo>
                <a:lnTo>
                  <a:pt x="4033" y="3142"/>
                </a:lnTo>
                <a:lnTo>
                  <a:pt x="4033" y="3142"/>
                </a:lnTo>
                <a:lnTo>
                  <a:pt x="4033" y="2571"/>
                </a:lnTo>
                <a:lnTo>
                  <a:pt x="3745" y="2571"/>
                </a:lnTo>
                <a:lnTo>
                  <a:pt x="3745" y="2571"/>
                </a:lnTo>
                <a:lnTo>
                  <a:pt x="3745" y="2571"/>
                </a:lnTo>
                <a:lnTo>
                  <a:pt x="3745" y="2571"/>
                </a:lnTo>
                <a:lnTo>
                  <a:pt x="3745" y="2571"/>
                </a:lnTo>
                <a:lnTo>
                  <a:pt x="3745" y="2000"/>
                </a:lnTo>
                <a:lnTo>
                  <a:pt x="3745" y="2000"/>
                </a:lnTo>
                <a:lnTo>
                  <a:pt x="4033" y="2000"/>
                </a:lnTo>
                <a:lnTo>
                  <a:pt x="4033" y="2000"/>
                </a:lnTo>
                <a:lnTo>
                  <a:pt x="4033" y="2000"/>
                </a:lnTo>
                <a:lnTo>
                  <a:pt x="4465" y="2000"/>
                </a:lnTo>
                <a:lnTo>
                  <a:pt x="4465" y="2000"/>
                </a:lnTo>
                <a:lnTo>
                  <a:pt x="4465" y="2000"/>
                </a:lnTo>
                <a:lnTo>
                  <a:pt x="4465" y="2000"/>
                </a:lnTo>
                <a:lnTo>
                  <a:pt x="4753" y="2000"/>
                </a:lnTo>
                <a:lnTo>
                  <a:pt x="4753" y="2000"/>
                </a:lnTo>
                <a:lnTo>
                  <a:pt x="4753" y="2000"/>
                </a:lnTo>
                <a:lnTo>
                  <a:pt x="4753" y="2000"/>
                </a:lnTo>
                <a:lnTo>
                  <a:pt x="5042" y="2000"/>
                </a:lnTo>
                <a:lnTo>
                  <a:pt x="5042" y="2000"/>
                </a:lnTo>
                <a:lnTo>
                  <a:pt x="5042" y="2000"/>
                </a:lnTo>
                <a:lnTo>
                  <a:pt x="5330" y="2000"/>
                </a:lnTo>
                <a:lnTo>
                  <a:pt x="5330" y="2000"/>
                </a:lnTo>
                <a:lnTo>
                  <a:pt x="5330" y="2000"/>
                </a:lnTo>
                <a:lnTo>
                  <a:pt x="5330" y="2000"/>
                </a:lnTo>
                <a:lnTo>
                  <a:pt x="5618" y="2000"/>
                </a:lnTo>
                <a:lnTo>
                  <a:pt x="5618" y="2000"/>
                </a:lnTo>
                <a:lnTo>
                  <a:pt x="5618" y="2000"/>
                </a:lnTo>
                <a:lnTo>
                  <a:pt x="5618" y="2000"/>
                </a:lnTo>
                <a:lnTo>
                  <a:pt x="6050" y="2000"/>
                </a:lnTo>
                <a:lnTo>
                  <a:pt x="6050" y="2000"/>
                </a:lnTo>
                <a:lnTo>
                  <a:pt x="6050" y="2000"/>
                </a:lnTo>
                <a:lnTo>
                  <a:pt x="6338" y="2000"/>
                </a:lnTo>
                <a:lnTo>
                  <a:pt x="6338" y="2000"/>
                </a:lnTo>
                <a:lnTo>
                  <a:pt x="6338" y="2000"/>
                </a:lnTo>
                <a:lnTo>
                  <a:pt x="6338" y="2000"/>
                </a:lnTo>
                <a:lnTo>
                  <a:pt x="6626" y="2000"/>
                </a:lnTo>
                <a:lnTo>
                  <a:pt x="6626" y="2000"/>
                </a:lnTo>
                <a:lnTo>
                  <a:pt x="6626" y="2000"/>
                </a:lnTo>
                <a:lnTo>
                  <a:pt x="6626" y="2000"/>
                </a:lnTo>
                <a:lnTo>
                  <a:pt x="6914" y="2000"/>
                </a:lnTo>
                <a:lnTo>
                  <a:pt x="6914" y="2000"/>
                </a:lnTo>
                <a:lnTo>
                  <a:pt x="6914" y="2000"/>
                </a:lnTo>
                <a:lnTo>
                  <a:pt x="7202" y="2000"/>
                </a:lnTo>
                <a:lnTo>
                  <a:pt x="7202" y="2000"/>
                </a:lnTo>
                <a:lnTo>
                  <a:pt x="7202" y="2000"/>
                </a:lnTo>
                <a:lnTo>
                  <a:pt x="7202" y="2000"/>
                </a:lnTo>
                <a:lnTo>
                  <a:pt x="7635" y="2000"/>
                </a:lnTo>
                <a:lnTo>
                  <a:pt x="7635" y="2000"/>
                </a:lnTo>
                <a:lnTo>
                  <a:pt x="7635" y="2000"/>
                </a:lnTo>
                <a:lnTo>
                  <a:pt x="7635" y="2000"/>
                </a:lnTo>
                <a:lnTo>
                  <a:pt x="7923" y="2000"/>
                </a:lnTo>
                <a:lnTo>
                  <a:pt x="7923" y="2000"/>
                </a:lnTo>
                <a:lnTo>
                  <a:pt x="7923" y="2000"/>
                </a:lnTo>
                <a:lnTo>
                  <a:pt x="8211" y="2000"/>
                </a:lnTo>
                <a:lnTo>
                  <a:pt x="8211" y="2000"/>
                </a:lnTo>
                <a:lnTo>
                  <a:pt x="8211" y="2000"/>
                </a:lnTo>
                <a:lnTo>
                  <a:pt x="8211" y="2000"/>
                </a:lnTo>
                <a:lnTo>
                  <a:pt x="8499" y="2000"/>
                </a:lnTo>
                <a:lnTo>
                  <a:pt x="8499" y="2000"/>
                </a:lnTo>
                <a:lnTo>
                  <a:pt x="8499" y="2000"/>
                </a:lnTo>
                <a:lnTo>
                  <a:pt x="8499" y="2000"/>
                </a:lnTo>
                <a:lnTo>
                  <a:pt x="8787" y="2000"/>
                </a:lnTo>
                <a:lnTo>
                  <a:pt x="8787" y="2000"/>
                </a:lnTo>
                <a:lnTo>
                  <a:pt x="8787" y="2000"/>
                </a:lnTo>
                <a:lnTo>
                  <a:pt x="9219" y="2000"/>
                </a:lnTo>
                <a:lnTo>
                  <a:pt x="9219" y="2000"/>
                </a:lnTo>
                <a:lnTo>
                  <a:pt x="9219" y="2000"/>
                </a:lnTo>
                <a:lnTo>
                  <a:pt x="9219" y="2000"/>
                </a:lnTo>
                <a:lnTo>
                  <a:pt x="9507" y="2000"/>
                </a:lnTo>
                <a:lnTo>
                  <a:pt x="9507" y="2000"/>
                </a:lnTo>
                <a:lnTo>
                  <a:pt x="9507" y="2000"/>
                </a:lnTo>
                <a:lnTo>
                  <a:pt x="9507" y="2000"/>
                </a:lnTo>
                <a:lnTo>
                  <a:pt x="9795" y="2000"/>
                </a:lnTo>
                <a:lnTo>
                  <a:pt x="9795" y="2000"/>
                </a:lnTo>
                <a:lnTo>
                  <a:pt x="9795" y="2000"/>
                </a:lnTo>
                <a:lnTo>
                  <a:pt x="10084" y="2000"/>
                </a:lnTo>
                <a:lnTo>
                  <a:pt x="10084" y="2000"/>
                </a:lnTo>
                <a:lnTo>
                  <a:pt x="10084" y="2000"/>
                </a:lnTo>
                <a:lnTo>
                  <a:pt x="10084" y="2000"/>
                </a:lnTo>
                <a:lnTo>
                  <a:pt x="10372" y="2000"/>
                </a:lnTo>
                <a:lnTo>
                  <a:pt x="10372" y="2000"/>
                </a:lnTo>
                <a:lnTo>
                  <a:pt x="10372" y="2000"/>
                </a:lnTo>
                <a:lnTo>
                  <a:pt x="10372" y="2000"/>
                </a:lnTo>
                <a:lnTo>
                  <a:pt x="10804" y="2000"/>
                </a:lnTo>
                <a:lnTo>
                  <a:pt x="10804" y="2000"/>
                </a:lnTo>
                <a:lnTo>
                  <a:pt x="10804" y="2000"/>
                </a:lnTo>
                <a:lnTo>
                  <a:pt x="11092" y="2000"/>
                </a:lnTo>
                <a:lnTo>
                  <a:pt x="11092" y="2000"/>
                </a:lnTo>
                <a:lnTo>
                  <a:pt x="11092" y="2000"/>
                </a:lnTo>
                <a:lnTo>
                  <a:pt x="11092" y="2000"/>
                </a:lnTo>
                <a:lnTo>
                  <a:pt x="11380" y="2000"/>
                </a:lnTo>
                <a:lnTo>
                  <a:pt x="11380" y="2000"/>
                </a:lnTo>
                <a:lnTo>
                  <a:pt x="11380" y="2000"/>
                </a:lnTo>
                <a:lnTo>
                  <a:pt x="11668" y="2000"/>
                </a:lnTo>
                <a:lnTo>
                  <a:pt x="11668" y="2000"/>
                </a:lnTo>
                <a:lnTo>
                  <a:pt x="11668" y="2000"/>
                </a:lnTo>
                <a:lnTo>
                  <a:pt x="11668" y="2000"/>
                </a:lnTo>
                <a:lnTo>
                  <a:pt x="11956" y="2000"/>
                </a:lnTo>
                <a:lnTo>
                  <a:pt x="11956" y="2000"/>
                </a:lnTo>
                <a:lnTo>
                  <a:pt x="11956" y="2000"/>
                </a:lnTo>
                <a:lnTo>
                  <a:pt x="11956" y="2000"/>
                </a:lnTo>
                <a:lnTo>
                  <a:pt x="12388" y="2000"/>
                </a:lnTo>
                <a:lnTo>
                  <a:pt x="12388" y="2000"/>
                </a:lnTo>
                <a:lnTo>
                  <a:pt x="12388" y="2000"/>
                </a:lnTo>
                <a:lnTo>
                  <a:pt x="12677" y="2000"/>
                </a:lnTo>
                <a:lnTo>
                  <a:pt x="12677" y="2000"/>
                </a:lnTo>
                <a:lnTo>
                  <a:pt x="12677" y="2000"/>
                </a:lnTo>
                <a:lnTo>
                  <a:pt x="12677" y="2000"/>
                </a:lnTo>
                <a:lnTo>
                  <a:pt x="12965" y="2000"/>
                </a:lnTo>
                <a:lnTo>
                  <a:pt x="12965" y="2000"/>
                </a:lnTo>
                <a:lnTo>
                  <a:pt x="12965" y="2000"/>
                </a:lnTo>
                <a:lnTo>
                  <a:pt x="12965" y="2000"/>
                </a:lnTo>
                <a:lnTo>
                  <a:pt x="13253" y="2000"/>
                </a:lnTo>
                <a:lnTo>
                  <a:pt x="13253" y="2000"/>
                </a:lnTo>
                <a:lnTo>
                  <a:pt x="13253" y="2000"/>
                </a:lnTo>
                <a:lnTo>
                  <a:pt x="13541" y="2000"/>
                </a:lnTo>
                <a:lnTo>
                  <a:pt x="13541" y="2000"/>
                </a:lnTo>
                <a:lnTo>
                  <a:pt x="13541" y="2000"/>
                </a:lnTo>
                <a:lnTo>
                  <a:pt x="13541" y="2000"/>
                </a:lnTo>
                <a:lnTo>
                  <a:pt x="13973" y="2000"/>
                </a:lnTo>
                <a:lnTo>
                  <a:pt x="13973" y="2000"/>
                </a:lnTo>
                <a:lnTo>
                  <a:pt x="13973" y="2000"/>
                </a:lnTo>
                <a:lnTo>
                  <a:pt x="13973" y="2000"/>
                </a:lnTo>
                <a:lnTo>
                  <a:pt x="14261" y="2000"/>
                </a:lnTo>
                <a:lnTo>
                  <a:pt x="14261" y="2000"/>
                </a:lnTo>
                <a:lnTo>
                  <a:pt x="14261" y="2000"/>
                </a:lnTo>
                <a:lnTo>
                  <a:pt x="14549" y="2000"/>
                </a:lnTo>
                <a:lnTo>
                  <a:pt x="14549" y="2000"/>
                </a:lnTo>
                <a:lnTo>
                  <a:pt x="14549" y="2000"/>
                </a:lnTo>
                <a:lnTo>
                  <a:pt x="14549" y="2000"/>
                </a:lnTo>
                <a:lnTo>
                  <a:pt x="14837" y="2000"/>
                </a:lnTo>
                <a:lnTo>
                  <a:pt x="14837" y="2000"/>
                </a:lnTo>
                <a:lnTo>
                  <a:pt x="14837" y="2000"/>
                </a:lnTo>
                <a:lnTo>
                  <a:pt x="14837" y="2000"/>
                </a:lnTo>
                <a:lnTo>
                  <a:pt x="15126" y="2000"/>
                </a:lnTo>
                <a:lnTo>
                  <a:pt x="15126" y="2000"/>
                </a:lnTo>
                <a:lnTo>
                  <a:pt x="15126" y="2000"/>
                </a:lnTo>
                <a:lnTo>
                  <a:pt x="15558" y="2000"/>
                </a:lnTo>
                <a:lnTo>
                  <a:pt x="15558" y="2000"/>
                </a:lnTo>
                <a:lnTo>
                  <a:pt x="15558" y="2000"/>
                </a:lnTo>
                <a:lnTo>
                  <a:pt x="15558" y="2000"/>
                </a:lnTo>
                <a:lnTo>
                  <a:pt x="15846" y="2000"/>
                </a:lnTo>
                <a:lnTo>
                  <a:pt x="15846" y="2000"/>
                </a:lnTo>
                <a:lnTo>
                  <a:pt x="15846" y="2000"/>
                </a:lnTo>
                <a:lnTo>
                  <a:pt x="15846" y="2000"/>
                </a:lnTo>
                <a:lnTo>
                  <a:pt x="16134" y="2000"/>
                </a:lnTo>
                <a:lnTo>
                  <a:pt x="16134" y="2000"/>
                </a:lnTo>
                <a:lnTo>
                  <a:pt x="16134" y="2000"/>
                </a:lnTo>
                <a:lnTo>
                  <a:pt x="16422" y="2000"/>
                </a:lnTo>
                <a:lnTo>
                  <a:pt x="16422" y="2000"/>
                </a:lnTo>
                <a:lnTo>
                  <a:pt x="16422" y="2000"/>
                </a:lnTo>
                <a:lnTo>
                  <a:pt x="16422" y="2000"/>
                </a:lnTo>
                <a:lnTo>
                  <a:pt x="16710" y="2000"/>
                </a:lnTo>
                <a:lnTo>
                  <a:pt x="16710" y="2000"/>
                </a:lnTo>
                <a:lnTo>
                  <a:pt x="16710" y="2000"/>
                </a:lnTo>
                <a:lnTo>
                  <a:pt x="16710" y="2000"/>
                </a:lnTo>
                <a:lnTo>
                  <a:pt x="17142" y="2000"/>
                </a:lnTo>
                <a:lnTo>
                  <a:pt x="17142" y="2000"/>
                </a:lnTo>
                <a:lnTo>
                  <a:pt x="17142" y="2000"/>
                </a:lnTo>
                <a:lnTo>
                  <a:pt x="17430" y="2000"/>
                </a:lnTo>
                <a:lnTo>
                  <a:pt x="17430" y="2000"/>
                </a:lnTo>
                <a:lnTo>
                  <a:pt x="17430" y="2000"/>
                </a:lnTo>
                <a:lnTo>
                  <a:pt x="17430" y="2000"/>
                </a:lnTo>
                <a:lnTo>
                  <a:pt x="17719" y="2000"/>
                </a:lnTo>
                <a:lnTo>
                  <a:pt x="17719" y="2000"/>
                </a:lnTo>
                <a:lnTo>
                  <a:pt x="17719" y="2000"/>
                </a:lnTo>
                <a:lnTo>
                  <a:pt x="17719" y="2000"/>
                </a:lnTo>
                <a:lnTo>
                  <a:pt x="18007" y="2000"/>
                </a:lnTo>
                <a:lnTo>
                  <a:pt x="18007" y="2000"/>
                </a:lnTo>
                <a:lnTo>
                  <a:pt x="18007" y="2000"/>
                </a:lnTo>
                <a:lnTo>
                  <a:pt x="18295" y="2000"/>
                </a:lnTo>
                <a:lnTo>
                  <a:pt x="18295" y="2000"/>
                </a:lnTo>
                <a:lnTo>
                  <a:pt x="18295" y="2000"/>
                </a:lnTo>
                <a:lnTo>
                  <a:pt x="18295" y="2000"/>
                </a:lnTo>
                <a:lnTo>
                  <a:pt x="18583" y="2000"/>
                </a:lnTo>
                <a:lnTo>
                  <a:pt x="18583" y="2000"/>
                </a:lnTo>
                <a:lnTo>
                  <a:pt x="18583" y="2000"/>
                </a:lnTo>
                <a:lnTo>
                  <a:pt x="18583" y="2000"/>
                </a:lnTo>
                <a:lnTo>
                  <a:pt x="19015" y="2000"/>
                </a:lnTo>
                <a:lnTo>
                  <a:pt x="19015" y="2000"/>
                </a:lnTo>
                <a:lnTo>
                  <a:pt x="19015" y="2000"/>
                </a:lnTo>
                <a:lnTo>
                  <a:pt x="19303" y="2000"/>
                </a:lnTo>
                <a:lnTo>
                  <a:pt x="19303" y="2000"/>
                </a:lnTo>
                <a:lnTo>
                  <a:pt x="19303" y="2000"/>
                </a:lnTo>
                <a:lnTo>
                  <a:pt x="19303" y="2000"/>
                </a:lnTo>
                <a:lnTo>
                  <a:pt x="19591" y="2000"/>
                </a:lnTo>
                <a:lnTo>
                  <a:pt x="19591" y="2000"/>
                </a:lnTo>
                <a:lnTo>
                  <a:pt x="19591" y="2000"/>
                </a:lnTo>
                <a:lnTo>
                  <a:pt x="19591" y="2000"/>
                </a:lnTo>
                <a:lnTo>
                  <a:pt x="19879" y="2000"/>
                </a:lnTo>
                <a:lnTo>
                  <a:pt x="19879" y="2000"/>
                </a:lnTo>
                <a:lnTo>
                  <a:pt x="19879" y="2000"/>
                </a:lnTo>
                <a:lnTo>
                  <a:pt x="20168" y="2000"/>
                </a:lnTo>
                <a:lnTo>
                  <a:pt x="20168" y="2000"/>
                </a:lnTo>
                <a:lnTo>
                  <a:pt x="20168" y="2000"/>
                </a:lnTo>
                <a:lnTo>
                  <a:pt x="20168" y="2000"/>
                </a:lnTo>
                <a:lnTo>
                  <a:pt x="20600" y="2000"/>
                </a:lnTo>
                <a:lnTo>
                  <a:pt x="20600" y="2000"/>
                </a:lnTo>
                <a:lnTo>
                  <a:pt x="20600" y="2000"/>
                </a:lnTo>
                <a:lnTo>
                  <a:pt x="20600" y="2000"/>
                </a:lnTo>
                <a:lnTo>
                  <a:pt x="20888" y="2000"/>
                </a:lnTo>
                <a:lnTo>
                  <a:pt x="20888" y="2000"/>
                </a:lnTo>
                <a:lnTo>
                  <a:pt x="20888" y="2000"/>
                </a:lnTo>
                <a:lnTo>
                  <a:pt x="21176" y="2000"/>
                </a:lnTo>
                <a:lnTo>
                  <a:pt x="21176" y="2000"/>
                </a:lnTo>
                <a:lnTo>
                  <a:pt x="21176" y="2000"/>
                </a:lnTo>
                <a:lnTo>
                  <a:pt x="21176" y="2000"/>
                </a:lnTo>
                <a:lnTo>
                  <a:pt x="21464" y="2000"/>
                </a:lnTo>
                <a:lnTo>
                  <a:pt x="21464" y="2000"/>
                </a:lnTo>
                <a:lnTo>
                  <a:pt x="21464" y="2000"/>
                </a:lnTo>
                <a:lnTo>
                  <a:pt x="21752" y="2000"/>
                </a:lnTo>
                <a:lnTo>
                  <a:pt x="21752" y="2000"/>
                </a:lnTo>
                <a:lnTo>
                  <a:pt x="21752" y="2000"/>
                </a:lnTo>
                <a:lnTo>
                  <a:pt x="21752" y="2000"/>
                </a:lnTo>
                <a:lnTo>
                  <a:pt x="22184" y="2000"/>
                </a:lnTo>
                <a:lnTo>
                  <a:pt x="22184" y="2000"/>
                </a:lnTo>
                <a:lnTo>
                  <a:pt x="22184" y="2000"/>
                </a:lnTo>
                <a:lnTo>
                  <a:pt x="22184" y="2000"/>
                </a:lnTo>
                <a:lnTo>
                  <a:pt x="22472" y="2000"/>
                </a:lnTo>
                <a:lnTo>
                  <a:pt x="22472" y="2000"/>
                </a:lnTo>
                <a:lnTo>
                  <a:pt x="22472" y="2000"/>
                </a:lnTo>
                <a:lnTo>
                  <a:pt x="22761" y="2000"/>
                </a:lnTo>
                <a:lnTo>
                  <a:pt x="22761" y="2000"/>
                </a:lnTo>
                <a:lnTo>
                  <a:pt x="22761" y="2000"/>
                </a:lnTo>
                <a:lnTo>
                  <a:pt x="22761" y="2000"/>
                </a:lnTo>
                <a:lnTo>
                  <a:pt x="23049" y="2000"/>
                </a:lnTo>
                <a:lnTo>
                  <a:pt x="23049" y="2000"/>
                </a:lnTo>
                <a:lnTo>
                  <a:pt x="23049" y="2000"/>
                </a:lnTo>
                <a:lnTo>
                  <a:pt x="23049" y="2000"/>
                </a:lnTo>
                <a:lnTo>
                  <a:pt x="23337" y="2000"/>
                </a:lnTo>
                <a:lnTo>
                  <a:pt x="23337" y="2000"/>
                </a:lnTo>
                <a:lnTo>
                  <a:pt x="23337" y="2000"/>
                </a:lnTo>
                <a:lnTo>
                  <a:pt x="23769" y="2000"/>
                </a:lnTo>
                <a:lnTo>
                  <a:pt x="23769" y="2000"/>
                </a:lnTo>
                <a:lnTo>
                  <a:pt x="23769" y="2000"/>
                </a:lnTo>
                <a:lnTo>
                  <a:pt x="23769" y="2000"/>
                </a:lnTo>
                <a:lnTo>
                  <a:pt x="24057" y="2000"/>
                </a:lnTo>
                <a:lnTo>
                  <a:pt x="24057" y="2000"/>
                </a:lnTo>
                <a:lnTo>
                  <a:pt x="24057" y="2000"/>
                </a:lnTo>
                <a:lnTo>
                  <a:pt x="24057" y="2000"/>
                </a:lnTo>
                <a:lnTo>
                  <a:pt x="24345" y="2000"/>
                </a:lnTo>
                <a:lnTo>
                  <a:pt x="24345" y="2000"/>
                </a:lnTo>
                <a:lnTo>
                  <a:pt x="24345" y="2000"/>
                </a:lnTo>
                <a:lnTo>
                  <a:pt x="24633" y="2000"/>
                </a:lnTo>
                <a:lnTo>
                  <a:pt x="24633" y="2000"/>
                </a:lnTo>
                <a:lnTo>
                  <a:pt x="24633" y="2000"/>
                </a:lnTo>
                <a:lnTo>
                  <a:pt x="24633" y="2000"/>
                </a:lnTo>
                <a:lnTo>
                  <a:pt x="24921" y="2000"/>
                </a:lnTo>
                <a:lnTo>
                  <a:pt x="24921" y="2000"/>
                </a:lnTo>
                <a:lnTo>
                  <a:pt x="24921" y="2000"/>
                </a:lnTo>
                <a:lnTo>
                  <a:pt x="24921" y="2000"/>
                </a:lnTo>
                <a:lnTo>
                  <a:pt x="25354" y="2000"/>
                </a:lnTo>
                <a:lnTo>
                  <a:pt x="25354" y="2000"/>
                </a:lnTo>
                <a:lnTo>
                  <a:pt x="25354" y="2000"/>
                </a:lnTo>
                <a:lnTo>
                  <a:pt x="25642" y="2000"/>
                </a:lnTo>
                <a:lnTo>
                  <a:pt x="25642" y="2000"/>
                </a:lnTo>
                <a:lnTo>
                  <a:pt x="25642" y="2000"/>
                </a:lnTo>
                <a:lnTo>
                  <a:pt x="25642" y="2000"/>
                </a:lnTo>
                <a:lnTo>
                  <a:pt x="25930" y="2000"/>
                </a:lnTo>
                <a:lnTo>
                  <a:pt x="25930" y="2000"/>
                </a:lnTo>
                <a:lnTo>
                  <a:pt x="25930" y="2000"/>
                </a:lnTo>
                <a:lnTo>
                  <a:pt x="25930" y="2000"/>
                </a:lnTo>
                <a:lnTo>
                  <a:pt x="26218" y="2000"/>
                </a:lnTo>
                <a:lnTo>
                  <a:pt x="26218" y="2000"/>
                </a:lnTo>
                <a:lnTo>
                  <a:pt x="26218" y="2000"/>
                </a:lnTo>
                <a:lnTo>
                  <a:pt x="26506" y="2000"/>
                </a:lnTo>
                <a:lnTo>
                  <a:pt x="26506" y="2000"/>
                </a:lnTo>
                <a:lnTo>
                  <a:pt x="26506" y="2000"/>
                </a:lnTo>
                <a:lnTo>
                  <a:pt x="26506" y="2000"/>
                </a:lnTo>
                <a:lnTo>
                  <a:pt x="26938" y="2000"/>
                </a:lnTo>
                <a:lnTo>
                  <a:pt x="26938" y="2000"/>
                </a:lnTo>
                <a:lnTo>
                  <a:pt x="26938" y="2000"/>
                </a:lnTo>
                <a:lnTo>
                  <a:pt x="26938" y="2000"/>
                </a:lnTo>
                <a:lnTo>
                  <a:pt x="27226" y="2000"/>
                </a:lnTo>
                <a:lnTo>
                  <a:pt x="27226" y="2000"/>
                </a:lnTo>
                <a:lnTo>
                  <a:pt x="27226" y="2000"/>
                </a:lnTo>
                <a:lnTo>
                  <a:pt x="27515" y="2000"/>
                </a:lnTo>
                <a:lnTo>
                  <a:pt x="27515" y="2000"/>
                </a:lnTo>
                <a:lnTo>
                  <a:pt x="27515" y="2000"/>
                </a:lnTo>
                <a:lnTo>
                  <a:pt x="27515" y="2000"/>
                </a:lnTo>
                <a:lnTo>
                  <a:pt x="27803" y="2000"/>
                </a:lnTo>
                <a:lnTo>
                  <a:pt x="27803" y="2000"/>
                </a:lnTo>
                <a:lnTo>
                  <a:pt x="27803" y="2000"/>
                </a:lnTo>
                <a:lnTo>
                  <a:pt x="27803" y="2000"/>
                </a:lnTo>
                <a:lnTo>
                  <a:pt x="28091" y="2000"/>
                </a:lnTo>
                <a:lnTo>
                  <a:pt x="28091" y="2000"/>
                </a:lnTo>
                <a:lnTo>
                  <a:pt x="28091" y="2000"/>
                </a:lnTo>
                <a:lnTo>
                  <a:pt x="28523" y="2000"/>
                </a:lnTo>
                <a:lnTo>
                  <a:pt x="28523" y="2000"/>
                </a:lnTo>
                <a:lnTo>
                  <a:pt x="28523" y="2000"/>
                </a:lnTo>
                <a:lnTo>
                  <a:pt x="28523" y="2000"/>
                </a:lnTo>
                <a:lnTo>
                  <a:pt x="28811" y="2000"/>
                </a:lnTo>
                <a:lnTo>
                  <a:pt x="28811" y="2000"/>
                </a:lnTo>
                <a:lnTo>
                  <a:pt x="28811" y="2000"/>
                </a:lnTo>
                <a:lnTo>
                  <a:pt x="28811" y="2000"/>
                </a:lnTo>
                <a:lnTo>
                  <a:pt x="29099" y="2000"/>
                </a:lnTo>
                <a:lnTo>
                  <a:pt x="29099" y="2000"/>
                </a:lnTo>
                <a:lnTo>
                  <a:pt x="29099" y="2000"/>
                </a:lnTo>
                <a:lnTo>
                  <a:pt x="29387" y="2000"/>
                </a:lnTo>
                <a:lnTo>
                  <a:pt x="29387" y="2000"/>
                </a:lnTo>
                <a:lnTo>
                  <a:pt x="29387" y="2000"/>
                </a:lnTo>
                <a:lnTo>
                  <a:pt x="29387" y="2000"/>
                </a:lnTo>
                <a:lnTo>
                  <a:pt x="29675" y="2000"/>
                </a:lnTo>
                <a:lnTo>
                  <a:pt x="29675" y="2000"/>
                </a:lnTo>
                <a:lnTo>
                  <a:pt x="29675" y="2000"/>
                </a:lnTo>
                <a:lnTo>
                  <a:pt x="29675" y="2000"/>
                </a:lnTo>
                <a:lnTo>
                  <a:pt x="30108" y="2000"/>
                </a:lnTo>
                <a:lnTo>
                  <a:pt x="30108" y="2000"/>
                </a:lnTo>
                <a:lnTo>
                  <a:pt x="30108" y="2000"/>
                </a:lnTo>
                <a:lnTo>
                  <a:pt x="30396" y="2000"/>
                </a:lnTo>
                <a:lnTo>
                  <a:pt x="30396" y="2000"/>
                </a:lnTo>
                <a:lnTo>
                  <a:pt x="30396" y="2000"/>
                </a:lnTo>
                <a:lnTo>
                  <a:pt x="30396" y="2000"/>
                </a:lnTo>
                <a:lnTo>
                  <a:pt x="30684" y="2000"/>
                </a:lnTo>
                <a:lnTo>
                  <a:pt x="30684" y="2000"/>
                </a:lnTo>
                <a:lnTo>
                  <a:pt x="30684" y="2000"/>
                </a:lnTo>
                <a:lnTo>
                  <a:pt x="30684" y="2000"/>
                </a:lnTo>
                <a:lnTo>
                  <a:pt x="30972" y="2000"/>
                </a:lnTo>
                <a:lnTo>
                  <a:pt x="30972" y="2000"/>
                </a:lnTo>
                <a:lnTo>
                  <a:pt x="30972" y="2000"/>
                </a:lnTo>
                <a:lnTo>
                  <a:pt x="31260" y="2000"/>
                </a:lnTo>
                <a:lnTo>
                  <a:pt x="31260" y="2000"/>
                </a:lnTo>
                <a:lnTo>
                  <a:pt x="31260" y="2000"/>
                </a:lnTo>
                <a:lnTo>
                  <a:pt x="31260" y="2000"/>
                </a:lnTo>
                <a:lnTo>
                  <a:pt x="31692" y="2000"/>
                </a:lnTo>
                <a:lnTo>
                  <a:pt x="31692" y="2000"/>
                </a:lnTo>
                <a:lnTo>
                  <a:pt x="31692" y="2000"/>
                </a:lnTo>
                <a:lnTo>
                  <a:pt x="31692" y="2000"/>
                </a:lnTo>
                <a:lnTo>
                  <a:pt x="31980" y="2000"/>
                </a:lnTo>
                <a:lnTo>
                  <a:pt x="31980" y="2000"/>
                </a:lnTo>
                <a:lnTo>
                  <a:pt x="31980" y="2000"/>
                </a:lnTo>
                <a:lnTo>
                  <a:pt x="32268" y="2000"/>
                </a:lnTo>
                <a:lnTo>
                  <a:pt x="32268" y="2000"/>
                </a:lnTo>
                <a:lnTo>
                  <a:pt x="32268" y="2000"/>
                </a:lnTo>
                <a:lnTo>
                  <a:pt x="32268" y="2000"/>
                </a:lnTo>
                <a:lnTo>
                  <a:pt x="32557" y="2000"/>
                </a:lnTo>
                <a:lnTo>
                  <a:pt x="32557" y="2000"/>
                </a:lnTo>
                <a:lnTo>
                  <a:pt x="32557" y="2000"/>
                </a:lnTo>
                <a:lnTo>
                  <a:pt x="32845" y="2000"/>
                </a:lnTo>
                <a:lnTo>
                  <a:pt x="32845" y="2000"/>
                </a:lnTo>
                <a:lnTo>
                  <a:pt x="32845" y="2000"/>
                </a:lnTo>
                <a:lnTo>
                  <a:pt x="32845" y="2000"/>
                </a:lnTo>
                <a:lnTo>
                  <a:pt x="33277" y="2000"/>
                </a:lnTo>
                <a:lnTo>
                  <a:pt x="33277" y="2000"/>
                </a:lnTo>
                <a:lnTo>
                  <a:pt x="33277" y="2000"/>
                </a:lnTo>
                <a:lnTo>
                  <a:pt x="33277" y="2000"/>
                </a:lnTo>
                <a:lnTo>
                  <a:pt x="33565" y="2000"/>
                </a:lnTo>
                <a:lnTo>
                  <a:pt x="33565" y="2000"/>
                </a:lnTo>
                <a:lnTo>
                  <a:pt x="33565" y="2000"/>
                </a:lnTo>
                <a:lnTo>
                  <a:pt x="33853" y="2000"/>
                </a:lnTo>
                <a:lnTo>
                  <a:pt x="33853" y="2000"/>
                </a:lnTo>
                <a:lnTo>
                  <a:pt x="33853" y="2000"/>
                </a:lnTo>
                <a:lnTo>
                  <a:pt x="33853" y="2000"/>
                </a:lnTo>
                <a:lnTo>
                  <a:pt x="34141" y="2000"/>
                </a:lnTo>
                <a:lnTo>
                  <a:pt x="34141" y="2000"/>
                </a:lnTo>
                <a:lnTo>
                  <a:pt x="34141" y="2000"/>
                </a:lnTo>
                <a:lnTo>
                  <a:pt x="34141" y="2000"/>
                </a:lnTo>
                <a:lnTo>
                  <a:pt x="34429" y="2000"/>
                </a:lnTo>
                <a:lnTo>
                  <a:pt x="34429" y="2000"/>
                </a:lnTo>
                <a:lnTo>
                  <a:pt x="34429" y="2000"/>
                </a:lnTo>
                <a:lnTo>
                  <a:pt x="34861" y="2000"/>
                </a:lnTo>
                <a:lnTo>
                  <a:pt x="34861" y="2000"/>
                </a:lnTo>
                <a:lnTo>
                  <a:pt x="34861" y="2000"/>
                </a:lnTo>
                <a:lnTo>
                  <a:pt x="34861" y="2000"/>
                </a:lnTo>
                <a:lnTo>
                  <a:pt x="35150" y="2000"/>
                </a:lnTo>
                <a:lnTo>
                  <a:pt x="35150" y="2000"/>
                </a:lnTo>
                <a:lnTo>
                  <a:pt x="35150" y="2000"/>
                </a:lnTo>
                <a:lnTo>
                  <a:pt x="35150" y="2000"/>
                </a:lnTo>
                <a:lnTo>
                  <a:pt x="35438" y="2000"/>
                </a:lnTo>
                <a:lnTo>
                  <a:pt x="35438" y="2000"/>
                </a:lnTo>
                <a:lnTo>
                  <a:pt x="35438" y="2000"/>
                </a:lnTo>
                <a:lnTo>
                  <a:pt x="35726" y="2000"/>
                </a:lnTo>
                <a:lnTo>
                  <a:pt x="35726" y="2000"/>
                </a:lnTo>
                <a:lnTo>
                  <a:pt x="35726" y="2000"/>
                </a:lnTo>
                <a:lnTo>
                  <a:pt x="35726" y="2000"/>
                </a:lnTo>
                <a:lnTo>
                  <a:pt x="36014" y="2000"/>
                </a:lnTo>
                <a:lnTo>
                  <a:pt x="36014" y="2000"/>
                </a:lnTo>
                <a:lnTo>
                  <a:pt x="36014" y="2000"/>
                </a:lnTo>
                <a:lnTo>
                  <a:pt x="36014" y="2000"/>
                </a:lnTo>
                <a:lnTo>
                  <a:pt x="36446" y="2000"/>
                </a:lnTo>
                <a:lnTo>
                  <a:pt x="36446" y="2000"/>
                </a:lnTo>
                <a:lnTo>
                  <a:pt x="36446" y="2000"/>
                </a:lnTo>
                <a:lnTo>
                  <a:pt x="36734" y="2000"/>
                </a:lnTo>
                <a:lnTo>
                  <a:pt x="36734" y="2000"/>
                </a:lnTo>
                <a:lnTo>
                  <a:pt x="36734" y="2000"/>
                </a:lnTo>
                <a:lnTo>
                  <a:pt x="36734" y="2000"/>
                </a:lnTo>
                <a:lnTo>
                  <a:pt x="37022" y="2000"/>
                </a:lnTo>
                <a:lnTo>
                  <a:pt x="37022" y="2000"/>
                </a:lnTo>
                <a:lnTo>
                  <a:pt x="37022" y="2000"/>
                </a:lnTo>
                <a:lnTo>
                  <a:pt x="37022" y="2000"/>
                </a:lnTo>
                <a:lnTo>
                  <a:pt x="37310" y="2000"/>
                </a:lnTo>
                <a:lnTo>
                  <a:pt x="37310" y="2000"/>
                </a:lnTo>
                <a:lnTo>
                  <a:pt x="37310" y="2000"/>
                </a:lnTo>
                <a:lnTo>
                  <a:pt x="37599" y="2000"/>
                </a:lnTo>
                <a:lnTo>
                  <a:pt x="37599" y="2000"/>
                </a:lnTo>
                <a:lnTo>
                  <a:pt x="37599" y="2000"/>
                </a:lnTo>
                <a:lnTo>
                  <a:pt x="37599" y="2000"/>
                </a:lnTo>
                <a:lnTo>
                  <a:pt x="38031" y="2000"/>
                </a:lnTo>
                <a:lnTo>
                  <a:pt x="38031" y="2000"/>
                </a:lnTo>
                <a:lnTo>
                  <a:pt x="38031" y="2000"/>
                </a:lnTo>
                <a:lnTo>
                  <a:pt x="38031" y="2000"/>
                </a:lnTo>
                <a:lnTo>
                  <a:pt x="38319" y="2000"/>
                </a:lnTo>
                <a:lnTo>
                  <a:pt x="38319" y="2000"/>
                </a:lnTo>
                <a:lnTo>
                  <a:pt x="38319" y="2000"/>
                </a:lnTo>
                <a:lnTo>
                  <a:pt x="38607" y="2000"/>
                </a:lnTo>
                <a:lnTo>
                  <a:pt x="38607" y="2000"/>
                </a:lnTo>
                <a:lnTo>
                  <a:pt x="38607" y="2000"/>
                </a:lnTo>
                <a:lnTo>
                  <a:pt x="38607" y="2000"/>
                </a:lnTo>
                <a:lnTo>
                  <a:pt x="38895" y="2000"/>
                </a:lnTo>
                <a:lnTo>
                  <a:pt x="38895" y="2000"/>
                </a:lnTo>
                <a:lnTo>
                  <a:pt x="38895" y="2000"/>
                </a:lnTo>
                <a:lnTo>
                  <a:pt x="38895" y="2000"/>
                </a:lnTo>
                <a:lnTo>
                  <a:pt x="39183" y="2000"/>
                </a:lnTo>
                <a:lnTo>
                  <a:pt x="39183" y="2000"/>
                </a:lnTo>
                <a:lnTo>
                  <a:pt x="39183" y="2000"/>
                </a:lnTo>
                <a:lnTo>
                  <a:pt x="39615" y="2000"/>
                </a:lnTo>
                <a:lnTo>
                  <a:pt x="39615" y="2000"/>
                </a:lnTo>
                <a:lnTo>
                  <a:pt x="39615" y="2000"/>
                </a:lnTo>
                <a:lnTo>
                  <a:pt x="39615" y="2000"/>
                </a:lnTo>
                <a:lnTo>
                  <a:pt x="39903" y="2000"/>
                </a:lnTo>
                <a:lnTo>
                  <a:pt x="39903" y="2000"/>
                </a:lnTo>
                <a:lnTo>
                  <a:pt x="39903" y="2000"/>
                </a:lnTo>
                <a:lnTo>
                  <a:pt x="39903" y="2000"/>
                </a:lnTo>
                <a:lnTo>
                  <a:pt x="40192" y="2000"/>
                </a:lnTo>
                <a:lnTo>
                  <a:pt x="40192" y="2000"/>
                </a:lnTo>
                <a:lnTo>
                  <a:pt x="40192" y="2000"/>
                </a:lnTo>
                <a:lnTo>
                  <a:pt x="40480" y="2000"/>
                </a:lnTo>
                <a:lnTo>
                  <a:pt x="40480" y="2000"/>
                </a:lnTo>
                <a:lnTo>
                  <a:pt x="40480" y="2000"/>
                </a:lnTo>
                <a:lnTo>
                  <a:pt x="40480" y="2000"/>
                </a:lnTo>
                <a:lnTo>
                  <a:pt x="40768" y="2000"/>
                </a:lnTo>
                <a:lnTo>
                  <a:pt x="40768" y="2000"/>
                </a:lnTo>
                <a:lnTo>
                  <a:pt x="40768" y="2000"/>
                </a:lnTo>
                <a:lnTo>
                  <a:pt x="40768" y="2000"/>
                </a:lnTo>
                <a:lnTo>
                  <a:pt x="41200" y="2000"/>
                </a:lnTo>
                <a:lnTo>
                  <a:pt x="41200" y="2000"/>
                </a:lnTo>
                <a:lnTo>
                  <a:pt x="41200" y="2000"/>
                </a:lnTo>
                <a:lnTo>
                  <a:pt x="41488" y="2000"/>
                </a:lnTo>
                <a:lnTo>
                  <a:pt x="41488" y="2000"/>
                </a:lnTo>
                <a:lnTo>
                  <a:pt x="41488" y="2000"/>
                </a:lnTo>
                <a:lnTo>
                  <a:pt x="41488" y="2000"/>
                </a:lnTo>
                <a:lnTo>
                  <a:pt x="41776" y="2000"/>
                </a:lnTo>
                <a:lnTo>
                  <a:pt x="41776" y="2000"/>
                </a:lnTo>
                <a:lnTo>
                  <a:pt x="41776" y="2000"/>
                </a:lnTo>
                <a:lnTo>
                  <a:pt x="41776" y="2000"/>
                </a:lnTo>
                <a:lnTo>
                  <a:pt x="42064" y="2000"/>
                </a:lnTo>
                <a:lnTo>
                  <a:pt x="42064" y="2000"/>
                </a:lnTo>
                <a:lnTo>
                  <a:pt x="42064" y="2000"/>
                </a:lnTo>
                <a:lnTo>
                  <a:pt x="42352" y="2000"/>
                </a:lnTo>
                <a:lnTo>
                  <a:pt x="42352" y="2000"/>
                </a:lnTo>
                <a:lnTo>
                  <a:pt x="42352" y="2000"/>
                </a:lnTo>
                <a:lnTo>
                  <a:pt x="42352" y="2000"/>
                </a:lnTo>
                <a:lnTo>
                  <a:pt x="42785" y="2000"/>
                </a:lnTo>
                <a:lnTo>
                  <a:pt x="42785" y="2000"/>
                </a:lnTo>
                <a:lnTo>
                  <a:pt x="42785" y="2000"/>
                </a:lnTo>
                <a:lnTo>
                  <a:pt x="42785" y="2000"/>
                </a:lnTo>
                <a:lnTo>
                  <a:pt x="43073" y="2000"/>
                </a:lnTo>
                <a:lnTo>
                  <a:pt x="43073" y="2000"/>
                </a:lnTo>
                <a:lnTo>
                  <a:pt x="43073" y="2000"/>
                </a:lnTo>
                <a:lnTo>
                  <a:pt x="43361" y="2000"/>
                </a:lnTo>
                <a:lnTo>
                  <a:pt x="43361" y="2000"/>
                </a:lnTo>
                <a:lnTo>
                  <a:pt x="43361" y="2000"/>
                </a:lnTo>
                <a:lnTo>
                  <a:pt x="43361" y="2000"/>
                </a:lnTo>
                <a:lnTo>
                  <a:pt x="43649" y="2000"/>
                </a:lnTo>
                <a:lnTo>
                  <a:pt x="43649" y="2000"/>
                </a:lnTo>
                <a:lnTo>
                  <a:pt x="43649" y="2000"/>
                </a:lnTo>
                <a:lnTo>
                  <a:pt x="43937" y="2000"/>
                </a:lnTo>
                <a:lnTo>
                  <a:pt x="43937" y="2000"/>
                </a:lnTo>
                <a:lnTo>
                  <a:pt x="43937" y="2000"/>
                </a:lnTo>
                <a:lnTo>
                  <a:pt x="43937" y="2000"/>
                </a:lnTo>
                <a:lnTo>
                  <a:pt x="44369" y="2000"/>
                </a:lnTo>
                <a:lnTo>
                  <a:pt x="44369" y="2000"/>
                </a:lnTo>
                <a:lnTo>
                  <a:pt x="44369" y="2000"/>
                </a:lnTo>
                <a:lnTo>
                  <a:pt x="44369" y="2000"/>
                </a:lnTo>
                <a:lnTo>
                  <a:pt x="44657" y="2000"/>
                </a:lnTo>
                <a:lnTo>
                  <a:pt x="44657" y="2000"/>
                </a:lnTo>
                <a:lnTo>
                  <a:pt x="44657" y="2000"/>
                </a:lnTo>
                <a:lnTo>
                  <a:pt x="44945" y="2000"/>
                </a:lnTo>
                <a:lnTo>
                  <a:pt x="44945" y="2000"/>
                </a:lnTo>
                <a:lnTo>
                  <a:pt x="44945" y="2000"/>
                </a:lnTo>
                <a:lnTo>
                  <a:pt x="44945" y="2000"/>
                </a:lnTo>
                <a:lnTo>
                  <a:pt x="45234" y="2000"/>
                </a:lnTo>
                <a:lnTo>
                  <a:pt x="45234" y="2000"/>
                </a:lnTo>
                <a:lnTo>
                  <a:pt x="45234" y="2000"/>
                </a:lnTo>
                <a:lnTo>
                  <a:pt x="45234" y="2000"/>
                </a:lnTo>
                <a:lnTo>
                  <a:pt x="45522" y="2000"/>
                </a:lnTo>
                <a:lnTo>
                  <a:pt x="45522" y="2000"/>
                </a:lnTo>
                <a:lnTo>
                  <a:pt x="45522" y="2000"/>
                </a:lnTo>
                <a:lnTo>
                  <a:pt x="45954" y="2000"/>
                </a:lnTo>
                <a:lnTo>
                  <a:pt x="45954" y="2000"/>
                </a:lnTo>
                <a:lnTo>
                  <a:pt x="45954" y="2000"/>
                </a:lnTo>
                <a:lnTo>
                  <a:pt x="45954" y="2000"/>
                </a:lnTo>
                <a:lnTo>
                  <a:pt x="46242" y="2000"/>
                </a:lnTo>
                <a:lnTo>
                  <a:pt x="46242" y="2000"/>
                </a:lnTo>
                <a:lnTo>
                  <a:pt x="46242" y="2000"/>
                </a:lnTo>
                <a:lnTo>
                  <a:pt x="46242" y="2000"/>
                </a:lnTo>
                <a:lnTo>
                  <a:pt x="46530" y="2000"/>
                </a:lnTo>
                <a:lnTo>
                  <a:pt x="46530" y="2000"/>
                </a:lnTo>
                <a:lnTo>
                  <a:pt x="46530" y="2000"/>
                </a:lnTo>
                <a:lnTo>
                  <a:pt x="46818" y="2000"/>
                </a:lnTo>
                <a:lnTo>
                  <a:pt x="46818" y="2000"/>
                </a:lnTo>
                <a:lnTo>
                  <a:pt x="46818" y="2000"/>
                </a:lnTo>
                <a:lnTo>
                  <a:pt x="46818" y="2000"/>
                </a:lnTo>
                <a:lnTo>
                  <a:pt x="47106" y="2000"/>
                </a:lnTo>
                <a:lnTo>
                  <a:pt x="47106" y="2000"/>
                </a:lnTo>
                <a:lnTo>
                  <a:pt x="47106" y="2000"/>
                </a:lnTo>
                <a:lnTo>
                  <a:pt x="47106" y="2000"/>
                </a:lnTo>
                <a:lnTo>
                  <a:pt x="47539" y="2000"/>
                </a:lnTo>
                <a:lnTo>
                  <a:pt x="47539" y="2000"/>
                </a:lnTo>
                <a:lnTo>
                  <a:pt x="47539" y="2000"/>
                </a:lnTo>
                <a:lnTo>
                  <a:pt x="47827" y="2000"/>
                </a:lnTo>
                <a:lnTo>
                  <a:pt x="47827" y="2000"/>
                </a:lnTo>
                <a:lnTo>
                  <a:pt x="47827" y="2000"/>
                </a:lnTo>
                <a:lnTo>
                  <a:pt x="47827" y="2000"/>
                </a:lnTo>
                <a:lnTo>
                  <a:pt x="48115" y="2000"/>
                </a:lnTo>
                <a:lnTo>
                  <a:pt x="48115" y="2000"/>
                </a:lnTo>
                <a:lnTo>
                  <a:pt x="48115" y="2000"/>
                </a:lnTo>
                <a:lnTo>
                  <a:pt x="48115" y="2000"/>
                </a:lnTo>
                <a:lnTo>
                  <a:pt x="48403" y="2000"/>
                </a:lnTo>
                <a:lnTo>
                  <a:pt x="48403" y="2000"/>
                </a:lnTo>
                <a:lnTo>
                  <a:pt x="48403" y="2000"/>
                </a:lnTo>
                <a:lnTo>
                  <a:pt x="48691" y="2000"/>
                </a:lnTo>
                <a:lnTo>
                  <a:pt x="48691" y="2000"/>
                </a:lnTo>
                <a:lnTo>
                  <a:pt x="48691" y="2000"/>
                </a:lnTo>
                <a:lnTo>
                  <a:pt x="48691" y="2000"/>
                </a:lnTo>
                <a:lnTo>
                  <a:pt x="49123" y="2000"/>
                </a:lnTo>
                <a:lnTo>
                  <a:pt x="49123" y="2000"/>
                </a:lnTo>
                <a:lnTo>
                  <a:pt x="49123" y="2000"/>
                </a:lnTo>
                <a:lnTo>
                  <a:pt x="49123" y="2000"/>
                </a:lnTo>
                <a:lnTo>
                  <a:pt x="49411" y="2000"/>
                </a:lnTo>
                <a:lnTo>
                  <a:pt x="49411" y="2000"/>
                </a:lnTo>
                <a:lnTo>
                  <a:pt x="49411" y="2000"/>
                </a:lnTo>
                <a:lnTo>
                  <a:pt x="49699" y="2000"/>
                </a:lnTo>
                <a:lnTo>
                  <a:pt x="49699" y="2000"/>
                </a:lnTo>
                <a:lnTo>
                  <a:pt x="49699" y="2000"/>
                </a:lnTo>
                <a:lnTo>
                  <a:pt x="49699" y="2000"/>
                </a:lnTo>
                <a:lnTo>
                  <a:pt x="49987" y="2000"/>
                </a:lnTo>
                <a:lnTo>
                  <a:pt x="49987" y="2000"/>
                </a:lnTo>
                <a:lnTo>
                  <a:pt x="49987" y="2000"/>
                </a:lnTo>
                <a:lnTo>
                  <a:pt x="49987" y="2000"/>
                </a:lnTo>
                <a:lnTo>
                  <a:pt x="50276" y="2000"/>
                </a:lnTo>
                <a:lnTo>
                  <a:pt x="50276" y="2000"/>
                </a:lnTo>
                <a:lnTo>
                  <a:pt x="50276" y="2000"/>
                </a:lnTo>
                <a:lnTo>
                  <a:pt x="50708" y="2000"/>
                </a:lnTo>
                <a:lnTo>
                  <a:pt x="50708" y="2000"/>
                </a:lnTo>
                <a:lnTo>
                  <a:pt x="50708" y="2000"/>
                </a:lnTo>
                <a:lnTo>
                  <a:pt x="50708" y="2000"/>
                </a:lnTo>
                <a:lnTo>
                  <a:pt x="50996" y="2000"/>
                </a:lnTo>
                <a:lnTo>
                  <a:pt x="50996" y="2000"/>
                </a:lnTo>
                <a:lnTo>
                  <a:pt x="50996" y="2000"/>
                </a:lnTo>
                <a:lnTo>
                  <a:pt x="50996" y="2000"/>
                </a:lnTo>
                <a:lnTo>
                  <a:pt x="51284" y="2000"/>
                </a:lnTo>
                <a:lnTo>
                  <a:pt x="51284" y="2000"/>
                </a:lnTo>
                <a:lnTo>
                  <a:pt x="51284" y="2000"/>
                </a:lnTo>
                <a:lnTo>
                  <a:pt x="51572" y="2000"/>
                </a:lnTo>
                <a:lnTo>
                  <a:pt x="51572" y="2000"/>
                </a:lnTo>
                <a:lnTo>
                  <a:pt x="51572" y="2000"/>
                </a:lnTo>
                <a:lnTo>
                  <a:pt x="51572" y="2000"/>
                </a:lnTo>
                <a:lnTo>
                  <a:pt x="51860" y="2000"/>
                </a:lnTo>
                <a:lnTo>
                  <a:pt x="51860" y="2000"/>
                </a:lnTo>
                <a:lnTo>
                  <a:pt x="51860" y="2000"/>
                </a:lnTo>
                <a:lnTo>
                  <a:pt x="51860" y="2000"/>
                </a:lnTo>
                <a:lnTo>
                  <a:pt x="52292" y="2000"/>
                </a:lnTo>
                <a:lnTo>
                  <a:pt x="52292" y="2000"/>
                </a:lnTo>
                <a:lnTo>
                  <a:pt x="52292" y="2000"/>
                </a:lnTo>
                <a:lnTo>
                  <a:pt x="52581" y="2000"/>
                </a:lnTo>
                <a:lnTo>
                  <a:pt x="52581" y="2000"/>
                </a:lnTo>
                <a:lnTo>
                  <a:pt x="52581" y="2000"/>
                </a:lnTo>
                <a:lnTo>
                  <a:pt x="52581" y="2000"/>
                </a:lnTo>
                <a:lnTo>
                  <a:pt x="52869" y="2000"/>
                </a:lnTo>
                <a:lnTo>
                  <a:pt x="52869" y="2000"/>
                </a:lnTo>
                <a:lnTo>
                  <a:pt x="52869" y="2000"/>
                </a:lnTo>
                <a:lnTo>
                  <a:pt x="52869" y="2000"/>
                </a:lnTo>
                <a:lnTo>
                  <a:pt x="53157" y="2000"/>
                </a:lnTo>
                <a:lnTo>
                  <a:pt x="53157" y="2000"/>
                </a:lnTo>
                <a:lnTo>
                  <a:pt x="53157" y="2000"/>
                </a:lnTo>
                <a:lnTo>
                  <a:pt x="53445" y="2000"/>
                </a:lnTo>
                <a:lnTo>
                  <a:pt x="53445" y="2000"/>
                </a:lnTo>
                <a:lnTo>
                  <a:pt x="53445" y="2000"/>
                </a:lnTo>
                <a:lnTo>
                  <a:pt x="53445" y="2000"/>
                </a:lnTo>
                <a:lnTo>
                  <a:pt x="53877" y="2000"/>
                </a:lnTo>
                <a:lnTo>
                  <a:pt x="53877" y="2000"/>
                </a:lnTo>
                <a:lnTo>
                  <a:pt x="53877" y="2000"/>
                </a:lnTo>
                <a:lnTo>
                  <a:pt x="53877" y="2000"/>
                </a:lnTo>
                <a:lnTo>
                  <a:pt x="54165" y="2000"/>
                </a:lnTo>
                <a:lnTo>
                  <a:pt x="54165" y="2000"/>
                </a:lnTo>
                <a:lnTo>
                  <a:pt x="54165" y="2000"/>
                </a:lnTo>
                <a:lnTo>
                  <a:pt x="54453" y="2000"/>
                </a:lnTo>
                <a:lnTo>
                  <a:pt x="54453" y="2000"/>
                </a:lnTo>
                <a:lnTo>
                  <a:pt x="54453" y="2000"/>
                </a:lnTo>
                <a:lnTo>
                  <a:pt x="54453" y="2000"/>
                </a:lnTo>
                <a:lnTo>
                  <a:pt x="54741" y="2000"/>
                </a:lnTo>
                <a:lnTo>
                  <a:pt x="54741" y="2000"/>
                </a:lnTo>
                <a:lnTo>
                  <a:pt x="54741" y="2000"/>
                </a:lnTo>
                <a:lnTo>
                  <a:pt x="55030" y="2000"/>
                </a:lnTo>
                <a:lnTo>
                  <a:pt x="55030" y="2000"/>
                </a:lnTo>
                <a:lnTo>
                  <a:pt x="55030" y="2000"/>
                </a:lnTo>
                <a:lnTo>
                  <a:pt x="55030" y="2000"/>
                </a:lnTo>
                <a:lnTo>
                  <a:pt x="55462" y="2000"/>
                </a:lnTo>
                <a:lnTo>
                  <a:pt x="55462" y="2000"/>
                </a:lnTo>
                <a:lnTo>
                  <a:pt x="55462" y="2000"/>
                </a:lnTo>
                <a:lnTo>
                  <a:pt x="55462" y="2000"/>
                </a:lnTo>
                <a:lnTo>
                  <a:pt x="55750" y="2000"/>
                </a:lnTo>
                <a:lnTo>
                  <a:pt x="55750" y="2000"/>
                </a:lnTo>
                <a:lnTo>
                  <a:pt x="55750" y="2000"/>
                </a:lnTo>
                <a:lnTo>
                  <a:pt x="56038" y="2000"/>
                </a:lnTo>
                <a:lnTo>
                  <a:pt x="56038" y="2000"/>
                </a:lnTo>
                <a:lnTo>
                  <a:pt x="56038" y="2000"/>
                </a:lnTo>
                <a:lnTo>
                  <a:pt x="56038" y="2000"/>
                </a:lnTo>
                <a:lnTo>
                  <a:pt x="56326" y="2000"/>
                </a:lnTo>
                <a:lnTo>
                  <a:pt x="56326" y="2000"/>
                </a:lnTo>
                <a:lnTo>
                  <a:pt x="56326" y="2000"/>
                </a:lnTo>
                <a:lnTo>
                  <a:pt x="56326" y="2000"/>
                </a:lnTo>
                <a:lnTo>
                  <a:pt x="56614" y="2000"/>
                </a:lnTo>
                <a:lnTo>
                  <a:pt x="56614" y="2000"/>
                </a:lnTo>
                <a:lnTo>
                  <a:pt x="56614" y="2000"/>
                </a:lnTo>
                <a:lnTo>
                  <a:pt x="57046" y="2000"/>
                </a:lnTo>
                <a:lnTo>
                  <a:pt x="57046" y="2000"/>
                </a:lnTo>
                <a:lnTo>
                  <a:pt x="57046" y="2000"/>
                </a:lnTo>
                <a:lnTo>
                  <a:pt x="57046" y="2000"/>
                </a:lnTo>
                <a:lnTo>
                  <a:pt x="57334" y="2000"/>
                </a:lnTo>
                <a:lnTo>
                  <a:pt x="57334" y="2000"/>
                </a:lnTo>
                <a:lnTo>
                  <a:pt x="57334" y="2000"/>
                </a:lnTo>
                <a:lnTo>
                  <a:pt x="57334" y="2000"/>
                </a:lnTo>
                <a:lnTo>
                  <a:pt x="57623" y="2000"/>
                </a:lnTo>
                <a:lnTo>
                  <a:pt x="57623" y="2000"/>
                </a:lnTo>
                <a:lnTo>
                  <a:pt x="57623" y="2000"/>
                </a:lnTo>
                <a:lnTo>
                  <a:pt x="57911" y="2000"/>
                </a:lnTo>
                <a:lnTo>
                  <a:pt x="57911" y="2000"/>
                </a:lnTo>
                <a:lnTo>
                  <a:pt x="57911" y="2000"/>
                </a:lnTo>
                <a:lnTo>
                  <a:pt x="57911" y="2000"/>
                </a:lnTo>
                <a:lnTo>
                  <a:pt x="58199" y="2000"/>
                </a:lnTo>
                <a:lnTo>
                  <a:pt x="58199" y="2000"/>
                </a:lnTo>
                <a:lnTo>
                  <a:pt x="58199" y="2000"/>
                </a:lnTo>
                <a:lnTo>
                  <a:pt x="58199" y="2000"/>
                </a:lnTo>
                <a:lnTo>
                  <a:pt x="58631" y="2000"/>
                </a:lnTo>
                <a:lnTo>
                  <a:pt x="58631" y="2000"/>
                </a:lnTo>
                <a:lnTo>
                  <a:pt x="58631" y="2000"/>
                </a:lnTo>
                <a:lnTo>
                  <a:pt x="58919" y="2000"/>
                </a:lnTo>
                <a:lnTo>
                  <a:pt x="58919" y="2000"/>
                </a:lnTo>
                <a:lnTo>
                  <a:pt x="58919" y="2000"/>
                </a:lnTo>
                <a:lnTo>
                  <a:pt x="58919" y="2000"/>
                </a:lnTo>
                <a:lnTo>
                  <a:pt x="59207" y="2000"/>
                </a:lnTo>
                <a:lnTo>
                  <a:pt x="59207" y="2000"/>
                </a:lnTo>
                <a:lnTo>
                  <a:pt x="59207" y="2000"/>
                </a:lnTo>
                <a:lnTo>
                  <a:pt x="59207" y="2000"/>
                </a:lnTo>
                <a:lnTo>
                  <a:pt x="59495" y="2000"/>
                </a:lnTo>
                <a:lnTo>
                  <a:pt x="59495" y="2000"/>
                </a:lnTo>
                <a:lnTo>
                  <a:pt x="59495" y="2000"/>
                </a:lnTo>
                <a:lnTo>
                  <a:pt x="59783" y="2000"/>
                </a:lnTo>
                <a:lnTo>
                  <a:pt x="59783" y="2000"/>
                </a:lnTo>
                <a:lnTo>
                  <a:pt x="59783" y="2000"/>
                </a:lnTo>
                <a:lnTo>
                  <a:pt x="59783" y="2000"/>
                </a:lnTo>
                <a:lnTo>
                  <a:pt x="60072" y="2000"/>
                </a:lnTo>
                <a:lnTo>
                  <a:pt x="60072" y="2000"/>
                </a:lnTo>
                <a:lnTo>
                  <a:pt x="60072" y="2000"/>
                </a:lnTo>
                <a:lnTo>
                  <a:pt x="60072" y="2000"/>
                </a:lnTo>
                <a:lnTo>
                  <a:pt x="60504" y="2000"/>
                </a:lnTo>
                <a:lnTo>
                  <a:pt x="60504" y="2000"/>
                </a:lnTo>
                <a:lnTo>
                  <a:pt x="60504" y="2000"/>
                </a:lnTo>
                <a:lnTo>
                  <a:pt x="60792" y="2000"/>
                </a:lnTo>
                <a:lnTo>
                  <a:pt x="60792" y="2000"/>
                </a:lnTo>
                <a:lnTo>
                  <a:pt x="60792" y="2000"/>
                </a:lnTo>
                <a:lnTo>
                  <a:pt x="60792" y="2000"/>
                </a:lnTo>
                <a:lnTo>
                  <a:pt x="61080" y="2000"/>
                </a:lnTo>
                <a:lnTo>
                  <a:pt x="61080" y="2000"/>
                </a:lnTo>
                <a:lnTo>
                  <a:pt x="61080" y="2571"/>
                </a:lnTo>
                <a:lnTo>
                  <a:pt x="61080" y="2571"/>
                </a:lnTo>
                <a:lnTo>
                  <a:pt x="61080" y="2000"/>
                </a:lnTo>
                <a:lnTo>
                  <a:pt x="61080" y="2000"/>
                </a:lnTo>
                <a:lnTo>
                  <a:pt x="61080" y="2000"/>
                </a:lnTo>
                <a:lnTo>
                  <a:pt x="61080" y="2000"/>
                </a:lnTo>
                <a:lnTo>
                  <a:pt x="61080" y="2000"/>
                </a:lnTo>
                <a:lnTo>
                  <a:pt x="61080" y="1142"/>
                </a:lnTo>
                <a:lnTo>
                  <a:pt x="61080" y="1142"/>
                </a:lnTo>
                <a:lnTo>
                  <a:pt x="61080" y="1142"/>
                </a:lnTo>
                <a:lnTo>
                  <a:pt x="61368" y="1142"/>
                </a:lnTo>
                <a:lnTo>
                  <a:pt x="61368" y="1142"/>
                </a:lnTo>
                <a:lnTo>
                  <a:pt x="61368" y="571"/>
                </a:lnTo>
                <a:lnTo>
                  <a:pt x="61368" y="571"/>
                </a:lnTo>
                <a:lnTo>
                  <a:pt x="61368" y="571"/>
                </a:lnTo>
                <a:lnTo>
                  <a:pt x="61368" y="0"/>
                </a:lnTo>
                <a:lnTo>
                  <a:pt x="61368" y="0"/>
                </a:lnTo>
                <a:lnTo>
                  <a:pt x="61368" y="0"/>
                </a:lnTo>
                <a:lnTo>
                  <a:pt x="61656" y="0"/>
                </a:lnTo>
                <a:lnTo>
                  <a:pt x="61656" y="0"/>
                </a:lnTo>
                <a:lnTo>
                  <a:pt x="61656" y="0"/>
                </a:lnTo>
                <a:lnTo>
                  <a:pt x="61656" y="0"/>
                </a:lnTo>
                <a:lnTo>
                  <a:pt x="61656" y="571"/>
                </a:lnTo>
                <a:lnTo>
                  <a:pt x="62088" y="571"/>
                </a:lnTo>
                <a:lnTo>
                  <a:pt x="62088" y="571"/>
                </a:lnTo>
                <a:lnTo>
                  <a:pt x="62088" y="571"/>
                </a:lnTo>
                <a:lnTo>
                  <a:pt x="62088" y="571"/>
                </a:lnTo>
                <a:lnTo>
                  <a:pt x="62088" y="571"/>
                </a:lnTo>
                <a:lnTo>
                  <a:pt x="62088" y="571"/>
                </a:lnTo>
                <a:lnTo>
                  <a:pt x="62088" y="571"/>
                </a:lnTo>
                <a:lnTo>
                  <a:pt x="62088" y="571"/>
                </a:lnTo>
                <a:lnTo>
                  <a:pt x="62088" y="1142"/>
                </a:lnTo>
                <a:lnTo>
                  <a:pt x="62088" y="1142"/>
                </a:lnTo>
                <a:lnTo>
                  <a:pt x="62088" y="1142"/>
                </a:lnTo>
                <a:lnTo>
                  <a:pt x="62088" y="1142"/>
                </a:lnTo>
                <a:lnTo>
                  <a:pt x="62088" y="2000"/>
                </a:lnTo>
                <a:lnTo>
                  <a:pt x="62088" y="2000"/>
                </a:lnTo>
                <a:lnTo>
                  <a:pt x="62088" y="2000"/>
                </a:lnTo>
                <a:lnTo>
                  <a:pt x="62376" y="2000"/>
                </a:lnTo>
                <a:lnTo>
                  <a:pt x="62376" y="2000"/>
                </a:lnTo>
                <a:lnTo>
                  <a:pt x="62376" y="2000"/>
                </a:lnTo>
                <a:lnTo>
                  <a:pt x="62376" y="2000"/>
                </a:lnTo>
                <a:lnTo>
                  <a:pt x="62665" y="2000"/>
                </a:lnTo>
                <a:lnTo>
                  <a:pt x="62665" y="2571"/>
                </a:lnTo>
                <a:lnTo>
                  <a:pt x="62376" y="2571"/>
                </a:lnTo>
                <a:lnTo>
                  <a:pt x="62376" y="2571"/>
                </a:lnTo>
                <a:lnTo>
                  <a:pt x="62376" y="2571"/>
                </a:lnTo>
                <a:lnTo>
                  <a:pt x="62376" y="2571"/>
                </a:lnTo>
                <a:lnTo>
                  <a:pt x="62376" y="2571"/>
                </a:lnTo>
                <a:lnTo>
                  <a:pt x="62376" y="2571"/>
                </a:lnTo>
                <a:lnTo>
                  <a:pt x="62376" y="2571"/>
                </a:lnTo>
                <a:lnTo>
                  <a:pt x="62376" y="2571"/>
                </a:lnTo>
                <a:lnTo>
                  <a:pt x="62376" y="3142"/>
                </a:lnTo>
                <a:lnTo>
                  <a:pt x="62376" y="3142"/>
                </a:lnTo>
                <a:lnTo>
                  <a:pt x="62376" y="3142"/>
                </a:lnTo>
                <a:lnTo>
                  <a:pt x="62376" y="3142"/>
                </a:lnTo>
                <a:lnTo>
                  <a:pt x="62376" y="3142"/>
                </a:lnTo>
                <a:lnTo>
                  <a:pt x="62665" y="3142"/>
                </a:lnTo>
                <a:lnTo>
                  <a:pt x="62665" y="3142"/>
                </a:lnTo>
                <a:lnTo>
                  <a:pt x="62665" y="3142"/>
                </a:lnTo>
                <a:lnTo>
                  <a:pt x="62665" y="3142"/>
                </a:lnTo>
                <a:lnTo>
                  <a:pt x="62953" y="3142"/>
                </a:lnTo>
                <a:lnTo>
                  <a:pt x="62953" y="3142"/>
                </a:lnTo>
                <a:lnTo>
                  <a:pt x="62953" y="3142"/>
                </a:lnTo>
                <a:lnTo>
                  <a:pt x="62953" y="3142"/>
                </a:lnTo>
                <a:lnTo>
                  <a:pt x="63241" y="3142"/>
                </a:lnTo>
                <a:lnTo>
                  <a:pt x="63241" y="3714"/>
                </a:lnTo>
                <a:lnTo>
                  <a:pt x="63241" y="3714"/>
                </a:lnTo>
                <a:lnTo>
                  <a:pt x="63241" y="3714"/>
                </a:lnTo>
                <a:lnTo>
                  <a:pt x="63673" y="3714"/>
                </a:lnTo>
                <a:lnTo>
                  <a:pt x="63673" y="3714"/>
                </a:lnTo>
                <a:lnTo>
                  <a:pt x="63673" y="3714"/>
                </a:lnTo>
                <a:lnTo>
                  <a:pt x="63673" y="3714"/>
                </a:lnTo>
                <a:lnTo>
                  <a:pt x="63673" y="3714"/>
                </a:lnTo>
                <a:lnTo>
                  <a:pt x="63961" y="3714"/>
                </a:lnTo>
                <a:lnTo>
                  <a:pt x="63961" y="3714"/>
                </a:lnTo>
                <a:lnTo>
                  <a:pt x="63961" y="3714"/>
                </a:lnTo>
                <a:lnTo>
                  <a:pt x="63961" y="3714"/>
                </a:lnTo>
                <a:lnTo>
                  <a:pt x="63961" y="3714"/>
                </a:lnTo>
                <a:lnTo>
                  <a:pt x="64249" y="3714"/>
                </a:lnTo>
                <a:lnTo>
                  <a:pt x="64249" y="4285"/>
                </a:lnTo>
                <a:lnTo>
                  <a:pt x="64249" y="4285"/>
                </a:lnTo>
                <a:lnTo>
                  <a:pt x="64249" y="4285"/>
                </a:lnTo>
                <a:lnTo>
                  <a:pt x="64249" y="4285"/>
                </a:lnTo>
                <a:lnTo>
                  <a:pt x="64537" y="4285"/>
                </a:lnTo>
                <a:lnTo>
                  <a:pt x="64537" y="4285"/>
                </a:lnTo>
                <a:lnTo>
                  <a:pt x="64537" y="4285"/>
                </a:lnTo>
                <a:lnTo>
                  <a:pt x="64537" y="4285"/>
                </a:lnTo>
                <a:lnTo>
                  <a:pt x="64537" y="4285"/>
                </a:lnTo>
                <a:lnTo>
                  <a:pt x="64825" y="4285"/>
                </a:lnTo>
                <a:lnTo>
                  <a:pt x="64825" y="4285"/>
                </a:lnTo>
                <a:lnTo>
                  <a:pt x="64825" y="3714"/>
                </a:lnTo>
                <a:lnTo>
                  <a:pt x="64825" y="3714"/>
                </a:lnTo>
                <a:lnTo>
                  <a:pt x="64825" y="3714"/>
                </a:lnTo>
                <a:lnTo>
                  <a:pt x="64825" y="3714"/>
                </a:lnTo>
                <a:lnTo>
                  <a:pt x="65258" y="3714"/>
                </a:lnTo>
                <a:lnTo>
                  <a:pt x="65258" y="3714"/>
                </a:lnTo>
                <a:lnTo>
                  <a:pt x="65258" y="3714"/>
                </a:lnTo>
                <a:lnTo>
                  <a:pt x="65258" y="3714"/>
                </a:lnTo>
                <a:lnTo>
                  <a:pt x="65546" y="3714"/>
                </a:lnTo>
                <a:lnTo>
                  <a:pt x="65546" y="3714"/>
                </a:lnTo>
                <a:lnTo>
                  <a:pt x="65546" y="3714"/>
                </a:lnTo>
                <a:lnTo>
                  <a:pt x="65546" y="3714"/>
                </a:lnTo>
                <a:lnTo>
                  <a:pt x="65546" y="3714"/>
                </a:lnTo>
                <a:lnTo>
                  <a:pt x="65834" y="3714"/>
                </a:lnTo>
                <a:lnTo>
                  <a:pt x="65834" y="3714"/>
                </a:lnTo>
                <a:lnTo>
                  <a:pt x="65834" y="3714"/>
                </a:lnTo>
                <a:lnTo>
                  <a:pt x="66122" y="3714"/>
                </a:lnTo>
                <a:lnTo>
                  <a:pt x="66122" y="3714"/>
                </a:lnTo>
                <a:lnTo>
                  <a:pt x="66122" y="3714"/>
                </a:lnTo>
                <a:lnTo>
                  <a:pt x="66122" y="3714"/>
                </a:lnTo>
                <a:lnTo>
                  <a:pt x="66122" y="3714"/>
                </a:lnTo>
                <a:lnTo>
                  <a:pt x="66122"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842" y="4285"/>
                </a:lnTo>
                <a:lnTo>
                  <a:pt x="66842" y="4285"/>
                </a:lnTo>
                <a:lnTo>
                  <a:pt x="66842" y="4285"/>
                </a:lnTo>
                <a:lnTo>
                  <a:pt x="66842" y="5142"/>
                </a:lnTo>
                <a:lnTo>
                  <a:pt x="67130" y="5142"/>
                </a:lnTo>
                <a:lnTo>
                  <a:pt x="67130" y="5142"/>
                </a:lnTo>
                <a:lnTo>
                  <a:pt x="67130" y="5142"/>
                </a:lnTo>
                <a:lnTo>
                  <a:pt x="67130" y="5714"/>
                </a:lnTo>
                <a:lnTo>
                  <a:pt x="67130" y="5714"/>
                </a:lnTo>
                <a:lnTo>
                  <a:pt x="67130" y="5714"/>
                </a:lnTo>
                <a:lnTo>
                  <a:pt x="67130" y="5714"/>
                </a:lnTo>
                <a:lnTo>
                  <a:pt x="67130" y="5714"/>
                </a:lnTo>
                <a:lnTo>
                  <a:pt x="67418" y="5714"/>
                </a:lnTo>
                <a:lnTo>
                  <a:pt x="67418" y="5714"/>
                </a:lnTo>
                <a:lnTo>
                  <a:pt x="67130" y="5714"/>
                </a:lnTo>
                <a:lnTo>
                  <a:pt x="67130" y="5142"/>
                </a:lnTo>
                <a:lnTo>
                  <a:pt x="67418" y="5142"/>
                </a:lnTo>
                <a:lnTo>
                  <a:pt x="67418" y="5142"/>
                </a:lnTo>
                <a:lnTo>
                  <a:pt x="67418" y="5142"/>
                </a:lnTo>
                <a:lnTo>
                  <a:pt x="67418" y="5142"/>
                </a:lnTo>
                <a:lnTo>
                  <a:pt x="67418" y="5142"/>
                </a:lnTo>
                <a:lnTo>
                  <a:pt x="67418" y="5142"/>
                </a:lnTo>
                <a:lnTo>
                  <a:pt x="67418" y="5142"/>
                </a:lnTo>
                <a:lnTo>
                  <a:pt x="67707" y="5142"/>
                </a:lnTo>
                <a:lnTo>
                  <a:pt x="67707" y="5142"/>
                </a:lnTo>
                <a:lnTo>
                  <a:pt x="67707" y="5142"/>
                </a:lnTo>
                <a:lnTo>
                  <a:pt x="67707" y="5142"/>
                </a:lnTo>
                <a:lnTo>
                  <a:pt x="67707" y="5714"/>
                </a:lnTo>
                <a:lnTo>
                  <a:pt x="67707" y="5714"/>
                </a:lnTo>
                <a:lnTo>
                  <a:pt x="67995" y="5714"/>
                </a:lnTo>
                <a:lnTo>
                  <a:pt x="67995" y="5714"/>
                </a:lnTo>
                <a:lnTo>
                  <a:pt x="67995" y="5714"/>
                </a:lnTo>
                <a:lnTo>
                  <a:pt x="67995" y="5714"/>
                </a:lnTo>
                <a:lnTo>
                  <a:pt x="67995" y="5714"/>
                </a:lnTo>
                <a:lnTo>
                  <a:pt x="68427" y="5714"/>
                </a:lnTo>
                <a:lnTo>
                  <a:pt x="68427" y="5714"/>
                </a:lnTo>
                <a:lnTo>
                  <a:pt x="68427" y="5714"/>
                </a:lnTo>
                <a:lnTo>
                  <a:pt x="68427" y="6285"/>
                </a:lnTo>
                <a:lnTo>
                  <a:pt x="68427" y="6285"/>
                </a:lnTo>
                <a:lnTo>
                  <a:pt x="68427" y="6285"/>
                </a:lnTo>
                <a:lnTo>
                  <a:pt x="68715" y="6285"/>
                </a:lnTo>
                <a:lnTo>
                  <a:pt x="68715" y="6285"/>
                </a:lnTo>
                <a:lnTo>
                  <a:pt x="68715" y="6285"/>
                </a:lnTo>
                <a:lnTo>
                  <a:pt x="68715" y="6285"/>
                </a:lnTo>
                <a:lnTo>
                  <a:pt x="68715" y="6857"/>
                </a:lnTo>
                <a:lnTo>
                  <a:pt x="69003" y="6857"/>
                </a:lnTo>
                <a:lnTo>
                  <a:pt x="69003" y="6285"/>
                </a:lnTo>
                <a:lnTo>
                  <a:pt x="69003" y="6285"/>
                </a:lnTo>
                <a:lnTo>
                  <a:pt x="69003" y="6285"/>
                </a:lnTo>
                <a:lnTo>
                  <a:pt x="69003" y="6857"/>
                </a:lnTo>
                <a:lnTo>
                  <a:pt x="69003" y="6857"/>
                </a:lnTo>
                <a:lnTo>
                  <a:pt x="69291" y="6857"/>
                </a:lnTo>
                <a:lnTo>
                  <a:pt x="69291" y="6285"/>
                </a:lnTo>
                <a:lnTo>
                  <a:pt x="69291" y="6285"/>
                </a:lnTo>
                <a:lnTo>
                  <a:pt x="69291" y="6285"/>
                </a:lnTo>
                <a:lnTo>
                  <a:pt x="69291" y="6285"/>
                </a:lnTo>
                <a:lnTo>
                  <a:pt x="69579" y="6285"/>
                </a:lnTo>
                <a:lnTo>
                  <a:pt x="69579" y="6285"/>
                </a:lnTo>
                <a:lnTo>
                  <a:pt x="69579" y="6285"/>
                </a:lnTo>
                <a:lnTo>
                  <a:pt x="69579" y="6285"/>
                </a:lnTo>
                <a:lnTo>
                  <a:pt x="69579" y="6285"/>
                </a:lnTo>
                <a:lnTo>
                  <a:pt x="70012" y="6285"/>
                </a:lnTo>
                <a:lnTo>
                  <a:pt x="70012" y="6285"/>
                </a:lnTo>
                <a:lnTo>
                  <a:pt x="70012" y="5714"/>
                </a:lnTo>
                <a:lnTo>
                  <a:pt x="70012" y="5714"/>
                </a:lnTo>
                <a:lnTo>
                  <a:pt x="70012" y="5714"/>
                </a:lnTo>
                <a:lnTo>
                  <a:pt x="70300" y="5714"/>
                </a:lnTo>
                <a:lnTo>
                  <a:pt x="70300" y="5714"/>
                </a:lnTo>
                <a:lnTo>
                  <a:pt x="70300" y="5714"/>
                </a:lnTo>
                <a:lnTo>
                  <a:pt x="70300" y="5714"/>
                </a:lnTo>
                <a:lnTo>
                  <a:pt x="70300" y="5714"/>
                </a:lnTo>
                <a:lnTo>
                  <a:pt x="70300" y="6285"/>
                </a:lnTo>
                <a:lnTo>
                  <a:pt x="70300" y="6285"/>
                </a:lnTo>
                <a:lnTo>
                  <a:pt x="70300" y="6285"/>
                </a:lnTo>
                <a:lnTo>
                  <a:pt x="70300" y="6285"/>
                </a:lnTo>
                <a:lnTo>
                  <a:pt x="70588" y="6285"/>
                </a:lnTo>
                <a:lnTo>
                  <a:pt x="70588" y="6285"/>
                </a:lnTo>
                <a:lnTo>
                  <a:pt x="70588" y="6285"/>
                </a:lnTo>
                <a:lnTo>
                  <a:pt x="70876" y="6285"/>
                </a:lnTo>
                <a:lnTo>
                  <a:pt x="70876" y="6285"/>
                </a:lnTo>
                <a:lnTo>
                  <a:pt x="70876" y="6285"/>
                </a:lnTo>
                <a:lnTo>
                  <a:pt x="70876" y="6285"/>
                </a:lnTo>
                <a:lnTo>
                  <a:pt x="70876" y="6285"/>
                </a:lnTo>
                <a:lnTo>
                  <a:pt x="70876" y="6285"/>
                </a:lnTo>
                <a:lnTo>
                  <a:pt x="71164" y="6285"/>
                </a:lnTo>
                <a:lnTo>
                  <a:pt x="71164" y="6285"/>
                </a:lnTo>
                <a:lnTo>
                  <a:pt x="71164" y="6285"/>
                </a:lnTo>
                <a:lnTo>
                  <a:pt x="71164" y="6285"/>
                </a:lnTo>
                <a:lnTo>
                  <a:pt x="71596" y="6285"/>
                </a:lnTo>
                <a:lnTo>
                  <a:pt x="71596" y="6285"/>
                </a:lnTo>
                <a:lnTo>
                  <a:pt x="71596" y="6285"/>
                </a:lnTo>
                <a:lnTo>
                  <a:pt x="71596" y="6285"/>
                </a:lnTo>
                <a:lnTo>
                  <a:pt x="71884" y="6285"/>
                </a:lnTo>
                <a:lnTo>
                  <a:pt x="71884" y="6285"/>
                </a:lnTo>
                <a:lnTo>
                  <a:pt x="71884" y="6285"/>
                </a:lnTo>
                <a:lnTo>
                  <a:pt x="71884" y="6285"/>
                </a:lnTo>
                <a:lnTo>
                  <a:pt x="71884" y="6285"/>
                </a:lnTo>
                <a:lnTo>
                  <a:pt x="72172" y="6285"/>
                </a:lnTo>
                <a:lnTo>
                  <a:pt x="72172" y="6857"/>
                </a:lnTo>
                <a:lnTo>
                  <a:pt x="72172" y="6857"/>
                </a:lnTo>
                <a:lnTo>
                  <a:pt x="72172" y="6857"/>
                </a:lnTo>
                <a:lnTo>
                  <a:pt x="72172" y="6857"/>
                </a:lnTo>
                <a:lnTo>
                  <a:pt x="72172" y="6857"/>
                </a:lnTo>
                <a:lnTo>
                  <a:pt x="72460" y="6857"/>
                </a:lnTo>
                <a:lnTo>
                  <a:pt x="72460" y="6857"/>
                </a:lnTo>
                <a:lnTo>
                  <a:pt x="72460" y="6857"/>
                </a:lnTo>
                <a:lnTo>
                  <a:pt x="72749" y="6857"/>
                </a:lnTo>
                <a:lnTo>
                  <a:pt x="72749" y="6857"/>
                </a:lnTo>
                <a:lnTo>
                  <a:pt x="72749" y="6857"/>
                </a:lnTo>
                <a:lnTo>
                  <a:pt x="72749" y="6857"/>
                </a:lnTo>
                <a:lnTo>
                  <a:pt x="73181" y="6857"/>
                </a:lnTo>
                <a:lnTo>
                  <a:pt x="73181" y="6857"/>
                </a:lnTo>
                <a:lnTo>
                  <a:pt x="73181" y="6857"/>
                </a:lnTo>
                <a:lnTo>
                  <a:pt x="73181" y="6857"/>
                </a:lnTo>
                <a:lnTo>
                  <a:pt x="73181" y="6857"/>
                </a:lnTo>
                <a:lnTo>
                  <a:pt x="73181" y="6857"/>
                </a:lnTo>
                <a:lnTo>
                  <a:pt x="73181" y="6857"/>
                </a:lnTo>
                <a:lnTo>
                  <a:pt x="73181" y="6857"/>
                </a:lnTo>
                <a:lnTo>
                  <a:pt x="72749" y="6857"/>
                </a:lnTo>
                <a:lnTo>
                  <a:pt x="72749" y="6857"/>
                </a:lnTo>
                <a:lnTo>
                  <a:pt x="72749" y="7714"/>
                </a:lnTo>
                <a:lnTo>
                  <a:pt x="72749" y="7714"/>
                </a:lnTo>
                <a:lnTo>
                  <a:pt x="72749" y="7714"/>
                </a:lnTo>
                <a:lnTo>
                  <a:pt x="72749" y="7714"/>
                </a:lnTo>
                <a:lnTo>
                  <a:pt x="72460" y="7714"/>
                </a:lnTo>
                <a:lnTo>
                  <a:pt x="72460" y="7714"/>
                </a:lnTo>
                <a:lnTo>
                  <a:pt x="72460" y="7714"/>
                </a:lnTo>
                <a:lnTo>
                  <a:pt x="72460" y="7714"/>
                </a:lnTo>
                <a:lnTo>
                  <a:pt x="72172" y="7714"/>
                </a:lnTo>
                <a:lnTo>
                  <a:pt x="72172" y="7714"/>
                </a:lnTo>
                <a:lnTo>
                  <a:pt x="72172" y="7714"/>
                </a:lnTo>
                <a:lnTo>
                  <a:pt x="72172" y="8285"/>
                </a:lnTo>
                <a:lnTo>
                  <a:pt x="72172" y="8285"/>
                </a:lnTo>
                <a:lnTo>
                  <a:pt x="71884" y="8285"/>
                </a:lnTo>
                <a:lnTo>
                  <a:pt x="71884" y="8285"/>
                </a:lnTo>
                <a:lnTo>
                  <a:pt x="71884" y="8285"/>
                </a:lnTo>
                <a:lnTo>
                  <a:pt x="71884" y="8285"/>
                </a:lnTo>
                <a:lnTo>
                  <a:pt x="71884" y="8285"/>
                </a:lnTo>
                <a:lnTo>
                  <a:pt x="71596" y="8285"/>
                </a:lnTo>
                <a:lnTo>
                  <a:pt x="71596" y="8285"/>
                </a:lnTo>
                <a:lnTo>
                  <a:pt x="71596" y="8285"/>
                </a:lnTo>
                <a:lnTo>
                  <a:pt x="71596" y="8285"/>
                </a:lnTo>
                <a:lnTo>
                  <a:pt x="71164" y="8285"/>
                </a:lnTo>
                <a:lnTo>
                  <a:pt x="71164" y="8285"/>
                </a:lnTo>
                <a:lnTo>
                  <a:pt x="71164" y="8285"/>
                </a:lnTo>
                <a:lnTo>
                  <a:pt x="71164" y="8285"/>
                </a:lnTo>
                <a:lnTo>
                  <a:pt x="70876" y="8285"/>
                </a:lnTo>
                <a:lnTo>
                  <a:pt x="70876" y="8857"/>
                </a:lnTo>
                <a:lnTo>
                  <a:pt x="70876" y="8857"/>
                </a:lnTo>
                <a:lnTo>
                  <a:pt x="70876" y="8857"/>
                </a:lnTo>
                <a:lnTo>
                  <a:pt x="70876" y="8857"/>
                </a:lnTo>
                <a:lnTo>
                  <a:pt x="70876" y="8857"/>
                </a:lnTo>
                <a:lnTo>
                  <a:pt x="70588" y="8857"/>
                </a:lnTo>
                <a:lnTo>
                  <a:pt x="70588" y="8857"/>
                </a:lnTo>
                <a:lnTo>
                  <a:pt x="70588" y="8857"/>
                </a:lnTo>
                <a:lnTo>
                  <a:pt x="70588" y="8857"/>
                </a:lnTo>
                <a:lnTo>
                  <a:pt x="70300" y="8857"/>
                </a:lnTo>
                <a:lnTo>
                  <a:pt x="70300" y="9428"/>
                </a:lnTo>
                <a:lnTo>
                  <a:pt x="70300" y="9428"/>
                </a:lnTo>
                <a:lnTo>
                  <a:pt x="70300" y="9428"/>
                </a:lnTo>
                <a:lnTo>
                  <a:pt x="70300" y="9428"/>
                </a:lnTo>
                <a:lnTo>
                  <a:pt x="70300" y="9428"/>
                </a:lnTo>
                <a:lnTo>
                  <a:pt x="70300" y="9428"/>
                </a:lnTo>
                <a:lnTo>
                  <a:pt x="70300" y="10000"/>
                </a:lnTo>
                <a:lnTo>
                  <a:pt x="70300" y="10000"/>
                </a:lnTo>
                <a:lnTo>
                  <a:pt x="70012" y="10000"/>
                </a:lnTo>
                <a:lnTo>
                  <a:pt x="70012" y="10000"/>
                </a:lnTo>
                <a:lnTo>
                  <a:pt x="70012" y="9428"/>
                </a:lnTo>
                <a:lnTo>
                  <a:pt x="70012" y="9428"/>
                </a:lnTo>
                <a:lnTo>
                  <a:pt x="70012" y="9428"/>
                </a:lnTo>
                <a:lnTo>
                  <a:pt x="70012" y="10000"/>
                </a:lnTo>
                <a:lnTo>
                  <a:pt x="69579" y="10000"/>
                </a:lnTo>
                <a:lnTo>
                  <a:pt x="69579" y="10000"/>
                </a:lnTo>
                <a:lnTo>
                  <a:pt x="69579" y="10000"/>
                </a:lnTo>
                <a:lnTo>
                  <a:pt x="69579" y="10000"/>
                </a:lnTo>
                <a:lnTo>
                  <a:pt x="69579" y="10000"/>
                </a:lnTo>
                <a:lnTo>
                  <a:pt x="69579" y="10857"/>
                </a:lnTo>
                <a:lnTo>
                  <a:pt x="69291" y="10857"/>
                </a:lnTo>
                <a:lnTo>
                  <a:pt x="69291" y="10857"/>
                </a:lnTo>
                <a:lnTo>
                  <a:pt x="69291" y="10857"/>
                </a:lnTo>
                <a:lnTo>
                  <a:pt x="69291" y="10857"/>
                </a:lnTo>
                <a:lnTo>
                  <a:pt x="69291" y="10857"/>
                </a:lnTo>
                <a:lnTo>
                  <a:pt x="69291" y="10857"/>
                </a:lnTo>
                <a:lnTo>
                  <a:pt x="69003" y="10857"/>
                </a:lnTo>
                <a:lnTo>
                  <a:pt x="69003" y="11428"/>
                </a:lnTo>
                <a:lnTo>
                  <a:pt x="69003" y="11428"/>
                </a:lnTo>
                <a:lnTo>
                  <a:pt x="69003" y="11428"/>
                </a:lnTo>
                <a:lnTo>
                  <a:pt x="69003" y="11428"/>
                </a:lnTo>
                <a:lnTo>
                  <a:pt x="69003" y="11428"/>
                </a:lnTo>
                <a:lnTo>
                  <a:pt x="69003" y="11428"/>
                </a:lnTo>
                <a:lnTo>
                  <a:pt x="68715" y="11428"/>
                </a:lnTo>
                <a:lnTo>
                  <a:pt x="68715" y="11428"/>
                </a:lnTo>
                <a:lnTo>
                  <a:pt x="68715" y="12000"/>
                </a:lnTo>
                <a:lnTo>
                  <a:pt x="68715" y="12000"/>
                </a:lnTo>
                <a:lnTo>
                  <a:pt x="68427" y="12000"/>
                </a:lnTo>
                <a:lnTo>
                  <a:pt x="68427" y="12000"/>
                </a:lnTo>
                <a:lnTo>
                  <a:pt x="68427" y="12000"/>
                </a:lnTo>
                <a:lnTo>
                  <a:pt x="68427" y="12000"/>
                </a:lnTo>
                <a:lnTo>
                  <a:pt x="68427" y="12000"/>
                </a:lnTo>
                <a:lnTo>
                  <a:pt x="68427" y="12571"/>
                </a:lnTo>
                <a:lnTo>
                  <a:pt x="68427" y="12571"/>
                </a:lnTo>
                <a:lnTo>
                  <a:pt x="68427" y="12571"/>
                </a:lnTo>
                <a:lnTo>
                  <a:pt x="68427" y="13142"/>
                </a:lnTo>
                <a:lnTo>
                  <a:pt x="68427" y="13142"/>
                </a:lnTo>
                <a:lnTo>
                  <a:pt x="68427" y="13142"/>
                </a:lnTo>
                <a:lnTo>
                  <a:pt x="68715" y="13142"/>
                </a:lnTo>
                <a:lnTo>
                  <a:pt x="68715" y="13142"/>
                </a:lnTo>
                <a:lnTo>
                  <a:pt x="68715" y="12571"/>
                </a:lnTo>
                <a:lnTo>
                  <a:pt x="68715" y="12571"/>
                </a:lnTo>
                <a:lnTo>
                  <a:pt x="69003" y="12571"/>
                </a:lnTo>
                <a:lnTo>
                  <a:pt x="69003" y="12571"/>
                </a:lnTo>
                <a:lnTo>
                  <a:pt x="69003" y="12571"/>
                </a:lnTo>
                <a:lnTo>
                  <a:pt x="69003" y="12571"/>
                </a:lnTo>
                <a:lnTo>
                  <a:pt x="69003" y="12571"/>
                </a:lnTo>
                <a:lnTo>
                  <a:pt x="69291" y="12571"/>
                </a:lnTo>
                <a:lnTo>
                  <a:pt x="69291" y="12571"/>
                </a:lnTo>
                <a:lnTo>
                  <a:pt x="69291" y="12571"/>
                </a:lnTo>
                <a:lnTo>
                  <a:pt x="69291" y="12571"/>
                </a:lnTo>
                <a:lnTo>
                  <a:pt x="69291" y="12571"/>
                </a:lnTo>
                <a:lnTo>
                  <a:pt x="69579" y="12571"/>
                </a:lnTo>
                <a:lnTo>
                  <a:pt x="69579" y="12000"/>
                </a:lnTo>
                <a:lnTo>
                  <a:pt x="69579" y="12000"/>
                </a:lnTo>
                <a:lnTo>
                  <a:pt x="69579" y="12571"/>
                </a:lnTo>
                <a:lnTo>
                  <a:pt x="69579" y="12571"/>
                </a:lnTo>
                <a:lnTo>
                  <a:pt x="69579" y="12000"/>
                </a:lnTo>
                <a:lnTo>
                  <a:pt x="70012" y="12000"/>
                </a:lnTo>
                <a:lnTo>
                  <a:pt x="70012" y="12000"/>
                </a:lnTo>
                <a:lnTo>
                  <a:pt x="70012" y="12000"/>
                </a:lnTo>
                <a:lnTo>
                  <a:pt x="70012" y="11428"/>
                </a:lnTo>
                <a:lnTo>
                  <a:pt x="70012" y="11428"/>
                </a:lnTo>
                <a:lnTo>
                  <a:pt x="70012" y="11428"/>
                </a:lnTo>
                <a:lnTo>
                  <a:pt x="70012" y="11428"/>
                </a:lnTo>
                <a:lnTo>
                  <a:pt x="70300" y="11428"/>
                </a:lnTo>
                <a:lnTo>
                  <a:pt x="70300" y="11428"/>
                </a:lnTo>
                <a:lnTo>
                  <a:pt x="70300" y="11428"/>
                </a:lnTo>
                <a:lnTo>
                  <a:pt x="70300" y="11428"/>
                </a:lnTo>
                <a:lnTo>
                  <a:pt x="70300" y="11428"/>
                </a:lnTo>
                <a:lnTo>
                  <a:pt x="70300" y="11428"/>
                </a:lnTo>
                <a:lnTo>
                  <a:pt x="70588" y="11428"/>
                </a:lnTo>
                <a:lnTo>
                  <a:pt x="70588" y="11428"/>
                </a:lnTo>
                <a:lnTo>
                  <a:pt x="70588" y="11428"/>
                </a:lnTo>
                <a:lnTo>
                  <a:pt x="70876" y="11428"/>
                </a:lnTo>
                <a:lnTo>
                  <a:pt x="70876" y="11428"/>
                </a:lnTo>
                <a:lnTo>
                  <a:pt x="70876" y="11428"/>
                </a:lnTo>
                <a:lnTo>
                  <a:pt x="70876" y="11428"/>
                </a:lnTo>
                <a:lnTo>
                  <a:pt x="71164" y="11428"/>
                </a:lnTo>
                <a:lnTo>
                  <a:pt x="71164" y="11428"/>
                </a:lnTo>
                <a:lnTo>
                  <a:pt x="71164" y="11428"/>
                </a:lnTo>
                <a:lnTo>
                  <a:pt x="71164" y="11428"/>
                </a:lnTo>
                <a:lnTo>
                  <a:pt x="71164" y="11428"/>
                </a:lnTo>
                <a:lnTo>
                  <a:pt x="71164" y="12000"/>
                </a:lnTo>
                <a:lnTo>
                  <a:pt x="71164" y="12000"/>
                </a:lnTo>
                <a:lnTo>
                  <a:pt x="71164" y="12000"/>
                </a:lnTo>
                <a:lnTo>
                  <a:pt x="71164" y="12571"/>
                </a:lnTo>
                <a:lnTo>
                  <a:pt x="71164" y="12571"/>
                </a:lnTo>
                <a:lnTo>
                  <a:pt x="71164" y="12571"/>
                </a:lnTo>
                <a:lnTo>
                  <a:pt x="71164" y="12571"/>
                </a:lnTo>
                <a:lnTo>
                  <a:pt x="70876" y="12571"/>
                </a:lnTo>
                <a:lnTo>
                  <a:pt x="70876" y="12571"/>
                </a:lnTo>
                <a:lnTo>
                  <a:pt x="70876" y="12571"/>
                </a:lnTo>
                <a:lnTo>
                  <a:pt x="70876" y="12571"/>
                </a:lnTo>
                <a:lnTo>
                  <a:pt x="70876" y="12571"/>
                </a:lnTo>
                <a:lnTo>
                  <a:pt x="70876" y="13142"/>
                </a:lnTo>
                <a:lnTo>
                  <a:pt x="70588" y="13142"/>
                </a:lnTo>
                <a:lnTo>
                  <a:pt x="70588" y="13142"/>
                </a:lnTo>
                <a:lnTo>
                  <a:pt x="70588" y="13142"/>
                </a:lnTo>
                <a:lnTo>
                  <a:pt x="70588" y="13142"/>
                </a:lnTo>
                <a:lnTo>
                  <a:pt x="70588" y="13142"/>
                </a:lnTo>
                <a:lnTo>
                  <a:pt x="70876" y="13142"/>
                </a:lnTo>
                <a:lnTo>
                  <a:pt x="70876" y="13142"/>
                </a:lnTo>
                <a:lnTo>
                  <a:pt x="70876" y="14000"/>
                </a:lnTo>
                <a:lnTo>
                  <a:pt x="70876" y="14000"/>
                </a:lnTo>
                <a:lnTo>
                  <a:pt x="70876" y="14000"/>
                </a:lnTo>
                <a:lnTo>
                  <a:pt x="71164" y="14000"/>
                </a:lnTo>
                <a:lnTo>
                  <a:pt x="71164" y="14000"/>
                </a:lnTo>
                <a:lnTo>
                  <a:pt x="71164" y="14000"/>
                </a:lnTo>
                <a:lnTo>
                  <a:pt x="71164" y="14000"/>
                </a:lnTo>
                <a:lnTo>
                  <a:pt x="71164" y="14000"/>
                </a:lnTo>
                <a:lnTo>
                  <a:pt x="71164" y="14000"/>
                </a:lnTo>
                <a:lnTo>
                  <a:pt x="71596" y="14000"/>
                </a:lnTo>
                <a:lnTo>
                  <a:pt x="71596" y="14000"/>
                </a:lnTo>
                <a:lnTo>
                  <a:pt x="71596" y="14000"/>
                </a:lnTo>
                <a:lnTo>
                  <a:pt x="71596" y="13142"/>
                </a:lnTo>
                <a:lnTo>
                  <a:pt x="71884" y="13142"/>
                </a:lnTo>
                <a:lnTo>
                  <a:pt x="71884" y="13142"/>
                </a:lnTo>
                <a:lnTo>
                  <a:pt x="71884" y="13142"/>
                </a:lnTo>
                <a:lnTo>
                  <a:pt x="71884" y="13142"/>
                </a:lnTo>
                <a:lnTo>
                  <a:pt x="71884" y="13142"/>
                </a:lnTo>
                <a:lnTo>
                  <a:pt x="72172" y="13142"/>
                </a:lnTo>
                <a:lnTo>
                  <a:pt x="72172" y="13142"/>
                </a:lnTo>
                <a:lnTo>
                  <a:pt x="72172" y="13142"/>
                </a:lnTo>
                <a:lnTo>
                  <a:pt x="72172" y="13142"/>
                </a:lnTo>
                <a:lnTo>
                  <a:pt x="72172" y="12571"/>
                </a:lnTo>
                <a:lnTo>
                  <a:pt x="72172" y="12571"/>
                </a:lnTo>
                <a:lnTo>
                  <a:pt x="72172" y="12571"/>
                </a:lnTo>
                <a:lnTo>
                  <a:pt x="72460" y="12571"/>
                </a:lnTo>
                <a:lnTo>
                  <a:pt x="72460" y="12571"/>
                </a:lnTo>
                <a:lnTo>
                  <a:pt x="72460" y="12571"/>
                </a:lnTo>
                <a:lnTo>
                  <a:pt x="72749" y="12571"/>
                </a:lnTo>
                <a:lnTo>
                  <a:pt x="72749" y="12571"/>
                </a:lnTo>
                <a:lnTo>
                  <a:pt x="72749" y="12571"/>
                </a:lnTo>
                <a:lnTo>
                  <a:pt x="72749" y="12571"/>
                </a:lnTo>
                <a:lnTo>
                  <a:pt x="73181" y="12571"/>
                </a:lnTo>
                <a:lnTo>
                  <a:pt x="73181" y="12571"/>
                </a:lnTo>
                <a:lnTo>
                  <a:pt x="73181" y="12571"/>
                </a:lnTo>
                <a:lnTo>
                  <a:pt x="73181" y="12571"/>
                </a:lnTo>
                <a:lnTo>
                  <a:pt x="73181" y="12571"/>
                </a:lnTo>
                <a:lnTo>
                  <a:pt x="73469" y="12571"/>
                </a:lnTo>
                <a:lnTo>
                  <a:pt x="73469" y="12571"/>
                </a:lnTo>
                <a:lnTo>
                  <a:pt x="73469" y="12000"/>
                </a:lnTo>
                <a:lnTo>
                  <a:pt x="73469" y="12000"/>
                </a:lnTo>
                <a:lnTo>
                  <a:pt x="73757" y="12000"/>
                </a:lnTo>
                <a:lnTo>
                  <a:pt x="73757" y="12000"/>
                </a:lnTo>
                <a:lnTo>
                  <a:pt x="73757" y="12000"/>
                </a:lnTo>
                <a:lnTo>
                  <a:pt x="73757" y="12000"/>
                </a:lnTo>
                <a:lnTo>
                  <a:pt x="73757" y="12000"/>
                </a:lnTo>
                <a:lnTo>
                  <a:pt x="73757" y="12000"/>
                </a:lnTo>
                <a:lnTo>
                  <a:pt x="74045" y="12000"/>
                </a:lnTo>
                <a:lnTo>
                  <a:pt x="74045" y="12000"/>
                </a:lnTo>
                <a:lnTo>
                  <a:pt x="74045" y="12000"/>
                </a:lnTo>
                <a:lnTo>
                  <a:pt x="74045" y="12000"/>
                </a:lnTo>
                <a:lnTo>
                  <a:pt x="74045" y="11428"/>
                </a:lnTo>
                <a:lnTo>
                  <a:pt x="74333" y="11428"/>
                </a:lnTo>
                <a:lnTo>
                  <a:pt x="74333" y="11428"/>
                </a:lnTo>
                <a:lnTo>
                  <a:pt x="74333" y="11428"/>
                </a:lnTo>
                <a:lnTo>
                  <a:pt x="74333" y="11428"/>
                </a:lnTo>
                <a:lnTo>
                  <a:pt x="74333" y="11428"/>
                </a:lnTo>
                <a:lnTo>
                  <a:pt x="74333" y="10857"/>
                </a:lnTo>
                <a:lnTo>
                  <a:pt x="74765" y="10857"/>
                </a:lnTo>
                <a:lnTo>
                  <a:pt x="74765" y="10857"/>
                </a:lnTo>
                <a:lnTo>
                  <a:pt x="74765" y="10857"/>
                </a:lnTo>
                <a:lnTo>
                  <a:pt x="74765" y="10857"/>
                </a:lnTo>
                <a:lnTo>
                  <a:pt x="74765" y="10857"/>
                </a:lnTo>
                <a:lnTo>
                  <a:pt x="74765" y="10857"/>
                </a:lnTo>
                <a:lnTo>
                  <a:pt x="75054" y="10857"/>
                </a:lnTo>
                <a:lnTo>
                  <a:pt x="75054" y="10857"/>
                </a:lnTo>
                <a:lnTo>
                  <a:pt x="75054" y="10000"/>
                </a:lnTo>
                <a:lnTo>
                  <a:pt x="75054" y="10000"/>
                </a:lnTo>
                <a:lnTo>
                  <a:pt x="75054" y="10000"/>
                </a:lnTo>
                <a:lnTo>
                  <a:pt x="75054" y="10000"/>
                </a:lnTo>
                <a:lnTo>
                  <a:pt x="75342" y="10000"/>
                </a:lnTo>
                <a:lnTo>
                  <a:pt x="75342" y="10000"/>
                </a:lnTo>
                <a:lnTo>
                  <a:pt x="75342" y="10000"/>
                </a:lnTo>
                <a:lnTo>
                  <a:pt x="75342" y="9428"/>
                </a:lnTo>
                <a:lnTo>
                  <a:pt x="75342" y="9428"/>
                </a:lnTo>
                <a:lnTo>
                  <a:pt x="75630" y="9428"/>
                </a:lnTo>
                <a:lnTo>
                  <a:pt x="75630" y="9428"/>
                </a:lnTo>
                <a:lnTo>
                  <a:pt x="75630" y="9428"/>
                </a:lnTo>
                <a:lnTo>
                  <a:pt x="75630" y="9428"/>
                </a:lnTo>
                <a:lnTo>
                  <a:pt x="75630" y="9428"/>
                </a:lnTo>
                <a:lnTo>
                  <a:pt x="75918" y="9428"/>
                </a:lnTo>
                <a:lnTo>
                  <a:pt x="75918" y="9428"/>
                </a:lnTo>
                <a:lnTo>
                  <a:pt x="75918" y="9428"/>
                </a:lnTo>
                <a:lnTo>
                  <a:pt x="75918" y="9428"/>
                </a:lnTo>
                <a:lnTo>
                  <a:pt x="76350" y="9428"/>
                </a:lnTo>
                <a:lnTo>
                  <a:pt x="76350" y="9428"/>
                </a:lnTo>
                <a:lnTo>
                  <a:pt x="76350" y="9428"/>
                </a:lnTo>
                <a:lnTo>
                  <a:pt x="76350" y="9428"/>
                </a:lnTo>
                <a:lnTo>
                  <a:pt x="76638" y="9428"/>
                </a:lnTo>
                <a:lnTo>
                  <a:pt x="76638" y="9428"/>
                </a:lnTo>
                <a:lnTo>
                  <a:pt x="76638" y="9428"/>
                </a:lnTo>
                <a:lnTo>
                  <a:pt x="76638" y="9428"/>
                </a:lnTo>
                <a:lnTo>
                  <a:pt x="76638" y="9428"/>
                </a:lnTo>
                <a:lnTo>
                  <a:pt x="76926" y="9428"/>
                </a:lnTo>
                <a:lnTo>
                  <a:pt x="76926" y="9428"/>
                </a:lnTo>
                <a:lnTo>
                  <a:pt x="76926" y="9428"/>
                </a:lnTo>
                <a:lnTo>
                  <a:pt x="76926" y="9428"/>
                </a:lnTo>
                <a:lnTo>
                  <a:pt x="76926" y="9428"/>
                </a:lnTo>
                <a:lnTo>
                  <a:pt x="77214" y="9428"/>
                </a:lnTo>
                <a:lnTo>
                  <a:pt x="77214" y="9428"/>
                </a:lnTo>
                <a:lnTo>
                  <a:pt x="77214" y="10000"/>
                </a:lnTo>
                <a:lnTo>
                  <a:pt x="76926" y="10000"/>
                </a:lnTo>
                <a:lnTo>
                  <a:pt x="76926" y="10000"/>
                </a:lnTo>
                <a:lnTo>
                  <a:pt x="76926" y="10000"/>
                </a:lnTo>
                <a:lnTo>
                  <a:pt x="76638" y="10000"/>
                </a:lnTo>
                <a:lnTo>
                  <a:pt x="76638" y="10000"/>
                </a:lnTo>
                <a:lnTo>
                  <a:pt x="76638" y="10000"/>
                </a:lnTo>
                <a:lnTo>
                  <a:pt x="76638" y="10000"/>
                </a:lnTo>
                <a:lnTo>
                  <a:pt x="76350" y="10000"/>
                </a:lnTo>
                <a:lnTo>
                  <a:pt x="76350" y="10000"/>
                </a:lnTo>
                <a:lnTo>
                  <a:pt x="76350" y="10000"/>
                </a:lnTo>
                <a:lnTo>
                  <a:pt x="76350" y="10000"/>
                </a:lnTo>
                <a:lnTo>
                  <a:pt x="76350" y="10000"/>
                </a:lnTo>
                <a:lnTo>
                  <a:pt x="76350" y="10857"/>
                </a:lnTo>
                <a:lnTo>
                  <a:pt x="76350" y="10857"/>
                </a:lnTo>
                <a:lnTo>
                  <a:pt x="75918" y="10857"/>
                </a:lnTo>
                <a:lnTo>
                  <a:pt x="75918" y="10857"/>
                </a:lnTo>
                <a:lnTo>
                  <a:pt x="75918" y="10857"/>
                </a:lnTo>
                <a:lnTo>
                  <a:pt x="75918" y="10857"/>
                </a:lnTo>
                <a:lnTo>
                  <a:pt x="75918" y="10857"/>
                </a:lnTo>
                <a:lnTo>
                  <a:pt x="75630" y="10857"/>
                </a:lnTo>
                <a:lnTo>
                  <a:pt x="75630" y="11428"/>
                </a:lnTo>
                <a:lnTo>
                  <a:pt x="75630" y="11428"/>
                </a:lnTo>
                <a:lnTo>
                  <a:pt x="75630" y="11428"/>
                </a:lnTo>
                <a:lnTo>
                  <a:pt x="75630" y="11428"/>
                </a:lnTo>
                <a:lnTo>
                  <a:pt x="75630" y="11428"/>
                </a:lnTo>
                <a:lnTo>
                  <a:pt x="75630" y="11428"/>
                </a:lnTo>
                <a:lnTo>
                  <a:pt x="75630" y="12000"/>
                </a:lnTo>
                <a:lnTo>
                  <a:pt x="75342" y="12000"/>
                </a:lnTo>
                <a:lnTo>
                  <a:pt x="75342" y="12000"/>
                </a:lnTo>
                <a:lnTo>
                  <a:pt x="75342" y="12000"/>
                </a:lnTo>
                <a:lnTo>
                  <a:pt x="75342" y="12000"/>
                </a:lnTo>
                <a:lnTo>
                  <a:pt x="75342" y="12571"/>
                </a:lnTo>
                <a:lnTo>
                  <a:pt x="75342" y="12571"/>
                </a:lnTo>
                <a:lnTo>
                  <a:pt x="75630" y="12571"/>
                </a:lnTo>
                <a:lnTo>
                  <a:pt x="75630" y="12000"/>
                </a:lnTo>
                <a:lnTo>
                  <a:pt x="75630" y="12000"/>
                </a:lnTo>
                <a:lnTo>
                  <a:pt x="75630" y="12000"/>
                </a:lnTo>
                <a:lnTo>
                  <a:pt x="75630" y="12000"/>
                </a:lnTo>
                <a:lnTo>
                  <a:pt x="75630" y="12000"/>
                </a:lnTo>
                <a:lnTo>
                  <a:pt x="75918" y="12000"/>
                </a:lnTo>
                <a:lnTo>
                  <a:pt x="75918" y="12000"/>
                </a:lnTo>
                <a:lnTo>
                  <a:pt x="75918" y="12000"/>
                </a:lnTo>
                <a:lnTo>
                  <a:pt x="75918" y="12000"/>
                </a:lnTo>
                <a:lnTo>
                  <a:pt x="75918" y="12000"/>
                </a:lnTo>
                <a:lnTo>
                  <a:pt x="76350" y="12000"/>
                </a:lnTo>
                <a:lnTo>
                  <a:pt x="76350" y="12000"/>
                </a:lnTo>
                <a:lnTo>
                  <a:pt x="76350" y="12000"/>
                </a:lnTo>
                <a:lnTo>
                  <a:pt x="76350" y="12000"/>
                </a:lnTo>
                <a:lnTo>
                  <a:pt x="76350" y="12000"/>
                </a:lnTo>
                <a:lnTo>
                  <a:pt x="76350" y="12000"/>
                </a:lnTo>
                <a:lnTo>
                  <a:pt x="76350" y="12000"/>
                </a:lnTo>
                <a:lnTo>
                  <a:pt x="76638" y="12000"/>
                </a:lnTo>
                <a:lnTo>
                  <a:pt x="76638" y="12000"/>
                </a:lnTo>
                <a:lnTo>
                  <a:pt x="76638" y="12000"/>
                </a:lnTo>
                <a:lnTo>
                  <a:pt x="76638" y="12000"/>
                </a:lnTo>
                <a:lnTo>
                  <a:pt x="76638" y="12571"/>
                </a:lnTo>
                <a:lnTo>
                  <a:pt x="76926" y="12571"/>
                </a:lnTo>
                <a:lnTo>
                  <a:pt x="76926" y="12571"/>
                </a:lnTo>
                <a:lnTo>
                  <a:pt x="76926" y="12571"/>
                </a:lnTo>
                <a:lnTo>
                  <a:pt x="76926" y="12571"/>
                </a:lnTo>
                <a:lnTo>
                  <a:pt x="77214" y="12571"/>
                </a:lnTo>
                <a:lnTo>
                  <a:pt x="77214" y="12571"/>
                </a:lnTo>
                <a:lnTo>
                  <a:pt x="77214" y="13142"/>
                </a:lnTo>
                <a:lnTo>
                  <a:pt x="77214" y="13142"/>
                </a:lnTo>
                <a:lnTo>
                  <a:pt x="77214" y="13142"/>
                </a:lnTo>
                <a:lnTo>
                  <a:pt x="77214" y="13142"/>
                </a:lnTo>
                <a:lnTo>
                  <a:pt x="77214" y="13142"/>
                </a:lnTo>
                <a:lnTo>
                  <a:pt x="77214" y="13142"/>
                </a:lnTo>
                <a:lnTo>
                  <a:pt x="77214" y="14000"/>
                </a:lnTo>
                <a:lnTo>
                  <a:pt x="77503" y="14000"/>
                </a:lnTo>
                <a:lnTo>
                  <a:pt x="77503" y="14000"/>
                </a:lnTo>
                <a:lnTo>
                  <a:pt x="77503" y="14000"/>
                </a:lnTo>
                <a:lnTo>
                  <a:pt x="77503" y="14000"/>
                </a:lnTo>
                <a:lnTo>
                  <a:pt x="77503" y="14000"/>
                </a:lnTo>
                <a:lnTo>
                  <a:pt x="77503" y="14571"/>
                </a:lnTo>
                <a:lnTo>
                  <a:pt x="77503" y="14571"/>
                </a:lnTo>
                <a:lnTo>
                  <a:pt x="77935" y="14571"/>
                </a:lnTo>
                <a:lnTo>
                  <a:pt x="77935" y="14571"/>
                </a:lnTo>
                <a:lnTo>
                  <a:pt x="77935" y="14571"/>
                </a:lnTo>
                <a:lnTo>
                  <a:pt x="78223" y="14571"/>
                </a:lnTo>
                <a:lnTo>
                  <a:pt x="78223" y="14000"/>
                </a:lnTo>
                <a:lnTo>
                  <a:pt x="78223" y="14000"/>
                </a:lnTo>
                <a:lnTo>
                  <a:pt x="78223" y="14000"/>
                </a:lnTo>
                <a:lnTo>
                  <a:pt x="78223" y="14000"/>
                </a:lnTo>
                <a:lnTo>
                  <a:pt x="78511" y="14000"/>
                </a:lnTo>
                <a:lnTo>
                  <a:pt x="78511" y="14000"/>
                </a:lnTo>
                <a:lnTo>
                  <a:pt x="78511" y="14571"/>
                </a:lnTo>
                <a:lnTo>
                  <a:pt x="78511" y="14571"/>
                </a:lnTo>
                <a:lnTo>
                  <a:pt x="78511" y="14571"/>
                </a:lnTo>
                <a:lnTo>
                  <a:pt x="78511" y="14571"/>
                </a:lnTo>
                <a:lnTo>
                  <a:pt x="78511" y="14571"/>
                </a:lnTo>
                <a:lnTo>
                  <a:pt x="78799" y="14571"/>
                </a:lnTo>
                <a:lnTo>
                  <a:pt x="78799" y="14571"/>
                </a:lnTo>
                <a:lnTo>
                  <a:pt x="78799" y="14000"/>
                </a:lnTo>
                <a:lnTo>
                  <a:pt x="78799" y="14000"/>
                </a:lnTo>
                <a:lnTo>
                  <a:pt x="78799" y="14000"/>
                </a:lnTo>
                <a:lnTo>
                  <a:pt x="79087" y="14000"/>
                </a:lnTo>
                <a:lnTo>
                  <a:pt x="79087" y="14000"/>
                </a:lnTo>
                <a:lnTo>
                  <a:pt x="79087" y="14000"/>
                </a:lnTo>
                <a:lnTo>
                  <a:pt x="79087" y="14000"/>
                </a:lnTo>
                <a:lnTo>
                  <a:pt x="79087" y="14571"/>
                </a:lnTo>
                <a:lnTo>
                  <a:pt x="79087" y="14571"/>
                </a:lnTo>
                <a:lnTo>
                  <a:pt x="79087" y="14000"/>
                </a:lnTo>
                <a:lnTo>
                  <a:pt x="79519" y="14000"/>
                </a:lnTo>
                <a:lnTo>
                  <a:pt x="79519" y="14000"/>
                </a:lnTo>
                <a:lnTo>
                  <a:pt x="79519" y="14000"/>
                </a:lnTo>
                <a:lnTo>
                  <a:pt x="79519" y="14000"/>
                </a:lnTo>
                <a:lnTo>
                  <a:pt x="79519" y="14000"/>
                </a:lnTo>
                <a:lnTo>
                  <a:pt x="79807" y="14000"/>
                </a:lnTo>
                <a:lnTo>
                  <a:pt x="79807" y="14000"/>
                </a:lnTo>
                <a:lnTo>
                  <a:pt x="79807" y="14000"/>
                </a:lnTo>
                <a:lnTo>
                  <a:pt x="79807" y="14000"/>
                </a:lnTo>
                <a:lnTo>
                  <a:pt x="79807" y="13142"/>
                </a:lnTo>
                <a:lnTo>
                  <a:pt x="80096" y="13142"/>
                </a:lnTo>
                <a:lnTo>
                  <a:pt x="80096" y="13142"/>
                </a:lnTo>
                <a:lnTo>
                  <a:pt x="80096" y="13142"/>
                </a:lnTo>
                <a:lnTo>
                  <a:pt x="80096" y="13142"/>
                </a:lnTo>
                <a:lnTo>
                  <a:pt x="80384" y="13142"/>
                </a:lnTo>
                <a:lnTo>
                  <a:pt x="80384" y="13142"/>
                </a:lnTo>
                <a:lnTo>
                  <a:pt x="80384" y="13142"/>
                </a:lnTo>
                <a:lnTo>
                  <a:pt x="80384" y="13142"/>
                </a:lnTo>
                <a:lnTo>
                  <a:pt x="80384" y="13142"/>
                </a:lnTo>
                <a:lnTo>
                  <a:pt x="80672" y="13142"/>
                </a:lnTo>
                <a:lnTo>
                  <a:pt x="80672" y="13142"/>
                </a:lnTo>
                <a:lnTo>
                  <a:pt x="80672" y="13142"/>
                </a:lnTo>
                <a:lnTo>
                  <a:pt x="81104" y="13142"/>
                </a:lnTo>
                <a:lnTo>
                  <a:pt x="81104" y="13142"/>
                </a:lnTo>
                <a:lnTo>
                  <a:pt x="81104" y="13142"/>
                </a:lnTo>
                <a:lnTo>
                  <a:pt x="81104" y="13142"/>
                </a:lnTo>
                <a:lnTo>
                  <a:pt x="81392" y="13142"/>
                </a:lnTo>
                <a:lnTo>
                  <a:pt x="81392" y="13142"/>
                </a:lnTo>
                <a:lnTo>
                  <a:pt x="81392" y="13142"/>
                </a:lnTo>
                <a:lnTo>
                  <a:pt x="81392" y="13142"/>
                </a:lnTo>
                <a:lnTo>
                  <a:pt x="81680" y="13142"/>
                </a:lnTo>
                <a:lnTo>
                  <a:pt x="81680" y="13142"/>
                </a:lnTo>
                <a:lnTo>
                  <a:pt x="81680" y="13142"/>
                </a:lnTo>
                <a:lnTo>
                  <a:pt x="81680" y="13142"/>
                </a:lnTo>
                <a:lnTo>
                  <a:pt x="81968" y="13142"/>
                </a:lnTo>
                <a:lnTo>
                  <a:pt x="81968" y="13142"/>
                </a:lnTo>
                <a:lnTo>
                  <a:pt x="81968" y="13142"/>
                </a:lnTo>
                <a:lnTo>
                  <a:pt x="81968" y="12571"/>
                </a:lnTo>
                <a:lnTo>
                  <a:pt x="81968" y="12571"/>
                </a:lnTo>
                <a:lnTo>
                  <a:pt x="82256" y="12571"/>
                </a:lnTo>
                <a:lnTo>
                  <a:pt x="82256" y="12571"/>
                </a:lnTo>
                <a:lnTo>
                  <a:pt x="82256" y="12571"/>
                </a:lnTo>
                <a:lnTo>
                  <a:pt x="82256" y="12571"/>
                </a:lnTo>
                <a:lnTo>
                  <a:pt x="82689" y="12571"/>
                </a:lnTo>
                <a:lnTo>
                  <a:pt x="82689" y="12571"/>
                </a:lnTo>
                <a:lnTo>
                  <a:pt x="82689" y="13142"/>
                </a:lnTo>
                <a:lnTo>
                  <a:pt x="82689" y="13142"/>
                </a:lnTo>
                <a:lnTo>
                  <a:pt x="82689" y="13142"/>
                </a:lnTo>
                <a:lnTo>
                  <a:pt x="82256" y="13142"/>
                </a:lnTo>
                <a:lnTo>
                  <a:pt x="82256" y="13142"/>
                </a:lnTo>
                <a:lnTo>
                  <a:pt x="82256" y="14000"/>
                </a:lnTo>
                <a:lnTo>
                  <a:pt x="82256" y="14000"/>
                </a:lnTo>
                <a:lnTo>
                  <a:pt x="82256" y="14000"/>
                </a:lnTo>
                <a:lnTo>
                  <a:pt x="82256" y="14571"/>
                </a:lnTo>
                <a:lnTo>
                  <a:pt x="82689" y="14571"/>
                </a:lnTo>
                <a:lnTo>
                  <a:pt x="82689" y="14571"/>
                </a:lnTo>
                <a:lnTo>
                  <a:pt x="82689" y="14571"/>
                </a:lnTo>
                <a:lnTo>
                  <a:pt x="82977" y="14571"/>
                </a:lnTo>
                <a:lnTo>
                  <a:pt x="82977" y="14571"/>
                </a:lnTo>
                <a:lnTo>
                  <a:pt x="82977" y="14571"/>
                </a:lnTo>
                <a:lnTo>
                  <a:pt x="82977" y="14571"/>
                </a:lnTo>
                <a:lnTo>
                  <a:pt x="82977" y="14571"/>
                </a:lnTo>
                <a:lnTo>
                  <a:pt x="82977" y="14571"/>
                </a:lnTo>
                <a:lnTo>
                  <a:pt x="83265" y="14571"/>
                </a:lnTo>
                <a:lnTo>
                  <a:pt x="83265" y="14571"/>
                </a:lnTo>
                <a:lnTo>
                  <a:pt x="83265" y="14571"/>
                </a:lnTo>
                <a:lnTo>
                  <a:pt x="83265" y="14571"/>
                </a:lnTo>
                <a:lnTo>
                  <a:pt x="83265" y="14571"/>
                </a:lnTo>
                <a:lnTo>
                  <a:pt x="83553" y="14571"/>
                </a:lnTo>
                <a:lnTo>
                  <a:pt x="83553" y="14571"/>
                </a:lnTo>
                <a:lnTo>
                  <a:pt x="83553" y="14571"/>
                </a:lnTo>
                <a:lnTo>
                  <a:pt x="83553" y="14571"/>
                </a:lnTo>
                <a:lnTo>
                  <a:pt x="83841" y="14571"/>
                </a:lnTo>
                <a:lnTo>
                  <a:pt x="83841" y="14571"/>
                </a:lnTo>
                <a:lnTo>
                  <a:pt x="83841" y="14571"/>
                </a:lnTo>
                <a:lnTo>
                  <a:pt x="83841" y="14571"/>
                </a:lnTo>
                <a:lnTo>
                  <a:pt x="83841" y="14000"/>
                </a:lnTo>
                <a:lnTo>
                  <a:pt x="84273" y="14000"/>
                </a:lnTo>
                <a:lnTo>
                  <a:pt x="84273" y="14000"/>
                </a:lnTo>
                <a:lnTo>
                  <a:pt x="84273" y="14000"/>
                </a:lnTo>
                <a:lnTo>
                  <a:pt x="84273" y="14571"/>
                </a:lnTo>
                <a:lnTo>
                  <a:pt x="84273" y="14571"/>
                </a:lnTo>
                <a:lnTo>
                  <a:pt x="84273" y="14571"/>
                </a:lnTo>
                <a:lnTo>
                  <a:pt x="84273" y="15142"/>
                </a:lnTo>
                <a:lnTo>
                  <a:pt x="84273" y="15142"/>
                </a:lnTo>
                <a:lnTo>
                  <a:pt x="84273" y="15142"/>
                </a:lnTo>
                <a:lnTo>
                  <a:pt x="84273" y="15714"/>
                </a:lnTo>
                <a:lnTo>
                  <a:pt x="84273" y="15714"/>
                </a:lnTo>
                <a:lnTo>
                  <a:pt x="84273" y="15714"/>
                </a:lnTo>
                <a:lnTo>
                  <a:pt x="84273" y="15714"/>
                </a:lnTo>
                <a:lnTo>
                  <a:pt x="84561" y="15714"/>
                </a:lnTo>
                <a:lnTo>
                  <a:pt x="84561" y="15714"/>
                </a:lnTo>
                <a:lnTo>
                  <a:pt x="84561" y="15714"/>
                </a:lnTo>
                <a:lnTo>
                  <a:pt x="84561" y="16285"/>
                </a:lnTo>
                <a:lnTo>
                  <a:pt x="84561" y="16285"/>
                </a:lnTo>
                <a:lnTo>
                  <a:pt x="84561" y="16285"/>
                </a:lnTo>
                <a:lnTo>
                  <a:pt x="84849" y="16285"/>
                </a:lnTo>
                <a:lnTo>
                  <a:pt x="84849" y="16285"/>
                </a:lnTo>
                <a:lnTo>
                  <a:pt x="84849" y="16285"/>
                </a:lnTo>
                <a:lnTo>
                  <a:pt x="84849" y="16285"/>
                </a:lnTo>
                <a:lnTo>
                  <a:pt x="84849" y="15714"/>
                </a:lnTo>
                <a:lnTo>
                  <a:pt x="84849" y="15714"/>
                </a:lnTo>
                <a:lnTo>
                  <a:pt x="85138" y="15714"/>
                </a:lnTo>
                <a:lnTo>
                  <a:pt x="85138" y="15714"/>
                </a:lnTo>
                <a:lnTo>
                  <a:pt x="85138" y="15714"/>
                </a:lnTo>
                <a:lnTo>
                  <a:pt x="85138" y="15714"/>
                </a:lnTo>
                <a:lnTo>
                  <a:pt x="85426" y="15714"/>
                </a:lnTo>
                <a:lnTo>
                  <a:pt x="85426" y="15714"/>
                </a:lnTo>
                <a:lnTo>
                  <a:pt x="85426" y="16285"/>
                </a:lnTo>
                <a:lnTo>
                  <a:pt x="85426" y="16285"/>
                </a:lnTo>
                <a:lnTo>
                  <a:pt x="85426" y="16285"/>
                </a:lnTo>
                <a:lnTo>
                  <a:pt x="85426" y="16285"/>
                </a:lnTo>
                <a:lnTo>
                  <a:pt x="85858" y="16285"/>
                </a:lnTo>
                <a:lnTo>
                  <a:pt x="85858" y="17142"/>
                </a:lnTo>
                <a:lnTo>
                  <a:pt x="85426" y="17142"/>
                </a:lnTo>
                <a:lnTo>
                  <a:pt x="85426" y="17142"/>
                </a:lnTo>
                <a:lnTo>
                  <a:pt x="85426" y="17142"/>
                </a:lnTo>
                <a:lnTo>
                  <a:pt x="85426" y="17142"/>
                </a:lnTo>
                <a:lnTo>
                  <a:pt x="85426" y="17142"/>
                </a:lnTo>
                <a:lnTo>
                  <a:pt x="85138" y="17142"/>
                </a:lnTo>
                <a:lnTo>
                  <a:pt x="85138" y="17142"/>
                </a:lnTo>
                <a:lnTo>
                  <a:pt x="85138" y="17142"/>
                </a:lnTo>
                <a:lnTo>
                  <a:pt x="85138" y="17142"/>
                </a:lnTo>
                <a:lnTo>
                  <a:pt x="85138" y="17142"/>
                </a:lnTo>
                <a:lnTo>
                  <a:pt x="84849" y="17142"/>
                </a:lnTo>
                <a:lnTo>
                  <a:pt x="84849" y="17142"/>
                </a:lnTo>
                <a:lnTo>
                  <a:pt x="84849" y="17142"/>
                </a:lnTo>
                <a:lnTo>
                  <a:pt x="84849" y="17142"/>
                </a:lnTo>
                <a:lnTo>
                  <a:pt x="84561" y="17142"/>
                </a:lnTo>
                <a:lnTo>
                  <a:pt x="84561" y="17142"/>
                </a:lnTo>
                <a:lnTo>
                  <a:pt x="84561" y="17142"/>
                </a:lnTo>
                <a:lnTo>
                  <a:pt x="84273" y="17142"/>
                </a:lnTo>
                <a:lnTo>
                  <a:pt x="84273" y="17142"/>
                </a:lnTo>
                <a:lnTo>
                  <a:pt x="84273" y="17142"/>
                </a:lnTo>
                <a:lnTo>
                  <a:pt x="84273" y="17142"/>
                </a:lnTo>
                <a:lnTo>
                  <a:pt x="84273" y="17142"/>
                </a:lnTo>
                <a:lnTo>
                  <a:pt x="83841" y="17142"/>
                </a:lnTo>
                <a:lnTo>
                  <a:pt x="83841" y="17142"/>
                </a:lnTo>
                <a:lnTo>
                  <a:pt x="83841" y="17142"/>
                </a:lnTo>
                <a:lnTo>
                  <a:pt x="83841" y="17142"/>
                </a:lnTo>
                <a:lnTo>
                  <a:pt x="83841" y="17142"/>
                </a:lnTo>
                <a:lnTo>
                  <a:pt x="83553" y="17142"/>
                </a:lnTo>
                <a:lnTo>
                  <a:pt x="83553" y="17142"/>
                </a:lnTo>
                <a:lnTo>
                  <a:pt x="83553" y="17142"/>
                </a:lnTo>
                <a:lnTo>
                  <a:pt x="83553" y="17142"/>
                </a:lnTo>
                <a:lnTo>
                  <a:pt x="83265" y="17142"/>
                </a:lnTo>
                <a:lnTo>
                  <a:pt x="83265" y="17142"/>
                </a:lnTo>
                <a:lnTo>
                  <a:pt x="83265" y="17142"/>
                </a:lnTo>
                <a:lnTo>
                  <a:pt x="83265" y="17142"/>
                </a:lnTo>
                <a:lnTo>
                  <a:pt x="83265" y="17714"/>
                </a:lnTo>
                <a:lnTo>
                  <a:pt x="83265" y="17714"/>
                </a:lnTo>
                <a:lnTo>
                  <a:pt x="83553" y="17714"/>
                </a:lnTo>
                <a:lnTo>
                  <a:pt x="83553" y="17714"/>
                </a:lnTo>
                <a:lnTo>
                  <a:pt x="83553" y="17714"/>
                </a:lnTo>
                <a:lnTo>
                  <a:pt x="83841" y="17714"/>
                </a:lnTo>
                <a:lnTo>
                  <a:pt x="83841" y="17714"/>
                </a:lnTo>
                <a:lnTo>
                  <a:pt x="83841" y="17714"/>
                </a:lnTo>
                <a:lnTo>
                  <a:pt x="83841" y="17714"/>
                </a:lnTo>
                <a:lnTo>
                  <a:pt x="83841" y="18285"/>
                </a:lnTo>
                <a:lnTo>
                  <a:pt x="83841" y="18285"/>
                </a:lnTo>
                <a:lnTo>
                  <a:pt x="83553" y="18285"/>
                </a:lnTo>
                <a:lnTo>
                  <a:pt x="83553" y="18285"/>
                </a:lnTo>
                <a:lnTo>
                  <a:pt x="83553" y="18285"/>
                </a:lnTo>
                <a:lnTo>
                  <a:pt x="83553" y="18285"/>
                </a:lnTo>
                <a:lnTo>
                  <a:pt x="83553" y="18285"/>
                </a:lnTo>
                <a:lnTo>
                  <a:pt x="83553" y="18285"/>
                </a:lnTo>
                <a:lnTo>
                  <a:pt x="83841" y="18285"/>
                </a:lnTo>
                <a:lnTo>
                  <a:pt x="83841" y="18285"/>
                </a:lnTo>
                <a:lnTo>
                  <a:pt x="83841" y="18285"/>
                </a:lnTo>
                <a:lnTo>
                  <a:pt x="83841" y="18285"/>
                </a:lnTo>
                <a:lnTo>
                  <a:pt x="84273" y="18285"/>
                </a:lnTo>
                <a:lnTo>
                  <a:pt x="84273" y="18285"/>
                </a:lnTo>
                <a:lnTo>
                  <a:pt x="84273" y="18285"/>
                </a:lnTo>
                <a:lnTo>
                  <a:pt x="84273" y="18285"/>
                </a:lnTo>
                <a:lnTo>
                  <a:pt x="84273" y="18857"/>
                </a:lnTo>
                <a:lnTo>
                  <a:pt x="84273" y="18857"/>
                </a:lnTo>
                <a:lnTo>
                  <a:pt x="84273" y="18857"/>
                </a:lnTo>
                <a:lnTo>
                  <a:pt x="84273" y="18857"/>
                </a:lnTo>
                <a:lnTo>
                  <a:pt x="84561" y="18857"/>
                </a:lnTo>
                <a:lnTo>
                  <a:pt x="84561" y="18857"/>
                </a:lnTo>
                <a:lnTo>
                  <a:pt x="84561" y="18857"/>
                </a:lnTo>
                <a:lnTo>
                  <a:pt x="84849" y="18857"/>
                </a:lnTo>
                <a:lnTo>
                  <a:pt x="84849" y="18857"/>
                </a:lnTo>
                <a:lnTo>
                  <a:pt x="84849" y="18857"/>
                </a:lnTo>
                <a:lnTo>
                  <a:pt x="84849" y="19428"/>
                </a:lnTo>
                <a:lnTo>
                  <a:pt x="84849" y="19428"/>
                </a:lnTo>
                <a:lnTo>
                  <a:pt x="84849" y="19428"/>
                </a:lnTo>
                <a:lnTo>
                  <a:pt x="85138" y="19428"/>
                </a:lnTo>
                <a:lnTo>
                  <a:pt x="85138" y="19428"/>
                </a:lnTo>
                <a:lnTo>
                  <a:pt x="85138" y="19428"/>
                </a:lnTo>
                <a:lnTo>
                  <a:pt x="85138" y="19428"/>
                </a:lnTo>
                <a:lnTo>
                  <a:pt x="85138" y="19428"/>
                </a:lnTo>
                <a:lnTo>
                  <a:pt x="85426" y="19428"/>
                </a:lnTo>
                <a:lnTo>
                  <a:pt x="85426" y="19428"/>
                </a:lnTo>
                <a:lnTo>
                  <a:pt x="85426" y="19428"/>
                </a:lnTo>
                <a:lnTo>
                  <a:pt x="85858" y="19428"/>
                </a:lnTo>
                <a:lnTo>
                  <a:pt x="85858" y="20285"/>
                </a:lnTo>
                <a:lnTo>
                  <a:pt x="85858" y="20285"/>
                </a:lnTo>
                <a:lnTo>
                  <a:pt x="85858" y="20285"/>
                </a:lnTo>
                <a:lnTo>
                  <a:pt x="85858" y="20285"/>
                </a:lnTo>
                <a:lnTo>
                  <a:pt x="85858" y="20285"/>
                </a:lnTo>
                <a:lnTo>
                  <a:pt x="85858" y="20857"/>
                </a:lnTo>
                <a:lnTo>
                  <a:pt x="85858" y="20857"/>
                </a:lnTo>
                <a:lnTo>
                  <a:pt x="86146" y="20857"/>
                </a:lnTo>
                <a:lnTo>
                  <a:pt x="86146" y="20857"/>
                </a:lnTo>
                <a:lnTo>
                  <a:pt x="86146" y="20857"/>
                </a:lnTo>
                <a:lnTo>
                  <a:pt x="86146" y="21428"/>
                </a:lnTo>
                <a:lnTo>
                  <a:pt x="86146" y="21428"/>
                </a:lnTo>
                <a:lnTo>
                  <a:pt x="86146" y="21428"/>
                </a:lnTo>
                <a:lnTo>
                  <a:pt x="86146" y="21428"/>
                </a:lnTo>
                <a:lnTo>
                  <a:pt x="86146" y="21428"/>
                </a:lnTo>
                <a:lnTo>
                  <a:pt x="86146" y="21428"/>
                </a:lnTo>
                <a:lnTo>
                  <a:pt x="86146" y="21428"/>
                </a:lnTo>
                <a:lnTo>
                  <a:pt x="86146" y="21428"/>
                </a:lnTo>
                <a:lnTo>
                  <a:pt x="86146" y="21428"/>
                </a:lnTo>
                <a:lnTo>
                  <a:pt x="85858" y="21428"/>
                </a:lnTo>
                <a:lnTo>
                  <a:pt x="85858" y="21428"/>
                </a:lnTo>
                <a:lnTo>
                  <a:pt x="85858" y="21428"/>
                </a:lnTo>
                <a:lnTo>
                  <a:pt x="85858" y="21428"/>
                </a:lnTo>
                <a:lnTo>
                  <a:pt x="85858" y="21428"/>
                </a:lnTo>
                <a:lnTo>
                  <a:pt x="85858" y="22000"/>
                </a:lnTo>
                <a:lnTo>
                  <a:pt x="85858" y="22000"/>
                </a:lnTo>
                <a:lnTo>
                  <a:pt x="85858" y="22000"/>
                </a:lnTo>
                <a:lnTo>
                  <a:pt x="85858" y="22000"/>
                </a:lnTo>
                <a:lnTo>
                  <a:pt x="86146" y="22000"/>
                </a:lnTo>
                <a:lnTo>
                  <a:pt x="86146" y="22000"/>
                </a:lnTo>
                <a:lnTo>
                  <a:pt x="86146" y="22000"/>
                </a:lnTo>
                <a:lnTo>
                  <a:pt x="86146" y="22000"/>
                </a:lnTo>
                <a:lnTo>
                  <a:pt x="86146" y="22571"/>
                </a:lnTo>
                <a:lnTo>
                  <a:pt x="86146" y="22571"/>
                </a:lnTo>
                <a:lnTo>
                  <a:pt x="86146" y="22571"/>
                </a:lnTo>
                <a:lnTo>
                  <a:pt x="86146" y="23428"/>
                </a:lnTo>
                <a:lnTo>
                  <a:pt x="86146" y="23428"/>
                </a:lnTo>
                <a:lnTo>
                  <a:pt x="86146" y="23428"/>
                </a:lnTo>
                <a:lnTo>
                  <a:pt x="86146" y="23428"/>
                </a:lnTo>
                <a:lnTo>
                  <a:pt x="86146" y="24000"/>
                </a:lnTo>
                <a:lnTo>
                  <a:pt x="86146" y="24000"/>
                </a:lnTo>
                <a:lnTo>
                  <a:pt x="86146" y="24000"/>
                </a:lnTo>
                <a:lnTo>
                  <a:pt x="86146" y="24571"/>
                </a:lnTo>
                <a:lnTo>
                  <a:pt x="86146" y="24571"/>
                </a:lnTo>
                <a:lnTo>
                  <a:pt x="86146" y="24571"/>
                </a:lnTo>
                <a:lnTo>
                  <a:pt x="86146" y="25142"/>
                </a:lnTo>
                <a:lnTo>
                  <a:pt x="85858" y="25142"/>
                </a:lnTo>
                <a:lnTo>
                  <a:pt x="85858" y="25142"/>
                </a:lnTo>
                <a:lnTo>
                  <a:pt x="85858" y="25142"/>
                </a:lnTo>
                <a:lnTo>
                  <a:pt x="85858" y="25142"/>
                </a:lnTo>
                <a:lnTo>
                  <a:pt x="85858" y="25142"/>
                </a:lnTo>
                <a:lnTo>
                  <a:pt x="85858" y="25142"/>
                </a:lnTo>
                <a:lnTo>
                  <a:pt x="85858" y="25142"/>
                </a:lnTo>
                <a:lnTo>
                  <a:pt x="85426" y="25142"/>
                </a:lnTo>
                <a:lnTo>
                  <a:pt x="85426" y="25142"/>
                </a:lnTo>
                <a:lnTo>
                  <a:pt x="85426" y="25714"/>
                </a:lnTo>
                <a:lnTo>
                  <a:pt x="85426" y="25714"/>
                </a:lnTo>
                <a:lnTo>
                  <a:pt x="85426" y="25714"/>
                </a:lnTo>
                <a:lnTo>
                  <a:pt x="85426" y="25714"/>
                </a:lnTo>
                <a:lnTo>
                  <a:pt x="85426" y="26571"/>
                </a:lnTo>
                <a:lnTo>
                  <a:pt x="85426" y="26571"/>
                </a:lnTo>
                <a:lnTo>
                  <a:pt x="85138" y="26571"/>
                </a:lnTo>
                <a:lnTo>
                  <a:pt x="85138" y="26571"/>
                </a:lnTo>
                <a:lnTo>
                  <a:pt x="85138" y="26571"/>
                </a:lnTo>
                <a:lnTo>
                  <a:pt x="85138" y="26571"/>
                </a:lnTo>
                <a:lnTo>
                  <a:pt x="85138" y="26571"/>
                </a:lnTo>
                <a:lnTo>
                  <a:pt x="85138" y="26571"/>
                </a:lnTo>
                <a:lnTo>
                  <a:pt x="84849" y="26571"/>
                </a:lnTo>
                <a:lnTo>
                  <a:pt x="84849" y="26571"/>
                </a:lnTo>
                <a:lnTo>
                  <a:pt x="84849" y="27142"/>
                </a:lnTo>
                <a:lnTo>
                  <a:pt x="84849" y="27142"/>
                </a:lnTo>
                <a:lnTo>
                  <a:pt x="84849" y="27142"/>
                </a:lnTo>
                <a:lnTo>
                  <a:pt x="84849" y="27142"/>
                </a:lnTo>
                <a:lnTo>
                  <a:pt x="84849" y="27714"/>
                </a:lnTo>
                <a:lnTo>
                  <a:pt x="84849" y="27714"/>
                </a:lnTo>
                <a:lnTo>
                  <a:pt x="84849" y="27714"/>
                </a:lnTo>
                <a:lnTo>
                  <a:pt x="84849" y="27714"/>
                </a:lnTo>
                <a:lnTo>
                  <a:pt x="84849" y="27714"/>
                </a:lnTo>
                <a:lnTo>
                  <a:pt x="84849" y="28285"/>
                </a:lnTo>
                <a:lnTo>
                  <a:pt x="84849" y="28285"/>
                </a:lnTo>
                <a:lnTo>
                  <a:pt x="84849" y="28285"/>
                </a:lnTo>
                <a:lnTo>
                  <a:pt x="85138" y="28285"/>
                </a:lnTo>
                <a:lnTo>
                  <a:pt x="85138" y="28285"/>
                </a:lnTo>
                <a:lnTo>
                  <a:pt x="85138" y="28285"/>
                </a:lnTo>
                <a:lnTo>
                  <a:pt x="85138" y="28285"/>
                </a:lnTo>
                <a:lnTo>
                  <a:pt x="85138" y="28285"/>
                </a:lnTo>
                <a:lnTo>
                  <a:pt x="85138" y="28285"/>
                </a:lnTo>
                <a:lnTo>
                  <a:pt x="85426" y="28285"/>
                </a:lnTo>
                <a:lnTo>
                  <a:pt x="85426" y="27714"/>
                </a:lnTo>
                <a:lnTo>
                  <a:pt x="85426" y="27714"/>
                </a:lnTo>
                <a:lnTo>
                  <a:pt x="85426" y="27714"/>
                </a:lnTo>
                <a:lnTo>
                  <a:pt x="85426" y="27714"/>
                </a:lnTo>
                <a:lnTo>
                  <a:pt x="85858" y="27714"/>
                </a:lnTo>
                <a:lnTo>
                  <a:pt x="85858" y="27714"/>
                </a:lnTo>
                <a:lnTo>
                  <a:pt x="85426" y="27714"/>
                </a:lnTo>
                <a:lnTo>
                  <a:pt x="85426" y="27142"/>
                </a:lnTo>
                <a:lnTo>
                  <a:pt x="85858" y="27142"/>
                </a:lnTo>
                <a:lnTo>
                  <a:pt x="85858" y="27142"/>
                </a:lnTo>
                <a:lnTo>
                  <a:pt x="85858" y="27142"/>
                </a:lnTo>
                <a:lnTo>
                  <a:pt x="85858" y="27142"/>
                </a:lnTo>
                <a:lnTo>
                  <a:pt x="85858" y="27142"/>
                </a:lnTo>
                <a:lnTo>
                  <a:pt x="85858" y="27142"/>
                </a:lnTo>
                <a:lnTo>
                  <a:pt x="85858" y="26571"/>
                </a:lnTo>
                <a:lnTo>
                  <a:pt x="86146" y="26571"/>
                </a:lnTo>
                <a:lnTo>
                  <a:pt x="86146" y="26571"/>
                </a:lnTo>
                <a:lnTo>
                  <a:pt x="86146" y="26571"/>
                </a:lnTo>
                <a:lnTo>
                  <a:pt x="86146" y="26571"/>
                </a:lnTo>
                <a:lnTo>
                  <a:pt x="86146" y="26571"/>
                </a:lnTo>
                <a:lnTo>
                  <a:pt x="86434" y="26571"/>
                </a:lnTo>
                <a:lnTo>
                  <a:pt x="86434" y="26571"/>
                </a:lnTo>
                <a:lnTo>
                  <a:pt x="86434" y="26571"/>
                </a:lnTo>
                <a:lnTo>
                  <a:pt x="86434" y="26571"/>
                </a:lnTo>
                <a:lnTo>
                  <a:pt x="86434" y="25714"/>
                </a:lnTo>
                <a:lnTo>
                  <a:pt x="86722" y="25714"/>
                </a:lnTo>
                <a:lnTo>
                  <a:pt x="86722" y="25714"/>
                </a:lnTo>
                <a:lnTo>
                  <a:pt x="86722" y="25714"/>
                </a:lnTo>
                <a:lnTo>
                  <a:pt x="86722" y="25714"/>
                </a:lnTo>
                <a:lnTo>
                  <a:pt x="87010" y="25714"/>
                </a:lnTo>
                <a:lnTo>
                  <a:pt x="87010" y="26571"/>
                </a:lnTo>
                <a:lnTo>
                  <a:pt x="87010" y="26571"/>
                </a:lnTo>
                <a:lnTo>
                  <a:pt x="87010" y="26571"/>
                </a:lnTo>
                <a:lnTo>
                  <a:pt x="87010" y="26571"/>
                </a:lnTo>
                <a:lnTo>
                  <a:pt x="87442" y="26571"/>
                </a:lnTo>
                <a:lnTo>
                  <a:pt x="87442" y="26571"/>
                </a:lnTo>
                <a:lnTo>
                  <a:pt x="87442" y="26571"/>
                </a:lnTo>
                <a:lnTo>
                  <a:pt x="87442" y="27142"/>
                </a:lnTo>
                <a:lnTo>
                  <a:pt x="87442" y="27142"/>
                </a:lnTo>
                <a:lnTo>
                  <a:pt x="87442" y="27142"/>
                </a:lnTo>
                <a:lnTo>
                  <a:pt x="87442" y="27142"/>
                </a:lnTo>
                <a:lnTo>
                  <a:pt x="87442" y="27142"/>
                </a:lnTo>
                <a:lnTo>
                  <a:pt x="87442" y="27714"/>
                </a:lnTo>
                <a:lnTo>
                  <a:pt x="87442" y="27714"/>
                </a:lnTo>
                <a:lnTo>
                  <a:pt x="87442" y="27714"/>
                </a:lnTo>
                <a:lnTo>
                  <a:pt x="87442" y="28285"/>
                </a:lnTo>
                <a:lnTo>
                  <a:pt x="87442" y="28285"/>
                </a:lnTo>
                <a:lnTo>
                  <a:pt x="87442" y="28285"/>
                </a:lnTo>
                <a:lnTo>
                  <a:pt x="87731" y="28285"/>
                </a:lnTo>
                <a:lnTo>
                  <a:pt x="87731" y="28857"/>
                </a:lnTo>
                <a:lnTo>
                  <a:pt x="87731" y="28857"/>
                </a:lnTo>
                <a:lnTo>
                  <a:pt x="87731" y="28857"/>
                </a:lnTo>
                <a:lnTo>
                  <a:pt x="87731" y="28857"/>
                </a:lnTo>
                <a:lnTo>
                  <a:pt x="87731" y="28857"/>
                </a:lnTo>
                <a:lnTo>
                  <a:pt x="87731" y="29714"/>
                </a:lnTo>
                <a:lnTo>
                  <a:pt x="87731" y="29714"/>
                </a:lnTo>
                <a:lnTo>
                  <a:pt x="87731" y="29714"/>
                </a:lnTo>
                <a:lnTo>
                  <a:pt x="87731" y="30285"/>
                </a:lnTo>
                <a:lnTo>
                  <a:pt x="87731" y="30285"/>
                </a:lnTo>
                <a:lnTo>
                  <a:pt x="87731" y="30285"/>
                </a:lnTo>
                <a:lnTo>
                  <a:pt x="87731" y="30285"/>
                </a:lnTo>
                <a:lnTo>
                  <a:pt x="87731" y="30857"/>
                </a:lnTo>
                <a:lnTo>
                  <a:pt x="87731" y="30857"/>
                </a:lnTo>
                <a:lnTo>
                  <a:pt x="87731" y="30857"/>
                </a:lnTo>
                <a:lnTo>
                  <a:pt x="87731" y="30857"/>
                </a:lnTo>
                <a:lnTo>
                  <a:pt x="87731" y="31428"/>
                </a:lnTo>
                <a:lnTo>
                  <a:pt x="87731" y="31428"/>
                </a:lnTo>
                <a:lnTo>
                  <a:pt x="87731" y="31428"/>
                </a:lnTo>
                <a:lnTo>
                  <a:pt x="87731" y="31428"/>
                </a:lnTo>
                <a:lnTo>
                  <a:pt x="87731" y="32000"/>
                </a:lnTo>
                <a:lnTo>
                  <a:pt x="87731" y="32000"/>
                </a:lnTo>
                <a:lnTo>
                  <a:pt x="87731" y="32000"/>
                </a:lnTo>
                <a:lnTo>
                  <a:pt x="87731" y="32857"/>
                </a:lnTo>
                <a:lnTo>
                  <a:pt x="87731" y="32857"/>
                </a:lnTo>
                <a:lnTo>
                  <a:pt x="87731" y="32857"/>
                </a:lnTo>
                <a:lnTo>
                  <a:pt x="87731" y="32857"/>
                </a:lnTo>
                <a:lnTo>
                  <a:pt x="87731" y="33428"/>
                </a:lnTo>
                <a:lnTo>
                  <a:pt x="87731" y="33428"/>
                </a:lnTo>
                <a:lnTo>
                  <a:pt x="87731" y="33428"/>
                </a:lnTo>
                <a:lnTo>
                  <a:pt x="87442" y="33428"/>
                </a:lnTo>
                <a:lnTo>
                  <a:pt x="87442" y="33428"/>
                </a:lnTo>
                <a:lnTo>
                  <a:pt x="87442" y="33428"/>
                </a:lnTo>
                <a:lnTo>
                  <a:pt x="87442" y="34000"/>
                </a:lnTo>
                <a:lnTo>
                  <a:pt x="87442" y="34000"/>
                </a:lnTo>
                <a:lnTo>
                  <a:pt x="87442" y="33428"/>
                </a:lnTo>
                <a:lnTo>
                  <a:pt x="87442" y="33428"/>
                </a:lnTo>
                <a:lnTo>
                  <a:pt x="87442" y="33428"/>
                </a:lnTo>
                <a:lnTo>
                  <a:pt x="87442" y="33428"/>
                </a:lnTo>
                <a:lnTo>
                  <a:pt x="87010" y="33428"/>
                </a:lnTo>
                <a:lnTo>
                  <a:pt x="87010" y="33428"/>
                </a:lnTo>
                <a:lnTo>
                  <a:pt x="87010" y="33428"/>
                </a:lnTo>
                <a:lnTo>
                  <a:pt x="87010" y="33428"/>
                </a:lnTo>
                <a:lnTo>
                  <a:pt x="87010" y="33428"/>
                </a:lnTo>
                <a:lnTo>
                  <a:pt x="87010" y="34000"/>
                </a:lnTo>
                <a:lnTo>
                  <a:pt x="87010" y="34000"/>
                </a:lnTo>
                <a:lnTo>
                  <a:pt x="87010" y="34000"/>
                </a:lnTo>
                <a:lnTo>
                  <a:pt x="87010" y="34571"/>
                </a:lnTo>
                <a:lnTo>
                  <a:pt x="86722" y="34571"/>
                </a:lnTo>
                <a:lnTo>
                  <a:pt x="86722" y="34571"/>
                </a:lnTo>
                <a:lnTo>
                  <a:pt x="86722" y="34571"/>
                </a:lnTo>
                <a:lnTo>
                  <a:pt x="86722" y="34571"/>
                </a:lnTo>
                <a:lnTo>
                  <a:pt x="86722" y="34571"/>
                </a:lnTo>
                <a:lnTo>
                  <a:pt x="86434" y="34571"/>
                </a:lnTo>
                <a:lnTo>
                  <a:pt x="86434" y="34571"/>
                </a:lnTo>
                <a:lnTo>
                  <a:pt x="86434" y="34571"/>
                </a:lnTo>
                <a:lnTo>
                  <a:pt x="86434" y="35142"/>
                </a:lnTo>
                <a:lnTo>
                  <a:pt x="86434" y="35142"/>
                </a:lnTo>
                <a:lnTo>
                  <a:pt x="86434" y="35142"/>
                </a:lnTo>
                <a:lnTo>
                  <a:pt x="86434" y="35142"/>
                </a:lnTo>
                <a:lnTo>
                  <a:pt x="86434" y="35142"/>
                </a:lnTo>
                <a:lnTo>
                  <a:pt x="86434" y="36000"/>
                </a:lnTo>
                <a:lnTo>
                  <a:pt x="86146" y="36000"/>
                </a:lnTo>
                <a:lnTo>
                  <a:pt x="86146" y="36000"/>
                </a:lnTo>
                <a:lnTo>
                  <a:pt x="86146" y="36000"/>
                </a:lnTo>
                <a:lnTo>
                  <a:pt x="86146" y="36571"/>
                </a:lnTo>
                <a:lnTo>
                  <a:pt x="86146" y="36571"/>
                </a:lnTo>
                <a:lnTo>
                  <a:pt x="86146" y="36571"/>
                </a:lnTo>
                <a:lnTo>
                  <a:pt x="86146" y="36571"/>
                </a:lnTo>
                <a:lnTo>
                  <a:pt x="86146" y="36571"/>
                </a:lnTo>
                <a:lnTo>
                  <a:pt x="86146" y="36571"/>
                </a:lnTo>
                <a:lnTo>
                  <a:pt x="85858" y="36571"/>
                </a:lnTo>
                <a:lnTo>
                  <a:pt x="85858" y="37142"/>
                </a:lnTo>
                <a:lnTo>
                  <a:pt x="85858" y="37142"/>
                </a:lnTo>
                <a:lnTo>
                  <a:pt x="85858" y="37142"/>
                </a:lnTo>
                <a:lnTo>
                  <a:pt x="85858" y="37142"/>
                </a:lnTo>
                <a:lnTo>
                  <a:pt x="85858" y="37142"/>
                </a:lnTo>
                <a:lnTo>
                  <a:pt x="85858" y="37714"/>
                </a:lnTo>
                <a:lnTo>
                  <a:pt x="85858" y="37714"/>
                </a:lnTo>
                <a:lnTo>
                  <a:pt x="85858" y="37714"/>
                </a:lnTo>
                <a:lnTo>
                  <a:pt x="86146" y="37714"/>
                </a:lnTo>
                <a:lnTo>
                  <a:pt x="86146" y="37714"/>
                </a:lnTo>
                <a:lnTo>
                  <a:pt x="86146" y="37714"/>
                </a:lnTo>
                <a:lnTo>
                  <a:pt x="86146" y="37714"/>
                </a:lnTo>
                <a:lnTo>
                  <a:pt x="86146" y="37714"/>
                </a:lnTo>
                <a:lnTo>
                  <a:pt x="86146" y="37714"/>
                </a:lnTo>
                <a:lnTo>
                  <a:pt x="86434" y="37714"/>
                </a:lnTo>
                <a:lnTo>
                  <a:pt x="86434" y="37714"/>
                </a:lnTo>
                <a:lnTo>
                  <a:pt x="86434" y="37714"/>
                </a:lnTo>
                <a:lnTo>
                  <a:pt x="86434" y="38285"/>
                </a:lnTo>
                <a:lnTo>
                  <a:pt x="86722" y="38285"/>
                </a:lnTo>
                <a:lnTo>
                  <a:pt x="86722" y="38285"/>
                </a:lnTo>
                <a:lnTo>
                  <a:pt x="86722" y="38285"/>
                </a:lnTo>
                <a:lnTo>
                  <a:pt x="86722" y="38285"/>
                </a:lnTo>
                <a:lnTo>
                  <a:pt x="86722" y="38285"/>
                </a:lnTo>
                <a:lnTo>
                  <a:pt x="86722" y="38285"/>
                </a:lnTo>
                <a:lnTo>
                  <a:pt x="86722" y="37714"/>
                </a:lnTo>
                <a:lnTo>
                  <a:pt x="86722" y="37714"/>
                </a:lnTo>
                <a:lnTo>
                  <a:pt x="87010" y="37714"/>
                </a:lnTo>
                <a:lnTo>
                  <a:pt x="87010" y="37714"/>
                </a:lnTo>
                <a:lnTo>
                  <a:pt x="87010" y="37142"/>
                </a:lnTo>
                <a:lnTo>
                  <a:pt x="87010" y="37142"/>
                </a:lnTo>
                <a:lnTo>
                  <a:pt x="87010" y="37714"/>
                </a:lnTo>
                <a:lnTo>
                  <a:pt x="87010" y="37714"/>
                </a:lnTo>
                <a:lnTo>
                  <a:pt x="87010" y="37714"/>
                </a:lnTo>
                <a:lnTo>
                  <a:pt x="87010" y="37714"/>
                </a:lnTo>
                <a:lnTo>
                  <a:pt x="87442" y="37714"/>
                </a:lnTo>
                <a:lnTo>
                  <a:pt x="87442" y="37714"/>
                </a:lnTo>
                <a:lnTo>
                  <a:pt x="87442" y="37714"/>
                </a:lnTo>
                <a:lnTo>
                  <a:pt x="87442" y="38285"/>
                </a:lnTo>
                <a:lnTo>
                  <a:pt x="87442" y="38285"/>
                </a:lnTo>
                <a:lnTo>
                  <a:pt x="87442" y="38285"/>
                </a:lnTo>
                <a:lnTo>
                  <a:pt x="87442" y="38285"/>
                </a:lnTo>
                <a:lnTo>
                  <a:pt x="87442" y="38285"/>
                </a:lnTo>
                <a:lnTo>
                  <a:pt x="87442" y="39142"/>
                </a:lnTo>
                <a:lnTo>
                  <a:pt x="87442" y="39142"/>
                </a:lnTo>
                <a:lnTo>
                  <a:pt x="87442" y="39142"/>
                </a:lnTo>
                <a:lnTo>
                  <a:pt x="87731" y="39142"/>
                </a:lnTo>
                <a:lnTo>
                  <a:pt x="87731" y="39142"/>
                </a:lnTo>
                <a:lnTo>
                  <a:pt x="87731" y="39142"/>
                </a:lnTo>
                <a:lnTo>
                  <a:pt x="87731" y="39142"/>
                </a:lnTo>
                <a:lnTo>
                  <a:pt x="87731" y="39142"/>
                </a:lnTo>
                <a:lnTo>
                  <a:pt x="88019" y="39142"/>
                </a:lnTo>
                <a:lnTo>
                  <a:pt x="88019" y="39142"/>
                </a:lnTo>
                <a:lnTo>
                  <a:pt x="88019" y="39142"/>
                </a:lnTo>
                <a:lnTo>
                  <a:pt x="88307" y="39142"/>
                </a:lnTo>
                <a:lnTo>
                  <a:pt x="88307" y="39142"/>
                </a:lnTo>
                <a:lnTo>
                  <a:pt x="88307" y="38285"/>
                </a:lnTo>
                <a:lnTo>
                  <a:pt x="88307" y="38285"/>
                </a:lnTo>
                <a:lnTo>
                  <a:pt x="88307" y="38285"/>
                </a:lnTo>
                <a:lnTo>
                  <a:pt x="88307" y="38285"/>
                </a:lnTo>
                <a:lnTo>
                  <a:pt x="88595" y="38285"/>
                </a:lnTo>
                <a:lnTo>
                  <a:pt x="88595" y="38285"/>
                </a:lnTo>
                <a:lnTo>
                  <a:pt x="88595" y="38285"/>
                </a:lnTo>
                <a:lnTo>
                  <a:pt x="88595" y="38285"/>
                </a:lnTo>
                <a:lnTo>
                  <a:pt x="89027" y="38285"/>
                </a:lnTo>
                <a:lnTo>
                  <a:pt x="89027" y="38285"/>
                </a:lnTo>
                <a:lnTo>
                  <a:pt x="89027" y="38285"/>
                </a:lnTo>
                <a:lnTo>
                  <a:pt x="89027" y="38285"/>
                </a:lnTo>
                <a:lnTo>
                  <a:pt x="89027" y="38285"/>
                </a:lnTo>
                <a:lnTo>
                  <a:pt x="89315" y="38285"/>
                </a:lnTo>
                <a:lnTo>
                  <a:pt x="89315" y="38285"/>
                </a:lnTo>
                <a:lnTo>
                  <a:pt x="89315" y="38285"/>
                </a:lnTo>
                <a:lnTo>
                  <a:pt x="89315" y="38285"/>
                </a:lnTo>
                <a:lnTo>
                  <a:pt x="89315" y="38285"/>
                </a:lnTo>
                <a:lnTo>
                  <a:pt x="89603" y="38285"/>
                </a:lnTo>
                <a:lnTo>
                  <a:pt x="89603" y="38285"/>
                </a:lnTo>
                <a:lnTo>
                  <a:pt x="89603" y="37714"/>
                </a:lnTo>
                <a:lnTo>
                  <a:pt x="89603" y="37714"/>
                </a:lnTo>
                <a:lnTo>
                  <a:pt x="89603" y="37714"/>
                </a:lnTo>
                <a:lnTo>
                  <a:pt x="89603" y="37714"/>
                </a:lnTo>
                <a:lnTo>
                  <a:pt x="89891" y="37714"/>
                </a:lnTo>
                <a:lnTo>
                  <a:pt x="89891" y="37714"/>
                </a:lnTo>
                <a:lnTo>
                  <a:pt x="89891" y="37714"/>
                </a:lnTo>
                <a:lnTo>
                  <a:pt x="89891" y="37142"/>
                </a:lnTo>
                <a:lnTo>
                  <a:pt x="89891" y="37142"/>
                </a:lnTo>
                <a:lnTo>
                  <a:pt x="90180" y="37142"/>
                </a:lnTo>
                <a:lnTo>
                  <a:pt x="90180" y="37142"/>
                </a:lnTo>
                <a:lnTo>
                  <a:pt x="90180" y="37142"/>
                </a:lnTo>
                <a:lnTo>
                  <a:pt x="90180" y="37142"/>
                </a:lnTo>
                <a:lnTo>
                  <a:pt x="90180" y="37142"/>
                </a:lnTo>
                <a:lnTo>
                  <a:pt x="90180" y="37142"/>
                </a:lnTo>
                <a:lnTo>
                  <a:pt x="90612" y="37142"/>
                </a:lnTo>
                <a:lnTo>
                  <a:pt x="90612" y="37142"/>
                </a:lnTo>
                <a:lnTo>
                  <a:pt x="90612" y="37142"/>
                </a:lnTo>
                <a:lnTo>
                  <a:pt x="90612" y="36571"/>
                </a:lnTo>
                <a:lnTo>
                  <a:pt x="90612" y="36571"/>
                </a:lnTo>
                <a:lnTo>
                  <a:pt x="90900" y="36571"/>
                </a:lnTo>
                <a:lnTo>
                  <a:pt x="90900" y="36571"/>
                </a:lnTo>
                <a:lnTo>
                  <a:pt x="90900" y="36571"/>
                </a:lnTo>
                <a:lnTo>
                  <a:pt x="90900" y="36571"/>
                </a:lnTo>
                <a:lnTo>
                  <a:pt x="91188" y="36571"/>
                </a:lnTo>
                <a:lnTo>
                  <a:pt x="91188" y="36571"/>
                </a:lnTo>
                <a:lnTo>
                  <a:pt x="91188" y="36571"/>
                </a:lnTo>
                <a:lnTo>
                  <a:pt x="91188" y="36571"/>
                </a:lnTo>
                <a:lnTo>
                  <a:pt x="91188" y="36571"/>
                </a:lnTo>
                <a:lnTo>
                  <a:pt x="91476" y="36571"/>
                </a:lnTo>
                <a:lnTo>
                  <a:pt x="91476" y="36571"/>
                </a:lnTo>
                <a:lnTo>
                  <a:pt x="91476" y="36571"/>
                </a:lnTo>
                <a:lnTo>
                  <a:pt x="91476" y="36571"/>
                </a:lnTo>
                <a:lnTo>
                  <a:pt x="91476" y="36000"/>
                </a:lnTo>
                <a:lnTo>
                  <a:pt x="91764" y="36000"/>
                </a:lnTo>
                <a:lnTo>
                  <a:pt x="91764" y="36000"/>
                </a:lnTo>
                <a:lnTo>
                  <a:pt x="91764" y="36000"/>
                </a:lnTo>
                <a:lnTo>
                  <a:pt x="91764" y="36000"/>
                </a:lnTo>
                <a:lnTo>
                  <a:pt x="92196" y="36000"/>
                </a:lnTo>
                <a:lnTo>
                  <a:pt x="92196" y="36000"/>
                </a:lnTo>
                <a:lnTo>
                  <a:pt x="92196" y="36000"/>
                </a:lnTo>
                <a:lnTo>
                  <a:pt x="92196" y="36000"/>
                </a:lnTo>
                <a:lnTo>
                  <a:pt x="92196" y="36000"/>
                </a:lnTo>
                <a:lnTo>
                  <a:pt x="92484" y="36000"/>
                </a:lnTo>
                <a:lnTo>
                  <a:pt x="92484" y="35142"/>
                </a:lnTo>
                <a:lnTo>
                  <a:pt x="92484" y="35142"/>
                </a:lnTo>
                <a:lnTo>
                  <a:pt x="92484" y="35142"/>
                </a:lnTo>
                <a:lnTo>
                  <a:pt x="92484" y="35142"/>
                </a:lnTo>
                <a:lnTo>
                  <a:pt x="92484" y="35142"/>
                </a:lnTo>
                <a:lnTo>
                  <a:pt x="92484" y="35142"/>
                </a:lnTo>
                <a:lnTo>
                  <a:pt x="92773" y="35142"/>
                </a:lnTo>
                <a:lnTo>
                  <a:pt x="92773" y="35142"/>
                </a:lnTo>
                <a:lnTo>
                  <a:pt x="92773" y="35142"/>
                </a:lnTo>
                <a:lnTo>
                  <a:pt x="93061" y="35142"/>
                </a:lnTo>
                <a:lnTo>
                  <a:pt x="93061" y="35142"/>
                </a:lnTo>
                <a:lnTo>
                  <a:pt x="93061" y="35142"/>
                </a:lnTo>
                <a:lnTo>
                  <a:pt x="93061" y="35142"/>
                </a:lnTo>
                <a:lnTo>
                  <a:pt x="93061" y="35142"/>
                </a:lnTo>
                <a:lnTo>
                  <a:pt x="93061" y="34571"/>
                </a:lnTo>
                <a:lnTo>
                  <a:pt x="93349" y="34571"/>
                </a:lnTo>
                <a:lnTo>
                  <a:pt x="93349" y="34571"/>
                </a:lnTo>
                <a:lnTo>
                  <a:pt x="93349" y="34571"/>
                </a:lnTo>
                <a:lnTo>
                  <a:pt x="93349" y="34571"/>
                </a:lnTo>
                <a:lnTo>
                  <a:pt x="93349" y="34571"/>
                </a:lnTo>
                <a:lnTo>
                  <a:pt x="93349" y="34571"/>
                </a:lnTo>
                <a:lnTo>
                  <a:pt x="93781" y="34571"/>
                </a:lnTo>
                <a:lnTo>
                  <a:pt x="93781" y="34571"/>
                </a:lnTo>
                <a:lnTo>
                  <a:pt x="93781" y="34000"/>
                </a:lnTo>
                <a:lnTo>
                  <a:pt x="93781" y="34000"/>
                </a:lnTo>
                <a:lnTo>
                  <a:pt x="94069" y="34000"/>
                </a:lnTo>
                <a:lnTo>
                  <a:pt x="94069" y="34000"/>
                </a:lnTo>
                <a:lnTo>
                  <a:pt x="94069" y="34000"/>
                </a:lnTo>
                <a:lnTo>
                  <a:pt x="94069" y="34000"/>
                </a:lnTo>
                <a:lnTo>
                  <a:pt x="94069" y="34000"/>
                </a:lnTo>
                <a:lnTo>
                  <a:pt x="94069" y="34000"/>
                </a:lnTo>
                <a:lnTo>
                  <a:pt x="94069" y="33428"/>
                </a:lnTo>
                <a:lnTo>
                  <a:pt x="94357" y="33428"/>
                </a:lnTo>
                <a:lnTo>
                  <a:pt x="94357" y="33428"/>
                </a:lnTo>
                <a:lnTo>
                  <a:pt x="94357" y="33428"/>
                </a:lnTo>
                <a:lnTo>
                  <a:pt x="94357" y="33428"/>
                </a:lnTo>
                <a:lnTo>
                  <a:pt x="94357" y="33428"/>
                </a:lnTo>
                <a:lnTo>
                  <a:pt x="94645" y="33428"/>
                </a:lnTo>
                <a:lnTo>
                  <a:pt x="94645" y="33428"/>
                </a:lnTo>
                <a:lnTo>
                  <a:pt x="94645" y="33428"/>
                </a:lnTo>
                <a:lnTo>
                  <a:pt x="94645" y="32857"/>
                </a:lnTo>
                <a:lnTo>
                  <a:pt x="94645" y="32857"/>
                </a:lnTo>
                <a:lnTo>
                  <a:pt x="94645" y="32857"/>
                </a:lnTo>
                <a:lnTo>
                  <a:pt x="94933" y="32857"/>
                </a:lnTo>
                <a:lnTo>
                  <a:pt x="94933" y="32857"/>
                </a:lnTo>
                <a:lnTo>
                  <a:pt x="94933" y="32857"/>
                </a:lnTo>
                <a:lnTo>
                  <a:pt x="94933" y="32857"/>
                </a:lnTo>
                <a:lnTo>
                  <a:pt x="94933" y="32857"/>
                </a:lnTo>
                <a:lnTo>
                  <a:pt x="94933" y="32000"/>
                </a:lnTo>
                <a:lnTo>
                  <a:pt x="95366" y="32000"/>
                </a:lnTo>
                <a:lnTo>
                  <a:pt x="95366" y="32000"/>
                </a:lnTo>
                <a:lnTo>
                  <a:pt x="94933" y="32000"/>
                </a:lnTo>
                <a:lnTo>
                  <a:pt x="94933" y="32000"/>
                </a:lnTo>
                <a:lnTo>
                  <a:pt x="94933" y="31428"/>
                </a:lnTo>
                <a:lnTo>
                  <a:pt x="94933" y="31428"/>
                </a:lnTo>
                <a:lnTo>
                  <a:pt x="94933" y="31428"/>
                </a:lnTo>
                <a:lnTo>
                  <a:pt x="94933" y="31428"/>
                </a:lnTo>
                <a:lnTo>
                  <a:pt x="94933" y="31428"/>
                </a:lnTo>
                <a:lnTo>
                  <a:pt x="94933" y="30857"/>
                </a:lnTo>
                <a:lnTo>
                  <a:pt x="94933" y="30857"/>
                </a:lnTo>
                <a:lnTo>
                  <a:pt x="94933" y="30857"/>
                </a:lnTo>
                <a:lnTo>
                  <a:pt x="94933" y="30857"/>
                </a:lnTo>
                <a:lnTo>
                  <a:pt x="94933" y="30285"/>
                </a:lnTo>
                <a:lnTo>
                  <a:pt x="94933" y="30285"/>
                </a:lnTo>
                <a:lnTo>
                  <a:pt x="94933" y="30285"/>
                </a:lnTo>
                <a:lnTo>
                  <a:pt x="94645" y="30285"/>
                </a:lnTo>
                <a:lnTo>
                  <a:pt x="94645" y="29714"/>
                </a:lnTo>
                <a:lnTo>
                  <a:pt x="94933" y="29714"/>
                </a:lnTo>
                <a:lnTo>
                  <a:pt x="94933" y="29714"/>
                </a:lnTo>
                <a:lnTo>
                  <a:pt x="94933" y="29714"/>
                </a:lnTo>
                <a:lnTo>
                  <a:pt x="94933" y="29714"/>
                </a:lnTo>
                <a:lnTo>
                  <a:pt x="94933" y="29714"/>
                </a:lnTo>
                <a:lnTo>
                  <a:pt x="95366" y="29714"/>
                </a:lnTo>
                <a:lnTo>
                  <a:pt x="95366" y="29714"/>
                </a:lnTo>
                <a:lnTo>
                  <a:pt x="95366" y="29714"/>
                </a:lnTo>
                <a:lnTo>
                  <a:pt x="95366" y="29714"/>
                </a:lnTo>
                <a:lnTo>
                  <a:pt x="95366" y="29714"/>
                </a:lnTo>
                <a:lnTo>
                  <a:pt x="95654" y="29714"/>
                </a:lnTo>
                <a:lnTo>
                  <a:pt x="95654" y="29714"/>
                </a:lnTo>
                <a:lnTo>
                  <a:pt x="95654" y="29714"/>
                </a:lnTo>
                <a:lnTo>
                  <a:pt x="95942" y="29714"/>
                </a:lnTo>
                <a:lnTo>
                  <a:pt x="95942" y="29714"/>
                </a:lnTo>
                <a:lnTo>
                  <a:pt x="95942" y="29714"/>
                </a:lnTo>
                <a:lnTo>
                  <a:pt x="95942" y="29714"/>
                </a:lnTo>
                <a:lnTo>
                  <a:pt x="96230" y="29714"/>
                </a:lnTo>
                <a:lnTo>
                  <a:pt x="96230" y="28857"/>
                </a:lnTo>
                <a:lnTo>
                  <a:pt x="96230" y="28857"/>
                </a:lnTo>
                <a:lnTo>
                  <a:pt x="96230" y="28857"/>
                </a:lnTo>
                <a:lnTo>
                  <a:pt x="96230" y="29714"/>
                </a:lnTo>
                <a:lnTo>
                  <a:pt x="96230" y="29714"/>
                </a:lnTo>
                <a:lnTo>
                  <a:pt x="96518" y="29714"/>
                </a:lnTo>
                <a:lnTo>
                  <a:pt x="96518" y="29714"/>
                </a:lnTo>
                <a:lnTo>
                  <a:pt x="96518" y="29714"/>
                </a:lnTo>
                <a:lnTo>
                  <a:pt x="96518" y="28857"/>
                </a:lnTo>
                <a:lnTo>
                  <a:pt x="96950" y="28857"/>
                </a:lnTo>
                <a:lnTo>
                  <a:pt x="96950" y="28857"/>
                </a:lnTo>
                <a:lnTo>
                  <a:pt x="96950" y="29714"/>
                </a:lnTo>
                <a:lnTo>
                  <a:pt x="96950" y="29714"/>
                </a:lnTo>
                <a:lnTo>
                  <a:pt x="96950" y="29714"/>
                </a:lnTo>
                <a:lnTo>
                  <a:pt x="97238" y="29714"/>
                </a:lnTo>
                <a:lnTo>
                  <a:pt x="97238" y="29714"/>
                </a:lnTo>
                <a:lnTo>
                  <a:pt x="97238" y="29714"/>
                </a:lnTo>
                <a:lnTo>
                  <a:pt x="97238" y="29714"/>
                </a:lnTo>
                <a:lnTo>
                  <a:pt x="97527" y="29714"/>
                </a:lnTo>
                <a:lnTo>
                  <a:pt x="97527" y="29714"/>
                </a:lnTo>
                <a:lnTo>
                  <a:pt x="97527" y="29714"/>
                </a:lnTo>
                <a:lnTo>
                  <a:pt x="97527" y="29714"/>
                </a:lnTo>
                <a:lnTo>
                  <a:pt x="97815" y="29714"/>
                </a:lnTo>
                <a:lnTo>
                  <a:pt x="97815" y="29714"/>
                </a:lnTo>
                <a:lnTo>
                  <a:pt x="97815" y="29714"/>
                </a:lnTo>
                <a:lnTo>
                  <a:pt x="97815" y="29714"/>
                </a:lnTo>
                <a:lnTo>
                  <a:pt x="97815" y="30285"/>
                </a:lnTo>
                <a:lnTo>
                  <a:pt x="97815" y="30285"/>
                </a:lnTo>
                <a:lnTo>
                  <a:pt x="97815" y="29714"/>
                </a:lnTo>
                <a:lnTo>
                  <a:pt x="98103" y="29714"/>
                </a:lnTo>
                <a:lnTo>
                  <a:pt x="98103" y="29714"/>
                </a:lnTo>
                <a:lnTo>
                  <a:pt x="98103" y="29714"/>
                </a:lnTo>
                <a:lnTo>
                  <a:pt x="98535" y="29714"/>
                </a:lnTo>
                <a:lnTo>
                  <a:pt x="98535" y="29714"/>
                </a:lnTo>
                <a:lnTo>
                  <a:pt x="98535" y="29714"/>
                </a:lnTo>
                <a:lnTo>
                  <a:pt x="98535" y="29714"/>
                </a:lnTo>
                <a:lnTo>
                  <a:pt x="98823" y="29714"/>
                </a:lnTo>
                <a:lnTo>
                  <a:pt x="98823" y="29714"/>
                </a:lnTo>
                <a:lnTo>
                  <a:pt x="98823" y="29714"/>
                </a:lnTo>
                <a:lnTo>
                  <a:pt x="98823" y="29714"/>
                </a:lnTo>
                <a:lnTo>
                  <a:pt x="98823" y="29714"/>
                </a:lnTo>
                <a:lnTo>
                  <a:pt x="98823" y="29714"/>
                </a:lnTo>
                <a:lnTo>
                  <a:pt x="99111" y="29714"/>
                </a:lnTo>
                <a:lnTo>
                  <a:pt x="99111" y="29714"/>
                </a:lnTo>
                <a:lnTo>
                  <a:pt x="99111" y="29714"/>
                </a:lnTo>
                <a:lnTo>
                  <a:pt x="99111" y="29714"/>
                </a:lnTo>
                <a:lnTo>
                  <a:pt x="99399" y="29714"/>
                </a:lnTo>
                <a:lnTo>
                  <a:pt x="99399" y="29714"/>
                </a:lnTo>
                <a:lnTo>
                  <a:pt x="99399" y="29714"/>
                </a:lnTo>
                <a:lnTo>
                  <a:pt x="99399" y="29714"/>
                </a:lnTo>
                <a:lnTo>
                  <a:pt x="99687" y="29714"/>
                </a:lnTo>
                <a:lnTo>
                  <a:pt x="99687" y="29714"/>
                </a:lnTo>
                <a:lnTo>
                  <a:pt x="99687" y="29714"/>
                </a:lnTo>
                <a:lnTo>
                  <a:pt x="99687" y="29714"/>
                </a:lnTo>
                <a:lnTo>
                  <a:pt x="99687" y="28857"/>
                </a:lnTo>
                <a:lnTo>
                  <a:pt x="99687" y="28857"/>
                </a:lnTo>
                <a:lnTo>
                  <a:pt x="99687" y="28857"/>
                </a:lnTo>
                <a:lnTo>
                  <a:pt x="99975" y="28857"/>
                </a:lnTo>
                <a:lnTo>
                  <a:pt x="99975" y="28857"/>
                </a:lnTo>
                <a:lnTo>
                  <a:pt x="99975" y="28857"/>
                </a:lnTo>
                <a:lnTo>
                  <a:pt x="99975" y="28857"/>
                </a:lnTo>
                <a:lnTo>
                  <a:pt x="100408" y="28857"/>
                </a:lnTo>
                <a:lnTo>
                  <a:pt x="100408" y="28857"/>
                </a:lnTo>
                <a:lnTo>
                  <a:pt x="100408" y="28857"/>
                </a:lnTo>
                <a:lnTo>
                  <a:pt x="100408" y="28857"/>
                </a:lnTo>
                <a:lnTo>
                  <a:pt x="100408" y="28857"/>
                </a:lnTo>
                <a:lnTo>
                  <a:pt x="100696" y="28857"/>
                </a:lnTo>
                <a:lnTo>
                  <a:pt x="100696" y="28857"/>
                </a:lnTo>
                <a:lnTo>
                  <a:pt x="100696" y="28285"/>
                </a:lnTo>
                <a:lnTo>
                  <a:pt x="100696" y="28285"/>
                </a:lnTo>
                <a:lnTo>
                  <a:pt x="100696" y="28285"/>
                </a:lnTo>
                <a:lnTo>
                  <a:pt x="100696" y="28285"/>
                </a:lnTo>
                <a:lnTo>
                  <a:pt x="100696" y="28285"/>
                </a:lnTo>
                <a:lnTo>
                  <a:pt x="100696" y="27714"/>
                </a:lnTo>
                <a:lnTo>
                  <a:pt x="100696" y="27714"/>
                </a:lnTo>
                <a:lnTo>
                  <a:pt x="100696" y="27714"/>
                </a:lnTo>
                <a:lnTo>
                  <a:pt x="100696" y="27714"/>
                </a:lnTo>
                <a:lnTo>
                  <a:pt x="100696" y="27142"/>
                </a:lnTo>
                <a:lnTo>
                  <a:pt x="100408" y="27142"/>
                </a:lnTo>
                <a:lnTo>
                  <a:pt x="100408" y="27142"/>
                </a:lnTo>
                <a:lnTo>
                  <a:pt x="100408" y="27142"/>
                </a:lnTo>
                <a:lnTo>
                  <a:pt x="100408" y="27142"/>
                </a:lnTo>
                <a:lnTo>
                  <a:pt x="100408" y="27142"/>
                </a:lnTo>
                <a:lnTo>
                  <a:pt x="99975" y="27142"/>
                </a:lnTo>
                <a:lnTo>
                  <a:pt x="99975" y="27142"/>
                </a:lnTo>
                <a:lnTo>
                  <a:pt x="99975" y="26571"/>
                </a:lnTo>
                <a:lnTo>
                  <a:pt x="100408" y="26571"/>
                </a:lnTo>
                <a:lnTo>
                  <a:pt x="100408" y="26571"/>
                </a:lnTo>
                <a:lnTo>
                  <a:pt x="100408" y="26571"/>
                </a:lnTo>
                <a:lnTo>
                  <a:pt x="100408" y="26571"/>
                </a:lnTo>
                <a:lnTo>
                  <a:pt x="100408" y="26571"/>
                </a:lnTo>
                <a:lnTo>
                  <a:pt x="100408" y="26571"/>
                </a:lnTo>
                <a:lnTo>
                  <a:pt x="100408" y="25714"/>
                </a:lnTo>
                <a:lnTo>
                  <a:pt x="100408" y="25714"/>
                </a:lnTo>
                <a:lnTo>
                  <a:pt x="100408" y="25714"/>
                </a:lnTo>
                <a:lnTo>
                  <a:pt x="100408" y="25714"/>
                </a:lnTo>
                <a:lnTo>
                  <a:pt x="100408" y="25714"/>
                </a:lnTo>
                <a:lnTo>
                  <a:pt x="100408" y="25142"/>
                </a:lnTo>
                <a:lnTo>
                  <a:pt x="100696" y="25142"/>
                </a:lnTo>
                <a:lnTo>
                  <a:pt x="100696" y="25142"/>
                </a:lnTo>
                <a:lnTo>
                  <a:pt x="100696" y="25142"/>
                </a:lnTo>
                <a:lnTo>
                  <a:pt x="100696" y="25142"/>
                </a:lnTo>
                <a:lnTo>
                  <a:pt x="100696" y="25142"/>
                </a:lnTo>
                <a:lnTo>
                  <a:pt x="100696" y="25142"/>
                </a:lnTo>
                <a:lnTo>
                  <a:pt x="100984" y="25142"/>
                </a:lnTo>
                <a:lnTo>
                  <a:pt x="100984" y="24571"/>
                </a:lnTo>
                <a:lnTo>
                  <a:pt x="100984" y="24571"/>
                </a:lnTo>
                <a:lnTo>
                  <a:pt x="100984" y="24571"/>
                </a:lnTo>
                <a:lnTo>
                  <a:pt x="101272" y="24571"/>
                </a:lnTo>
                <a:lnTo>
                  <a:pt x="101272" y="24571"/>
                </a:lnTo>
                <a:lnTo>
                  <a:pt x="101272" y="24571"/>
                </a:lnTo>
                <a:lnTo>
                  <a:pt x="101272" y="24571"/>
                </a:lnTo>
                <a:lnTo>
                  <a:pt x="101272" y="24571"/>
                </a:lnTo>
                <a:lnTo>
                  <a:pt x="101272" y="24571"/>
                </a:lnTo>
                <a:lnTo>
                  <a:pt x="101560" y="24571"/>
                </a:lnTo>
                <a:lnTo>
                  <a:pt x="101560" y="24000"/>
                </a:lnTo>
                <a:lnTo>
                  <a:pt x="101560" y="24000"/>
                </a:lnTo>
                <a:lnTo>
                  <a:pt x="101560" y="24000"/>
                </a:lnTo>
                <a:lnTo>
                  <a:pt x="101560" y="24000"/>
                </a:lnTo>
                <a:lnTo>
                  <a:pt x="101560" y="24000"/>
                </a:lnTo>
                <a:lnTo>
                  <a:pt x="101560" y="24000"/>
                </a:lnTo>
                <a:lnTo>
                  <a:pt x="101560" y="23428"/>
                </a:lnTo>
                <a:lnTo>
                  <a:pt x="101992" y="23428"/>
                </a:lnTo>
                <a:lnTo>
                  <a:pt x="101992" y="23428"/>
                </a:lnTo>
                <a:lnTo>
                  <a:pt x="101992" y="23428"/>
                </a:lnTo>
                <a:lnTo>
                  <a:pt x="101992" y="23428"/>
                </a:lnTo>
                <a:lnTo>
                  <a:pt x="101992" y="23428"/>
                </a:lnTo>
                <a:lnTo>
                  <a:pt x="102280" y="23428"/>
                </a:lnTo>
                <a:lnTo>
                  <a:pt x="102280" y="22571"/>
                </a:lnTo>
                <a:lnTo>
                  <a:pt x="102280" y="22571"/>
                </a:lnTo>
                <a:lnTo>
                  <a:pt x="102280" y="22571"/>
                </a:lnTo>
                <a:lnTo>
                  <a:pt x="102280" y="22571"/>
                </a:lnTo>
                <a:lnTo>
                  <a:pt x="102280" y="22571"/>
                </a:lnTo>
                <a:lnTo>
                  <a:pt x="102280" y="22571"/>
                </a:lnTo>
                <a:lnTo>
                  <a:pt x="102569" y="22571"/>
                </a:lnTo>
                <a:lnTo>
                  <a:pt x="102569" y="22571"/>
                </a:lnTo>
                <a:lnTo>
                  <a:pt x="102569" y="22000"/>
                </a:lnTo>
                <a:lnTo>
                  <a:pt x="102569" y="22000"/>
                </a:lnTo>
                <a:lnTo>
                  <a:pt x="102569" y="22000"/>
                </a:lnTo>
                <a:lnTo>
                  <a:pt x="102569" y="22000"/>
                </a:lnTo>
                <a:lnTo>
                  <a:pt x="102857" y="22000"/>
                </a:lnTo>
                <a:lnTo>
                  <a:pt x="102857" y="22000"/>
                </a:lnTo>
                <a:lnTo>
                  <a:pt x="102857" y="22000"/>
                </a:lnTo>
                <a:lnTo>
                  <a:pt x="102857" y="22000"/>
                </a:lnTo>
                <a:lnTo>
                  <a:pt x="103145" y="22000"/>
                </a:lnTo>
                <a:lnTo>
                  <a:pt x="103145" y="22000"/>
                </a:lnTo>
                <a:lnTo>
                  <a:pt x="103145" y="22000"/>
                </a:lnTo>
                <a:lnTo>
                  <a:pt x="103145" y="22000"/>
                </a:lnTo>
                <a:lnTo>
                  <a:pt x="103145" y="21428"/>
                </a:lnTo>
                <a:lnTo>
                  <a:pt x="103145" y="21428"/>
                </a:lnTo>
                <a:lnTo>
                  <a:pt x="103577" y="21428"/>
                </a:lnTo>
                <a:lnTo>
                  <a:pt x="103577" y="21428"/>
                </a:lnTo>
                <a:lnTo>
                  <a:pt x="103577" y="21428"/>
                </a:lnTo>
                <a:lnTo>
                  <a:pt x="103577" y="21428"/>
                </a:lnTo>
                <a:lnTo>
                  <a:pt x="103865" y="21428"/>
                </a:lnTo>
                <a:lnTo>
                  <a:pt x="103865" y="21428"/>
                </a:lnTo>
                <a:lnTo>
                  <a:pt x="103865" y="21428"/>
                </a:lnTo>
                <a:lnTo>
                  <a:pt x="104153" y="21428"/>
                </a:lnTo>
                <a:lnTo>
                  <a:pt x="104153" y="21428"/>
                </a:lnTo>
                <a:lnTo>
                  <a:pt x="104153" y="21428"/>
                </a:lnTo>
                <a:lnTo>
                  <a:pt x="104153" y="21428"/>
                </a:lnTo>
                <a:lnTo>
                  <a:pt x="104441" y="21428"/>
                </a:lnTo>
                <a:lnTo>
                  <a:pt x="104441" y="21428"/>
                </a:lnTo>
                <a:lnTo>
                  <a:pt x="104441" y="21428"/>
                </a:lnTo>
                <a:lnTo>
                  <a:pt x="104441" y="21428"/>
                </a:lnTo>
                <a:lnTo>
                  <a:pt x="104729" y="21428"/>
                </a:lnTo>
                <a:lnTo>
                  <a:pt x="104729" y="21428"/>
                </a:lnTo>
                <a:lnTo>
                  <a:pt x="104729" y="21428"/>
                </a:lnTo>
                <a:lnTo>
                  <a:pt x="105162" y="21428"/>
                </a:lnTo>
                <a:lnTo>
                  <a:pt x="105162" y="21428"/>
                </a:lnTo>
                <a:lnTo>
                  <a:pt x="105162" y="21428"/>
                </a:lnTo>
                <a:lnTo>
                  <a:pt x="105162" y="21428"/>
                </a:lnTo>
                <a:lnTo>
                  <a:pt x="105450" y="21428"/>
                </a:lnTo>
                <a:lnTo>
                  <a:pt x="105450" y="21428"/>
                </a:lnTo>
                <a:lnTo>
                  <a:pt x="105450" y="21428"/>
                </a:lnTo>
                <a:lnTo>
                  <a:pt x="105450" y="21428"/>
                </a:lnTo>
                <a:lnTo>
                  <a:pt x="105738" y="21428"/>
                </a:lnTo>
                <a:lnTo>
                  <a:pt x="105738" y="21428"/>
                </a:lnTo>
                <a:lnTo>
                  <a:pt x="105738" y="21428"/>
                </a:lnTo>
                <a:lnTo>
                  <a:pt x="106026" y="21428"/>
                </a:lnTo>
                <a:lnTo>
                  <a:pt x="106026" y="21428"/>
                </a:lnTo>
                <a:lnTo>
                  <a:pt x="106026" y="21428"/>
                </a:lnTo>
                <a:lnTo>
                  <a:pt x="106026" y="21428"/>
                </a:lnTo>
                <a:lnTo>
                  <a:pt x="106314" y="21428"/>
                </a:lnTo>
                <a:lnTo>
                  <a:pt x="106314" y="21428"/>
                </a:lnTo>
                <a:lnTo>
                  <a:pt x="106314" y="21428"/>
                </a:lnTo>
                <a:lnTo>
                  <a:pt x="106314" y="21428"/>
                </a:lnTo>
                <a:lnTo>
                  <a:pt x="106746" y="21428"/>
                </a:lnTo>
                <a:lnTo>
                  <a:pt x="106746" y="21428"/>
                </a:lnTo>
                <a:lnTo>
                  <a:pt x="106746" y="21428"/>
                </a:lnTo>
                <a:lnTo>
                  <a:pt x="107034" y="21428"/>
                </a:lnTo>
                <a:lnTo>
                  <a:pt x="107034" y="21428"/>
                </a:lnTo>
                <a:lnTo>
                  <a:pt x="107034" y="21428"/>
                </a:lnTo>
                <a:lnTo>
                  <a:pt x="107034" y="21428"/>
                </a:lnTo>
                <a:lnTo>
                  <a:pt x="107322" y="21428"/>
                </a:lnTo>
                <a:lnTo>
                  <a:pt x="107322" y="21428"/>
                </a:lnTo>
                <a:lnTo>
                  <a:pt x="107322" y="21428"/>
                </a:lnTo>
                <a:lnTo>
                  <a:pt x="107322" y="21428"/>
                </a:lnTo>
                <a:lnTo>
                  <a:pt x="107611" y="21428"/>
                </a:lnTo>
                <a:lnTo>
                  <a:pt x="107611" y="21428"/>
                </a:lnTo>
                <a:lnTo>
                  <a:pt x="107611" y="21428"/>
                </a:lnTo>
                <a:lnTo>
                  <a:pt x="107899" y="21428"/>
                </a:lnTo>
                <a:lnTo>
                  <a:pt x="107899" y="21428"/>
                </a:lnTo>
                <a:lnTo>
                  <a:pt x="107899" y="21428"/>
                </a:lnTo>
                <a:lnTo>
                  <a:pt x="107899" y="21428"/>
                </a:lnTo>
                <a:lnTo>
                  <a:pt x="108331" y="21428"/>
                </a:lnTo>
                <a:lnTo>
                  <a:pt x="108331" y="21428"/>
                </a:lnTo>
                <a:lnTo>
                  <a:pt x="108331" y="21428"/>
                </a:lnTo>
                <a:lnTo>
                  <a:pt x="108331" y="21428"/>
                </a:lnTo>
                <a:lnTo>
                  <a:pt x="108619" y="21428"/>
                </a:lnTo>
                <a:lnTo>
                  <a:pt x="108619" y="21428"/>
                </a:lnTo>
                <a:lnTo>
                  <a:pt x="108619" y="21428"/>
                </a:lnTo>
                <a:lnTo>
                  <a:pt x="108907" y="21428"/>
                </a:lnTo>
                <a:lnTo>
                  <a:pt x="108907" y="21428"/>
                </a:lnTo>
                <a:lnTo>
                  <a:pt x="108907" y="21428"/>
                </a:lnTo>
                <a:lnTo>
                  <a:pt x="108907" y="21428"/>
                </a:lnTo>
                <a:lnTo>
                  <a:pt x="109195" y="21428"/>
                </a:lnTo>
                <a:lnTo>
                  <a:pt x="109195" y="21428"/>
                </a:lnTo>
                <a:lnTo>
                  <a:pt x="109195" y="21428"/>
                </a:lnTo>
                <a:lnTo>
                  <a:pt x="109483" y="21428"/>
                </a:lnTo>
                <a:lnTo>
                  <a:pt x="109483" y="21428"/>
                </a:lnTo>
                <a:lnTo>
                  <a:pt x="109483" y="21428"/>
                </a:lnTo>
                <a:lnTo>
                  <a:pt x="109483" y="21428"/>
                </a:lnTo>
                <a:lnTo>
                  <a:pt x="109915" y="21428"/>
                </a:lnTo>
                <a:lnTo>
                  <a:pt x="109915" y="21428"/>
                </a:lnTo>
                <a:lnTo>
                  <a:pt x="109915" y="21428"/>
                </a:lnTo>
                <a:lnTo>
                  <a:pt x="109915" y="21428"/>
                </a:lnTo>
                <a:lnTo>
                  <a:pt x="110204" y="21428"/>
                </a:lnTo>
                <a:lnTo>
                  <a:pt x="110204" y="21428"/>
                </a:lnTo>
                <a:lnTo>
                  <a:pt x="110204" y="21428"/>
                </a:lnTo>
                <a:lnTo>
                  <a:pt x="110492" y="21428"/>
                </a:lnTo>
                <a:lnTo>
                  <a:pt x="110492" y="21428"/>
                </a:lnTo>
                <a:lnTo>
                  <a:pt x="110492" y="21428"/>
                </a:lnTo>
                <a:lnTo>
                  <a:pt x="110492" y="21428"/>
                </a:lnTo>
                <a:lnTo>
                  <a:pt x="110492" y="21428"/>
                </a:lnTo>
                <a:lnTo>
                  <a:pt x="110492" y="21428"/>
                </a:lnTo>
                <a:lnTo>
                  <a:pt x="110492" y="20857"/>
                </a:lnTo>
                <a:lnTo>
                  <a:pt x="110780" y="20857"/>
                </a:lnTo>
                <a:lnTo>
                  <a:pt x="110780" y="20857"/>
                </a:lnTo>
                <a:lnTo>
                  <a:pt x="110780" y="20857"/>
                </a:lnTo>
                <a:lnTo>
                  <a:pt x="110780" y="20285"/>
                </a:lnTo>
                <a:lnTo>
                  <a:pt x="110780" y="20285"/>
                </a:lnTo>
                <a:lnTo>
                  <a:pt x="110780" y="20285"/>
                </a:lnTo>
                <a:lnTo>
                  <a:pt x="110780" y="20285"/>
                </a:lnTo>
                <a:lnTo>
                  <a:pt x="110780" y="20285"/>
                </a:lnTo>
                <a:lnTo>
                  <a:pt x="111068" y="20285"/>
                </a:lnTo>
                <a:lnTo>
                  <a:pt x="111068" y="20285"/>
                </a:lnTo>
                <a:lnTo>
                  <a:pt x="111068" y="20285"/>
                </a:lnTo>
                <a:lnTo>
                  <a:pt x="111068" y="20285"/>
                </a:lnTo>
                <a:lnTo>
                  <a:pt x="111500" y="20285"/>
                </a:lnTo>
                <a:lnTo>
                  <a:pt x="111500" y="20285"/>
                </a:lnTo>
                <a:lnTo>
                  <a:pt x="111500" y="20285"/>
                </a:lnTo>
                <a:lnTo>
                  <a:pt x="111500" y="20285"/>
                </a:lnTo>
                <a:lnTo>
                  <a:pt x="111500" y="20285"/>
                </a:lnTo>
                <a:lnTo>
                  <a:pt x="111500" y="20285"/>
                </a:lnTo>
                <a:lnTo>
                  <a:pt x="111788" y="20285"/>
                </a:lnTo>
                <a:lnTo>
                  <a:pt x="111788" y="20285"/>
                </a:lnTo>
                <a:lnTo>
                  <a:pt x="111788" y="20285"/>
                </a:lnTo>
                <a:lnTo>
                  <a:pt x="111788" y="20285"/>
                </a:lnTo>
                <a:lnTo>
                  <a:pt x="111788" y="20285"/>
                </a:lnTo>
                <a:lnTo>
                  <a:pt x="111788" y="20285"/>
                </a:lnTo>
                <a:lnTo>
                  <a:pt x="111788" y="20285"/>
                </a:lnTo>
                <a:lnTo>
                  <a:pt x="112076" y="20285"/>
                </a:lnTo>
                <a:lnTo>
                  <a:pt x="112076" y="20285"/>
                </a:lnTo>
                <a:lnTo>
                  <a:pt x="112076" y="19428"/>
                </a:lnTo>
                <a:lnTo>
                  <a:pt x="111788" y="19428"/>
                </a:lnTo>
                <a:lnTo>
                  <a:pt x="111788" y="19428"/>
                </a:lnTo>
                <a:lnTo>
                  <a:pt x="112076" y="19428"/>
                </a:lnTo>
                <a:lnTo>
                  <a:pt x="112076" y="19428"/>
                </a:lnTo>
                <a:lnTo>
                  <a:pt x="112076" y="19428"/>
                </a:lnTo>
                <a:lnTo>
                  <a:pt x="112076" y="19428"/>
                </a:lnTo>
                <a:lnTo>
                  <a:pt x="112364" y="19428"/>
                </a:lnTo>
                <a:lnTo>
                  <a:pt x="112364" y="19428"/>
                </a:lnTo>
                <a:lnTo>
                  <a:pt x="112364" y="19428"/>
                </a:lnTo>
                <a:lnTo>
                  <a:pt x="112364" y="19428"/>
                </a:lnTo>
                <a:lnTo>
                  <a:pt x="112364" y="19428"/>
                </a:lnTo>
                <a:lnTo>
                  <a:pt x="112076" y="19428"/>
                </a:lnTo>
                <a:lnTo>
                  <a:pt x="112076" y="18857"/>
                </a:lnTo>
                <a:lnTo>
                  <a:pt x="112076" y="18857"/>
                </a:lnTo>
                <a:lnTo>
                  <a:pt x="112364" y="18857"/>
                </a:lnTo>
                <a:lnTo>
                  <a:pt x="112364" y="18857"/>
                </a:lnTo>
                <a:lnTo>
                  <a:pt x="112364" y="18857"/>
                </a:lnTo>
                <a:lnTo>
                  <a:pt x="112364" y="18285"/>
                </a:lnTo>
                <a:lnTo>
                  <a:pt x="112364" y="18285"/>
                </a:lnTo>
                <a:lnTo>
                  <a:pt x="112364" y="18285"/>
                </a:lnTo>
                <a:lnTo>
                  <a:pt x="112364" y="18285"/>
                </a:lnTo>
                <a:lnTo>
                  <a:pt x="112653" y="18285"/>
                </a:lnTo>
                <a:lnTo>
                  <a:pt x="112653" y="18285"/>
                </a:lnTo>
                <a:lnTo>
                  <a:pt x="112653" y="18285"/>
                </a:lnTo>
                <a:lnTo>
                  <a:pt x="112653" y="18285"/>
                </a:lnTo>
                <a:lnTo>
                  <a:pt x="112653" y="18285"/>
                </a:lnTo>
                <a:lnTo>
                  <a:pt x="112653" y="17714"/>
                </a:lnTo>
                <a:lnTo>
                  <a:pt x="112653" y="17714"/>
                </a:lnTo>
                <a:lnTo>
                  <a:pt x="112653" y="17714"/>
                </a:lnTo>
                <a:lnTo>
                  <a:pt x="112653" y="17714"/>
                </a:lnTo>
                <a:lnTo>
                  <a:pt x="112653" y="17714"/>
                </a:lnTo>
                <a:lnTo>
                  <a:pt x="113085" y="17714"/>
                </a:lnTo>
                <a:lnTo>
                  <a:pt x="113085" y="17142"/>
                </a:lnTo>
                <a:lnTo>
                  <a:pt x="113085" y="17142"/>
                </a:lnTo>
                <a:lnTo>
                  <a:pt x="113085" y="17142"/>
                </a:lnTo>
                <a:lnTo>
                  <a:pt x="113085" y="17142"/>
                </a:lnTo>
                <a:lnTo>
                  <a:pt x="113085" y="17142"/>
                </a:lnTo>
                <a:lnTo>
                  <a:pt x="113085" y="17142"/>
                </a:lnTo>
                <a:lnTo>
                  <a:pt x="113085" y="16285"/>
                </a:lnTo>
                <a:lnTo>
                  <a:pt x="113085" y="16285"/>
                </a:lnTo>
                <a:lnTo>
                  <a:pt x="113085" y="16285"/>
                </a:lnTo>
                <a:lnTo>
                  <a:pt x="113085" y="16285"/>
                </a:lnTo>
                <a:lnTo>
                  <a:pt x="113085" y="15714"/>
                </a:lnTo>
                <a:lnTo>
                  <a:pt x="113085" y="15714"/>
                </a:lnTo>
                <a:lnTo>
                  <a:pt x="113085" y="15714"/>
                </a:lnTo>
                <a:lnTo>
                  <a:pt x="113085" y="15714"/>
                </a:lnTo>
                <a:lnTo>
                  <a:pt x="113085" y="15714"/>
                </a:lnTo>
                <a:lnTo>
                  <a:pt x="113085" y="15714"/>
                </a:lnTo>
                <a:lnTo>
                  <a:pt x="113085" y="15142"/>
                </a:lnTo>
                <a:lnTo>
                  <a:pt x="113373" y="15142"/>
                </a:lnTo>
                <a:lnTo>
                  <a:pt x="113373" y="15142"/>
                </a:lnTo>
                <a:lnTo>
                  <a:pt x="113373" y="15142"/>
                </a:lnTo>
                <a:lnTo>
                  <a:pt x="113373" y="15142"/>
                </a:lnTo>
                <a:lnTo>
                  <a:pt x="113373" y="15142"/>
                </a:lnTo>
                <a:lnTo>
                  <a:pt x="113373" y="14571"/>
                </a:lnTo>
                <a:lnTo>
                  <a:pt x="113373" y="14571"/>
                </a:lnTo>
                <a:lnTo>
                  <a:pt x="113661" y="14571"/>
                </a:lnTo>
                <a:lnTo>
                  <a:pt x="113661" y="14571"/>
                </a:lnTo>
                <a:lnTo>
                  <a:pt x="113661" y="14571"/>
                </a:lnTo>
                <a:lnTo>
                  <a:pt x="113661" y="14000"/>
                </a:lnTo>
                <a:lnTo>
                  <a:pt x="113661" y="14000"/>
                </a:lnTo>
                <a:lnTo>
                  <a:pt x="113661" y="14000"/>
                </a:lnTo>
                <a:lnTo>
                  <a:pt x="113661" y="14000"/>
                </a:lnTo>
                <a:lnTo>
                  <a:pt x="113661" y="13142"/>
                </a:lnTo>
                <a:lnTo>
                  <a:pt x="113661" y="13142"/>
                </a:lnTo>
                <a:lnTo>
                  <a:pt x="113661" y="13142"/>
                </a:lnTo>
                <a:lnTo>
                  <a:pt x="113661" y="13142"/>
                </a:lnTo>
                <a:lnTo>
                  <a:pt x="113661" y="13142"/>
                </a:lnTo>
                <a:lnTo>
                  <a:pt x="113661" y="12571"/>
                </a:lnTo>
                <a:lnTo>
                  <a:pt x="113949" y="12571"/>
                </a:lnTo>
                <a:lnTo>
                  <a:pt x="113949" y="12571"/>
                </a:lnTo>
                <a:lnTo>
                  <a:pt x="113949" y="12571"/>
                </a:lnTo>
                <a:lnTo>
                  <a:pt x="113949" y="12571"/>
                </a:lnTo>
                <a:lnTo>
                  <a:pt x="113949" y="12571"/>
                </a:lnTo>
                <a:lnTo>
                  <a:pt x="113949" y="12000"/>
                </a:lnTo>
                <a:lnTo>
                  <a:pt x="114237" y="12000"/>
                </a:lnTo>
                <a:lnTo>
                  <a:pt x="114237" y="12000"/>
                </a:lnTo>
                <a:lnTo>
                  <a:pt x="114237" y="12000"/>
                </a:lnTo>
                <a:lnTo>
                  <a:pt x="114237" y="12000"/>
                </a:lnTo>
                <a:lnTo>
                  <a:pt x="114237" y="12000"/>
                </a:lnTo>
                <a:lnTo>
                  <a:pt x="114237" y="11428"/>
                </a:lnTo>
                <a:lnTo>
                  <a:pt x="114237" y="11428"/>
                </a:lnTo>
                <a:lnTo>
                  <a:pt x="114237" y="11428"/>
                </a:lnTo>
                <a:lnTo>
                  <a:pt x="114669" y="11428"/>
                </a:lnTo>
                <a:lnTo>
                  <a:pt x="114669" y="11428"/>
                </a:lnTo>
                <a:lnTo>
                  <a:pt x="114669" y="11428"/>
                </a:lnTo>
                <a:lnTo>
                  <a:pt x="114669" y="10857"/>
                </a:lnTo>
                <a:lnTo>
                  <a:pt x="114669" y="10857"/>
                </a:lnTo>
                <a:lnTo>
                  <a:pt x="114669" y="10857"/>
                </a:lnTo>
                <a:lnTo>
                  <a:pt x="114669" y="10857"/>
                </a:lnTo>
                <a:lnTo>
                  <a:pt x="114669" y="10857"/>
                </a:lnTo>
                <a:lnTo>
                  <a:pt x="114957" y="10857"/>
                </a:lnTo>
                <a:lnTo>
                  <a:pt x="114957" y="10000"/>
                </a:lnTo>
                <a:lnTo>
                  <a:pt x="114957" y="10000"/>
                </a:lnTo>
                <a:lnTo>
                  <a:pt x="114957" y="10000"/>
                </a:lnTo>
                <a:lnTo>
                  <a:pt x="114957" y="10000"/>
                </a:lnTo>
                <a:lnTo>
                  <a:pt x="114957" y="10000"/>
                </a:lnTo>
                <a:lnTo>
                  <a:pt x="115246" y="10000"/>
                </a:lnTo>
                <a:lnTo>
                  <a:pt x="115246" y="9428"/>
                </a:lnTo>
                <a:lnTo>
                  <a:pt x="115246" y="9428"/>
                </a:lnTo>
                <a:lnTo>
                  <a:pt x="115246" y="9428"/>
                </a:lnTo>
                <a:lnTo>
                  <a:pt x="115246" y="9428"/>
                </a:lnTo>
                <a:lnTo>
                  <a:pt x="115246" y="9428"/>
                </a:lnTo>
                <a:lnTo>
                  <a:pt x="115534" y="9428"/>
                </a:lnTo>
                <a:lnTo>
                  <a:pt x="115534" y="9428"/>
                </a:lnTo>
                <a:lnTo>
                  <a:pt x="115534" y="9428"/>
                </a:lnTo>
                <a:lnTo>
                  <a:pt x="115534" y="9428"/>
                </a:lnTo>
                <a:lnTo>
                  <a:pt x="115534" y="10000"/>
                </a:lnTo>
                <a:lnTo>
                  <a:pt x="115534" y="10000"/>
                </a:lnTo>
                <a:lnTo>
                  <a:pt x="115534" y="10000"/>
                </a:lnTo>
                <a:lnTo>
                  <a:pt x="115534" y="10857"/>
                </a:lnTo>
                <a:lnTo>
                  <a:pt x="115534" y="10857"/>
                </a:lnTo>
                <a:lnTo>
                  <a:pt x="115534" y="10857"/>
                </a:lnTo>
                <a:lnTo>
                  <a:pt x="115822" y="10857"/>
                </a:lnTo>
                <a:lnTo>
                  <a:pt x="115822" y="10857"/>
                </a:lnTo>
                <a:lnTo>
                  <a:pt x="115822" y="10857"/>
                </a:lnTo>
                <a:lnTo>
                  <a:pt x="115822" y="10857"/>
                </a:lnTo>
                <a:lnTo>
                  <a:pt x="115822" y="10857"/>
                </a:lnTo>
                <a:lnTo>
                  <a:pt x="116254" y="10857"/>
                </a:lnTo>
                <a:lnTo>
                  <a:pt x="116254" y="10857"/>
                </a:lnTo>
                <a:lnTo>
                  <a:pt x="116254" y="10857"/>
                </a:lnTo>
                <a:lnTo>
                  <a:pt x="116254" y="10857"/>
                </a:lnTo>
                <a:lnTo>
                  <a:pt x="116254" y="10857"/>
                </a:lnTo>
                <a:lnTo>
                  <a:pt x="116542" y="10857"/>
                </a:lnTo>
                <a:lnTo>
                  <a:pt x="116542" y="10857"/>
                </a:lnTo>
                <a:lnTo>
                  <a:pt x="116542" y="10857"/>
                </a:lnTo>
                <a:lnTo>
                  <a:pt x="116542" y="10000"/>
                </a:lnTo>
                <a:lnTo>
                  <a:pt x="116542" y="10000"/>
                </a:lnTo>
                <a:lnTo>
                  <a:pt x="116830" y="10000"/>
                </a:lnTo>
                <a:lnTo>
                  <a:pt x="116830" y="10000"/>
                </a:lnTo>
                <a:lnTo>
                  <a:pt x="116830" y="10000"/>
                </a:lnTo>
                <a:lnTo>
                  <a:pt x="117118" y="10000"/>
                </a:lnTo>
                <a:lnTo>
                  <a:pt x="117118" y="10000"/>
                </a:lnTo>
                <a:lnTo>
                  <a:pt x="117118" y="10000"/>
                </a:lnTo>
                <a:lnTo>
                  <a:pt x="117118" y="10000"/>
                </a:lnTo>
                <a:lnTo>
                  <a:pt x="117118" y="10000"/>
                </a:lnTo>
                <a:lnTo>
                  <a:pt x="117118" y="10000"/>
                </a:lnTo>
                <a:lnTo>
                  <a:pt x="117118" y="10000"/>
                </a:lnTo>
                <a:lnTo>
                  <a:pt x="117406" y="10000"/>
                </a:lnTo>
                <a:lnTo>
                  <a:pt x="117406" y="10000"/>
                </a:lnTo>
                <a:lnTo>
                  <a:pt x="117406" y="10000"/>
                </a:lnTo>
                <a:lnTo>
                  <a:pt x="117406" y="10000"/>
                </a:lnTo>
                <a:lnTo>
                  <a:pt x="117406" y="10000"/>
                </a:lnTo>
                <a:lnTo>
                  <a:pt x="117406" y="10857"/>
                </a:lnTo>
                <a:lnTo>
                  <a:pt x="117839" y="10857"/>
                </a:lnTo>
                <a:lnTo>
                  <a:pt x="117839" y="10857"/>
                </a:lnTo>
                <a:lnTo>
                  <a:pt x="117839" y="10857"/>
                </a:lnTo>
                <a:lnTo>
                  <a:pt x="117839" y="10857"/>
                </a:lnTo>
                <a:lnTo>
                  <a:pt x="117839" y="10857"/>
                </a:lnTo>
                <a:lnTo>
                  <a:pt x="118127" y="10857"/>
                </a:lnTo>
                <a:lnTo>
                  <a:pt x="118127" y="11428"/>
                </a:lnTo>
                <a:lnTo>
                  <a:pt x="118127" y="11428"/>
                </a:lnTo>
                <a:lnTo>
                  <a:pt x="118127" y="11428"/>
                </a:lnTo>
                <a:lnTo>
                  <a:pt x="118127" y="11428"/>
                </a:lnTo>
                <a:lnTo>
                  <a:pt x="118127" y="11428"/>
                </a:lnTo>
                <a:lnTo>
                  <a:pt x="118127" y="11428"/>
                </a:lnTo>
                <a:lnTo>
                  <a:pt x="118127" y="12000"/>
                </a:lnTo>
                <a:lnTo>
                  <a:pt x="118127" y="12000"/>
                </a:lnTo>
                <a:lnTo>
                  <a:pt x="118127" y="12000"/>
                </a:lnTo>
                <a:lnTo>
                  <a:pt x="118127" y="12571"/>
                </a:lnTo>
                <a:lnTo>
                  <a:pt x="118127" y="12571"/>
                </a:lnTo>
                <a:lnTo>
                  <a:pt x="118127" y="12571"/>
                </a:lnTo>
                <a:lnTo>
                  <a:pt x="118127" y="13142"/>
                </a:lnTo>
                <a:lnTo>
                  <a:pt x="118127" y="13142"/>
                </a:lnTo>
                <a:lnTo>
                  <a:pt x="118127" y="13142"/>
                </a:lnTo>
                <a:lnTo>
                  <a:pt x="118127" y="14000"/>
                </a:lnTo>
                <a:lnTo>
                  <a:pt x="118127" y="14000"/>
                </a:lnTo>
                <a:lnTo>
                  <a:pt x="118127" y="14000"/>
                </a:lnTo>
                <a:lnTo>
                  <a:pt x="118127" y="14571"/>
                </a:lnTo>
                <a:lnTo>
                  <a:pt x="118127" y="14571"/>
                </a:lnTo>
                <a:lnTo>
                  <a:pt x="118127" y="14571"/>
                </a:lnTo>
                <a:lnTo>
                  <a:pt x="118127" y="15142"/>
                </a:lnTo>
                <a:lnTo>
                  <a:pt x="118127" y="15142"/>
                </a:lnTo>
                <a:lnTo>
                  <a:pt x="118127" y="15142"/>
                </a:lnTo>
                <a:lnTo>
                  <a:pt x="118127" y="15714"/>
                </a:lnTo>
                <a:lnTo>
                  <a:pt x="118127" y="15714"/>
                </a:lnTo>
                <a:lnTo>
                  <a:pt x="118127" y="15714"/>
                </a:lnTo>
                <a:lnTo>
                  <a:pt x="118127" y="15714"/>
                </a:lnTo>
                <a:lnTo>
                  <a:pt x="118127" y="16285"/>
                </a:lnTo>
                <a:lnTo>
                  <a:pt x="118127" y="16285"/>
                </a:lnTo>
                <a:lnTo>
                  <a:pt x="118127" y="16285"/>
                </a:lnTo>
                <a:lnTo>
                  <a:pt x="118127" y="17142"/>
                </a:lnTo>
                <a:lnTo>
                  <a:pt x="118127" y="17142"/>
                </a:lnTo>
                <a:lnTo>
                  <a:pt x="118127" y="17142"/>
                </a:lnTo>
                <a:lnTo>
                  <a:pt x="118127" y="17714"/>
                </a:lnTo>
                <a:lnTo>
                  <a:pt x="118127" y="17714"/>
                </a:lnTo>
                <a:lnTo>
                  <a:pt x="118127" y="17714"/>
                </a:lnTo>
                <a:lnTo>
                  <a:pt x="118127" y="18285"/>
                </a:lnTo>
                <a:lnTo>
                  <a:pt x="118127" y="18285"/>
                </a:lnTo>
                <a:lnTo>
                  <a:pt x="118415" y="18285"/>
                </a:lnTo>
                <a:lnTo>
                  <a:pt x="118415" y="18285"/>
                </a:lnTo>
                <a:lnTo>
                  <a:pt x="118415" y="18285"/>
                </a:lnTo>
                <a:lnTo>
                  <a:pt x="118415" y="18285"/>
                </a:lnTo>
                <a:lnTo>
                  <a:pt x="118415" y="18285"/>
                </a:lnTo>
                <a:lnTo>
                  <a:pt x="118703" y="18285"/>
                </a:lnTo>
                <a:lnTo>
                  <a:pt x="118703" y="18857"/>
                </a:lnTo>
                <a:lnTo>
                  <a:pt x="118703" y="18857"/>
                </a:lnTo>
                <a:lnTo>
                  <a:pt x="118703" y="18857"/>
                </a:lnTo>
                <a:lnTo>
                  <a:pt x="118991" y="18857"/>
                </a:lnTo>
                <a:lnTo>
                  <a:pt x="118991" y="18857"/>
                </a:lnTo>
                <a:lnTo>
                  <a:pt x="118991" y="18857"/>
                </a:lnTo>
                <a:lnTo>
                  <a:pt x="118991" y="18857"/>
                </a:lnTo>
                <a:lnTo>
                  <a:pt x="118991" y="18857"/>
                </a:lnTo>
                <a:lnTo>
                  <a:pt x="118703" y="18857"/>
                </a:lnTo>
                <a:lnTo>
                  <a:pt x="118703" y="19428"/>
                </a:lnTo>
                <a:lnTo>
                  <a:pt x="118703" y="19428"/>
                </a:lnTo>
                <a:lnTo>
                  <a:pt x="118991" y="19428"/>
                </a:lnTo>
                <a:lnTo>
                  <a:pt x="118991" y="19428"/>
                </a:lnTo>
                <a:lnTo>
                  <a:pt x="118991" y="19428"/>
                </a:lnTo>
                <a:lnTo>
                  <a:pt x="118991" y="20285"/>
                </a:lnTo>
                <a:lnTo>
                  <a:pt x="118991" y="20285"/>
                </a:lnTo>
                <a:lnTo>
                  <a:pt x="118991" y="20285"/>
                </a:lnTo>
                <a:lnTo>
                  <a:pt x="118991" y="20285"/>
                </a:lnTo>
                <a:lnTo>
                  <a:pt x="118991" y="20857"/>
                </a:lnTo>
                <a:lnTo>
                  <a:pt x="118991" y="20857"/>
                </a:lnTo>
                <a:lnTo>
                  <a:pt x="118991" y="20857"/>
                </a:lnTo>
                <a:lnTo>
                  <a:pt x="118991" y="20857"/>
                </a:lnTo>
                <a:lnTo>
                  <a:pt x="118991" y="20857"/>
                </a:lnTo>
                <a:lnTo>
                  <a:pt x="118991" y="20857"/>
                </a:lnTo>
                <a:lnTo>
                  <a:pt x="119423" y="20857"/>
                </a:lnTo>
                <a:lnTo>
                  <a:pt x="119423" y="20857"/>
                </a:lnTo>
                <a:lnTo>
                  <a:pt x="119423" y="20857"/>
                </a:lnTo>
                <a:lnTo>
                  <a:pt x="119423" y="20857"/>
                </a:lnTo>
                <a:lnTo>
                  <a:pt x="119711" y="20857"/>
                </a:lnTo>
                <a:lnTo>
                  <a:pt x="119711" y="20857"/>
                </a:lnTo>
                <a:lnTo>
                  <a:pt x="119711" y="20857"/>
                </a:lnTo>
                <a:lnTo>
                  <a:pt x="119711" y="20857"/>
                </a:lnTo>
                <a:lnTo>
                  <a:pt x="119711" y="21428"/>
                </a:lnTo>
                <a:lnTo>
                  <a:pt x="119711" y="21428"/>
                </a:lnTo>
                <a:lnTo>
                  <a:pt x="119711" y="21428"/>
                </a:lnTo>
                <a:lnTo>
                  <a:pt x="119711" y="21428"/>
                </a:lnTo>
                <a:lnTo>
                  <a:pt x="119711" y="22000"/>
                </a:lnTo>
                <a:lnTo>
                  <a:pt x="120000" y="22000"/>
                </a:lnTo>
                <a:lnTo>
                  <a:pt x="120000" y="22000"/>
                </a:lnTo>
                <a:lnTo>
                  <a:pt x="120000" y="22000"/>
                </a:lnTo>
                <a:lnTo>
                  <a:pt x="120000" y="22000"/>
                </a:lnTo>
                <a:lnTo>
                  <a:pt x="120000" y="22000"/>
                </a:lnTo>
                <a:lnTo>
                  <a:pt x="120000" y="22000"/>
                </a:lnTo>
                <a:lnTo>
                  <a:pt x="120000" y="22571"/>
                </a:lnTo>
                <a:lnTo>
                  <a:pt x="120000" y="22571"/>
                </a:lnTo>
                <a:lnTo>
                  <a:pt x="120000" y="22571"/>
                </a:lnTo>
                <a:lnTo>
                  <a:pt x="120000" y="22571"/>
                </a:lnTo>
                <a:lnTo>
                  <a:pt x="119711" y="22571"/>
                </a:lnTo>
                <a:lnTo>
                  <a:pt x="119711" y="22571"/>
                </a:lnTo>
                <a:lnTo>
                  <a:pt x="119711" y="22571"/>
                </a:lnTo>
                <a:lnTo>
                  <a:pt x="119711" y="23428"/>
                </a:lnTo>
                <a:lnTo>
                  <a:pt x="119711" y="23428"/>
                </a:lnTo>
                <a:lnTo>
                  <a:pt x="119711" y="23428"/>
                </a:lnTo>
                <a:lnTo>
                  <a:pt x="119711" y="23428"/>
                </a:lnTo>
                <a:lnTo>
                  <a:pt x="119423" y="23428"/>
                </a:lnTo>
                <a:lnTo>
                  <a:pt x="119423" y="23428"/>
                </a:lnTo>
                <a:lnTo>
                  <a:pt x="119423" y="23428"/>
                </a:lnTo>
                <a:lnTo>
                  <a:pt x="119423" y="23428"/>
                </a:lnTo>
                <a:lnTo>
                  <a:pt x="118991" y="23428"/>
                </a:lnTo>
                <a:lnTo>
                  <a:pt x="118991" y="23428"/>
                </a:lnTo>
                <a:lnTo>
                  <a:pt x="118991" y="23428"/>
                </a:lnTo>
                <a:lnTo>
                  <a:pt x="118991" y="23428"/>
                </a:lnTo>
                <a:lnTo>
                  <a:pt x="118991" y="24000"/>
                </a:lnTo>
                <a:lnTo>
                  <a:pt x="118703" y="24000"/>
                </a:lnTo>
                <a:lnTo>
                  <a:pt x="118703" y="24000"/>
                </a:lnTo>
                <a:lnTo>
                  <a:pt x="118703" y="24000"/>
                </a:lnTo>
                <a:lnTo>
                  <a:pt x="118703" y="24000"/>
                </a:lnTo>
                <a:lnTo>
                  <a:pt x="118703" y="24571"/>
                </a:lnTo>
                <a:lnTo>
                  <a:pt x="118703" y="24571"/>
                </a:lnTo>
                <a:lnTo>
                  <a:pt x="118415" y="24571"/>
                </a:lnTo>
                <a:lnTo>
                  <a:pt x="118415" y="24000"/>
                </a:lnTo>
                <a:lnTo>
                  <a:pt x="118415" y="24000"/>
                </a:lnTo>
                <a:lnTo>
                  <a:pt x="118415" y="24000"/>
                </a:lnTo>
                <a:lnTo>
                  <a:pt x="118415" y="24000"/>
                </a:lnTo>
                <a:lnTo>
                  <a:pt x="118415" y="24000"/>
                </a:lnTo>
                <a:lnTo>
                  <a:pt x="118415" y="24000"/>
                </a:lnTo>
                <a:lnTo>
                  <a:pt x="118415" y="24000"/>
                </a:lnTo>
                <a:lnTo>
                  <a:pt x="118127" y="24000"/>
                </a:lnTo>
                <a:lnTo>
                  <a:pt x="118127" y="24000"/>
                </a:lnTo>
                <a:lnTo>
                  <a:pt x="118127" y="24000"/>
                </a:lnTo>
                <a:lnTo>
                  <a:pt x="118127" y="24571"/>
                </a:lnTo>
                <a:lnTo>
                  <a:pt x="118127" y="24571"/>
                </a:lnTo>
                <a:lnTo>
                  <a:pt x="118127" y="24571"/>
                </a:lnTo>
                <a:lnTo>
                  <a:pt x="118127" y="24571"/>
                </a:lnTo>
                <a:lnTo>
                  <a:pt x="117839" y="24571"/>
                </a:lnTo>
                <a:lnTo>
                  <a:pt x="117839" y="24571"/>
                </a:lnTo>
                <a:lnTo>
                  <a:pt x="117839" y="24571"/>
                </a:lnTo>
                <a:lnTo>
                  <a:pt x="117839" y="24571"/>
                </a:lnTo>
                <a:lnTo>
                  <a:pt x="117839" y="25142"/>
                </a:lnTo>
                <a:lnTo>
                  <a:pt x="117406" y="25142"/>
                </a:lnTo>
                <a:lnTo>
                  <a:pt x="117406" y="24571"/>
                </a:lnTo>
                <a:lnTo>
                  <a:pt x="117406" y="24571"/>
                </a:lnTo>
                <a:lnTo>
                  <a:pt x="117406" y="24571"/>
                </a:lnTo>
                <a:lnTo>
                  <a:pt x="117406" y="24571"/>
                </a:lnTo>
                <a:lnTo>
                  <a:pt x="117406" y="24571"/>
                </a:lnTo>
                <a:lnTo>
                  <a:pt x="117406" y="25142"/>
                </a:lnTo>
                <a:lnTo>
                  <a:pt x="117406" y="25142"/>
                </a:lnTo>
                <a:lnTo>
                  <a:pt x="117406" y="25142"/>
                </a:lnTo>
                <a:lnTo>
                  <a:pt x="117118" y="25142"/>
                </a:lnTo>
                <a:lnTo>
                  <a:pt x="117118" y="25142"/>
                </a:lnTo>
                <a:lnTo>
                  <a:pt x="117118" y="25142"/>
                </a:lnTo>
                <a:lnTo>
                  <a:pt x="117118" y="2571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70" name="Shape 270"/>
          <p:cNvSpPr/>
          <p:nvPr/>
        </p:nvSpPr>
        <p:spPr>
          <a:xfrm>
            <a:off x="2247901" y="3013076"/>
            <a:ext cx="991790" cy="666749"/>
          </a:xfrm>
          <a:custGeom>
            <a:avLst/>
            <a:gdLst/>
            <a:ahLst/>
            <a:cxnLst/>
            <a:rect l="0" t="0" r="0" b="0"/>
            <a:pathLst>
              <a:path w="120000" h="120000" extrusionOk="0">
                <a:moveTo>
                  <a:pt x="117118" y="25714"/>
                </a:moveTo>
                <a:lnTo>
                  <a:pt x="117118" y="25714"/>
                </a:lnTo>
                <a:lnTo>
                  <a:pt x="117118" y="25714"/>
                </a:lnTo>
                <a:lnTo>
                  <a:pt x="117118" y="25714"/>
                </a:lnTo>
                <a:lnTo>
                  <a:pt x="117118" y="25714"/>
                </a:lnTo>
                <a:lnTo>
                  <a:pt x="116830" y="25714"/>
                </a:lnTo>
                <a:lnTo>
                  <a:pt x="116830" y="25714"/>
                </a:lnTo>
                <a:lnTo>
                  <a:pt x="116830" y="25714"/>
                </a:lnTo>
                <a:lnTo>
                  <a:pt x="116542" y="25714"/>
                </a:lnTo>
                <a:lnTo>
                  <a:pt x="116542" y="25714"/>
                </a:lnTo>
                <a:lnTo>
                  <a:pt x="116542" y="25714"/>
                </a:lnTo>
                <a:lnTo>
                  <a:pt x="116542" y="25714"/>
                </a:lnTo>
                <a:lnTo>
                  <a:pt x="116542" y="25714"/>
                </a:lnTo>
                <a:lnTo>
                  <a:pt x="116542" y="25714"/>
                </a:lnTo>
                <a:lnTo>
                  <a:pt x="116542" y="26571"/>
                </a:lnTo>
                <a:lnTo>
                  <a:pt x="116542" y="26571"/>
                </a:lnTo>
                <a:lnTo>
                  <a:pt x="116542" y="26571"/>
                </a:lnTo>
                <a:lnTo>
                  <a:pt x="116542" y="26571"/>
                </a:lnTo>
                <a:lnTo>
                  <a:pt x="116254" y="26571"/>
                </a:lnTo>
                <a:lnTo>
                  <a:pt x="116254" y="26571"/>
                </a:lnTo>
                <a:lnTo>
                  <a:pt x="116254" y="25714"/>
                </a:lnTo>
                <a:lnTo>
                  <a:pt x="116542" y="25714"/>
                </a:lnTo>
                <a:lnTo>
                  <a:pt x="116542" y="25714"/>
                </a:lnTo>
                <a:lnTo>
                  <a:pt x="116254" y="25714"/>
                </a:lnTo>
                <a:lnTo>
                  <a:pt x="116254" y="25714"/>
                </a:lnTo>
                <a:lnTo>
                  <a:pt x="116254" y="25714"/>
                </a:lnTo>
                <a:lnTo>
                  <a:pt x="116254" y="26571"/>
                </a:lnTo>
                <a:lnTo>
                  <a:pt x="116254" y="26571"/>
                </a:lnTo>
                <a:lnTo>
                  <a:pt x="116254" y="26571"/>
                </a:lnTo>
                <a:lnTo>
                  <a:pt x="116254" y="26571"/>
                </a:lnTo>
                <a:lnTo>
                  <a:pt x="115822" y="26571"/>
                </a:lnTo>
                <a:lnTo>
                  <a:pt x="115822" y="26571"/>
                </a:lnTo>
                <a:lnTo>
                  <a:pt x="115822" y="26571"/>
                </a:lnTo>
                <a:lnTo>
                  <a:pt x="115822" y="25714"/>
                </a:lnTo>
                <a:lnTo>
                  <a:pt x="115822" y="25714"/>
                </a:lnTo>
                <a:lnTo>
                  <a:pt x="115822" y="25714"/>
                </a:lnTo>
                <a:lnTo>
                  <a:pt x="115822" y="25714"/>
                </a:lnTo>
                <a:lnTo>
                  <a:pt x="115822" y="25714"/>
                </a:lnTo>
                <a:lnTo>
                  <a:pt x="115822" y="25142"/>
                </a:lnTo>
                <a:lnTo>
                  <a:pt x="115822" y="25142"/>
                </a:lnTo>
                <a:lnTo>
                  <a:pt x="115534" y="25142"/>
                </a:lnTo>
                <a:lnTo>
                  <a:pt x="115534" y="25142"/>
                </a:lnTo>
                <a:lnTo>
                  <a:pt x="115534" y="25714"/>
                </a:lnTo>
                <a:lnTo>
                  <a:pt x="115534" y="25714"/>
                </a:lnTo>
                <a:lnTo>
                  <a:pt x="115534" y="25714"/>
                </a:lnTo>
                <a:lnTo>
                  <a:pt x="115534" y="25714"/>
                </a:lnTo>
                <a:lnTo>
                  <a:pt x="115534" y="25714"/>
                </a:lnTo>
                <a:lnTo>
                  <a:pt x="115534" y="26571"/>
                </a:lnTo>
                <a:lnTo>
                  <a:pt x="115534" y="26571"/>
                </a:lnTo>
                <a:lnTo>
                  <a:pt x="115534" y="26571"/>
                </a:lnTo>
                <a:lnTo>
                  <a:pt x="115534" y="26571"/>
                </a:lnTo>
                <a:lnTo>
                  <a:pt x="115534" y="26571"/>
                </a:lnTo>
                <a:lnTo>
                  <a:pt x="115534" y="26571"/>
                </a:lnTo>
                <a:lnTo>
                  <a:pt x="115534" y="26571"/>
                </a:lnTo>
                <a:lnTo>
                  <a:pt x="115246" y="26571"/>
                </a:lnTo>
                <a:lnTo>
                  <a:pt x="115246" y="27142"/>
                </a:lnTo>
                <a:lnTo>
                  <a:pt x="115246" y="27142"/>
                </a:lnTo>
                <a:lnTo>
                  <a:pt x="115246" y="27142"/>
                </a:lnTo>
                <a:lnTo>
                  <a:pt x="115246" y="27142"/>
                </a:lnTo>
                <a:lnTo>
                  <a:pt x="115246" y="27142"/>
                </a:lnTo>
                <a:lnTo>
                  <a:pt x="115246" y="27142"/>
                </a:lnTo>
                <a:lnTo>
                  <a:pt x="114957" y="27142"/>
                </a:lnTo>
                <a:lnTo>
                  <a:pt x="114957" y="27142"/>
                </a:lnTo>
                <a:lnTo>
                  <a:pt x="114957" y="27142"/>
                </a:lnTo>
                <a:lnTo>
                  <a:pt x="114957" y="27142"/>
                </a:lnTo>
                <a:lnTo>
                  <a:pt x="114957" y="26571"/>
                </a:lnTo>
                <a:lnTo>
                  <a:pt x="114957" y="26571"/>
                </a:lnTo>
                <a:lnTo>
                  <a:pt x="114957" y="27142"/>
                </a:lnTo>
                <a:lnTo>
                  <a:pt x="114957" y="27142"/>
                </a:lnTo>
                <a:lnTo>
                  <a:pt x="114669" y="27142"/>
                </a:lnTo>
                <a:lnTo>
                  <a:pt x="114669" y="27142"/>
                </a:lnTo>
                <a:lnTo>
                  <a:pt x="114669" y="27142"/>
                </a:lnTo>
                <a:lnTo>
                  <a:pt x="114669" y="27142"/>
                </a:lnTo>
                <a:lnTo>
                  <a:pt x="114669" y="27714"/>
                </a:lnTo>
                <a:lnTo>
                  <a:pt x="114669" y="27714"/>
                </a:lnTo>
                <a:lnTo>
                  <a:pt x="114669" y="27714"/>
                </a:lnTo>
                <a:lnTo>
                  <a:pt x="114237" y="27714"/>
                </a:lnTo>
                <a:lnTo>
                  <a:pt x="114237" y="27714"/>
                </a:lnTo>
                <a:lnTo>
                  <a:pt x="114237" y="27714"/>
                </a:lnTo>
                <a:lnTo>
                  <a:pt x="114237" y="27714"/>
                </a:lnTo>
                <a:lnTo>
                  <a:pt x="114237" y="27714"/>
                </a:lnTo>
                <a:lnTo>
                  <a:pt x="113949" y="27714"/>
                </a:lnTo>
                <a:lnTo>
                  <a:pt x="113949" y="27714"/>
                </a:lnTo>
                <a:lnTo>
                  <a:pt x="113949" y="28285"/>
                </a:lnTo>
                <a:lnTo>
                  <a:pt x="113949" y="28285"/>
                </a:lnTo>
                <a:lnTo>
                  <a:pt x="113949" y="27714"/>
                </a:lnTo>
                <a:lnTo>
                  <a:pt x="113949" y="27714"/>
                </a:lnTo>
                <a:lnTo>
                  <a:pt x="113661" y="27714"/>
                </a:lnTo>
                <a:lnTo>
                  <a:pt x="113661" y="27714"/>
                </a:lnTo>
                <a:lnTo>
                  <a:pt x="113661" y="27714"/>
                </a:lnTo>
                <a:lnTo>
                  <a:pt x="113661" y="27714"/>
                </a:lnTo>
                <a:lnTo>
                  <a:pt x="113661" y="27714"/>
                </a:lnTo>
                <a:lnTo>
                  <a:pt x="113373" y="27714"/>
                </a:lnTo>
                <a:lnTo>
                  <a:pt x="113373" y="28285"/>
                </a:lnTo>
                <a:lnTo>
                  <a:pt x="113373" y="28285"/>
                </a:lnTo>
                <a:lnTo>
                  <a:pt x="113373" y="28285"/>
                </a:lnTo>
                <a:lnTo>
                  <a:pt x="113373" y="28285"/>
                </a:lnTo>
                <a:lnTo>
                  <a:pt x="113373" y="28285"/>
                </a:lnTo>
                <a:lnTo>
                  <a:pt x="113373" y="28857"/>
                </a:lnTo>
                <a:lnTo>
                  <a:pt x="113373" y="28857"/>
                </a:lnTo>
                <a:lnTo>
                  <a:pt x="113373" y="28857"/>
                </a:lnTo>
                <a:lnTo>
                  <a:pt x="113085" y="28857"/>
                </a:lnTo>
                <a:lnTo>
                  <a:pt x="113085" y="28857"/>
                </a:lnTo>
                <a:lnTo>
                  <a:pt x="113085" y="28857"/>
                </a:lnTo>
                <a:lnTo>
                  <a:pt x="112653" y="28857"/>
                </a:lnTo>
                <a:lnTo>
                  <a:pt x="112653" y="28857"/>
                </a:lnTo>
                <a:lnTo>
                  <a:pt x="113085" y="28857"/>
                </a:lnTo>
                <a:lnTo>
                  <a:pt x="113085" y="28857"/>
                </a:lnTo>
                <a:lnTo>
                  <a:pt x="112653" y="28857"/>
                </a:lnTo>
                <a:lnTo>
                  <a:pt x="112653" y="29714"/>
                </a:lnTo>
                <a:lnTo>
                  <a:pt x="112653" y="29714"/>
                </a:lnTo>
                <a:lnTo>
                  <a:pt x="112653" y="29714"/>
                </a:lnTo>
                <a:lnTo>
                  <a:pt x="112653" y="29714"/>
                </a:lnTo>
                <a:lnTo>
                  <a:pt x="112653" y="29714"/>
                </a:lnTo>
                <a:lnTo>
                  <a:pt x="112364" y="29714"/>
                </a:lnTo>
                <a:lnTo>
                  <a:pt x="112364" y="29714"/>
                </a:lnTo>
                <a:lnTo>
                  <a:pt x="112364" y="30285"/>
                </a:lnTo>
                <a:lnTo>
                  <a:pt x="112364" y="30285"/>
                </a:lnTo>
                <a:lnTo>
                  <a:pt x="112364" y="30285"/>
                </a:lnTo>
                <a:lnTo>
                  <a:pt x="112364" y="30285"/>
                </a:lnTo>
                <a:lnTo>
                  <a:pt x="112364" y="30857"/>
                </a:lnTo>
                <a:lnTo>
                  <a:pt x="112364" y="30857"/>
                </a:lnTo>
                <a:lnTo>
                  <a:pt x="112364" y="30857"/>
                </a:lnTo>
                <a:lnTo>
                  <a:pt x="112364" y="30857"/>
                </a:lnTo>
                <a:lnTo>
                  <a:pt x="112364" y="30857"/>
                </a:lnTo>
                <a:lnTo>
                  <a:pt x="112076" y="30857"/>
                </a:lnTo>
                <a:lnTo>
                  <a:pt x="112076" y="31428"/>
                </a:lnTo>
                <a:lnTo>
                  <a:pt x="112076" y="31428"/>
                </a:lnTo>
                <a:lnTo>
                  <a:pt x="112076" y="31428"/>
                </a:lnTo>
                <a:lnTo>
                  <a:pt x="112076" y="31428"/>
                </a:lnTo>
                <a:lnTo>
                  <a:pt x="112076" y="31428"/>
                </a:lnTo>
                <a:lnTo>
                  <a:pt x="112076" y="32000"/>
                </a:lnTo>
                <a:lnTo>
                  <a:pt x="112076" y="32000"/>
                </a:lnTo>
                <a:lnTo>
                  <a:pt x="112076" y="32000"/>
                </a:lnTo>
                <a:lnTo>
                  <a:pt x="112076" y="32857"/>
                </a:lnTo>
                <a:lnTo>
                  <a:pt x="112076" y="32857"/>
                </a:lnTo>
                <a:lnTo>
                  <a:pt x="112076" y="32857"/>
                </a:lnTo>
                <a:lnTo>
                  <a:pt x="112076" y="32857"/>
                </a:lnTo>
                <a:lnTo>
                  <a:pt x="112364" y="32857"/>
                </a:lnTo>
                <a:lnTo>
                  <a:pt x="112364" y="32857"/>
                </a:lnTo>
                <a:lnTo>
                  <a:pt x="112364" y="32857"/>
                </a:lnTo>
                <a:lnTo>
                  <a:pt x="112364" y="32857"/>
                </a:lnTo>
                <a:lnTo>
                  <a:pt x="112364" y="33428"/>
                </a:lnTo>
                <a:lnTo>
                  <a:pt x="112364" y="33428"/>
                </a:lnTo>
                <a:lnTo>
                  <a:pt x="112364" y="33428"/>
                </a:lnTo>
                <a:lnTo>
                  <a:pt x="112364" y="33428"/>
                </a:lnTo>
                <a:lnTo>
                  <a:pt x="112364" y="33428"/>
                </a:lnTo>
                <a:lnTo>
                  <a:pt x="112076" y="33428"/>
                </a:lnTo>
                <a:lnTo>
                  <a:pt x="112076" y="33428"/>
                </a:lnTo>
                <a:lnTo>
                  <a:pt x="112076" y="33428"/>
                </a:lnTo>
                <a:lnTo>
                  <a:pt x="111788" y="33428"/>
                </a:lnTo>
                <a:lnTo>
                  <a:pt x="111788" y="34000"/>
                </a:lnTo>
                <a:lnTo>
                  <a:pt x="111788" y="34000"/>
                </a:lnTo>
                <a:lnTo>
                  <a:pt x="111788" y="34000"/>
                </a:lnTo>
                <a:lnTo>
                  <a:pt x="111788" y="34000"/>
                </a:lnTo>
                <a:lnTo>
                  <a:pt x="111788" y="34000"/>
                </a:lnTo>
                <a:lnTo>
                  <a:pt x="111788" y="34000"/>
                </a:lnTo>
                <a:lnTo>
                  <a:pt x="111788" y="34571"/>
                </a:lnTo>
                <a:lnTo>
                  <a:pt x="111788" y="34571"/>
                </a:lnTo>
                <a:lnTo>
                  <a:pt x="111788" y="34571"/>
                </a:lnTo>
                <a:lnTo>
                  <a:pt x="111788" y="34571"/>
                </a:lnTo>
                <a:lnTo>
                  <a:pt x="111788" y="34571"/>
                </a:lnTo>
                <a:lnTo>
                  <a:pt x="111788" y="34571"/>
                </a:lnTo>
                <a:lnTo>
                  <a:pt x="112076" y="34571"/>
                </a:lnTo>
                <a:lnTo>
                  <a:pt x="112076" y="34571"/>
                </a:lnTo>
                <a:lnTo>
                  <a:pt x="112076" y="35142"/>
                </a:lnTo>
                <a:lnTo>
                  <a:pt x="112076" y="35142"/>
                </a:lnTo>
                <a:lnTo>
                  <a:pt x="112076" y="35142"/>
                </a:lnTo>
                <a:lnTo>
                  <a:pt x="112076" y="35142"/>
                </a:lnTo>
                <a:lnTo>
                  <a:pt x="112364" y="35142"/>
                </a:lnTo>
                <a:lnTo>
                  <a:pt x="112364" y="35142"/>
                </a:lnTo>
                <a:lnTo>
                  <a:pt x="112364" y="35142"/>
                </a:lnTo>
                <a:lnTo>
                  <a:pt x="112364" y="36000"/>
                </a:lnTo>
                <a:lnTo>
                  <a:pt x="112364" y="36000"/>
                </a:lnTo>
                <a:lnTo>
                  <a:pt x="112364" y="36000"/>
                </a:lnTo>
                <a:lnTo>
                  <a:pt x="112364" y="36000"/>
                </a:lnTo>
                <a:lnTo>
                  <a:pt x="112364" y="36000"/>
                </a:lnTo>
                <a:lnTo>
                  <a:pt x="112364" y="36571"/>
                </a:lnTo>
                <a:lnTo>
                  <a:pt x="112364" y="36571"/>
                </a:lnTo>
                <a:lnTo>
                  <a:pt x="112364" y="36571"/>
                </a:lnTo>
                <a:lnTo>
                  <a:pt x="112364" y="36571"/>
                </a:lnTo>
                <a:lnTo>
                  <a:pt x="112653" y="36571"/>
                </a:lnTo>
                <a:lnTo>
                  <a:pt x="112653" y="36571"/>
                </a:lnTo>
                <a:lnTo>
                  <a:pt x="112653" y="37142"/>
                </a:lnTo>
                <a:lnTo>
                  <a:pt x="112653" y="37142"/>
                </a:lnTo>
                <a:lnTo>
                  <a:pt x="112653" y="37142"/>
                </a:lnTo>
                <a:lnTo>
                  <a:pt x="112653" y="37142"/>
                </a:lnTo>
                <a:lnTo>
                  <a:pt x="112653" y="37142"/>
                </a:lnTo>
                <a:lnTo>
                  <a:pt x="112653" y="37142"/>
                </a:lnTo>
                <a:lnTo>
                  <a:pt x="113085" y="37142"/>
                </a:lnTo>
                <a:lnTo>
                  <a:pt x="113085" y="37142"/>
                </a:lnTo>
                <a:lnTo>
                  <a:pt x="113085" y="37142"/>
                </a:lnTo>
                <a:lnTo>
                  <a:pt x="113373" y="37142"/>
                </a:lnTo>
                <a:lnTo>
                  <a:pt x="113373" y="37142"/>
                </a:lnTo>
                <a:lnTo>
                  <a:pt x="113373" y="37142"/>
                </a:lnTo>
                <a:lnTo>
                  <a:pt x="113373" y="37142"/>
                </a:lnTo>
                <a:lnTo>
                  <a:pt x="113373" y="37142"/>
                </a:lnTo>
                <a:lnTo>
                  <a:pt x="113661" y="37142"/>
                </a:lnTo>
                <a:lnTo>
                  <a:pt x="113661" y="37142"/>
                </a:lnTo>
                <a:lnTo>
                  <a:pt x="113661" y="36571"/>
                </a:lnTo>
                <a:lnTo>
                  <a:pt x="113373" y="36571"/>
                </a:lnTo>
                <a:lnTo>
                  <a:pt x="113373" y="36571"/>
                </a:lnTo>
                <a:lnTo>
                  <a:pt x="113373" y="36571"/>
                </a:lnTo>
                <a:lnTo>
                  <a:pt x="113373" y="36571"/>
                </a:lnTo>
                <a:lnTo>
                  <a:pt x="113373" y="36000"/>
                </a:lnTo>
                <a:lnTo>
                  <a:pt x="113373" y="36000"/>
                </a:lnTo>
                <a:lnTo>
                  <a:pt x="113373" y="36000"/>
                </a:lnTo>
                <a:lnTo>
                  <a:pt x="113373" y="36000"/>
                </a:lnTo>
                <a:lnTo>
                  <a:pt x="113373" y="36000"/>
                </a:lnTo>
                <a:lnTo>
                  <a:pt x="113085" y="36000"/>
                </a:lnTo>
                <a:lnTo>
                  <a:pt x="113085" y="36000"/>
                </a:lnTo>
                <a:lnTo>
                  <a:pt x="113085" y="36000"/>
                </a:lnTo>
                <a:lnTo>
                  <a:pt x="113085" y="36000"/>
                </a:lnTo>
                <a:lnTo>
                  <a:pt x="113085" y="36000"/>
                </a:lnTo>
                <a:lnTo>
                  <a:pt x="113373" y="36000"/>
                </a:lnTo>
                <a:lnTo>
                  <a:pt x="113373" y="36000"/>
                </a:lnTo>
                <a:lnTo>
                  <a:pt x="113373" y="36000"/>
                </a:lnTo>
                <a:lnTo>
                  <a:pt x="113373" y="36000"/>
                </a:lnTo>
                <a:lnTo>
                  <a:pt x="113661" y="36000"/>
                </a:lnTo>
                <a:lnTo>
                  <a:pt x="113661" y="36000"/>
                </a:lnTo>
                <a:lnTo>
                  <a:pt x="113661" y="36000"/>
                </a:lnTo>
                <a:lnTo>
                  <a:pt x="113661" y="36000"/>
                </a:lnTo>
                <a:lnTo>
                  <a:pt x="113661" y="36000"/>
                </a:lnTo>
                <a:lnTo>
                  <a:pt x="113661" y="36571"/>
                </a:lnTo>
                <a:lnTo>
                  <a:pt x="113661" y="36571"/>
                </a:lnTo>
                <a:lnTo>
                  <a:pt x="113661" y="36571"/>
                </a:lnTo>
                <a:lnTo>
                  <a:pt x="113661" y="36571"/>
                </a:lnTo>
                <a:lnTo>
                  <a:pt x="113661" y="37142"/>
                </a:lnTo>
                <a:lnTo>
                  <a:pt x="113661" y="37142"/>
                </a:lnTo>
                <a:lnTo>
                  <a:pt x="113661" y="37142"/>
                </a:lnTo>
                <a:lnTo>
                  <a:pt x="113661" y="37714"/>
                </a:lnTo>
                <a:lnTo>
                  <a:pt x="113661" y="37714"/>
                </a:lnTo>
                <a:lnTo>
                  <a:pt x="113661" y="37714"/>
                </a:lnTo>
                <a:lnTo>
                  <a:pt x="113661" y="37714"/>
                </a:lnTo>
                <a:lnTo>
                  <a:pt x="113661" y="38285"/>
                </a:lnTo>
                <a:lnTo>
                  <a:pt x="113661" y="38285"/>
                </a:lnTo>
                <a:lnTo>
                  <a:pt x="113661" y="38285"/>
                </a:lnTo>
                <a:lnTo>
                  <a:pt x="113661" y="38285"/>
                </a:lnTo>
                <a:lnTo>
                  <a:pt x="113661" y="38285"/>
                </a:lnTo>
                <a:lnTo>
                  <a:pt x="113661" y="38285"/>
                </a:lnTo>
                <a:lnTo>
                  <a:pt x="113661" y="37714"/>
                </a:lnTo>
                <a:lnTo>
                  <a:pt x="113661" y="37714"/>
                </a:lnTo>
                <a:lnTo>
                  <a:pt x="113661" y="37714"/>
                </a:lnTo>
                <a:lnTo>
                  <a:pt x="113373" y="37714"/>
                </a:lnTo>
                <a:lnTo>
                  <a:pt x="113373" y="37714"/>
                </a:lnTo>
                <a:lnTo>
                  <a:pt x="113373" y="37714"/>
                </a:lnTo>
                <a:lnTo>
                  <a:pt x="113373" y="37714"/>
                </a:lnTo>
                <a:lnTo>
                  <a:pt x="113373" y="37714"/>
                </a:lnTo>
                <a:lnTo>
                  <a:pt x="113085" y="37714"/>
                </a:lnTo>
                <a:lnTo>
                  <a:pt x="113085" y="38285"/>
                </a:lnTo>
                <a:lnTo>
                  <a:pt x="113085" y="38285"/>
                </a:lnTo>
                <a:lnTo>
                  <a:pt x="113085" y="37714"/>
                </a:lnTo>
                <a:lnTo>
                  <a:pt x="113085" y="37714"/>
                </a:lnTo>
                <a:lnTo>
                  <a:pt x="113085" y="38285"/>
                </a:lnTo>
                <a:lnTo>
                  <a:pt x="112653" y="38285"/>
                </a:lnTo>
                <a:lnTo>
                  <a:pt x="112653" y="38285"/>
                </a:lnTo>
                <a:lnTo>
                  <a:pt x="112653" y="38285"/>
                </a:lnTo>
                <a:lnTo>
                  <a:pt x="112653" y="38285"/>
                </a:lnTo>
                <a:lnTo>
                  <a:pt x="112653" y="38285"/>
                </a:lnTo>
                <a:lnTo>
                  <a:pt x="112364" y="38285"/>
                </a:lnTo>
                <a:lnTo>
                  <a:pt x="112364" y="38285"/>
                </a:lnTo>
                <a:lnTo>
                  <a:pt x="112364" y="38285"/>
                </a:lnTo>
                <a:lnTo>
                  <a:pt x="112364" y="38285"/>
                </a:lnTo>
                <a:lnTo>
                  <a:pt x="112364" y="38285"/>
                </a:lnTo>
                <a:lnTo>
                  <a:pt x="112364" y="38285"/>
                </a:lnTo>
                <a:lnTo>
                  <a:pt x="112364" y="39142"/>
                </a:lnTo>
                <a:lnTo>
                  <a:pt x="112364" y="39142"/>
                </a:lnTo>
                <a:lnTo>
                  <a:pt x="112653" y="39142"/>
                </a:lnTo>
                <a:lnTo>
                  <a:pt x="112653" y="39142"/>
                </a:lnTo>
                <a:lnTo>
                  <a:pt x="112653" y="39142"/>
                </a:lnTo>
                <a:lnTo>
                  <a:pt x="112653" y="39142"/>
                </a:lnTo>
                <a:lnTo>
                  <a:pt x="112653" y="39142"/>
                </a:lnTo>
                <a:lnTo>
                  <a:pt x="112653" y="39142"/>
                </a:lnTo>
                <a:lnTo>
                  <a:pt x="112653" y="39714"/>
                </a:lnTo>
                <a:lnTo>
                  <a:pt x="112653" y="39714"/>
                </a:lnTo>
                <a:lnTo>
                  <a:pt x="112653" y="39714"/>
                </a:lnTo>
                <a:lnTo>
                  <a:pt x="112364" y="39714"/>
                </a:lnTo>
                <a:lnTo>
                  <a:pt x="112364" y="39714"/>
                </a:lnTo>
                <a:lnTo>
                  <a:pt x="112364" y="39714"/>
                </a:lnTo>
                <a:lnTo>
                  <a:pt x="112364" y="39714"/>
                </a:lnTo>
                <a:lnTo>
                  <a:pt x="112076" y="39714"/>
                </a:lnTo>
                <a:lnTo>
                  <a:pt x="112076" y="39714"/>
                </a:lnTo>
                <a:lnTo>
                  <a:pt x="112076" y="39714"/>
                </a:lnTo>
                <a:lnTo>
                  <a:pt x="112076" y="39714"/>
                </a:lnTo>
                <a:lnTo>
                  <a:pt x="112076" y="39714"/>
                </a:lnTo>
                <a:lnTo>
                  <a:pt x="111788" y="39714"/>
                </a:lnTo>
                <a:lnTo>
                  <a:pt x="111788" y="39714"/>
                </a:lnTo>
                <a:lnTo>
                  <a:pt x="111788" y="39714"/>
                </a:lnTo>
                <a:lnTo>
                  <a:pt x="111788" y="39714"/>
                </a:lnTo>
                <a:lnTo>
                  <a:pt x="111788" y="39714"/>
                </a:lnTo>
                <a:lnTo>
                  <a:pt x="111788" y="39714"/>
                </a:lnTo>
                <a:lnTo>
                  <a:pt x="111788" y="39142"/>
                </a:lnTo>
                <a:lnTo>
                  <a:pt x="111788" y="39142"/>
                </a:lnTo>
                <a:lnTo>
                  <a:pt x="112076" y="39142"/>
                </a:lnTo>
                <a:lnTo>
                  <a:pt x="112076" y="39142"/>
                </a:lnTo>
                <a:lnTo>
                  <a:pt x="111788" y="39142"/>
                </a:lnTo>
                <a:lnTo>
                  <a:pt x="111788" y="39142"/>
                </a:lnTo>
                <a:lnTo>
                  <a:pt x="111788" y="39142"/>
                </a:lnTo>
                <a:lnTo>
                  <a:pt x="111788" y="38285"/>
                </a:lnTo>
                <a:lnTo>
                  <a:pt x="111788" y="38285"/>
                </a:lnTo>
                <a:lnTo>
                  <a:pt x="112076" y="38285"/>
                </a:lnTo>
                <a:lnTo>
                  <a:pt x="112076" y="38285"/>
                </a:lnTo>
                <a:lnTo>
                  <a:pt x="112076" y="38285"/>
                </a:lnTo>
                <a:lnTo>
                  <a:pt x="112076" y="38285"/>
                </a:lnTo>
                <a:lnTo>
                  <a:pt x="112076" y="38285"/>
                </a:lnTo>
                <a:lnTo>
                  <a:pt x="112364" y="38285"/>
                </a:lnTo>
                <a:lnTo>
                  <a:pt x="112364" y="37714"/>
                </a:lnTo>
                <a:lnTo>
                  <a:pt x="112364" y="37714"/>
                </a:lnTo>
                <a:lnTo>
                  <a:pt x="112076" y="37714"/>
                </a:lnTo>
                <a:lnTo>
                  <a:pt x="112076" y="37714"/>
                </a:lnTo>
                <a:lnTo>
                  <a:pt x="112076" y="37714"/>
                </a:lnTo>
                <a:lnTo>
                  <a:pt x="112076" y="37714"/>
                </a:lnTo>
                <a:lnTo>
                  <a:pt x="112076" y="38285"/>
                </a:lnTo>
                <a:lnTo>
                  <a:pt x="111788" y="38285"/>
                </a:lnTo>
                <a:lnTo>
                  <a:pt x="111788" y="38285"/>
                </a:lnTo>
                <a:lnTo>
                  <a:pt x="111788" y="38285"/>
                </a:lnTo>
                <a:lnTo>
                  <a:pt x="111788" y="38285"/>
                </a:lnTo>
                <a:lnTo>
                  <a:pt x="111788" y="38285"/>
                </a:lnTo>
                <a:lnTo>
                  <a:pt x="111788" y="38285"/>
                </a:lnTo>
                <a:lnTo>
                  <a:pt x="111500" y="38285"/>
                </a:lnTo>
                <a:lnTo>
                  <a:pt x="111500" y="39142"/>
                </a:lnTo>
                <a:lnTo>
                  <a:pt x="111500" y="39142"/>
                </a:lnTo>
                <a:lnTo>
                  <a:pt x="111500" y="39142"/>
                </a:lnTo>
                <a:lnTo>
                  <a:pt x="111500" y="39142"/>
                </a:lnTo>
                <a:lnTo>
                  <a:pt x="111068" y="39142"/>
                </a:lnTo>
                <a:lnTo>
                  <a:pt x="111068" y="39142"/>
                </a:lnTo>
                <a:lnTo>
                  <a:pt x="111068" y="39142"/>
                </a:lnTo>
                <a:lnTo>
                  <a:pt x="110780" y="39142"/>
                </a:lnTo>
                <a:lnTo>
                  <a:pt x="110780" y="39142"/>
                </a:lnTo>
                <a:lnTo>
                  <a:pt x="110780" y="39142"/>
                </a:lnTo>
                <a:lnTo>
                  <a:pt x="110780" y="39142"/>
                </a:lnTo>
                <a:lnTo>
                  <a:pt x="110780" y="39142"/>
                </a:lnTo>
                <a:lnTo>
                  <a:pt x="110492" y="39142"/>
                </a:lnTo>
                <a:lnTo>
                  <a:pt x="110492" y="39142"/>
                </a:lnTo>
                <a:lnTo>
                  <a:pt x="110492" y="39714"/>
                </a:lnTo>
                <a:lnTo>
                  <a:pt x="110492" y="39714"/>
                </a:lnTo>
                <a:lnTo>
                  <a:pt x="110492" y="39714"/>
                </a:lnTo>
                <a:lnTo>
                  <a:pt x="110492" y="39714"/>
                </a:lnTo>
                <a:lnTo>
                  <a:pt x="110204" y="39714"/>
                </a:lnTo>
                <a:lnTo>
                  <a:pt x="110204" y="39714"/>
                </a:lnTo>
                <a:lnTo>
                  <a:pt x="110204" y="39714"/>
                </a:lnTo>
                <a:lnTo>
                  <a:pt x="110204" y="39714"/>
                </a:lnTo>
                <a:lnTo>
                  <a:pt x="109915" y="39714"/>
                </a:lnTo>
                <a:lnTo>
                  <a:pt x="109915" y="39714"/>
                </a:lnTo>
                <a:lnTo>
                  <a:pt x="109915" y="39714"/>
                </a:lnTo>
                <a:lnTo>
                  <a:pt x="109915" y="39714"/>
                </a:lnTo>
                <a:lnTo>
                  <a:pt x="109483" y="39714"/>
                </a:lnTo>
                <a:lnTo>
                  <a:pt x="109483" y="39714"/>
                </a:lnTo>
                <a:lnTo>
                  <a:pt x="109483" y="39714"/>
                </a:lnTo>
                <a:lnTo>
                  <a:pt x="109483" y="39714"/>
                </a:lnTo>
                <a:lnTo>
                  <a:pt x="109483" y="40285"/>
                </a:lnTo>
                <a:lnTo>
                  <a:pt x="109483" y="40285"/>
                </a:lnTo>
                <a:lnTo>
                  <a:pt x="109483" y="39714"/>
                </a:lnTo>
                <a:lnTo>
                  <a:pt x="109483" y="39714"/>
                </a:lnTo>
                <a:lnTo>
                  <a:pt x="109195" y="39714"/>
                </a:lnTo>
                <a:lnTo>
                  <a:pt x="109195" y="39714"/>
                </a:lnTo>
                <a:lnTo>
                  <a:pt x="109195" y="39714"/>
                </a:lnTo>
                <a:lnTo>
                  <a:pt x="109195" y="39714"/>
                </a:lnTo>
                <a:lnTo>
                  <a:pt x="108907" y="39714"/>
                </a:lnTo>
                <a:lnTo>
                  <a:pt x="108907" y="39714"/>
                </a:lnTo>
                <a:lnTo>
                  <a:pt x="108907" y="39714"/>
                </a:lnTo>
                <a:lnTo>
                  <a:pt x="108907" y="39714"/>
                </a:lnTo>
                <a:lnTo>
                  <a:pt x="108619" y="39714"/>
                </a:lnTo>
                <a:lnTo>
                  <a:pt x="108619" y="39714"/>
                </a:lnTo>
                <a:lnTo>
                  <a:pt x="108619" y="39714"/>
                </a:lnTo>
                <a:lnTo>
                  <a:pt x="108331" y="39714"/>
                </a:lnTo>
                <a:lnTo>
                  <a:pt x="108331" y="39714"/>
                </a:lnTo>
                <a:lnTo>
                  <a:pt x="108331" y="40285"/>
                </a:lnTo>
                <a:lnTo>
                  <a:pt x="108331" y="40285"/>
                </a:lnTo>
                <a:lnTo>
                  <a:pt x="108331" y="39714"/>
                </a:lnTo>
                <a:lnTo>
                  <a:pt x="108331" y="39714"/>
                </a:lnTo>
                <a:lnTo>
                  <a:pt x="107899" y="39714"/>
                </a:lnTo>
                <a:lnTo>
                  <a:pt x="107899" y="40285"/>
                </a:lnTo>
                <a:lnTo>
                  <a:pt x="107899" y="40285"/>
                </a:lnTo>
                <a:lnTo>
                  <a:pt x="107899" y="40285"/>
                </a:lnTo>
                <a:lnTo>
                  <a:pt x="107899" y="39714"/>
                </a:lnTo>
                <a:lnTo>
                  <a:pt x="107899" y="39714"/>
                </a:lnTo>
                <a:lnTo>
                  <a:pt x="107611" y="39714"/>
                </a:lnTo>
                <a:lnTo>
                  <a:pt x="107611" y="40285"/>
                </a:lnTo>
                <a:lnTo>
                  <a:pt x="107611" y="40285"/>
                </a:lnTo>
                <a:lnTo>
                  <a:pt x="107611" y="40285"/>
                </a:lnTo>
                <a:lnTo>
                  <a:pt x="107611" y="39714"/>
                </a:lnTo>
                <a:lnTo>
                  <a:pt x="107322" y="39714"/>
                </a:lnTo>
                <a:lnTo>
                  <a:pt x="107322" y="40285"/>
                </a:lnTo>
                <a:lnTo>
                  <a:pt x="107322" y="40285"/>
                </a:lnTo>
                <a:lnTo>
                  <a:pt x="107322" y="40285"/>
                </a:lnTo>
                <a:lnTo>
                  <a:pt x="107322" y="40285"/>
                </a:lnTo>
                <a:lnTo>
                  <a:pt x="107322" y="40285"/>
                </a:lnTo>
                <a:lnTo>
                  <a:pt x="107322" y="40285"/>
                </a:lnTo>
                <a:lnTo>
                  <a:pt x="107034" y="40285"/>
                </a:lnTo>
                <a:lnTo>
                  <a:pt x="107034" y="40285"/>
                </a:lnTo>
                <a:lnTo>
                  <a:pt x="107034" y="40285"/>
                </a:lnTo>
                <a:lnTo>
                  <a:pt x="107034" y="40285"/>
                </a:lnTo>
                <a:lnTo>
                  <a:pt x="107034" y="40857"/>
                </a:lnTo>
                <a:lnTo>
                  <a:pt x="106746" y="40857"/>
                </a:lnTo>
                <a:lnTo>
                  <a:pt x="106746" y="40857"/>
                </a:lnTo>
                <a:lnTo>
                  <a:pt x="106746" y="40857"/>
                </a:lnTo>
                <a:lnTo>
                  <a:pt x="106746" y="40857"/>
                </a:lnTo>
                <a:lnTo>
                  <a:pt x="106314" y="40857"/>
                </a:lnTo>
                <a:lnTo>
                  <a:pt x="106314" y="40857"/>
                </a:lnTo>
                <a:lnTo>
                  <a:pt x="106314" y="40857"/>
                </a:lnTo>
                <a:lnTo>
                  <a:pt x="106314" y="40857"/>
                </a:lnTo>
                <a:lnTo>
                  <a:pt x="106314" y="40857"/>
                </a:lnTo>
                <a:lnTo>
                  <a:pt x="106026" y="40857"/>
                </a:lnTo>
                <a:lnTo>
                  <a:pt x="106026" y="40857"/>
                </a:lnTo>
                <a:lnTo>
                  <a:pt x="106026" y="41428"/>
                </a:lnTo>
                <a:lnTo>
                  <a:pt x="106026" y="41428"/>
                </a:lnTo>
                <a:lnTo>
                  <a:pt x="106026" y="41428"/>
                </a:lnTo>
                <a:lnTo>
                  <a:pt x="106026" y="41428"/>
                </a:lnTo>
                <a:lnTo>
                  <a:pt x="106026" y="41428"/>
                </a:lnTo>
                <a:lnTo>
                  <a:pt x="106314" y="41428"/>
                </a:lnTo>
                <a:lnTo>
                  <a:pt x="106314" y="41428"/>
                </a:lnTo>
                <a:lnTo>
                  <a:pt x="106314" y="41428"/>
                </a:lnTo>
                <a:lnTo>
                  <a:pt x="106314" y="41428"/>
                </a:lnTo>
                <a:lnTo>
                  <a:pt x="106314" y="41428"/>
                </a:lnTo>
                <a:lnTo>
                  <a:pt x="106746" y="41428"/>
                </a:lnTo>
                <a:lnTo>
                  <a:pt x="106746" y="41428"/>
                </a:lnTo>
                <a:lnTo>
                  <a:pt x="106746" y="41428"/>
                </a:lnTo>
                <a:lnTo>
                  <a:pt x="107034" y="41428"/>
                </a:lnTo>
                <a:lnTo>
                  <a:pt x="107034" y="41428"/>
                </a:lnTo>
                <a:lnTo>
                  <a:pt x="107034" y="41428"/>
                </a:lnTo>
                <a:lnTo>
                  <a:pt x="107034" y="41428"/>
                </a:lnTo>
                <a:lnTo>
                  <a:pt x="107034" y="41428"/>
                </a:lnTo>
                <a:lnTo>
                  <a:pt x="107034" y="40857"/>
                </a:lnTo>
                <a:lnTo>
                  <a:pt x="107034" y="40857"/>
                </a:lnTo>
                <a:lnTo>
                  <a:pt x="107322" y="40857"/>
                </a:lnTo>
                <a:lnTo>
                  <a:pt x="107322" y="40857"/>
                </a:lnTo>
                <a:lnTo>
                  <a:pt x="107322" y="40857"/>
                </a:lnTo>
                <a:lnTo>
                  <a:pt x="107322" y="40857"/>
                </a:lnTo>
                <a:lnTo>
                  <a:pt x="107611" y="40857"/>
                </a:lnTo>
                <a:lnTo>
                  <a:pt x="107611" y="40857"/>
                </a:lnTo>
                <a:lnTo>
                  <a:pt x="107611" y="40857"/>
                </a:lnTo>
                <a:lnTo>
                  <a:pt x="107899" y="40857"/>
                </a:lnTo>
                <a:lnTo>
                  <a:pt x="107899" y="40857"/>
                </a:lnTo>
                <a:lnTo>
                  <a:pt x="107899" y="40857"/>
                </a:lnTo>
                <a:lnTo>
                  <a:pt x="107899" y="40857"/>
                </a:lnTo>
                <a:lnTo>
                  <a:pt x="108331" y="40857"/>
                </a:lnTo>
                <a:lnTo>
                  <a:pt x="108331" y="40857"/>
                </a:lnTo>
                <a:lnTo>
                  <a:pt x="108331" y="40857"/>
                </a:lnTo>
                <a:lnTo>
                  <a:pt x="108331" y="40857"/>
                </a:lnTo>
                <a:lnTo>
                  <a:pt x="108331" y="40857"/>
                </a:lnTo>
                <a:lnTo>
                  <a:pt x="108331" y="40857"/>
                </a:lnTo>
                <a:lnTo>
                  <a:pt x="108619" y="40857"/>
                </a:lnTo>
                <a:lnTo>
                  <a:pt x="108619" y="40285"/>
                </a:lnTo>
                <a:lnTo>
                  <a:pt x="108619" y="40285"/>
                </a:lnTo>
                <a:lnTo>
                  <a:pt x="108619" y="40285"/>
                </a:lnTo>
                <a:lnTo>
                  <a:pt x="108619" y="40285"/>
                </a:lnTo>
                <a:lnTo>
                  <a:pt x="108907" y="40285"/>
                </a:lnTo>
                <a:lnTo>
                  <a:pt x="108907" y="40285"/>
                </a:lnTo>
                <a:lnTo>
                  <a:pt x="108907" y="40285"/>
                </a:lnTo>
                <a:lnTo>
                  <a:pt x="108907" y="40285"/>
                </a:lnTo>
                <a:lnTo>
                  <a:pt x="108907" y="40285"/>
                </a:lnTo>
                <a:lnTo>
                  <a:pt x="109195" y="40285"/>
                </a:lnTo>
                <a:lnTo>
                  <a:pt x="109195" y="40285"/>
                </a:lnTo>
                <a:lnTo>
                  <a:pt x="109195" y="40285"/>
                </a:lnTo>
                <a:lnTo>
                  <a:pt x="109195" y="40285"/>
                </a:lnTo>
                <a:lnTo>
                  <a:pt x="109195" y="40285"/>
                </a:lnTo>
                <a:lnTo>
                  <a:pt x="109195" y="40285"/>
                </a:lnTo>
                <a:lnTo>
                  <a:pt x="109195" y="40285"/>
                </a:lnTo>
                <a:lnTo>
                  <a:pt x="109483" y="40285"/>
                </a:lnTo>
                <a:lnTo>
                  <a:pt x="109483" y="40857"/>
                </a:lnTo>
                <a:lnTo>
                  <a:pt x="109483" y="40857"/>
                </a:lnTo>
                <a:lnTo>
                  <a:pt x="109483" y="40857"/>
                </a:lnTo>
                <a:lnTo>
                  <a:pt x="109483" y="40857"/>
                </a:lnTo>
                <a:lnTo>
                  <a:pt x="109483" y="40285"/>
                </a:lnTo>
                <a:lnTo>
                  <a:pt x="109915" y="40285"/>
                </a:lnTo>
                <a:lnTo>
                  <a:pt x="109915" y="40857"/>
                </a:lnTo>
                <a:lnTo>
                  <a:pt x="109915" y="40857"/>
                </a:lnTo>
                <a:lnTo>
                  <a:pt x="109915" y="40857"/>
                </a:lnTo>
                <a:lnTo>
                  <a:pt x="109915" y="40857"/>
                </a:lnTo>
                <a:lnTo>
                  <a:pt x="109915" y="40857"/>
                </a:lnTo>
                <a:lnTo>
                  <a:pt x="109483" y="40857"/>
                </a:lnTo>
                <a:lnTo>
                  <a:pt x="109483" y="40857"/>
                </a:lnTo>
                <a:lnTo>
                  <a:pt x="109483" y="40857"/>
                </a:lnTo>
                <a:lnTo>
                  <a:pt x="109483" y="41428"/>
                </a:lnTo>
                <a:lnTo>
                  <a:pt x="109483" y="41428"/>
                </a:lnTo>
                <a:lnTo>
                  <a:pt x="109195" y="41428"/>
                </a:lnTo>
                <a:lnTo>
                  <a:pt x="109195" y="41428"/>
                </a:lnTo>
                <a:lnTo>
                  <a:pt x="109195" y="41428"/>
                </a:lnTo>
                <a:lnTo>
                  <a:pt x="109195" y="41428"/>
                </a:lnTo>
                <a:lnTo>
                  <a:pt x="108907" y="41428"/>
                </a:lnTo>
                <a:lnTo>
                  <a:pt x="108907" y="41428"/>
                </a:lnTo>
                <a:lnTo>
                  <a:pt x="108907" y="41428"/>
                </a:lnTo>
                <a:lnTo>
                  <a:pt x="108907" y="41428"/>
                </a:lnTo>
                <a:lnTo>
                  <a:pt x="108907" y="41428"/>
                </a:lnTo>
                <a:lnTo>
                  <a:pt x="108619" y="41428"/>
                </a:lnTo>
                <a:lnTo>
                  <a:pt x="108619" y="41428"/>
                </a:lnTo>
                <a:lnTo>
                  <a:pt x="108619" y="41428"/>
                </a:lnTo>
                <a:lnTo>
                  <a:pt x="108619" y="41428"/>
                </a:lnTo>
                <a:lnTo>
                  <a:pt x="108331" y="41428"/>
                </a:lnTo>
                <a:lnTo>
                  <a:pt x="108331" y="42285"/>
                </a:lnTo>
                <a:lnTo>
                  <a:pt x="108331" y="42285"/>
                </a:lnTo>
                <a:lnTo>
                  <a:pt x="108331" y="42285"/>
                </a:lnTo>
                <a:lnTo>
                  <a:pt x="108331" y="42285"/>
                </a:lnTo>
                <a:lnTo>
                  <a:pt x="108331" y="42285"/>
                </a:lnTo>
                <a:lnTo>
                  <a:pt x="107899" y="42285"/>
                </a:lnTo>
                <a:lnTo>
                  <a:pt x="107899" y="42285"/>
                </a:lnTo>
                <a:lnTo>
                  <a:pt x="107899" y="42285"/>
                </a:lnTo>
                <a:lnTo>
                  <a:pt x="107899" y="42285"/>
                </a:lnTo>
                <a:lnTo>
                  <a:pt x="107899" y="42285"/>
                </a:lnTo>
                <a:lnTo>
                  <a:pt x="107611" y="42285"/>
                </a:lnTo>
                <a:lnTo>
                  <a:pt x="107611" y="42285"/>
                </a:lnTo>
                <a:lnTo>
                  <a:pt x="107611" y="42285"/>
                </a:lnTo>
                <a:lnTo>
                  <a:pt x="107611" y="42857"/>
                </a:lnTo>
                <a:lnTo>
                  <a:pt x="107322" y="42857"/>
                </a:lnTo>
                <a:lnTo>
                  <a:pt x="107322" y="42857"/>
                </a:lnTo>
                <a:lnTo>
                  <a:pt x="107322" y="42857"/>
                </a:lnTo>
                <a:lnTo>
                  <a:pt x="107322" y="42857"/>
                </a:lnTo>
                <a:lnTo>
                  <a:pt x="107322" y="42857"/>
                </a:lnTo>
                <a:lnTo>
                  <a:pt x="107034" y="42857"/>
                </a:lnTo>
                <a:lnTo>
                  <a:pt x="107034" y="42857"/>
                </a:lnTo>
                <a:lnTo>
                  <a:pt x="107034" y="42857"/>
                </a:lnTo>
                <a:lnTo>
                  <a:pt x="107034" y="42857"/>
                </a:lnTo>
                <a:lnTo>
                  <a:pt x="107034" y="42857"/>
                </a:lnTo>
                <a:lnTo>
                  <a:pt x="106746" y="42857"/>
                </a:lnTo>
                <a:lnTo>
                  <a:pt x="106746" y="42857"/>
                </a:lnTo>
                <a:lnTo>
                  <a:pt x="106746" y="42857"/>
                </a:lnTo>
                <a:lnTo>
                  <a:pt x="106746" y="42857"/>
                </a:lnTo>
                <a:lnTo>
                  <a:pt x="106746" y="42857"/>
                </a:lnTo>
                <a:lnTo>
                  <a:pt x="106314" y="42857"/>
                </a:lnTo>
                <a:lnTo>
                  <a:pt x="106314" y="42857"/>
                </a:lnTo>
                <a:lnTo>
                  <a:pt x="106314" y="42857"/>
                </a:lnTo>
                <a:lnTo>
                  <a:pt x="106314" y="42857"/>
                </a:lnTo>
                <a:lnTo>
                  <a:pt x="106026" y="42857"/>
                </a:lnTo>
                <a:lnTo>
                  <a:pt x="106026" y="42857"/>
                </a:lnTo>
                <a:lnTo>
                  <a:pt x="106026" y="42857"/>
                </a:lnTo>
                <a:lnTo>
                  <a:pt x="106026" y="42857"/>
                </a:lnTo>
                <a:lnTo>
                  <a:pt x="105738" y="42857"/>
                </a:lnTo>
                <a:lnTo>
                  <a:pt x="105738" y="42857"/>
                </a:lnTo>
                <a:lnTo>
                  <a:pt x="105738" y="43428"/>
                </a:lnTo>
                <a:lnTo>
                  <a:pt x="105738" y="43428"/>
                </a:lnTo>
                <a:lnTo>
                  <a:pt x="105450" y="43428"/>
                </a:lnTo>
                <a:lnTo>
                  <a:pt x="105450" y="43428"/>
                </a:lnTo>
                <a:lnTo>
                  <a:pt x="105450" y="43428"/>
                </a:lnTo>
                <a:lnTo>
                  <a:pt x="105450"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162" y="43428"/>
                </a:lnTo>
                <a:lnTo>
                  <a:pt x="105450" y="43428"/>
                </a:lnTo>
                <a:lnTo>
                  <a:pt x="105450" y="43428"/>
                </a:lnTo>
                <a:lnTo>
                  <a:pt x="105450" y="43428"/>
                </a:lnTo>
                <a:lnTo>
                  <a:pt x="105450" y="44000"/>
                </a:lnTo>
                <a:lnTo>
                  <a:pt x="105450" y="44000"/>
                </a:lnTo>
                <a:lnTo>
                  <a:pt x="105450" y="44000"/>
                </a:lnTo>
                <a:lnTo>
                  <a:pt x="105450" y="44571"/>
                </a:lnTo>
                <a:lnTo>
                  <a:pt x="105450" y="44571"/>
                </a:lnTo>
                <a:lnTo>
                  <a:pt x="105450" y="44571"/>
                </a:lnTo>
                <a:lnTo>
                  <a:pt x="105450" y="44571"/>
                </a:lnTo>
                <a:lnTo>
                  <a:pt x="105450" y="45428"/>
                </a:lnTo>
                <a:lnTo>
                  <a:pt x="105450" y="45428"/>
                </a:lnTo>
                <a:lnTo>
                  <a:pt x="105450" y="45428"/>
                </a:lnTo>
                <a:lnTo>
                  <a:pt x="105162" y="45428"/>
                </a:lnTo>
                <a:lnTo>
                  <a:pt x="105162" y="46000"/>
                </a:lnTo>
                <a:lnTo>
                  <a:pt x="105162" y="46000"/>
                </a:lnTo>
                <a:lnTo>
                  <a:pt x="105162" y="46000"/>
                </a:lnTo>
                <a:lnTo>
                  <a:pt x="105162" y="46571"/>
                </a:lnTo>
                <a:lnTo>
                  <a:pt x="105162" y="46571"/>
                </a:lnTo>
                <a:lnTo>
                  <a:pt x="105162" y="46571"/>
                </a:lnTo>
                <a:lnTo>
                  <a:pt x="105162" y="46571"/>
                </a:lnTo>
                <a:lnTo>
                  <a:pt x="105162" y="47142"/>
                </a:lnTo>
                <a:lnTo>
                  <a:pt x="105162" y="47142"/>
                </a:lnTo>
                <a:lnTo>
                  <a:pt x="105162" y="47142"/>
                </a:lnTo>
                <a:lnTo>
                  <a:pt x="105162" y="47142"/>
                </a:lnTo>
                <a:lnTo>
                  <a:pt x="105162" y="47714"/>
                </a:lnTo>
                <a:lnTo>
                  <a:pt x="105162" y="47714"/>
                </a:lnTo>
                <a:lnTo>
                  <a:pt x="105162" y="47714"/>
                </a:lnTo>
                <a:lnTo>
                  <a:pt x="105162" y="47714"/>
                </a:lnTo>
                <a:lnTo>
                  <a:pt x="104729" y="47714"/>
                </a:lnTo>
                <a:lnTo>
                  <a:pt x="104729" y="47714"/>
                </a:lnTo>
                <a:lnTo>
                  <a:pt x="104729" y="47714"/>
                </a:lnTo>
                <a:lnTo>
                  <a:pt x="104729" y="48571"/>
                </a:lnTo>
                <a:lnTo>
                  <a:pt x="104729" y="48571"/>
                </a:lnTo>
                <a:lnTo>
                  <a:pt x="104729" y="48571"/>
                </a:lnTo>
                <a:lnTo>
                  <a:pt x="104729" y="48571"/>
                </a:lnTo>
                <a:lnTo>
                  <a:pt x="104441" y="48571"/>
                </a:lnTo>
                <a:lnTo>
                  <a:pt x="104441" y="49142"/>
                </a:lnTo>
                <a:lnTo>
                  <a:pt x="104441" y="49142"/>
                </a:lnTo>
                <a:lnTo>
                  <a:pt x="104441" y="49142"/>
                </a:lnTo>
                <a:lnTo>
                  <a:pt x="104441" y="49142"/>
                </a:lnTo>
                <a:lnTo>
                  <a:pt x="104441" y="49142"/>
                </a:lnTo>
                <a:lnTo>
                  <a:pt x="104441" y="49142"/>
                </a:lnTo>
                <a:lnTo>
                  <a:pt x="104153" y="49142"/>
                </a:lnTo>
                <a:lnTo>
                  <a:pt x="104153" y="49142"/>
                </a:lnTo>
                <a:lnTo>
                  <a:pt x="104153" y="49714"/>
                </a:lnTo>
                <a:lnTo>
                  <a:pt x="104153" y="49714"/>
                </a:lnTo>
                <a:lnTo>
                  <a:pt x="104153" y="49714"/>
                </a:lnTo>
                <a:lnTo>
                  <a:pt x="104153" y="49714"/>
                </a:lnTo>
                <a:lnTo>
                  <a:pt x="104153" y="49714"/>
                </a:lnTo>
                <a:lnTo>
                  <a:pt x="103865" y="49714"/>
                </a:lnTo>
                <a:lnTo>
                  <a:pt x="103865" y="50285"/>
                </a:lnTo>
                <a:lnTo>
                  <a:pt x="103865" y="50285"/>
                </a:lnTo>
                <a:lnTo>
                  <a:pt x="103865" y="50285"/>
                </a:lnTo>
                <a:lnTo>
                  <a:pt x="103865" y="50285"/>
                </a:lnTo>
                <a:lnTo>
                  <a:pt x="103865" y="50285"/>
                </a:lnTo>
                <a:lnTo>
                  <a:pt x="103865" y="50857"/>
                </a:lnTo>
                <a:lnTo>
                  <a:pt x="103865" y="50857"/>
                </a:lnTo>
                <a:lnTo>
                  <a:pt x="103577" y="50857"/>
                </a:lnTo>
                <a:lnTo>
                  <a:pt x="103577" y="50857"/>
                </a:lnTo>
                <a:lnTo>
                  <a:pt x="103577" y="50857"/>
                </a:lnTo>
                <a:lnTo>
                  <a:pt x="103577" y="50857"/>
                </a:lnTo>
                <a:lnTo>
                  <a:pt x="103577" y="50857"/>
                </a:lnTo>
                <a:lnTo>
                  <a:pt x="103145" y="50857"/>
                </a:lnTo>
                <a:lnTo>
                  <a:pt x="103145" y="50857"/>
                </a:lnTo>
                <a:lnTo>
                  <a:pt x="103145" y="50857"/>
                </a:lnTo>
                <a:lnTo>
                  <a:pt x="103145" y="50857"/>
                </a:lnTo>
                <a:lnTo>
                  <a:pt x="103145" y="50857"/>
                </a:lnTo>
                <a:lnTo>
                  <a:pt x="103145" y="50285"/>
                </a:lnTo>
                <a:lnTo>
                  <a:pt x="103145" y="50285"/>
                </a:lnTo>
                <a:lnTo>
                  <a:pt x="103577" y="50285"/>
                </a:lnTo>
                <a:lnTo>
                  <a:pt x="103577" y="50285"/>
                </a:lnTo>
                <a:lnTo>
                  <a:pt x="103577" y="49714"/>
                </a:lnTo>
                <a:lnTo>
                  <a:pt x="103145" y="49714"/>
                </a:lnTo>
                <a:lnTo>
                  <a:pt x="103145" y="49714"/>
                </a:lnTo>
                <a:lnTo>
                  <a:pt x="103145" y="49714"/>
                </a:lnTo>
                <a:lnTo>
                  <a:pt x="103145" y="49714"/>
                </a:lnTo>
                <a:lnTo>
                  <a:pt x="103145" y="49714"/>
                </a:lnTo>
                <a:lnTo>
                  <a:pt x="103145" y="49714"/>
                </a:lnTo>
                <a:lnTo>
                  <a:pt x="102857" y="49714"/>
                </a:lnTo>
                <a:lnTo>
                  <a:pt x="102857" y="49714"/>
                </a:lnTo>
                <a:lnTo>
                  <a:pt x="102857" y="49714"/>
                </a:lnTo>
                <a:lnTo>
                  <a:pt x="102857" y="49714"/>
                </a:lnTo>
                <a:lnTo>
                  <a:pt x="102857" y="49714"/>
                </a:lnTo>
                <a:lnTo>
                  <a:pt x="102569" y="49714"/>
                </a:lnTo>
                <a:lnTo>
                  <a:pt x="102569" y="49714"/>
                </a:lnTo>
                <a:lnTo>
                  <a:pt x="102569" y="49714"/>
                </a:lnTo>
                <a:lnTo>
                  <a:pt x="102569" y="49142"/>
                </a:lnTo>
                <a:lnTo>
                  <a:pt x="102569" y="49142"/>
                </a:lnTo>
                <a:lnTo>
                  <a:pt x="102569" y="49142"/>
                </a:lnTo>
                <a:lnTo>
                  <a:pt x="102280" y="49142"/>
                </a:lnTo>
                <a:lnTo>
                  <a:pt x="102280" y="49142"/>
                </a:lnTo>
                <a:lnTo>
                  <a:pt x="102569" y="49142"/>
                </a:lnTo>
                <a:lnTo>
                  <a:pt x="102569" y="49714"/>
                </a:lnTo>
                <a:lnTo>
                  <a:pt x="102569" y="49714"/>
                </a:lnTo>
                <a:lnTo>
                  <a:pt x="102569" y="49714"/>
                </a:lnTo>
                <a:lnTo>
                  <a:pt x="102569" y="50285"/>
                </a:lnTo>
                <a:lnTo>
                  <a:pt x="102569" y="50285"/>
                </a:lnTo>
                <a:lnTo>
                  <a:pt x="102569" y="50285"/>
                </a:lnTo>
                <a:lnTo>
                  <a:pt x="102569" y="50285"/>
                </a:lnTo>
                <a:lnTo>
                  <a:pt x="102569" y="50285"/>
                </a:lnTo>
                <a:lnTo>
                  <a:pt x="102569" y="50857"/>
                </a:lnTo>
                <a:lnTo>
                  <a:pt x="102569" y="50857"/>
                </a:lnTo>
                <a:lnTo>
                  <a:pt x="102569" y="50857"/>
                </a:lnTo>
                <a:lnTo>
                  <a:pt x="102569" y="50857"/>
                </a:lnTo>
                <a:lnTo>
                  <a:pt x="102569" y="51714"/>
                </a:lnTo>
                <a:lnTo>
                  <a:pt x="102857" y="51714"/>
                </a:lnTo>
                <a:lnTo>
                  <a:pt x="102857" y="51714"/>
                </a:lnTo>
                <a:lnTo>
                  <a:pt x="102857" y="51714"/>
                </a:lnTo>
                <a:lnTo>
                  <a:pt x="102857" y="51714"/>
                </a:lnTo>
                <a:lnTo>
                  <a:pt x="102857" y="51714"/>
                </a:lnTo>
                <a:lnTo>
                  <a:pt x="103145" y="51714"/>
                </a:lnTo>
                <a:lnTo>
                  <a:pt x="103145" y="51714"/>
                </a:lnTo>
                <a:lnTo>
                  <a:pt x="103145" y="52285"/>
                </a:lnTo>
                <a:lnTo>
                  <a:pt x="103145" y="52285"/>
                </a:lnTo>
                <a:lnTo>
                  <a:pt x="103145" y="52285"/>
                </a:lnTo>
                <a:lnTo>
                  <a:pt x="103145" y="52857"/>
                </a:lnTo>
                <a:lnTo>
                  <a:pt x="103145" y="52857"/>
                </a:lnTo>
                <a:lnTo>
                  <a:pt x="103145" y="52857"/>
                </a:lnTo>
                <a:lnTo>
                  <a:pt x="103145" y="53428"/>
                </a:lnTo>
                <a:lnTo>
                  <a:pt x="103145" y="53428"/>
                </a:lnTo>
                <a:lnTo>
                  <a:pt x="103145" y="53428"/>
                </a:lnTo>
                <a:lnTo>
                  <a:pt x="103145" y="54000"/>
                </a:lnTo>
                <a:lnTo>
                  <a:pt x="103145" y="54000"/>
                </a:lnTo>
                <a:lnTo>
                  <a:pt x="103145" y="54000"/>
                </a:lnTo>
                <a:lnTo>
                  <a:pt x="103145" y="54000"/>
                </a:lnTo>
                <a:lnTo>
                  <a:pt x="103145" y="54857"/>
                </a:lnTo>
                <a:lnTo>
                  <a:pt x="102857" y="54857"/>
                </a:lnTo>
                <a:lnTo>
                  <a:pt x="102857" y="54857"/>
                </a:lnTo>
                <a:lnTo>
                  <a:pt x="102857" y="54857"/>
                </a:lnTo>
                <a:lnTo>
                  <a:pt x="102857" y="54857"/>
                </a:lnTo>
                <a:lnTo>
                  <a:pt x="102857" y="54857"/>
                </a:lnTo>
                <a:lnTo>
                  <a:pt x="102857" y="55428"/>
                </a:lnTo>
                <a:lnTo>
                  <a:pt x="102857" y="55428"/>
                </a:lnTo>
                <a:lnTo>
                  <a:pt x="102857" y="55428"/>
                </a:lnTo>
                <a:lnTo>
                  <a:pt x="102857" y="55428"/>
                </a:lnTo>
                <a:lnTo>
                  <a:pt x="102569" y="55428"/>
                </a:lnTo>
                <a:lnTo>
                  <a:pt x="102569" y="56000"/>
                </a:lnTo>
                <a:lnTo>
                  <a:pt x="102569" y="56000"/>
                </a:lnTo>
                <a:lnTo>
                  <a:pt x="102569" y="56000"/>
                </a:lnTo>
                <a:lnTo>
                  <a:pt x="102569" y="56000"/>
                </a:lnTo>
                <a:lnTo>
                  <a:pt x="102569" y="56000"/>
                </a:lnTo>
                <a:lnTo>
                  <a:pt x="102569" y="56571"/>
                </a:lnTo>
                <a:lnTo>
                  <a:pt x="102569" y="56571"/>
                </a:lnTo>
                <a:lnTo>
                  <a:pt x="102280" y="56571"/>
                </a:lnTo>
                <a:lnTo>
                  <a:pt x="102280" y="56571"/>
                </a:lnTo>
                <a:lnTo>
                  <a:pt x="102280" y="56571"/>
                </a:lnTo>
                <a:lnTo>
                  <a:pt x="102280" y="56571"/>
                </a:lnTo>
                <a:lnTo>
                  <a:pt x="102280" y="56571"/>
                </a:lnTo>
                <a:lnTo>
                  <a:pt x="102280" y="56571"/>
                </a:lnTo>
                <a:lnTo>
                  <a:pt x="102280" y="57142"/>
                </a:lnTo>
                <a:lnTo>
                  <a:pt x="102280" y="57142"/>
                </a:lnTo>
                <a:lnTo>
                  <a:pt x="101992" y="57142"/>
                </a:lnTo>
                <a:lnTo>
                  <a:pt x="101992" y="57142"/>
                </a:lnTo>
                <a:lnTo>
                  <a:pt x="101992" y="58000"/>
                </a:lnTo>
                <a:lnTo>
                  <a:pt x="101992" y="58000"/>
                </a:lnTo>
                <a:lnTo>
                  <a:pt x="101992" y="58000"/>
                </a:lnTo>
                <a:lnTo>
                  <a:pt x="101992" y="58000"/>
                </a:lnTo>
                <a:lnTo>
                  <a:pt x="101992" y="58571"/>
                </a:lnTo>
                <a:lnTo>
                  <a:pt x="101992" y="58571"/>
                </a:lnTo>
                <a:lnTo>
                  <a:pt x="101992" y="58571"/>
                </a:lnTo>
                <a:lnTo>
                  <a:pt x="101992" y="58571"/>
                </a:lnTo>
                <a:lnTo>
                  <a:pt x="101560" y="58571"/>
                </a:lnTo>
                <a:lnTo>
                  <a:pt x="101560" y="59142"/>
                </a:lnTo>
                <a:lnTo>
                  <a:pt x="101560" y="59142"/>
                </a:lnTo>
                <a:lnTo>
                  <a:pt x="101560" y="59142"/>
                </a:lnTo>
                <a:lnTo>
                  <a:pt x="101560" y="59142"/>
                </a:lnTo>
                <a:lnTo>
                  <a:pt x="101560" y="59142"/>
                </a:lnTo>
                <a:lnTo>
                  <a:pt x="101560" y="59714"/>
                </a:lnTo>
                <a:lnTo>
                  <a:pt x="101560" y="59714"/>
                </a:lnTo>
                <a:lnTo>
                  <a:pt x="101560" y="59714"/>
                </a:lnTo>
                <a:lnTo>
                  <a:pt x="101560" y="59714"/>
                </a:lnTo>
                <a:lnTo>
                  <a:pt x="101272" y="59714"/>
                </a:lnTo>
                <a:lnTo>
                  <a:pt x="101272" y="60285"/>
                </a:lnTo>
                <a:lnTo>
                  <a:pt x="101272" y="60285"/>
                </a:lnTo>
                <a:lnTo>
                  <a:pt x="101272" y="60285"/>
                </a:lnTo>
                <a:lnTo>
                  <a:pt x="101272" y="60285"/>
                </a:lnTo>
                <a:lnTo>
                  <a:pt x="101272" y="59714"/>
                </a:lnTo>
                <a:lnTo>
                  <a:pt x="101272" y="59714"/>
                </a:lnTo>
                <a:lnTo>
                  <a:pt x="100984" y="59714"/>
                </a:lnTo>
                <a:lnTo>
                  <a:pt x="100984" y="59714"/>
                </a:lnTo>
                <a:lnTo>
                  <a:pt x="100984" y="59142"/>
                </a:lnTo>
                <a:lnTo>
                  <a:pt x="100984" y="59142"/>
                </a:lnTo>
                <a:lnTo>
                  <a:pt x="100984" y="59142"/>
                </a:lnTo>
                <a:lnTo>
                  <a:pt x="100984" y="58571"/>
                </a:lnTo>
                <a:lnTo>
                  <a:pt x="101272" y="58571"/>
                </a:lnTo>
                <a:lnTo>
                  <a:pt x="101272" y="58571"/>
                </a:lnTo>
                <a:lnTo>
                  <a:pt x="101272" y="58571"/>
                </a:lnTo>
                <a:lnTo>
                  <a:pt x="101272" y="58000"/>
                </a:lnTo>
                <a:lnTo>
                  <a:pt x="101272" y="58000"/>
                </a:lnTo>
                <a:lnTo>
                  <a:pt x="101272" y="58000"/>
                </a:lnTo>
                <a:lnTo>
                  <a:pt x="101272" y="58000"/>
                </a:lnTo>
                <a:lnTo>
                  <a:pt x="101272" y="57142"/>
                </a:lnTo>
                <a:lnTo>
                  <a:pt x="101272" y="57142"/>
                </a:lnTo>
                <a:lnTo>
                  <a:pt x="101272" y="57142"/>
                </a:lnTo>
                <a:lnTo>
                  <a:pt x="101272" y="57142"/>
                </a:lnTo>
                <a:lnTo>
                  <a:pt x="101272" y="57142"/>
                </a:lnTo>
                <a:lnTo>
                  <a:pt x="101272" y="56571"/>
                </a:lnTo>
                <a:lnTo>
                  <a:pt x="101560" y="56571"/>
                </a:lnTo>
                <a:lnTo>
                  <a:pt x="101560" y="56571"/>
                </a:lnTo>
                <a:lnTo>
                  <a:pt x="101560" y="56571"/>
                </a:lnTo>
                <a:lnTo>
                  <a:pt x="101560" y="56571"/>
                </a:lnTo>
                <a:lnTo>
                  <a:pt x="101560" y="56571"/>
                </a:lnTo>
                <a:lnTo>
                  <a:pt x="101560" y="56000"/>
                </a:lnTo>
                <a:lnTo>
                  <a:pt x="101560" y="56000"/>
                </a:lnTo>
                <a:lnTo>
                  <a:pt x="101560" y="56000"/>
                </a:lnTo>
                <a:lnTo>
                  <a:pt x="101560" y="56000"/>
                </a:lnTo>
                <a:lnTo>
                  <a:pt x="101272" y="56000"/>
                </a:lnTo>
                <a:lnTo>
                  <a:pt x="101272" y="56000"/>
                </a:lnTo>
                <a:lnTo>
                  <a:pt x="101272" y="56000"/>
                </a:lnTo>
                <a:lnTo>
                  <a:pt x="101272" y="55428"/>
                </a:lnTo>
                <a:lnTo>
                  <a:pt x="101272" y="55428"/>
                </a:lnTo>
                <a:lnTo>
                  <a:pt x="101272" y="55428"/>
                </a:lnTo>
                <a:lnTo>
                  <a:pt x="101272" y="55428"/>
                </a:lnTo>
                <a:lnTo>
                  <a:pt x="101272" y="54857"/>
                </a:lnTo>
                <a:lnTo>
                  <a:pt x="101272" y="54857"/>
                </a:lnTo>
                <a:lnTo>
                  <a:pt x="101272" y="54857"/>
                </a:lnTo>
                <a:lnTo>
                  <a:pt x="101272" y="54857"/>
                </a:lnTo>
                <a:lnTo>
                  <a:pt x="101272" y="55428"/>
                </a:lnTo>
                <a:lnTo>
                  <a:pt x="101272" y="55428"/>
                </a:lnTo>
                <a:lnTo>
                  <a:pt x="101272" y="55428"/>
                </a:lnTo>
                <a:lnTo>
                  <a:pt x="101272" y="55428"/>
                </a:lnTo>
                <a:lnTo>
                  <a:pt x="101272" y="56000"/>
                </a:lnTo>
                <a:lnTo>
                  <a:pt x="101272" y="56000"/>
                </a:lnTo>
                <a:lnTo>
                  <a:pt x="101272" y="56000"/>
                </a:lnTo>
                <a:lnTo>
                  <a:pt x="100984" y="56000"/>
                </a:lnTo>
                <a:lnTo>
                  <a:pt x="100984" y="56000"/>
                </a:lnTo>
                <a:lnTo>
                  <a:pt x="100984" y="56000"/>
                </a:lnTo>
                <a:lnTo>
                  <a:pt x="100984" y="55428"/>
                </a:lnTo>
                <a:lnTo>
                  <a:pt x="100984" y="55428"/>
                </a:lnTo>
                <a:lnTo>
                  <a:pt x="100984" y="55428"/>
                </a:lnTo>
                <a:lnTo>
                  <a:pt x="100984" y="54857"/>
                </a:lnTo>
                <a:lnTo>
                  <a:pt x="100984" y="54857"/>
                </a:lnTo>
                <a:lnTo>
                  <a:pt x="100984" y="54857"/>
                </a:lnTo>
                <a:lnTo>
                  <a:pt x="100984" y="54857"/>
                </a:lnTo>
                <a:lnTo>
                  <a:pt x="100696" y="54857"/>
                </a:lnTo>
                <a:lnTo>
                  <a:pt x="100696" y="54857"/>
                </a:lnTo>
                <a:lnTo>
                  <a:pt x="100696" y="54857"/>
                </a:lnTo>
                <a:lnTo>
                  <a:pt x="100696" y="54000"/>
                </a:lnTo>
                <a:lnTo>
                  <a:pt x="100696" y="54000"/>
                </a:lnTo>
                <a:lnTo>
                  <a:pt x="100696" y="54000"/>
                </a:lnTo>
                <a:lnTo>
                  <a:pt x="100696" y="54000"/>
                </a:lnTo>
                <a:lnTo>
                  <a:pt x="100696" y="54000"/>
                </a:lnTo>
                <a:lnTo>
                  <a:pt x="100408" y="54000"/>
                </a:lnTo>
                <a:lnTo>
                  <a:pt x="100408" y="53428"/>
                </a:lnTo>
                <a:lnTo>
                  <a:pt x="100408" y="53428"/>
                </a:lnTo>
                <a:lnTo>
                  <a:pt x="100408" y="53428"/>
                </a:lnTo>
                <a:lnTo>
                  <a:pt x="100408" y="53428"/>
                </a:lnTo>
                <a:lnTo>
                  <a:pt x="100408" y="53428"/>
                </a:lnTo>
                <a:lnTo>
                  <a:pt x="100696" y="53428"/>
                </a:lnTo>
                <a:lnTo>
                  <a:pt x="100696" y="52857"/>
                </a:lnTo>
                <a:lnTo>
                  <a:pt x="100408" y="52857"/>
                </a:lnTo>
                <a:lnTo>
                  <a:pt x="100408" y="52857"/>
                </a:lnTo>
                <a:lnTo>
                  <a:pt x="100408" y="52857"/>
                </a:lnTo>
                <a:lnTo>
                  <a:pt x="100408" y="52285"/>
                </a:lnTo>
                <a:lnTo>
                  <a:pt x="100408" y="52285"/>
                </a:lnTo>
                <a:lnTo>
                  <a:pt x="100408" y="52285"/>
                </a:lnTo>
                <a:lnTo>
                  <a:pt x="100408" y="52285"/>
                </a:lnTo>
                <a:lnTo>
                  <a:pt x="100408" y="51714"/>
                </a:lnTo>
                <a:lnTo>
                  <a:pt x="100408" y="51714"/>
                </a:lnTo>
                <a:lnTo>
                  <a:pt x="100408" y="51714"/>
                </a:lnTo>
                <a:lnTo>
                  <a:pt x="100408" y="51714"/>
                </a:lnTo>
                <a:lnTo>
                  <a:pt x="100408" y="51714"/>
                </a:lnTo>
                <a:lnTo>
                  <a:pt x="100408" y="50857"/>
                </a:lnTo>
                <a:lnTo>
                  <a:pt x="100408" y="50857"/>
                </a:lnTo>
                <a:lnTo>
                  <a:pt x="100408" y="50857"/>
                </a:lnTo>
                <a:lnTo>
                  <a:pt x="100408" y="50857"/>
                </a:lnTo>
                <a:lnTo>
                  <a:pt x="100408" y="50857"/>
                </a:lnTo>
                <a:lnTo>
                  <a:pt x="100408" y="51714"/>
                </a:lnTo>
                <a:lnTo>
                  <a:pt x="100408" y="51714"/>
                </a:lnTo>
                <a:lnTo>
                  <a:pt x="100408" y="51714"/>
                </a:lnTo>
                <a:lnTo>
                  <a:pt x="99975" y="51714"/>
                </a:lnTo>
                <a:lnTo>
                  <a:pt x="99975" y="52285"/>
                </a:lnTo>
                <a:lnTo>
                  <a:pt x="99975" y="52285"/>
                </a:lnTo>
                <a:lnTo>
                  <a:pt x="99975" y="52285"/>
                </a:lnTo>
                <a:lnTo>
                  <a:pt x="99975" y="52857"/>
                </a:lnTo>
                <a:lnTo>
                  <a:pt x="99975" y="52857"/>
                </a:lnTo>
                <a:lnTo>
                  <a:pt x="99975" y="52857"/>
                </a:lnTo>
                <a:lnTo>
                  <a:pt x="99975" y="53428"/>
                </a:lnTo>
                <a:lnTo>
                  <a:pt x="100408" y="53428"/>
                </a:lnTo>
                <a:lnTo>
                  <a:pt x="100408" y="53428"/>
                </a:lnTo>
                <a:lnTo>
                  <a:pt x="100408" y="53428"/>
                </a:lnTo>
                <a:lnTo>
                  <a:pt x="100408" y="53428"/>
                </a:lnTo>
                <a:lnTo>
                  <a:pt x="100408" y="53428"/>
                </a:lnTo>
                <a:lnTo>
                  <a:pt x="100408" y="54000"/>
                </a:lnTo>
                <a:lnTo>
                  <a:pt x="100408" y="54000"/>
                </a:lnTo>
                <a:lnTo>
                  <a:pt x="100408" y="54000"/>
                </a:lnTo>
                <a:lnTo>
                  <a:pt x="100408" y="54857"/>
                </a:lnTo>
                <a:lnTo>
                  <a:pt x="100408" y="54857"/>
                </a:lnTo>
                <a:lnTo>
                  <a:pt x="100408" y="54857"/>
                </a:lnTo>
                <a:lnTo>
                  <a:pt x="100408" y="54857"/>
                </a:lnTo>
                <a:lnTo>
                  <a:pt x="100696" y="54857"/>
                </a:lnTo>
                <a:lnTo>
                  <a:pt x="100696" y="54857"/>
                </a:lnTo>
                <a:lnTo>
                  <a:pt x="100408" y="54857"/>
                </a:lnTo>
                <a:lnTo>
                  <a:pt x="100408" y="55428"/>
                </a:lnTo>
                <a:lnTo>
                  <a:pt x="100696" y="55428"/>
                </a:lnTo>
                <a:lnTo>
                  <a:pt x="100696" y="55428"/>
                </a:lnTo>
                <a:lnTo>
                  <a:pt x="100696" y="55428"/>
                </a:lnTo>
                <a:lnTo>
                  <a:pt x="100408" y="55428"/>
                </a:lnTo>
                <a:lnTo>
                  <a:pt x="100408" y="55428"/>
                </a:lnTo>
                <a:lnTo>
                  <a:pt x="100408" y="55428"/>
                </a:lnTo>
                <a:lnTo>
                  <a:pt x="100408" y="55428"/>
                </a:lnTo>
                <a:lnTo>
                  <a:pt x="100408" y="55428"/>
                </a:lnTo>
                <a:lnTo>
                  <a:pt x="100408" y="55428"/>
                </a:lnTo>
                <a:lnTo>
                  <a:pt x="99975" y="55428"/>
                </a:lnTo>
                <a:lnTo>
                  <a:pt x="99975" y="55428"/>
                </a:lnTo>
                <a:lnTo>
                  <a:pt x="100408" y="55428"/>
                </a:lnTo>
                <a:lnTo>
                  <a:pt x="100408" y="55428"/>
                </a:lnTo>
                <a:lnTo>
                  <a:pt x="100408" y="55428"/>
                </a:lnTo>
                <a:lnTo>
                  <a:pt x="100408" y="55428"/>
                </a:lnTo>
                <a:lnTo>
                  <a:pt x="100408" y="56000"/>
                </a:lnTo>
                <a:lnTo>
                  <a:pt x="100408" y="56000"/>
                </a:lnTo>
                <a:lnTo>
                  <a:pt x="100696" y="56000"/>
                </a:lnTo>
                <a:lnTo>
                  <a:pt x="100696" y="56000"/>
                </a:lnTo>
                <a:lnTo>
                  <a:pt x="100696" y="56000"/>
                </a:lnTo>
                <a:lnTo>
                  <a:pt x="100696" y="56000"/>
                </a:lnTo>
                <a:lnTo>
                  <a:pt x="100696" y="56000"/>
                </a:lnTo>
                <a:lnTo>
                  <a:pt x="100696" y="56571"/>
                </a:lnTo>
                <a:lnTo>
                  <a:pt x="100696" y="56571"/>
                </a:lnTo>
                <a:lnTo>
                  <a:pt x="100696" y="56571"/>
                </a:lnTo>
                <a:lnTo>
                  <a:pt x="100696" y="56571"/>
                </a:lnTo>
                <a:lnTo>
                  <a:pt x="100696" y="56571"/>
                </a:lnTo>
                <a:lnTo>
                  <a:pt x="100696" y="57142"/>
                </a:lnTo>
                <a:lnTo>
                  <a:pt x="100696" y="57142"/>
                </a:lnTo>
                <a:lnTo>
                  <a:pt x="100696" y="57142"/>
                </a:lnTo>
                <a:lnTo>
                  <a:pt x="100696" y="57142"/>
                </a:lnTo>
                <a:lnTo>
                  <a:pt x="100696" y="58000"/>
                </a:lnTo>
                <a:lnTo>
                  <a:pt x="100696" y="58000"/>
                </a:lnTo>
                <a:lnTo>
                  <a:pt x="100696" y="58000"/>
                </a:lnTo>
                <a:lnTo>
                  <a:pt x="100696" y="58000"/>
                </a:lnTo>
                <a:lnTo>
                  <a:pt x="100696" y="58000"/>
                </a:lnTo>
                <a:lnTo>
                  <a:pt x="100696" y="58571"/>
                </a:lnTo>
                <a:lnTo>
                  <a:pt x="100696" y="58571"/>
                </a:lnTo>
                <a:lnTo>
                  <a:pt x="100696" y="58571"/>
                </a:lnTo>
                <a:lnTo>
                  <a:pt x="100696" y="58571"/>
                </a:lnTo>
                <a:lnTo>
                  <a:pt x="100696" y="59142"/>
                </a:lnTo>
                <a:lnTo>
                  <a:pt x="100696" y="59142"/>
                </a:lnTo>
                <a:lnTo>
                  <a:pt x="100696" y="59142"/>
                </a:lnTo>
                <a:lnTo>
                  <a:pt x="100696" y="59142"/>
                </a:lnTo>
                <a:lnTo>
                  <a:pt x="100408" y="59142"/>
                </a:lnTo>
                <a:lnTo>
                  <a:pt x="100408" y="59142"/>
                </a:lnTo>
                <a:lnTo>
                  <a:pt x="100408" y="59142"/>
                </a:lnTo>
                <a:lnTo>
                  <a:pt x="100408" y="59142"/>
                </a:lnTo>
                <a:lnTo>
                  <a:pt x="100408" y="59714"/>
                </a:lnTo>
                <a:lnTo>
                  <a:pt x="100408" y="59714"/>
                </a:lnTo>
                <a:lnTo>
                  <a:pt x="100408" y="59714"/>
                </a:lnTo>
                <a:lnTo>
                  <a:pt x="100408" y="59714"/>
                </a:lnTo>
                <a:lnTo>
                  <a:pt x="100696" y="59714"/>
                </a:lnTo>
                <a:lnTo>
                  <a:pt x="100696" y="59714"/>
                </a:lnTo>
                <a:lnTo>
                  <a:pt x="100696" y="59714"/>
                </a:lnTo>
                <a:lnTo>
                  <a:pt x="100696" y="60285"/>
                </a:lnTo>
                <a:lnTo>
                  <a:pt x="100696" y="60285"/>
                </a:lnTo>
                <a:lnTo>
                  <a:pt x="100696" y="60285"/>
                </a:lnTo>
                <a:lnTo>
                  <a:pt x="100696" y="60285"/>
                </a:lnTo>
                <a:lnTo>
                  <a:pt x="100696" y="60285"/>
                </a:lnTo>
                <a:lnTo>
                  <a:pt x="100696" y="61142"/>
                </a:lnTo>
                <a:lnTo>
                  <a:pt x="100696" y="61142"/>
                </a:lnTo>
                <a:lnTo>
                  <a:pt x="100696" y="61142"/>
                </a:lnTo>
                <a:lnTo>
                  <a:pt x="100984" y="61142"/>
                </a:lnTo>
                <a:lnTo>
                  <a:pt x="100984" y="61142"/>
                </a:lnTo>
                <a:lnTo>
                  <a:pt x="100984" y="61142"/>
                </a:lnTo>
                <a:lnTo>
                  <a:pt x="101272" y="61142"/>
                </a:lnTo>
                <a:lnTo>
                  <a:pt x="101272" y="61142"/>
                </a:lnTo>
                <a:lnTo>
                  <a:pt x="101272" y="61142"/>
                </a:lnTo>
                <a:lnTo>
                  <a:pt x="101272" y="61142"/>
                </a:lnTo>
                <a:lnTo>
                  <a:pt x="101272" y="61142"/>
                </a:lnTo>
                <a:lnTo>
                  <a:pt x="101272" y="61714"/>
                </a:lnTo>
                <a:lnTo>
                  <a:pt x="101272" y="61714"/>
                </a:lnTo>
                <a:lnTo>
                  <a:pt x="101272" y="61714"/>
                </a:lnTo>
                <a:lnTo>
                  <a:pt x="101272" y="61714"/>
                </a:lnTo>
                <a:lnTo>
                  <a:pt x="101272" y="61714"/>
                </a:lnTo>
                <a:lnTo>
                  <a:pt x="101272" y="62285"/>
                </a:lnTo>
                <a:lnTo>
                  <a:pt x="101272" y="62285"/>
                </a:lnTo>
                <a:lnTo>
                  <a:pt x="101272" y="62285"/>
                </a:lnTo>
                <a:lnTo>
                  <a:pt x="101560" y="62285"/>
                </a:lnTo>
                <a:lnTo>
                  <a:pt x="101560" y="62857"/>
                </a:lnTo>
                <a:lnTo>
                  <a:pt x="101560" y="62857"/>
                </a:lnTo>
                <a:lnTo>
                  <a:pt x="101560" y="62857"/>
                </a:lnTo>
                <a:lnTo>
                  <a:pt x="101560" y="63428"/>
                </a:lnTo>
                <a:lnTo>
                  <a:pt x="101560" y="63428"/>
                </a:lnTo>
                <a:lnTo>
                  <a:pt x="101560" y="63428"/>
                </a:lnTo>
                <a:lnTo>
                  <a:pt x="101560" y="63428"/>
                </a:lnTo>
                <a:lnTo>
                  <a:pt x="101560" y="64285"/>
                </a:lnTo>
                <a:lnTo>
                  <a:pt x="101560" y="64285"/>
                </a:lnTo>
                <a:lnTo>
                  <a:pt x="101560" y="64285"/>
                </a:lnTo>
                <a:lnTo>
                  <a:pt x="101560" y="64285"/>
                </a:lnTo>
                <a:lnTo>
                  <a:pt x="101560" y="64857"/>
                </a:lnTo>
                <a:lnTo>
                  <a:pt x="101560" y="64857"/>
                </a:lnTo>
                <a:lnTo>
                  <a:pt x="101560" y="64857"/>
                </a:lnTo>
                <a:lnTo>
                  <a:pt x="101992" y="64857"/>
                </a:lnTo>
                <a:lnTo>
                  <a:pt x="101992" y="64857"/>
                </a:lnTo>
                <a:lnTo>
                  <a:pt x="101992" y="65428"/>
                </a:lnTo>
                <a:lnTo>
                  <a:pt x="101992" y="65428"/>
                </a:lnTo>
                <a:lnTo>
                  <a:pt x="101992" y="65428"/>
                </a:lnTo>
                <a:lnTo>
                  <a:pt x="101992" y="65428"/>
                </a:lnTo>
                <a:lnTo>
                  <a:pt x="101992" y="65428"/>
                </a:lnTo>
                <a:lnTo>
                  <a:pt x="101992" y="66000"/>
                </a:lnTo>
                <a:lnTo>
                  <a:pt x="102280" y="66000"/>
                </a:lnTo>
                <a:lnTo>
                  <a:pt x="102280" y="66000"/>
                </a:lnTo>
                <a:lnTo>
                  <a:pt x="102280" y="66000"/>
                </a:lnTo>
                <a:lnTo>
                  <a:pt x="102280" y="66571"/>
                </a:lnTo>
                <a:lnTo>
                  <a:pt x="102280" y="66571"/>
                </a:lnTo>
                <a:lnTo>
                  <a:pt x="102280" y="66571"/>
                </a:lnTo>
                <a:lnTo>
                  <a:pt x="102280" y="66571"/>
                </a:lnTo>
                <a:lnTo>
                  <a:pt x="102280" y="66571"/>
                </a:lnTo>
                <a:lnTo>
                  <a:pt x="102280" y="67428"/>
                </a:lnTo>
                <a:lnTo>
                  <a:pt x="102280" y="67428"/>
                </a:lnTo>
                <a:lnTo>
                  <a:pt x="102280" y="67428"/>
                </a:lnTo>
                <a:lnTo>
                  <a:pt x="102280" y="67428"/>
                </a:lnTo>
                <a:lnTo>
                  <a:pt x="102280" y="68000"/>
                </a:lnTo>
                <a:lnTo>
                  <a:pt x="102280" y="68000"/>
                </a:lnTo>
                <a:lnTo>
                  <a:pt x="102280" y="68000"/>
                </a:lnTo>
                <a:lnTo>
                  <a:pt x="102280" y="68571"/>
                </a:lnTo>
                <a:lnTo>
                  <a:pt x="102280" y="68571"/>
                </a:lnTo>
                <a:lnTo>
                  <a:pt x="102280" y="68571"/>
                </a:lnTo>
                <a:lnTo>
                  <a:pt x="102280" y="68571"/>
                </a:lnTo>
                <a:lnTo>
                  <a:pt x="102280" y="69142"/>
                </a:lnTo>
                <a:lnTo>
                  <a:pt x="102280" y="69142"/>
                </a:lnTo>
                <a:lnTo>
                  <a:pt x="102280" y="69142"/>
                </a:lnTo>
                <a:lnTo>
                  <a:pt x="101992" y="69142"/>
                </a:lnTo>
                <a:lnTo>
                  <a:pt x="101992" y="69142"/>
                </a:lnTo>
                <a:lnTo>
                  <a:pt x="101992" y="69142"/>
                </a:lnTo>
                <a:lnTo>
                  <a:pt x="101992" y="69142"/>
                </a:lnTo>
                <a:lnTo>
                  <a:pt x="101560" y="69142"/>
                </a:lnTo>
                <a:lnTo>
                  <a:pt x="101560" y="69142"/>
                </a:lnTo>
                <a:lnTo>
                  <a:pt x="101560" y="69142"/>
                </a:lnTo>
                <a:lnTo>
                  <a:pt x="101560" y="69714"/>
                </a:lnTo>
                <a:lnTo>
                  <a:pt x="101560" y="69714"/>
                </a:lnTo>
                <a:lnTo>
                  <a:pt x="101272" y="69714"/>
                </a:lnTo>
                <a:lnTo>
                  <a:pt x="101272" y="69714"/>
                </a:lnTo>
                <a:lnTo>
                  <a:pt x="101272" y="69714"/>
                </a:lnTo>
                <a:lnTo>
                  <a:pt x="101272" y="69714"/>
                </a:lnTo>
                <a:lnTo>
                  <a:pt x="101272" y="69714"/>
                </a:lnTo>
                <a:lnTo>
                  <a:pt x="101272" y="69714"/>
                </a:lnTo>
                <a:lnTo>
                  <a:pt x="100984" y="69714"/>
                </a:lnTo>
                <a:lnTo>
                  <a:pt x="100984" y="70571"/>
                </a:lnTo>
                <a:lnTo>
                  <a:pt x="100984" y="70571"/>
                </a:lnTo>
                <a:lnTo>
                  <a:pt x="100984" y="70571"/>
                </a:lnTo>
                <a:lnTo>
                  <a:pt x="100984" y="70571"/>
                </a:lnTo>
                <a:lnTo>
                  <a:pt x="100696" y="70571"/>
                </a:lnTo>
                <a:lnTo>
                  <a:pt x="100696" y="70571"/>
                </a:lnTo>
                <a:lnTo>
                  <a:pt x="100696" y="70571"/>
                </a:lnTo>
                <a:lnTo>
                  <a:pt x="100696" y="71142"/>
                </a:lnTo>
                <a:lnTo>
                  <a:pt x="100696" y="71142"/>
                </a:lnTo>
                <a:lnTo>
                  <a:pt x="100696" y="71142"/>
                </a:lnTo>
                <a:lnTo>
                  <a:pt x="100696" y="71142"/>
                </a:lnTo>
                <a:lnTo>
                  <a:pt x="100408" y="71142"/>
                </a:lnTo>
                <a:lnTo>
                  <a:pt x="100408" y="71142"/>
                </a:lnTo>
                <a:lnTo>
                  <a:pt x="100408" y="71142"/>
                </a:lnTo>
                <a:lnTo>
                  <a:pt x="100408" y="71714"/>
                </a:lnTo>
                <a:lnTo>
                  <a:pt x="100408" y="71714"/>
                </a:lnTo>
                <a:lnTo>
                  <a:pt x="100408" y="71714"/>
                </a:lnTo>
                <a:lnTo>
                  <a:pt x="100408" y="71714"/>
                </a:lnTo>
                <a:lnTo>
                  <a:pt x="100408" y="71714"/>
                </a:lnTo>
                <a:lnTo>
                  <a:pt x="100408" y="72285"/>
                </a:lnTo>
                <a:lnTo>
                  <a:pt x="99975" y="72285"/>
                </a:lnTo>
                <a:lnTo>
                  <a:pt x="99975" y="72285"/>
                </a:lnTo>
                <a:lnTo>
                  <a:pt x="99975" y="72285"/>
                </a:lnTo>
                <a:lnTo>
                  <a:pt x="99975" y="72285"/>
                </a:lnTo>
                <a:lnTo>
                  <a:pt x="99975" y="72285"/>
                </a:lnTo>
                <a:lnTo>
                  <a:pt x="99687" y="72285"/>
                </a:lnTo>
                <a:lnTo>
                  <a:pt x="99687" y="71714"/>
                </a:lnTo>
                <a:lnTo>
                  <a:pt x="99687" y="71714"/>
                </a:lnTo>
                <a:lnTo>
                  <a:pt x="99687" y="71714"/>
                </a:lnTo>
                <a:lnTo>
                  <a:pt x="99687" y="71714"/>
                </a:lnTo>
                <a:lnTo>
                  <a:pt x="99399" y="71714"/>
                </a:lnTo>
                <a:lnTo>
                  <a:pt x="99399" y="71714"/>
                </a:lnTo>
                <a:lnTo>
                  <a:pt x="99399" y="71714"/>
                </a:lnTo>
                <a:lnTo>
                  <a:pt x="99399" y="71714"/>
                </a:lnTo>
                <a:lnTo>
                  <a:pt x="99111" y="71714"/>
                </a:lnTo>
                <a:lnTo>
                  <a:pt x="99111" y="71714"/>
                </a:lnTo>
                <a:lnTo>
                  <a:pt x="99111" y="72285"/>
                </a:lnTo>
                <a:lnTo>
                  <a:pt x="99111" y="72285"/>
                </a:lnTo>
                <a:lnTo>
                  <a:pt x="98823" y="72285"/>
                </a:lnTo>
                <a:lnTo>
                  <a:pt x="98823" y="72285"/>
                </a:lnTo>
                <a:lnTo>
                  <a:pt x="98823" y="72285"/>
                </a:lnTo>
                <a:lnTo>
                  <a:pt x="98823" y="72285"/>
                </a:lnTo>
                <a:lnTo>
                  <a:pt x="98823" y="72285"/>
                </a:lnTo>
                <a:lnTo>
                  <a:pt x="98535" y="72285"/>
                </a:lnTo>
                <a:lnTo>
                  <a:pt x="98535" y="72285"/>
                </a:lnTo>
                <a:lnTo>
                  <a:pt x="98535" y="72285"/>
                </a:lnTo>
                <a:lnTo>
                  <a:pt x="98535" y="72857"/>
                </a:lnTo>
                <a:lnTo>
                  <a:pt x="98535" y="72857"/>
                </a:lnTo>
                <a:lnTo>
                  <a:pt x="98535" y="72857"/>
                </a:lnTo>
                <a:lnTo>
                  <a:pt x="98535" y="72857"/>
                </a:lnTo>
                <a:lnTo>
                  <a:pt x="98103" y="72857"/>
                </a:lnTo>
                <a:lnTo>
                  <a:pt x="98103" y="72857"/>
                </a:lnTo>
                <a:lnTo>
                  <a:pt x="98103" y="72857"/>
                </a:lnTo>
                <a:lnTo>
                  <a:pt x="98103" y="72857"/>
                </a:lnTo>
                <a:lnTo>
                  <a:pt x="97815" y="72857"/>
                </a:lnTo>
                <a:lnTo>
                  <a:pt x="97815" y="73714"/>
                </a:lnTo>
                <a:lnTo>
                  <a:pt x="97815" y="73714"/>
                </a:lnTo>
                <a:lnTo>
                  <a:pt x="97815" y="73714"/>
                </a:lnTo>
                <a:lnTo>
                  <a:pt x="97815" y="73714"/>
                </a:lnTo>
                <a:lnTo>
                  <a:pt x="97815" y="73714"/>
                </a:lnTo>
                <a:lnTo>
                  <a:pt x="97815" y="73714"/>
                </a:lnTo>
                <a:lnTo>
                  <a:pt x="97527" y="73714"/>
                </a:lnTo>
                <a:lnTo>
                  <a:pt x="97527" y="73714"/>
                </a:lnTo>
                <a:lnTo>
                  <a:pt x="97527" y="73714"/>
                </a:lnTo>
                <a:lnTo>
                  <a:pt x="97527" y="74285"/>
                </a:lnTo>
                <a:lnTo>
                  <a:pt x="97527" y="74285"/>
                </a:lnTo>
                <a:lnTo>
                  <a:pt x="97527" y="74285"/>
                </a:lnTo>
                <a:lnTo>
                  <a:pt x="97527" y="74285"/>
                </a:lnTo>
                <a:lnTo>
                  <a:pt x="97238" y="74285"/>
                </a:lnTo>
                <a:lnTo>
                  <a:pt x="97238" y="74857"/>
                </a:lnTo>
                <a:lnTo>
                  <a:pt x="97238" y="74857"/>
                </a:lnTo>
                <a:lnTo>
                  <a:pt x="97238" y="74857"/>
                </a:lnTo>
                <a:lnTo>
                  <a:pt x="97238" y="74857"/>
                </a:lnTo>
                <a:lnTo>
                  <a:pt x="97238" y="75428"/>
                </a:lnTo>
                <a:lnTo>
                  <a:pt x="97238" y="75428"/>
                </a:lnTo>
                <a:lnTo>
                  <a:pt x="97238" y="75428"/>
                </a:lnTo>
                <a:lnTo>
                  <a:pt x="97238" y="75428"/>
                </a:lnTo>
                <a:lnTo>
                  <a:pt x="97238" y="75428"/>
                </a:lnTo>
                <a:lnTo>
                  <a:pt x="97238" y="76000"/>
                </a:lnTo>
                <a:lnTo>
                  <a:pt x="96950" y="76000"/>
                </a:lnTo>
                <a:lnTo>
                  <a:pt x="96950" y="76000"/>
                </a:lnTo>
                <a:lnTo>
                  <a:pt x="96950" y="75428"/>
                </a:lnTo>
                <a:lnTo>
                  <a:pt x="96950" y="75428"/>
                </a:lnTo>
                <a:lnTo>
                  <a:pt x="96950" y="75428"/>
                </a:lnTo>
                <a:lnTo>
                  <a:pt x="96518" y="75428"/>
                </a:lnTo>
                <a:lnTo>
                  <a:pt x="96518" y="75428"/>
                </a:lnTo>
                <a:lnTo>
                  <a:pt x="96518" y="75428"/>
                </a:lnTo>
                <a:lnTo>
                  <a:pt x="96230" y="75428"/>
                </a:lnTo>
                <a:lnTo>
                  <a:pt x="96230" y="75428"/>
                </a:lnTo>
                <a:lnTo>
                  <a:pt x="96230" y="75428"/>
                </a:lnTo>
                <a:lnTo>
                  <a:pt x="96230" y="75428"/>
                </a:lnTo>
                <a:lnTo>
                  <a:pt x="95942" y="75428"/>
                </a:lnTo>
                <a:lnTo>
                  <a:pt x="95942" y="76000"/>
                </a:lnTo>
                <a:lnTo>
                  <a:pt x="95942" y="76000"/>
                </a:lnTo>
                <a:lnTo>
                  <a:pt x="95942" y="76000"/>
                </a:lnTo>
                <a:lnTo>
                  <a:pt x="95942" y="76000"/>
                </a:lnTo>
                <a:lnTo>
                  <a:pt x="95654" y="76000"/>
                </a:lnTo>
                <a:lnTo>
                  <a:pt x="95654" y="76000"/>
                </a:lnTo>
                <a:lnTo>
                  <a:pt x="95654" y="76000"/>
                </a:lnTo>
                <a:lnTo>
                  <a:pt x="95654" y="76000"/>
                </a:lnTo>
                <a:lnTo>
                  <a:pt x="95654" y="76000"/>
                </a:lnTo>
                <a:lnTo>
                  <a:pt x="95366" y="76000"/>
                </a:lnTo>
                <a:lnTo>
                  <a:pt x="95366" y="76000"/>
                </a:lnTo>
                <a:lnTo>
                  <a:pt x="95366" y="76857"/>
                </a:lnTo>
                <a:lnTo>
                  <a:pt x="95366" y="76857"/>
                </a:lnTo>
                <a:lnTo>
                  <a:pt x="95366" y="76857"/>
                </a:lnTo>
                <a:lnTo>
                  <a:pt x="95366" y="76857"/>
                </a:lnTo>
                <a:lnTo>
                  <a:pt x="95366" y="76857"/>
                </a:lnTo>
                <a:lnTo>
                  <a:pt x="94933" y="76857"/>
                </a:lnTo>
                <a:lnTo>
                  <a:pt x="94933" y="77428"/>
                </a:lnTo>
                <a:lnTo>
                  <a:pt x="94933" y="77428"/>
                </a:lnTo>
                <a:lnTo>
                  <a:pt x="94933" y="77428"/>
                </a:lnTo>
                <a:lnTo>
                  <a:pt x="94933" y="77428"/>
                </a:lnTo>
                <a:lnTo>
                  <a:pt x="94933" y="77428"/>
                </a:lnTo>
                <a:lnTo>
                  <a:pt x="94933" y="77428"/>
                </a:lnTo>
                <a:lnTo>
                  <a:pt x="94933" y="78000"/>
                </a:lnTo>
                <a:lnTo>
                  <a:pt x="94645" y="78000"/>
                </a:lnTo>
                <a:lnTo>
                  <a:pt x="94645" y="78000"/>
                </a:lnTo>
                <a:lnTo>
                  <a:pt x="94645" y="78000"/>
                </a:lnTo>
                <a:lnTo>
                  <a:pt x="94645" y="78000"/>
                </a:lnTo>
                <a:lnTo>
                  <a:pt x="94645" y="78571"/>
                </a:lnTo>
                <a:lnTo>
                  <a:pt x="94645" y="78571"/>
                </a:lnTo>
                <a:lnTo>
                  <a:pt x="94645" y="78571"/>
                </a:lnTo>
                <a:lnTo>
                  <a:pt x="94645" y="78571"/>
                </a:lnTo>
                <a:lnTo>
                  <a:pt x="94645" y="79142"/>
                </a:lnTo>
                <a:lnTo>
                  <a:pt x="94645" y="79142"/>
                </a:lnTo>
                <a:lnTo>
                  <a:pt x="94645" y="79142"/>
                </a:lnTo>
                <a:lnTo>
                  <a:pt x="94357" y="79142"/>
                </a:lnTo>
                <a:lnTo>
                  <a:pt x="94357" y="80000"/>
                </a:lnTo>
                <a:lnTo>
                  <a:pt x="94357" y="80000"/>
                </a:lnTo>
                <a:lnTo>
                  <a:pt x="94357" y="80000"/>
                </a:lnTo>
                <a:lnTo>
                  <a:pt x="94357" y="80000"/>
                </a:lnTo>
                <a:lnTo>
                  <a:pt x="94357" y="80000"/>
                </a:lnTo>
                <a:lnTo>
                  <a:pt x="94357" y="80000"/>
                </a:lnTo>
                <a:lnTo>
                  <a:pt x="94069" y="80000"/>
                </a:lnTo>
                <a:lnTo>
                  <a:pt x="94069" y="80000"/>
                </a:lnTo>
                <a:lnTo>
                  <a:pt x="94069" y="80000"/>
                </a:lnTo>
                <a:lnTo>
                  <a:pt x="94069" y="80571"/>
                </a:lnTo>
                <a:lnTo>
                  <a:pt x="94069" y="80571"/>
                </a:lnTo>
                <a:lnTo>
                  <a:pt x="93781" y="80571"/>
                </a:lnTo>
                <a:lnTo>
                  <a:pt x="93781" y="80571"/>
                </a:lnTo>
                <a:lnTo>
                  <a:pt x="93781" y="80571"/>
                </a:lnTo>
                <a:lnTo>
                  <a:pt x="93781" y="80571"/>
                </a:lnTo>
                <a:lnTo>
                  <a:pt x="93781" y="80571"/>
                </a:lnTo>
                <a:lnTo>
                  <a:pt x="93781" y="80571"/>
                </a:lnTo>
                <a:lnTo>
                  <a:pt x="93349" y="80571"/>
                </a:lnTo>
                <a:lnTo>
                  <a:pt x="93349" y="80571"/>
                </a:lnTo>
                <a:lnTo>
                  <a:pt x="93349" y="81142"/>
                </a:lnTo>
                <a:lnTo>
                  <a:pt x="93349" y="81142"/>
                </a:lnTo>
                <a:lnTo>
                  <a:pt x="93349" y="81142"/>
                </a:lnTo>
                <a:lnTo>
                  <a:pt x="93349" y="81142"/>
                </a:lnTo>
                <a:lnTo>
                  <a:pt x="93061" y="81142"/>
                </a:lnTo>
                <a:lnTo>
                  <a:pt x="93061" y="81142"/>
                </a:lnTo>
                <a:lnTo>
                  <a:pt x="93061" y="81142"/>
                </a:lnTo>
                <a:lnTo>
                  <a:pt x="93061" y="81714"/>
                </a:lnTo>
                <a:lnTo>
                  <a:pt x="93061" y="81714"/>
                </a:lnTo>
                <a:lnTo>
                  <a:pt x="93061" y="81714"/>
                </a:lnTo>
                <a:lnTo>
                  <a:pt x="93061" y="81714"/>
                </a:lnTo>
                <a:lnTo>
                  <a:pt x="92773" y="81714"/>
                </a:lnTo>
                <a:lnTo>
                  <a:pt x="92773" y="81714"/>
                </a:lnTo>
                <a:lnTo>
                  <a:pt x="92773" y="81714"/>
                </a:lnTo>
                <a:lnTo>
                  <a:pt x="92773" y="81714"/>
                </a:lnTo>
                <a:lnTo>
                  <a:pt x="92484" y="81714"/>
                </a:lnTo>
                <a:lnTo>
                  <a:pt x="92484" y="82285"/>
                </a:lnTo>
                <a:lnTo>
                  <a:pt x="92484" y="82285"/>
                </a:lnTo>
                <a:lnTo>
                  <a:pt x="92484" y="82285"/>
                </a:lnTo>
                <a:lnTo>
                  <a:pt x="92484" y="82285"/>
                </a:lnTo>
                <a:lnTo>
                  <a:pt x="92484" y="82285"/>
                </a:lnTo>
                <a:lnTo>
                  <a:pt x="92196" y="82285"/>
                </a:lnTo>
                <a:lnTo>
                  <a:pt x="92196" y="82285"/>
                </a:lnTo>
                <a:lnTo>
                  <a:pt x="92196" y="82285"/>
                </a:lnTo>
                <a:lnTo>
                  <a:pt x="92196" y="82285"/>
                </a:lnTo>
                <a:lnTo>
                  <a:pt x="92196" y="82285"/>
                </a:lnTo>
                <a:lnTo>
                  <a:pt x="91764" y="82285"/>
                </a:lnTo>
                <a:lnTo>
                  <a:pt x="91764" y="83142"/>
                </a:lnTo>
                <a:lnTo>
                  <a:pt x="92196" y="83142"/>
                </a:lnTo>
                <a:lnTo>
                  <a:pt x="92196" y="83142"/>
                </a:lnTo>
                <a:lnTo>
                  <a:pt x="92196" y="83142"/>
                </a:lnTo>
                <a:lnTo>
                  <a:pt x="91764" y="83142"/>
                </a:lnTo>
                <a:lnTo>
                  <a:pt x="91764" y="83714"/>
                </a:lnTo>
                <a:lnTo>
                  <a:pt x="91764" y="83714"/>
                </a:lnTo>
                <a:lnTo>
                  <a:pt x="91764" y="83714"/>
                </a:lnTo>
                <a:lnTo>
                  <a:pt x="91764" y="83714"/>
                </a:lnTo>
                <a:lnTo>
                  <a:pt x="91476" y="83714"/>
                </a:lnTo>
                <a:lnTo>
                  <a:pt x="91476" y="83714"/>
                </a:lnTo>
                <a:lnTo>
                  <a:pt x="91476" y="83714"/>
                </a:lnTo>
                <a:lnTo>
                  <a:pt x="91476" y="83714"/>
                </a:lnTo>
                <a:lnTo>
                  <a:pt x="91476" y="84285"/>
                </a:lnTo>
                <a:lnTo>
                  <a:pt x="91476" y="84285"/>
                </a:lnTo>
                <a:lnTo>
                  <a:pt x="91476" y="84285"/>
                </a:lnTo>
                <a:lnTo>
                  <a:pt x="91188" y="84285"/>
                </a:lnTo>
                <a:lnTo>
                  <a:pt x="91188" y="84285"/>
                </a:lnTo>
                <a:lnTo>
                  <a:pt x="91188" y="84285"/>
                </a:lnTo>
                <a:lnTo>
                  <a:pt x="91188" y="84285"/>
                </a:lnTo>
                <a:lnTo>
                  <a:pt x="91188" y="84857"/>
                </a:lnTo>
                <a:lnTo>
                  <a:pt x="91188" y="84857"/>
                </a:lnTo>
                <a:lnTo>
                  <a:pt x="91188" y="84857"/>
                </a:lnTo>
                <a:lnTo>
                  <a:pt x="91188" y="84857"/>
                </a:lnTo>
                <a:lnTo>
                  <a:pt x="91188" y="85428"/>
                </a:lnTo>
                <a:lnTo>
                  <a:pt x="90900" y="85428"/>
                </a:lnTo>
                <a:lnTo>
                  <a:pt x="90900" y="85428"/>
                </a:lnTo>
                <a:lnTo>
                  <a:pt x="90900" y="85428"/>
                </a:lnTo>
                <a:lnTo>
                  <a:pt x="90900" y="85428"/>
                </a:lnTo>
                <a:lnTo>
                  <a:pt x="90900" y="85428"/>
                </a:lnTo>
                <a:lnTo>
                  <a:pt x="90900" y="86285"/>
                </a:lnTo>
                <a:lnTo>
                  <a:pt x="90612" y="86285"/>
                </a:lnTo>
                <a:lnTo>
                  <a:pt x="90612" y="86285"/>
                </a:lnTo>
                <a:lnTo>
                  <a:pt x="90612" y="86285"/>
                </a:lnTo>
                <a:lnTo>
                  <a:pt x="90612" y="86285"/>
                </a:lnTo>
                <a:lnTo>
                  <a:pt x="90612" y="86285"/>
                </a:lnTo>
                <a:lnTo>
                  <a:pt x="90612" y="86857"/>
                </a:lnTo>
                <a:lnTo>
                  <a:pt x="90612" y="86857"/>
                </a:lnTo>
                <a:lnTo>
                  <a:pt x="90612" y="86857"/>
                </a:lnTo>
                <a:lnTo>
                  <a:pt x="90612" y="86857"/>
                </a:lnTo>
                <a:lnTo>
                  <a:pt x="90612" y="86857"/>
                </a:lnTo>
                <a:lnTo>
                  <a:pt x="90612" y="87428"/>
                </a:lnTo>
                <a:lnTo>
                  <a:pt x="90612" y="87428"/>
                </a:lnTo>
                <a:lnTo>
                  <a:pt x="90180" y="87428"/>
                </a:lnTo>
                <a:lnTo>
                  <a:pt x="90180" y="87428"/>
                </a:lnTo>
                <a:lnTo>
                  <a:pt x="90180" y="87428"/>
                </a:lnTo>
                <a:lnTo>
                  <a:pt x="90180" y="88000"/>
                </a:lnTo>
                <a:lnTo>
                  <a:pt x="90180" y="88000"/>
                </a:lnTo>
                <a:lnTo>
                  <a:pt x="90180" y="88000"/>
                </a:lnTo>
                <a:lnTo>
                  <a:pt x="90180" y="88571"/>
                </a:lnTo>
                <a:lnTo>
                  <a:pt x="90180" y="88571"/>
                </a:lnTo>
                <a:lnTo>
                  <a:pt x="90180" y="88571"/>
                </a:lnTo>
                <a:lnTo>
                  <a:pt x="90180" y="88571"/>
                </a:lnTo>
                <a:lnTo>
                  <a:pt x="90180" y="88571"/>
                </a:lnTo>
                <a:lnTo>
                  <a:pt x="90180" y="89428"/>
                </a:lnTo>
                <a:lnTo>
                  <a:pt x="89891" y="89428"/>
                </a:lnTo>
                <a:lnTo>
                  <a:pt x="89891" y="89428"/>
                </a:lnTo>
                <a:lnTo>
                  <a:pt x="89891" y="89428"/>
                </a:lnTo>
                <a:lnTo>
                  <a:pt x="89891" y="90000"/>
                </a:lnTo>
                <a:lnTo>
                  <a:pt x="89891" y="90000"/>
                </a:lnTo>
                <a:lnTo>
                  <a:pt x="89891" y="90000"/>
                </a:lnTo>
                <a:lnTo>
                  <a:pt x="89891" y="90571"/>
                </a:lnTo>
                <a:lnTo>
                  <a:pt x="89891" y="90571"/>
                </a:lnTo>
                <a:lnTo>
                  <a:pt x="89891" y="90571"/>
                </a:lnTo>
                <a:lnTo>
                  <a:pt x="89891" y="90571"/>
                </a:lnTo>
                <a:lnTo>
                  <a:pt x="89891" y="91142"/>
                </a:lnTo>
                <a:lnTo>
                  <a:pt x="89891" y="91142"/>
                </a:lnTo>
                <a:lnTo>
                  <a:pt x="89891" y="91142"/>
                </a:lnTo>
                <a:lnTo>
                  <a:pt x="89891" y="91714"/>
                </a:lnTo>
                <a:lnTo>
                  <a:pt x="89891" y="91714"/>
                </a:lnTo>
                <a:lnTo>
                  <a:pt x="89891" y="91714"/>
                </a:lnTo>
                <a:lnTo>
                  <a:pt x="89891" y="92571"/>
                </a:lnTo>
                <a:lnTo>
                  <a:pt x="89891" y="92571"/>
                </a:lnTo>
                <a:lnTo>
                  <a:pt x="89891" y="92571"/>
                </a:lnTo>
                <a:lnTo>
                  <a:pt x="89891" y="92571"/>
                </a:lnTo>
                <a:lnTo>
                  <a:pt x="89891" y="93142"/>
                </a:lnTo>
                <a:lnTo>
                  <a:pt x="89891" y="93142"/>
                </a:lnTo>
                <a:lnTo>
                  <a:pt x="89891" y="93142"/>
                </a:lnTo>
                <a:lnTo>
                  <a:pt x="89891" y="93142"/>
                </a:lnTo>
                <a:lnTo>
                  <a:pt x="90180" y="93142"/>
                </a:lnTo>
                <a:lnTo>
                  <a:pt x="90180" y="93714"/>
                </a:lnTo>
                <a:lnTo>
                  <a:pt x="90180" y="93714"/>
                </a:lnTo>
                <a:lnTo>
                  <a:pt x="90180" y="93714"/>
                </a:lnTo>
                <a:lnTo>
                  <a:pt x="90180" y="94285"/>
                </a:lnTo>
                <a:lnTo>
                  <a:pt x="90180" y="94285"/>
                </a:lnTo>
                <a:lnTo>
                  <a:pt x="90180" y="94285"/>
                </a:lnTo>
                <a:lnTo>
                  <a:pt x="90180" y="94285"/>
                </a:lnTo>
                <a:lnTo>
                  <a:pt x="90180" y="94857"/>
                </a:lnTo>
                <a:lnTo>
                  <a:pt x="90180" y="94857"/>
                </a:lnTo>
                <a:lnTo>
                  <a:pt x="90180" y="94857"/>
                </a:lnTo>
                <a:lnTo>
                  <a:pt x="90180" y="94857"/>
                </a:lnTo>
                <a:lnTo>
                  <a:pt x="90180" y="95714"/>
                </a:lnTo>
                <a:lnTo>
                  <a:pt x="90180" y="95714"/>
                </a:lnTo>
                <a:lnTo>
                  <a:pt x="90180" y="95714"/>
                </a:lnTo>
                <a:lnTo>
                  <a:pt x="90180" y="95714"/>
                </a:lnTo>
                <a:lnTo>
                  <a:pt x="90180" y="96285"/>
                </a:lnTo>
                <a:lnTo>
                  <a:pt x="90180" y="96285"/>
                </a:lnTo>
                <a:lnTo>
                  <a:pt x="90612" y="96285"/>
                </a:lnTo>
                <a:lnTo>
                  <a:pt x="90612" y="96285"/>
                </a:lnTo>
                <a:lnTo>
                  <a:pt x="90612" y="96857"/>
                </a:lnTo>
                <a:lnTo>
                  <a:pt x="90612" y="96857"/>
                </a:lnTo>
                <a:lnTo>
                  <a:pt x="90612" y="96857"/>
                </a:lnTo>
                <a:lnTo>
                  <a:pt x="90612" y="96857"/>
                </a:lnTo>
                <a:lnTo>
                  <a:pt x="90612" y="96857"/>
                </a:lnTo>
                <a:lnTo>
                  <a:pt x="90612" y="97428"/>
                </a:lnTo>
                <a:lnTo>
                  <a:pt x="90612" y="97428"/>
                </a:lnTo>
                <a:lnTo>
                  <a:pt x="90612" y="97428"/>
                </a:lnTo>
                <a:lnTo>
                  <a:pt x="90612" y="97428"/>
                </a:lnTo>
                <a:lnTo>
                  <a:pt x="90612" y="98000"/>
                </a:lnTo>
                <a:lnTo>
                  <a:pt x="90900" y="98000"/>
                </a:lnTo>
                <a:lnTo>
                  <a:pt x="90900" y="98000"/>
                </a:lnTo>
                <a:lnTo>
                  <a:pt x="90900" y="98000"/>
                </a:lnTo>
                <a:lnTo>
                  <a:pt x="90900" y="98000"/>
                </a:lnTo>
                <a:lnTo>
                  <a:pt x="90900" y="98857"/>
                </a:lnTo>
                <a:lnTo>
                  <a:pt x="90900" y="98857"/>
                </a:lnTo>
                <a:lnTo>
                  <a:pt x="90900" y="98857"/>
                </a:lnTo>
                <a:lnTo>
                  <a:pt x="90900" y="98857"/>
                </a:lnTo>
                <a:lnTo>
                  <a:pt x="90900" y="99428"/>
                </a:lnTo>
                <a:lnTo>
                  <a:pt x="91188" y="99428"/>
                </a:lnTo>
                <a:lnTo>
                  <a:pt x="91188" y="99428"/>
                </a:lnTo>
                <a:lnTo>
                  <a:pt x="91188" y="99428"/>
                </a:lnTo>
                <a:lnTo>
                  <a:pt x="91188" y="99428"/>
                </a:lnTo>
                <a:lnTo>
                  <a:pt x="91188" y="99428"/>
                </a:lnTo>
                <a:lnTo>
                  <a:pt x="91188" y="99428"/>
                </a:lnTo>
                <a:lnTo>
                  <a:pt x="91188" y="100000"/>
                </a:lnTo>
                <a:lnTo>
                  <a:pt x="91188" y="100000"/>
                </a:lnTo>
                <a:lnTo>
                  <a:pt x="91188" y="100000"/>
                </a:lnTo>
                <a:lnTo>
                  <a:pt x="91188" y="100000"/>
                </a:lnTo>
                <a:lnTo>
                  <a:pt x="91476" y="100000"/>
                </a:lnTo>
                <a:lnTo>
                  <a:pt x="91476" y="100571"/>
                </a:lnTo>
                <a:lnTo>
                  <a:pt x="91476" y="100571"/>
                </a:lnTo>
                <a:lnTo>
                  <a:pt x="91476" y="100571"/>
                </a:lnTo>
                <a:lnTo>
                  <a:pt x="91476" y="100571"/>
                </a:lnTo>
                <a:lnTo>
                  <a:pt x="91476" y="100571"/>
                </a:lnTo>
                <a:lnTo>
                  <a:pt x="91476" y="101142"/>
                </a:lnTo>
                <a:lnTo>
                  <a:pt x="91476" y="101142"/>
                </a:lnTo>
                <a:lnTo>
                  <a:pt x="91476" y="101142"/>
                </a:lnTo>
                <a:lnTo>
                  <a:pt x="91764" y="101142"/>
                </a:lnTo>
                <a:lnTo>
                  <a:pt x="91764" y="101142"/>
                </a:lnTo>
                <a:lnTo>
                  <a:pt x="91764" y="102000"/>
                </a:lnTo>
                <a:lnTo>
                  <a:pt x="91764" y="102000"/>
                </a:lnTo>
                <a:lnTo>
                  <a:pt x="91764" y="102000"/>
                </a:lnTo>
                <a:lnTo>
                  <a:pt x="91764" y="102000"/>
                </a:lnTo>
                <a:lnTo>
                  <a:pt x="91764" y="102571"/>
                </a:lnTo>
                <a:lnTo>
                  <a:pt x="91764" y="102571"/>
                </a:lnTo>
                <a:lnTo>
                  <a:pt x="91764" y="102571"/>
                </a:lnTo>
                <a:lnTo>
                  <a:pt x="91476" y="102571"/>
                </a:lnTo>
                <a:lnTo>
                  <a:pt x="91476" y="102571"/>
                </a:lnTo>
                <a:lnTo>
                  <a:pt x="91476" y="103142"/>
                </a:lnTo>
                <a:lnTo>
                  <a:pt x="91476" y="103142"/>
                </a:lnTo>
                <a:lnTo>
                  <a:pt x="91476" y="103142"/>
                </a:lnTo>
                <a:lnTo>
                  <a:pt x="91476" y="103714"/>
                </a:lnTo>
                <a:lnTo>
                  <a:pt x="91764" y="103714"/>
                </a:lnTo>
                <a:lnTo>
                  <a:pt x="91764" y="103714"/>
                </a:lnTo>
                <a:lnTo>
                  <a:pt x="91764" y="103714"/>
                </a:lnTo>
                <a:lnTo>
                  <a:pt x="91764" y="104285"/>
                </a:lnTo>
                <a:lnTo>
                  <a:pt x="91764" y="104285"/>
                </a:lnTo>
                <a:lnTo>
                  <a:pt x="91764" y="104285"/>
                </a:lnTo>
                <a:lnTo>
                  <a:pt x="91764" y="104285"/>
                </a:lnTo>
                <a:lnTo>
                  <a:pt x="91764" y="104285"/>
                </a:lnTo>
                <a:lnTo>
                  <a:pt x="91764" y="105142"/>
                </a:lnTo>
                <a:lnTo>
                  <a:pt x="92196" y="105142"/>
                </a:lnTo>
                <a:lnTo>
                  <a:pt x="92196" y="105142"/>
                </a:lnTo>
                <a:lnTo>
                  <a:pt x="92196" y="105142"/>
                </a:lnTo>
                <a:lnTo>
                  <a:pt x="92196" y="105142"/>
                </a:lnTo>
                <a:lnTo>
                  <a:pt x="92196" y="105714"/>
                </a:lnTo>
                <a:lnTo>
                  <a:pt x="92196" y="105714"/>
                </a:lnTo>
                <a:lnTo>
                  <a:pt x="92196" y="105714"/>
                </a:lnTo>
                <a:lnTo>
                  <a:pt x="92196" y="105714"/>
                </a:lnTo>
                <a:lnTo>
                  <a:pt x="92196" y="106285"/>
                </a:lnTo>
                <a:lnTo>
                  <a:pt x="92196" y="106285"/>
                </a:lnTo>
                <a:lnTo>
                  <a:pt x="92196" y="106285"/>
                </a:lnTo>
                <a:lnTo>
                  <a:pt x="92196" y="106285"/>
                </a:lnTo>
                <a:lnTo>
                  <a:pt x="92196" y="106285"/>
                </a:lnTo>
                <a:lnTo>
                  <a:pt x="92196" y="106857"/>
                </a:lnTo>
                <a:lnTo>
                  <a:pt x="92484" y="106857"/>
                </a:lnTo>
                <a:lnTo>
                  <a:pt x="92484" y="106857"/>
                </a:lnTo>
                <a:lnTo>
                  <a:pt x="92484" y="106857"/>
                </a:lnTo>
                <a:lnTo>
                  <a:pt x="92484" y="107428"/>
                </a:lnTo>
                <a:lnTo>
                  <a:pt x="92484" y="107428"/>
                </a:lnTo>
                <a:lnTo>
                  <a:pt x="92484" y="107428"/>
                </a:lnTo>
                <a:lnTo>
                  <a:pt x="92484" y="107428"/>
                </a:lnTo>
                <a:lnTo>
                  <a:pt x="92484" y="107428"/>
                </a:lnTo>
                <a:lnTo>
                  <a:pt x="92484" y="108285"/>
                </a:lnTo>
                <a:lnTo>
                  <a:pt x="92484" y="108285"/>
                </a:lnTo>
                <a:lnTo>
                  <a:pt x="92484" y="108285"/>
                </a:lnTo>
                <a:lnTo>
                  <a:pt x="92484" y="108285"/>
                </a:lnTo>
                <a:lnTo>
                  <a:pt x="92484" y="108857"/>
                </a:lnTo>
                <a:lnTo>
                  <a:pt x="92773" y="108857"/>
                </a:lnTo>
                <a:lnTo>
                  <a:pt x="92773" y="108857"/>
                </a:lnTo>
                <a:lnTo>
                  <a:pt x="92773" y="108857"/>
                </a:lnTo>
                <a:lnTo>
                  <a:pt x="92773" y="109428"/>
                </a:lnTo>
                <a:lnTo>
                  <a:pt x="92773" y="109428"/>
                </a:lnTo>
                <a:lnTo>
                  <a:pt x="92773" y="109428"/>
                </a:lnTo>
                <a:lnTo>
                  <a:pt x="92773" y="109428"/>
                </a:lnTo>
                <a:lnTo>
                  <a:pt x="92773" y="110000"/>
                </a:lnTo>
                <a:lnTo>
                  <a:pt x="92773" y="110000"/>
                </a:lnTo>
                <a:lnTo>
                  <a:pt x="92773" y="110000"/>
                </a:lnTo>
                <a:lnTo>
                  <a:pt x="92773" y="110000"/>
                </a:lnTo>
                <a:lnTo>
                  <a:pt x="92773" y="110571"/>
                </a:lnTo>
                <a:lnTo>
                  <a:pt x="92773" y="110571"/>
                </a:lnTo>
                <a:lnTo>
                  <a:pt x="92773" y="110571"/>
                </a:lnTo>
                <a:lnTo>
                  <a:pt x="92773" y="111428"/>
                </a:lnTo>
                <a:lnTo>
                  <a:pt x="92773" y="111428"/>
                </a:lnTo>
                <a:lnTo>
                  <a:pt x="92773" y="111428"/>
                </a:lnTo>
                <a:lnTo>
                  <a:pt x="92773" y="112000"/>
                </a:lnTo>
                <a:lnTo>
                  <a:pt x="92773" y="112000"/>
                </a:lnTo>
                <a:lnTo>
                  <a:pt x="92773" y="112000"/>
                </a:lnTo>
                <a:lnTo>
                  <a:pt x="92773" y="112000"/>
                </a:lnTo>
                <a:lnTo>
                  <a:pt x="92773" y="112571"/>
                </a:lnTo>
                <a:lnTo>
                  <a:pt x="92773" y="112571"/>
                </a:lnTo>
                <a:lnTo>
                  <a:pt x="92773" y="112571"/>
                </a:lnTo>
                <a:lnTo>
                  <a:pt x="92773" y="112571"/>
                </a:lnTo>
                <a:lnTo>
                  <a:pt x="92773" y="112571"/>
                </a:lnTo>
                <a:lnTo>
                  <a:pt x="92773" y="113142"/>
                </a:lnTo>
                <a:lnTo>
                  <a:pt x="92773" y="113142"/>
                </a:lnTo>
                <a:lnTo>
                  <a:pt x="92773" y="113142"/>
                </a:lnTo>
                <a:lnTo>
                  <a:pt x="92773" y="113714"/>
                </a:lnTo>
                <a:lnTo>
                  <a:pt x="92773" y="113714"/>
                </a:lnTo>
                <a:lnTo>
                  <a:pt x="92773" y="113714"/>
                </a:lnTo>
                <a:lnTo>
                  <a:pt x="92773" y="114571"/>
                </a:lnTo>
                <a:lnTo>
                  <a:pt x="92773" y="114571"/>
                </a:lnTo>
                <a:lnTo>
                  <a:pt x="92773" y="114571"/>
                </a:lnTo>
                <a:lnTo>
                  <a:pt x="92773" y="115142"/>
                </a:lnTo>
                <a:lnTo>
                  <a:pt x="92773" y="115142"/>
                </a:lnTo>
                <a:lnTo>
                  <a:pt x="92773" y="115142"/>
                </a:lnTo>
                <a:lnTo>
                  <a:pt x="92484" y="115142"/>
                </a:lnTo>
                <a:lnTo>
                  <a:pt x="92484" y="115714"/>
                </a:lnTo>
                <a:lnTo>
                  <a:pt x="92484" y="115714"/>
                </a:lnTo>
                <a:lnTo>
                  <a:pt x="92484" y="115714"/>
                </a:lnTo>
                <a:lnTo>
                  <a:pt x="92484" y="115714"/>
                </a:lnTo>
                <a:lnTo>
                  <a:pt x="92484" y="115714"/>
                </a:lnTo>
                <a:lnTo>
                  <a:pt x="92484" y="115714"/>
                </a:lnTo>
                <a:lnTo>
                  <a:pt x="92196" y="115714"/>
                </a:lnTo>
                <a:lnTo>
                  <a:pt x="92196" y="116285"/>
                </a:lnTo>
                <a:lnTo>
                  <a:pt x="92196" y="116285"/>
                </a:lnTo>
                <a:lnTo>
                  <a:pt x="92196" y="116285"/>
                </a:lnTo>
                <a:lnTo>
                  <a:pt x="92196" y="116285"/>
                </a:lnTo>
                <a:lnTo>
                  <a:pt x="92196" y="116857"/>
                </a:lnTo>
                <a:lnTo>
                  <a:pt x="92196" y="116857"/>
                </a:lnTo>
                <a:lnTo>
                  <a:pt x="92196" y="116857"/>
                </a:lnTo>
                <a:lnTo>
                  <a:pt x="92484" y="116857"/>
                </a:lnTo>
                <a:lnTo>
                  <a:pt x="92484" y="116857"/>
                </a:lnTo>
                <a:lnTo>
                  <a:pt x="92484" y="116857"/>
                </a:lnTo>
                <a:lnTo>
                  <a:pt x="92484" y="116285"/>
                </a:lnTo>
                <a:lnTo>
                  <a:pt x="92484" y="116285"/>
                </a:lnTo>
                <a:lnTo>
                  <a:pt x="92484" y="116285"/>
                </a:lnTo>
                <a:lnTo>
                  <a:pt x="92484" y="116285"/>
                </a:lnTo>
                <a:lnTo>
                  <a:pt x="92484" y="116857"/>
                </a:lnTo>
                <a:lnTo>
                  <a:pt x="92484" y="116857"/>
                </a:lnTo>
                <a:lnTo>
                  <a:pt x="92484" y="116857"/>
                </a:lnTo>
                <a:lnTo>
                  <a:pt x="92484" y="116857"/>
                </a:lnTo>
                <a:lnTo>
                  <a:pt x="92484" y="117714"/>
                </a:lnTo>
                <a:lnTo>
                  <a:pt x="92484" y="117714"/>
                </a:lnTo>
                <a:lnTo>
                  <a:pt x="92484" y="117714"/>
                </a:lnTo>
                <a:lnTo>
                  <a:pt x="92484" y="117714"/>
                </a:lnTo>
                <a:lnTo>
                  <a:pt x="92196" y="117714"/>
                </a:lnTo>
                <a:lnTo>
                  <a:pt x="92196" y="118285"/>
                </a:lnTo>
                <a:lnTo>
                  <a:pt x="92196" y="118285"/>
                </a:lnTo>
                <a:lnTo>
                  <a:pt x="92196" y="118285"/>
                </a:lnTo>
                <a:lnTo>
                  <a:pt x="92196" y="118285"/>
                </a:lnTo>
                <a:lnTo>
                  <a:pt x="92196" y="118285"/>
                </a:lnTo>
                <a:lnTo>
                  <a:pt x="92196" y="118857"/>
                </a:lnTo>
                <a:lnTo>
                  <a:pt x="92196" y="118857"/>
                </a:lnTo>
                <a:lnTo>
                  <a:pt x="92196" y="118857"/>
                </a:lnTo>
                <a:lnTo>
                  <a:pt x="91764" y="118857"/>
                </a:lnTo>
                <a:lnTo>
                  <a:pt x="91764" y="118857"/>
                </a:lnTo>
                <a:lnTo>
                  <a:pt x="91764" y="118857"/>
                </a:lnTo>
                <a:lnTo>
                  <a:pt x="91764" y="118857"/>
                </a:lnTo>
                <a:lnTo>
                  <a:pt x="91764" y="118857"/>
                </a:lnTo>
                <a:lnTo>
                  <a:pt x="91764" y="119428"/>
                </a:lnTo>
                <a:lnTo>
                  <a:pt x="91476" y="119428"/>
                </a:lnTo>
                <a:lnTo>
                  <a:pt x="91476" y="119428"/>
                </a:lnTo>
                <a:lnTo>
                  <a:pt x="91476" y="119428"/>
                </a:lnTo>
                <a:lnTo>
                  <a:pt x="91476" y="119428"/>
                </a:lnTo>
                <a:lnTo>
                  <a:pt x="91476" y="119428"/>
                </a:lnTo>
                <a:lnTo>
                  <a:pt x="91476" y="119428"/>
                </a:lnTo>
                <a:lnTo>
                  <a:pt x="91188" y="119428"/>
                </a:lnTo>
                <a:lnTo>
                  <a:pt x="91188" y="120000"/>
                </a:lnTo>
                <a:lnTo>
                  <a:pt x="91188" y="120000"/>
                </a:lnTo>
                <a:lnTo>
                  <a:pt x="91188" y="120000"/>
                </a:lnTo>
                <a:lnTo>
                  <a:pt x="91188" y="120000"/>
                </a:lnTo>
                <a:lnTo>
                  <a:pt x="91188" y="119428"/>
                </a:lnTo>
                <a:lnTo>
                  <a:pt x="91188" y="119428"/>
                </a:lnTo>
                <a:lnTo>
                  <a:pt x="91188" y="119428"/>
                </a:lnTo>
                <a:lnTo>
                  <a:pt x="91188" y="119428"/>
                </a:lnTo>
                <a:lnTo>
                  <a:pt x="91188" y="119428"/>
                </a:lnTo>
                <a:lnTo>
                  <a:pt x="91476" y="119428"/>
                </a:lnTo>
                <a:lnTo>
                  <a:pt x="91476" y="119428"/>
                </a:lnTo>
                <a:lnTo>
                  <a:pt x="91476" y="119428"/>
                </a:lnTo>
                <a:lnTo>
                  <a:pt x="91476" y="118857"/>
                </a:lnTo>
                <a:lnTo>
                  <a:pt x="91476" y="118857"/>
                </a:lnTo>
                <a:lnTo>
                  <a:pt x="91476" y="118857"/>
                </a:lnTo>
                <a:lnTo>
                  <a:pt x="91476" y="118857"/>
                </a:lnTo>
                <a:lnTo>
                  <a:pt x="91476" y="118857"/>
                </a:lnTo>
                <a:lnTo>
                  <a:pt x="91764" y="118857"/>
                </a:lnTo>
                <a:lnTo>
                  <a:pt x="91764" y="118857"/>
                </a:lnTo>
                <a:lnTo>
                  <a:pt x="91764" y="118857"/>
                </a:lnTo>
                <a:lnTo>
                  <a:pt x="91764" y="118285"/>
                </a:lnTo>
                <a:lnTo>
                  <a:pt x="91764" y="118285"/>
                </a:lnTo>
                <a:lnTo>
                  <a:pt x="91764" y="118285"/>
                </a:lnTo>
                <a:lnTo>
                  <a:pt x="91764" y="118285"/>
                </a:lnTo>
                <a:lnTo>
                  <a:pt x="91476" y="118285"/>
                </a:lnTo>
                <a:lnTo>
                  <a:pt x="91476" y="118285"/>
                </a:lnTo>
                <a:lnTo>
                  <a:pt x="91476" y="118857"/>
                </a:lnTo>
                <a:lnTo>
                  <a:pt x="91476" y="118857"/>
                </a:lnTo>
                <a:lnTo>
                  <a:pt x="91476" y="118857"/>
                </a:lnTo>
                <a:lnTo>
                  <a:pt x="91476" y="118857"/>
                </a:lnTo>
                <a:lnTo>
                  <a:pt x="91476" y="118857"/>
                </a:lnTo>
                <a:lnTo>
                  <a:pt x="91476" y="118857"/>
                </a:lnTo>
                <a:lnTo>
                  <a:pt x="91476" y="118285"/>
                </a:lnTo>
                <a:lnTo>
                  <a:pt x="91476" y="118285"/>
                </a:lnTo>
                <a:lnTo>
                  <a:pt x="91188" y="118285"/>
                </a:lnTo>
                <a:lnTo>
                  <a:pt x="91188" y="118285"/>
                </a:lnTo>
                <a:lnTo>
                  <a:pt x="91188" y="118285"/>
                </a:lnTo>
                <a:lnTo>
                  <a:pt x="91188" y="118285"/>
                </a:lnTo>
                <a:lnTo>
                  <a:pt x="91188" y="118285"/>
                </a:lnTo>
                <a:lnTo>
                  <a:pt x="91188" y="118285"/>
                </a:lnTo>
                <a:lnTo>
                  <a:pt x="90900" y="118285"/>
                </a:lnTo>
                <a:lnTo>
                  <a:pt x="90900" y="118285"/>
                </a:lnTo>
                <a:lnTo>
                  <a:pt x="90900" y="118857"/>
                </a:lnTo>
                <a:lnTo>
                  <a:pt x="90900" y="118857"/>
                </a:lnTo>
                <a:lnTo>
                  <a:pt x="90612" y="118857"/>
                </a:lnTo>
                <a:lnTo>
                  <a:pt x="90612" y="118857"/>
                </a:lnTo>
                <a:lnTo>
                  <a:pt x="90612" y="118857"/>
                </a:lnTo>
                <a:lnTo>
                  <a:pt x="90612" y="118285"/>
                </a:lnTo>
                <a:lnTo>
                  <a:pt x="90612" y="118285"/>
                </a:lnTo>
                <a:lnTo>
                  <a:pt x="90612" y="118285"/>
                </a:lnTo>
                <a:lnTo>
                  <a:pt x="90612" y="118285"/>
                </a:lnTo>
                <a:lnTo>
                  <a:pt x="90180" y="118285"/>
                </a:lnTo>
                <a:lnTo>
                  <a:pt x="90180" y="117714"/>
                </a:lnTo>
                <a:lnTo>
                  <a:pt x="90180" y="117714"/>
                </a:lnTo>
                <a:lnTo>
                  <a:pt x="90612" y="117714"/>
                </a:lnTo>
                <a:lnTo>
                  <a:pt x="90612" y="117714"/>
                </a:lnTo>
                <a:lnTo>
                  <a:pt x="90612" y="116857"/>
                </a:lnTo>
                <a:lnTo>
                  <a:pt x="90612" y="116857"/>
                </a:lnTo>
                <a:lnTo>
                  <a:pt x="90612" y="116857"/>
                </a:lnTo>
                <a:lnTo>
                  <a:pt x="90180" y="116857"/>
                </a:lnTo>
                <a:lnTo>
                  <a:pt x="90180" y="116285"/>
                </a:lnTo>
                <a:lnTo>
                  <a:pt x="90180" y="116285"/>
                </a:lnTo>
                <a:lnTo>
                  <a:pt x="90180" y="116285"/>
                </a:lnTo>
                <a:lnTo>
                  <a:pt x="90180" y="116285"/>
                </a:lnTo>
                <a:lnTo>
                  <a:pt x="90180" y="115714"/>
                </a:lnTo>
                <a:lnTo>
                  <a:pt x="90180" y="115714"/>
                </a:lnTo>
                <a:lnTo>
                  <a:pt x="90180" y="115714"/>
                </a:lnTo>
                <a:lnTo>
                  <a:pt x="90180" y="115714"/>
                </a:lnTo>
                <a:lnTo>
                  <a:pt x="89891" y="115714"/>
                </a:lnTo>
                <a:lnTo>
                  <a:pt x="89891" y="115714"/>
                </a:lnTo>
                <a:lnTo>
                  <a:pt x="89891" y="115142"/>
                </a:lnTo>
                <a:lnTo>
                  <a:pt x="89891" y="115142"/>
                </a:lnTo>
                <a:lnTo>
                  <a:pt x="89891" y="115142"/>
                </a:lnTo>
                <a:lnTo>
                  <a:pt x="89891" y="115142"/>
                </a:lnTo>
                <a:lnTo>
                  <a:pt x="89603" y="115142"/>
                </a:lnTo>
                <a:lnTo>
                  <a:pt x="89603" y="115142"/>
                </a:lnTo>
                <a:lnTo>
                  <a:pt x="89603" y="115142"/>
                </a:lnTo>
                <a:lnTo>
                  <a:pt x="89603" y="115142"/>
                </a:lnTo>
                <a:lnTo>
                  <a:pt x="89603" y="114571"/>
                </a:lnTo>
                <a:lnTo>
                  <a:pt x="89603" y="114571"/>
                </a:lnTo>
                <a:lnTo>
                  <a:pt x="89315" y="114571"/>
                </a:lnTo>
                <a:lnTo>
                  <a:pt x="89315" y="115142"/>
                </a:lnTo>
                <a:lnTo>
                  <a:pt x="89315" y="115142"/>
                </a:lnTo>
                <a:lnTo>
                  <a:pt x="89315" y="114571"/>
                </a:lnTo>
                <a:lnTo>
                  <a:pt x="89315" y="114571"/>
                </a:lnTo>
                <a:lnTo>
                  <a:pt x="89315" y="114571"/>
                </a:lnTo>
                <a:lnTo>
                  <a:pt x="89315" y="114571"/>
                </a:lnTo>
                <a:lnTo>
                  <a:pt x="89315" y="114571"/>
                </a:lnTo>
                <a:lnTo>
                  <a:pt x="89315" y="113714"/>
                </a:lnTo>
                <a:lnTo>
                  <a:pt x="89315" y="113714"/>
                </a:lnTo>
                <a:lnTo>
                  <a:pt x="89027" y="113714"/>
                </a:lnTo>
                <a:lnTo>
                  <a:pt x="89027" y="113714"/>
                </a:lnTo>
                <a:lnTo>
                  <a:pt x="89027" y="113142"/>
                </a:lnTo>
                <a:lnTo>
                  <a:pt x="89027" y="113142"/>
                </a:lnTo>
                <a:lnTo>
                  <a:pt x="89027" y="113142"/>
                </a:lnTo>
                <a:lnTo>
                  <a:pt x="89027" y="112571"/>
                </a:lnTo>
                <a:lnTo>
                  <a:pt x="89027" y="112571"/>
                </a:lnTo>
                <a:lnTo>
                  <a:pt x="89027" y="112571"/>
                </a:lnTo>
                <a:lnTo>
                  <a:pt x="89027" y="112571"/>
                </a:lnTo>
                <a:lnTo>
                  <a:pt x="89027" y="112571"/>
                </a:lnTo>
                <a:lnTo>
                  <a:pt x="89027" y="112571"/>
                </a:lnTo>
                <a:lnTo>
                  <a:pt x="89027" y="112000"/>
                </a:lnTo>
                <a:lnTo>
                  <a:pt x="88595" y="112000"/>
                </a:lnTo>
                <a:lnTo>
                  <a:pt x="88595" y="112000"/>
                </a:lnTo>
                <a:lnTo>
                  <a:pt x="88595" y="112000"/>
                </a:lnTo>
                <a:lnTo>
                  <a:pt x="88595" y="112000"/>
                </a:lnTo>
                <a:lnTo>
                  <a:pt x="88307" y="112000"/>
                </a:lnTo>
                <a:lnTo>
                  <a:pt x="88307" y="112000"/>
                </a:lnTo>
                <a:lnTo>
                  <a:pt x="88307" y="112000"/>
                </a:lnTo>
                <a:lnTo>
                  <a:pt x="88307" y="112000"/>
                </a:lnTo>
                <a:lnTo>
                  <a:pt x="88307" y="112000"/>
                </a:lnTo>
                <a:lnTo>
                  <a:pt x="88307" y="111428"/>
                </a:lnTo>
                <a:lnTo>
                  <a:pt x="88307" y="111428"/>
                </a:lnTo>
                <a:lnTo>
                  <a:pt x="88307" y="111428"/>
                </a:lnTo>
                <a:lnTo>
                  <a:pt x="88307" y="111428"/>
                </a:lnTo>
                <a:lnTo>
                  <a:pt x="88019" y="111428"/>
                </a:lnTo>
                <a:lnTo>
                  <a:pt x="88019" y="110571"/>
                </a:lnTo>
                <a:lnTo>
                  <a:pt x="88019" y="110571"/>
                </a:lnTo>
                <a:lnTo>
                  <a:pt x="88019" y="110571"/>
                </a:lnTo>
                <a:lnTo>
                  <a:pt x="88019" y="110000"/>
                </a:lnTo>
                <a:lnTo>
                  <a:pt x="88019" y="110000"/>
                </a:lnTo>
                <a:lnTo>
                  <a:pt x="88019" y="110000"/>
                </a:lnTo>
                <a:lnTo>
                  <a:pt x="88019" y="110000"/>
                </a:lnTo>
                <a:lnTo>
                  <a:pt x="88019" y="110000"/>
                </a:lnTo>
                <a:lnTo>
                  <a:pt x="88019" y="109428"/>
                </a:lnTo>
                <a:lnTo>
                  <a:pt x="87731" y="109428"/>
                </a:lnTo>
                <a:lnTo>
                  <a:pt x="87731" y="109428"/>
                </a:lnTo>
                <a:lnTo>
                  <a:pt x="87731" y="109428"/>
                </a:lnTo>
                <a:lnTo>
                  <a:pt x="87731" y="109428"/>
                </a:lnTo>
                <a:lnTo>
                  <a:pt x="87731" y="108857"/>
                </a:lnTo>
                <a:lnTo>
                  <a:pt x="87731" y="108857"/>
                </a:lnTo>
                <a:lnTo>
                  <a:pt x="87731" y="108857"/>
                </a:lnTo>
                <a:lnTo>
                  <a:pt x="87731" y="108857"/>
                </a:lnTo>
                <a:lnTo>
                  <a:pt x="87731" y="108285"/>
                </a:lnTo>
                <a:lnTo>
                  <a:pt x="87731" y="108285"/>
                </a:lnTo>
                <a:lnTo>
                  <a:pt x="87731" y="108285"/>
                </a:lnTo>
                <a:lnTo>
                  <a:pt x="87731" y="108285"/>
                </a:lnTo>
                <a:lnTo>
                  <a:pt x="87442" y="108285"/>
                </a:lnTo>
                <a:lnTo>
                  <a:pt x="87442" y="107428"/>
                </a:lnTo>
                <a:lnTo>
                  <a:pt x="87442" y="107428"/>
                </a:lnTo>
                <a:lnTo>
                  <a:pt x="87442" y="107428"/>
                </a:lnTo>
                <a:lnTo>
                  <a:pt x="87442" y="107428"/>
                </a:lnTo>
                <a:lnTo>
                  <a:pt x="87442" y="107428"/>
                </a:lnTo>
                <a:lnTo>
                  <a:pt x="87442" y="107428"/>
                </a:lnTo>
                <a:lnTo>
                  <a:pt x="87442" y="106857"/>
                </a:lnTo>
                <a:lnTo>
                  <a:pt x="87442" y="106857"/>
                </a:lnTo>
                <a:lnTo>
                  <a:pt x="87010" y="106857"/>
                </a:lnTo>
                <a:lnTo>
                  <a:pt x="87010" y="106857"/>
                </a:lnTo>
                <a:lnTo>
                  <a:pt x="87010" y="106285"/>
                </a:lnTo>
                <a:lnTo>
                  <a:pt x="87010" y="106285"/>
                </a:lnTo>
                <a:lnTo>
                  <a:pt x="87010" y="106285"/>
                </a:lnTo>
                <a:lnTo>
                  <a:pt x="87010" y="106285"/>
                </a:lnTo>
                <a:lnTo>
                  <a:pt x="87010" y="106285"/>
                </a:lnTo>
                <a:lnTo>
                  <a:pt x="87010" y="106285"/>
                </a:lnTo>
                <a:lnTo>
                  <a:pt x="87010" y="105714"/>
                </a:lnTo>
                <a:lnTo>
                  <a:pt x="87010" y="105714"/>
                </a:lnTo>
                <a:lnTo>
                  <a:pt x="87010" y="105714"/>
                </a:lnTo>
                <a:lnTo>
                  <a:pt x="87010" y="105714"/>
                </a:lnTo>
                <a:lnTo>
                  <a:pt x="87010" y="105714"/>
                </a:lnTo>
                <a:lnTo>
                  <a:pt x="86722" y="105714"/>
                </a:lnTo>
                <a:lnTo>
                  <a:pt x="86722" y="105142"/>
                </a:lnTo>
                <a:lnTo>
                  <a:pt x="86722" y="105142"/>
                </a:lnTo>
                <a:lnTo>
                  <a:pt x="86722" y="105142"/>
                </a:lnTo>
                <a:lnTo>
                  <a:pt x="86722" y="104285"/>
                </a:lnTo>
                <a:lnTo>
                  <a:pt x="87010" y="104285"/>
                </a:lnTo>
                <a:lnTo>
                  <a:pt x="87010" y="104285"/>
                </a:lnTo>
                <a:lnTo>
                  <a:pt x="87010" y="104285"/>
                </a:lnTo>
                <a:lnTo>
                  <a:pt x="86722" y="104285"/>
                </a:lnTo>
                <a:lnTo>
                  <a:pt x="86722" y="103714"/>
                </a:lnTo>
                <a:lnTo>
                  <a:pt x="87010" y="103714"/>
                </a:lnTo>
                <a:lnTo>
                  <a:pt x="87010" y="103714"/>
                </a:lnTo>
                <a:lnTo>
                  <a:pt x="87010" y="103714"/>
                </a:lnTo>
                <a:lnTo>
                  <a:pt x="87010" y="103714"/>
                </a:lnTo>
                <a:lnTo>
                  <a:pt x="87010" y="103714"/>
                </a:lnTo>
                <a:lnTo>
                  <a:pt x="86722" y="103714"/>
                </a:lnTo>
                <a:lnTo>
                  <a:pt x="86722" y="103142"/>
                </a:lnTo>
                <a:lnTo>
                  <a:pt x="87010" y="103142"/>
                </a:lnTo>
                <a:lnTo>
                  <a:pt x="87010" y="103142"/>
                </a:lnTo>
                <a:lnTo>
                  <a:pt x="87010" y="103142"/>
                </a:lnTo>
                <a:lnTo>
                  <a:pt x="87010" y="103142"/>
                </a:lnTo>
                <a:lnTo>
                  <a:pt x="87010" y="103142"/>
                </a:lnTo>
                <a:lnTo>
                  <a:pt x="87010" y="102571"/>
                </a:lnTo>
                <a:lnTo>
                  <a:pt x="87010" y="102571"/>
                </a:lnTo>
                <a:lnTo>
                  <a:pt x="87442" y="102571"/>
                </a:lnTo>
                <a:lnTo>
                  <a:pt x="87442" y="102571"/>
                </a:lnTo>
                <a:lnTo>
                  <a:pt x="87442" y="102000"/>
                </a:lnTo>
                <a:lnTo>
                  <a:pt x="87442" y="102000"/>
                </a:lnTo>
                <a:lnTo>
                  <a:pt x="87442" y="102000"/>
                </a:lnTo>
                <a:lnTo>
                  <a:pt x="87442" y="102000"/>
                </a:lnTo>
                <a:lnTo>
                  <a:pt x="87442" y="101142"/>
                </a:lnTo>
                <a:lnTo>
                  <a:pt x="87442" y="101142"/>
                </a:lnTo>
                <a:lnTo>
                  <a:pt x="87442" y="101142"/>
                </a:lnTo>
                <a:lnTo>
                  <a:pt x="87442" y="100571"/>
                </a:lnTo>
                <a:lnTo>
                  <a:pt x="87442" y="100571"/>
                </a:lnTo>
                <a:lnTo>
                  <a:pt x="87442" y="100571"/>
                </a:lnTo>
                <a:lnTo>
                  <a:pt x="87442" y="100571"/>
                </a:lnTo>
                <a:lnTo>
                  <a:pt x="87010" y="100571"/>
                </a:lnTo>
                <a:lnTo>
                  <a:pt x="87010" y="100000"/>
                </a:lnTo>
                <a:lnTo>
                  <a:pt x="87010" y="100000"/>
                </a:lnTo>
                <a:lnTo>
                  <a:pt x="87442" y="100000"/>
                </a:lnTo>
                <a:lnTo>
                  <a:pt x="87442" y="100000"/>
                </a:lnTo>
                <a:lnTo>
                  <a:pt x="87010" y="100000"/>
                </a:lnTo>
                <a:lnTo>
                  <a:pt x="87010" y="99428"/>
                </a:lnTo>
                <a:lnTo>
                  <a:pt x="87010" y="99428"/>
                </a:lnTo>
                <a:lnTo>
                  <a:pt x="87010" y="99428"/>
                </a:lnTo>
                <a:lnTo>
                  <a:pt x="87010" y="99428"/>
                </a:lnTo>
                <a:lnTo>
                  <a:pt x="87010" y="99428"/>
                </a:lnTo>
                <a:lnTo>
                  <a:pt x="87010" y="99428"/>
                </a:lnTo>
                <a:lnTo>
                  <a:pt x="87010" y="98857"/>
                </a:lnTo>
                <a:lnTo>
                  <a:pt x="86722" y="98857"/>
                </a:lnTo>
                <a:lnTo>
                  <a:pt x="86722" y="98857"/>
                </a:lnTo>
                <a:lnTo>
                  <a:pt x="86722" y="98857"/>
                </a:lnTo>
                <a:lnTo>
                  <a:pt x="86722" y="98857"/>
                </a:lnTo>
                <a:lnTo>
                  <a:pt x="86722" y="98857"/>
                </a:lnTo>
                <a:lnTo>
                  <a:pt x="86722" y="98857"/>
                </a:lnTo>
                <a:lnTo>
                  <a:pt x="86434" y="98857"/>
                </a:lnTo>
                <a:lnTo>
                  <a:pt x="86434" y="99428"/>
                </a:lnTo>
                <a:lnTo>
                  <a:pt x="86434" y="99428"/>
                </a:lnTo>
                <a:lnTo>
                  <a:pt x="86434" y="98857"/>
                </a:lnTo>
                <a:lnTo>
                  <a:pt x="86434" y="98857"/>
                </a:lnTo>
                <a:lnTo>
                  <a:pt x="86434" y="98857"/>
                </a:lnTo>
                <a:lnTo>
                  <a:pt x="86434" y="98857"/>
                </a:lnTo>
                <a:lnTo>
                  <a:pt x="86434" y="98000"/>
                </a:lnTo>
                <a:lnTo>
                  <a:pt x="86146" y="98000"/>
                </a:lnTo>
                <a:lnTo>
                  <a:pt x="86146" y="98000"/>
                </a:lnTo>
                <a:lnTo>
                  <a:pt x="86146" y="98000"/>
                </a:lnTo>
                <a:lnTo>
                  <a:pt x="86146" y="98000"/>
                </a:lnTo>
                <a:lnTo>
                  <a:pt x="86146" y="97428"/>
                </a:lnTo>
                <a:lnTo>
                  <a:pt x="86146" y="97428"/>
                </a:lnTo>
                <a:lnTo>
                  <a:pt x="86146" y="97428"/>
                </a:lnTo>
                <a:lnTo>
                  <a:pt x="86146" y="97428"/>
                </a:lnTo>
                <a:lnTo>
                  <a:pt x="85858" y="97428"/>
                </a:lnTo>
                <a:lnTo>
                  <a:pt x="85858" y="97428"/>
                </a:lnTo>
                <a:lnTo>
                  <a:pt x="85858" y="97428"/>
                </a:lnTo>
                <a:lnTo>
                  <a:pt x="85858" y="96857"/>
                </a:lnTo>
                <a:lnTo>
                  <a:pt x="85858" y="96857"/>
                </a:lnTo>
                <a:lnTo>
                  <a:pt x="85858" y="96857"/>
                </a:lnTo>
                <a:lnTo>
                  <a:pt x="85858" y="96857"/>
                </a:lnTo>
                <a:lnTo>
                  <a:pt x="85858" y="96285"/>
                </a:lnTo>
                <a:lnTo>
                  <a:pt x="85858" y="96285"/>
                </a:lnTo>
                <a:lnTo>
                  <a:pt x="85858" y="96285"/>
                </a:lnTo>
                <a:lnTo>
                  <a:pt x="85426" y="96285"/>
                </a:lnTo>
                <a:lnTo>
                  <a:pt x="85426" y="96285"/>
                </a:lnTo>
                <a:lnTo>
                  <a:pt x="85426" y="96285"/>
                </a:lnTo>
                <a:lnTo>
                  <a:pt x="85426" y="96285"/>
                </a:lnTo>
                <a:lnTo>
                  <a:pt x="85426" y="95714"/>
                </a:lnTo>
                <a:lnTo>
                  <a:pt x="85138" y="95714"/>
                </a:lnTo>
                <a:lnTo>
                  <a:pt x="85138" y="95714"/>
                </a:lnTo>
                <a:lnTo>
                  <a:pt x="85138" y="95714"/>
                </a:lnTo>
                <a:lnTo>
                  <a:pt x="85138" y="95714"/>
                </a:lnTo>
                <a:lnTo>
                  <a:pt x="85138" y="94857"/>
                </a:lnTo>
                <a:lnTo>
                  <a:pt x="85138" y="94857"/>
                </a:lnTo>
                <a:lnTo>
                  <a:pt x="85138" y="94857"/>
                </a:lnTo>
                <a:lnTo>
                  <a:pt x="85138" y="94857"/>
                </a:lnTo>
                <a:lnTo>
                  <a:pt x="84849" y="94857"/>
                </a:lnTo>
                <a:lnTo>
                  <a:pt x="84849" y="94857"/>
                </a:lnTo>
                <a:lnTo>
                  <a:pt x="84849" y="94857"/>
                </a:lnTo>
                <a:lnTo>
                  <a:pt x="84849" y="94857"/>
                </a:lnTo>
                <a:lnTo>
                  <a:pt x="84849" y="94285"/>
                </a:lnTo>
                <a:lnTo>
                  <a:pt x="84849" y="94285"/>
                </a:lnTo>
                <a:lnTo>
                  <a:pt x="84561" y="94285"/>
                </a:lnTo>
                <a:lnTo>
                  <a:pt x="84561" y="94285"/>
                </a:lnTo>
                <a:lnTo>
                  <a:pt x="84561" y="94285"/>
                </a:lnTo>
                <a:lnTo>
                  <a:pt x="84561" y="94285"/>
                </a:lnTo>
                <a:lnTo>
                  <a:pt x="84561" y="94285"/>
                </a:lnTo>
                <a:lnTo>
                  <a:pt x="84273" y="94285"/>
                </a:lnTo>
                <a:lnTo>
                  <a:pt x="84273" y="94285"/>
                </a:lnTo>
                <a:lnTo>
                  <a:pt x="84273" y="94285"/>
                </a:lnTo>
                <a:lnTo>
                  <a:pt x="84273" y="94285"/>
                </a:lnTo>
                <a:lnTo>
                  <a:pt x="84273" y="94285"/>
                </a:lnTo>
                <a:lnTo>
                  <a:pt x="83841" y="94285"/>
                </a:lnTo>
                <a:lnTo>
                  <a:pt x="83841" y="94285"/>
                </a:lnTo>
                <a:lnTo>
                  <a:pt x="83841" y="94285"/>
                </a:lnTo>
                <a:lnTo>
                  <a:pt x="83841" y="94285"/>
                </a:lnTo>
                <a:lnTo>
                  <a:pt x="83841" y="94857"/>
                </a:lnTo>
                <a:lnTo>
                  <a:pt x="83841" y="94857"/>
                </a:lnTo>
                <a:lnTo>
                  <a:pt x="83841" y="94857"/>
                </a:lnTo>
                <a:lnTo>
                  <a:pt x="83841" y="94857"/>
                </a:lnTo>
                <a:lnTo>
                  <a:pt x="83553" y="94857"/>
                </a:lnTo>
                <a:lnTo>
                  <a:pt x="83553" y="94857"/>
                </a:lnTo>
                <a:lnTo>
                  <a:pt x="83553" y="94857"/>
                </a:lnTo>
                <a:lnTo>
                  <a:pt x="83265" y="94857"/>
                </a:lnTo>
                <a:lnTo>
                  <a:pt x="83265" y="94857"/>
                </a:lnTo>
                <a:lnTo>
                  <a:pt x="83265" y="95714"/>
                </a:lnTo>
                <a:lnTo>
                  <a:pt x="83265" y="95714"/>
                </a:lnTo>
                <a:lnTo>
                  <a:pt x="83265" y="95714"/>
                </a:lnTo>
                <a:lnTo>
                  <a:pt x="83265" y="95714"/>
                </a:lnTo>
                <a:lnTo>
                  <a:pt x="83265" y="95714"/>
                </a:lnTo>
                <a:lnTo>
                  <a:pt x="83265" y="95714"/>
                </a:lnTo>
                <a:lnTo>
                  <a:pt x="83265" y="95714"/>
                </a:lnTo>
                <a:lnTo>
                  <a:pt x="83265" y="96285"/>
                </a:lnTo>
                <a:lnTo>
                  <a:pt x="82977" y="96285"/>
                </a:lnTo>
                <a:lnTo>
                  <a:pt x="82977" y="96285"/>
                </a:lnTo>
                <a:lnTo>
                  <a:pt x="82977" y="96285"/>
                </a:lnTo>
                <a:lnTo>
                  <a:pt x="82977" y="96285"/>
                </a:lnTo>
                <a:lnTo>
                  <a:pt x="82977" y="96285"/>
                </a:lnTo>
                <a:lnTo>
                  <a:pt x="82977" y="96285"/>
                </a:lnTo>
                <a:lnTo>
                  <a:pt x="82689" y="96285"/>
                </a:lnTo>
                <a:lnTo>
                  <a:pt x="82689" y="96285"/>
                </a:lnTo>
                <a:lnTo>
                  <a:pt x="82689" y="96857"/>
                </a:lnTo>
                <a:lnTo>
                  <a:pt x="82689" y="96857"/>
                </a:lnTo>
                <a:lnTo>
                  <a:pt x="82256" y="96857"/>
                </a:lnTo>
                <a:lnTo>
                  <a:pt x="82256" y="96857"/>
                </a:lnTo>
                <a:lnTo>
                  <a:pt x="82256" y="96857"/>
                </a:lnTo>
                <a:lnTo>
                  <a:pt x="82256" y="96857"/>
                </a:lnTo>
                <a:lnTo>
                  <a:pt x="82256" y="96857"/>
                </a:lnTo>
                <a:lnTo>
                  <a:pt x="82256" y="96857"/>
                </a:lnTo>
                <a:lnTo>
                  <a:pt x="81968" y="96857"/>
                </a:lnTo>
                <a:lnTo>
                  <a:pt x="81968" y="96285"/>
                </a:lnTo>
                <a:lnTo>
                  <a:pt x="81968" y="96285"/>
                </a:lnTo>
                <a:lnTo>
                  <a:pt x="81968" y="96285"/>
                </a:lnTo>
                <a:lnTo>
                  <a:pt x="81968" y="96285"/>
                </a:lnTo>
                <a:lnTo>
                  <a:pt x="81968" y="96285"/>
                </a:lnTo>
                <a:lnTo>
                  <a:pt x="81680" y="96285"/>
                </a:lnTo>
                <a:lnTo>
                  <a:pt x="81680" y="96285"/>
                </a:lnTo>
                <a:lnTo>
                  <a:pt x="81680" y="96285"/>
                </a:lnTo>
                <a:lnTo>
                  <a:pt x="81680" y="96285"/>
                </a:lnTo>
                <a:lnTo>
                  <a:pt x="81680" y="96285"/>
                </a:lnTo>
                <a:lnTo>
                  <a:pt x="81680" y="96285"/>
                </a:lnTo>
                <a:lnTo>
                  <a:pt x="81680" y="95714"/>
                </a:lnTo>
                <a:lnTo>
                  <a:pt x="81680" y="95714"/>
                </a:lnTo>
                <a:lnTo>
                  <a:pt x="81680" y="95714"/>
                </a:lnTo>
                <a:lnTo>
                  <a:pt x="81680" y="94857"/>
                </a:lnTo>
                <a:lnTo>
                  <a:pt x="81680" y="94857"/>
                </a:lnTo>
                <a:lnTo>
                  <a:pt x="81392" y="94857"/>
                </a:lnTo>
                <a:lnTo>
                  <a:pt x="81392" y="94857"/>
                </a:lnTo>
                <a:lnTo>
                  <a:pt x="81392" y="94857"/>
                </a:lnTo>
                <a:lnTo>
                  <a:pt x="81392" y="94857"/>
                </a:lnTo>
                <a:lnTo>
                  <a:pt x="81392" y="94857"/>
                </a:lnTo>
                <a:lnTo>
                  <a:pt x="81392" y="94285"/>
                </a:lnTo>
                <a:lnTo>
                  <a:pt x="81392" y="94285"/>
                </a:lnTo>
                <a:lnTo>
                  <a:pt x="81104" y="94285"/>
                </a:lnTo>
                <a:lnTo>
                  <a:pt x="81104" y="94285"/>
                </a:lnTo>
                <a:lnTo>
                  <a:pt x="81104" y="94285"/>
                </a:lnTo>
                <a:lnTo>
                  <a:pt x="81104" y="94285"/>
                </a:lnTo>
                <a:lnTo>
                  <a:pt x="81104" y="94285"/>
                </a:lnTo>
                <a:lnTo>
                  <a:pt x="81104" y="93714"/>
                </a:lnTo>
                <a:lnTo>
                  <a:pt x="80672" y="93714"/>
                </a:lnTo>
                <a:lnTo>
                  <a:pt x="80672" y="93714"/>
                </a:lnTo>
                <a:lnTo>
                  <a:pt x="80672" y="93714"/>
                </a:lnTo>
                <a:lnTo>
                  <a:pt x="80672" y="93714"/>
                </a:lnTo>
                <a:lnTo>
                  <a:pt x="80672" y="93714"/>
                </a:lnTo>
                <a:lnTo>
                  <a:pt x="80384" y="93714"/>
                </a:lnTo>
                <a:lnTo>
                  <a:pt x="80384" y="93714"/>
                </a:lnTo>
                <a:lnTo>
                  <a:pt x="80384" y="93142"/>
                </a:lnTo>
                <a:lnTo>
                  <a:pt x="80384" y="93142"/>
                </a:lnTo>
                <a:lnTo>
                  <a:pt x="80384" y="93142"/>
                </a:lnTo>
                <a:lnTo>
                  <a:pt x="80096" y="93142"/>
                </a:lnTo>
                <a:lnTo>
                  <a:pt x="80096" y="93142"/>
                </a:lnTo>
                <a:lnTo>
                  <a:pt x="80096" y="93142"/>
                </a:lnTo>
                <a:lnTo>
                  <a:pt x="80096" y="93142"/>
                </a:lnTo>
                <a:lnTo>
                  <a:pt x="80096" y="93142"/>
                </a:lnTo>
                <a:lnTo>
                  <a:pt x="80096" y="93142"/>
                </a:lnTo>
                <a:lnTo>
                  <a:pt x="79807" y="93142"/>
                </a:lnTo>
                <a:lnTo>
                  <a:pt x="79807" y="93142"/>
                </a:lnTo>
                <a:lnTo>
                  <a:pt x="79807" y="93142"/>
                </a:lnTo>
                <a:lnTo>
                  <a:pt x="79519" y="93142"/>
                </a:lnTo>
                <a:lnTo>
                  <a:pt x="79519" y="93142"/>
                </a:lnTo>
                <a:lnTo>
                  <a:pt x="79519" y="93142"/>
                </a:lnTo>
                <a:lnTo>
                  <a:pt x="79519" y="93142"/>
                </a:lnTo>
                <a:lnTo>
                  <a:pt x="79519" y="93142"/>
                </a:lnTo>
                <a:lnTo>
                  <a:pt x="79087" y="93142"/>
                </a:lnTo>
                <a:lnTo>
                  <a:pt x="79087" y="93142"/>
                </a:lnTo>
                <a:lnTo>
                  <a:pt x="79087" y="93142"/>
                </a:lnTo>
                <a:lnTo>
                  <a:pt x="79087" y="93142"/>
                </a:lnTo>
                <a:lnTo>
                  <a:pt x="78799" y="93142"/>
                </a:lnTo>
                <a:lnTo>
                  <a:pt x="78799" y="93142"/>
                </a:lnTo>
                <a:lnTo>
                  <a:pt x="78799" y="93142"/>
                </a:lnTo>
                <a:lnTo>
                  <a:pt x="78511" y="93142"/>
                </a:lnTo>
                <a:lnTo>
                  <a:pt x="78511" y="93142"/>
                </a:lnTo>
                <a:lnTo>
                  <a:pt x="78511" y="93142"/>
                </a:lnTo>
                <a:lnTo>
                  <a:pt x="78511" y="93142"/>
                </a:lnTo>
                <a:lnTo>
                  <a:pt x="78511" y="93142"/>
                </a:lnTo>
                <a:lnTo>
                  <a:pt x="78223" y="93142"/>
                </a:lnTo>
                <a:lnTo>
                  <a:pt x="78223" y="93142"/>
                </a:lnTo>
                <a:lnTo>
                  <a:pt x="78223" y="93142"/>
                </a:lnTo>
                <a:lnTo>
                  <a:pt x="78223" y="93142"/>
                </a:lnTo>
                <a:lnTo>
                  <a:pt x="78223" y="93142"/>
                </a:lnTo>
                <a:lnTo>
                  <a:pt x="77935" y="93142"/>
                </a:lnTo>
                <a:lnTo>
                  <a:pt x="77935" y="93142"/>
                </a:lnTo>
                <a:lnTo>
                  <a:pt x="77935" y="93142"/>
                </a:lnTo>
                <a:lnTo>
                  <a:pt x="77503" y="93142"/>
                </a:lnTo>
                <a:lnTo>
                  <a:pt x="77503" y="93142"/>
                </a:lnTo>
                <a:lnTo>
                  <a:pt x="77503" y="93142"/>
                </a:lnTo>
                <a:lnTo>
                  <a:pt x="77503" y="93142"/>
                </a:lnTo>
                <a:lnTo>
                  <a:pt x="77503" y="93142"/>
                </a:lnTo>
                <a:lnTo>
                  <a:pt x="77214" y="93142"/>
                </a:lnTo>
                <a:lnTo>
                  <a:pt x="77214" y="93142"/>
                </a:lnTo>
                <a:lnTo>
                  <a:pt x="77214" y="93142"/>
                </a:lnTo>
                <a:lnTo>
                  <a:pt x="77214" y="93142"/>
                </a:lnTo>
                <a:lnTo>
                  <a:pt x="76926" y="93142"/>
                </a:lnTo>
                <a:lnTo>
                  <a:pt x="76926" y="93714"/>
                </a:lnTo>
                <a:lnTo>
                  <a:pt x="76926" y="93714"/>
                </a:lnTo>
                <a:lnTo>
                  <a:pt x="76926" y="93714"/>
                </a:lnTo>
                <a:lnTo>
                  <a:pt x="76638" y="93714"/>
                </a:lnTo>
                <a:lnTo>
                  <a:pt x="76638" y="93714"/>
                </a:lnTo>
                <a:lnTo>
                  <a:pt x="76638" y="93714"/>
                </a:lnTo>
                <a:lnTo>
                  <a:pt x="76638" y="93714"/>
                </a:lnTo>
                <a:lnTo>
                  <a:pt x="76350" y="93714"/>
                </a:lnTo>
                <a:lnTo>
                  <a:pt x="76350" y="93714"/>
                </a:lnTo>
                <a:lnTo>
                  <a:pt x="76350" y="93714"/>
                </a:lnTo>
                <a:lnTo>
                  <a:pt x="76350" y="93714"/>
                </a:lnTo>
                <a:lnTo>
                  <a:pt x="75918" y="93714"/>
                </a:lnTo>
                <a:lnTo>
                  <a:pt x="75918" y="93714"/>
                </a:lnTo>
                <a:lnTo>
                  <a:pt x="75918" y="93714"/>
                </a:lnTo>
                <a:lnTo>
                  <a:pt x="75630" y="93714"/>
                </a:lnTo>
                <a:lnTo>
                  <a:pt x="75630" y="93714"/>
                </a:lnTo>
                <a:lnTo>
                  <a:pt x="75630" y="93714"/>
                </a:lnTo>
                <a:lnTo>
                  <a:pt x="75630" y="93714"/>
                </a:lnTo>
                <a:lnTo>
                  <a:pt x="75630" y="93142"/>
                </a:lnTo>
                <a:lnTo>
                  <a:pt x="75630" y="93142"/>
                </a:lnTo>
                <a:lnTo>
                  <a:pt x="75630" y="93142"/>
                </a:lnTo>
                <a:lnTo>
                  <a:pt x="75630" y="93142"/>
                </a:lnTo>
                <a:lnTo>
                  <a:pt x="75918" y="93142"/>
                </a:lnTo>
                <a:lnTo>
                  <a:pt x="75918" y="93142"/>
                </a:lnTo>
                <a:lnTo>
                  <a:pt x="75630" y="93142"/>
                </a:lnTo>
                <a:lnTo>
                  <a:pt x="75630" y="93142"/>
                </a:lnTo>
                <a:lnTo>
                  <a:pt x="75630" y="93142"/>
                </a:lnTo>
                <a:lnTo>
                  <a:pt x="75630" y="93142"/>
                </a:lnTo>
                <a:lnTo>
                  <a:pt x="75630" y="93142"/>
                </a:lnTo>
                <a:lnTo>
                  <a:pt x="75342" y="93142"/>
                </a:lnTo>
                <a:lnTo>
                  <a:pt x="75342" y="93142"/>
                </a:lnTo>
                <a:lnTo>
                  <a:pt x="75342" y="93142"/>
                </a:lnTo>
                <a:lnTo>
                  <a:pt x="75342" y="93142"/>
                </a:lnTo>
                <a:lnTo>
                  <a:pt x="75054" y="93142"/>
                </a:lnTo>
                <a:lnTo>
                  <a:pt x="75054" y="93142"/>
                </a:lnTo>
                <a:lnTo>
                  <a:pt x="75054" y="93142"/>
                </a:lnTo>
                <a:lnTo>
                  <a:pt x="75054" y="93142"/>
                </a:lnTo>
                <a:lnTo>
                  <a:pt x="75054" y="93142"/>
                </a:lnTo>
                <a:lnTo>
                  <a:pt x="74765" y="93142"/>
                </a:lnTo>
                <a:lnTo>
                  <a:pt x="74765" y="93142"/>
                </a:lnTo>
                <a:lnTo>
                  <a:pt x="74765" y="93142"/>
                </a:lnTo>
                <a:lnTo>
                  <a:pt x="74765" y="93142"/>
                </a:lnTo>
                <a:lnTo>
                  <a:pt x="74333" y="93142"/>
                </a:lnTo>
                <a:lnTo>
                  <a:pt x="74333" y="93142"/>
                </a:lnTo>
                <a:lnTo>
                  <a:pt x="74333" y="93142"/>
                </a:lnTo>
                <a:lnTo>
                  <a:pt x="74333" y="93142"/>
                </a:lnTo>
                <a:lnTo>
                  <a:pt x="74045" y="93142"/>
                </a:lnTo>
                <a:lnTo>
                  <a:pt x="74045" y="93142"/>
                </a:lnTo>
                <a:lnTo>
                  <a:pt x="74045" y="93142"/>
                </a:lnTo>
                <a:lnTo>
                  <a:pt x="74045" y="93142"/>
                </a:lnTo>
                <a:lnTo>
                  <a:pt x="74045" y="93142"/>
                </a:lnTo>
                <a:lnTo>
                  <a:pt x="73757" y="93142"/>
                </a:lnTo>
                <a:lnTo>
                  <a:pt x="73757" y="93142"/>
                </a:lnTo>
                <a:lnTo>
                  <a:pt x="73757" y="93142"/>
                </a:lnTo>
                <a:lnTo>
                  <a:pt x="73757" y="93142"/>
                </a:lnTo>
                <a:lnTo>
                  <a:pt x="73757" y="93142"/>
                </a:lnTo>
                <a:lnTo>
                  <a:pt x="73469" y="93142"/>
                </a:lnTo>
                <a:lnTo>
                  <a:pt x="73469" y="93142"/>
                </a:lnTo>
                <a:lnTo>
                  <a:pt x="73469" y="93142"/>
                </a:lnTo>
                <a:lnTo>
                  <a:pt x="73469" y="93142"/>
                </a:lnTo>
                <a:lnTo>
                  <a:pt x="73469" y="93714"/>
                </a:lnTo>
                <a:lnTo>
                  <a:pt x="73181" y="93714"/>
                </a:lnTo>
                <a:lnTo>
                  <a:pt x="73181" y="93714"/>
                </a:lnTo>
                <a:lnTo>
                  <a:pt x="73469" y="93714"/>
                </a:lnTo>
                <a:lnTo>
                  <a:pt x="73469" y="93714"/>
                </a:lnTo>
                <a:lnTo>
                  <a:pt x="73181" y="93714"/>
                </a:lnTo>
                <a:lnTo>
                  <a:pt x="73181" y="93714"/>
                </a:lnTo>
                <a:lnTo>
                  <a:pt x="73181" y="94285"/>
                </a:lnTo>
                <a:lnTo>
                  <a:pt x="73181" y="94285"/>
                </a:lnTo>
                <a:lnTo>
                  <a:pt x="73469" y="94285"/>
                </a:lnTo>
                <a:lnTo>
                  <a:pt x="73469" y="94285"/>
                </a:lnTo>
                <a:lnTo>
                  <a:pt x="73469" y="93714"/>
                </a:lnTo>
                <a:lnTo>
                  <a:pt x="73469" y="93714"/>
                </a:lnTo>
                <a:lnTo>
                  <a:pt x="73757" y="93714"/>
                </a:lnTo>
                <a:lnTo>
                  <a:pt x="73757" y="93714"/>
                </a:lnTo>
                <a:lnTo>
                  <a:pt x="73757" y="93714"/>
                </a:lnTo>
                <a:lnTo>
                  <a:pt x="73757" y="93714"/>
                </a:lnTo>
                <a:lnTo>
                  <a:pt x="73757" y="93714"/>
                </a:lnTo>
                <a:lnTo>
                  <a:pt x="73757" y="93714"/>
                </a:lnTo>
                <a:lnTo>
                  <a:pt x="73757" y="93714"/>
                </a:lnTo>
                <a:lnTo>
                  <a:pt x="73757" y="93714"/>
                </a:lnTo>
                <a:lnTo>
                  <a:pt x="73757" y="93714"/>
                </a:lnTo>
                <a:lnTo>
                  <a:pt x="73757" y="94285"/>
                </a:lnTo>
                <a:lnTo>
                  <a:pt x="73757" y="94285"/>
                </a:lnTo>
                <a:lnTo>
                  <a:pt x="73757" y="94285"/>
                </a:lnTo>
                <a:lnTo>
                  <a:pt x="73757" y="94285"/>
                </a:lnTo>
                <a:lnTo>
                  <a:pt x="73757" y="94285"/>
                </a:lnTo>
                <a:lnTo>
                  <a:pt x="73757" y="94857"/>
                </a:lnTo>
                <a:lnTo>
                  <a:pt x="73757" y="94857"/>
                </a:lnTo>
                <a:lnTo>
                  <a:pt x="73757" y="94857"/>
                </a:lnTo>
                <a:lnTo>
                  <a:pt x="73757" y="94857"/>
                </a:lnTo>
                <a:lnTo>
                  <a:pt x="73757" y="95714"/>
                </a:lnTo>
                <a:lnTo>
                  <a:pt x="73757" y="95714"/>
                </a:lnTo>
                <a:lnTo>
                  <a:pt x="73757" y="95714"/>
                </a:lnTo>
                <a:lnTo>
                  <a:pt x="73757" y="95714"/>
                </a:lnTo>
                <a:lnTo>
                  <a:pt x="73757" y="96285"/>
                </a:lnTo>
                <a:lnTo>
                  <a:pt x="73469" y="96285"/>
                </a:lnTo>
                <a:lnTo>
                  <a:pt x="73469" y="95714"/>
                </a:lnTo>
                <a:lnTo>
                  <a:pt x="73469" y="95714"/>
                </a:lnTo>
                <a:lnTo>
                  <a:pt x="73469" y="96285"/>
                </a:lnTo>
                <a:lnTo>
                  <a:pt x="73469" y="96285"/>
                </a:lnTo>
                <a:lnTo>
                  <a:pt x="73469" y="96285"/>
                </a:lnTo>
                <a:lnTo>
                  <a:pt x="73181" y="96285"/>
                </a:lnTo>
                <a:lnTo>
                  <a:pt x="73181" y="96285"/>
                </a:lnTo>
                <a:lnTo>
                  <a:pt x="73181" y="96285"/>
                </a:lnTo>
                <a:lnTo>
                  <a:pt x="73181" y="96857"/>
                </a:lnTo>
                <a:lnTo>
                  <a:pt x="73181" y="96857"/>
                </a:lnTo>
                <a:lnTo>
                  <a:pt x="73181" y="96857"/>
                </a:lnTo>
                <a:lnTo>
                  <a:pt x="73181" y="96857"/>
                </a:lnTo>
                <a:lnTo>
                  <a:pt x="73181" y="97428"/>
                </a:lnTo>
                <a:lnTo>
                  <a:pt x="73181" y="97428"/>
                </a:lnTo>
                <a:lnTo>
                  <a:pt x="73181" y="97428"/>
                </a:lnTo>
                <a:lnTo>
                  <a:pt x="73181" y="97428"/>
                </a:lnTo>
                <a:lnTo>
                  <a:pt x="73469" y="97428"/>
                </a:lnTo>
                <a:lnTo>
                  <a:pt x="73469" y="97428"/>
                </a:lnTo>
                <a:lnTo>
                  <a:pt x="73469" y="97428"/>
                </a:lnTo>
                <a:lnTo>
                  <a:pt x="73469" y="97428"/>
                </a:lnTo>
                <a:lnTo>
                  <a:pt x="73757" y="97428"/>
                </a:lnTo>
                <a:lnTo>
                  <a:pt x="73757" y="98000"/>
                </a:lnTo>
                <a:lnTo>
                  <a:pt x="73757" y="98000"/>
                </a:lnTo>
                <a:lnTo>
                  <a:pt x="73757" y="97428"/>
                </a:lnTo>
                <a:lnTo>
                  <a:pt x="73757" y="97428"/>
                </a:lnTo>
                <a:lnTo>
                  <a:pt x="73757" y="98000"/>
                </a:lnTo>
                <a:lnTo>
                  <a:pt x="73757" y="98000"/>
                </a:lnTo>
                <a:lnTo>
                  <a:pt x="73757" y="98000"/>
                </a:lnTo>
                <a:lnTo>
                  <a:pt x="74045" y="98000"/>
                </a:lnTo>
                <a:lnTo>
                  <a:pt x="74045" y="98000"/>
                </a:lnTo>
                <a:lnTo>
                  <a:pt x="74045" y="98000"/>
                </a:lnTo>
                <a:lnTo>
                  <a:pt x="74045" y="98000"/>
                </a:lnTo>
                <a:lnTo>
                  <a:pt x="74045" y="98857"/>
                </a:lnTo>
                <a:lnTo>
                  <a:pt x="74045" y="98857"/>
                </a:lnTo>
                <a:lnTo>
                  <a:pt x="74045" y="98857"/>
                </a:lnTo>
                <a:lnTo>
                  <a:pt x="74045" y="98857"/>
                </a:lnTo>
                <a:lnTo>
                  <a:pt x="74045" y="98857"/>
                </a:lnTo>
                <a:lnTo>
                  <a:pt x="74045" y="99428"/>
                </a:lnTo>
                <a:lnTo>
                  <a:pt x="74045" y="99428"/>
                </a:lnTo>
                <a:lnTo>
                  <a:pt x="74045" y="99428"/>
                </a:lnTo>
                <a:lnTo>
                  <a:pt x="74045" y="99428"/>
                </a:lnTo>
                <a:lnTo>
                  <a:pt x="73757" y="99428"/>
                </a:lnTo>
                <a:lnTo>
                  <a:pt x="73757" y="99428"/>
                </a:lnTo>
                <a:lnTo>
                  <a:pt x="73757" y="99428"/>
                </a:lnTo>
                <a:lnTo>
                  <a:pt x="73757" y="99428"/>
                </a:lnTo>
                <a:lnTo>
                  <a:pt x="73757" y="99428"/>
                </a:lnTo>
                <a:lnTo>
                  <a:pt x="73757" y="99428"/>
                </a:lnTo>
                <a:lnTo>
                  <a:pt x="73757" y="99428"/>
                </a:lnTo>
                <a:lnTo>
                  <a:pt x="73757" y="99428"/>
                </a:lnTo>
                <a:lnTo>
                  <a:pt x="73469" y="99428"/>
                </a:lnTo>
                <a:lnTo>
                  <a:pt x="73469" y="99428"/>
                </a:lnTo>
                <a:lnTo>
                  <a:pt x="73469" y="99428"/>
                </a:lnTo>
                <a:lnTo>
                  <a:pt x="73469" y="99428"/>
                </a:lnTo>
                <a:lnTo>
                  <a:pt x="73469" y="100000"/>
                </a:lnTo>
                <a:lnTo>
                  <a:pt x="73469" y="100000"/>
                </a:lnTo>
                <a:lnTo>
                  <a:pt x="73181" y="100000"/>
                </a:lnTo>
                <a:lnTo>
                  <a:pt x="73181" y="99428"/>
                </a:lnTo>
                <a:lnTo>
                  <a:pt x="73181" y="99428"/>
                </a:lnTo>
                <a:lnTo>
                  <a:pt x="73469" y="99428"/>
                </a:lnTo>
                <a:lnTo>
                  <a:pt x="73469" y="99428"/>
                </a:lnTo>
                <a:lnTo>
                  <a:pt x="73181" y="99428"/>
                </a:lnTo>
                <a:lnTo>
                  <a:pt x="73181" y="99428"/>
                </a:lnTo>
                <a:lnTo>
                  <a:pt x="73181" y="98857"/>
                </a:lnTo>
                <a:lnTo>
                  <a:pt x="73181" y="98857"/>
                </a:lnTo>
                <a:lnTo>
                  <a:pt x="73181" y="98857"/>
                </a:lnTo>
                <a:lnTo>
                  <a:pt x="73181" y="98857"/>
                </a:lnTo>
                <a:lnTo>
                  <a:pt x="73181" y="98857"/>
                </a:lnTo>
                <a:lnTo>
                  <a:pt x="73181" y="98857"/>
                </a:lnTo>
                <a:lnTo>
                  <a:pt x="72749" y="98857"/>
                </a:lnTo>
                <a:lnTo>
                  <a:pt x="72749" y="98857"/>
                </a:lnTo>
                <a:lnTo>
                  <a:pt x="72749" y="98000"/>
                </a:lnTo>
                <a:lnTo>
                  <a:pt x="72749" y="98000"/>
                </a:lnTo>
                <a:lnTo>
                  <a:pt x="72749" y="98000"/>
                </a:lnTo>
                <a:lnTo>
                  <a:pt x="72749" y="98000"/>
                </a:lnTo>
                <a:lnTo>
                  <a:pt x="72460" y="98000"/>
                </a:lnTo>
                <a:lnTo>
                  <a:pt x="72460" y="98000"/>
                </a:lnTo>
                <a:lnTo>
                  <a:pt x="72460" y="98000"/>
                </a:lnTo>
                <a:lnTo>
                  <a:pt x="72172" y="98000"/>
                </a:lnTo>
                <a:lnTo>
                  <a:pt x="72172" y="98000"/>
                </a:lnTo>
                <a:lnTo>
                  <a:pt x="72172" y="98000"/>
                </a:lnTo>
                <a:lnTo>
                  <a:pt x="72172" y="98857"/>
                </a:lnTo>
                <a:lnTo>
                  <a:pt x="72172" y="98857"/>
                </a:lnTo>
                <a:lnTo>
                  <a:pt x="72172" y="98857"/>
                </a:lnTo>
                <a:lnTo>
                  <a:pt x="72172" y="98857"/>
                </a:lnTo>
                <a:lnTo>
                  <a:pt x="71884" y="98857"/>
                </a:lnTo>
                <a:lnTo>
                  <a:pt x="71884" y="98857"/>
                </a:lnTo>
                <a:lnTo>
                  <a:pt x="71884" y="98857"/>
                </a:lnTo>
                <a:lnTo>
                  <a:pt x="71884" y="98857"/>
                </a:lnTo>
                <a:lnTo>
                  <a:pt x="71884" y="99428"/>
                </a:lnTo>
                <a:lnTo>
                  <a:pt x="71884" y="99428"/>
                </a:lnTo>
                <a:lnTo>
                  <a:pt x="71596" y="99428"/>
                </a:lnTo>
                <a:lnTo>
                  <a:pt x="71596" y="99428"/>
                </a:lnTo>
                <a:lnTo>
                  <a:pt x="71596" y="99428"/>
                </a:lnTo>
                <a:lnTo>
                  <a:pt x="71596" y="99428"/>
                </a:lnTo>
                <a:lnTo>
                  <a:pt x="71164" y="99428"/>
                </a:lnTo>
                <a:lnTo>
                  <a:pt x="71164" y="99428"/>
                </a:lnTo>
                <a:lnTo>
                  <a:pt x="71164" y="99428"/>
                </a:lnTo>
                <a:lnTo>
                  <a:pt x="71164" y="99428"/>
                </a:lnTo>
                <a:lnTo>
                  <a:pt x="71164" y="99428"/>
                </a:lnTo>
                <a:lnTo>
                  <a:pt x="71164" y="99428"/>
                </a:lnTo>
                <a:lnTo>
                  <a:pt x="70876" y="99428"/>
                </a:lnTo>
                <a:lnTo>
                  <a:pt x="70876" y="99428"/>
                </a:lnTo>
                <a:lnTo>
                  <a:pt x="70876" y="99428"/>
                </a:lnTo>
                <a:lnTo>
                  <a:pt x="70876" y="99428"/>
                </a:lnTo>
                <a:lnTo>
                  <a:pt x="70876" y="98857"/>
                </a:lnTo>
                <a:lnTo>
                  <a:pt x="70876" y="98857"/>
                </a:lnTo>
                <a:lnTo>
                  <a:pt x="71164" y="98857"/>
                </a:lnTo>
                <a:lnTo>
                  <a:pt x="71164" y="98857"/>
                </a:lnTo>
                <a:lnTo>
                  <a:pt x="71164" y="98000"/>
                </a:lnTo>
                <a:lnTo>
                  <a:pt x="70876" y="98000"/>
                </a:lnTo>
                <a:lnTo>
                  <a:pt x="70876" y="98857"/>
                </a:lnTo>
                <a:lnTo>
                  <a:pt x="70876" y="98857"/>
                </a:lnTo>
                <a:lnTo>
                  <a:pt x="70876" y="98857"/>
                </a:lnTo>
                <a:lnTo>
                  <a:pt x="70876" y="98857"/>
                </a:lnTo>
                <a:lnTo>
                  <a:pt x="70876" y="98857"/>
                </a:lnTo>
                <a:lnTo>
                  <a:pt x="70876" y="98857"/>
                </a:lnTo>
                <a:lnTo>
                  <a:pt x="70876" y="99428"/>
                </a:lnTo>
                <a:lnTo>
                  <a:pt x="70876" y="99428"/>
                </a:lnTo>
                <a:lnTo>
                  <a:pt x="70876" y="99428"/>
                </a:lnTo>
                <a:lnTo>
                  <a:pt x="70876" y="99428"/>
                </a:lnTo>
                <a:lnTo>
                  <a:pt x="70588" y="99428"/>
                </a:lnTo>
                <a:lnTo>
                  <a:pt x="70588" y="99428"/>
                </a:lnTo>
                <a:lnTo>
                  <a:pt x="70588" y="99428"/>
                </a:lnTo>
                <a:lnTo>
                  <a:pt x="70588" y="99428"/>
                </a:lnTo>
                <a:lnTo>
                  <a:pt x="70300" y="99428"/>
                </a:lnTo>
                <a:lnTo>
                  <a:pt x="70300" y="99428"/>
                </a:lnTo>
                <a:lnTo>
                  <a:pt x="70300" y="99428"/>
                </a:lnTo>
                <a:lnTo>
                  <a:pt x="70300" y="99428"/>
                </a:lnTo>
                <a:lnTo>
                  <a:pt x="70300" y="99428"/>
                </a:lnTo>
                <a:lnTo>
                  <a:pt x="70012" y="99428"/>
                </a:lnTo>
                <a:lnTo>
                  <a:pt x="70012" y="99428"/>
                </a:lnTo>
                <a:lnTo>
                  <a:pt x="70012" y="99428"/>
                </a:lnTo>
                <a:lnTo>
                  <a:pt x="70012" y="99428"/>
                </a:lnTo>
                <a:lnTo>
                  <a:pt x="70300" y="99428"/>
                </a:lnTo>
                <a:lnTo>
                  <a:pt x="70300" y="98857"/>
                </a:lnTo>
                <a:lnTo>
                  <a:pt x="70012" y="98857"/>
                </a:lnTo>
                <a:lnTo>
                  <a:pt x="70012" y="98857"/>
                </a:lnTo>
                <a:lnTo>
                  <a:pt x="70012" y="98857"/>
                </a:lnTo>
                <a:lnTo>
                  <a:pt x="70012" y="98857"/>
                </a:lnTo>
                <a:lnTo>
                  <a:pt x="70012" y="98857"/>
                </a:lnTo>
                <a:lnTo>
                  <a:pt x="69579" y="98857"/>
                </a:lnTo>
                <a:lnTo>
                  <a:pt x="69579" y="98857"/>
                </a:lnTo>
                <a:lnTo>
                  <a:pt x="69579" y="98857"/>
                </a:lnTo>
                <a:lnTo>
                  <a:pt x="69579" y="98857"/>
                </a:lnTo>
                <a:lnTo>
                  <a:pt x="69291" y="98857"/>
                </a:lnTo>
                <a:lnTo>
                  <a:pt x="69291" y="98857"/>
                </a:lnTo>
                <a:lnTo>
                  <a:pt x="69291" y="98000"/>
                </a:lnTo>
                <a:lnTo>
                  <a:pt x="69291" y="98000"/>
                </a:lnTo>
                <a:lnTo>
                  <a:pt x="69291" y="98000"/>
                </a:lnTo>
                <a:lnTo>
                  <a:pt x="69291" y="98000"/>
                </a:lnTo>
                <a:lnTo>
                  <a:pt x="69291" y="98000"/>
                </a:lnTo>
                <a:lnTo>
                  <a:pt x="69291" y="98000"/>
                </a:lnTo>
                <a:lnTo>
                  <a:pt x="69291" y="98000"/>
                </a:lnTo>
                <a:lnTo>
                  <a:pt x="69291" y="97428"/>
                </a:lnTo>
                <a:lnTo>
                  <a:pt x="69291" y="97428"/>
                </a:lnTo>
                <a:lnTo>
                  <a:pt x="69291" y="97428"/>
                </a:lnTo>
                <a:lnTo>
                  <a:pt x="69291" y="97428"/>
                </a:lnTo>
                <a:lnTo>
                  <a:pt x="69291" y="97428"/>
                </a:lnTo>
                <a:lnTo>
                  <a:pt x="69291" y="96857"/>
                </a:lnTo>
                <a:lnTo>
                  <a:pt x="69003" y="96857"/>
                </a:lnTo>
                <a:lnTo>
                  <a:pt x="69003" y="96857"/>
                </a:lnTo>
                <a:lnTo>
                  <a:pt x="69003" y="96857"/>
                </a:lnTo>
                <a:lnTo>
                  <a:pt x="69003" y="96857"/>
                </a:lnTo>
                <a:lnTo>
                  <a:pt x="68715" y="96857"/>
                </a:lnTo>
                <a:lnTo>
                  <a:pt x="68715" y="96857"/>
                </a:lnTo>
                <a:lnTo>
                  <a:pt x="69003" y="96857"/>
                </a:lnTo>
                <a:lnTo>
                  <a:pt x="69003" y="96857"/>
                </a:lnTo>
                <a:lnTo>
                  <a:pt x="68715" y="96857"/>
                </a:lnTo>
                <a:lnTo>
                  <a:pt x="68715" y="96285"/>
                </a:lnTo>
                <a:lnTo>
                  <a:pt x="68715" y="96285"/>
                </a:lnTo>
                <a:lnTo>
                  <a:pt x="68715" y="96285"/>
                </a:lnTo>
                <a:lnTo>
                  <a:pt x="68715" y="96285"/>
                </a:lnTo>
                <a:lnTo>
                  <a:pt x="68715" y="96285"/>
                </a:lnTo>
                <a:lnTo>
                  <a:pt x="68427" y="96285"/>
                </a:lnTo>
                <a:lnTo>
                  <a:pt x="68427" y="96285"/>
                </a:lnTo>
                <a:lnTo>
                  <a:pt x="68427" y="96285"/>
                </a:lnTo>
                <a:lnTo>
                  <a:pt x="68427" y="96285"/>
                </a:lnTo>
                <a:lnTo>
                  <a:pt x="68427" y="96285"/>
                </a:lnTo>
                <a:lnTo>
                  <a:pt x="68427" y="96285"/>
                </a:lnTo>
                <a:lnTo>
                  <a:pt x="68427" y="96285"/>
                </a:lnTo>
                <a:lnTo>
                  <a:pt x="68427" y="96285"/>
                </a:lnTo>
                <a:lnTo>
                  <a:pt x="68427" y="96857"/>
                </a:lnTo>
                <a:lnTo>
                  <a:pt x="68427" y="96857"/>
                </a:lnTo>
                <a:lnTo>
                  <a:pt x="68715" y="96857"/>
                </a:lnTo>
                <a:lnTo>
                  <a:pt x="68715" y="96857"/>
                </a:lnTo>
                <a:lnTo>
                  <a:pt x="68427" y="96857"/>
                </a:lnTo>
                <a:lnTo>
                  <a:pt x="68427" y="96857"/>
                </a:lnTo>
                <a:lnTo>
                  <a:pt x="68427" y="96857"/>
                </a:lnTo>
                <a:lnTo>
                  <a:pt x="68427" y="97428"/>
                </a:lnTo>
                <a:lnTo>
                  <a:pt x="68427" y="97428"/>
                </a:lnTo>
                <a:lnTo>
                  <a:pt x="68427" y="97428"/>
                </a:lnTo>
                <a:lnTo>
                  <a:pt x="67995" y="97428"/>
                </a:lnTo>
                <a:lnTo>
                  <a:pt x="67995" y="97428"/>
                </a:lnTo>
                <a:lnTo>
                  <a:pt x="67995" y="96857"/>
                </a:lnTo>
                <a:lnTo>
                  <a:pt x="67995" y="96857"/>
                </a:lnTo>
                <a:lnTo>
                  <a:pt x="67995" y="96857"/>
                </a:lnTo>
                <a:lnTo>
                  <a:pt x="67995" y="96857"/>
                </a:lnTo>
                <a:lnTo>
                  <a:pt x="67707" y="96857"/>
                </a:lnTo>
                <a:lnTo>
                  <a:pt x="67707" y="96857"/>
                </a:lnTo>
                <a:lnTo>
                  <a:pt x="67707" y="96857"/>
                </a:lnTo>
                <a:lnTo>
                  <a:pt x="67418" y="96857"/>
                </a:lnTo>
                <a:lnTo>
                  <a:pt x="67418" y="96857"/>
                </a:lnTo>
                <a:lnTo>
                  <a:pt x="67418" y="96857"/>
                </a:lnTo>
                <a:lnTo>
                  <a:pt x="67418" y="96857"/>
                </a:lnTo>
                <a:lnTo>
                  <a:pt x="67418" y="96857"/>
                </a:lnTo>
                <a:lnTo>
                  <a:pt x="67130" y="96857"/>
                </a:lnTo>
                <a:lnTo>
                  <a:pt x="67130" y="96857"/>
                </a:lnTo>
                <a:lnTo>
                  <a:pt x="67130" y="96857"/>
                </a:lnTo>
                <a:lnTo>
                  <a:pt x="67130" y="96857"/>
                </a:lnTo>
                <a:lnTo>
                  <a:pt x="67130" y="96857"/>
                </a:lnTo>
                <a:lnTo>
                  <a:pt x="66842" y="96857"/>
                </a:lnTo>
                <a:lnTo>
                  <a:pt x="66842" y="96857"/>
                </a:lnTo>
                <a:lnTo>
                  <a:pt x="66842" y="96857"/>
                </a:lnTo>
                <a:lnTo>
                  <a:pt x="66410" y="96857"/>
                </a:lnTo>
                <a:lnTo>
                  <a:pt x="66410" y="96857"/>
                </a:lnTo>
                <a:lnTo>
                  <a:pt x="66410" y="96857"/>
                </a:lnTo>
                <a:lnTo>
                  <a:pt x="66410" y="96857"/>
                </a:lnTo>
                <a:lnTo>
                  <a:pt x="66410" y="96857"/>
                </a:lnTo>
                <a:lnTo>
                  <a:pt x="66122" y="96857"/>
                </a:lnTo>
                <a:lnTo>
                  <a:pt x="66122" y="96285"/>
                </a:lnTo>
                <a:lnTo>
                  <a:pt x="66122" y="96285"/>
                </a:lnTo>
                <a:lnTo>
                  <a:pt x="66122" y="96285"/>
                </a:lnTo>
                <a:lnTo>
                  <a:pt x="66122" y="96285"/>
                </a:lnTo>
                <a:lnTo>
                  <a:pt x="66122" y="96285"/>
                </a:lnTo>
                <a:lnTo>
                  <a:pt x="65834" y="96285"/>
                </a:lnTo>
                <a:lnTo>
                  <a:pt x="65834" y="96285"/>
                </a:lnTo>
                <a:lnTo>
                  <a:pt x="65834" y="96285"/>
                </a:lnTo>
                <a:lnTo>
                  <a:pt x="65834" y="96285"/>
                </a:lnTo>
                <a:lnTo>
                  <a:pt x="65546" y="96285"/>
                </a:lnTo>
                <a:lnTo>
                  <a:pt x="65546" y="96285"/>
                </a:lnTo>
                <a:lnTo>
                  <a:pt x="65546" y="95714"/>
                </a:lnTo>
                <a:lnTo>
                  <a:pt x="65546" y="95714"/>
                </a:lnTo>
                <a:lnTo>
                  <a:pt x="65546" y="95714"/>
                </a:lnTo>
                <a:lnTo>
                  <a:pt x="65258" y="95714"/>
                </a:lnTo>
                <a:lnTo>
                  <a:pt x="65258" y="95714"/>
                </a:lnTo>
                <a:lnTo>
                  <a:pt x="65258" y="95714"/>
                </a:lnTo>
                <a:lnTo>
                  <a:pt x="64825" y="95714"/>
                </a:lnTo>
                <a:lnTo>
                  <a:pt x="64825" y="95714"/>
                </a:lnTo>
                <a:lnTo>
                  <a:pt x="64825" y="95714"/>
                </a:lnTo>
                <a:lnTo>
                  <a:pt x="64825" y="95714"/>
                </a:lnTo>
                <a:lnTo>
                  <a:pt x="64537" y="95714"/>
                </a:lnTo>
                <a:lnTo>
                  <a:pt x="64537" y="95714"/>
                </a:lnTo>
                <a:lnTo>
                  <a:pt x="64537" y="95714"/>
                </a:lnTo>
                <a:lnTo>
                  <a:pt x="64537" y="96285"/>
                </a:lnTo>
                <a:lnTo>
                  <a:pt x="64537" y="96285"/>
                </a:lnTo>
                <a:lnTo>
                  <a:pt x="64249" y="96285"/>
                </a:lnTo>
                <a:lnTo>
                  <a:pt x="64249" y="96285"/>
                </a:lnTo>
                <a:lnTo>
                  <a:pt x="64249" y="96285"/>
                </a:lnTo>
                <a:lnTo>
                  <a:pt x="64249" y="96285"/>
                </a:lnTo>
                <a:lnTo>
                  <a:pt x="63961" y="96285"/>
                </a:lnTo>
                <a:lnTo>
                  <a:pt x="63961" y="96285"/>
                </a:lnTo>
                <a:lnTo>
                  <a:pt x="63961" y="96285"/>
                </a:lnTo>
                <a:lnTo>
                  <a:pt x="63961" y="96285"/>
                </a:lnTo>
                <a:lnTo>
                  <a:pt x="63673" y="96285"/>
                </a:lnTo>
                <a:lnTo>
                  <a:pt x="63673" y="96285"/>
                </a:lnTo>
                <a:lnTo>
                  <a:pt x="63673" y="96285"/>
                </a:lnTo>
                <a:lnTo>
                  <a:pt x="63673" y="96285"/>
                </a:lnTo>
                <a:lnTo>
                  <a:pt x="63673" y="96285"/>
                </a:lnTo>
                <a:lnTo>
                  <a:pt x="63241" y="96285"/>
                </a:lnTo>
                <a:lnTo>
                  <a:pt x="63241" y="96857"/>
                </a:lnTo>
                <a:lnTo>
                  <a:pt x="63241" y="96857"/>
                </a:lnTo>
                <a:lnTo>
                  <a:pt x="63241" y="96857"/>
                </a:lnTo>
                <a:lnTo>
                  <a:pt x="63241" y="96857"/>
                </a:lnTo>
                <a:lnTo>
                  <a:pt x="62953" y="96857"/>
                </a:lnTo>
                <a:lnTo>
                  <a:pt x="62953" y="96857"/>
                </a:lnTo>
                <a:lnTo>
                  <a:pt x="62953" y="96857"/>
                </a:lnTo>
                <a:lnTo>
                  <a:pt x="62953" y="96857"/>
                </a:lnTo>
                <a:lnTo>
                  <a:pt x="62953" y="96857"/>
                </a:lnTo>
                <a:lnTo>
                  <a:pt x="62665" y="96857"/>
                </a:lnTo>
                <a:lnTo>
                  <a:pt x="62665" y="97428"/>
                </a:lnTo>
                <a:lnTo>
                  <a:pt x="62665" y="97428"/>
                </a:lnTo>
                <a:lnTo>
                  <a:pt x="62665" y="97428"/>
                </a:lnTo>
                <a:lnTo>
                  <a:pt x="62665" y="97428"/>
                </a:lnTo>
                <a:lnTo>
                  <a:pt x="62665" y="97428"/>
                </a:lnTo>
                <a:lnTo>
                  <a:pt x="62376" y="97428"/>
                </a:lnTo>
                <a:lnTo>
                  <a:pt x="62376" y="97428"/>
                </a:lnTo>
                <a:lnTo>
                  <a:pt x="62376" y="97428"/>
                </a:lnTo>
                <a:lnTo>
                  <a:pt x="62376" y="97428"/>
                </a:lnTo>
                <a:lnTo>
                  <a:pt x="62376" y="98000"/>
                </a:lnTo>
                <a:lnTo>
                  <a:pt x="62376" y="98000"/>
                </a:lnTo>
                <a:lnTo>
                  <a:pt x="62088" y="98000"/>
                </a:lnTo>
                <a:lnTo>
                  <a:pt x="62088" y="98000"/>
                </a:lnTo>
                <a:lnTo>
                  <a:pt x="62088" y="98000"/>
                </a:lnTo>
                <a:lnTo>
                  <a:pt x="62088" y="98000"/>
                </a:lnTo>
                <a:lnTo>
                  <a:pt x="62088" y="98857"/>
                </a:lnTo>
                <a:lnTo>
                  <a:pt x="62088" y="98857"/>
                </a:lnTo>
                <a:lnTo>
                  <a:pt x="62088" y="98857"/>
                </a:lnTo>
                <a:lnTo>
                  <a:pt x="61656" y="98857"/>
                </a:lnTo>
                <a:lnTo>
                  <a:pt x="61656" y="98857"/>
                </a:lnTo>
                <a:lnTo>
                  <a:pt x="61656" y="98857"/>
                </a:lnTo>
                <a:lnTo>
                  <a:pt x="61656" y="98857"/>
                </a:lnTo>
                <a:lnTo>
                  <a:pt x="61656" y="98857"/>
                </a:lnTo>
                <a:lnTo>
                  <a:pt x="61656" y="99428"/>
                </a:lnTo>
                <a:lnTo>
                  <a:pt x="61368" y="99428"/>
                </a:lnTo>
                <a:lnTo>
                  <a:pt x="61368" y="99428"/>
                </a:lnTo>
                <a:lnTo>
                  <a:pt x="61368" y="99428"/>
                </a:lnTo>
                <a:lnTo>
                  <a:pt x="61368" y="99428"/>
                </a:lnTo>
                <a:lnTo>
                  <a:pt x="61368" y="99428"/>
                </a:lnTo>
                <a:lnTo>
                  <a:pt x="61080" y="99428"/>
                </a:lnTo>
                <a:lnTo>
                  <a:pt x="61080" y="99428"/>
                </a:lnTo>
                <a:lnTo>
                  <a:pt x="61080" y="99428"/>
                </a:lnTo>
                <a:lnTo>
                  <a:pt x="61080" y="100000"/>
                </a:lnTo>
                <a:lnTo>
                  <a:pt x="61080" y="100000"/>
                </a:lnTo>
                <a:lnTo>
                  <a:pt x="61080" y="100000"/>
                </a:lnTo>
                <a:lnTo>
                  <a:pt x="61080" y="100000"/>
                </a:lnTo>
                <a:lnTo>
                  <a:pt x="60792" y="100000"/>
                </a:lnTo>
                <a:lnTo>
                  <a:pt x="60792" y="100000"/>
                </a:lnTo>
                <a:lnTo>
                  <a:pt x="60792" y="100000"/>
                </a:lnTo>
                <a:lnTo>
                  <a:pt x="60792" y="100000"/>
                </a:lnTo>
                <a:lnTo>
                  <a:pt x="60792" y="100571"/>
                </a:lnTo>
                <a:lnTo>
                  <a:pt x="60792" y="100571"/>
                </a:lnTo>
                <a:lnTo>
                  <a:pt x="60504" y="100571"/>
                </a:lnTo>
                <a:lnTo>
                  <a:pt x="60504" y="100571"/>
                </a:lnTo>
                <a:lnTo>
                  <a:pt x="60504" y="100571"/>
                </a:lnTo>
                <a:lnTo>
                  <a:pt x="60504" y="100571"/>
                </a:lnTo>
                <a:lnTo>
                  <a:pt x="60504" y="100571"/>
                </a:lnTo>
                <a:lnTo>
                  <a:pt x="60072" y="100571"/>
                </a:lnTo>
                <a:lnTo>
                  <a:pt x="60072" y="100571"/>
                </a:lnTo>
                <a:lnTo>
                  <a:pt x="60072" y="101142"/>
                </a:lnTo>
                <a:lnTo>
                  <a:pt x="60072" y="101142"/>
                </a:lnTo>
                <a:lnTo>
                  <a:pt x="60072" y="101142"/>
                </a:lnTo>
                <a:lnTo>
                  <a:pt x="60072" y="101142"/>
                </a:lnTo>
                <a:lnTo>
                  <a:pt x="59783" y="101142"/>
                </a:lnTo>
                <a:lnTo>
                  <a:pt x="59783" y="101142"/>
                </a:lnTo>
                <a:lnTo>
                  <a:pt x="59783" y="101142"/>
                </a:lnTo>
                <a:lnTo>
                  <a:pt x="59783" y="101142"/>
                </a:lnTo>
                <a:lnTo>
                  <a:pt x="59783" y="101142"/>
                </a:lnTo>
                <a:lnTo>
                  <a:pt x="59495" y="101142"/>
                </a:lnTo>
                <a:lnTo>
                  <a:pt x="59495" y="102000"/>
                </a:lnTo>
                <a:lnTo>
                  <a:pt x="59495" y="102000"/>
                </a:lnTo>
                <a:lnTo>
                  <a:pt x="59495" y="102000"/>
                </a:lnTo>
                <a:lnTo>
                  <a:pt x="59495" y="102000"/>
                </a:lnTo>
                <a:lnTo>
                  <a:pt x="59207" y="102000"/>
                </a:lnTo>
                <a:lnTo>
                  <a:pt x="59207" y="102000"/>
                </a:lnTo>
                <a:lnTo>
                  <a:pt x="59207" y="102000"/>
                </a:lnTo>
                <a:lnTo>
                  <a:pt x="59207" y="102000"/>
                </a:lnTo>
                <a:lnTo>
                  <a:pt x="59207" y="102000"/>
                </a:lnTo>
                <a:lnTo>
                  <a:pt x="59207" y="102571"/>
                </a:lnTo>
                <a:lnTo>
                  <a:pt x="58919" y="102571"/>
                </a:lnTo>
                <a:lnTo>
                  <a:pt x="58919" y="102571"/>
                </a:lnTo>
                <a:lnTo>
                  <a:pt x="58919" y="102571"/>
                </a:lnTo>
                <a:lnTo>
                  <a:pt x="58919" y="102571"/>
                </a:lnTo>
                <a:lnTo>
                  <a:pt x="58919" y="102571"/>
                </a:lnTo>
                <a:lnTo>
                  <a:pt x="58919" y="103142"/>
                </a:lnTo>
                <a:lnTo>
                  <a:pt x="58919" y="103142"/>
                </a:lnTo>
                <a:lnTo>
                  <a:pt x="58631" y="103142"/>
                </a:lnTo>
                <a:lnTo>
                  <a:pt x="58631" y="103142"/>
                </a:lnTo>
                <a:lnTo>
                  <a:pt x="58631" y="103142"/>
                </a:lnTo>
                <a:lnTo>
                  <a:pt x="58631" y="103142"/>
                </a:lnTo>
                <a:lnTo>
                  <a:pt x="58631" y="103142"/>
                </a:lnTo>
                <a:lnTo>
                  <a:pt x="58199" y="103142"/>
                </a:lnTo>
                <a:lnTo>
                  <a:pt x="58199" y="103142"/>
                </a:lnTo>
                <a:lnTo>
                  <a:pt x="58199" y="103714"/>
                </a:lnTo>
                <a:lnTo>
                  <a:pt x="58199" y="103714"/>
                </a:lnTo>
                <a:lnTo>
                  <a:pt x="58199" y="103714"/>
                </a:lnTo>
                <a:lnTo>
                  <a:pt x="58199" y="103714"/>
                </a:lnTo>
                <a:lnTo>
                  <a:pt x="57911" y="103714"/>
                </a:lnTo>
                <a:lnTo>
                  <a:pt x="57911" y="103714"/>
                </a:lnTo>
                <a:lnTo>
                  <a:pt x="57911" y="103714"/>
                </a:lnTo>
                <a:lnTo>
                  <a:pt x="57911" y="104285"/>
                </a:lnTo>
                <a:lnTo>
                  <a:pt x="57911" y="104285"/>
                </a:lnTo>
                <a:lnTo>
                  <a:pt x="57911" y="104285"/>
                </a:lnTo>
                <a:lnTo>
                  <a:pt x="57911" y="104285"/>
                </a:lnTo>
                <a:lnTo>
                  <a:pt x="57911" y="104285"/>
                </a:lnTo>
                <a:lnTo>
                  <a:pt x="57623" y="104285"/>
                </a:lnTo>
                <a:lnTo>
                  <a:pt x="57623" y="105142"/>
                </a:lnTo>
                <a:lnTo>
                  <a:pt x="57623" y="105142"/>
                </a:lnTo>
                <a:lnTo>
                  <a:pt x="57623" y="105142"/>
                </a:lnTo>
                <a:lnTo>
                  <a:pt x="57623" y="105142"/>
                </a:lnTo>
                <a:lnTo>
                  <a:pt x="57623" y="105142"/>
                </a:lnTo>
                <a:lnTo>
                  <a:pt x="57334" y="105142"/>
                </a:lnTo>
                <a:lnTo>
                  <a:pt x="57334" y="105714"/>
                </a:lnTo>
                <a:lnTo>
                  <a:pt x="57334" y="105714"/>
                </a:lnTo>
                <a:lnTo>
                  <a:pt x="57334" y="105714"/>
                </a:lnTo>
                <a:lnTo>
                  <a:pt x="57334" y="105714"/>
                </a:lnTo>
                <a:lnTo>
                  <a:pt x="57334" y="105714"/>
                </a:lnTo>
                <a:lnTo>
                  <a:pt x="57334" y="106285"/>
                </a:lnTo>
                <a:lnTo>
                  <a:pt x="57334" y="106285"/>
                </a:lnTo>
                <a:lnTo>
                  <a:pt x="57334" y="106285"/>
                </a:lnTo>
                <a:lnTo>
                  <a:pt x="57334" y="106285"/>
                </a:lnTo>
                <a:lnTo>
                  <a:pt x="57046" y="106285"/>
                </a:lnTo>
                <a:lnTo>
                  <a:pt x="57046" y="106285"/>
                </a:lnTo>
                <a:lnTo>
                  <a:pt x="57046" y="106857"/>
                </a:lnTo>
                <a:lnTo>
                  <a:pt x="57046" y="106857"/>
                </a:lnTo>
                <a:lnTo>
                  <a:pt x="57046" y="106857"/>
                </a:lnTo>
                <a:lnTo>
                  <a:pt x="57046" y="106857"/>
                </a:lnTo>
                <a:lnTo>
                  <a:pt x="57046" y="106857"/>
                </a:lnTo>
                <a:lnTo>
                  <a:pt x="57046" y="107428"/>
                </a:lnTo>
                <a:lnTo>
                  <a:pt x="57046" y="107428"/>
                </a:lnTo>
                <a:lnTo>
                  <a:pt x="57046" y="107428"/>
                </a:lnTo>
                <a:lnTo>
                  <a:pt x="57046" y="107428"/>
                </a:lnTo>
                <a:lnTo>
                  <a:pt x="57046" y="108285"/>
                </a:lnTo>
                <a:lnTo>
                  <a:pt x="57046" y="108285"/>
                </a:lnTo>
                <a:lnTo>
                  <a:pt x="57046" y="108285"/>
                </a:lnTo>
                <a:lnTo>
                  <a:pt x="57046" y="108857"/>
                </a:lnTo>
                <a:lnTo>
                  <a:pt x="56614" y="108857"/>
                </a:lnTo>
                <a:lnTo>
                  <a:pt x="56614" y="108857"/>
                </a:lnTo>
                <a:lnTo>
                  <a:pt x="56614" y="108857"/>
                </a:lnTo>
                <a:lnTo>
                  <a:pt x="56614" y="109428"/>
                </a:lnTo>
                <a:lnTo>
                  <a:pt x="56614" y="109428"/>
                </a:lnTo>
                <a:lnTo>
                  <a:pt x="57046" y="109428"/>
                </a:lnTo>
                <a:lnTo>
                  <a:pt x="57046" y="109428"/>
                </a:lnTo>
                <a:lnTo>
                  <a:pt x="57046" y="110000"/>
                </a:lnTo>
                <a:lnTo>
                  <a:pt x="57046" y="110000"/>
                </a:lnTo>
                <a:lnTo>
                  <a:pt x="57046" y="110000"/>
                </a:lnTo>
                <a:lnTo>
                  <a:pt x="57046" y="110571"/>
                </a:lnTo>
                <a:lnTo>
                  <a:pt x="57046" y="110571"/>
                </a:lnTo>
                <a:lnTo>
                  <a:pt x="57046" y="110571"/>
                </a:lnTo>
                <a:lnTo>
                  <a:pt x="57046" y="110571"/>
                </a:lnTo>
                <a:lnTo>
                  <a:pt x="57046" y="111428"/>
                </a:lnTo>
                <a:lnTo>
                  <a:pt x="57046" y="111428"/>
                </a:lnTo>
                <a:lnTo>
                  <a:pt x="57046" y="111428"/>
                </a:lnTo>
                <a:lnTo>
                  <a:pt x="57046" y="111428"/>
                </a:lnTo>
                <a:lnTo>
                  <a:pt x="57046" y="112000"/>
                </a:lnTo>
                <a:lnTo>
                  <a:pt x="57046" y="112000"/>
                </a:lnTo>
                <a:lnTo>
                  <a:pt x="57046" y="112000"/>
                </a:lnTo>
                <a:lnTo>
                  <a:pt x="57046" y="112000"/>
                </a:lnTo>
                <a:lnTo>
                  <a:pt x="57046" y="112571"/>
                </a:lnTo>
                <a:lnTo>
                  <a:pt x="57334" y="112571"/>
                </a:lnTo>
                <a:lnTo>
                  <a:pt x="57334" y="112571"/>
                </a:lnTo>
                <a:lnTo>
                  <a:pt x="57334" y="112571"/>
                </a:lnTo>
                <a:lnTo>
                  <a:pt x="57334" y="112571"/>
                </a:lnTo>
                <a:lnTo>
                  <a:pt x="57334" y="113142"/>
                </a:lnTo>
                <a:lnTo>
                  <a:pt x="57334" y="113142"/>
                </a:lnTo>
                <a:lnTo>
                  <a:pt x="57334" y="113142"/>
                </a:lnTo>
                <a:lnTo>
                  <a:pt x="57334" y="113142"/>
                </a:lnTo>
                <a:lnTo>
                  <a:pt x="57334" y="113714"/>
                </a:lnTo>
                <a:lnTo>
                  <a:pt x="57334" y="113714"/>
                </a:lnTo>
                <a:lnTo>
                  <a:pt x="57334" y="113714"/>
                </a:lnTo>
                <a:lnTo>
                  <a:pt x="57334" y="114571"/>
                </a:lnTo>
                <a:lnTo>
                  <a:pt x="57334" y="114571"/>
                </a:lnTo>
                <a:lnTo>
                  <a:pt x="57046" y="114571"/>
                </a:lnTo>
                <a:lnTo>
                  <a:pt x="57046" y="114571"/>
                </a:lnTo>
                <a:lnTo>
                  <a:pt x="57046" y="114571"/>
                </a:lnTo>
                <a:lnTo>
                  <a:pt x="57046" y="114571"/>
                </a:lnTo>
                <a:lnTo>
                  <a:pt x="57046" y="114571"/>
                </a:lnTo>
                <a:lnTo>
                  <a:pt x="56614" y="114571"/>
                </a:lnTo>
                <a:lnTo>
                  <a:pt x="56614" y="114571"/>
                </a:lnTo>
                <a:lnTo>
                  <a:pt x="56614" y="115142"/>
                </a:lnTo>
                <a:lnTo>
                  <a:pt x="56614" y="115142"/>
                </a:lnTo>
                <a:lnTo>
                  <a:pt x="56614" y="115142"/>
                </a:lnTo>
                <a:lnTo>
                  <a:pt x="56614" y="114571"/>
                </a:lnTo>
                <a:lnTo>
                  <a:pt x="56326" y="114571"/>
                </a:lnTo>
                <a:lnTo>
                  <a:pt x="56326" y="114571"/>
                </a:lnTo>
                <a:lnTo>
                  <a:pt x="56326" y="114571"/>
                </a:lnTo>
                <a:lnTo>
                  <a:pt x="56326" y="114571"/>
                </a:lnTo>
                <a:lnTo>
                  <a:pt x="56326" y="114571"/>
                </a:lnTo>
                <a:lnTo>
                  <a:pt x="56326" y="114571"/>
                </a:lnTo>
                <a:lnTo>
                  <a:pt x="56326" y="113714"/>
                </a:lnTo>
                <a:lnTo>
                  <a:pt x="56038" y="113714"/>
                </a:lnTo>
                <a:lnTo>
                  <a:pt x="56038" y="113714"/>
                </a:lnTo>
                <a:lnTo>
                  <a:pt x="56038" y="113714"/>
                </a:lnTo>
                <a:lnTo>
                  <a:pt x="56038" y="113714"/>
                </a:lnTo>
                <a:lnTo>
                  <a:pt x="56038" y="113714"/>
                </a:lnTo>
                <a:lnTo>
                  <a:pt x="55750" y="113714"/>
                </a:lnTo>
                <a:lnTo>
                  <a:pt x="55750" y="113714"/>
                </a:lnTo>
                <a:lnTo>
                  <a:pt x="55750" y="113714"/>
                </a:lnTo>
                <a:lnTo>
                  <a:pt x="55462" y="113714"/>
                </a:lnTo>
                <a:lnTo>
                  <a:pt x="55462" y="113714"/>
                </a:lnTo>
                <a:lnTo>
                  <a:pt x="55462" y="113714"/>
                </a:lnTo>
                <a:lnTo>
                  <a:pt x="55462" y="113714"/>
                </a:lnTo>
                <a:lnTo>
                  <a:pt x="55030" y="113714"/>
                </a:lnTo>
                <a:lnTo>
                  <a:pt x="55030" y="113714"/>
                </a:lnTo>
                <a:lnTo>
                  <a:pt x="55030" y="113714"/>
                </a:lnTo>
                <a:lnTo>
                  <a:pt x="55030" y="113714"/>
                </a:lnTo>
                <a:lnTo>
                  <a:pt x="55030" y="113714"/>
                </a:lnTo>
                <a:lnTo>
                  <a:pt x="54741" y="113714"/>
                </a:lnTo>
                <a:lnTo>
                  <a:pt x="54741" y="113142"/>
                </a:lnTo>
                <a:lnTo>
                  <a:pt x="54741" y="113142"/>
                </a:lnTo>
                <a:lnTo>
                  <a:pt x="54741" y="113142"/>
                </a:lnTo>
                <a:lnTo>
                  <a:pt x="54741" y="113142"/>
                </a:lnTo>
                <a:lnTo>
                  <a:pt x="54453" y="113142"/>
                </a:lnTo>
                <a:lnTo>
                  <a:pt x="54453" y="113142"/>
                </a:lnTo>
                <a:lnTo>
                  <a:pt x="54453" y="113142"/>
                </a:lnTo>
                <a:lnTo>
                  <a:pt x="54453" y="113142"/>
                </a:lnTo>
                <a:lnTo>
                  <a:pt x="54453" y="113142"/>
                </a:lnTo>
                <a:lnTo>
                  <a:pt x="54453" y="112571"/>
                </a:lnTo>
                <a:lnTo>
                  <a:pt x="54165" y="112571"/>
                </a:lnTo>
                <a:lnTo>
                  <a:pt x="54165" y="112571"/>
                </a:lnTo>
                <a:lnTo>
                  <a:pt x="54165" y="112571"/>
                </a:lnTo>
                <a:lnTo>
                  <a:pt x="53877" y="112571"/>
                </a:lnTo>
                <a:lnTo>
                  <a:pt x="53877" y="112571"/>
                </a:lnTo>
                <a:lnTo>
                  <a:pt x="53877" y="112571"/>
                </a:lnTo>
                <a:lnTo>
                  <a:pt x="53877" y="112571"/>
                </a:lnTo>
                <a:lnTo>
                  <a:pt x="53877" y="112571"/>
                </a:lnTo>
                <a:lnTo>
                  <a:pt x="53877" y="112571"/>
                </a:lnTo>
                <a:lnTo>
                  <a:pt x="53877" y="112571"/>
                </a:lnTo>
                <a:lnTo>
                  <a:pt x="53445" y="112571"/>
                </a:lnTo>
                <a:lnTo>
                  <a:pt x="53445" y="112571"/>
                </a:lnTo>
                <a:lnTo>
                  <a:pt x="53445" y="112571"/>
                </a:lnTo>
                <a:lnTo>
                  <a:pt x="53445" y="112571"/>
                </a:lnTo>
                <a:lnTo>
                  <a:pt x="53445" y="112000"/>
                </a:lnTo>
                <a:lnTo>
                  <a:pt x="53157" y="112000"/>
                </a:lnTo>
                <a:lnTo>
                  <a:pt x="53157" y="112000"/>
                </a:lnTo>
                <a:lnTo>
                  <a:pt x="53157" y="112000"/>
                </a:lnTo>
                <a:lnTo>
                  <a:pt x="53157" y="112000"/>
                </a:lnTo>
                <a:lnTo>
                  <a:pt x="53157" y="112000"/>
                </a:lnTo>
                <a:lnTo>
                  <a:pt x="53157" y="112000"/>
                </a:lnTo>
                <a:lnTo>
                  <a:pt x="53157" y="112000"/>
                </a:lnTo>
                <a:lnTo>
                  <a:pt x="53157" y="111428"/>
                </a:lnTo>
                <a:lnTo>
                  <a:pt x="52869" y="111428"/>
                </a:lnTo>
                <a:lnTo>
                  <a:pt x="52869" y="111428"/>
                </a:lnTo>
                <a:lnTo>
                  <a:pt x="52869" y="111428"/>
                </a:lnTo>
                <a:lnTo>
                  <a:pt x="52869" y="111428"/>
                </a:lnTo>
                <a:lnTo>
                  <a:pt x="52869" y="111428"/>
                </a:lnTo>
                <a:lnTo>
                  <a:pt x="52869" y="110571"/>
                </a:lnTo>
                <a:lnTo>
                  <a:pt x="52869" y="110571"/>
                </a:lnTo>
                <a:lnTo>
                  <a:pt x="52869" y="110571"/>
                </a:lnTo>
                <a:lnTo>
                  <a:pt x="52869" y="110571"/>
                </a:lnTo>
                <a:lnTo>
                  <a:pt x="52869" y="110000"/>
                </a:lnTo>
                <a:lnTo>
                  <a:pt x="52869" y="110000"/>
                </a:lnTo>
                <a:lnTo>
                  <a:pt x="52869" y="110000"/>
                </a:lnTo>
                <a:lnTo>
                  <a:pt x="52581" y="110000"/>
                </a:lnTo>
                <a:lnTo>
                  <a:pt x="52581" y="109428"/>
                </a:lnTo>
                <a:lnTo>
                  <a:pt x="52581" y="109428"/>
                </a:lnTo>
                <a:lnTo>
                  <a:pt x="52581" y="109428"/>
                </a:lnTo>
                <a:lnTo>
                  <a:pt x="52581" y="109428"/>
                </a:lnTo>
                <a:lnTo>
                  <a:pt x="52581" y="109428"/>
                </a:lnTo>
                <a:lnTo>
                  <a:pt x="52581" y="109428"/>
                </a:lnTo>
                <a:lnTo>
                  <a:pt x="52581" y="108857"/>
                </a:lnTo>
                <a:lnTo>
                  <a:pt x="52581" y="108857"/>
                </a:lnTo>
                <a:lnTo>
                  <a:pt x="52581" y="108857"/>
                </a:lnTo>
                <a:lnTo>
                  <a:pt x="52581" y="108857"/>
                </a:lnTo>
                <a:lnTo>
                  <a:pt x="52581" y="108285"/>
                </a:lnTo>
                <a:lnTo>
                  <a:pt x="52581" y="108285"/>
                </a:lnTo>
                <a:lnTo>
                  <a:pt x="52581" y="108285"/>
                </a:lnTo>
                <a:lnTo>
                  <a:pt x="52581" y="108285"/>
                </a:lnTo>
                <a:lnTo>
                  <a:pt x="52292" y="108285"/>
                </a:lnTo>
                <a:lnTo>
                  <a:pt x="52292" y="107428"/>
                </a:lnTo>
                <a:lnTo>
                  <a:pt x="52292" y="107428"/>
                </a:lnTo>
                <a:lnTo>
                  <a:pt x="52292" y="107428"/>
                </a:lnTo>
                <a:lnTo>
                  <a:pt x="52292" y="107428"/>
                </a:lnTo>
                <a:lnTo>
                  <a:pt x="52292" y="107428"/>
                </a:lnTo>
                <a:lnTo>
                  <a:pt x="52292" y="106857"/>
                </a:lnTo>
                <a:lnTo>
                  <a:pt x="52292" y="106857"/>
                </a:lnTo>
                <a:lnTo>
                  <a:pt x="52292" y="106857"/>
                </a:lnTo>
                <a:lnTo>
                  <a:pt x="52292" y="106857"/>
                </a:lnTo>
                <a:lnTo>
                  <a:pt x="52292" y="106285"/>
                </a:lnTo>
                <a:lnTo>
                  <a:pt x="52292" y="106285"/>
                </a:lnTo>
                <a:lnTo>
                  <a:pt x="52292" y="106285"/>
                </a:lnTo>
                <a:lnTo>
                  <a:pt x="52292" y="106285"/>
                </a:lnTo>
                <a:lnTo>
                  <a:pt x="51860" y="106285"/>
                </a:lnTo>
                <a:lnTo>
                  <a:pt x="51860" y="106285"/>
                </a:lnTo>
                <a:lnTo>
                  <a:pt x="51860" y="106285"/>
                </a:lnTo>
                <a:lnTo>
                  <a:pt x="51860" y="106285"/>
                </a:lnTo>
                <a:lnTo>
                  <a:pt x="51860" y="106285"/>
                </a:lnTo>
                <a:lnTo>
                  <a:pt x="51860" y="105714"/>
                </a:lnTo>
                <a:lnTo>
                  <a:pt x="51572" y="105714"/>
                </a:lnTo>
                <a:lnTo>
                  <a:pt x="51572" y="105714"/>
                </a:lnTo>
                <a:lnTo>
                  <a:pt x="51572" y="105714"/>
                </a:lnTo>
                <a:lnTo>
                  <a:pt x="51572" y="105714"/>
                </a:lnTo>
                <a:lnTo>
                  <a:pt x="51572" y="105714"/>
                </a:lnTo>
                <a:lnTo>
                  <a:pt x="51572" y="105142"/>
                </a:lnTo>
                <a:lnTo>
                  <a:pt x="51572" y="105142"/>
                </a:lnTo>
                <a:lnTo>
                  <a:pt x="51572" y="105142"/>
                </a:lnTo>
                <a:lnTo>
                  <a:pt x="51572" y="105142"/>
                </a:lnTo>
                <a:lnTo>
                  <a:pt x="51572" y="104285"/>
                </a:lnTo>
                <a:lnTo>
                  <a:pt x="51284" y="104285"/>
                </a:lnTo>
                <a:lnTo>
                  <a:pt x="51284" y="104285"/>
                </a:lnTo>
                <a:lnTo>
                  <a:pt x="51284" y="104285"/>
                </a:lnTo>
                <a:lnTo>
                  <a:pt x="51284" y="104285"/>
                </a:lnTo>
                <a:lnTo>
                  <a:pt x="51284" y="104285"/>
                </a:lnTo>
                <a:lnTo>
                  <a:pt x="51284" y="103714"/>
                </a:lnTo>
                <a:lnTo>
                  <a:pt x="51284" y="103714"/>
                </a:lnTo>
                <a:lnTo>
                  <a:pt x="50996" y="103714"/>
                </a:lnTo>
                <a:lnTo>
                  <a:pt x="50996" y="103714"/>
                </a:lnTo>
                <a:lnTo>
                  <a:pt x="50996" y="103714"/>
                </a:lnTo>
                <a:lnTo>
                  <a:pt x="50996" y="103714"/>
                </a:lnTo>
                <a:lnTo>
                  <a:pt x="50996" y="103714"/>
                </a:lnTo>
                <a:lnTo>
                  <a:pt x="50996" y="103142"/>
                </a:lnTo>
                <a:lnTo>
                  <a:pt x="50996" y="103142"/>
                </a:lnTo>
                <a:lnTo>
                  <a:pt x="50708" y="103142"/>
                </a:lnTo>
                <a:lnTo>
                  <a:pt x="50708" y="103142"/>
                </a:lnTo>
                <a:lnTo>
                  <a:pt x="50708" y="103142"/>
                </a:lnTo>
                <a:lnTo>
                  <a:pt x="50708" y="102571"/>
                </a:lnTo>
                <a:lnTo>
                  <a:pt x="50708" y="102571"/>
                </a:lnTo>
                <a:lnTo>
                  <a:pt x="50708" y="102571"/>
                </a:lnTo>
                <a:lnTo>
                  <a:pt x="50708" y="102571"/>
                </a:lnTo>
                <a:lnTo>
                  <a:pt x="50708" y="102000"/>
                </a:lnTo>
                <a:lnTo>
                  <a:pt x="50708" y="102000"/>
                </a:lnTo>
                <a:lnTo>
                  <a:pt x="50708" y="102000"/>
                </a:lnTo>
                <a:lnTo>
                  <a:pt x="50708" y="102000"/>
                </a:lnTo>
                <a:lnTo>
                  <a:pt x="50276" y="102000"/>
                </a:lnTo>
                <a:lnTo>
                  <a:pt x="50276" y="101142"/>
                </a:lnTo>
                <a:lnTo>
                  <a:pt x="50276" y="101142"/>
                </a:lnTo>
                <a:lnTo>
                  <a:pt x="50276" y="101142"/>
                </a:lnTo>
                <a:lnTo>
                  <a:pt x="50276" y="101142"/>
                </a:lnTo>
                <a:lnTo>
                  <a:pt x="50276" y="101142"/>
                </a:lnTo>
                <a:lnTo>
                  <a:pt x="50276" y="100571"/>
                </a:lnTo>
                <a:lnTo>
                  <a:pt x="50276" y="100571"/>
                </a:lnTo>
                <a:lnTo>
                  <a:pt x="49987" y="100571"/>
                </a:lnTo>
                <a:lnTo>
                  <a:pt x="49987" y="100571"/>
                </a:lnTo>
                <a:lnTo>
                  <a:pt x="49987" y="100000"/>
                </a:lnTo>
                <a:lnTo>
                  <a:pt x="49987" y="100000"/>
                </a:lnTo>
                <a:lnTo>
                  <a:pt x="49987" y="100000"/>
                </a:lnTo>
                <a:lnTo>
                  <a:pt x="49987" y="100000"/>
                </a:lnTo>
                <a:lnTo>
                  <a:pt x="49987" y="100000"/>
                </a:lnTo>
                <a:lnTo>
                  <a:pt x="49987" y="99428"/>
                </a:lnTo>
                <a:lnTo>
                  <a:pt x="49987" y="99428"/>
                </a:lnTo>
                <a:lnTo>
                  <a:pt x="49987" y="99428"/>
                </a:lnTo>
                <a:lnTo>
                  <a:pt x="49987" y="99428"/>
                </a:lnTo>
                <a:lnTo>
                  <a:pt x="49987" y="99428"/>
                </a:lnTo>
                <a:lnTo>
                  <a:pt x="49987" y="98857"/>
                </a:lnTo>
                <a:lnTo>
                  <a:pt x="49699" y="98857"/>
                </a:lnTo>
                <a:lnTo>
                  <a:pt x="49699" y="98857"/>
                </a:lnTo>
                <a:lnTo>
                  <a:pt x="49699" y="98857"/>
                </a:lnTo>
                <a:lnTo>
                  <a:pt x="49699" y="98857"/>
                </a:lnTo>
                <a:lnTo>
                  <a:pt x="49699" y="98857"/>
                </a:lnTo>
                <a:lnTo>
                  <a:pt x="49699" y="98000"/>
                </a:lnTo>
                <a:lnTo>
                  <a:pt x="49699" y="98000"/>
                </a:lnTo>
                <a:lnTo>
                  <a:pt x="49411" y="98000"/>
                </a:lnTo>
                <a:lnTo>
                  <a:pt x="49411" y="98000"/>
                </a:lnTo>
                <a:lnTo>
                  <a:pt x="49411" y="98000"/>
                </a:lnTo>
                <a:lnTo>
                  <a:pt x="49411" y="98000"/>
                </a:lnTo>
                <a:lnTo>
                  <a:pt x="49411" y="98000"/>
                </a:lnTo>
                <a:lnTo>
                  <a:pt x="49123" y="98000"/>
                </a:lnTo>
                <a:lnTo>
                  <a:pt x="49123" y="97428"/>
                </a:lnTo>
                <a:lnTo>
                  <a:pt x="49123" y="97428"/>
                </a:lnTo>
                <a:lnTo>
                  <a:pt x="49123" y="97428"/>
                </a:lnTo>
                <a:lnTo>
                  <a:pt x="49123" y="97428"/>
                </a:lnTo>
                <a:lnTo>
                  <a:pt x="49123" y="97428"/>
                </a:lnTo>
                <a:lnTo>
                  <a:pt x="49123" y="97428"/>
                </a:lnTo>
                <a:lnTo>
                  <a:pt x="48691" y="97428"/>
                </a:lnTo>
                <a:lnTo>
                  <a:pt x="48691" y="96857"/>
                </a:lnTo>
                <a:lnTo>
                  <a:pt x="48691" y="96857"/>
                </a:lnTo>
                <a:lnTo>
                  <a:pt x="48691" y="96857"/>
                </a:lnTo>
                <a:lnTo>
                  <a:pt x="48691" y="96857"/>
                </a:lnTo>
                <a:lnTo>
                  <a:pt x="48691" y="96857"/>
                </a:lnTo>
                <a:lnTo>
                  <a:pt x="48691" y="96857"/>
                </a:lnTo>
                <a:lnTo>
                  <a:pt x="48403" y="96857"/>
                </a:lnTo>
                <a:lnTo>
                  <a:pt x="48403" y="96285"/>
                </a:lnTo>
                <a:lnTo>
                  <a:pt x="48691" y="96285"/>
                </a:lnTo>
                <a:lnTo>
                  <a:pt x="48691" y="96285"/>
                </a:lnTo>
                <a:lnTo>
                  <a:pt x="48403" y="96285"/>
                </a:lnTo>
                <a:lnTo>
                  <a:pt x="48403" y="96285"/>
                </a:lnTo>
                <a:lnTo>
                  <a:pt x="48403" y="96285"/>
                </a:lnTo>
                <a:lnTo>
                  <a:pt x="48403" y="96285"/>
                </a:lnTo>
                <a:lnTo>
                  <a:pt x="48403" y="95714"/>
                </a:lnTo>
                <a:lnTo>
                  <a:pt x="48115" y="95714"/>
                </a:lnTo>
                <a:lnTo>
                  <a:pt x="48115" y="95714"/>
                </a:lnTo>
                <a:lnTo>
                  <a:pt x="48115" y="95714"/>
                </a:lnTo>
                <a:lnTo>
                  <a:pt x="48115" y="95714"/>
                </a:lnTo>
                <a:lnTo>
                  <a:pt x="48115" y="95714"/>
                </a:lnTo>
                <a:lnTo>
                  <a:pt x="48115" y="95714"/>
                </a:lnTo>
                <a:lnTo>
                  <a:pt x="48115" y="95714"/>
                </a:lnTo>
                <a:lnTo>
                  <a:pt x="48115" y="95714"/>
                </a:lnTo>
                <a:lnTo>
                  <a:pt x="47827" y="95714"/>
                </a:lnTo>
                <a:lnTo>
                  <a:pt x="47827" y="95714"/>
                </a:lnTo>
                <a:lnTo>
                  <a:pt x="47827" y="95714"/>
                </a:lnTo>
                <a:lnTo>
                  <a:pt x="47827" y="95714"/>
                </a:lnTo>
                <a:lnTo>
                  <a:pt x="47827" y="95714"/>
                </a:lnTo>
                <a:lnTo>
                  <a:pt x="47539" y="95714"/>
                </a:lnTo>
                <a:lnTo>
                  <a:pt x="47539" y="95714"/>
                </a:lnTo>
                <a:lnTo>
                  <a:pt x="47539" y="95714"/>
                </a:lnTo>
                <a:lnTo>
                  <a:pt x="47106" y="95714"/>
                </a:lnTo>
                <a:lnTo>
                  <a:pt x="47106" y="95714"/>
                </a:lnTo>
                <a:lnTo>
                  <a:pt x="47106" y="95714"/>
                </a:lnTo>
                <a:lnTo>
                  <a:pt x="47106" y="95714"/>
                </a:lnTo>
                <a:lnTo>
                  <a:pt x="46818" y="95714"/>
                </a:lnTo>
                <a:lnTo>
                  <a:pt x="46818" y="95714"/>
                </a:lnTo>
                <a:lnTo>
                  <a:pt x="46818" y="95714"/>
                </a:lnTo>
                <a:lnTo>
                  <a:pt x="46818" y="95714"/>
                </a:lnTo>
                <a:lnTo>
                  <a:pt x="46818" y="95714"/>
                </a:lnTo>
                <a:lnTo>
                  <a:pt x="46530" y="95714"/>
                </a:lnTo>
                <a:lnTo>
                  <a:pt x="46530" y="94857"/>
                </a:lnTo>
                <a:lnTo>
                  <a:pt x="46530" y="94857"/>
                </a:lnTo>
                <a:lnTo>
                  <a:pt x="46530" y="94857"/>
                </a:lnTo>
                <a:lnTo>
                  <a:pt x="46530" y="95714"/>
                </a:lnTo>
                <a:lnTo>
                  <a:pt x="46242" y="95714"/>
                </a:lnTo>
                <a:lnTo>
                  <a:pt x="46242" y="95714"/>
                </a:lnTo>
                <a:lnTo>
                  <a:pt x="46242" y="95714"/>
                </a:lnTo>
                <a:lnTo>
                  <a:pt x="46242" y="95714"/>
                </a:lnTo>
                <a:lnTo>
                  <a:pt x="46242" y="95714"/>
                </a:lnTo>
                <a:lnTo>
                  <a:pt x="46242" y="95714"/>
                </a:lnTo>
                <a:lnTo>
                  <a:pt x="46242" y="95714"/>
                </a:lnTo>
                <a:lnTo>
                  <a:pt x="46242" y="95714"/>
                </a:lnTo>
                <a:lnTo>
                  <a:pt x="45954" y="95714"/>
                </a:lnTo>
                <a:lnTo>
                  <a:pt x="45954" y="95714"/>
                </a:lnTo>
                <a:lnTo>
                  <a:pt x="45954" y="95714"/>
                </a:lnTo>
                <a:lnTo>
                  <a:pt x="45954" y="95714"/>
                </a:lnTo>
                <a:lnTo>
                  <a:pt x="45954" y="96285"/>
                </a:lnTo>
                <a:lnTo>
                  <a:pt x="45522" y="96285"/>
                </a:lnTo>
                <a:lnTo>
                  <a:pt x="45522" y="96285"/>
                </a:lnTo>
                <a:lnTo>
                  <a:pt x="45522" y="96285"/>
                </a:lnTo>
                <a:lnTo>
                  <a:pt x="45522" y="96285"/>
                </a:lnTo>
                <a:lnTo>
                  <a:pt x="45522" y="96857"/>
                </a:lnTo>
                <a:lnTo>
                  <a:pt x="45522" y="96857"/>
                </a:lnTo>
                <a:lnTo>
                  <a:pt x="45522" y="96857"/>
                </a:lnTo>
                <a:lnTo>
                  <a:pt x="45522" y="96857"/>
                </a:lnTo>
                <a:lnTo>
                  <a:pt x="45522" y="97428"/>
                </a:lnTo>
                <a:lnTo>
                  <a:pt x="45234" y="97428"/>
                </a:lnTo>
                <a:lnTo>
                  <a:pt x="45234" y="97428"/>
                </a:lnTo>
                <a:lnTo>
                  <a:pt x="45234" y="97428"/>
                </a:lnTo>
                <a:lnTo>
                  <a:pt x="45234" y="98000"/>
                </a:lnTo>
                <a:lnTo>
                  <a:pt x="45234" y="98000"/>
                </a:lnTo>
                <a:lnTo>
                  <a:pt x="45234" y="98000"/>
                </a:lnTo>
                <a:lnTo>
                  <a:pt x="45234" y="98000"/>
                </a:lnTo>
                <a:lnTo>
                  <a:pt x="45234" y="98857"/>
                </a:lnTo>
                <a:lnTo>
                  <a:pt x="45234" y="98857"/>
                </a:lnTo>
                <a:lnTo>
                  <a:pt x="45234" y="98857"/>
                </a:lnTo>
                <a:lnTo>
                  <a:pt x="45234" y="98857"/>
                </a:lnTo>
                <a:lnTo>
                  <a:pt x="44945" y="98857"/>
                </a:lnTo>
                <a:lnTo>
                  <a:pt x="44945" y="98857"/>
                </a:lnTo>
                <a:lnTo>
                  <a:pt x="44945" y="98857"/>
                </a:lnTo>
                <a:lnTo>
                  <a:pt x="44945" y="99428"/>
                </a:lnTo>
                <a:lnTo>
                  <a:pt x="44945" y="99428"/>
                </a:lnTo>
                <a:lnTo>
                  <a:pt x="44945" y="99428"/>
                </a:lnTo>
                <a:lnTo>
                  <a:pt x="44945" y="99428"/>
                </a:lnTo>
                <a:lnTo>
                  <a:pt x="44945" y="99428"/>
                </a:lnTo>
                <a:lnTo>
                  <a:pt x="44657" y="99428"/>
                </a:lnTo>
                <a:lnTo>
                  <a:pt x="44657" y="99428"/>
                </a:lnTo>
                <a:lnTo>
                  <a:pt x="44657" y="99428"/>
                </a:lnTo>
                <a:lnTo>
                  <a:pt x="44369" y="99428"/>
                </a:lnTo>
                <a:lnTo>
                  <a:pt x="44369" y="99428"/>
                </a:lnTo>
                <a:lnTo>
                  <a:pt x="44369" y="99428"/>
                </a:lnTo>
                <a:lnTo>
                  <a:pt x="44369" y="99428"/>
                </a:lnTo>
                <a:lnTo>
                  <a:pt x="44369" y="99428"/>
                </a:lnTo>
                <a:lnTo>
                  <a:pt x="43937" y="99428"/>
                </a:lnTo>
                <a:lnTo>
                  <a:pt x="43937" y="99428"/>
                </a:lnTo>
                <a:lnTo>
                  <a:pt x="43937" y="99428"/>
                </a:lnTo>
                <a:lnTo>
                  <a:pt x="43937" y="98857"/>
                </a:lnTo>
                <a:lnTo>
                  <a:pt x="43937" y="98857"/>
                </a:lnTo>
                <a:lnTo>
                  <a:pt x="43937" y="98857"/>
                </a:lnTo>
                <a:lnTo>
                  <a:pt x="43937" y="98857"/>
                </a:lnTo>
                <a:lnTo>
                  <a:pt x="43649" y="98857"/>
                </a:lnTo>
                <a:lnTo>
                  <a:pt x="43649" y="98857"/>
                </a:lnTo>
                <a:lnTo>
                  <a:pt x="43649" y="98857"/>
                </a:lnTo>
                <a:lnTo>
                  <a:pt x="43649" y="98857"/>
                </a:lnTo>
                <a:lnTo>
                  <a:pt x="43361" y="98857"/>
                </a:lnTo>
                <a:lnTo>
                  <a:pt x="43361" y="98000"/>
                </a:lnTo>
                <a:lnTo>
                  <a:pt x="43361" y="98000"/>
                </a:lnTo>
                <a:lnTo>
                  <a:pt x="43361" y="98000"/>
                </a:lnTo>
                <a:lnTo>
                  <a:pt x="43361" y="98000"/>
                </a:lnTo>
                <a:lnTo>
                  <a:pt x="43361" y="98000"/>
                </a:lnTo>
                <a:lnTo>
                  <a:pt x="43073" y="98000"/>
                </a:lnTo>
                <a:lnTo>
                  <a:pt x="43073" y="98000"/>
                </a:lnTo>
                <a:lnTo>
                  <a:pt x="43073" y="98000"/>
                </a:lnTo>
                <a:lnTo>
                  <a:pt x="42785" y="98000"/>
                </a:lnTo>
                <a:lnTo>
                  <a:pt x="42785" y="98000"/>
                </a:lnTo>
                <a:lnTo>
                  <a:pt x="42785" y="98000"/>
                </a:lnTo>
                <a:lnTo>
                  <a:pt x="42785" y="97428"/>
                </a:lnTo>
                <a:lnTo>
                  <a:pt x="42785" y="97428"/>
                </a:lnTo>
                <a:lnTo>
                  <a:pt x="42785" y="97428"/>
                </a:lnTo>
                <a:lnTo>
                  <a:pt x="42785" y="97428"/>
                </a:lnTo>
                <a:lnTo>
                  <a:pt x="42352" y="97428"/>
                </a:lnTo>
                <a:lnTo>
                  <a:pt x="42352" y="97428"/>
                </a:lnTo>
                <a:lnTo>
                  <a:pt x="42352" y="96857"/>
                </a:lnTo>
                <a:lnTo>
                  <a:pt x="42352" y="96857"/>
                </a:lnTo>
                <a:lnTo>
                  <a:pt x="42352" y="96857"/>
                </a:lnTo>
                <a:lnTo>
                  <a:pt x="42352" y="96857"/>
                </a:lnTo>
                <a:lnTo>
                  <a:pt x="42352" y="96857"/>
                </a:lnTo>
                <a:lnTo>
                  <a:pt x="42064" y="96857"/>
                </a:lnTo>
                <a:lnTo>
                  <a:pt x="42064" y="96857"/>
                </a:lnTo>
                <a:lnTo>
                  <a:pt x="42064" y="96857"/>
                </a:lnTo>
                <a:lnTo>
                  <a:pt x="42064" y="96857"/>
                </a:lnTo>
                <a:lnTo>
                  <a:pt x="42064" y="96285"/>
                </a:lnTo>
                <a:lnTo>
                  <a:pt x="41776" y="96285"/>
                </a:lnTo>
                <a:lnTo>
                  <a:pt x="41776" y="96285"/>
                </a:lnTo>
                <a:lnTo>
                  <a:pt x="41776" y="96285"/>
                </a:lnTo>
                <a:lnTo>
                  <a:pt x="41776" y="96285"/>
                </a:lnTo>
                <a:lnTo>
                  <a:pt x="41776" y="95714"/>
                </a:lnTo>
                <a:lnTo>
                  <a:pt x="41776" y="95714"/>
                </a:lnTo>
                <a:lnTo>
                  <a:pt x="41776" y="95714"/>
                </a:lnTo>
                <a:lnTo>
                  <a:pt x="41776" y="95714"/>
                </a:lnTo>
                <a:lnTo>
                  <a:pt x="41776" y="95714"/>
                </a:lnTo>
                <a:lnTo>
                  <a:pt x="41776" y="94857"/>
                </a:lnTo>
                <a:lnTo>
                  <a:pt x="41488" y="94857"/>
                </a:lnTo>
                <a:lnTo>
                  <a:pt x="41488" y="94857"/>
                </a:lnTo>
                <a:lnTo>
                  <a:pt x="41488" y="94857"/>
                </a:lnTo>
                <a:lnTo>
                  <a:pt x="41488" y="94285"/>
                </a:lnTo>
                <a:lnTo>
                  <a:pt x="41488" y="94285"/>
                </a:lnTo>
                <a:lnTo>
                  <a:pt x="41488" y="94285"/>
                </a:lnTo>
                <a:lnTo>
                  <a:pt x="41488" y="94285"/>
                </a:lnTo>
                <a:lnTo>
                  <a:pt x="41488" y="94285"/>
                </a:lnTo>
                <a:lnTo>
                  <a:pt x="41488" y="93714"/>
                </a:lnTo>
                <a:lnTo>
                  <a:pt x="41488" y="93714"/>
                </a:lnTo>
                <a:lnTo>
                  <a:pt x="41488" y="93714"/>
                </a:lnTo>
                <a:lnTo>
                  <a:pt x="41488" y="93714"/>
                </a:lnTo>
                <a:lnTo>
                  <a:pt x="41488" y="93142"/>
                </a:lnTo>
                <a:lnTo>
                  <a:pt x="41488" y="93142"/>
                </a:lnTo>
                <a:lnTo>
                  <a:pt x="41488" y="93142"/>
                </a:lnTo>
                <a:lnTo>
                  <a:pt x="41488" y="93142"/>
                </a:lnTo>
                <a:lnTo>
                  <a:pt x="41488" y="93142"/>
                </a:lnTo>
                <a:lnTo>
                  <a:pt x="41200" y="93142"/>
                </a:lnTo>
                <a:lnTo>
                  <a:pt x="41200" y="93142"/>
                </a:lnTo>
                <a:lnTo>
                  <a:pt x="41200" y="92571"/>
                </a:lnTo>
                <a:lnTo>
                  <a:pt x="41200" y="92571"/>
                </a:lnTo>
                <a:lnTo>
                  <a:pt x="41200" y="92571"/>
                </a:lnTo>
                <a:lnTo>
                  <a:pt x="41200" y="92571"/>
                </a:lnTo>
                <a:lnTo>
                  <a:pt x="41200" y="91714"/>
                </a:lnTo>
                <a:lnTo>
                  <a:pt x="41200" y="91714"/>
                </a:lnTo>
                <a:lnTo>
                  <a:pt x="41200" y="91714"/>
                </a:lnTo>
                <a:lnTo>
                  <a:pt x="40768" y="91714"/>
                </a:lnTo>
                <a:lnTo>
                  <a:pt x="40768" y="91714"/>
                </a:lnTo>
                <a:lnTo>
                  <a:pt x="40768" y="91714"/>
                </a:lnTo>
                <a:lnTo>
                  <a:pt x="40768" y="91142"/>
                </a:lnTo>
                <a:lnTo>
                  <a:pt x="40768" y="91142"/>
                </a:lnTo>
                <a:lnTo>
                  <a:pt x="40768" y="91142"/>
                </a:lnTo>
                <a:lnTo>
                  <a:pt x="40768" y="91142"/>
                </a:lnTo>
                <a:lnTo>
                  <a:pt x="40480" y="91142"/>
                </a:lnTo>
                <a:lnTo>
                  <a:pt x="40480" y="91142"/>
                </a:lnTo>
                <a:lnTo>
                  <a:pt x="40480" y="91142"/>
                </a:lnTo>
                <a:lnTo>
                  <a:pt x="40480" y="90571"/>
                </a:lnTo>
                <a:lnTo>
                  <a:pt x="40480" y="90571"/>
                </a:lnTo>
                <a:lnTo>
                  <a:pt x="40480" y="90571"/>
                </a:lnTo>
                <a:lnTo>
                  <a:pt x="40192" y="90571"/>
                </a:lnTo>
                <a:lnTo>
                  <a:pt x="40192" y="90571"/>
                </a:lnTo>
                <a:lnTo>
                  <a:pt x="40192" y="90571"/>
                </a:lnTo>
                <a:lnTo>
                  <a:pt x="40192" y="90571"/>
                </a:lnTo>
                <a:lnTo>
                  <a:pt x="40192" y="90571"/>
                </a:lnTo>
                <a:lnTo>
                  <a:pt x="39903" y="90571"/>
                </a:lnTo>
                <a:lnTo>
                  <a:pt x="39903" y="90000"/>
                </a:lnTo>
                <a:lnTo>
                  <a:pt x="39903" y="90000"/>
                </a:lnTo>
                <a:lnTo>
                  <a:pt x="39903" y="90000"/>
                </a:lnTo>
                <a:lnTo>
                  <a:pt x="39903" y="90000"/>
                </a:lnTo>
                <a:lnTo>
                  <a:pt x="39903" y="90000"/>
                </a:lnTo>
                <a:lnTo>
                  <a:pt x="39903" y="90000"/>
                </a:lnTo>
                <a:lnTo>
                  <a:pt x="39615" y="90000"/>
                </a:lnTo>
                <a:lnTo>
                  <a:pt x="39615" y="89428"/>
                </a:lnTo>
                <a:lnTo>
                  <a:pt x="39615" y="89428"/>
                </a:lnTo>
                <a:lnTo>
                  <a:pt x="39615" y="89428"/>
                </a:lnTo>
                <a:lnTo>
                  <a:pt x="39615" y="89428"/>
                </a:lnTo>
                <a:lnTo>
                  <a:pt x="39615" y="89428"/>
                </a:lnTo>
                <a:lnTo>
                  <a:pt x="39615" y="89428"/>
                </a:lnTo>
                <a:lnTo>
                  <a:pt x="39615" y="88571"/>
                </a:lnTo>
                <a:lnTo>
                  <a:pt x="39183" y="88571"/>
                </a:lnTo>
                <a:lnTo>
                  <a:pt x="39183" y="88571"/>
                </a:lnTo>
                <a:lnTo>
                  <a:pt x="39183" y="88571"/>
                </a:lnTo>
                <a:lnTo>
                  <a:pt x="39183" y="88571"/>
                </a:lnTo>
                <a:lnTo>
                  <a:pt x="39183" y="88571"/>
                </a:lnTo>
                <a:lnTo>
                  <a:pt x="39183" y="88000"/>
                </a:lnTo>
                <a:lnTo>
                  <a:pt x="38895" y="88000"/>
                </a:lnTo>
                <a:lnTo>
                  <a:pt x="38895" y="88000"/>
                </a:lnTo>
                <a:lnTo>
                  <a:pt x="38895" y="88000"/>
                </a:lnTo>
                <a:lnTo>
                  <a:pt x="38895" y="88000"/>
                </a:lnTo>
                <a:lnTo>
                  <a:pt x="38895" y="88000"/>
                </a:lnTo>
                <a:lnTo>
                  <a:pt x="38895" y="88000"/>
                </a:lnTo>
                <a:lnTo>
                  <a:pt x="38607" y="88000"/>
                </a:lnTo>
                <a:lnTo>
                  <a:pt x="38607" y="87428"/>
                </a:lnTo>
                <a:lnTo>
                  <a:pt x="38607" y="87428"/>
                </a:lnTo>
                <a:lnTo>
                  <a:pt x="38607" y="87428"/>
                </a:lnTo>
                <a:lnTo>
                  <a:pt x="38607" y="87428"/>
                </a:lnTo>
                <a:lnTo>
                  <a:pt x="38607" y="87428"/>
                </a:lnTo>
                <a:lnTo>
                  <a:pt x="38319" y="87428"/>
                </a:lnTo>
                <a:lnTo>
                  <a:pt x="38319" y="87428"/>
                </a:lnTo>
                <a:lnTo>
                  <a:pt x="38319" y="87428"/>
                </a:lnTo>
                <a:lnTo>
                  <a:pt x="38319" y="86857"/>
                </a:lnTo>
                <a:lnTo>
                  <a:pt x="38319" y="86857"/>
                </a:lnTo>
                <a:lnTo>
                  <a:pt x="38319" y="86857"/>
                </a:lnTo>
                <a:lnTo>
                  <a:pt x="38319" y="86857"/>
                </a:lnTo>
                <a:lnTo>
                  <a:pt x="38031" y="86857"/>
                </a:lnTo>
                <a:lnTo>
                  <a:pt x="38031" y="86857"/>
                </a:lnTo>
                <a:lnTo>
                  <a:pt x="38031" y="86285"/>
                </a:lnTo>
                <a:lnTo>
                  <a:pt x="38031" y="86285"/>
                </a:lnTo>
                <a:lnTo>
                  <a:pt x="38031" y="86285"/>
                </a:lnTo>
                <a:lnTo>
                  <a:pt x="38031" y="86285"/>
                </a:lnTo>
                <a:lnTo>
                  <a:pt x="38031" y="86285"/>
                </a:lnTo>
                <a:lnTo>
                  <a:pt x="37599" y="86285"/>
                </a:lnTo>
                <a:lnTo>
                  <a:pt x="37599" y="86285"/>
                </a:lnTo>
                <a:lnTo>
                  <a:pt x="37599" y="86285"/>
                </a:lnTo>
                <a:lnTo>
                  <a:pt x="37599" y="86285"/>
                </a:lnTo>
                <a:lnTo>
                  <a:pt x="37599" y="86285"/>
                </a:lnTo>
                <a:lnTo>
                  <a:pt x="37310" y="86285"/>
                </a:lnTo>
                <a:lnTo>
                  <a:pt x="37310" y="86285"/>
                </a:lnTo>
                <a:lnTo>
                  <a:pt x="37310" y="86285"/>
                </a:lnTo>
                <a:lnTo>
                  <a:pt x="37022" y="86285"/>
                </a:lnTo>
                <a:lnTo>
                  <a:pt x="37022" y="86285"/>
                </a:lnTo>
                <a:lnTo>
                  <a:pt x="37022" y="86285"/>
                </a:lnTo>
                <a:lnTo>
                  <a:pt x="37022" y="86285"/>
                </a:lnTo>
                <a:lnTo>
                  <a:pt x="36734" y="86285"/>
                </a:lnTo>
                <a:lnTo>
                  <a:pt x="36734" y="86285"/>
                </a:lnTo>
                <a:lnTo>
                  <a:pt x="36734" y="86285"/>
                </a:lnTo>
                <a:lnTo>
                  <a:pt x="36734" y="86285"/>
                </a:lnTo>
                <a:lnTo>
                  <a:pt x="36446" y="86285"/>
                </a:lnTo>
                <a:lnTo>
                  <a:pt x="36446" y="86285"/>
                </a:lnTo>
                <a:lnTo>
                  <a:pt x="36446" y="86285"/>
                </a:lnTo>
                <a:lnTo>
                  <a:pt x="36014" y="86285"/>
                </a:lnTo>
                <a:lnTo>
                  <a:pt x="36014" y="86285"/>
                </a:lnTo>
                <a:lnTo>
                  <a:pt x="36014" y="86285"/>
                </a:lnTo>
                <a:lnTo>
                  <a:pt x="36014" y="86285"/>
                </a:lnTo>
                <a:lnTo>
                  <a:pt x="35726" y="86285"/>
                </a:lnTo>
                <a:lnTo>
                  <a:pt x="35726" y="86285"/>
                </a:lnTo>
                <a:lnTo>
                  <a:pt x="35726" y="86285"/>
                </a:lnTo>
                <a:lnTo>
                  <a:pt x="35726" y="86285"/>
                </a:lnTo>
                <a:lnTo>
                  <a:pt x="35438" y="86285"/>
                </a:lnTo>
                <a:lnTo>
                  <a:pt x="35438" y="86285"/>
                </a:lnTo>
                <a:lnTo>
                  <a:pt x="35438" y="86285"/>
                </a:lnTo>
                <a:lnTo>
                  <a:pt x="35150" y="86285"/>
                </a:lnTo>
                <a:lnTo>
                  <a:pt x="35150" y="86285"/>
                </a:lnTo>
                <a:lnTo>
                  <a:pt x="35150" y="86285"/>
                </a:lnTo>
                <a:lnTo>
                  <a:pt x="35150" y="86285"/>
                </a:lnTo>
                <a:lnTo>
                  <a:pt x="34861" y="86285"/>
                </a:lnTo>
                <a:lnTo>
                  <a:pt x="34861" y="86285"/>
                </a:lnTo>
                <a:lnTo>
                  <a:pt x="34861" y="86285"/>
                </a:lnTo>
                <a:lnTo>
                  <a:pt x="34861" y="86285"/>
                </a:lnTo>
                <a:lnTo>
                  <a:pt x="34429" y="86285"/>
                </a:lnTo>
                <a:lnTo>
                  <a:pt x="34429" y="86285"/>
                </a:lnTo>
                <a:lnTo>
                  <a:pt x="34429" y="86285"/>
                </a:lnTo>
                <a:lnTo>
                  <a:pt x="34141" y="86285"/>
                </a:lnTo>
                <a:lnTo>
                  <a:pt x="34141" y="86285"/>
                </a:lnTo>
                <a:lnTo>
                  <a:pt x="34141" y="86285"/>
                </a:lnTo>
                <a:lnTo>
                  <a:pt x="34141" y="86285"/>
                </a:lnTo>
                <a:lnTo>
                  <a:pt x="34141" y="86857"/>
                </a:lnTo>
                <a:lnTo>
                  <a:pt x="34141" y="86857"/>
                </a:lnTo>
                <a:lnTo>
                  <a:pt x="34141" y="86857"/>
                </a:lnTo>
                <a:lnTo>
                  <a:pt x="34141" y="86857"/>
                </a:lnTo>
                <a:lnTo>
                  <a:pt x="34141" y="87428"/>
                </a:lnTo>
                <a:lnTo>
                  <a:pt x="34141" y="87428"/>
                </a:lnTo>
                <a:lnTo>
                  <a:pt x="34141" y="87428"/>
                </a:lnTo>
                <a:lnTo>
                  <a:pt x="34141" y="88000"/>
                </a:lnTo>
                <a:lnTo>
                  <a:pt x="34141" y="88000"/>
                </a:lnTo>
                <a:lnTo>
                  <a:pt x="34141" y="88000"/>
                </a:lnTo>
                <a:lnTo>
                  <a:pt x="34141" y="88000"/>
                </a:lnTo>
                <a:lnTo>
                  <a:pt x="33853" y="88000"/>
                </a:lnTo>
                <a:lnTo>
                  <a:pt x="33853" y="88000"/>
                </a:lnTo>
                <a:lnTo>
                  <a:pt x="33853" y="88000"/>
                </a:lnTo>
                <a:lnTo>
                  <a:pt x="33853" y="88000"/>
                </a:lnTo>
                <a:lnTo>
                  <a:pt x="33565" y="88000"/>
                </a:lnTo>
                <a:lnTo>
                  <a:pt x="33565" y="88000"/>
                </a:lnTo>
                <a:lnTo>
                  <a:pt x="33565" y="88000"/>
                </a:lnTo>
                <a:lnTo>
                  <a:pt x="33277" y="88000"/>
                </a:lnTo>
                <a:lnTo>
                  <a:pt x="33277" y="88000"/>
                </a:lnTo>
                <a:lnTo>
                  <a:pt x="33277" y="88000"/>
                </a:lnTo>
                <a:lnTo>
                  <a:pt x="33277" y="88000"/>
                </a:lnTo>
                <a:lnTo>
                  <a:pt x="32845" y="88000"/>
                </a:lnTo>
                <a:lnTo>
                  <a:pt x="32845" y="88000"/>
                </a:lnTo>
                <a:lnTo>
                  <a:pt x="32845" y="88000"/>
                </a:lnTo>
                <a:lnTo>
                  <a:pt x="32845" y="88000"/>
                </a:lnTo>
                <a:lnTo>
                  <a:pt x="32557" y="88000"/>
                </a:lnTo>
                <a:lnTo>
                  <a:pt x="32557" y="88000"/>
                </a:lnTo>
                <a:lnTo>
                  <a:pt x="32557" y="88000"/>
                </a:lnTo>
                <a:lnTo>
                  <a:pt x="32268" y="88000"/>
                </a:lnTo>
                <a:lnTo>
                  <a:pt x="32268" y="88000"/>
                </a:lnTo>
                <a:lnTo>
                  <a:pt x="32268" y="88000"/>
                </a:lnTo>
                <a:lnTo>
                  <a:pt x="32268" y="88000"/>
                </a:lnTo>
                <a:lnTo>
                  <a:pt x="31980" y="88000"/>
                </a:lnTo>
                <a:lnTo>
                  <a:pt x="31980" y="88000"/>
                </a:lnTo>
                <a:lnTo>
                  <a:pt x="31980" y="88000"/>
                </a:lnTo>
                <a:lnTo>
                  <a:pt x="31692" y="88000"/>
                </a:lnTo>
                <a:lnTo>
                  <a:pt x="31692" y="88000"/>
                </a:lnTo>
                <a:lnTo>
                  <a:pt x="31692" y="88000"/>
                </a:lnTo>
                <a:lnTo>
                  <a:pt x="31692" y="88000"/>
                </a:lnTo>
                <a:lnTo>
                  <a:pt x="31260" y="88000"/>
                </a:lnTo>
                <a:lnTo>
                  <a:pt x="31260" y="88000"/>
                </a:lnTo>
                <a:lnTo>
                  <a:pt x="31260" y="88000"/>
                </a:lnTo>
                <a:lnTo>
                  <a:pt x="31260" y="88000"/>
                </a:lnTo>
                <a:lnTo>
                  <a:pt x="30972" y="88000"/>
                </a:lnTo>
                <a:lnTo>
                  <a:pt x="30972" y="88000"/>
                </a:lnTo>
                <a:lnTo>
                  <a:pt x="30972" y="88000"/>
                </a:lnTo>
                <a:lnTo>
                  <a:pt x="30684" y="88000"/>
                </a:lnTo>
                <a:lnTo>
                  <a:pt x="30684" y="88000"/>
                </a:lnTo>
                <a:lnTo>
                  <a:pt x="30684" y="88000"/>
                </a:lnTo>
                <a:lnTo>
                  <a:pt x="30684" y="88000"/>
                </a:lnTo>
                <a:lnTo>
                  <a:pt x="30396" y="88000"/>
                </a:lnTo>
                <a:lnTo>
                  <a:pt x="30396" y="88000"/>
                </a:lnTo>
                <a:lnTo>
                  <a:pt x="30396" y="88000"/>
                </a:lnTo>
                <a:lnTo>
                  <a:pt x="30396" y="88000"/>
                </a:lnTo>
                <a:lnTo>
                  <a:pt x="30108" y="88000"/>
                </a:lnTo>
                <a:lnTo>
                  <a:pt x="30108" y="88000"/>
                </a:lnTo>
                <a:lnTo>
                  <a:pt x="30108" y="88000"/>
                </a:lnTo>
                <a:lnTo>
                  <a:pt x="29675" y="88000"/>
                </a:lnTo>
                <a:lnTo>
                  <a:pt x="29675" y="88000"/>
                </a:lnTo>
                <a:lnTo>
                  <a:pt x="29675" y="88000"/>
                </a:lnTo>
                <a:lnTo>
                  <a:pt x="29675" y="88000"/>
                </a:lnTo>
                <a:lnTo>
                  <a:pt x="29387" y="88000"/>
                </a:lnTo>
                <a:lnTo>
                  <a:pt x="29387" y="88000"/>
                </a:lnTo>
                <a:lnTo>
                  <a:pt x="29387" y="88000"/>
                </a:lnTo>
                <a:lnTo>
                  <a:pt x="29387" y="88000"/>
                </a:lnTo>
                <a:lnTo>
                  <a:pt x="29099" y="88000"/>
                </a:lnTo>
                <a:lnTo>
                  <a:pt x="29099" y="88000"/>
                </a:lnTo>
                <a:lnTo>
                  <a:pt x="29099" y="88000"/>
                </a:lnTo>
                <a:lnTo>
                  <a:pt x="28811" y="88000"/>
                </a:lnTo>
                <a:lnTo>
                  <a:pt x="28811" y="88000"/>
                </a:lnTo>
                <a:lnTo>
                  <a:pt x="28811" y="88000"/>
                </a:lnTo>
                <a:lnTo>
                  <a:pt x="28811" y="88000"/>
                </a:lnTo>
                <a:lnTo>
                  <a:pt x="28523" y="88000"/>
                </a:lnTo>
                <a:lnTo>
                  <a:pt x="28523" y="88000"/>
                </a:lnTo>
                <a:lnTo>
                  <a:pt x="28523" y="88000"/>
                </a:lnTo>
                <a:lnTo>
                  <a:pt x="28523" y="88000"/>
                </a:lnTo>
                <a:lnTo>
                  <a:pt x="28091" y="88000"/>
                </a:lnTo>
                <a:lnTo>
                  <a:pt x="28091" y="88000"/>
                </a:lnTo>
                <a:lnTo>
                  <a:pt x="28091" y="88000"/>
                </a:lnTo>
                <a:lnTo>
                  <a:pt x="28091" y="88000"/>
                </a:lnTo>
                <a:lnTo>
                  <a:pt x="27803" y="88000"/>
                </a:lnTo>
                <a:lnTo>
                  <a:pt x="27803" y="88000"/>
                </a:lnTo>
                <a:lnTo>
                  <a:pt x="27803" y="88000"/>
                </a:lnTo>
                <a:lnTo>
                  <a:pt x="27803" y="87428"/>
                </a:lnTo>
                <a:lnTo>
                  <a:pt x="27803" y="87428"/>
                </a:lnTo>
                <a:lnTo>
                  <a:pt x="27515" y="87428"/>
                </a:lnTo>
                <a:lnTo>
                  <a:pt x="27515" y="87428"/>
                </a:lnTo>
                <a:lnTo>
                  <a:pt x="27515" y="87428"/>
                </a:lnTo>
                <a:lnTo>
                  <a:pt x="27515" y="87428"/>
                </a:lnTo>
                <a:lnTo>
                  <a:pt x="27515" y="87428"/>
                </a:lnTo>
                <a:lnTo>
                  <a:pt x="27226" y="87428"/>
                </a:lnTo>
                <a:lnTo>
                  <a:pt x="27226" y="87428"/>
                </a:lnTo>
                <a:lnTo>
                  <a:pt x="27226" y="87428"/>
                </a:lnTo>
                <a:lnTo>
                  <a:pt x="27226" y="87428"/>
                </a:lnTo>
                <a:lnTo>
                  <a:pt x="26938" y="87428"/>
                </a:lnTo>
                <a:lnTo>
                  <a:pt x="26938" y="86857"/>
                </a:lnTo>
                <a:lnTo>
                  <a:pt x="26938" y="86857"/>
                </a:lnTo>
                <a:lnTo>
                  <a:pt x="26938" y="86857"/>
                </a:lnTo>
                <a:lnTo>
                  <a:pt x="26938" y="86857"/>
                </a:lnTo>
                <a:lnTo>
                  <a:pt x="26938" y="86857"/>
                </a:lnTo>
                <a:lnTo>
                  <a:pt x="26506" y="86857"/>
                </a:lnTo>
                <a:lnTo>
                  <a:pt x="26506" y="86857"/>
                </a:lnTo>
                <a:lnTo>
                  <a:pt x="26506" y="86857"/>
                </a:lnTo>
                <a:lnTo>
                  <a:pt x="26506" y="86857"/>
                </a:lnTo>
                <a:lnTo>
                  <a:pt x="26506" y="86857"/>
                </a:lnTo>
                <a:lnTo>
                  <a:pt x="26218" y="86857"/>
                </a:lnTo>
                <a:lnTo>
                  <a:pt x="26218" y="86857"/>
                </a:lnTo>
                <a:lnTo>
                  <a:pt x="26218" y="86857"/>
                </a:lnTo>
                <a:lnTo>
                  <a:pt x="26218" y="86857"/>
                </a:lnTo>
                <a:lnTo>
                  <a:pt x="25930" y="86857"/>
                </a:lnTo>
                <a:lnTo>
                  <a:pt x="25930" y="86857"/>
                </a:lnTo>
                <a:lnTo>
                  <a:pt x="25930" y="86857"/>
                </a:lnTo>
                <a:lnTo>
                  <a:pt x="25930" y="86285"/>
                </a:lnTo>
                <a:lnTo>
                  <a:pt x="25930" y="86285"/>
                </a:lnTo>
                <a:lnTo>
                  <a:pt x="25642" y="86285"/>
                </a:lnTo>
                <a:lnTo>
                  <a:pt x="25642" y="86285"/>
                </a:lnTo>
                <a:lnTo>
                  <a:pt x="25642" y="86285"/>
                </a:lnTo>
                <a:lnTo>
                  <a:pt x="25642" y="86285"/>
                </a:lnTo>
                <a:lnTo>
                  <a:pt x="25642" y="86285"/>
                </a:lnTo>
                <a:lnTo>
                  <a:pt x="25354" y="86285"/>
                </a:lnTo>
                <a:lnTo>
                  <a:pt x="25354" y="86285"/>
                </a:lnTo>
                <a:lnTo>
                  <a:pt x="25354" y="86285"/>
                </a:lnTo>
                <a:lnTo>
                  <a:pt x="25354" y="86285"/>
                </a:lnTo>
                <a:lnTo>
                  <a:pt x="24921" y="86285"/>
                </a:lnTo>
                <a:lnTo>
                  <a:pt x="24921" y="85428"/>
                </a:lnTo>
                <a:lnTo>
                  <a:pt x="24921" y="85428"/>
                </a:lnTo>
                <a:lnTo>
                  <a:pt x="24921" y="85428"/>
                </a:lnTo>
                <a:lnTo>
                  <a:pt x="24921" y="85428"/>
                </a:lnTo>
                <a:lnTo>
                  <a:pt x="24633" y="85428"/>
                </a:lnTo>
                <a:lnTo>
                  <a:pt x="24633" y="85428"/>
                </a:lnTo>
                <a:lnTo>
                  <a:pt x="24633" y="85428"/>
                </a:lnTo>
                <a:lnTo>
                  <a:pt x="24633" y="85428"/>
                </a:lnTo>
                <a:lnTo>
                  <a:pt x="24633" y="85428"/>
                </a:lnTo>
                <a:lnTo>
                  <a:pt x="24633" y="85428"/>
                </a:lnTo>
                <a:lnTo>
                  <a:pt x="24345" y="85428"/>
                </a:lnTo>
                <a:lnTo>
                  <a:pt x="24345" y="85428"/>
                </a:lnTo>
                <a:lnTo>
                  <a:pt x="24345" y="85428"/>
                </a:lnTo>
                <a:lnTo>
                  <a:pt x="24345" y="84857"/>
                </a:lnTo>
                <a:lnTo>
                  <a:pt x="24057" y="84857"/>
                </a:lnTo>
                <a:lnTo>
                  <a:pt x="24057" y="84857"/>
                </a:lnTo>
                <a:lnTo>
                  <a:pt x="24057" y="84857"/>
                </a:lnTo>
                <a:lnTo>
                  <a:pt x="24057" y="84857"/>
                </a:lnTo>
                <a:lnTo>
                  <a:pt x="24057" y="84857"/>
                </a:lnTo>
                <a:lnTo>
                  <a:pt x="23769" y="84857"/>
                </a:lnTo>
                <a:lnTo>
                  <a:pt x="23769" y="84857"/>
                </a:lnTo>
                <a:lnTo>
                  <a:pt x="23769" y="84857"/>
                </a:lnTo>
                <a:lnTo>
                  <a:pt x="23769" y="84857"/>
                </a:lnTo>
                <a:lnTo>
                  <a:pt x="23769" y="84857"/>
                </a:lnTo>
                <a:lnTo>
                  <a:pt x="23337" y="84857"/>
                </a:lnTo>
                <a:lnTo>
                  <a:pt x="23337" y="84857"/>
                </a:lnTo>
                <a:lnTo>
                  <a:pt x="23337" y="84285"/>
                </a:lnTo>
                <a:lnTo>
                  <a:pt x="23337" y="84285"/>
                </a:lnTo>
                <a:lnTo>
                  <a:pt x="23049" y="84285"/>
                </a:lnTo>
                <a:lnTo>
                  <a:pt x="23049" y="84285"/>
                </a:lnTo>
                <a:lnTo>
                  <a:pt x="23049" y="84285"/>
                </a:lnTo>
                <a:lnTo>
                  <a:pt x="23049" y="84285"/>
                </a:lnTo>
                <a:lnTo>
                  <a:pt x="23049" y="84285"/>
                </a:lnTo>
                <a:lnTo>
                  <a:pt x="22761" y="84285"/>
                </a:lnTo>
                <a:lnTo>
                  <a:pt x="22761" y="84285"/>
                </a:lnTo>
                <a:lnTo>
                  <a:pt x="22761" y="84285"/>
                </a:lnTo>
                <a:lnTo>
                  <a:pt x="22761" y="84285"/>
                </a:lnTo>
                <a:lnTo>
                  <a:pt x="22761" y="84285"/>
                </a:lnTo>
                <a:lnTo>
                  <a:pt x="22472" y="84285"/>
                </a:lnTo>
                <a:lnTo>
                  <a:pt x="22472" y="83714"/>
                </a:lnTo>
                <a:lnTo>
                  <a:pt x="22472" y="83714"/>
                </a:lnTo>
                <a:lnTo>
                  <a:pt x="22472" y="83714"/>
                </a:lnTo>
                <a:lnTo>
                  <a:pt x="22184" y="83714"/>
                </a:lnTo>
                <a:lnTo>
                  <a:pt x="22184" y="83714"/>
                </a:lnTo>
                <a:lnTo>
                  <a:pt x="22184" y="83714"/>
                </a:lnTo>
                <a:lnTo>
                  <a:pt x="22184" y="83714"/>
                </a:lnTo>
                <a:lnTo>
                  <a:pt x="22184" y="83714"/>
                </a:lnTo>
                <a:lnTo>
                  <a:pt x="22184" y="83714"/>
                </a:lnTo>
                <a:lnTo>
                  <a:pt x="21752" y="83714"/>
                </a:lnTo>
                <a:lnTo>
                  <a:pt x="21752" y="83714"/>
                </a:lnTo>
                <a:lnTo>
                  <a:pt x="21752" y="83714"/>
                </a:lnTo>
                <a:lnTo>
                  <a:pt x="21752" y="83142"/>
                </a:lnTo>
                <a:lnTo>
                  <a:pt x="21752" y="83142"/>
                </a:lnTo>
                <a:lnTo>
                  <a:pt x="21464" y="83142"/>
                </a:lnTo>
                <a:lnTo>
                  <a:pt x="21464" y="83142"/>
                </a:lnTo>
                <a:lnTo>
                  <a:pt x="21464" y="83142"/>
                </a:lnTo>
                <a:lnTo>
                  <a:pt x="21464" y="83142"/>
                </a:lnTo>
                <a:lnTo>
                  <a:pt x="21176" y="83142"/>
                </a:lnTo>
                <a:lnTo>
                  <a:pt x="21176" y="83142"/>
                </a:lnTo>
                <a:lnTo>
                  <a:pt x="21176" y="83142"/>
                </a:lnTo>
                <a:lnTo>
                  <a:pt x="21176" y="83142"/>
                </a:lnTo>
                <a:lnTo>
                  <a:pt x="21176" y="83142"/>
                </a:lnTo>
                <a:lnTo>
                  <a:pt x="20888" y="83142"/>
                </a:lnTo>
                <a:lnTo>
                  <a:pt x="20888" y="83142"/>
                </a:lnTo>
                <a:lnTo>
                  <a:pt x="20888" y="82285"/>
                </a:lnTo>
                <a:lnTo>
                  <a:pt x="20888" y="82285"/>
                </a:lnTo>
                <a:lnTo>
                  <a:pt x="20600" y="82285"/>
                </a:lnTo>
                <a:lnTo>
                  <a:pt x="20600" y="82285"/>
                </a:lnTo>
                <a:lnTo>
                  <a:pt x="20600" y="82285"/>
                </a:lnTo>
                <a:lnTo>
                  <a:pt x="20600" y="82285"/>
                </a:lnTo>
                <a:lnTo>
                  <a:pt x="20600" y="82285"/>
                </a:lnTo>
                <a:lnTo>
                  <a:pt x="20600" y="81714"/>
                </a:lnTo>
                <a:lnTo>
                  <a:pt x="20600" y="81714"/>
                </a:lnTo>
                <a:lnTo>
                  <a:pt x="20600" y="81714"/>
                </a:lnTo>
                <a:lnTo>
                  <a:pt x="20600" y="81714"/>
                </a:lnTo>
                <a:lnTo>
                  <a:pt x="20600" y="81142"/>
                </a:lnTo>
                <a:lnTo>
                  <a:pt x="20600" y="81142"/>
                </a:lnTo>
                <a:lnTo>
                  <a:pt x="20600" y="81142"/>
                </a:lnTo>
                <a:lnTo>
                  <a:pt x="20168" y="81142"/>
                </a:lnTo>
                <a:lnTo>
                  <a:pt x="20168" y="81142"/>
                </a:lnTo>
                <a:lnTo>
                  <a:pt x="20168" y="81142"/>
                </a:lnTo>
                <a:lnTo>
                  <a:pt x="20168" y="81142"/>
                </a:lnTo>
                <a:lnTo>
                  <a:pt x="19879" y="81142"/>
                </a:lnTo>
                <a:lnTo>
                  <a:pt x="19879" y="81142"/>
                </a:lnTo>
                <a:lnTo>
                  <a:pt x="19879" y="81714"/>
                </a:lnTo>
                <a:lnTo>
                  <a:pt x="19879" y="81714"/>
                </a:lnTo>
                <a:lnTo>
                  <a:pt x="19591" y="81714"/>
                </a:lnTo>
                <a:lnTo>
                  <a:pt x="19591" y="81714"/>
                </a:lnTo>
                <a:lnTo>
                  <a:pt x="19591" y="81714"/>
                </a:lnTo>
                <a:lnTo>
                  <a:pt x="19591" y="81714"/>
                </a:lnTo>
                <a:lnTo>
                  <a:pt x="19303" y="81714"/>
                </a:lnTo>
                <a:lnTo>
                  <a:pt x="19303" y="81714"/>
                </a:lnTo>
                <a:lnTo>
                  <a:pt x="19303" y="81714"/>
                </a:lnTo>
                <a:lnTo>
                  <a:pt x="19303" y="81714"/>
                </a:lnTo>
                <a:lnTo>
                  <a:pt x="19015" y="81714"/>
                </a:lnTo>
                <a:lnTo>
                  <a:pt x="19015" y="81714"/>
                </a:lnTo>
                <a:lnTo>
                  <a:pt x="19015" y="81714"/>
                </a:lnTo>
                <a:lnTo>
                  <a:pt x="18583" y="81714"/>
                </a:lnTo>
                <a:lnTo>
                  <a:pt x="18583" y="81714"/>
                </a:lnTo>
                <a:lnTo>
                  <a:pt x="18583" y="81714"/>
                </a:lnTo>
                <a:lnTo>
                  <a:pt x="18583" y="81714"/>
                </a:lnTo>
                <a:lnTo>
                  <a:pt x="18583" y="81714"/>
                </a:lnTo>
                <a:lnTo>
                  <a:pt x="18295" y="81714"/>
                </a:lnTo>
                <a:lnTo>
                  <a:pt x="18295" y="81714"/>
                </a:lnTo>
                <a:lnTo>
                  <a:pt x="18295" y="81714"/>
                </a:lnTo>
                <a:lnTo>
                  <a:pt x="18295" y="81714"/>
                </a:lnTo>
                <a:lnTo>
                  <a:pt x="18007" y="81714"/>
                </a:lnTo>
                <a:lnTo>
                  <a:pt x="18007" y="81714"/>
                </a:lnTo>
                <a:lnTo>
                  <a:pt x="18007" y="81714"/>
                </a:lnTo>
                <a:lnTo>
                  <a:pt x="17719" y="81714"/>
                </a:lnTo>
                <a:lnTo>
                  <a:pt x="17719" y="81714"/>
                </a:lnTo>
                <a:lnTo>
                  <a:pt x="17719" y="81714"/>
                </a:lnTo>
                <a:lnTo>
                  <a:pt x="17719" y="81714"/>
                </a:lnTo>
                <a:lnTo>
                  <a:pt x="17719" y="81714"/>
                </a:lnTo>
                <a:lnTo>
                  <a:pt x="17430" y="81714"/>
                </a:lnTo>
                <a:lnTo>
                  <a:pt x="17430" y="81714"/>
                </a:lnTo>
                <a:lnTo>
                  <a:pt x="17430" y="81714"/>
                </a:lnTo>
                <a:lnTo>
                  <a:pt x="17430" y="81714"/>
                </a:lnTo>
                <a:lnTo>
                  <a:pt x="17142" y="81714"/>
                </a:lnTo>
                <a:lnTo>
                  <a:pt x="17142" y="81714"/>
                </a:lnTo>
                <a:lnTo>
                  <a:pt x="17142" y="81714"/>
                </a:lnTo>
                <a:lnTo>
                  <a:pt x="16710" y="81714"/>
                </a:lnTo>
                <a:lnTo>
                  <a:pt x="16710" y="81714"/>
                </a:lnTo>
                <a:lnTo>
                  <a:pt x="16710" y="81714"/>
                </a:lnTo>
                <a:lnTo>
                  <a:pt x="16710" y="81714"/>
                </a:lnTo>
                <a:lnTo>
                  <a:pt x="16422" y="81714"/>
                </a:lnTo>
                <a:lnTo>
                  <a:pt x="16422" y="81714"/>
                </a:lnTo>
                <a:lnTo>
                  <a:pt x="16422" y="82285"/>
                </a:lnTo>
                <a:lnTo>
                  <a:pt x="16422" y="82285"/>
                </a:lnTo>
                <a:lnTo>
                  <a:pt x="16422" y="82285"/>
                </a:lnTo>
                <a:lnTo>
                  <a:pt x="16134" y="82285"/>
                </a:lnTo>
                <a:lnTo>
                  <a:pt x="16134" y="82285"/>
                </a:lnTo>
                <a:lnTo>
                  <a:pt x="16134" y="82285"/>
                </a:lnTo>
                <a:lnTo>
                  <a:pt x="15846" y="82285"/>
                </a:lnTo>
                <a:lnTo>
                  <a:pt x="15846" y="82285"/>
                </a:lnTo>
                <a:lnTo>
                  <a:pt x="15846" y="82285"/>
                </a:lnTo>
                <a:lnTo>
                  <a:pt x="15846" y="82285"/>
                </a:lnTo>
                <a:lnTo>
                  <a:pt x="15558" y="82285"/>
                </a:lnTo>
                <a:lnTo>
                  <a:pt x="15558" y="81714"/>
                </a:lnTo>
                <a:lnTo>
                  <a:pt x="15558" y="81714"/>
                </a:lnTo>
                <a:lnTo>
                  <a:pt x="15558" y="81714"/>
                </a:lnTo>
                <a:lnTo>
                  <a:pt x="15558" y="81714"/>
                </a:lnTo>
                <a:lnTo>
                  <a:pt x="15558" y="81714"/>
                </a:lnTo>
                <a:lnTo>
                  <a:pt x="15558" y="81714"/>
                </a:lnTo>
                <a:lnTo>
                  <a:pt x="15558" y="81142"/>
                </a:lnTo>
                <a:lnTo>
                  <a:pt x="15558" y="81142"/>
                </a:lnTo>
                <a:lnTo>
                  <a:pt x="15558" y="81142"/>
                </a:lnTo>
                <a:lnTo>
                  <a:pt x="15558" y="80571"/>
                </a:lnTo>
                <a:lnTo>
                  <a:pt x="15558" y="80571"/>
                </a:lnTo>
                <a:lnTo>
                  <a:pt x="15558" y="80571"/>
                </a:lnTo>
                <a:lnTo>
                  <a:pt x="15558" y="80571"/>
                </a:lnTo>
                <a:lnTo>
                  <a:pt x="15558" y="80000"/>
                </a:lnTo>
                <a:lnTo>
                  <a:pt x="15126" y="80000"/>
                </a:lnTo>
                <a:lnTo>
                  <a:pt x="15126" y="80000"/>
                </a:lnTo>
                <a:lnTo>
                  <a:pt x="15126" y="80000"/>
                </a:lnTo>
                <a:lnTo>
                  <a:pt x="15126" y="79142"/>
                </a:lnTo>
                <a:lnTo>
                  <a:pt x="15126" y="79142"/>
                </a:lnTo>
                <a:lnTo>
                  <a:pt x="15126" y="79142"/>
                </a:lnTo>
                <a:lnTo>
                  <a:pt x="15126" y="79142"/>
                </a:lnTo>
                <a:lnTo>
                  <a:pt x="15126" y="79142"/>
                </a:lnTo>
                <a:lnTo>
                  <a:pt x="14837" y="79142"/>
                </a:lnTo>
                <a:lnTo>
                  <a:pt x="14837" y="78571"/>
                </a:lnTo>
                <a:lnTo>
                  <a:pt x="14837" y="78571"/>
                </a:lnTo>
                <a:lnTo>
                  <a:pt x="14837" y="78571"/>
                </a:lnTo>
                <a:lnTo>
                  <a:pt x="14837" y="78571"/>
                </a:lnTo>
                <a:lnTo>
                  <a:pt x="14837" y="78571"/>
                </a:lnTo>
                <a:lnTo>
                  <a:pt x="14837" y="78571"/>
                </a:lnTo>
                <a:lnTo>
                  <a:pt x="14837" y="78000"/>
                </a:lnTo>
                <a:lnTo>
                  <a:pt x="14549" y="78000"/>
                </a:lnTo>
                <a:lnTo>
                  <a:pt x="14549" y="78000"/>
                </a:lnTo>
                <a:lnTo>
                  <a:pt x="14549" y="78000"/>
                </a:lnTo>
                <a:lnTo>
                  <a:pt x="14549" y="78000"/>
                </a:lnTo>
                <a:lnTo>
                  <a:pt x="14549" y="78000"/>
                </a:lnTo>
                <a:lnTo>
                  <a:pt x="14549" y="78000"/>
                </a:lnTo>
                <a:lnTo>
                  <a:pt x="14261" y="78000"/>
                </a:lnTo>
                <a:lnTo>
                  <a:pt x="14261" y="77428"/>
                </a:lnTo>
                <a:lnTo>
                  <a:pt x="14261" y="77428"/>
                </a:lnTo>
                <a:lnTo>
                  <a:pt x="14261" y="77428"/>
                </a:lnTo>
                <a:lnTo>
                  <a:pt x="14261" y="77428"/>
                </a:lnTo>
                <a:lnTo>
                  <a:pt x="14261" y="77428"/>
                </a:lnTo>
                <a:lnTo>
                  <a:pt x="13973" y="77428"/>
                </a:lnTo>
                <a:lnTo>
                  <a:pt x="13973" y="77428"/>
                </a:lnTo>
                <a:lnTo>
                  <a:pt x="13973" y="76857"/>
                </a:lnTo>
                <a:lnTo>
                  <a:pt x="13973" y="76857"/>
                </a:lnTo>
                <a:lnTo>
                  <a:pt x="13973" y="76857"/>
                </a:lnTo>
                <a:lnTo>
                  <a:pt x="13973" y="76857"/>
                </a:lnTo>
                <a:lnTo>
                  <a:pt x="13541" y="76857"/>
                </a:lnTo>
                <a:lnTo>
                  <a:pt x="13541" y="76857"/>
                </a:lnTo>
                <a:lnTo>
                  <a:pt x="13541" y="76857"/>
                </a:lnTo>
                <a:lnTo>
                  <a:pt x="13541" y="76857"/>
                </a:lnTo>
                <a:lnTo>
                  <a:pt x="13541" y="76000"/>
                </a:lnTo>
                <a:lnTo>
                  <a:pt x="13541" y="76000"/>
                </a:lnTo>
                <a:lnTo>
                  <a:pt x="13541" y="76857"/>
                </a:lnTo>
                <a:lnTo>
                  <a:pt x="13253" y="76857"/>
                </a:lnTo>
                <a:lnTo>
                  <a:pt x="13253" y="76857"/>
                </a:lnTo>
                <a:lnTo>
                  <a:pt x="13253" y="76857"/>
                </a:lnTo>
                <a:lnTo>
                  <a:pt x="13253" y="76857"/>
                </a:lnTo>
                <a:lnTo>
                  <a:pt x="13253" y="76857"/>
                </a:lnTo>
                <a:lnTo>
                  <a:pt x="12965" y="76857"/>
                </a:lnTo>
                <a:lnTo>
                  <a:pt x="12965" y="76857"/>
                </a:lnTo>
                <a:lnTo>
                  <a:pt x="12965" y="76000"/>
                </a:lnTo>
                <a:lnTo>
                  <a:pt x="12965" y="76000"/>
                </a:lnTo>
                <a:lnTo>
                  <a:pt x="12965" y="76000"/>
                </a:lnTo>
                <a:lnTo>
                  <a:pt x="12965" y="76000"/>
                </a:lnTo>
                <a:lnTo>
                  <a:pt x="12965" y="76000"/>
                </a:lnTo>
                <a:lnTo>
                  <a:pt x="12965" y="75428"/>
                </a:lnTo>
                <a:lnTo>
                  <a:pt x="12965" y="75428"/>
                </a:lnTo>
                <a:lnTo>
                  <a:pt x="12965" y="75428"/>
                </a:lnTo>
                <a:lnTo>
                  <a:pt x="12965" y="75428"/>
                </a:lnTo>
                <a:lnTo>
                  <a:pt x="12965" y="75428"/>
                </a:lnTo>
                <a:lnTo>
                  <a:pt x="12965" y="74857"/>
                </a:lnTo>
                <a:lnTo>
                  <a:pt x="12677" y="74857"/>
                </a:lnTo>
                <a:lnTo>
                  <a:pt x="12677" y="74857"/>
                </a:lnTo>
                <a:lnTo>
                  <a:pt x="12677" y="74857"/>
                </a:lnTo>
                <a:lnTo>
                  <a:pt x="12677" y="74857"/>
                </a:lnTo>
                <a:lnTo>
                  <a:pt x="12388" y="74857"/>
                </a:lnTo>
                <a:lnTo>
                  <a:pt x="12388" y="74857"/>
                </a:lnTo>
                <a:lnTo>
                  <a:pt x="12388" y="74857"/>
                </a:lnTo>
                <a:lnTo>
                  <a:pt x="11956" y="74857"/>
                </a:lnTo>
                <a:lnTo>
                  <a:pt x="11956" y="74857"/>
                </a:lnTo>
                <a:lnTo>
                  <a:pt x="11956" y="74857"/>
                </a:lnTo>
                <a:lnTo>
                  <a:pt x="11956" y="74857"/>
                </a:lnTo>
                <a:lnTo>
                  <a:pt x="11956" y="74857"/>
                </a:lnTo>
                <a:lnTo>
                  <a:pt x="11668" y="74857"/>
                </a:lnTo>
                <a:lnTo>
                  <a:pt x="11668" y="74857"/>
                </a:lnTo>
                <a:lnTo>
                  <a:pt x="11668" y="74857"/>
                </a:lnTo>
                <a:lnTo>
                  <a:pt x="11668" y="74857"/>
                </a:lnTo>
                <a:lnTo>
                  <a:pt x="11668" y="74857"/>
                </a:lnTo>
                <a:lnTo>
                  <a:pt x="11380" y="74857"/>
                </a:lnTo>
                <a:lnTo>
                  <a:pt x="11380" y="74857"/>
                </a:lnTo>
                <a:lnTo>
                  <a:pt x="11380" y="74285"/>
                </a:lnTo>
                <a:lnTo>
                  <a:pt x="11380" y="74285"/>
                </a:lnTo>
                <a:lnTo>
                  <a:pt x="11380" y="74285"/>
                </a:lnTo>
                <a:lnTo>
                  <a:pt x="11092" y="74285"/>
                </a:lnTo>
                <a:lnTo>
                  <a:pt x="11092" y="74285"/>
                </a:lnTo>
                <a:lnTo>
                  <a:pt x="11092" y="73714"/>
                </a:lnTo>
                <a:lnTo>
                  <a:pt x="11092" y="73714"/>
                </a:lnTo>
                <a:lnTo>
                  <a:pt x="11092" y="73714"/>
                </a:lnTo>
                <a:lnTo>
                  <a:pt x="11092" y="73714"/>
                </a:lnTo>
                <a:lnTo>
                  <a:pt x="11092" y="73714"/>
                </a:lnTo>
                <a:lnTo>
                  <a:pt x="11092" y="73714"/>
                </a:lnTo>
                <a:lnTo>
                  <a:pt x="10804" y="73714"/>
                </a:lnTo>
                <a:lnTo>
                  <a:pt x="10804" y="73714"/>
                </a:lnTo>
                <a:lnTo>
                  <a:pt x="10804" y="73714"/>
                </a:lnTo>
                <a:lnTo>
                  <a:pt x="10804" y="73714"/>
                </a:lnTo>
                <a:lnTo>
                  <a:pt x="10372" y="73714"/>
                </a:lnTo>
                <a:lnTo>
                  <a:pt x="10372" y="73714"/>
                </a:lnTo>
                <a:lnTo>
                  <a:pt x="10372" y="72857"/>
                </a:lnTo>
                <a:lnTo>
                  <a:pt x="10372" y="72857"/>
                </a:lnTo>
                <a:lnTo>
                  <a:pt x="10372" y="73714"/>
                </a:lnTo>
                <a:lnTo>
                  <a:pt x="10372" y="73714"/>
                </a:lnTo>
                <a:lnTo>
                  <a:pt x="10084" y="73714"/>
                </a:lnTo>
                <a:lnTo>
                  <a:pt x="10084" y="73714"/>
                </a:lnTo>
                <a:lnTo>
                  <a:pt x="10084" y="72857"/>
                </a:lnTo>
                <a:lnTo>
                  <a:pt x="10084" y="72857"/>
                </a:lnTo>
                <a:lnTo>
                  <a:pt x="10084" y="73714"/>
                </a:lnTo>
                <a:lnTo>
                  <a:pt x="10084" y="73714"/>
                </a:lnTo>
                <a:lnTo>
                  <a:pt x="9795" y="73714"/>
                </a:lnTo>
                <a:lnTo>
                  <a:pt x="9795" y="72857"/>
                </a:lnTo>
                <a:lnTo>
                  <a:pt x="9795" y="72857"/>
                </a:lnTo>
                <a:lnTo>
                  <a:pt x="9795" y="72857"/>
                </a:lnTo>
                <a:lnTo>
                  <a:pt x="9795" y="72857"/>
                </a:lnTo>
                <a:lnTo>
                  <a:pt x="9507" y="72857"/>
                </a:lnTo>
                <a:lnTo>
                  <a:pt x="9507" y="72857"/>
                </a:lnTo>
                <a:lnTo>
                  <a:pt x="9507" y="72857"/>
                </a:lnTo>
                <a:lnTo>
                  <a:pt x="9507" y="72857"/>
                </a:lnTo>
                <a:lnTo>
                  <a:pt x="9219" y="72857"/>
                </a:lnTo>
                <a:lnTo>
                  <a:pt x="9219" y="72857"/>
                </a:lnTo>
                <a:lnTo>
                  <a:pt x="9219" y="72857"/>
                </a:lnTo>
                <a:lnTo>
                  <a:pt x="9219" y="72857"/>
                </a:lnTo>
                <a:lnTo>
                  <a:pt x="8787" y="72857"/>
                </a:lnTo>
                <a:lnTo>
                  <a:pt x="8787" y="72857"/>
                </a:lnTo>
                <a:lnTo>
                  <a:pt x="8787" y="72857"/>
                </a:lnTo>
                <a:lnTo>
                  <a:pt x="8787" y="72857"/>
                </a:lnTo>
                <a:lnTo>
                  <a:pt x="8499" y="72857"/>
                </a:lnTo>
                <a:lnTo>
                  <a:pt x="8499" y="72857"/>
                </a:lnTo>
                <a:lnTo>
                  <a:pt x="8499" y="72857"/>
                </a:lnTo>
                <a:lnTo>
                  <a:pt x="8499" y="72857"/>
                </a:lnTo>
                <a:lnTo>
                  <a:pt x="8499" y="72285"/>
                </a:lnTo>
                <a:lnTo>
                  <a:pt x="8499" y="72285"/>
                </a:lnTo>
                <a:lnTo>
                  <a:pt x="8499" y="72285"/>
                </a:lnTo>
                <a:lnTo>
                  <a:pt x="8211" y="72285"/>
                </a:lnTo>
                <a:lnTo>
                  <a:pt x="8211" y="72285"/>
                </a:lnTo>
                <a:lnTo>
                  <a:pt x="8211" y="72285"/>
                </a:lnTo>
                <a:lnTo>
                  <a:pt x="8211" y="71714"/>
                </a:lnTo>
                <a:lnTo>
                  <a:pt x="8499" y="71714"/>
                </a:lnTo>
                <a:lnTo>
                  <a:pt x="8499" y="71714"/>
                </a:lnTo>
                <a:lnTo>
                  <a:pt x="8211" y="71714"/>
                </a:lnTo>
                <a:lnTo>
                  <a:pt x="8211" y="71714"/>
                </a:lnTo>
                <a:lnTo>
                  <a:pt x="8211" y="71142"/>
                </a:lnTo>
                <a:lnTo>
                  <a:pt x="8211" y="71142"/>
                </a:lnTo>
                <a:lnTo>
                  <a:pt x="8211" y="71142"/>
                </a:lnTo>
                <a:lnTo>
                  <a:pt x="8211" y="71142"/>
                </a:lnTo>
                <a:lnTo>
                  <a:pt x="8211" y="70571"/>
                </a:lnTo>
                <a:lnTo>
                  <a:pt x="8211" y="70571"/>
                </a:lnTo>
                <a:lnTo>
                  <a:pt x="8211" y="70571"/>
                </a:lnTo>
                <a:lnTo>
                  <a:pt x="8211" y="70571"/>
                </a:lnTo>
                <a:lnTo>
                  <a:pt x="8211" y="69714"/>
                </a:lnTo>
                <a:lnTo>
                  <a:pt x="8211" y="69714"/>
                </a:lnTo>
                <a:lnTo>
                  <a:pt x="8211" y="69714"/>
                </a:lnTo>
                <a:lnTo>
                  <a:pt x="8211" y="69714"/>
                </a:lnTo>
                <a:lnTo>
                  <a:pt x="8211" y="69142"/>
                </a:lnTo>
                <a:lnTo>
                  <a:pt x="8211" y="69142"/>
                </a:lnTo>
                <a:lnTo>
                  <a:pt x="8211" y="69714"/>
                </a:lnTo>
                <a:lnTo>
                  <a:pt x="8211" y="69714"/>
                </a:lnTo>
                <a:lnTo>
                  <a:pt x="8211" y="69142"/>
                </a:lnTo>
                <a:lnTo>
                  <a:pt x="7923" y="69142"/>
                </a:lnTo>
                <a:lnTo>
                  <a:pt x="7923" y="69142"/>
                </a:lnTo>
                <a:lnTo>
                  <a:pt x="7923" y="69142"/>
                </a:lnTo>
                <a:lnTo>
                  <a:pt x="7923" y="69142"/>
                </a:lnTo>
                <a:lnTo>
                  <a:pt x="7923" y="69142"/>
                </a:lnTo>
                <a:lnTo>
                  <a:pt x="7923" y="68571"/>
                </a:lnTo>
                <a:lnTo>
                  <a:pt x="7923" y="68571"/>
                </a:lnTo>
                <a:lnTo>
                  <a:pt x="7923" y="68571"/>
                </a:lnTo>
                <a:lnTo>
                  <a:pt x="7923" y="68571"/>
                </a:lnTo>
                <a:lnTo>
                  <a:pt x="7923" y="68571"/>
                </a:lnTo>
                <a:lnTo>
                  <a:pt x="7923" y="68000"/>
                </a:lnTo>
                <a:lnTo>
                  <a:pt x="7635" y="68000"/>
                </a:lnTo>
                <a:lnTo>
                  <a:pt x="7635" y="68000"/>
                </a:lnTo>
                <a:lnTo>
                  <a:pt x="7635" y="68000"/>
                </a:lnTo>
                <a:lnTo>
                  <a:pt x="7635" y="68000"/>
                </a:lnTo>
                <a:lnTo>
                  <a:pt x="7635" y="68000"/>
                </a:lnTo>
                <a:lnTo>
                  <a:pt x="7635" y="68000"/>
                </a:lnTo>
                <a:lnTo>
                  <a:pt x="7202" y="68000"/>
                </a:lnTo>
                <a:lnTo>
                  <a:pt x="7202" y="67428"/>
                </a:lnTo>
                <a:lnTo>
                  <a:pt x="7202" y="67428"/>
                </a:lnTo>
                <a:lnTo>
                  <a:pt x="7202" y="67428"/>
                </a:lnTo>
                <a:lnTo>
                  <a:pt x="7202" y="67428"/>
                </a:lnTo>
                <a:lnTo>
                  <a:pt x="7202" y="67428"/>
                </a:lnTo>
                <a:lnTo>
                  <a:pt x="7202" y="67428"/>
                </a:lnTo>
                <a:lnTo>
                  <a:pt x="6914" y="67428"/>
                </a:lnTo>
                <a:lnTo>
                  <a:pt x="6914" y="67428"/>
                </a:lnTo>
                <a:lnTo>
                  <a:pt x="6914" y="67428"/>
                </a:lnTo>
                <a:lnTo>
                  <a:pt x="6914" y="66571"/>
                </a:lnTo>
                <a:lnTo>
                  <a:pt x="6914" y="66571"/>
                </a:lnTo>
                <a:lnTo>
                  <a:pt x="6914" y="66571"/>
                </a:lnTo>
                <a:lnTo>
                  <a:pt x="6914" y="66571"/>
                </a:lnTo>
                <a:lnTo>
                  <a:pt x="6626" y="66571"/>
                </a:lnTo>
                <a:lnTo>
                  <a:pt x="6626" y="66000"/>
                </a:lnTo>
                <a:lnTo>
                  <a:pt x="6626" y="66000"/>
                </a:lnTo>
                <a:lnTo>
                  <a:pt x="6626" y="66000"/>
                </a:lnTo>
                <a:lnTo>
                  <a:pt x="6626" y="66000"/>
                </a:lnTo>
                <a:lnTo>
                  <a:pt x="6626" y="66000"/>
                </a:lnTo>
                <a:lnTo>
                  <a:pt x="6626" y="65428"/>
                </a:lnTo>
                <a:lnTo>
                  <a:pt x="6626" y="65428"/>
                </a:lnTo>
                <a:lnTo>
                  <a:pt x="6626" y="65428"/>
                </a:lnTo>
                <a:lnTo>
                  <a:pt x="6338" y="65428"/>
                </a:lnTo>
                <a:lnTo>
                  <a:pt x="6338" y="65428"/>
                </a:lnTo>
                <a:lnTo>
                  <a:pt x="6338" y="65428"/>
                </a:lnTo>
                <a:lnTo>
                  <a:pt x="6338" y="64857"/>
                </a:lnTo>
                <a:lnTo>
                  <a:pt x="6338" y="64857"/>
                </a:lnTo>
                <a:lnTo>
                  <a:pt x="6338" y="64857"/>
                </a:lnTo>
                <a:lnTo>
                  <a:pt x="6338" y="64857"/>
                </a:lnTo>
                <a:lnTo>
                  <a:pt x="6338" y="64857"/>
                </a:lnTo>
                <a:lnTo>
                  <a:pt x="6050" y="64857"/>
                </a:lnTo>
                <a:lnTo>
                  <a:pt x="6050" y="64285"/>
                </a:lnTo>
                <a:lnTo>
                  <a:pt x="6050" y="64285"/>
                </a:lnTo>
                <a:lnTo>
                  <a:pt x="6050" y="64285"/>
                </a:lnTo>
                <a:lnTo>
                  <a:pt x="6050" y="64285"/>
                </a:lnTo>
                <a:lnTo>
                  <a:pt x="5618" y="64285"/>
                </a:lnTo>
                <a:lnTo>
                  <a:pt x="5618" y="64285"/>
                </a:lnTo>
                <a:lnTo>
                  <a:pt x="5618" y="64285"/>
                </a:lnTo>
                <a:lnTo>
                  <a:pt x="5618" y="63428"/>
                </a:lnTo>
                <a:lnTo>
                  <a:pt x="5618" y="63428"/>
                </a:lnTo>
                <a:lnTo>
                  <a:pt x="5618" y="63428"/>
                </a:lnTo>
                <a:lnTo>
                  <a:pt x="5618" y="63428"/>
                </a:lnTo>
                <a:lnTo>
                  <a:pt x="5618" y="62857"/>
                </a:lnTo>
                <a:lnTo>
                  <a:pt x="5618" y="62857"/>
                </a:lnTo>
                <a:lnTo>
                  <a:pt x="5618" y="62857"/>
                </a:lnTo>
                <a:lnTo>
                  <a:pt x="5618" y="62857"/>
                </a:lnTo>
                <a:lnTo>
                  <a:pt x="5618" y="62285"/>
                </a:lnTo>
                <a:lnTo>
                  <a:pt x="5618" y="62285"/>
                </a:lnTo>
                <a:lnTo>
                  <a:pt x="5618" y="62285"/>
                </a:lnTo>
                <a:lnTo>
                  <a:pt x="5618" y="62285"/>
                </a:lnTo>
                <a:lnTo>
                  <a:pt x="5618" y="62285"/>
                </a:lnTo>
                <a:lnTo>
                  <a:pt x="5618" y="62285"/>
                </a:lnTo>
                <a:lnTo>
                  <a:pt x="6050" y="62285"/>
                </a:lnTo>
                <a:lnTo>
                  <a:pt x="6050" y="61714"/>
                </a:lnTo>
                <a:lnTo>
                  <a:pt x="6050" y="61714"/>
                </a:lnTo>
                <a:lnTo>
                  <a:pt x="6050" y="61714"/>
                </a:lnTo>
                <a:lnTo>
                  <a:pt x="6050" y="61142"/>
                </a:lnTo>
                <a:lnTo>
                  <a:pt x="6050" y="61142"/>
                </a:lnTo>
                <a:lnTo>
                  <a:pt x="5618" y="61142"/>
                </a:lnTo>
                <a:lnTo>
                  <a:pt x="5618" y="61142"/>
                </a:lnTo>
                <a:lnTo>
                  <a:pt x="5618" y="61142"/>
                </a:lnTo>
                <a:lnTo>
                  <a:pt x="5618" y="61142"/>
                </a:lnTo>
                <a:lnTo>
                  <a:pt x="5618" y="61142"/>
                </a:lnTo>
                <a:lnTo>
                  <a:pt x="5618" y="61142"/>
                </a:lnTo>
                <a:lnTo>
                  <a:pt x="5618" y="61142"/>
                </a:lnTo>
                <a:lnTo>
                  <a:pt x="5330" y="61142"/>
                </a:lnTo>
                <a:lnTo>
                  <a:pt x="5330" y="61142"/>
                </a:lnTo>
                <a:lnTo>
                  <a:pt x="5330" y="61142"/>
                </a:lnTo>
                <a:lnTo>
                  <a:pt x="5330" y="61142"/>
                </a:lnTo>
                <a:lnTo>
                  <a:pt x="5330" y="61142"/>
                </a:lnTo>
                <a:lnTo>
                  <a:pt x="5042" y="61142"/>
                </a:lnTo>
                <a:lnTo>
                  <a:pt x="5042" y="60285"/>
                </a:lnTo>
                <a:lnTo>
                  <a:pt x="5042" y="60285"/>
                </a:lnTo>
                <a:lnTo>
                  <a:pt x="5042" y="60285"/>
                </a:lnTo>
                <a:lnTo>
                  <a:pt x="5042" y="60285"/>
                </a:lnTo>
                <a:lnTo>
                  <a:pt x="5042" y="60285"/>
                </a:lnTo>
                <a:lnTo>
                  <a:pt x="4753" y="60285"/>
                </a:lnTo>
                <a:lnTo>
                  <a:pt x="4753" y="60285"/>
                </a:lnTo>
                <a:lnTo>
                  <a:pt x="4753" y="59714"/>
                </a:lnTo>
                <a:lnTo>
                  <a:pt x="4753" y="59714"/>
                </a:lnTo>
                <a:lnTo>
                  <a:pt x="4753" y="59714"/>
                </a:lnTo>
                <a:lnTo>
                  <a:pt x="4753" y="59714"/>
                </a:lnTo>
                <a:lnTo>
                  <a:pt x="4753" y="59714"/>
                </a:lnTo>
                <a:lnTo>
                  <a:pt x="4753" y="59142"/>
                </a:lnTo>
                <a:lnTo>
                  <a:pt x="4753" y="59142"/>
                </a:lnTo>
                <a:lnTo>
                  <a:pt x="4753" y="59142"/>
                </a:lnTo>
                <a:lnTo>
                  <a:pt x="4753" y="59142"/>
                </a:lnTo>
                <a:lnTo>
                  <a:pt x="4753" y="58571"/>
                </a:lnTo>
                <a:lnTo>
                  <a:pt x="4753" y="58571"/>
                </a:lnTo>
                <a:lnTo>
                  <a:pt x="4753" y="58571"/>
                </a:lnTo>
                <a:lnTo>
                  <a:pt x="4753" y="58571"/>
                </a:lnTo>
                <a:lnTo>
                  <a:pt x="4465" y="58571"/>
                </a:lnTo>
                <a:lnTo>
                  <a:pt x="4465" y="58000"/>
                </a:lnTo>
                <a:lnTo>
                  <a:pt x="4465" y="58000"/>
                </a:lnTo>
                <a:lnTo>
                  <a:pt x="4465" y="58000"/>
                </a:lnTo>
                <a:lnTo>
                  <a:pt x="4465" y="58000"/>
                </a:lnTo>
                <a:lnTo>
                  <a:pt x="4465" y="57142"/>
                </a:lnTo>
                <a:lnTo>
                  <a:pt x="4465" y="57142"/>
                </a:lnTo>
                <a:lnTo>
                  <a:pt x="4465" y="57142"/>
                </a:lnTo>
                <a:lnTo>
                  <a:pt x="4465" y="57142"/>
                </a:lnTo>
                <a:lnTo>
                  <a:pt x="4465" y="57142"/>
                </a:lnTo>
                <a:lnTo>
                  <a:pt x="4465" y="56571"/>
                </a:lnTo>
                <a:lnTo>
                  <a:pt x="4465" y="56571"/>
                </a:lnTo>
                <a:lnTo>
                  <a:pt x="4465" y="56571"/>
                </a:lnTo>
                <a:lnTo>
                  <a:pt x="4465" y="56571"/>
                </a:lnTo>
                <a:lnTo>
                  <a:pt x="4465" y="56571"/>
                </a:lnTo>
                <a:lnTo>
                  <a:pt x="4465" y="56000"/>
                </a:lnTo>
                <a:lnTo>
                  <a:pt x="4033" y="56000"/>
                </a:lnTo>
                <a:lnTo>
                  <a:pt x="4033" y="56000"/>
                </a:lnTo>
                <a:lnTo>
                  <a:pt x="4033" y="56000"/>
                </a:lnTo>
                <a:lnTo>
                  <a:pt x="4033" y="56000"/>
                </a:lnTo>
                <a:lnTo>
                  <a:pt x="3745" y="56000"/>
                </a:lnTo>
                <a:lnTo>
                  <a:pt x="3745" y="56000"/>
                </a:lnTo>
                <a:lnTo>
                  <a:pt x="3745" y="56000"/>
                </a:lnTo>
                <a:lnTo>
                  <a:pt x="3745" y="55428"/>
                </a:lnTo>
                <a:lnTo>
                  <a:pt x="3745" y="55428"/>
                </a:lnTo>
                <a:lnTo>
                  <a:pt x="3745" y="55428"/>
                </a:lnTo>
                <a:lnTo>
                  <a:pt x="3457" y="55428"/>
                </a:lnTo>
                <a:lnTo>
                  <a:pt x="3457" y="56000"/>
                </a:lnTo>
                <a:lnTo>
                  <a:pt x="3457" y="56000"/>
                </a:lnTo>
                <a:lnTo>
                  <a:pt x="3457" y="56000"/>
                </a:lnTo>
                <a:lnTo>
                  <a:pt x="3457" y="55428"/>
                </a:lnTo>
                <a:lnTo>
                  <a:pt x="3457" y="55428"/>
                </a:lnTo>
                <a:lnTo>
                  <a:pt x="3457" y="55428"/>
                </a:lnTo>
                <a:lnTo>
                  <a:pt x="3457" y="55428"/>
                </a:lnTo>
                <a:lnTo>
                  <a:pt x="3457" y="54857"/>
                </a:lnTo>
                <a:lnTo>
                  <a:pt x="3457" y="54857"/>
                </a:lnTo>
                <a:lnTo>
                  <a:pt x="3457" y="54857"/>
                </a:lnTo>
                <a:lnTo>
                  <a:pt x="3457" y="54857"/>
                </a:lnTo>
                <a:lnTo>
                  <a:pt x="3457" y="54857"/>
                </a:lnTo>
                <a:lnTo>
                  <a:pt x="3457" y="54857"/>
                </a:lnTo>
                <a:lnTo>
                  <a:pt x="3457" y="54000"/>
                </a:lnTo>
                <a:lnTo>
                  <a:pt x="3457" y="54000"/>
                </a:lnTo>
                <a:lnTo>
                  <a:pt x="3457" y="54000"/>
                </a:lnTo>
                <a:lnTo>
                  <a:pt x="3457" y="54000"/>
                </a:lnTo>
                <a:lnTo>
                  <a:pt x="3457" y="54000"/>
                </a:lnTo>
                <a:lnTo>
                  <a:pt x="3169" y="54000"/>
                </a:lnTo>
                <a:lnTo>
                  <a:pt x="3169" y="53428"/>
                </a:lnTo>
                <a:lnTo>
                  <a:pt x="3169" y="53428"/>
                </a:lnTo>
                <a:lnTo>
                  <a:pt x="3169" y="53428"/>
                </a:lnTo>
                <a:lnTo>
                  <a:pt x="3169" y="53428"/>
                </a:lnTo>
                <a:lnTo>
                  <a:pt x="2881" y="53428"/>
                </a:lnTo>
                <a:lnTo>
                  <a:pt x="2881" y="53428"/>
                </a:lnTo>
                <a:lnTo>
                  <a:pt x="2881" y="53428"/>
                </a:lnTo>
                <a:lnTo>
                  <a:pt x="2881" y="52857"/>
                </a:lnTo>
                <a:lnTo>
                  <a:pt x="2881" y="52857"/>
                </a:lnTo>
                <a:lnTo>
                  <a:pt x="2881" y="52857"/>
                </a:lnTo>
                <a:lnTo>
                  <a:pt x="2881" y="52857"/>
                </a:lnTo>
                <a:lnTo>
                  <a:pt x="2448" y="52857"/>
                </a:lnTo>
                <a:lnTo>
                  <a:pt x="2448" y="52857"/>
                </a:lnTo>
                <a:lnTo>
                  <a:pt x="2448" y="52285"/>
                </a:lnTo>
                <a:lnTo>
                  <a:pt x="2448" y="52285"/>
                </a:lnTo>
                <a:lnTo>
                  <a:pt x="2448" y="52285"/>
                </a:lnTo>
                <a:lnTo>
                  <a:pt x="2448" y="52285"/>
                </a:lnTo>
                <a:lnTo>
                  <a:pt x="2448" y="52285"/>
                </a:lnTo>
                <a:lnTo>
                  <a:pt x="2448" y="52285"/>
                </a:lnTo>
                <a:lnTo>
                  <a:pt x="2160" y="52285"/>
                </a:lnTo>
                <a:lnTo>
                  <a:pt x="2160" y="51714"/>
                </a:lnTo>
                <a:lnTo>
                  <a:pt x="2160" y="51714"/>
                </a:lnTo>
                <a:lnTo>
                  <a:pt x="2160" y="51714"/>
                </a:lnTo>
                <a:lnTo>
                  <a:pt x="2160" y="51714"/>
                </a:lnTo>
                <a:lnTo>
                  <a:pt x="2160" y="51714"/>
                </a:lnTo>
                <a:lnTo>
                  <a:pt x="1872" y="51714"/>
                </a:lnTo>
                <a:lnTo>
                  <a:pt x="1872" y="51714"/>
                </a:lnTo>
                <a:lnTo>
                  <a:pt x="1872" y="50857"/>
                </a:lnTo>
                <a:lnTo>
                  <a:pt x="1872" y="50857"/>
                </a:lnTo>
                <a:lnTo>
                  <a:pt x="1872" y="50857"/>
                </a:lnTo>
                <a:lnTo>
                  <a:pt x="1872" y="50857"/>
                </a:lnTo>
                <a:lnTo>
                  <a:pt x="1872" y="50285"/>
                </a:lnTo>
                <a:lnTo>
                  <a:pt x="1872" y="50285"/>
                </a:lnTo>
                <a:lnTo>
                  <a:pt x="1872" y="50285"/>
                </a:lnTo>
                <a:lnTo>
                  <a:pt x="1872" y="50285"/>
                </a:lnTo>
                <a:lnTo>
                  <a:pt x="1872" y="49714"/>
                </a:lnTo>
                <a:lnTo>
                  <a:pt x="1872" y="49714"/>
                </a:lnTo>
                <a:lnTo>
                  <a:pt x="1872" y="49714"/>
                </a:lnTo>
                <a:lnTo>
                  <a:pt x="1872" y="49714"/>
                </a:lnTo>
                <a:lnTo>
                  <a:pt x="1872" y="49714"/>
                </a:lnTo>
                <a:lnTo>
                  <a:pt x="1872" y="49142"/>
                </a:lnTo>
                <a:lnTo>
                  <a:pt x="1872" y="49142"/>
                </a:lnTo>
                <a:lnTo>
                  <a:pt x="1872" y="49142"/>
                </a:lnTo>
                <a:lnTo>
                  <a:pt x="1872" y="48571"/>
                </a:lnTo>
                <a:lnTo>
                  <a:pt x="1872" y="48571"/>
                </a:lnTo>
                <a:lnTo>
                  <a:pt x="1872" y="48571"/>
                </a:lnTo>
                <a:lnTo>
                  <a:pt x="1872" y="48571"/>
                </a:lnTo>
                <a:lnTo>
                  <a:pt x="1872" y="47714"/>
                </a:lnTo>
                <a:lnTo>
                  <a:pt x="1872" y="47714"/>
                </a:lnTo>
                <a:lnTo>
                  <a:pt x="1872" y="47714"/>
                </a:lnTo>
                <a:lnTo>
                  <a:pt x="1872" y="47714"/>
                </a:lnTo>
                <a:lnTo>
                  <a:pt x="1872" y="47714"/>
                </a:lnTo>
                <a:lnTo>
                  <a:pt x="1872" y="47142"/>
                </a:lnTo>
                <a:lnTo>
                  <a:pt x="1584" y="47142"/>
                </a:lnTo>
                <a:lnTo>
                  <a:pt x="1584" y="47142"/>
                </a:lnTo>
                <a:lnTo>
                  <a:pt x="1584" y="47142"/>
                </a:lnTo>
                <a:lnTo>
                  <a:pt x="1584" y="46571"/>
                </a:lnTo>
                <a:lnTo>
                  <a:pt x="1584" y="46571"/>
                </a:lnTo>
                <a:lnTo>
                  <a:pt x="1584" y="46571"/>
                </a:lnTo>
                <a:lnTo>
                  <a:pt x="1584" y="46571"/>
                </a:lnTo>
                <a:lnTo>
                  <a:pt x="1584" y="46571"/>
                </a:lnTo>
                <a:lnTo>
                  <a:pt x="1584" y="46571"/>
                </a:lnTo>
                <a:lnTo>
                  <a:pt x="1584" y="46000"/>
                </a:lnTo>
                <a:lnTo>
                  <a:pt x="1296" y="46000"/>
                </a:lnTo>
                <a:lnTo>
                  <a:pt x="1296" y="46000"/>
                </a:lnTo>
                <a:lnTo>
                  <a:pt x="1296" y="46000"/>
                </a:lnTo>
                <a:lnTo>
                  <a:pt x="1296" y="46000"/>
                </a:lnTo>
                <a:lnTo>
                  <a:pt x="1296" y="46000"/>
                </a:lnTo>
                <a:lnTo>
                  <a:pt x="1296" y="45428"/>
                </a:lnTo>
                <a:lnTo>
                  <a:pt x="864" y="45428"/>
                </a:lnTo>
                <a:lnTo>
                  <a:pt x="864" y="45428"/>
                </a:lnTo>
                <a:lnTo>
                  <a:pt x="864" y="45428"/>
                </a:lnTo>
                <a:lnTo>
                  <a:pt x="864" y="45428"/>
                </a:lnTo>
                <a:lnTo>
                  <a:pt x="864" y="45428"/>
                </a:lnTo>
                <a:lnTo>
                  <a:pt x="864" y="45428"/>
                </a:lnTo>
                <a:lnTo>
                  <a:pt x="576" y="45428"/>
                </a:lnTo>
                <a:lnTo>
                  <a:pt x="576" y="44571"/>
                </a:lnTo>
                <a:lnTo>
                  <a:pt x="576" y="44571"/>
                </a:lnTo>
                <a:lnTo>
                  <a:pt x="576" y="44571"/>
                </a:lnTo>
                <a:lnTo>
                  <a:pt x="576" y="44571"/>
                </a:lnTo>
                <a:lnTo>
                  <a:pt x="576" y="44000"/>
                </a:lnTo>
                <a:lnTo>
                  <a:pt x="576" y="44000"/>
                </a:lnTo>
                <a:lnTo>
                  <a:pt x="576" y="44000"/>
                </a:lnTo>
                <a:lnTo>
                  <a:pt x="576" y="44000"/>
                </a:lnTo>
                <a:lnTo>
                  <a:pt x="576" y="43428"/>
                </a:lnTo>
                <a:lnTo>
                  <a:pt x="576" y="43428"/>
                </a:lnTo>
                <a:lnTo>
                  <a:pt x="576" y="43428"/>
                </a:lnTo>
                <a:lnTo>
                  <a:pt x="576" y="43428"/>
                </a:lnTo>
                <a:lnTo>
                  <a:pt x="576" y="42857"/>
                </a:lnTo>
                <a:lnTo>
                  <a:pt x="576" y="42857"/>
                </a:lnTo>
                <a:lnTo>
                  <a:pt x="576" y="42857"/>
                </a:lnTo>
                <a:lnTo>
                  <a:pt x="576" y="42857"/>
                </a:lnTo>
                <a:lnTo>
                  <a:pt x="576" y="42285"/>
                </a:lnTo>
                <a:lnTo>
                  <a:pt x="864" y="42285"/>
                </a:lnTo>
                <a:lnTo>
                  <a:pt x="864" y="42285"/>
                </a:lnTo>
                <a:lnTo>
                  <a:pt x="864" y="42285"/>
                </a:lnTo>
                <a:lnTo>
                  <a:pt x="864" y="42285"/>
                </a:lnTo>
                <a:lnTo>
                  <a:pt x="864" y="41428"/>
                </a:lnTo>
                <a:lnTo>
                  <a:pt x="864" y="41428"/>
                </a:lnTo>
                <a:lnTo>
                  <a:pt x="864" y="41428"/>
                </a:lnTo>
                <a:lnTo>
                  <a:pt x="864" y="41428"/>
                </a:lnTo>
                <a:lnTo>
                  <a:pt x="864" y="41428"/>
                </a:lnTo>
                <a:lnTo>
                  <a:pt x="864" y="41428"/>
                </a:lnTo>
                <a:lnTo>
                  <a:pt x="864" y="40857"/>
                </a:lnTo>
                <a:lnTo>
                  <a:pt x="1296" y="40857"/>
                </a:lnTo>
                <a:lnTo>
                  <a:pt x="1296" y="40857"/>
                </a:lnTo>
                <a:lnTo>
                  <a:pt x="864" y="40857"/>
                </a:lnTo>
                <a:lnTo>
                  <a:pt x="864" y="40857"/>
                </a:lnTo>
                <a:lnTo>
                  <a:pt x="864" y="40285"/>
                </a:lnTo>
                <a:lnTo>
                  <a:pt x="864" y="40285"/>
                </a:lnTo>
                <a:lnTo>
                  <a:pt x="864" y="40285"/>
                </a:lnTo>
                <a:lnTo>
                  <a:pt x="1296" y="40285"/>
                </a:lnTo>
                <a:lnTo>
                  <a:pt x="1296" y="39714"/>
                </a:lnTo>
                <a:lnTo>
                  <a:pt x="1296" y="39714"/>
                </a:lnTo>
                <a:lnTo>
                  <a:pt x="1296" y="39714"/>
                </a:lnTo>
                <a:lnTo>
                  <a:pt x="1296" y="39714"/>
                </a:lnTo>
                <a:lnTo>
                  <a:pt x="1296" y="39142"/>
                </a:lnTo>
                <a:lnTo>
                  <a:pt x="1296" y="39142"/>
                </a:lnTo>
                <a:lnTo>
                  <a:pt x="1296" y="39142"/>
                </a:lnTo>
                <a:lnTo>
                  <a:pt x="1296" y="38285"/>
                </a:lnTo>
                <a:lnTo>
                  <a:pt x="1296" y="38285"/>
                </a:lnTo>
                <a:lnTo>
                  <a:pt x="1296" y="38285"/>
                </a:lnTo>
                <a:lnTo>
                  <a:pt x="1296" y="38285"/>
                </a:lnTo>
                <a:lnTo>
                  <a:pt x="1296" y="37714"/>
                </a:lnTo>
                <a:lnTo>
                  <a:pt x="864" y="37714"/>
                </a:lnTo>
                <a:lnTo>
                  <a:pt x="864" y="37714"/>
                </a:lnTo>
                <a:lnTo>
                  <a:pt x="864" y="37714"/>
                </a:lnTo>
                <a:lnTo>
                  <a:pt x="864" y="37714"/>
                </a:lnTo>
                <a:lnTo>
                  <a:pt x="864" y="37142"/>
                </a:lnTo>
                <a:lnTo>
                  <a:pt x="864" y="37142"/>
                </a:lnTo>
                <a:lnTo>
                  <a:pt x="864" y="37142"/>
                </a:lnTo>
                <a:lnTo>
                  <a:pt x="864" y="37142"/>
                </a:lnTo>
                <a:lnTo>
                  <a:pt x="864" y="37142"/>
                </a:lnTo>
                <a:lnTo>
                  <a:pt x="864" y="37142"/>
                </a:lnTo>
                <a:lnTo>
                  <a:pt x="864" y="36571"/>
                </a:lnTo>
                <a:lnTo>
                  <a:pt x="864" y="36571"/>
                </a:lnTo>
                <a:lnTo>
                  <a:pt x="864" y="36571"/>
                </a:lnTo>
                <a:lnTo>
                  <a:pt x="864" y="36000"/>
                </a:lnTo>
                <a:lnTo>
                  <a:pt x="864" y="36000"/>
                </a:lnTo>
                <a:lnTo>
                  <a:pt x="864" y="36000"/>
                </a:lnTo>
                <a:lnTo>
                  <a:pt x="576" y="36000"/>
                </a:lnTo>
                <a:lnTo>
                  <a:pt x="576" y="36000"/>
                </a:lnTo>
                <a:lnTo>
                  <a:pt x="576" y="36000"/>
                </a:lnTo>
                <a:lnTo>
                  <a:pt x="576" y="35142"/>
                </a:lnTo>
                <a:lnTo>
                  <a:pt x="576" y="35142"/>
                </a:lnTo>
                <a:lnTo>
                  <a:pt x="576" y="35142"/>
                </a:lnTo>
                <a:lnTo>
                  <a:pt x="576" y="35142"/>
                </a:lnTo>
                <a:lnTo>
                  <a:pt x="576" y="35142"/>
                </a:lnTo>
                <a:lnTo>
                  <a:pt x="576" y="34571"/>
                </a:lnTo>
                <a:lnTo>
                  <a:pt x="576" y="34571"/>
                </a:lnTo>
                <a:lnTo>
                  <a:pt x="576" y="34571"/>
                </a:lnTo>
                <a:lnTo>
                  <a:pt x="576" y="34571"/>
                </a:lnTo>
                <a:lnTo>
                  <a:pt x="576" y="34000"/>
                </a:lnTo>
                <a:lnTo>
                  <a:pt x="576" y="34000"/>
                </a:lnTo>
                <a:lnTo>
                  <a:pt x="576" y="34000"/>
                </a:lnTo>
                <a:lnTo>
                  <a:pt x="576" y="33428"/>
                </a:lnTo>
                <a:lnTo>
                  <a:pt x="576" y="33428"/>
                </a:lnTo>
                <a:lnTo>
                  <a:pt x="576" y="33428"/>
                </a:lnTo>
                <a:lnTo>
                  <a:pt x="576" y="33428"/>
                </a:lnTo>
                <a:lnTo>
                  <a:pt x="576" y="33428"/>
                </a:lnTo>
                <a:lnTo>
                  <a:pt x="576" y="32857"/>
                </a:lnTo>
                <a:lnTo>
                  <a:pt x="288" y="32857"/>
                </a:lnTo>
                <a:lnTo>
                  <a:pt x="288" y="32857"/>
                </a:lnTo>
                <a:lnTo>
                  <a:pt x="288" y="32857"/>
                </a:lnTo>
                <a:lnTo>
                  <a:pt x="288" y="32857"/>
                </a:lnTo>
                <a:lnTo>
                  <a:pt x="288" y="32000"/>
                </a:lnTo>
                <a:lnTo>
                  <a:pt x="288" y="32000"/>
                </a:lnTo>
                <a:lnTo>
                  <a:pt x="288" y="32000"/>
                </a:lnTo>
                <a:lnTo>
                  <a:pt x="288" y="32000"/>
                </a:lnTo>
                <a:lnTo>
                  <a:pt x="288" y="32000"/>
                </a:lnTo>
                <a:lnTo>
                  <a:pt x="288" y="31428"/>
                </a:lnTo>
                <a:lnTo>
                  <a:pt x="288" y="31428"/>
                </a:lnTo>
                <a:lnTo>
                  <a:pt x="288" y="31428"/>
                </a:lnTo>
                <a:lnTo>
                  <a:pt x="288" y="31428"/>
                </a:lnTo>
                <a:lnTo>
                  <a:pt x="288" y="30857"/>
                </a:lnTo>
                <a:lnTo>
                  <a:pt x="576" y="30857"/>
                </a:lnTo>
                <a:lnTo>
                  <a:pt x="576" y="30857"/>
                </a:lnTo>
                <a:lnTo>
                  <a:pt x="576" y="30857"/>
                </a:lnTo>
                <a:lnTo>
                  <a:pt x="576" y="30285"/>
                </a:lnTo>
                <a:lnTo>
                  <a:pt x="576" y="30285"/>
                </a:lnTo>
                <a:lnTo>
                  <a:pt x="576" y="30285"/>
                </a:lnTo>
                <a:lnTo>
                  <a:pt x="576" y="30285"/>
                </a:lnTo>
                <a:lnTo>
                  <a:pt x="576" y="29714"/>
                </a:lnTo>
                <a:lnTo>
                  <a:pt x="576" y="29714"/>
                </a:lnTo>
                <a:lnTo>
                  <a:pt x="576" y="29714"/>
                </a:lnTo>
                <a:lnTo>
                  <a:pt x="576" y="29714"/>
                </a:lnTo>
                <a:lnTo>
                  <a:pt x="576" y="29714"/>
                </a:lnTo>
                <a:lnTo>
                  <a:pt x="576" y="28857"/>
                </a:lnTo>
                <a:lnTo>
                  <a:pt x="576" y="28857"/>
                </a:lnTo>
                <a:lnTo>
                  <a:pt x="864" y="28857"/>
                </a:lnTo>
                <a:lnTo>
                  <a:pt x="864" y="28857"/>
                </a:lnTo>
                <a:lnTo>
                  <a:pt x="864" y="28857"/>
                </a:lnTo>
                <a:lnTo>
                  <a:pt x="864" y="28857"/>
                </a:lnTo>
                <a:lnTo>
                  <a:pt x="864" y="28285"/>
                </a:lnTo>
                <a:lnTo>
                  <a:pt x="864" y="28285"/>
                </a:lnTo>
                <a:lnTo>
                  <a:pt x="864" y="28285"/>
                </a:lnTo>
                <a:lnTo>
                  <a:pt x="864" y="27714"/>
                </a:lnTo>
                <a:lnTo>
                  <a:pt x="864" y="27714"/>
                </a:lnTo>
                <a:lnTo>
                  <a:pt x="864" y="27714"/>
                </a:lnTo>
                <a:lnTo>
                  <a:pt x="864" y="27714"/>
                </a:lnTo>
                <a:lnTo>
                  <a:pt x="864" y="27142"/>
                </a:lnTo>
                <a:lnTo>
                  <a:pt x="864" y="27142"/>
                </a:lnTo>
                <a:lnTo>
                  <a:pt x="864" y="27142"/>
                </a:lnTo>
                <a:lnTo>
                  <a:pt x="864" y="27142"/>
                </a:lnTo>
                <a:lnTo>
                  <a:pt x="864" y="26571"/>
                </a:lnTo>
                <a:lnTo>
                  <a:pt x="864" y="26571"/>
                </a:lnTo>
                <a:lnTo>
                  <a:pt x="864" y="26571"/>
                </a:lnTo>
                <a:lnTo>
                  <a:pt x="864" y="25714"/>
                </a:lnTo>
                <a:lnTo>
                  <a:pt x="864" y="25714"/>
                </a:lnTo>
                <a:lnTo>
                  <a:pt x="864" y="25714"/>
                </a:lnTo>
                <a:lnTo>
                  <a:pt x="1296" y="25714"/>
                </a:lnTo>
                <a:lnTo>
                  <a:pt x="1296" y="25142"/>
                </a:lnTo>
                <a:lnTo>
                  <a:pt x="1296" y="25142"/>
                </a:lnTo>
                <a:lnTo>
                  <a:pt x="1296" y="25142"/>
                </a:lnTo>
                <a:lnTo>
                  <a:pt x="1296" y="24571"/>
                </a:lnTo>
                <a:lnTo>
                  <a:pt x="1296" y="24571"/>
                </a:lnTo>
                <a:lnTo>
                  <a:pt x="1296" y="24571"/>
                </a:lnTo>
                <a:lnTo>
                  <a:pt x="1296" y="24000"/>
                </a:lnTo>
                <a:lnTo>
                  <a:pt x="1296" y="24000"/>
                </a:lnTo>
                <a:lnTo>
                  <a:pt x="1296" y="24000"/>
                </a:lnTo>
                <a:lnTo>
                  <a:pt x="1296" y="24000"/>
                </a:lnTo>
                <a:lnTo>
                  <a:pt x="1296" y="23428"/>
                </a:lnTo>
                <a:lnTo>
                  <a:pt x="1296" y="23428"/>
                </a:lnTo>
                <a:lnTo>
                  <a:pt x="1296" y="23428"/>
                </a:lnTo>
                <a:lnTo>
                  <a:pt x="1296" y="22571"/>
                </a:lnTo>
                <a:lnTo>
                  <a:pt x="1296" y="22571"/>
                </a:lnTo>
                <a:lnTo>
                  <a:pt x="1296" y="22571"/>
                </a:lnTo>
                <a:lnTo>
                  <a:pt x="1296" y="22000"/>
                </a:lnTo>
                <a:lnTo>
                  <a:pt x="1296" y="22000"/>
                </a:lnTo>
                <a:lnTo>
                  <a:pt x="1296" y="22000"/>
                </a:lnTo>
                <a:lnTo>
                  <a:pt x="1296" y="22000"/>
                </a:lnTo>
                <a:lnTo>
                  <a:pt x="1296" y="22000"/>
                </a:lnTo>
                <a:lnTo>
                  <a:pt x="1296" y="21428"/>
                </a:lnTo>
                <a:lnTo>
                  <a:pt x="1296" y="21428"/>
                </a:lnTo>
                <a:lnTo>
                  <a:pt x="1296" y="21428"/>
                </a:lnTo>
                <a:lnTo>
                  <a:pt x="1296" y="20857"/>
                </a:lnTo>
                <a:lnTo>
                  <a:pt x="1584" y="20857"/>
                </a:lnTo>
                <a:lnTo>
                  <a:pt x="1584" y="20857"/>
                </a:lnTo>
                <a:lnTo>
                  <a:pt x="1584" y="20857"/>
                </a:lnTo>
                <a:lnTo>
                  <a:pt x="1584" y="20285"/>
                </a:lnTo>
                <a:lnTo>
                  <a:pt x="1584" y="20285"/>
                </a:lnTo>
                <a:lnTo>
                  <a:pt x="1584" y="20285"/>
                </a:lnTo>
                <a:lnTo>
                  <a:pt x="1296" y="20285"/>
                </a:lnTo>
                <a:lnTo>
                  <a:pt x="1296" y="19428"/>
                </a:lnTo>
                <a:lnTo>
                  <a:pt x="1584" y="19428"/>
                </a:lnTo>
                <a:lnTo>
                  <a:pt x="1584" y="19428"/>
                </a:lnTo>
                <a:lnTo>
                  <a:pt x="1584" y="19428"/>
                </a:lnTo>
                <a:lnTo>
                  <a:pt x="1584" y="18857"/>
                </a:lnTo>
                <a:lnTo>
                  <a:pt x="1584" y="18857"/>
                </a:lnTo>
                <a:lnTo>
                  <a:pt x="1584" y="18857"/>
                </a:lnTo>
                <a:lnTo>
                  <a:pt x="1584" y="18857"/>
                </a:lnTo>
                <a:lnTo>
                  <a:pt x="1584" y="18285"/>
                </a:lnTo>
                <a:lnTo>
                  <a:pt x="1584" y="18285"/>
                </a:lnTo>
                <a:lnTo>
                  <a:pt x="1584" y="18285"/>
                </a:lnTo>
                <a:lnTo>
                  <a:pt x="1584" y="18285"/>
                </a:lnTo>
                <a:lnTo>
                  <a:pt x="1584" y="17714"/>
                </a:lnTo>
                <a:lnTo>
                  <a:pt x="1584" y="17714"/>
                </a:lnTo>
                <a:lnTo>
                  <a:pt x="1584" y="17714"/>
                </a:lnTo>
                <a:lnTo>
                  <a:pt x="1584" y="17142"/>
                </a:lnTo>
                <a:lnTo>
                  <a:pt x="1584" y="17142"/>
                </a:lnTo>
                <a:lnTo>
                  <a:pt x="1584" y="17142"/>
                </a:lnTo>
                <a:lnTo>
                  <a:pt x="1584" y="16285"/>
                </a:lnTo>
                <a:lnTo>
                  <a:pt x="1584" y="16285"/>
                </a:lnTo>
                <a:lnTo>
                  <a:pt x="1584" y="16285"/>
                </a:lnTo>
                <a:lnTo>
                  <a:pt x="1584" y="16285"/>
                </a:lnTo>
                <a:lnTo>
                  <a:pt x="1584" y="15714"/>
                </a:lnTo>
                <a:lnTo>
                  <a:pt x="1584" y="15714"/>
                </a:lnTo>
                <a:lnTo>
                  <a:pt x="1584" y="15714"/>
                </a:lnTo>
                <a:lnTo>
                  <a:pt x="1296" y="15714"/>
                </a:lnTo>
                <a:lnTo>
                  <a:pt x="1296" y="15714"/>
                </a:lnTo>
                <a:lnTo>
                  <a:pt x="1296" y="15714"/>
                </a:lnTo>
                <a:lnTo>
                  <a:pt x="1296" y="15714"/>
                </a:lnTo>
                <a:lnTo>
                  <a:pt x="1296" y="15714"/>
                </a:lnTo>
                <a:lnTo>
                  <a:pt x="1296" y="15142"/>
                </a:lnTo>
                <a:lnTo>
                  <a:pt x="1296" y="15142"/>
                </a:lnTo>
                <a:lnTo>
                  <a:pt x="1296" y="15142"/>
                </a:lnTo>
                <a:lnTo>
                  <a:pt x="1296" y="15142"/>
                </a:lnTo>
                <a:lnTo>
                  <a:pt x="1296" y="14571"/>
                </a:lnTo>
                <a:lnTo>
                  <a:pt x="1296" y="14571"/>
                </a:lnTo>
                <a:lnTo>
                  <a:pt x="1296" y="14571"/>
                </a:lnTo>
                <a:lnTo>
                  <a:pt x="1296" y="14000"/>
                </a:lnTo>
                <a:lnTo>
                  <a:pt x="1296" y="14000"/>
                </a:lnTo>
                <a:lnTo>
                  <a:pt x="1296" y="14000"/>
                </a:lnTo>
                <a:lnTo>
                  <a:pt x="1296" y="13142"/>
                </a:lnTo>
                <a:lnTo>
                  <a:pt x="1296" y="13142"/>
                </a:lnTo>
                <a:lnTo>
                  <a:pt x="1584" y="13142"/>
                </a:lnTo>
                <a:lnTo>
                  <a:pt x="1584" y="13142"/>
                </a:lnTo>
                <a:lnTo>
                  <a:pt x="1296" y="13142"/>
                </a:lnTo>
                <a:lnTo>
                  <a:pt x="1296" y="13142"/>
                </a:lnTo>
                <a:lnTo>
                  <a:pt x="1296" y="13142"/>
                </a:lnTo>
                <a:lnTo>
                  <a:pt x="1296" y="13142"/>
                </a:lnTo>
                <a:lnTo>
                  <a:pt x="1296" y="12571"/>
                </a:lnTo>
                <a:lnTo>
                  <a:pt x="1296" y="12571"/>
                </a:lnTo>
                <a:lnTo>
                  <a:pt x="1296" y="12571"/>
                </a:lnTo>
                <a:lnTo>
                  <a:pt x="864" y="12571"/>
                </a:lnTo>
                <a:lnTo>
                  <a:pt x="864" y="12000"/>
                </a:lnTo>
                <a:lnTo>
                  <a:pt x="864" y="12000"/>
                </a:lnTo>
                <a:lnTo>
                  <a:pt x="864" y="12000"/>
                </a:lnTo>
                <a:lnTo>
                  <a:pt x="864" y="12000"/>
                </a:lnTo>
                <a:lnTo>
                  <a:pt x="864" y="11428"/>
                </a:lnTo>
                <a:lnTo>
                  <a:pt x="864" y="11428"/>
                </a:lnTo>
                <a:lnTo>
                  <a:pt x="864" y="11428"/>
                </a:lnTo>
                <a:lnTo>
                  <a:pt x="864" y="10857"/>
                </a:lnTo>
                <a:lnTo>
                  <a:pt x="864" y="10857"/>
                </a:lnTo>
                <a:lnTo>
                  <a:pt x="864" y="10857"/>
                </a:lnTo>
                <a:lnTo>
                  <a:pt x="864" y="10857"/>
                </a:lnTo>
                <a:lnTo>
                  <a:pt x="864" y="10000"/>
                </a:lnTo>
                <a:lnTo>
                  <a:pt x="864" y="10000"/>
                </a:lnTo>
                <a:lnTo>
                  <a:pt x="576" y="10000"/>
                </a:lnTo>
                <a:lnTo>
                  <a:pt x="576" y="10000"/>
                </a:lnTo>
                <a:lnTo>
                  <a:pt x="576" y="10000"/>
                </a:lnTo>
                <a:lnTo>
                  <a:pt x="576" y="10000"/>
                </a:lnTo>
                <a:lnTo>
                  <a:pt x="576" y="9428"/>
                </a:lnTo>
                <a:lnTo>
                  <a:pt x="576" y="9428"/>
                </a:lnTo>
                <a:lnTo>
                  <a:pt x="576" y="9428"/>
                </a:lnTo>
                <a:lnTo>
                  <a:pt x="576" y="9428"/>
                </a:lnTo>
                <a:lnTo>
                  <a:pt x="576" y="8857"/>
                </a:lnTo>
                <a:lnTo>
                  <a:pt x="576" y="8857"/>
                </a:lnTo>
                <a:lnTo>
                  <a:pt x="576" y="8857"/>
                </a:lnTo>
                <a:lnTo>
                  <a:pt x="576" y="8857"/>
                </a:lnTo>
                <a:lnTo>
                  <a:pt x="576" y="8857"/>
                </a:lnTo>
                <a:lnTo>
                  <a:pt x="576" y="8285"/>
                </a:lnTo>
                <a:lnTo>
                  <a:pt x="576" y="8285"/>
                </a:lnTo>
                <a:lnTo>
                  <a:pt x="288" y="8285"/>
                </a:lnTo>
                <a:lnTo>
                  <a:pt x="288" y="8285"/>
                </a:lnTo>
                <a:lnTo>
                  <a:pt x="288" y="8285"/>
                </a:lnTo>
                <a:lnTo>
                  <a:pt x="288" y="7714"/>
                </a:lnTo>
                <a:lnTo>
                  <a:pt x="288" y="7714"/>
                </a:lnTo>
                <a:lnTo>
                  <a:pt x="0" y="7714"/>
                </a:lnTo>
                <a:lnTo>
                  <a:pt x="0" y="7714"/>
                </a:lnTo>
                <a:lnTo>
                  <a:pt x="0" y="7714"/>
                </a:lnTo>
                <a:lnTo>
                  <a:pt x="0" y="7714"/>
                </a:lnTo>
                <a:lnTo>
                  <a:pt x="0" y="6857"/>
                </a:lnTo>
                <a:lnTo>
                  <a:pt x="0" y="6857"/>
                </a:lnTo>
                <a:lnTo>
                  <a:pt x="0" y="6857"/>
                </a:lnTo>
                <a:lnTo>
                  <a:pt x="0" y="6857"/>
                </a:lnTo>
                <a:lnTo>
                  <a:pt x="0" y="6285"/>
                </a:lnTo>
                <a:lnTo>
                  <a:pt x="0" y="6285"/>
                </a:lnTo>
                <a:lnTo>
                  <a:pt x="0" y="6285"/>
                </a:lnTo>
                <a:lnTo>
                  <a:pt x="0" y="6285"/>
                </a:lnTo>
                <a:lnTo>
                  <a:pt x="0" y="5714"/>
                </a:lnTo>
                <a:lnTo>
                  <a:pt x="0" y="5714"/>
                </a:lnTo>
                <a:lnTo>
                  <a:pt x="0" y="5714"/>
                </a:lnTo>
                <a:lnTo>
                  <a:pt x="0" y="5714"/>
                </a:lnTo>
                <a:lnTo>
                  <a:pt x="0" y="5142"/>
                </a:lnTo>
                <a:lnTo>
                  <a:pt x="0" y="5142"/>
                </a:lnTo>
                <a:lnTo>
                  <a:pt x="0" y="5142"/>
                </a:lnTo>
                <a:lnTo>
                  <a:pt x="0" y="5142"/>
                </a:lnTo>
                <a:lnTo>
                  <a:pt x="0" y="5142"/>
                </a:lnTo>
                <a:lnTo>
                  <a:pt x="0" y="5142"/>
                </a:lnTo>
                <a:lnTo>
                  <a:pt x="0" y="5142"/>
                </a:lnTo>
                <a:lnTo>
                  <a:pt x="0" y="5142"/>
                </a:lnTo>
                <a:lnTo>
                  <a:pt x="288" y="5142"/>
                </a:lnTo>
                <a:lnTo>
                  <a:pt x="288" y="5142"/>
                </a:lnTo>
                <a:lnTo>
                  <a:pt x="288" y="5142"/>
                </a:lnTo>
                <a:lnTo>
                  <a:pt x="576" y="5142"/>
                </a:lnTo>
                <a:lnTo>
                  <a:pt x="576" y="5142"/>
                </a:lnTo>
                <a:lnTo>
                  <a:pt x="576" y="5142"/>
                </a:lnTo>
                <a:lnTo>
                  <a:pt x="576" y="5142"/>
                </a:lnTo>
                <a:lnTo>
                  <a:pt x="576" y="5714"/>
                </a:lnTo>
                <a:lnTo>
                  <a:pt x="576" y="5714"/>
                </a:lnTo>
                <a:lnTo>
                  <a:pt x="864" y="5714"/>
                </a:lnTo>
                <a:lnTo>
                  <a:pt x="864" y="5714"/>
                </a:lnTo>
                <a:lnTo>
                  <a:pt x="864" y="5714"/>
                </a:lnTo>
                <a:lnTo>
                  <a:pt x="864" y="5714"/>
                </a:lnTo>
                <a:lnTo>
                  <a:pt x="864" y="5714"/>
                </a:lnTo>
                <a:lnTo>
                  <a:pt x="1296" y="5714"/>
                </a:lnTo>
                <a:lnTo>
                  <a:pt x="1296" y="5714"/>
                </a:lnTo>
                <a:lnTo>
                  <a:pt x="1296" y="5714"/>
                </a:lnTo>
                <a:lnTo>
                  <a:pt x="1296" y="5714"/>
                </a:lnTo>
                <a:lnTo>
                  <a:pt x="1584" y="5714"/>
                </a:lnTo>
                <a:lnTo>
                  <a:pt x="1584" y="5714"/>
                </a:lnTo>
                <a:lnTo>
                  <a:pt x="1584" y="6285"/>
                </a:lnTo>
                <a:lnTo>
                  <a:pt x="1584" y="6285"/>
                </a:lnTo>
                <a:lnTo>
                  <a:pt x="1584" y="6285"/>
                </a:lnTo>
                <a:lnTo>
                  <a:pt x="1872" y="6285"/>
                </a:lnTo>
                <a:lnTo>
                  <a:pt x="1872" y="6285"/>
                </a:lnTo>
                <a:lnTo>
                  <a:pt x="1872" y="6285"/>
                </a:lnTo>
                <a:lnTo>
                  <a:pt x="1872" y="6285"/>
                </a:lnTo>
                <a:lnTo>
                  <a:pt x="2160" y="6285"/>
                </a:lnTo>
                <a:lnTo>
                  <a:pt x="2160" y="6285"/>
                </a:lnTo>
                <a:lnTo>
                  <a:pt x="2160" y="6285"/>
                </a:lnTo>
                <a:lnTo>
                  <a:pt x="2448" y="6285"/>
                </a:lnTo>
                <a:lnTo>
                  <a:pt x="2448" y="6285"/>
                </a:lnTo>
                <a:lnTo>
                  <a:pt x="2448" y="6285"/>
                </a:lnTo>
                <a:lnTo>
                  <a:pt x="2448" y="6285"/>
                </a:lnTo>
                <a:lnTo>
                  <a:pt x="2881" y="6285"/>
                </a:lnTo>
                <a:lnTo>
                  <a:pt x="2881" y="6285"/>
                </a:lnTo>
                <a:lnTo>
                  <a:pt x="2881" y="6285"/>
                </a:lnTo>
                <a:lnTo>
                  <a:pt x="2881" y="6285"/>
                </a:lnTo>
                <a:lnTo>
                  <a:pt x="2881" y="6285"/>
                </a:lnTo>
                <a:lnTo>
                  <a:pt x="2881" y="6285"/>
                </a:lnTo>
                <a:lnTo>
                  <a:pt x="3169" y="6285"/>
                </a:lnTo>
                <a:lnTo>
                  <a:pt x="3169" y="6285"/>
                </a:lnTo>
                <a:lnTo>
                  <a:pt x="3169" y="5714"/>
                </a:lnTo>
                <a:lnTo>
                  <a:pt x="3169" y="5714"/>
                </a:lnTo>
                <a:lnTo>
                  <a:pt x="3457" y="5714"/>
                </a:lnTo>
                <a:lnTo>
                  <a:pt x="3457" y="6285"/>
                </a:lnTo>
                <a:lnTo>
                  <a:pt x="3457" y="6285"/>
                </a:lnTo>
                <a:lnTo>
                  <a:pt x="3457" y="6285"/>
                </a:lnTo>
                <a:lnTo>
                  <a:pt x="3457" y="6285"/>
                </a:lnTo>
                <a:lnTo>
                  <a:pt x="3457" y="6285"/>
                </a:lnTo>
                <a:lnTo>
                  <a:pt x="3457" y="6285"/>
                </a:lnTo>
                <a:lnTo>
                  <a:pt x="3745" y="6285"/>
                </a:lnTo>
                <a:lnTo>
                  <a:pt x="3745" y="6285"/>
                </a:lnTo>
                <a:lnTo>
                  <a:pt x="3745" y="6285"/>
                </a:lnTo>
                <a:lnTo>
                  <a:pt x="3745" y="6285"/>
                </a:lnTo>
                <a:lnTo>
                  <a:pt x="4033" y="6285"/>
                </a:lnTo>
                <a:lnTo>
                  <a:pt x="4033" y="5714"/>
                </a:lnTo>
                <a:lnTo>
                  <a:pt x="3745" y="5714"/>
                </a:lnTo>
                <a:lnTo>
                  <a:pt x="3745" y="5714"/>
                </a:lnTo>
                <a:lnTo>
                  <a:pt x="3745" y="5714"/>
                </a:lnTo>
                <a:lnTo>
                  <a:pt x="4033" y="5714"/>
                </a:lnTo>
                <a:lnTo>
                  <a:pt x="4033" y="5142"/>
                </a:lnTo>
                <a:lnTo>
                  <a:pt x="4033" y="5142"/>
                </a:lnTo>
                <a:lnTo>
                  <a:pt x="4033" y="5142"/>
                </a:lnTo>
                <a:lnTo>
                  <a:pt x="4033" y="5142"/>
                </a:lnTo>
                <a:lnTo>
                  <a:pt x="4033" y="5142"/>
                </a:lnTo>
                <a:lnTo>
                  <a:pt x="4033" y="5142"/>
                </a:lnTo>
                <a:lnTo>
                  <a:pt x="4033" y="4285"/>
                </a:lnTo>
                <a:lnTo>
                  <a:pt x="4033" y="4285"/>
                </a:lnTo>
                <a:lnTo>
                  <a:pt x="4033" y="4285"/>
                </a:lnTo>
                <a:lnTo>
                  <a:pt x="3745" y="4285"/>
                </a:lnTo>
                <a:lnTo>
                  <a:pt x="3745" y="4285"/>
                </a:lnTo>
                <a:lnTo>
                  <a:pt x="3745" y="5142"/>
                </a:lnTo>
                <a:lnTo>
                  <a:pt x="3745" y="5142"/>
                </a:lnTo>
                <a:lnTo>
                  <a:pt x="3745" y="5142"/>
                </a:lnTo>
                <a:lnTo>
                  <a:pt x="3745" y="5142"/>
                </a:lnTo>
                <a:lnTo>
                  <a:pt x="3457" y="5142"/>
                </a:lnTo>
                <a:lnTo>
                  <a:pt x="3457" y="5142"/>
                </a:lnTo>
                <a:lnTo>
                  <a:pt x="3457" y="5142"/>
                </a:lnTo>
                <a:lnTo>
                  <a:pt x="3457" y="4285"/>
                </a:lnTo>
                <a:lnTo>
                  <a:pt x="3457" y="4285"/>
                </a:lnTo>
                <a:lnTo>
                  <a:pt x="3169" y="4285"/>
                </a:lnTo>
                <a:lnTo>
                  <a:pt x="3169" y="4285"/>
                </a:lnTo>
                <a:lnTo>
                  <a:pt x="3169" y="4285"/>
                </a:lnTo>
                <a:lnTo>
                  <a:pt x="3169" y="4285"/>
                </a:lnTo>
                <a:lnTo>
                  <a:pt x="3169" y="4285"/>
                </a:lnTo>
                <a:lnTo>
                  <a:pt x="3169" y="3714"/>
                </a:lnTo>
                <a:lnTo>
                  <a:pt x="3169" y="3714"/>
                </a:lnTo>
                <a:lnTo>
                  <a:pt x="3169" y="3714"/>
                </a:lnTo>
                <a:lnTo>
                  <a:pt x="2881" y="3714"/>
                </a:lnTo>
                <a:lnTo>
                  <a:pt x="2881" y="3142"/>
                </a:lnTo>
                <a:lnTo>
                  <a:pt x="3169" y="3142"/>
                </a:lnTo>
                <a:lnTo>
                  <a:pt x="3169" y="3142"/>
                </a:lnTo>
                <a:lnTo>
                  <a:pt x="3169" y="3142"/>
                </a:lnTo>
                <a:lnTo>
                  <a:pt x="3169" y="3714"/>
                </a:lnTo>
                <a:lnTo>
                  <a:pt x="3457" y="3714"/>
                </a:lnTo>
                <a:lnTo>
                  <a:pt x="3457" y="3142"/>
                </a:lnTo>
                <a:lnTo>
                  <a:pt x="3457" y="3142"/>
                </a:lnTo>
                <a:lnTo>
                  <a:pt x="3457" y="3142"/>
                </a:lnTo>
                <a:lnTo>
                  <a:pt x="3457" y="3142"/>
                </a:lnTo>
                <a:lnTo>
                  <a:pt x="3457" y="3142"/>
                </a:lnTo>
                <a:lnTo>
                  <a:pt x="3457" y="3142"/>
                </a:lnTo>
                <a:lnTo>
                  <a:pt x="3745" y="3142"/>
                </a:lnTo>
                <a:lnTo>
                  <a:pt x="3745" y="3142"/>
                </a:lnTo>
                <a:lnTo>
                  <a:pt x="3745" y="3142"/>
                </a:lnTo>
                <a:lnTo>
                  <a:pt x="3745" y="3142"/>
                </a:lnTo>
                <a:lnTo>
                  <a:pt x="3745" y="3142"/>
                </a:lnTo>
                <a:lnTo>
                  <a:pt x="3745" y="3142"/>
                </a:lnTo>
                <a:lnTo>
                  <a:pt x="4033" y="3142"/>
                </a:lnTo>
                <a:lnTo>
                  <a:pt x="4033" y="3142"/>
                </a:lnTo>
                <a:lnTo>
                  <a:pt x="4033" y="3142"/>
                </a:lnTo>
                <a:lnTo>
                  <a:pt x="4033" y="2571"/>
                </a:lnTo>
                <a:lnTo>
                  <a:pt x="3745" y="2571"/>
                </a:lnTo>
                <a:lnTo>
                  <a:pt x="3745" y="2571"/>
                </a:lnTo>
                <a:lnTo>
                  <a:pt x="3745" y="2571"/>
                </a:lnTo>
                <a:lnTo>
                  <a:pt x="3745" y="2571"/>
                </a:lnTo>
                <a:lnTo>
                  <a:pt x="3745" y="2571"/>
                </a:lnTo>
                <a:lnTo>
                  <a:pt x="3745" y="2000"/>
                </a:lnTo>
                <a:lnTo>
                  <a:pt x="3745" y="2000"/>
                </a:lnTo>
                <a:lnTo>
                  <a:pt x="4033" y="2000"/>
                </a:lnTo>
                <a:lnTo>
                  <a:pt x="4033" y="2000"/>
                </a:lnTo>
                <a:lnTo>
                  <a:pt x="4033" y="2000"/>
                </a:lnTo>
                <a:lnTo>
                  <a:pt x="4465" y="2000"/>
                </a:lnTo>
                <a:lnTo>
                  <a:pt x="4465" y="2000"/>
                </a:lnTo>
                <a:lnTo>
                  <a:pt x="4465" y="2000"/>
                </a:lnTo>
                <a:lnTo>
                  <a:pt x="4465" y="2000"/>
                </a:lnTo>
                <a:lnTo>
                  <a:pt x="4753" y="2000"/>
                </a:lnTo>
                <a:lnTo>
                  <a:pt x="4753" y="2000"/>
                </a:lnTo>
                <a:lnTo>
                  <a:pt x="4753" y="2000"/>
                </a:lnTo>
                <a:lnTo>
                  <a:pt x="4753" y="2000"/>
                </a:lnTo>
                <a:lnTo>
                  <a:pt x="5042" y="2000"/>
                </a:lnTo>
                <a:lnTo>
                  <a:pt x="5042" y="2000"/>
                </a:lnTo>
                <a:lnTo>
                  <a:pt x="5042" y="2000"/>
                </a:lnTo>
                <a:lnTo>
                  <a:pt x="5330" y="2000"/>
                </a:lnTo>
                <a:lnTo>
                  <a:pt x="5330" y="2000"/>
                </a:lnTo>
                <a:lnTo>
                  <a:pt x="5330" y="2000"/>
                </a:lnTo>
                <a:lnTo>
                  <a:pt x="5330" y="2000"/>
                </a:lnTo>
                <a:lnTo>
                  <a:pt x="5618" y="2000"/>
                </a:lnTo>
                <a:lnTo>
                  <a:pt x="5618" y="2000"/>
                </a:lnTo>
                <a:lnTo>
                  <a:pt x="5618" y="2000"/>
                </a:lnTo>
                <a:lnTo>
                  <a:pt x="5618" y="2000"/>
                </a:lnTo>
                <a:lnTo>
                  <a:pt x="6050" y="2000"/>
                </a:lnTo>
                <a:lnTo>
                  <a:pt x="6050" y="2000"/>
                </a:lnTo>
                <a:lnTo>
                  <a:pt x="6050" y="2000"/>
                </a:lnTo>
                <a:lnTo>
                  <a:pt x="6338" y="2000"/>
                </a:lnTo>
                <a:lnTo>
                  <a:pt x="6338" y="2000"/>
                </a:lnTo>
                <a:lnTo>
                  <a:pt x="6338" y="2000"/>
                </a:lnTo>
                <a:lnTo>
                  <a:pt x="6338" y="2000"/>
                </a:lnTo>
                <a:lnTo>
                  <a:pt x="6626" y="2000"/>
                </a:lnTo>
                <a:lnTo>
                  <a:pt x="6626" y="2000"/>
                </a:lnTo>
                <a:lnTo>
                  <a:pt x="6626" y="2000"/>
                </a:lnTo>
                <a:lnTo>
                  <a:pt x="6626" y="2000"/>
                </a:lnTo>
                <a:lnTo>
                  <a:pt x="6914" y="2000"/>
                </a:lnTo>
                <a:lnTo>
                  <a:pt x="6914" y="2000"/>
                </a:lnTo>
                <a:lnTo>
                  <a:pt x="6914" y="2000"/>
                </a:lnTo>
                <a:lnTo>
                  <a:pt x="7202" y="2000"/>
                </a:lnTo>
                <a:lnTo>
                  <a:pt x="7202" y="2000"/>
                </a:lnTo>
                <a:lnTo>
                  <a:pt x="7202" y="2000"/>
                </a:lnTo>
                <a:lnTo>
                  <a:pt x="7202" y="2000"/>
                </a:lnTo>
                <a:lnTo>
                  <a:pt x="7635" y="2000"/>
                </a:lnTo>
                <a:lnTo>
                  <a:pt x="7635" y="2000"/>
                </a:lnTo>
                <a:lnTo>
                  <a:pt x="7635" y="2000"/>
                </a:lnTo>
                <a:lnTo>
                  <a:pt x="7635" y="2000"/>
                </a:lnTo>
                <a:lnTo>
                  <a:pt x="7923" y="2000"/>
                </a:lnTo>
                <a:lnTo>
                  <a:pt x="7923" y="2000"/>
                </a:lnTo>
                <a:lnTo>
                  <a:pt x="7923" y="2000"/>
                </a:lnTo>
                <a:lnTo>
                  <a:pt x="8211" y="2000"/>
                </a:lnTo>
                <a:lnTo>
                  <a:pt x="8211" y="2000"/>
                </a:lnTo>
                <a:lnTo>
                  <a:pt x="8211" y="2000"/>
                </a:lnTo>
                <a:lnTo>
                  <a:pt x="8211" y="2000"/>
                </a:lnTo>
                <a:lnTo>
                  <a:pt x="8499" y="2000"/>
                </a:lnTo>
                <a:lnTo>
                  <a:pt x="8499" y="2000"/>
                </a:lnTo>
                <a:lnTo>
                  <a:pt x="8499" y="2000"/>
                </a:lnTo>
                <a:lnTo>
                  <a:pt x="8499" y="2000"/>
                </a:lnTo>
                <a:lnTo>
                  <a:pt x="8787" y="2000"/>
                </a:lnTo>
                <a:lnTo>
                  <a:pt x="8787" y="2000"/>
                </a:lnTo>
                <a:lnTo>
                  <a:pt x="8787" y="2000"/>
                </a:lnTo>
                <a:lnTo>
                  <a:pt x="9219" y="2000"/>
                </a:lnTo>
                <a:lnTo>
                  <a:pt x="9219" y="2000"/>
                </a:lnTo>
                <a:lnTo>
                  <a:pt x="9219" y="2000"/>
                </a:lnTo>
                <a:lnTo>
                  <a:pt x="9219" y="2000"/>
                </a:lnTo>
                <a:lnTo>
                  <a:pt x="9507" y="2000"/>
                </a:lnTo>
                <a:lnTo>
                  <a:pt x="9507" y="2000"/>
                </a:lnTo>
                <a:lnTo>
                  <a:pt x="9507" y="2000"/>
                </a:lnTo>
                <a:lnTo>
                  <a:pt x="9507" y="2000"/>
                </a:lnTo>
                <a:lnTo>
                  <a:pt x="9795" y="2000"/>
                </a:lnTo>
                <a:lnTo>
                  <a:pt x="9795" y="2000"/>
                </a:lnTo>
                <a:lnTo>
                  <a:pt x="9795" y="2000"/>
                </a:lnTo>
                <a:lnTo>
                  <a:pt x="10084" y="2000"/>
                </a:lnTo>
                <a:lnTo>
                  <a:pt x="10084" y="2000"/>
                </a:lnTo>
                <a:lnTo>
                  <a:pt x="10084" y="2000"/>
                </a:lnTo>
                <a:lnTo>
                  <a:pt x="10084" y="2000"/>
                </a:lnTo>
                <a:lnTo>
                  <a:pt x="10372" y="2000"/>
                </a:lnTo>
                <a:lnTo>
                  <a:pt x="10372" y="2000"/>
                </a:lnTo>
                <a:lnTo>
                  <a:pt x="10372" y="2000"/>
                </a:lnTo>
                <a:lnTo>
                  <a:pt x="10372" y="2000"/>
                </a:lnTo>
                <a:lnTo>
                  <a:pt x="10804" y="2000"/>
                </a:lnTo>
                <a:lnTo>
                  <a:pt x="10804" y="2000"/>
                </a:lnTo>
                <a:lnTo>
                  <a:pt x="10804" y="2000"/>
                </a:lnTo>
                <a:lnTo>
                  <a:pt x="11092" y="2000"/>
                </a:lnTo>
                <a:lnTo>
                  <a:pt x="11092" y="2000"/>
                </a:lnTo>
                <a:lnTo>
                  <a:pt x="11092" y="2000"/>
                </a:lnTo>
                <a:lnTo>
                  <a:pt x="11092" y="2000"/>
                </a:lnTo>
                <a:lnTo>
                  <a:pt x="11380" y="2000"/>
                </a:lnTo>
                <a:lnTo>
                  <a:pt x="11380" y="2000"/>
                </a:lnTo>
                <a:lnTo>
                  <a:pt x="11380" y="2000"/>
                </a:lnTo>
                <a:lnTo>
                  <a:pt x="11668" y="2000"/>
                </a:lnTo>
                <a:lnTo>
                  <a:pt x="11668" y="2000"/>
                </a:lnTo>
                <a:lnTo>
                  <a:pt x="11668" y="2000"/>
                </a:lnTo>
                <a:lnTo>
                  <a:pt x="11668" y="2000"/>
                </a:lnTo>
                <a:lnTo>
                  <a:pt x="11956" y="2000"/>
                </a:lnTo>
                <a:lnTo>
                  <a:pt x="11956" y="2000"/>
                </a:lnTo>
                <a:lnTo>
                  <a:pt x="11956" y="2000"/>
                </a:lnTo>
                <a:lnTo>
                  <a:pt x="11956" y="2000"/>
                </a:lnTo>
                <a:lnTo>
                  <a:pt x="12388" y="2000"/>
                </a:lnTo>
                <a:lnTo>
                  <a:pt x="12388" y="2000"/>
                </a:lnTo>
                <a:lnTo>
                  <a:pt x="12388" y="2000"/>
                </a:lnTo>
                <a:lnTo>
                  <a:pt x="12677" y="2000"/>
                </a:lnTo>
                <a:lnTo>
                  <a:pt x="12677" y="2000"/>
                </a:lnTo>
                <a:lnTo>
                  <a:pt x="12677" y="2000"/>
                </a:lnTo>
                <a:lnTo>
                  <a:pt x="12677" y="2000"/>
                </a:lnTo>
                <a:lnTo>
                  <a:pt x="12965" y="2000"/>
                </a:lnTo>
                <a:lnTo>
                  <a:pt x="12965" y="2000"/>
                </a:lnTo>
                <a:lnTo>
                  <a:pt x="12965" y="2000"/>
                </a:lnTo>
                <a:lnTo>
                  <a:pt x="12965" y="2000"/>
                </a:lnTo>
                <a:lnTo>
                  <a:pt x="13253" y="2000"/>
                </a:lnTo>
                <a:lnTo>
                  <a:pt x="13253" y="2000"/>
                </a:lnTo>
                <a:lnTo>
                  <a:pt x="13253" y="2000"/>
                </a:lnTo>
                <a:lnTo>
                  <a:pt x="13541" y="2000"/>
                </a:lnTo>
                <a:lnTo>
                  <a:pt x="13541" y="2000"/>
                </a:lnTo>
                <a:lnTo>
                  <a:pt x="13541" y="2000"/>
                </a:lnTo>
                <a:lnTo>
                  <a:pt x="13541" y="2000"/>
                </a:lnTo>
                <a:lnTo>
                  <a:pt x="13973" y="2000"/>
                </a:lnTo>
                <a:lnTo>
                  <a:pt x="13973" y="2000"/>
                </a:lnTo>
                <a:lnTo>
                  <a:pt x="13973" y="2000"/>
                </a:lnTo>
                <a:lnTo>
                  <a:pt x="13973" y="2000"/>
                </a:lnTo>
                <a:lnTo>
                  <a:pt x="14261" y="2000"/>
                </a:lnTo>
                <a:lnTo>
                  <a:pt x="14261" y="2000"/>
                </a:lnTo>
                <a:lnTo>
                  <a:pt x="14261" y="2000"/>
                </a:lnTo>
                <a:lnTo>
                  <a:pt x="14549" y="2000"/>
                </a:lnTo>
                <a:lnTo>
                  <a:pt x="14549" y="2000"/>
                </a:lnTo>
                <a:lnTo>
                  <a:pt x="14549" y="2000"/>
                </a:lnTo>
                <a:lnTo>
                  <a:pt x="14549" y="2000"/>
                </a:lnTo>
                <a:lnTo>
                  <a:pt x="14837" y="2000"/>
                </a:lnTo>
                <a:lnTo>
                  <a:pt x="14837" y="2000"/>
                </a:lnTo>
                <a:lnTo>
                  <a:pt x="14837" y="2000"/>
                </a:lnTo>
                <a:lnTo>
                  <a:pt x="14837" y="2000"/>
                </a:lnTo>
                <a:lnTo>
                  <a:pt x="15126" y="2000"/>
                </a:lnTo>
                <a:lnTo>
                  <a:pt x="15126" y="2000"/>
                </a:lnTo>
                <a:lnTo>
                  <a:pt x="15126" y="2000"/>
                </a:lnTo>
                <a:lnTo>
                  <a:pt x="15558" y="2000"/>
                </a:lnTo>
                <a:lnTo>
                  <a:pt x="15558" y="2000"/>
                </a:lnTo>
                <a:lnTo>
                  <a:pt x="15558" y="2000"/>
                </a:lnTo>
                <a:lnTo>
                  <a:pt x="15558" y="2000"/>
                </a:lnTo>
                <a:lnTo>
                  <a:pt x="15846" y="2000"/>
                </a:lnTo>
                <a:lnTo>
                  <a:pt x="15846" y="2000"/>
                </a:lnTo>
                <a:lnTo>
                  <a:pt x="15846" y="2000"/>
                </a:lnTo>
                <a:lnTo>
                  <a:pt x="15846" y="2000"/>
                </a:lnTo>
                <a:lnTo>
                  <a:pt x="16134" y="2000"/>
                </a:lnTo>
                <a:lnTo>
                  <a:pt x="16134" y="2000"/>
                </a:lnTo>
                <a:lnTo>
                  <a:pt x="16134" y="2000"/>
                </a:lnTo>
                <a:lnTo>
                  <a:pt x="16422" y="2000"/>
                </a:lnTo>
                <a:lnTo>
                  <a:pt x="16422" y="2000"/>
                </a:lnTo>
                <a:lnTo>
                  <a:pt x="16422" y="2000"/>
                </a:lnTo>
                <a:lnTo>
                  <a:pt x="16422" y="2000"/>
                </a:lnTo>
                <a:lnTo>
                  <a:pt x="16710" y="2000"/>
                </a:lnTo>
                <a:lnTo>
                  <a:pt x="16710" y="2000"/>
                </a:lnTo>
                <a:lnTo>
                  <a:pt x="16710" y="2000"/>
                </a:lnTo>
                <a:lnTo>
                  <a:pt x="16710" y="2000"/>
                </a:lnTo>
                <a:lnTo>
                  <a:pt x="17142" y="2000"/>
                </a:lnTo>
                <a:lnTo>
                  <a:pt x="17142" y="2000"/>
                </a:lnTo>
                <a:lnTo>
                  <a:pt x="17142" y="2000"/>
                </a:lnTo>
                <a:lnTo>
                  <a:pt x="17430" y="2000"/>
                </a:lnTo>
                <a:lnTo>
                  <a:pt x="17430" y="2000"/>
                </a:lnTo>
                <a:lnTo>
                  <a:pt x="17430" y="2000"/>
                </a:lnTo>
                <a:lnTo>
                  <a:pt x="17430" y="2000"/>
                </a:lnTo>
                <a:lnTo>
                  <a:pt x="17719" y="2000"/>
                </a:lnTo>
                <a:lnTo>
                  <a:pt x="17719" y="2000"/>
                </a:lnTo>
                <a:lnTo>
                  <a:pt x="17719" y="2000"/>
                </a:lnTo>
                <a:lnTo>
                  <a:pt x="17719" y="2000"/>
                </a:lnTo>
                <a:lnTo>
                  <a:pt x="18007" y="2000"/>
                </a:lnTo>
                <a:lnTo>
                  <a:pt x="18007" y="2000"/>
                </a:lnTo>
                <a:lnTo>
                  <a:pt x="18007" y="2000"/>
                </a:lnTo>
                <a:lnTo>
                  <a:pt x="18295" y="2000"/>
                </a:lnTo>
                <a:lnTo>
                  <a:pt x="18295" y="2000"/>
                </a:lnTo>
                <a:lnTo>
                  <a:pt x="18295" y="2000"/>
                </a:lnTo>
                <a:lnTo>
                  <a:pt x="18295" y="2000"/>
                </a:lnTo>
                <a:lnTo>
                  <a:pt x="18583" y="2000"/>
                </a:lnTo>
                <a:lnTo>
                  <a:pt x="18583" y="2000"/>
                </a:lnTo>
                <a:lnTo>
                  <a:pt x="18583" y="2000"/>
                </a:lnTo>
                <a:lnTo>
                  <a:pt x="18583" y="2000"/>
                </a:lnTo>
                <a:lnTo>
                  <a:pt x="19015" y="2000"/>
                </a:lnTo>
                <a:lnTo>
                  <a:pt x="19015" y="2000"/>
                </a:lnTo>
                <a:lnTo>
                  <a:pt x="19015" y="2000"/>
                </a:lnTo>
                <a:lnTo>
                  <a:pt x="19303" y="2000"/>
                </a:lnTo>
                <a:lnTo>
                  <a:pt x="19303" y="2000"/>
                </a:lnTo>
                <a:lnTo>
                  <a:pt x="19303" y="2000"/>
                </a:lnTo>
                <a:lnTo>
                  <a:pt x="19303" y="2000"/>
                </a:lnTo>
                <a:lnTo>
                  <a:pt x="19591" y="2000"/>
                </a:lnTo>
                <a:lnTo>
                  <a:pt x="19591" y="2000"/>
                </a:lnTo>
                <a:lnTo>
                  <a:pt x="19591" y="2000"/>
                </a:lnTo>
                <a:lnTo>
                  <a:pt x="19591" y="2000"/>
                </a:lnTo>
                <a:lnTo>
                  <a:pt x="19879" y="2000"/>
                </a:lnTo>
                <a:lnTo>
                  <a:pt x="19879" y="2000"/>
                </a:lnTo>
                <a:lnTo>
                  <a:pt x="19879" y="2000"/>
                </a:lnTo>
                <a:lnTo>
                  <a:pt x="20168" y="2000"/>
                </a:lnTo>
                <a:lnTo>
                  <a:pt x="20168" y="2000"/>
                </a:lnTo>
                <a:lnTo>
                  <a:pt x="20168" y="2000"/>
                </a:lnTo>
                <a:lnTo>
                  <a:pt x="20168" y="2000"/>
                </a:lnTo>
                <a:lnTo>
                  <a:pt x="20600" y="2000"/>
                </a:lnTo>
                <a:lnTo>
                  <a:pt x="20600" y="2000"/>
                </a:lnTo>
                <a:lnTo>
                  <a:pt x="20600" y="2000"/>
                </a:lnTo>
                <a:lnTo>
                  <a:pt x="20600" y="2000"/>
                </a:lnTo>
                <a:lnTo>
                  <a:pt x="20888" y="2000"/>
                </a:lnTo>
                <a:lnTo>
                  <a:pt x="20888" y="2000"/>
                </a:lnTo>
                <a:lnTo>
                  <a:pt x="20888" y="2000"/>
                </a:lnTo>
                <a:lnTo>
                  <a:pt x="21176" y="2000"/>
                </a:lnTo>
                <a:lnTo>
                  <a:pt x="21176" y="2000"/>
                </a:lnTo>
                <a:lnTo>
                  <a:pt x="21176" y="2000"/>
                </a:lnTo>
                <a:lnTo>
                  <a:pt x="21176" y="2000"/>
                </a:lnTo>
                <a:lnTo>
                  <a:pt x="21464" y="2000"/>
                </a:lnTo>
                <a:lnTo>
                  <a:pt x="21464" y="2000"/>
                </a:lnTo>
                <a:lnTo>
                  <a:pt x="21464" y="2000"/>
                </a:lnTo>
                <a:lnTo>
                  <a:pt x="21752" y="2000"/>
                </a:lnTo>
                <a:lnTo>
                  <a:pt x="21752" y="2000"/>
                </a:lnTo>
                <a:lnTo>
                  <a:pt x="21752" y="2000"/>
                </a:lnTo>
                <a:lnTo>
                  <a:pt x="21752" y="2000"/>
                </a:lnTo>
                <a:lnTo>
                  <a:pt x="22184" y="2000"/>
                </a:lnTo>
                <a:lnTo>
                  <a:pt x="22184" y="2000"/>
                </a:lnTo>
                <a:lnTo>
                  <a:pt x="22184" y="2000"/>
                </a:lnTo>
                <a:lnTo>
                  <a:pt x="22184" y="2000"/>
                </a:lnTo>
                <a:lnTo>
                  <a:pt x="22472" y="2000"/>
                </a:lnTo>
                <a:lnTo>
                  <a:pt x="22472" y="2000"/>
                </a:lnTo>
                <a:lnTo>
                  <a:pt x="22472" y="2000"/>
                </a:lnTo>
                <a:lnTo>
                  <a:pt x="22761" y="2000"/>
                </a:lnTo>
                <a:lnTo>
                  <a:pt x="22761" y="2000"/>
                </a:lnTo>
                <a:lnTo>
                  <a:pt x="22761" y="2000"/>
                </a:lnTo>
                <a:lnTo>
                  <a:pt x="22761" y="2000"/>
                </a:lnTo>
                <a:lnTo>
                  <a:pt x="23049" y="2000"/>
                </a:lnTo>
                <a:lnTo>
                  <a:pt x="23049" y="2000"/>
                </a:lnTo>
                <a:lnTo>
                  <a:pt x="23049" y="2000"/>
                </a:lnTo>
                <a:lnTo>
                  <a:pt x="23049" y="2000"/>
                </a:lnTo>
                <a:lnTo>
                  <a:pt x="23337" y="2000"/>
                </a:lnTo>
                <a:lnTo>
                  <a:pt x="23337" y="2000"/>
                </a:lnTo>
                <a:lnTo>
                  <a:pt x="23337" y="2000"/>
                </a:lnTo>
                <a:lnTo>
                  <a:pt x="23769" y="2000"/>
                </a:lnTo>
                <a:lnTo>
                  <a:pt x="23769" y="2000"/>
                </a:lnTo>
                <a:lnTo>
                  <a:pt x="23769" y="2000"/>
                </a:lnTo>
                <a:lnTo>
                  <a:pt x="23769" y="2000"/>
                </a:lnTo>
                <a:lnTo>
                  <a:pt x="24057" y="2000"/>
                </a:lnTo>
                <a:lnTo>
                  <a:pt x="24057" y="2000"/>
                </a:lnTo>
                <a:lnTo>
                  <a:pt x="24057" y="2000"/>
                </a:lnTo>
                <a:lnTo>
                  <a:pt x="24057" y="2000"/>
                </a:lnTo>
                <a:lnTo>
                  <a:pt x="24345" y="2000"/>
                </a:lnTo>
                <a:lnTo>
                  <a:pt x="24345" y="2000"/>
                </a:lnTo>
                <a:lnTo>
                  <a:pt x="24345" y="2000"/>
                </a:lnTo>
                <a:lnTo>
                  <a:pt x="24633" y="2000"/>
                </a:lnTo>
                <a:lnTo>
                  <a:pt x="24633" y="2000"/>
                </a:lnTo>
                <a:lnTo>
                  <a:pt x="24633" y="2000"/>
                </a:lnTo>
                <a:lnTo>
                  <a:pt x="24633" y="2000"/>
                </a:lnTo>
                <a:lnTo>
                  <a:pt x="24921" y="2000"/>
                </a:lnTo>
                <a:lnTo>
                  <a:pt x="24921" y="2000"/>
                </a:lnTo>
                <a:lnTo>
                  <a:pt x="24921" y="2000"/>
                </a:lnTo>
                <a:lnTo>
                  <a:pt x="24921" y="2000"/>
                </a:lnTo>
                <a:lnTo>
                  <a:pt x="25354" y="2000"/>
                </a:lnTo>
                <a:lnTo>
                  <a:pt x="25354" y="2000"/>
                </a:lnTo>
                <a:lnTo>
                  <a:pt x="25354" y="2000"/>
                </a:lnTo>
                <a:lnTo>
                  <a:pt x="25642" y="2000"/>
                </a:lnTo>
                <a:lnTo>
                  <a:pt x="25642" y="2000"/>
                </a:lnTo>
                <a:lnTo>
                  <a:pt x="25642" y="2000"/>
                </a:lnTo>
                <a:lnTo>
                  <a:pt x="25642" y="2000"/>
                </a:lnTo>
                <a:lnTo>
                  <a:pt x="25930" y="2000"/>
                </a:lnTo>
                <a:lnTo>
                  <a:pt x="25930" y="2000"/>
                </a:lnTo>
                <a:lnTo>
                  <a:pt x="25930" y="2000"/>
                </a:lnTo>
                <a:lnTo>
                  <a:pt x="25930" y="2000"/>
                </a:lnTo>
                <a:lnTo>
                  <a:pt x="26218" y="2000"/>
                </a:lnTo>
                <a:lnTo>
                  <a:pt x="26218" y="2000"/>
                </a:lnTo>
                <a:lnTo>
                  <a:pt x="26218" y="2000"/>
                </a:lnTo>
                <a:lnTo>
                  <a:pt x="26506" y="2000"/>
                </a:lnTo>
                <a:lnTo>
                  <a:pt x="26506" y="2000"/>
                </a:lnTo>
                <a:lnTo>
                  <a:pt x="26506" y="2000"/>
                </a:lnTo>
                <a:lnTo>
                  <a:pt x="26506" y="2000"/>
                </a:lnTo>
                <a:lnTo>
                  <a:pt x="26938" y="2000"/>
                </a:lnTo>
                <a:lnTo>
                  <a:pt x="26938" y="2000"/>
                </a:lnTo>
                <a:lnTo>
                  <a:pt x="26938" y="2000"/>
                </a:lnTo>
                <a:lnTo>
                  <a:pt x="26938" y="2000"/>
                </a:lnTo>
                <a:lnTo>
                  <a:pt x="27226" y="2000"/>
                </a:lnTo>
                <a:lnTo>
                  <a:pt x="27226" y="2000"/>
                </a:lnTo>
                <a:lnTo>
                  <a:pt x="27226" y="2000"/>
                </a:lnTo>
                <a:lnTo>
                  <a:pt x="27515" y="2000"/>
                </a:lnTo>
                <a:lnTo>
                  <a:pt x="27515" y="2000"/>
                </a:lnTo>
                <a:lnTo>
                  <a:pt x="27515" y="2000"/>
                </a:lnTo>
                <a:lnTo>
                  <a:pt x="27515" y="2000"/>
                </a:lnTo>
                <a:lnTo>
                  <a:pt x="27803" y="2000"/>
                </a:lnTo>
                <a:lnTo>
                  <a:pt x="27803" y="2000"/>
                </a:lnTo>
                <a:lnTo>
                  <a:pt x="27803" y="2000"/>
                </a:lnTo>
                <a:lnTo>
                  <a:pt x="27803" y="2000"/>
                </a:lnTo>
                <a:lnTo>
                  <a:pt x="28091" y="2000"/>
                </a:lnTo>
                <a:lnTo>
                  <a:pt x="28091" y="2000"/>
                </a:lnTo>
                <a:lnTo>
                  <a:pt x="28091" y="2000"/>
                </a:lnTo>
                <a:lnTo>
                  <a:pt x="28523" y="2000"/>
                </a:lnTo>
                <a:lnTo>
                  <a:pt x="28523" y="2000"/>
                </a:lnTo>
                <a:lnTo>
                  <a:pt x="28523" y="2000"/>
                </a:lnTo>
                <a:lnTo>
                  <a:pt x="28523" y="2000"/>
                </a:lnTo>
                <a:lnTo>
                  <a:pt x="28811" y="2000"/>
                </a:lnTo>
                <a:lnTo>
                  <a:pt x="28811" y="2000"/>
                </a:lnTo>
                <a:lnTo>
                  <a:pt x="28811" y="2000"/>
                </a:lnTo>
                <a:lnTo>
                  <a:pt x="28811" y="2000"/>
                </a:lnTo>
                <a:lnTo>
                  <a:pt x="29099" y="2000"/>
                </a:lnTo>
                <a:lnTo>
                  <a:pt x="29099" y="2000"/>
                </a:lnTo>
                <a:lnTo>
                  <a:pt x="29099" y="2000"/>
                </a:lnTo>
                <a:lnTo>
                  <a:pt x="29387" y="2000"/>
                </a:lnTo>
                <a:lnTo>
                  <a:pt x="29387" y="2000"/>
                </a:lnTo>
                <a:lnTo>
                  <a:pt x="29387" y="2000"/>
                </a:lnTo>
                <a:lnTo>
                  <a:pt x="29387" y="2000"/>
                </a:lnTo>
                <a:lnTo>
                  <a:pt x="29675" y="2000"/>
                </a:lnTo>
                <a:lnTo>
                  <a:pt x="29675" y="2000"/>
                </a:lnTo>
                <a:lnTo>
                  <a:pt x="29675" y="2000"/>
                </a:lnTo>
                <a:lnTo>
                  <a:pt x="29675" y="2000"/>
                </a:lnTo>
                <a:lnTo>
                  <a:pt x="30108" y="2000"/>
                </a:lnTo>
                <a:lnTo>
                  <a:pt x="30108" y="2000"/>
                </a:lnTo>
                <a:lnTo>
                  <a:pt x="30108" y="2000"/>
                </a:lnTo>
                <a:lnTo>
                  <a:pt x="30396" y="2000"/>
                </a:lnTo>
                <a:lnTo>
                  <a:pt x="30396" y="2000"/>
                </a:lnTo>
                <a:lnTo>
                  <a:pt x="30396" y="2000"/>
                </a:lnTo>
                <a:lnTo>
                  <a:pt x="30396" y="2000"/>
                </a:lnTo>
                <a:lnTo>
                  <a:pt x="30684" y="2000"/>
                </a:lnTo>
                <a:lnTo>
                  <a:pt x="30684" y="2000"/>
                </a:lnTo>
                <a:lnTo>
                  <a:pt x="30684" y="2000"/>
                </a:lnTo>
                <a:lnTo>
                  <a:pt x="30684" y="2000"/>
                </a:lnTo>
                <a:lnTo>
                  <a:pt x="30972" y="2000"/>
                </a:lnTo>
                <a:lnTo>
                  <a:pt x="30972" y="2000"/>
                </a:lnTo>
                <a:lnTo>
                  <a:pt x="30972" y="2000"/>
                </a:lnTo>
                <a:lnTo>
                  <a:pt x="31260" y="2000"/>
                </a:lnTo>
                <a:lnTo>
                  <a:pt x="31260" y="2000"/>
                </a:lnTo>
                <a:lnTo>
                  <a:pt x="31260" y="2000"/>
                </a:lnTo>
                <a:lnTo>
                  <a:pt x="31260" y="2000"/>
                </a:lnTo>
                <a:lnTo>
                  <a:pt x="31692" y="2000"/>
                </a:lnTo>
                <a:lnTo>
                  <a:pt x="31692" y="2000"/>
                </a:lnTo>
                <a:lnTo>
                  <a:pt x="31692" y="2000"/>
                </a:lnTo>
                <a:lnTo>
                  <a:pt x="31692" y="2000"/>
                </a:lnTo>
                <a:lnTo>
                  <a:pt x="31980" y="2000"/>
                </a:lnTo>
                <a:lnTo>
                  <a:pt x="31980" y="2000"/>
                </a:lnTo>
                <a:lnTo>
                  <a:pt x="31980" y="2000"/>
                </a:lnTo>
                <a:lnTo>
                  <a:pt x="32268" y="2000"/>
                </a:lnTo>
                <a:lnTo>
                  <a:pt x="32268" y="2000"/>
                </a:lnTo>
                <a:lnTo>
                  <a:pt x="32268" y="2000"/>
                </a:lnTo>
                <a:lnTo>
                  <a:pt x="32268" y="2000"/>
                </a:lnTo>
                <a:lnTo>
                  <a:pt x="32557" y="2000"/>
                </a:lnTo>
                <a:lnTo>
                  <a:pt x="32557" y="2000"/>
                </a:lnTo>
                <a:lnTo>
                  <a:pt x="32557" y="2000"/>
                </a:lnTo>
                <a:lnTo>
                  <a:pt x="32845" y="2000"/>
                </a:lnTo>
                <a:lnTo>
                  <a:pt x="32845" y="2000"/>
                </a:lnTo>
                <a:lnTo>
                  <a:pt x="32845" y="2000"/>
                </a:lnTo>
                <a:lnTo>
                  <a:pt x="32845" y="2000"/>
                </a:lnTo>
                <a:lnTo>
                  <a:pt x="33277" y="2000"/>
                </a:lnTo>
                <a:lnTo>
                  <a:pt x="33277" y="2000"/>
                </a:lnTo>
                <a:lnTo>
                  <a:pt x="33277" y="2000"/>
                </a:lnTo>
                <a:lnTo>
                  <a:pt x="33277" y="2000"/>
                </a:lnTo>
                <a:lnTo>
                  <a:pt x="33565" y="2000"/>
                </a:lnTo>
                <a:lnTo>
                  <a:pt x="33565" y="2000"/>
                </a:lnTo>
                <a:lnTo>
                  <a:pt x="33565" y="2000"/>
                </a:lnTo>
                <a:lnTo>
                  <a:pt x="33853" y="2000"/>
                </a:lnTo>
                <a:lnTo>
                  <a:pt x="33853" y="2000"/>
                </a:lnTo>
                <a:lnTo>
                  <a:pt x="33853" y="2000"/>
                </a:lnTo>
                <a:lnTo>
                  <a:pt x="33853" y="2000"/>
                </a:lnTo>
                <a:lnTo>
                  <a:pt x="34141" y="2000"/>
                </a:lnTo>
                <a:lnTo>
                  <a:pt x="34141" y="2000"/>
                </a:lnTo>
                <a:lnTo>
                  <a:pt x="34141" y="2000"/>
                </a:lnTo>
                <a:lnTo>
                  <a:pt x="34141" y="2000"/>
                </a:lnTo>
                <a:lnTo>
                  <a:pt x="34429" y="2000"/>
                </a:lnTo>
                <a:lnTo>
                  <a:pt x="34429" y="2000"/>
                </a:lnTo>
                <a:lnTo>
                  <a:pt x="34429" y="2000"/>
                </a:lnTo>
                <a:lnTo>
                  <a:pt x="34861" y="2000"/>
                </a:lnTo>
                <a:lnTo>
                  <a:pt x="34861" y="2000"/>
                </a:lnTo>
                <a:lnTo>
                  <a:pt x="34861" y="2000"/>
                </a:lnTo>
                <a:lnTo>
                  <a:pt x="34861" y="2000"/>
                </a:lnTo>
                <a:lnTo>
                  <a:pt x="35150" y="2000"/>
                </a:lnTo>
                <a:lnTo>
                  <a:pt x="35150" y="2000"/>
                </a:lnTo>
                <a:lnTo>
                  <a:pt x="35150" y="2000"/>
                </a:lnTo>
                <a:lnTo>
                  <a:pt x="35150" y="2000"/>
                </a:lnTo>
                <a:lnTo>
                  <a:pt x="35438" y="2000"/>
                </a:lnTo>
                <a:lnTo>
                  <a:pt x="35438" y="2000"/>
                </a:lnTo>
                <a:lnTo>
                  <a:pt x="35438" y="2000"/>
                </a:lnTo>
                <a:lnTo>
                  <a:pt x="35726" y="2000"/>
                </a:lnTo>
                <a:lnTo>
                  <a:pt x="35726" y="2000"/>
                </a:lnTo>
                <a:lnTo>
                  <a:pt x="35726" y="2000"/>
                </a:lnTo>
                <a:lnTo>
                  <a:pt x="35726" y="2000"/>
                </a:lnTo>
                <a:lnTo>
                  <a:pt x="36014" y="2000"/>
                </a:lnTo>
                <a:lnTo>
                  <a:pt x="36014" y="2000"/>
                </a:lnTo>
                <a:lnTo>
                  <a:pt x="36014" y="2000"/>
                </a:lnTo>
                <a:lnTo>
                  <a:pt x="36014" y="2000"/>
                </a:lnTo>
                <a:lnTo>
                  <a:pt x="36446" y="2000"/>
                </a:lnTo>
                <a:lnTo>
                  <a:pt x="36446" y="2000"/>
                </a:lnTo>
                <a:lnTo>
                  <a:pt x="36446" y="2000"/>
                </a:lnTo>
                <a:lnTo>
                  <a:pt x="36734" y="2000"/>
                </a:lnTo>
                <a:lnTo>
                  <a:pt x="36734" y="2000"/>
                </a:lnTo>
                <a:lnTo>
                  <a:pt x="36734" y="2000"/>
                </a:lnTo>
                <a:lnTo>
                  <a:pt x="36734" y="2000"/>
                </a:lnTo>
                <a:lnTo>
                  <a:pt x="37022" y="2000"/>
                </a:lnTo>
                <a:lnTo>
                  <a:pt x="37022" y="2000"/>
                </a:lnTo>
                <a:lnTo>
                  <a:pt x="37022" y="2000"/>
                </a:lnTo>
                <a:lnTo>
                  <a:pt x="37022" y="2000"/>
                </a:lnTo>
                <a:lnTo>
                  <a:pt x="37310" y="2000"/>
                </a:lnTo>
                <a:lnTo>
                  <a:pt x="37310" y="2000"/>
                </a:lnTo>
                <a:lnTo>
                  <a:pt x="37310" y="2000"/>
                </a:lnTo>
                <a:lnTo>
                  <a:pt x="37599" y="2000"/>
                </a:lnTo>
                <a:lnTo>
                  <a:pt x="37599" y="2000"/>
                </a:lnTo>
                <a:lnTo>
                  <a:pt x="37599" y="2000"/>
                </a:lnTo>
                <a:lnTo>
                  <a:pt x="37599" y="2000"/>
                </a:lnTo>
                <a:lnTo>
                  <a:pt x="38031" y="2000"/>
                </a:lnTo>
                <a:lnTo>
                  <a:pt x="38031" y="2000"/>
                </a:lnTo>
                <a:lnTo>
                  <a:pt x="38031" y="2000"/>
                </a:lnTo>
                <a:lnTo>
                  <a:pt x="38031" y="2000"/>
                </a:lnTo>
                <a:lnTo>
                  <a:pt x="38319" y="2000"/>
                </a:lnTo>
                <a:lnTo>
                  <a:pt x="38319" y="2000"/>
                </a:lnTo>
                <a:lnTo>
                  <a:pt x="38319" y="2000"/>
                </a:lnTo>
                <a:lnTo>
                  <a:pt x="38607" y="2000"/>
                </a:lnTo>
                <a:lnTo>
                  <a:pt x="38607" y="2000"/>
                </a:lnTo>
                <a:lnTo>
                  <a:pt x="38607" y="2000"/>
                </a:lnTo>
                <a:lnTo>
                  <a:pt x="38607" y="2000"/>
                </a:lnTo>
                <a:lnTo>
                  <a:pt x="38895" y="2000"/>
                </a:lnTo>
                <a:lnTo>
                  <a:pt x="38895" y="2000"/>
                </a:lnTo>
                <a:lnTo>
                  <a:pt x="38895" y="2000"/>
                </a:lnTo>
                <a:lnTo>
                  <a:pt x="38895" y="2000"/>
                </a:lnTo>
                <a:lnTo>
                  <a:pt x="39183" y="2000"/>
                </a:lnTo>
                <a:lnTo>
                  <a:pt x="39183" y="2000"/>
                </a:lnTo>
                <a:lnTo>
                  <a:pt x="39183" y="2000"/>
                </a:lnTo>
                <a:lnTo>
                  <a:pt x="39615" y="2000"/>
                </a:lnTo>
                <a:lnTo>
                  <a:pt x="39615" y="2000"/>
                </a:lnTo>
                <a:lnTo>
                  <a:pt x="39615" y="2000"/>
                </a:lnTo>
                <a:lnTo>
                  <a:pt x="39615" y="2000"/>
                </a:lnTo>
                <a:lnTo>
                  <a:pt x="39903" y="2000"/>
                </a:lnTo>
                <a:lnTo>
                  <a:pt x="39903" y="2000"/>
                </a:lnTo>
                <a:lnTo>
                  <a:pt x="39903" y="2000"/>
                </a:lnTo>
                <a:lnTo>
                  <a:pt x="39903" y="2000"/>
                </a:lnTo>
                <a:lnTo>
                  <a:pt x="40192" y="2000"/>
                </a:lnTo>
                <a:lnTo>
                  <a:pt x="40192" y="2000"/>
                </a:lnTo>
                <a:lnTo>
                  <a:pt x="40192" y="2000"/>
                </a:lnTo>
                <a:lnTo>
                  <a:pt x="40480" y="2000"/>
                </a:lnTo>
                <a:lnTo>
                  <a:pt x="40480" y="2000"/>
                </a:lnTo>
                <a:lnTo>
                  <a:pt x="40480" y="2000"/>
                </a:lnTo>
                <a:lnTo>
                  <a:pt x="40480" y="2000"/>
                </a:lnTo>
                <a:lnTo>
                  <a:pt x="40768" y="2000"/>
                </a:lnTo>
                <a:lnTo>
                  <a:pt x="40768" y="2000"/>
                </a:lnTo>
                <a:lnTo>
                  <a:pt x="40768" y="2000"/>
                </a:lnTo>
                <a:lnTo>
                  <a:pt x="40768" y="2000"/>
                </a:lnTo>
                <a:lnTo>
                  <a:pt x="41200" y="2000"/>
                </a:lnTo>
                <a:lnTo>
                  <a:pt x="41200" y="2000"/>
                </a:lnTo>
                <a:lnTo>
                  <a:pt x="41200" y="2000"/>
                </a:lnTo>
                <a:lnTo>
                  <a:pt x="41488" y="2000"/>
                </a:lnTo>
                <a:lnTo>
                  <a:pt x="41488" y="2000"/>
                </a:lnTo>
                <a:lnTo>
                  <a:pt x="41488" y="2000"/>
                </a:lnTo>
                <a:lnTo>
                  <a:pt x="41488" y="2000"/>
                </a:lnTo>
                <a:lnTo>
                  <a:pt x="41776" y="2000"/>
                </a:lnTo>
                <a:lnTo>
                  <a:pt x="41776" y="2000"/>
                </a:lnTo>
                <a:lnTo>
                  <a:pt x="41776" y="2000"/>
                </a:lnTo>
                <a:lnTo>
                  <a:pt x="41776" y="2000"/>
                </a:lnTo>
                <a:lnTo>
                  <a:pt x="42064" y="2000"/>
                </a:lnTo>
                <a:lnTo>
                  <a:pt x="42064" y="2000"/>
                </a:lnTo>
                <a:lnTo>
                  <a:pt x="42064" y="2000"/>
                </a:lnTo>
                <a:lnTo>
                  <a:pt x="42352" y="2000"/>
                </a:lnTo>
                <a:lnTo>
                  <a:pt x="42352" y="2000"/>
                </a:lnTo>
                <a:lnTo>
                  <a:pt x="42352" y="2000"/>
                </a:lnTo>
                <a:lnTo>
                  <a:pt x="42352" y="2000"/>
                </a:lnTo>
                <a:lnTo>
                  <a:pt x="42785" y="2000"/>
                </a:lnTo>
                <a:lnTo>
                  <a:pt x="42785" y="2000"/>
                </a:lnTo>
                <a:lnTo>
                  <a:pt x="42785" y="2000"/>
                </a:lnTo>
                <a:lnTo>
                  <a:pt x="42785" y="2000"/>
                </a:lnTo>
                <a:lnTo>
                  <a:pt x="43073" y="2000"/>
                </a:lnTo>
                <a:lnTo>
                  <a:pt x="43073" y="2000"/>
                </a:lnTo>
                <a:lnTo>
                  <a:pt x="43073" y="2000"/>
                </a:lnTo>
                <a:lnTo>
                  <a:pt x="43361" y="2000"/>
                </a:lnTo>
                <a:lnTo>
                  <a:pt x="43361" y="2000"/>
                </a:lnTo>
                <a:lnTo>
                  <a:pt x="43361" y="2000"/>
                </a:lnTo>
                <a:lnTo>
                  <a:pt x="43361" y="2000"/>
                </a:lnTo>
                <a:lnTo>
                  <a:pt x="43649" y="2000"/>
                </a:lnTo>
                <a:lnTo>
                  <a:pt x="43649" y="2000"/>
                </a:lnTo>
                <a:lnTo>
                  <a:pt x="43649" y="2000"/>
                </a:lnTo>
                <a:lnTo>
                  <a:pt x="43937" y="2000"/>
                </a:lnTo>
                <a:lnTo>
                  <a:pt x="43937" y="2000"/>
                </a:lnTo>
                <a:lnTo>
                  <a:pt x="43937" y="2000"/>
                </a:lnTo>
                <a:lnTo>
                  <a:pt x="43937" y="2000"/>
                </a:lnTo>
                <a:lnTo>
                  <a:pt x="44369" y="2000"/>
                </a:lnTo>
                <a:lnTo>
                  <a:pt x="44369" y="2000"/>
                </a:lnTo>
                <a:lnTo>
                  <a:pt x="44369" y="2000"/>
                </a:lnTo>
                <a:lnTo>
                  <a:pt x="44369" y="2000"/>
                </a:lnTo>
                <a:lnTo>
                  <a:pt x="44657" y="2000"/>
                </a:lnTo>
                <a:lnTo>
                  <a:pt x="44657" y="2000"/>
                </a:lnTo>
                <a:lnTo>
                  <a:pt x="44657" y="2000"/>
                </a:lnTo>
                <a:lnTo>
                  <a:pt x="44945" y="2000"/>
                </a:lnTo>
                <a:lnTo>
                  <a:pt x="44945" y="2000"/>
                </a:lnTo>
                <a:lnTo>
                  <a:pt x="44945" y="2000"/>
                </a:lnTo>
                <a:lnTo>
                  <a:pt x="44945" y="2000"/>
                </a:lnTo>
                <a:lnTo>
                  <a:pt x="45234" y="2000"/>
                </a:lnTo>
                <a:lnTo>
                  <a:pt x="45234" y="2000"/>
                </a:lnTo>
                <a:lnTo>
                  <a:pt x="45234" y="2000"/>
                </a:lnTo>
                <a:lnTo>
                  <a:pt x="45234" y="2000"/>
                </a:lnTo>
                <a:lnTo>
                  <a:pt x="45522" y="2000"/>
                </a:lnTo>
                <a:lnTo>
                  <a:pt x="45522" y="2000"/>
                </a:lnTo>
                <a:lnTo>
                  <a:pt x="45522" y="2000"/>
                </a:lnTo>
                <a:lnTo>
                  <a:pt x="45954" y="2000"/>
                </a:lnTo>
                <a:lnTo>
                  <a:pt x="45954" y="2000"/>
                </a:lnTo>
                <a:lnTo>
                  <a:pt x="45954" y="2000"/>
                </a:lnTo>
                <a:lnTo>
                  <a:pt x="45954" y="2000"/>
                </a:lnTo>
                <a:lnTo>
                  <a:pt x="46242" y="2000"/>
                </a:lnTo>
                <a:lnTo>
                  <a:pt x="46242" y="2000"/>
                </a:lnTo>
                <a:lnTo>
                  <a:pt x="46242" y="2000"/>
                </a:lnTo>
                <a:lnTo>
                  <a:pt x="46242" y="2000"/>
                </a:lnTo>
                <a:lnTo>
                  <a:pt x="46530" y="2000"/>
                </a:lnTo>
                <a:lnTo>
                  <a:pt x="46530" y="2000"/>
                </a:lnTo>
                <a:lnTo>
                  <a:pt x="46530" y="2000"/>
                </a:lnTo>
                <a:lnTo>
                  <a:pt x="46818" y="2000"/>
                </a:lnTo>
                <a:lnTo>
                  <a:pt x="46818" y="2000"/>
                </a:lnTo>
                <a:lnTo>
                  <a:pt x="46818" y="2000"/>
                </a:lnTo>
                <a:lnTo>
                  <a:pt x="46818" y="2000"/>
                </a:lnTo>
                <a:lnTo>
                  <a:pt x="47106" y="2000"/>
                </a:lnTo>
                <a:lnTo>
                  <a:pt x="47106" y="2000"/>
                </a:lnTo>
                <a:lnTo>
                  <a:pt x="47106" y="2000"/>
                </a:lnTo>
                <a:lnTo>
                  <a:pt x="47106" y="2000"/>
                </a:lnTo>
                <a:lnTo>
                  <a:pt x="47539" y="2000"/>
                </a:lnTo>
                <a:lnTo>
                  <a:pt x="47539" y="2000"/>
                </a:lnTo>
                <a:lnTo>
                  <a:pt x="47539" y="2000"/>
                </a:lnTo>
                <a:lnTo>
                  <a:pt x="47827" y="2000"/>
                </a:lnTo>
                <a:lnTo>
                  <a:pt x="47827" y="2000"/>
                </a:lnTo>
                <a:lnTo>
                  <a:pt x="47827" y="2000"/>
                </a:lnTo>
                <a:lnTo>
                  <a:pt x="47827" y="2000"/>
                </a:lnTo>
                <a:lnTo>
                  <a:pt x="48115" y="2000"/>
                </a:lnTo>
                <a:lnTo>
                  <a:pt x="48115" y="2000"/>
                </a:lnTo>
                <a:lnTo>
                  <a:pt x="48115" y="2000"/>
                </a:lnTo>
                <a:lnTo>
                  <a:pt x="48115" y="2000"/>
                </a:lnTo>
                <a:lnTo>
                  <a:pt x="48403" y="2000"/>
                </a:lnTo>
                <a:lnTo>
                  <a:pt x="48403" y="2000"/>
                </a:lnTo>
                <a:lnTo>
                  <a:pt x="48403" y="2000"/>
                </a:lnTo>
                <a:lnTo>
                  <a:pt x="48691" y="2000"/>
                </a:lnTo>
                <a:lnTo>
                  <a:pt x="48691" y="2000"/>
                </a:lnTo>
                <a:lnTo>
                  <a:pt x="48691" y="2000"/>
                </a:lnTo>
                <a:lnTo>
                  <a:pt x="48691" y="2000"/>
                </a:lnTo>
                <a:lnTo>
                  <a:pt x="49123" y="2000"/>
                </a:lnTo>
                <a:lnTo>
                  <a:pt x="49123" y="2000"/>
                </a:lnTo>
                <a:lnTo>
                  <a:pt x="49123" y="2000"/>
                </a:lnTo>
                <a:lnTo>
                  <a:pt x="49123" y="2000"/>
                </a:lnTo>
                <a:lnTo>
                  <a:pt x="49411" y="2000"/>
                </a:lnTo>
                <a:lnTo>
                  <a:pt x="49411" y="2000"/>
                </a:lnTo>
                <a:lnTo>
                  <a:pt x="49411" y="2000"/>
                </a:lnTo>
                <a:lnTo>
                  <a:pt x="49699" y="2000"/>
                </a:lnTo>
                <a:lnTo>
                  <a:pt x="49699" y="2000"/>
                </a:lnTo>
                <a:lnTo>
                  <a:pt x="49699" y="2000"/>
                </a:lnTo>
                <a:lnTo>
                  <a:pt x="49699" y="2000"/>
                </a:lnTo>
                <a:lnTo>
                  <a:pt x="49987" y="2000"/>
                </a:lnTo>
                <a:lnTo>
                  <a:pt x="49987" y="2000"/>
                </a:lnTo>
                <a:lnTo>
                  <a:pt x="49987" y="2000"/>
                </a:lnTo>
                <a:lnTo>
                  <a:pt x="49987" y="2000"/>
                </a:lnTo>
                <a:lnTo>
                  <a:pt x="50276" y="2000"/>
                </a:lnTo>
                <a:lnTo>
                  <a:pt x="50276" y="2000"/>
                </a:lnTo>
                <a:lnTo>
                  <a:pt x="50276" y="2000"/>
                </a:lnTo>
                <a:lnTo>
                  <a:pt x="50708" y="2000"/>
                </a:lnTo>
                <a:lnTo>
                  <a:pt x="50708" y="2000"/>
                </a:lnTo>
                <a:lnTo>
                  <a:pt x="50708" y="2000"/>
                </a:lnTo>
                <a:lnTo>
                  <a:pt x="50708" y="2000"/>
                </a:lnTo>
                <a:lnTo>
                  <a:pt x="50996" y="2000"/>
                </a:lnTo>
                <a:lnTo>
                  <a:pt x="50996" y="2000"/>
                </a:lnTo>
                <a:lnTo>
                  <a:pt x="50996" y="2000"/>
                </a:lnTo>
                <a:lnTo>
                  <a:pt x="50996" y="2000"/>
                </a:lnTo>
                <a:lnTo>
                  <a:pt x="51284" y="2000"/>
                </a:lnTo>
                <a:lnTo>
                  <a:pt x="51284" y="2000"/>
                </a:lnTo>
                <a:lnTo>
                  <a:pt x="51284" y="2000"/>
                </a:lnTo>
                <a:lnTo>
                  <a:pt x="51572" y="2000"/>
                </a:lnTo>
                <a:lnTo>
                  <a:pt x="51572" y="2000"/>
                </a:lnTo>
                <a:lnTo>
                  <a:pt x="51572" y="2000"/>
                </a:lnTo>
                <a:lnTo>
                  <a:pt x="51572" y="2000"/>
                </a:lnTo>
                <a:lnTo>
                  <a:pt x="51860" y="2000"/>
                </a:lnTo>
                <a:lnTo>
                  <a:pt x="51860" y="2000"/>
                </a:lnTo>
                <a:lnTo>
                  <a:pt x="51860" y="2000"/>
                </a:lnTo>
                <a:lnTo>
                  <a:pt x="51860" y="2000"/>
                </a:lnTo>
                <a:lnTo>
                  <a:pt x="52292" y="2000"/>
                </a:lnTo>
                <a:lnTo>
                  <a:pt x="52292" y="2000"/>
                </a:lnTo>
                <a:lnTo>
                  <a:pt x="52292" y="2000"/>
                </a:lnTo>
                <a:lnTo>
                  <a:pt x="52581" y="2000"/>
                </a:lnTo>
                <a:lnTo>
                  <a:pt x="52581" y="2000"/>
                </a:lnTo>
                <a:lnTo>
                  <a:pt x="52581" y="2000"/>
                </a:lnTo>
                <a:lnTo>
                  <a:pt x="52581" y="2000"/>
                </a:lnTo>
                <a:lnTo>
                  <a:pt x="52869" y="2000"/>
                </a:lnTo>
                <a:lnTo>
                  <a:pt x="52869" y="2000"/>
                </a:lnTo>
                <a:lnTo>
                  <a:pt x="52869" y="2000"/>
                </a:lnTo>
                <a:lnTo>
                  <a:pt x="52869" y="2000"/>
                </a:lnTo>
                <a:lnTo>
                  <a:pt x="53157" y="2000"/>
                </a:lnTo>
                <a:lnTo>
                  <a:pt x="53157" y="2000"/>
                </a:lnTo>
                <a:lnTo>
                  <a:pt x="53157" y="2000"/>
                </a:lnTo>
                <a:lnTo>
                  <a:pt x="53445" y="2000"/>
                </a:lnTo>
                <a:lnTo>
                  <a:pt x="53445" y="2000"/>
                </a:lnTo>
                <a:lnTo>
                  <a:pt x="53445" y="2000"/>
                </a:lnTo>
                <a:lnTo>
                  <a:pt x="53445" y="2000"/>
                </a:lnTo>
                <a:lnTo>
                  <a:pt x="53877" y="2000"/>
                </a:lnTo>
                <a:lnTo>
                  <a:pt x="53877" y="2000"/>
                </a:lnTo>
                <a:lnTo>
                  <a:pt x="53877" y="2000"/>
                </a:lnTo>
                <a:lnTo>
                  <a:pt x="53877" y="2000"/>
                </a:lnTo>
                <a:lnTo>
                  <a:pt x="54165" y="2000"/>
                </a:lnTo>
                <a:lnTo>
                  <a:pt x="54165" y="2000"/>
                </a:lnTo>
                <a:lnTo>
                  <a:pt x="54165" y="2000"/>
                </a:lnTo>
                <a:lnTo>
                  <a:pt x="54453" y="2000"/>
                </a:lnTo>
                <a:lnTo>
                  <a:pt x="54453" y="2000"/>
                </a:lnTo>
                <a:lnTo>
                  <a:pt x="54453" y="2000"/>
                </a:lnTo>
                <a:lnTo>
                  <a:pt x="54453" y="2000"/>
                </a:lnTo>
                <a:lnTo>
                  <a:pt x="54741" y="2000"/>
                </a:lnTo>
                <a:lnTo>
                  <a:pt x="54741" y="2000"/>
                </a:lnTo>
                <a:lnTo>
                  <a:pt x="54741" y="2000"/>
                </a:lnTo>
                <a:lnTo>
                  <a:pt x="55030" y="2000"/>
                </a:lnTo>
                <a:lnTo>
                  <a:pt x="55030" y="2000"/>
                </a:lnTo>
                <a:lnTo>
                  <a:pt x="55030" y="2000"/>
                </a:lnTo>
                <a:lnTo>
                  <a:pt x="55030" y="2000"/>
                </a:lnTo>
                <a:lnTo>
                  <a:pt x="55462" y="2000"/>
                </a:lnTo>
                <a:lnTo>
                  <a:pt x="55462" y="2000"/>
                </a:lnTo>
                <a:lnTo>
                  <a:pt x="55462" y="2000"/>
                </a:lnTo>
                <a:lnTo>
                  <a:pt x="55462" y="2000"/>
                </a:lnTo>
                <a:lnTo>
                  <a:pt x="55750" y="2000"/>
                </a:lnTo>
                <a:lnTo>
                  <a:pt x="55750" y="2000"/>
                </a:lnTo>
                <a:lnTo>
                  <a:pt x="55750" y="2000"/>
                </a:lnTo>
                <a:lnTo>
                  <a:pt x="56038" y="2000"/>
                </a:lnTo>
                <a:lnTo>
                  <a:pt x="56038" y="2000"/>
                </a:lnTo>
                <a:lnTo>
                  <a:pt x="56038" y="2000"/>
                </a:lnTo>
                <a:lnTo>
                  <a:pt x="56038" y="2000"/>
                </a:lnTo>
                <a:lnTo>
                  <a:pt x="56326" y="2000"/>
                </a:lnTo>
                <a:lnTo>
                  <a:pt x="56326" y="2000"/>
                </a:lnTo>
                <a:lnTo>
                  <a:pt x="56326" y="2000"/>
                </a:lnTo>
                <a:lnTo>
                  <a:pt x="56326" y="2000"/>
                </a:lnTo>
                <a:lnTo>
                  <a:pt x="56614" y="2000"/>
                </a:lnTo>
                <a:lnTo>
                  <a:pt x="56614" y="2000"/>
                </a:lnTo>
                <a:lnTo>
                  <a:pt x="56614" y="2000"/>
                </a:lnTo>
                <a:lnTo>
                  <a:pt x="57046" y="2000"/>
                </a:lnTo>
                <a:lnTo>
                  <a:pt x="57046" y="2000"/>
                </a:lnTo>
                <a:lnTo>
                  <a:pt x="57046" y="2000"/>
                </a:lnTo>
                <a:lnTo>
                  <a:pt x="57046" y="2000"/>
                </a:lnTo>
                <a:lnTo>
                  <a:pt x="57334" y="2000"/>
                </a:lnTo>
                <a:lnTo>
                  <a:pt x="57334" y="2000"/>
                </a:lnTo>
                <a:lnTo>
                  <a:pt x="57334" y="2000"/>
                </a:lnTo>
                <a:lnTo>
                  <a:pt x="57334" y="2000"/>
                </a:lnTo>
                <a:lnTo>
                  <a:pt x="57623" y="2000"/>
                </a:lnTo>
                <a:lnTo>
                  <a:pt x="57623" y="2000"/>
                </a:lnTo>
                <a:lnTo>
                  <a:pt x="57623" y="2000"/>
                </a:lnTo>
                <a:lnTo>
                  <a:pt x="57911" y="2000"/>
                </a:lnTo>
                <a:lnTo>
                  <a:pt x="57911" y="2000"/>
                </a:lnTo>
                <a:lnTo>
                  <a:pt x="57911" y="2000"/>
                </a:lnTo>
                <a:lnTo>
                  <a:pt x="57911" y="2000"/>
                </a:lnTo>
                <a:lnTo>
                  <a:pt x="58199" y="2000"/>
                </a:lnTo>
                <a:lnTo>
                  <a:pt x="58199" y="2000"/>
                </a:lnTo>
                <a:lnTo>
                  <a:pt x="58199" y="2000"/>
                </a:lnTo>
                <a:lnTo>
                  <a:pt x="58199" y="2000"/>
                </a:lnTo>
                <a:lnTo>
                  <a:pt x="58631" y="2000"/>
                </a:lnTo>
                <a:lnTo>
                  <a:pt x="58631" y="2000"/>
                </a:lnTo>
                <a:lnTo>
                  <a:pt x="58631" y="2000"/>
                </a:lnTo>
                <a:lnTo>
                  <a:pt x="58919" y="2000"/>
                </a:lnTo>
                <a:lnTo>
                  <a:pt x="58919" y="2000"/>
                </a:lnTo>
                <a:lnTo>
                  <a:pt x="58919" y="2000"/>
                </a:lnTo>
                <a:lnTo>
                  <a:pt x="58919" y="2000"/>
                </a:lnTo>
                <a:lnTo>
                  <a:pt x="59207" y="2000"/>
                </a:lnTo>
                <a:lnTo>
                  <a:pt x="59207" y="2000"/>
                </a:lnTo>
                <a:lnTo>
                  <a:pt x="59207" y="2000"/>
                </a:lnTo>
                <a:lnTo>
                  <a:pt x="59207" y="2000"/>
                </a:lnTo>
                <a:lnTo>
                  <a:pt x="59495" y="2000"/>
                </a:lnTo>
                <a:lnTo>
                  <a:pt x="59495" y="2000"/>
                </a:lnTo>
                <a:lnTo>
                  <a:pt x="59495" y="2000"/>
                </a:lnTo>
                <a:lnTo>
                  <a:pt x="59783" y="2000"/>
                </a:lnTo>
                <a:lnTo>
                  <a:pt x="59783" y="2000"/>
                </a:lnTo>
                <a:lnTo>
                  <a:pt x="59783" y="2000"/>
                </a:lnTo>
                <a:lnTo>
                  <a:pt x="59783" y="2000"/>
                </a:lnTo>
                <a:lnTo>
                  <a:pt x="60072" y="2000"/>
                </a:lnTo>
                <a:lnTo>
                  <a:pt x="60072" y="2000"/>
                </a:lnTo>
                <a:lnTo>
                  <a:pt x="60072" y="2000"/>
                </a:lnTo>
                <a:lnTo>
                  <a:pt x="60072" y="2000"/>
                </a:lnTo>
                <a:lnTo>
                  <a:pt x="60504" y="2000"/>
                </a:lnTo>
                <a:lnTo>
                  <a:pt x="60504" y="2000"/>
                </a:lnTo>
                <a:lnTo>
                  <a:pt x="60504" y="2000"/>
                </a:lnTo>
                <a:lnTo>
                  <a:pt x="60792" y="2000"/>
                </a:lnTo>
                <a:lnTo>
                  <a:pt x="60792" y="2000"/>
                </a:lnTo>
                <a:lnTo>
                  <a:pt x="60792" y="2000"/>
                </a:lnTo>
                <a:lnTo>
                  <a:pt x="60792" y="2000"/>
                </a:lnTo>
                <a:lnTo>
                  <a:pt x="61080" y="2000"/>
                </a:lnTo>
                <a:lnTo>
                  <a:pt x="61080" y="2000"/>
                </a:lnTo>
                <a:lnTo>
                  <a:pt x="61080" y="2571"/>
                </a:lnTo>
                <a:lnTo>
                  <a:pt x="61080" y="2571"/>
                </a:lnTo>
                <a:lnTo>
                  <a:pt x="61080" y="2000"/>
                </a:lnTo>
                <a:lnTo>
                  <a:pt x="61080" y="2000"/>
                </a:lnTo>
                <a:lnTo>
                  <a:pt x="61080" y="2000"/>
                </a:lnTo>
                <a:lnTo>
                  <a:pt x="61080" y="2000"/>
                </a:lnTo>
                <a:lnTo>
                  <a:pt x="61080" y="2000"/>
                </a:lnTo>
                <a:lnTo>
                  <a:pt x="61080" y="1142"/>
                </a:lnTo>
                <a:lnTo>
                  <a:pt x="61080" y="1142"/>
                </a:lnTo>
                <a:lnTo>
                  <a:pt x="61080" y="1142"/>
                </a:lnTo>
                <a:lnTo>
                  <a:pt x="61368" y="1142"/>
                </a:lnTo>
                <a:lnTo>
                  <a:pt x="61368" y="1142"/>
                </a:lnTo>
                <a:lnTo>
                  <a:pt x="61368" y="571"/>
                </a:lnTo>
                <a:lnTo>
                  <a:pt x="61368" y="571"/>
                </a:lnTo>
                <a:lnTo>
                  <a:pt x="61368" y="571"/>
                </a:lnTo>
                <a:lnTo>
                  <a:pt x="61368" y="0"/>
                </a:lnTo>
                <a:lnTo>
                  <a:pt x="61368" y="0"/>
                </a:lnTo>
                <a:lnTo>
                  <a:pt x="61368" y="0"/>
                </a:lnTo>
                <a:lnTo>
                  <a:pt x="61656" y="0"/>
                </a:lnTo>
                <a:lnTo>
                  <a:pt x="61656" y="0"/>
                </a:lnTo>
                <a:lnTo>
                  <a:pt x="61656" y="0"/>
                </a:lnTo>
                <a:lnTo>
                  <a:pt x="61656" y="0"/>
                </a:lnTo>
                <a:lnTo>
                  <a:pt x="61656" y="571"/>
                </a:lnTo>
                <a:lnTo>
                  <a:pt x="62088" y="571"/>
                </a:lnTo>
                <a:lnTo>
                  <a:pt x="62088" y="571"/>
                </a:lnTo>
                <a:lnTo>
                  <a:pt x="62088" y="571"/>
                </a:lnTo>
                <a:lnTo>
                  <a:pt x="62088" y="571"/>
                </a:lnTo>
                <a:lnTo>
                  <a:pt x="62088" y="571"/>
                </a:lnTo>
                <a:lnTo>
                  <a:pt x="62088" y="571"/>
                </a:lnTo>
                <a:lnTo>
                  <a:pt x="62088" y="571"/>
                </a:lnTo>
                <a:lnTo>
                  <a:pt x="62088" y="571"/>
                </a:lnTo>
                <a:lnTo>
                  <a:pt x="62088" y="1142"/>
                </a:lnTo>
                <a:lnTo>
                  <a:pt x="62088" y="1142"/>
                </a:lnTo>
                <a:lnTo>
                  <a:pt x="62088" y="1142"/>
                </a:lnTo>
                <a:lnTo>
                  <a:pt x="62088" y="1142"/>
                </a:lnTo>
                <a:lnTo>
                  <a:pt x="62088" y="2000"/>
                </a:lnTo>
                <a:lnTo>
                  <a:pt x="62088" y="2000"/>
                </a:lnTo>
                <a:lnTo>
                  <a:pt x="62088" y="2000"/>
                </a:lnTo>
                <a:lnTo>
                  <a:pt x="62376" y="2000"/>
                </a:lnTo>
                <a:lnTo>
                  <a:pt x="62376" y="2000"/>
                </a:lnTo>
                <a:lnTo>
                  <a:pt x="62376" y="2000"/>
                </a:lnTo>
                <a:lnTo>
                  <a:pt x="62376" y="2000"/>
                </a:lnTo>
                <a:lnTo>
                  <a:pt x="62665" y="2000"/>
                </a:lnTo>
                <a:lnTo>
                  <a:pt x="62665" y="2571"/>
                </a:lnTo>
                <a:lnTo>
                  <a:pt x="62376" y="2571"/>
                </a:lnTo>
                <a:lnTo>
                  <a:pt x="62376" y="2571"/>
                </a:lnTo>
                <a:lnTo>
                  <a:pt x="62376" y="2571"/>
                </a:lnTo>
                <a:lnTo>
                  <a:pt x="62376" y="2571"/>
                </a:lnTo>
                <a:lnTo>
                  <a:pt x="62376" y="2571"/>
                </a:lnTo>
                <a:lnTo>
                  <a:pt x="62376" y="2571"/>
                </a:lnTo>
                <a:lnTo>
                  <a:pt x="62376" y="2571"/>
                </a:lnTo>
                <a:lnTo>
                  <a:pt x="62376" y="2571"/>
                </a:lnTo>
                <a:lnTo>
                  <a:pt x="62376" y="3142"/>
                </a:lnTo>
                <a:lnTo>
                  <a:pt x="62376" y="3142"/>
                </a:lnTo>
                <a:lnTo>
                  <a:pt x="62376" y="3142"/>
                </a:lnTo>
                <a:lnTo>
                  <a:pt x="62376" y="3142"/>
                </a:lnTo>
                <a:lnTo>
                  <a:pt x="62376" y="3142"/>
                </a:lnTo>
                <a:lnTo>
                  <a:pt x="62665" y="3142"/>
                </a:lnTo>
                <a:lnTo>
                  <a:pt x="62665" y="3142"/>
                </a:lnTo>
                <a:lnTo>
                  <a:pt x="62665" y="3142"/>
                </a:lnTo>
                <a:lnTo>
                  <a:pt x="62665" y="3142"/>
                </a:lnTo>
                <a:lnTo>
                  <a:pt x="62953" y="3142"/>
                </a:lnTo>
                <a:lnTo>
                  <a:pt x="62953" y="3142"/>
                </a:lnTo>
                <a:lnTo>
                  <a:pt x="62953" y="3142"/>
                </a:lnTo>
                <a:lnTo>
                  <a:pt x="62953" y="3142"/>
                </a:lnTo>
                <a:lnTo>
                  <a:pt x="63241" y="3142"/>
                </a:lnTo>
                <a:lnTo>
                  <a:pt x="63241" y="3714"/>
                </a:lnTo>
                <a:lnTo>
                  <a:pt x="63241" y="3714"/>
                </a:lnTo>
                <a:lnTo>
                  <a:pt x="63241" y="3714"/>
                </a:lnTo>
                <a:lnTo>
                  <a:pt x="63673" y="3714"/>
                </a:lnTo>
                <a:lnTo>
                  <a:pt x="63673" y="3714"/>
                </a:lnTo>
                <a:lnTo>
                  <a:pt x="63673" y="3714"/>
                </a:lnTo>
                <a:lnTo>
                  <a:pt x="63673" y="3714"/>
                </a:lnTo>
                <a:lnTo>
                  <a:pt x="63673" y="3714"/>
                </a:lnTo>
                <a:lnTo>
                  <a:pt x="63961" y="3714"/>
                </a:lnTo>
                <a:lnTo>
                  <a:pt x="63961" y="3714"/>
                </a:lnTo>
                <a:lnTo>
                  <a:pt x="63961" y="3714"/>
                </a:lnTo>
                <a:lnTo>
                  <a:pt x="63961" y="3714"/>
                </a:lnTo>
                <a:lnTo>
                  <a:pt x="63961" y="3714"/>
                </a:lnTo>
                <a:lnTo>
                  <a:pt x="64249" y="3714"/>
                </a:lnTo>
                <a:lnTo>
                  <a:pt x="64249" y="4285"/>
                </a:lnTo>
                <a:lnTo>
                  <a:pt x="64249" y="4285"/>
                </a:lnTo>
                <a:lnTo>
                  <a:pt x="64249" y="4285"/>
                </a:lnTo>
                <a:lnTo>
                  <a:pt x="64249" y="4285"/>
                </a:lnTo>
                <a:lnTo>
                  <a:pt x="64537" y="4285"/>
                </a:lnTo>
                <a:lnTo>
                  <a:pt x="64537" y="4285"/>
                </a:lnTo>
                <a:lnTo>
                  <a:pt x="64537" y="4285"/>
                </a:lnTo>
                <a:lnTo>
                  <a:pt x="64537" y="4285"/>
                </a:lnTo>
                <a:lnTo>
                  <a:pt x="64537" y="4285"/>
                </a:lnTo>
                <a:lnTo>
                  <a:pt x="64825" y="4285"/>
                </a:lnTo>
                <a:lnTo>
                  <a:pt x="64825" y="4285"/>
                </a:lnTo>
                <a:lnTo>
                  <a:pt x="64825" y="3714"/>
                </a:lnTo>
                <a:lnTo>
                  <a:pt x="64825" y="3714"/>
                </a:lnTo>
                <a:lnTo>
                  <a:pt x="64825" y="3714"/>
                </a:lnTo>
                <a:lnTo>
                  <a:pt x="64825" y="3714"/>
                </a:lnTo>
                <a:lnTo>
                  <a:pt x="65258" y="3714"/>
                </a:lnTo>
                <a:lnTo>
                  <a:pt x="65258" y="3714"/>
                </a:lnTo>
                <a:lnTo>
                  <a:pt x="65258" y="3714"/>
                </a:lnTo>
                <a:lnTo>
                  <a:pt x="65258" y="3714"/>
                </a:lnTo>
                <a:lnTo>
                  <a:pt x="65546" y="3714"/>
                </a:lnTo>
                <a:lnTo>
                  <a:pt x="65546" y="3714"/>
                </a:lnTo>
                <a:lnTo>
                  <a:pt x="65546" y="3714"/>
                </a:lnTo>
                <a:lnTo>
                  <a:pt x="65546" y="3714"/>
                </a:lnTo>
                <a:lnTo>
                  <a:pt x="65546" y="3714"/>
                </a:lnTo>
                <a:lnTo>
                  <a:pt x="65834" y="3714"/>
                </a:lnTo>
                <a:lnTo>
                  <a:pt x="65834" y="3714"/>
                </a:lnTo>
                <a:lnTo>
                  <a:pt x="65834" y="3714"/>
                </a:lnTo>
                <a:lnTo>
                  <a:pt x="66122" y="3714"/>
                </a:lnTo>
                <a:lnTo>
                  <a:pt x="66122" y="3714"/>
                </a:lnTo>
                <a:lnTo>
                  <a:pt x="66122" y="3714"/>
                </a:lnTo>
                <a:lnTo>
                  <a:pt x="66122" y="3714"/>
                </a:lnTo>
                <a:lnTo>
                  <a:pt x="66122" y="3714"/>
                </a:lnTo>
                <a:lnTo>
                  <a:pt x="66122"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410" y="4285"/>
                </a:lnTo>
                <a:lnTo>
                  <a:pt x="66842" y="4285"/>
                </a:lnTo>
                <a:lnTo>
                  <a:pt x="66842" y="4285"/>
                </a:lnTo>
                <a:lnTo>
                  <a:pt x="66842" y="4285"/>
                </a:lnTo>
                <a:lnTo>
                  <a:pt x="66842" y="5142"/>
                </a:lnTo>
                <a:lnTo>
                  <a:pt x="67130" y="5142"/>
                </a:lnTo>
                <a:lnTo>
                  <a:pt x="67130" y="5142"/>
                </a:lnTo>
                <a:lnTo>
                  <a:pt x="67130" y="5142"/>
                </a:lnTo>
                <a:lnTo>
                  <a:pt x="67130" y="5714"/>
                </a:lnTo>
                <a:lnTo>
                  <a:pt x="67130" y="5714"/>
                </a:lnTo>
                <a:lnTo>
                  <a:pt x="67130" y="5714"/>
                </a:lnTo>
                <a:lnTo>
                  <a:pt x="67130" y="5714"/>
                </a:lnTo>
                <a:lnTo>
                  <a:pt x="67130" y="5714"/>
                </a:lnTo>
                <a:lnTo>
                  <a:pt x="67418" y="5714"/>
                </a:lnTo>
                <a:lnTo>
                  <a:pt x="67418" y="5714"/>
                </a:lnTo>
                <a:lnTo>
                  <a:pt x="67130" y="5714"/>
                </a:lnTo>
                <a:lnTo>
                  <a:pt x="67130" y="5142"/>
                </a:lnTo>
                <a:lnTo>
                  <a:pt x="67418" y="5142"/>
                </a:lnTo>
                <a:lnTo>
                  <a:pt x="67418" y="5142"/>
                </a:lnTo>
                <a:lnTo>
                  <a:pt x="67418" y="5142"/>
                </a:lnTo>
                <a:lnTo>
                  <a:pt x="67418" y="5142"/>
                </a:lnTo>
                <a:lnTo>
                  <a:pt x="67418" y="5142"/>
                </a:lnTo>
                <a:lnTo>
                  <a:pt x="67418" y="5142"/>
                </a:lnTo>
                <a:lnTo>
                  <a:pt x="67418" y="5142"/>
                </a:lnTo>
                <a:lnTo>
                  <a:pt x="67707" y="5142"/>
                </a:lnTo>
                <a:lnTo>
                  <a:pt x="67707" y="5142"/>
                </a:lnTo>
                <a:lnTo>
                  <a:pt x="67707" y="5142"/>
                </a:lnTo>
                <a:lnTo>
                  <a:pt x="67707" y="5142"/>
                </a:lnTo>
                <a:lnTo>
                  <a:pt x="67707" y="5714"/>
                </a:lnTo>
                <a:lnTo>
                  <a:pt x="67707" y="5714"/>
                </a:lnTo>
                <a:lnTo>
                  <a:pt x="67995" y="5714"/>
                </a:lnTo>
                <a:lnTo>
                  <a:pt x="67995" y="5714"/>
                </a:lnTo>
                <a:lnTo>
                  <a:pt x="67995" y="5714"/>
                </a:lnTo>
                <a:lnTo>
                  <a:pt x="67995" y="5714"/>
                </a:lnTo>
                <a:lnTo>
                  <a:pt x="67995" y="5714"/>
                </a:lnTo>
                <a:lnTo>
                  <a:pt x="68427" y="5714"/>
                </a:lnTo>
                <a:lnTo>
                  <a:pt x="68427" y="5714"/>
                </a:lnTo>
                <a:lnTo>
                  <a:pt x="68427" y="5714"/>
                </a:lnTo>
                <a:lnTo>
                  <a:pt x="68427" y="6285"/>
                </a:lnTo>
                <a:lnTo>
                  <a:pt x="68427" y="6285"/>
                </a:lnTo>
                <a:lnTo>
                  <a:pt x="68427" y="6285"/>
                </a:lnTo>
                <a:lnTo>
                  <a:pt x="68715" y="6285"/>
                </a:lnTo>
                <a:lnTo>
                  <a:pt x="68715" y="6285"/>
                </a:lnTo>
                <a:lnTo>
                  <a:pt x="68715" y="6285"/>
                </a:lnTo>
                <a:lnTo>
                  <a:pt x="68715" y="6285"/>
                </a:lnTo>
                <a:lnTo>
                  <a:pt x="68715" y="6857"/>
                </a:lnTo>
                <a:lnTo>
                  <a:pt x="69003" y="6857"/>
                </a:lnTo>
                <a:lnTo>
                  <a:pt x="69003" y="6285"/>
                </a:lnTo>
                <a:lnTo>
                  <a:pt x="69003" y="6285"/>
                </a:lnTo>
                <a:lnTo>
                  <a:pt x="69003" y="6285"/>
                </a:lnTo>
                <a:lnTo>
                  <a:pt x="69003" y="6857"/>
                </a:lnTo>
                <a:lnTo>
                  <a:pt x="69003" y="6857"/>
                </a:lnTo>
                <a:lnTo>
                  <a:pt x="69291" y="6857"/>
                </a:lnTo>
                <a:lnTo>
                  <a:pt x="69291" y="6285"/>
                </a:lnTo>
                <a:lnTo>
                  <a:pt x="69291" y="6285"/>
                </a:lnTo>
                <a:lnTo>
                  <a:pt x="69291" y="6285"/>
                </a:lnTo>
                <a:lnTo>
                  <a:pt x="69291" y="6285"/>
                </a:lnTo>
                <a:lnTo>
                  <a:pt x="69579" y="6285"/>
                </a:lnTo>
                <a:lnTo>
                  <a:pt x="69579" y="6285"/>
                </a:lnTo>
                <a:lnTo>
                  <a:pt x="69579" y="6285"/>
                </a:lnTo>
                <a:lnTo>
                  <a:pt x="69579" y="6285"/>
                </a:lnTo>
                <a:lnTo>
                  <a:pt x="69579" y="6285"/>
                </a:lnTo>
                <a:lnTo>
                  <a:pt x="70012" y="6285"/>
                </a:lnTo>
                <a:lnTo>
                  <a:pt x="70012" y="6285"/>
                </a:lnTo>
                <a:lnTo>
                  <a:pt x="70012" y="5714"/>
                </a:lnTo>
                <a:lnTo>
                  <a:pt x="70012" y="5714"/>
                </a:lnTo>
                <a:lnTo>
                  <a:pt x="70012" y="5714"/>
                </a:lnTo>
                <a:lnTo>
                  <a:pt x="70300" y="5714"/>
                </a:lnTo>
                <a:lnTo>
                  <a:pt x="70300" y="5714"/>
                </a:lnTo>
                <a:lnTo>
                  <a:pt x="70300" y="5714"/>
                </a:lnTo>
                <a:lnTo>
                  <a:pt x="70300" y="5714"/>
                </a:lnTo>
                <a:lnTo>
                  <a:pt x="70300" y="5714"/>
                </a:lnTo>
                <a:lnTo>
                  <a:pt x="70300" y="6285"/>
                </a:lnTo>
                <a:lnTo>
                  <a:pt x="70300" y="6285"/>
                </a:lnTo>
                <a:lnTo>
                  <a:pt x="70300" y="6285"/>
                </a:lnTo>
                <a:lnTo>
                  <a:pt x="70300" y="6285"/>
                </a:lnTo>
                <a:lnTo>
                  <a:pt x="70588" y="6285"/>
                </a:lnTo>
                <a:lnTo>
                  <a:pt x="70588" y="6285"/>
                </a:lnTo>
                <a:lnTo>
                  <a:pt x="70588" y="6285"/>
                </a:lnTo>
                <a:lnTo>
                  <a:pt x="70876" y="6285"/>
                </a:lnTo>
                <a:lnTo>
                  <a:pt x="70876" y="6285"/>
                </a:lnTo>
                <a:lnTo>
                  <a:pt x="70876" y="6285"/>
                </a:lnTo>
                <a:lnTo>
                  <a:pt x="70876" y="6285"/>
                </a:lnTo>
                <a:lnTo>
                  <a:pt x="70876" y="6285"/>
                </a:lnTo>
                <a:lnTo>
                  <a:pt x="70876" y="6285"/>
                </a:lnTo>
                <a:lnTo>
                  <a:pt x="71164" y="6285"/>
                </a:lnTo>
                <a:lnTo>
                  <a:pt x="71164" y="6285"/>
                </a:lnTo>
                <a:lnTo>
                  <a:pt x="71164" y="6285"/>
                </a:lnTo>
                <a:lnTo>
                  <a:pt x="71164" y="6285"/>
                </a:lnTo>
                <a:lnTo>
                  <a:pt x="71596" y="6285"/>
                </a:lnTo>
                <a:lnTo>
                  <a:pt x="71596" y="6285"/>
                </a:lnTo>
                <a:lnTo>
                  <a:pt x="71596" y="6285"/>
                </a:lnTo>
                <a:lnTo>
                  <a:pt x="71596" y="6285"/>
                </a:lnTo>
                <a:lnTo>
                  <a:pt x="71884" y="6285"/>
                </a:lnTo>
                <a:lnTo>
                  <a:pt x="71884" y="6285"/>
                </a:lnTo>
                <a:lnTo>
                  <a:pt x="71884" y="6285"/>
                </a:lnTo>
                <a:lnTo>
                  <a:pt x="71884" y="6285"/>
                </a:lnTo>
                <a:lnTo>
                  <a:pt x="71884" y="6285"/>
                </a:lnTo>
                <a:lnTo>
                  <a:pt x="72172" y="6285"/>
                </a:lnTo>
                <a:lnTo>
                  <a:pt x="72172" y="6857"/>
                </a:lnTo>
                <a:lnTo>
                  <a:pt x="72172" y="6857"/>
                </a:lnTo>
                <a:lnTo>
                  <a:pt x="72172" y="6857"/>
                </a:lnTo>
                <a:lnTo>
                  <a:pt x="72172" y="6857"/>
                </a:lnTo>
                <a:lnTo>
                  <a:pt x="72172" y="6857"/>
                </a:lnTo>
                <a:lnTo>
                  <a:pt x="72460" y="6857"/>
                </a:lnTo>
                <a:lnTo>
                  <a:pt x="72460" y="6857"/>
                </a:lnTo>
                <a:lnTo>
                  <a:pt x="72460" y="6857"/>
                </a:lnTo>
                <a:lnTo>
                  <a:pt x="72749" y="6857"/>
                </a:lnTo>
                <a:lnTo>
                  <a:pt x="72749" y="6857"/>
                </a:lnTo>
                <a:lnTo>
                  <a:pt x="72749" y="6857"/>
                </a:lnTo>
                <a:lnTo>
                  <a:pt x="72749" y="6857"/>
                </a:lnTo>
                <a:lnTo>
                  <a:pt x="73181" y="6857"/>
                </a:lnTo>
                <a:lnTo>
                  <a:pt x="73181" y="6857"/>
                </a:lnTo>
                <a:lnTo>
                  <a:pt x="73181" y="6857"/>
                </a:lnTo>
                <a:lnTo>
                  <a:pt x="73181" y="6857"/>
                </a:lnTo>
                <a:lnTo>
                  <a:pt x="73181" y="6857"/>
                </a:lnTo>
                <a:lnTo>
                  <a:pt x="73181" y="6857"/>
                </a:lnTo>
                <a:lnTo>
                  <a:pt x="73181" y="6857"/>
                </a:lnTo>
                <a:lnTo>
                  <a:pt x="73181" y="6857"/>
                </a:lnTo>
                <a:lnTo>
                  <a:pt x="72749" y="6857"/>
                </a:lnTo>
                <a:lnTo>
                  <a:pt x="72749" y="6857"/>
                </a:lnTo>
                <a:lnTo>
                  <a:pt x="72749" y="7714"/>
                </a:lnTo>
                <a:lnTo>
                  <a:pt x="72749" y="7714"/>
                </a:lnTo>
                <a:lnTo>
                  <a:pt x="72749" y="7714"/>
                </a:lnTo>
                <a:lnTo>
                  <a:pt x="72749" y="7714"/>
                </a:lnTo>
                <a:lnTo>
                  <a:pt x="72460" y="7714"/>
                </a:lnTo>
                <a:lnTo>
                  <a:pt x="72460" y="7714"/>
                </a:lnTo>
                <a:lnTo>
                  <a:pt x="72460" y="7714"/>
                </a:lnTo>
                <a:lnTo>
                  <a:pt x="72460" y="7714"/>
                </a:lnTo>
                <a:lnTo>
                  <a:pt x="72172" y="7714"/>
                </a:lnTo>
                <a:lnTo>
                  <a:pt x="72172" y="7714"/>
                </a:lnTo>
                <a:lnTo>
                  <a:pt x="72172" y="7714"/>
                </a:lnTo>
                <a:lnTo>
                  <a:pt x="72172" y="8285"/>
                </a:lnTo>
                <a:lnTo>
                  <a:pt x="72172" y="8285"/>
                </a:lnTo>
                <a:lnTo>
                  <a:pt x="71884" y="8285"/>
                </a:lnTo>
                <a:lnTo>
                  <a:pt x="71884" y="8285"/>
                </a:lnTo>
                <a:lnTo>
                  <a:pt x="71884" y="8285"/>
                </a:lnTo>
                <a:lnTo>
                  <a:pt x="71884" y="8285"/>
                </a:lnTo>
                <a:lnTo>
                  <a:pt x="71884" y="8285"/>
                </a:lnTo>
                <a:lnTo>
                  <a:pt x="71596" y="8285"/>
                </a:lnTo>
                <a:lnTo>
                  <a:pt x="71596" y="8285"/>
                </a:lnTo>
                <a:lnTo>
                  <a:pt x="71596" y="8285"/>
                </a:lnTo>
                <a:lnTo>
                  <a:pt x="71596" y="8285"/>
                </a:lnTo>
                <a:lnTo>
                  <a:pt x="71164" y="8285"/>
                </a:lnTo>
                <a:lnTo>
                  <a:pt x="71164" y="8285"/>
                </a:lnTo>
                <a:lnTo>
                  <a:pt x="71164" y="8285"/>
                </a:lnTo>
                <a:lnTo>
                  <a:pt x="71164" y="8285"/>
                </a:lnTo>
                <a:lnTo>
                  <a:pt x="70876" y="8285"/>
                </a:lnTo>
                <a:lnTo>
                  <a:pt x="70876" y="8857"/>
                </a:lnTo>
                <a:lnTo>
                  <a:pt x="70876" y="8857"/>
                </a:lnTo>
                <a:lnTo>
                  <a:pt x="70876" y="8857"/>
                </a:lnTo>
                <a:lnTo>
                  <a:pt x="70876" y="8857"/>
                </a:lnTo>
                <a:lnTo>
                  <a:pt x="70876" y="8857"/>
                </a:lnTo>
                <a:lnTo>
                  <a:pt x="70588" y="8857"/>
                </a:lnTo>
                <a:lnTo>
                  <a:pt x="70588" y="8857"/>
                </a:lnTo>
                <a:lnTo>
                  <a:pt x="70588" y="8857"/>
                </a:lnTo>
                <a:lnTo>
                  <a:pt x="70588" y="8857"/>
                </a:lnTo>
                <a:lnTo>
                  <a:pt x="70300" y="8857"/>
                </a:lnTo>
                <a:lnTo>
                  <a:pt x="70300" y="9428"/>
                </a:lnTo>
                <a:lnTo>
                  <a:pt x="70300" y="9428"/>
                </a:lnTo>
                <a:lnTo>
                  <a:pt x="70300" y="9428"/>
                </a:lnTo>
                <a:lnTo>
                  <a:pt x="70300" y="9428"/>
                </a:lnTo>
                <a:lnTo>
                  <a:pt x="70300" y="9428"/>
                </a:lnTo>
                <a:lnTo>
                  <a:pt x="70300" y="9428"/>
                </a:lnTo>
                <a:lnTo>
                  <a:pt x="70300" y="10000"/>
                </a:lnTo>
                <a:lnTo>
                  <a:pt x="70300" y="10000"/>
                </a:lnTo>
                <a:lnTo>
                  <a:pt x="70012" y="10000"/>
                </a:lnTo>
                <a:lnTo>
                  <a:pt x="70012" y="10000"/>
                </a:lnTo>
                <a:lnTo>
                  <a:pt x="70012" y="9428"/>
                </a:lnTo>
                <a:lnTo>
                  <a:pt x="70012" y="9428"/>
                </a:lnTo>
                <a:lnTo>
                  <a:pt x="70012" y="9428"/>
                </a:lnTo>
                <a:lnTo>
                  <a:pt x="70012" y="10000"/>
                </a:lnTo>
                <a:lnTo>
                  <a:pt x="69579" y="10000"/>
                </a:lnTo>
                <a:lnTo>
                  <a:pt x="69579" y="10000"/>
                </a:lnTo>
                <a:lnTo>
                  <a:pt x="69579" y="10000"/>
                </a:lnTo>
                <a:lnTo>
                  <a:pt x="69579" y="10000"/>
                </a:lnTo>
                <a:lnTo>
                  <a:pt x="69579" y="10000"/>
                </a:lnTo>
                <a:lnTo>
                  <a:pt x="69579" y="10857"/>
                </a:lnTo>
                <a:lnTo>
                  <a:pt x="69291" y="10857"/>
                </a:lnTo>
                <a:lnTo>
                  <a:pt x="69291" y="10857"/>
                </a:lnTo>
                <a:lnTo>
                  <a:pt x="69291" y="10857"/>
                </a:lnTo>
                <a:lnTo>
                  <a:pt x="69291" y="10857"/>
                </a:lnTo>
                <a:lnTo>
                  <a:pt x="69291" y="10857"/>
                </a:lnTo>
                <a:lnTo>
                  <a:pt x="69291" y="10857"/>
                </a:lnTo>
                <a:lnTo>
                  <a:pt x="69003" y="10857"/>
                </a:lnTo>
                <a:lnTo>
                  <a:pt x="69003" y="11428"/>
                </a:lnTo>
                <a:lnTo>
                  <a:pt x="69003" y="11428"/>
                </a:lnTo>
                <a:lnTo>
                  <a:pt x="69003" y="11428"/>
                </a:lnTo>
                <a:lnTo>
                  <a:pt x="69003" y="11428"/>
                </a:lnTo>
                <a:lnTo>
                  <a:pt x="69003" y="11428"/>
                </a:lnTo>
                <a:lnTo>
                  <a:pt x="69003" y="11428"/>
                </a:lnTo>
                <a:lnTo>
                  <a:pt x="68715" y="11428"/>
                </a:lnTo>
                <a:lnTo>
                  <a:pt x="68715" y="11428"/>
                </a:lnTo>
                <a:lnTo>
                  <a:pt x="68715" y="12000"/>
                </a:lnTo>
                <a:lnTo>
                  <a:pt x="68715" y="12000"/>
                </a:lnTo>
                <a:lnTo>
                  <a:pt x="68427" y="12000"/>
                </a:lnTo>
                <a:lnTo>
                  <a:pt x="68427" y="12000"/>
                </a:lnTo>
                <a:lnTo>
                  <a:pt x="68427" y="12000"/>
                </a:lnTo>
                <a:lnTo>
                  <a:pt x="68427" y="12000"/>
                </a:lnTo>
                <a:lnTo>
                  <a:pt x="68427" y="12000"/>
                </a:lnTo>
                <a:lnTo>
                  <a:pt x="68427" y="12571"/>
                </a:lnTo>
                <a:lnTo>
                  <a:pt x="68427" y="12571"/>
                </a:lnTo>
                <a:lnTo>
                  <a:pt x="68427" y="12571"/>
                </a:lnTo>
                <a:lnTo>
                  <a:pt x="68427" y="13142"/>
                </a:lnTo>
                <a:lnTo>
                  <a:pt x="68427" y="13142"/>
                </a:lnTo>
                <a:lnTo>
                  <a:pt x="68427" y="13142"/>
                </a:lnTo>
                <a:lnTo>
                  <a:pt x="68715" y="13142"/>
                </a:lnTo>
                <a:lnTo>
                  <a:pt x="68715" y="13142"/>
                </a:lnTo>
                <a:lnTo>
                  <a:pt x="68715" y="12571"/>
                </a:lnTo>
                <a:lnTo>
                  <a:pt x="68715" y="12571"/>
                </a:lnTo>
                <a:lnTo>
                  <a:pt x="69003" y="12571"/>
                </a:lnTo>
                <a:lnTo>
                  <a:pt x="69003" y="12571"/>
                </a:lnTo>
                <a:lnTo>
                  <a:pt x="69003" y="12571"/>
                </a:lnTo>
                <a:lnTo>
                  <a:pt x="69003" y="12571"/>
                </a:lnTo>
                <a:lnTo>
                  <a:pt x="69003" y="12571"/>
                </a:lnTo>
                <a:lnTo>
                  <a:pt x="69291" y="12571"/>
                </a:lnTo>
                <a:lnTo>
                  <a:pt x="69291" y="12571"/>
                </a:lnTo>
                <a:lnTo>
                  <a:pt x="69291" y="12571"/>
                </a:lnTo>
                <a:lnTo>
                  <a:pt x="69291" y="12571"/>
                </a:lnTo>
                <a:lnTo>
                  <a:pt x="69291" y="12571"/>
                </a:lnTo>
                <a:lnTo>
                  <a:pt x="69579" y="12571"/>
                </a:lnTo>
                <a:lnTo>
                  <a:pt x="69579" y="12000"/>
                </a:lnTo>
                <a:lnTo>
                  <a:pt x="69579" y="12000"/>
                </a:lnTo>
                <a:lnTo>
                  <a:pt x="69579" y="12571"/>
                </a:lnTo>
                <a:lnTo>
                  <a:pt x="69579" y="12571"/>
                </a:lnTo>
                <a:lnTo>
                  <a:pt x="69579" y="12000"/>
                </a:lnTo>
                <a:lnTo>
                  <a:pt x="70012" y="12000"/>
                </a:lnTo>
                <a:lnTo>
                  <a:pt x="70012" y="12000"/>
                </a:lnTo>
                <a:lnTo>
                  <a:pt x="70012" y="12000"/>
                </a:lnTo>
                <a:lnTo>
                  <a:pt x="70012" y="11428"/>
                </a:lnTo>
                <a:lnTo>
                  <a:pt x="70012" y="11428"/>
                </a:lnTo>
                <a:lnTo>
                  <a:pt x="70012" y="11428"/>
                </a:lnTo>
                <a:lnTo>
                  <a:pt x="70012" y="11428"/>
                </a:lnTo>
                <a:lnTo>
                  <a:pt x="70300" y="11428"/>
                </a:lnTo>
                <a:lnTo>
                  <a:pt x="70300" y="11428"/>
                </a:lnTo>
                <a:lnTo>
                  <a:pt x="70300" y="11428"/>
                </a:lnTo>
                <a:lnTo>
                  <a:pt x="70300" y="11428"/>
                </a:lnTo>
                <a:lnTo>
                  <a:pt x="70300" y="11428"/>
                </a:lnTo>
                <a:lnTo>
                  <a:pt x="70300" y="11428"/>
                </a:lnTo>
                <a:lnTo>
                  <a:pt x="70588" y="11428"/>
                </a:lnTo>
                <a:lnTo>
                  <a:pt x="70588" y="11428"/>
                </a:lnTo>
                <a:lnTo>
                  <a:pt x="70588" y="11428"/>
                </a:lnTo>
                <a:lnTo>
                  <a:pt x="70876" y="11428"/>
                </a:lnTo>
                <a:lnTo>
                  <a:pt x="70876" y="11428"/>
                </a:lnTo>
                <a:lnTo>
                  <a:pt x="70876" y="11428"/>
                </a:lnTo>
                <a:lnTo>
                  <a:pt x="70876" y="11428"/>
                </a:lnTo>
                <a:lnTo>
                  <a:pt x="71164" y="11428"/>
                </a:lnTo>
                <a:lnTo>
                  <a:pt x="71164" y="11428"/>
                </a:lnTo>
                <a:lnTo>
                  <a:pt x="71164" y="11428"/>
                </a:lnTo>
                <a:lnTo>
                  <a:pt x="71164" y="11428"/>
                </a:lnTo>
                <a:lnTo>
                  <a:pt x="71164" y="11428"/>
                </a:lnTo>
                <a:lnTo>
                  <a:pt x="71164" y="12000"/>
                </a:lnTo>
                <a:lnTo>
                  <a:pt x="71164" y="12000"/>
                </a:lnTo>
                <a:lnTo>
                  <a:pt x="71164" y="12000"/>
                </a:lnTo>
                <a:lnTo>
                  <a:pt x="71164" y="12571"/>
                </a:lnTo>
                <a:lnTo>
                  <a:pt x="71164" y="12571"/>
                </a:lnTo>
                <a:lnTo>
                  <a:pt x="71164" y="12571"/>
                </a:lnTo>
                <a:lnTo>
                  <a:pt x="71164" y="12571"/>
                </a:lnTo>
                <a:lnTo>
                  <a:pt x="70876" y="12571"/>
                </a:lnTo>
                <a:lnTo>
                  <a:pt x="70876" y="12571"/>
                </a:lnTo>
                <a:lnTo>
                  <a:pt x="70876" y="12571"/>
                </a:lnTo>
                <a:lnTo>
                  <a:pt x="70876" y="12571"/>
                </a:lnTo>
                <a:lnTo>
                  <a:pt x="70876" y="12571"/>
                </a:lnTo>
                <a:lnTo>
                  <a:pt x="70876" y="13142"/>
                </a:lnTo>
                <a:lnTo>
                  <a:pt x="70588" y="13142"/>
                </a:lnTo>
                <a:lnTo>
                  <a:pt x="70588" y="13142"/>
                </a:lnTo>
                <a:lnTo>
                  <a:pt x="70588" y="13142"/>
                </a:lnTo>
                <a:lnTo>
                  <a:pt x="70588" y="13142"/>
                </a:lnTo>
                <a:lnTo>
                  <a:pt x="70588" y="13142"/>
                </a:lnTo>
                <a:lnTo>
                  <a:pt x="70876" y="13142"/>
                </a:lnTo>
                <a:lnTo>
                  <a:pt x="70876" y="13142"/>
                </a:lnTo>
                <a:lnTo>
                  <a:pt x="70876" y="14000"/>
                </a:lnTo>
                <a:lnTo>
                  <a:pt x="70876" y="14000"/>
                </a:lnTo>
                <a:lnTo>
                  <a:pt x="70876" y="14000"/>
                </a:lnTo>
                <a:lnTo>
                  <a:pt x="71164" y="14000"/>
                </a:lnTo>
                <a:lnTo>
                  <a:pt x="71164" y="14000"/>
                </a:lnTo>
                <a:lnTo>
                  <a:pt x="71164" y="14000"/>
                </a:lnTo>
                <a:lnTo>
                  <a:pt x="71164" y="14000"/>
                </a:lnTo>
                <a:lnTo>
                  <a:pt x="71164" y="14000"/>
                </a:lnTo>
                <a:lnTo>
                  <a:pt x="71164" y="14000"/>
                </a:lnTo>
                <a:lnTo>
                  <a:pt x="71596" y="14000"/>
                </a:lnTo>
                <a:lnTo>
                  <a:pt x="71596" y="14000"/>
                </a:lnTo>
                <a:lnTo>
                  <a:pt x="71596" y="14000"/>
                </a:lnTo>
                <a:lnTo>
                  <a:pt x="71596" y="13142"/>
                </a:lnTo>
                <a:lnTo>
                  <a:pt x="71884" y="13142"/>
                </a:lnTo>
                <a:lnTo>
                  <a:pt x="71884" y="13142"/>
                </a:lnTo>
                <a:lnTo>
                  <a:pt x="71884" y="13142"/>
                </a:lnTo>
                <a:lnTo>
                  <a:pt x="71884" y="13142"/>
                </a:lnTo>
                <a:lnTo>
                  <a:pt x="71884" y="13142"/>
                </a:lnTo>
                <a:lnTo>
                  <a:pt x="72172" y="13142"/>
                </a:lnTo>
                <a:lnTo>
                  <a:pt x="72172" y="13142"/>
                </a:lnTo>
                <a:lnTo>
                  <a:pt x="72172" y="13142"/>
                </a:lnTo>
                <a:lnTo>
                  <a:pt x="72172" y="13142"/>
                </a:lnTo>
                <a:lnTo>
                  <a:pt x="72172" y="12571"/>
                </a:lnTo>
                <a:lnTo>
                  <a:pt x="72172" y="12571"/>
                </a:lnTo>
                <a:lnTo>
                  <a:pt x="72172" y="12571"/>
                </a:lnTo>
                <a:lnTo>
                  <a:pt x="72460" y="12571"/>
                </a:lnTo>
                <a:lnTo>
                  <a:pt x="72460" y="12571"/>
                </a:lnTo>
                <a:lnTo>
                  <a:pt x="72460" y="12571"/>
                </a:lnTo>
                <a:lnTo>
                  <a:pt x="72749" y="12571"/>
                </a:lnTo>
                <a:lnTo>
                  <a:pt x="72749" y="12571"/>
                </a:lnTo>
                <a:lnTo>
                  <a:pt x="72749" y="12571"/>
                </a:lnTo>
                <a:lnTo>
                  <a:pt x="72749" y="12571"/>
                </a:lnTo>
                <a:lnTo>
                  <a:pt x="73181" y="12571"/>
                </a:lnTo>
                <a:lnTo>
                  <a:pt x="73181" y="12571"/>
                </a:lnTo>
                <a:lnTo>
                  <a:pt x="73181" y="12571"/>
                </a:lnTo>
                <a:lnTo>
                  <a:pt x="73181" y="12571"/>
                </a:lnTo>
                <a:lnTo>
                  <a:pt x="73181" y="12571"/>
                </a:lnTo>
                <a:lnTo>
                  <a:pt x="73469" y="12571"/>
                </a:lnTo>
                <a:lnTo>
                  <a:pt x="73469" y="12571"/>
                </a:lnTo>
                <a:lnTo>
                  <a:pt x="73469" y="12000"/>
                </a:lnTo>
                <a:lnTo>
                  <a:pt x="73469" y="12000"/>
                </a:lnTo>
                <a:lnTo>
                  <a:pt x="73757" y="12000"/>
                </a:lnTo>
                <a:lnTo>
                  <a:pt x="73757" y="12000"/>
                </a:lnTo>
                <a:lnTo>
                  <a:pt x="73757" y="12000"/>
                </a:lnTo>
                <a:lnTo>
                  <a:pt x="73757" y="12000"/>
                </a:lnTo>
                <a:lnTo>
                  <a:pt x="73757" y="12000"/>
                </a:lnTo>
                <a:lnTo>
                  <a:pt x="73757" y="12000"/>
                </a:lnTo>
                <a:lnTo>
                  <a:pt x="74045" y="12000"/>
                </a:lnTo>
                <a:lnTo>
                  <a:pt x="74045" y="12000"/>
                </a:lnTo>
                <a:lnTo>
                  <a:pt x="74045" y="12000"/>
                </a:lnTo>
                <a:lnTo>
                  <a:pt x="74045" y="12000"/>
                </a:lnTo>
                <a:lnTo>
                  <a:pt x="74045" y="11428"/>
                </a:lnTo>
                <a:lnTo>
                  <a:pt x="74333" y="11428"/>
                </a:lnTo>
                <a:lnTo>
                  <a:pt x="74333" y="11428"/>
                </a:lnTo>
                <a:lnTo>
                  <a:pt x="74333" y="11428"/>
                </a:lnTo>
                <a:lnTo>
                  <a:pt x="74333" y="11428"/>
                </a:lnTo>
                <a:lnTo>
                  <a:pt x="74333" y="11428"/>
                </a:lnTo>
                <a:lnTo>
                  <a:pt x="74333" y="10857"/>
                </a:lnTo>
                <a:lnTo>
                  <a:pt x="74765" y="10857"/>
                </a:lnTo>
                <a:lnTo>
                  <a:pt x="74765" y="10857"/>
                </a:lnTo>
                <a:lnTo>
                  <a:pt x="74765" y="10857"/>
                </a:lnTo>
                <a:lnTo>
                  <a:pt x="74765" y="10857"/>
                </a:lnTo>
                <a:lnTo>
                  <a:pt x="74765" y="10857"/>
                </a:lnTo>
                <a:lnTo>
                  <a:pt x="74765" y="10857"/>
                </a:lnTo>
                <a:lnTo>
                  <a:pt x="75054" y="10857"/>
                </a:lnTo>
                <a:lnTo>
                  <a:pt x="75054" y="10857"/>
                </a:lnTo>
                <a:lnTo>
                  <a:pt x="75054" y="10000"/>
                </a:lnTo>
                <a:lnTo>
                  <a:pt x="75054" y="10000"/>
                </a:lnTo>
                <a:lnTo>
                  <a:pt x="75054" y="10000"/>
                </a:lnTo>
                <a:lnTo>
                  <a:pt x="75054" y="10000"/>
                </a:lnTo>
                <a:lnTo>
                  <a:pt x="75342" y="10000"/>
                </a:lnTo>
                <a:lnTo>
                  <a:pt x="75342" y="10000"/>
                </a:lnTo>
                <a:lnTo>
                  <a:pt x="75342" y="10000"/>
                </a:lnTo>
                <a:lnTo>
                  <a:pt x="75342" y="9428"/>
                </a:lnTo>
                <a:lnTo>
                  <a:pt x="75342" y="9428"/>
                </a:lnTo>
                <a:lnTo>
                  <a:pt x="75630" y="9428"/>
                </a:lnTo>
                <a:lnTo>
                  <a:pt x="75630" y="9428"/>
                </a:lnTo>
                <a:lnTo>
                  <a:pt x="75630" y="9428"/>
                </a:lnTo>
                <a:lnTo>
                  <a:pt x="75630" y="9428"/>
                </a:lnTo>
                <a:lnTo>
                  <a:pt x="75630" y="9428"/>
                </a:lnTo>
                <a:lnTo>
                  <a:pt x="75918" y="9428"/>
                </a:lnTo>
                <a:lnTo>
                  <a:pt x="75918" y="9428"/>
                </a:lnTo>
                <a:lnTo>
                  <a:pt x="75918" y="9428"/>
                </a:lnTo>
                <a:lnTo>
                  <a:pt x="75918" y="9428"/>
                </a:lnTo>
                <a:lnTo>
                  <a:pt x="76350" y="9428"/>
                </a:lnTo>
                <a:lnTo>
                  <a:pt x="76350" y="9428"/>
                </a:lnTo>
                <a:lnTo>
                  <a:pt x="76350" y="9428"/>
                </a:lnTo>
                <a:lnTo>
                  <a:pt x="76350" y="9428"/>
                </a:lnTo>
                <a:lnTo>
                  <a:pt x="76638" y="9428"/>
                </a:lnTo>
                <a:lnTo>
                  <a:pt x="76638" y="9428"/>
                </a:lnTo>
                <a:lnTo>
                  <a:pt x="76638" y="9428"/>
                </a:lnTo>
                <a:lnTo>
                  <a:pt x="76638" y="9428"/>
                </a:lnTo>
                <a:lnTo>
                  <a:pt x="76638" y="9428"/>
                </a:lnTo>
                <a:lnTo>
                  <a:pt x="76926" y="9428"/>
                </a:lnTo>
                <a:lnTo>
                  <a:pt x="76926" y="9428"/>
                </a:lnTo>
                <a:lnTo>
                  <a:pt x="76926" y="9428"/>
                </a:lnTo>
                <a:lnTo>
                  <a:pt x="76926" y="9428"/>
                </a:lnTo>
                <a:lnTo>
                  <a:pt x="76926" y="9428"/>
                </a:lnTo>
                <a:lnTo>
                  <a:pt x="77214" y="9428"/>
                </a:lnTo>
                <a:lnTo>
                  <a:pt x="77214" y="9428"/>
                </a:lnTo>
                <a:lnTo>
                  <a:pt x="77214" y="10000"/>
                </a:lnTo>
                <a:lnTo>
                  <a:pt x="76926" y="10000"/>
                </a:lnTo>
                <a:lnTo>
                  <a:pt x="76926" y="10000"/>
                </a:lnTo>
                <a:lnTo>
                  <a:pt x="76926" y="10000"/>
                </a:lnTo>
                <a:lnTo>
                  <a:pt x="76638" y="10000"/>
                </a:lnTo>
                <a:lnTo>
                  <a:pt x="76638" y="10000"/>
                </a:lnTo>
                <a:lnTo>
                  <a:pt x="76638" y="10000"/>
                </a:lnTo>
                <a:lnTo>
                  <a:pt x="76638" y="10000"/>
                </a:lnTo>
                <a:lnTo>
                  <a:pt x="76350" y="10000"/>
                </a:lnTo>
                <a:lnTo>
                  <a:pt x="76350" y="10000"/>
                </a:lnTo>
                <a:lnTo>
                  <a:pt x="76350" y="10000"/>
                </a:lnTo>
                <a:lnTo>
                  <a:pt x="76350" y="10000"/>
                </a:lnTo>
                <a:lnTo>
                  <a:pt x="76350" y="10000"/>
                </a:lnTo>
                <a:lnTo>
                  <a:pt x="76350" y="10857"/>
                </a:lnTo>
                <a:lnTo>
                  <a:pt x="76350" y="10857"/>
                </a:lnTo>
                <a:lnTo>
                  <a:pt x="75918" y="10857"/>
                </a:lnTo>
                <a:lnTo>
                  <a:pt x="75918" y="10857"/>
                </a:lnTo>
                <a:lnTo>
                  <a:pt x="75918" y="10857"/>
                </a:lnTo>
                <a:lnTo>
                  <a:pt x="75918" y="10857"/>
                </a:lnTo>
                <a:lnTo>
                  <a:pt x="75918" y="10857"/>
                </a:lnTo>
                <a:lnTo>
                  <a:pt x="75630" y="10857"/>
                </a:lnTo>
                <a:lnTo>
                  <a:pt x="75630" y="11428"/>
                </a:lnTo>
                <a:lnTo>
                  <a:pt x="75630" y="11428"/>
                </a:lnTo>
                <a:lnTo>
                  <a:pt x="75630" y="11428"/>
                </a:lnTo>
                <a:lnTo>
                  <a:pt x="75630" y="11428"/>
                </a:lnTo>
                <a:lnTo>
                  <a:pt x="75630" y="11428"/>
                </a:lnTo>
                <a:lnTo>
                  <a:pt x="75630" y="11428"/>
                </a:lnTo>
                <a:lnTo>
                  <a:pt x="75630" y="12000"/>
                </a:lnTo>
                <a:lnTo>
                  <a:pt x="75342" y="12000"/>
                </a:lnTo>
                <a:lnTo>
                  <a:pt x="75342" y="12000"/>
                </a:lnTo>
                <a:lnTo>
                  <a:pt x="75342" y="12000"/>
                </a:lnTo>
                <a:lnTo>
                  <a:pt x="75342" y="12000"/>
                </a:lnTo>
                <a:lnTo>
                  <a:pt x="75342" y="12571"/>
                </a:lnTo>
                <a:lnTo>
                  <a:pt x="75342" y="12571"/>
                </a:lnTo>
                <a:lnTo>
                  <a:pt x="75630" y="12571"/>
                </a:lnTo>
                <a:lnTo>
                  <a:pt x="75630" y="12000"/>
                </a:lnTo>
                <a:lnTo>
                  <a:pt x="75630" y="12000"/>
                </a:lnTo>
                <a:lnTo>
                  <a:pt x="75630" y="12000"/>
                </a:lnTo>
                <a:lnTo>
                  <a:pt x="75630" y="12000"/>
                </a:lnTo>
                <a:lnTo>
                  <a:pt x="75630" y="12000"/>
                </a:lnTo>
                <a:lnTo>
                  <a:pt x="75918" y="12000"/>
                </a:lnTo>
                <a:lnTo>
                  <a:pt x="75918" y="12000"/>
                </a:lnTo>
                <a:lnTo>
                  <a:pt x="75918" y="12000"/>
                </a:lnTo>
                <a:lnTo>
                  <a:pt x="75918" y="12000"/>
                </a:lnTo>
                <a:lnTo>
                  <a:pt x="75918" y="12000"/>
                </a:lnTo>
                <a:lnTo>
                  <a:pt x="76350" y="12000"/>
                </a:lnTo>
                <a:lnTo>
                  <a:pt x="76350" y="12000"/>
                </a:lnTo>
                <a:lnTo>
                  <a:pt x="76350" y="12000"/>
                </a:lnTo>
                <a:lnTo>
                  <a:pt x="76350" y="12000"/>
                </a:lnTo>
                <a:lnTo>
                  <a:pt x="76350" y="12000"/>
                </a:lnTo>
                <a:lnTo>
                  <a:pt x="76350" y="12000"/>
                </a:lnTo>
                <a:lnTo>
                  <a:pt x="76350" y="12000"/>
                </a:lnTo>
                <a:lnTo>
                  <a:pt x="76638" y="12000"/>
                </a:lnTo>
                <a:lnTo>
                  <a:pt x="76638" y="12000"/>
                </a:lnTo>
                <a:lnTo>
                  <a:pt x="76638" y="12000"/>
                </a:lnTo>
                <a:lnTo>
                  <a:pt x="76638" y="12000"/>
                </a:lnTo>
                <a:lnTo>
                  <a:pt x="76638" y="12571"/>
                </a:lnTo>
                <a:lnTo>
                  <a:pt x="76926" y="12571"/>
                </a:lnTo>
                <a:lnTo>
                  <a:pt x="76926" y="12571"/>
                </a:lnTo>
                <a:lnTo>
                  <a:pt x="76926" y="12571"/>
                </a:lnTo>
                <a:lnTo>
                  <a:pt x="76926" y="12571"/>
                </a:lnTo>
                <a:lnTo>
                  <a:pt x="77214" y="12571"/>
                </a:lnTo>
                <a:lnTo>
                  <a:pt x="77214" y="12571"/>
                </a:lnTo>
                <a:lnTo>
                  <a:pt x="77214" y="13142"/>
                </a:lnTo>
                <a:lnTo>
                  <a:pt x="77214" y="13142"/>
                </a:lnTo>
                <a:lnTo>
                  <a:pt x="77214" y="13142"/>
                </a:lnTo>
                <a:lnTo>
                  <a:pt x="77214" y="13142"/>
                </a:lnTo>
                <a:lnTo>
                  <a:pt x="77214" y="13142"/>
                </a:lnTo>
                <a:lnTo>
                  <a:pt x="77214" y="13142"/>
                </a:lnTo>
                <a:lnTo>
                  <a:pt x="77214" y="14000"/>
                </a:lnTo>
                <a:lnTo>
                  <a:pt x="77503" y="14000"/>
                </a:lnTo>
                <a:lnTo>
                  <a:pt x="77503" y="14000"/>
                </a:lnTo>
                <a:lnTo>
                  <a:pt x="77503" y="14000"/>
                </a:lnTo>
                <a:lnTo>
                  <a:pt x="77503" y="14000"/>
                </a:lnTo>
                <a:lnTo>
                  <a:pt x="77503" y="14000"/>
                </a:lnTo>
                <a:lnTo>
                  <a:pt x="77503" y="14571"/>
                </a:lnTo>
                <a:lnTo>
                  <a:pt x="77503" y="14571"/>
                </a:lnTo>
                <a:lnTo>
                  <a:pt x="77935" y="14571"/>
                </a:lnTo>
                <a:lnTo>
                  <a:pt x="77935" y="14571"/>
                </a:lnTo>
                <a:lnTo>
                  <a:pt x="77935" y="14571"/>
                </a:lnTo>
                <a:lnTo>
                  <a:pt x="78223" y="14571"/>
                </a:lnTo>
                <a:lnTo>
                  <a:pt x="78223" y="14000"/>
                </a:lnTo>
                <a:lnTo>
                  <a:pt x="78223" y="14000"/>
                </a:lnTo>
                <a:lnTo>
                  <a:pt x="78223" y="14000"/>
                </a:lnTo>
                <a:lnTo>
                  <a:pt x="78223" y="14000"/>
                </a:lnTo>
                <a:lnTo>
                  <a:pt x="78511" y="14000"/>
                </a:lnTo>
                <a:lnTo>
                  <a:pt x="78511" y="14000"/>
                </a:lnTo>
                <a:lnTo>
                  <a:pt x="78511" y="14571"/>
                </a:lnTo>
                <a:lnTo>
                  <a:pt x="78511" y="14571"/>
                </a:lnTo>
                <a:lnTo>
                  <a:pt x="78511" y="14571"/>
                </a:lnTo>
                <a:lnTo>
                  <a:pt x="78511" y="14571"/>
                </a:lnTo>
                <a:lnTo>
                  <a:pt x="78511" y="14571"/>
                </a:lnTo>
                <a:lnTo>
                  <a:pt x="78799" y="14571"/>
                </a:lnTo>
                <a:lnTo>
                  <a:pt x="78799" y="14571"/>
                </a:lnTo>
                <a:lnTo>
                  <a:pt x="78799" y="14000"/>
                </a:lnTo>
                <a:lnTo>
                  <a:pt x="78799" y="14000"/>
                </a:lnTo>
                <a:lnTo>
                  <a:pt x="78799" y="14000"/>
                </a:lnTo>
                <a:lnTo>
                  <a:pt x="79087" y="14000"/>
                </a:lnTo>
                <a:lnTo>
                  <a:pt x="79087" y="14000"/>
                </a:lnTo>
                <a:lnTo>
                  <a:pt x="79087" y="14000"/>
                </a:lnTo>
                <a:lnTo>
                  <a:pt x="79087" y="14000"/>
                </a:lnTo>
                <a:lnTo>
                  <a:pt x="79087" y="14571"/>
                </a:lnTo>
                <a:lnTo>
                  <a:pt x="79087" y="14571"/>
                </a:lnTo>
                <a:lnTo>
                  <a:pt x="79087" y="14000"/>
                </a:lnTo>
                <a:lnTo>
                  <a:pt x="79519" y="14000"/>
                </a:lnTo>
                <a:lnTo>
                  <a:pt x="79519" y="14000"/>
                </a:lnTo>
                <a:lnTo>
                  <a:pt x="79519" y="14000"/>
                </a:lnTo>
                <a:lnTo>
                  <a:pt x="79519" y="14000"/>
                </a:lnTo>
                <a:lnTo>
                  <a:pt x="79519" y="14000"/>
                </a:lnTo>
                <a:lnTo>
                  <a:pt x="79807" y="14000"/>
                </a:lnTo>
                <a:lnTo>
                  <a:pt x="79807" y="14000"/>
                </a:lnTo>
                <a:lnTo>
                  <a:pt x="79807" y="14000"/>
                </a:lnTo>
                <a:lnTo>
                  <a:pt x="79807" y="14000"/>
                </a:lnTo>
                <a:lnTo>
                  <a:pt x="79807" y="13142"/>
                </a:lnTo>
                <a:lnTo>
                  <a:pt x="80096" y="13142"/>
                </a:lnTo>
                <a:lnTo>
                  <a:pt x="80096" y="13142"/>
                </a:lnTo>
                <a:lnTo>
                  <a:pt x="80096" y="13142"/>
                </a:lnTo>
                <a:lnTo>
                  <a:pt x="80096" y="13142"/>
                </a:lnTo>
                <a:lnTo>
                  <a:pt x="80384" y="13142"/>
                </a:lnTo>
                <a:lnTo>
                  <a:pt x="80384" y="13142"/>
                </a:lnTo>
                <a:lnTo>
                  <a:pt x="80384" y="13142"/>
                </a:lnTo>
                <a:lnTo>
                  <a:pt x="80384" y="13142"/>
                </a:lnTo>
                <a:lnTo>
                  <a:pt x="80384" y="13142"/>
                </a:lnTo>
                <a:lnTo>
                  <a:pt x="80672" y="13142"/>
                </a:lnTo>
                <a:lnTo>
                  <a:pt x="80672" y="13142"/>
                </a:lnTo>
                <a:lnTo>
                  <a:pt x="80672" y="13142"/>
                </a:lnTo>
                <a:lnTo>
                  <a:pt x="81104" y="13142"/>
                </a:lnTo>
                <a:lnTo>
                  <a:pt x="81104" y="13142"/>
                </a:lnTo>
                <a:lnTo>
                  <a:pt x="81104" y="13142"/>
                </a:lnTo>
                <a:lnTo>
                  <a:pt x="81104" y="13142"/>
                </a:lnTo>
                <a:lnTo>
                  <a:pt x="81392" y="13142"/>
                </a:lnTo>
                <a:lnTo>
                  <a:pt x="81392" y="13142"/>
                </a:lnTo>
                <a:lnTo>
                  <a:pt x="81392" y="13142"/>
                </a:lnTo>
                <a:lnTo>
                  <a:pt x="81392" y="13142"/>
                </a:lnTo>
                <a:lnTo>
                  <a:pt x="81680" y="13142"/>
                </a:lnTo>
                <a:lnTo>
                  <a:pt x="81680" y="13142"/>
                </a:lnTo>
                <a:lnTo>
                  <a:pt x="81680" y="13142"/>
                </a:lnTo>
                <a:lnTo>
                  <a:pt x="81680" y="13142"/>
                </a:lnTo>
                <a:lnTo>
                  <a:pt x="81968" y="13142"/>
                </a:lnTo>
                <a:lnTo>
                  <a:pt x="81968" y="13142"/>
                </a:lnTo>
                <a:lnTo>
                  <a:pt x="81968" y="13142"/>
                </a:lnTo>
                <a:lnTo>
                  <a:pt x="81968" y="12571"/>
                </a:lnTo>
                <a:lnTo>
                  <a:pt x="81968" y="12571"/>
                </a:lnTo>
                <a:lnTo>
                  <a:pt x="82256" y="12571"/>
                </a:lnTo>
                <a:lnTo>
                  <a:pt x="82256" y="12571"/>
                </a:lnTo>
                <a:lnTo>
                  <a:pt x="82256" y="12571"/>
                </a:lnTo>
                <a:lnTo>
                  <a:pt x="82256" y="12571"/>
                </a:lnTo>
                <a:lnTo>
                  <a:pt x="82689" y="12571"/>
                </a:lnTo>
                <a:lnTo>
                  <a:pt x="82689" y="12571"/>
                </a:lnTo>
                <a:lnTo>
                  <a:pt x="82689" y="13142"/>
                </a:lnTo>
                <a:lnTo>
                  <a:pt x="82689" y="13142"/>
                </a:lnTo>
                <a:lnTo>
                  <a:pt x="82689" y="13142"/>
                </a:lnTo>
                <a:lnTo>
                  <a:pt x="82256" y="13142"/>
                </a:lnTo>
                <a:lnTo>
                  <a:pt x="82256" y="13142"/>
                </a:lnTo>
                <a:lnTo>
                  <a:pt x="82256" y="14000"/>
                </a:lnTo>
                <a:lnTo>
                  <a:pt x="82256" y="14000"/>
                </a:lnTo>
                <a:lnTo>
                  <a:pt x="82256" y="14000"/>
                </a:lnTo>
                <a:lnTo>
                  <a:pt x="82256" y="14571"/>
                </a:lnTo>
                <a:lnTo>
                  <a:pt x="82689" y="14571"/>
                </a:lnTo>
                <a:lnTo>
                  <a:pt x="82689" y="14571"/>
                </a:lnTo>
                <a:lnTo>
                  <a:pt x="82689" y="14571"/>
                </a:lnTo>
                <a:lnTo>
                  <a:pt x="82977" y="14571"/>
                </a:lnTo>
                <a:lnTo>
                  <a:pt x="82977" y="14571"/>
                </a:lnTo>
                <a:lnTo>
                  <a:pt x="82977" y="14571"/>
                </a:lnTo>
                <a:lnTo>
                  <a:pt x="82977" y="14571"/>
                </a:lnTo>
                <a:lnTo>
                  <a:pt x="82977" y="14571"/>
                </a:lnTo>
                <a:lnTo>
                  <a:pt x="82977" y="14571"/>
                </a:lnTo>
                <a:lnTo>
                  <a:pt x="83265" y="14571"/>
                </a:lnTo>
                <a:lnTo>
                  <a:pt x="83265" y="14571"/>
                </a:lnTo>
                <a:lnTo>
                  <a:pt x="83265" y="14571"/>
                </a:lnTo>
                <a:lnTo>
                  <a:pt x="83265" y="14571"/>
                </a:lnTo>
                <a:lnTo>
                  <a:pt x="83265" y="14571"/>
                </a:lnTo>
                <a:lnTo>
                  <a:pt x="83553" y="14571"/>
                </a:lnTo>
                <a:lnTo>
                  <a:pt x="83553" y="14571"/>
                </a:lnTo>
                <a:lnTo>
                  <a:pt x="83553" y="14571"/>
                </a:lnTo>
                <a:lnTo>
                  <a:pt x="83553" y="14571"/>
                </a:lnTo>
                <a:lnTo>
                  <a:pt x="83841" y="14571"/>
                </a:lnTo>
                <a:lnTo>
                  <a:pt x="83841" y="14571"/>
                </a:lnTo>
                <a:lnTo>
                  <a:pt x="83841" y="14571"/>
                </a:lnTo>
                <a:lnTo>
                  <a:pt x="83841" y="14571"/>
                </a:lnTo>
                <a:lnTo>
                  <a:pt x="83841" y="14000"/>
                </a:lnTo>
                <a:lnTo>
                  <a:pt x="84273" y="14000"/>
                </a:lnTo>
                <a:lnTo>
                  <a:pt x="84273" y="14000"/>
                </a:lnTo>
                <a:lnTo>
                  <a:pt x="84273" y="14000"/>
                </a:lnTo>
                <a:lnTo>
                  <a:pt x="84273" y="14571"/>
                </a:lnTo>
                <a:lnTo>
                  <a:pt x="84273" y="14571"/>
                </a:lnTo>
                <a:lnTo>
                  <a:pt x="84273" y="14571"/>
                </a:lnTo>
                <a:lnTo>
                  <a:pt x="84273" y="15142"/>
                </a:lnTo>
                <a:lnTo>
                  <a:pt x="84273" y="15142"/>
                </a:lnTo>
                <a:lnTo>
                  <a:pt x="84273" y="15142"/>
                </a:lnTo>
                <a:lnTo>
                  <a:pt x="84273" y="15714"/>
                </a:lnTo>
                <a:lnTo>
                  <a:pt x="84273" y="15714"/>
                </a:lnTo>
                <a:lnTo>
                  <a:pt x="84273" y="15714"/>
                </a:lnTo>
                <a:lnTo>
                  <a:pt x="84273" y="15714"/>
                </a:lnTo>
                <a:lnTo>
                  <a:pt x="84561" y="15714"/>
                </a:lnTo>
                <a:lnTo>
                  <a:pt x="84561" y="15714"/>
                </a:lnTo>
                <a:lnTo>
                  <a:pt x="84561" y="15714"/>
                </a:lnTo>
                <a:lnTo>
                  <a:pt x="84561" y="16285"/>
                </a:lnTo>
                <a:lnTo>
                  <a:pt x="84561" y="16285"/>
                </a:lnTo>
                <a:lnTo>
                  <a:pt x="84561" y="16285"/>
                </a:lnTo>
                <a:lnTo>
                  <a:pt x="84849" y="16285"/>
                </a:lnTo>
                <a:lnTo>
                  <a:pt x="84849" y="16285"/>
                </a:lnTo>
                <a:lnTo>
                  <a:pt x="84849" y="16285"/>
                </a:lnTo>
                <a:lnTo>
                  <a:pt x="84849" y="16285"/>
                </a:lnTo>
                <a:lnTo>
                  <a:pt x="84849" y="15714"/>
                </a:lnTo>
                <a:lnTo>
                  <a:pt x="84849" y="15714"/>
                </a:lnTo>
                <a:lnTo>
                  <a:pt x="85138" y="15714"/>
                </a:lnTo>
                <a:lnTo>
                  <a:pt x="85138" y="15714"/>
                </a:lnTo>
                <a:lnTo>
                  <a:pt x="85138" y="15714"/>
                </a:lnTo>
                <a:lnTo>
                  <a:pt x="85138" y="15714"/>
                </a:lnTo>
                <a:lnTo>
                  <a:pt x="85426" y="15714"/>
                </a:lnTo>
                <a:lnTo>
                  <a:pt x="85426" y="15714"/>
                </a:lnTo>
                <a:lnTo>
                  <a:pt x="85426" y="16285"/>
                </a:lnTo>
                <a:lnTo>
                  <a:pt x="85426" y="16285"/>
                </a:lnTo>
                <a:lnTo>
                  <a:pt x="85426" y="16285"/>
                </a:lnTo>
                <a:lnTo>
                  <a:pt x="85426" y="16285"/>
                </a:lnTo>
                <a:lnTo>
                  <a:pt x="85858" y="16285"/>
                </a:lnTo>
                <a:lnTo>
                  <a:pt x="85858" y="17142"/>
                </a:lnTo>
                <a:lnTo>
                  <a:pt x="85426" y="17142"/>
                </a:lnTo>
                <a:lnTo>
                  <a:pt x="85426" y="17142"/>
                </a:lnTo>
                <a:lnTo>
                  <a:pt x="85426" y="17142"/>
                </a:lnTo>
                <a:lnTo>
                  <a:pt x="85426" y="17142"/>
                </a:lnTo>
                <a:lnTo>
                  <a:pt x="85426" y="17142"/>
                </a:lnTo>
                <a:lnTo>
                  <a:pt x="85138" y="17142"/>
                </a:lnTo>
                <a:lnTo>
                  <a:pt x="85138" y="17142"/>
                </a:lnTo>
                <a:lnTo>
                  <a:pt x="85138" y="17142"/>
                </a:lnTo>
                <a:lnTo>
                  <a:pt x="85138" y="17142"/>
                </a:lnTo>
                <a:lnTo>
                  <a:pt x="85138" y="17142"/>
                </a:lnTo>
                <a:lnTo>
                  <a:pt x="84849" y="17142"/>
                </a:lnTo>
                <a:lnTo>
                  <a:pt x="84849" y="17142"/>
                </a:lnTo>
                <a:lnTo>
                  <a:pt x="84849" y="17142"/>
                </a:lnTo>
                <a:lnTo>
                  <a:pt x="84849" y="17142"/>
                </a:lnTo>
                <a:lnTo>
                  <a:pt x="84561" y="17142"/>
                </a:lnTo>
                <a:lnTo>
                  <a:pt x="84561" y="17142"/>
                </a:lnTo>
                <a:lnTo>
                  <a:pt x="84561" y="17142"/>
                </a:lnTo>
                <a:lnTo>
                  <a:pt x="84273" y="17142"/>
                </a:lnTo>
                <a:lnTo>
                  <a:pt x="84273" y="17142"/>
                </a:lnTo>
                <a:lnTo>
                  <a:pt x="84273" y="17142"/>
                </a:lnTo>
                <a:lnTo>
                  <a:pt x="84273" y="17142"/>
                </a:lnTo>
                <a:lnTo>
                  <a:pt x="84273" y="17142"/>
                </a:lnTo>
                <a:lnTo>
                  <a:pt x="83841" y="17142"/>
                </a:lnTo>
                <a:lnTo>
                  <a:pt x="83841" y="17142"/>
                </a:lnTo>
                <a:lnTo>
                  <a:pt x="83841" y="17142"/>
                </a:lnTo>
                <a:lnTo>
                  <a:pt x="83841" y="17142"/>
                </a:lnTo>
                <a:lnTo>
                  <a:pt x="83841" y="17142"/>
                </a:lnTo>
                <a:lnTo>
                  <a:pt x="83553" y="17142"/>
                </a:lnTo>
                <a:lnTo>
                  <a:pt x="83553" y="17142"/>
                </a:lnTo>
                <a:lnTo>
                  <a:pt x="83553" y="17142"/>
                </a:lnTo>
                <a:lnTo>
                  <a:pt x="83553" y="17142"/>
                </a:lnTo>
                <a:lnTo>
                  <a:pt x="83265" y="17142"/>
                </a:lnTo>
                <a:lnTo>
                  <a:pt x="83265" y="17142"/>
                </a:lnTo>
                <a:lnTo>
                  <a:pt x="83265" y="17142"/>
                </a:lnTo>
                <a:lnTo>
                  <a:pt x="83265" y="17142"/>
                </a:lnTo>
                <a:lnTo>
                  <a:pt x="83265" y="17714"/>
                </a:lnTo>
                <a:lnTo>
                  <a:pt x="83265" y="17714"/>
                </a:lnTo>
                <a:lnTo>
                  <a:pt x="83553" y="17714"/>
                </a:lnTo>
                <a:lnTo>
                  <a:pt x="83553" y="17714"/>
                </a:lnTo>
                <a:lnTo>
                  <a:pt x="83553" y="17714"/>
                </a:lnTo>
                <a:lnTo>
                  <a:pt x="83841" y="17714"/>
                </a:lnTo>
                <a:lnTo>
                  <a:pt x="83841" y="17714"/>
                </a:lnTo>
                <a:lnTo>
                  <a:pt x="83841" y="17714"/>
                </a:lnTo>
                <a:lnTo>
                  <a:pt x="83841" y="17714"/>
                </a:lnTo>
                <a:lnTo>
                  <a:pt x="83841" y="18285"/>
                </a:lnTo>
                <a:lnTo>
                  <a:pt x="83841" y="18285"/>
                </a:lnTo>
                <a:lnTo>
                  <a:pt x="83553" y="18285"/>
                </a:lnTo>
                <a:lnTo>
                  <a:pt x="83553" y="18285"/>
                </a:lnTo>
                <a:lnTo>
                  <a:pt x="83553" y="18285"/>
                </a:lnTo>
                <a:lnTo>
                  <a:pt x="83553" y="18285"/>
                </a:lnTo>
                <a:lnTo>
                  <a:pt x="83553" y="18285"/>
                </a:lnTo>
                <a:lnTo>
                  <a:pt x="83553" y="18285"/>
                </a:lnTo>
                <a:lnTo>
                  <a:pt x="83841" y="18285"/>
                </a:lnTo>
                <a:lnTo>
                  <a:pt x="83841" y="18285"/>
                </a:lnTo>
                <a:lnTo>
                  <a:pt x="83841" y="18285"/>
                </a:lnTo>
                <a:lnTo>
                  <a:pt x="83841" y="18285"/>
                </a:lnTo>
                <a:lnTo>
                  <a:pt x="84273" y="18285"/>
                </a:lnTo>
                <a:lnTo>
                  <a:pt x="84273" y="18285"/>
                </a:lnTo>
                <a:lnTo>
                  <a:pt x="84273" y="18285"/>
                </a:lnTo>
                <a:lnTo>
                  <a:pt x="84273" y="18285"/>
                </a:lnTo>
                <a:lnTo>
                  <a:pt x="84273" y="18857"/>
                </a:lnTo>
                <a:lnTo>
                  <a:pt x="84273" y="18857"/>
                </a:lnTo>
                <a:lnTo>
                  <a:pt x="84273" y="18857"/>
                </a:lnTo>
                <a:lnTo>
                  <a:pt x="84273" y="18857"/>
                </a:lnTo>
                <a:lnTo>
                  <a:pt x="84561" y="18857"/>
                </a:lnTo>
                <a:lnTo>
                  <a:pt x="84561" y="18857"/>
                </a:lnTo>
                <a:lnTo>
                  <a:pt x="84561" y="18857"/>
                </a:lnTo>
                <a:lnTo>
                  <a:pt x="84849" y="18857"/>
                </a:lnTo>
                <a:lnTo>
                  <a:pt x="84849" y="18857"/>
                </a:lnTo>
                <a:lnTo>
                  <a:pt x="84849" y="18857"/>
                </a:lnTo>
                <a:lnTo>
                  <a:pt x="84849" y="19428"/>
                </a:lnTo>
                <a:lnTo>
                  <a:pt x="84849" y="19428"/>
                </a:lnTo>
                <a:lnTo>
                  <a:pt x="84849" y="19428"/>
                </a:lnTo>
                <a:lnTo>
                  <a:pt x="85138" y="19428"/>
                </a:lnTo>
                <a:lnTo>
                  <a:pt x="85138" y="19428"/>
                </a:lnTo>
                <a:lnTo>
                  <a:pt x="85138" y="19428"/>
                </a:lnTo>
                <a:lnTo>
                  <a:pt x="85138" y="19428"/>
                </a:lnTo>
                <a:lnTo>
                  <a:pt x="85138" y="19428"/>
                </a:lnTo>
                <a:lnTo>
                  <a:pt x="85426" y="19428"/>
                </a:lnTo>
                <a:lnTo>
                  <a:pt x="85426" y="19428"/>
                </a:lnTo>
                <a:lnTo>
                  <a:pt x="85426" y="19428"/>
                </a:lnTo>
                <a:lnTo>
                  <a:pt x="85858" y="19428"/>
                </a:lnTo>
                <a:lnTo>
                  <a:pt x="85858" y="20285"/>
                </a:lnTo>
                <a:lnTo>
                  <a:pt x="85858" y="20285"/>
                </a:lnTo>
                <a:lnTo>
                  <a:pt x="85858" y="20285"/>
                </a:lnTo>
                <a:lnTo>
                  <a:pt x="85858" y="20285"/>
                </a:lnTo>
                <a:lnTo>
                  <a:pt x="85858" y="20285"/>
                </a:lnTo>
                <a:lnTo>
                  <a:pt x="85858" y="20857"/>
                </a:lnTo>
                <a:lnTo>
                  <a:pt x="85858" y="20857"/>
                </a:lnTo>
                <a:lnTo>
                  <a:pt x="86146" y="20857"/>
                </a:lnTo>
                <a:lnTo>
                  <a:pt x="86146" y="20857"/>
                </a:lnTo>
                <a:lnTo>
                  <a:pt x="86146" y="20857"/>
                </a:lnTo>
                <a:lnTo>
                  <a:pt x="86146" y="21428"/>
                </a:lnTo>
                <a:lnTo>
                  <a:pt x="86146" y="21428"/>
                </a:lnTo>
                <a:lnTo>
                  <a:pt x="86146" y="21428"/>
                </a:lnTo>
                <a:lnTo>
                  <a:pt x="86146" y="21428"/>
                </a:lnTo>
                <a:lnTo>
                  <a:pt x="86146" y="21428"/>
                </a:lnTo>
                <a:lnTo>
                  <a:pt x="86146" y="21428"/>
                </a:lnTo>
                <a:lnTo>
                  <a:pt x="86146" y="21428"/>
                </a:lnTo>
                <a:lnTo>
                  <a:pt x="86146" y="21428"/>
                </a:lnTo>
                <a:lnTo>
                  <a:pt x="86146" y="21428"/>
                </a:lnTo>
                <a:lnTo>
                  <a:pt x="85858" y="21428"/>
                </a:lnTo>
                <a:lnTo>
                  <a:pt x="85858" y="21428"/>
                </a:lnTo>
                <a:lnTo>
                  <a:pt x="85858" y="21428"/>
                </a:lnTo>
                <a:lnTo>
                  <a:pt x="85858" y="21428"/>
                </a:lnTo>
                <a:lnTo>
                  <a:pt x="85858" y="21428"/>
                </a:lnTo>
                <a:lnTo>
                  <a:pt x="85858" y="22000"/>
                </a:lnTo>
                <a:lnTo>
                  <a:pt x="85858" y="22000"/>
                </a:lnTo>
                <a:lnTo>
                  <a:pt x="85858" y="22000"/>
                </a:lnTo>
                <a:lnTo>
                  <a:pt x="85858" y="22000"/>
                </a:lnTo>
                <a:lnTo>
                  <a:pt x="86146" y="22000"/>
                </a:lnTo>
                <a:lnTo>
                  <a:pt x="86146" y="22000"/>
                </a:lnTo>
                <a:lnTo>
                  <a:pt x="86146" y="22000"/>
                </a:lnTo>
                <a:lnTo>
                  <a:pt x="86146" y="22000"/>
                </a:lnTo>
                <a:lnTo>
                  <a:pt x="86146" y="22571"/>
                </a:lnTo>
                <a:lnTo>
                  <a:pt x="86146" y="22571"/>
                </a:lnTo>
                <a:lnTo>
                  <a:pt x="86146" y="22571"/>
                </a:lnTo>
                <a:lnTo>
                  <a:pt x="86146" y="23428"/>
                </a:lnTo>
                <a:lnTo>
                  <a:pt x="86146" y="23428"/>
                </a:lnTo>
                <a:lnTo>
                  <a:pt x="86146" y="23428"/>
                </a:lnTo>
                <a:lnTo>
                  <a:pt x="86146" y="23428"/>
                </a:lnTo>
                <a:lnTo>
                  <a:pt x="86146" y="24000"/>
                </a:lnTo>
                <a:lnTo>
                  <a:pt x="86146" y="24000"/>
                </a:lnTo>
                <a:lnTo>
                  <a:pt x="86146" y="24000"/>
                </a:lnTo>
                <a:lnTo>
                  <a:pt x="86146" y="24571"/>
                </a:lnTo>
                <a:lnTo>
                  <a:pt x="86146" y="24571"/>
                </a:lnTo>
                <a:lnTo>
                  <a:pt x="86146" y="24571"/>
                </a:lnTo>
                <a:lnTo>
                  <a:pt x="86146" y="25142"/>
                </a:lnTo>
                <a:lnTo>
                  <a:pt x="85858" y="25142"/>
                </a:lnTo>
                <a:lnTo>
                  <a:pt x="85858" y="25142"/>
                </a:lnTo>
                <a:lnTo>
                  <a:pt x="85858" y="25142"/>
                </a:lnTo>
                <a:lnTo>
                  <a:pt x="85858" y="25142"/>
                </a:lnTo>
                <a:lnTo>
                  <a:pt x="85858" y="25142"/>
                </a:lnTo>
                <a:lnTo>
                  <a:pt x="85858" y="25142"/>
                </a:lnTo>
                <a:lnTo>
                  <a:pt x="85858" y="25142"/>
                </a:lnTo>
                <a:lnTo>
                  <a:pt x="85426" y="25142"/>
                </a:lnTo>
                <a:lnTo>
                  <a:pt x="85426" y="25142"/>
                </a:lnTo>
                <a:lnTo>
                  <a:pt x="85426" y="25714"/>
                </a:lnTo>
                <a:lnTo>
                  <a:pt x="85426" y="25714"/>
                </a:lnTo>
                <a:lnTo>
                  <a:pt x="85426" y="25714"/>
                </a:lnTo>
                <a:lnTo>
                  <a:pt x="85426" y="25714"/>
                </a:lnTo>
                <a:lnTo>
                  <a:pt x="85426" y="26571"/>
                </a:lnTo>
                <a:lnTo>
                  <a:pt x="85426" y="26571"/>
                </a:lnTo>
                <a:lnTo>
                  <a:pt x="85138" y="26571"/>
                </a:lnTo>
                <a:lnTo>
                  <a:pt x="85138" y="26571"/>
                </a:lnTo>
                <a:lnTo>
                  <a:pt x="85138" y="26571"/>
                </a:lnTo>
                <a:lnTo>
                  <a:pt x="85138" y="26571"/>
                </a:lnTo>
                <a:lnTo>
                  <a:pt x="85138" y="26571"/>
                </a:lnTo>
                <a:lnTo>
                  <a:pt x="85138" y="26571"/>
                </a:lnTo>
                <a:lnTo>
                  <a:pt x="84849" y="26571"/>
                </a:lnTo>
                <a:lnTo>
                  <a:pt x="84849" y="26571"/>
                </a:lnTo>
                <a:lnTo>
                  <a:pt x="84849" y="27142"/>
                </a:lnTo>
                <a:lnTo>
                  <a:pt x="84849" y="27142"/>
                </a:lnTo>
                <a:lnTo>
                  <a:pt x="84849" y="27142"/>
                </a:lnTo>
                <a:lnTo>
                  <a:pt x="84849" y="27142"/>
                </a:lnTo>
                <a:lnTo>
                  <a:pt x="84849" y="27714"/>
                </a:lnTo>
                <a:lnTo>
                  <a:pt x="84849" y="27714"/>
                </a:lnTo>
                <a:lnTo>
                  <a:pt x="84849" y="27714"/>
                </a:lnTo>
                <a:lnTo>
                  <a:pt x="84849" y="27714"/>
                </a:lnTo>
                <a:lnTo>
                  <a:pt x="84849" y="27714"/>
                </a:lnTo>
                <a:lnTo>
                  <a:pt x="84849" y="28285"/>
                </a:lnTo>
                <a:lnTo>
                  <a:pt x="84849" y="28285"/>
                </a:lnTo>
                <a:lnTo>
                  <a:pt x="84849" y="28285"/>
                </a:lnTo>
                <a:lnTo>
                  <a:pt x="85138" y="28285"/>
                </a:lnTo>
                <a:lnTo>
                  <a:pt x="85138" y="28285"/>
                </a:lnTo>
                <a:lnTo>
                  <a:pt x="85138" y="28285"/>
                </a:lnTo>
                <a:lnTo>
                  <a:pt x="85138" y="28285"/>
                </a:lnTo>
                <a:lnTo>
                  <a:pt x="85138" y="28285"/>
                </a:lnTo>
                <a:lnTo>
                  <a:pt x="85138" y="28285"/>
                </a:lnTo>
                <a:lnTo>
                  <a:pt x="85426" y="28285"/>
                </a:lnTo>
                <a:lnTo>
                  <a:pt x="85426" y="27714"/>
                </a:lnTo>
                <a:lnTo>
                  <a:pt x="85426" y="27714"/>
                </a:lnTo>
                <a:lnTo>
                  <a:pt x="85426" y="27714"/>
                </a:lnTo>
                <a:lnTo>
                  <a:pt x="85426" y="27714"/>
                </a:lnTo>
                <a:lnTo>
                  <a:pt x="85858" y="27714"/>
                </a:lnTo>
                <a:lnTo>
                  <a:pt x="85858" y="27714"/>
                </a:lnTo>
                <a:lnTo>
                  <a:pt x="85426" y="27714"/>
                </a:lnTo>
                <a:lnTo>
                  <a:pt x="85426" y="27142"/>
                </a:lnTo>
                <a:lnTo>
                  <a:pt x="85858" y="27142"/>
                </a:lnTo>
                <a:lnTo>
                  <a:pt x="85858" y="27142"/>
                </a:lnTo>
                <a:lnTo>
                  <a:pt x="85858" y="27142"/>
                </a:lnTo>
                <a:lnTo>
                  <a:pt x="85858" y="27142"/>
                </a:lnTo>
                <a:lnTo>
                  <a:pt x="85858" y="27142"/>
                </a:lnTo>
                <a:lnTo>
                  <a:pt x="85858" y="27142"/>
                </a:lnTo>
                <a:lnTo>
                  <a:pt x="85858" y="26571"/>
                </a:lnTo>
                <a:lnTo>
                  <a:pt x="86146" y="26571"/>
                </a:lnTo>
                <a:lnTo>
                  <a:pt x="86146" y="26571"/>
                </a:lnTo>
                <a:lnTo>
                  <a:pt x="86146" y="26571"/>
                </a:lnTo>
                <a:lnTo>
                  <a:pt x="86146" y="26571"/>
                </a:lnTo>
                <a:lnTo>
                  <a:pt x="86146" y="26571"/>
                </a:lnTo>
                <a:lnTo>
                  <a:pt x="86434" y="26571"/>
                </a:lnTo>
                <a:lnTo>
                  <a:pt x="86434" y="26571"/>
                </a:lnTo>
                <a:lnTo>
                  <a:pt x="86434" y="26571"/>
                </a:lnTo>
                <a:lnTo>
                  <a:pt x="86434" y="26571"/>
                </a:lnTo>
                <a:lnTo>
                  <a:pt x="86434" y="25714"/>
                </a:lnTo>
                <a:lnTo>
                  <a:pt x="86722" y="25714"/>
                </a:lnTo>
                <a:lnTo>
                  <a:pt x="86722" y="25714"/>
                </a:lnTo>
                <a:lnTo>
                  <a:pt x="86722" y="25714"/>
                </a:lnTo>
                <a:lnTo>
                  <a:pt x="86722" y="25714"/>
                </a:lnTo>
                <a:lnTo>
                  <a:pt x="87010" y="25714"/>
                </a:lnTo>
                <a:lnTo>
                  <a:pt x="87010" y="26571"/>
                </a:lnTo>
                <a:lnTo>
                  <a:pt x="87010" y="26571"/>
                </a:lnTo>
                <a:lnTo>
                  <a:pt x="87010" y="26571"/>
                </a:lnTo>
                <a:lnTo>
                  <a:pt x="87010" y="26571"/>
                </a:lnTo>
                <a:lnTo>
                  <a:pt x="87442" y="26571"/>
                </a:lnTo>
                <a:lnTo>
                  <a:pt x="87442" y="26571"/>
                </a:lnTo>
                <a:lnTo>
                  <a:pt x="87442" y="26571"/>
                </a:lnTo>
                <a:lnTo>
                  <a:pt x="87442" y="27142"/>
                </a:lnTo>
                <a:lnTo>
                  <a:pt x="87442" y="27142"/>
                </a:lnTo>
                <a:lnTo>
                  <a:pt x="87442" y="27142"/>
                </a:lnTo>
                <a:lnTo>
                  <a:pt x="87442" y="27142"/>
                </a:lnTo>
                <a:lnTo>
                  <a:pt x="87442" y="27142"/>
                </a:lnTo>
                <a:lnTo>
                  <a:pt x="87442" y="27714"/>
                </a:lnTo>
                <a:lnTo>
                  <a:pt x="87442" y="27714"/>
                </a:lnTo>
                <a:lnTo>
                  <a:pt x="87442" y="27714"/>
                </a:lnTo>
                <a:lnTo>
                  <a:pt x="87442" y="28285"/>
                </a:lnTo>
                <a:lnTo>
                  <a:pt x="87442" y="28285"/>
                </a:lnTo>
                <a:lnTo>
                  <a:pt x="87442" y="28285"/>
                </a:lnTo>
                <a:lnTo>
                  <a:pt x="87731" y="28285"/>
                </a:lnTo>
                <a:lnTo>
                  <a:pt x="87731" y="28857"/>
                </a:lnTo>
                <a:lnTo>
                  <a:pt x="87731" y="28857"/>
                </a:lnTo>
                <a:lnTo>
                  <a:pt x="87731" y="28857"/>
                </a:lnTo>
                <a:lnTo>
                  <a:pt x="87731" y="28857"/>
                </a:lnTo>
                <a:lnTo>
                  <a:pt x="87731" y="28857"/>
                </a:lnTo>
                <a:lnTo>
                  <a:pt x="87731" y="29714"/>
                </a:lnTo>
                <a:lnTo>
                  <a:pt x="87731" y="29714"/>
                </a:lnTo>
                <a:lnTo>
                  <a:pt x="87731" y="29714"/>
                </a:lnTo>
                <a:lnTo>
                  <a:pt x="87731" y="30285"/>
                </a:lnTo>
                <a:lnTo>
                  <a:pt x="87731" y="30285"/>
                </a:lnTo>
                <a:lnTo>
                  <a:pt x="87731" y="30285"/>
                </a:lnTo>
                <a:lnTo>
                  <a:pt x="87731" y="30285"/>
                </a:lnTo>
                <a:lnTo>
                  <a:pt x="87731" y="30857"/>
                </a:lnTo>
                <a:lnTo>
                  <a:pt x="87731" y="30857"/>
                </a:lnTo>
                <a:lnTo>
                  <a:pt x="87731" y="30857"/>
                </a:lnTo>
                <a:lnTo>
                  <a:pt x="87731" y="30857"/>
                </a:lnTo>
                <a:lnTo>
                  <a:pt x="87731" y="31428"/>
                </a:lnTo>
                <a:lnTo>
                  <a:pt x="87731" y="31428"/>
                </a:lnTo>
                <a:lnTo>
                  <a:pt x="87731" y="31428"/>
                </a:lnTo>
                <a:lnTo>
                  <a:pt x="87731" y="31428"/>
                </a:lnTo>
                <a:lnTo>
                  <a:pt x="87731" y="32000"/>
                </a:lnTo>
                <a:lnTo>
                  <a:pt x="87731" y="32000"/>
                </a:lnTo>
                <a:lnTo>
                  <a:pt x="87731" y="32000"/>
                </a:lnTo>
                <a:lnTo>
                  <a:pt x="87731" y="32857"/>
                </a:lnTo>
                <a:lnTo>
                  <a:pt x="87731" y="32857"/>
                </a:lnTo>
                <a:lnTo>
                  <a:pt x="87731" y="32857"/>
                </a:lnTo>
                <a:lnTo>
                  <a:pt x="87731" y="32857"/>
                </a:lnTo>
                <a:lnTo>
                  <a:pt x="87731" y="33428"/>
                </a:lnTo>
                <a:lnTo>
                  <a:pt x="87731" y="33428"/>
                </a:lnTo>
                <a:lnTo>
                  <a:pt x="87731" y="33428"/>
                </a:lnTo>
                <a:lnTo>
                  <a:pt x="87442" y="33428"/>
                </a:lnTo>
                <a:lnTo>
                  <a:pt x="87442" y="33428"/>
                </a:lnTo>
                <a:lnTo>
                  <a:pt x="87442" y="33428"/>
                </a:lnTo>
                <a:lnTo>
                  <a:pt x="87442" y="34000"/>
                </a:lnTo>
                <a:lnTo>
                  <a:pt x="87442" y="34000"/>
                </a:lnTo>
                <a:lnTo>
                  <a:pt x="87442" y="33428"/>
                </a:lnTo>
                <a:lnTo>
                  <a:pt x="87442" y="33428"/>
                </a:lnTo>
                <a:lnTo>
                  <a:pt x="87442" y="33428"/>
                </a:lnTo>
                <a:lnTo>
                  <a:pt x="87442" y="33428"/>
                </a:lnTo>
                <a:lnTo>
                  <a:pt x="87010" y="33428"/>
                </a:lnTo>
                <a:lnTo>
                  <a:pt x="87010" y="33428"/>
                </a:lnTo>
                <a:lnTo>
                  <a:pt x="87010" y="33428"/>
                </a:lnTo>
                <a:lnTo>
                  <a:pt x="87010" y="33428"/>
                </a:lnTo>
                <a:lnTo>
                  <a:pt x="87010" y="33428"/>
                </a:lnTo>
                <a:lnTo>
                  <a:pt x="87010" y="34000"/>
                </a:lnTo>
                <a:lnTo>
                  <a:pt x="87010" y="34000"/>
                </a:lnTo>
                <a:lnTo>
                  <a:pt x="87010" y="34000"/>
                </a:lnTo>
                <a:lnTo>
                  <a:pt x="87010" y="34571"/>
                </a:lnTo>
                <a:lnTo>
                  <a:pt x="86722" y="34571"/>
                </a:lnTo>
                <a:lnTo>
                  <a:pt x="86722" y="34571"/>
                </a:lnTo>
                <a:lnTo>
                  <a:pt x="86722" y="34571"/>
                </a:lnTo>
                <a:lnTo>
                  <a:pt x="86722" y="34571"/>
                </a:lnTo>
                <a:lnTo>
                  <a:pt x="86722" y="34571"/>
                </a:lnTo>
                <a:lnTo>
                  <a:pt x="86434" y="34571"/>
                </a:lnTo>
                <a:lnTo>
                  <a:pt x="86434" y="34571"/>
                </a:lnTo>
                <a:lnTo>
                  <a:pt x="86434" y="34571"/>
                </a:lnTo>
                <a:lnTo>
                  <a:pt x="86434" y="35142"/>
                </a:lnTo>
                <a:lnTo>
                  <a:pt x="86434" y="35142"/>
                </a:lnTo>
                <a:lnTo>
                  <a:pt x="86434" y="35142"/>
                </a:lnTo>
                <a:lnTo>
                  <a:pt x="86434" y="35142"/>
                </a:lnTo>
                <a:lnTo>
                  <a:pt x="86434" y="35142"/>
                </a:lnTo>
                <a:lnTo>
                  <a:pt x="86434" y="36000"/>
                </a:lnTo>
                <a:lnTo>
                  <a:pt x="86146" y="36000"/>
                </a:lnTo>
                <a:lnTo>
                  <a:pt x="86146" y="36000"/>
                </a:lnTo>
                <a:lnTo>
                  <a:pt x="86146" y="36000"/>
                </a:lnTo>
                <a:lnTo>
                  <a:pt x="86146" y="36571"/>
                </a:lnTo>
                <a:lnTo>
                  <a:pt x="86146" y="36571"/>
                </a:lnTo>
                <a:lnTo>
                  <a:pt x="86146" y="36571"/>
                </a:lnTo>
                <a:lnTo>
                  <a:pt x="86146" y="36571"/>
                </a:lnTo>
                <a:lnTo>
                  <a:pt x="86146" y="36571"/>
                </a:lnTo>
                <a:lnTo>
                  <a:pt x="86146" y="36571"/>
                </a:lnTo>
                <a:lnTo>
                  <a:pt x="85858" y="36571"/>
                </a:lnTo>
                <a:lnTo>
                  <a:pt x="85858" y="37142"/>
                </a:lnTo>
                <a:lnTo>
                  <a:pt x="85858" y="37142"/>
                </a:lnTo>
                <a:lnTo>
                  <a:pt x="85858" y="37142"/>
                </a:lnTo>
                <a:lnTo>
                  <a:pt x="85858" y="37142"/>
                </a:lnTo>
                <a:lnTo>
                  <a:pt x="85858" y="37142"/>
                </a:lnTo>
                <a:lnTo>
                  <a:pt x="85858" y="37714"/>
                </a:lnTo>
                <a:lnTo>
                  <a:pt x="85858" y="37714"/>
                </a:lnTo>
                <a:lnTo>
                  <a:pt x="85858" y="37714"/>
                </a:lnTo>
                <a:lnTo>
                  <a:pt x="86146" y="37714"/>
                </a:lnTo>
                <a:lnTo>
                  <a:pt x="86146" y="37714"/>
                </a:lnTo>
                <a:lnTo>
                  <a:pt x="86146" y="37714"/>
                </a:lnTo>
                <a:lnTo>
                  <a:pt x="86146" y="37714"/>
                </a:lnTo>
                <a:lnTo>
                  <a:pt x="86146" y="37714"/>
                </a:lnTo>
                <a:lnTo>
                  <a:pt x="86146" y="37714"/>
                </a:lnTo>
                <a:lnTo>
                  <a:pt x="86434" y="37714"/>
                </a:lnTo>
                <a:lnTo>
                  <a:pt x="86434" y="37714"/>
                </a:lnTo>
                <a:lnTo>
                  <a:pt x="86434" y="37714"/>
                </a:lnTo>
                <a:lnTo>
                  <a:pt x="86434" y="38285"/>
                </a:lnTo>
                <a:lnTo>
                  <a:pt x="86722" y="38285"/>
                </a:lnTo>
                <a:lnTo>
                  <a:pt x="86722" y="38285"/>
                </a:lnTo>
                <a:lnTo>
                  <a:pt x="86722" y="38285"/>
                </a:lnTo>
                <a:lnTo>
                  <a:pt x="86722" y="38285"/>
                </a:lnTo>
                <a:lnTo>
                  <a:pt x="86722" y="38285"/>
                </a:lnTo>
                <a:lnTo>
                  <a:pt x="86722" y="38285"/>
                </a:lnTo>
                <a:lnTo>
                  <a:pt x="86722" y="37714"/>
                </a:lnTo>
                <a:lnTo>
                  <a:pt x="86722" y="37714"/>
                </a:lnTo>
                <a:lnTo>
                  <a:pt x="87010" y="37714"/>
                </a:lnTo>
                <a:lnTo>
                  <a:pt x="87010" y="37714"/>
                </a:lnTo>
                <a:lnTo>
                  <a:pt x="87010" y="37142"/>
                </a:lnTo>
                <a:lnTo>
                  <a:pt x="87010" y="37142"/>
                </a:lnTo>
                <a:lnTo>
                  <a:pt x="87010" y="37714"/>
                </a:lnTo>
                <a:lnTo>
                  <a:pt x="87010" y="37714"/>
                </a:lnTo>
                <a:lnTo>
                  <a:pt x="87010" y="37714"/>
                </a:lnTo>
                <a:lnTo>
                  <a:pt x="87010" y="37714"/>
                </a:lnTo>
                <a:lnTo>
                  <a:pt x="87442" y="37714"/>
                </a:lnTo>
                <a:lnTo>
                  <a:pt x="87442" y="37714"/>
                </a:lnTo>
                <a:lnTo>
                  <a:pt x="87442" y="37714"/>
                </a:lnTo>
                <a:lnTo>
                  <a:pt x="87442" y="38285"/>
                </a:lnTo>
                <a:lnTo>
                  <a:pt x="87442" y="38285"/>
                </a:lnTo>
                <a:lnTo>
                  <a:pt x="87442" y="38285"/>
                </a:lnTo>
                <a:lnTo>
                  <a:pt x="87442" y="38285"/>
                </a:lnTo>
                <a:lnTo>
                  <a:pt x="87442" y="38285"/>
                </a:lnTo>
                <a:lnTo>
                  <a:pt x="87442" y="39142"/>
                </a:lnTo>
                <a:lnTo>
                  <a:pt x="87442" y="39142"/>
                </a:lnTo>
                <a:lnTo>
                  <a:pt x="87442" y="39142"/>
                </a:lnTo>
                <a:lnTo>
                  <a:pt x="87731" y="39142"/>
                </a:lnTo>
                <a:lnTo>
                  <a:pt x="87731" y="39142"/>
                </a:lnTo>
                <a:lnTo>
                  <a:pt x="87731" y="39142"/>
                </a:lnTo>
                <a:lnTo>
                  <a:pt x="87731" y="39142"/>
                </a:lnTo>
                <a:lnTo>
                  <a:pt x="87731" y="39142"/>
                </a:lnTo>
                <a:lnTo>
                  <a:pt x="88019" y="39142"/>
                </a:lnTo>
                <a:lnTo>
                  <a:pt x="88019" y="39142"/>
                </a:lnTo>
                <a:lnTo>
                  <a:pt x="88019" y="39142"/>
                </a:lnTo>
                <a:lnTo>
                  <a:pt x="88307" y="39142"/>
                </a:lnTo>
                <a:lnTo>
                  <a:pt x="88307" y="39142"/>
                </a:lnTo>
                <a:lnTo>
                  <a:pt x="88307" y="38285"/>
                </a:lnTo>
                <a:lnTo>
                  <a:pt x="88307" y="38285"/>
                </a:lnTo>
                <a:lnTo>
                  <a:pt x="88307" y="38285"/>
                </a:lnTo>
                <a:lnTo>
                  <a:pt x="88307" y="38285"/>
                </a:lnTo>
                <a:lnTo>
                  <a:pt x="88595" y="38285"/>
                </a:lnTo>
                <a:lnTo>
                  <a:pt x="88595" y="38285"/>
                </a:lnTo>
                <a:lnTo>
                  <a:pt x="88595" y="38285"/>
                </a:lnTo>
                <a:lnTo>
                  <a:pt x="88595" y="38285"/>
                </a:lnTo>
                <a:lnTo>
                  <a:pt x="89027" y="38285"/>
                </a:lnTo>
                <a:lnTo>
                  <a:pt x="89027" y="38285"/>
                </a:lnTo>
                <a:lnTo>
                  <a:pt x="89027" y="38285"/>
                </a:lnTo>
                <a:lnTo>
                  <a:pt x="89027" y="38285"/>
                </a:lnTo>
                <a:lnTo>
                  <a:pt x="89027" y="38285"/>
                </a:lnTo>
                <a:lnTo>
                  <a:pt x="89315" y="38285"/>
                </a:lnTo>
                <a:lnTo>
                  <a:pt x="89315" y="38285"/>
                </a:lnTo>
                <a:lnTo>
                  <a:pt x="89315" y="38285"/>
                </a:lnTo>
                <a:lnTo>
                  <a:pt x="89315" y="38285"/>
                </a:lnTo>
                <a:lnTo>
                  <a:pt x="89315" y="38285"/>
                </a:lnTo>
                <a:lnTo>
                  <a:pt x="89603" y="38285"/>
                </a:lnTo>
                <a:lnTo>
                  <a:pt x="89603" y="38285"/>
                </a:lnTo>
                <a:lnTo>
                  <a:pt x="89603" y="37714"/>
                </a:lnTo>
                <a:lnTo>
                  <a:pt x="89603" y="37714"/>
                </a:lnTo>
                <a:lnTo>
                  <a:pt x="89603" y="37714"/>
                </a:lnTo>
                <a:lnTo>
                  <a:pt x="89603" y="37714"/>
                </a:lnTo>
                <a:lnTo>
                  <a:pt x="89891" y="37714"/>
                </a:lnTo>
                <a:lnTo>
                  <a:pt x="89891" y="37714"/>
                </a:lnTo>
                <a:lnTo>
                  <a:pt x="89891" y="37714"/>
                </a:lnTo>
                <a:lnTo>
                  <a:pt x="89891" y="37142"/>
                </a:lnTo>
                <a:lnTo>
                  <a:pt x="89891" y="37142"/>
                </a:lnTo>
                <a:lnTo>
                  <a:pt x="90180" y="37142"/>
                </a:lnTo>
                <a:lnTo>
                  <a:pt x="90180" y="37142"/>
                </a:lnTo>
                <a:lnTo>
                  <a:pt x="90180" y="37142"/>
                </a:lnTo>
                <a:lnTo>
                  <a:pt x="90180" y="37142"/>
                </a:lnTo>
                <a:lnTo>
                  <a:pt x="90180" y="37142"/>
                </a:lnTo>
                <a:lnTo>
                  <a:pt x="90180" y="37142"/>
                </a:lnTo>
                <a:lnTo>
                  <a:pt x="90612" y="37142"/>
                </a:lnTo>
                <a:lnTo>
                  <a:pt x="90612" y="37142"/>
                </a:lnTo>
                <a:lnTo>
                  <a:pt x="90612" y="37142"/>
                </a:lnTo>
                <a:lnTo>
                  <a:pt x="90612" y="36571"/>
                </a:lnTo>
                <a:lnTo>
                  <a:pt x="90612" y="36571"/>
                </a:lnTo>
                <a:lnTo>
                  <a:pt x="90900" y="36571"/>
                </a:lnTo>
                <a:lnTo>
                  <a:pt x="90900" y="36571"/>
                </a:lnTo>
                <a:lnTo>
                  <a:pt x="90900" y="36571"/>
                </a:lnTo>
                <a:lnTo>
                  <a:pt x="90900" y="36571"/>
                </a:lnTo>
                <a:lnTo>
                  <a:pt x="91188" y="36571"/>
                </a:lnTo>
                <a:lnTo>
                  <a:pt x="91188" y="36571"/>
                </a:lnTo>
                <a:lnTo>
                  <a:pt x="91188" y="36571"/>
                </a:lnTo>
                <a:lnTo>
                  <a:pt x="91188" y="36571"/>
                </a:lnTo>
                <a:lnTo>
                  <a:pt x="91188" y="36571"/>
                </a:lnTo>
                <a:lnTo>
                  <a:pt x="91476" y="36571"/>
                </a:lnTo>
                <a:lnTo>
                  <a:pt x="91476" y="36571"/>
                </a:lnTo>
                <a:lnTo>
                  <a:pt x="91476" y="36571"/>
                </a:lnTo>
                <a:lnTo>
                  <a:pt x="91476" y="36571"/>
                </a:lnTo>
                <a:lnTo>
                  <a:pt x="91476" y="36000"/>
                </a:lnTo>
                <a:lnTo>
                  <a:pt x="91764" y="36000"/>
                </a:lnTo>
                <a:lnTo>
                  <a:pt x="91764" y="36000"/>
                </a:lnTo>
                <a:lnTo>
                  <a:pt x="91764" y="36000"/>
                </a:lnTo>
                <a:lnTo>
                  <a:pt x="91764" y="36000"/>
                </a:lnTo>
                <a:lnTo>
                  <a:pt x="92196" y="36000"/>
                </a:lnTo>
                <a:lnTo>
                  <a:pt x="92196" y="36000"/>
                </a:lnTo>
                <a:lnTo>
                  <a:pt x="92196" y="36000"/>
                </a:lnTo>
                <a:lnTo>
                  <a:pt x="92196" y="36000"/>
                </a:lnTo>
                <a:lnTo>
                  <a:pt x="92196" y="36000"/>
                </a:lnTo>
                <a:lnTo>
                  <a:pt x="92484" y="36000"/>
                </a:lnTo>
                <a:lnTo>
                  <a:pt x="92484" y="35142"/>
                </a:lnTo>
                <a:lnTo>
                  <a:pt x="92484" y="35142"/>
                </a:lnTo>
                <a:lnTo>
                  <a:pt x="92484" y="35142"/>
                </a:lnTo>
                <a:lnTo>
                  <a:pt x="92484" y="35142"/>
                </a:lnTo>
                <a:lnTo>
                  <a:pt x="92484" y="35142"/>
                </a:lnTo>
                <a:lnTo>
                  <a:pt x="92484" y="35142"/>
                </a:lnTo>
                <a:lnTo>
                  <a:pt x="92773" y="35142"/>
                </a:lnTo>
                <a:lnTo>
                  <a:pt x="92773" y="35142"/>
                </a:lnTo>
                <a:lnTo>
                  <a:pt x="92773" y="35142"/>
                </a:lnTo>
                <a:lnTo>
                  <a:pt x="93061" y="35142"/>
                </a:lnTo>
                <a:lnTo>
                  <a:pt x="93061" y="35142"/>
                </a:lnTo>
                <a:lnTo>
                  <a:pt x="93061" y="35142"/>
                </a:lnTo>
                <a:lnTo>
                  <a:pt x="93061" y="35142"/>
                </a:lnTo>
                <a:lnTo>
                  <a:pt x="93061" y="35142"/>
                </a:lnTo>
                <a:lnTo>
                  <a:pt x="93061" y="34571"/>
                </a:lnTo>
                <a:lnTo>
                  <a:pt x="93349" y="34571"/>
                </a:lnTo>
                <a:lnTo>
                  <a:pt x="93349" y="34571"/>
                </a:lnTo>
                <a:lnTo>
                  <a:pt x="93349" y="34571"/>
                </a:lnTo>
                <a:lnTo>
                  <a:pt x="93349" y="34571"/>
                </a:lnTo>
                <a:lnTo>
                  <a:pt x="93349" y="34571"/>
                </a:lnTo>
                <a:lnTo>
                  <a:pt x="93349" y="34571"/>
                </a:lnTo>
                <a:lnTo>
                  <a:pt x="93781" y="34571"/>
                </a:lnTo>
                <a:lnTo>
                  <a:pt x="93781" y="34571"/>
                </a:lnTo>
                <a:lnTo>
                  <a:pt x="93781" y="34000"/>
                </a:lnTo>
                <a:lnTo>
                  <a:pt x="93781" y="34000"/>
                </a:lnTo>
                <a:lnTo>
                  <a:pt x="94069" y="34000"/>
                </a:lnTo>
                <a:lnTo>
                  <a:pt x="94069" y="34000"/>
                </a:lnTo>
                <a:lnTo>
                  <a:pt x="94069" y="34000"/>
                </a:lnTo>
                <a:lnTo>
                  <a:pt x="94069" y="34000"/>
                </a:lnTo>
                <a:lnTo>
                  <a:pt x="94069" y="34000"/>
                </a:lnTo>
                <a:lnTo>
                  <a:pt x="94069" y="34000"/>
                </a:lnTo>
                <a:lnTo>
                  <a:pt x="94069" y="33428"/>
                </a:lnTo>
                <a:lnTo>
                  <a:pt x="94357" y="33428"/>
                </a:lnTo>
                <a:lnTo>
                  <a:pt x="94357" y="33428"/>
                </a:lnTo>
                <a:lnTo>
                  <a:pt x="94357" y="33428"/>
                </a:lnTo>
                <a:lnTo>
                  <a:pt x="94357" y="33428"/>
                </a:lnTo>
                <a:lnTo>
                  <a:pt x="94357" y="33428"/>
                </a:lnTo>
                <a:lnTo>
                  <a:pt x="94645" y="33428"/>
                </a:lnTo>
                <a:lnTo>
                  <a:pt x="94645" y="33428"/>
                </a:lnTo>
                <a:lnTo>
                  <a:pt x="94645" y="33428"/>
                </a:lnTo>
                <a:lnTo>
                  <a:pt x="94645" y="32857"/>
                </a:lnTo>
                <a:lnTo>
                  <a:pt x="94645" y="32857"/>
                </a:lnTo>
                <a:lnTo>
                  <a:pt x="94645" y="32857"/>
                </a:lnTo>
                <a:lnTo>
                  <a:pt x="94933" y="32857"/>
                </a:lnTo>
                <a:lnTo>
                  <a:pt x="94933" y="32857"/>
                </a:lnTo>
                <a:lnTo>
                  <a:pt x="94933" y="32857"/>
                </a:lnTo>
                <a:lnTo>
                  <a:pt x="94933" y="32857"/>
                </a:lnTo>
                <a:lnTo>
                  <a:pt x="94933" y="32857"/>
                </a:lnTo>
                <a:lnTo>
                  <a:pt x="94933" y="32000"/>
                </a:lnTo>
                <a:lnTo>
                  <a:pt x="95366" y="32000"/>
                </a:lnTo>
                <a:lnTo>
                  <a:pt x="95366" y="32000"/>
                </a:lnTo>
                <a:lnTo>
                  <a:pt x="94933" y="32000"/>
                </a:lnTo>
                <a:lnTo>
                  <a:pt x="94933" y="32000"/>
                </a:lnTo>
                <a:lnTo>
                  <a:pt x="94933" y="31428"/>
                </a:lnTo>
                <a:lnTo>
                  <a:pt x="94933" y="31428"/>
                </a:lnTo>
                <a:lnTo>
                  <a:pt x="94933" y="31428"/>
                </a:lnTo>
                <a:lnTo>
                  <a:pt x="94933" y="31428"/>
                </a:lnTo>
                <a:lnTo>
                  <a:pt x="94933" y="31428"/>
                </a:lnTo>
                <a:lnTo>
                  <a:pt x="94933" y="30857"/>
                </a:lnTo>
                <a:lnTo>
                  <a:pt x="94933" y="30857"/>
                </a:lnTo>
                <a:lnTo>
                  <a:pt x="94933" y="30857"/>
                </a:lnTo>
                <a:lnTo>
                  <a:pt x="94933" y="30857"/>
                </a:lnTo>
                <a:lnTo>
                  <a:pt x="94933" y="30285"/>
                </a:lnTo>
                <a:lnTo>
                  <a:pt x="94933" y="30285"/>
                </a:lnTo>
                <a:lnTo>
                  <a:pt x="94933" y="30285"/>
                </a:lnTo>
                <a:lnTo>
                  <a:pt x="94645" y="30285"/>
                </a:lnTo>
                <a:lnTo>
                  <a:pt x="94645" y="29714"/>
                </a:lnTo>
                <a:lnTo>
                  <a:pt x="94933" y="29714"/>
                </a:lnTo>
                <a:lnTo>
                  <a:pt x="94933" y="29714"/>
                </a:lnTo>
                <a:lnTo>
                  <a:pt x="94933" y="29714"/>
                </a:lnTo>
                <a:lnTo>
                  <a:pt x="94933" y="29714"/>
                </a:lnTo>
                <a:lnTo>
                  <a:pt x="94933" y="29714"/>
                </a:lnTo>
                <a:lnTo>
                  <a:pt x="95366" y="29714"/>
                </a:lnTo>
                <a:lnTo>
                  <a:pt x="95366" y="29714"/>
                </a:lnTo>
                <a:lnTo>
                  <a:pt x="95366" y="29714"/>
                </a:lnTo>
                <a:lnTo>
                  <a:pt x="95366" y="29714"/>
                </a:lnTo>
                <a:lnTo>
                  <a:pt x="95366" y="29714"/>
                </a:lnTo>
                <a:lnTo>
                  <a:pt x="95654" y="29714"/>
                </a:lnTo>
                <a:lnTo>
                  <a:pt x="95654" y="29714"/>
                </a:lnTo>
                <a:lnTo>
                  <a:pt x="95654" y="29714"/>
                </a:lnTo>
                <a:lnTo>
                  <a:pt x="95942" y="29714"/>
                </a:lnTo>
                <a:lnTo>
                  <a:pt x="95942" y="29714"/>
                </a:lnTo>
                <a:lnTo>
                  <a:pt x="95942" y="29714"/>
                </a:lnTo>
                <a:lnTo>
                  <a:pt x="95942" y="29714"/>
                </a:lnTo>
                <a:lnTo>
                  <a:pt x="96230" y="29714"/>
                </a:lnTo>
                <a:lnTo>
                  <a:pt x="96230" y="28857"/>
                </a:lnTo>
                <a:lnTo>
                  <a:pt x="96230" y="28857"/>
                </a:lnTo>
                <a:lnTo>
                  <a:pt x="96230" y="28857"/>
                </a:lnTo>
                <a:lnTo>
                  <a:pt x="96230" y="29714"/>
                </a:lnTo>
                <a:lnTo>
                  <a:pt x="96230" y="29714"/>
                </a:lnTo>
                <a:lnTo>
                  <a:pt x="96518" y="29714"/>
                </a:lnTo>
                <a:lnTo>
                  <a:pt x="96518" y="29714"/>
                </a:lnTo>
                <a:lnTo>
                  <a:pt x="96518" y="29714"/>
                </a:lnTo>
                <a:lnTo>
                  <a:pt x="96518" y="28857"/>
                </a:lnTo>
                <a:lnTo>
                  <a:pt x="96950" y="28857"/>
                </a:lnTo>
                <a:lnTo>
                  <a:pt x="96950" y="28857"/>
                </a:lnTo>
                <a:lnTo>
                  <a:pt x="96950" y="29714"/>
                </a:lnTo>
                <a:lnTo>
                  <a:pt x="96950" y="29714"/>
                </a:lnTo>
                <a:lnTo>
                  <a:pt x="96950" y="29714"/>
                </a:lnTo>
                <a:lnTo>
                  <a:pt x="97238" y="29714"/>
                </a:lnTo>
                <a:lnTo>
                  <a:pt x="97238" y="29714"/>
                </a:lnTo>
                <a:lnTo>
                  <a:pt x="97238" y="29714"/>
                </a:lnTo>
                <a:lnTo>
                  <a:pt x="97238" y="29714"/>
                </a:lnTo>
                <a:lnTo>
                  <a:pt x="97527" y="29714"/>
                </a:lnTo>
                <a:lnTo>
                  <a:pt x="97527" y="29714"/>
                </a:lnTo>
                <a:lnTo>
                  <a:pt x="97527" y="29714"/>
                </a:lnTo>
                <a:lnTo>
                  <a:pt x="97527" y="29714"/>
                </a:lnTo>
                <a:lnTo>
                  <a:pt x="97815" y="29714"/>
                </a:lnTo>
                <a:lnTo>
                  <a:pt x="97815" y="29714"/>
                </a:lnTo>
                <a:lnTo>
                  <a:pt x="97815" y="29714"/>
                </a:lnTo>
                <a:lnTo>
                  <a:pt x="97815" y="29714"/>
                </a:lnTo>
                <a:lnTo>
                  <a:pt x="97815" y="30285"/>
                </a:lnTo>
                <a:lnTo>
                  <a:pt x="97815" y="30285"/>
                </a:lnTo>
                <a:lnTo>
                  <a:pt x="97815" y="29714"/>
                </a:lnTo>
                <a:lnTo>
                  <a:pt x="98103" y="29714"/>
                </a:lnTo>
                <a:lnTo>
                  <a:pt x="98103" y="29714"/>
                </a:lnTo>
                <a:lnTo>
                  <a:pt x="98103" y="29714"/>
                </a:lnTo>
                <a:lnTo>
                  <a:pt x="98535" y="29714"/>
                </a:lnTo>
                <a:lnTo>
                  <a:pt x="98535" y="29714"/>
                </a:lnTo>
                <a:lnTo>
                  <a:pt x="98535" y="29714"/>
                </a:lnTo>
                <a:lnTo>
                  <a:pt x="98535" y="29714"/>
                </a:lnTo>
                <a:lnTo>
                  <a:pt x="98823" y="29714"/>
                </a:lnTo>
                <a:lnTo>
                  <a:pt x="98823" y="29714"/>
                </a:lnTo>
                <a:lnTo>
                  <a:pt x="98823" y="29714"/>
                </a:lnTo>
                <a:lnTo>
                  <a:pt x="98823" y="29714"/>
                </a:lnTo>
                <a:lnTo>
                  <a:pt x="98823" y="29714"/>
                </a:lnTo>
                <a:lnTo>
                  <a:pt x="98823" y="29714"/>
                </a:lnTo>
                <a:lnTo>
                  <a:pt x="99111" y="29714"/>
                </a:lnTo>
                <a:lnTo>
                  <a:pt x="99111" y="29714"/>
                </a:lnTo>
                <a:lnTo>
                  <a:pt x="99111" y="29714"/>
                </a:lnTo>
                <a:lnTo>
                  <a:pt x="99111" y="29714"/>
                </a:lnTo>
                <a:lnTo>
                  <a:pt x="99399" y="29714"/>
                </a:lnTo>
                <a:lnTo>
                  <a:pt x="99399" y="29714"/>
                </a:lnTo>
                <a:lnTo>
                  <a:pt x="99399" y="29714"/>
                </a:lnTo>
                <a:lnTo>
                  <a:pt x="99399" y="29714"/>
                </a:lnTo>
                <a:lnTo>
                  <a:pt x="99687" y="29714"/>
                </a:lnTo>
                <a:lnTo>
                  <a:pt x="99687" y="29714"/>
                </a:lnTo>
                <a:lnTo>
                  <a:pt x="99687" y="29714"/>
                </a:lnTo>
                <a:lnTo>
                  <a:pt x="99687" y="29714"/>
                </a:lnTo>
                <a:lnTo>
                  <a:pt x="99687" y="28857"/>
                </a:lnTo>
                <a:lnTo>
                  <a:pt x="99687" y="28857"/>
                </a:lnTo>
                <a:lnTo>
                  <a:pt x="99687" y="28857"/>
                </a:lnTo>
                <a:lnTo>
                  <a:pt x="99975" y="28857"/>
                </a:lnTo>
                <a:lnTo>
                  <a:pt x="99975" y="28857"/>
                </a:lnTo>
                <a:lnTo>
                  <a:pt x="99975" y="28857"/>
                </a:lnTo>
                <a:lnTo>
                  <a:pt x="99975" y="28857"/>
                </a:lnTo>
                <a:lnTo>
                  <a:pt x="100408" y="28857"/>
                </a:lnTo>
                <a:lnTo>
                  <a:pt x="100408" y="28857"/>
                </a:lnTo>
                <a:lnTo>
                  <a:pt x="100408" y="28857"/>
                </a:lnTo>
                <a:lnTo>
                  <a:pt x="100408" y="28857"/>
                </a:lnTo>
                <a:lnTo>
                  <a:pt x="100408" y="28857"/>
                </a:lnTo>
                <a:lnTo>
                  <a:pt x="100696" y="28857"/>
                </a:lnTo>
                <a:lnTo>
                  <a:pt x="100696" y="28857"/>
                </a:lnTo>
                <a:lnTo>
                  <a:pt x="100696" y="28285"/>
                </a:lnTo>
                <a:lnTo>
                  <a:pt x="100696" y="28285"/>
                </a:lnTo>
                <a:lnTo>
                  <a:pt x="100696" y="28285"/>
                </a:lnTo>
                <a:lnTo>
                  <a:pt x="100696" y="28285"/>
                </a:lnTo>
                <a:lnTo>
                  <a:pt x="100696" y="28285"/>
                </a:lnTo>
                <a:lnTo>
                  <a:pt x="100696" y="27714"/>
                </a:lnTo>
                <a:lnTo>
                  <a:pt x="100696" y="27714"/>
                </a:lnTo>
                <a:lnTo>
                  <a:pt x="100696" y="27714"/>
                </a:lnTo>
                <a:lnTo>
                  <a:pt x="100696" y="27714"/>
                </a:lnTo>
                <a:lnTo>
                  <a:pt x="100696" y="27142"/>
                </a:lnTo>
                <a:lnTo>
                  <a:pt x="100408" y="27142"/>
                </a:lnTo>
                <a:lnTo>
                  <a:pt x="100408" y="27142"/>
                </a:lnTo>
                <a:lnTo>
                  <a:pt x="100408" y="27142"/>
                </a:lnTo>
                <a:lnTo>
                  <a:pt x="100408" y="27142"/>
                </a:lnTo>
                <a:lnTo>
                  <a:pt x="100408" y="27142"/>
                </a:lnTo>
                <a:lnTo>
                  <a:pt x="99975" y="27142"/>
                </a:lnTo>
                <a:lnTo>
                  <a:pt x="99975" y="27142"/>
                </a:lnTo>
                <a:lnTo>
                  <a:pt x="99975" y="26571"/>
                </a:lnTo>
                <a:lnTo>
                  <a:pt x="100408" y="26571"/>
                </a:lnTo>
                <a:lnTo>
                  <a:pt x="100408" y="26571"/>
                </a:lnTo>
                <a:lnTo>
                  <a:pt x="100408" y="26571"/>
                </a:lnTo>
                <a:lnTo>
                  <a:pt x="100408" y="26571"/>
                </a:lnTo>
                <a:lnTo>
                  <a:pt x="100408" y="26571"/>
                </a:lnTo>
                <a:lnTo>
                  <a:pt x="100408" y="26571"/>
                </a:lnTo>
                <a:lnTo>
                  <a:pt x="100408" y="25714"/>
                </a:lnTo>
                <a:lnTo>
                  <a:pt x="100408" y="25714"/>
                </a:lnTo>
                <a:lnTo>
                  <a:pt x="100408" y="25714"/>
                </a:lnTo>
                <a:lnTo>
                  <a:pt x="100408" y="25714"/>
                </a:lnTo>
                <a:lnTo>
                  <a:pt x="100408" y="25714"/>
                </a:lnTo>
                <a:lnTo>
                  <a:pt x="100408" y="25142"/>
                </a:lnTo>
                <a:lnTo>
                  <a:pt x="100696" y="25142"/>
                </a:lnTo>
                <a:lnTo>
                  <a:pt x="100696" y="25142"/>
                </a:lnTo>
                <a:lnTo>
                  <a:pt x="100696" y="25142"/>
                </a:lnTo>
                <a:lnTo>
                  <a:pt x="100696" y="25142"/>
                </a:lnTo>
                <a:lnTo>
                  <a:pt x="100696" y="25142"/>
                </a:lnTo>
                <a:lnTo>
                  <a:pt x="100696" y="25142"/>
                </a:lnTo>
                <a:lnTo>
                  <a:pt x="100984" y="25142"/>
                </a:lnTo>
                <a:lnTo>
                  <a:pt x="100984" y="24571"/>
                </a:lnTo>
                <a:lnTo>
                  <a:pt x="100984" y="24571"/>
                </a:lnTo>
                <a:lnTo>
                  <a:pt x="100984" y="24571"/>
                </a:lnTo>
                <a:lnTo>
                  <a:pt x="101272" y="24571"/>
                </a:lnTo>
                <a:lnTo>
                  <a:pt x="101272" y="24571"/>
                </a:lnTo>
                <a:lnTo>
                  <a:pt x="101272" y="24571"/>
                </a:lnTo>
                <a:lnTo>
                  <a:pt x="101272" y="24571"/>
                </a:lnTo>
                <a:lnTo>
                  <a:pt x="101272" y="24571"/>
                </a:lnTo>
                <a:lnTo>
                  <a:pt x="101272" y="24571"/>
                </a:lnTo>
                <a:lnTo>
                  <a:pt x="101560" y="24571"/>
                </a:lnTo>
                <a:lnTo>
                  <a:pt x="101560" y="24000"/>
                </a:lnTo>
                <a:lnTo>
                  <a:pt x="101560" y="24000"/>
                </a:lnTo>
                <a:lnTo>
                  <a:pt x="101560" y="24000"/>
                </a:lnTo>
                <a:lnTo>
                  <a:pt x="101560" y="24000"/>
                </a:lnTo>
                <a:lnTo>
                  <a:pt x="101560" y="24000"/>
                </a:lnTo>
                <a:lnTo>
                  <a:pt x="101560" y="24000"/>
                </a:lnTo>
                <a:lnTo>
                  <a:pt x="101560" y="23428"/>
                </a:lnTo>
                <a:lnTo>
                  <a:pt x="101992" y="23428"/>
                </a:lnTo>
                <a:lnTo>
                  <a:pt x="101992" y="23428"/>
                </a:lnTo>
                <a:lnTo>
                  <a:pt x="101992" y="23428"/>
                </a:lnTo>
                <a:lnTo>
                  <a:pt x="101992" y="23428"/>
                </a:lnTo>
                <a:lnTo>
                  <a:pt x="101992" y="23428"/>
                </a:lnTo>
                <a:lnTo>
                  <a:pt x="102280" y="23428"/>
                </a:lnTo>
                <a:lnTo>
                  <a:pt x="102280" y="22571"/>
                </a:lnTo>
                <a:lnTo>
                  <a:pt x="102280" y="22571"/>
                </a:lnTo>
                <a:lnTo>
                  <a:pt x="102280" y="22571"/>
                </a:lnTo>
                <a:lnTo>
                  <a:pt x="102280" y="22571"/>
                </a:lnTo>
                <a:lnTo>
                  <a:pt x="102280" y="22571"/>
                </a:lnTo>
                <a:lnTo>
                  <a:pt x="102280" y="22571"/>
                </a:lnTo>
                <a:lnTo>
                  <a:pt x="102569" y="22571"/>
                </a:lnTo>
                <a:lnTo>
                  <a:pt x="102569" y="22571"/>
                </a:lnTo>
                <a:lnTo>
                  <a:pt x="102569" y="22000"/>
                </a:lnTo>
                <a:lnTo>
                  <a:pt x="102569" y="22000"/>
                </a:lnTo>
                <a:lnTo>
                  <a:pt x="102569" y="22000"/>
                </a:lnTo>
                <a:lnTo>
                  <a:pt x="102569" y="22000"/>
                </a:lnTo>
                <a:lnTo>
                  <a:pt x="102857" y="22000"/>
                </a:lnTo>
                <a:lnTo>
                  <a:pt x="102857" y="22000"/>
                </a:lnTo>
                <a:lnTo>
                  <a:pt x="102857" y="22000"/>
                </a:lnTo>
                <a:lnTo>
                  <a:pt x="102857" y="22000"/>
                </a:lnTo>
                <a:lnTo>
                  <a:pt x="103145" y="22000"/>
                </a:lnTo>
                <a:lnTo>
                  <a:pt x="103145" y="22000"/>
                </a:lnTo>
                <a:lnTo>
                  <a:pt x="103145" y="22000"/>
                </a:lnTo>
                <a:lnTo>
                  <a:pt x="103145" y="22000"/>
                </a:lnTo>
                <a:lnTo>
                  <a:pt x="103145" y="21428"/>
                </a:lnTo>
                <a:lnTo>
                  <a:pt x="103145" y="21428"/>
                </a:lnTo>
                <a:lnTo>
                  <a:pt x="103577" y="21428"/>
                </a:lnTo>
                <a:lnTo>
                  <a:pt x="103577" y="21428"/>
                </a:lnTo>
                <a:lnTo>
                  <a:pt x="103577" y="21428"/>
                </a:lnTo>
                <a:lnTo>
                  <a:pt x="103577" y="21428"/>
                </a:lnTo>
                <a:lnTo>
                  <a:pt x="103865" y="21428"/>
                </a:lnTo>
                <a:lnTo>
                  <a:pt x="103865" y="21428"/>
                </a:lnTo>
                <a:lnTo>
                  <a:pt x="103865" y="21428"/>
                </a:lnTo>
                <a:lnTo>
                  <a:pt x="104153" y="21428"/>
                </a:lnTo>
                <a:lnTo>
                  <a:pt x="104153" y="21428"/>
                </a:lnTo>
                <a:lnTo>
                  <a:pt x="104153" y="21428"/>
                </a:lnTo>
                <a:lnTo>
                  <a:pt x="104153" y="21428"/>
                </a:lnTo>
                <a:lnTo>
                  <a:pt x="104441" y="21428"/>
                </a:lnTo>
                <a:lnTo>
                  <a:pt x="104441" y="21428"/>
                </a:lnTo>
                <a:lnTo>
                  <a:pt x="104441" y="21428"/>
                </a:lnTo>
                <a:lnTo>
                  <a:pt x="104441" y="21428"/>
                </a:lnTo>
                <a:lnTo>
                  <a:pt x="104729" y="21428"/>
                </a:lnTo>
                <a:lnTo>
                  <a:pt x="104729" y="21428"/>
                </a:lnTo>
                <a:lnTo>
                  <a:pt x="104729" y="21428"/>
                </a:lnTo>
                <a:lnTo>
                  <a:pt x="105162" y="21428"/>
                </a:lnTo>
                <a:lnTo>
                  <a:pt x="105162" y="21428"/>
                </a:lnTo>
                <a:lnTo>
                  <a:pt x="105162" y="21428"/>
                </a:lnTo>
                <a:lnTo>
                  <a:pt x="105162" y="21428"/>
                </a:lnTo>
                <a:lnTo>
                  <a:pt x="105450" y="21428"/>
                </a:lnTo>
                <a:lnTo>
                  <a:pt x="105450" y="21428"/>
                </a:lnTo>
                <a:lnTo>
                  <a:pt x="105450" y="21428"/>
                </a:lnTo>
                <a:lnTo>
                  <a:pt x="105450" y="21428"/>
                </a:lnTo>
                <a:lnTo>
                  <a:pt x="105738" y="21428"/>
                </a:lnTo>
                <a:lnTo>
                  <a:pt x="105738" y="21428"/>
                </a:lnTo>
                <a:lnTo>
                  <a:pt x="105738" y="21428"/>
                </a:lnTo>
                <a:lnTo>
                  <a:pt x="106026" y="21428"/>
                </a:lnTo>
                <a:lnTo>
                  <a:pt x="106026" y="21428"/>
                </a:lnTo>
                <a:lnTo>
                  <a:pt x="106026" y="21428"/>
                </a:lnTo>
                <a:lnTo>
                  <a:pt x="106026" y="21428"/>
                </a:lnTo>
                <a:lnTo>
                  <a:pt x="106314" y="21428"/>
                </a:lnTo>
                <a:lnTo>
                  <a:pt x="106314" y="21428"/>
                </a:lnTo>
                <a:lnTo>
                  <a:pt x="106314" y="21428"/>
                </a:lnTo>
                <a:lnTo>
                  <a:pt x="106314" y="21428"/>
                </a:lnTo>
                <a:lnTo>
                  <a:pt x="106746" y="21428"/>
                </a:lnTo>
                <a:lnTo>
                  <a:pt x="106746" y="21428"/>
                </a:lnTo>
                <a:lnTo>
                  <a:pt x="106746" y="21428"/>
                </a:lnTo>
                <a:lnTo>
                  <a:pt x="107034" y="21428"/>
                </a:lnTo>
                <a:lnTo>
                  <a:pt x="107034" y="21428"/>
                </a:lnTo>
                <a:lnTo>
                  <a:pt x="107034" y="21428"/>
                </a:lnTo>
                <a:lnTo>
                  <a:pt x="107034" y="21428"/>
                </a:lnTo>
                <a:lnTo>
                  <a:pt x="107322" y="21428"/>
                </a:lnTo>
                <a:lnTo>
                  <a:pt x="107322" y="21428"/>
                </a:lnTo>
                <a:lnTo>
                  <a:pt x="107322" y="21428"/>
                </a:lnTo>
                <a:lnTo>
                  <a:pt x="107322" y="21428"/>
                </a:lnTo>
                <a:lnTo>
                  <a:pt x="107611" y="21428"/>
                </a:lnTo>
                <a:lnTo>
                  <a:pt x="107611" y="21428"/>
                </a:lnTo>
                <a:lnTo>
                  <a:pt x="107611" y="21428"/>
                </a:lnTo>
                <a:lnTo>
                  <a:pt x="107899" y="21428"/>
                </a:lnTo>
                <a:lnTo>
                  <a:pt x="107899" y="21428"/>
                </a:lnTo>
                <a:lnTo>
                  <a:pt x="107899" y="21428"/>
                </a:lnTo>
                <a:lnTo>
                  <a:pt x="107899" y="21428"/>
                </a:lnTo>
                <a:lnTo>
                  <a:pt x="108331" y="21428"/>
                </a:lnTo>
                <a:lnTo>
                  <a:pt x="108331" y="21428"/>
                </a:lnTo>
                <a:lnTo>
                  <a:pt x="108331" y="21428"/>
                </a:lnTo>
                <a:lnTo>
                  <a:pt x="108331" y="21428"/>
                </a:lnTo>
                <a:lnTo>
                  <a:pt x="108619" y="21428"/>
                </a:lnTo>
                <a:lnTo>
                  <a:pt x="108619" y="21428"/>
                </a:lnTo>
                <a:lnTo>
                  <a:pt x="108619" y="21428"/>
                </a:lnTo>
                <a:lnTo>
                  <a:pt x="108907" y="21428"/>
                </a:lnTo>
                <a:lnTo>
                  <a:pt x="108907" y="21428"/>
                </a:lnTo>
                <a:lnTo>
                  <a:pt x="108907" y="21428"/>
                </a:lnTo>
                <a:lnTo>
                  <a:pt x="108907" y="21428"/>
                </a:lnTo>
                <a:lnTo>
                  <a:pt x="109195" y="21428"/>
                </a:lnTo>
                <a:lnTo>
                  <a:pt x="109195" y="21428"/>
                </a:lnTo>
                <a:lnTo>
                  <a:pt x="109195" y="21428"/>
                </a:lnTo>
                <a:lnTo>
                  <a:pt x="109483" y="21428"/>
                </a:lnTo>
                <a:lnTo>
                  <a:pt x="109483" y="21428"/>
                </a:lnTo>
                <a:lnTo>
                  <a:pt x="109483" y="21428"/>
                </a:lnTo>
                <a:lnTo>
                  <a:pt x="109483" y="21428"/>
                </a:lnTo>
                <a:lnTo>
                  <a:pt x="109915" y="21428"/>
                </a:lnTo>
                <a:lnTo>
                  <a:pt x="109915" y="21428"/>
                </a:lnTo>
                <a:lnTo>
                  <a:pt x="109915" y="21428"/>
                </a:lnTo>
                <a:lnTo>
                  <a:pt x="109915" y="21428"/>
                </a:lnTo>
                <a:lnTo>
                  <a:pt x="110204" y="21428"/>
                </a:lnTo>
                <a:lnTo>
                  <a:pt x="110204" y="21428"/>
                </a:lnTo>
                <a:lnTo>
                  <a:pt x="110204" y="21428"/>
                </a:lnTo>
                <a:lnTo>
                  <a:pt x="110492" y="21428"/>
                </a:lnTo>
                <a:lnTo>
                  <a:pt x="110492" y="21428"/>
                </a:lnTo>
                <a:lnTo>
                  <a:pt x="110492" y="21428"/>
                </a:lnTo>
                <a:lnTo>
                  <a:pt x="110492" y="21428"/>
                </a:lnTo>
                <a:lnTo>
                  <a:pt x="110492" y="21428"/>
                </a:lnTo>
                <a:lnTo>
                  <a:pt x="110492" y="21428"/>
                </a:lnTo>
                <a:lnTo>
                  <a:pt x="110492" y="20857"/>
                </a:lnTo>
                <a:lnTo>
                  <a:pt x="110780" y="20857"/>
                </a:lnTo>
                <a:lnTo>
                  <a:pt x="110780" y="20857"/>
                </a:lnTo>
                <a:lnTo>
                  <a:pt x="110780" y="20857"/>
                </a:lnTo>
                <a:lnTo>
                  <a:pt x="110780" y="20285"/>
                </a:lnTo>
                <a:lnTo>
                  <a:pt x="110780" y="20285"/>
                </a:lnTo>
                <a:lnTo>
                  <a:pt x="110780" y="20285"/>
                </a:lnTo>
                <a:lnTo>
                  <a:pt x="110780" y="20285"/>
                </a:lnTo>
                <a:lnTo>
                  <a:pt x="110780" y="20285"/>
                </a:lnTo>
                <a:lnTo>
                  <a:pt x="111068" y="20285"/>
                </a:lnTo>
                <a:lnTo>
                  <a:pt x="111068" y="20285"/>
                </a:lnTo>
                <a:lnTo>
                  <a:pt x="111068" y="20285"/>
                </a:lnTo>
                <a:lnTo>
                  <a:pt x="111068" y="20285"/>
                </a:lnTo>
                <a:lnTo>
                  <a:pt x="111500" y="20285"/>
                </a:lnTo>
                <a:lnTo>
                  <a:pt x="111500" y="20285"/>
                </a:lnTo>
                <a:lnTo>
                  <a:pt x="111500" y="20285"/>
                </a:lnTo>
                <a:lnTo>
                  <a:pt x="111500" y="20285"/>
                </a:lnTo>
                <a:lnTo>
                  <a:pt x="111500" y="20285"/>
                </a:lnTo>
                <a:lnTo>
                  <a:pt x="111500" y="20285"/>
                </a:lnTo>
                <a:lnTo>
                  <a:pt x="111788" y="20285"/>
                </a:lnTo>
                <a:lnTo>
                  <a:pt x="111788" y="20285"/>
                </a:lnTo>
                <a:lnTo>
                  <a:pt x="111788" y="20285"/>
                </a:lnTo>
                <a:lnTo>
                  <a:pt x="111788" y="20285"/>
                </a:lnTo>
                <a:lnTo>
                  <a:pt x="111788" y="20285"/>
                </a:lnTo>
                <a:lnTo>
                  <a:pt x="111788" y="20285"/>
                </a:lnTo>
                <a:lnTo>
                  <a:pt x="111788" y="20285"/>
                </a:lnTo>
                <a:lnTo>
                  <a:pt x="112076" y="20285"/>
                </a:lnTo>
                <a:lnTo>
                  <a:pt x="112076" y="20285"/>
                </a:lnTo>
                <a:lnTo>
                  <a:pt x="112076" y="19428"/>
                </a:lnTo>
                <a:lnTo>
                  <a:pt x="111788" y="19428"/>
                </a:lnTo>
                <a:lnTo>
                  <a:pt x="111788" y="19428"/>
                </a:lnTo>
                <a:lnTo>
                  <a:pt x="112076" y="19428"/>
                </a:lnTo>
                <a:lnTo>
                  <a:pt x="112076" y="19428"/>
                </a:lnTo>
                <a:lnTo>
                  <a:pt x="112076" y="19428"/>
                </a:lnTo>
                <a:lnTo>
                  <a:pt x="112076" y="19428"/>
                </a:lnTo>
                <a:lnTo>
                  <a:pt x="112364" y="19428"/>
                </a:lnTo>
                <a:lnTo>
                  <a:pt x="112364" y="19428"/>
                </a:lnTo>
                <a:lnTo>
                  <a:pt x="112364" y="19428"/>
                </a:lnTo>
                <a:lnTo>
                  <a:pt x="112364" y="19428"/>
                </a:lnTo>
                <a:lnTo>
                  <a:pt x="112364" y="19428"/>
                </a:lnTo>
                <a:lnTo>
                  <a:pt x="112076" y="19428"/>
                </a:lnTo>
                <a:lnTo>
                  <a:pt x="112076" y="18857"/>
                </a:lnTo>
                <a:lnTo>
                  <a:pt x="112076" y="18857"/>
                </a:lnTo>
                <a:lnTo>
                  <a:pt x="112364" y="18857"/>
                </a:lnTo>
                <a:lnTo>
                  <a:pt x="112364" y="18857"/>
                </a:lnTo>
                <a:lnTo>
                  <a:pt x="112364" y="18857"/>
                </a:lnTo>
                <a:lnTo>
                  <a:pt x="112364" y="18285"/>
                </a:lnTo>
                <a:lnTo>
                  <a:pt x="112364" y="18285"/>
                </a:lnTo>
                <a:lnTo>
                  <a:pt x="112364" y="18285"/>
                </a:lnTo>
                <a:lnTo>
                  <a:pt x="112364" y="18285"/>
                </a:lnTo>
                <a:lnTo>
                  <a:pt x="112653" y="18285"/>
                </a:lnTo>
                <a:lnTo>
                  <a:pt x="112653" y="18285"/>
                </a:lnTo>
                <a:lnTo>
                  <a:pt x="112653" y="18285"/>
                </a:lnTo>
                <a:lnTo>
                  <a:pt x="112653" y="18285"/>
                </a:lnTo>
                <a:lnTo>
                  <a:pt x="112653" y="18285"/>
                </a:lnTo>
                <a:lnTo>
                  <a:pt x="112653" y="17714"/>
                </a:lnTo>
                <a:lnTo>
                  <a:pt x="112653" y="17714"/>
                </a:lnTo>
                <a:lnTo>
                  <a:pt x="112653" y="17714"/>
                </a:lnTo>
                <a:lnTo>
                  <a:pt x="112653" y="17714"/>
                </a:lnTo>
                <a:lnTo>
                  <a:pt x="112653" y="17714"/>
                </a:lnTo>
                <a:lnTo>
                  <a:pt x="113085" y="17714"/>
                </a:lnTo>
                <a:lnTo>
                  <a:pt x="113085" y="17142"/>
                </a:lnTo>
                <a:lnTo>
                  <a:pt x="113085" y="17142"/>
                </a:lnTo>
                <a:lnTo>
                  <a:pt x="113085" y="17142"/>
                </a:lnTo>
                <a:lnTo>
                  <a:pt x="113085" y="17142"/>
                </a:lnTo>
                <a:lnTo>
                  <a:pt x="113085" y="17142"/>
                </a:lnTo>
                <a:lnTo>
                  <a:pt x="113085" y="17142"/>
                </a:lnTo>
                <a:lnTo>
                  <a:pt x="113085" y="16285"/>
                </a:lnTo>
                <a:lnTo>
                  <a:pt x="113085" y="16285"/>
                </a:lnTo>
                <a:lnTo>
                  <a:pt x="113085" y="16285"/>
                </a:lnTo>
                <a:lnTo>
                  <a:pt x="113085" y="16285"/>
                </a:lnTo>
                <a:lnTo>
                  <a:pt x="113085" y="15714"/>
                </a:lnTo>
                <a:lnTo>
                  <a:pt x="113085" y="15714"/>
                </a:lnTo>
                <a:lnTo>
                  <a:pt x="113085" y="15714"/>
                </a:lnTo>
                <a:lnTo>
                  <a:pt x="113085" y="15714"/>
                </a:lnTo>
                <a:lnTo>
                  <a:pt x="113085" y="15714"/>
                </a:lnTo>
                <a:lnTo>
                  <a:pt x="113085" y="15714"/>
                </a:lnTo>
                <a:lnTo>
                  <a:pt x="113085" y="15142"/>
                </a:lnTo>
                <a:lnTo>
                  <a:pt x="113373" y="15142"/>
                </a:lnTo>
                <a:lnTo>
                  <a:pt x="113373" y="15142"/>
                </a:lnTo>
                <a:lnTo>
                  <a:pt x="113373" y="15142"/>
                </a:lnTo>
                <a:lnTo>
                  <a:pt x="113373" y="15142"/>
                </a:lnTo>
                <a:lnTo>
                  <a:pt x="113373" y="15142"/>
                </a:lnTo>
                <a:lnTo>
                  <a:pt x="113373" y="14571"/>
                </a:lnTo>
                <a:lnTo>
                  <a:pt x="113373" y="14571"/>
                </a:lnTo>
                <a:lnTo>
                  <a:pt x="113661" y="14571"/>
                </a:lnTo>
                <a:lnTo>
                  <a:pt x="113661" y="14571"/>
                </a:lnTo>
                <a:lnTo>
                  <a:pt x="113661" y="14571"/>
                </a:lnTo>
                <a:lnTo>
                  <a:pt x="113661" y="14000"/>
                </a:lnTo>
                <a:lnTo>
                  <a:pt x="113661" y="14000"/>
                </a:lnTo>
                <a:lnTo>
                  <a:pt x="113661" y="14000"/>
                </a:lnTo>
                <a:lnTo>
                  <a:pt x="113661" y="14000"/>
                </a:lnTo>
                <a:lnTo>
                  <a:pt x="113661" y="13142"/>
                </a:lnTo>
                <a:lnTo>
                  <a:pt x="113661" y="13142"/>
                </a:lnTo>
                <a:lnTo>
                  <a:pt x="113661" y="13142"/>
                </a:lnTo>
                <a:lnTo>
                  <a:pt x="113661" y="13142"/>
                </a:lnTo>
                <a:lnTo>
                  <a:pt x="113661" y="13142"/>
                </a:lnTo>
                <a:lnTo>
                  <a:pt x="113661" y="12571"/>
                </a:lnTo>
                <a:lnTo>
                  <a:pt x="113949" y="12571"/>
                </a:lnTo>
                <a:lnTo>
                  <a:pt x="113949" y="12571"/>
                </a:lnTo>
                <a:lnTo>
                  <a:pt x="113949" y="12571"/>
                </a:lnTo>
                <a:lnTo>
                  <a:pt x="113949" y="12571"/>
                </a:lnTo>
                <a:lnTo>
                  <a:pt x="113949" y="12571"/>
                </a:lnTo>
                <a:lnTo>
                  <a:pt x="113949" y="12000"/>
                </a:lnTo>
                <a:lnTo>
                  <a:pt x="114237" y="12000"/>
                </a:lnTo>
                <a:lnTo>
                  <a:pt x="114237" y="12000"/>
                </a:lnTo>
                <a:lnTo>
                  <a:pt x="114237" y="12000"/>
                </a:lnTo>
                <a:lnTo>
                  <a:pt x="114237" y="12000"/>
                </a:lnTo>
                <a:lnTo>
                  <a:pt x="114237" y="12000"/>
                </a:lnTo>
                <a:lnTo>
                  <a:pt x="114237" y="11428"/>
                </a:lnTo>
                <a:lnTo>
                  <a:pt x="114237" y="11428"/>
                </a:lnTo>
                <a:lnTo>
                  <a:pt x="114237" y="11428"/>
                </a:lnTo>
                <a:lnTo>
                  <a:pt x="114669" y="11428"/>
                </a:lnTo>
                <a:lnTo>
                  <a:pt x="114669" y="11428"/>
                </a:lnTo>
                <a:lnTo>
                  <a:pt x="114669" y="11428"/>
                </a:lnTo>
                <a:lnTo>
                  <a:pt x="114669" y="10857"/>
                </a:lnTo>
                <a:lnTo>
                  <a:pt x="114669" y="10857"/>
                </a:lnTo>
                <a:lnTo>
                  <a:pt x="114669" y="10857"/>
                </a:lnTo>
                <a:lnTo>
                  <a:pt x="114669" y="10857"/>
                </a:lnTo>
                <a:lnTo>
                  <a:pt x="114669" y="10857"/>
                </a:lnTo>
                <a:lnTo>
                  <a:pt x="114957" y="10857"/>
                </a:lnTo>
                <a:lnTo>
                  <a:pt x="114957" y="10000"/>
                </a:lnTo>
                <a:lnTo>
                  <a:pt x="114957" y="10000"/>
                </a:lnTo>
                <a:lnTo>
                  <a:pt x="114957" y="10000"/>
                </a:lnTo>
                <a:lnTo>
                  <a:pt x="114957" y="10000"/>
                </a:lnTo>
                <a:lnTo>
                  <a:pt x="114957" y="10000"/>
                </a:lnTo>
                <a:lnTo>
                  <a:pt x="115246" y="10000"/>
                </a:lnTo>
                <a:lnTo>
                  <a:pt x="115246" y="9428"/>
                </a:lnTo>
                <a:lnTo>
                  <a:pt x="115246" y="9428"/>
                </a:lnTo>
                <a:lnTo>
                  <a:pt x="115246" y="9428"/>
                </a:lnTo>
                <a:lnTo>
                  <a:pt x="115246" y="9428"/>
                </a:lnTo>
                <a:lnTo>
                  <a:pt x="115246" y="9428"/>
                </a:lnTo>
                <a:lnTo>
                  <a:pt x="115534" y="9428"/>
                </a:lnTo>
                <a:lnTo>
                  <a:pt x="115534" y="9428"/>
                </a:lnTo>
                <a:lnTo>
                  <a:pt x="115534" y="9428"/>
                </a:lnTo>
                <a:lnTo>
                  <a:pt x="115534" y="9428"/>
                </a:lnTo>
                <a:lnTo>
                  <a:pt x="115534" y="10000"/>
                </a:lnTo>
                <a:lnTo>
                  <a:pt x="115534" y="10000"/>
                </a:lnTo>
                <a:lnTo>
                  <a:pt x="115534" y="10000"/>
                </a:lnTo>
                <a:lnTo>
                  <a:pt x="115534" y="10857"/>
                </a:lnTo>
                <a:lnTo>
                  <a:pt x="115534" y="10857"/>
                </a:lnTo>
                <a:lnTo>
                  <a:pt x="115534" y="10857"/>
                </a:lnTo>
                <a:lnTo>
                  <a:pt x="115822" y="10857"/>
                </a:lnTo>
                <a:lnTo>
                  <a:pt x="115822" y="10857"/>
                </a:lnTo>
                <a:lnTo>
                  <a:pt x="115822" y="10857"/>
                </a:lnTo>
                <a:lnTo>
                  <a:pt x="115822" y="10857"/>
                </a:lnTo>
                <a:lnTo>
                  <a:pt x="115822" y="10857"/>
                </a:lnTo>
                <a:lnTo>
                  <a:pt x="116254" y="10857"/>
                </a:lnTo>
                <a:lnTo>
                  <a:pt x="116254" y="10857"/>
                </a:lnTo>
                <a:lnTo>
                  <a:pt x="116254" y="10857"/>
                </a:lnTo>
                <a:lnTo>
                  <a:pt x="116254" y="10857"/>
                </a:lnTo>
                <a:lnTo>
                  <a:pt x="116254" y="10857"/>
                </a:lnTo>
                <a:lnTo>
                  <a:pt x="116542" y="10857"/>
                </a:lnTo>
                <a:lnTo>
                  <a:pt x="116542" y="10857"/>
                </a:lnTo>
                <a:lnTo>
                  <a:pt x="116542" y="10857"/>
                </a:lnTo>
                <a:lnTo>
                  <a:pt x="116542" y="10000"/>
                </a:lnTo>
                <a:lnTo>
                  <a:pt x="116542" y="10000"/>
                </a:lnTo>
                <a:lnTo>
                  <a:pt x="116830" y="10000"/>
                </a:lnTo>
                <a:lnTo>
                  <a:pt x="116830" y="10000"/>
                </a:lnTo>
                <a:lnTo>
                  <a:pt x="116830" y="10000"/>
                </a:lnTo>
                <a:lnTo>
                  <a:pt x="117118" y="10000"/>
                </a:lnTo>
                <a:lnTo>
                  <a:pt x="117118" y="10000"/>
                </a:lnTo>
                <a:lnTo>
                  <a:pt x="117118" y="10000"/>
                </a:lnTo>
                <a:lnTo>
                  <a:pt x="117118" y="10000"/>
                </a:lnTo>
                <a:lnTo>
                  <a:pt x="117118" y="10000"/>
                </a:lnTo>
                <a:lnTo>
                  <a:pt x="117118" y="10000"/>
                </a:lnTo>
                <a:lnTo>
                  <a:pt x="117118" y="10000"/>
                </a:lnTo>
                <a:lnTo>
                  <a:pt x="117406" y="10000"/>
                </a:lnTo>
                <a:lnTo>
                  <a:pt x="117406" y="10000"/>
                </a:lnTo>
                <a:lnTo>
                  <a:pt x="117406" y="10000"/>
                </a:lnTo>
                <a:lnTo>
                  <a:pt x="117406" y="10000"/>
                </a:lnTo>
                <a:lnTo>
                  <a:pt x="117406" y="10000"/>
                </a:lnTo>
                <a:lnTo>
                  <a:pt x="117406" y="10857"/>
                </a:lnTo>
                <a:lnTo>
                  <a:pt x="117839" y="10857"/>
                </a:lnTo>
                <a:lnTo>
                  <a:pt x="117839" y="10857"/>
                </a:lnTo>
                <a:lnTo>
                  <a:pt x="117839" y="10857"/>
                </a:lnTo>
                <a:lnTo>
                  <a:pt x="117839" y="10857"/>
                </a:lnTo>
                <a:lnTo>
                  <a:pt x="117839" y="10857"/>
                </a:lnTo>
                <a:lnTo>
                  <a:pt x="118127" y="10857"/>
                </a:lnTo>
                <a:lnTo>
                  <a:pt x="118127" y="11428"/>
                </a:lnTo>
                <a:lnTo>
                  <a:pt x="118127" y="11428"/>
                </a:lnTo>
                <a:lnTo>
                  <a:pt x="118127" y="11428"/>
                </a:lnTo>
                <a:lnTo>
                  <a:pt x="118127" y="11428"/>
                </a:lnTo>
                <a:lnTo>
                  <a:pt x="118127" y="11428"/>
                </a:lnTo>
                <a:lnTo>
                  <a:pt x="118127" y="11428"/>
                </a:lnTo>
                <a:lnTo>
                  <a:pt x="118127" y="12000"/>
                </a:lnTo>
                <a:lnTo>
                  <a:pt x="118127" y="12000"/>
                </a:lnTo>
                <a:lnTo>
                  <a:pt x="118127" y="12000"/>
                </a:lnTo>
                <a:lnTo>
                  <a:pt x="118127" y="12571"/>
                </a:lnTo>
                <a:lnTo>
                  <a:pt x="118127" y="12571"/>
                </a:lnTo>
                <a:lnTo>
                  <a:pt x="118127" y="12571"/>
                </a:lnTo>
                <a:lnTo>
                  <a:pt x="118127" y="13142"/>
                </a:lnTo>
                <a:lnTo>
                  <a:pt x="118127" y="13142"/>
                </a:lnTo>
                <a:lnTo>
                  <a:pt x="118127" y="13142"/>
                </a:lnTo>
                <a:lnTo>
                  <a:pt x="118127" y="14000"/>
                </a:lnTo>
                <a:lnTo>
                  <a:pt x="118127" y="14000"/>
                </a:lnTo>
                <a:lnTo>
                  <a:pt x="118127" y="14000"/>
                </a:lnTo>
                <a:lnTo>
                  <a:pt x="118127" y="14571"/>
                </a:lnTo>
                <a:lnTo>
                  <a:pt x="118127" y="14571"/>
                </a:lnTo>
                <a:lnTo>
                  <a:pt x="118127" y="14571"/>
                </a:lnTo>
                <a:lnTo>
                  <a:pt x="118127" y="15142"/>
                </a:lnTo>
                <a:lnTo>
                  <a:pt x="118127" y="15142"/>
                </a:lnTo>
                <a:lnTo>
                  <a:pt x="118127" y="15142"/>
                </a:lnTo>
                <a:lnTo>
                  <a:pt x="118127" y="15714"/>
                </a:lnTo>
                <a:lnTo>
                  <a:pt x="118127" y="15714"/>
                </a:lnTo>
                <a:lnTo>
                  <a:pt x="118127" y="15714"/>
                </a:lnTo>
                <a:lnTo>
                  <a:pt x="118127" y="15714"/>
                </a:lnTo>
                <a:lnTo>
                  <a:pt x="118127" y="16285"/>
                </a:lnTo>
                <a:lnTo>
                  <a:pt x="118127" y="16285"/>
                </a:lnTo>
                <a:lnTo>
                  <a:pt x="118127" y="16285"/>
                </a:lnTo>
                <a:lnTo>
                  <a:pt x="118127" y="17142"/>
                </a:lnTo>
                <a:lnTo>
                  <a:pt x="118127" y="17142"/>
                </a:lnTo>
                <a:lnTo>
                  <a:pt x="118127" y="17142"/>
                </a:lnTo>
                <a:lnTo>
                  <a:pt x="118127" y="17714"/>
                </a:lnTo>
                <a:lnTo>
                  <a:pt x="118127" y="17714"/>
                </a:lnTo>
                <a:lnTo>
                  <a:pt x="118127" y="17714"/>
                </a:lnTo>
                <a:lnTo>
                  <a:pt x="118127" y="18285"/>
                </a:lnTo>
                <a:lnTo>
                  <a:pt x="118127" y="18285"/>
                </a:lnTo>
                <a:lnTo>
                  <a:pt x="118415" y="18285"/>
                </a:lnTo>
                <a:lnTo>
                  <a:pt x="118415" y="18285"/>
                </a:lnTo>
                <a:lnTo>
                  <a:pt x="118415" y="18285"/>
                </a:lnTo>
                <a:lnTo>
                  <a:pt x="118415" y="18285"/>
                </a:lnTo>
                <a:lnTo>
                  <a:pt x="118415" y="18285"/>
                </a:lnTo>
                <a:lnTo>
                  <a:pt x="118703" y="18285"/>
                </a:lnTo>
                <a:lnTo>
                  <a:pt x="118703" y="18857"/>
                </a:lnTo>
                <a:lnTo>
                  <a:pt x="118703" y="18857"/>
                </a:lnTo>
                <a:lnTo>
                  <a:pt x="118703" y="18857"/>
                </a:lnTo>
                <a:lnTo>
                  <a:pt x="118991" y="18857"/>
                </a:lnTo>
                <a:lnTo>
                  <a:pt x="118991" y="18857"/>
                </a:lnTo>
                <a:lnTo>
                  <a:pt x="118991" y="18857"/>
                </a:lnTo>
                <a:lnTo>
                  <a:pt x="118991" y="18857"/>
                </a:lnTo>
                <a:lnTo>
                  <a:pt x="118991" y="18857"/>
                </a:lnTo>
                <a:lnTo>
                  <a:pt x="118703" y="18857"/>
                </a:lnTo>
                <a:lnTo>
                  <a:pt x="118703" y="19428"/>
                </a:lnTo>
                <a:lnTo>
                  <a:pt x="118703" y="19428"/>
                </a:lnTo>
                <a:lnTo>
                  <a:pt x="118991" y="19428"/>
                </a:lnTo>
                <a:lnTo>
                  <a:pt x="118991" y="19428"/>
                </a:lnTo>
                <a:lnTo>
                  <a:pt x="118991" y="19428"/>
                </a:lnTo>
                <a:lnTo>
                  <a:pt x="118991" y="20285"/>
                </a:lnTo>
                <a:lnTo>
                  <a:pt x="118991" y="20285"/>
                </a:lnTo>
                <a:lnTo>
                  <a:pt x="118991" y="20285"/>
                </a:lnTo>
                <a:lnTo>
                  <a:pt x="118991" y="20285"/>
                </a:lnTo>
                <a:lnTo>
                  <a:pt x="118991" y="20857"/>
                </a:lnTo>
                <a:lnTo>
                  <a:pt x="118991" y="20857"/>
                </a:lnTo>
                <a:lnTo>
                  <a:pt x="118991" y="20857"/>
                </a:lnTo>
                <a:lnTo>
                  <a:pt x="118991" y="20857"/>
                </a:lnTo>
                <a:lnTo>
                  <a:pt x="118991" y="20857"/>
                </a:lnTo>
                <a:lnTo>
                  <a:pt x="118991" y="20857"/>
                </a:lnTo>
                <a:lnTo>
                  <a:pt x="119423" y="20857"/>
                </a:lnTo>
                <a:lnTo>
                  <a:pt x="119423" y="20857"/>
                </a:lnTo>
                <a:lnTo>
                  <a:pt x="119423" y="20857"/>
                </a:lnTo>
                <a:lnTo>
                  <a:pt x="119423" y="20857"/>
                </a:lnTo>
                <a:lnTo>
                  <a:pt x="119711" y="20857"/>
                </a:lnTo>
                <a:lnTo>
                  <a:pt x="119711" y="20857"/>
                </a:lnTo>
                <a:lnTo>
                  <a:pt x="119711" y="20857"/>
                </a:lnTo>
                <a:lnTo>
                  <a:pt x="119711" y="20857"/>
                </a:lnTo>
                <a:lnTo>
                  <a:pt x="119711" y="21428"/>
                </a:lnTo>
                <a:lnTo>
                  <a:pt x="119711" y="21428"/>
                </a:lnTo>
                <a:lnTo>
                  <a:pt x="119711" y="21428"/>
                </a:lnTo>
                <a:lnTo>
                  <a:pt x="119711" y="21428"/>
                </a:lnTo>
                <a:lnTo>
                  <a:pt x="119711" y="22000"/>
                </a:lnTo>
                <a:lnTo>
                  <a:pt x="120000" y="22000"/>
                </a:lnTo>
                <a:lnTo>
                  <a:pt x="120000" y="22000"/>
                </a:lnTo>
                <a:lnTo>
                  <a:pt x="120000" y="22000"/>
                </a:lnTo>
                <a:lnTo>
                  <a:pt x="120000" y="22000"/>
                </a:lnTo>
                <a:lnTo>
                  <a:pt x="120000" y="22000"/>
                </a:lnTo>
                <a:lnTo>
                  <a:pt x="120000" y="22000"/>
                </a:lnTo>
                <a:lnTo>
                  <a:pt x="120000" y="22571"/>
                </a:lnTo>
                <a:lnTo>
                  <a:pt x="120000" y="22571"/>
                </a:lnTo>
                <a:lnTo>
                  <a:pt x="120000" y="22571"/>
                </a:lnTo>
                <a:lnTo>
                  <a:pt x="120000" y="22571"/>
                </a:lnTo>
                <a:lnTo>
                  <a:pt x="119711" y="22571"/>
                </a:lnTo>
                <a:lnTo>
                  <a:pt x="119711" y="22571"/>
                </a:lnTo>
                <a:lnTo>
                  <a:pt x="119711" y="22571"/>
                </a:lnTo>
                <a:lnTo>
                  <a:pt x="119711" y="23428"/>
                </a:lnTo>
                <a:lnTo>
                  <a:pt x="119711" y="23428"/>
                </a:lnTo>
                <a:lnTo>
                  <a:pt x="119711" y="23428"/>
                </a:lnTo>
                <a:lnTo>
                  <a:pt x="119711" y="23428"/>
                </a:lnTo>
                <a:lnTo>
                  <a:pt x="119423" y="23428"/>
                </a:lnTo>
                <a:lnTo>
                  <a:pt x="119423" y="23428"/>
                </a:lnTo>
                <a:lnTo>
                  <a:pt x="119423" y="23428"/>
                </a:lnTo>
                <a:lnTo>
                  <a:pt x="119423" y="23428"/>
                </a:lnTo>
                <a:lnTo>
                  <a:pt x="118991" y="23428"/>
                </a:lnTo>
                <a:lnTo>
                  <a:pt x="118991" y="23428"/>
                </a:lnTo>
                <a:lnTo>
                  <a:pt x="118991" y="23428"/>
                </a:lnTo>
                <a:lnTo>
                  <a:pt x="118991" y="23428"/>
                </a:lnTo>
                <a:lnTo>
                  <a:pt x="118991" y="24000"/>
                </a:lnTo>
                <a:lnTo>
                  <a:pt x="118703" y="24000"/>
                </a:lnTo>
                <a:lnTo>
                  <a:pt x="118703" y="24000"/>
                </a:lnTo>
                <a:lnTo>
                  <a:pt x="118703" y="24000"/>
                </a:lnTo>
                <a:lnTo>
                  <a:pt x="118703" y="24000"/>
                </a:lnTo>
                <a:lnTo>
                  <a:pt x="118703" y="24571"/>
                </a:lnTo>
                <a:lnTo>
                  <a:pt x="118703" y="24571"/>
                </a:lnTo>
                <a:lnTo>
                  <a:pt x="118415" y="24571"/>
                </a:lnTo>
                <a:lnTo>
                  <a:pt x="118415" y="24000"/>
                </a:lnTo>
                <a:lnTo>
                  <a:pt x="118415" y="24000"/>
                </a:lnTo>
                <a:lnTo>
                  <a:pt x="118415" y="24000"/>
                </a:lnTo>
                <a:lnTo>
                  <a:pt x="118415" y="24000"/>
                </a:lnTo>
                <a:lnTo>
                  <a:pt x="118415" y="24000"/>
                </a:lnTo>
                <a:lnTo>
                  <a:pt x="118415" y="24000"/>
                </a:lnTo>
                <a:lnTo>
                  <a:pt x="118415" y="24000"/>
                </a:lnTo>
                <a:lnTo>
                  <a:pt x="118127" y="24000"/>
                </a:lnTo>
                <a:lnTo>
                  <a:pt x="118127" y="24000"/>
                </a:lnTo>
                <a:lnTo>
                  <a:pt x="118127" y="24000"/>
                </a:lnTo>
                <a:lnTo>
                  <a:pt x="118127" y="24571"/>
                </a:lnTo>
                <a:lnTo>
                  <a:pt x="118127" y="24571"/>
                </a:lnTo>
                <a:lnTo>
                  <a:pt x="118127" y="24571"/>
                </a:lnTo>
                <a:lnTo>
                  <a:pt x="118127" y="24571"/>
                </a:lnTo>
                <a:lnTo>
                  <a:pt x="117839" y="24571"/>
                </a:lnTo>
                <a:lnTo>
                  <a:pt x="117839" y="24571"/>
                </a:lnTo>
                <a:lnTo>
                  <a:pt x="117839" y="24571"/>
                </a:lnTo>
                <a:lnTo>
                  <a:pt x="117839" y="24571"/>
                </a:lnTo>
                <a:lnTo>
                  <a:pt x="117839" y="25142"/>
                </a:lnTo>
                <a:lnTo>
                  <a:pt x="117406" y="25142"/>
                </a:lnTo>
                <a:lnTo>
                  <a:pt x="117406" y="24571"/>
                </a:lnTo>
                <a:lnTo>
                  <a:pt x="117406" y="24571"/>
                </a:lnTo>
                <a:lnTo>
                  <a:pt x="117406" y="24571"/>
                </a:lnTo>
                <a:lnTo>
                  <a:pt x="117406" y="24571"/>
                </a:lnTo>
                <a:lnTo>
                  <a:pt x="117406" y="24571"/>
                </a:lnTo>
                <a:lnTo>
                  <a:pt x="117406" y="25142"/>
                </a:lnTo>
                <a:lnTo>
                  <a:pt x="117406" y="25142"/>
                </a:lnTo>
                <a:lnTo>
                  <a:pt x="117406" y="25142"/>
                </a:lnTo>
                <a:lnTo>
                  <a:pt x="117118" y="25142"/>
                </a:lnTo>
                <a:lnTo>
                  <a:pt x="117118" y="25142"/>
                </a:lnTo>
                <a:lnTo>
                  <a:pt x="117118" y="25142"/>
                </a:lnTo>
                <a:lnTo>
                  <a:pt x="117118" y="2571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71" name="Shape 271"/>
          <p:cNvSpPr/>
          <p:nvPr/>
        </p:nvSpPr>
        <p:spPr>
          <a:xfrm>
            <a:off x="4897044" y="4379912"/>
            <a:ext cx="188119" cy="288925"/>
          </a:xfrm>
          <a:custGeom>
            <a:avLst/>
            <a:gdLst/>
            <a:ahLst/>
            <a:cxnLst/>
            <a:rect l="0" t="0" r="0" b="0"/>
            <a:pathLst>
              <a:path w="120000" h="120000" extrusionOk="0">
                <a:moveTo>
                  <a:pt x="37974" y="8571"/>
                </a:moveTo>
                <a:lnTo>
                  <a:pt x="37974" y="9890"/>
                </a:lnTo>
                <a:lnTo>
                  <a:pt x="37974" y="9890"/>
                </a:lnTo>
                <a:lnTo>
                  <a:pt x="37974" y="9890"/>
                </a:lnTo>
                <a:lnTo>
                  <a:pt x="37974" y="9890"/>
                </a:lnTo>
                <a:lnTo>
                  <a:pt x="37974" y="9890"/>
                </a:lnTo>
                <a:lnTo>
                  <a:pt x="39493" y="9890"/>
                </a:lnTo>
                <a:lnTo>
                  <a:pt x="39493" y="9890"/>
                </a:lnTo>
                <a:lnTo>
                  <a:pt x="39493" y="11208"/>
                </a:lnTo>
                <a:lnTo>
                  <a:pt x="39493" y="11208"/>
                </a:lnTo>
                <a:lnTo>
                  <a:pt x="39493" y="11208"/>
                </a:lnTo>
                <a:lnTo>
                  <a:pt x="39493" y="11208"/>
                </a:lnTo>
                <a:lnTo>
                  <a:pt x="39493" y="11208"/>
                </a:lnTo>
                <a:lnTo>
                  <a:pt x="39493" y="9890"/>
                </a:lnTo>
                <a:lnTo>
                  <a:pt x="41772" y="9890"/>
                </a:lnTo>
                <a:lnTo>
                  <a:pt x="41772" y="9890"/>
                </a:lnTo>
                <a:lnTo>
                  <a:pt x="41772" y="9890"/>
                </a:lnTo>
                <a:lnTo>
                  <a:pt x="41772" y="9890"/>
                </a:lnTo>
                <a:lnTo>
                  <a:pt x="41772" y="8571"/>
                </a:lnTo>
                <a:lnTo>
                  <a:pt x="41772" y="8571"/>
                </a:lnTo>
                <a:lnTo>
                  <a:pt x="41772" y="8571"/>
                </a:lnTo>
                <a:lnTo>
                  <a:pt x="41772" y="8571"/>
                </a:lnTo>
                <a:lnTo>
                  <a:pt x="41772" y="8571"/>
                </a:lnTo>
                <a:lnTo>
                  <a:pt x="41772" y="7252"/>
                </a:lnTo>
                <a:lnTo>
                  <a:pt x="43291" y="7252"/>
                </a:lnTo>
                <a:lnTo>
                  <a:pt x="43291" y="7252"/>
                </a:lnTo>
                <a:lnTo>
                  <a:pt x="43291" y="8571"/>
                </a:lnTo>
                <a:lnTo>
                  <a:pt x="43291" y="8571"/>
                </a:lnTo>
                <a:lnTo>
                  <a:pt x="43291" y="8571"/>
                </a:lnTo>
                <a:lnTo>
                  <a:pt x="43291" y="8571"/>
                </a:lnTo>
                <a:lnTo>
                  <a:pt x="43291" y="8571"/>
                </a:lnTo>
                <a:lnTo>
                  <a:pt x="43291" y="7252"/>
                </a:lnTo>
                <a:lnTo>
                  <a:pt x="43291" y="7252"/>
                </a:lnTo>
                <a:lnTo>
                  <a:pt x="43291" y="7252"/>
                </a:lnTo>
                <a:lnTo>
                  <a:pt x="44810" y="7252"/>
                </a:lnTo>
                <a:lnTo>
                  <a:pt x="44810" y="7252"/>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3956"/>
                </a:lnTo>
                <a:lnTo>
                  <a:pt x="44810" y="3956"/>
                </a:lnTo>
                <a:lnTo>
                  <a:pt x="46329" y="3956"/>
                </a:lnTo>
                <a:lnTo>
                  <a:pt x="46329" y="3956"/>
                </a:lnTo>
                <a:lnTo>
                  <a:pt x="46329" y="3956"/>
                </a:lnTo>
                <a:lnTo>
                  <a:pt x="46329" y="3956"/>
                </a:lnTo>
                <a:lnTo>
                  <a:pt x="46329" y="3956"/>
                </a:lnTo>
                <a:lnTo>
                  <a:pt x="46329" y="3956"/>
                </a:lnTo>
                <a:lnTo>
                  <a:pt x="46329" y="2637"/>
                </a:lnTo>
                <a:lnTo>
                  <a:pt x="46329" y="2637"/>
                </a:lnTo>
                <a:lnTo>
                  <a:pt x="46329" y="2637"/>
                </a:lnTo>
                <a:lnTo>
                  <a:pt x="46329" y="2637"/>
                </a:lnTo>
                <a:lnTo>
                  <a:pt x="46329" y="2637"/>
                </a:lnTo>
                <a:lnTo>
                  <a:pt x="46329" y="1318"/>
                </a:lnTo>
                <a:lnTo>
                  <a:pt x="47848" y="1318"/>
                </a:lnTo>
                <a:lnTo>
                  <a:pt x="47848" y="1318"/>
                </a:lnTo>
                <a:lnTo>
                  <a:pt x="47848" y="1318"/>
                </a:lnTo>
                <a:lnTo>
                  <a:pt x="47848" y="1318"/>
                </a:lnTo>
                <a:lnTo>
                  <a:pt x="47848" y="1318"/>
                </a:lnTo>
                <a:lnTo>
                  <a:pt x="47848" y="0"/>
                </a:lnTo>
                <a:lnTo>
                  <a:pt x="47848" y="0"/>
                </a:lnTo>
                <a:lnTo>
                  <a:pt x="47848" y="0"/>
                </a:lnTo>
                <a:lnTo>
                  <a:pt x="50126" y="0"/>
                </a:lnTo>
                <a:lnTo>
                  <a:pt x="50126" y="0"/>
                </a:lnTo>
                <a:lnTo>
                  <a:pt x="50126" y="0"/>
                </a:lnTo>
                <a:lnTo>
                  <a:pt x="50126" y="0"/>
                </a:lnTo>
                <a:lnTo>
                  <a:pt x="50126" y="0"/>
                </a:lnTo>
                <a:lnTo>
                  <a:pt x="51645" y="0"/>
                </a:lnTo>
                <a:lnTo>
                  <a:pt x="51645" y="0"/>
                </a:lnTo>
                <a:lnTo>
                  <a:pt x="51645" y="0"/>
                </a:lnTo>
                <a:lnTo>
                  <a:pt x="51645" y="0"/>
                </a:lnTo>
                <a:lnTo>
                  <a:pt x="51645" y="1318"/>
                </a:lnTo>
                <a:lnTo>
                  <a:pt x="51645" y="1318"/>
                </a:lnTo>
                <a:lnTo>
                  <a:pt x="53164" y="1318"/>
                </a:lnTo>
                <a:lnTo>
                  <a:pt x="53164" y="1318"/>
                </a:lnTo>
                <a:lnTo>
                  <a:pt x="53164" y="1318"/>
                </a:lnTo>
                <a:lnTo>
                  <a:pt x="53164" y="1318"/>
                </a:lnTo>
                <a:lnTo>
                  <a:pt x="53164" y="1318"/>
                </a:lnTo>
                <a:lnTo>
                  <a:pt x="53164" y="1318"/>
                </a:lnTo>
                <a:lnTo>
                  <a:pt x="53164" y="2637"/>
                </a:lnTo>
                <a:lnTo>
                  <a:pt x="54683" y="2637"/>
                </a:lnTo>
                <a:lnTo>
                  <a:pt x="54683" y="2637"/>
                </a:lnTo>
                <a:lnTo>
                  <a:pt x="54683" y="2637"/>
                </a:lnTo>
                <a:lnTo>
                  <a:pt x="54683" y="2637"/>
                </a:lnTo>
                <a:lnTo>
                  <a:pt x="56202" y="2637"/>
                </a:lnTo>
                <a:lnTo>
                  <a:pt x="56202" y="2637"/>
                </a:lnTo>
                <a:lnTo>
                  <a:pt x="56202" y="2637"/>
                </a:lnTo>
                <a:lnTo>
                  <a:pt x="56202" y="3956"/>
                </a:lnTo>
                <a:lnTo>
                  <a:pt x="56202" y="3956"/>
                </a:lnTo>
                <a:lnTo>
                  <a:pt x="56202" y="3956"/>
                </a:lnTo>
                <a:lnTo>
                  <a:pt x="56202" y="3956"/>
                </a:lnTo>
                <a:lnTo>
                  <a:pt x="58481" y="3956"/>
                </a:lnTo>
                <a:lnTo>
                  <a:pt x="58481" y="3956"/>
                </a:lnTo>
                <a:lnTo>
                  <a:pt x="58481" y="3956"/>
                </a:lnTo>
                <a:lnTo>
                  <a:pt x="58481" y="3956"/>
                </a:lnTo>
                <a:lnTo>
                  <a:pt x="58481" y="3956"/>
                </a:lnTo>
                <a:lnTo>
                  <a:pt x="58481" y="5274"/>
                </a:lnTo>
                <a:lnTo>
                  <a:pt x="60000" y="5274"/>
                </a:lnTo>
                <a:lnTo>
                  <a:pt x="60000" y="5274"/>
                </a:lnTo>
                <a:lnTo>
                  <a:pt x="60000" y="5274"/>
                </a:lnTo>
                <a:lnTo>
                  <a:pt x="60000" y="5274"/>
                </a:lnTo>
                <a:lnTo>
                  <a:pt x="60000" y="5274"/>
                </a:lnTo>
                <a:lnTo>
                  <a:pt x="61518" y="5274"/>
                </a:lnTo>
                <a:lnTo>
                  <a:pt x="61518" y="5274"/>
                </a:lnTo>
                <a:lnTo>
                  <a:pt x="61518" y="5274"/>
                </a:lnTo>
                <a:lnTo>
                  <a:pt x="61518" y="5274"/>
                </a:lnTo>
                <a:lnTo>
                  <a:pt x="61518" y="5274"/>
                </a:lnTo>
                <a:lnTo>
                  <a:pt x="61518" y="7252"/>
                </a:lnTo>
                <a:lnTo>
                  <a:pt x="63037" y="7252"/>
                </a:lnTo>
                <a:lnTo>
                  <a:pt x="63037" y="7252"/>
                </a:lnTo>
                <a:lnTo>
                  <a:pt x="63037" y="7252"/>
                </a:lnTo>
                <a:lnTo>
                  <a:pt x="63037" y="7252"/>
                </a:lnTo>
                <a:lnTo>
                  <a:pt x="63037" y="7252"/>
                </a:lnTo>
                <a:lnTo>
                  <a:pt x="63037" y="7252"/>
                </a:lnTo>
                <a:lnTo>
                  <a:pt x="64556" y="7252"/>
                </a:lnTo>
                <a:lnTo>
                  <a:pt x="64556" y="8571"/>
                </a:lnTo>
                <a:lnTo>
                  <a:pt x="64556" y="8571"/>
                </a:lnTo>
                <a:lnTo>
                  <a:pt x="64556" y="8571"/>
                </a:lnTo>
                <a:lnTo>
                  <a:pt x="64556" y="8571"/>
                </a:lnTo>
                <a:lnTo>
                  <a:pt x="66835" y="8571"/>
                </a:lnTo>
                <a:lnTo>
                  <a:pt x="66835" y="8571"/>
                </a:lnTo>
                <a:lnTo>
                  <a:pt x="66835" y="8571"/>
                </a:lnTo>
                <a:lnTo>
                  <a:pt x="66835" y="8571"/>
                </a:lnTo>
                <a:lnTo>
                  <a:pt x="66835" y="9890"/>
                </a:lnTo>
                <a:lnTo>
                  <a:pt x="66835" y="9890"/>
                </a:lnTo>
                <a:lnTo>
                  <a:pt x="68354" y="9890"/>
                </a:lnTo>
                <a:lnTo>
                  <a:pt x="68354" y="9890"/>
                </a:lnTo>
                <a:lnTo>
                  <a:pt x="68354" y="9890"/>
                </a:lnTo>
                <a:lnTo>
                  <a:pt x="68354" y="9890"/>
                </a:lnTo>
                <a:lnTo>
                  <a:pt x="68354" y="9890"/>
                </a:lnTo>
                <a:lnTo>
                  <a:pt x="68354" y="9890"/>
                </a:lnTo>
                <a:lnTo>
                  <a:pt x="69873" y="9890"/>
                </a:lnTo>
                <a:lnTo>
                  <a:pt x="69873" y="11208"/>
                </a:lnTo>
                <a:lnTo>
                  <a:pt x="69873" y="11208"/>
                </a:lnTo>
                <a:lnTo>
                  <a:pt x="69873" y="11208"/>
                </a:lnTo>
                <a:lnTo>
                  <a:pt x="69873" y="11208"/>
                </a:lnTo>
                <a:lnTo>
                  <a:pt x="71392" y="11208"/>
                </a:lnTo>
                <a:lnTo>
                  <a:pt x="71392" y="11208"/>
                </a:lnTo>
                <a:lnTo>
                  <a:pt x="71392" y="11208"/>
                </a:lnTo>
                <a:lnTo>
                  <a:pt x="71392" y="11208"/>
                </a:lnTo>
                <a:lnTo>
                  <a:pt x="71392" y="12527"/>
                </a:lnTo>
                <a:lnTo>
                  <a:pt x="71392" y="12527"/>
                </a:lnTo>
                <a:lnTo>
                  <a:pt x="72911" y="12527"/>
                </a:lnTo>
                <a:lnTo>
                  <a:pt x="72911" y="12527"/>
                </a:lnTo>
                <a:lnTo>
                  <a:pt x="72911" y="12527"/>
                </a:lnTo>
                <a:lnTo>
                  <a:pt x="72911" y="12527"/>
                </a:lnTo>
                <a:lnTo>
                  <a:pt x="72911" y="12527"/>
                </a:lnTo>
                <a:lnTo>
                  <a:pt x="72911" y="12527"/>
                </a:lnTo>
                <a:lnTo>
                  <a:pt x="72911" y="14505"/>
                </a:lnTo>
                <a:lnTo>
                  <a:pt x="75189" y="14505"/>
                </a:lnTo>
                <a:lnTo>
                  <a:pt x="75189" y="14505"/>
                </a:lnTo>
                <a:lnTo>
                  <a:pt x="75189" y="14505"/>
                </a:lnTo>
                <a:lnTo>
                  <a:pt x="75189" y="14505"/>
                </a:lnTo>
                <a:lnTo>
                  <a:pt x="76708" y="14505"/>
                </a:lnTo>
                <a:lnTo>
                  <a:pt x="76708" y="14505"/>
                </a:lnTo>
                <a:lnTo>
                  <a:pt x="76708" y="14505"/>
                </a:lnTo>
                <a:lnTo>
                  <a:pt x="76708" y="14505"/>
                </a:lnTo>
                <a:lnTo>
                  <a:pt x="76708" y="15824"/>
                </a:lnTo>
                <a:lnTo>
                  <a:pt x="76708" y="15824"/>
                </a:lnTo>
                <a:lnTo>
                  <a:pt x="78227" y="15824"/>
                </a:lnTo>
                <a:lnTo>
                  <a:pt x="78227" y="15824"/>
                </a:lnTo>
                <a:lnTo>
                  <a:pt x="78227" y="15824"/>
                </a:lnTo>
                <a:lnTo>
                  <a:pt x="78227" y="15824"/>
                </a:lnTo>
                <a:lnTo>
                  <a:pt x="78227" y="15824"/>
                </a:lnTo>
                <a:lnTo>
                  <a:pt x="79746" y="15824"/>
                </a:lnTo>
                <a:lnTo>
                  <a:pt x="79746" y="17142"/>
                </a:lnTo>
                <a:lnTo>
                  <a:pt x="79746" y="17142"/>
                </a:lnTo>
                <a:lnTo>
                  <a:pt x="79746" y="17142"/>
                </a:lnTo>
                <a:lnTo>
                  <a:pt x="79746" y="17142"/>
                </a:lnTo>
                <a:lnTo>
                  <a:pt x="79746" y="17142"/>
                </a:lnTo>
                <a:lnTo>
                  <a:pt x="81265" y="17142"/>
                </a:lnTo>
                <a:lnTo>
                  <a:pt x="81265" y="17142"/>
                </a:lnTo>
                <a:lnTo>
                  <a:pt x="81265" y="17142"/>
                </a:lnTo>
                <a:lnTo>
                  <a:pt x="81265" y="18461"/>
                </a:lnTo>
                <a:lnTo>
                  <a:pt x="81265" y="18461"/>
                </a:lnTo>
                <a:lnTo>
                  <a:pt x="81265" y="18461"/>
                </a:lnTo>
                <a:lnTo>
                  <a:pt x="83544" y="18461"/>
                </a:lnTo>
                <a:lnTo>
                  <a:pt x="83544" y="18461"/>
                </a:lnTo>
                <a:lnTo>
                  <a:pt x="83544" y="18461"/>
                </a:lnTo>
                <a:lnTo>
                  <a:pt x="83544" y="18461"/>
                </a:lnTo>
                <a:lnTo>
                  <a:pt x="83544" y="18461"/>
                </a:lnTo>
                <a:lnTo>
                  <a:pt x="85063" y="18461"/>
                </a:lnTo>
                <a:lnTo>
                  <a:pt x="85063" y="19780"/>
                </a:lnTo>
                <a:lnTo>
                  <a:pt x="85063" y="19780"/>
                </a:lnTo>
                <a:lnTo>
                  <a:pt x="85063" y="19780"/>
                </a:lnTo>
                <a:lnTo>
                  <a:pt x="85063" y="19780"/>
                </a:lnTo>
                <a:lnTo>
                  <a:pt x="85063" y="19780"/>
                </a:lnTo>
                <a:lnTo>
                  <a:pt x="85063" y="19780"/>
                </a:lnTo>
                <a:lnTo>
                  <a:pt x="86582" y="19780"/>
                </a:lnTo>
                <a:lnTo>
                  <a:pt x="86582" y="19780"/>
                </a:lnTo>
                <a:lnTo>
                  <a:pt x="86582" y="19780"/>
                </a:lnTo>
                <a:lnTo>
                  <a:pt x="86582" y="19780"/>
                </a:lnTo>
                <a:lnTo>
                  <a:pt x="86582" y="19780"/>
                </a:lnTo>
                <a:lnTo>
                  <a:pt x="86582" y="21758"/>
                </a:lnTo>
                <a:lnTo>
                  <a:pt x="88101" y="21758"/>
                </a:lnTo>
                <a:lnTo>
                  <a:pt x="88101" y="21758"/>
                </a:lnTo>
                <a:lnTo>
                  <a:pt x="88101" y="21758"/>
                </a:lnTo>
                <a:lnTo>
                  <a:pt x="88101" y="21758"/>
                </a:lnTo>
                <a:lnTo>
                  <a:pt x="88101" y="21758"/>
                </a:lnTo>
                <a:lnTo>
                  <a:pt x="89620" y="21758"/>
                </a:lnTo>
                <a:lnTo>
                  <a:pt x="89620" y="23076"/>
                </a:lnTo>
                <a:lnTo>
                  <a:pt x="89620" y="23076"/>
                </a:lnTo>
                <a:lnTo>
                  <a:pt x="89620" y="23076"/>
                </a:lnTo>
                <a:lnTo>
                  <a:pt x="89620" y="23076"/>
                </a:lnTo>
                <a:lnTo>
                  <a:pt x="89620" y="24395"/>
                </a:lnTo>
                <a:lnTo>
                  <a:pt x="89620" y="24395"/>
                </a:lnTo>
                <a:lnTo>
                  <a:pt x="89620" y="24395"/>
                </a:lnTo>
                <a:lnTo>
                  <a:pt x="89620" y="25714"/>
                </a:lnTo>
                <a:lnTo>
                  <a:pt x="89620" y="25714"/>
                </a:lnTo>
                <a:lnTo>
                  <a:pt x="89620" y="25714"/>
                </a:lnTo>
                <a:lnTo>
                  <a:pt x="88101" y="25714"/>
                </a:lnTo>
                <a:lnTo>
                  <a:pt x="88101" y="25714"/>
                </a:lnTo>
                <a:lnTo>
                  <a:pt x="88101" y="25714"/>
                </a:lnTo>
                <a:lnTo>
                  <a:pt x="88101" y="27032"/>
                </a:lnTo>
                <a:lnTo>
                  <a:pt x="88101" y="27032"/>
                </a:lnTo>
                <a:lnTo>
                  <a:pt x="88101" y="27032"/>
                </a:lnTo>
                <a:lnTo>
                  <a:pt x="89620" y="27032"/>
                </a:lnTo>
                <a:lnTo>
                  <a:pt x="89620" y="27032"/>
                </a:lnTo>
                <a:lnTo>
                  <a:pt x="89620" y="27032"/>
                </a:lnTo>
                <a:lnTo>
                  <a:pt x="89620" y="27032"/>
                </a:lnTo>
                <a:lnTo>
                  <a:pt x="89620" y="29010"/>
                </a:lnTo>
                <a:lnTo>
                  <a:pt x="89620" y="29010"/>
                </a:lnTo>
                <a:lnTo>
                  <a:pt x="89620" y="29010"/>
                </a:lnTo>
                <a:lnTo>
                  <a:pt x="89620" y="29010"/>
                </a:lnTo>
                <a:lnTo>
                  <a:pt x="91898" y="29010"/>
                </a:lnTo>
                <a:lnTo>
                  <a:pt x="91898" y="30329"/>
                </a:lnTo>
                <a:lnTo>
                  <a:pt x="91898" y="30329"/>
                </a:lnTo>
                <a:lnTo>
                  <a:pt x="91898" y="30329"/>
                </a:lnTo>
                <a:lnTo>
                  <a:pt x="91898" y="30329"/>
                </a:lnTo>
                <a:lnTo>
                  <a:pt x="91898" y="30329"/>
                </a:lnTo>
                <a:lnTo>
                  <a:pt x="91898" y="30329"/>
                </a:lnTo>
                <a:lnTo>
                  <a:pt x="93417" y="30329"/>
                </a:lnTo>
                <a:lnTo>
                  <a:pt x="93417" y="31648"/>
                </a:lnTo>
                <a:lnTo>
                  <a:pt x="93417" y="31648"/>
                </a:lnTo>
                <a:lnTo>
                  <a:pt x="93417" y="31648"/>
                </a:lnTo>
                <a:lnTo>
                  <a:pt x="93417" y="31648"/>
                </a:lnTo>
                <a:lnTo>
                  <a:pt x="93417" y="31648"/>
                </a:lnTo>
                <a:lnTo>
                  <a:pt x="94936" y="31648"/>
                </a:lnTo>
                <a:lnTo>
                  <a:pt x="94936" y="31648"/>
                </a:lnTo>
                <a:lnTo>
                  <a:pt x="94936" y="32967"/>
                </a:lnTo>
                <a:lnTo>
                  <a:pt x="94936" y="32967"/>
                </a:lnTo>
                <a:lnTo>
                  <a:pt x="94936" y="32967"/>
                </a:lnTo>
                <a:lnTo>
                  <a:pt x="94936" y="32967"/>
                </a:lnTo>
                <a:lnTo>
                  <a:pt x="96455" y="32967"/>
                </a:lnTo>
                <a:lnTo>
                  <a:pt x="96455" y="32967"/>
                </a:lnTo>
                <a:lnTo>
                  <a:pt x="96455" y="32967"/>
                </a:lnTo>
                <a:lnTo>
                  <a:pt x="96455" y="34285"/>
                </a:lnTo>
                <a:lnTo>
                  <a:pt x="96455" y="34285"/>
                </a:lnTo>
                <a:lnTo>
                  <a:pt x="96455" y="34285"/>
                </a:lnTo>
                <a:lnTo>
                  <a:pt x="96455" y="34285"/>
                </a:lnTo>
                <a:lnTo>
                  <a:pt x="97974" y="34285"/>
                </a:lnTo>
                <a:lnTo>
                  <a:pt x="97974" y="34285"/>
                </a:lnTo>
                <a:lnTo>
                  <a:pt x="97974" y="34285"/>
                </a:lnTo>
                <a:lnTo>
                  <a:pt x="97974" y="34285"/>
                </a:lnTo>
                <a:lnTo>
                  <a:pt x="97974" y="34285"/>
                </a:lnTo>
                <a:lnTo>
                  <a:pt x="100253" y="34285"/>
                </a:lnTo>
                <a:lnTo>
                  <a:pt x="100253" y="36263"/>
                </a:lnTo>
                <a:lnTo>
                  <a:pt x="100253" y="36263"/>
                </a:lnTo>
                <a:lnTo>
                  <a:pt x="100253" y="36263"/>
                </a:lnTo>
                <a:lnTo>
                  <a:pt x="100253" y="36263"/>
                </a:lnTo>
                <a:lnTo>
                  <a:pt x="100253" y="36263"/>
                </a:lnTo>
                <a:lnTo>
                  <a:pt x="100253" y="36263"/>
                </a:lnTo>
                <a:lnTo>
                  <a:pt x="101772" y="36263"/>
                </a:lnTo>
                <a:lnTo>
                  <a:pt x="101772" y="37582"/>
                </a:lnTo>
                <a:lnTo>
                  <a:pt x="101772" y="37582"/>
                </a:lnTo>
                <a:lnTo>
                  <a:pt x="101772" y="37582"/>
                </a:lnTo>
                <a:lnTo>
                  <a:pt x="101772" y="37582"/>
                </a:lnTo>
                <a:lnTo>
                  <a:pt x="101772" y="37582"/>
                </a:lnTo>
                <a:lnTo>
                  <a:pt x="101772" y="37582"/>
                </a:lnTo>
                <a:lnTo>
                  <a:pt x="103291" y="37582"/>
                </a:lnTo>
                <a:lnTo>
                  <a:pt x="103291" y="37582"/>
                </a:lnTo>
                <a:lnTo>
                  <a:pt x="103291" y="38901"/>
                </a:lnTo>
                <a:lnTo>
                  <a:pt x="103291" y="38901"/>
                </a:lnTo>
                <a:lnTo>
                  <a:pt x="103291" y="38901"/>
                </a:lnTo>
                <a:lnTo>
                  <a:pt x="104810" y="38901"/>
                </a:lnTo>
                <a:lnTo>
                  <a:pt x="104810" y="38901"/>
                </a:lnTo>
                <a:lnTo>
                  <a:pt x="104810" y="38901"/>
                </a:lnTo>
                <a:lnTo>
                  <a:pt x="104810" y="38901"/>
                </a:lnTo>
                <a:lnTo>
                  <a:pt x="104810" y="40219"/>
                </a:lnTo>
                <a:lnTo>
                  <a:pt x="104810" y="40219"/>
                </a:lnTo>
                <a:lnTo>
                  <a:pt x="104810" y="40219"/>
                </a:lnTo>
                <a:lnTo>
                  <a:pt x="106329" y="40219"/>
                </a:lnTo>
                <a:lnTo>
                  <a:pt x="106329" y="40219"/>
                </a:lnTo>
                <a:lnTo>
                  <a:pt x="106329" y="40219"/>
                </a:lnTo>
                <a:lnTo>
                  <a:pt x="106329" y="41538"/>
                </a:lnTo>
                <a:lnTo>
                  <a:pt x="106329" y="41538"/>
                </a:lnTo>
                <a:lnTo>
                  <a:pt x="106329" y="41538"/>
                </a:lnTo>
                <a:lnTo>
                  <a:pt x="106329" y="43516"/>
                </a:lnTo>
                <a:lnTo>
                  <a:pt x="106329" y="43516"/>
                </a:lnTo>
                <a:lnTo>
                  <a:pt x="106329" y="43516"/>
                </a:lnTo>
                <a:lnTo>
                  <a:pt x="106329" y="43516"/>
                </a:lnTo>
                <a:lnTo>
                  <a:pt x="104810" y="43516"/>
                </a:lnTo>
                <a:lnTo>
                  <a:pt x="104810" y="44835"/>
                </a:lnTo>
                <a:lnTo>
                  <a:pt x="106329" y="44835"/>
                </a:lnTo>
                <a:lnTo>
                  <a:pt x="106329" y="44835"/>
                </a:lnTo>
                <a:lnTo>
                  <a:pt x="104810" y="44835"/>
                </a:lnTo>
                <a:lnTo>
                  <a:pt x="104810" y="44835"/>
                </a:lnTo>
                <a:lnTo>
                  <a:pt x="106329" y="44835"/>
                </a:lnTo>
                <a:lnTo>
                  <a:pt x="106329" y="46153"/>
                </a:lnTo>
                <a:lnTo>
                  <a:pt x="104810" y="46153"/>
                </a:lnTo>
                <a:lnTo>
                  <a:pt x="104810" y="46153"/>
                </a:lnTo>
                <a:lnTo>
                  <a:pt x="104810" y="46153"/>
                </a:lnTo>
                <a:lnTo>
                  <a:pt x="104810" y="46153"/>
                </a:lnTo>
                <a:lnTo>
                  <a:pt x="104810" y="46153"/>
                </a:lnTo>
                <a:lnTo>
                  <a:pt x="104810" y="46153"/>
                </a:lnTo>
                <a:lnTo>
                  <a:pt x="104810" y="47472"/>
                </a:lnTo>
                <a:lnTo>
                  <a:pt x="104810" y="47472"/>
                </a:lnTo>
                <a:lnTo>
                  <a:pt x="104810" y="47472"/>
                </a:lnTo>
                <a:lnTo>
                  <a:pt x="104810" y="47472"/>
                </a:lnTo>
                <a:lnTo>
                  <a:pt x="104810" y="48791"/>
                </a:lnTo>
                <a:lnTo>
                  <a:pt x="104810" y="48791"/>
                </a:lnTo>
                <a:lnTo>
                  <a:pt x="104810" y="48791"/>
                </a:lnTo>
                <a:lnTo>
                  <a:pt x="104810" y="48791"/>
                </a:lnTo>
                <a:lnTo>
                  <a:pt x="104810" y="48791"/>
                </a:lnTo>
                <a:lnTo>
                  <a:pt x="103291" y="48791"/>
                </a:lnTo>
                <a:lnTo>
                  <a:pt x="103291" y="50769"/>
                </a:lnTo>
                <a:lnTo>
                  <a:pt x="103291" y="50769"/>
                </a:lnTo>
                <a:lnTo>
                  <a:pt x="103291" y="50769"/>
                </a:lnTo>
                <a:lnTo>
                  <a:pt x="103291" y="50769"/>
                </a:lnTo>
                <a:lnTo>
                  <a:pt x="103291" y="52087"/>
                </a:lnTo>
                <a:lnTo>
                  <a:pt x="103291" y="52087"/>
                </a:lnTo>
                <a:lnTo>
                  <a:pt x="103291" y="52087"/>
                </a:lnTo>
                <a:lnTo>
                  <a:pt x="103291" y="52087"/>
                </a:lnTo>
                <a:lnTo>
                  <a:pt x="101772" y="52087"/>
                </a:lnTo>
                <a:lnTo>
                  <a:pt x="101772" y="53406"/>
                </a:lnTo>
                <a:lnTo>
                  <a:pt x="101772" y="53406"/>
                </a:lnTo>
                <a:lnTo>
                  <a:pt x="101772" y="53406"/>
                </a:lnTo>
                <a:lnTo>
                  <a:pt x="101772" y="53406"/>
                </a:lnTo>
                <a:lnTo>
                  <a:pt x="101772" y="54725"/>
                </a:lnTo>
                <a:lnTo>
                  <a:pt x="101772" y="54725"/>
                </a:lnTo>
                <a:lnTo>
                  <a:pt x="101772" y="54725"/>
                </a:lnTo>
                <a:lnTo>
                  <a:pt x="101772" y="54725"/>
                </a:lnTo>
                <a:lnTo>
                  <a:pt x="101772" y="56043"/>
                </a:lnTo>
                <a:lnTo>
                  <a:pt x="101772" y="56043"/>
                </a:lnTo>
                <a:lnTo>
                  <a:pt x="101772" y="56043"/>
                </a:lnTo>
                <a:lnTo>
                  <a:pt x="101772" y="56043"/>
                </a:lnTo>
                <a:lnTo>
                  <a:pt x="101772" y="56043"/>
                </a:lnTo>
                <a:lnTo>
                  <a:pt x="101772" y="58021"/>
                </a:lnTo>
                <a:lnTo>
                  <a:pt x="101772" y="58021"/>
                </a:lnTo>
                <a:lnTo>
                  <a:pt x="101772" y="58021"/>
                </a:lnTo>
                <a:lnTo>
                  <a:pt x="101772" y="59340"/>
                </a:lnTo>
                <a:lnTo>
                  <a:pt x="101772" y="59340"/>
                </a:lnTo>
                <a:lnTo>
                  <a:pt x="101772" y="59340"/>
                </a:lnTo>
                <a:lnTo>
                  <a:pt x="103291" y="59340"/>
                </a:lnTo>
                <a:lnTo>
                  <a:pt x="103291" y="60659"/>
                </a:lnTo>
                <a:lnTo>
                  <a:pt x="103291" y="60659"/>
                </a:lnTo>
                <a:lnTo>
                  <a:pt x="103291" y="60659"/>
                </a:lnTo>
                <a:lnTo>
                  <a:pt x="104810" y="60659"/>
                </a:lnTo>
                <a:lnTo>
                  <a:pt x="104810" y="60659"/>
                </a:lnTo>
                <a:lnTo>
                  <a:pt x="104810" y="60659"/>
                </a:lnTo>
                <a:lnTo>
                  <a:pt x="104810" y="60659"/>
                </a:lnTo>
                <a:lnTo>
                  <a:pt x="104810" y="60659"/>
                </a:lnTo>
                <a:lnTo>
                  <a:pt x="104810" y="61978"/>
                </a:lnTo>
                <a:lnTo>
                  <a:pt x="104810" y="61978"/>
                </a:lnTo>
                <a:lnTo>
                  <a:pt x="104810" y="61978"/>
                </a:lnTo>
                <a:lnTo>
                  <a:pt x="106329" y="61978"/>
                </a:lnTo>
                <a:lnTo>
                  <a:pt x="106329" y="61978"/>
                </a:lnTo>
                <a:lnTo>
                  <a:pt x="106329" y="61978"/>
                </a:lnTo>
                <a:lnTo>
                  <a:pt x="106329" y="61978"/>
                </a:lnTo>
                <a:lnTo>
                  <a:pt x="106329" y="63296"/>
                </a:lnTo>
                <a:lnTo>
                  <a:pt x="106329" y="63296"/>
                </a:lnTo>
                <a:lnTo>
                  <a:pt x="106329" y="63296"/>
                </a:lnTo>
                <a:lnTo>
                  <a:pt x="106329" y="65274"/>
                </a:lnTo>
                <a:lnTo>
                  <a:pt x="106329" y="65274"/>
                </a:lnTo>
                <a:lnTo>
                  <a:pt x="108607" y="65274"/>
                </a:lnTo>
                <a:lnTo>
                  <a:pt x="108607" y="65274"/>
                </a:lnTo>
                <a:lnTo>
                  <a:pt x="108607" y="65274"/>
                </a:lnTo>
                <a:lnTo>
                  <a:pt x="108607" y="65274"/>
                </a:lnTo>
                <a:lnTo>
                  <a:pt x="110126" y="65274"/>
                </a:lnTo>
                <a:lnTo>
                  <a:pt x="110126" y="65274"/>
                </a:lnTo>
                <a:lnTo>
                  <a:pt x="110126" y="65274"/>
                </a:lnTo>
                <a:lnTo>
                  <a:pt x="110126" y="65274"/>
                </a:lnTo>
                <a:lnTo>
                  <a:pt x="110126" y="66593"/>
                </a:lnTo>
                <a:lnTo>
                  <a:pt x="110126" y="66593"/>
                </a:lnTo>
                <a:lnTo>
                  <a:pt x="110126" y="66593"/>
                </a:lnTo>
                <a:lnTo>
                  <a:pt x="110126" y="66593"/>
                </a:lnTo>
                <a:lnTo>
                  <a:pt x="110126" y="67912"/>
                </a:lnTo>
                <a:lnTo>
                  <a:pt x="110126" y="67912"/>
                </a:lnTo>
                <a:lnTo>
                  <a:pt x="110126" y="67912"/>
                </a:lnTo>
                <a:lnTo>
                  <a:pt x="110126" y="67912"/>
                </a:lnTo>
                <a:lnTo>
                  <a:pt x="110126" y="69230"/>
                </a:lnTo>
                <a:lnTo>
                  <a:pt x="110126" y="69230"/>
                </a:lnTo>
                <a:lnTo>
                  <a:pt x="108607" y="69230"/>
                </a:lnTo>
                <a:lnTo>
                  <a:pt x="108607" y="69230"/>
                </a:lnTo>
                <a:lnTo>
                  <a:pt x="108607" y="69230"/>
                </a:lnTo>
                <a:lnTo>
                  <a:pt x="108607" y="69230"/>
                </a:lnTo>
                <a:lnTo>
                  <a:pt x="108607" y="70549"/>
                </a:lnTo>
                <a:lnTo>
                  <a:pt x="108607" y="70549"/>
                </a:lnTo>
                <a:lnTo>
                  <a:pt x="108607" y="70549"/>
                </a:lnTo>
                <a:lnTo>
                  <a:pt x="108607" y="70549"/>
                </a:lnTo>
                <a:lnTo>
                  <a:pt x="108607" y="70549"/>
                </a:lnTo>
                <a:lnTo>
                  <a:pt x="108607" y="70549"/>
                </a:lnTo>
                <a:lnTo>
                  <a:pt x="108607" y="72527"/>
                </a:lnTo>
                <a:lnTo>
                  <a:pt x="108607" y="72527"/>
                </a:lnTo>
                <a:lnTo>
                  <a:pt x="108607" y="72527"/>
                </a:lnTo>
                <a:lnTo>
                  <a:pt x="106329" y="72527"/>
                </a:lnTo>
                <a:lnTo>
                  <a:pt x="106329" y="72527"/>
                </a:lnTo>
                <a:lnTo>
                  <a:pt x="106329" y="72527"/>
                </a:lnTo>
                <a:lnTo>
                  <a:pt x="106329" y="72527"/>
                </a:lnTo>
                <a:lnTo>
                  <a:pt x="106329" y="73846"/>
                </a:lnTo>
                <a:lnTo>
                  <a:pt x="106329" y="73846"/>
                </a:lnTo>
                <a:lnTo>
                  <a:pt x="106329" y="73846"/>
                </a:lnTo>
                <a:lnTo>
                  <a:pt x="106329" y="73846"/>
                </a:lnTo>
                <a:lnTo>
                  <a:pt x="106329" y="75164"/>
                </a:lnTo>
                <a:lnTo>
                  <a:pt x="108607" y="75164"/>
                </a:lnTo>
                <a:lnTo>
                  <a:pt x="108607" y="75164"/>
                </a:lnTo>
                <a:lnTo>
                  <a:pt x="108607" y="75164"/>
                </a:lnTo>
                <a:lnTo>
                  <a:pt x="108607" y="75164"/>
                </a:lnTo>
                <a:lnTo>
                  <a:pt x="108607" y="75164"/>
                </a:lnTo>
                <a:lnTo>
                  <a:pt x="108607" y="76483"/>
                </a:lnTo>
                <a:lnTo>
                  <a:pt x="108607" y="76483"/>
                </a:lnTo>
                <a:lnTo>
                  <a:pt x="108607" y="76483"/>
                </a:lnTo>
                <a:lnTo>
                  <a:pt x="108607" y="78461"/>
                </a:lnTo>
                <a:lnTo>
                  <a:pt x="108607" y="78461"/>
                </a:lnTo>
                <a:lnTo>
                  <a:pt x="108607" y="78461"/>
                </a:lnTo>
                <a:lnTo>
                  <a:pt x="108607" y="79780"/>
                </a:lnTo>
                <a:lnTo>
                  <a:pt x="108607" y="79780"/>
                </a:lnTo>
                <a:lnTo>
                  <a:pt x="108607" y="79780"/>
                </a:lnTo>
                <a:lnTo>
                  <a:pt x="108607" y="79780"/>
                </a:lnTo>
                <a:lnTo>
                  <a:pt x="108607" y="79780"/>
                </a:lnTo>
                <a:lnTo>
                  <a:pt x="108607" y="79780"/>
                </a:lnTo>
                <a:lnTo>
                  <a:pt x="108607" y="81098"/>
                </a:lnTo>
                <a:lnTo>
                  <a:pt x="108607" y="81098"/>
                </a:lnTo>
                <a:lnTo>
                  <a:pt x="108607" y="81098"/>
                </a:lnTo>
                <a:lnTo>
                  <a:pt x="106329" y="81098"/>
                </a:lnTo>
                <a:lnTo>
                  <a:pt x="106329" y="82417"/>
                </a:lnTo>
                <a:lnTo>
                  <a:pt x="106329" y="82417"/>
                </a:lnTo>
                <a:lnTo>
                  <a:pt x="106329" y="82417"/>
                </a:lnTo>
                <a:lnTo>
                  <a:pt x="106329" y="83736"/>
                </a:lnTo>
                <a:lnTo>
                  <a:pt x="106329" y="83736"/>
                </a:lnTo>
                <a:lnTo>
                  <a:pt x="108607" y="83736"/>
                </a:lnTo>
                <a:lnTo>
                  <a:pt x="108607" y="83736"/>
                </a:lnTo>
                <a:lnTo>
                  <a:pt x="108607" y="85714"/>
                </a:lnTo>
                <a:lnTo>
                  <a:pt x="108607" y="85714"/>
                </a:lnTo>
                <a:lnTo>
                  <a:pt x="108607" y="85714"/>
                </a:lnTo>
                <a:lnTo>
                  <a:pt x="108607" y="85714"/>
                </a:lnTo>
                <a:lnTo>
                  <a:pt x="108607" y="85714"/>
                </a:lnTo>
                <a:lnTo>
                  <a:pt x="108607" y="87032"/>
                </a:lnTo>
                <a:lnTo>
                  <a:pt x="108607" y="87032"/>
                </a:lnTo>
                <a:lnTo>
                  <a:pt x="110126" y="87032"/>
                </a:lnTo>
                <a:lnTo>
                  <a:pt x="110126" y="87032"/>
                </a:lnTo>
                <a:lnTo>
                  <a:pt x="110126" y="87032"/>
                </a:lnTo>
                <a:lnTo>
                  <a:pt x="110126" y="88351"/>
                </a:lnTo>
                <a:lnTo>
                  <a:pt x="110126" y="88351"/>
                </a:lnTo>
                <a:lnTo>
                  <a:pt x="110126" y="88351"/>
                </a:lnTo>
                <a:lnTo>
                  <a:pt x="110126" y="88351"/>
                </a:lnTo>
                <a:lnTo>
                  <a:pt x="110126" y="88351"/>
                </a:lnTo>
                <a:lnTo>
                  <a:pt x="110126" y="89670"/>
                </a:lnTo>
                <a:lnTo>
                  <a:pt x="110126" y="89670"/>
                </a:lnTo>
                <a:lnTo>
                  <a:pt x="110126" y="89670"/>
                </a:lnTo>
                <a:lnTo>
                  <a:pt x="110126" y="89670"/>
                </a:lnTo>
                <a:lnTo>
                  <a:pt x="110126" y="89670"/>
                </a:lnTo>
                <a:lnTo>
                  <a:pt x="110126" y="90989"/>
                </a:lnTo>
                <a:lnTo>
                  <a:pt x="111645" y="90989"/>
                </a:lnTo>
                <a:lnTo>
                  <a:pt x="111645" y="90989"/>
                </a:lnTo>
                <a:lnTo>
                  <a:pt x="111645" y="90989"/>
                </a:lnTo>
                <a:lnTo>
                  <a:pt x="111645" y="92967"/>
                </a:lnTo>
                <a:lnTo>
                  <a:pt x="111645" y="92967"/>
                </a:lnTo>
                <a:lnTo>
                  <a:pt x="111645" y="92967"/>
                </a:lnTo>
                <a:lnTo>
                  <a:pt x="111645" y="94285"/>
                </a:lnTo>
                <a:lnTo>
                  <a:pt x="111645" y="94285"/>
                </a:lnTo>
                <a:lnTo>
                  <a:pt x="111645" y="94285"/>
                </a:lnTo>
                <a:lnTo>
                  <a:pt x="111645" y="94285"/>
                </a:lnTo>
                <a:lnTo>
                  <a:pt x="111645" y="94285"/>
                </a:lnTo>
                <a:lnTo>
                  <a:pt x="111645" y="95604"/>
                </a:lnTo>
                <a:lnTo>
                  <a:pt x="111645" y="95604"/>
                </a:lnTo>
                <a:lnTo>
                  <a:pt x="111645" y="95604"/>
                </a:lnTo>
                <a:lnTo>
                  <a:pt x="111645" y="95604"/>
                </a:lnTo>
                <a:lnTo>
                  <a:pt x="111645" y="96923"/>
                </a:lnTo>
                <a:lnTo>
                  <a:pt x="111645" y="96923"/>
                </a:lnTo>
                <a:lnTo>
                  <a:pt x="111645" y="96923"/>
                </a:lnTo>
                <a:lnTo>
                  <a:pt x="111645" y="96923"/>
                </a:lnTo>
                <a:lnTo>
                  <a:pt x="111645" y="98241"/>
                </a:lnTo>
                <a:lnTo>
                  <a:pt x="113164" y="98241"/>
                </a:lnTo>
                <a:lnTo>
                  <a:pt x="113164" y="98241"/>
                </a:lnTo>
                <a:lnTo>
                  <a:pt x="113164" y="98241"/>
                </a:lnTo>
                <a:lnTo>
                  <a:pt x="113164" y="100219"/>
                </a:lnTo>
                <a:lnTo>
                  <a:pt x="111645" y="100219"/>
                </a:lnTo>
                <a:lnTo>
                  <a:pt x="111645" y="100219"/>
                </a:lnTo>
                <a:lnTo>
                  <a:pt x="113164" y="100219"/>
                </a:lnTo>
                <a:lnTo>
                  <a:pt x="113164" y="100219"/>
                </a:lnTo>
                <a:lnTo>
                  <a:pt x="113164" y="100219"/>
                </a:lnTo>
                <a:lnTo>
                  <a:pt x="113164" y="100219"/>
                </a:lnTo>
                <a:lnTo>
                  <a:pt x="113164" y="101538"/>
                </a:lnTo>
                <a:lnTo>
                  <a:pt x="114683" y="101538"/>
                </a:lnTo>
                <a:lnTo>
                  <a:pt x="114683" y="101538"/>
                </a:lnTo>
                <a:lnTo>
                  <a:pt x="114683" y="101538"/>
                </a:lnTo>
                <a:lnTo>
                  <a:pt x="114683" y="101538"/>
                </a:lnTo>
                <a:lnTo>
                  <a:pt x="114683" y="101538"/>
                </a:lnTo>
                <a:lnTo>
                  <a:pt x="114683" y="101538"/>
                </a:lnTo>
                <a:lnTo>
                  <a:pt x="116202" y="101538"/>
                </a:lnTo>
                <a:lnTo>
                  <a:pt x="116202" y="102857"/>
                </a:lnTo>
                <a:lnTo>
                  <a:pt x="116202" y="102857"/>
                </a:lnTo>
                <a:lnTo>
                  <a:pt x="116202" y="102857"/>
                </a:lnTo>
                <a:lnTo>
                  <a:pt x="116202" y="102857"/>
                </a:lnTo>
                <a:lnTo>
                  <a:pt x="116202" y="102857"/>
                </a:lnTo>
                <a:lnTo>
                  <a:pt x="116202" y="102857"/>
                </a:lnTo>
                <a:lnTo>
                  <a:pt x="118481" y="102857"/>
                </a:lnTo>
                <a:lnTo>
                  <a:pt x="118481" y="102857"/>
                </a:lnTo>
                <a:lnTo>
                  <a:pt x="118481" y="102857"/>
                </a:lnTo>
                <a:lnTo>
                  <a:pt x="118481" y="102857"/>
                </a:lnTo>
                <a:lnTo>
                  <a:pt x="118481" y="102857"/>
                </a:lnTo>
                <a:lnTo>
                  <a:pt x="120000" y="102857"/>
                </a:lnTo>
                <a:lnTo>
                  <a:pt x="120000" y="104175"/>
                </a:lnTo>
                <a:lnTo>
                  <a:pt x="120000" y="104175"/>
                </a:lnTo>
                <a:lnTo>
                  <a:pt x="120000" y="104175"/>
                </a:lnTo>
                <a:lnTo>
                  <a:pt x="120000" y="104175"/>
                </a:lnTo>
                <a:lnTo>
                  <a:pt x="120000" y="105494"/>
                </a:lnTo>
                <a:lnTo>
                  <a:pt x="120000" y="105494"/>
                </a:lnTo>
                <a:lnTo>
                  <a:pt x="120000" y="105494"/>
                </a:lnTo>
                <a:lnTo>
                  <a:pt x="120000" y="105494"/>
                </a:lnTo>
                <a:lnTo>
                  <a:pt x="118481" y="105494"/>
                </a:lnTo>
                <a:lnTo>
                  <a:pt x="118481" y="107472"/>
                </a:lnTo>
                <a:lnTo>
                  <a:pt x="118481" y="107472"/>
                </a:lnTo>
                <a:lnTo>
                  <a:pt x="118481" y="107472"/>
                </a:lnTo>
                <a:lnTo>
                  <a:pt x="118481" y="107472"/>
                </a:lnTo>
                <a:lnTo>
                  <a:pt x="116202" y="107472"/>
                </a:lnTo>
                <a:lnTo>
                  <a:pt x="116202" y="107472"/>
                </a:lnTo>
                <a:lnTo>
                  <a:pt x="116202" y="107472"/>
                </a:lnTo>
                <a:lnTo>
                  <a:pt x="116202" y="108791"/>
                </a:lnTo>
                <a:lnTo>
                  <a:pt x="116202" y="108791"/>
                </a:lnTo>
                <a:lnTo>
                  <a:pt x="116202" y="108791"/>
                </a:lnTo>
                <a:lnTo>
                  <a:pt x="116202" y="108791"/>
                </a:lnTo>
                <a:lnTo>
                  <a:pt x="114683" y="108791"/>
                </a:lnTo>
                <a:lnTo>
                  <a:pt x="114683" y="108791"/>
                </a:lnTo>
                <a:lnTo>
                  <a:pt x="114683" y="108791"/>
                </a:lnTo>
                <a:lnTo>
                  <a:pt x="114683" y="108791"/>
                </a:lnTo>
                <a:lnTo>
                  <a:pt x="114683" y="108791"/>
                </a:lnTo>
                <a:lnTo>
                  <a:pt x="114683" y="110109"/>
                </a:lnTo>
                <a:lnTo>
                  <a:pt x="114683" y="110109"/>
                </a:lnTo>
                <a:lnTo>
                  <a:pt x="113164" y="110109"/>
                </a:lnTo>
                <a:lnTo>
                  <a:pt x="113164" y="110109"/>
                </a:lnTo>
                <a:lnTo>
                  <a:pt x="113164" y="110109"/>
                </a:lnTo>
                <a:lnTo>
                  <a:pt x="113164" y="110109"/>
                </a:lnTo>
                <a:lnTo>
                  <a:pt x="113164" y="110109"/>
                </a:lnTo>
                <a:lnTo>
                  <a:pt x="111645" y="110109"/>
                </a:lnTo>
                <a:lnTo>
                  <a:pt x="111645" y="110109"/>
                </a:lnTo>
                <a:lnTo>
                  <a:pt x="111645" y="110109"/>
                </a:lnTo>
                <a:lnTo>
                  <a:pt x="111645" y="111428"/>
                </a:lnTo>
                <a:lnTo>
                  <a:pt x="111645" y="111428"/>
                </a:lnTo>
                <a:lnTo>
                  <a:pt x="110126" y="111428"/>
                </a:lnTo>
                <a:lnTo>
                  <a:pt x="110126" y="111428"/>
                </a:lnTo>
                <a:lnTo>
                  <a:pt x="110126" y="111428"/>
                </a:lnTo>
                <a:lnTo>
                  <a:pt x="110126" y="111428"/>
                </a:lnTo>
                <a:lnTo>
                  <a:pt x="110126" y="111428"/>
                </a:lnTo>
                <a:lnTo>
                  <a:pt x="110126" y="111428"/>
                </a:lnTo>
                <a:lnTo>
                  <a:pt x="108607" y="111428"/>
                </a:lnTo>
                <a:lnTo>
                  <a:pt x="108607" y="111428"/>
                </a:lnTo>
                <a:lnTo>
                  <a:pt x="108607" y="112747"/>
                </a:lnTo>
                <a:lnTo>
                  <a:pt x="108607" y="112747"/>
                </a:lnTo>
                <a:lnTo>
                  <a:pt x="106329" y="112747"/>
                </a:lnTo>
                <a:lnTo>
                  <a:pt x="106329" y="112747"/>
                </a:lnTo>
                <a:lnTo>
                  <a:pt x="106329" y="112747"/>
                </a:lnTo>
                <a:lnTo>
                  <a:pt x="106329" y="112747"/>
                </a:lnTo>
                <a:lnTo>
                  <a:pt x="106329" y="112747"/>
                </a:lnTo>
                <a:lnTo>
                  <a:pt x="106329" y="112747"/>
                </a:lnTo>
                <a:lnTo>
                  <a:pt x="104810" y="112747"/>
                </a:lnTo>
                <a:lnTo>
                  <a:pt x="104810" y="112747"/>
                </a:lnTo>
                <a:lnTo>
                  <a:pt x="104810" y="112747"/>
                </a:lnTo>
                <a:lnTo>
                  <a:pt x="104810" y="112747"/>
                </a:lnTo>
                <a:lnTo>
                  <a:pt x="103291" y="112747"/>
                </a:lnTo>
                <a:lnTo>
                  <a:pt x="103291" y="112747"/>
                </a:lnTo>
                <a:lnTo>
                  <a:pt x="103291" y="112747"/>
                </a:lnTo>
                <a:lnTo>
                  <a:pt x="101772" y="112747"/>
                </a:lnTo>
                <a:lnTo>
                  <a:pt x="101772" y="114725"/>
                </a:lnTo>
                <a:lnTo>
                  <a:pt x="101772" y="114725"/>
                </a:lnTo>
                <a:lnTo>
                  <a:pt x="101772" y="114725"/>
                </a:lnTo>
                <a:lnTo>
                  <a:pt x="101772" y="114725"/>
                </a:lnTo>
                <a:lnTo>
                  <a:pt x="101772" y="114725"/>
                </a:lnTo>
                <a:lnTo>
                  <a:pt x="101772" y="114725"/>
                </a:lnTo>
                <a:lnTo>
                  <a:pt x="100253" y="114725"/>
                </a:lnTo>
                <a:lnTo>
                  <a:pt x="100253" y="114725"/>
                </a:lnTo>
                <a:lnTo>
                  <a:pt x="100253" y="114725"/>
                </a:lnTo>
                <a:lnTo>
                  <a:pt x="100253" y="116043"/>
                </a:lnTo>
                <a:lnTo>
                  <a:pt x="100253" y="116043"/>
                </a:lnTo>
                <a:lnTo>
                  <a:pt x="97974" y="116043"/>
                </a:lnTo>
                <a:lnTo>
                  <a:pt x="97974" y="116043"/>
                </a:lnTo>
                <a:lnTo>
                  <a:pt x="97974" y="116043"/>
                </a:lnTo>
                <a:lnTo>
                  <a:pt x="97974" y="116043"/>
                </a:lnTo>
                <a:lnTo>
                  <a:pt x="97974" y="116043"/>
                </a:lnTo>
                <a:lnTo>
                  <a:pt x="96455" y="116043"/>
                </a:lnTo>
                <a:lnTo>
                  <a:pt x="96455" y="116043"/>
                </a:lnTo>
                <a:lnTo>
                  <a:pt x="96455" y="116043"/>
                </a:lnTo>
                <a:lnTo>
                  <a:pt x="96455" y="116043"/>
                </a:lnTo>
                <a:lnTo>
                  <a:pt x="96455" y="116043"/>
                </a:lnTo>
                <a:lnTo>
                  <a:pt x="96455" y="116043"/>
                </a:lnTo>
                <a:lnTo>
                  <a:pt x="96455" y="114725"/>
                </a:lnTo>
                <a:lnTo>
                  <a:pt x="94936" y="114725"/>
                </a:lnTo>
                <a:lnTo>
                  <a:pt x="94936" y="114725"/>
                </a:lnTo>
                <a:lnTo>
                  <a:pt x="94936" y="114725"/>
                </a:lnTo>
                <a:lnTo>
                  <a:pt x="94936" y="114725"/>
                </a:lnTo>
                <a:lnTo>
                  <a:pt x="94936" y="114725"/>
                </a:lnTo>
                <a:lnTo>
                  <a:pt x="93417" y="114725"/>
                </a:lnTo>
                <a:lnTo>
                  <a:pt x="93417" y="114725"/>
                </a:lnTo>
                <a:lnTo>
                  <a:pt x="93417" y="114725"/>
                </a:lnTo>
                <a:lnTo>
                  <a:pt x="93417" y="114725"/>
                </a:lnTo>
                <a:lnTo>
                  <a:pt x="91898" y="114725"/>
                </a:lnTo>
                <a:lnTo>
                  <a:pt x="91898" y="114725"/>
                </a:lnTo>
                <a:lnTo>
                  <a:pt x="91898" y="116043"/>
                </a:lnTo>
                <a:lnTo>
                  <a:pt x="91898" y="116043"/>
                </a:lnTo>
                <a:lnTo>
                  <a:pt x="91898" y="116043"/>
                </a:lnTo>
                <a:lnTo>
                  <a:pt x="91898" y="116043"/>
                </a:lnTo>
                <a:lnTo>
                  <a:pt x="91898" y="116043"/>
                </a:lnTo>
                <a:lnTo>
                  <a:pt x="91898" y="117362"/>
                </a:lnTo>
                <a:lnTo>
                  <a:pt x="91898" y="117362"/>
                </a:lnTo>
                <a:lnTo>
                  <a:pt x="91898" y="117362"/>
                </a:lnTo>
                <a:lnTo>
                  <a:pt x="89620" y="117362"/>
                </a:lnTo>
                <a:lnTo>
                  <a:pt x="89620" y="118681"/>
                </a:lnTo>
                <a:lnTo>
                  <a:pt x="89620" y="118681"/>
                </a:lnTo>
                <a:lnTo>
                  <a:pt x="89620" y="118681"/>
                </a:lnTo>
                <a:lnTo>
                  <a:pt x="89620" y="118681"/>
                </a:lnTo>
                <a:lnTo>
                  <a:pt x="89620" y="118681"/>
                </a:lnTo>
                <a:lnTo>
                  <a:pt x="89620" y="118681"/>
                </a:lnTo>
                <a:lnTo>
                  <a:pt x="88101" y="118681"/>
                </a:lnTo>
                <a:lnTo>
                  <a:pt x="88101" y="118681"/>
                </a:lnTo>
                <a:lnTo>
                  <a:pt x="88101" y="118681"/>
                </a:lnTo>
                <a:lnTo>
                  <a:pt x="86582" y="118681"/>
                </a:lnTo>
                <a:lnTo>
                  <a:pt x="86582" y="120000"/>
                </a:lnTo>
                <a:lnTo>
                  <a:pt x="86582" y="120000"/>
                </a:lnTo>
                <a:lnTo>
                  <a:pt x="86582" y="120000"/>
                </a:lnTo>
                <a:lnTo>
                  <a:pt x="86582" y="120000"/>
                </a:lnTo>
                <a:lnTo>
                  <a:pt x="86582" y="120000"/>
                </a:lnTo>
                <a:lnTo>
                  <a:pt x="86582" y="120000"/>
                </a:lnTo>
                <a:lnTo>
                  <a:pt x="85063" y="120000"/>
                </a:lnTo>
                <a:lnTo>
                  <a:pt x="85063" y="120000"/>
                </a:lnTo>
                <a:lnTo>
                  <a:pt x="85063" y="120000"/>
                </a:lnTo>
                <a:lnTo>
                  <a:pt x="85063" y="120000"/>
                </a:lnTo>
                <a:lnTo>
                  <a:pt x="83544" y="120000"/>
                </a:lnTo>
                <a:lnTo>
                  <a:pt x="83544" y="120000"/>
                </a:lnTo>
                <a:lnTo>
                  <a:pt x="83544" y="118681"/>
                </a:lnTo>
                <a:lnTo>
                  <a:pt x="83544" y="118681"/>
                </a:lnTo>
                <a:lnTo>
                  <a:pt x="83544" y="118681"/>
                </a:lnTo>
                <a:lnTo>
                  <a:pt x="81265" y="118681"/>
                </a:lnTo>
                <a:lnTo>
                  <a:pt x="81265" y="118681"/>
                </a:lnTo>
                <a:lnTo>
                  <a:pt x="81265" y="118681"/>
                </a:lnTo>
                <a:lnTo>
                  <a:pt x="81265" y="118681"/>
                </a:lnTo>
                <a:lnTo>
                  <a:pt x="81265" y="118681"/>
                </a:lnTo>
                <a:lnTo>
                  <a:pt x="81265" y="118681"/>
                </a:lnTo>
                <a:lnTo>
                  <a:pt x="79746" y="118681"/>
                </a:lnTo>
                <a:lnTo>
                  <a:pt x="79746" y="118681"/>
                </a:lnTo>
                <a:lnTo>
                  <a:pt x="79746" y="118681"/>
                </a:lnTo>
                <a:lnTo>
                  <a:pt x="79746" y="118681"/>
                </a:lnTo>
                <a:lnTo>
                  <a:pt x="79746" y="118681"/>
                </a:lnTo>
                <a:lnTo>
                  <a:pt x="79746" y="118681"/>
                </a:lnTo>
                <a:lnTo>
                  <a:pt x="79746" y="118681"/>
                </a:lnTo>
                <a:lnTo>
                  <a:pt x="78227" y="118681"/>
                </a:lnTo>
                <a:lnTo>
                  <a:pt x="78227" y="120000"/>
                </a:lnTo>
                <a:lnTo>
                  <a:pt x="78227" y="120000"/>
                </a:lnTo>
                <a:lnTo>
                  <a:pt x="78227" y="120000"/>
                </a:lnTo>
                <a:lnTo>
                  <a:pt x="76708" y="120000"/>
                </a:lnTo>
                <a:lnTo>
                  <a:pt x="76708" y="120000"/>
                </a:lnTo>
                <a:lnTo>
                  <a:pt x="76708" y="120000"/>
                </a:lnTo>
                <a:lnTo>
                  <a:pt x="76708" y="120000"/>
                </a:lnTo>
                <a:lnTo>
                  <a:pt x="76708" y="120000"/>
                </a:lnTo>
                <a:lnTo>
                  <a:pt x="76708" y="118681"/>
                </a:lnTo>
                <a:lnTo>
                  <a:pt x="76708" y="118681"/>
                </a:lnTo>
                <a:lnTo>
                  <a:pt x="76708" y="120000"/>
                </a:lnTo>
                <a:lnTo>
                  <a:pt x="75189" y="120000"/>
                </a:lnTo>
                <a:lnTo>
                  <a:pt x="75189" y="118681"/>
                </a:lnTo>
                <a:lnTo>
                  <a:pt x="75189" y="118681"/>
                </a:lnTo>
                <a:lnTo>
                  <a:pt x="75189" y="120000"/>
                </a:lnTo>
                <a:lnTo>
                  <a:pt x="75189" y="120000"/>
                </a:lnTo>
                <a:lnTo>
                  <a:pt x="72911" y="120000"/>
                </a:lnTo>
                <a:lnTo>
                  <a:pt x="72911" y="120000"/>
                </a:lnTo>
                <a:lnTo>
                  <a:pt x="72911" y="120000"/>
                </a:lnTo>
                <a:lnTo>
                  <a:pt x="72911" y="120000"/>
                </a:lnTo>
                <a:lnTo>
                  <a:pt x="72911" y="118681"/>
                </a:lnTo>
                <a:lnTo>
                  <a:pt x="72911" y="118681"/>
                </a:lnTo>
                <a:lnTo>
                  <a:pt x="72911" y="118681"/>
                </a:lnTo>
                <a:lnTo>
                  <a:pt x="71392" y="118681"/>
                </a:lnTo>
                <a:lnTo>
                  <a:pt x="71392" y="117362"/>
                </a:lnTo>
                <a:lnTo>
                  <a:pt x="71392" y="117362"/>
                </a:lnTo>
                <a:lnTo>
                  <a:pt x="71392" y="117362"/>
                </a:lnTo>
                <a:lnTo>
                  <a:pt x="71392" y="117362"/>
                </a:lnTo>
                <a:lnTo>
                  <a:pt x="71392" y="117362"/>
                </a:lnTo>
                <a:lnTo>
                  <a:pt x="69873" y="117362"/>
                </a:lnTo>
                <a:lnTo>
                  <a:pt x="69873" y="117362"/>
                </a:lnTo>
                <a:lnTo>
                  <a:pt x="69873" y="116043"/>
                </a:lnTo>
                <a:lnTo>
                  <a:pt x="69873" y="116043"/>
                </a:lnTo>
                <a:lnTo>
                  <a:pt x="69873" y="116043"/>
                </a:lnTo>
                <a:lnTo>
                  <a:pt x="68354" y="116043"/>
                </a:lnTo>
                <a:lnTo>
                  <a:pt x="68354" y="116043"/>
                </a:lnTo>
                <a:lnTo>
                  <a:pt x="68354" y="117362"/>
                </a:lnTo>
                <a:lnTo>
                  <a:pt x="68354" y="117362"/>
                </a:lnTo>
                <a:lnTo>
                  <a:pt x="68354" y="117362"/>
                </a:lnTo>
                <a:lnTo>
                  <a:pt x="68354" y="117362"/>
                </a:lnTo>
                <a:lnTo>
                  <a:pt x="68354" y="117362"/>
                </a:lnTo>
                <a:lnTo>
                  <a:pt x="66835" y="117362"/>
                </a:lnTo>
                <a:lnTo>
                  <a:pt x="66835" y="118681"/>
                </a:lnTo>
                <a:lnTo>
                  <a:pt x="66835" y="118681"/>
                </a:lnTo>
                <a:lnTo>
                  <a:pt x="66835" y="118681"/>
                </a:lnTo>
                <a:lnTo>
                  <a:pt x="66835" y="118681"/>
                </a:lnTo>
                <a:lnTo>
                  <a:pt x="64556" y="118681"/>
                </a:lnTo>
                <a:lnTo>
                  <a:pt x="64556" y="118681"/>
                </a:lnTo>
                <a:lnTo>
                  <a:pt x="64556" y="118681"/>
                </a:lnTo>
                <a:lnTo>
                  <a:pt x="63037" y="118681"/>
                </a:lnTo>
                <a:lnTo>
                  <a:pt x="63037" y="118681"/>
                </a:lnTo>
                <a:lnTo>
                  <a:pt x="63037" y="117362"/>
                </a:lnTo>
                <a:lnTo>
                  <a:pt x="63037" y="117362"/>
                </a:lnTo>
                <a:lnTo>
                  <a:pt x="63037" y="117362"/>
                </a:lnTo>
                <a:lnTo>
                  <a:pt x="61518" y="117362"/>
                </a:lnTo>
                <a:lnTo>
                  <a:pt x="61518" y="117362"/>
                </a:lnTo>
                <a:lnTo>
                  <a:pt x="61518" y="118681"/>
                </a:lnTo>
                <a:lnTo>
                  <a:pt x="61518" y="118681"/>
                </a:lnTo>
                <a:lnTo>
                  <a:pt x="61518" y="118681"/>
                </a:lnTo>
                <a:lnTo>
                  <a:pt x="60000" y="118681"/>
                </a:lnTo>
                <a:lnTo>
                  <a:pt x="60000" y="118681"/>
                </a:lnTo>
                <a:lnTo>
                  <a:pt x="60000" y="118681"/>
                </a:lnTo>
                <a:lnTo>
                  <a:pt x="58481" y="118681"/>
                </a:lnTo>
                <a:lnTo>
                  <a:pt x="58481" y="117362"/>
                </a:lnTo>
                <a:lnTo>
                  <a:pt x="58481" y="117362"/>
                </a:lnTo>
                <a:lnTo>
                  <a:pt x="58481" y="117362"/>
                </a:lnTo>
                <a:lnTo>
                  <a:pt x="58481" y="116043"/>
                </a:lnTo>
                <a:lnTo>
                  <a:pt x="58481" y="116043"/>
                </a:lnTo>
                <a:lnTo>
                  <a:pt x="58481" y="116043"/>
                </a:lnTo>
                <a:lnTo>
                  <a:pt x="58481" y="116043"/>
                </a:lnTo>
                <a:lnTo>
                  <a:pt x="58481" y="116043"/>
                </a:lnTo>
                <a:lnTo>
                  <a:pt x="58481" y="116043"/>
                </a:lnTo>
                <a:lnTo>
                  <a:pt x="56202" y="116043"/>
                </a:lnTo>
                <a:lnTo>
                  <a:pt x="56202" y="114725"/>
                </a:lnTo>
                <a:lnTo>
                  <a:pt x="56202" y="114725"/>
                </a:lnTo>
                <a:lnTo>
                  <a:pt x="56202" y="114725"/>
                </a:lnTo>
                <a:lnTo>
                  <a:pt x="56202" y="114725"/>
                </a:lnTo>
                <a:lnTo>
                  <a:pt x="56202" y="114725"/>
                </a:lnTo>
                <a:lnTo>
                  <a:pt x="56202" y="112747"/>
                </a:lnTo>
                <a:lnTo>
                  <a:pt x="56202" y="112747"/>
                </a:lnTo>
                <a:lnTo>
                  <a:pt x="56202" y="112747"/>
                </a:lnTo>
                <a:lnTo>
                  <a:pt x="56202" y="112747"/>
                </a:lnTo>
                <a:lnTo>
                  <a:pt x="54683" y="112747"/>
                </a:lnTo>
                <a:lnTo>
                  <a:pt x="54683" y="111428"/>
                </a:lnTo>
                <a:lnTo>
                  <a:pt x="54683" y="111428"/>
                </a:lnTo>
                <a:lnTo>
                  <a:pt x="54683" y="111428"/>
                </a:lnTo>
                <a:lnTo>
                  <a:pt x="54683" y="110109"/>
                </a:lnTo>
                <a:lnTo>
                  <a:pt x="56202" y="110109"/>
                </a:lnTo>
                <a:lnTo>
                  <a:pt x="56202" y="110109"/>
                </a:lnTo>
                <a:lnTo>
                  <a:pt x="56202" y="110109"/>
                </a:lnTo>
                <a:lnTo>
                  <a:pt x="56202" y="108791"/>
                </a:lnTo>
                <a:lnTo>
                  <a:pt x="56202" y="108791"/>
                </a:lnTo>
                <a:lnTo>
                  <a:pt x="54683" y="108791"/>
                </a:lnTo>
                <a:lnTo>
                  <a:pt x="54683" y="108791"/>
                </a:lnTo>
                <a:lnTo>
                  <a:pt x="54683" y="108791"/>
                </a:lnTo>
                <a:lnTo>
                  <a:pt x="54683" y="107472"/>
                </a:lnTo>
                <a:lnTo>
                  <a:pt x="54683" y="107472"/>
                </a:lnTo>
                <a:lnTo>
                  <a:pt x="54683" y="107472"/>
                </a:lnTo>
                <a:lnTo>
                  <a:pt x="54683" y="107472"/>
                </a:lnTo>
                <a:lnTo>
                  <a:pt x="54683" y="105494"/>
                </a:lnTo>
                <a:lnTo>
                  <a:pt x="54683" y="105494"/>
                </a:lnTo>
                <a:lnTo>
                  <a:pt x="54683" y="105494"/>
                </a:lnTo>
                <a:lnTo>
                  <a:pt x="54683" y="105494"/>
                </a:lnTo>
                <a:lnTo>
                  <a:pt x="54683" y="104175"/>
                </a:lnTo>
                <a:lnTo>
                  <a:pt x="54683" y="104175"/>
                </a:lnTo>
                <a:lnTo>
                  <a:pt x="54683" y="104175"/>
                </a:lnTo>
                <a:lnTo>
                  <a:pt x="54683" y="104175"/>
                </a:lnTo>
                <a:lnTo>
                  <a:pt x="54683" y="102857"/>
                </a:lnTo>
                <a:lnTo>
                  <a:pt x="54683" y="102857"/>
                </a:lnTo>
                <a:lnTo>
                  <a:pt x="54683" y="102857"/>
                </a:lnTo>
                <a:lnTo>
                  <a:pt x="54683" y="102857"/>
                </a:lnTo>
                <a:lnTo>
                  <a:pt x="54683" y="101538"/>
                </a:lnTo>
                <a:lnTo>
                  <a:pt x="54683" y="101538"/>
                </a:lnTo>
                <a:lnTo>
                  <a:pt x="54683" y="101538"/>
                </a:lnTo>
                <a:lnTo>
                  <a:pt x="54683" y="100219"/>
                </a:lnTo>
                <a:lnTo>
                  <a:pt x="53164" y="100219"/>
                </a:lnTo>
                <a:lnTo>
                  <a:pt x="53164" y="100219"/>
                </a:lnTo>
                <a:lnTo>
                  <a:pt x="53164" y="100219"/>
                </a:lnTo>
                <a:lnTo>
                  <a:pt x="53164" y="100219"/>
                </a:lnTo>
                <a:lnTo>
                  <a:pt x="53164" y="100219"/>
                </a:lnTo>
                <a:lnTo>
                  <a:pt x="53164" y="98241"/>
                </a:lnTo>
                <a:lnTo>
                  <a:pt x="53164" y="98241"/>
                </a:lnTo>
                <a:lnTo>
                  <a:pt x="53164" y="98241"/>
                </a:lnTo>
                <a:lnTo>
                  <a:pt x="53164" y="98241"/>
                </a:lnTo>
                <a:lnTo>
                  <a:pt x="51645" y="98241"/>
                </a:lnTo>
                <a:lnTo>
                  <a:pt x="51645" y="96923"/>
                </a:lnTo>
                <a:lnTo>
                  <a:pt x="51645" y="96923"/>
                </a:lnTo>
                <a:lnTo>
                  <a:pt x="51645" y="96923"/>
                </a:lnTo>
                <a:lnTo>
                  <a:pt x="51645" y="96923"/>
                </a:lnTo>
                <a:lnTo>
                  <a:pt x="51645" y="96923"/>
                </a:lnTo>
                <a:lnTo>
                  <a:pt x="51645" y="96923"/>
                </a:lnTo>
                <a:lnTo>
                  <a:pt x="51645" y="95604"/>
                </a:lnTo>
                <a:lnTo>
                  <a:pt x="50126" y="95604"/>
                </a:lnTo>
                <a:lnTo>
                  <a:pt x="50126" y="95604"/>
                </a:lnTo>
                <a:lnTo>
                  <a:pt x="50126" y="95604"/>
                </a:lnTo>
                <a:lnTo>
                  <a:pt x="50126" y="95604"/>
                </a:lnTo>
                <a:lnTo>
                  <a:pt x="50126" y="95604"/>
                </a:lnTo>
                <a:lnTo>
                  <a:pt x="47848" y="95604"/>
                </a:lnTo>
                <a:lnTo>
                  <a:pt x="47848" y="95604"/>
                </a:lnTo>
                <a:lnTo>
                  <a:pt x="47848" y="95604"/>
                </a:lnTo>
                <a:lnTo>
                  <a:pt x="47848" y="95604"/>
                </a:lnTo>
                <a:lnTo>
                  <a:pt x="47848" y="95604"/>
                </a:lnTo>
                <a:lnTo>
                  <a:pt x="47848" y="96923"/>
                </a:lnTo>
                <a:lnTo>
                  <a:pt x="47848" y="96923"/>
                </a:lnTo>
                <a:lnTo>
                  <a:pt x="47848" y="96923"/>
                </a:lnTo>
                <a:lnTo>
                  <a:pt x="47848" y="96923"/>
                </a:lnTo>
                <a:lnTo>
                  <a:pt x="47848" y="96923"/>
                </a:lnTo>
                <a:lnTo>
                  <a:pt x="47848" y="96923"/>
                </a:lnTo>
                <a:lnTo>
                  <a:pt x="46329" y="96923"/>
                </a:lnTo>
                <a:lnTo>
                  <a:pt x="46329" y="95604"/>
                </a:lnTo>
                <a:lnTo>
                  <a:pt x="46329" y="95604"/>
                </a:lnTo>
                <a:lnTo>
                  <a:pt x="46329" y="95604"/>
                </a:lnTo>
                <a:lnTo>
                  <a:pt x="46329" y="95604"/>
                </a:lnTo>
                <a:lnTo>
                  <a:pt x="46329" y="95604"/>
                </a:lnTo>
                <a:lnTo>
                  <a:pt x="46329" y="95604"/>
                </a:lnTo>
                <a:lnTo>
                  <a:pt x="44810" y="95604"/>
                </a:lnTo>
                <a:lnTo>
                  <a:pt x="44810" y="95604"/>
                </a:lnTo>
                <a:lnTo>
                  <a:pt x="44810" y="95604"/>
                </a:lnTo>
                <a:lnTo>
                  <a:pt x="44810" y="95604"/>
                </a:lnTo>
                <a:lnTo>
                  <a:pt x="43291" y="95604"/>
                </a:lnTo>
                <a:lnTo>
                  <a:pt x="43291" y="95604"/>
                </a:lnTo>
                <a:lnTo>
                  <a:pt x="43291" y="95604"/>
                </a:lnTo>
                <a:lnTo>
                  <a:pt x="43291" y="95604"/>
                </a:lnTo>
                <a:lnTo>
                  <a:pt x="43291" y="95604"/>
                </a:lnTo>
                <a:lnTo>
                  <a:pt x="43291" y="95604"/>
                </a:lnTo>
                <a:lnTo>
                  <a:pt x="43291" y="95604"/>
                </a:lnTo>
                <a:lnTo>
                  <a:pt x="41772" y="95604"/>
                </a:lnTo>
                <a:lnTo>
                  <a:pt x="41772" y="94285"/>
                </a:lnTo>
                <a:lnTo>
                  <a:pt x="41772" y="94285"/>
                </a:lnTo>
                <a:lnTo>
                  <a:pt x="41772" y="94285"/>
                </a:lnTo>
                <a:lnTo>
                  <a:pt x="41772" y="94285"/>
                </a:lnTo>
                <a:lnTo>
                  <a:pt x="39493" y="94285"/>
                </a:lnTo>
                <a:lnTo>
                  <a:pt x="39493" y="94285"/>
                </a:lnTo>
                <a:lnTo>
                  <a:pt x="39493" y="94285"/>
                </a:lnTo>
                <a:lnTo>
                  <a:pt x="39493" y="94285"/>
                </a:lnTo>
                <a:lnTo>
                  <a:pt x="37974" y="94285"/>
                </a:lnTo>
                <a:lnTo>
                  <a:pt x="37974" y="94285"/>
                </a:lnTo>
                <a:lnTo>
                  <a:pt x="37974" y="94285"/>
                </a:lnTo>
                <a:lnTo>
                  <a:pt x="37974" y="94285"/>
                </a:lnTo>
                <a:lnTo>
                  <a:pt x="37974" y="94285"/>
                </a:lnTo>
                <a:lnTo>
                  <a:pt x="37974" y="94285"/>
                </a:lnTo>
                <a:lnTo>
                  <a:pt x="37974" y="94285"/>
                </a:lnTo>
                <a:lnTo>
                  <a:pt x="36455" y="94285"/>
                </a:lnTo>
                <a:lnTo>
                  <a:pt x="36455" y="94285"/>
                </a:lnTo>
                <a:lnTo>
                  <a:pt x="36455" y="94285"/>
                </a:lnTo>
                <a:lnTo>
                  <a:pt x="36455" y="94285"/>
                </a:lnTo>
                <a:lnTo>
                  <a:pt x="36455" y="92967"/>
                </a:lnTo>
                <a:lnTo>
                  <a:pt x="36455" y="92967"/>
                </a:lnTo>
                <a:lnTo>
                  <a:pt x="36455" y="92967"/>
                </a:lnTo>
                <a:lnTo>
                  <a:pt x="34936" y="92967"/>
                </a:lnTo>
                <a:lnTo>
                  <a:pt x="34936" y="92967"/>
                </a:lnTo>
                <a:lnTo>
                  <a:pt x="34936" y="92967"/>
                </a:lnTo>
                <a:lnTo>
                  <a:pt x="34936" y="92967"/>
                </a:lnTo>
                <a:lnTo>
                  <a:pt x="33417" y="92967"/>
                </a:lnTo>
                <a:lnTo>
                  <a:pt x="33417" y="92967"/>
                </a:lnTo>
                <a:lnTo>
                  <a:pt x="33417" y="92967"/>
                </a:lnTo>
                <a:lnTo>
                  <a:pt x="33417" y="90989"/>
                </a:lnTo>
                <a:lnTo>
                  <a:pt x="33417" y="90989"/>
                </a:lnTo>
                <a:lnTo>
                  <a:pt x="33417" y="90989"/>
                </a:lnTo>
                <a:lnTo>
                  <a:pt x="31139" y="90989"/>
                </a:lnTo>
                <a:lnTo>
                  <a:pt x="31139" y="90989"/>
                </a:lnTo>
                <a:lnTo>
                  <a:pt x="31139" y="90989"/>
                </a:lnTo>
                <a:lnTo>
                  <a:pt x="31139" y="90989"/>
                </a:lnTo>
                <a:lnTo>
                  <a:pt x="31139" y="90989"/>
                </a:lnTo>
                <a:lnTo>
                  <a:pt x="29620" y="90989"/>
                </a:lnTo>
                <a:lnTo>
                  <a:pt x="29620" y="90989"/>
                </a:lnTo>
                <a:lnTo>
                  <a:pt x="29620" y="90989"/>
                </a:lnTo>
                <a:lnTo>
                  <a:pt x="29620" y="89670"/>
                </a:lnTo>
                <a:lnTo>
                  <a:pt x="28101" y="89670"/>
                </a:lnTo>
                <a:lnTo>
                  <a:pt x="28101" y="89670"/>
                </a:lnTo>
                <a:lnTo>
                  <a:pt x="28101" y="89670"/>
                </a:lnTo>
                <a:lnTo>
                  <a:pt x="28101" y="89670"/>
                </a:lnTo>
                <a:lnTo>
                  <a:pt x="28101" y="89670"/>
                </a:lnTo>
                <a:lnTo>
                  <a:pt x="28101" y="89670"/>
                </a:lnTo>
                <a:lnTo>
                  <a:pt x="26582" y="89670"/>
                </a:lnTo>
                <a:lnTo>
                  <a:pt x="26582" y="89670"/>
                </a:lnTo>
                <a:lnTo>
                  <a:pt x="26582" y="89670"/>
                </a:lnTo>
                <a:lnTo>
                  <a:pt x="26582" y="89670"/>
                </a:lnTo>
                <a:lnTo>
                  <a:pt x="26582" y="89670"/>
                </a:lnTo>
                <a:lnTo>
                  <a:pt x="26582" y="88351"/>
                </a:lnTo>
                <a:lnTo>
                  <a:pt x="26582" y="88351"/>
                </a:lnTo>
                <a:lnTo>
                  <a:pt x="26582" y="88351"/>
                </a:lnTo>
                <a:lnTo>
                  <a:pt x="25063" y="88351"/>
                </a:lnTo>
                <a:lnTo>
                  <a:pt x="25063" y="88351"/>
                </a:lnTo>
                <a:lnTo>
                  <a:pt x="25063" y="88351"/>
                </a:lnTo>
                <a:lnTo>
                  <a:pt x="25063" y="88351"/>
                </a:lnTo>
                <a:lnTo>
                  <a:pt x="25063" y="88351"/>
                </a:lnTo>
                <a:lnTo>
                  <a:pt x="22784" y="88351"/>
                </a:lnTo>
                <a:lnTo>
                  <a:pt x="22784" y="88351"/>
                </a:lnTo>
                <a:lnTo>
                  <a:pt x="22784" y="88351"/>
                </a:lnTo>
                <a:lnTo>
                  <a:pt x="22784" y="88351"/>
                </a:lnTo>
                <a:lnTo>
                  <a:pt x="22784" y="87032"/>
                </a:lnTo>
                <a:lnTo>
                  <a:pt x="22784" y="87032"/>
                </a:lnTo>
                <a:lnTo>
                  <a:pt x="22784" y="87032"/>
                </a:lnTo>
                <a:lnTo>
                  <a:pt x="22784" y="87032"/>
                </a:lnTo>
                <a:lnTo>
                  <a:pt x="22784" y="85714"/>
                </a:lnTo>
                <a:lnTo>
                  <a:pt x="21265" y="85714"/>
                </a:lnTo>
                <a:lnTo>
                  <a:pt x="21265" y="85714"/>
                </a:lnTo>
                <a:lnTo>
                  <a:pt x="21265" y="85714"/>
                </a:lnTo>
                <a:lnTo>
                  <a:pt x="21265" y="85714"/>
                </a:lnTo>
                <a:lnTo>
                  <a:pt x="21265" y="85714"/>
                </a:lnTo>
                <a:lnTo>
                  <a:pt x="19746" y="85714"/>
                </a:lnTo>
                <a:lnTo>
                  <a:pt x="19746" y="85714"/>
                </a:lnTo>
                <a:lnTo>
                  <a:pt x="19746" y="85714"/>
                </a:lnTo>
                <a:lnTo>
                  <a:pt x="19746" y="85714"/>
                </a:lnTo>
                <a:lnTo>
                  <a:pt x="18227" y="85714"/>
                </a:lnTo>
                <a:lnTo>
                  <a:pt x="18227" y="83736"/>
                </a:lnTo>
                <a:lnTo>
                  <a:pt x="18227" y="83736"/>
                </a:lnTo>
                <a:lnTo>
                  <a:pt x="18227" y="83736"/>
                </a:lnTo>
                <a:lnTo>
                  <a:pt x="18227" y="83736"/>
                </a:lnTo>
                <a:lnTo>
                  <a:pt x="18227" y="83736"/>
                </a:lnTo>
                <a:lnTo>
                  <a:pt x="18227" y="83736"/>
                </a:lnTo>
                <a:lnTo>
                  <a:pt x="18227" y="82417"/>
                </a:lnTo>
                <a:lnTo>
                  <a:pt x="18227" y="82417"/>
                </a:lnTo>
                <a:lnTo>
                  <a:pt x="16708" y="82417"/>
                </a:lnTo>
                <a:lnTo>
                  <a:pt x="16708" y="82417"/>
                </a:lnTo>
                <a:lnTo>
                  <a:pt x="16708" y="82417"/>
                </a:lnTo>
                <a:lnTo>
                  <a:pt x="16708" y="82417"/>
                </a:lnTo>
                <a:lnTo>
                  <a:pt x="16708" y="81098"/>
                </a:lnTo>
                <a:lnTo>
                  <a:pt x="16708" y="81098"/>
                </a:lnTo>
                <a:lnTo>
                  <a:pt x="14430" y="81098"/>
                </a:lnTo>
                <a:lnTo>
                  <a:pt x="14430" y="81098"/>
                </a:lnTo>
                <a:lnTo>
                  <a:pt x="14430" y="81098"/>
                </a:lnTo>
                <a:lnTo>
                  <a:pt x="14430" y="79780"/>
                </a:lnTo>
                <a:lnTo>
                  <a:pt x="14430" y="79780"/>
                </a:lnTo>
                <a:lnTo>
                  <a:pt x="14430" y="79780"/>
                </a:lnTo>
                <a:lnTo>
                  <a:pt x="14430" y="79780"/>
                </a:lnTo>
                <a:lnTo>
                  <a:pt x="14430" y="79780"/>
                </a:lnTo>
                <a:lnTo>
                  <a:pt x="14430" y="78461"/>
                </a:lnTo>
                <a:lnTo>
                  <a:pt x="14430" y="78461"/>
                </a:lnTo>
                <a:lnTo>
                  <a:pt x="14430" y="78461"/>
                </a:lnTo>
                <a:lnTo>
                  <a:pt x="14430" y="78461"/>
                </a:lnTo>
                <a:lnTo>
                  <a:pt x="12911" y="78461"/>
                </a:lnTo>
                <a:lnTo>
                  <a:pt x="12911" y="76483"/>
                </a:lnTo>
                <a:lnTo>
                  <a:pt x="12911" y="76483"/>
                </a:lnTo>
                <a:lnTo>
                  <a:pt x="12911" y="76483"/>
                </a:lnTo>
                <a:lnTo>
                  <a:pt x="12911" y="76483"/>
                </a:lnTo>
                <a:lnTo>
                  <a:pt x="12911" y="75164"/>
                </a:lnTo>
                <a:lnTo>
                  <a:pt x="12911" y="75164"/>
                </a:lnTo>
                <a:lnTo>
                  <a:pt x="12911" y="75164"/>
                </a:lnTo>
                <a:lnTo>
                  <a:pt x="12911" y="75164"/>
                </a:lnTo>
                <a:lnTo>
                  <a:pt x="12911" y="75164"/>
                </a:lnTo>
                <a:lnTo>
                  <a:pt x="12911" y="73846"/>
                </a:lnTo>
                <a:lnTo>
                  <a:pt x="11392" y="73846"/>
                </a:lnTo>
                <a:lnTo>
                  <a:pt x="11392" y="73846"/>
                </a:lnTo>
                <a:lnTo>
                  <a:pt x="11392" y="73846"/>
                </a:lnTo>
                <a:lnTo>
                  <a:pt x="11392" y="73846"/>
                </a:lnTo>
                <a:lnTo>
                  <a:pt x="11392" y="72527"/>
                </a:lnTo>
                <a:lnTo>
                  <a:pt x="11392" y="72527"/>
                </a:lnTo>
                <a:lnTo>
                  <a:pt x="11392" y="72527"/>
                </a:lnTo>
                <a:lnTo>
                  <a:pt x="11392" y="72527"/>
                </a:lnTo>
                <a:lnTo>
                  <a:pt x="9873" y="72527"/>
                </a:lnTo>
                <a:lnTo>
                  <a:pt x="9873" y="70549"/>
                </a:lnTo>
                <a:lnTo>
                  <a:pt x="11392" y="70549"/>
                </a:lnTo>
                <a:lnTo>
                  <a:pt x="11392" y="70549"/>
                </a:lnTo>
                <a:lnTo>
                  <a:pt x="11392" y="70549"/>
                </a:lnTo>
                <a:lnTo>
                  <a:pt x="11392" y="70549"/>
                </a:lnTo>
                <a:lnTo>
                  <a:pt x="11392" y="70549"/>
                </a:lnTo>
                <a:lnTo>
                  <a:pt x="11392" y="69230"/>
                </a:lnTo>
                <a:lnTo>
                  <a:pt x="11392" y="69230"/>
                </a:lnTo>
                <a:lnTo>
                  <a:pt x="9873" y="69230"/>
                </a:lnTo>
                <a:lnTo>
                  <a:pt x="9873" y="69230"/>
                </a:lnTo>
                <a:lnTo>
                  <a:pt x="9873" y="67912"/>
                </a:lnTo>
                <a:lnTo>
                  <a:pt x="9873" y="67912"/>
                </a:lnTo>
                <a:lnTo>
                  <a:pt x="9873" y="67912"/>
                </a:lnTo>
                <a:lnTo>
                  <a:pt x="9873" y="67912"/>
                </a:lnTo>
                <a:lnTo>
                  <a:pt x="9873" y="67912"/>
                </a:lnTo>
                <a:lnTo>
                  <a:pt x="11392" y="67912"/>
                </a:lnTo>
                <a:lnTo>
                  <a:pt x="11392" y="66593"/>
                </a:lnTo>
                <a:lnTo>
                  <a:pt x="11392" y="66593"/>
                </a:lnTo>
                <a:lnTo>
                  <a:pt x="11392" y="66593"/>
                </a:lnTo>
                <a:lnTo>
                  <a:pt x="9873" y="66593"/>
                </a:lnTo>
                <a:lnTo>
                  <a:pt x="9873" y="66593"/>
                </a:lnTo>
                <a:lnTo>
                  <a:pt x="9873" y="65274"/>
                </a:lnTo>
                <a:lnTo>
                  <a:pt x="9873" y="65274"/>
                </a:lnTo>
                <a:lnTo>
                  <a:pt x="9873" y="65274"/>
                </a:lnTo>
                <a:lnTo>
                  <a:pt x="9873" y="65274"/>
                </a:lnTo>
                <a:lnTo>
                  <a:pt x="9873" y="65274"/>
                </a:lnTo>
                <a:lnTo>
                  <a:pt x="9873" y="65274"/>
                </a:lnTo>
                <a:lnTo>
                  <a:pt x="9873" y="63296"/>
                </a:lnTo>
                <a:lnTo>
                  <a:pt x="8354" y="63296"/>
                </a:lnTo>
                <a:lnTo>
                  <a:pt x="8354" y="63296"/>
                </a:lnTo>
                <a:lnTo>
                  <a:pt x="8354" y="63296"/>
                </a:lnTo>
                <a:lnTo>
                  <a:pt x="8354" y="63296"/>
                </a:lnTo>
                <a:lnTo>
                  <a:pt x="8354" y="61978"/>
                </a:lnTo>
                <a:lnTo>
                  <a:pt x="8354" y="61978"/>
                </a:lnTo>
                <a:lnTo>
                  <a:pt x="8354" y="61978"/>
                </a:lnTo>
                <a:lnTo>
                  <a:pt x="8354" y="61978"/>
                </a:lnTo>
                <a:lnTo>
                  <a:pt x="8354" y="61978"/>
                </a:lnTo>
                <a:lnTo>
                  <a:pt x="6075" y="61978"/>
                </a:lnTo>
                <a:lnTo>
                  <a:pt x="6075" y="60659"/>
                </a:lnTo>
                <a:lnTo>
                  <a:pt x="6075" y="60659"/>
                </a:lnTo>
                <a:lnTo>
                  <a:pt x="6075" y="60659"/>
                </a:lnTo>
                <a:lnTo>
                  <a:pt x="6075" y="60659"/>
                </a:lnTo>
                <a:lnTo>
                  <a:pt x="6075" y="60659"/>
                </a:lnTo>
                <a:lnTo>
                  <a:pt x="4556" y="60659"/>
                </a:lnTo>
                <a:lnTo>
                  <a:pt x="4556" y="60659"/>
                </a:lnTo>
                <a:lnTo>
                  <a:pt x="4556" y="61978"/>
                </a:lnTo>
                <a:lnTo>
                  <a:pt x="4556" y="61978"/>
                </a:lnTo>
                <a:lnTo>
                  <a:pt x="4556" y="61978"/>
                </a:lnTo>
                <a:lnTo>
                  <a:pt x="4556" y="60659"/>
                </a:lnTo>
                <a:lnTo>
                  <a:pt x="3037" y="60659"/>
                </a:lnTo>
                <a:lnTo>
                  <a:pt x="3037" y="60659"/>
                </a:lnTo>
                <a:lnTo>
                  <a:pt x="3037" y="60659"/>
                </a:lnTo>
                <a:lnTo>
                  <a:pt x="3037" y="60659"/>
                </a:lnTo>
                <a:lnTo>
                  <a:pt x="3037" y="60659"/>
                </a:lnTo>
                <a:lnTo>
                  <a:pt x="3037" y="59340"/>
                </a:lnTo>
                <a:lnTo>
                  <a:pt x="3037" y="59340"/>
                </a:lnTo>
                <a:lnTo>
                  <a:pt x="3037" y="59340"/>
                </a:lnTo>
                <a:lnTo>
                  <a:pt x="3037" y="59340"/>
                </a:lnTo>
                <a:lnTo>
                  <a:pt x="1518" y="59340"/>
                </a:lnTo>
                <a:lnTo>
                  <a:pt x="1518" y="58021"/>
                </a:lnTo>
                <a:lnTo>
                  <a:pt x="1518" y="58021"/>
                </a:lnTo>
                <a:lnTo>
                  <a:pt x="1518" y="58021"/>
                </a:lnTo>
                <a:lnTo>
                  <a:pt x="1518" y="56043"/>
                </a:lnTo>
                <a:lnTo>
                  <a:pt x="1518" y="56043"/>
                </a:lnTo>
                <a:lnTo>
                  <a:pt x="1518" y="56043"/>
                </a:lnTo>
                <a:lnTo>
                  <a:pt x="1518" y="54725"/>
                </a:lnTo>
                <a:lnTo>
                  <a:pt x="3037" y="54725"/>
                </a:lnTo>
                <a:lnTo>
                  <a:pt x="3037" y="54725"/>
                </a:lnTo>
                <a:lnTo>
                  <a:pt x="3037" y="54725"/>
                </a:lnTo>
                <a:lnTo>
                  <a:pt x="3037" y="54725"/>
                </a:lnTo>
                <a:lnTo>
                  <a:pt x="3037" y="54725"/>
                </a:lnTo>
                <a:lnTo>
                  <a:pt x="3037" y="54725"/>
                </a:lnTo>
                <a:lnTo>
                  <a:pt x="4556" y="54725"/>
                </a:lnTo>
                <a:lnTo>
                  <a:pt x="4556" y="53406"/>
                </a:lnTo>
                <a:lnTo>
                  <a:pt x="4556" y="53406"/>
                </a:lnTo>
                <a:lnTo>
                  <a:pt x="4556" y="53406"/>
                </a:lnTo>
                <a:lnTo>
                  <a:pt x="4556" y="52087"/>
                </a:lnTo>
                <a:lnTo>
                  <a:pt x="3037" y="52087"/>
                </a:lnTo>
                <a:lnTo>
                  <a:pt x="3037" y="52087"/>
                </a:lnTo>
                <a:lnTo>
                  <a:pt x="3037" y="52087"/>
                </a:lnTo>
                <a:lnTo>
                  <a:pt x="3037" y="52087"/>
                </a:lnTo>
                <a:lnTo>
                  <a:pt x="3037" y="50769"/>
                </a:lnTo>
                <a:lnTo>
                  <a:pt x="3037" y="50769"/>
                </a:lnTo>
                <a:lnTo>
                  <a:pt x="3037" y="50769"/>
                </a:lnTo>
                <a:lnTo>
                  <a:pt x="3037" y="50769"/>
                </a:lnTo>
                <a:lnTo>
                  <a:pt x="3037" y="50769"/>
                </a:lnTo>
                <a:lnTo>
                  <a:pt x="3037" y="48791"/>
                </a:lnTo>
                <a:lnTo>
                  <a:pt x="1518" y="48791"/>
                </a:lnTo>
                <a:lnTo>
                  <a:pt x="1518" y="48791"/>
                </a:lnTo>
                <a:lnTo>
                  <a:pt x="1518" y="48791"/>
                </a:lnTo>
                <a:lnTo>
                  <a:pt x="1518" y="48791"/>
                </a:lnTo>
                <a:lnTo>
                  <a:pt x="3037" y="48791"/>
                </a:lnTo>
                <a:lnTo>
                  <a:pt x="3037" y="47472"/>
                </a:lnTo>
                <a:lnTo>
                  <a:pt x="3037" y="47472"/>
                </a:lnTo>
                <a:lnTo>
                  <a:pt x="3037" y="47472"/>
                </a:lnTo>
                <a:lnTo>
                  <a:pt x="3037" y="47472"/>
                </a:lnTo>
                <a:lnTo>
                  <a:pt x="3037" y="46153"/>
                </a:lnTo>
                <a:lnTo>
                  <a:pt x="3037" y="46153"/>
                </a:lnTo>
                <a:lnTo>
                  <a:pt x="3037" y="46153"/>
                </a:lnTo>
                <a:lnTo>
                  <a:pt x="3037" y="44835"/>
                </a:lnTo>
                <a:lnTo>
                  <a:pt x="3037" y="44835"/>
                </a:lnTo>
                <a:lnTo>
                  <a:pt x="3037" y="44835"/>
                </a:lnTo>
                <a:lnTo>
                  <a:pt x="3037" y="44835"/>
                </a:lnTo>
                <a:lnTo>
                  <a:pt x="1518" y="44835"/>
                </a:lnTo>
                <a:lnTo>
                  <a:pt x="1518" y="44835"/>
                </a:lnTo>
                <a:lnTo>
                  <a:pt x="1518" y="43516"/>
                </a:lnTo>
                <a:lnTo>
                  <a:pt x="1518" y="43516"/>
                </a:lnTo>
                <a:lnTo>
                  <a:pt x="0" y="43516"/>
                </a:lnTo>
                <a:lnTo>
                  <a:pt x="0" y="43516"/>
                </a:lnTo>
                <a:lnTo>
                  <a:pt x="0" y="43516"/>
                </a:lnTo>
                <a:lnTo>
                  <a:pt x="0" y="41538"/>
                </a:lnTo>
                <a:lnTo>
                  <a:pt x="0" y="41538"/>
                </a:lnTo>
                <a:lnTo>
                  <a:pt x="0" y="41538"/>
                </a:lnTo>
                <a:lnTo>
                  <a:pt x="0" y="40219"/>
                </a:lnTo>
                <a:lnTo>
                  <a:pt x="0" y="40219"/>
                </a:lnTo>
                <a:lnTo>
                  <a:pt x="0" y="40219"/>
                </a:lnTo>
                <a:lnTo>
                  <a:pt x="1518" y="40219"/>
                </a:lnTo>
                <a:lnTo>
                  <a:pt x="1518" y="38901"/>
                </a:lnTo>
                <a:lnTo>
                  <a:pt x="1518" y="38901"/>
                </a:lnTo>
                <a:lnTo>
                  <a:pt x="1518" y="38901"/>
                </a:lnTo>
                <a:lnTo>
                  <a:pt x="1518" y="37582"/>
                </a:lnTo>
                <a:lnTo>
                  <a:pt x="1518" y="37582"/>
                </a:lnTo>
                <a:lnTo>
                  <a:pt x="1518" y="37582"/>
                </a:lnTo>
                <a:lnTo>
                  <a:pt x="3037" y="37582"/>
                </a:lnTo>
                <a:lnTo>
                  <a:pt x="3037" y="37582"/>
                </a:lnTo>
                <a:lnTo>
                  <a:pt x="3037" y="37582"/>
                </a:lnTo>
                <a:lnTo>
                  <a:pt x="3037" y="37582"/>
                </a:lnTo>
                <a:lnTo>
                  <a:pt x="3037" y="37582"/>
                </a:lnTo>
                <a:lnTo>
                  <a:pt x="3037" y="37582"/>
                </a:lnTo>
                <a:lnTo>
                  <a:pt x="4556" y="37582"/>
                </a:lnTo>
                <a:lnTo>
                  <a:pt x="4556" y="36263"/>
                </a:lnTo>
                <a:lnTo>
                  <a:pt x="4556" y="36263"/>
                </a:lnTo>
                <a:lnTo>
                  <a:pt x="4556" y="36263"/>
                </a:lnTo>
                <a:lnTo>
                  <a:pt x="4556" y="36263"/>
                </a:lnTo>
                <a:lnTo>
                  <a:pt x="4556" y="36263"/>
                </a:lnTo>
                <a:lnTo>
                  <a:pt x="4556" y="36263"/>
                </a:lnTo>
                <a:lnTo>
                  <a:pt x="4556" y="34285"/>
                </a:lnTo>
                <a:lnTo>
                  <a:pt x="6075" y="34285"/>
                </a:lnTo>
                <a:lnTo>
                  <a:pt x="6075" y="34285"/>
                </a:lnTo>
                <a:lnTo>
                  <a:pt x="6075" y="34285"/>
                </a:lnTo>
                <a:lnTo>
                  <a:pt x="6075" y="34285"/>
                </a:lnTo>
                <a:lnTo>
                  <a:pt x="6075" y="34285"/>
                </a:lnTo>
                <a:lnTo>
                  <a:pt x="6075" y="34285"/>
                </a:lnTo>
                <a:lnTo>
                  <a:pt x="8354" y="34285"/>
                </a:lnTo>
                <a:lnTo>
                  <a:pt x="8354" y="32967"/>
                </a:lnTo>
                <a:lnTo>
                  <a:pt x="8354" y="32967"/>
                </a:lnTo>
                <a:lnTo>
                  <a:pt x="8354" y="32967"/>
                </a:lnTo>
                <a:lnTo>
                  <a:pt x="8354" y="32967"/>
                </a:lnTo>
                <a:lnTo>
                  <a:pt x="8354" y="31648"/>
                </a:lnTo>
                <a:lnTo>
                  <a:pt x="8354" y="31648"/>
                </a:lnTo>
                <a:lnTo>
                  <a:pt x="8354" y="31648"/>
                </a:lnTo>
                <a:lnTo>
                  <a:pt x="8354" y="31648"/>
                </a:lnTo>
                <a:lnTo>
                  <a:pt x="8354" y="31648"/>
                </a:lnTo>
                <a:lnTo>
                  <a:pt x="8354" y="30329"/>
                </a:lnTo>
                <a:lnTo>
                  <a:pt x="9873" y="30329"/>
                </a:lnTo>
                <a:lnTo>
                  <a:pt x="9873" y="30329"/>
                </a:lnTo>
                <a:lnTo>
                  <a:pt x="9873" y="30329"/>
                </a:lnTo>
                <a:lnTo>
                  <a:pt x="9873" y="30329"/>
                </a:lnTo>
                <a:lnTo>
                  <a:pt x="9873" y="30329"/>
                </a:lnTo>
                <a:lnTo>
                  <a:pt x="9873" y="30329"/>
                </a:lnTo>
                <a:lnTo>
                  <a:pt x="9873" y="29010"/>
                </a:lnTo>
                <a:lnTo>
                  <a:pt x="9873" y="29010"/>
                </a:lnTo>
                <a:lnTo>
                  <a:pt x="9873" y="29010"/>
                </a:lnTo>
                <a:lnTo>
                  <a:pt x="9873" y="29010"/>
                </a:lnTo>
                <a:lnTo>
                  <a:pt x="9873" y="27032"/>
                </a:lnTo>
                <a:lnTo>
                  <a:pt x="9873" y="27032"/>
                </a:lnTo>
                <a:lnTo>
                  <a:pt x="9873" y="27032"/>
                </a:lnTo>
                <a:lnTo>
                  <a:pt x="11392" y="27032"/>
                </a:lnTo>
                <a:lnTo>
                  <a:pt x="11392" y="27032"/>
                </a:lnTo>
                <a:lnTo>
                  <a:pt x="11392" y="27032"/>
                </a:lnTo>
                <a:lnTo>
                  <a:pt x="11392" y="27032"/>
                </a:lnTo>
                <a:lnTo>
                  <a:pt x="11392" y="25714"/>
                </a:lnTo>
                <a:lnTo>
                  <a:pt x="12911" y="25714"/>
                </a:lnTo>
                <a:lnTo>
                  <a:pt x="12911" y="25714"/>
                </a:lnTo>
                <a:lnTo>
                  <a:pt x="11392" y="25714"/>
                </a:lnTo>
                <a:lnTo>
                  <a:pt x="11392" y="25714"/>
                </a:lnTo>
                <a:lnTo>
                  <a:pt x="12911" y="25714"/>
                </a:lnTo>
                <a:lnTo>
                  <a:pt x="12911" y="25714"/>
                </a:lnTo>
                <a:lnTo>
                  <a:pt x="12911" y="24395"/>
                </a:lnTo>
                <a:lnTo>
                  <a:pt x="12911" y="24395"/>
                </a:lnTo>
                <a:lnTo>
                  <a:pt x="12911" y="24395"/>
                </a:lnTo>
                <a:lnTo>
                  <a:pt x="12911" y="24395"/>
                </a:lnTo>
                <a:lnTo>
                  <a:pt x="14430" y="24395"/>
                </a:lnTo>
                <a:lnTo>
                  <a:pt x="14430" y="24395"/>
                </a:lnTo>
                <a:lnTo>
                  <a:pt x="14430" y="23076"/>
                </a:lnTo>
                <a:lnTo>
                  <a:pt x="14430" y="23076"/>
                </a:lnTo>
                <a:lnTo>
                  <a:pt x="14430" y="23076"/>
                </a:lnTo>
                <a:lnTo>
                  <a:pt x="12911" y="23076"/>
                </a:lnTo>
                <a:lnTo>
                  <a:pt x="12911" y="21758"/>
                </a:lnTo>
                <a:lnTo>
                  <a:pt x="14430" y="21758"/>
                </a:lnTo>
                <a:lnTo>
                  <a:pt x="14430" y="21758"/>
                </a:lnTo>
                <a:lnTo>
                  <a:pt x="12911" y="21758"/>
                </a:lnTo>
                <a:lnTo>
                  <a:pt x="12911" y="21758"/>
                </a:lnTo>
                <a:lnTo>
                  <a:pt x="12911" y="21758"/>
                </a:lnTo>
                <a:lnTo>
                  <a:pt x="12911" y="21758"/>
                </a:lnTo>
                <a:lnTo>
                  <a:pt x="12911" y="21758"/>
                </a:lnTo>
                <a:lnTo>
                  <a:pt x="11392" y="21758"/>
                </a:lnTo>
                <a:lnTo>
                  <a:pt x="11392" y="19780"/>
                </a:lnTo>
                <a:lnTo>
                  <a:pt x="11392" y="19780"/>
                </a:lnTo>
                <a:lnTo>
                  <a:pt x="11392" y="19780"/>
                </a:lnTo>
                <a:lnTo>
                  <a:pt x="11392" y="21758"/>
                </a:lnTo>
                <a:lnTo>
                  <a:pt x="9873" y="21758"/>
                </a:lnTo>
                <a:lnTo>
                  <a:pt x="9873" y="21758"/>
                </a:lnTo>
                <a:lnTo>
                  <a:pt x="9873" y="19780"/>
                </a:lnTo>
                <a:lnTo>
                  <a:pt x="9873" y="19780"/>
                </a:lnTo>
                <a:lnTo>
                  <a:pt x="9873" y="19780"/>
                </a:lnTo>
                <a:lnTo>
                  <a:pt x="9873" y="19780"/>
                </a:lnTo>
                <a:lnTo>
                  <a:pt x="9873" y="19780"/>
                </a:lnTo>
                <a:lnTo>
                  <a:pt x="9873" y="19780"/>
                </a:lnTo>
                <a:lnTo>
                  <a:pt x="9873" y="18461"/>
                </a:lnTo>
                <a:lnTo>
                  <a:pt x="9873" y="18461"/>
                </a:lnTo>
                <a:lnTo>
                  <a:pt x="9873" y="18461"/>
                </a:lnTo>
                <a:lnTo>
                  <a:pt x="9873" y="18461"/>
                </a:lnTo>
                <a:lnTo>
                  <a:pt x="9873" y="18461"/>
                </a:lnTo>
                <a:lnTo>
                  <a:pt x="9873" y="18461"/>
                </a:lnTo>
                <a:lnTo>
                  <a:pt x="9873" y="17142"/>
                </a:lnTo>
                <a:lnTo>
                  <a:pt x="9873" y="17142"/>
                </a:lnTo>
                <a:lnTo>
                  <a:pt x="9873" y="17142"/>
                </a:lnTo>
                <a:lnTo>
                  <a:pt x="9873" y="17142"/>
                </a:lnTo>
                <a:lnTo>
                  <a:pt x="9873" y="17142"/>
                </a:lnTo>
                <a:lnTo>
                  <a:pt x="9873" y="15824"/>
                </a:lnTo>
                <a:lnTo>
                  <a:pt x="9873" y="15824"/>
                </a:lnTo>
                <a:lnTo>
                  <a:pt x="11392" y="15824"/>
                </a:lnTo>
                <a:lnTo>
                  <a:pt x="11392" y="15824"/>
                </a:lnTo>
                <a:lnTo>
                  <a:pt x="11392" y="15824"/>
                </a:lnTo>
                <a:lnTo>
                  <a:pt x="11392" y="15824"/>
                </a:lnTo>
                <a:lnTo>
                  <a:pt x="12911" y="15824"/>
                </a:lnTo>
                <a:lnTo>
                  <a:pt x="12911" y="14505"/>
                </a:lnTo>
                <a:lnTo>
                  <a:pt x="12911" y="14505"/>
                </a:lnTo>
                <a:lnTo>
                  <a:pt x="12911" y="14505"/>
                </a:lnTo>
                <a:lnTo>
                  <a:pt x="12911" y="14505"/>
                </a:lnTo>
                <a:lnTo>
                  <a:pt x="14430" y="14505"/>
                </a:lnTo>
                <a:lnTo>
                  <a:pt x="14430" y="14505"/>
                </a:lnTo>
                <a:lnTo>
                  <a:pt x="14430" y="14505"/>
                </a:lnTo>
                <a:lnTo>
                  <a:pt x="14430" y="12527"/>
                </a:lnTo>
                <a:lnTo>
                  <a:pt x="14430" y="12527"/>
                </a:lnTo>
                <a:lnTo>
                  <a:pt x="14430" y="12527"/>
                </a:lnTo>
                <a:lnTo>
                  <a:pt x="14430" y="12527"/>
                </a:lnTo>
                <a:lnTo>
                  <a:pt x="14430" y="11208"/>
                </a:lnTo>
                <a:lnTo>
                  <a:pt x="14430" y="11208"/>
                </a:lnTo>
                <a:lnTo>
                  <a:pt x="14430" y="11208"/>
                </a:lnTo>
                <a:lnTo>
                  <a:pt x="14430" y="9890"/>
                </a:lnTo>
                <a:lnTo>
                  <a:pt x="14430" y="9890"/>
                </a:lnTo>
                <a:lnTo>
                  <a:pt x="14430" y="9890"/>
                </a:lnTo>
                <a:lnTo>
                  <a:pt x="12911" y="9890"/>
                </a:lnTo>
                <a:lnTo>
                  <a:pt x="12911" y="9890"/>
                </a:lnTo>
                <a:lnTo>
                  <a:pt x="14430" y="9890"/>
                </a:lnTo>
                <a:lnTo>
                  <a:pt x="14430" y="8571"/>
                </a:lnTo>
                <a:lnTo>
                  <a:pt x="14430" y="8571"/>
                </a:lnTo>
                <a:lnTo>
                  <a:pt x="14430" y="8571"/>
                </a:lnTo>
                <a:lnTo>
                  <a:pt x="14430" y="7252"/>
                </a:lnTo>
                <a:lnTo>
                  <a:pt x="14430" y="7252"/>
                </a:lnTo>
                <a:lnTo>
                  <a:pt x="14430" y="7252"/>
                </a:lnTo>
                <a:lnTo>
                  <a:pt x="14430" y="5274"/>
                </a:lnTo>
                <a:lnTo>
                  <a:pt x="12911" y="5274"/>
                </a:lnTo>
                <a:lnTo>
                  <a:pt x="12911" y="5274"/>
                </a:lnTo>
                <a:lnTo>
                  <a:pt x="12911" y="5274"/>
                </a:lnTo>
                <a:lnTo>
                  <a:pt x="12911" y="5274"/>
                </a:lnTo>
                <a:lnTo>
                  <a:pt x="12911" y="5274"/>
                </a:lnTo>
                <a:lnTo>
                  <a:pt x="12911" y="3956"/>
                </a:lnTo>
                <a:lnTo>
                  <a:pt x="12911" y="3956"/>
                </a:lnTo>
                <a:lnTo>
                  <a:pt x="12911" y="3956"/>
                </a:lnTo>
                <a:lnTo>
                  <a:pt x="12911" y="3956"/>
                </a:lnTo>
                <a:lnTo>
                  <a:pt x="12911" y="3956"/>
                </a:lnTo>
                <a:lnTo>
                  <a:pt x="11392" y="3956"/>
                </a:lnTo>
                <a:lnTo>
                  <a:pt x="11392" y="3956"/>
                </a:lnTo>
                <a:lnTo>
                  <a:pt x="11392" y="2637"/>
                </a:lnTo>
                <a:lnTo>
                  <a:pt x="11392" y="2637"/>
                </a:lnTo>
                <a:lnTo>
                  <a:pt x="11392" y="2637"/>
                </a:lnTo>
                <a:lnTo>
                  <a:pt x="11392" y="2637"/>
                </a:lnTo>
                <a:lnTo>
                  <a:pt x="11392" y="1318"/>
                </a:lnTo>
                <a:lnTo>
                  <a:pt x="9873" y="1318"/>
                </a:lnTo>
                <a:lnTo>
                  <a:pt x="9873" y="1318"/>
                </a:lnTo>
                <a:lnTo>
                  <a:pt x="9873" y="1318"/>
                </a:lnTo>
                <a:lnTo>
                  <a:pt x="9873" y="1318"/>
                </a:lnTo>
                <a:lnTo>
                  <a:pt x="9873" y="0"/>
                </a:lnTo>
                <a:lnTo>
                  <a:pt x="9873" y="0"/>
                </a:lnTo>
                <a:lnTo>
                  <a:pt x="11392" y="0"/>
                </a:lnTo>
                <a:lnTo>
                  <a:pt x="11392" y="0"/>
                </a:lnTo>
                <a:lnTo>
                  <a:pt x="11392" y="0"/>
                </a:lnTo>
                <a:lnTo>
                  <a:pt x="12911" y="0"/>
                </a:lnTo>
                <a:lnTo>
                  <a:pt x="12911" y="0"/>
                </a:lnTo>
                <a:lnTo>
                  <a:pt x="12911" y="0"/>
                </a:lnTo>
                <a:lnTo>
                  <a:pt x="12911" y="0"/>
                </a:lnTo>
                <a:lnTo>
                  <a:pt x="12911" y="0"/>
                </a:lnTo>
                <a:lnTo>
                  <a:pt x="12911" y="0"/>
                </a:lnTo>
                <a:lnTo>
                  <a:pt x="14430" y="0"/>
                </a:lnTo>
                <a:lnTo>
                  <a:pt x="14430" y="0"/>
                </a:lnTo>
                <a:lnTo>
                  <a:pt x="14430" y="0"/>
                </a:lnTo>
                <a:lnTo>
                  <a:pt x="14430" y="0"/>
                </a:lnTo>
                <a:lnTo>
                  <a:pt x="16708" y="0"/>
                </a:lnTo>
                <a:lnTo>
                  <a:pt x="16708" y="0"/>
                </a:lnTo>
                <a:lnTo>
                  <a:pt x="16708" y="0"/>
                </a:lnTo>
                <a:lnTo>
                  <a:pt x="18227" y="0"/>
                </a:lnTo>
                <a:lnTo>
                  <a:pt x="18227" y="0"/>
                </a:lnTo>
                <a:lnTo>
                  <a:pt x="18227" y="0"/>
                </a:lnTo>
                <a:lnTo>
                  <a:pt x="18227" y="0"/>
                </a:lnTo>
                <a:lnTo>
                  <a:pt x="19746" y="0"/>
                </a:lnTo>
                <a:lnTo>
                  <a:pt x="19746" y="0"/>
                </a:lnTo>
                <a:lnTo>
                  <a:pt x="19746" y="0"/>
                </a:lnTo>
                <a:lnTo>
                  <a:pt x="19746" y="0"/>
                </a:lnTo>
                <a:lnTo>
                  <a:pt x="21265" y="0"/>
                </a:lnTo>
                <a:lnTo>
                  <a:pt x="21265" y="0"/>
                </a:lnTo>
                <a:lnTo>
                  <a:pt x="21265" y="0"/>
                </a:lnTo>
                <a:lnTo>
                  <a:pt x="22784" y="0"/>
                </a:lnTo>
                <a:lnTo>
                  <a:pt x="22784" y="0"/>
                </a:lnTo>
                <a:lnTo>
                  <a:pt x="22784" y="0"/>
                </a:lnTo>
                <a:lnTo>
                  <a:pt x="22784" y="0"/>
                </a:lnTo>
                <a:lnTo>
                  <a:pt x="25063" y="0"/>
                </a:lnTo>
                <a:lnTo>
                  <a:pt x="25063" y="0"/>
                </a:lnTo>
                <a:lnTo>
                  <a:pt x="25063" y="0"/>
                </a:lnTo>
                <a:lnTo>
                  <a:pt x="26582" y="0"/>
                </a:lnTo>
                <a:lnTo>
                  <a:pt x="26582" y="0"/>
                </a:lnTo>
                <a:lnTo>
                  <a:pt x="26582" y="0"/>
                </a:lnTo>
                <a:lnTo>
                  <a:pt x="26582" y="1318"/>
                </a:lnTo>
                <a:lnTo>
                  <a:pt x="26582" y="1318"/>
                </a:lnTo>
                <a:lnTo>
                  <a:pt x="26582" y="1318"/>
                </a:lnTo>
                <a:lnTo>
                  <a:pt x="26582" y="2637"/>
                </a:lnTo>
                <a:lnTo>
                  <a:pt x="26582" y="2637"/>
                </a:lnTo>
                <a:lnTo>
                  <a:pt x="25063" y="2637"/>
                </a:lnTo>
                <a:lnTo>
                  <a:pt x="25063" y="2637"/>
                </a:lnTo>
                <a:lnTo>
                  <a:pt x="25063" y="3956"/>
                </a:lnTo>
                <a:lnTo>
                  <a:pt x="25063" y="3956"/>
                </a:lnTo>
                <a:lnTo>
                  <a:pt x="25063" y="3956"/>
                </a:lnTo>
                <a:lnTo>
                  <a:pt x="25063" y="3956"/>
                </a:lnTo>
                <a:lnTo>
                  <a:pt x="25063" y="3956"/>
                </a:lnTo>
                <a:lnTo>
                  <a:pt x="25063" y="3956"/>
                </a:lnTo>
                <a:lnTo>
                  <a:pt x="25063" y="5274"/>
                </a:lnTo>
                <a:lnTo>
                  <a:pt x="25063" y="5274"/>
                </a:lnTo>
                <a:lnTo>
                  <a:pt x="25063" y="5274"/>
                </a:lnTo>
                <a:lnTo>
                  <a:pt x="25063" y="5274"/>
                </a:lnTo>
                <a:lnTo>
                  <a:pt x="25063" y="5274"/>
                </a:lnTo>
                <a:lnTo>
                  <a:pt x="25063" y="7252"/>
                </a:lnTo>
                <a:lnTo>
                  <a:pt x="22784" y="7252"/>
                </a:lnTo>
                <a:lnTo>
                  <a:pt x="22784" y="7252"/>
                </a:lnTo>
                <a:lnTo>
                  <a:pt x="22784" y="7252"/>
                </a:lnTo>
                <a:lnTo>
                  <a:pt x="22784" y="8571"/>
                </a:lnTo>
                <a:lnTo>
                  <a:pt x="22784" y="8571"/>
                </a:lnTo>
                <a:lnTo>
                  <a:pt x="22784" y="8571"/>
                </a:lnTo>
                <a:lnTo>
                  <a:pt x="22784" y="8571"/>
                </a:lnTo>
                <a:lnTo>
                  <a:pt x="22784" y="9890"/>
                </a:lnTo>
                <a:lnTo>
                  <a:pt x="22784" y="9890"/>
                </a:lnTo>
                <a:lnTo>
                  <a:pt x="22784" y="9890"/>
                </a:lnTo>
                <a:lnTo>
                  <a:pt x="22784" y="9890"/>
                </a:lnTo>
                <a:lnTo>
                  <a:pt x="22784" y="9890"/>
                </a:lnTo>
                <a:lnTo>
                  <a:pt x="22784" y="9890"/>
                </a:lnTo>
                <a:lnTo>
                  <a:pt x="22784" y="11208"/>
                </a:lnTo>
                <a:lnTo>
                  <a:pt x="22784" y="11208"/>
                </a:lnTo>
                <a:lnTo>
                  <a:pt x="22784" y="11208"/>
                </a:lnTo>
                <a:lnTo>
                  <a:pt x="22784" y="11208"/>
                </a:lnTo>
                <a:lnTo>
                  <a:pt x="22784" y="12527"/>
                </a:lnTo>
                <a:lnTo>
                  <a:pt x="22784" y="12527"/>
                </a:lnTo>
                <a:lnTo>
                  <a:pt x="22784" y="12527"/>
                </a:lnTo>
                <a:lnTo>
                  <a:pt x="22784" y="14505"/>
                </a:lnTo>
                <a:lnTo>
                  <a:pt x="22784" y="14505"/>
                </a:lnTo>
                <a:lnTo>
                  <a:pt x="25063" y="14505"/>
                </a:lnTo>
                <a:lnTo>
                  <a:pt x="25063" y="12527"/>
                </a:lnTo>
                <a:lnTo>
                  <a:pt x="25063" y="12527"/>
                </a:lnTo>
                <a:lnTo>
                  <a:pt x="25063" y="12527"/>
                </a:lnTo>
                <a:lnTo>
                  <a:pt x="25063" y="12527"/>
                </a:lnTo>
                <a:lnTo>
                  <a:pt x="25063" y="12527"/>
                </a:lnTo>
                <a:lnTo>
                  <a:pt x="25063" y="14505"/>
                </a:lnTo>
                <a:lnTo>
                  <a:pt x="26582" y="14505"/>
                </a:lnTo>
                <a:lnTo>
                  <a:pt x="26582" y="14505"/>
                </a:lnTo>
                <a:lnTo>
                  <a:pt x="26582" y="12527"/>
                </a:lnTo>
                <a:lnTo>
                  <a:pt x="26582" y="12527"/>
                </a:lnTo>
                <a:lnTo>
                  <a:pt x="26582" y="12527"/>
                </a:lnTo>
                <a:lnTo>
                  <a:pt x="26582" y="12527"/>
                </a:lnTo>
                <a:lnTo>
                  <a:pt x="28101" y="12527"/>
                </a:lnTo>
                <a:lnTo>
                  <a:pt x="28101" y="12527"/>
                </a:lnTo>
                <a:lnTo>
                  <a:pt x="28101" y="12527"/>
                </a:lnTo>
                <a:lnTo>
                  <a:pt x="28101" y="14505"/>
                </a:lnTo>
                <a:lnTo>
                  <a:pt x="28101" y="14505"/>
                </a:lnTo>
                <a:lnTo>
                  <a:pt x="28101" y="14505"/>
                </a:lnTo>
                <a:lnTo>
                  <a:pt x="28101" y="14505"/>
                </a:lnTo>
                <a:lnTo>
                  <a:pt x="28101" y="14505"/>
                </a:lnTo>
                <a:lnTo>
                  <a:pt x="28101" y="14505"/>
                </a:lnTo>
                <a:lnTo>
                  <a:pt x="28101" y="14505"/>
                </a:lnTo>
                <a:lnTo>
                  <a:pt x="28101" y="14505"/>
                </a:lnTo>
                <a:lnTo>
                  <a:pt x="28101" y="14505"/>
                </a:lnTo>
                <a:lnTo>
                  <a:pt x="28101" y="12527"/>
                </a:lnTo>
                <a:lnTo>
                  <a:pt x="29620" y="12527"/>
                </a:lnTo>
                <a:lnTo>
                  <a:pt x="29620" y="12527"/>
                </a:lnTo>
                <a:lnTo>
                  <a:pt x="29620" y="12527"/>
                </a:lnTo>
                <a:lnTo>
                  <a:pt x="31139" y="12527"/>
                </a:lnTo>
                <a:lnTo>
                  <a:pt x="31139" y="14505"/>
                </a:lnTo>
                <a:lnTo>
                  <a:pt x="31139" y="14505"/>
                </a:lnTo>
                <a:lnTo>
                  <a:pt x="31139" y="14505"/>
                </a:lnTo>
                <a:lnTo>
                  <a:pt x="31139" y="12527"/>
                </a:lnTo>
                <a:lnTo>
                  <a:pt x="31139" y="12527"/>
                </a:lnTo>
                <a:lnTo>
                  <a:pt x="33417" y="12527"/>
                </a:lnTo>
                <a:lnTo>
                  <a:pt x="33417" y="12527"/>
                </a:lnTo>
                <a:lnTo>
                  <a:pt x="33417" y="12527"/>
                </a:lnTo>
                <a:lnTo>
                  <a:pt x="33417" y="12527"/>
                </a:lnTo>
                <a:lnTo>
                  <a:pt x="33417" y="14505"/>
                </a:lnTo>
                <a:lnTo>
                  <a:pt x="33417" y="14505"/>
                </a:lnTo>
                <a:lnTo>
                  <a:pt x="33417" y="14505"/>
                </a:lnTo>
                <a:lnTo>
                  <a:pt x="33417" y="15824"/>
                </a:lnTo>
                <a:lnTo>
                  <a:pt x="33417" y="15824"/>
                </a:lnTo>
                <a:lnTo>
                  <a:pt x="33417" y="15824"/>
                </a:lnTo>
                <a:lnTo>
                  <a:pt x="33417" y="15824"/>
                </a:lnTo>
                <a:lnTo>
                  <a:pt x="33417" y="15824"/>
                </a:lnTo>
                <a:lnTo>
                  <a:pt x="33417" y="15824"/>
                </a:lnTo>
                <a:lnTo>
                  <a:pt x="33417" y="15824"/>
                </a:lnTo>
                <a:lnTo>
                  <a:pt x="33417" y="14505"/>
                </a:lnTo>
                <a:lnTo>
                  <a:pt x="34936" y="14505"/>
                </a:lnTo>
                <a:lnTo>
                  <a:pt x="34936" y="15824"/>
                </a:lnTo>
                <a:lnTo>
                  <a:pt x="34936" y="15824"/>
                </a:lnTo>
                <a:lnTo>
                  <a:pt x="34936" y="15824"/>
                </a:lnTo>
                <a:lnTo>
                  <a:pt x="34936" y="15824"/>
                </a:lnTo>
                <a:lnTo>
                  <a:pt x="34936" y="15824"/>
                </a:lnTo>
                <a:lnTo>
                  <a:pt x="34936" y="15824"/>
                </a:lnTo>
                <a:lnTo>
                  <a:pt x="36455" y="15824"/>
                </a:lnTo>
                <a:lnTo>
                  <a:pt x="36455" y="15824"/>
                </a:lnTo>
                <a:lnTo>
                  <a:pt x="36455" y="15824"/>
                </a:lnTo>
                <a:lnTo>
                  <a:pt x="36455" y="15824"/>
                </a:lnTo>
                <a:lnTo>
                  <a:pt x="36455" y="15824"/>
                </a:lnTo>
                <a:lnTo>
                  <a:pt x="36455" y="14505"/>
                </a:lnTo>
                <a:lnTo>
                  <a:pt x="37974" y="14505"/>
                </a:lnTo>
                <a:lnTo>
                  <a:pt x="37974" y="14505"/>
                </a:lnTo>
                <a:lnTo>
                  <a:pt x="37974" y="14505"/>
                </a:lnTo>
                <a:lnTo>
                  <a:pt x="37974" y="14505"/>
                </a:lnTo>
                <a:lnTo>
                  <a:pt x="37974" y="14505"/>
                </a:lnTo>
                <a:lnTo>
                  <a:pt x="37974" y="14505"/>
                </a:lnTo>
                <a:lnTo>
                  <a:pt x="39493" y="14505"/>
                </a:lnTo>
                <a:lnTo>
                  <a:pt x="39493" y="14505"/>
                </a:lnTo>
                <a:lnTo>
                  <a:pt x="39493" y="15824"/>
                </a:lnTo>
                <a:lnTo>
                  <a:pt x="39493" y="15824"/>
                </a:lnTo>
                <a:lnTo>
                  <a:pt x="39493" y="15824"/>
                </a:lnTo>
                <a:lnTo>
                  <a:pt x="39493" y="15824"/>
                </a:lnTo>
                <a:lnTo>
                  <a:pt x="41772" y="15824"/>
                </a:lnTo>
                <a:lnTo>
                  <a:pt x="41772" y="15824"/>
                </a:lnTo>
                <a:lnTo>
                  <a:pt x="41772" y="15824"/>
                </a:lnTo>
                <a:lnTo>
                  <a:pt x="41772" y="15824"/>
                </a:lnTo>
                <a:lnTo>
                  <a:pt x="41772" y="15824"/>
                </a:lnTo>
                <a:lnTo>
                  <a:pt x="43291" y="15824"/>
                </a:lnTo>
                <a:lnTo>
                  <a:pt x="43291" y="15824"/>
                </a:lnTo>
                <a:lnTo>
                  <a:pt x="43291" y="15824"/>
                </a:lnTo>
                <a:lnTo>
                  <a:pt x="43291" y="15824"/>
                </a:lnTo>
                <a:lnTo>
                  <a:pt x="43291" y="14505"/>
                </a:lnTo>
                <a:lnTo>
                  <a:pt x="43291" y="14505"/>
                </a:lnTo>
                <a:lnTo>
                  <a:pt x="43291" y="14505"/>
                </a:lnTo>
                <a:lnTo>
                  <a:pt x="44810" y="14505"/>
                </a:lnTo>
                <a:lnTo>
                  <a:pt x="44810" y="14505"/>
                </a:lnTo>
                <a:lnTo>
                  <a:pt x="44810" y="14505"/>
                </a:lnTo>
                <a:lnTo>
                  <a:pt x="44810" y="14505"/>
                </a:lnTo>
                <a:lnTo>
                  <a:pt x="44810" y="12527"/>
                </a:lnTo>
                <a:lnTo>
                  <a:pt x="46329" y="12527"/>
                </a:lnTo>
                <a:lnTo>
                  <a:pt x="46329" y="12527"/>
                </a:lnTo>
                <a:lnTo>
                  <a:pt x="46329" y="12527"/>
                </a:lnTo>
                <a:lnTo>
                  <a:pt x="46329" y="12527"/>
                </a:lnTo>
                <a:lnTo>
                  <a:pt x="46329" y="12527"/>
                </a:lnTo>
                <a:lnTo>
                  <a:pt x="46329" y="11208"/>
                </a:lnTo>
                <a:lnTo>
                  <a:pt x="46329" y="11208"/>
                </a:lnTo>
                <a:lnTo>
                  <a:pt x="46329" y="11208"/>
                </a:lnTo>
                <a:lnTo>
                  <a:pt x="46329" y="11208"/>
                </a:lnTo>
                <a:lnTo>
                  <a:pt x="46329" y="11208"/>
                </a:lnTo>
                <a:lnTo>
                  <a:pt x="46329" y="12527"/>
                </a:lnTo>
                <a:lnTo>
                  <a:pt x="44810" y="12527"/>
                </a:lnTo>
                <a:lnTo>
                  <a:pt x="44810" y="12527"/>
                </a:lnTo>
                <a:lnTo>
                  <a:pt x="44810" y="12527"/>
                </a:lnTo>
                <a:lnTo>
                  <a:pt x="44810" y="12527"/>
                </a:lnTo>
                <a:lnTo>
                  <a:pt x="43291" y="12527"/>
                </a:lnTo>
                <a:lnTo>
                  <a:pt x="43291" y="12527"/>
                </a:lnTo>
                <a:lnTo>
                  <a:pt x="43291" y="12527"/>
                </a:lnTo>
                <a:lnTo>
                  <a:pt x="43291" y="12527"/>
                </a:lnTo>
                <a:lnTo>
                  <a:pt x="43291" y="12527"/>
                </a:lnTo>
                <a:lnTo>
                  <a:pt x="41772" y="12527"/>
                </a:lnTo>
                <a:lnTo>
                  <a:pt x="41772" y="12527"/>
                </a:lnTo>
                <a:lnTo>
                  <a:pt x="41772" y="12527"/>
                </a:lnTo>
                <a:lnTo>
                  <a:pt x="41772" y="12527"/>
                </a:lnTo>
                <a:lnTo>
                  <a:pt x="41772" y="12527"/>
                </a:lnTo>
                <a:lnTo>
                  <a:pt x="41772" y="12527"/>
                </a:lnTo>
                <a:lnTo>
                  <a:pt x="41772" y="12527"/>
                </a:lnTo>
                <a:lnTo>
                  <a:pt x="41772" y="12527"/>
                </a:lnTo>
                <a:lnTo>
                  <a:pt x="41772" y="12527"/>
                </a:lnTo>
                <a:lnTo>
                  <a:pt x="41772" y="11208"/>
                </a:lnTo>
                <a:lnTo>
                  <a:pt x="41772" y="11208"/>
                </a:lnTo>
                <a:lnTo>
                  <a:pt x="39493" y="11208"/>
                </a:lnTo>
                <a:lnTo>
                  <a:pt x="39493" y="12527"/>
                </a:lnTo>
                <a:lnTo>
                  <a:pt x="39493" y="12527"/>
                </a:lnTo>
                <a:lnTo>
                  <a:pt x="39493" y="12527"/>
                </a:lnTo>
                <a:lnTo>
                  <a:pt x="39493" y="12527"/>
                </a:lnTo>
                <a:lnTo>
                  <a:pt x="39493" y="12527"/>
                </a:lnTo>
                <a:lnTo>
                  <a:pt x="37974" y="12527"/>
                </a:lnTo>
                <a:lnTo>
                  <a:pt x="37974" y="12527"/>
                </a:lnTo>
                <a:lnTo>
                  <a:pt x="37974" y="11208"/>
                </a:lnTo>
                <a:lnTo>
                  <a:pt x="37974" y="11208"/>
                </a:lnTo>
                <a:lnTo>
                  <a:pt x="37974" y="11208"/>
                </a:lnTo>
                <a:lnTo>
                  <a:pt x="36455" y="11208"/>
                </a:lnTo>
                <a:lnTo>
                  <a:pt x="36455" y="12527"/>
                </a:lnTo>
                <a:lnTo>
                  <a:pt x="36455" y="12527"/>
                </a:lnTo>
                <a:lnTo>
                  <a:pt x="36455" y="11208"/>
                </a:lnTo>
                <a:lnTo>
                  <a:pt x="36455" y="11208"/>
                </a:lnTo>
                <a:lnTo>
                  <a:pt x="36455" y="11208"/>
                </a:lnTo>
                <a:lnTo>
                  <a:pt x="36455" y="11208"/>
                </a:lnTo>
                <a:lnTo>
                  <a:pt x="36455" y="9890"/>
                </a:lnTo>
                <a:lnTo>
                  <a:pt x="36455" y="9890"/>
                </a:lnTo>
                <a:lnTo>
                  <a:pt x="36455" y="9890"/>
                </a:lnTo>
                <a:lnTo>
                  <a:pt x="36455" y="9890"/>
                </a:lnTo>
                <a:lnTo>
                  <a:pt x="36455" y="9890"/>
                </a:lnTo>
                <a:lnTo>
                  <a:pt x="36455" y="9890"/>
                </a:lnTo>
                <a:lnTo>
                  <a:pt x="36455" y="8571"/>
                </a:lnTo>
                <a:lnTo>
                  <a:pt x="36455" y="8571"/>
                </a:lnTo>
                <a:lnTo>
                  <a:pt x="37974" y="857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72" name="Shape 272"/>
          <p:cNvSpPr/>
          <p:nvPr/>
        </p:nvSpPr>
        <p:spPr>
          <a:xfrm>
            <a:off x="4897044" y="4379912"/>
            <a:ext cx="188119" cy="288925"/>
          </a:xfrm>
          <a:custGeom>
            <a:avLst/>
            <a:gdLst/>
            <a:ahLst/>
            <a:cxnLst/>
            <a:rect l="0" t="0" r="0" b="0"/>
            <a:pathLst>
              <a:path w="120000" h="120000" extrusionOk="0">
                <a:moveTo>
                  <a:pt x="37974" y="8571"/>
                </a:moveTo>
                <a:lnTo>
                  <a:pt x="37974" y="9890"/>
                </a:lnTo>
                <a:lnTo>
                  <a:pt x="37974" y="9890"/>
                </a:lnTo>
                <a:lnTo>
                  <a:pt x="37974" y="9890"/>
                </a:lnTo>
                <a:lnTo>
                  <a:pt x="37974" y="9890"/>
                </a:lnTo>
                <a:lnTo>
                  <a:pt x="37974" y="9890"/>
                </a:lnTo>
                <a:lnTo>
                  <a:pt x="39493" y="9890"/>
                </a:lnTo>
                <a:lnTo>
                  <a:pt x="39493" y="9890"/>
                </a:lnTo>
                <a:lnTo>
                  <a:pt x="39493" y="11208"/>
                </a:lnTo>
                <a:lnTo>
                  <a:pt x="39493" y="11208"/>
                </a:lnTo>
                <a:lnTo>
                  <a:pt x="39493" y="11208"/>
                </a:lnTo>
                <a:lnTo>
                  <a:pt x="39493" y="11208"/>
                </a:lnTo>
                <a:lnTo>
                  <a:pt x="39493" y="11208"/>
                </a:lnTo>
                <a:lnTo>
                  <a:pt x="39493" y="9890"/>
                </a:lnTo>
                <a:lnTo>
                  <a:pt x="41772" y="9890"/>
                </a:lnTo>
                <a:lnTo>
                  <a:pt x="41772" y="9890"/>
                </a:lnTo>
                <a:lnTo>
                  <a:pt x="41772" y="9890"/>
                </a:lnTo>
                <a:lnTo>
                  <a:pt x="41772" y="9890"/>
                </a:lnTo>
                <a:lnTo>
                  <a:pt x="41772" y="8571"/>
                </a:lnTo>
                <a:lnTo>
                  <a:pt x="41772" y="8571"/>
                </a:lnTo>
                <a:lnTo>
                  <a:pt x="41772" y="8571"/>
                </a:lnTo>
                <a:lnTo>
                  <a:pt x="41772" y="8571"/>
                </a:lnTo>
                <a:lnTo>
                  <a:pt x="41772" y="8571"/>
                </a:lnTo>
                <a:lnTo>
                  <a:pt x="41772" y="7252"/>
                </a:lnTo>
                <a:lnTo>
                  <a:pt x="43291" y="7252"/>
                </a:lnTo>
                <a:lnTo>
                  <a:pt x="43291" y="7252"/>
                </a:lnTo>
                <a:lnTo>
                  <a:pt x="43291" y="8571"/>
                </a:lnTo>
                <a:lnTo>
                  <a:pt x="43291" y="8571"/>
                </a:lnTo>
                <a:lnTo>
                  <a:pt x="43291" y="8571"/>
                </a:lnTo>
                <a:lnTo>
                  <a:pt x="43291" y="8571"/>
                </a:lnTo>
                <a:lnTo>
                  <a:pt x="43291" y="8571"/>
                </a:lnTo>
                <a:lnTo>
                  <a:pt x="43291" y="7252"/>
                </a:lnTo>
                <a:lnTo>
                  <a:pt x="43291" y="7252"/>
                </a:lnTo>
                <a:lnTo>
                  <a:pt x="43291" y="7252"/>
                </a:lnTo>
                <a:lnTo>
                  <a:pt x="44810" y="7252"/>
                </a:lnTo>
                <a:lnTo>
                  <a:pt x="44810" y="7252"/>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5274"/>
                </a:lnTo>
                <a:lnTo>
                  <a:pt x="44810" y="3956"/>
                </a:lnTo>
                <a:lnTo>
                  <a:pt x="44810" y="3956"/>
                </a:lnTo>
                <a:lnTo>
                  <a:pt x="46329" y="3956"/>
                </a:lnTo>
                <a:lnTo>
                  <a:pt x="46329" y="3956"/>
                </a:lnTo>
                <a:lnTo>
                  <a:pt x="46329" y="3956"/>
                </a:lnTo>
                <a:lnTo>
                  <a:pt x="46329" y="3956"/>
                </a:lnTo>
                <a:lnTo>
                  <a:pt x="46329" y="3956"/>
                </a:lnTo>
                <a:lnTo>
                  <a:pt x="46329" y="3956"/>
                </a:lnTo>
                <a:lnTo>
                  <a:pt x="46329" y="2637"/>
                </a:lnTo>
                <a:lnTo>
                  <a:pt x="46329" y="2637"/>
                </a:lnTo>
                <a:lnTo>
                  <a:pt x="46329" y="2637"/>
                </a:lnTo>
                <a:lnTo>
                  <a:pt x="46329" y="2637"/>
                </a:lnTo>
                <a:lnTo>
                  <a:pt x="46329" y="2637"/>
                </a:lnTo>
                <a:lnTo>
                  <a:pt x="46329" y="1318"/>
                </a:lnTo>
                <a:lnTo>
                  <a:pt x="47848" y="1318"/>
                </a:lnTo>
                <a:lnTo>
                  <a:pt x="47848" y="1318"/>
                </a:lnTo>
                <a:lnTo>
                  <a:pt x="47848" y="1318"/>
                </a:lnTo>
                <a:lnTo>
                  <a:pt x="47848" y="1318"/>
                </a:lnTo>
                <a:lnTo>
                  <a:pt x="47848" y="1318"/>
                </a:lnTo>
                <a:lnTo>
                  <a:pt x="47848" y="0"/>
                </a:lnTo>
                <a:lnTo>
                  <a:pt x="47848" y="0"/>
                </a:lnTo>
                <a:lnTo>
                  <a:pt x="47848" y="0"/>
                </a:lnTo>
                <a:lnTo>
                  <a:pt x="50126" y="0"/>
                </a:lnTo>
                <a:lnTo>
                  <a:pt x="50126" y="0"/>
                </a:lnTo>
                <a:lnTo>
                  <a:pt x="50126" y="0"/>
                </a:lnTo>
                <a:lnTo>
                  <a:pt x="50126" y="0"/>
                </a:lnTo>
                <a:lnTo>
                  <a:pt x="50126" y="0"/>
                </a:lnTo>
                <a:lnTo>
                  <a:pt x="51645" y="0"/>
                </a:lnTo>
                <a:lnTo>
                  <a:pt x="51645" y="0"/>
                </a:lnTo>
                <a:lnTo>
                  <a:pt x="51645" y="0"/>
                </a:lnTo>
                <a:lnTo>
                  <a:pt x="51645" y="0"/>
                </a:lnTo>
                <a:lnTo>
                  <a:pt x="51645" y="1318"/>
                </a:lnTo>
                <a:lnTo>
                  <a:pt x="51645" y="1318"/>
                </a:lnTo>
                <a:lnTo>
                  <a:pt x="53164" y="1318"/>
                </a:lnTo>
                <a:lnTo>
                  <a:pt x="53164" y="1318"/>
                </a:lnTo>
                <a:lnTo>
                  <a:pt x="53164" y="1318"/>
                </a:lnTo>
                <a:lnTo>
                  <a:pt x="53164" y="1318"/>
                </a:lnTo>
                <a:lnTo>
                  <a:pt x="53164" y="1318"/>
                </a:lnTo>
                <a:lnTo>
                  <a:pt x="53164" y="1318"/>
                </a:lnTo>
                <a:lnTo>
                  <a:pt x="53164" y="2637"/>
                </a:lnTo>
                <a:lnTo>
                  <a:pt x="54683" y="2637"/>
                </a:lnTo>
                <a:lnTo>
                  <a:pt x="54683" y="2637"/>
                </a:lnTo>
                <a:lnTo>
                  <a:pt x="54683" y="2637"/>
                </a:lnTo>
                <a:lnTo>
                  <a:pt x="54683" y="2637"/>
                </a:lnTo>
                <a:lnTo>
                  <a:pt x="56202" y="2637"/>
                </a:lnTo>
                <a:lnTo>
                  <a:pt x="56202" y="2637"/>
                </a:lnTo>
                <a:lnTo>
                  <a:pt x="56202" y="2637"/>
                </a:lnTo>
                <a:lnTo>
                  <a:pt x="56202" y="3956"/>
                </a:lnTo>
                <a:lnTo>
                  <a:pt x="56202" y="3956"/>
                </a:lnTo>
                <a:lnTo>
                  <a:pt x="56202" y="3956"/>
                </a:lnTo>
                <a:lnTo>
                  <a:pt x="56202" y="3956"/>
                </a:lnTo>
                <a:lnTo>
                  <a:pt x="58481" y="3956"/>
                </a:lnTo>
                <a:lnTo>
                  <a:pt x="58481" y="3956"/>
                </a:lnTo>
                <a:lnTo>
                  <a:pt x="58481" y="3956"/>
                </a:lnTo>
                <a:lnTo>
                  <a:pt x="58481" y="3956"/>
                </a:lnTo>
                <a:lnTo>
                  <a:pt x="58481" y="3956"/>
                </a:lnTo>
                <a:lnTo>
                  <a:pt x="58481" y="5274"/>
                </a:lnTo>
                <a:lnTo>
                  <a:pt x="60000" y="5274"/>
                </a:lnTo>
                <a:lnTo>
                  <a:pt x="60000" y="5274"/>
                </a:lnTo>
                <a:lnTo>
                  <a:pt x="60000" y="5274"/>
                </a:lnTo>
                <a:lnTo>
                  <a:pt x="60000" y="5274"/>
                </a:lnTo>
                <a:lnTo>
                  <a:pt x="60000" y="5274"/>
                </a:lnTo>
                <a:lnTo>
                  <a:pt x="61518" y="5274"/>
                </a:lnTo>
                <a:lnTo>
                  <a:pt x="61518" y="5274"/>
                </a:lnTo>
                <a:lnTo>
                  <a:pt x="61518" y="5274"/>
                </a:lnTo>
                <a:lnTo>
                  <a:pt x="61518" y="5274"/>
                </a:lnTo>
                <a:lnTo>
                  <a:pt x="61518" y="5274"/>
                </a:lnTo>
                <a:lnTo>
                  <a:pt x="61518" y="7252"/>
                </a:lnTo>
                <a:lnTo>
                  <a:pt x="63037" y="7252"/>
                </a:lnTo>
                <a:lnTo>
                  <a:pt x="63037" y="7252"/>
                </a:lnTo>
                <a:lnTo>
                  <a:pt x="63037" y="7252"/>
                </a:lnTo>
                <a:lnTo>
                  <a:pt x="63037" y="7252"/>
                </a:lnTo>
                <a:lnTo>
                  <a:pt x="63037" y="7252"/>
                </a:lnTo>
                <a:lnTo>
                  <a:pt x="63037" y="7252"/>
                </a:lnTo>
                <a:lnTo>
                  <a:pt x="64556" y="7252"/>
                </a:lnTo>
                <a:lnTo>
                  <a:pt x="64556" y="8571"/>
                </a:lnTo>
                <a:lnTo>
                  <a:pt x="64556" y="8571"/>
                </a:lnTo>
                <a:lnTo>
                  <a:pt x="64556" y="8571"/>
                </a:lnTo>
                <a:lnTo>
                  <a:pt x="64556" y="8571"/>
                </a:lnTo>
                <a:lnTo>
                  <a:pt x="66835" y="8571"/>
                </a:lnTo>
                <a:lnTo>
                  <a:pt x="66835" y="8571"/>
                </a:lnTo>
                <a:lnTo>
                  <a:pt x="66835" y="8571"/>
                </a:lnTo>
                <a:lnTo>
                  <a:pt x="66835" y="8571"/>
                </a:lnTo>
                <a:lnTo>
                  <a:pt x="66835" y="9890"/>
                </a:lnTo>
                <a:lnTo>
                  <a:pt x="66835" y="9890"/>
                </a:lnTo>
                <a:lnTo>
                  <a:pt x="68354" y="9890"/>
                </a:lnTo>
                <a:lnTo>
                  <a:pt x="68354" y="9890"/>
                </a:lnTo>
                <a:lnTo>
                  <a:pt x="68354" y="9890"/>
                </a:lnTo>
                <a:lnTo>
                  <a:pt x="68354" y="9890"/>
                </a:lnTo>
                <a:lnTo>
                  <a:pt x="68354" y="9890"/>
                </a:lnTo>
                <a:lnTo>
                  <a:pt x="68354" y="9890"/>
                </a:lnTo>
                <a:lnTo>
                  <a:pt x="69873" y="9890"/>
                </a:lnTo>
                <a:lnTo>
                  <a:pt x="69873" y="11208"/>
                </a:lnTo>
                <a:lnTo>
                  <a:pt x="69873" y="11208"/>
                </a:lnTo>
                <a:lnTo>
                  <a:pt x="69873" y="11208"/>
                </a:lnTo>
                <a:lnTo>
                  <a:pt x="69873" y="11208"/>
                </a:lnTo>
                <a:lnTo>
                  <a:pt x="71392" y="11208"/>
                </a:lnTo>
                <a:lnTo>
                  <a:pt x="71392" y="11208"/>
                </a:lnTo>
                <a:lnTo>
                  <a:pt x="71392" y="11208"/>
                </a:lnTo>
                <a:lnTo>
                  <a:pt x="71392" y="11208"/>
                </a:lnTo>
                <a:lnTo>
                  <a:pt x="71392" y="12527"/>
                </a:lnTo>
                <a:lnTo>
                  <a:pt x="71392" y="12527"/>
                </a:lnTo>
                <a:lnTo>
                  <a:pt x="72911" y="12527"/>
                </a:lnTo>
                <a:lnTo>
                  <a:pt x="72911" y="12527"/>
                </a:lnTo>
                <a:lnTo>
                  <a:pt x="72911" y="12527"/>
                </a:lnTo>
                <a:lnTo>
                  <a:pt x="72911" y="12527"/>
                </a:lnTo>
                <a:lnTo>
                  <a:pt x="72911" y="12527"/>
                </a:lnTo>
                <a:lnTo>
                  <a:pt x="72911" y="12527"/>
                </a:lnTo>
                <a:lnTo>
                  <a:pt x="72911" y="14505"/>
                </a:lnTo>
                <a:lnTo>
                  <a:pt x="75189" y="14505"/>
                </a:lnTo>
                <a:lnTo>
                  <a:pt x="75189" y="14505"/>
                </a:lnTo>
                <a:lnTo>
                  <a:pt x="75189" y="14505"/>
                </a:lnTo>
                <a:lnTo>
                  <a:pt x="75189" y="14505"/>
                </a:lnTo>
                <a:lnTo>
                  <a:pt x="76708" y="14505"/>
                </a:lnTo>
                <a:lnTo>
                  <a:pt x="76708" y="14505"/>
                </a:lnTo>
                <a:lnTo>
                  <a:pt x="76708" y="14505"/>
                </a:lnTo>
                <a:lnTo>
                  <a:pt x="76708" y="14505"/>
                </a:lnTo>
                <a:lnTo>
                  <a:pt x="76708" y="15824"/>
                </a:lnTo>
                <a:lnTo>
                  <a:pt x="76708" y="15824"/>
                </a:lnTo>
                <a:lnTo>
                  <a:pt x="78227" y="15824"/>
                </a:lnTo>
                <a:lnTo>
                  <a:pt x="78227" y="15824"/>
                </a:lnTo>
                <a:lnTo>
                  <a:pt x="78227" y="15824"/>
                </a:lnTo>
                <a:lnTo>
                  <a:pt x="78227" y="15824"/>
                </a:lnTo>
                <a:lnTo>
                  <a:pt x="78227" y="15824"/>
                </a:lnTo>
                <a:lnTo>
                  <a:pt x="79746" y="15824"/>
                </a:lnTo>
                <a:lnTo>
                  <a:pt x="79746" y="17142"/>
                </a:lnTo>
                <a:lnTo>
                  <a:pt x="79746" y="17142"/>
                </a:lnTo>
                <a:lnTo>
                  <a:pt x="79746" y="17142"/>
                </a:lnTo>
                <a:lnTo>
                  <a:pt x="79746" y="17142"/>
                </a:lnTo>
                <a:lnTo>
                  <a:pt x="79746" y="17142"/>
                </a:lnTo>
                <a:lnTo>
                  <a:pt x="81265" y="17142"/>
                </a:lnTo>
                <a:lnTo>
                  <a:pt x="81265" y="17142"/>
                </a:lnTo>
                <a:lnTo>
                  <a:pt x="81265" y="17142"/>
                </a:lnTo>
                <a:lnTo>
                  <a:pt x="81265" y="18461"/>
                </a:lnTo>
                <a:lnTo>
                  <a:pt x="81265" y="18461"/>
                </a:lnTo>
                <a:lnTo>
                  <a:pt x="81265" y="18461"/>
                </a:lnTo>
                <a:lnTo>
                  <a:pt x="83544" y="18461"/>
                </a:lnTo>
                <a:lnTo>
                  <a:pt x="83544" y="18461"/>
                </a:lnTo>
                <a:lnTo>
                  <a:pt x="83544" y="18461"/>
                </a:lnTo>
                <a:lnTo>
                  <a:pt x="83544" y="18461"/>
                </a:lnTo>
                <a:lnTo>
                  <a:pt x="83544" y="18461"/>
                </a:lnTo>
                <a:lnTo>
                  <a:pt x="85063" y="18461"/>
                </a:lnTo>
                <a:lnTo>
                  <a:pt x="85063" y="19780"/>
                </a:lnTo>
                <a:lnTo>
                  <a:pt x="85063" y="19780"/>
                </a:lnTo>
                <a:lnTo>
                  <a:pt x="85063" y="19780"/>
                </a:lnTo>
                <a:lnTo>
                  <a:pt x="85063" y="19780"/>
                </a:lnTo>
                <a:lnTo>
                  <a:pt x="85063" y="19780"/>
                </a:lnTo>
                <a:lnTo>
                  <a:pt x="85063" y="19780"/>
                </a:lnTo>
                <a:lnTo>
                  <a:pt x="86582" y="19780"/>
                </a:lnTo>
                <a:lnTo>
                  <a:pt x="86582" y="19780"/>
                </a:lnTo>
                <a:lnTo>
                  <a:pt x="86582" y="19780"/>
                </a:lnTo>
                <a:lnTo>
                  <a:pt x="86582" y="19780"/>
                </a:lnTo>
                <a:lnTo>
                  <a:pt x="86582" y="19780"/>
                </a:lnTo>
                <a:lnTo>
                  <a:pt x="86582" y="21758"/>
                </a:lnTo>
                <a:lnTo>
                  <a:pt x="88101" y="21758"/>
                </a:lnTo>
                <a:lnTo>
                  <a:pt x="88101" y="21758"/>
                </a:lnTo>
                <a:lnTo>
                  <a:pt x="88101" y="21758"/>
                </a:lnTo>
                <a:lnTo>
                  <a:pt x="88101" y="21758"/>
                </a:lnTo>
                <a:lnTo>
                  <a:pt x="88101" y="21758"/>
                </a:lnTo>
                <a:lnTo>
                  <a:pt x="89620" y="21758"/>
                </a:lnTo>
                <a:lnTo>
                  <a:pt x="89620" y="23076"/>
                </a:lnTo>
                <a:lnTo>
                  <a:pt x="89620" y="23076"/>
                </a:lnTo>
                <a:lnTo>
                  <a:pt x="89620" y="23076"/>
                </a:lnTo>
                <a:lnTo>
                  <a:pt x="89620" y="23076"/>
                </a:lnTo>
                <a:lnTo>
                  <a:pt x="89620" y="24395"/>
                </a:lnTo>
                <a:lnTo>
                  <a:pt x="89620" y="24395"/>
                </a:lnTo>
                <a:lnTo>
                  <a:pt x="89620" y="24395"/>
                </a:lnTo>
                <a:lnTo>
                  <a:pt x="89620" y="25714"/>
                </a:lnTo>
                <a:lnTo>
                  <a:pt x="89620" y="25714"/>
                </a:lnTo>
                <a:lnTo>
                  <a:pt x="89620" y="25714"/>
                </a:lnTo>
                <a:lnTo>
                  <a:pt x="88101" y="25714"/>
                </a:lnTo>
                <a:lnTo>
                  <a:pt x="88101" y="25714"/>
                </a:lnTo>
                <a:lnTo>
                  <a:pt x="88101" y="25714"/>
                </a:lnTo>
                <a:lnTo>
                  <a:pt x="88101" y="27032"/>
                </a:lnTo>
                <a:lnTo>
                  <a:pt x="88101" y="27032"/>
                </a:lnTo>
                <a:lnTo>
                  <a:pt x="88101" y="27032"/>
                </a:lnTo>
                <a:lnTo>
                  <a:pt x="89620" y="27032"/>
                </a:lnTo>
                <a:lnTo>
                  <a:pt x="89620" y="27032"/>
                </a:lnTo>
                <a:lnTo>
                  <a:pt x="89620" y="27032"/>
                </a:lnTo>
                <a:lnTo>
                  <a:pt x="89620" y="27032"/>
                </a:lnTo>
                <a:lnTo>
                  <a:pt x="89620" y="29010"/>
                </a:lnTo>
                <a:lnTo>
                  <a:pt x="89620" y="29010"/>
                </a:lnTo>
                <a:lnTo>
                  <a:pt x="89620" y="29010"/>
                </a:lnTo>
                <a:lnTo>
                  <a:pt x="89620" y="29010"/>
                </a:lnTo>
                <a:lnTo>
                  <a:pt x="91898" y="29010"/>
                </a:lnTo>
                <a:lnTo>
                  <a:pt x="91898" y="30329"/>
                </a:lnTo>
                <a:lnTo>
                  <a:pt x="91898" y="30329"/>
                </a:lnTo>
                <a:lnTo>
                  <a:pt x="91898" y="30329"/>
                </a:lnTo>
                <a:lnTo>
                  <a:pt x="91898" y="30329"/>
                </a:lnTo>
                <a:lnTo>
                  <a:pt x="91898" y="30329"/>
                </a:lnTo>
                <a:lnTo>
                  <a:pt x="91898" y="30329"/>
                </a:lnTo>
                <a:lnTo>
                  <a:pt x="93417" y="30329"/>
                </a:lnTo>
                <a:lnTo>
                  <a:pt x="93417" y="31648"/>
                </a:lnTo>
                <a:lnTo>
                  <a:pt x="93417" y="31648"/>
                </a:lnTo>
                <a:lnTo>
                  <a:pt x="93417" y="31648"/>
                </a:lnTo>
                <a:lnTo>
                  <a:pt x="93417" y="31648"/>
                </a:lnTo>
                <a:lnTo>
                  <a:pt x="93417" y="31648"/>
                </a:lnTo>
                <a:lnTo>
                  <a:pt x="94936" y="31648"/>
                </a:lnTo>
                <a:lnTo>
                  <a:pt x="94936" y="31648"/>
                </a:lnTo>
                <a:lnTo>
                  <a:pt x="94936" y="32967"/>
                </a:lnTo>
                <a:lnTo>
                  <a:pt x="94936" y="32967"/>
                </a:lnTo>
                <a:lnTo>
                  <a:pt x="94936" y="32967"/>
                </a:lnTo>
                <a:lnTo>
                  <a:pt x="94936" y="32967"/>
                </a:lnTo>
                <a:lnTo>
                  <a:pt x="96455" y="32967"/>
                </a:lnTo>
                <a:lnTo>
                  <a:pt x="96455" y="32967"/>
                </a:lnTo>
                <a:lnTo>
                  <a:pt x="96455" y="32967"/>
                </a:lnTo>
                <a:lnTo>
                  <a:pt x="96455" y="34285"/>
                </a:lnTo>
                <a:lnTo>
                  <a:pt x="96455" y="34285"/>
                </a:lnTo>
                <a:lnTo>
                  <a:pt x="96455" y="34285"/>
                </a:lnTo>
                <a:lnTo>
                  <a:pt x="96455" y="34285"/>
                </a:lnTo>
                <a:lnTo>
                  <a:pt x="97974" y="34285"/>
                </a:lnTo>
                <a:lnTo>
                  <a:pt x="97974" y="34285"/>
                </a:lnTo>
                <a:lnTo>
                  <a:pt x="97974" y="34285"/>
                </a:lnTo>
                <a:lnTo>
                  <a:pt x="97974" y="34285"/>
                </a:lnTo>
                <a:lnTo>
                  <a:pt x="97974" y="34285"/>
                </a:lnTo>
                <a:lnTo>
                  <a:pt x="100253" y="34285"/>
                </a:lnTo>
                <a:lnTo>
                  <a:pt x="100253" y="36263"/>
                </a:lnTo>
                <a:lnTo>
                  <a:pt x="100253" y="36263"/>
                </a:lnTo>
                <a:lnTo>
                  <a:pt x="100253" y="36263"/>
                </a:lnTo>
                <a:lnTo>
                  <a:pt x="100253" y="36263"/>
                </a:lnTo>
                <a:lnTo>
                  <a:pt x="100253" y="36263"/>
                </a:lnTo>
                <a:lnTo>
                  <a:pt x="100253" y="36263"/>
                </a:lnTo>
                <a:lnTo>
                  <a:pt x="101772" y="36263"/>
                </a:lnTo>
                <a:lnTo>
                  <a:pt x="101772" y="37582"/>
                </a:lnTo>
                <a:lnTo>
                  <a:pt x="101772" y="37582"/>
                </a:lnTo>
                <a:lnTo>
                  <a:pt x="101772" y="37582"/>
                </a:lnTo>
                <a:lnTo>
                  <a:pt x="101772" y="37582"/>
                </a:lnTo>
                <a:lnTo>
                  <a:pt x="101772" y="37582"/>
                </a:lnTo>
                <a:lnTo>
                  <a:pt x="101772" y="37582"/>
                </a:lnTo>
                <a:lnTo>
                  <a:pt x="103291" y="37582"/>
                </a:lnTo>
                <a:lnTo>
                  <a:pt x="103291" y="37582"/>
                </a:lnTo>
                <a:lnTo>
                  <a:pt x="103291" y="38901"/>
                </a:lnTo>
                <a:lnTo>
                  <a:pt x="103291" y="38901"/>
                </a:lnTo>
                <a:lnTo>
                  <a:pt x="103291" y="38901"/>
                </a:lnTo>
                <a:lnTo>
                  <a:pt x="104810" y="38901"/>
                </a:lnTo>
                <a:lnTo>
                  <a:pt x="104810" y="38901"/>
                </a:lnTo>
                <a:lnTo>
                  <a:pt x="104810" y="38901"/>
                </a:lnTo>
                <a:lnTo>
                  <a:pt x="104810" y="38901"/>
                </a:lnTo>
                <a:lnTo>
                  <a:pt x="104810" y="40219"/>
                </a:lnTo>
                <a:lnTo>
                  <a:pt x="104810" y="40219"/>
                </a:lnTo>
                <a:lnTo>
                  <a:pt x="104810" y="40219"/>
                </a:lnTo>
                <a:lnTo>
                  <a:pt x="106329" y="40219"/>
                </a:lnTo>
                <a:lnTo>
                  <a:pt x="106329" y="40219"/>
                </a:lnTo>
                <a:lnTo>
                  <a:pt x="106329" y="40219"/>
                </a:lnTo>
                <a:lnTo>
                  <a:pt x="106329" y="41538"/>
                </a:lnTo>
                <a:lnTo>
                  <a:pt x="106329" y="41538"/>
                </a:lnTo>
                <a:lnTo>
                  <a:pt x="106329" y="41538"/>
                </a:lnTo>
                <a:lnTo>
                  <a:pt x="106329" y="43516"/>
                </a:lnTo>
                <a:lnTo>
                  <a:pt x="106329" y="43516"/>
                </a:lnTo>
                <a:lnTo>
                  <a:pt x="106329" y="43516"/>
                </a:lnTo>
                <a:lnTo>
                  <a:pt x="106329" y="43516"/>
                </a:lnTo>
                <a:lnTo>
                  <a:pt x="104810" y="43516"/>
                </a:lnTo>
                <a:lnTo>
                  <a:pt x="104810" y="44835"/>
                </a:lnTo>
                <a:lnTo>
                  <a:pt x="106329" y="44835"/>
                </a:lnTo>
                <a:lnTo>
                  <a:pt x="106329" y="44835"/>
                </a:lnTo>
                <a:lnTo>
                  <a:pt x="104810" y="44835"/>
                </a:lnTo>
                <a:lnTo>
                  <a:pt x="104810" y="44835"/>
                </a:lnTo>
                <a:lnTo>
                  <a:pt x="106329" y="44835"/>
                </a:lnTo>
                <a:lnTo>
                  <a:pt x="106329" y="46153"/>
                </a:lnTo>
                <a:lnTo>
                  <a:pt x="104810" y="46153"/>
                </a:lnTo>
                <a:lnTo>
                  <a:pt x="104810" y="46153"/>
                </a:lnTo>
                <a:lnTo>
                  <a:pt x="104810" y="46153"/>
                </a:lnTo>
                <a:lnTo>
                  <a:pt x="104810" y="46153"/>
                </a:lnTo>
                <a:lnTo>
                  <a:pt x="104810" y="46153"/>
                </a:lnTo>
                <a:lnTo>
                  <a:pt x="104810" y="46153"/>
                </a:lnTo>
                <a:lnTo>
                  <a:pt x="104810" y="47472"/>
                </a:lnTo>
                <a:lnTo>
                  <a:pt x="104810" y="47472"/>
                </a:lnTo>
                <a:lnTo>
                  <a:pt x="104810" y="47472"/>
                </a:lnTo>
                <a:lnTo>
                  <a:pt x="104810" y="47472"/>
                </a:lnTo>
                <a:lnTo>
                  <a:pt x="104810" y="48791"/>
                </a:lnTo>
                <a:lnTo>
                  <a:pt x="104810" y="48791"/>
                </a:lnTo>
                <a:lnTo>
                  <a:pt x="104810" y="48791"/>
                </a:lnTo>
                <a:lnTo>
                  <a:pt x="104810" y="48791"/>
                </a:lnTo>
                <a:lnTo>
                  <a:pt x="104810" y="48791"/>
                </a:lnTo>
                <a:lnTo>
                  <a:pt x="103291" y="48791"/>
                </a:lnTo>
                <a:lnTo>
                  <a:pt x="103291" y="50769"/>
                </a:lnTo>
                <a:lnTo>
                  <a:pt x="103291" y="50769"/>
                </a:lnTo>
                <a:lnTo>
                  <a:pt x="103291" y="50769"/>
                </a:lnTo>
                <a:lnTo>
                  <a:pt x="103291" y="50769"/>
                </a:lnTo>
                <a:lnTo>
                  <a:pt x="103291" y="52087"/>
                </a:lnTo>
                <a:lnTo>
                  <a:pt x="103291" y="52087"/>
                </a:lnTo>
                <a:lnTo>
                  <a:pt x="103291" y="52087"/>
                </a:lnTo>
                <a:lnTo>
                  <a:pt x="103291" y="52087"/>
                </a:lnTo>
                <a:lnTo>
                  <a:pt x="101772" y="52087"/>
                </a:lnTo>
                <a:lnTo>
                  <a:pt x="101772" y="53406"/>
                </a:lnTo>
                <a:lnTo>
                  <a:pt x="101772" y="53406"/>
                </a:lnTo>
                <a:lnTo>
                  <a:pt x="101772" y="53406"/>
                </a:lnTo>
                <a:lnTo>
                  <a:pt x="101772" y="53406"/>
                </a:lnTo>
                <a:lnTo>
                  <a:pt x="101772" y="54725"/>
                </a:lnTo>
                <a:lnTo>
                  <a:pt x="101772" y="54725"/>
                </a:lnTo>
                <a:lnTo>
                  <a:pt x="101772" y="54725"/>
                </a:lnTo>
                <a:lnTo>
                  <a:pt x="101772" y="54725"/>
                </a:lnTo>
                <a:lnTo>
                  <a:pt x="101772" y="56043"/>
                </a:lnTo>
                <a:lnTo>
                  <a:pt x="101772" y="56043"/>
                </a:lnTo>
                <a:lnTo>
                  <a:pt x="101772" y="56043"/>
                </a:lnTo>
                <a:lnTo>
                  <a:pt x="101772" y="56043"/>
                </a:lnTo>
                <a:lnTo>
                  <a:pt x="101772" y="56043"/>
                </a:lnTo>
                <a:lnTo>
                  <a:pt x="101772" y="58021"/>
                </a:lnTo>
                <a:lnTo>
                  <a:pt x="101772" y="58021"/>
                </a:lnTo>
                <a:lnTo>
                  <a:pt x="101772" y="58021"/>
                </a:lnTo>
                <a:lnTo>
                  <a:pt x="101772" y="59340"/>
                </a:lnTo>
                <a:lnTo>
                  <a:pt x="101772" y="59340"/>
                </a:lnTo>
                <a:lnTo>
                  <a:pt x="101772" y="59340"/>
                </a:lnTo>
                <a:lnTo>
                  <a:pt x="103291" y="59340"/>
                </a:lnTo>
                <a:lnTo>
                  <a:pt x="103291" y="60659"/>
                </a:lnTo>
                <a:lnTo>
                  <a:pt x="103291" y="60659"/>
                </a:lnTo>
                <a:lnTo>
                  <a:pt x="103291" y="60659"/>
                </a:lnTo>
                <a:lnTo>
                  <a:pt x="104810" y="60659"/>
                </a:lnTo>
                <a:lnTo>
                  <a:pt x="104810" y="60659"/>
                </a:lnTo>
                <a:lnTo>
                  <a:pt x="104810" y="60659"/>
                </a:lnTo>
                <a:lnTo>
                  <a:pt x="104810" y="60659"/>
                </a:lnTo>
                <a:lnTo>
                  <a:pt x="104810" y="60659"/>
                </a:lnTo>
                <a:lnTo>
                  <a:pt x="104810" y="61978"/>
                </a:lnTo>
                <a:lnTo>
                  <a:pt x="104810" y="61978"/>
                </a:lnTo>
                <a:lnTo>
                  <a:pt x="104810" y="61978"/>
                </a:lnTo>
                <a:lnTo>
                  <a:pt x="106329" y="61978"/>
                </a:lnTo>
                <a:lnTo>
                  <a:pt x="106329" y="61978"/>
                </a:lnTo>
                <a:lnTo>
                  <a:pt x="106329" y="61978"/>
                </a:lnTo>
                <a:lnTo>
                  <a:pt x="106329" y="61978"/>
                </a:lnTo>
                <a:lnTo>
                  <a:pt x="106329" y="63296"/>
                </a:lnTo>
                <a:lnTo>
                  <a:pt x="106329" y="63296"/>
                </a:lnTo>
                <a:lnTo>
                  <a:pt x="106329" y="63296"/>
                </a:lnTo>
                <a:lnTo>
                  <a:pt x="106329" y="65274"/>
                </a:lnTo>
                <a:lnTo>
                  <a:pt x="106329" y="65274"/>
                </a:lnTo>
                <a:lnTo>
                  <a:pt x="108607" y="65274"/>
                </a:lnTo>
                <a:lnTo>
                  <a:pt x="108607" y="65274"/>
                </a:lnTo>
                <a:lnTo>
                  <a:pt x="108607" y="65274"/>
                </a:lnTo>
                <a:lnTo>
                  <a:pt x="108607" y="65274"/>
                </a:lnTo>
                <a:lnTo>
                  <a:pt x="110126" y="65274"/>
                </a:lnTo>
                <a:lnTo>
                  <a:pt x="110126" y="65274"/>
                </a:lnTo>
                <a:lnTo>
                  <a:pt x="110126" y="65274"/>
                </a:lnTo>
                <a:lnTo>
                  <a:pt x="110126" y="65274"/>
                </a:lnTo>
                <a:lnTo>
                  <a:pt x="110126" y="66593"/>
                </a:lnTo>
                <a:lnTo>
                  <a:pt x="110126" y="66593"/>
                </a:lnTo>
                <a:lnTo>
                  <a:pt x="110126" y="66593"/>
                </a:lnTo>
                <a:lnTo>
                  <a:pt x="110126" y="66593"/>
                </a:lnTo>
                <a:lnTo>
                  <a:pt x="110126" y="67912"/>
                </a:lnTo>
                <a:lnTo>
                  <a:pt x="110126" y="67912"/>
                </a:lnTo>
                <a:lnTo>
                  <a:pt x="110126" y="67912"/>
                </a:lnTo>
                <a:lnTo>
                  <a:pt x="110126" y="67912"/>
                </a:lnTo>
                <a:lnTo>
                  <a:pt x="110126" y="69230"/>
                </a:lnTo>
                <a:lnTo>
                  <a:pt x="110126" y="69230"/>
                </a:lnTo>
                <a:lnTo>
                  <a:pt x="108607" y="69230"/>
                </a:lnTo>
                <a:lnTo>
                  <a:pt x="108607" y="69230"/>
                </a:lnTo>
                <a:lnTo>
                  <a:pt x="108607" y="69230"/>
                </a:lnTo>
                <a:lnTo>
                  <a:pt x="108607" y="69230"/>
                </a:lnTo>
                <a:lnTo>
                  <a:pt x="108607" y="70549"/>
                </a:lnTo>
                <a:lnTo>
                  <a:pt x="108607" y="70549"/>
                </a:lnTo>
                <a:lnTo>
                  <a:pt x="108607" y="70549"/>
                </a:lnTo>
                <a:lnTo>
                  <a:pt x="108607" y="70549"/>
                </a:lnTo>
                <a:lnTo>
                  <a:pt x="108607" y="70549"/>
                </a:lnTo>
                <a:lnTo>
                  <a:pt x="108607" y="70549"/>
                </a:lnTo>
                <a:lnTo>
                  <a:pt x="108607" y="72527"/>
                </a:lnTo>
                <a:lnTo>
                  <a:pt x="108607" y="72527"/>
                </a:lnTo>
                <a:lnTo>
                  <a:pt x="108607" y="72527"/>
                </a:lnTo>
                <a:lnTo>
                  <a:pt x="106329" y="72527"/>
                </a:lnTo>
                <a:lnTo>
                  <a:pt x="106329" y="72527"/>
                </a:lnTo>
                <a:lnTo>
                  <a:pt x="106329" y="72527"/>
                </a:lnTo>
                <a:lnTo>
                  <a:pt x="106329" y="72527"/>
                </a:lnTo>
                <a:lnTo>
                  <a:pt x="106329" y="73846"/>
                </a:lnTo>
                <a:lnTo>
                  <a:pt x="106329" y="73846"/>
                </a:lnTo>
                <a:lnTo>
                  <a:pt x="106329" y="73846"/>
                </a:lnTo>
                <a:lnTo>
                  <a:pt x="106329" y="73846"/>
                </a:lnTo>
                <a:lnTo>
                  <a:pt x="106329" y="75164"/>
                </a:lnTo>
                <a:lnTo>
                  <a:pt x="108607" y="75164"/>
                </a:lnTo>
                <a:lnTo>
                  <a:pt x="108607" y="75164"/>
                </a:lnTo>
                <a:lnTo>
                  <a:pt x="108607" y="75164"/>
                </a:lnTo>
                <a:lnTo>
                  <a:pt x="108607" y="75164"/>
                </a:lnTo>
                <a:lnTo>
                  <a:pt x="108607" y="75164"/>
                </a:lnTo>
                <a:lnTo>
                  <a:pt x="108607" y="76483"/>
                </a:lnTo>
                <a:lnTo>
                  <a:pt x="108607" y="76483"/>
                </a:lnTo>
                <a:lnTo>
                  <a:pt x="108607" y="76483"/>
                </a:lnTo>
                <a:lnTo>
                  <a:pt x="108607" y="78461"/>
                </a:lnTo>
                <a:lnTo>
                  <a:pt x="108607" y="78461"/>
                </a:lnTo>
                <a:lnTo>
                  <a:pt x="108607" y="78461"/>
                </a:lnTo>
                <a:lnTo>
                  <a:pt x="108607" y="79780"/>
                </a:lnTo>
                <a:lnTo>
                  <a:pt x="108607" y="79780"/>
                </a:lnTo>
                <a:lnTo>
                  <a:pt x="108607" y="79780"/>
                </a:lnTo>
                <a:lnTo>
                  <a:pt x="108607" y="79780"/>
                </a:lnTo>
                <a:lnTo>
                  <a:pt x="108607" y="79780"/>
                </a:lnTo>
                <a:lnTo>
                  <a:pt x="108607" y="79780"/>
                </a:lnTo>
                <a:lnTo>
                  <a:pt x="108607" y="81098"/>
                </a:lnTo>
                <a:lnTo>
                  <a:pt x="108607" y="81098"/>
                </a:lnTo>
                <a:lnTo>
                  <a:pt x="108607" y="81098"/>
                </a:lnTo>
                <a:lnTo>
                  <a:pt x="106329" y="81098"/>
                </a:lnTo>
                <a:lnTo>
                  <a:pt x="106329" y="82417"/>
                </a:lnTo>
                <a:lnTo>
                  <a:pt x="106329" y="82417"/>
                </a:lnTo>
                <a:lnTo>
                  <a:pt x="106329" y="82417"/>
                </a:lnTo>
                <a:lnTo>
                  <a:pt x="106329" y="83736"/>
                </a:lnTo>
                <a:lnTo>
                  <a:pt x="106329" y="83736"/>
                </a:lnTo>
                <a:lnTo>
                  <a:pt x="108607" y="83736"/>
                </a:lnTo>
                <a:lnTo>
                  <a:pt x="108607" y="83736"/>
                </a:lnTo>
                <a:lnTo>
                  <a:pt x="108607" y="85714"/>
                </a:lnTo>
                <a:lnTo>
                  <a:pt x="108607" y="85714"/>
                </a:lnTo>
                <a:lnTo>
                  <a:pt x="108607" y="85714"/>
                </a:lnTo>
                <a:lnTo>
                  <a:pt x="108607" y="85714"/>
                </a:lnTo>
                <a:lnTo>
                  <a:pt x="108607" y="85714"/>
                </a:lnTo>
                <a:lnTo>
                  <a:pt x="108607" y="87032"/>
                </a:lnTo>
                <a:lnTo>
                  <a:pt x="108607" y="87032"/>
                </a:lnTo>
                <a:lnTo>
                  <a:pt x="110126" y="87032"/>
                </a:lnTo>
                <a:lnTo>
                  <a:pt x="110126" y="87032"/>
                </a:lnTo>
                <a:lnTo>
                  <a:pt x="110126" y="87032"/>
                </a:lnTo>
                <a:lnTo>
                  <a:pt x="110126" y="88351"/>
                </a:lnTo>
                <a:lnTo>
                  <a:pt x="110126" y="88351"/>
                </a:lnTo>
                <a:lnTo>
                  <a:pt x="110126" y="88351"/>
                </a:lnTo>
                <a:lnTo>
                  <a:pt x="110126" y="88351"/>
                </a:lnTo>
                <a:lnTo>
                  <a:pt x="110126" y="88351"/>
                </a:lnTo>
                <a:lnTo>
                  <a:pt x="110126" y="89670"/>
                </a:lnTo>
                <a:lnTo>
                  <a:pt x="110126" y="89670"/>
                </a:lnTo>
                <a:lnTo>
                  <a:pt x="110126" y="89670"/>
                </a:lnTo>
                <a:lnTo>
                  <a:pt x="110126" y="89670"/>
                </a:lnTo>
                <a:lnTo>
                  <a:pt x="110126" y="89670"/>
                </a:lnTo>
                <a:lnTo>
                  <a:pt x="110126" y="90989"/>
                </a:lnTo>
                <a:lnTo>
                  <a:pt x="111645" y="90989"/>
                </a:lnTo>
                <a:lnTo>
                  <a:pt x="111645" y="90989"/>
                </a:lnTo>
                <a:lnTo>
                  <a:pt x="111645" y="90989"/>
                </a:lnTo>
                <a:lnTo>
                  <a:pt x="111645" y="92967"/>
                </a:lnTo>
                <a:lnTo>
                  <a:pt x="111645" y="92967"/>
                </a:lnTo>
                <a:lnTo>
                  <a:pt x="111645" y="92967"/>
                </a:lnTo>
                <a:lnTo>
                  <a:pt x="111645" y="94285"/>
                </a:lnTo>
                <a:lnTo>
                  <a:pt x="111645" y="94285"/>
                </a:lnTo>
                <a:lnTo>
                  <a:pt x="111645" y="94285"/>
                </a:lnTo>
                <a:lnTo>
                  <a:pt x="111645" y="94285"/>
                </a:lnTo>
                <a:lnTo>
                  <a:pt x="111645" y="94285"/>
                </a:lnTo>
                <a:lnTo>
                  <a:pt x="111645" y="95604"/>
                </a:lnTo>
                <a:lnTo>
                  <a:pt x="111645" y="95604"/>
                </a:lnTo>
                <a:lnTo>
                  <a:pt x="111645" y="95604"/>
                </a:lnTo>
                <a:lnTo>
                  <a:pt x="111645" y="95604"/>
                </a:lnTo>
                <a:lnTo>
                  <a:pt x="111645" y="96923"/>
                </a:lnTo>
                <a:lnTo>
                  <a:pt x="111645" y="96923"/>
                </a:lnTo>
                <a:lnTo>
                  <a:pt x="111645" y="96923"/>
                </a:lnTo>
                <a:lnTo>
                  <a:pt x="111645" y="96923"/>
                </a:lnTo>
                <a:lnTo>
                  <a:pt x="111645" y="98241"/>
                </a:lnTo>
                <a:lnTo>
                  <a:pt x="113164" y="98241"/>
                </a:lnTo>
                <a:lnTo>
                  <a:pt x="113164" y="98241"/>
                </a:lnTo>
                <a:lnTo>
                  <a:pt x="113164" y="98241"/>
                </a:lnTo>
                <a:lnTo>
                  <a:pt x="113164" y="100219"/>
                </a:lnTo>
                <a:lnTo>
                  <a:pt x="111645" y="100219"/>
                </a:lnTo>
                <a:lnTo>
                  <a:pt x="111645" y="100219"/>
                </a:lnTo>
                <a:lnTo>
                  <a:pt x="113164" y="100219"/>
                </a:lnTo>
                <a:lnTo>
                  <a:pt x="113164" y="100219"/>
                </a:lnTo>
                <a:lnTo>
                  <a:pt x="113164" y="100219"/>
                </a:lnTo>
                <a:lnTo>
                  <a:pt x="113164" y="100219"/>
                </a:lnTo>
                <a:lnTo>
                  <a:pt x="113164" y="101538"/>
                </a:lnTo>
                <a:lnTo>
                  <a:pt x="114683" y="101538"/>
                </a:lnTo>
                <a:lnTo>
                  <a:pt x="114683" y="101538"/>
                </a:lnTo>
                <a:lnTo>
                  <a:pt x="114683" y="101538"/>
                </a:lnTo>
                <a:lnTo>
                  <a:pt x="114683" y="101538"/>
                </a:lnTo>
                <a:lnTo>
                  <a:pt x="114683" y="101538"/>
                </a:lnTo>
                <a:lnTo>
                  <a:pt x="114683" y="101538"/>
                </a:lnTo>
                <a:lnTo>
                  <a:pt x="116202" y="101538"/>
                </a:lnTo>
                <a:lnTo>
                  <a:pt x="116202" y="102857"/>
                </a:lnTo>
                <a:lnTo>
                  <a:pt x="116202" y="102857"/>
                </a:lnTo>
                <a:lnTo>
                  <a:pt x="116202" y="102857"/>
                </a:lnTo>
                <a:lnTo>
                  <a:pt x="116202" y="102857"/>
                </a:lnTo>
                <a:lnTo>
                  <a:pt x="116202" y="102857"/>
                </a:lnTo>
                <a:lnTo>
                  <a:pt x="116202" y="102857"/>
                </a:lnTo>
                <a:lnTo>
                  <a:pt x="118481" y="102857"/>
                </a:lnTo>
                <a:lnTo>
                  <a:pt x="118481" y="102857"/>
                </a:lnTo>
                <a:lnTo>
                  <a:pt x="118481" y="102857"/>
                </a:lnTo>
                <a:lnTo>
                  <a:pt x="118481" y="102857"/>
                </a:lnTo>
                <a:lnTo>
                  <a:pt x="118481" y="102857"/>
                </a:lnTo>
                <a:lnTo>
                  <a:pt x="120000" y="102857"/>
                </a:lnTo>
                <a:lnTo>
                  <a:pt x="120000" y="104175"/>
                </a:lnTo>
                <a:lnTo>
                  <a:pt x="120000" y="104175"/>
                </a:lnTo>
                <a:lnTo>
                  <a:pt x="120000" y="104175"/>
                </a:lnTo>
                <a:lnTo>
                  <a:pt x="120000" y="104175"/>
                </a:lnTo>
                <a:lnTo>
                  <a:pt x="120000" y="105494"/>
                </a:lnTo>
                <a:lnTo>
                  <a:pt x="120000" y="105494"/>
                </a:lnTo>
                <a:lnTo>
                  <a:pt x="120000" y="105494"/>
                </a:lnTo>
                <a:lnTo>
                  <a:pt x="120000" y="105494"/>
                </a:lnTo>
                <a:lnTo>
                  <a:pt x="118481" y="105494"/>
                </a:lnTo>
                <a:lnTo>
                  <a:pt x="118481" y="107472"/>
                </a:lnTo>
                <a:lnTo>
                  <a:pt x="118481" y="107472"/>
                </a:lnTo>
                <a:lnTo>
                  <a:pt x="118481" y="107472"/>
                </a:lnTo>
                <a:lnTo>
                  <a:pt x="118481" y="107472"/>
                </a:lnTo>
                <a:lnTo>
                  <a:pt x="116202" y="107472"/>
                </a:lnTo>
                <a:lnTo>
                  <a:pt x="116202" y="107472"/>
                </a:lnTo>
                <a:lnTo>
                  <a:pt x="116202" y="107472"/>
                </a:lnTo>
                <a:lnTo>
                  <a:pt x="116202" y="108791"/>
                </a:lnTo>
                <a:lnTo>
                  <a:pt x="116202" y="108791"/>
                </a:lnTo>
                <a:lnTo>
                  <a:pt x="116202" y="108791"/>
                </a:lnTo>
                <a:lnTo>
                  <a:pt x="116202" y="108791"/>
                </a:lnTo>
                <a:lnTo>
                  <a:pt x="114683" y="108791"/>
                </a:lnTo>
                <a:lnTo>
                  <a:pt x="114683" y="108791"/>
                </a:lnTo>
                <a:lnTo>
                  <a:pt x="114683" y="108791"/>
                </a:lnTo>
                <a:lnTo>
                  <a:pt x="114683" y="108791"/>
                </a:lnTo>
                <a:lnTo>
                  <a:pt x="114683" y="108791"/>
                </a:lnTo>
                <a:lnTo>
                  <a:pt x="114683" y="110109"/>
                </a:lnTo>
                <a:lnTo>
                  <a:pt x="114683" y="110109"/>
                </a:lnTo>
                <a:lnTo>
                  <a:pt x="113164" y="110109"/>
                </a:lnTo>
                <a:lnTo>
                  <a:pt x="113164" y="110109"/>
                </a:lnTo>
                <a:lnTo>
                  <a:pt x="113164" y="110109"/>
                </a:lnTo>
                <a:lnTo>
                  <a:pt x="113164" y="110109"/>
                </a:lnTo>
                <a:lnTo>
                  <a:pt x="113164" y="110109"/>
                </a:lnTo>
                <a:lnTo>
                  <a:pt x="111645" y="110109"/>
                </a:lnTo>
                <a:lnTo>
                  <a:pt x="111645" y="110109"/>
                </a:lnTo>
                <a:lnTo>
                  <a:pt x="111645" y="110109"/>
                </a:lnTo>
                <a:lnTo>
                  <a:pt x="111645" y="111428"/>
                </a:lnTo>
                <a:lnTo>
                  <a:pt x="111645" y="111428"/>
                </a:lnTo>
                <a:lnTo>
                  <a:pt x="110126" y="111428"/>
                </a:lnTo>
                <a:lnTo>
                  <a:pt x="110126" y="111428"/>
                </a:lnTo>
                <a:lnTo>
                  <a:pt x="110126" y="111428"/>
                </a:lnTo>
                <a:lnTo>
                  <a:pt x="110126" y="111428"/>
                </a:lnTo>
                <a:lnTo>
                  <a:pt x="110126" y="111428"/>
                </a:lnTo>
                <a:lnTo>
                  <a:pt x="110126" y="111428"/>
                </a:lnTo>
                <a:lnTo>
                  <a:pt x="108607" y="111428"/>
                </a:lnTo>
                <a:lnTo>
                  <a:pt x="108607" y="111428"/>
                </a:lnTo>
                <a:lnTo>
                  <a:pt x="108607" y="112747"/>
                </a:lnTo>
                <a:lnTo>
                  <a:pt x="108607" y="112747"/>
                </a:lnTo>
                <a:lnTo>
                  <a:pt x="106329" y="112747"/>
                </a:lnTo>
                <a:lnTo>
                  <a:pt x="106329" y="112747"/>
                </a:lnTo>
                <a:lnTo>
                  <a:pt x="106329" y="112747"/>
                </a:lnTo>
                <a:lnTo>
                  <a:pt x="106329" y="112747"/>
                </a:lnTo>
                <a:lnTo>
                  <a:pt x="106329" y="112747"/>
                </a:lnTo>
                <a:lnTo>
                  <a:pt x="106329" y="112747"/>
                </a:lnTo>
                <a:lnTo>
                  <a:pt x="104810" y="112747"/>
                </a:lnTo>
                <a:lnTo>
                  <a:pt x="104810" y="112747"/>
                </a:lnTo>
                <a:lnTo>
                  <a:pt x="104810" y="112747"/>
                </a:lnTo>
                <a:lnTo>
                  <a:pt x="104810" y="112747"/>
                </a:lnTo>
                <a:lnTo>
                  <a:pt x="103291" y="112747"/>
                </a:lnTo>
                <a:lnTo>
                  <a:pt x="103291" y="112747"/>
                </a:lnTo>
                <a:lnTo>
                  <a:pt x="103291" y="112747"/>
                </a:lnTo>
                <a:lnTo>
                  <a:pt x="101772" y="112747"/>
                </a:lnTo>
                <a:lnTo>
                  <a:pt x="101772" y="114725"/>
                </a:lnTo>
                <a:lnTo>
                  <a:pt x="101772" y="114725"/>
                </a:lnTo>
                <a:lnTo>
                  <a:pt x="101772" y="114725"/>
                </a:lnTo>
                <a:lnTo>
                  <a:pt x="101772" y="114725"/>
                </a:lnTo>
                <a:lnTo>
                  <a:pt x="101772" y="114725"/>
                </a:lnTo>
                <a:lnTo>
                  <a:pt x="101772" y="114725"/>
                </a:lnTo>
                <a:lnTo>
                  <a:pt x="100253" y="114725"/>
                </a:lnTo>
                <a:lnTo>
                  <a:pt x="100253" y="114725"/>
                </a:lnTo>
                <a:lnTo>
                  <a:pt x="100253" y="114725"/>
                </a:lnTo>
                <a:lnTo>
                  <a:pt x="100253" y="116043"/>
                </a:lnTo>
                <a:lnTo>
                  <a:pt x="100253" y="116043"/>
                </a:lnTo>
                <a:lnTo>
                  <a:pt x="97974" y="116043"/>
                </a:lnTo>
                <a:lnTo>
                  <a:pt x="97974" y="116043"/>
                </a:lnTo>
                <a:lnTo>
                  <a:pt x="97974" y="116043"/>
                </a:lnTo>
                <a:lnTo>
                  <a:pt x="97974" y="116043"/>
                </a:lnTo>
                <a:lnTo>
                  <a:pt x="97974" y="116043"/>
                </a:lnTo>
                <a:lnTo>
                  <a:pt x="96455" y="116043"/>
                </a:lnTo>
                <a:lnTo>
                  <a:pt x="96455" y="116043"/>
                </a:lnTo>
                <a:lnTo>
                  <a:pt x="96455" y="116043"/>
                </a:lnTo>
                <a:lnTo>
                  <a:pt x="96455" y="116043"/>
                </a:lnTo>
                <a:lnTo>
                  <a:pt x="96455" y="116043"/>
                </a:lnTo>
                <a:lnTo>
                  <a:pt x="96455" y="116043"/>
                </a:lnTo>
                <a:lnTo>
                  <a:pt x="96455" y="114725"/>
                </a:lnTo>
                <a:lnTo>
                  <a:pt x="94936" y="114725"/>
                </a:lnTo>
                <a:lnTo>
                  <a:pt x="94936" y="114725"/>
                </a:lnTo>
                <a:lnTo>
                  <a:pt x="94936" y="114725"/>
                </a:lnTo>
                <a:lnTo>
                  <a:pt x="94936" y="114725"/>
                </a:lnTo>
                <a:lnTo>
                  <a:pt x="94936" y="114725"/>
                </a:lnTo>
                <a:lnTo>
                  <a:pt x="93417" y="114725"/>
                </a:lnTo>
                <a:lnTo>
                  <a:pt x="93417" y="114725"/>
                </a:lnTo>
                <a:lnTo>
                  <a:pt x="93417" y="114725"/>
                </a:lnTo>
                <a:lnTo>
                  <a:pt x="93417" y="114725"/>
                </a:lnTo>
                <a:lnTo>
                  <a:pt x="91898" y="114725"/>
                </a:lnTo>
                <a:lnTo>
                  <a:pt x="91898" y="114725"/>
                </a:lnTo>
                <a:lnTo>
                  <a:pt x="91898" y="116043"/>
                </a:lnTo>
                <a:lnTo>
                  <a:pt x="91898" y="116043"/>
                </a:lnTo>
                <a:lnTo>
                  <a:pt x="91898" y="116043"/>
                </a:lnTo>
                <a:lnTo>
                  <a:pt x="91898" y="116043"/>
                </a:lnTo>
                <a:lnTo>
                  <a:pt x="91898" y="116043"/>
                </a:lnTo>
                <a:lnTo>
                  <a:pt x="91898" y="117362"/>
                </a:lnTo>
                <a:lnTo>
                  <a:pt x="91898" y="117362"/>
                </a:lnTo>
                <a:lnTo>
                  <a:pt x="91898" y="117362"/>
                </a:lnTo>
                <a:lnTo>
                  <a:pt x="89620" y="117362"/>
                </a:lnTo>
                <a:lnTo>
                  <a:pt x="89620" y="118681"/>
                </a:lnTo>
                <a:lnTo>
                  <a:pt x="89620" y="118681"/>
                </a:lnTo>
                <a:lnTo>
                  <a:pt x="89620" y="118681"/>
                </a:lnTo>
                <a:lnTo>
                  <a:pt x="89620" y="118681"/>
                </a:lnTo>
                <a:lnTo>
                  <a:pt x="89620" y="118681"/>
                </a:lnTo>
                <a:lnTo>
                  <a:pt x="89620" y="118681"/>
                </a:lnTo>
                <a:lnTo>
                  <a:pt x="88101" y="118681"/>
                </a:lnTo>
                <a:lnTo>
                  <a:pt x="88101" y="118681"/>
                </a:lnTo>
                <a:lnTo>
                  <a:pt x="88101" y="118681"/>
                </a:lnTo>
                <a:lnTo>
                  <a:pt x="86582" y="118681"/>
                </a:lnTo>
                <a:lnTo>
                  <a:pt x="86582" y="120000"/>
                </a:lnTo>
                <a:lnTo>
                  <a:pt x="86582" y="120000"/>
                </a:lnTo>
                <a:lnTo>
                  <a:pt x="86582" y="120000"/>
                </a:lnTo>
                <a:lnTo>
                  <a:pt x="86582" y="120000"/>
                </a:lnTo>
                <a:lnTo>
                  <a:pt x="86582" y="120000"/>
                </a:lnTo>
                <a:lnTo>
                  <a:pt x="86582" y="120000"/>
                </a:lnTo>
                <a:lnTo>
                  <a:pt x="85063" y="120000"/>
                </a:lnTo>
                <a:lnTo>
                  <a:pt x="85063" y="120000"/>
                </a:lnTo>
                <a:lnTo>
                  <a:pt x="85063" y="120000"/>
                </a:lnTo>
                <a:lnTo>
                  <a:pt x="85063" y="120000"/>
                </a:lnTo>
                <a:lnTo>
                  <a:pt x="83544" y="120000"/>
                </a:lnTo>
                <a:lnTo>
                  <a:pt x="83544" y="120000"/>
                </a:lnTo>
                <a:lnTo>
                  <a:pt x="83544" y="118681"/>
                </a:lnTo>
                <a:lnTo>
                  <a:pt x="83544" y="118681"/>
                </a:lnTo>
                <a:lnTo>
                  <a:pt x="83544" y="118681"/>
                </a:lnTo>
                <a:lnTo>
                  <a:pt x="81265" y="118681"/>
                </a:lnTo>
                <a:lnTo>
                  <a:pt x="81265" y="118681"/>
                </a:lnTo>
                <a:lnTo>
                  <a:pt x="81265" y="118681"/>
                </a:lnTo>
                <a:lnTo>
                  <a:pt x="81265" y="118681"/>
                </a:lnTo>
                <a:lnTo>
                  <a:pt x="81265" y="118681"/>
                </a:lnTo>
                <a:lnTo>
                  <a:pt x="81265" y="118681"/>
                </a:lnTo>
                <a:lnTo>
                  <a:pt x="79746" y="118681"/>
                </a:lnTo>
                <a:lnTo>
                  <a:pt x="79746" y="118681"/>
                </a:lnTo>
                <a:lnTo>
                  <a:pt x="79746" y="118681"/>
                </a:lnTo>
                <a:lnTo>
                  <a:pt x="79746" y="118681"/>
                </a:lnTo>
                <a:lnTo>
                  <a:pt x="79746" y="118681"/>
                </a:lnTo>
                <a:lnTo>
                  <a:pt x="79746" y="118681"/>
                </a:lnTo>
                <a:lnTo>
                  <a:pt x="79746" y="118681"/>
                </a:lnTo>
                <a:lnTo>
                  <a:pt x="78227" y="118681"/>
                </a:lnTo>
                <a:lnTo>
                  <a:pt x="78227" y="120000"/>
                </a:lnTo>
                <a:lnTo>
                  <a:pt x="78227" y="120000"/>
                </a:lnTo>
                <a:lnTo>
                  <a:pt x="78227" y="120000"/>
                </a:lnTo>
                <a:lnTo>
                  <a:pt x="76708" y="120000"/>
                </a:lnTo>
                <a:lnTo>
                  <a:pt x="76708" y="120000"/>
                </a:lnTo>
                <a:lnTo>
                  <a:pt x="76708" y="120000"/>
                </a:lnTo>
                <a:lnTo>
                  <a:pt x="76708" y="120000"/>
                </a:lnTo>
                <a:lnTo>
                  <a:pt x="76708" y="120000"/>
                </a:lnTo>
                <a:lnTo>
                  <a:pt x="76708" y="118681"/>
                </a:lnTo>
                <a:lnTo>
                  <a:pt x="76708" y="118681"/>
                </a:lnTo>
                <a:lnTo>
                  <a:pt x="76708" y="120000"/>
                </a:lnTo>
                <a:lnTo>
                  <a:pt x="75189" y="120000"/>
                </a:lnTo>
                <a:lnTo>
                  <a:pt x="75189" y="118681"/>
                </a:lnTo>
                <a:lnTo>
                  <a:pt x="75189" y="118681"/>
                </a:lnTo>
                <a:lnTo>
                  <a:pt x="75189" y="120000"/>
                </a:lnTo>
                <a:lnTo>
                  <a:pt x="75189" y="120000"/>
                </a:lnTo>
                <a:lnTo>
                  <a:pt x="72911" y="120000"/>
                </a:lnTo>
                <a:lnTo>
                  <a:pt x="72911" y="120000"/>
                </a:lnTo>
                <a:lnTo>
                  <a:pt x="72911" y="120000"/>
                </a:lnTo>
                <a:lnTo>
                  <a:pt x="72911" y="120000"/>
                </a:lnTo>
                <a:lnTo>
                  <a:pt x="72911" y="118681"/>
                </a:lnTo>
                <a:lnTo>
                  <a:pt x="72911" y="118681"/>
                </a:lnTo>
                <a:lnTo>
                  <a:pt x="72911" y="118681"/>
                </a:lnTo>
                <a:lnTo>
                  <a:pt x="71392" y="118681"/>
                </a:lnTo>
                <a:lnTo>
                  <a:pt x="71392" y="117362"/>
                </a:lnTo>
                <a:lnTo>
                  <a:pt x="71392" y="117362"/>
                </a:lnTo>
                <a:lnTo>
                  <a:pt x="71392" y="117362"/>
                </a:lnTo>
                <a:lnTo>
                  <a:pt x="71392" y="117362"/>
                </a:lnTo>
                <a:lnTo>
                  <a:pt x="71392" y="117362"/>
                </a:lnTo>
                <a:lnTo>
                  <a:pt x="69873" y="117362"/>
                </a:lnTo>
                <a:lnTo>
                  <a:pt x="69873" y="117362"/>
                </a:lnTo>
                <a:lnTo>
                  <a:pt x="69873" y="116043"/>
                </a:lnTo>
                <a:lnTo>
                  <a:pt x="69873" y="116043"/>
                </a:lnTo>
                <a:lnTo>
                  <a:pt x="69873" y="116043"/>
                </a:lnTo>
                <a:lnTo>
                  <a:pt x="68354" y="116043"/>
                </a:lnTo>
                <a:lnTo>
                  <a:pt x="68354" y="116043"/>
                </a:lnTo>
                <a:lnTo>
                  <a:pt x="68354" y="117362"/>
                </a:lnTo>
                <a:lnTo>
                  <a:pt x="68354" y="117362"/>
                </a:lnTo>
                <a:lnTo>
                  <a:pt x="68354" y="117362"/>
                </a:lnTo>
                <a:lnTo>
                  <a:pt x="68354" y="117362"/>
                </a:lnTo>
                <a:lnTo>
                  <a:pt x="68354" y="117362"/>
                </a:lnTo>
                <a:lnTo>
                  <a:pt x="66835" y="117362"/>
                </a:lnTo>
                <a:lnTo>
                  <a:pt x="66835" y="118681"/>
                </a:lnTo>
                <a:lnTo>
                  <a:pt x="66835" y="118681"/>
                </a:lnTo>
                <a:lnTo>
                  <a:pt x="66835" y="118681"/>
                </a:lnTo>
                <a:lnTo>
                  <a:pt x="66835" y="118681"/>
                </a:lnTo>
                <a:lnTo>
                  <a:pt x="64556" y="118681"/>
                </a:lnTo>
                <a:lnTo>
                  <a:pt x="64556" y="118681"/>
                </a:lnTo>
                <a:lnTo>
                  <a:pt x="64556" y="118681"/>
                </a:lnTo>
                <a:lnTo>
                  <a:pt x="63037" y="118681"/>
                </a:lnTo>
                <a:lnTo>
                  <a:pt x="63037" y="118681"/>
                </a:lnTo>
                <a:lnTo>
                  <a:pt x="63037" y="117362"/>
                </a:lnTo>
                <a:lnTo>
                  <a:pt x="63037" y="117362"/>
                </a:lnTo>
                <a:lnTo>
                  <a:pt x="63037" y="117362"/>
                </a:lnTo>
                <a:lnTo>
                  <a:pt x="61518" y="117362"/>
                </a:lnTo>
                <a:lnTo>
                  <a:pt x="61518" y="117362"/>
                </a:lnTo>
                <a:lnTo>
                  <a:pt x="61518" y="118681"/>
                </a:lnTo>
                <a:lnTo>
                  <a:pt x="61518" y="118681"/>
                </a:lnTo>
                <a:lnTo>
                  <a:pt x="61518" y="118681"/>
                </a:lnTo>
                <a:lnTo>
                  <a:pt x="60000" y="118681"/>
                </a:lnTo>
                <a:lnTo>
                  <a:pt x="60000" y="118681"/>
                </a:lnTo>
                <a:lnTo>
                  <a:pt x="60000" y="118681"/>
                </a:lnTo>
                <a:lnTo>
                  <a:pt x="58481" y="118681"/>
                </a:lnTo>
                <a:lnTo>
                  <a:pt x="58481" y="117362"/>
                </a:lnTo>
                <a:lnTo>
                  <a:pt x="58481" y="117362"/>
                </a:lnTo>
                <a:lnTo>
                  <a:pt x="58481" y="117362"/>
                </a:lnTo>
                <a:lnTo>
                  <a:pt x="58481" y="116043"/>
                </a:lnTo>
                <a:lnTo>
                  <a:pt x="58481" y="116043"/>
                </a:lnTo>
                <a:lnTo>
                  <a:pt x="58481" y="116043"/>
                </a:lnTo>
                <a:lnTo>
                  <a:pt x="58481" y="116043"/>
                </a:lnTo>
                <a:lnTo>
                  <a:pt x="58481" y="116043"/>
                </a:lnTo>
                <a:lnTo>
                  <a:pt x="58481" y="116043"/>
                </a:lnTo>
                <a:lnTo>
                  <a:pt x="56202" y="116043"/>
                </a:lnTo>
                <a:lnTo>
                  <a:pt x="56202" y="114725"/>
                </a:lnTo>
                <a:lnTo>
                  <a:pt x="56202" y="114725"/>
                </a:lnTo>
                <a:lnTo>
                  <a:pt x="56202" y="114725"/>
                </a:lnTo>
                <a:lnTo>
                  <a:pt x="56202" y="114725"/>
                </a:lnTo>
                <a:lnTo>
                  <a:pt x="56202" y="114725"/>
                </a:lnTo>
                <a:lnTo>
                  <a:pt x="56202" y="112747"/>
                </a:lnTo>
                <a:lnTo>
                  <a:pt x="56202" y="112747"/>
                </a:lnTo>
                <a:lnTo>
                  <a:pt x="56202" y="112747"/>
                </a:lnTo>
                <a:lnTo>
                  <a:pt x="56202" y="112747"/>
                </a:lnTo>
                <a:lnTo>
                  <a:pt x="54683" y="112747"/>
                </a:lnTo>
                <a:lnTo>
                  <a:pt x="54683" y="111428"/>
                </a:lnTo>
                <a:lnTo>
                  <a:pt x="54683" y="111428"/>
                </a:lnTo>
                <a:lnTo>
                  <a:pt x="54683" y="111428"/>
                </a:lnTo>
                <a:lnTo>
                  <a:pt x="54683" y="110109"/>
                </a:lnTo>
                <a:lnTo>
                  <a:pt x="56202" y="110109"/>
                </a:lnTo>
                <a:lnTo>
                  <a:pt x="56202" y="110109"/>
                </a:lnTo>
                <a:lnTo>
                  <a:pt x="56202" y="110109"/>
                </a:lnTo>
                <a:lnTo>
                  <a:pt x="56202" y="108791"/>
                </a:lnTo>
                <a:lnTo>
                  <a:pt x="56202" y="108791"/>
                </a:lnTo>
                <a:lnTo>
                  <a:pt x="54683" y="108791"/>
                </a:lnTo>
                <a:lnTo>
                  <a:pt x="54683" y="108791"/>
                </a:lnTo>
                <a:lnTo>
                  <a:pt x="54683" y="108791"/>
                </a:lnTo>
                <a:lnTo>
                  <a:pt x="54683" y="107472"/>
                </a:lnTo>
                <a:lnTo>
                  <a:pt x="54683" y="107472"/>
                </a:lnTo>
                <a:lnTo>
                  <a:pt x="54683" y="107472"/>
                </a:lnTo>
                <a:lnTo>
                  <a:pt x="54683" y="107472"/>
                </a:lnTo>
                <a:lnTo>
                  <a:pt x="54683" y="105494"/>
                </a:lnTo>
                <a:lnTo>
                  <a:pt x="54683" y="105494"/>
                </a:lnTo>
                <a:lnTo>
                  <a:pt x="54683" y="105494"/>
                </a:lnTo>
                <a:lnTo>
                  <a:pt x="54683" y="105494"/>
                </a:lnTo>
                <a:lnTo>
                  <a:pt x="54683" y="104175"/>
                </a:lnTo>
                <a:lnTo>
                  <a:pt x="54683" y="104175"/>
                </a:lnTo>
                <a:lnTo>
                  <a:pt x="54683" y="104175"/>
                </a:lnTo>
                <a:lnTo>
                  <a:pt x="54683" y="104175"/>
                </a:lnTo>
                <a:lnTo>
                  <a:pt x="54683" y="102857"/>
                </a:lnTo>
                <a:lnTo>
                  <a:pt x="54683" y="102857"/>
                </a:lnTo>
                <a:lnTo>
                  <a:pt x="54683" y="102857"/>
                </a:lnTo>
                <a:lnTo>
                  <a:pt x="54683" y="102857"/>
                </a:lnTo>
                <a:lnTo>
                  <a:pt x="54683" y="101538"/>
                </a:lnTo>
                <a:lnTo>
                  <a:pt x="54683" y="101538"/>
                </a:lnTo>
                <a:lnTo>
                  <a:pt x="54683" y="101538"/>
                </a:lnTo>
                <a:lnTo>
                  <a:pt x="54683" y="100219"/>
                </a:lnTo>
                <a:lnTo>
                  <a:pt x="53164" y="100219"/>
                </a:lnTo>
                <a:lnTo>
                  <a:pt x="53164" y="100219"/>
                </a:lnTo>
                <a:lnTo>
                  <a:pt x="53164" y="100219"/>
                </a:lnTo>
                <a:lnTo>
                  <a:pt x="53164" y="100219"/>
                </a:lnTo>
                <a:lnTo>
                  <a:pt x="53164" y="100219"/>
                </a:lnTo>
                <a:lnTo>
                  <a:pt x="53164" y="98241"/>
                </a:lnTo>
                <a:lnTo>
                  <a:pt x="53164" y="98241"/>
                </a:lnTo>
                <a:lnTo>
                  <a:pt x="53164" y="98241"/>
                </a:lnTo>
                <a:lnTo>
                  <a:pt x="53164" y="98241"/>
                </a:lnTo>
                <a:lnTo>
                  <a:pt x="51645" y="98241"/>
                </a:lnTo>
                <a:lnTo>
                  <a:pt x="51645" y="96923"/>
                </a:lnTo>
                <a:lnTo>
                  <a:pt x="51645" y="96923"/>
                </a:lnTo>
                <a:lnTo>
                  <a:pt x="51645" y="96923"/>
                </a:lnTo>
                <a:lnTo>
                  <a:pt x="51645" y="96923"/>
                </a:lnTo>
                <a:lnTo>
                  <a:pt x="51645" y="96923"/>
                </a:lnTo>
                <a:lnTo>
                  <a:pt x="51645" y="96923"/>
                </a:lnTo>
                <a:lnTo>
                  <a:pt x="51645" y="95604"/>
                </a:lnTo>
                <a:lnTo>
                  <a:pt x="50126" y="95604"/>
                </a:lnTo>
                <a:lnTo>
                  <a:pt x="50126" y="95604"/>
                </a:lnTo>
                <a:lnTo>
                  <a:pt x="50126" y="95604"/>
                </a:lnTo>
                <a:lnTo>
                  <a:pt x="50126" y="95604"/>
                </a:lnTo>
                <a:lnTo>
                  <a:pt x="50126" y="95604"/>
                </a:lnTo>
                <a:lnTo>
                  <a:pt x="47848" y="95604"/>
                </a:lnTo>
                <a:lnTo>
                  <a:pt x="47848" y="95604"/>
                </a:lnTo>
                <a:lnTo>
                  <a:pt x="47848" y="95604"/>
                </a:lnTo>
                <a:lnTo>
                  <a:pt x="47848" y="95604"/>
                </a:lnTo>
                <a:lnTo>
                  <a:pt x="47848" y="95604"/>
                </a:lnTo>
                <a:lnTo>
                  <a:pt x="47848" y="96923"/>
                </a:lnTo>
                <a:lnTo>
                  <a:pt x="47848" y="96923"/>
                </a:lnTo>
                <a:lnTo>
                  <a:pt x="47848" y="96923"/>
                </a:lnTo>
                <a:lnTo>
                  <a:pt x="47848" y="96923"/>
                </a:lnTo>
                <a:lnTo>
                  <a:pt x="47848" y="96923"/>
                </a:lnTo>
                <a:lnTo>
                  <a:pt x="47848" y="96923"/>
                </a:lnTo>
                <a:lnTo>
                  <a:pt x="46329" y="96923"/>
                </a:lnTo>
                <a:lnTo>
                  <a:pt x="46329" y="95604"/>
                </a:lnTo>
                <a:lnTo>
                  <a:pt x="46329" y="95604"/>
                </a:lnTo>
                <a:lnTo>
                  <a:pt x="46329" y="95604"/>
                </a:lnTo>
                <a:lnTo>
                  <a:pt x="46329" y="95604"/>
                </a:lnTo>
                <a:lnTo>
                  <a:pt x="46329" y="95604"/>
                </a:lnTo>
                <a:lnTo>
                  <a:pt x="46329" y="95604"/>
                </a:lnTo>
                <a:lnTo>
                  <a:pt x="44810" y="95604"/>
                </a:lnTo>
                <a:lnTo>
                  <a:pt x="44810" y="95604"/>
                </a:lnTo>
                <a:lnTo>
                  <a:pt x="44810" y="95604"/>
                </a:lnTo>
                <a:lnTo>
                  <a:pt x="44810" y="95604"/>
                </a:lnTo>
                <a:lnTo>
                  <a:pt x="43291" y="95604"/>
                </a:lnTo>
                <a:lnTo>
                  <a:pt x="43291" y="95604"/>
                </a:lnTo>
                <a:lnTo>
                  <a:pt x="43291" y="95604"/>
                </a:lnTo>
                <a:lnTo>
                  <a:pt x="43291" y="95604"/>
                </a:lnTo>
                <a:lnTo>
                  <a:pt x="43291" y="95604"/>
                </a:lnTo>
                <a:lnTo>
                  <a:pt x="43291" y="95604"/>
                </a:lnTo>
                <a:lnTo>
                  <a:pt x="43291" y="95604"/>
                </a:lnTo>
                <a:lnTo>
                  <a:pt x="41772" y="95604"/>
                </a:lnTo>
                <a:lnTo>
                  <a:pt x="41772" y="94285"/>
                </a:lnTo>
                <a:lnTo>
                  <a:pt x="41772" y="94285"/>
                </a:lnTo>
                <a:lnTo>
                  <a:pt x="41772" y="94285"/>
                </a:lnTo>
                <a:lnTo>
                  <a:pt x="41772" y="94285"/>
                </a:lnTo>
                <a:lnTo>
                  <a:pt x="39493" y="94285"/>
                </a:lnTo>
                <a:lnTo>
                  <a:pt x="39493" y="94285"/>
                </a:lnTo>
                <a:lnTo>
                  <a:pt x="39493" y="94285"/>
                </a:lnTo>
                <a:lnTo>
                  <a:pt x="39493" y="94285"/>
                </a:lnTo>
                <a:lnTo>
                  <a:pt x="37974" y="94285"/>
                </a:lnTo>
                <a:lnTo>
                  <a:pt x="37974" y="94285"/>
                </a:lnTo>
                <a:lnTo>
                  <a:pt x="37974" y="94285"/>
                </a:lnTo>
                <a:lnTo>
                  <a:pt x="37974" y="94285"/>
                </a:lnTo>
                <a:lnTo>
                  <a:pt x="37974" y="94285"/>
                </a:lnTo>
                <a:lnTo>
                  <a:pt x="37974" y="94285"/>
                </a:lnTo>
                <a:lnTo>
                  <a:pt x="37974" y="94285"/>
                </a:lnTo>
                <a:lnTo>
                  <a:pt x="36455" y="94285"/>
                </a:lnTo>
                <a:lnTo>
                  <a:pt x="36455" y="94285"/>
                </a:lnTo>
                <a:lnTo>
                  <a:pt x="36455" y="94285"/>
                </a:lnTo>
                <a:lnTo>
                  <a:pt x="36455" y="94285"/>
                </a:lnTo>
                <a:lnTo>
                  <a:pt x="36455" y="92967"/>
                </a:lnTo>
                <a:lnTo>
                  <a:pt x="36455" y="92967"/>
                </a:lnTo>
                <a:lnTo>
                  <a:pt x="36455" y="92967"/>
                </a:lnTo>
                <a:lnTo>
                  <a:pt x="34936" y="92967"/>
                </a:lnTo>
                <a:lnTo>
                  <a:pt x="34936" y="92967"/>
                </a:lnTo>
                <a:lnTo>
                  <a:pt x="34936" y="92967"/>
                </a:lnTo>
                <a:lnTo>
                  <a:pt x="34936" y="92967"/>
                </a:lnTo>
                <a:lnTo>
                  <a:pt x="33417" y="92967"/>
                </a:lnTo>
                <a:lnTo>
                  <a:pt x="33417" y="92967"/>
                </a:lnTo>
                <a:lnTo>
                  <a:pt x="33417" y="92967"/>
                </a:lnTo>
                <a:lnTo>
                  <a:pt x="33417" y="90989"/>
                </a:lnTo>
                <a:lnTo>
                  <a:pt x="33417" y="90989"/>
                </a:lnTo>
                <a:lnTo>
                  <a:pt x="33417" y="90989"/>
                </a:lnTo>
                <a:lnTo>
                  <a:pt x="31139" y="90989"/>
                </a:lnTo>
                <a:lnTo>
                  <a:pt x="31139" y="90989"/>
                </a:lnTo>
                <a:lnTo>
                  <a:pt x="31139" y="90989"/>
                </a:lnTo>
                <a:lnTo>
                  <a:pt x="31139" y="90989"/>
                </a:lnTo>
                <a:lnTo>
                  <a:pt x="31139" y="90989"/>
                </a:lnTo>
                <a:lnTo>
                  <a:pt x="29620" y="90989"/>
                </a:lnTo>
                <a:lnTo>
                  <a:pt x="29620" y="90989"/>
                </a:lnTo>
                <a:lnTo>
                  <a:pt x="29620" y="90989"/>
                </a:lnTo>
                <a:lnTo>
                  <a:pt x="29620" y="89670"/>
                </a:lnTo>
                <a:lnTo>
                  <a:pt x="28101" y="89670"/>
                </a:lnTo>
                <a:lnTo>
                  <a:pt x="28101" y="89670"/>
                </a:lnTo>
                <a:lnTo>
                  <a:pt x="28101" y="89670"/>
                </a:lnTo>
                <a:lnTo>
                  <a:pt x="28101" y="89670"/>
                </a:lnTo>
                <a:lnTo>
                  <a:pt x="28101" y="89670"/>
                </a:lnTo>
                <a:lnTo>
                  <a:pt x="28101" y="89670"/>
                </a:lnTo>
                <a:lnTo>
                  <a:pt x="26582" y="89670"/>
                </a:lnTo>
                <a:lnTo>
                  <a:pt x="26582" y="89670"/>
                </a:lnTo>
                <a:lnTo>
                  <a:pt x="26582" y="89670"/>
                </a:lnTo>
                <a:lnTo>
                  <a:pt x="26582" y="89670"/>
                </a:lnTo>
                <a:lnTo>
                  <a:pt x="26582" y="89670"/>
                </a:lnTo>
                <a:lnTo>
                  <a:pt x="26582" y="88351"/>
                </a:lnTo>
                <a:lnTo>
                  <a:pt x="26582" y="88351"/>
                </a:lnTo>
                <a:lnTo>
                  <a:pt x="26582" y="88351"/>
                </a:lnTo>
                <a:lnTo>
                  <a:pt x="25063" y="88351"/>
                </a:lnTo>
                <a:lnTo>
                  <a:pt x="25063" y="88351"/>
                </a:lnTo>
                <a:lnTo>
                  <a:pt x="25063" y="88351"/>
                </a:lnTo>
                <a:lnTo>
                  <a:pt x="25063" y="88351"/>
                </a:lnTo>
                <a:lnTo>
                  <a:pt x="25063" y="88351"/>
                </a:lnTo>
                <a:lnTo>
                  <a:pt x="22784" y="88351"/>
                </a:lnTo>
                <a:lnTo>
                  <a:pt x="22784" y="88351"/>
                </a:lnTo>
                <a:lnTo>
                  <a:pt x="22784" y="88351"/>
                </a:lnTo>
                <a:lnTo>
                  <a:pt x="22784" y="88351"/>
                </a:lnTo>
                <a:lnTo>
                  <a:pt x="22784" y="87032"/>
                </a:lnTo>
                <a:lnTo>
                  <a:pt x="22784" y="87032"/>
                </a:lnTo>
                <a:lnTo>
                  <a:pt x="22784" y="87032"/>
                </a:lnTo>
                <a:lnTo>
                  <a:pt x="22784" y="87032"/>
                </a:lnTo>
                <a:lnTo>
                  <a:pt x="22784" y="85714"/>
                </a:lnTo>
                <a:lnTo>
                  <a:pt x="21265" y="85714"/>
                </a:lnTo>
                <a:lnTo>
                  <a:pt x="21265" y="85714"/>
                </a:lnTo>
                <a:lnTo>
                  <a:pt x="21265" y="85714"/>
                </a:lnTo>
                <a:lnTo>
                  <a:pt x="21265" y="85714"/>
                </a:lnTo>
                <a:lnTo>
                  <a:pt x="21265" y="85714"/>
                </a:lnTo>
                <a:lnTo>
                  <a:pt x="19746" y="85714"/>
                </a:lnTo>
                <a:lnTo>
                  <a:pt x="19746" y="85714"/>
                </a:lnTo>
                <a:lnTo>
                  <a:pt x="19746" y="85714"/>
                </a:lnTo>
                <a:lnTo>
                  <a:pt x="19746" y="85714"/>
                </a:lnTo>
                <a:lnTo>
                  <a:pt x="18227" y="85714"/>
                </a:lnTo>
                <a:lnTo>
                  <a:pt x="18227" y="83736"/>
                </a:lnTo>
                <a:lnTo>
                  <a:pt x="18227" y="83736"/>
                </a:lnTo>
                <a:lnTo>
                  <a:pt x="18227" y="83736"/>
                </a:lnTo>
                <a:lnTo>
                  <a:pt x="18227" y="83736"/>
                </a:lnTo>
                <a:lnTo>
                  <a:pt x="18227" y="83736"/>
                </a:lnTo>
                <a:lnTo>
                  <a:pt x="18227" y="83736"/>
                </a:lnTo>
                <a:lnTo>
                  <a:pt x="18227" y="82417"/>
                </a:lnTo>
                <a:lnTo>
                  <a:pt x="18227" y="82417"/>
                </a:lnTo>
                <a:lnTo>
                  <a:pt x="16708" y="82417"/>
                </a:lnTo>
                <a:lnTo>
                  <a:pt x="16708" y="82417"/>
                </a:lnTo>
                <a:lnTo>
                  <a:pt x="16708" y="82417"/>
                </a:lnTo>
                <a:lnTo>
                  <a:pt x="16708" y="82417"/>
                </a:lnTo>
                <a:lnTo>
                  <a:pt x="16708" y="81098"/>
                </a:lnTo>
                <a:lnTo>
                  <a:pt x="16708" y="81098"/>
                </a:lnTo>
                <a:lnTo>
                  <a:pt x="14430" y="81098"/>
                </a:lnTo>
                <a:lnTo>
                  <a:pt x="14430" y="81098"/>
                </a:lnTo>
                <a:lnTo>
                  <a:pt x="14430" y="81098"/>
                </a:lnTo>
                <a:lnTo>
                  <a:pt x="14430" y="79780"/>
                </a:lnTo>
                <a:lnTo>
                  <a:pt x="14430" y="79780"/>
                </a:lnTo>
                <a:lnTo>
                  <a:pt x="14430" y="79780"/>
                </a:lnTo>
                <a:lnTo>
                  <a:pt x="14430" y="79780"/>
                </a:lnTo>
                <a:lnTo>
                  <a:pt x="14430" y="79780"/>
                </a:lnTo>
                <a:lnTo>
                  <a:pt x="14430" y="78461"/>
                </a:lnTo>
                <a:lnTo>
                  <a:pt x="14430" y="78461"/>
                </a:lnTo>
                <a:lnTo>
                  <a:pt x="14430" y="78461"/>
                </a:lnTo>
                <a:lnTo>
                  <a:pt x="14430" y="78461"/>
                </a:lnTo>
                <a:lnTo>
                  <a:pt x="12911" y="78461"/>
                </a:lnTo>
                <a:lnTo>
                  <a:pt x="12911" y="76483"/>
                </a:lnTo>
                <a:lnTo>
                  <a:pt x="12911" y="76483"/>
                </a:lnTo>
                <a:lnTo>
                  <a:pt x="12911" y="76483"/>
                </a:lnTo>
                <a:lnTo>
                  <a:pt x="12911" y="76483"/>
                </a:lnTo>
                <a:lnTo>
                  <a:pt x="12911" y="75164"/>
                </a:lnTo>
                <a:lnTo>
                  <a:pt x="12911" y="75164"/>
                </a:lnTo>
                <a:lnTo>
                  <a:pt x="12911" y="75164"/>
                </a:lnTo>
                <a:lnTo>
                  <a:pt x="12911" y="75164"/>
                </a:lnTo>
                <a:lnTo>
                  <a:pt x="12911" y="75164"/>
                </a:lnTo>
                <a:lnTo>
                  <a:pt x="12911" y="73846"/>
                </a:lnTo>
                <a:lnTo>
                  <a:pt x="11392" y="73846"/>
                </a:lnTo>
                <a:lnTo>
                  <a:pt x="11392" y="73846"/>
                </a:lnTo>
                <a:lnTo>
                  <a:pt x="11392" y="73846"/>
                </a:lnTo>
                <a:lnTo>
                  <a:pt x="11392" y="73846"/>
                </a:lnTo>
                <a:lnTo>
                  <a:pt x="11392" y="72527"/>
                </a:lnTo>
                <a:lnTo>
                  <a:pt x="11392" y="72527"/>
                </a:lnTo>
                <a:lnTo>
                  <a:pt x="11392" y="72527"/>
                </a:lnTo>
                <a:lnTo>
                  <a:pt x="11392" y="72527"/>
                </a:lnTo>
                <a:lnTo>
                  <a:pt x="9873" y="72527"/>
                </a:lnTo>
                <a:lnTo>
                  <a:pt x="9873" y="70549"/>
                </a:lnTo>
                <a:lnTo>
                  <a:pt x="11392" y="70549"/>
                </a:lnTo>
                <a:lnTo>
                  <a:pt x="11392" y="70549"/>
                </a:lnTo>
                <a:lnTo>
                  <a:pt x="11392" y="70549"/>
                </a:lnTo>
                <a:lnTo>
                  <a:pt x="11392" y="70549"/>
                </a:lnTo>
                <a:lnTo>
                  <a:pt x="11392" y="70549"/>
                </a:lnTo>
                <a:lnTo>
                  <a:pt x="11392" y="69230"/>
                </a:lnTo>
                <a:lnTo>
                  <a:pt x="11392" y="69230"/>
                </a:lnTo>
                <a:lnTo>
                  <a:pt x="9873" y="69230"/>
                </a:lnTo>
                <a:lnTo>
                  <a:pt x="9873" y="69230"/>
                </a:lnTo>
                <a:lnTo>
                  <a:pt x="9873" y="67912"/>
                </a:lnTo>
                <a:lnTo>
                  <a:pt x="9873" y="67912"/>
                </a:lnTo>
                <a:lnTo>
                  <a:pt x="9873" y="67912"/>
                </a:lnTo>
                <a:lnTo>
                  <a:pt x="9873" y="67912"/>
                </a:lnTo>
                <a:lnTo>
                  <a:pt x="9873" y="67912"/>
                </a:lnTo>
                <a:lnTo>
                  <a:pt x="11392" y="67912"/>
                </a:lnTo>
                <a:lnTo>
                  <a:pt x="11392" y="66593"/>
                </a:lnTo>
                <a:lnTo>
                  <a:pt x="11392" y="66593"/>
                </a:lnTo>
                <a:lnTo>
                  <a:pt x="11392" y="66593"/>
                </a:lnTo>
                <a:lnTo>
                  <a:pt x="9873" y="66593"/>
                </a:lnTo>
                <a:lnTo>
                  <a:pt x="9873" y="66593"/>
                </a:lnTo>
                <a:lnTo>
                  <a:pt x="9873" y="65274"/>
                </a:lnTo>
                <a:lnTo>
                  <a:pt x="9873" y="65274"/>
                </a:lnTo>
                <a:lnTo>
                  <a:pt x="9873" y="65274"/>
                </a:lnTo>
                <a:lnTo>
                  <a:pt x="9873" y="65274"/>
                </a:lnTo>
                <a:lnTo>
                  <a:pt x="9873" y="65274"/>
                </a:lnTo>
                <a:lnTo>
                  <a:pt x="9873" y="65274"/>
                </a:lnTo>
                <a:lnTo>
                  <a:pt x="9873" y="63296"/>
                </a:lnTo>
                <a:lnTo>
                  <a:pt x="8354" y="63296"/>
                </a:lnTo>
                <a:lnTo>
                  <a:pt x="8354" y="63296"/>
                </a:lnTo>
                <a:lnTo>
                  <a:pt x="8354" y="63296"/>
                </a:lnTo>
                <a:lnTo>
                  <a:pt x="8354" y="63296"/>
                </a:lnTo>
                <a:lnTo>
                  <a:pt x="8354" y="61978"/>
                </a:lnTo>
                <a:lnTo>
                  <a:pt x="8354" y="61978"/>
                </a:lnTo>
                <a:lnTo>
                  <a:pt x="8354" y="61978"/>
                </a:lnTo>
                <a:lnTo>
                  <a:pt x="8354" y="61978"/>
                </a:lnTo>
                <a:lnTo>
                  <a:pt x="8354" y="61978"/>
                </a:lnTo>
                <a:lnTo>
                  <a:pt x="6075" y="61978"/>
                </a:lnTo>
                <a:lnTo>
                  <a:pt x="6075" y="60659"/>
                </a:lnTo>
                <a:lnTo>
                  <a:pt x="6075" y="60659"/>
                </a:lnTo>
                <a:lnTo>
                  <a:pt x="6075" y="60659"/>
                </a:lnTo>
                <a:lnTo>
                  <a:pt x="6075" y="60659"/>
                </a:lnTo>
                <a:lnTo>
                  <a:pt x="6075" y="60659"/>
                </a:lnTo>
                <a:lnTo>
                  <a:pt x="4556" y="60659"/>
                </a:lnTo>
                <a:lnTo>
                  <a:pt x="4556" y="60659"/>
                </a:lnTo>
                <a:lnTo>
                  <a:pt x="4556" y="61978"/>
                </a:lnTo>
                <a:lnTo>
                  <a:pt x="4556" y="61978"/>
                </a:lnTo>
                <a:lnTo>
                  <a:pt x="4556" y="61978"/>
                </a:lnTo>
                <a:lnTo>
                  <a:pt x="4556" y="60659"/>
                </a:lnTo>
                <a:lnTo>
                  <a:pt x="3037" y="60659"/>
                </a:lnTo>
                <a:lnTo>
                  <a:pt x="3037" y="60659"/>
                </a:lnTo>
                <a:lnTo>
                  <a:pt x="3037" y="60659"/>
                </a:lnTo>
                <a:lnTo>
                  <a:pt x="3037" y="60659"/>
                </a:lnTo>
                <a:lnTo>
                  <a:pt x="3037" y="60659"/>
                </a:lnTo>
                <a:lnTo>
                  <a:pt x="3037" y="59340"/>
                </a:lnTo>
                <a:lnTo>
                  <a:pt x="3037" y="59340"/>
                </a:lnTo>
                <a:lnTo>
                  <a:pt x="3037" y="59340"/>
                </a:lnTo>
                <a:lnTo>
                  <a:pt x="3037" y="59340"/>
                </a:lnTo>
                <a:lnTo>
                  <a:pt x="1518" y="59340"/>
                </a:lnTo>
                <a:lnTo>
                  <a:pt x="1518" y="58021"/>
                </a:lnTo>
                <a:lnTo>
                  <a:pt x="1518" y="58021"/>
                </a:lnTo>
                <a:lnTo>
                  <a:pt x="1518" y="58021"/>
                </a:lnTo>
                <a:lnTo>
                  <a:pt x="1518" y="56043"/>
                </a:lnTo>
                <a:lnTo>
                  <a:pt x="1518" y="56043"/>
                </a:lnTo>
                <a:lnTo>
                  <a:pt x="1518" y="56043"/>
                </a:lnTo>
                <a:lnTo>
                  <a:pt x="1518" y="54725"/>
                </a:lnTo>
                <a:lnTo>
                  <a:pt x="3037" y="54725"/>
                </a:lnTo>
                <a:lnTo>
                  <a:pt x="3037" y="54725"/>
                </a:lnTo>
                <a:lnTo>
                  <a:pt x="3037" y="54725"/>
                </a:lnTo>
                <a:lnTo>
                  <a:pt x="3037" y="54725"/>
                </a:lnTo>
                <a:lnTo>
                  <a:pt x="3037" y="54725"/>
                </a:lnTo>
                <a:lnTo>
                  <a:pt x="3037" y="54725"/>
                </a:lnTo>
                <a:lnTo>
                  <a:pt x="4556" y="54725"/>
                </a:lnTo>
                <a:lnTo>
                  <a:pt x="4556" y="53406"/>
                </a:lnTo>
                <a:lnTo>
                  <a:pt x="4556" y="53406"/>
                </a:lnTo>
                <a:lnTo>
                  <a:pt x="4556" y="53406"/>
                </a:lnTo>
                <a:lnTo>
                  <a:pt x="4556" y="52087"/>
                </a:lnTo>
                <a:lnTo>
                  <a:pt x="3037" y="52087"/>
                </a:lnTo>
                <a:lnTo>
                  <a:pt x="3037" y="52087"/>
                </a:lnTo>
                <a:lnTo>
                  <a:pt x="3037" y="52087"/>
                </a:lnTo>
                <a:lnTo>
                  <a:pt x="3037" y="52087"/>
                </a:lnTo>
                <a:lnTo>
                  <a:pt x="3037" y="50769"/>
                </a:lnTo>
                <a:lnTo>
                  <a:pt x="3037" y="50769"/>
                </a:lnTo>
                <a:lnTo>
                  <a:pt x="3037" y="50769"/>
                </a:lnTo>
                <a:lnTo>
                  <a:pt x="3037" y="50769"/>
                </a:lnTo>
                <a:lnTo>
                  <a:pt x="3037" y="50769"/>
                </a:lnTo>
                <a:lnTo>
                  <a:pt x="3037" y="48791"/>
                </a:lnTo>
                <a:lnTo>
                  <a:pt x="1518" y="48791"/>
                </a:lnTo>
                <a:lnTo>
                  <a:pt x="1518" y="48791"/>
                </a:lnTo>
                <a:lnTo>
                  <a:pt x="1518" y="48791"/>
                </a:lnTo>
                <a:lnTo>
                  <a:pt x="1518" y="48791"/>
                </a:lnTo>
                <a:lnTo>
                  <a:pt x="3037" y="48791"/>
                </a:lnTo>
                <a:lnTo>
                  <a:pt x="3037" y="47472"/>
                </a:lnTo>
                <a:lnTo>
                  <a:pt x="3037" y="47472"/>
                </a:lnTo>
                <a:lnTo>
                  <a:pt x="3037" y="47472"/>
                </a:lnTo>
                <a:lnTo>
                  <a:pt x="3037" y="47472"/>
                </a:lnTo>
                <a:lnTo>
                  <a:pt x="3037" y="46153"/>
                </a:lnTo>
                <a:lnTo>
                  <a:pt x="3037" y="46153"/>
                </a:lnTo>
                <a:lnTo>
                  <a:pt x="3037" y="46153"/>
                </a:lnTo>
                <a:lnTo>
                  <a:pt x="3037" y="44835"/>
                </a:lnTo>
                <a:lnTo>
                  <a:pt x="3037" y="44835"/>
                </a:lnTo>
                <a:lnTo>
                  <a:pt x="3037" y="44835"/>
                </a:lnTo>
                <a:lnTo>
                  <a:pt x="3037" y="44835"/>
                </a:lnTo>
                <a:lnTo>
                  <a:pt x="1518" y="44835"/>
                </a:lnTo>
                <a:lnTo>
                  <a:pt x="1518" y="44835"/>
                </a:lnTo>
                <a:lnTo>
                  <a:pt x="1518" y="43516"/>
                </a:lnTo>
                <a:lnTo>
                  <a:pt x="1518" y="43516"/>
                </a:lnTo>
                <a:lnTo>
                  <a:pt x="0" y="43516"/>
                </a:lnTo>
                <a:lnTo>
                  <a:pt x="0" y="43516"/>
                </a:lnTo>
                <a:lnTo>
                  <a:pt x="0" y="43516"/>
                </a:lnTo>
                <a:lnTo>
                  <a:pt x="0" y="41538"/>
                </a:lnTo>
                <a:lnTo>
                  <a:pt x="0" y="41538"/>
                </a:lnTo>
                <a:lnTo>
                  <a:pt x="0" y="41538"/>
                </a:lnTo>
                <a:lnTo>
                  <a:pt x="0" y="40219"/>
                </a:lnTo>
                <a:lnTo>
                  <a:pt x="0" y="40219"/>
                </a:lnTo>
                <a:lnTo>
                  <a:pt x="0" y="40219"/>
                </a:lnTo>
                <a:lnTo>
                  <a:pt x="1518" y="40219"/>
                </a:lnTo>
                <a:lnTo>
                  <a:pt x="1518" y="38901"/>
                </a:lnTo>
                <a:lnTo>
                  <a:pt x="1518" y="38901"/>
                </a:lnTo>
                <a:lnTo>
                  <a:pt x="1518" y="38901"/>
                </a:lnTo>
                <a:lnTo>
                  <a:pt x="1518" y="37582"/>
                </a:lnTo>
                <a:lnTo>
                  <a:pt x="1518" y="37582"/>
                </a:lnTo>
                <a:lnTo>
                  <a:pt x="1518" y="37582"/>
                </a:lnTo>
                <a:lnTo>
                  <a:pt x="3037" y="37582"/>
                </a:lnTo>
                <a:lnTo>
                  <a:pt x="3037" y="37582"/>
                </a:lnTo>
                <a:lnTo>
                  <a:pt x="3037" y="37582"/>
                </a:lnTo>
                <a:lnTo>
                  <a:pt x="3037" y="37582"/>
                </a:lnTo>
                <a:lnTo>
                  <a:pt x="3037" y="37582"/>
                </a:lnTo>
                <a:lnTo>
                  <a:pt x="3037" y="37582"/>
                </a:lnTo>
                <a:lnTo>
                  <a:pt x="4556" y="37582"/>
                </a:lnTo>
                <a:lnTo>
                  <a:pt x="4556" y="36263"/>
                </a:lnTo>
                <a:lnTo>
                  <a:pt x="4556" y="36263"/>
                </a:lnTo>
                <a:lnTo>
                  <a:pt x="4556" y="36263"/>
                </a:lnTo>
                <a:lnTo>
                  <a:pt x="4556" y="36263"/>
                </a:lnTo>
                <a:lnTo>
                  <a:pt x="4556" y="36263"/>
                </a:lnTo>
                <a:lnTo>
                  <a:pt x="4556" y="36263"/>
                </a:lnTo>
                <a:lnTo>
                  <a:pt x="4556" y="34285"/>
                </a:lnTo>
                <a:lnTo>
                  <a:pt x="6075" y="34285"/>
                </a:lnTo>
                <a:lnTo>
                  <a:pt x="6075" y="34285"/>
                </a:lnTo>
                <a:lnTo>
                  <a:pt x="6075" y="34285"/>
                </a:lnTo>
                <a:lnTo>
                  <a:pt x="6075" y="34285"/>
                </a:lnTo>
                <a:lnTo>
                  <a:pt x="6075" y="34285"/>
                </a:lnTo>
                <a:lnTo>
                  <a:pt x="6075" y="34285"/>
                </a:lnTo>
                <a:lnTo>
                  <a:pt x="8354" y="34285"/>
                </a:lnTo>
                <a:lnTo>
                  <a:pt x="8354" y="32967"/>
                </a:lnTo>
                <a:lnTo>
                  <a:pt x="8354" y="32967"/>
                </a:lnTo>
                <a:lnTo>
                  <a:pt x="8354" y="32967"/>
                </a:lnTo>
                <a:lnTo>
                  <a:pt x="8354" y="32967"/>
                </a:lnTo>
                <a:lnTo>
                  <a:pt x="8354" y="31648"/>
                </a:lnTo>
                <a:lnTo>
                  <a:pt x="8354" y="31648"/>
                </a:lnTo>
                <a:lnTo>
                  <a:pt x="8354" y="31648"/>
                </a:lnTo>
                <a:lnTo>
                  <a:pt x="8354" y="31648"/>
                </a:lnTo>
                <a:lnTo>
                  <a:pt x="8354" y="31648"/>
                </a:lnTo>
                <a:lnTo>
                  <a:pt x="8354" y="30329"/>
                </a:lnTo>
                <a:lnTo>
                  <a:pt x="9873" y="30329"/>
                </a:lnTo>
                <a:lnTo>
                  <a:pt x="9873" y="30329"/>
                </a:lnTo>
                <a:lnTo>
                  <a:pt x="9873" y="30329"/>
                </a:lnTo>
                <a:lnTo>
                  <a:pt x="9873" y="30329"/>
                </a:lnTo>
                <a:lnTo>
                  <a:pt x="9873" y="30329"/>
                </a:lnTo>
                <a:lnTo>
                  <a:pt x="9873" y="30329"/>
                </a:lnTo>
                <a:lnTo>
                  <a:pt x="9873" y="29010"/>
                </a:lnTo>
                <a:lnTo>
                  <a:pt x="9873" y="29010"/>
                </a:lnTo>
                <a:lnTo>
                  <a:pt x="9873" y="29010"/>
                </a:lnTo>
                <a:lnTo>
                  <a:pt x="9873" y="29010"/>
                </a:lnTo>
                <a:lnTo>
                  <a:pt x="9873" y="27032"/>
                </a:lnTo>
                <a:lnTo>
                  <a:pt x="9873" y="27032"/>
                </a:lnTo>
                <a:lnTo>
                  <a:pt x="9873" y="27032"/>
                </a:lnTo>
                <a:lnTo>
                  <a:pt x="11392" y="27032"/>
                </a:lnTo>
                <a:lnTo>
                  <a:pt x="11392" y="27032"/>
                </a:lnTo>
                <a:lnTo>
                  <a:pt x="11392" y="27032"/>
                </a:lnTo>
                <a:lnTo>
                  <a:pt x="11392" y="27032"/>
                </a:lnTo>
                <a:lnTo>
                  <a:pt x="11392" y="25714"/>
                </a:lnTo>
                <a:lnTo>
                  <a:pt x="12911" y="25714"/>
                </a:lnTo>
                <a:lnTo>
                  <a:pt x="12911" y="25714"/>
                </a:lnTo>
                <a:lnTo>
                  <a:pt x="11392" y="25714"/>
                </a:lnTo>
                <a:lnTo>
                  <a:pt x="11392" y="25714"/>
                </a:lnTo>
                <a:lnTo>
                  <a:pt x="12911" y="25714"/>
                </a:lnTo>
                <a:lnTo>
                  <a:pt x="12911" y="25714"/>
                </a:lnTo>
                <a:lnTo>
                  <a:pt x="12911" y="24395"/>
                </a:lnTo>
                <a:lnTo>
                  <a:pt x="12911" y="24395"/>
                </a:lnTo>
                <a:lnTo>
                  <a:pt x="12911" y="24395"/>
                </a:lnTo>
                <a:lnTo>
                  <a:pt x="12911" y="24395"/>
                </a:lnTo>
                <a:lnTo>
                  <a:pt x="14430" y="24395"/>
                </a:lnTo>
                <a:lnTo>
                  <a:pt x="14430" y="24395"/>
                </a:lnTo>
                <a:lnTo>
                  <a:pt x="14430" y="23076"/>
                </a:lnTo>
                <a:lnTo>
                  <a:pt x="14430" y="23076"/>
                </a:lnTo>
                <a:lnTo>
                  <a:pt x="14430" y="23076"/>
                </a:lnTo>
                <a:lnTo>
                  <a:pt x="12911" y="23076"/>
                </a:lnTo>
                <a:lnTo>
                  <a:pt x="12911" y="21758"/>
                </a:lnTo>
                <a:lnTo>
                  <a:pt x="14430" y="21758"/>
                </a:lnTo>
                <a:lnTo>
                  <a:pt x="14430" y="21758"/>
                </a:lnTo>
                <a:lnTo>
                  <a:pt x="12911" y="21758"/>
                </a:lnTo>
                <a:lnTo>
                  <a:pt x="12911" y="21758"/>
                </a:lnTo>
                <a:lnTo>
                  <a:pt x="12911" y="21758"/>
                </a:lnTo>
                <a:lnTo>
                  <a:pt x="12911" y="21758"/>
                </a:lnTo>
                <a:lnTo>
                  <a:pt x="12911" y="21758"/>
                </a:lnTo>
                <a:lnTo>
                  <a:pt x="11392" y="21758"/>
                </a:lnTo>
                <a:lnTo>
                  <a:pt x="11392" y="19780"/>
                </a:lnTo>
                <a:lnTo>
                  <a:pt x="11392" y="19780"/>
                </a:lnTo>
                <a:lnTo>
                  <a:pt x="11392" y="19780"/>
                </a:lnTo>
                <a:lnTo>
                  <a:pt x="11392" y="21758"/>
                </a:lnTo>
                <a:lnTo>
                  <a:pt x="9873" y="21758"/>
                </a:lnTo>
                <a:lnTo>
                  <a:pt x="9873" y="21758"/>
                </a:lnTo>
                <a:lnTo>
                  <a:pt x="9873" y="19780"/>
                </a:lnTo>
                <a:lnTo>
                  <a:pt x="9873" y="19780"/>
                </a:lnTo>
                <a:lnTo>
                  <a:pt x="9873" y="19780"/>
                </a:lnTo>
                <a:lnTo>
                  <a:pt x="9873" y="19780"/>
                </a:lnTo>
                <a:lnTo>
                  <a:pt x="9873" y="19780"/>
                </a:lnTo>
                <a:lnTo>
                  <a:pt x="9873" y="19780"/>
                </a:lnTo>
                <a:lnTo>
                  <a:pt x="9873" y="18461"/>
                </a:lnTo>
                <a:lnTo>
                  <a:pt x="9873" y="18461"/>
                </a:lnTo>
                <a:lnTo>
                  <a:pt x="9873" y="18461"/>
                </a:lnTo>
                <a:lnTo>
                  <a:pt x="9873" y="18461"/>
                </a:lnTo>
                <a:lnTo>
                  <a:pt x="9873" y="18461"/>
                </a:lnTo>
                <a:lnTo>
                  <a:pt x="9873" y="18461"/>
                </a:lnTo>
                <a:lnTo>
                  <a:pt x="9873" y="17142"/>
                </a:lnTo>
                <a:lnTo>
                  <a:pt x="9873" y="17142"/>
                </a:lnTo>
                <a:lnTo>
                  <a:pt x="9873" y="17142"/>
                </a:lnTo>
                <a:lnTo>
                  <a:pt x="9873" y="17142"/>
                </a:lnTo>
                <a:lnTo>
                  <a:pt x="9873" y="17142"/>
                </a:lnTo>
                <a:lnTo>
                  <a:pt x="9873" y="15824"/>
                </a:lnTo>
                <a:lnTo>
                  <a:pt x="9873" y="15824"/>
                </a:lnTo>
                <a:lnTo>
                  <a:pt x="11392" y="15824"/>
                </a:lnTo>
                <a:lnTo>
                  <a:pt x="11392" y="15824"/>
                </a:lnTo>
                <a:lnTo>
                  <a:pt x="11392" y="15824"/>
                </a:lnTo>
                <a:lnTo>
                  <a:pt x="11392" y="15824"/>
                </a:lnTo>
                <a:lnTo>
                  <a:pt x="12911" y="15824"/>
                </a:lnTo>
                <a:lnTo>
                  <a:pt x="12911" y="14505"/>
                </a:lnTo>
                <a:lnTo>
                  <a:pt x="12911" y="14505"/>
                </a:lnTo>
                <a:lnTo>
                  <a:pt x="12911" y="14505"/>
                </a:lnTo>
                <a:lnTo>
                  <a:pt x="12911" y="14505"/>
                </a:lnTo>
                <a:lnTo>
                  <a:pt x="14430" y="14505"/>
                </a:lnTo>
                <a:lnTo>
                  <a:pt x="14430" y="14505"/>
                </a:lnTo>
                <a:lnTo>
                  <a:pt x="14430" y="14505"/>
                </a:lnTo>
                <a:lnTo>
                  <a:pt x="14430" y="12527"/>
                </a:lnTo>
                <a:lnTo>
                  <a:pt x="14430" y="12527"/>
                </a:lnTo>
                <a:lnTo>
                  <a:pt x="14430" y="12527"/>
                </a:lnTo>
                <a:lnTo>
                  <a:pt x="14430" y="12527"/>
                </a:lnTo>
                <a:lnTo>
                  <a:pt x="14430" y="11208"/>
                </a:lnTo>
                <a:lnTo>
                  <a:pt x="14430" y="11208"/>
                </a:lnTo>
                <a:lnTo>
                  <a:pt x="14430" y="11208"/>
                </a:lnTo>
                <a:lnTo>
                  <a:pt x="14430" y="9890"/>
                </a:lnTo>
                <a:lnTo>
                  <a:pt x="14430" y="9890"/>
                </a:lnTo>
                <a:lnTo>
                  <a:pt x="14430" y="9890"/>
                </a:lnTo>
                <a:lnTo>
                  <a:pt x="12911" y="9890"/>
                </a:lnTo>
                <a:lnTo>
                  <a:pt x="12911" y="9890"/>
                </a:lnTo>
                <a:lnTo>
                  <a:pt x="14430" y="9890"/>
                </a:lnTo>
                <a:lnTo>
                  <a:pt x="14430" y="8571"/>
                </a:lnTo>
                <a:lnTo>
                  <a:pt x="14430" y="8571"/>
                </a:lnTo>
                <a:lnTo>
                  <a:pt x="14430" y="8571"/>
                </a:lnTo>
                <a:lnTo>
                  <a:pt x="14430" y="7252"/>
                </a:lnTo>
                <a:lnTo>
                  <a:pt x="14430" y="7252"/>
                </a:lnTo>
                <a:lnTo>
                  <a:pt x="14430" y="7252"/>
                </a:lnTo>
                <a:lnTo>
                  <a:pt x="14430" y="5274"/>
                </a:lnTo>
                <a:lnTo>
                  <a:pt x="12911" y="5274"/>
                </a:lnTo>
                <a:lnTo>
                  <a:pt x="12911" y="5274"/>
                </a:lnTo>
                <a:lnTo>
                  <a:pt x="12911" y="5274"/>
                </a:lnTo>
                <a:lnTo>
                  <a:pt x="12911" y="5274"/>
                </a:lnTo>
                <a:lnTo>
                  <a:pt x="12911" y="5274"/>
                </a:lnTo>
                <a:lnTo>
                  <a:pt x="12911" y="3956"/>
                </a:lnTo>
                <a:lnTo>
                  <a:pt x="12911" y="3956"/>
                </a:lnTo>
                <a:lnTo>
                  <a:pt x="12911" y="3956"/>
                </a:lnTo>
                <a:lnTo>
                  <a:pt x="12911" y="3956"/>
                </a:lnTo>
                <a:lnTo>
                  <a:pt x="12911" y="3956"/>
                </a:lnTo>
                <a:lnTo>
                  <a:pt x="11392" y="3956"/>
                </a:lnTo>
                <a:lnTo>
                  <a:pt x="11392" y="3956"/>
                </a:lnTo>
                <a:lnTo>
                  <a:pt x="11392" y="2637"/>
                </a:lnTo>
                <a:lnTo>
                  <a:pt x="11392" y="2637"/>
                </a:lnTo>
                <a:lnTo>
                  <a:pt x="11392" y="2637"/>
                </a:lnTo>
                <a:lnTo>
                  <a:pt x="11392" y="2637"/>
                </a:lnTo>
                <a:lnTo>
                  <a:pt x="11392" y="1318"/>
                </a:lnTo>
                <a:lnTo>
                  <a:pt x="9873" y="1318"/>
                </a:lnTo>
                <a:lnTo>
                  <a:pt x="9873" y="1318"/>
                </a:lnTo>
                <a:lnTo>
                  <a:pt x="9873" y="1318"/>
                </a:lnTo>
                <a:lnTo>
                  <a:pt x="9873" y="1318"/>
                </a:lnTo>
                <a:lnTo>
                  <a:pt x="9873" y="0"/>
                </a:lnTo>
                <a:lnTo>
                  <a:pt x="9873" y="0"/>
                </a:lnTo>
                <a:lnTo>
                  <a:pt x="11392" y="0"/>
                </a:lnTo>
                <a:lnTo>
                  <a:pt x="11392" y="0"/>
                </a:lnTo>
                <a:lnTo>
                  <a:pt x="11392" y="0"/>
                </a:lnTo>
                <a:lnTo>
                  <a:pt x="12911" y="0"/>
                </a:lnTo>
                <a:lnTo>
                  <a:pt x="12911" y="0"/>
                </a:lnTo>
                <a:lnTo>
                  <a:pt x="12911" y="0"/>
                </a:lnTo>
                <a:lnTo>
                  <a:pt x="12911" y="0"/>
                </a:lnTo>
                <a:lnTo>
                  <a:pt x="12911" y="0"/>
                </a:lnTo>
                <a:lnTo>
                  <a:pt x="12911" y="0"/>
                </a:lnTo>
                <a:lnTo>
                  <a:pt x="14430" y="0"/>
                </a:lnTo>
                <a:lnTo>
                  <a:pt x="14430" y="0"/>
                </a:lnTo>
                <a:lnTo>
                  <a:pt x="14430" y="0"/>
                </a:lnTo>
                <a:lnTo>
                  <a:pt x="14430" y="0"/>
                </a:lnTo>
                <a:lnTo>
                  <a:pt x="16708" y="0"/>
                </a:lnTo>
                <a:lnTo>
                  <a:pt x="16708" y="0"/>
                </a:lnTo>
                <a:lnTo>
                  <a:pt x="16708" y="0"/>
                </a:lnTo>
                <a:lnTo>
                  <a:pt x="18227" y="0"/>
                </a:lnTo>
                <a:lnTo>
                  <a:pt x="18227" y="0"/>
                </a:lnTo>
                <a:lnTo>
                  <a:pt x="18227" y="0"/>
                </a:lnTo>
                <a:lnTo>
                  <a:pt x="18227" y="0"/>
                </a:lnTo>
                <a:lnTo>
                  <a:pt x="19746" y="0"/>
                </a:lnTo>
                <a:lnTo>
                  <a:pt x="19746" y="0"/>
                </a:lnTo>
                <a:lnTo>
                  <a:pt x="19746" y="0"/>
                </a:lnTo>
                <a:lnTo>
                  <a:pt x="19746" y="0"/>
                </a:lnTo>
                <a:lnTo>
                  <a:pt x="21265" y="0"/>
                </a:lnTo>
                <a:lnTo>
                  <a:pt x="21265" y="0"/>
                </a:lnTo>
                <a:lnTo>
                  <a:pt x="21265" y="0"/>
                </a:lnTo>
                <a:lnTo>
                  <a:pt x="22784" y="0"/>
                </a:lnTo>
                <a:lnTo>
                  <a:pt x="22784" y="0"/>
                </a:lnTo>
                <a:lnTo>
                  <a:pt x="22784" y="0"/>
                </a:lnTo>
                <a:lnTo>
                  <a:pt x="22784" y="0"/>
                </a:lnTo>
                <a:lnTo>
                  <a:pt x="25063" y="0"/>
                </a:lnTo>
                <a:lnTo>
                  <a:pt x="25063" y="0"/>
                </a:lnTo>
                <a:lnTo>
                  <a:pt x="25063" y="0"/>
                </a:lnTo>
                <a:lnTo>
                  <a:pt x="26582" y="0"/>
                </a:lnTo>
                <a:lnTo>
                  <a:pt x="26582" y="0"/>
                </a:lnTo>
                <a:lnTo>
                  <a:pt x="26582" y="0"/>
                </a:lnTo>
                <a:lnTo>
                  <a:pt x="26582" y="1318"/>
                </a:lnTo>
                <a:lnTo>
                  <a:pt x="26582" y="1318"/>
                </a:lnTo>
                <a:lnTo>
                  <a:pt x="26582" y="1318"/>
                </a:lnTo>
                <a:lnTo>
                  <a:pt x="26582" y="2637"/>
                </a:lnTo>
                <a:lnTo>
                  <a:pt x="26582" y="2637"/>
                </a:lnTo>
                <a:lnTo>
                  <a:pt x="25063" y="2637"/>
                </a:lnTo>
                <a:lnTo>
                  <a:pt x="25063" y="2637"/>
                </a:lnTo>
                <a:lnTo>
                  <a:pt x="25063" y="3956"/>
                </a:lnTo>
                <a:lnTo>
                  <a:pt x="25063" y="3956"/>
                </a:lnTo>
                <a:lnTo>
                  <a:pt x="25063" y="3956"/>
                </a:lnTo>
                <a:lnTo>
                  <a:pt x="25063" y="3956"/>
                </a:lnTo>
                <a:lnTo>
                  <a:pt x="25063" y="3956"/>
                </a:lnTo>
                <a:lnTo>
                  <a:pt x="25063" y="3956"/>
                </a:lnTo>
                <a:lnTo>
                  <a:pt x="25063" y="5274"/>
                </a:lnTo>
                <a:lnTo>
                  <a:pt x="25063" y="5274"/>
                </a:lnTo>
                <a:lnTo>
                  <a:pt x="25063" y="5274"/>
                </a:lnTo>
                <a:lnTo>
                  <a:pt x="25063" y="5274"/>
                </a:lnTo>
                <a:lnTo>
                  <a:pt x="25063" y="5274"/>
                </a:lnTo>
                <a:lnTo>
                  <a:pt x="25063" y="7252"/>
                </a:lnTo>
                <a:lnTo>
                  <a:pt x="22784" y="7252"/>
                </a:lnTo>
                <a:lnTo>
                  <a:pt x="22784" y="7252"/>
                </a:lnTo>
                <a:lnTo>
                  <a:pt x="22784" y="7252"/>
                </a:lnTo>
                <a:lnTo>
                  <a:pt x="22784" y="8571"/>
                </a:lnTo>
                <a:lnTo>
                  <a:pt x="22784" y="8571"/>
                </a:lnTo>
                <a:lnTo>
                  <a:pt x="22784" y="8571"/>
                </a:lnTo>
                <a:lnTo>
                  <a:pt x="22784" y="8571"/>
                </a:lnTo>
                <a:lnTo>
                  <a:pt x="22784" y="9890"/>
                </a:lnTo>
                <a:lnTo>
                  <a:pt x="22784" y="9890"/>
                </a:lnTo>
                <a:lnTo>
                  <a:pt x="22784" y="9890"/>
                </a:lnTo>
                <a:lnTo>
                  <a:pt x="22784" y="9890"/>
                </a:lnTo>
                <a:lnTo>
                  <a:pt x="22784" y="9890"/>
                </a:lnTo>
                <a:lnTo>
                  <a:pt x="22784" y="9890"/>
                </a:lnTo>
                <a:lnTo>
                  <a:pt x="22784" y="11208"/>
                </a:lnTo>
                <a:lnTo>
                  <a:pt x="22784" y="11208"/>
                </a:lnTo>
                <a:lnTo>
                  <a:pt x="22784" y="11208"/>
                </a:lnTo>
                <a:lnTo>
                  <a:pt x="22784" y="11208"/>
                </a:lnTo>
                <a:lnTo>
                  <a:pt x="22784" y="12527"/>
                </a:lnTo>
                <a:lnTo>
                  <a:pt x="22784" y="12527"/>
                </a:lnTo>
                <a:lnTo>
                  <a:pt x="22784" y="12527"/>
                </a:lnTo>
                <a:lnTo>
                  <a:pt x="22784" y="14505"/>
                </a:lnTo>
                <a:lnTo>
                  <a:pt x="22784" y="14505"/>
                </a:lnTo>
                <a:lnTo>
                  <a:pt x="25063" y="14505"/>
                </a:lnTo>
                <a:lnTo>
                  <a:pt x="25063" y="12527"/>
                </a:lnTo>
                <a:lnTo>
                  <a:pt x="25063" y="12527"/>
                </a:lnTo>
                <a:lnTo>
                  <a:pt x="25063" y="12527"/>
                </a:lnTo>
                <a:lnTo>
                  <a:pt x="25063" y="12527"/>
                </a:lnTo>
                <a:lnTo>
                  <a:pt x="25063" y="12527"/>
                </a:lnTo>
                <a:lnTo>
                  <a:pt x="25063" y="14505"/>
                </a:lnTo>
                <a:lnTo>
                  <a:pt x="26582" y="14505"/>
                </a:lnTo>
                <a:lnTo>
                  <a:pt x="26582" y="14505"/>
                </a:lnTo>
                <a:lnTo>
                  <a:pt x="26582" y="12527"/>
                </a:lnTo>
                <a:lnTo>
                  <a:pt x="26582" y="12527"/>
                </a:lnTo>
                <a:lnTo>
                  <a:pt x="26582" y="12527"/>
                </a:lnTo>
                <a:lnTo>
                  <a:pt x="26582" y="12527"/>
                </a:lnTo>
                <a:lnTo>
                  <a:pt x="28101" y="12527"/>
                </a:lnTo>
                <a:lnTo>
                  <a:pt x="28101" y="12527"/>
                </a:lnTo>
                <a:lnTo>
                  <a:pt x="28101" y="12527"/>
                </a:lnTo>
                <a:lnTo>
                  <a:pt x="28101" y="14505"/>
                </a:lnTo>
                <a:lnTo>
                  <a:pt x="28101" y="14505"/>
                </a:lnTo>
                <a:lnTo>
                  <a:pt x="28101" y="14505"/>
                </a:lnTo>
                <a:lnTo>
                  <a:pt x="28101" y="14505"/>
                </a:lnTo>
                <a:lnTo>
                  <a:pt x="28101" y="14505"/>
                </a:lnTo>
                <a:lnTo>
                  <a:pt x="28101" y="14505"/>
                </a:lnTo>
                <a:lnTo>
                  <a:pt x="28101" y="14505"/>
                </a:lnTo>
                <a:lnTo>
                  <a:pt x="28101" y="14505"/>
                </a:lnTo>
                <a:lnTo>
                  <a:pt x="28101" y="14505"/>
                </a:lnTo>
                <a:lnTo>
                  <a:pt x="28101" y="12527"/>
                </a:lnTo>
                <a:lnTo>
                  <a:pt x="29620" y="12527"/>
                </a:lnTo>
                <a:lnTo>
                  <a:pt x="29620" y="12527"/>
                </a:lnTo>
                <a:lnTo>
                  <a:pt x="29620" y="12527"/>
                </a:lnTo>
                <a:lnTo>
                  <a:pt x="31139" y="12527"/>
                </a:lnTo>
                <a:lnTo>
                  <a:pt x="31139" y="14505"/>
                </a:lnTo>
                <a:lnTo>
                  <a:pt x="31139" y="14505"/>
                </a:lnTo>
                <a:lnTo>
                  <a:pt x="31139" y="14505"/>
                </a:lnTo>
                <a:lnTo>
                  <a:pt x="31139" y="12527"/>
                </a:lnTo>
                <a:lnTo>
                  <a:pt x="31139" y="12527"/>
                </a:lnTo>
                <a:lnTo>
                  <a:pt x="33417" y="12527"/>
                </a:lnTo>
                <a:lnTo>
                  <a:pt x="33417" y="12527"/>
                </a:lnTo>
                <a:lnTo>
                  <a:pt x="33417" y="12527"/>
                </a:lnTo>
                <a:lnTo>
                  <a:pt x="33417" y="12527"/>
                </a:lnTo>
                <a:lnTo>
                  <a:pt x="33417" y="14505"/>
                </a:lnTo>
                <a:lnTo>
                  <a:pt x="33417" y="14505"/>
                </a:lnTo>
                <a:lnTo>
                  <a:pt x="33417" y="14505"/>
                </a:lnTo>
                <a:lnTo>
                  <a:pt x="33417" y="15824"/>
                </a:lnTo>
                <a:lnTo>
                  <a:pt x="33417" y="15824"/>
                </a:lnTo>
                <a:lnTo>
                  <a:pt x="33417" y="15824"/>
                </a:lnTo>
                <a:lnTo>
                  <a:pt x="33417" y="15824"/>
                </a:lnTo>
                <a:lnTo>
                  <a:pt x="33417" y="15824"/>
                </a:lnTo>
                <a:lnTo>
                  <a:pt x="33417" y="15824"/>
                </a:lnTo>
                <a:lnTo>
                  <a:pt x="33417" y="15824"/>
                </a:lnTo>
                <a:lnTo>
                  <a:pt x="33417" y="14505"/>
                </a:lnTo>
                <a:lnTo>
                  <a:pt x="34936" y="14505"/>
                </a:lnTo>
                <a:lnTo>
                  <a:pt x="34936" y="15824"/>
                </a:lnTo>
                <a:lnTo>
                  <a:pt x="34936" y="15824"/>
                </a:lnTo>
                <a:lnTo>
                  <a:pt x="34936" y="15824"/>
                </a:lnTo>
                <a:lnTo>
                  <a:pt x="34936" y="15824"/>
                </a:lnTo>
                <a:lnTo>
                  <a:pt x="34936" y="15824"/>
                </a:lnTo>
                <a:lnTo>
                  <a:pt x="34936" y="15824"/>
                </a:lnTo>
                <a:lnTo>
                  <a:pt x="36455" y="15824"/>
                </a:lnTo>
                <a:lnTo>
                  <a:pt x="36455" y="15824"/>
                </a:lnTo>
                <a:lnTo>
                  <a:pt x="36455" y="15824"/>
                </a:lnTo>
                <a:lnTo>
                  <a:pt x="36455" y="15824"/>
                </a:lnTo>
                <a:lnTo>
                  <a:pt x="36455" y="15824"/>
                </a:lnTo>
                <a:lnTo>
                  <a:pt x="36455" y="14505"/>
                </a:lnTo>
                <a:lnTo>
                  <a:pt x="37974" y="14505"/>
                </a:lnTo>
                <a:lnTo>
                  <a:pt x="37974" y="14505"/>
                </a:lnTo>
                <a:lnTo>
                  <a:pt x="37974" y="14505"/>
                </a:lnTo>
                <a:lnTo>
                  <a:pt x="37974" y="14505"/>
                </a:lnTo>
                <a:lnTo>
                  <a:pt x="37974" y="14505"/>
                </a:lnTo>
                <a:lnTo>
                  <a:pt x="37974" y="14505"/>
                </a:lnTo>
                <a:lnTo>
                  <a:pt x="39493" y="14505"/>
                </a:lnTo>
                <a:lnTo>
                  <a:pt x="39493" y="14505"/>
                </a:lnTo>
                <a:lnTo>
                  <a:pt x="39493" y="15824"/>
                </a:lnTo>
                <a:lnTo>
                  <a:pt x="39493" y="15824"/>
                </a:lnTo>
                <a:lnTo>
                  <a:pt x="39493" y="15824"/>
                </a:lnTo>
                <a:lnTo>
                  <a:pt x="39493" y="15824"/>
                </a:lnTo>
                <a:lnTo>
                  <a:pt x="41772" y="15824"/>
                </a:lnTo>
                <a:lnTo>
                  <a:pt x="41772" y="15824"/>
                </a:lnTo>
                <a:lnTo>
                  <a:pt x="41772" y="15824"/>
                </a:lnTo>
                <a:lnTo>
                  <a:pt x="41772" y="15824"/>
                </a:lnTo>
                <a:lnTo>
                  <a:pt x="41772" y="15824"/>
                </a:lnTo>
                <a:lnTo>
                  <a:pt x="43291" y="15824"/>
                </a:lnTo>
                <a:lnTo>
                  <a:pt x="43291" y="15824"/>
                </a:lnTo>
                <a:lnTo>
                  <a:pt x="43291" y="15824"/>
                </a:lnTo>
                <a:lnTo>
                  <a:pt x="43291" y="15824"/>
                </a:lnTo>
                <a:lnTo>
                  <a:pt x="43291" y="14505"/>
                </a:lnTo>
                <a:lnTo>
                  <a:pt x="43291" y="14505"/>
                </a:lnTo>
                <a:lnTo>
                  <a:pt x="43291" y="14505"/>
                </a:lnTo>
                <a:lnTo>
                  <a:pt x="44810" y="14505"/>
                </a:lnTo>
                <a:lnTo>
                  <a:pt x="44810" y="14505"/>
                </a:lnTo>
                <a:lnTo>
                  <a:pt x="44810" y="14505"/>
                </a:lnTo>
                <a:lnTo>
                  <a:pt x="44810" y="14505"/>
                </a:lnTo>
                <a:lnTo>
                  <a:pt x="44810" y="12527"/>
                </a:lnTo>
                <a:lnTo>
                  <a:pt x="46329" y="12527"/>
                </a:lnTo>
                <a:lnTo>
                  <a:pt x="46329" y="12527"/>
                </a:lnTo>
                <a:lnTo>
                  <a:pt x="46329" y="12527"/>
                </a:lnTo>
                <a:lnTo>
                  <a:pt x="46329" y="12527"/>
                </a:lnTo>
                <a:lnTo>
                  <a:pt x="46329" y="12527"/>
                </a:lnTo>
                <a:lnTo>
                  <a:pt x="46329" y="11208"/>
                </a:lnTo>
                <a:lnTo>
                  <a:pt x="46329" y="11208"/>
                </a:lnTo>
                <a:lnTo>
                  <a:pt x="46329" y="11208"/>
                </a:lnTo>
                <a:lnTo>
                  <a:pt x="46329" y="11208"/>
                </a:lnTo>
                <a:lnTo>
                  <a:pt x="46329" y="11208"/>
                </a:lnTo>
                <a:lnTo>
                  <a:pt x="46329" y="12527"/>
                </a:lnTo>
                <a:lnTo>
                  <a:pt x="44810" y="12527"/>
                </a:lnTo>
                <a:lnTo>
                  <a:pt x="44810" y="12527"/>
                </a:lnTo>
                <a:lnTo>
                  <a:pt x="44810" y="12527"/>
                </a:lnTo>
                <a:lnTo>
                  <a:pt x="44810" y="12527"/>
                </a:lnTo>
                <a:lnTo>
                  <a:pt x="43291" y="12527"/>
                </a:lnTo>
                <a:lnTo>
                  <a:pt x="43291" y="12527"/>
                </a:lnTo>
                <a:lnTo>
                  <a:pt x="43291" y="12527"/>
                </a:lnTo>
                <a:lnTo>
                  <a:pt x="43291" y="12527"/>
                </a:lnTo>
                <a:lnTo>
                  <a:pt x="43291" y="12527"/>
                </a:lnTo>
                <a:lnTo>
                  <a:pt x="41772" y="12527"/>
                </a:lnTo>
                <a:lnTo>
                  <a:pt x="41772" y="12527"/>
                </a:lnTo>
                <a:lnTo>
                  <a:pt x="41772" y="12527"/>
                </a:lnTo>
                <a:lnTo>
                  <a:pt x="41772" y="12527"/>
                </a:lnTo>
                <a:lnTo>
                  <a:pt x="41772" y="12527"/>
                </a:lnTo>
                <a:lnTo>
                  <a:pt x="41772" y="12527"/>
                </a:lnTo>
                <a:lnTo>
                  <a:pt x="41772" y="12527"/>
                </a:lnTo>
                <a:lnTo>
                  <a:pt x="41772" y="12527"/>
                </a:lnTo>
                <a:lnTo>
                  <a:pt x="41772" y="12527"/>
                </a:lnTo>
                <a:lnTo>
                  <a:pt x="41772" y="11208"/>
                </a:lnTo>
                <a:lnTo>
                  <a:pt x="41772" y="11208"/>
                </a:lnTo>
                <a:lnTo>
                  <a:pt x="39493" y="11208"/>
                </a:lnTo>
                <a:lnTo>
                  <a:pt x="39493" y="12527"/>
                </a:lnTo>
                <a:lnTo>
                  <a:pt x="39493" y="12527"/>
                </a:lnTo>
                <a:lnTo>
                  <a:pt x="39493" y="12527"/>
                </a:lnTo>
                <a:lnTo>
                  <a:pt x="39493" y="12527"/>
                </a:lnTo>
                <a:lnTo>
                  <a:pt x="39493" y="12527"/>
                </a:lnTo>
                <a:lnTo>
                  <a:pt x="37974" y="12527"/>
                </a:lnTo>
                <a:lnTo>
                  <a:pt x="37974" y="12527"/>
                </a:lnTo>
                <a:lnTo>
                  <a:pt x="37974" y="11208"/>
                </a:lnTo>
                <a:lnTo>
                  <a:pt x="37974" y="11208"/>
                </a:lnTo>
                <a:lnTo>
                  <a:pt x="37974" y="11208"/>
                </a:lnTo>
                <a:lnTo>
                  <a:pt x="36455" y="11208"/>
                </a:lnTo>
                <a:lnTo>
                  <a:pt x="36455" y="12527"/>
                </a:lnTo>
                <a:lnTo>
                  <a:pt x="36455" y="12527"/>
                </a:lnTo>
                <a:lnTo>
                  <a:pt x="36455" y="11208"/>
                </a:lnTo>
                <a:lnTo>
                  <a:pt x="36455" y="11208"/>
                </a:lnTo>
                <a:lnTo>
                  <a:pt x="36455" y="11208"/>
                </a:lnTo>
                <a:lnTo>
                  <a:pt x="36455" y="11208"/>
                </a:lnTo>
                <a:lnTo>
                  <a:pt x="36455" y="9890"/>
                </a:lnTo>
                <a:lnTo>
                  <a:pt x="36455" y="9890"/>
                </a:lnTo>
                <a:lnTo>
                  <a:pt x="36455" y="9890"/>
                </a:lnTo>
                <a:lnTo>
                  <a:pt x="36455" y="9890"/>
                </a:lnTo>
                <a:lnTo>
                  <a:pt x="36455" y="9890"/>
                </a:lnTo>
                <a:lnTo>
                  <a:pt x="36455" y="9890"/>
                </a:lnTo>
                <a:lnTo>
                  <a:pt x="36455" y="8571"/>
                </a:lnTo>
                <a:lnTo>
                  <a:pt x="36455" y="8571"/>
                </a:lnTo>
                <a:lnTo>
                  <a:pt x="37974" y="857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73" name="Shape 273"/>
          <p:cNvSpPr/>
          <p:nvPr/>
        </p:nvSpPr>
        <p:spPr>
          <a:xfrm>
            <a:off x="5004200" y="3341688"/>
            <a:ext cx="111919" cy="133349"/>
          </a:xfrm>
          <a:custGeom>
            <a:avLst/>
            <a:gdLst/>
            <a:ahLst/>
            <a:cxnLst/>
            <a:rect l="0" t="0" r="0" b="0"/>
            <a:pathLst>
              <a:path w="120000" h="120000" extrusionOk="0">
                <a:moveTo>
                  <a:pt x="120000" y="2857"/>
                </a:moveTo>
                <a:lnTo>
                  <a:pt x="120000" y="5714"/>
                </a:lnTo>
                <a:lnTo>
                  <a:pt x="120000" y="5714"/>
                </a:lnTo>
                <a:lnTo>
                  <a:pt x="120000" y="5714"/>
                </a:lnTo>
                <a:lnTo>
                  <a:pt x="120000" y="5714"/>
                </a:lnTo>
                <a:lnTo>
                  <a:pt x="120000" y="5714"/>
                </a:lnTo>
                <a:lnTo>
                  <a:pt x="120000" y="10000"/>
                </a:lnTo>
                <a:lnTo>
                  <a:pt x="120000" y="10000"/>
                </a:lnTo>
                <a:lnTo>
                  <a:pt x="117446" y="10000"/>
                </a:lnTo>
                <a:lnTo>
                  <a:pt x="117446" y="10000"/>
                </a:lnTo>
                <a:lnTo>
                  <a:pt x="117446" y="10000"/>
                </a:lnTo>
                <a:lnTo>
                  <a:pt x="117446" y="10000"/>
                </a:lnTo>
                <a:lnTo>
                  <a:pt x="117446" y="10000"/>
                </a:lnTo>
                <a:lnTo>
                  <a:pt x="117446" y="10000"/>
                </a:lnTo>
                <a:lnTo>
                  <a:pt x="117446" y="10000"/>
                </a:lnTo>
                <a:lnTo>
                  <a:pt x="117446" y="12857"/>
                </a:lnTo>
                <a:lnTo>
                  <a:pt x="114893" y="12857"/>
                </a:lnTo>
                <a:lnTo>
                  <a:pt x="114893" y="12857"/>
                </a:lnTo>
                <a:lnTo>
                  <a:pt x="114893" y="12857"/>
                </a:lnTo>
                <a:lnTo>
                  <a:pt x="114893" y="12857"/>
                </a:lnTo>
                <a:lnTo>
                  <a:pt x="114893" y="12857"/>
                </a:lnTo>
                <a:lnTo>
                  <a:pt x="114893" y="15714"/>
                </a:lnTo>
                <a:lnTo>
                  <a:pt x="112340" y="15714"/>
                </a:lnTo>
                <a:lnTo>
                  <a:pt x="112340" y="15714"/>
                </a:lnTo>
                <a:lnTo>
                  <a:pt x="112340" y="15714"/>
                </a:lnTo>
                <a:lnTo>
                  <a:pt x="112340" y="15714"/>
                </a:lnTo>
                <a:lnTo>
                  <a:pt x="112340" y="15714"/>
                </a:lnTo>
                <a:lnTo>
                  <a:pt x="112340" y="15714"/>
                </a:lnTo>
                <a:lnTo>
                  <a:pt x="108510" y="15714"/>
                </a:lnTo>
                <a:lnTo>
                  <a:pt x="108510" y="15714"/>
                </a:lnTo>
                <a:lnTo>
                  <a:pt x="108510" y="15714"/>
                </a:lnTo>
                <a:lnTo>
                  <a:pt x="108510" y="18571"/>
                </a:lnTo>
                <a:lnTo>
                  <a:pt x="105957" y="18571"/>
                </a:lnTo>
                <a:lnTo>
                  <a:pt x="105957" y="18571"/>
                </a:lnTo>
                <a:lnTo>
                  <a:pt x="105957" y="18571"/>
                </a:lnTo>
                <a:lnTo>
                  <a:pt x="105957" y="18571"/>
                </a:lnTo>
                <a:lnTo>
                  <a:pt x="103404" y="18571"/>
                </a:lnTo>
                <a:lnTo>
                  <a:pt x="103404" y="18571"/>
                </a:lnTo>
                <a:lnTo>
                  <a:pt x="103404" y="18571"/>
                </a:lnTo>
                <a:lnTo>
                  <a:pt x="103404" y="18571"/>
                </a:lnTo>
                <a:lnTo>
                  <a:pt x="103404" y="18571"/>
                </a:lnTo>
                <a:lnTo>
                  <a:pt x="103404" y="18571"/>
                </a:lnTo>
                <a:lnTo>
                  <a:pt x="103404" y="21428"/>
                </a:lnTo>
                <a:lnTo>
                  <a:pt x="103404" y="21428"/>
                </a:lnTo>
                <a:lnTo>
                  <a:pt x="100851" y="21428"/>
                </a:lnTo>
                <a:lnTo>
                  <a:pt x="100851" y="21428"/>
                </a:lnTo>
                <a:lnTo>
                  <a:pt x="100851" y="25714"/>
                </a:lnTo>
                <a:lnTo>
                  <a:pt x="100851" y="25714"/>
                </a:lnTo>
                <a:lnTo>
                  <a:pt x="100851" y="25714"/>
                </a:lnTo>
                <a:lnTo>
                  <a:pt x="100851" y="28571"/>
                </a:lnTo>
                <a:lnTo>
                  <a:pt x="100851" y="28571"/>
                </a:lnTo>
                <a:lnTo>
                  <a:pt x="100851" y="28571"/>
                </a:lnTo>
                <a:lnTo>
                  <a:pt x="100851" y="28571"/>
                </a:lnTo>
                <a:lnTo>
                  <a:pt x="100851" y="31428"/>
                </a:lnTo>
                <a:lnTo>
                  <a:pt x="100851" y="31428"/>
                </a:lnTo>
                <a:lnTo>
                  <a:pt x="100851" y="31428"/>
                </a:lnTo>
                <a:lnTo>
                  <a:pt x="100851" y="31428"/>
                </a:lnTo>
                <a:lnTo>
                  <a:pt x="103404" y="31428"/>
                </a:lnTo>
                <a:lnTo>
                  <a:pt x="103404" y="34285"/>
                </a:lnTo>
                <a:lnTo>
                  <a:pt x="103404" y="34285"/>
                </a:lnTo>
                <a:lnTo>
                  <a:pt x="103404" y="34285"/>
                </a:lnTo>
                <a:lnTo>
                  <a:pt x="103404" y="34285"/>
                </a:lnTo>
                <a:lnTo>
                  <a:pt x="103404" y="37142"/>
                </a:lnTo>
                <a:lnTo>
                  <a:pt x="103404" y="37142"/>
                </a:lnTo>
                <a:lnTo>
                  <a:pt x="103404" y="37142"/>
                </a:lnTo>
                <a:lnTo>
                  <a:pt x="103404" y="41428"/>
                </a:lnTo>
                <a:lnTo>
                  <a:pt x="103404" y="41428"/>
                </a:lnTo>
                <a:lnTo>
                  <a:pt x="103404" y="41428"/>
                </a:lnTo>
                <a:lnTo>
                  <a:pt x="103404" y="41428"/>
                </a:lnTo>
                <a:lnTo>
                  <a:pt x="103404" y="41428"/>
                </a:lnTo>
                <a:lnTo>
                  <a:pt x="100851" y="41428"/>
                </a:lnTo>
                <a:lnTo>
                  <a:pt x="100851" y="44285"/>
                </a:lnTo>
                <a:lnTo>
                  <a:pt x="100851" y="44285"/>
                </a:lnTo>
                <a:lnTo>
                  <a:pt x="100851" y="44285"/>
                </a:lnTo>
                <a:lnTo>
                  <a:pt x="100851" y="47142"/>
                </a:lnTo>
                <a:lnTo>
                  <a:pt x="100851" y="47142"/>
                </a:lnTo>
                <a:lnTo>
                  <a:pt x="100851" y="47142"/>
                </a:lnTo>
                <a:lnTo>
                  <a:pt x="100851" y="47142"/>
                </a:lnTo>
                <a:lnTo>
                  <a:pt x="100851" y="50000"/>
                </a:lnTo>
                <a:lnTo>
                  <a:pt x="100851" y="50000"/>
                </a:lnTo>
                <a:lnTo>
                  <a:pt x="100851" y="50000"/>
                </a:lnTo>
                <a:lnTo>
                  <a:pt x="100851" y="50000"/>
                </a:lnTo>
                <a:lnTo>
                  <a:pt x="100851" y="52857"/>
                </a:lnTo>
                <a:lnTo>
                  <a:pt x="100851" y="52857"/>
                </a:lnTo>
                <a:lnTo>
                  <a:pt x="100851" y="52857"/>
                </a:lnTo>
                <a:lnTo>
                  <a:pt x="100851" y="57142"/>
                </a:lnTo>
                <a:lnTo>
                  <a:pt x="100851" y="57142"/>
                </a:lnTo>
                <a:lnTo>
                  <a:pt x="100851" y="57142"/>
                </a:lnTo>
                <a:lnTo>
                  <a:pt x="100851" y="57142"/>
                </a:lnTo>
                <a:lnTo>
                  <a:pt x="100851" y="60000"/>
                </a:lnTo>
                <a:lnTo>
                  <a:pt x="100851" y="60000"/>
                </a:lnTo>
                <a:lnTo>
                  <a:pt x="100851" y="60000"/>
                </a:lnTo>
                <a:lnTo>
                  <a:pt x="100851" y="60000"/>
                </a:lnTo>
                <a:lnTo>
                  <a:pt x="100851" y="62857"/>
                </a:lnTo>
                <a:lnTo>
                  <a:pt x="100851" y="62857"/>
                </a:lnTo>
                <a:lnTo>
                  <a:pt x="98297" y="62857"/>
                </a:lnTo>
                <a:lnTo>
                  <a:pt x="98297" y="62857"/>
                </a:lnTo>
                <a:lnTo>
                  <a:pt x="98297" y="62857"/>
                </a:lnTo>
                <a:lnTo>
                  <a:pt x="98297" y="65714"/>
                </a:lnTo>
                <a:lnTo>
                  <a:pt x="98297" y="65714"/>
                </a:lnTo>
                <a:lnTo>
                  <a:pt x="98297" y="65714"/>
                </a:lnTo>
                <a:lnTo>
                  <a:pt x="98297" y="65714"/>
                </a:lnTo>
                <a:lnTo>
                  <a:pt x="98297" y="68571"/>
                </a:lnTo>
                <a:lnTo>
                  <a:pt x="98297" y="68571"/>
                </a:lnTo>
                <a:lnTo>
                  <a:pt x="98297" y="68571"/>
                </a:lnTo>
                <a:lnTo>
                  <a:pt x="94468" y="68571"/>
                </a:lnTo>
                <a:lnTo>
                  <a:pt x="94468" y="68571"/>
                </a:lnTo>
                <a:lnTo>
                  <a:pt x="94468" y="68571"/>
                </a:lnTo>
                <a:lnTo>
                  <a:pt x="94468" y="72857"/>
                </a:lnTo>
                <a:lnTo>
                  <a:pt x="94468" y="72857"/>
                </a:lnTo>
                <a:lnTo>
                  <a:pt x="94468" y="72857"/>
                </a:lnTo>
                <a:lnTo>
                  <a:pt x="94468" y="72857"/>
                </a:lnTo>
                <a:lnTo>
                  <a:pt x="91914" y="72857"/>
                </a:lnTo>
                <a:lnTo>
                  <a:pt x="91914" y="72857"/>
                </a:lnTo>
                <a:lnTo>
                  <a:pt x="91914" y="72857"/>
                </a:lnTo>
                <a:lnTo>
                  <a:pt x="91914" y="72857"/>
                </a:lnTo>
                <a:lnTo>
                  <a:pt x="89361" y="72857"/>
                </a:lnTo>
                <a:lnTo>
                  <a:pt x="89361" y="72857"/>
                </a:lnTo>
                <a:lnTo>
                  <a:pt x="89361" y="72857"/>
                </a:lnTo>
                <a:lnTo>
                  <a:pt x="89361" y="72857"/>
                </a:lnTo>
                <a:lnTo>
                  <a:pt x="89361" y="72857"/>
                </a:lnTo>
                <a:lnTo>
                  <a:pt x="89361" y="75714"/>
                </a:lnTo>
                <a:lnTo>
                  <a:pt x="86808" y="75714"/>
                </a:lnTo>
                <a:lnTo>
                  <a:pt x="86808" y="75714"/>
                </a:lnTo>
                <a:lnTo>
                  <a:pt x="86808" y="75714"/>
                </a:lnTo>
                <a:lnTo>
                  <a:pt x="86808" y="75714"/>
                </a:lnTo>
                <a:lnTo>
                  <a:pt x="86808" y="75714"/>
                </a:lnTo>
                <a:lnTo>
                  <a:pt x="86808" y="75714"/>
                </a:lnTo>
                <a:lnTo>
                  <a:pt x="84255" y="75714"/>
                </a:lnTo>
                <a:lnTo>
                  <a:pt x="84255" y="75714"/>
                </a:lnTo>
                <a:lnTo>
                  <a:pt x="84255" y="78571"/>
                </a:lnTo>
                <a:lnTo>
                  <a:pt x="84255" y="78571"/>
                </a:lnTo>
                <a:lnTo>
                  <a:pt x="80425" y="78571"/>
                </a:lnTo>
                <a:lnTo>
                  <a:pt x="80425" y="78571"/>
                </a:lnTo>
                <a:lnTo>
                  <a:pt x="80425" y="78571"/>
                </a:lnTo>
                <a:lnTo>
                  <a:pt x="80425" y="78571"/>
                </a:lnTo>
                <a:lnTo>
                  <a:pt x="80425" y="78571"/>
                </a:lnTo>
                <a:lnTo>
                  <a:pt x="80425" y="78571"/>
                </a:lnTo>
                <a:lnTo>
                  <a:pt x="77872" y="78571"/>
                </a:lnTo>
                <a:lnTo>
                  <a:pt x="77872" y="78571"/>
                </a:lnTo>
                <a:lnTo>
                  <a:pt x="77872" y="81428"/>
                </a:lnTo>
                <a:lnTo>
                  <a:pt x="77872" y="81428"/>
                </a:lnTo>
                <a:lnTo>
                  <a:pt x="77872" y="81428"/>
                </a:lnTo>
                <a:lnTo>
                  <a:pt x="77872" y="81428"/>
                </a:lnTo>
                <a:lnTo>
                  <a:pt x="75319" y="81428"/>
                </a:lnTo>
                <a:lnTo>
                  <a:pt x="75319" y="81428"/>
                </a:lnTo>
                <a:lnTo>
                  <a:pt x="75319" y="81428"/>
                </a:lnTo>
                <a:lnTo>
                  <a:pt x="75319" y="81428"/>
                </a:lnTo>
                <a:lnTo>
                  <a:pt x="72765" y="81428"/>
                </a:lnTo>
                <a:lnTo>
                  <a:pt x="72765" y="84285"/>
                </a:lnTo>
                <a:lnTo>
                  <a:pt x="72765" y="84285"/>
                </a:lnTo>
                <a:lnTo>
                  <a:pt x="72765" y="84285"/>
                </a:lnTo>
                <a:lnTo>
                  <a:pt x="72765" y="84285"/>
                </a:lnTo>
                <a:lnTo>
                  <a:pt x="72765" y="84285"/>
                </a:lnTo>
                <a:lnTo>
                  <a:pt x="70212" y="84285"/>
                </a:lnTo>
                <a:lnTo>
                  <a:pt x="70212" y="84285"/>
                </a:lnTo>
                <a:lnTo>
                  <a:pt x="70212" y="84285"/>
                </a:lnTo>
                <a:lnTo>
                  <a:pt x="70212" y="84285"/>
                </a:lnTo>
                <a:lnTo>
                  <a:pt x="70212" y="88571"/>
                </a:lnTo>
                <a:lnTo>
                  <a:pt x="70212" y="88571"/>
                </a:lnTo>
                <a:lnTo>
                  <a:pt x="67659" y="88571"/>
                </a:lnTo>
                <a:lnTo>
                  <a:pt x="67659" y="88571"/>
                </a:lnTo>
                <a:lnTo>
                  <a:pt x="67659" y="88571"/>
                </a:lnTo>
                <a:lnTo>
                  <a:pt x="67659" y="88571"/>
                </a:lnTo>
                <a:lnTo>
                  <a:pt x="67659" y="88571"/>
                </a:lnTo>
                <a:lnTo>
                  <a:pt x="63829" y="88571"/>
                </a:lnTo>
                <a:lnTo>
                  <a:pt x="63829" y="88571"/>
                </a:lnTo>
                <a:lnTo>
                  <a:pt x="63829" y="91428"/>
                </a:lnTo>
                <a:lnTo>
                  <a:pt x="63829" y="91428"/>
                </a:lnTo>
                <a:lnTo>
                  <a:pt x="63829" y="91428"/>
                </a:lnTo>
                <a:lnTo>
                  <a:pt x="63829" y="91428"/>
                </a:lnTo>
                <a:lnTo>
                  <a:pt x="61276" y="91428"/>
                </a:lnTo>
                <a:lnTo>
                  <a:pt x="61276" y="91428"/>
                </a:lnTo>
                <a:lnTo>
                  <a:pt x="61276" y="91428"/>
                </a:lnTo>
                <a:lnTo>
                  <a:pt x="61276" y="91428"/>
                </a:lnTo>
                <a:lnTo>
                  <a:pt x="61276" y="91428"/>
                </a:lnTo>
                <a:lnTo>
                  <a:pt x="61276" y="94285"/>
                </a:lnTo>
                <a:lnTo>
                  <a:pt x="58723" y="94285"/>
                </a:lnTo>
                <a:lnTo>
                  <a:pt x="58723" y="94285"/>
                </a:lnTo>
                <a:lnTo>
                  <a:pt x="58723" y="94285"/>
                </a:lnTo>
                <a:lnTo>
                  <a:pt x="58723" y="94285"/>
                </a:lnTo>
                <a:lnTo>
                  <a:pt x="56170" y="94285"/>
                </a:lnTo>
                <a:lnTo>
                  <a:pt x="56170" y="94285"/>
                </a:lnTo>
                <a:lnTo>
                  <a:pt x="56170" y="94285"/>
                </a:lnTo>
                <a:lnTo>
                  <a:pt x="56170" y="94285"/>
                </a:lnTo>
                <a:lnTo>
                  <a:pt x="56170" y="94285"/>
                </a:lnTo>
                <a:lnTo>
                  <a:pt x="56170" y="97142"/>
                </a:lnTo>
                <a:lnTo>
                  <a:pt x="53617" y="97142"/>
                </a:lnTo>
                <a:lnTo>
                  <a:pt x="53617" y="97142"/>
                </a:lnTo>
                <a:lnTo>
                  <a:pt x="53617" y="97142"/>
                </a:lnTo>
                <a:lnTo>
                  <a:pt x="53617" y="97142"/>
                </a:lnTo>
                <a:lnTo>
                  <a:pt x="53617" y="97142"/>
                </a:lnTo>
                <a:lnTo>
                  <a:pt x="53617" y="97142"/>
                </a:lnTo>
                <a:lnTo>
                  <a:pt x="49787" y="97142"/>
                </a:lnTo>
                <a:lnTo>
                  <a:pt x="49787" y="100000"/>
                </a:lnTo>
                <a:lnTo>
                  <a:pt x="49787" y="100000"/>
                </a:lnTo>
                <a:lnTo>
                  <a:pt x="49787" y="100000"/>
                </a:lnTo>
                <a:lnTo>
                  <a:pt x="49787" y="100000"/>
                </a:lnTo>
                <a:lnTo>
                  <a:pt x="47234" y="100000"/>
                </a:lnTo>
                <a:lnTo>
                  <a:pt x="47234" y="100000"/>
                </a:lnTo>
                <a:lnTo>
                  <a:pt x="47234" y="100000"/>
                </a:lnTo>
                <a:lnTo>
                  <a:pt x="47234" y="100000"/>
                </a:lnTo>
                <a:lnTo>
                  <a:pt x="47234" y="100000"/>
                </a:lnTo>
                <a:lnTo>
                  <a:pt x="47234" y="104285"/>
                </a:lnTo>
                <a:lnTo>
                  <a:pt x="44680" y="104285"/>
                </a:lnTo>
                <a:lnTo>
                  <a:pt x="44680" y="104285"/>
                </a:lnTo>
                <a:lnTo>
                  <a:pt x="44680" y="104285"/>
                </a:lnTo>
                <a:lnTo>
                  <a:pt x="44680" y="104285"/>
                </a:lnTo>
                <a:lnTo>
                  <a:pt x="44680" y="104285"/>
                </a:lnTo>
                <a:lnTo>
                  <a:pt x="44680" y="104285"/>
                </a:lnTo>
                <a:lnTo>
                  <a:pt x="42127" y="104285"/>
                </a:lnTo>
                <a:lnTo>
                  <a:pt x="42127" y="104285"/>
                </a:lnTo>
                <a:lnTo>
                  <a:pt x="42127" y="107142"/>
                </a:lnTo>
                <a:lnTo>
                  <a:pt x="42127" y="107142"/>
                </a:lnTo>
                <a:lnTo>
                  <a:pt x="39574" y="107142"/>
                </a:lnTo>
                <a:lnTo>
                  <a:pt x="39574" y="107142"/>
                </a:lnTo>
                <a:lnTo>
                  <a:pt x="39574" y="107142"/>
                </a:lnTo>
                <a:lnTo>
                  <a:pt x="39574" y="107142"/>
                </a:lnTo>
                <a:lnTo>
                  <a:pt x="39574" y="107142"/>
                </a:lnTo>
                <a:lnTo>
                  <a:pt x="39574" y="107142"/>
                </a:lnTo>
                <a:lnTo>
                  <a:pt x="39574" y="107142"/>
                </a:lnTo>
                <a:lnTo>
                  <a:pt x="35744" y="107142"/>
                </a:lnTo>
                <a:lnTo>
                  <a:pt x="35744" y="107142"/>
                </a:lnTo>
                <a:lnTo>
                  <a:pt x="35744" y="110000"/>
                </a:lnTo>
                <a:lnTo>
                  <a:pt x="35744" y="110000"/>
                </a:lnTo>
                <a:lnTo>
                  <a:pt x="35744" y="110000"/>
                </a:lnTo>
                <a:lnTo>
                  <a:pt x="35744" y="110000"/>
                </a:lnTo>
                <a:lnTo>
                  <a:pt x="33191" y="110000"/>
                </a:lnTo>
                <a:lnTo>
                  <a:pt x="33191" y="110000"/>
                </a:lnTo>
                <a:lnTo>
                  <a:pt x="33191" y="110000"/>
                </a:lnTo>
                <a:lnTo>
                  <a:pt x="33191" y="110000"/>
                </a:lnTo>
                <a:lnTo>
                  <a:pt x="30638" y="110000"/>
                </a:lnTo>
                <a:lnTo>
                  <a:pt x="30638" y="112857"/>
                </a:lnTo>
                <a:lnTo>
                  <a:pt x="30638" y="112857"/>
                </a:lnTo>
                <a:lnTo>
                  <a:pt x="30638" y="112857"/>
                </a:lnTo>
                <a:lnTo>
                  <a:pt x="30638" y="112857"/>
                </a:lnTo>
                <a:lnTo>
                  <a:pt x="30638" y="112857"/>
                </a:lnTo>
                <a:lnTo>
                  <a:pt x="28085" y="112857"/>
                </a:lnTo>
                <a:lnTo>
                  <a:pt x="28085" y="112857"/>
                </a:lnTo>
                <a:lnTo>
                  <a:pt x="28085" y="112857"/>
                </a:lnTo>
                <a:lnTo>
                  <a:pt x="28085" y="115714"/>
                </a:lnTo>
                <a:lnTo>
                  <a:pt x="28085" y="115714"/>
                </a:lnTo>
                <a:lnTo>
                  <a:pt x="28085" y="115714"/>
                </a:lnTo>
                <a:lnTo>
                  <a:pt x="28085" y="115714"/>
                </a:lnTo>
                <a:lnTo>
                  <a:pt x="25531" y="115714"/>
                </a:lnTo>
                <a:lnTo>
                  <a:pt x="25531" y="115714"/>
                </a:lnTo>
                <a:lnTo>
                  <a:pt x="25531" y="115714"/>
                </a:lnTo>
                <a:lnTo>
                  <a:pt x="25531" y="115714"/>
                </a:lnTo>
                <a:lnTo>
                  <a:pt x="21702" y="115714"/>
                </a:lnTo>
                <a:lnTo>
                  <a:pt x="21702"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20000"/>
                </a:lnTo>
                <a:lnTo>
                  <a:pt x="16595" y="120000"/>
                </a:lnTo>
                <a:lnTo>
                  <a:pt x="16595" y="120000"/>
                </a:lnTo>
                <a:lnTo>
                  <a:pt x="16595" y="120000"/>
                </a:lnTo>
                <a:lnTo>
                  <a:pt x="14042" y="120000"/>
                </a:lnTo>
                <a:lnTo>
                  <a:pt x="14042" y="120000"/>
                </a:lnTo>
                <a:lnTo>
                  <a:pt x="14042" y="120000"/>
                </a:lnTo>
                <a:lnTo>
                  <a:pt x="14042" y="120000"/>
                </a:lnTo>
                <a:lnTo>
                  <a:pt x="14042" y="120000"/>
                </a:lnTo>
                <a:lnTo>
                  <a:pt x="11489" y="120000"/>
                </a:lnTo>
                <a:lnTo>
                  <a:pt x="11489" y="120000"/>
                </a:lnTo>
                <a:lnTo>
                  <a:pt x="11489" y="120000"/>
                </a:lnTo>
                <a:lnTo>
                  <a:pt x="11489" y="120000"/>
                </a:lnTo>
                <a:lnTo>
                  <a:pt x="11489" y="115714"/>
                </a:lnTo>
                <a:lnTo>
                  <a:pt x="7659" y="115714"/>
                </a:lnTo>
                <a:lnTo>
                  <a:pt x="7659" y="115714"/>
                </a:lnTo>
                <a:lnTo>
                  <a:pt x="7659" y="115714"/>
                </a:lnTo>
                <a:lnTo>
                  <a:pt x="7659" y="115714"/>
                </a:lnTo>
                <a:lnTo>
                  <a:pt x="7659" y="115714"/>
                </a:lnTo>
                <a:lnTo>
                  <a:pt x="7659" y="115714"/>
                </a:lnTo>
                <a:lnTo>
                  <a:pt x="5106" y="115714"/>
                </a:lnTo>
                <a:lnTo>
                  <a:pt x="5106" y="115714"/>
                </a:lnTo>
                <a:lnTo>
                  <a:pt x="5106" y="112857"/>
                </a:lnTo>
                <a:lnTo>
                  <a:pt x="5106" y="112857"/>
                </a:lnTo>
                <a:lnTo>
                  <a:pt x="5106" y="112857"/>
                </a:lnTo>
                <a:lnTo>
                  <a:pt x="5106" y="112857"/>
                </a:lnTo>
                <a:lnTo>
                  <a:pt x="5106" y="112857"/>
                </a:lnTo>
                <a:lnTo>
                  <a:pt x="2553" y="112857"/>
                </a:lnTo>
                <a:lnTo>
                  <a:pt x="2553" y="110000"/>
                </a:lnTo>
                <a:lnTo>
                  <a:pt x="2553" y="110000"/>
                </a:lnTo>
                <a:lnTo>
                  <a:pt x="2553" y="110000"/>
                </a:lnTo>
                <a:lnTo>
                  <a:pt x="2553" y="110000"/>
                </a:lnTo>
                <a:lnTo>
                  <a:pt x="0" y="110000"/>
                </a:lnTo>
                <a:lnTo>
                  <a:pt x="0" y="110000"/>
                </a:lnTo>
                <a:lnTo>
                  <a:pt x="2553" y="110000"/>
                </a:lnTo>
                <a:lnTo>
                  <a:pt x="2553" y="107142"/>
                </a:lnTo>
                <a:lnTo>
                  <a:pt x="2553" y="107142"/>
                </a:lnTo>
                <a:lnTo>
                  <a:pt x="2553" y="107142"/>
                </a:lnTo>
                <a:lnTo>
                  <a:pt x="2553" y="107142"/>
                </a:lnTo>
                <a:lnTo>
                  <a:pt x="2553" y="107142"/>
                </a:lnTo>
                <a:lnTo>
                  <a:pt x="2553" y="107142"/>
                </a:lnTo>
                <a:lnTo>
                  <a:pt x="2553" y="104285"/>
                </a:lnTo>
                <a:lnTo>
                  <a:pt x="2553" y="104285"/>
                </a:lnTo>
                <a:lnTo>
                  <a:pt x="2553" y="104285"/>
                </a:lnTo>
                <a:lnTo>
                  <a:pt x="2553" y="104285"/>
                </a:lnTo>
                <a:lnTo>
                  <a:pt x="2553" y="100000"/>
                </a:lnTo>
                <a:lnTo>
                  <a:pt x="2553" y="100000"/>
                </a:lnTo>
                <a:lnTo>
                  <a:pt x="2553" y="100000"/>
                </a:lnTo>
                <a:lnTo>
                  <a:pt x="2553" y="100000"/>
                </a:lnTo>
                <a:lnTo>
                  <a:pt x="2553" y="100000"/>
                </a:lnTo>
                <a:lnTo>
                  <a:pt x="2553" y="97142"/>
                </a:lnTo>
                <a:lnTo>
                  <a:pt x="2553" y="97142"/>
                </a:lnTo>
                <a:lnTo>
                  <a:pt x="2553" y="97142"/>
                </a:lnTo>
                <a:lnTo>
                  <a:pt x="2553" y="97142"/>
                </a:lnTo>
                <a:lnTo>
                  <a:pt x="2553" y="94285"/>
                </a:lnTo>
                <a:lnTo>
                  <a:pt x="2553" y="94285"/>
                </a:lnTo>
                <a:lnTo>
                  <a:pt x="2553" y="94285"/>
                </a:lnTo>
                <a:lnTo>
                  <a:pt x="2553" y="94285"/>
                </a:lnTo>
                <a:lnTo>
                  <a:pt x="2553" y="94285"/>
                </a:lnTo>
                <a:lnTo>
                  <a:pt x="2553" y="91428"/>
                </a:lnTo>
                <a:lnTo>
                  <a:pt x="2553" y="91428"/>
                </a:lnTo>
                <a:lnTo>
                  <a:pt x="5106" y="91428"/>
                </a:lnTo>
                <a:lnTo>
                  <a:pt x="5106" y="91428"/>
                </a:lnTo>
                <a:lnTo>
                  <a:pt x="5106" y="91428"/>
                </a:lnTo>
                <a:lnTo>
                  <a:pt x="5106" y="88571"/>
                </a:lnTo>
                <a:lnTo>
                  <a:pt x="5106" y="88571"/>
                </a:lnTo>
                <a:lnTo>
                  <a:pt x="2553" y="88571"/>
                </a:lnTo>
                <a:lnTo>
                  <a:pt x="2553" y="88571"/>
                </a:lnTo>
                <a:lnTo>
                  <a:pt x="2553" y="88571"/>
                </a:lnTo>
                <a:lnTo>
                  <a:pt x="5106" y="88571"/>
                </a:lnTo>
                <a:lnTo>
                  <a:pt x="5106" y="84285"/>
                </a:lnTo>
                <a:lnTo>
                  <a:pt x="5106" y="84285"/>
                </a:lnTo>
                <a:lnTo>
                  <a:pt x="5106" y="84285"/>
                </a:lnTo>
                <a:lnTo>
                  <a:pt x="5106" y="84285"/>
                </a:lnTo>
                <a:lnTo>
                  <a:pt x="5106" y="84285"/>
                </a:lnTo>
                <a:lnTo>
                  <a:pt x="5106" y="84285"/>
                </a:lnTo>
                <a:lnTo>
                  <a:pt x="7659" y="84285"/>
                </a:lnTo>
                <a:lnTo>
                  <a:pt x="7659" y="84285"/>
                </a:lnTo>
                <a:lnTo>
                  <a:pt x="7659" y="84285"/>
                </a:lnTo>
                <a:lnTo>
                  <a:pt x="7659" y="84285"/>
                </a:lnTo>
                <a:lnTo>
                  <a:pt x="11489" y="84285"/>
                </a:lnTo>
                <a:lnTo>
                  <a:pt x="11489" y="84285"/>
                </a:lnTo>
                <a:lnTo>
                  <a:pt x="11489" y="81428"/>
                </a:lnTo>
                <a:lnTo>
                  <a:pt x="11489" y="81428"/>
                </a:lnTo>
                <a:lnTo>
                  <a:pt x="7659" y="81428"/>
                </a:lnTo>
                <a:lnTo>
                  <a:pt x="7659" y="81428"/>
                </a:lnTo>
                <a:lnTo>
                  <a:pt x="11489" y="81428"/>
                </a:lnTo>
                <a:lnTo>
                  <a:pt x="11489" y="81428"/>
                </a:lnTo>
                <a:lnTo>
                  <a:pt x="11489" y="78571"/>
                </a:lnTo>
                <a:lnTo>
                  <a:pt x="11489" y="78571"/>
                </a:lnTo>
                <a:lnTo>
                  <a:pt x="11489" y="78571"/>
                </a:lnTo>
                <a:lnTo>
                  <a:pt x="11489" y="78571"/>
                </a:lnTo>
                <a:lnTo>
                  <a:pt x="14042" y="78571"/>
                </a:lnTo>
                <a:lnTo>
                  <a:pt x="14042" y="78571"/>
                </a:lnTo>
                <a:lnTo>
                  <a:pt x="14042" y="78571"/>
                </a:lnTo>
                <a:lnTo>
                  <a:pt x="14042" y="78571"/>
                </a:lnTo>
                <a:lnTo>
                  <a:pt x="14042" y="75714"/>
                </a:lnTo>
                <a:lnTo>
                  <a:pt x="14042" y="75714"/>
                </a:lnTo>
                <a:lnTo>
                  <a:pt x="14042" y="75714"/>
                </a:lnTo>
                <a:lnTo>
                  <a:pt x="16595" y="75714"/>
                </a:lnTo>
                <a:lnTo>
                  <a:pt x="16595" y="75714"/>
                </a:lnTo>
                <a:lnTo>
                  <a:pt x="16595" y="72857"/>
                </a:lnTo>
                <a:lnTo>
                  <a:pt x="14042" y="72857"/>
                </a:lnTo>
                <a:lnTo>
                  <a:pt x="14042" y="72857"/>
                </a:lnTo>
                <a:lnTo>
                  <a:pt x="14042" y="72857"/>
                </a:lnTo>
                <a:lnTo>
                  <a:pt x="14042" y="72857"/>
                </a:lnTo>
                <a:lnTo>
                  <a:pt x="14042" y="72857"/>
                </a:lnTo>
                <a:lnTo>
                  <a:pt x="14042" y="68571"/>
                </a:lnTo>
                <a:lnTo>
                  <a:pt x="14042" y="68571"/>
                </a:lnTo>
                <a:lnTo>
                  <a:pt x="14042" y="68571"/>
                </a:lnTo>
                <a:lnTo>
                  <a:pt x="14042" y="68571"/>
                </a:lnTo>
                <a:lnTo>
                  <a:pt x="14042" y="68571"/>
                </a:lnTo>
                <a:lnTo>
                  <a:pt x="11489" y="68571"/>
                </a:lnTo>
                <a:lnTo>
                  <a:pt x="11489" y="68571"/>
                </a:lnTo>
                <a:lnTo>
                  <a:pt x="11489" y="65714"/>
                </a:lnTo>
                <a:lnTo>
                  <a:pt x="11489" y="65714"/>
                </a:lnTo>
                <a:lnTo>
                  <a:pt x="11489" y="65714"/>
                </a:lnTo>
                <a:lnTo>
                  <a:pt x="14042" y="65714"/>
                </a:lnTo>
                <a:lnTo>
                  <a:pt x="14042" y="65714"/>
                </a:lnTo>
                <a:lnTo>
                  <a:pt x="11489" y="65714"/>
                </a:lnTo>
                <a:lnTo>
                  <a:pt x="11489" y="65714"/>
                </a:lnTo>
                <a:lnTo>
                  <a:pt x="11489" y="62857"/>
                </a:lnTo>
                <a:lnTo>
                  <a:pt x="11489" y="62857"/>
                </a:lnTo>
                <a:lnTo>
                  <a:pt x="7659" y="62857"/>
                </a:lnTo>
                <a:lnTo>
                  <a:pt x="7659" y="65714"/>
                </a:lnTo>
                <a:lnTo>
                  <a:pt x="7659" y="65714"/>
                </a:lnTo>
                <a:lnTo>
                  <a:pt x="7659" y="65714"/>
                </a:lnTo>
                <a:lnTo>
                  <a:pt x="7659" y="65714"/>
                </a:lnTo>
                <a:lnTo>
                  <a:pt x="5106" y="65714"/>
                </a:lnTo>
                <a:lnTo>
                  <a:pt x="5106" y="65714"/>
                </a:lnTo>
                <a:lnTo>
                  <a:pt x="5106" y="65714"/>
                </a:lnTo>
                <a:lnTo>
                  <a:pt x="5106" y="65714"/>
                </a:lnTo>
                <a:lnTo>
                  <a:pt x="5106" y="62857"/>
                </a:lnTo>
                <a:lnTo>
                  <a:pt x="2553" y="62857"/>
                </a:lnTo>
                <a:lnTo>
                  <a:pt x="2553" y="62857"/>
                </a:lnTo>
                <a:lnTo>
                  <a:pt x="2553" y="62857"/>
                </a:lnTo>
                <a:lnTo>
                  <a:pt x="2553" y="62857"/>
                </a:lnTo>
                <a:lnTo>
                  <a:pt x="2553" y="60000"/>
                </a:lnTo>
                <a:lnTo>
                  <a:pt x="2553" y="60000"/>
                </a:lnTo>
                <a:lnTo>
                  <a:pt x="2553" y="60000"/>
                </a:lnTo>
                <a:lnTo>
                  <a:pt x="2553" y="60000"/>
                </a:lnTo>
                <a:lnTo>
                  <a:pt x="2553" y="57142"/>
                </a:lnTo>
                <a:lnTo>
                  <a:pt x="2553" y="57142"/>
                </a:lnTo>
                <a:lnTo>
                  <a:pt x="2553" y="57142"/>
                </a:lnTo>
                <a:lnTo>
                  <a:pt x="2553" y="52857"/>
                </a:lnTo>
                <a:lnTo>
                  <a:pt x="2553" y="52857"/>
                </a:lnTo>
                <a:lnTo>
                  <a:pt x="2553" y="52857"/>
                </a:lnTo>
                <a:lnTo>
                  <a:pt x="2553" y="50000"/>
                </a:lnTo>
                <a:lnTo>
                  <a:pt x="2553" y="50000"/>
                </a:lnTo>
                <a:lnTo>
                  <a:pt x="2553" y="50000"/>
                </a:lnTo>
                <a:lnTo>
                  <a:pt x="2553" y="50000"/>
                </a:lnTo>
                <a:lnTo>
                  <a:pt x="2553" y="47142"/>
                </a:lnTo>
                <a:lnTo>
                  <a:pt x="2553" y="47142"/>
                </a:lnTo>
                <a:lnTo>
                  <a:pt x="2553" y="47142"/>
                </a:lnTo>
                <a:lnTo>
                  <a:pt x="2553" y="44285"/>
                </a:lnTo>
                <a:lnTo>
                  <a:pt x="2553" y="44285"/>
                </a:lnTo>
                <a:lnTo>
                  <a:pt x="2553" y="44285"/>
                </a:lnTo>
                <a:lnTo>
                  <a:pt x="0" y="44285"/>
                </a:lnTo>
                <a:lnTo>
                  <a:pt x="0" y="44285"/>
                </a:lnTo>
                <a:lnTo>
                  <a:pt x="0" y="44285"/>
                </a:lnTo>
                <a:lnTo>
                  <a:pt x="0" y="44285"/>
                </a:lnTo>
                <a:lnTo>
                  <a:pt x="0" y="41428"/>
                </a:lnTo>
                <a:lnTo>
                  <a:pt x="0" y="41428"/>
                </a:lnTo>
                <a:lnTo>
                  <a:pt x="0" y="41428"/>
                </a:lnTo>
                <a:lnTo>
                  <a:pt x="0" y="41428"/>
                </a:lnTo>
                <a:lnTo>
                  <a:pt x="0" y="41428"/>
                </a:lnTo>
                <a:lnTo>
                  <a:pt x="0" y="41428"/>
                </a:lnTo>
                <a:lnTo>
                  <a:pt x="0" y="37142"/>
                </a:lnTo>
                <a:lnTo>
                  <a:pt x="0" y="37142"/>
                </a:lnTo>
                <a:lnTo>
                  <a:pt x="0" y="37142"/>
                </a:lnTo>
                <a:lnTo>
                  <a:pt x="0" y="37142"/>
                </a:lnTo>
                <a:lnTo>
                  <a:pt x="0" y="37142"/>
                </a:lnTo>
                <a:lnTo>
                  <a:pt x="0" y="37142"/>
                </a:lnTo>
                <a:lnTo>
                  <a:pt x="0" y="34285"/>
                </a:lnTo>
                <a:lnTo>
                  <a:pt x="0" y="34285"/>
                </a:lnTo>
                <a:lnTo>
                  <a:pt x="0" y="34285"/>
                </a:lnTo>
                <a:lnTo>
                  <a:pt x="2553" y="34285"/>
                </a:lnTo>
                <a:lnTo>
                  <a:pt x="2553" y="34285"/>
                </a:lnTo>
                <a:lnTo>
                  <a:pt x="2553" y="31428"/>
                </a:lnTo>
                <a:lnTo>
                  <a:pt x="2553" y="31428"/>
                </a:lnTo>
                <a:lnTo>
                  <a:pt x="2553" y="34285"/>
                </a:lnTo>
                <a:lnTo>
                  <a:pt x="2553" y="34285"/>
                </a:lnTo>
                <a:lnTo>
                  <a:pt x="5106" y="34285"/>
                </a:lnTo>
                <a:lnTo>
                  <a:pt x="5106" y="34285"/>
                </a:lnTo>
                <a:lnTo>
                  <a:pt x="5106" y="34285"/>
                </a:lnTo>
                <a:lnTo>
                  <a:pt x="5106" y="34285"/>
                </a:lnTo>
                <a:lnTo>
                  <a:pt x="5106" y="34285"/>
                </a:lnTo>
                <a:lnTo>
                  <a:pt x="5106" y="34285"/>
                </a:lnTo>
                <a:lnTo>
                  <a:pt x="7659" y="34285"/>
                </a:lnTo>
                <a:lnTo>
                  <a:pt x="7659" y="34285"/>
                </a:lnTo>
                <a:lnTo>
                  <a:pt x="7659" y="34285"/>
                </a:lnTo>
                <a:lnTo>
                  <a:pt x="7659" y="34285"/>
                </a:lnTo>
                <a:lnTo>
                  <a:pt x="7659" y="31428"/>
                </a:lnTo>
                <a:lnTo>
                  <a:pt x="7659" y="31428"/>
                </a:lnTo>
                <a:lnTo>
                  <a:pt x="7659" y="31428"/>
                </a:lnTo>
                <a:lnTo>
                  <a:pt x="7659" y="31428"/>
                </a:lnTo>
                <a:lnTo>
                  <a:pt x="11489" y="31428"/>
                </a:lnTo>
                <a:lnTo>
                  <a:pt x="11489" y="31428"/>
                </a:lnTo>
                <a:lnTo>
                  <a:pt x="11489" y="31428"/>
                </a:lnTo>
                <a:lnTo>
                  <a:pt x="11489" y="28571"/>
                </a:lnTo>
                <a:lnTo>
                  <a:pt x="11489" y="28571"/>
                </a:lnTo>
                <a:lnTo>
                  <a:pt x="11489" y="28571"/>
                </a:lnTo>
                <a:lnTo>
                  <a:pt x="11489" y="25714"/>
                </a:lnTo>
                <a:lnTo>
                  <a:pt x="11489" y="25714"/>
                </a:lnTo>
                <a:lnTo>
                  <a:pt x="14042" y="25714"/>
                </a:lnTo>
                <a:lnTo>
                  <a:pt x="14042" y="25714"/>
                </a:lnTo>
                <a:lnTo>
                  <a:pt x="14042" y="25714"/>
                </a:lnTo>
                <a:lnTo>
                  <a:pt x="14042" y="25714"/>
                </a:lnTo>
                <a:lnTo>
                  <a:pt x="14042" y="25714"/>
                </a:lnTo>
                <a:lnTo>
                  <a:pt x="14042" y="25714"/>
                </a:lnTo>
                <a:lnTo>
                  <a:pt x="16595" y="25714"/>
                </a:lnTo>
                <a:lnTo>
                  <a:pt x="16595" y="25714"/>
                </a:lnTo>
                <a:lnTo>
                  <a:pt x="16595" y="25714"/>
                </a:lnTo>
                <a:lnTo>
                  <a:pt x="16595" y="25714"/>
                </a:lnTo>
                <a:lnTo>
                  <a:pt x="16595" y="25714"/>
                </a:lnTo>
                <a:lnTo>
                  <a:pt x="16595" y="25714"/>
                </a:lnTo>
                <a:lnTo>
                  <a:pt x="16595" y="21428"/>
                </a:lnTo>
                <a:lnTo>
                  <a:pt x="16595" y="21428"/>
                </a:lnTo>
                <a:lnTo>
                  <a:pt x="16595" y="21428"/>
                </a:lnTo>
                <a:lnTo>
                  <a:pt x="14042" y="21428"/>
                </a:lnTo>
                <a:lnTo>
                  <a:pt x="14042" y="21428"/>
                </a:lnTo>
                <a:lnTo>
                  <a:pt x="14042" y="18571"/>
                </a:lnTo>
                <a:lnTo>
                  <a:pt x="14042" y="18571"/>
                </a:lnTo>
                <a:lnTo>
                  <a:pt x="14042" y="18571"/>
                </a:lnTo>
                <a:lnTo>
                  <a:pt x="14042" y="18571"/>
                </a:lnTo>
                <a:lnTo>
                  <a:pt x="14042" y="18571"/>
                </a:lnTo>
                <a:lnTo>
                  <a:pt x="14042" y="15714"/>
                </a:lnTo>
                <a:lnTo>
                  <a:pt x="14042" y="15714"/>
                </a:lnTo>
                <a:lnTo>
                  <a:pt x="14042" y="15714"/>
                </a:lnTo>
                <a:lnTo>
                  <a:pt x="16595" y="15714"/>
                </a:lnTo>
                <a:lnTo>
                  <a:pt x="16595" y="12857"/>
                </a:lnTo>
                <a:lnTo>
                  <a:pt x="16595" y="12857"/>
                </a:lnTo>
                <a:lnTo>
                  <a:pt x="16595" y="12857"/>
                </a:lnTo>
                <a:lnTo>
                  <a:pt x="16595" y="12857"/>
                </a:lnTo>
                <a:lnTo>
                  <a:pt x="16595" y="10000"/>
                </a:lnTo>
                <a:lnTo>
                  <a:pt x="16595" y="10000"/>
                </a:lnTo>
                <a:lnTo>
                  <a:pt x="19148" y="10000"/>
                </a:lnTo>
                <a:lnTo>
                  <a:pt x="19148" y="12857"/>
                </a:lnTo>
                <a:lnTo>
                  <a:pt x="19148" y="12857"/>
                </a:lnTo>
                <a:lnTo>
                  <a:pt x="19148" y="12857"/>
                </a:lnTo>
                <a:lnTo>
                  <a:pt x="19148" y="12857"/>
                </a:lnTo>
                <a:lnTo>
                  <a:pt x="21702" y="12857"/>
                </a:lnTo>
                <a:lnTo>
                  <a:pt x="21702" y="12857"/>
                </a:lnTo>
                <a:lnTo>
                  <a:pt x="21702" y="12857"/>
                </a:lnTo>
                <a:lnTo>
                  <a:pt x="21702" y="12857"/>
                </a:lnTo>
                <a:lnTo>
                  <a:pt x="21702" y="12857"/>
                </a:lnTo>
                <a:lnTo>
                  <a:pt x="21702" y="12857"/>
                </a:lnTo>
                <a:lnTo>
                  <a:pt x="21702" y="15714"/>
                </a:lnTo>
                <a:lnTo>
                  <a:pt x="21702" y="15714"/>
                </a:lnTo>
                <a:lnTo>
                  <a:pt x="25531" y="15714"/>
                </a:lnTo>
                <a:lnTo>
                  <a:pt x="25531" y="15714"/>
                </a:lnTo>
                <a:lnTo>
                  <a:pt x="25531" y="15714"/>
                </a:lnTo>
                <a:lnTo>
                  <a:pt x="25531" y="15714"/>
                </a:lnTo>
                <a:lnTo>
                  <a:pt x="28085" y="15714"/>
                </a:lnTo>
                <a:lnTo>
                  <a:pt x="28085" y="15714"/>
                </a:lnTo>
                <a:lnTo>
                  <a:pt x="28085" y="15714"/>
                </a:lnTo>
                <a:lnTo>
                  <a:pt x="28085" y="15714"/>
                </a:lnTo>
                <a:lnTo>
                  <a:pt x="30638" y="15714"/>
                </a:lnTo>
                <a:lnTo>
                  <a:pt x="30638" y="15714"/>
                </a:lnTo>
                <a:lnTo>
                  <a:pt x="30638" y="15714"/>
                </a:lnTo>
                <a:lnTo>
                  <a:pt x="30638" y="15714"/>
                </a:lnTo>
                <a:lnTo>
                  <a:pt x="30638" y="15714"/>
                </a:lnTo>
                <a:lnTo>
                  <a:pt x="30638" y="15714"/>
                </a:lnTo>
                <a:lnTo>
                  <a:pt x="33191" y="15714"/>
                </a:lnTo>
                <a:lnTo>
                  <a:pt x="33191" y="12857"/>
                </a:lnTo>
                <a:lnTo>
                  <a:pt x="33191" y="12857"/>
                </a:lnTo>
                <a:lnTo>
                  <a:pt x="33191" y="12857"/>
                </a:lnTo>
                <a:lnTo>
                  <a:pt x="35744" y="12857"/>
                </a:lnTo>
                <a:lnTo>
                  <a:pt x="35744" y="12857"/>
                </a:lnTo>
                <a:lnTo>
                  <a:pt x="35744" y="12857"/>
                </a:lnTo>
                <a:lnTo>
                  <a:pt x="35744" y="12857"/>
                </a:lnTo>
                <a:lnTo>
                  <a:pt x="35744" y="12857"/>
                </a:lnTo>
                <a:lnTo>
                  <a:pt x="39574" y="12857"/>
                </a:lnTo>
                <a:lnTo>
                  <a:pt x="39574" y="12857"/>
                </a:lnTo>
                <a:lnTo>
                  <a:pt x="39574" y="12857"/>
                </a:lnTo>
                <a:lnTo>
                  <a:pt x="39574" y="12857"/>
                </a:lnTo>
                <a:lnTo>
                  <a:pt x="39574" y="12857"/>
                </a:lnTo>
                <a:lnTo>
                  <a:pt x="39574" y="10000"/>
                </a:lnTo>
                <a:lnTo>
                  <a:pt x="42127" y="10000"/>
                </a:lnTo>
                <a:lnTo>
                  <a:pt x="42127" y="10000"/>
                </a:lnTo>
                <a:lnTo>
                  <a:pt x="42127" y="10000"/>
                </a:lnTo>
                <a:lnTo>
                  <a:pt x="42127" y="10000"/>
                </a:lnTo>
                <a:lnTo>
                  <a:pt x="44680" y="10000"/>
                </a:lnTo>
                <a:lnTo>
                  <a:pt x="44680" y="10000"/>
                </a:lnTo>
                <a:lnTo>
                  <a:pt x="44680" y="10000"/>
                </a:lnTo>
                <a:lnTo>
                  <a:pt x="44680" y="10000"/>
                </a:lnTo>
                <a:lnTo>
                  <a:pt x="44680" y="10000"/>
                </a:lnTo>
                <a:lnTo>
                  <a:pt x="47234" y="10000"/>
                </a:lnTo>
                <a:lnTo>
                  <a:pt x="47234" y="10000"/>
                </a:lnTo>
                <a:lnTo>
                  <a:pt x="47234" y="10000"/>
                </a:lnTo>
                <a:lnTo>
                  <a:pt x="47234" y="10000"/>
                </a:lnTo>
                <a:lnTo>
                  <a:pt x="47234" y="10000"/>
                </a:lnTo>
                <a:lnTo>
                  <a:pt x="49787" y="10000"/>
                </a:lnTo>
                <a:lnTo>
                  <a:pt x="49787" y="10000"/>
                </a:lnTo>
                <a:lnTo>
                  <a:pt x="49787" y="10000"/>
                </a:lnTo>
                <a:lnTo>
                  <a:pt x="49787" y="10000"/>
                </a:lnTo>
                <a:lnTo>
                  <a:pt x="53617" y="10000"/>
                </a:lnTo>
                <a:lnTo>
                  <a:pt x="53617" y="12857"/>
                </a:lnTo>
                <a:lnTo>
                  <a:pt x="53617" y="12857"/>
                </a:lnTo>
                <a:lnTo>
                  <a:pt x="53617" y="12857"/>
                </a:lnTo>
                <a:lnTo>
                  <a:pt x="53617" y="12857"/>
                </a:lnTo>
                <a:lnTo>
                  <a:pt x="53617" y="12857"/>
                </a:lnTo>
                <a:lnTo>
                  <a:pt x="53617" y="12857"/>
                </a:lnTo>
                <a:lnTo>
                  <a:pt x="56170" y="12857"/>
                </a:lnTo>
                <a:lnTo>
                  <a:pt x="56170" y="12857"/>
                </a:lnTo>
                <a:lnTo>
                  <a:pt x="56170" y="12857"/>
                </a:lnTo>
                <a:lnTo>
                  <a:pt x="56170" y="12857"/>
                </a:lnTo>
                <a:lnTo>
                  <a:pt x="58723" y="12857"/>
                </a:lnTo>
                <a:lnTo>
                  <a:pt x="58723" y="12857"/>
                </a:lnTo>
                <a:lnTo>
                  <a:pt x="58723" y="12857"/>
                </a:lnTo>
                <a:lnTo>
                  <a:pt x="61276" y="12857"/>
                </a:lnTo>
                <a:lnTo>
                  <a:pt x="61276" y="12857"/>
                </a:lnTo>
                <a:lnTo>
                  <a:pt x="61276" y="12857"/>
                </a:lnTo>
                <a:lnTo>
                  <a:pt x="61276" y="15714"/>
                </a:lnTo>
                <a:lnTo>
                  <a:pt x="61276" y="15714"/>
                </a:lnTo>
                <a:lnTo>
                  <a:pt x="63829" y="15714"/>
                </a:lnTo>
                <a:lnTo>
                  <a:pt x="63829" y="15714"/>
                </a:lnTo>
                <a:lnTo>
                  <a:pt x="63829" y="15714"/>
                </a:lnTo>
                <a:lnTo>
                  <a:pt x="63829" y="15714"/>
                </a:lnTo>
                <a:lnTo>
                  <a:pt x="63829" y="12857"/>
                </a:lnTo>
                <a:lnTo>
                  <a:pt x="67659" y="12857"/>
                </a:lnTo>
                <a:lnTo>
                  <a:pt x="67659" y="12857"/>
                </a:lnTo>
                <a:lnTo>
                  <a:pt x="67659" y="12857"/>
                </a:lnTo>
                <a:lnTo>
                  <a:pt x="70212" y="12857"/>
                </a:lnTo>
                <a:lnTo>
                  <a:pt x="70212" y="12857"/>
                </a:lnTo>
                <a:lnTo>
                  <a:pt x="70212" y="12857"/>
                </a:lnTo>
                <a:lnTo>
                  <a:pt x="70212" y="12857"/>
                </a:lnTo>
                <a:lnTo>
                  <a:pt x="72765" y="12857"/>
                </a:lnTo>
                <a:lnTo>
                  <a:pt x="72765" y="12857"/>
                </a:lnTo>
                <a:lnTo>
                  <a:pt x="72765" y="12857"/>
                </a:lnTo>
                <a:lnTo>
                  <a:pt x="72765" y="12857"/>
                </a:lnTo>
                <a:lnTo>
                  <a:pt x="72765" y="12857"/>
                </a:lnTo>
                <a:lnTo>
                  <a:pt x="75319" y="12857"/>
                </a:lnTo>
                <a:lnTo>
                  <a:pt x="75319" y="12857"/>
                </a:lnTo>
                <a:lnTo>
                  <a:pt x="75319" y="12857"/>
                </a:lnTo>
                <a:lnTo>
                  <a:pt x="75319" y="12857"/>
                </a:lnTo>
                <a:lnTo>
                  <a:pt x="77872" y="12857"/>
                </a:lnTo>
                <a:lnTo>
                  <a:pt x="77872" y="12857"/>
                </a:lnTo>
                <a:lnTo>
                  <a:pt x="77872" y="10000"/>
                </a:lnTo>
                <a:lnTo>
                  <a:pt x="77872" y="10000"/>
                </a:lnTo>
                <a:lnTo>
                  <a:pt x="77872" y="10000"/>
                </a:lnTo>
                <a:lnTo>
                  <a:pt x="77872" y="10000"/>
                </a:lnTo>
                <a:lnTo>
                  <a:pt x="80425" y="10000"/>
                </a:lnTo>
                <a:lnTo>
                  <a:pt x="80425" y="10000"/>
                </a:lnTo>
                <a:lnTo>
                  <a:pt x="80425" y="10000"/>
                </a:lnTo>
                <a:lnTo>
                  <a:pt x="80425" y="10000"/>
                </a:lnTo>
                <a:lnTo>
                  <a:pt x="80425" y="10000"/>
                </a:lnTo>
                <a:lnTo>
                  <a:pt x="84255" y="10000"/>
                </a:lnTo>
                <a:lnTo>
                  <a:pt x="84255" y="10000"/>
                </a:lnTo>
                <a:lnTo>
                  <a:pt x="84255" y="10000"/>
                </a:lnTo>
                <a:lnTo>
                  <a:pt x="84255" y="10000"/>
                </a:lnTo>
                <a:lnTo>
                  <a:pt x="84255" y="5714"/>
                </a:lnTo>
                <a:lnTo>
                  <a:pt x="86808" y="5714"/>
                </a:lnTo>
                <a:lnTo>
                  <a:pt x="86808" y="5714"/>
                </a:lnTo>
                <a:lnTo>
                  <a:pt x="86808" y="5714"/>
                </a:lnTo>
                <a:lnTo>
                  <a:pt x="86808" y="5714"/>
                </a:lnTo>
                <a:lnTo>
                  <a:pt x="86808" y="5714"/>
                </a:lnTo>
                <a:lnTo>
                  <a:pt x="89361" y="5714"/>
                </a:lnTo>
                <a:lnTo>
                  <a:pt x="89361" y="5714"/>
                </a:lnTo>
                <a:lnTo>
                  <a:pt x="89361" y="5714"/>
                </a:lnTo>
                <a:lnTo>
                  <a:pt x="89361" y="5714"/>
                </a:lnTo>
                <a:lnTo>
                  <a:pt x="89361" y="5714"/>
                </a:lnTo>
                <a:lnTo>
                  <a:pt x="91914" y="5714"/>
                </a:lnTo>
                <a:lnTo>
                  <a:pt x="91914" y="2857"/>
                </a:lnTo>
                <a:lnTo>
                  <a:pt x="91914" y="2857"/>
                </a:lnTo>
                <a:lnTo>
                  <a:pt x="91914" y="2857"/>
                </a:lnTo>
                <a:lnTo>
                  <a:pt x="94468" y="2857"/>
                </a:lnTo>
                <a:lnTo>
                  <a:pt x="94468" y="2857"/>
                </a:lnTo>
                <a:lnTo>
                  <a:pt x="94468" y="2857"/>
                </a:lnTo>
                <a:lnTo>
                  <a:pt x="94468" y="2857"/>
                </a:lnTo>
                <a:lnTo>
                  <a:pt x="98297" y="2857"/>
                </a:lnTo>
                <a:lnTo>
                  <a:pt x="98297" y="2857"/>
                </a:lnTo>
                <a:lnTo>
                  <a:pt x="98297" y="5714"/>
                </a:lnTo>
                <a:lnTo>
                  <a:pt x="98297" y="5714"/>
                </a:lnTo>
                <a:lnTo>
                  <a:pt x="98297" y="5714"/>
                </a:lnTo>
                <a:lnTo>
                  <a:pt x="100851" y="5714"/>
                </a:lnTo>
                <a:lnTo>
                  <a:pt x="100851" y="5714"/>
                </a:lnTo>
                <a:lnTo>
                  <a:pt x="100851" y="5714"/>
                </a:lnTo>
                <a:lnTo>
                  <a:pt x="103404" y="5714"/>
                </a:lnTo>
                <a:lnTo>
                  <a:pt x="103404" y="5714"/>
                </a:lnTo>
                <a:lnTo>
                  <a:pt x="103404" y="5714"/>
                </a:lnTo>
                <a:lnTo>
                  <a:pt x="103404" y="5714"/>
                </a:lnTo>
                <a:lnTo>
                  <a:pt x="105957" y="5714"/>
                </a:lnTo>
                <a:lnTo>
                  <a:pt x="105957" y="5714"/>
                </a:lnTo>
                <a:lnTo>
                  <a:pt x="105957" y="5714"/>
                </a:lnTo>
                <a:lnTo>
                  <a:pt x="105957" y="5714"/>
                </a:lnTo>
                <a:lnTo>
                  <a:pt x="105957" y="2857"/>
                </a:lnTo>
                <a:lnTo>
                  <a:pt x="108510" y="2857"/>
                </a:lnTo>
                <a:lnTo>
                  <a:pt x="108510" y="2857"/>
                </a:lnTo>
                <a:lnTo>
                  <a:pt x="108510" y="2857"/>
                </a:lnTo>
                <a:lnTo>
                  <a:pt x="112340" y="2857"/>
                </a:lnTo>
                <a:lnTo>
                  <a:pt x="112340" y="2857"/>
                </a:lnTo>
                <a:lnTo>
                  <a:pt x="112340" y="2857"/>
                </a:lnTo>
                <a:lnTo>
                  <a:pt x="112340" y="2857"/>
                </a:lnTo>
                <a:lnTo>
                  <a:pt x="112340" y="2857"/>
                </a:lnTo>
                <a:lnTo>
                  <a:pt x="114893" y="2857"/>
                </a:lnTo>
                <a:lnTo>
                  <a:pt x="114893" y="2857"/>
                </a:lnTo>
                <a:lnTo>
                  <a:pt x="114893" y="2857"/>
                </a:lnTo>
                <a:lnTo>
                  <a:pt x="114893" y="2857"/>
                </a:lnTo>
                <a:lnTo>
                  <a:pt x="117446" y="2857"/>
                </a:lnTo>
                <a:lnTo>
                  <a:pt x="117446" y="2857"/>
                </a:lnTo>
                <a:lnTo>
                  <a:pt x="117446" y="0"/>
                </a:lnTo>
                <a:lnTo>
                  <a:pt x="117446" y="0"/>
                </a:lnTo>
                <a:lnTo>
                  <a:pt x="117446" y="0"/>
                </a:lnTo>
                <a:lnTo>
                  <a:pt x="117446" y="0"/>
                </a:lnTo>
                <a:lnTo>
                  <a:pt x="120000" y="0"/>
                </a:lnTo>
                <a:lnTo>
                  <a:pt x="120000" y="0"/>
                </a:lnTo>
                <a:lnTo>
                  <a:pt x="120000" y="0"/>
                </a:lnTo>
                <a:lnTo>
                  <a:pt x="120000" y="0"/>
                </a:lnTo>
                <a:lnTo>
                  <a:pt x="120000" y="2857"/>
                </a:lnTo>
                <a:lnTo>
                  <a:pt x="120000" y="2857"/>
                </a:lnTo>
                <a:lnTo>
                  <a:pt x="120000" y="2857"/>
                </a:lnTo>
                <a:lnTo>
                  <a:pt x="120000" y="285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74" name="Shape 274"/>
          <p:cNvSpPr/>
          <p:nvPr/>
        </p:nvSpPr>
        <p:spPr>
          <a:xfrm>
            <a:off x="5004200" y="3341688"/>
            <a:ext cx="111919" cy="133349"/>
          </a:xfrm>
          <a:custGeom>
            <a:avLst/>
            <a:gdLst/>
            <a:ahLst/>
            <a:cxnLst/>
            <a:rect l="0" t="0" r="0" b="0"/>
            <a:pathLst>
              <a:path w="120000" h="120000" extrusionOk="0">
                <a:moveTo>
                  <a:pt x="120000" y="2857"/>
                </a:moveTo>
                <a:lnTo>
                  <a:pt x="120000" y="5714"/>
                </a:lnTo>
                <a:lnTo>
                  <a:pt x="120000" y="5714"/>
                </a:lnTo>
                <a:lnTo>
                  <a:pt x="120000" y="5714"/>
                </a:lnTo>
                <a:lnTo>
                  <a:pt x="120000" y="5714"/>
                </a:lnTo>
                <a:lnTo>
                  <a:pt x="120000" y="5714"/>
                </a:lnTo>
                <a:lnTo>
                  <a:pt x="120000" y="10000"/>
                </a:lnTo>
                <a:lnTo>
                  <a:pt x="120000" y="10000"/>
                </a:lnTo>
                <a:lnTo>
                  <a:pt x="117446" y="10000"/>
                </a:lnTo>
                <a:lnTo>
                  <a:pt x="117446" y="10000"/>
                </a:lnTo>
                <a:lnTo>
                  <a:pt x="117446" y="10000"/>
                </a:lnTo>
                <a:lnTo>
                  <a:pt x="117446" y="10000"/>
                </a:lnTo>
                <a:lnTo>
                  <a:pt x="117446" y="10000"/>
                </a:lnTo>
                <a:lnTo>
                  <a:pt x="117446" y="10000"/>
                </a:lnTo>
                <a:lnTo>
                  <a:pt x="117446" y="10000"/>
                </a:lnTo>
                <a:lnTo>
                  <a:pt x="117446" y="12857"/>
                </a:lnTo>
                <a:lnTo>
                  <a:pt x="114893" y="12857"/>
                </a:lnTo>
                <a:lnTo>
                  <a:pt x="114893" y="12857"/>
                </a:lnTo>
                <a:lnTo>
                  <a:pt x="114893" y="12857"/>
                </a:lnTo>
                <a:lnTo>
                  <a:pt x="114893" y="12857"/>
                </a:lnTo>
                <a:lnTo>
                  <a:pt x="114893" y="12857"/>
                </a:lnTo>
                <a:lnTo>
                  <a:pt x="114893" y="15714"/>
                </a:lnTo>
                <a:lnTo>
                  <a:pt x="112340" y="15714"/>
                </a:lnTo>
                <a:lnTo>
                  <a:pt x="112340" y="15714"/>
                </a:lnTo>
                <a:lnTo>
                  <a:pt x="112340" y="15714"/>
                </a:lnTo>
                <a:lnTo>
                  <a:pt x="112340" y="15714"/>
                </a:lnTo>
                <a:lnTo>
                  <a:pt x="112340" y="15714"/>
                </a:lnTo>
                <a:lnTo>
                  <a:pt x="112340" y="15714"/>
                </a:lnTo>
                <a:lnTo>
                  <a:pt x="108510" y="15714"/>
                </a:lnTo>
                <a:lnTo>
                  <a:pt x="108510" y="15714"/>
                </a:lnTo>
                <a:lnTo>
                  <a:pt x="108510" y="15714"/>
                </a:lnTo>
                <a:lnTo>
                  <a:pt x="108510" y="18571"/>
                </a:lnTo>
                <a:lnTo>
                  <a:pt x="105957" y="18571"/>
                </a:lnTo>
                <a:lnTo>
                  <a:pt x="105957" y="18571"/>
                </a:lnTo>
                <a:lnTo>
                  <a:pt x="105957" y="18571"/>
                </a:lnTo>
                <a:lnTo>
                  <a:pt x="105957" y="18571"/>
                </a:lnTo>
                <a:lnTo>
                  <a:pt x="103404" y="18571"/>
                </a:lnTo>
                <a:lnTo>
                  <a:pt x="103404" y="18571"/>
                </a:lnTo>
                <a:lnTo>
                  <a:pt x="103404" y="18571"/>
                </a:lnTo>
                <a:lnTo>
                  <a:pt x="103404" y="18571"/>
                </a:lnTo>
                <a:lnTo>
                  <a:pt x="103404" y="18571"/>
                </a:lnTo>
                <a:lnTo>
                  <a:pt x="103404" y="18571"/>
                </a:lnTo>
                <a:lnTo>
                  <a:pt x="103404" y="21428"/>
                </a:lnTo>
                <a:lnTo>
                  <a:pt x="103404" y="21428"/>
                </a:lnTo>
                <a:lnTo>
                  <a:pt x="100851" y="21428"/>
                </a:lnTo>
                <a:lnTo>
                  <a:pt x="100851" y="21428"/>
                </a:lnTo>
                <a:lnTo>
                  <a:pt x="100851" y="25714"/>
                </a:lnTo>
                <a:lnTo>
                  <a:pt x="100851" y="25714"/>
                </a:lnTo>
                <a:lnTo>
                  <a:pt x="100851" y="25714"/>
                </a:lnTo>
                <a:lnTo>
                  <a:pt x="100851" y="28571"/>
                </a:lnTo>
                <a:lnTo>
                  <a:pt x="100851" y="28571"/>
                </a:lnTo>
                <a:lnTo>
                  <a:pt x="100851" y="28571"/>
                </a:lnTo>
                <a:lnTo>
                  <a:pt x="100851" y="28571"/>
                </a:lnTo>
                <a:lnTo>
                  <a:pt x="100851" y="31428"/>
                </a:lnTo>
                <a:lnTo>
                  <a:pt x="100851" y="31428"/>
                </a:lnTo>
                <a:lnTo>
                  <a:pt x="100851" y="31428"/>
                </a:lnTo>
                <a:lnTo>
                  <a:pt x="100851" y="31428"/>
                </a:lnTo>
                <a:lnTo>
                  <a:pt x="103404" y="31428"/>
                </a:lnTo>
                <a:lnTo>
                  <a:pt x="103404" y="34285"/>
                </a:lnTo>
                <a:lnTo>
                  <a:pt x="103404" y="34285"/>
                </a:lnTo>
                <a:lnTo>
                  <a:pt x="103404" y="34285"/>
                </a:lnTo>
                <a:lnTo>
                  <a:pt x="103404" y="34285"/>
                </a:lnTo>
                <a:lnTo>
                  <a:pt x="103404" y="37142"/>
                </a:lnTo>
                <a:lnTo>
                  <a:pt x="103404" y="37142"/>
                </a:lnTo>
                <a:lnTo>
                  <a:pt x="103404" y="37142"/>
                </a:lnTo>
                <a:lnTo>
                  <a:pt x="103404" y="41428"/>
                </a:lnTo>
                <a:lnTo>
                  <a:pt x="103404" y="41428"/>
                </a:lnTo>
                <a:lnTo>
                  <a:pt x="103404" y="41428"/>
                </a:lnTo>
                <a:lnTo>
                  <a:pt x="103404" y="41428"/>
                </a:lnTo>
                <a:lnTo>
                  <a:pt x="103404" y="41428"/>
                </a:lnTo>
                <a:lnTo>
                  <a:pt x="100851" y="41428"/>
                </a:lnTo>
                <a:lnTo>
                  <a:pt x="100851" y="44285"/>
                </a:lnTo>
                <a:lnTo>
                  <a:pt x="100851" y="44285"/>
                </a:lnTo>
                <a:lnTo>
                  <a:pt x="100851" y="44285"/>
                </a:lnTo>
                <a:lnTo>
                  <a:pt x="100851" y="47142"/>
                </a:lnTo>
                <a:lnTo>
                  <a:pt x="100851" y="47142"/>
                </a:lnTo>
                <a:lnTo>
                  <a:pt x="100851" y="47142"/>
                </a:lnTo>
                <a:lnTo>
                  <a:pt x="100851" y="47142"/>
                </a:lnTo>
                <a:lnTo>
                  <a:pt x="100851" y="50000"/>
                </a:lnTo>
                <a:lnTo>
                  <a:pt x="100851" y="50000"/>
                </a:lnTo>
                <a:lnTo>
                  <a:pt x="100851" y="50000"/>
                </a:lnTo>
                <a:lnTo>
                  <a:pt x="100851" y="50000"/>
                </a:lnTo>
                <a:lnTo>
                  <a:pt x="100851" y="52857"/>
                </a:lnTo>
                <a:lnTo>
                  <a:pt x="100851" y="52857"/>
                </a:lnTo>
                <a:lnTo>
                  <a:pt x="100851" y="52857"/>
                </a:lnTo>
                <a:lnTo>
                  <a:pt x="100851" y="57142"/>
                </a:lnTo>
                <a:lnTo>
                  <a:pt x="100851" y="57142"/>
                </a:lnTo>
                <a:lnTo>
                  <a:pt x="100851" y="57142"/>
                </a:lnTo>
                <a:lnTo>
                  <a:pt x="100851" y="57142"/>
                </a:lnTo>
                <a:lnTo>
                  <a:pt x="100851" y="60000"/>
                </a:lnTo>
                <a:lnTo>
                  <a:pt x="100851" y="60000"/>
                </a:lnTo>
                <a:lnTo>
                  <a:pt x="100851" y="60000"/>
                </a:lnTo>
                <a:lnTo>
                  <a:pt x="100851" y="60000"/>
                </a:lnTo>
                <a:lnTo>
                  <a:pt x="100851" y="62857"/>
                </a:lnTo>
                <a:lnTo>
                  <a:pt x="100851" y="62857"/>
                </a:lnTo>
                <a:lnTo>
                  <a:pt x="98297" y="62857"/>
                </a:lnTo>
                <a:lnTo>
                  <a:pt x="98297" y="62857"/>
                </a:lnTo>
                <a:lnTo>
                  <a:pt x="98297" y="62857"/>
                </a:lnTo>
                <a:lnTo>
                  <a:pt x="98297" y="65714"/>
                </a:lnTo>
                <a:lnTo>
                  <a:pt x="98297" y="65714"/>
                </a:lnTo>
                <a:lnTo>
                  <a:pt x="98297" y="65714"/>
                </a:lnTo>
                <a:lnTo>
                  <a:pt x="98297" y="65714"/>
                </a:lnTo>
                <a:lnTo>
                  <a:pt x="98297" y="68571"/>
                </a:lnTo>
                <a:lnTo>
                  <a:pt x="98297" y="68571"/>
                </a:lnTo>
                <a:lnTo>
                  <a:pt x="98297" y="68571"/>
                </a:lnTo>
                <a:lnTo>
                  <a:pt x="94468" y="68571"/>
                </a:lnTo>
                <a:lnTo>
                  <a:pt x="94468" y="68571"/>
                </a:lnTo>
                <a:lnTo>
                  <a:pt x="94468" y="68571"/>
                </a:lnTo>
                <a:lnTo>
                  <a:pt x="94468" y="72857"/>
                </a:lnTo>
                <a:lnTo>
                  <a:pt x="94468" y="72857"/>
                </a:lnTo>
                <a:lnTo>
                  <a:pt x="94468" y="72857"/>
                </a:lnTo>
                <a:lnTo>
                  <a:pt x="94468" y="72857"/>
                </a:lnTo>
                <a:lnTo>
                  <a:pt x="91914" y="72857"/>
                </a:lnTo>
                <a:lnTo>
                  <a:pt x="91914" y="72857"/>
                </a:lnTo>
                <a:lnTo>
                  <a:pt x="91914" y="72857"/>
                </a:lnTo>
                <a:lnTo>
                  <a:pt x="91914" y="72857"/>
                </a:lnTo>
                <a:lnTo>
                  <a:pt x="89361" y="72857"/>
                </a:lnTo>
                <a:lnTo>
                  <a:pt x="89361" y="72857"/>
                </a:lnTo>
                <a:lnTo>
                  <a:pt x="89361" y="72857"/>
                </a:lnTo>
                <a:lnTo>
                  <a:pt x="89361" y="72857"/>
                </a:lnTo>
                <a:lnTo>
                  <a:pt x="89361" y="72857"/>
                </a:lnTo>
                <a:lnTo>
                  <a:pt x="89361" y="75714"/>
                </a:lnTo>
                <a:lnTo>
                  <a:pt x="86808" y="75714"/>
                </a:lnTo>
                <a:lnTo>
                  <a:pt x="86808" y="75714"/>
                </a:lnTo>
                <a:lnTo>
                  <a:pt x="86808" y="75714"/>
                </a:lnTo>
                <a:lnTo>
                  <a:pt x="86808" y="75714"/>
                </a:lnTo>
                <a:lnTo>
                  <a:pt x="86808" y="75714"/>
                </a:lnTo>
                <a:lnTo>
                  <a:pt x="86808" y="75714"/>
                </a:lnTo>
                <a:lnTo>
                  <a:pt x="84255" y="75714"/>
                </a:lnTo>
                <a:lnTo>
                  <a:pt x="84255" y="75714"/>
                </a:lnTo>
                <a:lnTo>
                  <a:pt x="84255" y="78571"/>
                </a:lnTo>
                <a:lnTo>
                  <a:pt x="84255" y="78571"/>
                </a:lnTo>
                <a:lnTo>
                  <a:pt x="80425" y="78571"/>
                </a:lnTo>
                <a:lnTo>
                  <a:pt x="80425" y="78571"/>
                </a:lnTo>
                <a:lnTo>
                  <a:pt x="80425" y="78571"/>
                </a:lnTo>
                <a:lnTo>
                  <a:pt x="80425" y="78571"/>
                </a:lnTo>
                <a:lnTo>
                  <a:pt x="80425" y="78571"/>
                </a:lnTo>
                <a:lnTo>
                  <a:pt x="80425" y="78571"/>
                </a:lnTo>
                <a:lnTo>
                  <a:pt x="77872" y="78571"/>
                </a:lnTo>
                <a:lnTo>
                  <a:pt x="77872" y="78571"/>
                </a:lnTo>
                <a:lnTo>
                  <a:pt x="77872" y="81428"/>
                </a:lnTo>
                <a:lnTo>
                  <a:pt x="77872" y="81428"/>
                </a:lnTo>
                <a:lnTo>
                  <a:pt x="77872" y="81428"/>
                </a:lnTo>
                <a:lnTo>
                  <a:pt x="77872" y="81428"/>
                </a:lnTo>
                <a:lnTo>
                  <a:pt x="75319" y="81428"/>
                </a:lnTo>
                <a:lnTo>
                  <a:pt x="75319" y="81428"/>
                </a:lnTo>
                <a:lnTo>
                  <a:pt x="75319" y="81428"/>
                </a:lnTo>
                <a:lnTo>
                  <a:pt x="75319" y="81428"/>
                </a:lnTo>
                <a:lnTo>
                  <a:pt x="72765" y="81428"/>
                </a:lnTo>
                <a:lnTo>
                  <a:pt x="72765" y="84285"/>
                </a:lnTo>
                <a:lnTo>
                  <a:pt x="72765" y="84285"/>
                </a:lnTo>
                <a:lnTo>
                  <a:pt x="72765" y="84285"/>
                </a:lnTo>
                <a:lnTo>
                  <a:pt x="72765" y="84285"/>
                </a:lnTo>
                <a:lnTo>
                  <a:pt x="72765" y="84285"/>
                </a:lnTo>
                <a:lnTo>
                  <a:pt x="70212" y="84285"/>
                </a:lnTo>
                <a:lnTo>
                  <a:pt x="70212" y="84285"/>
                </a:lnTo>
                <a:lnTo>
                  <a:pt x="70212" y="84285"/>
                </a:lnTo>
                <a:lnTo>
                  <a:pt x="70212" y="84285"/>
                </a:lnTo>
                <a:lnTo>
                  <a:pt x="70212" y="88571"/>
                </a:lnTo>
                <a:lnTo>
                  <a:pt x="70212" y="88571"/>
                </a:lnTo>
                <a:lnTo>
                  <a:pt x="67659" y="88571"/>
                </a:lnTo>
                <a:lnTo>
                  <a:pt x="67659" y="88571"/>
                </a:lnTo>
                <a:lnTo>
                  <a:pt x="67659" y="88571"/>
                </a:lnTo>
                <a:lnTo>
                  <a:pt x="67659" y="88571"/>
                </a:lnTo>
                <a:lnTo>
                  <a:pt x="67659" y="88571"/>
                </a:lnTo>
                <a:lnTo>
                  <a:pt x="63829" y="88571"/>
                </a:lnTo>
                <a:lnTo>
                  <a:pt x="63829" y="88571"/>
                </a:lnTo>
                <a:lnTo>
                  <a:pt x="63829" y="91428"/>
                </a:lnTo>
                <a:lnTo>
                  <a:pt x="63829" y="91428"/>
                </a:lnTo>
                <a:lnTo>
                  <a:pt x="63829" y="91428"/>
                </a:lnTo>
                <a:lnTo>
                  <a:pt x="63829" y="91428"/>
                </a:lnTo>
                <a:lnTo>
                  <a:pt x="61276" y="91428"/>
                </a:lnTo>
                <a:lnTo>
                  <a:pt x="61276" y="91428"/>
                </a:lnTo>
                <a:lnTo>
                  <a:pt x="61276" y="91428"/>
                </a:lnTo>
                <a:lnTo>
                  <a:pt x="61276" y="91428"/>
                </a:lnTo>
                <a:lnTo>
                  <a:pt x="61276" y="91428"/>
                </a:lnTo>
                <a:lnTo>
                  <a:pt x="61276" y="94285"/>
                </a:lnTo>
                <a:lnTo>
                  <a:pt x="58723" y="94285"/>
                </a:lnTo>
                <a:lnTo>
                  <a:pt x="58723" y="94285"/>
                </a:lnTo>
                <a:lnTo>
                  <a:pt x="58723" y="94285"/>
                </a:lnTo>
                <a:lnTo>
                  <a:pt x="58723" y="94285"/>
                </a:lnTo>
                <a:lnTo>
                  <a:pt x="56170" y="94285"/>
                </a:lnTo>
                <a:lnTo>
                  <a:pt x="56170" y="94285"/>
                </a:lnTo>
                <a:lnTo>
                  <a:pt x="56170" y="94285"/>
                </a:lnTo>
                <a:lnTo>
                  <a:pt x="56170" y="94285"/>
                </a:lnTo>
                <a:lnTo>
                  <a:pt x="56170" y="94285"/>
                </a:lnTo>
                <a:lnTo>
                  <a:pt x="56170" y="97142"/>
                </a:lnTo>
                <a:lnTo>
                  <a:pt x="53617" y="97142"/>
                </a:lnTo>
                <a:lnTo>
                  <a:pt x="53617" y="97142"/>
                </a:lnTo>
                <a:lnTo>
                  <a:pt x="53617" y="97142"/>
                </a:lnTo>
                <a:lnTo>
                  <a:pt x="53617" y="97142"/>
                </a:lnTo>
                <a:lnTo>
                  <a:pt x="53617" y="97142"/>
                </a:lnTo>
                <a:lnTo>
                  <a:pt x="53617" y="97142"/>
                </a:lnTo>
                <a:lnTo>
                  <a:pt x="49787" y="97142"/>
                </a:lnTo>
                <a:lnTo>
                  <a:pt x="49787" y="100000"/>
                </a:lnTo>
                <a:lnTo>
                  <a:pt x="49787" y="100000"/>
                </a:lnTo>
                <a:lnTo>
                  <a:pt x="49787" y="100000"/>
                </a:lnTo>
                <a:lnTo>
                  <a:pt x="49787" y="100000"/>
                </a:lnTo>
                <a:lnTo>
                  <a:pt x="47234" y="100000"/>
                </a:lnTo>
                <a:lnTo>
                  <a:pt x="47234" y="100000"/>
                </a:lnTo>
                <a:lnTo>
                  <a:pt x="47234" y="100000"/>
                </a:lnTo>
                <a:lnTo>
                  <a:pt x="47234" y="100000"/>
                </a:lnTo>
                <a:lnTo>
                  <a:pt x="47234" y="100000"/>
                </a:lnTo>
                <a:lnTo>
                  <a:pt x="47234" y="104285"/>
                </a:lnTo>
                <a:lnTo>
                  <a:pt x="44680" y="104285"/>
                </a:lnTo>
                <a:lnTo>
                  <a:pt x="44680" y="104285"/>
                </a:lnTo>
                <a:lnTo>
                  <a:pt x="44680" y="104285"/>
                </a:lnTo>
                <a:lnTo>
                  <a:pt x="44680" y="104285"/>
                </a:lnTo>
                <a:lnTo>
                  <a:pt x="44680" y="104285"/>
                </a:lnTo>
                <a:lnTo>
                  <a:pt x="44680" y="104285"/>
                </a:lnTo>
                <a:lnTo>
                  <a:pt x="42127" y="104285"/>
                </a:lnTo>
                <a:lnTo>
                  <a:pt x="42127" y="104285"/>
                </a:lnTo>
                <a:lnTo>
                  <a:pt x="42127" y="107142"/>
                </a:lnTo>
                <a:lnTo>
                  <a:pt x="42127" y="107142"/>
                </a:lnTo>
                <a:lnTo>
                  <a:pt x="39574" y="107142"/>
                </a:lnTo>
                <a:lnTo>
                  <a:pt x="39574" y="107142"/>
                </a:lnTo>
                <a:lnTo>
                  <a:pt x="39574" y="107142"/>
                </a:lnTo>
                <a:lnTo>
                  <a:pt x="39574" y="107142"/>
                </a:lnTo>
                <a:lnTo>
                  <a:pt x="39574" y="107142"/>
                </a:lnTo>
                <a:lnTo>
                  <a:pt x="39574" y="107142"/>
                </a:lnTo>
                <a:lnTo>
                  <a:pt x="39574" y="107142"/>
                </a:lnTo>
                <a:lnTo>
                  <a:pt x="35744" y="107142"/>
                </a:lnTo>
                <a:lnTo>
                  <a:pt x="35744" y="107142"/>
                </a:lnTo>
                <a:lnTo>
                  <a:pt x="35744" y="110000"/>
                </a:lnTo>
                <a:lnTo>
                  <a:pt x="35744" y="110000"/>
                </a:lnTo>
                <a:lnTo>
                  <a:pt x="35744" y="110000"/>
                </a:lnTo>
                <a:lnTo>
                  <a:pt x="35744" y="110000"/>
                </a:lnTo>
                <a:lnTo>
                  <a:pt x="33191" y="110000"/>
                </a:lnTo>
                <a:lnTo>
                  <a:pt x="33191" y="110000"/>
                </a:lnTo>
                <a:lnTo>
                  <a:pt x="33191" y="110000"/>
                </a:lnTo>
                <a:lnTo>
                  <a:pt x="33191" y="110000"/>
                </a:lnTo>
                <a:lnTo>
                  <a:pt x="30638" y="110000"/>
                </a:lnTo>
                <a:lnTo>
                  <a:pt x="30638" y="112857"/>
                </a:lnTo>
                <a:lnTo>
                  <a:pt x="30638" y="112857"/>
                </a:lnTo>
                <a:lnTo>
                  <a:pt x="30638" y="112857"/>
                </a:lnTo>
                <a:lnTo>
                  <a:pt x="30638" y="112857"/>
                </a:lnTo>
                <a:lnTo>
                  <a:pt x="30638" y="112857"/>
                </a:lnTo>
                <a:lnTo>
                  <a:pt x="28085" y="112857"/>
                </a:lnTo>
                <a:lnTo>
                  <a:pt x="28085" y="112857"/>
                </a:lnTo>
                <a:lnTo>
                  <a:pt x="28085" y="112857"/>
                </a:lnTo>
                <a:lnTo>
                  <a:pt x="28085" y="115714"/>
                </a:lnTo>
                <a:lnTo>
                  <a:pt x="28085" y="115714"/>
                </a:lnTo>
                <a:lnTo>
                  <a:pt x="28085" y="115714"/>
                </a:lnTo>
                <a:lnTo>
                  <a:pt x="28085" y="115714"/>
                </a:lnTo>
                <a:lnTo>
                  <a:pt x="25531" y="115714"/>
                </a:lnTo>
                <a:lnTo>
                  <a:pt x="25531" y="115714"/>
                </a:lnTo>
                <a:lnTo>
                  <a:pt x="25531" y="115714"/>
                </a:lnTo>
                <a:lnTo>
                  <a:pt x="25531" y="115714"/>
                </a:lnTo>
                <a:lnTo>
                  <a:pt x="21702" y="115714"/>
                </a:lnTo>
                <a:lnTo>
                  <a:pt x="21702"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20000"/>
                </a:lnTo>
                <a:lnTo>
                  <a:pt x="16595" y="120000"/>
                </a:lnTo>
                <a:lnTo>
                  <a:pt x="16595" y="120000"/>
                </a:lnTo>
                <a:lnTo>
                  <a:pt x="16595" y="120000"/>
                </a:lnTo>
                <a:lnTo>
                  <a:pt x="14042" y="120000"/>
                </a:lnTo>
                <a:lnTo>
                  <a:pt x="14042" y="120000"/>
                </a:lnTo>
                <a:lnTo>
                  <a:pt x="14042" y="120000"/>
                </a:lnTo>
                <a:lnTo>
                  <a:pt x="14042" y="120000"/>
                </a:lnTo>
                <a:lnTo>
                  <a:pt x="14042" y="120000"/>
                </a:lnTo>
                <a:lnTo>
                  <a:pt x="11489" y="120000"/>
                </a:lnTo>
                <a:lnTo>
                  <a:pt x="11489" y="120000"/>
                </a:lnTo>
                <a:lnTo>
                  <a:pt x="11489" y="120000"/>
                </a:lnTo>
                <a:lnTo>
                  <a:pt x="11489" y="120000"/>
                </a:lnTo>
                <a:lnTo>
                  <a:pt x="11489" y="115714"/>
                </a:lnTo>
                <a:lnTo>
                  <a:pt x="7659" y="115714"/>
                </a:lnTo>
                <a:lnTo>
                  <a:pt x="7659" y="115714"/>
                </a:lnTo>
                <a:lnTo>
                  <a:pt x="7659" y="115714"/>
                </a:lnTo>
                <a:lnTo>
                  <a:pt x="7659" y="115714"/>
                </a:lnTo>
                <a:lnTo>
                  <a:pt x="7659" y="115714"/>
                </a:lnTo>
                <a:lnTo>
                  <a:pt x="7659" y="115714"/>
                </a:lnTo>
                <a:lnTo>
                  <a:pt x="5106" y="115714"/>
                </a:lnTo>
                <a:lnTo>
                  <a:pt x="5106" y="115714"/>
                </a:lnTo>
                <a:lnTo>
                  <a:pt x="5106" y="112857"/>
                </a:lnTo>
                <a:lnTo>
                  <a:pt x="5106" y="112857"/>
                </a:lnTo>
                <a:lnTo>
                  <a:pt x="5106" y="112857"/>
                </a:lnTo>
                <a:lnTo>
                  <a:pt x="5106" y="112857"/>
                </a:lnTo>
                <a:lnTo>
                  <a:pt x="5106" y="112857"/>
                </a:lnTo>
                <a:lnTo>
                  <a:pt x="2553" y="112857"/>
                </a:lnTo>
                <a:lnTo>
                  <a:pt x="2553" y="110000"/>
                </a:lnTo>
                <a:lnTo>
                  <a:pt x="2553" y="110000"/>
                </a:lnTo>
                <a:lnTo>
                  <a:pt x="2553" y="110000"/>
                </a:lnTo>
                <a:lnTo>
                  <a:pt x="2553" y="110000"/>
                </a:lnTo>
                <a:lnTo>
                  <a:pt x="0" y="110000"/>
                </a:lnTo>
                <a:lnTo>
                  <a:pt x="0" y="110000"/>
                </a:lnTo>
                <a:lnTo>
                  <a:pt x="2553" y="110000"/>
                </a:lnTo>
                <a:lnTo>
                  <a:pt x="2553" y="107142"/>
                </a:lnTo>
                <a:lnTo>
                  <a:pt x="2553" y="107142"/>
                </a:lnTo>
                <a:lnTo>
                  <a:pt x="2553" y="107142"/>
                </a:lnTo>
                <a:lnTo>
                  <a:pt x="2553" y="107142"/>
                </a:lnTo>
                <a:lnTo>
                  <a:pt x="2553" y="107142"/>
                </a:lnTo>
                <a:lnTo>
                  <a:pt x="2553" y="107142"/>
                </a:lnTo>
                <a:lnTo>
                  <a:pt x="2553" y="104285"/>
                </a:lnTo>
                <a:lnTo>
                  <a:pt x="2553" y="104285"/>
                </a:lnTo>
                <a:lnTo>
                  <a:pt x="2553" y="104285"/>
                </a:lnTo>
                <a:lnTo>
                  <a:pt x="2553" y="104285"/>
                </a:lnTo>
                <a:lnTo>
                  <a:pt x="2553" y="100000"/>
                </a:lnTo>
                <a:lnTo>
                  <a:pt x="2553" y="100000"/>
                </a:lnTo>
                <a:lnTo>
                  <a:pt x="2553" y="100000"/>
                </a:lnTo>
                <a:lnTo>
                  <a:pt x="2553" y="100000"/>
                </a:lnTo>
                <a:lnTo>
                  <a:pt x="2553" y="100000"/>
                </a:lnTo>
                <a:lnTo>
                  <a:pt x="2553" y="97142"/>
                </a:lnTo>
                <a:lnTo>
                  <a:pt x="2553" y="97142"/>
                </a:lnTo>
                <a:lnTo>
                  <a:pt x="2553" y="97142"/>
                </a:lnTo>
                <a:lnTo>
                  <a:pt x="2553" y="97142"/>
                </a:lnTo>
                <a:lnTo>
                  <a:pt x="2553" y="94285"/>
                </a:lnTo>
                <a:lnTo>
                  <a:pt x="2553" y="94285"/>
                </a:lnTo>
                <a:lnTo>
                  <a:pt x="2553" y="94285"/>
                </a:lnTo>
                <a:lnTo>
                  <a:pt x="2553" y="94285"/>
                </a:lnTo>
                <a:lnTo>
                  <a:pt x="2553" y="94285"/>
                </a:lnTo>
                <a:lnTo>
                  <a:pt x="2553" y="91428"/>
                </a:lnTo>
                <a:lnTo>
                  <a:pt x="2553" y="91428"/>
                </a:lnTo>
                <a:lnTo>
                  <a:pt x="5106" y="91428"/>
                </a:lnTo>
                <a:lnTo>
                  <a:pt x="5106" y="91428"/>
                </a:lnTo>
                <a:lnTo>
                  <a:pt x="5106" y="91428"/>
                </a:lnTo>
                <a:lnTo>
                  <a:pt x="5106" y="88571"/>
                </a:lnTo>
                <a:lnTo>
                  <a:pt x="5106" y="88571"/>
                </a:lnTo>
                <a:lnTo>
                  <a:pt x="2553" y="88571"/>
                </a:lnTo>
                <a:lnTo>
                  <a:pt x="2553" y="88571"/>
                </a:lnTo>
                <a:lnTo>
                  <a:pt x="2553" y="88571"/>
                </a:lnTo>
                <a:lnTo>
                  <a:pt x="5106" y="88571"/>
                </a:lnTo>
                <a:lnTo>
                  <a:pt x="5106" y="84285"/>
                </a:lnTo>
                <a:lnTo>
                  <a:pt x="5106" y="84285"/>
                </a:lnTo>
                <a:lnTo>
                  <a:pt x="5106" y="84285"/>
                </a:lnTo>
                <a:lnTo>
                  <a:pt x="5106" y="84285"/>
                </a:lnTo>
                <a:lnTo>
                  <a:pt x="5106" y="84285"/>
                </a:lnTo>
                <a:lnTo>
                  <a:pt x="5106" y="84285"/>
                </a:lnTo>
                <a:lnTo>
                  <a:pt x="7659" y="84285"/>
                </a:lnTo>
                <a:lnTo>
                  <a:pt x="7659" y="84285"/>
                </a:lnTo>
                <a:lnTo>
                  <a:pt x="7659" y="84285"/>
                </a:lnTo>
                <a:lnTo>
                  <a:pt x="7659" y="84285"/>
                </a:lnTo>
                <a:lnTo>
                  <a:pt x="11489" y="84285"/>
                </a:lnTo>
                <a:lnTo>
                  <a:pt x="11489" y="84285"/>
                </a:lnTo>
                <a:lnTo>
                  <a:pt x="11489" y="81428"/>
                </a:lnTo>
                <a:lnTo>
                  <a:pt x="11489" y="81428"/>
                </a:lnTo>
                <a:lnTo>
                  <a:pt x="7659" y="81428"/>
                </a:lnTo>
                <a:lnTo>
                  <a:pt x="7659" y="81428"/>
                </a:lnTo>
                <a:lnTo>
                  <a:pt x="11489" y="81428"/>
                </a:lnTo>
                <a:lnTo>
                  <a:pt x="11489" y="81428"/>
                </a:lnTo>
                <a:lnTo>
                  <a:pt x="11489" y="78571"/>
                </a:lnTo>
                <a:lnTo>
                  <a:pt x="11489" y="78571"/>
                </a:lnTo>
                <a:lnTo>
                  <a:pt x="11489" y="78571"/>
                </a:lnTo>
                <a:lnTo>
                  <a:pt x="11489" y="78571"/>
                </a:lnTo>
                <a:lnTo>
                  <a:pt x="14042" y="78571"/>
                </a:lnTo>
                <a:lnTo>
                  <a:pt x="14042" y="78571"/>
                </a:lnTo>
                <a:lnTo>
                  <a:pt x="14042" y="78571"/>
                </a:lnTo>
                <a:lnTo>
                  <a:pt x="14042" y="78571"/>
                </a:lnTo>
                <a:lnTo>
                  <a:pt x="14042" y="75714"/>
                </a:lnTo>
                <a:lnTo>
                  <a:pt x="14042" y="75714"/>
                </a:lnTo>
                <a:lnTo>
                  <a:pt x="14042" y="75714"/>
                </a:lnTo>
                <a:lnTo>
                  <a:pt x="16595" y="75714"/>
                </a:lnTo>
                <a:lnTo>
                  <a:pt x="16595" y="75714"/>
                </a:lnTo>
                <a:lnTo>
                  <a:pt x="16595" y="72857"/>
                </a:lnTo>
                <a:lnTo>
                  <a:pt x="14042" y="72857"/>
                </a:lnTo>
                <a:lnTo>
                  <a:pt x="14042" y="72857"/>
                </a:lnTo>
                <a:lnTo>
                  <a:pt x="14042" y="72857"/>
                </a:lnTo>
                <a:lnTo>
                  <a:pt x="14042" y="72857"/>
                </a:lnTo>
                <a:lnTo>
                  <a:pt x="14042" y="72857"/>
                </a:lnTo>
                <a:lnTo>
                  <a:pt x="14042" y="68571"/>
                </a:lnTo>
                <a:lnTo>
                  <a:pt x="14042" y="68571"/>
                </a:lnTo>
                <a:lnTo>
                  <a:pt x="14042" y="68571"/>
                </a:lnTo>
                <a:lnTo>
                  <a:pt x="14042" y="68571"/>
                </a:lnTo>
                <a:lnTo>
                  <a:pt x="14042" y="68571"/>
                </a:lnTo>
                <a:lnTo>
                  <a:pt x="11489" y="68571"/>
                </a:lnTo>
                <a:lnTo>
                  <a:pt x="11489" y="68571"/>
                </a:lnTo>
                <a:lnTo>
                  <a:pt x="11489" y="65714"/>
                </a:lnTo>
                <a:lnTo>
                  <a:pt x="11489" y="65714"/>
                </a:lnTo>
                <a:lnTo>
                  <a:pt x="11489" y="65714"/>
                </a:lnTo>
                <a:lnTo>
                  <a:pt x="14042" y="65714"/>
                </a:lnTo>
                <a:lnTo>
                  <a:pt x="14042" y="65714"/>
                </a:lnTo>
                <a:lnTo>
                  <a:pt x="11489" y="65714"/>
                </a:lnTo>
                <a:lnTo>
                  <a:pt x="11489" y="65714"/>
                </a:lnTo>
                <a:lnTo>
                  <a:pt x="11489" y="62857"/>
                </a:lnTo>
                <a:lnTo>
                  <a:pt x="11489" y="62857"/>
                </a:lnTo>
                <a:lnTo>
                  <a:pt x="7659" y="62857"/>
                </a:lnTo>
                <a:lnTo>
                  <a:pt x="7659" y="65714"/>
                </a:lnTo>
                <a:lnTo>
                  <a:pt x="7659" y="65714"/>
                </a:lnTo>
                <a:lnTo>
                  <a:pt x="7659" y="65714"/>
                </a:lnTo>
                <a:lnTo>
                  <a:pt x="7659" y="65714"/>
                </a:lnTo>
                <a:lnTo>
                  <a:pt x="5106" y="65714"/>
                </a:lnTo>
                <a:lnTo>
                  <a:pt x="5106" y="65714"/>
                </a:lnTo>
                <a:lnTo>
                  <a:pt x="5106" y="65714"/>
                </a:lnTo>
                <a:lnTo>
                  <a:pt x="5106" y="65714"/>
                </a:lnTo>
                <a:lnTo>
                  <a:pt x="5106" y="62857"/>
                </a:lnTo>
                <a:lnTo>
                  <a:pt x="2553" y="62857"/>
                </a:lnTo>
                <a:lnTo>
                  <a:pt x="2553" y="62857"/>
                </a:lnTo>
                <a:lnTo>
                  <a:pt x="2553" y="62857"/>
                </a:lnTo>
                <a:lnTo>
                  <a:pt x="2553" y="62857"/>
                </a:lnTo>
                <a:lnTo>
                  <a:pt x="2553" y="60000"/>
                </a:lnTo>
                <a:lnTo>
                  <a:pt x="2553" y="60000"/>
                </a:lnTo>
                <a:lnTo>
                  <a:pt x="2553" y="60000"/>
                </a:lnTo>
                <a:lnTo>
                  <a:pt x="2553" y="60000"/>
                </a:lnTo>
                <a:lnTo>
                  <a:pt x="2553" y="57142"/>
                </a:lnTo>
                <a:lnTo>
                  <a:pt x="2553" y="57142"/>
                </a:lnTo>
                <a:lnTo>
                  <a:pt x="2553" y="57142"/>
                </a:lnTo>
                <a:lnTo>
                  <a:pt x="2553" y="52857"/>
                </a:lnTo>
                <a:lnTo>
                  <a:pt x="2553" y="52857"/>
                </a:lnTo>
                <a:lnTo>
                  <a:pt x="2553" y="52857"/>
                </a:lnTo>
                <a:lnTo>
                  <a:pt x="2553" y="50000"/>
                </a:lnTo>
                <a:lnTo>
                  <a:pt x="2553" y="50000"/>
                </a:lnTo>
                <a:lnTo>
                  <a:pt x="2553" y="50000"/>
                </a:lnTo>
                <a:lnTo>
                  <a:pt x="2553" y="50000"/>
                </a:lnTo>
                <a:lnTo>
                  <a:pt x="2553" y="47142"/>
                </a:lnTo>
                <a:lnTo>
                  <a:pt x="2553" y="47142"/>
                </a:lnTo>
                <a:lnTo>
                  <a:pt x="2553" y="47142"/>
                </a:lnTo>
                <a:lnTo>
                  <a:pt x="2553" y="44285"/>
                </a:lnTo>
                <a:lnTo>
                  <a:pt x="2553" y="44285"/>
                </a:lnTo>
                <a:lnTo>
                  <a:pt x="2553" y="44285"/>
                </a:lnTo>
                <a:lnTo>
                  <a:pt x="0" y="44285"/>
                </a:lnTo>
                <a:lnTo>
                  <a:pt x="0" y="44285"/>
                </a:lnTo>
                <a:lnTo>
                  <a:pt x="0" y="44285"/>
                </a:lnTo>
                <a:lnTo>
                  <a:pt x="0" y="44285"/>
                </a:lnTo>
                <a:lnTo>
                  <a:pt x="0" y="41428"/>
                </a:lnTo>
                <a:lnTo>
                  <a:pt x="0" y="41428"/>
                </a:lnTo>
                <a:lnTo>
                  <a:pt x="0" y="41428"/>
                </a:lnTo>
                <a:lnTo>
                  <a:pt x="0" y="41428"/>
                </a:lnTo>
                <a:lnTo>
                  <a:pt x="0" y="41428"/>
                </a:lnTo>
                <a:lnTo>
                  <a:pt x="0" y="41428"/>
                </a:lnTo>
                <a:lnTo>
                  <a:pt x="0" y="37142"/>
                </a:lnTo>
                <a:lnTo>
                  <a:pt x="0" y="37142"/>
                </a:lnTo>
                <a:lnTo>
                  <a:pt x="0" y="37142"/>
                </a:lnTo>
                <a:lnTo>
                  <a:pt x="0" y="37142"/>
                </a:lnTo>
                <a:lnTo>
                  <a:pt x="0" y="37142"/>
                </a:lnTo>
                <a:lnTo>
                  <a:pt x="0" y="37142"/>
                </a:lnTo>
                <a:lnTo>
                  <a:pt x="0" y="34285"/>
                </a:lnTo>
                <a:lnTo>
                  <a:pt x="0" y="34285"/>
                </a:lnTo>
                <a:lnTo>
                  <a:pt x="0" y="34285"/>
                </a:lnTo>
                <a:lnTo>
                  <a:pt x="2553" y="34285"/>
                </a:lnTo>
                <a:lnTo>
                  <a:pt x="2553" y="34285"/>
                </a:lnTo>
                <a:lnTo>
                  <a:pt x="2553" y="31428"/>
                </a:lnTo>
                <a:lnTo>
                  <a:pt x="2553" y="31428"/>
                </a:lnTo>
                <a:lnTo>
                  <a:pt x="2553" y="34285"/>
                </a:lnTo>
                <a:lnTo>
                  <a:pt x="2553" y="34285"/>
                </a:lnTo>
                <a:lnTo>
                  <a:pt x="5106" y="34285"/>
                </a:lnTo>
                <a:lnTo>
                  <a:pt x="5106" y="34285"/>
                </a:lnTo>
                <a:lnTo>
                  <a:pt x="5106" y="34285"/>
                </a:lnTo>
                <a:lnTo>
                  <a:pt x="5106" y="34285"/>
                </a:lnTo>
                <a:lnTo>
                  <a:pt x="5106" y="34285"/>
                </a:lnTo>
                <a:lnTo>
                  <a:pt x="5106" y="34285"/>
                </a:lnTo>
                <a:lnTo>
                  <a:pt x="7659" y="34285"/>
                </a:lnTo>
                <a:lnTo>
                  <a:pt x="7659" y="34285"/>
                </a:lnTo>
                <a:lnTo>
                  <a:pt x="7659" y="34285"/>
                </a:lnTo>
                <a:lnTo>
                  <a:pt x="7659" y="34285"/>
                </a:lnTo>
                <a:lnTo>
                  <a:pt x="7659" y="31428"/>
                </a:lnTo>
                <a:lnTo>
                  <a:pt x="7659" y="31428"/>
                </a:lnTo>
                <a:lnTo>
                  <a:pt x="7659" y="31428"/>
                </a:lnTo>
                <a:lnTo>
                  <a:pt x="7659" y="31428"/>
                </a:lnTo>
                <a:lnTo>
                  <a:pt x="11489" y="31428"/>
                </a:lnTo>
                <a:lnTo>
                  <a:pt x="11489" y="31428"/>
                </a:lnTo>
                <a:lnTo>
                  <a:pt x="11489" y="31428"/>
                </a:lnTo>
                <a:lnTo>
                  <a:pt x="11489" y="28571"/>
                </a:lnTo>
                <a:lnTo>
                  <a:pt x="11489" y="28571"/>
                </a:lnTo>
                <a:lnTo>
                  <a:pt x="11489" y="28571"/>
                </a:lnTo>
                <a:lnTo>
                  <a:pt x="11489" y="25714"/>
                </a:lnTo>
                <a:lnTo>
                  <a:pt x="11489" y="25714"/>
                </a:lnTo>
                <a:lnTo>
                  <a:pt x="14042" y="25714"/>
                </a:lnTo>
                <a:lnTo>
                  <a:pt x="14042" y="25714"/>
                </a:lnTo>
                <a:lnTo>
                  <a:pt x="14042" y="25714"/>
                </a:lnTo>
                <a:lnTo>
                  <a:pt x="14042" y="25714"/>
                </a:lnTo>
                <a:lnTo>
                  <a:pt x="14042" y="25714"/>
                </a:lnTo>
                <a:lnTo>
                  <a:pt x="14042" y="25714"/>
                </a:lnTo>
                <a:lnTo>
                  <a:pt x="16595" y="25714"/>
                </a:lnTo>
                <a:lnTo>
                  <a:pt x="16595" y="25714"/>
                </a:lnTo>
                <a:lnTo>
                  <a:pt x="16595" y="25714"/>
                </a:lnTo>
                <a:lnTo>
                  <a:pt x="16595" y="25714"/>
                </a:lnTo>
                <a:lnTo>
                  <a:pt x="16595" y="25714"/>
                </a:lnTo>
                <a:lnTo>
                  <a:pt x="16595" y="25714"/>
                </a:lnTo>
                <a:lnTo>
                  <a:pt x="16595" y="21428"/>
                </a:lnTo>
                <a:lnTo>
                  <a:pt x="16595" y="21428"/>
                </a:lnTo>
                <a:lnTo>
                  <a:pt x="16595" y="21428"/>
                </a:lnTo>
                <a:lnTo>
                  <a:pt x="14042" y="21428"/>
                </a:lnTo>
                <a:lnTo>
                  <a:pt x="14042" y="21428"/>
                </a:lnTo>
                <a:lnTo>
                  <a:pt x="14042" y="18571"/>
                </a:lnTo>
                <a:lnTo>
                  <a:pt x="14042" y="18571"/>
                </a:lnTo>
                <a:lnTo>
                  <a:pt x="14042" y="18571"/>
                </a:lnTo>
                <a:lnTo>
                  <a:pt x="14042" y="18571"/>
                </a:lnTo>
                <a:lnTo>
                  <a:pt x="14042" y="18571"/>
                </a:lnTo>
                <a:lnTo>
                  <a:pt x="14042" y="15714"/>
                </a:lnTo>
                <a:lnTo>
                  <a:pt x="14042" y="15714"/>
                </a:lnTo>
                <a:lnTo>
                  <a:pt x="14042" y="15714"/>
                </a:lnTo>
                <a:lnTo>
                  <a:pt x="16595" y="15714"/>
                </a:lnTo>
                <a:lnTo>
                  <a:pt x="16595" y="12857"/>
                </a:lnTo>
                <a:lnTo>
                  <a:pt x="16595" y="12857"/>
                </a:lnTo>
                <a:lnTo>
                  <a:pt x="16595" y="12857"/>
                </a:lnTo>
                <a:lnTo>
                  <a:pt x="16595" y="12857"/>
                </a:lnTo>
                <a:lnTo>
                  <a:pt x="16595" y="10000"/>
                </a:lnTo>
                <a:lnTo>
                  <a:pt x="16595" y="10000"/>
                </a:lnTo>
                <a:lnTo>
                  <a:pt x="19148" y="10000"/>
                </a:lnTo>
                <a:lnTo>
                  <a:pt x="19148" y="12857"/>
                </a:lnTo>
                <a:lnTo>
                  <a:pt x="19148" y="12857"/>
                </a:lnTo>
                <a:lnTo>
                  <a:pt x="19148" y="12857"/>
                </a:lnTo>
                <a:lnTo>
                  <a:pt x="19148" y="12857"/>
                </a:lnTo>
                <a:lnTo>
                  <a:pt x="21702" y="12857"/>
                </a:lnTo>
                <a:lnTo>
                  <a:pt x="21702" y="12857"/>
                </a:lnTo>
                <a:lnTo>
                  <a:pt x="21702" y="12857"/>
                </a:lnTo>
                <a:lnTo>
                  <a:pt x="21702" y="12857"/>
                </a:lnTo>
                <a:lnTo>
                  <a:pt x="21702" y="12857"/>
                </a:lnTo>
                <a:lnTo>
                  <a:pt x="21702" y="12857"/>
                </a:lnTo>
                <a:lnTo>
                  <a:pt x="21702" y="15714"/>
                </a:lnTo>
                <a:lnTo>
                  <a:pt x="21702" y="15714"/>
                </a:lnTo>
                <a:lnTo>
                  <a:pt x="25531" y="15714"/>
                </a:lnTo>
                <a:lnTo>
                  <a:pt x="25531" y="15714"/>
                </a:lnTo>
                <a:lnTo>
                  <a:pt x="25531" y="15714"/>
                </a:lnTo>
                <a:lnTo>
                  <a:pt x="25531" y="15714"/>
                </a:lnTo>
                <a:lnTo>
                  <a:pt x="28085" y="15714"/>
                </a:lnTo>
                <a:lnTo>
                  <a:pt x="28085" y="15714"/>
                </a:lnTo>
                <a:lnTo>
                  <a:pt x="28085" y="15714"/>
                </a:lnTo>
                <a:lnTo>
                  <a:pt x="28085" y="15714"/>
                </a:lnTo>
                <a:lnTo>
                  <a:pt x="30638" y="15714"/>
                </a:lnTo>
                <a:lnTo>
                  <a:pt x="30638" y="15714"/>
                </a:lnTo>
                <a:lnTo>
                  <a:pt x="30638" y="15714"/>
                </a:lnTo>
                <a:lnTo>
                  <a:pt x="30638" y="15714"/>
                </a:lnTo>
                <a:lnTo>
                  <a:pt x="30638" y="15714"/>
                </a:lnTo>
                <a:lnTo>
                  <a:pt x="30638" y="15714"/>
                </a:lnTo>
                <a:lnTo>
                  <a:pt x="33191" y="15714"/>
                </a:lnTo>
                <a:lnTo>
                  <a:pt x="33191" y="12857"/>
                </a:lnTo>
                <a:lnTo>
                  <a:pt x="33191" y="12857"/>
                </a:lnTo>
                <a:lnTo>
                  <a:pt x="33191" y="12857"/>
                </a:lnTo>
                <a:lnTo>
                  <a:pt x="35744" y="12857"/>
                </a:lnTo>
                <a:lnTo>
                  <a:pt x="35744" y="12857"/>
                </a:lnTo>
                <a:lnTo>
                  <a:pt x="35744" y="12857"/>
                </a:lnTo>
                <a:lnTo>
                  <a:pt x="35744" y="12857"/>
                </a:lnTo>
                <a:lnTo>
                  <a:pt x="35744" y="12857"/>
                </a:lnTo>
                <a:lnTo>
                  <a:pt x="39574" y="12857"/>
                </a:lnTo>
                <a:lnTo>
                  <a:pt x="39574" y="12857"/>
                </a:lnTo>
                <a:lnTo>
                  <a:pt x="39574" y="12857"/>
                </a:lnTo>
                <a:lnTo>
                  <a:pt x="39574" y="12857"/>
                </a:lnTo>
                <a:lnTo>
                  <a:pt x="39574" y="12857"/>
                </a:lnTo>
                <a:lnTo>
                  <a:pt x="39574" y="10000"/>
                </a:lnTo>
                <a:lnTo>
                  <a:pt x="42127" y="10000"/>
                </a:lnTo>
                <a:lnTo>
                  <a:pt x="42127" y="10000"/>
                </a:lnTo>
                <a:lnTo>
                  <a:pt x="42127" y="10000"/>
                </a:lnTo>
                <a:lnTo>
                  <a:pt x="42127" y="10000"/>
                </a:lnTo>
                <a:lnTo>
                  <a:pt x="44680" y="10000"/>
                </a:lnTo>
                <a:lnTo>
                  <a:pt x="44680" y="10000"/>
                </a:lnTo>
                <a:lnTo>
                  <a:pt x="44680" y="10000"/>
                </a:lnTo>
                <a:lnTo>
                  <a:pt x="44680" y="10000"/>
                </a:lnTo>
                <a:lnTo>
                  <a:pt x="44680" y="10000"/>
                </a:lnTo>
                <a:lnTo>
                  <a:pt x="47234" y="10000"/>
                </a:lnTo>
                <a:lnTo>
                  <a:pt x="47234" y="10000"/>
                </a:lnTo>
                <a:lnTo>
                  <a:pt x="47234" y="10000"/>
                </a:lnTo>
                <a:lnTo>
                  <a:pt x="47234" y="10000"/>
                </a:lnTo>
                <a:lnTo>
                  <a:pt x="47234" y="10000"/>
                </a:lnTo>
                <a:lnTo>
                  <a:pt x="49787" y="10000"/>
                </a:lnTo>
                <a:lnTo>
                  <a:pt x="49787" y="10000"/>
                </a:lnTo>
                <a:lnTo>
                  <a:pt x="49787" y="10000"/>
                </a:lnTo>
                <a:lnTo>
                  <a:pt x="49787" y="10000"/>
                </a:lnTo>
                <a:lnTo>
                  <a:pt x="53617" y="10000"/>
                </a:lnTo>
                <a:lnTo>
                  <a:pt x="53617" y="12857"/>
                </a:lnTo>
                <a:lnTo>
                  <a:pt x="53617" y="12857"/>
                </a:lnTo>
                <a:lnTo>
                  <a:pt x="53617" y="12857"/>
                </a:lnTo>
                <a:lnTo>
                  <a:pt x="53617" y="12857"/>
                </a:lnTo>
                <a:lnTo>
                  <a:pt x="53617" y="12857"/>
                </a:lnTo>
                <a:lnTo>
                  <a:pt x="53617" y="12857"/>
                </a:lnTo>
                <a:lnTo>
                  <a:pt x="56170" y="12857"/>
                </a:lnTo>
                <a:lnTo>
                  <a:pt x="56170" y="12857"/>
                </a:lnTo>
                <a:lnTo>
                  <a:pt x="56170" y="12857"/>
                </a:lnTo>
                <a:lnTo>
                  <a:pt x="56170" y="12857"/>
                </a:lnTo>
                <a:lnTo>
                  <a:pt x="58723" y="12857"/>
                </a:lnTo>
                <a:lnTo>
                  <a:pt x="58723" y="12857"/>
                </a:lnTo>
                <a:lnTo>
                  <a:pt x="58723" y="12857"/>
                </a:lnTo>
                <a:lnTo>
                  <a:pt x="61276" y="12857"/>
                </a:lnTo>
                <a:lnTo>
                  <a:pt x="61276" y="12857"/>
                </a:lnTo>
                <a:lnTo>
                  <a:pt x="61276" y="12857"/>
                </a:lnTo>
                <a:lnTo>
                  <a:pt x="61276" y="15714"/>
                </a:lnTo>
                <a:lnTo>
                  <a:pt x="61276" y="15714"/>
                </a:lnTo>
                <a:lnTo>
                  <a:pt x="63829" y="15714"/>
                </a:lnTo>
                <a:lnTo>
                  <a:pt x="63829" y="15714"/>
                </a:lnTo>
                <a:lnTo>
                  <a:pt x="63829" y="15714"/>
                </a:lnTo>
                <a:lnTo>
                  <a:pt x="63829" y="15714"/>
                </a:lnTo>
                <a:lnTo>
                  <a:pt x="63829" y="12857"/>
                </a:lnTo>
                <a:lnTo>
                  <a:pt x="67659" y="12857"/>
                </a:lnTo>
                <a:lnTo>
                  <a:pt x="67659" y="12857"/>
                </a:lnTo>
                <a:lnTo>
                  <a:pt x="67659" y="12857"/>
                </a:lnTo>
                <a:lnTo>
                  <a:pt x="70212" y="12857"/>
                </a:lnTo>
                <a:lnTo>
                  <a:pt x="70212" y="12857"/>
                </a:lnTo>
                <a:lnTo>
                  <a:pt x="70212" y="12857"/>
                </a:lnTo>
                <a:lnTo>
                  <a:pt x="70212" y="12857"/>
                </a:lnTo>
                <a:lnTo>
                  <a:pt x="72765" y="12857"/>
                </a:lnTo>
                <a:lnTo>
                  <a:pt x="72765" y="12857"/>
                </a:lnTo>
                <a:lnTo>
                  <a:pt x="72765" y="12857"/>
                </a:lnTo>
                <a:lnTo>
                  <a:pt x="72765" y="12857"/>
                </a:lnTo>
                <a:lnTo>
                  <a:pt x="72765" y="12857"/>
                </a:lnTo>
                <a:lnTo>
                  <a:pt x="75319" y="12857"/>
                </a:lnTo>
                <a:lnTo>
                  <a:pt x="75319" y="12857"/>
                </a:lnTo>
                <a:lnTo>
                  <a:pt x="75319" y="12857"/>
                </a:lnTo>
                <a:lnTo>
                  <a:pt x="75319" y="12857"/>
                </a:lnTo>
                <a:lnTo>
                  <a:pt x="77872" y="12857"/>
                </a:lnTo>
                <a:lnTo>
                  <a:pt x="77872" y="12857"/>
                </a:lnTo>
                <a:lnTo>
                  <a:pt x="77872" y="10000"/>
                </a:lnTo>
                <a:lnTo>
                  <a:pt x="77872" y="10000"/>
                </a:lnTo>
                <a:lnTo>
                  <a:pt x="77872" y="10000"/>
                </a:lnTo>
                <a:lnTo>
                  <a:pt x="77872" y="10000"/>
                </a:lnTo>
                <a:lnTo>
                  <a:pt x="80425" y="10000"/>
                </a:lnTo>
                <a:lnTo>
                  <a:pt x="80425" y="10000"/>
                </a:lnTo>
                <a:lnTo>
                  <a:pt x="80425" y="10000"/>
                </a:lnTo>
                <a:lnTo>
                  <a:pt x="80425" y="10000"/>
                </a:lnTo>
                <a:lnTo>
                  <a:pt x="80425" y="10000"/>
                </a:lnTo>
                <a:lnTo>
                  <a:pt x="84255" y="10000"/>
                </a:lnTo>
                <a:lnTo>
                  <a:pt x="84255" y="10000"/>
                </a:lnTo>
                <a:lnTo>
                  <a:pt x="84255" y="10000"/>
                </a:lnTo>
                <a:lnTo>
                  <a:pt x="84255" y="10000"/>
                </a:lnTo>
                <a:lnTo>
                  <a:pt x="84255" y="5714"/>
                </a:lnTo>
                <a:lnTo>
                  <a:pt x="86808" y="5714"/>
                </a:lnTo>
                <a:lnTo>
                  <a:pt x="86808" y="5714"/>
                </a:lnTo>
                <a:lnTo>
                  <a:pt x="86808" y="5714"/>
                </a:lnTo>
                <a:lnTo>
                  <a:pt x="86808" y="5714"/>
                </a:lnTo>
                <a:lnTo>
                  <a:pt x="86808" y="5714"/>
                </a:lnTo>
                <a:lnTo>
                  <a:pt x="89361" y="5714"/>
                </a:lnTo>
                <a:lnTo>
                  <a:pt x="89361" y="5714"/>
                </a:lnTo>
                <a:lnTo>
                  <a:pt x="89361" y="5714"/>
                </a:lnTo>
                <a:lnTo>
                  <a:pt x="89361" y="5714"/>
                </a:lnTo>
                <a:lnTo>
                  <a:pt x="89361" y="5714"/>
                </a:lnTo>
                <a:lnTo>
                  <a:pt x="91914" y="5714"/>
                </a:lnTo>
                <a:lnTo>
                  <a:pt x="91914" y="2857"/>
                </a:lnTo>
                <a:lnTo>
                  <a:pt x="91914" y="2857"/>
                </a:lnTo>
                <a:lnTo>
                  <a:pt x="91914" y="2857"/>
                </a:lnTo>
                <a:lnTo>
                  <a:pt x="94468" y="2857"/>
                </a:lnTo>
                <a:lnTo>
                  <a:pt x="94468" y="2857"/>
                </a:lnTo>
                <a:lnTo>
                  <a:pt x="94468" y="2857"/>
                </a:lnTo>
                <a:lnTo>
                  <a:pt x="94468" y="2857"/>
                </a:lnTo>
                <a:lnTo>
                  <a:pt x="98297" y="2857"/>
                </a:lnTo>
                <a:lnTo>
                  <a:pt x="98297" y="2857"/>
                </a:lnTo>
                <a:lnTo>
                  <a:pt x="98297" y="5714"/>
                </a:lnTo>
                <a:lnTo>
                  <a:pt x="98297" y="5714"/>
                </a:lnTo>
                <a:lnTo>
                  <a:pt x="98297" y="5714"/>
                </a:lnTo>
                <a:lnTo>
                  <a:pt x="100851" y="5714"/>
                </a:lnTo>
                <a:lnTo>
                  <a:pt x="100851" y="5714"/>
                </a:lnTo>
                <a:lnTo>
                  <a:pt x="100851" y="5714"/>
                </a:lnTo>
                <a:lnTo>
                  <a:pt x="103404" y="5714"/>
                </a:lnTo>
                <a:lnTo>
                  <a:pt x="103404" y="5714"/>
                </a:lnTo>
                <a:lnTo>
                  <a:pt x="103404" y="5714"/>
                </a:lnTo>
                <a:lnTo>
                  <a:pt x="103404" y="5714"/>
                </a:lnTo>
                <a:lnTo>
                  <a:pt x="105957" y="5714"/>
                </a:lnTo>
                <a:lnTo>
                  <a:pt x="105957" y="5714"/>
                </a:lnTo>
                <a:lnTo>
                  <a:pt x="105957" y="5714"/>
                </a:lnTo>
                <a:lnTo>
                  <a:pt x="105957" y="5714"/>
                </a:lnTo>
                <a:lnTo>
                  <a:pt x="105957" y="2857"/>
                </a:lnTo>
                <a:lnTo>
                  <a:pt x="108510" y="2857"/>
                </a:lnTo>
                <a:lnTo>
                  <a:pt x="108510" y="2857"/>
                </a:lnTo>
                <a:lnTo>
                  <a:pt x="108510" y="2857"/>
                </a:lnTo>
                <a:lnTo>
                  <a:pt x="112340" y="2857"/>
                </a:lnTo>
                <a:lnTo>
                  <a:pt x="112340" y="2857"/>
                </a:lnTo>
                <a:lnTo>
                  <a:pt x="112340" y="2857"/>
                </a:lnTo>
                <a:lnTo>
                  <a:pt x="112340" y="2857"/>
                </a:lnTo>
                <a:lnTo>
                  <a:pt x="112340" y="2857"/>
                </a:lnTo>
                <a:lnTo>
                  <a:pt x="114893" y="2857"/>
                </a:lnTo>
                <a:lnTo>
                  <a:pt x="114893" y="2857"/>
                </a:lnTo>
                <a:lnTo>
                  <a:pt x="114893" y="2857"/>
                </a:lnTo>
                <a:lnTo>
                  <a:pt x="114893" y="2857"/>
                </a:lnTo>
                <a:lnTo>
                  <a:pt x="117446" y="2857"/>
                </a:lnTo>
                <a:lnTo>
                  <a:pt x="117446" y="2857"/>
                </a:lnTo>
                <a:lnTo>
                  <a:pt x="117446" y="0"/>
                </a:lnTo>
                <a:lnTo>
                  <a:pt x="117446" y="0"/>
                </a:lnTo>
                <a:lnTo>
                  <a:pt x="117446" y="0"/>
                </a:lnTo>
                <a:lnTo>
                  <a:pt x="117446" y="0"/>
                </a:lnTo>
                <a:lnTo>
                  <a:pt x="120000" y="0"/>
                </a:lnTo>
                <a:lnTo>
                  <a:pt x="120000" y="0"/>
                </a:lnTo>
                <a:lnTo>
                  <a:pt x="120000" y="0"/>
                </a:lnTo>
                <a:lnTo>
                  <a:pt x="120000" y="0"/>
                </a:lnTo>
                <a:lnTo>
                  <a:pt x="120000" y="2857"/>
                </a:lnTo>
                <a:lnTo>
                  <a:pt x="120000" y="2857"/>
                </a:lnTo>
                <a:lnTo>
                  <a:pt x="120000" y="2857"/>
                </a:lnTo>
                <a:lnTo>
                  <a:pt x="120000" y="285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75" name="Shape 275"/>
          <p:cNvSpPr/>
          <p:nvPr/>
        </p:nvSpPr>
        <p:spPr>
          <a:xfrm>
            <a:off x="4766074" y="3722687"/>
            <a:ext cx="288131" cy="530224"/>
          </a:xfrm>
          <a:custGeom>
            <a:avLst/>
            <a:gdLst/>
            <a:ahLst/>
            <a:cxnLst/>
            <a:rect l="0" t="0" r="0" b="0"/>
            <a:pathLst>
              <a:path w="120000" h="120000" extrusionOk="0">
                <a:moveTo>
                  <a:pt x="32727" y="104191"/>
                </a:moveTo>
                <a:lnTo>
                  <a:pt x="32727" y="104191"/>
                </a:lnTo>
                <a:lnTo>
                  <a:pt x="33719" y="104191"/>
                </a:lnTo>
                <a:lnTo>
                  <a:pt x="33719" y="104191"/>
                </a:lnTo>
                <a:lnTo>
                  <a:pt x="32727" y="104191"/>
                </a:lnTo>
                <a:lnTo>
                  <a:pt x="32727" y="103473"/>
                </a:lnTo>
                <a:lnTo>
                  <a:pt x="32727" y="103473"/>
                </a:lnTo>
                <a:lnTo>
                  <a:pt x="32727" y="103473"/>
                </a:lnTo>
                <a:lnTo>
                  <a:pt x="32727" y="103473"/>
                </a:lnTo>
                <a:lnTo>
                  <a:pt x="31239" y="103473"/>
                </a:lnTo>
                <a:lnTo>
                  <a:pt x="31239" y="103473"/>
                </a:lnTo>
                <a:lnTo>
                  <a:pt x="31239" y="103473"/>
                </a:lnTo>
                <a:lnTo>
                  <a:pt x="31239" y="102754"/>
                </a:lnTo>
                <a:lnTo>
                  <a:pt x="31239" y="102754"/>
                </a:lnTo>
                <a:lnTo>
                  <a:pt x="31239" y="102754"/>
                </a:lnTo>
                <a:lnTo>
                  <a:pt x="31239" y="102754"/>
                </a:lnTo>
                <a:lnTo>
                  <a:pt x="31239" y="102754"/>
                </a:lnTo>
                <a:lnTo>
                  <a:pt x="31239" y="102754"/>
                </a:lnTo>
                <a:lnTo>
                  <a:pt x="31239" y="102035"/>
                </a:lnTo>
                <a:lnTo>
                  <a:pt x="31239" y="102035"/>
                </a:lnTo>
                <a:lnTo>
                  <a:pt x="31239" y="102035"/>
                </a:lnTo>
                <a:lnTo>
                  <a:pt x="31239" y="102035"/>
                </a:lnTo>
                <a:lnTo>
                  <a:pt x="32727" y="102035"/>
                </a:lnTo>
                <a:lnTo>
                  <a:pt x="32727" y="101317"/>
                </a:lnTo>
                <a:lnTo>
                  <a:pt x="31239" y="101317"/>
                </a:lnTo>
                <a:lnTo>
                  <a:pt x="31239" y="101317"/>
                </a:lnTo>
                <a:lnTo>
                  <a:pt x="31239" y="101317"/>
                </a:lnTo>
                <a:lnTo>
                  <a:pt x="31239" y="101317"/>
                </a:lnTo>
                <a:lnTo>
                  <a:pt x="31239" y="101317"/>
                </a:lnTo>
                <a:lnTo>
                  <a:pt x="31239" y="101317"/>
                </a:lnTo>
                <a:lnTo>
                  <a:pt x="30247" y="101317"/>
                </a:lnTo>
                <a:lnTo>
                  <a:pt x="30247" y="100239"/>
                </a:lnTo>
                <a:lnTo>
                  <a:pt x="30247" y="100239"/>
                </a:lnTo>
                <a:lnTo>
                  <a:pt x="30247" y="100239"/>
                </a:lnTo>
                <a:lnTo>
                  <a:pt x="30247" y="100239"/>
                </a:lnTo>
                <a:lnTo>
                  <a:pt x="29256" y="100239"/>
                </a:lnTo>
                <a:lnTo>
                  <a:pt x="29256" y="100239"/>
                </a:lnTo>
                <a:lnTo>
                  <a:pt x="29256" y="99520"/>
                </a:lnTo>
                <a:lnTo>
                  <a:pt x="29256" y="99520"/>
                </a:lnTo>
                <a:lnTo>
                  <a:pt x="29256" y="99520"/>
                </a:lnTo>
                <a:lnTo>
                  <a:pt x="29256" y="99520"/>
                </a:lnTo>
                <a:lnTo>
                  <a:pt x="29256" y="99520"/>
                </a:lnTo>
                <a:lnTo>
                  <a:pt x="29256" y="98802"/>
                </a:lnTo>
                <a:lnTo>
                  <a:pt x="29256" y="98802"/>
                </a:lnTo>
                <a:lnTo>
                  <a:pt x="28264" y="98802"/>
                </a:lnTo>
                <a:lnTo>
                  <a:pt x="28264" y="98802"/>
                </a:lnTo>
                <a:lnTo>
                  <a:pt x="28264" y="98802"/>
                </a:lnTo>
                <a:lnTo>
                  <a:pt x="28264" y="98802"/>
                </a:lnTo>
                <a:lnTo>
                  <a:pt x="28264" y="98802"/>
                </a:lnTo>
                <a:lnTo>
                  <a:pt x="28264" y="98802"/>
                </a:lnTo>
                <a:lnTo>
                  <a:pt x="28264" y="98083"/>
                </a:lnTo>
                <a:lnTo>
                  <a:pt x="27272" y="98083"/>
                </a:lnTo>
                <a:lnTo>
                  <a:pt x="27272" y="98083"/>
                </a:lnTo>
                <a:lnTo>
                  <a:pt x="27272" y="98083"/>
                </a:lnTo>
                <a:lnTo>
                  <a:pt x="27272" y="98083"/>
                </a:lnTo>
                <a:lnTo>
                  <a:pt x="25785" y="98083"/>
                </a:lnTo>
                <a:lnTo>
                  <a:pt x="25785" y="98083"/>
                </a:lnTo>
                <a:lnTo>
                  <a:pt x="25785" y="98083"/>
                </a:lnTo>
                <a:lnTo>
                  <a:pt x="25785" y="98083"/>
                </a:lnTo>
                <a:lnTo>
                  <a:pt x="25785" y="97365"/>
                </a:lnTo>
                <a:lnTo>
                  <a:pt x="25785" y="97365"/>
                </a:lnTo>
                <a:lnTo>
                  <a:pt x="24793" y="97365"/>
                </a:lnTo>
                <a:lnTo>
                  <a:pt x="24793" y="97365"/>
                </a:lnTo>
                <a:lnTo>
                  <a:pt x="24793" y="97365"/>
                </a:lnTo>
                <a:lnTo>
                  <a:pt x="24793" y="97365"/>
                </a:lnTo>
                <a:lnTo>
                  <a:pt x="24793" y="97365"/>
                </a:lnTo>
                <a:lnTo>
                  <a:pt x="24793" y="97365"/>
                </a:lnTo>
                <a:lnTo>
                  <a:pt x="24793" y="96287"/>
                </a:lnTo>
                <a:lnTo>
                  <a:pt x="23801" y="96287"/>
                </a:lnTo>
                <a:lnTo>
                  <a:pt x="23801" y="96287"/>
                </a:lnTo>
                <a:lnTo>
                  <a:pt x="23801" y="96287"/>
                </a:lnTo>
                <a:lnTo>
                  <a:pt x="23801" y="96287"/>
                </a:lnTo>
                <a:lnTo>
                  <a:pt x="23801" y="96287"/>
                </a:lnTo>
                <a:lnTo>
                  <a:pt x="23801" y="95568"/>
                </a:lnTo>
                <a:lnTo>
                  <a:pt x="22809" y="95568"/>
                </a:lnTo>
                <a:lnTo>
                  <a:pt x="22809" y="95568"/>
                </a:lnTo>
                <a:lnTo>
                  <a:pt x="23801" y="95568"/>
                </a:lnTo>
                <a:lnTo>
                  <a:pt x="23801" y="95568"/>
                </a:lnTo>
                <a:lnTo>
                  <a:pt x="23801" y="95568"/>
                </a:lnTo>
                <a:lnTo>
                  <a:pt x="23801" y="95568"/>
                </a:lnTo>
                <a:lnTo>
                  <a:pt x="23801" y="94850"/>
                </a:lnTo>
                <a:lnTo>
                  <a:pt x="23801" y="94850"/>
                </a:lnTo>
                <a:lnTo>
                  <a:pt x="23801" y="94850"/>
                </a:lnTo>
                <a:lnTo>
                  <a:pt x="23801" y="94850"/>
                </a:lnTo>
                <a:lnTo>
                  <a:pt x="23801" y="94850"/>
                </a:lnTo>
                <a:lnTo>
                  <a:pt x="23801" y="94131"/>
                </a:lnTo>
                <a:lnTo>
                  <a:pt x="23801" y="94131"/>
                </a:lnTo>
                <a:lnTo>
                  <a:pt x="23801" y="94131"/>
                </a:lnTo>
                <a:lnTo>
                  <a:pt x="22809" y="94131"/>
                </a:lnTo>
                <a:lnTo>
                  <a:pt x="22809" y="94131"/>
                </a:lnTo>
                <a:lnTo>
                  <a:pt x="22809" y="94131"/>
                </a:lnTo>
                <a:lnTo>
                  <a:pt x="22809" y="94131"/>
                </a:lnTo>
                <a:lnTo>
                  <a:pt x="22809" y="94131"/>
                </a:lnTo>
                <a:lnTo>
                  <a:pt x="22809" y="94131"/>
                </a:lnTo>
                <a:lnTo>
                  <a:pt x="22809" y="94131"/>
                </a:lnTo>
                <a:lnTo>
                  <a:pt x="22809" y="93413"/>
                </a:lnTo>
                <a:lnTo>
                  <a:pt x="21818" y="93413"/>
                </a:lnTo>
                <a:lnTo>
                  <a:pt x="21818" y="93413"/>
                </a:lnTo>
                <a:lnTo>
                  <a:pt x="21818" y="93413"/>
                </a:lnTo>
                <a:lnTo>
                  <a:pt x="21818" y="93413"/>
                </a:lnTo>
                <a:lnTo>
                  <a:pt x="21818" y="93413"/>
                </a:lnTo>
                <a:lnTo>
                  <a:pt x="21818" y="92335"/>
                </a:lnTo>
                <a:lnTo>
                  <a:pt x="21818" y="92335"/>
                </a:lnTo>
                <a:lnTo>
                  <a:pt x="21818" y="92335"/>
                </a:lnTo>
                <a:lnTo>
                  <a:pt x="21818" y="92335"/>
                </a:lnTo>
                <a:lnTo>
                  <a:pt x="20330" y="92335"/>
                </a:lnTo>
                <a:lnTo>
                  <a:pt x="20330" y="91616"/>
                </a:lnTo>
                <a:lnTo>
                  <a:pt x="20330" y="91616"/>
                </a:lnTo>
                <a:lnTo>
                  <a:pt x="20330" y="92335"/>
                </a:lnTo>
                <a:lnTo>
                  <a:pt x="20330" y="92335"/>
                </a:lnTo>
                <a:lnTo>
                  <a:pt x="20330" y="91616"/>
                </a:lnTo>
                <a:lnTo>
                  <a:pt x="19338" y="91616"/>
                </a:lnTo>
                <a:lnTo>
                  <a:pt x="19338" y="91616"/>
                </a:lnTo>
                <a:lnTo>
                  <a:pt x="19338" y="91616"/>
                </a:lnTo>
                <a:lnTo>
                  <a:pt x="19338" y="91616"/>
                </a:lnTo>
                <a:lnTo>
                  <a:pt x="18347" y="91616"/>
                </a:lnTo>
                <a:lnTo>
                  <a:pt x="18347" y="91616"/>
                </a:lnTo>
                <a:lnTo>
                  <a:pt x="18347" y="91616"/>
                </a:lnTo>
                <a:lnTo>
                  <a:pt x="18347" y="91616"/>
                </a:lnTo>
                <a:lnTo>
                  <a:pt x="18347" y="91616"/>
                </a:lnTo>
                <a:lnTo>
                  <a:pt x="18347" y="91616"/>
                </a:lnTo>
                <a:lnTo>
                  <a:pt x="18347" y="91616"/>
                </a:lnTo>
                <a:lnTo>
                  <a:pt x="17355" y="91616"/>
                </a:lnTo>
                <a:lnTo>
                  <a:pt x="17355" y="91616"/>
                </a:lnTo>
                <a:lnTo>
                  <a:pt x="17355" y="91616"/>
                </a:lnTo>
                <a:lnTo>
                  <a:pt x="17355" y="91616"/>
                </a:lnTo>
                <a:lnTo>
                  <a:pt x="16363" y="91616"/>
                </a:lnTo>
                <a:lnTo>
                  <a:pt x="16363" y="91616"/>
                </a:lnTo>
                <a:lnTo>
                  <a:pt x="16363" y="90898"/>
                </a:lnTo>
                <a:lnTo>
                  <a:pt x="16363" y="90898"/>
                </a:lnTo>
                <a:lnTo>
                  <a:pt x="16363" y="90898"/>
                </a:lnTo>
                <a:lnTo>
                  <a:pt x="16363" y="90898"/>
                </a:lnTo>
                <a:lnTo>
                  <a:pt x="16363" y="90179"/>
                </a:lnTo>
                <a:lnTo>
                  <a:pt x="16363" y="90179"/>
                </a:lnTo>
                <a:lnTo>
                  <a:pt x="16363" y="90179"/>
                </a:lnTo>
                <a:lnTo>
                  <a:pt x="16363" y="90179"/>
                </a:lnTo>
                <a:lnTo>
                  <a:pt x="16363" y="90179"/>
                </a:lnTo>
                <a:lnTo>
                  <a:pt x="16363" y="89461"/>
                </a:lnTo>
                <a:lnTo>
                  <a:pt x="16363" y="89461"/>
                </a:lnTo>
                <a:lnTo>
                  <a:pt x="16363" y="89461"/>
                </a:lnTo>
                <a:lnTo>
                  <a:pt x="16363" y="88383"/>
                </a:lnTo>
                <a:lnTo>
                  <a:pt x="16363" y="88383"/>
                </a:lnTo>
                <a:lnTo>
                  <a:pt x="16363" y="88383"/>
                </a:lnTo>
                <a:lnTo>
                  <a:pt x="16363" y="88383"/>
                </a:lnTo>
                <a:lnTo>
                  <a:pt x="14876" y="88383"/>
                </a:lnTo>
                <a:lnTo>
                  <a:pt x="14876" y="88383"/>
                </a:lnTo>
                <a:lnTo>
                  <a:pt x="14876" y="88383"/>
                </a:lnTo>
                <a:lnTo>
                  <a:pt x="14876" y="88383"/>
                </a:lnTo>
                <a:lnTo>
                  <a:pt x="13884" y="88383"/>
                </a:lnTo>
                <a:lnTo>
                  <a:pt x="13884" y="88383"/>
                </a:lnTo>
                <a:lnTo>
                  <a:pt x="13884" y="88383"/>
                </a:lnTo>
                <a:lnTo>
                  <a:pt x="13884" y="88383"/>
                </a:lnTo>
                <a:lnTo>
                  <a:pt x="12892" y="88383"/>
                </a:lnTo>
                <a:lnTo>
                  <a:pt x="12892" y="88383"/>
                </a:lnTo>
                <a:lnTo>
                  <a:pt x="12892" y="88383"/>
                </a:lnTo>
                <a:lnTo>
                  <a:pt x="12892" y="88383"/>
                </a:lnTo>
                <a:lnTo>
                  <a:pt x="12892" y="88383"/>
                </a:lnTo>
                <a:lnTo>
                  <a:pt x="12892" y="88383"/>
                </a:lnTo>
                <a:lnTo>
                  <a:pt x="11900" y="88383"/>
                </a:lnTo>
                <a:lnTo>
                  <a:pt x="11900" y="88383"/>
                </a:lnTo>
                <a:lnTo>
                  <a:pt x="11900" y="88383"/>
                </a:lnTo>
                <a:lnTo>
                  <a:pt x="11900" y="88383"/>
                </a:lnTo>
                <a:lnTo>
                  <a:pt x="11900" y="88383"/>
                </a:lnTo>
                <a:lnTo>
                  <a:pt x="11900" y="88383"/>
                </a:lnTo>
                <a:lnTo>
                  <a:pt x="11900" y="88383"/>
                </a:lnTo>
                <a:lnTo>
                  <a:pt x="11900" y="87664"/>
                </a:lnTo>
                <a:lnTo>
                  <a:pt x="11900" y="87664"/>
                </a:lnTo>
                <a:lnTo>
                  <a:pt x="11900" y="87664"/>
                </a:lnTo>
                <a:lnTo>
                  <a:pt x="11900" y="87664"/>
                </a:lnTo>
                <a:lnTo>
                  <a:pt x="11900" y="87664"/>
                </a:lnTo>
                <a:lnTo>
                  <a:pt x="11900" y="86946"/>
                </a:lnTo>
                <a:lnTo>
                  <a:pt x="11900" y="86946"/>
                </a:lnTo>
                <a:lnTo>
                  <a:pt x="11900" y="86946"/>
                </a:lnTo>
                <a:lnTo>
                  <a:pt x="11900" y="86946"/>
                </a:lnTo>
                <a:lnTo>
                  <a:pt x="11900" y="86946"/>
                </a:lnTo>
                <a:lnTo>
                  <a:pt x="10909" y="86946"/>
                </a:lnTo>
                <a:lnTo>
                  <a:pt x="10909" y="86946"/>
                </a:lnTo>
                <a:lnTo>
                  <a:pt x="10909" y="86946"/>
                </a:lnTo>
                <a:lnTo>
                  <a:pt x="10909" y="86227"/>
                </a:lnTo>
                <a:lnTo>
                  <a:pt x="10909" y="86227"/>
                </a:lnTo>
                <a:lnTo>
                  <a:pt x="11900" y="86227"/>
                </a:lnTo>
                <a:lnTo>
                  <a:pt x="11900" y="86227"/>
                </a:lnTo>
                <a:lnTo>
                  <a:pt x="11900" y="86227"/>
                </a:lnTo>
                <a:lnTo>
                  <a:pt x="11900" y="86227"/>
                </a:lnTo>
                <a:lnTo>
                  <a:pt x="11900" y="86227"/>
                </a:lnTo>
                <a:lnTo>
                  <a:pt x="11900" y="85508"/>
                </a:lnTo>
                <a:lnTo>
                  <a:pt x="11900" y="85508"/>
                </a:lnTo>
                <a:lnTo>
                  <a:pt x="11900" y="85508"/>
                </a:lnTo>
                <a:lnTo>
                  <a:pt x="11900" y="85508"/>
                </a:lnTo>
                <a:lnTo>
                  <a:pt x="11900" y="84431"/>
                </a:lnTo>
                <a:lnTo>
                  <a:pt x="12892" y="84431"/>
                </a:lnTo>
                <a:lnTo>
                  <a:pt x="12892" y="84431"/>
                </a:lnTo>
                <a:lnTo>
                  <a:pt x="12892" y="84431"/>
                </a:lnTo>
                <a:lnTo>
                  <a:pt x="11900" y="84431"/>
                </a:lnTo>
                <a:lnTo>
                  <a:pt x="11900" y="83712"/>
                </a:lnTo>
                <a:lnTo>
                  <a:pt x="11900" y="83712"/>
                </a:lnTo>
                <a:lnTo>
                  <a:pt x="11900" y="83712"/>
                </a:lnTo>
                <a:lnTo>
                  <a:pt x="12892" y="83712"/>
                </a:lnTo>
                <a:lnTo>
                  <a:pt x="12892" y="82994"/>
                </a:lnTo>
                <a:lnTo>
                  <a:pt x="12892" y="82994"/>
                </a:lnTo>
                <a:lnTo>
                  <a:pt x="12892" y="82994"/>
                </a:lnTo>
                <a:lnTo>
                  <a:pt x="12892" y="82994"/>
                </a:lnTo>
                <a:lnTo>
                  <a:pt x="12892" y="82275"/>
                </a:lnTo>
                <a:lnTo>
                  <a:pt x="12892" y="82275"/>
                </a:lnTo>
                <a:lnTo>
                  <a:pt x="12892" y="82275"/>
                </a:lnTo>
                <a:lnTo>
                  <a:pt x="12892" y="82275"/>
                </a:lnTo>
                <a:lnTo>
                  <a:pt x="12892" y="81556"/>
                </a:lnTo>
                <a:lnTo>
                  <a:pt x="12892" y="81556"/>
                </a:lnTo>
                <a:lnTo>
                  <a:pt x="11900" y="81556"/>
                </a:lnTo>
                <a:lnTo>
                  <a:pt x="11900" y="81556"/>
                </a:lnTo>
                <a:lnTo>
                  <a:pt x="11900" y="80479"/>
                </a:lnTo>
                <a:lnTo>
                  <a:pt x="11900" y="80479"/>
                </a:lnTo>
                <a:lnTo>
                  <a:pt x="11900" y="80479"/>
                </a:lnTo>
                <a:lnTo>
                  <a:pt x="11900" y="80479"/>
                </a:lnTo>
                <a:lnTo>
                  <a:pt x="11900" y="80479"/>
                </a:lnTo>
                <a:lnTo>
                  <a:pt x="11900" y="79760"/>
                </a:lnTo>
                <a:lnTo>
                  <a:pt x="11900" y="79760"/>
                </a:lnTo>
                <a:lnTo>
                  <a:pt x="11900" y="79760"/>
                </a:lnTo>
                <a:lnTo>
                  <a:pt x="11900" y="79760"/>
                </a:lnTo>
                <a:lnTo>
                  <a:pt x="10909" y="79760"/>
                </a:lnTo>
                <a:lnTo>
                  <a:pt x="10909" y="79041"/>
                </a:lnTo>
                <a:lnTo>
                  <a:pt x="10909" y="79041"/>
                </a:lnTo>
                <a:lnTo>
                  <a:pt x="10909" y="79041"/>
                </a:lnTo>
                <a:lnTo>
                  <a:pt x="10909" y="79041"/>
                </a:lnTo>
                <a:lnTo>
                  <a:pt x="10909" y="79041"/>
                </a:lnTo>
                <a:lnTo>
                  <a:pt x="10909" y="78323"/>
                </a:lnTo>
                <a:lnTo>
                  <a:pt x="9421" y="78323"/>
                </a:lnTo>
                <a:lnTo>
                  <a:pt x="9421" y="78323"/>
                </a:lnTo>
                <a:lnTo>
                  <a:pt x="9421" y="78323"/>
                </a:lnTo>
                <a:lnTo>
                  <a:pt x="9421" y="78323"/>
                </a:lnTo>
                <a:lnTo>
                  <a:pt x="9421" y="78323"/>
                </a:lnTo>
                <a:lnTo>
                  <a:pt x="9421" y="78323"/>
                </a:lnTo>
                <a:lnTo>
                  <a:pt x="9421" y="77604"/>
                </a:lnTo>
                <a:lnTo>
                  <a:pt x="9421" y="77604"/>
                </a:lnTo>
                <a:lnTo>
                  <a:pt x="9421" y="77604"/>
                </a:lnTo>
                <a:lnTo>
                  <a:pt x="8429" y="77604"/>
                </a:lnTo>
                <a:lnTo>
                  <a:pt x="8429" y="77604"/>
                </a:lnTo>
                <a:lnTo>
                  <a:pt x="8429" y="77604"/>
                </a:lnTo>
                <a:lnTo>
                  <a:pt x="8429" y="76526"/>
                </a:lnTo>
                <a:lnTo>
                  <a:pt x="8429" y="76526"/>
                </a:lnTo>
                <a:lnTo>
                  <a:pt x="8429" y="76526"/>
                </a:lnTo>
                <a:lnTo>
                  <a:pt x="8429" y="76526"/>
                </a:lnTo>
                <a:lnTo>
                  <a:pt x="7438" y="76526"/>
                </a:lnTo>
                <a:lnTo>
                  <a:pt x="7438" y="76526"/>
                </a:lnTo>
                <a:lnTo>
                  <a:pt x="7438" y="76526"/>
                </a:lnTo>
                <a:lnTo>
                  <a:pt x="7438" y="75808"/>
                </a:lnTo>
                <a:lnTo>
                  <a:pt x="7438" y="75808"/>
                </a:lnTo>
                <a:lnTo>
                  <a:pt x="7438" y="75808"/>
                </a:lnTo>
                <a:lnTo>
                  <a:pt x="7438" y="75808"/>
                </a:lnTo>
                <a:lnTo>
                  <a:pt x="6446" y="75808"/>
                </a:lnTo>
                <a:lnTo>
                  <a:pt x="6446" y="75089"/>
                </a:lnTo>
                <a:lnTo>
                  <a:pt x="6446" y="75089"/>
                </a:lnTo>
                <a:lnTo>
                  <a:pt x="7438" y="75089"/>
                </a:lnTo>
                <a:lnTo>
                  <a:pt x="7438" y="75089"/>
                </a:lnTo>
                <a:lnTo>
                  <a:pt x="7438" y="74371"/>
                </a:lnTo>
                <a:lnTo>
                  <a:pt x="7438" y="74371"/>
                </a:lnTo>
                <a:lnTo>
                  <a:pt x="7438" y="74371"/>
                </a:lnTo>
                <a:lnTo>
                  <a:pt x="7438" y="74371"/>
                </a:lnTo>
                <a:lnTo>
                  <a:pt x="7438" y="73652"/>
                </a:lnTo>
                <a:lnTo>
                  <a:pt x="7438" y="73652"/>
                </a:lnTo>
                <a:lnTo>
                  <a:pt x="7438" y="73652"/>
                </a:lnTo>
                <a:lnTo>
                  <a:pt x="7438" y="73652"/>
                </a:lnTo>
                <a:lnTo>
                  <a:pt x="7438" y="72574"/>
                </a:lnTo>
                <a:lnTo>
                  <a:pt x="7438" y="72574"/>
                </a:lnTo>
                <a:lnTo>
                  <a:pt x="7438" y="72574"/>
                </a:lnTo>
                <a:lnTo>
                  <a:pt x="7438" y="72574"/>
                </a:lnTo>
                <a:lnTo>
                  <a:pt x="7438" y="71856"/>
                </a:lnTo>
                <a:lnTo>
                  <a:pt x="7438" y="71856"/>
                </a:lnTo>
                <a:lnTo>
                  <a:pt x="6446" y="71856"/>
                </a:lnTo>
                <a:lnTo>
                  <a:pt x="6446" y="71856"/>
                </a:lnTo>
                <a:lnTo>
                  <a:pt x="6446" y="71856"/>
                </a:lnTo>
                <a:lnTo>
                  <a:pt x="6446" y="71856"/>
                </a:lnTo>
                <a:lnTo>
                  <a:pt x="6446" y="71856"/>
                </a:lnTo>
                <a:lnTo>
                  <a:pt x="6446" y="71856"/>
                </a:lnTo>
                <a:lnTo>
                  <a:pt x="5454" y="71856"/>
                </a:lnTo>
                <a:lnTo>
                  <a:pt x="5454" y="71856"/>
                </a:lnTo>
                <a:lnTo>
                  <a:pt x="5454" y="71137"/>
                </a:lnTo>
                <a:lnTo>
                  <a:pt x="5454" y="71137"/>
                </a:lnTo>
                <a:lnTo>
                  <a:pt x="5454" y="71137"/>
                </a:lnTo>
                <a:lnTo>
                  <a:pt x="5454" y="71137"/>
                </a:lnTo>
                <a:lnTo>
                  <a:pt x="5454" y="71137"/>
                </a:lnTo>
                <a:lnTo>
                  <a:pt x="3966" y="71137"/>
                </a:lnTo>
                <a:lnTo>
                  <a:pt x="3966" y="70419"/>
                </a:lnTo>
                <a:lnTo>
                  <a:pt x="3966" y="70419"/>
                </a:lnTo>
                <a:lnTo>
                  <a:pt x="5454" y="70419"/>
                </a:lnTo>
                <a:lnTo>
                  <a:pt x="5454" y="70419"/>
                </a:lnTo>
                <a:lnTo>
                  <a:pt x="5454" y="70419"/>
                </a:lnTo>
                <a:lnTo>
                  <a:pt x="5454" y="69700"/>
                </a:lnTo>
                <a:lnTo>
                  <a:pt x="5454" y="69700"/>
                </a:lnTo>
                <a:lnTo>
                  <a:pt x="5454" y="69700"/>
                </a:lnTo>
                <a:lnTo>
                  <a:pt x="5454" y="69700"/>
                </a:lnTo>
                <a:lnTo>
                  <a:pt x="5454" y="68622"/>
                </a:lnTo>
                <a:lnTo>
                  <a:pt x="5454" y="68622"/>
                </a:lnTo>
                <a:lnTo>
                  <a:pt x="5454" y="68622"/>
                </a:lnTo>
                <a:lnTo>
                  <a:pt x="5454" y="68622"/>
                </a:lnTo>
                <a:lnTo>
                  <a:pt x="3966" y="68622"/>
                </a:lnTo>
                <a:lnTo>
                  <a:pt x="3966" y="68622"/>
                </a:lnTo>
                <a:lnTo>
                  <a:pt x="3966" y="67904"/>
                </a:lnTo>
                <a:lnTo>
                  <a:pt x="3966" y="67904"/>
                </a:lnTo>
                <a:lnTo>
                  <a:pt x="3966" y="67904"/>
                </a:lnTo>
                <a:lnTo>
                  <a:pt x="3966" y="67185"/>
                </a:lnTo>
                <a:lnTo>
                  <a:pt x="3966" y="67185"/>
                </a:lnTo>
                <a:lnTo>
                  <a:pt x="3966" y="67185"/>
                </a:lnTo>
                <a:lnTo>
                  <a:pt x="3966" y="67185"/>
                </a:lnTo>
                <a:lnTo>
                  <a:pt x="2975" y="67185"/>
                </a:lnTo>
                <a:lnTo>
                  <a:pt x="2975" y="66467"/>
                </a:lnTo>
                <a:lnTo>
                  <a:pt x="2975" y="66467"/>
                </a:lnTo>
                <a:lnTo>
                  <a:pt x="2975" y="66467"/>
                </a:lnTo>
                <a:lnTo>
                  <a:pt x="2975" y="66467"/>
                </a:lnTo>
                <a:lnTo>
                  <a:pt x="2975" y="65748"/>
                </a:lnTo>
                <a:lnTo>
                  <a:pt x="2975" y="65748"/>
                </a:lnTo>
                <a:lnTo>
                  <a:pt x="2975" y="65748"/>
                </a:lnTo>
                <a:lnTo>
                  <a:pt x="2975" y="65748"/>
                </a:lnTo>
                <a:lnTo>
                  <a:pt x="3966" y="65748"/>
                </a:lnTo>
                <a:lnTo>
                  <a:pt x="3966" y="64670"/>
                </a:lnTo>
                <a:lnTo>
                  <a:pt x="3966" y="64670"/>
                </a:lnTo>
                <a:lnTo>
                  <a:pt x="2975" y="64670"/>
                </a:lnTo>
                <a:lnTo>
                  <a:pt x="2975" y="64670"/>
                </a:lnTo>
                <a:lnTo>
                  <a:pt x="2975" y="64670"/>
                </a:lnTo>
                <a:lnTo>
                  <a:pt x="2975" y="64670"/>
                </a:lnTo>
                <a:lnTo>
                  <a:pt x="2975" y="64670"/>
                </a:lnTo>
                <a:lnTo>
                  <a:pt x="2975" y="63952"/>
                </a:lnTo>
                <a:lnTo>
                  <a:pt x="1983" y="63952"/>
                </a:lnTo>
                <a:lnTo>
                  <a:pt x="1983" y="63952"/>
                </a:lnTo>
                <a:lnTo>
                  <a:pt x="1983" y="63952"/>
                </a:lnTo>
                <a:lnTo>
                  <a:pt x="1983" y="63952"/>
                </a:lnTo>
                <a:lnTo>
                  <a:pt x="1983" y="63952"/>
                </a:lnTo>
                <a:lnTo>
                  <a:pt x="1983" y="64670"/>
                </a:lnTo>
                <a:lnTo>
                  <a:pt x="1983" y="64670"/>
                </a:lnTo>
                <a:lnTo>
                  <a:pt x="991" y="64670"/>
                </a:lnTo>
                <a:lnTo>
                  <a:pt x="991" y="64670"/>
                </a:lnTo>
                <a:lnTo>
                  <a:pt x="991" y="64670"/>
                </a:lnTo>
                <a:lnTo>
                  <a:pt x="991" y="64670"/>
                </a:lnTo>
                <a:lnTo>
                  <a:pt x="0" y="64670"/>
                </a:lnTo>
                <a:lnTo>
                  <a:pt x="0" y="64670"/>
                </a:lnTo>
                <a:lnTo>
                  <a:pt x="0" y="64670"/>
                </a:lnTo>
                <a:lnTo>
                  <a:pt x="0" y="64670"/>
                </a:lnTo>
                <a:lnTo>
                  <a:pt x="0" y="63952"/>
                </a:lnTo>
                <a:lnTo>
                  <a:pt x="0" y="63952"/>
                </a:lnTo>
                <a:lnTo>
                  <a:pt x="0" y="63952"/>
                </a:lnTo>
                <a:lnTo>
                  <a:pt x="0" y="63952"/>
                </a:lnTo>
                <a:lnTo>
                  <a:pt x="0" y="63233"/>
                </a:lnTo>
                <a:lnTo>
                  <a:pt x="0" y="63233"/>
                </a:lnTo>
                <a:lnTo>
                  <a:pt x="0" y="63233"/>
                </a:lnTo>
                <a:lnTo>
                  <a:pt x="0" y="63233"/>
                </a:lnTo>
                <a:lnTo>
                  <a:pt x="0" y="62514"/>
                </a:lnTo>
                <a:lnTo>
                  <a:pt x="0" y="62514"/>
                </a:lnTo>
                <a:lnTo>
                  <a:pt x="0" y="62514"/>
                </a:lnTo>
                <a:lnTo>
                  <a:pt x="0" y="62514"/>
                </a:lnTo>
                <a:lnTo>
                  <a:pt x="0" y="62514"/>
                </a:lnTo>
                <a:lnTo>
                  <a:pt x="0" y="62514"/>
                </a:lnTo>
                <a:lnTo>
                  <a:pt x="991" y="62514"/>
                </a:lnTo>
                <a:lnTo>
                  <a:pt x="991" y="61796"/>
                </a:lnTo>
                <a:lnTo>
                  <a:pt x="991" y="61796"/>
                </a:lnTo>
                <a:lnTo>
                  <a:pt x="991" y="61796"/>
                </a:lnTo>
                <a:lnTo>
                  <a:pt x="991" y="61796"/>
                </a:lnTo>
                <a:lnTo>
                  <a:pt x="1983" y="61796"/>
                </a:lnTo>
                <a:lnTo>
                  <a:pt x="1983" y="61796"/>
                </a:lnTo>
                <a:lnTo>
                  <a:pt x="1983" y="61796"/>
                </a:lnTo>
                <a:lnTo>
                  <a:pt x="1983" y="60718"/>
                </a:lnTo>
                <a:lnTo>
                  <a:pt x="1983" y="60718"/>
                </a:lnTo>
                <a:lnTo>
                  <a:pt x="1983" y="60718"/>
                </a:lnTo>
                <a:lnTo>
                  <a:pt x="1983" y="60718"/>
                </a:lnTo>
                <a:lnTo>
                  <a:pt x="1983" y="60718"/>
                </a:lnTo>
                <a:lnTo>
                  <a:pt x="2975" y="60718"/>
                </a:lnTo>
                <a:lnTo>
                  <a:pt x="2975" y="60000"/>
                </a:lnTo>
                <a:lnTo>
                  <a:pt x="1983" y="60000"/>
                </a:lnTo>
                <a:lnTo>
                  <a:pt x="1983" y="60000"/>
                </a:lnTo>
                <a:lnTo>
                  <a:pt x="1983" y="60000"/>
                </a:lnTo>
                <a:lnTo>
                  <a:pt x="1983" y="60000"/>
                </a:lnTo>
                <a:lnTo>
                  <a:pt x="1983" y="59281"/>
                </a:lnTo>
                <a:lnTo>
                  <a:pt x="1983" y="59281"/>
                </a:lnTo>
                <a:lnTo>
                  <a:pt x="1983" y="59281"/>
                </a:lnTo>
                <a:lnTo>
                  <a:pt x="1983" y="59281"/>
                </a:lnTo>
                <a:lnTo>
                  <a:pt x="1983" y="58562"/>
                </a:lnTo>
                <a:lnTo>
                  <a:pt x="1983" y="58562"/>
                </a:lnTo>
                <a:lnTo>
                  <a:pt x="1983" y="58562"/>
                </a:lnTo>
                <a:lnTo>
                  <a:pt x="1983" y="58562"/>
                </a:lnTo>
                <a:lnTo>
                  <a:pt x="1983" y="57844"/>
                </a:lnTo>
                <a:lnTo>
                  <a:pt x="991" y="57844"/>
                </a:lnTo>
                <a:lnTo>
                  <a:pt x="991" y="57844"/>
                </a:lnTo>
                <a:lnTo>
                  <a:pt x="1983" y="57844"/>
                </a:lnTo>
                <a:lnTo>
                  <a:pt x="1983" y="57844"/>
                </a:lnTo>
                <a:lnTo>
                  <a:pt x="1983" y="57844"/>
                </a:lnTo>
                <a:lnTo>
                  <a:pt x="1983" y="56766"/>
                </a:lnTo>
                <a:lnTo>
                  <a:pt x="1983" y="56766"/>
                </a:lnTo>
                <a:lnTo>
                  <a:pt x="1983" y="56766"/>
                </a:lnTo>
                <a:lnTo>
                  <a:pt x="1983" y="56766"/>
                </a:lnTo>
                <a:lnTo>
                  <a:pt x="1983" y="56766"/>
                </a:lnTo>
                <a:lnTo>
                  <a:pt x="2975" y="56766"/>
                </a:lnTo>
                <a:lnTo>
                  <a:pt x="2975" y="56047"/>
                </a:lnTo>
                <a:lnTo>
                  <a:pt x="2975" y="56047"/>
                </a:lnTo>
                <a:lnTo>
                  <a:pt x="2975" y="56047"/>
                </a:lnTo>
                <a:lnTo>
                  <a:pt x="2975" y="56047"/>
                </a:lnTo>
                <a:lnTo>
                  <a:pt x="2975" y="56047"/>
                </a:lnTo>
                <a:lnTo>
                  <a:pt x="3966" y="56047"/>
                </a:lnTo>
                <a:lnTo>
                  <a:pt x="3966" y="56047"/>
                </a:lnTo>
                <a:lnTo>
                  <a:pt x="3966" y="56047"/>
                </a:lnTo>
                <a:lnTo>
                  <a:pt x="3966" y="55329"/>
                </a:lnTo>
                <a:lnTo>
                  <a:pt x="3966" y="55329"/>
                </a:lnTo>
                <a:lnTo>
                  <a:pt x="3966" y="55329"/>
                </a:lnTo>
                <a:lnTo>
                  <a:pt x="5454" y="55329"/>
                </a:lnTo>
                <a:lnTo>
                  <a:pt x="5454" y="55329"/>
                </a:lnTo>
                <a:lnTo>
                  <a:pt x="3966" y="55329"/>
                </a:lnTo>
                <a:lnTo>
                  <a:pt x="3966" y="54610"/>
                </a:lnTo>
                <a:lnTo>
                  <a:pt x="3966" y="54610"/>
                </a:lnTo>
                <a:lnTo>
                  <a:pt x="3966" y="54610"/>
                </a:lnTo>
                <a:lnTo>
                  <a:pt x="3966" y="54610"/>
                </a:lnTo>
                <a:lnTo>
                  <a:pt x="3966" y="54610"/>
                </a:lnTo>
                <a:lnTo>
                  <a:pt x="3966" y="53892"/>
                </a:lnTo>
                <a:lnTo>
                  <a:pt x="3966" y="53892"/>
                </a:lnTo>
                <a:lnTo>
                  <a:pt x="3966" y="53892"/>
                </a:lnTo>
                <a:lnTo>
                  <a:pt x="3966" y="53892"/>
                </a:lnTo>
                <a:lnTo>
                  <a:pt x="2975" y="53892"/>
                </a:lnTo>
                <a:lnTo>
                  <a:pt x="2975" y="53892"/>
                </a:lnTo>
                <a:lnTo>
                  <a:pt x="2975" y="52814"/>
                </a:lnTo>
                <a:lnTo>
                  <a:pt x="2975" y="52814"/>
                </a:lnTo>
                <a:lnTo>
                  <a:pt x="2975" y="52814"/>
                </a:lnTo>
                <a:lnTo>
                  <a:pt x="3966" y="52814"/>
                </a:lnTo>
                <a:lnTo>
                  <a:pt x="3966" y="52814"/>
                </a:lnTo>
                <a:lnTo>
                  <a:pt x="3966" y="52814"/>
                </a:lnTo>
                <a:lnTo>
                  <a:pt x="3966" y="52814"/>
                </a:lnTo>
                <a:lnTo>
                  <a:pt x="5454" y="52814"/>
                </a:lnTo>
                <a:lnTo>
                  <a:pt x="5454" y="52095"/>
                </a:lnTo>
                <a:lnTo>
                  <a:pt x="5454" y="52095"/>
                </a:lnTo>
                <a:lnTo>
                  <a:pt x="5454" y="52095"/>
                </a:lnTo>
                <a:lnTo>
                  <a:pt x="5454" y="52095"/>
                </a:lnTo>
                <a:lnTo>
                  <a:pt x="5454" y="52095"/>
                </a:lnTo>
                <a:lnTo>
                  <a:pt x="5454" y="52095"/>
                </a:lnTo>
                <a:lnTo>
                  <a:pt x="5454" y="51377"/>
                </a:lnTo>
                <a:lnTo>
                  <a:pt x="5454" y="51377"/>
                </a:lnTo>
                <a:lnTo>
                  <a:pt x="5454" y="51377"/>
                </a:lnTo>
                <a:lnTo>
                  <a:pt x="5454" y="51377"/>
                </a:lnTo>
                <a:lnTo>
                  <a:pt x="5454" y="51377"/>
                </a:lnTo>
                <a:lnTo>
                  <a:pt x="5454" y="50658"/>
                </a:lnTo>
                <a:lnTo>
                  <a:pt x="6446" y="50658"/>
                </a:lnTo>
                <a:lnTo>
                  <a:pt x="6446" y="50658"/>
                </a:lnTo>
                <a:lnTo>
                  <a:pt x="6446" y="50658"/>
                </a:lnTo>
                <a:lnTo>
                  <a:pt x="6446" y="50658"/>
                </a:lnTo>
                <a:lnTo>
                  <a:pt x="6446" y="49940"/>
                </a:lnTo>
                <a:lnTo>
                  <a:pt x="6446" y="49940"/>
                </a:lnTo>
                <a:lnTo>
                  <a:pt x="6446" y="49940"/>
                </a:lnTo>
                <a:lnTo>
                  <a:pt x="6446" y="49940"/>
                </a:lnTo>
                <a:lnTo>
                  <a:pt x="7438" y="49940"/>
                </a:lnTo>
                <a:lnTo>
                  <a:pt x="7438" y="49940"/>
                </a:lnTo>
                <a:lnTo>
                  <a:pt x="7438" y="48862"/>
                </a:lnTo>
                <a:lnTo>
                  <a:pt x="7438" y="48862"/>
                </a:lnTo>
                <a:lnTo>
                  <a:pt x="7438" y="48862"/>
                </a:lnTo>
                <a:lnTo>
                  <a:pt x="7438" y="48862"/>
                </a:lnTo>
                <a:lnTo>
                  <a:pt x="7438" y="48862"/>
                </a:lnTo>
                <a:lnTo>
                  <a:pt x="7438" y="48143"/>
                </a:lnTo>
                <a:lnTo>
                  <a:pt x="7438" y="48143"/>
                </a:lnTo>
                <a:lnTo>
                  <a:pt x="7438" y="48143"/>
                </a:lnTo>
                <a:lnTo>
                  <a:pt x="7438" y="47425"/>
                </a:lnTo>
                <a:lnTo>
                  <a:pt x="7438" y="47425"/>
                </a:lnTo>
                <a:lnTo>
                  <a:pt x="7438" y="47425"/>
                </a:lnTo>
                <a:lnTo>
                  <a:pt x="7438" y="47425"/>
                </a:lnTo>
                <a:lnTo>
                  <a:pt x="7438" y="47425"/>
                </a:lnTo>
                <a:lnTo>
                  <a:pt x="7438" y="46706"/>
                </a:lnTo>
                <a:lnTo>
                  <a:pt x="7438" y="46706"/>
                </a:lnTo>
                <a:lnTo>
                  <a:pt x="7438" y="46706"/>
                </a:lnTo>
                <a:lnTo>
                  <a:pt x="7438" y="46706"/>
                </a:lnTo>
                <a:lnTo>
                  <a:pt x="7438" y="46706"/>
                </a:lnTo>
                <a:lnTo>
                  <a:pt x="8429" y="46706"/>
                </a:lnTo>
                <a:lnTo>
                  <a:pt x="8429" y="45988"/>
                </a:lnTo>
                <a:lnTo>
                  <a:pt x="8429" y="45988"/>
                </a:lnTo>
                <a:lnTo>
                  <a:pt x="8429" y="45988"/>
                </a:lnTo>
                <a:lnTo>
                  <a:pt x="8429" y="45988"/>
                </a:lnTo>
                <a:lnTo>
                  <a:pt x="8429" y="45988"/>
                </a:lnTo>
                <a:lnTo>
                  <a:pt x="9421" y="45988"/>
                </a:lnTo>
                <a:lnTo>
                  <a:pt x="9421" y="45988"/>
                </a:lnTo>
                <a:lnTo>
                  <a:pt x="9421" y="45988"/>
                </a:lnTo>
                <a:lnTo>
                  <a:pt x="9421" y="45988"/>
                </a:lnTo>
                <a:lnTo>
                  <a:pt x="10909" y="45988"/>
                </a:lnTo>
                <a:lnTo>
                  <a:pt x="10909" y="45988"/>
                </a:lnTo>
                <a:lnTo>
                  <a:pt x="10909" y="45988"/>
                </a:lnTo>
                <a:lnTo>
                  <a:pt x="10909" y="45988"/>
                </a:lnTo>
                <a:lnTo>
                  <a:pt x="11900" y="45988"/>
                </a:lnTo>
                <a:lnTo>
                  <a:pt x="11900" y="45988"/>
                </a:lnTo>
                <a:lnTo>
                  <a:pt x="11900" y="45988"/>
                </a:lnTo>
                <a:lnTo>
                  <a:pt x="11900" y="45988"/>
                </a:lnTo>
                <a:lnTo>
                  <a:pt x="12892" y="45988"/>
                </a:lnTo>
                <a:lnTo>
                  <a:pt x="12892" y="45988"/>
                </a:lnTo>
                <a:lnTo>
                  <a:pt x="12892" y="45988"/>
                </a:lnTo>
                <a:lnTo>
                  <a:pt x="12892" y="45988"/>
                </a:lnTo>
                <a:lnTo>
                  <a:pt x="13884" y="45988"/>
                </a:lnTo>
                <a:lnTo>
                  <a:pt x="13884" y="45988"/>
                </a:lnTo>
                <a:lnTo>
                  <a:pt x="13884" y="45988"/>
                </a:lnTo>
                <a:lnTo>
                  <a:pt x="13884" y="45988"/>
                </a:lnTo>
                <a:lnTo>
                  <a:pt x="14876" y="45988"/>
                </a:lnTo>
                <a:lnTo>
                  <a:pt x="14876" y="45988"/>
                </a:lnTo>
                <a:lnTo>
                  <a:pt x="14876" y="45988"/>
                </a:lnTo>
                <a:lnTo>
                  <a:pt x="14876" y="45988"/>
                </a:lnTo>
                <a:lnTo>
                  <a:pt x="14876" y="44910"/>
                </a:lnTo>
                <a:lnTo>
                  <a:pt x="14876" y="44910"/>
                </a:lnTo>
                <a:lnTo>
                  <a:pt x="14876" y="44910"/>
                </a:lnTo>
                <a:lnTo>
                  <a:pt x="14876" y="44191"/>
                </a:lnTo>
                <a:lnTo>
                  <a:pt x="14876" y="44191"/>
                </a:lnTo>
                <a:lnTo>
                  <a:pt x="14876" y="44191"/>
                </a:lnTo>
                <a:lnTo>
                  <a:pt x="14876" y="43473"/>
                </a:lnTo>
                <a:lnTo>
                  <a:pt x="14876" y="43473"/>
                </a:lnTo>
                <a:lnTo>
                  <a:pt x="14876" y="43473"/>
                </a:lnTo>
                <a:lnTo>
                  <a:pt x="14876" y="42754"/>
                </a:lnTo>
                <a:lnTo>
                  <a:pt x="14876" y="42754"/>
                </a:lnTo>
                <a:lnTo>
                  <a:pt x="14876" y="42754"/>
                </a:lnTo>
                <a:lnTo>
                  <a:pt x="14876" y="42035"/>
                </a:lnTo>
                <a:lnTo>
                  <a:pt x="14876" y="42035"/>
                </a:lnTo>
                <a:lnTo>
                  <a:pt x="14876" y="42035"/>
                </a:lnTo>
                <a:lnTo>
                  <a:pt x="14876" y="40958"/>
                </a:lnTo>
                <a:lnTo>
                  <a:pt x="14876" y="40958"/>
                </a:lnTo>
                <a:lnTo>
                  <a:pt x="14876" y="40958"/>
                </a:lnTo>
                <a:lnTo>
                  <a:pt x="14876" y="40239"/>
                </a:lnTo>
                <a:lnTo>
                  <a:pt x="14876" y="40239"/>
                </a:lnTo>
                <a:lnTo>
                  <a:pt x="14876" y="40239"/>
                </a:lnTo>
                <a:lnTo>
                  <a:pt x="14876" y="39520"/>
                </a:lnTo>
                <a:lnTo>
                  <a:pt x="14876" y="39520"/>
                </a:lnTo>
                <a:lnTo>
                  <a:pt x="14876" y="39520"/>
                </a:lnTo>
                <a:lnTo>
                  <a:pt x="14876" y="38802"/>
                </a:lnTo>
                <a:lnTo>
                  <a:pt x="14876" y="38802"/>
                </a:lnTo>
                <a:lnTo>
                  <a:pt x="14876" y="38802"/>
                </a:lnTo>
                <a:lnTo>
                  <a:pt x="14876" y="38083"/>
                </a:lnTo>
                <a:lnTo>
                  <a:pt x="14876" y="38083"/>
                </a:lnTo>
                <a:lnTo>
                  <a:pt x="14876" y="38083"/>
                </a:lnTo>
                <a:lnTo>
                  <a:pt x="14876" y="38083"/>
                </a:lnTo>
                <a:lnTo>
                  <a:pt x="14876" y="37005"/>
                </a:lnTo>
                <a:lnTo>
                  <a:pt x="14876" y="37005"/>
                </a:lnTo>
                <a:lnTo>
                  <a:pt x="14876" y="37005"/>
                </a:lnTo>
                <a:lnTo>
                  <a:pt x="14876" y="36287"/>
                </a:lnTo>
                <a:lnTo>
                  <a:pt x="14876" y="36287"/>
                </a:lnTo>
                <a:lnTo>
                  <a:pt x="14876" y="36287"/>
                </a:lnTo>
                <a:lnTo>
                  <a:pt x="14876" y="35568"/>
                </a:lnTo>
                <a:lnTo>
                  <a:pt x="14876" y="35568"/>
                </a:lnTo>
                <a:lnTo>
                  <a:pt x="14876" y="35568"/>
                </a:lnTo>
                <a:lnTo>
                  <a:pt x="14876" y="34850"/>
                </a:lnTo>
                <a:lnTo>
                  <a:pt x="14876" y="34850"/>
                </a:lnTo>
                <a:lnTo>
                  <a:pt x="14876" y="34850"/>
                </a:lnTo>
                <a:lnTo>
                  <a:pt x="14876" y="34131"/>
                </a:lnTo>
                <a:lnTo>
                  <a:pt x="14876" y="34131"/>
                </a:lnTo>
                <a:lnTo>
                  <a:pt x="14876" y="34131"/>
                </a:lnTo>
                <a:lnTo>
                  <a:pt x="14876" y="33053"/>
                </a:lnTo>
                <a:lnTo>
                  <a:pt x="14876" y="33053"/>
                </a:lnTo>
                <a:lnTo>
                  <a:pt x="14876" y="33053"/>
                </a:lnTo>
                <a:lnTo>
                  <a:pt x="14876" y="32335"/>
                </a:lnTo>
                <a:lnTo>
                  <a:pt x="14876" y="32335"/>
                </a:lnTo>
                <a:lnTo>
                  <a:pt x="14876" y="32335"/>
                </a:lnTo>
                <a:lnTo>
                  <a:pt x="14876" y="31616"/>
                </a:lnTo>
                <a:lnTo>
                  <a:pt x="14876" y="31616"/>
                </a:lnTo>
                <a:lnTo>
                  <a:pt x="14876" y="31616"/>
                </a:lnTo>
                <a:lnTo>
                  <a:pt x="14876" y="30898"/>
                </a:lnTo>
                <a:lnTo>
                  <a:pt x="14876" y="30898"/>
                </a:lnTo>
                <a:lnTo>
                  <a:pt x="14876" y="30898"/>
                </a:lnTo>
                <a:lnTo>
                  <a:pt x="14876" y="30179"/>
                </a:lnTo>
                <a:lnTo>
                  <a:pt x="14876" y="30179"/>
                </a:lnTo>
                <a:lnTo>
                  <a:pt x="14876" y="30179"/>
                </a:lnTo>
                <a:lnTo>
                  <a:pt x="14876" y="30179"/>
                </a:lnTo>
                <a:lnTo>
                  <a:pt x="14876" y="29101"/>
                </a:lnTo>
                <a:lnTo>
                  <a:pt x="14876" y="29101"/>
                </a:lnTo>
                <a:lnTo>
                  <a:pt x="14876" y="29101"/>
                </a:lnTo>
                <a:lnTo>
                  <a:pt x="14876" y="28383"/>
                </a:lnTo>
                <a:lnTo>
                  <a:pt x="14876" y="28383"/>
                </a:lnTo>
                <a:lnTo>
                  <a:pt x="14876" y="28383"/>
                </a:lnTo>
                <a:lnTo>
                  <a:pt x="14876" y="27664"/>
                </a:lnTo>
                <a:lnTo>
                  <a:pt x="14876" y="27664"/>
                </a:lnTo>
                <a:lnTo>
                  <a:pt x="14876" y="27664"/>
                </a:lnTo>
                <a:lnTo>
                  <a:pt x="14876" y="26946"/>
                </a:lnTo>
                <a:lnTo>
                  <a:pt x="14876" y="26946"/>
                </a:lnTo>
                <a:lnTo>
                  <a:pt x="14876" y="26946"/>
                </a:lnTo>
                <a:lnTo>
                  <a:pt x="14876" y="26227"/>
                </a:lnTo>
                <a:lnTo>
                  <a:pt x="14876" y="26227"/>
                </a:lnTo>
                <a:lnTo>
                  <a:pt x="14876" y="26227"/>
                </a:lnTo>
                <a:lnTo>
                  <a:pt x="14876" y="25149"/>
                </a:lnTo>
                <a:lnTo>
                  <a:pt x="14876" y="25149"/>
                </a:lnTo>
                <a:lnTo>
                  <a:pt x="14876" y="25149"/>
                </a:lnTo>
                <a:lnTo>
                  <a:pt x="14876" y="24431"/>
                </a:lnTo>
                <a:lnTo>
                  <a:pt x="14876" y="24431"/>
                </a:lnTo>
                <a:lnTo>
                  <a:pt x="14876" y="24431"/>
                </a:lnTo>
                <a:lnTo>
                  <a:pt x="14876" y="23712"/>
                </a:lnTo>
                <a:lnTo>
                  <a:pt x="14876" y="23712"/>
                </a:lnTo>
                <a:lnTo>
                  <a:pt x="14876" y="23712"/>
                </a:lnTo>
                <a:lnTo>
                  <a:pt x="14876" y="22994"/>
                </a:lnTo>
                <a:lnTo>
                  <a:pt x="14876" y="22994"/>
                </a:lnTo>
                <a:lnTo>
                  <a:pt x="14876" y="22994"/>
                </a:lnTo>
                <a:lnTo>
                  <a:pt x="14876" y="22275"/>
                </a:lnTo>
                <a:lnTo>
                  <a:pt x="14876" y="22275"/>
                </a:lnTo>
                <a:lnTo>
                  <a:pt x="14876" y="22275"/>
                </a:lnTo>
                <a:lnTo>
                  <a:pt x="14876" y="21197"/>
                </a:lnTo>
                <a:lnTo>
                  <a:pt x="14876" y="21197"/>
                </a:lnTo>
                <a:lnTo>
                  <a:pt x="14876" y="21197"/>
                </a:lnTo>
                <a:lnTo>
                  <a:pt x="14876" y="21197"/>
                </a:lnTo>
                <a:lnTo>
                  <a:pt x="14876" y="20479"/>
                </a:lnTo>
                <a:lnTo>
                  <a:pt x="14876" y="20479"/>
                </a:lnTo>
                <a:lnTo>
                  <a:pt x="14876" y="20479"/>
                </a:lnTo>
                <a:lnTo>
                  <a:pt x="14876" y="19760"/>
                </a:lnTo>
                <a:lnTo>
                  <a:pt x="14876" y="19760"/>
                </a:lnTo>
                <a:lnTo>
                  <a:pt x="14876" y="19760"/>
                </a:lnTo>
                <a:lnTo>
                  <a:pt x="14876" y="19760"/>
                </a:lnTo>
                <a:lnTo>
                  <a:pt x="16363" y="19760"/>
                </a:lnTo>
                <a:lnTo>
                  <a:pt x="16363" y="19760"/>
                </a:lnTo>
                <a:lnTo>
                  <a:pt x="16363" y="19760"/>
                </a:lnTo>
                <a:lnTo>
                  <a:pt x="16363" y="19760"/>
                </a:lnTo>
                <a:lnTo>
                  <a:pt x="17355" y="19760"/>
                </a:lnTo>
                <a:lnTo>
                  <a:pt x="17355" y="19760"/>
                </a:lnTo>
                <a:lnTo>
                  <a:pt x="17355" y="19760"/>
                </a:lnTo>
                <a:lnTo>
                  <a:pt x="18347" y="19760"/>
                </a:lnTo>
                <a:lnTo>
                  <a:pt x="18347" y="19760"/>
                </a:lnTo>
                <a:lnTo>
                  <a:pt x="18347" y="19760"/>
                </a:lnTo>
                <a:lnTo>
                  <a:pt x="18347" y="19760"/>
                </a:lnTo>
                <a:lnTo>
                  <a:pt x="19338" y="19760"/>
                </a:lnTo>
                <a:lnTo>
                  <a:pt x="19338" y="19760"/>
                </a:lnTo>
                <a:lnTo>
                  <a:pt x="19338" y="19760"/>
                </a:lnTo>
                <a:lnTo>
                  <a:pt x="19338" y="19760"/>
                </a:lnTo>
                <a:lnTo>
                  <a:pt x="20330" y="19760"/>
                </a:lnTo>
                <a:lnTo>
                  <a:pt x="20330" y="19760"/>
                </a:lnTo>
                <a:lnTo>
                  <a:pt x="20330" y="19760"/>
                </a:lnTo>
                <a:lnTo>
                  <a:pt x="21818" y="19760"/>
                </a:lnTo>
                <a:lnTo>
                  <a:pt x="21818" y="19760"/>
                </a:lnTo>
                <a:lnTo>
                  <a:pt x="21818" y="19760"/>
                </a:lnTo>
                <a:lnTo>
                  <a:pt x="21818" y="19760"/>
                </a:lnTo>
                <a:lnTo>
                  <a:pt x="21818" y="19760"/>
                </a:lnTo>
                <a:lnTo>
                  <a:pt x="21818" y="19041"/>
                </a:lnTo>
                <a:lnTo>
                  <a:pt x="21818" y="19041"/>
                </a:lnTo>
                <a:lnTo>
                  <a:pt x="21818" y="19041"/>
                </a:lnTo>
                <a:lnTo>
                  <a:pt x="21818" y="18323"/>
                </a:lnTo>
                <a:lnTo>
                  <a:pt x="21818" y="18323"/>
                </a:lnTo>
                <a:lnTo>
                  <a:pt x="21818" y="18323"/>
                </a:lnTo>
                <a:lnTo>
                  <a:pt x="21818" y="17245"/>
                </a:lnTo>
                <a:lnTo>
                  <a:pt x="21818" y="17245"/>
                </a:lnTo>
                <a:lnTo>
                  <a:pt x="21818" y="17245"/>
                </a:lnTo>
                <a:lnTo>
                  <a:pt x="21818" y="16526"/>
                </a:lnTo>
                <a:lnTo>
                  <a:pt x="21818" y="16526"/>
                </a:lnTo>
                <a:lnTo>
                  <a:pt x="21818" y="16526"/>
                </a:lnTo>
                <a:lnTo>
                  <a:pt x="21818" y="15808"/>
                </a:lnTo>
                <a:lnTo>
                  <a:pt x="21818" y="15808"/>
                </a:lnTo>
                <a:lnTo>
                  <a:pt x="21818" y="15808"/>
                </a:lnTo>
                <a:lnTo>
                  <a:pt x="21818" y="15089"/>
                </a:lnTo>
                <a:lnTo>
                  <a:pt x="21818" y="15089"/>
                </a:lnTo>
                <a:lnTo>
                  <a:pt x="21818" y="15089"/>
                </a:lnTo>
                <a:lnTo>
                  <a:pt x="21818" y="14011"/>
                </a:lnTo>
                <a:lnTo>
                  <a:pt x="21818" y="14011"/>
                </a:lnTo>
                <a:lnTo>
                  <a:pt x="21818" y="14011"/>
                </a:lnTo>
                <a:lnTo>
                  <a:pt x="21818" y="13293"/>
                </a:lnTo>
                <a:lnTo>
                  <a:pt x="21818" y="13293"/>
                </a:lnTo>
                <a:lnTo>
                  <a:pt x="21818" y="13293"/>
                </a:lnTo>
                <a:lnTo>
                  <a:pt x="21818" y="13293"/>
                </a:lnTo>
                <a:lnTo>
                  <a:pt x="21818" y="12574"/>
                </a:lnTo>
                <a:lnTo>
                  <a:pt x="21818" y="12574"/>
                </a:lnTo>
                <a:lnTo>
                  <a:pt x="21818" y="12574"/>
                </a:lnTo>
                <a:lnTo>
                  <a:pt x="21818" y="11856"/>
                </a:lnTo>
                <a:lnTo>
                  <a:pt x="21818" y="11856"/>
                </a:lnTo>
                <a:lnTo>
                  <a:pt x="21818" y="11856"/>
                </a:lnTo>
                <a:lnTo>
                  <a:pt x="21818" y="11137"/>
                </a:lnTo>
                <a:lnTo>
                  <a:pt x="21818" y="11137"/>
                </a:lnTo>
                <a:lnTo>
                  <a:pt x="21818" y="11137"/>
                </a:lnTo>
                <a:lnTo>
                  <a:pt x="21818" y="10059"/>
                </a:lnTo>
                <a:lnTo>
                  <a:pt x="21818" y="10059"/>
                </a:lnTo>
                <a:lnTo>
                  <a:pt x="21818" y="10059"/>
                </a:lnTo>
                <a:lnTo>
                  <a:pt x="21818" y="9341"/>
                </a:lnTo>
                <a:lnTo>
                  <a:pt x="21818" y="9341"/>
                </a:lnTo>
                <a:lnTo>
                  <a:pt x="21818" y="9341"/>
                </a:lnTo>
                <a:lnTo>
                  <a:pt x="21818" y="8622"/>
                </a:lnTo>
                <a:lnTo>
                  <a:pt x="21818" y="8622"/>
                </a:lnTo>
                <a:lnTo>
                  <a:pt x="21818" y="8622"/>
                </a:lnTo>
                <a:lnTo>
                  <a:pt x="21818" y="7904"/>
                </a:lnTo>
                <a:lnTo>
                  <a:pt x="21818" y="7904"/>
                </a:lnTo>
                <a:lnTo>
                  <a:pt x="21818" y="7904"/>
                </a:lnTo>
                <a:lnTo>
                  <a:pt x="21818" y="7185"/>
                </a:lnTo>
                <a:lnTo>
                  <a:pt x="22809" y="7185"/>
                </a:lnTo>
                <a:lnTo>
                  <a:pt x="22809" y="7185"/>
                </a:lnTo>
                <a:lnTo>
                  <a:pt x="22809" y="7185"/>
                </a:lnTo>
                <a:lnTo>
                  <a:pt x="22809" y="7185"/>
                </a:lnTo>
                <a:lnTo>
                  <a:pt x="23801" y="7185"/>
                </a:lnTo>
                <a:lnTo>
                  <a:pt x="23801" y="7185"/>
                </a:lnTo>
                <a:lnTo>
                  <a:pt x="23801" y="7185"/>
                </a:lnTo>
                <a:lnTo>
                  <a:pt x="24793" y="7185"/>
                </a:lnTo>
                <a:lnTo>
                  <a:pt x="24793" y="7185"/>
                </a:lnTo>
                <a:lnTo>
                  <a:pt x="24793" y="7185"/>
                </a:lnTo>
                <a:lnTo>
                  <a:pt x="24793" y="7185"/>
                </a:lnTo>
                <a:lnTo>
                  <a:pt x="25785" y="7185"/>
                </a:lnTo>
                <a:lnTo>
                  <a:pt x="25785" y="7185"/>
                </a:lnTo>
                <a:lnTo>
                  <a:pt x="25785" y="7185"/>
                </a:lnTo>
                <a:lnTo>
                  <a:pt x="25785" y="7185"/>
                </a:lnTo>
                <a:lnTo>
                  <a:pt x="27272" y="7185"/>
                </a:lnTo>
                <a:lnTo>
                  <a:pt x="27272" y="7185"/>
                </a:lnTo>
                <a:lnTo>
                  <a:pt x="27272" y="7185"/>
                </a:lnTo>
                <a:lnTo>
                  <a:pt x="28264" y="7185"/>
                </a:lnTo>
                <a:lnTo>
                  <a:pt x="28264" y="7185"/>
                </a:lnTo>
                <a:lnTo>
                  <a:pt x="28264" y="7185"/>
                </a:lnTo>
                <a:lnTo>
                  <a:pt x="28264" y="7185"/>
                </a:lnTo>
                <a:lnTo>
                  <a:pt x="29256" y="7185"/>
                </a:lnTo>
                <a:lnTo>
                  <a:pt x="29256" y="7185"/>
                </a:lnTo>
                <a:lnTo>
                  <a:pt x="29256" y="7185"/>
                </a:lnTo>
                <a:lnTo>
                  <a:pt x="29256" y="7185"/>
                </a:lnTo>
                <a:lnTo>
                  <a:pt x="30247" y="7185"/>
                </a:lnTo>
                <a:lnTo>
                  <a:pt x="30247" y="7185"/>
                </a:lnTo>
                <a:lnTo>
                  <a:pt x="30247" y="7185"/>
                </a:lnTo>
                <a:lnTo>
                  <a:pt x="31239" y="7185"/>
                </a:lnTo>
                <a:lnTo>
                  <a:pt x="31239" y="7185"/>
                </a:lnTo>
                <a:lnTo>
                  <a:pt x="31239" y="7185"/>
                </a:lnTo>
                <a:lnTo>
                  <a:pt x="31239" y="7185"/>
                </a:lnTo>
                <a:lnTo>
                  <a:pt x="32727" y="7185"/>
                </a:lnTo>
                <a:lnTo>
                  <a:pt x="32727" y="7185"/>
                </a:lnTo>
                <a:lnTo>
                  <a:pt x="32727" y="7185"/>
                </a:lnTo>
                <a:lnTo>
                  <a:pt x="33719" y="7185"/>
                </a:lnTo>
                <a:lnTo>
                  <a:pt x="33719" y="7185"/>
                </a:lnTo>
                <a:lnTo>
                  <a:pt x="33719" y="7185"/>
                </a:lnTo>
                <a:lnTo>
                  <a:pt x="33719" y="7185"/>
                </a:lnTo>
                <a:lnTo>
                  <a:pt x="34710" y="7185"/>
                </a:lnTo>
                <a:lnTo>
                  <a:pt x="34710" y="7185"/>
                </a:lnTo>
                <a:lnTo>
                  <a:pt x="34710" y="7185"/>
                </a:lnTo>
                <a:lnTo>
                  <a:pt x="34710" y="7185"/>
                </a:lnTo>
                <a:lnTo>
                  <a:pt x="35702" y="7185"/>
                </a:lnTo>
                <a:lnTo>
                  <a:pt x="35702" y="7185"/>
                </a:lnTo>
                <a:lnTo>
                  <a:pt x="35702" y="7185"/>
                </a:lnTo>
                <a:lnTo>
                  <a:pt x="36694" y="7185"/>
                </a:lnTo>
                <a:lnTo>
                  <a:pt x="36694" y="7185"/>
                </a:lnTo>
                <a:lnTo>
                  <a:pt x="36694" y="7185"/>
                </a:lnTo>
                <a:lnTo>
                  <a:pt x="36694" y="7185"/>
                </a:lnTo>
                <a:lnTo>
                  <a:pt x="38181" y="7185"/>
                </a:lnTo>
                <a:lnTo>
                  <a:pt x="38181" y="7185"/>
                </a:lnTo>
                <a:lnTo>
                  <a:pt x="38181" y="7185"/>
                </a:lnTo>
                <a:lnTo>
                  <a:pt x="38181" y="7185"/>
                </a:lnTo>
                <a:lnTo>
                  <a:pt x="39173" y="7185"/>
                </a:lnTo>
                <a:lnTo>
                  <a:pt x="39173" y="7185"/>
                </a:lnTo>
                <a:lnTo>
                  <a:pt x="39173" y="7185"/>
                </a:lnTo>
                <a:lnTo>
                  <a:pt x="40165" y="7185"/>
                </a:lnTo>
                <a:lnTo>
                  <a:pt x="40165" y="7185"/>
                </a:lnTo>
                <a:lnTo>
                  <a:pt x="40165" y="7185"/>
                </a:lnTo>
                <a:lnTo>
                  <a:pt x="40165" y="7185"/>
                </a:lnTo>
                <a:lnTo>
                  <a:pt x="41157" y="7185"/>
                </a:lnTo>
                <a:lnTo>
                  <a:pt x="41157" y="7185"/>
                </a:lnTo>
                <a:lnTo>
                  <a:pt x="41157" y="7185"/>
                </a:lnTo>
                <a:lnTo>
                  <a:pt x="41157" y="7185"/>
                </a:lnTo>
                <a:lnTo>
                  <a:pt x="42148" y="7185"/>
                </a:lnTo>
                <a:lnTo>
                  <a:pt x="42148" y="7185"/>
                </a:lnTo>
                <a:lnTo>
                  <a:pt x="42148" y="7185"/>
                </a:lnTo>
                <a:lnTo>
                  <a:pt x="43636" y="7185"/>
                </a:lnTo>
                <a:lnTo>
                  <a:pt x="43636" y="7185"/>
                </a:lnTo>
                <a:lnTo>
                  <a:pt x="43636" y="7185"/>
                </a:lnTo>
                <a:lnTo>
                  <a:pt x="43636" y="7185"/>
                </a:lnTo>
                <a:lnTo>
                  <a:pt x="44628" y="7185"/>
                </a:lnTo>
                <a:lnTo>
                  <a:pt x="44628" y="7185"/>
                </a:lnTo>
                <a:lnTo>
                  <a:pt x="44628" y="7185"/>
                </a:lnTo>
                <a:lnTo>
                  <a:pt x="44628" y="7185"/>
                </a:lnTo>
                <a:lnTo>
                  <a:pt x="45619" y="7185"/>
                </a:lnTo>
                <a:lnTo>
                  <a:pt x="45619" y="7185"/>
                </a:lnTo>
                <a:lnTo>
                  <a:pt x="45619" y="7185"/>
                </a:lnTo>
                <a:lnTo>
                  <a:pt x="46611" y="7185"/>
                </a:lnTo>
                <a:lnTo>
                  <a:pt x="46611" y="7185"/>
                </a:lnTo>
                <a:lnTo>
                  <a:pt x="46611" y="7185"/>
                </a:lnTo>
                <a:lnTo>
                  <a:pt x="46611" y="7185"/>
                </a:lnTo>
                <a:lnTo>
                  <a:pt x="47603" y="7185"/>
                </a:lnTo>
                <a:lnTo>
                  <a:pt x="47603" y="7185"/>
                </a:lnTo>
                <a:lnTo>
                  <a:pt x="47603" y="7185"/>
                </a:lnTo>
                <a:lnTo>
                  <a:pt x="47603" y="7185"/>
                </a:lnTo>
                <a:lnTo>
                  <a:pt x="49090" y="7185"/>
                </a:lnTo>
                <a:lnTo>
                  <a:pt x="49090" y="7185"/>
                </a:lnTo>
                <a:lnTo>
                  <a:pt x="49090" y="7185"/>
                </a:lnTo>
                <a:lnTo>
                  <a:pt x="50082" y="7185"/>
                </a:lnTo>
                <a:lnTo>
                  <a:pt x="50082" y="7185"/>
                </a:lnTo>
                <a:lnTo>
                  <a:pt x="50082" y="7185"/>
                </a:lnTo>
                <a:lnTo>
                  <a:pt x="50082" y="7185"/>
                </a:lnTo>
                <a:lnTo>
                  <a:pt x="51074" y="7185"/>
                </a:lnTo>
                <a:lnTo>
                  <a:pt x="51074" y="7185"/>
                </a:lnTo>
                <a:lnTo>
                  <a:pt x="51074" y="7185"/>
                </a:lnTo>
                <a:lnTo>
                  <a:pt x="51074" y="7185"/>
                </a:lnTo>
                <a:lnTo>
                  <a:pt x="52066" y="7185"/>
                </a:lnTo>
                <a:lnTo>
                  <a:pt x="52066" y="7185"/>
                </a:lnTo>
                <a:lnTo>
                  <a:pt x="52066" y="7185"/>
                </a:lnTo>
                <a:lnTo>
                  <a:pt x="53057" y="7185"/>
                </a:lnTo>
                <a:lnTo>
                  <a:pt x="53057" y="7185"/>
                </a:lnTo>
                <a:lnTo>
                  <a:pt x="53057" y="7185"/>
                </a:lnTo>
                <a:lnTo>
                  <a:pt x="53057" y="7185"/>
                </a:lnTo>
                <a:lnTo>
                  <a:pt x="54545" y="7185"/>
                </a:lnTo>
                <a:lnTo>
                  <a:pt x="54545" y="7185"/>
                </a:lnTo>
                <a:lnTo>
                  <a:pt x="54545" y="7185"/>
                </a:lnTo>
                <a:lnTo>
                  <a:pt x="54545" y="7185"/>
                </a:lnTo>
                <a:lnTo>
                  <a:pt x="55537" y="7185"/>
                </a:lnTo>
                <a:lnTo>
                  <a:pt x="55537" y="7185"/>
                </a:lnTo>
                <a:lnTo>
                  <a:pt x="55537" y="7185"/>
                </a:lnTo>
                <a:lnTo>
                  <a:pt x="56528" y="7185"/>
                </a:lnTo>
                <a:lnTo>
                  <a:pt x="56528" y="7185"/>
                </a:lnTo>
                <a:lnTo>
                  <a:pt x="56528" y="7185"/>
                </a:lnTo>
                <a:lnTo>
                  <a:pt x="56528" y="7185"/>
                </a:lnTo>
                <a:lnTo>
                  <a:pt x="57520" y="7185"/>
                </a:lnTo>
                <a:lnTo>
                  <a:pt x="57520" y="7185"/>
                </a:lnTo>
                <a:lnTo>
                  <a:pt x="57520" y="7185"/>
                </a:lnTo>
                <a:lnTo>
                  <a:pt x="57520" y="7185"/>
                </a:lnTo>
                <a:lnTo>
                  <a:pt x="58512" y="7185"/>
                </a:lnTo>
                <a:lnTo>
                  <a:pt x="58512" y="7185"/>
                </a:lnTo>
                <a:lnTo>
                  <a:pt x="58512" y="7185"/>
                </a:lnTo>
                <a:lnTo>
                  <a:pt x="60000" y="7185"/>
                </a:lnTo>
                <a:lnTo>
                  <a:pt x="60000" y="7185"/>
                </a:lnTo>
                <a:lnTo>
                  <a:pt x="60000" y="7185"/>
                </a:lnTo>
                <a:lnTo>
                  <a:pt x="60000" y="7185"/>
                </a:lnTo>
                <a:lnTo>
                  <a:pt x="60991" y="7185"/>
                </a:lnTo>
                <a:lnTo>
                  <a:pt x="60991" y="7185"/>
                </a:lnTo>
                <a:lnTo>
                  <a:pt x="60991" y="7185"/>
                </a:lnTo>
                <a:lnTo>
                  <a:pt x="60991" y="7185"/>
                </a:lnTo>
                <a:lnTo>
                  <a:pt x="61983" y="7185"/>
                </a:lnTo>
                <a:lnTo>
                  <a:pt x="61983" y="7185"/>
                </a:lnTo>
                <a:lnTo>
                  <a:pt x="61983" y="7185"/>
                </a:lnTo>
                <a:lnTo>
                  <a:pt x="62975" y="7185"/>
                </a:lnTo>
                <a:lnTo>
                  <a:pt x="62975" y="7185"/>
                </a:lnTo>
                <a:lnTo>
                  <a:pt x="62975" y="7185"/>
                </a:lnTo>
                <a:lnTo>
                  <a:pt x="62975" y="7185"/>
                </a:lnTo>
                <a:lnTo>
                  <a:pt x="63966" y="7185"/>
                </a:lnTo>
                <a:lnTo>
                  <a:pt x="63966" y="7185"/>
                </a:lnTo>
                <a:lnTo>
                  <a:pt x="63966" y="7185"/>
                </a:lnTo>
                <a:lnTo>
                  <a:pt x="63966" y="7185"/>
                </a:lnTo>
                <a:lnTo>
                  <a:pt x="65454" y="7185"/>
                </a:lnTo>
                <a:lnTo>
                  <a:pt x="65454" y="7185"/>
                </a:lnTo>
                <a:lnTo>
                  <a:pt x="65454" y="7185"/>
                </a:lnTo>
                <a:lnTo>
                  <a:pt x="66446" y="7185"/>
                </a:lnTo>
                <a:lnTo>
                  <a:pt x="66446" y="7185"/>
                </a:lnTo>
                <a:lnTo>
                  <a:pt x="66446" y="7185"/>
                </a:lnTo>
                <a:lnTo>
                  <a:pt x="66446" y="7185"/>
                </a:lnTo>
                <a:lnTo>
                  <a:pt x="67438" y="7185"/>
                </a:lnTo>
                <a:lnTo>
                  <a:pt x="67438" y="7185"/>
                </a:lnTo>
                <a:lnTo>
                  <a:pt x="67438" y="7185"/>
                </a:lnTo>
                <a:lnTo>
                  <a:pt x="67438" y="7185"/>
                </a:lnTo>
                <a:lnTo>
                  <a:pt x="67438" y="7185"/>
                </a:lnTo>
                <a:lnTo>
                  <a:pt x="67438" y="6107"/>
                </a:lnTo>
                <a:lnTo>
                  <a:pt x="67438" y="6107"/>
                </a:lnTo>
                <a:lnTo>
                  <a:pt x="67438" y="6107"/>
                </a:lnTo>
                <a:lnTo>
                  <a:pt x="68429" y="6107"/>
                </a:lnTo>
                <a:lnTo>
                  <a:pt x="68429" y="6107"/>
                </a:lnTo>
                <a:lnTo>
                  <a:pt x="68429" y="7185"/>
                </a:lnTo>
                <a:lnTo>
                  <a:pt x="67438" y="7185"/>
                </a:lnTo>
                <a:lnTo>
                  <a:pt x="67438" y="7185"/>
                </a:lnTo>
                <a:lnTo>
                  <a:pt x="67438" y="7185"/>
                </a:lnTo>
                <a:lnTo>
                  <a:pt x="68429" y="7185"/>
                </a:lnTo>
                <a:lnTo>
                  <a:pt x="68429" y="7185"/>
                </a:lnTo>
                <a:lnTo>
                  <a:pt x="68429" y="7185"/>
                </a:lnTo>
                <a:lnTo>
                  <a:pt x="69421" y="7185"/>
                </a:lnTo>
                <a:lnTo>
                  <a:pt x="69421" y="7185"/>
                </a:lnTo>
                <a:lnTo>
                  <a:pt x="69421" y="7185"/>
                </a:lnTo>
                <a:lnTo>
                  <a:pt x="69421" y="7185"/>
                </a:lnTo>
                <a:lnTo>
                  <a:pt x="70909" y="7185"/>
                </a:lnTo>
                <a:lnTo>
                  <a:pt x="70909" y="7185"/>
                </a:lnTo>
                <a:lnTo>
                  <a:pt x="70909" y="7185"/>
                </a:lnTo>
                <a:lnTo>
                  <a:pt x="71900" y="7185"/>
                </a:lnTo>
                <a:lnTo>
                  <a:pt x="71900" y="7185"/>
                </a:lnTo>
                <a:lnTo>
                  <a:pt x="71900" y="7185"/>
                </a:lnTo>
                <a:lnTo>
                  <a:pt x="71900" y="7185"/>
                </a:lnTo>
                <a:lnTo>
                  <a:pt x="72892" y="7185"/>
                </a:lnTo>
                <a:lnTo>
                  <a:pt x="72892" y="7185"/>
                </a:lnTo>
                <a:lnTo>
                  <a:pt x="72892" y="7185"/>
                </a:lnTo>
                <a:lnTo>
                  <a:pt x="72892" y="7185"/>
                </a:lnTo>
                <a:lnTo>
                  <a:pt x="73884" y="7185"/>
                </a:lnTo>
                <a:lnTo>
                  <a:pt x="73884" y="7185"/>
                </a:lnTo>
                <a:lnTo>
                  <a:pt x="73884" y="7185"/>
                </a:lnTo>
                <a:lnTo>
                  <a:pt x="74876" y="7185"/>
                </a:lnTo>
                <a:lnTo>
                  <a:pt x="74876" y="7185"/>
                </a:lnTo>
                <a:lnTo>
                  <a:pt x="74876" y="7185"/>
                </a:lnTo>
                <a:lnTo>
                  <a:pt x="74876" y="7185"/>
                </a:lnTo>
                <a:lnTo>
                  <a:pt x="76363" y="7185"/>
                </a:lnTo>
                <a:lnTo>
                  <a:pt x="76363" y="7185"/>
                </a:lnTo>
                <a:lnTo>
                  <a:pt x="76363" y="7185"/>
                </a:lnTo>
                <a:lnTo>
                  <a:pt x="76363" y="7185"/>
                </a:lnTo>
                <a:lnTo>
                  <a:pt x="77355" y="7185"/>
                </a:lnTo>
                <a:lnTo>
                  <a:pt x="77355" y="7185"/>
                </a:lnTo>
                <a:lnTo>
                  <a:pt x="77355" y="7185"/>
                </a:lnTo>
                <a:lnTo>
                  <a:pt x="78347" y="7185"/>
                </a:lnTo>
                <a:lnTo>
                  <a:pt x="78347" y="7185"/>
                </a:lnTo>
                <a:lnTo>
                  <a:pt x="78347" y="7185"/>
                </a:lnTo>
                <a:lnTo>
                  <a:pt x="78347" y="7185"/>
                </a:lnTo>
                <a:lnTo>
                  <a:pt x="79338" y="7185"/>
                </a:lnTo>
                <a:lnTo>
                  <a:pt x="79338" y="7185"/>
                </a:lnTo>
                <a:lnTo>
                  <a:pt x="79338" y="7185"/>
                </a:lnTo>
                <a:lnTo>
                  <a:pt x="79338" y="7185"/>
                </a:lnTo>
                <a:lnTo>
                  <a:pt x="80330" y="7185"/>
                </a:lnTo>
                <a:lnTo>
                  <a:pt x="80330" y="7185"/>
                </a:lnTo>
                <a:lnTo>
                  <a:pt x="80330" y="7185"/>
                </a:lnTo>
                <a:lnTo>
                  <a:pt x="80330" y="7904"/>
                </a:lnTo>
                <a:lnTo>
                  <a:pt x="81818" y="7904"/>
                </a:lnTo>
                <a:lnTo>
                  <a:pt x="81818" y="7904"/>
                </a:lnTo>
                <a:lnTo>
                  <a:pt x="81818" y="7904"/>
                </a:lnTo>
                <a:lnTo>
                  <a:pt x="81818" y="7904"/>
                </a:lnTo>
                <a:lnTo>
                  <a:pt x="81818" y="7904"/>
                </a:lnTo>
                <a:lnTo>
                  <a:pt x="81818" y="7904"/>
                </a:lnTo>
                <a:lnTo>
                  <a:pt x="81818" y="8622"/>
                </a:lnTo>
                <a:lnTo>
                  <a:pt x="82809" y="8622"/>
                </a:lnTo>
                <a:lnTo>
                  <a:pt x="82809" y="8622"/>
                </a:lnTo>
                <a:lnTo>
                  <a:pt x="82809" y="8622"/>
                </a:lnTo>
                <a:lnTo>
                  <a:pt x="82809" y="8622"/>
                </a:lnTo>
                <a:lnTo>
                  <a:pt x="82809" y="8622"/>
                </a:lnTo>
                <a:lnTo>
                  <a:pt x="82809" y="8622"/>
                </a:lnTo>
                <a:lnTo>
                  <a:pt x="83801" y="8622"/>
                </a:lnTo>
                <a:lnTo>
                  <a:pt x="83801" y="8622"/>
                </a:lnTo>
                <a:lnTo>
                  <a:pt x="83801" y="8622"/>
                </a:lnTo>
                <a:lnTo>
                  <a:pt x="84793" y="8622"/>
                </a:lnTo>
                <a:lnTo>
                  <a:pt x="84793" y="8622"/>
                </a:lnTo>
                <a:lnTo>
                  <a:pt x="84793" y="8622"/>
                </a:lnTo>
                <a:lnTo>
                  <a:pt x="84793" y="8622"/>
                </a:lnTo>
                <a:lnTo>
                  <a:pt x="85785" y="8622"/>
                </a:lnTo>
                <a:lnTo>
                  <a:pt x="85785" y="8622"/>
                </a:lnTo>
                <a:lnTo>
                  <a:pt x="85785" y="8622"/>
                </a:lnTo>
                <a:lnTo>
                  <a:pt x="85785" y="8622"/>
                </a:lnTo>
                <a:lnTo>
                  <a:pt x="85785" y="8622"/>
                </a:lnTo>
                <a:lnTo>
                  <a:pt x="85785" y="8622"/>
                </a:lnTo>
                <a:lnTo>
                  <a:pt x="87272" y="8622"/>
                </a:lnTo>
                <a:lnTo>
                  <a:pt x="87272" y="7904"/>
                </a:lnTo>
                <a:lnTo>
                  <a:pt x="87272" y="7904"/>
                </a:lnTo>
                <a:lnTo>
                  <a:pt x="87272" y="7904"/>
                </a:lnTo>
                <a:lnTo>
                  <a:pt x="87272" y="7904"/>
                </a:lnTo>
                <a:lnTo>
                  <a:pt x="87272" y="7185"/>
                </a:lnTo>
                <a:lnTo>
                  <a:pt x="87272" y="7185"/>
                </a:lnTo>
                <a:lnTo>
                  <a:pt x="87272" y="7185"/>
                </a:lnTo>
                <a:lnTo>
                  <a:pt x="87272" y="7185"/>
                </a:lnTo>
                <a:lnTo>
                  <a:pt x="87272" y="6107"/>
                </a:lnTo>
                <a:lnTo>
                  <a:pt x="87272" y="6107"/>
                </a:lnTo>
                <a:lnTo>
                  <a:pt x="88264" y="6107"/>
                </a:lnTo>
                <a:lnTo>
                  <a:pt x="88264" y="6107"/>
                </a:lnTo>
                <a:lnTo>
                  <a:pt x="88264" y="6107"/>
                </a:lnTo>
                <a:lnTo>
                  <a:pt x="88264" y="6107"/>
                </a:lnTo>
                <a:lnTo>
                  <a:pt x="88264" y="6107"/>
                </a:lnTo>
                <a:lnTo>
                  <a:pt x="88264" y="5389"/>
                </a:lnTo>
                <a:lnTo>
                  <a:pt x="89256" y="5389"/>
                </a:lnTo>
                <a:lnTo>
                  <a:pt x="89256" y="5389"/>
                </a:lnTo>
                <a:lnTo>
                  <a:pt x="89256" y="5389"/>
                </a:lnTo>
                <a:lnTo>
                  <a:pt x="89256" y="5389"/>
                </a:lnTo>
                <a:lnTo>
                  <a:pt x="90247" y="5389"/>
                </a:lnTo>
                <a:lnTo>
                  <a:pt x="90247" y="5389"/>
                </a:lnTo>
                <a:lnTo>
                  <a:pt x="90247" y="5389"/>
                </a:lnTo>
                <a:lnTo>
                  <a:pt x="90247" y="5389"/>
                </a:lnTo>
                <a:lnTo>
                  <a:pt x="91239" y="5389"/>
                </a:lnTo>
                <a:lnTo>
                  <a:pt x="91239" y="5389"/>
                </a:lnTo>
                <a:lnTo>
                  <a:pt x="91239" y="5389"/>
                </a:lnTo>
                <a:lnTo>
                  <a:pt x="91239" y="5389"/>
                </a:lnTo>
                <a:lnTo>
                  <a:pt x="91239" y="5389"/>
                </a:lnTo>
                <a:lnTo>
                  <a:pt x="91239" y="5389"/>
                </a:lnTo>
                <a:lnTo>
                  <a:pt x="91239" y="4670"/>
                </a:lnTo>
                <a:lnTo>
                  <a:pt x="91239" y="4670"/>
                </a:lnTo>
                <a:lnTo>
                  <a:pt x="92727" y="4670"/>
                </a:lnTo>
                <a:lnTo>
                  <a:pt x="92727" y="4670"/>
                </a:lnTo>
                <a:lnTo>
                  <a:pt x="92727" y="3952"/>
                </a:lnTo>
                <a:lnTo>
                  <a:pt x="92727" y="3952"/>
                </a:lnTo>
                <a:lnTo>
                  <a:pt x="92727" y="3952"/>
                </a:lnTo>
                <a:lnTo>
                  <a:pt x="92727" y="3952"/>
                </a:lnTo>
                <a:lnTo>
                  <a:pt x="92727" y="3233"/>
                </a:lnTo>
                <a:lnTo>
                  <a:pt x="92727" y="3233"/>
                </a:lnTo>
                <a:lnTo>
                  <a:pt x="92727" y="3233"/>
                </a:lnTo>
                <a:lnTo>
                  <a:pt x="92727" y="3233"/>
                </a:lnTo>
                <a:lnTo>
                  <a:pt x="92727" y="3233"/>
                </a:lnTo>
                <a:lnTo>
                  <a:pt x="92727" y="2155"/>
                </a:lnTo>
                <a:lnTo>
                  <a:pt x="92727" y="2155"/>
                </a:lnTo>
                <a:lnTo>
                  <a:pt x="93719" y="2155"/>
                </a:lnTo>
                <a:lnTo>
                  <a:pt x="93719" y="2155"/>
                </a:lnTo>
                <a:lnTo>
                  <a:pt x="93719" y="2155"/>
                </a:lnTo>
                <a:lnTo>
                  <a:pt x="94710" y="2155"/>
                </a:lnTo>
                <a:lnTo>
                  <a:pt x="94710" y="2155"/>
                </a:lnTo>
                <a:lnTo>
                  <a:pt x="94710" y="2155"/>
                </a:lnTo>
                <a:lnTo>
                  <a:pt x="94710" y="2155"/>
                </a:lnTo>
                <a:lnTo>
                  <a:pt x="94710" y="2155"/>
                </a:lnTo>
                <a:lnTo>
                  <a:pt x="95702" y="2155"/>
                </a:lnTo>
                <a:lnTo>
                  <a:pt x="95702" y="2155"/>
                </a:lnTo>
                <a:lnTo>
                  <a:pt x="95702" y="2155"/>
                </a:lnTo>
                <a:lnTo>
                  <a:pt x="95702" y="2155"/>
                </a:lnTo>
                <a:lnTo>
                  <a:pt x="95702" y="2155"/>
                </a:lnTo>
                <a:lnTo>
                  <a:pt x="95702" y="1437"/>
                </a:lnTo>
                <a:lnTo>
                  <a:pt x="95702" y="1437"/>
                </a:lnTo>
                <a:lnTo>
                  <a:pt x="95702" y="1437"/>
                </a:lnTo>
                <a:lnTo>
                  <a:pt x="96694" y="1437"/>
                </a:lnTo>
                <a:lnTo>
                  <a:pt x="96694" y="1437"/>
                </a:lnTo>
                <a:lnTo>
                  <a:pt x="96694" y="1437"/>
                </a:lnTo>
                <a:lnTo>
                  <a:pt x="96694" y="718"/>
                </a:lnTo>
                <a:lnTo>
                  <a:pt x="96694" y="718"/>
                </a:lnTo>
                <a:lnTo>
                  <a:pt x="98181" y="718"/>
                </a:lnTo>
                <a:lnTo>
                  <a:pt x="98181" y="718"/>
                </a:lnTo>
                <a:lnTo>
                  <a:pt x="98181" y="718"/>
                </a:lnTo>
                <a:lnTo>
                  <a:pt x="98181" y="718"/>
                </a:lnTo>
                <a:lnTo>
                  <a:pt x="98181" y="718"/>
                </a:lnTo>
                <a:lnTo>
                  <a:pt x="98181" y="0"/>
                </a:lnTo>
                <a:lnTo>
                  <a:pt x="98181" y="0"/>
                </a:lnTo>
                <a:lnTo>
                  <a:pt x="98181" y="718"/>
                </a:lnTo>
                <a:lnTo>
                  <a:pt x="98181" y="718"/>
                </a:lnTo>
                <a:lnTo>
                  <a:pt x="98181" y="718"/>
                </a:lnTo>
                <a:lnTo>
                  <a:pt x="98181" y="1437"/>
                </a:lnTo>
                <a:lnTo>
                  <a:pt x="99173" y="1437"/>
                </a:lnTo>
                <a:lnTo>
                  <a:pt x="99173" y="1437"/>
                </a:lnTo>
                <a:lnTo>
                  <a:pt x="99173" y="1437"/>
                </a:lnTo>
                <a:lnTo>
                  <a:pt x="99173" y="1437"/>
                </a:lnTo>
                <a:lnTo>
                  <a:pt x="99173" y="1437"/>
                </a:lnTo>
                <a:lnTo>
                  <a:pt x="99173" y="2155"/>
                </a:lnTo>
                <a:lnTo>
                  <a:pt x="99173" y="2155"/>
                </a:lnTo>
                <a:lnTo>
                  <a:pt x="99173" y="2155"/>
                </a:lnTo>
                <a:lnTo>
                  <a:pt x="99173" y="2155"/>
                </a:lnTo>
                <a:lnTo>
                  <a:pt x="100165" y="2155"/>
                </a:lnTo>
                <a:lnTo>
                  <a:pt x="100165" y="3233"/>
                </a:lnTo>
                <a:lnTo>
                  <a:pt x="100165" y="3233"/>
                </a:lnTo>
                <a:lnTo>
                  <a:pt x="100165" y="3233"/>
                </a:lnTo>
                <a:lnTo>
                  <a:pt x="100165" y="3233"/>
                </a:lnTo>
                <a:lnTo>
                  <a:pt x="101157" y="3233"/>
                </a:lnTo>
                <a:lnTo>
                  <a:pt x="101157" y="3233"/>
                </a:lnTo>
                <a:lnTo>
                  <a:pt x="101157" y="3233"/>
                </a:lnTo>
                <a:lnTo>
                  <a:pt x="101157" y="3233"/>
                </a:lnTo>
                <a:lnTo>
                  <a:pt x="101157" y="3233"/>
                </a:lnTo>
                <a:lnTo>
                  <a:pt x="102148" y="3233"/>
                </a:lnTo>
                <a:lnTo>
                  <a:pt x="102148" y="3233"/>
                </a:lnTo>
                <a:lnTo>
                  <a:pt x="102148" y="3233"/>
                </a:lnTo>
                <a:lnTo>
                  <a:pt x="102148" y="3952"/>
                </a:lnTo>
                <a:lnTo>
                  <a:pt x="102148" y="3952"/>
                </a:lnTo>
                <a:lnTo>
                  <a:pt x="102148" y="3952"/>
                </a:lnTo>
                <a:lnTo>
                  <a:pt x="102148" y="3952"/>
                </a:lnTo>
                <a:lnTo>
                  <a:pt x="103636" y="3952"/>
                </a:lnTo>
                <a:lnTo>
                  <a:pt x="103636" y="4670"/>
                </a:lnTo>
                <a:lnTo>
                  <a:pt x="103636" y="4670"/>
                </a:lnTo>
                <a:lnTo>
                  <a:pt x="103636" y="4670"/>
                </a:lnTo>
                <a:lnTo>
                  <a:pt x="103636" y="4670"/>
                </a:lnTo>
                <a:lnTo>
                  <a:pt x="104628" y="4670"/>
                </a:lnTo>
                <a:lnTo>
                  <a:pt x="104628" y="4670"/>
                </a:lnTo>
                <a:lnTo>
                  <a:pt x="104628" y="5389"/>
                </a:lnTo>
                <a:lnTo>
                  <a:pt x="104628" y="5389"/>
                </a:lnTo>
                <a:lnTo>
                  <a:pt x="104628" y="5389"/>
                </a:lnTo>
                <a:lnTo>
                  <a:pt x="104628" y="5389"/>
                </a:lnTo>
                <a:lnTo>
                  <a:pt x="104628" y="5389"/>
                </a:lnTo>
                <a:lnTo>
                  <a:pt x="104628" y="5389"/>
                </a:lnTo>
                <a:lnTo>
                  <a:pt x="105619" y="5389"/>
                </a:lnTo>
                <a:lnTo>
                  <a:pt x="105619" y="5389"/>
                </a:lnTo>
                <a:lnTo>
                  <a:pt x="105619" y="5389"/>
                </a:lnTo>
                <a:lnTo>
                  <a:pt x="105619" y="6107"/>
                </a:lnTo>
                <a:lnTo>
                  <a:pt x="105619" y="6107"/>
                </a:lnTo>
                <a:lnTo>
                  <a:pt x="106611" y="6107"/>
                </a:lnTo>
                <a:lnTo>
                  <a:pt x="106611" y="6107"/>
                </a:lnTo>
                <a:lnTo>
                  <a:pt x="106611" y="6107"/>
                </a:lnTo>
                <a:lnTo>
                  <a:pt x="106611" y="6107"/>
                </a:lnTo>
                <a:lnTo>
                  <a:pt x="106611" y="6107"/>
                </a:lnTo>
                <a:lnTo>
                  <a:pt x="106611" y="6107"/>
                </a:lnTo>
                <a:lnTo>
                  <a:pt x="106611" y="7185"/>
                </a:lnTo>
                <a:lnTo>
                  <a:pt x="107603" y="7185"/>
                </a:lnTo>
                <a:lnTo>
                  <a:pt x="107603" y="7185"/>
                </a:lnTo>
                <a:lnTo>
                  <a:pt x="107603" y="7185"/>
                </a:lnTo>
                <a:lnTo>
                  <a:pt x="107603" y="7904"/>
                </a:lnTo>
                <a:lnTo>
                  <a:pt x="107603" y="7904"/>
                </a:lnTo>
                <a:lnTo>
                  <a:pt x="106611" y="7904"/>
                </a:lnTo>
                <a:lnTo>
                  <a:pt x="106611" y="7904"/>
                </a:lnTo>
                <a:lnTo>
                  <a:pt x="107603" y="7904"/>
                </a:lnTo>
                <a:lnTo>
                  <a:pt x="107603" y="8622"/>
                </a:lnTo>
                <a:lnTo>
                  <a:pt x="107603" y="8622"/>
                </a:lnTo>
                <a:lnTo>
                  <a:pt x="107603" y="8622"/>
                </a:lnTo>
                <a:lnTo>
                  <a:pt x="107603" y="9341"/>
                </a:lnTo>
                <a:lnTo>
                  <a:pt x="107603" y="9341"/>
                </a:lnTo>
                <a:lnTo>
                  <a:pt x="107603" y="9341"/>
                </a:lnTo>
                <a:lnTo>
                  <a:pt x="107603" y="9341"/>
                </a:lnTo>
                <a:lnTo>
                  <a:pt x="107603" y="10059"/>
                </a:lnTo>
                <a:lnTo>
                  <a:pt x="107603" y="10059"/>
                </a:lnTo>
                <a:lnTo>
                  <a:pt x="107603" y="10059"/>
                </a:lnTo>
                <a:lnTo>
                  <a:pt x="107603" y="10059"/>
                </a:lnTo>
                <a:lnTo>
                  <a:pt x="107603" y="11137"/>
                </a:lnTo>
                <a:lnTo>
                  <a:pt x="107603" y="11137"/>
                </a:lnTo>
                <a:lnTo>
                  <a:pt x="107603" y="11137"/>
                </a:lnTo>
                <a:lnTo>
                  <a:pt x="109090" y="11137"/>
                </a:lnTo>
                <a:lnTo>
                  <a:pt x="109090" y="11137"/>
                </a:lnTo>
                <a:lnTo>
                  <a:pt x="109090" y="11856"/>
                </a:lnTo>
                <a:lnTo>
                  <a:pt x="109090" y="11856"/>
                </a:lnTo>
                <a:lnTo>
                  <a:pt x="109090" y="11856"/>
                </a:lnTo>
                <a:lnTo>
                  <a:pt x="109090" y="11856"/>
                </a:lnTo>
                <a:lnTo>
                  <a:pt x="109090" y="11856"/>
                </a:lnTo>
                <a:lnTo>
                  <a:pt x="110082" y="11856"/>
                </a:lnTo>
                <a:lnTo>
                  <a:pt x="110082" y="12574"/>
                </a:lnTo>
                <a:lnTo>
                  <a:pt x="110082" y="12574"/>
                </a:lnTo>
                <a:lnTo>
                  <a:pt x="110082" y="12574"/>
                </a:lnTo>
                <a:lnTo>
                  <a:pt x="110082" y="12574"/>
                </a:lnTo>
                <a:lnTo>
                  <a:pt x="110082" y="12574"/>
                </a:lnTo>
                <a:lnTo>
                  <a:pt x="110082" y="12574"/>
                </a:lnTo>
                <a:lnTo>
                  <a:pt x="110082" y="13293"/>
                </a:lnTo>
                <a:lnTo>
                  <a:pt x="110082" y="13293"/>
                </a:lnTo>
                <a:lnTo>
                  <a:pt x="110082" y="13293"/>
                </a:lnTo>
                <a:lnTo>
                  <a:pt x="110082" y="13293"/>
                </a:lnTo>
                <a:lnTo>
                  <a:pt x="110082" y="13293"/>
                </a:lnTo>
                <a:lnTo>
                  <a:pt x="110082" y="13293"/>
                </a:lnTo>
                <a:lnTo>
                  <a:pt x="110082" y="13293"/>
                </a:lnTo>
                <a:lnTo>
                  <a:pt x="110082" y="13293"/>
                </a:lnTo>
                <a:lnTo>
                  <a:pt x="110082" y="13293"/>
                </a:lnTo>
                <a:lnTo>
                  <a:pt x="109090" y="13293"/>
                </a:lnTo>
                <a:lnTo>
                  <a:pt x="109090" y="13293"/>
                </a:lnTo>
                <a:lnTo>
                  <a:pt x="109090" y="13293"/>
                </a:lnTo>
                <a:lnTo>
                  <a:pt x="109090" y="13293"/>
                </a:lnTo>
                <a:lnTo>
                  <a:pt x="109090" y="13293"/>
                </a:lnTo>
                <a:lnTo>
                  <a:pt x="109090" y="13293"/>
                </a:lnTo>
                <a:lnTo>
                  <a:pt x="109090" y="13293"/>
                </a:lnTo>
                <a:lnTo>
                  <a:pt x="109090" y="14011"/>
                </a:lnTo>
                <a:lnTo>
                  <a:pt x="110082" y="14011"/>
                </a:lnTo>
                <a:lnTo>
                  <a:pt x="110082" y="14011"/>
                </a:lnTo>
                <a:lnTo>
                  <a:pt x="110082" y="14011"/>
                </a:lnTo>
                <a:lnTo>
                  <a:pt x="110082" y="14011"/>
                </a:lnTo>
                <a:lnTo>
                  <a:pt x="110082" y="14011"/>
                </a:lnTo>
                <a:lnTo>
                  <a:pt x="110082" y="14011"/>
                </a:lnTo>
                <a:lnTo>
                  <a:pt x="110082" y="14011"/>
                </a:lnTo>
                <a:lnTo>
                  <a:pt x="110082" y="15089"/>
                </a:lnTo>
                <a:lnTo>
                  <a:pt x="110082" y="15089"/>
                </a:lnTo>
                <a:lnTo>
                  <a:pt x="110082" y="15089"/>
                </a:lnTo>
                <a:lnTo>
                  <a:pt x="110082" y="15089"/>
                </a:lnTo>
                <a:lnTo>
                  <a:pt x="110082" y="15089"/>
                </a:lnTo>
                <a:lnTo>
                  <a:pt x="110082" y="15808"/>
                </a:lnTo>
                <a:lnTo>
                  <a:pt x="110082" y="15808"/>
                </a:lnTo>
                <a:lnTo>
                  <a:pt x="110082" y="15808"/>
                </a:lnTo>
                <a:lnTo>
                  <a:pt x="110082" y="15808"/>
                </a:lnTo>
                <a:lnTo>
                  <a:pt x="110082" y="16526"/>
                </a:lnTo>
                <a:lnTo>
                  <a:pt x="110082" y="16526"/>
                </a:lnTo>
                <a:lnTo>
                  <a:pt x="110082" y="16526"/>
                </a:lnTo>
                <a:lnTo>
                  <a:pt x="110082" y="17245"/>
                </a:lnTo>
                <a:lnTo>
                  <a:pt x="110082" y="17245"/>
                </a:lnTo>
                <a:lnTo>
                  <a:pt x="110082" y="17245"/>
                </a:lnTo>
                <a:lnTo>
                  <a:pt x="110082" y="17245"/>
                </a:lnTo>
                <a:lnTo>
                  <a:pt x="110082" y="18323"/>
                </a:lnTo>
                <a:lnTo>
                  <a:pt x="110082" y="18323"/>
                </a:lnTo>
                <a:lnTo>
                  <a:pt x="110082" y="18323"/>
                </a:lnTo>
                <a:lnTo>
                  <a:pt x="110082" y="18323"/>
                </a:lnTo>
                <a:lnTo>
                  <a:pt x="110082" y="19041"/>
                </a:lnTo>
                <a:lnTo>
                  <a:pt x="110082" y="19041"/>
                </a:lnTo>
                <a:lnTo>
                  <a:pt x="110082" y="19041"/>
                </a:lnTo>
                <a:lnTo>
                  <a:pt x="110082" y="19760"/>
                </a:lnTo>
                <a:lnTo>
                  <a:pt x="110082" y="19760"/>
                </a:lnTo>
                <a:lnTo>
                  <a:pt x="110082" y="19760"/>
                </a:lnTo>
                <a:lnTo>
                  <a:pt x="110082" y="19760"/>
                </a:lnTo>
                <a:lnTo>
                  <a:pt x="110082" y="19760"/>
                </a:lnTo>
                <a:lnTo>
                  <a:pt x="110082" y="20479"/>
                </a:lnTo>
                <a:lnTo>
                  <a:pt x="110082" y="20479"/>
                </a:lnTo>
                <a:lnTo>
                  <a:pt x="110082" y="20479"/>
                </a:lnTo>
                <a:lnTo>
                  <a:pt x="110082" y="20479"/>
                </a:lnTo>
                <a:lnTo>
                  <a:pt x="110082" y="21197"/>
                </a:lnTo>
                <a:lnTo>
                  <a:pt x="110082" y="21197"/>
                </a:lnTo>
                <a:lnTo>
                  <a:pt x="110082" y="21197"/>
                </a:lnTo>
                <a:lnTo>
                  <a:pt x="110082" y="21197"/>
                </a:lnTo>
                <a:lnTo>
                  <a:pt x="110082" y="21197"/>
                </a:lnTo>
                <a:lnTo>
                  <a:pt x="110082" y="22275"/>
                </a:lnTo>
                <a:lnTo>
                  <a:pt x="110082" y="22275"/>
                </a:lnTo>
                <a:lnTo>
                  <a:pt x="110082" y="22275"/>
                </a:lnTo>
                <a:lnTo>
                  <a:pt x="110082" y="22275"/>
                </a:lnTo>
                <a:lnTo>
                  <a:pt x="110082" y="22994"/>
                </a:lnTo>
                <a:lnTo>
                  <a:pt x="110082" y="22994"/>
                </a:lnTo>
                <a:lnTo>
                  <a:pt x="110082" y="22994"/>
                </a:lnTo>
                <a:lnTo>
                  <a:pt x="110082" y="22994"/>
                </a:lnTo>
                <a:lnTo>
                  <a:pt x="110082" y="23712"/>
                </a:lnTo>
                <a:lnTo>
                  <a:pt x="110082" y="23712"/>
                </a:lnTo>
                <a:lnTo>
                  <a:pt x="110082" y="23712"/>
                </a:lnTo>
                <a:lnTo>
                  <a:pt x="110082" y="24431"/>
                </a:lnTo>
                <a:lnTo>
                  <a:pt x="110082" y="24431"/>
                </a:lnTo>
                <a:lnTo>
                  <a:pt x="111074" y="24431"/>
                </a:lnTo>
                <a:lnTo>
                  <a:pt x="111074" y="24431"/>
                </a:lnTo>
                <a:lnTo>
                  <a:pt x="111074" y="25149"/>
                </a:lnTo>
                <a:lnTo>
                  <a:pt x="111074" y="25149"/>
                </a:lnTo>
                <a:lnTo>
                  <a:pt x="111074" y="25149"/>
                </a:lnTo>
                <a:lnTo>
                  <a:pt x="111074" y="25149"/>
                </a:lnTo>
                <a:lnTo>
                  <a:pt x="111074" y="26227"/>
                </a:lnTo>
                <a:lnTo>
                  <a:pt x="111074" y="26227"/>
                </a:lnTo>
                <a:lnTo>
                  <a:pt x="111074" y="26227"/>
                </a:lnTo>
                <a:lnTo>
                  <a:pt x="111074" y="26227"/>
                </a:lnTo>
                <a:lnTo>
                  <a:pt x="111074" y="26946"/>
                </a:lnTo>
                <a:lnTo>
                  <a:pt x="111074" y="26946"/>
                </a:lnTo>
                <a:lnTo>
                  <a:pt x="111074" y="26946"/>
                </a:lnTo>
                <a:lnTo>
                  <a:pt x="111074" y="26946"/>
                </a:lnTo>
                <a:lnTo>
                  <a:pt x="111074" y="27664"/>
                </a:lnTo>
                <a:lnTo>
                  <a:pt x="112066" y="27664"/>
                </a:lnTo>
                <a:lnTo>
                  <a:pt x="112066" y="27664"/>
                </a:lnTo>
                <a:lnTo>
                  <a:pt x="112066" y="26946"/>
                </a:lnTo>
                <a:lnTo>
                  <a:pt x="112066" y="26946"/>
                </a:lnTo>
                <a:lnTo>
                  <a:pt x="112066" y="26946"/>
                </a:lnTo>
                <a:lnTo>
                  <a:pt x="112066" y="26946"/>
                </a:lnTo>
                <a:lnTo>
                  <a:pt x="112066" y="26946"/>
                </a:lnTo>
                <a:lnTo>
                  <a:pt x="112066" y="26946"/>
                </a:lnTo>
                <a:lnTo>
                  <a:pt x="112066" y="26946"/>
                </a:lnTo>
                <a:lnTo>
                  <a:pt x="113057" y="26946"/>
                </a:lnTo>
                <a:lnTo>
                  <a:pt x="113057" y="26946"/>
                </a:lnTo>
                <a:lnTo>
                  <a:pt x="113057" y="26946"/>
                </a:lnTo>
                <a:lnTo>
                  <a:pt x="113057" y="27664"/>
                </a:lnTo>
                <a:lnTo>
                  <a:pt x="113057" y="27664"/>
                </a:lnTo>
                <a:lnTo>
                  <a:pt x="113057" y="27664"/>
                </a:lnTo>
                <a:lnTo>
                  <a:pt x="113057" y="27664"/>
                </a:lnTo>
                <a:lnTo>
                  <a:pt x="113057" y="27664"/>
                </a:lnTo>
                <a:lnTo>
                  <a:pt x="114545" y="27664"/>
                </a:lnTo>
                <a:lnTo>
                  <a:pt x="114545" y="28383"/>
                </a:lnTo>
                <a:lnTo>
                  <a:pt x="114545" y="28383"/>
                </a:lnTo>
                <a:lnTo>
                  <a:pt x="114545" y="28383"/>
                </a:lnTo>
                <a:lnTo>
                  <a:pt x="114545" y="28383"/>
                </a:lnTo>
                <a:lnTo>
                  <a:pt x="114545" y="28383"/>
                </a:lnTo>
                <a:lnTo>
                  <a:pt x="115537" y="28383"/>
                </a:lnTo>
                <a:lnTo>
                  <a:pt x="115537" y="28383"/>
                </a:lnTo>
                <a:lnTo>
                  <a:pt x="115537" y="29101"/>
                </a:lnTo>
                <a:lnTo>
                  <a:pt x="115537" y="29101"/>
                </a:lnTo>
                <a:lnTo>
                  <a:pt x="115537" y="29101"/>
                </a:lnTo>
                <a:lnTo>
                  <a:pt x="115537" y="29101"/>
                </a:lnTo>
                <a:lnTo>
                  <a:pt x="116528" y="29101"/>
                </a:lnTo>
                <a:lnTo>
                  <a:pt x="116528" y="29101"/>
                </a:lnTo>
                <a:lnTo>
                  <a:pt x="116528" y="30179"/>
                </a:lnTo>
                <a:lnTo>
                  <a:pt x="115537" y="30179"/>
                </a:lnTo>
                <a:lnTo>
                  <a:pt x="115537" y="30179"/>
                </a:lnTo>
                <a:lnTo>
                  <a:pt x="116528" y="30179"/>
                </a:lnTo>
                <a:lnTo>
                  <a:pt x="116528" y="30179"/>
                </a:lnTo>
                <a:lnTo>
                  <a:pt x="116528" y="30179"/>
                </a:lnTo>
                <a:lnTo>
                  <a:pt x="116528" y="30179"/>
                </a:lnTo>
                <a:lnTo>
                  <a:pt x="116528" y="30179"/>
                </a:lnTo>
                <a:lnTo>
                  <a:pt x="116528" y="30179"/>
                </a:lnTo>
                <a:lnTo>
                  <a:pt x="116528" y="30179"/>
                </a:lnTo>
                <a:lnTo>
                  <a:pt x="116528" y="30179"/>
                </a:lnTo>
                <a:lnTo>
                  <a:pt x="117520" y="30179"/>
                </a:lnTo>
                <a:lnTo>
                  <a:pt x="117520" y="30179"/>
                </a:lnTo>
                <a:lnTo>
                  <a:pt x="117520" y="30179"/>
                </a:lnTo>
                <a:lnTo>
                  <a:pt x="117520" y="30179"/>
                </a:lnTo>
                <a:lnTo>
                  <a:pt x="117520" y="30179"/>
                </a:lnTo>
                <a:lnTo>
                  <a:pt x="117520" y="30898"/>
                </a:lnTo>
                <a:lnTo>
                  <a:pt x="117520" y="30898"/>
                </a:lnTo>
                <a:lnTo>
                  <a:pt x="117520" y="30898"/>
                </a:lnTo>
                <a:lnTo>
                  <a:pt x="117520" y="30898"/>
                </a:lnTo>
                <a:lnTo>
                  <a:pt x="117520" y="30898"/>
                </a:lnTo>
                <a:lnTo>
                  <a:pt x="117520" y="30898"/>
                </a:lnTo>
                <a:lnTo>
                  <a:pt x="118512" y="30898"/>
                </a:lnTo>
                <a:lnTo>
                  <a:pt x="118512" y="31616"/>
                </a:lnTo>
                <a:lnTo>
                  <a:pt x="118512" y="31616"/>
                </a:lnTo>
                <a:lnTo>
                  <a:pt x="118512" y="30898"/>
                </a:lnTo>
                <a:lnTo>
                  <a:pt x="118512" y="30898"/>
                </a:lnTo>
                <a:lnTo>
                  <a:pt x="120000" y="30898"/>
                </a:lnTo>
                <a:lnTo>
                  <a:pt x="120000" y="31616"/>
                </a:lnTo>
                <a:lnTo>
                  <a:pt x="120000" y="31616"/>
                </a:lnTo>
                <a:lnTo>
                  <a:pt x="120000" y="31616"/>
                </a:lnTo>
                <a:lnTo>
                  <a:pt x="118512" y="31616"/>
                </a:lnTo>
                <a:lnTo>
                  <a:pt x="118512" y="32335"/>
                </a:lnTo>
                <a:lnTo>
                  <a:pt x="118512" y="32335"/>
                </a:lnTo>
                <a:lnTo>
                  <a:pt x="118512" y="32335"/>
                </a:lnTo>
                <a:lnTo>
                  <a:pt x="118512" y="32335"/>
                </a:lnTo>
                <a:lnTo>
                  <a:pt x="118512" y="32335"/>
                </a:lnTo>
                <a:lnTo>
                  <a:pt x="117520" y="32335"/>
                </a:lnTo>
                <a:lnTo>
                  <a:pt x="117520" y="33053"/>
                </a:lnTo>
                <a:lnTo>
                  <a:pt x="117520" y="33053"/>
                </a:lnTo>
                <a:lnTo>
                  <a:pt x="117520" y="33053"/>
                </a:lnTo>
                <a:lnTo>
                  <a:pt x="117520" y="33053"/>
                </a:lnTo>
                <a:lnTo>
                  <a:pt x="117520" y="34131"/>
                </a:lnTo>
                <a:lnTo>
                  <a:pt x="117520" y="34131"/>
                </a:lnTo>
                <a:lnTo>
                  <a:pt x="117520" y="34131"/>
                </a:lnTo>
                <a:lnTo>
                  <a:pt x="117520" y="34131"/>
                </a:lnTo>
                <a:lnTo>
                  <a:pt x="117520" y="34131"/>
                </a:lnTo>
                <a:lnTo>
                  <a:pt x="117520" y="34850"/>
                </a:lnTo>
                <a:lnTo>
                  <a:pt x="116528" y="34850"/>
                </a:lnTo>
                <a:lnTo>
                  <a:pt x="116528" y="34850"/>
                </a:lnTo>
                <a:lnTo>
                  <a:pt x="116528" y="34850"/>
                </a:lnTo>
                <a:lnTo>
                  <a:pt x="116528" y="34850"/>
                </a:lnTo>
                <a:lnTo>
                  <a:pt x="116528" y="34850"/>
                </a:lnTo>
                <a:lnTo>
                  <a:pt x="116528" y="34850"/>
                </a:lnTo>
                <a:lnTo>
                  <a:pt x="116528" y="34850"/>
                </a:lnTo>
                <a:lnTo>
                  <a:pt x="115537" y="34850"/>
                </a:lnTo>
                <a:lnTo>
                  <a:pt x="115537" y="34850"/>
                </a:lnTo>
                <a:lnTo>
                  <a:pt x="115537" y="34850"/>
                </a:lnTo>
                <a:lnTo>
                  <a:pt x="114545" y="34850"/>
                </a:lnTo>
                <a:lnTo>
                  <a:pt x="114545" y="34850"/>
                </a:lnTo>
                <a:lnTo>
                  <a:pt x="114545" y="35568"/>
                </a:lnTo>
                <a:lnTo>
                  <a:pt x="114545" y="35568"/>
                </a:lnTo>
                <a:lnTo>
                  <a:pt x="114545" y="35568"/>
                </a:lnTo>
                <a:lnTo>
                  <a:pt x="114545" y="34850"/>
                </a:lnTo>
                <a:lnTo>
                  <a:pt x="114545" y="34850"/>
                </a:lnTo>
                <a:lnTo>
                  <a:pt x="113057" y="34850"/>
                </a:lnTo>
                <a:lnTo>
                  <a:pt x="113057" y="35568"/>
                </a:lnTo>
                <a:lnTo>
                  <a:pt x="113057" y="35568"/>
                </a:lnTo>
                <a:lnTo>
                  <a:pt x="113057" y="35568"/>
                </a:lnTo>
                <a:lnTo>
                  <a:pt x="113057" y="35568"/>
                </a:lnTo>
                <a:lnTo>
                  <a:pt x="113057" y="35568"/>
                </a:lnTo>
                <a:lnTo>
                  <a:pt x="113057" y="35568"/>
                </a:lnTo>
                <a:lnTo>
                  <a:pt x="112066" y="35568"/>
                </a:lnTo>
                <a:lnTo>
                  <a:pt x="112066" y="35568"/>
                </a:lnTo>
                <a:lnTo>
                  <a:pt x="112066" y="35568"/>
                </a:lnTo>
                <a:lnTo>
                  <a:pt x="112066" y="36287"/>
                </a:lnTo>
                <a:lnTo>
                  <a:pt x="111074" y="36287"/>
                </a:lnTo>
                <a:lnTo>
                  <a:pt x="111074" y="36287"/>
                </a:lnTo>
                <a:lnTo>
                  <a:pt x="111074" y="36287"/>
                </a:lnTo>
                <a:lnTo>
                  <a:pt x="111074" y="37005"/>
                </a:lnTo>
                <a:lnTo>
                  <a:pt x="111074" y="37005"/>
                </a:lnTo>
                <a:lnTo>
                  <a:pt x="111074" y="37005"/>
                </a:lnTo>
                <a:lnTo>
                  <a:pt x="111074" y="37005"/>
                </a:lnTo>
                <a:lnTo>
                  <a:pt x="111074" y="37005"/>
                </a:lnTo>
                <a:lnTo>
                  <a:pt x="111074" y="38083"/>
                </a:lnTo>
                <a:lnTo>
                  <a:pt x="111074" y="38083"/>
                </a:lnTo>
                <a:lnTo>
                  <a:pt x="110082" y="38083"/>
                </a:lnTo>
                <a:lnTo>
                  <a:pt x="110082" y="38083"/>
                </a:lnTo>
                <a:lnTo>
                  <a:pt x="110082" y="38083"/>
                </a:lnTo>
                <a:lnTo>
                  <a:pt x="110082" y="38083"/>
                </a:lnTo>
                <a:lnTo>
                  <a:pt x="109090" y="38083"/>
                </a:lnTo>
                <a:lnTo>
                  <a:pt x="109090" y="38083"/>
                </a:lnTo>
                <a:lnTo>
                  <a:pt x="109090" y="38083"/>
                </a:lnTo>
                <a:lnTo>
                  <a:pt x="109090" y="38083"/>
                </a:lnTo>
                <a:lnTo>
                  <a:pt x="109090" y="38083"/>
                </a:lnTo>
                <a:lnTo>
                  <a:pt x="107603" y="38083"/>
                </a:lnTo>
                <a:lnTo>
                  <a:pt x="107603" y="38083"/>
                </a:lnTo>
                <a:lnTo>
                  <a:pt x="107603" y="38083"/>
                </a:lnTo>
                <a:lnTo>
                  <a:pt x="107603" y="38083"/>
                </a:lnTo>
                <a:lnTo>
                  <a:pt x="107603" y="38083"/>
                </a:lnTo>
                <a:lnTo>
                  <a:pt x="107603" y="38802"/>
                </a:lnTo>
                <a:lnTo>
                  <a:pt x="107603" y="38802"/>
                </a:lnTo>
                <a:lnTo>
                  <a:pt x="107603" y="38802"/>
                </a:lnTo>
                <a:lnTo>
                  <a:pt x="107603" y="39520"/>
                </a:lnTo>
                <a:lnTo>
                  <a:pt x="107603" y="39520"/>
                </a:lnTo>
                <a:lnTo>
                  <a:pt x="107603" y="39520"/>
                </a:lnTo>
                <a:lnTo>
                  <a:pt x="107603" y="39520"/>
                </a:lnTo>
                <a:lnTo>
                  <a:pt x="107603" y="40239"/>
                </a:lnTo>
                <a:lnTo>
                  <a:pt x="107603" y="40239"/>
                </a:lnTo>
                <a:lnTo>
                  <a:pt x="107603" y="40239"/>
                </a:lnTo>
                <a:lnTo>
                  <a:pt x="107603" y="40239"/>
                </a:lnTo>
                <a:lnTo>
                  <a:pt x="106611" y="40239"/>
                </a:lnTo>
                <a:lnTo>
                  <a:pt x="106611" y="40958"/>
                </a:lnTo>
                <a:lnTo>
                  <a:pt x="106611" y="40958"/>
                </a:lnTo>
                <a:lnTo>
                  <a:pt x="107603" y="40958"/>
                </a:lnTo>
                <a:lnTo>
                  <a:pt x="107603" y="40958"/>
                </a:lnTo>
                <a:lnTo>
                  <a:pt x="107603" y="40958"/>
                </a:lnTo>
                <a:lnTo>
                  <a:pt x="107603" y="42035"/>
                </a:lnTo>
                <a:lnTo>
                  <a:pt x="107603" y="42035"/>
                </a:lnTo>
                <a:lnTo>
                  <a:pt x="107603" y="42035"/>
                </a:lnTo>
                <a:lnTo>
                  <a:pt x="107603" y="42754"/>
                </a:lnTo>
                <a:lnTo>
                  <a:pt x="107603" y="42754"/>
                </a:lnTo>
                <a:lnTo>
                  <a:pt x="107603" y="42754"/>
                </a:lnTo>
                <a:lnTo>
                  <a:pt x="107603" y="42754"/>
                </a:lnTo>
                <a:lnTo>
                  <a:pt x="106611" y="42754"/>
                </a:lnTo>
                <a:lnTo>
                  <a:pt x="106611" y="43473"/>
                </a:lnTo>
                <a:lnTo>
                  <a:pt x="106611" y="43473"/>
                </a:lnTo>
                <a:lnTo>
                  <a:pt x="106611" y="43473"/>
                </a:lnTo>
                <a:lnTo>
                  <a:pt x="106611" y="43473"/>
                </a:lnTo>
                <a:lnTo>
                  <a:pt x="106611" y="44191"/>
                </a:lnTo>
                <a:lnTo>
                  <a:pt x="106611" y="44191"/>
                </a:lnTo>
                <a:lnTo>
                  <a:pt x="106611" y="44191"/>
                </a:lnTo>
                <a:lnTo>
                  <a:pt x="106611" y="44191"/>
                </a:lnTo>
                <a:lnTo>
                  <a:pt x="106611" y="44910"/>
                </a:lnTo>
                <a:lnTo>
                  <a:pt x="106611" y="44910"/>
                </a:lnTo>
                <a:lnTo>
                  <a:pt x="106611" y="44910"/>
                </a:lnTo>
                <a:lnTo>
                  <a:pt x="106611" y="44910"/>
                </a:lnTo>
                <a:lnTo>
                  <a:pt x="106611" y="45988"/>
                </a:lnTo>
                <a:lnTo>
                  <a:pt x="106611" y="45988"/>
                </a:lnTo>
                <a:lnTo>
                  <a:pt x="105619" y="45988"/>
                </a:lnTo>
                <a:lnTo>
                  <a:pt x="105619" y="45988"/>
                </a:lnTo>
                <a:lnTo>
                  <a:pt x="105619" y="45988"/>
                </a:lnTo>
                <a:lnTo>
                  <a:pt x="105619" y="45988"/>
                </a:lnTo>
                <a:lnTo>
                  <a:pt x="105619" y="46706"/>
                </a:lnTo>
                <a:lnTo>
                  <a:pt x="105619" y="46706"/>
                </a:lnTo>
                <a:lnTo>
                  <a:pt x="105619" y="46706"/>
                </a:lnTo>
                <a:lnTo>
                  <a:pt x="105619" y="46706"/>
                </a:lnTo>
                <a:lnTo>
                  <a:pt x="105619" y="47425"/>
                </a:lnTo>
                <a:lnTo>
                  <a:pt x="105619" y="47425"/>
                </a:lnTo>
                <a:lnTo>
                  <a:pt x="105619" y="47425"/>
                </a:lnTo>
                <a:lnTo>
                  <a:pt x="105619" y="48143"/>
                </a:lnTo>
                <a:lnTo>
                  <a:pt x="104628" y="48143"/>
                </a:lnTo>
                <a:lnTo>
                  <a:pt x="104628" y="48143"/>
                </a:lnTo>
                <a:lnTo>
                  <a:pt x="104628" y="48143"/>
                </a:lnTo>
                <a:lnTo>
                  <a:pt x="104628" y="48143"/>
                </a:lnTo>
                <a:lnTo>
                  <a:pt x="104628" y="48862"/>
                </a:lnTo>
                <a:lnTo>
                  <a:pt x="104628" y="48862"/>
                </a:lnTo>
                <a:lnTo>
                  <a:pt x="104628" y="48862"/>
                </a:lnTo>
                <a:lnTo>
                  <a:pt x="104628" y="48862"/>
                </a:lnTo>
                <a:lnTo>
                  <a:pt x="104628" y="48862"/>
                </a:lnTo>
                <a:lnTo>
                  <a:pt x="104628" y="49940"/>
                </a:lnTo>
                <a:lnTo>
                  <a:pt x="104628" y="49940"/>
                </a:lnTo>
                <a:lnTo>
                  <a:pt x="104628" y="49940"/>
                </a:lnTo>
                <a:lnTo>
                  <a:pt x="104628" y="50658"/>
                </a:lnTo>
                <a:lnTo>
                  <a:pt x="104628" y="50658"/>
                </a:lnTo>
                <a:lnTo>
                  <a:pt x="104628" y="50658"/>
                </a:lnTo>
                <a:lnTo>
                  <a:pt x="104628" y="51377"/>
                </a:lnTo>
                <a:lnTo>
                  <a:pt x="104628" y="51377"/>
                </a:lnTo>
                <a:lnTo>
                  <a:pt x="104628" y="51377"/>
                </a:lnTo>
                <a:lnTo>
                  <a:pt x="104628" y="51377"/>
                </a:lnTo>
                <a:lnTo>
                  <a:pt x="104628" y="52095"/>
                </a:lnTo>
                <a:lnTo>
                  <a:pt x="104628" y="52095"/>
                </a:lnTo>
                <a:lnTo>
                  <a:pt x="104628" y="52095"/>
                </a:lnTo>
                <a:lnTo>
                  <a:pt x="104628" y="52814"/>
                </a:lnTo>
                <a:lnTo>
                  <a:pt x="104628" y="52814"/>
                </a:lnTo>
                <a:lnTo>
                  <a:pt x="104628" y="52814"/>
                </a:lnTo>
                <a:lnTo>
                  <a:pt x="104628" y="53892"/>
                </a:lnTo>
                <a:lnTo>
                  <a:pt x="104628" y="53892"/>
                </a:lnTo>
                <a:lnTo>
                  <a:pt x="104628" y="53892"/>
                </a:lnTo>
                <a:lnTo>
                  <a:pt x="104628" y="53892"/>
                </a:lnTo>
                <a:lnTo>
                  <a:pt x="104628" y="53892"/>
                </a:lnTo>
                <a:lnTo>
                  <a:pt x="104628" y="54610"/>
                </a:lnTo>
                <a:lnTo>
                  <a:pt x="104628" y="54610"/>
                </a:lnTo>
                <a:lnTo>
                  <a:pt x="104628" y="54610"/>
                </a:lnTo>
                <a:lnTo>
                  <a:pt x="104628" y="55329"/>
                </a:lnTo>
                <a:lnTo>
                  <a:pt x="104628" y="55329"/>
                </a:lnTo>
                <a:lnTo>
                  <a:pt x="104628" y="55329"/>
                </a:lnTo>
                <a:lnTo>
                  <a:pt x="104628" y="55329"/>
                </a:lnTo>
                <a:lnTo>
                  <a:pt x="104628" y="56047"/>
                </a:lnTo>
                <a:lnTo>
                  <a:pt x="104628" y="56047"/>
                </a:lnTo>
                <a:lnTo>
                  <a:pt x="104628" y="56047"/>
                </a:lnTo>
                <a:lnTo>
                  <a:pt x="104628" y="56047"/>
                </a:lnTo>
                <a:lnTo>
                  <a:pt x="104628" y="56766"/>
                </a:lnTo>
                <a:lnTo>
                  <a:pt x="104628" y="56766"/>
                </a:lnTo>
                <a:lnTo>
                  <a:pt x="104628" y="56766"/>
                </a:lnTo>
                <a:lnTo>
                  <a:pt x="104628" y="56766"/>
                </a:lnTo>
                <a:lnTo>
                  <a:pt x="104628" y="57844"/>
                </a:lnTo>
                <a:lnTo>
                  <a:pt x="104628" y="57844"/>
                </a:lnTo>
                <a:lnTo>
                  <a:pt x="104628" y="57844"/>
                </a:lnTo>
                <a:lnTo>
                  <a:pt x="104628" y="57844"/>
                </a:lnTo>
                <a:lnTo>
                  <a:pt x="103636" y="57844"/>
                </a:lnTo>
                <a:lnTo>
                  <a:pt x="103636" y="58562"/>
                </a:lnTo>
                <a:lnTo>
                  <a:pt x="103636" y="58562"/>
                </a:lnTo>
                <a:lnTo>
                  <a:pt x="103636" y="58562"/>
                </a:lnTo>
                <a:lnTo>
                  <a:pt x="103636" y="58562"/>
                </a:lnTo>
                <a:lnTo>
                  <a:pt x="103636" y="59281"/>
                </a:lnTo>
                <a:lnTo>
                  <a:pt x="103636" y="59281"/>
                </a:lnTo>
                <a:lnTo>
                  <a:pt x="103636" y="59281"/>
                </a:lnTo>
                <a:lnTo>
                  <a:pt x="103636" y="59281"/>
                </a:lnTo>
                <a:lnTo>
                  <a:pt x="103636" y="60000"/>
                </a:lnTo>
                <a:lnTo>
                  <a:pt x="103636" y="60000"/>
                </a:lnTo>
                <a:lnTo>
                  <a:pt x="103636" y="60000"/>
                </a:lnTo>
                <a:lnTo>
                  <a:pt x="102148" y="60000"/>
                </a:lnTo>
                <a:lnTo>
                  <a:pt x="102148" y="60718"/>
                </a:lnTo>
                <a:lnTo>
                  <a:pt x="102148" y="60718"/>
                </a:lnTo>
                <a:lnTo>
                  <a:pt x="102148" y="60718"/>
                </a:lnTo>
                <a:lnTo>
                  <a:pt x="102148" y="60718"/>
                </a:lnTo>
                <a:lnTo>
                  <a:pt x="102148" y="61796"/>
                </a:lnTo>
                <a:lnTo>
                  <a:pt x="102148" y="61796"/>
                </a:lnTo>
                <a:lnTo>
                  <a:pt x="102148" y="61796"/>
                </a:lnTo>
                <a:lnTo>
                  <a:pt x="102148" y="61796"/>
                </a:lnTo>
                <a:lnTo>
                  <a:pt x="102148" y="62514"/>
                </a:lnTo>
                <a:lnTo>
                  <a:pt x="102148" y="62514"/>
                </a:lnTo>
                <a:lnTo>
                  <a:pt x="102148" y="62514"/>
                </a:lnTo>
                <a:lnTo>
                  <a:pt x="102148" y="62514"/>
                </a:lnTo>
                <a:lnTo>
                  <a:pt x="102148" y="62514"/>
                </a:lnTo>
                <a:lnTo>
                  <a:pt x="102148" y="63233"/>
                </a:lnTo>
                <a:lnTo>
                  <a:pt x="102148" y="63233"/>
                </a:lnTo>
                <a:lnTo>
                  <a:pt x="102148" y="63233"/>
                </a:lnTo>
                <a:lnTo>
                  <a:pt x="102148" y="63952"/>
                </a:lnTo>
                <a:lnTo>
                  <a:pt x="102148" y="63952"/>
                </a:lnTo>
                <a:lnTo>
                  <a:pt x="102148" y="63952"/>
                </a:lnTo>
                <a:lnTo>
                  <a:pt x="101157" y="63952"/>
                </a:lnTo>
                <a:lnTo>
                  <a:pt x="101157" y="63952"/>
                </a:lnTo>
                <a:lnTo>
                  <a:pt x="101157" y="63952"/>
                </a:lnTo>
                <a:lnTo>
                  <a:pt x="101157" y="63952"/>
                </a:lnTo>
                <a:lnTo>
                  <a:pt x="100165" y="63952"/>
                </a:lnTo>
                <a:lnTo>
                  <a:pt x="100165" y="63952"/>
                </a:lnTo>
                <a:lnTo>
                  <a:pt x="100165" y="63952"/>
                </a:lnTo>
                <a:lnTo>
                  <a:pt x="100165" y="64670"/>
                </a:lnTo>
                <a:lnTo>
                  <a:pt x="99173" y="64670"/>
                </a:lnTo>
                <a:lnTo>
                  <a:pt x="99173" y="64670"/>
                </a:lnTo>
                <a:lnTo>
                  <a:pt x="99173" y="64670"/>
                </a:lnTo>
                <a:lnTo>
                  <a:pt x="99173" y="64670"/>
                </a:lnTo>
                <a:lnTo>
                  <a:pt x="99173" y="64670"/>
                </a:lnTo>
                <a:lnTo>
                  <a:pt x="98181" y="64670"/>
                </a:lnTo>
                <a:lnTo>
                  <a:pt x="98181" y="64670"/>
                </a:lnTo>
                <a:lnTo>
                  <a:pt x="98181" y="64670"/>
                </a:lnTo>
                <a:lnTo>
                  <a:pt x="98181" y="65748"/>
                </a:lnTo>
                <a:lnTo>
                  <a:pt x="98181" y="65748"/>
                </a:lnTo>
                <a:lnTo>
                  <a:pt x="98181" y="65748"/>
                </a:lnTo>
                <a:lnTo>
                  <a:pt x="98181" y="65748"/>
                </a:lnTo>
                <a:lnTo>
                  <a:pt x="98181" y="65748"/>
                </a:lnTo>
                <a:lnTo>
                  <a:pt x="98181" y="66467"/>
                </a:lnTo>
                <a:lnTo>
                  <a:pt x="96694" y="66467"/>
                </a:lnTo>
                <a:lnTo>
                  <a:pt x="96694" y="66467"/>
                </a:lnTo>
                <a:lnTo>
                  <a:pt x="96694" y="66467"/>
                </a:lnTo>
                <a:lnTo>
                  <a:pt x="96694" y="66467"/>
                </a:lnTo>
                <a:lnTo>
                  <a:pt x="96694" y="67185"/>
                </a:lnTo>
                <a:lnTo>
                  <a:pt x="96694" y="67185"/>
                </a:lnTo>
                <a:lnTo>
                  <a:pt x="96694" y="67185"/>
                </a:lnTo>
                <a:lnTo>
                  <a:pt x="96694" y="67185"/>
                </a:lnTo>
                <a:lnTo>
                  <a:pt x="96694" y="67904"/>
                </a:lnTo>
                <a:lnTo>
                  <a:pt x="95702" y="67904"/>
                </a:lnTo>
                <a:lnTo>
                  <a:pt x="95702" y="67904"/>
                </a:lnTo>
                <a:lnTo>
                  <a:pt x="95702" y="67904"/>
                </a:lnTo>
                <a:lnTo>
                  <a:pt x="95702" y="67904"/>
                </a:lnTo>
                <a:lnTo>
                  <a:pt x="95702" y="68622"/>
                </a:lnTo>
                <a:lnTo>
                  <a:pt x="95702" y="68622"/>
                </a:lnTo>
                <a:lnTo>
                  <a:pt x="95702" y="68622"/>
                </a:lnTo>
                <a:lnTo>
                  <a:pt x="95702" y="68622"/>
                </a:lnTo>
                <a:lnTo>
                  <a:pt x="95702" y="69700"/>
                </a:lnTo>
                <a:lnTo>
                  <a:pt x="95702" y="69700"/>
                </a:lnTo>
                <a:lnTo>
                  <a:pt x="94710" y="69700"/>
                </a:lnTo>
                <a:lnTo>
                  <a:pt x="94710" y="69700"/>
                </a:lnTo>
                <a:lnTo>
                  <a:pt x="94710" y="69700"/>
                </a:lnTo>
                <a:lnTo>
                  <a:pt x="94710" y="69700"/>
                </a:lnTo>
                <a:lnTo>
                  <a:pt x="94710" y="69700"/>
                </a:lnTo>
                <a:lnTo>
                  <a:pt x="94710" y="70419"/>
                </a:lnTo>
                <a:lnTo>
                  <a:pt x="94710" y="70419"/>
                </a:lnTo>
                <a:lnTo>
                  <a:pt x="94710" y="70419"/>
                </a:lnTo>
                <a:lnTo>
                  <a:pt x="93719" y="70419"/>
                </a:lnTo>
                <a:lnTo>
                  <a:pt x="93719" y="70419"/>
                </a:lnTo>
                <a:lnTo>
                  <a:pt x="94710" y="70419"/>
                </a:lnTo>
                <a:lnTo>
                  <a:pt x="94710" y="70419"/>
                </a:lnTo>
                <a:lnTo>
                  <a:pt x="94710" y="71137"/>
                </a:lnTo>
                <a:lnTo>
                  <a:pt x="94710" y="71137"/>
                </a:lnTo>
                <a:lnTo>
                  <a:pt x="94710" y="71137"/>
                </a:lnTo>
                <a:lnTo>
                  <a:pt x="94710" y="71856"/>
                </a:lnTo>
                <a:lnTo>
                  <a:pt x="94710" y="71856"/>
                </a:lnTo>
                <a:lnTo>
                  <a:pt x="93719" y="71856"/>
                </a:lnTo>
                <a:lnTo>
                  <a:pt x="93719" y="71856"/>
                </a:lnTo>
                <a:lnTo>
                  <a:pt x="93719" y="72574"/>
                </a:lnTo>
                <a:lnTo>
                  <a:pt x="93719" y="72574"/>
                </a:lnTo>
                <a:lnTo>
                  <a:pt x="93719" y="72574"/>
                </a:lnTo>
                <a:lnTo>
                  <a:pt x="93719" y="72574"/>
                </a:lnTo>
                <a:lnTo>
                  <a:pt x="93719" y="72574"/>
                </a:lnTo>
                <a:lnTo>
                  <a:pt x="93719" y="73652"/>
                </a:lnTo>
                <a:lnTo>
                  <a:pt x="93719" y="73652"/>
                </a:lnTo>
                <a:lnTo>
                  <a:pt x="93719" y="73652"/>
                </a:lnTo>
                <a:lnTo>
                  <a:pt x="93719" y="73652"/>
                </a:lnTo>
                <a:lnTo>
                  <a:pt x="93719" y="74371"/>
                </a:lnTo>
                <a:lnTo>
                  <a:pt x="93719" y="74371"/>
                </a:lnTo>
                <a:lnTo>
                  <a:pt x="93719" y="74371"/>
                </a:lnTo>
                <a:lnTo>
                  <a:pt x="93719" y="74371"/>
                </a:lnTo>
                <a:lnTo>
                  <a:pt x="93719" y="75089"/>
                </a:lnTo>
                <a:lnTo>
                  <a:pt x="93719" y="75089"/>
                </a:lnTo>
                <a:lnTo>
                  <a:pt x="93719" y="75089"/>
                </a:lnTo>
                <a:lnTo>
                  <a:pt x="93719" y="75808"/>
                </a:lnTo>
                <a:lnTo>
                  <a:pt x="92727" y="75808"/>
                </a:lnTo>
                <a:lnTo>
                  <a:pt x="92727" y="75808"/>
                </a:lnTo>
                <a:lnTo>
                  <a:pt x="92727" y="75808"/>
                </a:lnTo>
                <a:lnTo>
                  <a:pt x="92727" y="75808"/>
                </a:lnTo>
                <a:lnTo>
                  <a:pt x="92727" y="76526"/>
                </a:lnTo>
                <a:lnTo>
                  <a:pt x="92727" y="76526"/>
                </a:lnTo>
                <a:lnTo>
                  <a:pt x="92727" y="76526"/>
                </a:lnTo>
                <a:lnTo>
                  <a:pt x="91239" y="76526"/>
                </a:lnTo>
                <a:lnTo>
                  <a:pt x="91239" y="75808"/>
                </a:lnTo>
                <a:lnTo>
                  <a:pt x="91239" y="75808"/>
                </a:lnTo>
                <a:lnTo>
                  <a:pt x="91239" y="75808"/>
                </a:lnTo>
                <a:lnTo>
                  <a:pt x="91239" y="75808"/>
                </a:lnTo>
                <a:lnTo>
                  <a:pt x="91239" y="75808"/>
                </a:lnTo>
                <a:lnTo>
                  <a:pt x="91239" y="75808"/>
                </a:lnTo>
                <a:lnTo>
                  <a:pt x="91239" y="75089"/>
                </a:lnTo>
                <a:lnTo>
                  <a:pt x="90247" y="75089"/>
                </a:lnTo>
                <a:lnTo>
                  <a:pt x="90247" y="75808"/>
                </a:lnTo>
                <a:lnTo>
                  <a:pt x="90247" y="75808"/>
                </a:lnTo>
                <a:lnTo>
                  <a:pt x="90247" y="75808"/>
                </a:lnTo>
                <a:lnTo>
                  <a:pt x="90247" y="75808"/>
                </a:lnTo>
                <a:lnTo>
                  <a:pt x="89256" y="75808"/>
                </a:lnTo>
                <a:lnTo>
                  <a:pt x="89256" y="75808"/>
                </a:lnTo>
                <a:lnTo>
                  <a:pt x="89256" y="76526"/>
                </a:lnTo>
                <a:lnTo>
                  <a:pt x="89256" y="76526"/>
                </a:lnTo>
                <a:lnTo>
                  <a:pt x="89256" y="76526"/>
                </a:lnTo>
                <a:lnTo>
                  <a:pt x="89256" y="76526"/>
                </a:lnTo>
                <a:lnTo>
                  <a:pt x="89256" y="76526"/>
                </a:lnTo>
                <a:lnTo>
                  <a:pt x="89256" y="77604"/>
                </a:lnTo>
                <a:lnTo>
                  <a:pt x="89256" y="77604"/>
                </a:lnTo>
                <a:lnTo>
                  <a:pt x="89256" y="77604"/>
                </a:lnTo>
                <a:lnTo>
                  <a:pt x="88264" y="77604"/>
                </a:lnTo>
                <a:lnTo>
                  <a:pt x="88264" y="77604"/>
                </a:lnTo>
                <a:lnTo>
                  <a:pt x="88264" y="78323"/>
                </a:lnTo>
                <a:lnTo>
                  <a:pt x="89256" y="78323"/>
                </a:lnTo>
                <a:lnTo>
                  <a:pt x="89256" y="78323"/>
                </a:lnTo>
                <a:lnTo>
                  <a:pt x="88264" y="78323"/>
                </a:lnTo>
                <a:lnTo>
                  <a:pt x="88264" y="78323"/>
                </a:lnTo>
                <a:lnTo>
                  <a:pt x="88264" y="78323"/>
                </a:lnTo>
                <a:lnTo>
                  <a:pt x="88264" y="79041"/>
                </a:lnTo>
                <a:lnTo>
                  <a:pt x="89256" y="79041"/>
                </a:lnTo>
                <a:lnTo>
                  <a:pt x="89256" y="79041"/>
                </a:lnTo>
                <a:lnTo>
                  <a:pt x="89256" y="79041"/>
                </a:lnTo>
                <a:lnTo>
                  <a:pt x="89256" y="79760"/>
                </a:lnTo>
                <a:lnTo>
                  <a:pt x="89256" y="79760"/>
                </a:lnTo>
                <a:lnTo>
                  <a:pt x="89256" y="79760"/>
                </a:lnTo>
                <a:lnTo>
                  <a:pt x="88264" y="79760"/>
                </a:lnTo>
                <a:lnTo>
                  <a:pt x="88264" y="80479"/>
                </a:lnTo>
                <a:lnTo>
                  <a:pt x="88264" y="80479"/>
                </a:lnTo>
                <a:lnTo>
                  <a:pt x="88264" y="80479"/>
                </a:lnTo>
                <a:lnTo>
                  <a:pt x="88264" y="80479"/>
                </a:lnTo>
                <a:lnTo>
                  <a:pt x="88264" y="80479"/>
                </a:lnTo>
                <a:lnTo>
                  <a:pt x="88264" y="81556"/>
                </a:lnTo>
                <a:lnTo>
                  <a:pt x="88264" y="81556"/>
                </a:lnTo>
                <a:lnTo>
                  <a:pt x="88264" y="81556"/>
                </a:lnTo>
                <a:lnTo>
                  <a:pt x="88264" y="82275"/>
                </a:lnTo>
                <a:lnTo>
                  <a:pt x="88264" y="82275"/>
                </a:lnTo>
                <a:lnTo>
                  <a:pt x="88264" y="82275"/>
                </a:lnTo>
                <a:lnTo>
                  <a:pt x="88264" y="82275"/>
                </a:lnTo>
                <a:lnTo>
                  <a:pt x="88264" y="82994"/>
                </a:lnTo>
                <a:lnTo>
                  <a:pt x="88264" y="82994"/>
                </a:lnTo>
                <a:lnTo>
                  <a:pt x="87272" y="82994"/>
                </a:lnTo>
                <a:lnTo>
                  <a:pt x="87272" y="82994"/>
                </a:lnTo>
                <a:lnTo>
                  <a:pt x="87272" y="83712"/>
                </a:lnTo>
                <a:lnTo>
                  <a:pt x="87272" y="83712"/>
                </a:lnTo>
                <a:lnTo>
                  <a:pt x="87272" y="83712"/>
                </a:lnTo>
                <a:lnTo>
                  <a:pt x="87272" y="84431"/>
                </a:lnTo>
                <a:lnTo>
                  <a:pt x="87272" y="84431"/>
                </a:lnTo>
                <a:lnTo>
                  <a:pt x="87272" y="84431"/>
                </a:lnTo>
                <a:lnTo>
                  <a:pt x="87272" y="85508"/>
                </a:lnTo>
                <a:lnTo>
                  <a:pt x="87272" y="85508"/>
                </a:lnTo>
                <a:lnTo>
                  <a:pt x="87272" y="85508"/>
                </a:lnTo>
                <a:lnTo>
                  <a:pt x="87272" y="86227"/>
                </a:lnTo>
                <a:lnTo>
                  <a:pt x="87272" y="86227"/>
                </a:lnTo>
                <a:lnTo>
                  <a:pt x="87272" y="86227"/>
                </a:lnTo>
                <a:lnTo>
                  <a:pt x="87272" y="86227"/>
                </a:lnTo>
                <a:lnTo>
                  <a:pt x="87272" y="86946"/>
                </a:lnTo>
                <a:lnTo>
                  <a:pt x="87272" y="86946"/>
                </a:lnTo>
                <a:lnTo>
                  <a:pt x="87272" y="86946"/>
                </a:lnTo>
                <a:lnTo>
                  <a:pt x="87272" y="87664"/>
                </a:lnTo>
                <a:lnTo>
                  <a:pt x="87272" y="87664"/>
                </a:lnTo>
                <a:lnTo>
                  <a:pt x="87272" y="87664"/>
                </a:lnTo>
                <a:lnTo>
                  <a:pt x="87272" y="88383"/>
                </a:lnTo>
                <a:lnTo>
                  <a:pt x="87272" y="88383"/>
                </a:lnTo>
                <a:lnTo>
                  <a:pt x="87272" y="88383"/>
                </a:lnTo>
                <a:lnTo>
                  <a:pt x="87272" y="89461"/>
                </a:lnTo>
                <a:lnTo>
                  <a:pt x="87272" y="89461"/>
                </a:lnTo>
                <a:lnTo>
                  <a:pt x="87272" y="89461"/>
                </a:lnTo>
                <a:lnTo>
                  <a:pt x="87272" y="90179"/>
                </a:lnTo>
                <a:lnTo>
                  <a:pt x="87272" y="90179"/>
                </a:lnTo>
                <a:lnTo>
                  <a:pt x="87272" y="90179"/>
                </a:lnTo>
                <a:lnTo>
                  <a:pt x="87272" y="90179"/>
                </a:lnTo>
                <a:lnTo>
                  <a:pt x="85785" y="90179"/>
                </a:lnTo>
                <a:lnTo>
                  <a:pt x="85785" y="90179"/>
                </a:lnTo>
                <a:lnTo>
                  <a:pt x="85785" y="90179"/>
                </a:lnTo>
                <a:lnTo>
                  <a:pt x="85785" y="90179"/>
                </a:lnTo>
                <a:lnTo>
                  <a:pt x="85785" y="90179"/>
                </a:lnTo>
                <a:lnTo>
                  <a:pt x="85785" y="90898"/>
                </a:lnTo>
                <a:lnTo>
                  <a:pt x="84793" y="90898"/>
                </a:lnTo>
                <a:lnTo>
                  <a:pt x="84793" y="90898"/>
                </a:lnTo>
                <a:lnTo>
                  <a:pt x="84793" y="90898"/>
                </a:lnTo>
                <a:lnTo>
                  <a:pt x="84793" y="90898"/>
                </a:lnTo>
                <a:lnTo>
                  <a:pt x="84793" y="90898"/>
                </a:lnTo>
                <a:lnTo>
                  <a:pt x="83801" y="90898"/>
                </a:lnTo>
                <a:lnTo>
                  <a:pt x="83801" y="90898"/>
                </a:lnTo>
                <a:lnTo>
                  <a:pt x="83801" y="90179"/>
                </a:lnTo>
                <a:lnTo>
                  <a:pt x="83801" y="90179"/>
                </a:lnTo>
                <a:lnTo>
                  <a:pt x="83801" y="90179"/>
                </a:lnTo>
                <a:lnTo>
                  <a:pt x="82809" y="90179"/>
                </a:lnTo>
                <a:lnTo>
                  <a:pt x="82809" y="90179"/>
                </a:lnTo>
                <a:lnTo>
                  <a:pt x="82809" y="90179"/>
                </a:lnTo>
                <a:lnTo>
                  <a:pt x="82809" y="90179"/>
                </a:lnTo>
                <a:lnTo>
                  <a:pt x="82809" y="90898"/>
                </a:lnTo>
                <a:lnTo>
                  <a:pt x="81818" y="90898"/>
                </a:lnTo>
                <a:lnTo>
                  <a:pt x="81818" y="90179"/>
                </a:lnTo>
                <a:lnTo>
                  <a:pt x="81818" y="90179"/>
                </a:lnTo>
                <a:lnTo>
                  <a:pt x="81818" y="90179"/>
                </a:lnTo>
                <a:lnTo>
                  <a:pt x="81818" y="90179"/>
                </a:lnTo>
                <a:lnTo>
                  <a:pt x="81818" y="90898"/>
                </a:lnTo>
                <a:lnTo>
                  <a:pt x="80330" y="90898"/>
                </a:lnTo>
                <a:lnTo>
                  <a:pt x="80330" y="90898"/>
                </a:lnTo>
                <a:lnTo>
                  <a:pt x="80330" y="90898"/>
                </a:lnTo>
                <a:lnTo>
                  <a:pt x="80330" y="91616"/>
                </a:lnTo>
                <a:lnTo>
                  <a:pt x="80330" y="91616"/>
                </a:lnTo>
                <a:lnTo>
                  <a:pt x="80330" y="91616"/>
                </a:lnTo>
                <a:lnTo>
                  <a:pt x="80330" y="91616"/>
                </a:lnTo>
                <a:lnTo>
                  <a:pt x="80330" y="91616"/>
                </a:lnTo>
                <a:lnTo>
                  <a:pt x="80330" y="91616"/>
                </a:lnTo>
                <a:lnTo>
                  <a:pt x="80330" y="92335"/>
                </a:lnTo>
                <a:lnTo>
                  <a:pt x="80330" y="92335"/>
                </a:lnTo>
                <a:lnTo>
                  <a:pt x="80330" y="92335"/>
                </a:lnTo>
                <a:lnTo>
                  <a:pt x="80330" y="92335"/>
                </a:lnTo>
                <a:lnTo>
                  <a:pt x="79338" y="92335"/>
                </a:lnTo>
                <a:lnTo>
                  <a:pt x="79338" y="93413"/>
                </a:lnTo>
                <a:lnTo>
                  <a:pt x="79338" y="93413"/>
                </a:lnTo>
                <a:lnTo>
                  <a:pt x="79338" y="93413"/>
                </a:lnTo>
                <a:lnTo>
                  <a:pt x="79338" y="93413"/>
                </a:lnTo>
                <a:lnTo>
                  <a:pt x="79338" y="93413"/>
                </a:lnTo>
                <a:lnTo>
                  <a:pt x="79338" y="94131"/>
                </a:lnTo>
                <a:lnTo>
                  <a:pt x="79338" y="94131"/>
                </a:lnTo>
                <a:lnTo>
                  <a:pt x="79338" y="94131"/>
                </a:lnTo>
                <a:lnTo>
                  <a:pt x="79338" y="94131"/>
                </a:lnTo>
                <a:lnTo>
                  <a:pt x="79338" y="94850"/>
                </a:lnTo>
                <a:lnTo>
                  <a:pt x="79338" y="94850"/>
                </a:lnTo>
                <a:lnTo>
                  <a:pt x="80330" y="94850"/>
                </a:lnTo>
                <a:lnTo>
                  <a:pt x="80330" y="94850"/>
                </a:lnTo>
                <a:lnTo>
                  <a:pt x="80330" y="94850"/>
                </a:lnTo>
                <a:lnTo>
                  <a:pt x="80330" y="94850"/>
                </a:lnTo>
                <a:lnTo>
                  <a:pt x="81818" y="94850"/>
                </a:lnTo>
                <a:lnTo>
                  <a:pt x="81818" y="94850"/>
                </a:lnTo>
                <a:lnTo>
                  <a:pt x="81818" y="94850"/>
                </a:lnTo>
                <a:lnTo>
                  <a:pt x="81818" y="94850"/>
                </a:lnTo>
                <a:lnTo>
                  <a:pt x="81818" y="94850"/>
                </a:lnTo>
                <a:lnTo>
                  <a:pt x="81818" y="94850"/>
                </a:lnTo>
                <a:lnTo>
                  <a:pt x="82809" y="94850"/>
                </a:lnTo>
                <a:lnTo>
                  <a:pt x="82809" y="94850"/>
                </a:lnTo>
                <a:lnTo>
                  <a:pt x="82809" y="94850"/>
                </a:lnTo>
                <a:lnTo>
                  <a:pt x="82809" y="94850"/>
                </a:lnTo>
                <a:lnTo>
                  <a:pt x="82809" y="94850"/>
                </a:lnTo>
                <a:lnTo>
                  <a:pt x="83801" y="94850"/>
                </a:lnTo>
                <a:lnTo>
                  <a:pt x="83801" y="94850"/>
                </a:lnTo>
                <a:lnTo>
                  <a:pt x="83801" y="94850"/>
                </a:lnTo>
                <a:lnTo>
                  <a:pt x="83801" y="94850"/>
                </a:lnTo>
                <a:lnTo>
                  <a:pt x="84793" y="94850"/>
                </a:lnTo>
                <a:lnTo>
                  <a:pt x="84793" y="95568"/>
                </a:lnTo>
                <a:lnTo>
                  <a:pt x="84793" y="95568"/>
                </a:lnTo>
                <a:lnTo>
                  <a:pt x="84793" y="95568"/>
                </a:lnTo>
                <a:lnTo>
                  <a:pt x="84793" y="95568"/>
                </a:lnTo>
                <a:lnTo>
                  <a:pt x="84793" y="95568"/>
                </a:lnTo>
                <a:lnTo>
                  <a:pt x="84793" y="95568"/>
                </a:lnTo>
                <a:lnTo>
                  <a:pt x="85785" y="95568"/>
                </a:lnTo>
                <a:lnTo>
                  <a:pt x="85785" y="96287"/>
                </a:lnTo>
                <a:lnTo>
                  <a:pt x="85785" y="96287"/>
                </a:lnTo>
                <a:lnTo>
                  <a:pt x="85785" y="96287"/>
                </a:lnTo>
                <a:lnTo>
                  <a:pt x="85785" y="96287"/>
                </a:lnTo>
                <a:lnTo>
                  <a:pt x="85785" y="96287"/>
                </a:lnTo>
                <a:lnTo>
                  <a:pt x="85785" y="96287"/>
                </a:lnTo>
                <a:lnTo>
                  <a:pt x="85785" y="97365"/>
                </a:lnTo>
                <a:lnTo>
                  <a:pt x="87272" y="97365"/>
                </a:lnTo>
                <a:lnTo>
                  <a:pt x="87272" y="97365"/>
                </a:lnTo>
                <a:lnTo>
                  <a:pt x="87272" y="97365"/>
                </a:lnTo>
                <a:lnTo>
                  <a:pt x="87272" y="98083"/>
                </a:lnTo>
                <a:lnTo>
                  <a:pt x="87272" y="98083"/>
                </a:lnTo>
                <a:lnTo>
                  <a:pt x="87272" y="98083"/>
                </a:lnTo>
                <a:lnTo>
                  <a:pt x="87272" y="98083"/>
                </a:lnTo>
                <a:lnTo>
                  <a:pt x="87272" y="98083"/>
                </a:lnTo>
                <a:lnTo>
                  <a:pt x="88264" y="98083"/>
                </a:lnTo>
                <a:lnTo>
                  <a:pt x="88264" y="98802"/>
                </a:lnTo>
                <a:lnTo>
                  <a:pt x="88264" y="98802"/>
                </a:lnTo>
                <a:lnTo>
                  <a:pt x="88264" y="98802"/>
                </a:lnTo>
                <a:lnTo>
                  <a:pt x="88264" y="98802"/>
                </a:lnTo>
                <a:lnTo>
                  <a:pt x="88264" y="99520"/>
                </a:lnTo>
                <a:lnTo>
                  <a:pt x="88264" y="99520"/>
                </a:lnTo>
                <a:lnTo>
                  <a:pt x="88264" y="99520"/>
                </a:lnTo>
                <a:lnTo>
                  <a:pt x="88264" y="99520"/>
                </a:lnTo>
                <a:lnTo>
                  <a:pt x="89256" y="99520"/>
                </a:lnTo>
                <a:lnTo>
                  <a:pt x="89256" y="99520"/>
                </a:lnTo>
                <a:lnTo>
                  <a:pt x="89256" y="99520"/>
                </a:lnTo>
                <a:lnTo>
                  <a:pt x="89256" y="99520"/>
                </a:lnTo>
                <a:lnTo>
                  <a:pt x="89256" y="99520"/>
                </a:lnTo>
                <a:lnTo>
                  <a:pt x="90247" y="99520"/>
                </a:lnTo>
                <a:lnTo>
                  <a:pt x="90247" y="100239"/>
                </a:lnTo>
                <a:lnTo>
                  <a:pt x="90247" y="100239"/>
                </a:lnTo>
                <a:lnTo>
                  <a:pt x="90247" y="100239"/>
                </a:lnTo>
                <a:lnTo>
                  <a:pt x="90247" y="100239"/>
                </a:lnTo>
                <a:lnTo>
                  <a:pt x="90247" y="101317"/>
                </a:lnTo>
                <a:lnTo>
                  <a:pt x="90247" y="101317"/>
                </a:lnTo>
                <a:lnTo>
                  <a:pt x="90247" y="101317"/>
                </a:lnTo>
                <a:lnTo>
                  <a:pt x="91239" y="101317"/>
                </a:lnTo>
                <a:lnTo>
                  <a:pt x="91239" y="101317"/>
                </a:lnTo>
                <a:lnTo>
                  <a:pt x="91239" y="101317"/>
                </a:lnTo>
                <a:lnTo>
                  <a:pt x="91239" y="101317"/>
                </a:lnTo>
                <a:lnTo>
                  <a:pt x="91239" y="102035"/>
                </a:lnTo>
                <a:lnTo>
                  <a:pt x="91239" y="102035"/>
                </a:lnTo>
                <a:lnTo>
                  <a:pt x="91239" y="102035"/>
                </a:lnTo>
                <a:lnTo>
                  <a:pt x="92727" y="102035"/>
                </a:lnTo>
                <a:lnTo>
                  <a:pt x="92727" y="102035"/>
                </a:lnTo>
                <a:lnTo>
                  <a:pt x="92727" y="102035"/>
                </a:lnTo>
                <a:lnTo>
                  <a:pt x="92727" y="102035"/>
                </a:lnTo>
                <a:lnTo>
                  <a:pt x="92727" y="102035"/>
                </a:lnTo>
                <a:lnTo>
                  <a:pt x="93719" y="102035"/>
                </a:lnTo>
                <a:lnTo>
                  <a:pt x="93719" y="102754"/>
                </a:lnTo>
                <a:lnTo>
                  <a:pt x="93719" y="102754"/>
                </a:lnTo>
                <a:lnTo>
                  <a:pt x="93719" y="102754"/>
                </a:lnTo>
                <a:lnTo>
                  <a:pt x="93719" y="102754"/>
                </a:lnTo>
                <a:lnTo>
                  <a:pt x="93719" y="102754"/>
                </a:lnTo>
                <a:lnTo>
                  <a:pt x="93719" y="103473"/>
                </a:lnTo>
                <a:lnTo>
                  <a:pt x="93719" y="103473"/>
                </a:lnTo>
                <a:lnTo>
                  <a:pt x="93719" y="103473"/>
                </a:lnTo>
                <a:lnTo>
                  <a:pt x="93719" y="103473"/>
                </a:lnTo>
                <a:lnTo>
                  <a:pt x="93719" y="104191"/>
                </a:lnTo>
                <a:lnTo>
                  <a:pt x="93719" y="104191"/>
                </a:lnTo>
                <a:lnTo>
                  <a:pt x="93719" y="104191"/>
                </a:lnTo>
                <a:lnTo>
                  <a:pt x="93719" y="105269"/>
                </a:lnTo>
                <a:lnTo>
                  <a:pt x="93719" y="105269"/>
                </a:lnTo>
                <a:lnTo>
                  <a:pt x="93719" y="105269"/>
                </a:lnTo>
                <a:lnTo>
                  <a:pt x="93719" y="105269"/>
                </a:lnTo>
                <a:lnTo>
                  <a:pt x="93719" y="105988"/>
                </a:lnTo>
                <a:lnTo>
                  <a:pt x="93719" y="105988"/>
                </a:lnTo>
                <a:lnTo>
                  <a:pt x="93719" y="105988"/>
                </a:lnTo>
                <a:lnTo>
                  <a:pt x="93719" y="105988"/>
                </a:lnTo>
                <a:lnTo>
                  <a:pt x="93719" y="106706"/>
                </a:lnTo>
                <a:lnTo>
                  <a:pt x="93719" y="106706"/>
                </a:lnTo>
                <a:lnTo>
                  <a:pt x="94710" y="106706"/>
                </a:lnTo>
                <a:lnTo>
                  <a:pt x="94710" y="106706"/>
                </a:lnTo>
                <a:lnTo>
                  <a:pt x="94710" y="106706"/>
                </a:lnTo>
                <a:lnTo>
                  <a:pt x="94710" y="107425"/>
                </a:lnTo>
                <a:lnTo>
                  <a:pt x="94710" y="107425"/>
                </a:lnTo>
                <a:lnTo>
                  <a:pt x="94710" y="107425"/>
                </a:lnTo>
                <a:lnTo>
                  <a:pt x="94710" y="107425"/>
                </a:lnTo>
                <a:lnTo>
                  <a:pt x="94710" y="108143"/>
                </a:lnTo>
                <a:lnTo>
                  <a:pt x="94710" y="108143"/>
                </a:lnTo>
                <a:lnTo>
                  <a:pt x="94710" y="108143"/>
                </a:lnTo>
                <a:lnTo>
                  <a:pt x="95702" y="108143"/>
                </a:lnTo>
                <a:lnTo>
                  <a:pt x="95702" y="108143"/>
                </a:lnTo>
                <a:lnTo>
                  <a:pt x="95702" y="108143"/>
                </a:lnTo>
                <a:lnTo>
                  <a:pt x="95702" y="108143"/>
                </a:lnTo>
                <a:lnTo>
                  <a:pt x="95702" y="109221"/>
                </a:lnTo>
                <a:lnTo>
                  <a:pt x="95702" y="109221"/>
                </a:lnTo>
                <a:lnTo>
                  <a:pt x="95702" y="109221"/>
                </a:lnTo>
                <a:lnTo>
                  <a:pt x="95702" y="109221"/>
                </a:lnTo>
                <a:lnTo>
                  <a:pt x="95702" y="109221"/>
                </a:lnTo>
                <a:lnTo>
                  <a:pt x="95702" y="109940"/>
                </a:lnTo>
                <a:lnTo>
                  <a:pt x="94710" y="109940"/>
                </a:lnTo>
                <a:lnTo>
                  <a:pt x="94710" y="109940"/>
                </a:lnTo>
                <a:lnTo>
                  <a:pt x="94710" y="109940"/>
                </a:lnTo>
                <a:lnTo>
                  <a:pt x="94710" y="109940"/>
                </a:lnTo>
                <a:lnTo>
                  <a:pt x="94710" y="110658"/>
                </a:lnTo>
                <a:lnTo>
                  <a:pt x="94710" y="110658"/>
                </a:lnTo>
                <a:lnTo>
                  <a:pt x="94710" y="110658"/>
                </a:lnTo>
                <a:lnTo>
                  <a:pt x="94710" y="110658"/>
                </a:lnTo>
                <a:lnTo>
                  <a:pt x="93719" y="110658"/>
                </a:lnTo>
                <a:lnTo>
                  <a:pt x="93719" y="110658"/>
                </a:lnTo>
                <a:lnTo>
                  <a:pt x="93719" y="110658"/>
                </a:lnTo>
                <a:lnTo>
                  <a:pt x="93719" y="110658"/>
                </a:lnTo>
                <a:lnTo>
                  <a:pt x="93719" y="110658"/>
                </a:lnTo>
                <a:lnTo>
                  <a:pt x="93719" y="111377"/>
                </a:lnTo>
                <a:lnTo>
                  <a:pt x="92727" y="111377"/>
                </a:lnTo>
                <a:lnTo>
                  <a:pt x="92727" y="111377"/>
                </a:lnTo>
                <a:lnTo>
                  <a:pt x="92727" y="111377"/>
                </a:lnTo>
                <a:lnTo>
                  <a:pt x="92727" y="111377"/>
                </a:lnTo>
                <a:lnTo>
                  <a:pt x="92727" y="111377"/>
                </a:lnTo>
                <a:lnTo>
                  <a:pt x="92727" y="112095"/>
                </a:lnTo>
                <a:lnTo>
                  <a:pt x="92727" y="112095"/>
                </a:lnTo>
                <a:lnTo>
                  <a:pt x="92727" y="112095"/>
                </a:lnTo>
                <a:lnTo>
                  <a:pt x="91239" y="112095"/>
                </a:lnTo>
                <a:lnTo>
                  <a:pt x="91239" y="112095"/>
                </a:lnTo>
                <a:lnTo>
                  <a:pt x="91239" y="112095"/>
                </a:lnTo>
                <a:lnTo>
                  <a:pt x="91239" y="113173"/>
                </a:lnTo>
                <a:lnTo>
                  <a:pt x="91239" y="113173"/>
                </a:lnTo>
                <a:lnTo>
                  <a:pt x="91239" y="113173"/>
                </a:lnTo>
                <a:lnTo>
                  <a:pt x="91239" y="113173"/>
                </a:lnTo>
                <a:lnTo>
                  <a:pt x="90247" y="113173"/>
                </a:lnTo>
                <a:lnTo>
                  <a:pt x="90247" y="113173"/>
                </a:lnTo>
                <a:lnTo>
                  <a:pt x="90247" y="113173"/>
                </a:lnTo>
                <a:lnTo>
                  <a:pt x="90247" y="113892"/>
                </a:lnTo>
                <a:lnTo>
                  <a:pt x="90247" y="113892"/>
                </a:lnTo>
                <a:lnTo>
                  <a:pt x="90247" y="113892"/>
                </a:lnTo>
                <a:lnTo>
                  <a:pt x="89256" y="113892"/>
                </a:lnTo>
                <a:lnTo>
                  <a:pt x="89256" y="113892"/>
                </a:lnTo>
                <a:lnTo>
                  <a:pt x="89256" y="113892"/>
                </a:lnTo>
                <a:lnTo>
                  <a:pt x="89256" y="114610"/>
                </a:lnTo>
                <a:lnTo>
                  <a:pt x="89256" y="114610"/>
                </a:lnTo>
                <a:lnTo>
                  <a:pt x="89256" y="114610"/>
                </a:lnTo>
                <a:lnTo>
                  <a:pt x="89256" y="114610"/>
                </a:lnTo>
                <a:lnTo>
                  <a:pt x="89256" y="114610"/>
                </a:lnTo>
                <a:lnTo>
                  <a:pt x="88264" y="114610"/>
                </a:lnTo>
                <a:lnTo>
                  <a:pt x="88264" y="115329"/>
                </a:lnTo>
                <a:lnTo>
                  <a:pt x="88264" y="115329"/>
                </a:lnTo>
                <a:lnTo>
                  <a:pt x="88264" y="115329"/>
                </a:lnTo>
                <a:lnTo>
                  <a:pt x="88264" y="115329"/>
                </a:lnTo>
                <a:lnTo>
                  <a:pt x="88264" y="115329"/>
                </a:lnTo>
                <a:lnTo>
                  <a:pt x="88264" y="115329"/>
                </a:lnTo>
                <a:lnTo>
                  <a:pt x="88264" y="116047"/>
                </a:lnTo>
                <a:lnTo>
                  <a:pt x="87272" y="116047"/>
                </a:lnTo>
                <a:lnTo>
                  <a:pt x="87272" y="116047"/>
                </a:lnTo>
                <a:lnTo>
                  <a:pt x="87272" y="116047"/>
                </a:lnTo>
                <a:lnTo>
                  <a:pt x="87272" y="116047"/>
                </a:lnTo>
                <a:lnTo>
                  <a:pt x="87272" y="116047"/>
                </a:lnTo>
                <a:lnTo>
                  <a:pt x="85785" y="116047"/>
                </a:lnTo>
                <a:lnTo>
                  <a:pt x="85785" y="116047"/>
                </a:lnTo>
                <a:lnTo>
                  <a:pt x="85785" y="117125"/>
                </a:lnTo>
                <a:lnTo>
                  <a:pt x="85785" y="117125"/>
                </a:lnTo>
                <a:lnTo>
                  <a:pt x="85785" y="117125"/>
                </a:lnTo>
                <a:lnTo>
                  <a:pt x="85785" y="117125"/>
                </a:lnTo>
                <a:lnTo>
                  <a:pt x="85785" y="117125"/>
                </a:lnTo>
                <a:lnTo>
                  <a:pt x="84793" y="117125"/>
                </a:lnTo>
                <a:lnTo>
                  <a:pt x="84793" y="117844"/>
                </a:lnTo>
                <a:lnTo>
                  <a:pt x="84793" y="117844"/>
                </a:lnTo>
                <a:lnTo>
                  <a:pt x="84793" y="117844"/>
                </a:lnTo>
                <a:lnTo>
                  <a:pt x="84793" y="117844"/>
                </a:lnTo>
                <a:lnTo>
                  <a:pt x="84793" y="117844"/>
                </a:lnTo>
                <a:lnTo>
                  <a:pt x="84793" y="117844"/>
                </a:lnTo>
                <a:lnTo>
                  <a:pt x="84793" y="118562"/>
                </a:lnTo>
                <a:lnTo>
                  <a:pt x="83801" y="118562"/>
                </a:lnTo>
                <a:lnTo>
                  <a:pt x="83801" y="118562"/>
                </a:lnTo>
                <a:lnTo>
                  <a:pt x="83801" y="118562"/>
                </a:lnTo>
                <a:lnTo>
                  <a:pt x="83801" y="118562"/>
                </a:lnTo>
                <a:lnTo>
                  <a:pt x="83801" y="118562"/>
                </a:lnTo>
                <a:lnTo>
                  <a:pt x="83801" y="119281"/>
                </a:lnTo>
                <a:lnTo>
                  <a:pt x="82809" y="119281"/>
                </a:lnTo>
                <a:lnTo>
                  <a:pt x="82809" y="119281"/>
                </a:lnTo>
                <a:lnTo>
                  <a:pt x="82809" y="119281"/>
                </a:lnTo>
                <a:lnTo>
                  <a:pt x="82809" y="119281"/>
                </a:lnTo>
                <a:lnTo>
                  <a:pt x="82809" y="119281"/>
                </a:lnTo>
                <a:lnTo>
                  <a:pt x="81818" y="119281"/>
                </a:lnTo>
                <a:lnTo>
                  <a:pt x="81818" y="119281"/>
                </a:lnTo>
                <a:lnTo>
                  <a:pt x="81818" y="119281"/>
                </a:lnTo>
                <a:lnTo>
                  <a:pt x="81818" y="119281"/>
                </a:lnTo>
                <a:lnTo>
                  <a:pt x="81818" y="119281"/>
                </a:lnTo>
                <a:lnTo>
                  <a:pt x="80330" y="119281"/>
                </a:lnTo>
                <a:lnTo>
                  <a:pt x="80330" y="119281"/>
                </a:lnTo>
                <a:lnTo>
                  <a:pt x="80330" y="119281"/>
                </a:lnTo>
                <a:lnTo>
                  <a:pt x="80330" y="118562"/>
                </a:lnTo>
                <a:lnTo>
                  <a:pt x="79338" y="118562"/>
                </a:lnTo>
                <a:lnTo>
                  <a:pt x="79338" y="118562"/>
                </a:lnTo>
                <a:lnTo>
                  <a:pt x="79338" y="118562"/>
                </a:lnTo>
                <a:lnTo>
                  <a:pt x="79338" y="118562"/>
                </a:lnTo>
                <a:lnTo>
                  <a:pt x="79338" y="118562"/>
                </a:lnTo>
                <a:lnTo>
                  <a:pt x="79338" y="118562"/>
                </a:lnTo>
                <a:lnTo>
                  <a:pt x="78347" y="118562"/>
                </a:lnTo>
                <a:lnTo>
                  <a:pt x="78347" y="118562"/>
                </a:lnTo>
                <a:lnTo>
                  <a:pt x="78347" y="119281"/>
                </a:lnTo>
                <a:lnTo>
                  <a:pt x="78347" y="119281"/>
                </a:lnTo>
                <a:lnTo>
                  <a:pt x="78347" y="119281"/>
                </a:lnTo>
                <a:lnTo>
                  <a:pt x="77355" y="119281"/>
                </a:lnTo>
                <a:lnTo>
                  <a:pt x="77355" y="119281"/>
                </a:lnTo>
                <a:lnTo>
                  <a:pt x="77355" y="119281"/>
                </a:lnTo>
                <a:lnTo>
                  <a:pt x="77355" y="119281"/>
                </a:lnTo>
                <a:lnTo>
                  <a:pt x="76363" y="119281"/>
                </a:lnTo>
                <a:lnTo>
                  <a:pt x="76363" y="119281"/>
                </a:lnTo>
                <a:lnTo>
                  <a:pt x="76363" y="119281"/>
                </a:lnTo>
                <a:lnTo>
                  <a:pt x="76363" y="119281"/>
                </a:lnTo>
                <a:lnTo>
                  <a:pt x="74876" y="119281"/>
                </a:lnTo>
                <a:lnTo>
                  <a:pt x="74876" y="119281"/>
                </a:lnTo>
                <a:lnTo>
                  <a:pt x="74876" y="119281"/>
                </a:lnTo>
                <a:lnTo>
                  <a:pt x="74876" y="119281"/>
                </a:lnTo>
                <a:lnTo>
                  <a:pt x="74876" y="119281"/>
                </a:lnTo>
                <a:lnTo>
                  <a:pt x="73884" y="119281"/>
                </a:lnTo>
                <a:lnTo>
                  <a:pt x="73884" y="119281"/>
                </a:lnTo>
                <a:lnTo>
                  <a:pt x="73884" y="119281"/>
                </a:lnTo>
                <a:lnTo>
                  <a:pt x="73884" y="120000"/>
                </a:lnTo>
                <a:lnTo>
                  <a:pt x="73884" y="120000"/>
                </a:lnTo>
                <a:lnTo>
                  <a:pt x="73884" y="120000"/>
                </a:lnTo>
                <a:lnTo>
                  <a:pt x="73884" y="120000"/>
                </a:lnTo>
                <a:lnTo>
                  <a:pt x="72892" y="120000"/>
                </a:lnTo>
                <a:lnTo>
                  <a:pt x="72892" y="120000"/>
                </a:lnTo>
                <a:lnTo>
                  <a:pt x="72892" y="120000"/>
                </a:lnTo>
                <a:lnTo>
                  <a:pt x="72892" y="120000"/>
                </a:lnTo>
                <a:lnTo>
                  <a:pt x="72892" y="120000"/>
                </a:lnTo>
                <a:lnTo>
                  <a:pt x="71900" y="120000"/>
                </a:lnTo>
                <a:lnTo>
                  <a:pt x="71900" y="120000"/>
                </a:lnTo>
                <a:lnTo>
                  <a:pt x="71900" y="120000"/>
                </a:lnTo>
                <a:lnTo>
                  <a:pt x="71900" y="119281"/>
                </a:lnTo>
                <a:lnTo>
                  <a:pt x="71900" y="119281"/>
                </a:lnTo>
                <a:lnTo>
                  <a:pt x="71900" y="119281"/>
                </a:lnTo>
                <a:lnTo>
                  <a:pt x="71900" y="119281"/>
                </a:lnTo>
                <a:lnTo>
                  <a:pt x="71900" y="119281"/>
                </a:lnTo>
                <a:lnTo>
                  <a:pt x="71900" y="119281"/>
                </a:lnTo>
                <a:lnTo>
                  <a:pt x="70909" y="119281"/>
                </a:lnTo>
                <a:lnTo>
                  <a:pt x="70909" y="118562"/>
                </a:lnTo>
                <a:lnTo>
                  <a:pt x="70909" y="118562"/>
                </a:lnTo>
                <a:lnTo>
                  <a:pt x="70909" y="119281"/>
                </a:lnTo>
                <a:lnTo>
                  <a:pt x="70909" y="119281"/>
                </a:lnTo>
                <a:lnTo>
                  <a:pt x="70909" y="119281"/>
                </a:lnTo>
                <a:lnTo>
                  <a:pt x="69421" y="119281"/>
                </a:lnTo>
                <a:lnTo>
                  <a:pt x="69421" y="119281"/>
                </a:lnTo>
                <a:lnTo>
                  <a:pt x="69421" y="119281"/>
                </a:lnTo>
                <a:lnTo>
                  <a:pt x="69421" y="119281"/>
                </a:lnTo>
                <a:lnTo>
                  <a:pt x="69421" y="119281"/>
                </a:lnTo>
                <a:lnTo>
                  <a:pt x="69421" y="119281"/>
                </a:lnTo>
                <a:lnTo>
                  <a:pt x="68429" y="119281"/>
                </a:lnTo>
                <a:lnTo>
                  <a:pt x="68429" y="119281"/>
                </a:lnTo>
                <a:lnTo>
                  <a:pt x="68429" y="119281"/>
                </a:lnTo>
                <a:lnTo>
                  <a:pt x="68429" y="119281"/>
                </a:lnTo>
                <a:lnTo>
                  <a:pt x="67438" y="119281"/>
                </a:lnTo>
                <a:lnTo>
                  <a:pt x="67438" y="119281"/>
                </a:lnTo>
                <a:lnTo>
                  <a:pt x="67438" y="119281"/>
                </a:lnTo>
                <a:lnTo>
                  <a:pt x="67438" y="119281"/>
                </a:lnTo>
                <a:lnTo>
                  <a:pt x="67438" y="119281"/>
                </a:lnTo>
                <a:lnTo>
                  <a:pt x="67438" y="119281"/>
                </a:lnTo>
                <a:lnTo>
                  <a:pt x="66446" y="119281"/>
                </a:lnTo>
                <a:lnTo>
                  <a:pt x="66446" y="119281"/>
                </a:lnTo>
                <a:lnTo>
                  <a:pt x="66446" y="119281"/>
                </a:lnTo>
                <a:lnTo>
                  <a:pt x="66446" y="119281"/>
                </a:lnTo>
                <a:lnTo>
                  <a:pt x="66446" y="119281"/>
                </a:lnTo>
                <a:lnTo>
                  <a:pt x="65454" y="119281"/>
                </a:lnTo>
                <a:lnTo>
                  <a:pt x="65454" y="119281"/>
                </a:lnTo>
                <a:lnTo>
                  <a:pt x="65454" y="119281"/>
                </a:lnTo>
                <a:lnTo>
                  <a:pt x="65454" y="119281"/>
                </a:lnTo>
                <a:lnTo>
                  <a:pt x="63966" y="119281"/>
                </a:lnTo>
                <a:lnTo>
                  <a:pt x="63966" y="119281"/>
                </a:lnTo>
                <a:lnTo>
                  <a:pt x="63966" y="120000"/>
                </a:lnTo>
                <a:lnTo>
                  <a:pt x="63966" y="120000"/>
                </a:lnTo>
                <a:lnTo>
                  <a:pt x="63966" y="120000"/>
                </a:lnTo>
                <a:lnTo>
                  <a:pt x="63966" y="120000"/>
                </a:lnTo>
                <a:lnTo>
                  <a:pt x="63966" y="120000"/>
                </a:lnTo>
                <a:lnTo>
                  <a:pt x="63966" y="120000"/>
                </a:lnTo>
                <a:lnTo>
                  <a:pt x="63966" y="120000"/>
                </a:lnTo>
                <a:lnTo>
                  <a:pt x="62975" y="120000"/>
                </a:lnTo>
                <a:lnTo>
                  <a:pt x="62975" y="120000"/>
                </a:lnTo>
                <a:lnTo>
                  <a:pt x="62975" y="119281"/>
                </a:lnTo>
                <a:lnTo>
                  <a:pt x="62975" y="119281"/>
                </a:lnTo>
                <a:lnTo>
                  <a:pt x="62975" y="120000"/>
                </a:lnTo>
                <a:lnTo>
                  <a:pt x="62975" y="120000"/>
                </a:lnTo>
                <a:lnTo>
                  <a:pt x="62975" y="120000"/>
                </a:lnTo>
                <a:lnTo>
                  <a:pt x="61983" y="120000"/>
                </a:lnTo>
                <a:lnTo>
                  <a:pt x="61983" y="120000"/>
                </a:lnTo>
                <a:lnTo>
                  <a:pt x="61983" y="120000"/>
                </a:lnTo>
                <a:lnTo>
                  <a:pt x="61983" y="120000"/>
                </a:lnTo>
                <a:lnTo>
                  <a:pt x="61983" y="119281"/>
                </a:lnTo>
                <a:lnTo>
                  <a:pt x="61983" y="119281"/>
                </a:lnTo>
                <a:lnTo>
                  <a:pt x="61983" y="119281"/>
                </a:lnTo>
                <a:lnTo>
                  <a:pt x="61983" y="119281"/>
                </a:lnTo>
                <a:lnTo>
                  <a:pt x="61983" y="119281"/>
                </a:lnTo>
                <a:lnTo>
                  <a:pt x="61983" y="118562"/>
                </a:lnTo>
                <a:lnTo>
                  <a:pt x="61983" y="118562"/>
                </a:lnTo>
                <a:lnTo>
                  <a:pt x="60991" y="118562"/>
                </a:lnTo>
                <a:lnTo>
                  <a:pt x="60991" y="118562"/>
                </a:lnTo>
                <a:lnTo>
                  <a:pt x="60991" y="118562"/>
                </a:lnTo>
                <a:lnTo>
                  <a:pt x="60991" y="118562"/>
                </a:lnTo>
                <a:lnTo>
                  <a:pt x="60991" y="118562"/>
                </a:lnTo>
                <a:lnTo>
                  <a:pt x="60000" y="118562"/>
                </a:lnTo>
                <a:lnTo>
                  <a:pt x="60000" y="118562"/>
                </a:lnTo>
                <a:lnTo>
                  <a:pt x="60000" y="117844"/>
                </a:lnTo>
                <a:lnTo>
                  <a:pt x="60000" y="117844"/>
                </a:lnTo>
                <a:lnTo>
                  <a:pt x="60000" y="117844"/>
                </a:lnTo>
                <a:lnTo>
                  <a:pt x="60000" y="117844"/>
                </a:lnTo>
                <a:lnTo>
                  <a:pt x="60000" y="117844"/>
                </a:lnTo>
                <a:lnTo>
                  <a:pt x="58512" y="117844"/>
                </a:lnTo>
                <a:lnTo>
                  <a:pt x="58512" y="117125"/>
                </a:lnTo>
                <a:lnTo>
                  <a:pt x="58512" y="117125"/>
                </a:lnTo>
                <a:lnTo>
                  <a:pt x="58512" y="117125"/>
                </a:lnTo>
                <a:lnTo>
                  <a:pt x="58512" y="117125"/>
                </a:lnTo>
                <a:lnTo>
                  <a:pt x="57520" y="117125"/>
                </a:lnTo>
                <a:lnTo>
                  <a:pt x="57520" y="117125"/>
                </a:lnTo>
                <a:lnTo>
                  <a:pt x="57520" y="116047"/>
                </a:lnTo>
                <a:lnTo>
                  <a:pt x="57520" y="116047"/>
                </a:lnTo>
                <a:lnTo>
                  <a:pt x="57520" y="116047"/>
                </a:lnTo>
                <a:lnTo>
                  <a:pt x="57520" y="116047"/>
                </a:lnTo>
                <a:lnTo>
                  <a:pt x="57520" y="116047"/>
                </a:lnTo>
                <a:lnTo>
                  <a:pt x="57520" y="115329"/>
                </a:lnTo>
                <a:lnTo>
                  <a:pt x="57520" y="115329"/>
                </a:lnTo>
                <a:lnTo>
                  <a:pt x="56528" y="115329"/>
                </a:lnTo>
                <a:lnTo>
                  <a:pt x="56528" y="115329"/>
                </a:lnTo>
                <a:lnTo>
                  <a:pt x="56528" y="115329"/>
                </a:lnTo>
                <a:lnTo>
                  <a:pt x="56528" y="115329"/>
                </a:lnTo>
                <a:lnTo>
                  <a:pt x="56528" y="115329"/>
                </a:lnTo>
                <a:lnTo>
                  <a:pt x="56528" y="114610"/>
                </a:lnTo>
                <a:lnTo>
                  <a:pt x="56528" y="114610"/>
                </a:lnTo>
                <a:lnTo>
                  <a:pt x="56528" y="114610"/>
                </a:lnTo>
                <a:lnTo>
                  <a:pt x="56528" y="113892"/>
                </a:lnTo>
                <a:lnTo>
                  <a:pt x="56528" y="113892"/>
                </a:lnTo>
                <a:lnTo>
                  <a:pt x="55537" y="113892"/>
                </a:lnTo>
                <a:lnTo>
                  <a:pt x="55537" y="113892"/>
                </a:lnTo>
                <a:lnTo>
                  <a:pt x="55537" y="113892"/>
                </a:lnTo>
                <a:lnTo>
                  <a:pt x="55537" y="113892"/>
                </a:lnTo>
                <a:lnTo>
                  <a:pt x="55537" y="113892"/>
                </a:lnTo>
                <a:lnTo>
                  <a:pt x="54545" y="113892"/>
                </a:lnTo>
                <a:lnTo>
                  <a:pt x="54545" y="113892"/>
                </a:lnTo>
                <a:lnTo>
                  <a:pt x="54545" y="113892"/>
                </a:lnTo>
                <a:lnTo>
                  <a:pt x="54545" y="113892"/>
                </a:lnTo>
                <a:lnTo>
                  <a:pt x="54545" y="113892"/>
                </a:lnTo>
                <a:lnTo>
                  <a:pt x="54545" y="113892"/>
                </a:lnTo>
                <a:lnTo>
                  <a:pt x="54545" y="114610"/>
                </a:lnTo>
                <a:lnTo>
                  <a:pt x="53057" y="114610"/>
                </a:lnTo>
                <a:lnTo>
                  <a:pt x="53057" y="114610"/>
                </a:lnTo>
                <a:lnTo>
                  <a:pt x="53057" y="114610"/>
                </a:lnTo>
                <a:lnTo>
                  <a:pt x="53057" y="114610"/>
                </a:lnTo>
                <a:lnTo>
                  <a:pt x="53057" y="114610"/>
                </a:lnTo>
                <a:lnTo>
                  <a:pt x="53057" y="115329"/>
                </a:lnTo>
                <a:lnTo>
                  <a:pt x="53057" y="115329"/>
                </a:lnTo>
                <a:lnTo>
                  <a:pt x="53057" y="115329"/>
                </a:lnTo>
                <a:lnTo>
                  <a:pt x="52066" y="115329"/>
                </a:lnTo>
                <a:lnTo>
                  <a:pt x="52066" y="115329"/>
                </a:lnTo>
                <a:lnTo>
                  <a:pt x="52066" y="115329"/>
                </a:lnTo>
                <a:lnTo>
                  <a:pt x="52066" y="115329"/>
                </a:lnTo>
                <a:lnTo>
                  <a:pt x="52066" y="115329"/>
                </a:lnTo>
                <a:lnTo>
                  <a:pt x="52066" y="115329"/>
                </a:lnTo>
                <a:lnTo>
                  <a:pt x="51074" y="115329"/>
                </a:lnTo>
                <a:lnTo>
                  <a:pt x="51074" y="115329"/>
                </a:lnTo>
                <a:lnTo>
                  <a:pt x="51074" y="114610"/>
                </a:lnTo>
                <a:lnTo>
                  <a:pt x="51074" y="114610"/>
                </a:lnTo>
                <a:lnTo>
                  <a:pt x="51074" y="114610"/>
                </a:lnTo>
                <a:lnTo>
                  <a:pt x="51074" y="114610"/>
                </a:lnTo>
                <a:lnTo>
                  <a:pt x="51074" y="114610"/>
                </a:lnTo>
                <a:lnTo>
                  <a:pt x="50082" y="114610"/>
                </a:lnTo>
                <a:lnTo>
                  <a:pt x="50082" y="114610"/>
                </a:lnTo>
                <a:lnTo>
                  <a:pt x="50082" y="114610"/>
                </a:lnTo>
                <a:lnTo>
                  <a:pt x="50082" y="114610"/>
                </a:lnTo>
                <a:lnTo>
                  <a:pt x="50082" y="114610"/>
                </a:lnTo>
                <a:lnTo>
                  <a:pt x="49090" y="114610"/>
                </a:lnTo>
                <a:lnTo>
                  <a:pt x="49090" y="114610"/>
                </a:lnTo>
                <a:lnTo>
                  <a:pt x="49090" y="114610"/>
                </a:lnTo>
                <a:lnTo>
                  <a:pt x="49090" y="114610"/>
                </a:lnTo>
                <a:lnTo>
                  <a:pt x="49090" y="114610"/>
                </a:lnTo>
                <a:lnTo>
                  <a:pt x="49090" y="114610"/>
                </a:lnTo>
                <a:lnTo>
                  <a:pt x="47603" y="114610"/>
                </a:lnTo>
                <a:lnTo>
                  <a:pt x="47603" y="115329"/>
                </a:lnTo>
                <a:lnTo>
                  <a:pt x="47603" y="115329"/>
                </a:lnTo>
                <a:lnTo>
                  <a:pt x="47603" y="115329"/>
                </a:lnTo>
                <a:lnTo>
                  <a:pt x="47603" y="115329"/>
                </a:lnTo>
                <a:lnTo>
                  <a:pt x="47603" y="115329"/>
                </a:lnTo>
                <a:lnTo>
                  <a:pt x="46611" y="115329"/>
                </a:lnTo>
                <a:lnTo>
                  <a:pt x="46611" y="115329"/>
                </a:lnTo>
                <a:lnTo>
                  <a:pt x="46611" y="115329"/>
                </a:lnTo>
                <a:lnTo>
                  <a:pt x="46611" y="116047"/>
                </a:lnTo>
                <a:lnTo>
                  <a:pt x="46611" y="116047"/>
                </a:lnTo>
                <a:lnTo>
                  <a:pt x="46611" y="116047"/>
                </a:lnTo>
                <a:lnTo>
                  <a:pt x="46611" y="115329"/>
                </a:lnTo>
                <a:lnTo>
                  <a:pt x="45619" y="115329"/>
                </a:lnTo>
                <a:lnTo>
                  <a:pt x="45619" y="115329"/>
                </a:lnTo>
                <a:lnTo>
                  <a:pt x="45619" y="115329"/>
                </a:lnTo>
                <a:lnTo>
                  <a:pt x="44628" y="115329"/>
                </a:lnTo>
                <a:lnTo>
                  <a:pt x="44628" y="115329"/>
                </a:lnTo>
                <a:lnTo>
                  <a:pt x="44628" y="115329"/>
                </a:lnTo>
                <a:lnTo>
                  <a:pt x="44628" y="115329"/>
                </a:lnTo>
                <a:lnTo>
                  <a:pt x="44628" y="115329"/>
                </a:lnTo>
                <a:lnTo>
                  <a:pt x="44628" y="115329"/>
                </a:lnTo>
                <a:lnTo>
                  <a:pt x="43636" y="115329"/>
                </a:lnTo>
                <a:lnTo>
                  <a:pt x="43636" y="114610"/>
                </a:lnTo>
                <a:lnTo>
                  <a:pt x="43636" y="114610"/>
                </a:lnTo>
                <a:lnTo>
                  <a:pt x="43636" y="114610"/>
                </a:lnTo>
                <a:lnTo>
                  <a:pt x="43636" y="114610"/>
                </a:lnTo>
                <a:lnTo>
                  <a:pt x="43636" y="114610"/>
                </a:lnTo>
                <a:lnTo>
                  <a:pt x="43636" y="114610"/>
                </a:lnTo>
                <a:lnTo>
                  <a:pt x="42148" y="114610"/>
                </a:lnTo>
                <a:lnTo>
                  <a:pt x="42148" y="114610"/>
                </a:lnTo>
                <a:lnTo>
                  <a:pt x="42148" y="113892"/>
                </a:lnTo>
                <a:lnTo>
                  <a:pt x="42148" y="113892"/>
                </a:lnTo>
                <a:lnTo>
                  <a:pt x="42148" y="113892"/>
                </a:lnTo>
                <a:lnTo>
                  <a:pt x="42148" y="113892"/>
                </a:lnTo>
                <a:lnTo>
                  <a:pt x="42148" y="113173"/>
                </a:lnTo>
                <a:lnTo>
                  <a:pt x="42148" y="113173"/>
                </a:lnTo>
                <a:lnTo>
                  <a:pt x="42148" y="113173"/>
                </a:lnTo>
                <a:lnTo>
                  <a:pt x="41157" y="113173"/>
                </a:lnTo>
                <a:lnTo>
                  <a:pt x="41157" y="113173"/>
                </a:lnTo>
                <a:lnTo>
                  <a:pt x="41157" y="112095"/>
                </a:lnTo>
                <a:lnTo>
                  <a:pt x="41157" y="112095"/>
                </a:lnTo>
                <a:lnTo>
                  <a:pt x="41157" y="112095"/>
                </a:lnTo>
                <a:lnTo>
                  <a:pt x="41157" y="112095"/>
                </a:lnTo>
                <a:lnTo>
                  <a:pt x="40165" y="112095"/>
                </a:lnTo>
                <a:lnTo>
                  <a:pt x="40165" y="112095"/>
                </a:lnTo>
                <a:lnTo>
                  <a:pt x="40165" y="112095"/>
                </a:lnTo>
                <a:lnTo>
                  <a:pt x="40165" y="111377"/>
                </a:lnTo>
                <a:lnTo>
                  <a:pt x="40165" y="111377"/>
                </a:lnTo>
                <a:lnTo>
                  <a:pt x="40165" y="111377"/>
                </a:lnTo>
                <a:lnTo>
                  <a:pt x="40165" y="111377"/>
                </a:lnTo>
                <a:lnTo>
                  <a:pt x="40165" y="111377"/>
                </a:lnTo>
                <a:lnTo>
                  <a:pt x="40165" y="110658"/>
                </a:lnTo>
                <a:lnTo>
                  <a:pt x="39173" y="110658"/>
                </a:lnTo>
                <a:lnTo>
                  <a:pt x="39173" y="110658"/>
                </a:lnTo>
                <a:lnTo>
                  <a:pt x="39173" y="110658"/>
                </a:lnTo>
                <a:lnTo>
                  <a:pt x="39173" y="110658"/>
                </a:lnTo>
                <a:lnTo>
                  <a:pt x="39173" y="110658"/>
                </a:lnTo>
                <a:lnTo>
                  <a:pt x="39173" y="110658"/>
                </a:lnTo>
                <a:lnTo>
                  <a:pt x="38181" y="110658"/>
                </a:lnTo>
                <a:lnTo>
                  <a:pt x="38181" y="109940"/>
                </a:lnTo>
                <a:lnTo>
                  <a:pt x="38181" y="109940"/>
                </a:lnTo>
                <a:lnTo>
                  <a:pt x="38181" y="109940"/>
                </a:lnTo>
                <a:lnTo>
                  <a:pt x="38181" y="109940"/>
                </a:lnTo>
                <a:lnTo>
                  <a:pt x="38181" y="109221"/>
                </a:lnTo>
                <a:lnTo>
                  <a:pt x="38181" y="109221"/>
                </a:lnTo>
                <a:lnTo>
                  <a:pt x="38181" y="109221"/>
                </a:lnTo>
                <a:lnTo>
                  <a:pt x="38181" y="108143"/>
                </a:lnTo>
                <a:lnTo>
                  <a:pt x="38181" y="108143"/>
                </a:lnTo>
                <a:lnTo>
                  <a:pt x="38181" y="108143"/>
                </a:lnTo>
                <a:lnTo>
                  <a:pt x="38181" y="108143"/>
                </a:lnTo>
                <a:lnTo>
                  <a:pt x="38181" y="108143"/>
                </a:lnTo>
                <a:lnTo>
                  <a:pt x="38181" y="107425"/>
                </a:lnTo>
                <a:lnTo>
                  <a:pt x="38181" y="107425"/>
                </a:lnTo>
                <a:lnTo>
                  <a:pt x="38181" y="107425"/>
                </a:lnTo>
                <a:lnTo>
                  <a:pt x="38181" y="107425"/>
                </a:lnTo>
                <a:lnTo>
                  <a:pt x="38181" y="107425"/>
                </a:lnTo>
                <a:lnTo>
                  <a:pt x="38181" y="106706"/>
                </a:lnTo>
                <a:lnTo>
                  <a:pt x="36694" y="106706"/>
                </a:lnTo>
                <a:lnTo>
                  <a:pt x="36694" y="106706"/>
                </a:lnTo>
                <a:lnTo>
                  <a:pt x="36694" y="106706"/>
                </a:lnTo>
                <a:lnTo>
                  <a:pt x="36694" y="106706"/>
                </a:lnTo>
                <a:lnTo>
                  <a:pt x="36694" y="106706"/>
                </a:lnTo>
                <a:lnTo>
                  <a:pt x="36694" y="106706"/>
                </a:lnTo>
                <a:lnTo>
                  <a:pt x="35702" y="106706"/>
                </a:lnTo>
                <a:lnTo>
                  <a:pt x="35702" y="105988"/>
                </a:lnTo>
                <a:lnTo>
                  <a:pt x="35702" y="105988"/>
                </a:lnTo>
                <a:lnTo>
                  <a:pt x="35702" y="105988"/>
                </a:lnTo>
                <a:lnTo>
                  <a:pt x="34710" y="105988"/>
                </a:lnTo>
                <a:lnTo>
                  <a:pt x="34710" y="105988"/>
                </a:lnTo>
                <a:lnTo>
                  <a:pt x="34710" y="105988"/>
                </a:lnTo>
                <a:lnTo>
                  <a:pt x="34710" y="105269"/>
                </a:lnTo>
                <a:lnTo>
                  <a:pt x="34710" y="105269"/>
                </a:lnTo>
                <a:lnTo>
                  <a:pt x="34710" y="105269"/>
                </a:lnTo>
                <a:lnTo>
                  <a:pt x="34710" y="105269"/>
                </a:lnTo>
                <a:lnTo>
                  <a:pt x="33719" y="105269"/>
                </a:lnTo>
                <a:lnTo>
                  <a:pt x="33719" y="105269"/>
                </a:lnTo>
                <a:lnTo>
                  <a:pt x="33719" y="105269"/>
                </a:lnTo>
                <a:lnTo>
                  <a:pt x="33719" y="105269"/>
                </a:lnTo>
                <a:lnTo>
                  <a:pt x="33719" y="105269"/>
                </a:lnTo>
                <a:lnTo>
                  <a:pt x="33719" y="105269"/>
                </a:lnTo>
                <a:lnTo>
                  <a:pt x="33719" y="104191"/>
                </a:lnTo>
                <a:lnTo>
                  <a:pt x="32727" y="10419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76" name="Shape 276"/>
          <p:cNvSpPr/>
          <p:nvPr/>
        </p:nvSpPr>
        <p:spPr>
          <a:xfrm>
            <a:off x="4766074" y="3722687"/>
            <a:ext cx="288131" cy="530224"/>
          </a:xfrm>
          <a:custGeom>
            <a:avLst/>
            <a:gdLst/>
            <a:ahLst/>
            <a:cxnLst/>
            <a:rect l="0" t="0" r="0" b="0"/>
            <a:pathLst>
              <a:path w="120000" h="120000" extrusionOk="0">
                <a:moveTo>
                  <a:pt x="32727" y="104191"/>
                </a:moveTo>
                <a:lnTo>
                  <a:pt x="32727" y="104191"/>
                </a:lnTo>
                <a:lnTo>
                  <a:pt x="33719" y="104191"/>
                </a:lnTo>
                <a:lnTo>
                  <a:pt x="33719" y="104191"/>
                </a:lnTo>
                <a:lnTo>
                  <a:pt x="32727" y="104191"/>
                </a:lnTo>
                <a:lnTo>
                  <a:pt x="32727" y="103473"/>
                </a:lnTo>
                <a:lnTo>
                  <a:pt x="32727" y="103473"/>
                </a:lnTo>
                <a:lnTo>
                  <a:pt x="32727" y="103473"/>
                </a:lnTo>
                <a:lnTo>
                  <a:pt x="32727" y="103473"/>
                </a:lnTo>
                <a:lnTo>
                  <a:pt x="31239" y="103473"/>
                </a:lnTo>
                <a:lnTo>
                  <a:pt x="31239" y="103473"/>
                </a:lnTo>
                <a:lnTo>
                  <a:pt x="31239" y="103473"/>
                </a:lnTo>
                <a:lnTo>
                  <a:pt x="31239" y="102754"/>
                </a:lnTo>
                <a:lnTo>
                  <a:pt x="31239" y="102754"/>
                </a:lnTo>
                <a:lnTo>
                  <a:pt x="31239" y="102754"/>
                </a:lnTo>
                <a:lnTo>
                  <a:pt x="31239" y="102754"/>
                </a:lnTo>
                <a:lnTo>
                  <a:pt x="31239" y="102754"/>
                </a:lnTo>
                <a:lnTo>
                  <a:pt x="31239" y="102754"/>
                </a:lnTo>
                <a:lnTo>
                  <a:pt x="31239" y="102035"/>
                </a:lnTo>
                <a:lnTo>
                  <a:pt x="31239" y="102035"/>
                </a:lnTo>
                <a:lnTo>
                  <a:pt x="31239" y="102035"/>
                </a:lnTo>
                <a:lnTo>
                  <a:pt x="31239" y="102035"/>
                </a:lnTo>
                <a:lnTo>
                  <a:pt x="32727" y="102035"/>
                </a:lnTo>
                <a:lnTo>
                  <a:pt x="32727" y="101317"/>
                </a:lnTo>
                <a:lnTo>
                  <a:pt x="31239" y="101317"/>
                </a:lnTo>
                <a:lnTo>
                  <a:pt x="31239" y="101317"/>
                </a:lnTo>
                <a:lnTo>
                  <a:pt x="31239" y="101317"/>
                </a:lnTo>
                <a:lnTo>
                  <a:pt x="31239" y="101317"/>
                </a:lnTo>
                <a:lnTo>
                  <a:pt x="31239" y="101317"/>
                </a:lnTo>
                <a:lnTo>
                  <a:pt x="31239" y="101317"/>
                </a:lnTo>
                <a:lnTo>
                  <a:pt x="30247" y="101317"/>
                </a:lnTo>
                <a:lnTo>
                  <a:pt x="30247" y="100239"/>
                </a:lnTo>
                <a:lnTo>
                  <a:pt x="30247" y="100239"/>
                </a:lnTo>
                <a:lnTo>
                  <a:pt x="30247" y="100239"/>
                </a:lnTo>
                <a:lnTo>
                  <a:pt x="30247" y="100239"/>
                </a:lnTo>
                <a:lnTo>
                  <a:pt x="29256" y="100239"/>
                </a:lnTo>
                <a:lnTo>
                  <a:pt x="29256" y="100239"/>
                </a:lnTo>
                <a:lnTo>
                  <a:pt x="29256" y="99520"/>
                </a:lnTo>
                <a:lnTo>
                  <a:pt x="29256" y="99520"/>
                </a:lnTo>
                <a:lnTo>
                  <a:pt x="29256" y="99520"/>
                </a:lnTo>
                <a:lnTo>
                  <a:pt x="29256" y="99520"/>
                </a:lnTo>
                <a:lnTo>
                  <a:pt x="29256" y="99520"/>
                </a:lnTo>
                <a:lnTo>
                  <a:pt x="29256" y="98802"/>
                </a:lnTo>
                <a:lnTo>
                  <a:pt x="29256" y="98802"/>
                </a:lnTo>
                <a:lnTo>
                  <a:pt x="28264" y="98802"/>
                </a:lnTo>
                <a:lnTo>
                  <a:pt x="28264" y="98802"/>
                </a:lnTo>
                <a:lnTo>
                  <a:pt x="28264" y="98802"/>
                </a:lnTo>
                <a:lnTo>
                  <a:pt x="28264" y="98802"/>
                </a:lnTo>
                <a:lnTo>
                  <a:pt x="28264" y="98802"/>
                </a:lnTo>
                <a:lnTo>
                  <a:pt x="28264" y="98802"/>
                </a:lnTo>
                <a:lnTo>
                  <a:pt x="28264" y="98083"/>
                </a:lnTo>
                <a:lnTo>
                  <a:pt x="27272" y="98083"/>
                </a:lnTo>
                <a:lnTo>
                  <a:pt x="27272" y="98083"/>
                </a:lnTo>
                <a:lnTo>
                  <a:pt x="27272" y="98083"/>
                </a:lnTo>
                <a:lnTo>
                  <a:pt x="27272" y="98083"/>
                </a:lnTo>
                <a:lnTo>
                  <a:pt x="25785" y="98083"/>
                </a:lnTo>
                <a:lnTo>
                  <a:pt x="25785" y="98083"/>
                </a:lnTo>
                <a:lnTo>
                  <a:pt x="25785" y="98083"/>
                </a:lnTo>
                <a:lnTo>
                  <a:pt x="25785" y="98083"/>
                </a:lnTo>
                <a:lnTo>
                  <a:pt x="25785" y="97365"/>
                </a:lnTo>
                <a:lnTo>
                  <a:pt x="25785" y="97365"/>
                </a:lnTo>
                <a:lnTo>
                  <a:pt x="24793" y="97365"/>
                </a:lnTo>
                <a:lnTo>
                  <a:pt x="24793" y="97365"/>
                </a:lnTo>
                <a:lnTo>
                  <a:pt x="24793" y="97365"/>
                </a:lnTo>
                <a:lnTo>
                  <a:pt x="24793" y="97365"/>
                </a:lnTo>
                <a:lnTo>
                  <a:pt x="24793" y="97365"/>
                </a:lnTo>
                <a:lnTo>
                  <a:pt x="24793" y="97365"/>
                </a:lnTo>
                <a:lnTo>
                  <a:pt x="24793" y="96287"/>
                </a:lnTo>
                <a:lnTo>
                  <a:pt x="23801" y="96287"/>
                </a:lnTo>
                <a:lnTo>
                  <a:pt x="23801" y="96287"/>
                </a:lnTo>
                <a:lnTo>
                  <a:pt x="23801" y="96287"/>
                </a:lnTo>
                <a:lnTo>
                  <a:pt x="23801" y="96287"/>
                </a:lnTo>
                <a:lnTo>
                  <a:pt x="23801" y="96287"/>
                </a:lnTo>
                <a:lnTo>
                  <a:pt x="23801" y="95568"/>
                </a:lnTo>
                <a:lnTo>
                  <a:pt x="22809" y="95568"/>
                </a:lnTo>
                <a:lnTo>
                  <a:pt x="22809" y="95568"/>
                </a:lnTo>
                <a:lnTo>
                  <a:pt x="23801" y="95568"/>
                </a:lnTo>
                <a:lnTo>
                  <a:pt x="23801" y="95568"/>
                </a:lnTo>
                <a:lnTo>
                  <a:pt x="23801" y="95568"/>
                </a:lnTo>
                <a:lnTo>
                  <a:pt x="23801" y="95568"/>
                </a:lnTo>
                <a:lnTo>
                  <a:pt x="23801" y="94850"/>
                </a:lnTo>
                <a:lnTo>
                  <a:pt x="23801" y="94850"/>
                </a:lnTo>
                <a:lnTo>
                  <a:pt x="23801" y="94850"/>
                </a:lnTo>
                <a:lnTo>
                  <a:pt x="23801" y="94850"/>
                </a:lnTo>
                <a:lnTo>
                  <a:pt x="23801" y="94850"/>
                </a:lnTo>
                <a:lnTo>
                  <a:pt x="23801" y="94131"/>
                </a:lnTo>
                <a:lnTo>
                  <a:pt x="23801" y="94131"/>
                </a:lnTo>
                <a:lnTo>
                  <a:pt x="23801" y="94131"/>
                </a:lnTo>
                <a:lnTo>
                  <a:pt x="22809" y="94131"/>
                </a:lnTo>
                <a:lnTo>
                  <a:pt x="22809" y="94131"/>
                </a:lnTo>
                <a:lnTo>
                  <a:pt x="22809" y="94131"/>
                </a:lnTo>
                <a:lnTo>
                  <a:pt x="22809" y="94131"/>
                </a:lnTo>
                <a:lnTo>
                  <a:pt x="22809" y="94131"/>
                </a:lnTo>
                <a:lnTo>
                  <a:pt x="22809" y="94131"/>
                </a:lnTo>
                <a:lnTo>
                  <a:pt x="22809" y="94131"/>
                </a:lnTo>
                <a:lnTo>
                  <a:pt x="22809" y="93413"/>
                </a:lnTo>
                <a:lnTo>
                  <a:pt x="21818" y="93413"/>
                </a:lnTo>
                <a:lnTo>
                  <a:pt x="21818" y="93413"/>
                </a:lnTo>
                <a:lnTo>
                  <a:pt x="21818" y="93413"/>
                </a:lnTo>
                <a:lnTo>
                  <a:pt x="21818" y="93413"/>
                </a:lnTo>
                <a:lnTo>
                  <a:pt x="21818" y="93413"/>
                </a:lnTo>
                <a:lnTo>
                  <a:pt x="21818" y="92335"/>
                </a:lnTo>
                <a:lnTo>
                  <a:pt x="21818" y="92335"/>
                </a:lnTo>
                <a:lnTo>
                  <a:pt x="21818" y="92335"/>
                </a:lnTo>
                <a:lnTo>
                  <a:pt x="21818" y="92335"/>
                </a:lnTo>
                <a:lnTo>
                  <a:pt x="20330" y="92335"/>
                </a:lnTo>
                <a:lnTo>
                  <a:pt x="20330" y="91616"/>
                </a:lnTo>
                <a:lnTo>
                  <a:pt x="20330" y="91616"/>
                </a:lnTo>
                <a:lnTo>
                  <a:pt x="20330" y="92335"/>
                </a:lnTo>
                <a:lnTo>
                  <a:pt x="20330" y="92335"/>
                </a:lnTo>
                <a:lnTo>
                  <a:pt x="20330" y="91616"/>
                </a:lnTo>
                <a:lnTo>
                  <a:pt x="19338" y="91616"/>
                </a:lnTo>
                <a:lnTo>
                  <a:pt x="19338" y="91616"/>
                </a:lnTo>
                <a:lnTo>
                  <a:pt x="19338" y="91616"/>
                </a:lnTo>
                <a:lnTo>
                  <a:pt x="19338" y="91616"/>
                </a:lnTo>
                <a:lnTo>
                  <a:pt x="18347" y="91616"/>
                </a:lnTo>
                <a:lnTo>
                  <a:pt x="18347" y="91616"/>
                </a:lnTo>
                <a:lnTo>
                  <a:pt x="18347" y="91616"/>
                </a:lnTo>
                <a:lnTo>
                  <a:pt x="18347" y="91616"/>
                </a:lnTo>
                <a:lnTo>
                  <a:pt x="18347" y="91616"/>
                </a:lnTo>
                <a:lnTo>
                  <a:pt x="18347" y="91616"/>
                </a:lnTo>
                <a:lnTo>
                  <a:pt x="18347" y="91616"/>
                </a:lnTo>
                <a:lnTo>
                  <a:pt x="17355" y="91616"/>
                </a:lnTo>
                <a:lnTo>
                  <a:pt x="17355" y="91616"/>
                </a:lnTo>
                <a:lnTo>
                  <a:pt x="17355" y="91616"/>
                </a:lnTo>
                <a:lnTo>
                  <a:pt x="17355" y="91616"/>
                </a:lnTo>
                <a:lnTo>
                  <a:pt x="16363" y="91616"/>
                </a:lnTo>
                <a:lnTo>
                  <a:pt x="16363" y="91616"/>
                </a:lnTo>
                <a:lnTo>
                  <a:pt x="16363" y="90898"/>
                </a:lnTo>
                <a:lnTo>
                  <a:pt x="16363" y="90898"/>
                </a:lnTo>
                <a:lnTo>
                  <a:pt x="16363" y="90898"/>
                </a:lnTo>
                <a:lnTo>
                  <a:pt x="16363" y="90898"/>
                </a:lnTo>
                <a:lnTo>
                  <a:pt x="16363" y="90179"/>
                </a:lnTo>
                <a:lnTo>
                  <a:pt x="16363" y="90179"/>
                </a:lnTo>
                <a:lnTo>
                  <a:pt x="16363" y="90179"/>
                </a:lnTo>
                <a:lnTo>
                  <a:pt x="16363" y="90179"/>
                </a:lnTo>
                <a:lnTo>
                  <a:pt x="16363" y="90179"/>
                </a:lnTo>
                <a:lnTo>
                  <a:pt x="16363" y="89461"/>
                </a:lnTo>
                <a:lnTo>
                  <a:pt x="16363" y="89461"/>
                </a:lnTo>
                <a:lnTo>
                  <a:pt x="16363" y="89461"/>
                </a:lnTo>
                <a:lnTo>
                  <a:pt x="16363" y="88383"/>
                </a:lnTo>
                <a:lnTo>
                  <a:pt x="16363" y="88383"/>
                </a:lnTo>
                <a:lnTo>
                  <a:pt x="16363" y="88383"/>
                </a:lnTo>
                <a:lnTo>
                  <a:pt x="16363" y="88383"/>
                </a:lnTo>
                <a:lnTo>
                  <a:pt x="14876" y="88383"/>
                </a:lnTo>
                <a:lnTo>
                  <a:pt x="14876" y="88383"/>
                </a:lnTo>
                <a:lnTo>
                  <a:pt x="14876" y="88383"/>
                </a:lnTo>
                <a:lnTo>
                  <a:pt x="14876" y="88383"/>
                </a:lnTo>
                <a:lnTo>
                  <a:pt x="13884" y="88383"/>
                </a:lnTo>
                <a:lnTo>
                  <a:pt x="13884" y="88383"/>
                </a:lnTo>
                <a:lnTo>
                  <a:pt x="13884" y="88383"/>
                </a:lnTo>
                <a:lnTo>
                  <a:pt x="13884" y="88383"/>
                </a:lnTo>
                <a:lnTo>
                  <a:pt x="12892" y="88383"/>
                </a:lnTo>
                <a:lnTo>
                  <a:pt x="12892" y="88383"/>
                </a:lnTo>
                <a:lnTo>
                  <a:pt x="12892" y="88383"/>
                </a:lnTo>
                <a:lnTo>
                  <a:pt x="12892" y="88383"/>
                </a:lnTo>
                <a:lnTo>
                  <a:pt x="12892" y="88383"/>
                </a:lnTo>
                <a:lnTo>
                  <a:pt x="12892" y="88383"/>
                </a:lnTo>
                <a:lnTo>
                  <a:pt x="11900" y="88383"/>
                </a:lnTo>
                <a:lnTo>
                  <a:pt x="11900" y="88383"/>
                </a:lnTo>
                <a:lnTo>
                  <a:pt x="11900" y="88383"/>
                </a:lnTo>
                <a:lnTo>
                  <a:pt x="11900" y="88383"/>
                </a:lnTo>
                <a:lnTo>
                  <a:pt x="11900" y="88383"/>
                </a:lnTo>
                <a:lnTo>
                  <a:pt x="11900" y="88383"/>
                </a:lnTo>
                <a:lnTo>
                  <a:pt x="11900" y="88383"/>
                </a:lnTo>
                <a:lnTo>
                  <a:pt x="11900" y="87664"/>
                </a:lnTo>
                <a:lnTo>
                  <a:pt x="11900" y="87664"/>
                </a:lnTo>
                <a:lnTo>
                  <a:pt x="11900" y="87664"/>
                </a:lnTo>
                <a:lnTo>
                  <a:pt x="11900" y="87664"/>
                </a:lnTo>
                <a:lnTo>
                  <a:pt x="11900" y="87664"/>
                </a:lnTo>
                <a:lnTo>
                  <a:pt x="11900" y="86946"/>
                </a:lnTo>
                <a:lnTo>
                  <a:pt x="11900" y="86946"/>
                </a:lnTo>
                <a:lnTo>
                  <a:pt x="11900" y="86946"/>
                </a:lnTo>
                <a:lnTo>
                  <a:pt x="11900" y="86946"/>
                </a:lnTo>
                <a:lnTo>
                  <a:pt x="11900" y="86946"/>
                </a:lnTo>
                <a:lnTo>
                  <a:pt x="10909" y="86946"/>
                </a:lnTo>
                <a:lnTo>
                  <a:pt x="10909" y="86946"/>
                </a:lnTo>
                <a:lnTo>
                  <a:pt x="10909" y="86946"/>
                </a:lnTo>
                <a:lnTo>
                  <a:pt x="10909" y="86227"/>
                </a:lnTo>
                <a:lnTo>
                  <a:pt x="10909" y="86227"/>
                </a:lnTo>
                <a:lnTo>
                  <a:pt x="11900" y="86227"/>
                </a:lnTo>
                <a:lnTo>
                  <a:pt x="11900" y="86227"/>
                </a:lnTo>
                <a:lnTo>
                  <a:pt x="11900" y="86227"/>
                </a:lnTo>
                <a:lnTo>
                  <a:pt x="11900" y="86227"/>
                </a:lnTo>
                <a:lnTo>
                  <a:pt x="11900" y="86227"/>
                </a:lnTo>
                <a:lnTo>
                  <a:pt x="11900" y="85508"/>
                </a:lnTo>
                <a:lnTo>
                  <a:pt x="11900" y="85508"/>
                </a:lnTo>
                <a:lnTo>
                  <a:pt x="11900" y="85508"/>
                </a:lnTo>
                <a:lnTo>
                  <a:pt x="11900" y="85508"/>
                </a:lnTo>
                <a:lnTo>
                  <a:pt x="11900" y="84431"/>
                </a:lnTo>
                <a:lnTo>
                  <a:pt x="12892" y="84431"/>
                </a:lnTo>
                <a:lnTo>
                  <a:pt x="12892" y="84431"/>
                </a:lnTo>
                <a:lnTo>
                  <a:pt x="12892" y="84431"/>
                </a:lnTo>
                <a:lnTo>
                  <a:pt x="11900" y="84431"/>
                </a:lnTo>
                <a:lnTo>
                  <a:pt x="11900" y="83712"/>
                </a:lnTo>
                <a:lnTo>
                  <a:pt x="11900" y="83712"/>
                </a:lnTo>
                <a:lnTo>
                  <a:pt x="11900" y="83712"/>
                </a:lnTo>
                <a:lnTo>
                  <a:pt x="12892" y="83712"/>
                </a:lnTo>
                <a:lnTo>
                  <a:pt x="12892" y="82994"/>
                </a:lnTo>
                <a:lnTo>
                  <a:pt x="12892" y="82994"/>
                </a:lnTo>
                <a:lnTo>
                  <a:pt x="12892" y="82994"/>
                </a:lnTo>
                <a:lnTo>
                  <a:pt x="12892" y="82994"/>
                </a:lnTo>
                <a:lnTo>
                  <a:pt x="12892" y="82275"/>
                </a:lnTo>
                <a:lnTo>
                  <a:pt x="12892" y="82275"/>
                </a:lnTo>
                <a:lnTo>
                  <a:pt x="12892" y="82275"/>
                </a:lnTo>
                <a:lnTo>
                  <a:pt x="12892" y="82275"/>
                </a:lnTo>
                <a:lnTo>
                  <a:pt x="12892" y="81556"/>
                </a:lnTo>
                <a:lnTo>
                  <a:pt x="12892" y="81556"/>
                </a:lnTo>
                <a:lnTo>
                  <a:pt x="11900" y="81556"/>
                </a:lnTo>
                <a:lnTo>
                  <a:pt x="11900" y="81556"/>
                </a:lnTo>
                <a:lnTo>
                  <a:pt x="11900" y="80479"/>
                </a:lnTo>
                <a:lnTo>
                  <a:pt x="11900" y="80479"/>
                </a:lnTo>
                <a:lnTo>
                  <a:pt x="11900" y="80479"/>
                </a:lnTo>
                <a:lnTo>
                  <a:pt x="11900" y="80479"/>
                </a:lnTo>
                <a:lnTo>
                  <a:pt x="11900" y="80479"/>
                </a:lnTo>
                <a:lnTo>
                  <a:pt x="11900" y="79760"/>
                </a:lnTo>
                <a:lnTo>
                  <a:pt x="11900" y="79760"/>
                </a:lnTo>
                <a:lnTo>
                  <a:pt x="11900" y="79760"/>
                </a:lnTo>
                <a:lnTo>
                  <a:pt x="11900" y="79760"/>
                </a:lnTo>
                <a:lnTo>
                  <a:pt x="10909" y="79760"/>
                </a:lnTo>
                <a:lnTo>
                  <a:pt x="10909" y="79041"/>
                </a:lnTo>
                <a:lnTo>
                  <a:pt x="10909" y="79041"/>
                </a:lnTo>
                <a:lnTo>
                  <a:pt x="10909" y="79041"/>
                </a:lnTo>
                <a:lnTo>
                  <a:pt x="10909" y="79041"/>
                </a:lnTo>
                <a:lnTo>
                  <a:pt x="10909" y="79041"/>
                </a:lnTo>
                <a:lnTo>
                  <a:pt x="10909" y="78323"/>
                </a:lnTo>
                <a:lnTo>
                  <a:pt x="9421" y="78323"/>
                </a:lnTo>
                <a:lnTo>
                  <a:pt x="9421" y="78323"/>
                </a:lnTo>
                <a:lnTo>
                  <a:pt x="9421" y="78323"/>
                </a:lnTo>
                <a:lnTo>
                  <a:pt x="9421" y="78323"/>
                </a:lnTo>
                <a:lnTo>
                  <a:pt x="9421" y="78323"/>
                </a:lnTo>
                <a:lnTo>
                  <a:pt x="9421" y="78323"/>
                </a:lnTo>
                <a:lnTo>
                  <a:pt x="9421" y="77604"/>
                </a:lnTo>
                <a:lnTo>
                  <a:pt x="9421" y="77604"/>
                </a:lnTo>
                <a:lnTo>
                  <a:pt x="9421" y="77604"/>
                </a:lnTo>
                <a:lnTo>
                  <a:pt x="8429" y="77604"/>
                </a:lnTo>
                <a:lnTo>
                  <a:pt x="8429" y="77604"/>
                </a:lnTo>
                <a:lnTo>
                  <a:pt x="8429" y="77604"/>
                </a:lnTo>
                <a:lnTo>
                  <a:pt x="8429" y="76526"/>
                </a:lnTo>
                <a:lnTo>
                  <a:pt x="8429" y="76526"/>
                </a:lnTo>
                <a:lnTo>
                  <a:pt x="8429" y="76526"/>
                </a:lnTo>
                <a:lnTo>
                  <a:pt x="8429" y="76526"/>
                </a:lnTo>
                <a:lnTo>
                  <a:pt x="7438" y="76526"/>
                </a:lnTo>
                <a:lnTo>
                  <a:pt x="7438" y="76526"/>
                </a:lnTo>
                <a:lnTo>
                  <a:pt x="7438" y="76526"/>
                </a:lnTo>
                <a:lnTo>
                  <a:pt x="7438" y="75808"/>
                </a:lnTo>
                <a:lnTo>
                  <a:pt x="7438" y="75808"/>
                </a:lnTo>
                <a:lnTo>
                  <a:pt x="7438" y="75808"/>
                </a:lnTo>
                <a:lnTo>
                  <a:pt x="7438" y="75808"/>
                </a:lnTo>
                <a:lnTo>
                  <a:pt x="6446" y="75808"/>
                </a:lnTo>
                <a:lnTo>
                  <a:pt x="6446" y="75089"/>
                </a:lnTo>
                <a:lnTo>
                  <a:pt x="6446" y="75089"/>
                </a:lnTo>
                <a:lnTo>
                  <a:pt x="7438" y="75089"/>
                </a:lnTo>
                <a:lnTo>
                  <a:pt x="7438" y="75089"/>
                </a:lnTo>
                <a:lnTo>
                  <a:pt x="7438" y="74371"/>
                </a:lnTo>
                <a:lnTo>
                  <a:pt x="7438" y="74371"/>
                </a:lnTo>
                <a:lnTo>
                  <a:pt x="7438" y="74371"/>
                </a:lnTo>
                <a:lnTo>
                  <a:pt x="7438" y="74371"/>
                </a:lnTo>
                <a:lnTo>
                  <a:pt x="7438" y="73652"/>
                </a:lnTo>
                <a:lnTo>
                  <a:pt x="7438" y="73652"/>
                </a:lnTo>
                <a:lnTo>
                  <a:pt x="7438" y="73652"/>
                </a:lnTo>
                <a:lnTo>
                  <a:pt x="7438" y="73652"/>
                </a:lnTo>
                <a:lnTo>
                  <a:pt x="7438" y="72574"/>
                </a:lnTo>
                <a:lnTo>
                  <a:pt x="7438" y="72574"/>
                </a:lnTo>
                <a:lnTo>
                  <a:pt x="7438" y="72574"/>
                </a:lnTo>
                <a:lnTo>
                  <a:pt x="7438" y="72574"/>
                </a:lnTo>
                <a:lnTo>
                  <a:pt x="7438" y="71856"/>
                </a:lnTo>
                <a:lnTo>
                  <a:pt x="7438" y="71856"/>
                </a:lnTo>
                <a:lnTo>
                  <a:pt x="6446" y="71856"/>
                </a:lnTo>
                <a:lnTo>
                  <a:pt x="6446" y="71856"/>
                </a:lnTo>
                <a:lnTo>
                  <a:pt x="6446" y="71856"/>
                </a:lnTo>
                <a:lnTo>
                  <a:pt x="6446" y="71856"/>
                </a:lnTo>
                <a:lnTo>
                  <a:pt x="6446" y="71856"/>
                </a:lnTo>
                <a:lnTo>
                  <a:pt x="6446" y="71856"/>
                </a:lnTo>
                <a:lnTo>
                  <a:pt x="5454" y="71856"/>
                </a:lnTo>
                <a:lnTo>
                  <a:pt x="5454" y="71856"/>
                </a:lnTo>
                <a:lnTo>
                  <a:pt x="5454" y="71137"/>
                </a:lnTo>
                <a:lnTo>
                  <a:pt x="5454" y="71137"/>
                </a:lnTo>
                <a:lnTo>
                  <a:pt x="5454" y="71137"/>
                </a:lnTo>
                <a:lnTo>
                  <a:pt x="5454" y="71137"/>
                </a:lnTo>
                <a:lnTo>
                  <a:pt x="5454" y="71137"/>
                </a:lnTo>
                <a:lnTo>
                  <a:pt x="3966" y="71137"/>
                </a:lnTo>
                <a:lnTo>
                  <a:pt x="3966" y="70419"/>
                </a:lnTo>
                <a:lnTo>
                  <a:pt x="3966" y="70419"/>
                </a:lnTo>
                <a:lnTo>
                  <a:pt x="5454" y="70419"/>
                </a:lnTo>
                <a:lnTo>
                  <a:pt x="5454" y="70419"/>
                </a:lnTo>
                <a:lnTo>
                  <a:pt x="5454" y="70419"/>
                </a:lnTo>
                <a:lnTo>
                  <a:pt x="5454" y="69700"/>
                </a:lnTo>
                <a:lnTo>
                  <a:pt x="5454" y="69700"/>
                </a:lnTo>
                <a:lnTo>
                  <a:pt x="5454" y="69700"/>
                </a:lnTo>
                <a:lnTo>
                  <a:pt x="5454" y="69700"/>
                </a:lnTo>
                <a:lnTo>
                  <a:pt x="5454" y="68622"/>
                </a:lnTo>
                <a:lnTo>
                  <a:pt x="5454" y="68622"/>
                </a:lnTo>
                <a:lnTo>
                  <a:pt x="5454" y="68622"/>
                </a:lnTo>
                <a:lnTo>
                  <a:pt x="5454" y="68622"/>
                </a:lnTo>
                <a:lnTo>
                  <a:pt x="3966" y="68622"/>
                </a:lnTo>
                <a:lnTo>
                  <a:pt x="3966" y="68622"/>
                </a:lnTo>
                <a:lnTo>
                  <a:pt x="3966" y="67904"/>
                </a:lnTo>
                <a:lnTo>
                  <a:pt x="3966" y="67904"/>
                </a:lnTo>
                <a:lnTo>
                  <a:pt x="3966" y="67904"/>
                </a:lnTo>
                <a:lnTo>
                  <a:pt x="3966" y="67185"/>
                </a:lnTo>
                <a:lnTo>
                  <a:pt x="3966" y="67185"/>
                </a:lnTo>
                <a:lnTo>
                  <a:pt x="3966" y="67185"/>
                </a:lnTo>
                <a:lnTo>
                  <a:pt x="3966" y="67185"/>
                </a:lnTo>
                <a:lnTo>
                  <a:pt x="2975" y="67185"/>
                </a:lnTo>
                <a:lnTo>
                  <a:pt x="2975" y="66467"/>
                </a:lnTo>
                <a:lnTo>
                  <a:pt x="2975" y="66467"/>
                </a:lnTo>
                <a:lnTo>
                  <a:pt x="2975" y="66467"/>
                </a:lnTo>
                <a:lnTo>
                  <a:pt x="2975" y="66467"/>
                </a:lnTo>
                <a:lnTo>
                  <a:pt x="2975" y="65748"/>
                </a:lnTo>
                <a:lnTo>
                  <a:pt x="2975" y="65748"/>
                </a:lnTo>
                <a:lnTo>
                  <a:pt x="2975" y="65748"/>
                </a:lnTo>
                <a:lnTo>
                  <a:pt x="2975" y="65748"/>
                </a:lnTo>
                <a:lnTo>
                  <a:pt x="3966" y="65748"/>
                </a:lnTo>
                <a:lnTo>
                  <a:pt x="3966" y="64670"/>
                </a:lnTo>
                <a:lnTo>
                  <a:pt x="3966" y="64670"/>
                </a:lnTo>
                <a:lnTo>
                  <a:pt x="2975" y="64670"/>
                </a:lnTo>
                <a:lnTo>
                  <a:pt x="2975" y="64670"/>
                </a:lnTo>
                <a:lnTo>
                  <a:pt x="2975" y="64670"/>
                </a:lnTo>
                <a:lnTo>
                  <a:pt x="2975" y="64670"/>
                </a:lnTo>
                <a:lnTo>
                  <a:pt x="2975" y="64670"/>
                </a:lnTo>
                <a:lnTo>
                  <a:pt x="2975" y="63952"/>
                </a:lnTo>
                <a:lnTo>
                  <a:pt x="1983" y="63952"/>
                </a:lnTo>
                <a:lnTo>
                  <a:pt x="1983" y="63952"/>
                </a:lnTo>
                <a:lnTo>
                  <a:pt x="1983" y="63952"/>
                </a:lnTo>
                <a:lnTo>
                  <a:pt x="1983" y="63952"/>
                </a:lnTo>
                <a:lnTo>
                  <a:pt x="1983" y="63952"/>
                </a:lnTo>
                <a:lnTo>
                  <a:pt x="1983" y="64670"/>
                </a:lnTo>
                <a:lnTo>
                  <a:pt x="1983" y="64670"/>
                </a:lnTo>
                <a:lnTo>
                  <a:pt x="991" y="64670"/>
                </a:lnTo>
                <a:lnTo>
                  <a:pt x="991" y="64670"/>
                </a:lnTo>
                <a:lnTo>
                  <a:pt x="991" y="64670"/>
                </a:lnTo>
                <a:lnTo>
                  <a:pt x="991" y="64670"/>
                </a:lnTo>
                <a:lnTo>
                  <a:pt x="0" y="64670"/>
                </a:lnTo>
                <a:lnTo>
                  <a:pt x="0" y="64670"/>
                </a:lnTo>
                <a:lnTo>
                  <a:pt x="0" y="64670"/>
                </a:lnTo>
                <a:lnTo>
                  <a:pt x="0" y="64670"/>
                </a:lnTo>
                <a:lnTo>
                  <a:pt x="0" y="63952"/>
                </a:lnTo>
                <a:lnTo>
                  <a:pt x="0" y="63952"/>
                </a:lnTo>
                <a:lnTo>
                  <a:pt x="0" y="63952"/>
                </a:lnTo>
                <a:lnTo>
                  <a:pt x="0" y="63952"/>
                </a:lnTo>
                <a:lnTo>
                  <a:pt x="0" y="63233"/>
                </a:lnTo>
                <a:lnTo>
                  <a:pt x="0" y="63233"/>
                </a:lnTo>
                <a:lnTo>
                  <a:pt x="0" y="63233"/>
                </a:lnTo>
                <a:lnTo>
                  <a:pt x="0" y="63233"/>
                </a:lnTo>
                <a:lnTo>
                  <a:pt x="0" y="62514"/>
                </a:lnTo>
                <a:lnTo>
                  <a:pt x="0" y="62514"/>
                </a:lnTo>
                <a:lnTo>
                  <a:pt x="0" y="62514"/>
                </a:lnTo>
                <a:lnTo>
                  <a:pt x="0" y="62514"/>
                </a:lnTo>
                <a:lnTo>
                  <a:pt x="0" y="62514"/>
                </a:lnTo>
                <a:lnTo>
                  <a:pt x="0" y="62514"/>
                </a:lnTo>
                <a:lnTo>
                  <a:pt x="991" y="62514"/>
                </a:lnTo>
                <a:lnTo>
                  <a:pt x="991" y="61796"/>
                </a:lnTo>
                <a:lnTo>
                  <a:pt x="991" y="61796"/>
                </a:lnTo>
                <a:lnTo>
                  <a:pt x="991" y="61796"/>
                </a:lnTo>
                <a:lnTo>
                  <a:pt x="991" y="61796"/>
                </a:lnTo>
                <a:lnTo>
                  <a:pt x="1983" y="61796"/>
                </a:lnTo>
                <a:lnTo>
                  <a:pt x="1983" y="61796"/>
                </a:lnTo>
                <a:lnTo>
                  <a:pt x="1983" y="61796"/>
                </a:lnTo>
                <a:lnTo>
                  <a:pt x="1983" y="60718"/>
                </a:lnTo>
                <a:lnTo>
                  <a:pt x="1983" y="60718"/>
                </a:lnTo>
                <a:lnTo>
                  <a:pt x="1983" y="60718"/>
                </a:lnTo>
                <a:lnTo>
                  <a:pt x="1983" y="60718"/>
                </a:lnTo>
                <a:lnTo>
                  <a:pt x="1983" y="60718"/>
                </a:lnTo>
                <a:lnTo>
                  <a:pt x="2975" y="60718"/>
                </a:lnTo>
                <a:lnTo>
                  <a:pt x="2975" y="60000"/>
                </a:lnTo>
                <a:lnTo>
                  <a:pt x="1983" y="60000"/>
                </a:lnTo>
                <a:lnTo>
                  <a:pt x="1983" y="60000"/>
                </a:lnTo>
                <a:lnTo>
                  <a:pt x="1983" y="60000"/>
                </a:lnTo>
                <a:lnTo>
                  <a:pt x="1983" y="60000"/>
                </a:lnTo>
                <a:lnTo>
                  <a:pt x="1983" y="59281"/>
                </a:lnTo>
                <a:lnTo>
                  <a:pt x="1983" y="59281"/>
                </a:lnTo>
                <a:lnTo>
                  <a:pt x="1983" y="59281"/>
                </a:lnTo>
                <a:lnTo>
                  <a:pt x="1983" y="59281"/>
                </a:lnTo>
                <a:lnTo>
                  <a:pt x="1983" y="58562"/>
                </a:lnTo>
                <a:lnTo>
                  <a:pt x="1983" y="58562"/>
                </a:lnTo>
                <a:lnTo>
                  <a:pt x="1983" y="58562"/>
                </a:lnTo>
                <a:lnTo>
                  <a:pt x="1983" y="58562"/>
                </a:lnTo>
                <a:lnTo>
                  <a:pt x="1983" y="57844"/>
                </a:lnTo>
                <a:lnTo>
                  <a:pt x="991" y="57844"/>
                </a:lnTo>
                <a:lnTo>
                  <a:pt x="991" y="57844"/>
                </a:lnTo>
                <a:lnTo>
                  <a:pt x="1983" y="57844"/>
                </a:lnTo>
                <a:lnTo>
                  <a:pt x="1983" y="57844"/>
                </a:lnTo>
                <a:lnTo>
                  <a:pt x="1983" y="57844"/>
                </a:lnTo>
                <a:lnTo>
                  <a:pt x="1983" y="56766"/>
                </a:lnTo>
                <a:lnTo>
                  <a:pt x="1983" y="56766"/>
                </a:lnTo>
                <a:lnTo>
                  <a:pt x="1983" y="56766"/>
                </a:lnTo>
                <a:lnTo>
                  <a:pt x="1983" y="56766"/>
                </a:lnTo>
                <a:lnTo>
                  <a:pt x="1983" y="56766"/>
                </a:lnTo>
                <a:lnTo>
                  <a:pt x="2975" y="56766"/>
                </a:lnTo>
                <a:lnTo>
                  <a:pt x="2975" y="56047"/>
                </a:lnTo>
                <a:lnTo>
                  <a:pt x="2975" y="56047"/>
                </a:lnTo>
                <a:lnTo>
                  <a:pt x="2975" y="56047"/>
                </a:lnTo>
                <a:lnTo>
                  <a:pt x="2975" y="56047"/>
                </a:lnTo>
                <a:lnTo>
                  <a:pt x="2975" y="56047"/>
                </a:lnTo>
                <a:lnTo>
                  <a:pt x="3966" y="56047"/>
                </a:lnTo>
                <a:lnTo>
                  <a:pt x="3966" y="56047"/>
                </a:lnTo>
                <a:lnTo>
                  <a:pt x="3966" y="56047"/>
                </a:lnTo>
                <a:lnTo>
                  <a:pt x="3966" y="55329"/>
                </a:lnTo>
                <a:lnTo>
                  <a:pt x="3966" y="55329"/>
                </a:lnTo>
                <a:lnTo>
                  <a:pt x="3966" y="55329"/>
                </a:lnTo>
                <a:lnTo>
                  <a:pt x="5454" y="55329"/>
                </a:lnTo>
                <a:lnTo>
                  <a:pt x="5454" y="55329"/>
                </a:lnTo>
                <a:lnTo>
                  <a:pt x="3966" y="55329"/>
                </a:lnTo>
                <a:lnTo>
                  <a:pt x="3966" y="54610"/>
                </a:lnTo>
                <a:lnTo>
                  <a:pt x="3966" y="54610"/>
                </a:lnTo>
                <a:lnTo>
                  <a:pt x="3966" y="54610"/>
                </a:lnTo>
                <a:lnTo>
                  <a:pt x="3966" y="54610"/>
                </a:lnTo>
                <a:lnTo>
                  <a:pt x="3966" y="54610"/>
                </a:lnTo>
                <a:lnTo>
                  <a:pt x="3966" y="53892"/>
                </a:lnTo>
                <a:lnTo>
                  <a:pt x="3966" y="53892"/>
                </a:lnTo>
                <a:lnTo>
                  <a:pt x="3966" y="53892"/>
                </a:lnTo>
                <a:lnTo>
                  <a:pt x="3966" y="53892"/>
                </a:lnTo>
                <a:lnTo>
                  <a:pt x="2975" y="53892"/>
                </a:lnTo>
                <a:lnTo>
                  <a:pt x="2975" y="53892"/>
                </a:lnTo>
                <a:lnTo>
                  <a:pt x="2975" y="52814"/>
                </a:lnTo>
                <a:lnTo>
                  <a:pt x="2975" y="52814"/>
                </a:lnTo>
                <a:lnTo>
                  <a:pt x="2975" y="52814"/>
                </a:lnTo>
                <a:lnTo>
                  <a:pt x="3966" y="52814"/>
                </a:lnTo>
                <a:lnTo>
                  <a:pt x="3966" y="52814"/>
                </a:lnTo>
                <a:lnTo>
                  <a:pt x="3966" y="52814"/>
                </a:lnTo>
                <a:lnTo>
                  <a:pt x="3966" y="52814"/>
                </a:lnTo>
                <a:lnTo>
                  <a:pt x="5454" y="52814"/>
                </a:lnTo>
                <a:lnTo>
                  <a:pt x="5454" y="52095"/>
                </a:lnTo>
                <a:lnTo>
                  <a:pt x="5454" y="52095"/>
                </a:lnTo>
                <a:lnTo>
                  <a:pt x="5454" y="52095"/>
                </a:lnTo>
                <a:lnTo>
                  <a:pt x="5454" y="52095"/>
                </a:lnTo>
                <a:lnTo>
                  <a:pt x="5454" y="52095"/>
                </a:lnTo>
                <a:lnTo>
                  <a:pt x="5454" y="52095"/>
                </a:lnTo>
                <a:lnTo>
                  <a:pt x="5454" y="51377"/>
                </a:lnTo>
                <a:lnTo>
                  <a:pt x="5454" y="51377"/>
                </a:lnTo>
                <a:lnTo>
                  <a:pt x="5454" y="51377"/>
                </a:lnTo>
                <a:lnTo>
                  <a:pt x="5454" y="51377"/>
                </a:lnTo>
                <a:lnTo>
                  <a:pt x="5454" y="51377"/>
                </a:lnTo>
                <a:lnTo>
                  <a:pt x="5454" y="50658"/>
                </a:lnTo>
                <a:lnTo>
                  <a:pt x="6446" y="50658"/>
                </a:lnTo>
                <a:lnTo>
                  <a:pt x="6446" y="50658"/>
                </a:lnTo>
                <a:lnTo>
                  <a:pt x="6446" y="50658"/>
                </a:lnTo>
                <a:lnTo>
                  <a:pt x="6446" y="50658"/>
                </a:lnTo>
                <a:lnTo>
                  <a:pt x="6446" y="49940"/>
                </a:lnTo>
                <a:lnTo>
                  <a:pt x="6446" y="49940"/>
                </a:lnTo>
                <a:lnTo>
                  <a:pt x="6446" y="49940"/>
                </a:lnTo>
                <a:lnTo>
                  <a:pt x="6446" y="49940"/>
                </a:lnTo>
                <a:lnTo>
                  <a:pt x="7438" y="49940"/>
                </a:lnTo>
                <a:lnTo>
                  <a:pt x="7438" y="49940"/>
                </a:lnTo>
                <a:lnTo>
                  <a:pt x="7438" y="48862"/>
                </a:lnTo>
                <a:lnTo>
                  <a:pt x="7438" y="48862"/>
                </a:lnTo>
                <a:lnTo>
                  <a:pt x="7438" y="48862"/>
                </a:lnTo>
                <a:lnTo>
                  <a:pt x="7438" y="48862"/>
                </a:lnTo>
                <a:lnTo>
                  <a:pt x="7438" y="48862"/>
                </a:lnTo>
                <a:lnTo>
                  <a:pt x="7438" y="48143"/>
                </a:lnTo>
                <a:lnTo>
                  <a:pt x="7438" y="48143"/>
                </a:lnTo>
                <a:lnTo>
                  <a:pt x="7438" y="48143"/>
                </a:lnTo>
                <a:lnTo>
                  <a:pt x="7438" y="47425"/>
                </a:lnTo>
                <a:lnTo>
                  <a:pt x="7438" y="47425"/>
                </a:lnTo>
                <a:lnTo>
                  <a:pt x="7438" y="47425"/>
                </a:lnTo>
                <a:lnTo>
                  <a:pt x="7438" y="47425"/>
                </a:lnTo>
                <a:lnTo>
                  <a:pt x="7438" y="47425"/>
                </a:lnTo>
                <a:lnTo>
                  <a:pt x="7438" y="46706"/>
                </a:lnTo>
                <a:lnTo>
                  <a:pt x="7438" y="46706"/>
                </a:lnTo>
                <a:lnTo>
                  <a:pt x="7438" y="46706"/>
                </a:lnTo>
                <a:lnTo>
                  <a:pt x="7438" y="46706"/>
                </a:lnTo>
                <a:lnTo>
                  <a:pt x="7438" y="46706"/>
                </a:lnTo>
                <a:lnTo>
                  <a:pt x="8429" y="46706"/>
                </a:lnTo>
                <a:lnTo>
                  <a:pt x="8429" y="45988"/>
                </a:lnTo>
                <a:lnTo>
                  <a:pt x="8429" y="45988"/>
                </a:lnTo>
                <a:lnTo>
                  <a:pt x="8429" y="45988"/>
                </a:lnTo>
                <a:lnTo>
                  <a:pt x="8429" y="45988"/>
                </a:lnTo>
                <a:lnTo>
                  <a:pt x="8429" y="45988"/>
                </a:lnTo>
                <a:lnTo>
                  <a:pt x="9421" y="45988"/>
                </a:lnTo>
                <a:lnTo>
                  <a:pt x="9421" y="45988"/>
                </a:lnTo>
                <a:lnTo>
                  <a:pt x="9421" y="45988"/>
                </a:lnTo>
                <a:lnTo>
                  <a:pt x="9421" y="45988"/>
                </a:lnTo>
                <a:lnTo>
                  <a:pt x="10909" y="45988"/>
                </a:lnTo>
                <a:lnTo>
                  <a:pt x="10909" y="45988"/>
                </a:lnTo>
                <a:lnTo>
                  <a:pt x="10909" y="45988"/>
                </a:lnTo>
                <a:lnTo>
                  <a:pt x="10909" y="45988"/>
                </a:lnTo>
                <a:lnTo>
                  <a:pt x="11900" y="45988"/>
                </a:lnTo>
                <a:lnTo>
                  <a:pt x="11900" y="45988"/>
                </a:lnTo>
                <a:lnTo>
                  <a:pt x="11900" y="45988"/>
                </a:lnTo>
                <a:lnTo>
                  <a:pt x="11900" y="45988"/>
                </a:lnTo>
                <a:lnTo>
                  <a:pt x="12892" y="45988"/>
                </a:lnTo>
                <a:lnTo>
                  <a:pt x="12892" y="45988"/>
                </a:lnTo>
                <a:lnTo>
                  <a:pt x="12892" y="45988"/>
                </a:lnTo>
                <a:lnTo>
                  <a:pt x="12892" y="45988"/>
                </a:lnTo>
                <a:lnTo>
                  <a:pt x="13884" y="45988"/>
                </a:lnTo>
                <a:lnTo>
                  <a:pt x="13884" y="45988"/>
                </a:lnTo>
                <a:lnTo>
                  <a:pt x="13884" y="45988"/>
                </a:lnTo>
                <a:lnTo>
                  <a:pt x="13884" y="45988"/>
                </a:lnTo>
                <a:lnTo>
                  <a:pt x="14876" y="45988"/>
                </a:lnTo>
                <a:lnTo>
                  <a:pt x="14876" y="45988"/>
                </a:lnTo>
                <a:lnTo>
                  <a:pt x="14876" y="45988"/>
                </a:lnTo>
                <a:lnTo>
                  <a:pt x="14876" y="45988"/>
                </a:lnTo>
                <a:lnTo>
                  <a:pt x="14876" y="44910"/>
                </a:lnTo>
                <a:lnTo>
                  <a:pt x="14876" y="44910"/>
                </a:lnTo>
                <a:lnTo>
                  <a:pt x="14876" y="44910"/>
                </a:lnTo>
                <a:lnTo>
                  <a:pt x="14876" y="44191"/>
                </a:lnTo>
                <a:lnTo>
                  <a:pt x="14876" y="44191"/>
                </a:lnTo>
                <a:lnTo>
                  <a:pt x="14876" y="44191"/>
                </a:lnTo>
                <a:lnTo>
                  <a:pt x="14876" y="43473"/>
                </a:lnTo>
                <a:lnTo>
                  <a:pt x="14876" y="43473"/>
                </a:lnTo>
                <a:lnTo>
                  <a:pt x="14876" y="43473"/>
                </a:lnTo>
                <a:lnTo>
                  <a:pt x="14876" y="42754"/>
                </a:lnTo>
                <a:lnTo>
                  <a:pt x="14876" y="42754"/>
                </a:lnTo>
                <a:lnTo>
                  <a:pt x="14876" y="42754"/>
                </a:lnTo>
                <a:lnTo>
                  <a:pt x="14876" y="42035"/>
                </a:lnTo>
                <a:lnTo>
                  <a:pt x="14876" y="42035"/>
                </a:lnTo>
                <a:lnTo>
                  <a:pt x="14876" y="42035"/>
                </a:lnTo>
                <a:lnTo>
                  <a:pt x="14876" y="40958"/>
                </a:lnTo>
                <a:lnTo>
                  <a:pt x="14876" y="40958"/>
                </a:lnTo>
                <a:lnTo>
                  <a:pt x="14876" y="40958"/>
                </a:lnTo>
                <a:lnTo>
                  <a:pt x="14876" y="40239"/>
                </a:lnTo>
                <a:lnTo>
                  <a:pt x="14876" y="40239"/>
                </a:lnTo>
                <a:lnTo>
                  <a:pt x="14876" y="40239"/>
                </a:lnTo>
                <a:lnTo>
                  <a:pt x="14876" y="39520"/>
                </a:lnTo>
                <a:lnTo>
                  <a:pt x="14876" y="39520"/>
                </a:lnTo>
                <a:lnTo>
                  <a:pt x="14876" y="39520"/>
                </a:lnTo>
                <a:lnTo>
                  <a:pt x="14876" y="38802"/>
                </a:lnTo>
                <a:lnTo>
                  <a:pt x="14876" y="38802"/>
                </a:lnTo>
                <a:lnTo>
                  <a:pt x="14876" y="38802"/>
                </a:lnTo>
                <a:lnTo>
                  <a:pt x="14876" y="38083"/>
                </a:lnTo>
                <a:lnTo>
                  <a:pt x="14876" y="38083"/>
                </a:lnTo>
                <a:lnTo>
                  <a:pt x="14876" y="38083"/>
                </a:lnTo>
                <a:lnTo>
                  <a:pt x="14876" y="38083"/>
                </a:lnTo>
                <a:lnTo>
                  <a:pt x="14876" y="37005"/>
                </a:lnTo>
                <a:lnTo>
                  <a:pt x="14876" y="37005"/>
                </a:lnTo>
                <a:lnTo>
                  <a:pt x="14876" y="37005"/>
                </a:lnTo>
                <a:lnTo>
                  <a:pt x="14876" y="36287"/>
                </a:lnTo>
                <a:lnTo>
                  <a:pt x="14876" y="36287"/>
                </a:lnTo>
                <a:lnTo>
                  <a:pt x="14876" y="36287"/>
                </a:lnTo>
                <a:lnTo>
                  <a:pt x="14876" y="35568"/>
                </a:lnTo>
                <a:lnTo>
                  <a:pt x="14876" y="35568"/>
                </a:lnTo>
                <a:lnTo>
                  <a:pt x="14876" y="35568"/>
                </a:lnTo>
                <a:lnTo>
                  <a:pt x="14876" y="34850"/>
                </a:lnTo>
                <a:lnTo>
                  <a:pt x="14876" y="34850"/>
                </a:lnTo>
                <a:lnTo>
                  <a:pt x="14876" y="34850"/>
                </a:lnTo>
                <a:lnTo>
                  <a:pt x="14876" y="34131"/>
                </a:lnTo>
                <a:lnTo>
                  <a:pt x="14876" y="34131"/>
                </a:lnTo>
                <a:lnTo>
                  <a:pt x="14876" y="34131"/>
                </a:lnTo>
                <a:lnTo>
                  <a:pt x="14876" y="33053"/>
                </a:lnTo>
                <a:lnTo>
                  <a:pt x="14876" y="33053"/>
                </a:lnTo>
                <a:lnTo>
                  <a:pt x="14876" y="33053"/>
                </a:lnTo>
                <a:lnTo>
                  <a:pt x="14876" y="32335"/>
                </a:lnTo>
                <a:lnTo>
                  <a:pt x="14876" y="32335"/>
                </a:lnTo>
                <a:lnTo>
                  <a:pt x="14876" y="32335"/>
                </a:lnTo>
                <a:lnTo>
                  <a:pt x="14876" y="31616"/>
                </a:lnTo>
                <a:lnTo>
                  <a:pt x="14876" y="31616"/>
                </a:lnTo>
                <a:lnTo>
                  <a:pt x="14876" y="31616"/>
                </a:lnTo>
                <a:lnTo>
                  <a:pt x="14876" y="30898"/>
                </a:lnTo>
                <a:lnTo>
                  <a:pt x="14876" y="30898"/>
                </a:lnTo>
                <a:lnTo>
                  <a:pt x="14876" y="30898"/>
                </a:lnTo>
                <a:lnTo>
                  <a:pt x="14876" y="30179"/>
                </a:lnTo>
                <a:lnTo>
                  <a:pt x="14876" y="30179"/>
                </a:lnTo>
                <a:lnTo>
                  <a:pt x="14876" y="30179"/>
                </a:lnTo>
                <a:lnTo>
                  <a:pt x="14876" y="30179"/>
                </a:lnTo>
                <a:lnTo>
                  <a:pt x="14876" y="29101"/>
                </a:lnTo>
                <a:lnTo>
                  <a:pt x="14876" y="29101"/>
                </a:lnTo>
                <a:lnTo>
                  <a:pt x="14876" y="29101"/>
                </a:lnTo>
                <a:lnTo>
                  <a:pt x="14876" y="28383"/>
                </a:lnTo>
                <a:lnTo>
                  <a:pt x="14876" y="28383"/>
                </a:lnTo>
                <a:lnTo>
                  <a:pt x="14876" y="28383"/>
                </a:lnTo>
                <a:lnTo>
                  <a:pt x="14876" y="27664"/>
                </a:lnTo>
                <a:lnTo>
                  <a:pt x="14876" y="27664"/>
                </a:lnTo>
                <a:lnTo>
                  <a:pt x="14876" y="27664"/>
                </a:lnTo>
                <a:lnTo>
                  <a:pt x="14876" y="26946"/>
                </a:lnTo>
                <a:lnTo>
                  <a:pt x="14876" y="26946"/>
                </a:lnTo>
                <a:lnTo>
                  <a:pt x="14876" y="26946"/>
                </a:lnTo>
                <a:lnTo>
                  <a:pt x="14876" y="26227"/>
                </a:lnTo>
                <a:lnTo>
                  <a:pt x="14876" y="26227"/>
                </a:lnTo>
                <a:lnTo>
                  <a:pt x="14876" y="26227"/>
                </a:lnTo>
                <a:lnTo>
                  <a:pt x="14876" y="25149"/>
                </a:lnTo>
                <a:lnTo>
                  <a:pt x="14876" y="25149"/>
                </a:lnTo>
                <a:lnTo>
                  <a:pt x="14876" y="25149"/>
                </a:lnTo>
                <a:lnTo>
                  <a:pt x="14876" y="24431"/>
                </a:lnTo>
                <a:lnTo>
                  <a:pt x="14876" y="24431"/>
                </a:lnTo>
                <a:lnTo>
                  <a:pt x="14876" y="24431"/>
                </a:lnTo>
                <a:lnTo>
                  <a:pt x="14876" y="23712"/>
                </a:lnTo>
                <a:lnTo>
                  <a:pt x="14876" y="23712"/>
                </a:lnTo>
                <a:lnTo>
                  <a:pt x="14876" y="23712"/>
                </a:lnTo>
                <a:lnTo>
                  <a:pt x="14876" y="22994"/>
                </a:lnTo>
                <a:lnTo>
                  <a:pt x="14876" y="22994"/>
                </a:lnTo>
                <a:lnTo>
                  <a:pt x="14876" y="22994"/>
                </a:lnTo>
                <a:lnTo>
                  <a:pt x="14876" y="22275"/>
                </a:lnTo>
                <a:lnTo>
                  <a:pt x="14876" y="22275"/>
                </a:lnTo>
                <a:lnTo>
                  <a:pt x="14876" y="22275"/>
                </a:lnTo>
                <a:lnTo>
                  <a:pt x="14876" y="21197"/>
                </a:lnTo>
                <a:lnTo>
                  <a:pt x="14876" y="21197"/>
                </a:lnTo>
                <a:lnTo>
                  <a:pt x="14876" y="21197"/>
                </a:lnTo>
                <a:lnTo>
                  <a:pt x="14876" y="21197"/>
                </a:lnTo>
                <a:lnTo>
                  <a:pt x="14876" y="20479"/>
                </a:lnTo>
                <a:lnTo>
                  <a:pt x="14876" y="20479"/>
                </a:lnTo>
                <a:lnTo>
                  <a:pt x="14876" y="20479"/>
                </a:lnTo>
                <a:lnTo>
                  <a:pt x="14876" y="19760"/>
                </a:lnTo>
                <a:lnTo>
                  <a:pt x="14876" y="19760"/>
                </a:lnTo>
                <a:lnTo>
                  <a:pt x="14876" y="19760"/>
                </a:lnTo>
                <a:lnTo>
                  <a:pt x="14876" y="19760"/>
                </a:lnTo>
                <a:lnTo>
                  <a:pt x="16363" y="19760"/>
                </a:lnTo>
                <a:lnTo>
                  <a:pt x="16363" y="19760"/>
                </a:lnTo>
                <a:lnTo>
                  <a:pt x="16363" y="19760"/>
                </a:lnTo>
                <a:lnTo>
                  <a:pt x="16363" y="19760"/>
                </a:lnTo>
                <a:lnTo>
                  <a:pt x="17355" y="19760"/>
                </a:lnTo>
                <a:lnTo>
                  <a:pt x="17355" y="19760"/>
                </a:lnTo>
                <a:lnTo>
                  <a:pt x="17355" y="19760"/>
                </a:lnTo>
                <a:lnTo>
                  <a:pt x="18347" y="19760"/>
                </a:lnTo>
                <a:lnTo>
                  <a:pt x="18347" y="19760"/>
                </a:lnTo>
                <a:lnTo>
                  <a:pt x="18347" y="19760"/>
                </a:lnTo>
                <a:lnTo>
                  <a:pt x="18347" y="19760"/>
                </a:lnTo>
                <a:lnTo>
                  <a:pt x="19338" y="19760"/>
                </a:lnTo>
                <a:lnTo>
                  <a:pt x="19338" y="19760"/>
                </a:lnTo>
                <a:lnTo>
                  <a:pt x="19338" y="19760"/>
                </a:lnTo>
                <a:lnTo>
                  <a:pt x="19338" y="19760"/>
                </a:lnTo>
                <a:lnTo>
                  <a:pt x="20330" y="19760"/>
                </a:lnTo>
                <a:lnTo>
                  <a:pt x="20330" y="19760"/>
                </a:lnTo>
                <a:lnTo>
                  <a:pt x="20330" y="19760"/>
                </a:lnTo>
                <a:lnTo>
                  <a:pt x="21818" y="19760"/>
                </a:lnTo>
                <a:lnTo>
                  <a:pt x="21818" y="19760"/>
                </a:lnTo>
                <a:lnTo>
                  <a:pt x="21818" y="19760"/>
                </a:lnTo>
                <a:lnTo>
                  <a:pt x="21818" y="19760"/>
                </a:lnTo>
                <a:lnTo>
                  <a:pt x="21818" y="19760"/>
                </a:lnTo>
                <a:lnTo>
                  <a:pt x="21818" y="19041"/>
                </a:lnTo>
                <a:lnTo>
                  <a:pt x="21818" y="19041"/>
                </a:lnTo>
                <a:lnTo>
                  <a:pt x="21818" y="19041"/>
                </a:lnTo>
                <a:lnTo>
                  <a:pt x="21818" y="18323"/>
                </a:lnTo>
                <a:lnTo>
                  <a:pt x="21818" y="18323"/>
                </a:lnTo>
                <a:lnTo>
                  <a:pt x="21818" y="18323"/>
                </a:lnTo>
                <a:lnTo>
                  <a:pt x="21818" y="17245"/>
                </a:lnTo>
                <a:lnTo>
                  <a:pt x="21818" y="17245"/>
                </a:lnTo>
                <a:lnTo>
                  <a:pt x="21818" y="17245"/>
                </a:lnTo>
                <a:lnTo>
                  <a:pt x="21818" y="16526"/>
                </a:lnTo>
                <a:lnTo>
                  <a:pt x="21818" y="16526"/>
                </a:lnTo>
                <a:lnTo>
                  <a:pt x="21818" y="16526"/>
                </a:lnTo>
                <a:lnTo>
                  <a:pt x="21818" y="15808"/>
                </a:lnTo>
                <a:lnTo>
                  <a:pt x="21818" y="15808"/>
                </a:lnTo>
                <a:lnTo>
                  <a:pt x="21818" y="15808"/>
                </a:lnTo>
                <a:lnTo>
                  <a:pt x="21818" y="15089"/>
                </a:lnTo>
                <a:lnTo>
                  <a:pt x="21818" y="15089"/>
                </a:lnTo>
                <a:lnTo>
                  <a:pt x="21818" y="15089"/>
                </a:lnTo>
                <a:lnTo>
                  <a:pt x="21818" y="14011"/>
                </a:lnTo>
                <a:lnTo>
                  <a:pt x="21818" y="14011"/>
                </a:lnTo>
                <a:lnTo>
                  <a:pt x="21818" y="14011"/>
                </a:lnTo>
                <a:lnTo>
                  <a:pt x="21818" y="13293"/>
                </a:lnTo>
                <a:lnTo>
                  <a:pt x="21818" y="13293"/>
                </a:lnTo>
                <a:lnTo>
                  <a:pt x="21818" y="13293"/>
                </a:lnTo>
                <a:lnTo>
                  <a:pt x="21818" y="13293"/>
                </a:lnTo>
                <a:lnTo>
                  <a:pt x="21818" y="12574"/>
                </a:lnTo>
                <a:lnTo>
                  <a:pt x="21818" y="12574"/>
                </a:lnTo>
                <a:lnTo>
                  <a:pt x="21818" y="12574"/>
                </a:lnTo>
                <a:lnTo>
                  <a:pt x="21818" y="11856"/>
                </a:lnTo>
                <a:lnTo>
                  <a:pt x="21818" y="11856"/>
                </a:lnTo>
                <a:lnTo>
                  <a:pt x="21818" y="11856"/>
                </a:lnTo>
                <a:lnTo>
                  <a:pt x="21818" y="11137"/>
                </a:lnTo>
                <a:lnTo>
                  <a:pt x="21818" y="11137"/>
                </a:lnTo>
                <a:lnTo>
                  <a:pt x="21818" y="11137"/>
                </a:lnTo>
                <a:lnTo>
                  <a:pt x="21818" y="10059"/>
                </a:lnTo>
                <a:lnTo>
                  <a:pt x="21818" y="10059"/>
                </a:lnTo>
                <a:lnTo>
                  <a:pt x="21818" y="10059"/>
                </a:lnTo>
                <a:lnTo>
                  <a:pt x="21818" y="9341"/>
                </a:lnTo>
                <a:lnTo>
                  <a:pt x="21818" y="9341"/>
                </a:lnTo>
                <a:lnTo>
                  <a:pt x="21818" y="9341"/>
                </a:lnTo>
                <a:lnTo>
                  <a:pt x="21818" y="8622"/>
                </a:lnTo>
                <a:lnTo>
                  <a:pt x="21818" y="8622"/>
                </a:lnTo>
                <a:lnTo>
                  <a:pt x="21818" y="8622"/>
                </a:lnTo>
                <a:lnTo>
                  <a:pt x="21818" y="7904"/>
                </a:lnTo>
                <a:lnTo>
                  <a:pt x="21818" y="7904"/>
                </a:lnTo>
                <a:lnTo>
                  <a:pt x="21818" y="7904"/>
                </a:lnTo>
                <a:lnTo>
                  <a:pt x="21818" y="7185"/>
                </a:lnTo>
                <a:lnTo>
                  <a:pt x="22809" y="7185"/>
                </a:lnTo>
                <a:lnTo>
                  <a:pt x="22809" y="7185"/>
                </a:lnTo>
                <a:lnTo>
                  <a:pt x="22809" y="7185"/>
                </a:lnTo>
                <a:lnTo>
                  <a:pt x="22809" y="7185"/>
                </a:lnTo>
                <a:lnTo>
                  <a:pt x="23801" y="7185"/>
                </a:lnTo>
                <a:lnTo>
                  <a:pt x="23801" y="7185"/>
                </a:lnTo>
                <a:lnTo>
                  <a:pt x="23801" y="7185"/>
                </a:lnTo>
                <a:lnTo>
                  <a:pt x="24793" y="7185"/>
                </a:lnTo>
                <a:lnTo>
                  <a:pt x="24793" y="7185"/>
                </a:lnTo>
                <a:lnTo>
                  <a:pt x="24793" y="7185"/>
                </a:lnTo>
                <a:lnTo>
                  <a:pt x="24793" y="7185"/>
                </a:lnTo>
                <a:lnTo>
                  <a:pt x="25785" y="7185"/>
                </a:lnTo>
                <a:lnTo>
                  <a:pt x="25785" y="7185"/>
                </a:lnTo>
                <a:lnTo>
                  <a:pt x="25785" y="7185"/>
                </a:lnTo>
                <a:lnTo>
                  <a:pt x="25785" y="7185"/>
                </a:lnTo>
                <a:lnTo>
                  <a:pt x="27272" y="7185"/>
                </a:lnTo>
                <a:lnTo>
                  <a:pt x="27272" y="7185"/>
                </a:lnTo>
                <a:lnTo>
                  <a:pt x="27272" y="7185"/>
                </a:lnTo>
                <a:lnTo>
                  <a:pt x="28264" y="7185"/>
                </a:lnTo>
                <a:lnTo>
                  <a:pt x="28264" y="7185"/>
                </a:lnTo>
                <a:lnTo>
                  <a:pt x="28264" y="7185"/>
                </a:lnTo>
                <a:lnTo>
                  <a:pt x="28264" y="7185"/>
                </a:lnTo>
                <a:lnTo>
                  <a:pt x="29256" y="7185"/>
                </a:lnTo>
                <a:lnTo>
                  <a:pt x="29256" y="7185"/>
                </a:lnTo>
                <a:lnTo>
                  <a:pt x="29256" y="7185"/>
                </a:lnTo>
                <a:lnTo>
                  <a:pt x="29256" y="7185"/>
                </a:lnTo>
                <a:lnTo>
                  <a:pt x="30247" y="7185"/>
                </a:lnTo>
                <a:lnTo>
                  <a:pt x="30247" y="7185"/>
                </a:lnTo>
                <a:lnTo>
                  <a:pt x="30247" y="7185"/>
                </a:lnTo>
                <a:lnTo>
                  <a:pt x="31239" y="7185"/>
                </a:lnTo>
                <a:lnTo>
                  <a:pt x="31239" y="7185"/>
                </a:lnTo>
                <a:lnTo>
                  <a:pt x="31239" y="7185"/>
                </a:lnTo>
                <a:lnTo>
                  <a:pt x="31239" y="7185"/>
                </a:lnTo>
                <a:lnTo>
                  <a:pt x="32727" y="7185"/>
                </a:lnTo>
                <a:lnTo>
                  <a:pt x="32727" y="7185"/>
                </a:lnTo>
                <a:lnTo>
                  <a:pt x="32727" y="7185"/>
                </a:lnTo>
                <a:lnTo>
                  <a:pt x="33719" y="7185"/>
                </a:lnTo>
                <a:lnTo>
                  <a:pt x="33719" y="7185"/>
                </a:lnTo>
                <a:lnTo>
                  <a:pt x="33719" y="7185"/>
                </a:lnTo>
                <a:lnTo>
                  <a:pt x="33719" y="7185"/>
                </a:lnTo>
                <a:lnTo>
                  <a:pt x="34710" y="7185"/>
                </a:lnTo>
                <a:lnTo>
                  <a:pt x="34710" y="7185"/>
                </a:lnTo>
                <a:lnTo>
                  <a:pt x="34710" y="7185"/>
                </a:lnTo>
                <a:lnTo>
                  <a:pt x="34710" y="7185"/>
                </a:lnTo>
                <a:lnTo>
                  <a:pt x="35702" y="7185"/>
                </a:lnTo>
                <a:lnTo>
                  <a:pt x="35702" y="7185"/>
                </a:lnTo>
                <a:lnTo>
                  <a:pt x="35702" y="7185"/>
                </a:lnTo>
                <a:lnTo>
                  <a:pt x="36694" y="7185"/>
                </a:lnTo>
                <a:lnTo>
                  <a:pt x="36694" y="7185"/>
                </a:lnTo>
                <a:lnTo>
                  <a:pt x="36694" y="7185"/>
                </a:lnTo>
                <a:lnTo>
                  <a:pt x="36694" y="7185"/>
                </a:lnTo>
                <a:lnTo>
                  <a:pt x="38181" y="7185"/>
                </a:lnTo>
                <a:lnTo>
                  <a:pt x="38181" y="7185"/>
                </a:lnTo>
                <a:lnTo>
                  <a:pt x="38181" y="7185"/>
                </a:lnTo>
                <a:lnTo>
                  <a:pt x="38181" y="7185"/>
                </a:lnTo>
                <a:lnTo>
                  <a:pt x="39173" y="7185"/>
                </a:lnTo>
                <a:lnTo>
                  <a:pt x="39173" y="7185"/>
                </a:lnTo>
                <a:lnTo>
                  <a:pt x="39173" y="7185"/>
                </a:lnTo>
                <a:lnTo>
                  <a:pt x="40165" y="7185"/>
                </a:lnTo>
                <a:lnTo>
                  <a:pt x="40165" y="7185"/>
                </a:lnTo>
                <a:lnTo>
                  <a:pt x="40165" y="7185"/>
                </a:lnTo>
                <a:lnTo>
                  <a:pt x="40165" y="7185"/>
                </a:lnTo>
                <a:lnTo>
                  <a:pt x="41157" y="7185"/>
                </a:lnTo>
                <a:lnTo>
                  <a:pt x="41157" y="7185"/>
                </a:lnTo>
                <a:lnTo>
                  <a:pt x="41157" y="7185"/>
                </a:lnTo>
                <a:lnTo>
                  <a:pt x="41157" y="7185"/>
                </a:lnTo>
                <a:lnTo>
                  <a:pt x="42148" y="7185"/>
                </a:lnTo>
                <a:lnTo>
                  <a:pt x="42148" y="7185"/>
                </a:lnTo>
                <a:lnTo>
                  <a:pt x="42148" y="7185"/>
                </a:lnTo>
                <a:lnTo>
                  <a:pt x="43636" y="7185"/>
                </a:lnTo>
                <a:lnTo>
                  <a:pt x="43636" y="7185"/>
                </a:lnTo>
                <a:lnTo>
                  <a:pt x="43636" y="7185"/>
                </a:lnTo>
                <a:lnTo>
                  <a:pt x="43636" y="7185"/>
                </a:lnTo>
                <a:lnTo>
                  <a:pt x="44628" y="7185"/>
                </a:lnTo>
                <a:lnTo>
                  <a:pt x="44628" y="7185"/>
                </a:lnTo>
                <a:lnTo>
                  <a:pt x="44628" y="7185"/>
                </a:lnTo>
                <a:lnTo>
                  <a:pt x="44628" y="7185"/>
                </a:lnTo>
                <a:lnTo>
                  <a:pt x="45619" y="7185"/>
                </a:lnTo>
                <a:lnTo>
                  <a:pt x="45619" y="7185"/>
                </a:lnTo>
                <a:lnTo>
                  <a:pt x="45619" y="7185"/>
                </a:lnTo>
                <a:lnTo>
                  <a:pt x="46611" y="7185"/>
                </a:lnTo>
                <a:lnTo>
                  <a:pt x="46611" y="7185"/>
                </a:lnTo>
                <a:lnTo>
                  <a:pt x="46611" y="7185"/>
                </a:lnTo>
                <a:lnTo>
                  <a:pt x="46611" y="7185"/>
                </a:lnTo>
                <a:lnTo>
                  <a:pt x="47603" y="7185"/>
                </a:lnTo>
                <a:lnTo>
                  <a:pt x="47603" y="7185"/>
                </a:lnTo>
                <a:lnTo>
                  <a:pt x="47603" y="7185"/>
                </a:lnTo>
                <a:lnTo>
                  <a:pt x="47603" y="7185"/>
                </a:lnTo>
                <a:lnTo>
                  <a:pt x="49090" y="7185"/>
                </a:lnTo>
                <a:lnTo>
                  <a:pt x="49090" y="7185"/>
                </a:lnTo>
                <a:lnTo>
                  <a:pt x="49090" y="7185"/>
                </a:lnTo>
                <a:lnTo>
                  <a:pt x="50082" y="7185"/>
                </a:lnTo>
                <a:lnTo>
                  <a:pt x="50082" y="7185"/>
                </a:lnTo>
                <a:lnTo>
                  <a:pt x="50082" y="7185"/>
                </a:lnTo>
                <a:lnTo>
                  <a:pt x="50082" y="7185"/>
                </a:lnTo>
                <a:lnTo>
                  <a:pt x="51074" y="7185"/>
                </a:lnTo>
                <a:lnTo>
                  <a:pt x="51074" y="7185"/>
                </a:lnTo>
                <a:lnTo>
                  <a:pt x="51074" y="7185"/>
                </a:lnTo>
                <a:lnTo>
                  <a:pt x="51074" y="7185"/>
                </a:lnTo>
                <a:lnTo>
                  <a:pt x="52066" y="7185"/>
                </a:lnTo>
                <a:lnTo>
                  <a:pt x="52066" y="7185"/>
                </a:lnTo>
                <a:lnTo>
                  <a:pt x="52066" y="7185"/>
                </a:lnTo>
                <a:lnTo>
                  <a:pt x="53057" y="7185"/>
                </a:lnTo>
                <a:lnTo>
                  <a:pt x="53057" y="7185"/>
                </a:lnTo>
                <a:lnTo>
                  <a:pt x="53057" y="7185"/>
                </a:lnTo>
                <a:lnTo>
                  <a:pt x="53057" y="7185"/>
                </a:lnTo>
                <a:lnTo>
                  <a:pt x="54545" y="7185"/>
                </a:lnTo>
                <a:lnTo>
                  <a:pt x="54545" y="7185"/>
                </a:lnTo>
                <a:lnTo>
                  <a:pt x="54545" y="7185"/>
                </a:lnTo>
                <a:lnTo>
                  <a:pt x="54545" y="7185"/>
                </a:lnTo>
                <a:lnTo>
                  <a:pt x="55537" y="7185"/>
                </a:lnTo>
                <a:lnTo>
                  <a:pt x="55537" y="7185"/>
                </a:lnTo>
                <a:lnTo>
                  <a:pt x="55537" y="7185"/>
                </a:lnTo>
                <a:lnTo>
                  <a:pt x="56528" y="7185"/>
                </a:lnTo>
                <a:lnTo>
                  <a:pt x="56528" y="7185"/>
                </a:lnTo>
                <a:lnTo>
                  <a:pt x="56528" y="7185"/>
                </a:lnTo>
                <a:lnTo>
                  <a:pt x="56528" y="7185"/>
                </a:lnTo>
                <a:lnTo>
                  <a:pt x="57520" y="7185"/>
                </a:lnTo>
                <a:lnTo>
                  <a:pt x="57520" y="7185"/>
                </a:lnTo>
                <a:lnTo>
                  <a:pt x="57520" y="7185"/>
                </a:lnTo>
                <a:lnTo>
                  <a:pt x="57520" y="7185"/>
                </a:lnTo>
                <a:lnTo>
                  <a:pt x="58512" y="7185"/>
                </a:lnTo>
                <a:lnTo>
                  <a:pt x="58512" y="7185"/>
                </a:lnTo>
                <a:lnTo>
                  <a:pt x="58512" y="7185"/>
                </a:lnTo>
                <a:lnTo>
                  <a:pt x="60000" y="7185"/>
                </a:lnTo>
                <a:lnTo>
                  <a:pt x="60000" y="7185"/>
                </a:lnTo>
                <a:lnTo>
                  <a:pt x="60000" y="7185"/>
                </a:lnTo>
                <a:lnTo>
                  <a:pt x="60000" y="7185"/>
                </a:lnTo>
                <a:lnTo>
                  <a:pt x="60991" y="7185"/>
                </a:lnTo>
                <a:lnTo>
                  <a:pt x="60991" y="7185"/>
                </a:lnTo>
                <a:lnTo>
                  <a:pt x="60991" y="7185"/>
                </a:lnTo>
                <a:lnTo>
                  <a:pt x="60991" y="7185"/>
                </a:lnTo>
                <a:lnTo>
                  <a:pt x="61983" y="7185"/>
                </a:lnTo>
                <a:lnTo>
                  <a:pt x="61983" y="7185"/>
                </a:lnTo>
                <a:lnTo>
                  <a:pt x="61983" y="7185"/>
                </a:lnTo>
                <a:lnTo>
                  <a:pt x="62975" y="7185"/>
                </a:lnTo>
                <a:lnTo>
                  <a:pt x="62975" y="7185"/>
                </a:lnTo>
                <a:lnTo>
                  <a:pt x="62975" y="7185"/>
                </a:lnTo>
                <a:lnTo>
                  <a:pt x="62975" y="7185"/>
                </a:lnTo>
                <a:lnTo>
                  <a:pt x="63966" y="7185"/>
                </a:lnTo>
                <a:lnTo>
                  <a:pt x="63966" y="7185"/>
                </a:lnTo>
                <a:lnTo>
                  <a:pt x="63966" y="7185"/>
                </a:lnTo>
                <a:lnTo>
                  <a:pt x="63966" y="7185"/>
                </a:lnTo>
                <a:lnTo>
                  <a:pt x="65454" y="7185"/>
                </a:lnTo>
                <a:lnTo>
                  <a:pt x="65454" y="7185"/>
                </a:lnTo>
                <a:lnTo>
                  <a:pt x="65454" y="7185"/>
                </a:lnTo>
                <a:lnTo>
                  <a:pt x="66446" y="7185"/>
                </a:lnTo>
                <a:lnTo>
                  <a:pt x="66446" y="7185"/>
                </a:lnTo>
                <a:lnTo>
                  <a:pt x="66446" y="7185"/>
                </a:lnTo>
                <a:lnTo>
                  <a:pt x="66446" y="7185"/>
                </a:lnTo>
                <a:lnTo>
                  <a:pt x="67438" y="7185"/>
                </a:lnTo>
                <a:lnTo>
                  <a:pt x="67438" y="7185"/>
                </a:lnTo>
                <a:lnTo>
                  <a:pt x="67438" y="7185"/>
                </a:lnTo>
                <a:lnTo>
                  <a:pt x="67438" y="7185"/>
                </a:lnTo>
                <a:lnTo>
                  <a:pt x="67438" y="7185"/>
                </a:lnTo>
                <a:lnTo>
                  <a:pt x="67438" y="6107"/>
                </a:lnTo>
                <a:lnTo>
                  <a:pt x="67438" y="6107"/>
                </a:lnTo>
                <a:lnTo>
                  <a:pt x="67438" y="6107"/>
                </a:lnTo>
                <a:lnTo>
                  <a:pt x="68429" y="6107"/>
                </a:lnTo>
                <a:lnTo>
                  <a:pt x="68429" y="6107"/>
                </a:lnTo>
                <a:lnTo>
                  <a:pt x="68429" y="7185"/>
                </a:lnTo>
                <a:lnTo>
                  <a:pt x="67438" y="7185"/>
                </a:lnTo>
                <a:lnTo>
                  <a:pt x="67438" y="7185"/>
                </a:lnTo>
                <a:lnTo>
                  <a:pt x="67438" y="7185"/>
                </a:lnTo>
                <a:lnTo>
                  <a:pt x="68429" y="7185"/>
                </a:lnTo>
                <a:lnTo>
                  <a:pt x="68429" y="7185"/>
                </a:lnTo>
                <a:lnTo>
                  <a:pt x="68429" y="7185"/>
                </a:lnTo>
                <a:lnTo>
                  <a:pt x="69421" y="7185"/>
                </a:lnTo>
                <a:lnTo>
                  <a:pt x="69421" y="7185"/>
                </a:lnTo>
                <a:lnTo>
                  <a:pt x="69421" y="7185"/>
                </a:lnTo>
                <a:lnTo>
                  <a:pt x="69421" y="7185"/>
                </a:lnTo>
                <a:lnTo>
                  <a:pt x="70909" y="7185"/>
                </a:lnTo>
                <a:lnTo>
                  <a:pt x="70909" y="7185"/>
                </a:lnTo>
                <a:lnTo>
                  <a:pt x="70909" y="7185"/>
                </a:lnTo>
                <a:lnTo>
                  <a:pt x="71900" y="7185"/>
                </a:lnTo>
                <a:lnTo>
                  <a:pt x="71900" y="7185"/>
                </a:lnTo>
                <a:lnTo>
                  <a:pt x="71900" y="7185"/>
                </a:lnTo>
                <a:lnTo>
                  <a:pt x="71900" y="7185"/>
                </a:lnTo>
                <a:lnTo>
                  <a:pt x="72892" y="7185"/>
                </a:lnTo>
                <a:lnTo>
                  <a:pt x="72892" y="7185"/>
                </a:lnTo>
                <a:lnTo>
                  <a:pt x="72892" y="7185"/>
                </a:lnTo>
                <a:lnTo>
                  <a:pt x="72892" y="7185"/>
                </a:lnTo>
                <a:lnTo>
                  <a:pt x="73884" y="7185"/>
                </a:lnTo>
                <a:lnTo>
                  <a:pt x="73884" y="7185"/>
                </a:lnTo>
                <a:lnTo>
                  <a:pt x="73884" y="7185"/>
                </a:lnTo>
                <a:lnTo>
                  <a:pt x="74876" y="7185"/>
                </a:lnTo>
                <a:lnTo>
                  <a:pt x="74876" y="7185"/>
                </a:lnTo>
                <a:lnTo>
                  <a:pt x="74876" y="7185"/>
                </a:lnTo>
                <a:lnTo>
                  <a:pt x="74876" y="7185"/>
                </a:lnTo>
                <a:lnTo>
                  <a:pt x="76363" y="7185"/>
                </a:lnTo>
                <a:lnTo>
                  <a:pt x="76363" y="7185"/>
                </a:lnTo>
                <a:lnTo>
                  <a:pt x="76363" y="7185"/>
                </a:lnTo>
                <a:lnTo>
                  <a:pt x="76363" y="7185"/>
                </a:lnTo>
                <a:lnTo>
                  <a:pt x="77355" y="7185"/>
                </a:lnTo>
                <a:lnTo>
                  <a:pt x="77355" y="7185"/>
                </a:lnTo>
                <a:lnTo>
                  <a:pt x="77355" y="7185"/>
                </a:lnTo>
                <a:lnTo>
                  <a:pt x="78347" y="7185"/>
                </a:lnTo>
                <a:lnTo>
                  <a:pt x="78347" y="7185"/>
                </a:lnTo>
                <a:lnTo>
                  <a:pt x="78347" y="7185"/>
                </a:lnTo>
                <a:lnTo>
                  <a:pt x="78347" y="7185"/>
                </a:lnTo>
                <a:lnTo>
                  <a:pt x="79338" y="7185"/>
                </a:lnTo>
                <a:lnTo>
                  <a:pt x="79338" y="7185"/>
                </a:lnTo>
                <a:lnTo>
                  <a:pt x="79338" y="7185"/>
                </a:lnTo>
                <a:lnTo>
                  <a:pt x="79338" y="7185"/>
                </a:lnTo>
                <a:lnTo>
                  <a:pt x="80330" y="7185"/>
                </a:lnTo>
                <a:lnTo>
                  <a:pt x="80330" y="7185"/>
                </a:lnTo>
                <a:lnTo>
                  <a:pt x="80330" y="7185"/>
                </a:lnTo>
                <a:lnTo>
                  <a:pt x="80330" y="7904"/>
                </a:lnTo>
                <a:lnTo>
                  <a:pt x="81818" y="7904"/>
                </a:lnTo>
                <a:lnTo>
                  <a:pt x="81818" y="7904"/>
                </a:lnTo>
                <a:lnTo>
                  <a:pt x="81818" y="7904"/>
                </a:lnTo>
                <a:lnTo>
                  <a:pt x="81818" y="7904"/>
                </a:lnTo>
                <a:lnTo>
                  <a:pt x="81818" y="7904"/>
                </a:lnTo>
                <a:lnTo>
                  <a:pt x="81818" y="7904"/>
                </a:lnTo>
                <a:lnTo>
                  <a:pt x="81818" y="8622"/>
                </a:lnTo>
                <a:lnTo>
                  <a:pt x="82809" y="8622"/>
                </a:lnTo>
                <a:lnTo>
                  <a:pt x="82809" y="8622"/>
                </a:lnTo>
                <a:lnTo>
                  <a:pt x="82809" y="8622"/>
                </a:lnTo>
                <a:lnTo>
                  <a:pt x="82809" y="8622"/>
                </a:lnTo>
                <a:lnTo>
                  <a:pt x="82809" y="8622"/>
                </a:lnTo>
                <a:lnTo>
                  <a:pt x="82809" y="8622"/>
                </a:lnTo>
                <a:lnTo>
                  <a:pt x="83801" y="8622"/>
                </a:lnTo>
                <a:lnTo>
                  <a:pt x="83801" y="8622"/>
                </a:lnTo>
                <a:lnTo>
                  <a:pt x="83801" y="8622"/>
                </a:lnTo>
                <a:lnTo>
                  <a:pt x="84793" y="8622"/>
                </a:lnTo>
                <a:lnTo>
                  <a:pt x="84793" y="8622"/>
                </a:lnTo>
                <a:lnTo>
                  <a:pt x="84793" y="8622"/>
                </a:lnTo>
                <a:lnTo>
                  <a:pt x="84793" y="8622"/>
                </a:lnTo>
                <a:lnTo>
                  <a:pt x="85785" y="8622"/>
                </a:lnTo>
                <a:lnTo>
                  <a:pt x="85785" y="8622"/>
                </a:lnTo>
                <a:lnTo>
                  <a:pt x="85785" y="8622"/>
                </a:lnTo>
                <a:lnTo>
                  <a:pt x="85785" y="8622"/>
                </a:lnTo>
                <a:lnTo>
                  <a:pt x="85785" y="8622"/>
                </a:lnTo>
                <a:lnTo>
                  <a:pt x="85785" y="8622"/>
                </a:lnTo>
                <a:lnTo>
                  <a:pt x="87272" y="8622"/>
                </a:lnTo>
                <a:lnTo>
                  <a:pt x="87272" y="7904"/>
                </a:lnTo>
                <a:lnTo>
                  <a:pt x="87272" y="7904"/>
                </a:lnTo>
                <a:lnTo>
                  <a:pt x="87272" y="7904"/>
                </a:lnTo>
                <a:lnTo>
                  <a:pt x="87272" y="7904"/>
                </a:lnTo>
                <a:lnTo>
                  <a:pt x="87272" y="7185"/>
                </a:lnTo>
                <a:lnTo>
                  <a:pt x="87272" y="7185"/>
                </a:lnTo>
                <a:lnTo>
                  <a:pt x="87272" y="7185"/>
                </a:lnTo>
                <a:lnTo>
                  <a:pt x="87272" y="7185"/>
                </a:lnTo>
                <a:lnTo>
                  <a:pt x="87272" y="6107"/>
                </a:lnTo>
                <a:lnTo>
                  <a:pt x="87272" y="6107"/>
                </a:lnTo>
                <a:lnTo>
                  <a:pt x="88264" y="6107"/>
                </a:lnTo>
                <a:lnTo>
                  <a:pt x="88264" y="6107"/>
                </a:lnTo>
                <a:lnTo>
                  <a:pt x="88264" y="6107"/>
                </a:lnTo>
                <a:lnTo>
                  <a:pt x="88264" y="6107"/>
                </a:lnTo>
                <a:lnTo>
                  <a:pt x="88264" y="6107"/>
                </a:lnTo>
                <a:lnTo>
                  <a:pt x="88264" y="5389"/>
                </a:lnTo>
                <a:lnTo>
                  <a:pt x="89256" y="5389"/>
                </a:lnTo>
                <a:lnTo>
                  <a:pt x="89256" y="5389"/>
                </a:lnTo>
                <a:lnTo>
                  <a:pt x="89256" y="5389"/>
                </a:lnTo>
                <a:lnTo>
                  <a:pt x="89256" y="5389"/>
                </a:lnTo>
                <a:lnTo>
                  <a:pt x="90247" y="5389"/>
                </a:lnTo>
                <a:lnTo>
                  <a:pt x="90247" y="5389"/>
                </a:lnTo>
                <a:lnTo>
                  <a:pt x="90247" y="5389"/>
                </a:lnTo>
                <a:lnTo>
                  <a:pt x="90247" y="5389"/>
                </a:lnTo>
                <a:lnTo>
                  <a:pt x="91239" y="5389"/>
                </a:lnTo>
                <a:lnTo>
                  <a:pt x="91239" y="5389"/>
                </a:lnTo>
                <a:lnTo>
                  <a:pt x="91239" y="5389"/>
                </a:lnTo>
                <a:lnTo>
                  <a:pt x="91239" y="5389"/>
                </a:lnTo>
                <a:lnTo>
                  <a:pt x="91239" y="5389"/>
                </a:lnTo>
                <a:lnTo>
                  <a:pt x="91239" y="5389"/>
                </a:lnTo>
                <a:lnTo>
                  <a:pt x="91239" y="4670"/>
                </a:lnTo>
                <a:lnTo>
                  <a:pt x="91239" y="4670"/>
                </a:lnTo>
                <a:lnTo>
                  <a:pt x="92727" y="4670"/>
                </a:lnTo>
                <a:lnTo>
                  <a:pt x="92727" y="4670"/>
                </a:lnTo>
                <a:lnTo>
                  <a:pt x="92727" y="3952"/>
                </a:lnTo>
                <a:lnTo>
                  <a:pt x="92727" y="3952"/>
                </a:lnTo>
                <a:lnTo>
                  <a:pt x="92727" y="3952"/>
                </a:lnTo>
                <a:lnTo>
                  <a:pt x="92727" y="3952"/>
                </a:lnTo>
                <a:lnTo>
                  <a:pt x="92727" y="3233"/>
                </a:lnTo>
                <a:lnTo>
                  <a:pt x="92727" y="3233"/>
                </a:lnTo>
                <a:lnTo>
                  <a:pt x="92727" y="3233"/>
                </a:lnTo>
                <a:lnTo>
                  <a:pt x="92727" y="3233"/>
                </a:lnTo>
                <a:lnTo>
                  <a:pt x="92727" y="3233"/>
                </a:lnTo>
                <a:lnTo>
                  <a:pt x="92727" y="2155"/>
                </a:lnTo>
                <a:lnTo>
                  <a:pt x="92727" y="2155"/>
                </a:lnTo>
                <a:lnTo>
                  <a:pt x="93719" y="2155"/>
                </a:lnTo>
                <a:lnTo>
                  <a:pt x="93719" y="2155"/>
                </a:lnTo>
                <a:lnTo>
                  <a:pt x="93719" y="2155"/>
                </a:lnTo>
                <a:lnTo>
                  <a:pt x="94710" y="2155"/>
                </a:lnTo>
                <a:lnTo>
                  <a:pt x="94710" y="2155"/>
                </a:lnTo>
                <a:lnTo>
                  <a:pt x="94710" y="2155"/>
                </a:lnTo>
                <a:lnTo>
                  <a:pt x="94710" y="2155"/>
                </a:lnTo>
                <a:lnTo>
                  <a:pt x="94710" y="2155"/>
                </a:lnTo>
                <a:lnTo>
                  <a:pt x="95702" y="2155"/>
                </a:lnTo>
                <a:lnTo>
                  <a:pt x="95702" y="2155"/>
                </a:lnTo>
                <a:lnTo>
                  <a:pt x="95702" y="2155"/>
                </a:lnTo>
                <a:lnTo>
                  <a:pt x="95702" y="2155"/>
                </a:lnTo>
                <a:lnTo>
                  <a:pt x="95702" y="2155"/>
                </a:lnTo>
                <a:lnTo>
                  <a:pt x="95702" y="1437"/>
                </a:lnTo>
                <a:lnTo>
                  <a:pt x="95702" y="1437"/>
                </a:lnTo>
                <a:lnTo>
                  <a:pt x="95702" y="1437"/>
                </a:lnTo>
                <a:lnTo>
                  <a:pt x="96694" y="1437"/>
                </a:lnTo>
                <a:lnTo>
                  <a:pt x="96694" y="1437"/>
                </a:lnTo>
                <a:lnTo>
                  <a:pt x="96694" y="1437"/>
                </a:lnTo>
                <a:lnTo>
                  <a:pt x="96694" y="718"/>
                </a:lnTo>
                <a:lnTo>
                  <a:pt x="96694" y="718"/>
                </a:lnTo>
                <a:lnTo>
                  <a:pt x="98181" y="718"/>
                </a:lnTo>
                <a:lnTo>
                  <a:pt x="98181" y="718"/>
                </a:lnTo>
                <a:lnTo>
                  <a:pt x="98181" y="718"/>
                </a:lnTo>
                <a:lnTo>
                  <a:pt x="98181" y="718"/>
                </a:lnTo>
                <a:lnTo>
                  <a:pt x="98181" y="718"/>
                </a:lnTo>
                <a:lnTo>
                  <a:pt x="98181" y="0"/>
                </a:lnTo>
                <a:lnTo>
                  <a:pt x="98181" y="0"/>
                </a:lnTo>
                <a:lnTo>
                  <a:pt x="98181" y="718"/>
                </a:lnTo>
                <a:lnTo>
                  <a:pt x="98181" y="718"/>
                </a:lnTo>
                <a:lnTo>
                  <a:pt x="98181" y="718"/>
                </a:lnTo>
                <a:lnTo>
                  <a:pt x="98181" y="1437"/>
                </a:lnTo>
                <a:lnTo>
                  <a:pt x="99173" y="1437"/>
                </a:lnTo>
                <a:lnTo>
                  <a:pt x="99173" y="1437"/>
                </a:lnTo>
                <a:lnTo>
                  <a:pt x="99173" y="1437"/>
                </a:lnTo>
                <a:lnTo>
                  <a:pt x="99173" y="1437"/>
                </a:lnTo>
                <a:lnTo>
                  <a:pt x="99173" y="1437"/>
                </a:lnTo>
                <a:lnTo>
                  <a:pt x="99173" y="2155"/>
                </a:lnTo>
                <a:lnTo>
                  <a:pt x="99173" y="2155"/>
                </a:lnTo>
                <a:lnTo>
                  <a:pt x="99173" y="2155"/>
                </a:lnTo>
                <a:lnTo>
                  <a:pt x="99173" y="2155"/>
                </a:lnTo>
                <a:lnTo>
                  <a:pt x="100165" y="2155"/>
                </a:lnTo>
                <a:lnTo>
                  <a:pt x="100165" y="3233"/>
                </a:lnTo>
                <a:lnTo>
                  <a:pt x="100165" y="3233"/>
                </a:lnTo>
                <a:lnTo>
                  <a:pt x="100165" y="3233"/>
                </a:lnTo>
                <a:lnTo>
                  <a:pt x="100165" y="3233"/>
                </a:lnTo>
                <a:lnTo>
                  <a:pt x="101157" y="3233"/>
                </a:lnTo>
                <a:lnTo>
                  <a:pt x="101157" y="3233"/>
                </a:lnTo>
                <a:lnTo>
                  <a:pt x="101157" y="3233"/>
                </a:lnTo>
                <a:lnTo>
                  <a:pt x="101157" y="3233"/>
                </a:lnTo>
                <a:lnTo>
                  <a:pt x="101157" y="3233"/>
                </a:lnTo>
                <a:lnTo>
                  <a:pt x="102148" y="3233"/>
                </a:lnTo>
                <a:lnTo>
                  <a:pt x="102148" y="3233"/>
                </a:lnTo>
                <a:lnTo>
                  <a:pt x="102148" y="3233"/>
                </a:lnTo>
                <a:lnTo>
                  <a:pt x="102148" y="3952"/>
                </a:lnTo>
                <a:lnTo>
                  <a:pt x="102148" y="3952"/>
                </a:lnTo>
                <a:lnTo>
                  <a:pt x="102148" y="3952"/>
                </a:lnTo>
                <a:lnTo>
                  <a:pt x="102148" y="3952"/>
                </a:lnTo>
                <a:lnTo>
                  <a:pt x="103636" y="3952"/>
                </a:lnTo>
                <a:lnTo>
                  <a:pt x="103636" y="4670"/>
                </a:lnTo>
                <a:lnTo>
                  <a:pt x="103636" y="4670"/>
                </a:lnTo>
                <a:lnTo>
                  <a:pt x="103636" y="4670"/>
                </a:lnTo>
                <a:lnTo>
                  <a:pt x="103636" y="4670"/>
                </a:lnTo>
                <a:lnTo>
                  <a:pt x="104628" y="4670"/>
                </a:lnTo>
                <a:lnTo>
                  <a:pt x="104628" y="4670"/>
                </a:lnTo>
                <a:lnTo>
                  <a:pt x="104628" y="5389"/>
                </a:lnTo>
                <a:lnTo>
                  <a:pt x="104628" y="5389"/>
                </a:lnTo>
                <a:lnTo>
                  <a:pt x="104628" y="5389"/>
                </a:lnTo>
                <a:lnTo>
                  <a:pt x="104628" y="5389"/>
                </a:lnTo>
                <a:lnTo>
                  <a:pt x="104628" y="5389"/>
                </a:lnTo>
                <a:lnTo>
                  <a:pt x="104628" y="5389"/>
                </a:lnTo>
                <a:lnTo>
                  <a:pt x="105619" y="5389"/>
                </a:lnTo>
                <a:lnTo>
                  <a:pt x="105619" y="5389"/>
                </a:lnTo>
                <a:lnTo>
                  <a:pt x="105619" y="5389"/>
                </a:lnTo>
                <a:lnTo>
                  <a:pt x="105619" y="6107"/>
                </a:lnTo>
                <a:lnTo>
                  <a:pt x="105619" y="6107"/>
                </a:lnTo>
                <a:lnTo>
                  <a:pt x="106611" y="6107"/>
                </a:lnTo>
                <a:lnTo>
                  <a:pt x="106611" y="6107"/>
                </a:lnTo>
                <a:lnTo>
                  <a:pt x="106611" y="6107"/>
                </a:lnTo>
                <a:lnTo>
                  <a:pt x="106611" y="6107"/>
                </a:lnTo>
                <a:lnTo>
                  <a:pt x="106611" y="6107"/>
                </a:lnTo>
                <a:lnTo>
                  <a:pt x="106611" y="6107"/>
                </a:lnTo>
                <a:lnTo>
                  <a:pt x="106611" y="7185"/>
                </a:lnTo>
                <a:lnTo>
                  <a:pt x="107603" y="7185"/>
                </a:lnTo>
                <a:lnTo>
                  <a:pt x="107603" y="7185"/>
                </a:lnTo>
                <a:lnTo>
                  <a:pt x="107603" y="7185"/>
                </a:lnTo>
                <a:lnTo>
                  <a:pt x="107603" y="7904"/>
                </a:lnTo>
                <a:lnTo>
                  <a:pt x="107603" y="7904"/>
                </a:lnTo>
                <a:lnTo>
                  <a:pt x="106611" y="7904"/>
                </a:lnTo>
                <a:lnTo>
                  <a:pt x="106611" y="7904"/>
                </a:lnTo>
                <a:lnTo>
                  <a:pt x="107603" y="7904"/>
                </a:lnTo>
                <a:lnTo>
                  <a:pt x="107603" y="8622"/>
                </a:lnTo>
                <a:lnTo>
                  <a:pt x="107603" y="8622"/>
                </a:lnTo>
                <a:lnTo>
                  <a:pt x="107603" y="8622"/>
                </a:lnTo>
                <a:lnTo>
                  <a:pt x="107603" y="9341"/>
                </a:lnTo>
                <a:lnTo>
                  <a:pt x="107603" y="9341"/>
                </a:lnTo>
                <a:lnTo>
                  <a:pt x="107603" y="9341"/>
                </a:lnTo>
                <a:lnTo>
                  <a:pt x="107603" y="9341"/>
                </a:lnTo>
                <a:lnTo>
                  <a:pt x="107603" y="10059"/>
                </a:lnTo>
                <a:lnTo>
                  <a:pt x="107603" y="10059"/>
                </a:lnTo>
                <a:lnTo>
                  <a:pt x="107603" y="10059"/>
                </a:lnTo>
                <a:lnTo>
                  <a:pt x="107603" y="10059"/>
                </a:lnTo>
                <a:lnTo>
                  <a:pt x="107603" y="11137"/>
                </a:lnTo>
                <a:lnTo>
                  <a:pt x="107603" y="11137"/>
                </a:lnTo>
                <a:lnTo>
                  <a:pt x="107603" y="11137"/>
                </a:lnTo>
                <a:lnTo>
                  <a:pt x="109090" y="11137"/>
                </a:lnTo>
                <a:lnTo>
                  <a:pt x="109090" y="11137"/>
                </a:lnTo>
                <a:lnTo>
                  <a:pt x="109090" y="11856"/>
                </a:lnTo>
                <a:lnTo>
                  <a:pt x="109090" y="11856"/>
                </a:lnTo>
                <a:lnTo>
                  <a:pt x="109090" y="11856"/>
                </a:lnTo>
                <a:lnTo>
                  <a:pt x="109090" y="11856"/>
                </a:lnTo>
                <a:lnTo>
                  <a:pt x="109090" y="11856"/>
                </a:lnTo>
                <a:lnTo>
                  <a:pt x="110082" y="11856"/>
                </a:lnTo>
                <a:lnTo>
                  <a:pt x="110082" y="12574"/>
                </a:lnTo>
                <a:lnTo>
                  <a:pt x="110082" y="12574"/>
                </a:lnTo>
                <a:lnTo>
                  <a:pt x="110082" y="12574"/>
                </a:lnTo>
                <a:lnTo>
                  <a:pt x="110082" y="12574"/>
                </a:lnTo>
                <a:lnTo>
                  <a:pt x="110082" y="12574"/>
                </a:lnTo>
                <a:lnTo>
                  <a:pt x="110082" y="12574"/>
                </a:lnTo>
                <a:lnTo>
                  <a:pt x="110082" y="13293"/>
                </a:lnTo>
                <a:lnTo>
                  <a:pt x="110082" y="13293"/>
                </a:lnTo>
                <a:lnTo>
                  <a:pt x="110082" y="13293"/>
                </a:lnTo>
                <a:lnTo>
                  <a:pt x="110082" y="13293"/>
                </a:lnTo>
                <a:lnTo>
                  <a:pt x="110082" y="13293"/>
                </a:lnTo>
                <a:lnTo>
                  <a:pt x="110082" y="13293"/>
                </a:lnTo>
                <a:lnTo>
                  <a:pt x="110082" y="13293"/>
                </a:lnTo>
                <a:lnTo>
                  <a:pt x="110082" y="13293"/>
                </a:lnTo>
                <a:lnTo>
                  <a:pt x="110082" y="13293"/>
                </a:lnTo>
                <a:lnTo>
                  <a:pt x="109090" y="13293"/>
                </a:lnTo>
                <a:lnTo>
                  <a:pt x="109090" y="13293"/>
                </a:lnTo>
                <a:lnTo>
                  <a:pt x="109090" y="13293"/>
                </a:lnTo>
                <a:lnTo>
                  <a:pt x="109090" y="13293"/>
                </a:lnTo>
                <a:lnTo>
                  <a:pt x="109090" y="13293"/>
                </a:lnTo>
                <a:lnTo>
                  <a:pt x="109090" y="13293"/>
                </a:lnTo>
                <a:lnTo>
                  <a:pt x="109090" y="13293"/>
                </a:lnTo>
                <a:lnTo>
                  <a:pt x="109090" y="14011"/>
                </a:lnTo>
                <a:lnTo>
                  <a:pt x="110082" y="14011"/>
                </a:lnTo>
                <a:lnTo>
                  <a:pt x="110082" y="14011"/>
                </a:lnTo>
                <a:lnTo>
                  <a:pt x="110082" y="14011"/>
                </a:lnTo>
                <a:lnTo>
                  <a:pt x="110082" y="14011"/>
                </a:lnTo>
                <a:lnTo>
                  <a:pt x="110082" y="14011"/>
                </a:lnTo>
                <a:lnTo>
                  <a:pt x="110082" y="14011"/>
                </a:lnTo>
                <a:lnTo>
                  <a:pt x="110082" y="14011"/>
                </a:lnTo>
                <a:lnTo>
                  <a:pt x="110082" y="15089"/>
                </a:lnTo>
                <a:lnTo>
                  <a:pt x="110082" y="15089"/>
                </a:lnTo>
                <a:lnTo>
                  <a:pt x="110082" y="15089"/>
                </a:lnTo>
                <a:lnTo>
                  <a:pt x="110082" y="15089"/>
                </a:lnTo>
                <a:lnTo>
                  <a:pt x="110082" y="15089"/>
                </a:lnTo>
                <a:lnTo>
                  <a:pt x="110082" y="15808"/>
                </a:lnTo>
                <a:lnTo>
                  <a:pt x="110082" y="15808"/>
                </a:lnTo>
                <a:lnTo>
                  <a:pt x="110082" y="15808"/>
                </a:lnTo>
                <a:lnTo>
                  <a:pt x="110082" y="15808"/>
                </a:lnTo>
                <a:lnTo>
                  <a:pt x="110082" y="16526"/>
                </a:lnTo>
                <a:lnTo>
                  <a:pt x="110082" y="16526"/>
                </a:lnTo>
                <a:lnTo>
                  <a:pt x="110082" y="16526"/>
                </a:lnTo>
                <a:lnTo>
                  <a:pt x="110082" y="17245"/>
                </a:lnTo>
                <a:lnTo>
                  <a:pt x="110082" y="17245"/>
                </a:lnTo>
                <a:lnTo>
                  <a:pt x="110082" y="17245"/>
                </a:lnTo>
                <a:lnTo>
                  <a:pt x="110082" y="17245"/>
                </a:lnTo>
                <a:lnTo>
                  <a:pt x="110082" y="18323"/>
                </a:lnTo>
                <a:lnTo>
                  <a:pt x="110082" y="18323"/>
                </a:lnTo>
                <a:lnTo>
                  <a:pt x="110082" y="18323"/>
                </a:lnTo>
                <a:lnTo>
                  <a:pt x="110082" y="18323"/>
                </a:lnTo>
                <a:lnTo>
                  <a:pt x="110082" y="19041"/>
                </a:lnTo>
                <a:lnTo>
                  <a:pt x="110082" y="19041"/>
                </a:lnTo>
                <a:lnTo>
                  <a:pt x="110082" y="19041"/>
                </a:lnTo>
                <a:lnTo>
                  <a:pt x="110082" y="19760"/>
                </a:lnTo>
                <a:lnTo>
                  <a:pt x="110082" y="19760"/>
                </a:lnTo>
                <a:lnTo>
                  <a:pt x="110082" y="19760"/>
                </a:lnTo>
                <a:lnTo>
                  <a:pt x="110082" y="19760"/>
                </a:lnTo>
                <a:lnTo>
                  <a:pt x="110082" y="19760"/>
                </a:lnTo>
                <a:lnTo>
                  <a:pt x="110082" y="20479"/>
                </a:lnTo>
                <a:lnTo>
                  <a:pt x="110082" y="20479"/>
                </a:lnTo>
                <a:lnTo>
                  <a:pt x="110082" y="20479"/>
                </a:lnTo>
                <a:lnTo>
                  <a:pt x="110082" y="20479"/>
                </a:lnTo>
                <a:lnTo>
                  <a:pt x="110082" y="21197"/>
                </a:lnTo>
                <a:lnTo>
                  <a:pt x="110082" y="21197"/>
                </a:lnTo>
                <a:lnTo>
                  <a:pt x="110082" y="21197"/>
                </a:lnTo>
                <a:lnTo>
                  <a:pt x="110082" y="21197"/>
                </a:lnTo>
                <a:lnTo>
                  <a:pt x="110082" y="21197"/>
                </a:lnTo>
                <a:lnTo>
                  <a:pt x="110082" y="22275"/>
                </a:lnTo>
                <a:lnTo>
                  <a:pt x="110082" y="22275"/>
                </a:lnTo>
                <a:lnTo>
                  <a:pt x="110082" y="22275"/>
                </a:lnTo>
                <a:lnTo>
                  <a:pt x="110082" y="22275"/>
                </a:lnTo>
                <a:lnTo>
                  <a:pt x="110082" y="22994"/>
                </a:lnTo>
                <a:lnTo>
                  <a:pt x="110082" y="22994"/>
                </a:lnTo>
                <a:lnTo>
                  <a:pt x="110082" y="22994"/>
                </a:lnTo>
                <a:lnTo>
                  <a:pt x="110082" y="22994"/>
                </a:lnTo>
                <a:lnTo>
                  <a:pt x="110082" y="23712"/>
                </a:lnTo>
                <a:lnTo>
                  <a:pt x="110082" y="23712"/>
                </a:lnTo>
                <a:lnTo>
                  <a:pt x="110082" y="23712"/>
                </a:lnTo>
                <a:lnTo>
                  <a:pt x="110082" y="24431"/>
                </a:lnTo>
                <a:lnTo>
                  <a:pt x="110082" y="24431"/>
                </a:lnTo>
                <a:lnTo>
                  <a:pt x="111074" y="24431"/>
                </a:lnTo>
                <a:lnTo>
                  <a:pt x="111074" y="24431"/>
                </a:lnTo>
                <a:lnTo>
                  <a:pt x="111074" y="25149"/>
                </a:lnTo>
                <a:lnTo>
                  <a:pt x="111074" y="25149"/>
                </a:lnTo>
                <a:lnTo>
                  <a:pt x="111074" y="25149"/>
                </a:lnTo>
                <a:lnTo>
                  <a:pt x="111074" y="25149"/>
                </a:lnTo>
                <a:lnTo>
                  <a:pt x="111074" y="26227"/>
                </a:lnTo>
                <a:lnTo>
                  <a:pt x="111074" y="26227"/>
                </a:lnTo>
                <a:lnTo>
                  <a:pt x="111074" y="26227"/>
                </a:lnTo>
                <a:lnTo>
                  <a:pt x="111074" y="26227"/>
                </a:lnTo>
                <a:lnTo>
                  <a:pt x="111074" y="26946"/>
                </a:lnTo>
                <a:lnTo>
                  <a:pt x="111074" y="26946"/>
                </a:lnTo>
                <a:lnTo>
                  <a:pt x="111074" y="26946"/>
                </a:lnTo>
                <a:lnTo>
                  <a:pt x="111074" y="26946"/>
                </a:lnTo>
                <a:lnTo>
                  <a:pt x="111074" y="27664"/>
                </a:lnTo>
                <a:lnTo>
                  <a:pt x="112066" y="27664"/>
                </a:lnTo>
                <a:lnTo>
                  <a:pt x="112066" y="27664"/>
                </a:lnTo>
                <a:lnTo>
                  <a:pt x="112066" y="26946"/>
                </a:lnTo>
                <a:lnTo>
                  <a:pt x="112066" y="26946"/>
                </a:lnTo>
                <a:lnTo>
                  <a:pt x="112066" y="26946"/>
                </a:lnTo>
                <a:lnTo>
                  <a:pt x="112066" y="26946"/>
                </a:lnTo>
                <a:lnTo>
                  <a:pt x="112066" y="26946"/>
                </a:lnTo>
                <a:lnTo>
                  <a:pt x="112066" y="26946"/>
                </a:lnTo>
                <a:lnTo>
                  <a:pt x="112066" y="26946"/>
                </a:lnTo>
                <a:lnTo>
                  <a:pt x="113057" y="26946"/>
                </a:lnTo>
                <a:lnTo>
                  <a:pt x="113057" y="26946"/>
                </a:lnTo>
                <a:lnTo>
                  <a:pt x="113057" y="26946"/>
                </a:lnTo>
                <a:lnTo>
                  <a:pt x="113057" y="27664"/>
                </a:lnTo>
                <a:lnTo>
                  <a:pt x="113057" y="27664"/>
                </a:lnTo>
                <a:lnTo>
                  <a:pt x="113057" y="27664"/>
                </a:lnTo>
                <a:lnTo>
                  <a:pt x="113057" y="27664"/>
                </a:lnTo>
                <a:lnTo>
                  <a:pt x="113057" y="27664"/>
                </a:lnTo>
                <a:lnTo>
                  <a:pt x="114545" y="27664"/>
                </a:lnTo>
                <a:lnTo>
                  <a:pt x="114545" y="28383"/>
                </a:lnTo>
                <a:lnTo>
                  <a:pt x="114545" y="28383"/>
                </a:lnTo>
                <a:lnTo>
                  <a:pt x="114545" y="28383"/>
                </a:lnTo>
                <a:lnTo>
                  <a:pt x="114545" y="28383"/>
                </a:lnTo>
                <a:lnTo>
                  <a:pt x="114545" y="28383"/>
                </a:lnTo>
                <a:lnTo>
                  <a:pt x="115537" y="28383"/>
                </a:lnTo>
                <a:lnTo>
                  <a:pt x="115537" y="28383"/>
                </a:lnTo>
                <a:lnTo>
                  <a:pt x="115537" y="29101"/>
                </a:lnTo>
                <a:lnTo>
                  <a:pt x="115537" y="29101"/>
                </a:lnTo>
                <a:lnTo>
                  <a:pt x="115537" y="29101"/>
                </a:lnTo>
                <a:lnTo>
                  <a:pt x="115537" y="29101"/>
                </a:lnTo>
                <a:lnTo>
                  <a:pt x="116528" y="29101"/>
                </a:lnTo>
                <a:lnTo>
                  <a:pt x="116528" y="29101"/>
                </a:lnTo>
                <a:lnTo>
                  <a:pt x="116528" y="30179"/>
                </a:lnTo>
                <a:lnTo>
                  <a:pt x="115537" y="30179"/>
                </a:lnTo>
                <a:lnTo>
                  <a:pt x="115537" y="30179"/>
                </a:lnTo>
                <a:lnTo>
                  <a:pt x="116528" y="30179"/>
                </a:lnTo>
                <a:lnTo>
                  <a:pt x="116528" y="30179"/>
                </a:lnTo>
                <a:lnTo>
                  <a:pt x="116528" y="30179"/>
                </a:lnTo>
                <a:lnTo>
                  <a:pt x="116528" y="30179"/>
                </a:lnTo>
                <a:lnTo>
                  <a:pt x="116528" y="30179"/>
                </a:lnTo>
                <a:lnTo>
                  <a:pt x="116528" y="30179"/>
                </a:lnTo>
                <a:lnTo>
                  <a:pt x="116528" y="30179"/>
                </a:lnTo>
                <a:lnTo>
                  <a:pt x="116528" y="30179"/>
                </a:lnTo>
                <a:lnTo>
                  <a:pt x="117520" y="30179"/>
                </a:lnTo>
                <a:lnTo>
                  <a:pt x="117520" y="30179"/>
                </a:lnTo>
                <a:lnTo>
                  <a:pt x="117520" y="30179"/>
                </a:lnTo>
                <a:lnTo>
                  <a:pt x="117520" y="30179"/>
                </a:lnTo>
                <a:lnTo>
                  <a:pt x="117520" y="30179"/>
                </a:lnTo>
                <a:lnTo>
                  <a:pt x="117520" y="30898"/>
                </a:lnTo>
                <a:lnTo>
                  <a:pt x="117520" y="30898"/>
                </a:lnTo>
                <a:lnTo>
                  <a:pt x="117520" y="30898"/>
                </a:lnTo>
                <a:lnTo>
                  <a:pt x="117520" y="30898"/>
                </a:lnTo>
                <a:lnTo>
                  <a:pt x="117520" y="30898"/>
                </a:lnTo>
                <a:lnTo>
                  <a:pt x="117520" y="30898"/>
                </a:lnTo>
                <a:lnTo>
                  <a:pt x="118512" y="30898"/>
                </a:lnTo>
                <a:lnTo>
                  <a:pt x="118512" y="31616"/>
                </a:lnTo>
                <a:lnTo>
                  <a:pt x="118512" y="31616"/>
                </a:lnTo>
                <a:lnTo>
                  <a:pt x="118512" y="30898"/>
                </a:lnTo>
                <a:lnTo>
                  <a:pt x="118512" y="30898"/>
                </a:lnTo>
                <a:lnTo>
                  <a:pt x="120000" y="30898"/>
                </a:lnTo>
                <a:lnTo>
                  <a:pt x="120000" y="31616"/>
                </a:lnTo>
                <a:lnTo>
                  <a:pt x="120000" y="31616"/>
                </a:lnTo>
                <a:lnTo>
                  <a:pt x="120000" y="31616"/>
                </a:lnTo>
                <a:lnTo>
                  <a:pt x="118512" y="31616"/>
                </a:lnTo>
                <a:lnTo>
                  <a:pt x="118512" y="32335"/>
                </a:lnTo>
                <a:lnTo>
                  <a:pt x="118512" y="32335"/>
                </a:lnTo>
                <a:lnTo>
                  <a:pt x="118512" y="32335"/>
                </a:lnTo>
                <a:lnTo>
                  <a:pt x="118512" y="32335"/>
                </a:lnTo>
                <a:lnTo>
                  <a:pt x="118512" y="32335"/>
                </a:lnTo>
                <a:lnTo>
                  <a:pt x="117520" y="32335"/>
                </a:lnTo>
                <a:lnTo>
                  <a:pt x="117520" y="33053"/>
                </a:lnTo>
                <a:lnTo>
                  <a:pt x="117520" y="33053"/>
                </a:lnTo>
                <a:lnTo>
                  <a:pt x="117520" y="33053"/>
                </a:lnTo>
                <a:lnTo>
                  <a:pt x="117520" y="33053"/>
                </a:lnTo>
                <a:lnTo>
                  <a:pt x="117520" y="34131"/>
                </a:lnTo>
                <a:lnTo>
                  <a:pt x="117520" y="34131"/>
                </a:lnTo>
                <a:lnTo>
                  <a:pt x="117520" y="34131"/>
                </a:lnTo>
                <a:lnTo>
                  <a:pt x="117520" y="34131"/>
                </a:lnTo>
                <a:lnTo>
                  <a:pt x="117520" y="34131"/>
                </a:lnTo>
                <a:lnTo>
                  <a:pt x="117520" y="34850"/>
                </a:lnTo>
                <a:lnTo>
                  <a:pt x="116528" y="34850"/>
                </a:lnTo>
                <a:lnTo>
                  <a:pt x="116528" y="34850"/>
                </a:lnTo>
                <a:lnTo>
                  <a:pt x="116528" y="34850"/>
                </a:lnTo>
                <a:lnTo>
                  <a:pt x="116528" y="34850"/>
                </a:lnTo>
                <a:lnTo>
                  <a:pt x="116528" y="34850"/>
                </a:lnTo>
                <a:lnTo>
                  <a:pt x="116528" y="34850"/>
                </a:lnTo>
                <a:lnTo>
                  <a:pt x="116528" y="34850"/>
                </a:lnTo>
                <a:lnTo>
                  <a:pt x="115537" y="34850"/>
                </a:lnTo>
                <a:lnTo>
                  <a:pt x="115537" y="34850"/>
                </a:lnTo>
                <a:lnTo>
                  <a:pt x="115537" y="34850"/>
                </a:lnTo>
                <a:lnTo>
                  <a:pt x="114545" y="34850"/>
                </a:lnTo>
                <a:lnTo>
                  <a:pt x="114545" y="34850"/>
                </a:lnTo>
                <a:lnTo>
                  <a:pt x="114545" y="35568"/>
                </a:lnTo>
                <a:lnTo>
                  <a:pt x="114545" y="35568"/>
                </a:lnTo>
                <a:lnTo>
                  <a:pt x="114545" y="35568"/>
                </a:lnTo>
                <a:lnTo>
                  <a:pt x="114545" y="34850"/>
                </a:lnTo>
                <a:lnTo>
                  <a:pt x="114545" y="34850"/>
                </a:lnTo>
                <a:lnTo>
                  <a:pt x="113057" y="34850"/>
                </a:lnTo>
                <a:lnTo>
                  <a:pt x="113057" y="35568"/>
                </a:lnTo>
                <a:lnTo>
                  <a:pt x="113057" y="35568"/>
                </a:lnTo>
                <a:lnTo>
                  <a:pt x="113057" y="35568"/>
                </a:lnTo>
                <a:lnTo>
                  <a:pt x="113057" y="35568"/>
                </a:lnTo>
                <a:lnTo>
                  <a:pt x="113057" y="35568"/>
                </a:lnTo>
                <a:lnTo>
                  <a:pt x="113057" y="35568"/>
                </a:lnTo>
                <a:lnTo>
                  <a:pt x="112066" y="35568"/>
                </a:lnTo>
                <a:lnTo>
                  <a:pt x="112066" y="35568"/>
                </a:lnTo>
                <a:lnTo>
                  <a:pt x="112066" y="35568"/>
                </a:lnTo>
                <a:lnTo>
                  <a:pt x="112066" y="36287"/>
                </a:lnTo>
                <a:lnTo>
                  <a:pt x="111074" y="36287"/>
                </a:lnTo>
                <a:lnTo>
                  <a:pt x="111074" y="36287"/>
                </a:lnTo>
                <a:lnTo>
                  <a:pt x="111074" y="36287"/>
                </a:lnTo>
                <a:lnTo>
                  <a:pt x="111074" y="37005"/>
                </a:lnTo>
                <a:lnTo>
                  <a:pt x="111074" y="37005"/>
                </a:lnTo>
                <a:lnTo>
                  <a:pt x="111074" y="37005"/>
                </a:lnTo>
                <a:lnTo>
                  <a:pt x="111074" y="37005"/>
                </a:lnTo>
                <a:lnTo>
                  <a:pt x="111074" y="37005"/>
                </a:lnTo>
                <a:lnTo>
                  <a:pt x="111074" y="38083"/>
                </a:lnTo>
                <a:lnTo>
                  <a:pt x="111074" y="38083"/>
                </a:lnTo>
                <a:lnTo>
                  <a:pt x="110082" y="38083"/>
                </a:lnTo>
                <a:lnTo>
                  <a:pt x="110082" y="38083"/>
                </a:lnTo>
                <a:lnTo>
                  <a:pt x="110082" y="38083"/>
                </a:lnTo>
                <a:lnTo>
                  <a:pt x="110082" y="38083"/>
                </a:lnTo>
                <a:lnTo>
                  <a:pt x="109090" y="38083"/>
                </a:lnTo>
                <a:lnTo>
                  <a:pt x="109090" y="38083"/>
                </a:lnTo>
                <a:lnTo>
                  <a:pt x="109090" y="38083"/>
                </a:lnTo>
                <a:lnTo>
                  <a:pt x="109090" y="38083"/>
                </a:lnTo>
                <a:lnTo>
                  <a:pt x="109090" y="38083"/>
                </a:lnTo>
                <a:lnTo>
                  <a:pt x="107603" y="38083"/>
                </a:lnTo>
                <a:lnTo>
                  <a:pt x="107603" y="38083"/>
                </a:lnTo>
                <a:lnTo>
                  <a:pt x="107603" y="38083"/>
                </a:lnTo>
                <a:lnTo>
                  <a:pt x="107603" y="38083"/>
                </a:lnTo>
                <a:lnTo>
                  <a:pt x="107603" y="38083"/>
                </a:lnTo>
                <a:lnTo>
                  <a:pt x="107603" y="38802"/>
                </a:lnTo>
                <a:lnTo>
                  <a:pt x="107603" y="38802"/>
                </a:lnTo>
                <a:lnTo>
                  <a:pt x="107603" y="38802"/>
                </a:lnTo>
                <a:lnTo>
                  <a:pt x="107603" y="39520"/>
                </a:lnTo>
                <a:lnTo>
                  <a:pt x="107603" y="39520"/>
                </a:lnTo>
                <a:lnTo>
                  <a:pt x="107603" y="39520"/>
                </a:lnTo>
                <a:lnTo>
                  <a:pt x="107603" y="39520"/>
                </a:lnTo>
                <a:lnTo>
                  <a:pt x="107603" y="40239"/>
                </a:lnTo>
                <a:lnTo>
                  <a:pt x="107603" y="40239"/>
                </a:lnTo>
                <a:lnTo>
                  <a:pt x="107603" y="40239"/>
                </a:lnTo>
                <a:lnTo>
                  <a:pt x="107603" y="40239"/>
                </a:lnTo>
                <a:lnTo>
                  <a:pt x="106611" y="40239"/>
                </a:lnTo>
                <a:lnTo>
                  <a:pt x="106611" y="40958"/>
                </a:lnTo>
                <a:lnTo>
                  <a:pt x="106611" y="40958"/>
                </a:lnTo>
                <a:lnTo>
                  <a:pt x="107603" y="40958"/>
                </a:lnTo>
                <a:lnTo>
                  <a:pt x="107603" y="40958"/>
                </a:lnTo>
                <a:lnTo>
                  <a:pt x="107603" y="40958"/>
                </a:lnTo>
                <a:lnTo>
                  <a:pt x="107603" y="42035"/>
                </a:lnTo>
                <a:lnTo>
                  <a:pt x="107603" y="42035"/>
                </a:lnTo>
                <a:lnTo>
                  <a:pt x="107603" y="42035"/>
                </a:lnTo>
                <a:lnTo>
                  <a:pt x="107603" y="42754"/>
                </a:lnTo>
                <a:lnTo>
                  <a:pt x="107603" y="42754"/>
                </a:lnTo>
                <a:lnTo>
                  <a:pt x="107603" y="42754"/>
                </a:lnTo>
                <a:lnTo>
                  <a:pt x="107603" y="42754"/>
                </a:lnTo>
                <a:lnTo>
                  <a:pt x="106611" y="42754"/>
                </a:lnTo>
                <a:lnTo>
                  <a:pt x="106611" y="43473"/>
                </a:lnTo>
                <a:lnTo>
                  <a:pt x="106611" y="43473"/>
                </a:lnTo>
                <a:lnTo>
                  <a:pt x="106611" y="43473"/>
                </a:lnTo>
                <a:lnTo>
                  <a:pt x="106611" y="43473"/>
                </a:lnTo>
                <a:lnTo>
                  <a:pt x="106611" y="44191"/>
                </a:lnTo>
                <a:lnTo>
                  <a:pt x="106611" y="44191"/>
                </a:lnTo>
                <a:lnTo>
                  <a:pt x="106611" y="44191"/>
                </a:lnTo>
                <a:lnTo>
                  <a:pt x="106611" y="44191"/>
                </a:lnTo>
                <a:lnTo>
                  <a:pt x="106611" y="44910"/>
                </a:lnTo>
                <a:lnTo>
                  <a:pt x="106611" y="44910"/>
                </a:lnTo>
                <a:lnTo>
                  <a:pt x="106611" y="44910"/>
                </a:lnTo>
                <a:lnTo>
                  <a:pt x="106611" y="44910"/>
                </a:lnTo>
                <a:lnTo>
                  <a:pt x="106611" y="45988"/>
                </a:lnTo>
                <a:lnTo>
                  <a:pt x="106611" y="45988"/>
                </a:lnTo>
                <a:lnTo>
                  <a:pt x="105619" y="45988"/>
                </a:lnTo>
                <a:lnTo>
                  <a:pt x="105619" y="45988"/>
                </a:lnTo>
                <a:lnTo>
                  <a:pt x="105619" y="45988"/>
                </a:lnTo>
                <a:lnTo>
                  <a:pt x="105619" y="45988"/>
                </a:lnTo>
                <a:lnTo>
                  <a:pt x="105619" y="46706"/>
                </a:lnTo>
                <a:lnTo>
                  <a:pt x="105619" y="46706"/>
                </a:lnTo>
                <a:lnTo>
                  <a:pt x="105619" y="46706"/>
                </a:lnTo>
                <a:lnTo>
                  <a:pt x="105619" y="46706"/>
                </a:lnTo>
                <a:lnTo>
                  <a:pt x="105619" y="47425"/>
                </a:lnTo>
                <a:lnTo>
                  <a:pt x="105619" y="47425"/>
                </a:lnTo>
                <a:lnTo>
                  <a:pt x="105619" y="47425"/>
                </a:lnTo>
                <a:lnTo>
                  <a:pt x="105619" y="48143"/>
                </a:lnTo>
                <a:lnTo>
                  <a:pt x="104628" y="48143"/>
                </a:lnTo>
                <a:lnTo>
                  <a:pt x="104628" y="48143"/>
                </a:lnTo>
                <a:lnTo>
                  <a:pt x="104628" y="48143"/>
                </a:lnTo>
                <a:lnTo>
                  <a:pt x="104628" y="48143"/>
                </a:lnTo>
                <a:lnTo>
                  <a:pt x="104628" y="48862"/>
                </a:lnTo>
                <a:lnTo>
                  <a:pt x="104628" y="48862"/>
                </a:lnTo>
                <a:lnTo>
                  <a:pt x="104628" y="48862"/>
                </a:lnTo>
                <a:lnTo>
                  <a:pt x="104628" y="48862"/>
                </a:lnTo>
                <a:lnTo>
                  <a:pt x="104628" y="48862"/>
                </a:lnTo>
                <a:lnTo>
                  <a:pt x="104628" y="49940"/>
                </a:lnTo>
                <a:lnTo>
                  <a:pt x="104628" y="49940"/>
                </a:lnTo>
                <a:lnTo>
                  <a:pt x="104628" y="49940"/>
                </a:lnTo>
                <a:lnTo>
                  <a:pt x="104628" y="50658"/>
                </a:lnTo>
                <a:lnTo>
                  <a:pt x="104628" y="50658"/>
                </a:lnTo>
                <a:lnTo>
                  <a:pt x="104628" y="50658"/>
                </a:lnTo>
                <a:lnTo>
                  <a:pt x="104628" y="51377"/>
                </a:lnTo>
                <a:lnTo>
                  <a:pt x="104628" y="51377"/>
                </a:lnTo>
                <a:lnTo>
                  <a:pt x="104628" y="51377"/>
                </a:lnTo>
                <a:lnTo>
                  <a:pt x="104628" y="51377"/>
                </a:lnTo>
                <a:lnTo>
                  <a:pt x="104628" y="52095"/>
                </a:lnTo>
                <a:lnTo>
                  <a:pt x="104628" y="52095"/>
                </a:lnTo>
                <a:lnTo>
                  <a:pt x="104628" y="52095"/>
                </a:lnTo>
                <a:lnTo>
                  <a:pt x="104628" y="52814"/>
                </a:lnTo>
                <a:lnTo>
                  <a:pt x="104628" y="52814"/>
                </a:lnTo>
                <a:lnTo>
                  <a:pt x="104628" y="52814"/>
                </a:lnTo>
                <a:lnTo>
                  <a:pt x="104628" y="53892"/>
                </a:lnTo>
                <a:lnTo>
                  <a:pt x="104628" y="53892"/>
                </a:lnTo>
                <a:lnTo>
                  <a:pt x="104628" y="53892"/>
                </a:lnTo>
                <a:lnTo>
                  <a:pt x="104628" y="53892"/>
                </a:lnTo>
                <a:lnTo>
                  <a:pt x="104628" y="53892"/>
                </a:lnTo>
                <a:lnTo>
                  <a:pt x="104628" y="54610"/>
                </a:lnTo>
                <a:lnTo>
                  <a:pt x="104628" y="54610"/>
                </a:lnTo>
                <a:lnTo>
                  <a:pt x="104628" y="54610"/>
                </a:lnTo>
                <a:lnTo>
                  <a:pt x="104628" y="55329"/>
                </a:lnTo>
                <a:lnTo>
                  <a:pt x="104628" y="55329"/>
                </a:lnTo>
                <a:lnTo>
                  <a:pt x="104628" y="55329"/>
                </a:lnTo>
                <a:lnTo>
                  <a:pt x="104628" y="55329"/>
                </a:lnTo>
                <a:lnTo>
                  <a:pt x="104628" y="56047"/>
                </a:lnTo>
                <a:lnTo>
                  <a:pt x="104628" y="56047"/>
                </a:lnTo>
                <a:lnTo>
                  <a:pt x="104628" y="56047"/>
                </a:lnTo>
                <a:lnTo>
                  <a:pt x="104628" y="56047"/>
                </a:lnTo>
                <a:lnTo>
                  <a:pt x="104628" y="56766"/>
                </a:lnTo>
                <a:lnTo>
                  <a:pt x="104628" y="56766"/>
                </a:lnTo>
                <a:lnTo>
                  <a:pt x="104628" y="56766"/>
                </a:lnTo>
                <a:lnTo>
                  <a:pt x="104628" y="56766"/>
                </a:lnTo>
                <a:lnTo>
                  <a:pt x="104628" y="57844"/>
                </a:lnTo>
                <a:lnTo>
                  <a:pt x="104628" y="57844"/>
                </a:lnTo>
                <a:lnTo>
                  <a:pt x="104628" y="57844"/>
                </a:lnTo>
                <a:lnTo>
                  <a:pt x="104628" y="57844"/>
                </a:lnTo>
                <a:lnTo>
                  <a:pt x="103636" y="57844"/>
                </a:lnTo>
                <a:lnTo>
                  <a:pt x="103636" y="58562"/>
                </a:lnTo>
                <a:lnTo>
                  <a:pt x="103636" y="58562"/>
                </a:lnTo>
                <a:lnTo>
                  <a:pt x="103636" y="58562"/>
                </a:lnTo>
                <a:lnTo>
                  <a:pt x="103636" y="58562"/>
                </a:lnTo>
                <a:lnTo>
                  <a:pt x="103636" y="59281"/>
                </a:lnTo>
                <a:lnTo>
                  <a:pt x="103636" y="59281"/>
                </a:lnTo>
                <a:lnTo>
                  <a:pt x="103636" y="59281"/>
                </a:lnTo>
                <a:lnTo>
                  <a:pt x="103636" y="59281"/>
                </a:lnTo>
                <a:lnTo>
                  <a:pt x="103636" y="60000"/>
                </a:lnTo>
                <a:lnTo>
                  <a:pt x="103636" y="60000"/>
                </a:lnTo>
                <a:lnTo>
                  <a:pt x="103636" y="60000"/>
                </a:lnTo>
                <a:lnTo>
                  <a:pt x="102148" y="60000"/>
                </a:lnTo>
                <a:lnTo>
                  <a:pt x="102148" y="60718"/>
                </a:lnTo>
                <a:lnTo>
                  <a:pt x="102148" y="60718"/>
                </a:lnTo>
                <a:lnTo>
                  <a:pt x="102148" y="60718"/>
                </a:lnTo>
                <a:lnTo>
                  <a:pt x="102148" y="60718"/>
                </a:lnTo>
                <a:lnTo>
                  <a:pt x="102148" y="61796"/>
                </a:lnTo>
                <a:lnTo>
                  <a:pt x="102148" y="61796"/>
                </a:lnTo>
                <a:lnTo>
                  <a:pt x="102148" y="61796"/>
                </a:lnTo>
                <a:lnTo>
                  <a:pt x="102148" y="61796"/>
                </a:lnTo>
                <a:lnTo>
                  <a:pt x="102148" y="62514"/>
                </a:lnTo>
                <a:lnTo>
                  <a:pt x="102148" y="62514"/>
                </a:lnTo>
                <a:lnTo>
                  <a:pt x="102148" y="62514"/>
                </a:lnTo>
                <a:lnTo>
                  <a:pt x="102148" y="62514"/>
                </a:lnTo>
                <a:lnTo>
                  <a:pt x="102148" y="62514"/>
                </a:lnTo>
                <a:lnTo>
                  <a:pt x="102148" y="63233"/>
                </a:lnTo>
                <a:lnTo>
                  <a:pt x="102148" y="63233"/>
                </a:lnTo>
                <a:lnTo>
                  <a:pt x="102148" y="63233"/>
                </a:lnTo>
                <a:lnTo>
                  <a:pt x="102148" y="63952"/>
                </a:lnTo>
                <a:lnTo>
                  <a:pt x="102148" y="63952"/>
                </a:lnTo>
                <a:lnTo>
                  <a:pt x="102148" y="63952"/>
                </a:lnTo>
                <a:lnTo>
                  <a:pt x="101157" y="63952"/>
                </a:lnTo>
                <a:lnTo>
                  <a:pt x="101157" y="63952"/>
                </a:lnTo>
                <a:lnTo>
                  <a:pt x="101157" y="63952"/>
                </a:lnTo>
                <a:lnTo>
                  <a:pt x="101157" y="63952"/>
                </a:lnTo>
                <a:lnTo>
                  <a:pt x="100165" y="63952"/>
                </a:lnTo>
                <a:lnTo>
                  <a:pt x="100165" y="63952"/>
                </a:lnTo>
                <a:lnTo>
                  <a:pt x="100165" y="63952"/>
                </a:lnTo>
                <a:lnTo>
                  <a:pt x="100165" y="64670"/>
                </a:lnTo>
                <a:lnTo>
                  <a:pt x="99173" y="64670"/>
                </a:lnTo>
                <a:lnTo>
                  <a:pt x="99173" y="64670"/>
                </a:lnTo>
                <a:lnTo>
                  <a:pt x="99173" y="64670"/>
                </a:lnTo>
                <a:lnTo>
                  <a:pt x="99173" y="64670"/>
                </a:lnTo>
                <a:lnTo>
                  <a:pt x="99173" y="64670"/>
                </a:lnTo>
                <a:lnTo>
                  <a:pt x="98181" y="64670"/>
                </a:lnTo>
                <a:lnTo>
                  <a:pt x="98181" y="64670"/>
                </a:lnTo>
                <a:lnTo>
                  <a:pt x="98181" y="64670"/>
                </a:lnTo>
                <a:lnTo>
                  <a:pt x="98181" y="65748"/>
                </a:lnTo>
                <a:lnTo>
                  <a:pt x="98181" y="65748"/>
                </a:lnTo>
                <a:lnTo>
                  <a:pt x="98181" y="65748"/>
                </a:lnTo>
                <a:lnTo>
                  <a:pt x="98181" y="65748"/>
                </a:lnTo>
                <a:lnTo>
                  <a:pt x="98181" y="65748"/>
                </a:lnTo>
                <a:lnTo>
                  <a:pt x="98181" y="66467"/>
                </a:lnTo>
                <a:lnTo>
                  <a:pt x="96694" y="66467"/>
                </a:lnTo>
                <a:lnTo>
                  <a:pt x="96694" y="66467"/>
                </a:lnTo>
                <a:lnTo>
                  <a:pt x="96694" y="66467"/>
                </a:lnTo>
                <a:lnTo>
                  <a:pt x="96694" y="66467"/>
                </a:lnTo>
                <a:lnTo>
                  <a:pt x="96694" y="67185"/>
                </a:lnTo>
                <a:lnTo>
                  <a:pt x="96694" y="67185"/>
                </a:lnTo>
                <a:lnTo>
                  <a:pt x="96694" y="67185"/>
                </a:lnTo>
                <a:lnTo>
                  <a:pt x="96694" y="67185"/>
                </a:lnTo>
                <a:lnTo>
                  <a:pt x="96694" y="67904"/>
                </a:lnTo>
                <a:lnTo>
                  <a:pt x="95702" y="67904"/>
                </a:lnTo>
                <a:lnTo>
                  <a:pt x="95702" y="67904"/>
                </a:lnTo>
                <a:lnTo>
                  <a:pt x="95702" y="67904"/>
                </a:lnTo>
                <a:lnTo>
                  <a:pt x="95702" y="67904"/>
                </a:lnTo>
                <a:lnTo>
                  <a:pt x="95702" y="68622"/>
                </a:lnTo>
                <a:lnTo>
                  <a:pt x="95702" y="68622"/>
                </a:lnTo>
                <a:lnTo>
                  <a:pt x="95702" y="68622"/>
                </a:lnTo>
                <a:lnTo>
                  <a:pt x="95702" y="68622"/>
                </a:lnTo>
                <a:lnTo>
                  <a:pt x="95702" y="69700"/>
                </a:lnTo>
                <a:lnTo>
                  <a:pt x="95702" y="69700"/>
                </a:lnTo>
                <a:lnTo>
                  <a:pt x="94710" y="69700"/>
                </a:lnTo>
                <a:lnTo>
                  <a:pt x="94710" y="69700"/>
                </a:lnTo>
                <a:lnTo>
                  <a:pt x="94710" y="69700"/>
                </a:lnTo>
                <a:lnTo>
                  <a:pt x="94710" y="69700"/>
                </a:lnTo>
                <a:lnTo>
                  <a:pt x="94710" y="69700"/>
                </a:lnTo>
                <a:lnTo>
                  <a:pt x="94710" y="70419"/>
                </a:lnTo>
                <a:lnTo>
                  <a:pt x="94710" y="70419"/>
                </a:lnTo>
                <a:lnTo>
                  <a:pt x="94710" y="70419"/>
                </a:lnTo>
                <a:lnTo>
                  <a:pt x="93719" y="70419"/>
                </a:lnTo>
                <a:lnTo>
                  <a:pt x="93719" y="70419"/>
                </a:lnTo>
                <a:lnTo>
                  <a:pt x="94710" y="70419"/>
                </a:lnTo>
                <a:lnTo>
                  <a:pt x="94710" y="70419"/>
                </a:lnTo>
                <a:lnTo>
                  <a:pt x="94710" y="71137"/>
                </a:lnTo>
                <a:lnTo>
                  <a:pt x="94710" y="71137"/>
                </a:lnTo>
                <a:lnTo>
                  <a:pt x="94710" y="71137"/>
                </a:lnTo>
                <a:lnTo>
                  <a:pt x="94710" y="71856"/>
                </a:lnTo>
                <a:lnTo>
                  <a:pt x="94710" y="71856"/>
                </a:lnTo>
                <a:lnTo>
                  <a:pt x="93719" y="71856"/>
                </a:lnTo>
                <a:lnTo>
                  <a:pt x="93719" y="71856"/>
                </a:lnTo>
                <a:lnTo>
                  <a:pt x="93719" y="72574"/>
                </a:lnTo>
                <a:lnTo>
                  <a:pt x="93719" y="72574"/>
                </a:lnTo>
                <a:lnTo>
                  <a:pt x="93719" y="72574"/>
                </a:lnTo>
                <a:lnTo>
                  <a:pt x="93719" y="72574"/>
                </a:lnTo>
                <a:lnTo>
                  <a:pt x="93719" y="72574"/>
                </a:lnTo>
                <a:lnTo>
                  <a:pt x="93719" y="73652"/>
                </a:lnTo>
                <a:lnTo>
                  <a:pt x="93719" y="73652"/>
                </a:lnTo>
                <a:lnTo>
                  <a:pt x="93719" y="73652"/>
                </a:lnTo>
                <a:lnTo>
                  <a:pt x="93719" y="73652"/>
                </a:lnTo>
                <a:lnTo>
                  <a:pt x="93719" y="74371"/>
                </a:lnTo>
                <a:lnTo>
                  <a:pt x="93719" y="74371"/>
                </a:lnTo>
                <a:lnTo>
                  <a:pt x="93719" y="74371"/>
                </a:lnTo>
                <a:lnTo>
                  <a:pt x="93719" y="74371"/>
                </a:lnTo>
                <a:lnTo>
                  <a:pt x="93719" y="75089"/>
                </a:lnTo>
                <a:lnTo>
                  <a:pt x="93719" y="75089"/>
                </a:lnTo>
                <a:lnTo>
                  <a:pt x="93719" y="75089"/>
                </a:lnTo>
                <a:lnTo>
                  <a:pt x="93719" y="75808"/>
                </a:lnTo>
                <a:lnTo>
                  <a:pt x="92727" y="75808"/>
                </a:lnTo>
                <a:lnTo>
                  <a:pt x="92727" y="75808"/>
                </a:lnTo>
                <a:lnTo>
                  <a:pt x="92727" y="75808"/>
                </a:lnTo>
                <a:lnTo>
                  <a:pt x="92727" y="75808"/>
                </a:lnTo>
                <a:lnTo>
                  <a:pt x="92727" y="76526"/>
                </a:lnTo>
                <a:lnTo>
                  <a:pt x="92727" y="76526"/>
                </a:lnTo>
                <a:lnTo>
                  <a:pt x="92727" y="76526"/>
                </a:lnTo>
                <a:lnTo>
                  <a:pt x="91239" y="76526"/>
                </a:lnTo>
                <a:lnTo>
                  <a:pt x="91239" y="75808"/>
                </a:lnTo>
                <a:lnTo>
                  <a:pt x="91239" y="75808"/>
                </a:lnTo>
                <a:lnTo>
                  <a:pt x="91239" y="75808"/>
                </a:lnTo>
                <a:lnTo>
                  <a:pt x="91239" y="75808"/>
                </a:lnTo>
                <a:lnTo>
                  <a:pt x="91239" y="75808"/>
                </a:lnTo>
                <a:lnTo>
                  <a:pt x="91239" y="75808"/>
                </a:lnTo>
                <a:lnTo>
                  <a:pt x="91239" y="75089"/>
                </a:lnTo>
                <a:lnTo>
                  <a:pt x="90247" y="75089"/>
                </a:lnTo>
                <a:lnTo>
                  <a:pt x="90247" y="75808"/>
                </a:lnTo>
                <a:lnTo>
                  <a:pt x="90247" y="75808"/>
                </a:lnTo>
                <a:lnTo>
                  <a:pt x="90247" y="75808"/>
                </a:lnTo>
                <a:lnTo>
                  <a:pt x="90247" y="75808"/>
                </a:lnTo>
                <a:lnTo>
                  <a:pt x="89256" y="75808"/>
                </a:lnTo>
                <a:lnTo>
                  <a:pt x="89256" y="75808"/>
                </a:lnTo>
                <a:lnTo>
                  <a:pt x="89256" y="76526"/>
                </a:lnTo>
                <a:lnTo>
                  <a:pt x="89256" y="76526"/>
                </a:lnTo>
                <a:lnTo>
                  <a:pt x="89256" y="76526"/>
                </a:lnTo>
                <a:lnTo>
                  <a:pt x="89256" y="76526"/>
                </a:lnTo>
                <a:lnTo>
                  <a:pt x="89256" y="76526"/>
                </a:lnTo>
                <a:lnTo>
                  <a:pt x="89256" y="77604"/>
                </a:lnTo>
                <a:lnTo>
                  <a:pt x="89256" y="77604"/>
                </a:lnTo>
                <a:lnTo>
                  <a:pt x="89256" y="77604"/>
                </a:lnTo>
                <a:lnTo>
                  <a:pt x="88264" y="77604"/>
                </a:lnTo>
                <a:lnTo>
                  <a:pt x="88264" y="77604"/>
                </a:lnTo>
                <a:lnTo>
                  <a:pt x="88264" y="78323"/>
                </a:lnTo>
                <a:lnTo>
                  <a:pt x="89256" y="78323"/>
                </a:lnTo>
                <a:lnTo>
                  <a:pt x="89256" y="78323"/>
                </a:lnTo>
                <a:lnTo>
                  <a:pt x="88264" y="78323"/>
                </a:lnTo>
                <a:lnTo>
                  <a:pt x="88264" y="78323"/>
                </a:lnTo>
                <a:lnTo>
                  <a:pt x="88264" y="78323"/>
                </a:lnTo>
                <a:lnTo>
                  <a:pt x="88264" y="79041"/>
                </a:lnTo>
                <a:lnTo>
                  <a:pt x="89256" y="79041"/>
                </a:lnTo>
                <a:lnTo>
                  <a:pt x="89256" y="79041"/>
                </a:lnTo>
                <a:lnTo>
                  <a:pt x="89256" y="79041"/>
                </a:lnTo>
                <a:lnTo>
                  <a:pt x="89256" y="79760"/>
                </a:lnTo>
                <a:lnTo>
                  <a:pt x="89256" y="79760"/>
                </a:lnTo>
                <a:lnTo>
                  <a:pt x="89256" y="79760"/>
                </a:lnTo>
                <a:lnTo>
                  <a:pt x="88264" y="79760"/>
                </a:lnTo>
                <a:lnTo>
                  <a:pt x="88264" y="80479"/>
                </a:lnTo>
                <a:lnTo>
                  <a:pt x="88264" y="80479"/>
                </a:lnTo>
                <a:lnTo>
                  <a:pt x="88264" y="80479"/>
                </a:lnTo>
                <a:lnTo>
                  <a:pt x="88264" y="80479"/>
                </a:lnTo>
                <a:lnTo>
                  <a:pt x="88264" y="80479"/>
                </a:lnTo>
                <a:lnTo>
                  <a:pt x="88264" y="81556"/>
                </a:lnTo>
                <a:lnTo>
                  <a:pt x="88264" y="81556"/>
                </a:lnTo>
                <a:lnTo>
                  <a:pt x="88264" y="81556"/>
                </a:lnTo>
                <a:lnTo>
                  <a:pt x="88264" y="82275"/>
                </a:lnTo>
                <a:lnTo>
                  <a:pt x="88264" y="82275"/>
                </a:lnTo>
                <a:lnTo>
                  <a:pt x="88264" y="82275"/>
                </a:lnTo>
                <a:lnTo>
                  <a:pt x="88264" y="82275"/>
                </a:lnTo>
                <a:lnTo>
                  <a:pt x="88264" y="82994"/>
                </a:lnTo>
                <a:lnTo>
                  <a:pt x="88264" y="82994"/>
                </a:lnTo>
                <a:lnTo>
                  <a:pt x="87272" y="82994"/>
                </a:lnTo>
                <a:lnTo>
                  <a:pt x="87272" y="82994"/>
                </a:lnTo>
                <a:lnTo>
                  <a:pt x="87272" y="83712"/>
                </a:lnTo>
                <a:lnTo>
                  <a:pt x="87272" y="83712"/>
                </a:lnTo>
                <a:lnTo>
                  <a:pt x="87272" y="83712"/>
                </a:lnTo>
                <a:lnTo>
                  <a:pt x="87272" y="84431"/>
                </a:lnTo>
                <a:lnTo>
                  <a:pt x="87272" y="84431"/>
                </a:lnTo>
                <a:lnTo>
                  <a:pt x="87272" y="84431"/>
                </a:lnTo>
                <a:lnTo>
                  <a:pt x="87272" y="85508"/>
                </a:lnTo>
                <a:lnTo>
                  <a:pt x="87272" y="85508"/>
                </a:lnTo>
                <a:lnTo>
                  <a:pt x="87272" y="85508"/>
                </a:lnTo>
                <a:lnTo>
                  <a:pt x="87272" y="86227"/>
                </a:lnTo>
                <a:lnTo>
                  <a:pt x="87272" y="86227"/>
                </a:lnTo>
                <a:lnTo>
                  <a:pt x="87272" y="86227"/>
                </a:lnTo>
                <a:lnTo>
                  <a:pt x="87272" y="86227"/>
                </a:lnTo>
                <a:lnTo>
                  <a:pt x="87272" y="86946"/>
                </a:lnTo>
                <a:lnTo>
                  <a:pt x="87272" y="86946"/>
                </a:lnTo>
                <a:lnTo>
                  <a:pt x="87272" y="86946"/>
                </a:lnTo>
                <a:lnTo>
                  <a:pt x="87272" y="87664"/>
                </a:lnTo>
                <a:lnTo>
                  <a:pt x="87272" y="87664"/>
                </a:lnTo>
                <a:lnTo>
                  <a:pt x="87272" y="87664"/>
                </a:lnTo>
                <a:lnTo>
                  <a:pt x="87272" y="88383"/>
                </a:lnTo>
                <a:lnTo>
                  <a:pt x="87272" y="88383"/>
                </a:lnTo>
                <a:lnTo>
                  <a:pt x="87272" y="88383"/>
                </a:lnTo>
                <a:lnTo>
                  <a:pt x="87272" y="89461"/>
                </a:lnTo>
                <a:lnTo>
                  <a:pt x="87272" y="89461"/>
                </a:lnTo>
                <a:lnTo>
                  <a:pt x="87272" y="89461"/>
                </a:lnTo>
                <a:lnTo>
                  <a:pt x="87272" y="90179"/>
                </a:lnTo>
                <a:lnTo>
                  <a:pt x="87272" y="90179"/>
                </a:lnTo>
                <a:lnTo>
                  <a:pt x="87272" y="90179"/>
                </a:lnTo>
                <a:lnTo>
                  <a:pt x="87272" y="90179"/>
                </a:lnTo>
                <a:lnTo>
                  <a:pt x="85785" y="90179"/>
                </a:lnTo>
                <a:lnTo>
                  <a:pt x="85785" y="90179"/>
                </a:lnTo>
                <a:lnTo>
                  <a:pt x="85785" y="90179"/>
                </a:lnTo>
                <a:lnTo>
                  <a:pt x="85785" y="90179"/>
                </a:lnTo>
                <a:lnTo>
                  <a:pt x="85785" y="90179"/>
                </a:lnTo>
                <a:lnTo>
                  <a:pt x="85785" y="90898"/>
                </a:lnTo>
                <a:lnTo>
                  <a:pt x="84793" y="90898"/>
                </a:lnTo>
                <a:lnTo>
                  <a:pt x="84793" y="90898"/>
                </a:lnTo>
                <a:lnTo>
                  <a:pt x="84793" y="90898"/>
                </a:lnTo>
                <a:lnTo>
                  <a:pt x="84793" y="90898"/>
                </a:lnTo>
                <a:lnTo>
                  <a:pt x="84793" y="90898"/>
                </a:lnTo>
                <a:lnTo>
                  <a:pt x="83801" y="90898"/>
                </a:lnTo>
                <a:lnTo>
                  <a:pt x="83801" y="90898"/>
                </a:lnTo>
                <a:lnTo>
                  <a:pt x="83801" y="90179"/>
                </a:lnTo>
                <a:lnTo>
                  <a:pt x="83801" y="90179"/>
                </a:lnTo>
                <a:lnTo>
                  <a:pt x="83801" y="90179"/>
                </a:lnTo>
                <a:lnTo>
                  <a:pt x="82809" y="90179"/>
                </a:lnTo>
                <a:lnTo>
                  <a:pt x="82809" y="90179"/>
                </a:lnTo>
                <a:lnTo>
                  <a:pt x="82809" y="90179"/>
                </a:lnTo>
                <a:lnTo>
                  <a:pt x="82809" y="90179"/>
                </a:lnTo>
                <a:lnTo>
                  <a:pt x="82809" y="90898"/>
                </a:lnTo>
                <a:lnTo>
                  <a:pt x="81818" y="90898"/>
                </a:lnTo>
                <a:lnTo>
                  <a:pt x="81818" y="90179"/>
                </a:lnTo>
                <a:lnTo>
                  <a:pt x="81818" y="90179"/>
                </a:lnTo>
                <a:lnTo>
                  <a:pt x="81818" y="90179"/>
                </a:lnTo>
                <a:lnTo>
                  <a:pt x="81818" y="90179"/>
                </a:lnTo>
                <a:lnTo>
                  <a:pt x="81818" y="90898"/>
                </a:lnTo>
                <a:lnTo>
                  <a:pt x="80330" y="90898"/>
                </a:lnTo>
                <a:lnTo>
                  <a:pt x="80330" y="90898"/>
                </a:lnTo>
                <a:lnTo>
                  <a:pt x="80330" y="90898"/>
                </a:lnTo>
                <a:lnTo>
                  <a:pt x="80330" y="91616"/>
                </a:lnTo>
                <a:lnTo>
                  <a:pt x="80330" y="91616"/>
                </a:lnTo>
                <a:lnTo>
                  <a:pt x="80330" y="91616"/>
                </a:lnTo>
                <a:lnTo>
                  <a:pt x="80330" y="91616"/>
                </a:lnTo>
                <a:lnTo>
                  <a:pt x="80330" y="91616"/>
                </a:lnTo>
                <a:lnTo>
                  <a:pt x="80330" y="91616"/>
                </a:lnTo>
                <a:lnTo>
                  <a:pt x="80330" y="92335"/>
                </a:lnTo>
                <a:lnTo>
                  <a:pt x="80330" y="92335"/>
                </a:lnTo>
                <a:lnTo>
                  <a:pt x="80330" y="92335"/>
                </a:lnTo>
                <a:lnTo>
                  <a:pt x="80330" y="92335"/>
                </a:lnTo>
                <a:lnTo>
                  <a:pt x="79338" y="92335"/>
                </a:lnTo>
                <a:lnTo>
                  <a:pt x="79338" y="93413"/>
                </a:lnTo>
                <a:lnTo>
                  <a:pt x="79338" y="93413"/>
                </a:lnTo>
                <a:lnTo>
                  <a:pt x="79338" y="93413"/>
                </a:lnTo>
                <a:lnTo>
                  <a:pt x="79338" y="93413"/>
                </a:lnTo>
                <a:lnTo>
                  <a:pt x="79338" y="93413"/>
                </a:lnTo>
                <a:lnTo>
                  <a:pt x="79338" y="94131"/>
                </a:lnTo>
                <a:lnTo>
                  <a:pt x="79338" y="94131"/>
                </a:lnTo>
                <a:lnTo>
                  <a:pt x="79338" y="94131"/>
                </a:lnTo>
                <a:lnTo>
                  <a:pt x="79338" y="94131"/>
                </a:lnTo>
                <a:lnTo>
                  <a:pt x="79338" y="94850"/>
                </a:lnTo>
                <a:lnTo>
                  <a:pt x="79338" y="94850"/>
                </a:lnTo>
                <a:lnTo>
                  <a:pt x="80330" y="94850"/>
                </a:lnTo>
                <a:lnTo>
                  <a:pt x="80330" y="94850"/>
                </a:lnTo>
                <a:lnTo>
                  <a:pt x="80330" y="94850"/>
                </a:lnTo>
                <a:lnTo>
                  <a:pt x="80330" y="94850"/>
                </a:lnTo>
                <a:lnTo>
                  <a:pt x="81818" y="94850"/>
                </a:lnTo>
                <a:lnTo>
                  <a:pt x="81818" y="94850"/>
                </a:lnTo>
                <a:lnTo>
                  <a:pt x="81818" y="94850"/>
                </a:lnTo>
                <a:lnTo>
                  <a:pt x="81818" y="94850"/>
                </a:lnTo>
                <a:lnTo>
                  <a:pt x="81818" y="94850"/>
                </a:lnTo>
                <a:lnTo>
                  <a:pt x="81818" y="94850"/>
                </a:lnTo>
                <a:lnTo>
                  <a:pt x="82809" y="94850"/>
                </a:lnTo>
                <a:lnTo>
                  <a:pt x="82809" y="94850"/>
                </a:lnTo>
                <a:lnTo>
                  <a:pt x="82809" y="94850"/>
                </a:lnTo>
                <a:lnTo>
                  <a:pt x="82809" y="94850"/>
                </a:lnTo>
                <a:lnTo>
                  <a:pt x="82809" y="94850"/>
                </a:lnTo>
                <a:lnTo>
                  <a:pt x="83801" y="94850"/>
                </a:lnTo>
                <a:lnTo>
                  <a:pt x="83801" y="94850"/>
                </a:lnTo>
                <a:lnTo>
                  <a:pt x="83801" y="94850"/>
                </a:lnTo>
                <a:lnTo>
                  <a:pt x="83801" y="94850"/>
                </a:lnTo>
                <a:lnTo>
                  <a:pt x="84793" y="94850"/>
                </a:lnTo>
                <a:lnTo>
                  <a:pt x="84793" y="95568"/>
                </a:lnTo>
                <a:lnTo>
                  <a:pt x="84793" y="95568"/>
                </a:lnTo>
                <a:lnTo>
                  <a:pt x="84793" y="95568"/>
                </a:lnTo>
                <a:lnTo>
                  <a:pt x="84793" y="95568"/>
                </a:lnTo>
                <a:lnTo>
                  <a:pt x="84793" y="95568"/>
                </a:lnTo>
                <a:lnTo>
                  <a:pt x="84793" y="95568"/>
                </a:lnTo>
                <a:lnTo>
                  <a:pt x="85785" y="95568"/>
                </a:lnTo>
                <a:lnTo>
                  <a:pt x="85785" y="96287"/>
                </a:lnTo>
                <a:lnTo>
                  <a:pt x="85785" y="96287"/>
                </a:lnTo>
                <a:lnTo>
                  <a:pt x="85785" y="96287"/>
                </a:lnTo>
                <a:lnTo>
                  <a:pt x="85785" y="96287"/>
                </a:lnTo>
                <a:lnTo>
                  <a:pt x="85785" y="96287"/>
                </a:lnTo>
                <a:lnTo>
                  <a:pt x="85785" y="96287"/>
                </a:lnTo>
                <a:lnTo>
                  <a:pt x="85785" y="97365"/>
                </a:lnTo>
                <a:lnTo>
                  <a:pt x="87272" y="97365"/>
                </a:lnTo>
                <a:lnTo>
                  <a:pt x="87272" y="97365"/>
                </a:lnTo>
                <a:lnTo>
                  <a:pt x="87272" y="97365"/>
                </a:lnTo>
                <a:lnTo>
                  <a:pt x="87272" y="98083"/>
                </a:lnTo>
                <a:lnTo>
                  <a:pt x="87272" y="98083"/>
                </a:lnTo>
                <a:lnTo>
                  <a:pt x="87272" y="98083"/>
                </a:lnTo>
                <a:lnTo>
                  <a:pt x="87272" y="98083"/>
                </a:lnTo>
                <a:lnTo>
                  <a:pt x="87272" y="98083"/>
                </a:lnTo>
                <a:lnTo>
                  <a:pt x="88264" y="98083"/>
                </a:lnTo>
                <a:lnTo>
                  <a:pt x="88264" y="98802"/>
                </a:lnTo>
                <a:lnTo>
                  <a:pt x="88264" y="98802"/>
                </a:lnTo>
                <a:lnTo>
                  <a:pt x="88264" y="98802"/>
                </a:lnTo>
                <a:lnTo>
                  <a:pt x="88264" y="98802"/>
                </a:lnTo>
                <a:lnTo>
                  <a:pt x="88264" y="99520"/>
                </a:lnTo>
                <a:lnTo>
                  <a:pt x="88264" y="99520"/>
                </a:lnTo>
                <a:lnTo>
                  <a:pt x="88264" y="99520"/>
                </a:lnTo>
                <a:lnTo>
                  <a:pt x="88264" y="99520"/>
                </a:lnTo>
                <a:lnTo>
                  <a:pt x="89256" y="99520"/>
                </a:lnTo>
                <a:lnTo>
                  <a:pt x="89256" y="99520"/>
                </a:lnTo>
                <a:lnTo>
                  <a:pt x="89256" y="99520"/>
                </a:lnTo>
                <a:lnTo>
                  <a:pt x="89256" y="99520"/>
                </a:lnTo>
                <a:lnTo>
                  <a:pt x="89256" y="99520"/>
                </a:lnTo>
                <a:lnTo>
                  <a:pt x="90247" y="99520"/>
                </a:lnTo>
                <a:lnTo>
                  <a:pt x="90247" y="100239"/>
                </a:lnTo>
                <a:lnTo>
                  <a:pt x="90247" y="100239"/>
                </a:lnTo>
                <a:lnTo>
                  <a:pt x="90247" y="100239"/>
                </a:lnTo>
                <a:lnTo>
                  <a:pt x="90247" y="100239"/>
                </a:lnTo>
                <a:lnTo>
                  <a:pt x="90247" y="101317"/>
                </a:lnTo>
                <a:lnTo>
                  <a:pt x="90247" y="101317"/>
                </a:lnTo>
                <a:lnTo>
                  <a:pt x="90247" y="101317"/>
                </a:lnTo>
                <a:lnTo>
                  <a:pt x="91239" y="101317"/>
                </a:lnTo>
                <a:lnTo>
                  <a:pt x="91239" y="101317"/>
                </a:lnTo>
                <a:lnTo>
                  <a:pt x="91239" y="101317"/>
                </a:lnTo>
                <a:lnTo>
                  <a:pt x="91239" y="101317"/>
                </a:lnTo>
                <a:lnTo>
                  <a:pt x="91239" y="102035"/>
                </a:lnTo>
                <a:lnTo>
                  <a:pt x="91239" y="102035"/>
                </a:lnTo>
                <a:lnTo>
                  <a:pt x="91239" y="102035"/>
                </a:lnTo>
                <a:lnTo>
                  <a:pt x="92727" y="102035"/>
                </a:lnTo>
                <a:lnTo>
                  <a:pt x="92727" y="102035"/>
                </a:lnTo>
                <a:lnTo>
                  <a:pt x="92727" y="102035"/>
                </a:lnTo>
                <a:lnTo>
                  <a:pt x="92727" y="102035"/>
                </a:lnTo>
                <a:lnTo>
                  <a:pt x="92727" y="102035"/>
                </a:lnTo>
                <a:lnTo>
                  <a:pt x="93719" y="102035"/>
                </a:lnTo>
                <a:lnTo>
                  <a:pt x="93719" y="102754"/>
                </a:lnTo>
                <a:lnTo>
                  <a:pt x="93719" y="102754"/>
                </a:lnTo>
                <a:lnTo>
                  <a:pt x="93719" y="102754"/>
                </a:lnTo>
                <a:lnTo>
                  <a:pt x="93719" y="102754"/>
                </a:lnTo>
                <a:lnTo>
                  <a:pt x="93719" y="102754"/>
                </a:lnTo>
                <a:lnTo>
                  <a:pt x="93719" y="103473"/>
                </a:lnTo>
                <a:lnTo>
                  <a:pt x="93719" y="103473"/>
                </a:lnTo>
                <a:lnTo>
                  <a:pt x="93719" y="103473"/>
                </a:lnTo>
                <a:lnTo>
                  <a:pt x="93719" y="103473"/>
                </a:lnTo>
                <a:lnTo>
                  <a:pt x="93719" y="104191"/>
                </a:lnTo>
                <a:lnTo>
                  <a:pt x="93719" y="104191"/>
                </a:lnTo>
                <a:lnTo>
                  <a:pt x="93719" y="104191"/>
                </a:lnTo>
                <a:lnTo>
                  <a:pt x="93719" y="105269"/>
                </a:lnTo>
                <a:lnTo>
                  <a:pt x="93719" y="105269"/>
                </a:lnTo>
                <a:lnTo>
                  <a:pt x="93719" y="105269"/>
                </a:lnTo>
                <a:lnTo>
                  <a:pt x="93719" y="105269"/>
                </a:lnTo>
                <a:lnTo>
                  <a:pt x="93719" y="105988"/>
                </a:lnTo>
                <a:lnTo>
                  <a:pt x="93719" y="105988"/>
                </a:lnTo>
                <a:lnTo>
                  <a:pt x="93719" y="105988"/>
                </a:lnTo>
                <a:lnTo>
                  <a:pt x="93719" y="105988"/>
                </a:lnTo>
                <a:lnTo>
                  <a:pt x="93719" y="106706"/>
                </a:lnTo>
                <a:lnTo>
                  <a:pt x="93719" y="106706"/>
                </a:lnTo>
                <a:lnTo>
                  <a:pt x="94710" y="106706"/>
                </a:lnTo>
                <a:lnTo>
                  <a:pt x="94710" y="106706"/>
                </a:lnTo>
                <a:lnTo>
                  <a:pt x="94710" y="106706"/>
                </a:lnTo>
                <a:lnTo>
                  <a:pt x="94710" y="107425"/>
                </a:lnTo>
                <a:lnTo>
                  <a:pt x="94710" y="107425"/>
                </a:lnTo>
                <a:lnTo>
                  <a:pt x="94710" y="107425"/>
                </a:lnTo>
                <a:lnTo>
                  <a:pt x="94710" y="107425"/>
                </a:lnTo>
                <a:lnTo>
                  <a:pt x="94710" y="108143"/>
                </a:lnTo>
                <a:lnTo>
                  <a:pt x="94710" y="108143"/>
                </a:lnTo>
                <a:lnTo>
                  <a:pt x="94710" y="108143"/>
                </a:lnTo>
                <a:lnTo>
                  <a:pt x="95702" y="108143"/>
                </a:lnTo>
                <a:lnTo>
                  <a:pt x="95702" y="108143"/>
                </a:lnTo>
                <a:lnTo>
                  <a:pt x="95702" y="108143"/>
                </a:lnTo>
                <a:lnTo>
                  <a:pt x="95702" y="108143"/>
                </a:lnTo>
                <a:lnTo>
                  <a:pt x="95702" y="109221"/>
                </a:lnTo>
                <a:lnTo>
                  <a:pt x="95702" y="109221"/>
                </a:lnTo>
                <a:lnTo>
                  <a:pt x="95702" y="109221"/>
                </a:lnTo>
                <a:lnTo>
                  <a:pt x="95702" y="109221"/>
                </a:lnTo>
                <a:lnTo>
                  <a:pt x="95702" y="109221"/>
                </a:lnTo>
                <a:lnTo>
                  <a:pt x="95702" y="109940"/>
                </a:lnTo>
                <a:lnTo>
                  <a:pt x="94710" y="109940"/>
                </a:lnTo>
                <a:lnTo>
                  <a:pt x="94710" y="109940"/>
                </a:lnTo>
                <a:lnTo>
                  <a:pt x="94710" y="109940"/>
                </a:lnTo>
                <a:lnTo>
                  <a:pt x="94710" y="109940"/>
                </a:lnTo>
                <a:lnTo>
                  <a:pt x="94710" y="110658"/>
                </a:lnTo>
                <a:lnTo>
                  <a:pt x="94710" y="110658"/>
                </a:lnTo>
                <a:lnTo>
                  <a:pt x="94710" y="110658"/>
                </a:lnTo>
                <a:lnTo>
                  <a:pt x="94710" y="110658"/>
                </a:lnTo>
                <a:lnTo>
                  <a:pt x="93719" y="110658"/>
                </a:lnTo>
                <a:lnTo>
                  <a:pt x="93719" y="110658"/>
                </a:lnTo>
                <a:lnTo>
                  <a:pt x="93719" y="110658"/>
                </a:lnTo>
                <a:lnTo>
                  <a:pt x="93719" y="110658"/>
                </a:lnTo>
                <a:lnTo>
                  <a:pt x="93719" y="110658"/>
                </a:lnTo>
                <a:lnTo>
                  <a:pt x="93719" y="111377"/>
                </a:lnTo>
                <a:lnTo>
                  <a:pt x="92727" y="111377"/>
                </a:lnTo>
                <a:lnTo>
                  <a:pt x="92727" y="111377"/>
                </a:lnTo>
                <a:lnTo>
                  <a:pt x="92727" y="111377"/>
                </a:lnTo>
                <a:lnTo>
                  <a:pt x="92727" y="111377"/>
                </a:lnTo>
                <a:lnTo>
                  <a:pt x="92727" y="111377"/>
                </a:lnTo>
                <a:lnTo>
                  <a:pt x="92727" y="112095"/>
                </a:lnTo>
                <a:lnTo>
                  <a:pt x="92727" y="112095"/>
                </a:lnTo>
                <a:lnTo>
                  <a:pt x="92727" y="112095"/>
                </a:lnTo>
                <a:lnTo>
                  <a:pt x="91239" y="112095"/>
                </a:lnTo>
                <a:lnTo>
                  <a:pt x="91239" y="112095"/>
                </a:lnTo>
                <a:lnTo>
                  <a:pt x="91239" y="112095"/>
                </a:lnTo>
                <a:lnTo>
                  <a:pt x="91239" y="113173"/>
                </a:lnTo>
                <a:lnTo>
                  <a:pt x="91239" y="113173"/>
                </a:lnTo>
                <a:lnTo>
                  <a:pt x="91239" y="113173"/>
                </a:lnTo>
                <a:lnTo>
                  <a:pt x="91239" y="113173"/>
                </a:lnTo>
                <a:lnTo>
                  <a:pt x="90247" y="113173"/>
                </a:lnTo>
                <a:lnTo>
                  <a:pt x="90247" y="113173"/>
                </a:lnTo>
                <a:lnTo>
                  <a:pt x="90247" y="113173"/>
                </a:lnTo>
                <a:lnTo>
                  <a:pt x="90247" y="113892"/>
                </a:lnTo>
                <a:lnTo>
                  <a:pt x="90247" y="113892"/>
                </a:lnTo>
                <a:lnTo>
                  <a:pt x="90247" y="113892"/>
                </a:lnTo>
                <a:lnTo>
                  <a:pt x="89256" y="113892"/>
                </a:lnTo>
                <a:lnTo>
                  <a:pt x="89256" y="113892"/>
                </a:lnTo>
                <a:lnTo>
                  <a:pt x="89256" y="113892"/>
                </a:lnTo>
                <a:lnTo>
                  <a:pt x="89256" y="114610"/>
                </a:lnTo>
                <a:lnTo>
                  <a:pt x="89256" y="114610"/>
                </a:lnTo>
                <a:lnTo>
                  <a:pt x="89256" y="114610"/>
                </a:lnTo>
                <a:lnTo>
                  <a:pt x="89256" y="114610"/>
                </a:lnTo>
                <a:lnTo>
                  <a:pt x="89256" y="114610"/>
                </a:lnTo>
                <a:lnTo>
                  <a:pt x="88264" y="114610"/>
                </a:lnTo>
                <a:lnTo>
                  <a:pt x="88264" y="115329"/>
                </a:lnTo>
                <a:lnTo>
                  <a:pt x="88264" y="115329"/>
                </a:lnTo>
                <a:lnTo>
                  <a:pt x="88264" y="115329"/>
                </a:lnTo>
                <a:lnTo>
                  <a:pt x="88264" y="115329"/>
                </a:lnTo>
                <a:lnTo>
                  <a:pt x="88264" y="115329"/>
                </a:lnTo>
                <a:lnTo>
                  <a:pt x="88264" y="115329"/>
                </a:lnTo>
                <a:lnTo>
                  <a:pt x="88264" y="116047"/>
                </a:lnTo>
                <a:lnTo>
                  <a:pt x="87272" y="116047"/>
                </a:lnTo>
                <a:lnTo>
                  <a:pt x="87272" y="116047"/>
                </a:lnTo>
                <a:lnTo>
                  <a:pt x="87272" y="116047"/>
                </a:lnTo>
                <a:lnTo>
                  <a:pt x="87272" y="116047"/>
                </a:lnTo>
                <a:lnTo>
                  <a:pt x="87272" y="116047"/>
                </a:lnTo>
                <a:lnTo>
                  <a:pt x="85785" y="116047"/>
                </a:lnTo>
                <a:lnTo>
                  <a:pt x="85785" y="116047"/>
                </a:lnTo>
                <a:lnTo>
                  <a:pt x="85785" y="117125"/>
                </a:lnTo>
                <a:lnTo>
                  <a:pt x="85785" y="117125"/>
                </a:lnTo>
                <a:lnTo>
                  <a:pt x="85785" y="117125"/>
                </a:lnTo>
                <a:lnTo>
                  <a:pt x="85785" y="117125"/>
                </a:lnTo>
                <a:lnTo>
                  <a:pt x="85785" y="117125"/>
                </a:lnTo>
                <a:lnTo>
                  <a:pt x="84793" y="117125"/>
                </a:lnTo>
                <a:lnTo>
                  <a:pt x="84793" y="117844"/>
                </a:lnTo>
                <a:lnTo>
                  <a:pt x="84793" y="117844"/>
                </a:lnTo>
                <a:lnTo>
                  <a:pt x="84793" y="117844"/>
                </a:lnTo>
                <a:lnTo>
                  <a:pt x="84793" y="117844"/>
                </a:lnTo>
                <a:lnTo>
                  <a:pt x="84793" y="117844"/>
                </a:lnTo>
                <a:lnTo>
                  <a:pt x="84793" y="117844"/>
                </a:lnTo>
                <a:lnTo>
                  <a:pt x="84793" y="118562"/>
                </a:lnTo>
                <a:lnTo>
                  <a:pt x="83801" y="118562"/>
                </a:lnTo>
                <a:lnTo>
                  <a:pt x="83801" y="118562"/>
                </a:lnTo>
                <a:lnTo>
                  <a:pt x="83801" y="118562"/>
                </a:lnTo>
                <a:lnTo>
                  <a:pt x="83801" y="118562"/>
                </a:lnTo>
                <a:lnTo>
                  <a:pt x="83801" y="118562"/>
                </a:lnTo>
                <a:lnTo>
                  <a:pt x="83801" y="119281"/>
                </a:lnTo>
                <a:lnTo>
                  <a:pt x="82809" y="119281"/>
                </a:lnTo>
                <a:lnTo>
                  <a:pt x="82809" y="119281"/>
                </a:lnTo>
                <a:lnTo>
                  <a:pt x="82809" y="119281"/>
                </a:lnTo>
                <a:lnTo>
                  <a:pt x="82809" y="119281"/>
                </a:lnTo>
                <a:lnTo>
                  <a:pt x="82809" y="119281"/>
                </a:lnTo>
                <a:lnTo>
                  <a:pt x="81818" y="119281"/>
                </a:lnTo>
                <a:lnTo>
                  <a:pt x="81818" y="119281"/>
                </a:lnTo>
                <a:lnTo>
                  <a:pt x="81818" y="119281"/>
                </a:lnTo>
                <a:lnTo>
                  <a:pt x="81818" y="119281"/>
                </a:lnTo>
                <a:lnTo>
                  <a:pt x="81818" y="119281"/>
                </a:lnTo>
                <a:lnTo>
                  <a:pt x="80330" y="119281"/>
                </a:lnTo>
                <a:lnTo>
                  <a:pt x="80330" y="119281"/>
                </a:lnTo>
                <a:lnTo>
                  <a:pt x="80330" y="119281"/>
                </a:lnTo>
                <a:lnTo>
                  <a:pt x="80330" y="118562"/>
                </a:lnTo>
                <a:lnTo>
                  <a:pt x="79338" y="118562"/>
                </a:lnTo>
                <a:lnTo>
                  <a:pt x="79338" y="118562"/>
                </a:lnTo>
                <a:lnTo>
                  <a:pt x="79338" y="118562"/>
                </a:lnTo>
                <a:lnTo>
                  <a:pt x="79338" y="118562"/>
                </a:lnTo>
                <a:lnTo>
                  <a:pt x="79338" y="118562"/>
                </a:lnTo>
                <a:lnTo>
                  <a:pt x="79338" y="118562"/>
                </a:lnTo>
                <a:lnTo>
                  <a:pt x="78347" y="118562"/>
                </a:lnTo>
                <a:lnTo>
                  <a:pt x="78347" y="118562"/>
                </a:lnTo>
                <a:lnTo>
                  <a:pt x="78347" y="119281"/>
                </a:lnTo>
                <a:lnTo>
                  <a:pt x="78347" y="119281"/>
                </a:lnTo>
                <a:lnTo>
                  <a:pt x="78347" y="119281"/>
                </a:lnTo>
                <a:lnTo>
                  <a:pt x="77355" y="119281"/>
                </a:lnTo>
                <a:lnTo>
                  <a:pt x="77355" y="119281"/>
                </a:lnTo>
                <a:lnTo>
                  <a:pt x="77355" y="119281"/>
                </a:lnTo>
                <a:lnTo>
                  <a:pt x="77355" y="119281"/>
                </a:lnTo>
                <a:lnTo>
                  <a:pt x="76363" y="119281"/>
                </a:lnTo>
                <a:lnTo>
                  <a:pt x="76363" y="119281"/>
                </a:lnTo>
                <a:lnTo>
                  <a:pt x="76363" y="119281"/>
                </a:lnTo>
                <a:lnTo>
                  <a:pt x="76363" y="119281"/>
                </a:lnTo>
                <a:lnTo>
                  <a:pt x="74876" y="119281"/>
                </a:lnTo>
                <a:lnTo>
                  <a:pt x="74876" y="119281"/>
                </a:lnTo>
                <a:lnTo>
                  <a:pt x="74876" y="119281"/>
                </a:lnTo>
                <a:lnTo>
                  <a:pt x="74876" y="119281"/>
                </a:lnTo>
                <a:lnTo>
                  <a:pt x="74876" y="119281"/>
                </a:lnTo>
                <a:lnTo>
                  <a:pt x="73884" y="119281"/>
                </a:lnTo>
                <a:lnTo>
                  <a:pt x="73884" y="119281"/>
                </a:lnTo>
                <a:lnTo>
                  <a:pt x="73884" y="119281"/>
                </a:lnTo>
                <a:lnTo>
                  <a:pt x="73884" y="120000"/>
                </a:lnTo>
                <a:lnTo>
                  <a:pt x="73884" y="120000"/>
                </a:lnTo>
                <a:lnTo>
                  <a:pt x="73884" y="120000"/>
                </a:lnTo>
                <a:lnTo>
                  <a:pt x="73884" y="120000"/>
                </a:lnTo>
                <a:lnTo>
                  <a:pt x="72892" y="120000"/>
                </a:lnTo>
                <a:lnTo>
                  <a:pt x="72892" y="120000"/>
                </a:lnTo>
                <a:lnTo>
                  <a:pt x="72892" y="120000"/>
                </a:lnTo>
                <a:lnTo>
                  <a:pt x="72892" y="120000"/>
                </a:lnTo>
                <a:lnTo>
                  <a:pt x="72892" y="120000"/>
                </a:lnTo>
                <a:lnTo>
                  <a:pt x="71900" y="120000"/>
                </a:lnTo>
                <a:lnTo>
                  <a:pt x="71900" y="120000"/>
                </a:lnTo>
                <a:lnTo>
                  <a:pt x="71900" y="120000"/>
                </a:lnTo>
                <a:lnTo>
                  <a:pt x="71900" y="119281"/>
                </a:lnTo>
                <a:lnTo>
                  <a:pt x="71900" y="119281"/>
                </a:lnTo>
                <a:lnTo>
                  <a:pt x="71900" y="119281"/>
                </a:lnTo>
                <a:lnTo>
                  <a:pt x="71900" y="119281"/>
                </a:lnTo>
                <a:lnTo>
                  <a:pt x="71900" y="119281"/>
                </a:lnTo>
                <a:lnTo>
                  <a:pt x="71900" y="119281"/>
                </a:lnTo>
                <a:lnTo>
                  <a:pt x="70909" y="119281"/>
                </a:lnTo>
                <a:lnTo>
                  <a:pt x="70909" y="118562"/>
                </a:lnTo>
                <a:lnTo>
                  <a:pt x="70909" y="118562"/>
                </a:lnTo>
                <a:lnTo>
                  <a:pt x="70909" y="119281"/>
                </a:lnTo>
                <a:lnTo>
                  <a:pt x="70909" y="119281"/>
                </a:lnTo>
                <a:lnTo>
                  <a:pt x="70909" y="119281"/>
                </a:lnTo>
                <a:lnTo>
                  <a:pt x="69421" y="119281"/>
                </a:lnTo>
                <a:lnTo>
                  <a:pt x="69421" y="119281"/>
                </a:lnTo>
                <a:lnTo>
                  <a:pt x="69421" y="119281"/>
                </a:lnTo>
                <a:lnTo>
                  <a:pt x="69421" y="119281"/>
                </a:lnTo>
                <a:lnTo>
                  <a:pt x="69421" y="119281"/>
                </a:lnTo>
                <a:lnTo>
                  <a:pt x="69421" y="119281"/>
                </a:lnTo>
                <a:lnTo>
                  <a:pt x="68429" y="119281"/>
                </a:lnTo>
                <a:lnTo>
                  <a:pt x="68429" y="119281"/>
                </a:lnTo>
                <a:lnTo>
                  <a:pt x="68429" y="119281"/>
                </a:lnTo>
                <a:lnTo>
                  <a:pt x="68429" y="119281"/>
                </a:lnTo>
                <a:lnTo>
                  <a:pt x="67438" y="119281"/>
                </a:lnTo>
                <a:lnTo>
                  <a:pt x="67438" y="119281"/>
                </a:lnTo>
                <a:lnTo>
                  <a:pt x="67438" y="119281"/>
                </a:lnTo>
                <a:lnTo>
                  <a:pt x="67438" y="119281"/>
                </a:lnTo>
                <a:lnTo>
                  <a:pt x="67438" y="119281"/>
                </a:lnTo>
                <a:lnTo>
                  <a:pt x="67438" y="119281"/>
                </a:lnTo>
                <a:lnTo>
                  <a:pt x="66446" y="119281"/>
                </a:lnTo>
                <a:lnTo>
                  <a:pt x="66446" y="119281"/>
                </a:lnTo>
                <a:lnTo>
                  <a:pt x="66446" y="119281"/>
                </a:lnTo>
                <a:lnTo>
                  <a:pt x="66446" y="119281"/>
                </a:lnTo>
                <a:lnTo>
                  <a:pt x="66446" y="119281"/>
                </a:lnTo>
                <a:lnTo>
                  <a:pt x="65454" y="119281"/>
                </a:lnTo>
                <a:lnTo>
                  <a:pt x="65454" y="119281"/>
                </a:lnTo>
                <a:lnTo>
                  <a:pt x="65454" y="119281"/>
                </a:lnTo>
                <a:lnTo>
                  <a:pt x="65454" y="119281"/>
                </a:lnTo>
                <a:lnTo>
                  <a:pt x="63966" y="119281"/>
                </a:lnTo>
                <a:lnTo>
                  <a:pt x="63966" y="119281"/>
                </a:lnTo>
                <a:lnTo>
                  <a:pt x="63966" y="120000"/>
                </a:lnTo>
                <a:lnTo>
                  <a:pt x="63966" y="120000"/>
                </a:lnTo>
                <a:lnTo>
                  <a:pt x="63966" y="120000"/>
                </a:lnTo>
                <a:lnTo>
                  <a:pt x="63966" y="120000"/>
                </a:lnTo>
                <a:lnTo>
                  <a:pt x="63966" y="120000"/>
                </a:lnTo>
                <a:lnTo>
                  <a:pt x="63966" y="120000"/>
                </a:lnTo>
                <a:lnTo>
                  <a:pt x="63966" y="120000"/>
                </a:lnTo>
                <a:lnTo>
                  <a:pt x="62975" y="120000"/>
                </a:lnTo>
                <a:lnTo>
                  <a:pt x="62975" y="120000"/>
                </a:lnTo>
                <a:lnTo>
                  <a:pt x="62975" y="119281"/>
                </a:lnTo>
                <a:lnTo>
                  <a:pt x="62975" y="119281"/>
                </a:lnTo>
                <a:lnTo>
                  <a:pt x="62975" y="120000"/>
                </a:lnTo>
                <a:lnTo>
                  <a:pt x="62975" y="120000"/>
                </a:lnTo>
                <a:lnTo>
                  <a:pt x="62975" y="120000"/>
                </a:lnTo>
                <a:lnTo>
                  <a:pt x="61983" y="120000"/>
                </a:lnTo>
                <a:lnTo>
                  <a:pt x="61983" y="120000"/>
                </a:lnTo>
                <a:lnTo>
                  <a:pt x="61983" y="120000"/>
                </a:lnTo>
                <a:lnTo>
                  <a:pt x="61983" y="120000"/>
                </a:lnTo>
                <a:lnTo>
                  <a:pt x="61983" y="119281"/>
                </a:lnTo>
                <a:lnTo>
                  <a:pt x="61983" y="119281"/>
                </a:lnTo>
                <a:lnTo>
                  <a:pt x="61983" y="119281"/>
                </a:lnTo>
                <a:lnTo>
                  <a:pt x="61983" y="119281"/>
                </a:lnTo>
                <a:lnTo>
                  <a:pt x="61983" y="119281"/>
                </a:lnTo>
                <a:lnTo>
                  <a:pt x="61983" y="118562"/>
                </a:lnTo>
                <a:lnTo>
                  <a:pt x="61983" y="118562"/>
                </a:lnTo>
                <a:lnTo>
                  <a:pt x="60991" y="118562"/>
                </a:lnTo>
                <a:lnTo>
                  <a:pt x="60991" y="118562"/>
                </a:lnTo>
                <a:lnTo>
                  <a:pt x="60991" y="118562"/>
                </a:lnTo>
                <a:lnTo>
                  <a:pt x="60991" y="118562"/>
                </a:lnTo>
                <a:lnTo>
                  <a:pt x="60991" y="118562"/>
                </a:lnTo>
                <a:lnTo>
                  <a:pt x="60000" y="118562"/>
                </a:lnTo>
                <a:lnTo>
                  <a:pt x="60000" y="118562"/>
                </a:lnTo>
                <a:lnTo>
                  <a:pt x="60000" y="117844"/>
                </a:lnTo>
                <a:lnTo>
                  <a:pt x="60000" y="117844"/>
                </a:lnTo>
                <a:lnTo>
                  <a:pt x="60000" y="117844"/>
                </a:lnTo>
                <a:lnTo>
                  <a:pt x="60000" y="117844"/>
                </a:lnTo>
                <a:lnTo>
                  <a:pt x="60000" y="117844"/>
                </a:lnTo>
                <a:lnTo>
                  <a:pt x="58512" y="117844"/>
                </a:lnTo>
                <a:lnTo>
                  <a:pt x="58512" y="117125"/>
                </a:lnTo>
                <a:lnTo>
                  <a:pt x="58512" y="117125"/>
                </a:lnTo>
                <a:lnTo>
                  <a:pt x="58512" y="117125"/>
                </a:lnTo>
                <a:lnTo>
                  <a:pt x="58512" y="117125"/>
                </a:lnTo>
                <a:lnTo>
                  <a:pt x="57520" y="117125"/>
                </a:lnTo>
                <a:lnTo>
                  <a:pt x="57520" y="117125"/>
                </a:lnTo>
                <a:lnTo>
                  <a:pt x="57520" y="116047"/>
                </a:lnTo>
                <a:lnTo>
                  <a:pt x="57520" y="116047"/>
                </a:lnTo>
                <a:lnTo>
                  <a:pt x="57520" y="116047"/>
                </a:lnTo>
                <a:lnTo>
                  <a:pt x="57520" y="116047"/>
                </a:lnTo>
                <a:lnTo>
                  <a:pt x="57520" y="116047"/>
                </a:lnTo>
                <a:lnTo>
                  <a:pt x="57520" y="115329"/>
                </a:lnTo>
                <a:lnTo>
                  <a:pt x="57520" y="115329"/>
                </a:lnTo>
                <a:lnTo>
                  <a:pt x="56528" y="115329"/>
                </a:lnTo>
                <a:lnTo>
                  <a:pt x="56528" y="115329"/>
                </a:lnTo>
                <a:lnTo>
                  <a:pt x="56528" y="115329"/>
                </a:lnTo>
                <a:lnTo>
                  <a:pt x="56528" y="115329"/>
                </a:lnTo>
                <a:lnTo>
                  <a:pt x="56528" y="115329"/>
                </a:lnTo>
                <a:lnTo>
                  <a:pt x="56528" y="114610"/>
                </a:lnTo>
                <a:lnTo>
                  <a:pt x="56528" y="114610"/>
                </a:lnTo>
                <a:lnTo>
                  <a:pt x="56528" y="114610"/>
                </a:lnTo>
                <a:lnTo>
                  <a:pt x="56528" y="113892"/>
                </a:lnTo>
                <a:lnTo>
                  <a:pt x="56528" y="113892"/>
                </a:lnTo>
                <a:lnTo>
                  <a:pt x="55537" y="113892"/>
                </a:lnTo>
                <a:lnTo>
                  <a:pt x="55537" y="113892"/>
                </a:lnTo>
                <a:lnTo>
                  <a:pt x="55537" y="113892"/>
                </a:lnTo>
                <a:lnTo>
                  <a:pt x="55537" y="113892"/>
                </a:lnTo>
                <a:lnTo>
                  <a:pt x="55537" y="113892"/>
                </a:lnTo>
                <a:lnTo>
                  <a:pt x="54545" y="113892"/>
                </a:lnTo>
                <a:lnTo>
                  <a:pt x="54545" y="113892"/>
                </a:lnTo>
                <a:lnTo>
                  <a:pt x="54545" y="113892"/>
                </a:lnTo>
                <a:lnTo>
                  <a:pt x="54545" y="113892"/>
                </a:lnTo>
                <a:lnTo>
                  <a:pt x="54545" y="113892"/>
                </a:lnTo>
                <a:lnTo>
                  <a:pt x="54545" y="113892"/>
                </a:lnTo>
                <a:lnTo>
                  <a:pt x="54545" y="114610"/>
                </a:lnTo>
                <a:lnTo>
                  <a:pt x="53057" y="114610"/>
                </a:lnTo>
                <a:lnTo>
                  <a:pt x="53057" y="114610"/>
                </a:lnTo>
                <a:lnTo>
                  <a:pt x="53057" y="114610"/>
                </a:lnTo>
                <a:lnTo>
                  <a:pt x="53057" y="114610"/>
                </a:lnTo>
                <a:lnTo>
                  <a:pt x="53057" y="114610"/>
                </a:lnTo>
                <a:lnTo>
                  <a:pt x="53057" y="115329"/>
                </a:lnTo>
                <a:lnTo>
                  <a:pt x="53057" y="115329"/>
                </a:lnTo>
                <a:lnTo>
                  <a:pt x="53057" y="115329"/>
                </a:lnTo>
                <a:lnTo>
                  <a:pt x="52066" y="115329"/>
                </a:lnTo>
                <a:lnTo>
                  <a:pt x="52066" y="115329"/>
                </a:lnTo>
                <a:lnTo>
                  <a:pt x="52066" y="115329"/>
                </a:lnTo>
                <a:lnTo>
                  <a:pt x="52066" y="115329"/>
                </a:lnTo>
                <a:lnTo>
                  <a:pt x="52066" y="115329"/>
                </a:lnTo>
                <a:lnTo>
                  <a:pt x="52066" y="115329"/>
                </a:lnTo>
                <a:lnTo>
                  <a:pt x="51074" y="115329"/>
                </a:lnTo>
                <a:lnTo>
                  <a:pt x="51074" y="115329"/>
                </a:lnTo>
                <a:lnTo>
                  <a:pt x="51074" y="114610"/>
                </a:lnTo>
                <a:lnTo>
                  <a:pt x="51074" y="114610"/>
                </a:lnTo>
                <a:lnTo>
                  <a:pt x="51074" y="114610"/>
                </a:lnTo>
                <a:lnTo>
                  <a:pt x="51074" y="114610"/>
                </a:lnTo>
                <a:lnTo>
                  <a:pt x="51074" y="114610"/>
                </a:lnTo>
                <a:lnTo>
                  <a:pt x="50082" y="114610"/>
                </a:lnTo>
                <a:lnTo>
                  <a:pt x="50082" y="114610"/>
                </a:lnTo>
                <a:lnTo>
                  <a:pt x="50082" y="114610"/>
                </a:lnTo>
                <a:lnTo>
                  <a:pt x="50082" y="114610"/>
                </a:lnTo>
                <a:lnTo>
                  <a:pt x="50082" y="114610"/>
                </a:lnTo>
                <a:lnTo>
                  <a:pt x="49090" y="114610"/>
                </a:lnTo>
                <a:lnTo>
                  <a:pt x="49090" y="114610"/>
                </a:lnTo>
                <a:lnTo>
                  <a:pt x="49090" y="114610"/>
                </a:lnTo>
                <a:lnTo>
                  <a:pt x="49090" y="114610"/>
                </a:lnTo>
                <a:lnTo>
                  <a:pt x="49090" y="114610"/>
                </a:lnTo>
                <a:lnTo>
                  <a:pt x="49090" y="114610"/>
                </a:lnTo>
                <a:lnTo>
                  <a:pt x="47603" y="114610"/>
                </a:lnTo>
                <a:lnTo>
                  <a:pt x="47603" y="115329"/>
                </a:lnTo>
                <a:lnTo>
                  <a:pt x="47603" y="115329"/>
                </a:lnTo>
                <a:lnTo>
                  <a:pt x="47603" y="115329"/>
                </a:lnTo>
                <a:lnTo>
                  <a:pt x="47603" y="115329"/>
                </a:lnTo>
                <a:lnTo>
                  <a:pt x="47603" y="115329"/>
                </a:lnTo>
                <a:lnTo>
                  <a:pt x="46611" y="115329"/>
                </a:lnTo>
                <a:lnTo>
                  <a:pt x="46611" y="115329"/>
                </a:lnTo>
                <a:lnTo>
                  <a:pt x="46611" y="115329"/>
                </a:lnTo>
                <a:lnTo>
                  <a:pt x="46611" y="116047"/>
                </a:lnTo>
                <a:lnTo>
                  <a:pt x="46611" y="116047"/>
                </a:lnTo>
                <a:lnTo>
                  <a:pt x="46611" y="116047"/>
                </a:lnTo>
                <a:lnTo>
                  <a:pt x="46611" y="115329"/>
                </a:lnTo>
                <a:lnTo>
                  <a:pt x="45619" y="115329"/>
                </a:lnTo>
                <a:lnTo>
                  <a:pt x="45619" y="115329"/>
                </a:lnTo>
                <a:lnTo>
                  <a:pt x="45619" y="115329"/>
                </a:lnTo>
                <a:lnTo>
                  <a:pt x="44628" y="115329"/>
                </a:lnTo>
                <a:lnTo>
                  <a:pt x="44628" y="115329"/>
                </a:lnTo>
                <a:lnTo>
                  <a:pt x="44628" y="115329"/>
                </a:lnTo>
                <a:lnTo>
                  <a:pt x="44628" y="115329"/>
                </a:lnTo>
                <a:lnTo>
                  <a:pt x="44628" y="115329"/>
                </a:lnTo>
                <a:lnTo>
                  <a:pt x="44628" y="115329"/>
                </a:lnTo>
                <a:lnTo>
                  <a:pt x="43636" y="115329"/>
                </a:lnTo>
                <a:lnTo>
                  <a:pt x="43636" y="114610"/>
                </a:lnTo>
                <a:lnTo>
                  <a:pt x="43636" y="114610"/>
                </a:lnTo>
                <a:lnTo>
                  <a:pt x="43636" y="114610"/>
                </a:lnTo>
                <a:lnTo>
                  <a:pt x="43636" y="114610"/>
                </a:lnTo>
                <a:lnTo>
                  <a:pt x="43636" y="114610"/>
                </a:lnTo>
                <a:lnTo>
                  <a:pt x="43636" y="114610"/>
                </a:lnTo>
                <a:lnTo>
                  <a:pt x="42148" y="114610"/>
                </a:lnTo>
                <a:lnTo>
                  <a:pt x="42148" y="114610"/>
                </a:lnTo>
                <a:lnTo>
                  <a:pt x="42148" y="113892"/>
                </a:lnTo>
                <a:lnTo>
                  <a:pt x="42148" y="113892"/>
                </a:lnTo>
                <a:lnTo>
                  <a:pt x="42148" y="113892"/>
                </a:lnTo>
                <a:lnTo>
                  <a:pt x="42148" y="113892"/>
                </a:lnTo>
                <a:lnTo>
                  <a:pt x="42148" y="113173"/>
                </a:lnTo>
                <a:lnTo>
                  <a:pt x="42148" y="113173"/>
                </a:lnTo>
                <a:lnTo>
                  <a:pt x="42148" y="113173"/>
                </a:lnTo>
                <a:lnTo>
                  <a:pt x="41157" y="113173"/>
                </a:lnTo>
                <a:lnTo>
                  <a:pt x="41157" y="113173"/>
                </a:lnTo>
                <a:lnTo>
                  <a:pt x="41157" y="112095"/>
                </a:lnTo>
                <a:lnTo>
                  <a:pt x="41157" y="112095"/>
                </a:lnTo>
                <a:lnTo>
                  <a:pt x="41157" y="112095"/>
                </a:lnTo>
                <a:lnTo>
                  <a:pt x="41157" y="112095"/>
                </a:lnTo>
                <a:lnTo>
                  <a:pt x="40165" y="112095"/>
                </a:lnTo>
                <a:lnTo>
                  <a:pt x="40165" y="112095"/>
                </a:lnTo>
                <a:lnTo>
                  <a:pt x="40165" y="112095"/>
                </a:lnTo>
                <a:lnTo>
                  <a:pt x="40165" y="111377"/>
                </a:lnTo>
                <a:lnTo>
                  <a:pt x="40165" y="111377"/>
                </a:lnTo>
                <a:lnTo>
                  <a:pt x="40165" y="111377"/>
                </a:lnTo>
                <a:lnTo>
                  <a:pt x="40165" y="111377"/>
                </a:lnTo>
                <a:lnTo>
                  <a:pt x="40165" y="111377"/>
                </a:lnTo>
                <a:lnTo>
                  <a:pt x="40165" y="110658"/>
                </a:lnTo>
                <a:lnTo>
                  <a:pt x="39173" y="110658"/>
                </a:lnTo>
                <a:lnTo>
                  <a:pt x="39173" y="110658"/>
                </a:lnTo>
                <a:lnTo>
                  <a:pt x="39173" y="110658"/>
                </a:lnTo>
                <a:lnTo>
                  <a:pt x="39173" y="110658"/>
                </a:lnTo>
                <a:lnTo>
                  <a:pt x="39173" y="110658"/>
                </a:lnTo>
                <a:lnTo>
                  <a:pt x="39173" y="110658"/>
                </a:lnTo>
                <a:lnTo>
                  <a:pt x="38181" y="110658"/>
                </a:lnTo>
                <a:lnTo>
                  <a:pt x="38181" y="109940"/>
                </a:lnTo>
                <a:lnTo>
                  <a:pt x="38181" y="109940"/>
                </a:lnTo>
                <a:lnTo>
                  <a:pt x="38181" y="109940"/>
                </a:lnTo>
                <a:lnTo>
                  <a:pt x="38181" y="109940"/>
                </a:lnTo>
                <a:lnTo>
                  <a:pt x="38181" y="109221"/>
                </a:lnTo>
                <a:lnTo>
                  <a:pt x="38181" y="109221"/>
                </a:lnTo>
                <a:lnTo>
                  <a:pt x="38181" y="109221"/>
                </a:lnTo>
                <a:lnTo>
                  <a:pt x="38181" y="108143"/>
                </a:lnTo>
                <a:lnTo>
                  <a:pt x="38181" y="108143"/>
                </a:lnTo>
                <a:lnTo>
                  <a:pt x="38181" y="108143"/>
                </a:lnTo>
                <a:lnTo>
                  <a:pt x="38181" y="108143"/>
                </a:lnTo>
                <a:lnTo>
                  <a:pt x="38181" y="108143"/>
                </a:lnTo>
                <a:lnTo>
                  <a:pt x="38181" y="107425"/>
                </a:lnTo>
                <a:lnTo>
                  <a:pt x="38181" y="107425"/>
                </a:lnTo>
                <a:lnTo>
                  <a:pt x="38181" y="107425"/>
                </a:lnTo>
                <a:lnTo>
                  <a:pt x="38181" y="107425"/>
                </a:lnTo>
                <a:lnTo>
                  <a:pt x="38181" y="107425"/>
                </a:lnTo>
                <a:lnTo>
                  <a:pt x="38181" y="106706"/>
                </a:lnTo>
                <a:lnTo>
                  <a:pt x="36694" y="106706"/>
                </a:lnTo>
                <a:lnTo>
                  <a:pt x="36694" y="106706"/>
                </a:lnTo>
                <a:lnTo>
                  <a:pt x="36694" y="106706"/>
                </a:lnTo>
                <a:lnTo>
                  <a:pt x="36694" y="106706"/>
                </a:lnTo>
                <a:lnTo>
                  <a:pt x="36694" y="106706"/>
                </a:lnTo>
                <a:lnTo>
                  <a:pt x="36694" y="106706"/>
                </a:lnTo>
                <a:lnTo>
                  <a:pt x="35702" y="106706"/>
                </a:lnTo>
                <a:lnTo>
                  <a:pt x="35702" y="105988"/>
                </a:lnTo>
                <a:lnTo>
                  <a:pt x="35702" y="105988"/>
                </a:lnTo>
                <a:lnTo>
                  <a:pt x="35702" y="105988"/>
                </a:lnTo>
                <a:lnTo>
                  <a:pt x="34710" y="105988"/>
                </a:lnTo>
                <a:lnTo>
                  <a:pt x="34710" y="105988"/>
                </a:lnTo>
                <a:lnTo>
                  <a:pt x="34710" y="105988"/>
                </a:lnTo>
                <a:lnTo>
                  <a:pt x="34710" y="105269"/>
                </a:lnTo>
                <a:lnTo>
                  <a:pt x="34710" y="105269"/>
                </a:lnTo>
                <a:lnTo>
                  <a:pt x="34710" y="105269"/>
                </a:lnTo>
                <a:lnTo>
                  <a:pt x="34710" y="105269"/>
                </a:lnTo>
                <a:lnTo>
                  <a:pt x="33719" y="105269"/>
                </a:lnTo>
                <a:lnTo>
                  <a:pt x="33719" y="105269"/>
                </a:lnTo>
                <a:lnTo>
                  <a:pt x="33719" y="105269"/>
                </a:lnTo>
                <a:lnTo>
                  <a:pt x="33719" y="105269"/>
                </a:lnTo>
                <a:lnTo>
                  <a:pt x="33719" y="105269"/>
                </a:lnTo>
                <a:lnTo>
                  <a:pt x="33719" y="105269"/>
                </a:lnTo>
                <a:lnTo>
                  <a:pt x="33719" y="104191"/>
                </a:lnTo>
                <a:lnTo>
                  <a:pt x="32727" y="10419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77" name="Shape 277"/>
          <p:cNvSpPr/>
          <p:nvPr/>
        </p:nvSpPr>
        <p:spPr>
          <a:xfrm>
            <a:off x="4436270" y="3973512"/>
            <a:ext cx="205978" cy="261936"/>
          </a:xfrm>
          <a:custGeom>
            <a:avLst/>
            <a:gdLst/>
            <a:ahLst/>
            <a:cxnLst/>
            <a:rect l="0" t="0" r="0" b="0"/>
            <a:pathLst>
              <a:path w="120000" h="120000" extrusionOk="0">
                <a:moveTo>
                  <a:pt x="108208" y="0"/>
                </a:moveTo>
                <a:lnTo>
                  <a:pt x="108208" y="2181"/>
                </a:lnTo>
                <a:lnTo>
                  <a:pt x="108208" y="2181"/>
                </a:lnTo>
                <a:lnTo>
                  <a:pt x="108208" y="2181"/>
                </a:lnTo>
                <a:lnTo>
                  <a:pt x="108208" y="2181"/>
                </a:lnTo>
                <a:lnTo>
                  <a:pt x="109595" y="2181"/>
                </a:lnTo>
                <a:lnTo>
                  <a:pt x="109595" y="2181"/>
                </a:lnTo>
                <a:lnTo>
                  <a:pt x="109595" y="2181"/>
                </a:lnTo>
                <a:lnTo>
                  <a:pt x="110982" y="2181"/>
                </a:lnTo>
                <a:lnTo>
                  <a:pt x="110982" y="2181"/>
                </a:lnTo>
                <a:lnTo>
                  <a:pt x="109595" y="2181"/>
                </a:lnTo>
                <a:lnTo>
                  <a:pt x="109595" y="2181"/>
                </a:lnTo>
                <a:lnTo>
                  <a:pt x="110982" y="2181"/>
                </a:lnTo>
                <a:lnTo>
                  <a:pt x="110982" y="3636"/>
                </a:lnTo>
                <a:lnTo>
                  <a:pt x="110982" y="3636"/>
                </a:lnTo>
                <a:lnTo>
                  <a:pt x="109595" y="3636"/>
                </a:lnTo>
                <a:lnTo>
                  <a:pt x="109595" y="3636"/>
                </a:lnTo>
                <a:lnTo>
                  <a:pt x="109595" y="3636"/>
                </a:lnTo>
                <a:lnTo>
                  <a:pt x="109595" y="5090"/>
                </a:lnTo>
                <a:lnTo>
                  <a:pt x="109595" y="5090"/>
                </a:lnTo>
                <a:lnTo>
                  <a:pt x="110982" y="5090"/>
                </a:lnTo>
                <a:lnTo>
                  <a:pt x="110982" y="5090"/>
                </a:lnTo>
                <a:lnTo>
                  <a:pt x="110982" y="5090"/>
                </a:lnTo>
                <a:lnTo>
                  <a:pt x="110982" y="5090"/>
                </a:lnTo>
                <a:lnTo>
                  <a:pt x="110982" y="6545"/>
                </a:lnTo>
                <a:lnTo>
                  <a:pt x="110982" y="6545"/>
                </a:lnTo>
                <a:lnTo>
                  <a:pt x="110982" y="6545"/>
                </a:lnTo>
                <a:lnTo>
                  <a:pt x="110982" y="6545"/>
                </a:lnTo>
                <a:lnTo>
                  <a:pt x="110982" y="6545"/>
                </a:lnTo>
                <a:lnTo>
                  <a:pt x="110982" y="8000"/>
                </a:lnTo>
                <a:lnTo>
                  <a:pt x="112369" y="8000"/>
                </a:lnTo>
                <a:lnTo>
                  <a:pt x="112369" y="8000"/>
                </a:lnTo>
                <a:lnTo>
                  <a:pt x="112369" y="8000"/>
                </a:lnTo>
                <a:lnTo>
                  <a:pt x="112369" y="8000"/>
                </a:lnTo>
                <a:lnTo>
                  <a:pt x="112369" y="6545"/>
                </a:lnTo>
                <a:lnTo>
                  <a:pt x="114450" y="6545"/>
                </a:lnTo>
                <a:lnTo>
                  <a:pt x="114450" y="8000"/>
                </a:lnTo>
                <a:lnTo>
                  <a:pt x="114450" y="8000"/>
                </a:lnTo>
                <a:lnTo>
                  <a:pt x="112369" y="8000"/>
                </a:lnTo>
                <a:lnTo>
                  <a:pt x="112369" y="8000"/>
                </a:lnTo>
                <a:lnTo>
                  <a:pt x="112369" y="10181"/>
                </a:lnTo>
                <a:lnTo>
                  <a:pt x="112369" y="10181"/>
                </a:lnTo>
                <a:lnTo>
                  <a:pt x="112369" y="10181"/>
                </a:lnTo>
                <a:lnTo>
                  <a:pt x="112369" y="10181"/>
                </a:lnTo>
                <a:lnTo>
                  <a:pt x="112369" y="10181"/>
                </a:lnTo>
                <a:lnTo>
                  <a:pt x="112369" y="11636"/>
                </a:lnTo>
                <a:lnTo>
                  <a:pt x="112369" y="11636"/>
                </a:lnTo>
                <a:lnTo>
                  <a:pt x="112369" y="11636"/>
                </a:lnTo>
                <a:lnTo>
                  <a:pt x="112369" y="11636"/>
                </a:lnTo>
                <a:lnTo>
                  <a:pt x="110982" y="11636"/>
                </a:lnTo>
                <a:lnTo>
                  <a:pt x="110982" y="11636"/>
                </a:lnTo>
                <a:lnTo>
                  <a:pt x="110982" y="11636"/>
                </a:lnTo>
                <a:lnTo>
                  <a:pt x="110982" y="11636"/>
                </a:lnTo>
                <a:lnTo>
                  <a:pt x="110982" y="13090"/>
                </a:lnTo>
                <a:lnTo>
                  <a:pt x="110982" y="13090"/>
                </a:lnTo>
                <a:lnTo>
                  <a:pt x="110982" y="13090"/>
                </a:lnTo>
                <a:lnTo>
                  <a:pt x="110982" y="14545"/>
                </a:lnTo>
                <a:lnTo>
                  <a:pt x="110982" y="14545"/>
                </a:lnTo>
                <a:lnTo>
                  <a:pt x="110982" y="14545"/>
                </a:lnTo>
                <a:lnTo>
                  <a:pt x="110982" y="14545"/>
                </a:lnTo>
                <a:lnTo>
                  <a:pt x="110982" y="16000"/>
                </a:lnTo>
                <a:lnTo>
                  <a:pt x="110982" y="16000"/>
                </a:lnTo>
                <a:lnTo>
                  <a:pt x="110982" y="16000"/>
                </a:lnTo>
                <a:lnTo>
                  <a:pt x="110982" y="16000"/>
                </a:lnTo>
                <a:lnTo>
                  <a:pt x="110982" y="16000"/>
                </a:lnTo>
                <a:lnTo>
                  <a:pt x="110982" y="16000"/>
                </a:lnTo>
                <a:lnTo>
                  <a:pt x="112369" y="16000"/>
                </a:lnTo>
                <a:lnTo>
                  <a:pt x="112369" y="18181"/>
                </a:lnTo>
                <a:lnTo>
                  <a:pt x="112369" y="18181"/>
                </a:lnTo>
                <a:lnTo>
                  <a:pt x="112369" y="18181"/>
                </a:lnTo>
                <a:lnTo>
                  <a:pt x="112369" y="18181"/>
                </a:lnTo>
                <a:lnTo>
                  <a:pt x="112369" y="18181"/>
                </a:lnTo>
                <a:lnTo>
                  <a:pt x="112369" y="18181"/>
                </a:lnTo>
                <a:lnTo>
                  <a:pt x="112369" y="18181"/>
                </a:lnTo>
                <a:lnTo>
                  <a:pt x="114450" y="18181"/>
                </a:lnTo>
                <a:lnTo>
                  <a:pt x="114450" y="18181"/>
                </a:lnTo>
                <a:lnTo>
                  <a:pt x="114450" y="18181"/>
                </a:lnTo>
                <a:lnTo>
                  <a:pt x="114450" y="16000"/>
                </a:lnTo>
                <a:lnTo>
                  <a:pt x="114450" y="16000"/>
                </a:lnTo>
                <a:lnTo>
                  <a:pt x="115838" y="16000"/>
                </a:lnTo>
                <a:lnTo>
                  <a:pt x="115838" y="18181"/>
                </a:lnTo>
                <a:lnTo>
                  <a:pt x="115838" y="18181"/>
                </a:lnTo>
                <a:lnTo>
                  <a:pt x="114450" y="18181"/>
                </a:lnTo>
                <a:lnTo>
                  <a:pt x="114450" y="18181"/>
                </a:lnTo>
                <a:lnTo>
                  <a:pt x="114450" y="19636"/>
                </a:lnTo>
                <a:lnTo>
                  <a:pt x="115838" y="19636"/>
                </a:lnTo>
                <a:lnTo>
                  <a:pt x="115838" y="19636"/>
                </a:lnTo>
                <a:lnTo>
                  <a:pt x="115838" y="19636"/>
                </a:lnTo>
                <a:lnTo>
                  <a:pt x="115838" y="19636"/>
                </a:lnTo>
                <a:lnTo>
                  <a:pt x="115838" y="19636"/>
                </a:lnTo>
                <a:lnTo>
                  <a:pt x="117225" y="19636"/>
                </a:lnTo>
                <a:lnTo>
                  <a:pt x="117225" y="19636"/>
                </a:lnTo>
                <a:lnTo>
                  <a:pt x="117225" y="19636"/>
                </a:lnTo>
                <a:lnTo>
                  <a:pt x="117225" y="19636"/>
                </a:lnTo>
                <a:lnTo>
                  <a:pt x="117225" y="19636"/>
                </a:lnTo>
                <a:lnTo>
                  <a:pt x="117225" y="21090"/>
                </a:lnTo>
                <a:lnTo>
                  <a:pt x="118612" y="21090"/>
                </a:lnTo>
                <a:lnTo>
                  <a:pt x="118612" y="21090"/>
                </a:lnTo>
                <a:lnTo>
                  <a:pt x="118612" y="21090"/>
                </a:lnTo>
                <a:lnTo>
                  <a:pt x="118612" y="21090"/>
                </a:lnTo>
                <a:lnTo>
                  <a:pt x="118612" y="21090"/>
                </a:lnTo>
                <a:lnTo>
                  <a:pt x="118612" y="22545"/>
                </a:lnTo>
                <a:lnTo>
                  <a:pt x="120000" y="22545"/>
                </a:lnTo>
                <a:lnTo>
                  <a:pt x="120000" y="22545"/>
                </a:lnTo>
                <a:lnTo>
                  <a:pt x="120000" y="22545"/>
                </a:lnTo>
                <a:lnTo>
                  <a:pt x="118612" y="22545"/>
                </a:lnTo>
                <a:lnTo>
                  <a:pt x="118612" y="24000"/>
                </a:lnTo>
                <a:lnTo>
                  <a:pt x="118612" y="24000"/>
                </a:lnTo>
                <a:lnTo>
                  <a:pt x="118612" y="24000"/>
                </a:lnTo>
                <a:lnTo>
                  <a:pt x="118612" y="26181"/>
                </a:lnTo>
                <a:lnTo>
                  <a:pt x="118612" y="26181"/>
                </a:lnTo>
                <a:lnTo>
                  <a:pt x="118612" y="26181"/>
                </a:lnTo>
                <a:lnTo>
                  <a:pt x="118612" y="27636"/>
                </a:lnTo>
                <a:lnTo>
                  <a:pt x="118612" y="27636"/>
                </a:lnTo>
                <a:lnTo>
                  <a:pt x="118612" y="27636"/>
                </a:lnTo>
                <a:lnTo>
                  <a:pt x="118612" y="27636"/>
                </a:lnTo>
                <a:lnTo>
                  <a:pt x="118612" y="27636"/>
                </a:lnTo>
                <a:lnTo>
                  <a:pt x="118612" y="27636"/>
                </a:lnTo>
                <a:lnTo>
                  <a:pt x="118612" y="29090"/>
                </a:lnTo>
                <a:lnTo>
                  <a:pt x="118612" y="29090"/>
                </a:lnTo>
                <a:lnTo>
                  <a:pt x="118612" y="29090"/>
                </a:lnTo>
                <a:lnTo>
                  <a:pt x="118612" y="30545"/>
                </a:lnTo>
                <a:lnTo>
                  <a:pt x="118612" y="30545"/>
                </a:lnTo>
                <a:lnTo>
                  <a:pt x="118612" y="30545"/>
                </a:lnTo>
                <a:lnTo>
                  <a:pt x="118612" y="30545"/>
                </a:lnTo>
                <a:lnTo>
                  <a:pt x="117225" y="30545"/>
                </a:lnTo>
                <a:lnTo>
                  <a:pt x="117225" y="30545"/>
                </a:lnTo>
                <a:lnTo>
                  <a:pt x="117225" y="30545"/>
                </a:lnTo>
                <a:lnTo>
                  <a:pt x="117225" y="30545"/>
                </a:lnTo>
                <a:lnTo>
                  <a:pt x="117225" y="30545"/>
                </a:lnTo>
                <a:lnTo>
                  <a:pt x="117225" y="32000"/>
                </a:lnTo>
                <a:lnTo>
                  <a:pt x="115838" y="32000"/>
                </a:lnTo>
                <a:lnTo>
                  <a:pt x="115838" y="32000"/>
                </a:lnTo>
                <a:lnTo>
                  <a:pt x="115838" y="32000"/>
                </a:lnTo>
                <a:lnTo>
                  <a:pt x="115838" y="32000"/>
                </a:lnTo>
                <a:lnTo>
                  <a:pt x="115838" y="32000"/>
                </a:lnTo>
                <a:lnTo>
                  <a:pt x="115838" y="32000"/>
                </a:lnTo>
                <a:lnTo>
                  <a:pt x="114450" y="32000"/>
                </a:lnTo>
                <a:lnTo>
                  <a:pt x="114450" y="34181"/>
                </a:lnTo>
                <a:lnTo>
                  <a:pt x="114450" y="34181"/>
                </a:lnTo>
                <a:lnTo>
                  <a:pt x="114450" y="34181"/>
                </a:lnTo>
                <a:lnTo>
                  <a:pt x="114450" y="32000"/>
                </a:lnTo>
                <a:lnTo>
                  <a:pt x="112369" y="32000"/>
                </a:lnTo>
                <a:lnTo>
                  <a:pt x="112369" y="32000"/>
                </a:lnTo>
                <a:lnTo>
                  <a:pt x="112369" y="32000"/>
                </a:lnTo>
                <a:lnTo>
                  <a:pt x="112369" y="34181"/>
                </a:lnTo>
                <a:lnTo>
                  <a:pt x="112369" y="34181"/>
                </a:lnTo>
                <a:lnTo>
                  <a:pt x="112369" y="34181"/>
                </a:lnTo>
                <a:lnTo>
                  <a:pt x="112369" y="34181"/>
                </a:lnTo>
                <a:lnTo>
                  <a:pt x="110982" y="34181"/>
                </a:lnTo>
                <a:lnTo>
                  <a:pt x="110982" y="35636"/>
                </a:lnTo>
                <a:lnTo>
                  <a:pt x="110982" y="35636"/>
                </a:lnTo>
                <a:lnTo>
                  <a:pt x="110982" y="35636"/>
                </a:lnTo>
                <a:lnTo>
                  <a:pt x="110982" y="35636"/>
                </a:lnTo>
                <a:lnTo>
                  <a:pt x="110982" y="35636"/>
                </a:lnTo>
                <a:lnTo>
                  <a:pt x="110982" y="37090"/>
                </a:lnTo>
                <a:lnTo>
                  <a:pt x="110982" y="37090"/>
                </a:lnTo>
                <a:lnTo>
                  <a:pt x="109595" y="37090"/>
                </a:lnTo>
                <a:lnTo>
                  <a:pt x="109595" y="37090"/>
                </a:lnTo>
                <a:lnTo>
                  <a:pt x="109595" y="37090"/>
                </a:lnTo>
                <a:lnTo>
                  <a:pt x="109595" y="38545"/>
                </a:lnTo>
                <a:lnTo>
                  <a:pt x="109595" y="38545"/>
                </a:lnTo>
                <a:lnTo>
                  <a:pt x="109595" y="38545"/>
                </a:lnTo>
                <a:lnTo>
                  <a:pt x="109595" y="38545"/>
                </a:lnTo>
                <a:lnTo>
                  <a:pt x="109595" y="38545"/>
                </a:lnTo>
                <a:lnTo>
                  <a:pt x="109595" y="40000"/>
                </a:lnTo>
                <a:lnTo>
                  <a:pt x="108208" y="40000"/>
                </a:lnTo>
                <a:lnTo>
                  <a:pt x="108208" y="40000"/>
                </a:lnTo>
                <a:lnTo>
                  <a:pt x="108208" y="40000"/>
                </a:lnTo>
                <a:lnTo>
                  <a:pt x="108208" y="40000"/>
                </a:lnTo>
                <a:lnTo>
                  <a:pt x="108208" y="42181"/>
                </a:lnTo>
                <a:lnTo>
                  <a:pt x="108208" y="42181"/>
                </a:lnTo>
                <a:lnTo>
                  <a:pt x="108208" y="42181"/>
                </a:lnTo>
                <a:lnTo>
                  <a:pt x="108208" y="43636"/>
                </a:lnTo>
                <a:lnTo>
                  <a:pt x="108208" y="43636"/>
                </a:lnTo>
                <a:lnTo>
                  <a:pt x="108208" y="43636"/>
                </a:lnTo>
                <a:lnTo>
                  <a:pt x="108208" y="43636"/>
                </a:lnTo>
                <a:lnTo>
                  <a:pt x="108208" y="43636"/>
                </a:lnTo>
                <a:lnTo>
                  <a:pt x="108208" y="45090"/>
                </a:lnTo>
                <a:lnTo>
                  <a:pt x="108208" y="45090"/>
                </a:lnTo>
                <a:lnTo>
                  <a:pt x="108208" y="45090"/>
                </a:lnTo>
                <a:lnTo>
                  <a:pt x="108208" y="45090"/>
                </a:lnTo>
                <a:lnTo>
                  <a:pt x="108208" y="46545"/>
                </a:lnTo>
                <a:lnTo>
                  <a:pt x="108208" y="46545"/>
                </a:lnTo>
                <a:lnTo>
                  <a:pt x="106820" y="46545"/>
                </a:lnTo>
                <a:lnTo>
                  <a:pt x="106820" y="46545"/>
                </a:lnTo>
                <a:lnTo>
                  <a:pt x="106820" y="46545"/>
                </a:lnTo>
                <a:lnTo>
                  <a:pt x="106820" y="46545"/>
                </a:lnTo>
                <a:lnTo>
                  <a:pt x="106820" y="48000"/>
                </a:lnTo>
                <a:lnTo>
                  <a:pt x="106820" y="48000"/>
                </a:lnTo>
                <a:lnTo>
                  <a:pt x="106820" y="48000"/>
                </a:lnTo>
                <a:lnTo>
                  <a:pt x="104739" y="48000"/>
                </a:lnTo>
                <a:lnTo>
                  <a:pt x="104739" y="48000"/>
                </a:lnTo>
                <a:lnTo>
                  <a:pt x="104739" y="50181"/>
                </a:lnTo>
                <a:lnTo>
                  <a:pt x="104739" y="50181"/>
                </a:lnTo>
                <a:lnTo>
                  <a:pt x="104739" y="50181"/>
                </a:lnTo>
                <a:lnTo>
                  <a:pt x="104739" y="51636"/>
                </a:lnTo>
                <a:lnTo>
                  <a:pt x="106820" y="51636"/>
                </a:lnTo>
                <a:lnTo>
                  <a:pt x="106820" y="51636"/>
                </a:lnTo>
                <a:lnTo>
                  <a:pt x="106820" y="51636"/>
                </a:lnTo>
                <a:lnTo>
                  <a:pt x="104739" y="51636"/>
                </a:lnTo>
                <a:lnTo>
                  <a:pt x="104739" y="53090"/>
                </a:lnTo>
                <a:lnTo>
                  <a:pt x="104739" y="53090"/>
                </a:lnTo>
                <a:lnTo>
                  <a:pt x="104739" y="53090"/>
                </a:lnTo>
                <a:lnTo>
                  <a:pt x="104739" y="54545"/>
                </a:lnTo>
                <a:lnTo>
                  <a:pt x="104739" y="54545"/>
                </a:lnTo>
                <a:lnTo>
                  <a:pt x="104739" y="54545"/>
                </a:lnTo>
                <a:lnTo>
                  <a:pt x="104739" y="54545"/>
                </a:lnTo>
                <a:lnTo>
                  <a:pt x="104739" y="54545"/>
                </a:lnTo>
                <a:lnTo>
                  <a:pt x="103352" y="54545"/>
                </a:lnTo>
                <a:lnTo>
                  <a:pt x="103352" y="54545"/>
                </a:lnTo>
                <a:lnTo>
                  <a:pt x="103352" y="54545"/>
                </a:lnTo>
                <a:lnTo>
                  <a:pt x="103352" y="54545"/>
                </a:lnTo>
                <a:lnTo>
                  <a:pt x="103352" y="56000"/>
                </a:lnTo>
                <a:lnTo>
                  <a:pt x="101965" y="56000"/>
                </a:lnTo>
                <a:lnTo>
                  <a:pt x="101965" y="56000"/>
                </a:lnTo>
                <a:lnTo>
                  <a:pt x="101965" y="56000"/>
                </a:lnTo>
                <a:lnTo>
                  <a:pt x="101965" y="56000"/>
                </a:lnTo>
                <a:lnTo>
                  <a:pt x="101965" y="56000"/>
                </a:lnTo>
                <a:lnTo>
                  <a:pt x="101965" y="58181"/>
                </a:lnTo>
                <a:lnTo>
                  <a:pt x="101965" y="58181"/>
                </a:lnTo>
                <a:lnTo>
                  <a:pt x="101965" y="58181"/>
                </a:lnTo>
                <a:lnTo>
                  <a:pt x="101965" y="58181"/>
                </a:lnTo>
                <a:lnTo>
                  <a:pt x="101965" y="59636"/>
                </a:lnTo>
                <a:lnTo>
                  <a:pt x="101965" y="59636"/>
                </a:lnTo>
                <a:lnTo>
                  <a:pt x="101965" y="59636"/>
                </a:lnTo>
                <a:lnTo>
                  <a:pt x="101965" y="59636"/>
                </a:lnTo>
                <a:lnTo>
                  <a:pt x="101965" y="59636"/>
                </a:lnTo>
                <a:lnTo>
                  <a:pt x="101965" y="61090"/>
                </a:lnTo>
                <a:lnTo>
                  <a:pt x="101965" y="61090"/>
                </a:lnTo>
                <a:lnTo>
                  <a:pt x="101965" y="61090"/>
                </a:lnTo>
                <a:lnTo>
                  <a:pt x="101965" y="61090"/>
                </a:lnTo>
                <a:lnTo>
                  <a:pt x="100578" y="61090"/>
                </a:lnTo>
                <a:lnTo>
                  <a:pt x="100578" y="62545"/>
                </a:lnTo>
                <a:lnTo>
                  <a:pt x="100578" y="62545"/>
                </a:lnTo>
                <a:lnTo>
                  <a:pt x="100578" y="62545"/>
                </a:lnTo>
                <a:lnTo>
                  <a:pt x="100578" y="64000"/>
                </a:lnTo>
                <a:lnTo>
                  <a:pt x="100578" y="64000"/>
                </a:lnTo>
                <a:lnTo>
                  <a:pt x="100578" y="64000"/>
                </a:lnTo>
                <a:lnTo>
                  <a:pt x="100578" y="64000"/>
                </a:lnTo>
                <a:lnTo>
                  <a:pt x="100578" y="64000"/>
                </a:lnTo>
                <a:lnTo>
                  <a:pt x="100578" y="66181"/>
                </a:lnTo>
                <a:lnTo>
                  <a:pt x="99190" y="66181"/>
                </a:lnTo>
                <a:lnTo>
                  <a:pt x="99190" y="66181"/>
                </a:lnTo>
                <a:lnTo>
                  <a:pt x="99190" y="66181"/>
                </a:lnTo>
                <a:lnTo>
                  <a:pt x="99190" y="66181"/>
                </a:lnTo>
                <a:lnTo>
                  <a:pt x="99190" y="66181"/>
                </a:lnTo>
                <a:lnTo>
                  <a:pt x="99190" y="66181"/>
                </a:lnTo>
                <a:lnTo>
                  <a:pt x="99190" y="66181"/>
                </a:lnTo>
                <a:lnTo>
                  <a:pt x="97109" y="66181"/>
                </a:lnTo>
                <a:lnTo>
                  <a:pt x="97109" y="66181"/>
                </a:lnTo>
                <a:lnTo>
                  <a:pt x="97109" y="66181"/>
                </a:lnTo>
                <a:lnTo>
                  <a:pt x="97109" y="67636"/>
                </a:lnTo>
                <a:lnTo>
                  <a:pt x="97109" y="67636"/>
                </a:lnTo>
                <a:lnTo>
                  <a:pt x="97109" y="67636"/>
                </a:lnTo>
                <a:lnTo>
                  <a:pt x="97109" y="67636"/>
                </a:lnTo>
                <a:lnTo>
                  <a:pt x="97109" y="67636"/>
                </a:lnTo>
                <a:lnTo>
                  <a:pt x="95722" y="67636"/>
                </a:lnTo>
                <a:lnTo>
                  <a:pt x="95722" y="67636"/>
                </a:lnTo>
                <a:lnTo>
                  <a:pt x="95722" y="67636"/>
                </a:lnTo>
                <a:lnTo>
                  <a:pt x="95722" y="69090"/>
                </a:lnTo>
                <a:lnTo>
                  <a:pt x="95722" y="69090"/>
                </a:lnTo>
                <a:lnTo>
                  <a:pt x="94335" y="69090"/>
                </a:lnTo>
                <a:lnTo>
                  <a:pt x="94335" y="69090"/>
                </a:lnTo>
                <a:lnTo>
                  <a:pt x="95722" y="69090"/>
                </a:lnTo>
                <a:lnTo>
                  <a:pt x="95722" y="70545"/>
                </a:lnTo>
                <a:lnTo>
                  <a:pt x="95722" y="70545"/>
                </a:lnTo>
                <a:lnTo>
                  <a:pt x="95722" y="70545"/>
                </a:lnTo>
                <a:lnTo>
                  <a:pt x="95722" y="72000"/>
                </a:lnTo>
                <a:lnTo>
                  <a:pt x="95722" y="72000"/>
                </a:lnTo>
                <a:lnTo>
                  <a:pt x="94335" y="72000"/>
                </a:lnTo>
                <a:lnTo>
                  <a:pt x="94335" y="72000"/>
                </a:lnTo>
                <a:lnTo>
                  <a:pt x="94335" y="74181"/>
                </a:lnTo>
                <a:lnTo>
                  <a:pt x="94335" y="74181"/>
                </a:lnTo>
                <a:lnTo>
                  <a:pt x="94335" y="74181"/>
                </a:lnTo>
                <a:lnTo>
                  <a:pt x="94335" y="74181"/>
                </a:lnTo>
                <a:lnTo>
                  <a:pt x="94335" y="75636"/>
                </a:lnTo>
                <a:lnTo>
                  <a:pt x="94335" y="75636"/>
                </a:lnTo>
                <a:lnTo>
                  <a:pt x="94335" y="75636"/>
                </a:lnTo>
                <a:lnTo>
                  <a:pt x="94335" y="75636"/>
                </a:lnTo>
                <a:lnTo>
                  <a:pt x="94335" y="75636"/>
                </a:lnTo>
                <a:lnTo>
                  <a:pt x="94335" y="77090"/>
                </a:lnTo>
                <a:lnTo>
                  <a:pt x="94335" y="77090"/>
                </a:lnTo>
                <a:lnTo>
                  <a:pt x="92947" y="77090"/>
                </a:lnTo>
                <a:lnTo>
                  <a:pt x="92947" y="77090"/>
                </a:lnTo>
                <a:lnTo>
                  <a:pt x="92947" y="77090"/>
                </a:lnTo>
                <a:lnTo>
                  <a:pt x="92947" y="78545"/>
                </a:lnTo>
                <a:lnTo>
                  <a:pt x="92947" y="78545"/>
                </a:lnTo>
                <a:lnTo>
                  <a:pt x="92947" y="78545"/>
                </a:lnTo>
                <a:lnTo>
                  <a:pt x="92947" y="80000"/>
                </a:lnTo>
                <a:lnTo>
                  <a:pt x="92947" y="80000"/>
                </a:lnTo>
                <a:lnTo>
                  <a:pt x="92947" y="80000"/>
                </a:lnTo>
                <a:lnTo>
                  <a:pt x="92947" y="80000"/>
                </a:lnTo>
                <a:lnTo>
                  <a:pt x="92947" y="80000"/>
                </a:lnTo>
                <a:lnTo>
                  <a:pt x="92947" y="80000"/>
                </a:lnTo>
                <a:lnTo>
                  <a:pt x="91560" y="80000"/>
                </a:lnTo>
                <a:lnTo>
                  <a:pt x="91560" y="82181"/>
                </a:lnTo>
                <a:lnTo>
                  <a:pt x="91560" y="82181"/>
                </a:lnTo>
                <a:lnTo>
                  <a:pt x="91560" y="82181"/>
                </a:lnTo>
                <a:lnTo>
                  <a:pt x="91560" y="82181"/>
                </a:lnTo>
                <a:lnTo>
                  <a:pt x="91560" y="82181"/>
                </a:lnTo>
                <a:lnTo>
                  <a:pt x="91560" y="83636"/>
                </a:lnTo>
                <a:lnTo>
                  <a:pt x="91560" y="83636"/>
                </a:lnTo>
                <a:lnTo>
                  <a:pt x="91560" y="83636"/>
                </a:lnTo>
                <a:lnTo>
                  <a:pt x="91560" y="83636"/>
                </a:lnTo>
                <a:lnTo>
                  <a:pt x="91560" y="85090"/>
                </a:lnTo>
                <a:lnTo>
                  <a:pt x="91560" y="85090"/>
                </a:lnTo>
                <a:lnTo>
                  <a:pt x="91560" y="85090"/>
                </a:lnTo>
                <a:lnTo>
                  <a:pt x="91560" y="85090"/>
                </a:lnTo>
                <a:lnTo>
                  <a:pt x="91560" y="85090"/>
                </a:lnTo>
                <a:lnTo>
                  <a:pt x="89479" y="85090"/>
                </a:lnTo>
                <a:lnTo>
                  <a:pt x="89479" y="85090"/>
                </a:lnTo>
                <a:lnTo>
                  <a:pt x="89479" y="85090"/>
                </a:lnTo>
                <a:lnTo>
                  <a:pt x="89479" y="86545"/>
                </a:lnTo>
                <a:lnTo>
                  <a:pt x="89479" y="86545"/>
                </a:lnTo>
                <a:lnTo>
                  <a:pt x="89479" y="86545"/>
                </a:lnTo>
                <a:lnTo>
                  <a:pt x="89479" y="86545"/>
                </a:lnTo>
                <a:lnTo>
                  <a:pt x="89479" y="86545"/>
                </a:lnTo>
                <a:lnTo>
                  <a:pt x="88092" y="86545"/>
                </a:lnTo>
                <a:lnTo>
                  <a:pt x="88092" y="88000"/>
                </a:lnTo>
                <a:lnTo>
                  <a:pt x="88092" y="88000"/>
                </a:lnTo>
                <a:lnTo>
                  <a:pt x="88092" y="88000"/>
                </a:lnTo>
                <a:lnTo>
                  <a:pt x="88092" y="90181"/>
                </a:lnTo>
                <a:lnTo>
                  <a:pt x="88092" y="90181"/>
                </a:lnTo>
                <a:lnTo>
                  <a:pt x="88092" y="90181"/>
                </a:lnTo>
                <a:lnTo>
                  <a:pt x="88092" y="90181"/>
                </a:lnTo>
                <a:lnTo>
                  <a:pt x="88092" y="91636"/>
                </a:lnTo>
                <a:lnTo>
                  <a:pt x="88092" y="91636"/>
                </a:lnTo>
                <a:lnTo>
                  <a:pt x="88092" y="91636"/>
                </a:lnTo>
                <a:lnTo>
                  <a:pt x="88092" y="91636"/>
                </a:lnTo>
                <a:lnTo>
                  <a:pt x="86705" y="91636"/>
                </a:lnTo>
                <a:lnTo>
                  <a:pt x="86705" y="91636"/>
                </a:lnTo>
                <a:lnTo>
                  <a:pt x="86705" y="91636"/>
                </a:lnTo>
                <a:lnTo>
                  <a:pt x="86705" y="93090"/>
                </a:lnTo>
                <a:lnTo>
                  <a:pt x="86705" y="93090"/>
                </a:lnTo>
                <a:lnTo>
                  <a:pt x="85317" y="93090"/>
                </a:lnTo>
                <a:lnTo>
                  <a:pt x="85317" y="91636"/>
                </a:lnTo>
                <a:lnTo>
                  <a:pt x="85317" y="91636"/>
                </a:lnTo>
                <a:lnTo>
                  <a:pt x="85317" y="91636"/>
                </a:lnTo>
                <a:lnTo>
                  <a:pt x="85317" y="91636"/>
                </a:lnTo>
                <a:lnTo>
                  <a:pt x="83930" y="91636"/>
                </a:lnTo>
                <a:lnTo>
                  <a:pt x="83930" y="91636"/>
                </a:lnTo>
                <a:lnTo>
                  <a:pt x="83930" y="91636"/>
                </a:lnTo>
                <a:lnTo>
                  <a:pt x="83930" y="91636"/>
                </a:lnTo>
                <a:lnTo>
                  <a:pt x="83930" y="90181"/>
                </a:lnTo>
                <a:lnTo>
                  <a:pt x="83930" y="90181"/>
                </a:lnTo>
                <a:lnTo>
                  <a:pt x="83930" y="90181"/>
                </a:lnTo>
                <a:lnTo>
                  <a:pt x="83930" y="90181"/>
                </a:lnTo>
                <a:lnTo>
                  <a:pt x="83930" y="90181"/>
                </a:lnTo>
                <a:lnTo>
                  <a:pt x="81849" y="90181"/>
                </a:lnTo>
                <a:lnTo>
                  <a:pt x="81849" y="90181"/>
                </a:lnTo>
                <a:lnTo>
                  <a:pt x="81849" y="90181"/>
                </a:lnTo>
                <a:lnTo>
                  <a:pt x="81849" y="90181"/>
                </a:lnTo>
                <a:lnTo>
                  <a:pt x="81849" y="88000"/>
                </a:lnTo>
                <a:lnTo>
                  <a:pt x="81849" y="88000"/>
                </a:lnTo>
                <a:lnTo>
                  <a:pt x="80462" y="88000"/>
                </a:lnTo>
                <a:lnTo>
                  <a:pt x="80462" y="88000"/>
                </a:lnTo>
                <a:lnTo>
                  <a:pt x="80462" y="88000"/>
                </a:lnTo>
                <a:lnTo>
                  <a:pt x="80462" y="86545"/>
                </a:lnTo>
                <a:lnTo>
                  <a:pt x="80462" y="86545"/>
                </a:lnTo>
                <a:lnTo>
                  <a:pt x="80462" y="86545"/>
                </a:lnTo>
                <a:lnTo>
                  <a:pt x="80462" y="86545"/>
                </a:lnTo>
                <a:lnTo>
                  <a:pt x="80462" y="86545"/>
                </a:lnTo>
                <a:lnTo>
                  <a:pt x="80462" y="86545"/>
                </a:lnTo>
                <a:lnTo>
                  <a:pt x="80462" y="85090"/>
                </a:lnTo>
                <a:lnTo>
                  <a:pt x="79075" y="85090"/>
                </a:lnTo>
                <a:lnTo>
                  <a:pt x="79075" y="85090"/>
                </a:lnTo>
                <a:lnTo>
                  <a:pt x="79075" y="85090"/>
                </a:lnTo>
                <a:lnTo>
                  <a:pt x="79075" y="85090"/>
                </a:lnTo>
                <a:lnTo>
                  <a:pt x="79075" y="85090"/>
                </a:lnTo>
                <a:lnTo>
                  <a:pt x="79075" y="85090"/>
                </a:lnTo>
                <a:lnTo>
                  <a:pt x="79075" y="85090"/>
                </a:lnTo>
                <a:lnTo>
                  <a:pt x="77687" y="85090"/>
                </a:lnTo>
                <a:lnTo>
                  <a:pt x="77687" y="86545"/>
                </a:lnTo>
                <a:lnTo>
                  <a:pt x="77687" y="86545"/>
                </a:lnTo>
                <a:lnTo>
                  <a:pt x="77687" y="86545"/>
                </a:lnTo>
                <a:lnTo>
                  <a:pt x="77687" y="86545"/>
                </a:lnTo>
                <a:lnTo>
                  <a:pt x="77687" y="86545"/>
                </a:lnTo>
                <a:lnTo>
                  <a:pt x="77687" y="86545"/>
                </a:lnTo>
                <a:lnTo>
                  <a:pt x="76300" y="86545"/>
                </a:lnTo>
                <a:lnTo>
                  <a:pt x="76300" y="86545"/>
                </a:lnTo>
                <a:lnTo>
                  <a:pt x="76300" y="86545"/>
                </a:lnTo>
                <a:lnTo>
                  <a:pt x="76300" y="86545"/>
                </a:lnTo>
                <a:lnTo>
                  <a:pt x="76300" y="88000"/>
                </a:lnTo>
                <a:lnTo>
                  <a:pt x="74219" y="88000"/>
                </a:lnTo>
                <a:lnTo>
                  <a:pt x="74219" y="86545"/>
                </a:lnTo>
                <a:lnTo>
                  <a:pt x="74219" y="86545"/>
                </a:lnTo>
                <a:lnTo>
                  <a:pt x="74219" y="86545"/>
                </a:lnTo>
                <a:lnTo>
                  <a:pt x="74219" y="86545"/>
                </a:lnTo>
                <a:lnTo>
                  <a:pt x="74219" y="85090"/>
                </a:lnTo>
                <a:lnTo>
                  <a:pt x="74219" y="85090"/>
                </a:lnTo>
                <a:lnTo>
                  <a:pt x="74219" y="86545"/>
                </a:lnTo>
                <a:lnTo>
                  <a:pt x="72832" y="86545"/>
                </a:lnTo>
                <a:lnTo>
                  <a:pt x="72832" y="86545"/>
                </a:lnTo>
                <a:lnTo>
                  <a:pt x="72832" y="86545"/>
                </a:lnTo>
                <a:lnTo>
                  <a:pt x="72832" y="86545"/>
                </a:lnTo>
                <a:lnTo>
                  <a:pt x="72832" y="86545"/>
                </a:lnTo>
                <a:lnTo>
                  <a:pt x="72832" y="88000"/>
                </a:lnTo>
                <a:lnTo>
                  <a:pt x="72832" y="88000"/>
                </a:lnTo>
                <a:lnTo>
                  <a:pt x="72832" y="88000"/>
                </a:lnTo>
                <a:lnTo>
                  <a:pt x="71445" y="88000"/>
                </a:lnTo>
                <a:lnTo>
                  <a:pt x="71445" y="88000"/>
                </a:lnTo>
                <a:lnTo>
                  <a:pt x="71445" y="88000"/>
                </a:lnTo>
                <a:lnTo>
                  <a:pt x="71445" y="88000"/>
                </a:lnTo>
                <a:lnTo>
                  <a:pt x="71445" y="88000"/>
                </a:lnTo>
                <a:lnTo>
                  <a:pt x="71445" y="90181"/>
                </a:lnTo>
                <a:lnTo>
                  <a:pt x="70057" y="90181"/>
                </a:lnTo>
                <a:lnTo>
                  <a:pt x="70057" y="90181"/>
                </a:lnTo>
                <a:lnTo>
                  <a:pt x="70057" y="90181"/>
                </a:lnTo>
                <a:lnTo>
                  <a:pt x="70057" y="91636"/>
                </a:lnTo>
                <a:lnTo>
                  <a:pt x="70057" y="91636"/>
                </a:lnTo>
                <a:lnTo>
                  <a:pt x="70057" y="91636"/>
                </a:lnTo>
                <a:lnTo>
                  <a:pt x="70057" y="91636"/>
                </a:lnTo>
                <a:lnTo>
                  <a:pt x="70057" y="93090"/>
                </a:lnTo>
                <a:lnTo>
                  <a:pt x="70057" y="93090"/>
                </a:lnTo>
                <a:lnTo>
                  <a:pt x="70057" y="91636"/>
                </a:lnTo>
                <a:lnTo>
                  <a:pt x="68670" y="91636"/>
                </a:lnTo>
                <a:lnTo>
                  <a:pt x="68670" y="91636"/>
                </a:lnTo>
                <a:lnTo>
                  <a:pt x="68670" y="93090"/>
                </a:lnTo>
                <a:lnTo>
                  <a:pt x="68670" y="93090"/>
                </a:lnTo>
                <a:lnTo>
                  <a:pt x="68670" y="93090"/>
                </a:lnTo>
                <a:lnTo>
                  <a:pt x="68670" y="93090"/>
                </a:lnTo>
                <a:lnTo>
                  <a:pt x="66589" y="93090"/>
                </a:lnTo>
                <a:lnTo>
                  <a:pt x="66589" y="93090"/>
                </a:lnTo>
                <a:lnTo>
                  <a:pt x="66589" y="93090"/>
                </a:lnTo>
                <a:lnTo>
                  <a:pt x="66589" y="94545"/>
                </a:lnTo>
                <a:lnTo>
                  <a:pt x="66589" y="94545"/>
                </a:lnTo>
                <a:lnTo>
                  <a:pt x="66589" y="94545"/>
                </a:lnTo>
                <a:lnTo>
                  <a:pt x="66589" y="94545"/>
                </a:lnTo>
                <a:lnTo>
                  <a:pt x="66589" y="94545"/>
                </a:lnTo>
                <a:lnTo>
                  <a:pt x="66589" y="94545"/>
                </a:lnTo>
                <a:lnTo>
                  <a:pt x="65202" y="94545"/>
                </a:lnTo>
                <a:lnTo>
                  <a:pt x="65202" y="96000"/>
                </a:lnTo>
                <a:lnTo>
                  <a:pt x="65202" y="96000"/>
                </a:lnTo>
                <a:lnTo>
                  <a:pt x="65202" y="96000"/>
                </a:lnTo>
                <a:lnTo>
                  <a:pt x="65202" y="96000"/>
                </a:lnTo>
                <a:lnTo>
                  <a:pt x="63815" y="96000"/>
                </a:lnTo>
                <a:lnTo>
                  <a:pt x="63815" y="96000"/>
                </a:lnTo>
                <a:lnTo>
                  <a:pt x="63815" y="98181"/>
                </a:lnTo>
                <a:lnTo>
                  <a:pt x="63815" y="98181"/>
                </a:lnTo>
                <a:lnTo>
                  <a:pt x="63815" y="98181"/>
                </a:lnTo>
                <a:lnTo>
                  <a:pt x="63815" y="98181"/>
                </a:lnTo>
                <a:lnTo>
                  <a:pt x="63815" y="98181"/>
                </a:lnTo>
                <a:lnTo>
                  <a:pt x="63815" y="98181"/>
                </a:lnTo>
                <a:lnTo>
                  <a:pt x="63815" y="99636"/>
                </a:lnTo>
                <a:lnTo>
                  <a:pt x="62427" y="99636"/>
                </a:lnTo>
                <a:lnTo>
                  <a:pt x="62427" y="99636"/>
                </a:lnTo>
                <a:lnTo>
                  <a:pt x="62427" y="99636"/>
                </a:lnTo>
                <a:lnTo>
                  <a:pt x="62427" y="99636"/>
                </a:lnTo>
                <a:lnTo>
                  <a:pt x="62427" y="99636"/>
                </a:lnTo>
                <a:lnTo>
                  <a:pt x="62427" y="99636"/>
                </a:lnTo>
                <a:lnTo>
                  <a:pt x="62427" y="101090"/>
                </a:lnTo>
                <a:lnTo>
                  <a:pt x="61040" y="101090"/>
                </a:lnTo>
                <a:lnTo>
                  <a:pt x="61040" y="101090"/>
                </a:lnTo>
                <a:lnTo>
                  <a:pt x="62427" y="101090"/>
                </a:lnTo>
                <a:lnTo>
                  <a:pt x="62427" y="101090"/>
                </a:lnTo>
                <a:lnTo>
                  <a:pt x="61040" y="101090"/>
                </a:lnTo>
                <a:lnTo>
                  <a:pt x="61040" y="102545"/>
                </a:lnTo>
                <a:lnTo>
                  <a:pt x="61040" y="102545"/>
                </a:lnTo>
                <a:lnTo>
                  <a:pt x="62427" y="102545"/>
                </a:lnTo>
                <a:lnTo>
                  <a:pt x="62427" y="102545"/>
                </a:lnTo>
                <a:lnTo>
                  <a:pt x="62427" y="102545"/>
                </a:lnTo>
                <a:lnTo>
                  <a:pt x="62427" y="104000"/>
                </a:lnTo>
                <a:lnTo>
                  <a:pt x="62427" y="104000"/>
                </a:lnTo>
                <a:lnTo>
                  <a:pt x="62427" y="104000"/>
                </a:lnTo>
                <a:lnTo>
                  <a:pt x="62427" y="104000"/>
                </a:lnTo>
                <a:lnTo>
                  <a:pt x="62427" y="106181"/>
                </a:lnTo>
                <a:lnTo>
                  <a:pt x="61040" y="106181"/>
                </a:lnTo>
                <a:lnTo>
                  <a:pt x="61040" y="106181"/>
                </a:lnTo>
                <a:lnTo>
                  <a:pt x="61040" y="106181"/>
                </a:lnTo>
                <a:lnTo>
                  <a:pt x="61040" y="107636"/>
                </a:lnTo>
                <a:lnTo>
                  <a:pt x="61040" y="107636"/>
                </a:lnTo>
                <a:lnTo>
                  <a:pt x="61040" y="107636"/>
                </a:lnTo>
                <a:lnTo>
                  <a:pt x="61040" y="109090"/>
                </a:lnTo>
                <a:lnTo>
                  <a:pt x="61040" y="109090"/>
                </a:lnTo>
                <a:lnTo>
                  <a:pt x="61040" y="109090"/>
                </a:lnTo>
                <a:lnTo>
                  <a:pt x="61040" y="109090"/>
                </a:lnTo>
                <a:lnTo>
                  <a:pt x="61040" y="109090"/>
                </a:lnTo>
                <a:lnTo>
                  <a:pt x="61040" y="109090"/>
                </a:lnTo>
                <a:lnTo>
                  <a:pt x="58959" y="109090"/>
                </a:lnTo>
                <a:lnTo>
                  <a:pt x="58959" y="110545"/>
                </a:lnTo>
                <a:lnTo>
                  <a:pt x="58959" y="110545"/>
                </a:lnTo>
                <a:lnTo>
                  <a:pt x="58959" y="110545"/>
                </a:lnTo>
                <a:lnTo>
                  <a:pt x="58959" y="110545"/>
                </a:lnTo>
                <a:lnTo>
                  <a:pt x="58959" y="112000"/>
                </a:lnTo>
                <a:lnTo>
                  <a:pt x="58959" y="112000"/>
                </a:lnTo>
                <a:lnTo>
                  <a:pt x="58959" y="112000"/>
                </a:lnTo>
                <a:lnTo>
                  <a:pt x="58959" y="112000"/>
                </a:lnTo>
                <a:lnTo>
                  <a:pt x="58959" y="114181"/>
                </a:lnTo>
                <a:lnTo>
                  <a:pt x="58959" y="114181"/>
                </a:lnTo>
                <a:lnTo>
                  <a:pt x="57572" y="114181"/>
                </a:lnTo>
                <a:lnTo>
                  <a:pt x="57572" y="114181"/>
                </a:lnTo>
                <a:lnTo>
                  <a:pt x="57572" y="114181"/>
                </a:lnTo>
                <a:lnTo>
                  <a:pt x="57572" y="114181"/>
                </a:lnTo>
                <a:lnTo>
                  <a:pt x="57572" y="115636"/>
                </a:lnTo>
                <a:lnTo>
                  <a:pt x="57572" y="115636"/>
                </a:lnTo>
                <a:lnTo>
                  <a:pt x="57572" y="114181"/>
                </a:lnTo>
                <a:lnTo>
                  <a:pt x="57572" y="114181"/>
                </a:lnTo>
                <a:lnTo>
                  <a:pt x="56184" y="114181"/>
                </a:lnTo>
                <a:lnTo>
                  <a:pt x="56184" y="114181"/>
                </a:lnTo>
                <a:lnTo>
                  <a:pt x="56184" y="114181"/>
                </a:lnTo>
                <a:lnTo>
                  <a:pt x="56184" y="114181"/>
                </a:lnTo>
                <a:lnTo>
                  <a:pt x="56184" y="115636"/>
                </a:lnTo>
                <a:lnTo>
                  <a:pt x="56184" y="115636"/>
                </a:lnTo>
                <a:lnTo>
                  <a:pt x="56184" y="115636"/>
                </a:lnTo>
                <a:lnTo>
                  <a:pt x="56184" y="115636"/>
                </a:lnTo>
                <a:lnTo>
                  <a:pt x="56184" y="115636"/>
                </a:lnTo>
                <a:lnTo>
                  <a:pt x="56184" y="117090"/>
                </a:lnTo>
                <a:lnTo>
                  <a:pt x="56184" y="117090"/>
                </a:lnTo>
                <a:lnTo>
                  <a:pt x="56184" y="117090"/>
                </a:lnTo>
                <a:lnTo>
                  <a:pt x="54797" y="117090"/>
                </a:lnTo>
                <a:lnTo>
                  <a:pt x="54797" y="117090"/>
                </a:lnTo>
                <a:lnTo>
                  <a:pt x="54797" y="117090"/>
                </a:lnTo>
                <a:lnTo>
                  <a:pt x="54797" y="117090"/>
                </a:lnTo>
                <a:lnTo>
                  <a:pt x="54797" y="117090"/>
                </a:lnTo>
                <a:lnTo>
                  <a:pt x="53410" y="117090"/>
                </a:lnTo>
                <a:lnTo>
                  <a:pt x="53410" y="117090"/>
                </a:lnTo>
                <a:lnTo>
                  <a:pt x="53410" y="117090"/>
                </a:lnTo>
                <a:lnTo>
                  <a:pt x="53410" y="117090"/>
                </a:lnTo>
                <a:lnTo>
                  <a:pt x="53410" y="117090"/>
                </a:lnTo>
                <a:lnTo>
                  <a:pt x="51329" y="117090"/>
                </a:lnTo>
                <a:lnTo>
                  <a:pt x="51329" y="117090"/>
                </a:lnTo>
                <a:lnTo>
                  <a:pt x="51329" y="117090"/>
                </a:lnTo>
                <a:lnTo>
                  <a:pt x="49942" y="117090"/>
                </a:lnTo>
                <a:lnTo>
                  <a:pt x="49942" y="117090"/>
                </a:lnTo>
                <a:lnTo>
                  <a:pt x="49942" y="117090"/>
                </a:lnTo>
                <a:lnTo>
                  <a:pt x="49942" y="117090"/>
                </a:lnTo>
                <a:lnTo>
                  <a:pt x="49942" y="117090"/>
                </a:lnTo>
                <a:lnTo>
                  <a:pt x="48554" y="117090"/>
                </a:lnTo>
                <a:lnTo>
                  <a:pt x="48554" y="117090"/>
                </a:lnTo>
                <a:lnTo>
                  <a:pt x="48554" y="118545"/>
                </a:lnTo>
                <a:lnTo>
                  <a:pt x="48554" y="118545"/>
                </a:lnTo>
                <a:lnTo>
                  <a:pt x="48554" y="118545"/>
                </a:lnTo>
                <a:lnTo>
                  <a:pt x="47167" y="118545"/>
                </a:lnTo>
                <a:lnTo>
                  <a:pt x="47167" y="118545"/>
                </a:lnTo>
                <a:lnTo>
                  <a:pt x="47167" y="118545"/>
                </a:lnTo>
                <a:lnTo>
                  <a:pt x="45780" y="118545"/>
                </a:lnTo>
                <a:lnTo>
                  <a:pt x="45780" y="118545"/>
                </a:lnTo>
                <a:lnTo>
                  <a:pt x="45780" y="118545"/>
                </a:lnTo>
                <a:lnTo>
                  <a:pt x="45780" y="118545"/>
                </a:lnTo>
                <a:lnTo>
                  <a:pt x="45780" y="118545"/>
                </a:lnTo>
                <a:lnTo>
                  <a:pt x="43699" y="118545"/>
                </a:lnTo>
                <a:lnTo>
                  <a:pt x="43699" y="118545"/>
                </a:lnTo>
                <a:lnTo>
                  <a:pt x="43699" y="118545"/>
                </a:lnTo>
                <a:lnTo>
                  <a:pt x="43699" y="118545"/>
                </a:lnTo>
                <a:lnTo>
                  <a:pt x="43699" y="118545"/>
                </a:lnTo>
                <a:lnTo>
                  <a:pt x="43699" y="118545"/>
                </a:lnTo>
                <a:lnTo>
                  <a:pt x="42312" y="118545"/>
                </a:lnTo>
                <a:lnTo>
                  <a:pt x="42312" y="118545"/>
                </a:lnTo>
                <a:lnTo>
                  <a:pt x="42312" y="118545"/>
                </a:lnTo>
                <a:lnTo>
                  <a:pt x="42312" y="118545"/>
                </a:lnTo>
                <a:lnTo>
                  <a:pt x="42312" y="118545"/>
                </a:lnTo>
                <a:lnTo>
                  <a:pt x="40924" y="118545"/>
                </a:lnTo>
                <a:lnTo>
                  <a:pt x="40924" y="118545"/>
                </a:lnTo>
                <a:lnTo>
                  <a:pt x="40924" y="118545"/>
                </a:lnTo>
                <a:lnTo>
                  <a:pt x="40924" y="118545"/>
                </a:lnTo>
                <a:lnTo>
                  <a:pt x="40924" y="118545"/>
                </a:lnTo>
                <a:lnTo>
                  <a:pt x="39537" y="118545"/>
                </a:lnTo>
                <a:lnTo>
                  <a:pt x="39537" y="118545"/>
                </a:lnTo>
                <a:lnTo>
                  <a:pt x="39537" y="120000"/>
                </a:lnTo>
                <a:lnTo>
                  <a:pt x="39537" y="120000"/>
                </a:lnTo>
                <a:lnTo>
                  <a:pt x="39537" y="120000"/>
                </a:lnTo>
                <a:lnTo>
                  <a:pt x="38150" y="120000"/>
                </a:lnTo>
                <a:lnTo>
                  <a:pt x="38150" y="120000"/>
                </a:lnTo>
                <a:lnTo>
                  <a:pt x="38150" y="120000"/>
                </a:lnTo>
                <a:lnTo>
                  <a:pt x="36069" y="120000"/>
                </a:lnTo>
                <a:lnTo>
                  <a:pt x="36069" y="120000"/>
                </a:lnTo>
                <a:lnTo>
                  <a:pt x="36069" y="120000"/>
                </a:lnTo>
                <a:lnTo>
                  <a:pt x="36069" y="120000"/>
                </a:lnTo>
                <a:lnTo>
                  <a:pt x="34682" y="120000"/>
                </a:lnTo>
                <a:lnTo>
                  <a:pt x="34682" y="120000"/>
                </a:lnTo>
                <a:lnTo>
                  <a:pt x="34682" y="120000"/>
                </a:lnTo>
                <a:lnTo>
                  <a:pt x="34682" y="120000"/>
                </a:lnTo>
                <a:lnTo>
                  <a:pt x="34682" y="120000"/>
                </a:lnTo>
                <a:lnTo>
                  <a:pt x="33294" y="120000"/>
                </a:lnTo>
                <a:lnTo>
                  <a:pt x="33294" y="120000"/>
                </a:lnTo>
                <a:lnTo>
                  <a:pt x="33294" y="120000"/>
                </a:lnTo>
                <a:lnTo>
                  <a:pt x="33294" y="120000"/>
                </a:lnTo>
                <a:lnTo>
                  <a:pt x="31907" y="120000"/>
                </a:lnTo>
                <a:lnTo>
                  <a:pt x="31907" y="118545"/>
                </a:lnTo>
                <a:lnTo>
                  <a:pt x="31907" y="118545"/>
                </a:lnTo>
                <a:lnTo>
                  <a:pt x="31907" y="118545"/>
                </a:lnTo>
                <a:lnTo>
                  <a:pt x="31907" y="118545"/>
                </a:lnTo>
                <a:lnTo>
                  <a:pt x="31907" y="118545"/>
                </a:lnTo>
                <a:lnTo>
                  <a:pt x="31907" y="118545"/>
                </a:lnTo>
                <a:lnTo>
                  <a:pt x="30520" y="118545"/>
                </a:lnTo>
                <a:lnTo>
                  <a:pt x="30520" y="118545"/>
                </a:lnTo>
                <a:lnTo>
                  <a:pt x="30520" y="117090"/>
                </a:lnTo>
                <a:lnTo>
                  <a:pt x="30520" y="117090"/>
                </a:lnTo>
                <a:lnTo>
                  <a:pt x="30520" y="117090"/>
                </a:lnTo>
                <a:lnTo>
                  <a:pt x="30520" y="117090"/>
                </a:lnTo>
                <a:lnTo>
                  <a:pt x="30520" y="117090"/>
                </a:lnTo>
                <a:lnTo>
                  <a:pt x="28439" y="117090"/>
                </a:lnTo>
                <a:lnTo>
                  <a:pt x="28439" y="115636"/>
                </a:lnTo>
                <a:lnTo>
                  <a:pt x="28439" y="115636"/>
                </a:lnTo>
                <a:lnTo>
                  <a:pt x="28439" y="115636"/>
                </a:lnTo>
                <a:lnTo>
                  <a:pt x="28439" y="115636"/>
                </a:lnTo>
                <a:lnTo>
                  <a:pt x="28439" y="115636"/>
                </a:lnTo>
                <a:lnTo>
                  <a:pt x="28439" y="114181"/>
                </a:lnTo>
                <a:lnTo>
                  <a:pt x="27052" y="114181"/>
                </a:lnTo>
                <a:lnTo>
                  <a:pt x="27052" y="114181"/>
                </a:lnTo>
                <a:lnTo>
                  <a:pt x="27052" y="114181"/>
                </a:lnTo>
                <a:lnTo>
                  <a:pt x="27052" y="114181"/>
                </a:lnTo>
                <a:lnTo>
                  <a:pt x="27052" y="112000"/>
                </a:lnTo>
                <a:lnTo>
                  <a:pt x="27052" y="112000"/>
                </a:lnTo>
                <a:lnTo>
                  <a:pt x="27052" y="112000"/>
                </a:lnTo>
                <a:lnTo>
                  <a:pt x="27052" y="112000"/>
                </a:lnTo>
                <a:lnTo>
                  <a:pt x="27052" y="110545"/>
                </a:lnTo>
                <a:lnTo>
                  <a:pt x="27052" y="110545"/>
                </a:lnTo>
                <a:lnTo>
                  <a:pt x="27052" y="110545"/>
                </a:lnTo>
                <a:lnTo>
                  <a:pt x="27052" y="110545"/>
                </a:lnTo>
                <a:lnTo>
                  <a:pt x="27052" y="109090"/>
                </a:lnTo>
                <a:lnTo>
                  <a:pt x="25664" y="109090"/>
                </a:lnTo>
                <a:lnTo>
                  <a:pt x="25664" y="109090"/>
                </a:lnTo>
                <a:lnTo>
                  <a:pt x="25664" y="109090"/>
                </a:lnTo>
                <a:lnTo>
                  <a:pt x="25664" y="109090"/>
                </a:lnTo>
                <a:lnTo>
                  <a:pt x="25664" y="107636"/>
                </a:lnTo>
                <a:lnTo>
                  <a:pt x="25664" y="107636"/>
                </a:lnTo>
                <a:lnTo>
                  <a:pt x="25664" y="107636"/>
                </a:lnTo>
                <a:lnTo>
                  <a:pt x="25664" y="107636"/>
                </a:lnTo>
                <a:lnTo>
                  <a:pt x="25664" y="106181"/>
                </a:lnTo>
                <a:lnTo>
                  <a:pt x="25664" y="106181"/>
                </a:lnTo>
                <a:lnTo>
                  <a:pt x="25664" y="106181"/>
                </a:lnTo>
                <a:lnTo>
                  <a:pt x="24277" y="106181"/>
                </a:lnTo>
                <a:lnTo>
                  <a:pt x="24277" y="106181"/>
                </a:lnTo>
                <a:lnTo>
                  <a:pt x="24277" y="106181"/>
                </a:lnTo>
                <a:lnTo>
                  <a:pt x="24277" y="104000"/>
                </a:lnTo>
                <a:lnTo>
                  <a:pt x="24277" y="104000"/>
                </a:lnTo>
                <a:lnTo>
                  <a:pt x="24277" y="104000"/>
                </a:lnTo>
                <a:lnTo>
                  <a:pt x="24277" y="104000"/>
                </a:lnTo>
                <a:lnTo>
                  <a:pt x="24277" y="102545"/>
                </a:lnTo>
                <a:lnTo>
                  <a:pt x="24277" y="102545"/>
                </a:lnTo>
                <a:lnTo>
                  <a:pt x="24277" y="102545"/>
                </a:lnTo>
                <a:lnTo>
                  <a:pt x="22890" y="102545"/>
                </a:lnTo>
                <a:lnTo>
                  <a:pt x="22890" y="102545"/>
                </a:lnTo>
                <a:lnTo>
                  <a:pt x="22890" y="101090"/>
                </a:lnTo>
                <a:lnTo>
                  <a:pt x="22890" y="101090"/>
                </a:lnTo>
                <a:lnTo>
                  <a:pt x="22890" y="101090"/>
                </a:lnTo>
                <a:lnTo>
                  <a:pt x="22890" y="101090"/>
                </a:lnTo>
                <a:lnTo>
                  <a:pt x="22890" y="101090"/>
                </a:lnTo>
                <a:lnTo>
                  <a:pt x="22890" y="99636"/>
                </a:lnTo>
                <a:lnTo>
                  <a:pt x="22890" y="99636"/>
                </a:lnTo>
                <a:lnTo>
                  <a:pt x="22890" y="99636"/>
                </a:lnTo>
                <a:lnTo>
                  <a:pt x="22890" y="99636"/>
                </a:lnTo>
                <a:lnTo>
                  <a:pt x="20809" y="99636"/>
                </a:lnTo>
                <a:lnTo>
                  <a:pt x="20809" y="98181"/>
                </a:lnTo>
                <a:lnTo>
                  <a:pt x="20809" y="98181"/>
                </a:lnTo>
                <a:lnTo>
                  <a:pt x="20809" y="98181"/>
                </a:lnTo>
                <a:lnTo>
                  <a:pt x="20809" y="98181"/>
                </a:lnTo>
                <a:lnTo>
                  <a:pt x="20809" y="98181"/>
                </a:lnTo>
                <a:lnTo>
                  <a:pt x="19421" y="98181"/>
                </a:lnTo>
                <a:lnTo>
                  <a:pt x="19421" y="96000"/>
                </a:lnTo>
                <a:lnTo>
                  <a:pt x="19421" y="96000"/>
                </a:lnTo>
                <a:lnTo>
                  <a:pt x="19421" y="96000"/>
                </a:lnTo>
                <a:lnTo>
                  <a:pt x="19421" y="96000"/>
                </a:lnTo>
                <a:lnTo>
                  <a:pt x="19421" y="96000"/>
                </a:lnTo>
                <a:lnTo>
                  <a:pt x="19421" y="96000"/>
                </a:lnTo>
                <a:lnTo>
                  <a:pt x="18034" y="96000"/>
                </a:lnTo>
                <a:lnTo>
                  <a:pt x="18034" y="94545"/>
                </a:lnTo>
                <a:lnTo>
                  <a:pt x="18034" y="94545"/>
                </a:lnTo>
                <a:lnTo>
                  <a:pt x="18034" y="94545"/>
                </a:lnTo>
                <a:lnTo>
                  <a:pt x="18034" y="94545"/>
                </a:lnTo>
                <a:lnTo>
                  <a:pt x="18034" y="94545"/>
                </a:lnTo>
                <a:lnTo>
                  <a:pt x="18034" y="94545"/>
                </a:lnTo>
                <a:lnTo>
                  <a:pt x="16647" y="94545"/>
                </a:lnTo>
                <a:lnTo>
                  <a:pt x="16647" y="94545"/>
                </a:lnTo>
                <a:lnTo>
                  <a:pt x="16647" y="94545"/>
                </a:lnTo>
                <a:lnTo>
                  <a:pt x="15260" y="94545"/>
                </a:lnTo>
                <a:lnTo>
                  <a:pt x="15260" y="93090"/>
                </a:lnTo>
                <a:lnTo>
                  <a:pt x="15260" y="93090"/>
                </a:lnTo>
                <a:lnTo>
                  <a:pt x="15260" y="93090"/>
                </a:lnTo>
                <a:lnTo>
                  <a:pt x="15260" y="93090"/>
                </a:lnTo>
                <a:lnTo>
                  <a:pt x="13179" y="93090"/>
                </a:lnTo>
                <a:lnTo>
                  <a:pt x="13179" y="93090"/>
                </a:lnTo>
                <a:lnTo>
                  <a:pt x="13179" y="93090"/>
                </a:lnTo>
                <a:lnTo>
                  <a:pt x="13179" y="93090"/>
                </a:lnTo>
                <a:lnTo>
                  <a:pt x="13179" y="93090"/>
                </a:lnTo>
                <a:lnTo>
                  <a:pt x="11791" y="93090"/>
                </a:lnTo>
                <a:lnTo>
                  <a:pt x="11791" y="93090"/>
                </a:lnTo>
                <a:lnTo>
                  <a:pt x="11791" y="93090"/>
                </a:lnTo>
                <a:lnTo>
                  <a:pt x="10404" y="93090"/>
                </a:lnTo>
                <a:lnTo>
                  <a:pt x="10404" y="93090"/>
                </a:lnTo>
                <a:lnTo>
                  <a:pt x="10404" y="93090"/>
                </a:lnTo>
                <a:lnTo>
                  <a:pt x="10404" y="93090"/>
                </a:lnTo>
                <a:lnTo>
                  <a:pt x="9017" y="93090"/>
                </a:lnTo>
                <a:lnTo>
                  <a:pt x="9017" y="93090"/>
                </a:lnTo>
                <a:lnTo>
                  <a:pt x="9017" y="93090"/>
                </a:lnTo>
                <a:lnTo>
                  <a:pt x="9017" y="93090"/>
                </a:lnTo>
                <a:lnTo>
                  <a:pt x="9017" y="93090"/>
                </a:lnTo>
                <a:lnTo>
                  <a:pt x="7630" y="93090"/>
                </a:lnTo>
                <a:lnTo>
                  <a:pt x="7630" y="93090"/>
                </a:lnTo>
                <a:lnTo>
                  <a:pt x="7630" y="93090"/>
                </a:lnTo>
                <a:lnTo>
                  <a:pt x="5549" y="93090"/>
                </a:lnTo>
                <a:lnTo>
                  <a:pt x="5549" y="93090"/>
                </a:lnTo>
                <a:lnTo>
                  <a:pt x="5549" y="93090"/>
                </a:lnTo>
                <a:lnTo>
                  <a:pt x="5549" y="93090"/>
                </a:lnTo>
                <a:lnTo>
                  <a:pt x="4161" y="93090"/>
                </a:lnTo>
                <a:lnTo>
                  <a:pt x="4161" y="93090"/>
                </a:lnTo>
                <a:lnTo>
                  <a:pt x="4161" y="93090"/>
                </a:lnTo>
                <a:lnTo>
                  <a:pt x="4161" y="93090"/>
                </a:lnTo>
                <a:lnTo>
                  <a:pt x="2774" y="93090"/>
                </a:lnTo>
                <a:lnTo>
                  <a:pt x="2774" y="93090"/>
                </a:lnTo>
                <a:lnTo>
                  <a:pt x="2774" y="93090"/>
                </a:lnTo>
                <a:lnTo>
                  <a:pt x="1387" y="93090"/>
                </a:lnTo>
                <a:lnTo>
                  <a:pt x="1387" y="93090"/>
                </a:lnTo>
                <a:lnTo>
                  <a:pt x="1387" y="93090"/>
                </a:lnTo>
                <a:lnTo>
                  <a:pt x="1387" y="93090"/>
                </a:lnTo>
                <a:lnTo>
                  <a:pt x="1387" y="94545"/>
                </a:lnTo>
                <a:lnTo>
                  <a:pt x="0" y="94545"/>
                </a:lnTo>
                <a:lnTo>
                  <a:pt x="0" y="94545"/>
                </a:lnTo>
                <a:lnTo>
                  <a:pt x="0" y="93090"/>
                </a:lnTo>
                <a:lnTo>
                  <a:pt x="0" y="93090"/>
                </a:lnTo>
                <a:lnTo>
                  <a:pt x="0" y="93090"/>
                </a:lnTo>
                <a:lnTo>
                  <a:pt x="0" y="93090"/>
                </a:lnTo>
                <a:lnTo>
                  <a:pt x="0" y="91636"/>
                </a:lnTo>
                <a:lnTo>
                  <a:pt x="0" y="91636"/>
                </a:lnTo>
                <a:lnTo>
                  <a:pt x="0" y="91636"/>
                </a:lnTo>
                <a:lnTo>
                  <a:pt x="0" y="91636"/>
                </a:lnTo>
                <a:lnTo>
                  <a:pt x="0" y="90181"/>
                </a:lnTo>
                <a:lnTo>
                  <a:pt x="1387" y="90181"/>
                </a:lnTo>
                <a:lnTo>
                  <a:pt x="1387" y="90181"/>
                </a:lnTo>
                <a:lnTo>
                  <a:pt x="1387" y="90181"/>
                </a:lnTo>
                <a:lnTo>
                  <a:pt x="0" y="90181"/>
                </a:lnTo>
                <a:lnTo>
                  <a:pt x="0" y="88000"/>
                </a:lnTo>
                <a:lnTo>
                  <a:pt x="0" y="88000"/>
                </a:lnTo>
                <a:lnTo>
                  <a:pt x="0" y="88000"/>
                </a:lnTo>
                <a:lnTo>
                  <a:pt x="0" y="86545"/>
                </a:lnTo>
                <a:lnTo>
                  <a:pt x="0" y="86545"/>
                </a:lnTo>
                <a:lnTo>
                  <a:pt x="0" y="86545"/>
                </a:lnTo>
                <a:lnTo>
                  <a:pt x="0" y="86545"/>
                </a:lnTo>
                <a:lnTo>
                  <a:pt x="0" y="86545"/>
                </a:lnTo>
                <a:lnTo>
                  <a:pt x="0" y="85090"/>
                </a:lnTo>
                <a:lnTo>
                  <a:pt x="0" y="85090"/>
                </a:lnTo>
                <a:lnTo>
                  <a:pt x="0" y="85090"/>
                </a:lnTo>
                <a:lnTo>
                  <a:pt x="1387" y="85090"/>
                </a:lnTo>
                <a:lnTo>
                  <a:pt x="1387" y="83636"/>
                </a:lnTo>
                <a:lnTo>
                  <a:pt x="1387" y="83636"/>
                </a:lnTo>
                <a:lnTo>
                  <a:pt x="1387" y="83636"/>
                </a:lnTo>
                <a:lnTo>
                  <a:pt x="0" y="83636"/>
                </a:lnTo>
                <a:lnTo>
                  <a:pt x="0" y="82181"/>
                </a:lnTo>
                <a:lnTo>
                  <a:pt x="0" y="82181"/>
                </a:lnTo>
                <a:lnTo>
                  <a:pt x="0" y="82181"/>
                </a:lnTo>
                <a:lnTo>
                  <a:pt x="0" y="80000"/>
                </a:lnTo>
                <a:lnTo>
                  <a:pt x="1387" y="80000"/>
                </a:lnTo>
                <a:lnTo>
                  <a:pt x="1387" y="80000"/>
                </a:lnTo>
                <a:lnTo>
                  <a:pt x="1387" y="80000"/>
                </a:lnTo>
                <a:lnTo>
                  <a:pt x="0" y="80000"/>
                </a:lnTo>
                <a:lnTo>
                  <a:pt x="0" y="78545"/>
                </a:lnTo>
                <a:lnTo>
                  <a:pt x="0" y="78545"/>
                </a:lnTo>
                <a:lnTo>
                  <a:pt x="0" y="78545"/>
                </a:lnTo>
                <a:lnTo>
                  <a:pt x="0" y="78545"/>
                </a:lnTo>
                <a:lnTo>
                  <a:pt x="0" y="77090"/>
                </a:lnTo>
                <a:lnTo>
                  <a:pt x="0" y="77090"/>
                </a:lnTo>
                <a:lnTo>
                  <a:pt x="0" y="77090"/>
                </a:lnTo>
                <a:lnTo>
                  <a:pt x="0" y="77090"/>
                </a:lnTo>
                <a:lnTo>
                  <a:pt x="0" y="77090"/>
                </a:lnTo>
                <a:lnTo>
                  <a:pt x="0" y="77090"/>
                </a:lnTo>
                <a:lnTo>
                  <a:pt x="0" y="75636"/>
                </a:lnTo>
                <a:lnTo>
                  <a:pt x="0" y="75636"/>
                </a:lnTo>
                <a:lnTo>
                  <a:pt x="0" y="75636"/>
                </a:lnTo>
                <a:lnTo>
                  <a:pt x="0" y="75636"/>
                </a:lnTo>
                <a:lnTo>
                  <a:pt x="0" y="75636"/>
                </a:lnTo>
                <a:lnTo>
                  <a:pt x="0" y="74181"/>
                </a:lnTo>
                <a:lnTo>
                  <a:pt x="0" y="74181"/>
                </a:lnTo>
                <a:lnTo>
                  <a:pt x="0" y="74181"/>
                </a:lnTo>
                <a:lnTo>
                  <a:pt x="0" y="72000"/>
                </a:lnTo>
                <a:lnTo>
                  <a:pt x="0" y="72000"/>
                </a:lnTo>
                <a:lnTo>
                  <a:pt x="0" y="72000"/>
                </a:lnTo>
                <a:lnTo>
                  <a:pt x="0" y="72000"/>
                </a:lnTo>
                <a:lnTo>
                  <a:pt x="0" y="70545"/>
                </a:lnTo>
                <a:lnTo>
                  <a:pt x="0" y="70545"/>
                </a:lnTo>
                <a:lnTo>
                  <a:pt x="0" y="70545"/>
                </a:lnTo>
                <a:lnTo>
                  <a:pt x="0" y="70545"/>
                </a:lnTo>
                <a:lnTo>
                  <a:pt x="0" y="69090"/>
                </a:lnTo>
                <a:lnTo>
                  <a:pt x="0" y="69090"/>
                </a:lnTo>
                <a:lnTo>
                  <a:pt x="0" y="69090"/>
                </a:lnTo>
                <a:lnTo>
                  <a:pt x="0" y="67636"/>
                </a:lnTo>
                <a:lnTo>
                  <a:pt x="0" y="67636"/>
                </a:lnTo>
                <a:lnTo>
                  <a:pt x="0" y="67636"/>
                </a:lnTo>
                <a:lnTo>
                  <a:pt x="0" y="67636"/>
                </a:lnTo>
                <a:lnTo>
                  <a:pt x="0" y="66181"/>
                </a:lnTo>
                <a:lnTo>
                  <a:pt x="0" y="66181"/>
                </a:lnTo>
                <a:lnTo>
                  <a:pt x="0" y="66181"/>
                </a:lnTo>
                <a:lnTo>
                  <a:pt x="0" y="64000"/>
                </a:lnTo>
                <a:lnTo>
                  <a:pt x="0" y="64000"/>
                </a:lnTo>
                <a:lnTo>
                  <a:pt x="0" y="64000"/>
                </a:lnTo>
                <a:lnTo>
                  <a:pt x="0" y="62545"/>
                </a:lnTo>
                <a:lnTo>
                  <a:pt x="0" y="62545"/>
                </a:lnTo>
                <a:lnTo>
                  <a:pt x="0" y="62545"/>
                </a:lnTo>
                <a:lnTo>
                  <a:pt x="1387" y="62545"/>
                </a:lnTo>
                <a:lnTo>
                  <a:pt x="1387" y="61090"/>
                </a:lnTo>
                <a:lnTo>
                  <a:pt x="1387" y="61090"/>
                </a:lnTo>
                <a:lnTo>
                  <a:pt x="1387" y="61090"/>
                </a:lnTo>
                <a:lnTo>
                  <a:pt x="1387" y="59636"/>
                </a:lnTo>
                <a:lnTo>
                  <a:pt x="1387" y="59636"/>
                </a:lnTo>
                <a:lnTo>
                  <a:pt x="1387" y="59636"/>
                </a:lnTo>
                <a:lnTo>
                  <a:pt x="1387" y="59636"/>
                </a:lnTo>
                <a:lnTo>
                  <a:pt x="2774" y="59636"/>
                </a:lnTo>
                <a:lnTo>
                  <a:pt x="2774" y="59636"/>
                </a:lnTo>
                <a:lnTo>
                  <a:pt x="2774" y="59636"/>
                </a:lnTo>
                <a:lnTo>
                  <a:pt x="4161" y="59636"/>
                </a:lnTo>
                <a:lnTo>
                  <a:pt x="4161" y="59636"/>
                </a:lnTo>
                <a:lnTo>
                  <a:pt x="4161" y="59636"/>
                </a:lnTo>
                <a:lnTo>
                  <a:pt x="4161" y="59636"/>
                </a:lnTo>
                <a:lnTo>
                  <a:pt x="4161" y="59636"/>
                </a:lnTo>
                <a:lnTo>
                  <a:pt x="4161" y="58181"/>
                </a:lnTo>
                <a:lnTo>
                  <a:pt x="4161" y="58181"/>
                </a:lnTo>
                <a:lnTo>
                  <a:pt x="4161" y="58181"/>
                </a:lnTo>
                <a:lnTo>
                  <a:pt x="4161" y="58181"/>
                </a:lnTo>
                <a:lnTo>
                  <a:pt x="4161" y="56000"/>
                </a:lnTo>
                <a:lnTo>
                  <a:pt x="4161" y="56000"/>
                </a:lnTo>
                <a:lnTo>
                  <a:pt x="4161" y="56000"/>
                </a:lnTo>
                <a:lnTo>
                  <a:pt x="4161" y="56000"/>
                </a:lnTo>
                <a:lnTo>
                  <a:pt x="4161" y="56000"/>
                </a:lnTo>
                <a:lnTo>
                  <a:pt x="4161" y="54545"/>
                </a:lnTo>
                <a:lnTo>
                  <a:pt x="4161" y="54545"/>
                </a:lnTo>
                <a:lnTo>
                  <a:pt x="4161" y="54545"/>
                </a:lnTo>
                <a:lnTo>
                  <a:pt x="4161" y="54545"/>
                </a:lnTo>
                <a:lnTo>
                  <a:pt x="5549" y="54545"/>
                </a:lnTo>
                <a:lnTo>
                  <a:pt x="5549" y="53090"/>
                </a:lnTo>
                <a:lnTo>
                  <a:pt x="5549" y="53090"/>
                </a:lnTo>
                <a:lnTo>
                  <a:pt x="5549" y="53090"/>
                </a:lnTo>
                <a:lnTo>
                  <a:pt x="5549" y="53090"/>
                </a:lnTo>
                <a:lnTo>
                  <a:pt x="5549" y="53090"/>
                </a:lnTo>
                <a:lnTo>
                  <a:pt x="5549" y="51636"/>
                </a:lnTo>
                <a:lnTo>
                  <a:pt x="5549" y="51636"/>
                </a:lnTo>
                <a:lnTo>
                  <a:pt x="5549" y="51636"/>
                </a:lnTo>
                <a:lnTo>
                  <a:pt x="5549" y="51636"/>
                </a:lnTo>
                <a:lnTo>
                  <a:pt x="7630" y="51636"/>
                </a:lnTo>
                <a:lnTo>
                  <a:pt x="7630" y="50181"/>
                </a:lnTo>
                <a:lnTo>
                  <a:pt x="7630" y="50181"/>
                </a:lnTo>
                <a:lnTo>
                  <a:pt x="7630" y="50181"/>
                </a:lnTo>
                <a:lnTo>
                  <a:pt x="9017" y="50181"/>
                </a:lnTo>
                <a:lnTo>
                  <a:pt x="9017" y="50181"/>
                </a:lnTo>
                <a:lnTo>
                  <a:pt x="9017" y="50181"/>
                </a:lnTo>
                <a:lnTo>
                  <a:pt x="9017" y="50181"/>
                </a:lnTo>
                <a:lnTo>
                  <a:pt x="9017" y="50181"/>
                </a:lnTo>
                <a:lnTo>
                  <a:pt x="9017" y="48000"/>
                </a:lnTo>
                <a:lnTo>
                  <a:pt x="9017" y="48000"/>
                </a:lnTo>
                <a:lnTo>
                  <a:pt x="9017" y="48000"/>
                </a:lnTo>
                <a:lnTo>
                  <a:pt x="9017" y="48000"/>
                </a:lnTo>
                <a:lnTo>
                  <a:pt x="9017" y="46545"/>
                </a:lnTo>
                <a:lnTo>
                  <a:pt x="9017" y="46545"/>
                </a:lnTo>
                <a:lnTo>
                  <a:pt x="9017" y="46545"/>
                </a:lnTo>
                <a:lnTo>
                  <a:pt x="9017" y="46545"/>
                </a:lnTo>
                <a:lnTo>
                  <a:pt x="9017" y="45090"/>
                </a:lnTo>
                <a:lnTo>
                  <a:pt x="9017" y="45090"/>
                </a:lnTo>
                <a:lnTo>
                  <a:pt x="9017" y="45090"/>
                </a:lnTo>
                <a:lnTo>
                  <a:pt x="9017" y="45090"/>
                </a:lnTo>
                <a:lnTo>
                  <a:pt x="9017" y="45090"/>
                </a:lnTo>
                <a:lnTo>
                  <a:pt x="9017" y="43636"/>
                </a:lnTo>
                <a:lnTo>
                  <a:pt x="9017" y="43636"/>
                </a:lnTo>
                <a:lnTo>
                  <a:pt x="9017" y="43636"/>
                </a:lnTo>
                <a:lnTo>
                  <a:pt x="9017" y="43636"/>
                </a:lnTo>
                <a:lnTo>
                  <a:pt x="10404" y="43636"/>
                </a:lnTo>
                <a:lnTo>
                  <a:pt x="10404" y="43636"/>
                </a:lnTo>
                <a:lnTo>
                  <a:pt x="10404" y="43636"/>
                </a:lnTo>
                <a:lnTo>
                  <a:pt x="10404" y="43636"/>
                </a:lnTo>
                <a:lnTo>
                  <a:pt x="10404" y="43636"/>
                </a:lnTo>
                <a:lnTo>
                  <a:pt x="10404" y="43636"/>
                </a:lnTo>
                <a:lnTo>
                  <a:pt x="10404" y="43636"/>
                </a:lnTo>
                <a:lnTo>
                  <a:pt x="10404" y="42181"/>
                </a:lnTo>
                <a:lnTo>
                  <a:pt x="10404" y="42181"/>
                </a:lnTo>
                <a:lnTo>
                  <a:pt x="10404" y="42181"/>
                </a:lnTo>
                <a:lnTo>
                  <a:pt x="10404" y="40000"/>
                </a:lnTo>
                <a:lnTo>
                  <a:pt x="10404" y="40000"/>
                </a:lnTo>
                <a:lnTo>
                  <a:pt x="10404" y="40000"/>
                </a:lnTo>
                <a:lnTo>
                  <a:pt x="10404" y="40000"/>
                </a:lnTo>
                <a:lnTo>
                  <a:pt x="10404" y="38545"/>
                </a:lnTo>
                <a:lnTo>
                  <a:pt x="10404" y="38545"/>
                </a:lnTo>
                <a:lnTo>
                  <a:pt x="10404" y="38545"/>
                </a:lnTo>
                <a:lnTo>
                  <a:pt x="10404" y="38545"/>
                </a:lnTo>
                <a:lnTo>
                  <a:pt x="10404" y="37090"/>
                </a:lnTo>
                <a:lnTo>
                  <a:pt x="10404" y="37090"/>
                </a:lnTo>
                <a:lnTo>
                  <a:pt x="10404" y="37090"/>
                </a:lnTo>
                <a:lnTo>
                  <a:pt x="10404" y="35636"/>
                </a:lnTo>
                <a:lnTo>
                  <a:pt x="10404" y="35636"/>
                </a:lnTo>
                <a:lnTo>
                  <a:pt x="10404" y="35636"/>
                </a:lnTo>
                <a:lnTo>
                  <a:pt x="10404" y="35636"/>
                </a:lnTo>
                <a:lnTo>
                  <a:pt x="9017" y="35636"/>
                </a:lnTo>
                <a:lnTo>
                  <a:pt x="9017" y="34181"/>
                </a:lnTo>
                <a:lnTo>
                  <a:pt x="9017" y="34181"/>
                </a:lnTo>
                <a:lnTo>
                  <a:pt x="9017" y="34181"/>
                </a:lnTo>
                <a:lnTo>
                  <a:pt x="9017" y="34181"/>
                </a:lnTo>
                <a:lnTo>
                  <a:pt x="9017" y="34181"/>
                </a:lnTo>
                <a:lnTo>
                  <a:pt x="9017" y="34181"/>
                </a:lnTo>
                <a:lnTo>
                  <a:pt x="9017" y="32000"/>
                </a:lnTo>
                <a:lnTo>
                  <a:pt x="7630" y="32000"/>
                </a:lnTo>
                <a:lnTo>
                  <a:pt x="7630" y="32000"/>
                </a:lnTo>
                <a:lnTo>
                  <a:pt x="7630" y="32000"/>
                </a:lnTo>
                <a:lnTo>
                  <a:pt x="7630" y="30545"/>
                </a:lnTo>
                <a:lnTo>
                  <a:pt x="9017" y="30545"/>
                </a:lnTo>
                <a:lnTo>
                  <a:pt x="9017" y="30545"/>
                </a:lnTo>
                <a:lnTo>
                  <a:pt x="9017" y="30545"/>
                </a:lnTo>
                <a:lnTo>
                  <a:pt x="9017" y="29090"/>
                </a:lnTo>
                <a:lnTo>
                  <a:pt x="9017" y="29090"/>
                </a:lnTo>
                <a:lnTo>
                  <a:pt x="9017" y="29090"/>
                </a:lnTo>
                <a:lnTo>
                  <a:pt x="9017" y="29090"/>
                </a:lnTo>
                <a:lnTo>
                  <a:pt x="9017" y="27636"/>
                </a:lnTo>
                <a:lnTo>
                  <a:pt x="9017" y="27636"/>
                </a:lnTo>
                <a:lnTo>
                  <a:pt x="9017" y="27636"/>
                </a:lnTo>
                <a:lnTo>
                  <a:pt x="9017" y="27636"/>
                </a:lnTo>
                <a:lnTo>
                  <a:pt x="9017" y="27636"/>
                </a:lnTo>
                <a:lnTo>
                  <a:pt x="9017" y="27636"/>
                </a:lnTo>
                <a:lnTo>
                  <a:pt x="9017" y="26181"/>
                </a:lnTo>
                <a:lnTo>
                  <a:pt x="9017" y="26181"/>
                </a:lnTo>
                <a:lnTo>
                  <a:pt x="9017" y="26181"/>
                </a:lnTo>
                <a:lnTo>
                  <a:pt x="9017" y="26181"/>
                </a:lnTo>
                <a:lnTo>
                  <a:pt x="9017" y="24000"/>
                </a:lnTo>
                <a:lnTo>
                  <a:pt x="9017" y="24000"/>
                </a:lnTo>
                <a:lnTo>
                  <a:pt x="9017" y="24000"/>
                </a:lnTo>
                <a:lnTo>
                  <a:pt x="9017" y="24000"/>
                </a:lnTo>
                <a:lnTo>
                  <a:pt x="9017" y="22545"/>
                </a:lnTo>
                <a:lnTo>
                  <a:pt x="9017" y="22545"/>
                </a:lnTo>
                <a:lnTo>
                  <a:pt x="9017" y="22545"/>
                </a:lnTo>
                <a:lnTo>
                  <a:pt x="9017" y="22545"/>
                </a:lnTo>
                <a:lnTo>
                  <a:pt x="9017" y="21090"/>
                </a:lnTo>
                <a:lnTo>
                  <a:pt x="9017" y="21090"/>
                </a:lnTo>
                <a:lnTo>
                  <a:pt x="9017" y="21090"/>
                </a:lnTo>
                <a:lnTo>
                  <a:pt x="9017" y="21090"/>
                </a:lnTo>
                <a:lnTo>
                  <a:pt x="9017" y="19636"/>
                </a:lnTo>
                <a:lnTo>
                  <a:pt x="9017" y="19636"/>
                </a:lnTo>
                <a:lnTo>
                  <a:pt x="9017" y="19636"/>
                </a:lnTo>
                <a:lnTo>
                  <a:pt x="9017" y="18181"/>
                </a:lnTo>
                <a:lnTo>
                  <a:pt x="9017" y="18181"/>
                </a:lnTo>
                <a:lnTo>
                  <a:pt x="9017" y="18181"/>
                </a:lnTo>
                <a:lnTo>
                  <a:pt x="9017" y="18181"/>
                </a:lnTo>
                <a:lnTo>
                  <a:pt x="9017" y="18181"/>
                </a:lnTo>
                <a:lnTo>
                  <a:pt x="10404" y="18181"/>
                </a:lnTo>
                <a:lnTo>
                  <a:pt x="10404" y="16000"/>
                </a:lnTo>
                <a:lnTo>
                  <a:pt x="10404" y="16000"/>
                </a:lnTo>
                <a:lnTo>
                  <a:pt x="10404" y="16000"/>
                </a:lnTo>
                <a:lnTo>
                  <a:pt x="10404" y="16000"/>
                </a:lnTo>
                <a:lnTo>
                  <a:pt x="10404" y="16000"/>
                </a:lnTo>
                <a:lnTo>
                  <a:pt x="10404" y="16000"/>
                </a:lnTo>
                <a:lnTo>
                  <a:pt x="10404" y="14545"/>
                </a:lnTo>
                <a:lnTo>
                  <a:pt x="11791" y="14545"/>
                </a:lnTo>
                <a:lnTo>
                  <a:pt x="11791" y="14545"/>
                </a:lnTo>
                <a:lnTo>
                  <a:pt x="11791" y="14545"/>
                </a:lnTo>
                <a:lnTo>
                  <a:pt x="11791" y="14545"/>
                </a:lnTo>
                <a:lnTo>
                  <a:pt x="11791" y="14545"/>
                </a:lnTo>
                <a:lnTo>
                  <a:pt x="11791" y="13090"/>
                </a:lnTo>
                <a:lnTo>
                  <a:pt x="13179" y="13090"/>
                </a:lnTo>
                <a:lnTo>
                  <a:pt x="13179" y="13090"/>
                </a:lnTo>
                <a:lnTo>
                  <a:pt x="13179" y="13090"/>
                </a:lnTo>
                <a:lnTo>
                  <a:pt x="13179" y="13090"/>
                </a:lnTo>
                <a:lnTo>
                  <a:pt x="13179" y="11636"/>
                </a:lnTo>
                <a:lnTo>
                  <a:pt x="13179" y="11636"/>
                </a:lnTo>
                <a:lnTo>
                  <a:pt x="13179" y="11636"/>
                </a:lnTo>
                <a:lnTo>
                  <a:pt x="13179" y="11636"/>
                </a:lnTo>
                <a:lnTo>
                  <a:pt x="13179" y="11636"/>
                </a:lnTo>
                <a:lnTo>
                  <a:pt x="13179" y="11636"/>
                </a:lnTo>
                <a:lnTo>
                  <a:pt x="13179" y="10181"/>
                </a:lnTo>
                <a:lnTo>
                  <a:pt x="13179" y="10181"/>
                </a:lnTo>
                <a:lnTo>
                  <a:pt x="13179" y="10181"/>
                </a:lnTo>
                <a:lnTo>
                  <a:pt x="13179" y="8000"/>
                </a:lnTo>
                <a:lnTo>
                  <a:pt x="13179" y="8000"/>
                </a:lnTo>
                <a:lnTo>
                  <a:pt x="13179" y="8000"/>
                </a:lnTo>
                <a:lnTo>
                  <a:pt x="13179" y="6545"/>
                </a:lnTo>
                <a:lnTo>
                  <a:pt x="13179" y="6545"/>
                </a:lnTo>
                <a:lnTo>
                  <a:pt x="13179" y="6545"/>
                </a:lnTo>
                <a:lnTo>
                  <a:pt x="15260" y="6545"/>
                </a:lnTo>
                <a:lnTo>
                  <a:pt x="15260" y="6545"/>
                </a:lnTo>
                <a:lnTo>
                  <a:pt x="15260" y="5090"/>
                </a:lnTo>
                <a:lnTo>
                  <a:pt x="15260" y="5090"/>
                </a:lnTo>
                <a:lnTo>
                  <a:pt x="15260" y="5090"/>
                </a:lnTo>
                <a:lnTo>
                  <a:pt x="15260" y="5090"/>
                </a:lnTo>
                <a:lnTo>
                  <a:pt x="15260" y="5090"/>
                </a:lnTo>
                <a:lnTo>
                  <a:pt x="16647" y="5090"/>
                </a:lnTo>
                <a:lnTo>
                  <a:pt x="16647" y="3636"/>
                </a:lnTo>
                <a:lnTo>
                  <a:pt x="16647" y="3636"/>
                </a:lnTo>
                <a:lnTo>
                  <a:pt x="16647" y="3636"/>
                </a:lnTo>
                <a:lnTo>
                  <a:pt x="16647" y="3636"/>
                </a:lnTo>
                <a:lnTo>
                  <a:pt x="18034" y="3636"/>
                </a:lnTo>
                <a:lnTo>
                  <a:pt x="18034" y="3636"/>
                </a:lnTo>
                <a:lnTo>
                  <a:pt x="18034" y="3636"/>
                </a:lnTo>
                <a:lnTo>
                  <a:pt x="18034" y="3636"/>
                </a:lnTo>
                <a:lnTo>
                  <a:pt x="18034" y="3636"/>
                </a:lnTo>
                <a:lnTo>
                  <a:pt x="18034" y="2181"/>
                </a:lnTo>
                <a:lnTo>
                  <a:pt x="19421" y="2181"/>
                </a:lnTo>
                <a:lnTo>
                  <a:pt x="19421" y="2181"/>
                </a:lnTo>
                <a:lnTo>
                  <a:pt x="19421" y="2181"/>
                </a:lnTo>
                <a:lnTo>
                  <a:pt x="19421" y="2181"/>
                </a:lnTo>
                <a:lnTo>
                  <a:pt x="20809" y="2181"/>
                </a:lnTo>
                <a:lnTo>
                  <a:pt x="20809" y="2181"/>
                </a:lnTo>
                <a:lnTo>
                  <a:pt x="20809" y="2181"/>
                </a:lnTo>
                <a:lnTo>
                  <a:pt x="20809" y="2181"/>
                </a:lnTo>
                <a:lnTo>
                  <a:pt x="20809" y="2181"/>
                </a:lnTo>
                <a:lnTo>
                  <a:pt x="22890" y="2181"/>
                </a:lnTo>
                <a:lnTo>
                  <a:pt x="22890" y="2181"/>
                </a:lnTo>
                <a:lnTo>
                  <a:pt x="22890" y="2181"/>
                </a:lnTo>
                <a:lnTo>
                  <a:pt x="22890" y="2181"/>
                </a:lnTo>
                <a:lnTo>
                  <a:pt x="24277" y="2181"/>
                </a:lnTo>
                <a:lnTo>
                  <a:pt x="24277" y="2181"/>
                </a:lnTo>
                <a:lnTo>
                  <a:pt x="24277" y="2181"/>
                </a:lnTo>
                <a:lnTo>
                  <a:pt x="24277" y="2181"/>
                </a:lnTo>
                <a:lnTo>
                  <a:pt x="25664" y="2181"/>
                </a:lnTo>
                <a:lnTo>
                  <a:pt x="25664" y="2181"/>
                </a:lnTo>
                <a:lnTo>
                  <a:pt x="25664" y="2181"/>
                </a:lnTo>
                <a:lnTo>
                  <a:pt x="25664" y="2181"/>
                </a:lnTo>
                <a:lnTo>
                  <a:pt x="25664" y="2181"/>
                </a:lnTo>
                <a:lnTo>
                  <a:pt x="27052" y="2181"/>
                </a:lnTo>
                <a:lnTo>
                  <a:pt x="27052" y="0"/>
                </a:lnTo>
                <a:lnTo>
                  <a:pt x="27052" y="0"/>
                </a:lnTo>
                <a:lnTo>
                  <a:pt x="27052" y="0"/>
                </a:lnTo>
                <a:lnTo>
                  <a:pt x="27052" y="0"/>
                </a:lnTo>
                <a:lnTo>
                  <a:pt x="28439" y="0"/>
                </a:lnTo>
                <a:lnTo>
                  <a:pt x="28439" y="0"/>
                </a:lnTo>
                <a:lnTo>
                  <a:pt x="28439" y="0"/>
                </a:lnTo>
                <a:lnTo>
                  <a:pt x="28439" y="2181"/>
                </a:lnTo>
                <a:lnTo>
                  <a:pt x="30520" y="2181"/>
                </a:lnTo>
                <a:lnTo>
                  <a:pt x="30520" y="2181"/>
                </a:lnTo>
                <a:lnTo>
                  <a:pt x="30520" y="2181"/>
                </a:lnTo>
                <a:lnTo>
                  <a:pt x="30520" y="2181"/>
                </a:lnTo>
                <a:lnTo>
                  <a:pt x="30520" y="2181"/>
                </a:lnTo>
                <a:lnTo>
                  <a:pt x="31907" y="2181"/>
                </a:lnTo>
                <a:lnTo>
                  <a:pt x="31907" y="2181"/>
                </a:lnTo>
                <a:lnTo>
                  <a:pt x="31907" y="2181"/>
                </a:lnTo>
                <a:lnTo>
                  <a:pt x="31907" y="2181"/>
                </a:lnTo>
                <a:lnTo>
                  <a:pt x="31907" y="2181"/>
                </a:lnTo>
                <a:lnTo>
                  <a:pt x="31907" y="3636"/>
                </a:lnTo>
                <a:lnTo>
                  <a:pt x="33294" y="3636"/>
                </a:lnTo>
                <a:lnTo>
                  <a:pt x="33294" y="3636"/>
                </a:lnTo>
                <a:lnTo>
                  <a:pt x="33294" y="3636"/>
                </a:lnTo>
                <a:lnTo>
                  <a:pt x="33294" y="3636"/>
                </a:lnTo>
                <a:lnTo>
                  <a:pt x="34682" y="3636"/>
                </a:lnTo>
                <a:lnTo>
                  <a:pt x="34682" y="3636"/>
                </a:lnTo>
                <a:lnTo>
                  <a:pt x="34682" y="3636"/>
                </a:lnTo>
                <a:lnTo>
                  <a:pt x="34682" y="3636"/>
                </a:lnTo>
                <a:lnTo>
                  <a:pt x="36069" y="3636"/>
                </a:lnTo>
                <a:lnTo>
                  <a:pt x="36069" y="3636"/>
                </a:lnTo>
                <a:lnTo>
                  <a:pt x="36069" y="3636"/>
                </a:lnTo>
                <a:lnTo>
                  <a:pt x="36069" y="3636"/>
                </a:lnTo>
                <a:lnTo>
                  <a:pt x="36069" y="3636"/>
                </a:lnTo>
                <a:lnTo>
                  <a:pt x="36069" y="5090"/>
                </a:lnTo>
                <a:lnTo>
                  <a:pt x="38150" y="5090"/>
                </a:lnTo>
                <a:lnTo>
                  <a:pt x="38150" y="5090"/>
                </a:lnTo>
                <a:lnTo>
                  <a:pt x="38150" y="5090"/>
                </a:lnTo>
                <a:lnTo>
                  <a:pt x="38150" y="5090"/>
                </a:lnTo>
                <a:lnTo>
                  <a:pt x="38150" y="5090"/>
                </a:lnTo>
                <a:lnTo>
                  <a:pt x="38150" y="6545"/>
                </a:lnTo>
                <a:lnTo>
                  <a:pt x="39537" y="6545"/>
                </a:lnTo>
                <a:lnTo>
                  <a:pt x="39537" y="6545"/>
                </a:lnTo>
                <a:lnTo>
                  <a:pt x="39537" y="6545"/>
                </a:lnTo>
                <a:lnTo>
                  <a:pt x="39537" y="6545"/>
                </a:lnTo>
                <a:lnTo>
                  <a:pt x="39537" y="6545"/>
                </a:lnTo>
                <a:lnTo>
                  <a:pt x="39537" y="8000"/>
                </a:lnTo>
                <a:lnTo>
                  <a:pt x="39537" y="8000"/>
                </a:lnTo>
                <a:lnTo>
                  <a:pt x="39537" y="8000"/>
                </a:lnTo>
                <a:lnTo>
                  <a:pt x="39537" y="8000"/>
                </a:lnTo>
                <a:lnTo>
                  <a:pt x="40924" y="8000"/>
                </a:lnTo>
                <a:lnTo>
                  <a:pt x="40924" y="10181"/>
                </a:lnTo>
                <a:lnTo>
                  <a:pt x="40924" y="10181"/>
                </a:lnTo>
                <a:lnTo>
                  <a:pt x="40924" y="10181"/>
                </a:lnTo>
                <a:lnTo>
                  <a:pt x="40924" y="10181"/>
                </a:lnTo>
                <a:lnTo>
                  <a:pt x="40924" y="10181"/>
                </a:lnTo>
                <a:lnTo>
                  <a:pt x="40924" y="11636"/>
                </a:lnTo>
                <a:lnTo>
                  <a:pt x="40924" y="11636"/>
                </a:lnTo>
                <a:lnTo>
                  <a:pt x="40924" y="11636"/>
                </a:lnTo>
                <a:lnTo>
                  <a:pt x="42312" y="11636"/>
                </a:lnTo>
                <a:lnTo>
                  <a:pt x="42312" y="11636"/>
                </a:lnTo>
                <a:lnTo>
                  <a:pt x="42312" y="11636"/>
                </a:lnTo>
                <a:lnTo>
                  <a:pt x="42312" y="11636"/>
                </a:lnTo>
                <a:lnTo>
                  <a:pt x="43699" y="11636"/>
                </a:lnTo>
                <a:lnTo>
                  <a:pt x="43699" y="11636"/>
                </a:lnTo>
                <a:lnTo>
                  <a:pt x="43699" y="11636"/>
                </a:lnTo>
                <a:lnTo>
                  <a:pt x="43699" y="11636"/>
                </a:lnTo>
                <a:lnTo>
                  <a:pt x="43699" y="11636"/>
                </a:lnTo>
                <a:lnTo>
                  <a:pt x="43699" y="11636"/>
                </a:lnTo>
                <a:lnTo>
                  <a:pt x="45780" y="11636"/>
                </a:lnTo>
                <a:lnTo>
                  <a:pt x="45780" y="10181"/>
                </a:lnTo>
                <a:lnTo>
                  <a:pt x="45780" y="10181"/>
                </a:lnTo>
                <a:lnTo>
                  <a:pt x="45780" y="10181"/>
                </a:lnTo>
                <a:lnTo>
                  <a:pt x="45780" y="11636"/>
                </a:lnTo>
                <a:lnTo>
                  <a:pt x="45780" y="11636"/>
                </a:lnTo>
                <a:lnTo>
                  <a:pt x="47167" y="11636"/>
                </a:lnTo>
                <a:lnTo>
                  <a:pt x="47167" y="11636"/>
                </a:lnTo>
                <a:lnTo>
                  <a:pt x="47167" y="10181"/>
                </a:lnTo>
                <a:lnTo>
                  <a:pt x="47167" y="10181"/>
                </a:lnTo>
                <a:lnTo>
                  <a:pt x="48554" y="10181"/>
                </a:lnTo>
                <a:lnTo>
                  <a:pt x="48554" y="10181"/>
                </a:lnTo>
                <a:lnTo>
                  <a:pt x="48554" y="10181"/>
                </a:lnTo>
                <a:lnTo>
                  <a:pt x="48554" y="10181"/>
                </a:lnTo>
                <a:lnTo>
                  <a:pt x="48554" y="10181"/>
                </a:lnTo>
                <a:lnTo>
                  <a:pt x="48554" y="10181"/>
                </a:lnTo>
                <a:lnTo>
                  <a:pt x="48554" y="8000"/>
                </a:lnTo>
                <a:lnTo>
                  <a:pt x="49942" y="8000"/>
                </a:lnTo>
                <a:lnTo>
                  <a:pt x="49942" y="8000"/>
                </a:lnTo>
                <a:lnTo>
                  <a:pt x="49942" y="8000"/>
                </a:lnTo>
                <a:lnTo>
                  <a:pt x="49942" y="8000"/>
                </a:lnTo>
                <a:lnTo>
                  <a:pt x="49942" y="8000"/>
                </a:lnTo>
                <a:lnTo>
                  <a:pt x="49942" y="8000"/>
                </a:lnTo>
                <a:lnTo>
                  <a:pt x="51329" y="8000"/>
                </a:lnTo>
                <a:lnTo>
                  <a:pt x="51329" y="8000"/>
                </a:lnTo>
                <a:lnTo>
                  <a:pt x="51329" y="8000"/>
                </a:lnTo>
                <a:lnTo>
                  <a:pt x="53410" y="8000"/>
                </a:lnTo>
                <a:lnTo>
                  <a:pt x="53410" y="8000"/>
                </a:lnTo>
                <a:lnTo>
                  <a:pt x="53410" y="8000"/>
                </a:lnTo>
                <a:lnTo>
                  <a:pt x="53410" y="8000"/>
                </a:lnTo>
                <a:lnTo>
                  <a:pt x="53410" y="8000"/>
                </a:lnTo>
                <a:lnTo>
                  <a:pt x="54797" y="8000"/>
                </a:lnTo>
                <a:lnTo>
                  <a:pt x="54797" y="8000"/>
                </a:lnTo>
                <a:lnTo>
                  <a:pt x="54797" y="8000"/>
                </a:lnTo>
                <a:lnTo>
                  <a:pt x="54797" y="8000"/>
                </a:lnTo>
                <a:lnTo>
                  <a:pt x="54797" y="10181"/>
                </a:lnTo>
                <a:lnTo>
                  <a:pt x="54797" y="10181"/>
                </a:lnTo>
                <a:lnTo>
                  <a:pt x="56184" y="10181"/>
                </a:lnTo>
                <a:lnTo>
                  <a:pt x="56184" y="10181"/>
                </a:lnTo>
                <a:lnTo>
                  <a:pt x="56184" y="10181"/>
                </a:lnTo>
                <a:lnTo>
                  <a:pt x="56184" y="10181"/>
                </a:lnTo>
                <a:lnTo>
                  <a:pt x="56184" y="10181"/>
                </a:lnTo>
                <a:lnTo>
                  <a:pt x="56184" y="11636"/>
                </a:lnTo>
                <a:lnTo>
                  <a:pt x="57572" y="11636"/>
                </a:lnTo>
                <a:lnTo>
                  <a:pt x="57572" y="11636"/>
                </a:lnTo>
                <a:lnTo>
                  <a:pt x="57572" y="11636"/>
                </a:lnTo>
                <a:lnTo>
                  <a:pt x="57572" y="11636"/>
                </a:lnTo>
                <a:lnTo>
                  <a:pt x="57572" y="11636"/>
                </a:lnTo>
                <a:lnTo>
                  <a:pt x="57572" y="11636"/>
                </a:lnTo>
                <a:lnTo>
                  <a:pt x="57572" y="11636"/>
                </a:lnTo>
                <a:lnTo>
                  <a:pt x="58959" y="11636"/>
                </a:lnTo>
                <a:lnTo>
                  <a:pt x="58959" y="11636"/>
                </a:lnTo>
                <a:lnTo>
                  <a:pt x="58959" y="11636"/>
                </a:lnTo>
                <a:lnTo>
                  <a:pt x="58959" y="11636"/>
                </a:lnTo>
                <a:lnTo>
                  <a:pt x="58959" y="11636"/>
                </a:lnTo>
                <a:lnTo>
                  <a:pt x="58959" y="13090"/>
                </a:lnTo>
                <a:lnTo>
                  <a:pt x="58959" y="13090"/>
                </a:lnTo>
                <a:lnTo>
                  <a:pt x="61040" y="13090"/>
                </a:lnTo>
                <a:lnTo>
                  <a:pt x="61040" y="13090"/>
                </a:lnTo>
                <a:lnTo>
                  <a:pt x="61040" y="13090"/>
                </a:lnTo>
                <a:lnTo>
                  <a:pt x="61040" y="13090"/>
                </a:lnTo>
                <a:lnTo>
                  <a:pt x="62427" y="13090"/>
                </a:lnTo>
                <a:lnTo>
                  <a:pt x="62427" y="13090"/>
                </a:lnTo>
                <a:lnTo>
                  <a:pt x="62427" y="13090"/>
                </a:lnTo>
                <a:lnTo>
                  <a:pt x="62427" y="13090"/>
                </a:lnTo>
                <a:lnTo>
                  <a:pt x="62427" y="13090"/>
                </a:lnTo>
                <a:lnTo>
                  <a:pt x="63815" y="13090"/>
                </a:lnTo>
                <a:lnTo>
                  <a:pt x="63815" y="13090"/>
                </a:lnTo>
                <a:lnTo>
                  <a:pt x="63815" y="13090"/>
                </a:lnTo>
                <a:lnTo>
                  <a:pt x="63815" y="13090"/>
                </a:lnTo>
                <a:lnTo>
                  <a:pt x="65202" y="13090"/>
                </a:lnTo>
                <a:lnTo>
                  <a:pt x="65202" y="13090"/>
                </a:lnTo>
                <a:lnTo>
                  <a:pt x="65202" y="13090"/>
                </a:lnTo>
                <a:lnTo>
                  <a:pt x="65202" y="14545"/>
                </a:lnTo>
                <a:lnTo>
                  <a:pt x="66589" y="14545"/>
                </a:lnTo>
                <a:lnTo>
                  <a:pt x="66589" y="13090"/>
                </a:lnTo>
                <a:lnTo>
                  <a:pt x="66589" y="13090"/>
                </a:lnTo>
                <a:lnTo>
                  <a:pt x="66589" y="13090"/>
                </a:lnTo>
                <a:lnTo>
                  <a:pt x="66589" y="13090"/>
                </a:lnTo>
                <a:lnTo>
                  <a:pt x="66589" y="14545"/>
                </a:lnTo>
                <a:lnTo>
                  <a:pt x="68670" y="14545"/>
                </a:lnTo>
                <a:lnTo>
                  <a:pt x="68670" y="14545"/>
                </a:lnTo>
                <a:lnTo>
                  <a:pt x="68670" y="14545"/>
                </a:lnTo>
                <a:lnTo>
                  <a:pt x="68670" y="14545"/>
                </a:lnTo>
                <a:lnTo>
                  <a:pt x="70057" y="14545"/>
                </a:lnTo>
                <a:lnTo>
                  <a:pt x="70057" y="13090"/>
                </a:lnTo>
                <a:lnTo>
                  <a:pt x="70057" y="13090"/>
                </a:lnTo>
                <a:lnTo>
                  <a:pt x="70057" y="13090"/>
                </a:lnTo>
                <a:lnTo>
                  <a:pt x="70057" y="13090"/>
                </a:lnTo>
                <a:lnTo>
                  <a:pt x="70057" y="13090"/>
                </a:lnTo>
                <a:lnTo>
                  <a:pt x="71445" y="13090"/>
                </a:lnTo>
                <a:lnTo>
                  <a:pt x="71445" y="11636"/>
                </a:lnTo>
                <a:lnTo>
                  <a:pt x="71445" y="11636"/>
                </a:lnTo>
                <a:lnTo>
                  <a:pt x="71445" y="11636"/>
                </a:lnTo>
                <a:lnTo>
                  <a:pt x="71445" y="11636"/>
                </a:lnTo>
                <a:lnTo>
                  <a:pt x="71445" y="11636"/>
                </a:lnTo>
                <a:lnTo>
                  <a:pt x="71445" y="11636"/>
                </a:lnTo>
                <a:lnTo>
                  <a:pt x="71445" y="11636"/>
                </a:lnTo>
                <a:lnTo>
                  <a:pt x="72832" y="11636"/>
                </a:lnTo>
                <a:lnTo>
                  <a:pt x="72832" y="10181"/>
                </a:lnTo>
                <a:lnTo>
                  <a:pt x="72832" y="10181"/>
                </a:lnTo>
                <a:lnTo>
                  <a:pt x="72832" y="10181"/>
                </a:lnTo>
                <a:lnTo>
                  <a:pt x="72832" y="10181"/>
                </a:lnTo>
                <a:lnTo>
                  <a:pt x="72832" y="10181"/>
                </a:lnTo>
                <a:lnTo>
                  <a:pt x="72832" y="10181"/>
                </a:lnTo>
                <a:lnTo>
                  <a:pt x="74219" y="10181"/>
                </a:lnTo>
                <a:lnTo>
                  <a:pt x="74219" y="8000"/>
                </a:lnTo>
                <a:lnTo>
                  <a:pt x="74219" y="8000"/>
                </a:lnTo>
                <a:lnTo>
                  <a:pt x="74219" y="8000"/>
                </a:lnTo>
                <a:lnTo>
                  <a:pt x="76300" y="8000"/>
                </a:lnTo>
                <a:lnTo>
                  <a:pt x="76300" y="8000"/>
                </a:lnTo>
                <a:lnTo>
                  <a:pt x="76300" y="8000"/>
                </a:lnTo>
                <a:lnTo>
                  <a:pt x="76300" y="8000"/>
                </a:lnTo>
                <a:lnTo>
                  <a:pt x="76300" y="8000"/>
                </a:lnTo>
                <a:lnTo>
                  <a:pt x="77687" y="8000"/>
                </a:lnTo>
                <a:lnTo>
                  <a:pt x="77687" y="8000"/>
                </a:lnTo>
                <a:lnTo>
                  <a:pt x="77687" y="8000"/>
                </a:lnTo>
                <a:lnTo>
                  <a:pt x="77687" y="8000"/>
                </a:lnTo>
                <a:lnTo>
                  <a:pt x="77687" y="8000"/>
                </a:lnTo>
                <a:lnTo>
                  <a:pt x="79075" y="8000"/>
                </a:lnTo>
                <a:lnTo>
                  <a:pt x="79075" y="8000"/>
                </a:lnTo>
                <a:lnTo>
                  <a:pt x="79075" y="8000"/>
                </a:lnTo>
                <a:lnTo>
                  <a:pt x="79075" y="6545"/>
                </a:lnTo>
                <a:lnTo>
                  <a:pt x="80462" y="6545"/>
                </a:lnTo>
                <a:lnTo>
                  <a:pt x="80462" y="6545"/>
                </a:lnTo>
                <a:lnTo>
                  <a:pt x="80462" y="6545"/>
                </a:lnTo>
                <a:lnTo>
                  <a:pt x="80462" y="6545"/>
                </a:lnTo>
                <a:lnTo>
                  <a:pt x="81849" y="6545"/>
                </a:lnTo>
                <a:lnTo>
                  <a:pt x="81849" y="6545"/>
                </a:lnTo>
                <a:lnTo>
                  <a:pt x="81849" y="6545"/>
                </a:lnTo>
                <a:lnTo>
                  <a:pt x="83930" y="6545"/>
                </a:lnTo>
                <a:lnTo>
                  <a:pt x="83930" y="6545"/>
                </a:lnTo>
                <a:lnTo>
                  <a:pt x="83930" y="6545"/>
                </a:lnTo>
                <a:lnTo>
                  <a:pt x="83930" y="6545"/>
                </a:lnTo>
                <a:lnTo>
                  <a:pt x="85317" y="6545"/>
                </a:lnTo>
                <a:lnTo>
                  <a:pt x="85317" y="6545"/>
                </a:lnTo>
                <a:lnTo>
                  <a:pt x="85317" y="6545"/>
                </a:lnTo>
                <a:lnTo>
                  <a:pt x="85317" y="6545"/>
                </a:lnTo>
                <a:lnTo>
                  <a:pt x="86705" y="6545"/>
                </a:lnTo>
                <a:lnTo>
                  <a:pt x="86705" y="6545"/>
                </a:lnTo>
                <a:lnTo>
                  <a:pt x="86705" y="6545"/>
                </a:lnTo>
                <a:lnTo>
                  <a:pt x="88092" y="6545"/>
                </a:lnTo>
                <a:lnTo>
                  <a:pt x="88092" y="6545"/>
                </a:lnTo>
                <a:lnTo>
                  <a:pt x="88092" y="8000"/>
                </a:lnTo>
                <a:lnTo>
                  <a:pt x="88092" y="8000"/>
                </a:lnTo>
                <a:lnTo>
                  <a:pt x="88092" y="8000"/>
                </a:lnTo>
                <a:lnTo>
                  <a:pt x="89479" y="8000"/>
                </a:lnTo>
                <a:lnTo>
                  <a:pt x="89479" y="8000"/>
                </a:lnTo>
                <a:lnTo>
                  <a:pt x="89479" y="8000"/>
                </a:lnTo>
                <a:lnTo>
                  <a:pt x="89479" y="8000"/>
                </a:lnTo>
                <a:lnTo>
                  <a:pt x="89479" y="8000"/>
                </a:lnTo>
                <a:lnTo>
                  <a:pt x="91560" y="8000"/>
                </a:lnTo>
                <a:lnTo>
                  <a:pt x="91560" y="8000"/>
                </a:lnTo>
                <a:lnTo>
                  <a:pt x="91560" y="8000"/>
                </a:lnTo>
                <a:lnTo>
                  <a:pt x="91560" y="8000"/>
                </a:lnTo>
                <a:lnTo>
                  <a:pt x="92947" y="8000"/>
                </a:lnTo>
                <a:lnTo>
                  <a:pt x="92947" y="10181"/>
                </a:lnTo>
                <a:lnTo>
                  <a:pt x="92947" y="10181"/>
                </a:lnTo>
                <a:lnTo>
                  <a:pt x="92947" y="10181"/>
                </a:lnTo>
                <a:lnTo>
                  <a:pt x="92947" y="10181"/>
                </a:lnTo>
                <a:lnTo>
                  <a:pt x="92947" y="10181"/>
                </a:lnTo>
                <a:lnTo>
                  <a:pt x="92947" y="10181"/>
                </a:lnTo>
                <a:lnTo>
                  <a:pt x="94335" y="10181"/>
                </a:lnTo>
                <a:lnTo>
                  <a:pt x="94335" y="11636"/>
                </a:lnTo>
                <a:lnTo>
                  <a:pt x="94335" y="11636"/>
                </a:lnTo>
                <a:lnTo>
                  <a:pt x="94335" y="11636"/>
                </a:lnTo>
                <a:lnTo>
                  <a:pt x="94335" y="10181"/>
                </a:lnTo>
                <a:lnTo>
                  <a:pt x="94335" y="10181"/>
                </a:lnTo>
                <a:lnTo>
                  <a:pt x="95722" y="10181"/>
                </a:lnTo>
                <a:lnTo>
                  <a:pt x="95722" y="11636"/>
                </a:lnTo>
                <a:lnTo>
                  <a:pt x="95722" y="11636"/>
                </a:lnTo>
                <a:lnTo>
                  <a:pt x="95722" y="11636"/>
                </a:lnTo>
                <a:lnTo>
                  <a:pt x="97109" y="11636"/>
                </a:lnTo>
                <a:lnTo>
                  <a:pt x="97109" y="11636"/>
                </a:lnTo>
                <a:lnTo>
                  <a:pt x="97109" y="11636"/>
                </a:lnTo>
                <a:lnTo>
                  <a:pt x="97109" y="10181"/>
                </a:lnTo>
                <a:lnTo>
                  <a:pt x="97109" y="10181"/>
                </a:lnTo>
                <a:lnTo>
                  <a:pt x="97109" y="10181"/>
                </a:lnTo>
                <a:lnTo>
                  <a:pt x="99190" y="10181"/>
                </a:lnTo>
                <a:lnTo>
                  <a:pt x="99190" y="10181"/>
                </a:lnTo>
                <a:lnTo>
                  <a:pt x="99190" y="10181"/>
                </a:lnTo>
                <a:lnTo>
                  <a:pt x="99190" y="8000"/>
                </a:lnTo>
                <a:lnTo>
                  <a:pt x="99190" y="8000"/>
                </a:lnTo>
                <a:lnTo>
                  <a:pt x="99190" y="8000"/>
                </a:lnTo>
                <a:lnTo>
                  <a:pt x="99190" y="8000"/>
                </a:lnTo>
                <a:lnTo>
                  <a:pt x="100578" y="8000"/>
                </a:lnTo>
                <a:lnTo>
                  <a:pt x="100578" y="8000"/>
                </a:lnTo>
                <a:lnTo>
                  <a:pt x="100578" y="8000"/>
                </a:lnTo>
                <a:lnTo>
                  <a:pt x="100578" y="6545"/>
                </a:lnTo>
                <a:lnTo>
                  <a:pt x="100578" y="6545"/>
                </a:lnTo>
                <a:lnTo>
                  <a:pt x="101965" y="6545"/>
                </a:lnTo>
                <a:lnTo>
                  <a:pt x="101965" y="6545"/>
                </a:lnTo>
                <a:lnTo>
                  <a:pt x="101965" y="6545"/>
                </a:lnTo>
                <a:lnTo>
                  <a:pt x="101965" y="6545"/>
                </a:lnTo>
                <a:lnTo>
                  <a:pt x="101965" y="5090"/>
                </a:lnTo>
                <a:lnTo>
                  <a:pt x="101965" y="5090"/>
                </a:lnTo>
                <a:lnTo>
                  <a:pt x="101965" y="5090"/>
                </a:lnTo>
                <a:lnTo>
                  <a:pt x="103352" y="5090"/>
                </a:lnTo>
                <a:lnTo>
                  <a:pt x="103352" y="5090"/>
                </a:lnTo>
                <a:lnTo>
                  <a:pt x="103352" y="5090"/>
                </a:lnTo>
                <a:lnTo>
                  <a:pt x="103352" y="5090"/>
                </a:lnTo>
                <a:lnTo>
                  <a:pt x="103352" y="5090"/>
                </a:lnTo>
                <a:lnTo>
                  <a:pt x="104739" y="5090"/>
                </a:lnTo>
                <a:lnTo>
                  <a:pt x="104739" y="5090"/>
                </a:lnTo>
                <a:lnTo>
                  <a:pt x="104739" y="5090"/>
                </a:lnTo>
                <a:lnTo>
                  <a:pt x="104739" y="5090"/>
                </a:lnTo>
                <a:lnTo>
                  <a:pt x="104739" y="3636"/>
                </a:lnTo>
                <a:lnTo>
                  <a:pt x="106820" y="3636"/>
                </a:lnTo>
                <a:lnTo>
                  <a:pt x="106820" y="3636"/>
                </a:lnTo>
                <a:lnTo>
                  <a:pt x="106820" y="3636"/>
                </a:lnTo>
                <a:lnTo>
                  <a:pt x="106820" y="3636"/>
                </a:lnTo>
                <a:lnTo>
                  <a:pt x="106820" y="3636"/>
                </a:lnTo>
                <a:lnTo>
                  <a:pt x="106820" y="2181"/>
                </a:lnTo>
                <a:lnTo>
                  <a:pt x="106820" y="2181"/>
                </a:lnTo>
                <a:lnTo>
                  <a:pt x="106820" y="2181"/>
                </a:lnTo>
                <a:lnTo>
                  <a:pt x="106820" y="2181"/>
                </a:lnTo>
                <a:lnTo>
                  <a:pt x="106820" y="2181"/>
                </a:lnTo>
                <a:lnTo>
                  <a:pt x="106820" y="0"/>
                </a:lnTo>
                <a:lnTo>
                  <a:pt x="106820" y="0"/>
                </a:lnTo>
                <a:lnTo>
                  <a:pt x="106820" y="0"/>
                </a:lnTo>
                <a:lnTo>
                  <a:pt x="106820" y="0"/>
                </a:lnTo>
                <a:lnTo>
                  <a:pt x="108208" y="0"/>
                </a:lnTo>
                <a:close/>
              </a:path>
            </a:pathLst>
          </a:custGeom>
          <a:solidFill>
            <a:schemeClr val="tx2"/>
          </a:solidFill>
          <a:ln>
            <a:noFill/>
          </a:ln>
        </p:spPr>
        <p:txBody>
          <a:bodyPr lIns="68569" tIns="34275" rIns="68569" bIns="34275" anchor="t" anchorCtr="0">
            <a:noAutofit/>
          </a:bodyPr>
          <a:lstStyle/>
          <a:p>
            <a:pPr algn="l" rtl="0"/>
            <a:endParaRPr sz="1350" kern="0" dirty="0">
              <a:solidFill>
                <a:srgbClr val="2C2C2D"/>
              </a:solidFill>
              <a:latin typeface="Calibri"/>
              <a:ea typeface="Calibri"/>
              <a:cs typeface="Calibri"/>
              <a:sym typeface="Calibri"/>
            </a:endParaRPr>
          </a:p>
        </p:txBody>
      </p:sp>
      <p:sp>
        <p:nvSpPr>
          <p:cNvPr id="278" name="Shape 278"/>
          <p:cNvSpPr/>
          <p:nvPr/>
        </p:nvSpPr>
        <p:spPr>
          <a:xfrm>
            <a:off x="4436270" y="3973512"/>
            <a:ext cx="205978" cy="261936"/>
          </a:xfrm>
          <a:custGeom>
            <a:avLst/>
            <a:gdLst/>
            <a:ahLst/>
            <a:cxnLst/>
            <a:rect l="0" t="0" r="0" b="0"/>
            <a:pathLst>
              <a:path w="120000" h="120000" extrusionOk="0">
                <a:moveTo>
                  <a:pt x="108208" y="0"/>
                </a:moveTo>
                <a:lnTo>
                  <a:pt x="108208" y="2181"/>
                </a:lnTo>
                <a:lnTo>
                  <a:pt x="108208" y="2181"/>
                </a:lnTo>
                <a:lnTo>
                  <a:pt x="108208" y="2181"/>
                </a:lnTo>
                <a:lnTo>
                  <a:pt x="108208" y="2181"/>
                </a:lnTo>
                <a:lnTo>
                  <a:pt x="109595" y="2181"/>
                </a:lnTo>
                <a:lnTo>
                  <a:pt x="109595" y="2181"/>
                </a:lnTo>
                <a:lnTo>
                  <a:pt x="109595" y="2181"/>
                </a:lnTo>
                <a:lnTo>
                  <a:pt x="110982" y="2181"/>
                </a:lnTo>
                <a:lnTo>
                  <a:pt x="110982" y="2181"/>
                </a:lnTo>
                <a:lnTo>
                  <a:pt x="109595" y="2181"/>
                </a:lnTo>
                <a:lnTo>
                  <a:pt x="109595" y="2181"/>
                </a:lnTo>
                <a:lnTo>
                  <a:pt x="110982" y="2181"/>
                </a:lnTo>
                <a:lnTo>
                  <a:pt x="110982" y="3636"/>
                </a:lnTo>
                <a:lnTo>
                  <a:pt x="110982" y="3636"/>
                </a:lnTo>
                <a:lnTo>
                  <a:pt x="109595" y="3636"/>
                </a:lnTo>
                <a:lnTo>
                  <a:pt x="109595" y="3636"/>
                </a:lnTo>
                <a:lnTo>
                  <a:pt x="109595" y="3636"/>
                </a:lnTo>
                <a:lnTo>
                  <a:pt x="109595" y="5090"/>
                </a:lnTo>
                <a:lnTo>
                  <a:pt x="109595" y="5090"/>
                </a:lnTo>
                <a:lnTo>
                  <a:pt x="110982" y="5090"/>
                </a:lnTo>
                <a:lnTo>
                  <a:pt x="110982" y="5090"/>
                </a:lnTo>
                <a:lnTo>
                  <a:pt x="110982" y="5090"/>
                </a:lnTo>
                <a:lnTo>
                  <a:pt x="110982" y="5090"/>
                </a:lnTo>
                <a:lnTo>
                  <a:pt x="110982" y="6545"/>
                </a:lnTo>
                <a:lnTo>
                  <a:pt x="110982" y="6545"/>
                </a:lnTo>
                <a:lnTo>
                  <a:pt x="110982" y="6545"/>
                </a:lnTo>
                <a:lnTo>
                  <a:pt x="110982" y="6545"/>
                </a:lnTo>
                <a:lnTo>
                  <a:pt x="110982" y="6545"/>
                </a:lnTo>
                <a:lnTo>
                  <a:pt x="110982" y="8000"/>
                </a:lnTo>
                <a:lnTo>
                  <a:pt x="112369" y="8000"/>
                </a:lnTo>
                <a:lnTo>
                  <a:pt x="112369" y="8000"/>
                </a:lnTo>
                <a:lnTo>
                  <a:pt x="112369" y="8000"/>
                </a:lnTo>
                <a:lnTo>
                  <a:pt x="112369" y="8000"/>
                </a:lnTo>
                <a:lnTo>
                  <a:pt x="112369" y="6545"/>
                </a:lnTo>
                <a:lnTo>
                  <a:pt x="114450" y="6545"/>
                </a:lnTo>
                <a:lnTo>
                  <a:pt x="114450" y="8000"/>
                </a:lnTo>
                <a:lnTo>
                  <a:pt x="114450" y="8000"/>
                </a:lnTo>
                <a:lnTo>
                  <a:pt x="112369" y="8000"/>
                </a:lnTo>
                <a:lnTo>
                  <a:pt x="112369" y="8000"/>
                </a:lnTo>
                <a:lnTo>
                  <a:pt x="112369" y="10181"/>
                </a:lnTo>
                <a:lnTo>
                  <a:pt x="112369" y="10181"/>
                </a:lnTo>
                <a:lnTo>
                  <a:pt x="112369" y="10181"/>
                </a:lnTo>
                <a:lnTo>
                  <a:pt x="112369" y="10181"/>
                </a:lnTo>
                <a:lnTo>
                  <a:pt x="112369" y="10181"/>
                </a:lnTo>
                <a:lnTo>
                  <a:pt x="112369" y="11636"/>
                </a:lnTo>
                <a:lnTo>
                  <a:pt x="112369" y="11636"/>
                </a:lnTo>
                <a:lnTo>
                  <a:pt x="112369" y="11636"/>
                </a:lnTo>
                <a:lnTo>
                  <a:pt x="112369" y="11636"/>
                </a:lnTo>
                <a:lnTo>
                  <a:pt x="110982" y="11636"/>
                </a:lnTo>
                <a:lnTo>
                  <a:pt x="110982" y="11636"/>
                </a:lnTo>
                <a:lnTo>
                  <a:pt x="110982" y="11636"/>
                </a:lnTo>
                <a:lnTo>
                  <a:pt x="110982" y="11636"/>
                </a:lnTo>
                <a:lnTo>
                  <a:pt x="110982" y="13090"/>
                </a:lnTo>
                <a:lnTo>
                  <a:pt x="110982" y="13090"/>
                </a:lnTo>
                <a:lnTo>
                  <a:pt x="110982" y="13090"/>
                </a:lnTo>
                <a:lnTo>
                  <a:pt x="110982" y="14545"/>
                </a:lnTo>
                <a:lnTo>
                  <a:pt x="110982" y="14545"/>
                </a:lnTo>
                <a:lnTo>
                  <a:pt x="110982" y="14545"/>
                </a:lnTo>
                <a:lnTo>
                  <a:pt x="110982" y="14545"/>
                </a:lnTo>
                <a:lnTo>
                  <a:pt x="110982" y="16000"/>
                </a:lnTo>
                <a:lnTo>
                  <a:pt x="110982" y="16000"/>
                </a:lnTo>
                <a:lnTo>
                  <a:pt x="110982" y="16000"/>
                </a:lnTo>
                <a:lnTo>
                  <a:pt x="110982" y="16000"/>
                </a:lnTo>
                <a:lnTo>
                  <a:pt x="110982" y="16000"/>
                </a:lnTo>
                <a:lnTo>
                  <a:pt x="110982" y="16000"/>
                </a:lnTo>
                <a:lnTo>
                  <a:pt x="112369" y="16000"/>
                </a:lnTo>
                <a:lnTo>
                  <a:pt x="112369" y="18181"/>
                </a:lnTo>
                <a:lnTo>
                  <a:pt x="112369" y="18181"/>
                </a:lnTo>
                <a:lnTo>
                  <a:pt x="112369" y="18181"/>
                </a:lnTo>
                <a:lnTo>
                  <a:pt x="112369" y="18181"/>
                </a:lnTo>
                <a:lnTo>
                  <a:pt x="112369" y="18181"/>
                </a:lnTo>
                <a:lnTo>
                  <a:pt x="112369" y="18181"/>
                </a:lnTo>
                <a:lnTo>
                  <a:pt x="112369" y="18181"/>
                </a:lnTo>
                <a:lnTo>
                  <a:pt x="114450" y="18181"/>
                </a:lnTo>
                <a:lnTo>
                  <a:pt x="114450" y="18181"/>
                </a:lnTo>
                <a:lnTo>
                  <a:pt x="114450" y="18181"/>
                </a:lnTo>
                <a:lnTo>
                  <a:pt x="114450" y="16000"/>
                </a:lnTo>
                <a:lnTo>
                  <a:pt x="114450" y="16000"/>
                </a:lnTo>
                <a:lnTo>
                  <a:pt x="115838" y="16000"/>
                </a:lnTo>
                <a:lnTo>
                  <a:pt x="115838" y="18181"/>
                </a:lnTo>
                <a:lnTo>
                  <a:pt x="115838" y="18181"/>
                </a:lnTo>
                <a:lnTo>
                  <a:pt x="114450" y="18181"/>
                </a:lnTo>
                <a:lnTo>
                  <a:pt x="114450" y="18181"/>
                </a:lnTo>
                <a:lnTo>
                  <a:pt x="114450" y="19636"/>
                </a:lnTo>
                <a:lnTo>
                  <a:pt x="115838" y="19636"/>
                </a:lnTo>
                <a:lnTo>
                  <a:pt x="115838" y="19636"/>
                </a:lnTo>
                <a:lnTo>
                  <a:pt x="115838" y="19636"/>
                </a:lnTo>
                <a:lnTo>
                  <a:pt x="115838" y="19636"/>
                </a:lnTo>
                <a:lnTo>
                  <a:pt x="115838" y="19636"/>
                </a:lnTo>
                <a:lnTo>
                  <a:pt x="117225" y="19636"/>
                </a:lnTo>
                <a:lnTo>
                  <a:pt x="117225" y="19636"/>
                </a:lnTo>
                <a:lnTo>
                  <a:pt x="117225" y="19636"/>
                </a:lnTo>
                <a:lnTo>
                  <a:pt x="117225" y="19636"/>
                </a:lnTo>
                <a:lnTo>
                  <a:pt x="117225" y="19636"/>
                </a:lnTo>
                <a:lnTo>
                  <a:pt x="117225" y="21090"/>
                </a:lnTo>
                <a:lnTo>
                  <a:pt x="118612" y="21090"/>
                </a:lnTo>
                <a:lnTo>
                  <a:pt x="118612" y="21090"/>
                </a:lnTo>
                <a:lnTo>
                  <a:pt x="118612" y="21090"/>
                </a:lnTo>
                <a:lnTo>
                  <a:pt x="118612" y="21090"/>
                </a:lnTo>
                <a:lnTo>
                  <a:pt x="118612" y="21090"/>
                </a:lnTo>
                <a:lnTo>
                  <a:pt x="118612" y="22545"/>
                </a:lnTo>
                <a:lnTo>
                  <a:pt x="120000" y="22545"/>
                </a:lnTo>
                <a:lnTo>
                  <a:pt x="120000" y="22545"/>
                </a:lnTo>
                <a:lnTo>
                  <a:pt x="120000" y="22545"/>
                </a:lnTo>
                <a:lnTo>
                  <a:pt x="118612" y="22545"/>
                </a:lnTo>
                <a:lnTo>
                  <a:pt x="118612" y="24000"/>
                </a:lnTo>
                <a:lnTo>
                  <a:pt x="118612" y="24000"/>
                </a:lnTo>
                <a:lnTo>
                  <a:pt x="118612" y="24000"/>
                </a:lnTo>
                <a:lnTo>
                  <a:pt x="118612" y="26181"/>
                </a:lnTo>
                <a:lnTo>
                  <a:pt x="118612" y="26181"/>
                </a:lnTo>
                <a:lnTo>
                  <a:pt x="118612" y="26181"/>
                </a:lnTo>
                <a:lnTo>
                  <a:pt x="118612" y="27636"/>
                </a:lnTo>
                <a:lnTo>
                  <a:pt x="118612" y="27636"/>
                </a:lnTo>
                <a:lnTo>
                  <a:pt x="118612" y="27636"/>
                </a:lnTo>
                <a:lnTo>
                  <a:pt x="118612" y="27636"/>
                </a:lnTo>
                <a:lnTo>
                  <a:pt x="118612" y="27636"/>
                </a:lnTo>
                <a:lnTo>
                  <a:pt x="118612" y="27636"/>
                </a:lnTo>
                <a:lnTo>
                  <a:pt x="118612" y="29090"/>
                </a:lnTo>
                <a:lnTo>
                  <a:pt x="118612" y="29090"/>
                </a:lnTo>
                <a:lnTo>
                  <a:pt x="118612" y="29090"/>
                </a:lnTo>
                <a:lnTo>
                  <a:pt x="118612" y="30545"/>
                </a:lnTo>
                <a:lnTo>
                  <a:pt x="118612" y="30545"/>
                </a:lnTo>
                <a:lnTo>
                  <a:pt x="118612" y="30545"/>
                </a:lnTo>
                <a:lnTo>
                  <a:pt x="118612" y="30545"/>
                </a:lnTo>
                <a:lnTo>
                  <a:pt x="117225" y="30545"/>
                </a:lnTo>
                <a:lnTo>
                  <a:pt x="117225" y="30545"/>
                </a:lnTo>
                <a:lnTo>
                  <a:pt x="117225" y="30545"/>
                </a:lnTo>
                <a:lnTo>
                  <a:pt x="117225" y="30545"/>
                </a:lnTo>
                <a:lnTo>
                  <a:pt x="117225" y="30545"/>
                </a:lnTo>
                <a:lnTo>
                  <a:pt x="117225" y="32000"/>
                </a:lnTo>
                <a:lnTo>
                  <a:pt x="115838" y="32000"/>
                </a:lnTo>
                <a:lnTo>
                  <a:pt x="115838" y="32000"/>
                </a:lnTo>
                <a:lnTo>
                  <a:pt x="115838" y="32000"/>
                </a:lnTo>
                <a:lnTo>
                  <a:pt x="115838" y="32000"/>
                </a:lnTo>
                <a:lnTo>
                  <a:pt x="115838" y="32000"/>
                </a:lnTo>
                <a:lnTo>
                  <a:pt x="115838" y="32000"/>
                </a:lnTo>
                <a:lnTo>
                  <a:pt x="114450" y="32000"/>
                </a:lnTo>
                <a:lnTo>
                  <a:pt x="114450" y="34181"/>
                </a:lnTo>
                <a:lnTo>
                  <a:pt x="114450" y="34181"/>
                </a:lnTo>
                <a:lnTo>
                  <a:pt x="114450" y="34181"/>
                </a:lnTo>
                <a:lnTo>
                  <a:pt x="114450" y="32000"/>
                </a:lnTo>
                <a:lnTo>
                  <a:pt x="112369" y="32000"/>
                </a:lnTo>
                <a:lnTo>
                  <a:pt x="112369" y="32000"/>
                </a:lnTo>
                <a:lnTo>
                  <a:pt x="112369" y="32000"/>
                </a:lnTo>
                <a:lnTo>
                  <a:pt x="112369" y="34181"/>
                </a:lnTo>
                <a:lnTo>
                  <a:pt x="112369" y="34181"/>
                </a:lnTo>
                <a:lnTo>
                  <a:pt x="112369" y="34181"/>
                </a:lnTo>
                <a:lnTo>
                  <a:pt x="112369" y="34181"/>
                </a:lnTo>
                <a:lnTo>
                  <a:pt x="110982" y="34181"/>
                </a:lnTo>
                <a:lnTo>
                  <a:pt x="110982" y="35636"/>
                </a:lnTo>
                <a:lnTo>
                  <a:pt x="110982" y="35636"/>
                </a:lnTo>
                <a:lnTo>
                  <a:pt x="110982" y="35636"/>
                </a:lnTo>
                <a:lnTo>
                  <a:pt x="110982" y="35636"/>
                </a:lnTo>
                <a:lnTo>
                  <a:pt x="110982" y="35636"/>
                </a:lnTo>
                <a:lnTo>
                  <a:pt x="110982" y="37090"/>
                </a:lnTo>
                <a:lnTo>
                  <a:pt x="110982" y="37090"/>
                </a:lnTo>
                <a:lnTo>
                  <a:pt x="109595" y="37090"/>
                </a:lnTo>
                <a:lnTo>
                  <a:pt x="109595" y="37090"/>
                </a:lnTo>
                <a:lnTo>
                  <a:pt x="109595" y="37090"/>
                </a:lnTo>
                <a:lnTo>
                  <a:pt x="109595" y="38545"/>
                </a:lnTo>
                <a:lnTo>
                  <a:pt x="109595" y="38545"/>
                </a:lnTo>
                <a:lnTo>
                  <a:pt x="109595" y="38545"/>
                </a:lnTo>
                <a:lnTo>
                  <a:pt x="109595" y="38545"/>
                </a:lnTo>
                <a:lnTo>
                  <a:pt x="109595" y="38545"/>
                </a:lnTo>
                <a:lnTo>
                  <a:pt x="109595" y="40000"/>
                </a:lnTo>
                <a:lnTo>
                  <a:pt x="108208" y="40000"/>
                </a:lnTo>
                <a:lnTo>
                  <a:pt x="108208" y="40000"/>
                </a:lnTo>
                <a:lnTo>
                  <a:pt x="108208" y="40000"/>
                </a:lnTo>
                <a:lnTo>
                  <a:pt x="108208" y="40000"/>
                </a:lnTo>
                <a:lnTo>
                  <a:pt x="108208" y="42181"/>
                </a:lnTo>
                <a:lnTo>
                  <a:pt x="108208" y="42181"/>
                </a:lnTo>
                <a:lnTo>
                  <a:pt x="108208" y="42181"/>
                </a:lnTo>
                <a:lnTo>
                  <a:pt x="108208" y="43636"/>
                </a:lnTo>
                <a:lnTo>
                  <a:pt x="108208" y="43636"/>
                </a:lnTo>
                <a:lnTo>
                  <a:pt x="108208" y="43636"/>
                </a:lnTo>
                <a:lnTo>
                  <a:pt x="108208" y="43636"/>
                </a:lnTo>
                <a:lnTo>
                  <a:pt x="108208" y="43636"/>
                </a:lnTo>
                <a:lnTo>
                  <a:pt x="108208" y="45090"/>
                </a:lnTo>
                <a:lnTo>
                  <a:pt x="108208" y="45090"/>
                </a:lnTo>
                <a:lnTo>
                  <a:pt x="108208" y="45090"/>
                </a:lnTo>
                <a:lnTo>
                  <a:pt x="108208" y="45090"/>
                </a:lnTo>
                <a:lnTo>
                  <a:pt x="108208" y="46545"/>
                </a:lnTo>
                <a:lnTo>
                  <a:pt x="108208" y="46545"/>
                </a:lnTo>
                <a:lnTo>
                  <a:pt x="106820" y="46545"/>
                </a:lnTo>
                <a:lnTo>
                  <a:pt x="106820" y="46545"/>
                </a:lnTo>
                <a:lnTo>
                  <a:pt x="106820" y="46545"/>
                </a:lnTo>
                <a:lnTo>
                  <a:pt x="106820" y="46545"/>
                </a:lnTo>
                <a:lnTo>
                  <a:pt x="106820" y="48000"/>
                </a:lnTo>
                <a:lnTo>
                  <a:pt x="106820" y="48000"/>
                </a:lnTo>
                <a:lnTo>
                  <a:pt x="106820" y="48000"/>
                </a:lnTo>
                <a:lnTo>
                  <a:pt x="104739" y="48000"/>
                </a:lnTo>
                <a:lnTo>
                  <a:pt x="104739" y="48000"/>
                </a:lnTo>
                <a:lnTo>
                  <a:pt x="104739" y="50181"/>
                </a:lnTo>
                <a:lnTo>
                  <a:pt x="104739" y="50181"/>
                </a:lnTo>
                <a:lnTo>
                  <a:pt x="104739" y="50181"/>
                </a:lnTo>
                <a:lnTo>
                  <a:pt x="104739" y="51636"/>
                </a:lnTo>
                <a:lnTo>
                  <a:pt x="106820" y="51636"/>
                </a:lnTo>
                <a:lnTo>
                  <a:pt x="106820" y="51636"/>
                </a:lnTo>
                <a:lnTo>
                  <a:pt x="106820" y="51636"/>
                </a:lnTo>
                <a:lnTo>
                  <a:pt x="104739" y="51636"/>
                </a:lnTo>
                <a:lnTo>
                  <a:pt x="104739" y="53090"/>
                </a:lnTo>
                <a:lnTo>
                  <a:pt x="104739" y="53090"/>
                </a:lnTo>
                <a:lnTo>
                  <a:pt x="104739" y="53090"/>
                </a:lnTo>
                <a:lnTo>
                  <a:pt x="104739" y="54545"/>
                </a:lnTo>
                <a:lnTo>
                  <a:pt x="104739" y="54545"/>
                </a:lnTo>
                <a:lnTo>
                  <a:pt x="104739" y="54545"/>
                </a:lnTo>
                <a:lnTo>
                  <a:pt x="104739" y="54545"/>
                </a:lnTo>
                <a:lnTo>
                  <a:pt x="104739" y="54545"/>
                </a:lnTo>
                <a:lnTo>
                  <a:pt x="103352" y="54545"/>
                </a:lnTo>
                <a:lnTo>
                  <a:pt x="103352" y="54545"/>
                </a:lnTo>
                <a:lnTo>
                  <a:pt x="103352" y="54545"/>
                </a:lnTo>
                <a:lnTo>
                  <a:pt x="103352" y="54545"/>
                </a:lnTo>
                <a:lnTo>
                  <a:pt x="103352" y="56000"/>
                </a:lnTo>
                <a:lnTo>
                  <a:pt x="101965" y="56000"/>
                </a:lnTo>
                <a:lnTo>
                  <a:pt x="101965" y="56000"/>
                </a:lnTo>
                <a:lnTo>
                  <a:pt x="101965" y="56000"/>
                </a:lnTo>
                <a:lnTo>
                  <a:pt x="101965" y="56000"/>
                </a:lnTo>
                <a:lnTo>
                  <a:pt x="101965" y="56000"/>
                </a:lnTo>
                <a:lnTo>
                  <a:pt x="101965" y="58181"/>
                </a:lnTo>
                <a:lnTo>
                  <a:pt x="101965" y="58181"/>
                </a:lnTo>
                <a:lnTo>
                  <a:pt x="101965" y="58181"/>
                </a:lnTo>
                <a:lnTo>
                  <a:pt x="101965" y="58181"/>
                </a:lnTo>
                <a:lnTo>
                  <a:pt x="101965" y="59636"/>
                </a:lnTo>
                <a:lnTo>
                  <a:pt x="101965" y="59636"/>
                </a:lnTo>
                <a:lnTo>
                  <a:pt x="101965" y="59636"/>
                </a:lnTo>
                <a:lnTo>
                  <a:pt x="101965" y="59636"/>
                </a:lnTo>
                <a:lnTo>
                  <a:pt x="101965" y="59636"/>
                </a:lnTo>
                <a:lnTo>
                  <a:pt x="101965" y="61090"/>
                </a:lnTo>
                <a:lnTo>
                  <a:pt x="101965" y="61090"/>
                </a:lnTo>
                <a:lnTo>
                  <a:pt x="101965" y="61090"/>
                </a:lnTo>
                <a:lnTo>
                  <a:pt x="101965" y="61090"/>
                </a:lnTo>
                <a:lnTo>
                  <a:pt x="100578" y="61090"/>
                </a:lnTo>
                <a:lnTo>
                  <a:pt x="100578" y="62545"/>
                </a:lnTo>
                <a:lnTo>
                  <a:pt x="100578" y="62545"/>
                </a:lnTo>
                <a:lnTo>
                  <a:pt x="100578" y="62545"/>
                </a:lnTo>
                <a:lnTo>
                  <a:pt x="100578" y="64000"/>
                </a:lnTo>
                <a:lnTo>
                  <a:pt x="100578" y="64000"/>
                </a:lnTo>
                <a:lnTo>
                  <a:pt x="100578" y="64000"/>
                </a:lnTo>
                <a:lnTo>
                  <a:pt x="100578" y="64000"/>
                </a:lnTo>
                <a:lnTo>
                  <a:pt x="100578" y="64000"/>
                </a:lnTo>
                <a:lnTo>
                  <a:pt x="100578" y="66181"/>
                </a:lnTo>
                <a:lnTo>
                  <a:pt x="99190" y="66181"/>
                </a:lnTo>
                <a:lnTo>
                  <a:pt x="99190" y="66181"/>
                </a:lnTo>
                <a:lnTo>
                  <a:pt x="99190" y="66181"/>
                </a:lnTo>
                <a:lnTo>
                  <a:pt x="99190" y="66181"/>
                </a:lnTo>
                <a:lnTo>
                  <a:pt x="99190" y="66181"/>
                </a:lnTo>
                <a:lnTo>
                  <a:pt x="99190" y="66181"/>
                </a:lnTo>
                <a:lnTo>
                  <a:pt x="99190" y="66181"/>
                </a:lnTo>
                <a:lnTo>
                  <a:pt x="97109" y="66181"/>
                </a:lnTo>
                <a:lnTo>
                  <a:pt x="97109" y="66181"/>
                </a:lnTo>
                <a:lnTo>
                  <a:pt x="97109" y="66181"/>
                </a:lnTo>
                <a:lnTo>
                  <a:pt x="97109" y="67636"/>
                </a:lnTo>
                <a:lnTo>
                  <a:pt x="97109" y="67636"/>
                </a:lnTo>
                <a:lnTo>
                  <a:pt x="97109" y="67636"/>
                </a:lnTo>
                <a:lnTo>
                  <a:pt x="97109" y="67636"/>
                </a:lnTo>
                <a:lnTo>
                  <a:pt x="97109" y="67636"/>
                </a:lnTo>
                <a:lnTo>
                  <a:pt x="95722" y="67636"/>
                </a:lnTo>
                <a:lnTo>
                  <a:pt x="95722" y="67636"/>
                </a:lnTo>
                <a:lnTo>
                  <a:pt x="95722" y="67636"/>
                </a:lnTo>
                <a:lnTo>
                  <a:pt x="95722" y="69090"/>
                </a:lnTo>
                <a:lnTo>
                  <a:pt x="95722" y="69090"/>
                </a:lnTo>
                <a:lnTo>
                  <a:pt x="94335" y="69090"/>
                </a:lnTo>
                <a:lnTo>
                  <a:pt x="94335" y="69090"/>
                </a:lnTo>
                <a:lnTo>
                  <a:pt x="95722" y="69090"/>
                </a:lnTo>
                <a:lnTo>
                  <a:pt x="95722" y="70545"/>
                </a:lnTo>
                <a:lnTo>
                  <a:pt x="95722" y="70545"/>
                </a:lnTo>
                <a:lnTo>
                  <a:pt x="95722" y="70545"/>
                </a:lnTo>
                <a:lnTo>
                  <a:pt x="95722" y="72000"/>
                </a:lnTo>
                <a:lnTo>
                  <a:pt x="95722" y="72000"/>
                </a:lnTo>
                <a:lnTo>
                  <a:pt x="94335" y="72000"/>
                </a:lnTo>
                <a:lnTo>
                  <a:pt x="94335" y="72000"/>
                </a:lnTo>
                <a:lnTo>
                  <a:pt x="94335" y="74181"/>
                </a:lnTo>
                <a:lnTo>
                  <a:pt x="94335" y="74181"/>
                </a:lnTo>
                <a:lnTo>
                  <a:pt x="94335" y="74181"/>
                </a:lnTo>
                <a:lnTo>
                  <a:pt x="94335" y="74181"/>
                </a:lnTo>
                <a:lnTo>
                  <a:pt x="94335" y="75636"/>
                </a:lnTo>
                <a:lnTo>
                  <a:pt x="94335" y="75636"/>
                </a:lnTo>
                <a:lnTo>
                  <a:pt x="94335" y="75636"/>
                </a:lnTo>
                <a:lnTo>
                  <a:pt x="94335" y="75636"/>
                </a:lnTo>
                <a:lnTo>
                  <a:pt x="94335" y="75636"/>
                </a:lnTo>
                <a:lnTo>
                  <a:pt x="94335" y="77090"/>
                </a:lnTo>
                <a:lnTo>
                  <a:pt x="94335" y="77090"/>
                </a:lnTo>
                <a:lnTo>
                  <a:pt x="92947" y="77090"/>
                </a:lnTo>
                <a:lnTo>
                  <a:pt x="92947" y="77090"/>
                </a:lnTo>
                <a:lnTo>
                  <a:pt x="92947" y="77090"/>
                </a:lnTo>
                <a:lnTo>
                  <a:pt x="92947" y="78545"/>
                </a:lnTo>
                <a:lnTo>
                  <a:pt x="92947" y="78545"/>
                </a:lnTo>
                <a:lnTo>
                  <a:pt x="92947" y="78545"/>
                </a:lnTo>
                <a:lnTo>
                  <a:pt x="92947" y="80000"/>
                </a:lnTo>
                <a:lnTo>
                  <a:pt x="92947" y="80000"/>
                </a:lnTo>
                <a:lnTo>
                  <a:pt x="92947" y="80000"/>
                </a:lnTo>
                <a:lnTo>
                  <a:pt x="92947" y="80000"/>
                </a:lnTo>
                <a:lnTo>
                  <a:pt x="92947" y="80000"/>
                </a:lnTo>
                <a:lnTo>
                  <a:pt x="92947" y="80000"/>
                </a:lnTo>
                <a:lnTo>
                  <a:pt x="91560" y="80000"/>
                </a:lnTo>
                <a:lnTo>
                  <a:pt x="91560" y="82181"/>
                </a:lnTo>
                <a:lnTo>
                  <a:pt x="91560" y="82181"/>
                </a:lnTo>
                <a:lnTo>
                  <a:pt x="91560" y="82181"/>
                </a:lnTo>
                <a:lnTo>
                  <a:pt x="91560" y="82181"/>
                </a:lnTo>
                <a:lnTo>
                  <a:pt x="91560" y="82181"/>
                </a:lnTo>
                <a:lnTo>
                  <a:pt x="91560" y="83636"/>
                </a:lnTo>
                <a:lnTo>
                  <a:pt x="91560" y="83636"/>
                </a:lnTo>
                <a:lnTo>
                  <a:pt x="91560" y="83636"/>
                </a:lnTo>
                <a:lnTo>
                  <a:pt x="91560" y="83636"/>
                </a:lnTo>
                <a:lnTo>
                  <a:pt x="91560" y="85090"/>
                </a:lnTo>
                <a:lnTo>
                  <a:pt x="91560" y="85090"/>
                </a:lnTo>
                <a:lnTo>
                  <a:pt x="91560" y="85090"/>
                </a:lnTo>
                <a:lnTo>
                  <a:pt x="91560" y="85090"/>
                </a:lnTo>
                <a:lnTo>
                  <a:pt x="91560" y="85090"/>
                </a:lnTo>
                <a:lnTo>
                  <a:pt x="89479" y="85090"/>
                </a:lnTo>
                <a:lnTo>
                  <a:pt x="89479" y="85090"/>
                </a:lnTo>
                <a:lnTo>
                  <a:pt x="89479" y="85090"/>
                </a:lnTo>
                <a:lnTo>
                  <a:pt x="89479" y="86545"/>
                </a:lnTo>
                <a:lnTo>
                  <a:pt x="89479" y="86545"/>
                </a:lnTo>
                <a:lnTo>
                  <a:pt x="89479" y="86545"/>
                </a:lnTo>
                <a:lnTo>
                  <a:pt x="89479" y="86545"/>
                </a:lnTo>
                <a:lnTo>
                  <a:pt x="89479" y="86545"/>
                </a:lnTo>
                <a:lnTo>
                  <a:pt x="88092" y="86545"/>
                </a:lnTo>
                <a:lnTo>
                  <a:pt x="88092" y="88000"/>
                </a:lnTo>
                <a:lnTo>
                  <a:pt x="88092" y="88000"/>
                </a:lnTo>
                <a:lnTo>
                  <a:pt x="88092" y="88000"/>
                </a:lnTo>
                <a:lnTo>
                  <a:pt x="88092" y="90181"/>
                </a:lnTo>
                <a:lnTo>
                  <a:pt x="88092" y="90181"/>
                </a:lnTo>
                <a:lnTo>
                  <a:pt x="88092" y="90181"/>
                </a:lnTo>
                <a:lnTo>
                  <a:pt x="88092" y="90181"/>
                </a:lnTo>
                <a:lnTo>
                  <a:pt x="88092" y="91636"/>
                </a:lnTo>
                <a:lnTo>
                  <a:pt x="88092" y="91636"/>
                </a:lnTo>
                <a:lnTo>
                  <a:pt x="88092" y="91636"/>
                </a:lnTo>
                <a:lnTo>
                  <a:pt x="88092" y="91636"/>
                </a:lnTo>
                <a:lnTo>
                  <a:pt x="86705" y="91636"/>
                </a:lnTo>
                <a:lnTo>
                  <a:pt x="86705" y="91636"/>
                </a:lnTo>
                <a:lnTo>
                  <a:pt x="86705" y="91636"/>
                </a:lnTo>
                <a:lnTo>
                  <a:pt x="86705" y="93090"/>
                </a:lnTo>
                <a:lnTo>
                  <a:pt x="86705" y="93090"/>
                </a:lnTo>
                <a:lnTo>
                  <a:pt x="85317" y="93090"/>
                </a:lnTo>
                <a:lnTo>
                  <a:pt x="85317" y="91636"/>
                </a:lnTo>
                <a:lnTo>
                  <a:pt x="85317" y="91636"/>
                </a:lnTo>
                <a:lnTo>
                  <a:pt x="85317" y="91636"/>
                </a:lnTo>
                <a:lnTo>
                  <a:pt x="85317" y="91636"/>
                </a:lnTo>
                <a:lnTo>
                  <a:pt x="83930" y="91636"/>
                </a:lnTo>
                <a:lnTo>
                  <a:pt x="83930" y="91636"/>
                </a:lnTo>
                <a:lnTo>
                  <a:pt x="83930" y="91636"/>
                </a:lnTo>
                <a:lnTo>
                  <a:pt x="83930" y="91636"/>
                </a:lnTo>
                <a:lnTo>
                  <a:pt x="83930" y="90181"/>
                </a:lnTo>
                <a:lnTo>
                  <a:pt x="83930" y="90181"/>
                </a:lnTo>
                <a:lnTo>
                  <a:pt x="83930" y="90181"/>
                </a:lnTo>
                <a:lnTo>
                  <a:pt x="83930" y="90181"/>
                </a:lnTo>
                <a:lnTo>
                  <a:pt x="83930" y="90181"/>
                </a:lnTo>
                <a:lnTo>
                  <a:pt x="81849" y="90181"/>
                </a:lnTo>
                <a:lnTo>
                  <a:pt x="81849" y="90181"/>
                </a:lnTo>
                <a:lnTo>
                  <a:pt x="81849" y="90181"/>
                </a:lnTo>
                <a:lnTo>
                  <a:pt x="81849" y="90181"/>
                </a:lnTo>
                <a:lnTo>
                  <a:pt x="81849" y="88000"/>
                </a:lnTo>
                <a:lnTo>
                  <a:pt x="81849" y="88000"/>
                </a:lnTo>
                <a:lnTo>
                  <a:pt x="80462" y="88000"/>
                </a:lnTo>
                <a:lnTo>
                  <a:pt x="80462" y="88000"/>
                </a:lnTo>
                <a:lnTo>
                  <a:pt x="80462" y="88000"/>
                </a:lnTo>
                <a:lnTo>
                  <a:pt x="80462" y="86545"/>
                </a:lnTo>
                <a:lnTo>
                  <a:pt x="80462" y="86545"/>
                </a:lnTo>
                <a:lnTo>
                  <a:pt x="80462" y="86545"/>
                </a:lnTo>
                <a:lnTo>
                  <a:pt x="80462" y="86545"/>
                </a:lnTo>
                <a:lnTo>
                  <a:pt x="80462" y="86545"/>
                </a:lnTo>
                <a:lnTo>
                  <a:pt x="80462" y="86545"/>
                </a:lnTo>
                <a:lnTo>
                  <a:pt x="80462" y="85090"/>
                </a:lnTo>
                <a:lnTo>
                  <a:pt x="79075" y="85090"/>
                </a:lnTo>
                <a:lnTo>
                  <a:pt x="79075" y="85090"/>
                </a:lnTo>
                <a:lnTo>
                  <a:pt x="79075" y="85090"/>
                </a:lnTo>
                <a:lnTo>
                  <a:pt x="79075" y="85090"/>
                </a:lnTo>
                <a:lnTo>
                  <a:pt x="79075" y="85090"/>
                </a:lnTo>
                <a:lnTo>
                  <a:pt x="79075" y="85090"/>
                </a:lnTo>
                <a:lnTo>
                  <a:pt x="79075" y="85090"/>
                </a:lnTo>
                <a:lnTo>
                  <a:pt x="77687" y="85090"/>
                </a:lnTo>
                <a:lnTo>
                  <a:pt x="77687" y="86545"/>
                </a:lnTo>
                <a:lnTo>
                  <a:pt x="77687" y="86545"/>
                </a:lnTo>
                <a:lnTo>
                  <a:pt x="77687" y="86545"/>
                </a:lnTo>
                <a:lnTo>
                  <a:pt x="77687" y="86545"/>
                </a:lnTo>
                <a:lnTo>
                  <a:pt x="77687" y="86545"/>
                </a:lnTo>
                <a:lnTo>
                  <a:pt x="77687" y="86545"/>
                </a:lnTo>
                <a:lnTo>
                  <a:pt x="76300" y="86545"/>
                </a:lnTo>
                <a:lnTo>
                  <a:pt x="76300" y="86545"/>
                </a:lnTo>
                <a:lnTo>
                  <a:pt x="76300" y="86545"/>
                </a:lnTo>
                <a:lnTo>
                  <a:pt x="76300" y="86545"/>
                </a:lnTo>
                <a:lnTo>
                  <a:pt x="76300" y="88000"/>
                </a:lnTo>
                <a:lnTo>
                  <a:pt x="74219" y="88000"/>
                </a:lnTo>
                <a:lnTo>
                  <a:pt x="74219" y="86545"/>
                </a:lnTo>
                <a:lnTo>
                  <a:pt x="74219" y="86545"/>
                </a:lnTo>
                <a:lnTo>
                  <a:pt x="74219" y="86545"/>
                </a:lnTo>
                <a:lnTo>
                  <a:pt x="74219" y="86545"/>
                </a:lnTo>
                <a:lnTo>
                  <a:pt x="74219" y="85090"/>
                </a:lnTo>
                <a:lnTo>
                  <a:pt x="74219" y="85090"/>
                </a:lnTo>
                <a:lnTo>
                  <a:pt x="74219" y="86545"/>
                </a:lnTo>
                <a:lnTo>
                  <a:pt x="72832" y="86545"/>
                </a:lnTo>
                <a:lnTo>
                  <a:pt x="72832" y="86545"/>
                </a:lnTo>
                <a:lnTo>
                  <a:pt x="72832" y="86545"/>
                </a:lnTo>
                <a:lnTo>
                  <a:pt x="72832" y="86545"/>
                </a:lnTo>
                <a:lnTo>
                  <a:pt x="72832" y="86545"/>
                </a:lnTo>
                <a:lnTo>
                  <a:pt x="72832" y="88000"/>
                </a:lnTo>
                <a:lnTo>
                  <a:pt x="72832" y="88000"/>
                </a:lnTo>
                <a:lnTo>
                  <a:pt x="72832" y="88000"/>
                </a:lnTo>
                <a:lnTo>
                  <a:pt x="71445" y="88000"/>
                </a:lnTo>
                <a:lnTo>
                  <a:pt x="71445" y="88000"/>
                </a:lnTo>
                <a:lnTo>
                  <a:pt x="71445" y="88000"/>
                </a:lnTo>
                <a:lnTo>
                  <a:pt x="71445" y="88000"/>
                </a:lnTo>
                <a:lnTo>
                  <a:pt x="71445" y="88000"/>
                </a:lnTo>
                <a:lnTo>
                  <a:pt x="71445" y="90181"/>
                </a:lnTo>
                <a:lnTo>
                  <a:pt x="70057" y="90181"/>
                </a:lnTo>
                <a:lnTo>
                  <a:pt x="70057" y="90181"/>
                </a:lnTo>
                <a:lnTo>
                  <a:pt x="70057" y="90181"/>
                </a:lnTo>
                <a:lnTo>
                  <a:pt x="70057" y="91636"/>
                </a:lnTo>
                <a:lnTo>
                  <a:pt x="70057" y="91636"/>
                </a:lnTo>
                <a:lnTo>
                  <a:pt x="70057" y="91636"/>
                </a:lnTo>
                <a:lnTo>
                  <a:pt x="70057" y="91636"/>
                </a:lnTo>
                <a:lnTo>
                  <a:pt x="70057" y="93090"/>
                </a:lnTo>
                <a:lnTo>
                  <a:pt x="70057" y="93090"/>
                </a:lnTo>
                <a:lnTo>
                  <a:pt x="70057" y="91636"/>
                </a:lnTo>
                <a:lnTo>
                  <a:pt x="68670" y="91636"/>
                </a:lnTo>
                <a:lnTo>
                  <a:pt x="68670" y="91636"/>
                </a:lnTo>
                <a:lnTo>
                  <a:pt x="68670" y="93090"/>
                </a:lnTo>
                <a:lnTo>
                  <a:pt x="68670" y="93090"/>
                </a:lnTo>
                <a:lnTo>
                  <a:pt x="68670" y="93090"/>
                </a:lnTo>
                <a:lnTo>
                  <a:pt x="68670" y="93090"/>
                </a:lnTo>
                <a:lnTo>
                  <a:pt x="66589" y="93090"/>
                </a:lnTo>
                <a:lnTo>
                  <a:pt x="66589" y="93090"/>
                </a:lnTo>
                <a:lnTo>
                  <a:pt x="66589" y="93090"/>
                </a:lnTo>
                <a:lnTo>
                  <a:pt x="66589" y="94545"/>
                </a:lnTo>
                <a:lnTo>
                  <a:pt x="66589" y="94545"/>
                </a:lnTo>
                <a:lnTo>
                  <a:pt x="66589" y="94545"/>
                </a:lnTo>
                <a:lnTo>
                  <a:pt x="66589" y="94545"/>
                </a:lnTo>
                <a:lnTo>
                  <a:pt x="66589" y="94545"/>
                </a:lnTo>
                <a:lnTo>
                  <a:pt x="66589" y="94545"/>
                </a:lnTo>
                <a:lnTo>
                  <a:pt x="65202" y="94545"/>
                </a:lnTo>
                <a:lnTo>
                  <a:pt x="65202" y="96000"/>
                </a:lnTo>
                <a:lnTo>
                  <a:pt x="65202" y="96000"/>
                </a:lnTo>
                <a:lnTo>
                  <a:pt x="65202" y="96000"/>
                </a:lnTo>
                <a:lnTo>
                  <a:pt x="65202" y="96000"/>
                </a:lnTo>
                <a:lnTo>
                  <a:pt x="63815" y="96000"/>
                </a:lnTo>
                <a:lnTo>
                  <a:pt x="63815" y="96000"/>
                </a:lnTo>
                <a:lnTo>
                  <a:pt x="63815" y="98181"/>
                </a:lnTo>
                <a:lnTo>
                  <a:pt x="63815" y="98181"/>
                </a:lnTo>
                <a:lnTo>
                  <a:pt x="63815" y="98181"/>
                </a:lnTo>
                <a:lnTo>
                  <a:pt x="63815" y="98181"/>
                </a:lnTo>
                <a:lnTo>
                  <a:pt x="63815" y="98181"/>
                </a:lnTo>
                <a:lnTo>
                  <a:pt x="63815" y="98181"/>
                </a:lnTo>
                <a:lnTo>
                  <a:pt x="63815" y="99636"/>
                </a:lnTo>
                <a:lnTo>
                  <a:pt x="62427" y="99636"/>
                </a:lnTo>
                <a:lnTo>
                  <a:pt x="62427" y="99636"/>
                </a:lnTo>
                <a:lnTo>
                  <a:pt x="62427" y="99636"/>
                </a:lnTo>
                <a:lnTo>
                  <a:pt x="62427" y="99636"/>
                </a:lnTo>
                <a:lnTo>
                  <a:pt x="62427" y="99636"/>
                </a:lnTo>
                <a:lnTo>
                  <a:pt x="62427" y="99636"/>
                </a:lnTo>
                <a:lnTo>
                  <a:pt x="62427" y="101090"/>
                </a:lnTo>
                <a:lnTo>
                  <a:pt x="61040" y="101090"/>
                </a:lnTo>
                <a:lnTo>
                  <a:pt x="61040" y="101090"/>
                </a:lnTo>
                <a:lnTo>
                  <a:pt x="62427" y="101090"/>
                </a:lnTo>
                <a:lnTo>
                  <a:pt x="62427" y="101090"/>
                </a:lnTo>
                <a:lnTo>
                  <a:pt x="61040" y="101090"/>
                </a:lnTo>
                <a:lnTo>
                  <a:pt x="61040" y="102545"/>
                </a:lnTo>
                <a:lnTo>
                  <a:pt x="61040" y="102545"/>
                </a:lnTo>
                <a:lnTo>
                  <a:pt x="62427" y="102545"/>
                </a:lnTo>
                <a:lnTo>
                  <a:pt x="62427" y="102545"/>
                </a:lnTo>
                <a:lnTo>
                  <a:pt x="62427" y="102545"/>
                </a:lnTo>
                <a:lnTo>
                  <a:pt x="62427" y="104000"/>
                </a:lnTo>
                <a:lnTo>
                  <a:pt x="62427" y="104000"/>
                </a:lnTo>
                <a:lnTo>
                  <a:pt x="62427" y="104000"/>
                </a:lnTo>
                <a:lnTo>
                  <a:pt x="62427" y="104000"/>
                </a:lnTo>
                <a:lnTo>
                  <a:pt x="62427" y="106181"/>
                </a:lnTo>
                <a:lnTo>
                  <a:pt x="61040" y="106181"/>
                </a:lnTo>
                <a:lnTo>
                  <a:pt x="61040" y="106181"/>
                </a:lnTo>
                <a:lnTo>
                  <a:pt x="61040" y="106181"/>
                </a:lnTo>
                <a:lnTo>
                  <a:pt x="61040" y="107636"/>
                </a:lnTo>
                <a:lnTo>
                  <a:pt x="61040" y="107636"/>
                </a:lnTo>
                <a:lnTo>
                  <a:pt x="61040" y="107636"/>
                </a:lnTo>
                <a:lnTo>
                  <a:pt x="61040" y="109090"/>
                </a:lnTo>
                <a:lnTo>
                  <a:pt x="61040" y="109090"/>
                </a:lnTo>
                <a:lnTo>
                  <a:pt x="61040" y="109090"/>
                </a:lnTo>
                <a:lnTo>
                  <a:pt x="61040" y="109090"/>
                </a:lnTo>
                <a:lnTo>
                  <a:pt x="61040" y="109090"/>
                </a:lnTo>
                <a:lnTo>
                  <a:pt x="61040" y="109090"/>
                </a:lnTo>
                <a:lnTo>
                  <a:pt x="58959" y="109090"/>
                </a:lnTo>
                <a:lnTo>
                  <a:pt x="58959" y="110545"/>
                </a:lnTo>
                <a:lnTo>
                  <a:pt x="58959" y="110545"/>
                </a:lnTo>
                <a:lnTo>
                  <a:pt x="58959" y="110545"/>
                </a:lnTo>
                <a:lnTo>
                  <a:pt x="58959" y="110545"/>
                </a:lnTo>
                <a:lnTo>
                  <a:pt x="58959" y="112000"/>
                </a:lnTo>
                <a:lnTo>
                  <a:pt x="58959" y="112000"/>
                </a:lnTo>
                <a:lnTo>
                  <a:pt x="58959" y="112000"/>
                </a:lnTo>
                <a:lnTo>
                  <a:pt x="58959" y="112000"/>
                </a:lnTo>
                <a:lnTo>
                  <a:pt x="58959" y="114181"/>
                </a:lnTo>
                <a:lnTo>
                  <a:pt x="58959" y="114181"/>
                </a:lnTo>
                <a:lnTo>
                  <a:pt x="57572" y="114181"/>
                </a:lnTo>
                <a:lnTo>
                  <a:pt x="57572" y="114181"/>
                </a:lnTo>
                <a:lnTo>
                  <a:pt x="57572" y="114181"/>
                </a:lnTo>
                <a:lnTo>
                  <a:pt x="57572" y="114181"/>
                </a:lnTo>
                <a:lnTo>
                  <a:pt x="57572" y="115636"/>
                </a:lnTo>
                <a:lnTo>
                  <a:pt x="57572" y="115636"/>
                </a:lnTo>
                <a:lnTo>
                  <a:pt x="57572" y="114181"/>
                </a:lnTo>
                <a:lnTo>
                  <a:pt x="57572" y="114181"/>
                </a:lnTo>
                <a:lnTo>
                  <a:pt x="56184" y="114181"/>
                </a:lnTo>
                <a:lnTo>
                  <a:pt x="56184" y="114181"/>
                </a:lnTo>
                <a:lnTo>
                  <a:pt x="56184" y="114181"/>
                </a:lnTo>
                <a:lnTo>
                  <a:pt x="56184" y="114181"/>
                </a:lnTo>
                <a:lnTo>
                  <a:pt x="56184" y="115636"/>
                </a:lnTo>
                <a:lnTo>
                  <a:pt x="56184" y="115636"/>
                </a:lnTo>
                <a:lnTo>
                  <a:pt x="56184" y="115636"/>
                </a:lnTo>
                <a:lnTo>
                  <a:pt x="56184" y="115636"/>
                </a:lnTo>
                <a:lnTo>
                  <a:pt x="56184" y="115636"/>
                </a:lnTo>
                <a:lnTo>
                  <a:pt x="56184" y="117090"/>
                </a:lnTo>
                <a:lnTo>
                  <a:pt x="56184" y="117090"/>
                </a:lnTo>
                <a:lnTo>
                  <a:pt x="56184" y="117090"/>
                </a:lnTo>
                <a:lnTo>
                  <a:pt x="54797" y="117090"/>
                </a:lnTo>
                <a:lnTo>
                  <a:pt x="54797" y="117090"/>
                </a:lnTo>
                <a:lnTo>
                  <a:pt x="54797" y="117090"/>
                </a:lnTo>
                <a:lnTo>
                  <a:pt x="54797" y="117090"/>
                </a:lnTo>
                <a:lnTo>
                  <a:pt x="54797" y="117090"/>
                </a:lnTo>
                <a:lnTo>
                  <a:pt x="53410" y="117090"/>
                </a:lnTo>
                <a:lnTo>
                  <a:pt x="53410" y="117090"/>
                </a:lnTo>
                <a:lnTo>
                  <a:pt x="53410" y="117090"/>
                </a:lnTo>
                <a:lnTo>
                  <a:pt x="53410" y="117090"/>
                </a:lnTo>
                <a:lnTo>
                  <a:pt x="53410" y="117090"/>
                </a:lnTo>
                <a:lnTo>
                  <a:pt x="51329" y="117090"/>
                </a:lnTo>
                <a:lnTo>
                  <a:pt x="51329" y="117090"/>
                </a:lnTo>
                <a:lnTo>
                  <a:pt x="51329" y="117090"/>
                </a:lnTo>
                <a:lnTo>
                  <a:pt x="49942" y="117090"/>
                </a:lnTo>
                <a:lnTo>
                  <a:pt x="49942" y="117090"/>
                </a:lnTo>
                <a:lnTo>
                  <a:pt x="49942" y="117090"/>
                </a:lnTo>
                <a:lnTo>
                  <a:pt x="49942" y="117090"/>
                </a:lnTo>
                <a:lnTo>
                  <a:pt x="49942" y="117090"/>
                </a:lnTo>
                <a:lnTo>
                  <a:pt x="48554" y="117090"/>
                </a:lnTo>
                <a:lnTo>
                  <a:pt x="48554" y="117090"/>
                </a:lnTo>
                <a:lnTo>
                  <a:pt x="48554" y="118545"/>
                </a:lnTo>
                <a:lnTo>
                  <a:pt x="48554" y="118545"/>
                </a:lnTo>
                <a:lnTo>
                  <a:pt x="48554" y="118545"/>
                </a:lnTo>
                <a:lnTo>
                  <a:pt x="47167" y="118545"/>
                </a:lnTo>
                <a:lnTo>
                  <a:pt x="47167" y="118545"/>
                </a:lnTo>
                <a:lnTo>
                  <a:pt x="47167" y="118545"/>
                </a:lnTo>
                <a:lnTo>
                  <a:pt x="45780" y="118545"/>
                </a:lnTo>
                <a:lnTo>
                  <a:pt x="45780" y="118545"/>
                </a:lnTo>
                <a:lnTo>
                  <a:pt x="45780" y="118545"/>
                </a:lnTo>
                <a:lnTo>
                  <a:pt x="45780" y="118545"/>
                </a:lnTo>
                <a:lnTo>
                  <a:pt x="45780" y="118545"/>
                </a:lnTo>
                <a:lnTo>
                  <a:pt x="43699" y="118545"/>
                </a:lnTo>
                <a:lnTo>
                  <a:pt x="43699" y="118545"/>
                </a:lnTo>
                <a:lnTo>
                  <a:pt x="43699" y="118545"/>
                </a:lnTo>
                <a:lnTo>
                  <a:pt x="43699" y="118545"/>
                </a:lnTo>
                <a:lnTo>
                  <a:pt x="43699" y="118545"/>
                </a:lnTo>
                <a:lnTo>
                  <a:pt x="43699" y="118545"/>
                </a:lnTo>
                <a:lnTo>
                  <a:pt x="42312" y="118545"/>
                </a:lnTo>
                <a:lnTo>
                  <a:pt x="42312" y="118545"/>
                </a:lnTo>
                <a:lnTo>
                  <a:pt x="42312" y="118545"/>
                </a:lnTo>
                <a:lnTo>
                  <a:pt x="42312" y="118545"/>
                </a:lnTo>
                <a:lnTo>
                  <a:pt x="42312" y="118545"/>
                </a:lnTo>
                <a:lnTo>
                  <a:pt x="40924" y="118545"/>
                </a:lnTo>
                <a:lnTo>
                  <a:pt x="40924" y="118545"/>
                </a:lnTo>
                <a:lnTo>
                  <a:pt x="40924" y="118545"/>
                </a:lnTo>
                <a:lnTo>
                  <a:pt x="40924" y="118545"/>
                </a:lnTo>
                <a:lnTo>
                  <a:pt x="40924" y="118545"/>
                </a:lnTo>
                <a:lnTo>
                  <a:pt x="39537" y="118545"/>
                </a:lnTo>
                <a:lnTo>
                  <a:pt x="39537" y="118545"/>
                </a:lnTo>
                <a:lnTo>
                  <a:pt x="39537" y="120000"/>
                </a:lnTo>
                <a:lnTo>
                  <a:pt x="39537" y="120000"/>
                </a:lnTo>
                <a:lnTo>
                  <a:pt x="39537" y="120000"/>
                </a:lnTo>
                <a:lnTo>
                  <a:pt x="38150" y="120000"/>
                </a:lnTo>
                <a:lnTo>
                  <a:pt x="38150" y="120000"/>
                </a:lnTo>
                <a:lnTo>
                  <a:pt x="38150" y="120000"/>
                </a:lnTo>
                <a:lnTo>
                  <a:pt x="36069" y="120000"/>
                </a:lnTo>
                <a:lnTo>
                  <a:pt x="36069" y="120000"/>
                </a:lnTo>
                <a:lnTo>
                  <a:pt x="36069" y="120000"/>
                </a:lnTo>
                <a:lnTo>
                  <a:pt x="36069" y="120000"/>
                </a:lnTo>
                <a:lnTo>
                  <a:pt x="34682" y="120000"/>
                </a:lnTo>
                <a:lnTo>
                  <a:pt x="34682" y="120000"/>
                </a:lnTo>
                <a:lnTo>
                  <a:pt x="34682" y="120000"/>
                </a:lnTo>
                <a:lnTo>
                  <a:pt x="34682" y="120000"/>
                </a:lnTo>
                <a:lnTo>
                  <a:pt x="34682" y="120000"/>
                </a:lnTo>
                <a:lnTo>
                  <a:pt x="33294" y="120000"/>
                </a:lnTo>
                <a:lnTo>
                  <a:pt x="33294" y="120000"/>
                </a:lnTo>
                <a:lnTo>
                  <a:pt x="33294" y="120000"/>
                </a:lnTo>
                <a:lnTo>
                  <a:pt x="33294" y="120000"/>
                </a:lnTo>
                <a:lnTo>
                  <a:pt x="31907" y="120000"/>
                </a:lnTo>
                <a:lnTo>
                  <a:pt x="31907" y="118545"/>
                </a:lnTo>
                <a:lnTo>
                  <a:pt x="31907" y="118545"/>
                </a:lnTo>
                <a:lnTo>
                  <a:pt x="31907" y="118545"/>
                </a:lnTo>
                <a:lnTo>
                  <a:pt x="31907" y="118545"/>
                </a:lnTo>
                <a:lnTo>
                  <a:pt x="31907" y="118545"/>
                </a:lnTo>
                <a:lnTo>
                  <a:pt x="31907" y="118545"/>
                </a:lnTo>
                <a:lnTo>
                  <a:pt x="30520" y="118545"/>
                </a:lnTo>
                <a:lnTo>
                  <a:pt x="30520" y="118545"/>
                </a:lnTo>
                <a:lnTo>
                  <a:pt x="30520" y="117090"/>
                </a:lnTo>
                <a:lnTo>
                  <a:pt x="30520" y="117090"/>
                </a:lnTo>
                <a:lnTo>
                  <a:pt x="30520" y="117090"/>
                </a:lnTo>
                <a:lnTo>
                  <a:pt x="30520" y="117090"/>
                </a:lnTo>
                <a:lnTo>
                  <a:pt x="30520" y="117090"/>
                </a:lnTo>
                <a:lnTo>
                  <a:pt x="28439" y="117090"/>
                </a:lnTo>
                <a:lnTo>
                  <a:pt x="28439" y="115636"/>
                </a:lnTo>
                <a:lnTo>
                  <a:pt x="28439" y="115636"/>
                </a:lnTo>
                <a:lnTo>
                  <a:pt x="28439" y="115636"/>
                </a:lnTo>
                <a:lnTo>
                  <a:pt x="28439" y="115636"/>
                </a:lnTo>
                <a:lnTo>
                  <a:pt x="28439" y="115636"/>
                </a:lnTo>
                <a:lnTo>
                  <a:pt x="28439" y="114181"/>
                </a:lnTo>
                <a:lnTo>
                  <a:pt x="27052" y="114181"/>
                </a:lnTo>
                <a:lnTo>
                  <a:pt x="27052" y="114181"/>
                </a:lnTo>
                <a:lnTo>
                  <a:pt x="27052" y="114181"/>
                </a:lnTo>
                <a:lnTo>
                  <a:pt x="27052" y="114181"/>
                </a:lnTo>
                <a:lnTo>
                  <a:pt x="27052" y="112000"/>
                </a:lnTo>
                <a:lnTo>
                  <a:pt x="27052" y="112000"/>
                </a:lnTo>
                <a:lnTo>
                  <a:pt x="27052" y="112000"/>
                </a:lnTo>
                <a:lnTo>
                  <a:pt x="27052" y="112000"/>
                </a:lnTo>
                <a:lnTo>
                  <a:pt x="27052" y="110545"/>
                </a:lnTo>
                <a:lnTo>
                  <a:pt x="27052" y="110545"/>
                </a:lnTo>
                <a:lnTo>
                  <a:pt x="27052" y="110545"/>
                </a:lnTo>
                <a:lnTo>
                  <a:pt x="27052" y="110545"/>
                </a:lnTo>
                <a:lnTo>
                  <a:pt x="27052" y="109090"/>
                </a:lnTo>
                <a:lnTo>
                  <a:pt x="25664" y="109090"/>
                </a:lnTo>
                <a:lnTo>
                  <a:pt x="25664" y="109090"/>
                </a:lnTo>
                <a:lnTo>
                  <a:pt x="25664" y="109090"/>
                </a:lnTo>
                <a:lnTo>
                  <a:pt x="25664" y="109090"/>
                </a:lnTo>
                <a:lnTo>
                  <a:pt x="25664" y="107636"/>
                </a:lnTo>
                <a:lnTo>
                  <a:pt x="25664" y="107636"/>
                </a:lnTo>
                <a:lnTo>
                  <a:pt x="25664" y="107636"/>
                </a:lnTo>
                <a:lnTo>
                  <a:pt x="25664" y="107636"/>
                </a:lnTo>
                <a:lnTo>
                  <a:pt x="25664" y="106181"/>
                </a:lnTo>
                <a:lnTo>
                  <a:pt x="25664" y="106181"/>
                </a:lnTo>
                <a:lnTo>
                  <a:pt x="25664" y="106181"/>
                </a:lnTo>
                <a:lnTo>
                  <a:pt x="24277" y="106181"/>
                </a:lnTo>
                <a:lnTo>
                  <a:pt x="24277" y="106181"/>
                </a:lnTo>
                <a:lnTo>
                  <a:pt x="24277" y="106181"/>
                </a:lnTo>
                <a:lnTo>
                  <a:pt x="24277" y="104000"/>
                </a:lnTo>
                <a:lnTo>
                  <a:pt x="24277" y="104000"/>
                </a:lnTo>
                <a:lnTo>
                  <a:pt x="24277" y="104000"/>
                </a:lnTo>
                <a:lnTo>
                  <a:pt x="24277" y="104000"/>
                </a:lnTo>
                <a:lnTo>
                  <a:pt x="24277" y="102545"/>
                </a:lnTo>
                <a:lnTo>
                  <a:pt x="24277" y="102545"/>
                </a:lnTo>
                <a:lnTo>
                  <a:pt x="24277" y="102545"/>
                </a:lnTo>
                <a:lnTo>
                  <a:pt x="22890" y="102545"/>
                </a:lnTo>
                <a:lnTo>
                  <a:pt x="22890" y="102545"/>
                </a:lnTo>
                <a:lnTo>
                  <a:pt x="22890" y="101090"/>
                </a:lnTo>
                <a:lnTo>
                  <a:pt x="22890" y="101090"/>
                </a:lnTo>
                <a:lnTo>
                  <a:pt x="22890" y="101090"/>
                </a:lnTo>
                <a:lnTo>
                  <a:pt x="22890" y="101090"/>
                </a:lnTo>
                <a:lnTo>
                  <a:pt x="22890" y="101090"/>
                </a:lnTo>
                <a:lnTo>
                  <a:pt x="22890" y="99636"/>
                </a:lnTo>
                <a:lnTo>
                  <a:pt x="22890" y="99636"/>
                </a:lnTo>
                <a:lnTo>
                  <a:pt x="22890" y="99636"/>
                </a:lnTo>
                <a:lnTo>
                  <a:pt x="22890" y="99636"/>
                </a:lnTo>
                <a:lnTo>
                  <a:pt x="20809" y="99636"/>
                </a:lnTo>
                <a:lnTo>
                  <a:pt x="20809" y="98181"/>
                </a:lnTo>
                <a:lnTo>
                  <a:pt x="20809" y="98181"/>
                </a:lnTo>
                <a:lnTo>
                  <a:pt x="20809" y="98181"/>
                </a:lnTo>
                <a:lnTo>
                  <a:pt x="20809" y="98181"/>
                </a:lnTo>
                <a:lnTo>
                  <a:pt x="20809" y="98181"/>
                </a:lnTo>
                <a:lnTo>
                  <a:pt x="19421" y="98181"/>
                </a:lnTo>
                <a:lnTo>
                  <a:pt x="19421" y="96000"/>
                </a:lnTo>
                <a:lnTo>
                  <a:pt x="19421" y="96000"/>
                </a:lnTo>
                <a:lnTo>
                  <a:pt x="19421" y="96000"/>
                </a:lnTo>
                <a:lnTo>
                  <a:pt x="19421" y="96000"/>
                </a:lnTo>
                <a:lnTo>
                  <a:pt x="19421" y="96000"/>
                </a:lnTo>
                <a:lnTo>
                  <a:pt x="19421" y="96000"/>
                </a:lnTo>
                <a:lnTo>
                  <a:pt x="18034" y="96000"/>
                </a:lnTo>
                <a:lnTo>
                  <a:pt x="18034" y="94545"/>
                </a:lnTo>
                <a:lnTo>
                  <a:pt x="18034" y="94545"/>
                </a:lnTo>
                <a:lnTo>
                  <a:pt x="18034" y="94545"/>
                </a:lnTo>
                <a:lnTo>
                  <a:pt x="18034" y="94545"/>
                </a:lnTo>
                <a:lnTo>
                  <a:pt x="18034" y="94545"/>
                </a:lnTo>
                <a:lnTo>
                  <a:pt x="18034" y="94545"/>
                </a:lnTo>
                <a:lnTo>
                  <a:pt x="16647" y="94545"/>
                </a:lnTo>
                <a:lnTo>
                  <a:pt x="16647" y="94545"/>
                </a:lnTo>
                <a:lnTo>
                  <a:pt x="16647" y="94545"/>
                </a:lnTo>
                <a:lnTo>
                  <a:pt x="15260" y="94545"/>
                </a:lnTo>
                <a:lnTo>
                  <a:pt x="15260" y="93090"/>
                </a:lnTo>
                <a:lnTo>
                  <a:pt x="15260" y="93090"/>
                </a:lnTo>
                <a:lnTo>
                  <a:pt x="15260" y="93090"/>
                </a:lnTo>
                <a:lnTo>
                  <a:pt x="15260" y="93090"/>
                </a:lnTo>
                <a:lnTo>
                  <a:pt x="13179" y="93090"/>
                </a:lnTo>
                <a:lnTo>
                  <a:pt x="13179" y="93090"/>
                </a:lnTo>
                <a:lnTo>
                  <a:pt x="13179" y="93090"/>
                </a:lnTo>
                <a:lnTo>
                  <a:pt x="13179" y="93090"/>
                </a:lnTo>
                <a:lnTo>
                  <a:pt x="13179" y="93090"/>
                </a:lnTo>
                <a:lnTo>
                  <a:pt x="11791" y="93090"/>
                </a:lnTo>
                <a:lnTo>
                  <a:pt x="11791" y="93090"/>
                </a:lnTo>
                <a:lnTo>
                  <a:pt x="11791" y="93090"/>
                </a:lnTo>
                <a:lnTo>
                  <a:pt x="10404" y="93090"/>
                </a:lnTo>
                <a:lnTo>
                  <a:pt x="10404" y="93090"/>
                </a:lnTo>
                <a:lnTo>
                  <a:pt x="10404" y="93090"/>
                </a:lnTo>
                <a:lnTo>
                  <a:pt x="10404" y="93090"/>
                </a:lnTo>
                <a:lnTo>
                  <a:pt x="9017" y="93090"/>
                </a:lnTo>
                <a:lnTo>
                  <a:pt x="9017" y="93090"/>
                </a:lnTo>
                <a:lnTo>
                  <a:pt x="9017" y="93090"/>
                </a:lnTo>
                <a:lnTo>
                  <a:pt x="9017" y="93090"/>
                </a:lnTo>
                <a:lnTo>
                  <a:pt x="9017" y="93090"/>
                </a:lnTo>
                <a:lnTo>
                  <a:pt x="7630" y="93090"/>
                </a:lnTo>
                <a:lnTo>
                  <a:pt x="7630" y="93090"/>
                </a:lnTo>
                <a:lnTo>
                  <a:pt x="7630" y="93090"/>
                </a:lnTo>
                <a:lnTo>
                  <a:pt x="5549" y="93090"/>
                </a:lnTo>
                <a:lnTo>
                  <a:pt x="5549" y="93090"/>
                </a:lnTo>
                <a:lnTo>
                  <a:pt x="5549" y="93090"/>
                </a:lnTo>
                <a:lnTo>
                  <a:pt x="5549" y="93090"/>
                </a:lnTo>
                <a:lnTo>
                  <a:pt x="4161" y="93090"/>
                </a:lnTo>
                <a:lnTo>
                  <a:pt x="4161" y="93090"/>
                </a:lnTo>
                <a:lnTo>
                  <a:pt x="4161" y="93090"/>
                </a:lnTo>
                <a:lnTo>
                  <a:pt x="4161" y="93090"/>
                </a:lnTo>
                <a:lnTo>
                  <a:pt x="2774" y="93090"/>
                </a:lnTo>
                <a:lnTo>
                  <a:pt x="2774" y="93090"/>
                </a:lnTo>
                <a:lnTo>
                  <a:pt x="2774" y="93090"/>
                </a:lnTo>
                <a:lnTo>
                  <a:pt x="1387" y="93090"/>
                </a:lnTo>
                <a:lnTo>
                  <a:pt x="1387" y="93090"/>
                </a:lnTo>
                <a:lnTo>
                  <a:pt x="1387" y="93090"/>
                </a:lnTo>
                <a:lnTo>
                  <a:pt x="1387" y="93090"/>
                </a:lnTo>
                <a:lnTo>
                  <a:pt x="1387" y="94545"/>
                </a:lnTo>
                <a:lnTo>
                  <a:pt x="0" y="94545"/>
                </a:lnTo>
                <a:lnTo>
                  <a:pt x="0" y="94545"/>
                </a:lnTo>
                <a:lnTo>
                  <a:pt x="0" y="93090"/>
                </a:lnTo>
                <a:lnTo>
                  <a:pt x="0" y="93090"/>
                </a:lnTo>
                <a:lnTo>
                  <a:pt x="0" y="93090"/>
                </a:lnTo>
                <a:lnTo>
                  <a:pt x="0" y="93090"/>
                </a:lnTo>
                <a:lnTo>
                  <a:pt x="0" y="91636"/>
                </a:lnTo>
                <a:lnTo>
                  <a:pt x="0" y="91636"/>
                </a:lnTo>
                <a:lnTo>
                  <a:pt x="0" y="91636"/>
                </a:lnTo>
                <a:lnTo>
                  <a:pt x="0" y="91636"/>
                </a:lnTo>
                <a:lnTo>
                  <a:pt x="0" y="90181"/>
                </a:lnTo>
                <a:lnTo>
                  <a:pt x="1387" y="90181"/>
                </a:lnTo>
                <a:lnTo>
                  <a:pt x="1387" y="90181"/>
                </a:lnTo>
                <a:lnTo>
                  <a:pt x="1387" y="90181"/>
                </a:lnTo>
                <a:lnTo>
                  <a:pt x="0" y="90181"/>
                </a:lnTo>
                <a:lnTo>
                  <a:pt x="0" y="88000"/>
                </a:lnTo>
                <a:lnTo>
                  <a:pt x="0" y="88000"/>
                </a:lnTo>
                <a:lnTo>
                  <a:pt x="0" y="88000"/>
                </a:lnTo>
                <a:lnTo>
                  <a:pt x="0" y="86545"/>
                </a:lnTo>
                <a:lnTo>
                  <a:pt x="0" y="86545"/>
                </a:lnTo>
                <a:lnTo>
                  <a:pt x="0" y="86545"/>
                </a:lnTo>
                <a:lnTo>
                  <a:pt x="0" y="86545"/>
                </a:lnTo>
                <a:lnTo>
                  <a:pt x="0" y="86545"/>
                </a:lnTo>
                <a:lnTo>
                  <a:pt x="0" y="85090"/>
                </a:lnTo>
                <a:lnTo>
                  <a:pt x="0" y="85090"/>
                </a:lnTo>
                <a:lnTo>
                  <a:pt x="0" y="85090"/>
                </a:lnTo>
                <a:lnTo>
                  <a:pt x="1387" y="85090"/>
                </a:lnTo>
                <a:lnTo>
                  <a:pt x="1387" y="83636"/>
                </a:lnTo>
                <a:lnTo>
                  <a:pt x="1387" y="83636"/>
                </a:lnTo>
                <a:lnTo>
                  <a:pt x="1387" y="83636"/>
                </a:lnTo>
                <a:lnTo>
                  <a:pt x="0" y="83636"/>
                </a:lnTo>
                <a:lnTo>
                  <a:pt x="0" y="82181"/>
                </a:lnTo>
                <a:lnTo>
                  <a:pt x="0" y="82181"/>
                </a:lnTo>
                <a:lnTo>
                  <a:pt x="0" y="82181"/>
                </a:lnTo>
                <a:lnTo>
                  <a:pt x="0" y="80000"/>
                </a:lnTo>
                <a:lnTo>
                  <a:pt x="1387" y="80000"/>
                </a:lnTo>
                <a:lnTo>
                  <a:pt x="1387" y="80000"/>
                </a:lnTo>
                <a:lnTo>
                  <a:pt x="1387" y="80000"/>
                </a:lnTo>
                <a:lnTo>
                  <a:pt x="0" y="80000"/>
                </a:lnTo>
                <a:lnTo>
                  <a:pt x="0" y="78545"/>
                </a:lnTo>
                <a:lnTo>
                  <a:pt x="0" y="78545"/>
                </a:lnTo>
                <a:lnTo>
                  <a:pt x="0" y="78545"/>
                </a:lnTo>
                <a:lnTo>
                  <a:pt x="0" y="78545"/>
                </a:lnTo>
                <a:lnTo>
                  <a:pt x="0" y="77090"/>
                </a:lnTo>
                <a:lnTo>
                  <a:pt x="0" y="77090"/>
                </a:lnTo>
                <a:lnTo>
                  <a:pt x="0" y="77090"/>
                </a:lnTo>
                <a:lnTo>
                  <a:pt x="0" y="77090"/>
                </a:lnTo>
                <a:lnTo>
                  <a:pt x="0" y="77090"/>
                </a:lnTo>
                <a:lnTo>
                  <a:pt x="0" y="77090"/>
                </a:lnTo>
                <a:lnTo>
                  <a:pt x="0" y="75636"/>
                </a:lnTo>
                <a:lnTo>
                  <a:pt x="0" y="75636"/>
                </a:lnTo>
                <a:lnTo>
                  <a:pt x="0" y="75636"/>
                </a:lnTo>
                <a:lnTo>
                  <a:pt x="0" y="75636"/>
                </a:lnTo>
                <a:lnTo>
                  <a:pt x="0" y="75636"/>
                </a:lnTo>
                <a:lnTo>
                  <a:pt x="0" y="74181"/>
                </a:lnTo>
                <a:lnTo>
                  <a:pt x="0" y="74181"/>
                </a:lnTo>
                <a:lnTo>
                  <a:pt x="0" y="74181"/>
                </a:lnTo>
                <a:lnTo>
                  <a:pt x="0" y="72000"/>
                </a:lnTo>
                <a:lnTo>
                  <a:pt x="0" y="72000"/>
                </a:lnTo>
                <a:lnTo>
                  <a:pt x="0" y="72000"/>
                </a:lnTo>
                <a:lnTo>
                  <a:pt x="0" y="72000"/>
                </a:lnTo>
                <a:lnTo>
                  <a:pt x="0" y="70545"/>
                </a:lnTo>
                <a:lnTo>
                  <a:pt x="0" y="70545"/>
                </a:lnTo>
                <a:lnTo>
                  <a:pt x="0" y="70545"/>
                </a:lnTo>
                <a:lnTo>
                  <a:pt x="0" y="70545"/>
                </a:lnTo>
                <a:lnTo>
                  <a:pt x="0" y="69090"/>
                </a:lnTo>
                <a:lnTo>
                  <a:pt x="0" y="69090"/>
                </a:lnTo>
                <a:lnTo>
                  <a:pt x="0" y="69090"/>
                </a:lnTo>
                <a:lnTo>
                  <a:pt x="0" y="67636"/>
                </a:lnTo>
                <a:lnTo>
                  <a:pt x="0" y="67636"/>
                </a:lnTo>
                <a:lnTo>
                  <a:pt x="0" y="67636"/>
                </a:lnTo>
                <a:lnTo>
                  <a:pt x="0" y="67636"/>
                </a:lnTo>
                <a:lnTo>
                  <a:pt x="0" y="66181"/>
                </a:lnTo>
                <a:lnTo>
                  <a:pt x="0" y="66181"/>
                </a:lnTo>
                <a:lnTo>
                  <a:pt x="0" y="66181"/>
                </a:lnTo>
                <a:lnTo>
                  <a:pt x="0" y="64000"/>
                </a:lnTo>
                <a:lnTo>
                  <a:pt x="0" y="64000"/>
                </a:lnTo>
                <a:lnTo>
                  <a:pt x="0" y="64000"/>
                </a:lnTo>
                <a:lnTo>
                  <a:pt x="0" y="62545"/>
                </a:lnTo>
                <a:lnTo>
                  <a:pt x="0" y="62545"/>
                </a:lnTo>
                <a:lnTo>
                  <a:pt x="0" y="62545"/>
                </a:lnTo>
                <a:lnTo>
                  <a:pt x="1387" y="62545"/>
                </a:lnTo>
                <a:lnTo>
                  <a:pt x="1387" y="61090"/>
                </a:lnTo>
                <a:lnTo>
                  <a:pt x="1387" y="61090"/>
                </a:lnTo>
                <a:lnTo>
                  <a:pt x="1387" y="61090"/>
                </a:lnTo>
                <a:lnTo>
                  <a:pt x="1387" y="59636"/>
                </a:lnTo>
                <a:lnTo>
                  <a:pt x="1387" y="59636"/>
                </a:lnTo>
                <a:lnTo>
                  <a:pt x="1387" y="59636"/>
                </a:lnTo>
                <a:lnTo>
                  <a:pt x="1387" y="59636"/>
                </a:lnTo>
                <a:lnTo>
                  <a:pt x="2774" y="59636"/>
                </a:lnTo>
                <a:lnTo>
                  <a:pt x="2774" y="59636"/>
                </a:lnTo>
                <a:lnTo>
                  <a:pt x="2774" y="59636"/>
                </a:lnTo>
                <a:lnTo>
                  <a:pt x="4161" y="59636"/>
                </a:lnTo>
                <a:lnTo>
                  <a:pt x="4161" y="59636"/>
                </a:lnTo>
                <a:lnTo>
                  <a:pt x="4161" y="59636"/>
                </a:lnTo>
                <a:lnTo>
                  <a:pt x="4161" y="59636"/>
                </a:lnTo>
                <a:lnTo>
                  <a:pt x="4161" y="59636"/>
                </a:lnTo>
                <a:lnTo>
                  <a:pt x="4161" y="58181"/>
                </a:lnTo>
                <a:lnTo>
                  <a:pt x="4161" y="58181"/>
                </a:lnTo>
                <a:lnTo>
                  <a:pt x="4161" y="58181"/>
                </a:lnTo>
                <a:lnTo>
                  <a:pt x="4161" y="58181"/>
                </a:lnTo>
                <a:lnTo>
                  <a:pt x="4161" y="56000"/>
                </a:lnTo>
                <a:lnTo>
                  <a:pt x="4161" y="56000"/>
                </a:lnTo>
                <a:lnTo>
                  <a:pt x="4161" y="56000"/>
                </a:lnTo>
                <a:lnTo>
                  <a:pt x="4161" y="56000"/>
                </a:lnTo>
                <a:lnTo>
                  <a:pt x="4161" y="56000"/>
                </a:lnTo>
                <a:lnTo>
                  <a:pt x="4161" y="54545"/>
                </a:lnTo>
                <a:lnTo>
                  <a:pt x="4161" y="54545"/>
                </a:lnTo>
                <a:lnTo>
                  <a:pt x="4161" y="54545"/>
                </a:lnTo>
                <a:lnTo>
                  <a:pt x="4161" y="54545"/>
                </a:lnTo>
                <a:lnTo>
                  <a:pt x="5549" y="54545"/>
                </a:lnTo>
                <a:lnTo>
                  <a:pt x="5549" y="53090"/>
                </a:lnTo>
                <a:lnTo>
                  <a:pt x="5549" y="53090"/>
                </a:lnTo>
                <a:lnTo>
                  <a:pt x="5549" y="53090"/>
                </a:lnTo>
                <a:lnTo>
                  <a:pt x="5549" y="53090"/>
                </a:lnTo>
                <a:lnTo>
                  <a:pt x="5549" y="53090"/>
                </a:lnTo>
                <a:lnTo>
                  <a:pt x="5549" y="51636"/>
                </a:lnTo>
                <a:lnTo>
                  <a:pt x="5549" y="51636"/>
                </a:lnTo>
                <a:lnTo>
                  <a:pt x="5549" y="51636"/>
                </a:lnTo>
                <a:lnTo>
                  <a:pt x="5549" y="51636"/>
                </a:lnTo>
                <a:lnTo>
                  <a:pt x="7630" y="51636"/>
                </a:lnTo>
                <a:lnTo>
                  <a:pt x="7630" y="50181"/>
                </a:lnTo>
                <a:lnTo>
                  <a:pt x="7630" y="50181"/>
                </a:lnTo>
                <a:lnTo>
                  <a:pt x="7630" y="50181"/>
                </a:lnTo>
                <a:lnTo>
                  <a:pt x="9017" y="50181"/>
                </a:lnTo>
                <a:lnTo>
                  <a:pt x="9017" y="50181"/>
                </a:lnTo>
                <a:lnTo>
                  <a:pt x="9017" y="50181"/>
                </a:lnTo>
                <a:lnTo>
                  <a:pt x="9017" y="50181"/>
                </a:lnTo>
                <a:lnTo>
                  <a:pt x="9017" y="50181"/>
                </a:lnTo>
                <a:lnTo>
                  <a:pt x="9017" y="48000"/>
                </a:lnTo>
                <a:lnTo>
                  <a:pt x="9017" y="48000"/>
                </a:lnTo>
                <a:lnTo>
                  <a:pt x="9017" y="48000"/>
                </a:lnTo>
                <a:lnTo>
                  <a:pt x="9017" y="48000"/>
                </a:lnTo>
                <a:lnTo>
                  <a:pt x="9017" y="46545"/>
                </a:lnTo>
                <a:lnTo>
                  <a:pt x="9017" y="46545"/>
                </a:lnTo>
                <a:lnTo>
                  <a:pt x="9017" y="46545"/>
                </a:lnTo>
                <a:lnTo>
                  <a:pt x="9017" y="46545"/>
                </a:lnTo>
                <a:lnTo>
                  <a:pt x="9017" y="45090"/>
                </a:lnTo>
                <a:lnTo>
                  <a:pt x="9017" y="45090"/>
                </a:lnTo>
                <a:lnTo>
                  <a:pt x="9017" y="45090"/>
                </a:lnTo>
                <a:lnTo>
                  <a:pt x="9017" y="45090"/>
                </a:lnTo>
                <a:lnTo>
                  <a:pt x="9017" y="45090"/>
                </a:lnTo>
                <a:lnTo>
                  <a:pt x="9017" y="43636"/>
                </a:lnTo>
                <a:lnTo>
                  <a:pt x="9017" y="43636"/>
                </a:lnTo>
                <a:lnTo>
                  <a:pt x="9017" y="43636"/>
                </a:lnTo>
                <a:lnTo>
                  <a:pt x="9017" y="43636"/>
                </a:lnTo>
                <a:lnTo>
                  <a:pt x="10404" y="43636"/>
                </a:lnTo>
                <a:lnTo>
                  <a:pt x="10404" y="43636"/>
                </a:lnTo>
                <a:lnTo>
                  <a:pt x="10404" y="43636"/>
                </a:lnTo>
                <a:lnTo>
                  <a:pt x="10404" y="43636"/>
                </a:lnTo>
                <a:lnTo>
                  <a:pt x="10404" y="43636"/>
                </a:lnTo>
                <a:lnTo>
                  <a:pt x="10404" y="43636"/>
                </a:lnTo>
                <a:lnTo>
                  <a:pt x="10404" y="43636"/>
                </a:lnTo>
                <a:lnTo>
                  <a:pt x="10404" y="42181"/>
                </a:lnTo>
                <a:lnTo>
                  <a:pt x="10404" y="42181"/>
                </a:lnTo>
                <a:lnTo>
                  <a:pt x="10404" y="42181"/>
                </a:lnTo>
                <a:lnTo>
                  <a:pt x="10404" y="40000"/>
                </a:lnTo>
                <a:lnTo>
                  <a:pt x="10404" y="40000"/>
                </a:lnTo>
                <a:lnTo>
                  <a:pt x="10404" y="40000"/>
                </a:lnTo>
                <a:lnTo>
                  <a:pt x="10404" y="40000"/>
                </a:lnTo>
                <a:lnTo>
                  <a:pt x="10404" y="38545"/>
                </a:lnTo>
                <a:lnTo>
                  <a:pt x="10404" y="38545"/>
                </a:lnTo>
                <a:lnTo>
                  <a:pt x="10404" y="38545"/>
                </a:lnTo>
                <a:lnTo>
                  <a:pt x="10404" y="38545"/>
                </a:lnTo>
                <a:lnTo>
                  <a:pt x="10404" y="37090"/>
                </a:lnTo>
                <a:lnTo>
                  <a:pt x="10404" y="37090"/>
                </a:lnTo>
                <a:lnTo>
                  <a:pt x="10404" y="37090"/>
                </a:lnTo>
                <a:lnTo>
                  <a:pt x="10404" y="35636"/>
                </a:lnTo>
                <a:lnTo>
                  <a:pt x="10404" y="35636"/>
                </a:lnTo>
                <a:lnTo>
                  <a:pt x="10404" y="35636"/>
                </a:lnTo>
                <a:lnTo>
                  <a:pt x="10404" y="35636"/>
                </a:lnTo>
                <a:lnTo>
                  <a:pt x="9017" y="35636"/>
                </a:lnTo>
                <a:lnTo>
                  <a:pt x="9017" y="34181"/>
                </a:lnTo>
                <a:lnTo>
                  <a:pt x="9017" y="34181"/>
                </a:lnTo>
                <a:lnTo>
                  <a:pt x="9017" y="34181"/>
                </a:lnTo>
                <a:lnTo>
                  <a:pt x="9017" y="34181"/>
                </a:lnTo>
                <a:lnTo>
                  <a:pt x="9017" y="34181"/>
                </a:lnTo>
                <a:lnTo>
                  <a:pt x="9017" y="34181"/>
                </a:lnTo>
                <a:lnTo>
                  <a:pt x="9017" y="32000"/>
                </a:lnTo>
                <a:lnTo>
                  <a:pt x="7630" y="32000"/>
                </a:lnTo>
                <a:lnTo>
                  <a:pt x="7630" y="32000"/>
                </a:lnTo>
                <a:lnTo>
                  <a:pt x="7630" y="32000"/>
                </a:lnTo>
                <a:lnTo>
                  <a:pt x="7630" y="30545"/>
                </a:lnTo>
                <a:lnTo>
                  <a:pt x="9017" y="30545"/>
                </a:lnTo>
                <a:lnTo>
                  <a:pt x="9017" y="30545"/>
                </a:lnTo>
                <a:lnTo>
                  <a:pt x="9017" y="30545"/>
                </a:lnTo>
                <a:lnTo>
                  <a:pt x="9017" y="29090"/>
                </a:lnTo>
                <a:lnTo>
                  <a:pt x="9017" y="29090"/>
                </a:lnTo>
                <a:lnTo>
                  <a:pt x="9017" y="29090"/>
                </a:lnTo>
                <a:lnTo>
                  <a:pt x="9017" y="29090"/>
                </a:lnTo>
                <a:lnTo>
                  <a:pt x="9017" y="27636"/>
                </a:lnTo>
                <a:lnTo>
                  <a:pt x="9017" y="27636"/>
                </a:lnTo>
                <a:lnTo>
                  <a:pt x="9017" y="27636"/>
                </a:lnTo>
                <a:lnTo>
                  <a:pt x="9017" y="27636"/>
                </a:lnTo>
                <a:lnTo>
                  <a:pt x="9017" y="27636"/>
                </a:lnTo>
                <a:lnTo>
                  <a:pt x="9017" y="27636"/>
                </a:lnTo>
                <a:lnTo>
                  <a:pt x="9017" y="26181"/>
                </a:lnTo>
                <a:lnTo>
                  <a:pt x="9017" y="26181"/>
                </a:lnTo>
                <a:lnTo>
                  <a:pt x="9017" y="26181"/>
                </a:lnTo>
                <a:lnTo>
                  <a:pt x="9017" y="26181"/>
                </a:lnTo>
                <a:lnTo>
                  <a:pt x="9017" y="24000"/>
                </a:lnTo>
                <a:lnTo>
                  <a:pt x="9017" y="24000"/>
                </a:lnTo>
                <a:lnTo>
                  <a:pt x="9017" y="24000"/>
                </a:lnTo>
                <a:lnTo>
                  <a:pt x="9017" y="24000"/>
                </a:lnTo>
                <a:lnTo>
                  <a:pt x="9017" y="22545"/>
                </a:lnTo>
                <a:lnTo>
                  <a:pt x="9017" y="22545"/>
                </a:lnTo>
                <a:lnTo>
                  <a:pt x="9017" y="22545"/>
                </a:lnTo>
                <a:lnTo>
                  <a:pt x="9017" y="22545"/>
                </a:lnTo>
                <a:lnTo>
                  <a:pt x="9017" y="21090"/>
                </a:lnTo>
                <a:lnTo>
                  <a:pt x="9017" y="21090"/>
                </a:lnTo>
                <a:lnTo>
                  <a:pt x="9017" y="21090"/>
                </a:lnTo>
                <a:lnTo>
                  <a:pt x="9017" y="21090"/>
                </a:lnTo>
                <a:lnTo>
                  <a:pt x="9017" y="19636"/>
                </a:lnTo>
                <a:lnTo>
                  <a:pt x="9017" y="19636"/>
                </a:lnTo>
                <a:lnTo>
                  <a:pt x="9017" y="19636"/>
                </a:lnTo>
                <a:lnTo>
                  <a:pt x="9017" y="18181"/>
                </a:lnTo>
                <a:lnTo>
                  <a:pt x="9017" y="18181"/>
                </a:lnTo>
                <a:lnTo>
                  <a:pt x="9017" y="18181"/>
                </a:lnTo>
                <a:lnTo>
                  <a:pt x="9017" y="18181"/>
                </a:lnTo>
                <a:lnTo>
                  <a:pt x="9017" y="18181"/>
                </a:lnTo>
                <a:lnTo>
                  <a:pt x="10404" y="18181"/>
                </a:lnTo>
                <a:lnTo>
                  <a:pt x="10404" y="16000"/>
                </a:lnTo>
                <a:lnTo>
                  <a:pt x="10404" y="16000"/>
                </a:lnTo>
                <a:lnTo>
                  <a:pt x="10404" y="16000"/>
                </a:lnTo>
                <a:lnTo>
                  <a:pt x="10404" y="16000"/>
                </a:lnTo>
                <a:lnTo>
                  <a:pt x="10404" y="16000"/>
                </a:lnTo>
                <a:lnTo>
                  <a:pt x="10404" y="16000"/>
                </a:lnTo>
                <a:lnTo>
                  <a:pt x="10404" y="14545"/>
                </a:lnTo>
                <a:lnTo>
                  <a:pt x="11791" y="14545"/>
                </a:lnTo>
                <a:lnTo>
                  <a:pt x="11791" y="14545"/>
                </a:lnTo>
                <a:lnTo>
                  <a:pt x="11791" y="14545"/>
                </a:lnTo>
                <a:lnTo>
                  <a:pt x="11791" y="14545"/>
                </a:lnTo>
                <a:lnTo>
                  <a:pt x="11791" y="14545"/>
                </a:lnTo>
                <a:lnTo>
                  <a:pt x="11791" y="13090"/>
                </a:lnTo>
                <a:lnTo>
                  <a:pt x="13179" y="13090"/>
                </a:lnTo>
                <a:lnTo>
                  <a:pt x="13179" y="13090"/>
                </a:lnTo>
                <a:lnTo>
                  <a:pt x="13179" y="13090"/>
                </a:lnTo>
                <a:lnTo>
                  <a:pt x="13179" y="13090"/>
                </a:lnTo>
                <a:lnTo>
                  <a:pt x="13179" y="11636"/>
                </a:lnTo>
                <a:lnTo>
                  <a:pt x="13179" y="11636"/>
                </a:lnTo>
                <a:lnTo>
                  <a:pt x="13179" y="11636"/>
                </a:lnTo>
                <a:lnTo>
                  <a:pt x="13179" y="11636"/>
                </a:lnTo>
                <a:lnTo>
                  <a:pt x="13179" y="11636"/>
                </a:lnTo>
                <a:lnTo>
                  <a:pt x="13179" y="11636"/>
                </a:lnTo>
                <a:lnTo>
                  <a:pt x="13179" y="10181"/>
                </a:lnTo>
                <a:lnTo>
                  <a:pt x="13179" y="10181"/>
                </a:lnTo>
                <a:lnTo>
                  <a:pt x="13179" y="10181"/>
                </a:lnTo>
                <a:lnTo>
                  <a:pt x="13179" y="8000"/>
                </a:lnTo>
                <a:lnTo>
                  <a:pt x="13179" y="8000"/>
                </a:lnTo>
                <a:lnTo>
                  <a:pt x="13179" y="8000"/>
                </a:lnTo>
                <a:lnTo>
                  <a:pt x="13179" y="6545"/>
                </a:lnTo>
                <a:lnTo>
                  <a:pt x="13179" y="6545"/>
                </a:lnTo>
                <a:lnTo>
                  <a:pt x="13179" y="6545"/>
                </a:lnTo>
                <a:lnTo>
                  <a:pt x="15260" y="6545"/>
                </a:lnTo>
                <a:lnTo>
                  <a:pt x="15260" y="6545"/>
                </a:lnTo>
                <a:lnTo>
                  <a:pt x="15260" y="5090"/>
                </a:lnTo>
                <a:lnTo>
                  <a:pt x="15260" y="5090"/>
                </a:lnTo>
                <a:lnTo>
                  <a:pt x="15260" y="5090"/>
                </a:lnTo>
                <a:lnTo>
                  <a:pt x="15260" y="5090"/>
                </a:lnTo>
                <a:lnTo>
                  <a:pt x="15260" y="5090"/>
                </a:lnTo>
                <a:lnTo>
                  <a:pt x="16647" y="5090"/>
                </a:lnTo>
                <a:lnTo>
                  <a:pt x="16647" y="3636"/>
                </a:lnTo>
                <a:lnTo>
                  <a:pt x="16647" y="3636"/>
                </a:lnTo>
                <a:lnTo>
                  <a:pt x="16647" y="3636"/>
                </a:lnTo>
                <a:lnTo>
                  <a:pt x="16647" y="3636"/>
                </a:lnTo>
                <a:lnTo>
                  <a:pt x="18034" y="3636"/>
                </a:lnTo>
                <a:lnTo>
                  <a:pt x="18034" y="3636"/>
                </a:lnTo>
                <a:lnTo>
                  <a:pt x="18034" y="3636"/>
                </a:lnTo>
                <a:lnTo>
                  <a:pt x="18034" y="3636"/>
                </a:lnTo>
                <a:lnTo>
                  <a:pt x="18034" y="3636"/>
                </a:lnTo>
                <a:lnTo>
                  <a:pt x="18034" y="2181"/>
                </a:lnTo>
                <a:lnTo>
                  <a:pt x="19421" y="2181"/>
                </a:lnTo>
                <a:lnTo>
                  <a:pt x="19421" y="2181"/>
                </a:lnTo>
                <a:lnTo>
                  <a:pt x="19421" y="2181"/>
                </a:lnTo>
                <a:lnTo>
                  <a:pt x="19421" y="2181"/>
                </a:lnTo>
                <a:lnTo>
                  <a:pt x="20809" y="2181"/>
                </a:lnTo>
                <a:lnTo>
                  <a:pt x="20809" y="2181"/>
                </a:lnTo>
                <a:lnTo>
                  <a:pt x="20809" y="2181"/>
                </a:lnTo>
                <a:lnTo>
                  <a:pt x="20809" y="2181"/>
                </a:lnTo>
                <a:lnTo>
                  <a:pt x="20809" y="2181"/>
                </a:lnTo>
                <a:lnTo>
                  <a:pt x="22890" y="2181"/>
                </a:lnTo>
                <a:lnTo>
                  <a:pt x="22890" y="2181"/>
                </a:lnTo>
                <a:lnTo>
                  <a:pt x="22890" y="2181"/>
                </a:lnTo>
                <a:lnTo>
                  <a:pt x="22890" y="2181"/>
                </a:lnTo>
                <a:lnTo>
                  <a:pt x="24277" y="2181"/>
                </a:lnTo>
                <a:lnTo>
                  <a:pt x="24277" y="2181"/>
                </a:lnTo>
                <a:lnTo>
                  <a:pt x="24277" y="2181"/>
                </a:lnTo>
                <a:lnTo>
                  <a:pt x="24277" y="2181"/>
                </a:lnTo>
                <a:lnTo>
                  <a:pt x="25664" y="2181"/>
                </a:lnTo>
                <a:lnTo>
                  <a:pt x="25664" y="2181"/>
                </a:lnTo>
                <a:lnTo>
                  <a:pt x="25664" y="2181"/>
                </a:lnTo>
                <a:lnTo>
                  <a:pt x="25664" y="2181"/>
                </a:lnTo>
                <a:lnTo>
                  <a:pt x="25664" y="2181"/>
                </a:lnTo>
                <a:lnTo>
                  <a:pt x="27052" y="2181"/>
                </a:lnTo>
                <a:lnTo>
                  <a:pt x="27052" y="0"/>
                </a:lnTo>
                <a:lnTo>
                  <a:pt x="27052" y="0"/>
                </a:lnTo>
                <a:lnTo>
                  <a:pt x="27052" y="0"/>
                </a:lnTo>
                <a:lnTo>
                  <a:pt x="27052" y="0"/>
                </a:lnTo>
                <a:lnTo>
                  <a:pt x="28439" y="0"/>
                </a:lnTo>
                <a:lnTo>
                  <a:pt x="28439" y="0"/>
                </a:lnTo>
                <a:lnTo>
                  <a:pt x="28439" y="0"/>
                </a:lnTo>
                <a:lnTo>
                  <a:pt x="28439" y="2181"/>
                </a:lnTo>
                <a:lnTo>
                  <a:pt x="30520" y="2181"/>
                </a:lnTo>
                <a:lnTo>
                  <a:pt x="30520" y="2181"/>
                </a:lnTo>
                <a:lnTo>
                  <a:pt x="30520" y="2181"/>
                </a:lnTo>
                <a:lnTo>
                  <a:pt x="30520" y="2181"/>
                </a:lnTo>
                <a:lnTo>
                  <a:pt x="30520" y="2181"/>
                </a:lnTo>
                <a:lnTo>
                  <a:pt x="31907" y="2181"/>
                </a:lnTo>
                <a:lnTo>
                  <a:pt x="31907" y="2181"/>
                </a:lnTo>
                <a:lnTo>
                  <a:pt x="31907" y="2181"/>
                </a:lnTo>
                <a:lnTo>
                  <a:pt x="31907" y="2181"/>
                </a:lnTo>
                <a:lnTo>
                  <a:pt x="31907" y="2181"/>
                </a:lnTo>
                <a:lnTo>
                  <a:pt x="31907" y="3636"/>
                </a:lnTo>
                <a:lnTo>
                  <a:pt x="33294" y="3636"/>
                </a:lnTo>
                <a:lnTo>
                  <a:pt x="33294" y="3636"/>
                </a:lnTo>
                <a:lnTo>
                  <a:pt x="33294" y="3636"/>
                </a:lnTo>
                <a:lnTo>
                  <a:pt x="33294" y="3636"/>
                </a:lnTo>
                <a:lnTo>
                  <a:pt x="34682" y="3636"/>
                </a:lnTo>
                <a:lnTo>
                  <a:pt x="34682" y="3636"/>
                </a:lnTo>
                <a:lnTo>
                  <a:pt x="34682" y="3636"/>
                </a:lnTo>
                <a:lnTo>
                  <a:pt x="34682" y="3636"/>
                </a:lnTo>
                <a:lnTo>
                  <a:pt x="36069" y="3636"/>
                </a:lnTo>
                <a:lnTo>
                  <a:pt x="36069" y="3636"/>
                </a:lnTo>
                <a:lnTo>
                  <a:pt x="36069" y="3636"/>
                </a:lnTo>
                <a:lnTo>
                  <a:pt x="36069" y="3636"/>
                </a:lnTo>
                <a:lnTo>
                  <a:pt x="36069" y="3636"/>
                </a:lnTo>
                <a:lnTo>
                  <a:pt x="36069" y="5090"/>
                </a:lnTo>
                <a:lnTo>
                  <a:pt x="38150" y="5090"/>
                </a:lnTo>
                <a:lnTo>
                  <a:pt x="38150" y="5090"/>
                </a:lnTo>
                <a:lnTo>
                  <a:pt x="38150" y="5090"/>
                </a:lnTo>
                <a:lnTo>
                  <a:pt x="38150" y="5090"/>
                </a:lnTo>
                <a:lnTo>
                  <a:pt x="38150" y="5090"/>
                </a:lnTo>
                <a:lnTo>
                  <a:pt x="38150" y="6545"/>
                </a:lnTo>
                <a:lnTo>
                  <a:pt x="39537" y="6545"/>
                </a:lnTo>
                <a:lnTo>
                  <a:pt x="39537" y="6545"/>
                </a:lnTo>
                <a:lnTo>
                  <a:pt x="39537" y="6545"/>
                </a:lnTo>
                <a:lnTo>
                  <a:pt x="39537" y="6545"/>
                </a:lnTo>
                <a:lnTo>
                  <a:pt x="39537" y="6545"/>
                </a:lnTo>
                <a:lnTo>
                  <a:pt x="39537" y="8000"/>
                </a:lnTo>
                <a:lnTo>
                  <a:pt x="39537" y="8000"/>
                </a:lnTo>
                <a:lnTo>
                  <a:pt x="39537" y="8000"/>
                </a:lnTo>
                <a:lnTo>
                  <a:pt x="39537" y="8000"/>
                </a:lnTo>
                <a:lnTo>
                  <a:pt x="40924" y="8000"/>
                </a:lnTo>
                <a:lnTo>
                  <a:pt x="40924" y="10181"/>
                </a:lnTo>
                <a:lnTo>
                  <a:pt x="40924" y="10181"/>
                </a:lnTo>
                <a:lnTo>
                  <a:pt x="40924" y="10181"/>
                </a:lnTo>
                <a:lnTo>
                  <a:pt x="40924" y="10181"/>
                </a:lnTo>
                <a:lnTo>
                  <a:pt x="40924" y="10181"/>
                </a:lnTo>
                <a:lnTo>
                  <a:pt x="40924" y="11636"/>
                </a:lnTo>
                <a:lnTo>
                  <a:pt x="40924" y="11636"/>
                </a:lnTo>
                <a:lnTo>
                  <a:pt x="40924" y="11636"/>
                </a:lnTo>
                <a:lnTo>
                  <a:pt x="42312" y="11636"/>
                </a:lnTo>
                <a:lnTo>
                  <a:pt x="42312" y="11636"/>
                </a:lnTo>
                <a:lnTo>
                  <a:pt x="42312" y="11636"/>
                </a:lnTo>
                <a:lnTo>
                  <a:pt x="42312" y="11636"/>
                </a:lnTo>
                <a:lnTo>
                  <a:pt x="43699" y="11636"/>
                </a:lnTo>
                <a:lnTo>
                  <a:pt x="43699" y="11636"/>
                </a:lnTo>
                <a:lnTo>
                  <a:pt x="43699" y="11636"/>
                </a:lnTo>
                <a:lnTo>
                  <a:pt x="43699" y="11636"/>
                </a:lnTo>
                <a:lnTo>
                  <a:pt x="43699" y="11636"/>
                </a:lnTo>
                <a:lnTo>
                  <a:pt x="43699" y="11636"/>
                </a:lnTo>
                <a:lnTo>
                  <a:pt x="45780" y="11636"/>
                </a:lnTo>
                <a:lnTo>
                  <a:pt x="45780" y="10181"/>
                </a:lnTo>
                <a:lnTo>
                  <a:pt x="45780" y="10181"/>
                </a:lnTo>
                <a:lnTo>
                  <a:pt x="45780" y="10181"/>
                </a:lnTo>
                <a:lnTo>
                  <a:pt x="45780" y="11636"/>
                </a:lnTo>
                <a:lnTo>
                  <a:pt x="45780" y="11636"/>
                </a:lnTo>
                <a:lnTo>
                  <a:pt x="47167" y="11636"/>
                </a:lnTo>
                <a:lnTo>
                  <a:pt x="47167" y="11636"/>
                </a:lnTo>
                <a:lnTo>
                  <a:pt x="47167" y="10181"/>
                </a:lnTo>
                <a:lnTo>
                  <a:pt x="47167" y="10181"/>
                </a:lnTo>
                <a:lnTo>
                  <a:pt x="48554" y="10181"/>
                </a:lnTo>
                <a:lnTo>
                  <a:pt x="48554" y="10181"/>
                </a:lnTo>
                <a:lnTo>
                  <a:pt x="48554" y="10181"/>
                </a:lnTo>
                <a:lnTo>
                  <a:pt x="48554" y="10181"/>
                </a:lnTo>
                <a:lnTo>
                  <a:pt x="48554" y="10181"/>
                </a:lnTo>
                <a:lnTo>
                  <a:pt x="48554" y="10181"/>
                </a:lnTo>
                <a:lnTo>
                  <a:pt x="48554" y="8000"/>
                </a:lnTo>
                <a:lnTo>
                  <a:pt x="49942" y="8000"/>
                </a:lnTo>
                <a:lnTo>
                  <a:pt x="49942" y="8000"/>
                </a:lnTo>
                <a:lnTo>
                  <a:pt x="49942" y="8000"/>
                </a:lnTo>
                <a:lnTo>
                  <a:pt x="49942" y="8000"/>
                </a:lnTo>
                <a:lnTo>
                  <a:pt x="49942" y="8000"/>
                </a:lnTo>
                <a:lnTo>
                  <a:pt x="49942" y="8000"/>
                </a:lnTo>
                <a:lnTo>
                  <a:pt x="51329" y="8000"/>
                </a:lnTo>
                <a:lnTo>
                  <a:pt x="51329" y="8000"/>
                </a:lnTo>
                <a:lnTo>
                  <a:pt x="51329" y="8000"/>
                </a:lnTo>
                <a:lnTo>
                  <a:pt x="53410" y="8000"/>
                </a:lnTo>
                <a:lnTo>
                  <a:pt x="53410" y="8000"/>
                </a:lnTo>
                <a:lnTo>
                  <a:pt x="53410" y="8000"/>
                </a:lnTo>
                <a:lnTo>
                  <a:pt x="53410" y="8000"/>
                </a:lnTo>
                <a:lnTo>
                  <a:pt x="53410" y="8000"/>
                </a:lnTo>
                <a:lnTo>
                  <a:pt x="54797" y="8000"/>
                </a:lnTo>
                <a:lnTo>
                  <a:pt x="54797" y="8000"/>
                </a:lnTo>
                <a:lnTo>
                  <a:pt x="54797" y="8000"/>
                </a:lnTo>
                <a:lnTo>
                  <a:pt x="54797" y="8000"/>
                </a:lnTo>
                <a:lnTo>
                  <a:pt x="54797" y="10181"/>
                </a:lnTo>
                <a:lnTo>
                  <a:pt x="54797" y="10181"/>
                </a:lnTo>
                <a:lnTo>
                  <a:pt x="56184" y="10181"/>
                </a:lnTo>
                <a:lnTo>
                  <a:pt x="56184" y="10181"/>
                </a:lnTo>
                <a:lnTo>
                  <a:pt x="56184" y="10181"/>
                </a:lnTo>
                <a:lnTo>
                  <a:pt x="56184" y="10181"/>
                </a:lnTo>
                <a:lnTo>
                  <a:pt x="56184" y="10181"/>
                </a:lnTo>
                <a:lnTo>
                  <a:pt x="56184" y="11636"/>
                </a:lnTo>
                <a:lnTo>
                  <a:pt x="57572" y="11636"/>
                </a:lnTo>
                <a:lnTo>
                  <a:pt x="57572" y="11636"/>
                </a:lnTo>
                <a:lnTo>
                  <a:pt x="57572" y="11636"/>
                </a:lnTo>
                <a:lnTo>
                  <a:pt x="57572" y="11636"/>
                </a:lnTo>
                <a:lnTo>
                  <a:pt x="57572" y="11636"/>
                </a:lnTo>
                <a:lnTo>
                  <a:pt x="57572" y="11636"/>
                </a:lnTo>
                <a:lnTo>
                  <a:pt x="57572" y="11636"/>
                </a:lnTo>
                <a:lnTo>
                  <a:pt x="58959" y="11636"/>
                </a:lnTo>
                <a:lnTo>
                  <a:pt x="58959" y="11636"/>
                </a:lnTo>
                <a:lnTo>
                  <a:pt x="58959" y="11636"/>
                </a:lnTo>
                <a:lnTo>
                  <a:pt x="58959" y="11636"/>
                </a:lnTo>
                <a:lnTo>
                  <a:pt x="58959" y="11636"/>
                </a:lnTo>
                <a:lnTo>
                  <a:pt x="58959" y="13090"/>
                </a:lnTo>
                <a:lnTo>
                  <a:pt x="58959" y="13090"/>
                </a:lnTo>
                <a:lnTo>
                  <a:pt x="61040" y="13090"/>
                </a:lnTo>
                <a:lnTo>
                  <a:pt x="61040" y="13090"/>
                </a:lnTo>
                <a:lnTo>
                  <a:pt x="61040" y="13090"/>
                </a:lnTo>
                <a:lnTo>
                  <a:pt x="61040" y="13090"/>
                </a:lnTo>
                <a:lnTo>
                  <a:pt x="62427" y="13090"/>
                </a:lnTo>
                <a:lnTo>
                  <a:pt x="62427" y="13090"/>
                </a:lnTo>
                <a:lnTo>
                  <a:pt x="62427" y="13090"/>
                </a:lnTo>
                <a:lnTo>
                  <a:pt x="62427" y="13090"/>
                </a:lnTo>
                <a:lnTo>
                  <a:pt x="62427" y="13090"/>
                </a:lnTo>
                <a:lnTo>
                  <a:pt x="63815" y="13090"/>
                </a:lnTo>
                <a:lnTo>
                  <a:pt x="63815" y="13090"/>
                </a:lnTo>
                <a:lnTo>
                  <a:pt x="63815" y="13090"/>
                </a:lnTo>
                <a:lnTo>
                  <a:pt x="63815" y="13090"/>
                </a:lnTo>
                <a:lnTo>
                  <a:pt x="65202" y="13090"/>
                </a:lnTo>
                <a:lnTo>
                  <a:pt x="65202" y="13090"/>
                </a:lnTo>
                <a:lnTo>
                  <a:pt x="65202" y="13090"/>
                </a:lnTo>
                <a:lnTo>
                  <a:pt x="65202" y="14545"/>
                </a:lnTo>
                <a:lnTo>
                  <a:pt x="66589" y="14545"/>
                </a:lnTo>
                <a:lnTo>
                  <a:pt x="66589" y="13090"/>
                </a:lnTo>
                <a:lnTo>
                  <a:pt x="66589" y="13090"/>
                </a:lnTo>
                <a:lnTo>
                  <a:pt x="66589" y="13090"/>
                </a:lnTo>
                <a:lnTo>
                  <a:pt x="66589" y="13090"/>
                </a:lnTo>
                <a:lnTo>
                  <a:pt x="66589" y="14545"/>
                </a:lnTo>
                <a:lnTo>
                  <a:pt x="68670" y="14545"/>
                </a:lnTo>
                <a:lnTo>
                  <a:pt x="68670" y="14545"/>
                </a:lnTo>
                <a:lnTo>
                  <a:pt x="68670" y="14545"/>
                </a:lnTo>
                <a:lnTo>
                  <a:pt x="68670" y="14545"/>
                </a:lnTo>
                <a:lnTo>
                  <a:pt x="70057" y="14545"/>
                </a:lnTo>
                <a:lnTo>
                  <a:pt x="70057" y="13090"/>
                </a:lnTo>
                <a:lnTo>
                  <a:pt x="70057" y="13090"/>
                </a:lnTo>
                <a:lnTo>
                  <a:pt x="70057" y="13090"/>
                </a:lnTo>
                <a:lnTo>
                  <a:pt x="70057" y="13090"/>
                </a:lnTo>
                <a:lnTo>
                  <a:pt x="70057" y="13090"/>
                </a:lnTo>
                <a:lnTo>
                  <a:pt x="71445" y="13090"/>
                </a:lnTo>
                <a:lnTo>
                  <a:pt x="71445" y="11636"/>
                </a:lnTo>
                <a:lnTo>
                  <a:pt x="71445" y="11636"/>
                </a:lnTo>
                <a:lnTo>
                  <a:pt x="71445" y="11636"/>
                </a:lnTo>
                <a:lnTo>
                  <a:pt x="71445" y="11636"/>
                </a:lnTo>
                <a:lnTo>
                  <a:pt x="71445" y="11636"/>
                </a:lnTo>
                <a:lnTo>
                  <a:pt x="71445" y="11636"/>
                </a:lnTo>
                <a:lnTo>
                  <a:pt x="71445" y="11636"/>
                </a:lnTo>
                <a:lnTo>
                  <a:pt x="72832" y="11636"/>
                </a:lnTo>
                <a:lnTo>
                  <a:pt x="72832" y="10181"/>
                </a:lnTo>
                <a:lnTo>
                  <a:pt x="72832" y="10181"/>
                </a:lnTo>
                <a:lnTo>
                  <a:pt x="72832" y="10181"/>
                </a:lnTo>
                <a:lnTo>
                  <a:pt x="72832" y="10181"/>
                </a:lnTo>
                <a:lnTo>
                  <a:pt x="72832" y="10181"/>
                </a:lnTo>
                <a:lnTo>
                  <a:pt x="72832" y="10181"/>
                </a:lnTo>
                <a:lnTo>
                  <a:pt x="74219" y="10181"/>
                </a:lnTo>
                <a:lnTo>
                  <a:pt x="74219" y="8000"/>
                </a:lnTo>
                <a:lnTo>
                  <a:pt x="74219" y="8000"/>
                </a:lnTo>
                <a:lnTo>
                  <a:pt x="74219" y="8000"/>
                </a:lnTo>
                <a:lnTo>
                  <a:pt x="76300" y="8000"/>
                </a:lnTo>
                <a:lnTo>
                  <a:pt x="76300" y="8000"/>
                </a:lnTo>
                <a:lnTo>
                  <a:pt x="76300" y="8000"/>
                </a:lnTo>
                <a:lnTo>
                  <a:pt x="76300" y="8000"/>
                </a:lnTo>
                <a:lnTo>
                  <a:pt x="76300" y="8000"/>
                </a:lnTo>
                <a:lnTo>
                  <a:pt x="77687" y="8000"/>
                </a:lnTo>
                <a:lnTo>
                  <a:pt x="77687" y="8000"/>
                </a:lnTo>
                <a:lnTo>
                  <a:pt x="77687" y="8000"/>
                </a:lnTo>
                <a:lnTo>
                  <a:pt x="77687" y="8000"/>
                </a:lnTo>
                <a:lnTo>
                  <a:pt x="77687" y="8000"/>
                </a:lnTo>
                <a:lnTo>
                  <a:pt x="79075" y="8000"/>
                </a:lnTo>
                <a:lnTo>
                  <a:pt x="79075" y="8000"/>
                </a:lnTo>
                <a:lnTo>
                  <a:pt x="79075" y="8000"/>
                </a:lnTo>
                <a:lnTo>
                  <a:pt x="79075" y="6545"/>
                </a:lnTo>
                <a:lnTo>
                  <a:pt x="80462" y="6545"/>
                </a:lnTo>
                <a:lnTo>
                  <a:pt x="80462" y="6545"/>
                </a:lnTo>
                <a:lnTo>
                  <a:pt x="80462" y="6545"/>
                </a:lnTo>
                <a:lnTo>
                  <a:pt x="80462" y="6545"/>
                </a:lnTo>
                <a:lnTo>
                  <a:pt x="81849" y="6545"/>
                </a:lnTo>
                <a:lnTo>
                  <a:pt x="81849" y="6545"/>
                </a:lnTo>
                <a:lnTo>
                  <a:pt x="81849" y="6545"/>
                </a:lnTo>
                <a:lnTo>
                  <a:pt x="83930" y="6545"/>
                </a:lnTo>
                <a:lnTo>
                  <a:pt x="83930" y="6545"/>
                </a:lnTo>
                <a:lnTo>
                  <a:pt x="83930" y="6545"/>
                </a:lnTo>
                <a:lnTo>
                  <a:pt x="83930" y="6545"/>
                </a:lnTo>
                <a:lnTo>
                  <a:pt x="85317" y="6545"/>
                </a:lnTo>
                <a:lnTo>
                  <a:pt x="85317" y="6545"/>
                </a:lnTo>
                <a:lnTo>
                  <a:pt x="85317" y="6545"/>
                </a:lnTo>
                <a:lnTo>
                  <a:pt x="85317" y="6545"/>
                </a:lnTo>
                <a:lnTo>
                  <a:pt x="86705" y="6545"/>
                </a:lnTo>
                <a:lnTo>
                  <a:pt x="86705" y="6545"/>
                </a:lnTo>
                <a:lnTo>
                  <a:pt x="86705" y="6545"/>
                </a:lnTo>
                <a:lnTo>
                  <a:pt x="88092" y="6545"/>
                </a:lnTo>
                <a:lnTo>
                  <a:pt x="88092" y="6545"/>
                </a:lnTo>
                <a:lnTo>
                  <a:pt x="88092" y="8000"/>
                </a:lnTo>
                <a:lnTo>
                  <a:pt x="88092" y="8000"/>
                </a:lnTo>
                <a:lnTo>
                  <a:pt x="88092" y="8000"/>
                </a:lnTo>
                <a:lnTo>
                  <a:pt x="89479" y="8000"/>
                </a:lnTo>
                <a:lnTo>
                  <a:pt x="89479" y="8000"/>
                </a:lnTo>
                <a:lnTo>
                  <a:pt x="89479" y="8000"/>
                </a:lnTo>
                <a:lnTo>
                  <a:pt x="89479" y="8000"/>
                </a:lnTo>
                <a:lnTo>
                  <a:pt x="89479" y="8000"/>
                </a:lnTo>
                <a:lnTo>
                  <a:pt x="91560" y="8000"/>
                </a:lnTo>
                <a:lnTo>
                  <a:pt x="91560" y="8000"/>
                </a:lnTo>
                <a:lnTo>
                  <a:pt x="91560" y="8000"/>
                </a:lnTo>
                <a:lnTo>
                  <a:pt x="91560" y="8000"/>
                </a:lnTo>
                <a:lnTo>
                  <a:pt x="92947" y="8000"/>
                </a:lnTo>
                <a:lnTo>
                  <a:pt x="92947" y="10181"/>
                </a:lnTo>
                <a:lnTo>
                  <a:pt x="92947" y="10181"/>
                </a:lnTo>
                <a:lnTo>
                  <a:pt x="92947" y="10181"/>
                </a:lnTo>
                <a:lnTo>
                  <a:pt x="92947" y="10181"/>
                </a:lnTo>
                <a:lnTo>
                  <a:pt x="92947" y="10181"/>
                </a:lnTo>
                <a:lnTo>
                  <a:pt x="92947" y="10181"/>
                </a:lnTo>
                <a:lnTo>
                  <a:pt x="94335" y="10181"/>
                </a:lnTo>
                <a:lnTo>
                  <a:pt x="94335" y="11636"/>
                </a:lnTo>
                <a:lnTo>
                  <a:pt x="94335" y="11636"/>
                </a:lnTo>
                <a:lnTo>
                  <a:pt x="94335" y="11636"/>
                </a:lnTo>
                <a:lnTo>
                  <a:pt x="94335" y="10181"/>
                </a:lnTo>
                <a:lnTo>
                  <a:pt x="94335" y="10181"/>
                </a:lnTo>
                <a:lnTo>
                  <a:pt x="95722" y="10181"/>
                </a:lnTo>
                <a:lnTo>
                  <a:pt x="95722" y="11636"/>
                </a:lnTo>
                <a:lnTo>
                  <a:pt x="95722" y="11636"/>
                </a:lnTo>
                <a:lnTo>
                  <a:pt x="95722" y="11636"/>
                </a:lnTo>
                <a:lnTo>
                  <a:pt x="97109" y="11636"/>
                </a:lnTo>
                <a:lnTo>
                  <a:pt x="97109" y="11636"/>
                </a:lnTo>
                <a:lnTo>
                  <a:pt x="97109" y="11636"/>
                </a:lnTo>
                <a:lnTo>
                  <a:pt x="97109" y="10181"/>
                </a:lnTo>
                <a:lnTo>
                  <a:pt x="97109" y="10181"/>
                </a:lnTo>
                <a:lnTo>
                  <a:pt x="97109" y="10181"/>
                </a:lnTo>
                <a:lnTo>
                  <a:pt x="99190" y="10181"/>
                </a:lnTo>
                <a:lnTo>
                  <a:pt x="99190" y="10181"/>
                </a:lnTo>
                <a:lnTo>
                  <a:pt x="99190" y="10181"/>
                </a:lnTo>
                <a:lnTo>
                  <a:pt x="99190" y="8000"/>
                </a:lnTo>
                <a:lnTo>
                  <a:pt x="99190" y="8000"/>
                </a:lnTo>
                <a:lnTo>
                  <a:pt x="99190" y="8000"/>
                </a:lnTo>
                <a:lnTo>
                  <a:pt x="99190" y="8000"/>
                </a:lnTo>
                <a:lnTo>
                  <a:pt x="100578" y="8000"/>
                </a:lnTo>
                <a:lnTo>
                  <a:pt x="100578" y="8000"/>
                </a:lnTo>
                <a:lnTo>
                  <a:pt x="100578" y="8000"/>
                </a:lnTo>
                <a:lnTo>
                  <a:pt x="100578" y="6545"/>
                </a:lnTo>
                <a:lnTo>
                  <a:pt x="100578" y="6545"/>
                </a:lnTo>
                <a:lnTo>
                  <a:pt x="101965" y="6545"/>
                </a:lnTo>
                <a:lnTo>
                  <a:pt x="101965" y="6545"/>
                </a:lnTo>
                <a:lnTo>
                  <a:pt x="101965" y="6545"/>
                </a:lnTo>
                <a:lnTo>
                  <a:pt x="101965" y="6545"/>
                </a:lnTo>
                <a:lnTo>
                  <a:pt x="101965" y="5090"/>
                </a:lnTo>
                <a:lnTo>
                  <a:pt x="101965" y="5090"/>
                </a:lnTo>
                <a:lnTo>
                  <a:pt x="101965" y="5090"/>
                </a:lnTo>
                <a:lnTo>
                  <a:pt x="103352" y="5090"/>
                </a:lnTo>
                <a:lnTo>
                  <a:pt x="103352" y="5090"/>
                </a:lnTo>
                <a:lnTo>
                  <a:pt x="103352" y="5090"/>
                </a:lnTo>
                <a:lnTo>
                  <a:pt x="103352" y="5090"/>
                </a:lnTo>
                <a:lnTo>
                  <a:pt x="103352" y="5090"/>
                </a:lnTo>
                <a:lnTo>
                  <a:pt x="104739" y="5090"/>
                </a:lnTo>
                <a:lnTo>
                  <a:pt x="104739" y="5090"/>
                </a:lnTo>
                <a:lnTo>
                  <a:pt x="104739" y="5090"/>
                </a:lnTo>
                <a:lnTo>
                  <a:pt x="104739" y="5090"/>
                </a:lnTo>
                <a:lnTo>
                  <a:pt x="104739" y="3636"/>
                </a:lnTo>
                <a:lnTo>
                  <a:pt x="106820" y="3636"/>
                </a:lnTo>
                <a:lnTo>
                  <a:pt x="106820" y="3636"/>
                </a:lnTo>
                <a:lnTo>
                  <a:pt x="106820" y="3636"/>
                </a:lnTo>
                <a:lnTo>
                  <a:pt x="106820" y="3636"/>
                </a:lnTo>
                <a:lnTo>
                  <a:pt x="106820" y="3636"/>
                </a:lnTo>
                <a:lnTo>
                  <a:pt x="106820" y="2181"/>
                </a:lnTo>
                <a:lnTo>
                  <a:pt x="106820" y="2181"/>
                </a:lnTo>
                <a:lnTo>
                  <a:pt x="106820" y="2181"/>
                </a:lnTo>
                <a:lnTo>
                  <a:pt x="106820" y="2181"/>
                </a:lnTo>
                <a:lnTo>
                  <a:pt x="106820" y="2181"/>
                </a:lnTo>
                <a:lnTo>
                  <a:pt x="106820" y="0"/>
                </a:lnTo>
                <a:lnTo>
                  <a:pt x="106820" y="0"/>
                </a:lnTo>
                <a:lnTo>
                  <a:pt x="106820" y="0"/>
                </a:lnTo>
                <a:lnTo>
                  <a:pt x="106820" y="0"/>
                </a:lnTo>
                <a:lnTo>
                  <a:pt x="108208"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79" name="Shape 279"/>
          <p:cNvSpPr/>
          <p:nvPr/>
        </p:nvSpPr>
        <p:spPr>
          <a:xfrm>
            <a:off x="4391026" y="3711577"/>
            <a:ext cx="272654" cy="322263"/>
          </a:xfrm>
          <a:custGeom>
            <a:avLst/>
            <a:gdLst/>
            <a:ahLst/>
            <a:cxnLst/>
            <a:rect l="0" t="0" r="0" b="0"/>
            <a:pathLst>
              <a:path w="120000" h="120000" extrusionOk="0">
                <a:moveTo>
                  <a:pt x="87510" y="0"/>
                </a:moveTo>
                <a:lnTo>
                  <a:pt x="87510" y="0"/>
                </a:lnTo>
                <a:lnTo>
                  <a:pt x="87510" y="1182"/>
                </a:lnTo>
                <a:lnTo>
                  <a:pt x="89082" y="1182"/>
                </a:lnTo>
                <a:lnTo>
                  <a:pt x="89082" y="1182"/>
                </a:lnTo>
                <a:lnTo>
                  <a:pt x="89082" y="1182"/>
                </a:lnTo>
                <a:lnTo>
                  <a:pt x="89082" y="1182"/>
                </a:lnTo>
                <a:lnTo>
                  <a:pt x="90131" y="1182"/>
                </a:lnTo>
                <a:lnTo>
                  <a:pt x="90131" y="1182"/>
                </a:lnTo>
                <a:lnTo>
                  <a:pt x="90131" y="1182"/>
                </a:lnTo>
                <a:lnTo>
                  <a:pt x="90131" y="0"/>
                </a:lnTo>
                <a:lnTo>
                  <a:pt x="90131" y="0"/>
                </a:lnTo>
                <a:lnTo>
                  <a:pt x="90131" y="1182"/>
                </a:lnTo>
                <a:lnTo>
                  <a:pt x="90131" y="1182"/>
                </a:lnTo>
                <a:lnTo>
                  <a:pt x="91179" y="1182"/>
                </a:lnTo>
                <a:lnTo>
                  <a:pt x="91179" y="1182"/>
                </a:lnTo>
                <a:lnTo>
                  <a:pt x="91179" y="1182"/>
                </a:lnTo>
                <a:lnTo>
                  <a:pt x="91179" y="1182"/>
                </a:lnTo>
                <a:lnTo>
                  <a:pt x="91179" y="1182"/>
                </a:lnTo>
                <a:lnTo>
                  <a:pt x="92227" y="1182"/>
                </a:lnTo>
                <a:lnTo>
                  <a:pt x="92227" y="1182"/>
                </a:lnTo>
                <a:lnTo>
                  <a:pt x="92227" y="1182"/>
                </a:lnTo>
                <a:lnTo>
                  <a:pt x="93275" y="1182"/>
                </a:lnTo>
                <a:lnTo>
                  <a:pt x="93275" y="1182"/>
                </a:lnTo>
                <a:lnTo>
                  <a:pt x="93275" y="1182"/>
                </a:lnTo>
                <a:lnTo>
                  <a:pt x="93275" y="1182"/>
                </a:lnTo>
                <a:lnTo>
                  <a:pt x="93275" y="1182"/>
                </a:lnTo>
                <a:lnTo>
                  <a:pt x="94847" y="1182"/>
                </a:lnTo>
                <a:lnTo>
                  <a:pt x="94847" y="2955"/>
                </a:lnTo>
                <a:lnTo>
                  <a:pt x="94847" y="2955"/>
                </a:lnTo>
                <a:lnTo>
                  <a:pt x="94847" y="2955"/>
                </a:lnTo>
                <a:lnTo>
                  <a:pt x="94847" y="2955"/>
                </a:lnTo>
                <a:lnTo>
                  <a:pt x="95895" y="2955"/>
                </a:lnTo>
                <a:lnTo>
                  <a:pt x="95895" y="2955"/>
                </a:lnTo>
                <a:lnTo>
                  <a:pt x="95895" y="2955"/>
                </a:lnTo>
                <a:lnTo>
                  <a:pt x="95895" y="2955"/>
                </a:lnTo>
                <a:lnTo>
                  <a:pt x="96943" y="2955"/>
                </a:lnTo>
                <a:lnTo>
                  <a:pt x="96943" y="2955"/>
                </a:lnTo>
                <a:lnTo>
                  <a:pt x="96943" y="2955"/>
                </a:lnTo>
                <a:lnTo>
                  <a:pt x="96943" y="2955"/>
                </a:lnTo>
                <a:lnTo>
                  <a:pt x="96943" y="2955"/>
                </a:lnTo>
                <a:lnTo>
                  <a:pt x="97991" y="2955"/>
                </a:lnTo>
                <a:lnTo>
                  <a:pt x="97991" y="2955"/>
                </a:lnTo>
                <a:lnTo>
                  <a:pt x="97991" y="2955"/>
                </a:lnTo>
                <a:lnTo>
                  <a:pt x="97991" y="2955"/>
                </a:lnTo>
                <a:lnTo>
                  <a:pt x="97991" y="4137"/>
                </a:lnTo>
                <a:lnTo>
                  <a:pt x="99039" y="4137"/>
                </a:lnTo>
                <a:lnTo>
                  <a:pt x="99039" y="4137"/>
                </a:lnTo>
                <a:lnTo>
                  <a:pt x="99039" y="4137"/>
                </a:lnTo>
                <a:lnTo>
                  <a:pt x="100611" y="4137"/>
                </a:lnTo>
                <a:lnTo>
                  <a:pt x="100611" y="4137"/>
                </a:lnTo>
                <a:lnTo>
                  <a:pt x="100611" y="4137"/>
                </a:lnTo>
                <a:lnTo>
                  <a:pt x="100611" y="4137"/>
                </a:lnTo>
                <a:lnTo>
                  <a:pt x="100611" y="4137"/>
                </a:lnTo>
                <a:lnTo>
                  <a:pt x="101659" y="4137"/>
                </a:lnTo>
                <a:lnTo>
                  <a:pt x="101659" y="4137"/>
                </a:lnTo>
                <a:lnTo>
                  <a:pt x="101659" y="4137"/>
                </a:lnTo>
                <a:lnTo>
                  <a:pt x="101659" y="4137"/>
                </a:lnTo>
                <a:lnTo>
                  <a:pt x="101659" y="4137"/>
                </a:lnTo>
                <a:lnTo>
                  <a:pt x="101659" y="5320"/>
                </a:lnTo>
                <a:lnTo>
                  <a:pt x="102707" y="5320"/>
                </a:lnTo>
                <a:lnTo>
                  <a:pt x="102707" y="5320"/>
                </a:lnTo>
                <a:lnTo>
                  <a:pt x="102707" y="5320"/>
                </a:lnTo>
                <a:lnTo>
                  <a:pt x="102707" y="5320"/>
                </a:lnTo>
                <a:lnTo>
                  <a:pt x="102707" y="5320"/>
                </a:lnTo>
                <a:lnTo>
                  <a:pt x="103755" y="5320"/>
                </a:lnTo>
                <a:lnTo>
                  <a:pt x="103755" y="6502"/>
                </a:lnTo>
                <a:lnTo>
                  <a:pt x="103755" y="6502"/>
                </a:lnTo>
                <a:lnTo>
                  <a:pt x="103755" y="6502"/>
                </a:lnTo>
                <a:lnTo>
                  <a:pt x="103755" y="6502"/>
                </a:lnTo>
                <a:lnTo>
                  <a:pt x="103755" y="6502"/>
                </a:lnTo>
                <a:lnTo>
                  <a:pt x="103755" y="6502"/>
                </a:lnTo>
                <a:lnTo>
                  <a:pt x="103755" y="7684"/>
                </a:lnTo>
                <a:lnTo>
                  <a:pt x="104803" y="7684"/>
                </a:lnTo>
                <a:lnTo>
                  <a:pt x="104803" y="7684"/>
                </a:lnTo>
                <a:lnTo>
                  <a:pt x="104803" y="7684"/>
                </a:lnTo>
                <a:lnTo>
                  <a:pt x="104803" y="7684"/>
                </a:lnTo>
                <a:lnTo>
                  <a:pt x="104803" y="7684"/>
                </a:lnTo>
                <a:lnTo>
                  <a:pt x="104803" y="7684"/>
                </a:lnTo>
                <a:lnTo>
                  <a:pt x="104803" y="9458"/>
                </a:lnTo>
                <a:lnTo>
                  <a:pt x="106375" y="9458"/>
                </a:lnTo>
                <a:lnTo>
                  <a:pt x="106375" y="9458"/>
                </a:lnTo>
                <a:lnTo>
                  <a:pt x="106375" y="9458"/>
                </a:lnTo>
                <a:lnTo>
                  <a:pt x="106375" y="9458"/>
                </a:lnTo>
                <a:lnTo>
                  <a:pt x="106375" y="9458"/>
                </a:lnTo>
                <a:lnTo>
                  <a:pt x="107423" y="9458"/>
                </a:lnTo>
                <a:lnTo>
                  <a:pt x="107423" y="9458"/>
                </a:lnTo>
                <a:lnTo>
                  <a:pt x="107423" y="9458"/>
                </a:lnTo>
                <a:lnTo>
                  <a:pt x="107423" y="9458"/>
                </a:lnTo>
                <a:lnTo>
                  <a:pt x="107423" y="9458"/>
                </a:lnTo>
                <a:lnTo>
                  <a:pt x="108471" y="9458"/>
                </a:lnTo>
                <a:lnTo>
                  <a:pt x="108471" y="9458"/>
                </a:lnTo>
                <a:lnTo>
                  <a:pt x="108471" y="9458"/>
                </a:lnTo>
                <a:lnTo>
                  <a:pt x="108471" y="9458"/>
                </a:lnTo>
                <a:lnTo>
                  <a:pt x="108471" y="7684"/>
                </a:lnTo>
                <a:lnTo>
                  <a:pt x="108471" y="7684"/>
                </a:lnTo>
                <a:lnTo>
                  <a:pt x="109519" y="7684"/>
                </a:lnTo>
                <a:lnTo>
                  <a:pt x="109519" y="7684"/>
                </a:lnTo>
                <a:lnTo>
                  <a:pt x="109519" y="7684"/>
                </a:lnTo>
                <a:lnTo>
                  <a:pt x="109519" y="7684"/>
                </a:lnTo>
                <a:lnTo>
                  <a:pt x="110567" y="7684"/>
                </a:lnTo>
                <a:lnTo>
                  <a:pt x="110567" y="7684"/>
                </a:lnTo>
                <a:lnTo>
                  <a:pt x="110567" y="7684"/>
                </a:lnTo>
                <a:lnTo>
                  <a:pt x="110567" y="7684"/>
                </a:lnTo>
                <a:lnTo>
                  <a:pt x="110567" y="6502"/>
                </a:lnTo>
                <a:lnTo>
                  <a:pt x="110567" y="6502"/>
                </a:lnTo>
                <a:lnTo>
                  <a:pt x="112139" y="6502"/>
                </a:lnTo>
                <a:lnTo>
                  <a:pt x="112139" y="6502"/>
                </a:lnTo>
                <a:lnTo>
                  <a:pt x="112139" y="6502"/>
                </a:lnTo>
                <a:lnTo>
                  <a:pt x="112139" y="6502"/>
                </a:lnTo>
                <a:lnTo>
                  <a:pt x="112139" y="6502"/>
                </a:lnTo>
                <a:lnTo>
                  <a:pt x="112139" y="6502"/>
                </a:lnTo>
                <a:lnTo>
                  <a:pt x="113187" y="6502"/>
                </a:lnTo>
                <a:lnTo>
                  <a:pt x="113187" y="6502"/>
                </a:lnTo>
                <a:lnTo>
                  <a:pt x="113187" y="6502"/>
                </a:lnTo>
                <a:lnTo>
                  <a:pt x="113187" y="7684"/>
                </a:lnTo>
                <a:lnTo>
                  <a:pt x="113187" y="7684"/>
                </a:lnTo>
                <a:lnTo>
                  <a:pt x="113187" y="7684"/>
                </a:lnTo>
                <a:lnTo>
                  <a:pt x="113187" y="7684"/>
                </a:lnTo>
                <a:lnTo>
                  <a:pt x="113187" y="9458"/>
                </a:lnTo>
                <a:lnTo>
                  <a:pt x="113187" y="9458"/>
                </a:lnTo>
                <a:lnTo>
                  <a:pt x="113187" y="9458"/>
                </a:lnTo>
                <a:lnTo>
                  <a:pt x="113187" y="9458"/>
                </a:lnTo>
                <a:lnTo>
                  <a:pt x="113187" y="10640"/>
                </a:lnTo>
                <a:lnTo>
                  <a:pt x="113187" y="10640"/>
                </a:lnTo>
                <a:lnTo>
                  <a:pt x="113187" y="10640"/>
                </a:lnTo>
                <a:lnTo>
                  <a:pt x="113187" y="11822"/>
                </a:lnTo>
                <a:lnTo>
                  <a:pt x="113187" y="11822"/>
                </a:lnTo>
                <a:lnTo>
                  <a:pt x="114235" y="11822"/>
                </a:lnTo>
                <a:lnTo>
                  <a:pt x="114235" y="11822"/>
                </a:lnTo>
                <a:lnTo>
                  <a:pt x="114235" y="13004"/>
                </a:lnTo>
                <a:lnTo>
                  <a:pt x="114235" y="13004"/>
                </a:lnTo>
                <a:lnTo>
                  <a:pt x="114235" y="13004"/>
                </a:lnTo>
                <a:lnTo>
                  <a:pt x="114235" y="13004"/>
                </a:lnTo>
                <a:lnTo>
                  <a:pt x="114235" y="13004"/>
                </a:lnTo>
                <a:lnTo>
                  <a:pt x="114235" y="14187"/>
                </a:lnTo>
                <a:lnTo>
                  <a:pt x="114235" y="14187"/>
                </a:lnTo>
                <a:lnTo>
                  <a:pt x="114235" y="14187"/>
                </a:lnTo>
                <a:lnTo>
                  <a:pt x="114235" y="15960"/>
                </a:lnTo>
                <a:lnTo>
                  <a:pt x="114235" y="15960"/>
                </a:lnTo>
                <a:lnTo>
                  <a:pt x="114235" y="15960"/>
                </a:lnTo>
                <a:lnTo>
                  <a:pt x="114235" y="15960"/>
                </a:lnTo>
                <a:lnTo>
                  <a:pt x="114235" y="17142"/>
                </a:lnTo>
                <a:lnTo>
                  <a:pt x="114235" y="17142"/>
                </a:lnTo>
                <a:lnTo>
                  <a:pt x="114235" y="17142"/>
                </a:lnTo>
                <a:lnTo>
                  <a:pt x="114235" y="18325"/>
                </a:lnTo>
                <a:lnTo>
                  <a:pt x="114235" y="18325"/>
                </a:lnTo>
                <a:lnTo>
                  <a:pt x="114235" y="18325"/>
                </a:lnTo>
                <a:lnTo>
                  <a:pt x="114235" y="19507"/>
                </a:lnTo>
                <a:lnTo>
                  <a:pt x="114235" y="19507"/>
                </a:lnTo>
                <a:lnTo>
                  <a:pt x="114235" y="19507"/>
                </a:lnTo>
                <a:lnTo>
                  <a:pt x="114235" y="20689"/>
                </a:lnTo>
                <a:lnTo>
                  <a:pt x="114235" y="20689"/>
                </a:lnTo>
                <a:lnTo>
                  <a:pt x="114235" y="20689"/>
                </a:lnTo>
                <a:lnTo>
                  <a:pt x="114235" y="22463"/>
                </a:lnTo>
                <a:lnTo>
                  <a:pt x="114235" y="22463"/>
                </a:lnTo>
                <a:lnTo>
                  <a:pt x="115283" y="22463"/>
                </a:lnTo>
                <a:lnTo>
                  <a:pt x="115283" y="22463"/>
                </a:lnTo>
                <a:lnTo>
                  <a:pt x="115283" y="22463"/>
                </a:lnTo>
                <a:lnTo>
                  <a:pt x="115283" y="22463"/>
                </a:lnTo>
                <a:lnTo>
                  <a:pt x="115283" y="23645"/>
                </a:lnTo>
                <a:lnTo>
                  <a:pt x="115283" y="23645"/>
                </a:lnTo>
                <a:lnTo>
                  <a:pt x="115283" y="23645"/>
                </a:lnTo>
                <a:lnTo>
                  <a:pt x="115283" y="23645"/>
                </a:lnTo>
                <a:lnTo>
                  <a:pt x="115283" y="23645"/>
                </a:lnTo>
                <a:lnTo>
                  <a:pt x="115283" y="24827"/>
                </a:lnTo>
                <a:lnTo>
                  <a:pt x="116331" y="24827"/>
                </a:lnTo>
                <a:lnTo>
                  <a:pt x="116331" y="24827"/>
                </a:lnTo>
                <a:lnTo>
                  <a:pt x="116331" y="24827"/>
                </a:lnTo>
                <a:lnTo>
                  <a:pt x="116331" y="24827"/>
                </a:lnTo>
                <a:lnTo>
                  <a:pt x="116331" y="24827"/>
                </a:lnTo>
                <a:lnTo>
                  <a:pt x="116331" y="26009"/>
                </a:lnTo>
                <a:lnTo>
                  <a:pt x="116331" y="26009"/>
                </a:lnTo>
                <a:lnTo>
                  <a:pt x="117903" y="26009"/>
                </a:lnTo>
                <a:lnTo>
                  <a:pt x="117903" y="26009"/>
                </a:lnTo>
                <a:lnTo>
                  <a:pt x="117903" y="26009"/>
                </a:lnTo>
                <a:lnTo>
                  <a:pt x="117903" y="26009"/>
                </a:lnTo>
                <a:lnTo>
                  <a:pt x="117903" y="26009"/>
                </a:lnTo>
                <a:lnTo>
                  <a:pt x="117903" y="27192"/>
                </a:lnTo>
                <a:lnTo>
                  <a:pt x="116331" y="27192"/>
                </a:lnTo>
                <a:lnTo>
                  <a:pt x="116331" y="27192"/>
                </a:lnTo>
                <a:lnTo>
                  <a:pt x="116331" y="27192"/>
                </a:lnTo>
                <a:lnTo>
                  <a:pt x="117903" y="27192"/>
                </a:lnTo>
                <a:lnTo>
                  <a:pt x="117903" y="28965"/>
                </a:lnTo>
                <a:lnTo>
                  <a:pt x="117903" y="28965"/>
                </a:lnTo>
                <a:lnTo>
                  <a:pt x="117903" y="28965"/>
                </a:lnTo>
                <a:lnTo>
                  <a:pt x="117903" y="28965"/>
                </a:lnTo>
                <a:lnTo>
                  <a:pt x="117903" y="28965"/>
                </a:lnTo>
                <a:lnTo>
                  <a:pt x="117903" y="30147"/>
                </a:lnTo>
                <a:lnTo>
                  <a:pt x="117903" y="30147"/>
                </a:lnTo>
                <a:lnTo>
                  <a:pt x="118951" y="30147"/>
                </a:lnTo>
                <a:lnTo>
                  <a:pt x="118951" y="30147"/>
                </a:lnTo>
                <a:lnTo>
                  <a:pt x="118951" y="30147"/>
                </a:lnTo>
                <a:lnTo>
                  <a:pt x="118951" y="30147"/>
                </a:lnTo>
                <a:lnTo>
                  <a:pt x="118951" y="31330"/>
                </a:lnTo>
                <a:lnTo>
                  <a:pt x="118951" y="31330"/>
                </a:lnTo>
                <a:lnTo>
                  <a:pt x="118951" y="31330"/>
                </a:lnTo>
                <a:lnTo>
                  <a:pt x="118951" y="31330"/>
                </a:lnTo>
                <a:lnTo>
                  <a:pt x="118951" y="31330"/>
                </a:lnTo>
                <a:lnTo>
                  <a:pt x="118951" y="32512"/>
                </a:lnTo>
                <a:lnTo>
                  <a:pt x="119999" y="32512"/>
                </a:lnTo>
                <a:lnTo>
                  <a:pt x="119999" y="32512"/>
                </a:lnTo>
                <a:lnTo>
                  <a:pt x="119999" y="32512"/>
                </a:lnTo>
                <a:lnTo>
                  <a:pt x="119999" y="32512"/>
                </a:lnTo>
                <a:lnTo>
                  <a:pt x="119999" y="32512"/>
                </a:lnTo>
                <a:lnTo>
                  <a:pt x="119999" y="32512"/>
                </a:lnTo>
                <a:lnTo>
                  <a:pt x="119999" y="34285"/>
                </a:lnTo>
                <a:lnTo>
                  <a:pt x="119999" y="34285"/>
                </a:lnTo>
                <a:lnTo>
                  <a:pt x="119999" y="34285"/>
                </a:lnTo>
                <a:lnTo>
                  <a:pt x="119999" y="34285"/>
                </a:lnTo>
                <a:lnTo>
                  <a:pt x="119999" y="35467"/>
                </a:lnTo>
                <a:lnTo>
                  <a:pt x="118951" y="35467"/>
                </a:lnTo>
                <a:lnTo>
                  <a:pt x="118951" y="35467"/>
                </a:lnTo>
                <a:lnTo>
                  <a:pt x="118951" y="35467"/>
                </a:lnTo>
                <a:lnTo>
                  <a:pt x="118951" y="35467"/>
                </a:lnTo>
                <a:lnTo>
                  <a:pt x="118951" y="36650"/>
                </a:lnTo>
                <a:lnTo>
                  <a:pt x="118951" y="36650"/>
                </a:lnTo>
                <a:lnTo>
                  <a:pt x="118951" y="36650"/>
                </a:lnTo>
                <a:lnTo>
                  <a:pt x="118951" y="36650"/>
                </a:lnTo>
                <a:lnTo>
                  <a:pt x="118951" y="36650"/>
                </a:lnTo>
                <a:lnTo>
                  <a:pt x="118951" y="37832"/>
                </a:lnTo>
                <a:lnTo>
                  <a:pt x="118951" y="37832"/>
                </a:lnTo>
                <a:lnTo>
                  <a:pt x="118951" y="37832"/>
                </a:lnTo>
                <a:lnTo>
                  <a:pt x="118951" y="39014"/>
                </a:lnTo>
                <a:lnTo>
                  <a:pt x="117903" y="39014"/>
                </a:lnTo>
                <a:lnTo>
                  <a:pt x="117903" y="39014"/>
                </a:lnTo>
                <a:lnTo>
                  <a:pt x="117903" y="39014"/>
                </a:lnTo>
                <a:lnTo>
                  <a:pt x="117903" y="39014"/>
                </a:lnTo>
                <a:lnTo>
                  <a:pt x="117903" y="40788"/>
                </a:lnTo>
                <a:lnTo>
                  <a:pt x="117903" y="40788"/>
                </a:lnTo>
                <a:lnTo>
                  <a:pt x="117903" y="40788"/>
                </a:lnTo>
                <a:lnTo>
                  <a:pt x="117903" y="41970"/>
                </a:lnTo>
                <a:lnTo>
                  <a:pt x="117903" y="41970"/>
                </a:lnTo>
                <a:lnTo>
                  <a:pt x="117903" y="41970"/>
                </a:lnTo>
                <a:lnTo>
                  <a:pt x="117903" y="41970"/>
                </a:lnTo>
                <a:lnTo>
                  <a:pt x="117903" y="43152"/>
                </a:lnTo>
                <a:lnTo>
                  <a:pt x="117903" y="43152"/>
                </a:lnTo>
                <a:lnTo>
                  <a:pt x="117903" y="43152"/>
                </a:lnTo>
                <a:lnTo>
                  <a:pt x="117903" y="44334"/>
                </a:lnTo>
                <a:lnTo>
                  <a:pt x="117903" y="44334"/>
                </a:lnTo>
                <a:lnTo>
                  <a:pt x="117903" y="44334"/>
                </a:lnTo>
                <a:lnTo>
                  <a:pt x="117903" y="45517"/>
                </a:lnTo>
                <a:lnTo>
                  <a:pt x="117903" y="45517"/>
                </a:lnTo>
                <a:lnTo>
                  <a:pt x="117903" y="45517"/>
                </a:lnTo>
                <a:lnTo>
                  <a:pt x="117903" y="45517"/>
                </a:lnTo>
                <a:lnTo>
                  <a:pt x="117903" y="47290"/>
                </a:lnTo>
                <a:lnTo>
                  <a:pt x="117903" y="47290"/>
                </a:lnTo>
                <a:lnTo>
                  <a:pt x="117903" y="47290"/>
                </a:lnTo>
                <a:lnTo>
                  <a:pt x="117903" y="48472"/>
                </a:lnTo>
                <a:lnTo>
                  <a:pt x="117903" y="48472"/>
                </a:lnTo>
                <a:lnTo>
                  <a:pt x="117903" y="48472"/>
                </a:lnTo>
                <a:lnTo>
                  <a:pt x="117903" y="48472"/>
                </a:lnTo>
                <a:lnTo>
                  <a:pt x="117903" y="49655"/>
                </a:lnTo>
                <a:lnTo>
                  <a:pt x="117903" y="49655"/>
                </a:lnTo>
                <a:lnTo>
                  <a:pt x="117903" y="49655"/>
                </a:lnTo>
                <a:lnTo>
                  <a:pt x="117903" y="50837"/>
                </a:lnTo>
                <a:lnTo>
                  <a:pt x="117903" y="50837"/>
                </a:lnTo>
                <a:lnTo>
                  <a:pt x="117903" y="50837"/>
                </a:lnTo>
                <a:lnTo>
                  <a:pt x="117903" y="52019"/>
                </a:lnTo>
                <a:lnTo>
                  <a:pt x="117903" y="52019"/>
                </a:lnTo>
                <a:lnTo>
                  <a:pt x="117903" y="52019"/>
                </a:lnTo>
                <a:lnTo>
                  <a:pt x="117903" y="53793"/>
                </a:lnTo>
                <a:lnTo>
                  <a:pt x="117903" y="53793"/>
                </a:lnTo>
                <a:lnTo>
                  <a:pt x="117903" y="53793"/>
                </a:lnTo>
                <a:lnTo>
                  <a:pt x="117903" y="53793"/>
                </a:lnTo>
                <a:lnTo>
                  <a:pt x="117903" y="54975"/>
                </a:lnTo>
                <a:lnTo>
                  <a:pt x="117903" y="54975"/>
                </a:lnTo>
                <a:lnTo>
                  <a:pt x="117903" y="54975"/>
                </a:lnTo>
                <a:lnTo>
                  <a:pt x="117903" y="56157"/>
                </a:lnTo>
                <a:lnTo>
                  <a:pt x="116331" y="56157"/>
                </a:lnTo>
                <a:lnTo>
                  <a:pt x="116331" y="56157"/>
                </a:lnTo>
                <a:lnTo>
                  <a:pt x="116331" y="56157"/>
                </a:lnTo>
                <a:lnTo>
                  <a:pt x="116331" y="57339"/>
                </a:lnTo>
                <a:lnTo>
                  <a:pt x="116331" y="57339"/>
                </a:lnTo>
                <a:lnTo>
                  <a:pt x="116331" y="57339"/>
                </a:lnTo>
                <a:lnTo>
                  <a:pt x="116331" y="58522"/>
                </a:lnTo>
                <a:lnTo>
                  <a:pt x="116331" y="58522"/>
                </a:lnTo>
                <a:lnTo>
                  <a:pt x="116331" y="58522"/>
                </a:lnTo>
                <a:lnTo>
                  <a:pt x="116331" y="60295"/>
                </a:lnTo>
                <a:lnTo>
                  <a:pt x="116331" y="60295"/>
                </a:lnTo>
                <a:lnTo>
                  <a:pt x="116331" y="60295"/>
                </a:lnTo>
                <a:lnTo>
                  <a:pt x="116331" y="61477"/>
                </a:lnTo>
                <a:lnTo>
                  <a:pt x="116331" y="61477"/>
                </a:lnTo>
                <a:lnTo>
                  <a:pt x="116331" y="61477"/>
                </a:lnTo>
                <a:lnTo>
                  <a:pt x="116331" y="62660"/>
                </a:lnTo>
                <a:lnTo>
                  <a:pt x="116331" y="62660"/>
                </a:lnTo>
                <a:lnTo>
                  <a:pt x="116331" y="62660"/>
                </a:lnTo>
                <a:lnTo>
                  <a:pt x="116331" y="63842"/>
                </a:lnTo>
                <a:lnTo>
                  <a:pt x="116331" y="63842"/>
                </a:lnTo>
                <a:lnTo>
                  <a:pt x="116331" y="63842"/>
                </a:lnTo>
                <a:lnTo>
                  <a:pt x="116331" y="65024"/>
                </a:lnTo>
                <a:lnTo>
                  <a:pt x="116331" y="65024"/>
                </a:lnTo>
                <a:lnTo>
                  <a:pt x="116331" y="65024"/>
                </a:lnTo>
                <a:lnTo>
                  <a:pt x="116331" y="65024"/>
                </a:lnTo>
                <a:lnTo>
                  <a:pt x="116331" y="66798"/>
                </a:lnTo>
                <a:lnTo>
                  <a:pt x="116331" y="66798"/>
                </a:lnTo>
                <a:lnTo>
                  <a:pt x="116331" y="66798"/>
                </a:lnTo>
                <a:lnTo>
                  <a:pt x="116331" y="66798"/>
                </a:lnTo>
                <a:lnTo>
                  <a:pt x="116331" y="67980"/>
                </a:lnTo>
                <a:lnTo>
                  <a:pt x="116331" y="67980"/>
                </a:lnTo>
                <a:lnTo>
                  <a:pt x="116331" y="67980"/>
                </a:lnTo>
                <a:lnTo>
                  <a:pt x="116331" y="67980"/>
                </a:lnTo>
                <a:lnTo>
                  <a:pt x="115283" y="67980"/>
                </a:lnTo>
                <a:lnTo>
                  <a:pt x="115283" y="69162"/>
                </a:lnTo>
                <a:lnTo>
                  <a:pt x="115283" y="69162"/>
                </a:lnTo>
                <a:lnTo>
                  <a:pt x="115283" y="69162"/>
                </a:lnTo>
                <a:lnTo>
                  <a:pt x="115283" y="69162"/>
                </a:lnTo>
                <a:lnTo>
                  <a:pt x="115283" y="69162"/>
                </a:lnTo>
                <a:lnTo>
                  <a:pt x="115283" y="69162"/>
                </a:lnTo>
                <a:lnTo>
                  <a:pt x="115283" y="70344"/>
                </a:lnTo>
                <a:lnTo>
                  <a:pt x="114235" y="70344"/>
                </a:lnTo>
                <a:lnTo>
                  <a:pt x="114235" y="70344"/>
                </a:lnTo>
                <a:lnTo>
                  <a:pt x="114235" y="70344"/>
                </a:lnTo>
                <a:lnTo>
                  <a:pt x="114235" y="70344"/>
                </a:lnTo>
                <a:lnTo>
                  <a:pt x="114235" y="70344"/>
                </a:lnTo>
                <a:lnTo>
                  <a:pt x="114235" y="71527"/>
                </a:lnTo>
                <a:lnTo>
                  <a:pt x="114235" y="71527"/>
                </a:lnTo>
                <a:lnTo>
                  <a:pt x="114235" y="71527"/>
                </a:lnTo>
                <a:lnTo>
                  <a:pt x="114235" y="71527"/>
                </a:lnTo>
                <a:lnTo>
                  <a:pt x="113187" y="71527"/>
                </a:lnTo>
                <a:lnTo>
                  <a:pt x="113187" y="73300"/>
                </a:lnTo>
                <a:lnTo>
                  <a:pt x="113187" y="73300"/>
                </a:lnTo>
                <a:lnTo>
                  <a:pt x="113187" y="73300"/>
                </a:lnTo>
                <a:lnTo>
                  <a:pt x="113187" y="73300"/>
                </a:lnTo>
                <a:lnTo>
                  <a:pt x="113187" y="73300"/>
                </a:lnTo>
                <a:lnTo>
                  <a:pt x="112139" y="73300"/>
                </a:lnTo>
                <a:lnTo>
                  <a:pt x="112139" y="74482"/>
                </a:lnTo>
                <a:lnTo>
                  <a:pt x="112139" y="74482"/>
                </a:lnTo>
                <a:lnTo>
                  <a:pt x="112139" y="74482"/>
                </a:lnTo>
                <a:lnTo>
                  <a:pt x="112139" y="74482"/>
                </a:lnTo>
                <a:lnTo>
                  <a:pt x="112139" y="74482"/>
                </a:lnTo>
                <a:lnTo>
                  <a:pt x="112139" y="74482"/>
                </a:lnTo>
                <a:lnTo>
                  <a:pt x="112139" y="75665"/>
                </a:lnTo>
                <a:lnTo>
                  <a:pt x="110567" y="75665"/>
                </a:lnTo>
                <a:lnTo>
                  <a:pt x="110567" y="75665"/>
                </a:lnTo>
                <a:lnTo>
                  <a:pt x="110567" y="75665"/>
                </a:lnTo>
                <a:lnTo>
                  <a:pt x="110567" y="75665"/>
                </a:lnTo>
                <a:lnTo>
                  <a:pt x="110567" y="75665"/>
                </a:lnTo>
                <a:lnTo>
                  <a:pt x="110567" y="76847"/>
                </a:lnTo>
                <a:lnTo>
                  <a:pt x="110567" y="76847"/>
                </a:lnTo>
                <a:lnTo>
                  <a:pt x="110567" y="76847"/>
                </a:lnTo>
                <a:lnTo>
                  <a:pt x="109519" y="76847"/>
                </a:lnTo>
                <a:lnTo>
                  <a:pt x="109519" y="76847"/>
                </a:lnTo>
                <a:lnTo>
                  <a:pt x="109519" y="76847"/>
                </a:lnTo>
                <a:lnTo>
                  <a:pt x="109519" y="78029"/>
                </a:lnTo>
                <a:lnTo>
                  <a:pt x="109519" y="78029"/>
                </a:lnTo>
                <a:lnTo>
                  <a:pt x="109519" y="78029"/>
                </a:lnTo>
                <a:lnTo>
                  <a:pt x="108471" y="78029"/>
                </a:lnTo>
                <a:lnTo>
                  <a:pt x="108471" y="78029"/>
                </a:lnTo>
                <a:lnTo>
                  <a:pt x="108471" y="78029"/>
                </a:lnTo>
                <a:lnTo>
                  <a:pt x="108471" y="79802"/>
                </a:lnTo>
                <a:lnTo>
                  <a:pt x="108471" y="79802"/>
                </a:lnTo>
                <a:lnTo>
                  <a:pt x="108471" y="79802"/>
                </a:lnTo>
                <a:lnTo>
                  <a:pt x="108471" y="79802"/>
                </a:lnTo>
                <a:lnTo>
                  <a:pt x="108471" y="79802"/>
                </a:lnTo>
                <a:lnTo>
                  <a:pt x="107423" y="79802"/>
                </a:lnTo>
                <a:lnTo>
                  <a:pt x="107423" y="79802"/>
                </a:lnTo>
                <a:lnTo>
                  <a:pt x="107423" y="80985"/>
                </a:lnTo>
                <a:lnTo>
                  <a:pt x="107423" y="80985"/>
                </a:lnTo>
                <a:lnTo>
                  <a:pt x="107423" y="80985"/>
                </a:lnTo>
                <a:lnTo>
                  <a:pt x="107423" y="80985"/>
                </a:lnTo>
                <a:lnTo>
                  <a:pt x="107423" y="80985"/>
                </a:lnTo>
                <a:lnTo>
                  <a:pt x="107423" y="80985"/>
                </a:lnTo>
                <a:lnTo>
                  <a:pt x="107423" y="82167"/>
                </a:lnTo>
                <a:lnTo>
                  <a:pt x="107423" y="82167"/>
                </a:lnTo>
                <a:lnTo>
                  <a:pt x="106375" y="82167"/>
                </a:lnTo>
                <a:lnTo>
                  <a:pt x="106375" y="82167"/>
                </a:lnTo>
                <a:lnTo>
                  <a:pt x="106375" y="82167"/>
                </a:lnTo>
                <a:lnTo>
                  <a:pt x="106375" y="83349"/>
                </a:lnTo>
                <a:lnTo>
                  <a:pt x="106375" y="83349"/>
                </a:lnTo>
                <a:lnTo>
                  <a:pt x="106375" y="83349"/>
                </a:lnTo>
                <a:lnTo>
                  <a:pt x="106375" y="83349"/>
                </a:lnTo>
                <a:lnTo>
                  <a:pt x="104803" y="83349"/>
                </a:lnTo>
                <a:lnTo>
                  <a:pt x="104803" y="84532"/>
                </a:lnTo>
                <a:lnTo>
                  <a:pt x="104803" y="84532"/>
                </a:lnTo>
                <a:lnTo>
                  <a:pt x="104803" y="84532"/>
                </a:lnTo>
                <a:lnTo>
                  <a:pt x="104803" y="84532"/>
                </a:lnTo>
                <a:lnTo>
                  <a:pt x="104803" y="84532"/>
                </a:lnTo>
                <a:lnTo>
                  <a:pt x="104803" y="86305"/>
                </a:lnTo>
                <a:lnTo>
                  <a:pt x="104803" y="86305"/>
                </a:lnTo>
                <a:lnTo>
                  <a:pt x="104803" y="86305"/>
                </a:lnTo>
                <a:lnTo>
                  <a:pt x="103755" y="86305"/>
                </a:lnTo>
                <a:lnTo>
                  <a:pt x="103755" y="86305"/>
                </a:lnTo>
                <a:lnTo>
                  <a:pt x="103755" y="87487"/>
                </a:lnTo>
                <a:lnTo>
                  <a:pt x="103755" y="87487"/>
                </a:lnTo>
                <a:lnTo>
                  <a:pt x="103755" y="87487"/>
                </a:lnTo>
                <a:lnTo>
                  <a:pt x="103755" y="87487"/>
                </a:lnTo>
                <a:lnTo>
                  <a:pt x="103755" y="87487"/>
                </a:lnTo>
                <a:lnTo>
                  <a:pt x="103755" y="88669"/>
                </a:lnTo>
                <a:lnTo>
                  <a:pt x="103755" y="88669"/>
                </a:lnTo>
                <a:lnTo>
                  <a:pt x="103755" y="88669"/>
                </a:lnTo>
                <a:lnTo>
                  <a:pt x="103755" y="89852"/>
                </a:lnTo>
                <a:lnTo>
                  <a:pt x="103755" y="89852"/>
                </a:lnTo>
                <a:lnTo>
                  <a:pt x="103755" y="89852"/>
                </a:lnTo>
                <a:lnTo>
                  <a:pt x="103755" y="89852"/>
                </a:lnTo>
                <a:lnTo>
                  <a:pt x="102707" y="89852"/>
                </a:lnTo>
                <a:lnTo>
                  <a:pt x="102707" y="91034"/>
                </a:lnTo>
                <a:lnTo>
                  <a:pt x="102707" y="91034"/>
                </a:lnTo>
                <a:lnTo>
                  <a:pt x="102707" y="91034"/>
                </a:lnTo>
                <a:lnTo>
                  <a:pt x="102707" y="91034"/>
                </a:lnTo>
                <a:lnTo>
                  <a:pt x="102707" y="92807"/>
                </a:lnTo>
                <a:lnTo>
                  <a:pt x="102707" y="92807"/>
                </a:lnTo>
                <a:lnTo>
                  <a:pt x="101659" y="92807"/>
                </a:lnTo>
                <a:lnTo>
                  <a:pt x="101659" y="92807"/>
                </a:lnTo>
                <a:lnTo>
                  <a:pt x="101659" y="92807"/>
                </a:lnTo>
                <a:lnTo>
                  <a:pt x="101659" y="92807"/>
                </a:lnTo>
                <a:lnTo>
                  <a:pt x="101659" y="92807"/>
                </a:lnTo>
                <a:lnTo>
                  <a:pt x="101659" y="92807"/>
                </a:lnTo>
                <a:lnTo>
                  <a:pt x="101659" y="92807"/>
                </a:lnTo>
                <a:lnTo>
                  <a:pt x="101659" y="92807"/>
                </a:lnTo>
                <a:lnTo>
                  <a:pt x="101659" y="93990"/>
                </a:lnTo>
                <a:lnTo>
                  <a:pt x="101659" y="93990"/>
                </a:lnTo>
                <a:lnTo>
                  <a:pt x="101659" y="93990"/>
                </a:lnTo>
                <a:lnTo>
                  <a:pt x="101659" y="95172"/>
                </a:lnTo>
                <a:lnTo>
                  <a:pt x="101659" y="95172"/>
                </a:lnTo>
                <a:lnTo>
                  <a:pt x="101659" y="95172"/>
                </a:lnTo>
                <a:lnTo>
                  <a:pt x="101659" y="95172"/>
                </a:lnTo>
                <a:lnTo>
                  <a:pt x="101659" y="96354"/>
                </a:lnTo>
                <a:lnTo>
                  <a:pt x="101659" y="96354"/>
                </a:lnTo>
                <a:lnTo>
                  <a:pt x="101659" y="96354"/>
                </a:lnTo>
                <a:lnTo>
                  <a:pt x="101659" y="96354"/>
                </a:lnTo>
                <a:lnTo>
                  <a:pt x="101659" y="96354"/>
                </a:lnTo>
                <a:lnTo>
                  <a:pt x="101659" y="96354"/>
                </a:lnTo>
                <a:lnTo>
                  <a:pt x="101659" y="97536"/>
                </a:lnTo>
                <a:lnTo>
                  <a:pt x="101659" y="97536"/>
                </a:lnTo>
                <a:lnTo>
                  <a:pt x="101659" y="97536"/>
                </a:lnTo>
                <a:lnTo>
                  <a:pt x="102707" y="97536"/>
                </a:lnTo>
                <a:lnTo>
                  <a:pt x="102707" y="99310"/>
                </a:lnTo>
                <a:lnTo>
                  <a:pt x="101659" y="99310"/>
                </a:lnTo>
                <a:lnTo>
                  <a:pt x="101659" y="99310"/>
                </a:lnTo>
                <a:lnTo>
                  <a:pt x="101659" y="99310"/>
                </a:lnTo>
                <a:lnTo>
                  <a:pt x="101659" y="99310"/>
                </a:lnTo>
                <a:lnTo>
                  <a:pt x="101659" y="97536"/>
                </a:lnTo>
                <a:lnTo>
                  <a:pt x="100611" y="97536"/>
                </a:lnTo>
                <a:lnTo>
                  <a:pt x="100611" y="97536"/>
                </a:lnTo>
                <a:lnTo>
                  <a:pt x="100611" y="97536"/>
                </a:lnTo>
                <a:lnTo>
                  <a:pt x="100611" y="97536"/>
                </a:lnTo>
                <a:lnTo>
                  <a:pt x="100611" y="99310"/>
                </a:lnTo>
                <a:lnTo>
                  <a:pt x="100611" y="99310"/>
                </a:lnTo>
                <a:lnTo>
                  <a:pt x="100611" y="99310"/>
                </a:lnTo>
                <a:lnTo>
                  <a:pt x="100611" y="99310"/>
                </a:lnTo>
                <a:lnTo>
                  <a:pt x="100611" y="99310"/>
                </a:lnTo>
                <a:lnTo>
                  <a:pt x="100611" y="100492"/>
                </a:lnTo>
                <a:lnTo>
                  <a:pt x="100611" y="100492"/>
                </a:lnTo>
                <a:lnTo>
                  <a:pt x="100611" y="100492"/>
                </a:lnTo>
                <a:lnTo>
                  <a:pt x="100611" y="100492"/>
                </a:lnTo>
                <a:lnTo>
                  <a:pt x="100611" y="100492"/>
                </a:lnTo>
                <a:lnTo>
                  <a:pt x="99039" y="100492"/>
                </a:lnTo>
                <a:lnTo>
                  <a:pt x="99039" y="101674"/>
                </a:lnTo>
                <a:lnTo>
                  <a:pt x="99039" y="101674"/>
                </a:lnTo>
                <a:lnTo>
                  <a:pt x="99039" y="101674"/>
                </a:lnTo>
                <a:lnTo>
                  <a:pt x="99039" y="101674"/>
                </a:lnTo>
                <a:lnTo>
                  <a:pt x="97991" y="101674"/>
                </a:lnTo>
                <a:lnTo>
                  <a:pt x="97991" y="101674"/>
                </a:lnTo>
                <a:lnTo>
                  <a:pt x="97991" y="101674"/>
                </a:lnTo>
                <a:lnTo>
                  <a:pt x="97991" y="101674"/>
                </a:lnTo>
                <a:lnTo>
                  <a:pt x="97991" y="101674"/>
                </a:lnTo>
                <a:lnTo>
                  <a:pt x="96943" y="101674"/>
                </a:lnTo>
                <a:lnTo>
                  <a:pt x="96943" y="101674"/>
                </a:lnTo>
                <a:lnTo>
                  <a:pt x="96943" y="101674"/>
                </a:lnTo>
                <a:lnTo>
                  <a:pt x="96943" y="102857"/>
                </a:lnTo>
                <a:lnTo>
                  <a:pt x="96943" y="102857"/>
                </a:lnTo>
                <a:lnTo>
                  <a:pt x="96943" y="102857"/>
                </a:lnTo>
                <a:lnTo>
                  <a:pt x="96943" y="102857"/>
                </a:lnTo>
                <a:lnTo>
                  <a:pt x="95895" y="102857"/>
                </a:lnTo>
                <a:lnTo>
                  <a:pt x="95895" y="102857"/>
                </a:lnTo>
                <a:lnTo>
                  <a:pt x="95895" y="104039"/>
                </a:lnTo>
                <a:lnTo>
                  <a:pt x="95895" y="104039"/>
                </a:lnTo>
                <a:lnTo>
                  <a:pt x="95895" y="104039"/>
                </a:lnTo>
                <a:lnTo>
                  <a:pt x="94847" y="104039"/>
                </a:lnTo>
                <a:lnTo>
                  <a:pt x="94847" y="104039"/>
                </a:lnTo>
                <a:lnTo>
                  <a:pt x="94847" y="104039"/>
                </a:lnTo>
                <a:lnTo>
                  <a:pt x="94847" y="104039"/>
                </a:lnTo>
                <a:lnTo>
                  <a:pt x="94847" y="105812"/>
                </a:lnTo>
                <a:lnTo>
                  <a:pt x="94847" y="105812"/>
                </a:lnTo>
                <a:lnTo>
                  <a:pt x="94847" y="105812"/>
                </a:lnTo>
                <a:lnTo>
                  <a:pt x="93275" y="105812"/>
                </a:lnTo>
                <a:lnTo>
                  <a:pt x="93275" y="105812"/>
                </a:lnTo>
                <a:lnTo>
                  <a:pt x="93275" y="105812"/>
                </a:lnTo>
                <a:lnTo>
                  <a:pt x="93275" y="106995"/>
                </a:lnTo>
                <a:lnTo>
                  <a:pt x="93275" y="106995"/>
                </a:lnTo>
                <a:lnTo>
                  <a:pt x="93275" y="106995"/>
                </a:lnTo>
                <a:lnTo>
                  <a:pt x="92227" y="106995"/>
                </a:lnTo>
                <a:lnTo>
                  <a:pt x="92227" y="106995"/>
                </a:lnTo>
                <a:lnTo>
                  <a:pt x="92227" y="106995"/>
                </a:lnTo>
                <a:lnTo>
                  <a:pt x="92227" y="105812"/>
                </a:lnTo>
                <a:lnTo>
                  <a:pt x="91179" y="105812"/>
                </a:lnTo>
                <a:lnTo>
                  <a:pt x="91179" y="105812"/>
                </a:lnTo>
                <a:lnTo>
                  <a:pt x="91179" y="106995"/>
                </a:lnTo>
                <a:lnTo>
                  <a:pt x="91179" y="106995"/>
                </a:lnTo>
                <a:lnTo>
                  <a:pt x="91179" y="106995"/>
                </a:lnTo>
                <a:lnTo>
                  <a:pt x="91179" y="105812"/>
                </a:lnTo>
                <a:lnTo>
                  <a:pt x="90131" y="105812"/>
                </a:lnTo>
                <a:lnTo>
                  <a:pt x="90131" y="105812"/>
                </a:lnTo>
                <a:lnTo>
                  <a:pt x="90131" y="105812"/>
                </a:lnTo>
                <a:lnTo>
                  <a:pt x="90131" y="105812"/>
                </a:lnTo>
                <a:lnTo>
                  <a:pt x="90131" y="105812"/>
                </a:lnTo>
                <a:lnTo>
                  <a:pt x="90131" y="105812"/>
                </a:lnTo>
                <a:lnTo>
                  <a:pt x="90131" y="104039"/>
                </a:lnTo>
                <a:lnTo>
                  <a:pt x="89082" y="104039"/>
                </a:lnTo>
                <a:lnTo>
                  <a:pt x="89082" y="104039"/>
                </a:lnTo>
                <a:lnTo>
                  <a:pt x="89082" y="104039"/>
                </a:lnTo>
                <a:lnTo>
                  <a:pt x="89082" y="104039"/>
                </a:lnTo>
                <a:lnTo>
                  <a:pt x="87510" y="104039"/>
                </a:lnTo>
                <a:lnTo>
                  <a:pt x="87510" y="104039"/>
                </a:lnTo>
                <a:lnTo>
                  <a:pt x="87510" y="104039"/>
                </a:lnTo>
                <a:lnTo>
                  <a:pt x="87510" y="104039"/>
                </a:lnTo>
                <a:lnTo>
                  <a:pt x="87510" y="104039"/>
                </a:lnTo>
                <a:lnTo>
                  <a:pt x="86462" y="104039"/>
                </a:lnTo>
                <a:lnTo>
                  <a:pt x="86462" y="104039"/>
                </a:lnTo>
                <a:lnTo>
                  <a:pt x="86462" y="104039"/>
                </a:lnTo>
                <a:lnTo>
                  <a:pt x="86462" y="102857"/>
                </a:lnTo>
                <a:lnTo>
                  <a:pt x="86462" y="102857"/>
                </a:lnTo>
                <a:lnTo>
                  <a:pt x="85414" y="102857"/>
                </a:lnTo>
                <a:lnTo>
                  <a:pt x="85414" y="102857"/>
                </a:lnTo>
                <a:lnTo>
                  <a:pt x="85414" y="102857"/>
                </a:lnTo>
                <a:lnTo>
                  <a:pt x="84366" y="102857"/>
                </a:lnTo>
                <a:lnTo>
                  <a:pt x="84366" y="102857"/>
                </a:lnTo>
                <a:lnTo>
                  <a:pt x="84366" y="102857"/>
                </a:lnTo>
                <a:lnTo>
                  <a:pt x="84366" y="102857"/>
                </a:lnTo>
                <a:lnTo>
                  <a:pt x="83318" y="102857"/>
                </a:lnTo>
                <a:lnTo>
                  <a:pt x="83318" y="102857"/>
                </a:lnTo>
                <a:lnTo>
                  <a:pt x="83318" y="102857"/>
                </a:lnTo>
                <a:lnTo>
                  <a:pt x="83318" y="102857"/>
                </a:lnTo>
                <a:lnTo>
                  <a:pt x="81746" y="102857"/>
                </a:lnTo>
                <a:lnTo>
                  <a:pt x="81746" y="102857"/>
                </a:lnTo>
                <a:lnTo>
                  <a:pt x="81746" y="102857"/>
                </a:lnTo>
                <a:lnTo>
                  <a:pt x="80698" y="102857"/>
                </a:lnTo>
                <a:lnTo>
                  <a:pt x="80698" y="102857"/>
                </a:lnTo>
                <a:lnTo>
                  <a:pt x="80698" y="102857"/>
                </a:lnTo>
                <a:lnTo>
                  <a:pt x="80698" y="102857"/>
                </a:lnTo>
                <a:lnTo>
                  <a:pt x="79650" y="102857"/>
                </a:lnTo>
                <a:lnTo>
                  <a:pt x="79650" y="104039"/>
                </a:lnTo>
                <a:lnTo>
                  <a:pt x="79650" y="104039"/>
                </a:lnTo>
                <a:lnTo>
                  <a:pt x="79650" y="104039"/>
                </a:lnTo>
                <a:lnTo>
                  <a:pt x="78602" y="104039"/>
                </a:lnTo>
                <a:lnTo>
                  <a:pt x="78602" y="104039"/>
                </a:lnTo>
                <a:lnTo>
                  <a:pt x="78602" y="104039"/>
                </a:lnTo>
                <a:lnTo>
                  <a:pt x="78602" y="104039"/>
                </a:lnTo>
                <a:lnTo>
                  <a:pt x="78602" y="104039"/>
                </a:lnTo>
                <a:lnTo>
                  <a:pt x="77554" y="104039"/>
                </a:lnTo>
                <a:lnTo>
                  <a:pt x="77554" y="104039"/>
                </a:lnTo>
                <a:lnTo>
                  <a:pt x="77554" y="104039"/>
                </a:lnTo>
                <a:lnTo>
                  <a:pt x="77554" y="104039"/>
                </a:lnTo>
                <a:lnTo>
                  <a:pt x="77554" y="104039"/>
                </a:lnTo>
                <a:lnTo>
                  <a:pt x="75982" y="104039"/>
                </a:lnTo>
                <a:lnTo>
                  <a:pt x="75982" y="104039"/>
                </a:lnTo>
                <a:lnTo>
                  <a:pt x="75982" y="104039"/>
                </a:lnTo>
                <a:lnTo>
                  <a:pt x="75982" y="105812"/>
                </a:lnTo>
                <a:lnTo>
                  <a:pt x="74934" y="105812"/>
                </a:lnTo>
                <a:lnTo>
                  <a:pt x="74934" y="105812"/>
                </a:lnTo>
                <a:lnTo>
                  <a:pt x="74934" y="105812"/>
                </a:lnTo>
                <a:lnTo>
                  <a:pt x="74934" y="105812"/>
                </a:lnTo>
                <a:lnTo>
                  <a:pt x="74934" y="105812"/>
                </a:lnTo>
                <a:lnTo>
                  <a:pt x="74934" y="105812"/>
                </a:lnTo>
                <a:lnTo>
                  <a:pt x="74934" y="106995"/>
                </a:lnTo>
                <a:lnTo>
                  <a:pt x="73886" y="106995"/>
                </a:lnTo>
                <a:lnTo>
                  <a:pt x="73886" y="106995"/>
                </a:lnTo>
                <a:lnTo>
                  <a:pt x="73886" y="106995"/>
                </a:lnTo>
                <a:lnTo>
                  <a:pt x="73886" y="106995"/>
                </a:lnTo>
                <a:lnTo>
                  <a:pt x="73886" y="106995"/>
                </a:lnTo>
                <a:lnTo>
                  <a:pt x="73886" y="106995"/>
                </a:lnTo>
                <a:lnTo>
                  <a:pt x="73886" y="106995"/>
                </a:lnTo>
                <a:lnTo>
                  <a:pt x="73886" y="108177"/>
                </a:lnTo>
                <a:lnTo>
                  <a:pt x="72838" y="108177"/>
                </a:lnTo>
                <a:lnTo>
                  <a:pt x="72838" y="108177"/>
                </a:lnTo>
                <a:lnTo>
                  <a:pt x="72838" y="108177"/>
                </a:lnTo>
                <a:lnTo>
                  <a:pt x="72838" y="108177"/>
                </a:lnTo>
                <a:lnTo>
                  <a:pt x="72838" y="108177"/>
                </a:lnTo>
                <a:lnTo>
                  <a:pt x="72838" y="109359"/>
                </a:lnTo>
                <a:lnTo>
                  <a:pt x="71790" y="109359"/>
                </a:lnTo>
                <a:lnTo>
                  <a:pt x="71790" y="109359"/>
                </a:lnTo>
                <a:lnTo>
                  <a:pt x="71790" y="109359"/>
                </a:lnTo>
                <a:lnTo>
                  <a:pt x="71790" y="109359"/>
                </a:lnTo>
                <a:lnTo>
                  <a:pt x="70218" y="109359"/>
                </a:lnTo>
                <a:lnTo>
                  <a:pt x="70218" y="108177"/>
                </a:lnTo>
                <a:lnTo>
                  <a:pt x="70218" y="108177"/>
                </a:lnTo>
                <a:lnTo>
                  <a:pt x="70218" y="108177"/>
                </a:lnTo>
                <a:lnTo>
                  <a:pt x="70218" y="108177"/>
                </a:lnTo>
                <a:lnTo>
                  <a:pt x="70218" y="109359"/>
                </a:lnTo>
                <a:lnTo>
                  <a:pt x="69170" y="109359"/>
                </a:lnTo>
                <a:lnTo>
                  <a:pt x="69170" y="108177"/>
                </a:lnTo>
                <a:lnTo>
                  <a:pt x="69170" y="108177"/>
                </a:lnTo>
                <a:lnTo>
                  <a:pt x="69170" y="108177"/>
                </a:lnTo>
                <a:lnTo>
                  <a:pt x="68122" y="108177"/>
                </a:lnTo>
                <a:lnTo>
                  <a:pt x="68122" y="108177"/>
                </a:lnTo>
                <a:lnTo>
                  <a:pt x="68122" y="108177"/>
                </a:lnTo>
                <a:lnTo>
                  <a:pt x="68122" y="108177"/>
                </a:lnTo>
                <a:lnTo>
                  <a:pt x="67074" y="108177"/>
                </a:lnTo>
                <a:lnTo>
                  <a:pt x="67074" y="108177"/>
                </a:lnTo>
                <a:lnTo>
                  <a:pt x="67074" y="108177"/>
                </a:lnTo>
                <a:lnTo>
                  <a:pt x="67074" y="108177"/>
                </a:lnTo>
                <a:lnTo>
                  <a:pt x="67074" y="108177"/>
                </a:lnTo>
                <a:lnTo>
                  <a:pt x="66026" y="108177"/>
                </a:lnTo>
                <a:lnTo>
                  <a:pt x="66026" y="108177"/>
                </a:lnTo>
                <a:lnTo>
                  <a:pt x="66026" y="108177"/>
                </a:lnTo>
                <a:lnTo>
                  <a:pt x="66026" y="108177"/>
                </a:lnTo>
                <a:lnTo>
                  <a:pt x="64454" y="108177"/>
                </a:lnTo>
                <a:lnTo>
                  <a:pt x="64454" y="108177"/>
                </a:lnTo>
                <a:lnTo>
                  <a:pt x="64454" y="106995"/>
                </a:lnTo>
                <a:lnTo>
                  <a:pt x="64454" y="106995"/>
                </a:lnTo>
                <a:lnTo>
                  <a:pt x="64454" y="106995"/>
                </a:lnTo>
                <a:lnTo>
                  <a:pt x="64454" y="106995"/>
                </a:lnTo>
                <a:lnTo>
                  <a:pt x="64454" y="106995"/>
                </a:lnTo>
                <a:lnTo>
                  <a:pt x="63406" y="106995"/>
                </a:lnTo>
                <a:lnTo>
                  <a:pt x="63406" y="106995"/>
                </a:lnTo>
                <a:lnTo>
                  <a:pt x="63406" y="106995"/>
                </a:lnTo>
                <a:lnTo>
                  <a:pt x="63406" y="106995"/>
                </a:lnTo>
                <a:lnTo>
                  <a:pt x="63406" y="106995"/>
                </a:lnTo>
                <a:lnTo>
                  <a:pt x="63406" y="106995"/>
                </a:lnTo>
                <a:lnTo>
                  <a:pt x="63406" y="106995"/>
                </a:lnTo>
                <a:lnTo>
                  <a:pt x="62358" y="106995"/>
                </a:lnTo>
                <a:lnTo>
                  <a:pt x="62358" y="105812"/>
                </a:lnTo>
                <a:lnTo>
                  <a:pt x="62358" y="105812"/>
                </a:lnTo>
                <a:lnTo>
                  <a:pt x="62358" y="105812"/>
                </a:lnTo>
                <a:lnTo>
                  <a:pt x="62358" y="105812"/>
                </a:lnTo>
                <a:lnTo>
                  <a:pt x="62358" y="105812"/>
                </a:lnTo>
                <a:lnTo>
                  <a:pt x="61310" y="105812"/>
                </a:lnTo>
                <a:lnTo>
                  <a:pt x="61310" y="105812"/>
                </a:lnTo>
                <a:lnTo>
                  <a:pt x="61310" y="104039"/>
                </a:lnTo>
                <a:lnTo>
                  <a:pt x="61310" y="104039"/>
                </a:lnTo>
                <a:lnTo>
                  <a:pt x="61310" y="104039"/>
                </a:lnTo>
                <a:lnTo>
                  <a:pt x="61310" y="104039"/>
                </a:lnTo>
                <a:lnTo>
                  <a:pt x="60262" y="104039"/>
                </a:lnTo>
                <a:lnTo>
                  <a:pt x="60262" y="104039"/>
                </a:lnTo>
                <a:lnTo>
                  <a:pt x="60262" y="104039"/>
                </a:lnTo>
                <a:lnTo>
                  <a:pt x="60262" y="104039"/>
                </a:lnTo>
                <a:lnTo>
                  <a:pt x="60262" y="104039"/>
                </a:lnTo>
                <a:lnTo>
                  <a:pt x="58689" y="104039"/>
                </a:lnTo>
                <a:lnTo>
                  <a:pt x="58689" y="104039"/>
                </a:lnTo>
                <a:lnTo>
                  <a:pt x="58689" y="104039"/>
                </a:lnTo>
                <a:lnTo>
                  <a:pt x="57641" y="104039"/>
                </a:lnTo>
                <a:lnTo>
                  <a:pt x="57641" y="104039"/>
                </a:lnTo>
                <a:lnTo>
                  <a:pt x="57641" y="104039"/>
                </a:lnTo>
                <a:lnTo>
                  <a:pt x="57641" y="104039"/>
                </a:lnTo>
                <a:lnTo>
                  <a:pt x="57641" y="104039"/>
                </a:lnTo>
                <a:lnTo>
                  <a:pt x="57641" y="104039"/>
                </a:lnTo>
                <a:lnTo>
                  <a:pt x="56593" y="104039"/>
                </a:lnTo>
                <a:lnTo>
                  <a:pt x="56593" y="105812"/>
                </a:lnTo>
                <a:lnTo>
                  <a:pt x="56593" y="105812"/>
                </a:lnTo>
                <a:lnTo>
                  <a:pt x="56593" y="105812"/>
                </a:lnTo>
                <a:lnTo>
                  <a:pt x="56593" y="105812"/>
                </a:lnTo>
                <a:lnTo>
                  <a:pt x="56593" y="105812"/>
                </a:lnTo>
                <a:lnTo>
                  <a:pt x="56593" y="105812"/>
                </a:lnTo>
                <a:lnTo>
                  <a:pt x="55545" y="105812"/>
                </a:lnTo>
                <a:lnTo>
                  <a:pt x="55545" y="105812"/>
                </a:lnTo>
                <a:lnTo>
                  <a:pt x="55545" y="106995"/>
                </a:lnTo>
                <a:lnTo>
                  <a:pt x="55545" y="106995"/>
                </a:lnTo>
                <a:lnTo>
                  <a:pt x="54497" y="106995"/>
                </a:lnTo>
                <a:lnTo>
                  <a:pt x="54497" y="106995"/>
                </a:lnTo>
                <a:lnTo>
                  <a:pt x="54497" y="105812"/>
                </a:lnTo>
                <a:lnTo>
                  <a:pt x="54497" y="105812"/>
                </a:lnTo>
                <a:lnTo>
                  <a:pt x="54497" y="105812"/>
                </a:lnTo>
                <a:lnTo>
                  <a:pt x="54497" y="106995"/>
                </a:lnTo>
                <a:lnTo>
                  <a:pt x="52925" y="106995"/>
                </a:lnTo>
                <a:lnTo>
                  <a:pt x="52925" y="106995"/>
                </a:lnTo>
                <a:lnTo>
                  <a:pt x="52925" y="106995"/>
                </a:lnTo>
                <a:lnTo>
                  <a:pt x="52925" y="106995"/>
                </a:lnTo>
                <a:lnTo>
                  <a:pt x="52925" y="106995"/>
                </a:lnTo>
                <a:lnTo>
                  <a:pt x="52925" y="106995"/>
                </a:lnTo>
                <a:lnTo>
                  <a:pt x="51877" y="106995"/>
                </a:lnTo>
                <a:lnTo>
                  <a:pt x="51877" y="106995"/>
                </a:lnTo>
                <a:lnTo>
                  <a:pt x="51877" y="106995"/>
                </a:lnTo>
                <a:lnTo>
                  <a:pt x="51877" y="106995"/>
                </a:lnTo>
                <a:lnTo>
                  <a:pt x="50829" y="106995"/>
                </a:lnTo>
                <a:lnTo>
                  <a:pt x="50829" y="106995"/>
                </a:lnTo>
                <a:lnTo>
                  <a:pt x="50829" y="106995"/>
                </a:lnTo>
                <a:lnTo>
                  <a:pt x="50829" y="105812"/>
                </a:lnTo>
                <a:lnTo>
                  <a:pt x="50829" y="105812"/>
                </a:lnTo>
                <a:lnTo>
                  <a:pt x="50829" y="105812"/>
                </a:lnTo>
                <a:lnTo>
                  <a:pt x="50829" y="105812"/>
                </a:lnTo>
                <a:lnTo>
                  <a:pt x="50829" y="105812"/>
                </a:lnTo>
                <a:lnTo>
                  <a:pt x="50829" y="104039"/>
                </a:lnTo>
                <a:lnTo>
                  <a:pt x="49781" y="104039"/>
                </a:lnTo>
                <a:lnTo>
                  <a:pt x="49781" y="104039"/>
                </a:lnTo>
                <a:lnTo>
                  <a:pt x="49781" y="104039"/>
                </a:lnTo>
                <a:lnTo>
                  <a:pt x="49781" y="104039"/>
                </a:lnTo>
                <a:lnTo>
                  <a:pt x="49781" y="102857"/>
                </a:lnTo>
                <a:lnTo>
                  <a:pt x="49781" y="102857"/>
                </a:lnTo>
                <a:lnTo>
                  <a:pt x="49781" y="102857"/>
                </a:lnTo>
                <a:lnTo>
                  <a:pt x="49781" y="102857"/>
                </a:lnTo>
                <a:lnTo>
                  <a:pt x="49781" y="102857"/>
                </a:lnTo>
                <a:lnTo>
                  <a:pt x="48733" y="102857"/>
                </a:lnTo>
                <a:lnTo>
                  <a:pt x="48733" y="101674"/>
                </a:lnTo>
                <a:lnTo>
                  <a:pt x="48733" y="101674"/>
                </a:lnTo>
                <a:lnTo>
                  <a:pt x="48733" y="101674"/>
                </a:lnTo>
                <a:lnTo>
                  <a:pt x="48733" y="101674"/>
                </a:lnTo>
                <a:lnTo>
                  <a:pt x="48733" y="101674"/>
                </a:lnTo>
                <a:lnTo>
                  <a:pt x="47161" y="101674"/>
                </a:lnTo>
                <a:lnTo>
                  <a:pt x="47161" y="100492"/>
                </a:lnTo>
                <a:lnTo>
                  <a:pt x="47161" y="100492"/>
                </a:lnTo>
                <a:lnTo>
                  <a:pt x="47161" y="100492"/>
                </a:lnTo>
                <a:lnTo>
                  <a:pt x="47161" y="100492"/>
                </a:lnTo>
                <a:lnTo>
                  <a:pt x="47161" y="100492"/>
                </a:lnTo>
                <a:lnTo>
                  <a:pt x="46113" y="100492"/>
                </a:lnTo>
                <a:lnTo>
                  <a:pt x="46113" y="100492"/>
                </a:lnTo>
                <a:lnTo>
                  <a:pt x="46113" y="100492"/>
                </a:lnTo>
                <a:lnTo>
                  <a:pt x="46113" y="100492"/>
                </a:lnTo>
                <a:lnTo>
                  <a:pt x="45065" y="100492"/>
                </a:lnTo>
                <a:lnTo>
                  <a:pt x="45065" y="100492"/>
                </a:lnTo>
                <a:lnTo>
                  <a:pt x="45065" y="100492"/>
                </a:lnTo>
                <a:lnTo>
                  <a:pt x="45065" y="100492"/>
                </a:lnTo>
                <a:lnTo>
                  <a:pt x="44017" y="100492"/>
                </a:lnTo>
                <a:lnTo>
                  <a:pt x="44017" y="99310"/>
                </a:lnTo>
                <a:lnTo>
                  <a:pt x="44017" y="99310"/>
                </a:lnTo>
                <a:lnTo>
                  <a:pt x="44017" y="99310"/>
                </a:lnTo>
                <a:lnTo>
                  <a:pt x="44017" y="99310"/>
                </a:lnTo>
                <a:lnTo>
                  <a:pt x="44017" y="99310"/>
                </a:lnTo>
                <a:lnTo>
                  <a:pt x="42969" y="99310"/>
                </a:lnTo>
                <a:lnTo>
                  <a:pt x="42969" y="99310"/>
                </a:lnTo>
                <a:lnTo>
                  <a:pt x="42969" y="99310"/>
                </a:lnTo>
                <a:lnTo>
                  <a:pt x="42969" y="99310"/>
                </a:lnTo>
                <a:lnTo>
                  <a:pt x="42969" y="99310"/>
                </a:lnTo>
                <a:lnTo>
                  <a:pt x="41397" y="99310"/>
                </a:lnTo>
                <a:lnTo>
                  <a:pt x="41397" y="97536"/>
                </a:lnTo>
                <a:lnTo>
                  <a:pt x="41397" y="97536"/>
                </a:lnTo>
                <a:lnTo>
                  <a:pt x="41397" y="97536"/>
                </a:lnTo>
                <a:lnTo>
                  <a:pt x="40349" y="97536"/>
                </a:lnTo>
                <a:lnTo>
                  <a:pt x="40349" y="97536"/>
                </a:lnTo>
                <a:lnTo>
                  <a:pt x="40349" y="97536"/>
                </a:lnTo>
                <a:lnTo>
                  <a:pt x="40349" y="97536"/>
                </a:lnTo>
                <a:lnTo>
                  <a:pt x="40349" y="99310"/>
                </a:lnTo>
                <a:lnTo>
                  <a:pt x="39301" y="99310"/>
                </a:lnTo>
                <a:lnTo>
                  <a:pt x="39301" y="99310"/>
                </a:lnTo>
                <a:lnTo>
                  <a:pt x="39301" y="99310"/>
                </a:lnTo>
                <a:lnTo>
                  <a:pt x="39301" y="99310"/>
                </a:lnTo>
                <a:lnTo>
                  <a:pt x="39301" y="99310"/>
                </a:lnTo>
                <a:lnTo>
                  <a:pt x="38253" y="99310"/>
                </a:lnTo>
                <a:lnTo>
                  <a:pt x="38253" y="99310"/>
                </a:lnTo>
                <a:lnTo>
                  <a:pt x="38253" y="99310"/>
                </a:lnTo>
                <a:lnTo>
                  <a:pt x="38253" y="99310"/>
                </a:lnTo>
                <a:lnTo>
                  <a:pt x="37205" y="99310"/>
                </a:lnTo>
                <a:lnTo>
                  <a:pt x="37205" y="99310"/>
                </a:lnTo>
                <a:lnTo>
                  <a:pt x="37205" y="99310"/>
                </a:lnTo>
                <a:lnTo>
                  <a:pt x="37205" y="99310"/>
                </a:lnTo>
                <a:lnTo>
                  <a:pt x="35633" y="99310"/>
                </a:lnTo>
                <a:lnTo>
                  <a:pt x="35633" y="99310"/>
                </a:lnTo>
                <a:lnTo>
                  <a:pt x="35633" y="99310"/>
                </a:lnTo>
                <a:lnTo>
                  <a:pt x="35633" y="99310"/>
                </a:lnTo>
                <a:lnTo>
                  <a:pt x="35633" y="99310"/>
                </a:lnTo>
                <a:lnTo>
                  <a:pt x="34585" y="99310"/>
                </a:lnTo>
                <a:lnTo>
                  <a:pt x="34585" y="99310"/>
                </a:lnTo>
                <a:lnTo>
                  <a:pt x="34585" y="99310"/>
                </a:lnTo>
                <a:lnTo>
                  <a:pt x="34585" y="99310"/>
                </a:lnTo>
                <a:lnTo>
                  <a:pt x="33537" y="99310"/>
                </a:lnTo>
                <a:lnTo>
                  <a:pt x="33537" y="100492"/>
                </a:lnTo>
                <a:lnTo>
                  <a:pt x="33537" y="100492"/>
                </a:lnTo>
                <a:lnTo>
                  <a:pt x="33537" y="100492"/>
                </a:lnTo>
                <a:lnTo>
                  <a:pt x="33537" y="100492"/>
                </a:lnTo>
                <a:lnTo>
                  <a:pt x="33537" y="100492"/>
                </a:lnTo>
                <a:lnTo>
                  <a:pt x="32489" y="100492"/>
                </a:lnTo>
                <a:lnTo>
                  <a:pt x="32489" y="100492"/>
                </a:lnTo>
                <a:lnTo>
                  <a:pt x="32489" y="100492"/>
                </a:lnTo>
                <a:lnTo>
                  <a:pt x="32489" y="100492"/>
                </a:lnTo>
                <a:lnTo>
                  <a:pt x="32489" y="101674"/>
                </a:lnTo>
                <a:lnTo>
                  <a:pt x="31441" y="101674"/>
                </a:lnTo>
                <a:lnTo>
                  <a:pt x="31441" y="101674"/>
                </a:lnTo>
                <a:lnTo>
                  <a:pt x="31441" y="101674"/>
                </a:lnTo>
                <a:lnTo>
                  <a:pt x="31441" y="101674"/>
                </a:lnTo>
                <a:lnTo>
                  <a:pt x="31441" y="101674"/>
                </a:lnTo>
                <a:lnTo>
                  <a:pt x="31441" y="102857"/>
                </a:lnTo>
                <a:lnTo>
                  <a:pt x="31441" y="102857"/>
                </a:lnTo>
                <a:lnTo>
                  <a:pt x="29868" y="102857"/>
                </a:lnTo>
                <a:lnTo>
                  <a:pt x="29868" y="102857"/>
                </a:lnTo>
                <a:lnTo>
                  <a:pt x="29868" y="102857"/>
                </a:lnTo>
                <a:lnTo>
                  <a:pt x="29868" y="104039"/>
                </a:lnTo>
                <a:lnTo>
                  <a:pt x="29868" y="104039"/>
                </a:lnTo>
                <a:lnTo>
                  <a:pt x="29868" y="104039"/>
                </a:lnTo>
                <a:lnTo>
                  <a:pt x="29868" y="105812"/>
                </a:lnTo>
                <a:lnTo>
                  <a:pt x="29868" y="105812"/>
                </a:lnTo>
                <a:lnTo>
                  <a:pt x="29868" y="105812"/>
                </a:lnTo>
                <a:lnTo>
                  <a:pt x="29868" y="106995"/>
                </a:lnTo>
                <a:lnTo>
                  <a:pt x="29868" y="106995"/>
                </a:lnTo>
                <a:lnTo>
                  <a:pt x="29868" y="106995"/>
                </a:lnTo>
                <a:lnTo>
                  <a:pt x="29868" y="106995"/>
                </a:lnTo>
                <a:lnTo>
                  <a:pt x="29868" y="106995"/>
                </a:lnTo>
                <a:lnTo>
                  <a:pt x="29868" y="106995"/>
                </a:lnTo>
                <a:lnTo>
                  <a:pt x="29868" y="108177"/>
                </a:lnTo>
                <a:lnTo>
                  <a:pt x="29868" y="108177"/>
                </a:lnTo>
                <a:lnTo>
                  <a:pt x="29868" y="108177"/>
                </a:lnTo>
                <a:lnTo>
                  <a:pt x="29868" y="108177"/>
                </a:lnTo>
                <a:lnTo>
                  <a:pt x="28820" y="108177"/>
                </a:lnTo>
                <a:lnTo>
                  <a:pt x="28820" y="109359"/>
                </a:lnTo>
                <a:lnTo>
                  <a:pt x="28820" y="109359"/>
                </a:lnTo>
                <a:lnTo>
                  <a:pt x="28820" y="109359"/>
                </a:lnTo>
                <a:lnTo>
                  <a:pt x="28820" y="109359"/>
                </a:lnTo>
                <a:lnTo>
                  <a:pt x="28820" y="109359"/>
                </a:lnTo>
                <a:lnTo>
                  <a:pt x="27772" y="109359"/>
                </a:lnTo>
                <a:lnTo>
                  <a:pt x="27772" y="110541"/>
                </a:lnTo>
                <a:lnTo>
                  <a:pt x="27772" y="110541"/>
                </a:lnTo>
                <a:lnTo>
                  <a:pt x="27772" y="110541"/>
                </a:lnTo>
                <a:lnTo>
                  <a:pt x="27772" y="110541"/>
                </a:lnTo>
                <a:lnTo>
                  <a:pt x="27772" y="110541"/>
                </a:lnTo>
                <a:lnTo>
                  <a:pt x="27772" y="110541"/>
                </a:lnTo>
                <a:lnTo>
                  <a:pt x="27772" y="112315"/>
                </a:lnTo>
                <a:lnTo>
                  <a:pt x="26724" y="112315"/>
                </a:lnTo>
                <a:lnTo>
                  <a:pt x="26724" y="112315"/>
                </a:lnTo>
                <a:lnTo>
                  <a:pt x="26724" y="112315"/>
                </a:lnTo>
                <a:lnTo>
                  <a:pt x="26724" y="112315"/>
                </a:lnTo>
                <a:lnTo>
                  <a:pt x="26724" y="112315"/>
                </a:lnTo>
                <a:lnTo>
                  <a:pt x="26724" y="113497"/>
                </a:lnTo>
                <a:lnTo>
                  <a:pt x="26724" y="113497"/>
                </a:lnTo>
                <a:lnTo>
                  <a:pt x="26724" y="113497"/>
                </a:lnTo>
                <a:lnTo>
                  <a:pt x="26724" y="114679"/>
                </a:lnTo>
                <a:lnTo>
                  <a:pt x="26724" y="114679"/>
                </a:lnTo>
                <a:lnTo>
                  <a:pt x="26724" y="114679"/>
                </a:lnTo>
                <a:lnTo>
                  <a:pt x="26724" y="114679"/>
                </a:lnTo>
                <a:lnTo>
                  <a:pt x="26724" y="115862"/>
                </a:lnTo>
                <a:lnTo>
                  <a:pt x="26724" y="115862"/>
                </a:lnTo>
                <a:lnTo>
                  <a:pt x="26724" y="115862"/>
                </a:lnTo>
                <a:lnTo>
                  <a:pt x="26724" y="115862"/>
                </a:lnTo>
                <a:lnTo>
                  <a:pt x="26724" y="117044"/>
                </a:lnTo>
                <a:lnTo>
                  <a:pt x="26724" y="117044"/>
                </a:lnTo>
                <a:lnTo>
                  <a:pt x="26724" y="117044"/>
                </a:lnTo>
                <a:lnTo>
                  <a:pt x="26724" y="117044"/>
                </a:lnTo>
                <a:lnTo>
                  <a:pt x="26724" y="118817"/>
                </a:lnTo>
                <a:lnTo>
                  <a:pt x="26724" y="118817"/>
                </a:lnTo>
                <a:lnTo>
                  <a:pt x="26724" y="118817"/>
                </a:lnTo>
                <a:lnTo>
                  <a:pt x="26724" y="118817"/>
                </a:lnTo>
                <a:lnTo>
                  <a:pt x="26724" y="120000"/>
                </a:lnTo>
                <a:lnTo>
                  <a:pt x="26724" y="120000"/>
                </a:lnTo>
                <a:lnTo>
                  <a:pt x="26724" y="120000"/>
                </a:lnTo>
                <a:lnTo>
                  <a:pt x="26724" y="120000"/>
                </a:lnTo>
                <a:lnTo>
                  <a:pt x="26724" y="120000"/>
                </a:lnTo>
                <a:lnTo>
                  <a:pt x="26724" y="120000"/>
                </a:lnTo>
                <a:lnTo>
                  <a:pt x="26724" y="120000"/>
                </a:lnTo>
                <a:lnTo>
                  <a:pt x="26724" y="120000"/>
                </a:lnTo>
                <a:lnTo>
                  <a:pt x="25676" y="120000"/>
                </a:lnTo>
                <a:lnTo>
                  <a:pt x="25676" y="118817"/>
                </a:lnTo>
                <a:lnTo>
                  <a:pt x="25676" y="118817"/>
                </a:lnTo>
                <a:lnTo>
                  <a:pt x="25676" y="118817"/>
                </a:lnTo>
                <a:lnTo>
                  <a:pt x="25676" y="118817"/>
                </a:lnTo>
                <a:lnTo>
                  <a:pt x="24104" y="118817"/>
                </a:lnTo>
                <a:lnTo>
                  <a:pt x="24104" y="118817"/>
                </a:lnTo>
                <a:lnTo>
                  <a:pt x="24104" y="118817"/>
                </a:lnTo>
                <a:lnTo>
                  <a:pt x="24104" y="118817"/>
                </a:lnTo>
                <a:lnTo>
                  <a:pt x="24104" y="117044"/>
                </a:lnTo>
                <a:lnTo>
                  <a:pt x="24104" y="117044"/>
                </a:lnTo>
                <a:lnTo>
                  <a:pt x="24104" y="117044"/>
                </a:lnTo>
                <a:lnTo>
                  <a:pt x="24104" y="117044"/>
                </a:lnTo>
                <a:lnTo>
                  <a:pt x="23056" y="117044"/>
                </a:lnTo>
                <a:lnTo>
                  <a:pt x="23056" y="115862"/>
                </a:lnTo>
                <a:lnTo>
                  <a:pt x="23056" y="115862"/>
                </a:lnTo>
                <a:lnTo>
                  <a:pt x="23056" y="115862"/>
                </a:lnTo>
                <a:lnTo>
                  <a:pt x="23056" y="115862"/>
                </a:lnTo>
                <a:lnTo>
                  <a:pt x="23056" y="115862"/>
                </a:lnTo>
                <a:lnTo>
                  <a:pt x="23056" y="115862"/>
                </a:lnTo>
                <a:lnTo>
                  <a:pt x="23056" y="114679"/>
                </a:lnTo>
                <a:lnTo>
                  <a:pt x="22008" y="114679"/>
                </a:lnTo>
                <a:lnTo>
                  <a:pt x="22008" y="114679"/>
                </a:lnTo>
                <a:lnTo>
                  <a:pt x="22008" y="114679"/>
                </a:lnTo>
                <a:lnTo>
                  <a:pt x="22008" y="114679"/>
                </a:lnTo>
                <a:lnTo>
                  <a:pt x="22008" y="114679"/>
                </a:lnTo>
                <a:lnTo>
                  <a:pt x="22008" y="113497"/>
                </a:lnTo>
                <a:lnTo>
                  <a:pt x="20960" y="113497"/>
                </a:lnTo>
                <a:lnTo>
                  <a:pt x="20960" y="113497"/>
                </a:lnTo>
                <a:lnTo>
                  <a:pt x="20960" y="113497"/>
                </a:lnTo>
                <a:lnTo>
                  <a:pt x="20960" y="113497"/>
                </a:lnTo>
                <a:lnTo>
                  <a:pt x="20960" y="113497"/>
                </a:lnTo>
                <a:lnTo>
                  <a:pt x="20960" y="113497"/>
                </a:lnTo>
                <a:lnTo>
                  <a:pt x="19912" y="113497"/>
                </a:lnTo>
                <a:lnTo>
                  <a:pt x="19912" y="113497"/>
                </a:lnTo>
                <a:lnTo>
                  <a:pt x="19912" y="113497"/>
                </a:lnTo>
                <a:lnTo>
                  <a:pt x="19912" y="113497"/>
                </a:lnTo>
                <a:lnTo>
                  <a:pt x="19912" y="114679"/>
                </a:lnTo>
                <a:lnTo>
                  <a:pt x="19912" y="114679"/>
                </a:lnTo>
                <a:lnTo>
                  <a:pt x="19912" y="114679"/>
                </a:lnTo>
                <a:lnTo>
                  <a:pt x="18340" y="114679"/>
                </a:lnTo>
                <a:lnTo>
                  <a:pt x="18340" y="114679"/>
                </a:lnTo>
                <a:lnTo>
                  <a:pt x="18340" y="114679"/>
                </a:lnTo>
                <a:lnTo>
                  <a:pt x="18340" y="114679"/>
                </a:lnTo>
                <a:lnTo>
                  <a:pt x="17292" y="114679"/>
                </a:lnTo>
                <a:lnTo>
                  <a:pt x="17292" y="114679"/>
                </a:lnTo>
                <a:lnTo>
                  <a:pt x="17292" y="114679"/>
                </a:lnTo>
                <a:lnTo>
                  <a:pt x="17292" y="114679"/>
                </a:lnTo>
                <a:lnTo>
                  <a:pt x="17292" y="115862"/>
                </a:lnTo>
                <a:lnTo>
                  <a:pt x="17292" y="115862"/>
                </a:lnTo>
                <a:lnTo>
                  <a:pt x="17292" y="115862"/>
                </a:lnTo>
                <a:lnTo>
                  <a:pt x="17292" y="115862"/>
                </a:lnTo>
                <a:lnTo>
                  <a:pt x="17292" y="115862"/>
                </a:lnTo>
                <a:lnTo>
                  <a:pt x="17292" y="117044"/>
                </a:lnTo>
                <a:lnTo>
                  <a:pt x="17292" y="117044"/>
                </a:lnTo>
                <a:lnTo>
                  <a:pt x="17292" y="117044"/>
                </a:lnTo>
                <a:lnTo>
                  <a:pt x="17292" y="117044"/>
                </a:lnTo>
                <a:lnTo>
                  <a:pt x="17292" y="118817"/>
                </a:lnTo>
                <a:lnTo>
                  <a:pt x="17292" y="118817"/>
                </a:lnTo>
                <a:lnTo>
                  <a:pt x="17292" y="117044"/>
                </a:lnTo>
                <a:lnTo>
                  <a:pt x="17292" y="117044"/>
                </a:lnTo>
                <a:lnTo>
                  <a:pt x="17292" y="117044"/>
                </a:lnTo>
                <a:lnTo>
                  <a:pt x="17292" y="117044"/>
                </a:lnTo>
                <a:lnTo>
                  <a:pt x="16244" y="117044"/>
                </a:lnTo>
                <a:lnTo>
                  <a:pt x="16244" y="115862"/>
                </a:lnTo>
                <a:lnTo>
                  <a:pt x="16244" y="115862"/>
                </a:lnTo>
                <a:lnTo>
                  <a:pt x="16244" y="115862"/>
                </a:lnTo>
                <a:lnTo>
                  <a:pt x="16244" y="115862"/>
                </a:lnTo>
                <a:lnTo>
                  <a:pt x="16244" y="115862"/>
                </a:lnTo>
                <a:lnTo>
                  <a:pt x="16244" y="115862"/>
                </a:lnTo>
                <a:lnTo>
                  <a:pt x="16244" y="114679"/>
                </a:lnTo>
                <a:lnTo>
                  <a:pt x="16244" y="114679"/>
                </a:lnTo>
                <a:lnTo>
                  <a:pt x="15196" y="114679"/>
                </a:lnTo>
                <a:lnTo>
                  <a:pt x="15196" y="114679"/>
                </a:lnTo>
                <a:lnTo>
                  <a:pt x="15196" y="114679"/>
                </a:lnTo>
                <a:lnTo>
                  <a:pt x="15196" y="113497"/>
                </a:lnTo>
                <a:lnTo>
                  <a:pt x="15196" y="113497"/>
                </a:lnTo>
                <a:lnTo>
                  <a:pt x="15196" y="113497"/>
                </a:lnTo>
                <a:lnTo>
                  <a:pt x="15196" y="113497"/>
                </a:lnTo>
                <a:lnTo>
                  <a:pt x="16244" y="113497"/>
                </a:lnTo>
                <a:lnTo>
                  <a:pt x="16244" y="113497"/>
                </a:lnTo>
                <a:lnTo>
                  <a:pt x="16244" y="113497"/>
                </a:lnTo>
                <a:lnTo>
                  <a:pt x="16244" y="112315"/>
                </a:lnTo>
                <a:lnTo>
                  <a:pt x="16244" y="112315"/>
                </a:lnTo>
                <a:lnTo>
                  <a:pt x="16244" y="112315"/>
                </a:lnTo>
                <a:lnTo>
                  <a:pt x="16244" y="112315"/>
                </a:lnTo>
                <a:lnTo>
                  <a:pt x="16244" y="110541"/>
                </a:lnTo>
                <a:lnTo>
                  <a:pt x="16244" y="110541"/>
                </a:lnTo>
                <a:lnTo>
                  <a:pt x="16244" y="110541"/>
                </a:lnTo>
                <a:lnTo>
                  <a:pt x="16244" y="110541"/>
                </a:lnTo>
                <a:lnTo>
                  <a:pt x="15196" y="110541"/>
                </a:lnTo>
                <a:lnTo>
                  <a:pt x="15196" y="109359"/>
                </a:lnTo>
                <a:lnTo>
                  <a:pt x="15196" y="109359"/>
                </a:lnTo>
                <a:lnTo>
                  <a:pt x="15196" y="109359"/>
                </a:lnTo>
                <a:lnTo>
                  <a:pt x="14148" y="109359"/>
                </a:lnTo>
                <a:lnTo>
                  <a:pt x="14148" y="109359"/>
                </a:lnTo>
                <a:lnTo>
                  <a:pt x="14148" y="109359"/>
                </a:lnTo>
                <a:lnTo>
                  <a:pt x="14148" y="110541"/>
                </a:lnTo>
                <a:lnTo>
                  <a:pt x="14148" y="110541"/>
                </a:lnTo>
                <a:lnTo>
                  <a:pt x="14148" y="110541"/>
                </a:lnTo>
                <a:lnTo>
                  <a:pt x="12576" y="110541"/>
                </a:lnTo>
                <a:lnTo>
                  <a:pt x="12576" y="110541"/>
                </a:lnTo>
                <a:lnTo>
                  <a:pt x="12576" y="110541"/>
                </a:lnTo>
                <a:lnTo>
                  <a:pt x="12576" y="110541"/>
                </a:lnTo>
                <a:lnTo>
                  <a:pt x="11528" y="110541"/>
                </a:lnTo>
                <a:lnTo>
                  <a:pt x="11528" y="110541"/>
                </a:lnTo>
                <a:lnTo>
                  <a:pt x="11528" y="110541"/>
                </a:lnTo>
                <a:lnTo>
                  <a:pt x="10480" y="110541"/>
                </a:lnTo>
                <a:lnTo>
                  <a:pt x="10480" y="110541"/>
                </a:lnTo>
                <a:lnTo>
                  <a:pt x="10480" y="110541"/>
                </a:lnTo>
                <a:lnTo>
                  <a:pt x="10480" y="109359"/>
                </a:lnTo>
                <a:lnTo>
                  <a:pt x="10480" y="109359"/>
                </a:lnTo>
                <a:lnTo>
                  <a:pt x="10480" y="109359"/>
                </a:lnTo>
                <a:lnTo>
                  <a:pt x="10480" y="109359"/>
                </a:lnTo>
                <a:lnTo>
                  <a:pt x="10480" y="109359"/>
                </a:lnTo>
                <a:lnTo>
                  <a:pt x="9432" y="109359"/>
                </a:lnTo>
                <a:lnTo>
                  <a:pt x="9432" y="109359"/>
                </a:lnTo>
                <a:lnTo>
                  <a:pt x="9432" y="108177"/>
                </a:lnTo>
                <a:lnTo>
                  <a:pt x="9432" y="108177"/>
                </a:lnTo>
                <a:lnTo>
                  <a:pt x="9432" y="108177"/>
                </a:lnTo>
                <a:lnTo>
                  <a:pt x="9432" y="108177"/>
                </a:lnTo>
                <a:lnTo>
                  <a:pt x="9432" y="108177"/>
                </a:lnTo>
                <a:lnTo>
                  <a:pt x="8384" y="108177"/>
                </a:lnTo>
                <a:lnTo>
                  <a:pt x="8384" y="106995"/>
                </a:lnTo>
                <a:lnTo>
                  <a:pt x="8384" y="106995"/>
                </a:lnTo>
                <a:lnTo>
                  <a:pt x="8384" y="106995"/>
                </a:lnTo>
                <a:lnTo>
                  <a:pt x="8384" y="106995"/>
                </a:lnTo>
                <a:lnTo>
                  <a:pt x="6812" y="106995"/>
                </a:lnTo>
                <a:lnTo>
                  <a:pt x="6812" y="106995"/>
                </a:lnTo>
                <a:lnTo>
                  <a:pt x="6812" y="106995"/>
                </a:lnTo>
                <a:lnTo>
                  <a:pt x="6812" y="106995"/>
                </a:lnTo>
                <a:lnTo>
                  <a:pt x="6812" y="106995"/>
                </a:lnTo>
                <a:lnTo>
                  <a:pt x="6812" y="105812"/>
                </a:lnTo>
                <a:lnTo>
                  <a:pt x="6812" y="105812"/>
                </a:lnTo>
                <a:lnTo>
                  <a:pt x="6812" y="105812"/>
                </a:lnTo>
                <a:lnTo>
                  <a:pt x="6812" y="104039"/>
                </a:lnTo>
                <a:lnTo>
                  <a:pt x="6812" y="104039"/>
                </a:lnTo>
                <a:lnTo>
                  <a:pt x="6812" y="104039"/>
                </a:lnTo>
                <a:lnTo>
                  <a:pt x="6812" y="102857"/>
                </a:lnTo>
                <a:lnTo>
                  <a:pt x="6812" y="102857"/>
                </a:lnTo>
                <a:lnTo>
                  <a:pt x="6812" y="104039"/>
                </a:lnTo>
                <a:lnTo>
                  <a:pt x="6812" y="104039"/>
                </a:lnTo>
                <a:lnTo>
                  <a:pt x="8384" y="104039"/>
                </a:lnTo>
                <a:lnTo>
                  <a:pt x="8384" y="104039"/>
                </a:lnTo>
                <a:lnTo>
                  <a:pt x="8384" y="104039"/>
                </a:lnTo>
                <a:lnTo>
                  <a:pt x="9432" y="104039"/>
                </a:lnTo>
                <a:lnTo>
                  <a:pt x="9432" y="102857"/>
                </a:lnTo>
                <a:lnTo>
                  <a:pt x="8384" y="102857"/>
                </a:lnTo>
                <a:lnTo>
                  <a:pt x="8384" y="102857"/>
                </a:lnTo>
                <a:lnTo>
                  <a:pt x="8384" y="102857"/>
                </a:lnTo>
                <a:lnTo>
                  <a:pt x="8384" y="102857"/>
                </a:lnTo>
                <a:lnTo>
                  <a:pt x="6812" y="102857"/>
                </a:lnTo>
                <a:lnTo>
                  <a:pt x="6812" y="102857"/>
                </a:lnTo>
                <a:lnTo>
                  <a:pt x="6812" y="102857"/>
                </a:lnTo>
                <a:lnTo>
                  <a:pt x="6812" y="101674"/>
                </a:lnTo>
                <a:lnTo>
                  <a:pt x="6812" y="101674"/>
                </a:lnTo>
                <a:lnTo>
                  <a:pt x="6812" y="101674"/>
                </a:lnTo>
                <a:lnTo>
                  <a:pt x="6812" y="101674"/>
                </a:lnTo>
                <a:lnTo>
                  <a:pt x="6812" y="101674"/>
                </a:lnTo>
                <a:lnTo>
                  <a:pt x="5764" y="101674"/>
                </a:lnTo>
                <a:lnTo>
                  <a:pt x="5764" y="100492"/>
                </a:lnTo>
                <a:lnTo>
                  <a:pt x="5764" y="100492"/>
                </a:lnTo>
                <a:lnTo>
                  <a:pt x="5764" y="100492"/>
                </a:lnTo>
                <a:lnTo>
                  <a:pt x="5764" y="100492"/>
                </a:lnTo>
                <a:lnTo>
                  <a:pt x="5764" y="100492"/>
                </a:lnTo>
                <a:lnTo>
                  <a:pt x="5764" y="100492"/>
                </a:lnTo>
                <a:lnTo>
                  <a:pt x="4716" y="100492"/>
                </a:lnTo>
                <a:lnTo>
                  <a:pt x="4716" y="100492"/>
                </a:lnTo>
                <a:lnTo>
                  <a:pt x="4716" y="100492"/>
                </a:lnTo>
                <a:lnTo>
                  <a:pt x="3668" y="100492"/>
                </a:lnTo>
                <a:lnTo>
                  <a:pt x="3668" y="99310"/>
                </a:lnTo>
                <a:lnTo>
                  <a:pt x="3668" y="99310"/>
                </a:lnTo>
                <a:lnTo>
                  <a:pt x="3668" y="99310"/>
                </a:lnTo>
                <a:lnTo>
                  <a:pt x="3668" y="99310"/>
                </a:lnTo>
                <a:lnTo>
                  <a:pt x="3668" y="99310"/>
                </a:lnTo>
                <a:lnTo>
                  <a:pt x="3668" y="97536"/>
                </a:lnTo>
                <a:lnTo>
                  <a:pt x="3668" y="97536"/>
                </a:lnTo>
                <a:lnTo>
                  <a:pt x="3668" y="97536"/>
                </a:lnTo>
                <a:lnTo>
                  <a:pt x="2620" y="97536"/>
                </a:lnTo>
                <a:lnTo>
                  <a:pt x="2620" y="97536"/>
                </a:lnTo>
                <a:lnTo>
                  <a:pt x="2620" y="96354"/>
                </a:lnTo>
                <a:lnTo>
                  <a:pt x="2620" y="96354"/>
                </a:lnTo>
                <a:lnTo>
                  <a:pt x="2620" y="96354"/>
                </a:lnTo>
                <a:lnTo>
                  <a:pt x="2620" y="96354"/>
                </a:lnTo>
                <a:lnTo>
                  <a:pt x="2620" y="96354"/>
                </a:lnTo>
                <a:lnTo>
                  <a:pt x="2620" y="95172"/>
                </a:lnTo>
                <a:lnTo>
                  <a:pt x="2620" y="95172"/>
                </a:lnTo>
                <a:lnTo>
                  <a:pt x="2620" y="95172"/>
                </a:lnTo>
                <a:lnTo>
                  <a:pt x="2620" y="93990"/>
                </a:lnTo>
                <a:lnTo>
                  <a:pt x="2620" y="93990"/>
                </a:lnTo>
                <a:lnTo>
                  <a:pt x="2620" y="93990"/>
                </a:lnTo>
                <a:lnTo>
                  <a:pt x="1572" y="93990"/>
                </a:lnTo>
                <a:lnTo>
                  <a:pt x="1572" y="92807"/>
                </a:lnTo>
                <a:lnTo>
                  <a:pt x="1572" y="92807"/>
                </a:lnTo>
                <a:lnTo>
                  <a:pt x="1572" y="92807"/>
                </a:lnTo>
                <a:lnTo>
                  <a:pt x="1572" y="92807"/>
                </a:lnTo>
                <a:lnTo>
                  <a:pt x="1572" y="92807"/>
                </a:lnTo>
                <a:lnTo>
                  <a:pt x="1572" y="92807"/>
                </a:lnTo>
                <a:lnTo>
                  <a:pt x="1572" y="92807"/>
                </a:lnTo>
                <a:lnTo>
                  <a:pt x="0" y="92807"/>
                </a:lnTo>
                <a:lnTo>
                  <a:pt x="0" y="91034"/>
                </a:lnTo>
                <a:lnTo>
                  <a:pt x="0" y="91034"/>
                </a:lnTo>
                <a:lnTo>
                  <a:pt x="0" y="91034"/>
                </a:lnTo>
                <a:lnTo>
                  <a:pt x="1572" y="91034"/>
                </a:lnTo>
                <a:lnTo>
                  <a:pt x="1572" y="89852"/>
                </a:lnTo>
                <a:lnTo>
                  <a:pt x="1572" y="89852"/>
                </a:lnTo>
                <a:lnTo>
                  <a:pt x="1572" y="89852"/>
                </a:lnTo>
                <a:lnTo>
                  <a:pt x="1572" y="88669"/>
                </a:lnTo>
                <a:lnTo>
                  <a:pt x="1572" y="88669"/>
                </a:lnTo>
                <a:lnTo>
                  <a:pt x="1572" y="88669"/>
                </a:lnTo>
                <a:lnTo>
                  <a:pt x="1572" y="88669"/>
                </a:lnTo>
                <a:lnTo>
                  <a:pt x="1572" y="87487"/>
                </a:lnTo>
                <a:lnTo>
                  <a:pt x="1572" y="87487"/>
                </a:lnTo>
                <a:lnTo>
                  <a:pt x="1572" y="87487"/>
                </a:lnTo>
                <a:lnTo>
                  <a:pt x="1572" y="87487"/>
                </a:lnTo>
                <a:lnTo>
                  <a:pt x="1572" y="87487"/>
                </a:lnTo>
                <a:lnTo>
                  <a:pt x="1572" y="87487"/>
                </a:lnTo>
                <a:lnTo>
                  <a:pt x="2620" y="87487"/>
                </a:lnTo>
                <a:lnTo>
                  <a:pt x="2620" y="87487"/>
                </a:lnTo>
                <a:lnTo>
                  <a:pt x="2620" y="87487"/>
                </a:lnTo>
                <a:lnTo>
                  <a:pt x="2620" y="87487"/>
                </a:lnTo>
                <a:lnTo>
                  <a:pt x="3668" y="87487"/>
                </a:lnTo>
                <a:lnTo>
                  <a:pt x="3668" y="87487"/>
                </a:lnTo>
                <a:lnTo>
                  <a:pt x="3668" y="87487"/>
                </a:lnTo>
                <a:lnTo>
                  <a:pt x="3668" y="87487"/>
                </a:lnTo>
                <a:lnTo>
                  <a:pt x="3668" y="87487"/>
                </a:lnTo>
                <a:lnTo>
                  <a:pt x="4716" y="87487"/>
                </a:lnTo>
                <a:lnTo>
                  <a:pt x="4716" y="87487"/>
                </a:lnTo>
                <a:lnTo>
                  <a:pt x="4716" y="87487"/>
                </a:lnTo>
                <a:lnTo>
                  <a:pt x="5764" y="87487"/>
                </a:lnTo>
                <a:lnTo>
                  <a:pt x="5764" y="87487"/>
                </a:lnTo>
                <a:lnTo>
                  <a:pt x="5764" y="87487"/>
                </a:lnTo>
                <a:lnTo>
                  <a:pt x="5764" y="87487"/>
                </a:lnTo>
                <a:lnTo>
                  <a:pt x="6812" y="87487"/>
                </a:lnTo>
                <a:lnTo>
                  <a:pt x="6812" y="87487"/>
                </a:lnTo>
                <a:lnTo>
                  <a:pt x="6812" y="87487"/>
                </a:lnTo>
                <a:lnTo>
                  <a:pt x="6812" y="87487"/>
                </a:lnTo>
                <a:lnTo>
                  <a:pt x="6812" y="86305"/>
                </a:lnTo>
                <a:lnTo>
                  <a:pt x="6812" y="86305"/>
                </a:lnTo>
                <a:lnTo>
                  <a:pt x="6812" y="86305"/>
                </a:lnTo>
                <a:lnTo>
                  <a:pt x="8384" y="86305"/>
                </a:lnTo>
                <a:lnTo>
                  <a:pt x="8384" y="86305"/>
                </a:lnTo>
                <a:lnTo>
                  <a:pt x="8384" y="86305"/>
                </a:lnTo>
                <a:lnTo>
                  <a:pt x="8384" y="84532"/>
                </a:lnTo>
                <a:lnTo>
                  <a:pt x="8384" y="84532"/>
                </a:lnTo>
                <a:lnTo>
                  <a:pt x="8384" y="84532"/>
                </a:lnTo>
                <a:lnTo>
                  <a:pt x="9432" y="84532"/>
                </a:lnTo>
                <a:lnTo>
                  <a:pt x="9432" y="84532"/>
                </a:lnTo>
                <a:lnTo>
                  <a:pt x="9432" y="84532"/>
                </a:lnTo>
                <a:lnTo>
                  <a:pt x="9432" y="84532"/>
                </a:lnTo>
                <a:lnTo>
                  <a:pt x="9432" y="84532"/>
                </a:lnTo>
                <a:lnTo>
                  <a:pt x="10480" y="84532"/>
                </a:lnTo>
                <a:lnTo>
                  <a:pt x="10480" y="83349"/>
                </a:lnTo>
                <a:lnTo>
                  <a:pt x="10480" y="83349"/>
                </a:lnTo>
                <a:lnTo>
                  <a:pt x="10480" y="83349"/>
                </a:lnTo>
                <a:lnTo>
                  <a:pt x="10480" y="83349"/>
                </a:lnTo>
                <a:lnTo>
                  <a:pt x="11528" y="83349"/>
                </a:lnTo>
                <a:lnTo>
                  <a:pt x="11528" y="83349"/>
                </a:lnTo>
                <a:lnTo>
                  <a:pt x="11528" y="83349"/>
                </a:lnTo>
                <a:lnTo>
                  <a:pt x="12576" y="83349"/>
                </a:lnTo>
                <a:lnTo>
                  <a:pt x="12576" y="83349"/>
                </a:lnTo>
                <a:lnTo>
                  <a:pt x="12576" y="83349"/>
                </a:lnTo>
                <a:lnTo>
                  <a:pt x="12576" y="83349"/>
                </a:lnTo>
                <a:lnTo>
                  <a:pt x="14148" y="83349"/>
                </a:lnTo>
                <a:lnTo>
                  <a:pt x="14148" y="83349"/>
                </a:lnTo>
                <a:lnTo>
                  <a:pt x="14148" y="83349"/>
                </a:lnTo>
                <a:lnTo>
                  <a:pt x="14148" y="83349"/>
                </a:lnTo>
                <a:lnTo>
                  <a:pt x="14148" y="83349"/>
                </a:lnTo>
                <a:lnTo>
                  <a:pt x="15196" y="83349"/>
                </a:lnTo>
                <a:lnTo>
                  <a:pt x="15196" y="83349"/>
                </a:lnTo>
                <a:lnTo>
                  <a:pt x="15196" y="83349"/>
                </a:lnTo>
                <a:lnTo>
                  <a:pt x="16244" y="83349"/>
                </a:lnTo>
                <a:lnTo>
                  <a:pt x="16244" y="83349"/>
                </a:lnTo>
                <a:lnTo>
                  <a:pt x="16244" y="83349"/>
                </a:lnTo>
                <a:lnTo>
                  <a:pt x="16244" y="83349"/>
                </a:lnTo>
                <a:lnTo>
                  <a:pt x="17292" y="83349"/>
                </a:lnTo>
                <a:lnTo>
                  <a:pt x="17292" y="83349"/>
                </a:lnTo>
                <a:lnTo>
                  <a:pt x="17292" y="83349"/>
                </a:lnTo>
                <a:lnTo>
                  <a:pt x="17292" y="83349"/>
                </a:lnTo>
                <a:lnTo>
                  <a:pt x="17292" y="83349"/>
                </a:lnTo>
                <a:lnTo>
                  <a:pt x="18340" y="83349"/>
                </a:lnTo>
                <a:lnTo>
                  <a:pt x="18340" y="83349"/>
                </a:lnTo>
                <a:lnTo>
                  <a:pt x="18340" y="83349"/>
                </a:lnTo>
                <a:lnTo>
                  <a:pt x="19912" y="83349"/>
                </a:lnTo>
                <a:lnTo>
                  <a:pt x="19912" y="83349"/>
                </a:lnTo>
                <a:lnTo>
                  <a:pt x="19912" y="83349"/>
                </a:lnTo>
                <a:lnTo>
                  <a:pt x="19912" y="83349"/>
                </a:lnTo>
                <a:lnTo>
                  <a:pt x="20960" y="83349"/>
                </a:lnTo>
                <a:lnTo>
                  <a:pt x="20960" y="83349"/>
                </a:lnTo>
                <a:lnTo>
                  <a:pt x="20960" y="83349"/>
                </a:lnTo>
                <a:lnTo>
                  <a:pt x="20960" y="83349"/>
                </a:lnTo>
                <a:lnTo>
                  <a:pt x="20960" y="83349"/>
                </a:lnTo>
                <a:lnTo>
                  <a:pt x="22008" y="83349"/>
                </a:lnTo>
                <a:lnTo>
                  <a:pt x="22008" y="83349"/>
                </a:lnTo>
                <a:lnTo>
                  <a:pt x="22008" y="83349"/>
                </a:lnTo>
                <a:lnTo>
                  <a:pt x="23056" y="83349"/>
                </a:lnTo>
                <a:lnTo>
                  <a:pt x="23056" y="83349"/>
                </a:lnTo>
                <a:lnTo>
                  <a:pt x="23056" y="83349"/>
                </a:lnTo>
                <a:lnTo>
                  <a:pt x="23056" y="83349"/>
                </a:lnTo>
                <a:lnTo>
                  <a:pt x="24104" y="83349"/>
                </a:lnTo>
                <a:lnTo>
                  <a:pt x="24104" y="83349"/>
                </a:lnTo>
                <a:lnTo>
                  <a:pt x="24104" y="83349"/>
                </a:lnTo>
                <a:lnTo>
                  <a:pt x="24104" y="83349"/>
                </a:lnTo>
                <a:lnTo>
                  <a:pt x="24104" y="83349"/>
                </a:lnTo>
                <a:lnTo>
                  <a:pt x="24104" y="84532"/>
                </a:lnTo>
                <a:lnTo>
                  <a:pt x="24104" y="84532"/>
                </a:lnTo>
                <a:lnTo>
                  <a:pt x="24104" y="84532"/>
                </a:lnTo>
                <a:lnTo>
                  <a:pt x="24104" y="86305"/>
                </a:lnTo>
                <a:lnTo>
                  <a:pt x="24104" y="86305"/>
                </a:lnTo>
                <a:lnTo>
                  <a:pt x="25676" y="86305"/>
                </a:lnTo>
                <a:lnTo>
                  <a:pt x="25676" y="86305"/>
                </a:lnTo>
                <a:lnTo>
                  <a:pt x="25676" y="87487"/>
                </a:lnTo>
                <a:lnTo>
                  <a:pt x="24104" y="87487"/>
                </a:lnTo>
                <a:lnTo>
                  <a:pt x="24104" y="87487"/>
                </a:lnTo>
                <a:lnTo>
                  <a:pt x="24104" y="87487"/>
                </a:lnTo>
                <a:lnTo>
                  <a:pt x="24104" y="87487"/>
                </a:lnTo>
                <a:lnTo>
                  <a:pt x="24104" y="88669"/>
                </a:lnTo>
                <a:lnTo>
                  <a:pt x="24104" y="88669"/>
                </a:lnTo>
                <a:lnTo>
                  <a:pt x="24104" y="88669"/>
                </a:lnTo>
                <a:lnTo>
                  <a:pt x="24104" y="89852"/>
                </a:lnTo>
                <a:lnTo>
                  <a:pt x="24104" y="89852"/>
                </a:lnTo>
                <a:lnTo>
                  <a:pt x="24104" y="89852"/>
                </a:lnTo>
                <a:lnTo>
                  <a:pt x="24104" y="89852"/>
                </a:lnTo>
                <a:lnTo>
                  <a:pt x="24104" y="91034"/>
                </a:lnTo>
                <a:lnTo>
                  <a:pt x="24104" y="91034"/>
                </a:lnTo>
                <a:lnTo>
                  <a:pt x="24104" y="91034"/>
                </a:lnTo>
                <a:lnTo>
                  <a:pt x="24104" y="91034"/>
                </a:lnTo>
                <a:lnTo>
                  <a:pt x="24104" y="89852"/>
                </a:lnTo>
                <a:lnTo>
                  <a:pt x="24104" y="89852"/>
                </a:lnTo>
                <a:lnTo>
                  <a:pt x="24104" y="89852"/>
                </a:lnTo>
                <a:lnTo>
                  <a:pt x="24104" y="89852"/>
                </a:lnTo>
                <a:lnTo>
                  <a:pt x="25676" y="89852"/>
                </a:lnTo>
                <a:lnTo>
                  <a:pt x="25676" y="88669"/>
                </a:lnTo>
                <a:lnTo>
                  <a:pt x="25676" y="88669"/>
                </a:lnTo>
                <a:lnTo>
                  <a:pt x="25676" y="88669"/>
                </a:lnTo>
                <a:lnTo>
                  <a:pt x="25676" y="88669"/>
                </a:lnTo>
                <a:lnTo>
                  <a:pt x="25676" y="88669"/>
                </a:lnTo>
                <a:lnTo>
                  <a:pt x="25676" y="87487"/>
                </a:lnTo>
                <a:lnTo>
                  <a:pt x="25676" y="87487"/>
                </a:lnTo>
                <a:lnTo>
                  <a:pt x="26724" y="87487"/>
                </a:lnTo>
                <a:lnTo>
                  <a:pt x="26724" y="87487"/>
                </a:lnTo>
                <a:lnTo>
                  <a:pt x="26724" y="86305"/>
                </a:lnTo>
                <a:lnTo>
                  <a:pt x="26724" y="86305"/>
                </a:lnTo>
                <a:lnTo>
                  <a:pt x="25676" y="86305"/>
                </a:lnTo>
                <a:lnTo>
                  <a:pt x="25676" y="86305"/>
                </a:lnTo>
                <a:lnTo>
                  <a:pt x="25676" y="84532"/>
                </a:lnTo>
                <a:lnTo>
                  <a:pt x="25676" y="84532"/>
                </a:lnTo>
                <a:lnTo>
                  <a:pt x="25676" y="84532"/>
                </a:lnTo>
                <a:lnTo>
                  <a:pt x="25676" y="83349"/>
                </a:lnTo>
                <a:lnTo>
                  <a:pt x="25676" y="83349"/>
                </a:lnTo>
                <a:lnTo>
                  <a:pt x="25676" y="83349"/>
                </a:lnTo>
                <a:lnTo>
                  <a:pt x="26724" y="83349"/>
                </a:lnTo>
                <a:lnTo>
                  <a:pt x="26724" y="82167"/>
                </a:lnTo>
                <a:lnTo>
                  <a:pt x="26724" y="82167"/>
                </a:lnTo>
                <a:lnTo>
                  <a:pt x="26724" y="82167"/>
                </a:lnTo>
                <a:lnTo>
                  <a:pt x="26724" y="82167"/>
                </a:lnTo>
                <a:lnTo>
                  <a:pt x="26724" y="80985"/>
                </a:lnTo>
                <a:lnTo>
                  <a:pt x="26724" y="80985"/>
                </a:lnTo>
                <a:lnTo>
                  <a:pt x="26724" y="80985"/>
                </a:lnTo>
                <a:lnTo>
                  <a:pt x="26724" y="80985"/>
                </a:lnTo>
                <a:lnTo>
                  <a:pt x="26724" y="80985"/>
                </a:lnTo>
                <a:lnTo>
                  <a:pt x="27772" y="80985"/>
                </a:lnTo>
                <a:lnTo>
                  <a:pt x="27772" y="79802"/>
                </a:lnTo>
                <a:lnTo>
                  <a:pt x="27772" y="79802"/>
                </a:lnTo>
                <a:lnTo>
                  <a:pt x="27772" y="79802"/>
                </a:lnTo>
                <a:lnTo>
                  <a:pt x="27772" y="79802"/>
                </a:lnTo>
                <a:lnTo>
                  <a:pt x="28820" y="79802"/>
                </a:lnTo>
                <a:lnTo>
                  <a:pt x="28820" y="79802"/>
                </a:lnTo>
                <a:lnTo>
                  <a:pt x="28820" y="79802"/>
                </a:lnTo>
                <a:lnTo>
                  <a:pt x="28820" y="79802"/>
                </a:lnTo>
                <a:lnTo>
                  <a:pt x="28820" y="79802"/>
                </a:lnTo>
                <a:lnTo>
                  <a:pt x="28820" y="78029"/>
                </a:lnTo>
                <a:lnTo>
                  <a:pt x="28820" y="78029"/>
                </a:lnTo>
                <a:lnTo>
                  <a:pt x="28820" y="78029"/>
                </a:lnTo>
                <a:lnTo>
                  <a:pt x="28820" y="78029"/>
                </a:lnTo>
                <a:lnTo>
                  <a:pt x="28820" y="76847"/>
                </a:lnTo>
                <a:lnTo>
                  <a:pt x="29868" y="76847"/>
                </a:lnTo>
                <a:lnTo>
                  <a:pt x="29868" y="76847"/>
                </a:lnTo>
                <a:lnTo>
                  <a:pt x="29868" y="76847"/>
                </a:lnTo>
                <a:lnTo>
                  <a:pt x="29868" y="75665"/>
                </a:lnTo>
                <a:lnTo>
                  <a:pt x="29868" y="75665"/>
                </a:lnTo>
                <a:lnTo>
                  <a:pt x="29868" y="75665"/>
                </a:lnTo>
                <a:lnTo>
                  <a:pt x="29868" y="75665"/>
                </a:lnTo>
                <a:lnTo>
                  <a:pt x="29868" y="74482"/>
                </a:lnTo>
                <a:lnTo>
                  <a:pt x="29868" y="74482"/>
                </a:lnTo>
                <a:lnTo>
                  <a:pt x="29868" y="74482"/>
                </a:lnTo>
                <a:lnTo>
                  <a:pt x="29868" y="74482"/>
                </a:lnTo>
                <a:lnTo>
                  <a:pt x="29868" y="73300"/>
                </a:lnTo>
                <a:lnTo>
                  <a:pt x="29868" y="73300"/>
                </a:lnTo>
                <a:lnTo>
                  <a:pt x="29868" y="73300"/>
                </a:lnTo>
                <a:lnTo>
                  <a:pt x="29868" y="71527"/>
                </a:lnTo>
                <a:lnTo>
                  <a:pt x="29868" y="71527"/>
                </a:lnTo>
                <a:lnTo>
                  <a:pt x="29868" y="71527"/>
                </a:lnTo>
                <a:lnTo>
                  <a:pt x="29868" y="70344"/>
                </a:lnTo>
                <a:lnTo>
                  <a:pt x="29868" y="70344"/>
                </a:lnTo>
                <a:lnTo>
                  <a:pt x="29868" y="70344"/>
                </a:lnTo>
                <a:lnTo>
                  <a:pt x="29868" y="69162"/>
                </a:lnTo>
                <a:lnTo>
                  <a:pt x="29868" y="69162"/>
                </a:lnTo>
                <a:lnTo>
                  <a:pt x="29868" y="69162"/>
                </a:lnTo>
                <a:lnTo>
                  <a:pt x="29868" y="67980"/>
                </a:lnTo>
                <a:lnTo>
                  <a:pt x="29868" y="67980"/>
                </a:lnTo>
                <a:lnTo>
                  <a:pt x="29868" y="67980"/>
                </a:lnTo>
                <a:lnTo>
                  <a:pt x="29868" y="66798"/>
                </a:lnTo>
                <a:lnTo>
                  <a:pt x="29868" y="66798"/>
                </a:lnTo>
                <a:lnTo>
                  <a:pt x="31441" y="66798"/>
                </a:lnTo>
                <a:lnTo>
                  <a:pt x="31441" y="66798"/>
                </a:lnTo>
                <a:lnTo>
                  <a:pt x="31441" y="66798"/>
                </a:lnTo>
                <a:lnTo>
                  <a:pt x="31441" y="66798"/>
                </a:lnTo>
                <a:lnTo>
                  <a:pt x="31441" y="66798"/>
                </a:lnTo>
                <a:lnTo>
                  <a:pt x="31441" y="66798"/>
                </a:lnTo>
                <a:lnTo>
                  <a:pt x="31441" y="65024"/>
                </a:lnTo>
                <a:lnTo>
                  <a:pt x="31441" y="65024"/>
                </a:lnTo>
                <a:lnTo>
                  <a:pt x="31441" y="65024"/>
                </a:lnTo>
                <a:lnTo>
                  <a:pt x="31441" y="63842"/>
                </a:lnTo>
                <a:lnTo>
                  <a:pt x="31441" y="63842"/>
                </a:lnTo>
                <a:lnTo>
                  <a:pt x="31441" y="63842"/>
                </a:lnTo>
                <a:lnTo>
                  <a:pt x="31441" y="62660"/>
                </a:lnTo>
                <a:lnTo>
                  <a:pt x="31441" y="62660"/>
                </a:lnTo>
                <a:lnTo>
                  <a:pt x="31441" y="62660"/>
                </a:lnTo>
                <a:lnTo>
                  <a:pt x="31441" y="61477"/>
                </a:lnTo>
                <a:lnTo>
                  <a:pt x="31441" y="61477"/>
                </a:lnTo>
                <a:lnTo>
                  <a:pt x="31441" y="61477"/>
                </a:lnTo>
                <a:lnTo>
                  <a:pt x="31441" y="60295"/>
                </a:lnTo>
                <a:lnTo>
                  <a:pt x="31441" y="60295"/>
                </a:lnTo>
                <a:lnTo>
                  <a:pt x="31441" y="60295"/>
                </a:lnTo>
                <a:lnTo>
                  <a:pt x="31441" y="58522"/>
                </a:lnTo>
                <a:lnTo>
                  <a:pt x="31441" y="58522"/>
                </a:lnTo>
                <a:lnTo>
                  <a:pt x="31441" y="58522"/>
                </a:lnTo>
                <a:lnTo>
                  <a:pt x="31441" y="57339"/>
                </a:lnTo>
                <a:lnTo>
                  <a:pt x="31441" y="57339"/>
                </a:lnTo>
                <a:lnTo>
                  <a:pt x="31441" y="57339"/>
                </a:lnTo>
                <a:lnTo>
                  <a:pt x="31441" y="56157"/>
                </a:lnTo>
                <a:lnTo>
                  <a:pt x="31441" y="56157"/>
                </a:lnTo>
                <a:lnTo>
                  <a:pt x="31441" y="56157"/>
                </a:lnTo>
                <a:lnTo>
                  <a:pt x="31441" y="54975"/>
                </a:lnTo>
                <a:lnTo>
                  <a:pt x="31441" y="54975"/>
                </a:lnTo>
                <a:lnTo>
                  <a:pt x="31441" y="54975"/>
                </a:lnTo>
                <a:lnTo>
                  <a:pt x="31441" y="53793"/>
                </a:lnTo>
                <a:lnTo>
                  <a:pt x="31441" y="53793"/>
                </a:lnTo>
                <a:lnTo>
                  <a:pt x="31441" y="53793"/>
                </a:lnTo>
                <a:lnTo>
                  <a:pt x="31441" y="53793"/>
                </a:lnTo>
                <a:lnTo>
                  <a:pt x="31441" y="52019"/>
                </a:lnTo>
                <a:lnTo>
                  <a:pt x="31441" y="52019"/>
                </a:lnTo>
                <a:lnTo>
                  <a:pt x="31441" y="52019"/>
                </a:lnTo>
                <a:lnTo>
                  <a:pt x="31441" y="50837"/>
                </a:lnTo>
                <a:lnTo>
                  <a:pt x="31441" y="50837"/>
                </a:lnTo>
                <a:lnTo>
                  <a:pt x="31441" y="50837"/>
                </a:lnTo>
                <a:lnTo>
                  <a:pt x="31441" y="49655"/>
                </a:lnTo>
                <a:lnTo>
                  <a:pt x="31441" y="49655"/>
                </a:lnTo>
                <a:lnTo>
                  <a:pt x="31441" y="49655"/>
                </a:lnTo>
                <a:lnTo>
                  <a:pt x="31441" y="48472"/>
                </a:lnTo>
                <a:lnTo>
                  <a:pt x="31441" y="48472"/>
                </a:lnTo>
                <a:lnTo>
                  <a:pt x="31441" y="48472"/>
                </a:lnTo>
                <a:lnTo>
                  <a:pt x="31441" y="47290"/>
                </a:lnTo>
                <a:lnTo>
                  <a:pt x="31441" y="47290"/>
                </a:lnTo>
                <a:lnTo>
                  <a:pt x="31441" y="47290"/>
                </a:lnTo>
                <a:lnTo>
                  <a:pt x="31441" y="45517"/>
                </a:lnTo>
                <a:lnTo>
                  <a:pt x="31441" y="45517"/>
                </a:lnTo>
                <a:lnTo>
                  <a:pt x="31441" y="45517"/>
                </a:lnTo>
                <a:lnTo>
                  <a:pt x="31441" y="45517"/>
                </a:lnTo>
                <a:lnTo>
                  <a:pt x="31441" y="44334"/>
                </a:lnTo>
                <a:lnTo>
                  <a:pt x="32489" y="44334"/>
                </a:lnTo>
                <a:lnTo>
                  <a:pt x="32489" y="44334"/>
                </a:lnTo>
                <a:lnTo>
                  <a:pt x="32489" y="44334"/>
                </a:lnTo>
                <a:lnTo>
                  <a:pt x="33537" y="44334"/>
                </a:lnTo>
                <a:lnTo>
                  <a:pt x="33537" y="44334"/>
                </a:lnTo>
                <a:lnTo>
                  <a:pt x="33537" y="44334"/>
                </a:lnTo>
                <a:lnTo>
                  <a:pt x="33537" y="44334"/>
                </a:lnTo>
                <a:lnTo>
                  <a:pt x="33537" y="44334"/>
                </a:lnTo>
                <a:lnTo>
                  <a:pt x="34585" y="44334"/>
                </a:lnTo>
                <a:lnTo>
                  <a:pt x="34585" y="44334"/>
                </a:lnTo>
                <a:lnTo>
                  <a:pt x="34585" y="44334"/>
                </a:lnTo>
                <a:lnTo>
                  <a:pt x="34585" y="44334"/>
                </a:lnTo>
                <a:lnTo>
                  <a:pt x="34585" y="44334"/>
                </a:lnTo>
                <a:lnTo>
                  <a:pt x="35633" y="44334"/>
                </a:lnTo>
                <a:lnTo>
                  <a:pt x="35633" y="44334"/>
                </a:lnTo>
                <a:lnTo>
                  <a:pt x="35633" y="44334"/>
                </a:lnTo>
                <a:lnTo>
                  <a:pt x="37205" y="44334"/>
                </a:lnTo>
                <a:lnTo>
                  <a:pt x="37205" y="43152"/>
                </a:lnTo>
                <a:lnTo>
                  <a:pt x="37205" y="43152"/>
                </a:lnTo>
                <a:lnTo>
                  <a:pt x="37205" y="43152"/>
                </a:lnTo>
                <a:lnTo>
                  <a:pt x="37205" y="43152"/>
                </a:lnTo>
                <a:lnTo>
                  <a:pt x="38253" y="43152"/>
                </a:lnTo>
                <a:lnTo>
                  <a:pt x="38253" y="43152"/>
                </a:lnTo>
                <a:lnTo>
                  <a:pt x="38253" y="43152"/>
                </a:lnTo>
                <a:lnTo>
                  <a:pt x="38253" y="43152"/>
                </a:lnTo>
                <a:lnTo>
                  <a:pt x="38253" y="43152"/>
                </a:lnTo>
                <a:lnTo>
                  <a:pt x="39301" y="43152"/>
                </a:lnTo>
                <a:lnTo>
                  <a:pt x="39301" y="43152"/>
                </a:lnTo>
                <a:lnTo>
                  <a:pt x="39301" y="43152"/>
                </a:lnTo>
                <a:lnTo>
                  <a:pt x="40349" y="43152"/>
                </a:lnTo>
                <a:lnTo>
                  <a:pt x="40349" y="43152"/>
                </a:lnTo>
                <a:lnTo>
                  <a:pt x="40349" y="43152"/>
                </a:lnTo>
                <a:lnTo>
                  <a:pt x="40349" y="43152"/>
                </a:lnTo>
                <a:lnTo>
                  <a:pt x="40349" y="43152"/>
                </a:lnTo>
                <a:lnTo>
                  <a:pt x="41397" y="43152"/>
                </a:lnTo>
                <a:lnTo>
                  <a:pt x="41397" y="43152"/>
                </a:lnTo>
                <a:lnTo>
                  <a:pt x="41397" y="41970"/>
                </a:lnTo>
                <a:lnTo>
                  <a:pt x="41397" y="41970"/>
                </a:lnTo>
                <a:lnTo>
                  <a:pt x="42969" y="41970"/>
                </a:lnTo>
                <a:lnTo>
                  <a:pt x="42969" y="41970"/>
                </a:lnTo>
                <a:lnTo>
                  <a:pt x="42969" y="41970"/>
                </a:lnTo>
                <a:lnTo>
                  <a:pt x="42969" y="41970"/>
                </a:lnTo>
                <a:lnTo>
                  <a:pt x="42969" y="41970"/>
                </a:lnTo>
                <a:lnTo>
                  <a:pt x="44017" y="41970"/>
                </a:lnTo>
                <a:lnTo>
                  <a:pt x="44017" y="41970"/>
                </a:lnTo>
                <a:lnTo>
                  <a:pt x="44017" y="41970"/>
                </a:lnTo>
                <a:lnTo>
                  <a:pt x="44017" y="41970"/>
                </a:lnTo>
                <a:lnTo>
                  <a:pt x="44017" y="40788"/>
                </a:lnTo>
                <a:lnTo>
                  <a:pt x="44017" y="40788"/>
                </a:lnTo>
                <a:lnTo>
                  <a:pt x="44017" y="40788"/>
                </a:lnTo>
                <a:lnTo>
                  <a:pt x="45065" y="40788"/>
                </a:lnTo>
                <a:lnTo>
                  <a:pt x="45065" y="40788"/>
                </a:lnTo>
                <a:lnTo>
                  <a:pt x="45065" y="40788"/>
                </a:lnTo>
                <a:lnTo>
                  <a:pt x="45065" y="39014"/>
                </a:lnTo>
                <a:lnTo>
                  <a:pt x="45065" y="39014"/>
                </a:lnTo>
                <a:lnTo>
                  <a:pt x="45065" y="39014"/>
                </a:lnTo>
                <a:lnTo>
                  <a:pt x="46113" y="39014"/>
                </a:lnTo>
                <a:lnTo>
                  <a:pt x="46113" y="39014"/>
                </a:lnTo>
                <a:lnTo>
                  <a:pt x="46113" y="39014"/>
                </a:lnTo>
                <a:lnTo>
                  <a:pt x="46113" y="39014"/>
                </a:lnTo>
                <a:lnTo>
                  <a:pt x="46113" y="39014"/>
                </a:lnTo>
                <a:lnTo>
                  <a:pt x="46113" y="39014"/>
                </a:lnTo>
                <a:lnTo>
                  <a:pt x="46113" y="37832"/>
                </a:lnTo>
                <a:lnTo>
                  <a:pt x="47161" y="37832"/>
                </a:lnTo>
                <a:lnTo>
                  <a:pt x="47161" y="37832"/>
                </a:lnTo>
                <a:lnTo>
                  <a:pt x="47161" y="37832"/>
                </a:lnTo>
                <a:lnTo>
                  <a:pt x="47161" y="37832"/>
                </a:lnTo>
                <a:lnTo>
                  <a:pt x="47161" y="37832"/>
                </a:lnTo>
                <a:lnTo>
                  <a:pt x="47161" y="36650"/>
                </a:lnTo>
                <a:lnTo>
                  <a:pt x="47161" y="36650"/>
                </a:lnTo>
                <a:lnTo>
                  <a:pt x="47161" y="36650"/>
                </a:lnTo>
                <a:lnTo>
                  <a:pt x="48733" y="36650"/>
                </a:lnTo>
                <a:lnTo>
                  <a:pt x="48733" y="36650"/>
                </a:lnTo>
                <a:lnTo>
                  <a:pt x="48733" y="36650"/>
                </a:lnTo>
                <a:lnTo>
                  <a:pt x="48733" y="35467"/>
                </a:lnTo>
                <a:lnTo>
                  <a:pt x="48733" y="35467"/>
                </a:lnTo>
                <a:lnTo>
                  <a:pt x="49781" y="35467"/>
                </a:lnTo>
                <a:lnTo>
                  <a:pt x="49781" y="35467"/>
                </a:lnTo>
                <a:lnTo>
                  <a:pt x="49781" y="35467"/>
                </a:lnTo>
                <a:lnTo>
                  <a:pt x="49781" y="35467"/>
                </a:lnTo>
                <a:lnTo>
                  <a:pt x="49781" y="35467"/>
                </a:lnTo>
                <a:lnTo>
                  <a:pt x="49781" y="34285"/>
                </a:lnTo>
                <a:lnTo>
                  <a:pt x="49781" y="34285"/>
                </a:lnTo>
                <a:lnTo>
                  <a:pt x="49781" y="34285"/>
                </a:lnTo>
                <a:lnTo>
                  <a:pt x="50829" y="34285"/>
                </a:lnTo>
                <a:lnTo>
                  <a:pt x="50829" y="34285"/>
                </a:lnTo>
                <a:lnTo>
                  <a:pt x="50829" y="34285"/>
                </a:lnTo>
                <a:lnTo>
                  <a:pt x="50829" y="32512"/>
                </a:lnTo>
                <a:lnTo>
                  <a:pt x="50829" y="32512"/>
                </a:lnTo>
                <a:lnTo>
                  <a:pt x="50829" y="32512"/>
                </a:lnTo>
                <a:lnTo>
                  <a:pt x="50829" y="32512"/>
                </a:lnTo>
                <a:lnTo>
                  <a:pt x="51877" y="32512"/>
                </a:lnTo>
                <a:lnTo>
                  <a:pt x="51877" y="32512"/>
                </a:lnTo>
                <a:lnTo>
                  <a:pt x="51877" y="32512"/>
                </a:lnTo>
                <a:lnTo>
                  <a:pt x="51877" y="31330"/>
                </a:lnTo>
                <a:lnTo>
                  <a:pt x="51877" y="31330"/>
                </a:lnTo>
                <a:lnTo>
                  <a:pt x="51877" y="31330"/>
                </a:lnTo>
                <a:lnTo>
                  <a:pt x="52925" y="31330"/>
                </a:lnTo>
                <a:lnTo>
                  <a:pt x="52925" y="31330"/>
                </a:lnTo>
                <a:lnTo>
                  <a:pt x="52925" y="31330"/>
                </a:lnTo>
                <a:lnTo>
                  <a:pt x="52925" y="30147"/>
                </a:lnTo>
                <a:lnTo>
                  <a:pt x="52925" y="30147"/>
                </a:lnTo>
                <a:lnTo>
                  <a:pt x="52925" y="30147"/>
                </a:lnTo>
                <a:lnTo>
                  <a:pt x="52925" y="30147"/>
                </a:lnTo>
                <a:lnTo>
                  <a:pt x="54497" y="30147"/>
                </a:lnTo>
                <a:lnTo>
                  <a:pt x="54497" y="30147"/>
                </a:lnTo>
                <a:lnTo>
                  <a:pt x="54497" y="30147"/>
                </a:lnTo>
                <a:lnTo>
                  <a:pt x="54497" y="28965"/>
                </a:lnTo>
                <a:lnTo>
                  <a:pt x="54497" y="28965"/>
                </a:lnTo>
                <a:lnTo>
                  <a:pt x="54497" y="28965"/>
                </a:lnTo>
                <a:lnTo>
                  <a:pt x="54497" y="28965"/>
                </a:lnTo>
                <a:lnTo>
                  <a:pt x="54497" y="28965"/>
                </a:lnTo>
                <a:lnTo>
                  <a:pt x="55545" y="28965"/>
                </a:lnTo>
                <a:lnTo>
                  <a:pt x="55545" y="28965"/>
                </a:lnTo>
                <a:lnTo>
                  <a:pt x="55545" y="27192"/>
                </a:lnTo>
                <a:lnTo>
                  <a:pt x="55545" y="27192"/>
                </a:lnTo>
                <a:lnTo>
                  <a:pt x="55545" y="27192"/>
                </a:lnTo>
                <a:lnTo>
                  <a:pt x="56593" y="27192"/>
                </a:lnTo>
                <a:lnTo>
                  <a:pt x="56593" y="27192"/>
                </a:lnTo>
                <a:lnTo>
                  <a:pt x="56593" y="27192"/>
                </a:lnTo>
                <a:lnTo>
                  <a:pt x="56593" y="27192"/>
                </a:lnTo>
                <a:lnTo>
                  <a:pt x="56593" y="26009"/>
                </a:lnTo>
                <a:lnTo>
                  <a:pt x="56593" y="26009"/>
                </a:lnTo>
                <a:lnTo>
                  <a:pt x="57641" y="26009"/>
                </a:lnTo>
                <a:lnTo>
                  <a:pt x="57641" y="26009"/>
                </a:lnTo>
                <a:lnTo>
                  <a:pt x="57641" y="26009"/>
                </a:lnTo>
                <a:lnTo>
                  <a:pt x="57641" y="26009"/>
                </a:lnTo>
                <a:lnTo>
                  <a:pt x="57641" y="26009"/>
                </a:lnTo>
                <a:lnTo>
                  <a:pt x="57641" y="26009"/>
                </a:lnTo>
                <a:lnTo>
                  <a:pt x="57641" y="26009"/>
                </a:lnTo>
                <a:lnTo>
                  <a:pt x="58689" y="26009"/>
                </a:lnTo>
                <a:lnTo>
                  <a:pt x="58689" y="26009"/>
                </a:lnTo>
                <a:lnTo>
                  <a:pt x="58689" y="24827"/>
                </a:lnTo>
                <a:lnTo>
                  <a:pt x="58689" y="24827"/>
                </a:lnTo>
                <a:lnTo>
                  <a:pt x="60262" y="24827"/>
                </a:lnTo>
                <a:lnTo>
                  <a:pt x="60262" y="24827"/>
                </a:lnTo>
                <a:lnTo>
                  <a:pt x="60262" y="24827"/>
                </a:lnTo>
                <a:lnTo>
                  <a:pt x="60262" y="24827"/>
                </a:lnTo>
                <a:lnTo>
                  <a:pt x="60262" y="24827"/>
                </a:lnTo>
                <a:lnTo>
                  <a:pt x="60262" y="24827"/>
                </a:lnTo>
                <a:lnTo>
                  <a:pt x="60262" y="23645"/>
                </a:lnTo>
                <a:lnTo>
                  <a:pt x="61310" y="23645"/>
                </a:lnTo>
                <a:lnTo>
                  <a:pt x="61310" y="23645"/>
                </a:lnTo>
                <a:lnTo>
                  <a:pt x="61310" y="23645"/>
                </a:lnTo>
                <a:lnTo>
                  <a:pt x="61310" y="23645"/>
                </a:lnTo>
                <a:lnTo>
                  <a:pt x="61310" y="23645"/>
                </a:lnTo>
                <a:lnTo>
                  <a:pt x="61310" y="23645"/>
                </a:lnTo>
                <a:lnTo>
                  <a:pt x="62358" y="23645"/>
                </a:lnTo>
                <a:lnTo>
                  <a:pt x="62358" y="22463"/>
                </a:lnTo>
                <a:lnTo>
                  <a:pt x="62358" y="22463"/>
                </a:lnTo>
                <a:lnTo>
                  <a:pt x="62358" y="22463"/>
                </a:lnTo>
                <a:lnTo>
                  <a:pt x="62358" y="22463"/>
                </a:lnTo>
                <a:lnTo>
                  <a:pt x="63406" y="22463"/>
                </a:lnTo>
                <a:lnTo>
                  <a:pt x="63406" y="22463"/>
                </a:lnTo>
                <a:lnTo>
                  <a:pt x="63406" y="22463"/>
                </a:lnTo>
                <a:lnTo>
                  <a:pt x="63406" y="22463"/>
                </a:lnTo>
                <a:lnTo>
                  <a:pt x="63406" y="20689"/>
                </a:lnTo>
                <a:lnTo>
                  <a:pt x="63406" y="20689"/>
                </a:lnTo>
                <a:lnTo>
                  <a:pt x="64454" y="20689"/>
                </a:lnTo>
                <a:lnTo>
                  <a:pt x="64454" y="20689"/>
                </a:lnTo>
                <a:lnTo>
                  <a:pt x="64454" y="20689"/>
                </a:lnTo>
                <a:lnTo>
                  <a:pt x="64454" y="20689"/>
                </a:lnTo>
                <a:lnTo>
                  <a:pt x="64454" y="20689"/>
                </a:lnTo>
                <a:lnTo>
                  <a:pt x="64454" y="20689"/>
                </a:lnTo>
                <a:lnTo>
                  <a:pt x="64454" y="19507"/>
                </a:lnTo>
                <a:lnTo>
                  <a:pt x="66026" y="19507"/>
                </a:lnTo>
                <a:lnTo>
                  <a:pt x="66026" y="19507"/>
                </a:lnTo>
                <a:lnTo>
                  <a:pt x="66026" y="19507"/>
                </a:lnTo>
                <a:lnTo>
                  <a:pt x="66026" y="19507"/>
                </a:lnTo>
                <a:lnTo>
                  <a:pt x="66026" y="19507"/>
                </a:lnTo>
                <a:lnTo>
                  <a:pt x="67074" y="19507"/>
                </a:lnTo>
                <a:lnTo>
                  <a:pt x="67074" y="19507"/>
                </a:lnTo>
                <a:lnTo>
                  <a:pt x="67074" y="18325"/>
                </a:lnTo>
                <a:lnTo>
                  <a:pt x="67074" y="18325"/>
                </a:lnTo>
                <a:lnTo>
                  <a:pt x="67074" y="18325"/>
                </a:lnTo>
                <a:lnTo>
                  <a:pt x="67074" y="18325"/>
                </a:lnTo>
                <a:lnTo>
                  <a:pt x="68122" y="18325"/>
                </a:lnTo>
                <a:lnTo>
                  <a:pt x="68122" y="18325"/>
                </a:lnTo>
                <a:lnTo>
                  <a:pt x="68122" y="18325"/>
                </a:lnTo>
                <a:lnTo>
                  <a:pt x="68122" y="18325"/>
                </a:lnTo>
                <a:lnTo>
                  <a:pt x="68122" y="17142"/>
                </a:lnTo>
                <a:lnTo>
                  <a:pt x="68122" y="17142"/>
                </a:lnTo>
                <a:lnTo>
                  <a:pt x="68122" y="17142"/>
                </a:lnTo>
                <a:lnTo>
                  <a:pt x="69170" y="17142"/>
                </a:lnTo>
                <a:lnTo>
                  <a:pt x="69170" y="17142"/>
                </a:lnTo>
                <a:lnTo>
                  <a:pt x="69170" y="17142"/>
                </a:lnTo>
                <a:lnTo>
                  <a:pt x="69170" y="17142"/>
                </a:lnTo>
                <a:lnTo>
                  <a:pt x="70218" y="17142"/>
                </a:lnTo>
                <a:lnTo>
                  <a:pt x="70218" y="15960"/>
                </a:lnTo>
                <a:lnTo>
                  <a:pt x="70218" y="15960"/>
                </a:lnTo>
                <a:lnTo>
                  <a:pt x="70218" y="15960"/>
                </a:lnTo>
                <a:lnTo>
                  <a:pt x="70218" y="15960"/>
                </a:lnTo>
                <a:lnTo>
                  <a:pt x="70218" y="15960"/>
                </a:lnTo>
                <a:lnTo>
                  <a:pt x="70218" y="15960"/>
                </a:lnTo>
                <a:lnTo>
                  <a:pt x="71790" y="15960"/>
                </a:lnTo>
                <a:lnTo>
                  <a:pt x="71790" y="15960"/>
                </a:lnTo>
                <a:lnTo>
                  <a:pt x="71790" y="14187"/>
                </a:lnTo>
                <a:lnTo>
                  <a:pt x="71790" y="14187"/>
                </a:lnTo>
                <a:lnTo>
                  <a:pt x="71790" y="14187"/>
                </a:lnTo>
                <a:lnTo>
                  <a:pt x="71790" y="14187"/>
                </a:lnTo>
                <a:lnTo>
                  <a:pt x="72838" y="14187"/>
                </a:lnTo>
                <a:lnTo>
                  <a:pt x="72838" y="14187"/>
                </a:lnTo>
                <a:lnTo>
                  <a:pt x="72838" y="14187"/>
                </a:lnTo>
                <a:lnTo>
                  <a:pt x="72838" y="14187"/>
                </a:lnTo>
                <a:lnTo>
                  <a:pt x="72838" y="13004"/>
                </a:lnTo>
                <a:lnTo>
                  <a:pt x="73886" y="13004"/>
                </a:lnTo>
                <a:lnTo>
                  <a:pt x="73886" y="13004"/>
                </a:lnTo>
                <a:lnTo>
                  <a:pt x="73886" y="13004"/>
                </a:lnTo>
                <a:lnTo>
                  <a:pt x="73886" y="13004"/>
                </a:lnTo>
                <a:lnTo>
                  <a:pt x="73886" y="13004"/>
                </a:lnTo>
                <a:lnTo>
                  <a:pt x="73886" y="13004"/>
                </a:lnTo>
                <a:lnTo>
                  <a:pt x="74934" y="13004"/>
                </a:lnTo>
                <a:lnTo>
                  <a:pt x="74934" y="13004"/>
                </a:lnTo>
                <a:lnTo>
                  <a:pt x="74934" y="13004"/>
                </a:lnTo>
                <a:lnTo>
                  <a:pt x="74934" y="13004"/>
                </a:lnTo>
                <a:lnTo>
                  <a:pt x="74934" y="11822"/>
                </a:lnTo>
                <a:lnTo>
                  <a:pt x="74934" y="11822"/>
                </a:lnTo>
                <a:lnTo>
                  <a:pt x="74934" y="11822"/>
                </a:lnTo>
                <a:lnTo>
                  <a:pt x="75982" y="11822"/>
                </a:lnTo>
                <a:lnTo>
                  <a:pt x="75982" y="11822"/>
                </a:lnTo>
                <a:lnTo>
                  <a:pt x="75982" y="11822"/>
                </a:lnTo>
                <a:lnTo>
                  <a:pt x="75982" y="11822"/>
                </a:lnTo>
                <a:lnTo>
                  <a:pt x="77554" y="11822"/>
                </a:lnTo>
                <a:lnTo>
                  <a:pt x="77554" y="10640"/>
                </a:lnTo>
                <a:lnTo>
                  <a:pt x="77554" y="10640"/>
                </a:lnTo>
                <a:lnTo>
                  <a:pt x="77554" y="10640"/>
                </a:lnTo>
                <a:lnTo>
                  <a:pt x="77554" y="10640"/>
                </a:lnTo>
                <a:lnTo>
                  <a:pt x="77554" y="10640"/>
                </a:lnTo>
                <a:lnTo>
                  <a:pt x="77554" y="10640"/>
                </a:lnTo>
                <a:lnTo>
                  <a:pt x="78602" y="10640"/>
                </a:lnTo>
                <a:lnTo>
                  <a:pt x="78602" y="10640"/>
                </a:lnTo>
                <a:lnTo>
                  <a:pt x="78602" y="9458"/>
                </a:lnTo>
                <a:lnTo>
                  <a:pt x="78602" y="9458"/>
                </a:lnTo>
                <a:lnTo>
                  <a:pt x="78602" y="9458"/>
                </a:lnTo>
                <a:lnTo>
                  <a:pt x="78602" y="9458"/>
                </a:lnTo>
                <a:lnTo>
                  <a:pt x="79650" y="9458"/>
                </a:lnTo>
                <a:lnTo>
                  <a:pt x="79650" y="9458"/>
                </a:lnTo>
                <a:lnTo>
                  <a:pt x="79650" y="9458"/>
                </a:lnTo>
                <a:lnTo>
                  <a:pt x="79650" y="9458"/>
                </a:lnTo>
                <a:lnTo>
                  <a:pt x="79650" y="7684"/>
                </a:lnTo>
                <a:lnTo>
                  <a:pt x="80698" y="7684"/>
                </a:lnTo>
                <a:lnTo>
                  <a:pt x="80698" y="7684"/>
                </a:lnTo>
                <a:lnTo>
                  <a:pt x="80698" y="7684"/>
                </a:lnTo>
                <a:lnTo>
                  <a:pt x="80698" y="7684"/>
                </a:lnTo>
                <a:lnTo>
                  <a:pt x="80698" y="7684"/>
                </a:lnTo>
                <a:lnTo>
                  <a:pt x="80698" y="7684"/>
                </a:lnTo>
                <a:lnTo>
                  <a:pt x="81746" y="7684"/>
                </a:lnTo>
                <a:lnTo>
                  <a:pt x="81746" y="6502"/>
                </a:lnTo>
                <a:lnTo>
                  <a:pt x="81746" y="6502"/>
                </a:lnTo>
                <a:lnTo>
                  <a:pt x="81746" y="6502"/>
                </a:lnTo>
                <a:lnTo>
                  <a:pt x="81746" y="6502"/>
                </a:lnTo>
                <a:lnTo>
                  <a:pt x="83318" y="6502"/>
                </a:lnTo>
                <a:lnTo>
                  <a:pt x="83318" y="6502"/>
                </a:lnTo>
                <a:lnTo>
                  <a:pt x="83318" y="6502"/>
                </a:lnTo>
                <a:lnTo>
                  <a:pt x="83318" y="6502"/>
                </a:lnTo>
                <a:lnTo>
                  <a:pt x="83318" y="5320"/>
                </a:lnTo>
                <a:lnTo>
                  <a:pt x="83318" y="5320"/>
                </a:lnTo>
                <a:lnTo>
                  <a:pt x="84366" y="5320"/>
                </a:lnTo>
                <a:lnTo>
                  <a:pt x="84366" y="5320"/>
                </a:lnTo>
                <a:lnTo>
                  <a:pt x="84366" y="5320"/>
                </a:lnTo>
                <a:lnTo>
                  <a:pt x="84366" y="5320"/>
                </a:lnTo>
                <a:lnTo>
                  <a:pt x="84366" y="5320"/>
                </a:lnTo>
                <a:lnTo>
                  <a:pt x="84366" y="5320"/>
                </a:lnTo>
                <a:lnTo>
                  <a:pt x="85414" y="5320"/>
                </a:lnTo>
                <a:lnTo>
                  <a:pt x="85414" y="4137"/>
                </a:lnTo>
                <a:lnTo>
                  <a:pt x="85414" y="4137"/>
                </a:lnTo>
                <a:lnTo>
                  <a:pt x="85414" y="4137"/>
                </a:lnTo>
                <a:lnTo>
                  <a:pt x="85414" y="4137"/>
                </a:lnTo>
                <a:lnTo>
                  <a:pt x="86462" y="4137"/>
                </a:lnTo>
                <a:lnTo>
                  <a:pt x="86462" y="4137"/>
                </a:lnTo>
                <a:lnTo>
                  <a:pt x="86462" y="4137"/>
                </a:lnTo>
                <a:lnTo>
                  <a:pt x="86462" y="4137"/>
                </a:lnTo>
                <a:lnTo>
                  <a:pt x="86462" y="2955"/>
                </a:lnTo>
                <a:lnTo>
                  <a:pt x="86462" y="2955"/>
                </a:lnTo>
                <a:lnTo>
                  <a:pt x="87510" y="2955"/>
                </a:lnTo>
                <a:lnTo>
                  <a:pt x="87510" y="2955"/>
                </a:lnTo>
                <a:lnTo>
                  <a:pt x="87510" y="2955"/>
                </a:lnTo>
                <a:lnTo>
                  <a:pt x="87510" y="2955"/>
                </a:lnTo>
                <a:lnTo>
                  <a:pt x="87510" y="2955"/>
                </a:lnTo>
                <a:lnTo>
                  <a:pt x="87510" y="1182"/>
                </a:lnTo>
                <a:lnTo>
                  <a:pt x="87510" y="1182"/>
                </a:lnTo>
                <a:lnTo>
                  <a:pt x="87510" y="1182"/>
                </a:lnTo>
                <a:lnTo>
                  <a:pt x="8751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0" name="Shape 280"/>
          <p:cNvSpPr/>
          <p:nvPr/>
        </p:nvSpPr>
        <p:spPr>
          <a:xfrm>
            <a:off x="4391026" y="3711577"/>
            <a:ext cx="272654" cy="322263"/>
          </a:xfrm>
          <a:custGeom>
            <a:avLst/>
            <a:gdLst/>
            <a:ahLst/>
            <a:cxnLst/>
            <a:rect l="0" t="0" r="0" b="0"/>
            <a:pathLst>
              <a:path w="120000" h="120000" extrusionOk="0">
                <a:moveTo>
                  <a:pt x="87510" y="0"/>
                </a:moveTo>
                <a:lnTo>
                  <a:pt x="87510" y="0"/>
                </a:lnTo>
                <a:lnTo>
                  <a:pt x="87510" y="1182"/>
                </a:lnTo>
                <a:lnTo>
                  <a:pt x="89082" y="1182"/>
                </a:lnTo>
                <a:lnTo>
                  <a:pt x="89082" y="1182"/>
                </a:lnTo>
                <a:lnTo>
                  <a:pt x="89082" y="1182"/>
                </a:lnTo>
                <a:lnTo>
                  <a:pt x="89082" y="1182"/>
                </a:lnTo>
                <a:lnTo>
                  <a:pt x="90131" y="1182"/>
                </a:lnTo>
                <a:lnTo>
                  <a:pt x="90131" y="1182"/>
                </a:lnTo>
                <a:lnTo>
                  <a:pt x="90131" y="1182"/>
                </a:lnTo>
                <a:lnTo>
                  <a:pt x="90131" y="0"/>
                </a:lnTo>
                <a:lnTo>
                  <a:pt x="90131" y="0"/>
                </a:lnTo>
                <a:lnTo>
                  <a:pt x="90131" y="1182"/>
                </a:lnTo>
                <a:lnTo>
                  <a:pt x="90131" y="1182"/>
                </a:lnTo>
                <a:lnTo>
                  <a:pt x="91179" y="1182"/>
                </a:lnTo>
                <a:lnTo>
                  <a:pt x="91179" y="1182"/>
                </a:lnTo>
                <a:lnTo>
                  <a:pt x="91179" y="1182"/>
                </a:lnTo>
                <a:lnTo>
                  <a:pt x="91179" y="1182"/>
                </a:lnTo>
                <a:lnTo>
                  <a:pt x="91179" y="1182"/>
                </a:lnTo>
                <a:lnTo>
                  <a:pt x="92227" y="1182"/>
                </a:lnTo>
                <a:lnTo>
                  <a:pt x="92227" y="1182"/>
                </a:lnTo>
                <a:lnTo>
                  <a:pt x="92227" y="1182"/>
                </a:lnTo>
                <a:lnTo>
                  <a:pt x="93275" y="1182"/>
                </a:lnTo>
                <a:lnTo>
                  <a:pt x="93275" y="1182"/>
                </a:lnTo>
                <a:lnTo>
                  <a:pt x="93275" y="1182"/>
                </a:lnTo>
                <a:lnTo>
                  <a:pt x="93275" y="1182"/>
                </a:lnTo>
                <a:lnTo>
                  <a:pt x="93275" y="1182"/>
                </a:lnTo>
                <a:lnTo>
                  <a:pt x="94847" y="1182"/>
                </a:lnTo>
                <a:lnTo>
                  <a:pt x="94847" y="2955"/>
                </a:lnTo>
                <a:lnTo>
                  <a:pt x="94847" y="2955"/>
                </a:lnTo>
                <a:lnTo>
                  <a:pt x="94847" y="2955"/>
                </a:lnTo>
                <a:lnTo>
                  <a:pt x="94847" y="2955"/>
                </a:lnTo>
                <a:lnTo>
                  <a:pt x="95895" y="2955"/>
                </a:lnTo>
                <a:lnTo>
                  <a:pt x="95895" y="2955"/>
                </a:lnTo>
                <a:lnTo>
                  <a:pt x="95895" y="2955"/>
                </a:lnTo>
                <a:lnTo>
                  <a:pt x="95895" y="2955"/>
                </a:lnTo>
                <a:lnTo>
                  <a:pt x="96943" y="2955"/>
                </a:lnTo>
                <a:lnTo>
                  <a:pt x="96943" y="2955"/>
                </a:lnTo>
                <a:lnTo>
                  <a:pt x="96943" y="2955"/>
                </a:lnTo>
                <a:lnTo>
                  <a:pt x="96943" y="2955"/>
                </a:lnTo>
                <a:lnTo>
                  <a:pt x="96943" y="2955"/>
                </a:lnTo>
                <a:lnTo>
                  <a:pt x="97991" y="2955"/>
                </a:lnTo>
                <a:lnTo>
                  <a:pt x="97991" y="2955"/>
                </a:lnTo>
                <a:lnTo>
                  <a:pt x="97991" y="2955"/>
                </a:lnTo>
                <a:lnTo>
                  <a:pt x="97991" y="2955"/>
                </a:lnTo>
                <a:lnTo>
                  <a:pt x="97991" y="4137"/>
                </a:lnTo>
                <a:lnTo>
                  <a:pt x="99039" y="4137"/>
                </a:lnTo>
                <a:lnTo>
                  <a:pt x="99039" y="4137"/>
                </a:lnTo>
                <a:lnTo>
                  <a:pt x="99039" y="4137"/>
                </a:lnTo>
                <a:lnTo>
                  <a:pt x="100611" y="4137"/>
                </a:lnTo>
                <a:lnTo>
                  <a:pt x="100611" y="4137"/>
                </a:lnTo>
                <a:lnTo>
                  <a:pt x="100611" y="4137"/>
                </a:lnTo>
                <a:lnTo>
                  <a:pt x="100611" y="4137"/>
                </a:lnTo>
                <a:lnTo>
                  <a:pt x="100611" y="4137"/>
                </a:lnTo>
                <a:lnTo>
                  <a:pt x="101659" y="4137"/>
                </a:lnTo>
                <a:lnTo>
                  <a:pt x="101659" y="4137"/>
                </a:lnTo>
                <a:lnTo>
                  <a:pt x="101659" y="4137"/>
                </a:lnTo>
                <a:lnTo>
                  <a:pt x="101659" y="4137"/>
                </a:lnTo>
                <a:lnTo>
                  <a:pt x="101659" y="4137"/>
                </a:lnTo>
                <a:lnTo>
                  <a:pt x="101659" y="5320"/>
                </a:lnTo>
                <a:lnTo>
                  <a:pt x="102707" y="5320"/>
                </a:lnTo>
                <a:lnTo>
                  <a:pt x="102707" y="5320"/>
                </a:lnTo>
                <a:lnTo>
                  <a:pt x="102707" y="5320"/>
                </a:lnTo>
                <a:lnTo>
                  <a:pt x="102707" y="5320"/>
                </a:lnTo>
                <a:lnTo>
                  <a:pt x="102707" y="5320"/>
                </a:lnTo>
                <a:lnTo>
                  <a:pt x="103755" y="5320"/>
                </a:lnTo>
                <a:lnTo>
                  <a:pt x="103755" y="6502"/>
                </a:lnTo>
                <a:lnTo>
                  <a:pt x="103755" y="6502"/>
                </a:lnTo>
                <a:lnTo>
                  <a:pt x="103755" y="6502"/>
                </a:lnTo>
                <a:lnTo>
                  <a:pt x="103755" y="6502"/>
                </a:lnTo>
                <a:lnTo>
                  <a:pt x="103755" y="6502"/>
                </a:lnTo>
                <a:lnTo>
                  <a:pt x="103755" y="6502"/>
                </a:lnTo>
                <a:lnTo>
                  <a:pt x="103755" y="7684"/>
                </a:lnTo>
                <a:lnTo>
                  <a:pt x="104803" y="7684"/>
                </a:lnTo>
                <a:lnTo>
                  <a:pt x="104803" y="7684"/>
                </a:lnTo>
                <a:lnTo>
                  <a:pt x="104803" y="7684"/>
                </a:lnTo>
                <a:lnTo>
                  <a:pt x="104803" y="7684"/>
                </a:lnTo>
                <a:lnTo>
                  <a:pt x="104803" y="7684"/>
                </a:lnTo>
                <a:lnTo>
                  <a:pt x="104803" y="7684"/>
                </a:lnTo>
                <a:lnTo>
                  <a:pt x="104803" y="9458"/>
                </a:lnTo>
                <a:lnTo>
                  <a:pt x="106375" y="9458"/>
                </a:lnTo>
                <a:lnTo>
                  <a:pt x="106375" y="9458"/>
                </a:lnTo>
                <a:lnTo>
                  <a:pt x="106375" y="9458"/>
                </a:lnTo>
                <a:lnTo>
                  <a:pt x="106375" y="9458"/>
                </a:lnTo>
                <a:lnTo>
                  <a:pt x="106375" y="9458"/>
                </a:lnTo>
                <a:lnTo>
                  <a:pt x="107423" y="9458"/>
                </a:lnTo>
                <a:lnTo>
                  <a:pt x="107423" y="9458"/>
                </a:lnTo>
                <a:lnTo>
                  <a:pt x="107423" y="9458"/>
                </a:lnTo>
                <a:lnTo>
                  <a:pt x="107423" y="9458"/>
                </a:lnTo>
                <a:lnTo>
                  <a:pt x="107423" y="9458"/>
                </a:lnTo>
                <a:lnTo>
                  <a:pt x="108471" y="9458"/>
                </a:lnTo>
                <a:lnTo>
                  <a:pt x="108471" y="9458"/>
                </a:lnTo>
                <a:lnTo>
                  <a:pt x="108471" y="9458"/>
                </a:lnTo>
                <a:lnTo>
                  <a:pt x="108471" y="9458"/>
                </a:lnTo>
                <a:lnTo>
                  <a:pt x="108471" y="7684"/>
                </a:lnTo>
                <a:lnTo>
                  <a:pt x="108471" y="7684"/>
                </a:lnTo>
                <a:lnTo>
                  <a:pt x="109519" y="7684"/>
                </a:lnTo>
                <a:lnTo>
                  <a:pt x="109519" y="7684"/>
                </a:lnTo>
                <a:lnTo>
                  <a:pt x="109519" y="7684"/>
                </a:lnTo>
                <a:lnTo>
                  <a:pt x="109519" y="7684"/>
                </a:lnTo>
                <a:lnTo>
                  <a:pt x="110567" y="7684"/>
                </a:lnTo>
                <a:lnTo>
                  <a:pt x="110567" y="7684"/>
                </a:lnTo>
                <a:lnTo>
                  <a:pt x="110567" y="7684"/>
                </a:lnTo>
                <a:lnTo>
                  <a:pt x="110567" y="7684"/>
                </a:lnTo>
                <a:lnTo>
                  <a:pt x="110567" y="6502"/>
                </a:lnTo>
                <a:lnTo>
                  <a:pt x="110567" y="6502"/>
                </a:lnTo>
                <a:lnTo>
                  <a:pt x="112139" y="6502"/>
                </a:lnTo>
                <a:lnTo>
                  <a:pt x="112139" y="6502"/>
                </a:lnTo>
                <a:lnTo>
                  <a:pt x="112139" y="6502"/>
                </a:lnTo>
                <a:lnTo>
                  <a:pt x="112139" y="6502"/>
                </a:lnTo>
                <a:lnTo>
                  <a:pt x="112139" y="6502"/>
                </a:lnTo>
                <a:lnTo>
                  <a:pt x="112139" y="6502"/>
                </a:lnTo>
                <a:lnTo>
                  <a:pt x="113187" y="6502"/>
                </a:lnTo>
                <a:lnTo>
                  <a:pt x="113187" y="6502"/>
                </a:lnTo>
                <a:lnTo>
                  <a:pt x="113187" y="6502"/>
                </a:lnTo>
                <a:lnTo>
                  <a:pt x="113187" y="7684"/>
                </a:lnTo>
                <a:lnTo>
                  <a:pt x="113187" y="7684"/>
                </a:lnTo>
                <a:lnTo>
                  <a:pt x="113187" y="7684"/>
                </a:lnTo>
                <a:lnTo>
                  <a:pt x="113187" y="7684"/>
                </a:lnTo>
                <a:lnTo>
                  <a:pt x="113187" y="9458"/>
                </a:lnTo>
                <a:lnTo>
                  <a:pt x="113187" y="9458"/>
                </a:lnTo>
                <a:lnTo>
                  <a:pt x="113187" y="9458"/>
                </a:lnTo>
                <a:lnTo>
                  <a:pt x="113187" y="9458"/>
                </a:lnTo>
                <a:lnTo>
                  <a:pt x="113187" y="10640"/>
                </a:lnTo>
                <a:lnTo>
                  <a:pt x="113187" y="10640"/>
                </a:lnTo>
                <a:lnTo>
                  <a:pt x="113187" y="10640"/>
                </a:lnTo>
                <a:lnTo>
                  <a:pt x="113187" y="11822"/>
                </a:lnTo>
                <a:lnTo>
                  <a:pt x="113187" y="11822"/>
                </a:lnTo>
                <a:lnTo>
                  <a:pt x="114235" y="11822"/>
                </a:lnTo>
                <a:lnTo>
                  <a:pt x="114235" y="11822"/>
                </a:lnTo>
                <a:lnTo>
                  <a:pt x="114235" y="13004"/>
                </a:lnTo>
                <a:lnTo>
                  <a:pt x="114235" y="13004"/>
                </a:lnTo>
                <a:lnTo>
                  <a:pt x="114235" y="13004"/>
                </a:lnTo>
                <a:lnTo>
                  <a:pt x="114235" y="13004"/>
                </a:lnTo>
                <a:lnTo>
                  <a:pt x="114235" y="13004"/>
                </a:lnTo>
                <a:lnTo>
                  <a:pt x="114235" y="14187"/>
                </a:lnTo>
                <a:lnTo>
                  <a:pt x="114235" y="14187"/>
                </a:lnTo>
                <a:lnTo>
                  <a:pt x="114235" y="14187"/>
                </a:lnTo>
                <a:lnTo>
                  <a:pt x="114235" y="15960"/>
                </a:lnTo>
                <a:lnTo>
                  <a:pt x="114235" y="15960"/>
                </a:lnTo>
                <a:lnTo>
                  <a:pt x="114235" y="15960"/>
                </a:lnTo>
                <a:lnTo>
                  <a:pt x="114235" y="15960"/>
                </a:lnTo>
                <a:lnTo>
                  <a:pt x="114235" y="17142"/>
                </a:lnTo>
                <a:lnTo>
                  <a:pt x="114235" y="17142"/>
                </a:lnTo>
                <a:lnTo>
                  <a:pt x="114235" y="17142"/>
                </a:lnTo>
                <a:lnTo>
                  <a:pt x="114235" y="18325"/>
                </a:lnTo>
                <a:lnTo>
                  <a:pt x="114235" y="18325"/>
                </a:lnTo>
                <a:lnTo>
                  <a:pt x="114235" y="18325"/>
                </a:lnTo>
                <a:lnTo>
                  <a:pt x="114235" y="19507"/>
                </a:lnTo>
                <a:lnTo>
                  <a:pt x="114235" y="19507"/>
                </a:lnTo>
                <a:lnTo>
                  <a:pt x="114235" y="19507"/>
                </a:lnTo>
                <a:lnTo>
                  <a:pt x="114235" y="20689"/>
                </a:lnTo>
                <a:lnTo>
                  <a:pt x="114235" y="20689"/>
                </a:lnTo>
                <a:lnTo>
                  <a:pt x="114235" y="20689"/>
                </a:lnTo>
                <a:lnTo>
                  <a:pt x="114235" y="22463"/>
                </a:lnTo>
                <a:lnTo>
                  <a:pt x="114235" y="22463"/>
                </a:lnTo>
                <a:lnTo>
                  <a:pt x="115283" y="22463"/>
                </a:lnTo>
                <a:lnTo>
                  <a:pt x="115283" y="22463"/>
                </a:lnTo>
                <a:lnTo>
                  <a:pt x="115283" y="22463"/>
                </a:lnTo>
                <a:lnTo>
                  <a:pt x="115283" y="22463"/>
                </a:lnTo>
                <a:lnTo>
                  <a:pt x="115283" y="23645"/>
                </a:lnTo>
                <a:lnTo>
                  <a:pt x="115283" y="23645"/>
                </a:lnTo>
                <a:lnTo>
                  <a:pt x="115283" y="23645"/>
                </a:lnTo>
                <a:lnTo>
                  <a:pt x="115283" y="23645"/>
                </a:lnTo>
                <a:lnTo>
                  <a:pt x="115283" y="23645"/>
                </a:lnTo>
                <a:lnTo>
                  <a:pt x="115283" y="24827"/>
                </a:lnTo>
                <a:lnTo>
                  <a:pt x="116331" y="24827"/>
                </a:lnTo>
                <a:lnTo>
                  <a:pt x="116331" y="24827"/>
                </a:lnTo>
                <a:lnTo>
                  <a:pt x="116331" y="24827"/>
                </a:lnTo>
                <a:lnTo>
                  <a:pt x="116331" y="24827"/>
                </a:lnTo>
                <a:lnTo>
                  <a:pt x="116331" y="24827"/>
                </a:lnTo>
                <a:lnTo>
                  <a:pt x="116331" y="26009"/>
                </a:lnTo>
                <a:lnTo>
                  <a:pt x="116331" y="26009"/>
                </a:lnTo>
                <a:lnTo>
                  <a:pt x="117903" y="26009"/>
                </a:lnTo>
                <a:lnTo>
                  <a:pt x="117903" y="26009"/>
                </a:lnTo>
                <a:lnTo>
                  <a:pt x="117903" y="26009"/>
                </a:lnTo>
                <a:lnTo>
                  <a:pt x="117903" y="26009"/>
                </a:lnTo>
                <a:lnTo>
                  <a:pt x="117903" y="26009"/>
                </a:lnTo>
                <a:lnTo>
                  <a:pt x="117903" y="27192"/>
                </a:lnTo>
                <a:lnTo>
                  <a:pt x="116331" y="27192"/>
                </a:lnTo>
                <a:lnTo>
                  <a:pt x="116331" y="27192"/>
                </a:lnTo>
                <a:lnTo>
                  <a:pt x="116331" y="27192"/>
                </a:lnTo>
                <a:lnTo>
                  <a:pt x="117903" y="27192"/>
                </a:lnTo>
                <a:lnTo>
                  <a:pt x="117903" y="28965"/>
                </a:lnTo>
                <a:lnTo>
                  <a:pt x="117903" y="28965"/>
                </a:lnTo>
                <a:lnTo>
                  <a:pt x="117903" y="28965"/>
                </a:lnTo>
                <a:lnTo>
                  <a:pt x="117903" y="28965"/>
                </a:lnTo>
                <a:lnTo>
                  <a:pt x="117903" y="28965"/>
                </a:lnTo>
                <a:lnTo>
                  <a:pt x="117903" y="30147"/>
                </a:lnTo>
                <a:lnTo>
                  <a:pt x="117903" y="30147"/>
                </a:lnTo>
                <a:lnTo>
                  <a:pt x="118951" y="30147"/>
                </a:lnTo>
                <a:lnTo>
                  <a:pt x="118951" y="30147"/>
                </a:lnTo>
                <a:lnTo>
                  <a:pt x="118951" y="30147"/>
                </a:lnTo>
                <a:lnTo>
                  <a:pt x="118951" y="30147"/>
                </a:lnTo>
                <a:lnTo>
                  <a:pt x="118951" y="31330"/>
                </a:lnTo>
                <a:lnTo>
                  <a:pt x="118951" y="31330"/>
                </a:lnTo>
                <a:lnTo>
                  <a:pt x="118951" y="31330"/>
                </a:lnTo>
                <a:lnTo>
                  <a:pt x="118951" y="31330"/>
                </a:lnTo>
                <a:lnTo>
                  <a:pt x="118951" y="31330"/>
                </a:lnTo>
                <a:lnTo>
                  <a:pt x="118951" y="32512"/>
                </a:lnTo>
                <a:lnTo>
                  <a:pt x="119999" y="32512"/>
                </a:lnTo>
                <a:lnTo>
                  <a:pt x="119999" y="32512"/>
                </a:lnTo>
                <a:lnTo>
                  <a:pt x="119999" y="32512"/>
                </a:lnTo>
                <a:lnTo>
                  <a:pt x="119999" y="32512"/>
                </a:lnTo>
                <a:lnTo>
                  <a:pt x="119999" y="32512"/>
                </a:lnTo>
                <a:lnTo>
                  <a:pt x="119999" y="32512"/>
                </a:lnTo>
                <a:lnTo>
                  <a:pt x="119999" y="34285"/>
                </a:lnTo>
                <a:lnTo>
                  <a:pt x="119999" y="34285"/>
                </a:lnTo>
                <a:lnTo>
                  <a:pt x="119999" y="34285"/>
                </a:lnTo>
                <a:lnTo>
                  <a:pt x="119999" y="34285"/>
                </a:lnTo>
                <a:lnTo>
                  <a:pt x="119999" y="35467"/>
                </a:lnTo>
                <a:lnTo>
                  <a:pt x="118951" y="35467"/>
                </a:lnTo>
                <a:lnTo>
                  <a:pt x="118951" y="35467"/>
                </a:lnTo>
                <a:lnTo>
                  <a:pt x="118951" y="35467"/>
                </a:lnTo>
                <a:lnTo>
                  <a:pt x="118951" y="35467"/>
                </a:lnTo>
                <a:lnTo>
                  <a:pt x="118951" y="36650"/>
                </a:lnTo>
                <a:lnTo>
                  <a:pt x="118951" y="36650"/>
                </a:lnTo>
                <a:lnTo>
                  <a:pt x="118951" y="36650"/>
                </a:lnTo>
                <a:lnTo>
                  <a:pt x="118951" y="36650"/>
                </a:lnTo>
                <a:lnTo>
                  <a:pt x="118951" y="36650"/>
                </a:lnTo>
                <a:lnTo>
                  <a:pt x="118951" y="37832"/>
                </a:lnTo>
                <a:lnTo>
                  <a:pt x="118951" y="37832"/>
                </a:lnTo>
                <a:lnTo>
                  <a:pt x="118951" y="37832"/>
                </a:lnTo>
                <a:lnTo>
                  <a:pt x="118951" y="39014"/>
                </a:lnTo>
                <a:lnTo>
                  <a:pt x="117903" y="39014"/>
                </a:lnTo>
                <a:lnTo>
                  <a:pt x="117903" y="39014"/>
                </a:lnTo>
                <a:lnTo>
                  <a:pt x="117903" y="39014"/>
                </a:lnTo>
                <a:lnTo>
                  <a:pt x="117903" y="39014"/>
                </a:lnTo>
                <a:lnTo>
                  <a:pt x="117903" y="40788"/>
                </a:lnTo>
                <a:lnTo>
                  <a:pt x="117903" y="40788"/>
                </a:lnTo>
                <a:lnTo>
                  <a:pt x="117903" y="40788"/>
                </a:lnTo>
                <a:lnTo>
                  <a:pt x="117903" y="41970"/>
                </a:lnTo>
                <a:lnTo>
                  <a:pt x="117903" y="41970"/>
                </a:lnTo>
                <a:lnTo>
                  <a:pt x="117903" y="41970"/>
                </a:lnTo>
                <a:lnTo>
                  <a:pt x="117903" y="41970"/>
                </a:lnTo>
                <a:lnTo>
                  <a:pt x="117903" y="43152"/>
                </a:lnTo>
                <a:lnTo>
                  <a:pt x="117903" y="43152"/>
                </a:lnTo>
                <a:lnTo>
                  <a:pt x="117903" y="43152"/>
                </a:lnTo>
                <a:lnTo>
                  <a:pt x="117903" y="44334"/>
                </a:lnTo>
                <a:lnTo>
                  <a:pt x="117903" y="44334"/>
                </a:lnTo>
                <a:lnTo>
                  <a:pt x="117903" y="44334"/>
                </a:lnTo>
                <a:lnTo>
                  <a:pt x="117903" y="45517"/>
                </a:lnTo>
                <a:lnTo>
                  <a:pt x="117903" y="45517"/>
                </a:lnTo>
                <a:lnTo>
                  <a:pt x="117903" y="45517"/>
                </a:lnTo>
                <a:lnTo>
                  <a:pt x="117903" y="45517"/>
                </a:lnTo>
                <a:lnTo>
                  <a:pt x="117903" y="47290"/>
                </a:lnTo>
                <a:lnTo>
                  <a:pt x="117903" y="47290"/>
                </a:lnTo>
                <a:lnTo>
                  <a:pt x="117903" y="47290"/>
                </a:lnTo>
                <a:lnTo>
                  <a:pt x="117903" y="48472"/>
                </a:lnTo>
                <a:lnTo>
                  <a:pt x="117903" y="48472"/>
                </a:lnTo>
                <a:lnTo>
                  <a:pt x="117903" y="48472"/>
                </a:lnTo>
                <a:lnTo>
                  <a:pt x="117903" y="48472"/>
                </a:lnTo>
                <a:lnTo>
                  <a:pt x="117903" y="49655"/>
                </a:lnTo>
                <a:lnTo>
                  <a:pt x="117903" y="49655"/>
                </a:lnTo>
                <a:lnTo>
                  <a:pt x="117903" y="49655"/>
                </a:lnTo>
                <a:lnTo>
                  <a:pt x="117903" y="50837"/>
                </a:lnTo>
                <a:lnTo>
                  <a:pt x="117903" y="50837"/>
                </a:lnTo>
                <a:lnTo>
                  <a:pt x="117903" y="50837"/>
                </a:lnTo>
                <a:lnTo>
                  <a:pt x="117903" y="52019"/>
                </a:lnTo>
                <a:lnTo>
                  <a:pt x="117903" y="52019"/>
                </a:lnTo>
                <a:lnTo>
                  <a:pt x="117903" y="52019"/>
                </a:lnTo>
                <a:lnTo>
                  <a:pt x="117903" y="53793"/>
                </a:lnTo>
                <a:lnTo>
                  <a:pt x="117903" y="53793"/>
                </a:lnTo>
                <a:lnTo>
                  <a:pt x="117903" y="53793"/>
                </a:lnTo>
                <a:lnTo>
                  <a:pt x="117903" y="53793"/>
                </a:lnTo>
                <a:lnTo>
                  <a:pt x="117903" y="54975"/>
                </a:lnTo>
                <a:lnTo>
                  <a:pt x="117903" y="54975"/>
                </a:lnTo>
                <a:lnTo>
                  <a:pt x="117903" y="54975"/>
                </a:lnTo>
                <a:lnTo>
                  <a:pt x="117903" y="56157"/>
                </a:lnTo>
                <a:lnTo>
                  <a:pt x="116331" y="56157"/>
                </a:lnTo>
                <a:lnTo>
                  <a:pt x="116331" y="56157"/>
                </a:lnTo>
                <a:lnTo>
                  <a:pt x="116331" y="56157"/>
                </a:lnTo>
                <a:lnTo>
                  <a:pt x="116331" y="57339"/>
                </a:lnTo>
                <a:lnTo>
                  <a:pt x="116331" y="57339"/>
                </a:lnTo>
                <a:lnTo>
                  <a:pt x="116331" y="57339"/>
                </a:lnTo>
                <a:lnTo>
                  <a:pt x="116331" y="58522"/>
                </a:lnTo>
                <a:lnTo>
                  <a:pt x="116331" y="58522"/>
                </a:lnTo>
                <a:lnTo>
                  <a:pt x="116331" y="58522"/>
                </a:lnTo>
                <a:lnTo>
                  <a:pt x="116331" y="60295"/>
                </a:lnTo>
                <a:lnTo>
                  <a:pt x="116331" y="60295"/>
                </a:lnTo>
                <a:lnTo>
                  <a:pt x="116331" y="60295"/>
                </a:lnTo>
                <a:lnTo>
                  <a:pt x="116331" y="61477"/>
                </a:lnTo>
                <a:lnTo>
                  <a:pt x="116331" y="61477"/>
                </a:lnTo>
                <a:lnTo>
                  <a:pt x="116331" y="61477"/>
                </a:lnTo>
                <a:lnTo>
                  <a:pt x="116331" y="62660"/>
                </a:lnTo>
                <a:lnTo>
                  <a:pt x="116331" y="62660"/>
                </a:lnTo>
                <a:lnTo>
                  <a:pt x="116331" y="62660"/>
                </a:lnTo>
                <a:lnTo>
                  <a:pt x="116331" y="63842"/>
                </a:lnTo>
                <a:lnTo>
                  <a:pt x="116331" y="63842"/>
                </a:lnTo>
                <a:lnTo>
                  <a:pt x="116331" y="63842"/>
                </a:lnTo>
                <a:lnTo>
                  <a:pt x="116331" y="65024"/>
                </a:lnTo>
                <a:lnTo>
                  <a:pt x="116331" y="65024"/>
                </a:lnTo>
                <a:lnTo>
                  <a:pt x="116331" y="65024"/>
                </a:lnTo>
                <a:lnTo>
                  <a:pt x="116331" y="65024"/>
                </a:lnTo>
                <a:lnTo>
                  <a:pt x="116331" y="66798"/>
                </a:lnTo>
                <a:lnTo>
                  <a:pt x="116331" y="66798"/>
                </a:lnTo>
                <a:lnTo>
                  <a:pt x="116331" y="66798"/>
                </a:lnTo>
                <a:lnTo>
                  <a:pt x="116331" y="66798"/>
                </a:lnTo>
                <a:lnTo>
                  <a:pt x="116331" y="67980"/>
                </a:lnTo>
                <a:lnTo>
                  <a:pt x="116331" y="67980"/>
                </a:lnTo>
                <a:lnTo>
                  <a:pt x="116331" y="67980"/>
                </a:lnTo>
                <a:lnTo>
                  <a:pt x="116331" y="67980"/>
                </a:lnTo>
                <a:lnTo>
                  <a:pt x="115283" y="67980"/>
                </a:lnTo>
                <a:lnTo>
                  <a:pt x="115283" y="69162"/>
                </a:lnTo>
                <a:lnTo>
                  <a:pt x="115283" y="69162"/>
                </a:lnTo>
                <a:lnTo>
                  <a:pt x="115283" y="69162"/>
                </a:lnTo>
                <a:lnTo>
                  <a:pt x="115283" y="69162"/>
                </a:lnTo>
                <a:lnTo>
                  <a:pt x="115283" y="69162"/>
                </a:lnTo>
                <a:lnTo>
                  <a:pt x="115283" y="69162"/>
                </a:lnTo>
                <a:lnTo>
                  <a:pt x="115283" y="70344"/>
                </a:lnTo>
                <a:lnTo>
                  <a:pt x="114235" y="70344"/>
                </a:lnTo>
                <a:lnTo>
                  <a:pt x="114235" y="70344"/>
                </a:lnTo>
                <a:lnTo>
                  <a:pt x="114235" y="70344"/>
                </a:lnTo>
                <a:lnTo>
                  <a:pt x="114235" y="70344"/>
                </a:lnTo>
                <a:lnTo>
                  <a:pt x="114235" y="70344"/>
                </a:lnTo>
                <a:lnTo>
                  <a:pt x="114235" y="71527"/>
                </a:lnTo>
                <a:lnTo>
                  <a:pt x="114235" y="71527"/>
                </a:lnTo>
                <a:lnTo>
                  <a:pt x="114235" y="71527"/>
                </a:lnTo>
                <a:lnTo>
                  <a:pt x="114235" y="71527"/>
                </a:lnTo>
                <a:lnTo>
                  <a:pt x="113187" y="71527"/>
                </a:lnTo>
                <a:lnTo>
                  <a:pt x="113187" y="73300"/>
                </a:lnTo>
                <a:lnTo>
                  <a:pt x="113187" y="73300"/>
                </a:lnTo>
                <a:lnTo>
                  <a:pt x="113187" y="73300"/>
                </a:lnTo>
                <a:lnTo>
                  <a:pt x="113187" y="73300"/>
                </a:lnTo>
                <a:lnTo>
                  <a:pt x="113187" y="73300"/>
                </a:lnTo>
                <a:lnTo>
                  <a:pt x="112139" y="73300"/>
                </a:lnTo>
                <a:lnTo>
                  <a:pt x="112139" y="74482"/>
                </a:lnTo>
                <a:lnTo>
                  <a:pt x="112139" y="74482"/>
                </a:lnTo>
                <a:lnTo>
                  <a:pt x="112139" y="74482"/>
                </a:lnTo>
                <a:lnTo>
                  <a:pt x="112139" y="74482"/>
                </a:lnTo>
                <a:lnTo>
                  <a:pt x="112139" y="74482"/>
                </a:lnTo>
                <a:lnTo>
                  <a:pt x="112139" y="74482"/>
                </a:lnTo>
                <a:lnTo>
                  <a:pt x="112139" y="75665"/>
                </a:lnTo>
                <a:lnTo>
                  <a:pt x="110567" y="75665"/>
                </a:lnTo>
                <a:lnTo>
                  <a:pt x="110567" y="75665"/>
                </a:lnTo>
                <a:lnTo>
                  <a:pt x="110567" y="75665"/>
                </a:lnTo>
                <a:lnTo>
                  <a:pt x="110567" y="75665"/>
                </a:lnTo>
                <a:lnTo>
                  <a:pt x="110567" y="75665"/>
                </a:lnTo>
                <a:lnTo>
                  <a:pt x="110567" y="76847"/>
                </a:lnTo>
                <a:lnTo>
                  <a:pt x="110567" y="76847"/>
                </a:lnTo>
                <a:lnTo>
                  <a:pt x="110567" y="76847"/>
                </a:lnTo>
                <a:lnTo>
                  <a:pt x="109519" y="76847"/>
                </a:lnTo>
                <a:lnTo>
                  <a:pt x="109519" y="76847"/>
                </a:lnTo>
                <a:lnTo>
                  <a:pt x="109519" y="76847"/>
                </a:lnTo>
                <a:lnTo>
                  <a:pt x="109519" y="78029"/>
                </a:lnTo>
                <a:lnTo>
                  <a:pt x="109519" y="78029"/>
                </a:lnTo>
                <a:lnTo>
                  <a:pt x="109519" y="78029"/>
                </a:lnTo>
                <a:lnTo>
                  <a:pt x="108471" y="78029"/>
                </a:lnTo>
                <a:lnTo>
                  <a:pt x="108471" y="78029"/>
                </a:lnTo>
                <a:lnTo>
                  <a:pt x="108471" y="78029"/>
                </a:lnTo>
                <a:lnTo>
                  <a:pt x="108471" y="79802"/>
                </a:lnTo>
                <a:lnTo>
                  <a:pt x="108471" y="79802"/>
                </a:lnTo>
                <a:lnTo>
                  <a:pt x="108471" y="79802"/>
                </a:lnTo>
                <a:lnTo>
                  <a:pt x="108471" y="79802"/>
                </a:lnTo>
                <a:lnTo>
                  <a:pt x="108471" y="79802"/>
                </a:lnTo>
                <a:lnTo>
                  <a:pt x="107423" y="79802"/>
                </a:lnTo>
                <a:lnTo>
                  <a:pt x="107423" y="79802"/>
                </a:lnTo>
                <a:lnTo>
                  <a:pt x="107423" y="80985"/>
                </a:lnTo>
                <a:lnTo>
                  <a:pt x="107423" y="80985"/>
                </a:lnTo>
                <a:lnTo>
                  <a:pt x="107423" y="80985"/>
                </a:lnTo>
                <a:lnTo>
                  <a:pt x="107423" y="80985"/>
                </a:lnTo>
                <a:lnTo>
                  <a:pt x="107423" y="80985"/>
                </a:lnTo>
                <a:lnTo>
                  <a:pt x="107423" y="80985"/>
                </a:lnTo>
                <a:lnTo>
                  <a:pt x="107423" y="82167"/>
                </a:lnTo>
                <a:lnTo>
                  <a:pt x="107423" y="82167"/>
                </a:lnTo>
                <a:lnTo>
                  <a:pt x="106375" y="82167"/>
                </a:lnTo>
                <a:lnTo>
                  <a:pt x="106375" y="82167"/>
                </a:lnTo>
                <a:lnTo>
                  <a:pt x="106375" y="82167"/>
                </a:lnTo>
                <a:lnTo>
                  <a:pt x="106375" y="83349"/>
                </a:lnTo>
                <a:lnTo>
                  <a:pt x="106375" y="83349"/>
                </a:lnTo>
                <a:lnTo>
                  <a:pt x="106375" y="83349"/>
                </a:lnTo>
                <a:lnTo>
                  <a:pt x="106375" y="83349"/>
                </a:lnTo>
                <a:lnTo>
                  <a:pt x="104803" y="83349"/>
                </a:lnTo>
                <a:lnTo>
                  <a:pt x="104803" y="84532"/>
                </a:lnTo>
                <a:lnTo>
                  <a:pt x="104803" y="84532"/>
                </a:lnTo>
                <a:lnTo>
                  <a:pt x="104803" y="84532"/>
                </a:lnTo>
                <a:lnTo>
                  <a:pt x="104803" y="84532"/>
                </a:lnTo>
                <a:lnTo>
                  <a:pt x="104803" y="84532"/>
                </a:lnTo>
                <a:lnTo>
                  <a:pt x="104803" y="86305"/>
                </a:lnTo>
                <a:lnTo>
                  <a:pt x="104803" y="86305"/>
                </a:lnTo>
                <a:lnTo>
                  <a:pt x="104803" y="86305"/>
                </a:lnTo>
                <a:lnTo>
                  <a:pt x="103755" y="86305"/>
                </a:lnTo>
                <a:lnTo>
                  <a:pt x="103755" y="86305"/>
                </a:lnTo>
                <a:lnTo>
                  <a:pt x="103755" y="87487"/>
                </a:lnTo>
                <a:lnTo>
                  <a:pt x="103755" y="87487"/>
                </a:lnTo>
                <a:lnTo>
                  <a:pt x="103755" y="87487"/>
                </a:lnTo>
                <a:lnTo>
                  <a:pt x="103755" y="87487"/>
                </a:lnTo>
                <a:lnTo>
                  <a:pt x="103755" y="87487"/>
                </a:lnTo>
                <a:lnTo>
                  <a:pt x="103755" y="88669"/>
                </a:lnTo>
                <a:lnTo>
                  <a:pt x="103755" y="88669"/>
                </a:lnTo>
                <a:lnTo>
                  <a:pt x="103755" y="88669"/>
                </a:lnTo>
                <a:lnTo>
                  <a:pt x="103755" y="89852"/>
                </a:lnTo>
                <a:lnTo>
                  <a:pt x="103755" y="89852"/>
                </a:lnTo>
                <a:lnTo>
                  <a:pt x="103755" y="89852"/>
                </a:lnTo>
                <a:lnTo>
                  <a:pt x="103755" y="89852"/>
                </a:lnTo>
                <a:lnTo>
                  <a:pt x="102707" y="89852"/>
                </a:lnTo>
                <a:lnTo>
                  <a:pt x="102707" y="91034"/>
                </a:lnTo>
                <a:lnTo>
                  <a:pt x="102707" y="91034"/>
                </a:lnTo>
                <a:lnTo>
                  <a:pt x="102707" y="91034"/>
                </a:lnTo>
                <a:lnTo>
                  <a:pt x="102707" y="91034"/>
                </a:lnTo>
                <a:lnTo>
                  <a:pt x="102707" y="92807"/>
                </a:lnTo>
                <a:lnTo>
                  <a:pt x="102707" y="92807"/>
                </a:lnTo>
                <a:lnTo>
                  <a:pt x="101659" y="92807"/>
                </a:lnTo>
                <a:lnTo>
                  <a:pt x="101659" y="92807"/>
                </a:lnTo>
                <a:lnTo>
                  <a:pt x="101659" y="92807"/>
                </a:lnTo>
                <a:lnTo>
                  <a:pt x="101659" y="92807"/>
                </a:lnTo>
                <a:lnTo>
                  <a:pt x="101659" y="92807"/>
                </a:lnTo>
                <a:lnTo>
                  <a:pt x="101659" y="92807"/>
                </a:lnTo>
                <a:lnTo>
                  <a:pt x="101659" y="92807"/>
                </a:lnTo>
                <a:lnTo>
                  <a:pt x="101659" y="92807"/>
                </a:lnTo>
                <a:lnTo>
                  <a:pt x="101659" y="93990"/>
                </a:lnTo>
                <a:lnTo>
                  <a:pt x="101659" y="93990"/>
                </a:lnTo>
                <a:lnTo>
                  <a:pt x="101659" y="93990"/>
                </a:lnTo>
                <a:lnTo>
                  <a:pt x="101659" y="95172"/>
                </a:lnTo>
                <a:lnTo>
                  <a:pt x="101659" y="95172"/>
                </a:lnTo>
                <a:lnTo>
                  <a:pt x="101659" y="95172"/>
                </a:lnTo>
                <a:lnTo>
                  <a:pt x="101659" y="95172"/>
                </a:lnTo>
                <a:lnTo>
                  <a:pt x="101659" y="96354"/>
                </a:lnTo>
                <a:lnTo>
                  <a:pt x="101659" y="96354"/>
                </a:lnTo>
                <a:lnTo>
                  <a:pt x="101659" y="96354"/>
                </a:lnTo>
                <a:lnTo>
                  <a:pt x="101659" y="96354"/>
                </a:lnTo>
                <a:lnTo>
                  <a:pt x="101659" y="96354"/>
                </a:lnTo>
                <a:lnTo>
                  <a:pt x="101659" y="96354"/>
                </a:lnTo>
                <a:lnTo>
                  <a:pt x="101659" y="97536"/>
                </a:lnTo>
                <a:lnTo>
                  <a:pt x="101659" y="97536"/>
                </a:lnTo>
                <a:lnTo>
                  <a:pt x="101659" y="97536"/>
                </a:lnTo>
                <a:lnTo>
                  <a:pt x="102707" y="97536"/>
                </a:lnTo>
                <a:lnTo>
                  <a:pt x="102707" y="99310"/>
                </a:lnTo>
                <a:lnTo>
                  <a:pt x="101659" y="99310"/>
                </a:lnTo>
                <a:lnTo>
                  <a:pt x="101659" y="99310"/>
                </a:lnTo>
                <a:lnTo>
                  <a:pt x="101659" y="99310"/>
                </a:lnTo>
                <a:lnTo>
                  <a:pt x="101659" y="99310"/>
                </a:lnTo>
                <a:lnTo>
                  <a:pt x="101659" y="97536"/>
                </a:lnTo>
                <a:lnTo>
                  <a:pt x="100611" y="97536"/>
                </a:lnTo>
                <a:lnTo>
                  <a:pt x="100611" y="97536"/>
                </a:lnTo>
                <a:lnTo>
                  <a:pt x="100611" y="97536"/>
                </a:lnTo>
                <a:lnTo>
                  <a:pt x="100611" y="97536"/>
                </a:lnTo>
                <a:lnTo>
                  <a:pt x="100611" y="99310"/>
                </a:lnTo>
                <a:lnTo>
                  <a:pt x="100611" y="99310"/>
                </a:lnTo>
                <a:lnTo>
                  <a:pt x="100611" y="99310"/>
                </a:lnTo>
                <a:lnTo>
                  <a:pt x="100611" y="99310"/>
                </a:lnTo>
                <a:lnTo>
                  <a:pt x="100611" y="99310"/>
                </a:lnTo>
                <a:lnTo>
                  <a:pt x="100611" y="100492"/>
                </a:lnTo>
                <a:lnTo>
                  <a:pt x="100611" y="100492"/>
                </a:lnTo>
                <a:lnTo>
                  <a:pt x="100611" y="100492"/>
                </a:lnTo>
                <a:lnTo>
                  <a:pt x="100611" y="100492"/>
                </a:lnTo>
                <a:lnTo>
                  <a:pt x="100611" y="100492"/>
                </a:lnTo>
                <a:lnTo>
                  <a:pt x="99039" y="100492"/>
                </a:lnTo>
                <a:lnTo>
                  <a:pt x="99039" y="101674"/>
                </a:lnTo>
                <a:lnTo>
                  <a:pt x="99039" y="101674"/>
                </a:lnTo>
                <a:lnTo>
                  <a:pt x="99039" y="101674"/>
                </a:lnTo>
                <a:lnTo>
                  <a:pt x="99039" y="101674"/>
                </a:lnTo>
                <a:lnTo>
                  <a:pt x="97991" y="101674"/>
                </a:lnTo>
                <a:lnTo>
                  <a:pt x="97991" y="101674"/>
                </a:lnTo>
                <a:lnTo>
                  <a:pt x="97991" y="101674"/>
                </a:lnTo>
                <a:lnTo>
                  <a:pt x="97991" y="101674"/>
                </a:lnTo>
                <a:lnTo>
                  <a:pt x="97991" y="101674"/>
                </a:lnTo>
                <a:lnTo>
                  <a:pt x="96943" y="101674"/>
                </a:lnTo>
                <a:lnTo>
                  <a:pt x="96943" y="101674"/>
                </a:lnTo>
                <a:lnTo>
                  <a:pt x="96943" y="101674"/>
                </a:lnTo>
                <a:lnTo>
                  <a:pt x="96943" y="102857"/>
                </a:lnTo>
                <a:lnTo>
                  <a:pt x="96943" y="102857"/>
                </a:lnTo>
                <a:lnTo>
                  <a:pt x="96943" y="102857"/>
                </a:lnTo>
                <a:lnTo>
                  <a:pt x="96943" y="102857"/>
                </a:lnTo>
                <a:lnTo>
                  <a:pt x="95895" y="102857"/>
                </a:lnTo>
                <a:lnTo>
                  <a:pt x="95895" y="102857"/>
                </a:lnTo>
                <a:lnTo>
                  <a:pt x="95895" y="104039"/>
                </a:lnTo>
                <a:lnTo>
                  <a:pt x="95895" y="104039"/>
                </a:lnTo>
                <a:lnTo>
                  <a:pt x="95895" y="104039"/>
                </a:lnTo>
                <a:lnTo>
                  <a:pt x="94847" y="104039"/>
                </a:lnTo>
                <a:lnTo>
                  <a:pt x="94847" y="104039"/>
                </a:lnTo>
                <a:lnTo>
                  <a:pt x="94847" y="104039"/>
                </a:lnTo>
                <a:lnTo>
                  <a:pt x="94847" y="104039"/>
                </a:lnTo>
                <a:lnTo>
                  <a:pt x="94847" y="105812"/>
                </a:lnTo>
                <a:lnTo>
                  <a:pt x="94847" y="105812"/>
                </a:lnTo>
                <a:lnTo>
                  <a:pt x="94847" y="105812"/>
                </a:lnTo>
                <a:lnTo>
                  <a:pt x="93275" y="105812"/>
                </a:lnTo>
                <a:lnTo>
                  <a:pt x="93275" y="105812"/>
                </a:lnTo>
                <a:lnTo>
                  <a:pt x="93275" y="105812"/>
                </a:lnTo>
                <a:lnTo>
                  <a:pt x="93275" y="106995"/>
                </a:lnTo>
                <a:lnTo>
                  <a:pt x="93275" y="106995"/>
                </a:lnTo>
                <a:lnTo>
                  <a:pt x="93275" y="106995"/>
                </a:lnTo>
                <a:lnTo>
                  <a:pt x="92227" y="106995"/>
                </a:lnTo>
                <a:lnTo>
                  <a:pt x="92227" y="106995"/>
                </a:lnTo>
                <a:lnTo>
                  <a:pt x="92227" y="106995"/>
                </a:lnTo>
                <a:lnTo>
                  <a:pt x="92227" y="105812"/>
                </a:lnTo>
                <a:lnTo>
                  <a:pt x="91179" y="105812"/>
                </a:lnTo>
                <a:lnTo>
                  <a:pt x="91179" y="105812"/>
                </a:lnTo>
                <a:lnTo>
                  <a:pt x="91179" y="106995"/>
                </a:lnTo>
                <a:lnTo>
                  <a:pt x="91179" y="106995"/>
                </a:lnTo>
                <a:lnTo>
                  <a:pt x="91179" y="106995"/>
                </a:lnTo>
                <a:lnTo>
                  <a:pt x="91179" y="105812"/>
                </a:lnTo>
                <a:lnTo>
                  <a:pt x="90131" y="105812"/>
                </a:lnTo>
                <a:lnTo>
                  <a:pt x="90131" y="105812"/>
                </a:lnTo>
                <a:lnTo>
                  <a:pt x="90131" y="105812"/>
                </a:lnTo>
                <a:lnTo>
                  <a:pt x="90131" y="105812"/>
                </a:lnTo>
                <a:lnTo>
                  <a:pt x="90131" y="105812"/>
                </a:lnTo>
                <a:lnTo>
                  <a:pt x="90131" y="105812"/>
                </a:lnTo>
                <a:lnTo>
                  <a:pt x="90131" y="104039"/>
                </a:lnTo>
                <a:lnTo>
                  <a:pt x="89082" y="104039"/>
                </a:lnTo>
                <a:lnTo>
                  <a:pt x="89082" y="104039"/>
                </a:lnTo>
                <a:lnTo>
                  <a:pt x="89082" y="104039"/>
                </a:lnTo>
                <a:lnTo>
                  <a:pt x="89082" y="104039"/>
                </a:lnTo>
                <a:lnTo>
                  <a:pt x="87510" y="104039"/>
                </a:lnTo>
                <a:lnTo>
                  <a:pt x="87510" y="104039"/>
                </a:lnTo>
                <a:lnTo>
                  <a:pt x="87510" y="104039"/>
                </a:lnTo>
                <a:lnTo>
                  <a:pt x="87510" y="104039"/>
                </a:lnTo>
                <a:lnTo>
                  <a:pt x="87510" y="104039"/>
                </a:lnTo>
                <a:lnTo>
                  <a:pt x="86462" y="104039"/>
                </a:lnTo>
                <a:lnTo>
                  <a:pt x="86462" y="104039"/>
                </a:lnTo>
                <a:lnTo>
                  <a:pt x="86462" y="104039"/>
                </a:lnTo>
                <a:lnTo>
                  <a:pt x="86462" y="102857"/>
                </a:lnTo>
                <a:lnTo>
                  <a:pt x="86462" y="102857"/>
                </a:lnTo>
                <a:lnTo>
                  <a:pt x="85414" y="102857"/>
                </a:lnTo>
                <a:lnTo>
                  <a:pt x="85414" y="102857"/>
                </a:lnTo>
                <a:lnTo>
                  <a:pt x="85414" y="102857"/>
                </a:lnTo>
                <a:lnTo>
                  <a:pt x="84366" y="102857"/>
                </a:lnTo>
                <a:lnTo>
                  <a:pt x="84366" y="102857"/>
                </a:lnTo>
                <a:lnTo>
                  <a:pt x="84366" y="102857"/>
                </a:lnTo>
                <a:lnTo>
                  <a:pt x="84366" y="102857"/>
                </a:lnTo>
                <a:lnTo>
                  <a:pt x="83318" y="102857"/>
                </a:lnTo>
                <a:lnTo>
                  <a:pt x="83318" y="102857"/>
                </a:lnTo>
                <a:lnTo>
                  <a:pt x="83318" y="102857"/>
                </a:lnTo>
                <a:lnTo>
                  <a:pt x="83318" y="102857"/>
                </a:lnTo>
                <a:lnTo>
                  <a:pt x="81746" y="102857"/>
                </a:lnTo>
                <a:lnTo>
                  <a:pt x="81746" y="102857"/>
                </a:lnTo>
                <a:lnTo>
                  <a:pt x="81746" y="102857"/>
                </a:lnTo>
                <a:lnTo>
                  <a:pt x="80698" y="102857"/>
                </a:lnTo>
                <a:lnTo>
                  <a:pt x="80698" y="102857"/>
                </a:lnTo>
                <a:lnTo>
                  <a:pt x="80698" y="102857"/>
                </a:lnTo>
                <a:lnTo>
                  <a:pt x="80698" y="102857"/>
                </a:lnTo>
                <a:lnTo>
                  <a:pt x="79650" y="102857"/>
                </a:lnTo>
                <a:lnTo>
                  <a:pt x="79650" y="104039"/>
                </a:lnTo>
                <a:lnTo>
                  <a:pt x="79650" y="104039"/>
                </a:lnTo>
                <a:lnTo>
                  <a:pt x="79650" y="104039"/>
                </a:lnTo>
                <a:lnTo>
                  <a:pt x="78602" y="104039"/>
                </a:lnTo>
                <a:lnTo>
                  <a:pt x="78602" y="104039"/>
                </a:lnTo>
                <a:lnTo>
                  <a:pt x="78602" y="104039"/>
                </a:lnTo>
                <a:lnTo>
                  <a:pt x="78602" y="104039"/>
                </a:lnTo>
                <a:lnTo>
                  <a:pt x="78602" y="104039"/>
                </a:lnTo>
                <a:lnTo>
                  <a:pt x="77554" y="104039"/>
                </a:lnTo>
                <a:lnTo>
                  <a:pt x="77554" y="104039"/>
                </a:lnTo>
                <a:lnTo>
                  <a:pt x="77554" y="104039"/>
                </a:lnTo>
                <a:lnTo>
                  <a:pt x="77554" y="104039"/>
                </a:lnTo>
                <a:lnTo>
                  <a:pt x="77554" y="104039"/>
                </a:lnTo>
                <a:lnTo>
                  <a:pt x="75982" y="104039"/>
                </a:lnTo>
                <a:lnTo>
                  <a:pt x="75982" y="104039"/>
                </a:lnTo>
                <a:lnTo>
                  <a:pt x="75982" y="104039"/>
                </a:lnTo>
                <a:lnTo>
                  <a:pt x="75982" y="105812"/>
                </a:lnTo>
                <a:lnTo>
                  <a:pt x="74934" y="105812"/>
                </a:lnTo>
                <a:lnTo>
                  <a:pt x="74934" y="105812"/>
                </a:lnTo>
                <a:lnTo>
                  <a:pt x="74934" y="105812"/>
                </a:lnTo>
                <a:lnTo>
                  <a:pt x="74934" y="105812"/>
                </a:lnTo>
                <a:lnTo>
                  <a:pt x="74934" y="105812"/>
                </a:lnTo>
                <a:lnTo>
                  <a:pt x="74934" y="105812"/>
                </a:lnTo>
                <a:lnTo>
                  <a:pt x="74934" y="106995"/>
                </a:lnTo>
                <a:lnTo>
                  <a:pt x="73886" y="106995"/>
                </a:lnTo>
                <a:lnTo>
                  <a:pt x="73886" y="106995"/>
                </a:lnTo>
                <a:lnTo>
                  <a:pt x="73886" y="106995"/>
                </a:lnTo>
                <a:lnTo>
                  <a:pt x="73886" y="106995"/>
                </a:lnTo>
                <a:lnTo>
                  <a:pt x="73886" y="106995"/>
                </a:lnTo>
                <a:lnTo>
                  <a:pt x="73886" y="106995"/>
                </a:lnTo>
                <a:lnTo>
                  <a:pt x="73886" y="106995"/>
                </a:lnTo>
                <a:lnTo>
                  <a:pt x="73886" y="108177"/>
                </a:lnTo>
                <a:lnTo>
                  <a:pt x="72838" y="108177"/>
                </a:lnTo>
                <a:lnTo>
                  <a:pt x="72838" y="108177"/>
                </a:lnTo>
                <a:lnTo>
                  <a:pt x="72838" y="108177"/>
                </a:lnTo>
                <a:lnTo>
                  <a:pt x="72838" y="108177"/>
                </a:lnTo>
                <a:lnTo>
                  <a:pt x="72838" y="108177"/>
                </a:lnTo>
                <a:lnTo>
                  <a:pt x="72838" y="109359"/>
                </a:lnTo>
                <a:lnTo>
                  <a:pt x="71790" y="109359"/>
                </a:lnTo>
                <a:lnTo>
                  <a:pt x="71790" y="109359"/>
                </a:lnTo>
                <a:lnTo>
                  <a:pt x="71790" y="109359"/>
                </a:lnTo>
                <a:lnTo>
                  <a:pt x="71790" y="109359"/>
                </a:lnTo>
                <a:lnTo>
                  <a:pt x="70218" y="109359"/>
                </a:lnTo>
                <a:lnTo>
                  <a:pt x="70218" y="108177"/>
                </a:lnTo>
                <a:lnTo>
                  <a:pt x="70218" y="108177"/>
                </a:lnTo>
                <a:lnTo>
                  <a:pt x="70218" y="108177"/>
                </a:lnTo>
                <a:lnTo>
                  <a:pt x="70218" y="108177"/>
                </a:lnTo>
                <a:lnTo>
                  <a:pt x="70218" y="109359"/>
                </a:lnTo>
                <a:lnTo>
                  <a:pt x="69170" y="109359"/>
                </a:lnTo>
                <a:lnTo>
                  <a:pt x="69170" y="108177"/>
                </a:lnTo>
                <a:lnTo>
                  <a:pt x="69170" y="108177"/>
                </a:lnTo>
                <a:lnTo>
                  <a:pt x="69170" y="108177"/>
                </a:lnTo>
                <a:lnTo>
                  <a:pt x="68122" y="108177"/>
                </a:lnTo>
                <a:lnTo>
                  <a:pt x="68122" y="108177"/>
                </a:lnTo>
                <a:lnTo>
                  <a:pt x="68122" y="108177"/>
                </a:lnTo>
                <a:lnTo>
                  <a:pt x="68122" y="108177"/>
                </a:lnTo>
                <a:lnTo>
                  <a:pt x="67074" y="108177"/>
                </a:lnTo>
                <a:lnTo>
                  <a:pt x="67074" y="108177"/>
                </a:lnTo>
                <a:lnTo>
                  <a:pt x="67074" y="108177"/>
                </a:lnTo>
                <a:lnTo>
                  <a:pt x="67074" y="108177"/>
                </a:lnTo>
                <a:lnTo>
                  <a:pt x="67074" y="108177"/>
                </a:lnTo>
                <a:lnTo>
                  <a:pt x="66026" y="108177"/>
                </a:lnTo>
                <a:lnTo>
                  <a:pt x="66026" y="108177"/>
                </a:lnTo>
                <a:lnTo>
                  <a:pt x="66026" y="108177"/>
                </a:lnTo>
                <a:lnTo>
                  <a:pt x="66026" y="108177"/>
                </a:lnTo>
                <a:lnTo>
                  <a:pt x="64454" y="108177"/>
                </a:lnTo>
                <a:lnTo>
                  <a:pt x="64454" y="108177"/>
                </a:lnTo>
                <a:lnTo>
                  <a:pt x="64454" y="106995"/>
                </a:lnTo>
                <a:lnTo>
                  <a:pt x="64454" y="106995"/>
                </a:lnTo>
                <a:lnTo>
                  <a:pt x="64454" y="106995"/>
                </a:lnTo>
                <a:lnTo>
                  <a:pt x="64454" y="106995"/>
                </a:lnTo>
                <a:lnTo>
                  <a:pt x="64454" y="106995"/>
                </a:lnTo>
                <a:lnTo>
                  <a:pt x="63406" y="106995"/>
                </a:lnTo>
                <a:lnTo>
                  <a:pt x="63406" y="106995"/>
                </a:lnTo>
                <a:lnTo>
                  <a:pt x="63406" y="106995"/>
                </a:lnTo>
                <a:lnTo>
                  <a:pt x="63406" y="106995"/>
                </a:lnTo>
                <a:lnTo>
                  <a:pt x="63406" y="106995"/>
                </a:lnTo>
                <a:lnTo>
                  <a:pt x="63406" y="106995"/>
                </a:lnTo>
                <a:lnTo>
                  <a:pt x="63406" y="106995"/>
                </a:lnTo>
                <a:lnTo>
                  <a:pt x="62358" y="106995"/>
                </a:lnTo>
                <a:lnTo>
                  <a:pt x="62358" y="105812"/>
                </a:lnTo>
                <a:lnTo>
                  <a:pt x="62358" y="105812"/>
                </a:lnTo>
                <a:lnTo>
                  <a:pt x="62358" y="105812"/>
                </a:lnTo>
                <a:lnTo>
                  <a:pt x="62358" y="105812"/>
                </a:lnTo>
                <a:lnTo>
                  <a:pt x="62358" y="105812"/>
                </a:lnTo>
                <a:lnTo>
                  <a:pt x="61310" y="105812"/>
                </a:lnTo>
                <a:lnTo>
                  <a:pt x="61310" y="105812"/>
                </a:lnTo>
                <a:lnTo>
                  <a:pt x="61310" y="104039"/>
                </a:lnTo>
                <a:lnTo>
                  <a:pt x="61310" y="104039"/>
                </a:lnTo>
                <a:lnTo>
                  <a:pt x="61310" y="104039"/>
                </a:lnTo>
                <a:lnTo>
                  <a:pt x="61310" y="104039"/>
                </a:lnTo>
                <a:lnTo>
                  <a:pt x="60262" y="104039"/>
                </a:lnTo>
                <a:lnTo>
                  <a:pt x="60262" y="104039"/>
                </a:lnTo>
                <a:lnTo>
                  <a:pt x="60262" y="104039"/>
                </a:lnTo>
                <a:lnTo>
                  <a:pt x="60262" y="104039"/>
                </a:lnTo>
                <a:lnTo>
                  <a:pt x="60262" y="104039"/>
                </a:lnTo>
                <a:lnTo>
                  <a:pt x="58689" y="104039"/>
                </a:lnTo>
                <a:lnTo>
                  <a:pt x="58689" y="104039"/>
                </a:lnTo>
                <a:lnTo>
                  <a:pt x="58689" y="104039"/>
                </a:lnTo>
                <a:lnTo>
                  <a:pt x="57641" y="104039"/>
                </a:lnTo>
                <a:lnTo>
                  <a:pt x="57641" y="104039"/>
                </a:lnTo>
                <a:lnTo>
                  <a:pt x="57641" y="104039"/>
                </a:lnTo>
                <a:lnTo>
                  <a:pt x="57641" y="104039"/>
                </a:lnTo>
                <a:lnTo>
                  <a:pt x="57641" y="104039"/>
                </a:lnTo>
                <a:lnTo>
                  <a:pt x="57641" y="104039"/>
                </a:lnTo>
                <a:lnTo>
                  <a:pt x="56593" y="104039"/>
                </a:lnTo>
                <a:lnTo>
                  <a:pt x="56593" y="105812"/>
                </a:lnTo>
                <a:lnTo>
                  <a:pt x="56593" y="105812"/>
                </a:lnTo>
                <a:lnTo>
                  <a:pt x="56593" y="105812"/>
                </a:lnTo>
                <a:lnTo>
                  <a:pt x="56593" y="105812"/>
                </a:lnTo>
                <a:lnTo>
                  <a:pt x="56593" y="105812"/>
                </a:lnTo>
                <a:lnTo>
                  <a:pt x="56593" y="105812"/>
                </a:lnTo>
                <a:lnTo>
                  <a:pt x="55545" y="105812"/>
                </a:lnTo>
                <a:lnTo>
                  <a:pt x="55545" y="105812"/>
                </a:lnTo>
                <a:lnTo>
                  <a:pt x="55545" y="106995"/>
                </a:lnTo>
                <a:lnTo>
                  <a:pt x="55545" y="106995"/>
                </a:lnTo>
                <a:lnTo>
                  <a:pt x="54497" y="106995"/>
                </a:lnTo>
                <a:lnTo>
                  <a:pt x="54497" y="106995"/>
                </a:lnTo>
                <a:lnTo>
                  <a:pt x="54497" y="105812"/>
                </a:lnTo>
                <a:lnTo>
                  <a:pt x="54497" y="105812"/>
                </a:lnTo>
                <a:lnTo>
                  <a:pt x="54497" y="105812"/>
                </a:lnTo>
                <a:lnTo>
                  <a:pt x="54497" y="106995"/>
                </a:lnTo>
                <a:lnTo>
                  <a:pt x="52925" y="106995"/>
                </a:lnTo>
                <a:lnTo>
                  <a:pt x="52925" y="106995"/>
                </a:lnTo>
                <a:lnTo>
                  <a:pt x="52925" y="106995"/>
                </a:lnTo>
                <a:lnTo>
                  <a:pt x="52925" y="106995"/>
                </a:lnTo>
                <a:lnTo>
                  <a:pt x="52925" y="106995"/>
                </a:lnTo>
                <a:lnTo>
                  <a:pt x="52925" y="106995"/>
                </a:lnTo>
                <a:lnTo>
                  <a:pt x="51877" y="106995"/>
                </a:lnTo>
                <a:lnTo>
                  <a:pt x="51877" y="106995"/>
                </a:lnTo>
                <a:lnTo>
                  <a:pt x="51877" y="106995"/>
                </a:lnTo>
                <a:lnTo>
                  <a:pt x="51877" y="106995"/>
                </a:lnTo>
                <a:lnTo>
                  <a:pt x="50829" y="106995"/>
                </a:lnTo>
                <a:lnTo>
                  <a:pt x="50829" y="106995"/>
                </a:lnTo>
                <a:lnTo>
                  <a:pt x="50829" y="106995"/>
                </a:lnTo>
                <a:lnTo>
                  <a:pt x="50829" y="105812"/>
                </a:lnTo>
                <a:lnTo>
                  <a:pt x="50829" y="105812"/>
                </a:lnTo>
                <a:lnTo>
                  <a:pt x="50829" y="105812"/>
                </a:lnTo>
                <a:lnTo>
                  <a:pt x="50829" y="105812"/>
                </a:lnTo>
                <a:lnTo>
                  <a:pt x="50829" y="105812"/>
                </a:lnTo>
                <a:lnTo>
                  <a:pt x="50829" y="104039"/>
                </a:lnTo>
                <a:lnTo>
                  <a:pt x="49781" y="104039"/>
                </a:lnTo>
                <a:lnTo>
                  <a:pt x="49781" y="104039"/>
                </a:lnTo>
                <a:lnTo>
                  <a:pt x="49781" y="104039"/>
                </a:lnTo>
                <a:lnTo>
                  <a:pt x="49781" y="104039"/>
                </a:lnTo>
                <a:lnTo>
                  <a:pt x="49781" y="102857"/>
                </a:lnTo>
                <a:lnTo>
                  <a:pt x="49781" y="102857"/>
                </a:lnTo>
                <a:lnTo>
                  <a:pt x="49781" y="102857"/>
                </a:lnTo>
                <a:lnTo>
                  <a:pt x="49781" y="102857"/>
                </a:lnTo>
                <a:lnTo>
                  <a:pt x="49781" y="102857"/>
                </a:lnTo>
                <a:lnTo>
                  <a:pt x="48733" y="102857"/>
                </a:lnTo>
                <a:lnTo>
                  <a:pt x="48733" y="101674"/>
                </a:lnTo>
                <a:lnTo>
                  <a:pt x="48733" y="101674"/>
                </a:lnTo>
                <a:lnTo>
                  <a:pt x="48733" y="101674"/>
                </a:lnTo>
                <a:lnTo>
                  <a:pt x="48733" y="101674"/>
                </a:lnTo>
                <a:lnTo>
                  <a:pt x="48733" y="101674"/>
                </a:lnTo>
                <a:lnTo>
                  <a:pt x="47161" y="101674"/>
                </a:lnTo>
                <a:lnTo>
                  <a:pt x="47161" y="100492"/>
                </a:lnTo>
                <a:lnTo>
                  <a:pt x="47161" y="100492"/>
                </a:lnTo>
                <a:lnTo>
                  <a:pt x="47161" y="100492"/>
                </a:lnTo>
                <a:lnTo>
                  <a:pt x="47161" y="100492"/>
                </a:lnTo>
                <a:lnTo>
                  <a:pt x="47161" y="100492"/>
                </a:lnTo>
                <a:lnTo>
                  <a:pt x="46113" y="100492"/>
                </a:lnTo>
                <a:lnTo>
                  <a:pt x="46113" y="100492"/>
                </a:lnTo>
                <a:lnTo>
                  <a:pt x="46113" y="100492"/>
                </a:lnTo>
                <a:lnTo>
                  <a:pt x="46113" y="100492"/>
                </a:lnTo>
                <a:lnTo>
                  <a:pt x="45065" y="100492"/>
                </a:lnTo>
                <a:lnTo>
                  <a:pt x="45065" y="100492"/>
                </a:lnTo>
                <a:lnTo>
                  <a:pt x="45065" y="100492"/>
                </a:lnTo>
                <a:lnTo>
                  <a:pt x="45065" y="100492"/>
                </a:lnTo>
                <a:lnTo>
                  <a:pt x="44017" y="100492"/>
                </a:lnTo>
                <a:lnTo>
                  <a:pt x="44017" y="99310"/>
                </a:lnTo>
                <a:lnTo>
                  <a:pt x="44017" y="99310"/>
                </a:lnTo>
                <a:lnTo>
                  <a:pt x="44017" y="99310"/>
                </a:lnTo>
                <a:lnTo>
                  <a:pt x="44017" y="99310"/>
                </a:lnTo>
                <a:lnTo>
                  <a:pt x="44017" y="99310"/>
                </a:lnTo>
                <a:lnTo>
                  <a:pt x="42969" y="99310"/>
                </a:lnTo>
                <a:lnTo>
                  <a:pt x="42969" y="99310"/>
                </a:lnTo>
                <a:lnTo>
                  <a:pt x="42969" y="99310"/>
                </a:lnTo>
                <a:lnTo>
                  <a:pt x="42969" y="99310"/>
                </a:lnTo>
                <a:lnTo>
                  <a:pt x="42969" y="99310"/>
                </a:lnTo>
                <a:lnTo>
                  <a:pt x="41397" y="99310"/>
                </a:lnTo>
                <a:lnTo>
                  <a:pt x="41397" y="97536"/>
                </a:lnTo>
                <a:lnTo>
                  <a:pt x="41397" y="97536"/>
                </a:lnTo>
                <a:lnTo>
                  <a:pt x="41397" y="97536"/>
                </a:lnTo>
                <a:lnTo>
                  <a:pt x="40349" y="97536"/>
                </a:lnTo>
                <a:lnTo>
                  <a:pt x="40349" y="97536"/>
                </a:lnTo>
                <a:lnTo>
                  <a:pt x="40349" y="97536"/>
                </a:lnTo>
                <a:lnTo>
                  <a:pt x="40349" y="97536"/>
                </a:lnTo>
                <a:lnTo>
                  <a:pt x="40349" y="99310"/>
                </a:lnTo>
                <a:lnTo>
                  <a:pt x="39301" y="99310"/>
                </a:lnTo>
                <a:lnTo>
                  <a:pt x="39301" y="99310"/>
                </a:lnTo>
                <a:lnTo>
                  <a:pt x="39301" y="99310"/>
                </a:lnTo>
                <a:lnTo>
                  <a:pt x="39301" y="99310"/>
                </a:lnTo>
                <a:lnTo>
                  <a:pt x="39301" y="99310"/>
                </a:lnTo>
                <a:lnTo>
                  <a:pt x="38253" y="99310"/>
                </a:lnTo>
                <a:lnTo>
                  <a:pt x="38253" y="99310"/>
                </a:lnTo>
                <a:lnTo>
                  <a:pt x="38253" y="99310"/>
                </a:lnTo>
                <a:lnTo>
                  <a:pt x="38253" y="99310"/>
                </a:lnTo>
                <a:lnTo>
                  <a:pt x="37205" y="99310"/>
                </a:lnTo>
                <a:lnTo>
                  <a:pt x="37205" y="99310"/>
                </a:lnTo>
                <a:lnTo>
                  <a:pt x="37205" y="99310"/>
                </a:lnTo>
                <a:lnTo>
                  <a:pt x="37205" y="99310"/>
                </a:lnTo>
                <a:lnTo>
                  <a:pt x="35633" y="99310"/>
                </a:lnTo>
                <a:lnTo>
                  <a:pt x="35633" y="99310"/>
                </a:lnTo>
                <a:lnTo>
                  <a:pt x="35633" y="99310"/>
                </a:lnTo>
                <a:lnTo>
                  <a:pt x="35633" y="99310"/>
                </a:lnTo>
                <a:lnTo>
                  <a:pt x="35633" y="99310"/>
                </a:lnTo>
                <a:lnTo>
                  <a:pt x="34585" y="99310"/>
                </a:lnTo>
                <a:lnTo>
                  <a:pt x="34585" y="99310"/>
                </a:lnTo>
                <a:lnTo>
                  <a:pt x="34585" y="99310"/>
                </a:lnTo>
                <a:lnTo>
                  <a:pt x="34585" y="99310"/>
                </a:lnTo>
                <a:lnTo>
                  <a:pt x="33537" y="99310"/>
                </a:lnTo>
                <a:lnTo>
                  <a:pt x="33537" y="100492"/>
                </a:lnTo>
                <a:lnTo>
                  <a:pt x="33537" y="100492"/>
                </a:lnTo>
                <a:lnTo>
                  <a:pt x="33537" y="100492"/>
                </a:lnTo>
                <a:lnTo>
                  <a:pt x="33537" y="100492"/>
                </a:lnTo>
                <a:lnTo>
                  <a:pt x="33537" y="100492"/>
                </a:lnTo>
                <a:lnTo>
                  <a:pt x="32489" y="100492"/>
                </a:lnTo>
                <a:lnTo>
                  <a:pt x="32489" y="100492"/>
                </a:lnTo>
                <a:lnTo>
                  <a:pt x="32489" y="100492"/>
                </a:lnTo>
                <a:lnTo>
                  <a:pt x="32489" y="100492"/>
                </a:lnTo>
                <a:lnTo>
                  <a:pt x="32489" y="101674"/>
                </a:lnTo>
                <a:lnTo>
                  <a:pt x="31441" y="101674"/>
                </a:lnTo>
                <a:lnTo>
                  <a:pt x="31441" y="101674"/>
                </a:lnTo>
                <a:lnTo>
                  <a:pt x="31441" y="101674"/>
                </a:lnTo>
                <a:lnTo>
                  <a:pt x="31441" y="101674"/>
                </a:lnTo>
                <a:lnTo>
                  <a:pt x="31441" y="101674"/>
                </a:lnTo>
                <a:lnTo>
                  <a:pt x="31441" y="102857"/>
                </a:lnTo>
                <a:lnTo>
                  <a:pt x="31441" y="102857"/>
                </a:lnTo>
                <a:lnTo>
                  <a:pt x="29868" y="102857"/>
                </a:lnTo>
                <a:lnTo>
                  <a:pt x="29868" y="102857"/>
                </a:lnTo>
                <a:lnTo>
                  <a:pt x="29868" y="102857"/>
                </a:lnTo>
                <a:lnTo>
                  <a:pt x="29868" y="104039"/>
                </a:lnTo>
                <a:lnTo>
                  <a:pt x="29868" y="104039"/>
                </a:lnTo>
                <a:lnTo>
                  <a:pt x="29868" y="104039"/>
                </a:lnTo>
                <a:lnTo>
                  <a:pt x="29868" y="105812"/>
                </a:lnTo>
                <a:lnTo>
                  <a:pt x="29868" y="105812"/>
                </a:lnTo>
                <a:lnTo>
                  <a:pt x="29868" y="105812"/>
                </a:lnTo>
                <a:lnTo>
                  <a:pt x="29868" y="106995"/>
                </a:lnTo>
                <a:lnTo>
                  <a:pt x="29868" y="106995"/>
                </a:lnTo>
                <a:lnTo>
                  <a:pt x="29868" y="106995"/>
                </a:lnTo>
                <a:lnTo>
                  <a:pt x="29868" y="106995"/>
                </a:lnTo>
                <a:lnTo>
                  <a:pt x="29868" y="106995"/>
                </a:lnTo>
                <a:lnTo>
                  <a:pt x="29868" y="106995"/>
                </a:lnTo>
                <a:lnTo>
                  <a:pt x="29868" y="108177"/>
                </a:lnTo>
                <a:lnTo>
                  <a:pt x="29868" y="108177"/>
                </a:lnTo>
                <a:lnTo>
                  <a:pt x="29868" y="108177"/>
                </a:lnTo>
                <a:lnTo>
                  <a:pt x="29868" y="108177"/>
                </a:lnTo>
                <a:lnTo>
                  <a:pt x="28820" y="108177"/>
                </a:lnTo>
                <a:lnTo>
                  <a:pt x="28820" y="109359"/>
                </a:lnTo>
                <a:lnTo>
                  <a:pt x="28820" y="109359"/>
                </a:lnTo>
                <a:lnTo>
                  <a:pt x="28820" y="109359"/>
                </a:lnTo>
                <a:lnTo>
                  <a:pt x="28820" y="109359"/>
                </a:lnTo>
                <a:lnTo>
                  <a:pt x="28820" y="109359"/>
                </a:lnTo>
                <a:lnTo>
                  <a:pt x="27772" y="109359"/>
                </a:lnTo>
                <a:lnTo>
                  <a:pt x="27772" y="110541"/>
                </a:lnTo>
                <a:lnTo>
                  <a:pt x="27772" y="110541"/>
                </a:lnTo>
                <a:lnTo>
                  <a:pt x="27772" y="110541"/>
                </a:lnTo>
                <a:lnTo>
                  <a:pt x="27772" y="110541"/>
                </a:lnTo>
                <a:lnTo>
                  <a:pt x="27772" y="110541"/>
                </a:lnTo>
                <a:lnTo>
                  <a:pt x="27772" y="110541"/>
                </a:lnTo>
                <a:lnTo>
                  <a:pt x="27772" y="112315"/>
                </a:lnTo>
                <a:lnTo>
                  <a:pt x="26724" y="112315"/>
                </a:lnTo>
                <a:lnTo>
                  <a:pt x="26724" y="112315"/>
                </a:lnTo>
                <a:lnTo>
                  <a:pt x="26724" y="112315"/>
                </a:lnTo>
                <a:lnTo>
                  <a:pt x="26724" y="112315"/>
                </a:lnTo>
                <a:lnTo>
                  <a:pt x="26724" y="112315"/>
                </a:lnTo>
                <a:lnTo>
                  <a:pt x="26724" y="113497"/>
                </a:lnTo>
                <a:lnTo>
                  <a:pt x="26724" y="113497"/>
                </a:lnTo>
                <a:lnTo>
                  <a:pt x="26724" y="113497"/>
                </a:lnTo>
                <a:lnTo>
                  <a:pt x="26724" y="114679"/>
                </a:lnTo>
                <a:lnTo>
                  <a:pt x="26724" y="114679"/>
                </a:lnTo>
                <a:lnTo>
                  <a:pt x="26724" y="114679"/>
                </a:lnTo>
                <a:lnTo>
                  <a:pt x="26724" y="114679"/>
                </a:lnTo>
                <a:lnTo>
                  <a:pt x="26724" y="115862"/>
                </a:lnTo>
                <a:lnTo>
                  <a:pt x="26724" y="115862"/>
                </a:lnTo>
                <a:lnTo>
                  <a:pt x="26724" y="115862"/>
                </a:lnTo>
                <a:lnTo>
                  <a:pt x="26724" y="115862"/>
                </a:lnTo>
                <a:lnTo>
                  <a:pt x="26724" y="117044"/>
                </a:lnTo>
                <a:lnTo>
                  <a:pt x="26724" y="117044"/>
                </a:lnTo>
                <a:lnTo>
                  <a:pt x="26724" y="117044"/>
                </a:lnTo>
                <a:lnTo>
                  <a:pt x="26724" y="117044"/>
                </a:lnTo>
                <a:lnTo>
                  <a:pt x="26724" y="118817"/>
                </a:lnTo>
                <a:lnTo>
                  <a:pt x="26724" y="118817"/>
                </a:lnTo>
                <a:lnTo>
                  <a:pt x="26724" y="118817"/>
                </a:lnTo>
                <a:lnTo>
                  <a:pt x="26724" y="118817"/>
                </a:lnTo>
                <a:lnTo>
                  <a:pt x="26724" y="120000"/>
                </a:lnTo>
                <a:lnTo>
                  <a:pt x="26724" y="120000"/>
                </a:lnTo>
                <a:lnTo>
                  <a:pt x="26724" y="120000"/>
                </a:lnTo>
                <a:lnTo>
                  <a:pt x="26724" y="120000"/>
                </a:lnTo>
                <a:lnTo>
                  <a:pt x="26724" y="120000"/>
                </a:lnTo>
                <a:lnTo>
                  <a:pt x="26724" y="120000"/>
                </a:lnTo>
                <a:lnTo>
                  <a:pt x="26724" y="120000"/>
                </a:lnTo>
                <a:lnTo>
                  <a:pt x="26724" y="120000"/>
                </a:lnTo>
                <a:lnTo>
                  <a:pt x="25676" y="120000"/>
                </a:lnTo>
                <a:lnTo>
                  <a:pt x="25676" y="118817"/>
                </a:lnTo>
                <a:lnTo>
                  <a:pt x="25676" y="118817"/>
                </a:lnTo>
                <a:lnTo>
                  <a:pt x="25676" y="118817"/>
                </a:lnTo>
                <a:lnTo>
                  <a:pt x="25676" y="118817"/>
                </a:lnTo>
                <a:lnTo>
                  <a:pt x="24104" y="118817"/>
                </a:lnTo>
                <a:lnTo>
                  <a:pt x="24104" y="118817"/>
                </a:lnTo>
                <a:lnTo>
                  <a:pt x="24104" y="118817"/>
                </a:lnTo>
                <a:lnTo>
                  <a:pt x="24104" y="118817"/>
                </a:lnTo>
                <a:lnTo>
                  <a:pt x="24104" y="117044"/>
                </a:lnTo>
                <a:lnTo>
                  <a:pt x="24104" y="117044"/>
                </a:lnTo>
                <a:lnTo>
                  <a:pt x="24104" y="117044"/>
                </a:lnTo>
                <a:lnTo>
                  <a:pt x="24104" y="117044"/>
                </a:lnTo>
                <a:lnTo>
                  <a:pt x="23056" y="117044"/>
                </a:lnTo>
                <a:lnTo>
                  <a:pt x="23056" y="115862"/>
                </a:lnTo>
                <a:lnTo>
                  <a:pt x="23056" y="115862"/>
                </a:lnTo>
                <a:lnTo>
                  <a:pt x="23056" y="115862"/>
                </a:lnTo>
                <a:lnTo>
                  <a:pt x="23056" y="115862"/>
                </a:lnTo>
                <a:lnTo>
                  <a:pt x="23056" y="115862"/>
                </a:lnTo>
                <a:lnTo>
                  <a:pt x="23056" y="115862"/>
                </a:lnTo>
                <a:lnTo>
                  <a:pt x="23056" y="114679"/>
                </a:lnTo>
                <a:lnTo>
                  <a:pt x="22008" y="114679"/>
                </a:lnTo>
                <a:lnTo>
                  <a:pt x="22008" y="114679"/>
                </a:lnTo>
                <a:lnTo>
                  <a:pt x="22008" y="114679"/>
                </a:lnTo>
                <a:lnTo>
                  <a:pt x="22008" y="114679"/>
                </a:lnTo>
                <a:lnTo>
                  <a:pt x="22008" y="114679"/>
                </a:lnTo>
                <a:lnTo>
                  <a:pt x="22008" y="113497"/>
                </a:lnTo>
                <a:lnTo>
                  <a:pt x="20960" y="113497"/>
                </a:lnTo>
                <a:lnTo>
                  <a:pt x="20960" y="113497"/>
                </a:lnTo>
                <a:lnTo>
                  <a:pt x="20960" y="113497"/>
                </a:lnTo>
                <a:lnTo>
                  <a:pt x="20960" y="113497"/>
                </a:lnTo>
                <a:lnTo>
                  <a:pt x="20960" y="113497"/>
                </a:lnTo>
                <a:lnTo>
                  <a:pt x="20960" y="113497"/>
                </a:lnTo>
                <a:lnTo>
                  <a:pt x="19912" y="113497"/>
                </a:lnTo>
                <a:lnTo>
                  <a:pt x="19912" y="113497"/>
                </a:lnTo>
                <a:lnTo>
                  <a:pt x="19912" y="113497"/>
                </a:lnTo>
                <a:lnTo>
                  <a:pt x="19912" y="113497"/>
                </a:lnTo>
                <a:lnTo>
                  <a:pt x="19912" y="114679"/>
                </a:lnTo>
                <a:lnTo>
                  <a:pt x="19912" y="114679"/>
                </a:lnTo>
                <a:lnTo>
                  <a:pt x="19912" y="114679"/>
                </a:lnTo>
                <a:lnTo>
                  <a:pt x="18340" y="114679"/>
                </a:lnTo>
                <a:lnTo>
                  <a:pt x="18340" y="114679"/>
                </a:lnTo>
                <a:lnTo>
                  <a:pt x="18340" y="114679"/>
                </a:lnTo>
                <a:lnTo>
                  <a:pt x="18340" y="114679"/>
                </a:lnTo>
                <a:lnTo>
                  <a:pt x="17292" y="114679"/>
                </a:lnTo>
                <a:lnTo>
                  <a:pt x="17292" y="114679"/>
                </a:lnTo>
                <a:lnTo>
                  <a:pt x="17292" y="114679"/>
                </a:lnTo>
                <a:lnTo>
                  <a:pt x="17292" y="114679"/>
                </a:lnTo>
                <a:lnTo>
                  <a:pt x="17292" y="115862"/>
                </a:lnTo>
                <a:lnTo>
                  <a:pt x="17292" y="115862"/>
                </a:lnTo>
                <a:lnTo>
                  <a:pt x="17292" y="115862"/>
                </a:lnTo>
                <a:lnTo>
                  <a:pt x="17292" y="115862"/>
                </a:lnTo>
                <a:lnTo>
                  <a:pt x="17292" y="115862"/>
                </a:lnTo>
                <a:lnTo>
                  <a:pt x="17292" y="117044"/>
                </a:lnTo>
                <a:lnTo>
                  <a:pt x="17292" y="117044"/>
                </a:lnTo>
                <a:lnTo>
                  <a:pt x="17292" y="117044"/>
                </a:lnTo>
                <a:lnTo>
                  <a:pt x="17292" y="117044"/>
                </a:lnTo>
                <a:lnTo>
                  <a:pt x="17292" y="118817"/>
                </a:lnTo>
                <a:lnTo>
                  <a:pt x="17292" y="118817"/>
                </a:lnTo>
                <a:lnTo>
                  <a:pt x="17292" y="117044"/>
                </a:lnTo>
                <a:lnTo>
                  <a:pt x="17292" y="117044"/>
                </a:lnTo>
                <a:lnTo>
                  <a:pt x="17292" y="117044"/>
                </a:lnTo>
                <a:lnTo>
                  <a:pt x="17292" y="117044"/>
                </a:lnTo>
                <a:lnTo>
                  <a:pt x="16244" y="117044"/>
                </a:lnTo>
                <a:lnTo>
                  <a:pt x="16244" y="115862"/>
                </a:lnTo>
                <a:lnTo>
                  <a:pt x="16244" y="115862"/>
                </a:lnTo>
                <a:lnTo>
                  <a:pt x="16244" y="115862"/>
                </a:lnTo>
                <a:lnTo>
                  <a:pt x="16244" y="115862"/>
                </a:lnTo>
                <a:lnTo>
                  <a:pt x="16244" y="115862"/>
                </a:lnTo>
                <a:lnTo>
                  <a:pt x="16244" y="115862"/>
                </a:lnTo>
                <a:lnTo>
                  <a:pt x="16244" y="114679"/>
                </a:lnTo>
                <a:lnTo>
                  <a:pt x="16244" y="114679"/>
                </a:lnTo>
                <a:lnTo>
                  <a:pt x="15196" y="114679"/>
                </a:lnTo>
                <a:lnTo>
                  <a:pt x="15196" y="114679"/>
                </a:lnTo>
                <a:lnTo>
                  <a:pt x="15196" y="114679"/>
                </a:lnTo>
                <a:lnTo>
                  <a:pt x="15196" y="113497"/>
                </a:lnTo>
                <a:lnTo>
                  <a:pt x="15196" y="113497"/>
                </a:lnTo>
                <a:lnTo>
                  <a:pt x="15196" y="113497"/>
                </a:lnTo>
                <a:lnTo>
                  <a:pt x="15196" y="113497"/>
                </a:lnTo>
                <a:lnTo>
                  <a:pt x="16244" y="113497"/>
                </a:lnTo>
                <a:lnTo>
                  <a:pt x="16244" y="113497"/>
                </a:lnTo>
                <a:lnTo>
                  <a:pt x="16244" y="113497"/>
                </a:lnTo>
                <a:lnTo>
                  <a:pt x="16244" y="112315"/>
                </a:lnTo>
                <a:lnTo>
                  <a:pt x="16244" y="112315"/>
                </a:lnTo>
                <a:lnTo>
                  <a:pt x="16244" y="112315"/>
                </a:lnTo>
                <a:lnTo>
                  <a:pt x="16244" y="112315"/>
                </a:lnTo>
                <a:lnTo>
                  <a:pt x="16244" y="110541"/>
                </a:lnTo>
                <a:lnTo>
                  <a:pt x="16244" y="110541"/>
                </a:lnTo>
                <a:lnTo>
                  <a:pt x="16244" y="110541"/>
                </a:lnTo>
                <a:lnTo>
                  <a:pt x="16244" y="110541"/>
                </a:lnTo>
                <a:lnTo>
                  <a:pt x="15196" y="110541"/>
                </a:lnTo>
                <a:lnTo>
                  <a:pt x="15196" y="109359"/>
                </a:lnTo>
                <a:lnTo>
                  <a:pt x="15196" y="109359"/>
                </a:lnTo>
                <a:lnTo>
                  <a:pt x="15196" y="109359"/>
                </a:lnTo>
                <a:lnTo>
                  <a:pt x="14148" y="109359"/>
                </a:lnTo>
                <a:lnTo>
                  <a:pt x="14148" y="109359"/>
                </a:lnTo>
                <a:lnTo>
                  <a:pt x="14148" y="109359"/>
                </a:lnTo>
                <a:lnTo>
                  <a:pt x="14148" y="110541"/>
                </a:lnTo>
                <a:lnTo>
                  <a:pt x="14148" y="110541"/>
                </a:lnTo>
                <a:lnTo>
                  <a:pt x="14148" y="110541"/>
                </a:lnTo>
                <a:lnTo>
                  <a:pt x="12576" y="110541"/>
                </a:lnTo>
                <a:lnTo>
                  <a:pt x="12576" y="110541"/>
                </a:lnTo>
                <a:lnTo>
                  <a:pt x="12576" y="110541"/>
                </a:lnTo>
                <a:lnTo>
                  <a:pt x="12576" y="110541"/>
                </a:lnTo>
                <a:lnTo>
                  <a:pt x="11528" y="110541"/>
                </a:lnTo>
                <a:lnTo>
                  <a:pt x="11528" y="110541"/>
                </a:lnTo>
                <a:lnTo>
                  <a:pt x="11528" y="110541"/>
                </a:lnTo>
                <a:lnTo>
                  <a:pt x="10480" y="110541"/>
                </a:lnTo>
                <a:lnTo>
                  <a:pt x="10480" y="110541"/>
                </a:lnTo>
                <a:lnTo>
                  <a:pt x="10480" y="110541"/>
                </a:lnTo>
                <a:lnTo>
                  <a:pt x="10480" y="109359"/>
                </a:lnTo>
                <a:lnTo>
                  <a:pt x="10480" y="109359"/>
                </a:lnTo>
                <a:lnTo>
                  <a:pt x="10480" y="109359"/>
                </a:lnTo>
                <a:lnTo>
                  <a:pt x="10480" y="109359"/>
                </a:lnTo>
                <a:lnTo>
                  <a:pt x="10480" y="109359"/>
                </a:lnTo>
                <a:lnTo>
                  <a:pt x="9432" y="109359"/>
                </a:lnTo>
                <a:lnTo>
                  <a:pt x="9432" y="109359"/>
                </a:lnTo>
                <a:lnTo>
                  <a:pt x="9432" y="108177"/>
                </a:lnTo>
                <a:lnTo>
                  <a:pt x="9432" y="108177"/>
                </a:lnTo>
                <a:lnTo>
                  <a:pt x="9432" y="108177"/>
                </a:lnTo>
                <a:lnTo>
                  <a:pt x="9432" y="108177"/>
                </a:lnTo>
                <a:lnTo>
                  <a:pt x="9432" y="108177"/>
                </a:lnTo>
                <a:lnTo>
                  <a:pt x="8384" y="108177"/>
                </a:lnTo>
                <a:lnTo>
                  <a:pt x="8384" y="106995"/>
                </a:lnTo>
                <a:lnTo>
                  <a:pt x="8384" y="106995"/>
                </a:lnTo>
                <a:lnTo>
                  <a:pt x="8384" y="106995"/>
                </a:lnTo>
                <a:lnTo>
                  <a:pt x="8384" y="106995"/>
                </a:lnTo>
                <a:lnTo>
                  <a:pt x="6812" y="106995"/>
                </a:lnTo>
                <a:lnTo>
                  <a:pt x="6812" y="106995"/>
                </a:lnTo>
                <a:lnTo>
                  <a:pt x="6812" y="106995"/>
                </a:lnTo>
                <a:lnTo>
                  <a:pt x="6812" y="106995"/>
                </a:lnTo>
                <a:lnTo>
                  <a:pt x="6812" y="106995"/>
                </a:lnTo>
                <a:lnTo>
                  <a:pt x="6812" y="105812"/>
                </a:lnTo>
                <a:lnTo>
                  <a:pt x="6812" y="105812"/>
                </a:lnTo>
                <a:lnTo>
                  <a:pt x="6812" y="105812"/>
                </a:lnTo>
                <a:lnTo>
                  <a:pt x="6812" y="104039"/>
                </a:lnTo>
                <a:lnTo>
                  <a:pt x="6812" y="104039"/>
                </a:lnTo>
                <a:lnTo>
                  <a:pt x="6812" y="104039"/>
                </a:lnTo>
                <a:lnTo>
                  <a:pt x="6812" y="102857"/>
                </a:lnTo>
                <a:lnTo>
                  <a:pt x="6812" y="102857"/>
                </a:lnTo>
                <a:lnTo>
                  <a:pt x="6812" y="104039"/>
                </a:lnTo>
                <a:lnTo>
                  <a:pt x="6812" y="104039"/>
                </a:lnTo>
                <a:lnTo>
                  <a:pt x="8384" y="104039"/>
                </a:lnTo>
                <a:lnTo>
                  <a:pt x="8384" y="104039"/>
                </a:lnTo>
                <a:lnTo>
                  <a:pt x="8384" y="104039"/>
                </a:lnTo>
                <a:lnTo>
                  <a:pt x="9432" y="104039"/>
                </a:lnTo>
                <a:lnTo>
                  <a:pt x="9432" y="102857"/>
                </a:lnTo>
                <a:lnTo>
                  <a:pt x="8384" y="102857"/>
                </a:lnTo>
                <a:lnTo>
                  <a:pt x="8384" y="102857"/>
                </a:lnTo>
                <a:lnTo>
                  <a:pt x="8384" y="102857"/>
                </a:lnTo>
                <a:lnTo>
                  <a:pt x="8384" y="102857"/>
                </a:lnTo>
                <a:lnTo>
                  <a:pt x="6812" y="102857"/>
                </a:lnTo>
                <a:lnTo>
                  <a:pt x="6812" y="102857"/>
                </a:lnTo>
                <a:lnTo>
                  <a:pt x="6812" y="102857"/>
                </a:lnTo>
                <a:lnTo>
                  <a:pt x="6812" y="101674"/>
                </a:lnTo>
                <a:lnTo>
                  <a:pt x="6812" y="101674"/>
                </a:lnTo>
                <a:lnTo>
                  <a:pt x="6812" y="101674"/>
                </a:lnTo>
                <a:lnTo>
                  <a:pt x="6812" y="101674"/>
                </a:lnTo>
                <a:lnTo>
                  <a:pt x="6812" y="101674"/>
                </a:lnTo>
                <a:lnTo>
                  <a:pt x="5764" y="101674"/>
                </a:lnTo>
                <a:lnTo>
                  <a:pt x="5764" y="100492"/>
                </a:lnTo>
                <a:lnTo>
                  <a:pt x="5764" y="100492"/>
                </a:lnTo>
                <a:lnTo>
                  <a:pt x="5764" y="100492"/>
                </a:lnTo>
                <a:lnTo>
                  <a:pt x="5764" y="100492"/>
                </a:lnTo>
                <a:lnTo>
                  <a:pt x="5764" y="100492"/>
                </a:lnTo>
                <a:lnTo>
                  <a:pt x="5764" y="100492"/>
                </a:lnTo>
                <a:lnTo>
                  <a:pt x="4716" y="100492"/>
                </a:lnTo>
                <a:lnTo>
                  <a:pt x="4716" y="100492"/>
                </a:lnTo>
                <a:lnTo>
                  <a:pt x="4716" y="100492"/>
                </a:lnTo>
                <a:lnTo>
                  <a:pt x="3668" y="100492"/>
                </a:lnTo>
                <a:lnTo>
                  <a:pt x="3668" y="99310"/>
                </a:lnTo>
                <a:lnTo>
                  <a:pt x="3668" y="99310"/>
                </a:lnTo>
                <a:lnTo>
                  <a:pt x="3668" y="99310"/>
                </a:lnTo>
                <a:lnTo>
                  <a:pt x="3668" y="99310"/>
                </a:lnTo>
                <a:lnTo>
                  <a:pt x="3668" y="99310"/>
                </a:lnTo>
                <a:lnTo>
                  <a:pt x="3668" y="97536"/>
                </a:lnTo>
                <a:lnTo>
                  <a:pt x="3668" y="97536"/>
                </a:lnTo>
                <a:lnTo>
                  <a:pt x="3668" y="97536"/>
                </a:lnTo>
                <a:lnTo>
                  <a:pt x="2620" y="97536"/>
                </a:lnTo>
                <a:lnTo>
                  <a:pt x="2620" y="97536"/>
                </a:lnTo>
                <a:lnTo>
                  <a:pt x="2620" y="96354"/>
                </a:lnTo>
                <a:lnTo>
                  <a:pt x="2620" y="96354"/>
                </a:lnTo>
                <a:lnTo>
                  <a:pt x="2620" y="96354"/>
                </a:lnTo>
                <a:lnTo>
                  <a:pt x="2620" y="96354"/>
                </a:lnTo>
                <a:lnTo>
                  <a:pt x="2620" y="96354"/>
                </a:lnTo>
                <a:lnTo>
                  <a:pt x="2620" y="95172"/>
                </a:lnTo>
                <a:lnTo>
                  <a:pt x="2620" y="95172"/>
                </a:lnTo>
                <a:lnTo>
                  <a:pt x="2620" y="95172"/>
                </a:lnTo>
                <a:lnTo>
                  <a:pt x="2620" y="93990"/>
                </a:lnTo>
                <a:lnTo>
                  <a:pt x="2620" y="93990"/>
                </a:lnTo>
                <a:lnTo>
                  <a:pt x="2620" y="93990"/>
                </a:lnTo>
                <a:lnTo>
                  <a:pt x="1572" y="93990"/>
                </a:lnTo>
                <a:lnTo>
                  <a:pt x="1572" y="92807"/>
                </a:lnTo>
                <a:lnTo>
                  <a:pt x="1572" y="92807"/>
                </a:lnTo>
                <a:lnTo>
                  <a:pt x="1572" y="92807"/>
                </a:lnTo>
                <a:lnTo>
                  <a:pt x="1572" y="92807"/>
                </a:lnTo>
                <a:lnTo>
                  <a:pt x="1572" y="92807"/>
                </a:lnTo>
                <a:lnTo>
                  <a:pt x="1572" y="92807"/>
                </a:lnTo>
                <a:lnTo>
                  <a:pt x="1572" y="92807"/>
                </a:lnTo>
                <a:lnTo>
                  <a:pt x="0" y="92807"/>
                </a:lnTo>
                <a:lnTo>
                  <a:pt x="0" y="91034"/>
                </a:lnTo>
                <a:lnTo>
                  <a:pt x="0" y="91034"/>
                </a:lnTo>
                <a:lnTo>
                  <a:pt x="0" y="91034"/>
                </a:lnTo>
                <a:lnTo>
                  <a:pt x="1572" y="91034"/>
                </a:lnTo>
                <a:lnTo>
                  <a:pt x="1572" y="89852"/>
                </a:lnTo>
                <a:lnTo>
                  <a:pt x="1572" y="89852"/>
                </a:lnTo>
                <a:lnTo>
                  <a:pt x="1572" y="89852"/>
                </a:lnTo>
                <a:lnTo>
                  <a:pt x="1572" y="88669"/>
                </a:lnTo>
                <a:lnTo>
                  <a:pt x="1572" y="88669"/>
                </a:lnTo>
                <a:lnTo>
                  <a:pt x="1572" y="88669"/>
                </a:lnTo>
                <a:lnTo>
                  <a:pt x="1572" y="88669"/>
                </a:lnTo>
                <a:lnTo>
                  <a:pt x="1572" y="87487"/>
                </a:lnTo>
                <a:lnTo>
                  <a:pt x="1572" y="87487"/>
                </a:lnTo>
                <a:lnTo>
                  <a:pt x="1572" y="87487"/>
                </a:lnTo>
                <a:lnTo>
                  <a:pt x="1572" y="87487"/>
                </a:lnTo>
                <a:lnTo>
                  <a:pt x="1572" y="87487"/>
                </a:lnTo>
                <a:lnTo>
                  <a:pt x="1572" y="87487"/>
                </a:lnTo>
                <a:lnTo>
                  <a:pt x="2620" y="87487"/>
                </a:lnTo>
                <a:lnTo>
                  <a:pt x="2620" y="87487"/>
                </a:lnTo>
                <a:lnTo>
                  <a:pt x="2620" y="87487"/>
                </a:lnTo>
                <a:lnTo>
                  <a:pt x="2620" y="87487"/>
                </a:lnTo>
                <a:lnTo>
                  <a:pt x="3668" y="87487"/>
                </a:lnTo>
                <a:lnTo>
                  <a:pt x="3668" y="87487"/>
                </a:lnTo>
                <a:lnTo>
                  <a:pt x="3668" y="87487"/>
                </a:lnTo>
                <a:lnTo>
                  <a:pt x="3668" y="87487"/>
                </a:lnTo>
                <a:lnTo>
                  <a:pt x="3668" y="87487"/>
                </a:lnTo>
                <a:lnTo>
                  <a:pt x="4716" y="87487"/>
                </a:lnTo>
                <a:lnTo>
                  <a:pt x="4716" y="87487"/>
                </a:lnTo>
                <a:lnTo>
                  <a:pt x="4716" y="87487"/>
                </a:lnTo>
                <a:lnTo>
                  <a:pt x="5764" y="87487"/>
                </a:lnTo>
                <a:lnTo>
                  <a:pt x="5764" y="87487"/>
                </a:lnTo>
                <a:lnTo>
                  <a:pt x="5764" y="87487"/>
                </a:lnTo>
                <a:lnTo>
                  <a:pt x="5764" y="87487"/>
                </a:lnTo>
                <a:lnTo>
                  <a:pt x="6812" y="87487"/>
                </a:lnTo>
                <a:lnTo>
                  <a:pt x="6812" y="87487"/>
                </a:lnTo>
                <a:lnTo>
                  <a:pt x="6812" y="87487"/>
                </a:lnTo>
                <a:lnTo>
                  <a:pt x="6812" y="87487"/>
                </a:lnTo>
                <a:lnTo>
                  <a:pt x="6812" y="86305"/>
                </a:lnTo>
                <a:lnTo>
                  <a:pt x="6812" y="86305"/>
                </a:lnTo>
                <a:lnTo>
                  <a:pt x="6812" y="86305"/>
                </a:lnTo>
                <a:lnTo>
                  <a:pt x="8384" y="86305"/>
                </a:lnTo>
                <a:lnTo>
                  <a:pt x="8384" y="86305"/>
                </a:lnTo>
                <a:lnTo>
                  <a:pt x="8384" y="86305"/>
                </a:lnTo>
                <a:lnTo>
                  <a:pt x="8384" y="84532"/>
                </a:lnTo>
                <a:lnTo>
                  <a:pt x="8384" y="84532"/>
                </a:lnTo>
                <a:lnTo>
                  <a:pt x="8384" y="84532"/>
                </a:lnTo>
                <a:lnTo>
                  <a:pt x="9432" y="84532"/>
                </a:lnTo>
                <a:lnTo>
                  <a:pt x="9432" y="84532"/>
                </a:lnTo>
                <a:lnTo>
                  <a:pt x="9432" y="84532"/>
                </a:lnTo>
                <a:lnTo>
                  <a:pt x="9432" y="84532"/>
                </a:lnTo>
                <a:lnTo>
                  <a:pt x="9432" y="84532"/>
                </a:lnTo>
                <a:lnTo>
                  <a:pt x="10480" y="84532"/>
                </a:lnTo>
                <a:lnTo>
                  <a:pt x="10480" y="83349"/>
                </a:lnTo>
                <a:lnTo>
                  <a:pt x="10480" y="83349"/>
                </a:lnTo>
                <a:lnTo>
                  <a:pt x="10480" y="83349"/>
                </a:lnTo>
                <a:lnTo>
                  <a:pt x="10480" y="83349"/>
                </a:lnTo>
                <a:lnTo>
                  <a:pt x="11528" y="83349"/>
                </a:lnTo>
                <a:lnTo>
                  <a:pt x="11528" y="83349"/>
                </a:lnTo>
                <a:lnTo>
                  <a:pt x="11528" y="83349"/>
                </a:lnTo>
                <a:lnTo>
                  <a:pt x="12576" y="83349"/>
                </a:lnTo>
                <a:lnTo>
                  <a:pt x="12576" y="83349"/>
                </a:lnTo>
                <a:lnTo>
                  <a:pt x="12576" y="83349"/>
                </a:lnTo>
                <a:lnTo>
                  <a:pt x="12576" y="83349"/>
                </a:lnTo>
                <a:lnTo>
                  <a:pt x="14148" y="83349"/>
                </a:lnTo>
                <a:lnTo>
                  <a:pt x="14148" y="83349"/>
                </a:lnTo>
                <a:lnTo>
                  <a:pt x="14148" y="83349"/>
                </a:lnTo>
                <a:lnTo>
                  <a:pt x="14148" y="83349"/>
                </a:lnTo>
                <a:lnTo>
                  <a:pt x="14148" y="83349"/>
                </a:lnTo>
                <a:lnTo>
                  <a:pt x="15196" y="83349"/>
                </a:lnTo>
                <a:lnTo>
                  <a:pt x="15196" y="83349"/>
                </a:lnTo>
                <a:lnTo>
                  <a:pt x="15196" y="83349"/>
                </a:lnTo>
                <a:lnTo>
                  <a:pt x="16244" y="83349"/>
                </a:lnTo>
                <a:lnTo>
                  <a:pt x="16244" y="83349"/>
                </a:lnTo>
                <a:lnTo>
                  <a:pt x="16244" y="83349"/>
                </a:lnTo>
                <a:lnTo>
                  <a:pt x="16244" y="83349"/>
                </a:lnTo>
                <a:lnTo>
                  <a:pt x="17292" y="83349"/>
                </a:lnTo>
                <a:lnTo>
                  <a:pt x="17292" y="83349"/>
                </a:lnTo>
                <a:lnTo>
                  <a:pt x="17292" y="83349"/>
                </a:lnTo>
                <a:lnTo>
                  <a:pt x="17292" y="83349"/>
                </a:lnTo>
                <a:lnTo>
                  <a:pt x="17292" y="83349"/>
                </a:lnTo>
                <a:lnTo>
                  <a:pt x="18340" y="83349"/>
                </a:lnTo>
                <a:lnTo>
                  <a:pt x="18340" y="83349"/>
                </a:lnTo>
                <a:lnTo>
                  <a:pt x="18340" y="83349"/>
                </a:lnTo>
                <a:lnTo>
                  <a:pt x="19912" y="83349"/>
                </a:lnTo>
                <a:lnTo>
                  <a:pt x="19912" y="83349"/>
                </a:lnTo>
                <a:lnTo>
                  <a:pt x="19912" y="83349"/>
                </a:lnTo>
                <a:lnTo>
                  <a:pt x="19912" y="83349"/>
                </a:lnTo>
                <a:lnTo>
                  <a:pt x="20960" y="83349"/>
                </a:lnTo>
                <a:lnTo>
                  <a:pt x="20960" y="83349"/>
                </a:lnTo>
                <a:lnTo>
                  <a:pt x="20960" y="83349"/>
                </a:lnTo>
                <a:lnTo>
                  <a:pt x="20960" y="83349"/>
                </a:lnTo>
                <a:lnTo>
                  <a:pt x="20960" y="83349"/>
                </a:lnTo>
                <a:lnTo>
                  <a:pt x="22008" y="83349"/>
                </a:lnTo>
                <a:lnTo>
                  <a:pt x="22008" y="83349"/>
                </a:lnTo>
                <a:lnTo>
                  <a:pt x="22008" y="83349"/>
                </a:lnTo>
                <a:lnTo>
                  <a:pt x="23056" y="83349"/>
                </a:lnTo>
                <a:lnTo>
                  <a:pt x="23056" y="83349"/>
                </a:lnTo>
                <a:lnTo>
                  <a:pt x="23056" y="83349"/>
                </a:lnTo>
                <a:lnTo>
                  <a:pt x="23056" y="83349"/>
                </a:lnTo>
                <a:lnTo>
                  <a:pt x="24104" y="83349"/>
                </a:lnTo>
                <a:lnTo>
                  <a:pt x="24104" y="83349"/>
                </a:lnTo>
                <a:lnTo>
                  <a:pt x="24104" y="83349"/>
                </a:lnTo>
                <a:lnTo>
                  <a:pt x="24104" y="83349"/>
                </a:lnTo>
                <a:lnTo>
                  <a:pt x="24104" y="83349"/>
                </a:lnTo>
                <a:lnTo>
                  <a:pt x="24104" y="84532"/>
                </a:lnTo>
                <a:lnTo>
                  <a:pt x="24104" y="84532"/>
                </a:lnTo>
                <a:lnTo>
                  <a:pt x="24104" y="84532"/>
                </a:lnTo>
                <a:lnTo>
                  <a:pt x="24104" y="86305"/>
                </a:lnTo>
                <a:lnTo>
                  <a:pt x="24104" y="86305"/>
                </a:lnTo>
                <a:lnTo>
                  <a:pt x="25676" y="86305"/>
                </a:lnTo>
                <a:lnTo>
                  <a:pt x="25676" y="86305"/>
                </a:lnTo>
                <a:lnTo>
                  <a:pt x="25676" y="87487"/>
                </a:lnTo>
                <a:lnTo>
                  <a:pt x="24104" y="87487"/>
                </a:lnTo>
                <a:lnTo>
                  <a:pt x="24104" y="87487"/>
                </a:lnTo>
                <a:lnTo>
                  <a:pt x="24104" y="87487"/>
                </a:lnTo>
                <a:lnTo>
                  <a:pt x="24104" y="87487"/>
                </a:lnTo>
                <a:lnTo>
                  <a:pt x="24104" y="88669"/>
                </a:lnTo>
                <a:lnTo>
                  <a:pt x="24104" y="88669"/>
                </a:lnTo>
                <a:lnTo>
                  <a:pt x="24104" y="88669"/>
                </a:lnTo>
                <a:lnTo>
                  <a:pt x="24104" y="89852"/>
                </a:lnTo>
                <a:lnTo>
                  <a:pt x="24104" y="89852"/>
                </a:lnTo>
                <a:lnTo>
                  <a:pt x="24104" y="89852"/>
                </a:lnTo>
                <a:lnTo>
                  <a:pt x="24104" y="89852"/>
                </a:lnTo>
                <a:lnTo>
                  <a:pt x="24104" y="91034"/>
                </a:lnTo>
                <a:lnTo>
                  <a:pt x="24104" y="91034"/>
                </a:lnTo>
                <a:lnTo>
                  <a:pt x="24104" y="91034"/>
                </a:lnTo>
                <a:lnTo>
                  <a:pt x="24104" y="91034"/>
                </a:lnTo>
                <a:lnTo>
                  <a:pt x="24104" y="89852"/>
                </a:lnTo>
                <a:lnTo>
                  <a:pt x="24104" y="89852"/>
                </a:lnTo>
                <a:lnTo>
                  <a:pt x="24104" y="89852"/>
                </a:lnTo>
                <a:lnTo>
                  <a:pt x="24104" y="89852"/>
                </a:lnTo>
                <a:lnTo>
                  <a:pt x="25676" y="89852"/>
                </a:lnTo>
                <a:lnTo>
                  <a:pt x="25676" y="88669"/>
                </a:lnTo>
                <a:lnTo>
                  <a:pt x="25676" y="88669"/>
                </a:lnTo>
                <a:lnTo>
                  <a:pt x="25676" y="88669"/>
                </a:lnTo>
                <a:lnTo>
                  <a:pt x="25676" y="88669"/>
                </a:lnTo>
                <a:lnTo>
                  <a:pt x="25676" y="88669"/>
                </a:lnTo>
                <a:lnTo>
                  <a:pt x="25676" y="87487"/>
                </a:lnTo>
                <a:lnTo>
                  <a:pt x="25676" y="87487"/>
                </a:lnTo>
                <a:lnTo>
                  <a:pt x="26724" y="87487"/>
                </a:lnTo>
                <a:lnTo>
                  <a:pt x="26724" y="87487"/>
                </a:lnTo>
                <a:lnTo>
                  <a:pt x="26724" y="86305"/>
                </a:lnTo>
                <a:lnTo>
                  <a:pt x="26724" y="86305"/>
                </a:lnTo>
                <a:lnTo>
                  <a:pt x="25676" y="86305"/>
                </a:lnTo>
                <a:lnTo>
                  <a:pt x="25676" y="86305"/>
                </a:lnTo>
                <a:lnTo>
                  <a:pt x="25676" y="84532"/>
                </a:lnTo>
                <a:lnTo>
                  <a:pt x="25676" y="84532"/>
                </a:lnTo>
                <a:lnTo>
                  <a:pt x="25676" y="84532"/>
                </a:lnTo>
                <a:lnTo>
                  <a:pt x="25676" y="83349"/>
                </a:lnTo>
                <a:lnTo>
                  <a:pt x="25676" y="83349"/>
                </a:lnTo>
                <a:lnTo>
                  <a:pt x="25676" y="83349"/>
                </a:lnTo>
                <a:lnTo>
                  <a:pt x="26724" y="83349"/>
                </a:lnTo>
                <a:lnTo>
                  <a:pt x="26724" y="82167"/>
                </a:lnTo>
                <a:lnTo>
                  <a:pt x="26724" y="82167"/>
                </a:lnTo>
                <a:lnTo>
                  <a:pt x="26724" y="82167"/>
                </a:lnTo>
                <a:lnTo>
                  <a:pt x="26724" y="82167"/>
                </a:lnTo>
                <a:lnTo>
                  <a:pt x="26724" y="80985"/>
                </a:lnTo>
                <a:lnTo>
                  <a:pt x="26724" y="80985"/>
                </a:lnTo>
                <a:lnTo>
                  <a:pt x="26724" y="80985"/>
                </a:lnTo>
                <a:lnTo>
                  <a:pt x="26724" y="80985"/>
                </a:lnTo>
                <a:lnTo>
                  <a:pt x="26724" y="80985"/>
                </a:lnTo>
                <a:lnTo>
                  <a:pt x="27772" y="80985"/>
                </a:lnTo>
                <a:lnTo>
                  <a:pt x="27772" y="79802"/>
                </a:lnTo>
                <a:lnTo>
                  <a:pt x="27772" y="79802"/>
                </a:lnTo>
                <a:lnTo>
                  <a:pt x="27772" y="79802"/>
                </a:lnTo>
                <a:lnTo>
                  <a:pt x="27772" y="79802"/>
                </a:lnTo>
                <a:lnTo>
                  <a:pt x="28820" y="79802"/>
                </a:lnTo>
                <a:lnTo>
                  <a:pt x="28820" y="79802"/>
                </a:lnTo>
                <a:lnTo>
                  <a:pt x="28820" y="79802"/>
                </a:lnTo>
                <a:lnTo>
                  <a:pt x="28820" y="79802"/>
                </a:lnTo>
                <a:lnTo>
                  <a:pt x="28820" y="79802"/>
                </a:lnTo>
                <a:lnTo>
                  <a:pt x="28820" y="78029"/>
                </a:lnTo>
                <a:lnTo>
                  <a:pt x="28820" y="78029"/>
                </a:lnTo>
                <a:lnTo>
                  <a:pt x="28820" y="78029"/>
                </a:lnTo>
                <a:lnTo>
                  <a:pt x="28820" y="78029"/>
                </a:lnTo>
                <a:lnTo>
                  <a:pt x="28820" y="76847"/>
                </a:lnTo>
                <a:lnTo>
                  <a:pt x="29868" y="76847"/>
                </a:lnTo>
                <a:lnTo>
                  <a:pt x="29868" y="76847"/>
                </a:lnTo>
                <a:lnTo>
                  <a:pt x="29868" y="76847"/>
                </a:lnTo>
                <a:lnTo>
                  <a:pt x="29868" y="75665"/>
                </a:lnTo>
                <a:lnTo>
                  <a:pt x="29868" y="75665"/>
                </a:lnTo>
                <a:lnTo>
                  <a:pt x="29868" y="75665"/>
                </a:lnTo>
                <a:lnTo>
                  <a:pt x="29868" y="75665"/>
                </a:lnTo>
                <a:lnTo>
                  <a:pt x="29868" y="74482"/>
                </a:lnTo>
                <a:lnTo>
                  <a:pt x="29868" y="74482"/>
                </a:lnTo>
                <a:lnTo>
                  <a:pt x="29868" y="74482"/>
                </a:lnTo>
                <a:lnTo>
                  <a:pt x="29868" y="74482"/>
                </a:lnTo>
                <a:lnTo>
                  <a:pt x="29868" y="73300"/>
                </a:lnTo>
                <a:lnTo>
                  <a:pt x="29868" y="73300"/>
                </a:lnTo>
                <a:lnTo>
                  <a:pt x="29868" y="73300"/>
                </a:lnTo>
                <a:lnTo>
                  <a:pt x="29868" y="71527"/>
                </a:lnTo>
                <a:lnTo>
                  <a:pt x="29868" y="71527"/>
                </a:lnTo>
                <a:lnTo>
                  <a:pt x="29868" y="71527"/>
                </a:lnTo>
                <a:lnTo>
                  <a:pt x="29868" y="70344"/>
                </a:lnTo>
                <a:lnTo>
                  <a:pt x="29868" y="70344"/>
                </a:lnTo>
                <a:lnTo>
                  <a:pt x="29868" y="70344"/>
                </a:lnTo>
                <a:lnTo>
                  <a:pt x="29868" y="69162"/>
                </a:lnTo>
                <a:lnTo>
                  <a:pt x="29868" y="69162"/>
                </a:lnTo>
                <a:lnTo>
                  <a:pt x="29868" y="69162"/>
                </a:lnTo>
                <a:lnTo>
                  <a:pt x="29868" y="67980"/>
                </a:lnTo>
                <a:lnTo>
                  <a:pt x="29868" y="67980"/>
                </a:lnTo>
                <a:lnTo>
                  <a:pt x="29868" y="67980"/>
                </a:lnTo>
                <a:lnTo>
                  <a:pt x="29868" y="66798"/>
                </a:lnTo>
                <a:lnTo>
                  <a:pt x="29868" y="66798"/>
                </a:lnTo>
                <a:lnTo>
                  <a:pt x="31441" y="66798"/>
                </a:lnTo>
                <a:lnTo>
                  <a:pt x="31441" y="66798"/>
                </a:lnTo>
                <a:lnTo>
                  <a:pt x="31441" y="66798"/>
                </a:lnTo>
                <a:lnTo>
                  <a:pt x="31441" y="66798"/>
                </a:lnTo>
                <a:lnTo>
                  <a:pt x="31441" y="66798"/>
                </a:lnTo>
                <a:lnTo>
                  <a:pt x="31441" y="66798"/>
                </a:lnTo>
                <a:lnTo>
                  <a:pt x="31441" y="65024"/>
                </a:lnTo>
                <a:lnTo>
                  <a:pt x="31441" y="65024"/>
                </a:lnTo>
                <a:lnTo>
                  <a:pt x="31441" y="65024"/>
                </a:lnTo>
                <a:lnTo>
                  <a:pt x="31441" y="63842"/>
                </a:lnTo>
                <a:lnTo>
                  <a:pt x="31441" y="63842"/>
                </a:lnTo>
                <a:lnTo>
                  <a:pt x="31441" y="63842"/>
                </a:lnTo>
                <a:lnTo>
                  <a:pt x="31441" y="62660"/>
                </a:lnTo>
                <a:lnTo>
                  <a:pt x="31441" y="62660"/>
                </a:lnTo>
                <a:lnTo>
                  <a:pt x="31441" y="62660"/>
                </a:lnTo>
                <a:lnTo>
                  <a:pt x="31441" y="61477"/>
                </a:lnTo>
                <a:lnTo>
                  <a:pt x="31441" y="61477"/>
                </a:lnTo>
                <a:lnTo>
                  <a:pt x="31441" y="61477"/>
                </a:lnTo>
                <a:lnTo>
                  <a:pt x="31441" y="60295"/>
                </a:lnTo>
                <a:lnTo>
                  <a:pt x="31441" y="60295"/>
                </a:lnTo>
                <a:lnTo>
                  <a:pt x="31441" y="60295"/>
                </a:lnTo>
                <a:lnTo>
                  <a:pt x="31441" y="58522"/>
                </a:lnTo>
                <a:lnTo>
                  <a:pt x="31441" y="58522"/>
                </a:lnTo>
                <a:lnTo>
                  <a:pt x="31441" y="58522"/>
                </a:lnTo>
                <a:lnTo>
                  <a:pt x="31441" y="57339"/>
                </a:lnTo>
                <a:lnTo>
                  <a:pt x="31441" y="57339"/>
                </a:lnTo>
                <a:lnTo>
                  <a:pt x="31441" y="57339"/>
                </a:lnTo>
                <a:lnTo>
                  <a:pt x="31441" y="56157"/>
                </a:lnTo>
                <a:lnTo>
                  <a:pt x="31441" y="56157"/>
                </a:lnTo>
                <a:lnTo>
                  <a:pt x="31441" y="56157"/>
                </a:lnTo>
                <a:lnTo>
                  <a:pt x="31441" y="54975"/>
                </a:lnTo>
                <a:lnTo>
                  <a:pt x="31441" y="54975"/>
                </a:lnTo>
                <a:lnTo>
                  <a:pt x="31441" y="54975"/>
                </a:lnTo>
                <a:lnTo>
                  <a:pt x="31441" y="53793"/>
                </a:lnTo>
                <a:lnTo>
                  <a:pt x="31441" y="53793"/>
                </a:lnTo>
                <a:lnTo>
                  <a:pt x="31441" y="53793"/>
                </a:lnTo>
                <a:lnTo>
                  <a:pt x="31441" y="53793"/>
                </a:lnTo>
                <a:lnTo>
                  <a:pt x="31441" y="52019"/>
                </a:lnTo>
                <a:lnTo>
                  <a:pt x="31441" y="52019"/>
                </a:lnTo>
                <a:lnTo>
                  <a:pt x="31441" y="52019"/>
                </a:lnTo>
                <a:lnTo>
                  <a:pt x="31441" y="50837"/>
                </a:lnTo>
                <a:lnTo>
                  <a:pt x="31441" y="50837"/>
                </a:lnTo>
                <a:lnTo>
                  <a:pt x="31441" y="50837"/>
                </a:lnTo>
                <a:lnTo>
                  <a:pt x="31441" y="49655"/>
                </a:lnTo>
                <a:lnTo>
                  <a:pt x="31441" y="49655"/>
                </a:lnTo>
                <a:lnTo>
                  <a:pt x="31441" y="49655"/>
                </a:lnTo>
                <a:lnTo>
                  <a:pt x="31441" y="48472"/>
                </a:lnTo>
                <a:lnTo>
                  <a:pt x="31441" y="48472"/>
                </a:lnTo>
                <a:lnTo>
                  <a:pt x="31441" y="48472"/>
                </a:lnTo>
                <a:lnTo>
                  <a:pt x="31441" y="47290"/>
                </a:lnTo>
                <a:lnTo>
                  <a:pt x="31441" y="47290"/>
                </a:lnTo>
                <a:lnTo>
                  <a:pt x="31441" y="47290"/>
                </a:lnTo>
                <a:lnTo>
                  <a:pt x="31441" y="45517"/>
                </a:lnTo>
                <a:lnTo>
                  <a:pt x="31441" y="45517"/>
                </a:lnTo>
                <a:lnTo>
                  <a:pt x="31441" y="45517"/>
                </a:lnTo>
                <a:lnTo>
                  <a:pt x="31441" y="45517"/>
                </a:lnTo>
                <a:lnTo>
                  <a:pt x="31441" y="44334"/>
                </a:lnTo>
                <a:lnTo>
                  <a:pt x="32489" y="44334"/>
                </a:lnTo>
                <a:lnTo>
                  <a:pt x="32489" y="44334"/>
                </a:lnTo>
                <a:lnTo>
                  <a:pt x="32489" y="44334"/>
                </a:lnTo>
                <a:lnTo>
                  <a:pt x="33537" y="44334"/>
                </a:lnTo>
                <a:lnTo>
                  <a:pt x="33537" y="44334"/>
                </a:lnTo>
                <a:lnTo>
                  <a:pt x="33537" y="44334"/>
                </a:lnTo>
                <a:lnTo>
                  <a:pt x="33537" y="44334"/>
                </a:lnTo>
                <a:lnTo>
                  <a:pt x="33537" y="44334"/>
                </a:lnTo>
                <a:lnTo>
                  <a:pt x="34585" y="44334"/>
                </a:lnTo>
                <a:lnTo>
                  <a:pt x="34585" y="44334"/>
                </a:lnTo>
                <a:lnTo>
                  <a:pt x="34585" y="44334"/>
                </a:lnTo>
                <a:lnTo>
                  <a:pt x="34585" y="44334"/>
                </a:lnTo>
                <a:lnTo>
                  <a:pt x="34585" y="44334"/>
                </a:lnTo>
                <a:lnTo>
                  <a:pt x="35633" y="44334"/>
                </a:lnTo>
                <a:lnTo>
                  <a:pt x="35633" y="44334"/>
                </a:lnTo>
                <a:lnTo>
                  <a:pt x="35633" y="44334"/>
                </a:lnTo>
                <a:lnTo>
                  <a:pt x="37205" y="44334"/>
                </a:lnTo>
                <a:lnTo>
                  <a:pt x="37205" y="43152"/>
                </a:lnTo>
                <a:lnTo>
                  <a:pt x="37205" y="43152"/>
                </a:lnTo>
                <a:lnTo>
                  <a:pt x="37205" y="43152"/>
                </a:lnTo>
                <a:lnTo>
                  <a:pt x="37205" y="43152"/>
                </a:lnTo>
                <a:lnTo>
                  <a:pt x="38253" y="43152"/>
                </a:lnTo>
                <a:lnTo>
                  <a:pt x="38253" y="43152"/>
                </a:lnTo>
                <a:lnTo>
                  <a:pt x="38253" y="43152"/>
                </a:lnTo>
                <a:lnTo>
                  <a:pt x="38253" y="43152"/>
                </a:lnTo>
                <a:lnTo>
                  <a:pt x="38253" y="43152"/>
                </a:lnTo>
                <a:lnTo>
                  <a:pt x="39301" y="43152"/>
                </a:lnTo>
                <a:lnTo>
                  <a:pt x="39301" y="43152"/>
                </a:lnTo>
                <a:lnTo>
                  <a:pt x="39301" y="43152"/>
                </a:lnTo>
                <a:lnTo>
                  <a:pt x="40349" y="43152"/>
                </a:lnTo>
                <a:lnTo>
                  <a:pt x="40349" y="43152"/>
                </a:lnTo>
                <a:lnTo>
                  <a:pt x="40349" y="43152"/>
                </a:lnTo>
                <a:lnTo>
                  <a:pt x="40349" y="43152"/>
                </a:lnTo>
                <a:lnTo>
                  <a:pt x="40349" y="43152"/>
                </a:lnTo>
                <a:lnTo>
                  <a:pt x="41397" y="43152"/>
                </a:lnTo>
                <a:lnTo>
                  <a:pt x="41397" y="43152"/>
                </a:lnTo>
                <a:lnTo>
                  <a:pt x="41397" y="41970"/>
                </a:lnTo>
                <a:lnTo>
                  <a:pt x="41397" y="41970"/>
                </a:lnTo>
                <a:lnTo>
                  <a:pt x="42969" y="41970"/>
                </a:lnTo>
                <a:lnTo>
                  <a:pt x="42969" y="41970"/>
                </a:lnTo>
                <a:lnTo>
                  <a:pt x="42969" y="41970"/>
                </a:lnTo>
                <a:lnTo>
                  <a:pt x="42969" y="41970"/>
                </a:lnTo>
                <a:lnTo>
                  <a:pt x="42969" y="41970"/>
                </a:lnTo>
                <a:lnTo>
                  <a:pt x="44017" y="41970"/>
                </a:lnTo>
                <a:lnTo>
                  <a:pt x="44017" y="41970"/>
                </a:lnTo>
                <a:lnTo>
                  <a:pt x="44017" y="41970"/>
                </a:lnTo>
                <a:lnTo>
                  <a:pt x="44017" y="41970"/>
                </a:lnTo>
                <a:lnTo>
                  <a:pt x="44017" y="40788"/>
                </a:lnTo>
                <a:lnTo>
                  <a:pt x="44017" y="40788"/>
                </a:lnTo>
                <a:lnTo>
                  <a:pt x="44017" y="40788"/>
                </a:lnTo>
                <a:lnTo>
                  <a:pt x="45065" y="40788"/>
                </a:lnTo>
                <a:lnTo>
                  <a:pt x="45065" y="40788"/>
                </a:lnTo>
                <a:lnTo>
                  <a:pt x="45065" y="40788"/>
                </a:lnTo>
                <a:lnTo>
                  <a:pt x="45065" y="39014"/>
                </a:lnTo>
                <a:lnTo>
                  <a:pt x="45065" y="39014"/>
                </a:lnTo>
                <a:lnTo>
                  <a:pt x="45065" y="39014"/>
                </a:lnTo>
                <a:lnTo>
                  <a:pt x="46113" y="39014"/>
                </a:lnTo>
                <a:lnTo>
                  <a:pt x="46113" y="39014"/>
                </a:lnTo>
                <a:lnTo>
                  <a:pt x="46113" y="39014"/>
                </a:lnTo>
                <a:lnTo>
                  <a:pt x="46113" y="39014"/>
                </a:lnTo>
                <a:lnTo>
                  <a:pt x="46113" y="39014"/>
                </a:lnTo>
                <a:lnTo>
                  <a:pt x="46113" y="39014"/>
                </a:lnTo>
                <a:lnTo>
                  <a:pt x="46113" y="37832"/>
                </a:lnTo>
                <a:lnTo>
                  <a:pt x="47161" y="37832"/>
                </a:lnTo>
                <a:lnTo>
                  <a:pt x="47161" y="37832"/>
                </a:lnTo>
                <a:lnTo>
                  <a:pt x="47161" y="37832"/>
                </a:lnTo>
                <a:lnTo>
                  <a:pt x="47161" y="37832"/>
                </a:lnTo>
                <a:lnTo>
                  <a:pt x="47161" y="37832"/>
                </a:lnTo>
                <a:lnTo>
                  <a:pt x="47161" y="36650"/>
                </a:lnTo>
                <a:lnTo>
                  <a:pt x="47161" y="36650"/>
                </a:lnTo>
                <a:lnTo>
                  <a:pt x="47161" y="36650"/>
                </a:lnTo>
                <a:lnTo>
                  <a:pt x="48733" y="36650"/>
                </a:lnTo>
                <a:lnTo>
                  <a:pt x="48733" y="36650"/>
                </a:lnTo>
                <a:lnTo>
                  <a:pt x="48733" y="36650"/>
                </a:lnTo>
                <a:lnTo>
                  <a:pt x="48733" y="35467"/>
                </a:lnTo>
                <a:lnTo>
                  <a:pt x="48733" y="35467"/>
                </a:lnTo>
                <a:lnTo>
                  <a:pt x="49781" y="35467"/>
                </a:lnTo>
                <a:lnTo>
                  <a:pt x="49781" y="35467"/>
                </a:lnTo>
                <a:lnTo>
                  <a:pt x="49781" y="35467"/>
                </a:lnTo>
                <a:lnTo>
                  <a:pt x="49781" y="35467"/>
                </a:lnTo>
                <a:lnTo>
                  <a:pt x="49781" y="35467"/>
                </a:lnTo>
                <a:lnTo>
                  <a:pt x="49781" y="34285"/>
                </a:lnTo>
                <a:lnTo>
                  <a:pt x="49781" y="34285"/>
                </a:lnTo>
                <a:lnTo>
                  <a:pt x="49781" y="34285"/>
                </a:lnTo>
                <a:lnTo>
                  <a:pt x="50829" y="34285"/>
                </a:lnTo>
                <a:lnTo>
                  <a:pt x="50829" y="34285"/>
                </a:lnTo>
                <a:lnTo>
                  <a:pt x="50829" y="34285"/>
                </a:lnTo>
                <a:lnTo>
                  <a:pt x="50829" y="32512"/>
                </a:lnTo>
                <a:lnTo>
                  <a:pt x="50829" y="32512"/>
                </a:lnTo>
                <a:lnTo>
                  <a:pt x="50829" y="32512"/>
                </a:lnTo>
                <a:lnTo>
                  <a:pt x="50829" y="32512"/>
                </a:lnTo>
                <a:lnTo>
                  <a:pt x="51877" y="32512"/>
                </a:lnTo>
                <a:lnTo>
                  <a:pt x="51877" y="32512"/>
                </a:lnTo>
                <a:lnTo>
                  <a:pt x="51877" y="32512"/>
                </a:lnTo>
                <a:lnTo>
                  <a:pt x="51877" y="31330"/>
                </a:lnTo>
                <a:lnTo>
                  <a:pt x="51877" y="31330"/>
                </a:lnTo>
                <a:lnTo>
                  <a:pt x="51877" y="31330"/>
                </a:lnTo>
                <a:lnTo>
                  <a:pt x="52925" y="31330"/>
                </a:lnTo>
                <a:lnTo>
                  <a:pt x="52925" y="31330"/>
                </a:lnTo>
                <a:lnTo>
                  <a:pt x="52925" y="31330"/>
                </a:lnTo>
                <a:lnTo>
                  <a:pt x="52925" y="30147"/>
                </a:lnTo>
                <a:lnTo>
                  <a:pt x="52925" y="30147"/>
                </a:lnTo>
                <a:lnTo>
                  <a:pt x="52925" y="30147"/>
                </a:lnTo>
                <a:lnTo>
                  <a:pt x="52925" y="30147"/>
                </a:lnTo>
                <a:lnTo>
                  <a:pt x="54497" y="30147"/>
                </a:lnTo>
                <a:lnTo>
                  <a:pt x="54497" y="30147"/>
                </a:lnTo>
                <a:lnTo>
                  <a:pt x="54497" y="30147"/>
                </a:lnTo>
                <a:lnTo>
                  <a:pt x="54497" y="28965"/>
                </a:lnTo>
                <a:lnTo>
                  <a:pt x="54497" y="28965"/>
                </a:lnTo>
                <a:lnTo>
                  <a:pt x="54497" y="28965"/>
                </a:lnTo>
                <a:lnTo>
                  <a:pt x="54497" y="28965"/>
                </a:lnTo>
                <a:lnTo>
                  <a:pt x="54497" y="28965"/>
                </a:lnTo>
                <a:lnTo>
                  <a:pt x="55545" y="28965"/>
                </a:lnTo>
                <a:lnTo>
                  <a:pt x="55545" y="28965"/>
                </a:lnTo>
                <a:lnTo>
                  <a:pt x="55545" y="27192"/>
                </a:lnTo>
                <a:lnTo>
                  <a:pt x="55545" y="27192"/>
                </a:lnTo>
                <a:lnTo>
                  <a:pt x="55545" y="27192"/>
                </a:lnTo>
                <a:lnTo>
                  <a:pt x="56593" y="27192"/>
                </a:lnTo>
                <a:lnTo>
                  <a:pt x="56593" y="27192"/>
                </a:lnTo>
                <a:lnTo>
                  <a:pt x="56593" y="27192"/>
                </a:lnTo>
                <a:lnTo>
                  <a:pt x="56593" y="27192"/>
                </a:lnTo>
                <a:lnTo>
                  <a:pt x="56593" y="26009"/>
                </a:lnTo>
                <a:lnTo>
                  <a:pt x="56593" y="26009"/>
                </a:lnTo>
                <a:lnTo>
                  <a:pt x="57641" y="26009"/>
                </a:lnTo>
                <a:lnTo>
                  <a:pt x="57641" y="26009"/>
                </a:lnTo>
                <a:lnTo>
                  <a:pt x="57641" y="26009"/>
                </a:lnTo>
                <a:lnTo>
                  <a:pt x="57641" y="26009"/>
                </a:lnTo>
                <a:lnTo>
                  <a:pt x="57641" y="26009"/>
                </a:lnTo>
                <a:lnTo>
                  <a:pt x="57641" y="26009"/>
                </a:lnTo>
                <a:lnTo>
                  <a:pt x="57641" y="26009"/>
                </a:lnTo>
                <a:lnTo>
                  <a:pt x="58689" y="26009"/>
                </a:lnTo>
                <a:lnTo>
                  <a:pt x="58689" y="26009"/>
                </a:lnTo>
                <a:lnTo>
                  <a:pt x="58689" y="24827"/>
                </a:lnTo>
                <a:lnTo>
                  <a:pt x="58689" y="24827"/>
                </a:lnTo>
                <a:lnTo>
                  <a:pt x="60262" y="24827"/>
                </a:lnTo>
                <a:lnTo>
                  <a:pt x="60262" y="24827"/>
                </a:lnTo>
                <a:lnTo>
                  <a:pt x="60262" y="24827"/>
                </a:lnTo>
                <a:lnTo>
                  <a:pt x="60262" y="24827"/>
                </a:lnTo>
                <a:lnTo>
                  <a:pt x="60262" y="24827"/>
                </a:lnTo>
                <a:lnTo>
                  <a:pt x="60262" y="24827"/>
                </a:lnTo>
                <a:lnTo>
                  <a:pt x="60262" y="23645"/>
                </a:lnTo>
                <a:lnTo>
                  <a:pt x="61310" y="23645"/>
                </a:lnTo>
                <a:lnTo>
                  <a:pt x="61310" y="23645"/>
                </a:lnTo>
                <a:lnTo>
                  <a:pt x="61310" y="23645"/>
                </a:lnTo>
                <a:lnTo>
                  <a:pt x="61310" y="23645"/>
                </a:lnTo>
                <a:lnTo>
                  <a:pt x="61310" y="23645"/>
                </a:lnTo>
                <a:lnTo>
                  <a:pt x="61310" y="23645"/>
                </a:lnTo>
                <a:lnTo>
                  <a:pt x="62358" y="23645"/>
                </a:lnTo>
                <a:lnTo>
                  <a:pt x="62358" y="22463"/>
                </a:lnTo>
                <a:lnTo>
                  <a:pt x="62358" y="22463"/>
                </a:lnTo>
                <a:lnTo>
                  <a:pt x="62358" y="22463"/>
                </a:lnTo>
                <a:lnTo>
                  <a:pt x="62358" y="22463"/>
                </a:lnTo>
                <a:lnTo>
                  <a:pt x="63406" y="22463"/>
                </a:lnTo>
                <a:lnTo>
                  <a:pt x="63406" y="22463"/>
                </a:lnTo>
                <a:lnTo>
                  <a:pt x="63406" y="22463"/>
                </a:lnTo>
                <a:lnTo>
                  <a:pt x="63406" y="22463"/>
                </a:lnTo>
                <a:lnTo>
                  <a:pt x="63406" y="20689"/>
                </a:lnTo>
                <a:lnTo>
                  <a:pt x="63406" y="20689"/>
                </a:lnTo>
                <a:lnTo>
                  <a:pt x="64454" y="20689"/>
                </a:lnTo>
                <a:lnTo>
                  <a:pt x="64454" y="20689"/>
                </a:lnTo>
                <a:lnTo>
                  <a:pt x="64454" y="20689"/>
                </a:lnTo>
                <a:lnTo>
                  <a:pt x="64454" y="20689"/>
                </a:lnTo>
                <a:lnTo>
                  <a:pt x="64454" y="20689"/>
                </a:lnTo>
                <a:lnTo>
                  <a:pt x="64454" y="20689"/>
                </a:lnTo>
                <a:lnTo>
                  <a:pt x="64454" y="19507"/>
                </a:lnTo>
                <a:lnTo>
                  <a:pt x="66026" y="19507"/>
                </a:lnTo>
                <a:lnTo>
                  <a:pt x="66026" y="19507"/>
                </a:lnTo>
                <a:lnTo>
                  <a:pt x="66026" y="19507"/>
                </a:lnTo>
                <a:lnTo>
                  <a:pt x="66026" y="19507"/>
                </a:lnTo>
                <a:lnTo>
                  <a:pt x="66026" y="19507"/>
                </a:lnTo>
                <a:lnTo>
                  <a:pt x="67074" y="19507"/>
                </a:lnTo>
                <a:lnTo>
                  <a:pt x="67074" y="19507"/>
                </a:lnTo>
                <a:lnTo>
                  <a:pt x="67074" y="18325"/>
                </a:lnTo>
                <a:lnTo>
                  <a:pt x="67074" y="18325"/>
                </a:lnTo>
                <a:lnTo>
                  <a:pt x="67074" y="18325"/>
                </a:lnTo>
                <a:lnTo>
                  <a:pt x="67074" y="18325"/>
                </a:lnTo>
                <a:lnTo>
                  <a:pt x="68122" y="18325"/>
                </a:lnTo>
                <a:lnTo>
                  <a:pt x="68122" y="18325"/>
                </a:lnTo>
                <a:lnTo>
                  <a:pt x="68122" y="18325"/>
                </a:lnTo>
                <a:lnTo>
                  <a:pt x="68122" y="18325"/>
                </a:lnTo>
                <a:lnTo>
                  <a:pt x="68122" y="17142"/>
                </a:lnTo>
                <a:lnTo>
                  <a:pt x="68122" y="17142"/>
                </a:lnTo>
                <a:lnTo>
                  <a:pt x="68122" y="17142"/>
                </a:lnTo>
                <a:lnTo>
                  <a:pt x="69170" y="17142"/>
                </a:lnTo>
                <a:lnTo>
                  <a:pt x="69170" y="17142"/>
                </a:lnTo>
                <a:lnTo>
                  <a:pt x="69170" y="17142"/>
                </a:lnTo>
                <a:lnTo>
                  <a:pt x="69170" y="17142"/>
                </a:lnTo>
                <a:lnTo>
                  <a:pt x="70218" y="17142"/>
                </a:lnTo>
                <a:lnTo>
                  <a:pt x="70218" y="15960"/>
                </a:lnTo>
                <a:lnTo>
                  <a:pt x="70218" y="15960"/>
                </a:lnTo>
                <a:lnTo>
                  <a:pt x="70218" y="15960"/>
                </a:lnTo>
                <a:lnTo>
                  <a:pt x="70218" y="15960"/>
                </a:lnTo>
                <a:lnTo>
                  <a:pt x="70218" y="15960"/>
                </a:lnTo>
                <a:lnTo>
                  <a:pt x="70218" y="15960"/>
                </a:lnTo>
                <a:lnTo>
                  <a:pt x="71790" y="15960"/>
                </a:lnTo>
                <a:lnTo>
                  <a:pt x="71790" y="15960"/>
                </a:lnTo>
                <a:lnTo>
                  <a:pt x="71790" y="14187"/>
                </a:lnTo>
                <a:lnTo>
                  <a:pt x="71790" y="14187"/>
                </a:lnTo>
                <a:lnTo>
                  <a:pt x="71790" y="14187"/>
                </a:lnTo>
                <a:lnTo>
                  <a:pt x="71790" y="14187"/>
                </a:lnTo>
                <a:lnTo>
                  <a:pt x="72838" y="14187"/>
                </a:lnTo>
                <a:lnTo>
                  <a:pt x="72838" y="14187"/>
                </a:lnTo>
                <a:lnTo>
                  <a:pt x="72838" y="14187"/>
                </a:lnTo>
                <a:lnTo>
                  <a:pt x="72838" y="14187"/>
                </a:lnTo>
                <a:lnTo>
                  <a:pt x="72838" y="13004"/>
                </a:lnTo>
                <a:lnTo>
                  <a:pt x="73886" y="13004"/>
                </a:lnTo>
                <a:lnTo>
                  <a:pt x="73886" y="13004"/>
                </a:lnTo>
                <a:lnTo>
                  <a:pt x="73886" y="13004"/>
                </a:lnTo>
                <a:lnTo>
                  <a:pt x="73886" y="13004"/>
                </a:lnTo>
                <a:lnTo>
                  <a:pt x="73886" y="13004"/>
                </a:lnTo>
                <a:lnTo>
                  <a:pt x="73886" y="13004"/>
                </a:lnTo>
                <a:lnTo>
                  <a:pt x="74934" y="13004"/>
                </a:lnTo>
                <a:lnTo>
                  <a:pt x="74934" y="13004"/>
                </a:lnTo>
                <a:lnTo>
                  <a:pt x="74934" y="13004"/>
                </a:lnTo>
                <a:lnTo>
                  <a:pt x="74934" y="13004"/>
                </a:lnTo>
                <a:lnTo>
                  <a:pt x="74934" y="11822"/>
                </a:lnTo>
                <a:lnTo>
                  <a:pt x="74934" y="11822"/>
                </a:lnTo>
                <a:lnTo>
                  <a:pt x="74934" y="11822"/>
                </a:lnTo>
                <a:lnTo>
                  <a:pt x="75982" y="11822"/>
                </a:lnTo>
                <a:lnTo>
                  <a:pt x="75982" y="11822"/>
                </a:lnTo>
                <a:lnTo>
                  <a:pt x="75982" y="11822"/>
                </a:lnTo>
                <a:lnTo>
                  <a:pt x="75982" y="11822"/>
                </a:lnTo>
                <a:lnTo>
                  <a:pt x="77554" y="11822"/>
                </a:lnTo>
                <a:lnTo>
                  <a:pt x="77554" y="10640"/>
                </a:lnTo>
                <a:lnTo>
                  <a:pt x="77554" y="10640"/>
                </a:lnTo>
                <a:lnTo>
                  <a:pt x="77554" y="10640"/>
                </a:lnTo>
                <a:lnTo>
                  <a:pt x="77554" y="10640"/>
                </a:lnTo>
                <a:lnTo>
                  <a:pt x="77554" y="10640"/>
                </a:lnTo>
                <a:lnTo>
                  <a:pt x="77554" y="10640"/>
                </a:lnTo>
                <a:lnTo>
                  <a:pt x="78602" y="10640"/>
                </a:lnTo>
                <a:lnTo>
                  <a:pt x="78602" y="10640"/>
                </a:lnTo>
                <a:lnTo>
                  <a:pt x="78602" y="9458"/>
                </a:lnTo>
                <a:lnTo>
                  <a:pt x="78602" y="9458"/>
                </a:lnTo>
                <a:lnTo>
                  <a:pt x="78602" y="9458"/>
                </a:lnTo>
                <a:lnTo>
                  <a:pt x="78602" y="9458"/>
                </a:lnTo>
                <a:lnTo>
                  <a:pt x="79650" y="9458"/>
                </a:lnTo>
                <a:lnTo>
                  <a:pt x="79650" y="9458"/>
                </a:lnTo>
                <a:lnTo>
                  <a:pt x="79650" y="9458"/>
                </a:lnTo>
                <a:lnTo>
                  <a:pt x="79650" y="9458"/>
                </a:lnTo>
                <a:lnTo>
                  <a:pt x="79650" y="7684"/>
                </a:lnTo>
                <a:lnTo>
                  <a:pt x="80698" y="7684"/>
                </a:lnTo>
                <a:lnTo>
                  <a:pt x="80698" y="7684"/>
                </a:lnTo>
                <a:lnTo>
                  <a:pt x="80698" y="7684"/>
                </a:lnTo>
                <a:lnTo>
                  <a:pt x="80698" y="7684"/>
                </a:lnTo>
                <a:lnTo>
                  <a:pt x="80698" y="7684"/>
                </a:lnTo>
                <a:lnTo>
                  <a:pt x="80698" y="7684"/>
                </a:lnTo>
                <a:lnTo>
                  <a:pt x="81746" y="7684"/>
                </a:lnTo>
                <a:lnTo>
                  <a:pt x="81746" y="6502"/>
                </a:lnTo>
                <a:lnTo>
                  <a:pt x="81746" y="6502"/>
                </a:lnTo>
                <a:lnTo>
                  <a:pt x="81746" y="6502"/>
                </a:lnTo>
                <a:lnTo>
                  <a:pt x="81746" y="6502"/>
                </a:lnTo>
                <a:lnTo>
                  <a:pt x="83318" y="6502"/>
                </a:lnTo>
                <a:lnTo>
                  <a:pt x="83318" y="6502"/>
                </a:lnTo>
                <a:lnTo>
                  <a:pt x="83318" y="6502"/>
                </a:lnTo>
                <a:lnTo>
                  <a:pt x="83318" y="6502"/>
                </a:lnTo>
                <a:lnTo>
                  <a:pt x="83318" y="5320"/>
                </a:lnTo>
                <a:lnTo>
                  <a:pt x="83318" y="5320"/>
                </a:lnTo>
                <a:lnTo>
                  <a:pt x="84366" y="5320"/>
                </a:lnTo>
                <a:lnTo>
                  <a:pt x="84366" y="5320"/>
                </a:lnTo>
                <a:lnTo>
                  <a:pt x="84366" y="5320"/>
                </a:lnTo>
                <a:lnTo>
                  <a:pt x="84366" y="5320"/>
                </a:lnTo>
                <a:lnTo>
                  <a:pt x="84366" y="5320"/>
                </a:lnTo>
                <a:lnTo>
                  <a:pt x="84366" y="5320"/>
                </a:lnTo>
                <a:lnTo>
                  <a:pt x="85414" y="5320"/>
                </a:lnTo>
                <a:lnTo>
                  <a:pt x="85414" y="4137"/>
                </a:lnTo>
                <a:lnTo>
                  <a:pt x="85414" y="4137"/>
                </a:lnTo>
                <a:lnTo>
                  <a:pt x="85414" y="4137"/>
                </a:lnTo>
                <a:lnTo>
                  <a:pt x="85414" y="4137"/>
                </a:lnTo>
                <a:lnTo>
                  <a:pt x="86462" y="4137"/>
                </a:lnTo>
                <a:lnTo>
                  <a:pt x="86462" y="4137"/>
                </a:lnTo>
                <a:lnTo>
                  <a:pt x="86462" y="4137"/>
                </a:lnTo>
                <a:lnTo>
                  <a:pt x="86462" y="4137"/>
                </a:lnTo>
                <a:lnTo>
                  <a:pt x="86462" y="2955"/>
                </a:lnTo>
                <a:lnTo>
                  <a:pt x="86462" y="2955"/>
                </a:lnTo>
                <a:lnTo>
                  <a:pt x="87510" y="2955"/>
                </a:lnTo>
                <a:lnTo>
                  <a:pt x="87510" y="2955"/>
                </a:lnTo>
                <a:lnTo>
                  <a:pt x="87510" y="2955"/>
                </a:lnTo>
                <a:lnTo>
                  <a:pt x="87510" y="2955"/>
                </a:lnTo>
                <a:lnTo>
                  <a:pt x="87510" y="2955"/>
                </a:lnTo>
                <a:lnTo>
                  <a:pt x="87510" y="1182"/>
                </a:lnTo>
                <a:lnTo>
                  <a:pt x="87510" y="1182"/>
                </a:lnTo>
                <a:lnTo>
                  <a:pt x="87510" y="1182"/>
                </a:lnTo>
                <a:lnTo>
                  <a:pt x="8751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1" name="Shape 281"/>
          <p:cNvSpPr/>
          <p:nvPr/>
        </p:nvSpPr>
        <p:spPr>
          <a:xfrm>
            <a:off x="4095754" y="3609977"/>
            <a:ext cx="209549" cy="342899"/>
          </a:xfrm>
          <a:custGeom>
            <a:avLst/>
            <a:gdLst/>
            <a:ahLst/>
            <a:cxnLst/>
            <a:rect l="0" t="0" r="0" b="0"/>
            <a:pathLst>
              <a:path w="120000" h="120000" extrusionOk="0">
                <a:moveTo>
                  <a:pt x="82500" y="0"/>
                </a:moveTo>
                <a:lnTo>
                  <a:pt x="83863" y="0"/>
                </a:lnTo>
                <a:lnTo>
                  <a:pt x="83863" y="1666"/>
                </a:lnTo>
                <a:lnTo>
                  <a:pt x="83863" y="1666"/>
                </a:lnTo>
                <a:lnTo>
                  <a:pt x="83863" y="1666"/>
                </a:lnTo>
                <a:lnTo>
                  <a:pt x="83863" y="1666"/>
                </a:lnTo>
                <a:lnTo>
                  <a:pt x="85227" y="1666"/>
                </a:lnTo>
                <a:lnTo>
                  <a:pt x="85227" y="1666"/>
                </a:lnTo>
                <a:lnTo>
                  <a:pt x="85227" y="1666"/>
                </a:lnTo>
                <a:lnTo>
                  <a:pt x="85227" y="1666"/>
                </a:lnTo>
                <a:lnTo>
                  <a:pt x="85227" y="2777"/>
                </a:lnTo>
                <a:lnTo>
                  <a:pt x="85227" y="2777"/>
                </a:lnTo>
                <a:lnTo>
                  <a:pt x="86590" y="2777"/>
                </a:lnTo>
                <a:lnTo>
                  <a:pt x="86590" y="2777"/>
                </a:lnTo>
                <a:lnTo>
                  <a:pt x="86590" y="2777"/>
                </a:lnTo>
                <a:lnTo>
                  <a:pt x="86590" y="2777"/>
                </a:lnTo>
                <a:lnTo>
                  <a:pt x="86590" y="2777"/>
                </a:lnTo>
                <a:lnTo>
                  <a:pt x="86590" y="2777"/>
                </a:lnTo>
                <a:lnTo>
                  <a:pt x="88636" y="2777"/>
                </a:lnTo>
                <a:lnTo>
                  <a:pt x="88636" y="3888"/>
                </a:lnTo>
                <a:lnTo>
                  <a:pt x="88636" y="3888"/>
                </a:lnTo>
                <a:lnTo>
                  <a:pt x="88636" y="3888"/>
                </a:lnTo>
                <a:lnTo>
                  <a:pt x="88636" y="3888"/>
                </a:lnTo>
                <a:lnTo>
                  <a:pt x="90000" y="3888"/>
                </a:lnTo>
                <a:lnTo>
                  <a:pt x="90000" y="3888"/>
                </a:lnTo>
                <a:lnTo>
                  <a:pt x="90000" y="3888"/>
                </a:lnTo>
                <a:lnTo>
                  <a:pt x="90000" y="3888"/>
                </a:lnTo>
                <a:lnTo>
                  <a:pt x="90000" y="5000"/>
                </a:lnTo>
                <a:lnTo>
                  <a:pt x="90000" y="5000"/>
                </a:lnTo>
                <a:lnTo>
                  <a:pt x="91363" y="5000"/>
                </a:lnTo>
                <a:lnTo>
                  <a:pt x="91363" y="5000"/>
                </a:lnTo>
                <a:lnTo>
                  <a:pt x="91363" y="5000"/>
                </a:lnTo>
                <a:lnTo>
                  <a:pt x="91363" y="5000"/>
                </a:lnTo>
                <a:lnTo>
                  <a:pt x="91363" y="5000"/>
                </a:lnTo>
                <a:lnTo>
                  <a:pt x="91363" y="5000"/>
                </a:lnTo>
                <a:lnTo>
                  <a:pt x="91363" y="6111"/>
                </a:lnTo>
                <a:lnTo>
                  <a:pt x="92727" y="6111"/>
                </a:lnTo>
                <a:lnTo>
                  <a:pt x="92727" y="6111"/>
                </a:lnTo>
                <a:lnTo>
                  <a:pt x="92727" y="6111"/>
                </a:lnTo>
                <a:lnTo>
                  <a:pt x="92727" y="6111"/>
                </a:lnTo>
                <a:lnTo>
                  <a:pt x="94090" y="6111"/>
                </a:lnTo>
                <a:lnTo>
                  <a:pt x="94090" y="6111"/>
                </a:lnTo>
                <a:lnTo>
                  <a:pt x="94090" y="6111"/>
                </a:lnTo>
                <a:lnTo>
                  <a:pt x="94090" y="7777"/>
                </a:lnTo>
                <a:lnTo>
                  <a:pt x="94090" y="7777"/>
                </a:lnTo>
                <a:lnTo>
                  <a:pt x="94090" y="7777"/>
                </a:lnTo>
                <a:lnTo>
                  <a:pt x="94090" y="7777"/>
                </a:lnTo>
                <a:lnTo>
                  <a:pt x="96136" y="7777"/>
                </a:lnTo>
                <a:lnTo>
                  <a:pt x="96136" y="7777"/>
                </a:lnTo>
                <a:lnTo>
                  <a:pt x="96136" y="7777"/>
                </a:lnTo>
                <a:lnTo>
                  <a:pt x="96136" y="7777"/>
                </a:lnTo>
                <a:lnTo>
                  <a:pt x="96136" y="7777"/>
                </a:lnTo>
                <a:lnTo>
                  <a:pt x="96136" y="8888"/>
                </a:lnTo>
                <a:lnTo>
                  <a:pt x="97500" y="8888"/>
                </a:lnTo>
                <a:lnTo>
                  <a:pt x="97500" y="8888"/>
                </a:lnTo>
                <a:lnTo>
                  <a:pt x="97500" y="8888"/>
                </a:lnTo>
                <a:lnTo>
                  <a:pt x="97500" y="8888"/>
                </a:lnTo>
                <a:lnTo>
                  <a:pt x="97500" y="8888"/>
                </a:lnTo>
                <a:lnTo>
                  <a:pt x="98863" y="8888"/>
                </a:lnTo>
                <a:lnTo>
                  <a:pt x="98863" y="8888"/>
                </a:lnTo>
                <a:lnTo>
                  <a:pt x="98863" y="10000"/>
                </a:lnTo>
                <a:lnTo>
                  <a:pt x="98863" y="10000"/>
                </a:lnTo>
                <a:lnTo>
                  <a:pt x="98863" y="10000"/>
                </a:lnTo>
                <a:lnTo>
                  <a:pt x="98863" y="10000"/>
                </a:lnTo>
                <a:lnTo>
                  <a:pt x="100227" y="10000"/>
                </a:lnTo>
                <a:lnTo>
                  <a:pt x="100227" y="10000"/>
                </a:lnTo>
                <a:lnTo>
                  <a:pt x="100227" y="10000"/>
                </a:lnTo>
                <a:lnTo>
                  <a:pt x="100227" y="10000"/>
                </a:lnTo>
                <a:lnTo>
                  <a:pt x="100227" y="10000"/>
                </a:lnTo>
                <a:lnTo>
                  <a:pt x="100227" y="10000"/>
                </a:lnTo>
                <a:lnTo>
                  <a:pt x="100227" y="11111"/>
                </a:lnTo>
                <a:lnTo>
                  <a:pt x="101590" y="11111"/>
                </a:lnTo>
                <a:lnTo>
                  <a:pt x="101590" y="11111"/>
                </a:lnTo>
                <a:lnTo>
                  <a:pt x="101590" y="11111"/>
                </a:lnTo>
                <a:lnTo>
                  <a:pt x="101590" y="11111"/>
                </a:lnTo>
                <a:lnTo>
                  <a:pt x="103636" y="11111"/>
                </a:lnTo>
                <a:lnTo>
                  <a:pt x="103636" y="11111"/>
                </a:lnTo>
                <a:lnTo>
                  <a:pt x="103636" y="11111"/>
                </a:lnTo>
                <a:lnTo>
                  <a:pt x="103636" y="12222"/>
                </a:lnTo>
                <a:lnTo>
                  <a:pt x="103636" y="12222"/>
                </a:lnTo>
                <a:lnTo>
                  <a:pt x="103636" y="12222"/>
                </a:lnTo>
                <a:lnTo>
                  <a:pt x="103636" y="12222"/>
                </a:lnTo>
                <a:lnTo>
                  <a:pt x="105000" y="12222"/>
                </a:lnTo>
                <a:lnTo>
                  <a:pt x="105000" y="12222"/>
                </a:lnTo>
                <a:lnTo>
                  <a:pt x="105000" y="12222"/>
                </a:lnTo>
                <a:lnTo>
                  <a:pt x="105000" y="12222"/>
                </a:lnTo>
                <a:lnTo>
                  <a:pt x="105000" y="13888"/>
                </a:lnTo>
                <a:lnTo>
                  <a:pt x="105000" y="13888"/>
                </a:lnTo>
                <a:lnTo>
                  <a:pt x="106363" y="13888"/>
                </a:lnTo>
                <a:lnTo>
                  <a:pt x="106363" y="13888"/>
                </a:lnTo>
                <a:lnTo>
                  <a:pt x="106363" y="13888"/>
                </a:lnTo>
                <a:lnTo>
                  <a:pt x="106363" y="13888"/>
                </a:lnTo>
                <a:lnTo>
                  <a:pt x="106363" y="13888"/>
                </a:lnTo>
                <a:lnTo>
                  <a:pt x="107727" y="13888"/>
                </a:lnTo>
                <a:lnTo>
                  <a:pt x="107727" y="15000"/>
                </a:lnTo>
                <a:lnTo>
                  <a:pt x="107727" y="15000"/>
                </a:lnTo>
                <a:lnTo>
                  <a:pt x="107727" y="15000"/>
                </a:lnTo>
                <a:lnTo>
                  <a:pt x="107727" y="15000"/>
                </a:lnTo>
                <a:lnTo>
                  <a:pt x="107727" y="15000"/>
                </a:lnTo>
                <a:lnTo>
                  <a:pt x="107727" y="15000"/>
                </a:lnTo>
                <a:lnTo>
                  <a:pt x="109090" y="15000"/>
                </a:lnTo>
                <a:lnTo>
                  <a:pt x="109090" y="15000"/>
                </a:lnTo>
                <a:lnTo>
                  <a:pt x="109090" y="16111"/>
                </a:lnTo>
                <a:lnTo>
                  <a:pt x="109090" y="16111"/>
                </a:lnTo>
                <a:lnTo>
                  <a:pt x="109090" y="16111"/>
                </a:lnTo>
                <a:lnTo>
                  <a:pt x="109090" y="16111"/>
                </a:lnTo>
                <a:lnTo>
                  <a:pt x="111136" y="16111"/>
                </a:lnTo>
                <a:lnTo>
                  <a:pt x="111136" y="16111"/>
                </a:lnTo>
                <a:lnTo>
                  <a:pt x="111136" y="16111"/>
                </a:lnTo>
                <a:lnTo>
                  <a:pt x="111136" y="16111"/>
                </a:lnTo>
                <a:lnTo>
                  <a:pt x="111136" y="17222"/>
                </a:lnTo>
                <a:lnTo>
                  <a:pt x="112500" y="17222"/>
                </a:lnTo>
                <a:lnTo>
                  <a:pt x="112500" y="17222"/>
                </a:lnTo>
                <a:lnTo>
                  <a:pt x="112500" y="17222"/>
                </a:lnTo>
                <a:lnTo>
                  <a:pt x="112500" y="17222"/>
                </a:lnTo>
                <a:lnTo>
                  <a:pt x="112500" y="17222"/>
                </a:lnTo>
                <a:lnTo>
                  <a:pt x="112500" y="17222"/>
                </a:lnTo>
                <a:lnTo>
                  <a:pt x="113863" y="17222"/>
                </a:lnTo>
                <a:lnTo>
                  <a:pt x="113863" y="18333"/>
                </a:lnTo>
                <a:lnTo>
                  <a:pt x="113863" y="18333"/>
                </a:lnTo>
                <a:lnTo>
                  <a:pt x="113863" y="18333"/>
                </a:lnTo>
                <a:lnTo>
                  <a:pt x="113863" y="18333"/>
                </a:lnTo>
                <a:lnTo>
                  <a:pt x="113863" y="18333"/>
                </a:lnTo>
                <a:lnTo>
                  <a:pt x="113863" y="18333"/>
                </a:lnTo>
                <a:lnTo>
                  <a:pt x="115227" y="18333"/>
                </a:lnTo>
                <a:lnTo>
                  <a:pt x="115227" y="18333"/>
                </a:lnTo>
                <a:lnTo>
                  <a:pt x="115227" y="20000"/>
                </a:lnTo>
                <a:lnTo>
                  <a:pt x="115227" y="20000"/>
                </a:lnTo>
                <a:lnTo>
                  <a:pt x="115227" y="20000"/>
                </a:lnTo>
                <a:lnTo>
                  <a:pt x="116590" y="20000"/>
                </a:lnTo>
                <a:lnTo>
                  <a:pt x="116590" y="20000"/>
                </a:lnTo>
                <a:lnTo>
                  <a:pt x="116590" y="20000"/>
                </a:lnTo>
                <a:lnTo>
                  <a:pt x="116590" y="20000"/>
                </a:lnTo>
                <a:lnTo>
                  <a:pt x="116590" y="21111"/>
                </a:lnTo>
                <a:lnTo>
                  <a:pt x="116590" y="21111"/>
                </a:lnTo>
                <a:lnTo>
                  <a:pt x="118636" y="21111"/>
                </a:lnTo>
                <a:lnTo>
                  <a:pt x="118636" y="21111"/>
                </a:lnTo>
                <a:lnTo>
                  <a:pt x="118636" y="21111"/>
                </a:lnTo>
                <a:lnTo>
                  <a:pt x="118636" y="21111"/>
                </a:lnTo>
                <a:lnTo>
                  <a:pt x="118636" y="21111"/>
                </a:lnTo>
                <a:lnTo>
                  <a:pt x="120000" y="21111"/>
                </a:lnTo>
                <a:lnTo>
                  <a:pt x="120000" y="22222"/>
                </a:lnTo>
                <a:lnTo>
                  <a:pt x="120000" y="22222"/>
                </a:lnTo>
                <a:lnTo>
                  <a:pt x="120000" y="22222"/>
                </a:lnTo>
                <a:lnTo>
                  <a:pt x="120000" y="22222"/>
                </a:lnTo>
                <a:lnTo>
                  <a:pt x="120000" y="22222"/>
                </a:lnTo>
                <a:lnTo>
                  <a:pt x="120000" y="22222"/>
                </a:lnTo>
                <a:lnTo>
                  <a:pt x="120000" y="22222"/>
                </a:lnTo>
                <a:lnTo>
                  <a:pt x="120000" y="22222"/>
                </a:lnTo>
                <a:lnTo>
                  <a:pt x="120000" y="22222"/>
                </a:lnTo>
                <a:lnTo>
                  <a:pt x="118636" y="22222"/>
                </a:lnTo>
                <a:lnTo>
                  <a:pt x="118636" y="22222"/>
                </a:lnTo>
                <a:lnTo>
                  <a:pt x="118636" y="22222"/>
                </a:lnTo>
                <a:lnTo>
                  <a:pt x="116590" y="22222"/>
                </a:lnTo>
                <a:lnTo>
                  <a:pt x="116590" y="22222"/>
                </a:lnTo>
                <a:lnTo>
                  <a:pt x="116590" y="22222"/>
                </a:lnTo>
                <a:lnTo>
                  <a:pt x="116590" y="22222"/>
                </a:lnTo>
                <a:lnTo>
                  <a:pt x="115227" y="22222"/>
                </a:lnTo>
                <a:lnTo>
                  <a:pt x="115227" y="22222"/>
                </a:lnTo>
                <a:lnTo>
                  <a:pt x="115227" y="22222"/>
                </a:lnTo>
                <a:lnTo>
                  <a:pt x="113863" y="22222"/>
                </a:lnTo>
                <a:lnTo>
                  <a:pt x="113863" y="22222"/>
                </a:lnTo>
                <a:lnTo>
                  <a:pt x="113863" y="22222"/>
                </a:lnTo>
                <a:lnTo>
                  <a:pt x="113863" y="22222"/>
                </a:lnTo>
                <a:lnTo>
                  <a:pt x="112500" y="22222"/>
                </a:lnTo>
                <a:lnTo>
                  <a:pt x="112500" y="22222"/>
                </a:lnTo>
                <a:lnTo>
                  <a:pt x="112500" y="22222"/>
                </a:lnTo>
                <a:lnTo>
                  <a:pt x="112500" y="22222"/>
                </a:lnTo>
                <a:lnTo>
                  <a:pt x="111136" y="22222"/>
                </a:lnTo>
                <a:lnTo>
                  <a:pt x="111136" y="22222"/>
                </a:lnTo>
                <a:lnTo>
                  <a:pt x="111136" y="22222"/>
                </a:lnTo>
                <a:lnTo>
                  <a:pt x="109090" y="22222"/>
                </a:lnTo>
                <a:lnTo>
                  <a:pt x="109090" y="22222"/>
                </a:lnTo>
                <a:lnTo>
                  <a:pt x="109090" y="22222"/>
                </a:lnTo>
                <a:lnTo>
                  <a:pt x="109090" y="22222"/>
                </a:lnTo>
                <a:lnTo>
                  <a:pt x="107727" y="22222"/>
                </a:lnTo>
                <a:lnTo>
                  <a:pt x="107727" y="22222"/>
                </a:lnTo>
                <a:lnTo>
                  <a:pt x="107727" y="22222"/>
                </a:lnTo>
                <a:lnTo>
                  <a:pt x="107727" y="22222"/>
                </a:lnTo>
                <a:lnTo>
                  <a:pt x="106363" y="22222"/>
                </a:lnTo>
                <a:lnTo>
                  <a:pt x="106363" y="22222"/>
                </a:lnTo>
                <a:lnTo>
                  <a:pt x="106363" y="22222"/>
                </a:lnTo>
                <a:lnTo>
                  <a:pt x="105000" y="22222"/>
                </a:lnTo>
                <a:lnTo>
                  <a:pt x="105000" y="22222"/>
                </a:lnTo>
                <a:lnTo>
                  <a:pt x="105000" y="22222"/>
                </a:lnTo>
                <a:lnTo>
                  <a:pt x="105000" y="22222"/>
                </a:lnTo>
                <a:lnTo>
                  <a:pt x="103636" y="22222"/>
                </a:lnTo>
                <a:lnTo>
                  <a:pt x="103636" y="22222"/>
                </a:lnTo>
                <a:lnTo>
                  <a:pt x="103636" y="23333"/>
                </a:lnTo>
                <a:lnTo>
                  <a:pt x="103636" y="23333"/>
                </a:lnTo>
                <a:lnTo>
                  <a:pt x="103636" y="23333"/>
                </a:lnTo>
                <a:lnTo>
                  <a:pt x="103636" y="24444"/>
                </a:lnTo>
                <a:lnTo>
                  <a:pt x="103636" y="24444"/>
                </a:lnTo>
                <a:lnTo>
                  <a:pt x="103636" y="24444"/>
                </a:lnTo>
                <a:lnTo>
                  <a:pt x="103636" y="26111"/>
                </a:lnTo>
                <a:lnTo>
                  <a:pt x="103636" y="26111"/>
                </a:lnTo>
                <a:lnTo>
                  <a:pt x="105000" y="26111"/>
                </a:lnTo>
                <a:lnTo>
                  <a:pt x="105000" y="26111"/>
                </a:lnTo>
                <a:lnTo>
                  <a:pt x="105000" y="27222"/>
                </a:lnTo>
                <a:lnTo>
                  <a:pt x="105000" y="27222"/>
                </a:lnTo>
                <a:lnTo>
                  <a:pt x="105000" y="27222"/>
                </a:lnTo>
                <a:lnTo>
                  <a:pt x="105000" y="28333"/>
                </a:lnTo>
                <a:lnTo>
                  <a:pt x="105000" y="28333"/>
                </a:lnTo>
                <a:lnTo>
                  <a:pt x="105000" y="28333"/>
                </a:lnTo>
                <a:lnTo>
                  <a:pt x="105000" y="29444"/>
                </a:lnTo>
                <a:lnTo>
                  <a:pt x="105000" y="29444"/>
                </a:lnTo>
                <a:lnTo>
                  <a:pt x="105000" y="29444"/>
                </a:lnTo>
                <a:lnTo>
                  <a:pt x="105000" y="29444"/>
                </a:lnTo>
                <a:lnTo>
                  <a:pt x="105000" y="30555"/>
                </a:lnTo>
                <a:lnTo>
                  <a:pt x="105000" y="30555"/>
                </a:lnTo>
                <a:lnTo>
                  <a:pt x="105000" y="30555"/>
                </a:lnTo>
                <a:lnTo>
                  <a:pt x="105000" y="32222"/>
                </a:lnTo>
                <a:lnTo>
                  <a:pt x="105000" y="32222"/>
                </a:lnTo>
                <a:lnTo>
                  <a:pt x="105000" y="32222"/>
                </a:lnTo>
                <a:lnTo>
                  <a:pt x="105000" y="33333"/>
                </a:lnTo>
                <a:lnTo>
                  <a:pt x="105000" y="33333"/>
                </a:lnTo>
                <a:lnTo>
                  <a:pt x="105000" y="33333"/>
                </a:lnTo>
                <a:lnTo>
                  <a:pt x="105000" y="33333"/>
                </a:lnTo>
                <a:lnTo>
                  <a:pt x="105000" y="34444"/>
                </a:lnTo>
                <a:lnTo>
                  <a:pt x="105000" y="34444"/>
                </a:lnTo>
                <a:lnTo>
                  <a:pt x="105000" y="34444"/>
                </a:lnTo>
                <a:lnTo>
                  <a:pt x="105000" y="35555"/>
                </a:lnTo>
                <a:lnTo>
                  <a:pt x="105000" y="35555"/>
                </a:lnTo>
                <a:lnTo>
                  <a:pt x="105000" y="35555"/>
                </a:lnTo>
                <a:lnTo>
                  <a:pt x="105000" y="35555"/>
                </a:lnTo>
                <a:lnTo>
                  <a:pt x="105000" y="36666"/>
                </a:lnTo>
                <a:lnTo>
                  <a:pt x="105000" y="36666"/>
                </a:lnTo>
                <a:lnTo>
                  <a:pt x="105000" y="36666"/>
                </a:lnTo>
                <a:lnTo>
                  <a:pt x="105000" y="36666"/>
                </a:lnTo>
                <a:lnTo>
                  <a:pt x="105000" y="38333"/>
                </a:lnTo>
                <a:lnTo>
                  <a:pt x="105000" y="38333"/>
                </a:lnTo>
                <a:lnTo>
                  <a:pt x="105000" y="38333"/>
                </a:lnTo>
                <a:lnTo>
                  <a:pt x="105000" y="39444"/>
                </a:lnTo>
                <a:lnTo>
                  <a:pt x="105000" y="39444"/>
                </a:lnTo>
                <a:lnTo>
                  <a:pt x="105000" y="39444"/>
                </a:lnTo>
                <a:lnTo>
                  <a:pt x="106363" y="39444"/>
                </a:lnTo>
                <a:lnTo>
                  <a:pt x="106363" y="40555"/>
                </a:lnTo>
                <a:lnTo>
                  <a:pt x="106363" y="40555"/>
                </a:lnTo>
                <a:lnTo>
                  <a:pt x="106363" y="40555"/>
                </a:lnTo>
                <a:lnTo>
                  <a:pt x="106363" y="41666"/>
                </a:lnTo>
                <a:lnTo>
                  <a:pt x="106363" y="41666"/>
                </a:lnTo>
                <a:lnTo>
                  <a:pt x="106363" y="41666"/>
                </a:lnTo>
                <a:lnTo>
                  <a:pt x="106363" y="42777"/>
                </a:lnTo>
                <a:lnTo>
                  <a:pt x="106363" y="42777"/>
                </a:lnTo>
                <a:lnTo>
                  <a:pt x="106363" y="42777"/>
                </a:lnTo>
                <a:lnTo>
                  <a:pt x="106363" y="42777"/>
                </a:lnTo>
                <a:lnTo>
                  <a:pt x="106363" y="44444"/>
                </a:lnTo>
                <a:lnTo>
                  <a:pt x="106363" y="44444"/>
                </a:lnTo>
                <a:lnTo>
                  <a:pt x="106363" y="44444"/>
                </a:lnTo>
                <a:lnTo>
                  <a:pt x="106363" y="45555"/>
                </a:lnTo>
                <a:lnTo>
                  <a:pt x="106363" y="45555"/>
                </a:lnTo>
                <a:lnTo>
                  <a:pt x="106363" y="45555"/>
                </a:lnTo>
                <a:lnTo>
                  <a:pt x="106363" y="46666"/>
                </a:lnTo>
                <a:lnTo>
                  <a:pt x="106363" y="46666"/>
                </a:lnTo>
                <a:lnTo>
                  <a:pt x="106363" y="46666"/>
                </a:lnTo>
                <a:lnTo>
                  <a:pt x="106363" y="46666"/>
                </a:lnTo>
                <a:lnTo>
                  <a:pt x="106363" y="47777"/>
                </a:lnTo>
                <a:lnTo>
                  <a:pt x="106363" y="47777"/>
                </a:lnTo>
                <a:lnTo>
                  <a:pt x="106363" y="47777"/>
                </a:lnTo>
                <a:lnTo>
                  <a:pt x="106363" y="47777"/>
                </a:lnTo>
                <a:lnTo>
                  <a:pt x="106363" y="48888"/>
                </a:lnTo>
                <a:lnTo>
                  <a:pt x="106363" y="48888"/>
                </a:lnTo>
                <a:lnTo>
                  <a:pt x="106363" y="48888"/>
                </a:lnTo>
                <a:lnTo>
                  <a:pt x="106363" y="50555"/>
                </a:lnTo>
                <a:lnTo>
                  <a:pt x="107727" y="50555"/>
                </a:lnTo>
                <a:lnTo>
                  <a:pt x="107727" y="50555"/>
                </a:lnTo>
                <a:lnTo>
                  <a:pt x="107727" y="50555"/>
                </a:lnTo>
                <a:lnTo>
                  <a:pt x="107727" y="51666"/>
                </a:lnTo>
                <a:lnTo>
                  <a:pt x="107727" y="51666"/>
                </a:lnTo>
                <a:lnTo>
                  <a:pt x="107727" y="51666"/>
                </a:lnTo>
                <a:lnTo>
                  <a:pt x="107727" y="52777"/>
                </a:lnTo>
                <a:lnTo>
                  <a:pt x="107727" y="52777"/>
                </a:lnTo>
                <a:lnTo>
                  <a:pt x="107727" y="52777"/>
                </a:lnTo>
                <a:lnTo>
                  <a:pt x="107727" y="53888"/>
                </a:lnTo>
                <a:lnTo>
                  <a:pt x="107727" y="53888"/>
                </a:lnTo>
                <a:lnTo>
                  <a:pt x="107727" y="53888"/>
                </a:lnTo>
                <a:lnTo>
                  <a:pt x="107727" y="53888"/>
                </a:lnTo>
                <a:lnTo>
                  <a:pt x="107727" y="55000"/>
                </a:lnTo>
                <a:lnTo>
                  <a:pt x="107727" y="55000"/>
                </a:lnTo>
                <a:lnTo>
                  <a:pt x="107727" y="55000"/>
                </a:lnTo>
                <a:lnTo>
                  <a:pt x="107727" y="56666"/>
                </a:lnTo>
                <a:lnTo>
                  <a:pt x="107727" y="56666"/>
                </a:lnTo>
                <a:lnTo>
                  <a:pt x="107727" y="56666"/>
                </a:lnTo>
                <a:lnTo>
                  <a:pt x="107727" y="57777"/>
                </a:lnTo>
                <a:lnTo>
                  <a:pt x="107727" y="57777"/>
                </a:lnTo>
                <a:lnTo>
                  <a:pt x="107727" y="57777"/>
                </a:lnTo>
                <a:lnTo>
                  <a:pt x="107727" y="57777"/>
                </a:lnTo>
                <a:lnTo>
                  <a:pt x="107727" y="58888"/>
                </a:lnTo>
                <a:lnTo>
                  <a:pt x="107727" y="58888"/>
                </a:lnTo>
                <a:lnTo>
                  <a:pt x="107727" y="58888"/>
                </a:lnTo>
                <a:lnTo>
                  <a:pt x="107727" y="60000"/>
                </a:lnTo>
                <a:lnTo>
                  <a:pt x="107727" y="60000"/>
                </a:lnTo>
                <a:lnTo>
                  <a:pt x="107727" y="60000"/>
                </a:lnTo>
                <a:lnTo>
                  <a:pt x="107727" y="60000"/>
                </a:lnTo>
                <a:lnTo>
                  <a:pt x="107727" y="60000"/>
                </a:lnTo>
                <a:lnTo>
                  <a:pt x="107727" y="61111"/>
                </a:lnTo>
                <a:lnTo>
                  <a:pt x="107727" y="61111"/>
                </a:lnTo>
                <a:lnTo>
                  <a:pt x="107727" y="61111"/>
                </a:lnTo>
                <a:lnTo>
                  <a:pt x="107727" y="62777"/>
                </a:lnTo>
                <a:lnTo>
                  <a:pt x="107727" y="62777"/>
                </a:lnTo>
                <a:lnTo>
                  <a:pt x="107727" y="62777"/>
                </a:lnTo>
                <a:lnTo>
                  <a:pt x="107727" y="63888"/>
                </a:lnTo>
                <a:lnTo>
                  <a:pt x="107727" y="63888"/>
                </a:lnTo>
                <a:lnTo>
                  <a:pt x="109090" y="63888"/>
                </a:lnTo>
                <a:lnTo>
                  <a:pt x="109090" y="63888"/>
                </a:lnTo>
                <a:lnTo>
                  <a:pt x="109090" y="65000"/>
                </a:lnTo>
                <a:lnTo>
                  <a:pt x="109090" y="65000"/>
                </a:lnTo>
                <a:lnTo>
                  <a:pt x="109090" y="65000"/>
                </a:lnTo>
                <a:lnTo>
                  <a:pt x="109090" y="66111"/>
                </a:lnTo>
                <a:lnTo>
                  <a:pt x="109090" y="66111"/>
                </a:lnTo>
                <a:lnTo>
                  <a:pt x="109090" y="66111"/>
                </a:lnTo>
                <a:lnTo>
                  <a:pt x="109090" y="67777"/>
                </a:lnTo>
                <a:lnTo>
                  <a:pt x="109090" y="67777"/>
                </a:lnTo>
                <a:lnTo>
                  <a:pt x="109090" y="67777"/>
                </a:lnTo>
                <a:lnTo>
                  <a:pt x="109090" y="67777"/>
                </a:lnTo>
                <a:lnTo>
                  <a:pt x="109090" y="68888"/>
                </a:lnTo>
                <a:lnTo>
                  <a:pt x="109090" y="68888"/>
                </a:lnTo>
                <a:lnTo>
                  <a:pt x="109090" y="68888"/>
                </a:lnTo>
                <a:lnTo>
                  <a:pt x="109090" y="70000"/>
                </a:lnTo>
                <a:lnTo>
                  <a:pt x="109090" y="70000"/>
                </a:lnTo>
                <a:lnTo>
                  <a:pt x="109090" y="70000"/>
                </a:lnTo>
                <a:lnTo>
                  <a:pt x="109090" y="71111"/>
                </a:lnTo>
                <a:lnTo>
                  <a:pt x="109090" y="71111"/>
                </a:lnTo>
                <a:lnTo>
                  <a:pt x="109090" y="71111"/>
                </a:lnTo>
                <a:lnTo>
                  <a:pt x="109090" y="71111"/>
                </a:lnTo>
                <a:lnTo>
                  <a:pt x="109090" y="72222"/>
                </a:lnTo>
                <a:lnTo>
                  <a:pt x="109090" y="72222"/>
                </a:lnTo>
                <a:lnTo>
                  <a:pt x="109090" y="72222"/>
                </a:lnTo>
                <a:lnTo>
                  <a:pt x="109090" y="72222"/>
                </a:lnTo>
                <a:lnTo>
                  <a:pt x="109090" y="73888"/>
                </a:lnTo>
                <a:lnTo>
                  <a:pt x="109090" y="73888"/>
                </a:lnTo>
                <a:lnTo>
                  <a:pt x="109090" y="73888"/>
                </a:lnTo>
                <a:lnTo>
                  <a:pt x="109090" y="73888"/>
                </a:lnTo>
                <a:lnTo>
                  <a:pt x="109090" y="75000"/>
                </a:lnTo>
                <a:lnTo>
                  <a:pt x="109090" y="75000"/>
                </a:lnTo>
                <a:lnTo>
                  <a:pt x="109090" y="75000"/>
                </a:lnTo>
                <a:lnTo>
                  <a:pt x="109090" y="76111"/>
                </a:lnTo>
                <a:lnTo>
                  <a:pt x="109090" y="76111"/>
                </a:lnTo>
                <a:lnTo>
                  <a:pt x="109090" y="76111"/>
                </a:lnTo>
                <a:lnTo>
                  <a:pt x="109090" y="77222"/>
                </a:lnTo>
                <a:lnTo>
                  <a:pt x="109090" y="77222"/>
                </a:lnTo>
                <a:lnTo>
                  <a:pt x="109090" y="77222"/>
                </a:lnTo>
                <a:lnTo>
                  <a:pt x="111136" y="77222"/>
                </a:lnTo>
                <a:lnTo>
                  <a:pt x="111136" y="78333"/>
                </a:lnTo>
                <a:lnTo>
                  <a:pt x="111136" y="78333"/>
                </a:lnTo>
                <a:lnTo>
                  <a:pt x="111136" y="78333"/>
                </a:lnTo>
                <a:lnTo>
                  <a:pt x="111136" y="80000"/>
                </a:lnTo>
                <a:lnTo>
                  <a:pt x="111136" y="80000"/>
                </a:lnTo>
                <a:lnTo>
                  <a:pt x="111136" y="80000"/>
                </a:lnTo>
                <a:lnTo>
                  <a:pt x="111136" y="81111"/>
                </a:lnTo>
                <a:lnTo>
                  <a:pt x="111136" y="81111"/>
                </a:lnTo>
                <a:lnTo>
                  <a:pt x="111136" y="81111"/>
                </a:lnTo>
                <a:lnTo>
                  <a:pt x="111136" y="81111"/>
                </a:lnTo>
                <a:lnTo>
                  <a:pt x="111136" y="82222"/>
                </a:lnTo>
                <a:lnTo>
                  <a:pt x="111136" y="82222"/>
                </a:lnTo>
                <a:lnTo>
                  <a:pt x="111136" y="82222"/>
                </a:lnTo>
                <a:lnTo>
                  <a:pt x="111136" y="83333"/>
                </a:lnTo>
                <a:lnTo>
                  <a:pt x="111136" y="83333"/>
                </a:lnTo>
                <a:lnTo>
                  <a:pt x="111136" y="83333"/>
                </a:lnTo>
                <a:lnTo>
                  <a:pt x="111136" y="84444"/>
                </a:lnTo>
                <a:lnTo>
                  <a:pt x="111136" y="84444"/>
                </a:lnTo>
                <a:lnTo>
                  <a:pt x="111136" y="84444"/>
                </a:lnTo>
                <a:lnTo>
                  <a:pt x="111136" y="84444"/>
                </a:lnTo>
                <a:lnTo>
                  <a:pt x="111136" y="86111"/>
                </a:lnTo>
                <a:lnTo>
                  <a:pt x="111136" y="86111"/>
                </a:lnTo>
                <a:lnTo>
                  <a:pt x="111136" y="86111"/>
                </a:lnTo>
                <a:lnTo>
                  <a:pt x="111136" y="86111"/>
                </a:lnTo>
                <a:lnTo>
                  <a:pt x="111136" y="87222"/>
                </a:lnTo>
                <a:lnTo>
                  <a:pt x="111136" y="87222"/>
                </a:lnTo>
                <a:lnTo>
                  <a:pt x="111136" y="87222"/>
                </a:lnTo>
                <a:lnTo>
                  <a:pt x="111136" y="88333"/>
                </a:lnTo>
                <a:lnTo>
                  <a:pt x="111136" y="88333"/>
                </a:lnTo>
                <a:lnTo>
                  <a:pt x="112500" y="88333"/>
                </a:lnTo>
                <a:lnTo>
                  <a:pt x="112500" y="88333"/>
                </a:lnTo>
                <a:lnTo>
                  <a:pt x="112500" y="89444"/>
                </a:lnTo>
                <a:lnTo>
                  <a:pt x="112500" y="89444"/>
                </a:lnTo>
                <a:lnTo>
                  <a:pt x="112500" y="89444"/>
                </a:lnTo>
                <a:lnTo>
                  <a:pt x="112500" y="90555"/>
                </a:lnTo>
                <a:lnTo>
                  <a:pt x="112500" y="90555"/>
                </a:lnTo>
                <a:lnTo>
                  <a:pt x="112500" y="90555"/>
                </a:lnTo>
                <a:lnTo>
                  <a:pt x="112500" y="92222"/>
                </a:lnTo>
                <a:lnTo>
                  <a:pt x="112500" y="92222"/>
                </a:lnTo>
                <a:lnTo>
                  <a:pt x="112500" y="92222"/>
                </a:lnTo>
                <a:lnTo>
                  <a:pt x="112500" y="92222"/>
                </a:lnTo>
                <a:lnTo>
                  <a:pt x="112500" y="93333"/>
                </a:lnTo>
                <a:lnTo>
                  <a:pt x="112500" y="93333"/>
                </a:lnTo>
                <a:lnTo>
                  <a:pt x="112500" y="93333"/>
                </a:lnTo>
                <a:lnTo>
                  <a:pt x="112500" y="94444"/>
                </a:lnTo>
                <a:lnTo>
                  <a:pt x="112500" y="94444"/>
                </a:lnTo>
                <a:lnTo>
                  <a:pt x="112500" y="94444"/>
                </a:lnTo>
                <a:lnTo>
                  <a:pt x="112500" y="95555"/>
                </a:lnTo>
                <a:lnTo>
                  <a:pt x="112500" y="95555"/>
                </a:lnTo>
                <a:lnTo>
                  <a:pt x="112500" y="95555"/>
                </a:lnTo>
                <a:lnTo>
                  <a:pt x="112500" y="95555"/>
                </a:lnTo>
                <a:lnTo>
                  <a:pt x="112500" y="96666"/>
                </a:lnTo>
                <a:lnTo>
                  <a:pt x="112500" y="96666"/>
                </a:lnTo>
                <a:lnTo>
                  <a:pt x="112500" y="96666"/>
                </a:lnTo>
                <a:lnTo>
                  <a:pt x="112500" y="98333"/>
                </a:lnTo>
                <a:lnTo>
                  <a:pt x="112500" y="98333"/>
                </a:lnTo>
                <a:lnTo>
                  <a:pt x="112500" y="98333"/>
                </a:lnTo>
                <a:lnTo>
                  <a:pt x="112500" y="98333"/>
                </a:lnTo>
                <a:lnTo>
                  <a:pt x="112500" y="99444"/>
                </a:lnTo>
                <a:lnTo>
                  <a:pt x="112500" y="99444"/>
                </a:lnTo>
                <a:lnTo>
                  <a:pt x="112500" y="99444"/>
                </a:lnTo>
                <a:lnTo>
                  <a:pt x="112500" y="99444"/>
                </a:lnTo>
                <a:lnTo>
                  <a:pt x="112500" y="100555"/>
                </a:lnTo>
                <a:lnTo>
                  <a:pt x="112500" y="100555"/>
                </a:lnTo>
                <a:lnTo>
                  <a:pt x="112500" y="100555"/>
                </a:lnTo>
                <a:lnTo>
                  <a:pt x="112500" y="101666"/>
                </a:lnTo>
                <a:lnTo>
                  <a:pt x="112500" y="101666"/>
                </a:lnTo>
                <a:lnTo>
                  <a:pt x="112500" y="101666"/>
                </a:lnTo>
                <a:lnTo>
                  <a:pt x="112500" y="102777"/>
                </a:lnTo>
                <a:lnTo>
                  <a:pt x="112500" y="102777"/>
                </a:lnTo>
                <a:lnTo>
                  <a:pt x="113863" y="102777"/>
                </a:lnTo>
                <a:lnTo>
                  <a:pt x="113863" y="102777"/>
                </a:lnTo>
                <a:lnTo>
                  <a:pt x="113863" y="102777"/>
                </a:lnTo>
                <a:lnTo>
                  <a:pt x="113863" y="102777"/>
                </a:lnTo>
                <a:lnTo>
                  <a:pt x="113863" y="104444"/>
                </a:lnTo>
                <a:lnTo>
                  <a:pt x="113863" y="104444"/>
                </a:lnTo>
                <a:lnTo>
                  <a:pt x="115227" y="104444"/>
                </a:lnTo>
                <a:lnTo>
                  <a:pt x="115227" y="104444"/>
                </a:lnTo>
                <a:lnTo>
                  <a:pt x="115227" y="104444"/>
                </a:lnTo>
                <a:lnTo>
                  <a:pt x="115227" y="104444"/>
                </a:lnTo>
                <a:lnTo>
                  <a:pt x="115227" y="104444"/>
                </a:lnTo>
                <a:lnTo>
                  <a:pt x="115227" y="105555"/>
                </a:lnTo>
                <a:lnTo>
                  <a:pt x="115227" y="105555"/>
                </a:lnTo>
                <a:lnTo>
                  <a:pt x="115227" y="105555"/>
                </a:lnTo>
                <a:lnTo>
                  <a:pt x="115227" y="105555"/>
                </a:lnTo>
                <a:lnTo>
                  <a:pt x="115227" y="106666"/>
                </a:lnTo>
                <a:lnTo>
                  <a:pt x="115227" y="106666"/>
                </a:lnTo>
                <a:lnTo>
                  <a:pt x="115227" y="106666"/>
                </a:lnTo>
                <a:lnTo>
                  <a:pt x="115227" y="107777"/>
                </a:lnTo>
                <a:lnTo>
                  <a:pt x="115227" y="107777"/>
                </a:lnTo>
                <a:lnTo>
                  <a:pt x="115227" y="107777"/>
                </a:lnTo>
                <a:lnTo>
                  <a:pt x="115227" y="107777"/>
                </a:lnTo>
                <a:lnTo>
                  <a:pt x="115227" y="108888"/>
                </a:lnTo>
                <a:lnTo>
                  <a:pt x="115227" y="108888"/>
                </a:lnTo>
                <a:lnTo>
                  <a:pt x="115227" y="108888"/>
                </a:lnTo>
                <a:lnTo>
                  <a:pt x="113863" y="108888"/>
                </a:lnTo>
                <a:lnTo>
                  <a:pt x="113863" y="110555"/>
                </a:lnTo>
                <a:lnTo>
                  <a:pt x="113863" y="110555"/>
                </a:lnTo>
                <a:lnTo>
                  <a:pt x="113863" y="110555"/>
                </a:lnTo>
                <a:lnTo>
                  <a:pt x="113863" y="110555"/>
                </a:lnTo>
                <a:lnTo>
                  <a:pt x="113863" y="111666"/>
                </a:lnTo>
                <a:lnTo>
                  <a:pt x="113863" y="111666"/>
                </a:lnTo>
                <a:lnTo>
                  <a:pt x="113863" y="111666"/>
                </a:lnTo>
                <a:lnTo>
                  <a:pt x="113863" y="111666"/>
                </a:lnTo>
                <a:lnTo>
                  <a:pt x="113863" y="112777"/>
                </a:lnTo>
                <a:lnTo>
                  <a:pt x="113863" y="112777"/>
                </a:lnTo>
                <a:lnTo>
                  <a:pt x="113863" y="112777"/>
                </a:lnTo>
                <a:lnTo>
                  <a:pt x="112500" y="112777"/>
                </a:lnTo>
                <a:lnTo>
                  <a:pt x="112500" y="112777"/>
                </a:lnTo>
                <a:lnTo>
                  <a:pt x="112500" y="112777"/>
                </a:lnTo>
                <a:lnTo>
                  <a:pt x="112500" y="112777"/>
                </a:lnTo>
                <a:lnTo>
                  <a:pt x="111136" y="112777"/>
                </a:lnTo>
                <a:lnTo>
                  <a:pt x="111136" y="112777"/>
                </a:lnTo>
                <a:lnTo>
                  <a:pt x="111136" y="112777"/>
                </a:lnTo>
                <a:lnTo>
                  <a:pt x="109090" y="112777"/>
                </a:lnTo>
                <a:lnTo>
                  <a:pt x="109090" y="112777"/>
                </a:lnTo>
                <a:lnTo>
                  <a:pt x="109090" y="112777"/>
                </a:lnTo>
                <a:lnTo>
                  <a:pt x="109090" y="112777"/>
                </a:lnTo>
                <a:lnTo>
                  <a:pt x="107727" y="112777"/>
                </a:lnTo>
                <a:lnTo>
                  <a:pt x="107727" y="112777"/>
                </a:lnTo>
                <a:lnTo>
                  <a:pt x="107727" y="112777"/>
                </a:lnTo>
                <a:lnTo>
                  <a:pt x="107727" y="112777"/>
                </a:lnTo>
                <a:lnTo>
                  <a:pt x="106363" y="112777"/>
                </a:lnTo>
                <a:lnTo>
                  <a:pt x="106363" y="112777"/>
                </a:lnTo>
                <a:lnTo>
                  <a:pt x="106363" y="112777"/>
                </a:lnTo>
                <a:lnTo>
                  <a:pt x="105000" y="112777"/>
                </a:lnTo>
                <a:lnTo>
                  <a:pt x="105000" y="112777"/>
                </a:lnTo>
                <a:lnTo>
                  <a:pt x="105000" y="112777"/>
                </a:lnTo>
                <a:lnTo>
                  <a:pt x="105000" y="112777"/>
                </a:lnTo>
                <a:lnTo>
                  <a:pt x="103636" y="112777"/>
                </a:lnTo>
                <a:lnTo>
                  <a:pt x="103636" y="112777"/>
                </a:lnTo>
                <a:lnTo>
                  <a:pt x="103636" y="112777"/>
                </a:lnTo>
                <a:lnTo>
                  <a:pt x="103636" y="112777"/>
                </a:lnTo>
                <a:lnTo>
                  <a:pt x="101590" y="112777"/>
                </a:lnTo>
                <a:lnTo>
                  <a:pt x="101590" y="112777"/>
                </a:lnTo>
                <a:lnTo>
                  <a:pt x="101590" y="112777"/>
                </a:lnTo>
                <a:lnTo>
                  <a:pt x="100227" y="112777"/>
                </a:lnTo>
                <a:lnTo>
                  <a:pt x="100227" y="112777"/>
                </a:lnTo>
                <a:lnTo>
                  <a:pt x="100227" y="112777"/>
                </a:lnTo>
                <a:lnTo>
                  <a:pt x="100227" y="112777"/>
                </a:lnTo>
                <a:lnTo>
                  <a:pt x="98863" y="112777"/>
                </a:lnTo>
                <a:lnTo>
                  <a:pt x="98863" y="112777"/>
                </a:lnTo>
                <a:lnTo>
                  <a:pt x="98863" y="112777"/>
                </a:lnTo>
                <a:lnTo>
                  <a:pt x="98863" y="112777"/>
                </a:lnTo>
                <a:lnTo>
                  <a:pt x="97500" y="112777"/>
                </a:lnTo>
                <a:lnTo>
                  <a:pt x="97500" y="112777"/>
                </a:lnTo>
                <a:lnTo>
                  <a:pt x="97500" y="112777"/>
                </a:lnTo>
                <a:lnTo>
                  <a:pt x="96136" y="112777"/>
                </a:lnTo>
                <a:lnTo>
                  <a:pt x="96136" y="112777"/>
                </a:lnTo>
                <a:lnTo>
                  <a:pt x="96136" y="112777"/>
                </a:lnTo>
                <a:lnTo>
                  <a:pt x="96136" y="112777"/>
                </a:lnTo>
                <a:lnTo>
                  <a:pt x="94090" y="112777"/>
                </a:lnTo>
                <a:lnTo>
                  <a:pt x="94090" y="112777"/>
                </a:lnTo>
                <a:lnTo>
                  <a:pt x="94090" y="112777"/>
                </a:lnTo>
                <a:lnTo>
                  <a:pt x="94090" y="112777"/>
                </a:lnTo>
                <a:lnTo>
                  <a:pt x="92727" y="112777"/>
                </a:lnTo>
                <a:lnTo>
                  <a:pt x="92727" y="112777"/>
                </a:lnTo>
                <a:lnTo>
                  <a:pt x="92727" y="112777"/>
                </a:lnTo>
                <a:lnTo>
                  <a:pt x="91363" y="112777"/>
                </a:lnTo>
                <a:lnTo>
                  <a:pt x="91363" y="112777"/>
                </a:lnTo>
                <a:lnTo>
                  <a:pt x="91363" y="112777"/>
                </a:lnTo>
                <a:lnTo>
                  <a:pt x="91363" y="112777"/>
                </a:lnTo>
                <a:lnTo>
                  <a:pt x="90000" y="112777"/>
                </a:lnTo>
                <a:lnTo>
                  <a:pt x="90000" y="112777"/>
                </a:lnTo>
                <a:lnTo>
                  <a:pt x="90000" y="112777"/>
                </a:lnTo>
                <a:lnTo>
                  <a:pt x="90000" y="112777"/>
                </a:lnTo>
                <a:lnTo>
                  <a:pt x="88636" y="112777"/>
                </a:lnTo>
                <a:lnTo>
                  <a:pt x="88636" y="112777"/>
                </a:lnTo>
                <a:lnTo>
                  <a:pt x="88636" y="112777"/>
                </a:lnTo>
                <a:lnTo>
                  <a:pt x="86590" y="112777"/>
                </a:lnTo>
                <a:lnTo>
                  <a:pt x="86590" y="112777"/>
                </a:lnTo>
                <a:lnTo>
                  <a:pt x="86590" y="112777"/>
                </a:lnTo>
                <a:lnTo>
                  <a:pt x="86590" y="112777"/>
                </a:lnTo>
                <a:lnTo>
                  <a:pt x="85227" y="112777"/>
                </a:lnTo>
                <a:lnTo>
                  <a:pt x="85227" y="112777"/>
                </a:lnTo>
                <a:lnTo>
                  <a:pt x="85227" y="112777"/>
                </a:lnTo>
                <a:lnTo>
                  <a:pt x="85227" y="112777"/>
                </a:lnTo>
                <a:lnTo>
                  <a:pt x="83863" y="112777"/>
                </a:lnTo>
                <a:lnTo>
                  <a:pt x="83863" y="112777"/>
                </a:lnTo>
                <a:lnTo>
                  <a:pt x="83863" y="112777"/>
                </a:lnTo>
                <a:lnTo>
                  <a:pt x="82500" y="112777"/>
                </a:lnTo>
                <a:lnTo>
                  <a:pt x="82500" y="112777"/>
                </a:lnTo>
                <a:lnTo>
                  <a:pt x="82500" y="112777"/>
                </a:lnTo>
                <a:lnTo>
                  <a:pt x="82500" y="112777"/>
                </a:lnTo>
                <a:lnTo>
                  <a:pt x="81136" y="112777"/>
                </a:lnTo>
                <a:lnTo>
                  <a:pt x="81136" y="112777"/>
                </a:lnTo>
                <a:lnTo>
                  <a:pt x="81136" y="112777"/>
                </a:lnTo>
                <a:lnTo>
                  <a:pt x="81136" y="112777"/>
                </a:lnTo>
                <a:lnTo>
                  <a:pt x="79090" y="112777"/>
                </a:lnTo>
                <a:lnTo>
                  <a:pt x="79090" y="112777"/>
                </a:lnTo>
                <a:lnTo>
                  <a:pt x="79090" y="112777"/>
                </a:lnTo>
                <a:lnTo>
                  <a:pt x="77727" y="112777"/>
                </a:lnTo>
                <a:lnTo>
                  <a:pt x="77727" y="112777"/>
                </a:lnTo>
                <a:lnTo>
                  <a:pt x="77727" y="112777"/>
                </a:lnTo>
                <a:lnTo>
                  <a:pt x="77727" y="112777"/>
                </a:lnTo>
                <a:lnTo>
                  <a:pt x="76363" y="112777"/>
                </a:lnTo>
                <a:lnTo>
                  <a:pt x="76363" y="112777"/>
                </a:lnTo>
                <a:lnTo>
                  <a:pt x="76363" y="111666"/>
                </a:lnTo>
                <a:lnTo>
                  <a:pt x="76363" y="111666"/>
                </a:lnTo>
                <a:lnTo>
                  <a:pt x="76363" y="111666"/>
                </a:lnTo>
                <a:lnTo>
                  <a:pt x="76363" y="110555"/>
                </a:lnTo>
                <a:lnTo>
                  <a:pt x="76363" y="110555"/>
                </a:lnTo>
                <a:lnTo>
                  <a:pt x="76363" y="111666"/>
                </a:lnTo>
                <a:lnTo>
                  <a:pt x="76363" y="111666"/>
                </a:lnTo>
                <a:lnTo>
                  <a:pt x="76363" y="111666"/>
                </a:lnTo>
                <a:lnTo>
                  <a:pt x="76363" y="111666"/>
                </a:lnTo>
                <a:lnTo>
                  <a:pt x="76363" y="112777"/>
                </a:lnTo>
                <a:lnTo>
                  <a:pt x="76363" y="112777"/>
                </a:lnTo>
                <a:lnTo>
                  <a:pt x="76363" y="112777"/>
                </a:lnTo>
                <a:lnTo>
                  <a:pt x="75000" y="112777"/>
                </a:lnTo>
                <a:lnTo>
                  <a:pt x="75000" y="112777"/>
                </a:lnTo>
                <a:lnTo>
                  <a:pt x="75000" y="112777"/>
                </a:lnTo>
                <a:lnTo>
                  <a:pt x="73636" y="112777"/>
                </a:lnTo>
                <a:lnTo>
                  <a:pt x="73636" y="112777"/>
                </a:lnTo>
                <a:lnTo>
                  <a:pt x="73636" y="112777"/>
                </a:lnTo>
                <a:lnTo>
                  <a:pt x="73636" y="112777"/>
                </a:lnTo>
                <a:lnTo>
                  <a:pt x="71590" y="112777"/>
                </a:lnTo>
                <a:lnTo>
                  <a:pt x="71590" y="113888"/>
                </a:lnTo>
                <a:lnTo>
                  <a:pt x="71590" y="113888"/>
                </a:lnTo>
                <a:lnTo>
                  <a:pt x="71590" y="113888"/>
                </a:lnTo>
                <a:lnTo>
                  <a:pt x="70227" y="113888"/>
                </a:lnTo>
                <a:lnTo>
                  <a:pt x="70227" y="113888"/>
                </a:lnTo>
                <a:lnTo>
                  <a:pt x="70227" y="113888"/>
                </a:lnTo>
                <a:lnTo>
                  <a:pt x="70227" y="113888"/>
                </a:lnTo>
                <a:lnTo>
                  <a:pt x="68863" y="113888"/>
                </a:lnTo>
                <a:lnTo>
                  <a:pt x="68863" y="113888"/>
                </a:lnTo>
                <a:lnTo>
                  <a:pt x="68863" y="113888"/>
                </a:lnTo>
                <a:lnTo>
                  <a:pt x="68863" y="113888"/>
                </a:lnTo>
                <a:lnTo>
                  <a:pt x="67500" y="113888"/>
                </a:lnTo>
                <a:lnTo>
                  <a:pt x="67500" y="112777"/>
                </a:lnTo>
                <a:lnTo>
                  <a:pt x="67500" y="112777"/>
                </a:lnTo>
                <a:lnTo>
                  <a:pt x="67500" y="112777"/>
                </a:lnTo>
                <a:lnTo>
                  <a:pt x="66136" y="112777"/>
                </a:lnTo>
                <a:lnTo>
                  <a:pt x="66136" y="112777"/>
                </a:lnTo>
                <a:lnTo>
                  <a:pt x="66136" y="112777"/>
                </a:lnTo>
                <a:lnTo>
                  <a:pt x="66136" y="112777"/>
                </a:lnTo>
                <a:lnTo>
                  <a:pt x="66136" y="112777"/>
                </a:lnTo>
                <a:lnTo>
                  <a:pt x="64090" y="112777"/>
                </a:lnTo>
                <a:lnTo>
                  <a:pt x="64090" y="112777"/>
                </a:lnTo>
                <a:lnTo>
                  <a:pt x="64090" y="112777"/>
                </a:lnTo>
                <a:lnTo>
                  <a:pt x="64090" y="112777"/>
                </a:lnTo>
                <a:lnTo>
                  <a:pt x="64090" y="112777"/>
                </a:lnTo>
                <a:lnTo>
                  <a:pt x="62727" y="112777"/>
                </a:lnTo>
                <a:lnTo>
                  <a:pt x="62727" y="112777"/>
                </a:lnTo>
                <a:lnTo>
                  <a:pt x="62727" y="113888"/>
                </a:lnTo>
                <a:lnTo>
                  <a:pt x="62727" y="113888"/>
                </a:lnTo>
                <a:lnTo>
                  <a:pt x="62727" y="113888"/>
                </a:lnTo>
                <a:lnTo>
                  <a:pt x="61363" y="113888"/>
                </a:lnTo>
                <a:lnTo>
                  <a:pt x="61363" y="113888"/>
                </a:lnTo>
                <a:lnTo>
                  <a:pt x="61363" y="113888"/>
                </a:lnTo>
                <a:lnTo>
                  <a:pt x="61363" y="115000"/>
                </a:lnTo>
                <a:lnTo>
                  <a:pt x="61363" y="115000"/>
                </a:lnTo>
                <a:lnTo>
                  <a:pt x="61363" y="115000"/>
                </a:lnTo>
                <a:lnTo>
                  <a:pt x="61363" y="115000"/>
                </a:lnTo>
                <a:lnTo>
                  <a:pt x="61363" y="116666"/>
                </a:lnTo>
                <a:lnTo>
                  <a:pt x="61363" y="116666"/>
                </a:lnTo>
                <a:lnTo>
                  <a:pt x="61363" y="115000"/>
                </a:lnTo>
                <a:lnTo>
                  <a:pt x="60000" y="115000"/>
                </a:lnTo>
                <a:lnTo>
                  <a:pt x="60000" y="115000"/>
                </a:lnTo>
                <a:lnTo>
                  <a:pt x="60000" y="115000"/>
                </a:lnTo>
                <a:lnTo>
                  <a:pt x="60000" y="115000"/>
                </a:lnTo>
                <a:lnTo>
                  <a:pt x="60000" y="115000"/>
                </a:lnTo>
                <a:lnTo>
                  <a:pt x="60000" y="113888"/>
                </a:lnTo>
                <a:lnTo>
                  <a:pt x="60000" y="113888"/>
                </a:lnTo>
                <a:lnTo>
                  <a:pt x="60000" y="113888"/>
                </a:lnTo>
                <a:lnTo>
                  <a:pt x="58636" y="113888"/>
                </a:lnTo>
                <a:lnTo>
                  <a:pt x="58636" y="113888"/>
                </a:lnTo>
                <a:lnTo>
                  <a:pt x="58636" y="113888"/>
                </a:lnTo>
                <a:lnTo>
                  <a:pt x="58636" y="113888"/>
                </a:lnTo>
                <a:lnTo>
                  <a:pt x="58636" y="112777"/>
                </a:lnTo>
                <a:lnTo>
                  <a:pt x="56590" y="112777"/>
                </a:lnTo>
                <a:lnTo>
                  <a:pt x="56590" y="112777"/>
                </a:lnTo>
                <a:lnTo>
                  <a:pt x="56590" y="112777"/>
                </a:lnTo>
                <a:lnTo>
                  <a:pt x="56590" y="112777"/>
                </a:lnTo>
                <a:lnTo>
                  <a:pt x="56590" y="112777"/>
                </a:lnTo>
                <a:lnTo>
                  <a:pt x="56590" y="111666"/>
                </a:lnTo>
                <a:lnTo>
                  <a:pt x="56590" y="111666"/>
                </a:lnTo>
                <a:lnTo>
                  <a:pt x="56590" y="111666"/>
                </a:lnTo>
                <a:lnTo>
                  <a:pt x="56590" y="111666"/>
                </a:lnTo>
                <a:lnTo>
                  <a:pt x="55227" y="111666"/>
                </a:lnTo>
                <a:lnTo>
                  <a:pt x="55227" y="111666"/>
                </a:lnTo>
                <a:lnTo>
                  <a:pt x="55227" y="111666"/>
                </a:lnTo>
                <a:lnTo>
                  <a:pt x="55227" y="111666"/>
                </a:lnTo>
                <a:lnTo>
                  <a:pt x="55227" y="111666"/>
                </a:lnTo>
                <a:lnTo>
                  <a:pt x="53863" y="111666"/>
                </a:lnTo>
                <a:lnTo>
                  <a:pt x="53863" y="111666"/>
                </a:lnTo>
                <a:lnTo>
                  <a:pt x="53863" y="111666"/>
                </a:lnTo>
                <a:lnTo>
                  <a:pt x="53863" y="111666"/>
                </a:lnTo>
                <a:lnTo>
                  <a:pt x="52500" y="111666"/>
                </a:lnTo>
                <a:lnTo>
                  <a:pt x="52500" y="112777"/>
                </a:lnTo>
                <a:lnTo>
                  <a:pt x="52500" y="112777"/>
                </a:lnTo>
                <a:lnTo>
                  <a:pt x="52500" y="112777"/>
                </a:lnTo>
                <a:lnTo>
                  <a:pt x="52500" y="112777"/>
                </a:lnTo>
                <a:lnTo>
                  <a:pt x="52500" y="113888"/>
                </a:lnTo>
                <a:lnTo>
                  <a:pt x="52500" y="113888"/>
                </a:lnTo>
                <a:lnTo>
                  <a:pt x="52500" y="113888"/>
                </a:lnTo>
                <a:lnTo>
                  <a:pt x="52500" y="113888"/>
                </a:lnTo>
                <a:lnTo>
                  <a:pt x="52500" y="115000"/>
                </a:lnTo>
                <a:lnTo>
                  <a:pt x="52500" y="115000"/>
                </a:lnTo>
                <a:lnTo>
                  <a:pt x="52500" y="115000"/>
                </a:lnTo>
                <a:lnTo>
                  <a:pt x="52500" y="115000"/>
                </a:lnTo>
                <a:lnTo>
                  <a:pt x="52500" y="116666"/>
                </a:lnTo>
                <a:lnTo>
                  <a:pt x="52500" y="116666"/>
                </a:lnTo>
                <a:lnTo>
                  <a:pt x="52500" y="116666"/>
                </a:lnTo>
                <a:lnTo>
                  <a:pt x="52500" y="116666"/>
                </a:lnTo>
                <a:lnTo>
                  <a:pt x="52500" y="117777"/>
                </a:lnTo>
                <a:lnTo>
                  <a:pt x="52500" y="117777"/>
                </a:lnTo>
                <a:lnTo>
                  <a:pt x="52500" y="117777"/>
                </a:lnTo>
                <a:lnTo>
                  <a:pt x="52500" y="117777"/>
                </a:lnTo>
                <a:lnTo>
                  <a:pt x="52500" y="118888"/>
                </a:lnTo>
                <a:lnTo>
                  <a:pt x="51136" y="118888"/>
                </a:lnTo>
                <a:lnTo>
                  <a:pt x="51136" y="118888"/>
                </a:lnTo>
                <a:lnTo>
                  <a:pt x="51136" y="118888"/>
                </a:lnTo>
                <a:lnTo>
                  <a:pt x="51136" y="118888"/>
                </a:lnTo>
                <a:lnTo>
                  <a:pt x="51136" y="118888"/>
                </a:lnTo>
                <a:lnTo>
                  <a:pt x="51136" y="120000"/>
                </a:lnTo>
                <a:lnTo>
                  <a:pt x="51136" y="120000"/>
                </a:lnTo>
                <a:lnTo>
                  <a:pt x="49090" y="120000"/>
                </a:lnTo>
                <a:lnTo>
                  <a:pt x="49090" y="120000"/>
                </a:lnTo>
                <a:lnTo>
                  <a:pt x="49090" y="120000"/>
                </a:lnTo>
                <a:lnTo>
                  <a:pt x="49090" y="120000"/>
                </a:lnTo>
                <a:lnTo>
                  <a:pt x="49090" y="120000"/>
                </a:lnTo>
                <a:lnTo>
                  <a:pt x="49090" y="118888"/>
                </a:lnTo>
                <a:lnTo>
                  <a:pt x="47727" y="118888"/>
                </a:lnTo>
                <a:lnTo>
                  <a:pt x="47727" y="120000"/>
                </a:lnTo>
                <a:lnTo>
                  <a:pt x="47727" y="120000"/>
                </a:lnTo>
                <a:lnTo>
                  <a:pt x="47727" y="120000"/>
                </a:lnTo>
                <a:lnTo>
                  <a:pt x="47727" y="118888"/>
                </a:lnTo>
                <a:lnTo>
                  <a:pt x="47727" y="118888"/>
                </a:lnTo>
                <a:lnTo>
                  <a:pt x="46363" y="118888"/>
                </a:lnTo>
                <a:lnTo>
                  <a:pt x="46363" y="118888"/>
                </a:lnTo>
                <a:lnTo>
                  <a:pt x="46363" y="118888"/>
                </a:lnTo>
                <a:lnTo>
                  <a:pt x="46363" y="118888"/>
                </a:lnTo>
                <a:lnTo>
                  <a:pt x="46363" y="118888"/>
                </a:lnTo>
                <a:lnTo>
                  <a:pt x="46363" y="118888"/>
                </a:lnTo>
                <a:lnTo>
                  <a:pt x="46363" y="117777"/>
                </a:lnTo>
                <a:lnTo>
                  <a:pt x="46363" y="117777"/>
                </a:lnTo>
                <a:lnTo>
                  <a:pt x="46363" y="117777"/>
                </a:lnTo>
                <a:lnTo>
                  <a:pt x="45000" y="117777"/>
                </a:lnTo>
                <a:lnTo>
                  <a:pt x="45000" y="117777"/>
                </a:lnTo>
                <a:lnTo>
                  <a:pt x="45000" y="116666"/>
                </a:lnTo>
                <a:lnTo>
                  <a:pt x="45000" y="116666"/>
                </a:lnTo>
                <a:lnTo>
                  <a:pt x="45000" y="116666"/>
                </a:lnTo>
                <a:lnTo>
                  <a:pt x="43636" y="116666"/>
                </a:lnTo>
                <a:lnTo>
                  <a:pt x="43636" y="116666"/>
                </a:lnTo>
                <a:lnTo>
                  <a:pt x="43636" y="116666"/>
                </a:lnTo>
                <a:lnTo>
                  <a:pt x="43636" y="116666"/>
                </a:lnTo>
                <a:lnTo>
                  <a:pt x="43636" y="116666"/>
                </a:lnTo>
                <a:lnTo>
                  <a:pt x="41590" y="116666"/>
                </a:lnTo>
                <a:lnTo>
                  <a:pt x="41590" y="115000"/>
                </a:lnTo>
                <a:lnTo>
                  <a:pt x="41590" y="115000"/>
                </a:lnTo>
                <a:lnTo>
                  <a:pt x="41590" y="115000"/>
                </a:lnTo>
                <a:lnTo>
                  <a:pt x="41590" y="115000"/>
                </a:lnTo>
                <a:lnTo>
                  <a:pt x="41590" y="115000"/>
                </a:lnTo>
                <a:lnTo>
                  <a:pt x="41590" y="115000"/>
                </a:lnTo>
                <a:lnTo>
                  <a:pt x="41590" y="113888"/>
                </a:lnTo>
                <a:lnTo>
                  <a:pt x="41590" y="113888"/>
                </a:lnTo>
                <a:lnTo>
                  <a:pt x="41590" y="113888"/>
                </a:lnTo>
                <a:lnTo>
                  <a:pt x="41590" y="113888"/>
                </a:lnTo>
                <a:lnTo>
                  <a:pt x="41590" y="113888"/>
                </a:lnTo>
                <a:lnTo>
                  <a:pt x="40227" y="113888"/>
                </a:lnTo>
                <a:lnTo>
                  <a:pt x="40227" y="112777"/>
                </a:lnTo>
                <a:lnTo>
                  <a:pt x="40227" y="112777"/>
                </a:lnTo>
                <a:lnTo>
                  <a:pt x="40227" y="112777"/>
                </a:lnTo>
                <a:lnTo>
                  <a:pt x="40227" y="112777"/>
                </a:lnTo>
                <a:lnTo>
                  <a:pt x="40227" y="112777"/>
                </a:lnTo>
                <a:lnTo>
                  <a:pt x="40227" y="112777"/>
                </a:lnTo>
                <a:lnTo>
                  <a:pt x="38863" y="112777"/>
                </a:lnTo>
                <a:lnTo>
                  <a:pt x="38863" y="112777"/>
                </a:lnTo>
                <a:lnTo>
                  <a:pt x="38863" y="111666"/>
                </a:lnTo>
                <a:lnTo>
                  <a:pt x="38863" y="111666"/>
                </a:lnTo>
                <a:lnTo>
                  <a:pt x="38863" y="111666"/>
                </a:lnTo>
                <a:lnTo>
                  <a:pt x="38863" y="111666"/>
                </a:lnTo>
                <a:lnTo>
                  <a:pt x="38863" y="111666"/>
                </a:lnTo>
                <a:lnTo>
                  <a:pt x="38863" y="111666"/>
                </a:lnTo>
                <a:lnTo>
                  <a:pt x="37500" y="111666"/>
                </a:lnTo>
                <a:lnTo>
                  <a:pt x="37500" y="110555"/>
                </a:lnTo>
                <a:lnTo>
                  <a:pt x="38863" y="110555"/>
                </a:lnTo>
                <a:lnTo>
                  <a:pt x="38863" y="110555"/>
                </a:lnTo>
                <a:lnTo>
                  <a:pt x="37500" y="110555"/>
                </a:lnTo>
                <a:lnTo>
                  <a:pt x="37500" y="110555"/>
                </a:lnTo>
                <a:lnTo>
                  <a:pt x="37500" y="110555"/>
                </a:lnTo>
                <a:lnTo>
                  <a:pt x="37500" y="110555"/>
                </a:lnTo>
                <a:lnTo>
                  <a:pt x="37500" y="108888"/>
                </a:lnTo>
                <a:lnTo>
                  <a:pt x="37500" y="108888"/>
                </a:lnTo>
                <a:lnTo>
                  <a:pt x="37500" y="108888"/>
                </a:lnTo>
                <a:lnTo>
                  <a:pt x="37500" y="108888"/>
                </a:lnTo>
                <a:lnTo>
                  <a:pt x="37500" y="107777"/>
                </a:lnTo>
                <a:lnTo>
                  <a:pt x="37500" y="107777"/>
                </a:lnTo>
                <a:lnTo>
                  <a:pt x="37500" y="107777"/>
                </a:lnTo>
                <a:lnTo>
                  <a:pt x="37500" y="107777"/>
                </a:lnTo>
                <a:lnTo>
                  <a:pt x="37500" y="106666"/>
                </a:lnTo>
                <a:lnTo>
                  <a:pt x="36136" y="106666"/>
                </a:lnTo>
                <a:lnTo>
                  <a:pt x="36136" y="106666"/>
                </a:lnTo>
                <a:lnTo>
                  <a:pt x="36136" y="106666"/>
                </a:lnTo>
                <a:lnTo>
                  <a:pt x="36136" y="106666"/>
                </a:lnTo>
                <a:lnTo>
                  <a:pt x="34090" y="106666"/>
                </a:lnTo>
                <a:lnTo>
                  <a:pt x="34090" y="106666"/>
                </a:lnTo>
                <a:lnTo>
                  <a:pt x="34090" y="106666"/>
                </a:lnTo>
                <a:lnTo>
                  <a:pt x="34090" y="106666"/>
                </a:lnTo>
                <a:lnTo>
                  <a:pt x="34090" y="106666"/>
                </a:lnTo>
                <a:lnTo>
                  <a:pt x="32727" y="106666"/>
                </a:lnTo>
                <a:lnTo>
                  <a:pt x="32727" y="106666"/>
                </a:lnTo>
                <a:lnTo>
                  <a:pt x="32727" y="106666"/>
                </a:lnTo>
                <a:lnTo>
                  <a:pt x="32727" y="106666"/>
                </a:lnTo>
                <a:lnTo>
                  <a:pt x="32727" y="106666"/>
                </a:lnTo>
                <a:lnTo>
                  <a:pt x="32727" y="106666"/>
                </a:lnTo>
                <a:lnTo>
                  <a:pt x="32727" y="106666"/>
                </a:lnTo>
                <a:lnTo>
                  <a:pt x="31363" y="106666"/>
                </a:lnTo>
                <a:lnTo>
                  <a:pt x="31363" y="106666"/>
                </a:lnTo>
                <a:lnTo>
                  <a:pt x="31363" y="105555"/>
                </a:lnTo>
                <a:lnTo>
                  <a:pt x="31363" y="105555"/>
                </a:lnTo>
                <a:lnTo>
                  <a:pt x="31363" y="105555"/>
                </a:lnTo>
                <a:lnTo>
                  <a:pt x="31363" y="105555"/>
                </a:lnTo>
                <a:lnTo>
                  <a:pt x="31363" y="105555"/>
                </a:lnTo>
                <a:lnTo>
                  <a:pt x="31363" y="104444"/>
                </a:lnTo>
                <a:lnTo>
                  <a:pt x="30000" y="104444"/>
                </a:lnTo>
                <a:lnTo>
                  <a:pt x="30000" y="104444"/>
                </a:lnTo>
                <a:lnTo>
                  <a:pt x="30000" y="104444"/>
                </a:lnTo>
                <a:lnTo>
                  <a:pt x="30000" y="104444"/>
                </a:lnTo>
                <a:lnTo>
                  <a:pt x="30000" y="104444"/>
                </a:lnTo>
                <a:lnTo>
                  <a:pt x="30000" y="104444"/>
                </a:lnTo>
                <a:lnTo>
                  <a:pt x="30000" y="102777"/>
                </a:lnTo>
                <a:lnTo>
                  <a:pt x="30000" y="102777"/>
                </a:lnTo>
                <a:lnTo>
                  <a:pt x="28636" y="102777"/>
                </a:lnTo>
                <a:lnTo>
                  <a:pt x="28636" y="102777"/>
                </a:lnTo>
                <a:lnTo>
                  <a:pt x="28636" y="102777"/>
                </a:lnTo>
                <a:lnTo>
                  <a:pt x="28636" y="102777"/>
                </a:lnTo>
                <a:lnTo>
                  <a:pt x="28636" y="101666"/>
                </a:lnTo>
                <a:lnTo>
                  <a:pt x="28636" y="101666"/>
                </a:lnTo>
                <a:lnTo>
                  <a:pt x="26590" y="101666"/>
                </a:lnTo>
                <a:lnTo>
                  <a:pt x="26590" y="101666"/>
                </a:lnTo>
                <a:lnTo>
                  <a:pt x="26590" y="101666"/>
                </a:lnTo>
                <a:lnTo>
                  <a:pt x="26590" y="101666"/>
                </a:lnTo>
                <a:lnTo>
                  <a:pt x="25227" y="101666"/>
                </a:lnTo>
                <a:lnTo>
                  <a:pt x="25227" y="101666"/>
                </a:lnTo>
                <a:lnTo>
                  <a:pt x="25227" y="101666"/>
                </a:lnTo>
                <a:lnTo>
                  <a:pt x="25227" y="101666"/>
                </a:lnTo>
                <a:lnTo>
                  <a:pt x="23863" y="101666"/>
                </a:lnTo>
                <a:lnTo>
                  <a:pt x="23863" y="101666"/>
                </a:lnTo>
                <a:lnTo>
                  <a:pt x="23863" y="101666"/>
                </a:lnTo>
                <a:lnTo>
                  <a:pt x="23863" y="101666"/>
                </a:lnTo>
                <a:lnTo>
                  <a:pt x="23863" y="101666"/>
                </a:lnTo>
                <a:lnTo>
                  <a:pt x="23863" y="101666"/>
                </a:lnTo>
                <a:lnTo>
                  <a:pt x="23863" y="101666"/>
                </a:lnTo>
                <a:lnTo>
                  <a:pt x="22500" y="101666"/>
                </a:lnTo>
                <a:lnTo>
                  <a:pt x="22500" y="101666"/>
                </a:lnTo>
                <a:lnTo>
                  <a:pt x="22500" y="101666"/>
                </a:lnTo>
                <a:lnTo>
                  <a:pt x="21136" y="101666"/>
                </a:lnTo>
                <a:lnTo>
                  <a:pt x="21136" y="101666"/>
                </a:lnTo>
                <a:lnTo>
                  <a:pt x="21136" y="101666"/>
                </a:lnTo>
                <a:lnTo>
                  <a:pt x="21136" y="101666"/>
                </a:lnTo>
                <a:lnTo>
                  <a:pt x="21136" y="101666"/>
                </a:lnTo>
                <a:lnTo>
                  <a:pt x="21136" y="101666"/>
                </a:lnTo>
                <a:lnTo>
                  <a:pt x="21136" y="101666"/>
                </a:lnTo>
                <a:lnTo>
                  <a:pt x="21136" y="101666"/>
                </a:lnTo>
                <a:lnTo>
                  <a:pt x="19090" y="101666"/>
                </a:lnTo>
                <a:lnTo>
                  <a:pt x="19090" y="101666"/>
                </a:lnTo>
                <a:lnTo>
                  <a:pt x="19090" y="101666"/>
                </a:lnTo>
                <a:lnTo>
                  <a:pt x="19090" y="101666"/>
                </a:lnTo>
                <a:lnTo>
                  <a:pt x="19090" y="101666"/>
                </a:lnTo>
                <a:lnTo>
                  <a:pt x="19090" y="101666"/>
                </a:lnTo>
                <a:lnTo>
                  <a:pt x="17727" y="101666"/>
                </a:lnTo>
                <a:lnTo>
                  <a:pt x="17727" y="101666"/>
                </a:lnTo>
                <a:lnTo>
                  <a:pt x="17727" y="101666"/>
                </a:lnTo>
                <a:lnTo>
                  <a:pt x="16363" y="101666"/>
                </a:lnTo>
                <a:lnTo>
                  <a:pt x="16363" y="102777"/>
                </a:lnTo>
                <a:lnTo>
                  <a:pt x="16363" y="102777"/>
                </a:lnTo>
                <a:lnTo>
                  <a:pt x="16363" y="101666"/>
                </a:lnTo>
                <a:lnTo>
                  <a:pt x="16363" y="101666"/>
                </a:lnTo>
                <a:lnTo>
                  <a:pt x="16363" y="101666"/>
                </a:lnTo>
                <a:lnTo>
                  <a:pt x="16363" y="102777"/>
                </a:lnTo>
                <a:lnTo>
                  <a:pt x="15000" y="102777"/>
                </a:lnTo>
                <a:lnTo>
                  <a:pt x="15000" y="102777"/>
                </a:lnTo>
                <a:lnTo>
                  <a:pt x="15000" y="102777"/>
                </a:lnTo>
                <a:lnTo>
                  <a:pt x="15000" y="102777"/>
                </a:lnTo>
                <a:lnTo>
                  <a:pt x="15000" y="102777"/>
                </a:lnTo>
                <a:lnTo>
                  <a:pt x="15000" y="102777"/>
                </a:lnTo>
                <a:lnTo>
                  <a:pt x="13636" y="102777"/>
                </a:lnTo>
                <a:lnTo>
                  <a:pt x="13636" y="102777"/>
                </a:lnTo>
                <a:lnTo>
                  <a:pt x="13636" y="102777"/>
                </a:lnTo>
                <a:lnTo>
                  <a:pt x="13636" y="102777"/>
                </a:lnTo>
                <a:lnTo>
                  <a:pt x="11590" y="102777"/>
                </a:lnTo>
                <a:lnTo>
                  <a:pt x="11590" y="102777"/>
                </a:lnTo>
                <a:lnTo>
                  <a:pt x="11590" y="102777"/>
                </a:lnTo>
                <a:lnTo>
                  <a:pt x="11590" y="102777"/>
                </a:lnTo>
                <a:lnTo>
                  <a:pt x="10227" y="102777"/>
                </a:lnTo>
                <a:lnTo>
                  <a:pt x="10227" y="102777"/>
                </a:lnTo>
                <a:lnTo>
                  <a:pt x="10227" y="102777"/>
                </a:lnTo>
                <a:lnTo>
                  <a:pt x="10227" y="102777"/>
                </a:lnTo>
                <a:lnTo>
                  <a:pt x="8863" y="102777"/>
                </a:lnTo>
                <a:lnTo>
                  <a:pt x="8863" y="102777"/>
                </a:lnTo>
                <a:lnTo>
                  <a:pt x="8863" y="102777"/>
                </a:lnTo>
                <a:lnTo>
                  <a:pt x="8863" y="102777"/>
                </a:lnTo>
                <a:lnTo>
                  <a:pt x="8863" y="102777"/>
                </a:lnTo>
                <a:lnTo>
                  <a:pt x="8863" y="102777"/>
                </a:lnTo>
                <a:lnTo>
                  <a:pt x="8863" y="102777"/>
                </a:lnTo>
                <a:lnTo>
                  <a:pt x="7500" y="102777"/>
                </a:lnTo>
                <a:lnTo>
                  <a:pt x="7500" y="102777"/>
                </a:lnTo>
                <a:lnTo>
                  <a:pt x="7500" y="104444"/>
                </a:lnTo>
                <a:lnTo>
                  <a:pt x="7500" y="104444"/>
                </a:lnTo>
                <a:lnTo>
                  <a:pt x="7500" y="104444"/>
                </a:lnTo>
                <a:lnTo>
                  <a:pt x="7500" y="104444"/>
                </a:lnTo>
                <a:lnTo>
                  <a:pt x="7500" y="104444"/>
                </a:lnTo>
                <a:lnTo>
                  <a:pt x="7500" y="105555"/>
                </a:lnTo>
                <a:lnTo>
                  <a:pt x="7500" y="105555"/>
                </a:lnTo>
                <a:lnTo>
                  <a:pt x="7500" y="105555"/>
                </a:lnTo>
                <a:lnTo>
                  <a:pt x="7500" y="105555"/>
                </a:lnTo>
                <a:lnTo>
                  <a:pt x="6136" y="105555"/>
                </a:lnTo>
                <a:lnTo>
                  <a:pt x="6136" y="106666"/>
                </a:lnTo>
                <a:lnTo>
                  <a:pt x="6136" y="106666"/>
                </a:lnTo>
                <a:lnTo>
                  <a:pt x="6136" y="106666"/>
                </a:lnTo>
                <a:lnTo>
                  <a:pt x="6136" y="106666"/>
                </a:lnTo>
                <a:lnTo>
                  <a:pt x="6136" y="107777"/>
                </a:lnTo>
                <a:lnTo>
                  <a:pt x="6136" y="107777"/>
                </a:lnTo>
                <a:lnTo>
                  <a:pt x="6136" y="106666"/>
                </a:lnTo>
                <a:lnTo>
                  <a:pt x="6136" y="106666"/>
                </a:lnTo>
                <a:lnTo>
                  <a:pt x="6136" y="106666"/>
                </a:lnTo>
                <a:lnTo>
                  <a:pt x="6136" y="105555"/>
                </a:lnTo>
                <a:lnTo>
                  <a:pt x="6136" y="105555"/>
                </a:lnTo>
                <a:lnTo>
                  <a:pt x="6136" y="105555"/>
                </a:lnTo>
                <a:lnTo>
                  <a:pt x="6136" y="104444"/>
                </a:lnTo>
                <a:lnTo>
                  <a:pt x="6136" y="104444"/>
                </a:lnTo>
                <a:lnTo>
                  <a:pt x="6136" y="104444"/>
                </a:lnTo>
                <a:lnTo>
                  <a:pt x="6136" y="104444"/>
                </a:lnTo>
                <a:lnTo>
                  <a:pt x="6136" y="102777"/>
                </a:lnTo>
                <a:lnTo>
                  <a:pt x="6136" y="102777"/>
                </a:lnTo>
                <a:lnTo>
                  <a:pt x="6136" y="102777"/>
                </a:lnTo>
                <a:lnTo>
                  <a:pt x="6136" y="102777"/>
                </a:lnTo>
                <a:lnTo>
                  <a:pt x="6136" y="101666"/>
                </a:lnTo>
                <a:lnTo>
                  <a:pt x="6136" y="101666"/>
                </a:lnTo>
                <a:lnTo>
                  <a:pt x="6136" y="101666"/>
                </a:lnTo>
                <a:lnTo>
                  <a:pt x="6136" y="100555"/>
                </a:lnTo>
                <a:lnTo>
                  <a:pt x="7500" y="100555"/>
                </a:lnTo>
                <a:lnTo>
                  <a:pt x="7500" y="100555"/>
                </a:lnTo>
                <a:lnTo>
                  <a:pt x="7500" y="100555"/>
                </a:lnTo>
                <a:lnTo>
                  <a:pt x="7500" y="100555"/>
                </a:lnTo>
                <a:lnTo>
                  <a:pt x="7500" y="99444"/>
                </a:lnTo>
                <a:lnTo>
                  <a:pt x="7500" y="99444"/>
                </a:lnTo>
                <a:lnTo>
                  <a:pt x="7500" y="99444"/>
                </a:lnTo>
                <a:lnTo>
                  <a:pt x="7500" y="99444"/>
                </a:lnTo>
                <a:lnTo>
                  <a:pt x="7500" y="98333"/>
                </a:lnTo>
                <a:lnTo>
                  <a:pt x="7500" y="98333"/>
                </a:lnTo>
                <a:lnTo>
                  <a:pt x="7500" y="98333"/>
                </a:lnTo>
                <a:lnTo>
                  <a:pt x="7500" y="98333"/>
                </a:lnTo>
                <a:lnTo>
                  <a:pt x="7500" y="98333"/>
                </a:lnTo>
                <a:lnTo>
                  <a:pt x="7500" y="96666"/>
                </a:lnTo>
                <a:lnTo>
                  <a:pt x="8863" y="96666"/>
                </a:lnTo>
                <a:lnTo>
                  <a:pt x="8863" y="96666"/>
                </a:lnTo>
                <a:lnTo>
                  <a:pt x="8863" y="96666"/>
                </a:lnTo>
                <a:lnTo>
                  <a:pt x="8863" y="96666"/>
                </a:lnTo>
                <a:lnTo>
                  <a:pt x="8863" y="95555"/>
                </a:lnTo>
                <a:lnTo>
                  <a:pt x="8863" y="95555"/>
                </a:lnTo>
                <a:lnTo>
                  <a:pt x="8863" y="95555"/>
                </a:lnTo>
                <a:lnTo>
                  <a:pt x="8863" y="95555"/>
                </a:lnTo>
                <a:lnTo>
                  <a:pt x="8863" y="94444"/>
                </a:lnTo>
                <a:lnTo>
                  <a:pt x="8863" y="94444"/>
                </a:lnTo>
                <a:lnTo>
                  <a:pt x="8863" y="94444"/>
                </a:lnTo>
                <a:lnTo>
                  <a:pt x="8863" y="94444"/>
                </a:lnTo>
                <a:lnTo>
                  <a:pt x="8863" y="93333"/>
                </a:lnTo>
                <a:lnTo>
                  <a:pt x="8863" y="93333"/>
                </a:lnTo>
                <a:lnTo>
                  <a:pt x="10227" y="93333"/>
                </a:lnTo>
                <a:lnTo>
                  <a:pt x="10227" y="93333"/>
                </a:lnTo>
                <a:lnTo>
                  <a:pt x="10227" y="92222"/>
                </a:lnTo>
                <a:lnTo>
                  <a:pt x="10227" y="92222"/>
                </a:lnTo>
                <a:lnTo>
                  <a:pt x="10227" y="92222"/>
                </a:lnTo>
                <a:lnTo>
                  <a:pt x="10227" y="90555"/>
                </a:lnTo>
                <a:lnTo>
                  <a:pt x="10227" y="90555"/>
                </a:lnTo>
                <a:lnTo>
                  <a:pt x="10227" y="90555"/>
                </a:lnTo>
                <a:lnTo>
                  <a:pt x="10227" y="89444"/>
                </a:lnTo>
                <a:lnTo>
                  <a:pt x="10227" y="89444"/>
                </a:lnTo>
                <a:lnTo>
                  <a:pt x="10227" y="89444"/>
                </a:lnTo>
                <a:lnTo>
                  <a:pt x="10227" y="89444"/>
                </a:lnTo>
                <a:lnTo>
                  <a:pt x="10227" y="88333"/>
                </a:lnTo>
                <a:lnTo>
                  <a:pt x="10227" y="88333"/>
                </a:lnTo>
                <a:lnTo>
                  <a:pt x="10227" y="88333"/>
                </a:lnTo>
                <a:lnTo>
                  <a:pt x="10227" y="87222"/>
                </a:lnTo>
                <a:lnTo>
                  <a:pt x="10227" y="87222"/>
                </a:lnTo>
                <a:lnTo>
                  <a:pt x="10227" y="87222"/>
                </a:lnTo>
                <a:lnTo>
                  <a:pt x="10227" y="86111"/>
                </a:lnTo>
                <a:lnTo>
                  <a:pt x="10227" y="86111"/>
                </a:lnTo>
                <a:lnTo>
                  <a:pt x="10227" y="86111"/>
                </a:lnTo>
                <a:lnTo>
                  <a:pt x="10227" y="86111"/>
                </a:lnTo>
                <a:lnTo>
                  <a:pt x="10227" y="86111"/>
                </a:lnTo>
                <a:lnTo>
                  <a:pt x="10227" y="84444"/>
                </a:lnTo>
                <a:lnTo>
                  <a:pt x="10227" y="84444"/>
                </a:lnTo>
                <a:lnTo>
                  <a:pt x="10227" y="84444"/>
                </a:lnTo>
                <a:lnTo>
                  <a:pt x="10227" y="83333"/>
                </a:lnTo>
                <a:lnTo>
                  <a:pt x="8863" y="83333"/>
                </a:lnTo>
                <a:lnTo>
                  <a:pt x="8863" y="83333"/>
                </a:lnTo>
                <a:lnTo>
                  <a:pt x="8863" y="83333"/>
                </a:lnTo>
                <a:lnTo>
                  <a:pt x="8863" y="83333"/>
                </a:lnTo>
                <a:lnTo>
                  <a:pt x="8863" y="82222"/>
                </a:lnTo>
                <a:lnTo>
                  <a:pt x="8863" y="82222"/>
                </a:lnTo>
                <a:lnTo>
                  <a:pt x="8863" y="82222"/>
                </a:lnTo>
                <a:lnTo>
                  <a:pt x="8863" y="81111"/>
                </a:lnTo>
                <a:lnTo>
                  <a:pt x="8863" y="81111"/>
                </a:lnTo>
                <a:lnTo>
                  <a:pt x="8863" y="81111"/>
                </a:lnTo>
                <a:lnTo>
                  <a:pt x="8863" y="81111"/>
                </a:lnTo>
                <a:lnTo>
                  <a:pt x="8863" y="80000"/>
                </a:lnTo>
                <a:lnTo>
                  <a:pt x="8863" y="80000"/>
                </a:lnTo>
                <a:lnTo>
                  <a:pt x="8863" y="80000"/>
                </a:lnTo>
                <a:lnTo>
                  <a:pt x="8863" y="80000"/>
                </a:lnTo>
                <a:lnTo>
                  <a:pt x="8863" y="78333"/>
                </a:lnTo>
                <a:lnTo>
                  <a:pt x="7500" y="78333"/>
                </a:lnTo>
                <a:lnTo>
                  <a:pt x="7500" y="78333"/>
                </a:lnTo>
                <a:lnTo>
                  <a:pt x="7500" y="78333"/>
                </a:lnTo>
                <a:lnTo>
                  <a:pt x="7500" y="78333"/>
                </a:lnTo>
                <a:lnTo>
                  <a:pt x="7500" y="77222"/>
                </a:lnTo>
                <a:lnTo>
                  <a:pt x="7500" y="77222"/>
                </a:lnTo>
                <a:lnTo>
                  <a:pt x="7500" y="77222"/>
                </a:lnTo>
                <a:lnTo>
                  <a:pt x="7500" y="77222"/>
                </a:lnTo>
                <a:lnTo>
                  <a:pt x="6136" y="77222"/>
                </a:lnTo>
                <a:lnTo>
                  <a:pt x="6136" y="77222"/>
                </a:lnTo>
                <a:lnTo>
                  <a:pt x="6136" y="77222"/>
                </a:lnTo>
                <a:lnTo>
                  <a:pt x="6136" y="76111"/>
                </a:lnTo>
                <a:lnTo>
                  <a:pt x="6136" y="76111"/>
                </a:lnTo>
                <a:lnTo>
                  <a:pt x="6136" y="76111"/>
                </a:lnTo>
                <a:lnTo>
                  <a:pt x="6136" y="76111"/>
                </a:lnTo>
                <a:lnTo>
                  <a:pt x="6136" y="75000"/>
                </a:lnTo>
                <a:lnTo>
                  <a:pt x="6136" y="75000"/>
                </a:lnTo>
                <a:lnTo>
                  <a:pt x="6136" y="75000"/>
                </a:lnTo>
                <a:lnTo>
                  <a:pt x="6136" y="75000"/>
                </a:lnTo>
                <a:lnTo>
                  <a:pt x="6136" y="75000"/>
                </a:lnTo>
                <a:lnTo>
                  <a:pt x="6136" y="73888"/>
                </a:lnTo>
                <a:lnTo>
                  <a:pt x="7500" y="73888"/>
                </a:lnTo>
                <a:lnTo>
                  <a:pt x="7500" y="73888"/>
                </a:lnTo>
                <a:lnTo>
                  <a:pt x="6136" y="73888"/>
                </a:lnTo>
                <a:lnTo>
                  <a:pt x="6136" y="73888"/>
                </a:lnTo>
                <a:lnTo>
                  <a:pt x="6136" y="72222"/>
                </a:lnTo>
                <a:lnTo>
                  <a:pt x="6136" y="72222"/>
                </a:lnTo>
                <a:lnTo>
                  <a:pt x="6136" y="73888"/>
                </a:lnTo>
                <a:lnTo>
                  <a:pt x="6136" y="73888"/>
                </a:lnTo>
                <a:lnTo>
                  <a:pt x="6136" y="72222"/>
                </a:lnTo>
                <a:lnTo>
                  <a:pt x="6136" y="72222"/>
                </a:lnTo>
                <a:lnTo>
                  <a:pt x="6136" y="72222"/>
                </a:lnTo>
                <a:lnTo>
                  <a:pt x="6136" y="72222"/>
                </a:lnTo>
                <a:lnTo>
                  <a:pt x="6136" y="72222"/>
                </a:lnTo>
                <a:lnTo>
                  <a:pt x="6136" y="72222"/>
                </a:lnTo>
                <a:lnTo>
                  <a:pt x="6136" y="71111"/>
                </a:lnTo>
                <a:lnTo>
                  <a:pt x="7500" y="71111"/>
                </a:lnTo>
                <a:lnTo>
                  <a:pt x="7500" y="71111"/>
                </a:lnTo>
                <a:lnTo>
                  <a:pt x="7500" y="71111"/>
                </a:lnTo>
                <a:lnTo>
                  <a:pt x="7500" y="71111"/>
                </a:lnTo>
                <a:lnTo>
                  <a:pt x="7500" y="71111"/>
                </a:lnTo>
                <a:lnTo>
                  <a:pt x="7500" y="70000"/>
                </a:lnTo>
                <a:lnTo>
                  <a:pt x="7500" y="70000"/>
                </a:lnTo>
                <a:lnTo>
                  <a:pt x="7500" y="70000"/>
                </a:lnTo>
                <a:lnTo>
                  <a:pt x="7500" y="70000"/>
                </a:lnTo>
                <a:lnTo>
                  <a:pt x="7500" y="68888"/>
                </a:lnTo>
                <a:lnTo>
                  <a:pt x="7500" y="68888"/>
                </a:lnTo>
                <a:lnTo>
                  <a:pt x="7500" y="68888"/>
                </a:lnTo>
                <a:lnTo>
                  <a:pt x="8863" y="68888"/>
                </a:lnTo>
                <a:lnTo>
                  <a:pt x="8863" y="67777"/>
                </a:lnTo>
                <a:lnTo>
                  <a:pt x="8863" y="67777"/>
                </a:lnTo>
                <a:lnTo>
                  <a:pt x="7500" y="67777"/>
                </a:lnTo>
                <a:lnTo>
                  <a:pt x="7500" y="67777"/>
                </a:lnTo>
                <a:lnTo>
                  <a:pt x="7500" y="67777"/>
                </a:lnTo>
                <a:lnTo>
                  <a:pt x="7500" y="66111"/>
                </a:lnTo>
                <a:lnTo>
                  <a:pt x="7500" y="66111"/>
                </a:lnTo>
                <a:lnTo>
                  <a:pt x="7500" y="66111"/>
                </a:lnTo>
                <a:lnTo>
                  <a:pt x="7500" y="66111"/>
                </a:lnTo>
                <a:lnTo>
                  <a:pt x="7500" y="65000"/>
                </a:lnTo>
                <a:lnTo>
                  <a:pt x="7500" y="65000"/>
                </a:lnTo>
                <a:lnTo>
                  <a:pt x="7500" y="65000"/>
                </a:lnTo>
                <a:lnTo>
                  <a:pt x="7500" y="65000"/>
                </a:lnTo>
                <a:lnTo>
                  <a:pt x="6136" y="65000"/>
                </a:lnTo>
                <a:lnTo>
                  <a:pt x="6136" y="65000"/>
                </a:lnTo>
                <a:lnTo>
                  <a:pt x="6136" y="65000"/>
                </a:lnTo>
                <a:lnTo>
                  <a:pt x="4090" y="65000"/>
                </a:lnTo>
                <a:lnTo>
                  <a:pt x="4090" y="63888"/>
                </a:lnTo>
                <a:lnTo>
                  <a:pt x="4090" y="63888"/>
                </a:lnTo>
                <a:lnTo>
                  <a:pt x="4090" y="63888"/>
                </a:lnTo>
                <a:lnTo>
                  <a:pt x="4090" y="63888"/>
                </a:lnTo>
                <a:lnTo>
                  <a:pt x="4090" y="63888"/>
                </a:lnTo>
                <a:lnTo>
                  <a:pt x="4090" y="63888"/>
                </a:lnTo>
                <a:lnTo>
                  <a:pt x="4090" y="62777"/>
                </a:lnTo>
                <a:lnTo>
                  <a:pt x="4090" y="62777"/>
                </a:lnTo>
                <a:lnTo>
                  <a:pt x="2727" y="62777"/>
                </a:lnTo>
                <a:lnTo>
                  <a:pt x="2727" y="62777"/>
                </a:lnTo>
                <a:lnTo>
                  <a:pt x="2727" y="61111"/>
                </a:lnTo>
                <a:lnTo>
                  <a:pt x="2727" y="61111"/>
                </a:lnTo>
                <a:lnTo>
                  <a:pt x="2727" y="61111"/>
                </a:lnTo>
                <a:lnTo>
                  <a:pt x="2727" y="61111"/>
                </a:lnTo>
                <a:lnTo>
                  <a:pt x="2727" y="61111"/>
                </a:lnTo>
                <a:lnTo>
                  <a:pt x="2727" y="60000"/>
                </a:lnTo>
                <a:lnTo>
                  <a:pt x="2727" y="60000"/>
                </a:lnTo>
                <a:lnTo>
                  <a:pt x="2727" y="60000"/>
                </a:lnTo>
                <a:lnTo>
                  <a:pt x="2727" y="60000"/>
                </a:lnTo>
                <a:lnTo>
                  <a:pt x="2727" y="60000"/>
                </a:lnTo>
                <a:lnTo>
                  <a:pt x="2727" y="58888"/>
                </a:lnTo>
                <a:lnTo>
                  <a:pt x="2727" y="58888"/>
                </a:lnTo>
                <a:lnTo>
                  <a:pt x="2727" y="58888"/>
                </a:lnTo>
                <a:lnTo>
                  <a:pt x="1363" y="58888"/>
                </a:lnTo>
                <a:lnTo>
                  <a:pt x="1363" y="58888"/>
                </a:lnTo>
                <a:lnTo>
                  <a:pt x="1363" y="58888"/>
                </a:lnTo>
                <a:lnTo>
                  <a:pt x="1363" y="60000"/>
                </a:lnTo>
                <a:lnTo>
                  <a:pt x="1363" y="60000"/>
                </a:lnTo>
                <a:lnTo>
                  <a:pt x="1363" y="60000"/>
                </a:lnTo>
                <a:lnTo>
                  <a:pt x="1363" y="60000"/>
                </a:lnTo>
                <a:lnTo>
                  <a:pt x="1363" y="60000"/>
                </a:lnTo>
                <a:lnTo>
                  <a:pt x="1363" y="60000"/>
                </a:lnTo>
                <a:lnTo>
                  <a:pt x="1363" y="61111"/>
                </a:lnTo>
                <a:lnTo>
                  <a:pt x="1363" y="61111"/>
                </a:lnTo>
                <a:lnTo>
                  <a:pt x="1363" y="61111"/>
                </a:lnTo>
                <a:lnTo>
                  <a:pt x="1363" y="62777"/>
                </a:lnTo>
                <a:lnTo>
                  <a:pt x="0" y="62777"/>
                </a:lnTo>
                <a:lnTo>
                  <a:pt x="0" y="62777"/>
                </a:lnTo>
                <a:lnTo>
                  <a:pt x="0" y="62777"/>
                </a:lnTo>
                <a:lnTo>
                  <a:pt x="0" y="62777"/>
                </a:lnTo>
                <a:lnTo>
                  <a:pt x="0" y="61111"/>
                </a:lnTo>
                <a:lnTo>
                  <a:pt x="0" y="61111"/>
                </a:lnTo>
                <a:lnTo>
                  <a:pt x="0" y="61111"/>
                </a:lnTo>
                <a:lnTo>
                  <a:pt x="0" y="61111"/>
                </a:lnTo>
                <a:lnTo>
                  <a:pt x="0" y="60000"/>
                </a:lnTo>
                <a:lnTo>
                  <a:pt x="0" y="60000"/>
                </a:lnTo>
                <a:lnTo>
                  <a:pt x="0" y="60000"/>
                </a:lnTo>
                <a:lnTo>
                  <a:pt x="0" y="60000"/>
                </a:lnTo>
                <a:lnTo>
                  <a:pt x="1363" y="60000"/>
                </a:lnTo>
                <a:lnTo>
                  <a:pt x="1363" y="58888"/>
                </a:lnTo>
                <a:lnTo>
                  <a:pt x="1363" y="58888"/>
                </a:lnTo>
                <a:lnTo>
                  <a:pt x="1363" y="58888"/>
                </a:lnTo>
                <a:lnTo>
                  <a:pt x="1363" y="58888"/>
                </a:lnTo>
                <a:lnTo>
                  <a:pt x="1363" y="57777"/>
                </a:lnTo>
                <a:lnTo>
                  <a:pt x="1363" y="57777"/>
                </a:lnTo>
                <a:lnTo>
                  <a:pt x="1363" y="57777"/>
                </a:lnTo>
                <a:lnTo>
                  <a:pt x="1363" y="57777"/>
                </a:lnTo>
                <a:lnTo>
                  <a:pt x="2727" y="57777"/>
                </a:lnTo>
                <a:lnTo>
                  <a:pt x="2727" y="57777"/>
                </a:lnTo>
                <a:lnTo>
                  <a:pt x="2727" y="57777"/>
                </a:lnTo>
                <a:lnTo>
                  <a:pt x="2727" y="57777"/>
                </a:lnTo>
                <a:lnTo>
                  <a:pt x="4090" y="57777"/>
                </a:lnTo>
                <a:lnTo>
                  <a:pt x="4090" y="57777"/>
                </a:lnTo>
                <a:lnTo>
                  <a:pt x="4090" y="57777"/>
                </a:lnTo>
                <a:lnTo>
                  <a:pt x="4090" y="57777"/>
                </a:lnTo>
                <a:lnTo>
                  <a:pt x="6136" y="57777"/>
                </a:lnTo>
                <a:lnTo>
                  <a:pt x="6136" y="57777"/>
                </a:lnTo>
                <a:lnTo>
                  <a:pt x="6136" y="57777"/>
                </a:lnTo>
                <a:lnTo>
                  <a:pt x="7500" y="57777"/>
                </a:lnTo>
                <a:lnTo>
                  <a:pt x="7500" y="57777"/>
                </a:lnTo>
                <a:lnTo>
                  <a:pt x="7500" y="57777"/>
                </a:lnTo>
                <a:lnTo>
                  <a:pt x="7500" y="57777"/>
                </a:lnTo>
                <a:lnTo>
                  <a:pt x="8863" y="57777"/>
                </a:lnTo>
                <a:lnTo>
                  <a:pt x="8863" y="57777"/>
                </a:lnTo>
                <a:lnTo>
                  <a:pt x="8863" y="57777"/>
                </a:lnTo>
                <a:lnTo>
                  <a:pt x="8863" y="57777"/>
                </a:lnTo>
                <a:lnTo>
                  <a:pt x="10227" y="57777"/>
                </a:lnTo>
                <a:lnTo>
                  <a:pt x="10227" y="57777"/>
                </a:lnTo>
                <a:lnTo>
                  <a:pt x="10227" y="57777"/>
                </a:lnTo>
                <a:lnTo>
                  <a:pt x="11590" y="57777"/>
                </a:lnTo>
                <a:lnTo>
                  <a:pt x="11590" y="57777"/>
                </a:lnTo>
                <a:lnTo>
                  <a:pt x="11590" y="57777"/>
                </a:lnTo>
                <a:lnTo>
                  <a:pt x="11590" y="57777"/>
                </a:lnTo>
                <a:lnTo>
                  <a:pt x="13636" y="57777"/>
                </a:lnTo>
                <a:lnTo>
                  <a:pt x="13636" y="57777"/>
                </a:lnTo>
                <a:lnTo>
                  <a:pt x="13636" y="57777"/>
                </a:lnTo>
                <a:lnTo>
                  <a:pt x="13636" y="57777"/>
                </a:lnTo>
                <a:lnTo>
                  <a:pt x="15000" y="57777"/>
                </a:lnTo>
                <a:lnTo>
                  <a:pt x="15000" y="57777"/>
                </a:lnTo>
                <a:lnTo>
                  <a:pt x="15000" y="57777"/>
                </a:lnTo>
                <a:lnTo>
                  <a:pt x="16363" y="57777"/>
                </a:lnTo>
                <a:lnTo>
                  <a:pt x="16363" y="57777"/>
                </a:lnTo>
                <a:lnTo>
                  <a:pt x="16363" y="57777"/>
                </a:lnTo>
                <a:lnTo>
                  <a:pt x="16363" y="57777"/>
                </a:lnTo>
                <a:lnTo>
                  <a:pt x="17727" y="57777"/>
                </a:lnTo>
                <a:lnTo>
                  <a:pt x="17727" y="57777"/>
                </a:lnTo>
                <a:lnTo>
                  <a:pt x="17727" y="57777"/>
                </a:lnTo>
                <a:lnTo>
                  <a:pt x="19090" y="57777"/>
                </a:lnTo>
                <a:lnTo>
                  <a:pt x="19090" y="57777"/>
                </a:lnTo>
                <a:lnTo>
                  <a:pt x="19090" y="57777"/>
                </a:lnTo>
                <a:lnTo>
                  <a:pt x="19090" y="57777"/>
                </a:lnTo>
                <a:lnTo>
                  <a:pt x="21136" y="57777"/>
                </a:lnTo>
                <a:lnTo>
                  <a:pt x="21136" y="57777"/>
                </a:lnTo>
                <a:lnTo>
                  <a:pt x="21136" y="57777"/>
                </a:lnTo>
                <a:lnTo>
                  <a:pt x="21136" y="57777"/>
                </a:lnTo>
                <a:lnTo>
                  <a:pt x="22500" y="57777"/>
                </a:lnTo>
                <a:lnTo>
                  <a:pt x="22500" y="57777"/>
                </a:lnTo>
                <a:lnTo>
                  <a:pt x="22500" y="57777"/>
                </a:lnTo>
                <a:lnTo>
                  <a:pt x="23863" y="57777"/>
                </a:lnTo>
                <a:lnTo>
                  <a:pt x="23863" y="57777"/>
                </a:lnTo>
                <a:lnTo>
                  <a:pt x="23863" y="57777"/>
                </a:lnTo>
                <a:lnTo>
                  <a:pt x="23863" y="57777"/>
                </a:lnTo>
                <a:lnTo>
                  <a:pt x="25227" y="57777"/>
                </a:lnTo>
                <a:lnTo>
                  <a:pt x="25227" y="57777"/>
                </a:lnTo>
                <a:lnTo>
                  <a:pt x="25227" y="57777"/>
                </a:lnTo>
                <a:lnTo>
                  <a:pt x="25227" y="57777"/>
                </a:lnTo>
                <a:lnTo>
                  <a:pt x="26590" y="57777"/>
                </a:lnTo>
                <a:lnTo>
                  <a:pt x="26590" y="57777"/>
                </a:lnTo>
                <a:lnTo>
                  <a:pt x="26590" y="57777"/>
                </a:lnTo>
                <a:lnTo>
                  <a:pt x="28636" y="57777"/>
                </a:lnTo>
                <a:lnTo>
                  <a:pt x="28636" y="57777"/>
                </a:lnTo>
                <a:lnTo>
                  <a:pt x="28636" y="57777"/>
                </a:lnTo>
                <a:lnTo>
                  <a:pt x="28636" y="57777"/>
                </a:lnTo>
                <a:lnTo>
                  <a:pt x="30000" y="57777"/>
                </a:lnTo>
                <a:lnTo>
                  <a:pt x="30000" y="57777"/>
                </a:lnTo>
                <a:lnTo>
                  <a:pt x="30000" y="57777"/>
                </a:lnTo>
                <a:lnTo>
                  <a:pt x="30000" y="57777"/>
                </a:lnTo>
                <a:lnTo>
                  <a:pt x="31363" y="57777"/>
                </a:lnTo>
                <a:lnTo>
                  <a:pt x="31363" y="57777"/>
                </a:lnTo>
                <a:lnTo>
                  <a:pt x="31363" y="57777"/>
                </a:lnTo>
                <a:lnTo>
                  <a:pt x="32727" y="57777"/>
                </a:lnTo>
                <a:lnTo>
                  <a:pt x="32727" y="57777"/>
                </a:lnTo>
                <a:lnTo>
                  <a:pt x="32727" y="57777"/>
                </a:lnTo>
                <a:lnTo>
                  <a:pt x="32727" y="57777"/>
                </a:lnTo>
                <a:lnTo>
                  <a:pt x="34090" y="57777"/>
                </a:lnTo>
                <a:lnTo>
                  <a:pt x="34090" y="57777"/>
                </a:lnTo>
                <a:lnTo>
                  <a:pt x="34090" y="57777"/>
                </a:lnTo>
                <a:lnTo>
                  <a:pt x="34090" y="57777"/>
                </a:lnTo>
                <a:lnTo>
                  <a:pt x="36136" y="57777"/>
                </a:lnTo>
                <a:lnTo>
                  <a:pt x="36136" y="57777"/>
                </a:lnTo>
                <a:lnTo>
                  <a:pt x="36136" y="57777"/>
                </a:lnTo>
                <a:lnTo>
                  <a:pt x="37500" y="57777"/>
                </a:lnTo>
                <a:lnTo>
                  <a:pt x="37500" y="57777"/>
                </a:lnTo>
                <a:lnTo>
                  <a:pt x="37500" y="57777"/>
                </a:lnTo>
                <a:lnTo>
                  <a:pt x="37500" y="57777"/>
                </a:lnTo>
                <a:lnTo>
                  <a:pt x="38863" y="57777"/>
                </a:lnTo>
                <a:lnTo>
                  <a:pt x="38863" y="57777"/>
                </a:lnTo>
                <a:lnTo>
                  <a:pt x="38863" y="57777"/>
                </a:lnTo>
                <a:lnTo>
                  <a:pt x="38863" y="57777"/>
                </a:lnTo>
                <a:lnTo>
                  <a:pt x="40227" y="57777"/>
                </a:lnTo>
                <a:lnTo>
                  <a:pt x="40227" y="57777"/>
                </a:lnTo>
                <a:lnTo>
                  <a:pt x="40227" y="56666"/>
                </a:lnTo>
                <a:lnTo>
                  <a:pt x="40227" y="56666"/>
                </a:lnTo>
                <a:lnTo>
                  <a:pt x="40227" y="56666"/>
                </a:lnTo>
                <a:lnTo>
                  <a:pt x="40227" y="55000"/>
                </a:lnTo>
                <a:lnTo>
                  <a:pt x="40227" y="55000"/>
                </a:lnTo>
                <a:lnTo>
                  <a:pt x="40227" y="55000"/>
                </a:lnTo>
                <a:lnTo>
                  <a:pt x="40227" y="55000"/>
                </a:lnTo>
                <a:lnTo>
                  <a:pt x="40227" y="53888"/>
                </a:lnTo>
                <a:lnTo>
                  <a:pt x="40227" y="53888"/>
                </a:lnTo>
                <a:lnTo>
                  <a:pt x="40227" y="53888"/>
                </a:lnTo>
                <a:lnTo>
                  <a:pt x="40227" y="52777"/>
                </a:lnTo>
                <a:lnTo>
                  <a:pt x="40227" y="52777"/>
                </a:lnTo>
                <a:lnTo>
                  <a:pt x="40227" y="52777"/>
                </a:lnTo>
                <a:lnTo>
                  <a:pt x="40227" y="51666"/>
                </a:lnTo>
                <a:lnTo>
                  <a:pt x="40227" y="51666"/>
                </a:lnTo>
                <a:lnTo>
                  <a:pt x="38863" y="51666"/>
                </a:lnTo>
                <a:lnTo>
                  <a:pt x="38863" y="51666"/>
                </a:lnTo>
                <a:lnTo>
                  <a:pt x="38863" y="50555"/>
                </a:lnTo>
                <a:lnTo>
                  <a:pt x="38863" y="50555"/>
                </a:lnTo>
                <a:lnTo>
                  <a:pt x="38863" y="50555"/>
                </a:lnTo>
                <a:lnTo>
                  <a:pt x="38863" y="48888"/>
                </a:lnTo>
                <a:lnTo>
                  <a:pt x="38863" y="48888"/>
                </a:lnTo>
                <a:lnTo>
                  <a:pt x="38863" y="48888"/>
                </a:lnTo>
                <a:lnTo>
                  <a:pt x="38863" y="47777"/>
                </a:lnTo>
                <a:lnTo>
                  <a:pt x="38863" y="47777"/>
                </a:lnTo>
                <a:lnTo>
                  <a:pt x="38863" y="47777"/>
                </a:lnTo>
                <a:lnTo>
                  <a:pt x="38863" y="47777"/>
                </a:lnTo>
                <a:lnTo>
                  <a:pt x="38863" y="47777"/>
                </a:lnTo>
                <a:lnTo>
                  <a:pt x="38863" y="46666"/>
                </a:lnTo>
                <a:lnTo>
                  <a:pt x="38863" y="46666"/>
                </a:lnTo>
                <a:lnTo>
                  <a:pt x="38863" y="46666"/>
                </a:lnTo>
                <a:lnTo>
                  <a:pt x="38863" y="45555"/>
                </a:lnTo>
                <a:lnTo>
                  <a:pt x="38863" y="45555"/>
                </a:lnTo>
                <a:lnTo>
                  <a:pt x="38863" y="45555"/>
                </a:lnTo>
                <a:lnTo>
                  <a:pt x="38863" y="44444"/>
                </a:lnTo>
                <a:lnTo>
                  <a:pt x="38863" y="44444"/>
                </a:lnTo>
                <a:lnTo>
                  <a:pt x="38863" y="44444"/>
                </a:lnTo>
                <a:lnTo>
                  <a:pt x="38863" y="42777"/>
                </a:lnTo>
                <a:lnTo>
                  <a:pt x="38863" y="42777"/>
                </a:lnTo>
                <a:lnTo>
                  <a:pt x="38863" y="42777"/>
                </a:lnTo>
                <a:lnTo>
                  <a:pt x="38863" y="41666"/>
                </a:lnTo>
                <a:lnTo>
                  <a:pt x="38863" y="41666"/>
                </a:lnTo>
                <a:lnTo>
                  <a:pt x="38863" y="41666"/>
                </a:lnTo>
                <a:lnTo>
                  <a:pt x="38863" y="41666"/>
                </a:lnTo>
                <a:lnTo>
                  <a:pt x="38863" y="40555"/>
                </a:lnTo>
                <a:lnTo>
                  <a:pt x="40227" y="40555"/>
                </a:lnTo>
                <a:lnTo>
                  <a:pt x="40227" y="40555"/>
                </a:lnTo>
                <a:lnTo>
                  <a:pt x="40227" y="40555"/>
                </a:lnTo>
                <a:lnTo>
                  <a:pt x="40227" y="40555"/>
                </a:lnTo>
                <a:lnTo>
                  <a:pt x="40227" y="39444"/>
                </a:lnTo>
                <a:lnTo>
                  <a:pt x="40227" y="39444"/>
                </a:lnTo>
                <a:lnTo>
                  <a:pt x="40227" y="39444"/>
                </a:lnTo>
                <a:lnTo>
                  <a:pt x="40227" y="39444"/>
                </a:lnTo>
                <a:lnTo>
                  <a:pt x="41590" y="39444"/>
                </a:lnTo>
                <a:lnTo>
                  <a:pt x="41590" y="38333"/>
                </a:lnTo>
                <a:lnTo>
                  <a:pt x="41590" y="38333"/>
                </a:lnTo>
                <a:lnTo>
                  <a:pt x="41590" y="38333"/>
                </a:lnTo>
                <a:lnTo>
                  <a:pt x="41590" y="38333"/>
                </a:lnTo>
                <a:lnTo>
                  <a:pt x="41590" y="38333"/>
                </a:lnTo>
                <a:lnTo>
                  <a:pt x="41590" y="38333"/>
                </a:lnTo>
                <a:lnTo>
                  <a:pt x="43636" y="38333"/>
                </a:lnTo>
                <a:lnTo>
                  <a:pt x="43636" y="38333"/>
                </a:lnTo>
                <a:lnTo>
                  <a:pt x="43636" y="36666"/>
                </a:lnTo>
                <a:lnTo>
                  <a:pt x="43636" y="36666"/>
                </a:lnTo>
                <a:lnTo>
                  <a:pt x="43636" y="36666"/>
                </a:lnTo>
                <a:lnTo>
                  <a:pt x="45000" y="36666"/>
                </a:lnTo>
                <a:lnTo>
                  <a:pt x="45000" y="36666"/>
                </a:lnTo>
                <a:lnTo>
                  <a:pt x="45000" y="36666"/>
                </a:lnTo>
                <a:lnTo>
                  <a:pt x="46363" y="36666"/>
                </a:lnTo>
                <a:lnTo>
                  <a:pt x="46363" y="36666"/>
                </a:lnTo>
                <a:lnTo>
                  <a:pt x="46363" y="36666"/>
                </a:lnTo>
                <a:lnTo>
                  <a:pt x="46363" y="36666"/>
                </a:lnTo>
                <a:lnTo>
                  <a:pt x="47727" y="36666"/>
                </a:lnTo>
                <a:lnTo>
                  <a:pt x="47727" y="36666"/>
                </a:lnTo>
                <a:lnTo>
                  <a:pt x="47727" y="36666"/>
                </a:lnTo>
                <a:lnTo>
                  <a:pt x="47727" y="36666"/>
                </a:lnTo>
                <a:lnTo>
                  <a:pt x="47727" y="36666"/>
                </a:lnTo>
                <a:lnTo>
                  <a:pt x="49090" y="36666"/>
                </a:lnTo>
                <a:lnTo>
                  <a:pt x="49090" y="36666"/>
                </a:lnTo>
                <a:lnTo>
                  <a:pt x="49090" y="36666"/>
                </a:lnTo>
                <a:lnTo>
                  <a:pt x="51136" y="36666"/>
                </a:lnTo>
                <a:lnTo>
                  <a:pt x="51136" y="36666"/>
                </a:lnTo>
                <a:lnTo>
                  <a:pt x="51136" y="35555"/>
                </a:lnTo>
                <a:lnTo>
                  <a:pt x="51136" y="35555"/>
                </a:lnTo>
                <a:lnTo>
                  <a:pt x="51136" y="35555"/>
                </a:lnTo>
                <a:lnTo>
                  <a:pt x="51136" y="35555"/>
                </a:lnTo>
                <a:lnTo>
                  <a:pt x="51136" y="34444"/>
                </a:lnTo>
                <a:lnTo>
                  <a:pt x="51136" y="34444"/>
                </a:lnTo>
                <a:lnTo>
                  <a:pt x="51136" y="34444"/>
                </a:lnTo>
                <a:lnTo>
                  <a:pt x="51136" y="33333"/>
                </a:lnTo>
                <a:lnTo>
                  <a:pt x="51136" y="33333"/>
                </a:lnTo>
                <a:lnTo>
                  <a:pt x="51136" y="33333"/>
                </a:lnTo>
                <a:lnTo>
                  <a:pt x="51136" y="32222"/>
                </a:lnTo>
                <a:lnTo>
                  <a:pt x="51136" y="32222"/>
                </a:lnTo>
                <a:lnTo>
                  <a:pt x="51136" y="32222"/>
                </a:lnTo>
                <a:lnTo>
                  <a:pt x="51136" y="30555"/>
                </a:lnTo>
                <a:lnTo>
                  <a:pt x="51136" y="30555"/>
                </a:lnTo>
                <a:lnTo>
                  <a:pt x="51136" y="30555"/>
                </a:lnTo>
                <a:lnTo>
                  <a:pt x="51136" y="29444"/>
                </a:lnTo>
                <a:lnTo>
                  <a:pt x="51136" y="29444"/>
                </a:lnTo>
                <a:lnTo>
                  <a:pt x="51136" y="29444"/>
                </a:lnTo>
                <a:lnTo>
                  <a:pt x="51136" y="28333"/>
                </a:lnTo>
                <a:lnTo>
                  <a:pt x="51136" y="28333"/>
                </a:lnTo>
                <a:lnTo>
                  <a:pt x="51136" y="28333"/>
                </a:lnTo>
                <a:lnTo>
                  <a:pt x="51136" y="27222"/>
                </a:lnTo>
                <a:lnTo>
                  <a:pt x="51136" y="27222"/>
                </a:lnTo>
                <a:lnTo>
                  <a:pt x="51136" y="27222"/>
                </a:lnTo>
                <a:lnTo>
                  <a:pt x="51136" y="26111"/>
                </a:lnTo>
                <a:lnTo>
                  <a:pt x="51136" y="26111"/>
                </a:lnTo>
                <a:lnTo>
                  <a:pt x="51136" y="26111"/>
                </a:lnTo>
                <a:lnTo>
                  <a:pt x="51136" y="24444"/>
                </a:lnTo>
                <a:lnTo>
                  <a:pt x="51136" y="24444"/>
                </a:lnTo>
                <a:lnTo>
                  <a:pt x="51136" y="24444"/>
                </a:lnTo>
                <a:lnTo>
                  <a:pt x="51136" y="23333"/>
                </a:lnTo>
                <a:lnTo>
                  <a:pt x="51136" y="23333"/>
                </a:lnTo>
                <a:lnTo>
                  <a:pt x="51136" y="23333"/>
                </a:lnTo>
                <a:lnTo>
                  <a:pt x="51136" y="22222"/>
                </a:lnTo>
                <a:lnTo>
                  <a:pt x="51136" y="22222"/>
                </a:lnTo>
                <a:lnTo>
                  <a:pt x="51136" y="22222"/>
                </a:lnTo>
                <a:lnTo>
                  <a:pt x="51136" y="22222"/>
                </a:lnTo>
                <a:lnTo>
                  <a:pt x="51136" y="21111"/>
                </a:lnTo>
                <a:lnTo>
                  <a:pt x="51136" y="21111"/>
                </a:lnTo>
                <a:lnTo>
                  <a:pt x="51136" y="21111"/>
                </a:lnTo>
                <a:lnTo>
                  <a:pt x="51136" y="20000"/>
                </a:lnTo>
                <a:lnTo>
                  <a:pt x="51136" y="20000"/>
                </a:lnTo>
                <a:lnTo>
                  <a:pt x="51136" y="20000"/>
                </a:lnTo>
                <a:lnTo>
                  <a:pt x="51136" y="18333"/>
                </a:lnTo>
                <a:lnTo>
                  <a:pt x="51136" y="18333"/>
                </a:lnTo>
                <a:lnTo>
                  <a:pt x="51136" y="18333"/>
                </a:lnTo>
                <a:lnTo>
                  <a:pt x="51136" y="17222"/>
                </a:lnTo>
                <a:lnTo>
                  <a:pt x="51136" y="17222"/>
                </a:lnTo>
                <a:lnTo>
                  <a:pt x="51136" y="17222"/>
                </a:lnTo>
                <a:lnTo>
                  <a:pt x="51136" y="16111"/>
                </a:lnTo>
                <a:lnTo>
                  <a:pt x="51136" y="16111"/>
                </a:lnTo>
                <a:lnTo>
                  <a:pt x="51136" y="16111"/>
                </a:lnTo>
                <a:lnTo>
                  <a:pt x="51136" y="15000"/>
                </a:lnTo>
                <a:lnTo>
                  <a:pt x="51136" y="15000"/>
                </a:lnTo>
                <a:lnTo>
                  <a:pt x="51136" y="15000"/>
                </a:lnTo>
                <a:lnTo>
                  <a:pt x="51136" y="13888"/>
                </a:lnTo>
                <a:lnTo>
                  <a:pt x="51136" y="13888"/>
                </a:lnTo>
                <a:lnTo>
                  <a:pt x="51136" y="13888"/>
                </a:lnTo>
                <a:lnTo>
                  <a:pt x="51136" y="12222"/>
                </a:lnTo>
                <a:lnTo>
                  <a:pt x="51136" y="12222"/>
                </a:lnTo>
                <a:lnTo>
                  <a:pt x="51136" y="12222"/>
                </a:lnTo>
                <a:lnTo>
                  <a:pt x="51136" y="12222"/>
                </a:lnTo>
                <a:lnTo>
                  <a:pt x="52500" y="12222"/>
                </a:lnTo>
                <a:lnTo>
                  <a:pt x="52500" y="12222"/>
                </a:lnTo>
                <a:lnTo>
                  <a:pt x="52500" y="12222"/>
                </a:lnTo>
                <a:lnTo>
                  <a:pt x="52500" y="12222"/>
                </a:lnTo>
                <a:lnTo>
                  <a:pt x="53863" y="12222"/>
                </a:lnTo>
                <a:lnTo>
                  <a:pt x="53863" y="12222"/>
                </a:lnTo>
                <a:lnTo>
                  <a:pt x="53863" y="12222"/>
                </a:lnTo>
                <a:lnTo>
                  <a:pt x="55227" y="12222"/>
                </a:lnTo>
                <a:lnTo>
                  <a:pt x="55227" y="12222"/>
                </a:lnTo>
                <a:lnTo>
                  <a:pt x="55227" y="12222"/>
                </a:lnTo>
                <a:lnTo>
                  <a:pt x="55227" y="12222"/>
                </a:lnTo>
                <a:lnTo>
                  <a:pt x="56590" y="12222"/>
                </a:lnTo>
                <a:lnTo>
                  <a:pt x="56590" y="12222"/>
                </a:lnTo>
                <a:lnTo>
                  <a:pt x="56590" y="12222"/>
                </a:lnTo>
                <a:lnTo>
                  <a:pt x="56590" y="12222"/>
                </a:lnTo>
                <a:lnTo>
                  <a:pt x="58636" y="12222"/>
                </a:lnTo>
                <a:lnTo>
                  <a:pt x="58636" y="12222"/>
                </a:lnTo>
                <a:lnTo>
                  <a:pt x="58636" y="12222"/>
                </a:lnTo>
                <a:lnTo>
                  <a:pt x="60000" y="12222"/>
                </a:lnTo>
                <a:lnTo>
                  <a:pt x="60000" y="12222"/>
                </a:lnTo>
                <a:lnTo>
                  <a:pt x="60000" y="12222"/>
                </a:lnTo>
                <a:lnTo>
                  <a:pt x="60000" y="12222"/>
                </a:lnTo>
                <a:lnTo>
                  <a:pt x="61363" y="12222"/>
                </a:lnTo>
                <a:lnTo>
                  <a:pt x="61363" y="12222"/>
                </a:lnTo>
                <a:lnTo>
                  <a:pt x="61363" y="12222"/>
                </a:lnTo>
                <a:lnTo>
                  <a:pt x="61363" y="12222"/>
                </a:lnTo>
                <a:lnTo>
                  <a:pt x="62727" y="12222"/>
                </a:lnTo>
                <a:lnTo>
                  <a:pt x="62727" y="12222"/>
                </a:lnTo>
                <a:lnTo>
                  <a:pt x="62727" y="12222"/>
                </a:lnTo>
                <a:lnTo>
                  <a:pt x="64090" y="12222"/>
                </a:lnTo>
                <a:lnTo>
                  <a:pt x="64090" y="12222"/>
                </a:lnTo>
                <a:lnTo>
                  <a:pt x="64090" y="12222"/>
                </a:lnTo>
                <a:lnTo>
                  <a:pt x="64090" y="12222"/>
                </a:lnTo>
                <a:lnTo>
                  <a:pt x="66136" y="12222"/>
                </a:lnTo>
                <a:lnTo>
                  <a:pt x="66136" y="12222"/>
                </a:lnTo>
                <a:lnTo>
                  <a:pt x="66136" y="12222"/>
                </a:lnTo>
                <a:lnTo>
                  <a:pt x="66136" y="12222"/>
                </a:lnTo>
                <a:lnTo>
                  <a:pt x="67500" y="12222"/>
                </a:lnTo>
                <a:lnTo>
                  <a:pt x="67500" y="12222"/>
                </a:lnTo>
                <a:lnTo>
                  <a:pt x="67500" y="12222"/>
                </a:lnTo>
                <a:lnTo>
                  <a:pt x="68863" y="12222"/>
                </a:lnTo>
                <a:lnTo>
                  <a:pt x="68863" y="12222"/>
                </a:lnTo>
                <a:lnTo>
                  <a:pt x="68863" y="12222"/>
                </a:lnTo>
                <a:lnTo>
                  <a:pt x="68863" y="12222"/>
                </a:lnTo>
                <a:lnTo>
                  <a:pt x="70227" y="12222"/>
                </a:lnTo>
                <a:lnTo>
                  <a:pt x="70227" y="12222"/>
                </a:lnTo>
                <a:lnTo>
                  <a:pt x="70227" y="12222"/>
                </a:lnTo>
                <a:lnTo>
                  <a:pt x="70227" y="12222"/>
                </a:lnTo>
                <a:lnTo>
                  <a:pt x="71590" y="12222"/>
                </a:lnTo>
                <a:lnTo>
                  <a:pt x="71590" y="12222"/>
                </a:lnTo>
                <a:lnTo>
                  <a:pt x="71590" y="12222"/>
                </a:lnTo>
                <a:lnTo>
                  <a:pt x="73636" y="12222"/>
                </a:lnTo>
                <a:lnTo>
                  <a:pt x="73636" y="12222"/>
                </a:lnTo>
                <a:lnTo>
                  <a:pt x="73636" y="12222"/>
                </a:lnTo>
                <a:lnTo>
                  <a:pt x="73636" y="12222"/>
                </a:lnTo>
                <a:lnTo>
                  <a:pt x="75000" y="12222"/>
                </a:lnTo>
                <a:lnTo>
                  <a:pt x="75000" y="12222"/>
                </a:lnTo>
                <a:lnTo>
                  <a:pt x="75000" y="12222"/>
                </a:lnTo>
                <a:lnTo>
                  <a:pt x="76363" y="12222"/>
                </a:lnTo>
                <a:lnTo>
                  <a:pt x="76363" y="12222"/>
                </a:lnTo>
                <a:lnTo>
                  <a:pt x="76363" y="12222"/>
                </a:lnTo>
                <a:lnTo>
                  <a:pt x="76363" y="12222"/>
                </a:lnTo>
                <a:lnTo>
                  <a:pt x="77727" y="12222"/>
                </a:lnTo>
                <a:lnTo>
                  <a:pt x="77727" y="12222"/>
                </a:lnTo>
                <a:lnTo>
                  <a:pt x="77727" y="12222"/>
                </a:lnTo>
                <a:lnTo>
                  <a:pt x="77727" y="12222"/>
                </a:lnTo>
                <a:lnTo>
                  <a:pt x="79090" y="12222"/>
                </a:lnTo>
                <a:lnTo>
                  <a:pt x="79090" y="12222"/>
                </a:lnTo>
                <a:lnTo>
                  <a:pt x="79090" y="12222"/>
                </a:lnTo>
                <a:lnTo>
                  <a:pt x="81136" y="12222"/>
                </a:lnTo>
                <a:lnTo>
                  <a:pt x="81136" y="12222"/>
                </a:lnTo>
                <a:lnTo>
                  <a:pt x="81136" y="12222"/>
                </a:lnTo>
                <a:lnTo>
                  <a:pt x="81136" y="12222"/>
                </a:lnTo>
                <a:lnTo>
                  <a:pt x="82500" y="12222"/>
                </a:lnTo>
                <a:lnTo>
                  <a:pt x="82500" y="12222"/>
                </a:lnTo>
                <a:lnTo>
                  <a:pt x="82500" y="12222"/>
                </a:lnTo>
                <a:lnTo>
                  <a:pt x="82500" y="12222"/>
                </a:lnTo>
                <a:lnTo>
                  <a:pt x="82500" y="12222"/>
                </a:lnTo>
                <a:lnTo>
                  <a:pt x="82500" y="12222"/>
                </a:lnTo>
                <a:lnTo>
                  <a:pt x="82500" y="11111"/>
                </a:lnTo>
                <a:lnTo>
                  <a:pt x="82500" y="11111"/>
                </a:lnTo>
                <a:lnTo>
                  <a:pt x="82500" y="11111"/>
                </a:lnTo>
                <a:lnTo>
                  <a:pt x="82500" y="10000"/>
                </a:lnTo>
                <a:lnTo>
                  <a:pt x="82500" y="10000"/>
                </a:lnTo>
                <a:lnTo>
                  <a:pt x="82500" y="10000"/>
                </a:lnTo>
                <a:lnTo>
                  <a:pt x="82500" y="10000"/>
                </a:lnTo>
                <a:lnTo>
                  <a:pt x="82500" y="8888"/>
                </a:lnTo>
                <a:lnTo>
                  <a:pt x="82500" y="8888"/>
                </a:lnTo>
                <a:lnTo>
                  <a:pt x="82500" y="8888"/>
                </a:lnTo>
                <a:lnTo>
                  <a:pt x="82500" y="7777"/>
                </a:lnTo>
                <a:lnTo>
                  <a:pt x="82500" y="7777"/>
                </a:lnTo>
                <a:lnTo>
                  <a:pt x="82500" y="7777"/>
                </a:lnTo>
                <a:lnTo>
                  <a:pt x="82500" y="6111"/>
                </a:lnTo>
                <a:lnTo>
                  <a:pt x="82500" y="6111"/>
                </a:lnTo>
                <a:lnTo>
                  <a:pt x="82500" y="6111"/>
                </a:lnTo>
                <a:lnTo>
                  <a:pt x="82500" y="5000"/>
                </a:lnTo>
                <a:lnTo>
                  <a:pt x="82500" y="5000"/>
                </a:lnTo>
                <a:lnTo>
                  <a:pt x="82500" y="5000"/>
                </a:lnTo>
                <a:lnTo>
                  <a:pt x="82500" y="3888"/>
                </a:lnTo>
                <a:lnTo>
                  <a:pt x="82500" y="3888"/>
                </a:lnTo>
                <a:lnTo>
                  <a:pt x="82500" y="3888"/>
                </a:lnTo>
                <a:lnTo>
                  <a:pt x="82500" y="2777"/>
                </a:lnTo>
                <a:lnTo>
                  <a:pt x="82500" y="2777"/>
                </a:lnTo>
                <a:lnTo>
                  <a:pt x="82500" y="2777"/>
                </a:lnTo>
                <a:lnTo>
                  <a:pt x="82500" y="1666"/>
                </a:lnTo>
                <a:lnTo>
                  <a:pt x="82500" y="1666"/>
                </a:lnTo>
                <a:lnTo>
                  <a:pt x="82500" y="1666"/>
                </a:lnTo>
                <a:lnTo>
                  <a:pt x="825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2" name="Shape 282"/>
          <p:cNvSpPr/>
          <p:nvPr/>
        </p:nvSpPr>
        <p:spPr>
          <a:xfrm>
            <a:off x="4095754" y="3609977"/>
            <a:ext cx="209549" cy="342899"/>
          </a:xfrm>
          <a:custGeom>
            <a:avLst/>
            <a:gdLst/>
            <a:ahLst/>
            <a:cxnLst/>
            <a:rect l="0" t="0" r="0" b="0"/>
            <a:pathLst>
              <a:path w="120000" h="120000" extrusionOk="0">
                <a:moveTo>
                  <a:pt x="82500" y="0"/>
                </a:moveTo>
                <a:lnTo>
                  <a:pt x="83863" y="0"/>
                </a:lnTo>
                <a:lnTo>
                  <a:pt x="83863" y="1666"/>
                </a:lnTo>
                <a:lnTo>
                  <a:pt x="83863" y="1666"/>
                </a:lnTo>
                <a:lnTo>
                  <a:pt x="83863" y="1666"/>
                </a:lnTo>
                <a:lnTo>
                  <a:pt x="83863" y="1666"/>
                </a:lnTo>
                <a:lnTo>
                  <a:pt x="85227" y="1666"/>
                </a:lnTo>
                <a:lnTo>
                  <a:pt x="85227" y="1666"/>
                </a:lnTo>
                <a:lnTo>
                  <a:pt x="85227" y="1666"/>
                </a:lnTo>
                <a:lnTo>
                  <a:pt x="85227" y="1666"/>
                </a:lnTo>
                <a:lnTo>
                  <a:pt x="85227" y="2777"/>
                </a:lnTo>
                <a:lnTo>
                  <a:pt x="85227" y="2777"/>
                </a:lnTo>
                <a:lnTo>
                  <a:pt x="86590" y="2777"/>
                </a:lnTo>
                <a:lnTo>
                  <a:pt x="86590" y="2777"/>
                </a:lnTo>
                <a:lnTo>
                  <a:pt x="86590" y="2777"/>
                </a:lnTo>
                <a:lnTo>
                  <a:pt x="86590" y="2777"/>
                </a:lnTo>
                <a:lnTo>
                  <a:pt x="86590" y="2777"/>
                </a:lnTo>
                <a:lnTo>
                  <a:pt x="86590" y="2777"/>
                </a:lnTo>
                <a:lnTo>
                  <a:pt x="88636" y="2777"/>
                </a:lnTo>
                <a:lnTo>
                  <a:pt x="88636" y="3888"/>
                </a:lnTo>
                <a:lnTo>
                  <a:pt x="88636" y="3888"/>
                </a:lnTo>
                <a:lnTo>
                  <a:pt x="88636" y="3888"/>
                </a:lnTo>
                <a:lnTo>
                  <a:pt x="88636" y="3888"/>
                </a:lnTo>
                <a:lnTo>
                  <a:pt x="90000" y="3888"/>
                </a:lnTo>
                <a:lnTo>
                  <a:pt x="90000" y="3888"/>
                </a:lnTo>
                <a:lnTo>
                  <a:pt x="90000" y="3888"/>
                </a:lnTo>
                <a:lnTo>
                  <a:pt x="90000" y="3888"/>
                </a:lnTo>
                <a:lnTo>
                  <a:pt x="90000" y="5000"/>
                </a:lnTo>
                <a:lnTo>
                  <a:pt x="90000" y="5000"/>
                </a:lnTo>
                <a:lnTo>
                  <a:pt x="91363" y="5000"/>
                </a:lnTo>
                <a:lnTo>
                  <a:pt x="91363" y="5000"/>
                </a:lnTo>
                <a:lnTo>
                  <a:pt x="91363" y="5000"/>
                </a:lnTo>
                <a:lnTo>
                  <a:pt x="91363" y="5000"/>
                </a:lnTo>
                <a:lnTo>
                  <a:pt x="91363" y="5000"/>
                </a:lnTo>
                <a:lnTo>
                  <a:pt x="91363" y="5000"/>
                </a:lnTo>
                <a:lnTo>
                  <a:pt x="91363" y="6111"/>
                </a:lnTo>
                <a:lnTo>
                  <a:pt x="92727" y="6111"/>
                </a:lnTo>
                <a:lnTo>
                  <a:pt x="92727" y="6111"/>
                </a:lnTo>
                <a:lnTo>
                  <a:pt x="92727" y="6111"/>
                </a:lnTo>
                <a:lnTo>
                  <a:pt x="92727" y="6111"/>
                </a:lnTo>
                <a:lnTo>
                  <a:pt x="94090" y="6111"/>
                </a:lnTo>
                <a:lnTo>
                  <a:pt x="94090" y="6111"/>
                </a:lnTo>
                <a:lnTo>
                  <a:pt x="94090" y="6111"/>
                </a:lnTo>
                <a:lnTo>
                  <a:pt x="94090" y="7777"/>
                </a:lnTo>
                <a:lnTo>
                  <a:pt x="94090" y="7777"/>
                </a:lnTo>
                <a:lnTo>
                  <a:pt x="94090" y="7777"/>
                </a:lnTo>
                <a:lnTo>
                  <a:pt x="94090" y="7777"/>
                </a:lnTo>
                <a:lnTo>
                  <a:pt x="96136" y="7777"/>
                </a:lnTo>
                <a:lnTo>
                  <a:pt x="96136" y="7777"/>
                </a:lnTo>
                <a:lnTo>
                  <a:pt x="96136" y="7777"/>
                </a:lnTo>
                <a:lnTo>
                  <a:pt x="96136" y="7777"/>
                </a:lnTo>
                <a:lnTo>
                  <a:pt x="96136" y="7777"/>
                </a:lnTo>
                <a:lnTo>
                  <a:pt x="96136" y="8888"/>
                </a:lnTo>
                <a:lnTo>
                  <a:pt x="97500" y="8888"/>
                </a:lnTo>
                <a:lnTo>
                  <a:pt x="97500" y="8888"/>
                </a:lnTo>
                <a:lnTo>
                  <a:pt x="97500" y="8888"/>
                </a:lnTo>
                <a:lnTo>
                  <a:pt x="97500" y="8888"/>
                </a:lnTo>
                <a:lnTo>
                  <a:pt x="97500" y="8888"/>
                </a:lnTo>
                <a:lnTo>
                  <a:pt x="98863" y="8888"/>
                </a:lnTo>
                <a:lnTo>
                  <a:pt x="98863" y="8888"/>
                </a:lnTo>
                <a:lnTo>
                  <a:pt x="98863" y="10000"/>
                </a:lnTo>
                <a:lnTo>
                  <a:pt x="98863" y="10000"/>
                </a:lnTo>
                <a:lnTo>
                  <a:pt x="98863" y="10000"/>
                </a:lnTo>
                <a:lnTo>
                  <a:pt x="98863" y="10000"/>
                </a:lnTo>
                <a:lnTo>
                  <a:pt x="100227" y="10000"/>
                </a:lnTo>
                <a:lnTo>
                  <a:pt x="100227" y="10000"/>
                </a:lnTo>
                <a:lnTo>
                  <a:pt x="100227" y="10000"/>
                </a:lnTo>
                <a:lnTo>
                  <a:pt x="100227" y="10000"/>
                </a:lnTo>
                <a:lnTo>
                  <a:pt x="100227" y="10000"/>
                </a:lnTo>
                <a:lnTo>
                  <a:pt x="100227" y="10000"/>
                </a:lnTo>
                <a:lnTo>
                  <a:pt x="100227" y="11111"/>
                </a:lnTo>
                <a:lnTo>
                  <a:pt x="101590" y="11111"/>
                </a:lnTo>
                <a:lnTo>
                  <a:pt x="101590" y="11111"/>
                </a:lnTo>
                <a:lnTo>
                  <a:pt x="101590" y="11111"/>
                </a:lnTo>
                <a:lnTo>
                  <a:pt x="101590" y="11111"/>
                </a:lnTo>
                <a:lnTo>
                  <a:pt x="103636" y="11111"/>
                </a:lnTo>
                <a:lnTo>
                  <a:pt x="103636" y="11111"/>
                </a:lnTo>
                <a:lnTo>
                  <a:pt x="103636" y="11111"/>
                </a:lnTo>
                <a:lnTo>
                  <a:pt x="103636" y="12222"/>
                </a:lnTo>
                <a:lnTo>
                  <a:pt x="103636" y="12222"/>
                </a:lnTo>
                <a:lnTo>
                  <a:pt x="103636" y="12222"/>
                </a:lnTo>
                <a:lnTo>
                  <a:pt x="103636" y="12222"/>
                </a:lnTo>
                <a:lnTo>
                  <a:pt x="105000" y="12222"/>
                </a:lnTo>
                <a:lnTo>
                  <a:pt x="105000" y="12222"/>
                </a:lnTo>
                <a:lnTo>
                  <a:pt x="105000" y="12222"/>
                </a:lnTo>
                <a:lnTo>
                  <a:pt x="105000" y="12222"/>
                </a:lnTo>
                <a:lnTo>
                  <a:pt x="105000" y="13888"/>
                </a:lnTo>
                <a:lnTo>
                  <a:pt x="105000" y="13888"/>
                </a:lnTo>
                <a:lnTo>
                  <a:pt x="106363" y="13888"/>
                </a:lnTo>
                <a:lnTo>
                  <a:pt x="106363" y="13888"/>
                </a:lnTo>
                <a:lnTo>
                  <a:pt x="106363" y="13888"/>
                </a:lnTo>
                <a:lnTo>
                  <a:pt x="106363" y="13888"/>
                </a:lnTo>
                <a:lnTo>
                  <a:pt x="106363" y="13888"/>
                </a:lnTo>
                <a:lnTo>
                  <a:pt x="107727" y="13888"/>
                </a:lnTo>
                <a:lnTo>
                  <a:pt x="107727" y="15000"/>
                </a:lnTo>
                <a:lnTo>
                  <a:pt x="107727" y="15000"/>
                </a:lnTo>
                <a:lnTo>
                  <a:pt x="107727" y="15000"/>
                </a:lnTo>
                <a:lnTo>
                  <a:pt x="107727" y="15000"/>
                </a:lnTo>
                <a:lnTo>
                  <a:pt x="107727" y="15000"/>
                </a:lnTo>
                <a:lnTo>
                  <a:pt x="107727" y="15000"/>
                </a:lnTo>
                <a:lnTo>
                  <a:pt x="109090" y="15000"/>
                </a:lnTo>
                <a:lnTo>
                  <a:pt x="109090" y="15000"/>
                </a:lnTo>
                <a:lnTo>
                  <a:pt x="109090" y="16111"/>
                </a:lnTo>
                <a:lnTo>
                  <a:pt x="109090" y="16111"/>
                </a:lnTo>
                <a:lnTo>
                  <a:pt x="109090" y="16111"/>
                </a:lnTo>
                <a:lnTo>
                  <a:pt x="109090" y="16111"/>
                </a:lnTo>
                <a:lnTo>
                  <a:pt x="111136" y="16111"/>
                </a:lnTo>
                <a:lnTo>
                  <a:pt x="111136" y="16111"/>
                </a:lnTo>
                <a:lnTo>
                  <a:pt x="111136" y="16111"/>
                </a:lnTo>
                <a:lnTo>
                  <a:pt x="111136" y="16111"/>
                </a:lnTo>
                <a:lnTo>
                  <a:pt x="111136" y="17222"/>
                </a:lnTo>
                <a:lnTo>
                  <a:pt x="112500" y="17222"/>
                </a:lnTo>
                <a:lnTo>
                  <a:pt x="112500" y="17222"/>
                </a:lnTo>
                <a:lnTo>
                  <a:pt x="112500" y="17222"/>
                </a:lnTo>
                <a:lnTo>
                  <a:pt x="112500" y="17222"/>
                </a:lnTo>
                <a:lnTo>
                  <a:pt x="112500" y="17222"/>
                </a:lnTo>
                <a:lnTo>
                  <a:pt x="112500" y="17222"/>
                </a:lnTo>
                <a:lnTo>
                  <a:pt x="113863" y="17222"/>
                </a:lnTo>
                <a:lnTo>
                  <a:pt x="113863" y="18333"/>
                </a:lnTo>
                <a:lnTo>
                  <a:pt x="113863" y="18333"/>
                </a:lnTo>
                <a:lnTo>
                  <a:pt x="113863" y="18333"/>
                </a:lnTo>
                <a:lnTo>
                  <a:pt x="113863" y="18333"/>
                </a:lnTo>
                <a:lnTo>
                  <a:pt x="113863" y="18333"/>
                </a:lnTo>
                <a:lnTo>
                  <a:pt x="113863" y="18333"/>
                </a:lnTo>
                <a:lnTo>
                  <a:pt x="115227" y="18333"/>
                </a:lnTo>
                <a:lnTo>
                  <a:pt x="115227" y="18333"/>
                </a:lnTo>
                <a:lnTo>
                  <a:pt x="115227" y="20000"/>
                </a:lnTo>
                <a:lnTo>
                  <a:pt x="115227" y="20000"/>
                </a:lnTo>
                <a:lnTo>
                  <a:pt x="115227" y="20000"/>
                </a:lnTo>
                <a:lnTo>
                  <a:pt x="116590" y="20000"/>
                </a:lnTo>
                <a:lnTo>
                  <a:pt x="116590" y="20000"/>
                </a:lnTo>
                <a:lnTo>
                  <a:pt x="116590" y="20000"/>
                </a:lnTo>
                <a:lnTo>
                  <a:pt x="116590" y="20000"/>
                </a:lnTo>
                <a:lnTo>
                  <a:pt x="116590" y="21111"/>
                </a:lnTo>
                <a:lnTo>
                  <a:pt x="116590" y="21111"/>
                </a:lnTo>
                <a:lnTo>
                  <a:pt x="118636" y="21111"/>
                </a:lnTo>
                <a:lnTo>
                  <a:pt x="118636" y="21111"/>
                </a:lnTo>
                <a:lnTo>
                  <a:pt x="118636" y="21111"/>
                </a:lnTo>
                <a:lnTo>
                  <a:pt x="118636" y="21111"/>
                </a:lnTo>
                <a:lnTo>
                  <a:pt x="118636" y="21111"/>
                </a:lnTo>
                <a:lnTo>
                  <a:pt x="120000" y="21111"/>
                </a:lnTo>
                <a:lnTo>
                  <a:pt x="120000" y="22222"/>
                </a:lnTo>
                <a:lnTo>
                  <a:pt x="120000" y="22222"/>
                </a:lnTo>
                <a:lnTo>
                  <a:pt x="120000" y="22222"/>
                </a:lnTo>
                <a:lnTo>
                  <a:pt x="120000" y="22222"/>
                </a:lnTo>
                <a:lnTo>
                  <a:pt x="120000" y="22222"/>
                </a:lnTo>
                <a:lnTo>
                  <a:pt x="120000" y="22222"/>
                </a:lnTo>
                <a:lnTo>
                  <a:pt x="120000" y="22222"/>
                </a:lnTo>
                <a:lnTo>
                  <a:pt x="120000" y="22222"/>
                </a:lnTo>
                <a:lnTo>
                  <a:pt x="120000" y="22222"/>
                </a:lnTo>
                <a:lnTo>
                  <a:pt x="118636" y="22222"/>
                </a:lnTo>
                <a:lnTo>
                  <a:pt x="118636" y="22222"/>
                </a:lnTo>
                <a:lnTo>
                  <a:pt x="118636" y="22222"/>
                </a:lnTo>
                <a:lnTo>
                  <a:pt x="116590" y="22222"/>
                </a:lnTo>
                <a:lnTo>
                  <a:pt x="116590" y="22222"/>
                </a:lnTo>
                <a:lnTo>
                  <a:pt x="116590" y="22222"/>
                </a:lnTo>
                <a:lnTo>
                  <a:pt x="116590" y="22222"/>
                </a:lnTo>
                <a:lnTo>
                  <a:pt x="115227" y="22222"/>
                </a:lnTo>
                <a:lnTo>
                  <a:pt x="115227" y="22222"/>
                </a:lnTo>
                <a:lnTo>
                  <a:pt x="115227" y="22222"/>
                </a:lnTo>
                <a:lnTo>
                  <a:pt x="113863" y="22222"/>
                </a:lnTo>
                <a:lnTo>
                  <a:pt x="113863" y="22222"/>
                </a:lnTo>
                <a:lnTo>
                  <a:pt x="113863" y="22222"/>
                </a:lnTo>
                <a:lnTo>
                  <a:pt x="113863" y="22222"/>
                </a:lnTo>
                <a:lnTo>
                  <a:pt x="112500" y="22222"/>
                </a:lnTo>
                <a:lnTo>
                  <a:pt x="112500" y="22222"/>
                </a:lnTo>
                <a:lnTo>
                  <a:pt x="112500" y="22222"/>
                </a:lnTo>
                <a:lnTo>
                  <a:pt x="112500" y="22222"/>
                </a:lnTo>
                <a:lnTo>
                  <a:pt x="111136" y="22222"/>
                </a:lnTo>
                <a:lnTo>
                  <a:pt x="111136" y="22222"/>
                </a:lnTo>
                <a:lnTo>
                  <a:pt x="111136" y="22222"/>
                </a:lnTo>
                <a:lnTo>
                  <a:pt x="109090" y="22222"/>
                </a:lnTo>
                <a:lnTo>
                  <a:pt x="109090" y="22222"/>
                </a:lnTo>
                <a:lnTo>
                  <a:pt x="109090" y="22222"/>
                </a:lnTo>
                <a:lnTo>
                  <a:pt x="109090" y="22222"/>
                </a:lnTo>
                <a:lnTo>
                  <a:pt x="107727" y="22222"/>
                </a:lnTo>
                <a:lnTo>
                  <a:pt x="107727" y="22222"/>
                </a:lnTo>
                <a:lnTo>
                  <a:pt x="107727" y="22222"/>
                </a:lnTo>
                <a:lnTo>
                  <a:pt x="107727" y="22222"/>
                </a:lnTo>
                <a:lnTo>
                  <a:pt x="106363" y="22222"/>
                </a:lnTo>
                <a:lnTo>
                  <a:pt x="106363" y="22222"/>
                </a:lnTo>
                <a:lnTo>
                  <a:pt x="106363" y="22222"/>
                </a:lnTo>
                <a:lnTo>
                  <a:pt x="105000" y="22222"/>
                </a:lnTo>
                <a:lnTo>
                  <a:pt x="105000" y="22222"/>
                </a:lnTo>
                <a:lnTo>
                  <a:pt x="105000" y="22222"/>
                </a:lnTo>
                <a:lnTo>
                  <a:pt x="105000" y="22222"/>
                </a:lnTo>
                <a:lnTo>
                  <a:pt x="103636" y="22222"/>
                </a:lnTo>
                <a:lnTo>
                  <a:pt x="103636" y="22222"/>
                </a:lnTo>
                <a:lnTo>
                  <a:pt x="103636" y="23333"/>
                </a:lnTo>
                <a:lnTo>
                  <a:pt x="103636" y="23333"/>
                </a:lnTo>
                <a:lnTo>
                  <a:pt x="103636" y="23333"/>
                </a:lnTo>
                <a:lnTo>
                  <a:pt x="103636" y="24444"/>
                </a:lnTo>
                <a:lnTo>
                  <a:pt x="103636" y="24444"/>
                </a:lnTo>
                <a:lnTo>
                  <a:pt x="103636" y="24444"/>
                </a:lnTo>
                <a:lnTo>
                  <a:pt x="103636" y="26111"/>
                </a:lnTo>
                <a:lnTo>
                  <a:pt x="103636" y="26111"/>
                </a:lnTo>
                <a:lnTo>
                  <a:pt x="105000" y="26111"/>
                </a:lnTo>
                <a:lnTo>
                  <a:pt x="105000" y="26111"/>
                </a:lnTo>
                <a:lnTo>
                  <a:pt x="105000" y="27222"/>
                </a:lnTo>
                <a:lnTo>
                  <a:pt x="105000" y="27222"/>
                </a:lnTo>
                <a:lnTo>
                  <a:pt x="105000" y="27222"/>
                </a:lnTo>
                <a:lnTo>
                  <a:pt x="105000" y="28333"/>
                </a:lnTo>
                <a:lnTo>
                  <a:pt x="105000" y="28333"/>
                </a:lnTo>
                <a:lnTo>
                  <a:pt x="105000" y="28333"/>
                </a:lnTo>
                <a:lnTo>
                  <a:pt x="105000" y="29444"/>
                </a:lnTo>
                <a:lnTo>
                  <a:pt x="105000" y="29444"/>
                </a:lnTo>
                <a:lnTo>
                  <a:pt x="105000" y="29444"/>
                </a:lnTo>
                <a:lnTo>
                  <a:pt x="105000" y="29444"/>
                </a:lnTo>
                <a:lnTo>
                  <a:pt x="105000" y="30555"/>
                </a:lnTo>
                <a:lnTo>
                  <a:pt x="105000" y="30555"/>
                </a:lnTo>
                <a:lnTo>
                  <a:pt x="105000" y="30555"/>
                </a:lnTo>
                <a:lnTo>
                  <a:pt x="105000" y="32222"/>
                </a:lnTo>
                <a:lnTo>
                  <a:pt x="105000" y="32222"/>
                </a:lnTo>
                <a:lnTo>
                  <a:pt x="105000" y="32222"/>
                </a:lnTo>
                <a:lnTo>
                  <a:pt x="105000" y="33333"/>
                </a:lnTo>
                <a:lnTo>
                  <a:pt x="105000" y="33333"/>
                </a:lnTo>
                <a:lnTo>
                  <a:pt x="105000" y="33333"/>
                </a:lnTo>
                <a:lnTo>
                  <a:pt x="105000" y="33333"/>
                </a:lnTo>
                <a:lnTo>
                  <a:pt x="105000" y="34444"/>
                </a:lnTo>
                <a:lnTo>
                  <a:pt x="105000" y="34444"/>
                </a:lnTo>
                <a:lnTo>
                  <a:pt x="105000" y="34444"/>
                </a:lnTo>
                <a:lnTo>
                  <a:pt x="105000" y="35555"/>
                </a:lnTo>
                <a:lnTo>
                  <a:pt x="105000" y="35555"/>
                </a:lnTo>
                <a:lnTo>
                  <a:pt x="105000" y="35555"/>
                </a:lnTo>
                <a:lnTo>
                  <a:pt x="105000" y="35555"/>
                </a:lnTo>
                <a:lnTo>
                  <a:pt x="105000" y="36666"/>
                </a:lnTo>
                <a:lnTo>
                  <a:pt x="105000" y="36666"/>
                </a:lnTo>
                <a:lnTo>
                  <a:pt x="105000" y="36666"/>
                </a:lnTo>
                <a:lnTo>
                  <a:pt x="105000" y="36666"/>
                </a:lnTo>
                <a:lnTo>
                  <a:pt x="105000" y="38333"/>
                </a:lnTo>
                <a:lnTo>
                  <a:pt x="105000" y="38333"/>
                </a:lnTo>
                <a:lnTo>
                  <a:pt x="105000" y="38333"/>
                </a:lnTo>
                <a:lnTo>
                  <a:pt x="105000" y="39444"/>
                </a:lnTo>
                <a:lnTo>
                  <a:pt x="105000" y="39444"/>
                </a:lnTo>
                <a:lnTo>
                  <a:pt x="105000" y="39444"/>
                </a:lnTo>
                <a:lnTo>
                  <a:pt x="106363" y="39444"/>
                </a:lnTo>
                <a:lnTo>
                  <a:pt x="106363" y="40555"/>
                </a:lnTo>
                <a:lnTo>
                  <a:pt x="106363" y="40555"/>
                </a:lnTo>
                <a:lnTo>
                  <a:pt x="106363" y="40555"/>
                </a:lnTo>
                <a:lnTo>
                  <a:pt x="106363" y="41666"/>
                </a:lnTo>
                <a:lnTo>
                  <a:pt x="106363" y="41666"/>
                </a:lnTo>
                <a:lnTo>
                  <a:pt x="106363" y="41666"/>
                </a:lnTo>
                <a:lnTo>
                  <a:pt x="106363" y="42777"/>
                </a:lnTo>
                <a:lnTo>
                  <a:pt x="106363" y="42777"/>
                </a:lnTo>
                <a:lnTo>
                  <a:pt x="106363" y="42777"/>
                </a:lnTo>
                <a:lnTo>
                  <a:pt x="106363" y="42777"/>
                </a:lnTo>
                <a:lnTo>
                  <a:pt x="106363" y="44444"/>
                </a:lnTo>
                <a:lnTo>
                  <a:pt x="106363" y="44444"/>
                </a:lnTo>
                <a:lnTo>
                  <a:pt x="106363" y="44444"/>
                </a:lnTo>
                <a:lnTo>
                  <a:pt x="106363" y="45555"/>
                </a:lnTo>
                <a:lnTo>
                  <a:pt x="106363" y="45555"/>
                </a:lnTo>
                <a:lnTo>
                  <a:pt x="106363" y="45555"/>
                </a:lnTo>
                <a:lnTo>
                  <a:pt x="106363" y="46666"/>
                </a:lnTo>
                <a:lnTo>
                  <a:pt x="106363" y="46666"/>
                </a:lnTo>
                <a:lnTo>
                  <a:pt x="106363" y="46666"/>
                </a:lnTo>
                <a:lnTo>
                  <a:pt x="106363" y="46666"/>
                </a:lnTo>
                <a:lnTo>
                  <a:pt x="106363" y="47777"/>
                </a:lnTo>
                <a:lnTo>
                  <a:pt x="106363" y="47777"/>
                </a:lnTo>
                <a:lnTo>
                  <a:pt x="106363" y="47777"/>
                </a:lnTo>
                <a:lnTo>
                  <a:pt x="106363" y="47777"/>
                </a:lnTo>
                <a:lnTo>
                  <a:pt x="106363" y="48888"/>
                </a:lnTo>
                <a:lnTo>
                  <a:pt x="106363" y="48888"/>
                </a:lnTo>
                <a:lnTo>
                  <a:pt x="106363" y="48888"/>
                </a:lnTo>
                <a:lnTo>
                  <a:pt x="106363" y="50555"/>
                </a:lnTo>
                <a:lnTo>
                  <a:pt x="107727" y="50555"/>
                </a:lnTo>
                <a:lnTo>
                  <a:pt x="107727" y="50555"/>
                </a:lnTo>
                <a:lnTo>
                  <a:pt x="107727" y="50555"/>
                </a:lnTo>
                <a:lnTo>
                  <a:pt x="107727" y="51666"/>
                </a:lnTo>
                <a:lnTo>
                  <a:pt x="107727" y="51666"/>
                </a:lnTo>
                <a:lnTo>
                  <a:pt x="107727" y="51666"/>
                </a:lnTo>
                <a:lnTo>
                  <a:pt x="107727" y="52777"/>
                </a:lnTo>
                <a:lnTo>
                  <a:pt x="107727" y="52777"/>
                </a:lnTo>
                <a:lnTo>
                  <a:pt x="107727" y="52777"/>
                </a:lnTo>
                <a:lnTo>
                  <a:pt x="107727" y="53888"/>
                </a:lnTo>
                <a:lnTo>
                  <a:pt x="107727" y="53888"/>
                </a:lnTo>
                <a:lnTo>
                  <a:pt x="107727" y="53888"/>
                </a:lnTo>
                <a:lnTo>
                  <a:pt x="107727" y="53888"/>
                </a:lnTo>
                <a:lnTo>
                  <a:pt x="107727" y="55000"/>
                </a:lnTo>
                <a:lnTo>
                  <a:pt x="107727" y="55000"/>
                </a:lnTo>
                <a:lnTo>
                  <a:pt x="107727" y="55000"/>
                </a:lnTo>
                <a:lnTo>
                  <a:pt x="107727" y="56666"/>
                </a:lnTo>
                <a:lnTo>
                  <a:pt x="107727" y="56666"/>
                </a:lnTo>
                <a:lnTo>
                  <a:pt x="107727" y="56666"/>
                </a:lnTo>
                <a:lnTo>
                  <a:pt x="107727" y="57777"/>
                </a:lnTo>
                <a:lnTo>
                  <a:pt x="107727" y="57777"/>
                </a:lnTo>
                <a:lnTo>
                  <a:pt x="107727" y="57777"/>
                </a:lnTo>
                <a:lnTo>
                  <a:pt x="107727" y="57777"/>
                </a:lnTo>
                <a:lnTo>
                  <a:pt x="107727" y="58888"/>
                </a:lnTo>
                <a:lnTo>
                  <a:pt x="107727" y="58888"/>
                </a:lnTo>
                <a:lnTo>
                  <a:pt x="107727" y="58888"/>
                </a:lnTo>
                <a:lnTo>
                  <a:pt x="107727" y="60000"/>
                </a:lnTo>
                <a:lnTo>
                  <a:pt x="107727" y="60000"/>
                </a:lnTo>
                <a:lnTo>
                  <a:pt x="107727" y="60000"/>
                </a:lnTo>
                <a:lnTo>
                  <a:pt x="107727" y="60000"/>
                </a:lnTo>
                <a:lnTo>
                  <a:pt x="107727" y="60000"/>
                </a:lnTo>
                <a:lnTo>
                  <a:pt x="107727" y="61111"/>
                </a:lnTo>
                <a:lnTo>
                  <a:pt x="107727" y="61111"/>
                </a:lnTo>
                <a:lnTo>
                  <a:pt x="107727" y="61111"/>
                </a:lnTo>
                <a:lnTo>
                  <a:pt x="107727" y="62777"/>
                </a:lnTo>
                <a:lnTo>
                  <a:pt x="107727" y="62777"/>
                </a:lnTo>
                <a:lnTo>
                  <a:pt x="107727" y="62777"/>
                </a:lnTo>
                <a:lnTo>
                  <a:pt x="107727" y="63888"/>
                </a:lnTo>
                <a:lnTo>
                  <a:pt x="107727" y="63888"/>
                </a:lnTo>
                <a:lnTo>
                  <a:pt x="109090" y="63888"/>
                </a:lnTo>
                <a:lnTo>
                  <a:pt x="109090" y="63888"/>
                </a:lnTo>
                <a:lnTo>
                  <a:pt x="109090" y="65000"/>
                </a:lnTo>
                <a:lnTo>
                  <a:pt x="109090" y="65000"/>
                </a:lnTo>
                <a:lnTo>
                  <a:pt x="109090" y="65000"/>
                </a:lnTo>
                <a:lnTo>
                  <a:pt x="109090" y="66111"/>
                </a:lnTo>
                <a:lnTo>
                  <a:pt x="109090" y="66111"/>
                </a:lnTo>
                <a:lnTo>
                  <a:pt x="109090" y="66111"/>
                </a:lnTo>
                <a:lnTo>
                  <a:pt x="109090" y="67777"/>
                </a:lnTo>
                <a:lnTo>
                  <a:pt x="109090" y="67777"/>
                </a:lnTo>
                <a:lnTo>
                  <a:pt x="109090" y="67777"/>
                </a:lnTo>
                <a:lnTo>
                  <a:pt x="109090" y="67777"/>
                </a:lnTo>
                <a:lnTo>
                  <a:pt x="109090" y="68888"/>
                </a:lnTo>
                <a:lnTo>
                  <a:pt x="109090" y="68888"/>
                </a:lnTo>
                <a:lnTo>
                  <a:pt x="109090" y="68888"/>
                </a:lnTo>
                <a:lnTo>
                  <a:pt x="109090" y="70000"/>
                </a:lnTo>
                <a:lnTo>
                  <a:pt x="109090" y="70000"/>
                </a:lnTo>
                <a:lnTo>
                  <a:pt x="109090" y="70000"/>
                </a:lnTo>
                <a:lnTo>
                  <a:pt x="109090" y="71111"/>
                </a:lnTo>
                <a:lnTo>
                  <a:pt x="109090" y="71111"/>
                </a:lnTo>
                <a:lnTo>
                  <a:pt x="109090" y="71111"/>
                </a:lnTo>
                <a:lnTo>
                  <a:pt x="109090" y="71111"/>
                </a:lnTo>
                <a:lnTo>
                  <a:pt x="109090" y="72222"/>
                </a:lnTo>
                <a:lnTo>
                  <a:pt x="109090" y="72222"/>
                </a:lnTo>
                <a:lnTo>
                  <a:pt x="109090" y="72222"/>
                </a:lnTo>
                <a:lnTo>
                  <a:pt x="109090" y="72222"/>
                </a:lnTo>
                <a:lnTo>
                  <a:pt x="109090" y="73888"/>
                </a:lnTo>
                <a:lnTo>
                  <a:pt x="109090" y="73888"/>
                </a:lnTo>
                <a:lnTo>
                  <a:pt x="109090" y="73888"/>
                </a:lnTo>
                <a:lnTo>
                  <a:pt x="109090" y="73888"/>
                </a:lnTo>
                <a:lnTo>
                  <a:pt x="109090" y="75000"/>
                </a:lnTo>
                <a:lnTo>
                  <a:pt x="109090" y="75000"/>
                </a:lnTo>
                <a:lnTo>
                  <a:pt x="109090" y="75000"/>
                </a:lnTo>
                <a:lnTo>
                  <a:pt x="109090" y="76111"/>
                </a:lnTo>
                <a:lnTo>
                  <a:pt x="109090" y="76111"/>
                </a:lnTo>
                <a:lnTo>
                  <a:pt x="109090" y="76111"/>
                </a:lnTo>
                <a:lnTo>
                  <a:pt x="109090" y="77222"/>
                </a:lnTo>
                <a:lnTo>
                  <a:pt x="109090" y="77222"/>
                </a:lnTo>
                <a:lnTo>
                  <a:pt x="109090" y="77222"/>
                </a:lnTo>
                <a:lnTo>
                  <a:pt x="111136" y="77222"/>
                </a:lnTo>
                <a:lnTo>
                  <a:pt x="111136" y="78333"/>
                </a:lnTo>
                <a:lnTo>
                  <a:pt x="111136" y="78333"/>
                </a:lnTo>
                <a:lnTo>
                  <a:pt x="111136" y="78333"/>
                </a:lnTo>
                <a:lnTo>
                  <a:pt x="111136" y="80000"/>
                </a:lnTo>
                <a:lnTo>
                  <a:pt x="111136" y="80000"/>
                </a:lnTo>
                <a:lnTo>
                  <a:pt x="111136" y="80000"/>
                </a:lnTo>
                <a:lnTo>
                  <a:pt x="111136" y="81111"/>
                </a:lnTo>
                <a:lnTo>
                  <a:pt x="111136" y="81111"/>
                </a:lnTo>
                <a:lnTo>
                  <a:pt x="111136" y="81111"/>
                </a:lnTo>
                <a:lnTo>
                  <a:pt x="111136" y="81111"/>
                </a:lnTo>
                <a:lnTo>
                  <a:pt x="111136" y="82222"/>
                </a:lnTo>
                <a:lnTo>
                  <a:pt x="111136" y="82222"/>
                </a:lnTo>
                <a:lnTo>
                  <a:pt x="111136" y="82222"/>
                </a:lnTo>
                <a:lnTo>
                  <a:pt x="111136" y="83333"/>
                </a:lnTo>
                <a:lnTo>
                  <a:pt x="111136" y="83333"/>
                </a:lnTo>
                <a:lnTo>
                  <a:pt x="111136" y="83333"/>
                </a:lnTo>
                <a:lnTo>
                  <a:pt x="111136" y="84444"/>
                </a:lnTo>
                <a:lnTo>
                  <a:pt x="111136" y="84444"/>
                </a:lnTo>
                <a:lnTo>
                  <a:pt x="111136" y="84444"/>
                </a:lnTo>
                <a:lnTo>
                  <a:pt x="111136" y="84444"/>
                </a:lnTo>
                <a:lnTo>
                  <a:pt x="111136" y="86111"/>
                </a:lnTo>
                <a:lnTo>
                  <a:pt x="111136" y="86111"/>
                </a:lnTo>
                <a:lnTo>
                  <a:pt x="111136" y="86111"/>
                </a:lnTo>
                <a:lnTo>
                  <a:pt x="111136" y="86111"/>
                </a:lnTo>
                <a:lnTo>
                  <a:pt x="111136" y="87222"/>
                </a:lnTo>
                <a:lnTo>
                  <a:pt x="111136" y="87222"/>
                </a:lnTo>
                <a:lnTo>
                  <a:pt x="111136" y="87222"/>
                </a:lnTo>
                <a:lnTo>
                  <a:pt x="111136" y="88333"/>
                </a:lnTo>
                <a:lnTo>
                  <a:pt x="111136" y="88333"/>
                </a:lnTo>
                <a:lnTo>
                  <a:pt x="112500" y="88333"/>
                </a:lnTo>
                <a:lnTo>
                  <a:pt x="112500" y="88333"/>
                </a:lnTo>
                <a:lnTo>
                  <a:pt x="112500" y="89444"/>
                </a:lnTo>
                <a:lnTo>
                  <a:pt x="112500" y="89444"/>
                </a:lnTo>
                <a:lnTo>
                  <a:pt x="112500" y="89444"/>
                </a:lnTo>
                <a:lnTo>
                  <a:pt x="112500" y="90555"/>
                </a:lnTo>
                <a:lnTo>
                  <a:pt x="112500" y="90555"/>
                </a:lnTo>
                <a:lnTo>
                  <a:pt x="112500" y="90555"/>
                </a:lnTo>
                <a:lnTo>
                  <a:pt x="112500" y="92222"/>
                </a:lnTo>
                <a:lnTo>
                  <a:pt x="112500" y="92222"/>
                </a:lnTo>
                <a:lnTo>
                  <a:pt x="112500" y="92222"/>
                </a:lnTo>
                <a:lnTo>
                  <a:pt x="112500" y="92222"/>
                </a:lnTo>
                <a:lnTo>
                  <a:pt x="112500" y="93333"/>
                </a:lnTo>
                <a:lnTo>
                  <a:pt x="112500" y="93333"/>
                </a:lnTo>
                <a:lnTo>
                  <a:pt x="112500" y="93333"/>
                </a:lnTo>
                <a:lnTo>
                  <a:pt x="112500" y="94444"/>
                </a:lnTo>
                <a:lnTo>
                  <a:pt x="112500" y="94444"/>
                </a:lnTo>
                <a:lnTo>
                  <a:pt x="112500" y="94444"/>
                </a:lnTo>
                <a:lnTo>
                  <a:pt x="112500" y="95555"/>
                </a:lnTo>
                <a:lnTo>
                  <a:pt x="112500" y="95555"/>
                </a:lnTo>
                <a:lnTo>
                  <a:pt x="112500" y="95555"/>
                </a:lnTo>
                <a:lnTo>
                  <a:pt x="112500" y="95555"/>
                </a:lnTo>
                <a:lnTo>
                  <a:pt x="112500" y="96666"/>
                </a:lnTo>
                <a:lnTo>
                  <a:pt x="112500" y="96666"/>
                </a:lnTo>
                <a:lnTo>
                  <a:pt x="112500" y="96666"/>
                </a:lnTo>
                <a:lnTo>
                  <a:pt x="112500" y="98333"/>
                </a:lnTo>
                <a:lnTo>
                  <a:pt x="112500" y="98333"/>
                </a:lnTo>
                <a:lnTo>
                  <a:pt x="112500" y="98333"/>
                </a:lnTo>
                <a:lnTo>
                  <a:pt x="112500" y="98333"/>
                </a:lnTo>
                <a:lnTo>
                  <a:pt x="112500" y="99444"/>
                </a:lnTo>
                <a:lnTo>
                  <a:pt x="112500" y="99444"/>
                </a:lnTo>
                <a:lnTo>
                  <a:pt x="112500" y="99444"/>
                </a:lnTo>
                <a:lnTo>
                  <a:pt x="112500" y="99444"/>
                </a:lnTo>
                <a:lnTo>
                  <a:pt x="112500" y="100555"/>
                </a:lnTo>
                <a:lnTo>
                  <a:pt x="112500" y="100555"/>
                </a:lnTo>
                <a:lnTo>
                  <a:pt x="112500" y="100555"/>
                </a:lnTo>
                <a:lnTo>
                  <a:pt x="112500" y="101666"/>
                </a:lnTo>
                <a:lnTo>
                  <a:pt x="112500" y="101666"/>
                </a:lnTo>
                <a:lnTo>
                  <a:pt x="112500" y="101666"/>
                </a:lnTo>
                <a:lnTo>
                  <a:pt x="112500" y="102777"/>
                </a:lnTo>
                <a:lnTo>
                  <a:pt x="112500" y="102777"/>
                </a:lnTo>
                <a:lnTo>
                  <a:pt x="113863" y="102777"/>
                </a:lnTo>
                <a:lnTo>
                  <a:pt x="113863" y="102777"/>
                </a:lnTo>
                <a:lnTo>
                  <a:pt x="113863" y="102777"/>
                </a:lnTo>
                <a:lnTo>
                  <a:pt x="113863" y="102777"/>
                </a:lnTo>
                <a:lnTo>
                  <a:pt x="113863" y="104444"/>
                </a:lnTo>
                <a:lnTo>
                  <a:pt x="113863" y="104444"/>
                </a:lnTo>
                <a:lnTo>
                  <a:pt x="115227" y="104444"/>
                </a:lnTo>
                <a:lnTo>
                  <a:pt x="115227" y="104444"/>
                </a:lnTo>
                <a:lnTo>
                  <a:pt x="115227" y="104444"/>
                </a:lnTo>
                <a:lnTo>
                  <a:pt x="115227" y="104444"/>
                </a:lnTo>
                <a:lnTo>
                  <a:pt x="115227" y="104444"/>
                </a:lnTo>
                <a:lnTo>
                  <a:pt x="115227" y="105555"/>
                </a:lnTo>
                <a:lnTo>
                  <a:pt x="115227" y="105555"/>
                </a:lnTo>
                <a:lnTo>
                  <a:pt x="115227" y="105555"/>
                </a:lnTo>
                <a:lnTo>
                  <a:pt x="115227" y="105555"/>
                </a:lnTo>
                <a:lnTo>
                  <a:pt x="115227" y="106666"/>
                </a:lnTo>
                <a:lnTo>
                  <a:pt x="115227" y="106666"/>
                </a:lnTo>
                <a:lnTo>
                  <a:pt x="115227" y="106666"/>
                </a:lnTo>
                <a:lnTo>
                  <a:pt x="115227" y="107777"/>
                </a:lnTo>
                <a:lnTo>
                  <a:pt x="115227" y="107777"/>
                </a:lnTo>
                <a:lnTo>
                  <a:pt x="115227" y="107777"/>
                </a:lnTo>
                <a:lnTo>
                  <a:pt x="115227" y="107777"/>
                </a:lnTo>
                <a:lnTo>
                  <a:pt x="115227" y="108888"/>
                </a:lnTo>
                <a:lnTo>
                  <a:pt x="115227" y="108888"/>
                </a:lnTo>
                <a:lnTo>
                  <a:pt x="115227" y="108888"/>
                </a:lnTo>
                <a:lnTo>
                  <a:pt x="113863" y="108888"/>
                </a:lnTo>
                <a:lnTo>
                  <a:pt x="113863" y="110555"/>
                </a:lnTo>
                <a:lnTo>
                  <a:pt x="113863" y="110555"/>
                </a:lnTo>
                <a:lnTo>
                  <a:pt x="113863" y="110555"/>
                </a:lnTo>
                <a:lnTo>
                  <a:pt x="113863" y="110555"/>
                </a:lnTo>
                <a:lnTo>
                  <a:pt x="113863" y="111666"/>
                </a:lnTo>
                <a:lnTo>
                  <a:pt x="113863" y="111666"/>
                </a:lnTo>
                <a:lnTo>
                  <a:pt x="113863" y="111666"/>
                </a:lnTo>
                <a:lnTo>
                  <a:pt x="113863" y="111666"/>
                </a:lnTo>
                <a:lnTo>
                  <a:pt x="113863" y="112777"/>
                </a:lnTo>
                <a:lnTo>
                  <a:pt x="113863" y="112777"/>
                </a:lnTo>
                <a:lnTo>
                  <a:pt x="113863" y="112777"/>
                </a:lnTo>
                <a:lnTo>
                  <a:pt x="112500" y="112777"/>
                </a:lnTo>
                <a:lnTo>
                  <a:pt x="112500" y="112777"/>
                </a:lnTo>
                <a:lnTo>
                  <a:pt x="112500" y="112777"/>
                </a:lnTo>
                <a:lnTo>
                  <a:pt x="112500" y="112777"/>
                </a:lnTo>
                <a:lnTo>
                  <a:pt x="111136" y="112777"/>
                </a:lnTo>
                <a:lnTo>
                  <a:pt x="111136" y="112777"/>
                </a:lnTo>
                <a:lnTo>
                  <a:pt x="111136" y="112777"/>
                </a:lnTo>
                <a:lnTo>
                  <a:pt x="109090" y="112777"/>
                </a:lnTo>
                <a:lnTo>
                  <a:pt x="109090" y="112777"/>
                </a:lnTo>
                <a:lnTo>
                  <a:pt x="109090" y="112777"/>
                </a:lnTo>
                <a:lnTo>
                  <a:pt x="109090" y="112777"/>
                </a:lnTo>
                <a:lnTo>
                  <a:pt x="107727" y="112777"/>
                </a:lnTo>
                <a:lnTo>
                  <a:pt x="107727" y="112777"/>
                </a:lnTo>
                <a:lnTo>
                  <a:pt x="107727" y="112777"/>
                </a:lnTo>
                <a:lnTo>
                  <a:pt x="107727" y="112777"/>
                </a:lnTo>
                <a:lnTo>
                  <a:pt x="106363" y="112777"/>
                </a:lnTo>
                <a:lnTo>
                  <a:pt x="106363" y="112777"/>
                </a:lnTo>
                <a:lnTo>
                  <a:pt x="106363" y="112777"/>
                </a:lnTo>
                <a:lnTo>
                  <a:pt x="105000" y="112777"/>
                </a:lnTo>
                <a:lnTo>
                  <a:pt x="105000" y="112777"/>
                </a:lnTo>
                <a:lnTo>
                  <a:pt x="105000" y="112777"/>
                </a:lnTo>
                <a:lnTo>
                  <a:pt x="105000" y="112777"/>
                </a:lnTo>
                <a:lnTo>
                  <a:pt x="103636" y="112777"/>
                </a:lnTo>
                <a:lnTo>
                  <a:pt x="103636" y="112777"/>
                </a:lnTo>
                <a:lnTo>
                  <a:pt x="103636" y="112777"/>
                </a:lnTo>
                <a:lnTo>
                  <a:pt x="103636" y="112777"/>
                </a:lnTo>
                <a:lnTo>
                  <a:pt x="101590" y="112777"/>
                </a:lnTo>
                <a:lnTo>
                  <a:pt x="101590" y="112777"/>
                </a:lnTo>
                <a:lnTo>
                  <a:pt x="101590" y="112777"/>
                </a:lnTo>
                <a:lnTo>
                  <a:pt x="100227" y="112777"/>
                </a:lnTo>
                <a:lnTo>
                  <a:pt x="100227" y="112777"/>
                </a:lnTo>
                <a:lnTo>
                  <a:pt x="100227" y="112777"/>
                </a:lnTo>
                <a:lnTo>
                  <a:pt x="100227" y="112777"/>
                </a:lnTo>
                <a:lnTo>
                  <a:pt x="98863" y="112777"/>
                </a:lnTo>
                <a:lnTo>
                  <a:pt x="98863" y="112777"/>
                </a:lnTo>
                <a:lnTo>
                  <a:pt x="98863" y="112777"/>
                </a:lnTo>
                <a:lnTo>
                  <a:pt x="98863" y="112777"/>
                </a:lnTo>
                <a:lnTo>
                  <a:pt x="97500" y="112777"/>
                </a:lnTo>
                <a:lnTo>
                  <a:pt x="97500" y="112777"/>
                </a:lnTo>
                <a:lnTo>
                  <a:pt x="97500" y="112777"/>
                </a:lnTo>
                <a:lnTo>
                  <a:pt x="96136" y="112777"/>
                </a:lnTo>
                <a:lnTo>
                  <a:pt x="96136" y="112777"/>
                </a:lnTo>
                <a:lnTo>
                  <a:pt x="96136" y="112777"/>
                </a:lnTo>
                <a:lnTo>
                  <a:pt x="96136" y="112777"/>
                </a:lnTo>
                <a:lnTo>
                  <a:pt x="94090" y="112777"/>
                </a:lnTo>
                <a:lnTo>
                  <a:pt x="94090" y="112777"/>
                </a:lnTo>
                <a:lnTo>
                  <a:pt x="94090" y="112777"/>
                </a:lnTo>
                <a:lnTo>
                  <a:pt x="94090" y="112777"/>
                </a:lnTo>
                <a:lnTo>
                  <a:pt x="92727" y="112777"/>
                </a:lnTo>
                <a:lnTo>
                  <a:pt x="92727" y="112777"/>
                </a:lnTo>
                <a:lnTo>
                  <a:pt x="92727" y="112777"/>
                </a:lnTo>
                <a:lnTo>
                  <a:pt x="91363" y="112777"/>
                </a:lnTo>
                <a:lnTo>
                  <a:pt x="91363" y="112777"/>
                </a:lnTo>
                <a:lnTo>
                  <a:pt x="91363" y="112777"/>
                </a:lnTo>
                <a:lnTo>
                  <a:pt x="91363" y="112777"/>
                </a:lnTo>
                <a:lnTo>
                  <a:pt x="90000" y="112777"/>
                </a:lnTo>
                <a:lnTo>
                  <a:pt x="90000" y="112777"/>
                </a:lnTo>
                <a:lnTo>
                  <a:pt x="90000" y="112777"/>
                </a:lnTo>
                <a:lnTo>
                  <a:pt x="90000" y="112777"/>
                </a:lnTo>
                <a:lnTo>
                  <a:pt x="88636" y="112777"/>
                </a:lnTo>
                <a:lnTo>
                  <a:pt x="88636" y="112777"/>
                </a:lnTo>
                <a:lnTo>
                  <a:pt x="88636" y="112777"/>
                </a:lnTo>
                <a:lnTo>
                  <a:pt x="86590" y="112777"/>
                </a:lnTo>
                <a:lnTo>
                  <a:pt x="86590" y="112777"/>
                </a:lnTo>
                <a:lnTo>
                  <a:pt x="86590" y="112777"/>
                </a:lnTo>
                <a:lnTo>
                  <a:pt x="86590" y="112777"/>
                </a:lnTo>
                <a:lnTo>
                  <a:pt x="85227" y="112777"/>
                </a:lnTo>
                <a:lnTo>
                  <a:pt x="85227" y="112777"/>
                </a:lnTo>
                <a:lnTo>
                  <a:pt x="85227" y="112777"/>
                </a:lnTo>
                <a:lnTo>
                  <a:pt x="85227" y="112777"/>
                </a:lnTo>
                <a:lnTo>
                  <a:pt x="83863" y="112777"/>
                </a:lnTo>
                <a:lnTo>
                  <a:pt x="83863" y="112777"/>
                </a:lnTo>
                <a:lnTo>
                  <a:pt x="83863" y="112777"/>
                </a:lnTo>
                <a:lnTo>
                  <a:pt x="82500" y="112777"/>
                </a:lnTo>
                <a:lnTo>
                  <a:pt x="82500" y="112777"/>
                </a:lnTo>
                <a:lnTo>
                  <a:pt x="82500" y="112777"/>
                </a:lnTo>
                <a:lnTo>
                  <a:pt x="82500" y="112777"/>
                </a:lnTo>
                <a:lnTo>
                  <a:pt x="81136" y="112777"/>
                </a:lnTo>
                <a:lnTo>
                  <a:pt x="81136" y="112777"/>
                </a:lnTo>
                <a:lnTo>
                  <a:pt x="81136" y="112777"/>
                </a:lnTo>
                <a:lnTo>
                  <a:pt x="81136" y="112777"/>
                </a:lnTo>
                <a:lnTo>
                  <a:pt x="79090" y="112777"/>
                </a:lnTo>
                <a:lnTo>
                  <a:pt x="79090" y="112777"/>
                </a:lnTo>
                <a:lnTo>
                  <a:pt x="79090" y="112777"/>
                </a:lnTo>
                <a:lnTo>
                  <a:pt x="77727" y="112777"/>
                </a:lnTo>
                <a:lnTo>
                  <a:pt x="77727" y="112777"/>
                </a:lnTo>
                <a:lnTo>
                  <a:pt x="77727" y="112777"/>
                </a:lnTo>
                <a:lnTo>
                  <a:pt x="77727" y="112777"/>
                </a:lnTo>
                <a:lnTo>
                  <a:pt x="76363" y="112777"/>
                </a:lnTo>
                <a:lnTo>
                  <a:pt x="76363" y="112777"/>
                </a:lnTo>
                <a:lnTo>
                  <a:pt x="76363" y="111666"/>
                </a:lnTo>
                <a:lnTo>
                  <a:pt x="76363" y="111666"/>
                </a:lnTo>
                <a:lnTo>
                  <a:pt x="76363" y="111666"/>
                </a:lnTo>
                <a:lnTo>
                  <a:pt x="76363" y="110555"/>
                </a:lnTo>
                <a:lnTo>
                  <a:pt x="76363" y="110555"/>
                </a:lnTo>
                <a:lnTo>
                  <a:pt x="76363" y="111666"/>
                </a:lnTo>
                <a:lnTo>
                  <a:pt x="76363" y="111666"/>
                </a:lnTo>
                <a:lnTo>
                  <a:pt x="76363" y="111666"/>
                </a:lnTo>
                <a:lnTo>
                  <a:pt x="76363" y="111666"/>
                </a:lnTo>
                <a:lnTo>
                  <a:pt x="76363" y="112777"/>
                </a:lnTo>
                <a:lnTo>
                  <a:pt x="76363" y="112777"/>
                </a:lnTo>
                <a:lnTo>
                  <a:pt x="76363" y="112777"/>
                </a:lnTo>
                <a:lnTo>
                  <a:pt x="75000" y="112777"/>
                </a:lnTo>
                <a:lnTo>
                  <a:pt x="75000" y="112777"/>
                </a:lnTo>
                <a:lnTo>
                  <a:pt x="75000" y="112777"/>
                </a:lnTo>
                <a:lnTo>
                  <a:pt x="73636" y="112777"/>
                </a:lnTo>
                <a:lnTo>
                  <a:pt x="73636" y="112777"/>
                </a:lnTo>
                <a:lnTo>
                  <a:pt x="73636" y="112777"/>
                </a:lnTo>
                <a:lnTo>
                  <a:pt x="73636" y="112777"/>
                </a:lnTo>
                <a:lnTo>
                  <a:pt x="71590" y="112777"/>
                </a:lnTo>
                <a:lnTo>
                  <a:pt x="71590" y="113888"/>
                </a:lnTo>
                <a:lnTo>
                  <a:pt x="71590" y="113888"/>
                </a:lnTo>
                <a:lnTo>
                  <a:pt x="71590" y="113888"/>
                </a:lnTo>
                <a:lnTo>
                  <a:pt x="70227" y="113888"/>
                </a:lnTo>
                <a:lnTo>
                  <a:pt x="70227" y="113888"/>
                </a:lnTo>
                <a:lnTo>
                  <a:pt x="70227" y="113888"/>
                </a:lnTo>
                <a:lnTo>
                  <a:pt x="70227" y="113888"/>
                </a:lnTo>
                <a:lnTo>
                  <a:pt x="68863" y="113888"/>
                </a:lnTo>
                <a:lnTo>
                  <a:pt x="68863" y="113888"/>
                </a:lnTo>
                <a:lnTo>
                  <a:pt x="68863" y="113888"/>
                </a:lnTo>
                <a:lnTo>
                  <a:pt x="68863" y="113888"/>
                </a:lnTo>
                <a:lnTo>
                  <a:pt x="67500" y="113888"/>
                </a:lnTo>
                <a:lnTo>
                  <a:pt x="67500" y="112777"/>
                </a:lnTo>
                <a:lnTo>
                  <a:pt x="67500" y="112777"/>
                </a:lnTo>
                <a:lnTo>
                  <a:pt x="67500" y="112777"/>
                </a:lnTo>
                <a:lnTo>
                  <a:pt x="66136" y="112777"/>
                </a:lnTo>
                <a:lnTo>
                  <a:pt x="66136" y="112777"/>
                </a:lnTo>
                <a:lnTo>
                  <a:pt x="66136" y="112777"/>
                </a:lnTo>
                <a:lnTo>
                  <a:pt x="66136" y="112777"/>
                </a:lnTo>
                <a:lnTo>
                  <a:pt x="66136" y="112777"/>
                </a:lnTo>
                <a:lnTo>
                  <a:pt x="64090" y="112777"/>
                </a:lnTo>
                <a:lnTo>
                  <a:pt x="64090" y="112777"/>
                </a:lnTo>
                <a:lnTo>
                  <a:pt x="64090" y="112777"/>
                </a:lnTo>
                <a:lnTo>
                  <a:pt x="64090" y="112777"/>
                </a:lnTo>
                <a:lnTo>
                  <a:pt x="64090" y="112777"/>
                </a:lnTo>
                <a:lnTo>
                  <a:pt x="62727" y="112777"/>
                </a:lnTo>
                <a:lnTo>
                  <a:pt x="62727" y="112777"/>
                </a:lnTo>
                <a:lnTo>
                  <a:pt x="62727" y="113888"/>
                </a:lnTo>
                <a:lnTo>
                  <a:pt x="62727" y="113888"/>
                </a:lnTo>
                <a:lnTo>
                  <a:pt x="62727" y="113888"/>
                </a:lnTo>
                <a:lnTo>
                  <a:pt x="61363" y="113888"/>
                </a:lnTo>
                <a:lnTo>
                  <a:pt x="61363" y="113888"/>
                </a:lnTo>
                <a:lnTo>
                  <a:pt x="61363" y="113888"/>
                </a:lnTo>
                <a:lnTo>
                  <a:pt x="61363" y="115000"/>
                </a:lnTo>
                <a:lnTo>
                  <a:pt x="61363" y="115000"/>
                </a:lnTo>
                <a:lnTo>
                  <a:pt x="61363" y="115000"/>
                </a:lnTo>
                <a:lnTo>
                  <a:pt x="61363" y="115000"/>
                </a:lnTo>
                <a:lnTo>
                  <a:pt x="61363" y="116666"/>
                </a:lnTo>
                <a:lnTo>
                  <a:pt x="61363" y="116666"/>
                </a:lnTo>
                <a:lnTo>
                  <a:pt x="61363" y="115000"/>
                </a:lnTo>
                <a:lnTo>
                  <a:pt x="60000" y="115000"/>
                </a:lnTo>
                <a:lnTo>
                  <a:pt x="60000" y="115000"/>
                </a:lnTo>
                <a:lnTo>
                  <a:pt x="60000" y="115000"/>
                </a:lnTo>
                <a:lnTo>
                  <a:pt x="60000" y="115000"/>
                </a:lnTo>
                <a:lnTo>
                  <a:pt x="60000" y="115000"/>
                </a:lnTo>
                <a:lnTo>
                  <a:pt x="60000" y="113888"/>
                </a:lnTo>
                <a:lnTo>
                  <a:pt x="60000" y="113888"/>
                </a:lnTo>
                <a:lnTo>
                  <a:pt x="60000" y="113888"/>
                </a:lnTo>
                <a:lnTo>
                  <a:pt x="58636" y="113888"/>
                </a:lnTo>
                <a:lnTo>
                  <a:pt x="58636" y="113888"/>
                </a:lnTo>
                <a:lnTo>
                  <a:pt x="58636" y="113888"/>
                </a:lnTo>
                <a:lnTo>
                  <a:pt x="58636" y="113888"/>
                </a:lnTo>
                <a:lnTo>
                  <a:pt x="58636" y="112777"/>
                </a:lnTo>
                <a:lnTo>
                  <a:pt x="56590" y="112777"/>
                </a:lnTo>
                <a:lnTo>
                  <a:pt x="56590" y="112777"/>
                </a:lnTo>
                <a:lnTo>
                  <a:pt x="56590" y="112777"/>
                </a:lnTo>
                <a:lnTo>
                  <a:pt x="56590" y="112777"/>
                </a:lnTo>
                <a:lnTo>
                  <a:pt x="56590" y="112777"/>
                </a:lnTo>
                <a:lnTo>
                  <a:pt x="56590" y="111666"/>
                </a:lnTo>
                <a:lnTo>
                  <a:pt x="56590" y="111666"/>
                </a:lnTo>
                <a:lnTo>
                  <a:pt x="56590" y="111666"/>
                </a:lnTo>
                <a:lnTo>
                  <a:pt x="56590" y="111666"/>
                </a:lnTo>
                <a:lnTo>
                  <a:pt x="55227" y="111666"/>
                </a:lnTo>
                <a:lnTo>
                  <a:pt x="55227" y="111666"/>
                </a:lnTo>
                <a:lnTo>
                  <a:pt x="55227" y="111666"/>
                </a:lnTo>
                <a:lnTo>
                  <a:pt x="55227" y="111666"/>
                </a:lnTo>
                <a:lnTo>
                  <a:pt x="55227" y="111666"/>
                </a:lnTo>
                <a:lnTo>
                  <a:pt x="53863" y="111666"/>
                </a:lnTo>
                <a:lnTo>
                  <a:pt x="53863" y="111666"/>
                </a:lnTo>
                <a:lnTo>
                  <a:pt x="53863" y="111666"/>
                </a:lnTo>
                <a:lnTo>
                  <a:pt x="53863" y="111666"/>
                </a:lnTo>
                <a:lnTo>
                  <a:pt x="52500" y="111666"/>
                </a:lnTo>
                <a:lnTo>
                  <a:pt x="52500" y="112777"/>
                </a:lnTo>
                <a:lnTo>
                  <a:pt x="52500" y="112777"/>
                </a:lnTo>
                <a:lnTo>
                  <a:pt x="52500" y="112777"/>
                </a:lnTo>
                <a:lnTo>
                  <a:pt x="52500" y="112777"/>
                </a:lnTo>
                <a:lnTo>
                  <a:pt x="52500" y="113888"/>
                </a:lnTo>
                <a:lnTo>
                  <a:pt x="52500" y="113888"/>
                </a:lnTo>
                <a:lnTo>
                  <a:pt x="52500" y="113888"/>
                </a:lnTo>
                <a:lnTo>
                  <a:pt x="52500" y="113888"/>
                </a:lnTo>
                <a:lnTo>
                  <a:pt x="52500" y="115000"/>
                </a:lnTo>
                <a:lnTo>
                  <a:pt x="52500" y="115000"/>
                </a:lnTo>
                <a:lnTo>
                  <a:pt x="52500" y="115000"/>
                </a:lnTo>
                <a:lnTo>
                  <a:pt x="52500" y="115000"/>
                </a:lnTo>
                <a:lnTo>
                  <a:pt x="52500" y="116666"/>
                </a:lnTo>
                <a:lnTo>
                  <a:pt x="52500" y="116666"/>
                </a:lnTo>
                <a:lnTo>
                  <a:pt x="52500" y="116666"/>
                </a:lnTo>
                <a:lnTo>
                  <a:pt x="52500" y="116666"/>
                </a:lnTo>
                <a:lnTo>
                  <a:pt x="52500" y="117777"/>
                </a:lnTo>
                <a:lnTo>
                  <a:pt x="52500" y="117777"/>
                </a:lnTo>
                <a:lnTo>
                  <a:pt x="52500" y="117777"/>
                </a:lnTo>
                <a:lnTo>
                  <a:pt x="52500" y="117777"/>
                </a:lnTo>
                <a:lnTo>
                  <a:pt x="52500" y="118888"/>
                </a:lnTo>
                <a:lnTo>
                  <a:pt x="51136" y="118888"/>
                </a:lnTo>
                <a:lnTo>
                  <a:pt x="51136" y="118888"/>
                </a:lnTo>
                <a:lnTo>
                  <a:pt x="51136" y="118888"/>
                </a:lnTo>
                <a:lnTo>
                  <a:pt x="51136" y="118888"/>
                </a:lnTo>
                <a:lnTo>
                  <a:pt x="51136" y="118888"/>
                </a:lnTo>
                <a:lnTo>
                  <a:pt x="51136" y="120000"/>
                </a:lnTo>
                <a:lnTo>
                  <a:pt x="51136" y="120000"/>
                </a:lnTo>
                <a:lnTo>
                  <a:pt x="49090" y="120000"/>
                </a:lnTo>
                <a:lnTo>
                  <a:pt x="49090" y="120000"/>
                </a:lnTo>
                <a:lnTo>
                  <a:pt x="49090" y="120000"/>
                </a:lnTo>
                <a:lnTo>
                  <a:pt x="49090" y="120000"/>
                </a:lnTo>
                <a:lnTo>
                  <a:pt x="49090" y="120000"/>
                </a:lnTo>
                <a:lnTo>
                  <a:pt x="49090" y="118888"/>
                </a:lnTo>
                <a:lnTo>
                  <a:pt x="47727" y="118888"/>
                </a:lnTo>
                <a:lnTo>
                  <a:pt x="47727" y="120000"/>
                </a:lnTo>
                <a:lnTo>
                  <a:pt x="47727" y="120000"/>
                </a:lnTo>
                <a:lnTo>
                  <a:pt x="47727" y="120000"/>
                </a:lnTo>
                <a:lnTo>
                  <a:pt x="47727" y="118888"/>
                </a:lnTo>
                <a:lnTo>
                  <a:pt x="47727" y="118888"/>
                </a:lnTo>
                <a:lnTo>
                  <a:pt x="46363" y="118888"/>
                </a:lnTo>
                <a:lnTo>
                  <a:pt x="46363" y="118888"/>
                </a:lnTo>
                <a:lnTo>
                  <a:pt x="46363" y="118888"/>
                </a:lnTo>
                <a:lnTo>
                  <a:pt x="46363" y="118888"/>
                </a:lnTo>
                <a:lnTo>
                  <a:pt x="46363" y="118888"/>
                </a:lnTo>
                <a:lnTo>
                  <a:pt x="46363" y="118888"/>
                </a:lnTo>
                <a:lnTo>
                  <a:pt x="46363" y="117777"/>
                </a:lnTo>
                <a:lnTo>
                  <a:pt x="46363" y="117777"/>
                </a:lnTo>
                <a:lnTo>
                  <a:pt x="46363" y="117777"/>
                </a:lnTo>
                <a:lnTo>
                  <a:pt x="45000" y="117777"/>
                </a:lnTo>
                <a:lnTo>
                  <a:pt x="45000" y="117777"/>
                </a:lnTo>
                <a:lnTo>
                  <a:pt x="45000" y="116666"/>
                </a:lnTo>
                <a:lnTo>
                  <a:pt x="45000" y="116666"/>
                </a:lnTo>
                <a:lnTo>
                  <a:pt x="45000" y="116666"/>
                </a:lnTo>
                <a:lnTo>
                  <a:pt x="43636" y="116666"/>
                </a:lnTo>
                <a:lnTo>
                  <a:pt x="43636" y="116666"/>
                </a:lnTo>
                <a:lnTo>
                  <a:pt x="43636" y="116666"/>
                </a:lnTo>
                <a:lnTo>
                  <a:pt x="43636" y="116666"/>
                </a:lnTo>
                <a:lnTo>
                  <a:pt x="43636" y="116666"/>
                </a:lnTo>
                <a:lnTo>
                  <a:pt x="41590" y="116666"/>
                </a:lnTo>
                <a:lnTo>
                  <a:pt x="41590" y="115000"/>
                </a:lnTo>
                <a:lnTo>
                  <a:pt x="41590" y="115000"/>
                </a:lnTo>
                <a:lnTo>
                  <a:pt x="41590" y="115000"/>
                </a:lnTo>
                <a:lnTo>
                  <a:pt x="41590" y="115000"/>
                </a:lnTo>
                <a:lnTo>
                  <a:pt x="41590" y="115000"/>
                </a:lnTo>
                <a:lnTo>
                  <a:pt x="41590" y="115000"/>
                </a:lnTo>
                <a:lnTo>
                  <a:pt x="41590" y="113888"/>
                </a:lnTo>
                <a:lnTo>
                  <a:pt x="41590" y="113888"/>
                </a:lnTo>
                <a:lnTo>
                  <a:pt x="41590" y="113888"/>
                </a:lnTo>
                <a:lnTo>
                  <a:pt x="41590" y="113888"/>
                </a:lnTo>
                <a:lnTo>
                  <a:pt x="41590" y="113888"/>
                </a:lnTo>
                <a:lnTo>
                  <a:pt x="40227" y="113888"/>
                </a:lnTo>
                <a:lnTo>
                  <a:pt x="40227" y="112777"/>
                </a:lnTo>
                <a:lnTo>
                  <a:pt x="40227" y="112777"/>
                </a:lnTo>
                <a:lnTo>
                  <a:pt x="40227" y="112777"/>
                </a:lnTo>
                <a:lnTo>
                  <a:pt x="40227" y="112777"/>
                </a:lnTo>
                <a:lnTo>
                  <a:pt x="40227" y="112777"/>
                </a:lnTo>
                <a:lnTo>
                  <a:pt x="40227" y="112777"/>
                </a:lnTo>
                <a:lnTo>
                  <a:pt x="38863" y="112777"/>
                </a:lnTo>
                <a:lnTo>
                  <a:pt x="38863" y="112777"/>
                </a:lnTo>
                <a:lnTo>
                  <a:pt x="38863" y="111666"/>
                </a:lnTo>
                <a:lnTo>
                  <a:pt x="38863" y="111666"/>
                </a:lnTo>
                <a:lnTo>
                  <a:pt x="38863" y="111666"/>
                </a:lnTo>
                <a:lnTo>
                  <a:pt x="38863" y="111666"/>
                </a:lnTo>
                <a:lnTo>
                  <a:pt x="38863" y="111666"/>
                </a:lnTo>
                <a:lnTo>
                  <a:pt x="38863" y="111666"/>
                </a:lnTo>
                <a:lnTo>
                  <a:pt x="37500" y="111666"/>
                </a:lnTo>
                <a:lnTo>
                  <a:pt x="37500" y="110555"/>
                </a:lnTo>
                <a:lnTo>
                  <a:pt x="38863" y="110555"/>
                </a:lnTo>
                <a:lnTo>
                  <a:pt x="38863" y="110555"/>
                </a:lnTo>
                <a:lnTo>
                  <a:pt x="37500" y="110555"/>
                </a:lnTo>
                <a:lnTo>
                  <a:pt x="37500" y="110555"/>
                </a:lnTo>
                <a:lnTo>
                  <a:pt x="37500" y="110555"/>
                </a:lnTo>
                <a:lnTo>
                  <a:pt x="37500" y="110555"/>
                </a:lnTo>
                <a:lnTo>
                  <a:pt x="37500" y="108888"/>
                </a:lnTo>
                <a:lnTo>
                  <a:pt x="37500" y="108888"/>
                </a:lnTo>
                <a:lnTo>
                  <a:pt x="37500" y="108888"/>
                </a:lnTo>
                <a:lnTo>
                  <a:pt x="37500" y="108888"/>
                </a:lnTo>
                <a:lnTo>
                  <a:pt x="37500" y="107777"/>
                </a:lnTo>
                <a:lnTo>
                  <a:pt x="37500" y="107777"/>
                </a:lnTo>
                <a:lnTo>
                  <a:pt x="37500" y="107777"/>
                </a:lnTo>
                <a:lnTo>
                  <a:pt x="37500" y="107777"/>
                </a:lnTo>
                <a:lnTo>
                  <a:pt x="37500" y="106666"/>
                </a:lnTo>
                <a:lnTo>
                  <a:pt x="36136" y="106666"/>
                </a:lnTo>
                <a:lnTo>
                  <a:pt x="36136" y="106666"/>
                </a:lnTo>
                <a:lnTo>
                  <a:pt x="36136" y="106666"/>
                </a:lnTo>
                <a:lnTo>
                  <a:pt x="36136" y="106666"/>
                </a:lnTo>
                <a:lnTo>
                  <a:pt x="34090" y="106666"/>
                </a:lnTo>
                <a:lnTo>
                  <a:pt x="34090" y="106666"/>
                </a:lnTo>
                <a:lnTo>
                  <a:pt x="34090" y="106666"/>
                </a:lnTo>
                <a:lnTo>
                  <a:pt x="34090" y="106666"/>
                </a:lnTo>
                <a:lnTo>
                  <a:pt x="34090" y="106666"/>
                </a:lnTo>
                <a:lnTo>
                  <a:pt x="32727" y="106666"/>
                </a:lnTo>
                <a:lnTo>
                  <a:pt x="32727" y="106666"/>
                </a:lnTo>
                <a:lnTo>
                  <a:pt x="32727" y="106666"/>
                </a:lnTo>
                <a:lnTo>
                  <a:pt x="32727" y="106666"/>
                </a:lnTo>
                <a:lnTo>
                  <a:pt x="32727" y="106666"/>
                </a:lnTo>
                <a:lnTo>
                  <a:pt x="32727" y="106666"/>
                </a:lnTo>
                <a:lnTo>
                  <a:pt x="32727" y="106666"/>
                </a:lnTo>
                <a:lnTo>
                  <a:pt x="31363" y="106666"/>
                </a:lnTo>
                <a:lnTo>
                  <a:pt x="31363" y="106666"/>
                </a:lnTo>
                <a:lnTo>
                  <a:pt x="31363" y="105555"/>
                </a:lnTo>
                <a:lnTo>
                  <a:pt x="31363" y="105555"/>
                </a:lnTo>
                <a:lnTo>
                  <a:pt x="31363" y="105555"/>
                </a:lnTo>
                <a:lnTo>
                  <a:pt x="31363" y="105555"/>
                </a:lnTo>
                <a:lnTo>
                  <a:pt x="31363" y="105555"/>
                </a:lnTo>
                <a:lnTo>
                  <a:pt x="31363" y="104444"/>
                </a:lnTo>
                <a:lnTo>
                  <a:pt x="30000" y="104444"/>
                </a:lnTo>
                <a:lnTo>
                  <a:pt x="30000" y="104444"/>
                </a:lnTo>
                <a:lnTo>
                  <a:pt x="30000" y="104444"/>
                </a:lnTo>
                <a:lnTo>
                  <a:pt x="30000" y="104444"/>
                </a:lnTo>
                <a:lnTo>
                  <a:pt x="30000" y="104444"/>
                </a:lnTo>
                <a:lnTo>
                  <a:pt x="30000" y="104444"/>
                </a:lnTo>
                <a:lnTo>
                  <a:pt x="30000" y="102777"/>
                </a:lnTo>
                <a:lnTo>
                  <a:pt x="30000" y="102777"/>
                </a:lnTo>
                <a:lnTo>
                  <a:pt x="28636" y="102777"/>
                </a:lnTo>
                <a:lnTo>
                  <a:pt x="28636" y="102777"/>
                </a:lnTo>
                <a:lnTo>
                  <a:pt x="28636" y="102777"/>
                </a:lnTo>
                <a:lnTo>
                  <a:pt x="28636" y="102777"/>
                </a:lnTo>
                <a:lnTo>
                  <a:pt x="28636" y="101666"/>
                </a:lnTo>
                <a:lnTo>
                  <a:pt x="28636" y="101666"/>
                </a:lnTo>
                <a:lnTo>
                  <a:pt x="26590" y="101666"/>
                </a:lnTo>
                <a:lnTo>
                  <a:pt x="26590" y="101666"/>
                </a:lnTo>
                <a:lnTo>
                  <a:pt x="26590" y="101666"/>
                </a:lnTo>
                <a:lnTo>
                  <a:pt x="26590" y="101666"/>
                </a:lnTo>
                <a:lnTo>
                  <a:pt x="25227" y="101666"/>
                </a:lnTo>
                <a:lnTo>
                  <a:pt x="25227" y="101666"/>
                </a:lnTo>
                <a:lnTo>
                  <a:pt x="25227" y="101666"/>
                </a:lnTo>
                <a:lnTo>
                  <a:pt x="25227" y="101666"/>
                </a:lnTo>
                <a:lnTo>
                  <a:pt x="23863" y="101666"/>
                </a:lnTo>
                <a:lnTo>
                  <a:pt x="23863" y="101666"/>
                </a:lnTo>
                <a:lnTo>
                  <a:pt x="23863" y="101666"/>
                </a:lnTo>
                <a:lnTo>
                  <a:pt x="23863" y="101666"/>
                </a:lnTo>
                <a:lnTo>
                  <a:pt x="23863" y="101666"/>
                </a:lnTo>
                <a:lnTo>
                  <a:pt x="23863" y="101666"/>
                </a:lnTo>
                <a:lnTo>
                  <a:pt x="23863" y="101666"/>
                </a:lnTo>
                <a:lnTo>
                  <a:pt x="22500" y="101666"/>
                </a:lnTo>
                <a:lnTo>
                  <a:pt x="22500" y="101666"/>
                </a:lnTo>
                <a:lnTo>
                  <a:pt x="22500" y="101666"/>
                </a:lnTo>
                <a:lnTo>
                  <a:pt x="21136" y="101666"/>
                </a:lnTo>
                <a:lnTo>
                  <a:pt x="21136" y="101666"/>
                </a:lnTo>
                <a:lnTo>
                  <a:pt x="21136" y="101666"/>
                </a:lnTo>
                <a:lnTo>
                  <a:pt x="21136" y="101666"/>
                </a:lnTo>
                <a:lnTo>
                  <a:pt x="21136" y="101666"/>
                </a:lnTo>
                <a:lnTo>
                  <a:pt x="21136" y="101666"/>
                </a:lnTo>
                <a:lnTo>
                  <a:pt x="21136" y="101666"/>
                </a:lnTo>
                <a:lnTo>
                  <a:pt x="21136" y="101666"/>
                </a:lnTo>
                <a:lnTo>
                  <a:pt x="19090" y="101666"/>
                </a:lnTo>
                <a:lnTo>
                  <a:pt x="19090" y="101666"/>
                </a:lnTo>
                <a:lnTo>
                  <a:pt x="19090" y="101666"/>
                </a:lnTo>
                <a:lnTo>
                  <a:pt x="19090" y="101666"/>
                </a:lnTo>
                <a:lnTo>
                  <a:pt x="19090" y="101666"/>
                </a:lnTo>
                <a:lnTo>
                  <a:pt x="19090" y="101666"/>
                </a:lnTo>
                <a:lnTo>
                  <a:pt x="17727" y="101666"/>
                </a:lnTo>
                <a:lnTo>
                  <a:pt x="17727" y="101666"/>
                </a:lnTo>
                <a:lnTo>
                  <a:pt x="17727" y="101666"/>
                </a:lnTo>
                <a:lnTo>
                  <a:pt x="16363" y="101666"/>
                </a:lnTo>
                <a:lnTo>
                  <a:pt x="16363" y="102777"/>
                </a:lnTo>
                <a:lnTo>
                  <a:pt x="16363" y="102777"/>
                </a:lnTo>
                <a:lnTo>
                  <a:pt x="16363" y="101666"/>
                </a:lnTo>
                <a:lnTo>
                  <a:pt x="16363" y="101666"/>
                </a:lnTo>
                <a:lnTo>
                  <a:pt x="16363" y="101666"/>
                </a:lnTo>
                <a:lnTo>
                  <a:pt x="16363" y="102777"/>
                </a:lnTo>
                <a:lnTo>
                  <a:pt x="15000" y="102777"/>
                </a:lnTo>
                <a:lnTo>
                  <a:pt x="15000" y="102777"/>
                </a:lnTo>
                <a:lnTo>
                  <a:pt x="15000" y="102777"/>
                </a:lnTo>
                <a:lnTo>
                  <a:pt x="15000" y="102777"/>
                </a:lnTo>
                <a:lnTo>
                  <a:pt x="15000" y="102777"/>
                </a:lnTo>
                <a:lnTo>
                  <a:pt x="15000" y="102777"/>
                </a:lnTo>
                <a:lnTo>
                  <a:pt x="13636" y="102777"/>
                </a:lnTo>
                <a:lnTo>
                  <a:pt x="13636" y="102777"/>
                </a:lnTo>
                <a:lnTo>
                  <a:pt x="13636" y="102777"/>
                </a:lnTo>
                <a:lnTo>
                  <a:pt x="13636" y="102777"/>
                </a:lnTo>
                <a:lnTo>
                  <a:pt x="11590" y="102777"/>
                </a:lnTo>
                <a:lnTo>
                  <a:pt x="11590" y="102777"/>
                </a:lnTo>
                <a:lnTo>
                  <a:pt x="11590" y="102777"/>
                </a:lnTo>
                <a:lnTo>
                  <a:pt x="11590" y="102777"/>
                </a:lnTo>
                <a:lnTo>
                  <a:pt x="10227" y="102777"/>
                </a:lnTo>
                <a:lnTo>
                  <a:pt x="10227" y="102777"/>
                </a:lnTo>
                <a:lnTo>
                  <a:pt x="10227" y="102777"/>
                </a:lnTo>
                <a:lnTo>
                  <a:pt x="10227" y="102777"/>
                </a:lnTo>
                <a:lnTo>
                  <a:pt x="8863" y="102777"/>
                </a:lnTo>
                <a:lnTo>
                  <a:pt x="8863" y="102777"/>
                </a:lnTo>
                <a:lnTo>
                  <a:pt x="8863" y="102777"/>
                </a:lnTo>
                <a:lnTo>
                  <a:pt x="8863" y="102777"/>
                </a:lnTo>
                <a:lnTo>
                  <a:pt x="8863" y="102777"/>
                </a:lnTo>
                <a:lnTo>
                  <a:pt x="8863" y="102777"/>
                </a:lnTo>
                <a:lnTo>
                  <a:pt x="8863" y="102777"/>
                </a:lnTo>
                <a:lnTo>
                  <a:pt x="7500" y="102777"/>
                </a:lnTo>
                <a:lnTo>
                  <a:pt x="7500" y="102777"/>
                </a:lnTo>
                <a:lnTo>
                  <a:pt x="7500" y="104444"/>
                </a:lnTo>
                <a:lnTo>
                  <a:pt x="7500" y="104444"/>
                </a:lnTo>
                <a:lnTo>
                  <a:pt x="7500" y="104444"/>
                </a:lnTo>
                <a:lnTo>
                  <a:pt x="7500" y="104444"/>
                </a:lnTo>
                <a:lnTo>
                  <a:pt x="7500" y="104444"/>
                </a:lnTo>
                <a:lnTo>
                  <a:pt x="7500" y="105555"/>
                </a:lnTo>
                <a:lnTo>
                  <a:pt x="7500" y="105555"/>
                </a:lnTo>
                <a:lnTo>
                  <a:pt x="7500" y="105555"/>
                </a:lnTo>
                <a:lnTo>
                  <a:pt x="7500" y="105555"/>
                </a:lnTo>
                <a:lnTo>
                  <a:pt x="6136" y="105555"/>
                </a:lnTo>
                <a:lnTo>
                  <a:pt x="6136" y="106666"/>
                </a:lnTo>
                <a:lnTo>
                  <a:pt x="6136" y="106666"/>
                </a:lnTo>
                <a:lnTo>
                  <a:pt x="6136" y="106666"/>
                </a:lnTo>
                <a:lnTo>
                  <a:pt x="6136" y="106666"/>
                </a:lnTo>
                <a:lnTo>
                  <a:pt x="6136" y="107777"/>
                </a:lnTo>
                <a:lnTo>
                  <a:pt x="6136" y="107777"/>
                </a:lnTo>
                <a:lnTo>
                  <a:pt x="6136" y="106666"/>
                </a:lnTo>
                <a:lnTo>
                  <a:pt x="6136" y="106666"/>
                </a:lnTo>
                <a:lnTo>
                  <a:pt x="6136" y="106666"/>
                </a:lnTo>
                <a:lnTo>
                  <a:pt x="6136" y="105555"/>
                </a:lnTo>
                <a:lnTo>
                  <a:pt x="6136" y="105555"/>
                </a:lnTo>
                <a:lnTo>
                  <a:pt x="6136" y="105555"/>
                </a:lnTo>
                <a:lnTo>
                  <a:pt x="6136" y="104444"/>
                </a:lnTo>
                <a:lnTo>
                  <a:pt x="6136" y="104444"/>
                </a:lnTo>
                <a:lnTo>
                  <a:pt x="6136" y="104444"/>
                </a:lnTo>
                <a:lnTo>
                  <a:pt x="6136" y="104444"/>
                </a:lnTo>
                <a:lnTo>
                  <a:pt x="6136" y="102777"/>
                </a:lnTo>
                <a:lnTo>
                  <a:pt x="6136" y="102777"/>
                </a:lnTo>
                <a:lnTo>
                  <a:pt x="6136" y="102777"/>
                </a:lnTo>
                <a:lnTo>
                  <a:pt x="6136" y="102777"/>
                </a:lnTo>
                <a:lnTo>
                  <a:pt x="6136" y="101666"/>
                </a:lnTo>
                <a:lnTo>
                  <a:pt x="6136" y="101666"/>
                </a:lnTo>
                <a:lnTo>
                  <a:pt x="6136" y="101666"/>
                </a:lnTo>
                <a:lnTo>
                  <a:pt x="6136" y="100555"/>
                </a:lnTo>
                <a:lnTo>
                  <a:pt x="7500" y="100555"/>
                </a:lnTo>
                <a:lnTo>
                  <a:pt x="7500" y="100555"/>
                </a:lnTo>
                <a:lnTo>
                  <a:pt x="7500" y="100555"/>
                </a:lnTo>
                <a:lnTo>
                  <a:pt x="7500" y="100555"/>
                </a:lnTo>
                <a:lnTo>
                  <a:pt x="7500" y="99444"/>
                </a:lnTo>
                <a:lnTo>
                  <a:pt x="7500" y="99444"/>
                </a:lnTo>
                <a:lnTo>
                  <a:pt x="7500" y="99444"/>
                </a:lnTo>
                <a:lnTo>
                  <a:pt x="7500" y="99444"/>
                </a:lnTo>
                <a:lnTo>
                  <a:pt x="7500" y="98333"/>
                </a:lnTo>
                <a:lnTo>
                  <a:pt x="7500" y="98333"/>
                </a:lnTo>
                <a:lnTo>
                  <a:pt x="7500" y="98333"/>
                </a:lnTo>
                <a:lnTo>
                  <a:pt x="7500" y="98333"/>
                </a:lnTo>
                <a:lnTo>
                  <a:pt x="7500" y="98333"/>
                </a:lnTo>
                <a:lnTo>
                  <a:pt x="7500" y="96666"/>
                </a:lnTo>
                <a:lnTo>
                  <a:pt x="8863" y="96666"/>
                </a:lnTo>
                <a:lnTo>
                  <a:pt x="8863" y="96666"/>
                </a:lnTo>
                <a:lnTo>
                  <a:pt x="8863" y="96666"/>
                </a:lnTo>
                <a:lnTo>
                  <a:pt x="8863" y="96666"/>
                </a:lnTo>
                <a:lnTo>
                  <a:pt x="8863" y="95555"/>
                </a:lnTo>
                <a:lnTo>
                  <a:pt x="8863" y="95555"/>
                </a:lnTo>
                <a:lnTo>
                  <a:pt x="8863" y="95555"/>
                </a:lnTo>
                <a:lnTo>
                  <a:pt x="8863" y="95555"/>
                </a:lnTo>
                <a:lnTo>
                  <a:pt x="8863" y="94444"/>
                </a:lnTo>
                <a:lnTo>
                  <a:pt x="8863" y="94444"/>
                </a:lnTo>
                <a:lnTo>
                  <a:pt x="8863" y="94444"/>
                </a:lnTo>
                <a:lnTo>
                  <a:pt x="8863" y="94444"/>
                </a:lnTo>
                <a:lnTo>
                  <a:pt x="8863" y="93333"/>
                </a:lnTo>
                <a:lnTo>
                  <a:pt x="8863" y="93333"/>
                </a:lnTo>
                <a:lnTo>
                  <a:pt x="10227" y="93333"/>
                </a:lnTo>
                <a:lnTo>
                  <a:pt x="10227" y="93333"/>
                </a:lnTo>
                <a:lnTo>
                  <a:pt x="10227" y="92222"/>
                </a:lnTo>
                <a:lnTo>
                  <a:pt x="10227" y="92222"/>
                </a:lnTo>
                <a:lnTo>
                  <a:pt x="10227" y="92222"/>
                </a:lnTo>
                <a:lnTo>
                  <a:pt x="10227" y="90555"/>
                </a:lnTo>
                <a:lnTo>
                  <a:pt x="10227" y="90555"/>
                </a:lnTo>
                <a:lnTo>
                  <a:pt x="10227" y="90555"/>
                </a:lnTo>
                <a:lnTo>
                  <a:pt x="10227" y="89444"/>
                </a:lnTo>
                <a:lnTo>
                  <a:pt x="10227" y="89444"/>
                </a:lnTo>
                <a:lnTo>
                  <a:pt x="10227" y="89444"/>
                </a:lnTo>
                <a:lnTo>
                  <a:pt x="10227" y="89444"/>
                </a:lnTo>
                <a:lnTo>
                  <a:pt x="10227" y="88333"/>
                </a:lnTo>
                <a:lnTo>
                  <a:pt x="10227" y="88333"/>
                </a:lnTo>
                <a:lnTo>
                  <a:pt x="10227" y="88333"/>
                </a:lnTo>
                <a:lnTo>
                  <a:pt x="10227" y="87222"/>
                </a:lnTo>
                <a:lnTo>
                  <a:pt x="10227" y="87222"/>
                </a:lnTo>
                <a:lnTo>
                  <a:pt x="10227" y="87222"/>
                </a:lnTo>
                <a:lnTo>
                  <a:pt x="10227" y="86111"/>
                </a:lnTo>
                <a:lnTo>
                  <a:pt x="10227" y="86111"/>
                </a:lnTo>
                <a:lnTo>
                  <a:pt x="10227" y="86111"/>
                </a:lnTo>
                <a:lnTo>
                  <a:pt x="10227" y="86111"/>
                </a:lnTo>
                <a:lnTo>
                  <a:pt x="10227" y="86111"/>
                </a:lnTo>
                <a:lnTo>
                  <a:pt x="10227" y="84444"/>
                </a:lnTo>
                <a:lnTo>
                  <a:pt x="10227" y="84444"/>
                </a:lnTo>
                <a:lnTo>
                  <a:pt x="10227" y="84444"/>
                </a:lnTo>
                <a:lnTo>
                  <a:pt x="10227" y="83333"/>
                </a:lnTo>
                <a:lnTo>
                  <a:pt x="8863" y="83333"/>
                </a:lnTo>
                <a:lnTo>
                  <a:pt x="8863" y="83333"/>
                </a:lnTo>
                <a:lnTo>
                  <a:pt x="8863" y="83333"/>
                </a:lnTo>
                <a:lnTo>
                  <a:pt x="8863" y="83333"/>
                </a:lnTo>
                <a:lnTo>
                  <a:pt x="8863" y="82222"/>
                </a:lnTo>
                <a:lnTo>
                  <a:pt x="8863" y="82222"/>
                </a:lnTo>
                <a:lnTo>
                  <a:pt x="8863" y="82222"/>
                </a:lnTo>
                <a:lnTo>
                  <a:pt x="8863" y="81111"/>
                </a:lnTo>
                <a:lnTo>
                  <a:pt x="8863" y="81111"/>
                </a:lnTo>
                <a:lnTo>
                  <a:pt x="8863" y="81111"/>
                </a:lnTo>
                <a:lnTo>
                  <a:pt x="8863" y="81111"/>
                </a:lnTo>
                <a:lnTo>
                  <a:pt x="8863" y="80000"/>
                </a:lnTo>
                <a:lnTo>
                  <a:pt x="8863" y="80000"/>
                </a:lnTo>
                <a:lnTo>
                  <a:pt x="8863" y="80000"/>
                </a:lnTo>
                <a:lnTo>
                  <a:pt x="8863" y="80000"/>
                </a:lnTo>
                <a:lnTo>
                  <a:pt x="8863" y="78333"/>
                </a:lnTo>
                <a:lnTo>
                  <a:pt x="7500" y="78333"/>
                </a:lnTo>
                <a:lnTo>
                  <a:pt x="7500" y="78333"/>
                </a:lnTo>
                <a:lnTo>
                  <a:pt x="7500" y="78333"/>
                </a:lnTo>
                <a:lnTo>
                  <a:pt x="7500" y="78333"/>
                </a:lnTo>
                <a:lnTo>
                  <a:pt x="7500" y="77222"/>
                </a:lnTo>
                <a:lnTo>
                  <a:pt x="7500" y="77222"/>
                </a:lnTo>
                <a:lnTo>
                  <a:pt x="7500" y="77222"/>
                </a:lnTo>
                <a:lnTo>
                  <a:pt x="7500" y="77222"/>
                </a:lnTo>
                <a:lnTo>
                  <a:pt x="6136" y="77222"/>
                </a:lnTo>
                <a:lnTo>
                  <a:pt x="6136" y="77222"/>
                </a:lnTo>
                <a:lnTo>
                  <a:pt x="6136" y="77222"/>
                </a:lnTo>
                <a:lnTo>
                  <a:pt x="6136" y="76111"/>
                </a:lnTo>
                <a:lnTo>
                  <a:pt x="6136" y="76111"/>
                </a:lnTo>
                <a:lnTo>
                  <a:pt x="6136" y="76111"/>
                </a:lnTo>
                <a:lnTo>
                  <a:pt x="6136" y="76111"/>
                </a:lnTo>
                <a:lnTo>
                  <a:pt x="6136" y="75000"/>
                </a:lnTo>
                <a:lnTo>
                  <a:pt x="6136" y="75000"/>
                </a:lnTo>
                <a:lnTo>
                  <a:pt x="6136" y="75000"/>
                </a:lnTo>
                <a:lnTo>
                  <a:pt x="6136" y="75000"/>
                </a:lnTo>
                <a:lnTo>
                  <a:pt x="6136" y="75000"/>
                </a:lnTo>
                <a:lnTo>
                  <a:pt x="6136" y="73888"/>
                </a:lnTo>
                <a:lnTo>
                  <a:pt x="7500" y="73888"/>
                </a:lnTo>
                <a:lnTo>
                  <a:pt x="7500" y="73888"/>
                </a:lnTo>
                <a:lnTo>
                  <a:pt x="6136" y="73888"/>
                </a:lnTo>
                <a:lnTo>
                  <a:pt x="6136" y="73888"/>
                </a:lnTo>
                <a:lnTo>
                  <a:pt x="6136" y="72222"/>
                </a:lnTo>
                <a:lnTo>
                  <a:pt x="6136" y="72222"/>
                </a:lnTo>
                <a:lnTo>
                  <a:pt x="6136" y="73888"/>
                </a:lnTo>
                <a:lnTo>
                  <a:pt x="6136" y="73888"/>
                </a:lnTo>
                <a:lnTo>
                  <a:pt x="6136" y="72222"/>
                </a:lnTo>
                <a:lnTo>
                  <a:pt x="6136" y="72222"/>
                </a:lnTo>
                <a:lnTo>
                  <a:pt x="6136" y="72222"/>
                </a:lnTo>
                <a:lnTo>
                  <a:pt x="6136" y="72222"/>
                </a:lnTo>
                <a:lnTo>
                  <a:pt x="6136" y="72222"/>
                </a:lnTo>
                <a:lnTo>
                  <a:pt x="6136" y="72222"/>
                </a:lnTo>
                <a:lnTo>
                  <a:pt x="6136" y="71111"/>
                </a:lnTo>
                <a:lnTo>
                  <a:pt x="7500" y="71111"/>
                </a:lnTo>
                <a:lnTo>
                  <a:pt x="7500" y="71111"/>
                </a:lnTo>
                <a:lnTo>
                  <a:pt x="7500" y="71111"/>
                </a:lnTo>
                <a:lnTo>
                  <a:pt x="7500" y="71111"/>
                </a:lnTo>
                <a:lnTo>
                  <a:pt x="7500" y="71111"/>
                </a:lnTo>
                <a:lnTo>
                  <a:pt x="7500" y="70000"/>
                </a:lnTo>
                <a:lnTo>
                  <a:pt x="7500" y="70000"/>
                </a:lnTo>
                <a:lnTo>
                  <a:pt x="7500" y="70000"/>
                </a:lnTo>
                <a:lnTo>
                  <a:pt x="7500" y="70000"/>
                </a:lnTo>
                <a:lnTo>
                  <a:pt x="7500" y="68888"/>
                </a:lnTo>
                <a:lnTo>
                  <a:pt x="7500" y="68888"/>
                </a:lnTo>
                <a:lnTo>
                  <a:pt x="7500" y="68888"/>
                </a:lnTo>
                <a:lnTo>
                  <a:pt x="8863" y="68888"/>
                </a:lnTo>
                <a:lnTo>
                  <a:pt x="8863" y="67777"/>
                </a:lnTo>
                <a:lnTo>
                  <a:pt x="8863" y="67777"/>
                </a:lnTo>
                <a:lnTo>
                  <a:pt x="7500" y="67777"/>
                </a:lnTo>
                <a:lnTo>
                  <a:pt x="7500" y="67777"/>
                </a:lnTo>
                <a:lnTo>
                  <a:pt x="7500" y="67777"/>
                </a:lnTo>
                <a:lnTo>
                  <a:pt x="7500" y="66111"/>
                </a:lnTo>
                <a:lnTo>
                  <a:pt x="7500" y="66111"/>
                </a:lnTo>
                <a:lnTo>
                  <a:pt x="7500" y="66111"/>
                </a:lnTo>
                <a:lnTo>
                  <a:pt x="7500" y="66111"/>
                </a:lnTo>
                <a:lnTo>
                  <a:pt x="7500" y="65000"/>
                </a:lnTo>
                <a:lnTo>
                  <a:pt x="7500" y="65000"/>
                </a:lnTo>
                <a:lnTo>
                  <a:pt x="7500" y="65000"/>
                </a:lnTo>
                <a:lnTo>
                  <a:pt x="7500" y="65000"/>
                </a:lnTo>
                <a:lnTo>
                  <a:pt x="6136" y="65000"/>
                </a:lnTo>
                <a:lnTo>
                  <a:pt x="6136" y="65000"/>
                </a:lnTo>
                <a:lnTo>
                  <a:pt x="6136" y="65000"/>
                </a:lnTo>
                <a:lnTo>
                  <a:pt x="4090" y="65000"/>
                </a:lnTo>
                <a:lnTo>
                  <a:pt x="4090" y="63888"/>
                </a:lnTo>
                <a:lnTo>
                  <a:pt x="4090" y="63888"/>
                </a:lnTo>
                <a:lnTo>
                  <a:pt x="4090" y="63888"/>
                </a:lnTo>
                <a:lnTo>
                  <a:pt x="4090" y="63888"/>
                </a:lnTo>
                <a:lnTo>
                  <a:pt x="4090" y="63888"/>
                </a:lnTo>
                <a:lnTo>
                  <a:pt x="4090" y="63888"/>
                </a:lnTo>
                <a:lnTo>
                  <a:pt x="4090" y="62777"/>
                </a:lnTo>
                <a:lnTo>
                  <a:pt x="4090" y="62777"/>
                </a:lnTo>
                <a:lnTo>
                  <a:pt x="2727" y="62777"/>
                </a:lnTo>
                <a:lnTo>
                  <a:pt x="2727" y="62777"/>
                </a:lnTo>
                <a:lnTo>
                  <a:pt x="2727" y="61111"/>
                </a:lnTo>
                <a:lnTo>
                  <a:pt x="2727" y="61111"/>
                </a:lnTo>
                <a:lnTo>
                  <a:pt x="2727" y="61111"/>
                </a:lnTo>
                <a:lnTo>
                  <a:pt x="2727" y="61111"/>
                </a:lnTo>
                <a:lnTo>
                  <a:pt x="2727" y="61111"/>
                </a:lnTo>
                <a:lnTo>
                  <a:pt x="2727" y="60000"/>
                </a:lnTo>
                <a:lnTo>
                  <a:pt x="2727" y="60000"/>
                </a:lnTo>
                <a:lnTo>
                  <a:pt x="2727" y="60000"/>
                </a:lnTo>
                <a:lnTo>
                  <a:pt x="2727" y="60000"/>
                </a:lnTo>
                <a:lnTo>
                  <a:pt x="2727" y="60000"/>
                </a:lnTo>
                <a:lnTo>
                  <a:pt x="2727" y="58888"/>
                </a:lnTo>
                <a:lnTo>
                  <a:pt x="2727" y="58888"/>
                </a:lnTo>
                <a:lnTo>
                  <a:pt x="2727" y="58888"/>
                </a:lnTo>
                <a:lnTo>
                  <a:pt x="1363" y="58888"/>
                </a:lnTo>
                <a:lnTo>
                  <a:pt x="1363" y="58888"/>
                </a:lnTo>
                <a:lnTo>
                  <a:pt x="1363" y="58888"/>
                </a:lnTo>
                <a:lnTo>
                  <a:pt x="1363" y="60000"/>
                </a:lnTo>
                <a:lnTo>
                  <a:pt x="1363" y="60000"/>
                </a:lnTo>
                <a:lnTo>
                  <a:pt x="1363" y="60000"/>
                </a:lnTo>
                <a:lnTo>
                  <a:pt x="1363" y="60000"/>
                </a:lnTo>
                <a:lnTo>
                  <a:pt x="1363" y="60000"/>
                </a:lnTo>
                <a:lnTo>
                  <a:pt x="1363" y="60000"/>
                </a:lnTo>
                <a:lnTo>
                  <a:pt x="1363" y="61111"/>
                </a:lnTo>
                <a:lnTo>
                  <a:pt x="1363" y="61111"/>
                </a:lnTo>
                <a:lnTo>
                  <a:pt x="1363" y="61111"/>
                </a:lnTo>
                <a:lnTo>
                  <a:pt x="1363" y="62777"/>
                </a:lnTo>
                <a:lnTo>
                  <a:pt x="0" y="62777"/>
                </a:lnTo>
                <a:lnTo>
                  <a:pt x="0" y="62777"/>
                </a:lnTo>
                <a:lnTo>
                  <a:pt x="0" y="62777"/>
                </a:lnTo>
                <a:lnTo>
                  <a:pt x="0" y="62777"/>
                </a:lnTo>
                <a:lnTo>
                  <a:pt x="0" y="61111"/>
                </a:lnTo>
                <a:lnTo>
                  <a:pt x="0" y="61111"/>
                </a:lnTo>
                <a:lnTo>
                  <a:pt x="0" y="61111"/>
                </a:lnTo>
                <a:lnTo>
                  <a:pt x="0" y="61111"/>
                </a:lnTo>
                <a:lnTo>
                  <a:pt x="0" y="60000"/>
                </a:lnTo>
                <a:lnTo>
                  <a:pt x="0" y="60000"/>
                </a:lnTo>
                <a:lnTo>
                  <a:pt x="0" y="60000"/>
                </a:lnTo>
                <a:lnTo>
                  <a:pt x="0" y="60000"/>
                </a:lnTo>
                <a:lnTo>
                  <a:pt x="1363" y="60000"/>
                </a:lnTo>
                <a:lnTo>
                  <a:pt x="1363" y="58888"/>
                </a:lnTo>
                <a:lnTo>
                  <a:pt x="1363" y="58888"/>
                </a:lnTo>
                <a:lnTo>
                  <a:pt x="1363" y="58888"/>
                </a:lnTo>
                <a:lnTo>
                  <a:pt x="1363" y="58888"/>
                </a:lnTo>
                <a:lnTo>
                  <a:pt x="1363" y="57777"/>
                </a:lnTo>
                <a:lnTo>
                  <a:pt x="1363" y="57777"/>
                </a:lnTo>
                <a:lnTo>
                  <a:pt x="1363" y="57777"/>
                </a:lnTo>
                <a:lnTo>
                  <a:pt x="1363" y="57777"/>
                </a:lnTo>
                <a:lnTo>
                  <a:pt x="2727" y="57777"/>
                </a:lnTo>
                <a:lnTo>
                  <a:pt x="2727" y="57777"/>
                </a:lnTo>
                <a:lnTo>
                  <a:pt x="2727" y="57777"/>
                </a:lnTo>
                <a:lnTo>
                  <a:pt x="2727" y="57777"/>
                </a:lnTo>
                <a:lnTo>
                  <a:pt x="4090" y="57777"/>
                </a:lnTo>
                <a:lnTo>
                  <a:pt x="4090" y="57777"/>
                </a:lnTo>
                <a:lnTo>
                  <a:pt x="4090" y="57777"/>
                </a:lnTo>
                <a:lnTo>
                  <a:pt x="4090" y="57777"/>
                </a:lnTo>
                <a:lnTo>
                  <a:pt x="6136" y="57777"/>
                </a:lnTo>
                <a:lnTo>
                  <a:pt x="6136" y="57777"/>
                </a:lnTo>
                <a:lnTo>
                  <a:pt x="6136" y="57777"/>
                </a:lnTo>
                <a:lnTo>
                  <a:pt x="7500" y="57777"/>
                </a:lnTo>
                <a:lnTo>
                  <a:pt x="7500" y="57777"/>
                </a:lnTo>
                <a:lnTo>
                  <a:pt x="7500" y="57777"/>
                </a:lnTo>
                <a:lnTo>
                  <a:pt x="7500" y="57777"/>
                </a:lnTo>
                <a:lnTo>
                  <a:pt x="8863" y="57777"/>
                </a:lnTo>
                <a:lnTo>
                  <a:pt x="8863" y="57777"/>
                </a:lnTo>
                <a:lnTo>
                  <a:pt x="8863" y="57777"/>
                </a:lnTo>
                <a:lnTo>
                  <a:pt x="8863" y="57777"/>
                </a:lnTo>
                <a:lnTo>
                  <a:pt x="10227" y="57777"/>
                </a:lnTo>
                <a:lnTo>
                  <a:pt x="10227" y="57777"/>
                </a:lnTo>
                <a:lnTo>
                  <a:pt x="10227" y="57777"/>
                </a:lnTo>
                <a:lnTo>
                  <a:pt x="11590" y="57777"/>
                </a:lnTo>
                <a:lnTo>
                  <a:pt x="11590" y="57777"/>
                </a:lnTo>
                <a:lnTo>
                  <a:pt x="11590" y="57777"/>
                </a:lnTo>
                <a:lnTo>
                  <a:pt x="11590" y="57777"/>
                </a:lnTo>
                <a:lnTo>
                  <a:pt x="13636" y="57777"/>
                </a:lnTo>
                <a:lnTo>
                  <a:pt x="13636" y="57777"/>
                </a:lnTo>
                <a:lnTo>
                  <a:pt x="13636" y="57777"/>
                </a:lnTo>
                <a:lnTo>
                  <a:pt x="13636" y="57777"/>
                </a:lnTo>
                <a:lnTo>
                  <a:pt x="15000" y="57777"/>
                </a:lnTo>
                <a:lnTo>
                  <a:pt x="15000" y="57777"/>
                </a:lnTo>
                <a:lnTo>
                  <a:pt x="15000" y="57777"/>
                </a:lnTo>
                <a:lnTo>
                  <a:pt x="16363" y="57777"/>
                </a:lnTo>
                <a:lnTo>
                  <a:pt x="16363" y="57777"/>
                </a:lnTo>
                <a:lnTo>
                  <a:pt x="16363" y="57777"/>
                </a:lnTo>
                <a:lnTo>
                  <a:pt x="16363" y="57777"/>
                </a:lnTo>
                <a:lnTo>
                  <a:pt x="17727" y="57777"/>
                </a:lnTo>
                <a:lnTo>
                  <a:pt x="17727" y="57777"/>
                </a:lnTo>
                <a:lnTo>
                  <a:pt x="17727" y="57777"/>
                </a:lnTo>
                <a:lnTo>
                  <a:pt x="19090" y="57777"/>
                </a:lnTo>
                <a:lnTo>
                  <a:pt x="19090" y="57777"/>
                </a:lnTo>
                <a:lnTo>
                  <a:pt x="19090" y="57777"/>
                </a:lnTo>
                <a:lnTo>
                  <a:pt x="19090" y="57777"/>
                </a:lnTo>
                <a:lnTo>
                  <a:pt x="21136" y="57777"/>
                </a:lnTo>
                <a:lnTo>
                  <a:pt x="21136" y="57777"/>
                </a:lnTo>
                <a:lnTo>
                  <a:pt x="21136" y="57777"/>
                </a:lnTo>
                <a:lnTo>
                  <a:pt x="21136" y="57777"/>
                </a:lnTo>
                <a:lnTo>
                  <a:pt x="22500" y="57777"/>
                </a:lnTo>
                <a:lnTo>
                  <a:pt x="22500" y="57777"/>
                </a:lnTo>
                <a:lnTo>
                  <a:pt x="22500" y="57777"/>
                </a:lnTo>
                <a:lnTo>
                  <a:pt x="23863" y="57777"/>
                </a:lnTo>
                <a:lnTo>
                  <a:pt x="23863" y="57777"/>
                </a:lnTo>
                <a:lnTo>
                  <a:pt x="23863" y="57777"/>
                </a:lnTo>
                <a:lnTo>
                  <a:pt x="23863" y="57777"/>
                </a:lnTo>
                <a:lnTo>
                  <a:pt x="25227" y="57777"/>
                </a:lnTo>
                <a:lnTo>
                  <a:pt x="25227" y="57777"/>
                </a:lnTo>
                <a:lnTo>
                  <a:pt x="25227" y="57777"/>
                </a:lnTo>
                <a:lnTo>
                  <a:pt x="25227" y="57777"/>
                </a:lnTo>
                <a:lnTo>
                  <a:pt x="26590" y="57777"/>
                </a:lnTo>
                <a:lnTo>
                  <a:pt x="26590" y="57777"/>
                </a:lnTo>
                <a:lnTo>
                  <a:pt x="26590" y="57777"/>
                </a:lnTo>
                <a:lnTo>
                  <a:pt x="28636" y="57777"/>
                </a:lnTo>
                <a:lnTo>
                  <a:pt x="28636" y="57777"/>
                </a:lnTo>
                <a:lnTo>
                  <a:pt x="28636" y="57777"/>
                </a:lnTo>
                <a:lnTo>
                  <a:pt x="28636" y="57777"/>
                </a:lnTo>
                <a:lnTo>
                  <a:pt x="30000" y="57777"/>
                </a:lnTo>
                <a:lnTo>
                  <a:pt x="30000" y="57777"/>
                </a:lnTo>
                <a:lnTo>
                  <a:pt x="30000" y="57777"/>
                </a:lnTo>
                <a:lnTo>
                  <a:pt x="30000" y="57777"/>
                </a:lnTo>
                <a:lnTo>
                  <a:pt x="31363" y="57777"/>
                </a:lnTo>
                <a:lnTo>
                  <a:pt x="31363" y="57777"/>
                </a:lnTo>
                <a:lnTo>
                  <a:pt x="31363" y="57777"/>
                </a:lnTo>
                <a:lnTo>
                  <a:pt x="32727" y="57777"/>
                </a:lnTo>
                <a:lnTo>
                  <a:pt x="32727" y="57777"/>
                </a:lnTo>
                <a:lnTo>
                  <a:pt x="32727" y="57777"/>
                </a:lnTo>
                <a:lnTo>
                  <a:pt x="32727" y="57777"/>
                </a:lnTo>
                <a:lnTo>
                  <a:pt x="34090" y="57777"/>
                </a:lnTo>
                <a:lnTo>
                  <a:pt x="34090" y="57777"/>
                </a:lnTo>
                <a:lnTo>
                  <a:pt x="34090" y="57777"/>
                </a:lnTo>
                <a:lnTo>
                  <a:pt x="34090" y="57777"/>
                </a:lnTo>
                <a:lnTo>
                  <a:pt x="36136" y="57777"/>
                </a:lnTo>
                <a:lnTo>
                  <a:pt x="36136" y="57777"/>
                </a:lnTo>
                <a:lnTo>
                  <a:pt x="36136" y="57777"/>
                </a:lnTo>
                <a:lnTo>
                  <a:pt x="37500" y="57777"/>
                </a:lnTo>
                <a:lnTo>
                  <a:pt x="37500" y="57777"/>
                </a:lnTo>
                <a:lnTo>
                  <a:pt x="37500" y="57777"/>
                </a:lnTo>
                <a:lnTo>
                  <a:pt x="37500" y="57777"/>
                </a:lnTo>
                <a:lnTo>
                  <a:pt x="38863" y="57777"/>
                </a:lnTo>
                <a:lnTo>
                  <a:pt x="38863" y="57777"/>
                </a:lnTo>
                <a:lnTo>
                  <a:pt x="38863" y="57777"/>
                </a:lnTo>
                <a:lnTo>
                  <a:pt x="38863" y="57777"/>
                </a:lnTo>
                <a:lnTo>
                  <a:pt x="40227" y="57777"/>
                </a:lnTo>
                <a:lnTo>
                  <a:pt x="40227" y="57777"/>
                </a:lnTo>
                <a:lnTo>
                  <a:pt x="40227" y="56666"/>
                </a:lnTo>
                <a:lnTo>
                  <a:pt x="40227" y="56666"/>
                </a:lnTo>
                <a:lnTo>
                  <a:pt x="40227" y="56666"/>
                </a:lnTo>
                <a:lnTo>
                  <a:pt x="40227" y="55000"/>
                </a:lnTo>
                <a:lnTo>
                  <a:pt x="40227" y="55000"/>
                </a:lnTo>
                <a:lnTo>
                  <a:pt x="40227" y="55000"/>
                </a:lnTo>
                <a:lnTo>
                  <a:pt x="40227" y="55000"/>
                </a:lnTo>
                <a:lnTo>
                  <a:pt x="40227" y="53888"/>
                </a:lnTo>
                <a:lnTo>
                  <a:pt x="40227" y="53888"/>
                </a:lnTo>
                <a:lnTo>
                  <a:pt x="40227" y="53888"/>
                </a:lnTo>
                <a:lnTo>
                  <a:pt x="40227" y="52777"/>
                </a:lnTo>
                <a:lnTo>
                  <a:pt x="40227" y="52777"/>
                </a:lnTo>
                <a:lnTo>
                  <a:pt x="40227" y="52777"/>
                </a:lnTo>
                <a:lnTo>
                  <a:pt x="40227" y="51666"/>
                </a:lnTo>
                <a:lnTo>
                  <a:pt x="40227" y="51666"/>
                </a:lnTo>
                <a:lnTo>
                  <a:pt x="38863" y="51666"/>
                </a:lnTo>
                <a:lnTo>
                  <a:pt x="38863" y="51666"/>
                </a:lnTo>
                <a:lnTo>
                  <a:pt x="38863" y="50555"/>
                </a:lnTo>
                <a:lnTo>
                  <a:pt x="38863" y="50555"/>
                </a:lnTo>
                <a:lnTo>
                  <a:pt x="38863" y="50555"/>
                </a:lnTo>
                <a:lnTo>
                  <a:pt x="38863" y="48888"/>
                </a:lnTo>
                <a:lnTo>
                  <a:pt x="38863" y="48888"/>
                </a:lnTo>
                <a:lnTo>
                  <a:pt x="38863" y="48888"/>
                </a:lnTo>
                <a:lnTo>
                  <a:pt x="38863" y="47777"/>
                </a:lnTo>
                <a:lnTo>
                  <a:pt x="38863" y="47777"/>
                </a:lnTo>
                <a:lnTo>
                  <a:pt x="38863" y="47777"/>
                </a:lnTo>
                <a:lnTo>
                  <a:pt x="38863" y="47777"/>
                </a:lnTo>
                <a:lnTo>
                  <a:pt x="38863" y="47777"/>
                </a:lnTo>
                <a:lnTo>
                  <a:pt x="38863" y="46666"/>
                </a:lnTo>
                <a:lnTo>
                  <a:pt x="38863" y="46666"/>
                </a:lnTo>
                <a:lnTo>
                  <a:pt x="38863" y="46666"/>
                </a:lnTo>
                <a:lnTo>
                  <a:pt x="38863" y="45555"/>
                </a:lnTo>
                <a:lnTo>
                  <a:pt x="38863" y="45555"/>
                </a:lnTo>
                <a:lnTo>
                  <a:pt x="38863" y="45555"/>
                </a:lnTo>
                <a:lnTo>
                  <a:pt x="38863" y="44444"/>
                </a:lnTo>
                <a:lnTo>
                  <a:pt x="38863" y="44444"/>
                </a:lnTo>
                <a:lnTo>
                  <a:pt x="38863" y="44444"/>
                </a:lnTo>
                <a:lnTo>
                  <a:pt x="38863" y="42777"/>
                </a:lnTo>
                <a:lnTo>
                  <a:pt x="38863" y="42777"/>
                </a:lnTo>
                <a:lnTo>
                  <a:pt x="38863" y="42777"/>
                </a:lnTo>
                <a:lnTo>
                  <a:pt x="38863" y="41666"/>
                </a:lnTo>
                <a:lnTo>
                  <a:pt x="38863" y="41666"/>
                </a:lnTo>
                <a:lnTo>
                  <a:pt x="38863" y="41666"/>
                </a:lnTo>
                <a:lnTo>
                  <a:pt x="38863" y="41666"/>
                </a:lnTo>
                <a:lnTo>
                  <a:pt x="38863" y="40555"/>
                </a:lnTo>
                <a:lnTo>
                  <a:pt x="40227" y="40555"/>
                </a:lnTo>
                <a:lnTo>
                  <a:pt x="40227" y="40555"/>
                </a:lnTo>
                <a:lnTo>
                  <a:pt x="40227" y="40555"/>
                </a:lnTo>
                <a:lnTo>
                  <a:pt x="40227" y="40555"/>
                </a:lnTo>
                <a:lnTo>
                  <a:pt x="40227" y="39444"/>
                </a:lnTo>
                <a:lnTo>
                  <a:pt x="40227" y="39444"/>
                </a:lnTo>
                <a:lnTo>
                  <a:pt x="40227" y="39444"/>
                </a:lnTo>
                <a:lnTo>
                  <a:pt x="40227" y="39444"/>
                </a:lnTo>
                <a:lnTo>
                  <a:pt x="41590" y="39444"/>
                </a:lnTo>
                <a:lnTo>
                  <a:pt x="41590" y="38333"/>
                </a:lnTo>
                <a:lnTo>
                  <a:pt x="41590" y="38333"/>
                </a:lnTo>
                <a:lnTo>
                  <a:pt x="41590" y="38333"/>
                </a:lnTo>
                <a:lnTo>
                  <a:pt x="41590" y="38333"/>
                </a:lnTo>
                <a:lnTo>
                  <a:pt x="41590" y="38333"/>
                </a:lnTo>
                <a:lnTo>
                  <a:pt x="41590" y="38333"/>
                </a:lnTo>
                <a:lnTo>
                  <a:pt x="43636" y="38333"/>
                </a:lnTo>
                <a:lnTo>
                  <a:pt x="43636" y="38333"/>
                </a:lnTo>
                <a:lnTo>
                  <a:pt x="43636" y="36666"/>
                </a:lnTo>
                <a:lnTo>
                  <a:pt x="43636" y="36666"/>
                </a:lnTo>
                <a:lnTo>
                  <a:pt x="43636" y="36666"/>
                </a:lnTo>
                <a:lnTo>
                  <a:pt x="45000" y="36666"/>
                </a:lnTo>
                <a:lnTo>
                  <a:pt x="45000" y="36666"/>
                </a:lnTo>
                <a:lnTo>
                  <a:pt x="45000" y="36666"/>
                </a:lnTo>
                <a:lnTo>
                  <a:pt x="46363" y="36666"/>
                </a:lnTo>
                <a:lnTo>
                  <a:pt x="46363" y="36666"/>
                </a:lnTo>
                <a:lnTo>
                  <a:pt x="46363" y="36666"/>
                </a:lnTo>
                <a:lnTo>
                  <a:pt x="46363" y="36666"/>
                </a:lnTo>
                <a:lnTo>
                  <a:pt x="47727" y="36666"/>
                </a:lnTo>
                <a:lnTo>
                  <a:pt x="47727" y="36666"/>
                </a:lnTo>
                <a:lnTo>
                  <a:pt x="47727" y="36666"/>
                </a:lnTo>
                <a:lnTo>
                  <a:pt x="47727" y="36666"/>
                </a:lnTo>
                <a:lnTo>
                  <a:pt x="47727" y="36666"/>
                </a:lnTo>
                <a:lnTo>
                  <a:pt x="49090" y="36666"/>
                </a:lnTo>
                <a:lnTo>
                  <a:pt x="49090" y="36666"/>
                </a:lnTo>
                <a:lnTo>
                  <a:pt x="49090" y="36666"/>
                </a:lnTo>
                <a:lnTo>
                  <a:pt x="51136" y="36666"/>
                </a:lnTo>
                <a:lnTo>
                  <a:pt x="51136" y="36666"/>
                </a:lnTo>
                <a:lnTo>
                  <a:pt x="51136" y="35555"/>
                </a:lnTo>
                <a:lnTo>
                  <a:pt x="51136" y="35555"/>
                </a:lnTo>
                <a:lnTo>
                  <a:pt x="51136" y="35555"/>
                </a:lnTo>
                <a:lnTo>
                  <a:pt x="51136" y="35555"/>
                </a:lnTo>
                <a:lnTo>
                  <a:pt x="51136" y="34444"/>
                </a:lnTo>
                <a:lnTo>
                  <a:pt x="51136" y="34444"/>
                </a:lnTo>
                <a:lnTo>
                  <a:pt x="51136" y="34444"/>
                </a:lnTo>
                <a:lnTo>
                  <a:pt x="51136" y="33333"/>
                </a:lnTo>
                <a:lnTo>
                  <a:pt x="51136" y="33333"/>
                </a:lnTo>
                <a:lnTo>
                  <a:pt x="51136" y="33333"/>
                </a:lnTo>
                <a:lnTo>
                  <a:pt x="51136" y="32222"/>
                </a:lnTo>
                <a:lnTo>
                  <a:pt x="51136" y="32222"/>
                </a:lnTo>
                <a:lnTo>
                  <a:pt x="51136" y="32222"/>
                </a:lnTo>
                <a:lnTo>
                  <a:pt x="51136" y="30555"/>
                </a:lnTo>
                <a:lnTo>
                  <a:pt x="51136" y="30555"/>
                </a:lnTo>
                <a:lnTo>
                  <a:pt x="51136" y="30555"/>
                </a:lnTo>
                <a:lnTo>
                  <a:pt x="51136" y="29444"/>
                </a:lnTo>
                <a:lnTo>
                  <a:pt x="51136" y="29444"/>
                </a:lnTo>
                <a:lnTo>
                  <a:pt x="51136" y="29444"/>
                </a:lnTo>
                <a:lnTo>
                  <a:pt x="51136" y="28333"/>
                </a:lnTo>
                <a:lnTo>
                  <a:pt x="51136" y="28333"/>
                </a:lnTo>
                <a:lnTo>
                  <a:pt x="51136" y="28333"/>
                </a:lnTo>
                <a:lnTo>
                  <a:pt x="51136" y="27222"/>
                </a:lnTo>
                <a:lnTo>
                  <a:pt x="51136" y="27222"/>
                </a:lnTo>
                <a:lnTo>
                  <a:pt x="51136" y="27222"/>
                </a:lnTo>
                <a:lnTo>
                  <a:pt x="51136" y="26111"/>
                </a:lnTo>
                <a:lnTo>
                  <a:pt x="51136" y="26111"/>
                </a:lnTo>
                <a:lnTo>
                  <a:pt x="51136" y="26111"/>
                </a:lnTo>
                <a:lnTo>
                  <a:pt x="51136" y="24444"/>
                </a:lnTo>
                <a:lnTo>
                  <a:pt x="51136" y="24444"/>
                </a:lnTo>
                <a:lnTo>
                  <a:pt x="51136" y="24444"/>
                </a:lnTo>
                <a:lnTo>
                  <a:pt x="51136" y="23333"/>
                </a:lnTo>
                <a:lnTo>
                  <a:pt x="51136" y="23333"/>
                </a:lnTo>
                <a:lnTo>
                  <a:pt x="51136" y="23333"/>
                </a:lnTo>
                <a:lnTo>
                  <a:pt x="51136" y="22222"/>
                </a:lnTo>
                <a:lnTo>
                  <a:pt x="51136" y="22222"/>
                </a:lnTo>
                <a:lnTo>
                  <a:pt x="51136" y="22222"/>
                </a:lnTo>
                <a:lnTo>
                  <a:pt x="51136" y="22222"/>
                </a:lnTo>
                <a:lnTo>
                  <a:pt x="51136" y="21111"/>
                </a:lnTo>
                <a:lnTo>
                  <a:pt x="51136" y="21111"/>
                </a:lnTo>
                <a:lnTo>
                  <a:pt x="51136" y="21111"/>
                </a:lnTo>
                <a:lnTo>
                  <a:pt x="51136" y="20000"/>
                </a:lnTo>
                <a:lnTo>
                  <a:pt x="51136" y="20000"/>
                </a:lnTo>
                <a:lnTo>
                  <a:pt x="51136" y="20000"/>
                </a:lnTo>
                <a:lnTo>
                  <a:pt x="51136" y="18333"/>
                </a:lnTo>
                <a:lnTo>
                  <a:pt x="51136" y="18333"/>
                </a:lnTo>
                <a:lnTo>
                  <a:pt x="51136" y="18333"/>
                </a:lnTo>
                <a:lnTo>
                  <a:pt x="51136" y="17222"/>
                </a:lnTo>
                <a:lnTo>
                  <a:pt x="51136" y="17222"/>
                </a:lnTo>
                <a:lnTo>
                  <a:pt x="51136" y="17222"/>
                </a:lnTo>
                <a:lnTo>
                  <a:pt x="51136" y="16111"/>
                </a:lnTo>
                <a:lnTo>
                  <a:pt x="51136" y="16111"/>
                </a:lnTo>
                <a:lnTo>
                  <a:pt x="51136" y="16111"/>
                </a:lnTo>
                <a:lnTo>
                  <a:pt x="51136" y="15000"/>
                </a:lnTo>
                <a:lnTo>
                  <a:pt x="51136" y="15000"/>
                </a:lnTo>
                <a:lnTo>
                  <a:pt x="51136" y="15000"/>
                </a:lnTo>
                <a:lnTo>
                  <a:pt x="51136" y="13888"/>
                </a:lnTo>
                <a:lnTo>
                  <a:pt x="51136" y="13888"/>
                </a:lnTo>
                <a:lnTo>
                  <a:pt x="51136" y="13888"/>
                </a:lnTo>
                <a:lnTo>
                  <a:pt x="51136" y="12222"/>
                </a:lnTo>
                <a:lnTo>
                  <a:pt x="51136" y="12222"/>
                </a:lnTo>
                <a:lnTo>
                  <a:pt x="51136" y="12222"/>
                </a:lnTo>
                <a:lnTo>
                  <a:pt x="51136" y="12222"/>
                </a:lnTo>
                <a:lnTo>
                  <a:pt x="52500" y="12222"/>
                </a:lnTo>
                <a:lnTo>
                  <a:pt x="52500" y="12222"/>
                </a:lnTo>
                <a:lnTo>
                  <a:pt x="52500" y="12222"/>
                </a:lnTo>
                <a:lnTo>
                  <a:pt x="52500" y="12222"/>
                </a:lnTo>
                <a:lnTo>
                  <a:pt x="53863" y="12222"/>
                </a:lnTo>
                <a:lnTo>
                  <a:pt x="53863" y="12222"/>
                </a:lnTo>
                <a:lnTo>
                  <a:pt x="53863" y="12222"/>
                </a:lnTo>
                <a:lnTo>
                  <a:pt x="55227" y="12222"/>
                </a:lnTo>
                <a:lnTo>
                  <a:pt x="55227" y="12222"/>
                </a:lnTo>
                <a:lnTo>
                  <a:pt x="55227" y="12222"/>
                </a:lnTo>
                <a:lnTo>
                  <a:pt x="55227" y="12222"/>
                </a:lnTo>
                <a:lnTo>
                  <a:pt x="56590" y="12222"/>
                </a:lnTo>
                <a:lnTo>
                  <a:pt x="56590" y="12222"/>
                </a:lnTo>
                <a:lnTo>
                  <a:pt x="56590" y="12222"/>
                </a:lnTo>
                <a:lnTo>
                  <a:pt x="56590" y="12222"/>
                </a:lnTo>
                <a:lnTo>
                  <a:pt x="58636" y="12222"/>
                </a:lnTo>
                <a:lnTo>
                  <a:pt x="58636" y="12222"/>
                </a:lnTo>
                <a:lnTo>
                  <a:pt x="58636" y="12222"/>
                </a:lnTo>
                <a:lnTo>
                  <a:pt x="60000" y="12222"/>
                </a:lnTo>
                <a:lnTo>
                  <a:pt x="60000" y="12222"/>
                </a:lnTo>
                <a:lnTo>
                  <a:pt x="60000" y="12222"/>
                </a:lnTo>
                <a:lnTo>
                  <a:pt x="60000" y="12222"/>
                </a:lnTo>
                <a:lnTo>
                  <a:pt x="61363" y="12222"/>
                </a:lnTo>
                <a:lnTo>
                  <a:pt x="61363" y="12222"/>
                </a:lnTo>
                <a:lnTo>
                  <a:pt x="61363" y="12222"/>
                </a:lnTo>
                <a:lnTo>
                  <a:pt x="61363" y="12222"/>
                </a:lnTo>
                <a:lnTo>
                  <a:pt x="62727" y="12222"/>
                </a:lnTo>
                <a:lnTo>
                  <a:pt x="62727" y="12222"/>
                </a:lnTo>
                <a:lnTo>
                  <a:pt x="62727" y="12222"/>
                </a:lnTo>
                <a:lnTo>
                  <a:pt x="64090" y="12222"/>
                </a:lnTo>
                <a:lnTo>
                  <a:pt x="64090" y="12222"/>
                </a:lnTo>
                <a:lnTo>
                  <a:pt x="64090" y="12222"/>
                </a:lnTo>
                <a:lnTo>
                  <a:pt x="64090" y="12222"/>
                </a:lnTo>
                <a:lnTo>
                  <a:pt x="66136" y="12222"/>
                </a:lnTo>
                <a:lnTo>
                  <a:pt x="66136" y="12222"/>
                </a:lnTo>
                <a:lnTo>
                  <a:pt x="66136" y="12222"/>
                </a:lnTo>
                <a:lnTo>
                  <a:pt x="66136" y="12222"/>
                </a:lnTo>
                <a:lnTo>
                  <a:pt x="67500" y="12222"/>
                </a:lnTo>
                <a:lnTo>
                  <a:pt x="67500" y="12222"/>
                </a:lnTo>
                <a:lnTo>
                  <a:pt x="67500" y="12222"/>
                </a:lnTo>
                <a:lnTo>
                  <a:pt x="68863" y="12222"/>
                </a:lnTo>
                <a:lnTo>
                  <a:pt x="68863" y="12222"/>
                </a:lnTo>
                <a:lnTo>
                  <a:pt x="68863" y="12222"/>
                </a:lnTo>
                <a:lnTo>
                  <a:pt x="68863" y="12222"/>
                </a:lnTo>
                <a:lnTo>
                  <a:pt x="70227" y="12222"/>
                </a:lnTo>
                <a:lnTo>
                  <a:pt x="70227" y="12222"/>
                </a:lnTo>
                <a:lnTo>
                  <a:pt x="70227" y="12222"/>
                </a:lnTo>
                <a:lnTo>
                  <a:pt x="70227" y="12222"/>
                </a:lnTo>
                <a:lnTo>
                  <a:pt x="71590" y="12222"/>
                </a:lnTo>
                <a:lnTo>
                  <a:pt x="71590" y="12222"/>
                </a:lnTo>
                <a:lnTo>
                  <a:pt x="71590" y="12222"/>
                </a:lnTo>
                <a:lnTo>
                  <a:pt x="73636" y="12222"/>
                </a:lnTo>
                <a:lnTo>
                  <a:pt x="73636" y="12222"/>
                </a:lnTo>
                <a:lnTo>
                  <a:pt x="73636" y="12222"/>
                </a:lnTo>
                <a:lnTo>
                  <a:pt x="73636" y="12222"/>
                </a:lnTo>
                <a:lnTo>
                  <a:pt x="75000" y="12222"/>
                </a:lnTo>
                <a:lnTo>
                  <a:pt x="75000" y="12222"/>
                </a:lnTo>
                <a:lnTo>
                  <a:pt x="75000" y="12222"/>
                </a:lnTo>
                <a:lnTo>
                  <a:pt x="76363" y="12222"/>
                </a:lnTo>
                <a:lnTo>
                  <a:pt x="76363" y="12222"/>
                </a:lnTo>
                <a:lnTo>
                  <a:pt x="76363" y="12222"/>
                </a:lnTo>
                <a:lnTo>
                  <a:pt x="76363" y="12222"/>
                </a:lnTo>
                <a:lnTo>
                  <a:pt x="77727" y="12222"/>
                </a:lnTo>
                <a:lnTo>
                  <a:pt x="77727" y="12222"/>
                </a:lnTo>
                <a:lnTo>
                  <a:pt x="77727" y="12222"/>
                </a:lnTo>
                <a:lnTo>
                  <a:pt x="77727" y="12222"/>
                </a:lnTo>
                <a:lnTo>
                  <a:pt x="79090" y="12222"/>
                </a:lnTo>
                <a:lnTo>
                  <a:pt x="79090" y="12222"/>
                </a:lnTo>
                <a:lnTo>
                  <a:pt x="79090" y="12222"/>
                </a:lnTo>
                <a:lnTo>
                  <a:pt x="81136" y="12222"/>
                </a:lnTo>
                <a:lnTo>
                  <a:pt x="81136" y="12222"/>
                </a:lnTo>
                <a:lnTo>
                  <a:pt x="81136" y="12222"/>
                </a:lnTo>
                <a:lnTo>
                  <a:pt x="81136" y="12222"/>
                </a:lnTo>
                <a:lnTo>
                  <a:pt x="82500" y="12222"/>
                </a:lnTo>
                <a:lnTo>
                  <a:pt x="82500" y="12222"/>
                </a:lnTo>
                <a:lnTo>
                  <a:pt x="82500" y="12222"/>
                </a:lnTo>
                <a:lnTo>
                  <a:pt x="82500" y="12222"/>
                </a:lnTo>
                <a:lnTo>
                  <a:pt x="82500" y="12222"/>
                </a:lnTo>
                <a:lnTo>
                  <a:pt x="82500" y="12222"/>
                </a:lnTo>
                <a:lnTo>
                  <a:pt x="82500" y="11111"/>
                </a:lnTo>
                <a:lnTo>
                  <a:pt x="82500" y="11111"/>
                </a:lnTo>
                <a:lnTo>
                  <a:pt x="82500" y="11111"/>
                </a:lnTo>
                <a:lnTo>
                  <a:pt x="82500" y="10000"/>
                </a:lnTo>
                <a:lnTo>
                  <a:pt x="82500" y="10000"/>
                </a:lnTo>
                <a:lnTo>
                  <a:pt x="82500" y="10000"/>
                </a:lnTo>
                <a:lnTo>
                  <a:pt x="82500" y="10000"/>
                </a:lnTo>
                <a:lnTo>
                  <a:pt x="82500" y="8888"/>
                </a:lnTo>
                <a:lnTo>
                  <a:pt x="82500" y="8888"/>
                </a:lnTo>
                <a:lnTo>
                  <a:pt x="82500" y="8888"/>
                </a:lnTo>
                <a:lnTo>
                  <a:pt x="82500" y="7777"/>
                </a:lnTo>
                <a:lnTo>
                  <a:pt x="82500" y="7777"/>
                </a:lnTo>
                <a:lnTo>
                  <a:pt x="82500" y="7777"/>
                </a:lnTo>
                <a:lnTo>
                  <a:pt x="82500" y="6111"/>
                </a:lnTo>
                <a:lnTo>
                  <a:pt x="82500" y="6111"/>
                </a:lnTo>
                <a:lnTo>
                  <a:pt x="82500" y="6111"/>
                </a:lnTo>
                <a:lnTo>
                  <a:pt x="82500" y="5000"/>
                </a:lnTo>
                <a:lnTo>
                  <a:pt x="82500" y="5000"/>
                </a:lnTo>
                <a:lnTo>
                  <a:pt x="82500" y="5000"/>
                </a:lnTo>
                <a:lnTo>
                  <a:pt x="82500" y="3888"/>
                </a:lnTo>
                <a:lnTo>
                  <a:pt x="82500" y="3888"/>
                </a:lnTo>
                <a:lnTo>
                  <a:pt x="82500" y="3888"/>
                </a:lnTo>
                <a:lnTo>
                  <a:pt x="82500" y="2777"/>
                </a:lnTo>
                <a:lnTo>
                  <a:pt x="82500" y="2777"/>
                </a:lnTo>
                <a:lnTo>
                  <a:pt x="82500" y="2777"/>
                </a:lnTo>
                <a:lnTo>
                  <a:pt x="82500" y="1666"/>
                </a:lnTo>
                <a:lnTo>
                  <a:pt x="82500" y="1666"/>
                </a:lnTo>
                <a:lnTo>
                  <a:pt x="82500" y="1666"/>
                </a:lnTo>
                <a:lnTo>
                  <a:pt x="825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3" name="Shape 283"/>
          <p:cNvSpPr/>
          <p:nvPr/>
        </p:nvSpPr>
        <p:spPr>
          <a:xfrm>
            <a:off x="6022182" y="4197351"/>
            <a:ext cx="190500" cy="314324"/>
          </a:xfrm>
          <a:custGeom>
            <a:avLst/>
            <a:gdLst/>
            <a:ahLst/>
            <a:cxnLst/>
            <a:rect l="0" t="0" r="0" b="0"/>
            <a:pathLst>
              <a:path w="120000" h="120000" extrusionOk="0">
                <a:moveTo>
                  <a:pt x="99000" y="61212"/>
                </a:moveTo>
                <a:lnTo>
                  <a:pt x="99000" y="61212"/>
                </a:lnTo>
                <a:lnTo>
                  <a:pt x="99000" y="61212"/>
                </a:lnTo>
                <a:lnTo>
                  <a:pt x="99000" y="61212"/>
                </a:lnTo>
                <a:lnTo>
                  <a:pt x="100500" y="61212"/>
                </a:lnTo>
                <a:lnTo>
                  <a:pt x="100500" y="61212"/>
                </a:lnTo>
                <a:lnTo>
                  <a:pt x="100500" y="61212"/>
                </a:lnTo>
                <a:lnTo>
                  <a:pt x="100500" y="61212"/>
                </a:lnTo>
                <a:lnTo>
                  <a:pt x="100500" y="61212"/>
                </a:lnTo>
                <a:lnTo>
                  <a:pt x="102000" y="61212"/>
                </a:lnTo>
                <a:lnTo>
                  <a:pt x="102000" y="59999"/>
                </a:lnTo>
                <a:lnTo>
                  <a:pt x="102000" y="59999"/>
                </a:lnTo>
                <a:lnTo>
                  <a:pt x="102000" y="59999"/>
                </a:lnTo>
                <a:lnTo>
                  <a:pt x="102000" y="59999"/>
                </a:lnTo>
                <a:lnTo>
                  <a:pt x="102000" y="59999"/>
                </a:lnTo>
                <a:lnTo>
                  <a:pt x="102000" y="59999"/>
                </a:lnTo>
                <a:lnTo>
                  <a:pt x="102000" y="59999"/>
                </a:lnTo>
                <a:lnTo>
                  <a:pt x="102000" y="58787"/>
                </a:lnTo>
                <a:lnTo>
                  <a:pt x="102000" y="58787"/>
                </a:lnTo>
                <a:lnTo>
                  <a:pt x="102000" y="58787"/>
                </a:lnTo>
                <a:lnTo>
                  <a:pt x="102000" y="58787"/>
                </a:lnTo>
                <a:lnTo>
                  <a:pt x="100500" y="58787"/>
                </a:lnTo>
                <a:lnTo>
                  <a:pt x="100500" y="57575"/>
                </a:lnTo>
                <a:lnTo>
                  <a:pt x="100500" y="57575"/>
                </a:lnTo>
                <a:lnTo>
                  <a:pt x="100500" y="57575"/>
                </a:lnTo>
                <a:lnTo>
                  <a:pt x="100500" y="57575"/>
                </a:lnTo>
                <a:lnTo>
                  <a:pt x="99000" y="57575"/>
                </a:lnTo>
                <a:lnTo>
                  <a:pt x="99000" y="57575"/>
                </a:lnTo>
                <a:lnTo>
                  <a:pt x="99000" y="57575"/>
                </a:lnTo>
                <a:lnTo>
                  <a:pt x="99000" y="57575"/>
                </a:lnTo>
                <a:lnTo>
                  <a:pt x="99000" y="56363"/>
                </a:lnTo>
                <a:lnTo>
                  <a:pt x="99000" y="56363"/>
                </a:lnTo>
                <a:lnTo>
                  <a:pt x="99000" y="56363"/>
                </a:lnTo>
                <a:lnTo>
                  <a:pt x="100500" y="56363"/>
                </a:lnTo>
                <a:lnTo>
                  <a:pt x="100500" y="56363"/>
                </a:lnTo>
                <a:lnTo>
                  <a:pt x="100500" y="56363"/>
                </a:lnTo>
                <a:lnTo>
                  <a:pt x="100500" y="54545"/>
                </a:lnTo>
                <a:lnTo>
                  <a:pt x="99000" y="54545"/>
                </a:lnTo>
                <a:lnTo>
                  <a:pt x="99000" y="54545"/>
                </a:lnTo>
                <a:lnTo>
                  <a:pt x="99000" y="54545"/>
                </a:lnTo>
                <a:lnTo>
                  <a:pt x="99000" y="54545"/>
                </a:lnTo>
                <a:lnTo>
                  <a:pt x="99000" y="54545"/>
                </a:lnTo>
                <a:lnTo>
                  <a:pt x="100500" y="54545"/>
                </a:lnTo>
                <a:lnTo>
                  <a:pt x="100500" y="54545"/>
                </a:lnTo>
                <a:lnTo>
                  <a:pt x="100500" y="53333"/>
                </a:lnTo>
                <a:lnTo>
                  <a:pt x="100500" y="53333"/>
                </a:lnTo>
                <a:lnTo>
                  <a:pt x="99000" y="53333"/>
                </a:lnTo>
                <a:lnTo>
                  <a:pt x="99000" y="53333"/>
                </a:lnTo>
                <a:lnTo>
                  <a:pt x="99000" y="53333"/>
                </a:lnTo>
                <a:lnTo>
                  <a:pt x="99000" y="53333"/>
                </a:lnTo>
                <a:lnTo>
                  <a:pt x="99000" y="53333"/>
                </a:lnTo>
                <a:lnTo>
                  <a:pt x="99000" y="52121"/>
                </a:lnTo>
                <a:lnTo>
                  <a:pt x="99000" y="52121"/>
                </a:lnTo>
                <a:lnTo>
                  <a:pt x="99000" y="52121"/>
                </a:lnTo>
                <a:lnTo>
                  <a:pt x="99000" y="52121"/>
                </a:lnTo>
                <a:lnTo>
                  <a:pt x="99000" y="50909"/>
                </a:lnTo>
                <a:lnTo>
                  <a:pt x="99000" y="50909"/>
                </a:lnTo>
                <a:lnTo>
                  <a:pt x="99000" y="50909"/>
                </a:lnTo>
                <a:lnTo>
                  <a:pt x="99000" y="50909"/>
                </a:lnTo>
                <a:lnTo>
                  <a:pt x="99000" y="50909"/>
                </a:lnTo>
                <a:lnTo>
                  <a:pt x="99000" y="49696"/>
                </a:lnTo>
                <a:lnTo>
                  <a:pt x="97500" y="49696"/>
                </a:lnTo>
                <a:lnTo>
                  <a:pt x="97500" y="49696"/>
                </a:lnTo>
                <a:lnTo>
                  <a:pt x="97500" y="49696"/>
                </a:lnTo>
                <a:lnTo>
                  <a:pt x="97500" y="49696"/>
                </a:lnTo>
                <a:lnTo>
                  <a:pt x="97500" y="49696"/>
                </a:lnTo>
                <a:lnTo>
                  <a:pt x="95250" y="49696"/>
                </a:lnTo>
                <a:lnTo>
                  <a:pt x="95250" y="49696"/>
                </a:lnTo>
                <a:lnTo>
                  <a:pt x="97500" y="49696"/>
                </a:lnTo>
                <a:lnTo>
                  <a:pt x="97500" y="50909"/>
                </a:lnTo>
                <a:lnTo>
                  <a:pt x="97500" y="50909"/>
                </a:lnTo>
                <a:lnTo>
                  <a:pt x="97500" y="50909"/>
                </a:lnTo>
                <a:lnTo>
                  <a:pt x="97500" y="50909"/>
                </a:lnTo>
                <a:lnTo>
                  <a:pt x="97500" y="50909"/>
                </a:lnTo>
                <a:lnTo>
                  <a:pt x="95250" y="50909"/>
                </a:lnTo>
                <a:lnTo>
                  <a:pt x="95250" y="50909"/>
                </a:lnTo>
                <a:lnTo>
                  <a:pt x="95250" y="50909"/>
                </a:lnTo>
                <a:lnTo>
                  <a:pt x="95250" y="50909"/>
                </a:lnTo>
                <a:lnTo>
                  <a:pt x="93750" y="50909"/>
                </a:lnTo>
                <a:lnTo>
                  <a:pt x="93750" y="50909"/>
                </a:lnTo>
                <a:lnTo>
                  <a:pt x="93750" y="50909"/>
                </a:lnTo>
                <a:lnTo>
                  <a:pt x="93750" y="52121"/>
                </a:lnTo>
                <a:lnTo>
                  <a:pt x="93750" y="52121"/>
                </a:lnTo>
                <a:lnTo>
                  <a:pt x="93750" y="52121"/>
                </a:lnTo>
                <a:lnTo>
                  <a:pt x="93750" y="52121"/>
                </a:lnTo>
                <a:lnTo>
                  <a:pt x="93750" y="52121"/>
                </a:lnTo>
                <a:lnTo>
                  <a:pt x="93750" y="52121"/>
                </a:lnTo>
                <a:lnTo>
                  <a:pt x="93750" y="52121"/>
                </a:lnTo>
                <a:lnTo>
                  <a:pt x="93750" y="53333"/>
                </a:lnTo>
                <a:lnTo>
                  <a:pt x="93750" y="53333"/>
                </a:lnTo>
                <a:lnTo>
                  <a:pt x="93750" y="53333"/>
                </a:lnTo>
                <a:lnTo>
                  <a:pt x="93750" y="54545"/>
                </a:lnTo>
                <a:lnTo>
                  <a:pt x="92250" y="54545"/>
                </a:lnTo>
                <a:lnTo>
                  <a:pt x="92250" y="54545"/>
                </a:lnTo>
                <a:lnTo>
                  <a:pt x="93750" y="54545"/>
                </a:lnTo>
                <a:lnTo>
                  <a:pt x="93750" y="54545"/>
                </a:lnTo>
                <a:lnTo>
                  <a:pt x="93750" y="54545"/>
                </a:lnTo>
                <a:lnTo>
                  <a:pt x="93750" y="54545"/>
                </a:lnTo>
                <a:lnTo>
                  <a:pt x="93750" y="56363"/>
                </a:lnTo>
                <a:lnTo>
                  <a:pt x="93750" y="56363"/>
                </a:lnTo>
                <a:lnTo>
                  <a:pt x="93750" y="56363"/>
                </a:lnTo>
                <a:lnTo>
                  <a:pt x="93750" y="56363"/>
                </a:lnTo>
                <a:lnTo>
                  <a:pt x="93750" y="57575"/>
                </a:lnTo>
                <a:lnTo>
                  <a:pt x="93750" y="57575"/>
                </a:lnTo>
                <a:lnTo>
                  <a:pt x="93750" y="57575"/>
                </a:lnTo>
                <a:lnTo>
                  <a:pt x="93750" y="58787"/>
                </a:lnTo>
                <a:lnTo>
                  <a:pt x="95250" y="58787"/>
                </a:lnTo>
                <a:lnTo>
                  <a:pt x="95250" y="58787"/>
                </a:lnTo>
                <a:lnTo>
                  <a:pt x="95250" y="58787"/>
                </a:lnTo>
                <a:lnTo>
                  <a:pt x="93750" y="58787"/>
                </a:lnTo>
                <a:lnTo>
                  <a:pt x="93750" y="58787"/>
                </a:lnTo>
                <a:lnTo>
                  <a:pt x="93750" y="58787"/>
                </a:lnTo>
                <a:lnTo>
                  <a:pt x="93750" y="59999"/>
                </a:lnTo>
                <a:lnTo>
                  <a:pt x="93750" y="59999"/>
                </a:lnTo>
                <a:lnTo>
                  <a:pt x="92250" y="59999"/>
                </a:lnTo>
                <a:lnTo>
                  <a:pt x="92250" y="59999"/>
                </a:lnTo>
                <a:lnTo>
                  <a:pt x="92250" y="59999"/>
                </a:lnTo>
                <a:lnTo>
                  <a:pt x="92250" y="59999"/>
                </a:lnTo>
                <a:lnTo>
                  <a:pt x="92250" y="59999"/>
                </a:lnTo>
                <a:lnTo>
                  <a:pt x="92250" y="59999"/>
                </a:lnTo>
                <a:lnTo>
                  <a:pt x="92250" y="59999"/>
                </a:lnTo>
                <a:lnTo>
                  <a:pt x="92250" y="59999"/>
                </a:lnTo>
                <a:lnTo>
                  <a:pt x="93750" y="59999"/>
                </a:lnTo>
                <a:lnTo>
                  <a:pt x="93750" y="61212"/>
                </a:lnTo>
                <a:lnTo>
                  <a:pt x="93750" y="61212"/>
                </a:lnTo>
                <a:lnTo>
                  <a:pt x="93750" y="61212"/>
                </a:lnTo>
                <a:lnTo>
                  <a:pt x="93750" y="61212"/>
                </a:lnTo>
                <a:lnTo>
                  <a:pt x="93750" y="61212"/>
                </a:lnTo>
                <a:lnTo>
                  <a:pt x="93750" y="61212"/>
                </a:lnTo>
                <a:lnTo>
                  <a:pt x="93750" y="63030"/>
                </a:lnTo>
                <a:lnTo>
                  <a:pt x="93750" y="63030"/>
                </a:lnTo>
                <a:lnTo>
                  <a:pt x="93750" y="63030"/>
                </a:lnTo>
                <a:lnTo>
                  <a:pt x="93750" y="63030"/>
                </a:lnTo>
                <a:lnTo>
                  <a:pt x="93750" y="63030"/>
                </a:lnTo>
                <a:lnTo>
                  <a:pt x="92250" y="63030"/>
                </a:lnTo>
                <a:lnTo>
                  <a:pt x="92250" y="63030"/>
                </a:lnTo>
                <a:lnTo>
                  <a:pt x="92250" y="63030"/>
                </a:lnTo>
                <a:lnTo>
                  <a:pt x="92250" y="64242"/>
                </a:lnTo>
                <a:lnTo>
                  <a:pt x="92250" y="64242"/>
                </a:lnTo>
                <a:lnTo>
                  <a:pt x="92250" y="64242"/>
                </a:lnTo>
                <a:lnTo>
                  <a:pt x="92250" y="64242"/>
                </a:lnTo>
                <a:lnTo>
                  <a:pt x="90750" y="64242"/>
                </a:lnTo>
                <a:lnTo>
                  <a:pt x="90750" y="64242"/>
                </a:lnTo>
                <a:lnTo>
                  <a:pt x="90750" y="65454"/>
                </a:lnTo>
                <a:lnTo>
                  <a:pt x="90750" y="65454"/>
                </a:lnTo>
                <a:lnTo>
                  <a:pt x="90750" y="65454"/>
                </a:lnTo>
                <a:lnTo>
                  <a:pt x="90750" y="65454"/>
                </a:lnTo>
                <a:lnTo>
                  <a:pt x="90750" y="65454"/>
                </a:lnTo>
                <a:lnTo>
                  <a:pt x="92250" y="65454"/>
                </a:lnTo>
                <a:lnTo>
                  <a:pt x="92250" y="66666"/>
                </a:lnTo>
                <a:lnTo>
                  <a:pt x="92250" y="66666"/>
                </a:lnTo>
                <a:lnTo>
                  <a:pt x="92250" y="66666"/>
                </a:lnTo>
                <a:lnTo>
                  <a:pt x="92250" y="66666"/>
                </a:lnTo>
                <a:lnTo>
                  <a:pt x="92250" y="66666"/>
                </a:lnTo>
                <a:lnTo>
                  <a:pt x="92250" y="66666"/>
                </a:lnTo>
                <a:lnTo>
                  <a:pt x="92250" y="67878"/>
                </a:lnTo>
                <a:lnTo>
                  <a:pt x="93750" y="67878"/>
                </a:lnTo>
                <a:lnTo>
                  <a:pt x="93750" y="67878"/>
                </a:lnTo>
                <a:lnTo>
                  <a:pt x="93750" y="67878"/>
                </a:lnTo>
                <a:lnTo>
                  <a:pt x="93750" y="67878"/>
                </a:lnTo>
                <a:lnTo>
                  <a:pt x="93750" y="67878"/>
                </a:lnTo>
                <a:lnTo>
                  <a:pt x="93750" y="67878"/>
                </a:lnTo>
                <a:lnTo>
                  <a:pt x="95250" y="67878"/>
                </a:lnTo>
                <a:lnTo>
                  <a:pt x="95250" y="67878"/>
                </a:lnTo>
                <a:lnTo>
                  <a:pt x="95250" y="67878"/>
                </a:lnTo>
                <a:lnTo>
                  <a:pt x="97500" y="67878"/>
                </a:lnTo>
                <a:lnTo>
                  <a:pt x="97500" y="67878"/>
                </a:lnTo>
                <a:lnTo>
                  <a:pt x="97500" y="69696"/>
                </a:lnTo>
                <a:lnTo>
                  <a:pt x="97500" y="69696"/>
                </a:lnTo>
                <a:lnTo>
                  <a:pt x="97500" y="69696"/>
                </a:lnTo>
                <a:lnTo>
                  <a:pt x="99000" y="69696"/>
                </a:lnTo>
                <a:lnTo>
                  <a:pt x="99000" y="69696"/>
                </a:lnTo>
                <a:lnTo>
                  <a:pt x="99000" y="69696"/>
                </a:lnTo>
                <a:lnTo>
                  <a:pt x="99000" y="69696"/>
                </a:lnTo>
                <a:lnTo>
                  <a:pt x="100500" y="69696"/>
                </a:lnTo>
                <a:lnTo>
                  <a:pt x="100500" y="69696"/>
                </a:lnTo>
                <a:lnTo>
                  <a:pt x="100500" y="69696"/>
                </a:lnTo>
                <a:lnTo>
                  <a:pt x="102000" y="69696"/>
                </a:lnTo>
                <a:lnTo>
                  <a:pt x="102000" y="69696"/>
                </a:lnTo>
                <a:lnTo>
                  <a:pt x="102000" y="69696"/>
                </a:lnTo>
                <a:lnTo>
                  <a:pt x="102000" y="70909"/>
                </a:lnTo>
                <a:lnTo>
                  <a:pt x="102000" y="70909"/>
                </a:lnTo>
                <a:lnTo>
                  <a:pt x="102000" y="70909"/>
                </a:lnTo>
                <a:lnTo>
                  <a:pt x="102000" y="72121"/>
                </a:lnTo>
                <a:lnTo>
                  <a:pt x="102000" y="72121"/>
                </a:lnTo>
                <a:lnTo>
                  <a:pt x="102000" y="72121"/>
                </a:lnTo>
                <a:lnTo>
                  <a:pt x="102000" y="72121"/>
                </a:lnTo>
                <a:lnTo>
                  <a:pt x="102000" y="72121"/>
                </a:lnTo>
                <a:lnTo>
                  <a:pt x="102000" y="73333"/>
                </a:lnTo>
                <a:lnTo>
                  <a:pt x="102000" y="73333"/>
                </a:lnTo>
                <a:lnTo>
                  <a:pt x="102000" y="73333"/>
                </a:lnTo>
                <a:lnTo>
                  <a:pt x="102000" y="73333"/>
                </a:lnTo>
                <a:lnTo>
                  <a:pt x="102000" y="74545"/>
                </a:lnTo>
                <a:lnTo>
                  <a:pt x="102000" y="74545"/>
                </a:lnTo>
                <a:lnTo>
                  <a:pt x="102000" y="74545"/>
                </a:lnTo>
                <a:lnTo>
                  <a:pt x="102000" y="74545"/>
                </a:lnTo>
                <a:lnTo>
                  <a:pt x="102000" y="74545"/>
                </a:lnTo>
                <a:lnTo>
                  <a:pt x="102000" y="74545"/>
                </a:lnTo>
                <a:lnTo>
                  <a:pt x="102000" y="76363"/>
                </a:lnTo>
                <a:lnTo>
                  <a:pt x="102000" y="76363"/>
                </a:lnTo>
                <a:lnTo>
                  <a:pt x="103500" y="76363"/>
                </a:lnTo>
                <a:lnTo>
                  <a:pt x="103500" y="76363"/>
                </a:lnTo>
                <a:lnTo>
                  <a:pt x="103500" y="76363"/>
                </a:lnTo>
                <a:lnTo>
                  <a:pt x="103500" y="77575"/>
                </a:lnTo>
                <a:lnTo>
                  <a:pt x="103500" y="77575"/>
                </a:lnTo>
                <a:lnTo>
                  <a:pt x="103500" y="77575"/>
                </a:lnTo>
                <a:lnTo>
                  <a:pt x="103500" y="77575"/>
                </a:lnTo>
                <a:lnTo>
                  <a:pt x="103500" y="78787"/>
                </a:lnTo>
                <a:lnTo>
                  <a:pt x="103500" y="78787"/>
                </a:lnTo>
                <a:lnTo>
                  <a:pt x="105750" y="78787"/>
                </a:lnTo>
                <a:lnTo>
                  <a:pt x="105750" y="78787"/>
                </a:lnTo>
                <a:lnTo>
                  <a:pt x="105750" y="78787"/>
                </a:lnTo>
                <a:lnTo>
                  <a:pt x="105750" y="78787"/>
                </a:lnTo>
                <a:lnTo>
                  <a:pt x="105750" y="78787"/>
                </a:lnTo>
                <a:lnTo>
                  <a:pt x="107250" y="78787"/>
                </a:lnTo>
                <a:lnTo>
                  <a:pt x="107250" y="78787"/>
                </a:lnTo>
                <a:lnTo>
                  <a:pt x="107250" y="80000"/>
                </a:lnTo>
                <a:lnTo>
                  <a:pt x="107250" y="80000"/>
                </a:lnTo>
                <a:lnTo>
                  <a:pt x="107250" y="80000"/>
                </a:lnTo>
                <a:lnTo>
                  <a:pt x="107250" y="81212"/>
                </a:lnTo>
                <a:lnTo>
                  <a:pt x="107250" y="81212"/>
                </a:lnTo>
                <a:lnTo>
                  <a:pt x="107250" y="81212"/>
                </a:lnTo>
                <a:lnTo>
                  <a:pt x="107250" y="81212"/>
                </a:lnTo>
                <a:lnTo>
                  <a:pt x="107250" y="81212"/>
                </a:lnTo>
                <a:lnTo>
                  <a:pt x="107250" y="81212"/>
                </a:lnTo>
                <a:lnTo>
                  <a:pt x="107250" y="83030"/>
                </a:lnTo>
                <a:lnTo>
                  <a:pt x="107250" y="83030"/>
                </a:lnTo>
                <a:lnTo>
                  <a:pt x="107250" y="83030"/>
                </a:lnTo>
                <a:lnTo>
                  <a:pt x="108750" y="83030"/>
                </a:lnTo>
                <a:lnTo>
                  <a:pt x="108750" y="83030"/>
                </a:lnTo>
                <a:lnTo>
                  <a:pt x="108750" y="83030"/>
                </a:lnTo>
                <a:lnTo>
                  <a:pt x="110250" y="83030"/>
                </a:lnTo>
                <a:lnTo>
                  <a:pt x="110250" y="83030"/>
                </a:lnTo>
                <a:lnTo>
                  <a:pt x="110250" y="83030"/>
                </a:lnTo>
                <a:lnTo>
                  <a:pt x="110250" y="83030"/>
                </a:lnTo>
                <a:lnTo>
                  <a:pt x="111750" y="83030"/>
                </a:lnTo>
                <a:lnTo>
                  <a:pt x="111750" y="83030"/>
                </a:lnTo>
                <a:lnTo>
                  <a:pt x="111750" y="83030"/>
                </a:lnTo>
                <a:lnTo>
                  <a:pt x="111750" y="83030"/>
                </a:lnTo>
                <a:lnTo>
                  <a:pt x="111750" y="83030"/>
                </a:lnTo>
                <a:lnTo>
                  <a:pt x="114000" y="83030"/>
                </a:lnTo>
                <a:lnTo>
                  <a:pt x="114000" y="83030"/>
                </a:lnTo>
                <a:lnTo>
                  <a:pt x="114000" y="83030"/>
                </a:lnTo>
                <a:lnTo>
                  <a:pt x="115500" y="83030"/>
                </a:lnTo>
                <a:lnTo>
                  <a:pt x="115500" y="83030"/>
                </a:lnTo>
                <a:lnTo>
                  <a:pt x="115500" y="84242"/>
                </a:lnTo>
                <a:lnTo>
                  <a:pt x="115500" y="84242"/>
                </a:lnTo>
                <a:lnTo>
                  <a:pt x="115500" y="84242"/>
                </a:lnTo>
                <a:lnTo>
                  <a:pt x="115500" y="84242"/>
                </a:lnTo>
                <a:lnTo>
                  <a:pt x="115500" y="85454"/>
                </a:lnTo>
                <a:lnTo>
                  <a:pt x="115500" y="85454"/>
                </a:lnTo>
                <a:lnTo>
                  <a:pt x="115500" y="85454"/>
                </a:lnTo>
                <a:lnTo>
                  <a:pt x="115500" y="85454"/>
                </a:lnTo>
                <a:lnTo>
                  <a:pt x="115500" y="86666"/>
                </a:lnTo>
                <a:lnTo>
                  <a:pt x="115500" y="86666"/>
                </a:lnTo>
                <a:lnTo>
                  <a:pt x="115500" y="86666"/>
                </a:lnTo>
                <a:lnTo>
                  <a:pt x="117000" y="86666"/>
                </a:lnTo>
                <a:lnTo>
                  <a:pt x="117000" y="86666"/>
                </a:lnTo>
                <a:lnTo>
                  <a:pt x="117000" y="86666"/>
                </a:lnTo>
                <a:lnTo>
                  <a:pt x="117000" y="87878"/>
                </a:lnTo>
                <a:lnTo>
                  <a:pt x="117000" y="87878"/>
                </a:lnTo>
                <a:lnTo>
                  <a:pt x="117000" y="87878"/>
                </a:lnTo>
                <a:lnTo>
                  <a:pt x="117000" y="87878"/>
                </a:lnTo>
                <a:lnTo>
                  <a:pt x="117000" y="87878"/>
                </a:lnTo>
                <a:lnTo>
                  <a:pt x="117000" y="87878"/>
                </a:lnTo>
                <a:lnTo>
                  <a:pt x="117000" y="87878"/>
                </a:lnTo>
                <a:lnTo>
                  <a:pt x="118500" y="87878"/>
                </a:lnTo>
                <a:lnTo>
                  <a:pt x="118500" y="87878"/>
                </a:lnTo>
                <a:lnTo>
                  <a:pt x="118500" y="89696"/>
                </a:lnTo>
                <a:lnTo>
                  <a:pt x="118500" y="89696"/>
                </a:lnTo>
                <a:lnTo>
                  <a:pt x="120000" y="89696"/>
                </a:lnTo>
                <a:lnTo>
                  <a:pt x="120000" y="89696"/>
                </a:lnTo>
                <a:lnTo>
                  <a:pt x="120000" y="89696"/>
                </a:lnTo>
                <a:lnTo>
                  <a:pt x="120000" y="90909"/>
                </a:lnTo>
                <a:lnTo>
                  <a:pt x="120000" y="90909"/>
                </a:lnTo>
                <a:lnTo>
                  <a:pt x="120000" y="90909"/>
                </a:lnTo>
                <a:lnTo>
                  <a:pt x="120000" y="90909"/>
                </a:lnTo>
                <a:lnTo>
                  <a:pt x="120000" y="92121"/>
                </a:lnTo>
                <a:lnTo>
                  <a:pt x="120000" y="92121"/>
                </a:lnTo>
                <a:lnTo>
                  <a:pt x="120000" y="92121"/>
                </a:lnTo>
                <a:lnTo>
                  <a:pt x="120000" y="92121"/>
                </a:lnTo>
                <a:lnTo>
                  <a:pt x="118500" y="92121"/>
                </a:lnTo>
                <a:lnTo>
                  <a:pt x="118500" y="93333"/>
                </a:lnTo>
                <a:lnTo>
                  <a:pt x="118500" y="93333"/>
                </a:lnTo>
                <a:lnTo>
                  <a:pt x="118500" y="93333"/>
                </a:lnTo>
                <a:lnTo>
                  <a:pt x="118500" y="93333"/>
                </a:lnTo>
                <a:lnTo>
                  <a:pt x="118500" y="93333"/>
                </a:lnTo>
                <a:lnTo>
                  <a:pt x="117000" y="93333"/>
                </a:lnTo>
                <a:lnTo>
                  <a:pt x="117000" y="94545"/>
                </a:lnTo>
                <a:lnTo>
                  <a:pt x="117000" y="94545"/>
                </a:lnTo>
                <a:lnTo>
                  <a:pt x="117000" y="94545"/>
                </a:lnTo>
                <a:lnTo>
                  <a:pt x="117000" y="94545"/>
                </a:lnTo>
                <a:lnTo>
                  <a:pt x="117000" y="96363"/>
                </a:lnTo>
                <a:lnTo>
                  <a:pt x="117000" y="96363"/>
                </a:lnTo>
                <a:lnTo>
                  <a:pt x="117000" y="96363"/>
                </a:lnTo>
                <a:lnTo>
                  <a:pt x="117000" y="96363"/>
                </a:lnTo>
                <a:lnTo>
                  <a:pt x="117000" y="97575"/>
                </a:lnTo>
                <a:lnTo>
                  <a:pt x="117000" y="97575"/>
                </a:lnTo>
                <a:lnTo>
                  <a:pt x="117000" y="97575"/>
                </a:lnTo>
                <a:lnTo>
                  <a:pt x="117000" y="97575"/>
                </a:lnTo>
                <a:lnTo>
                  <a:pt x="118500" y="97575"/>
                </a:lnTo>
                <a:lnTo>
                  <a:pt x="118500" y="97575"/>
                </a:lnTo>
                <a:lnTo>
                  <a:pt x="118500" y="97575"/>
                </a:lnTo>
                <a:lnTo>
                  <a:pt x="118500" y="98787"/>
                </a:lnTo>
                <a:lnTo>
                  <a:pt x="118500" y="98787"/>
                </a:lnTo>
                <a:lnTo>
                  <a:pt x="118500" y="98787"/>
                </a:lnTo>
                <a:lnTo>
                  <a:pt x="118500" y="98787"/>
                </a:lnTo>
                <a:lnTo>
                  <a:pt x="118500" y="99999"/>
                </a:lnTo>
                <a:lnTo>
                  <a:pt x="117000" y="99999"/>
                </a:lnTo>
                <a:lnTo>
                  <a:pt x="117000" y="99999"/>
                </a:lnTo>
                <a:lnTo>
                  <a:pt x="117000" y="99999"/>
                </a:lnTo>
                <a:lnTo>
                  <a:pt x="117000" y="99999"/>
                </a:lnTo>
                <a:lnTo>
                  <a:pt x="117000" y="101212"/>
                </a:lnTo>
                <a:lnTo>
                  <a:pt x="117000" y="101212"/>
                </a:lnTo>
                <a:lnTo>
                  <a:pt x="117000" y="101212"/>
                </a:lnTo>
                <a:lnTo>
                  <a:pt x="117000" y="101212"/>
                </a:lnTo>
                <a:lnTo>
                  <a:pt x="117000" y="101212"/>
                </a:lnTo>
                <a:lnTo>
                  <a:pt x="117000" y="103030"/>
                </a:lnTo>
                <a:lnTo>
                  <a:pt x="117000" y="103030"/>
                </a:lnTo>
                <a:lnTo>
                  <a:pt x="117000" y="103030"/>
                </a:lnTo>
                <a:lnTo>
                  <a:pt x="117000" y="103030"/>
                </a:lnTo>
                <a:lnTo>
                  <a:pt x="117000" y="104242"/>
                </a:lnTo>
                <a:lnTo>
                  <a:pt x="117000" y="104242"/>
                </a:lnTo>
                <a:lnTo>
                  <a:pt x="117000" y="104242"/>
                </a:lnTo>
                <a:lnTo>
                  <a:pt x="117000" y="104242"/>
                </a:lnTo>
                <a:lnTo>
                  <a:pt x="117000" y="105454"/>
                </a:lnTo>
                <a:lnTo>
                  <a:pt x="117000" y="105454"/>
                </a:lnTo>
                <a:lnTo>
                  <a:pt x="117000" y="105454"/>
                </a:lnTo>
                <a:lnTo>
                  <a:pt x="117000" y="106666"/>
                </a:lnTo>
                <a:lnTo>
                  <a:pt x="117000" y="106666"/>
                </a:lnTo>
                <a:lnTo>
                  <a:pt x="117000" y="106666"/>
                </a:lnTo>
                <a:lnTo>
                  <a:pt x="117000" y="107878"/>
                </a:lnTo>
                <a:lnTo>
                  <a:pt x="117000" y="107878"/>
                </a:lnTo>
                <a:lnTo>
                  <a:pt x="117000" y="107878"/>
                </a:lnTo>
                <a:lnTo>
                  <a:pt x="117000" y="107878"/>
                </a:lnTo>
                <a:lnTo>
                  <a:pt x="117000" y="109696"/>
                </a:lnTo>
                <a:lnTo>
                  <a:pt x="117000" y="109696"/>
                </a:lnTo>
                <a:lnTo>
                  <a:pt x="117000" y="109696"/>
                </a:lnTo>
                <a:lnTo>
                  <a:pt x="117000" y="109696"/>
                </a:lnTo>
                <a:lnTo>
                  <a:pt x="117000" y="110909"/>
                </a:lnTo>
                <a:lnTo>
                  <a:pt x="117000" y="110909"/>
                </a:lnTo>
                <a:lnTo>
                  <a:pt x="117000" y="110909"/>
                </a:lnTo>
                <a:lnTo>
                  <a:pt x="117000" y="110909"/>
                </a:lnTo>
                <a:lnTo>
                  <a:pt x="117000" y="112121"/>
                </a:lnTo>
                <a:lnTo>
                  <a:pt x="117000" y="112121"/>
                </a:lnTo>
                <a:lnTo>
                  <a:pt x="117000" y="112121"/>
                </a:lnTo>
                <a:lnTo>
                  <a:pt x="117000" y="113333"/>
                </a:lnTo>
                <a:lnTo>
                  <a:pt x="117000" y="113333"/>
                </a:lnTo>
                <a:lnTo>
                  <a:pt x="117000" y="113333"/>
                </a:lnTo>
                <a:lnTo>
                  <a:pt x="117000" y="113333"/>
                </a:lnTo>
                <a:lnTo>
                  <a:pt x="117000" y="114545"/>
                </a:lnTo>
                <a:lnTo>
                  <a:pt x="117000" y="114545"/>
                </a:lnTo>
                <a:lnTo>
                  <a:pt x="117000" y="114545"/>
                </a:lnTo>
                <a:lnTo>
                  <a:pt x="117000" y="114545"/>
                </a:lnTo>
                <a:lnTo>
                  <a:pt x="117000" y="116363"/>
                </a:lnTo>
                <a:lnTo>
                  <a:pt x="117000" y="116363"/>
                </a:lnTo>
                <a:lnTo>
                  <a:pt x="117000" y="116363"/>
                </a:lnTo>
                <a:lnTo>
                  <a:pt x="117000" y="117575"/>
                </a:lnTo>
                <a:lnTo>
                  <a:pt x="117000" y="117575"/>
                </a:lnTo>
                <a:lnTo>
                  <a:pt x="117000" y="117575"/>
                </a:lnTo>
                <a:lnTo>
                  <a:pt x="117000" y="117575"/>
                </a:lnTo>
                <a:lnTo>
                  <a:pt x="117000" y="117575"/>
                </a:lnTo>
                <a:lnTo>
                  <a:pt x="117000" y="118787"/>
                </a:lnTo>
                <a:lnTo>
                  <a:pt x="117000" y="118787"/>
                </a:lnTo>
                <a:lnTo>
                  <a:pt x="117000" y="118787"/>
                </a:lnTo>
                <a:lnTo>
                  <a:pt x="117000" y="118787"/>
                </a:lnTo>
                <a:lnTo>
                  <a:pt x="117000" y="119999"/>
                </a:lnTo>
                <a:lnTo>
                  <a:pt x="115500" y="119999"/>
                </a:lnTo>
                <a:lnTo>
                  <a:pt x="115500" y="119999"/>
                </a:lnTo>
                <a:lnTo>
                  <a:pt x="115500" y="118787"/>
                </a:lnTo>
                <a:lnTo>
                  <a:pt x="115500" y="118787"/>
                </a:lnTo>
                <a:lnTo>
                  <a:pt x="115500" y="118787"/>
                </a:lnTo>
                <a:lnTo>
                  <a:pt x="114000" y="118787"/>
                </a:lnTo>
                <a:lnTo>
                  <a:pt x="114000" y="119999"/>
                </a:lnTo>
                <a:lnTo>
                  <a:pt x="114000" y="119999"/>
                </a:lnTo>
                <a:lnTo>
                  <a:pt x="114000" y="119999"/>
                </a:lnTo>
                <a:lnTo>
                  <a:pt x="114000" y="119999"/>
                </a:lnTo>
                <a:lnTo>
                  <a:pt x="114000" y="119999"/>
                </a:lnTo>
                <a:lnTo>
                  <a:pt x="111750" y="119999"/>
                </a:lnTo>
                <a:lnTo>
                  <a:pt x="111750" y="119999"/>
                </a:lnTo>
                <a:lnTo>
                  <a:pt x="111750" y="119999"/>
                </a:lnTo>
                <a:lnTo>
                  <a:pt x="111750" y="118787"/>
                </a:lnTo>
                <a:lnTo>
                  <a:pt x="111750" y="118787"/>
                </a:lnTo>
                <a:lnTo>
                  <a:pt x="114000" y="118787"/>
                </a:lnTo>
                <a:lnTo>
                  <a:pt x="114000" y="118787"/>
                </a:lnTo>
                <a:lnTo>
                  <a:pt x="114000" y="118787"/>
                </a:lnTo>
                <a:lnTo>
                  <a:pt x="114000" y="117575"/>
                </a:lnTo>
                <a:lnTo>
                  <a:pt x="114000" y="117575"/>
                </a:lnTo>
                <a:lnTo>
                  <a:pt x="114000" y="117575"/>
                </a:lnTo>
                <a:lnTo>
                  <a:pt x="111750" y="117575"/>
                </a:lnTo>
                <a:lnTo>
                  <a:pt x="111750" y="117575"/>
                </a:lnTo>
                <a:lnTo>
                  <a:pt x="111750" y="117575"/>
                </a:lnTo>
                <a:lnTo>
                  <a:pt x="111750" y="117575"/>
                </a:lnTo>
                <a:lnTo>
                  <a:pt x="111750" y="116363"/>
                </a:lnTo>
                <a:lnTo>
                  <a:pt x="111750" y="116363"/>
                </a:lnTo>
                <a:lnTo>
                  <a:pt x="111750" y="116363"/>
                </a:lnTo>
                <a:lnTo>
                  <a:pt x="111750" y="116363"/>
                </a:lnTo>
                <a:lnTo>
                  <a:pt x="110250" y="116363"/>
                </a:lnTo>
                <a:lnTo>
                  <a:pt x="110250" y="116363"/>
                </a:lnTo>
                <a:lnTo>
                  <a:pt x="110250" y="116363"/>
                </a:lnTo>
                <a:lnTo>
                  <a:pt x="110250" y="116363"/>
                </a:lnTo>
                <a:lnTo>
                  <a:pt x="110250" y="117575"/>
                </a:lnTo>
                <a:lnTo>
                  <a:pt x="110250" y="117575"/>
                </a:lnTo>
                <a:lnTo>
                  <a:pt x="110250" y="117575"/>
                </a:lnTo>
                <a:lnTo>
                  <a:pt x="110250" y="117575"/>
                </a:lnTo>
                <a:lnTo>
                  <a:pt x="111750" y="117575"/>
                </a:lnTo>
                <a:lnTo>
                  <a:pt x="111750" y="118787"/>
                </a:lnTo>
                <a:lnTo>
                  <a:pt x="111750" y="118787"/>
                </a:lnTo>
                <a:lnTo>
                  <a:pt x="111750" y="118787"/>
                </a:lnTo>
                <a:lnTo>
                  <a:pt x="111750" y="118787"/>
                </a:lnTo>
                <a:lnTo>
                  <a:pt x="110250" y="118787"/>
                </a:lnTo>
                <a:lnTo>
                  <a:pt x="110250" y="118787"/>
                </a:lnTo>
                <a:lnTo>
                  <a:pt x="110250" y="118787"/>
                </a:lnTo>
                <a:lnTo>
                  <a:pt x="110250" y="118787"/>
                </a:lnTo>
                <a:lnTo>
                  <a:pt x="110250" y="118787"/>
                </a:lnTo>
                <a:lnTo>
                  <a:pt x="110250" y="118787"/>
                </a:lnTo>
                <a:lnTo>
                  <a:pt x="108750" y="118787"/>
                </a:lnTo>
                <a:lnTo>
                  <a:pt x="108750" y="118787"/>
                </a:lnTo>
                <a:lnTo>
                  <a:pt x="108750" y="118787"/>
                </a:lnTo>
                <a:lnTo>
                  <a:pt x="108750" y="118787"/>
                </a:lnTo>
                <a:lnTo>
                  <a:pt x="107250" y="118787"/>
                </a:lnTo>
                <a:lnTo>
                  <a:pt x="107250" y="117575"/>
                </a:lnTo>
                <a:lnTo>
                  <a:pt x="107250" y="117575"/>
                </a:lnTo>
                <a:lnTo>
                  <a:pt x="107250" y="117575"/>
                </a:lnTo>
                <a:lnTo>
                  <a:pt x="107250" y="117575"/>
                </a:lnTo>
                <a:lnTo>
                  <a:pt x="107250" y="117575"/>
                </a:lnTo>
                <a:lnTo>
                  <a:pt x="107250" y="117575"/>
                </a:lnTo>
                <a:lnTo>
                  <a:pt x="105750" y="117575"/>
                </a:lnTo>
                <a:lnTo>
                  <a:pt x="105750" y="117575"/>
                </a:lnTo>
                <a:lnTo>
                  <a:pt x="105750" y="116363"/>
                </a:lnTo>
                <a:lnTo>
                  <a:pt x="105750" y="116363"/>
                </a:lnTo>
                <a:lnTo>
                  <a:pt x="105750" y="116363"/>
                </a:lnTo>
                <a:lnTo>
                  <a:pt x="105750" y="116363"/>
                </a:lnTo>
                <a:lnTo>
                  <a:pt x="105750" y="116363"/>
                </a:lnTo>
                <a:lnTo>
                  <a:pt x="103500" y="116363"/>
                </a:lnTo>
                <a:lnTo>
                  <a:pt x="103500" y="116363"/>
                </a:lnTo>
                <a:lnTo>
                  <a:pt x="103500" y="116363"/>
                </a:lnTo>
                <a:lnTo>
                  <a:pt x="103500" y="116363"/>
                </a:lnTo>
                <a:lnTo>
                  <a:pt x="103500" y="116363"/>
                </a:lnTo>
                <a:lnTo>
                  <a:pt x="103500" y="116363"/>
                </a:lnTo>
                <a:lnTo>
                  <a:pt x="103500" y="117575"/>
                </a:lnTo>
                <a:lnTo>
                  <a:pt x="103500" y="117575"/>
                </a:lnTo>
                <a:lnTo>
                  <a:pt x="103500" y="117575"/>
                </a:lnTo>
                <a:lnTo>
                  <a:pt x="103500" y="117575"/>
                </a:lnTo>
                <a:lnTo>
                  <a:pt x="105750" y="117575"/>
                </a:lnTo>
                <a:lnTo>
                  <a:pt x="105750" y="118787"/>
                </a:lnTo>
                <a:lnTo>
                  <a:pt x="105750" y="118787"/>
                </a:lnTo>
                <a:lnTo>
                  <a:pt x="105750" y="117575"/>
                </a:lnTo>
                <a:lnTo>
                  <a:pt x="105750" y="117575"/>
                </a:lnTo>
                <a:lnTo>
                  <a:pt x="105750" y="117575"/>
                </a:lnTo>
                <a:lnTo>
                  <a:pt x="107250" y="117575"/>
                </a:lnTo>
                <a:lnTo>
                  <a:pt x="107250" y="118787"/>
                </a:lnTo>
                <a:lnTo>
                  <a:pt x="107250" y="118787"/>
                </a:lnTo>
                <a:lnTo>
                  <a:pt x="107250" y="118787"/>
                </a:lnTo>
                <a:lnTo>
                  <a:pt x="105750" y="118787"/>
                </a:lnTo>
                <a:lnTo>
                  <a:pt x="105750" y="118787"/>
                </a:lnTo>
                <a:lnTo>
                  <a:pt x="105750" y="118787"/>
                </a:lnTo>
                <a:lnTo>
                  <a:pt x="105750" y="118787"/>
                </a:lnTo>
                <a:lnTo>
                  <a:pt x="105750" y="118787"/>
                </a:lnTo>
                <a:lnTo>
                  <a:pt x="105750" y="119999"/>
                </a:lnTo>
                <a:lnTo>
                  <a:pt x="105750" y="119999"/>
                </a:lnTo>
                <a:lnTo>
                  <a:pt x="105750" y="119999"/>
                </a:lnTo>
                <a:lnTo>
                  <a:pt x="103500" y="119999"/>
                </a:lnTo>
                <a:lnTo>
                  <a:pt x="103500" y="119999"/>
                </a:lnTo>
                <a:lnTo>
                  <a:pt x="103500" y="119999"/>
                </a:lnTo>
                <a:lnTo>
                  <a:pt x="102000" y="119999"/>
                </a:lnTo>
                <a:lnTo>
                  <a:pt x="102000" y="119999"/>
                </a:lnTo>
                <a:lnTo>
                  <a:pt x="102000" y="118787"/>
                </a:lnTo>
                <a:lnTo>
                  <a:pt x="102000" y="118787"/>
                </a:lnTo>
                <a:lnTo>
                  <a:pt x="102000" y="118787"/>
                </a:lnTo>
                <a:lnTo>
                  <a:pt x="102000" y="118787"/>
                </a:lnTo>
                <a:lnTo>
                  <a:pt x="102000" y="118787"/>
                </a:lnTo>
                <a:lnTo>
                  <a:pt x="102000" y="118787"/>
                </a:lnTo>
                <a:lnTo>
                  <a:pt x="102000" y="117575"/>
                </a:lnTo>
                <a:lnTo>
                  <a:pt x="100500" y="117575"/>
                </a:lnTo>
                <a:lnTo>
                  <a:pt x="100500" y="117575"/>
                </a:lnTo>
                <a:lnTo>
                  <a:pt x="100500" y="117575"/>
                </a:lnTo>
                <a:lnTo>
                  <a:pt x="100500" y="117575"/>
                </a:lnTo>
                <a:lnTo>
                  <a:pt x="100500" y="117575"/>
                </a:lnTo>
                <a:lnTo>
                  <a:pt x="100500" y="116363"/>
                </a:lnTo>
                <a:lnTo>
                  <a:pt x="100500" y="116363"/>
                </a:lnTo>
                <a:lnTo>
                  <a:pt x="99000" y="116363"/>
                </a:lnTo>
                <a:lnTo>
                  <a:pt x="99000" y="116363"/>
                </a:lnTo>
                <a:lnTo>
                  <a:pt x="99000" y="116363"/>
                </a:lnTo>
                <a:lnTo>
                  <a:pt x="99000" y="116363"/>
                </a:lnTo>
                <a:lnTo>
                  <a:pt x="99000" y="114545"/>
                </a:lnTo>
                <a:lnTo>
                  <a:pt x="99000" y="114545"/>
                </a:lnTo>
                <a:lnTo>
                  <a:pt x="97500" y="114545"/>
                </a:lnTo>
                <a:lnTo>
                  <a:pt x="97500" y="114545"/>
                </a:lnTo>
                <a:lnTo>
                  <a:pt x="97500" y="114545"/>
                </a:lnTo>
                <a:lnTo>
                  <a:pt x="97500" y="114545"/>
                </a:lnTo>
                <a:lnTo>
                  <a:pt x="97500" y="114545"/>
                </a:lnTo>
                <a:lnTo>
                  <a:pt x="97500" y="114545"/>
                </a:lnTo>
                <a:lnTo>
                  <a:pt x="97500" y="113333"/>
                </a:lnTo>
                <a:lnTo>
                  <a:pt x="97500" y="113333"/>
                </a:lnTo>
                <a:lnTo>
                  <a:pt x="97500" y="113333"/>
                </a:lnTo>
                <a:lnTo>
                  <a:pt x="97500" y="113333"/>
                </a:lnTo>
                <a:lnTo>
                  <a:pt x="95250" y="113333"/>
                </a:lnTo>
                <a:lnTo>
                  <a:pt x="95250" y="113333"/>
                </a:lnTo>
                <a:lnTo>
                  <a:pt x="95250" y="112121"/>
                </a:lnTo>
                <a:lnTo>
                  <a:pt x="95250" y="112121"/>
                </a:lnTo>
                <a:lnTo>
                  <a:pt x="95250" y="112121"/>
                </a:lnTo>
                <a:lnTo>
                  <a:pt x="95250" y="112121"/>
                </a:lnTo>
                <a:lnTo>
                  <a:pt x="93750" y="112121"/>
                </a:lnTo>
                <a:lnTo>
                  <a:pt x="93750" y="112121"/>
                </a:lnTo>
                <a:lnTo>
                  <a:pt x="93750" y="110909"/>
                </a:lnTo>
                <a:lnTo>
                  <a:pt x="93750" y="110909"/>
                </a:lnTo>
                <a:lnTo>
                  <a:pt x="93750" y="110909"/>
                </a:lnTo>
                <a:lnTo>
                  <a:pt x="93750" y="110909"/>
                </a:lnTo>
                <a:lnTo>
                  <a:pt x="93750" y="110909"/>
                </a:lnTo>
                <a:lnTo>
                  <a:pt x="92250" y="110909"/>
                </a:lnTo>
                <a:lnTo>
                  <a:pt x="92250" y="109696"/>
                </a:lnTo>
                <a:lnTo>
                  <a:pt x="92250" y="109696"/>
                </a:lnTo>
                <a:lnTo>
                  <a:pt x="92250" y="109696"/>
                </a:lnTo>
                <a:lnTo>
                  <a:pt x="92250" y="109696"/>
                </a:lnTo>
                <a:lnTo>
                  <a:pt x="92250" y="109696"/>
                </a:lnTo>
                <a:lnTo>
                  <a:pt x="90750" y="109696"/>
                </a:lnTo>
                <a:lnTo>
                  <a:pt x="90750" y="109696"/>
                </a:lnTo>
                <a:lnTo>
                  <a:pt x="90750" y="109696"/>
                </a:lnTo>
                <a:lnTo>
                  <a:pt x="90750" y="109696"/>
                </a:lnTo>
                <a:lnTo>
                  <a:pt x="90750" y="107878"/>
                </a:lnTo>
                <a:lnTo>
                  <a:pt x="89250" y="107878"/>
                </a:lnTo>
                <a:lnTo>
                  <a:pt x="89250" y="107878"/>
                </a:lnTo>
                <a:lnTo>
                  <a:pt x="89250" y="107878"/>
                </a:lnTo>
                <a:lnTo>
                  <a:pt x="89250" y="107878"/>
                </a:lnTo>
                <a:lnTo>
                  <a:pt x="89250" y="107878"/>
                </a:lnTo>
                <a:lnTo>
                  <a:pt x="89250" y="106666"/>
                </a:lnTo>
                <a:lnTo>
                  <a:pt x="89250" y="106666"/>
                </a:lnTo>
                <a:lnTo>
                  <a:pt x="89250" y="106666"/>
                </a:lnTo>
                <a:lnTo>
                  <a:pt x="87000" y="106666"/>
                </a:lnTo>
                <a:lnTo>
                  <a:pt x="87000" y="106666"/>
                </a:lnTo>
                <a:lnTo>
                  <a:pt x="87000" y="106666"/>
                </a:lnTo>
                <a:lnTo>
                  <a:pt x="87000" y="106666"/>
                </a:lnTo>
                <a:lnTo>
                  <a:pt x="87000" y="105454"/>
                </a:lnTo>
                <a:lnTo>
                  <a:pt x="87000" y="105454"/>
                </a:lnTo>
                <a:lnTo>
                  <a:pt x="87000" y="105454"/>
                </a:lnTo>
                <a:lnTo>
                  <a:pt x="85500" y="105454"/>
                </a:lnTo>
                <a:lnTo>
                  <a:pt x="85500" y="105454"/>
                </a:lnTo>
                <a:lnTo>
                  <a:pt x="85500" y="105454"/>
                </a:lnTo>
                <a:lnTo>
                  <a:pt x="85500" y="105454"/>
                </a:lnTo>
                <a:lnTo>
                  <a:pt x="84000" y="105454"/>
                </a:lnTo>
                <a:lnTo>
                  <a:pt x="84000" y="104242"/>
                </a:lnTo>
                <a:lnTo>
                  <a:pt x="84000" y="104242"/>
                </a:lnTo>
                <a:lnTo>
                  <a:pt x="84000" y="104242"/>
                </a:lnTo>
                <a:lnTo>
                  <a:pt x="84000" y="104242"/>
                </a:lnTo>
                <a:lnTo>
                  <a:pt x="84000" y="104242"/>
                </a:lnTo>
                <a:lnTo>
                  <a:pt x="84000" y="104242"/>
                </a:lnTo>
                <a:lnTo>
                  <a:pt x="84000" y="103030"/>
                </a:lnTo>
                <a:lnTo>
                  <a:pt x="82500" y="103030"/>
                </a:lnTo>
                <a:lnTo>
                  <a:pt x="82500" y="103030"/>
                </a:lnTo>
                <a:lnTo>
                  <a:pt x="82500" y="103030"/>
                </a:lnTo>
                <a:lnTo>
                  <a:pt x="82500" y="103030"/>
                </a:lnTo>
                <a:lnTo>
                  <a:pt x="82500" y="103030"/>
                </a:lnTo>
                <a:lnTo>
                  <a:pt x="82500" y="103030"/>
                </a:lnTo>
                <a:lnTo>
                  <a:pt x="82500" y="101212"/>
                </a:lnTo>
                <a:lnTo>
                  <a:pt x="81000" y="101212"/>
                </a:lnTo>
                <a:lnTo>
                  <a:pt x="81000" y="101212"/>
                </a:lnTo>
                <a:lnTo>
                  <a:pt x="81000" y="101212"/>
                </a:lnTo>
                <a:lnTo>
                  <a:pt x="81000" y="101212"/>
                </a:lnTo>
                <a:lnTo>
                  <a:pt x="81000" y="101212"/>
                </a:lnTo>
                <a:lnTo>
                  <a:pt x="78750" y="101212"/>
                </a:lnTo>
                <a:lnTo>
                  <a:pt x="78750" y="101212"/>
                </a:lnTo>
                <a:lnTo>
                  <a:pt x="78750" y="101212"/>
                </a:lnTo>
                <a:lnTo>
                  <a:pt x="78750" y="99999"/>
                </a:lnTo>
                <a:lnTo>
                  <a:pt x="78750" y="99999"/>
                </a:lnTo>
                <a:lnTo>
                  <a:pt x="78750" y="99999"/>
                </a:lnTo>
                <a:lnTo>
                  <a:pt x="78750" y="99999"/>
                </a:lnTo>
                <a:lnTo>
                  <a:pt x="77250" y="99999"/>
                </a:lnTo>
                <a:lnTo>
                  <a:pt x="77250" y="99999"/>
                </a:lnTo>
                <a:lnTo>
                  <a:pt x="77250" y="98787"/>
                </a:lnTo>
                <a:lnTo>
                  <a:pt x="77250" y="98787"/>
                </a:lnTo>
                <a:lnTo>
                  <a:pt x="77250" y="98787"/>
                </a:lnTo>
                <a:lnTo>
                  <a:pt x="77250" y="98787"/>
                </a:lnTo>
                <a:lnTo>
                  <a:pt x="77250" y="97575"/>
                </a:lnTo>
                <a:lnTo>
                  <a:pt x="77250" y="97575"/>
                </a:lnTo>
                <a:lnTo>
                  <a:pt x="77250" y="97575"/>
                </a:lnTo>
                <a:lnTo>
                  <a:pt x="77250" y="96363"/>
                </a:lnTo>
                <a:lnTo>
                  <a:pt x="77250" y="96363"/>
                </a:lnTo>
                <a:lnTo>
                  <a:pt x="77250" y="96363"/>
                </a:lnTo>
                <a:lnTo>
                  <a:pt x="77250" y="96363"/>
                </a:lnTo>
                <a:lnTo>
                  <a:pt x="77250" y="96363"/>
                </a:lnTo>
                <a:lnTo>
                  <a:pt x="75750" y="96363"/>
                </a:lnTo>
                <a:lnTo>
                  <a:pt x="75750" y="96363"/>
                </a:lnTo>
                <a:lnTo>
                  <a:pt x="75750" y="94545"/>
                </a:lnTo>
                <a:lnTo>
                  <a:pt x="75750" y="94545"/>
                </a:lnTo>
                <a:lnTo>
                  <a:pt x="74250" y="94545"/>
                </a:lnTo>
                <a:lnTo>
                  <a:pt x="74250" y="94545"/>
                </a:lnTo>
                <a:lnTo>
                  <a:pt x="74250" y="94545"/>
                </a:lnTo>
                <a:lnTo>
                  <a:pt x="74250" y="94545"/>
                </a:lnTo>
                <a:lnTo>
                  <a:pt x="74250" y="94545"/>
                </a:lnTo>
                <a:lnTo>
                  <a:pt x="74250" y="93333"/>
                </a:lnTo>
                <a:lnTo>
                  <a:pt x="74250" y="93333"/>
                </a:lnTo>
                <a:lnTo>
                  <a:pt x="72750" y="93333"/>
                </a:lnTo>
                <a:lnTo>
                  <a:pt x="72750" y="93333"/>
                </a:lnTo>
                <a:lnTo>
                  <a:pt x="72750" y="93333"/>
                </a:lnTo>
                <a:lnTo>
                  <a:pt x="72750" y="93333"/>
                </a:lnTo>
                <a:lnTo>
                  <a:pt x="72750" y="93333"/>
                </a:lnTo>
                <a:lnTo>
                  <a:pt x="72750" y="93333"/>
                </a:lnTo>
                <a:lnTo>
                  <a:pt x="72750" y="92121"/>
                </a:lnTo>
                <a:lnTo>
                  <a:pt x="70500" y="92121"/>
                </a:lnTo>
                <a:lnTo>
                  <a:pt x="70500" y="92121"/>
                </a:lnTo>
                <a:lnTo>
                  <a:pt x="70500" y="92121"/>
                </a:lnTo>
                <a:lnTo>
                  <a:pt x="70500" y="92121"/>
                </a:lnTo>
                <a:lnTo>
                  <a:pt x="70500" y="92121"/>
                </a:lnTo>
                <a:lnTo>
                  <a:pt x="70500" y="90909"/>
                </a:lnTo>
                <a:lnTo>
                  <a:pt x="69000" y="90909"/>
                </a:lnTo>
                <a:lnTo>
                  <a:pt x="69000" y="90909"/>
                </a:lnTo>
                <a:lnTo>
                  <a:pt x="69000" y="90909"/>
                </a:lnTo>
                <a:lnTo>
                  <a:pt x="69000" y="90909"/>
                </a:lnTo>
                <a:lnTo>
                  <a:pt x="69000" y="89696"/>
                </a:lnTo>
                <a:lnTo>
                  <a:pt x="69000" y="89696"/>
                </a:lnTo>
                <a:lnTo>
                  <a:pt x="69000" y="89696"/>
                </a:lnTo>
                <a:lnTo>
                  <a:pt x="69000" y="89696"/>
                </a:lnTo>
                <a:lnTo>
                  <a:pt x="69000" y="89696"/>
                </a:lnTo>
                <a:lnTo>
                  <a:pt x="69000" y="87878"/>
                </a:lnTo>
                <a:lnTo>
                  <a:pt x="69000" y="87878"/>
                </a:lnTo>
                <a:lnTo>
                  <a:pt x="67500" y="87878"/>
                </a:lnTo>
                <a:lnTo>
                  <a:pt x="67500" y="87878"/>
                </a:lnTo>
                <a:lnTo>
                  <a:pt x="67500" y="87878"/>
                </a:lnTo>
                <a:lnTo>
                  <a:pt x="67500" y="87878"/>
                </a:lnTo>
                <a:lnTo>
                  <a:pt x="67500" y="86666"/>
                </a:lnTo>
                <a:lnTo>
                  <a:pt x="67500" y="86666"/>
                </a:lnTo>
                <a:lnTo>
                  <a:pt x="67500" y="86666"/>
                </a:lnTo>
                <a:lnTo>
                  <a:pt x="67500" y="86666"/>
                </a:lnTo>
                <a:lnTo>
                  <a:pt x="67500" y="86666"/>
                </a:lnTo>
                <a:lnTo>
                  <a:pt x="66000" y="86666"/>
                </a:lnTo>
                <a:lnTo>
                  <a:pt x="66000" y="86666"/>
                </a:lnTo>
                <a:lnTo>
                  <a:pt x="66000" y="85454"/>
                </a:lnTo>
                <a:lnTo>
                  <a:pt x="66000" y="85454"/>
                </a:lnTo>
                <a:lnTo>
                  <a:pt x="66000" y="85454"/>
                </a:lnTo>
                <a:lnTo>
                  <a:pt x="64500" y="85454"/>
                </a:lnTo>
                <a:lnTo>
                  <a:pt x="64500" y="85454"/>
                </a:lnTo>
                <a:lnTo>
                  <a:pt x="64500" y="85454"/>
                </a:lnTo>
                <a:lnTo>
                  <a:pt x="64500" y="84242"/>
                </a:lnTo>
                <a:lnTo>
                  <a:pt x="64500" y="84242"/>
                </a:lnTo>
                <a:lnTo>
                  <a:pt x="64500" y="84242"/>
                </a:lnTo>
                <a:lnTo>
                  <a:pt x="64500" y="84242"/>
                </a:lnTo>
                <a:lnTo>
                  <a:pt x="64500" y="84242"/>
                </a:lnTo>
                <a:lnTo>
                  <a:pt x="64500" y="83030"/>
                </a:lnTo>
                <a:lnTo>
                  <a:pt x="62250" y="83030"/>
                </a:lnTo>
                <a:lnTo>
                  <a:pt x="62250" y="83030"/>
                </a:lnTo>
                <a:lnTo>
                  <a:pt x="62250" y="83030"/>
                </a:lnTo>
                <a:lnTo>
                  <a:pt x="62250" y="81212"/>
                </a:lnTo>
                <a:lnTo>
                  <a:pt x="62250" y="81212"/>
                </a:lnTo>
                <a:lnTo>
                  <a:pt x="62250" y="81212"/>
                </a:lnTo>
                <a:lnTo>
                  <a:pt x="62250" y="81212"/>
                </a:lnTo>
                <a:lnTo>
                  <a:pt x="62250" y="81212"/>
                </a:lnTo>
                <a:lnTo>
                  <a:pt x="62250" y="80000"/>
                </a:lnTo>
                <a:lnTo>
                  <a:pt x="62250" y="80000"/>
                </a:lnTo>
                <a:lnTo>
                  <a:pt x="62250" y="80000"/>
                </a:lnTo>
                <a:lnTo>
                  <a:pt x="62250" y="80000"/>
                </a:lnTo>
                <a:lnTo>
                  <a:pt x="62250" y="80000"/>
                </a:lnTo>
                <a:lnTo>
                  <a:pt x="62250" y="80000"/>
                </a:lnTo>
                <a:lnTo>
                  <a:pt x="62250" y="78787"/>
                </a:lnTo>
                <a:lnTo>
                  <a:pt x="62250" y="78787"/>
                </a:lnTo>
                <a:lnTo>
                  <a:pt x="62250" y="78787"/>
                </a:lnTo>
                <a:lnTo>
                  <a:pt x="62250" y="78787"/>
                </a:lnTo>
                <a:lnTo>
                  <a:pt x="62250" y="77575"/>
                </a:lnTo>
                <a:lnTo>
                  <a:pt x="62250" y="77575"/>
                </a:lnTo>
                <a:lnTo>
                  <a:pt x="62250" y="77575"/>
                </a:lnTo>
                <a:lnTo>
                  <a:pt x="62250" y="77575"/>
                </a:lnTo>
                <a:lnTo>
                  <a:pt x="60750" y="77575"/>
                </a:lnTo>
                <a:lnTo>
                  <a:pt x="60750" y="76363"/>
                </a:lnTo>
                <a:lnTo>
                  <a:pt x="60750" y="76363"/>
                </a:lnTo>
                <a:lnTo>
                  <a:pt x="60750" y="76363"/>
                </a:lnTo>
                <a:lnTo>
                  <a:pt x="60750" y="76363"/>
                </a:lnTo>
                <a:lnTo>
                  <a:pt x="60750" y="76363"/>
                </a:lnTo>
                <a:lnTo>
                  <a:pt x="60750" y="74545"/>
                </a:lnTo>
                <a:lnTo>
                  <a:pt x="60750" y="74545"/>
                </a:lnTo>
                <a:lnTo>
                  <a:pt x="59250" y="74545"/>
                </a:lnTo>
                <a:lnTo>
                  <a:pt x="59250" y="74545"/>
                </a:lnTo>
                <a:lnTo>
                  <a:pt x="59250" y="74545"/>
                </a:lnTo>
                <a:lnTo>
                  <a:pt x="59250" y="74545"/>
                </a:lnTo>
                <a:lnTo>
                  <a:pt x="59250" y="73333"/>
                </a:lnTo>
                <a:lnTo>
                  <a:pt x="59250" y="73333"/>
                </a:lnTo>
                <a:lnTo>
                  <a:pt x="59250" y="73333"/>
                </a:lnTo>
                <a:lnTo>
                  <a:pt x="59250" y="72121"/>
                </a:lnTo>
                <a:lnTo>
                  <a:pt x="59250" y="72121"/>
                </a:lnTo>
                <a:lnTo>
                  <a:pt x="59250" y="72121"/>
                </a:lnTo>
                <a:lnTo>
                  <a:pt x="59250" y="72121"/>
                </a:lnTo>
                <a:lnTo>
                  <a:pt x="57750" y="72121"/>
                </a:lnTo>
                <a:lnTo>
                  <a:pt x="57750" y="72121"/>
                </a:lnTo>
                <a:lnTo>
                  <a:pt x="57750" y="72121"/>
                </a:lnTo>
                <a:lnTo>
                  <a:pt x="57750" y="72121"/>
                </a:lnTo>
                <a:lnTo>
                  <a:pt x="57750" y="70909"/>
                </a:lnTo>
                <a:lnTo>
                  <a:pt x="57750" y="70909"/>
                </a:lnTo>
                <a:lnTo>
                  <a:pt x="57750" y="70909"/>
                </a:lnTo>
                <a:lnTo>
                  <a:pt x="57750" y="70909"/>
                </a:lnTo>
                <a:lnTo>
                  <a:pt x="57750" y="70909"/>
                </a:lnTo>
                <a:lnTo>
                  <a:pt x="57750" y="69696"/>
                </a:lnTo>
                <a:lnTo>
                  <a:pt x="57750" y="69696"/>
                </a:lnTo>
                <a:lnTo>
                  <a:pt x="57750" y="69696"/>
                </a:lnTo>
                <a:lnTo>
                  <a:pt x="57750" y="67878"/>
                </a:lnTo>
                <a:lnTo>
                  <a:pt x="57750" y="67878"/>
                </a:lnTo>
                <a:lnTo>
                  <a:pt x="57750" y="67878"/>
                </a:lnTo>
                <a:lnTo>
                  <a:pt x="57750" y="67878"/>
                </a:lnTo>
                <a:lnTo>
                  <a:pt x="57750" y="66666"/>
                </a:lnTo>
                <a:lnTo>
                  <a:pt x="56250" y="66666"/>
                </a:lnTo>
                <a:lnTo>
                  <a:pt x="56250" y="66666"/>
                </a:lnTo>
                <a:lnTo>
                  <a:pt x="56250" y="66666"/>
                </a:lnTo>
                <a:lnTo>
                  <a:pt x="56250" y="66666"/>
                </a:lnTo>
                <a:lnTo>
                  <a:pt x="56250" y="66666"/>
                </a:lnTo>
                <a:lnTo>
                  <a:pt x="56250" y="65454"/>
                </a:lnTo>
                <a:lnTo>
                  <a:pt x="54000" y="65454"/>
                </a:lnTo>
                <a:lnTo>
                  <a:pt x="54000" y="65454"/>
                </a:lnTo>
                <a:lnTo>
                  <a:pt x="54000" y="65454"/>
                </a:lnTo>
                <a:lnTo>
                  <a:pt x="54000" y="65454"/>
                </a:lnTo>
                <a:lnTo>
                  <a:pt x="54000" y="64242"/>
                </a:lnTo>
                <a:lnTo>
                  <a:pt x="54000" y="64242"/>
                </a:lnTo>
                <a:lnTo>
                  <a:pt x="54000" y="64242"/>
                </a:lnTo>
                <a:lnTo>
                  <a:pt x="54000" y="64242"/>
                </a:lnTo>
                <a:lnTo>
                  <a:pt x="54000" y="64242"/>
                </a:lnTo>
                <a:lnTo>
                  <a:pt x="52500" y="64242"/>
                </a:lnTo>
                <a:lnTo>
                  <a:pt x="52500" y="63030"/>
                </a:lnTo>
                <a:lnTo>
                  <a:pt x="52500" y="63030"/>
                </a:lnTo>
                <a:lnTo>
                  <a:pt x="52500" y="63030"/>
                </a:lnTo>
                <a:lnTo>
                  <a:pt x="52500" y="63030"/>
                </a:lnTo>
                <a:lnTo>
                  <a:pt x="52500" y="63030"/>
                </a:lnTo>
                <a:lnTo>
                  <a:pt x="52500" y="63030"/>
                </a:lnTo>
                <a:lnTo>
                  <a:pt x="52500" y="61212"/>
                </a:lnTo>
                <a:lnTo>
                  <a:pt x="51000" y="61212"/>
                </a:lnTo>
                <a:lnTo>
                  <a:pt x="51000" y="61212"/>
                </a:lnTo>
                <a:lnTo>
                  <a:pt x="51000" y="61212"/>
                </a:lnTo>
                <a:lnTo>
                  <a:pt x="51000" y="61212"/>
                </a:lnTo>
                <a:lnTo>
                  <a:pt x="51000" y="59999"/>
                </a:lnTo>
                <a:lnTo>
                  <a:pt x="51000" y="59999"/>
                </a:lnTo>
                <a:lnTo>
                  <a:pt x="51000" y="59999"/>
                </a:lnTo>
                <a:lnTo>
                  <a:pt x="51000" y="59999"/>
                </a:lnTo>
                <a:lnTo>
                  <a:pt x="51000" y="59999"/>
                </a:lnTo>
                <a:lnTo>
                  <a:pt x="51000" y="59999"/>
                </a:lnTo>
                <a:lnTo>
                  <a:pt x="51000" y="59999"/>
                </a:lnTo>
                <a:lnTo>
                  <a:pt x="51000" y="58787"/>
                </a:lnTo>
                <a:lnTo>
                  <a:pt x="49500" y="58787"/>
                </a:lnTo>
                <a:lnTo>
                  <a:pt x="49500" y="58787"/>
                </a:lnTo>
                <a:lnTo>
                  <a:pt x="49500" y="58787"/>
                </a:lnTo>
                <a:lnTo>
                  <a:pt x="49500" y="58787"/>
                </a:lnTo>
                <a:lnTo>
                  <a:pt x="49500" y="58787"/>
                </a:lnTo>
                <a:lnTo>
                  <a:pt x="49500" y="58787"/>
                </a:lnTo>
                <a:lnTo>
                  <a:pt x="49500" y="57575"/>
                </a:lnTo>
                <a:lnTo>
                  <a:pt x="48000" y="57575"/>
                </a:lnTo>
                <a:lnTo>
                  <a:pt x="48000" y="57575"/>
                </a:lnTo>
                <a:lnTo>
                  <a:pt x="48000" y="57575"/>
                </a:lnTo>
                <a:lnTo>
                  <a:pt x="48000" y="57575"/>
                </a:lnTo>
                <a:lnTo>
                  <a:pt x="45750" y="57575"/>
                </a:lnTo>
                <a:lnTo>
                  <a:pt x="45750" y="57575"/>
                </a:lnTo>
                <a:lnTo>
                  <a:pt x="45750" y="57575"/>
                </a:lnTo>
                <a:lnTo>
                  <a:pt x="45750" y="57575"/>
                </a:lnTo>
                <a:lnTo>
                  <a:pt x="45750" y="57575"/>
                </a:lnTo>
                <a:lnTo>
                  <a:pt x="45750" y="57575"/>
                </a:lnTo>
                <a:lnTo>
                  <a:pt x="45750" y="57575"/>
                </a:lnTo>
                <a:lnTo>
                  <a:pt x="45750" y="56363"/>
                </a:lnTo>
                <a:lnTo>
                  <a:pt x="44250" y="56363"/>
                </a:lnTo>
                <a:lnTo>
                  <a:pt x="44250" y="56363"/>
                </a:lnTo>
                <a:lnTo>
                  <a:pt x="44250" y="56363"/>
                </a:lnTo>
                <a:lnTo>
                  <a:pt x="44250" y="56363"/>
                </a:lnTo>
                <a:lnTo>
                  <a:pt x="44250" y="56363"/>
                </a:lnTo>
                <a:lnTo>
                  <a:pt x="44250" y="56363"/>
                </a:lnTo>
                <a:lnTo>
                  <a:pt x="44250" y="54545"/>
                </a:lnTo>
                <a:lnTo>
                  <a:pt x="44250" y="54545"/>
                </a:lnTo>
                <a:lnTo>
                  <a:pt x="44250" y="54545"/>
                </a:lnTo>
                <a:lnTo>
                  <a:pt x="44250" y="54545"/>
                </a:lnTo>
                <a:lnTo>
                  <a:pt x="44250" y="53333"/>
                </a:lnTo>
                <a:lnTo>
                  <a:pt x="44250" y="53333"/>
                </a:lnTo>
                <a:lnTo>
                  <a:pt x="44250" y="53333"/>
                </a:lnTo>
                <a:lnTo>
                  <a:pt x="44250" y="53333"/>
                </a:lnTo>
                <a:lnTo>
                  <a:pt x="44250" y="52121"/>
                </a:lnTo>
                <a:lnTo>
                  <a:pt x="42750" y="52121"/>
                </a:lnTo>
                <a:lnTo>
                  <a:pt x="42750" y="52121"/>
                </a:lnTo>
                <a:lnTo>
                  <a:pt x="42750" y="52121"/>
                </a:lnTo>
                <a:lnTo>
                  <a:pt x="42750" y="50909"/>
                </a:lnTo>
                <a:lnTo>
                  <a:pt x="42750" y="50909"/>
                </a:lnTo>
                <a:lnTo>
                  <a:pt x="42750" y="50909"/>
                </a:lnTo>
                <a:lnTo>
                  <a:pt x="42750" y="50909"/>
                </a:lnTo>
                <a:lnTo>
                  <a:pt x="42750" y="50909"/>
                </a:lnTo>
                <a:lnTo>
                  <a:pt x="42750" y="49696"/>
                </a:lnTo>
                <a:lnTo>
                  <a:pt x="41250" y="49696"/>
                </a:lnTo>
                <a:lnTo>
                  <a:pt x="41250" y="49696"/>
                </a:lnTo>
                <a:lnTo>
                  <a:pt x="41250" y="49696"/>
                </a:lnTo>
                <a:lnTo>
                  <a:pt x="41250" y="47878"/>
                </a:lnTo>
                <a:lnTo>
                  <a:pt x="41250" y="47878"/>
                </a:lnTo>
                <a:lnTo>
                  <a:pt x="41250" y="47878"/>
                </a:lnTo>
                <a:lnTo>
                  <a:pt x="41250" y="46666"/>
                </a:lnTo>
                <a:lnTo>
                  <a:pt x="41250" y="46666"/>
                </a:lnTo>
                <a:lnTo>
                  <a:pt x="41250" y="46666"/>
                </a:lnTo>
                <a:lnTo>
                  <a:pt x="41250" y="46666"/>
                </a:lnTo>
                <a:lnTo>
                  <a:pt x="41250" y="46666"/>
                </a:lnTo>
                <a:lnTo>
                  <a:pt x="41250" y="46666"/>
                </a:lnTo>
                <a:lnTo>
                  <a:pt x="41250" y="45454"/>
                </a:lnTo>
                <a:lnTo>
                  <a:pt x="41250" y="45454"/>
                </a:lnTo>
                <a:lnTo>
                  <a:pt x="41250" y="45454"/>
                </a:lnTo>
                <a:lnTo>
                  <a:pt x="41250" y="45454"/>
                </a:lnTo>
                <a:lnTo>
                  <a:pt x="41250" y="45454"/>
                </a:lnTo>
                <a:lnTo>
                  <a:pt x="41250" y="45454"/>
                </a:lnTo>
                <a:lnTo>
                  <a:pt x="41250" y="44242"/>
                </a:lnTo>
                <a:lnTo>
                  <a:pt x="39750" y="44242"/>
                </a:lnTo>
                <a:lnTo>
                  <a:pt x="39750" y="44242"/>
                </a:lnTo>
                <a:lnTo>
                  <a:pt x="39750" y="44242"/>
                </a:lnTo>
                <a:lnTo>
                  <a:pt x="39750" y="43030"/>
                </a:lnTo>
                <a:lnTo>
                  <a:pt x="39750" y="43030"/>
                </a:lnTo>
                <a:lnTo>
                  <a:pt x="39750" y="43030"/>
                </a:lnTo>
                <a:lnTo>
                  <a:pt x="39750" y="43030"/>
                </a:lnTo>
                <a:lnTo>
                  <a:pt x="39750" y="43030"/>
                </a:lnTo>
                <a:lnTo>
                  <a:pt x="41250" y="43030"/>
                </a:lnTo>
                <a:lnTo>
                  <a:pt x="41250" y="41212"/>
                </a:lnTo>
                <a:lnTo>
                  <a:pt x="41250" y="41212"/>
                </a:lnTo>
                <a:lnTo>
                  <a:pt x="39750" y="41212"/>
                </a:lnTo>
                <a:lnTo>
                  <a:pt x="39750" y="41212"/>
                </a:lnTo>
                <a:lnTo>
                  <a:pt x="39750" y="41212"/>
                </a:lnTo>
                <a:lnTo>
                  <a:pt x="39750" y="41212"/>
                </a:lnTo>
                <a:lnTo>
                  <a:pt x="39750" y="40000"/>
                </a:lnTo>
                <a:lnTo>
                  <a:pt x="39750" y="40000"/>
                </a:lnTo>
                <a:lnTo>
                  <a:pt x="39750" y="40000"/>
                </a:lnTo>
                <a:lnTo>
                  <a:pt x="37500" y="40000"/>
                </a:lnTo>
                <a:lnTo>
                  <a:pt x="37500" y="40000"/>
                </a:lnTo>
                <a:lnTo>
                  <a:pt x="37500" y="40000"/>
                </a:lnTo>
                <a:lnTo>
                  <a:pt x="37500" y="38787"/>
                </a:lnTo>
                <a:lnTo>
                  <a:pt x="37500" y="38787"/>
                </a:lnTo>
                <a:lnTo>
                  <a:pt x="37500" y="38787"/>
                </a:lnTo>
                <a:lnTo>
                  <a:pt x="36000" y="38787"/>
                </a:lnTo>
                <a:lnTo>
                  <a:pt x="36000" y="38787"/>
                </a:lnTo>
                <a:lnTo>
                  <a:pt x="36000" y="38787"/>
                </a:lnTo>
                <a:lnTo>
                  <a:pt x="36000" y="37575"/>
                </a:lnTo>
                <a:lnTo>
                  <a:pt x="36000" y="37575"/>
                </a:lnTo>
                <a:lnTo>
                  <a:pt x="36000" y="38787"/>
                </a:lnTo>
                <a:lnTo>
                  <a:pt x="36000" y="38787"/>
                </a:lnTo>
                <a:lnTo>
                  <a:pt x="36000" y="37575"/>
                </a:lnTo>
                <a:lnTo>
                  <a:pt x="34500" y="37575"/>
                </a:lnTo>
                <a:lnTo>
                  <a:pt x="34500" y="37575"/>
                </a:lnTo>
                <a:lnTo>
                  <a:pt x="34500" y="37575"/>
                </a:lnTo>
                <a:lnTo>
                  <a:pt x="34500" y="37575"/>
                </a:lnTo>
                <a:lnTo>
                  <a:pt x="34500" y="37575"/>
                </a:lnTo>
                <a:lnTo>
                  <a:pt x="34500" y="37575"/>
                </a:lnTo>
                <a:lnTo>
                  <a:pt x="34500" y="36363"/>
                </a:lnTo>
                <a:lnTo>
                  <a:pt x="33000" y="36363"/>
                </a:lnTo>
                <a:lnTo>
                  <a:pt x="33000" y="36363"/>
                </a:lnTo>
                <a:lnTo>
                  <a:pt x="33000" y="36363"/>
                </a:lnTo>
                <a:lnTo>
                  <a:pt x="33000" y="36363"/>
                </a:lnTo>
                <a:lnTo>
                  <a:pt x="33000" y="36363"/>
                </a:lnTo>
                <a:lnTo>
                  <a:pt x="31500" y="36363"/>
                </a:lnTo>
                <a:lnTo>
                  <a:pt x="31500" y="36363"/>
                </a:lnTo>
                <a:lnTo>
                  <a:pt x="31500" y="34545"/>
                </a:lnTo>
                <a:lnTo>
                  <a:pt x="31500" y="34545"/>
                </a:lnTo>
                <a:lnTo>
                  <a:pt x="31500" y="36363"/>
                </a:lnTo>
                <a:lnTo>
                  <a:pt x="31500" y="36363"/>
                </a:lnTo>
                <a:lnTo>
                  <a:pt x="29250" y="36363"/>
                </a:lnTo>
                <a:lnTo>
                  <a:pt x="29250" y="34545"/>
                </a:lnTo>
                <a:lnTo>
                  <a:pt x="29250" y="34545"/>
                </a:lnTo>
                <a:lnTo>
                  <a:pt x="29250" y="36363"/>
                </a:lnTo>
                <a:lnTo>
                  <a:pt x="29250" y="36363"/>
                </a:lnTo>
                <a:lnTo>
                  <a:pt x="29250" y="34545"/>
                </a:lnTo>
                <a:lnTo>
                  <a:pt x="29250" y="34545"/>
                </a:lnTo>
                <a:lnTo>
                  <a:pt x="29250" y="34545"/>
                </a:lnTo>
                <a:lnTo>
                  <a:pt x="29250" y="34545"/>
                </a:lnTo>
                <a:lnTo>
                  <a:pt x="27750" y="34545"/>
                </a:lnTo>
                <a:lnTo>
                  <a:pt x="27750" y="33333"/>
                </a:lnTo>
                <a:lnTo>
                  <a:pt x="27750" y="33333"/>
                </a:lnTo>
                <a:lnTo>
                  <a:pt x="27750" y="33333"/>
                </a:lnTo>
                <a:lnTo>
                  <a:pt x="27750" y="33333"/>
                </a:lnTo>
                <a:lnTo>
                  <a:pt x="27750" y="33333"/>
                </a:lnTo>
                <a:lnTo>
                  <a:pt x="27750" y="32121"/>
                </a:lnTo>
                <a:lnTo>
                  <a:pt x="27750" y="32121"/>
                </a:lnTo>
                <a:lnTo>
                  <a:pt x="27750" y="32121"/>
                </a:lnTo>
                <a:lnTo>
                  <a:pt x="27750" y="30909"/>
                </a:lnTo>
                <a:lnTo>
                  <a:pt x="27750" y="30909"/>
                </a:lnTo>
                <a:lnTo>
                  <a:pt x="27750" y="30909"/>
                </a:lnTo>
                <a:lnTo>
                  <a:pt x="27750" y="29696"/>
                </a:lnTo>
                <a:lnTo>
                  <a:pt x="27750" y="29696"/>
                </a:lnTo>
                <a:lnTo>
                  <a:pt x="27750" y="29696"/>
                </a:lnTo>
                <a:lnTo>
                  <a:pt x="27750" y="29696"/>
                </a:lnTo>
                <a:lnTo>
                  <a:pt x="26250" y="29696"/>
                </a:lnTo>
                <a:lnTo>
                  <a:pt x="26250" y="29696"/>
                </a:lnTo>
                <a:lnTo>
                  <a:pt x="26250" y="29696"/>
                </a:lnTo>
                <a:lnTo>
                  <a:pt x="26250" y="27878"/>
                </a:lnTo>
                <a:lnTo>
                  <a:pt x="26250" y="27878"/>
                </a:lnTo>
                <a:lnTo>
                  <a:pt x="24750" y="27878"/>
                </a:lnTo>
                <a:lnTo>
                  <a:pt x="24750" y="27878"/>
                </a:lnTo>
                <a:lnTo>
                  <a:pt x="24750" y="27878"/>
                </a:lnTo>
                <a:lnTo>
                  <a:pt x="24750" y="27878"/>
                </a:lnTo>
                <a:lnTo>
                  <a:pt x="24750" y="27878"/>
                </a:lnTo>
                <a:lnTo>
                  <a:pt x="24750" y="26666"/>
                </a:lnTo>
                <a:lnTo>
                  <a:pt x="24750" y="26666"/>
                </a:lnTo>
                <a:lnTo>
                  <a:pt x="24750" y="26666"/>
                </a:lnTo>
                <a:lnTo>
                  <a:pt x="24750" y="26666"/>
                </a:lnTo>
                <a:lnTo>
                  <a:pt x="24750" y="25454"/>
                </a:lnTo>
                <a:lnTo>
                  <a:pt x="24750" y="25454"/>
                </a:lnTo>
                <a:lnTo>
                  <a:pt x="23250" y="25454"/>
                </a:lnTo>
                <a:lnTo>
                  <a:pt x="23250" y="25454"/>
                </a:lnTo>
                <a:lnTo>
                  <a:pt x="23250" y="25454"/>
                </a:lnTo>
                <a:lnTo>
                  <a:pt x="23250" y="25454"/>
                </a:lnTo>
                <a:lnTo>
                  <a:pt x="23250" y="24242"/>
                </a:lnTo>
                <a:lnTo>
                  <a:pt x="21750" y="24242"/>
                </a:lnTo>
                <a:lnTo>
                  <a:pt x="21750" y="24242"/>
                </a:lnTo>
                <a:lnTo>
                  <a:pt x="21750" y="24242"/>
                </a:lnTo>
                <a:lnTo>
                  <a:pt x="21750" y="24242"/>
                </a:lnTo>
                <a:lnTo>
                  <a:pt x="21750" y="23030"/>
                </a:lnTo>
                <a:lnTo>
                  <a:pt x="21750" y="23030"/>
                </a:lnTo>
                <a:lnTo>
                  <a:pt x="21750" y="23030"/>
                </a:lnTo>
                <a:lnTo>
                  <a:pt x="21750" y="23030"/>
                </a:lnTo>
                <a:lnTo>
                  <a:pt x="21750" y="21212"/>
                </a:lnTo>
                <a:lnTo>
                  <a:pt x="21750" y="21212"/>
                </a:lnTo>
                <a:lnTo>
                  <a:pt x="19500" y="21212"/>
                </a:lnTo>
                <a:lnTo>
                  <a:pt x="19500" y="21212"/>
                </a:lnTo>
                <a:lnTo>
                  <a:pt x="19500" y="21212"/>
                </a:lnTo>
                <a:lnTo>
                  <a:pt x="19500" y="21212"/>
                </a:lnTo>
                <a:lnTo>
                  <a:pt x="19500" y="20000"/>
                </a:lnTo>
                <a:lnTo>
                  <a:pt x="19500" y="20000"/>
                </a:lnTo>
                <a:lnTo>
                  <a:pt x="19500" y="20000"/>
                </a:lnTo>
                <a:lnTo>
                  <a:pt x="19500" y="20000"/>
                </a:lnTo>
                <a:lnTo>
                  <a:pt x="18000" y="20000"/>
                </a:lnTo>
                <a:lnTo>
                  <a:pt x="18000" y="20000"/>
                </a:lnTo>
                <a:lnTo>
                  <a:pt x="18000" y="20000"/>
                </a:lnTo>
                <a:lnTo>
                  <a:pt x="16500" y="20000"/>
                </a:lnTo>
                <a:lnTo>
                  <a:pt x="16500" y="20000"/>
                </a:lnTo>
                <a:lnTo>
                  <a:pt x="16500" y="20000"/>
                </a:lnTo>
                <a:lnTo>
                  <a:pt x="16500" y="20000"/>
                </a:lnTo>
                <a:lnTo>
                  <a:pt x="15000" y="20000"/>
                </a:lnTo>
                <a:lnTo>
                  <a:pt x="15000" y="20000"/>
                </a:lnTo>
                <a:lnTo>
                  <a:pt x="15000" y="20000"/>
                </a:lnTo>
                <a:lnTo>
                  <a:pt x="15000" y="20000"/>
                </a:lnTo>
                <a:lnTo>
                  <a:pt x="15000" y="20000"/>
                </a:lnTo>
                <a:lnTo>
                  <a:pt x="15000" y="18787"/>
                </a:lnTo>
                <a:lnTo>
                  <a:pt x="15000" y="18787"/>
                </a:lnTo>
                <a:lnTo>
                  <a:pt x="15000" y="18787"/>
                </a:lnTo>
                <a:lnTo>
                  <a:pt x="15000" y="18787"/>
                </a:lnTo>
                <a:lnTo>
                  <a:pt x="13500" y="18787"/>
                </a:lnTo>
                <a:lnTo>
                  <a:pt x="13500" y="17575"/>
                </a:lnTo>
                <a:lnTo>
                  <a:pt x="13500" y="17575"/>
                </a:lnTo>
                <a:lnTo>
                  <a:pt x="13500" y="17575"/>
                </a:lnTo>
                <a:lnTo>
                  <a:pt x="13500" y="17575"/>
                </a:lnTo>
                <a:lnTo>
                  <a:pt x="13500" y="17575"/>
                </a:lnTo>
                <a:lnTo>
                  <a:pt x="13500" y="16363"/>
                </a:lnTo>
                <a:lnTo>
                  <a:pt x="11250" y="16363"/>
                </a:lnTo>
                <a:lnTo>
                  <a:pt x="11250" y="16363"/>
                </a:lnTo>
                <a:lnTo>
                  <a:pt x="11250" y="16363"/>
                </a:lnTo>
                <a:lnTo>
                  <a:pt x="11250" y="16363"/>
                </a:lnTo>
                <a:lnTo>
                  <a:pt x="11250" y="16363"/>
                </a:lnTo>
                <a:lnTo>
                  <a:pt x="11250" y="16363"/>
                </a:lnTo>
                <a:lnTo>
                  <a:pt x="9750" y="16363"/>
                </a:lnTo>
                <a:lnTo>
                  <a:pt x="9750" y="14545"/>
                </a:lnTo>
                <a:lnTo>
                  <a:pt x="9750" y="14545"/>
                </a:lnTo>
                <a:lnTo>
                  <a:pt x="9750" y="14545"/>
                </a:lnTo>
                <a:lnTo>
                  <a:pt x="9750" y="14545"/>
                </a:lnTo>
                <a:lnTo>
                  <a:pt x="9750" y="14545"/>
                </a:lnTo>
                <a:lnTo>
                  <a:pt x="9750" y="14545"/>
                </a:lnTo>
                <a:lnTo>
                  <a:pt x="9750" y="13333"/>
                </a:lnTo>
                <a:lnTo>
                  <a:pt x="8250" y="13333"/>
                </a:lnTo>
                <a:lnTo>
                  <a:pt x="8250" y="13333"/>
                </a:lnTo>
                <a:lnTo>
                  <a:pt x="8250" y="13333"/>
                </a:lnTo>
                <a:lnTo>
                  <a:pt x="8250" y="13333"/>
                </a:lnTo>
                <a:lnTo>
                  <a:pt x="8250" y="13333"/>
                </a:lnTo>
                <a:lnTo>
                  <a:pt x="8250" y="12121"/>
                </a:lnTo>
                <a:lnTo>
                  <a:pt x="6750" y="12121"/>
                </a:lnTo>
                <a:lnTo>
                  <a:pt x="6750" y="12121"/>
                </a:lnTo>
                <a:lnTo>
                  <a:pt x="6750" y="12121"/>
                </a:lnTo>
                <a:lnTo>
                  <a:pt x="6750" y="12121"/>
                </a:lnTo>
                <a:lnTo>
                  <a:pt x="6750" y="12121"/>
                </a:lnTo>
                <a:lnTo>
                  <a:pt x="6750" y="10909"/>
                </a:lnTo>
                <a:lnTo>
                  <a:pt x="6750" y="10909"/>
                </a:lnTo>
                <a:lnTo>
                  <a:pt x="5250" y="10909"/>
                </a:lnTo>
                <a:lnTo>
                  <a:pt x="5250" y="10909"/>
                </a:lnTo>
                <a:lnTo>
                  <a:pt x="5250" y="10909"/>
                </a:lnTo>
                <a:lnTo>
                  <a:pt x="5250" y="10909"/>
                </a:lnTo>
                <a:lnTo>
                  <a:pt x="5250" y="9696"/>
                </a:lnTo>
                <a:lnTo>
                  <a:pt x="5250" y="9696"/>
                </a:lnTo>
                <a:lnTo>
                  <a:pt x="5250" y="9696"/>
                </a:lnTo>
                <a:lnTo>
                  <a:pt x="5250" y="9696"/>
                </a:lnTo>
                <a:lnTo>
                  <a:pt x="5250" y="9696"/>
                </a:lnTo>
                <a:lnTo>
                  <a:pt x="3000" y="9696"/>
                </a:lnTo>
                <a:lnTo>
                  <a:pt x="3000" y="7878"/>
                </a:lnTo>
                <a:lnTo>
                  <a:pt x="3000" y="7878"/>
                </a:lnTo>
                <a:lnTo>
                  <a:pt x="3000" y="7878"/>
                </a:lnTo>
                <a:lnTo>
                  <a:pt x="3000" y="7878"/>
                </a:lnTo>
                <a:lnTo>
                  <a:pt x="3000" y="6666"/>
                </a:lnTo>
                <a:lnTo>
                  <a:pt x="3000" y="6666"/>
                </a:lnTo>
                <a:lnTo>
                  <a:pt x="3000" y="6666"/>
                </a:lnTo>
                <a:lnTo>
                  <a:pt x="3000" y="6666"/>
                </a:lnTo>
                <a:lnTo>
                  <a:pt x="3000" y="5454"/>
                </a:lnTo>
                <a:lnTo>
                  <a:pt x="1500" y="5454"/>
                </a:lnTo>
                <a:lnTo>
                  <a:pt x="1500" y="5454"/>
                </a:lnTo>
                <a:lnTo>
                  <a:pt x="1500" y="5454"/>
                </a:lnTo>
                <a:lnTo>
                  <a:pt x="1500" y="5454"/>
                </a:lnTo>
                <a:lnTo>
                  <a:pt x="1500" y="5454"/>
                </a:lnTo>
                <a:lnTo>
                  <a:pt x="1500" y="4242"/>
                </a:lnTo>
                <a:lnTo>
                  <a:pt x="1500" y="4242"/>
                </a:lnTo>
                <a:lnTo>
                  <a:pt x="1500" y="4242"/>
                </a:lnTo>
                <a:lnTo>
                  <a:pt x="1500" y="4242"/>
                </a:lnTo>
                <a:lnTo>
                  <a:pt x="1500" y="4242"/>
                </a:lnTo>
                <a:lnTo>
                  <a:pt x="1500" y="3030"/>
                </a:lnTo>
                <a:lnTo>
                  <a:pt x="1500" y="3030"/>
                </a:lnTo>
                <a:lnTo>
                  <a:pt x="1500" y="3030"/>
                </a:lnTo>
                <a:lnTo>
                  <a:pt x="1500" y="1212"/>
                </a:lnTo>
                <a:lnTo>
                  <a:pt x="1500" y="1212"/>
                </a:lnTo>
                <a:lnTo>
                  <a:pt x="1500" y="1212"/>
                </a:lnTo>
                <a:lnTo>
                  <a:pt x="1500" y="1212"/>
                </a:lnTo>
                <a:lnTo>
                  <a:pt x="0" y="1212"/>
                </a:lnTo>
                <a:lnTo>
                  <a:pt x="0" y="1212"/>
                </a:lnTo>
                <a:lnTo>
                  <a:pt x="0" y="0"/>
                </a:lnTo>
                <a:lnTo>
                  <a:pt x="0" y="0"/>
                </a:lnTo>
                <a:lnTo>
                  <a:pt x="0" y="0"/>
                </a:lnTo>
                <a:lnTo>
                  <a:pt x="0" y="0"/>
                </a:lnTo>
                <a:lnTo>
                  <a:pt x="0" y="0"/>
                </a:lnTo>
                <a:lnTo>
                  <a:pt x="1500" y="0"/>
                </a:lnTo>
                <a:lnTo>
                  <a:pt x="1500" y="0"/>
                </a:lnTo>
                <a:lnTo>
                  <a:pt x="1500" y="0"/>
                </a:lnTo>
                <a:lnTo>
                  <a:pt x="1500" y="0"/>
                </a:lnTo>
                <a:lnTo>
                  <a:pt x="1500" y="0"/>
                </a:lnTo>
                <a:lnTo>
                  <a:pt x="1500" y="1212"/>
                </a:lnTo>
                <a:lnTo>
                  <a:pt x="1500" y="1212"/>
                </a:lnTo>
                <a:lnTo>
                  <a:pt x="3000" y="1212"/>
                </a:lnTo>
                <a:lnTo>
                  <a:pt x="3000" y="0"/>
                </a:lnTo>
                <a:lnTo>
                  <a:pt x="3000" y="0"/>
                </a:lnTo>
                <a:lnTo>
                  <a:pt x="3000" y="0"/>
                </a:lnTo>
                <a:lnTo>
                  <a:pt x="3000" y="0"/>
                </a:lnTo>
                <a:lnTo>
                  <a:pt x="5250" y="0"/>
                </a:lnTo>
                <a:lnTo>
                  <a:pt x="5250" y="0"/>
                </a:lnTo>
                <a:lnTo>
                  <a:pt x="5250" y="0"/>
                </a:lnTo>
                <a:lnTo>
                  <a:pt x="5250" y="0"/>
                </a:lnTo>
                <a:lnTo>
                  <a:pt x="5250" y="0"/>
                </a:lnTo>
                <a:lnTo>
                  <a:pt x="6750" y="0"/>
                </a:lnTo>
                <a:lnTo>
                  <a:pt x="6750" y="0"/>
                </a:lnTo>
                <a:lnTo>
                  <a:pt x="6750" y="0"/>
                </a:lnTo>
                <a:lnTo>
                  <a:pt x="6750" y="0"/>
                </a:lnTo>
                <a:lnTo>
                  <a:pt x="6750" y="0"/>
                </a:lnTo>
                <a:lnTo>
                  <a:pt x="6750" y="0"/>
                </a:lnTo>
                <a:lnTo>
                  <a:pt x="6750" y="1212"/>
                </a:lnTo>
                <a:lnTo>
                  <a:pt x="8250" y="1212"/>
                </a:lnTo>
                <a:lnTo>
                  <a:pt x="8250" y="1212"/>
                </a:lnTo>
                <a:lnTo>
                  <a:pt x="8250" y="1212"/>
                </a:lnTo>
                <a:lnTo>
                  <a:pt x="8250" y="1212"/>
                </a:lnTo>
                <a:lnTo>
                  <a:pt x="9750" y="1212"/>
                </a:lnTo>
                <a:lnTo>
                  <a:pt x="9750" y="1212"/>
                </a:lnTo>
                <a:lnTo>
                  <a:pt x="9750" y="1212"/>
                </a:lnTo>
                <a:lnTo>
                  <a:pt x="9750" y="3030"/>
                </a:lnTo>
                <a:lnTo>
                  <a:pt x="9750" y="3030"/>
                </a:lnTo>
                <a:lnTo>
                  <a:pt x="9750" y="3030"/>
                </a:lnTo>
                <a:lnTo>
                  <a:pt x="9750" y="3030"/>
                </a:lnTo>
                <a:lnTo>
                  <a:pt x="9750" y="3030"/>
                </a:lnTo>
                <a:lnTo>
                  <a:pt x="11250" y="3030"/>
                </a:lnTo>
                <a:lnTo>
                  <a:pt x="11250" y="3030"/>
                </a:lnTo>
                <a:lnTo>
                  <a:pt x="11250" y="4242"/>
                </a:lnTo>
                <a:lnTo>
                  <a:pt x="11250" y="4242"/>
                </a:lnTo>
                <a:lnTo>
                  <a:pt x="11250" y="4242"/>
                </a:lnTo>
                <a:lnTo>
                  <a:pt x="11250" y="4242"/>
                </a:lnTo>
                <a:lnTo>
                  <a:pt x="13500" y="4242"/>
                </a:lnTo>
                <a:lnTo>
                  <a:pt x="13500" y="4242"/>
                </a:lnTo>
                <a:lnTo>
                  <a:pt x="13500" y="4242"/>
                </a:lnTo>
                <a:lnTo>
                  <a:pt x="13500" y="4242"/>
                </a:lnTo>
                <a:lnTo>
                  <a:pt x="15000" y="4242"/>
                </a:lnTo>
                <a:lnTo>
                  <a:pt x="15000" y="4242"/>
                </a:lnTo>
                <a:lnTo>
                  <a:pt x="15000" y="4242"/>
                </a:lnTo>
                <a:lnTo>
                  <a:pt x="15000" y="4242"/>
                </a:lnTo>
                <a:lnTo>
                  <a:pt x="16500" y="4242"/>
                </a:lnTo>
                <a:lnTo>
                  <a:pt x="16500" y="5454"/>
                </a:lnTo>
                <a:lnTo>
                  <a:pt x="16500" y="5454"/>
                </a:lnTo>
                <a:lnTo>
                  <a:pt x="16500" y="4242"/>
                </a:lnTo>
                <a:lnTo>
                  <a:pt x="16500" y="4242"/>
                </a:lnTo>
                <a:lnTo>
                  <a:pt x="16500" y="4242"/>
                </a:lnTo>
                <a:lnTo>
                  <a:pt x="18000" y="4242"/>
                </a:lnTo>
                <a:lnTo>
                  <a:pt x="18000" y="4242"/>
                </a:lnTo>
                <a:lnTo>
                  <a:pt x="18000" y="4242"/>
                </a:lnTo>
                <a:lnTo>
                  <a:pt x="18000" y="4242"/>
                </a:lnTo>
                <a:lnTo>
                  <a:pt x="19500" y="4242"/>
                </a:lnTo>
                <a:lnTo>
                  <a:pt x="19500" y="4242"/>
                </a:lnTo>
                <a:lnTo>
                  <a:pt x="19500" y="4242"/>
                </a:lnTo>
                <a:lnTo>
                  <a:pt x="19500" y="4242"/>
                </a:lnTo>
                <a:lnTo>
                  <a:pt x="21750" y="4242"/>
                </a:lnTo>
                <a:lnTo>
                  <a:pt x="21750" y="4242"/>
                </a:lnTo>
                <a:lnTo>
                  <a:pt x="21750" y="4242"/>
                </a:lnTo>
                <a:lnTo>
                  <a:pt x="21750" y="4242"/>
                </a:lnTo>
                <a:lnTo>
                  <a:pt x="21750" y="4242"/>
                </a:lnTo>
                <a:lnTo>
                  <a:pt x="23250" y="4242"/>
                </a:lnTo>
                <a:lnTo>
                  <a:pt x="23250" y="4242"/>
                </a:lnTo>
                <a:lnTo>
                  <a:pt x="23250" y="5454"/>
                </a:lnTo>
                <a:lnTo>
                  <a:pt x="23250" y="5454"/>
                </a:lnTo>
                <a:lnTo>
                  <a:pt x="23250" y="5454"/>
                </a:lnTo>
                <a:lnTo>
                  <a:pt x="24750" y="5454"/>
                </a:lnTo>
                <a:lnTo>
                  <a:pt x="24750" y="5454"/>
                </a:lnTo>
                <a:lnTo>
                  <a:pt x="24750" y="5454"/>
                </a:lnTo>
                <a:lnTo>
                  <a:pt x="24750" y="5454"/>
                </a:lnTo>
                <a:lnTo>
                  <a:pt x="24750" y="5454"/>
                </a:lnTo>
                <a:lnTo>
                  <a:pt x="24750" y="4242"/>
                </a:lnTo>
                <a:lnTo>
                  <a:pt x="26250" y="4242"/>
                </a:lnTo>
                <a:lnTo>
                  <a:pt x="26250" y="4242"/>
                </a:lnTo>
                <a:lnTo>
                  <a:pt x="26250" y="4242"/>
                </a:lnTo>
                <a:lnTo>
                  <a:pt x="26250" y="4242"/>
                </a:lnTo>
                <a:lnTo>
                  <a:pt x="27750" y="4242"/>
                </a:lnTo>
                <a:lnTo>
                  <a:pt x="27750" y="5454"/>
                </a:lnTo>
                <a:lnTo>
                  <a:pt x="27750" y="5454"/>
                </a:lnTo>
                <a:lnTo>
                  <a:pt x="27750" y="5454"/>
                </a:lnTo>
                <a:lnTo>
                  <a:pt x="27750" y="5454"/>
                </a:lnTo>
                <a:lnTo>
                  <a:pt x="27750" y="5454"/>
                </a:lnTo>
                <a:lnTo>
                  <a:pt x="27750" y="5454"/>
                </a:lnTo>
                <a:lnTo>
                  <a:pt x="29250" y="5454"/>
                </a:lnTo>
                <a:lnTo>
                  <a:pt x="29250" y="6666"/>
                </a:lnTo>
                <a:lnTo>
                  <a:pt x="29250" y="6666"/>
                </a:lnTo>
                <a:lnTo>
                  <a:pt x="29250" y="6666"/>
                </a:lnTo>
                <a:lnTo>
                  <a:pt x="29250" y="6666"/>
                </a:lnTo>
                <a:lnTo>
                  <a:pt x="29250" y="6666"/>
                </a:lnTo>
                <a:lnTo>
                  <a:pt x="29250" y="6666"/>
                </a:lnTo>
                <a:lnTo>
                  <a:pt x="29250" y="7878"/>
                </a:lnTo>
                <a:lnTo>
                  <a:pt x="31500" y="7878"/>
                </a:lnTo>
                <a:lnTo>
                  <a:pt x="31500" y="7878"/>
                </a:lnTo>
                <a:lnTo>
                  <a:pt x="31500" y="7878"/>
                </a:lnTo>
                <a:lnTo>
                  <a:pt x="31500" y="7878"/>
                </a:lnTo>
                <a:lnTo>
                  <a:pt x="31500" y="7878"/>
                </a:lnTo>
                <a:lnTo>
                  <a:pt x="31500" y="9696"/>
                </a:lnTo>
                <a:lnTo>
                  <a:pt x="31500" y="9696"/>
                </a:lnTo>
                <a:lnTo>
                  <a:pt x="31500" y="9696"/>
                </a:lnTo>
                <a:lnTo>
                  <a:pt x="31500" y="9696"/>
                </a:lnTo>
                <a:lnTo>
                  <a:pt x="31500" y="10909"/>
                </a:lnTo>
                <a:lnTo>
                  <a:pt x="33000" y="10909"/>
                </a:lnTo>
                <a:lnTo>
                  <a:pt x="33000" y="10909"/>
                </a:lnTo>
                <a:lnTo>
                  <a:pt x="33000" y="10909"/>
                </a:lnTo>
                <a:lnTo>
                  <a:pt x="33000" y="10909"/>
                </a:lnTo>
                <a:lnTo>
                  <a:pt x="33000" y="12121"/>
                </a:lnTo>
                <a:lnTo>
                  <a:pt x="33000" y="12121"/>
                </a:lnTo>
                <a:lnTo>
                  <a:pt x="34500" y="12121"/>
                </a:lnTo>
                <a:lnTo>
                  <a:pt x="34500" y="12121"/>
                </a:lnTo>
                <a:lnTo>
                  <a:pt x="34500" y="12121"/>
                </a:lnTo>
                <a:lnTo>
                  <a:pt x="34500" y="12121"/>
                </a:lnTo>
                <a:lnTo>
                  <a:pt x="34500" y="12121"/>
                </a:lnTo>
                <a:lnTo>
                  <a:pt x="34500" y="12121"/>
                </a:lnTo>
                <a:lnTo>
                  <a:pt x="34500" y="13333"/>
                </a:lnTo>
                <a:lnTo>
                  <a:pt x="34500" y="13333"/>
                </a:lnTo>
                <a:lnTo>
                  <a:pt x="34500" y="13333"/>
                </a:lnTo>
                <a:lnTo>
                  <a:pt x="34500" y="14545"/>
                </a:lnTo>
                <a:lnTo>
                  <a:pt x="34500" y="14545"/>
                </a:lnTo>
                <a:lnTo>
                  <a:pt x="34500" y="14545"/>
                </a:lnTo>
                <a:lnTo>
                  <a:pt x="34500" y="14545"/>
                </a:lnTo>
                <a:lnTo>
                  <a:pt x="34500" y="14545"/>
                </a:lnTo>
                <a:lnTo>
                  <a:pt x="34500" y="16363"/>
                </a:lnTo>
                <a:lnTo>
                  <a:pt x="34500" y="16363"/>
                </a:lnTo>
                <a:lnTo>
                  <a:pt x="36000" y="16363"/>
                </a:lnTo>
                <a:lnTo>
                  <a:pt x="36000" y="16363"/>
                </a:lnTo>
                <a:lnTo>
                  <a:pt x="36000" y="16363"/>
                </a:lnTo>
                <a:lnTo>
                  <a:pt x="36000" y="16363"/>
                </a:lnTo>
                <a:lnTo>
                  <a:pt x="36000" y="16363"/>
                </a:lnTo>
                <a:lnTo>
                  <a:pt x="36000" y="17575"/>
                </a:lnTo>
                <a:lnTo>
                  <a:pt x="37500" y="17575"/>
                </a:lnTo>
                <a:lnTo>
                  <a:pt x="37500" y="17575"/>
                </a:lnTo>
                <a:lnTo>
                  <a:pt x="37500" y="17575"/>
                </a:lnTo>
                <a:lnTo>
                  <a:pt x="37500" y="17575"/>
                </a:lnTo>
                <a:lnTo>
                  <a:pt x="37500" y="17575"/>
                </a:lnTo>
                <a:lnTo>
                  <a:pt x="39750" y="17575"/>
                </a:lnTo>
                <a:lnTo>
                  <a:pt x="39750" y="17575"/>
                </a:lnTo>
                <a:lnTo>
                  <a:pt x="39750" y="18787"/>
                </a:lnTo>
                <a:lnTo>
                  <a:pt x="39750" y="18787"/>
                </a:lnTo>
                <a:lnTo>
                  <a:pt x="39750" y="18787"/>
                </a:lnTo>
                <a:lnTo>
                  <a:pt x="39750" y="18787"/>
                </a:lnTo>
                <a:lnTo>
                  <a:pt x="39750" y="18787"/>
                </a:lnTo>
                <a:lnTo>
                  <a:pt x="39750" y="20000"/>
                </a:lnTo>
                <a:lnTo>
                  <a:pt x="41250" y="20000"/>
                </a:lnTo>
                <a:lnTo>
                  <a:pt x="41250" y="20000"/>
                </a:lnTo>
                <a:lnTo>
                  <a:pt x="41250" y="20000"/>
                </a:lnTo>
                <a:lnTo>
                  <a:pt x="41250" y="20000"/>
                </a:lnTo>
                <a:lnTo>
                  <a:pt x="41250" y="20000"/>
                </a:lnTo>
                <a:lnTo>
                  <a:pt x="41250" y="20000"/>
                </a:lnTo>
                <a:lnTo>
                  <a:pt x="42750" y="20000"/>
                </a:lnTo>
                <a:lnTo>
                  <a:pt x="42750" y="20000"/>
                </a:lnTo>
                <a:lnTo>
                  <a:pt x="42750" y="20000"/>
                </a:lnTo>
                <a:lnTo>
                  <a:pt x="42750" y="20000"/>
                </a:lnTo>
                <a:lnTo>
                  <a:pt x="44250" y="20000"/>
                </a:lnTo>
                <a:lnTo>
                  <a:pt x="44250" y="21212"/>
                </a:lnTo>
                <a:lnTo>
                  <a:pt x="44250" y="21212"/>
                </a:lnTo>
                <a:lnTo>
                  <a:pt x="44250" y="21212"/>
                </a:lnTo>
                <a:lnTo>
                  <a:pt x="44250" y="21212"/>
                </a:lnTo>
                <a:lnTo>
                  <a:pt x="44250" y="21212"/>
                </a:lnTo>
                <a:lnTo>
                  <a:pt x="44250" y="21212"/>
                </a:lnTo>
                <a:lnTo>
                  <a:pt x="45750" y="21212"/>
                </a:lnTo>
                <a:lnTo>
                  <a:pt x="45750" y="21212"/>
                </a:lnTo>
                <a:lnTo>
                  <a:pt x="45750" y="23030"/>
                </a:lnTo>
                <a:lnTo>
                  <a:pt x="45750" y="23030"/>
                </a:lnTo>
                <a:lnTo>
                  <a:pt x="45750" y="23030"/>
                </a:lnTo>
                <a:lnTo>
                  <a:pt x="45750" y="23030"/>
                </a:lnTo>
                <a:lnTo>
                  <a:pt x="45750" y="23030"/>
                </a:lnTo>
                <a:lnTo>
                  <a:pt x="48000" y="23030"/>
                </a:lnTo>
                <a:lnTo>
                  <a:pt x="48000" y="23030"/>
                </a:lnTo>
                <a:lnTo>
                  <a:pt x="48000" y="24242"/>
                </a:lnTo>
                <a:lnTo>
                  <a:pt x="48000" y="24242"/>
                </a:lnTo>
                <a:lnTo>
                  <a:pt x="48000" y="24242"/>
                </a:lnTo>
                <a:lnTo>
                  <a:pt x="49500" y="24242"/>
                </a:lnTo>
                <a:lnTo>
                  <a:pt x="49500" y="24242"/>
                </a:lnTo>
                <a:lnTo>
                  <a:pt x="49500" y="24242"/>
                </a:lnTo>
                <a:lnTo>
                  <a:pt x="49500" y="25454"/>
                </a:lnTo>
                <a:lnTo>
                  <a:pt x="49500" y="25454"/>
                </a:lnTo>
                <a:lnTo>
                  <a:pt x="49500" y="25454"/>
                </a:lnTo>
                <a:lnTo>
                  <a:pt x="51000" y="25454"/>
                </a:lnTo>
                <a:lnTo>
                  <a:pt x="51000" y="25454"/>
                </a:lnTo>
                <a:lnTo>
                  <a:pt x="51000" y="25454"/>
                </a:lnTo>
                <a:lnTo>
                  <a:pt x="51000" y="25454"/>
                </a:lnTo>
                <a:lnTo>
                  <a:pt x="51000" y="25454"/>
                </a:lnTo>
                <a:lnTo>
                  <a:pt x="51000" y="26666"/>
                </a:lnTo>
                <a:lnTo>
                  <a:pt x="52500" y="26666"/>
                </a:lnTo>
                <a:lnTo>
                  <a:pt x="52500" y="26666"/>
                </a:lnTo>
                <a:lnTo>
                  <a:pt x="52500" y="26666"/>
                </a:lnTo>
                <a:lnTo>
                  <a:pt x="52500" y="26666"/>
                </a:lnTo>
                <a:lnTo>
                  <a:pt x="52500" y="26666"/>
                </a:lnTo>
                <a:lnTo>
                  <a:pt x="52500" y="27878"/>
                </a:lnTo>
                <a:lnTo>
                  <a:pt x="52500" y="27878"/>
                </a:lnTo>
                <a:lnTo>
                  <a:pt x="52500" y="27878"/>
                </a:lnTo>
                <a:lnTo>
                  <a:pt x="54000" y="27878"/>
                </a:lnTo>
                <a:lnTo>
                  <a:pt x="54000" y="27878"/>
                </a:lnTo>
                <a:lnTo>
                  <a:pt x="54000" y="29696"/>
                </a:lnTo>
                <a:lnTo>
                  <a:pt x="54000" y="29696"/>
                </a:lnTo>
                <a:lnTo>
                  <a:pt x="54000" y="29696"/>
                </a:lnTo>
                <a:lnTo>
                  <a:pt x="54000" y="30909"/>
                </a:lnTo>
                <a:lnTo>
                  <a:pt x="54000" y="30909"/>
                </a:lnTo>
                <a:lnTo>
                  <a:pt x="54000" y="30909"/>
                </a:lnTo>
                <a:lnTo>
                  <a:pt x="54000" y="30909"/>
                </a:lnTo>
                <a:lnTo>
                  <a:pt x="54000" y="30909"/>
                </a:lnTo>
                <a:lnTo>
                  <a:pt x="56250" y="30909"/>
                </a:lnTo>
                <a:lnTo>
                  <a:pt x="56250" y="30909"/>
                </a:lnTo>
                <a:lnTo>
                  <a:pt x="56250" y="30909"/>
                </a:lnTo>
                <a:lnTo>
                  <a:pt x="56250" y="30909"/>
                </a:lnTo>
                <a:lnTo>
                  <a:pt x="57750" y="30909"/>
                </a:lnTo>
                <a:lnTo>
                  <a:pt x="57750" y="32121"/>
                </a:lnTo>
                <a:lnTo>
                  <a:pt x="57750" y="32121"/>
                </a:lnTo>
                <a:lnTo>
                  <a:pt x="57750" y="32121"/>
                </a:lnTo>
                <a:lnTo>
                  <a:pt x="57750" y="32121"/>
                </a:lnTo>
                <a:lnTo>
                  <a:pt x="57750" y="33333"/>
                </a:lnTo>
                <a:lnTo>
                  <a:pt x="57750" y="33333"/>
                </a:lnTo>
                <a:lnTo>
                  <a:pt x="57750" y="33333"/>
                </a:lnTo>
                <a:lnTo>
                  <a:pt x="57750" y="33333"/>
                </a:lnTo>
                <a:lnTo>
                  <a:pt x="57750" y="33333"/>
                </a:lnTo>
                <a:lnTo>
                  <a:pt x="57750" y="33333"/>
                </a:lnTo>
                <a:lnTo>
                  <a:pt x="57750" y="34545"/>
                </a:lnTo>
                <a:lnTo>
                  <a:pt x="59250" y="34545"/>
                </a:lnTo>
                <a:lnTo>
                  <a:pt x="59250" y="34545"/>
                </a:lnTo>
                <a:lnTo>
                  <a:pt x="59250" y="34545"/>
                </a:lnTo>
                <a:lnTo>
                  <a:pt x="59250" y="34545"/>
                </a:lnTo>
                <a:lnTo>
                  <a:pt x="59250" y="34545"/>
                </a:lnTo>
                <a:lnTo>
                  <a:pt x="59250" y="36363"/>
                </a:lnTo>
                <a:lnTo>
                  <a:pt x="59250" y="36363"/>
                </a:lnTo>
                <a:lnTo>
                  <a:pt x="59250" y="36363"/>
                </a:lnTo>
                <a:lnTo>
                  <a:pt x="60750" y="36363"/>
                </a:lnTo>
                <a:lnTo>
                  <a:pt x="60750" y="36363"/>
                </a:lnTo>
                <a:lnTo>
                  <a:pt x="60750" y="34545"/>
                </a:lnTo>
                <a:lnTo>
                  <a:pt x="60750" y="34545"/>
                </a:lnTo>
                <a:lnTo>
                  <a:pt x="60750" y="36363"/>
                </a:lnTo>
                <a:lnTo>
                  <a:pt x="60750" y="36363"/>
                </a:lnTo>
                <a:lnTo>
                  <a:pt x="60750" y="34545"/>
                </a:lnTo>
                <a:lnTo>
                  <a:pt x="60750" y="34545"/>
                </a:lnTo>
                <a:lnTo>
                  <a:pt x="62250" y="34545"/>
                </a:lnTo>
                <a:lnTo>
                  <a:pt x="62250" y="34545"/>
                </a:lnTo>
                <a:lnTo>
                  <a:pt x="62250" y="34545"/>
                </a:lnTo>
                <a:lnTo>
                  <a:pt x="62250" y="34545"/>
                </a:lnTo>
                <a:lnTo>
                  <a:pt x="62250" y="34545"/>
                </a:lnTo>
                <a:lnTo>
                  <a:pt x="64500" y="34545"/>
                </a:lnTo>
                <a:lnTo>
                  <a:pt x="64500" y="34545"/>
                </a:lnTo>
                <a:lnTo>
                  <a:pt x="64500" y="34545"/>
                </a:lnTo>
                <a:lnTo>
                  <a:pt x="64500" y="34545"/>
                </a:lnTo>
                <a:lnTo>
                  <a:pt x="66000" y="34545"/>
                </a:lnTo>
                <a:lnTo>
                  <a:pt x="66000" y="34545"/>
                </a:lnTo>
                <a:lnTo>
                  <a:pt x="66000" y="34545"/>
                </a:lnTo>
                <a:lnTo>
                  <a:pt x="66000" y="34545"/>
                </a:lnTo>
                <a:lnTo>
                  <a:pt x="66000" y="36363"/>
                </a:lnTo>
                <a:lnTo>
                  <a:pt x="66000" y="36363"/>
                </a:lnTo>
                <a:lnTo>
                  <a:pt x="66000" y="36363"/>
                </a:lnTo>
                <a:lnTo>
                  <a:pt x="67500" y="36363"/>
                </a:lnTo>
                <a:lnTo>
                  <a:pt x="67500" y="36363"/>
                </a:lnTo>
                <a:lnTo>
                  <a:pt x="67500" y="36363"/>
                </a:lnTo>
                <a:lnTo>
                  <a:pt x="67500" y="36363"/>
                </a:lnTo>
                <a:lnTo>
                  <a:pt x="67500" y="37575"/>
                </a:lnTo>
                <a:lnTo>
                  <a:pt x="67500" y="37575"/>
                </a:lnTo>
                <a:lnTo>
                  <a:pt x="67500" y="37575"/>
                </a:lnTo>
                <a:lnTo>
                  <a:pt x="67500" y="37575"/>
                </a:lnTo>
                <a:lnTo>
                  <a:pt x="67500" y="38787"/>
                </a:lnTo>
                <a:lnTo>
                  <a:pt x="67500" y="38787"/>
                </a:lnTo>
                <a:lnTo>
                  <a:pt x="69000" y="38787"/>
                </a:lnTo>
                <a:lnTo>
                  <a:pt x="69000" y="38787"/>
                </a:lnTo>
                <a:lnTo>
                  <a:pt x="69000" y="37575"/>
                </a:lnTo>
                <a:lnTo>
                  <a:pt x="69000" y="37575"/>
                </a:lnTo>
                <a:lnTo>
                  <a:pt x="69000" y="37575"/>
                </a:lnTo>
                <a:lnTo>
                  <a:pt x="69000" y="37575"/>
                </a:lnTo>
                <a:lnTo>
                  <a:pt x="69000" y="37575"/>
                </a:lnTo>
                <a:lnTo>
                  <a:pt x="69000" y="37575"/>
                </a:lnTo>
                <a:lnTo>
                  <a:pt x="69000" y="36363"/>
                </a:lnTo>
                <a:lnTo>
                  <a:pt x="70500" y="36363"/>
                </a:lnTo>
                <a:lnTo>
                  <a:pt x="70500" y="36363"/>
                </a:lnTo>
                <a:lnTo>
                  <a:pt x="70500" y="36363"/>
                </a:lnTo>
                <a:lnTo>
                  <a:pt x="70500" y="36363"/>
                </a:lnTo>
                <a:lnTo>
                  <a:pt x="72750" y="36363"/>
                </a:lnTo>
                <a:lnTo>
                  <a:pt x="72750" y="36363"/>
                </a:lnTo>
                <a:lnTo>
                  <a:pt x="72750" y="36363"/>
                </a:lnTo>
                <a:lnTo>
                  <a:pt x="72750" y="36363"/>
                </a:lnTo>
                <a:lnTo>
                  <a:pt x="72750" y="37575"/>
                </a:lnTo>
                <a:lnTo>
                  <a:pt x="72750" y="37575"/>
                </a:lnTo>
                <a:lnTo>
                  <a:pt x="72750" y="37575"/>
                </a:lnTo>
                <a:lnTo>
                  <a:pt x="72750" y="37575"/>
                </a:lnTo>
                <a:lnTo>
                  <a:pt x="72750" y="38787"/>
                </a:lnTo>
                <a:lnTo>
                  <a:pt x="72750" y="38787"/>
                </a:lnTo>
                <a:lnTo>
                  <a:pt x="72750" y="38787"/>
                </a:lnTo>
                <a:lnTo>
                  <a:pt x="72750" y="38787"/>
                </a:lnTo>
                <a:lnTo>
                  <a:pt x="72750" y="40000"/>
                </a:lnTo>
                <a:lnTo>
                  <a:pt x="72750" y="40000"/>
                </a:lnTo>
                <a:lnTo>
                  <a:pt x="72750" y="40000"/>
                </a:lnTo>
                <a:lnTo>
                  <a:pt x="72750" y="40000"/>
                </a:lnTo>
                <a:lnTo>
                  <a:pt x="72750" y="41212"/>
                </a:lnTo>
                <a:lnTo>
                  <a:pt x="72750" y="41212"/>
                </a:lnTo>
                <a:lnTo>
                  <a:pt x="72750" y="41212"/>
                </a:lnTo>
                <a:lnTo>
                  <a:pt x="72750" y="41212"/>
                </a:lnTo>
                <a:lnTo>
                  <a:pt x="74250" y="41212"/>
                </a:lnTo>
                <a:lnTo>
                  <a:pt x="74250" y="41212"/>
                </a:lnTo>
                <a:lnTo>
                  <a:pt x="74250" y="41212"/>
                </a:lnTo>
                <a:lnTo>
                  <a:pt x="74250" y="43030"/>
                </a:lnTo>
                <a:lnTo>
                  <a:pt x="74250" y="43030"/>
                </a:lnTo>
                <a:lnTo>
                  <a:pt x="74250" y="43030"/>
                </a:lnTo>
                <a:lnTo>
                  <a:pt x="74250" y="43030"/>
                </a:lnTo>
                <a:lnTo>
                  <a:pt x="75750" y="43030"/>
                </a:lnTo>
                <a:lnTo>
                  <a:pt x="75750" y="43030"/>
                </a:lnTo>
                <a:lnTo>
                  <a:pt x="74250" y="43030"/>
                </a:lnTo>
                <a:lnTo>
                  <a:pt x="74250" y="41212"/>
                </a:lnTo>
                <a:lnTo>
                  <a:pt x="75750" y="41212"/>
                </a:lnTo>
                <a:lnTo>
                  <a:pt x="75750" y="41212"/>
                </a:lnTo>
                <a:lnTo>
                  <a:pt x="75750" y="41212"/>
                </a:lnTo>
                <a:lnTo>
                  <a:pt x="77250" y="41212"/>
                </a:lnTo>
                <a:lnTo>
                  <a:pt x="77250" y="41212"/>
                </a:lnTo>
                <a:lnTo>
                  <a:pt x="77250" y="43030"/>
                </a:lnTo>
                <a:lnTo>
                  <a:pt x="77250" y="43030"/>
                </a:lnTo>
                <a:lnTo>
                  <a:pt x="77250" y="43030"/>
                </a:lnTo>
                <a:lnTo>
                  <a:pt x="78750" y="43030"/>
                </a:lnTo>
                <a:lnTo>
                  <a:pt x="78750" y="43030"/>
                </a:lnTo>
                <a:lnTo>
                  <a:pt x="78750" y="43030"/>
                </a:lnTo>
                <a:lnTo>
                  <a:pt x="78750" y="43030"/>
                </a:lnTo>
                <a:lnTo>
                  <a:pt x="78750" y="43030"/>
                </a:lnTo>
                <a:lnTo>
                  <a:pt x="81000" y="43030"/>
                </a:lnTo>
                <a:lnTo>
                  <a:pt x="81000" y="43030"/>
                </a:lnTo>
                <a:lnTo>
                  <a:pt x="81000" y="43030"/>
                </a:lnTo>
                <a:lnTo>
                  <a:pt x="81000" y="44242"/>
                </a:lnTo>
                <a:lnTo>
                  <a:pt x="81000" y="44242"/>
                </a:lnTo>
                <a:lnTo>
                  <a:pt x="81000" y="44242"/>
                </a:lnTo>
                <a:lnTo>
                  <a:pt x="81000" y="45454"/>
                </a:lnTo>
                <a:lnTo>
                  <a:pt x="81000" y="45454"/>
                </a:lnTo>
                <a:lnTo>
                  <a:pt x="81000" y="45454"/>
                </a:lnTo>
                <a:lnTo>
                  <a:pt x="81000" y="45454"/>
                </a:lnTo>
                <a:lnTo>
                  <a:pt x="81000" y="45454"/>
                </a:lnTo>
                <a:lnTo>
                  <a:pt x="81000" y="46666"/>
                </a:lnTo>
                <a:lnTo>
                  <a:pt x="81000" y="46666"/>
                </a:lnTo>
                <a:lnTo>
                  <a:pt x="81000" y="46666"/>
                </a:lnTo>
                <a:lnTo>
                  <a:pt x="81000" y="46666"/>
                </a:lnTo>
                <a:lnTo>
                  <a:pt x="82500" y="46666"/>
                </a:lnTo>
                <a:lnTo>
                  <a:pt x="82500" y="46666"/>
                </a:lnTo>
                <a:lnTo>
                  <a:pt x="82500" y="46666"/>
                </a:lnTo>
                <a:lnTo>
                  <a:pt x="82500" y="46666"/>
                </a:lnTo>
                <a:lnTo>
                  <a:pt x="82500" y="46666"/>
                </a:lnTo>
                <a:lnTo>
                  <a:pt x="82500" y="46666"/>
                </a:lnTo>
                <a:lnTo>
                  <a:pt x="82500" y="46666"/>
                </a:lnTo>
                <a:lnTo>
                  <a:pt x="84000" y="46666"/>
                </a:lnTo>
                <a:lnTo>
                  <a:pt x="84000" y="46666"/>
                </a:lnTo>
                <a:lnTo>
                  <a:pt x="84000" y="46666"/>
                </a:lnTo>
                <a:lnTo>
                  <a:pt x="84000" y="46666"/>
                </a:lnTo>
                <a:lnTo>
                  <a:pt x="85500" y="46666"/>
                </a:lnTo>
                <a:lnTo>
                  <a:pt x="85500" y="46666"/>
                </a:lnTo>
                <a:lnTo>
                  <a:pt x="85500" y="46666"/>
                </a:lnTo>
                <a:lnTo>
                  <a:pt x="85500" y="46666"/>
                </a:lnTo>
                <a:lnTo>
                  <a:pt x="85500" y="46666"/>
                </a:lnTo>
                <a:lnTo>
                  <a:pt x="87000" y="46666"/>
                </a:lnTo>
                <a:lnTo>
                  <a:pt x="87000" y="47878"/>
                </a:lnTo>
                <a:lnTo>
                  <a:pt x="87000" y="47878"/>
                </a:lnTo>
                <a:lnTo>
                  <a:pt x="87000" y="47878"/>
                </a:lnTo>
                <a:lnTo>
                  <a:pt x="87000" y="47878"/>
                </a:lnTo>
                <a:lnTo>
                  <a:pt x="87000" y="47878"/>
                </a:lnTo>
                <a:lnTo>
                  <a:pt x="87000" y="47878"/>
                </a:lnTo>
                <a:lnTo>
                  <a:pt x="87000" y="49696"/>
                </a:lnTo>
                <a:lnTo>
                  <a:pt x="87000" y="49696"/>
                </a:lnTo>
                <a:lnTo>
                  <a:pt x="87000" y="49696"/>
                </a:lnTo>
                <a:lnTo>
                  <a:pt x="87000" y="50909"/>
                </a:lnTo>
                <a:lnTo>
                  <a:pt x="87000" y="50909"/>
                </a:lnTo>
                <a:lnTo>
                  <a:pt x="87000" y="50909"/>
                </a:lnTo>
                <a:lnTo>
                  <a:pt x="87000" y="50909"/>
                </a:lnTo>
                <a:lnTo>
                  <a:pt x="87000" y="50909"/>
                </a:lnTo>
                <a:lnTo>
                  <a:pt x="89250" y="50909"/>
                </a:lnTo>
                <a:lnTo>
                  <a:pt x="89250" y="50909"/>
                </a:lnTo>
                <a:lnTo>
                  <a:pt x="89250" y="50909"/>
                </a:lnTo>
                <a:lnTo>
                  <a:pt x="89250" y="50909"/>
                </a:lnTo>
                <a:lnTo>
                  <a:pt x="89250" y="50909"/>
                </a:lnTo>
                <a:lnTo>
                  <a:pt x="89250" y="52121"/>
                </a:lnTo>
                <a:lnTo>
                  <a:pt x="89250" y="52121"/>
                </a:lnTo>
                <a:lnTo>
                  <a:pt x="89250" y="50909"/>
                </a:lnTo>
                <a:lnTo>
                  <a:pt x="89250" y="50909"/>
                </a:lnTo>
                <a:lnTo>
                  <a:pt x="89250" y="50909"/>
                </a:lnTo>
                <a:lnTo>
                  <a:pt x="89250" y="49696"/>
                </a:lnTo>
                <a:lnTo>
                  <a:pt x="89250" y="49696"/>
                </a:lnTo>
                <a:lnTo>
                  <a:pt x="89250" y="49696"/>
                </a:lnTo>
                <a:lnTo>
                  <a:pt x="89250" y="49696"/>
                </a:lnTo>
                <a:lnTo>
                  <a:pt x="89250" y="47878"/>
                </a:lnTo>
                <a:lnTo>
                  <a:pt x="89250" y="47878"/>
                </a:lnTo>
                <a:lnTo>
                  <a:pt x="89250" y="47878"/>
                </a:lnTo>
                <a:lnTo>
                  <a:pt x="89250" y="46666"/>
                </a:lnTo>
                <a:lnTo>
                  <a:pt x="89250" y="46666"/>
                </a:lnTo>
                <a:lnTo>
                  <a:pt x="89250" y="46666"/>
                </a:lnTo>
                <a:lnTo>
                  <a:pt x="89250" y="46666"/>
                </a:lnTo>
                <a:lnTo>
                  <a:pt x="89250" y="46666"/>
                </a:lnTo>
                <a:lnTo>
                  <a:pt x="89250" y="46666"/>
                </a:lnTo>
                <a:lnTo>
                  <a:pt x="90750" y="46666"/>
                </a:lnTo>
                <a:lnTo>
                  <a:pt x="90750" y="46666"/>
                </a:lnTo>
                <a:lnTo>
                  <a:pt x="90750" y="46666"/>
                </a:lnTo>
                <a:lnTo>
                  <a:pt x="90750" y="46666"/>
                </a:lnTo>
                <a:lnTo>
                  <a:pt x="90750" y="46666"/>
                </a:lnTo>
                <a:lnTo>
                  <a:pt x="90750" y="47878"/>
                </a:lnTo>
                <a:lnTo>
                  <a:pt x="90750" y="47878"/>
                </a:lnTo>
                <a:lnTo>
                  <a:pt x="92250" y="47878"/>
                </a:lnTo>
                <a:lnTo>
                  <a:pt x="92250" y="47878"/>
                </a:lnTo>
                <a:lnTo>
                  <a:pt x="92250" y="47878"/>
                </a:lnTo>
                <a:lnTo>
                  <a:pt x="92250" y="49696"/>
                </a:lnTo>
                <a:lnTo>
                  <a:pt x="92250" y="49696"/>
                </a:lnTo>
                <a:lnTo>
                  <a:pt x="92250" y="49696"/>
                </a:lnTo>
                <a:lnTo>
                  <a:pt x="92250" y="49696"/>
                </a:lnTo>
                <a:lnTo>
                  <a:pt x="92250" y="49696"/>
                </a:lnTo>
                <a:lnTo>
                  <a:pt x="92250" y="49696"/>
                </a:lnTo>
                <a:lnTo>
                  <a:pt x="92250" y="49696"/>
                </a:lnTo>
                <a:lnTo>
                  <a:pt x="93750" y="49696"/>
                </a:lnTo>
                <a:lnTo>
                  <a:pt x="93750" y="49696"/>
                </a:lnTo>
                <a:lnTo>
                  <a:pt x="93750" y="49696"/>
                </a:lnTo>
                <a:lnTo>
                  <a:pt x="93750" y="47878"/>
                </a:lnTo>
                <a:lnTo>
                  <a:pt x="93750" y="47878"/>
                </a:lnTo>
                <a:lnTo>
                  <a:pt x="93750" y="47878"/>
                </a:lnTo>
                <a:lnTo>
                  <a:pt x="93750" y="46666"/>
                </a:lnTo>
                <a:lnTo>
                  <a:pt x="93750" y="46666"/>
                </a:lnTo>
                <a:lnTo>
                  <a:pt x="93750" y="46666"/>
                </a:lnTo>
                <a:lnTo>
                  <a:pt x="95250" y="46666"/>
                </a:lnTo>
                <a:lnTo>
                  <a:pt x="95250" y="46666"/>
                </a:lnTo>
                <a:lnTo>
                  <a:pt x="95250" y="46666"/>
                </a:lnTo>
                <a:lnTo>
                  <a:pt x="95250" y="46666"/>
                </a:lnTo>
                <a:lnTo>
                  <a:pt x="97500" y="46666"/>
                </a:lnTo>
                <a:lnTo>
                  <a:pt x="97500" y="46666"/>
                </a:lnTo>
                <a:lnTo>
                  <a:pt x="97500" y="46666"/>
                </a:lnTo>
                <a:lnTo>
                  <a:pt x="97500" y="46666"/>
                </a:lnTo>
                <a:lnTo>
                  <a:pt x="97500" y="46666"/>
                </a:lnTo>
                <a:lnTo>
                  <a:pt x="99000" y="46666"/>
                </a:lnTo>
                <a:lnTo>
                  <a:pt x="99000" y="46666"/>
                </a:lnTo>
                <a:lnTo>
                  <a:pt x="99000" y="46666"/>
                </a:lnTo>
                <a:lnTo>
                  <a:pt x="99000" y="46666"/>
                </a:lnTo>
                <a:lnTo>
                  <a:pt x="99000" y="46666"/>
                </a:lnTo>
                <a:lnTo>
                  <a:pt x="99000" y="46666"/>
                </a:lnTo>
                <a:lnTo>
                  <a:pt x="99000" y="46666"/>
                </a:lnTo>
                <a:lnTo>
                  <a:pt x="99000" y="46666"/>
                </a:lnTo>
                <a:lnTo>
                  <a:pt x="99000" y="46666"/>
                </a:lnTo>
                <a:lnTo>
                  <a:pt x="100500" y="46666"/>
                </a:lnTo>
                <a:lnTo>
                  <a:pt x="100500" y="46666"/>
                </a:lnTo>
                <a:lnTo>
                  <a:pt x="100500" y="46666"/>
                </a:lnTo>
                <a:lnTo>
                  <a:pt x="100500" y="46666"/>
                </a:lnTo>
                <a:lnTo>
                  <a:pt x="102000" y="46666"/>
                </a:lnTo>
                <a:lnTo>
                  <a:pt x="102000" y="46666"/>
                </a:lnTo>
                <a:lnTo>
                  <a:pt x="102000" y="46666"/>
                </a:lnTo>
                <a:lnTo>
                  <a:pt x="102000" y="46666"/>
                </a:lnTo>
                <a:lnTo>
                  <a:pt x="102000" y="45454"/>
                </a:lnTo>
                <a:lnTo>
                  <a:pt x="103500" y="45454"/>
                </a:lnTo>
                <a:lnTo>
                  <a:pt x="103500" y="45454"/>
                </a:lnTo>
                <a:lnTo>
                  <a:pt x="103500" y="46666"/>
                </a:lnTo>
                <a:lnTo>
                  <a:pt x="103500" y="46666"/>
                </a:lnTo>
                <a:lnTo>
                  <a:pt x="103500" y="46666"/>
                </a:lnTo>
                <a:lnTo>
                  <a:pt x="103500" y="46666"/>
                </a:lnTo>
                <a:lnTo>
                  <a:pt x="103500" y="46666"/>
                </a:lnTo>
                <a:lnTo>
                  <a:pt x="105750" y="46666"/>
                </a:lnTo>
                <a:lnTo>
                  <a:pt x="105750" y="46666"/>
                </a:lnTo>
                <a:lnTo>
                  <a:pt x="105750" y="47878"/>
                </a:lnTo>
                <a:lnTo>
                  <a:pt x="105750" y="47878"/>
                </a:lnTo>
                <a:lnTo>
                  <a:pt x="105750" y="47878"/>
                </a:lnTo>
                <a:lnTo>
                  <a:pt x="107250" y="47878"/>
                </a:lnTo>
                <a:lnTo>
                  <a:pt x="107250" y="47878"/>
                </a:lnTo>
                <a:lnTo>
                  <a:pt x="107250" y="47878"/>
                </a:lnTo>
                <a:lnTo>
                  <a:pt x="105750" y="47878"/>
                </a:lnTo>
                <a:lnTo>
                  <a:pt x="105750" y="49696"/>
                </a:lnTo>
                <a:lnTo>
                  <a:pt x="105750" y="49696"/>
                </a:lnTo>
                <a:lnTo>
                  <a:pt x="105750" y="49696"/>
                </a:lnTo>
                <a:lnTo>
                  <a:pt x="105750" y="49696"/>
                </a:lnTo>
                <a:lnTo>
                  <a:pt x="105750" y="49696"/>
                </a:lnTo>
                <a:lnTo>
                  <a:pt x="105750" y="49696"/>
                </a:lnTo>
                <a:lnTo>
                  <a:pt x="105750" y="49696"/>
                </a:lnTo>
                <a:lnTo>
                  <a:pt x="105750" y="50909"/>
                </a:lnTo>
                <a:lnTo>
                  <a:pt x="105750" y="50909"/>
                </a:lnTo>
                <a:lnTo>
                  <a:pt x="105750" y="49696"/>
                </a:lnTo>
                <a:lnTo>
                  <a:pt x="105750" y="49696"/>
                </a:lnTo>
                <a:lnTo>
                  <a:pt x="105750" y="50909"/>
                </a:lnTo>
                <a:lnTo>
                  <a:pt x="105750" y="50909"/>
                </a:lnTo>
                <a:lnTo>
                  <a:pt x="105750" y="50909"/>
                </a:lnTo>
                <a:lnTo>
                  <a:pt x="105750" y="50909"/>
                </a:lnTo>
                <a:lnTo>
                  <a:pt x="105750" y="50909"/>
                </a:lnTo>
                <a:lnTo>
                  <a:pt x="105750" y="50909"/>
                </a:lnTo>
                <a:lnTo>
                  <a:pt x="103500" y="50909"/>
                </a:lnTo>
                <a:lnTo>
                  <a:pt x="103500" y="52121"/>
                </a:lnTo>
                <a:lnTo>
                  <a:pt x="103500" y="52121"/>
                </a:lnTo>
                <a:lnTo>
                  <a:pt x="103500" y="52121"/>
                </a:lnTo>
                <a:lnTo>
                  <a:pt x="103500" y="50909"/>
                </a:lnTo>
                <a:lnTo>
                  <a:pt x="103500" y="50909"/>
                </a:lnTo>
                <a:lnTo>
                  <a:pt x="102000" y="50909"/>
                </a:lnTo>
                <a:lnTo>
                  <a:pt x="102000" y="50909"/>
                </a:lnTo>
                <a:lnTo>
                  <a:pt x="102000" y="50909"/>
                </a:lnTo>
                <a:lnTo>
                  <a:pt x="102000" y="50909"/>
                </a:lnTo>
                <a:lnTo>
                  <a:pt x="102000" y="50909"/>
                </a:lnTo>
                <a:lnTo>
                  <a:pt x="102000" y="50909"/>
                </a:lnTo>
                <a:lnTo>
                  <a:pt x="102000" y="50909"/>
                </a:lnTo>
                <a:lnTo>
                  <a:pt x="102000" y="49696"/>
                </a:lnTo>
                <a:lnTo>
                  <a:pt x="102000" y="49696"/>
                </a:lnTo>
                <a:lnTo>
                  <a:pt x="102000" y="49696"/>
                </a:lnTo>
                <a:lnTo>
                  <a:pt x="100500" y="49696"/>
                </a:lnTo>
                <a:lnTo>
                  <a:pt x="100500" y="50909"/>
                </a:lnTo>
                <a:lnTo>
                  <a:pt x="100500" y="50909"/>
                </a:lnTo>
                <a:lnTo>
                  <a:pt x="100500" y="50909"/>
                </a:lnTo>
                <a:lnTo>
                  <a:pt x="100500" y="52121"/>
                </a:lnTo>
                <a:lnTo>
                  <a:pt x="100500" y="52121"/>
                </a:lnTo>
                <a:lnTo>
                  <a:pt x="100500" y="52121"/>
                </a:lnTo>
                <a:lnTo>
                  <a:pt x="100500" y="52121"/>
                </a:lnTo>
                <a:lnTo>
                  <a:pt x="100500" y="52121"/>
                </a:lnTo>
                <a:lnTo>
                  <a:pt x="99000" y="52121"/>
                </a:lnTo>
                <a:lnTo>
                  <a:pt x="99000" y="53333"/>
                </a:lnTo>
                <a:lnTo>
                  <a:pt x="100500" y="53333"/>
                </a:lnTo>
                <a:lnTo>
                  <a:pt x="100500" y="53333"/>
                </a:lnTo>
                <a:lnTo>
                  <a:pt x="100500" y="53333"/>
                </a:lnTo>
                <a:lnTo>
                  <a:pt x="100500" y="53333"/>
                </a:lnTo>
                <a:lnTo>
                  <a:pt x="100500" y="53333"/>
                </a:lnTo>
                <a:lnTo>
                  <a:pt x="102000" y="53333"/>
                </a:lnTo>
                <a:lnTo>
                  <a:pt x="102000" y="53333"/>
                </a:lnTo>
                <a:lnTo>
                  <a:pt x="102000" y="53333"/>
                </a:lnTo>
                <a:lnTo>
                  <a:pt x="102000" y="53333"/>
                </a:lnTo>
                <a:lnTo>
                  <a:pt x="102000" y="53333"/>
                </a:lnTo>
                <a:lnTo>
                  <a:pt x="102000" y="53333"/>
                </a:lnTo>
                <a:lnTo>
                  <a:pt x="103500" y="53333"/>
                </a:lnTo>
                <a:lnTo>
                  <a:pt x="103500" y="54545"/>
                </a:lnTo>
                <a:lnTo>
                  <a:pt x="103500" y="54545"/>
                </a:lnTo>
                <a:lnTo>
                  <a:pt x="103500" y="54545"/>
                </a:lnTo>
                <a:lnTo>
                  <a:pt x="102000" y="54545"/>
                </a:lnTo>
                <a:lnTo>
                  <a:pt x="102000" y="54545"/>
                </a:lnTo>
                <a:lnTo>
                  <a:pt x="102000" y="54545"/>
                </a:lnTo>
                <a:lnTo>
                  <a:pt x="102000" y="56363"/>
                </a:lnTo>
                <a:lnTo>
                  <a:pt x="102000" y="56363"/>
                </a:lnTo>
                <a:lnTo>
                  <a:pt x="102000" y="56363"/>
                </a:lnTo>
                <a:lnTo>
                  <a:pt x="102000" y="56363"/>
                </a:lnTo>
                <a:lnTo>
                  <a:pt x="103500" y="56363"/>
                </a:lnTo>
                <a:lnTo>
                  <a:pt x="103500" y="56363"/>
                </a:lnTo>
                <a:lnTo>
                  <a:pt x="103500" y="56363"/>
                </a:lnTo>
                <a:lnTo>
                  <a:pt x="103500" y="57575"/>
                </a:lnTo>
                <a:lnTo>
                  <a:pt x="103500" y="57575"/>
                </a:lnTo>
                <a:lnTo>
                  <a:pt x="103500" y="57575"/>
                </a:lnTo>
                <a:lnTo>
                  <a:pt x="103500" y="57575"/>
                </a:lnTo>
                <a:lnTo>
                  <a:pt x="105750" y="57575"/>
                </a:lnTo>
                <a:lnTo>
                  <a:pt x="105750" y="57575"/>
                </a:lnTo>
                <a:lnTo>
                  <a:pt x="105750" y="57575"/>
                </a:lnTo>
                <a:lnTo>
                  <a:pt x="105750" y="57575"/>
                </a:lnTo>
                <a:lnTo>
                  <a:pt x="105750" y="57575"/>
                </a:lnTo>
                <a:lnTo>
                  <a:pt x="105750" y="58787"/>
                </a:lnTo>
                <a:lnTo>
                  <a:pt x="105750" y="58787"/>
                </a:lnTo>
                <a:lnTo>
                  <a:pt x="105750" y="58787"/>
                </a:lnTo>
                <a:lnTo>
                  <a:pt x="107250" y="58787"/>
                </a:lnTo>
                <a:lnTo>
                  <a:pt x="107250" y="58787"/>
                </a:lnTo>
                <a:lnTo>
                  <a:pt x="107250" y="58787"/>
                </a:lnTo>
                <a:lnTo>
                  <a:pt x="107250" y="59999"/>
                </a:lnTo>
                <a:lnTo>
                  <a:pt x="107250" y="59999"/>
                </a:lnTo>
                <a:lnTo>
                  <a:pt x="105750" y="59999"/>
                </a:lnTo>
                <a:lnTo>
                  <a:pt x="105750" y="59999"/>
                </a:lnTo>
                <a:lnTo>
                  <a:pt x="107250" y="59999"/>
                </a:lnTo>
                <a:lnTo>
                  <a:pt x="107250" y="59999"/>
                </a:lnTo>
                <a:lnTo>
                  <a:pt x="107250" y="59999"/>
                </a:lnTo>
                <a:lnTo>
                  <a:pt x="107250" y="59999"/>
                </a:lnTo>
                <a:lnTo>
                  <a:pt x="107250" y="59999"/>
                </a:lnTo>
                <a:lnTo>
                  <a:pt x="107250" y="59999"/>
                </a:lnTo>
                <a:lnTo>
                  <a:pt x="107250" y="59999"/>
                </a:lnTo>
                <a:lnTo>
                  <a:pt x="107250" y="61212"/>
                </a:lnTo>
                <a:lnTo>
                  <a:pt x="107250" y="61212"/>
                </a:lnTo>
                <a:lnTo>
                  <a:pt x="107250" y="61212"/>
                </a:lnTo>
                <a:lnTo>
                  <a:pt x="108750" y="61212"/>
                </a:lnTo>
                <a:lnTo>
                  <a:pt x="108750" y="61212"/>
                </a:lnTo>
                <a:lnTo>
                  <a:pt x="107250" y="61212"/>
                </a:lnTo>
                <a:lnTo>
                  <a:pt x="107250" y="61212"/>
                </a:lnTo>
                <a:lnTo>
                  <a:pt x="107250" y="63030"/>
                </a:lnTo>
                <a:lnTo>
                  <a:pt x="107250" y="63030"/>
                </a:lnTo>
                <a:lnTo>
                  <a:pt x="107250" y="63030"/>
                </a:lnTo>
                <a:lnTo>
                  <a:pt x="107250" y="61212"/>
                </a:lnTo>
                <a:lnTo>
                  <a:pt x="105750" y="61212"/>
                </a:lnTo>
                <a:lnTo>
                  <a:pt x="105750" y="61212"/>
                </a:lnTo>
                <a:lnTo>
                  <a:pt x="105750" y="61212"/>
                </a:lnTo>
                <a:lnTo>
                  <a:pt x="105750" y="61212"/>
                </a:lnTo>
                <a:lnTo>
                  <a:pt x="105750" y="61212"/>
                </a:lnTo>
                <a:lnTo>
                  <a:pt x="105750" y="63030"/>
                </a:lnTo>
                <a:lnTo>
                  <a:pt x="105750" y="63030"/>
                </a:lnTo>
                <a:lnTo>
                  <a:pt x="105750" y="61212"/>
                </a:lnTo>
                <a:lnTo>
                  <a:pt x="103500" y="61212"/>
                </a:lnTo>
                <a:lnTo>
                  <a:pt x="103500" y="61212"/>
                </a:lnTo>
                <a:lnTo>
                  <a:pt x="103500" y="61212"/>
                </a:lnTo>
                <a:lnTo>
                  <a:pt x="103500" y="61212"/>
                </a:lnTo>
                <a:lnTo>
                  <a:pt x="102000" y="61212"/>
                </a:lnTo>
                <a:lnTo>
                  <a:pt x="102000" y="61212"/>
                </a:lnTo>
                <a:lnTo>
                  <a:pt x="102000" y="61212"/>
                </a:lnTo>
                <a:lnTo>
                  <a:pt x="102000" y="61212"/>
                </a:lnTo>
                <a:lnTo>
                  <a:pt x="102000" y="63030"/>
                </a:lnTo>
                <a:lnTo>
                  <a:pt x="103500" y="63030"/>
                </a:lnTo>
                <a:lnTo>
                  <a:pt x="103500" y="63030"/>
                </a:lnTo>
                <a:lnTo>
                  <a:pt x="103500" y="63030"/>
                </a:lnTo>
                <a:lnTo>
                  <a:pt x="103500" y="63030"/>
                </a:lnTo>
                <a:lnTo>
                  <a:pt x="103500" y="64242"/>
                </a:lnTo>
                <a:lnTo>
                  <a:pt x="103500" y="64242"/>
                </a:lnTo>
                <a:lnTo>
                  <a:pt x="103500" y="64242"/>
                </a:lnTo>
                <a:lnTo>
                  <a:pt x="102000" y="64242"/>
                </a:lnTo>
                <a:lnTo>
                  <a:pt x="102000" y="64242"/>
                </a:lnTo>
                <a:lnTo>
                  <a:pt x="102000" y="65454"/>
                </a:lnTo>
                <a:lnTo>
                  <a:pt x="102000" y="65454"/>
                </a:lnTo>
                <a:lnTo>
                  <a:pt x="102000" y="65454"/>
                </a:lnTo>
                <a:lnTo>
                  <a:pt x="102000" y="66666"/>
                </a:lnTo>
                <a:lnTo>
                  <a:pt x="102000" y="66666"/>
                </a:lnTo>
                <a:lnTo>
                  <a:pt x="102000" y="66666"/>
                </a:lnTo>
                <a:lnTo>
                  <a:pt x="102000" y="65454"/>
                </a:lnTo>
                <a:lnTo>
                  <a:pt x="102000" y="65454"/>
                </a:lnTo>
                <a:lnTo>
                  <a:pt x="102000" y="65454"/>
                </a:lnTo>
                <a:lnTo>
                  <a:pt x="102000" y="65454"/>
                </a:lnTo>
                <a:lnTo>
                  <a:pt x="102000" y="65454"/>
                </a:lnTo>
                <a:lnTo>
                  <a:pt x="102000" y="65454"/>
                </a:lnTo>
                <a:lnTo>
                  <a:pt x="100500" y="65454"/>
                </a:lnTo>
                <a:lnTo>
                  <a:pt x="100500" y="65454"/>
                </a:lnTo>
                <a:lnTo>
                  <a:pt x="100500" y="65454"/>
                </a:lnTo>
                <a:lnTo>
                  <a:pt x="100500" y="65454"/>
                </a:lnTo>
                <a:lnTo>
                  <a:pt x="100500" y="65454"/>
                </a:lnTo>
                <a:lnTo>
                  <a:pt x="100500" y="65454"/>
                </a:lnTo>
                <a:lnTo>
                  <a:pt x="100500" y="64242"/>
                </a:lnTo>
                <a:lnTo>
                  <a:pt x="100500" y="64242"/>
                </a:lnTo>
                <a:lnTo>
                  <a:pt x="100500" y="64242"/>
                </a:lnTo>
                <a:lnTo>
                  <a:pt x="99000" y="64242"/>
                </a:lnTo>
                <a:lnTo>
                  <a:pt x="99000" y="64242"/>
                </a:lnTo>
                <a:lnTo>
                  <a:pt x="99000" y="64242"/>
                </a:lnTo>
                <a:lnTo>
                  <a:pt x="99000" y="63030"/>
                </a:lnTo>
                <a:lnTo>
                  <a:pt x="99000" y="63030"/>
                </a:lnTo>
                <a:lnTo>
                  <a:pt x="99000" y="63030"/>
                </a:lnTo>
                <a:lnTo>
                  <a:pt x="99000" y="63030"/>
                </a:lnTo>
                <a:lnTo>
                  <a:pt x="99000" y="63030"/>
                </a:lnTo>
                <a:lnTo>
                  <a:pt x="99000" y="61212"/>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4" name="Shape 284"/>
          <p:cNvSpPr/>
          <p:nvPr/>
        </p:nvSpPr>
        <p:spPr>
          <a:xfrm>
            <a:off x="6022182" y="4197351"/>
            <a:ext cx="190500" cy="314324"/>
          </a:xfrm>
          <a:custGeom>
            <a:avLst/>
            <a:gdLst/>
            <a:ahLst/>
            <a:cxnLst/>
            <a:rect l="0" t="0" r="0" b="0"/>
            <a:pathLst>
              <a:path w="120000" h="120000" extrusionOk="0">
                <a:moveTo>
                  <a:pt x="99000" y="61212"/>
                </a:moveTo>
                <a:lnTo>
                  <a:pt x="99000" y="61212"/>
                </a:lnTo>
                <a:lnTo>
                  <a:pt x="99000" y="61212"/>
                </a:lnTo>
                <a:lnTo>
                  <a:pt x="99000" y="61212"/>
                </a:lnTo>
                <a:lnTo>
                  <a:pt x="100500" y="61212"/>
                </a:lnTo>
                <a:lnTo>
                  <a:pt x="100500" y="61212"/>
                </a:lnTo>
                <a:lnTo>
                  <a:pt x="100500" y="61212"/>
                </a:lnTo>
                <a:lnTo>
                  <a:pt x="100500" y="61212"/>
                </a:lnTo>
                <a:lnTo>
                  <a:pt x="100500" y="61212"/>
                </a:lnTo>
                <a:lnTo>
                  <a:pt x="102000" y="61212"/>
                </a:lnTo>
                <a:lnTo>
                  <a:pt x="102000" y="59999"/>
                </a:lnTo>
                <a:lnTo>
                  <a:pt x="102000" y="59999"/>
                </a:lnTo>
                <a:lnTo>
                  <a:pt x="102000" y="59999"/>
                </a:lnTo>
                <a:lnTo>
                  <a:pt x="102000" y="59999"/>
                </a:lnTo>
                <a:lnTo>
                  <a:pt x="102000" y="59999"/>
                </a:lnTo>
                <a:lnTo>
                  <a:pt x="102000" y="59999"/>
                </a:lnTo>
                <a:lnTo>
                  <a:pt x="102000" y="59999"/>
                </a:lnTo>
                <a:lnTo>
                  <a:pt x="102000" y="58787"/>
                </a:lnTo>
                <a:lnTo>
                  <a:pt x="102000" y="58787"/>
                </a:lnTo>
                <a:lnTo>
                  <a:pt x="102000" y="58787"/>
                </a:lnTo>
                <a:lnTo>
                  <a:pt x="102000" y="58787"/>
                </a:lnTo>
                <a:lnTo>
                  <a:pt x="100500" y="58787"/>
                </a:lnTo>
                <a:lnTo>
                  <a:pt x="100500" y="57575"/>
                </a:lnTo>
                <a:lnTo>
                  <a:pt x="100500" y="57575"/>
                </a:lnTo>
                <a:lnTo>
                  <a:pt x="100500" y="57575"/>
                </a:lnTo>
                <a:lnTo>
                  <a:pt x="100500" y="57575"/>
                </a:lnTo>
                <a:lnTo>
                  <a:pt x="99000" y="57575"/>
                </a:lnTo>
                <a:lnTo>
                  <a:pt x="99000" y="57575"/>
                </a:lnTo>
                <a:lnTo>
                  <a:pt x="99000" y="57575"/>
                </a:lnTo>
                <a:lnTo>
                  <a:pt x="99000" y="57575"/>
                </a:lnTo>
                <a:lnTo>
                  <a:pt x="99000" y="56363"/>
                </a:lnTo>
                <a:lnTo>
                  <a:pt x="99000" y="56363"/>
                </a:lnTo>
                <a:lnTo>
                  <a:pt x="99000" y="56363"/>
                </a:lnTo>
                <a:lnTo>
                  <a:pt x="100500" y="56363"/>
                </a:lnTo>
                <a:lnTo>
                  <a:pt x="100500" y="56363"/>
                </a:lnTo>
                <a:lnTo>
                  <a:pt x="100500" y="56363"/>
                </a:lnTo>
                <a:lnTo>
                  <a:pt x="100500" y="54545"/>
                </a:lnTo>
                <a:lnTo>
                  <a:pt x="99000" y="54545"/>
                </a:lnTo>
                <a:lnTo>
                  <a:pt x="99000" y="54545"/>
                </a:lnTo>
                <a:lnTo>
                  <a:pt x="99000" y="54545"/>
                </a:lnTo>
                <a:lnTo>
                  <a:pt x="99000" y="54545"/>
                </a:lnTo>
                <a:lnTo>
                  <a:pt x="99000" y="54545"/>
                </a:lnTo>
                <a:lnTo>
                  <a:pt x="100500" y="54545"/>
                </a:lnTo>
                <a:lnTo>
                  <a:pt x="100500" y="54545"/>
                </a:lnTo>
                <a:lnTo>
                  <a:pt x="100500" y="53333"/>
                </a:lnTo>
                <a:lnTo>
                  <a:pt x="100500" y="53333"/>
                </a:lnTo>
                <a:lnTo>
                  <a:pt x="99000" y="53333"/>
                </a:lnTo>
                <a:lnTo>
                  <a:pt x="99000" y="53333"/>
                </a:lnTo>
                <a:lnTo>
                  <a:pt x="99000" y="53333"/>
                </a:lnTo>
                <a:lnTo>
                  <a:pt x="99000" y="53333"/>
                </a:lnTo>
                <a:lnTo>
                  <a:pt x="99000" y="53333"/>
                </a:lnTo>
                <a:lnTo>
                  <a:pt x="99000" y="52121"/>
                </a:lnTo>
                <a:lnTo>
                  <a:pt x="99000" y="52121"/>
                </a:lnTo>
                <a:lnTo>
                  <a:pt x="99000" y="52121"/>
                </a:lnTo>
                <a:lnTo>
                  <a:pt x="99000" y="52121"/>
                </a:lnTo>
                <a:lnTo>
                  <a:pt x="99000" y="50909"/>
                </a:lnTo>
                <a:lnTo>
                  <a:pt x="99000" y="50909"/>
                </a:lnTo>
                <a:lnTo>
                  <a:pt x="99000" y="50909"/>
                </a:lnTo>
                <a:lnTo>
                  <a:pt x="99000" y="50909"/>
                </a:lnTo>
                <a:lnTo>
                  <a:pt x="99000" y="50909"/>
                </a:lnTo>
                <a:lnTo>
                  <a:pt x="99000" y="49696"/>
                </a:lnTo>
                <a:lnTo>
                  <a:pt x="97500" y="49696"/>
                </a:lnTo>
                <a:lnTo>
                  <a:pt x="97500" y="49696"/>
                </a:lnTo>
                <a:lnTo>
                  <a:pt x="97500" y="49696"/>
                </a:lnTo>
                <a:lnTo>
                  <a:pt x="97500" y="49696"/>
                </a:lnTo>
                <a:lnTo>
                  <a:pt x="97500" y="49696"/>
                </a:lnTo>
                <a:lnTo>
                  <a:pt x="95250" y="49696"/>
                </a:lnTo>
                <a:lnTo>
                  <a:pt x="95250" y="49696"/>
                </a:lnTo>
                <a:lnTo>
                  <a:pt x="97500" y="49696"/>
                </a:lnTo>
                <a:lnTo>
                  <a:pt x="97500" y="50909"/>
                </a:lnTo>
                <a:lnTo>
                  <a:pt x="97500" y="50909"/>
                </a:lnTo>
                <a:lnTo>
                  <a:pt x="97500" y="50909"/>
                </a:lnTo>
                <a:lnTo>
                  <a:pt x="97500" y="50909"/>
                </a:lnTo>
                <a:lnTo>
                  <a:pt x="97500" y="50909"/>
                </a:lnTo>
                <a:lnTo>
                  <a:pt x="95250" y="50909"/>
                </a:lnTo>
                <a:lnTo>
                  <a:pt x="95250" y="50909"/>
                </a:lnTo>
                <a:lnTo>
                  <a:pt x="95250" y="50909"/>
                </a:lnTo>
                <a:lnTo>
                  <a:pt x="95250" y="50909"/>
                </a:lnTo>
                <a:lnTo>
                  <a:pt x="93750" y="50909"/>
                </a:lnTo>
                <a:lnTo>
                  <a:pt x="93750" y="50909"/>
                </a:lnTo>
                <a:lnTo>
                  <a:pt x="93750" y="50909"/>
                </a:lnTo>
                <a:lnTo>
                  <a:pt x="93750" y="52121"/>
                </a:lnTo>
                <a:lnTo>
                  <a:pt x="93750" y="52121"/>
                </a:lnTo>
                <a:lnTo>
                  <a:pt x="93750" y="52121"/>
                </a:lnTo>
                <a:lnTo>
                  <a:pt x="93750" y="52121"/>
                </a:lnTo>
                <a:lnTo>
                  <a:pt x="93750" y="52121"/>
                </a:lnTo>
                <a:lnTo>
                  <a:pt x="93750" y="52121"/>
                </a:lnTo>
                <a:lnTo>
                  <a:pt x="93750" y="52121"/>
                </a:lnTo>
                <a:lnTo>
                  <a:pt x="93750" y="53333"/>
                </a:lnTo>
                <a:lnTo>
                  <a:pt x="93750" y="53333"/>
                </a:lnTo>
                <a:lnTo>
                  <a:pt x="93750" y="53333"/>
                </a:lnTo>
                <a:lnTo>
                  <a:pt x="93750" y="54545"/>
                </a:lnTo>
                <a:lnTo>
                  <a:pt x="92250" y="54545"/>
                </a:lnTo>
                <a:lnTo>
                  <a:pt x="92250" y="54545"/>
                </a:lnTo>
                <a:lnTo>
                  <a:pt x="93750" y="54545"/>
                </a:lnTo>
                <a:lnTo>
                  <a:pt x="93750" y="54545"/>
                </a:lnTo>
                <a:lnTo>
                  <a:pt x="93750" y="54545"/>
                </a:lnTo>
                <a:lnTo>
                  <a:pt x="93750" y="54545"/>
                </a:lnTo>
                <a:lnTo>
                  <a:pt x="93750" y="56363"/>
                </a:lnTo>
                <a:lnTo>
                  <a:pt x="93750" y="56363"/>
                </a:lnTo>
                <a:lnTo>
                  <a:pt x="93750" y="56363"/>
                </a:lnTo>
                <a:lnTo>
                  <a:pt x="93750" y="56363"/>
                </a:lnTo>
                <a:lnTo>
                  <a:pt x="93750" y="57575"/>
                </a:lnTo>
                <a:lnTo>
                  <a:pt x="93750" y="57575"/>
                </a:lnTo>
                <a:lnTo>
                  <a:pt x="93750" y="57575"/>
                </a:lnTo>
                <a:lnTo>
                  <a:pt x="93750" y="58787"/>
                </a:lnTo>
                <a:lnTo>
                  <a:pt x="95250" y="58787"/>
                </a:lnTo>
                <a:lnTo>
                  <a:pt x="95250" y="58787"/>
                </a:lnTo>
                <a:lnTo>
                  <a:pt x="95250" y="58787"/>
                </a:lnTo>
                <a:lnTo>
                  <a:pt x="93750" y="58787"/>
                </a:lnTo>
                <a:lnTo>
                  <a:pt x="93750" y="58787"/>
                </a:lnTo>
                <a:lnTo>
                  <a:pt x="93750" y="58787"/>
                </a:lnTo>
                <a:lnTo>
                  <a:pt x="93750" y="59999"/>
                </a:lnTo>
                <a:lnTo>
                  <a:pt x="93750" y="59999"/>
                </a:lnTo>
                <a:lnTo>
                  <a:pt x="92250" y="59999"/>
                </a:lnTo>
                <a:lnTo>
                  <a:pt x="92250" y="59999"/>
                </a:lnTo>
                <a:lnTo>
                  <a:pt x="92250" y="59999"/>
                </a:lnTo>
                <a:lnTo>
                  <a:pt x="92250" y="59999"/>
                </a:lnTo>
                <a:lnTo>
                  <a:pt x="92250" y="59999"/>
                </a:lnTo>
                <a:lnTo>
                  <a:pt x="92250" y="59999"/>
                </a:lnTo>
                <a:lnTo>
                  <a:pt x="92250" y="59999"/>
                </a:lnTo>
                <a:lnTo>
                  <a:pt x="92250" y="59999"/>
                </a:lnTo>
                <a:lnTo>
                  <a:pt x="93750" y="59999"/>
                </a:lnTo>
                <a:lnTo>
                  <a:pt x="93750" y="61212"/>
                </a:lnTo>
                <a:lnTo>
                  <a:pt x="93750" y="61212"/>
                </a:lnTo>
                <a:lnTo>
                  <a:pt x="93750" y="61212"/>
                </a:lnTo>
                <a:lnTo>
                  <a:pt x="93750" y="61212"/>
                </a:lnTo>
                <a:lnTo>
                  <a:pt x="93750" y="61212"/>
                </a:lnTo>
                <a:lnTo>
                  <a:pt x="93750" y="61212"/>
                </a:lnTo>
                <a:lnTo>
                  <a:pt x="93750" y="63030"/>
                </a:lnTo>
                <a:lnTo>
                  <a:pt x="93750" y="63030"/>
                </a:lnTo>
                <a:lnTo>
                  <a:pt x="93750" y="63030"/>
                </a:lnTo>
                <a:lnTo>
                  <a:pt x="93750" y="63030"/>
                </a:lnTo>
                <a:lnTo>
                  <a:pt x="93750" y="63030"/>
                </a:lnTo>
                <a:lnTo>
                  <a:pt x="92250" y="63030"/>
                </a:lnTo>
                <a:lnTo>
                  <a:pt x="92250" y="63030"/>
                </a:lnTo>
                <a:lnTo>
                  <a:pt x="92250" y="63030"/>
                </a:lnTo>
                <a:lnTo>
                  <a:pt x="92250" y="64242"/>
                </a:lnTo>
                <a:lnTo>
                  <a:pt x="92250" y="64242"/>
                </a:lnTo>
                <a:lnTo>
                  <a:pt x="92250" y="64242"/>
                </a:lnTo>
                <a:lnTo>
                  <a:pt x="92250" y="64242"/>
                </a:lnTo>
                <a:lnTo>
                  <a:pt x="90750" y="64242"/>
                </a:lnTo>
                <a:lnTo>
                  <a:pt x="90750" y="64242"/>
                </a:lnTo>
                <a:lnTo>
                  <a:pt x="90750" y="65454"/>
                </a:lnTo>
                <a:lnTo>
                  <a:pt x="90750" y="65454"/>
                </a:lnTo>
                <a:lnTo>
                  <a:pt x="90750" y="65454"/>
                </a:lnTo>
                <a:lnTo>
                  <a:pt x="90750" y="65454"/>
                </a:lnTo>
                <a:lnTo>
                  <a:pt x="90750" y="65454"/>
                </a:lnTo>
                <a:lnTo>
                  <a:pt x="92250" y="65454"/>
                </a:lnTo>
                <a:lnTo>
                  <a:pt x="92250" y="66666"/>
                </a:lnTo>
                <a:lnTo>
                  <a:pt x="92250" y="66666"/>
                </a:lnTo>
                <a:lnTo>
                  <a:pt x="92250" y="66666"/>
                </a:lnTo>
                <a:lnTo>
                  <a:pt x="92250" y="66666"/>
                </a:lnTo>
                <a:lnTo>
                  <a:pt x="92250" y="66666"/>
                </a:lnTo>
                <a:lnTo>
                  <a:pt x="92250" y="66666"/>
                </a:lnTo>
                <a:lnTo>
                  <a:pt x="92250" y="67878"/>
                </a:lnTo>
                <a:lnTo>
                  <a:pt x="93750" y="67878"/>
                </a:lnTo>
                <a:lnTo>
                  <a:pt x="93750" y="67878"/>
                </a:lnTo>
                <a:lnTo>
                  <a:pt x="93750" y="67878"/>
                </a:lnTo>
                <a:lnTo>
                  <a:pt x="93750" y="67878"/>
                </a:lnTo>
                <a:lnTo>
                  <a:pt x="93750" y="67878"/>
                </a:lnTo>
                <a:lnTo>
                  <a:pt x="93750" y="67878"/>
                </a:lnTo>
                <a:lnTo>
                  <a:pt x="95250" y="67878"/>
                </a:lnTo>
                <a:lnTo>
                  <a:pt x="95250" y="67878"/>
                </a:lnTo>
                <a:lnTo>
                  <a:pt x="95250" y="67878"/>
                </a:lnTo>
                <a:lnTo>
                  <a:pt x="97500" y="67878"/>
                </a:lnTo>
                <a:lnTo>
                  <a:pt x="97500" y="67878"/>
                </a:lnTo>
                <a:lnTo>
                  <a:pt x="97500" y="69696"/>
                </a:lnTo>
                <a:lnTo>
                  <a:pt x="97500" y="69696"/>
                </a:lnTo>
                <a:lnTo>
                  <a:pt x="97500" y="69696"/>
                </a:lnTo>
                <a:lnTo>
                  <a:pt x="99000" y="69696"/>
                </a:lnTo>
                <a:lnTo>
                  <a:pt x="99000" y="69696"/>
                </a:lnTo>
                <a:lnTo>
                  <a:pt x="99000" y="69696"/>
                </a:lnTo>
                <a:lnTo>
                  <a:pt x="99000" y="69696"/>
                </a:lnTo>
                <a:lnTo>
                  <a:pt x="100500" y="69696"/>
                </a:lnTo>
                <a:lnTo>
                  <a:pt x="100500" y="69696"/>
                </a:lnTo>
                <a:lnTo>
                  <a:pt x="100500" y="69696"/>
                </a:lnTo>
                <a:lnTo>
                  <a:pt x="102000" y="69696"/>
                </a:lnTo>
                <a:lnTo>
                  <a:pt x="102000" y="69696"/>
                </a:lnTo>
                <a:lnTo>
                  <a:pt x="102000" y="69696"/>
                </a:lnTo>
                <a:lnTo>
                  <a:pt x="102000" y="70909"/>
                </a:lnTo>
                <a:lnTo>
                  <a:pt x="102000" y="70909"/>
                </a:lnTo>
                <a:lnTo>
                  <a:pt x="102000" y="70909"/>
                </a:lnTo>
                <a:lnTo>
                  <a:pt x="102000" y="72121"/>
                </a:lnTo>
                <a:lnTo>
                  <a:pt x="102000" y="72121"/>
                </a:lnTo>
                <a:lnTo>
                  <a:pt x="102000" y="72121"/>
                </a:lnTo>
                <a:lnTo>
                  <a:pt x="102000" y="72121"/>
                </a:lnTo>
                <a:lnTo>
                  <a:pt x="102000" y="72121"/>
                </a:lnTo>
                <a:lnTo>
                  <a:pt x="102000" y="73333"/>
                </a:lnTo>
                <a:lnTo>
                  <a:pt x="102000" y="73333"/>
                </a:lnTo>
                <a:lnTo>
                  <a:pt x="102000" y="73333"/>
                </a:lnTo>
                <a:lnTo>
                  <a:pt x="102000" y="73333"/>
                </a:lnTo>
                <a:lnTo>
                  <a:pt x="102000" y="74545"/>
                </a:lnTo>
                <a:lnTo>
                  <a:pt x="102000" y="74545"/>
                </a:lnTo>
                <a:lnTo>
                  <a:pt x="102000" y="74545"/>
                </a:lnTo>
                <a:lnTo>
                  <a:pt x="102000" y="74545"/>
                </a:lnTo>
                <a:lnTo>
                  <a:pt x="102000" y="74545"/>
                </a:lnTo>
                <a:lnTo>
                  <a:pt x="102000" y="74545"/>
                </a:lnTo>
                <a:lnTo>
                  <a:pt x="102000" y="76363"/>
                </a:lnTo>
                <a:lnTo>
                  <a:pt x="102000" y="76363"/>
                </a:lnTo>
                <a:lnTo>
                  <a:pt x="103500" y="76363"/>
                </a:lnTo>
                <a:lnTo>
                  <a:pt x="103500" y="76363"/>
                </a:lnTo>
                <a:lnTo>
                  <a:pt x="103500" y="76363"/>
                </a:lnTo>
                <a:lnTo>
                  <a:pt x="103500" y="77575"/>
                </a:lnTo>
                <a:lnTo>
                  <a:pt x="103500" y="77575"/>
                </a:lnTo>
                <a:lnTo>
                  <a:pt x="103500" y="77575"/>
                </a:lnTo>
                <a:lnTo>
                  <a:pt x="103500" y="77575"/>
                </a:lnTo>
                <a:lnTo>
                  <a:pt x="103500" y="78787"/>
                </a:lnTo>
                <a:lnTo>
                  <a:pt x="103500" y="78787"/>
                </a:lnTo>
                <a:lnTo>
                  <a:pt x="105750" y="78787"/>
                </a:lnTo>
                <a:lnTo>
                  <a:pt x="105750" y="78787"/>
                </a:lnTo>
                <a:lnTo>
                  <a:pt x="105750" y="78787"/>
                </a:lnTo>
                <a:lnTo>
                  <a:pt x="105750" y="78787"/>
                </a:lnTo>
                <a:lnTo>
                  <a:pt x="105750" y="78787"/>
                </a:lnTo>
                <a:lnTo>
                  <a:pt x="107250" y="78787"/>
                </a:lnTo>
                <a:lnTo>
                  <a:pt x="107250" y="78787"/>
                </a:lnTo>
                <a:lnTo>
                  <a:pt x="107250" y="80000"/>
                </a:lnTo>
                <a:lnTo>
                  <a:pt x="107250" y="80000"/>
                </a:lnTo>
                <a:lnTo>
                  <a:pt x="107250" y="80000"/>
                </a:lnTo>
                <a:lnTo>
                  <a:pt x="107250" y="81212"/>
                </a:lnTo>
                <a:lnTo>
                  <a:pt x="107250" y="81212"/>
                </a:lnTo>
                <a:lnTo>
                  <a:pt x="107250" y="81212"/>
                </a:lnTo>
                <a:lnTo>
                  <a:pt x="107250" y="81212"/>
                </a:lnTo>
                <a:lnTo>
                  <a:pt x="107250" y="81212"/>
                </a:lnTo>
                <a:lnTo>
                  <a:pt x="107250" y="81212"/>
                </a:lnTo>
                <a:lnTo>
                  <a:pt x="107250" y="83030"/>
                </a:lnTo>
                <a:lnTo>
                  <a:pt x="107250" y="83030"/>
                </a:lnTo>
                <a:lnTo>
                  <a:pt x="107250" y="83030"/>
                </a:lnTo>
                <a:lnTo>
                  <a:pt x="108750" y="83030"/>
                </a:lnTo>
                <a:lnTo>
                  <a:pt x="108750" y="83030"/>
                </a:lnTo>
                <a:lnTo>
                  <a:pt x="108750" y="83030"/>
                </a:lnTo>
                <a:lnTo>
                  <a:pt x="110250" y="83030"/>
                </a:lnTo>
                <a:lnTo>
                  <a:pt x="110250" y="83030"/>
                </a:lnTo>
                <a:lnTo>
                  <a:pt x="110250" y="83030"/>
                </a:lnTo>
                <a:lnTo>
                  <a:pt x="110250" y="83030"/>
                </a:lnTo>
                <a:lnTo>
                  <a:pt x="111750" y="83030"/>
                </a:lnTo>
                <a:lnTo>
                  <a:pt x="111750" y="83030"/>
                </a:lnTo>
                <a:lnTo>
                  <a:pt x="111750" y="83030"/>
                </a:lnTo>
                <a:lnTo>
                  <a:pt x="111750" y="83030"/>
                </a:lnTo>
                <a:lnTo>
                  <a:pt x="111750" y="83030"/>
                </a:lnTo>
                <a:lnTo>
                  <a:pt x="114000" y="83030"/>
                </a:lnTo>
                <a:lnTo>
                  <a:pt x="114000" y="83030"/>
                </a:lnTo>
                <a:lnTo>
                  <a:pt x="114000" y="83030"/>
                </a:lnTo>
                <a:lnTo>
                  <a:pt x="115500" y="83030"/>
                </a:lnTo>
                <a:lnTo>
                  <a:pt x="115500" y="83030"/>
                </a:lnTo>
                <a:lnTo>
                  <a:pt x="115500" y="84242"/>
                </a:lnTo>
                <a:lnTo>
                  <a:pt x="115500" y="84242"/>
                </a:lnTo>
                <a:lnTo>
                  <a:pt x="115500" y="84242"/>
                </a:lnTo>
                <a:lnTo>
                  <a:pt x="115500" y="84242"/>
                </a:lnTo>
                <a:lnTo>
                  <a:pt x="115500" y="85454"/>
                </a:lnTo>
                <a:lnTo>
                  <a:pt x="115500" y="85454"/>
                </a:lnTo>
                <a:lnTo>
                  <a:pt x="115500" y="85454"/>
                </a:lnTo>
                <a:lnTo>
                  <a:pt x="115500" y="85454"/>
                </a:lnTo>
                <a:lnTo>
                  <a:pt x="115500" y="86666"/>
                </a:lnTo>
                <a:lnTo>
                  <a:pt x="115500" y="86666"/>
                </a:lnTo>
                <a:lnTo>
                  <a:pt x="115500" y="86666"/>
                </a:lnTo>
                <a:lnTo>
                  <a:pt x="117000" y="86666"/>
                </a:lnTo>
                <a:lnTo>
                  <a:pt x="117000" y="86666"/>
                </a:lnTo>
                <a:lnTo>
                  <a:pt x="117000" y="86666"/>
                </a:lnTo>
                <a:lnTo>
                  <a:pt x="117000" y="87878"/>
                </a:lnTo>
                <a:lnTo>
                  <a:pt x="117000" y="87878"/>
                </a:lnTo>
                <a:lnTo>
                  <a:pt x="117000" y="87878"/>
                </a:lnTo>
                <a:lnTo>
                  <a:pt x="117000" y="87878"/>
                </a:lnTo>
                <a:lnTo>
                  <a:pt x="117000" y="87878"/>
                </a:lnTo>
                <a:lnTo>
                  <a:pt x="117000" y="87878"/>
                </a:lnTo>
                <a:lnTo>
                  <a:pt x="117000" y="87878"/>
                </a:lnTo>
                <a:lnTo>
                  <a:pt x="118500" y="87878"/>
                </a:lnTo>
                <a:lnTo>
                  <a:pt x="118500" y="87878"/>
                </a:lnTo>
                <a:lnTo>
                  <a:pt x="118500" y="89696"/>
                </a:lnTo>
                <a:lnTo>
                  <a:pt x="118500" y="89696"/>
                </a:lnTo>
                <a:lnTo>
                  <a:pt x="120000" y="89696"/>
                </a:lnTo>
                <a:lnTo>
                  <a:pt x="120000" y="89696"/>
                </a:lnTo>
                <a:lnTo>
                  <a:pt x="120000" y="89696"/>
                </a:lnTo>
                <a:lnTo>
                  <a:pt x="120000" y="90909"/>
                </a:lnTo>
                <a:lnTo>
                  <a:pt x="120000" y="90909"/>
                </a:lnTo>
                <a:lnTo>
                  <a:pt x="120000" y="90909"/>
                </a:lnTo>
                <a:lnTo>
                  <a:pt x="120000" y="90909"/>
                </a:lnTo>
                <a:lnTo>
                  <a:pt x="120000" y="92121"/>
                </a:lnTo>
                <a:lnTo>
                  <a:pt x="120000" y="92121"/>
                </a:lnTo>
                <a:lnTo>
                  <a:pt x="120000" y="92121"/>
                </a:lnTo>
                <a:lnTo>
                  <a:pt x="120000" y="92121"/>
                </a:lnTo>
                <a:lnTo>
                  <a:pt x="118500" y="92121"/>
                </a:lnTo>
                <a:lnTo>
                  <a:pt x="118500" y="93333"/>
                </a:lnTo>
                <a:lnTo>
                  <a:pt x="118500" y="93333"/>
                </a:lnTo>
                <a:lnTo>
                  <a:pt x="118500" y="93333"/>
                </a:lnTo>
                <a:lnTo>
                  <a:pt x="118500" y="93333"/>
                </a:lnTo>
                <a:lnTo>
                  <a:pt x="118500" y="93333"/>
                </a:lnTo>
                <a:lnTo>
                  <a:pt x="117000" y="93333"/>
                </a:lnTo>
                <a:lnTo>
                  <a:pt x="117000" y="94545"/>
                </a:lnTo>
                <a:lnTo>
                  <a:pt x="117000" y="94545"/>
                </a:lnTo>
                <a:lnTo>
                  <a:pt x="117000" y="94545"/>
                </a:lnTo>
                <a:lnTo>
                  <a:pt x="117000" y="94545"/>
                </a:lnTo>
                <a:lnTo>
                  <a:pt x="117000" y="96363"/>
                </a:lnTo>
                <a:lnTo>
                  <a:pt x="117000" y="96363"/>
                </a:lnTo>
                <a:lnTo>
                  <a:pt x="117000" y="96363"/>
                </a:lnTo>
                <a:lnTo>
                  <a:pt x="117000" y="96363"/>
                </a:lnTo>
                <a:lnTo>
                  <a:pt x="117000" y="97575"/>
                </a:lnTo>
                <a:lnTo>
                  <a:pt x="117000" y="97575"/>
                </a:lnTo>
                <a:lnTo>
                  <a:pt x="117000" y="97575"/>
                </a:lnTo>
                <a:lnTo>
                  <a:pt x="117000" y="97575"/>
                </a:lnTo>
                <a:lnTo>
                  <a:pt x="118500" y="97575"/>
                </a:lnTo>
                <a:lnTo>
                  <a:pt x="118500" y="97575"/>
                </a:lnTo>
                <a:lnTo>
                  <a:pt x="118500" y="97575"/>
                </a:lnTo>
                <a:lnTo>
                  <a:pt x="118500" y="98787"/>
                </a:lnTo>
                <a:lnTo>
                  <a:pt x="118500" y="98787"/>
                </a:lnTo>
                <a:lnTo>
                  <a:pt x="118500" y="98787"/>
                </a:lnTo>
                <a:lnTo>
                  <a:pt x="118500" y="98787"/>
                </a:lnTo>
                <a:lnTo>
                  <a:pt x="118500" y="99999"/>
                </a:lnTo>
                <a:lnTo>
                  <a:pt x="117000" y="99999"/>
                </a:lnTo>
                <a:lnTo>
                  <a:pt x="117000" y="99999"/>
                </a:lnTo>
                <a:lnTo>
                  <a:pt x="117000" y="99999"/>
                </a:lnTo>
                <a:lnTo>
                  <a:pt x="117000" y="99999"/>
                </a:lnTo>
                <a:lnTo>
                  <a:pt x="117000" y="101212"/>
                </a:lnTo>
                <a:lnTo>
                  <a:pt x="117000" y="101212"/>
                </a:lnTo>
                <a:lnTo>
                  <a:pt x="117000" y="101212"/>
                </a:lnTo>
                <a:lnTo>
                  <a:pt x="117000" y="101212"/>
                </a:lnTo>
                <a:lnTo>
                  <a:pt x="117000" y="101212"/>
                </a:lnTo>
                <a:lnTo>
                  <a:pt x="117000" y="103030"/>
                </a:lnTo>
                <a:lnTo>
                  <a:pt x="117000" y="103030"/>
                </a:lnTo>
                <a:lnTo>
                  <a:pt x="117000" y="103030"/>
                </a:lnTo>
                <a:lnTo>
                  <a:pt x="117000" y="103030"/>
                </a:lnTo>
                <a:lnTo>
                  <a:pt x="117000" y="104242"/>
                </a:lnTo>
                <a:lnTo>
                  <a:pt x="117000" y="104242"/>
                </a:lnTo>
                <a:lnTo>
                  <a:pt x="117000" y="104242"/>
                </a:lnTo>
                <a:lnTo>
                  <a:pt x="117000" y="104242"/>
                </a:lnTo>
                <a:lnTo>
                  <a:pt x="117000" y="105454"/>
                </a:lnTo>
                <a:lnTo>
                  <a:pt x="117000" y="105454"/>
                </a:lnTo>
                <a:lnTo>
                  <a:pt x="117000" y="105454"/>
                </a:lnTo>
                <a:lnTo>
                  <a:pt x="117000" y="106666"/>
                </a:lnTo>
                <a:lnTo>
                  <a:pt x="117000" y="106666"/>
                </a:lnTo>
                <a:lnTo>
                  <a:pt x="117000" y="106666"/>
                </a:lnTo>
                <a:lnTo>
                  <a:pt x="117000" y="107878"/>
                </a:lnTo>
                <a:lnTo>
                  <a:pt x="117000" y="107878"/>
                </a:lnTo>
                <a:lnTo>
                  <a:pt x="117000" y="107878"/>
                </a:lnTo>
                <a:lnTo>
                  <a:pt x="117000" y="107878"/>
                </a:lnTo>
                <a:lnTo>
                  <a:pt x="117000" y="109696"/>
                </a:lnTo>
                <a:lnTo>
                  <a:pt x="117000" y="109696"/>
                </a:lnTo>
                <a:lnTo>
                  <a:pt x="117000" y="109696"/>
                </a:lnTo>
                <a:lnTo>
                  <a:pt x="117000" y="109696"/>
                </a:lnTo>
                <a:lnTo>
                  <a:pt x="117000" y="110909"/>
                </a:lnTo>
                <a:lnTo>
                  <a:pt x="117000" y="110909"/>
                </a:lnTo>
                <a:lnTo>
                  <a:pt x="117000" y="110909"/>
                </a:lnTo>
                <a:lnTo>
                  <a:pt x="117000" y="110909"/>
                </a:lnTo>
                <a:lnTo>
                  <a:pt x="117000" y="112121"/>
                </a:lnTo>
                <a:lnTo>
                  <a:pt x="117000" y="112121"/>
                </a:lnTo>
                <a:lnTo>
                  <a:pt x="117000" y="112121"/>
                </a:lnTo>
                <a:lnTo>
                  <a:pt x="117000" y="113333"/>
                </a:lnTo>
                <a:lnTo>
                  <a:pt x="117000" y="113333"/>
                </a:lnTo>
                <a:lnTo>
                  <a:pt x="117000" y="113333"/>
                </a:lnTo>
                <a:lnTo>
                  <a:pt x="117000" y="113333"/>
                </a:lnTo>
                <a:lnTo>
                  <a:pt x="117000" y="114545"/>
                </a:lnTo>
                <a:lnTo>
                  <a:pt x="117000" y="114545"/>
                </a:lnTo>
                <a:lnTo>
                  <a:pt x="117000" y="114545"/>
                </a:lnTo>
                <a:lnTo>
                  <a:pt x="117000" y="114545"/>
                </a:lnTo>
                <a:lnTo>
                  <a:pt x="117000" y="116363"/>
                </a:lnTo>
                <a:lnTo>
                  <a:pt x="117000" y="116363"/>
                </a:lnTo>
                <a:lnTo>
                  <a:pt x="117000" y="116363"/>
                </a:lnTo>
                <a:lnTo>
                  <a:pt x="117000" y="117575"/>
                </a:lnTo>
                <a:lnTo>
                  <a:pt x="117000" y="117575"/>
                </a:lnTo>
                <a:lnTo>
                  <a:pt x="117000" y="117575"/>
                </a:lnTo>
                <a:lnTo>
                  <a:pt x="117000" y="117575"/>
                </a:lnTo>
                <a:lnTo>
                  <a:pt x="117000" y="117575"/>
                </a:lnTo>
                <a:lnTo>
                  <a:pt x="117000" y="118787"/>
                </a:lnTo>
                <a:lnTo>
                  <a:pt x="117000" y="118787"/>
                </a:lnTo>
                <a:lnTo>
                  <a:pt x="117000" y="118787"/>
                </a:lnTo>
                <a:lnTo>
                  <a:pt x="117000" y="118787"/>
                </a:lnTo>
                <a:lnTo>
                  <a:pt x="117000" y="119999"/>
                </a:lnTo>
                <a:lnTo>
                  <a:pt x="115500" y="119999"/>
                </a:lnTo>
                <a:lnTo>
                  <a:pt x="115500" y="119999"/>
                </a:lnTo>
                <a:lnTo>
                  <a:pt x="115500" y="118787"/>
                </a:lnTo>
                <a:lnTo>
                  <a:pt x="115500" y="118787"/>
                </a:lnTo>
                <a:lnTo>
                  <a:pt x="115500" y="118787"/>
                </a:lnTo>
                <a:lnTo>
                  <a:pt x="114000" y="118787"/>
                </a:lnTo>
                <a:lnTo>
                  <a:pt x="114000" y="119999"/>
                </a:lnTo>
                <a:lnTo>
                  <a:pt x="114000" y="119999"/>
                </a:lnTo>
                <a:lnTo>
                  <a:pt x="114000" y="119999"/>
                </a:lnTo>
                <a:lnTo>
                  <a:pt x="114000" y="119999"/>
                </a:lnTo>
                <a:lnTo>
                  <a:pt x="114000" y="119999"/>
                </a:lnTo>
                <a:lnTo>
                  <a:pt x="111750" y="119999"/>
                </a:lnTo>
                <a:lnTo>
                  <a:pt x="111750" y="119999"/>
                </a:lnTo>
                <a:lnTo>
                  <a:pt x="111750" y="119999"/>
                </a:lnTo>
                <a:lnTo>
                  <a:pt x="111750" y="118787"/>
                </a:lnTo>
                <a:lnTo>
                  <a:pt x="111750" y="118787"/>
                </a:lnTo>
                <a:lnTo>
                  <a:pt x="114000" y="118787"/>
                </a:lnTo>
                <a:lnTo>
                  <a:pt x="114000" y="118787"/>
                </a:lnTo>
                <a:lnTo>
                  <a:pt x="114000" y="118787"/>
                </a:lnTo>
                <a:lnTo>
                  <a:pt x="114000" y="117575"/>
                </a:lnTo>
                <a:lnTo>
                  <a:pt x="114000" y="117575"/>
                </a:lnTo>
                <a:lnTo>
                  <a:pt x="114000" y="117575"/>
                </a:lnTo>
                <a:lnTo>
                  <a:pt x="111750" y="117575"/>
                </a:lnTo>
                <a:lnTo>
                  <a:pt x="111750" y="117575"/>
                </a:lnTo>
                <a:lnTo>
                  <a:pt x="111750" y="117575"/>
                </a:lnTo>
                <a:lnTo>
                  <a:pt x="111750" y="117575"/>
                </a:lnTo>
                <a:lnTo>
                  <a:pt x="111750" y="116363"/>
                </a:lnTo>
                <a:lnTo>
                  <a:pt x="111750" y="116363"/>
                </a:lnTo>
                <a:lnTo>
                  <a:pt x="111750" y="116363"/>
                </a:lnTo>
                <a:lnTo>
                  <a:pt x="111750" y="116363"/>
                </a:lnTo>
                <a:lnTo>
                  <a:pt x="110250" y="116363"/>
                </a:lnTo>
                <a:lnTo>
                  <a:pt x="110250" y="116363"/>
                </a:lnTo>
                <a:lnTo>
                  <a:pt x="110250" y="116363"/>
                </a:lnTo>
                <a:lnTo>
                  <a:pt x="110250" y="116363"/>
                </a:lnTo>
                <a:lnTo>
                  <a:pt x="110250" y="117575"/>
                </a:lnTo>
                <a:lnTo>
                  <a:pt x="110250" y="117575"/>
                </a:lnTo>
                <a:lnTo>
                  <a:pt x="110250" y="117575"/>
                </a:lnTo>
                <a:lnTo>
                  <a:pt x="110250" y="117575"/>
                </a:lnTo>
                <a:lnTo>
                  <a:pt x="111750" y="117575"/>
                </a:lnTo>
                <a:lnTo>
                  <a:pt x="111750" y="118787"/>
                </a:lnTo>
                <a:lnTo>
                  <a:pt x="111750" y="118787"/>
                </a:lnTo>
                <a:lnTo>
                  <a:pt x="111750" y="118787"/>
                </a:lnTo>
                <a:lnTo>
                  <a:pt x="111750" y="118787"/>
                </a:lnTo>
                <a:lnTo>
                  <a:pt x="110250" y="118787"/>
                </a:lnTo>
                <a:lnTo>
                  <a:pt x="110250" y="118787"/>
                </a:lnTo>
                <a:lnTo>
                  <a:pt x="110250" y="118787"/>
                </a:lnTo>
                <a:lnTo>
                  <a:pt x="110250" y="118787"/>
                </a:lnTo>
                <a:lnTo>
                  <a:pt x="110250" y="118787"/>
                </a:lnTo>
                <a:lnTo>
                  <a:pt x="110250" y="118787"/>
                </a:lnTo>
                <a:lnTo>
                  <a:pt x="108750" y="118787"/>
                </a:lnTo>
                <a:lnTo>
                  <a:pt x="108750" y="118787"/>
                </a:lnTo>
                <a:lnTo>
                  <a:pt x="108750" y="118787"/>
                </a:lnTo>
                <a:lnTo>
                  <a:pt x="108750" y="118787"/>
                </a:lnTo>
                <a:lnTo>
                  <a:pt x="107250" y="118787"/>
                </a:lnTo>
                <a:lnTo>
                  <a:pt x="107250" y="117575"/>
                </a:lnTo>
                <a:lnTo>
                  <a:pt x="107250" y="117575"/>
                </a:lnTo>
                <a:lnTo>
                  <a:pt x="107250" y="117575"/>
                </a:lnTo>
                <a:lnTo>
                  <a:pt x="107250" y="117575"/>
                </a:lnTo>
                <a:lnTo>
                  <a:pt x="107250" y="117575"/>
                </a:lnTo>
                <a:lnTo>
                  <a:pt x="107250" y="117575"/>
                </a:lnTo>
                <a:lnTo>
                  <a:pt x="105750" y="117575"/>
                </a:lnTo>
                <a:lnTo>
                  <a:pt x="105750" y="117575"/>
                </a:lnTo>
                <a:lnTo>
                  <a:pt x="105750" y="116363"/>
                </a:lnTo>
                <a:lnTo>
                  <a:pt x="105750" y="116363"/>
                </a:lnTo>
                <a:lnTo>
                  <a:pt x="105750" y="116363"/>
                </a:lnTo>
                <a:lnTo>
                  <a:pt x="105750" y="116363"/>
                </a:lnTo>
                <a:lnTo>
                  <a:pt x="105750" y="116363"/>
                </a:lnTo>
                <a:lnTo>
                  <a:pt x="103500" y="116363"/>
                </a:lnTo>
                <a:lnTo>
                  <a:pt x="103500" y="116363"/>
                </a:lnTo>
                <a:lnTo>
                  <a:pt x="103500" y="116363"/>
                </a:lnTo>
                <a:lnTo>
                  <a:pt x="103500" y="116363"/>
                </a:lnTo>
                <a:lnTo>
                  <a:pt x="103500" y="116363"/>
                </a:lnTo>
                <a:lnTo>
                  <a:pt x="103500" y="116363"/>
                </a:lnTo>
                <a:lnTo>
                  <a:pt x="103500" y="117575"/>
                </a:lnTo>
                <a:lnTo>
                  <a:pt x="103500" y="117575"/>
                </a:lnTo>
                <a:lnTo>
                  <a:pt x="103500" y="117575"/>
                </a:lnTo>
                <a:lnTo>
                  <a:pt x="103500" y="117575"/>
                </a:lnTo>
                <a:lnTo>
                  <a:pt x="105750" y="117575"/>
                </a:lnTo>
                <a:lnTo>
                  <a:pt x="105750" y="118787"/>
                </a:lnTo>
                <a:lnTo>
                  <a:pt x="105750" y="118787"/>
                </a:lnTo>
                <a:lnTo>
                  <a:pt x="105750" y="117575"/>
                </a:lnTo>
                <a:lnTo>
                  <a:pt x="105750" y="117575"/>
                </a:lnTo>
                <a:lnTo>
                  <a:pt x="105750" y="117575"/>
                </a:lnTo>
                <a:lnTo>
                  <a:pt x="107250" y="117575"/>
                </a:lnTo>
                <a:lnTo>
                  <a:pt x="107250" y="118787"/>
                </a:lnTo>
                <a:lnTo>
                  <a:pt x="107250" y="118787"/>
                </a:lnTo>
                <a:lnTo>
                  <a:pt x="107250" y="118787"/>
                </a:lnTo>
                <a:lnTo>
                  <a:pt x="105750" y="118787"/>
                </a:lnTo>
                <a:lnTo>
                  <a:pt x="105750" y="118787"/>
                </a:lnTo>
                <a:lnTo>
                  <a:pt x="105750" y="118787"/>
                </a:lnTo>
                <a:lnTo>
                  <a:pt x="105750" y="118787"/>
                </a:lnTo>
                <a:lnTo>
                  <a:pt x="105750" y="118787"/>
                </a:lnTo>
                <a:lnTo>
                  <a:pt x="105750" y="119999"/>
                </a:lnTo>
                <a:lnTo>
                  <a:pt x="105750" y="119999"/>
                </a:lnTo>
                <a:lnTo>
                  <a:pt x="105750" y="119999"/>
                </a:lnTo>
                <a:lnTo>
                  <a:pt x="103500" y="119999"/>
                </a:lnTo>
                <a:lnTo>
                  <a:pt x="103500" y="119999"/>
                </a:lnTo>
                <a:lnTo>
                  <a:pt x="103500" y="119999"/>
                </a:lnTo>
                <a:lnTo>
                  <a:pt x="102000" y="119999"/>
                </a:lnTo>
                <a:lnTo>
                  <a:pt x="102000" y="119999"/>
                </a:lnTo>
                <a:lnTo>
                  <a:pt x="102000" y="118787"/>
                </a:lnTo>
                <a:lnTo>
                  <a:pt x="102000" y="118787"/>
                </a:lnTo>
                <a:lnTo>
                  <a:pt x="102000" y="118787"/>
                </a:lnTo>
                <a:lnTo>
                  <a:pt x="102000" y="118787"/>
                </a:lnTo>
                <a:lnTo>
                  <a:pt x="102000" y="118787"/>
                </a:lnTo>
                <a:lnTo>
                  <a:pt x="102000" y="118787"/>
                </a:lnTo>
                <a:lnTo>
                  <a:pt x="102000" y="117575"/>
                </a:lnTo>
                <a:lnTo>
                  <a:pt x="100500" y="117575"/>
                </a:lnTo>
                <a:lnTo>
                  <a:pt x="100500" y="117575"/>
                </a:lnTo>
                <a:lnTo>
                  <a:pt x="100500" y="117575"/>
                </a:lnTo>
                <a:lnTo>
                  <a:pt x="100500" y="117575"/>
                </a:lnTo>
                <a:lnTo>
                  <a:pt x="100500" y="117575"/>
                </a:lnTo>
                <a:lnTo>
                  <a:pt x="100500" y="116363"/>
                </a:lnTo>
                <a:lnTo>
                  <a:pt x="100500" y="116363"/>
                </a:lnTo>
                <a:lnTo>
                  <a:pt x="99000" y="116363"/>
                </a:lnTo>
                <a:lnTo>
                  <a:pt x="99000" y="116363"/>
                </a:lnTo>
                <a:lnTo>
                  <a:pt x="99000" y="116363"/>
                </a:lnTo>
                <a:lnTo>
                  <a:pt x="99000" y="116363"/>
                </a:lnTo>
                <a:lnTo>
                  <a:pt x="99000" y="114545"/>
                </a:lnTo>
                <a:lnTo>
                  <a:pt x="99000" y="114545"/>
                </a:lnTo>
                <a:lnTo>
                  <a:pt x="97500" y="114545"/>
                </a:lnTo>
                <a:lnTo>
                  <a:pt x="97500" y="114545"/>
                </a:lnTo>
                <a:lnTo>
                  <a:pt x="97500" y="114545"/>
                </a:lnTo>
                <a:lnTo>
                  <a:pt x="97500" y="114545"/>
                </a:lnTo>
                <a:lnTo>
                  <a:pt x="97500" y="114545"/>
                </a:lnTo>
                <a:lnTo>
                  <a:pt x="97500" y="114545"/>
                </a:lnTo>
                <a:lnTo>
                  <a:pt x="97500" y="113333"/>
                </a:lnTo>
                <a:lnTo>
                  <a:pt x="97500" y="113333"/>
                </a:lnTo>
                <a:lnTo>
                  <a:pt x="97500" y="113333"/>
                </a:lnTo>
                <a:lnTo>
                  <a:pt x="97500" y="113333"/>
                </a:lnTo>
                <a:lnTo>
                  <a:pt x="95250" y="113333"/>
                </a:lnTo>
                <a:lnTo>
                  <a:pt x="95250" y="113333"/>
                </a:lnTo>
                <a:lnTo>
                  <a:pt x="95250" y="112121"/>
                </a:lnTo>
                <a:lnTo>
                  <a:pt x="95250" y="112121"/>
                </a:lnTo>
                <a:lnTo>
                  <a:pt x="95250" y="112121"/>
                </a:lnTo>
                <a:lnTo>
                  <a:pt x="95250" y="112121"/>
                </a:lnTo>
                <a:lnTo>
                  <a:pt x="93750" y="112121"/>
                </a:lnTo>
                <a:lnTo>
                  <a:pt x="93750" y="112121"/>
                </a:lnTo>
                <a:lnTo>
                  <a:pt x="93750" y="110909"/>
                </a:lnTo>
                <a:lnTo>
                  <a:pt x="93750" y="110909"/>
                </a:lnTo>
                <a:lnTo>
                  <a:pt x="93750" y="110909"/>
                </a:lnTo>
                <a:lnTo>
                  <a:pt x="93750" y="110909"/>
                </a:lnTo>
                <a:lnTo>
                  <a:pt x="93750" y="110909"/>
                </a:lnTo>
                <a:lnTo>
                  <a:pt x="92250" y="110909"/>
                </a:lnTo>
                <a:lnTo>
                  <a:pt x="92250" y="109696"/>
                </a:lnTo>
                <a:lnTo>
                  <a:pt x="92250" y="109696"/>
                </a:lnTo>
                <a:lnTo>
                  <a:pt x="92250" y="109696"/>
                </a:lnTo>
                <a:lnTo>
                  <a:pt x="92250" y="109696"/>
                </a:lnTo>
                <a:lnTo>
                  <a:pt x="92250" y="109696"/>
                </a:lnTo>
                <a:lnTo>
                  <a:pt x="90750" y="109696"/>
                </a:lnTo>
                <a:lnTo>
                  <a:pt x="90750" y="109696"/>
                </a:lnTo>
                <a:lnTo>
                  <a:pt x="90750" y="109696"/>
                </a:lnTo>
                <a:lnTo>
                  <a:pt x="90750" y="109696"/>
                </a:lnTo>
                <a:lnTo>
                  <a:pt x="90750" y="107878"/>
                </a:lnTo>
                <a:lnTo>
                  <a:pt x="89250" y="107878"/>
                </a:lnTo>
                <a:lnTo>
                  <a:pt x="89250" y="107878"/>
                </a:lnTo>
                <a:lnTo>
                  <a:pt x="89250" y="107878"/>
                </a:lnTo>
                <a:lnTo>
                  <a:pt x="89250" y="107878"/>
                </a:lnTo>
                <a:lnTo>
                  <a:pt x="89250" y="107878"/>
                </a:lnTo>
                <a:lnTo>
                  <a:pt x="89250" y="106666"/>
                </a:lnTo>
                <a:lnTo>
                  <a:pt x="89250" y="106666"/>
                </a:lnTo>
                <a:lnTo>
                  <a:pt x="89250" y="106666"/>
                </a:lnTo>
                <a:lnTo>
                  <a:pt x="87000" y="106666"/>
                </a:lnTo>
                <a:lnTo>
                  <a:pt x="87000" y="106666"/>
                </a:lnTo>
                <a:lnTo>
                  <a:pt x="87000" y="106666"/>
                </a:lnTo>
                <a:lnTo>
                  <a:pt x="87000" y="106666"/>
                </a:lnTo>
                <a:lnTo>
                  <a:pt x="87000" y="105454"/>
                </a:lnTo>
                <a:lnTo>
                  <a:pt x="87000" y="105454"/>
                </a:lnTo>
                <a:lnTo>
                  <a:pt x="87000" y="105454"/>
                </a:lnTo>
                <a:lnTo>
                  <a:pt x="85500" y="105454"/>
                </a:lnTo>
                <a:lnTo>
                  <a:pt x="85500" y="105454"/>
                </a:lnTo>
                <a:lnTo>
                  <a:pt x="85500" y="105454"/>
                </a:lnTo>
                <a:lnTo>
                  <a:pt x="85500" y="105454"/>
                </a:lnTo>
                <a:lnTo>
                  <a:pt x="84000" y="105454"/>
                </a:lnTo>
                <a:lnTo>
                  <a:pt x="84000" y="104242"/>
                </a:lnTo>
                <a:lnTo>
                  <a:pt x="84000" y="104242"/>
                </a:lnTo>
                <a:lnTo>
                  <a:pt x="84000" y="104242"/>
                </a:lnTo>
                <a:lnTo>
                  <a:pt x="84000" y="104242"/>
                </a:lnTo>
                <a:lnTo>
                  <a:pt x="84000" y="104242"/>
                </a:lnTo>
                <a:lnTo>
                  <a:pt x="84000" y="104242"/>
                </a:lnTo>
                <a:lnTo>
                  <a:pt x="84000" y="103030"/>
                </a:lnTo>
                <a:lnTo>
                  <a:pt x="82500" y="103030"/>
                </a:lnTo>
                <a:lnTo>
                  <a:pt x="82500" y="103030"/>
                </a:lnTo>
                <a:lnTo>
                  <a:pt x="82500" y="103030"/>
                </a:lnTo>
                <a:lnTo>
                  <a:pt x="82500" y="103030"/>
                </a:lnTo>
                <a:lnTo>
                  <a:pt x="82500" y="103030"/>
                </a:lnTo>
                <a:lnTo>
                  <a:pt x="82500" y="103030"/>
                </a:lnTo>
                <a:lnTo>
                  <a:pt x="82500" y="101212"/>
                </a:lnTo>
                <a:lnTo>
                  <a:pt x="81000" y="101212"/>
                </a:lnTo>
                <a:lnTo>
                  <a:pt x="81000" y="101212"/>
                </a:lnTo>
                <a:lnTo>
                  <a:pt x="81000" y="101212"/>
                </a:lnTo>
                <a:lnTo>
                  <a:pt x="81000" y="101212"/>
                </a:lnTo>
                <a:lnTo>
                  <a:pt x="81000" y="101212"/>
                </a:lnTo>
                <a:lnTo>
                  <a:pt x="78750" y="101212"/>
                </a:lnTo>
                <a:lnTo>
                  <a:pt x="78750" y="101212"/>
                </a:lnTo>
                <a:lnTo>
                  <a:pt x="78750" y="101212"/>
                </a:lnTo>
                <a:lnTo>
                  <a:pt x="78750" y="99999"/>
                </a:lnTo>
                <a:lnTo>
                  <a:pt x="78750" y="99999"/>
                </a:lnTo>
                <a:lnTo>
                  <a:pt x="78750" y="99999"/>
                </a:lnTo>
                <a:lnTo>
                  <a:pt x="78750" y="99999"/>
                </a:lnTo>
                <a:lnTo>
                  <a:pt x="77250" y="99999"/>
                </a:lnTo>
                <a:lnTo>
                  <a:pt x="77250" y="99999"/>
                </a:lnTo>
                <a:lnTo>
                  <a:pt x="77250" y="98787"/>
                </a:lnTo>
                <a:lnTo>
                  <a:pt x="77250" y="98787"/>
                </a:lnTo>
                <a:lnTo>
                  <a:pt x="77250" y="98787"/>
                </a:lnTo>
                <a:lnTo>
                  <a:pt x="77250" y="98787"/>
                </a:lnTo>
                <a:lnTo>
                  <a:pt x="77250" y="97575"/>
                </a:lnTo>
                <a:lnTo>
                  <a:pt x="77250" y="97575"/>
                </a:lnTo>
                <a:lnTo>
                  <a:pt x="77250" y="97575"/>
                </a:lnTo>
                <a:lnTo>
                  <a:pt x="77250" y="96363"/>
                </a:lnTo>
                <a:lnTo>
                  <a:pt x="77250" y="96363"/>
                </a:lnTo>
                <a:lnTo>
                  <a:pt x="77250" y="96363"/>
                </a:lnTo>
                <a:lnTo>
                  <a:pt x="77250" y="96363"/>
                </a:lnTo>
                <a:lnTo>
                  <a:pt x="77250" y="96363"/>
                </a:lnTo>
                <a:lnTo>
                  <a:pt x="75750" y="96363"/>
                </a:lnTo>
                <a:lnTo>
                  <a:pt x="75750" y="96363"/>
                </a:lnTo>
                <a:lnTo>
                  <a:pt x="75750" y="94545"/>
                </a:lnTo>
                <a:lnTo>
                  <a:pt x="75750" y="94545"/>
                </a:lnTo>
                <a:lnTo>
                  <a:pt x="74250" y="94545"/>
                </a:lnTo>
                <a:lnTo>
                  <a:pt x="74250" y="94545"/>
                </a:lnTo>
                <a:lnTo>
                  <a:pt x="74250" y="94545"/>
                </a:lnTo>
                <a:lnTo>
                  <a:pt x="74250" y="94545"/>
                </a:lnTo>
                <a:lnTo>
                  <a:pt x="74250" y="94545"/>
                </a:lnTo>
                <a:lnTo>
                  <a:pt x="74250" y="93333"/>
                </a:lnTo>
                <a:lnTo>
                  <a:pt x="74250" y="93333"/>
                </a:lnTo>
                <a:lnTo>
                  <a:pt x="72750" y="93333"/>
                </a:lnTo>
                <a:lnTo>
                  <a:pt x="72750" y="93333"/>
                </a:lnTo>
                <a:lnTo>
                  <a:pt x="72750" y="93333"/>
                </a:lnTo>
                <a:lnTo>
                  <a:pt x="72750" y="93333"/>
                </a:lnTo>
                <a:lnTo>
                  <a:pt x="72750" y="93333"/>
                </a:lnTo>
                <a:lnTo>
                  <a:pt x="72750" y="93333"/>
                </a:lnTo>
                <a:lnTo>
                  <a:pt x="72750" y="92121"/>
                </a:lnTo>
                <a:lnTo>
                  <a:pt x="70500" y="92121"/>
                </a:lnTo>
                <a:lnTo>
                  <a:pt x="70500" y="92121"/>
                </a:lnTo>
                <a:lnTo>
                  <a:pt x="70500" y="92121"/>
                </a:lnTo>
                <a:lnTo>
                  <a:pt x="70500" y="92121"/>
                </a:lnTo>
                <a:lnTo>
                  <a:pt x="70500" y="92121"/>
                </a:lnTo>
                <a:lnTo>
                  <a:pt x="70500" y="90909"/>
                </a:lnTo>
                <a:lnTo>
                  <a:pt x="69000" y="90909"/>
                </a:lnTo>
                <a:lnTo>
                  <a:pt x="69000" y="90909"/>
                </a:lnTo>
                <a:lnTo>
                  <a:pt x="69000" y="90909"/>
                </a:lnTo>
                <a:lnTo>
                  <a:pt x="69000" y="90909"/>
                </a:lnTo>
                <a:lnTo>
                  <a:pt x="69000" y="89696"/>
                </a:lnTo>
                <a:lnTo>
                  <a:pt x="69000" y="89696"/>
                </a:lnTo>
                <a:lnTo>
                  <a:pt x="69000" y="89696"/>
                </a:lnTo>
                <a:lnTo>
                  <a:pt x="69000" y="89696"/>
                </a:lnTo>
                <a:lnTo>
                  <a:pt x="69000" y="89696"/>
                </a:lnTo>
                <a:lnTo>
                  <a:pt x="69000" y="87878"/>
                </a:lnTo>
                <a:lnTo>
                  <a:pt x="69000" y="87878"/>
                </a:lnTo>
                <a:lnTo>
                  <a:pt x="67500" y="87878"/>
                </a:lnTo>
                <a:lnTo>
                  <a:pt x="67500" y="87878"/>
                </a:lnTo>
                <a:lnTo>
                  <a:pt x="67500" y="87878"/>
                </a:lnTo>
                <a:lnTo>
                  <a:pt x="67500" y="87878"/>
                </a:lnTo>
                <a:lnTo>
                  <a:pt x="67500" y="86666"/>
                </a:lnTo>
                <a:lnTo>
                  <a:pt x="67500" y="86666"/>
                </a:lnTo>
                <a:lnTo>
                  <a:pt x="67500" y="86666"/>
                </a:lnTo>
                <a:lnTo>
                  <a:pt x="67500" y="86666"/>
                </a:lnTo>
                <a:lnTo>
                  <a:pt x="67500" y="86666"/>
                </a:lnTo>
                <a:lnTo>
                  <a:pt x="66000" y="86666"/>
                </a:lnTo>
                <a:lnTo>
                  <a:pt x="66000" y="86666"/>
                </a:lnTo>
                <a:lnTo>
                  <a:pt x="66000" y="85454"/>
                </a:lnTo>
                <a:lnTo>
                  <a:pt x="66000" y="85454"/>
                </a:lnTo>
                <a:lnTo>
                  <a:pt x="66000" y="85454"/>
                </a:lnTo>
                <a:lnTo>
                  <a:pt x="64500" y="85454"/>
                </a:lnTo>
                <a:lnTo>
                  <a:pt x="64500" y="85454"/>
                </a:lnTo>
                <a:lnTo>
                  <a:pt x="64500" y="85454"/>
                </a:lnTo>
                <a:lnTo>
                  <a:pt x="64500" y="84242"/>
                </a:lnTo>
                <a:lnTo>
                  <a:pt x="64500" y="84242"/>
                </a:lnTo>
                <a:lnTo>
                  <a:pt x="64500" y="84242"/>
                </a:lnTo>
                <a:lnTo>
                  <a:pt x="64500" y="84242"/>
                </a:lnTo>
                <a:lnTo>
                  <a:pt x="64500" y="84242"/>
                </a:lnTo>
                <a:lnTo>
                  <a:pt x="64500" y="83030"/>
                </a:lnTo>
                <a:lnTo>
                  <a:pt x="62250" y="83030"/>
                </a:lnTo>
                <a:lnTo>
                  <a:pt x="62250" y="83030"/>
                </a:lnTo>
                <a:lnTo>
                  <a:pt x="62250" y="83030"/>
                </a:lnTo>
                <a:lnTo>
                  <a:pt x="62250" y="81212"/>
                </a:lnTo>
                <a:lnTo>
                  <a:pt x="62250" y="81212"/>
                </a:lnTo>
                <a:lnTo>
                  <a:pt x="62250" y="81212"/>
                </a:lnTo>
                <a:lnTo>
                  <a:pt x="62250" y="81212"/>
                </a:lnTo>
                <a:lnTo>
                  <a:pt x="62250" y="81212"/>
                </a:lnTo>
                <a:lnTo>
                  <a:pt x="62250" y="80000"/>
                </a:lnTo>
                <a:lnTo>
                  <a:pt x="62250" y="80000"/>
                </a:lnTo>
                <a:lnTo>
                  <a:pt x="62250" y="80000"/>
                </a:lnTo>
                <a:lnTo>
                  <a:pt x="62250" y="80000"/>
                </a:lnTo>
                <a:lnTo>
                  <a:pt x="62250" y="80000"/>
                </a:lnTo>
                <a:lnTo>
                  <a:pt x="62250" y="80000"/>
                </a:lnTo>
                <a:lnTo>
                  <a:pt x="62250" y="78787"/>
                </a:lnTo>
                <a:lnTo>
                  <a:pt x="62250" y="78787"/>
                </a:lnTo>
                <a:lnTo>
                  <a:pt x="62250" y="78787"/>
                </a:lnTo>
                <a:lnTo>
                  <a:pt x="62250" y="78787"/>
                </a:lnTo>
                <a:lnTo>
                  <a:pt x="62250" y="77575"/>
                </a:lnTo>
                <a:lnTo>
                  <a:pt x="62250" y="77575"/>
                </a:lnTo>
                <a:lnTo>
                  <a:pt x="62250" y="77575"/>
                </a:lnTo>
                <a:lnTo>
                  <a:pt x="62250" y="77575"/>
                </a:lnTo>
                <a:lnTo>
                  <a:pt x="60750" y="77575"/>
                </a:lnTo>
                <a:lnTo>
                  <a:pt x="60750" y="76363"/>
                </a:lnTo>
                <a:lnTo>
                  <a:pt x="60750" y="76363"/>
                </a:lnTo>
                <a:lnTo>
                  <a:pt x="60750" y="76363"/>
                </a:lnTo>
                <a:lnTo>
                  <a:pt x="60750" y="76363"/>
                </a:lnTo>
                <a:lnTo>
                  <a:pt x="60750" y="76363"/>
                </a:lnTo>
                <a:lnTo>
                  <a:pt x="60750" y="74545"/>
                </a:lnTo>
                <a:lnTo>
                  <a:pt x="60750" y="74545"/>
                </a:lnTo>
                <a:lnTo>
                  <a:pt x="59250" y="74545"/>
                </a:lnTo>
                <a:lnTo>
                  <a:pt x="59250" y="74545"/>
                </a:lnTo>
                <a:lnTo>
                  <a:pt x="59250" y="74545"/>
                </a:lnTo>
                <a:lnTo>
                  <a:pt x="59250" y="74545"/>
                </a:lnTo>
                <a:lnTo>
                  <a:pt x="59250" y="73333"/>
                </a:lnTo>
                <a:lnTo>
                  <a:pt x="59250" y="73333"/>
                </a:lnTo>
                <a:lnTo>
                  <a:pt x="59250" y="73333"/>
                </a:lnTo>
                <a:lnTo>
                  <a:pt x="59250" y="72121"/>
                </a:lnTo>
                <a:lnTo>
                  <a:pt x="59250" y="72121"/>
                </a:lnTo>
                <a:lnTo>
                  <a:pt x="59250" y="72121"/>
                </a:lnTo>
                <a:lnTo>
                  <a:pt x="59250" y="72121"/>
                </a:lnTo>
                <a:lnTo>
                  <a:pt x="57750" y="72121"/>
                </a:lnTo>
                <a:lnTo>
                  <a:pt x="57750" y="72121"/>
                </a:lnTo>
                <a:lnTo>
                  <a:pt x="57750" y="72121"/>
                </a:lnTo>
                <a:lnTo>
                  <a:pt x="57750" y="72121"/>
                </a:lnTo>
                <a:lnTo>
                  <a:pt x="57750" y="70909"/>
                </a:lnTo>
                <a:lnTo>
                  <a:pt x="57750" y="70909"/>
                </a:lnTo>
                <a:lnTo>
                  <a:pt x="57750" y="70909"/>
                </a:lnTo>
                <a:lnTo>
                  <a:pt x="57750" y="70909"/>
                </a:lnTo>
                <a:lnTo>
                  <a:pt x="57750" y="70909"/>
                </a:lnTo>
                <a:lnTo>
                  <a:pt x="57750" y="69696"/>
                </a:lnTo>
                <a:lnTo>
                  <a:pt x="57750" y="69696"/>
                </a:lnTo>
                <a:lnTo>
                  <a:pt x="57750" y="69696"/>
                </a:lnTo>
                <a:lnTo>
                  <a:pt x="57750" y="67878"/>
                </a:lnTo>
                <a:lnTo>
                  <a:pt x="57750" y="67878"/>
                </a:lnTo>
                <a:lnTo>
                  <a:pt x="57750" y="67878"/>
                </a:lnTo>
                <a:lnTo>
                  <a:pt x="57750" y="67878"/>
                </a:lnTo>
                <a:lnTo>
                  <a:pt x="57750" y="66666"/>
                </a:lnTo>
                <a:lnTo>
                  <a:pt x="56250" y="66666"/>
                </a:lnTo>
                <a:lnTo>
                  <a:pt x="56250" y="66666"/>
                </a:lnTo>
                <a:lnTo>
                  <a:pt x="56250" y="66666"/>
                </a:lnTo>
                <a:lnTo>
                  <a:pt x="56250" y="66666"/>
                </a:lnTo>
                <a:lnTo>
                  <a:pt x="56250" y="66666"/>
                </a:lnTo>
                <a:lnTo>
                  <a:pt x="56250" y="65454"/>
                </a:lnTo>
                <a:lnTo>
                  <a:pt x="54000" y="65454"/>
                </a:lnTo>
                <a:lnTo>
                  <a:pt x="54000" y="65454"/>
                </a:lnTo>
                <a:lnTo>
                  <a:pt x="54000" y="65454"/>
                </a:lnTo>
                <a:lnTo>
                  <a:pt x="54000" y="65454"/>
                </a:lnTo>
                <a:lnTo>
                  <a:pt x="54000" y="64242"/>
                </a:lnTo>
                <a:lnTo>
                  <a:pt x="54000" y="64242"/>
                </a:lnTo>
                <a:lnTo>
                  <a:pt x="54000" y="64242"/>
                </a:lnTo>
                <a:lnTo>
                  <a:pt x="54000" y="64242"/>
                </a:lnTo>
                <a:lnTo>
                  <a:pt x="54000" y="64242"/>
                </a:lnTo>
                <a:lnTo>
                  <a:pt x="52500" y="64242"/>
                </a:lnTo>
                <a:lnTo>
                  <a:pt x="52500" y="63030"/>
                </a:lnTo>
                <a:lnTo>
                  <a:pt x="52500" y="63030"/>
                </a:lnTo>
                <a:lnTo>
                  <a:pt x="52500" y="63030"/>
                </a:lnTo>
                <a:lnTo>
                  <a:pt x="52500" y="63030"/>
                </a:lnTo>
                <a:lnTo>
                  <a:pt x="52500" y="63030"/>
                </a:lnTo>
                <a:lnTo>
                  <a:pt x="52500" y="63030"/>
                </a:lnTo>
                <a:lnTo>
                  <a:pt x="52500" y="61212"/>
                </a:lnTo>
                <a:lnTo>
                  <a:pt x="51000" y="61212"/>
                </a:lnTo>
                <a:lnTo>
                  <a:pt x="51000" y="61212"/>
                </a:lnTo>
                <a:lnTo>
                  <a:pt x="51000" y="61212"/>
                </a:lnTo>
                <a:lnTo>
                  <a:pt x="51000" y="61212"/>
                </a:lnTo>
                <a:lnTo>
                  <a:pt x="51000" y="59999"/>
                </a:lnTo>
                <a:lnTo>
                  <a:pt x="51000" y="59999"/>
                </a:lnTo>
                <a:lnTo>
                  <a:pt x="51000" y="59999"/>
                </a:lnTo>
                <a:lnTo>
                  <a:pt x="51000" y="59999"/>
                </a:lnTo>
                <a:lnTo>
                  <a:pt x="51000" y="59999"/>
                </a:lnTo>
                <a:lnTo>
                  <a:pt x="51000" y="59999"/>
                </a:lnTo>
                <a:lnTo>
                  <a:pt x="51000" y="59999"/>
                </a:lnTo>
                <a:lnTo>
                  <a:pt x="51000" y="58787"/>
                </a:lnTo>
                <a:lnTo>
                  <a:pt x="49500" y="58787"/>
                </a:lnTo>
                <a:lnTo>
                  <a:pt x="49500" y="58787"/>
                </a:lnTo>
                <a:lnTo>
                  <a:pt x="49500" y="58787"/>
                </a:lnTo>
                <a:lnTo>
                  <a:pt x="49500" y="58787"/>
                </a:lnTo>
                <a:lnTo>
                  <a:pt x="49500" y="58787"/>
                </a:lnTo>
                <a:lnTo>
                  <a:pt x="49500" y="58787"/>
                </a:lnTo>
                <a:lnTo>
                  <a:pt x="49500" y="57575"/>
                </a:lnTo>
                <a:lnTo>
                  <a:pt x="48000" y="57575"/>
                </a:lnTo>
                <a:lnTo>
                  <a:pt x="48000" y="57575"/>
                </a:lnTo>
                <a:lnTo>
                  <a:pt x="48000" y="57575"/>
                </a:lnTo>
                <a:lnTo>
                  <a:pt x="48000" y="57575"/>
                </a:lnTo>
                <a:lnTo>
                  <a:pt x="45750" y="57575"/>
                </a:lnTo>
                <a:lnTo>
                  <a:pt x="45750" y="57575"/>
                </a:lnTo>
                <a:lnTo>
                  <a:pt x="45750" y="57575"/>
                </a:lnTo>
                <a:lnTo>
                  <a:pt x="45750" y="57575"/>
                </a:lnTo>
                <a:lnTo>
                  <a:pt x="45750" y="57575"/>
                </a:lnTo>
                <a:lnTo>
                  <a:pt x="45750" y="57575"/>
                </a:lnTo>
                <a:lnTo>
                  <a:pt x="45750" y="57575"/>
                </a:lnTo>
                <a:lnTo>
                  <a:pt x="45750" y="56363"/>
                </a:lnTo>
                <a:lnTo>
                  <a:pt x="44250" y="56363"/>
                </a:lnTo>
                <a:lnTo>
                  <a:pt x="44250" y="56363"/>
                </a:lnTo>
                <a:lnTo>
                  <a:pt x="44250" y="56363"/>
                </a:lnTo>
                <a:lnTo>
                  <a:pt x="44250" y="56363"/>
                </a:lnTo>
                <a:lnTo>
                  <a:pt x="44250" y="56363"/>
                </a:lnTo>
                <a:lnTo>
                  <a:pt x="44250" y="56363"/>
                </a:lnTo>
                <a:lnTo>
                  <a:pt x="44250" y="54545"/>
                </a:lnTo>
                <a:lnTo>
                  <a:pt x="44250" y="54545"/>
                </a:lnTo>
                <a:lnTo>
                  <a:pt x="44250" y="54545"/>
                </a:lnTo>
                <a:lnTo>
                  <a:pt x="44250" y="54545"/>
                </a:lnTo>
                <a:lnTo>
                  <a:pt x="44250" y="53333"/>
                </a:lnTo>
                <a:lnTo>
                  <a:pt x="44250" y="53333"/>
                </a:lnTo>
                <a:lnTo>
                  <a:pt x="44250" y="53333"/>
                </a:lnTo>
                <a:lnTo>
                  <a:pt x="44250" y="53333"/>
                </a:lnTo>
                <a:lnTo>
                  <a:pt x="44250" y="52121"/>
                </a:lnTo>
                <a:lnTo>
                  <a:pt x="42750" y="52121"/>
                </a:lnTo>
                <a:lnTo>
                  <a:pt x="42750" y="52121"/>
                </a:lnTo>
                <a:lnTo>
                  <a:pt x="42750" y="52121"/>
                </a:lnTo>
                <a:lnTo>
                  <a:pt x="42750" y="50909"/>
                </a:lnTo>
                <a:lnTo>
                  <a:pt x="42750" y="50909"/>
                </a:lnTo>
                <a:lnTo>
                  <a:pt x="42750" y="50909"/>
                </a:lnTo>
                <a:lnTo>
                  <a:pt x="42750" y="50909"/>
                </a:lnTo>
                <a:lnTo>
                  <a:pt x="42750" y="50909"/>
                </a:lnTo>
                <a:lnTo>
                  <a:pt x="42750" y="49696"/>
                </a:lnTo>
                <a:lnTo>
                  <a:pt x="41250" y="49696"/>
                </a:lnTo>
                <a:lnTo>
                  <a:pt x="41250" y="49696"/>
                </a:lnTo>
                <a:lnTo>
                  <a:pt x="41250" y="49696"/>
                </a:lnTo>
                <a:lnTo>
                  <a:pt x="41250" y="47878"/>
                </a:lnTo>
                <a:lnTo>
                  <a:pt x="41250" y="47878"/>
                </a:lnTo>
                <a:lnTo>
                  <a:pt x="41250" y="47878"/>
                </a:lnTo>
                <a:lnTo>
                  <a:pt x="41250" y="46666"/>
                </a:lnTo>
                <a:lnTo>
                  <a:pt x="41250" y="46666"/>
                </a:lnTo>
                <a:lnTo>
                  <a:pt x="41250" y="46666"/>
                </a:lnTo>
                <a:lnTo>
                  <a:pt x="41250" y="46666"/>
                </a:lnTo>
                <a:lnTo>
                  <a:pt x="41250" y="46666"/>
                </a:lnTo>
                <a:lnTo>
                  <a:pt x="41250" y="46666"/>
                </a:lnTo>
                <a:lnTo>
                  <a:pt x="41250" y="45454"/>
                </a:lnTo>
                <a:lnTo>
                  <a:pt x="41250" y="45454"/>
                </a:lnTo>
                <a:lnTo>
                  <a:pt x="41250" y="45454"/>
                </a:lnTo>
                <a:lnTo>
                  <a:pt x="41250" y="45454"/>
                </a:lnTo>
                <a:lnTo>
                  <a:pt x="41250" y="45454"/>
                </a:lnTo>
                <a:lnTo>
                  <a:pt x="41250" y="45454"/>
                </a:lnTo>
                <a:lnTo>
                  <a:pt x="41250" y="44242"/>
                </a:lnTo>
                <a:lnTo>
                  <a:pt x="39750" y="44242"/>
                </a:lnTo>
                <a:lnTo>
                  <a:pt x="39750" y="44242"/>
                </a:lnTo>
                <a:lnTo>
                  <a:pt x="39750" y="44242"/>
                </a:lnTo>
                <a:lnTo>
                  <a:pt x="39750" y="43030"/>
                </a:lnTo>
                <a:lnTo>
                  <a:pt x="39750" y="43030"/>
                </a:lnTo>
                <a:lnTo>
                  <a:pt x="39750" y="43030"/>
                </a:lnTo>
                <a:lnTo>
                  <a:pt x="39750" y="43030"/>
                </a:lnTo>
                <a:lnTo>
                  <a:pt x="39750" y="43030"/>
                </a:lnTo>
                <a:lnTo>
                  <a:pt x="41250" y="43030"/>
                </a:lnTo>
                <a:lnTo>
                  <a:pt x="41250" y="41212"/>
                </a:lnTo>
                <a:lnTo>
                  <a:pt x="41250" y="41212"/>
                </a:lnTo>
                <a:lnTo>
                  <a:pt x="39750" y="41212"/>
                </a:lnTo>
                <a:lnTo>
                  <a:pt x="39750" y="41212"/>
                </a:lnTo>
                <a:lnTo>
                  <a:pt x="39750" y="41212"/>
                </a:lnTo>
                <a:lnTo>
                  <a:pt x="39750" y="41212"/>
                </a:lnTo>
                <a:lnTo>
                  <a:pt x="39750" y="40000"/>
                </a:lnTo>
                <a:lnTo>
                  <a:pt x="39750" y="40000"/>
                </a:lnTo>
                <a:lnTo>
                  <a:pt x="39750" y="40000"/>
                </a:lnTo>
                <a:lnTo>
                  <a:pt x="37500" y="40000"/>
                </a:lnTo>
                <a:lnTo>
                  <a:pt x="37500" y="40000"/>
                </a:lnTo>
                <a:lnTo>
                  <a:pt x="37500" y="40000"/>
                </a:lnTo>
                <a:lnTo>
                  <a:pt x="37500" y="38787"/>
                </a:lnTo>
                <a:lnTo>
                  <a:pt x="37500" y="38787"/>
                </a:lnTo>
                <a:lnTo>
                  <a:pt x="37500" y="38787"/>
                </a:lnTo>
                <a:lnTo>
                  <a:pt x="36000" y="38787"/>
                </a:lnTo>
                <a:lnTo>
                  <a:pt x="36000" y="38787"/>
                </a:lnTo>
                <a:lnTo>
                  <a:pt x="36000" y="38787"/>
                </a:lnTo>
                <a:lnTo>
                  <a:pt x="36000" y="37575"/>
                </a:lnTo>
                <a:lnTo>
                  <a:pt x="36000" y="37575"/>
                </a:lnTo>
                <a:lnTo>
                  <a:pt x="36000" y="38787"/>
                </a:lnTo>
                <a:lnTo>
                  <a:pt x="36000" y="38787"/>
                </a:lnTo>
                <a:lnTo>
                  <a:pt x="36000" y="37575"/>
                </a:lnTo>
                <a:lnTo>
                  <a:pt x="34500" y="37575"/>
                </a:lnTo>
                <a:lnTo>
                  <a:pt x="34500" y="37575"/>
                </a:lnTo>
                <a:lnTo>
                  <a:pt x="34500" y="37575"/>
                </a:lnTo>
                <a:lnTo>
                  <a:pt x="34500" y="37575"/>
                </a:lnTo>
                <a:lnTo>
                  <a:pt x="34500" y="37575"/>
                </a:lnTo>
                <a:lnTo>
                  <a:pt x="34500" y="37575"/>
                </a:lnTo>
                <a:lnTo>
                  <a:pt x="34500" y="36363"/>
                </a:lnTo>
                <a:lnTo>
                  <a:pt x="33000" y="36363"/>
                </a:lnTo>
                <a:lnTo>
                  <a:pt x="33000" y="36363"/>
                </a:lnTo>
                <a:lnTo>
                  <a:pt x="33000" y="36363"/>
                </a:lnTo>
                <a:lnTo>
                  <a:pt x="33000" y="36363"/>
                </a:lnTo>
                <a:lnTo>
                  <a:pt x="33000" y="36363"/>
                </a:lnTo>
                <a:lnTo>
                  <a:pt x="31500" y="36363"/>
                </a:lnTo>
                <a:lnTo>
                  <a:pt x="31500" y="36363"/>
                </a:lnTo>
                <a:lnTo>
                  <a:pt x="31500" y="34545"/>
                </a:lnTo>
                <a:lnTo>
                  <a:pt x="31500" y="34545"/>
                </a:lnTo>
                <a:lnTo>
                  <a:pt x="31500" y="36363"/>
                </a:lnTo>
                <a:lnTo>
                  <a:pt x="31500" y="36363"/>
                </a:lnTo>
                <a:lnTo>
                  <a:pt x="29250" y="36363"/>
                </a:lnTo>
                <a:lnTo>
                  <a:pt x="29250" y="34545"/>
                </a:lnTo>
                <a:lnTo>
                  <a:pt x="29250" y="34545"/>
                </a:lnTo>
                <a:lnTo>
                  <a:pt x="29250" y="36363"/>
                </a:lnTo>
                <a:lnTo>
                  <a:pt x="29250" y="36363"/>
                </a:lnTo>
                <a:lnTo>
                  <a:pt x="29250" y="34545"/>
                </a:lnTo>
                <a:lnTo>
                  <a:pt x="29250" y="34545"/>
                </a:lnTo>
                <a:lnTo>
                  <a:pt x="29250" y="34545"/>
                </a:lnTo>
                <a:lnTo>
                  <a:pt x="29250" y="34545"/>
                </a:lnTo>
                <a:lnTo>
                  <a:pt x="27750" y="34545"/>
                </a:lnTo>
                <a:lnTo>
                  <a:pt x="27750" y="33333"/>
                </a:lnTo>
                <a:lnTo>
                  <a:pt x="27750" y="33333"/>
                </a:lnTo>
                <a:lnTo>
                  <a:pt x="27750" y="33333"/>
                </a:lnTo>
                <a:lnTo>
                  <a:pt x="27750" y="33333"/>
                </a:lnTo>
                <a:lnTo>
                  <a:pt x="27750" y="33333"/>
                </a:lnTo>
                <a:lnTo>
                  <a:pt x="27750" y="32121"/>
                </a:lnTo>
                <a:lnTo>
                  <a:pt x="27750" y="32121"/>
                </a:lnTo>
                <a:lnTo>
                  <a:pt x="27750" y="32121"/>
                </a:lnTo>
                <a:lnTo>
                  <a:pt x="27750" y="30909"/>
                </a:lnTo>
                <a:lnTo>
                  <a:pt x="27750" y="30909"/>
                </a:lnTo>
                <a:lnTo>
                  <a:pt x="27750" y="30909"/>
                </a:lnTo>
                <a:lnTo>
                  <a:pt x="27750" y="29696"/>
                </a:lnTo>
                <a:lnTo>
                  <a:pt x="27750" y="29696"/>
                </a:lnTo>
                <a:lnTo>
                  <a:pt x="27750" y="29696"/>
                </a:lnTo>
                <a:lnTo>
                  <a:pt x="27750" y="29696"/>
                </a:lnTo>
                <a:lnTo>
                  <a:pt x="26250" y="29696"/>
                </a:lnTo>
                <a:lnTo>
                  <a:pt x="26250" y="29696"/>
                </a:lnTo>
                <a:lnTo>
                  <a:pt x="26250" y="29696"/>
                </a:lnTo>
                <a:lnTo>
                  <a:pt x="26250" y="27878"/>
                </a:lnTo>
                <a:lnTo>
                  <a:pt x="26250" y="27878"/>
                </a:lnTo>
                <a:lnTo>
                  <a:pt x="24750" y="27878"/>
                </a:lnTo>
                <a:lnTo>
                  <a:pt x="24750" y="27878"/>
                </a:lnTo>
                <a:lnTo>
                  <a:pt x="24750" y="27878"/>
                </a:lnTo>
                <a:lnTo>
                  <a:pt x="24750" y="27878"/>
                </a:lnTo>
                <a:lnTo>
                  <a:pt x="24750" y="27878"/>
                </a:lnTo>
                <a:lnTo>
                  <a:pt x="24750" y="26666"/>
                </a:lnTo>
                <a:lnTo>
                  <a:pt x="24750" y="26666"/>
                </a:lnTo>
                <a:lnTo>
                  <a:pt x="24750" y="26666"/>
                </a:lnTo>
                <a:lnTo>
                  <a:pt x="24750" y="26666"/>
                </a:lnTo>
                <a:lnTo>
                  <a:pt x="24750" y="25454"/>
                </a:lnTo>
                <a:lnTo>
                  <a:pt x="24750" y="25454"/>
                </a:lnTo>
                <a:lnTo>
                  <a:pt x="23250" y="25454"/>
                </a:lnTo>
                <a:lnTo>
                  <a:pt x="23250" y="25454"/>
                </a:lnTo>
                <a:lnTo>
                  <a:pt x="23250" y="25454"/>
                </a:lnTo>
                <a:lnTo>
                  <a:pt x="23250" y="25454"/>
                </a:lnTo>
                <a:lnTo>
                  <a:pt x="23250" y="24242"/>
                </a:lnTo>
                <a:lnTo>
                  <a:pt x="21750" y="24242"/>
                </a:lnTo>
                <a:lnTo>
                  <a:pt x="21750" y="24242"/>
                </a:lnTo>
                <a:lnTo>
                  <a:pt x="21750" y="24242"/>
                </a:lnTo>
                <a:lnTo>
                  <a:pt x="21750" y="24242"/>
                </a:lnTo>
                <a:lnTo>
                  <a:pt x="21750" y="23030"/>
                </a:lnTo>
                <a:lnTo>
                  <a:pt x="21750" y="23030"/>
                </a:lnTo>
                <a:lnTo>
                  <a:pt x="21750" y="23030"/>
                </a:lnTo>
                <a:lnTo>
                  <a:pt x="21750" y="23030"/>
                </a:lnTo>
                <a:lnTo>
                  <a:pt x="21750" y="21212"/>
                </a:lnTo>
                <a:lnTo>
                  <a:pt x="21750" y="21212"/>
                </a:lnTo>
                <a:lnTo>
                  <a:pt x="19500" y="21212"/>
                </a:lnTo>
                <a:lnTo>
                  <a:pt x="19500" y="21212"/>
                </a:lnTo>
                <a:lnTo>
                  <a:pt x="19500" y="21212"/>
                </a:lnTo>
                <a:lnTo>
                  <a:pt x="19500" y="21212"/>
                </a:lnTo>
                <a:lnTo>
                  <a:pt x="19500" y="20000"/>
                </a:lnTo>
                <a:lnTo>
                  <a:pt x="19500" y="20000"/>
                </a:lnTo>
                <a:lnTo>
                  <a:pt x="19500" y="20000"/>
                </a:lnTo>
                <a:lnTo>
                  <a:pt x="19500" y="20000"/>
                </a:lnTo>
                <a:lnTo>
                  <a:pt x="18000" y="20000"/>
                </a:lnTo>
                <a:lnTo>
                  <a:pt x="18000" y="20000"/>
                </a:lnTo>
                <a:lnTo>
                  <a:pt x="18000" y="20000"/>
                </a:lnTo>
                <a:lnTo>
                  <a:pt x="16500" y="20000"/>
                </a:lnTo>
                <a:lnTo>
                  <a:pt x="16500" y="20000"/>
                </a:lnTo>
                <a:lnTo>
                  <a:pt x="16500" y="20000"/>
                </a:lnTo>
                <a:lnTo>
                  <a:pt x="16500" y="20000"/>
                </a:lnTo>
                <a:lnTo>
                  <a:pt x="15000" y="20000"/>
                </a:lnTo>
                <a:lnTo>
                  <a:pt x="15000" y="20000"/>
                </a:lnTo>
                <a:lnTo>
                  <a:pt x="15000" y="20000"/>
                </a:lnTo>
                <a:lnTo>
                  <a:pt x="15000" y="20000"/>
                </a:lnTo>
                <a:lnTo>
                  <a:pt x="15000" y="20000"/>
                </a:lnTo>
                <a:lnTo>
                  <a:pt x="15000" y="18787"/>
                </a:lnTo>
                <a:lnTo>
                  <a:pt x="15000" y="18787"/>
                </a:lnTo>
                <a:lnTo>
                  <a:pt x="15000" y="18787"/>
                </a:lnTo>
                <a:lnTo>
                  <a:pt x="15000" y="18787"/>
                </a:lnTo>
                <a:lnTo>
                  <a:pt x="13500" y="18787"/>
                </a:lnTo>
                <a:lnTo>
                  <a:pt x="13500" y="17575"/>
                </a:lnTo>
                <a:lnTo>
                  <a:pt x="13500" y="17575"/>
                </a:lnTo>
                <a:lnTo>
                  <a:pt x="13500" y="17575"/>
                </a:lnTo>
                <a:lnTo>
                  <a:pt x="13500" y="17575"/>
                </a:lnTo>
                <a:lnTo>
                  <a:pt x="13500" y="17575"/>
                </a:lnTo>
                <a:lnTo>
                  <a:pt x="13500" y="16363"/>
                </a:lnTo>
                <a:lnTo>
                  <a:pt x="11250" y="16363"/>
                </a:lnTo>
                <a:lnTo>
                  <a:pt x="11250" y="16363"/>
                </a:lnTo>
                <a:lnTo>
                  <a:pt x="11250" y="16363"/>
                </a:lnTo>
                <a:lnTo>
                  <a:pt x="11250" y="16363"/>
                </a:lnTo>
                <a:lnTo>
                  <a:pt x="11250" y="16363"/>
                </a:lnTo>
                <a:lnTo>
                  <a:pt x="11250" y="16363"/>
                </a:lnTo>
                <a:lnTo>
                  <a:pt x="9750" y="16363"/>
                </a:lnTo>
                <a:lnTo>
                  <a:pt x="9750" y="14545"/>
                </a:lnTo>
                <a:lnTo>
                  <a:pt x="9750" y="14545"/>
                </a:lnTo>
                <a:lnTo>
                  <a:pt x="9750" y="14545"/>
                </a:lnTo>
                <a:lnTo>
                  <a:pt x="9750" y="14545"/>
                </a:lnTo>
                <a:lnTo>
                  <a:pt x="9750" y="14545"/>
                </a:lnTo>
                <a:lnTo>
                  <a:pt x="9750" y="14545"/>
                </a:lnTo>
                <a:lnTo>
                  <a:pt x="9750" y="13333"/>
                </a:lnTo>
                <a:lnTo>
                  <a:pt x="8250" y="13333"/>
                </a:lnTo>
                <a:lnTo>
                  <a:pt x="8250" y="13333"/>
                </a:lnTo>
                <a:lnTo>
                  <a:pt x="8250" y="13333"/>
                </a:lnTo>
                <a:lnTo>
                  <a:pt x="8250" y="13333"/>
                </a:lnTo>
                <a:lnTo>
                  <a:pt x="8250" y="13333"/>
                </a:lnTo>
                <a:lnTo>
                  <a:pt x="8250" y="12121"/>
                </a:lnTo>
                <a:lnTo>
                  <a:pt x="6750" y="12121"/>
                </a:lnTo>
                <a:lnTo>
                  <a:pt x="6750" y="12121"/>
                </a:lnTo>
                <a:lnTo>
                  <a:pt x="6750" y="12121"/>
                </a:lnTo>
                <a:lnTo>
                  <a:pt x="6750" y="12121"/>
                </a:lnTo>
                <a:lnTo>
                  <a:pt x="6750" y="12121"/>
                </a:lnTo>
                <a:lnTo>
                  <a:pt x="6750" y="10909"/>
                </a:lnTo>
                <a:lnTo>
                  <a:pt x="6750" y="10909"/>
                </a:lnTo>
                <a:lnTo>
                  <a:pt x="5250" y="10909"/>
                </a:lnTo>
                <a:lnTo>
                  <a:pt x="5250" y="10909"/>
                </a:lnTo>
                <a:lnTo>
                  <a:pt x="5250" y="10909"/>
                </a:lnTo>
                <a:lnTo>
                  <a:pt x="5250" y="10909"/>
                </a:lnTo>
                <a:lnTo>
                  <a:pt x="5250" y="9696"/>
                </a:lnTo>
                <a:lnTo>
                  <a:pt x="5250" y="9696"/>
                </a:lnTo>
                <a:lnTo>
                  <a:pt x="5250" y="9696"/>
                </a:lnTo>
                <a:lnTo>
                  <a:pt x="5250" y="9696"/>
                </a:lnTo>
                <a:lnTo>
                  <a:pt x="5250" y="9696"/>
                </a:lnTo>
                <a:lnTo>
                  <a:pt x="3000" y="9696"/>
                </a:lnTo>
                <a:lnTo>
                  <a:pt x="3000" y="7878"/>
                </a:lnTo>
                <a:lnTo>
                  <a:pt x="3000" y="7878"/>
                </a:lnTo>
                <a:lnTo>
                  <a:pt x="3000" y="7878"/>
                </a:lnTo>
                <a:lnTo>
                  <a:pt x="3000" y="7878"/>
                </a:lnTo>
                <a:lnTo>
                  <a:pt x="3000" y="6666"/>
                </a:lnTo>
                <a:lnTo>
                  <a:pt x="3000" y="6666"/>
                </a:lnTo>
                <a:lnTo>
                  <a:pt x="3000" y="6666"/>
                </a:lnTo>
                <a:lnTo>
                  <a:pt x="3000" y="6666"/>
                </a:lnTo>
                <a:lnTo>
                  <a:pt x="3000" y="5454"/>
                </a:lnTo>
                <a:lnTo>
                  <a:pt x="1500" y="5454"/>
                </a:lnTo>
                <a:lnTo>
                  <a:pt x="1500" y="5454"/>
                </a:lnTo>
                <a:lnTo>
                  <a:pt x="1500" y="5454"/>
                </a:lnTo>
                <a:lnTo>
                  <a:pt x="1500" y="5454"/>
                </a:lnTo>
                <a:lnTo>
                  <a:pt x="1500" y="5454"/>
                </a:lnTo>
                <a:lnTo>
                  <a:pt x="1500" y="4242"/>
                </a:lnTo>
                <a:lnTo>
                  <a:pt x="1500" y="4242"/>
                </a:lnTo>
                <a:lnTo>
                  <a:pt x="1500" y="4242"/>
                </a:lnTo>
                <a:lnTo>
                  <a:pt x="1500" y="4242"/>
                </a:lnTo>
                <a:lnTo>
                  <a:pt x="1500" y="4242"/>
                </a:lnTo>
                <a:lnTo>
                  <a:pt x="1500" y="3030"/>
                </a:lnTo>
                <a:lnTo>
                  <a:pt x="1500" y="3030"/>
                </a:lnTo>
                <a:lnTo>
                  <a:pt x="1500" y="3030"/>
                </a:lnTo>
                <a:lnTo>
                  <a:pt x="1500" y="1212"/>
                </a:lnTo>
                <a:lnTo>
                  <a:pt x="1500" y="1212"/>
                </a:lnTo>
                <a:lnTo>
                  <a:pt x="1500" y="1212"/>
                </a:lnTo>
                <a:lnTo>
                  <a:pt x="1500" y="1212"/>
                </a:lnTo>
                <a:lnTo>
                  <a:pt x="0" y="1212"/>
                </a:lnTo>
                <a:lnTo>
                  <a:pt x="0" y="1212"/>
                </a:lnTo>
                <a:lnTo>
                  <a:pt x="0" y="0"/>
                </a:lnTo>
                <a:lnTo>
                  <a:pt x="0" y="0"/>
                </a:lnTo>
                <a:lnTo>
                  <a:pt x="0" y="0"/>
                </a:lnTo>
                <a:lnTo>
                  <a:pt x="0" y="0"/>
                </a:lnTo>
                <a:lnTo>
                  <a:pt x="0" y="0"/>
                </a:lnTo>
                <a:lnTo>
                  <a:pt x="1500" y="0"/>
                </a:lnTo>
                <a:lnTo>
                  <a:pt x="1500" y="0"/>
                </a:lnTo>
                <a:lnTo>
                  <a:pt x="1500" y="0"/>
                </a:lnTo>
                <a:lnTo>
                  <a:pt x="1500" y="0"/>
                </a:lnTo>
                <a:lnTo>
                  <a:pt x="1500" y="0"/>
                </a:lnTo>
                <a:lnTo>
                  <a:pt x="1500" y="1212"/>
                </a:lnTo>
                <a:lnTo>
                  <a:pt x="1500" y="1212"/>
                </a:lnTo>
                <a:lnTo>
                  <a:pt x="3000" y="1212"/>
                </a:lnTo>
                <a:lnTo>
                  <a:pt x="3000" y="0"/>
                </a:lnTo>
                <a:lnTo>
                  <a:pt x="3000" y="0"/>
                </a:lnTo>
                <a:lnTo>
                  <a:pt x="3000" y="0"/>
                </a:lnTo>
                <a:lnTo>
                  <a:pt x="3000" y="0"/>
                </a:lnTo>
                <a:lnTo>
                  <a:pt x="5250" y="0"/>
                </a:lnTo>
                <a:lnTo>
                  <a:pt x="5250" y="0"/>
                </a:lnTo>
                <a:lnTo>
                  <a:pt x="5250" y="0"/>
                </a:lnTo>
                <a:lnTo>
                  <a:pt x="5250" y="0"/>
                </a:lnTo>
                <a:lnTo>
                  <a:pt x="5250" y="0"/>
                </a:lnTo>
                <a:lnTo>
                  <a:pt x="6750" y="0"/>
                </a:lnTo>
                <a:lnTo>
                  <a:pt x="6750" y="0"/>
                </a:lnTo>
                <a:lnTo>
                  <a:pt x="6750" y="0"/>
                </a:lnTo>
                <a:lnTo>
                  <a:pt x="6750" y="0"/>
                </a:lnTo>
                <a:lnTo>
                  <a:pt x="6750" y="0"/>
                </a:lnTo>
                <a:lnTo>
                  <a:pt x="6750" y="0"/>
                </a:lnTo>
                <a:lnTo>
                  <a:pt x="6750" y="1212"/>
                </a:lnTo>
                <a:lnTo>
                  <a:pt x="8250" y="1212"/>
                </a:lnTo>
                <a:lnTo>
                  <a:pt x="8250" y="1212"/>
                </a:lnTo>
                <a:lnTo>
                  <a:pt x="8250" y="1212"/>
                </a:lnTo>
                <a:lnTo>
                  <a:pt x="8250" y="1212"/>
                </a:lnTo>
                <a:lnTo>
                  <a:pt x="9750" y="1212"/>
                </a:lnTo>
                <a:lnTo>
                  <a:pt x="9750" y="1212"/>
                </a:lnTo>
                <a:lnTo>
                  <a:pt x="9750" y="1212"/>
                </a:lnTo>
                <a:lnTo>
                  <a:pt x="9750" y="3030"/>
                </a:lnTo>
                <a:lnTo>
                  <a:pt x="9750" y="3030"/>
                </a:lnTo>
                <a:lnTo>
                  <a:pt x="9750" y="3030"/>
                </a:lnTo>
                <a:lnTo>
                  <a:pt x="9750" y="3030"/>
                </a:lnTo>
                <a:lnTo>
                  <a:pt x="9750" y="3030"/>
                </a:lnTo>
                <a:lnTo>
                  <a:pt x="11250" y="3030"/>
                </a:lnTo>
                <a:lnTo>
                  <a:pt x="11250" y="3030"/>
                </a:lnTo>
                <a:lnTo>
                  <a:pt x="11250" y="4242"/>
                </a:lnTo>
                <a:lnTo>
                  <a:pt x="11250" y="4242"/>
                </a:lnTo>
                <a:lnTo>
                  <a:pt x="11250" y="4242"/>
                </a:lnTo>
                <a:lnTo>
                  <a:pt x="11250" y="4242"/>
                </a:lnTo>
                <a:lnTo>
                  <a:pt x="13500" y="4242"/>
                </a:lnTo>
                <a:lnTo>
                  <a:pt x="13500" y="4242"/>
                </a:lnTo>
                <a:lnTo>
                  <a:pt x="13500" y="4242"/>
                </a:lnTo>
                <a:lnTo>
                  <a:pt x="13500" y="4242"/>
                </a:lnTo>
                <a:lnTo>
                  <a:pt x="15000" y="4242"/>
                </a:lnTo>
                <a:lnTo>
                  <a:pt x="15000" y="4242"/>
                </a:lnTo>
                <a:lnTo>
                  <a:pt x="15000" y="4242"/>
                </a:lnTo>
                <a:lnTo>
                  <a:pt x="15000" y="4242"/>
                </a:lnTo>
                <a:lnTo>
                  <a:pt x="16500" y="4242"/>
                </a:lnTo>
                <a:lnTo>
                  <a:pt x="16500" y="5454"/>
                </a:lnTo>
                <a:lnTo>
                  <a:pt x="16500" y="5454"/>
                </a:lnTo>
                <a:lnTo>
                  <a:pt x="16500" y="4242"/>
                </a:lnTo>
                <a:lnTo>
                  <a:pt x="16500" y="4242"/>
                </a:lnTo>
                <a:lnTo>
                  <a:pt x="16500" y="4242"/>
                </a:lnTo>
                <a:lnTo>
                  <a:pt x="18000" y="4242"/>
                </a:lnTo>
                <a:lnTo>
                  <a:pt x="18000" y="4242"/>
                </a:lnTo>
                <a:lnTo>
                  <a:pt x="18000" y="4242"/>
                </a:lnTo>
                <a:lnTo>
                  <a:pt x="18000" y="4242"/>
                </a:lnTo>
                <a:lnTo>
                  <a:pt x="19500" y="4242"/>
                </a:lnTo>
                <a:lnTo>
                  <a:pt x="19500" y="4242"/>
                </a:lnTo>
                <a:lnTo>
                  <a:pt x="19500" y="4242"/>
                </a:lnTo>
                <a:lnTo>
                  <a:pt x="19500" y="4242"/>
                </a:lnTo>
                <a:lnTo>
                  <a:pt x="21750" y="4242"/>
                </a:lnTo>
                <a:lnTo>
                  <a:pt x="21750" y="4242"/>
                </a:lnTo>
                <a:lnTo>
                  <a:pt x="21750" y="4242"/>
                </a:lnTo>
                <a:lnTo>
                  <a:pt x="21750" y="4242"/>
                </a:lnTo>
                <a:lnTo>
                  <a:pt x="21750" y="4242"/>
                </a:lnTo>
                <a:lnTo>
                  <a:pt x="23250" y="4242"/>
                </a:lnTo>
                <a:lnTo>
                  <a:pt x="23250" y="4242"/>
                </a:lnTo>
                <a:lnTo>
                  <a:pt x="23250" y="5454"/>
                </a:lnTo>
                <a:lnTo>
                  <a:pt x="23250" y="5454"/>
                </a:lnTo>
                <a:lnTo>
                  <a:pt x="23250" y="5454"/>
                </a:lnTo>
                <a:lnTo>
                  <a:pt x="24750" y="5454"/>
                </a:lnTo>
                <a:lnTo>
                  <a:pt x="24750" y="5454"/>
                </a:lnTo>
                <a:lnTo>
                  <a:pt x="24750" y="5454"/>
                </a:lnTo>
                <a:lnTo>
                  <a:pt x="24750" y="5454"/>
                </a:lnTo>
                <a:lnTo>
                  <a:pt x="24750" y="5454"/>
                </a:lnTo>
                <a:lnTo>
                  <a:pt x="24750" y="4242"/>
                </a:lnTo>
                <a:lnTo>
                  <a:pt x="26250" y="4242"/>
                </a:lnTo>
                <a:lnTo>
                  <a:pt x="26250" y="4242"/>
                </a:lnTo>
                <a:lnTo>
                  <a:pt x="26250" y="4242"/>
                </a:lnTo>
                <a:lnTo>
                  <a:pt x="26250" y="4242"/>
                </a:lnTo>
                <a:lnTo>
                  <a:pt x="27750" y="4242"/>
                </a:lnTo>
                <a:lnTo>
                  <a:pt x="27750" y="5454"/>
                </a:lnTo>
                <a:lnTo>
                  <a:pt x="27750" y="5454"/>
                </a:lnTo>
                <a:lnTo>
                  <a:pt x="27750" y="5454"/>
                </a:lnTo>
                <a:lnTo>
                  <a:pt x="27750" y="5454"/>
                </a:lnTo>
                <a:lnTo>
                  <a:pt x="27750" y="5454"/>
                </a:lnTo>
                <a:lnTo>
                  <a:pt x="27750" y="5454"/>
                </a:lnTo>
                <a:lnTo>
                  <a:pt x="29250" y="5454"/>
                </a:lnTo>
                <a:lnTo>
                  <a:pt x="29250" y="6666"/>
                </a:lnTo>
                <a:lnTo>
                  <a:pt x="29250" y="6666"/>
                </a:lnTo>
                <a:lnTo>
                  <a:pt x="29250" y="6666"/>
                </a:lnTo>
                <a:lnTo>
                  <a:pt x="29250" y="6666"/>
                </a:lnTo>
                <a:lnTo>
                  <a:pt x="29250" y="6666"/>
                </a:lnTo>
                <a:lnTo>
                  <a:pt x="29250" y="6666"/>
                </a:lnTo>
                <a:lnTo>
                  <a:pt x="29250" y="7878"/>
                </a:lnTo>
                <a:lnTo>
                  <a:pt x="31500" y="7878"/>
                </a:lnTo>
                <a:lnTo>
                  <a:pt x="31500" y="7878"/>
                </a:lnTo>
                <a:lnTo>
                  <a:pt x="31500" y="7878"/>
                </a:lnTo>
                <a:lnTo>
                  <a:pt x="31500" y="7878"/>
                </a:lnTo>
                <a:lnTo>
                  <a:pt x="31500" y="7878"/>
                </a:lnTo>
                <a:lnTo>
                  <a:pt x="31500" y="9696"/>
                </a:lnTo>
                <a:lnTo>
                  <a:pt x="31500" y="9696"/>
                </a:lnTo>
                <a:lnTo>
                  <a:pt x="31500" y="9696"/>
                </a:lnTo>
                <a:lnTo>
                  <a:pt x="31500" y="9696"/>
                </a:lnTo>
                <a:lnTo>
                  <a:pt x="31500" y="10909"/>
                </a:lnTo>
                <a:lnTo>
                  <a:pt x="33000" y="10909"/>
                </a:lnTo>
                <a:lnTo>
                  <a:pt x="33000" y="10909"/>
                </a:lnTo>
                <a:lnTo>
                  <a:pt x="33000" y="10909"/>
                </a:lnTo>
                <a:lnTo>
                  <a:pt x="33000" y="10909"/>
                </a:lnTo>
                <a:lnTo>
                  <a:pt x="33000" y="12121"/>
                </a:lnTo>
                <a:lnTo>
                  <a:pt x="33000" y="12121"/>
                </a:lnTo>
                <a:lnTo>
                  <a:pt x="34500" y="12121"/>
                </a:lnTo>
                <a:lnTo>
                  <a:pt x="34500" y="12121"/>
                </a:lnTo>
                <a:lnTo>
                  <a:pt x="34500" y="12121"/>
                </a:lnTo>
                <a:lnTo>
                  <a:pt x="34500" y="12121"/>
                </a:lnTo>
                <a:lnTo>
                  <a:pt x="34500" y="12121"/>
                </a:lnTo>
                <a:lnTo>
                  <a:pt x="34500" y="12121"/>
                </a:lnTo>
                <a:lnTo>
                  <a:pt x="34500" y="13333"/>
                </a:lnTo>
                <a:lnTo>
                  <a:pt x="34500" y="13333"/>
                </a:lnTo>
                <a:lnTo>
                  <a:pt x="34500" y="13333"/>
                </a:lnTo>
                <a:lnTo>
                  <a:pt x="34500" y="14545"/>
                </a:lnTo>
                <a:lnTo>
                  <a:pt x="34500" y="14545"/>
                </a:lnTo>
                <a:lnTo>
                  <a:pt x="34500" y="14545"/>
                </a:lnTo>
                <a:lnTo>
                  <a:pt x="34500" y="14545"/>
                </a:lnTo>
                <a:lnTo>
                  <a:pt x="34500" y="14545"/>
                </a:lnTo>
                <a:lnTo>
                  <a:pt x="34500" y="16363"/>
                </a:lnTo>
                <a:lnTo>
                  <a:pt x="34500" y="16363"/>
                </a:lnTo>
                <a:lnTo>
                  <a:pt x="36000" y="16363"/>
                </a:lnTo>
                <a:lnTo>
                  <a:pt x="36000" y="16363"/>
                </a:lnTo>
                <a:lnTo>
                  <a:pt x="36000" y="16363"/>
                </a:lnTo>
                <a:lnTo>
                  <a:pt x="36000" y="16363"/>
                </a:lnTo>
                <a:lnTo>
                  <a:pt x="36000" y="16363"/>
                </a:lnTo>
                <a:lnTo>
                  <a:pt x="36000" y="17575"/>
                </a:lnTo>
                <a:lnTo>
                  <a:pt x="37500" y="17575"/>
                </a:lnTo>
                <a:lnTo>
                  <a:pt x="37500" y="17575"/>
                </a:lnTo>
                <a:lnTo>
                  <a:pt x="37500" y="17575"/>
                </a:lnTo>
                <a:lnTo>
                  <a:pt x="37500" y="17575"/>
                </a:lnTo>
                <a:lnTo>
                  <a:pt x="37500" y="17575"/>
                </a:lnTo>
                <a:lnTo>
                  <a:pt x="39750" y="17575"/>
                </a:lnTo>
                <a:lnTo>
                  <a:pt x="39750" y="17575"/>
                </a:lnTo>
                <a:lnTo>
                  <a:pt x="39750" y="18787"/>
                </a:lnTo>
                <a:lnTo>
                  <a:pt x="39750" y="18787"/>
                </a:lnTo>
                <a:lnTo>
                  <a:pt x="39750" y="18787"/>
                </a:lnTo>
                <a:lnTo>
                  <a:pt x="39750" y="18787"/>
                </a:lnTo>
                <a:lnTo>
                  <a:pt x="39750" y="18787"/>
                </a:lnTo>
                <a:lnTo>
                  <a:pt x="39750" y="20000"/>
                </a:lnTo>
                <a:lnTo>
                  <a:pt x="41250" y="20000"/>
                </a:lnTo>
                <a:lnTo>
                  <a:pt x="41250" y="20000"/>
                </a:lnTo>
                <a:lnTo>
                  <a:pt x="41250" y="20000"/>
                </a:lnTo>
                <a:lnTo>
                  <a:pt x="41250" y="20000"/>
                </a:lnTo>
                <a:lnTo>
                  <a:pt x="41250" y="20000"/>
                </a:lnTo>
                <a:lnTo>
                  <a:pt x="41250" y="20000"/>
                </a:lnTo>
                <a:lnTo>
                  <a:pt x="42750" y="20000"/>
                </a:lnTo>
                <a:lnTo>
                  <a:pt x="42750" y="20000"/>
                </a:lnTo>
                <a:lnTo>
                  <a:pt x="42750" y="20000"/>
                </a:lnTo>
                <a:lnTo>
                  <a:pt x="42750" y="20000"/>
                </a:lnTo>
                <a:lnTo>
                  <a:pt x="44250" y="20000"/>
                </a:lnTo>
                <a:lnTo>
                  <a:pt x="44250" y="21212"/>
                </a:lnTo>
                <a:lnTo>
                  <a:pt x="44250" y="21212"/>
                </a:lnTo>
                <a:lnTo>
                  <a:pt x="44250" y="21212"/>
                </a:lnTo>
                <a:lnTo>
                  <a:pt x="44250" y="21212"/>
                </a:lnTo>
                <a:lnTo>
                  <a:pt x="44250" y="21212"/>
                </a:lnTo>
                <a:lnTo>
                  <a:pt x="44250" y="21212"/>
                </a:lnTo>
                <a:lnTo>
                  <a:pt x="45750" y="21212"/>
                </a:lnTo>
                <a:lnTo>
                  <a:pt x="45750" y="21212"/>
                </a:lnTo>
                <a:lnTo>
                  <a:pt x="45750" y="23030"/>
                </a:lnTo>
                <a:lnTo>
                  <a:pt x="45750" y="23030"/>
                </a:lnTo>
                <a:lnTo>
                  <a:pt x="45750" y="23030"/>
                </a:lnTo>
                <a:lnTo>
                  <a:pt x="45750" y="23030"/>
                </a:lnTo>
                <a:lnTo>
                  <a:pt x="45750" y="23030"/>
                </a:lnTo>
                <a:lnTo>
                  <a:pt x="48000" y="23030"/>
                </a:lnTo>
                <a:lnTo>
                  <a:pt x="48000" y="23030"/>
                </a:lnTo>
                <a:lnTo>
                  <a:pt x="48000" y="24242"/>
                </a:lnTo>
                <a:lnTo>
                  <a:pt x="48000" y="24242"/>
                </a:lnTo>
                <a:lnTo>
                  <a:pt x="48000" y="24242"/>
                </a:lnTo>
                <a:lnTo>
                  <a:pt x="49500" y="24242"/>
                </a:lnTo>
                <a:lnTo>
                  <a:pt x="49500" y="24242"/>
                </a:lnTo>
                <a:lnTo>
                  <a:pt x="49500" y="24242"/>
                </a:lnTo>
                <a:lnTo>
                  <a:pt x="49500" y="25454"/>
                </a:lnTo>
                <a:lnTo>
                  <a:pt x="49500" y="25454"/>
                </a:lnTo>
                <a:lnTo>
                  <a:pt x="49500" y="25454"/>
                </a:lnTo>
                <a:lnTo>
                  <a:pt x="51000" y="25454"/>
                </a:lnTo>
                <a:lnTo>
                  <a:pt x="51000" y="25454"/>
                </a:lnTo>
                <a:lnTo>
                  <a:pt x="51000" y="25454"/>
                </a:lnTo>
                <a:lnTo>
                  <a:pt x="51000" y="25454"/>
                </a:lnTo>
                <a:lnTo>
                  <a:pt x="51000" y="25454"/>
                </a:lnTo>
                <a:lnTo>
                  <a:pt x="51000" y="26666"/>
                </a:lnTo>
                <a:lnTo>
                  <a:pt x="52500" y="26666"/>
                </a:lnTo>
                <a:lnTo>
                  <a:pt x="52500" y="26666"/>
                </a:lnTo>
                <a:lnTo>
                  <a:pt x="52500" y="26666"/>
                </a:lnTo>
                <a:lnTo>
                  <a:pt x="52500" y="26666"/>
                </a:lnTo>
                <a:lnTo>
                  <a:pt x="52500" y="26666"/>
                </a:lnTo>
                <a:lnTo>
                  <a:pt x="52500" y="27878"/>
                </a:lnTo>
                <a:lnTo>
                  <a:pt x="52500" y="27878"/>
                </a:lnTo>
                <a:lnTo>
                  <a:pt x="52500" y="27878"/>
                </a:lnTo>
                <a:lnTo>
                  <a:pt x="54000" y="27878"/>
                </a:lnTo>
                <a:lnTo>
                  <a:pt x="54000" y="27878"/>
                </a:lnTo>
                <a:lnTo>
                  <a:pt x="54000" y="29696"/>
                </a:lnTo>
                <a:lnTo>
                  <a:pt x="54000" y="29696"/>
                </a:lnTo>
                <a:lnTo>
                  <a:pt x="54000" y="29696"/>
                </a:lnTo>
                <a:lnTo>
                  <a:pt x="54000" y="30909"/>
                </a:lnTo>
                <a:lnTo>
                  <a:pt x="54000" y="30909"/>
                </a:lnTo>
                <a:lnTo>
                  <a:pt x="54000" y="30909"/>
                </a:lnTo>
                <a:lnTo>
                  <a:pt x="54000" y="30909"/>
                </a:lnTo>
                <a:lnTo>
                  <a:pt x="54000" y="30909"/>
                </a:lnTo>
                <a:lnTo>
                  <a:pt x="56250" y="30909"/>
                </a:lnTo>
                <a:lnTo>
                  <a:pt x="56250" y="30909"/>
                </a:lnTo>
                <a:lnTo>
                  <a:pt x="56250" y="30909"/>
                </a:lnTo>
                <a:lnTo>
                  <a:pt x="56250" y="30909"/>
                </a:lnTo>
                <a:lnTo>
                  <a:pt x="57750" y="30909"/>
                </a:lnTo>
                <a:lnTo>
                  <a:pt x="57750" y="32121"/>
                </a:lnTo>
                <a:lnTo>
                  <a:pt x="57750" y="32121"/>
                </a:lnTo>
                <a:lnTo>
                  <a:pt x="57750" y="32121"/>
                </a:lnTo>
                <a:lnTo>
                  <a:pt x="57750" y="32121"/>
                </a:lnTo>
                <a:lnTo>
                  <a:pt x="57750" y="33333"/>
                </a:lnTo>
                <a:lnTo>
                  <a:pt x="57750" y="33333"/>
                </a:lnTo>
                <a:lnTo>
                  <a:pt x="57750" y="33333"/>
                </a:lnTo>
                <a:lnTo>
                  <a:pt x="57750" y="33333"/>
                </a:lnTo>
                <a:lnTo>
                  <a:pt x="57750" y="33333"/>
                </a:lnTo>
                <a:lnTo>
                  <a:pt x="57750" y="33333"/>
                </a:lnTo>
                <a:lnTo>
                  <a:pt x="57750" y="34545"/>
                </a:lnTo>
                <a:lnTo>
                  <a:pt x="59250" y="34545"/>
                </a:lnTo>
                <a:lnTo>
                  <a:pt x="59250" y="34545"/>
                </a:lnTo>
                <a:lnTo>
                  <a:pt x="59250" y="34545"/>
                </a:lnTo>
                <a:lnTo>
                  <a:pt x="59250" y="34545"/>
                </a:lnTo>
                <a:lnTo>
                  <a:pt x="59250" y="34545"/>
                </a:lnTo>
                <a:lnTo>
                  <a:pt x="59250" y="36363"/>
                </a:lnTo>
                <a:lnTo>
                  <a:pt x="59250" y="36363"/>
                </a:lnTo>
                <a:lnTo>
                  <a:pt x="59250" y="36363"/>
                </a:lnTo>
                <a:lnTo>
                  <a:pt x="60750" y="36363"/>
                </a:lnTo>
                <a:lnTo>
                  <a:pt x="60750" y="36363"/>
                </a:lnTo>
                <a:lnTo>
                  <a:pt x="60750" y="34545"/>
                </a:lnTo>
                <a:lnTo>
                  <a:pt x="60750" y="34545"/>
                </a:lnTo>
                <a:lnTo>
                  <a:pt x="60750" y="36363"/>
                </a:lnTo>
                <a:lnTo>
                  <a:pt x="60750" y="36363"/>
                </a:lnTo>
                <a:lnTo>
                  <a:pt x="60750" y="34545"/>
                </a:lnTo>
                <a:lnTo>
                  <a:pt x="60750" y="34545"/>
                </a:lnTo>
                <a:lnTo>
                  <a:pt x="62250" y="34545"/>
                </a:lnTo>
                <a:lnTo>
                  <a:pt x="62250" y="34545"/>
                </a:lnTo>
                <a:lnTo>
                  <a:pt x="62250" y="34545"/>
                </a:lnTo>
                <a:lnTo>
                  <a:pt x="62250" y="34545"/>
                </a:lnTo>
                <a:lnTo>
                  <a:pt x="62250" y="34545"/>
                </a:lnTo>
                <a:lnTo>
                  <a:pt x="64500" y="34545"/>
                </a:lnTo>
                <a:lnTo>
                  <a:pt x="64500" y="34545"/>
                </a:lnTo>
                <a:lnTo>
                  <a:pt x="64500" y="34545"/>
                </a:lnTo>
                <a:lnTo>
                  <a:pt x="64500" y="34545"/>
                </a:lnTo>
                <a:lnTo>
                  <a:pt x="66000" y="34545"/>
                </a:lnTo>
                <a:lnTo>
                  <a:pt x="66000" y="34545"/>
                </a:lnTo>
                <a:lnTo>
                  <a:pt x="66000" y="34545"/>
                </a:lnTo>
                <a:lnTo>
                  <a:pt x="66000" y="34545"/>
                </a:lnTo>
                <a:lnTo>
                  <a:pt x="66000" y="36363"/>
                </a:lnTo>
                <a:lnTo>
                  <a:pt x="66000" y="36363"/>
                </a:lnTo>
                <a:lnTo>
                  <a:pt x="66000" y="36363"/>
                </a:lnTo>
                <a:lnTo>
                  <a:pt x="67500" y="36363"/>
                </a:lnTo>
                <a:lnTo>
                  <a:pt x="67500" y="36363"/>
                </a:lnTo>
                <a:lnTo>
                  <a:pt x="67500" y="36363"/>
                </a:lnTo>
                <a:lnTo>
                  <a:pt x="67500" y="36363"/>
                </a:lnTo>
                <a:lnTo>
                  <a:pt x="67500" y="37575"/>
                </a:lnTo>
                <a:lnTo>
                  <a:pt x="67500" y="37575"/>
                </a:lnTo>
                <a:lnTo>
                  <a:pt x="67500" y="37575"/>
                </a:lnTo>
                <a:lnTo>
                  <a:pt x="67500" y="37575"/>
                </a:lnTo>
                <a:lnTo>
                  <a:pt x="67500" y="38787"/>
                </a:lnTo>
                <a:lnTo>
                  <a:pt x="67500" y="38787"/>
                </a:lnTo>
                <a:lnTo>
                  <a:pt x="69000" y="38787"/>
                </a:lnTo>
                <a:lnTo>
                  <a:pt x="69000" y="38787"/>
                </a:lnTo>
                <a:lnTo>
                  <a:pt x="69000" y="37575"/>
                </a:lnTo>
                <a:lnTo>
                  <a:pt x="69000" y="37575"/>
                </a:lnTo>
                <a:lnTo>
                  <a:pt x="69000" y="37575"/>
                </a:lnTo>
                <a:lnTo>
                  <a:pt x="69000" y="37575"/>
                </a:lnTo>
                <a:lnTo>
                  <a:pt x="69000" y="37575"/>
                </a:lnTo>
                <a:lnTo>
                  <a:pt x="69000" y="37575"/>
                </a:lnTo>
                <a:lnTo>
                  <a:pt x="69000" y="36363"/>
                </a:lnTo>
                <a:lnTo>
                  <a:pt x="70500" y="36363"/>
                </a:lnTo>
                <a:lnTo>
                  <a:pt x="70500" y="36363"/>
                </a:lnTo>
                <a:lnTo>
                  <a:pt x="70500" y="36363"/>
                </a:lnTo>
                <a:lnTo>
                  <a:pt x="70500" y="36363"/>
                </a:lnTo>
                <a:lnTo>
                  <a:pt x="72750" y="36363"/>
                </a:lnTo>
                <a:lnTo>
                  <a:pt x="72750" y="36363"/>
                </a:lnTo>
                <a:lnTo>
                  <a:pt x="72750" y="36363"/>
                </a:lnTo>
                <a:lnTo>
                  <a:pt x="72750" y="36363"/>
                </a:lnTo>
                <a:lnTo>
                  <a:pt x="72750" y="37575"/>
                </a:lnTo>
                <a:lnTo>
                  <a:pt x="72750" y="37575"/>
                </a:lnTo>
                <a:lnTo>
                  <a:pt x="72750" y="37575"/>
                </a:lnTo>
                <a:lnTo>
                  <a:pt x="72750" y="37575"/>
                </a:lnTo>
                <a:lnTo>
                  <a:pt x="72750" y="38787"/>
                </a:lnTo>
                <a:lnTo>
                  <a:pt x="72750" y="38787"/>
                </a:lnTo>
                <a:lnTo>
                  <a:pt x="72750" y="38787"/>
                </a:lnTo>
                <a:lnTo>
                  <a:pt x="72750" y="38787"/>
                </a:lnTo>
                <a:lnTo>
                  <a:pt x="72750" y="40000"/>
                </a:lnTo>
                <a:lnTo>
                  <a:pt x="72750" y="40000"/>
                </a:lnTo>
                <a:lnTo>
                  <a:pt x="72750" y="40000"/>
                </a:lnTo>
                <a:lnTo>
                  <a:pt x="72750" y="40000"/>
                </a:lnTo>
                <a:lnTo>
                  <a:pt x="72750" y="41212"/>
                </a:lnTo>
                <a:lnTo>
                  <a:pt x="72750" y="41212"/>
                </a:lnTo>
                <a:lnTo>
                  <a:pt x="72750" y="41212"/>
                </a:lnTo>
                <a:lnTo>
                  <a:pt x="72750" y="41212"/>
                </a:lnTo>
                <a:lnTo>
                  <a:pt x="74250" y="41212"/>
                </a:lnTo>
                <a:lnTo>
                  <a:pt x="74250" y="41212"/>
                </a:lnTo>
                <a:lnTo>
                  <a:pt x="74250" y="41212"/>
                </a:lnTo>
                <a:lnTo>
                  <a:pt x="74250" y="43030"/>
                </a:lnTo>
                <a:lnTo>
                  <a:pt x="74250" y="43030"/>
                </a:lnTo>
                <a:lnTo>
                  <a:pt x="74250" y="43030"/>
                </a:lnTo>
                <a:lnTo>
                  <a:pt x="74250" y="43030"/>
                </a:lnTo>
                <a:lnTo>
                  <a:pt x="75750" y="43030"/>
                </a:lnTo>
                <a:lnTo>
                  <a:pt x="75750" y="43030"/>
                </a:lnTo>
                <a:lnTo>
                  <a:pt x="74250" y="43030"/>
                </a:lnTo>
                <a:lnTo>
                  <a:pt x="74250" y="41212"/>
                </a:lnTo>
                <a:lnTo>
                  <a:pt x="75750" y="41212"/>
                </a:lnTo>
                <a:lnTo>
                  <a:pt x="75750" y="41212"/>
                </a:lnTo>
                <a:lnTo>
                  <a:pt x="75750" y="41212"/>
                </a:lnTo>
                <a:lnTo>
                  <a:pt x="77250" y="41212"/>
                </a:lnTo>
                <a:lnTo>
                  <a:pt x="77250" y="41212"/>
                </a:lnTo>
                <a:lnTo>
                  <a:pt x="77250" y="43030"/>
                </a:lnTo>
                <a:lnTo>
                  <a:pt x="77250" y="43030"/>
                </a:lnTo>
                <a:lnTo>
                  <a:pt x="77250" y="43030"/>
                </a:lnTo>
                <a:lnTo>
                  <a:pt x="78750" y="43030"/>
                </a:lnTo>
                <a:lnTo>
                  <a:pt x="78750" y="43030"/>
                </a:lnTo>
                <a:lnTo>
                  <a:pt x="78750" y="43030"/>
                </a:lnTo>
                <a:lnTo>
                  <a:pt x="78750" y="43030"/>
                </a:lnTo>
                <a:lnTo>
                  <a:pt x="78750" y="43030"/>
                </a:lnTo>
                <a:lnTo>
                  <a:pt x="81000" y="43030"/>
                </a:lnTo>
                <a:lnTo>
                  <a:pt x="81000" y="43030"/>
                </a:lnTo>
                <a:lnTo>
                  <a:pt x="81000" y="43030"/>
                </a:lnTo>
                <a:lnTo>
                  <a:pt x="81000" y="44242"/>
                </a:lnTo>
                <a:lnTo>
                  <a:pt x="81000" y="44242"/>
                </a:lnTo>
                <a:lnTo>
                  <a:pt x="81000" y="44242"/>
                </a:lnTo>
                <a:lnTo>
                  <a:pt x="81000" y="45454"/>
                </a:lnTo>
                <a:lnTo>
                  <a:pt x="81000" y="45454"/>
                </a:lnTo>
                <a:lnTo>
                  <a:pt x="81000" y="45454"/>
                </a:lnTo>
                <a:lnTo>
                  <a:pt x="81000" y="45454"/>
                </a:lnTo>
                <a:lnTo>
                  <a:pt x="81000" y="45454"/>
                </a:lnTo>
                <a:lnTo>
                  <a:pt x="81000" y="46666"/>
                </a:lnTo>
                <a:lnTo>
                  <a:pt x="81000" y="46666"/>
                </a:lnTo>
                <a:lnTo>
                  <a:pt x="81000" y="46666"/>
                </a:lnTo>
                <a:lnTo>
                  <a:pt x="81000" y="46666"/>
                </a:lnTo>
                <a:lnTo>
                  <a:pt x="82500" y="46666"/>
                </a:lnTo>
                <a:lnTo>
                  <a:pt x="82500" y="46666"/>
                </a:lnTo>
                <a:lnTo>
                  <a:pt x="82500" y="46666"/>
                </a:lnTo>
                <a:lnTo>
                  <a:pt x="82500" y="46666"/>
                </a:lnTo>
                <a:lnTo>
                  <a:pt x="82500" y="46666"/>
                </a:lnTo>
                <a:lnTo>
                  <a:pt x="82500" y="46666"/>
                </a:lnTo>
                <a:lnTo>
                  <a:pt x="82500" y="46666"/>
                </a:lnTo>
                <a:lnTo>
                  <a:pt x="84000" y="46666"/>
                </a:lnTo>
                <a:lnTo>
                  <a:pt x="84000" y="46666"/>
                </a:lnTo>
                <a:lnTo>
                  <a:pt x="84000" y="46666"/>
                </a:lnTo>
                <a:lnTo>
                  <a:pt x="84000" y="46666"/>
                </a:lnTo>
                <a:lnTo>
                  <a:pt x="85500" y="46666"/>
                </a:lnTo>
                <a:lnTo>
                  <a:pt x="85500" y="46666"/>
                </a:lnTo>
                <a:lnTo>
                  <a:pt x="85500" y="46666"/>
                </a:lnTo>
                <a:lnTo>
                  <a:pt x="85500" y="46666"/>
                </a:lnTo>
                <a:lnTo>
                  <a:pt x="85500" y="46666"/>
                </a:lnTo>
                <a:lnTo>
                  <a:pt x="87000" y="46666"/>
                </a:lnTo>
                <a:lnTo>
                  <a:pt x="87000" y="47878"/>
                </a:lnTo>
                <a:lnTo>
                  <a:pt x="87000" y="47878"/>
                </a:lnTo>
                <a:lnTo>
                  <a:pt x="87000" y="47878"/>
                </a:lnTo>
                <a:lnTo>
                  <a:pt x="87000" y="47878"/>
                </a:lnTo>
                <a:lnTo>
                  <a:pt x="87000" y="47878"/>
                </a:lnTo>
                <a:lnTo>
                  <a:pt x="87000" y="47878"/>
                </a:lnTo>
                <a:lnTo>
                  <a:pt x="87000" y="49696"/>
                </a:lnTo>
                <a:lnTo>
                  <a:pt x="87000" y="49696"/>
                </a:lnTo>
                <a:lnTo>
                  <a:pt x="87000" y="49696"/>
                </a:lnTo>
                <a:lnTo>
                  <a:pt x="87000" y="50909"/>
                </a:lnTo>
                <a:lnTo>
                  <a:pt x="87000" y="50909"/>
                </a:lnTo>
                <a:lnTo>
                  <a:pt x="87000" y="50909"/>
                </a:lnTo>
                <a:lnTo>
                  <a:pt x="87000" y="50909"/>
                </a:lnTo>
                <a:lnTo>
                  <a:pt x="87000" y="50909"/>
                </a:lnTo>
                <a:lnTo>
                  <a:pt x="89250" y="50909"/>
                </a:lnTo>
                <a:lnTo>
                  <a:pt x="89250" y="50909"/>
                </a:lnTo>
                <a:lnTo>
                  <a:pt x="89250" y="50909"/>
                </a:lnTo>
                <a:lnTo>
                  <a:pt x="89250" y="50909"/>
                </a:lnTo>
                <a:lnTo>
                  <a:pt x="89250" y="50909"/>
                </a:lnTo>
                <a:lnTo>
                  <a:pt x="89250" y="52121"/>
                </a:lnTo>
                <a:lnTo>
                  <a:pt x="89250" y="52121"/>
                </a:lnTo>
                <a:lnTo>
                  <a:pt x="89250" y="50909"/>
                </a:lnTo>
                <a:lnTo>
                  <a:pt x="89250" y="50909"/>
                </a:lnTo>
                <a:lnTo>
                  <a:pt x="89250" y="50909"/>
                </a:lnTo>
                <a:lnTo>
                  <a:pt x="89250" y="49696"/>
                </a:lnTo>
                <a:lnTo>
                  <a:pt x="89250" y="49696"/>
                </a:lnTo>
                <a:lnTo>
                  <a:pt x="89250" y="49696"/>
                </a:lnTo>
                <a:lnTo>
                  <a:pt x="89250" y="49696"/>
                </a:lnTo>
                <a:lnTo>
                  <a:pt x="89250" y="47878"/>
                </a:lnTo>
                <a:lnTo>
                  <a:pt x="89250" y="47878"/>
                </a:lnTo>
                <a:lnTo>
                  <a:pt x="89250" y="47878"/>
                </a:lnTo>
                <a:lnTo>
                  <a:pt x="89250" y="46666"/>
                </a:lnTo>
                <a:lnTo>
                  <a:pt x="89250" y="46666"/>
                </a:lnTo>
                <a:lnTo>
                  <a:pt x="89250" y="46666"/>
                </a:lnTo>
                <a:lnTo>
                  <a:pt x="89250" y="46666"/>
                </a:lnTo>
                <a:lnTo>
                  <a:pt x="89250" y="46666"/>
                </a:lnTo>
                <a:lnTo>
                  <a:pt x="89250" y="46666"/>
                </a:lnTo>
                <a:lnTo>
                  <a:pt x="90750" y="46666"/>
                </a:lnTo>
                <a:lnTo>
                  <a:pt x="90750" y="46666"/>
                </a:lnTo>
                <a:lnTo>
                  <a:pt x="90750" y="46666"/>
                </a:lnTo>
                <a:lnTo>
                  <a:pt x="90750" y="46666"/>
                </a:lnTo>
                <a:lnTo>
                  <a:pt x="90750" y="46666"/>
                </a:lnTo>
                <a:lnTo>
                  <a:pt x="90750" y="47878"/>
                </a:lnTo>
                <a:lnTo>
                  <a:pt x="90750" y="47878"/>
                </a:lnTo>
                <a:lnTo>
                  <a:pt x="92250" y="47878"/>
                </a:lnTo>
                <a:lnTo>
                  <a:pt x="92250" y="47878"/>
                </a:lnTo>
                <a:lnTo>
                  <a:pt x="92250" y="47878"/>
                </a:lnTo>
                <a:lnTo>
                  <a:pt x="92250" y="49696"/>
                </a:lnTo>
                <a:lnTo>
                  <a:pt x="92250" y="49696"/>
                </a:lnTo>
                <a:lnTo>
                  <a:pt x="92250" y="49696"/>
                </a:lnTo>
                <a:lnTo>
                  <a:pt x="92250" y="49696"/>
                </a:lnTo>
                <a:lnTo>
                  <a:pt x="92250" y="49696"/>
                </a:lnTo>
                <a:lnTo>
                  <a:pt x="92250" y="49696"/>
                </a:lnTo>
                <a:lnTo>
                  <a:pt x="92250" y="49696"/>
                </a:lnTo>
                <a:lnTo>
                  <a:pt x="93750" y="49696"/>
                </a:lnTo>
                <a:lnTo>
                  <a:pt x="93750" y="49696"/>
                </a:lnTo>
                <a:lnTo>
                  <a:pt x="93750" y="49696"/>
                </a:lnTo>
                <a:lnTo>
                  <a:pt x="93750" y="47878"/>
                </a:lnTo>
                <a:lnTo>
                  <a:pt x="93750" y="47878"/>
                </a:lnTo>
                <a:lnTo>
                  <a:pt x="93750" y="47878"/>
                </a:lnTo>
                <a:lnTo>
                  <a:pt x="93750" y="46666"/>
                </a:lnTo>
                <a:lnTo>
                  <a:pt x="93750" y="46666"/>
                </a:lnTo>
                <a:lnTo>
                  <a:pt x="93750" y="46666"/>
                </a:lnTo>
                <a:lnTo>
                  <a:pt x="95250" y="46666"/>
                </a:lnTo>
                <a:lnTo>
                  <a:pt x="95250" y="46666"/>
                </a:lnTo>
                <a:lnTo>
                  <a:pt x="95250" y="46666"/>
                </a:lnTo>
                <a:lnTo>
                  <a:pt x="95250" y="46666"/>
                </a:lnTo>
                <a:lnTo>
                  <a:pt x="97500" y="46666"/>
                </a:lnTo>
                <a:lnTo>
                  <a:pt x="97500" y="46666"/>
                </a:lnTo>
                <a:lnTo>
                  <a:pt x="97500" y="46666"/>
                </a:lnTo>
                <a:lnTo>
                  <a:pt x="97500" y="46666"/>
                </a:lnTo>
                <a:lnTo>
                  <a:pt x="97500" y="46666"/>
                </a:lnTo>
                <a:lnTo>
                  <a:pt x="99000" y="46666"/>
                </a:lnTo>
                <a:lnTo>
                  <a:pt x="99000" y="46666"/>
                </a:lnTo>
                <a:lnTo>
                  <a:pt x="99000" y="46666"/>
                </a:lnTo>
                <a:lnTo>
                  <a:pt x="99000" y="46666"/>
                </a:lnTo>
                <a:lnTo>
                  <a:pt x="99000" y="46666"/>
                </a:lnTo>
                <a:lnTo>
                  <a:pt x="99000" y="46666"/>
                </a:lnTo>
                <a:lnTo>
                  <a:pt x="99000" y="46666"/>
                </a:lnTo>
                <a:lnTo>
                  <a:pt x="99000" y="46666"/>
                </a:lnTo>
                <a:lnTo>
                  <a:pt x="99000" y="46666"/>
                </a:lnTo>
                <a:lnTo>
                  <a:pt x="100500" y="46666"/>
                </a:lnTo>
                <a:lnTo>
                  <a:pt x="100500" y="46666"/>
                </a:lnTo>
                <a:lnTo>
                  <a:pt x="100500" y="46666"/>
                </a:lnTo>
                <a:lnTo>
                  <a:pt x="100500" y="46666"/>
                </a:lnTo>
                <a:lnTo>
                  <a:pt x="102000" y="46666"/>
                </a:lnTo>
                <a:lnTo>
                  <a:pt x="102000" y="46666"/>
                </a:lnTo>
                <a:lnTo>
                  <a:pt x="102000" y="46666"/>
                </a:lnTo>
                <a:lnTo>
                  <a:pt x="102000" y="46666"/>
                </a:lnTo>
                <a:lnTo>
                  <a:pt x="102000" y="45454"/>
                </a:lnTo>
                <a:lnTo>
                  <a:pt x="103500" y="45454"/>
                </a:lnTo>
                <a:lnTo>
                  <a:pt x="103500" y="45454"/>
                </a:lnTo>
                <a:lnTo>
                  <a:pt x="103500" y="46666"/>
                </a:lnTo>
                <a:lnTo>
                  <a:pt x="103500" y="46666"/>
                </a:lnTo>
                <a:lnTo>
                  <a:pt x="103500" y="46666"/>
                </a:lnTo>
                <a:lnTo>
                  <a:pt x="103500" y="46666"/>
                </a:lnTo>
                <a:lnTo>
                  <a:pt x="103500" y="46666"/>
                </a:lnTo>
                <a:lnTo>
                  <a:pt x="105750" y="46666"/>
                </a:lnTo>
                <a:lnTo>
                  <a:pt x="105750" y="46666"/>
                </a:lnTo>
                <a:lnTo>
                  <a:pt x="105750" y="47878"/>
                </a:lnTo>
                <a:lnTo>
                  <a:pt x="105750" y="47878"/>
                </a:lnTo>
                <a:lnTo>
                  <a:pt x="105750" y="47878"/>
                </a:lnTo>
                <a:lnTo>
                  <a:pt x="107250" y="47878"/>
                </a:lnTo>
                <a:lnTo>
                  <a:pt x="107250" y="47878"/>
                </a:lnTo>
                <a:lnTo>
                  <a:pt x="107250" y="47878"/>
                </a:lnTo>
                <a:lnTo>
                  <a:pt x="105750" y="47878"/>
                </a:lnTo>
                <a:lnTo>
                  <a:pt x="105750" y="49696"/>
                </a:lnTo>
                <a:lnTo>
                  <a:pt x="105750" y="49696"/>
                </a:lnTo>
                <a:lnTo>
                  <a:pt x="105750" y="49696"/>
                </a:lnTo>
                <a:lnTo>
                  <a:pt x="105750" y="49696"/>
                </a:lnTo>
                <a:lnTo>
                  <a:pt x="105750" y="49696"/>
                </a:lnTo>
                <a:lnTo>
                  <a:pt x="105750" y="49696"/>
                </a:lnTo>
                <a:lnTo>
                  <a:pt x="105750" y="49696"/>
                </a:lnTo>
                <a:lnTo>
                  <a:pt x="105750" y="50909"/>
                </a:lnTo>
                <a:lnTo>
                  <a:pt x="105750" y="50909"/>
                </a:lnTo>
                <a:lnTo>
                  <a:pt x="105750" y="49696"/>
                </a:lnTo>
                <a:lnTo>
                  <a:pt x="105750" y="49696"/>
                </a:lnTo>
                <a:lnTo>
                  <a:pt x="105750" y="50909"/>
                </a:lnTo>
                <a:lnTo>
                  <a:pt x="105750" y="50909"/>
                </a:lnTo>
                <a:lnTo>
                  <a:pt x="105750" y="50909"/>
                </a:lnTo>
                <a:lnTo>
                  <a:pt x="105750" y="50909"/>
                </a:lnTo>
                <a:lnTo>
                  <a:pt x="105750" y="50909"/>
                </a:lnTo>
                <a:lnTo>
                  <a:pt x="105750" y="50909"/>
                </a:lnTo>
                <a:lnTo>
                  <a:pt x="103500" y="50909"/>
                </a:lnTo>
                <a:lnTo>
                  <a:pt x="103500" y="52121"/>
                </a:lnTo>
                <a:lnTo>
                  <a:pt x="103500" y="52121"/>
                </a:lnTo>
                <a:lnTo>
                  <a:pt x="103500" y="52121"/>
                </a:lnTo>
                <a:lnTo>
                  <a:pt x="103500" y="50909"/>
                </a:lnTo>
                <a:lnTo>
                  <a:pt x="103500" y="50909"/>
                </a:lnTo>
                <a:lnTo>
                  <a:pt x="102000" y="50909"/>
                </a:lnTo>
                <a:lnTo>
                  <a:pt x="102000" y="50909"/>
                </a:lnTo>
                <a:lnTo>
                  <a:pt x="102000" y="50909"/>
                </a:lnTo>
                <a:lnTo>
                  <a:pt x="102000" y="50909"/>
                </a:lnTo>
                <a:lnTo>
                  <a:pt x="102000" y="50909"/>
                </a:lnTo>
                <a:lnTo>
                  <a:pt x="102000" y="50909"/>
                </a:lnTo>
                <a:lnTo>
                  <a:pt x="102000" y="50909"/>
                </a:lnTo>
                <a:lnTo>
                  <a:pt x="102000" y="49696"/>
                </a:lnTo>
                <a:lnTo>
                  <a:pt x="102000" y="49696"/>
                </a:lnTo>
                <a:lnTo>
                  <a:pt x="102000" y="49696"/>
                </a:lnTo>
                <a:lnTo>
                  <a:pt x="100500" y="49696"/>
                </a:lnTo>
                <a:lnTo>
                  <a:pt x="100500" y="50909"/>
                </a:lnTo>
                <a:lnTo>
                  <a:pt x="100500" y="50909"/>
                </a:lnTo>
                <a:lnTo>
                  <a:pt x="100500" y="50909"/>
                </a:lnTo>
                <a:lnTo>
                  <a:pt x="100500" y="52121"/>
                </a:lnTo>
                <a:lnTo>
                  <a:pt x="100500" y="52121"/>
                </a:lnTo>
                <a:lnTo>
                  <a:pt x="100500" y="52121"/>
                </a:lnTo>
                <a:lnTo>
                  <a:pt x="100500" y="52121"/>
                </a:lnTo>
                <a:lnTo>
                  <a:pt x="100500" y="52121"/>
                </a:lnTo>
                <a:lnTo>
                  <a:pt x="99000" y="52121"/>
                </a:lnTo>
                <a:lnTo>
                  <a:pt x="99000" y="53333"/>
                </a:lnTo>
                <a:lnTo>
                  <a:pt x="100500" y="53333"/>
                </a:lnTo>
                <a:lnTo>
                  <a:pt x="100500" y="53333"/>
                </a:lnTo>
                <a:lnTo>
                  <a:pt x="100500" y="53333"/>
                </a:lnTo>
                <a:lnTo>
                  <a:pt x="100500" y="53333"/>
                </a:lnTo>
                <a:lnTo>
                  <a:pt x="100500" y="53333"/>
                </a:lnTo>
                <a:lnTo>
                  <a:pt x="102000" y="53333"/>
                </a:lnTo>
                <a:lnTo>
                  <a:pt x="102000" y="53333"/>
                </a:lnTo>
                <a:lnTo>
                  <a:pt x="102000" y="53333"/>
                </a:lnTo>
                <a:lnTo>
                  <a:pt x="102000" y="53333"/>
                </a:lnTo>
                <a:lnTo>
                  <a:pt x="102000" y="53333"/>
                </a:lnTo>
                <a:lnTo>
                  <a:pt x="102000" y="53333"/>
                </a:lnTo>
                <a:lnTo>
                  <a:pt x="103500" y="53333"/>
                </a:lnTo>
                <a:lnTo>
                  <a:pt x="103500" y="54545"/>
                </a:lnTo>
                <a:lnTo>
                  <a:pt x="103500" y="54545"/>
                </a:lnTo>
                <a:lnTo>
                  <a:pt x="103500" y="54545"/>
                </a:lnTo>
                <a:lnTo>
                  <a:pt x="102000" y="54545"/>
                </a:lnTo>
                <a:lnTo>
                  <a:pt x="102000" y="54545"/>
                </a:lnTo>
                <a:lnTo>
                  <a:pt x="102000" y="54545"/>
                </a:lnTo>
                <a:lnTo>
                  <a:pt x="102000" y="56363"/>
                </a:lnTo>
                <a:lnTo>
                  <a:pt x="102000" y="56363"/>
                </a:lnTo>
                <a:lnTo>
                  <a:pt x="102000" y="56363"/>
                </a:lnTo>
                <a:lnTo>
                  <a:pt x="102000" y="56363"/>
                </a:lnTo>
                <a:lnTo>
                  <a:pt x="103500" y="56363"/>
                </a:lnTo>
                <a:lnTo>
                  <a:pt x="103500" y="56363"/>
                </a:lnTo>
                <a:lnTo>
                  <a:pt x="103500" y="56363"/>
                </a:lnTo>
                <a:lnTo>
                  <a:pt x="103500" y="57575"/>
                </a:lnTo>
                <a:lnTo>
                  <a:pt x="103500" y="57575"/>
                </a:lnTo>
                <a:lnTo>
                  <a:pt x="103500" y="57575"/>
                </a:lnTo>
                <a:lnTo>
                  <a:pt x="103500" y="57575"/>
                </a:lnTo>
                <a:lnTo>
                  <a:pt x="105750" y="57575"/>
                </a:lnTo>
                <a:lnTo>
                  <a:pt x="105750" y="57575"/>
                </a:lnTo>
                <a:lnTo>
                  <a:pt x="105750" y="57575"/>
                </a:lnTo>
                <a:lnTo>
                  <a:pt x="105750" y="57575"/>
                </a:lnTo>
                <a:lnTo>
                  <a:pt x="105750" y="57575"/>
                </a:lnTo>
                <a:lnTo>
                  <a:pt x="105750" y="58787"/>
                </a:lnTo>
                <a:lnTo>
                  <a:pt x="105750" y="58787"/>
                </a:lnTo>
                <a:lnTo>
                  <a:pt x="105750" y="58787"/>
                </a:lnTo>
                <a:lnTo>
                  <a:pt x="107250" y="58787"/>
                </a:lnTo>
                <a:lnTo>
                  <a:pt x="107250" y="58787"/>
                </a:lnTo>
                <a:lnTo>
                  <a:pt x="107250" y="58787"/>
                </a:lnTo>
                <a:lnTo>
                  <a:pt x="107250" y="59999"/>
                </a:lnTo>
                <a:lnTo>
                  <a:pt x="107250" y="59999"/>
                </a:lnTo>
                <a:lnTo>
                  <a:pt x="105750" y="59999"/>
                </a:lnTo>
                <a:lnTo>
                  <a:pt x="105750" y="59999"/>
                </a:lnTo>
                <a:lnTo>
                  <a:pt x="107250" y="59999"/>
                </a:lnTo>
                <a:lnTo>
                  <a:pt x="107250" y="59999"/>
                </a:lnTo>
                <a:lnTo>
                  <a:pt x="107250" y="59999"/>
                </a:lnTo>
                <a:lnTo>
                  <a:pt x="107250" y="59999"/>
                </a:lnTo>
                <a:lnTo>
                  <a:pt x="107250" y="59999"/>
                </a:lnTo>
                <a:lnTo>
                  <a:pt x="107250" y="59999"/>
                </a:lnTo>
                <a:lnTo>
                  <a:pt x="107250" y="59999"/>
                </a:lnTo>
                <a:lnTo>
                  <a:pt x="107250" y="61212"/>
                </a:lnTo>
                <a:lnTo>
                  <a:pt x="107250" y="61212"/>
                </a:lnTo>
                <a:lnTo>
                  <a:pt x="107250" y="61212"/>
                </a:lnTo>
                <a:lnTo>
                  <a:pt x="108750" y="61212"/>
                </a:lnTo>
                <a:lnTo>
                  <a:pt x="108750" y="61212"/>
                </a:lnTo>
                <a:lnTo>
                  <a:pt x="107250" y="61212"/>
                </a:lnTo>
                <a:lnTo>
                  <a:pt x="107250" y="61212"/>
                </a:lnTo>
                <a:lnTo>
                  <a:pt x="107250" y="63030"/>
                </a:lnTo>
                <a:lnTo>
                  <a:pt x="107250" y="63030"/>
                </a:lnTo>
                <a:lnTo>
                  <a:pt x="107250" y="63030"/>
                </a:lnTo>
                <a:lnTo>
                  <a:pt x="107250" y="61212"/>
                </a:lnTo>
                <a:lnTo>
                  <a:pt x="105750" y="61212"/>
                </a:lnTo>
                <a:lnTo>
                  <a:pt x="105750" y="61212"/>
                </a:lnTo>
                <a:lnTo>
                  <a:pt x="105750" y="61212"/>
                </a:lnTo>
                <a:lnTo>
                  <a:pt x="105750" y="61212"/>
                </a:lnTo>
                <a:lnTo>
                  <a:pt x="105750" y="61212"/>
                </a:lnTo>
                <a:lnTo>
                  <a:pt x="105750" y="63030"/>
                </a:lnTo>
                <a:lnTo>
                  <a:pt x="105750" y="63030"/>
                </a:lnTo>
                <a:lnTo>
                  <a:pt x="105750" y="61212"/>
                </a:lnTo>
                <a:lnTo>
                  <a:pt x="103500" y="61212"/>
                </a:lnTo>
                <a:lnTo>
                  <a:pt x="103500" y="61212"/>
                </a:lnTo>
                <a:lnTo>
                  <a:pt x="103500" y="61212"/>
                </a:lnTo>
                <a:lnTo>
                  <a:pt x="103500" y="61212"/>
                </a:lnTo>
                <a:lnTo>
                  <a:pt x="102000" y="61212"/>
                </a:lnTo>
                <a:lnTo>
                  <a:pt x="102000" y="61212"/>
                </a:lnTo>
                <a:lnTo>
                  <a:pt x="102000" y="61212"/>
                </a:lnTo>
                <a:lnTo>
                  <a:pt x="102000" y="61212"/>
                </a:lnTo>
                <a:lnTo>
                  <a:pt x="102000" y="63030"/>
                </a:lnTo>
                <a:lnTo>
                  <a:pt x="103500" y="63030"/>
                </a:lnTo>
                <a:lnTo>
                  <a:pt x="103500" y="63030"/>
                </a:lnTo>
                <a:lnTo>
                  <a:pt x="103500" y="63030"/>
                </a:lnTo>
                <a:lnTo>
                  <a:pt x="103500" y="63030"/>
                </a:lnTo>
                <a:lnTo>
                  <a:pt x="103500" y="64242"/>
                </a:lnTo>
                <a:lnTo>
                  <a:pt x="103500" y="64242"/>
                </a:lnTo>
                <a:lnTo>
                  <a:pt x="103500" y="64242"/>
                </a:lnTo>
                <a:lnTo>
                  <a:pt x="102000" y="64242"/>
                </a:lnTo>
                <a:lnTo>
                  <a:pt x="102000" y="64242"/>
                </a:lnTo>
                <a:lnTo>
                  <a:pt x="102000" y="65454"/>
                </a:lnTo>
                <a:lnTo>
                  <a:pt x="102000" y="65454"/>
                </a:lnTo>
                <a:lnTo>
                  <a:pt x="102000" y="65454"/>
                </a:lnTo>
                <a:lnTo>
                  <a:pt x="102000" y="66666"/>
                </a:lnTo>
                <a:lnTo>
                  <a:pt x="102000" y="66666"/>
                </a:lnTo>
                <a:lnTo>
                  <a:pt x="102000" y="66666"/>
                </a:lnTo>
                <a:lnTo>
                  <a:pt x="102000" y="65454"/>
                </a:lnTo>
                <a:lnTo>
                  <a:pt x="102000" y="65454"/>
                </a:lnTo>
                <a:lnTo>
                  <a:pt x="102000" y="65454"/>
                </a:lnTo>
                <a:lnTo>
                  <a:pt x="102000" y="65454"/>
                </a:lnTo>
                <a:lnTo>
                  <a:pt x="102000" y="65454"/>
                </a:lnTo>
                <a:lnTo>
                  <a:pt x="102000" y="65454"/>
                </a:lnTo>
                <a:lnTo>
                  <a:pt x="100500" y="65454"/>
                </a:lnTo>
                <a:lnTo>
                  <a:pt x="100500" y="65454"/>
                </a:lnTo>
                <a:lnTo>
                  <a:pt x="100500" y="65454"/>
                </a:lnTo>
                <a:lnTo>
                  <a:pt x="100500" y="65454"/>
                </a:lnTo>
                <a:lnTo>
                  <a:pt x="100500" y="65454"/>
                </a:lnTo>
                <a:lnTo>
                  <a:pt x="100500" y="65454"/>
                </a:lnTo>
                <a:lnTo>
                  <a:pt x="100500" y="64242"/>
                </a:lnTo>
                <a:lnTo>
                  <a:pt x="100500" y="64242"/>
                </a:lnTo>
                <a:lnTo>
                  <a:pt x="100500" y="64242"/>
                </a:lnTo>
                <a:lnTo>
                  <a:pt x="99000" y="64242"/>
                </a:lnTo>
                <a:lnTo>
                  <a:pt x="99000" y="64242"/>
                </a:lnTo>
                <a:lnTo>
                  <a:pt x="99000" y="64242"/>
                </a:lnTo>
                <a:lnTo>
                  <a:pt x="99000" y="63030"/>
                </a:lnTo>
                <a:lnTo>
                  <a:pt x="99000" y="63030"/>
                </a:lnTo>
                <a:lnTo>
                  <a:pt x="99000" y="63030"/>
                </a:lnTo>
                <a:lnTo>
                  <a:pt x="99000" y="63030"/>
                </a:lnTo>
                <a:lnTo>
                  <a:pt x="99000" y="63030"/>
                </a:lnTo>
                <a:lnTo>
                  <a:pt x="99000" y="61212"/>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5" name="Shape 285"/>
          <p:cNvSpPr/>
          <p:nvPr/>
        </p:nvSpPr>
        <p:spPr>
          <a:xfrm>
            <a:off x="6260309" y="4232276"/>
            <a:ext cx="172641" cy="230187"/>
          </a:xfrm>
          <a:custGeom>
            <a:avLst/>
            <a:gdLst/>
            <a:ahLst/>
            <a:cxnLst/>
            <a:rect l="0" t="0" r="0" b="0"/>
            <a:pathLst>
              <a:path w="120000" h="120000" extrusionOk="0">
                <a:moveTo>
                  <a:pt x="110896" y="28965"/>
                </a:moveTo>
                <a:lnTo>
                  <a:pt x="110896" y="28965"/>
                </a:lnTo>
                <a:lnTo>
                  <a:pt x="110896" y="28965"/>
                </a:lnTo>
                <a:lnTo>
                  <a:pt x="110896" y="28965"/>
                </a:lnTo>
                <a:lnTo>
                  <a:pt x="109241" y="28965"/>
                </a:lnTo>
                <a:lnTo>
                  <a:pt x="109241" y="31448"/>
                </a:lnTo>
                <a:lnTo>
                  <a:pt x="109241" y="31448"/>
                </a:lnTo>
                <a:lnTo>
                  <a:pt x="109241" y="31448"/>
                </a:lnTo>
                <a:lnTo>
                  <a:pt x="109241" y="31448"/>
                </a:lnTo>
                <a:lnTo>
                  <a:pt x="107586" y="31448"/>
                </a:lnTo>
                <a:lnTo>
                  <a:pt x="107586" y="31448"/>
                </a:lnTo>
                <a:lnTo>
                  <a:pt x="107586" y="33103"/>
                </a:lnTo>
                <a:lnTo>
                  <a:pt x="107586" y="33103"/>
                </a:lnTo>
                <a:lnTo>
                  <a:pt x="107586" y="33103"/>
                </a:lnTo>
                <a:lnTo>
                  <a:pt x="107586" y="33103"/>
                </a:lnTo>
                <a:lnTo>
                  <a:pt x="107586" y="34758"/>
                </a:lnTo>
                <a:lnTo>
                  <a:pt x="107586" y="34758"/>
                </a:lnTo>
                <a:lnTo>
                  <a:pt x="107586" y="34758"/>
                </a:lnTo>
                <a:lnTo>
                  <a:pt x="107586" y="34758"/>
                </a:lnTo>
                <a:lnTo>
                  <a:pt x="107586" y="34758"/>
                </a:lnTo>
                <a:lnTo>
                  <a:pt x="107586" y="36413"/>
                </a:lnTo>
                <a:lnTo>
                  <a:pt x="107586" y="36413"/>
                </a:lnTo>
                <a:lnTo>
                  <a:pt x="109241" y="36413"/>
                </a:lnTo>
                <a:lnTo>
                  <a:pt x="109241" y="36413"/>
                </a:lnTo>
                <a:lnTo>
                  <a:pt x="109241" y="36413"/>
                </a:lnTo>
                <a:lnTo>
                  <a:pt x="109241" y="36413"/>
                </a:lnTo>
                <a:lnTo>
                  <a:pt x="109241" y="36413"/>
                </a:lnTo>
                <a:lnTo>
                  <a:pt x="109241" y="38068"/>
                </a:lnTo>
                <a:lnTo>
                  <a:pt x="110896" y="38068"/>
                </a:lnTo>
                <a:lnTo>
                  <a:pt x="110896" y="38068"/>
                </a:lnTo>
                <a:lnTo>
                  <a:pt x="110896" y="38068"/>
                </a:lnTo>
                <a:lnTo>
                  <a:pt x="110896" y="38068"/>
                </a:lnTo>
                <a:lnTo>
                  <a:pt x="110896" y="38068"/>
                </a:lnTo>
                <a:lnTo>
                  <a:pt x="110896" y="38068"/>
                </a:lnTo>
                <a:lnTo>
                  <a:pt x="110896" y="40551"/>
                </a:lnTo>
                <a:lnTo>
                  <a:pt x="112551" y="40551"/>
                </a:lnTo>
                <a:lnTo>
                  <a:pt x="112551" y="40551"/>
                </a:lnTo>
                <a:lnTo>
                  <a:pt x="112551" y="40551"/>
                </a:lnTo>
                <a:lnTo>
                  <a:pt x="112551" y="40551"/>
                </a:lnTo>
                <a:lnTo>
                  <a:pt x="112551" y="40551"/>
                </a:lnTo>
                <a:lnTo>
                  <a:pt x="112551" y="40551"/>
                </a:lnTo>
                <a:lnTo>
                  <a:pt x="114206" y="40551"/>
                </a:lnTo>
                <a:lnTo>
                  <a:pt x="114206" y="40551"/>
                </a:lnTo>
                <a:lnTo>
                  <a:pt x="114206" y="42206"/>
                </a:lnTo>
                <a:lnTo>
                  <a:pt x="114206" y="42206"/>
                </a:lnTo>
                <a:lnTo>
                  <a:pt x="114206" y="42206"/>
                </a:lnTo>
                <a:lnTo>
                  <a:pt x="116689" y="42206"/>
                </a:lnTo>
                <a:lnTo>
                  <a:pt x="116689" y="42206"/>
                </a:lnTo>
                <a:lnTo>
                  <a:pt x="116689" y="42206"/>
                </a:lnTo>
                <a:lnTo>
                  <a:pt x="116689" y="43862"/>
                </a:lnTo>
                <a:lnTo>
                  <a:pt x="116689" y="43862"/>
                </a:lnTo>
                <a:lnTo>
                  <a:pt x="116689" y="43862"/>
                </a:lnTo>
                <a:lnTo>
                  <a:pt x="116689" y="43862"/>
                </a:lnTo>
                <a:lnTo>
                  <a:pt x="118344" y="43862"/>
                </a:lnTo>
                <a:lnTo>
                  <a:pt x="118344" y="43862"/>
                </a:lnTo>
                <a:lnTo>
                  <a:pt x="118344" y="43862"/>
                </a:lnTo>
                <a:lnTo>
                  <a:pt x="118344" y="45517"/>
                </a:lnTo>
                <a:lnTo>
                  <a:pt x="118344" y="45517"/>
                </a:lnTo>
                <a:lnTo>
                  <a:pt x="118344" y="45517"/>
                </a:lnTo>
                <a:lnTo>
                  <a:pt x="118344" y="45517"/>
                </a:lnTo>
                <a:lnTo>
                  <a:pt x="118344" y="45517"/>
                </a:lnTo>
                <a:lnTo>
                  <a:pt x="118344" y="45517"/>
                </a:lnTo>
                <a:lnTo>
                  <a:pt x="120000" y="45517"/>
                </a:lnTo>
                <a:lnTo>
                  <a:pt x="120000" y="45517"/>
                </a:lnTo>
                <a:lnTo>
                  <a:pt x="120000" y="45517"/>
                </a:lnTo>
                <a:lnTo>
                  <a:pt x="120000" y="47172"/>
                </a:lnTo>
                <a:lnTo>
                  <a:pt x="120000" y="47172"/>
                </a:lnTo>
                <a:lnTo>
                  <a:pt x="120000" y="47172"/>
                </a:lnTo>
                <a:lnTo>
                  <a:pt x="120000" y="49655"/>
                </a:lnTo>
                <a:lnTo>
                  <a:pt x="120000" y="49655"/>
                </a:lnTo>
                <a:lnTo>
                  <a:pt x="120000" y="49655"/>
                </a:lnTo>
                <a:lnTo>
                  <a:pt x="120000" y="49655"/>
                </a:lnTo>
                <a:lnTo>
                  <a:pt x="118344" y="49655"/>
                </a:lnTo>
                <a:lnTo>
                  <a:pt x="118344" y="49655"/>
                </a:lnTo>
                <a:lnTo>
                  <a:pt x="118344" y="51310"/>
                </a:lnTo>
                <a:lnTo>
                  <a:pt x="118344" y="51310"/>
                </a:lnTo>
                <a:lnTo>
                  <a:pt x="118344" y="51310"/>
                </a:lnTo>
                <a:lnTo>
                  <a:pt x="118344" y="51310"/>
                </a:lnTo>
                <a:lnTo>
                  <a:pt x="116689" y="51310"/>
                </a:lnTo>
                <a:lnTo>
                  <a:pt x="116689" y="51310"/>
                </a:lnTo>
                <a:lnTo>
                  <a:pt x="116689" y="49655"/>
                </a:lnTo>
                <a:lnTo>
                  <a:pt x="116689" y="49655"/>
                </a:lnTo>
                <a:lnTo>
                  <a:pt x="116689" y="51310"/>
                </a:lnTo>
                <a:lnTo>
                  <a:pt x="116689" y="51310"/>
                </a:lnTo>
                <a:lnTo>
                  <a:pt x="114206" y="51310"/>
                </a:lnTo>
                <a:lnTo>
                  <a:pt x="114206" y="51310"/>
                </a:lnTo>
                <a:lnTo>
                  <a:pt x="114206" y="51310"/>
                </a:lnTo>
                <a:lnTo>
                  <a:pt x="112551" y="51310"/>
                </a:lnTo>
                <a:lnTo>
                  <a:pt x="112551" y="51310"/>
                </a:lnTo>
                <a:lnTo>
                  <a:pt x="112551" y="51310"/>
                </a:lnTo>
                <a:lnTo>
                  <a:pt x="112551" y="49655"/>
                </a:lnTo>
                <a:lnTo>
                  <a:pt x="112551" y="49655"/>
                </a:lnTo>
                <a:lnTo>
                  <a:pt x="110896" y="49655"/>
                </a:lnTo>
                <a:lnTo>
                  <a:pt x="110896" y="49655"/>
                </a:lnTo>
                <a:lnTo>
                  <a:pt x="110896" y="49655"/>
                </a:lnTo>
                <a:lnTo>
                  <a:pt x="110896" y="49655"/>
                </a:lnTo>
                <a:lnTo>
                  <a:pt x="110896" y="49655"/>
                </a:lnTo>
                <a:lnTo>
                  <a:pt x="109241" y="49655"/>
                </a:lnTo>
                <a:lnTo>
                  <a:pt x="109241" y="49655"/>
                </a:lnTo>
                <a:lnTo>
                  <a:pt x="109241" y="49655"/>
                </a:lnTo>
                <a:lnTo>
                  <a:pt x="109241" y="51310"/>
                </a:lnTo>
                <a:lnTo>
                  <a:pt x="109241" y="51310"/>
                </a:lnTo>
                <a:lnTo>
                  <a:pt x="109241" y="51310"/>
                </a:lnTo>
                <a:lnTo>
                  <a:pt x="109241" y="51310"/>
                </a:lnTo>
                <a:lnTo>
                  <a:pt x="109241" y="51310"/>
                </a:lnTo>
                <a:lnTo>
                  <a:pt x="109241" y="51310"/>
                </a:lnTo>
                <a:lnTo>
                  <a:pt x="107586" y="51310"/>
                </a:lnTo>
                <a:lnTo>
                  <a:pt x="107586" y="51310"/>
                </a:lnTo>
                <a:lnTo>
                  <a:pt x="107586" y="51310"/>
                </a:lnTo>
                <a:lnTo>
                  <a:pt x="107586" y="51310"/>
                </a:lnTo>
                <a:lnTo>
                  <a:pt x="107586" y="51310"/>
                </a:lnTo>
                <a:lnTo>
                  <a:pt x="107586" y="51310"/>
                </a:lnTo>
                <a:lnTo>
                  <a:pt x="107586" y="51310"/>
                </a:lnTo>
                <a:lnTo>
                  <a:pt x="105103" y="51310"/>
                </a:lnTo>
                <a:lnTo>
                  <a:pt x="105103" y="51310"/>
                </a:lnTo>
                <a:lnTo>
                  <a:pt x="105103" y="51310"/>
                </a:lnTo>
                <a:lnTo>
                  <a:pt x="105103" y="52965"/>
                </a:lnTo>
                <a:lnTo>
                  <a:pt x="105103" y="52965"/>
                </a:lnTo>
                <a:lnTo>
                  <a:pt x="105103" y="52965"/>
                </a:lnTo>
                <a:lnTo>
                  <a:pt x="105103" y="52965"/>
                </a:lnTo>
                <a:lnTo>
                  <a:pt x="105103" y="52965"/>
                </a:lnTo>
                <a:lnTo>
                  <a:pt x="105103" y="54620"/>
                </a:lnTo>
                <a:lnTo>
                  <a:pt x="105103" y="54620"/>
                </a:lnTo>
                <a:lnTo>
                  <a:pt x="103448" y="54620"/>
                </a:lnTo>
                <a:lnTo>
                  <a:pt x="103448" y="54620"/>
                </a:lnTo>
                <a:lnTo>
                  <a:pt x="103448" y="56275"/>
                </a:lnTo>
                <a:lnTo>
                  <a:pt x="103448" y="56275"/>
                </a:lnTo>
                <a:lnTo>
                  <a:pt x="103448" y="56275"/>
                </a:lnTo>
                <a:lnTo>
                  <a:pt x="103448" y="56275"/>
                </a:lnTo>
                <a:lnTo>
                  <a:pt x="103448" y="58758"/>
                </a:lnTo>
                <a:lnTo>
                  <a:pt x="103448" y="58758"/>
                </a:lnTo>
                <a:lnTo>
                  <a:pt x="103448" y="58758"/>
                </a:lnTo>
                <a:lnTo>
                  <a:pt x="103448" y="58758"/>
                </a:lnTo>
                <a:lnTo>
                  <a:pt x="103448" y="60413"/>
                </a:lnTo>
                <a:lnTo>
                  <a:pt x="103448" y="60413"/>
                </a:lnTo>
                <a:lnTo>
                  <a:pt x="103448" y="60413"/>
                </a:lnTo>
                <a:lnTo>
                  <a:pt x="103448" y="60413"/>
                </a:lnTo>
                <a:lnTo>
                  <a:pt x="103448" y="62068"/>
                </a:lnTo>
                <a:lnTo>
                  <a:pt x="103448" y="62068"/>
                </a:lnTo>
                <a:lnTo>
                  <a:pt x="103448" y="62068"/>
                </a:lnTo>
                <a:lnTo>
                  <a:pt x="103448" y="62068"/>
                </a:lnTo>
                <a:lnTo>
                  <a:pt x="103448" y="63724"/>
                </a:lnTo>
                <a:lnTo>
                  <a:pt x="101793" y="63724"/>
                </a:lnTo>
                <a:lnTo>
                  <a:pt x="101793" y="63724"/>
                </a:lnTo>
                <a:lnTo>
                  <a:pt x="101793" y="63724"/>
                </a:lnTo>
                <a:lnTo>
                  <a:pt x="101793" y="63724"/>
                </a:lnTo>
                <a:lnTo>
                  <a:pt x="101793" y="63724"/>
                </a:lnTo>
                <a:lnTo>
                  <a:pt x="101793" y="65379"/>
                </a:lnTo>
                <a:lnTo>
                  <a:pt x="101793" y="65379"/>
                </a:lnTo>
                <a:lnTo>
                  <a:pt x="101793" y="65379"/>
                </a:lnTo>
                <a:lnTo>
                  <a:pt x="101793" y="65379"/>
                </a:lnTo>
                <a:lnTo>
                  <a:pt x="103448" y="65379"/>
                </a:lnTo>
                <a:lnTo>
                  <a:pt x="103448" y="65379"/>
                </a:lnTo>
                <a:lnTo>
                  <a:pt x="103448" y="67862"/>
                </a:lnTo>
                <a:lnTo>
                  <a:pt x="103448" y="67862"/>
                </a:lnTo>
                <a:lnTo>
                  <a:pt x="103448" y="67862"/>
                </a:lnTo>
                <a:lnTo>
                  <a:pt x="105103" y="67862"/>
                </a:lnTo>
                <a:lnTo>
                  <a:pt x="105103" y="67862"/>
                </a:lnTo>
                <a:lnTo>
                  <a:pt x="105103" y="69517"/>
                </a:lnTo>
                <a:lnTo>
                  <a:pt x="103448" y="69517"/>
                </a:lnTo>
                <a:lnTo>
                  <a:pt x="103448" y="69517"/>
                </a:lnTo>
                <a:lnTo>
                  <a:pt x="103448" y="69517"/>
                </a:lnTo>
                <a:lnTo>
                  <a:pt x="103448" y="69517"/>
                </a:lnTo>
                <a:lnTo>
                  <a:pt x="103448" y="71172"/>
                </a:lnTo>
                <a:lnTo>
                  <a:pt x="103448" y="71172"/>
                </a:lnTo>
                <a:lnTo>
                  <a:pt x="103448" y="71172"/>
                </a:lnTo>
                <a:lnTo>
                  <a:pt x="103448" y="71172"/>
                </a:lnTo>
                <a:lnTo>
                  <a:pt x="103448" y="71172"/>
                </a:lnTo>
                <a:lnTo>
                  <a:pt x="103448" y="71172"/>
                </a:lnTo>
                <a:lnTo>
                  <a:pt x="103448" y="72827"/>
                </a:lnTo>
                <a:lnTo>
                  <a:pt x="103448" y="72827"/>
                </a:lnTo>
                <a:lnTo>
                  <a:pt x="103448" y="72827"/>
                </a:lnTo>
                <a:lnTo>
                  <a:pt x="103448" y="72827"/>
                </a:lnTo>
                <a:lnTo>
                  <a:pt x="103448" y="72827"/>
                </a:lnTo>
                <a:lnTo>
                  <a:pt x="101793" y="72827"/>
                </a:lnTo>
                <a:lnTo>
                  <a:pt x="101793" y="74482"/>
                </a:lnTo>
                <a:lnTo>
                  <a:pt x="101793" y="74482"/>
                </a:lnTo>
                <a:lnTo>
                  <a:pt x="101793" y="74482"/>
                </a:lnTo>
                <a:lnTo>
                  <a:pt x="101793" y="74482"/>
                </a:lnTo>
                <a:lnTo>
                  <a:pt x="101793" y="74482"/>
                </a:lnTo>
                <a:lnTo>
                  <a:pt x="100137" y="74482"/>
                </a:lnTo>
                <a:lnTo>
                  <a:pt x="100137" y="74482"/>
                </a:lnTo>
                <a:lnTo>
                  <a:pt x="100137" y="74482"/>
                </a:lnTo>
                <a:lnTo>
                  <a:pt x="100137" y="74482"/>
                </a:lnTo>
                <a:lnTo>
                  <a:pt x="100137" y="74482"/>
                </a:lnTo>
                <a:lnTo>
                  <a:pt x="98482" y="74482"/>
                </a:lnTo>
                <a:lnTo>
                  <a:pt x="98482" y="76965"/>
                </a:lnTo>
                <a:lnTo>
                  <a:pt x="98482" y="76965"/>
                </a:lnTo>
                <a:lnTo>
                  <a:pt x="98482" y="76965"/>
                </a:lnTo>
                <a:lnTo>
                  <a:pt x="98482" y="76965"/>
                </a:lnTo>
                <a:lnTo>
                  <a:pt x="98482" y="76965"/>
                </a:lnTo>
                <a:lnTo>
                  <a:pt x="98482" y="78620"/>
                </a:lnTo>
                <a:lnTo>
                  <a:pt x="96827" y="78620"/>
                </a:lnTo>
                <a:lnTo>
                  <a:pt x="96827" y="78620"/>
                </a:lnTo>
                <a:lnTo>
                  <a:pt x="96827" y="78620"/>
                </a:lnTo>
                <a:lnTo>
                  <a:pt x="96827" y="78620"/>
                </a:lnTo>
                <a:lnTo>
                  <a:pt x="96827" y="80275"/>
                </a:lnTo>
                <a:lnTo>
                  <a:pt x="96827" y="80275"/>
                </a:lnTo>
                <a:lnTo>
                  <a:pt x="96827" y="80275"/>
                </a:lnTo>
                <a:lnTo>
                  <a:pt x="96827" y="80275"/>
                </a:lnTo>
                <a:lnTo>
                  <a:pt x="94344" y="80275"/>
                </a:lnTo>
                <a:lnTo>
                  <a:pt x="94344" y="80275"/>
                </a:lnTo>
                <a:lnTo>
                  <a:pt x="94344" y="80275"/>
                </a:lnTo>
                <a:lnTo>
                  <a:pt x="94344" y="80275"/>
                </a:lnTo>
                <a:lnTo>
                  <a:pt x="94344" y="81931"/>
                </a:lnTo>
                <a:lnTo>
                  <a:pt x="94344" y="81931"/>
                </a:lnTo>
                <a:lnTo>
                  <a:pt x="94344" y="81931"/>
                </a:lnTo>
                <a:lnTo>
                  <a:pt x="92689" y="81931"/>
                </a:lnTo>
                <a:lnTo>
                  <a:pt x="92689" y="81931"/>
                </a:lnTo>
                <a:lnTo>
                  <a:pt x="92689" y="81931"/>
                </a:lnTo>
                <a:lnTo>
                  <a:pt x="92689" y="81931"/>
                </a:lnTo>
                <a:lnTo>
                  <a:pt x="91034" y="81931"/>
                </a:lnTo>
                <a:lnTo>
                  <a:pt x="91034" y="83586"/>
                </a:lnTo>
                <a:lnTo>
                  <a:pt x="91034" y="83586"/>
                </a:lnTo>
                <a:lnTo>
                  <a:pt x="91034" y="83586"/>
                </a:lnTo>
                <a:lnTo>
                  <a:pt x="91034" y="83586"/>
                </a:lnTo>
                <a:lnTo>
                  <a:pt x="91034" y="83586"/>
                </a:lnTo>
                <a:lnTo>
                  <a:pt x="91034" y="86068"/>
                </a:lnTo>
                <a:lnTo>
                  <a:pt x="91034" y="86068"/>
                </a:lnTo>
                <a:lnTo>
                  <a:pt x="91034" y="86068"/>
                </a:lnTo>
                <a:lnTo>
                  <a:pt x="89379" y="86068"/>
                </a:lnTo>
                <a:lnTo>
                  <a:pt x="89379" y="86068"/>
                </a:lnTo>
                <a:lnTo>
                  <a:pt x="89379" y="86068"/>
                </a:lnTo>
                <a:lnTo>
                  <a:pt x="89379" y="86068"/>
                </a:lnTo>
                <a:lnTo>
                  <a:pt x="89379" y="86068"/>
                </a:lnTo>
                <a:lnTo>
                  <a:pt x="89379" y="86068"/>
                </a:lnTo>
                <a:lnTo>
                  <a:pt x="89379" y="86068"/>
                </a:lnTo>
                <a:lnTo>
                  <a:pt x="91034" y="86068"/>
                </a:lnTo>
                <a:lnTo>
                  <a:pt x="91034" y="87724"/>
                </a:lnTo>
                <a:lnTo>
                  <a:pt x="91034" y="87724"/>
                </a:lnTo>
                <a:lnTo>
                  <a:pt x="91034" y="87724"/>
                </a:lnTo>
                <a:lnTo>
                  <a:pt x="91034" y="87724"/>
                </a:lnTo>
                <a:lnTo>
                  <a:pt x="91034" y="89379"/>
                </a:lnTo>
                <a:lnTo>
                  <a:pt x="91034" y="89379"/>
                </a:lnTo>
                <a:lnTo>
                  <a:pt x="91034" y="89379"/>
                </a:lnTo>
                <a:lnTo>
                  <a:pt x="91034" y="89379"/>
                </a:lnTo>
                <a:lnTo>
                  <a:pt x="91034" y="89379"/>
                </a:lnTo>
                <a:lnTo>
                  <a:pt x="91034" y="91034"/>
                </a:lnTo>
                <a:lnTo>
                  <a:pt x="91034" y="91034"/>
                </a:lnTo>
                <a:lnTo>
                  <a:pt x="91034" y="91034"/>
                </a:lnTo>
                <a:lnTo>
                  <a:pt x="91034" y="91034"/>
                </a:lnTo>
                <a:lnTo>
                  <a:pt x="91034" y="91034"/>
                </a:lnTo>
                <a:lnTo>
                  <a:pt x="91034" y="92689"/>
                </a:lnTo>
                <a:lnTo>
                  <a:pt x="92689" y="92689"/>
                </a:lnTo>
                <a:lnTo>
                  <a:pt x="92689" y="92689"/>
                </a:lnTo>
                <a:lnTo>
                  <a:pt x="92689" y="92689"/>
                </a:lnTo>
                <a:lnTo>
                  <a:pt x="92689" y="95172"/>
                </a:lnTo>
                <a:lnTo>
                  <a:pt x="91034" y="95172"/>
                </a:lnTo>
                <a:lnTo>
                  <a:pt x="91034" y="95172"/>
                </a:lnTo>
                <a:lnTo>
                  <a:pt x="91034" y="95172"/>
                </a:lnTo>
                <a:lnTo>
                  <a:pt x="91034" y="96827"/>
                </a:lnTo>
                <a:lnTo>
                  <a:pt x="91034" y="96827"/>
                </a:lnTo>
                <a:lnTo>
                  <a:pt x="91034" y="96827"/>
                </a:lnTo>
                <a:lnTo>
                  <a:pt x="91034" y="96827"/>
                </a:lnTo>
                <a:lnTo>
                  <a:pt x="91034" y="98482"/>
                </a:lnTo>
                <a:lnTo>
                  <a:pt x="91034" y="98482"/>
                </a:lnTo>
                <a:lnTo>
                  <a:pt x="91034" y="98482"/>
                </a:lnTo>
                <a:lnTo>
                  <a:pt x="91034" y="98482"/>
                </a:lnTo>
                <a:lnTo>
                  <a:pt x="91034" y="98482"/>
                </a:lnTo>
                <a:lnTo>
                  <a:pt x="89379" y="98482"/>
                </a:lnTo>
                <a:lnTo>
                  <a:pt x="89379" y="98482"/>
                </a:lnTo>
                <a:lnTo>
                  <a:pt x="89379" y="98482"/>
                </a:lnTo>
                <a:lnTo>
                  <a:pt x="89379" y="100137"/>
                </a:lnTo>
                <a:lnTo>
                  <a:pt x="89379" y="100137"/>
                </a:lnTo>
                <a:lnTo>
                  <a:pt x="89379" y="100137"/>
                </a:lnTo>
                <a:lnTo>
                  <a:pt x="89379" y="100137"/>
                </a:lnTo>
                <a:lnTo>
                  <a:pt x="89379" y="101793"/>
                </a:lnTo>
                <a:lnTo>
                  <a:pt x="89379" y="101793"/>
                </a:lnTo>
                <a:lnTo>
                  <a:pt x="89379" y="101793"/>
                </a:lnTo>
                <a:lnTo>
                  <a:pt x="89379" y="101793"/>
                </a:lnTo>
                <a:lnTo>
                  <a:pt x="89379" y="101793"/>
                </a:lnTo>
                <a:lnTo>
                  <a:pt x="89379" y="104275"/>
                </a:lnTo>
                <a:lnTo>
                  <a:pt x="89379" y="104275"/>
                </a:lnTo>
                <a:lnTo>
                  <a:pt x="89379" y="104275"/>
                </a:lnTo>
                <a:lnTo>
                  <a:pt x="89379" y="104275"/>
                </a:lnTo>
                <a:lnTo>
                  <a:pt x="89379" y="105931"/>
                </a:lnTo>
                <a:lnTo>
                  <a:pt x="89379" y="105931"/>
                </a:lnTo>
                <a:lnTo>
                  <a:pt x="89379" y="105931"/>
                </a:lnTo>
                <a:lnTo>
                  <a:pt x="87724" y="105931"/>
                </a:lnTo>
                <a:lnTo>
                  <a:pt x="87724" y="105931"/>
                </a:lnTo>
                <a:lnTo>
                  <a:pt x="87724" y="107586"/>
                </a:lnTo>
                <a:lnTo>
                  <a:pt x="87724" y="107586"/>
                </a:lnTo>
                <a:lnTo>
                  <a:pt x="89379" y="107586"/>
                </a:lnTo>
                <a:lnTo>
                  <a:pt x="89379" y="107586"/>
                </a:lnTo>
                <a:lnTo>
                  <a:pt x="89379" y="107586"/>
                </a:lnTo>
                <a:lnTo>
                  <a:pt x="89379" y="109241"/>
                </a:lnTo>
                <a:lnTo>
                  <a:pt x="89379" y="109241"/>
                </a:lnTo>
                <a:lnTo>
                  <a:pt x="89379" y="109241"/>
                </a:lnTo>
                <a:lnTo>
                  <a:pt x="89379" y="109241"/>
                </a:lnTo>
                <a:lnTo>
                  <a:pt x="89379" y="109241"/>
                </a:lnTo>
                <a:lnTo>
                  <a:pt x="89379" y="109241"/>
                </a:lnTo>
                <a:lnTo>
                  <a:pt x="89379" y="109241"/>
                </a:lnTo>
                <a:lnTo>
                  <a:pt x="89379" y="109241"/>
                </a:lnTo>
                <a:lnTo>
                  <a:pt x="91034" y="109241"/>
                </a:lnTo>
                <a:lnTo>
                  <a:pt x="91034" y="109241"/>
                </a:lnTo>
                <a:lnTo>
                  <a:pt x="91034" y="109241"/>
                </a:lnTo>
                <a:lnTo>
                  <a:pt x="91034" y="110896"/>
                </a:lnTo>
                <a:lnTo>
                  <a:pt x="91034" y="110896"/>
                </a:lnTo>
                <a:lnTo>
                  <a:pt x="89379" y="110896"/>
                </a:lnTo>
                <a:lnTo>
                  <a:pt x="89379" y="110896"/>
                </a:lnTo>
                <a:lnTo>
                  <a:pt x="89379" y="113379"/>
                </a:lnTo>
                <a:lnTo>
                  <a:pt x="89379" y="113379"/>
                </a:lnTo>
                <a:lnTo>
                  <a:pt x="89379" y="113379"/>
                </a:lnTo>
                <a:lnTo>
                  <a:pt x="89379" y="113379"/>
                </a:lnTo>
                <a:lnTo>
                  <a:pt x="89379" y="115034"/>
                </a:lnTo>
                <a:lnTo>
                  <a:pt x="89379" y="115034"/>
                </a:lnTo>
                <a:lnTo>
                  <a:pt x="89379" y="115034"/>
                </a:lnTo>
                <a:lnTo>
                  <a:pt x="89379" y="115034"/>
                </a:lnTo>
                <a:lnTo>
                  <a:pt x="89379" y="115034"/>
                </a:lnTo>
                <a:lnTo>
                  <a:pt x="89379" y="116689"/>
                </a:lnTo>
                <a:lnTo>
                  <a:pt x="89379" y="116689"/>
                </a:lnTo>
                <a:lnTo>
                  <a:pt x="89379" y="116689"/>
                </a:lnTo>
                <a:lnTo>
                  <a:pt x="89379" y="116689"/>
                </a:lnTo>
                <a:lnTo>
                  <a:pt x="89379" y="118344"/>
                </a:lnTo>
                <a:lnTo>
                  <a:pt x="89379" y="118344"/>
                </a:lnTo>
                <a:lnTo>
                  <a:pt x="87724" y="118344"/>
                </a:lnTo>
                <a:lnTo>
                  <a:pt x="87724" y="118344"/>
                </a:lnTo>
                <a:lnTo>
                  <a:pt x="87724" y="118344"/>
                </a:lnTo>
                <a:lnTo>
                  <a:pt x="87724" y="118344"/>
                </a:lnTo>
                <a:lnTo>
                  <a:pt x="87724" y="120000"/>
                </a:lnTo>
                <a:lnTo>
                  <a:pt x="87724" y="120000"/>
                </a:lnTo>
                <a:lnTo>
                  <a:pt x="87724" y="120000"/>
                </a:lnTo>
                <a:lnTo>
                  <a:pt x="87724" y="120000"/>
                </a:lnTo>
                <a:lnTo>
                  <a:pt x="87724" y="120000"/>
                </a:lnTo>
                <a:lnTo>
                  <a:pt x="87724" y="120000"/>
                </a:lnTo>
                <a:lnTo>
                  <a:pt x="85241" y="120000"/>
                </a:lnTo>
                <a:lnTo>
                  <a:pt x="85241" y="120000"/>
                </a:lnTo>
                <a:lnTo>
                  <a:pt x="85241" y="120000"/>
                </a:lnTo>
                <a:lnTo>
                  <a:pt x="85241" y="120000"/>
                </a:lnTo>
                <a:lnTo>
                  <a:pt x="85241" y="120000"/>
                </a:lnTo>
                <a:lnTo>
                  <a:pt x="85241" y="120000"/>
                </a:lnTo>
                <a:lnTo>
                  <a:pt x="85241" y="120000"/>
                </a:lnTo>
                <a:lnTo>
                  <a:pt x="85241" y="118344"/>
                </a:lnTo>
                <a:lnTo>
                  <a:pt x="85241" y="118344"/>
                </a:lnTo>
                <a:lnTo>
                  <a:pt x="85241" y="118344"/>
                </a:lnTo>
                <a:lnTo>
                  <a:pt x="85241" y="116689"/>
                </a:lnTo>
                <a:lnTo>
                  <a:pt x="85241" y="116689"/>
                </a:lnTo>
                <a:lnTo>
                  <a:pt x="85241" y="116689"/>
                </a:lnTo>
                <a:lnTo>
                  <a:pt x="85241" y="115034"/>
                </a:lnTo>
                <a:lnTo>
                  <a:pt x="85241" y="115034"/>
                </a:lnTo>
                <a:lnTo>
                  <a:pt x="85241" y="115034"/>
                </a:lnTo>
                <a:lnTo>
                  <a:pt x="85241" y="115034"/>
                </a:lnTo>
                <a:lnTo>
                  <a:pt x="85241" y="113379"/>
                </a:lnTo>
                <a:lnTo>
                  <a:pt x="85241" y="113379"/>
                </a:lnTo>
                <a:lnTo>
                  <a:pt x="83586" y="113379"/>
                </a:lnTo>
                <a:lnTo>
                  <a:pt x="83586" y="113379"/>
                </a:lnTo>
                <a:lnTo>
                  <a:pt x="83586" y="113379"/>
                </a:lnTo>
                <a:lnTo>
                  <a:pt x="83586" y="113379"/>
                </a:lnTo>
                <a:lnTo>
                  <a:pt x="83586" y="113379"/>
                </a:lnTo>
                <a:lnTo>
                  <a:pt x="83586" y="115034"/>
                </a:lnTo>
                <a:lnTo>
                  <a:pt x="81931" y="115034"/>
                </a:lnTo>
                <a:lnTo>
                  <a:pt x="81931" y="115034"/>
                </a:lnTo>
                <a:lnTo>
                  <a:pt x="81931" y="115034"/>
                </a:lnTo>
                <a:lnTo>
                  <a:pt x="81931" y="115034"/>
                </a:lnTo>
                <a:lnTo>
                  <a:pt x="80275" y="115034"/>
                </a:lnTo>
                <a:lnTo>
                  <a:pt x="80275" y="115034"/>
                </a:lnTo>
                <a:lnTo>
                  <a:pt x="80275" y="115034"/>
                </a:lnTo>
                <a:lnTo>
                  <a:pt x="80275" y="115034"/>
                </a:lnTo>
                <a:lnTo>
                  <a:pt x="80275" y="116689"/>
                </a:lnTo>
                <a:lnTo>
                  <a:pt x="80275" y="116689"/>
                </a:lnTo>
                <a:lnTo>
                  <a:pt x="78620" y="116689"/>
                </a:lnTo>
                <a:lnTo>
                  <a:pt x="78620" y="116689"/>
                </a:lnTo>
                <a:lnTo>
                  <a:pt x="78620" y="116689"/>
                </a:lnTo>
                <a:lnTo>
                  <a:pt x="78620" y="116689"/>
                </a:lnTo>
                <a:lnTo>
                  <a:pt x="78620" y="116689"/>
                </a:lnTo>
                <a:lnTo>
                  <a:pt x="78620" y="116689"/>
                </a:lnTo>
                <a:lnTo>
                  <a:pt x="76137" y="116689"/>
                </a:lnTo>
                <a:lnTo>
                  <a:pt x="76137" y="116689"/>
                </a:lnTo>
                <a:lnTo>
                  <a:pt x="76137" y="116689"/>
                </a:lnTo>
                <a:lnTo>
                  <a:pt x="76137" y="118344"/>
                </a:lnTo>
                <a:lnTo>
                  <a:pt x="74482" y="118344"/>
                </a:lnTo>
                <a:lnTo>
                  <a:pt x="74482" y="118344"/>
                </a:lnTo>
                <a:lnTo>
                  <a:pt x="74482" y="118344"/>
                </a:lnTo>
                <a:lnTo>
                  <a:pt x="74482" y="118344"/>
                </a:lnTo>
                <a:lnTo>
                  <a:pt x="74482" y="118344"/>
                </a:lnTo>
                <a:lnTo>
                  <a:pt x="72827" y="118344"/>
                </a:lnTo>
                <a:lnTo>
                  <a:pt x="72827" y="118344"/>
                </a:lnTo>
                <a:lnTo>
                  <a:pt x="72827" y="118344"/>
                </a:lnTo>
                <a:lnTo>
                  <a:pt x="72827" y="118344"/>
                </a:lnTo>
                <a:lnTo>
                  <a:pt x="72827" y="120000"/>
                </a:lnTo>
                <a:lnTo>
                  <a:pt x="71172" y="120000"/>
                </a:lnTo>
                <a:lnTo>
                  <a:pt x="71172" y="120000"/>
                </a:lnTo>
                <a:lnTo>
                  <a:pt x="71172" y="120000"/>
                </a:lnTo>
                <a:lnTo>
                  <a:pt x="71172" y="120000"/>
                </a:lnTo>
                <a:lnTo>
                  <a:pt x="71172" y="120000"/>
                </a:lnTo>
                <a:lnTo>
                  <a:pt x="71172" y="120000"/>
                </a:lnTo>
                <a:lnTo>
                  <a:pt x="69517" y="120000"/>
                </a:lnTo>
                <a:lnTo>
                  <a:pt x="69517" y="120000"/>
                </a:lnTo>
                <a:lnTo>
                  <a:pt x="69517" y="120000"/>
                </a:lnTo>
                <a:lnTo>
                  <a:pt x="69517" y="120000"/>
                </a:lnTo>
                <a:lnTo>
                  <a:pt x="69517" y="120000"/>
                </a:lnTo>
                <a:lnTo>
                  <a:pt x="69517" y="120000"/>
                </a:lnTo>
                <a:lnTo>
                  <a:pt x="67034" y="120000"/>
                </a:lnTo>
                <a:lnTo>
                  <a:pt x="67034" y="120000"/>
                </a:lnTo>
                <a:lnTo>
                  <a:pt x="69517" y="120000"/>
                </a:lnTo>
                <a:lnTo>
                  <a:pt x="69517" y="120000"/>
                </a:lnTo>
                <a:lnTo>
                  <a:pt x="69517" y="118344"/>
                </a:lnTo>
                <a:lnTo>
                  <a:pt x="69517" y="118344"/>
                </a:lnTo>
                <a:lnTo>
                  <a:pt x="69517" y="118344"/>
                </a:lnTo>
                <a:lnTo>
                  <a:pt x="67034" y="118344"/>
                </a:lnTo>
                <a:lnTo>
                  <a:pt x="67034" y="116689"/>
                </a:lnTo>
                <a:lnTo>
                  <a:pt x="67034" y="116689"/>
                </a:lnTo>
                <a:lnTo>
                  <a:pt x="67034" y="116689"/>
                </a:lnTo>
                <a:lnTo>
                  <a:pt x="67034" y="115034"/>
                </a:lnTo>
                <a:lnTo>
                  <a:pt x="67034" y="115034"/>
                </a:lnTo>
                <a:lnTo>
                  <a:pt x="67034" y="115034"/>
                </a:lnTo>
                <a:lnTo>
                  <a:pt x="67034" y="113379"/>
                </a:lnTo>
                <a:lnTo>
                  <a:pt x="67034" y="113379"/>
                </a:lnTo>
                <a:lnTo>
                  <a:pt x="67034" y="113379"/>
                </a:lnTo>
                <a:lnTo>
                  <a:pt x="67034" y="113379"/>
                </a:lnTo>
                <a:lnTo>
                  <a:pt x="67034" y="113379"/>
                </a:lnTo>
                <a:lnTo>
                  <a:pt x="67034" y="110896"/>
                </a:lnTo>
                <a:lnTo>
                  <a:pt x="65379" y="110896"/>
                </a:lnTo>
                <a:lnTo>
                  <a:pt x="65379" y="110896"/>
                </a:lnTo>
                <a:lnTo>
                  <a:pt x="65379" y="110896"/>
                </a:lnTo>
                <a:lnTo>
                  <a:pt x="65379" y="110896"/>
                </a:lnTo>
                <a:lnTo>
                  <a:pt x="65379" y="110896"/>
                </a:lnTo>
                <a:lnTo>
                  <a:pt x="65379" y="110896"/>
                </a:lnTo>
                <a:lnTo>
                  <a:pt x="63724" y="110896"/>
                </a:lnTo>
                <a:lnTo>
                  <a:pt x="63724" y="110896"/>
                </a:lnTo>
                <a:lnTo>
                  <a:pt x="63724" y="109241"/>
                </a:lnTo>
                <a:lnTo>
                  <a:pt x="63724" y="109241"/>
                </a:lnTo>
                <a:lnTo>
                  <a:pt x="63724" y="109241"/>
                </a:lnTo>
                <a:lnTo>
                  <a:pt x="62068" y="109241"/>
                </a:lnTo>
                <a:lnTo>
                  <a:pt x="62068" y="109241"/>
                </a:lnTo>
                <a:lnTo>
                  <a:pt x="62068" y="109241"/>
                </a:lnTo>
                <a:lnTo>
                  <a:pt x="62068" y="109241"/>
                </a:lnTo>
                <a:lnTo>
                  <a:pt x="60413" y="109241"/>
                </a:lnTo>
                <a:lnTo>
                  <a:pt x="60413" y="109241"/>
                </a:lnTo>
                <a:lnTo>
                  <a:pt x="60413" y="109241"/>
                </a:lnTo>
                <a:lnTo>
                  <a:pt x="60413" y="109241"/>
                </a:lnTo>
                <a:lnTo>
                  <a:pt x="60413" y="109241"/>
                </a:lnTo>
                <a:lnTo>
                  <a:pt x="60413" y="110896"/>
                </a:lnTo>
                <a:lnTo>
                  <a:pt x="57931" y="110896"/>
                </a:lnTo>
                <a:lnTo>
                  <a:pt x="57931" y="110896"/>
                </a:lnTo>
                <a:lnTo>
                  <a:pt x="57931" y="110896"/>
                </a:lnTo>
                <a:lnTo>
                  <a:pt x="57931" y="110896"/>
                </a:lnTo>
                <a:lnTo>
                  <a:pt x="57931" y="110896"/>
                </a:lnTo>
                <a:lnTo>
                  <a:pt x="56275" y="110896"/>
                </a:lnTo>
                <a:lnTo>
                  <a:pt x="56275" y="110896"/>
                </a:lnTo>
                <a:lnTo>
                  <a:pt x="56275" y="110896"/>
                </a:lnTo>
                <a:lnTo>
                  <a:pt x="56275" y="110896"/>
                </a:lnTo>
                <a:lnTo>
                  <a:pt x="54620" y="110896"/>
                </a:lnTo>
                <a:lnTo>
                  <a:pt x="54620" y="109241"/>
                </a:lnTo>
                <a:lnTo>
                  <a:pt x="56275" y="109241"/>
                </a:lnTo>
                <a:lnTo>
                  <a:pt x="56275" y="109241"/>
                </a:lnTo>
                <a:lnTo>
                  <a:pt x="56275" y="109241"/>
                </a:lnTo>
                <a:lnTo>
                  <a:pt x="56275" y="109241"/>
                </a:lnTo>
                <a:lnTo>
                  <a:pt x="56275" y="107586"/>
                </a:lnTo>
                <a:lnTo>
                  <a:pt x="56275" y="107586"/>
                </a:lnTo>
                <a:lnTo>
                  <a:pt x="56275" y="107586"/>
                </a:lnTo>
                <a:lnTo>
                  <a:pt x="56275" y="107586"/>
                </a:lnTo>
                <a:lnTo>
                  <a:pt x="56275" y="105931"/>
                </a:lnTo>
                <a:lnTo>
                  <a:pt x="54620" y="105931"/>
                </a:lnTo>
                <a:lnTo>
                  <a:pt x="54620" y="105931"/>
                </a:lnTo>
                <a:lnTo>
                  <a:pt x="54620" y="107586"/>
                </a:lnTo>
                <a:lnTo>
                  <a:pt x="54620" y="107586"/>
                </a:lnTo>
                <a:lnTo>
                  <a:pt x="54620" y="107586"/>
                </a:lnTo>
                <a:lnTo>
                  <a:pt x="54620" y="107586"/>
                </a:lnTo>
                <a:lnTo>
                  <a:pt x="54620" y="107586"/>
                </a:lnTo>
                <a:lnTo>
                  <a:pt x="54620" y="109241"/>
                </a:lnTo>
                <a:lnTo>
                  <a:pt x="52965" y="109241"/>
                </a:lnTo>
                <a:lnTo>
                  <a:pt x="52965" y="109241"/>
                </a:lnTo>
                <a:lnTo>
                  <a:pt x="52965" y="107586"/>
                </a:lnTo>
                <a:lnTo>
                  <a:pt x="52965" y="107586"/>
                </a:lnTo>
                <a:lnTo>
                  <a:pt x="52965" y="107586"/>
                </a:lnTo>
                <a:lnTo>
                  <a:pt x="52965" y="107586"/>
                </a:lnTo>
                <a:lnTo>
                  <a:pt x="52965" y="107586"/>
                </a:lnTo>
                <a:lnTo>
                  <a:pt x="51310" y="107586"/>
                </a:lnTo>
                <a:lnTo>
                  <a:pt x="51310" y="105931"/>
                </a:lnTo>
                <a:lnTo>
                  <a:pt x="51310" y="105931"/>
                </a:lnTo>
                <a:lnTo>
                  <a:pt x="51310" y="105931"/>
                </a:lnTo>
                <a:lnTo>
                  <a:pt x="51310" y="105931"/>
                </a:lnTo>
                <a:lnTo>
                  <a:pt x="51310" y="105931"/>
                </a:lnTo>
                <a:lnTo>
                  <a:pt x="48827" y="105931"/>
                </a:lnTo>
                <a:lnTo>
                  <a:pt x="48827" y="104275"/>
                </a:lnTo>
                <a:lnTo>
                  <a:pt x="48827" y="104275"/>
                </a:lnTo>
                <a:lnTo>
                  <a:pt x="48827" y="105931"/>
                </a:lnTo>
                <a:lnTo>
                  <a:pt x="48827" y="105931"/>
                </a:lnTo>
                <a:lnTo>
                  <a:pt x="48827" y="105931"/>
                </a:lnTo>
                <a:lnTo>
                  <a:pt x="48827" y="105931"/>
                </a:lnTo>
                <a:lnTo>
                  <a:pt x="48827" y="105931"/>
                </a:lnTo>
                <a:lnTo>
                  <a:pt x="48827" y="107586"/>
                </a:lnTo>
                <a:lnTo>
                  <a:pt x="48827" y="107586"/>
                </a:lnTo>
                <a:lnTo>
                  <a:pt x="48827" y="107586"/>
                </a:lnTo>
                <a:lnTo>
                  <a:pt x="48827" y="107586"/>
                </a:lnTo>
                <a:lnTo>
                  <a:pt x="47172" y="107586"/>
                </a:lnTo>
                <a:lnTo>
                  <a:pt x="47172" y="107586"/>
                </a:lnTo>
                <a:lnTo>
                  <a:pt x="47172" y="107586"/>
                </a:lnTo>
                <a:lnTo>
                  <a:pt x="47172" y="107586"/>
                </a:lnTo>
                <a:lnTo>
                  <a:pt x="47172" y="109241"/>
                </a:lnTo>
                <a:lnTo>
                  <a:pt x="47172" y="109241"/>
                </a:lnTo>
                <a:lnTo>
                  <a:pt x="45517" y="109241"/>
                </a:lnTo>
                <a:lnTo>
                  <a:pt x="45517" y="109241"/>
                </a:lnTo>
                <a:lnTo>
                  <a:pt x="45517" y="109241"/>
                </a:lnTo>
                <a:lnTo>
                  <a:pt x="45517" y="109241"/>
                </a:lnTo>
                <a:lnTo>
                  <a:pt x="45517" y="109241"/>
                </a:lnTo>
                <a:lnTo>
                  <a:pt x="43862" y="109241"/>
                </a:lnTo>
                <a:lnTo>
                  <a:pt x="43862" y="110896"/>
                </a:lnTo>
                <a:lnTo>
                  <a:pt x="43862" y="110896"/>
                </a:lnTo>
                <a:lnTo>
                  <a:pt x="43862" y="110896"/>
                </a:lnTo>
                <a:lnTo>
                  <a:pt x="43862" y="110896"/>
                </a:lnTo>
                <a:lnTo>
                  <a:pt x="43862" y="110896"/>
                </a:lnTo>
                <a:lnTo>
                  <a:pt x="43862" y="110896"/>
                </a:lnTo>
                <a:lnTo>
                  <a:pt x="43862" y="110896"/>
                </a:lnTo>
                <a:lnTo>
                  <a:pt x="43862" y="110896"/>
                </a:lnTo>
                <a:lnTo>
                  <a:pt x="42206" y="110896"/>
                </a:lnTo>
                <a:lnTo>
                  <a:pt x="42206" y="109241"/>
                </a:lnTo>
                <a:lnTo>
                  <a:pt x="42206" y="109241"/>
                </a:lnTo>
                <a:lnTo>
                  <a:pt x="42206" y="109241"/>
                </a:lnTo>
                <a:lnTo>
                  <a:pt x="42206" y="109241"/>
                </a:lnTo>
                <a:lnTo>
                  <a:pt x="42206" y="109241"/>
                </a:lnTo>
                <a:lnTo>
                  <a:pt x="42206" y="109241"/>
                </a:lnTo>
                <a:lnTo>
                  <a:pt x="39724" y="109241"/>
                </a:lnTo>
                <a:lnTo>
                  <a:pt x="39724" y="109241"/>
                </a:lnTo>
                <a:lnTo>
                  <a:pt x="39724" y="109241"/>
                </a:lnTo>
                <a:lnTo>
                  <a:pt x="39724" y="109241"/>
                </a:lnTo>
                <a:lnTo>
                  <a:pt x="38068" y="109241"/>
                </a:lnTo>
                <a:lnTo>
                  <a:pt x="38068" y="109241"/>
                </a:lnTo>
                <a:lnTo>
                  <a:pt x="38068" y="109241"/>
                </a:lnTo>
                <a:lnTo>
                  <a:pt x="38068" y="109241"/>
                </a:lnTo>
                <a:lnTo>
                  <a:pt x="38068" y="110896"/>
                </a:lnTo>
                <a:lnTo>
                  <a:pt x="38068" y="110896"/>
                </a:lnTo>
                <a:lnTo>
                  <a:pt x="38068" y="110896"/>
                </a:lnTo>
                <a:lnTo>
                  <a:pt x="36413" y="110896"/>
                </a:lnTo>
                <a:lnTo>
                  <a:pt x="36413" y="110896"/>
                </a:lnTo>
                <a:lnTo>
                  <a:pt x="36413" y="110896"/>
                </a:lnTo>
                <a:lnTo>
                  <a:pt x="36413" y="113379"/>
                </a:lnTo>
                <a:lnTo>
                  <a:pt x="36413" y="113379"/>
                </a:lnTo>
                <a:lnTo>
                  <a:pt x="36413" y="113379"/>
                </a:lnTo>
                <a:lnTo>
                  <a:pt x="34758" y="113379"/>
                </a:lnTo>
                <a:lnTo>
                  <a:pt x="34758" y="113379"/>
                </a:lnTo>
                <a:lnTo>
                  <a:pt x="34758" y="110896"/>
                </a:lnTo>
                <a:lnTo>
                  <a:pt x="34758" y="110896"/>
                </a:lnTo>
                <a:lnTo>
                  <a:pt x="34758" y="110896"/>
                </a:lnTo>
                <a:lnTo>
                  <a:pt x="34758" y="110896"/>
                </a:lnTo>
                <a:lnTo>
                  <a:pt x="34758" y="109241"/>
                </a:lnTo>
                <a:lnTo>
                  <a:pt x="33103" y="109241"/>
                </a:lnTo>
                <a:lnTo>
                  <a:pt x="33103" y="109241"/>
                </a:lnTo>
                <a:lnTo>
                  <a:pt x="34758" y="109241"/>
                </a:lnTo>
                <a:lnTo>
                  <a:pt x="34758" y="109241"/>
                </a:lnTo>
                <a:lnTo>
                  <a:pt x="34758" y="109241"/>
                </a:lnTo>
                <a:lnTo>
                  <a:pt x="34758" y="107586"/>
                </a:lnTo>
                <a:lnTo>
                  <a:pt x="34758" y="107586"/>
                </a:lnTo>
                <a:lnTo>
                  <a:pt x="34758" y="107586"/>
                </a:lnTo>
                <a:lnTo>
                  <a:pt x="34758" y="105931"/>
                </a:lnTo>
                <a:lnTo>
                  <a:pt x="34758" y="105931"/>
                </a:lnTo>
                <a:lnTo>
                  <a:pt x="34758" y="105931"/>
                </a:lnTo>
                <a:lnTo>
                  <a:pt x="34758" y="104275"/>
                </a:lnTo>
                <a:lnTo>
                  <a:pt x="34758" y="104275"/>
                </a:lnTo>
                <a:lnTo>
                  <a:pt x="34758" y="104275"/>
                </a:lnTo>
                <a:lnTo>
                  <a:pt x="34758" y="104275"/>
                </a:lnTo>
                <a:lnTo>
                  <a:pt x="34758" y="101793"/>
                </a:lnTo>
                <a:lnTo>
                  <a:pt x="33103" y="101793"/>
                </a:lnTo>
                <a:lnTo>
                  <a:pt x="33103" y="104275"/>
                </a:lnTo>
                <a:lnTo>
                  <a:pt x="33103" y="104275"/>
                </a:lnTo>
                <a:lnTo>
                  <a:pt x="33103" y="104275"/>
                </a:lnTo>
                <a:lnTo>
                  <a:pt x="33103" y="104275"/>
                </a:lnTo>
                <a:lnTo>
                  <a:pt x="33103" y="104275"/>
                </a:lnTo>
                <a:lnTo>
                  <a:pt x="33103" y="105931"/>
                </a:lnTo>
                <a:lnTo>
                  <a:pt x="33103" y="105931"/>
                </a:lnTo>
                <a:lnTo>
                  <a:pt x="33103" y="105931"/>
                </a:lnTo>
                <a:lnTo>
                  <a:pt x="30620" y="105931"/>
                </a:lnTo>
                <a:lnTo>
                  <a:pt x="30620" y="105931"/>
                </a:lnTo>
                <a:lnTo>
                  <a:pt x="30620" y="104275"/>
                </a:lnTo>
                <a:lnTo>
                  <a:pt x="30620" y="104275"/>
                </a:lnTo>
                <a:lnTo>
                  <a:pt x="30620" y="104275"/>
                </a:lnTo>
                <a:lnTo>
                  <a:pt x="30620" y="104275"/>
                </a:lnTo>
                <a:lnTo>
                  <a:pt x="30620" y="104275"/>
                </a:lnTo>
                <a:lnTo>
                  <a:pt x="30620" y="104275"/>
                </a:lnTo>
                <a:lnTo>
                  <a:pt x="28965" y="104275"/>
                </a:lnTo>
                <a:lnTo>
                  <a:pt x="28965" y="104275"/>
                </a:lnTo>
                <a:lnTo>
                  <a:pt x="28965" y="104275"/>
                </a:lnTo>
                <a:lnTo>
                  <a:pt x="28965" y="104275"/>
                </a:lnTo>
                <a:lnTo>
                  <a:pt x="27310" y="104275"/>
                </a:lnTo>
                <a:lnTo>
                  <a:pt x="27310" y="104275"/>
                </a:lnTo>
                <a:lnTo>
                  <a:pt x="27310" y="104275"/>
                </a:lnTo>
                <a:lnTo>
                  <a:pt x="27310" y="104275"/>
                </a:lnTo>
                <a:lnTo>
                  <a:pt x="27310" y="104275"/>
                </a:lnTo>
                <a:lnTo>
                  <a:pt x="25655" y="104275"/>
                </a:lnTo>
                <a:lnTo>
                  <a:pt x="25655" y="105931"/>
                </a:lnTo>
                <a:lnTo>
                  <a:pt x="25655" y="105931"/>
                </a:lnTo>
                <a:lnTo>
                  <a:pt x="25655" y="105931"/>
                </a:lnTo>
                <a:lnTo>
                  <a:pt x="25655" y="105931"/>
                </a:lnTo>
                <a:lnTo>
                  <a:pt x="24000" y="105931"/>
                </a:lnTo>
                <a:lnTo>
                  <a:pt x="24000" y="105931"/>
                </a:lnTo>
                <a:lnTo>
                  <a:pt x="24000" y="104275"/>
                </a:lnTo>
                <a:lnTo>
                  <a:pt x="24000" y="104275"/>
                </a:lnTo>
                <a:lnTo>
                  <a:pt x="24000" y="104275"/>
                </a:lnTo>
                <a:lnTo>
                  <a:pt x="21517" y="104275"/>
                </a:lnTo>
                <a:lnTo>
                  <a:pt x="21517" y="104275"/>
                </a:lnTo>
                <a:lnTo>
                  <a:pt x="21517" y="104275"/>
                </a:lnTo>
                <a:lnTo>
                  <a:pt x="21517" y="104275"/>
                </a:lnTo>
                <a:lnTo>
                  <a:pt x="21517" y="104275"/>
                </a:lnTo>
                <a:lnTo>
                  <a:pt x="19862" y="104275"/>
                </a:lnTo>
                <a:lnTo>
                  <a:pt x="19862" y="104275"/>
                </a:lnTo>
                <a:lnTo>
                  <a:pt x="19862" y="104275"/>
                </a:lnTo>
                <a:lnTo>
                  <a:pt x="19862" y="104275"/>
                </a:lnTo>
                <a:lnTo>
                  <a:pt x="19862" y="104275"/>
                </a:lnTo>
                <a:lnTo>
                  <a:pt x="19862" y="101793"/>
                </a:lnTo>
                <a:lnTo>
                  <a:pt x="19862" y="101793"/>
                </a:lnTo>
                <a:lnTo>
                  <a:pt x="19862" y="101793"/>
                </a:lnTo>
                <a:lnTo>
                  <a:pt x="19862" y="101793"/>
                </a:lnTo>
                <a:lnTo>
                  <a:pt x="19862" y="101793"/>
                </a:lnTo>
                <a:lnTo>
                  <a:pt x="19862" y="101793"/>
                </a:lnTo>
                <a:lnTo>
                  <a:pt x="18206" y="101793"/>
                </a:lnTo>
                <a:lnTo>
                  <a:pt x="18206" y="101793"/>
                </a:lnTo>
                <a:lnTo>
                  <a:pt x="18206" y="104275"/>
                </a:lnTo>
                <a:lnTo>
                  <a:pt x="18206" y="104275"/>
                </a:lnTo>
                <a:lnTo>
                  <a:pt x="18206" y="104275"/>
                </a:lnTo>
                <a:lnTo>
                  <a:pt x="16551" y="104275"/>
                </a:lnTo>
                <a:lnTo>
                  <a:pt x="16551" y="104275"/>
                </a:lnTo>
                <a:lnTo>
                  <a:pt x="16551" y="104275"/>
                </a:lnTo>
                <a:lnTo>
                  <a:pt x="16551" y="104275"/>
                </a:lnTo>
                <a:lnTo>
                  <a:pt x="16551" y="104275"/>
                </a:lnTo>
                <a:lnTo>
                  <a:pt x="14896" y="104275"/>
                </a:lnTo>
                <a:lnTo>
                  <a:pt x="14896" y="104275"/>
                </a:lnTo>
                <a:lnTo>
                  <a:pt x="14896" y="101793"/>
                </a:lnTo>
                <a:lnTo>
                  <a:pt x="14896" y="101793"/>
                </a:lnTo>
                <a:lnTo>
                  <a:pt x="14896" y="101793"/>
                </a:lnTo>
                <a:lnTo>
                  <a:pt x="14896" y="101793"/>
                </a:lnTo>
                <a:lnTo>
                  <a:pt x="16551" y="101793"/>
                </a:lnTo>
                <a:lnTo>
                  <a:pt x="16551" y="101793"/>
                </a:lnTo>
                <a:lnTo>
                  <a:pt x="16551" y="101793"/>
                </a:lnTo>
                <a:lnTo>
                  <a:pt x="16551" y="101793"/>
                </a:lnTo>
                <a:lnTo>
                  <a:pt x="16551" y="100137"/>
                </a:lnTo>
                <a:lnTo>
                  <a:pt x="16551" y="100137"/>
                </a:lnTo>
                <a:lnTo>
                  <a:pt x="16551" y="100137"/>
                </a:lnTo>
                <a:lnTo>
                  <a:pt x="14896" y="100137"/>
                </a:lnTo>
                <a:lnTo>
                  <a:pt x="14896" y="100137"/>
                </a:lnTo>
                <a:lnTo>
                  <a:pt x="14896" y="100137"/>
                </a:lnTo>
                <a:lnTo>
                  <a:pt x="14896" y="100137"/>
                </a:lnTo>
                <a:lnTo>
                  <a:pt x="14896" y="101793"/>
                </a:lnTo>
                <a:lnTo>
                  <a:pt x="14896" y="101793"/>
                </a:lnTo>
                <a:lnTo>
                  <a:pt x="14896" y="101793"/>
                </a:lnTo>
                <a:lnTo>
                  <a:pt x="14896" y="101793"/>
                </a:lnTo>
                <a:lnTo>
                  <a:pt x="14896" y="101793"/>
                </a:lnTo>
                <a:lnTo>
                  <a:pt x="12413" y="101793"/>
                </a:lnTo>
                <a:lnTo>
                  <a:pt x="12413" y="100137"/>
                </a:lnTo>
                <a:lnTo>
                  <a:pt x="12413" y="100137"/>
                </a:lnTo>
                <a:lnTo>
                  <a:pt x="14896" y="100137"/>
                </a:lnTo>
                <a:lnTo>
                  <a:pt x="14896" y="100137"/>
                </a:lnTo>
                <a:lnTo>
                  <a:pt x="14896" y="100137"/>
                </a:lnTo>
                <a:lnTo>
                  <a:pt x="14896" y="98482"/>
                </a:lnTo>
                <a:lnTo>
                  <a:pt x="14896" y="98482"/>
                </a:lnTo>
                <a:lnTo>
                  <a:pt x="14896" y="98482"/>
                </a:lnTo>
                <a:lnTo>
                  <a:pt x="14896" y="98482"/>
                </a:lnTo>
                <a:lnTo>
                  <a:pt x="14896" y="98482"/>
                </a:lnTo>
                <a:lnTo>
                  <a:pt x="14896" y="96827"/>
                </a:lnTo>
                <a:lnTo>
                  <a:pt x="14896" y="96827"/>
                </a:lnTo>
                <a:lnTo>
                  <a:pt x="14896" y="96827"/>
                </a:lnTo>
                <a:lnTo>
                  <a:pt x="14896" y="96827"/>
                </a:lnTo>
                <a:lnTo>
                  <a:pt x="14896" y="95172"/>
                </a:lnTo>
                <a:lnTo>
                  <a:pt x="14896" y="95172"/>
                </a:lnTo>
                <a:lnTo>
                  <a:pt x="14896" y="95172"/>
                </a:lnTo>
                <a:lnTo>
                  <a:pt x="14896" y="95172"/>
                </a:lnTo>
                <a:lnTo>
                  <a:pt x="14896" y="95172"/>
                </a:lnTo>
                <a:lnTo>
                  <a:pt x="14896" y="92689"/>
                </a:lnTo>
                <a:lnTo>
                  <a:pt x="14896" y="92689"/>
                </a:lnTo>
                <a:lnTo>
                  <a:pt x="14896" y="92689"/>
                </a:lnTo>
                <a:lnTo>
                  <a:pt x="14896" y="92689"/>
                </a:lnTo>
                <a:lnTo>
                  <a:pt x="14896" y="91034"/>
                </a:lnTo>
                <a:lnTo>
                  <a:pt x="14896" y="91034"/>
                </a:lnTo>
                <a:lnTo>
                  <a:pt x="14896" y="91034"/>
                </a:lnTo>
                <a:lnTo>
                  <a:pt x="14896" y="89379"/>
                </a:lnTo>
                <a:lnTo>
                  <a:pt x="14896" y="89379"/>
                </a:lnTo>
                <a:lnTo>
                  <a:pt x="14896" y="89379"/>
                </a:lnTo>
                <a:lnTo>
                  <a:pt x="12413" y="89379"/>
                </a:lnTo>
                <a:lnTo>
                  <a:pt x="12413" y="89379"/>
                </a:lnTo>
                <a:lnTo>
                  <a:pt x="12413" y="89379"/>
                </a:lnTo>
                <a:lnTo>
                  <a:pt x="12413" y="89379"/>
                </a:lnTo>
                <a:lnTo>
                  <a:pt x="12413" y="87724"/>
                </a:lnTo>
                <a:lnTo>
                  <a:pt x="10758" y="87724"/>
                </a:lnTo>
                <a:lnTo>
                  <a:pt x="10758" y="87724"/>
                </a:lnTo>
                <a:lnTo>
                  <a:pt x="10758" y="87724"/>
                </a:lnTo>
                <a:lnTo>
                  <a:pt x="10758" y="86068"/>
                </a:lnTo>
                <a:lnTo>
                  <a:pt x="12413" y="86068"/>
                </a:lnTo>
                <a:lnTo>
                  <a:pt x="12413" y="86068"/>
                </a:lnTo>
                <a:lnTo>
                  <a:pt x="12413" y="86068"/>
                </a:lnTo>
                <a:lnTo>
                  <a:pt x="12413" y="86068"/>
                </a:lnTo>
                <a:lnTo>
                  <a:pt x="12413" y="86068"/>
                </a:lnTo>
                <a:lnTo>
                  <a:pt x="12413" y="83586"/>
                </a:lnTo>
                <a:lnTo>
                  <a:pt x="12413" y="83586"/>
                </a:lnTo>
                <a:lnTo>
                  <a:pt x="12413" y="83586"/>
                </a:lnTo>
                <a:lnTo>
                  <a:pt x="12413" y="83586"/>
                </a:lnTo>
                <a:lnTo>
                  <a:pt x="12413" y="81931"/>
                </a:lnTo>
                <a:lnTo>
                  <a:pt x="12413" y="81931"/>
                </a:lnTo>
                <a:lnTo>
                  <a:pt x="14896" y="81931"/>
                </a:lnTo>
                <a:lnTo>
                  <a:pt x="14896" y="81931"/>
                </a:lnTo>
                <a:lnTo>
                  <a:pt x="14896" y="80275"/>
                </a:lnTo>
                <a:lnTo>
                  <a:pt x="12413" y="80275"/>
                </a:lnTo>
                <a:lnTo>
                  <a:pt x="12413" y="80275"/>
                </a:lnTo>
                <a:lnTo>
                  <a:pt x="12413" y="80275"/>
                </a:lnTo>
                <a:lnTo>
                  <a:pt x="12413" y="80275"/>
                </a:lnTo>
                <a:lnTo>
                  <a:pt x="12413" y="80275"/>
                </a:lnTo>
                <a:lnTo>
                  <a:pt x="10758" y="80275"/>
                </a:lnTo>
                <a:lnTo>
                  <a:pt x="10758" y="78620"/>
                </a:lnTo>
                <a:lnTo>
                  <a:pt x="10758" y="78620"/>
                </a:lnTo>
                <a:lnTo>
                  <a:pt x="12413" y="78620"/>
                </a:lnTo>
                <a:lnTo>
                  <a:pt x="12413" y="78620"/>
                </a:lnTo>
                <a:lnTo>
                  <a:pt x="10758" y="78620"/>
                </a:lnTo>
                <a:lnTo>
                  <a:pt x="10758" y="78620"/>
                </a:lnTo>
                <a:lnTo>
                  <a:pt x="10758" y="78620"/>
                </a:lnTo>
                <a:lnTo>
                  <a:pt x="10758" y="78620"/>
                </a:lnTo>
                <a:lnTo>
                  <a:pt x="10758" y="78620"/>
                </a:lnTo>
                <a:lnTo>
                  <a:pt x="10758" y="78620"/>
                </a:lnTo>
                <a:lnTo>
                  <a:pt x="9103" y="78620"/>
                </a:lnTo>
                <a:lnTo>
                  <a:pt x="9103" y="80275"/>
                </a:lnTo>
                <a:lnTo>
                  <a:pt x="9103" y="80275"/>
                </a:lnTo>
                <a:lnTo>
                  <a:pt x="9103" y="80275"/>
                </a:lnTo>
                <a:lnTo>
                  <a:pt x="9103" y="80275"/>
                </a:lnTo>
                <a:lnTo>
                  <a:pt x="7448" y="80275"/>
                </a:lnTo>
                <a:lnTo>
                  <a:pt x="7448" y="80275"/>
                </a:lnTo>
                <a:lnTo>
                  <a:pt x="7448" y="80275"/>
                </a:lnTo>
                <a:lnTo>
                  <a:pt x="7448" y="80275"/>
                </a:lnTo>
                <a:lnTo>
                  <a:pt x="7448" y="80275"/>
                </a:lnTo>
                <a:lnTo>
                  <a:pt x="5793" y="80275"/>
                </a:lnTo>
                <a:lnTo>
                  <a:pt x="5793" y="80275"/>
                </a:lnTo>
                <a:lnTo>
                  <a:pt x="5793" y="80275"/>
                </a:lnTo>
                <a:lnTo>
                  <a:pt x="5793" y="80275"/>
                </a:lnTo>
                <a:lnTo>
                  <a:pt x="5793" y="78620"/>
                </a:lnTo>
                <a:lnTo>
                  <a:pt x="5793" y="78620"/>
                </a:lnTo>
                <a:lnTo>
                  <a:pt x="5793" y="78620"/>
                </a:lnTo>
                <a:lnTo>
                  <a:pt x="5793" y="78620"/>
                </a:lnTo>
                <a:lnTo>
                  <a:pt x="5793" y="76965"/>
                </a:lnTo>
                <a:lnTo>
                  <a:pt x="5793" y="76965"/>
                </a:lnTo>
                <a:lnTo>
                  <a:pt x="5793" y="76965"/>
                </a:lnTo>
                <a:lnTo>
                  <a:pt x="5793" y="76965"/>
                </a:lnTo>
                <a:lnTo>
                  <a:pt x="5793" y="76965"/>
                </a:lnTo>
                <a:lnTo>
                  <a:pt x="5793" y="74482"/>
                </a:lnTo>
                <a:lnTo>
                  <a:pt x="5793" y="74482"/>
                </a:lnTo>
                <a:lnTo>
                  <a:pt x="5793" y="74482"/>
                </a:lnTo>
                <a:lnTo>
                  <a:pt x="5793" y="74482"/>
                </a:lnTo>
                <a:lnTo>
                  <a:pt x="3310" y="74482"/>
                </a:lnTo>
                <a:lnTo>
                  <a:pt x="3310" y="74482"/>
                </a:lnTo>
                <a:lnTo>
                  <a:pt x="3310" y="74482"/>
                </a:lnTo>
                <a:lnTo>
                  <a:pt x="3310" y="74482"/>
                </a:lnTo>
                <a:lnTo>
                  <a:pt x="3310" y="74482"/>
                </a:lnTo>
                <a:lnTo>
                  <a:pt x="3310" y="74482"/>
                </a:lnTo>
                <a:lnTo>
                  <a:pt x="3310" y="72827"/>
                </a:lnTo>
                <a:lnTo>
                  <a:pt x="3310" y="72827"/>
                </a:lnTo>
                <a:lnTo>
                  <a:pt x="3310" y="72827"/>
                </a:lnTo>
                <a:lnTo>
                  <a:pt x="3310" y="71172"/>
                </a:lnTo>
                <a:lnTo>
                  <a:pt x="3310" y="71172"/>
                </a:lnTo>
                <a:lnTo>
                  <a:pt x="3310" y="71172"/>
                </a:lnTo>
                <a:lnTo>
                  <a:pt x="3310" y="69517"/>
                </a:lnTo>
                <a:lnTo>
                  <a:pt x="3310" y="69517"/>
                </a:lnTo>
                <a:lnTo>
                  <a:pt x="1655" y="69517"/>
                </a:lnTo>
                <a:lnTo>
                  <a:pt x="1655" y="69517"/>
                </a:lnTo>
                <a:lnTo>
                  <a:pt x="1655" y="69517"/>
                </a:lnTo>
                <a:lnTo>
                  <a:pt x="1655" y="69517"/>
                </a:lnTo>
                <a:lnTo>
                  <a:pt x="1655" y="67862"/>
                </a:lnTo>
                <a:lnTo>
                  <a:pt x="1655" y="67862"/>
                </a:lnTo>
                <a:lnTo>
                  <a:pt x="1655" y="67862"/>
                </a:lnTo>
                <a:lnTo>
                  <a:pt x="1655" y="65379"/>
                </a:lnTo>
                <a:lnTo>
                  <a:pt x="1655" y="65379"/>
                </a:lnTo>
                <a:lnTo>
                  <a:pt x="1655" y="65379"/>
                </a:lnTo>
                <a:lnTo>
                  <a:pt x="1655" y="65379"/>
                </a:lnTo>
                <a:lnTo>
                  <a:pt x="1655" y="63724"/>
                </a:lnTo>
                <a:lnTo>
                  <a:pt x="1655" y="63724"/>
                </a:lnTo>
                <a:lnTo>
                  <a:pt x="1655" y="63724"/>
                </a:lnTo>
                <a:lnTo>
                  <a:pt x="1655" y="63724"/>
                </a:lnTo>
                <a:lnTo>
                  <a:pt x="1655" y="63724"/>
                </a:lnTo>
                <a:lnTo>
                  <a:pt x="1655" y="63724"/>
                </a:lnTo>
                <a:lnTo>
                  <a:pt x="1655" y="62068"/>
                </a:lnTo>
                <a:lnTo>
                  <a:pt x="1655" y="62068"/>
                </a:lnTo>
                <a:lnTo>
                  <a:pt x="1655" y="62068"/>
                </a:lnTo>
                <a:lnTo>
                  <a:pt x="3310" y="62068"/>
                </a:lnTo>
                <a:lnTo>
                  <a:pt x="3310" y="60413"/>
                </a:lnTo>
                <a:lnTo>
                  <a:pt x="1655" y="60413"/>
                </a:lnTo>
                <a:lnTo>
                  <a:pt x="1655" y="60413"/>
                </a:lnTo>
                <a:lnTo>
                  <a:pt x="1655" y="60413"/>
                </a:lnTo>
                <a:lnTo>
                  <a:pt x="1655" y="60413"/>
                </a:lnTo>
                <a:lnTo>
                  <a:pt x="1655" y="58758"/>
                </a:lnTo>
                <a:lnTo>
                  <a:pt x="1655" y="58758"/>
                </a:lnTo>
                <a:lnTo>
                  <a:pt x="1655" y="58758"/>
                </a:lnTo>
                <a:lnTo>
                  <a:pt x="1655" y="58758"/>
                </a:lnTo>
                <a:lnTo>
                  <a:pt x="1655" y="58758"/>
                </a:lnTo>
                <a:lnTo>
                  <a:pt x="0" y="58758"/>
                </a:lnTo>
                <a:lnTo>
                  <a:pt x="0" y="58758"/>
                </a:lnTo>
                <a:lnTo>
                  <a:pt x="0" y="58758"/>
                </a:lnTo>
                <a:lnTo>
                  <a:pt x="0" y="56275"/>
                </a:lnTo>
                <a:lnTo>
                  <a:pt x="0" y="56275"/>
                </a:lnTo>
                <a:lnTo>
                  <a:pt x="0" y="56275"/>
                </a:lnTo>
                <a:lnTo>
                  <a:pt x="0" y="56275"/>
                </a:lnTo>
                <a:lnTo>
                  <a:pt x="0" y="54620"/>
                </a:lnTo>
                <a:lnTo>
                  <a:pt x="0" y="54620"/>
                </a:lnTo>
                <a:lnTo>
                  <a:pt x="0" y="54620"/>
                </a:lnTo>
                <a:lnTo>
                  <a:pt x="0" y="54620"/>
                </a:lnTo>
                <a:lnTo>
                  <a:pt x="0" y="52965"/>
                </a:lnTo>
                <a:lnTo>
                  <a:pt x="0" y="52965"/>
                </a:lnTo>
                <a:lnTo>
                  <a:pt x="0" y="52965"/>
                </a:lnTo>
                <a:lnTo>
                  <a:pt x="0" y="52965"/>
                </a:lnTo>
                <a:lnTo>
                  <a:pt x="0" y="52965"/>
                </a:lnTo>
                <a:lnTo>
                  <a:pt x="0" y="52965"/>
                </a:lnTo>
                <a:lnTo>
                  <a:pt x="0" y="51310"/>
                </a:lnTo>
                <a:lnTo>
                  <a:pt x="0" y="51310"/>
                </a:lnTo>
                <a:lnTo>
                  <a:pt x="0" y="51310"/>
                </a:lnTo>
                <a:lnTo>
                  <a:pt x="0" y="49655"/>
                </a:lnTo>
                <a:lnTo>
                  <a:pt x="0" y="49655"/>
                </a:lnTo>
                <a:lnTo>
                  <a:pt x="0" y="49655"/>
                </a:lnTo>
                <a:lnTo>
                  <a:pt x="0" y="49655"/>
                </a:lnTo>
                <a:lnTo>
                  <a:pt x="0" y="49655"/>
                </a:lnTo>
                <a:lnTo>
                  <a:pt x="0" y="47172"/>
                </a:lnTo>
                <a:lnTo>
                  <a:pt x="0" y="47172"/>
                </a:lnTo>
                <a:lnTo>
                  <a:pt x="0" y="47172"/>
                </a:lnTo>
                <a:lnTo>
                  <a:pt x="0" y="47172"/>
                </a:lnTo>
                <a:lnTo>
                  <a:pt x="0" y="47172"/>
                </a:lnTo>
                <a:lnTo>
                  <a:pt x="0" y="45517"/>
                </a:lnTo>
                <a:lnTo>
                  <a:pt x="0" y="45517"/>
                </a:lnTo>
                <a:lnTo>
                  <a:pt x="0" y="45517"/>
                </a:lnTo>
                <a:lnTo>
                  <a:pt x="0" y="45517"/>
                </a:lnTo>
                <a:lnTo>
                  <a:pt x="0" y="45517"/>
                </a:lnTo>
                <a:lnTo>
                  <a:pt x="0" y="45517"/>
                </a:lnTo>
                <a:lnTo>
                  <a:pt x="0" y="43862"/>
                </a:lnTo>
                <a:lnTo>
                  <a:pt x="0" y="43862"/>
                </a:lnTo>
                <a:lnTo>
                  <a:pt x="0" y="43862"/>
                </a:lnTo>
                <a:lnTo>
                  <a:pt x="1655" y="43862"/>
                </a:lnTo>
                <a:lnTo>
                  <a:pt x="1655" y="43862"/>
                </a:lnTo>
                <a:lnTo>
                  <a:pt x="1655" y="42206"/>
                </a:lnTo>
                <a:lnTo>
                  <a:pt x="1655" y="42206"/>
                </a:lnTo>
                <a:lnTo>
                  <a:pt x="1655" y="42206"/>
                </a:lnTo>
                <a:lnTo>
                  <a:pt x="1655" y="42206"/>
                </a:lnTo>
                <a:lnTo>
                  <a:pt x="1655" y="42206"/>
                </a:lnTo>
                <a:lnTo>
                  <a:pt x="1655" y="40551"/>
                </a:lnTo>
                <a:lnTo>
                  <a:pt x="1655" y="40551"/>
                </a:lnTo>
                <a:lnTo>
                  <a:pt x="1655" y="40551"/>
                </a:lnTo>
                <a:lnTo>
                  <a:pt x="1655" y="40551"/>
                </a:lnTo>
                <a:lnTo>
                  <a:pt x="1655" y="40551"/>
                </a:lnTo>
                <a:lnTo>
                  <a:pt x="1655" y="40551"/>
                </a:lnTo>
                <a:lnTo>
                  <a:pt x="1655" y="38068"/>
                </a:lnTo>
                <a:lnTo>
                  <a:pt x="3310" y="38068"/>
                </a:lnTo>
                <a:lnTo>
                  <a:pt x="3310" y="38068"/>
                </a:lnTo>
                <a:lnTo>
                  <a:pt x="3310" y="38068"/>
                </a:lnTo>
                <a:lnTo>
                  <a:pt x="3310" y="38068"/>
                </a:lnTo>
                <a:lnTo>
                  <a:pt x="3310" y="38068"/>
                </a:lnTo>
                <a:lnTo>
                  <a:pt x="3310" y="36413"/>
                </a:lnTo>
                <a:lnTo>
                  <a:pt x="3310" y="36413"/>
                </a:lnTo>
                <a:lnTo>
                  <a:pt x="5793" y="36413"/>
                </a:lnTo>
                <a:lnTo>
                  <a:pt x="5793" y="36413"/>
                </a:lnTo>
                <a:lnTo>
                  <a:pt x="5793" y="36413"/>
                </a:lnTo>
                <a:lnTo>
                  <a:pt x="5793" y="34758"/>
                </a:lnTo>
                <a:lnTo>
                  <a:pt x="5793" y="34758"/>
                </a:lnTo>
                <a:lnTo>
                  <a:pt x="5793" y="34758"/>
                </a:lnTo>
                <a:lnTo>
                  <a:pt x="5793" y="34758"/>
                </a:lnTo>
                <a:lnTo>
                  <a:pt x="5793" y="34758"/>
                </a:lnTo>
                <a:lnTo>
                  <a:pt x="5793" y="34758"/>
                </a:lnTo>
                <a:lnTo>
                  <a:pt x="5793" y="34758"/>
                </a:lnTo>
                <a:lnTo>
                  <a:pt x="5793" y="33103"/>
                </a:lnTo>
                <a:lnTo>
                  <a:pt x="7448" y="33103"/>
                </a:lnTo>
                <a:lnTo>
                  <a:pt x="7448" y="33103"/>
                </a:lnTo>
                <a:lnTo>
                  <a:pt x="7448" y="33103"/>
                </a:lnTo>
                <a:lnTo>
                  <a:pt x="7448" y="33103"/>
                </a:lnTo>
                <a:lnTo>
                  <a:pt x="7448" y="34758"/>
                </a:lnTo>
                <a:lnTo>
                  <a:pt x="7448" y="34758"/>
                </a:lnTo>
                <a:lnTo>
                  <a:pt x="7448" y="34758"/>
                </a:lnTo>
                <a:lnTo>
                  <a:pt x="7448" y="34758"/>
                </a:lnTo>
                <a:lnTo>
                  <a:pt x="7448" y="34758"/>
                </a:lnTo>
                <a:lnTo>
                  <a:pt x="7448" y="36413"/>
                </a:lnTo>
                <a:lnTo>
                  <a:pt x="7448" y="36413"/>
                </a:lnTo>
                <a:lnTo>
                  <a:pt x="9103" y="36413"/>
                </a:lnTo>
                <a:lnTo>
                  <a:pt x="9103" y="36413"/>
                </a:lnTo>
                <a:lnTo>
                  <a:pt x="9103" y="36413"/>
                </a:lnTo>
                <a:lnTo>
                  <a:pt x="9103" y="38068"/>
                </a:lnTo>
                <a:lnTo>
                  <a:pt x="9103" y="38068"/>
                </a:lnTo>
                <a:lnTo>
                  <a:pt x="9103" y="38068"/>
                </a:lnTo>
                <a:lnTo>
                  <a:pt x="9103" y="40551"/>
                </a:lnTo>
                <a:lnTo>
                  <a:pt x="9103" y="40551"/>
                </a:lnTo>
                <a:lnTo>
                  <a:pt x="9103" y="40551"/>
                </a:lnTo>
                <a:lnTo>
                  <a:pt x="10758" y="40551"/>
                </a:lnTo>
                <a:lnTo>
                  <a:pt x="10758" y="40551"/>
                </a:lnTo>
                <a:lnTo>
                  <a:pt x="10758" y="40551"/>
                </a:lnTo>
                <a:lnTo>
                  <a:pt x="10758" y="42206"/>
                </a:lnTo>
                <a:lnTo>
                  <a:pt x="10758" y="42206"/>
                </a:lnTo>
                <a:lnTo>
                  <a:pt x="10758" y="42206"/>
                </a:lnTo>
                <a:lnTo>
                  <a:pt x="10758" y="42206"/>
                </a:lnTo>
                <a:lnTo>
                  <a:pt x="12413" y="42206"/>
                </a:lnTo>
                <a:lnTo>
                  <a:pt x="12413" y="42206"/>
                </a:lnTo>
                <a:lnTo>
                  <a:pt x="12413" y="42206"/>
                </a:lnTo>
                <a:lnTo>
                  <a:pt x="12413" y="43862"/>
                </a:lnTo>
                <a:lnTo>
                  <a:pt x="12413" y="43862"/>
                </a:lnTo>
                <a:lnTo>
                  <a:pt x="12413" y="43862"/>
                </a:lnTo>
                <a:lnTo>
                  <a:pt x="14896" y="43862"/>
                </a:lnTo>
                <a:lnTo>
                  <a:pt x="14896" y="43862"/>
                </a:lnTo>
                <a:lnTo>
                  <a:pt x="14896" y="43862"/>
                </a:lnTo>
                <a:lnTo>
                  <a:pt x="14896" y="45517"/>
                </a:lnTo>
                <a:lnTo>
                  <a:pt x="14896" y="45517"/>
                </a:lnTo>
                <a:lnTo>
                  <a:pt x="14896" y="45517"/>
                </a:lnTo>
                <a:lnTo>
                  <a:pt x="14896" y="45517"/>
                </a:lnTo>
                <a:lnTo>
                  <a:pt x="16551" y="45517"/>
                </a:lnTo>
                <a:lnTo>
                  <a:pt x="16551" y="45517"/>
                </a:lnTo>
                <a:lnTo>
                  <a:pt x="16551" y="45517"/>
                </a:lnTo>
                <a:lnTo>
                  <a:pt x="16551" y="45517"/>
                </a:lnTo>
                <a:lnTo>
                  <a:pt x="16551" y="47172"/>
                </a:lnTo>
                <a:lnTo>
                  <a:pt x="16551" y="47172"/>
                </a:lnTo>
                <a:lnTo>
                  <a:pt x="16551" y="47172"/>
                </a:lnTo>
                <a:lnTo>
                  <a:pt x="16551" y="47172"/>
                </a:lnTo>
                <a:lnTo>
                  <a:pt x="18206" y="47172"/>
                </a:lnTo>
                <a:lnTo>
                  <a:pt x="18206" y="47172"/>
                </a:lnTo>
                <a:lnTo>
                  <a:pt x="18206" y="47172"/>
                </a:lnTo>
                <a:lnTo>
                  <a:pt x="18206" y="49655"/>
                </a:lnTo>
                <a:lnTo>
                  <a:pt x="18206" y="49655"/>
                </a:lnTo>
                <a:lnTo>
                  <a:pt x="18206" y="49655"/>
                </a:lnTo>
                <a:lnTo>
                  <a:pt x="19862" y="49655"/>
                </a:lnTo>
                <a:lnTo>
                  <a:pt x="19862" y="49655"/>
                </a:lnTo>
                <a:lnTo>
                  <a:pt x="19862" y="49655"/>
                </a:lnTo>
                <a:lnTo>
                  <a:pt x="19862" y="49655"/>
                </a:lnTo>
                <a:lnTo>
                  <a:pt x="21517" y="49655"/>
                </a:lnTo>
                <a:lnTo>
                  <a:pt x="21517" y="49655"/>
                </a:lnTo>
                <a:lnTo>
                  <a:pt x="21517" y="49655"/>
                </a:lnTo>
                <a:lnTo>
                  <a:pt x="21517" y="49655"/>
                </a:lnTo>
                <a:lnTo>
                  <a:pt x="21517" y="49655"/>
                </a:lnTo>
                <a:lnTo>
                  <a:pt x="21517" y="47172"/>
                </a:lnTo>
                <a:lnTo>
                  <a:pt x="24000" y="47172"/>
                </a:lnTo>
                <a:lnTo>
                  <a:pt x="24000" y="47172"/>
                </a:lnTo>
                <a:lnTo>
                  <a:pt x="24000" y="47172"/>
                </a:lnTo>
                <a:lnTo>
                  <a:pt x="24000" y="47172"/>
                </a:lnTo>
                <a:lnTo>
                  <a:pt x="24000" y="47172"/>
                </a:lnTo>
                <a:lnTo>
                  <a:pt x="25655" y="47172"/>
                </a:lnTo>
                <a:lnTo>
                  <a:pt x="25655" y="47172"/>
                </a:lnTo>
                <a:lnTo>
                  <a:pt x="25655" y="47172"/>
                </a:lnTo>
                <a:lnTo>
                  <a:pt x="25655" y="47172"/>
                </a:lnTo>
                <a:lnTo>
                  <a:pt x="27310" y="47172"/>
                </a:lnTo>
                <a:lnTo>
                  <a:pt x="27310" y="47172"/>
                </a:lnTo>
                <a:lnTo>
                  <a:pt x="27310" y="45517"/>
                </a:lnTo>
                <a:lnTo>
                  <a:pt x="27310" y="45517"/>
                </a:lnTo>
                <a:lnTo>
                  <a:pt x="27310" y="45517"/>
                </a:lnTo>
                <a:lnTo>
                  <a:pt x="28965" y="45517"/>
                </a:lnTo>
                <a:lnTo>
                  <a:pt x="28965" y="47172"/>
                </a:lnTo>
                <a:lnTo>
                  <a:pt x="28965" y="47172"/>
                </a:lnTo>
                <a:lnTo>
                  <a:pt x="28965" y="47172"/>
                </a:lnTo>
                <a:lnTo>
                  <a:pt x="28965" y="47172"/>
                </a:lnTo>
                <a:lnTo>
                  <a:pt x="30620" y="47172"/>
                </a:lnTo>
                <a:lnTo>
                  <a:pt x="30620" y="47172"/>
                </a:lnTo>
                <a:lnTo>
                  <a:pt x="30620" y="47172"/>
                </a:lnTo>
                <a:lnTo>
                  <a:pt x="30620" y="47172"/>
                </a:lnTo>
                <a:lnTo>
                  <a:pt x="30620" y="47172"/>
                </a:lnTo>
                <a:lnTo>
                  <a:pt x="30620" y="47172"/>
                </a:lnTo>
                <a:lnTo>
                  <a:pt x="33103" y="47172"/>
                </a:lnTo>
                <a:lnTo>
                  <a:pt x="33103" y="47172"/>
                </a:lnTo>
                <a:lnTo>
                  <a:pt x="33103" y="47172"/>
                </a:lnTo>
                <a:lnTo>
                  <a:pt x="33103" y="47172"/>
                </a:lnTo>
                <a:lnTo>
                  <a:pt x="33103" y="47172"/>
                </a:lnTo>
                <a:lnTo>
                  <a:pt x="33103" y="47172"/>
                </a:lnTo>
                <a:lnTo>
                  <a:pt x="34758" y="47172"/>
                </a:lnTo>
                <a:lnTo>
                  <a:pt x="34758" y="47172"/>
                </a:lnTo>
                <a:lnTo>
                  <a:pt x="34758" y="47172"/>
                </a:lnTo>
                <a:lnTo>
                  <a:pt x="36413" y="47172"/>
                </a:lnTo>
                <a:lnTo>
                  <a:pt x="36413" y="47172"/>
                </a:lnTo>
                <a:lnTo>
                  <a:pt x="36413" y="45517"/>
                </a:lnTo>
                <a:lnTo>
                  <a:pt x="36413" y="45517"/>
                </a:lnTo>
                <a:lnTo>
                  <a:pt x="36413" y="45517"/>
                </a:lnTo>
                <a:lnTo>
                  <a:pt x="36413" y="45517"/>
                </a:lnTo>
                <a:lnTo>
                  <a:pt x="36413" y="45517"/>
                </a:lnTo>
                <a:lnTo>
                  <a:pt x="38068" y="45517"/>
                </a:lnTo>
                <a:lnTo>
                  <a:pt x="38068" y="45517"/>
                </a:lnTo>
                <a:lnTo>
                  <a:pt x="38068" y="45517"/>
                </a:lnTo>
                <a:lnTo>
                  <a:pt x="38068" y="45517"/>
                </a:lnTo>
                <a:lnTo>
                  <a:pt x="38068" y="45517"/>
                </a:lnTo>
                <a:lnTo>
                  <a:pt x="38068" y="45517"/>
                </a:lnTo>
                <a:lnTo>
                  <a:pt x="38068" y="43862"/>
                </a:lnTo>
                <a:lnTo>
                  <a:pt x="38068" y="43862"/>
                </a:lnTo>
                <a:lnTo>
                  <a:pt x="38068" y="43862"/>
                </a:lnTo>
                <a:lnTo>
                  <a:pt x="39724" y="43862"/>
                </a:lnTo>
                <a:lnTo>
                  <a:pt x="39724" y="42206"/>
                </a:lnTo>
                <a:lnTo>
                  <a:pt x="39724" y="42206"/>
                </a:lnTo>
                <a:lnTo>
                  <a:pt x="39724" y="42206"/>
                </a:lnTo>
                <a:lnTo>
                  <a:pt x="39724" y="42206"/>
                </a:lnTo>
                <a:lnTo>
                  <a:pt x="39724" y="42206"/>
                </a:lnTo>
                <a:lnTo>
                  <a:pt x="39724" y="40551"/>
                </a:lnTo>
                <a:lnTo>
                  <a:pt x="42206" y="40551"/>
                </a:lnTo>
                <a:lnTo>
                  <a:pt x="42206" y="40551"/>
                </a:lnTo>
                <a:lnTo>
                  <a:pt x="42206" y="40551"/>
                </a:lnTo>
                <a:lnTo>
                  <a:pt x="42206" y="40551"/>
                </a:lnTo>
                <a:lnTo>
                  <a:pt x="42206" y="40551"/>
                </a:lnTo>
                <a:lnTo>
                  <a:pt x="42206" y="40551"/>
                </a:lnTo>
                <a:lnTo>
                  <a:pt x="43862" y="40551"/>
                </a:lnTo>
                <a:lnTo>
                  <a:pt x="43862" y="40551"/>
                </a:lnTo>
                <a:lnTo>
                  <a:pt x="43862" y="40551"/>
                </a:lnTo>
                <a:lnTo>
                  <a:pt x="43862" y="40551"/>
                </a:lnTo>
                <a:lnTo>
                  <a:pt x="45517" y="40551"/>
                </a:lnTo>
                <a:lnTo>
                  <a:pt x="45517" y="40551"/>
                </a:lnTo>
                <a:lnTo>
                  <a:pt x="45517" y="40551"/>
                </a:lnTo>
                <a:lnTo>
                  <a:pt x="45517" y="40551"/>
                </a:lnTo>
                <a:lnTo>
                  <a:pt x="47172" y="40551"/>
                </a:lnTo>
                <a:lnTo>
                  <a:pt x="47172" y="40551"/>
                </a:lnTo>
                <a:lnTo>
                  <a:pt x="47172" y="40551"/>
                </a:lnTo>
                <a:lnTo>
                  <a:pt x="47172" y="40551"/>
                </a:lnTo>
                <a:lnTo>
                  <a:pt x="47172" y="40551"/>
                </a:lnTo>
                <a:lnTo>
                  <a:pt x="48827" y="40551"/>
                </a:lnTo>
                <a:lnTo>
                  <a:pt x="48827" y="40551"/>
                </a:lnTo>
                <a:lnTo>
                  <a:pt x="48827" y="40551"/>
                </a:lnTo>
                <a:lnTo>
                  <a:pt x="48827" y="40551"/>
                </a:lnTo>
                <a:lnTo>
                  <a:pt x="48827" y="40551"/>
                </a:lnTo>
                <a:lnTo>
                  <a:pt x="48827" y="42206"/>
                </a:lnTo>
                <a:lnTo>
                  <a:pt x="48827" y="42206"/>
                </a:lnTo>
                <a:lnTo>
                  <a:pt x="48827" y="42206"/>
                </a:lnTo>
                <a:lnTo>
                  <a:pt x="48827" y="42206"/>
                </a:lnTo>
                <a:lnTo>
                  <a:pt x="48827" y="42206"/>
                </a:lnTo>
                <a:lnTo>
                  <a:pt x="48827" y="42206"/>
                </a:lnTo>
                <a:lnTo>
                  <a:pt x="48827" y="42206"/>
                </a:lnTo>
                <a:lnTo>
                  <a:pt x="51310" y="42206"/>
                </a:lnTo>
                <a:lnTo>
                  <a:pt x="51310" y="42206"/>
                </a:lnTo>
                <a:lnTo>
                  <a:pt x="51310" y="42206"/>
                </a:lnTo>
                <a:lnTo>
                  <a:pt x="51310" y="42206"/>
                </a:lnTo>
                <a:lnTo>
                  <a:pt x="52965" y="42206"/>
                </a:lnTo>
                <a:lnTo>
                  <a:pt x="52965" y="42206"/>
                </a:lnTo>
                <a:lnTo>
                  <a:pt x="52965" y="42206"/>
                </a:lnTo>
                <a:lnTo>
                  <a:pt x="52965" y="43862"/>
                </a:lnTo>
                <a:lnTo>
                  <a:pt x="52965" y="43862"/>
                </a:lnTo>
                <a:lnTo>
                  <a:pt x="52965" y="43862"/>
                </a:lnTo>
                <a:lnTo>
                  <a:pt x="54620" y="43862"/>
                </a:lnTo>
                <a:lnTo>
                  <a:pt x="54620" y="43862"/>
                </a:lnTo>
                <a:lnTo>
                  <a:pt x="54620" y="43862"/>
                </a:lnTo>
                <a:lnTo>
                  <a:pt x="54620" y="43862"/>
                </a:lnTo>
                <a:lnTo>
                  <a:pt x="54620" y="43862"/>
                </a:lnTo>
                <a:lnTo>
                  <a:pt x="54620" y="43862"/>
                </a:lnTo>
                <a:lnTo>
                  <a:pt x="56275" y="43862"/>
                </a:lnTo>
                <a:lnTo>
                  <a:pt x="56275" y="43862"/>
                </a:lnTo>
                <a:lnTo>
                  <a:pt x="56275" y="43862"/>
                </a:lnTo>
                <a:lnTo>
                  <a:pt x="56275" y="45517"/>
                </a:lnTo>
                <a:lnTo>
                  <a:pt x="56275" y="45517"/>
                </a:lnTo>
                <a:lnTo>
                  <a:pt x="56275" y="43862"/>
                </a:lnTo>
                <a:lnTo>
                  <a:pt x="57931" y="43862"/>
                </a:lnTo>
                <a:lnTo>
                  <a:pt x="57931" y="43862"/>
                </a:lnTo>
                <a:lnTo>
                  <a:pt x="57931" y="43862"/>
                </a:lnTo>
                <a:lnTo>
                  <a:pt x="57931" y="43862"/>
                </a:lnTo>
                <a:lnTo>
                  <a:pt x="57931" y="43862"/>
                </a:lnTo>
                <a:lnTo>
                  <a:pt x="57931" y="43862"/>
                </a:lnTo>
                <a:lnTo>
                  <a:pt x="57931" y="42206"/>
                </a:lnTo>
                <a:lnTo>
                  <a:pt x="60413" y="42206"/>
                </a:lnTo>
                <a:lnTo>
                  <a:pt x="60413" y="42206"/>
                </a:lnTo>
                <a:lnTo>
                  <a:pt x="60413" y="42206"/>
                </a:lnTo>
                <a:lnTo>
                  <a:pt x="60413" y="42206"/>
                </a:lnTo>
                <a:lnTo>
                  <a:pt x="60413" y="42206"/>
                </a:lnTo>
                <a:lnTo>
                  <a:pt x="60413" y="42206"/>
                </a:lnTo>
                <a:lnTo>
                  <a:pt x="62068" y="42206"/>
                </a:lnTo>
                <a:lnTo>
                  <a:pt x="62068" y="42206"/>
                </a:lnTo>
                <a:lnTo>
                  <a:pt x="62068" y="42206"/>
                </a:lnTo>
                <a:lnTo>
                  <a:pt x="63724" y="42206"/>
                </a:lnTo>
                <a:lnTo>
                  <a:pt x="63724" y="42206"/>
                </a:lnTo>
                <a:lnTo>
                  <a:pt x="63724" y="42206"/>
                </a:lnTo>
                <a:lnTo>
                  <a:pt x="63724" y="42206"/>
                </a:lnTo>
                <a:lnTo>
                  <a:pt x="63724" y="42206"/>
                </a:lnTo>
                <a:lnTo>
                  <a:pt x="63724" y="42206"/>
                </a:lnTo>
                <a:lnTo>
                  <a:pt x="65379" y="42206"/>
                </a:lnTo>
                <a:lnTo>
                  <a:pt x="65379" y="40551"/>
                </a:lnTo>
                <a:lnTo>
                  <a:pt x="65379" y="40551"/>
                </a:lnTo>
                <a:lnTo>
                  <a:pt x="65379" y="40551"/>
                </a:lnTo>
                <a:lnTo>
                  <a:pt x="65379" y="40551"/>
                </a:lnTo>
                <a:lnTo>
                  <a:pt x="65379" y="42206"/>
                </a:lnTo>
                <a:lnTo>
                  <a:pt x="67034" y="42206"/>
                </a:lnTo>
                <a:lnTo>
                  <a:pt x="67034" y="42206"/>
                </a:lnTo>
                <a:lnTo>
                  <a:pt x="67034" y="42206"/>
                </a:lnTo>
                <a:lnTo>
                  <a:pt x="67034" y="42206"/>
                </a:lnTo>
                <a:lnTo>
                  <a:pt x="67034" y="42206"/>
                </a:lnTo>
                <a:lnTo>
                  <a:pt x="67034" y="40551"/>
                </a:lnTo>
                <a:lnTo>
                  <a:pt x="69517" y="40551"/>
                </a:lnTo>
                <a:lnTo>
                  <a:pt x="69517" y="40551"/>
                </a:lnTo>
                <a:lnTo>
                  <a:pt x="69517" y="40551"/>
                </a:lnTo>
                <a:lnTo>
                  <a:pt x="69517" y="40551"/>
                </a:lnTo>
                <a:lnTo>
                  <a:pt x="69517" y="38068"/>
                </a:lnTo>
                <a:lnTo>
                  <a:pt x="69517" y="38068"/>
                </a:lnTo>
                <a:lnTo>
                  <a:pt x="69517" y="38068"/>
                </a:lnTo>
                <a:lnTo>
                  <a:pt x="69517" y="38068"/>
                </a:lnTo>
                <a:lnTo>
                  <a:pt x="69517" y="36413"/>
                </a:lnTo>
                <a:lnTo>
                  <a:pt x="69517" y="36413"/>
                </a:lnTo>
                <a:lnTo>
                  <a:pt x="69517" y="36413"/>
                </a:lnTo>
                <a:lnTo>
                  <a:pt x="69517" y="36413"/>
                </a:lnTo>
                <a:lnTo>
                  <a:pt x="69517" y="34758"/>
                </a:lnTo>
                <a:lnTo>
                  <a:pt x="71172" y="34758"/>
                </a:lnTo>
                <a:lnTo>
                  <a:pt x="71172" y="34758"/>
                </a:lnTo>
                <a:lnTo>
                  <a:pt x="71172" y="34758"/>
                </a:lnTo>
                <a:lnTo>
                  <a:pt x="71172" y="34758"/>
                </a:lnTo>
                <a:lnTo>
                  <a:pt x="71172" y="34758"/>
                </a:lnTo>
                <a:lnTo>
                  <a:pt x="71172" y="33103"/>
                </a:lnTo>
                <a:lnTo>
                  <a:pt x="71172" y="33103"/>
                </a:lnTo>
                <a:lnTo>
                  <a:pt x="71172" y="33103"/>
                </a:lnTo>
                <a:lnTo>
                  <a:pt x="71172" y="33103"/>
                </a:lnTo>
                <a:lnTo>
                  <a:pt x="71172" y="33103"/>
                </a:lnTo>
                <a:lnTo>
                  <a:pt x="71172" y="31448"/>
                </a:lnTo>
                <a:lnTo>
                  <a:pt x="71172" y="31448"/>
                </a:lnTo>
                <a:lnTo>
                  <a:pt x="71172" y="31448"/>
                </a:lnTo>
                <a:lnTo>
                  <a:pt x="71172" y="28965"/>
                </a:lnTo>
                <a:lnTo>
                  <a:pt x="71172" y="28965"/>
                </a:lnTo>
                <a:lnTo>
                  <a:pt x="71172" y="28965"/>
                </a:lnTo>
                <a:lnTo>
                  <a:pt x="71172" y="28965"/>
                </a:lnTo>
                <a:lnTo>
                  <a:pt x="71172" y="28965"/>
                </a:lnTo>
                <a:lnTo>
                  <a:pt x="72827" y="28965"/>
                </a:lnTo>
                <a:lnTo>
                  <a:pt x="72827" y="28965"/>
                </a:lnTo>
                <a:lnTo>
                  <a:pt x="72827" y="27310"/>
                </a:lnTo>
                <a:lnTo>
                  <a:pt x="72827" y="27310"/>
                </a:lnTo>
                <a:lnTo>
                  <a:pt x="72827" y="27310"/>
                </a:lnTo>
                <a:lnTo>
                  <a:pt x="72827" y="27310"/>
                </a:lnTo>
                <a:lnTo>
                  <a:pt x="74482" y="27310"/>
                </a:lnTo>
                <a:lnTo>
                  <a:pt x="74482" y="27310"/>
                </a:lnTo>
                <a:lnTo>
                  <a:pt x="74482" y="27310"/>
                </a:lnTo>
                <a:lnTo>
                  <a:pt x="74482" y="27310"/>
                </a:lnTo>
                <a:lnTo>
                  <a:pt x="74482" y="27310"/>
                </a:lnTo>
                <a:lnTo>
                  <a:pt x="74482" y="27310"/>
                </a:lnTo>
                <a:lnTo>
                  <a:pt x="76137" y="27310"/>
                </a:lnTo>
                <a:lnTo>
                  <a:pt x="76137" y="25655"/>
                </a:lnTo>
                <a:lnTo>
                  <a:pt x="74482" y="25655"/>
                </a:lnTo>
                <a:lnTo>
                  <a:pt x="74482" y="25655"/>
                </a:lnTo>
                <a:lnTo>
                  <a:pt x="74482" y="25655"/>
                </a:lnTo>
                <a:lnTo>
                  <a:pt x="74482" y="25655"/>
                </a:lnTo>
                <a:lnTo>
                  <a:pt x="74482" y="25655"/>
                </a:lnTo>
                <a:lnTo>
                  <a:pt x="74482" y="24000"/>
                </a:lnTo>
                <a:lnTo>
                  <a:pt x="74482" y="24000"/>
                </a:lnTo>
                <a:lnTo>
                  <a:pt x="74482" y="24000"/>
                </a:lnTo>
                <a:lnTo>
                  <a:pt x="74482" y="22344"/>
                </a:lnTo>
                <a:lnTo>
                  <a:pt x="74482" y="22344"/>
                </a:lnTo>
                <a:lnTo>
                  <a:pt x="74482" y="22344"/>
                </a:lnTo>
                <a:lnTo>
                  <a:pt x="74482" y="22344"/>
                </a:lnTo>
                <a:lnTo>
                  <a:pt x="74482" y="19862"/>
                </a:lnTo>
                <a:lnTo>
                  <a:pt x="74482" y="19862"/>
                </a:lnTo>
                <a:lnTo>
                  <a:pt x="74482" y="19862"/>
                </a:lnTo>
                <a:lnTo>
                  <a:pt x="76137" y="19862"/>
                </a:lnTo>
                <a:lnTo>
                  <a:pt x="76137" y="19862"/>
                </a:lnTo>
                <a:lnTo>
                  <a:pt x="76137" y="18206"/>
                </a:lnTo>
                <a:lnTo>
                  <a:pt x="76137" y="18206"/>
                </a:lnTo>
                <a:lnTo>
                  <a:pt x="76137" y="18206"/>
                </a:lnTo>
                <a:lnTo>
                  <a:pt x="76137" y="19862"/>
                </a:lnTo>
                <a:lnTo>
                  <a:pt x="78620" y="19862"/>
                </a:lnTo>
                <a:lnTo>
                  <a:pt x="78620" y="19862"/>
                </a:lnTo>
                <a:lnTo>
                  <a:pt x="78620" y="18206"/>
                </a:lnTo>
                <a:lnTo>
                  <a:pt x="78620" y="18206"/>
                </a:lnTo>
                <a:lnTo>
                  <a:pt x="78620" y="18206"/>
                </a:lnTo>
                <a:lnTo>
                  <a:pt x="78620" y="18206"/>
                </a:lnTo>
                <a:lnTo>
                  <a:pt x="78620" y="18206"/>
                </a:lnTo>
                <a:lnTo>
                  <a:pt x="80275" y="18206"/>
                </a:lnTo>
                <a:lnTo>
                  <a:pt x="80275" y="16551"/>
                </a:lnTo>
                <a:lnTo>
                  <a:pt x="80275" y="16551"/>
                </a:lnTo>
                <a:lnTo>
                  <a:pt x="80275" y="16551"/>
                </a:lnTo>
                <a:lnTo>
                  <a:pt x="80275" y="14896"/>
                </a:lnTo>
                <a:lnTo>
                  <a:pt x="80275" y="14896"/>
                </a:lnTo>
                <a:lnTo>
                  <a:pt x="80275" y="14896"/>
                </a:lnTo>
                <a:lnTo>
                  <a:pt x="80275" y="13241"/>
                </a:lnTo>
                <a:lnTo>
                  <a:pt x="80275" y="13241"/>
                </a:lnTo>
                <a:lnTo>
                  <a:pt x="80275" y="13241"/>
                </a:lnTo>
                <a:lnTo>
                  <a:pt x="80275" y="13241"/>
                </a:lnTo>
                <a:lnTo>
                  <a:pt x="80275" y="13241"/>
                </a:lnTo>
                <a:lnTo>
                  <a:pt x="80275" y="13241"/>
                </a:lnTo>
                <a:lnTo>
                  <a:pt x="80275" y="13241"/>
                </a:lnTo>
                <a:lnTo>
                  <a:pt x="80275" y="13241"/>
                </a:lnTo>
                <a:lnTo>
                  <a:pt x="80275" y="13241"/>
                </a:lnTo>
                <a:lnTo>
                  <a:pt x="80275" y="10758"/>
                </a:lnTo>
                <a:lnTo>
                  <a:pt x="80275" y="10758"/>
                </a:lnTo>
                <a:lnTo>
                  <a:pt x="80275" y="10758"/>
                </a:lnTo>
                <a:lnTo>
                  <a:pt x="80275" y="10758"/>
                </a:lnTo>
                <a:lnTo>
                  <a:pt x="80275" y="9103"/>
                </a:lnTo>
                <a:lnTo>
                  <a:pt x="80275" y="9103"/>
                </a:lnTo>
                <a:lnTo>
                  <a:pt x="80275" y="9103"/>
                </a:lnTo>
                <a:lnTo>
                  <a:pt x="80275" y="9103"/>
                </a:lnTo>
                <a:lnTo>
                  <a:pt x="80275" y="7448"/>
                </a:lnTo>
                <a:lnTo>
                  <a:pt x="80275" y="7448"/>
                </a:lnTo>
                <a:lnTo>
                  <a:pt x="80275" y="7448"/>
                </a:lnTo>
                <a:lnTo>
                  <a:pt x="80275" y="7448"/>
                </a:lnTo>
                <a:lnTo>
                  <a:pt x="80275" y="7448"/>
                </a:lnTo>
                <a:lnTo>
                  <a:pt x="80275" y="5793"/>
                </a:lnTo>
                <a:lnTo>
                  <a:pt x="80275" y="5793"/>
                </a:lnTo>
                <a:lnTo>
                  <a:pt x="80275" y="5793"/>
                </a:lnTo>
                <a:lnTo>
                  <a:pt x="80275" y="5793"/>
                </a:lnTo>
                <a:lnTo>
                  <a:pt x="80275" y="5793"/>
                </a:lnTo>
                <a:lnTo>
                  <a:pt x="80275" y="4137"/>
                </a:lnTo>
                <a:lnTo>
                  <a:pt x="80275" y="4137"/>
                </a:lnTo>
                <a:lnTo>
                  <a:pt x="81931" y="4137"/>
                </a:lnTo>
                <a:lnTo>
                  <a:pt x="81931" y="4137"/>
                </a:lnTo>
                <a:lnTo>
                  <a:pt x="81931" y="1655"/>
                </a:lnTo>
                <a:lnTo>
                  <a:pt x="81931" y="1655"/>
                </a:lnTo>
                <a:lnTo>
                  <a:pt x="81931" y="1655"/>
                </a:lnTo>
                <a:lnTo>
                  <a:pt x="81931" y="1655"/>
                </a:lnTo>
                <a:lnTo>
                  <a:pt x="81931" y="1655"/>
                </a:lnTo>
                <a:lnTo>
                  <a:pt x="83586" y="1655"/>
                </a:lnTo>
                <a:lnTo>
                  <a:pt x="83586" y="1655"/>
                </a:lnTo>
                <a:lnTo>
                  <a:pt x="83586" y="1655"/>
                </a:lnTo>
                <a:lnTo>
                  <a:pt x="83586" y="1655"/>
                </a:lnTo>
                <a:lnTo>
                  <a:pt x="83586" y="0"/>
                </a:lnTo>
                <a:lnTo>
                  <a:pt x="83586" y="0"/>
                </a:lnTo>
                <a:lnTo>
                  <a:pt x="83586" y="0"/>
                </a:lnTo>
                <a:lnTo>
                  <a:pt x="83586" y="0"/>
                </a:lnTo>
                <a:lnTo>
                  <a:pt x="83586" y="0"/>
                </a:lnTo>
                <a:lnTo>
                  <a:pt x="85241" y="0"/>
                </a:lnTo>
                <a:lnTo>
                  <a:pt x="85241" y="0"/>
                </a:lnTo>
                <a:lnTo>
                  <a:pt x="85241" y="1655"/>
                </a:lnTo>
                <a:lnTo>
                  <a:pt x="85241" y="1655"/>
                </a:lnTo>
                <a:lnTo>
                  <a:pt x="85241" y="0"/>
                </a:lnTo>
                <a:lnTo>
                  <a:pt x="85241" y="0"/>
                </a:lnTo>
                <a:lnTo>
                  <a:pt x="87724" y="0"/>
                </a:lnTo>
                <a:lnTo>
                  <a:pt x="87724" y="0"/>
                </a:lnTo>
                <a:lnTo>
                  <a:pt x="87724" y="0"/>
                </a:lnTo>
                <a:lnTo>
                  <a:pt x="87724" y="0"/>
                </a:lnTo>
                <a:lnTo>
                  <a:pt x="89379" y="0"/>
                </a:lnTo>
                <a:lnTo>
                  <a:pt x="89379" y="0"/>
                </a:lnTo>
                <a:lnTo>
                  <a:pt x="89379" y="0"/>
                </a:lnTo>
                <a:lnTo>
                  <a:pt x="89379" y="0"/>
                </a:lnTo>
                <a:lnTo>
                  <a:pt x="89379" y="0"/>
                </a:lnTo>
                <a:lnTo>
                  <a:pt x="89379" y="1655"/>
                </a:lnTo>
                <a:lnTo>
                  <a:pt x="91034" y="1655"/>
                </a:lnTo>
                <a:lnTo>
                  <a:pt x="91034" y="1655"/>
                </a:lnTo>
                <a:lnTo>
                  <a:pt x="91034" y="0"/>
                </a:lnTo>
                <a:lnTo>
                  <a:pt x="91034" y="0"/>
                </a:lnTo>
                <a:lnTo>
                  <a:pt x="91034" y="0"/>
                </a:lnTo>
                <a:lnTo>
                  <a:pt x="91034" y="0"/>
                </a:lnTo>
                <a:lnTo>
                  <a:pt x="92689" y="0"/>
                </a:lnTo>
                <a:lnTo>
                  <a:pt x="92689" y="0"/>
                </a:lnTo>
                <a:lnTo>
                  <a:pt x="92689" y="0"/>
                </a:lnTo>
                <a:lnTo>
                  <a:pt x="92689" y="0"/>
                </a:lnTo>
                <a:lnTo>
                  <a:pt x="94344" y="0"/>
                </a:lnTo>
                <a:lnTo>
                  <a:pt x="94344" y="0"/>
                </a:lnTo>
                <a:lnTo>
                  <a:pt x="94344" y="0"/>
                </a:lnTo>
                <a:lnTo>
                  <a:pt x="94344" y="0"/>
                </a:lnTo>
                <a:lnTo>
                  <a:pt x="94344" y="0"/>
                </a:lnTo>
                <a:lnTo>
                  <a:pt x="94344" y="0"/>
                </a:lnTo>
                <a:lnTo>
                  <a:pt x="94344" y="0"/>
                </a:lnTo>
                <a:lnTo>
                  <a:pt x="96827" y="0"/>
                </a:lnTo>
                <a:lnTo>
                  <a:pt x="96827" y="0"/>
                </a:lnTo>
                <a:lnTo>
                  <a:pt x="96827" y="0"/>
                </a:lnTo>
                <a:lnTo>
                  <a:pt x="96827" y="0"/>
                </a:lnTo>
                <a:lnTo>
                  <a:pt x="96827" y="0"/>
                </a:lnTo>
                <a:lnTo>
                  <a:pt x="98482" y="0"/>
                </a:lnTo>
                <a:lnTo>
                  <a:pt x="98482" y="0"/>
                </a:lnTo>
                <a:lnTo>
                  <a:pt x="98482" y="0"/>
                </a:lnTo>
                <a:lnTo>
                  <a:pt x="100137" y="0"/>
                </a:lnTo>
                <a:lnTo>
                  <a:pt x="100137" y="0"/>
                </a:lnTo>
                <a:lnTo>
                  <a:pt x="100137" y="0"/>
                </a:lnTo>
                <a:lnTo>
                  <a:pt x="100137" y="0"/>
                </a:lnTo>
                <a:lnTo>
                  <a:pt x="100137" y="0"/>
                </a:lnTo>
                <a:lnTo>
                  <a:pt x="100137" y="0"/>
                </a:lnTo>
                <a:lnTo>
                  <a:pt x="100137" y="1655"/>
                </a:lnTo>
                <a:lnTo>
                  <a:pt x="101793" y="1655"/>
                </a:lnTo>
                <a:lnTo>
                  <a:pt x="101793" y="1655"/>
                </a:lnTo>
                <a:lnTo>
                  <a:pt x="101793" y="1655"/>
                </a:lnTo>
                <a:lnTo>
                  <a:pt x="101793" y="1655"/>
                </a:lnTo>
                <a:lnTo>
                  <a:pt x="101793" y="1655"/>
                </a:lnTo>
                <a:lnTo>
                  <a:pt x="101793" y="4137"/>
                </a:lnTo>
                <a:lnTo>
                  <a:pt x="101793" y="4137"/>
                </a:lnTo>
                <a:lnTo>
                  <a:pt x="103448" y="4137"/>
                </a:lnTo>
                <a:lnTo>
                  <a:pt x="103448" y="4137"/>
                </a:lnTo>
                <a:lnTo>
                  <a:pt x="103448" y="4137"/>
                </a:lnTo>
                <a:lnTo>
                  <a:pt x="103448" y="4137"/>
                </a:lnTo>
                <a:lnTo>
                  <a:pt x="103448" y="4137"/>
                </a:lnTo>
                <a:lnTo>
                  <a:pt x="105103" y="4137"/>
                </a:lnTo>
                <a:lnTo>
                  <a:pt x="105103" y="4137"/>
                </a:lnTo>
                <a:lnTo>
                  <a:pt x="105103" y="4137"/>
                </a:lnTo>
                <a:lnTo>
                  <a:pt x="105103" y="4137"/>
                </a:lnTo>
                <a:lnTo>
                  <a:pt x="105103" y="1655"/>
                </a:lnTo>
                <a:lnTo>
                  <a:pt x="107586" y="1655"/>
                </a:lnTo>
                <a:lnTo>
                  <a:pt x="107586" y="1655"/>
                </a:lnTo>
                <a:lnTo>
                  <a:pt x="107586" y="1655"/>
                </a:lnTo>
                <a:lnTo>
                  <a:pt x="107586" y="4137"/>
                </a:lnTo>
                <a:lnTo>
                  <a:pt x="107586" y="4137"/>
                </a:lnTo>
                <a:lnTo>
                  <a:pt x="107586" y="4137"/>
                </a:lnTo>
                <a:lnTo>
                  <a:pt x="107586" y="4137"/>
                </a:lnTo>
                <a:lnTo>
                  <a:pt x="107586" y="5793"/>
                </a:lnTo>
                <a:lnTo>
                  <a:pt x="107586" y="5793"/>
                </a:lnTo>
                <a:lnTo>
                  <a:pt x="107586" y="5793"/>
                </a:lnTo>
                <a:lnTo>
                  <a:pt x="107586" y="5793"/>
                </a:lnTo>
                <a:lnTo>
                  <a:pt x="107586" y="5793"/>
                </a:lnTo>
                <a:lnTo>
                  <a:pt x="107586" y="5793"/>
                </a:lnTo>
                <a:lnTo>
                  <a:pt x="105103" y="5793"/>
                </a:lnTo>
                <a:lnTo>
                  <a:pt x="105103" y="5793"/>
                </a:lnTo>
                <a:lnTo>
                  <a:pt x="105103" y="5793"/>
                </a:lnTo>
                <a:lnTo>
                  <a:pt x="105103" y="5793"/>
                </a:lnTo>
                <a:lnTo>
                  <a:pt x="105103" y="5793"/>
                </a:lnTo>
                <a:lnTo>
                  <a:pt x="105103" y="5793"/>
                </a:lnTo>
                <a:lnTo>
                  <a:pt x="105103" y="7448"/>
                </a:lnTo>
                <a:lnTo>
                  <a:pt x="105103" y="7448"/>
                </a:lnTo>
                <a:lnTo>
                  <a:pt x="105103" y="7448"/>
                </a:lnTo>
                <a:lnTo>
                  <a:pt x="105103" y="7448"/>
                </a:lnTo>
                <a:lnTo>
                  <a:pt x="105103" y="7448"/>
                </a:lnTo>
                <a:lnTo>
                  <a:pt x="105103" y="7448"/>
                </a:lnTo>
                <a:lnTo>
                  <a:pt x="107586" y="7448"/>
                </a:lnTo>
                <a:lnTo>
                  <a:pt x="107586" y="7448"/>
                </a:lnTo>
                <a:lnTo>
                  <a:pt x="107586" y="9103"/>
                </a:lnTo>
                <a:lnTo>
                  <a:pt x="107586" y="9103"/>
                </a:lnTo>
                <a:lnTo>
                  <a:pt x="107586" y="9103"/>
                </a:lnTo>
                <a:lnTo>
                  <a:pt x="107586" y="9103"/>
                </a:lnTo>
                <a:lnTo>
                  <a:pt x="107586" y="9103"/>
                </a:lnTo>
                <a:lnTo>
                  <a:pt x="105103" y="9103"/>
                </a:lnTo>
                <a:lnTo>
                  <a:pt x="105103" y="10758"/>
                </a:lnTo>
                <a:lnTo>
                  <a:pt x="105103" y="10758"/>
                </a:lnTo>
                <a:lnTo>
                  <a:pt x="105103" y="10758"/>
                </a:lnTo>
                <a:lnTo>
                  <a:pt x="105103" y="10758"/>
                </a:lnTo>
                <a:lnTo>
                  <a:pt x="105103" y="10758"/>
                </a:lnTo>
                <a:lnTo>
                  <a:pt x="105103" y="10758"/>
                </a:lnTo>
                <a:lnTo>
                  <a:pt x="105103" y="13241"/>
                </a:lnTo>
                <a:lnTo>
                  <a:pt x="103448" y="13241"/>
                </a:lnTo>
                <a:lnTo>
                  <a:pt x="103448" y="13241"/>
                </a:lnTo>
                <a:lnTo>
                  <a:pt x="105103" y="13241"/>
                </a:lnTo>
                <a:lnTo>
                  <a:pt x="105103" y="13241"/>
                </a:lnTo>
                <a:lnTo>
                  <a:pt x="105103" y="13241"/>
                </a:lnTo>
                <a:lnTo>
                  <a:pt x="105103" y="14896"/>
                </a:lnTo>
                <a:lnTo>
                  <a:pt x="105103" y="14896"/>
                </a:lnTo>
                <a:lnTo>
                  <a:pt x="105103" y="14896"/>
                </a:lnTo>
                <a:lnTo>
                  <a:pt x="105103" y="14896"/>
                </a:lnTo>
                <a:lnTo>
                  <a:pt x="105103" y="16551"/>
                </a:lnTo>
                <a:lnTo>
                  <a:pt x="105103" y="16551"/>
                </a:lnTo>
                <a:lnTo>
                  <a:pt x="103448" y="16551"/>
                </a:lnTo>
                <a:lnTo>
                  <a:pt x="103448" y="16551"/>
                </a:lnTo>
                <a:lnTo>
                  <a:pt x="103448" y="16551"/>
                </a:lnTo>
                <a:lnTo>
                  <a:pt x="103448" y="16551"/>
                </a:lnTo>
                <a:lnTo>
                  <a:pt x="101793" y="16551"/>
                </a:lnTo>
                <a:lnTo>
                  <a:pt x="101793" y="16551"/>
                </a:lnTo>
                <a:lnTo>
                  <a:pt x="101793" y="16551"/>
                </a:lnTo>
                <a:lnTo>
                  <a:pt x="101793" y="16551"/>
                </a:lnTo>
                <a:lnTo>
                  <a:pt x="101793" y="16551"/>
                </a:lnTo>
                <a:lnTo>
                  <a:pt x="101793" y="18206"/>
                </a:lnTo>
                <a:lnTo>
                  <a:pt x="103448" y="18206"/>
                </a:lnTo>
                <a:lnTo>
                  <a:pt x="103448" y="18206"/>
                </a:lnTo>
                <a:lnTo>
                  <a:pt x="103448" y="18206"/>
                </a:lnTo>
                <a:lnTo>
                  <a:pt x="103448" y="18206"/>
                </a:lnTo>
                <a:lnTo>
                  <a:pt x="105103" y="18206"/>
                </a:lnTo>
                <a:lnTo>
                  <a:pt x="105103" y="18206"/>
                </a:lnTo>
                <a:lnTo>
                  <a:pt x="103448" y="18206"/>
                </a:lnTo>
                <a:lnTo>
                  <a:pt x="103448" y="19862"/>
                </a:lnTo>
                <a:lnTo>
                  <a:pt x="105103" y="19862"/>
                </a:lnTo>
                <a:lnTo>
                  <a:pt x="105103" y="19862"/>
                </a:lnTo>
                <a:lnTo>
                  <a:pt x="105103" y="19862"/>
                </a:lnTo>
                <a:lnTo>
                  <a:pt x="105103" y="19862"/>
                </a:lnTo>
                <a:lnTo>
                  <a:pt x="105103" y="19862"/>
                </a:lnTo>
                <a:lnTo>
                  <a:pt x="105103" y="22344"/>
                </a:lnTo>
                <a:lnTo>
                  <a:pt x="105103" y="22344"/>
                </a:lnTo>
                <a:lnTo>
                  <a:pt x="105103" y="22344"/>
                </a:lnTo>
                <a:lnTo>
                  <a:pt x="105103" y="24000"/>
                </a:lnTo>
                <a:lnTo>
                  <a:pt x="105103" y="24000"/>
                </a:lnTo>
                <a:lnTo>
                  <a:pt x="105103" y="24000"/>
                </a:lnTo>
                <a:lnTo>
                  <a:pt x="105103" y="24000"/>
                </a:lnTo>
                <a:lnTo>
                  <a:pt x="107586" y="24000"/>
                </a:lnTo>
                <a:lnTo>
                  <a:pt x="107586" y="25655"/>
                </a:lnTo>
                <a:lnTo>
                  <a:pt x="107586" y="25655"/>
                </a:lnTo>
                <a:lnTo>
                  <a:pt x="107586" y="25655"/>
                </a:lnTo>
                <a:lnTo>
                  <a:pt x="107586" y="25655"/>
                </a:lnTo>
                <a:lnTo>
                  <a:pt x="107586" y="25655"/>
                </a:lnTo>
                <a:lnTo>
                  <a:pt x="107586" y="27310"/>
                </a:lnTo>
                <a:lnTo>
                  <a:pt x="107586" y="27310"/>
                </a:lnTo>
                <a:lnTo>
                  <a:pt x="107586" y="27310"/>
                </a:lnTo>
                <a:lnTo>
                  <a:pt x="109241" y="27310"/>
                </a:lnTo>
                <a:lnTo>
                  <a:pt x="109241" y="27310"/>
                </a:lnTo>
                <a:lnTo>
                  <a:pt x="109241" y="27310"/>
                </a:lnTo>
                <a:lnTo>
                  <a:pt x="109241" y="27310"/>
                </a:lnTo>
                <a:lnTo>
                  <a:pt x="109241" y="27310"/>
                </a:lnTo>
                <a:lnTo>
                  <a:pt x="109241" y="28965"/>
                </a:lnTo>
                <a:lnTo>
                  <a:pt x="110896" y="28965"/>
                </a:lnTo>
                <a:lnTo>
                  <a:pt x="110896" y="28965"/>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6" name="Shape 286"/>
          <p:cNvSpPr/>
          <p:nvPr/>
        </p:nvSpPr>
        <p:spPr>
          <a:xfrm>
            <a:off x="6260309" y="4232276"/>
            <a:ext cx="172641" cy="230187"/>
          </a:xfrm>
          <a:custGeom>
            <a:avLst/>
            <a:gdLst/>
            <a:ahLst/>
            <a:cxnLst/>
            <a:rect l="0" t="0" r="0" b="0"/>
            <a:pathLst>
              <a:path w="120000" h="120000" extrusionOk="0">
                <a:moveTo>
                  <a:pt x="110896" y="28965"/>
                </a:moveTo>
                <a:lnTo>
                  <a:pt x="110896" y="28965"/>
                </a:lnTo>
                <a:lnTo>
                  <a:pt x="110896" y="28965"/>
                </a:lnTo>
                <a:lnTo>
                  <a:pt x="110896" y="28965"/>
                </a:lnTo>
                <a:lnTo>
                  <a:pt x="109241" y="28965"/>
                </a:lnTo>
                <a:lnTo>
                  <a:pt x="109241" y="31448"/>
                </a:lnTo>
                <a:lnTo>
                  <a:pt x="109241" y="31448"/>
                </a:lnTo>
                <a:lnTo>
                  <a:pt x="109241" y="31448"/>
                </a:lnTo>
                <a:lnTo>
                  <a:pt x="109241" y="31448"/>
                </a:lnTo>
                <a:lnTo>
                  <a:pt x="107586" y="31448"/>
                </a:lnTo>
                <a:lnTo>
                  <a:pt x="107586" y="31448"/>
                </a:lnTo>
                <a:lnTo>
                  <a:pt x="107586" y="33103"/>
                </a:lnTo>
                <a:lnTo>
                  <a:pt x="107586" y="33103"/>
                </a:lnTo>
                <a:lnTo>
                  <a:pt x="107586" y="33103"/>
                </a:lnTo>
                <a:lnTo>
                  <a:pt x="107586" y="33103"/>
                </a:lnTo>
                <a:lnTo>
                  <a:pt x="107586" y="34758"/>
                </a:lnTo>
                <a:lnTo>
                  <a:pt x="107586" y="34758"/>
                </a:lnTo>
                <a:lnTo>
                  <a:pt x="107586" y="34758"/>
                </a:lnTo>
                <a:lnTo>
                  <a:pt x="107586" y="34758"/>
                </a:lnTo>
                <a:lnTo>
                  <a:pt x="107586" y="34758"/>
                </a:lnTo>
                <a:lnTo>
                  <a:pt x="107586" y="36413"/>
                </a:lnTo>
                <a:lnTo>
                  <a:pt x="107586" y="36413"/>
                </a:lnTo>
                <a:lnTo>
                  <a:pt x="109241" y="36413"/>
                </a:lnTo>
                <a:lnTo>
                  <a:pt x="109241" y="36413"/>
                </a:lnTo>
                <a:lnTo>
                  <a:pt x="109241" y="36413"/>
                </a:lnTo>
                <a:lnTo>
                  <a:pt x="109241" y="36413"/>
                </a:lnTo>
                <a:lnTo>
                  <a:pt x="109241" y="36413"/>
                </a:lnTo>
                <a:lnTo>
                  <a:pt x="109241" y="38068"/>
                </a:lnTo>
                <a:lnTo>
                  <a:pt x="110896" y="38068"/>
                </a:lnTo>
                <a:lnTo>
                  <a:pt x="110896" y="38068"/>
                </a:lnTo>
                <a:lnTo>
                  <a:pt x="110896" y="38068"/>
                </a:lnTo>
                <a:lnTo>
                  <a:pt x="110896" y="38068"/>
                </a:lnTo>
                <a:lnTo>
                  <a:pt x="110896" y="38068"/>
                </a:lnTo>
                <a:lnTo>
                  <a:pt x="110896" y="38068"/>
                </a:lnTo>
                <a:lnTo>
                  <a:pt x="110896" y="40551"/>
                </a:lnTo>
                <a:lnTo>
                  <a:pt x="112551" y="40551"/>
                </a:lnTo>
                <a:lnTo>
                  <a:pt x="112551" y="40551"/>
                </a:lnTo>
                <a:lnTo>
                  <a:pt x="112551" y="40551"/>
                </a:lnTo>
                <a:lnTo>
                  <a:pt x="112551" y="40551"/>
                </a:lnTo>
                <a:lnTo>
                  <a:pt x="112551" y="40551"/>
                </a:lnTo>
                <a:lnTo>
                  <a:pt x="112551" y="40551"/>
                </a:lnTo>
                <a:lnTo>
                  <a:pt x="114206" y="40551"/>
                </a:lnTo>
                <a:lnTo>
                  <a:pt x="114206" y="40551"/>
                </a:lnTo>
                <a:lnTo>
                  <a:pt x="114206" y="42206"/>
                </a:lnTo>
                <a:lnTo>
                  <a:pt x="114206" y="42206"/>
                </a:lnTo>
                <a:lnTo>
                  <a:pt x="114206" y="42206"/>
                </a:lnTo>
                <a:lnTo>
                  <a:pt x="116689" y="42206"/>
                </a:lnTo>
                <a:lnTo>
                  <a:pt x="116689" y="42206"/>
                </a:lnTo>
                <a:lnTo>
                  <a:pt x="116689" y="42206"/>
                </a:lnTo>
                <a:lnTo>
                  <a:pt x="116689" y="43862"/>
                </a:lnTo>
                <a:lnTo>
                  <a:pt x="116689" y="43862"/>
                </a:lnTo>
                <a:lnTo>
                  <a:pt x="116689" y="43862"/>
                </a:lnTo>
                <a:lnTo>
                  <a:pt x="116689" y="43862"/>
                </a:lnTo>
                <a:lnTo>
                  <a:pt x="118344" y="43862"/>
                </a:lnTo>
                <a:lnTo>
                  <a:pt x="118344" y="43862"/>
                </a:lnTo>
                <a:lnTo>
                  <a:pt x="118344" y="43862"/>
                </a:lnTo>
                <a:lnTo>
                  <a:pt x="118344" y="45517"/>
                </a:lnTo>
                <a:lnTo>
                  <a:pt x="118344" y="45517"/>
                </a:lnTo>
                <a:lnTo>
                  <a:pt x="118344" y="45517"/>
                </a:lnTo>
                <a:lnTo>
                  <a:pt x="118344" y="45517"/>
                </a:lnTo>
                <a:lnTo>
                  <a:pt x="118344" y="45517"/>
                </a:lnTo>
                <a:lnTo>
                  <a:pt x="118344" y="45517"/>
                </a:lnTo>
                <a:lnTo>
                  <a:pt x="120000" y="45517"/>
                </a:lnTo>
                <a:lnTo>
                  <a:pt x="120000" y="45517"/>
                </a:lnTo>
                <a:lnTo>
                  <a:pt x="120000" y="45517"/>
                </a:lnTo>
                <a:lnTo>
                  <a:pt x="120000" y="47172"/>
                </a:lnTo>
                <a:lnTo>
                  <a:pt x="120000" y="47172"/>
                </a:lnTo>
                <a:lnTo>
                  <a:pt x="120000" y="47172"/>
                </a:lnTo>
                <a:lnTo>
                  <a:pt x="120000" y="49655"/>
                </a:lnTo>
                <a:lnTo>
                  <a:pt x="120000" y="49655"/>
                </a:lnTo>
                <a:lnTo>
                  <a:pt x="120000" y="49655"/>
                </a:lnTo>
                <a:lnTo>
                  <a:pt x="120000" y="49655"/>
                </a:lnTo>
                <a:lnTo>
                  <a:pt x="118344" y="49655"/>
                </a:lnTo>
                <a:lnTo>
                  <a:pt x="118344" y="49655"/>
                </a:lnTo>
                <a:lnTo>
                  <a:pt x="118344" y="51310"/>
                </a:lnTo>
                <a:lnTo>
                  <a:pt x="118344" y="51310"/>
                </a:lnTo>
                <a:lnTo>
                  <a:pt x="118344" y="51310"/>
                </a:lnTo>
                <a:lnTo>
                  <a:pt x="118344" y="51310"/>
                </a:lnTo>
                <a:lnTo>
                  <a:pt x="116689" y="51310"/>
                </a:lnTo>
                <a:lnTo>
                  <a:pt x="116689" y="51310"/>
                </a:lnTo>
                <a:lnTo>
                  <a:pt x="116689" y="49655"/>
                </a:lnTo>
                <a:lnTo>
                  <a:pt x="116689" y="49655"/>
                </a:lnTo>
                <a:lnTo>
                  <a:pt x="116689" y="51310"/>
                </a:lnTo>
                <a:lnTo>
                  <a:pt x="116689" y="51310"/>
                </a:lnTo>
                <a:lnTo>
                  <a:pt x="114206" y="51310"/>
                </a:lnTo>
                <a:lnTo>
                  <a:pt x="114206" y="51310"/>
                </a:lnTo>
                <a:lnTo>
                  <a:pt x="114206" y="51310"/>
                </a:lnTo>
                <a:lnTo>
                  <a:pt x="112551" y="51310"/>
                </a:lnTo>
                <a:lnTo>
                  <a:pt x="112551" y="51310"/>
                </a:lnTo>
                <a:lnTo>
                  <a:pt x="112551" y="51310"/>
                </a:lnTo>
                <a:lnTo>
                  <a:pt x="112551" y="49655"/>
                </a:lnTo>
                <a:lnTo>
                  <a:pt x="112551" y="49655"/>
                </a:lnTo>
                <a:lnTo>
                  <a:pt x="110896" y="49655"/>
                </a:lnTo>
                <a:lnTo>
                  <a:pt x="110896" y="49655"/>
                </a:lnTo>
                <a:lnTo>
                  <a:pt x="110896" y="49655"/>
                </a:lnTo>
                <a:lnTo>
                  <a:pt x="110896" y="49655"/>
                </a:lnTo>
                <a:lnTo>
                  <a:pt x="110896" y="49655"/>
                </a:lnTo>
                <a:lnTo>
                  <a:pt x="109241" y="49655"/>
                </a:lnTo>
                <a:lnTo>
                  <a:pt x="109241" y="49655"/>
                </a:lnTo>
                <a:lnTo>
                  <a:pt x="109241" y="49655"/>
                </a:lnTo>
                <a:lnTo>
                  <a:pt x="109241" y="51310"/>
                </a:lnTo>
                <a:lnTo>
                  <a:pt x="109241" y="51310"/>
                </a:lnTo>
                <a:lnTo>
                  <a:pt x="109241" y="51310"/>
                </a:lnTo>
                <a:lnTo>
                  <a:pt x="109241" y="51310"/>
                </a:lnTo>
                <a:lnTo>
                  <a:pt x="109241" y="51310"/>
                </a:lnTo>
                <a:lnTo>
                  <a:pt x="109241" y="51310"/>
                </a:lnTo>
                <a:lnTo>
                  <a:pt x="107586" y="51310"/>
                </a:lnTo>
                <a:lnTo>
                  <a:pt x="107586" y="51310"/>
                </a:lnTo>
                <a:lnTo>
                  <a:pt x="107586" y="51310"/>
                </a:lnTo>
                <a:lnTo>
                  <a:pt x="107586" y="51310"/>
                </a:lnTo>
                <a:lnTo>
                  <a:pt x="107586" y="51310"/>
                </a:lnTo>
                <a:lnTo>
                  <a:pt x="107586" y="51310"/>
                </a:lnTo>
                <a:lnTo>
                  <a:pt x="107586" y="51310"/>
                </a:lnTo>
                <a:lnTo>
                  <a:pt x="105103" y="51310"/>
                </a:lnTo>
                <a:lnTo>
                  <a:pt x="105103" y="51310"/>
                </a:lnTo>
                <a:lnTo>
                  <a:pt x="105103" y="51310"/>
                </a:lnTo>
                <a:lnTo>
                  <a:pt x="105103" y="52965"/>
                </a:lnTo>
                <a:lnTo>
                  <a:pt x="105103" y="52965"/>
                </a:lnTo>
                <a:lnTo>
                  <a:pt x="105103" y="52965"/>
                </a:lnTo>
                <a:lnTo>
                  <a:pt x="105103" y="52965"/>
                </a:lnTo>
                <a:lnTo>
                  <a:pt x="105103" y="52965"/>
                </a:lnTo>
                <a:lnTo>
                  <a:pt x="105103" y="54620"/>
                </a:lnTo>
                <a:lnTo>
                  <a:pt x="105103" y="54620"/>
                </a:lnTo>
                <a:lnTo>
                  <a:pt x="103448" y="54620"/>
                </a:lnTo>
                <a:lnTo>
                  <a:pt x="103448" y="54620"/>
                </a:lnTo>
                <a:lnTo>
                  <a:pt x="103448" y="56275"/>
                </a:lnTo>
                <a:lnTo>
                  <a:pt x="103448" y="56275"/>
                </a:lnTo>
                <a:lnTo>
                  <a:pt x="103448" y="56275"/>
                </a:lnTo>
                <a:lnTo>
                  <a:pt x="103448" y="56275"/>
                </a:lnTo>
                <a:lnTo>
                  <a:pt x="103448" y="58758"/>
                </a:lnTo>
                <a:lnTo>
                  <a:pt x="103448" y="58758"/>
                </a:lnTo>
                <a:lnTo>
                  <a:pt x="103448" y="58758"/>
                </a:lnTo>
                <a:lnTo>
                  <a:pt x="103448" y="58758"/>
                </a:lnTo>
                <a:lnTo>
                  <a:pt x="103448" y="60413"/>
                </a:lnTo>
                <a:lnTo>
                  <a:pt x="103448" y="60413"/>
                </a:lnTo>
                <a:lnTo>
                  <a:pt x="103448" y="60413"/>
                </a:lnTo>
                <a:lnTo>
                  <a:pt x="103448" y="60413"/>
                </a:lnTo>
                <a:lnTo>
                  <a:pt x="103448" y="62068"/>
                </a:lnTo>
                <a:lnTo>
                  <a:pt x="103448" y="62068"/>
                </a:lnTo>
                <a:lnTo>
                  <a:pt x="103448" y="62068"/>
                </a:lnTo>
                <a:lnTo>
                  <a:pt x="103448" y="62068"/>
                </a:lnTo>
                <a:lnTo>
                  <a:pt x="103448" y="63724"/>
                </a:lnTo>
                <a:lnTo>
                  <a:pt x="101793" y="63724"/>
                </a:lnTo>
                <a:lnTo>
                  <a:pt x="101793" y="63724"/>
                </a:lnTo>
                <a:lnTo>
                  <a:pt x="101793" y="63724"/>
                </a:lnTo>
                <a:lnTo>
                  <a:pt x="101793" y="63724"/>
                </a:lnTo>
                <a:lnTo>
                  <a:pt x="101793" y="63724"/>
                </a:lnTo>
                <a:lnTo>
                  <a:pt x="101793" y="65379"/>
                </a:lnTo>
                <a:lnTo>
                  <a:pt x="101793" y="65379"/>
                </a:lnTo>
                <a:lnTo>
                  <a:pt x="101793" y="65379"/>
                </a:lnTo>
                <a:lnTo>
                  <a:pt x="101793" y="65379"/>
                </a:lnTo>
                <a:lnTo>
                  <a:pt x="103448" y="65379"/>
                </a:lnTo>
                <a:lnTo>
                  <a:pt x="103448" y="65379"/>
                </a:lnTo>
                <a:lnTo>
                  <a:pt x="103448" y="67862"/>
                </a:lnTo>
                <a:lnTo>
                  <a:pt x="103448" y="67862"/>
                </a:lnTo>
                <a:lnTo>
                  <a:pt x="103448" y="67862"/>
                </a:lnTo>
                <a:lnTo>
                  <a:pt x="105103" y="67862"/>
                </a:lnTo>
                <a:lnTo>
                  <a:pt x="105103" y="67862"/>
                </a:lnTo>
                <a:lnTo>
                  <a:pt x="105103" y="69517"/>
                </a:lnTo>
                <a:lnTo>
                  <a:pt x="103448" y="69517"/>
                </a:lnTo>
                <a:lnTo>
                  <a:pt x="103448" y="69517"/>
                </a:lnTo>
                <a:lnTo>
                  <a:pt x="103448" y="69517"/>
                </a:lnTo>
                <a:lnTo>
                  <a:pt x="103448" y="69517"/>
                </a:lnTo>
                <a:lnTo>
                  <a:pt x="103448" y="71172"/>
                </a:lnTo>
                <a:lnTo>
                  <a:pt x="103448" y="71172"/>
                </a:lnTo>
                <a:lnTo>
                  <a:pt x="103448" y="71172"/>
                </a:lnTo>
                <a:lnTo>
                  <a:pt x="103448" y="71172"/>
                </a:lnTo>
                <a:lnTo>
                  <a:pt x="103448" y="71172"/>
                </a:lnTo>
                <a:lnTo>
                  <a:pt x="103448" y="71172"/>
                </a:lnTo>
                <a:lnTo>
                  <a:pt x="103448" y="72827"/>
                </a:lnTo>
                <a:lnTo>
                  <a:pt x="103448" y="72827"/>
                </a:lnTo>
                <a:lnTo>
                  <a:pt x="103448" y="72827"/>
                </a:lnTo>
                <a:lnTo>
                  <a:pt x="103448" y="72827"/>
                </a:lnTo>
                <a:lnTo>
                  <a:pt x="103448" y="72827"/>
                </a:lnTo>
                <a:lnTo>
                  <a:pt x="101793" y="72827"/>
                </a:lnTo>
                <a:lnTo>
                  <a:pt x="101793" y="74482"/>
                </a:lnTo>
                <a:lnTo>
                  <a:pt x="101793" y="74482"/>
                </a:lnTo>
                <a:lnTo>
                  <a:pt x="101793" y="74482"/>
                </a:lnTo>
                <a:lnTo>
                  <a:pt x="101793" y="74482"/>
                </a:lnTo>
                <a:lnTo>
                  <a:pt x="101793" y="74482"/>
                </a:lnTo>
                <a:lnTo>
                  <a:pt x="100137" y="74482"/>
                </a:lnTo>
                <a:lnTo>
                  <a:pt x="100137" y="74482"/>
                </a:lnTo>
                <a:lnTo>
                  <a:pt x="100137" y="74482"/>
                </a:lnTo>
                <a:lnTo>
                  <a:pt x="100137" y="74482"/>
                </a:lnTo>
                <a:lnTo>
                  <a:pt x="100137" y="74482"/>
                </a:lnTo>
                <a:lnTo>
                  <a:pt x="98482" y="74482"/>
                </a:lnTo>
                <a:lnTo>
                  <a:pt x="98482" y="76965"/>
                </a:lnTo>
                <a:lnTo>
                  <a:pt x="98482" y="76965"/>
                </a:lnTo>
                <a:lnTo>
                  <a:pt x="98482" y="76965"/>
                </a:lnTo>
                <a:lnTo>
                  <a:pt x="98482" y="76965"/>
                </a:lnTo>
                <a:lnTo>
                  <a:pt x="98482" y="76965"/>
                </a:lnTo>
                <a:lnTo>
                  <a:pt x="98482" y="78620"/>
                </a:lnTo>
                <a:lnTo>
                  <a:pt x="96827" y="78620"/>
                </a:lnTo>
                <a:lnTo>
                  <a:pt x="96827" y="78620"/>
                </a:lnTo>
                <a:lnTo>
                  <a:pt x="96827" y="78620"/>
                </a:lnTo>
                <a:lnTo>
                  <a:pt x="96827" y="78620"/>
                </a:lnTo>
                <a:lnTo>
                  <a:pt x="96827" y="80275"/>
                </a:lnTo>
                <a:lnTo>
                  <a:pt x="96827" y="80275"/>
                </a:lnTo>
                <a:lnTo>
                  <a:pt x="96827" y="80275"/>
                </a:lnTo>
                <a:lnTo>
                  <a:pt x="96827" y="80275"/>
                </a:lnTo>
                <a:lnTo>
                  <a:pt x="94344" y="80275"/>
                </a:lnTo>
                <a:lnTo>
                  <a:pt x="94344" y="80275"/>
                </a:lnTo>
                <a:lnTo>
                  <a:pt x="94344" y="80275"/>
                </a:lnTo>
                <a:lnTo>
                  <a:pt x="94344" y="80275"/>
                </a:lnTo>
                <a:lnTo>
                  <a:pt x="94344" y="81931"/>
                </a:lnTo>
                <a:lnTo>
                  <a:pt x="94344" y="81931"/>
                </a:lnTo>
                <a:lnTo>
                  <a:pt x="94344" y="81931"/>
                </a:lnTo>
                <a:lnTo>
                  <a:pt x="92689" y="81931"/>
                </a:lnTo>
                <a:lnTo>
                  <a:pt x="92689" y="81931"/>
                </a:lnTo>
                <a:lnTo>
                  <a:pt x="92689" y="81931"/>
                </a:lnTo>
                <a:lnTo>
                  <a:pt x="92689" y="81931"/>
                </a:lnTo>
                <a:lnTo>
                  <a:pt x="91034" y="81931"/>
                </a:lnTo>
                <a:lnTo>
                  <a:pt x="91034" y="83586"/>
                </a:lnTo>
                <a:lnTo>
                  <a:pt x="91034" y="83586"/>
                </a:lnTo>
                <a:lnTo>
                  <a:pt x="91034" y="83586"/>
                </a:lnTo>
                <a:lnTo>
                  <a:pt x="91034" y="83586"/>
                </a:lnTo>
                <a:lnTo>
                  <a:pt x="91034" y="83586"/>
                </a:lnTo>
                <a:lnTo>
                  <a:pt x="91034" y="86068"/>
                </a:lnTo>
                <a:lnTo>
                  <a:pt x="91034" y="86068"/>
                </a:lnTo>
                <a:lnTo>
                  <a:pt x="91034" y="86068"/>
                </a:lnTo>
                <a:lnTo>
                  <a:pt x="89379" y="86068"/>
                </a:lnTo>
                <a:lnTo>
                  <a:pt x="89379" y="86068"/>
                </a:lnTo>
                <a:lnTo>
                  <a:pt x="89379" y="86068"/>
                </a:lnTo>
                <a:lnTo>
                  <a:pt x="89379" y="86068"/>
                </a:lnTo>
                <a:lnTo>
                  <a:pt x="89379" y="86068"/>
                </a:lnTo>
                <a:lnTo>
                  <a:pt x="89379" y="86068"/>
                </a:lnTo>
                <a:lnTo>
                  <a:pt x="89379" y="86068"/>
                </a:lnTo>
                <a:lnTo>
                  <a:pt x="91034" y="86068"/>
                </a:lnTo>
                <a:lnTo>
                  <a:pt x="91034" y="87724"/>
                </a:lnTo>
                <a:lnTo>
                  <a:pt x="91034" y="87724"/>
                </a:lnTo>
                <a:lnTo>
                  <a:pt x="91034" y="87724"/>
                </a:lnTo>
                <a:lnTo>
                  <a:pt x="91034" y="87724"/>
                </a:lnTo>
                <a:lnTo>
                  <a:pt x="91034" y="89379"/>
                </a:lnTo>
                <a:lnTo>
                  <a:pt x="91034" y="89379"/>
                </a:lnTo>
                <a:lnTo>
                  <a:pt x="91034" y="89379"/>
                </a:lnTo>
                <a:lnTo>
                  <a:pt x="91034" y="89379"/>
                </a:lnTo>
                <a:lnTo>
                  <a:pt x="91034" y="89379"/>
                </a:lnTo>
                <a:lnTo>
                  <a:pt x="91034" y="91034"/>
                </a:lnTo>
                <a:lnTo>
                  <a:pt x="91034" y="91034"/>
                </a:lnTo>
                <a:lnTo>
                  <a:pt x="91034" y="91034"/>
                </a:lnTo>
                <a:lnTo>
                  <a:pt x="91034" y="91034"/>
                </a:lnTo>
                <a:lnTo>
                  <a:pt x="91034" y="91034"/>
                </a:lnTo>
                <a:lnTo>
                  <a:pt x="91034" y="92689"/>
                </a:lnTo>
                <a:lnTo>
                  <a:pt x="92689" y="92689"/>
                </a:lnTo>
                <a:lnTo>
                  <a:pt x="92689" y="92689"/>
                </a:lnTo>
                <a:lnTo>
                  <a:pt x="92689" y="92689"/>
                </a:lnTo>
                <a:lnTo>
                  <a:pt x="92689" y="95172"/>
                </a:lnTo>
                <a:lnTo>
                  <a:pt x="91034" y="95172"/>
                </a:lnTo>
                <a:lnTo>
                  <a:pt x="91034" y="95172"/>
                </a:lnTo>
                <a:lnTo>
                  <a:pt x="91034" y="95172"/>
                </a:lnTo>
                <a:lnTo>
                  <a:pt x="91034" y="96827"/>
                </a:lnTo>
                <a:lnTo>
                  <a:pt x="91034" y="96827"/>
                </a:lnTo>
                <a:lnTo>
                  <a:pt x="91034" y="96827"/>
                </a:lnTo>
                <a:lnTo>
                  <a:pt x="91034" y="96827"/>
                </a:lnTo>
                <a:lnTo>
                  <a:pt x="91034" y="98482"/>
                </a:lnTo>
                <a:lnTo>
                  <a:pt x="91034" y="98482"/>
                </a:lnTo>
                <a:lnTo>
                  <a:pt x="91034" y="98482"/>
                </a:lnTo>
                <a:lnTo>
                  <a:pt x="91034" y="98482"/>
                </a:lnTo>
                <a:lnTo>
                  <a:pt x="91034" y="98482"/>
                </a:lnTo>
                <a:lnTo>
                  <a:pt x="89379" y="98482"/>
                </a:lnTo>
                <a:lnTo>
                  <a:pt x="89379" y="98482"/>
                </a:lnTo>
                <a:lnTo>
                  <a:pt x="89379" y="98482"/>
                </a:lnTo>
                <a:lnTo>
                  <a:pt x="89379" y="100137"/>
                </a:lnTo>
                <a:lnTo>
                  <a:pt x="89379" y="100137"/>
                </a:lnTo>
                <a:lnTo>
                  <a:pt x="89379" y="100137"/>
                </a:lnTo>
                <a:lnTo>
                  <a:pt x="89379" y="100137"/>
                </a:lnTo>
                <a:lnTo>
                  <a:pt x="89379" y="101793"/>
                </a:lnTo>
                <a:lnTo>
                  <a:pt x="89379" y="101793"/>
                </a:lnTo>
                <a:lnTo>
                  <a:pt x="89379" y="101793"/>
                </a:lnTo>
                <a:lnTo>
                  <a:pt x="89379" y="101793"/>
                </a:lnTo>
                <a:lnTo>
                  <a:pt x="89379" y="101793"/>
                </a:lnTo>
                <a:lnTo>
                  <a:pt x="89379" y="104275"/>
                </a:lnTo>
                <a:lnTo>
                  <a:pt x="89379" y="104275"/>
                </a:lnTo>
                <a:lnTo>
                  <a:pt x="89379" y="104275"/>
                </a:lnTo>
                <a:lnTo>
                  <a:pt x="89379" y="104275"/>
                </a:lnTo>
                <a:lnTo>
                  <a:pt x="89379" y="105931"/>
                </a:lnTo>
                <a:lnTo>
                  <a:pt x="89379" y="105931"/>
                </a:lnTo>
                <a:lnTo>
                  <a:pt x="89379" y="105931"/>
                </a:lnTo>
                <a:lnTo>
                  <a:pt x="87724" y="105931"/>
                </a:lnTo>
                <a:lnTo>
                  <a:pt x="87724" y="105931"/>
                </a:lnTo>
                <a:lnTo>
                  <a:pt x="87724" y="107586"/>
                </a:lnTo>
                <a:lnTo>
                  <a:pt x="87724" y="107586"/>
                </a:lnTo>
                <a:lnTo>
                  <a:pt x="89379" y="107586"/>
                </a:lnTo>
                <a:lnTo>
                  <a:pt x="89379" y="107586"/>
                </a:lnTo>
                <a:lnTo>
                  <a:pt x="89379" y="107586"/>
                </a:lnTo>
                <a:lnTo>
                  <a:pt x="89379" y="109241"/>
                </a:lnTo>
                <a:lnTo>
                  <a:pt x="89379" y="109241"/>
                </a:lnTo>
                <a:lnTo>
                  <a:pt x="89379" y="109241"/>
                </a:lnTo>
                <a:lnTo>
                  <a:pt x="89379" y="109241"/>
                </a:lnTo>
                <a:lnTo>
                  <a:pt x="89379" y="109241"/>
                </a:lnTo>
                <a:lnTo>
                  <a:pt x="89379" y="109241"/>
                </a:lnTo>
                <a:lnTo>
                  <a:pt x="89379" y="109241"/>
                </a:lnTo>
                <a:lnTo>
                  <a:pt x="89379" y="109241"/>
                </a:lnTo>
                <a:lnTo>
                  <a:pt x="91034" y="109241"/>
                </a:lnTo>
                <a:lnTo>
                  <a:pt x="91034" y="109241"/>
                </a:lnTo>
                <a:lnTo>
                  <a:pt x="91034" y="109241"/>
                </a:lnTo>
                <a:lnTo>
                  <a:pt x="91034" y="110896"/>
                </a:lnTo>
                <a:lnTo>
                  <a:pt x="91034" y="110896"/>
                </a:lnTo>
                <a:lnTo>
                  <a:pt x="89379" y="110896"/>
                </a:lnTo>
                <a:lnTo>
                  <a:pt x="89379" y="110896"/>
                </a:lnTo>
                <a:lnTo>
                  <a:pt x="89379" y="113379"/>
                </a:lnTo>
                <a:lnTo>
                  <a:pt x="89379" y="113379"/>
                </a:lnTo>
                <a:lnTo>
                  <a:pt x="89379" y="113379"/>
                </a:lnTo>
                <a:lnTo>
                  <a:pt x="89379" y="113379"/>
                </a:lnTo>
                <a:lnTo>
                  <a:pt x="89379" y="115034"/>
                </a:lnTo>
                <a:lnTo>
                  <a:pt x="89379" y="115034"/>
                </a:lnTo>
                <a:lnTo>
                  <a:pt x="89379" y="115034"/>
                </a:lnTo>
                <a:lnTo>
                  <a:pt x="89379" y="115034"/>
                </a:lnTo>
                <a:lnTo>
                  <a:pt x="89379" y="115034"/>
                </a:lnTo>
                <a:lnTo>
                  <a:pt x="89379" y="116689"/>
                </a:lnTo>
                <a:lnTo>
                  <a:pt x="89379" y="116689"/>
                </a:lnTo>
                <a:lnTo>
                  <a:pt x="89379" y="116689"/>
                </a:lnTo>
                <a:lnTo>
                  <a:pt x="89379" y="116689"/>
                </a:lnTo>
                <a:lnTo>
                  <a:pt x="89379" y="118344"/>
                </a:lnTo>
                <a:lnTo>
                  <a:pt x="89379" y="118344"/>
                </a:lnTo>
                <a:lnTo>
                  <a:pt x="87724" y="118344"/>
                </a:lnTo>
                <a:lnTo>
                  <a:pt x="87724" y="118344"/>
                </a:lnTo>
                <a:lnTo>
                  <a:pt x="87724" y="118344"/>
                </a:lnTo>
                <a:lnTo>
                  <a:pt x="87724" y="118344"/>
                </a:lnTo>
                <a:lnTo>
                  <a:pt x="87724" y="120000"/>
                </a:lnTo>
                <a:lnTo>
                  <a:pt x="87724" y="120000"/>
                </a:lnTo>
                <a:lnTo>
                  <a:pt x="87724" y="120000"/>
                </a:lnTo>
                <a:lnTo>
                  <a:pt x="87724" y="120000"/>
                </a:lnTo>
                <a:lnTo>
                  <a:pt x="87724" y="120000"/>
                </a:lnTo>
                <a:lnTo>
                  <a:pt x="87724" y="120000"/>
                </a:lnTo>
                <a:lnTo>
                  <a:pt x="85241" y="120000"/>
                </a:lnTo>
                <a:lnTo>
                  <a:pt x="85241" y="120000"/>
                </a:lnTo>
                <a:lnTo>
                  <a:pt x="85241" y="120000"/>
                </a:lnTo>
                <a:lnTo>
                  <a:pt x="85241" y="120000"/>
                </a:lnTo>
                <a:lnTo>
                  <a:pt x="85241" y="120000"/>
                </a:lnTo>
                <a:lnTo>
                  <a:pt x="85241" y="120000"/>
                </a:lnTo>
                <a:lnTo>
                  <a:pt x="85241" y="120000"/>
                </a:lnTo>
                <a:lnTo>
                  <a:pt x="85241" y="118344"/>
                </a:lnTo>
                <a:lnTo>
                  <a:pt x="85241" y="118344"/>
                </a:lnTo>
                <a:lnTo>
                  <a:pt x="85241" y="118344"/>
                </a:lnTo>
                <a:lnTo>
                  <a:pt x="85241" y="116689"/>
                </a:lnTo>
                <a:lnTo>
                  <a:pt x="85241" y="116689"/>
                </a:lnTo>
                <a:lnTo>
                  <a:pt x="85241" y="116689"/>
                </a:lnTo>
                <a:lnTo>
                  <a:pt x="85241" y="115034"/>
                </a:lnTo>
                <a:lnTo>
                  <a:pt x="85241" y="115034"/>
                </a:lnTo>
                <a:lnTo>
                  <a:pt x="85241" y="115034"/>
                </a:lnTo>
                <a:lnTo>
                  <a:pt x="85241" y="115034"/>
                </a:lnTo>
                <a:lnTo>
                  <a:pt x="85241" y="113379"/>
                </a:lnTo>
                <a:lnTo>
                  <a:pt x="85241" y="113379"/>
                </a:lnTo>
                <a:lnTo>
                  <a:pt x="83586" y="113379"/>
                </a:lnTo>
                <a:lnTo>
                  <a:pt x="83586" y="113379"/>
                </a:lnTo>
                <a:lnTo>
                  <a:pt x="83586" y="113379"/>
                </a:lnTo>
                <a:lnTo>
                  <a:pt x="83586" y="113379"/>
                </a:lnTo>
                <a:lnTo>
                  <a:pt x="83586" y="113379"/>
                </a:lnTo>
                <a:lnTo>
                  <a:pt x="83586" y="115034"/>
                </a:lnTo>
                <a:lnTo>
                  <a:pt x="81931" y="115034"/>
                </a:lnTo>
                <a:lnTo>
                  <a:pt x="81931" y="115034"/>
                </a:lnTo>
                <a:lnTo>
                  <a:pt x="81931" y="115034"/>
                </a:lnTo>
                <a:lnTo>
                  <a:pt x="81931" y="115034"/>
                </a:lnTo>
                <a:lnTo>
                  <a:pt x="80275" y="115034"/>
                </a:lnTo>
                <a:lnTo>
                  <a:pt x="80275" y="115034"/>
                </a:lnTo>
                <a:lnTo>
                  <a:pt x="80275" y="115034"/>
                </a:lnTo>
                <a:lnTo>
                  <a:pt x="80275" y="115034"/>
                </a:lnTo>
                <a:lnTo>
                  <a:pt x="80275" y="116689"/>
                </a:lnTo>
                <a:lnTo>
                  <a:pt x="80275" y="116689"/>
                </a:lnTo>
                <a:lnTo>
                  <a:pt x="78620" y="116689"/>
                </a:lnTo>
                <a:lnTo>
                  <a:pt x="78620" y="116689"/>
                </a:lnTo>
                <a:lnTo>
                  <a:pt x="78620" y="116689"/>
                </a:lnTo>
                <a:lnTo>
                  <a:pt x="78620" y="116689"/>
                </a:lnTo>
                <a:lnTo>
                  <a:pt x="78620" y="116689"/>
                </a:lnTo>
                <a:lnTo>
                  <a:pt x="78620" y="116689"/>
                </a:lnTo>
                <a:lnTo>
                  <a:pt x="76137" y="116689"/>
                </a:lnTo>
                <a:lnTo>
                  <a:pt x="76137" y="116689"/>
                </a:lnTo>
                <a:lnTo>
                  <a:pt x="76137" y="116689"/>
                </a:lnTo>
                <a:lnTo>
                  <a:pt x="76137" y="118344"/>
                </a:lnTo>
                <a:lnTo>
                  <a:pt x="74482" y="118344"/>
                </a:lnTo>
                <a:lnTo>
                  <a:pt x="74482" y="118344"/>
                </a:lnTo>
                <a:lnTo>
                  <a:pt x="74482" y="118344"/>
                </a:lnTo>
                <a:lnTo>
                  <a:pt x="74482" y="118344"/>
                </a:lnTo>
                <a:lnTo>
                  <a:pt x="74482" y="118344"/>
                </a:lnTo>
                <a:lnTo>
                  <a:pt x="72827" y="118344"/>
                </a:lnTo>
                <a:lnTo>
                  <a:pt x="72827" y="118344"/>
                </a:lnTo>
                <a:lnTo>
                  <a:pt x="72827" y="118344"/>
                </a:lnTo>
                <a:lnTo>
                  <a:pt x="72827" y="118344"/>
                </a:lnTo>
                <a:lnTo>
                  <a:pt x="72827" y="120000"/>
                </a:lnTo>
                <a:lnTo>
                  <a:pt x="71172" y="120000"/>
                </a:lnTo>
                <a:lnTo>
                  <a:pt x="71172" y="120000"/>
                </a:lnTo>
                <a:lnTo>
                  <a:pt x="71172" y="120000"/>
                </a:lnTo>
                <a:lnTo>
                  <a:pt x="71172" y="120000"/>
                </a:lnTo>
                <a:lnTo>
                  <a:pt x="71172" y="120000"/>
                </a:lnTo>
                <a:lnTo>
                  <a:pt x="71172" y="120000"/>
                </a:lnTo>
                <a:lnTo>
                  <a:pt x="69517" y="120000"/>
                </a:lnTo>
                <a:lnTo>
                  <a:pt x="69517" y="120000"/>
                </a:lnTo>
                <a:lnTo>
                  <a:pt x="69517" y="120000"/>
                </a:lnTo>
                <a:lnTo>
                  <a:pt x="69517" y="120000"/>
                </a:lnTo>
                <a:lnTo>
                  <a:pt x="69517" y="120000"/>
                </a:lnTo>
                <a:lnTo>
                  <a:pt x="69517" y="120000"/>
                </a:lnTo>
                <a:lnTo>
                  <a:pt x="67034" y="120000"/>
                </a:lnTo>
                <a:lnTo>
                  <a:pt x="67034" y="120000"/>
                </a:lnTo>
                <a:lnTo>
                  <a:pt x="69517" y="120000"/>
                </a:lnTo>
                <a:lnTo>
                  <a:pt x="69517" y="120000"/>
                </a:lnTo>
                <a:lnTo>
                  <a:pt x="69517" y="118344"/>
                </a:lnTo>
                <a:lnTo>
                  <a:pt x="69517" y="118344"/>
                </a:lnTo>
                <a:lnTo>
                  <a:pt x="69517" y="118344"/>
                </a:lnTo>
                <a:lnTo>
                  <a:pt x="67034" y="118344"/>
                </a:lnTo>
                <a:lnTo>
                  <a:pt x="67034" y="116689"/>
                </a:lnTo>
                <a:lnTo>
                  <a:pt x="67034" y="116689"/>
                </a:lnTo>
                <a:lnTo>
                  <a:pt x="67034" y="116689"/>
                </a:lnTo>
                <a:lnTo>
                  <a:pt x="67034" y="115034"/>
                </a:lnTo>
                <a:lnTo>
                  <a:pt x="67034" y="115034"/>
                </a:lnTo>
                <a:lnTo>
                  <a:pt x="67034" y="115034"/>
                </a:lnTo>
                <a:lnTo>
                  <a:pt x="67034" y="113379"/>
                </a:lnTo>
                <a:lnTo>
                  <a:pt x="67034" y="113379"/>
                </a:lnTo>
                <a:lnTo>
                  <a:pt x="67034" y="113379"/>
                </a:lnTo>
                <a:lnTo>
                  <a:pt x="67034" y="113379"/>
                </a:lnTo>
                <a:lnTo>
                  <a:pt x="67034" y="113379"/>
                </a:lnTo>
                <a:lnTo>
                  <a:pt x="67034" y="110896"/>
                </a:lnTo>
                <a:lnTo>
                  <a:pt x="65379" y="110896"/>
                </a:lnTo>
                <a:lnTo>
                  <a:pt x="65379" y="110896"/>
                </a:lnTo>
                <a:lnTo>
                  <a:pt x="65379" y="110896"/>
                </a:lnTo>
                <a:lnTo>
                  <a:pt x="65379" y="110896"/>
                </a:lnTo>
                <a:lnTo>
                  <a:pt x="65379" y="110896"/>
                </a:lnTo>
                <a:lnTo>
                  <a:pt x="65379" y="110896"/>
                </a:lnTo>
                <a:lnTo>
                  <a:pt x="63724" y="110896"/>
                </a:lnTo>
                <a:lnTo>
                  <a:pt x="63724" y="110896"/>
                </a:lnTo>
                <a:lnTo>
                  <a:pt x="63724" y="109241"/>
                </a:lnTo>
                <a:lnTo>
                  <a:pt x="63724" y="109241"/>
                </a:lnTo>
                <a:lnTo>
                  <a:pt x="63724" y="109241"/>
                </a:lnTo>
                <a:lnTo>
                  <a:pt x="62068" y="109241"/>
                </a:lnTo>
                <a:lnTo>
                  <a:pt x="62068" y="109241"/>
                </a:lnTo>
                <a:lnTo>
                  <a:pt x="62068" y="109241"/>
                </a:lnTo>
                <a:lnTo>
                  <a:pt x="62068" y="109241"/>
                </a:lnTo>
                <a:lnTo>
                  <a:pt x="60413" y="109241"/>
                </a:lnTo>
                <a:lnTo>
                  <a:pt x="60413" y="109241"/>
                </a:lnTo>
                <a:lnTo>
                  <a:pt x="60413" y="109241"/>
                </a:lnTo>
                <a:lnTo>
                  <a:pt x="60413" y="109241"/>
                </a:lnTo>
                <a:lnTo>
                  <a:pt x="60413" y="109241"/>
                </a:lnTo>
                <a:lnTo>
                  <a:pt x="60413" y="110896"/>
                </a:lnTo>
                <a:lnTo>
                  <a:pt x="57931" y="110896"/>
                </a:lnTo>
                <a:lnTo>
                  <a:pt x="57931" y="110896"/>
                </a:lnTo>
                <a:lnTo>
                  <a:pt x="57931" y="110896"/>
                </a:lnTo>
                <a:lnTo>
                  <a:pt x="57931" y="110896"/>
                </a:lnTo>
                <a:lnTo>
                  <a:pt x="57931" y="110896"/>
                </a:lnTo>
                <a:lnTo>
                  <a:pt x="56275" y="110896"/>
                </a:lnTo>
                <a:lnTo>
                  <a:pt x="56275" y="110896"/>
                </a:lnTo>
                <a:lnTo>
                  <a:pt x="56275" y="110896"/>
                </a:lnTo>
                <a:lnTo>
                  <a:pt x="56275" y="110896"/>
                </a:lnTo>
                <a:lnTo>
                  <a:pt x="54620" y="110896"/>
                </a:lnTo>
                <a:lnTo>
                  <a:pt x="54620" y="109241"/>
                </a:lnTo>
                <a:lnTo>
                  <a:pt x="56275" y="109241"/>
                </a:lnTo>
                <a:lnTo>
                  <a:pt x="56275" y="109241"/>
                </a:lnTo>
                <a:lnTo>
                  <a:pt x="56275" y="109241"/>
                </a:lnTo>
                <a:lnTo>
                  <a:pt x="56275" y="109241"/>
                </a:lnTo>
                <a:lnTo>
                  <a:pt x="56275" y="107586"/>
                </a:lnTo>
                <a:lnTo>
                  <a:pt x="56275" y="107586"/>
                </a:lnTo>
                <a:lnTo>
                  <a:pt x="56275" y="107586"/>
                </a:lnTo>
                <a:lnTo>
                  <a:pt x="56275" y="107586"/>
                </a:lnTo>
                <a:lnTo>
                  <a:pt x="56275" y="105931"/>
                </a:lnTo>
                <a:lnTo>
                  <a:pt x="54620" y="105931"/>
                </a:lnTo>
                <a:lnTo>
                  <a:pt x="54620" y="105931"/>
                </a:lnTo>
                <a:lnTo>
                  <a:pt x="54620" y="107586"/>
                </a:lnTo>
                <a:lnTo>
                  <a:pt x="54620" y="107586"/>
                </a:lnTo>
                <a:lnTo>
                  <a:pt x="54620" y="107586"/>
                </a:lnTo>
                <a:lnTo>
                  <a:pt x="54620" y="107586"/>
                </a:lnTo>
                <a:lnTo>
                  <a:pt x="54620" y="107586"/>
                </a:lnTo>
                <a:lnTo>
                  <a:pt x="54620" y="109241"/>
                </a:lnTo>
                <a:lnTo>
                  <a:pt x="52965" y="109241"/>
                </a:lnTo>
                <a:lnTo>
                  <a:pt x="52965" y="109241"/>
                </a:lnTo>
                <a:lnTo>
                  <a:pt x="52965" y="107586"/>
                </a:lnTo>
                <a:lnTo>
                  <a:pt x="52965" y="107586"/>
                </a:lnTo>
                <a:lnTo>
                  <a:pt x="52965" y="107586"/>
                </a:lnTo>
                <a:lnTo>
                  <a:pt x="52965" y="107586"/>
                </a:lnTo>
                <a:lnTo>
                  <a:pt x="52965" y="107586"/>
                </a:lnTo>
                <a:lnTo>
                  <a:pt x="51310" y="107586"/>
                </a:lnTo>
                <a:lnTo>
                  <a:pt x="51310" y="105931"/>
                </a:lnTo>
                <a:lnTo>
                  <a:pt x="51310" y="105931"/>
                </a:lnTo>
                <a:lnTo>
                  <a:pt x="51310" y="105931"/>
                </a:lnTo>
                <a:lnTo>
                  <a:pt x="51310" y="105931"/>
                </a:lnTo>
                <a:lnTo>
                  <a:pt x="51310" y="105931"/>
                </a:lnTo>
                <a:lnTo>
                  <a:pt x="48827" y="105931"/>
                </a:lnTo>
                <a:lnTo>
                  <a:pt x="48827" y="104275"/>
                </a:lnTo>
                <a:lnTo>
                  <a:pt x="48827" y="104275"/>
                </a:lnTo>
                <a:lnTo>
                  <a:pt x="48827" y="105931"/>
                </a:lnTo>
                <a:lnTo>
                  <a:pt x="48827" y="105931"/>
                </a:lnTo>
                <a:lnTo>
                  <a:pt x="48827" y="105931"/>
                </a:lnTo>
                <a:lnTo>
                  <a:pt x="48827" y="105931"/>
                </a:lnTo>
                <a:lnTo>
                  <a:pt x="48827" y="105931"/>
                </a:lnTo>
                <a:lnTo>
                  <a:pt x="48827" y="107586"/>
                </a:lnTo>
                <a:lnTo>
                  <a:pt x="48827" y="107586"/>
                </a:lnTo>
                <a:lnTo>
                  <a:pt x="48827" y="107586"/>
                </a:lnTo>
                <a:lnTo>
                  <a:pt x="48827" y="107586"/>
                </a:lnTo>
                <a:lnTo>
                  <a:pt x="47172" y="107586"/>
                </a:lnTo>
                <a:lnTo>
                  <a:pt x="47172" y="107586"/>
                </a:lnTo>
                <a:lnTo>
                  <a:pt x="47172" y="107586"/>
                </a:lnTo>
                <a:lnTo>
                  <a:pt x="47172" y="107586"/>
                </a:lnTo>
                <a:lnTo>
                  <a:pt x="47172" y="109241"/>
                </a:lnTo>
                <a:lnTo>
                  <a:pt x="47172" y="109241"/>
                </a:lnTo>
                <a:lnTo>
                  <a:pt x="45517" y="109241"/>
                </a:lnTo>
                <a:lnTo>
                  <a:pt x="45517" y="109241"/>
                </a:lnTo>
                <a:lnTo>
                  <a:pt x="45517" y="109241"/>
                </a:lnTo>
                <a:lnTo>
                  <a:pt x="45517" y="109241"/>
                </a:lnTo>
                <a:lnTo>
                  <a:pt x="45517" y="109241"/>
                </a:lnTo>
                <a:lnTo>
                  <a:pt x="43862" y="109241"/>
                </a:lnTo>
                <a:lnTo>
                  <a:pt x="43862" y="110896"/>
                </a:lnTo>
                <a:lnTo>
                  <a:pt x="43862" y="110896"/>
                </a:lnTo>
                <a:lnTo>
                  <a:pt x="43862" y="110896"/>
                </a:lnTo>
                <a:lnTo>
                  <a:pt x="43862" y="110896"/>
                </a:lnTo>
                <a:lnTo>
                  <a:pt x="43862" y="110896"/>
                </a:lnTo>
                <a:lnTo>
                  <a:pt x="43862" y="110896"/>
                </a:lnTo>
                <a:lnTo>
                  <a:pt x="43862" y="110896"/>
                </a:lnTo>
                <a:lnTo>
                  <a:pt x="43862" y="110896"/>
                </a:lnTo>
                <a:lnTo>
                  <a:pt x="42206" y="110896"/>
                </a:lnTo>
                <a:lnTo>
                  <a:pt x="42206" y="109241"/>
                </a:lnTo>
                <a:lnTo>
                  <a:pt x="42206" y="109241"/>
                </a:lnTo>
                <a:lnTo>
                  <a:pt x="42206" y="109241"/>
                </a:lnTo>
                <a:lnTo>
                  <a:pt x="42206" y="109241"/>
                </a:lnTo>
                <a:lnTo>
                  <a:pt x="42206" y="109241"/>
                </a:lnTo>
                <a:lnTo>
                  <a:pt x="42206" y="109241"/>
                </a:lnTo>
                <a:lnTo>
                  <a:pt x="39724" y="109241"/>
                </a:lnTo>
                <a:lnTo>
                  <a:pt x="39724" y="109241"/>
                </a:lnTo>
                <a:lnTo>
                  <a:pt x="39724" y="109241"/>
                </a:lnTo>
                <a:lnTo>
                  <a:pt x="39724" y="109241"/>
                </a:lnTo>
                <a:lnTo>
                  <a:pt x="38068" y="109241"/>
                </a:lnTo>
                <a:lnTo>
                  <a:pt x="38068" y="109241"/>
                </a:lnTo>
                <a:lnTo>
                  <a:pt x="38068" y="109241"/>
                </a:lnTo>
                <a:lnTo>
                  <a:pt x="38068" y="109241"/>
                </a:lnTo>
                <a:lnTo>
                  <a:pt x="38068" y="110896"/>
                </a:lnTo>
                <a:lnTo>
                  <a:pt x="38068" y="110896"/>
                </a:lnTo>
                <a:lnTo>
                  <a:pt x="38068" y="110896"/>
                </a:lnTo>
                <a:lnTo>
                  <a:pt x="36413" y="110896"/>
                </a:lnTo>
                <a:lnTo>
                  <a:pt x="36413" y="110896"/>
                </a:lnTo>
                <a:lnTo>
                  <a:pt x="36413" y="110896"/>
                </a:lnTo>
                <a:lnTo>
                  <a:pt x="36413" y="113379"/>
                </a:lnTo>
                <a:lnTo>
                  <a:pt x="36413" y="113379"/>
                </a:lnTo>
                <a:lnTo>
                  <a:pt x="36413" y="113379"/>
                </a:lnTo>
                <a:lnTo>
                  <a:pt x="34758" y="113379"/>
                </a:lnTo>
                <a:lnTo>
                  <a:pt x="34758" y="113379"/>
                </a:lnTo>
                <a:lnTo>
                  <a:pt x="34758" y="110896"/>
                </a:lnTo>
                <a:lnTo>
                  <a:pt x="34758" y="110896"/>
                </a:lnTo>
                <a:lnTo>
                  <a:pt x="34758" y="110896"/>
                </a:lnTo>
                <a:lnTo>
                  <a:pt x="34758" y="110896"/>
                </a:lnTo>
                <a:lnTo>
                  <a:pt x="34758" y="109241"/>
                </a:lnTo>
                <a:lnTo>
                  <a:pt x="33103" y="109241"/>
                </a:lnTo>
                <a:lnTo>
                  <a:pt x="33103" y="109241"/>
                </a:lnTo>
                <a:lnTo>
                  <a:pt x="34758" y="109241"/>
                </a:lnTo>
                <a:lnTo>
                  <a:pt x="34758" y="109241"/>
                </a:lnTo>
                <a:lnTo>
                  <a:pt x="34758" y="109241"/>
                </a:lnTo>
                <a:lnTo>
                  <a:pt x="34758" y="107586"/>
                </a:lnTo>
                <a:lnTo>
                  <a:pt x="34758" y="107586"/>
                </a:lnTo>
                <a:lnTo>
                  <a:pt x="34758" y="107586"/>
                </a:lnTo>
                <a:lnTo>
                  <a:pt x="34758" y="105931"/>
                </a:lnTo>
                <a:lnTo>
                  <a:pt x="34758" y="105931"/>
                </a:lnTo>
                <a:lnTo>
                  <a:pt x="34758" y="105931"/>
                </a:lnTo>
                <a:lnTo>
                  <a:pt x="34758" y="104275"/>
                </a:lnTo>
                <a:lnTo>
                  <a:pt x="34758" y="104275"/>
                </a:lnTo>
                <a:lnTo>
                  <a:pt x="34758" y="104275"/>
                </a:lnTo>
                <a:lnTo>
                  <a:pt x="34758" y="104275"/>
                </a:lnTo>
                <a:lnTo>
                  <a:pt x="34758" y="101793"/>
                </a:lnTo>
                <a:lnTo>
                  <a:pt x="33103" y="101793"/>
                </a:lnTo>
                <a:lnTo>
                  <a:pt x="33103" y="104275"/>
                </a:lnTo>
                <a:lnTo>
                  <a:pt x="33103" y="104275"/>
                </a:lnTo>
                <a:lnTo>
                  <a:pt x="33103" y="104275"/>
                </a:lnTo>
                <a:lnTo>
                  <a:pt x="33103" y="104275"/>
                </a:lnTo>
                <a:lnTo>
                  <a:pt x="33103" y="104275"/>
                </a:lnTo>
                <a:lnTo>
                  <a:pt x="33103" y="105931"/>
                </a:lnTo>
                <a:lnTo>
                  <a:pt x="33103" y="105931"/>
                </a:lnTo>
                <a:lnTo>
                  <a:pt x="33103" y="105931"/>
                </a:lnTo>
                <a:lnTo>
                  <a:pt x="30620" y="105931"/>
                </a:lnTo>
                <a:lnTo>
                  <a:pt x="30620" y="105931"/>
                </a:lnTo>
                <a:lnTo>
                  <a:pt x="30620" y="104275"/>
                </a:lnTo>
                <a:lnTo>
                  <a:pt x="30620" y="104275"/>
                </a:lnTo>
                <a:lnTo>
                  <a:pt x="30620" y="104275"/>
                </a:lnTo>
                <a:lnTo>
                  <a:pt x="30620" y="104275"/>
                </a:lnTo>
                <a:lnTo>
                  <a:pt x="30620" y="104275"/>
                </a:lnTo>
                <a:lnTo>
                  <a:pt x="30620" y="104275"/>
                </a:lnTo>
                <a:lnTo>
                  <a:pt x="28965" y="104275"/>
                </a:lnTo>
                <a:lnTo>
                  <a:pt x="28965" y="104275"/>
                </a:lnTo>
                <a:lnTo>
                  <a:pt x="28965" y="104275"/>
                </a:lnTo>
                <a:lnTo>
                  <a:pt x="28965" y="104275"/>
                </a:lnTo>
                <a:lnTo>
                  <a:pt x="27310" y="104275"/>
                </a:lnTo>
                <a:lnTo>
                  <a:pt x="27310" y="104275"/>
                </a:lnTo>
                <a:lnTo>
                  <a:pt x="27310" y="104275"/>
                </a:lnTo>
                <a:lnTo>
                  <a:pt x="27310" y="104275"/>
                </a:lnTo>
                <a:lnTo>
                  <a:pt x="27310" y="104275"/>
                </a:lnTo>
                <a:lnTo>
                  <a:pt x="25655" y="104275"/>
                </a:lnTo>
                <a:lnTo>
                  <a:pt x="25655" y="105931"/>
                </a:lnTo>
                <a:lnTo>
                  <a:pt x="25655" y="105931"/>
                </a:lnTo>
                <a:lnTo>
                  <a:pt x="25655" y="105931"/>
                </a:lnTo>
                <a:lnTo>
                  <a:pt x="25655" y="105931"/>
                </a:lnTo>
                <a:lnTo>
                  <a:pt x="24000" y="105931"/>
                </a:lnTo>
                <a:lnTo>
                  <a:pt x="24000" y="105931"/>
                </a:lnTo>
                <a:lnTo>
                  <a:pt x="24000" y="104275"/>
                </a:lnTo>
                <a:lnTo>
                  <a:pt x="24000" y="104275"/>
                </a:lnTo>
                <a:lnTo>
                  <a:pt x="24000" y="104275"/>
                </a:lnTo>
                <a:lnTo>
                  <a:pt x="21517" y="104275"/>
                </a:lnTo>
                <a:lnTo>
                  <a:pt x="21517" y="104275"/>
                </a:lnTo>
                <a:lnTo>
                  <a:pt x="21517" y="104275"/>
                </a:lnTo>
                <a:lnTo>
                  <a:pt x="21517" y="104275"/>
                </a:lnTo>
                <a:lnTo>
                  <a:pt x="21517" y="104275"/>
                </a:lnTo>
                <a:lnTo>
                  <a:pt x="19862" y="104275"/>
                </a:lnTo>
                <a:lnTo>
                  <a:pt x="19862" y="104275"/>
                </a:lnTo>
                <a:lnTo>
                  <a:pt x="19862" y="104275"/>
                </a:lnTo>
                <a:lnTo>
                  <a:pt x="19862" y="104275"/>
                </a:lnTo>
                <a:lnTo>
                  <a:pt x="19862" y="104275"/>
                </a:lnTo>
                <a:lnTo>
                  <a:pt x="19862" y="101793"/>
                </a:lnTo>
                <a:lnTo>
                  <a:pt x="19862" y="101793"/>
                </a:lnTo>
                <a:lnTo>
                  <a:pt x="19862" y="101793"/>
                </a:lnTo>
                <a:lnTo>
                  <a:pt x="19862" y="101793"/>
                </a:lnTo>
                <a:lnTo>
                  <a:pt x="19862" y="101793"/>
                </a:lnTo>
                <a:lnTo>
                  <a:pt x="19862" y="101793"/>
                </a:lnTo>
                <a:lnTo>
                  <a:pt x="18206" y="101793"/>
                </a:lnTo>
                <a:lnTo>
                  <a:pt x="18206" y="101793"/>
                </a:lnTo>
                <a:lnTo>
                  <a:pt x="18206" y="104275"/>
                </a:lnTo>
                <a:lnTo>
                  <a:pt x="18206" y="104275"/>
                </a:lnTo>
                <a:lnTo>
                  <a:pt x="18206" y="104275"/>
                </a:lnTo>
                <a:lnTo>
                  <a:pt x="16551" y="104275"/>
                </a:lnTo>
                <a:lnTo>
                  <a:pt x="16551" y="104275"/>
                </a:lnTo>
                <a:lnTo>
                  <a:pt x="16551" y="104275"/>
                </a:lnTo>
                <a:lnTo>
                  <a:pt x="16551" y="104275"/>
                </a:lnTo>
                <a:lnTo>
                  <a:pt x="16551" y="104275"/>
                </a:lnTo>
                <a:lnTo>
                  <a:pt x="14896" y="104275"/>
                </a:lnTo>
                <a:lnTo>
                  <a:pt x="14896" y="104275"/>
                </a:lnTo>
                <a:lnTo>
                  <a:pt x="14896" y="101793"/>
                </a:lnTo>
                <a:lnTo>
                  <a:pt x="14896" y="101793"/>
                </a:lnTo>
                <a:lnTo>
                  <a:pt x="14896" y="101793"/>
                </a:lnTo>
                <a:lnTo>
                  <a:pt x="14896" y="101793"/>
                </a:lnTo>
                <a:lnTo>
                  <a:pt x="16551" y="101793"/>
                </a:lnTo>
                <a:lnTo>
                  <a:pt x="16551" y="101793"/>
                </a:lnTo>
                <a:lnTo>
                  <a:pt x="16551" y="101793"/>
                </a:lnTo>
                <a:lnTo>
                  <a:pt x="16551" y="101793"/>
                </a:lnTo>
                <a:lnTo>
                  <a:pt x="16551" y="100137"/>
                </a:lnTo>
                <a:lnTo>
                  <a:pt x="16551" y="100137"/>
                </a:lnTo>
                <a:lnTo>
                  <a:pt x="16551" y="100137"/>
                </a:lnTo>
                <a:lnTo>
                  <a:pt x="14896" y="100137"/>
                </a:lnTo>
                <a:lnTo>
                  <a:pt x="14896" y="100137"/>
                </a:lnTo>
                <a:lnTo>
                  <a:pt x="14896" y="100137"/>
                </a:lnTo>
                <a:lnTo>
                  <a:pt x="14896" y="100137"/>
                </a:lnTo>
                <a:lnTo>
                  <a:pt x="14896" y="101793"/>
                </a:lnTo>
                <a:lnTo>
                  <a:pt x="14896" y="101793"/>
                </a:lnTo>
                <a:lnTo>
                  <a:pt x="14896" y="101793"/>
                </a:lnTo>
                <a:lnTo>
                  <a:pt x="14896" y="101793"/>
                </a:lnTo>
                <a:lnTo>
                  <a:pt x="14896" y="101793"/>
                </a:lnTo>
                <a:lnTo>
                  <a:pt x="12413" y="101793"/>
                </a:lnTo>
                <a:lnTo>
                  <a:pt x="12413" y="100137"/>
                </a:lnTo>
                <a:lnTo>
                  <a:pt x="12413" y="100137"/>
                </a:lnTo>
                <a:lnTo>
                  <a:pt x="14896" y="100137"/>
                </a:lnTo>
                <a:lnTo>
                  <a:pt x="14896" y="100137"/>
                </a:lnTo>
                <a:lnTo>
                  <a:pt x="14896" y="100137"/>
                </a:lnTo>
                <a:lnTo>
                  <a:pt x="14896" y="98482"/>
                </a:lnTo>
                <a:lnTo>
                  <a:pt x="14896" y="98482"/>
                </a:lnTo>
                <a:lnTo>
                  <a:pt x="14896" y="98482"/>
                </a:lnTo>
                <a:lnTo>
                  <a:pt x="14896" y="98482"/>
                </a:lnTo>
                <a:lnTo>
                  <a:pt x="14896" y="98482"/>
                </a:lnTo>
                <a:lnTo>
                  <a:pt x="14896" y="96827"/>
                </a:lnTo>
                <a:lnTo>
                  <a:pt x="14896" y="96827"/>
                </a:lnTo>
                <a:lnTo>
                  <a:pt x="14896" y="96827"/>
                </a:lnTo>
                <a:lnTo>
                  <a:pt x="14896" y="96827"/>
                </a:lnTo>
                <a:lnTo>
                  <a:pt x="14896" y="95172"/>
                </a:lnTo>
                <a:lnTo>
                  <a:pt x="14896" y="95172"/>
                </a:lnTo>
                <a:lnTo>
                  <a:pt x="14896" y="95172"/>
                </a:lnTo>
                <a:lnTo>
                  <a:pt x="14896" y="95172"/>
                </a:lnTo>
                <a:lnTo>
                  <a:pt x="14896" y="95172"/>
                </a:lnTo>
                <a:lnTo>
                  <a:pt x="14896" y="92689"/>
                </a:lnTo>
                <a:lnTo>
                  <a:pt x="14896" y="92689"/>
                </a:lnTo>
                <a:lnTo>
                  <a:pt x="14896" y="92689"/>
                </a:lnTo>
                <a:lnTo>
                  <a:pt x="14896" y="92689"/>
                </a:lnTo>
                <a:lnTo>
                  <a:pt x="14896" y="91034"/>
                </a:lnTo>
                <a:lnTo>
                  <a:pt x="14896" y="91034"/>
                </a:lnTo>
                <a:lnTo>
                  <a:pt x="14896" y="91034"/>
                </a:lnTo>
                <a:lnTo>
                  <a:pt x="14896" y="89379"/>
                </a:lnTo>
                <a:lnTo>
                  <a:pt x="14896" y="89379"/>
                </a:lnTo>
                <a:lnTo>
                  <a:pt x="14896" y="89379"/>
                </a:lnTo>
                <a:lnTo>
                  <a:pt x="12413" y="89379"/>
                </a:lnTo>
                <a:lnTo>
                  <a:pt x="12413" y="89379"/>
                </a:lnTo>
                <a:lnTo>
                  <a:pt x="12413" y="89379"/>
                </a:lnTo>
                <a:lnTo>
                  <a:pt x="12413" y="89379"/>
                </a:lnTo>
                <a:lnTo>
                  <a:pt x="12413" y="87724"/>
                </a:lnTo>
                <a:lnTo>
                  <a:pt x="10758" y="87724"/>
                </a:lnTo>
                <a:lnTo>
                  <a:pt x="10758" y="87724"/>
                </a:lnTo>
                <a:lnTo>
                  <a:pt x="10758" y="87724"/>
                </a:lnTo>
                <a:lnTo>
                  <a:pt x="10758" y="86068"/>
                </a:lnTo>
                <a:lnTo>
                  <a:pt x="12413" y="86068"/>
                </a:lnTo>
                <a:lnTo>
                  <a:pt x="12413" y="86068"/>
                </a:lnTo>
                <a:lnTo>
                  <a:pt x="12413" y="86068"/>
                </a:lnTo>
                <a:lnTo>
                  <a:pt x="12413" y="86068"/>
                </a:lnTo>
                <a:lnTo>
                  <a:pt x="12413" y="86068"/>
                </a:lnTo>
                <a:lnTo>
                  <a:pt x="12413" y="83586"/>
                </a:lnTo>
                <a:lnTo>
                  <a:pt x="12413" y="83586"/>
                </a:lnTo>
                <a:lnTo>
                  <a:pt x="12413" y="83586"/>
                </a:lnTo>
                <a:lnTo>
                  <a:pt x="12413" y="83586"/>
                </a:lnTo>
                <a:lnTo>
                  <a:pt x="12413" y="81931"/>
                </a:lnTo>
                <a:lnTo>
                  <a:pt x="12413" y="81931"/>
                </a:lnTo>
                <a:lnTo>
                  <a:pt x="14896" y="81931"/>
                </a:lnTo>
                <a:lnTo>
                  <a:pt x="14896" y="81931"/>
                </a:lnTo>
                <a:lnTo>
                  <a:pt x="14896" y="80275"/>
                </a:lnTo>
                <a:lnTo>
                  <a:pt x="12413" y="80275"/>
                </a:lnTo>
                <a:lnTo>
                  <a:pt x="12413" y="80275"/>
                </a:lnTo>
                <a:lnTo>
                  <a:pt x="12413" y="80275"/>
                </a:lnTo>
                <a:lnTo>
                  <a:pt x="12413" y="80275"/>
                </a:lnTo>
                <a:lnTo>
                  <a:pt x="12413" y="80275"/>
                </a:lnTo>
                <a:lnTo>
                  <a:pt x="10758" y="80275"/>
                </a:lnTo>
                <a:lnTo>
                  <a:pt x="10758" y="78620"/>
                </a:lnTo>
                <a:lnTo>
                  <a:pt x="10758" y="78620"/>
                </a:lnTo>
                <a:lnTo>
                  <a:pt x="12413" y="78620"/>
                </a:lnTo>
                <a:lnTo>
                  <a:pt x="12413" y="78620"/>
                </a:lnTo>
                <a:lnTo>
                  <a:pt x="10758" y="78620"/>
                </a:lnTo>
                <a:lnTo>
                  <a:pt x="10758" y="78620"/>
                </a:lnTo>
                <a:lnTo>
                  <a:pt x="10758" y="78620"/>
                </a:lnTo>
                <a:lnTo>
                  <a:pt x="10758" y="78620"/>
                </a:lnTo>
                <a:lnTo>
                  <a:pt x="10758" y="78620"/>
                </a:lnTo>
                <a:lnTo>
                  <a:pt x="10758" y="78620"/>
                </a:lnTo>
                <a:lnTo>
                  <a:pt x="9103" y="78620"/>
                </a:lnTo>
                <a:lnTo>
                  <a:pt x="9103" y="80275"/>
                </a:lnTo>
                <a:lnTo>
                  <a:pt x="9103" y="80275"/>
                </a:lnTo>
                <a:lnTo>
                  <a:pt x="9103" y="80275"/>
                </a:lnTo>
                <a:lnTo>
                  <a:pt x="9103" y="80275"/>
                </a:lnTo>
                <a:lnTo>
                  <a:pt x="7448" y="80275"/>
                </a:lnTo>
                <a:lnTo>
                  <a:pt x="7448" y="80275"/>
                </a:lnTo>
                <a:lnTo>
                  <a:pt x="7448" y="80275"/>
                </a:lnTo>
                <a:lnTo>
                  <a:pt x="7448" y="80275"/>
                </a:lnTo>
                <a:lnTo>
                  <a:pt x="7448" y="80275"/>
                </a:lnTo>
                <a:lnTo>
                  <a:pt x="5793" y="80275"/>
                </a:lnTo>
                <a:lnTo>
                  <a:pt x="5793" y="80275"/>
                </a:lnTo>
                <a:lnTo>
                  <a:pt x="5793" y="80275"/>
                </a:lnTo>
                <a:lnTo>
                  <a:pt x="5793" y="80275"/>
                </a:lnTo>
                <a:lnTo>
                  <a:pt x="5793" y="78620"/>
                </a:lnTo>
                <a:lnTo>
                  <a:pt x="5793" y="78620"/>
                </a:lnTo>
                <a:lnTo>
                  <a:pt x="5793" y="78620"/>
                </a:lnTo>
                <a:lnTo>
                  <a:pt x="5793" y="78620"/>
                </a:lnTo>
                <a:lnTo>
                  <a:pt x="5793" y="76965"/>
                </a:lnTo>
                <a:lnTo>
                  <a:pt x="5793" y="76965"/>
                </a:lnTo>
                <a:lnTo>
                  <a:pt x="5793" y="76965"/>
                </a:lnTo>
                <a:lnTo>
                  <a:pt x="5793" y="76965"/>
                </a:lnTo>
                <a:lnTo>
                  <a:pt x="5793" y="76965"/>
                </a:lnTo>
                <a:lnTo>
                  <a:pt x="5793" y="74482"/>
                </a:lnTo>
                <a:lnTo>
                  <a:pt x="5793" y="74482"/>
                </a:lnTo>
                <a:lnTo>
                  <a:pt x="5793" y="74482"/>
                </a:lnTo>
                <a:lnTo>
                  <a:pt x="5793" y="74482"/>
                </a:lnTo>
                <a:lnTo>
                  <a:pt x="3310" y="74482"/>
                </a:lnTo>
                <a:lnTo>
                  <a:pt x="3310" y="74482"/>
                </a:lnTo>
                <a:lnTo>
                  <a:pt x="3310" y="74482"/>
                </a:lnTo>
                <a:lnTo>
                  <a:pt x="3310" y="74482"/>
                </a:lnTo>
                <a:lnTo>
                  <a:pt x="3310" y="74482"/>
                </a:lnTo>
                <a:lnTo>
                  <a:pt x="3310" y="74482"/>
                </a:lnTo>
                <a:lnTo>
                  <a:pt x="3310" y="72827"/>
                </a:lnTo>
                <a:lnTo>
                  <a:pt x="3310" y="72827"/>
                </a:lnTo>
                <a:lnTo>
                  <a:pt x="3310" y="72827"/>
                </a:lnTo>
                <a:lnTo>
                  <a:pt x="3310" y="71172"/>
                </a:lnTo>
                <a:lnTo>
                  <a:pt x="3310" y="71172"/>
                </a:lnTo>
                <a:lnTo>
                  <a:pt x="3310" y="71172"/>
                </a:lnTo>
                <a:lnTo>
                  <a:pt x="3310" y="69517"/>
                </a:lnTo>
                <a:lnTo>
                  <a:pt x="3310" y="69517"/>
                </a:lnTo>
                <a:lnTo>
                  <a:pt x="1655" y="69517"/>
                </a:lnTo>
                <a:lnTo>
                  <a:pt x="1655" y="69517"/>
                </a:lnTo>
                <a:lnTo>
                  <a:pt x="1655" y="69517"/>
                </a:lnTo>
                <a:lnTo>
                  <a:pt x="1655" y="69517"/>
                </a:lnTo>
                <a:lnTo>
                  <a:pt x="1655" y="67862"/>
                </a:lnTo>
                <a:lnTo>
                  <a:pt x="1655" y="67862"/>
                </a:lnTo>
                <a:lnTo>
                  <a:pt x="1655" y="67862"/>
                </a:lnTo>
                <a:lnTo>
                  <a:pt x="1655" y="65379"/>
                </a:lnTo>
                <a:lnTo>
                  <a:pt x="1655" y="65379"/>
                </a:lnTo>
                <a:lnTo>
                  <a:pt x="1655" y="65379"/>
                </a:lnTo>
                <a:lnTo>
                  <a:pt x="1655" y="65379"/>
                </a:lnTo>
                <a:lnTo>
                  <a:pt x="1655" y="63724"/>
                </a:lnTo>
                <a:lnTo>
                  <a:pt x="1655" y="63724"/>
                </a:lnTo>
                <a:lnTo>
                  <a:pt x="1655" y="63724"/>
                </a:lnTo>
                <a:lnTo>
                  <a:pt x="1655" y="63724"/>
                </a:lnTo>
                <a:lnTo>
                  <a:pt x="1655" y="63724"/>
                </a:lnTo>
                <a:lnTo>
                  <a:pt x="1655" y="63724"/>
                </a:lnTo>
                <a:lnTo>
                  <a:pt x="1655" y="62068"/>
                </a:lnTo>
                <a:lnTo>
                  <a:pt x="1655" y="62068"/>
                </a:lnTo>
                <a:lnTo>
                  <a:pt x="1655" y="62068"/>
                </a:lnTo>
                <a:lnTo>
                  <a:pt x="3310" y="62068"/>
                </a:lnTo>
                <a:lnTo>
                  <a:pt x="3310" y="60413"/>
                </a:lnTo>
                <a:lnTo>
                  <a:pt x="1655" y="60413"/>
                </a:lnTo>
                <a:lnTo>
                  <a:pt x="1655" y="60413"/>
                </a:lnTo>
                <a:lnTo>
                  <a:pt x="1655" y="60413"/>
                </a:lnTo>
                <a:lnTo>
                  <a:pt x="1655" y="60413"/>
                </a:lnTo>
                <a:lnTo>
                  <a:pt x="1655" y="58758"/>
                </a:lnTo>
                <a:lnTo>
                  <a:pt x="1655" y="58758"/>
                </a:lnTo>
                <a:lnTo>
                  <a:pt x="1655" y="58758"/>
                </a:lnTo>
                <a:lnTo>
                  <a:pt x="1655" y="58758"/>
                </a:lnTo>
                <a:lnTo>
                  <a:pt x="1655" y="58758"/>
                </a:lnTo>
                <a:lnTo>
                  <a:pt x="0" y="58758"/>
                </a:lnTo>
                <a:lnTo>
                  <a:pt x="0" y="58758"/>
                </a:lnTo>
                <a:lnTo>
                  <a:pt x="0" y="58758"/>
                </a:lnTo>
                <a:lnTo>
                  <a:pt x="0" y="56275"/>
                </a:lnTo>
                <a:lnTo>
                  <a:pt x="0" y="56275"/>
                </a:lnTo>
                <a:lnTo>
                  <a:pt x="0" y="56275"/>
                </a:lnTo>
                <a:lnTo>
                  <a:pt x="0" y="56275"/>
                </a:lnTo>
                <a:lnTo>
                  <a:pt x="0" y="54620"/>
                </a:lnTo>
                <a:lnTo>
                  <a:pt x="0" y="54620"/>
                </a:lnTo>
                <a:lnTo>
                  <a:pt x="0" y="54620"/>
                </a:lnTo>
                <a:lnTo>
                  <a:pt x="0" y="54620"/>
                </a:lnTo>
                <a:lnTo>
                  <a:pt x="0" y="52965"/>
                </a:lnTo>
                <a:lnTo>
                  <a:pt x="0" y="52965"/>
                </a:lnTo>
                <a:lnTo>
                  <a:pt x="0" y="52965"/>
                </a:lnTo>
                <a:lnTo>
                  <a:pt x="0" y="52965"/>
                </a:lnTo>
                <a:lnTo>
                  <a:pt x="0" y="52965"/>
                </a:lnTo>
                <a:lnTo>
                  <a:pt x="0" y="52965"/>
                </a:lnTo>
                <a:lnTo>
                  <a:pt x="0" y="51310"/>
                </a:lnTo>
                <a:lnTo>
                  <a:pt x="0" y="51310"/>
                </a:lnTo>
                <a:lnTo>
                  <a:pt x="0" y="51310"/>
                </a:lnTo>
                <a:lnTo>
                  <a:pt x="0" y="49655"/>
                </a:lnTo>
                <a:lnTo>
                  <a:pt x="0" y="49655"/>
                </a:lnTo>
                <a:lnTo>
                  <a:pt x="0" y="49655"/>
                </a:lnTo>
                <a:lnTo>
                  <a:pt x="0" y="49655"/>
                </a:lnTo>
                <a:lnTo>
                  <a:pt x="0" y="49655"/>
                </a:lnTo>
                <a:lnTo>
                  <a:pt x="0" y="47172"/>
                </a:lnTo>
                <a:lnTo>
                  <a:pt x="0" y="47172"/>
                </a:lnTo>
                <a:lnTo>
                  <a:pt x="0" y="47172"/>
                </a:lnTo>
                <a:lnTo>
                  <a:pt x="0" y="47172"/>
                </a:lnTo>
                <a:lnTo>
                  <a:pt x="0" y="47172"/>
                </a:lnTo>
                <a:lnTo>
                  <a:pt x="0" y="45517"/>
                </a:lnTo>
                <a:lnTo>
                  <a:pt x="0" y="45517"/>
                </a:lnTo>
                <a:lnTo>
                  <a:pt x="0" y="45517"/>
                </a:lnTo>
                <a:lnTo>
                  <a:pt x="0" y="45517"/>
                </a:lnTo>
                <a:lnTo>
                  <a:pt x="0" y="45517"/>
                </a:lnTo>
                <a:lnTo>
                  <a:pt x="0" y="45517"/>
                </a:lnTo>
                <a:lnTo>
                  <a:pt x="0" y="43862"/>
                </a:lnTo>
                <a:lnTo>
                  <a:pt x="0" y="43862"/>
                </a:lnTo>
                <a:lnTo>
                  <a:pt x="0" y="43862"/>
                </a:lnTo>
                <a:lnTo>
                  <a:pt x="1655" y="43862"/>
                </a:lnTo>
                <a:lnTo>
                  <a:pt x="1655" y="43862"/>
                </a:lnTo>
                <a:lnTo>
                  <a:pt x="1655" y="42206"/>
                </a:lnTo>
                <a:lnTo>
                  <a:pt x="1655" y="42206"/>
                </a:lnTo>
                <a:lnTo>
                  <a:pt x="1655" y="42206"/>
                </a:lnTo>
                <a:lnTo>
                  <a:pt x="1655" y="42206"/>
                </a:lnTo>
                <a:lnTo>
                  <a:pt x="1655" y="42206"/>
                </a:lnTo>
                <a:lnTo>
                  <a:pt x="1655" y="40551"/>
                </a:lnTo>
                <a:lnTo>
                  <a:pt x="1655" y="40551"/>
                </a:lnTo>
                <a:lnTo>
                  <a:pt x="1655" y="40551"/>
                </a:lnTo>
                <a:lnTo>
                  <a:pt x="1655" y="40551"/>
                </a:lnTo>
                <a:lnTo>
                  <a:pt x="1655" y="40551"/>
                </a:lnTo>
                <a:lnTo>
                  <a:pt x="1655" y="40551"/>
                </a:lnTo>
                <a:lnTo>
                  <a:pt x="1655" y="38068"/>
                </a:lnTo>
                <a:lnTo>
                  <a:pt x="3310" y="38068"/>
                </a:lnTo>
                <a:lnTo>
                  <a:pt x="3310" y="38068"/>
                </a:lnTo>
                <a:lnTo>
                  <a:pt x="3310" y="38068"/>
                </a:lnTo>
                <a:lnTo>
                  <a:pt x="3310" y="38068"/>
                </a:lnTo>
                <a:lnTo>
                  <a:pt x="3310" y="38068"/>
                </a:lnTo>
                <a:lnTo>
                  <a:pt x="3310" y="36413"/>
                </a:lnTo>
                <a:lnTo>
                  <a:pt x="3310" y="36413"/>
                </a:lnTo>
                <a:lnTo>
                  <a:pt x="5793" y="36413"/>
                </a:lnTo>
                <a:lnTo>
                  <a:pt x="5793" y="36413"/>
                </a:lnTo>
                <a:lnTo>
                  <a:pt x="5793" y="36413"/>
                </a:lnTo>
                <a:lnTo>
                  <a:pt x="5793" y="34758"/>
                </a:lnTo>
                <a:lnTo>
                  <a:pt x="5793" y="34758"/>
                </a:lnTo>
                <a:lnTo>
                  <a:pt x="5793" y="34758"/>
                </a:lnTo>
                <a:lnTo>
                  <a:pt x="5793" y="34758"/>
                </a:lnTo>
                <a:lnTo>
                  <a:pt x="5793" y="34758"/>
                </a:lnTo>
                <a:lnTo>
                  <a:pt x="5793" y="34758"/>
                </a:lnTo>
                <a:lnTo>
                  <a:pt x="5793" y="34758"/>
                </a:lnTo>
                <a:lnTo>
                  <a:pt x="5793" y="33103"/>
                </a:lnTo>
                <a:lnTo>
                  <a:pt x="7448" y="33103"/>
                </a:lnTo>
                <a:lnTo>
                  <a:pt x="7448" y="33103"/>
                </a:lnTo>
                <a:lnTo>
                  <a:pt x="7448" y="33103"/>
                </a:lnTo>
                <a:lnTo>
                  <a:pt x="7448" y="33103"/>
                </a:lnTo>
                <a:lnTo>
                  <a:pt x="7448" y="34758"/>
                </a:lnTo>
                <a:lnTo>
                  <a:pt x="7448" y="34758"/>
                </a:lnTo>
                <a:lnTo>
                  <a:pt x="7448" y="34758"/>
                </a:lnTo>
                <a:lnTo>
                  <a:pt x="7448" y="34758"/>
                </a:lnTo>
                <a:lnTo>
                  <a:pt x="7448" y="34758"/>
                </a:lnTo>
                <a:lnTo>
                  <a:pt x="7448" y="36413"/>
                </a:lnTo>
                <a:lnTo>
                  <a:pt x="7448" y="36413"/>
                </a:lnTo>
                <a:lnTo>
                  <a:pt x="9103" y="36413"/>
                </a:lnTo>
                <a:lnTo>
                  <a:pt x="9103" y="36413"/>
                </a:lnTo>
                <a:lnTo>
                  <a:pt x="9103" y="36413"/>
                </a:lnTo>
                <a:lnTo>
                  <a:pt x="9103" y="38068"/>
                </a:lnTo>
                <a:lnTo>
                  <a:pt x="9103" y="38068"/>
                </a:lnTo>
                <a:lnTo>
                  <a:pt x="9103" y="38068"/>
                </a:lnTo>
                <a:lnTo>
                  <a:pt x="9103" y="40551"/>
                </a:lnTo>
                <a:lnTo>
                  <a:pt x="9103" y="40551"/>
                </a:lnTo>
                <a:lnTo>
                  <a:pt x="9103" y="40551"/>
                </a:lnTo>
                <a:lnTo>
                  <a:pt x="10758" y="40551"/>
                </a:lnTo>
                <a:lnTo>
                  <a:pt x="10758" y="40551"/>
                </a:lnTo>
                <a:lnTo>
                  <a:pt x="10758" y="40551"/>
                </a:lnTo>
                <a:lnTo>
                  <a:pt x="10758" y="42206"/>
                </a:lnTo>
                <a:lnTo>
                  <a:pt x="10758" y="42206"/>
                </a:lnTo>
                <a:lnTo>
                  <a:pt x="10758" y="42206"/>
                </a:lnTo>
                <a:lnTo>
                  <a:pt x="10758" y="42206"/>
                </a:lnTo>
                <a:lnTo>
                  <a:pt x="12413" y="42206"/>
                </a:lnTo>
                <a:lnTo>
                  <a:pt x="12413" y="42206"/>
                </a:lnTo>
                <a:lnTo>
                  <a:pt x="12413" y="42206"/>
                </a:lnTo>
                <a:lnTo>
                  <a:pt x="12413" y="43862"/>
                </a:lnTo>
                <a:lnTo>
                  <a:pt x="12413" y="43862"/>
                </a:lnTo>
                <a:lnTo>
                  <a:pt x="12413" y="43862"/>
                </a:lnTo>
                <a:lnTo>
                  <a:pt x="14896" y="43862"/>
                </a:lnTo>
                <a:lnTo>
                  <a:pt x="14896" y="43862"/>
                </a:lnTo>
                <a:lnTo>
                  <a:pt x="14896" y="43862"/>
                </a:lnTo>
                <a:lnTo>
                  <a:pt x="14896" y="45517"/>
                </a:lnTo>
                <a:lnTo>
                  <a:pt x="14896" y="45517"/>
                </a:lnTo>
                <a:lnTo>
                  <a:pt x="14896" y="45517"/>
                </a:lnTo>
                <a:lnTo>
                  <a:pt x="14896" y="45517"/>
                </a:lnTo>
                <a:lnTo>
                  <a:pt x="16551" y="45517"/>
                </a:lnTo>
                <a:lnTo>
                  <a:pt x="16551" y="45517"/>
                </a:lnTo>
                <a:lnTo>
                  <a:pt x="16551" y="45517"/>
                </a:lnTo>
                <a:lnTo>
                  <a:pt x="16551" y="45517"/>
                </a:lnTo>
                <a:lnTo>
                  <a:pt x="16551" y="47172"/>
                </a:lnTo>
                <a:lnTo>
                  <a:pt x="16551" y="47172"/>
                </a:lnTo>
                <a:lnTo>
                  <a:pt x="16551" y="47172"/>
                </a:lnTo>
                <a:lnTo>
                  <a:pt x="16551" y="47172"/>
                </a:lnTo>
                <a:lnTo>
                  <a:pt x="18206" y="47172"/>
                </a:lnTo>
                <a:lnTo>
                  <a:pt x="18206" y="47172"/>
                </a:lnTo>
                <a:lnTo>
                  <a:pt x="18206" y="47172"/>
                </a:lnTo>
                <a:lnTo>
                  <a:pt x="18206" y="49655"/>
                </a:lnTo>
                <a:lnTo>
                  <a:pt x="18206" y="49655"/>
                </a:lnTo>
                <a:lnTo>
                  <a:pt x="18206" y="49655"/>
                </a:lnTo>
                <a:lnTo>
                  <a:pt x="19862" y="49655"/>
                </a:lnTo>
                <a:lnTo>
                  <a:pt x="19862" y="49655"/>
                </a:lnTo>
                <a:lnTo>
                  <a:pt x="19862" y="49655"/>
                </a:lnTo>
                <a:lnTo>
                  <a:pt x="19862" y="49655"/>
                </a:lnTo>
                <a:lnTo>
                  <a:pt x="21517" y="49655"/>
                </a:lnTo>
                <a:lnTo>
                  <a:pt x="21517" y="49655"/>
                </a:lnTo>
                <a:lnTo>
                  <a:pt x="21517" y="49655"/>
                </a:lnTo>
                <a:lnTo>
                  <a:pt x="21517" y="49655"/>
                </a:lnTo>
                <a:lnTo>
                  <a:pt x="21517" y="49655"/>
                </a:lnTo>
                <a:lnTo>
                  <a:pt x="21517" y="47172"/>
                </a:lnTo>
                <a:lnTo>
                  <a:pt x="24000" y="47172"/>
                </a:lnTo>
                <a:lnTo>
                  <a:pt x="24000" y="47172"/>
                </a:lnTo>
                <a:lnTo>
                  <a:pt x="24000" y="47172"/>
                </a:lnTo>
                <a:lnTo>
                  <a:pt x="24000" y="47172"/>
                </a:lnTo>
                <a:lnTo>
                  <a:pt x="24000" y="47172"/>
                </a:lnTo>
                <a:lnTo>
                  <a:pt x="25655" y="47172"/>
                </a:lnTo>
                <a:lnTo>
                  <a:pt x="25655" y="47172"/>
                </a:lnTo>
                <a:lnTo>
                  <a:pt x="25655" y="47172"/>
                </a:lnTo>
                <a:lnTo>
                  <a:pt x="25655" y="47172"/>
                </a:lnTo>
                <a:lnTo>
                  <a:pt x="27310" y="47172"/>
                </a:lnTo>
                <a:lnTo>
                  <a:pt x="27310" y="47172"/>
                </a:lnTo>
                <a:lnTo>
                  <a:pt x="27310" y="45517"/>
                </a:lnTo>
                <a:lnTo>
                  <a:pt x="27310" y="45517"/>
                </a:lnTo>
                <a:lnTo>
                  <a:pt x="27310" y="45517"/>
                </a:lnTo>
                <a:lnTo>
                  <a:pt x="28965" y="45517"/>
                </a:lnTo>
                <a:lnTo>
                  <a:pt x="28965" y="47172"/>
                </a:lnTo>
                <a:lnTo>
                  <a:pt x="28965" y="47172"/>
                </a:lnTo>
                <a:lnTo>
                  <a:pt x="28965" y="47172"/>
                </a:lnTo>
                <a:lnTo>
                  <a:pt x="28965" y="47172"/>
                </a:lnTo>
                <a:lnTo>
                  <a:pt x="30620" y="47172"/>
                </a:lnTo>
                <a:lnTo>
                  <a:pt x="30620" y="47172"/>
                </a:lnTo>
                <a:lnTo>
                  <a:pt x="30620" y="47172"/>
                </a:lnTo>
                <a:lnTo>
                  <a:pt x="30620" y="47172"/>
                </a:lnTo>
                <a:lnTo>
                  <a:pt x="30620" y="47172"/>
                </a:lnTo>
                <a:lnTo>
                  <a:pt x="30620" y="47172"/>
                </a:lnTo>
                <a:lnTo>
                  <a:pt x="33103" y="47172"/>
                </a:lnTo>
                <a:lnTo>
                  <a:pt x="33103" y="47172"/>
                </a:lnTo>
                <a:lnTo>
                  <a:pt x="33103" y="47172"/>
                </a:lnTo>
                <a:lnTo>
                  <a:pt x="33103" y="47172"/>
                </a:lnTo>
                <a:lnTo>
                  <a:pt x="33103" y="47172"/>
                </a:lnTo>
                <a:lnTo>
                  <a:pt x="33103" y="47172"/>
                </a:lnTo>
                <a:lnTo>
                  <a:pt x="34758" y="47172"/>
                </a:lnTo>
                <a:lnTo>
                  <a:pt x="34758" y="47172"/>
                </a:lnTo>
                <a:lnTo>
                  <a:pt x="34758" y="47172"/>
                </a:lnTo>
                <a:lnTo>
                  <a:pt x="36413" y="47172"/>
                </a:lnTo>
                <a:lnTo>
                  <a:pt x="36413" y="47172"/>
                </a:lnTo>
                <a:lnTo>
                  <a:pt x="36413" y="45517"/>
                </a:lnTo>
                <a:lnTo>
                  <a:pt x="36413" y="45517"/>
                </a:lnTo>
                <a:lnTo>
                  <a:pt x="36413" y="45517"/>
                </a:lnTo>
                <a:lnTo>
                  <a:pt x="36413" y="45517"/>
                </a:lnTo>
                <a:lnTo>
                  <a:pt x="36413" y="45517"/>
                </a:lnTo>
                <a:lnTo>
                  <a:pt x="38068" y="45517"/>
                </a:lnTo>
                <a:lnTo>
                  <a:pt x="38068" y="45517"/>
                </a:lnTo>
                <a:lnTo>
                  <a:pt x="38068" y="45517"/>
                </a:lnTo>
                <a:lnTo>
                  <a:pt x="38068" y="45517"/>
                </a:lnTo>
                <a:lnTo>
                  <a:pt x="38068" y="45517"/>
                </a:lnTo>
                <a:lnTo>
                  <a:pt x="38068" y="45517"/>
                </a:lnTo>
                <a:lnTo>
                  <a:pt x="38068" y="43862"/>
                </a:lnTo>
                <a:lnTo>
                  <a:pt x="38068" y="43862"/>
                </a:lnTo>
                <a:lnTo>
                  <a:pt x="38068" y="43862"/>
                </a:lnTo>
                <a:lnTo>
                  <a:pt x="39724" y="43862"/>
                </a:lnTo>
                <a:lnTo>
                  <a:pt x="39724" y="42206"/>
                </a:lnTo>
                <a:lnTo>
                  <a:pt x="39724" y="42206"/>
                </a:lnTo>
                <a:lnTo>
                  <a:pt x="39724" y="42206"/>
                </a:lnTo>
                <a:lnTo>
                  <a:pt x="39724" y="42206"/>
                </a:lnTo>
                <a:lnTo>
                  <a:pt x="39724" y="42206"/>
                </a:lnTo>
                <a:lnTo>
                  <a:pt x="39724" y="40551"/>
                </a:lnTo>
                <a:lnTo>
                  <a:pt x="42206" y="40551"/>
                </a:lnTo>
                <a:lnTo>
                  <a:pt x="42206" y="40551"/>
                </a:lnTo>
                <a:lnTo>
                  <a:pt x="42206" y="40551"/>
                </a:lnTo>
                <a:lnTo>
                  <a:pt x="42206" y="40551"/>
                </a:lnTo>
                <a:lnTo>
                  <a:pt x="42206" y="40551"/>
                </a:lnTo>
                <a:lnTo>
                  <a:pt x="42206" y="40551"/>
                </a:lnTo>
                <a:lnTo>
                  <a:pt x="43862" y="40551"/>
                </a:lnTo>
                <a:lnTo>
                  <a:pt x="43862" y="40551"/>
                </a:lnTo>
                <a:lnTo>
                  <a:pt x="43862" y="40551"/>
                </a:lnTo>
                <a:lnTo>
                  <a:pt x="43862" y="40551"/>
                </a:lnTo>
                <a:lnTo>
                  <a:pt x="45517" y="40551"/>
                </a:lnTo>
                <a:lnTo>
                  <a:pt x="45517" y="40551"/>
                </a:lnTo>
                <a:lnTo>
                  <a:pt x="45517" y="40551"/>
                </a:lnTo>
                <a:lnTo>
                  <a:pt x="45517" y="40551"/>
                </a:lnTo>
                <a:lnTo>
                  <a:pt x="47172" y="40551"/>
                </a:lnTo>
                <a:lnTo>
                  <a:pt x="47172" y="40551"/>
                </a:lnTo>
                <a:lnTo>
                  <a:pt x="47172" y="40551"/>
                </a:lnTo>
                <a:lnTo>
                  <a:pt x="47172" y="40551"/>
                </a:lnTo>
                <a:lnTo>
                  <a:pt x="47172" y="40551"/>
                </a:lnTo>
                <a:lnTo>
                  <a:pt x="48827" y="40551"/>
                </a:lnTo>
                <a:lnTo>
                  <a:pt x="48827" y="40551"/>
                </a:lnTo>
                <a:lnTo>
                  <a:pt x="48827" y="40551"/>
                </a:lnTo>
                <a:lnTo>
                  <a:pt x="48827" y="40551"/>
                </a:lnTo>
                <a:lnTo>
                  <a:pt x="48827" y="40551"/>
                </a:lnTo>
                <a:lnTo>
                  <a:pt x="48827" y="42206"/>
                </a:lnTo>
                <a:lnTo>
                  <a:pt x="48827" y="42206"/>
                </a:lnTo>
                <a:lnTo>
                  <a:pt x="48827" y="42206"/>
                </a:lnTo>
                <a:lnTo>
                  <a:pt x="48827" y="42206"/>
                </a:lnTo>
                <a:lnTo>
                  <a:pt x="48827" y="42206"/>
                </a:lnTo>
                <a:lnTo>
                  <a:pt x="48827" y="42206"/>
                </a:lnTo>
                <a:lnTo>
                  <a:pt x="48827" y="42206"/>
                </a:lnTo>
                <a:lnTo>
                  <a:pt x="51310" y="42206"/>
                </a:lnTo>
                <a:lnTo>
                  <a:pt x="51310" y="42206"/>
                </a:lnTo>
                <a:lnTo>
                  <a:pt x="51310" y="42206"/>
                </a:lnTo>
                <a:lnTo>
                  <a:pt x="51310" y="42206"/>
                </a:lnTo>
                <a:lnTo>
                  <a:pt x="52965" y="42206"/>
                </a:lnTo>
                <a:lnTo>
                  <a:pt x="52965" y="42206"/>
                </a:lnTo>
                <a:lnTo>
                  <a:pt x="52965" y="42206"/>
                </a:lnTo>
                <a:lnTo>
                  <a:pt x="52965" y="43862"/>
                </a:lnTo>
                <a:lnTo>
                  <a:pt x="52965" y="43862"/>
                </a:lnTo>
                <a:lnTo>
                  <a:pt x="52965" y="43862"/>
                </a:lnTo>
                <a:lnTo>
                  <a:pt x="54620" y="43862"/>
                </a:lnTo>
                <a:lnTo>
                  <a:pt x="54620" y="43862"/>
                </a:lnTo>
                <a:lnTo>
                  <a:pt x="54620" y="43862"/>
                </a:lnTo>
                <a:lnTo>
                  <a:pt x="54620" y="43862"/>
                </a:lnTo>
                <a:lnTo>
                  <a:pt x="54620" y="43862"/>
                </a:lnTo>
                <a:lnTo>
                  <a:pt x="54620" y="43862"/>
                </a:lnTo>
                <a:lnTo>
                  <a:pt x="56275" y="43862"/>
                </a:lnTo>
                <a:lnTo>
                  <a:pt x="56275" y="43862"/>
                </a:lnTo>
                <a:lnTo>
                  <a:pt x="56275" y="43862"/>
                </a:lnTo>
                <a:lnTo>
                  <a:pt x="56275" y="45517"/>
                </a:lnTo>
                <a:lnTo>
                  <a:pt x="56275" y="45517"/>
                </a:lnTo>
                <a:lnTo>
                  <a:pt x="56275" y="43862"/>
                </a:lnTo>
                <a:lnTo>
                  <a:pt x="57931" y="43862"/>
                </a:lnTo>
                <a:lnTo>
                  <a:pt x="57931" y="43862"/>
                </a:lnTo>
                <a:lnTo>
                  <a:pt x="57931" y="43862"/>
                </a:lnTo>
                <a:lnTo>
                  <a:pt x="57931" y="43862"/>
                </a:lnTo>
                <a:lnTo>
                  <a:pt x="57931" y="43862"/>
                </a:lnTo>
                <a:lnTo>
                  <a:pt x="57931" y="43862"/>
                </a:lnTo>
                <a:lnTo>
                  <a:pt x="57931" y="42206"/>
                </a:lnTo>
                <a:lnTo>
                  <a:pt x="60413" y="42206"/>
                </a:lnTo>
                <a:lnTo>
                  <a:pt x="60413" y="42206"/>
                </a:lnTo>
                <a:lnTo>
                  <a:pt x="60413" y="42206"/>
                </a:lnTo>
                <a:lnTo>
                  <a:pt x="60413" y="42206"/>
                </a:lnTo>
                <a:lnTo>
                  <a:pt x="60413" y="42206"/>
                </a:lnTo>
                <a:lnTo>
                  <a:pt x="60413" y="42206"/>
                </a:lnTo>
                <a:lnTo>
                  <a:pt x="62068" y="42206"/>
                </a:lnTo>
                <a:lnTo>
                  <a:pt x="62068" y="42206"/>
                </a:lnTo>
                <a:lnTo>
                  <a:pt x="62068" y="42206"/>
                </a:lnTo>
                <a:lnTo>
                  <a:pt x="63724" y="42206"/>
                </a:lnTo>
                <a:lnTo>
                  <a:pt x="63724" y="42206"/>
                </a:lnTo>
                <a:lnTo>
                  <a:pt x="63724" y="42206"/>
                </a:lnTo>
                <a:lnTo>
                  <a:pt x="63724" y="42206"/>
                </a:lnTo>
                <a:lnTo>
                  <a:pt x="63724" y="42206"/>
                </a:lnTo>
                <a:lnTo>
                  <a:pt x="63724" y="42206"/>
                </a:lnTo>
                <a:lnTo>
                  <a:pt x="65379" y="42206"/>
                </a:lnTo>
                <a:lnTo>
                  <a:pt x="65379" y="40551"/>
                </a:lnTo>
                <a:lnTo>
                  <a:pt x="65379" y="40551"/>
                </a:lnTo>
                <a:lnTo>
                  <a:pt x="65379" y="40551"/>
                </a:lnTo>
                <a:lnTo>
                  <a:pt x="65379" y="40551"/>
                </a:lnTo>
                <a:lnTo>
                  <a:pt x="65379" y="42206"/>
                </a:lnTo>
                <a:lnTo>
                  <a:pt x="67034" y="42206"/>
                </a:lnTo>
                <a:lnTo>
                  <a:pt x="67034" y="42206"/>
                </a:lnTo>
                <a:lnTo>
                  <a:pt x="67034" y="42206"/>
                </a:lnTo>
                <a:lnTo>
                  <a:pt x="67034" y="42206"/>
                </a:lnTo>
                <a:lnTo>
                  <a:pt x="67034" y="42206"/>
                </a:lnTo>
                <a:lnTo>
                  <a:pt x="67034" y="40551"/>
                </a:lnTo>
                <a:lnTo>
                  <a:pt x="69517" y="40551"/>
                </a:lnTo>
                <a:lnTo>
                  <a:pt x="69517" y="40551"/>
                </a:lnTo>
                <a:lnTo>
                  <a:pt x="69517" y="40551"/>
                </a:lnTo>
                <a:lnTo>
                  <a:pt x="69517" y="40551"/>
                </a:lnTo>
                <a:lnTo>
                  <a:pt x="69517" y="38068"/>
                </a:lnTo>
                <a:lnTo>
                  <a:pt x="69517" y="38068"/>
                </a:lnTo>
                <a:lnTo>
                  <a:pt x="69517" y="38068"/>
                </a:lnTo>
                <a:lnTo>
                  <a:pt x="69517" y="38068"/>
                </a:lnTo>
                <a:lnTo>
                  <a:pt x="69517" y="36413"/>
                </a:lnTo>
                <a:lnTo>
                  <a:pt x="69517" y="36413"/>
                </a:lnTo>
                <a:lnTo>
                  <a:pt x="69517" y="36413"/>
                </a:lnTo>
                <a:lnTo>
                  <a:pt x="69517" y="36413"/>
                </a:lnTo>
                <a:lnTo>
                  <a:pt x="69517" y="34758"/>
                </a:lnTo>
                <a:lnTo>
                  <a:pt x="71172" y="34758"/>
                </a:lnTo>
                <a:lnTo>
                  <a:pt x="71172" y="34758"/>
                </a:lnTo>
                <a:lnTo>
                  <a:pt x="71172" y="34758"/>
                </a:lnTo>
                <a:lnTo>
                  <a:pt x="71172" y="34758"/>
                </a:lnTo>
                <a:lnTo>
                  <a:pt x="71172" y="34758"/>
                </a:lnTo>
                <a:lnTo>
                  <a:pt x="71172" y="33103"/>
                </a:lnTo>
                <a:lnTo>
                  <a:pt x="71172" y="33103"/>
                </a:lnTo>
                <a:lnTo>
                  <a:pt x="71172" y="33103"/>
                </a:lnTo>
                <a:lnTo>
                  <a:pt x="71172" y="33103"/>
                </a:lnTo>
                <a:lnTo>
                  <a:pt x="71172" y="33103"/>
                </a:lnTo>
                <a:lnTo>
                  <a:pt x="71172" y="31448"/>
                </a:lnTo>
                <a:lnTo>
                  <a:pt x="71172" y="31448"/>
                </a:lnTo>
                <a:lnTo>
                  <a:pt x="71172" y="31448"/>
                </a:lnTo>
                <a:lnTo>
                  <a:pt x="71172" y="28965"/>
                </a:lnTo>
                <a:lnTo>
                  <a:pt x="71172" y="28965"/>
                </a:lnTo>
                <a:lnTo>
                  <a:pt x="71172" y="28965"/>
                </a:lnTo>
                <a:lnTo>
                  <a:pt x="71172" y="28965"/>
                </a:lnTo>
                <a:lnTo>
                  <a:pt x="71172" y="28965"/>
                </a:lnTo>
                <a:lnTo>
                  <a:pt x="72827" y="28965"/>
                </a:lnTo>
                <a:lnTo>
                  <a:pt x="72827" y="28965"/>
                </a:lnTo>
                <a:lnTo>
                  <a:pt x="72827" y="27310"/>
                </a:lnTo>
                <a:lnTo>
                  <a:pt x="72827" y="27310"/>
                </a:lnTo>
                <a:lnTo>
                  <a:pt x="72827" y="27310"/>
                </a:lnTo>
                <a:lnTo>
                  <a:pt x="72827" y="27310"/>
                </a:lnTo>
                <a:lnTo>
                  <a:pt x="74482" y="27310"/>
                </a:lnTo>
                <a:lnTo>
                  <a:pt x="74482" y="27310"/>
                </a:lnTo>
                <a:lnTo>
                  <a:pt x="74482" y="27310"/>
                </a:lnTo>
                <a:lnTo>
                  <a:pt x="74482" y="27310"/>
                </a:lnTo>
                <a:lnTo>
                  <a:pt x="74482" y="27310"/>
                </a:lnTo>
                <a:lnTo>
                  <a:pt x="74482" y="27310"/>
                </a:lnTo>
                <a:lnTo>
                  <a:pt x="76137" y="27310"/>
                </a:lnTo>
                <a:lnTo>
                  <a:pt x="76137" y="25655"/>
                </a:lnTo>
                <a:lnTo>
                  <a:pt x="74482" y="25655"/>
                </a:lnTo>
                <a:lnTo>
                  <a:pt x="74482" y="25655"/>
                </a:lnTo>
                <a:lnTo>
                  <a:pt x="74482" y="25655"/>
                </a:lnTo>
                <a:lnTo>
                  <a:pt x="74482" y="25655"/>
                </a:lnTo>
                <a:lnTo>
                  <a:pt x="74482" y="25655"/>
                </a:lnTo>
                <a:lnTo>
                  <a:pt x="74482" y="24000"/>
                </a:lnTo>
                <a:lnTo>
                  <a:pt x="74482" y="24000"/>
                </a:lnTo>
                <a:lnTo>
                  <a:pt x="74482" y="24000"/>
                </a:lnTo>
                <a:lnTo>
                  <a:pt x="74482" y="22344"/>
                </a:lnTo>
                <a:lnTo>
                  <a:pt x="74482" y="22344"/>
                </a:lnTo>
                <a:lnTo>
                  <a:pt x="74482" y="22344"/>
                </a:lnTo>
                <a:lnTo>
                  <a:pt x="74482" y="22344"/>
                </a:lnTo>
                <a:lnTo>
                  <a:pt x="74482" y="19862"/>
                </a:lnTo>
                <a:lnTo>
                  <a:pt x="74482" y="19862"/>
                </a:lnTo>
                <a:lnTo>
                  <a:pt x="74482" y="19862"/>
                </a:lnTo>
                <a:lnTo>
                  <a:pt x="76137" y="19862"/>
                </a:lnTo>
                <a:lnTo>
                  <a:pt x="76137" y="19862"/>
                </a:lnTo>
                <a:lnTo>
                  <a:pt x="76137" y="18206"/>
                </a:lnTo>
                <a:lnTo>
                  <a:pt x="76137" y="18206"/>
                </a:lnTo>
                <a:lnTo>
                  <a:pt x="76137" y="18206"/>
                </a:lnTo>
                <a:lnTo>
                  <a:pt x="76137" y="19862"/>
                </a:lnTo>
                <a:lnTo>
                  <a:pt x="78620" y="19862"/>
                </a:lnTo>
                <a:lnTo>
                  <a:pt x="78620" y="19862"/>
                </a:lnTo>
                <a:lnTo>
                  <a:pt x="78620" y="18206"/>
                </a:lnTo>
                <a:lnTo>
                  <a:pt x="78620" y="18206"/>
                </a:lnTo>
                <a:lnTo>
                  <a:pt x="78620" y="18206"/>
                </a:lnTo>
                <a:lnTo>
                  <a:pt x="78620" y="18206"/>
                </a:lnTo>
                <a:lnTo>
                  <a:pt x="78620" y="18206"/>
                </a:lnTo>
                <a:lnTo>
                  <a:pt x="80275" y="18206"/>
                </a:lnTo>
                <a:lnTo>
                  <a:pt x="80275" y="16551"/>
                </a:lnTo>
                <a:lnTo>
                  <a:pt x="80275" y="16551"/>
                </a:lnTo>
                <a:lnTo>
                  <a:pt x="80275" y="16551"/>
                </a:lnTo>
                <a:lnTo>
                  <a:pt x="80275" y="14896"/>
                </a:lnTo>
                <a:lnTo>
                  <a:pt x="80275" y="14896"/>
                </a:lnTo>
                <a:lnTo>
                  <a:pt x="80275" y="14896"/>
                </a:lnTo>
                <a:lnTo>
                  <a:pt x="80275" y="13241"/>
                </a:lnTo>
                <a:lnTo>
                  <a:pt x="80275" y="13241"/>
                </a:lnTo>
                <a:lnTo>
                  <a:pt x="80275" y="13241"/>
                </a:lnTo>
                <a:lnTo>
                  <a:pt x="80275" y="13241"/>
                </a:lnTo>
                <a:lnTo>
                  <a:pt x="80275" y="13241"/>
                </a:lnTo>
                <a:lnTo>
                  <a:pt x="80275" y="13241"/>
                </a:lnTo>
                <a:lnTo>
                  <a:pt x="80275" y="13241"/>
                </a:lnTo>
                <a:lnTo>
                  <a:pt x="80275" y="13241"/>
                </a:lnTo>
                <a:lnTo>
                  <a:pt x="80275" y="13241"/>
                </a:lnTo>
                <a:lnTo>
                  <a:pt x="80275" y="10758"/>
                </a:lnTo>
                <a:lnTo>
                  <a:pt x="80275" y="10758"/>
                </a:lnTo>
                <a:lnTo>
                  <a:pt x="80275" y="10758"/>
                </a:lnTo>
                <a:lnTo>
                  <a:pt x="80275" y="10758"/>
                </a:lnTo>
                <a:lnTo>
                  <a:pt x="80275" y="9103"/>
                </a:lnTo>
                <a:lnTo>
                  <a:pt x="80275" y="9103"/>
                </a:lnTo>
                <a:lnTo>
                  <a:pt x="80275" y="9103"/>
                </a:lnTo>
                <a:lnTo>
                  <a:pt x="80275" y="9103"/>
                </a:lnTo>
                <a:lnTo>
                  <a:pt x="80275" y="7448"/>
                </a:lnTo>
                <a:lnTo>
                  <a:pt x="80275" y="7448"/>
                </a:lnTo>
                <a:lnTo>
                  <a:pt x="80275" y="7448"/>
                </a:lnTo>
                <a:lnTo>
                  <a:pt x="80275" y="7448"/>
                </a:lnTo>
                <a:lnTo>
                  <a:pt x="80275" y="7448"/>
                </a:lnTo>
                <a:lnTo>
                  <a:pt x="80275" y="5793"/>
                </a:lnTo>
                <a:lnTo>
                  <a:pt x="80275" y="5793"/>
                </a:lnTo>
                <a:lnTo>
                  <a:pt x="80275" y="5793"/>
                </a:lnTo>
                <a:lnTo>
                  <a:pt x="80275" y="5793"/>
                </a:lnTo>
                <a:lnTo>
                  <a:pt x="80275" y="5793"/>
                </a:lnTo>
                <a:lnTo>
                  <a:pt x="80275" y="4137"/>
                </a:lnTo>
                <a:lnTo>
                  <a:pt x="80275" y="4137"/>
                </a:lnTo>
                <a:lnTo>
                  <a:pt x="81931" y="4137"/>
                </a:lnTo>
                <a:lnTo>
                  <a:pt x="81931" y="4137"/>
                </a:lnTo>
                <a:lnTo>
                  <a:pt x="81931" y="1655"/>
                </a:lnTo>
                <a:lnTo>
                  <a:pt x="81931" y="1655"/>
                </a:lnTo>
                <a:lnTo>
                  <a:pt x="81931" y="1655"/>
                </a:lnTo>
                <a:lnTo>
                  <a:pt x="81931" y="1655"/>
                </a:lnTo>
                <a:lnTo>
                  <a:pt x="81931" y="1655"/>
                </a:lnTo>
                <a:lnTo>
                  <a:pt x="83586" y="1655"/>
                </a:lnTo>
                <a:lnTo>
                  <a:pt x="83586" y="1655"/>
                </a:lnTo>
                <a:lnTo>
                  <a:pt x="83586" y="1655"/>
                </a:lnTo>
                <a:lnTo>
                  <a:pt x="83586" y="1655"/>
                </a:lnTo>
                <a:lnTo>
                  <a:pt x="83586" y="0"/>
                </a:lnTo>
                <a:lnTo>
                  <a:pt x="83586" y="0"/>
                </a:lnTo>
                <a:lnTo>
                  <a:pt x="83586" y="0"/>
                </a:lnTo>
                <a:lnTo>
                  <a:pt x="83586" y="0"/>
                </a:lnTo>
                <a:lnTo>
                  <a:pt x="83586" y="0"/>
                </a:lnTo>
                <a:lnTo>
                  <a:pt x="85241" y="0"/>
                </a:lnTo>
                <a:lnTo>
                  <a:pt x="85241" y="0"/>
                </a:lnTo>
                <a:lnTo>
                  <a:pt x="85241" y="1655"/>
                </a:lnTo>
                <a:lnTo>
                  <a:pt x="85241" y="1655"/>
                </a:lnTo>
                <a:lnTo>
                  <a:pt x="85241" y="0"/>
                </a:lnTo>
                <a:lnTo>
                  <a:pt x="85241" y="0"/>
                </a:lnTo>
                <a:lnTo>
                  <a:pt x="87724" y="0"/>
                </a:lnTo>
                <a:lnTo>
                  <a:pt x="87724" y="0"/>
                </a:lnTo>
                <a:lnTo>
                  <a:pt x="87724" y="0"/>
                </a:lnTo>
                <a:lnTo>
                  <a:pt x="87724" y="0"/>
                </a:lnTo>
                <a:lnTo>
                  <a:pt x="89379" y="0"/>
                </a:lnTo>
                <a:lnTo>
                  <a:pt x="89379" y="0"/>
                </a:lnTo>
                <a:lnTo>
                  <a:pt x="89379" y="0"/>
                </a:lnTo>
                <a:lnTo>
                  <a:pt x="89379" y="0"/>
                </a:lnTo>
                <a:lnTo>
                  <a:pt x="89379" y="0"/>
                </a:lnTo>
                <a:lnTo>
                  <a:pt x="89379" y="1655"/>
                </a:lnTo>
                <a:lnTo>
                  <a:pt x="91034" y="1655"/>
                </a:lnTo>
                <a:lnTo>
                  <a:pt x="91034" y="1655"/>
                </a:lnTo>
                <a:lnTo>
                  <a:pt x="91034" y="0"/>
                </a:lnTo>
                <a:lnTo>
                  <a:pt x="91034" y="0"/>
                </a:lnTo>
                <a:lnTo>
                  <a:pt x="91034" y="0"/>
                </a:lnTo>
                <a:lnTo>
                  <a:pt x="91034" y="0"/>
                </a:lnTo>
                <a:lnTo>
                  <a:pt x="92689" y="0"/>
                </a:lnTo>
                <a:lnTo>
                  <a:pt x="92689" y="0"/>
                </a:lnTo>
                <a:lnTo>
                  <a:pt x="92689" y="0"/>
                </a:lnTo>
                <a:lnTo>
                  <a:pt x="92689" y="0"/>
                </a:lnTo>
                <a:lnTo>
                  <a:pt x="94344" y="0"/>
                </a:lnTo>
                <a:lnTo>
                  <a:pt x="94344" y="0"/>
                </a:lnTo>
                <a:lnTo>
                  <a:pt x="94344" y="0"/>
                </a:lnTo>
                <a:lnTo>
                  <a:pt x="94344" y="0"/>
                </a:lnTo>
                <a:lnTo>
                  <a:pt x="94344" y="0"/>
                </a:lnTo>
                <a:lnTo>
                  <a:pt x="94344" y="0"/>
                </a:lnTo>
                <a:lnTo>
                  <a:pt x="94344" y="0"/>
                </a:lnTo>
                <a:lnTo>
                  <a:pt x="96827" y="0"/>
                </a:lnTo>
                <a:lnTo>
                  <a:pt x="96827" y="0"/>
                </a:lnTo>
                <a:lnTo>
                  <a:pt x="96827" y="0"/>
                </a:lnTo>
                <a:lnTo>
                  <a:pt x="96827" y="0"/>
                </a:lnTo>
                <a:lnTo>
                  <a:pt x="96827" y="0"/>
                </a:lnTo>
                <a:lnTo>
                  <a:pt x="98482" y="0"/>
                </a:lnTo>
                <a:lnTo>
                  <a:pt x="98482" y="0"/>
                </a:lnTo>
                <a:lnTo>
                  <a:pt x="98482" y="0"/>
                </a:lnTo>
                <a:lnTo>
                  <a:pt x="100137" y="0"/>
                </a:lnTo>
                <a:lnTo>
                  <a:pt x="100137" y="0"/>
                </a:lnTo>
                <a:lnTo>
                  <a:pt x="100137" y="0"/>
                </a:lnTo>
                <a:lnTo>
                  <a:pt x="100137" y="0"/>
                </a:lnTo>
                <a:lnTo>
                  <a:pt x="100137" y="0"/>
                </a:lnTo>
                <a:lnTo>
                  <a:pt x="100137" y="0"/>
                </a:lnTo>
                <a:lnTo>
                  <a:pt x="100137" y="1655"/>
                </a:lnTo>
                <a:lnTo>
                  <a:pt x="101793" y="1655"/>
                </a:lnTo>
                <a:lnTo>
                  <a:pt x="101793" y="1655"/>
                </a:lnTo>
                <a:lnTo>
                  <a:pt x="101793" y="1655"/>
                </a:lnTo>
                <a:lnTo>
                  <a:pt x="101793" y="1655"/>
                </a:lnTo>
                <a:lnTo>
                  <a:pt x="101793" y="1655"/>
                </a:lnTo>
                <a:lnTo>
                  <a:pt x="101793" y="4137"/>
                </a:lnTo>
                <a:lnTo>
                  <a:pt x="101793" y="4137"/>
                </a:lnTo>
                <a:lnTo>
                  <a:pt x="103448" y="4137"/>
                </a:lnTo>
                <a:lnTo>
                  <a:pt x="103448" y="4137"/>
                </a:lnTo>
                <a:lnTo>
                  <a:pt x="103448" y="4137"/>
                </a:lnTo>
                <a:lnTo>
                  <a:pt x="103448" y="4137"/>
                </a:lnTo>
                <a:lnTo>
                  <a:pt x="103448" y="4137"/>
                </a:lnTo>
                <a:lnTo>
                  <a:pt x="105103" y="4137"/>
                </a:lnTo>
                <a:lnTo>
                  <a:pt x="105103" y="4137"/>
                </a:lnTo>
                <a:lnTo>
                  <a:pt x="105103" y="4137"/>
                </a:lnTo>
                <a:lnTo>
                  <a:pt x="105103" y="4137"/>
                </a:lnTo>
                <a:lnTo>
                  <a:pt x="105103" y="1655"/>
                </a:lnTo>
                <a:lnTo>
                  <a:pt x="107586" y="1655"/>
                </a:lnTo>
                <a:lnTo>
                  <a:pt x="107586" y="1655"/>
                </a:lnTo>
                <a:lnTo>
                  <a:pt x="107586" y="1655"/>
                </a:lnTo>
                <a:lnTo>
                  <a:pt x="107586" y="4137"/>
                </a:lnTo>
                <a:lnTo>
                  <a:pt x="107586" y="4137"/>
                </a:lnTo>
                <a:lnTo>
                  <a:pt x="107586" y="4137"/>
                </a:lnTo>
                <a:lnTo>
                  <a:pt x="107586" y="4137"/>
                </a:lnTo>
                <a:lnTo>
                  <a:pt x="107586" y="5793"/>
                </a:lnTo>
                <a:lnTo>
                  <a:pt x="107586" y="5793"/>
                </a:lnTo>
                <a:lnTo>
                  <a:pt x="107586" y="5793"/>
                </a:lnTo>
                <a:lnTo>
                  <a:pt x="107586" y="5793"/>
                </a:lnTo>
                <a:lnTo>
                  <a:pt x="107586" y="5793"/>
                </a:lnTo>
                <a:lnTo>
                  <a:pt x="107586" y="5793"/>
                </a:lnTo>
                <a:lnTo>
                  <a:pt x="105103" y="5793"/>
                </a:lnTo>
                <a:lnTo>
                  <a:pt x="105103" y="5793"/>
                </a:lnTo>
                <a:lnTo>
                  <a:pt x="105103" y="5793"/>
                </a:lnTo>
                <a:lnTo>
                  <a:pt x="105103" y="5793"/>
                </a:lnTo>
                <a:lnTo>
                  <a:pt x="105103" y="5793"/>
                </a:lnTo>
                <a:lnTo>
                  <a:pt x="105103" y="5793"/>
                </a:lnTo>
                <a:lnTo>
                  <a:pt x="105103" y="7448"/>
                </a:lnTo>
                <a:lnTo>
                  <a:pt x="105103" y="7448"/>
                </a:lnTo>
                <a:lnTo>
                  <a:pt x="105103" y="7448"/>
                </a:lnTo>
                <a:lnTo>
                  <a:pt x="105103" y="7448"/>
                </a:lnTo>
                <a:lnTo>
                  <a:pt x="105103" y="7448"/>
                </a:lnTo>
                <a:lnTo>
                  <a:pt x="105103" y="7448"/>
                </a:lnTo>
                <a:lnTo>
                  <a:pt x="107586" y="7448"/>
                </a:lnTo>
                <a:lnTo>
                  <a:pt x="107586" y="7448"/>
                </a:lnTo>
                <a:lnTo>
                  <a:pt x="107586" y="9103"/>
                </a:lnTo>
                <a:lnTo>
                  <a:pt x="107586" y="9103"/>
                </a:lnTo>
                <a:lnTo>
                  <a:pt x="107586" y="9103"/>
                </a:lnTo>
                <a:lnTo>
                  <a:pt x="107586" y="9103"/>
                </a:lnTo>
                <a:lnTo>
                  <a:pt x="107586" y="9103"/>
                </a:lnTo>
                <a:lnTo>
                  <a:pt x="105103" y="9103"/>
                </a:lnTo>
                <a:lnTo>
                  <a:pt x="105103" y="10758"/>
                </a:lnTo>
                <a:lnTo>
                  <a:pt x="105103" y="10758"/>
                </a:lnTo>
                <a:lnTo>
                  <a:pt x="105103" y="10758"/>
                </a:lnTo>
                <a:lnTo>
                  <a:pt x="105103" y="10758"/>
                </a:lnTo>
                <a:lnTo>
                  <a:pt x="105103" y="10758"/>
                </a:lnTo>
                <a:lnTo>
                  <a:pt x="105103" y="10758"/>
                </a:lnTo>
                <a:lnTo>
                  <a:pt x="105103" y="13241"/>
                </a:lnTo>
                <a:lnTo>
                  <a:pt x="103448" y="13241"/>
                </a:lnTo>
                <a:lnTo>
                  <a:pt x="103448" y="13241"/>
                </a:lnTo>
                <a:lnTo>
                  <a:pt x="105103" y="13241"/>
                </a:lnTo>
                <a:lnTo>
                  <a:pt x="105103" y="13241"/>
                </a:lnTo>
                <a:lnTo>
                  <a:pt x="105103" y="13241"/>
                </a:lnTo>
                <a:lnTo>
                  <a:pt x="105103" y="14896"/>
                </a:lnTo>
                <a:lnTo>
                  <a:pt x="105103" y="14896"/>
                </a:lnTo>
                <a:lnTo>
                  <a:pt x="105103" y="14896"/>
                </a:lnTo>
                <a:lnTo>
                  <a:pt x="105103" y="14896"/>
                </a:lnTo>
                <a:lnTo>
                  <a:pt x="105103" y="16551"/>
                </a:lnTo>
                <a:lnTo>
                  <a:pt x="105103" y="16551"/>
                </a:lnTo>
                <a:lnTo>
                  <a:pt x="103448" y="16551"/>
                </a:lnTo>
                <a:lnTo>
                  <a:pt x="103448" y="16551"/>
                </a:lnTo>
                <a:lnTo>
                  <a:pt x="103448" y="16551"/>
                </a:lnTo>
                <a:lnTo>
                  <a:pt x="103448" y="16551"/>
                </a:lnTo>
                <a:lnTo>
                  <a:pt x="101793" y="16551"/>
                </a:lnTo>
                <a:lnTo>
                  <a:pt x="101793" y="16551"/>
                </a:lnTo>
                <a:lnTo>
                  <a:pt x="101793" y="16551"/>
                </a:lnTo>
                <a:lnTo>
                  <a:pt x="101793" y="16551"/>
                </a:lnTo>
                <a:lnTo>
                  <a:pt x="101793" y="16551"/>
                </a:lnTo>
                <a:lnTo>
                  <a:pt x="101793" y="18206"/>
                </a:lnTo>
                <a:lnTo>
                  <a:pt x="103448" y="18206"/>
                </a:lnTo>
                <a:lnTo>
                  <a:pt x="103448" y="18206"/>
                </a:lnTo>
                <a:lnTo>
                  <a:pt x="103448" y="18206"/>
                </a:lnTo>
                <a:lnTo>
                  <a:pt x="103448" y="18206"/>
                </a:lnTo>
                <a:lnTo>
                  <a:pt x="105103" y="18206"/>
                </a:lnTo>
                <a:lnTo>
                  <a:pt x="105103" y="18206"/>
                </a:lnTo>
                <a:lnTo>
                  <a:pt x="103448" y="18206"/>
                </a:lnTo>
                <a:lnTo>
                  <a:pt x="103448" y="19862"/>
                </a:lnTo>
                <a:lnTo>
                  <a:pt x="105103" y="19862"/>
                </a:lnTo>
                <a:lnTo>
                  <a:pt x="105103" y="19862"/>
                </a:lnTo>
                <a:lnTo>
                  <a:pt x="105103" y="19862"/>
                </a:lnTo>
                <a:lnTo>
                  <a:pt x="105103" y="19862"/>
                </a:lnTo>
                <a:lnTo>
                  <a:pt x="105103" y="19862"/>
                </a:lnTo>
                <a:lnTo>
                  <a:pt x="105103" y="22344"/>
                </a:lnTo>
                <a:lnTo>
                  <a:pt x="105103" y="22344"/>
                </a:lnTo>
                <a:lnTo>
                  <a:pt x="105103" y="22344"/>
                </a:lnTo>
                <a:lnTo>
                  <a:pt x="105103" y="24000"/>
                </a:lnTo>
                <a:lnTo>
                  <a:pt x="105103" y="24000"/>
                </a:lnTo>
                <a:lnTo>
                  <a:pt x="105103" y="24000"/>
                </a:lnTo>
                <a:lnTo>
                  <a:pt x="105103" y="24000"/>
                </a:lnTo>
                <a:lnTo>
                  <a:pt x="107586" y="24000"/>
                </a:lnTo>
                <a:lnTo>
                  <a:pt x="107586" y="25655"/>
                </a:lnTo>
                <a:lnTo>
                  <a:pt x="107586" y="25655"/>
                </a:lnTo>
                <a:lnTo>
                  <a:pt x="107586" y="25655"/>
                </a:lnTo>
                <a:lnTo>
                  <a:pt x="107586" y="25655"/>
                </a:lnTo>
                <a:lnTo>
                  <a:pt x="107586" y="25655"/>
                </a:lnTo>
                <a:lnTo>
                  <a:pt x="107586" y="27310"/>
                </a:lnTo>
                <a:lnTo>
                  <a:pt x="107586" y="27310"/>
                </a:lnTo>
                <a:lnTo>
                  <a:pt x="107586" y="27310"/>
                </a:lnTo>
                <a:lnTo>
                  <a:pt x="109241" y="27310"/>
                </a:lnTo>
                <a:lnTo>
                  <a:pt x="109241" y="27310"/>
                </a:lnTo>
                <a:lnTo>
                  <a:pt x="109241" y="27310"/>
                </a:lnTo>
                <a:lnTo>
                  <a:pt x="109241" y="27310"/>
                </a:lnTo>
                <a:lnTo>
                  <a:pt x="109241" y="27310"/>
                </a:lnTo>
                <a:lnTo>
                  <a:pt x="109241" y="28965"/>
                </a:lnTo>
                <a:lnTo>
                  <a:pt x="110896" y="28965"/>
                </a:lnTo>
                <a:lnTo>
                  <a:pt x="110896" y="2896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7" name="Shape 287"/>
          <p:cNvSpPr/>
          <p:nvPr/>
        </p:nvSpPr>
        <p:spPr>
          <a:xfrm>
            <a:off x="4129092" y="4008439"/>
            <a:ext cx="128587" cy="147636"/>
          </a:xfrm>
          <a:custGeom>
            <a:avLst/>
            <a:gdLst/>
            <a:ahLst/>
            <a:cxnLst/>
            <a:rect l="0" t="0" r="0" b="0"/>
            <a:pathLst>
              <a:path w="120000" h="120000" extrusionOk="0">
                <a:moveTo>
                  <a:pt x="61111" y="6451"/>
                </a:moveTo>
                <a:lnTo>
                  <a:pt x="61111" y="6451"/>
                </a:lnTo>
                <a:lnTo>
                  <a:pt x="58888" y="6451"/>
                </a:lnTo>
                <a:lnTo>
                  <a:pt x="58888" y="6451"/>
                </a:lnTo>
                <a:lnTo>
                  <a:pt x="58888" y="6451"/>
                </a:lnTo>
                <a:lnTo>
                  <a:pt x="58888" y="6451"/>
                </a:lnTo>
                <a:lnTo>
                  <a:pt x="58888" y="9032"/>
                </a:lnTo>
                <a:lnTo>
                  <a:pt x="58888" y="9032"/>
                </a:lnTo>
                <a:lnTo>
                  <a:pt x="58888" y="9032"/>
                </a:lnTo>
                <a:lnTo>
                  <a:pt x="58888" y="9032"/>
                </a:lnTo>
                <a:lnTo>
                  <a:pt x="58888" y="9032"/>
                </a:lnTo>
                <a:lnTo>
                  <a:pt x="58888" y="11612"/>
                </a:lnTo>
                <a:lnTo>
                  <a:pt x="58888" y="11612"/>
                </a:lnTo>
                <a:lnTo>
                  <a:pt x="58888" y="11612"/>
                </a:lnTo>
                <a:lnTo>
                  <a:pt x="58888" y="11612"/>
                </a:lnTo>
                <a:lnTo>
                  <a:pt x="61111" y="11612"/>
                </a:lnTo>
                <a:lnTo>
                  <a:pt x="61111" y="11612"/>
                </a:lnTo>
                <a:lnTo>
                  <a:pt x="61111" y="14193"/>
                </a:lnTo>
                <a:lnTo>
                  <a:pt x="61111" y="14193"/>
                </a:lnTo>
                <a:lnTo>
                  <a:pt x="61111" y="14193"/>
                </a:lnTo>
                <a:lnTo>
                  <a:pt x="61111" y="14193"/>
                </a:lnTo>
                <a:lnTo>
                  <a:pt x="61111" y="14193"/>
                </a:lnTo>
                <a:lnTo>
                  <a:pt x="64444" y="14193"/>
                </a:lnTo>
                <a:lnTo>
                  <a:pt x="64444" y="14193"/>
                </a:lnTo>
                <a:lnTo>
                  <a:pt x="64444" y="14193"/>
                </a:lnTo>
                <a:lnTo>
                  <a:pt x="64444" y="14193"/>
                </a:lnTo>
                <a:lnTo>
                  <a:pt x="64444" y="11612"/>
                </a:lnTo>
                <a:lnTo>
                  <a:pt x="64444" y="11612"/>
                </a:lnTo>
                <a:lnTo>
                  <a:pt x="66666" y="11612"/>
                </a:lnTo>
                <a:lnTo>
                  <a:pt x="66666" y="11612"/>
                </a:lnTo>
                <a:lnTo>
                  <a:pt x="66666" y="11612"/>
                </a:lnTo>
                <a:lnTo>
                  <a:pt x="66666" y="9032"/>
                </a:lnTo>
                <a:lnTo>
                  <a:pt x="66666" y="9032"/>
                </a:lnTo>
                <a:lnTo>
                  <a:pt x="66666" y="9032"/>
                </a:lnTo>
                <a:lnTo>
                  <a:pt x="68888" y="9032"/>
                </a:lnTo>
                <a:lnTo>
                  <a:pt x="68888" y="9032"/>
                </a:lnTo>
                <a:lnTo>
                  <a:pt x="68888" y="11612"/>
                </a:lnTo>
                <a:lnTo>
                  <a:pt x="68888" y="11612"/>
                </a:lnTo>
                <a:lnTo>
                  <a:pt x="68888" y="11612"/>
                </a:lnTo>
                <a:lnTo>
                  <a:pt x="68888" y="11612"/>
                </a:lnTo>
                <a:lnTo>
                  <a:pt x="68888" y="11612"/>
                </a:lnTo>
                <a:lnTo>
                  <a:pt x="68888" y="14193"/>
                </a:lnTo>
                <a:lnTo>
                  <a:pt x="68888" y="14193"/>
                </a:lnTo>
                <a:lnTo>
                  <a:pt x="71111" y="14193"/>
                </a:lnTo>
                <a:lnTo>
                  <a:pt x="71111" y="14193"/>
                </a:lnTo>
                <a:lnTo>
                  <a:pt x="71111" y="18064"/>
                </a:lnTo>
                <a:lnTo>
                  <a:pt x="71111" y="18064"/>
                </a:lnTo>
                <a:lnTo>
                  <a:pt x="71111" y="18064"/>
                </a:lnTo>
                <a:lnTo>
                  <a:pt x="73333" y="18064"/>
                </a:lnTo>
                <a:lnTo>
                  <a:pt x="73333" y="14193"/>
                </a:lnTo>
                <a:lnTo>
                  <a:pt x="73333" y="14193"/>
                </a:lnTo>
                <a:lnTo>
                  <a:pt x="73333" y="14193"/>
                </a:lnTo>
                <a:lnTo>
                  <a:pt x="73333" y="14193"/>
                </a:lnTo>
                <a:lnTo>
                  <a:pt x="73333" y="14193"/>
                </a:lnTo>
                <a:lnTo>
                  <a:pt x="73333" y="14193"/>
                </a:lnTo>
                <a:lnTo>
                  <a:pt x="73333" y="11612"/>
                </a:lnTo>
                <a:lnTo>
                  <a:pt x="73333" y="11612"/>
                </a:lnTo>
                <a:lnTo>
                  <a:pt x="76666" y="11612"/>
                </a:lnTo>
                <a:lnTo>
                  <a:pt x="76666" y="11612"/>
                </a:lnTo>
                <a:lnTo>
                  <a:pt x="76666" y="11612"/>
                </a:lnTo>
                <a:lnTo>
                  <a:pt x="76666" y="11612"/>
                </a:lnTo>
                <a:lnTo>
                  <a:pt x="76666" y="11612"/>
                </a:lnTo>
                <a:lnTo>
                  <a:pt x="76666" y="9032"/>
                </a:lnTo>
                <a:lnTo>
                  <a:pt x="78888" y="9032"/>
                </a:lnTo>
                <a:lnTo>
                  <a:pt x="78888" y="9032"/>
                </a:lnTo>
                <a:lnTo>
                  <a:pt x="78888" y="9032"/>
                </a:lnTo>
                <a:lnTo>
                  <a:pt x="81111" y="9032"/>
                </a:lnTo>
                <a:lnTo>
                  <a:pt x="81111" y="11612"/>
                </a:lnTo>
                <a:lnTo>
                  <a:pt x="81111" y="11612"/>
                </a:lnTo>
                <a:lnTo>
                  <a:pt x="81111" y="11612"/>
                </a:lnTo>
                <a:lnTo>
                  <a:pt x="81111" y="11612"/>
                </a:lnTo>
                <a:lnTo>
                  <a:pt x="81111" y="11612"/>
                </a:lnTo>
                <a:lnTo>
                  <a:pt x="83333" y="11612"/>
                </a:lnTo>
                <a:lnTo>
                  <a:pt x="83333" y="11612"/>
                </a:lnTo>
                <a:lnTo>
                  <a:pt x="83333" y="11612"/>
                </a:lnTo>
                <a:lnTo>
                  <a:pt x="83333" y="11612"/>
                </a:lnTo>
                <a:lnTo>
                  <a:pt x="83333" y="11612"/>
                </a:lnTo>
                <a:lnTo>
                  <a:pt x="83333" y="14193"/>
                </a:lnTo>
                <a:lnTo>
                  <a:pt x="85555" y="14193"/>
                </a:lnTo>
                <a:lnTo>
                  <a:pt x="85555" y="14193"/>
                </a:lnTo>
                <a:lnTo>
                  <a:pt x="85555" y="14193"/>
                </a:lnTo>
                <a:lnTo>
                  <a:pt x="88888" y="14193"/>
                </a:lnTo>
                <a:lnTo>
                  <a:pt x="88888" y="14193"/>
                </a:lnTo>
                <a:lnTo>
                  <a:pt x="88888" y="11612"/>
                </a:lnTo>
                <a:lnTo>
                  <a:pt x="88888" y="11612"/>
                </a:lnTo>
                <a:lnTo>
                  <a:pt x="88888" y="11612"/>
                </a:lnTo>
                <a:lnTo>
                  <a:pt x="88888" y="11612"/>
                </a:lnTo>
                <a:lnTo>
                  <a:pt x="88888" y="11612"/>
                </a:lnTo>
                <a:lnTo>
                  <a:pt x="88888" y="9032"/>
                </a:lnTo>
                <a:lnTo>
                  <a:pt x="91111" y="9032"/>
                </a:lnTo>
                <a:lnTo>
                  <a:pt x="91111" y="9032"/>
                </a:lnTo>
                <a:lnTo>
                  <a:pt x="91111" y="9032"/>
                </a:lnTo>
                <a:lnTo>
                  <a:pt x="91111" y="9032"/>
                </a:lnTo>
                <a:lnTo>
                  <a:pt x="93333" y="9032"/>
                </a:lnTo>
                <a:lnTo>
                  <a:pt x="93333" y="9032"/>
                </a:lnTo>
                <a:lnTo>
                  <a:pt x="93333" y="9032"/>
                </a:lnTo>
                <a:lnTo>
                  <a:pt x="93333" y="9032"/>
                </a:lnTo>
                <a:lnTo>
                  <a:pt x="93333" y="6451"/>
                </a:lnTo>
                <a:lnTo>
                  <a:pt x="93333" y="6451"/>
                </a:lnTo>
                <a:lnTo>
                  <a:pt x="93333" y="6451"/>
                </a:lnTo>
                <a:lnTo>
                  <a:pt x="93333" y="6451"/>
                </a:lnTo>
                <a:lnTo>
                  <a:pt x="93333" y="6451"/>
                </a:lnTo>
                <a:lnTo>
                  <a:pt x="93333" y="6451"/>
                </a:lnTo>
                <a:lnTo>
                  <a:pt x="93333" y="3870"/>
                </a:lnTo>
                <a:lnTo>
                  <a:pt x="93333" y="3870"/>
                </a:lnTo>
                <a:lnTo>
                  <a:pt x="93333" y="3870"/>
                </a:lnTo>
                <a:lnTo>
                  <a:pt x="93333" y="3870"/>
                </a:lnTo>
                <a:lnTo>
                  <a:pt x="95555" y="3870"/>
                </a:lnTo>
                <a:lnTo>
                  <a:pt x="95555" y="3870"/>
                </a:lnTo>
                <a:lnTo>
                  <a:pt x="95555" y="3870"/>
                </a:lnTo>
                <a:lnTo>
                  <a:pt x="95555" y="3870"/>
                </a:lnTo>
                <a:lnTo>
                  <a:pt x="95555" y="3870"/>
                </a:lnTo>
                <a:lnTo>
                  <a:pt x="97777" y="3870"/>
                </a:lnTo>
                <a:lnTo>
                  <a:pt x="97777" y="6451"/>
                </a:lnTo>
                <a:lnTo>
                  <a:pt x="97777" y="6451"/>
                </a:lnTo>
                <a:lnTo>
                  <a:pt x="97777" y="6451"/>
                </a:lnTo>
                <a:lnTo>
                  <a:pt x="97777" y="6451"/>
                </a:lnTo>
                <a:lnTo>
                  <a:pt x="101111" y="6451"/>
                </a:lnTo>
                <a:lnTo>
                  <a:pt x="101111" y="6451"/>
                </a:lnTo>
                <a:lnTo>
                  <a:pt x="101111" y="9032"/>
                </a:lnTo>
                <a:lnTo>
                  <a:pt x="97777" y="9032"/>
                </a:lnTo>
                <a:lnTo>
                  <a:pt x="97777" y="9032"/>
                </a:lnTo>
                <a:lnTo>
                  <a:pt x="97777" y="9032"/>
                </a:lnTo>
                <a:lnTo>
                  <a:pt x="101111" y="9032"/>
                </a:lnTo>
                <a:lnTo>
                  <a:pt x="101111" y="9032"/>
                </a:lnTo>
                <a:lnTo>
                  <a:pt x="101111" y="11612"/>
                </a:lnTo>
                <a:lnTo>
                  <a:pt x="101111" y="11612"/>
                </a:lnTo>
                <a:lnTo>
                  <a:pt x="101111" y="11612"/>
                </a:lnTo>
                <a:lnTo>
                  <a:pt x="101111" y="14193"/>
                </a:lnTo>
                <a:lnTo>
                  <a:pt x="101111" y="14193"/>
                </a:lnTo>
                <a:lnTo>
                  <a:pt x="101111" y="14193"/>
                </a:lnTo>
                <a:lnTo>
                  <a:pt x="101111" y="14193"/>
                </a:lnTo>
                <a:lnTo>
                  <a:pt x="103333" y="14193"/>
                </a:lnTo>
                <a:lnTo>
                  <a:pt x="103333" y="14193"/>
                </a:lnTo>
                <a:lnTo>
                  <a:pt x="103333" y="18064"/>
                </a:lnTo>
                <a:lnTo>
                  <a:pt x="103333" y="18064"/>
                </a:lnTo>
                <a:lnTo>
                  <a:pt x="103333" y="18064"/>
                </a:lnTo>
                <a:lnTo>
                  <a:pt x="101111" y="18064"/>
                </a:lnTo>
                <a:lnTo>
                  <a:pt x="101111" y="20645"/>
                </a:lnTo>
                <a:lnTo>
                  <a:pt x="101111" y="20645"/>
                </a:lnTo>
                <a:lnTo>
                  <a:pt x="101111" y="20645"/>
                </a:lnTo>
                <a:lnTo>
                  <a:pt x="101111" y="20645"/>
                </a:lnTo>
                <a:lnTo>
                  <a:pt x="101111" y="23225"/>
                </a:lnTo>
                <a:lnTo>
                  <a:pt x="103333" y="23225"/>
                </a:lnTo>
                <a:lnTo>
                  <a:pt x="103333" y="23225"/>
                </a:lnTo>
                <a:lnTo>
                  <a:pt x="103333" y="23225"/>
                </a:lnTo>
                <a:lnTo>
                  <a:pt x="103333" y="23225"/>
                </a:lnTo>
                <a:lnTo>
                  <a:pt x="103333" y="23225"/>
                </a:lnTo>
                <a:lnTo>
                  <a:pt x="103333" y="23225"/>
                </a:lnTo>
                <a:lnTo>
                  <a:pt x="103333" y="25806"/>
                </a:lnTo>
                <a:lnTo>
                  <a:pt x="105555" y="25806"/>
                </a:lnTo>
                <a:lnTo>
                  <a:pt x="105555" y="25806"/>
                </a:lnTo>
                <a:lnTo>
                  <a:pt x="105555" y="25806"/>
                </a:lnTo>
                <a:lnTo>
                  <a:pt x="105555" y="25806"/>
                </a:lnTo>
                <a:lnTo>
                  <a:pt x="107777" y="25806"/>
                </a:lnTo>
                <a:lnTo>
                  <a:pt x="107777" y="25806"/>
                </a:lnTo>
                <a:lnTo>
                  <a:pt x="107777" y="28387"/>
                </a:lnTo>
                <a:lnTo>
                  <a:pt x="107777" y="28387"/>
                </a:lnTo>
                <a:lnTo>
                  <a:pt x="107777" y="28387"/>
                </a:lnTo>
                <a:lnTo>
                  <a:pt x="107777" y="28387"/>
                </a:lnTo>
                <a:lnTo>
                  <a:pt x="107777" y="28387"/>
                </a:lnTo>
                <a:lnTo>
                  <a:pt x="107777" y="28387"/>
                </a:lnTo>
                <a:lnTo>
                  <a:pt x="107777" y="28387"/>
                </a:lnTo>
                <a:lnTo>
                  <a:pt x="107777" y="28387"/>
                </a:lnTo>
                <a:lnTo>
                  <a:pt x="107777" y="28387"/>
                </a:lnTo>
                <a:lnTo>
                  <a:pt x="107777" y="32258"/>
                </a:lnTo>
                <a:lnTo>
                  <a:pt x="107777" y="32258"/>
                </a:lnTo>
                <a:lnTo>
                  <a:pt x="105555" y="32258"/>
                </a:lnTo>
                <a:lnTo>
                  <a:pt x="105555" y="32258"/>
                </a:lnTo>
                <a:lnTo>
                  <a:pt x="105555" y="32258"/>
                </a:lnTo>
                <a:lnTo>
                  <a:pt x="105555" y="34838"/>
                </a:lnTo>
                <a:lnTo>
                  <a:pt x="105555" y="34838"/>
                </a:lnTo>
                <a:lnTo>
                  <a:pt x="105555" y="34838"/>
                </a:lnTo>
                <a:lnTo>
                  <a:pt x="105555" y="34838"/>
                </a:lnTo>
                <a:lnTo>
                  <a:pt x="103333" y="34838"/>
                </a:lnTo>
                <a:lnTo>
                  <a:pt x="103333" y="37419"/>
                </a:lnTo>
                <a:lnTo>
                  <a:pt x="103333" y="37419"/>
                </a:lnTo>
                <a:lnTo>
                  <a:pt x="105555" y="37419"/>
                </a:lnTo>
                <a:lnTo>
                  <a:pt x="105555" y="37419"/>
                </a:lnTo>
                <a:lnTo>
                  <a:pt x="105555" y="37419"/>
                </a:lnTo>
                <a:lnTo>
                  <a:pt x="105555" y="37419"/>
                </a:lnTo>
                <a:lnTo>
                  <a:pt x="107777" y="37419"/>
                </a:lnTo>
                <a:lnTo>
                  <a:pt x="107777" y="34838"/>
                </a:lnTo>
                <a:lnTo>
                  <a:pt x="107777" y="34838"/>
                </a:lnTo>
                <a:lnTo>
                  <a:pt x="107777" y="34838"/>
                </a:lnTo>
                <a:lnTo>
                  <a:pt x="107777" y="34838"/>
                </a:lnTo>
                <a:lnTo>
                  <a:pt x="107777" y="34838"/>
                </a:lnTo>
                <a:lnTo>
                  <a:pt x="110000" y="34838"/>
                </a:lnTo>
                <a:lnTo>
                  <a:pt x="110000" y="34838"/>
                </a:lnTo>
                <a:lnTo>
                  <a:pt x="110000" y="34838"/>
                </a:lnTo>
                <a:lnTo>
                  <a:pt x="110000" y="37419"/>
                </a:lnTo>
                <a:lnTo>
                  <a:pt x="110000" y="37419"/>
                </a:lnTo>
                <a:lnTo>
                  <a:pt x="110000" y="37419"/>
                </a:lnTo>
                <a:lnTo>
                  <a:pt x="110000" y="40000"/>
                </a:lnTo>
                <a:lnTo>
                  <a:pt x="110000" y="40000"/>
                </a:lnTo>
                <a:lnTo>
                  <a:pt x="110000" y="40000"/>
                </a:lnTo>
                <a:lnTo>
                  <a:pt x="110000" y="40000"/>
                </a:lnTo>
                <a:lnTo>
                  <a:pt x="110000" y="42580"/>
                </a:lnTo>
                <a:lnTo>
                  <a:pt x="110000" y="42580"/>
                </a:lnTo>
                <a:lnTo>
                  <a:pt x="110000" y="42580"/>
                </a:lnTo>
                <a:lnTo>
                  <a:pt x="110000" y="42580"/>
                </a:lnTo>
                <a:lnTo>
                  <a:pt x="110000" y="46451"/>
                </a:lnTo>
                <a:lnTo>
                  <a:pt x="110000" y="46451"/>
                </a:lnTo>
                <a:lnTo>
                  <a:pt x="110000" y="46451"/>
                </a:lnTo>
                <a:lnTo>
                  <a:pt x="110000" y="49032"/>
                </a:lnTo>
                <a:lnTo>
                  <a:pt x="110000" y="49032"/>
                </a:lnTo>
                <a:lnTo>
                  <a:pt x="110000" y="49032"/>
                </a:lnTo>
                <a:lnTo>
                  <a:pt x="110000" y="49032"/>
                </a:lnTo>
                <a:lnTo>
                  <a:pt x="110000" y="49032"/>
                </a:lnTo>
                <a:lnTo>
                  <a:pt x="113333" y="49032"/>
                </a:lnTo>
                <a:lnTo>
                  <a:pt x="113333" y="49032"/>
                </a:lnTo>
                <a:lnTo>
                  <a:pt x="113333" y="49032"/>
                </a:lnTo>
                <a:lnTo>
                  <a:pt x="113333" y="49032"/>
                </a:lnTo>
                <a:lnTo>
                  <a:pt x="113333" y="51612"/>
                </a:lnTo>
                <a:lnTo>
                  <a:pt x="115555" y="51612"/>
                </a:lnTo>
                <a:lnTo>
                  <a:pt x="115555" y="51612"/>
                </a:lnTo>
                <a:lnTo>
                  <a:pt x="115555" y="51612"/>
                </a:lnTo>
                <a:lnTo>
                  <a:pt x="115555" y="51612"/>
                </a:lnTo>
                <a:lnTo>
                  <a:pt x="115555" y="51612"/>
                </a:lnTo>
                <a:lnTo>
                  <a:pt x="115555" y="54193"/>
                </a:lnTo>
                <a:lnTo>
                  <a:pt x="115555" y="54193"/>
                </a:lnTo>
                <a:lnTo>
                  <a:pt x="115555" y="54193"/>
                </a:lnTo>
                <a:lnTo>
                  <a:pt x="115555" y="54193"/>
                </a:lnTo>
                <a:lnTo>
                  <a:pt x="115555" y="56774"/>
                </a:lnTo>
                <a:lnTo>
                  <a:pt x="115555" y="56774"/>
                </a:lnTo>
                <a:lnTo>
                  <a:pt x="113333" y="56774"/>
                </a:lnTo>
                <a:lnTo>
                  <a:pt x="113333" y="56774"/>
                </a:lnTo>
                <a:lnTo>
                  <a:pt x="113333" y="56774"/>
                </a:lnTo>
                <a:lnTo>
                  <a:pt x="113333" y="56774"/>
                </a:lnTo>
                <a:lnTo>
                  <a:pt x="113333" y="60645"/>
                </a:lnTo>
                <a:lnTo>
                  <a:pt x="113333" y="60645"/>
                </a:lnTo>
                <a:lnTo>
                  <a:pt x="113333" y="60645"/>
                </a:lnTo>
                <a:lnTo>
                  <a:pt x="113333" y="60645"/>
                </a:lnTo>
                <a:lnTo>
                  <a:pt x="113333" y="60645"/>
                </a:lnTo>
                <a:lnTo>
                  <a:pt x="113333" y="63225"/>
                </a:lnTo>
                <a:lnTo>
                  <a:pt x="113333" y="63225"/>
                </a:lnTo>
                <a:lnTo>
                  <a:pt x="113333" y="63225"/>
                </a:lnTo>
                <a:lnTo>
                  <a:pt x="113333" y="65806"/>
                </a:lnTo>
                <a:lnTo>
                  <a:pt x="113333" y="65806"/>
                </a:lnTo>
                <a:lnTo>
                  <a:pt x="113333" y="65806"/>
                </a:lnTo>
                <a:lnTo>
                  <a:pt x="113333" y="65806"/>
                </a:lnTo>
                <a:lnTo>
                  <a:pt x="113333" y="68387"/>
                </a:lnTo>
                <a:lnTo>
                  <a:pt x="113333" y="68387"/>
                </a:lnTo>
                <a:lnTo>
                  <a:pt x="113333" y="68387"/>
                </a:lnTo>
                <a:lnTo>
                  <a:pt x="113333" y="68387"/>
                </a:lnTo>
                <a:lnTo>
                  <a:pt x="113333" y="70967"/>
                </a:lnTo>
                <a:lnTo>
                  <a:pt x="113333" y="70967"/>
                </a:lnTo>
                <a:lnTo>
                  <a:pt x="113333" y="70967"/>
                </a:lnTo>
                <a:lnTo>
                  <a:pt x="115555" y="70967"/>
                </a:lnTo>
                <a:lnTo>
                  <a:pt x="115555" y="70967"/>
                </a:lnTo>
                <a:lnTo>
                  <a:pt x="115555" y="70967"/>
                </a:lnTo>
                <a:lnTo>
                  <a:pt x="115555" y="70967"/>
                </a:lnTo>
                <a:lnTo>
                  <a:pt x="117777" y="70967"/>
                </a:lnTo>
                <a:lnTo>
                  <a:pt x="117777" y="70967"/>
                </a:lnTo>
                <a:lnTo>
                  <a:pt x="117777" y="74838"/>
                </a:lnTo>
                <a:lnTo>
                  <a:pt x="117777" y="74838"/>
                </a:lnTo>
                <a:lnTo>
                  <a:pt x="115555" y="74838"/>
                </a:lnTo>
                <a:lnTo>
                  <a:pt x="115555" y="74838"/>
                </a:lnTo>
                <a:lnTo>
                  <a:pt x="115555" y="77419"/>
                </a:lnTo>
                <a:lnTo>
                  <a:pt x="115555" y="77419"/>
                </a:lnTo>
                <a:lnTo>
                  <a:pt x="117777" y="77419"/>
                </a:lnTo>
                <a:lnTo>
                  <a:pt x="117777" y="77419"/>
                </a:lnTo>
                <a:lnTo>
                  <a:pt x="117777" y="77419"/>
                </a:lnTo>
                <a:lnTo>
                  <a:pt x="117777" y="77419"/>
                </a:lnTo>
                <a:lnTo>
                  <a:pt x="117777" y="77419"/>
                </a:lnTo>
                <a:lnTo>
                  <a:pt x="117777" y="77419"/>
                </a:lnTo>
                <a:lnTo>
                  <a:pt x="117777" y="80000"/>
                </a:lnTo>
                <a:lnTo>
                  <a:pt x="117777" y="80000"/>
                </a:lnTo>
                <a:lnTo>
                  <a:pt x="115555" y="80000"/>
                </a:lnTo>
                <a:lnTo>
                  <a:pt x="115555" y="80000"/>
                </a:lnTo>
                <a:lnTo>
                  <a:pt x="115555" y="80000"/>
                </a:lnTo>
                <a:lnTo>
                  <a:pt x="115555" y="82580"/>
                </a:lnTo>
                <a:lnTo>
                  <a:pt x="115555" y="82580"/>
                </a:lnTo>
                <a:lnTo>
                  <a:pt x="115555" y="82580"/>
                </a:lnTo>
                <a:lnTo>
                  <a:pt x="115555" y="82580"/>
                </a:lnTo>
                <a:lnTo>
                  <a:pt x="115555" y="85161"/>
                </a:lnTo>
                <a:lnTo>
                  <a:pt x="115555" y="85161"/>
                </a:lnTo>
                <a:lnTo>
                  <a:pt x="115555" y="85161"/>
                </a:lnTo>
                <a:lnTo>
                  <a:pt x="117777" y="85161"/>
                </a:lnTo>
                <a:lnTo>
                  <a:pt x="117777" y="85161"/>
                </a:lnTo>
                <a:lnTo>
                  <a:pt x="117777" y="85161"/>
                </a:lnTo>
                <a:lnTo>
                  <a:pt x="117777" y="85161"/>
                </a:lnTo>
                <a:lnTo>
                  <a:pt x="117777" y="85161"/>
                </a:lnTo>
                <a:lnTo>
                  <a:pt x="117777" y="85161"/>
                </a:lnTo>
                <a:lnTo>
                  <a:pt x="117777" y="85161"/>
                </a:lnTo>
                <a:lnTo>
                  <a:pt x="117777" y="89032"/>
                </a:lnTo>
                <a:lnTo>
                  <a:pt x="120000" y="89032"/>
                </a:lnTo>
                <a:lnTo>
                  <a:pt x="120000" y="89032"/>
                </a:lnTo>
                <a:lnTo>
                  <a:pt x="120000" y="89032"/>
                </a:lnTo>
                <a:lnTo>
                  <a:pt x="120000" y="91612"/>
                </a:lnTo>
                <a:lnTo>
                  <a:pt x="120000" y="91612"/>
                </a:lnTo>
                <a:lnTo>
                  <a:pt x="120000" y="91612"/>
                </a:lnTo>
                <a:lnTo>
                  <a:pt x="120000" y="91612"/>
                </a:lnTo>
                <a:lnTo>
                  <a:pt x="120000" y="94193"/>
                </a:lnTo>
                <a:lnTo>
                  <a:pt x="120000" y="94193"/>
                </a:lnTo>
                <a:lnTo>
                  <a:pt x="120000" y="94193"/>
                </a:lnTo>
                <a:lnTo>
                  <a:pt x="117777" y="94193"/>
                </a:lnTo>
                <a:lnTo>
                  <a:pt x="117777" y="94193"/>
                </a:lnTo>
                <a:lnTo>
                  <a:pt x="117777" y="94193"/>
                </a:lnTo>
                <a:lnTo>
                  <a:pt x="117777" y="91612"/>
                </a:lnTo>
                <a:lnTo>
                  <a:pt x="117777" y="91612"/>
                </a:lnTo>
                <a:lnTo>
                  <a:pt x="117777" y="91612"/>
                </a:lnTo>
                <a:lnTo>
                  <a:pt x="117777" y="91612"/>
                </a:lnTo>
                <a:lnTo>
                  <a:pt x="117777" y="94193"/>
                </a:lnTo>
                <a:lnTo>
                  <a:pt x="117777" y="94193"/>
                </a:lnTo>
                <a:lnTo>
                  <a:pt x="115555" y="94193"/>
                </a:lnTo>
                <a:lnTo>
                  <a:pt x="115555" y="91612"/>
                </a:lnTo>
                <a:lnTo>
                  <a:pt x="115555" y="91612"/>
                </a:lnTo>
                <a:lnTo>
                  <a:pt x="115555" y="91612"/>
                </a:lnTo>
                <a:lnTo>
                  <a:pt x="115555" y="91612"/>
                </a:lnTo>
                <a:lnTo>
                  <a:pt x="115555" y="91612"/>
                </a:lnTo>
                <a:lnTo>
                  <a:pt x="113333" y="91612"/>
                </a:lnTo>
                <a:lnTo>
                  <a:pt x="113333" y="91612"/>
                </a:lnTo>
                <a:lnTo>
                  <a:pt x="113333" y="91612"/>
                </a:lnTo>
                <a:lnTo>
                  <a:pt x="110000" y="91612"/>
                </a:lnTo>
                <a:lnTo>
                  <a:pt x="110000" y="91612"/>
                </a:lnTo>
                <a:lnTo>
                  <a:pt x="110000" y="91612"/>
                </a:lnTo>
                <a:lnTo>
                  <a:pt x="110000" y="94193"/>
                </a:lnTo>
                <a:lnTo>
                  <a:pt x="110000" y="94193"/>
                </a:lnTo>
                <a:lnTo>
                  <a:pt x="110000" y="94193"/>
                </a:lnTo>
                <a:lnTo>
                  <a:pt x="110000" y="94193"/>
                </a:lnTo>
                <a:lnTo>
                  <a:pt x="110000" y="94193"/>
                </a:lnTo>
                <a:lnTo>
                  <a:pt x="110000" y="96774"/>
                </a:lnTo>
                <a:lnTo>
                  <a:pt x="110000" y="96774"/>
                </a:lnTo>
                <a:lnTo>
                  <a:pt x="110000" y="96774"/>
                </a:lnTo>
                <a:lnTo>
                  <a:pt x="110000" y="96774"/>
                </a:lnTo>
                <a:lnTo>
                  <a:pt x="113333" y="96774"/>
                </a:lnTo>
                <a:lnTo>
                  <a:pt x="113333" y="96774"/>
                </a:lnTo>
                <a:lnTo>
                  <a:pt x="113333" y="99354"/>
                </a:lnTo>
                <a:lnTo>
                  <a:pt x="113333" y="99354"/>
                </a:lnTo>
                <a:lnTo>
                  <a:pt x="115555" y="99354"/>
                </a:lnTo>
                <a:lnTo>
                  <a:pt x="115555" y="96774"/>
                </a:lnTo>
                <a:lnTo>
                  <a:pt x="115555" y="96774"/>
                </a:lnTo>
                <a:lnTo>
                  <a:pt x="115555" y="99354"/>
                </a:lnTo>
                <a:lnTo>
                  <a:pt x="115555" y="99354"/>
                </a:lnTo>
                <a:lnTo>
                  <a:pt x="115555" y="99354"/>
                </a:lnTo>
                <a:lnTo>
                  <a:pt x="115555" y="99354"/>
                </a:lnTo>
                <a:lnTo>
                  <a:pt x="115555" y="103225"/>
                </a:lnTo>
                <a:lnTo>
                  <a:pt x="115555" y="103225"/>
                </a:lnTo>
                <a:lnTo>
                  <a:pt x="115555" y="103225"/>
                </a:lnTo>
                <a:lnTo>
                  <a:pt x="115555" y="103225"/>
                </a:lnTo>
                <a:lnTo>
                  <a:pt x="115555" y="103225"/>
                </a:lnTo>
                <a:lnTo>
                  <a:pt x="115555" y="103225"/>
                </a:lnTo>
                <a:lnTo>
                  <a:pt x="115555" y="103225"/>
                </a:lnTo>
                <a:lnTo>
                  <a:pt x="113333" y="103225"/>
                </a:lnTo>
                <a:lnTo>
                  <a:pt x="113333" y="105806"/>
                </a:lnTo>
                <a:lnTo>
                  <a:pt x="113333" y="105806"/>
                </a:lnTo>
                <a:lnTo>
                  <a:pt x="113333" y="105806"/>
                </a:lnTo>
                <a:lnTo>
                  <a:pt x="113333" y="105806"/>
                </a:lnTo>
                <a:lnTo>
                  <a:pt x="113333" y="105806"/>
                </a:lnTo>
                <a:lnTo>
                  <a:pt x="113333" y="108387"/>
                </a:lnTo>
                <a:lnTo>
                  <a:pt x="113333" y="108387"/>
                </a:lnTo>
                <a:lnTo>
                  <a:pt x="113333" y="108387"/>
                </a:lnTo>
                <a:lnTo>
                  <a:pt x="113333" y="108387"/>
                </a:lnTo>
                <a:lnTo>
                  <a:pt x="113333" y="108387"/>
                </a:lnTo>
                <a:lnTo>
                  <a:pt x="113333" y="108387"/>
                </a:lnTo>
                <a:lnTo>
                  <a:pt x="113333" y="110967"/>
                </a:lnTo>
                <a:lnTo>
                  <a:pt x="113333" y="110967"/>
                </a:lnTo>
                <a:lnTo>
                  <a:pt x="113333" y="110967"/>
                </a:lnTo>
                <a:lnTo>
                  <a:pt x="110000" y="110967"/>
                </a:lnTo>
                <a:lnTo>
                  <a:pt x="110000" y="110967"/>
                </a:lnTo>
                <a:lnTo>
                  <a:pt x="110000" y="110967"/>
                </a:lnTo>
                <a:lnTo>
                  <a:pt x="110000" y="110967"/>
                </a:lnTo>
                <a:lnTo>
                  <a:pt x="110000" y="110967"/>
                </a:lnTo>
                <a:lnTo>
                  <a:pt x="107777" y="110967"/>
                </a:lnTo>
                <a:lnTo>
                  <a:pt x="107777" y="110967"/>
                </a:lnTo>
                <a:lnTo>
                  <a:pt x="107777" y="110967"/>
                </a:lnTo>
                <a:lnTo>
                  <a:pt x="107777" y="110967"/>
                </a:lnTo>
                <a:lnTo>
                  <a:pt x="107777" y="110967"/>
                </a:lnTo>
                <a:lnTo>
                  <a:pt x="107777" y="110967"/>
                </a:lnTo>
                <a:lnTo>
                  <a:pt x="105555" y="110967"/>
                </a:lnTo>
                <a:lnTo>
                  <a:pt x="105555" y="110967"/>
                </a:lnTo>
                <a:lnTo>
                  <a:pt x="105555" y="108387"/>
                </a:lnTo>
                <a:lnTo>
                  <a:pt x="105555" y="108387"/>
                </a:lnTo>
                <a:lnTo>
                  <a:pt x="105555" y="108387"/>
                </a:lnTo>
                <a:lnTo>
                  <a:pt x="105555" y="108387"/>
                </a:lnTo>
                <a:lnTo>
                  <a:pt x="103333" y="108387"/>
                </a:lnTo>
                <a:lnTo>
                  <a:pt x="103333" y="108387"/>
                </a:lnTo>
                <a:lnTo>
                  <a:pt x="103333" y="108387"/>
                </a:lnTo>
                <a:lnTo>
                  <a:pt x="103333" y="110967"/>
                </a:lnTo>
                <a:lnTo>
                  <a:pt x="103333" y="110967"/>
                </a:lnTo>
                <a:lnTo>
                  <a:pt x="103333" y="110967"/>
                </a:lnTo>
                <a:lnTo>
                  <a:pt x="103333" y="113548"/>
                </a:lnTo>
                <a:lnTo>
                  <a:pt x="103333" y="113548"/>
                </a:lnTo>
                <a:lnTo>
                  <a:pt x="103333" y="113548"/>
                </a:lnTo>
                <a:lnTo>
                  <a:pt x="103333" y="113548"/>
                </a:lnTo>
                <a:lnTo>
                  <a:pt x="103333" y="113548"/>
                </a:lnTo>
                <a:lnTo>
                  <a:pt x="103333" y="117419"/>
                </a:lnTo>
                <a:lnTo>
                  <a:pt x="101111" y="117419"/>
                </a:lnTo>
                <a:lnTo>
                  <a:pt x="101111" y="117419"/>
                </a:lnTo>
                <a:lnTo>
                  <a:pt x="101111" y="117419"/>
                </a:lnTo>
                <a:lnTo>
                  <a:pt x="101111" y="120000"/>
                </a:lnTo>
                <a:lnTo>
                  <a:pt x="101111" y="120000"/>
                </a:lnTo>
                <a:lnTo>
                  <a:pt x="101111" y="120000"/>
                </a:lnTo>
                <a:lnTo>
                  <a:pt x="101111" y="117419"/>
                </a:lnTo>
                <a:lnTo>
                  <a:pt x="101111" y="117419"/>
                </a:lnTo>
                <a:lnTo>
                  <a:pt x="101111" y="120000"/>
                </a:lnTo>
                <a:lnTo>
                  <a:pt x="97777" y="120000"/>
                </a:lnTo>
                <a:lnTo>
                  <a:pt x="97777" y="120000"/>
                </a:lnTo>
                <a:lnTo>
                  <a:pt x="97777" y="120000"/>
                </a:lnTo>
                <a:lnTo>
                  <a:pt x="97777" y="120000"/>
                </a:lnTo>
                <a:lnTo>
                  <a:pt x="97777" y="120000"/>
                </a:lnTo>
                <a:lnTo>
                  <a:pt x="95555" y="120000"/>
                </a:lnTo>
                <a:lnTo>
                  <a:pt x="95555" y="117419"/>
                </a:lnTo>
                <a:lnTo>
                  <a:pt x="95555" y="117419"/>
                </a:lnTo>
                <a:lnTo>
                  <a:pt x="95555" y="117419"/>
                </a:lnTo>
                <a:lnTo>
                  <a:pt x="95555" y="117419"/>
                </a:lnTo>
                <a:lnTo>
                  <a:pt x="95555" y="117419"/>
                </a:lnTo>
                <a:lnTo>
                  <a:pt x="95555" y="117419"/>
                </a:lnTo>
                <a:lnTo>
                  <a:pt x="93333" y="117419"/>
                </a:lnTo>
                <a:lnTo>
                  <a:pt x="93333" y="113548"/>
                </a:lnTo>
                <a:lnTo>
                  <a:pt x="93333" y="113548"/>
                </a:lnTo>
                <a:lnTo>
                  <a:pt x="93333" y="113548"/>
                </a:lnTo>
                <a:lnTo>
                  <a:pt x="93333" y="113548"/>
                </a:lnTo>
                <a:lnTo>
                  <a:pt x="91111" y="113548"/>
                </a:lnTo>
                <a:lnTo>
                  <a:pt x="91111" y="113548"/>
                </a:lnTo>
                <a:lnTo>
                  <a:pt x="93333" y="113548"/>
                </a:lnTo>
                <a:lnTo>
                  <a:pt x="93333" y="113548"/>
                </a:lnTo>
                <a:lnTo>
                  <a:pt x="93333" y="110967"/>
                </a:lnTo>
                <a:lnTo>
                  <a:pt x="93333" y="110967"/>
                </a:lnTo>
                <a:lnTo>
                  <a:pt x="93333" y="110967"/>
                </a:lnTo>
                <a:lnTo>
                  <a:pt x="93333" y="110967"/>
                </a:lnTo>
                <a:lnTo>
                  <a:pt x="93333" y="108387"/>
                </a:lnTo>
                <a:lnTo>
                  <a:pt x="93333" y="108387"/>
                </a:lnTo>
                <a:lnTo>
                  <a:pt x="93333" y="108387"/>
                </a:lnTo>
                <a:lnTo>
                  <a:pt x="93333" y="108387"/>
                </a:lnTo>
                <a:lnTo>
                  <a:pt x="93333" y="108387"/>
                </a:lnTo>
                <a:lnTo>
                  <a:pt x="93333" y="108387"/>
                </a:lnTo>
                <a:lnTo>
                  <a:pt x="93333" y="105806"/>
                </a:lnTo>
                <a:lnTo>
                  <a:pt x="93333" y="105806"/>
                </a:lnTo>
                <a:lnTo>
                  <a:pt x="93333" y="105806"/>
                </a:lnTo>
                <a:lnTo>
                  <a:pt x="93333" y="105806"/>
                </a:lnTo>
                <a:lnTo>
                  <a:pt x="93333" y="103225"/>
                </a:lnTo>
                <a:lnTo>
                  <a:pt x="93333" y="103225"/>
                </a:lnTo>
                <a:lnTo>
                  <a:pt x="93333" y="103225"/>
                </a:lnTo>
                <a:lnTo>
                  <a:pt x="91111" y="103225"/>
                </a:lnTo>
                <a:lnTo>
                  <a:pt x="91111" y="99354"/>
                </a:lnTo>
                <a:lnTo>
                  <a:pt x="91111" y="99354"/>
                </a:lnTo>
                <a:lnTo>
                  <a:pt x="91111" y="99354"/>
                </a:lnTo>
                <a:lnTo>
                  <a:pt x="91111" y="99354"/>
                </a:lnTo>
                <a:lnTo>
                  <a:pt x="91111" y="96774"/>
                </a:lnTo>
                <a:lnTo>
                  <a:pt x="91111" y="96774"/>
                </a:lnTo>
                <a:lnTo>
                  <a:pt x="91111" y="96774"/>
                </a:lnTo>
                <a:lnTo>
                  <a:pt x="91111" y="94193"/>
                </a:lnTo>
                <a:lnTo>
                  <a:pt x="91111" y="94193"/>
                </a:lnTo>
                <a:lnTo>
                  <a:pt x="91111" y="94193"/>
                </a:lnTo>
                <a:lnTo>
                  <a:pt x="91111" y="94193"/>
                </a:lnTo>
                <a:lnTo>
                  <a:pt x="88888" y="94193"/>
                </a:lnTo>
                <a:lnTo>
                  <a:pt x="88888" y="94193"/>
                </a:lnTo>
                <a:lnTo>
                  <a:pt x="88888" y="91612"/>
                </a:lnTo>
                <a:lnTo>
                  <a:pt x="88888" y="91612"/>
                </a:lnTo>
                <a:lnTo>
                  <a:pt x="88888" y="91612"/>
                </a:lnTo>
                <a:lnTo>
                  <a:pt x="88888" y="91612"/>
                </a:lnTo>
                <a:lnTo>
                  <a:pt x="88888" y="91612"/>
                </a:lnTo>
                <a:lnTo>
                  <a:pt x="85555" y="91612"/>
                </a:lnTo>
                <a:lnTo>
                  <a:pt x="85555" y="91612"/>
                </a:lnTo>
                <a:lnTo>
                  <a:pt x="85555" y="91612"/>
                </a:lnTo>
                <a:lnTo>
                  <a:pt x="85555" y="91612"/>
                </a:lnTo>
                <a:lnTo>
                  <a:pt x="85555" y="91612"/>
                </a:lnTo>
                <a:lnTo>
                  <a:pt x="85555" y="91612"/>
                </a:lnTo>
                <a:lnTo>
                  <a:pt x="83333" y="91612"/>
                </a:lnTo>
                <a:lnTo>
                  <a:pt x="83333" y="91612"/>
                </a:lnTo>
                <a:lnTo>
                  <a:pt x="83333" y="91612"/>
                </a:lnTo>
                <a:lnTo>
                  <a:pt x="83333" y="91612"/>
                </a:lnTo>
                <a:lnTo>
                  <a:pt x="83333" y="91612"/>
                </a:lnTo>
                <a:lnTo>
                  <a:pt x="83333" y="94193"/>
                </a:lnTo>
                <a:lnTo>
                  <a:pt x="81111" y="94193"/>
                </a:lnTo>
                <a:lnTo>
                  <a:pt x="81111" y="91612"/>
                </a:lnTo>
                <a:lnTo>
                  <a:pt x="81111" y="91612"/>
                </a:lnTo>
                <a:lnTo>
                  <a:pt x="81111" y="91612"/>
                </a:lnTo>
                <a:lnTo>
                  <a:pt x="81111" y="91612"/>
                </a:lnTo>
                <a:lnTo>
                  <a:pt x="81111" y="91612"/>
                </a:lnTo>
                <a:lnTo>
                  <a:pt x="81111" y="91612"/>
                </a:lnTo>
                <a:lnTo>
                  <a:pt x="81111" y="91612"/>
                </a:lnTo>
                <a:lnTo>
                  <a:pt x="78888" y="91612"/>
                </a:lnTo>
                <a:lnTo>
                  <a:pt x="78888" y="91612"/>
                </a:lnTo>
                <a:lnTo>
                  <a:pt x="78888" y="91612"/>
                </a:lnTo>
                <a:lnTo>
                  <a:pt x="76666" y="91612"/>
                </a:lnTo>
                <a:lnTo>
                  <a:pt x="76666" y="91612"/>
                </a:lnTo>
                <a:lnTo>
                  <a:pt x="76666" y="91612"/>
                </a:lnTo>
                <a:lnTo>
                  <a:pt x="76666" y="91612"/>
                </a:lnTo>
                <a:lnTo>
                  <a:pt x="76666" y="94193"/>
                </a:lnTo>
                <a:lnTo>
                  <a:pt x="76666" y="94193"/>
                </a:lnTo>
                <a:lnTo>
                  <a:pt x="76666" y="94193"/>
                </a:lnTo>
                <a:lnTo>
                  <a:pt x="73333" y="94193"/>
                </a:lnTo>
                <a:lnTo>
                  <a:pt x="73333" y="94193"/>
                </a:lnTo>
                <a:lnTo>
                  <a:pt x="73333" y="94193"/>
                </a:lnTo>
                <a:lnTo>
                  <a:pt x="73333" y="96774"/>
                </a:lnTo>
                <a:lnTo>
                  <a:pt x="73333" y="96774"/>
                </a:lnTo>
                <a:lnTo>
                  <a:pt x="73333" y="94193"/>
                </a:lnTo>
                <a:lnTo>
                  <a:pt x="73333" y="94193"/>
                </a:lnTo>
                <a:lnTo>
                  <a:pt x="71111" y="94193"/>
                </a:lnTo>
                <a:lnTo>
                  <a:pt x="71111" y="94193"/>
                </a:lnTo>
                <a:lnTo>
                  <a:pt x="71111" y="94193"/>
                </a:lnTo>
                <a:lnTo>
                  <a:pt x="71111" y="94193"/>
                </a:lnTo>
                <a:lnTo>
                  <a:pt x="71111" y="94193"/>
                </a:lnTo>
                <a:lnTo>
                  <a:pt x="71111" y="91612"/>
                </a:lnTo>
                <a:lnTo>
                  <a:pt x="73333" y="91612"/>
                </a:lnTo>
                <a:lnTo>
                  <a:pt x="73333" y="91612"/>
                </a:lnTo>
                <a:lnTo>
                  <a:pt x="73333" y="91612"/>
                </a:lnTo>
                <a:lnTo>
                  <a:pt x="73333" y="91612"/>
                </a:lnTo>
                <a:lnTo>
                  <a:pt x="73333" y="89032"/>
                </a:lnTo>
                <a:lnTo>
                  <a:pt x="73333" y="89032"/>
                </a:lnTo>
                <a:lnTo>
                  <a:pt x="73333" y="89032"/>
                </a:lnTo>
                <a:lnTo>
                  <a:pt x="73333" y="89032"/>
                </a:lnTo>
                <a:lnTo>
                  <a:pt x="73333" y="89032"/>
                </a:lnTo>
                <a:lnTo>
                  <a:pt x="73333" y="85161"/>
                </a:lnTo>
                <a:lnTo>
                  <a:pt x="73333" y="85161"/>
                </a:lnTo>
                <a:lnTo>
                  <a:pt x="73333" y="85161"/>
                </a:lnTo>
                <a:lnTo>
                  <a:pt x="73333" y="85161"/>
                </a:lnTo>
                <a:lnTo>
                  <a:pt x="73333" y="85161"/>
                </a:lnTo>
                <a:lnTo>
                  <a:pt x="73333" y="82580"/>
                </a:lnTo>
                <a:lnTo>
                  <a:pt x="73333" y="82580"/>
                </a:lnTo>
                <a:lnTo>
                  <a:pt x="73333" y="82580"/>
                </a:lnTo>
                <a:lnTo>
                  <a:pt x="73333" y="80000"/>
                </a:lnTo>
                <a:lnTo>
                  <a:pt x="73333" y="80000"/>
                </a:lnTo>
                <a:lnTo>
                  <a:pt x="73333" y="80000"/>
                </a:lnTo>
                <a:lnTo>
                  <a:pt x="73333" y="80000"/>
                </a:lnTo>
                <a:lnTo>
                  <a:pt x="73333" y="77419"/>
                </a:lnTo>
                <a:lnTo>
                  <a:pt x="71111" y="77419"/>
                </a:lnTo>
                <a:lnTo>
                  <a:pt x="71111" y="77419"/>
                </a:lnTo>
                <a:lnTo>
                  <a:pt x="71111" y="77419"/>
                </a:lnTo>
                <a:lnTo>
                  <a:pt x="71111" y="77419"/>
                </a:lnTo>
                <a:lnTo>
                  <a:pt x="71111" y="77419"/>
                </a:lnTo>
                <a:lnTo>
                  <a:pt x="71111" y="77419"/>
                </a:lnTo>
                <a:lnTo>
                  <a:pt x="71111" y="74838"/>
                </a:lnTo>
                <a:lnTo>
                  <a:pt x="71111" y="74838"/>
                </a:lnTo>
                <a:lnTo>
                  <a:pt x="71111" y="74838"/>
                </a:lnTo>
                <a:lnTo>
                  <a:pt x="71111" y="74838"/>
                </a:lnTo>
                <a:lnTo>
                  <a:pt x="71111" y="70967"/>
                </a:lnTo>
                <a:lnTo>
                  <a:pt x="71111" y="70967"/>
                </a:lnTo>
                <a:lnTo>
                  <a:pt x="68888" y="70967"/>
                </a:lnTo>
                <a:lnTo>
                  <a:pt x="68888" y="70967"/>
                </a:lnTo>
                <a:lnTo>
                  <a:pt x="68888" y="70967"/>
                </a:lnTo>
                <a:lnTo>
                  <a:pt x="68888" y="70967"/>
                </a:lnTo>
                <a:lnTo>
                  <a:pt x="68888" y="68387"/>
                </a:lnTo>
                <a:lnTo>
                  <a:pt x="68888" y="68387"/>
                </a:lnTo>
                <a:lnTo>
                  <a:pt x="68888" y="68387"/>
                </a:lnTo>
                <a:lnTo>
                  <a:pt x="68888" y="68387"/>
                </a:lnTo>
                <a:lnTo>
                  <a:pt x="68888" y="68387"/>
                </a:lnTo>
                <a:lnTo>
                  <a:pt x="68888" y="65806"/>
                </a:lnTo>
                <a:lnTo>
                  <a:pt x="68888" y="65806"/>
                </a:lnTo>
                <a:lnTo>
                  <a:pt x="66666" y="65806"/>
                </a:lnTo>
                <a:lnTo>
                  <a:pt x="66666" y="65806"/>
                </a:lnTo>
                <a:lnTo>
                  <a:pt x="66666" y="65806"/>
                </a:lnTo>
                <a:lnTo>
                  <a:pt x="66666" y="63225"/>
                </a:lnTo>
                <a:lnTo>
                  <a:pt x="66666" y="63225"/>
                </a:lnTo>
                <a:lnTo>
                  <a:pt x="66666" y="63225"/>
                </a:lnTo>
                <a:lnTo>
                  <a:pt x="66666" y="63225"/>
                </a:lnTo>
                <a:lnTo>
                  <a:pt x="66666" y="63225"/>
                </a:lnTo>
                <a:lnTo>
                  <a:pt x="64444" y="63225"/>
                </a:lnTo>
                <a:lnTo>
                  <a:pt x="64444" y="60645"/>
                </a:lnTo>
                <a:lnTo>
                  <a:pt x="64444" y="60645"/>
                </a:lnTo>
                <a:lnTo>
                  <a:pt x="64444" y="60645"/>
                </a:lnTo>
                <a:lnTo>
                  <a:pt x="64444" y="60645"/>
                </a:lnTo>
                <a:lnTo>
                  <a:pt x="64444" y="56774"/>
                </a:lnTo>
                <a:lnTo>
                  <a:pt x="64444" y="56774"/>
                </a:lnTo>
                <a:lnTo>
                  <a:pt x="61111" y="56774"/>
                </a:lnTo>
                <a:lnTo>
                  <a:pt x="61111" y="56774"/>
                </a:lnTo>
                <a:lnTo>
                  <a:pt x="61111" y="56774"/>
                </a:lnTo>
                <a:lnTo>
                  <a:pt x="61111" y="56774"/>
                </a:lnTo>
                <a:lnTo>
                  <a:pt x="58888" y="56774"/>
                </a:lnTo>
                <a:lnTo>
                  <a:pt x="58888" y="56774"/>
                </a:lnTo>
                <a:lnTo>
                  <a:pt x="58888" y="56774"/>
                </a:lnTo>
                <a:lnTo>
                  <a:pt x="58888" y="56774"/>
                </a:lnTo>
                <a:lnTo>
                  <a:pt x="56666" y="56774"/>
                </a:lnTo>
                <a:lnTo>
                  <a:pt x="56666" y="56774"/>
                </a:lnTo>
                <a:lnTo>
                  <a:pt x="56666" y="56774"/>
                </a:lnTo>
                <a:lnTo>
                  <a:pt x="54444" y="56774"/>
                </a:lnTo>
                <a:lnTo>
                  <a:pt x="54444" y="56774"/>
                </a:lnTo>
                <a:lnTo>
                  <a:pt x="54444" y="56774"/>
                </a:lnTo>
                <a:lnTo>
                  <a:pt x="54444" y="56774"/>
                </a:lnTo>
                <a:lnTo>
                  <a:pt x="52222" y="56774"/>
                </a:lnTo>
                <a:lnTo>
                  <a:pt x="52222" y="60645"/>
                </a:lnTo>
                <a:lnTo>
                  <a:pt x="52222" y="60645"/>
                </a:lnTo>
                <a:lnTo>
                  <a:pt x="52222" y="60645"/>
                </a:lnTo>
                <a:lnTo>
                  <a:pt x="52222" y="60645"/>
                </a:lnTo>
                <a:lnTo>
                  <a:pt x="52222" y="60645"/>
                </a:lnTo>
                <a:lnTo>
                  <a:pt x="48888" y="60645"/>
                </a:lnTo>
                <a:lnTo>
                  <a:pt x="48888" y="60645"/>
                </a:lnTo>
                <a:lnTo>
                  <a:pt x="48888" y="60645"/>
                </a:lnTo>
                <a:lnTo>
                  <a:pt x="48888" y="60645"/>
                </a:lnTo>
                <a:lnTo>
                  <a:pt x="46666" y="60645"/>
                </a:lnTo>
                <a:lnTo>
                  <a:pt x="46666" y="60645"/>
                </a:lnTo>
                <a:lnTo>
                  <a:pt x="46666" y="60645"/>
                </a:lnTo>
                <a:lnTo>
                  <a:pt x="46666" y="60645"/>
                </a:lnTo>
                <a:lnTo>
                  <a:pt x="46666" y="60645"/>
                </a:lnTo>
                <a:lnTo>
                  <a:pt x="44444" y="60645"/>
                </a:lnTo>
                <a:lnTo>
                  <a:pt x="44444" y="60645"/>
                </a:lnTo>
                <a:lnTo>
                  <a:pt x="44444" y="60645"/>
                </a:lnTo>
                <a:lnTo>
                  <a:pt x="44444" y="60645"/>
                </a:lnTo>
                <a:lnTo>
                  <a:pt x="44444" y="60645"/>
                </a:lnTo>
                <a:lnTo>
                  <a:pt x="44444" y="63225"/>
                </a:lnTo>
                <a:lnTo>
                  <a:pt x="42222" y="63225"/>
                </a:lnTo>
                <a:lnTo>
                  <a:pt x="42222" y="63225"/>
                </a:lnTo>
                <a:lnTo>
                  <a:pt x="42222" y="63225"/>
                </a:lnTo>
                <a:lnTo>
                  <a:pt x="42222" y="63225"/>
                </a:lnTo>
                <a:lnTo>
                  <a:pt x="42222" y="65806"/>
                </a:lnTo>
                <a:lnTo>
                  <a:pt x="42222" y="65806"/>
                </a:lnTo>
                <a:lnTo>
                  <a:pt x="42222" y="65806"/>
                </a:lnTo>
                <a:lnTo>
                  <a:pt x="42222" y="65806"/>
                </a:lnTo>
                <a:lnTo>
                  <a:pt x="40000" y="65806"/>
                </a:lnTo>
                <a:lnTo>
                  <a:pt x="40000" y="68387"/>
                </a:lnTo>
                <a:lnTo>
                  <a:pt x="40000" y="68387"/>
                </a:lnTo>
                <a:lnTo>
                  <a:pt x="40000" y="68387"/>
                </a:lnTo>
                <a:lnTo>
                  <a:pt x="40000" y="68387"/>
                </a:lnTo>
                <a:lnTo>
                  <a:pt x="40000" y="70967"/>
                </a:lnTo>
                <a:lnTo>
                  <a:pt x="40000" y="70967"/>
                </a:lnTo>
                <a:lnTo>
                  <a:pt x="40000" y="70967"/>
                </a:lnTo>
                <a:lnTo>
                  <a:pt x="40000" y="70967"/>
                </a:lnTo>
                <a:lnTo>
                  <a:pt x="40000" y="70967"/>
                </a:lnTo>
                <a:lnTo>
                  <a:pt x="40000" y="74838"/>
                </a:lnTo>
                <a:lnTo>
                  <a:pt x="36666" y="74838"/>
                </a:lnTo>
                <a:lnTo>
                  <a:pt x="36666" y="74838"/>
                </a:lnTo>
                <a:lnTo>
                  <a:pt x="36666" y="74838"/>
                </a:lnTo>
                <a:lnTo>
                  <a:pt x="36666" y="74838"/>
                </a:lnTo>
                <a:lnTo>
                  <a:pt x="36666" y="74838"/>
                </a:lnTo>
                <a:lnTo>
                  <a:pt x="34444" y="74838"/>
                </a:lnTo>
                <a:lnTo>
                  <a:pt x="34444" y="74838"/>
                </a:lnTo>
                <a:lnTo>
                  <a:pt x="34444" y="77419"/>
                </a:lnTo>
                <a:lnTo>
                  <a:pt x="34444" y="77419"/>
                </a:lnTo>
                <a:lnTo>
                  <a:pt x="34444" y="77419"/>
                </a:lnTo>
                <a:lnTo>
                  <a:pt x="34444" y="77419"/>
                </a:lnTo>
                <a:lnTo>
                  <a:pt x="34444" y="77419"/>
                </a:lnTo>
                <a:lnTo>
                  <a:pt x="34444" y="77419"/>
                </a:lnTo>
                <a:lnTo>
                  <a:pt x="32222" y="77419"/>
                </a:lnTo>
                <a:lnTo>
                  <a:pt x="32222" y="80000"/>
                </a:lnTo>
                <a:lnTo>
                  <a:pt x="32222" y="80000"/>
                </a:lnTo>
                <a:lnTo>
                  <a:pt x="32222" y="77419"/>
                </a:lnTo>
                <a:lnTo>
                  <a:pt x="32222" y="77419"/>
                </a:lnTo>
                <a:lnTo>
                  <a:pt x="32222" y="77419"/>
                </a:lnTo>
                <a:lnTo>
                  <a:pt x="30000" y="77419"/>
                </a:lnTo>
                <a:lnTo>
                  <a:pt x="30000" y="77419"/>
                </a:lnTo>
                <a:lnTo>
                  <a:pt x="30000" y="80000"/>
                </a:lnTo>
                <a:lnTo>
                  <a:pt x="30000" y="80000"/>
                </a:lnTo>
                <a:lnTo>
                  <a:pt x="30000" y="77419"/>
                </a:lnTo>
                <a:lnTo>
                  <a:pt x="30000" y="77419"/>
                </a:lnTo>
                <a:lnTo>
                  <a:pt x="30000" y="77419"/>
                </a:lnTo>
                <a:lnTo>
                  <a:pt x="30000" y="77419"/>
                </a:lnTo>
                <a:lnTo>
                  <a:pt x="30000" y="74838"/>
                </a:lnTo>
                <a:lnTo>
                  <a:pt x="30000" y="74838"/>
                </a:lnTo>
                <a:lnTo>
                  <a:pt x="27777" y="74838"/>
                </a:lnTo>
                <a:lnTo>
                  <a:pt x="27777" y="74838"/>
                </a:lnTo>
                <a:lnTo>
                  <a:pt x="27777" y="74838"/>
                </a:lnTo>
                <a:lnTo>
                  <a:pt x="27777" y="74838"/>
                </a:lnTo>
                <a:lnTo>
                  <a:pt x="27777" y="70967"/>
                </a:lnTo>
                <a:lnTo>
                  <a:pt x="27777" y="70967"/>
                </a:lnTo>
                <a:lnTo>
                  <a:pt x="27777" y="70967"/>
                </a:lnTo>
                <a:lnTo>
                  <a:pt x="24444" y="70967"/>
                </a:lnTo>
                <a:lnTo>
                  <a:pt x="24444" y="70967"/>
                </a:lnTo>
                <a:lnTo>
                  <a:pt x="24444" y="70967"/>
                </a:lnTo>
                <a:lnTo>
                  <a:pt x="24444" y="68387"/>
                </a:lnTo>
                <a:lnTo>
                  <a:pt x="24444" y="68387"/>
                </a:lnTo>
                <a:lnTo>
                  <a:pt x="24444" y="68387"/>
                </a:lnTo>
                <a:lnTo>
                  <a:pt x="22222" y="68387"/>
                </a:lnTo>
                <a:lnTo>
                  <a:pt x="22222" y="70967"/>
                </a:lnTo>
                <a:lnTo>
                  <a:pt x="22222" y="70967"/>
                </a:lnTo>
                <a:lnTo>
                  <a:pt x="22222" y="70967"/>
                </a:lnTo>
                <a:lnTo>
                  <a:pt x="22222" y="70967"/>
                </a:lnTo>
                <a:lnTo>
                  <a:pt x="22222" y="70967"/>
                </a:lnTo>
                <a:lnTo>
                  <a:pt x="20000" y="70967"/>
                </a:lnTo>
                <a:lnTo>
                  <a:pt x="20000" y="70967"/>
                </a:lnTo>
                <a:lnTo>
                  <a:pt x="20000" y="68387"/>
                </a:lnTo>
                <a:lnTo>
                  <a:pt x="22222" y="68387"/>
                </a:lnTo>
                <a:lnTo>
                  <a:pt x="22222" y="68387"/>
                </a:lnTo>
                <a:lnTo>
                  <a:pt x="22222" y="68387"/>
                </a:lnTo>
                <a:lnTo>
                  <a:pt x="22222" y="68387"/>
                </a:lnTo>
                <a:lnTo>
                  <a:pt x="22222" y="68387"/>
                </a:lnTo>
                <a:lnTo>
                  <a:pt x="22222" y="68387"/>
                </a:lnTo>
                <a:lnTo>
                  <a:pt x="24444" y="68387"/>
                </a:lnTo>
                <a:lnTo>
                  <a:pt x="24444" y="65806"/>
                </a:lnTo>
                <a:lnTo>
                  <a:pt x="24444" y="65806"/>
                </a:lnTo>
                <a:lnTo>
                  <a:pt x="24444" y="65806"/>
                </a:lnTo>
                <a:lnTo>
                  <a:pt x="22222" y="65806"/>
                </a:lnTo>
                <a:lnTo>
                  <a:pt x="22222" y="65806"/>
                </a:lnTo>
                <a:lnTo>
                  <a:pt x="22222" y="63225"/>
                </a:lnTo>
                <a:lnTo>
                  <a:pt x="22222" y="63225"/>
                </a:lnTo>
                <a:lnTo>
                  <a:pt x="22222" y="63225"/>
                </a:lnTo>
                <a:lnTo>
                  <a:pt x="22222" y="63225"/>
                </a:lnTo>
                <a:lnTo>
                  <a:pt x="22222" y="63225"/>
                </a:lnTo>
                <a:lnTo>
                  <a:pt x="20000" y="63225"/>
                </a:lnTo>
                <a:lnTo>
                  <a:pt x="20000" y="60645"/>
                </a:lnTo>
                <a:lnTo>
                  <a:pt x="20000" y="60645"/>
                </a:lnTo>
                <a:lnTo>
                  <a:pt x="20000" y="60645"/>
                </a:lnTo>
                <a:lnTo>
                  <a:pt x="20000" y="60645"/>
                </a:lnTo>
                <a:lnTo>
                  <a:pt x="20000" y="60645"/>
                </a:lnTo>
                <a:lnTo>
                  <a:pt x="17777" y="60645"/>
                </a:lnTo>
                <a:lnTo>
                  <a:pt x="17777" y="60645"/>
                </a:lnTo>
                <a:lnTo>
                  <a:pt x="17777" y="56774"/>
                </a:lnTo>
                <a:lnTo>
                  <a:pt x="17777" y="56774"/>
                </a:lnTo>
                <a:lnTo>
                  <a:pt x="17777" y="56774"/>
                </a:lnTo>
                <a:lnTo>
                  <a:pt x="17777" y="56774"/>
                </a:lnTo>
                <a:lnTo>
                  <a:pt x="15555" y="56774"/>
                </a:lnTo>
                <a:lnTo>
                  <a:pt x="15555" y="56774"/>
                </a:lnTo>
                <a:lnTo>
                  <a:pt x="15555" y="56774"/>
                </a:lnTo>
                <a:lnTo>
                  <a:pt x="15555" y="56774"/>
                </a:lnTo>
                <a:lnTo>
                  <a:pt x="15555" y="54193"/>
                </a:lnTo>
                <a:lnTo>
                  <a:pt x="15555" y="54193"/>
                </a:lnTo>
                <a:lnTo>
                  <a:pt x="15555" y="54193"/>
                </a:lnTo>
                <a:lnTo>
                  <a:pt x="12222" y="54193"/>
                </a:lnTo>
                <a:lnTo>
                  <a:pt x="12222" y="54193"/>
                </a:lnTo>
                <a:lnTo>
                  <a:pt x="12222" y="54193"/>
                </a:lnTo>
                <a:lnTo>
                  <a:pt x="12222" y="54193"/>
                </a:lnTo>
                <a:lnTo>
                  <a:pt x="12222" y="54193"/>
                </a:lnTo>
                <a:lnTo>
                  <a:pt x="10000" y="54193"/>
                </a:lnTo>
                <a:lnTo>
                  <a:pt x="10000" y="54193"/>
                </a:lnTo>
                <a:lnTo>
                  <a:pt x="10000" y="54193"/>
                </a:lnTo>
                <a:lnTo>
                  <a:pt x="10000" y="51612"/>
                </a:lnTo>
                <a:lnTo>
                  <a:pt x="10000" y="51612"/>
                </a:lnTo>
                <a:lnTo>
                  <a:pt x="10000" y="51612"/>
                </a:lnTo>
                <a:lnTo>
                  <a:pt x="10000" y="51612"/>
                </a:lnTo>
                <a:lnTo>
                  <a:pt x="10000" y="49032"/>
                </a:lnTo>
                <a:lnTo>
                  <a:pt x="10000" y="49032"/>
                </a:lnTo>
                <a:lnTo>
                  <a:pt x="10000" y="49032"/>
                </a:lnTo>
                <a:lnTo>
                  <a:pt x="10000" y="49032"/>
                </a:lnTo>
                <a:lnTo>
                  <a:pt x="7777" y="49032"/>
                </a:lnTo>
                <a:lnTo>
                  <a:pt x="7777" y="49032"/>
                </a:lnTo>
                <a:lnTo>
                  <a:pt x="7777" y="49032"/>
                </a:lnTo>
                <a:lnTo>
                  <a:pt x="7777" y="49032"/>
                </a:lnTo>
                <a:lnTo>
                  <a:pt x="7777" y="46451"/>
                </a:lnTo>
                <a:lnTo>
                  <a:pt x="7777" y="46451"/>
                </a:lnTo>
                <a:lnTo>
                  <a:pt x="7777" y="46451"/>
                </a:lnTo>
                <a:lnTo>
                  <a:pt x="7777" y="46451"/>
                </a:lnTo>
                <a:lnTo>
                  <a:pt x="7777" y="46451"/>
                </a:lnTo>
                <a:lnTo>
                  <a:pt x="7777" y="46451"/>
                </a:lnTo>
                <a:lnTo>
                  <a:pt x="7777" y="42580"/>
                </a:lnTo>
                <a:lnTo>
                  <a:pt x="5555" y="42580"/>
                </a:lnTo>
                <a:lnTo>
                  <a:pt x="5555" y="42580"/>
                </a:lnTo>
                <a:lnTo>
                  <a:pt x="5555" y="42580"/>
                </a:lnTo>
                <a:lnTo>
                  <a:pt x="5555" y="40000"/>
                </a:lnTo>
                <a:lnTo>
                  <a:pt x="5555" y="40000"/>
                </a:lnTo>
                <a:lnTo>
                  <a:pt x="5555" y="40000"/>
                </a:lnTo>
                <a:lnTo>
                  <a:pt x="5555" y="40000"/>
                </a:lnTo>
                <a:lnTo>
                  <a:pt x="5555" y="40000"/>
                </a:lnTo>
                <a:lnTo>
                  <a:pt x="3333" y="40000"/>
                </a:lnTo>
                <a:lnTo>
                  <a:pt x="3333" y="42580"/>
                </a:lnTo>
                <a:lnTo>
                  <a:pt x="3333" y="42580"/>
                </a:lnTo>
                <a:lnTo>
                  <a:pt x="3333" y="42580"/>
                </a:lnTo>
                <a:lnTo>
                  <a:pt x="3333" y="42580"/>
                </a:lnTo>
                <a:lnTo>
                  <a:pt x="3333" y="40000"/>
                </a:lnTo>
                <a:lnTo>
                  <a:pt x="0" y="40000"/>
                </a:lnTo>
                <a:lnTo>
                  <a:pt x="0" y="40000"/>
                </a:lnTo>
                <a:lnTo>
                  <a:pt x="0" y="40000"/>
                </a:lnTo>
                <a:lnTo>
                  <a:pt x="0" y="40000"/>
                </a:lnTo>
                <a:lnTo>
                  <a:pt x="0" y="37419"/>
                </a:lnTo>
                <a:lnTo>
                  <a:pt x="0" y="37419"/>
                </a:lnTo>
                <a:lnTo>
                  <a:pt x="3333" y="37419"/>
                </a:lnTo>
                <a:lnTo>
                  <a:pt x="3333" y="37419"/>
                </a:lnTo>
                <a:lnTo>
                  <a:pt x="3333" y="37419"/>
                </a:lnTo>
                <a:lnTo>
                  <a:pt x="3333" y="37419"/>
                </a:lnTo>
                <a:lnTo>
                  <a:pt x="3333" y="37419"/>
                </a:lnTo>
                <a:lnTo>
                  <a:pt x="3333" y="34838"/>
                </a:lnTo>
                <a:lnTo>
                  <a:pt x="3333" y="34838"/>
                </a:lnTo>
                <a:lnTo>
                  <a:pt x="3333" y="34838"/>
                </a:lnTo>
                <a:lnTo>
                  <a:pt x="3333" y="34838"/>
                </a:lnTo>
                <a:lnTo>
                  <a:pt x="5555" y="34838"/>
                </a:lnTo>
                <a:lnTo>
                  <a:pt x="5555" y="32258"/>
                </a:lnTo>
                <a:lnTo>
                  <a:pt x="5555" y="32258"/>
                </a:lnTo>
                <a:lnTo>
                  <a:pt x="5555" y="32258"/>
                </a:lnTo>
                <a:lnTo>
                  <a:pt x="5555" y="32258"/>
                </a:lnTo>
                <a:lnTo>
                  <a:pt x="5555" y="28387"/>
                </a:lnTo>
                <a:lnTo>
                  <a:pt x="5555" y="28387"/>
                </a:lnTo>
                <a:lnTo>
                  <a:pt x="5555" y="28387"/>
                </a:lnTo>
                <a:lnTo>
                  <a:pt x="5555" y="28387"/>
                </a:lnTo>
                <a:lnTo>
                  <a:pt x="7777" y="28387"/>
                </a:lnTo>
                <a:lnTo>
                  <a:pt x="7777" y="25806"/>
                </a:lnTo>
                <a:lnTo>
                  <a:pt x="7777" y="25806"/>
                </a:lnTo>
                <a:lnTo>
                  <a:pt x="7777" y="25806"/>
                </a:lnTo>
                <a:lnTo>
                  <a:pt x="7777" y="25806"/>
                </a:lnTo>
                <a:lnTo>
                  <a:pt x="7777" y="25806"/>
                </a:lnTo>
                <a:lnTo>
                  <a:pt x="7777" y="25806"/>
                </a:lnTo>
                <a:lnTo>
                  <a:pt x="10000" y="25806"/>
                </a:lnTo>
                <a:lnTo>
                  <a:pt x="10000" y="25806"/>
                </a:lnTo>
                <a:lnTo>
                  <a:pt x="10000" y="25806"/>
                </a:lnTo>
                <a:lnTo>
                  <a:pt x="10000" y="25806"/>
                </a:lnTo>
                <a:lnTo>
                  <a:pt x="10000" y="23225"/>
                </a:lnTo>
                <a:lnTo>
                  <a:pt x="12222" y="23225"/>
                </a:lnTo>
                <a:lnTo>
                  <a:pt x="12222" y="23225"/>
                </a:lnTo>
                <a:lnTo>
                  <a:pt x="12222" y="23225"/>
                </a:lnTo>
                <a:lnTo>
                  <a:pt x="12222" y="23225"/>
                </a:lnTo>
                <a:lnTo>
                  <a:pt x="12222" y="23225"/>
                </a:lnTo>
                <a:lnTo>
                  <a:pt x="15555" y="23225"/>
                </a:lnTo>
                <a:lnTo>
                  <a:pt x="15555" y="20645"/>
                </a:lnTo>
                <a:lnTo>
                  <a:pt x="15555" y="20645"/>
                </a:lnTo>
                <a:lnTo>
                  <a:pt x="15555" y="20645"/>
                </a:lnTo>
                <a:lnTo>
                  <a:pt x="15555" y="20645"/>
                </a:lnTo>
                <a:lnTo>
                  <a:pt x="17777" y="20645"/>
                </a:lnTo>
                <a:lnTo>
                  <a:pt x="17777" y="23225"/>
                </a:lnTo>
                <a:lnTo>
                  <a:pt x="17777" y="23225"/>
                </a:lnTo>
                <a:lnTo>
                  <a:pt x="17777" y="23225"/>
                </a:lnTo>
                <a:lnTo>
                  <a:pt x="17777" y="20645"/>
                </a:lnTo>
                <a:lnTo>
                  <a:pt x="17777" y="20645"/>
                </a:lnTo>
                <a:lnTo>
                  <a:pt x="20000" y="20645"/>
                </a:lnTo>
                <a:lnTo>
                  <a:pt x="20000" y="20645"/>
                </a:lnTo>
                <a:lnTo>
                  <a:pt x="20000" y="20645"/>
                </a:lnTo>
                <a:lnTo>
                  <a:pt x="20000" y="20645"/>
                </a:lnTo>
                <a:lnTo>
                  <a:pt x="20000" y="20645"/>
                </a:lnTo>
                <a:lnTo>
                  <a:pt x="22222" y="20645"/>
                </a:lnTo>
                <a:lnTo>
                  <a:pt x="22222" y="20645"/>
                </a:lnTo>
                <a:lnTo>
                  <a:pt x="22222" y="20645"/>
                </a:lnTo>
                <a:lnTo>
                  <a:pt x="22222" y="20645"/>
                </a:lnTo>
                <a:lnTo>
                  <a:pt x="22222" y="20645"/>
                </a:lnTo>
                <a:lnTo>
                  <a:pt x="22222" y="20645"/>
                </a:lnTo>
                <a:lnTo>
                  <a:pt x="22222" y="20645"/>
                </a:lnTo>
                <a:lnTo>
                  <a:pt x="22222" y="18064"/>
                </a:lnTo>
                <a:lnTo>
                  <a:pt x="22222" y="18064"/>
                </a:lnTo>
                <a:lnTo>
                  <a:pt x="22222" y="18064"/>
                </a:lnTo>
                <a:lnTo>
                  <a:pt x="22222" y="14193"/>
                </a:lnTo>
                <a:lnTo>
                  <a:pt x="22222" y="14193"/>
                </a:lnTo>
                <a:lnTo>
                  <a:pt x="22222" y="14193"/>
                </a:lnTo>
                <a:lnTo>
                  <a:pt x="22222" y="14193"/>
                </a:lnTo>
                <a:lnTo>
                  <a:pt x="22222" y="14193"/>
                </a:lnTo>
                <a:lnTo>
                  <a:pt x="22222" y="11612"/>
                </a:lnTo>
                <a:lnTo>
                  <a:pt x="22222" y="11612"/>
                </a:lnTo>
                <a:lnTo>
                  <a:pt x="20000" y="11612"/>
                </a:lnTo>
                <a:lnTo>
                  <a:pt x="20000" y="11612"/>
                </a:lnTo>
                <a:lnTo>
                  <a:pt x="20000" y="11612"/>
                </a:lnTo>
                <a:lnTo>
                  <a:pt x="20000" y="11612"/>
                </a:lnTo>
                <a:lnTo>
                  <a:pt x="20000" y="11612"/>
                </a:lnTo>
                <a:lnTo>
                  <a:pt x="20000" y="9032"/>
                </a:lnTo>
                <a:lnTo>
                  <a:pt x="20000" y="9032"/>
                </a:lnTo>
                <a:lnTo>
                  <a:pt x="20000" y="9032"/>
                </a:lnTo>
                <a:lnTo>
                  <a:pt x="20000" y="9032"/>
                </a:lnTo>
                <a:lnTo>
                  <a:pt x="22222" y="9032"/>
                </a:lnTo>
                <a:lnTo>
                  <a:pt x="22222" y="9032"/>
                </a:lnTo>
                <a:lnTo>
                  <a:pt x="22222" y="9032"/>
                </a:lnTo>
                <a:lnTo>
                  <a:pt x="22222" y="9032"/>
                </a:lnTo>
                <a:lnTo>
                  <a:pt x="22222" y="9032"/>
                </a:lnTo>
                <a:lnTo>
                  <a:pt x="24444" y="9032"/>
                </a:lnTo>
                <a:lnTo>
                  <a:pt x="24444" y="6451"/>
                </a:lnTo>
                <a:lnTo>
                  <a:pt x="24444" y="6451"/>
                </a:lnTo>
                <a:lnTo>
                  <a:pt x="24444" y="6451"/>
                </a:lnTo>
                <a:lnTo>
                  <a:pt x="24444" y="6451"/>
                </a:lnTo>
                <a:lnTo>
                  <a:pt x="24444" y="3870"/>
                </a:lnTo>
                <a:lnTo>
                  <a:pt x="24444" y="3870"/>
                </a:lnTo>
                <a:lnTo>
                  <a:pt x="24444" y="3870"/>
                </a:lnTo>
                <a:lnTo>
                  <a:pt x="24444" y="3870"/>
                </a:lnTo>
                <a:lnTo>
                  <a:pt x="24444" y="0"/>
                </a:lnTo>
                <a:lnTo>
                  <a:pt x="22222" y="0"/>
                </a:lnTo>
                <a:lnTo>
                  <a:pt x="22222" y="0"/>
                </a:lnTo>
                <a:lnTo>
                  <a:pt x="22222" y="0"/>
                </a:lnTo>
                <a:lnTo>
                  <a:pt x="24444" y="0"/>
                </a:lnTo>
                <a:lnTo>
                  <a:pt x="24444" y="0"/>
                </a:lnTo>
                <a:lnTo>
                  <a:pt x="24444" y="0"/>
                </a:lnTo>
                <a:lnTo>
                  <a:pt x="24444" y="0"/>
                </a:lnTo>
                <a:lnTo>
                  <a:pt x="27777" y="0"/>
                </a:lnTo>
                <a:lnTo>
                  <a:pt x="27777" y="0"/>
                </a:lnTo>
                <a:lnTo>
                  <a:pt x="27777" y="0"/>
                </a:lnTo>
                <a:lnTo>
                  <a:pt x="30000" y="0"/>
                </a:lnTo>
                <a:lnTo>
                  <a:pt x="30000" y="0"/>
                </a:lnTo>
                <a:lnTo>
                  <a:pt x="30000" y="0"/>
                </a:lnTo>
                <a:lnTo>
                  <a:pt x="30000" y="0"/>
                </a:lnTo>
                <a:lnTo>
                  <a:pt x="30000" y="0"/>
                </a:lnTo>
                <a:lnTo>
                  <a:pt x="30000" y="0"/>
                </a:lnTo>
                <a:lnTo>
                  <a:pt x="30000" y="0"/>
                </a:lnTo>
                <a:lnTo>
                  <a:pt x="32222" y="0"/>
                </a:lnTo>
                <a:lnTo>
                  <a:pt x="32222" y="0"/>
                </a:lnTo>
                <a:lnTo>
                  <a:pt x="32222" y="0"/>
                </a:lnTo>
                <a:lnTo>
                  <a:pt x="32222" y="0"/>
                </a:lnTo>
                <a:lnTo>
                  <a:pt x="34444" y="0"/>
                </a:lnTo>
                <a:lnTo>
                  <a:pt x="34444" y="0"/>
                </a:lnTo>
                <a:lnTo>
                  <a:pt x="34444" y="3870"/>
                </a:lnTo>
                <a:lnTo>
                  <a:pt x="32222" y="3870"/>
                </a:lnTo>
                <a:lnTo>
                  <a:pt x="32222" y="3870"/>
                </a:lnTo>
                <a:lnTo>
                  <a:pt x="34444" y="3870"/>
                </a:lnTo>
                <a:lnTo>
                  <a:pt x="34444" y="3870"/>
                </a:lnTo>
                <a:lnTo>
                  <a:pt x="34444" y="3870"/>
                </a:lnTo>
                <a:lnTo>
                  <a:pt x="34444" y="3870"/>
                </a:lnTo>
                <a:lnTo>
                  <a:pt x="34444" y="3870"/>
                </a:lnTo>
                <a:lnTo>
                  <a:pt x="36666" y="3870"/>
                </a:lnTo>
                <a:lnTo>
                  <a:pt x="36666" y="3870"/>
                </a:lnTo>
                <a:lnTo>
                  <a:pt x="36666" y="3870"/>
                </a:lnTo>
                <a:lnTo>
                  <a:pt x="36666" y="3870"/>
                </a:lnTo>
                <a:lnTo>
                  <a:pt x="36666" y="3870"/>
                </a:lnTo>
                <a:lnTo>
                  <a:pt x="36666" y="3870"/>
                </a:lnTo>
                <a:lnTo>
                  <a:pt x="36666" y="3870"/>
                </a:lnTo>
                <a:lnTo>
                  <a:pt x="40000" y="3870"/>
                </a:lnTo>
                <a:lnTo>
                  <a:pt x="40000" y="6451"/>
                </a:lnTo>
                <a:lnTo>
                  <a:pt x="40000" y="6451"/>
                </a:lnTo>
                <a:lnTo>
                  <a:pt x="40000" y="6451"/>
                </a:lnTo>
                <a:lnTo>
                  <a:pt x="40000" y="6451"/>
                </a:lnTo>
                <a:lnTo>
                  <a:pt x="42222" y="6451"/>
                </a:lnTo>
                <a:lnTo>
                  <a:pt x="42222" y="6451"/>
                </a:lnTo>
                <a:lnTo>
                  <a:pt x="42222" y="6451"/>
                </a:lnTo>
                <a:lnTo>
                  <a:pt x="42222" y="6451"/>
                </a:lnTo>
                <a:lnTo>
                  <a:pt x="42222" y="6451"/>
                </a:lnTo>
                <a:lnTo>
                  <a:pt x="44444" y="6451"/>
                </a:lnTo>
                <a:lnTo>
                  <a:pt x="44444" y="6451"/>
                </a:lnTo>
                <a:lnTo>
                  <a:pt x="44444" y="6451"/>
                </a:lnTo>
                <a:lnTo>
                  <a:pt x="44444" y="6451"/>
                </a:lnTo>
                <a:lnTo>
                  <a:pt x="44444" y="6451"/>
                </a:lnTo>
                <a:lnTo>
                  <a:pt x="44444" y="6451"/>
                </a:lnTo>
                <a:lnTo>
                  <a:pt x="46666" y="6451"/>
                </a:lnTo>
                <a:lnTo>
                  <a:pt x="46666" y="6451"/>
                </a:lnTo>
                <a:lnTo>
                  <a:pt x="46666" y="6451"/>
                </a:lnTo>
                <a:lnTo>
                  <a:pt x="46666" y="6451"/>
                </a:lnTo>
                <a:lnTo>
                  <a:pt x="46666" y="6451"/>
                </a:lnTo>
                <a:lnTo>
                  <a:pt x="48888" y="6451"/>
                </a:lnTo>
                <a:lnTo>
                  <a:pt x="48888" y="6451"/>
                </a:lnTo>
                <a:lnTo>
                  <a:pt x="48888" y="6451"/>
                </a:lnTo>
                <a:lnTo>
                  <a:pt x="48888" y="6451"/>
                </a:lnTo>
                <a:lnTo>
                  <a:pt x="52222" y="6451"/>
                </a:lnTo>
                <a:lnTo>
                  <a:pt x="52222" y="6451"/>
                </a:lnTo>
                <a:lnTo>
                  <a:pt x="52222" y="6451"/>
                </a:lnTo>
                <a:lnTo>
                  <a:pt x="52222" y="6451"/>
                </a:lnTo>
                <a:lnTo>
                  <a:pt x="54444" y="6451"/>
                </a:lnTo>
                <a:lnTo>
                  <a:pt x="54444" y="6451"/>
                </a:lnTo>
                <a:lnTo>
                  <a:pt x="54444" y="6451"/>
                </a:lnTo>
                <a:lnTo>
                  <a:pt x="54444" y="6451"/>
                </a:lnTo>
                <a:lnTo>
                  <a:pt x="54444" y="6451"/>
                </a:lnTo>
                <a:lnTo>
                  <a:pt x="54444" y="6451"/>
                </a:lnTo>
                <a:lnTo>
                  <a:pt x="56666" y="6451"/>
                </a:lnTo>
                <a:lnTo>
                  <a:pt x="56666" y="6451"/>
                </a:lnTo>
                <a:lnTo>
                  <a:pt x="56666" y="6451"/>
                </a:lnTo>
                <a:lnTo>
                  <a:pt x="58888" y="6451"/>
                </a:lnTo>
                <a:lnTo>
                  <a:pt x="58888" y="3870"/>
                </a:lnTo>
                <a:lnTo>
                  <a:pt x="58888" y="3870"/>
                </a:lnTo>
                <a:lnTo>
                  <a:pt x="58888" y="3870"/>
                </a:lnTo>
                <a:lnTo>
                  <a:pt x="58888" y="6451"/>
                </a:lnTo>
                <a:lnTo>
                  <a:pt x="58888" y="6451"/>
                </a:lnTo>
                <a:lnTo>
                  <a:pt x="61111" y="645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8" name="Shape 288"/>
          <p:cNvSpPr/>
          <p:nvPr/>
        </p:nvSpPr>
        <p:spPr>
          <a:xfrm>
            <a:off x="4129092" y="4008439"/>
            <a:ext cx="128587" cy="147636"/>
          </a:xfrm>
          <a:custGeom>
            <a:avLst/>
            <a:gdLst/>
            <a:ahLst/>
            <a:cxnLst/>
            <a:rect l="0" t="0" r="0" b="0"/>
            <a:pathLst>
              <a:path w="120000" h="120000" extrusionOk="0">
                <a:moveTo>
                  <a:pt x="61111" y="6451"/>
                </a:moveTo>
                <a:lnTo>
                  <a:pt x="61111" y="6451"/>
                </a:lnTo>
                <a:lnTo>
                  <a:pt x="58888" y="6451"/>
                </a:lnTo>
                <a:lnTo>
                  <a:pt x="58888" y="6451"/>
                </a:lnTo>
                <a:lnTo>
                  <a:pt x="58888" y="6451"/>
                </a:lnTo>
                <a:lnTo>
                  <a:pt x="58888" y="6451"/>
                </a:lnTo>
                <a:lnTo>
                  <a:pt x="58888" y="9032"/>
                </a:lnTo>
                <a:lnTo>
                  <a:pt x="58888" y="9032"/>
                </a:lnTo>
                <a:lnTo>
                  <a:pt x="58888" y="9032"/>
                </a:lnTo>
                <a:lnTo>
                  <a:pt x="58888" y="9032"/>
                </a:lnTo>
                <a:lnTo>
                  <a:pt x="58888" y="9032"/>
                </a:lnTo>
                <a:lnTo>
                  <a:pt x="58888" y="11612"/>
                </a:lnTo>
                <a:lnTo>
                  <a:pt x="58888" y="11612"/>
                </a:lnTo>
                <a:lnTo>
                  <a:pt x="58888" y="11612"/>
                </a:lnTo>
                <a:lnTo>
                  <a:pt x="58888" y="11612"/>
                </a:lnTo>
                <a:lnTo>
                  <a:pt x="61111" y="11612"/>
                </a:lnTo>
                <a:lnTo>
                  <a:pt x="61111" y="11612"/>
                </a:lnTo>
                <a:lnTo>
                  <a:pt x="61111" y="14193"/>
                </a:lnTo>
                <a:lnTo>
                  <a:pt x="61111" y="14193"/>
                </a:lnTo>
                <a:lnTo>
                  <a:pt x="61111" y="14193"/>
                </a:lnTo>
                <a:lnTo>
                  <a:pt x="61111" y="14193"/>
                </a:lnTo>
                <a:lnTo>
                  <a:pt x="61111" y="14193"/>
                </a:lnTo>
                <a:lnTo>
                  <a:pt x="64444" y="14193"/>
                </a:lnTo>
                <a:lnTo>
                  <a:pt x="64444" y="14193"/>
                </a:lnTo>
                <a:lnTo>
                  <a:pt x="64444" y="14193"/>
                </a:lnTo>
                <a:lnTo>
                  <a:pt x="64444" y="14193"/>
                </a:lnTo>
                <a:lnTo>
                  <a:pt x="64444" y="11612"/>
                </a:lnTo>
                <a:lnTo>
                  <a:pt x="64444" y="11612"/>
                </a:lnTo>
                <a:lnTo>
                  <a:pt x="66666" y="11612"/>
                </a:lnTo>
                <a:lnTo>
                  <a:pt x="66666" y="11612"/>
                </a:lnTo>
                <a:lnTo>
                  <a:pt x="66666" y="11612"/>
                </a:lnTo>
                <a:lnTo>
                  <a:pt x="66666" y="9032"/>
                </a:lnTo>
                <a:lnTo>
                  <a:pt x="66666" y="9032"/>
                </a:lnTo>
                <a:lnTo>
                  <a:pt x="66666" y="9032"/>
                </a:lnTo>
                <a:lnTo>
                  <a:pt x="68888" y="9032"/>
                </a:lnTo>
                <a:lnTo>
                  <a:pt x="68888" y="9032"/>
                </a:lnTo>
                <a:lnTo>
                  <a:pt x="68888" y="11612"/>
                </a:lnTo>
                <a:lnTo>
                  <a:pt x="68888" y="11612"/>
                </a:lnTo>
                <a:lnTo>
                  <a:pt x="68888" y="11612"/>
                </a:lnTo>
                <a:lnTo>
                  <a:pt x="68888" y="11612"/>
                </a:lnTo>
                <a:lnTo>
                  <a:pt x="68888" y="11612"/>
                </a:lnTo>
                <a:lnTo>
                  <a:pt x="68888" y="14193"/>
                </a:lnTo>
                <a:lnTo>
                  <a:pt x="68888" y="14193"/>
                </a:lnTo>
                <a:lnTo>
                  <a:pt x="71111" y="14193"/>
                </a:lnTo>
                <a:lnTo>
                  <a:pt x="71111" y="14193"/>
                </a:lnTo>
                <a:lnTo>
                  <a:pt x="71111" y="18064"/>
                </a:lnTo>
                <a:lnTo>
                  <a:pt x="71111" y="18064"/>
                </a:lnTo>
                <a:lnTo>
                  <a:pt x="71111" y="18064"/>
                </a:lnTo>
                <a:lnTo>
                  <a:pt x="73333" y="18064"/>
                </a:lnTo>
                <a:lnTo>
                  <a:pt x="73333" y="14193"/>
                </a:lnTo>
                <a:lnTo>
                  <a:pt x="73333" y="14193"/>
                </a:lnTo>
                <a:lnTo>
                  <a:pt x="73333" y="14193"/>
                </a:lnTo>
                <a:lnTo>
                  <a:pt x="73333" y="14193"/>
                </a:lnTo>
                <a:lnTo>
                  <a:pt x="73333" y="14193"/>
                </a:lnTo>
                <a:lnTo>
                  <a:pt x="73333" y="14193"/>
                </a:lnTo>
                <a:lnTo>
                  <a:pt x="73333" y="11612"/>
                </a:lnTo>
                <a:lnTo>
                  <a:pt x="73333" y="11612"/>
                </a:lnTo>
                <a:lnTo>
                  <a:pt x="76666" y="11612"/>
                </a:lnTo>
                <a:lnTo>
                  <a:pt x="76666" y="11612"/>
                </a:lnTo>
                <a:lnTo>
                  <a:pt x="76666" y="11612"/>
                </a:lnTo>
                <a:lnTo>
                  <a:pt x="76666" y="11612"/>
                </a:lnTo>
                <a:lnTo>
                  <a:pt x="76666" y="11612"/>
                </a:lnTo>
                <a:lnTo>
                  <a:pt x="76666" y="9032"/>
                </a:lnTo>
                <a:lnTo>
                  <a:pt x="78888" y="9032"/>
                </a:lnTo>
                <a:lnTo>
                  <a:pt x="78888" y="9032"/>
                </a:lnTo>
                <a:lnTo>
                  <a:pt x="78888" y="9032"/>
                </a:lnTo>
                <a:lnTo>
                  <a:pt x="81111" y="9032"/>
                </a:lnTo>
                <a:lnTo>
                  <a:pt x="81111" y="11612"/>
                </a:lnTo>
                <a:lnTo>
                  <a:pt x="81111" y="11612"/>
                </a:lnTo>
                <a:lnTo>
                  <a:pt x="81111" y="11612"/>
                </a:lnTo>
                <a:lnTo>
                  <a:pt x="81111" y="11612"/>
                </a:lnTo>
                <a:lnTo>
                  <a:pt x="81111" y="11612"/>
                </a:lnTo>
                <a:lnTo>
                  <a:pt x="83333" y="11612"/>
                </a:lnTo>
                <a:lnTo>
                  <a:pt x="83333" y="11612"/>
                </a:lnTo>
                <a:lnTo>
                  <a:pt x="83333" y="11612"/>
                </a:lnTo>
                <a:lnTo>
                  <a:pt x="83333" y="11612"/>
                </a:lnTo>
                <a:lnTo>
                  <a:pt x="83333" y="11612"/>
                </a:lnTo>
                <a:lnTo>
                  <a:pt x="83333" y="14193"/>
                </a:lnTo>
                <a:lnTo>
                  <a:pt x="85555" y="14193"/>
                </a:lnTo>
                <a:lnTo>
                  <a:pt x="85555" y="14193"/>
                </a:lnTo>
                <a:lnTo>
                  <a:pt x="85555" y="14193"/>
                </a:lnTo>
                <a:lnTo>
                  <a:pt x="88888" y="14193"/>
                </a:lnTo>
                <a:lnTo>
                  <a:pt x="88888" y="14193"/>
                </a:lnTo>
                <a:lnTo>
                  <a:pt x="88888" y="11612"/>
                </a:lnTo>
                <a:lnTo>
                  <a:pt x="88888" y="11612"/>
                </a:lnTo>
                <a:lnTo>
                  <a:pt x="88888" y="11612"/>
                </a:lnTo>
                <a:lnTo>
                  <a:pt x="88888" y="11612"/>
                </a:lnTo>
                <a:lnTo>
                  <a:pt x="88888" y="11612"/>
                </a:lnTo>
                <a:lnTo>
                  <a:pt x="88888" y="9032"/>
                </a:lnTo>
                <a:lnTo>
                  <a:pt x="91111" y="9032"/>
                </a:lnTo>
                <a:lnTo>
                  <a:pt x="91111" y="9032"/>
                </a:lnTo>
                <a:lnTo>
                  <a:pt x="91111" y="9032"/>
                </a:lnTo>
                <a:lnTo>
                  <a:pt x="91111" y="9032"/>
                </a:lnTo>
                <a:lnTo>
                  <a:pt x="93333" y="9032"/>
                </a:lnTo>
                <a:lnTo>
                  <a:pt x="93333" y="9032"/>
                </a:lnTo>
                <a:lnTo>
                  <a:pt x="93333" y="9032"/>
                </a:lnTo>
                <a:lnTo>
                  <a:pt x="93333" y="9032"/>
                </a:lnTo>
                <a:lnTo>
                  <a:pt x="93333" y="6451"/>
                </a:lnTo>
                <a:lnTo>
                  <a:pt x="93333" y="6451"/>
                </a:lnTo>
                <a:lnTo>
                  <a:pt x="93333" y="6451"/>
                </a:lnTo>
                <a:lnTo>
                  <a:pt x="93333" y="6451"/>
                </a:lnTo>
                <a:lnTo>
                  <a:pt x="93333" y="6451"/>
                </a:lnTo>
                <a:lnTo>
                  <a:pt x="93333" y="6451"/>
                </a:lnTo>
                <a:lnTo>
                  <a:pt x="93333" y="3870"/>
                </a:lnTo>
                <a:lnTo>
                  <a:pt x="93333" y="3870"/>
                </a:lnTo>
                <a:lnTo>
                  <a:pt x="93333" y="3870"/>
                </a:lnTo>
                <a:lnTo>
                  <a:pt x="93333" y="3870"/>
                </a:lnTo>
                <a:lnTo>
                  <a:pt x="95555" y="3870"/>
                </a:lnTo>
                <a:lnTo>
                  <a:pt x="95555" y="3870"/>
                </a:lnTo>
                <a:lnTo>
                  <a:pt x="95555" y="3870"/>
                </a:lnTo>
                <a:lnTo>
                  <a:pt x="95555" y="3870"/>
                </a:lnTo>
                <a:lnTo>
                  <a:pt x="95555" y="3870"/>
                </a:lnTo>
                <a:lnTo>
                  <a:pt x="97777" y="3870"/>
                </a:lnTo>
                <a:lnTo>
                  <a:pt x="97777" y="6451"/>
                </a:lnTo>
                <a:lnTo>
                  <a:pt x="97777" y="6451"/>
                </a:lnTo>
                <a:lnTo>
                  <a:pt x="97777" y="6451"/>
                </a:lnTo>
                <a:lnTo>
                  <a:pt x="97777" y="6451"/>
                </a:lnTo>
                <a:lnTo>
                  <a:pt x="101111" y="6451"/>
                </a:lnTo>
                <a:lnTo>
                  <a:pt x="101111" y="6451"/>
                </a:lnTo>
                <a:lnTo>
                  <a:pt x="101111" y="9032"/>
                </a:lnTo>
                <a:lnTo>
                  <a:pt x="97777" y="9032"/>
                </a:lnTo>
                <a:lnTo>
                  <a:pt x="97777" y="9032"/>
                </a:lnTo>
                <a:lnTo>
                  <a:pt x="97777" y="9032"/>
                </a:lnTo>
                <a:lnTo>
                  <a:pt x="101111" y="9032"/>
                </a:lnTo>
                <a:lnTo>
                  <a:pt x="101111" y="9032"/>
                </a:lnTo>
                <a:lnTo>
                  <a:pt x="101111" y="11612"/>
                </a:lnTo>
                <a:lnTo>
                  <a:pt x="101111" y="11612"/>
                </a:lnTo>
                <a:lnTo>
                  <a:pt x="101111" y="11612"/>
                </a:lnTo>
                <a:lnTo>
                  <a:pt x="101111" y="14193"/>
                </a:lnTo>
                <a:lnTo>
                  <a:pt x="101111" y="14193"/>
                </a:lnTo>
                <a:lnTo>
                  <a:pt x="101111" y="14193"/>
                </a:lnTo>
                <a:lnTo>
                  <a:pt x="101111" y="14193"/>
                </a:lnTo>
                <a:lnTo>
                  <a:pt x="103333" y="14193"/>
                </a:lnTo>
                <a:lnTo>
                  <a:pt x="103333" y="14193"/>
                </a:lnTo>
                <a:lnTo>
                  <a:pt x="103333" y="18064"/>
                </a:lnTo>
                <a:lnTo>
                  <a:pt x="103333" y="18064"/>
                </a:lnTo>
                <a:lnTo>
                  <a:pt x="103333" y="18064"/>
                </a:lnTo>
                <a:lnTo>
                  <a:pt x="101111" y="18064"/>
                </a:lnTo>
                <a:lnTo>
                  <a:pt x="101111" y="20645"/>
                </a:lnTo>
                <a:lnTo>
                  <a:pt x="101111" y="20645"/>
                </a:lnTo>
                <a:lnTo>
                  <a:pt x="101111" y="20645"/>
                </a:lnTo>
                <a:lnTo>
                  <a:pt x="101111" y="20645"/>
                </a:lnTo>
                <a:lnTo>
                  <a:pt x="101111" y="23225"/>
                </a:lnTo>
                <a:lnTo>
                  <a:pt x="103333" y="23225"/>
                </a:lnTo>
                <a:lnTo>
                  <a:pt x="103333" y="23225"/>
                </a:lnTo>
                <a:lnTo>
                  <a:pt x="103333" y="23225"/>
                </a:lnTo>
                <a:lnTo>
                  <a:pt x="103333" y="23225"/>
                </a:lnTo>
                <a:lnTo>
                  <a:pt x="103333" y="23225"/>
                </a:lnTo>
                <a:lnTo>
                  <a:pt x="103333" y="23225"/>
                </a:lnTo>
                <a:lnTo>
                  <a:pt x="103333" y="25806"/>
                </a:lnTo>
                <a:lnTo>
                  <a:pt x="105555" y="25806"/>
                </a:lnTo>
                <a:lnTo>
                  <a:pt x="105555" y="25806"/>
                </a:lnTo>
                <a:lnTo>
                  <a:pt x="105555" y="25806"/>
                </a:lnTo>
                <a:lnTo>
                  <a:pt x="105555" y="25806"/>
                </a:lnTo>
                <a:lnTo>
                  <a:pt x="107777" y="25806"/>
                </a:lnTo>
                <a:lnTo>
                  <a:pt x="107777" y="25806"/>
                </a:lnTo>
                <a:lnTo>
                  <a:pt x="107777" y="28387"/>
                </a:lnTo>
                <a:lnTo>
                  <a:pt x="107777" y="28387"/>
                </a:lnTo>
                <a:lnTo>
                  <a:pt x="107777" y="28387"/>
                </a:lnTo>
                <a:lnTo>
                  <a:pt x="107777" y="28387"/>
                </a:lnTo>
                <a:lnTo>
                  <a:pt x="107777" y="28387"/>
                </a:lnTo>
                <a:lnTo>
                  <a:pt x="107777" y="28387"/>
                </a:lnTo>
                <a:lnTo>
                  <a:pt x="107777" y="28387"/>
                </a:lnTo>
                <a:lnTo>
                  <a:pt x="107777" y="28387"/>
                </a:lnTo>
                <a:lnTo>
                  <a:pt x="107777" y="28387"/>
                </a:lnTo>
                <a:lnTo>
                  <a:pt x="107777" y="32258"/>
                </a:lnTo>
                <a:lnTo>
                  <a:pt x="107777" y="32258"/>
                </a:lnTo>
                <a:lnTo>
                  <a:pt x="105555" y="32258"/>
                </a:lnTo>
                <a:lnTo>
                  <a:pt x="105555" y="32258"/>
                </a:lnTo>
                <a:lnTo>
                  <a:pt x="105555" y="32258"/>
                </a:lnTo>
                <a:lnTo>
                  <a:pt x="105555" y="34838"/>
                </a:lnTo>
                <a:lnTo>
                  <a:pt x="105555" y="34838"/>
                </a:lnTo>
                <a:lnTo>
                  <a:pt x="105555" y="34838"/>
                </a:lnTo>
                <a:lnTo>
                  <a:pt x="105555" y="34838"/>
                </a:lnTo>
                <a:lnTo>
                  <a:pt x="103333" y="34838"/>
                </a:lnTo>
                <a:lnTo>
                  <a:pt x="103333" y="37419"/>
                </a:lnTo>
                <a:lnTo>
                  <a:pt x="103333" y="37419"/>
                </a:lnTo>
                <a:lnTo>
                  <a:pt x="105555" y="37419"/>
                </a:lnTo>
                <a:lnTo>
                  <a:pt x="105555" y="37419"/>
                </a:lnTo>
                <a:lnTo>
                  <a:pt x="105555" y="37419"/>
                </a:lnTo>
                <a:lnTo>
                  <a:pt x="105555" y="37419"/>
                </a:lnTo>
                <a:lnTo>
                  <a:pt x="107777" y="37419"/>
                </a:lnTo>
                <a:lnTo>
                  <a:pt x="107777" y="34838"/>
                </a:lnTo>
                <a:lnTo>
                  <a:pt x="107777" y="34838"/>
                </a:lnTo>
                <a:lnTo>
                  <a:pt x="107777" y="34838"/>
                </a:lnTo>
                <a:lnTo>
                  <a:pt x="107777" y="34838"/>
                </a:lnTo>
                <a:lnTo>
                  <a:pt x="107777" y="34838"/>
                </a:lnTo>
                <a:lnTo>
                  <a:pt x="110000" y="34838"/>
                </a:lnTo>
                <a:lnTo>
                  <a:pt x="110000" y="34838"/>
                </a:lnTo>
                <a:lnTo>
                  <a:pt x="110000" y="34838"/>
                </a:lnTo>
                <a:lnTo>
                  <a:pt x="110000" y="37419"/>
                </a:lnTo>
                <a:lnTo>
                  <a:pt x="110000" y="37419"/>
                </a:lnTo>
                <a:lnTo>
                  <a:pt x="110000" y="37419"/>
                </a:lnTo>
                <a:lnTo>
                  <a:pt x="110000" y="40000"/>
                </a:lnTo>
                <a:lnTo>
                  <a:pt x="110000" y="40000"/>
                </a:lnTo>
                <a:lnTo>
                  <a:pt x="110000" y="40000"/>
                </a:lnTo>
                <a:lnTo>
                  <a:pt x="110000" y="40000"/>
                </a:lnTo>
                <a:lnTo>
                  <a:pt x="110000" y="42580"/>
                </a:lnTo>
                <a:lnTo>
                  <a:pt x="110000" y="42580"/>
                </a:lnTo>
                <a:lnTo>
                  <a:pt x="110000" y="42580"/>
                </a:lnTo>
                <a:lnTo>
                  <a:pt x="110000" y="42580"/>
                </a:lnTo>
                <a:lnTo>
                  <a:pt x="110000" y="46451"/>
                </a:lnTo>
                <a:lnTo>
                  <a:pt x="110000" y="46451"/>
                </a:lnTo>
                <a:lnTo>
                  <a:pt x="110000" y="46451"/>
                </a:lnTo>
                <a:lnTo>
                  <a:pt x="110000" y="49032"/>
                </a:lnTo>
                <a:lnTo>
                  <a:pt x="110000" y="49032"/>
                </a:lnTo>
                <a:lnTo>
                  <a:pt x="110000" y="49032"/>
                </a:lnTo>
                <a:lnTo>
                  <a:pt x="110000" y="49032"/>
                </a:lnTo>
                <a:lnTo>
                  <a:pt x="110000" y="49032"/>
                </a:lnTo>
                <a:lnTo>
                  <a:pt x="113333" y="49032"/>
                </a:lnTo>
                <a:lnTo>
                  <a:pt x="113333" y="49032"/>
                </a:lnTo>
                <a:lnTo>
                  <a:pt x="113333" y="49032"/>
                </a:lnTo>
                <a:lnTo>
                  <a:pt x="113333" y="49032"/>
                </a:lnTo>
                <a:lnTo>
                  <a:pt x="113333" y="51612"/>
                </a:lnTo>
                <a:lnTo>
                  <a:pt x="115555" y="51612"/>
                </a:lnTo>
                <a:lnTo>
                  <a:pt x="115555" y="51612"/>
                </a:lnTo>
                <a:lnTo>
                  <a:pt x="115555" y="51612"/>
                </a:lnTo>
                <a:lnTo>
                  <a:pt x="115555" y="51612"/>
                </a:lnTo>
                <a:lnTo>
                  <a:pt x="115555" y="51612"/>
                </a:lnTo>
                <a:lnTo>
                  <a:pt x="115555" y="54193"/>
                </a:lnTo>
                <a:lnTo>
                  <a:pt x="115555" y="54193"/>
                </a:lnTo>
                <a:lnTo>
                  <a:pt x="115555" y="54193"/>
                </a:lnTo>
                <a:lnTo>
                  <a:pt x="115555" y="54193"/>
                </a:lnTo>
                <a:lnTo>
                  <a:pt x="115555" y="56774"/>
                </a:lnTo>
                <a:lnTo>
                  <a:pt x="115555" y="56774"/>
                </a:lnTo>
                <a:lnTo>
                  <a:pt x="113333" y="56774"/>
                </a:lnTo>
                <a:lnTo>
                  <a:pt x="113333" y="56774"/>
                </a:lnTo>
                <a:lnTo>
                  <a:pt x="113333" y="56774"/>
                </a:lnTo>
                <a:lnTo>
                  <a:pt x="113333" y="56774"/>
                </a:lnTo>
                <a:lnTo>
                  <a:pt x="113333" y="60645"/>
                </a:lnTo>
                <a:lnTo>
                  <a:pt x="113333" y="60645"/>
                </a:lnTo>
                <a:lnTo>
                  <a:pt x="113333" y="60645"/>
                </a:lnTo>
                <a:lnTo>
                  <a:pt x="113333" y="60645"/>
                </a:lnTo>
                <a:lnTo>
                  <a:pt x="113333" y="60645"/>
                </a:lnTo>
                <a:lnTo>
                  <a:pt x="113333" y="63225"/>
                </a:lnTo>
                <a:lnTo>
                  <a:pt x="113333" y="63225"/>
                </a:lnTo>
                <a:lnTo>
                  <a:pt x="113333" y="63225"/>
                </a:lnTo>
                <a:lnTo>
                  <a:pt x="113333" y="65806"/>
                </a:lnTo>
                <a:lnTo>
                  <a:pt x="113333" y="65806"/>
                </a:lnTo>
                <a:lnTo>
                  <a:pt x="113333" y="65806"/>
                </a:lnTo>
                <a:lnTo>
                  <a:pt x="113333" y="65806"/>
                </a:lnTo>
                <a:lnTo>
                  <a:pt x="113333" y="68387"/>
                </a:lnTo>
                <a:lnTo>
                  <a:pt x="113333" y="68387"/>
                </a:lnTo>
                <a:lnTo>
                  <a:pt x="113333" y="68387"/>
                </a:lnTo>
                <a:lnTo>
                  <a:pt x="113333" y="68387"/>
                </a:lnTo>
                <a:lnTo>
                  <a:pt x="113333" y="70967"/>
                </a:lnTo>
                <a:lnTo>
                  <a:pt x="113333" y="70967"/>
                </a:lnTo>
                <a:lnTo>
                  <a:pt x="113333" y="70967"/>
                </a:lnTo>
                <a:lnTo>
                  <a:pt x="115555" y="70967"/>
                </a:lnTo>
                <a:lnTo>
                  <a:pt x="115555" y="70967"/>
                </a:lnTo>
                <a:lnTo>
                  <a:pt x="115555" y="70967"/>
                </a:lnTo>
                <a:lnTo>
                  <a:pt x="115555" y="70967"/>
                </a:lnTo>
                <a:lnTo>
                  <a:pt x="117777" y="70967"/>
                </a:lnTo>
                <a:lnTo>
                  <a:pt x="117777" y="70967"/>
                </a:lnTo>
                <a:lnTo>
                  <a:pt x="117777" y="74838"/>
                </a:lnTo>
                <a:lnTo>
                  <a:pt x="117777" y="74838"/>
                </a:lnTo>
                <a:lnTo>
                  <a:pt x="115555" y="74838"/>
                </a:lnTo>
                <a:lnTo>
                  <a:pt x="115555" y="74838"/>
                </a:lnTo>
                <a:lnTo>
                  <a:pt x="115555" y="77419"/>
                </a:lnTo>
                <a:lnTo>
                  <a:pt x="115555" y="77419"/>
                </a:lnTo>
                <a:lnTo>
                  <a:pt x="117777" y="77419"/>
                </a:lnTo>
                <a:lnTo>
                  <a:pt x="117777" y="77419"/>
                </a:lnTo>
                <a:lnTo>
                  <a:pt x="117777" y="77419"/>
                </a:lnTo>
                <a:lnTo>
                  <a:pt x="117777" y="77419"/>
                </a:lnTo>
                <a:lnTo>
                  <a:pt x="117777" y="77419"/>
                </a:lnTo>
                <a:lnTo>
                  <a:pt x="117777" y="77419"/>
                </a:lnTo>
                <a:lnTo>
                  <a:pt x="117777" y="80000"/>
                </a:lnTo>
                <a:lnTo>
                  <a:pt x="117777" y="80000"/>
                </a:lnTo>
                <a:lnTo>
                  <a:pt x="115555" y="80000"/>
                </a:lnTo>
                <a:lnTo>
                  <a:pt x="115555" y="80000"/>
                </a:lnTo>
                <a:lnTo>
                  <a:pt x="115555" y="80000"/>
                </a:lnTo>
                <a:lnTo>
                  <a:pt x="115555" y="82580"/>
                </a:lnTo>
                <a:lnTo>
                  <a:pt x="115555" y="82580"/>
                </a:lnTo>
                <a:lnTo>
                  <a:pt x="115555" y="82580"/>
                </a:lnTo>
                <a:lnTo>
                  <a:pt x="115555" y="82580"/>
                </a:lnTo>
                <a:lnTo>
                  <a:pt x="115555" y="85161"/>
                </a:lnTo>
                <a:lnTo>
                  <a:pt x="115555" y="85161"/>
                </a:lnTo>
                <a:lnTo>
                  <a:pt x="115555" y="85161"/>
                </a:lnTo>
                <a:lnTo>
                  <a:pt x="117777" y="85161"/>
                </a:lnTo>
                <a:lnTo>
                  <a:pt x="117777" y="85161"/>
                </a:lnTo>
                <a:lnTo>
                  <a:pt x="117777" y="85161"/>
                </a:lnTo>
                <a:lnTo>
                  <a:pt x="117777" y="85161"/>
                </a:lnTo>
                <a:lnTo>
                  <a:pt x="117777" y="85161"/>
                </a:lnTo>
                <a:lnTo>
                  <a:pt x="117777" y="85161"/>
                </a:lnTo>
                <a:lnTo>
                  <a:pt x="117777" y="85161"/>
                </a:lnTo>
                <a:lnTo>
                  <a:pt x="117777" y="89032"/>
                </a:lnTo>
                <a:lnTo>
                  <a:pt x="120000" y="89032"/>
                </a:lnTo>
                <a:lnTo>
                  <a:pt x="120000" y="89032"/>
                </a:lnTo>
                <a:lnTo>
                  <a:pt x="120000" y="89032"/>
                </a:lnTo>
                <a:lnTo>
                  <a:pt x="120000" y="91612"/>
                </a:lnTo>
                <a:lnTo>
                  <a:pt x="120000" y="91612"/>
                </a:lnTo>
                <a:lnTo>
                  <a:pt x="120000" y="91612"/>
                </a:lnTo>
                <a:lnTo>
                  <a:pt x="120000" y="91612"/>
                </a:lnTo>
                <a:lnTo>
                  <a:pt x="120000" y="94193"/>
                </a:lnTo>
                <a:lnTo>
                  <a:pt x="120000" y="94193"/>
                </a:lnTo>
                <a:lnTo>
                  <a:pt x="120000" y="94193"/>
                </a:lnTo>
                <a:lnTo>
                  <a:pt x="117777" y="94193"/>
                </a:lnTo>
                <a:lnTo>
                  <a:pt x="117777" y="94193"/>
                </a:lnTo>
                <a:lnTo>
                  <a:pt x="117777" y="94193"/>
                </a:lnTo>
                <a:lnTo>
                  <a:pt x="117777" y="91612"/>
                </a:lnTo>
                <a:lnTo>
                  <a:pt x="117777" y="91612"/>
                </a:lnTo>
                <a:lnTo>
                  <a:pt x="117777" y="91612"/>
                </a:lnTo>
                <a:lnTo>
                  <a:pt x="117777" y="91612"/>
                </a:lnTo>
                <a:lnTo>
                  <a:pt x="117777" y="94193"/>
                </a:lnTo>
                <a:lnTo>
                  <a:pt x="117777" y="94193"/>
                </a:lnTo>
                <a:lnTo>
                  <a:pt x="115555" y="94193"/>
                </a:lnTo>
                <a:lnTo>
                  <a:pt x="115555" y="91612"/>
                </a:lnTo>
                <a:lnTo>
                  <a:pt x="115555" y="91612"/>
                </a:lnTo>
                <a:lnTo>
                  <a:pt x="115555" y="91612"/>
                </a:lnTo>
                <a:lnTo>
                  <a:pt x="115555" y="91612"/>
                </a:lnTo>
                <a:lnTo>
                  <a:pt x="115555" y="91612"/>
                </a:lnTo>
                <a:lnTo>
                  <a:pt x="113333" y="91612"/>
                </a:lnTo>
                <a:lnTo>
                  <a:pt x="113333" y="91612"/>
                </a:lnTo>
                <a:lnTo>
                  <a:pt x="113333" y="91612"/>
                </a:lnTo>
                <a:lnTo>
                  <a:pt x="110000" y="91612"/>
                </a:lnTo>
                <a:lnTo>
                  <a:pt x="110000" y="91612"/>
                </a:lnTo>
                <a:lnTo>
                  <a:pt x="110000" y="91612"/>
                </a:lnTo>
                <a:lnTo>
                  <a:pt x="110000" y="94193"/>
                </a:lnTo>
                <a:lnTo>
                  <a:pt x="110000" y="94193"/>
                </a:lnTo>
                <a:lnTo>
                  <a:pt x="110000" y="94193"/>
                </a:lnTo>
                <a:lnTo>
                  <a:pt x="110000" y="94193"/>
                </a:lnTo>
                <a:lnTo>
                  <a:pt x="110000" y="94193"/>
                </a:lnTo>
                <a:lnTo>
                  <a:pt x="110000" y="96774"/>
                </a:lnTo>
                <a:lnTo>
                  <a:pt x="110000" y="96774"/>
                </a:lnTo>
                <a:lnTo>
                  <a:pt x="110000" y="96774"/>
                </a:lnTo>
                <a:lnTo>
                  <a:pt x="110000" y="96774"/>
                </a:lnTo>
                <a:lnTo>
                  <a:pt x="113333" y="96774"/>
                </a:lnTo>
                <a:lnTo>
                  <a:pt x="113333" y="96774"/>
                </a:lnTo>
                <a:lnTo>
                  <a:pt x="113333" y="99354"/>
                </a:lnTo>
                <a:lnTo>
                  <a:pt x="113333" y="99354"/>
                </a:lnTo>
                <a:lnTo>
                  <a:pt x="115555" y="99354"/>
                </a:lnTo>
                <a:lnTo>
                  <a:pt x="115555" y="96774"/>
                </a:lnTo>
                <a:lnTo>
                  <a:pt x="115555" y="96774"/>
                </a:lnTo>
                <a:lnTo>
                  <a:pt x="115555" y="99354"/>
                </a:lnTo>
                <a:lnTo>
                  <a:pt x="115555" y="99354"/>
                </a:lnTo>
                <a:lnTo>
                  <a:pt x="115555" y="99354"/>
                </a:lnTo>
                <a:lnTo>
                  <a:pt x="115555" y="99354"/>
                </a:lnTo>
                <a:lnTo>
                  <a:pt x="115555" y="103225"/>
                </a:lnTo>
                <a:lnTo>
                  <a:pt x="115555" y="103225"/>
                </a:lnTo>
                <a:lnTo>
                  <a:pt x="115555" y="103225"/>
                </a:lnTo>
                <a:lnTo>
                  <a:pt x="115555" y="103225"/>
                </a:lnTo>
                <a:lnTo>
                  <a:pt x="115555" y="103225"/>
                </a:lnTo>
                <a:lnTo>
                  <a:pt x="115555" y="103225"/>
                </a:lnTo>
                <a:lnTo>
                  <a:pt x="115555" y="103225"/>
                </a:lnTo>
                <a:lnTo>
                  <a:pt x="113333" y="103225"/>
                </a:lnTo>
                <a:lnTo>
                  <a:pt x="113333" y="105806"/>
                </a:lnTo>
                <a:lnTo>
                  <a:pt x="113333" y="105806"/>
                </a:lnTo>
                <a:lnTo>
                  <a:pt x="113333" y="105806"/>
                </a:lnTo>
                <a:lnTo>
                  <a:pt x="113333" y="105806"/>
                </a:lnTo>
                <a:lnTo>
                  <a:pt x="113333" y="105806"/>
                </a:lnTo>
                <a:lnTo>
                  <a:pt x="113333" y="108387"/>
                </a:lnTo>
                <a:lnTo>
                  <a:pt x="113333" y="108387"/>
                </a:lnTo>
                <a:lnTo>
                  <a:pt x="113333" y="108387"/>
                </a:lnTo>
                <a:lnTo>
                  <a:pt x="113333" y="108387"/>
                </a:lnTo>
                <a:lnTo>
                  <a:pt x="113333" y="108387"/>
                </a:lnTo>
                <a:lnTo>
                  <a:pt x="113333" y="108387"/>
                </a:lnTo>
                <a:lnTo>
                  <a:pt x="113333" y="110967"/>
                </a:lnTo>
                <a:lnTo>
                  <a:pt x="113333" y="110967"/>
                </a:lnTo>
                <a:lnTo>
                  <a:pt x="113333" y="110967"/>
                </a:lnTo>
                <a:lnTo>
                  <a:pt x="110000" y="110967"/>
                </a:lnTo>
                <a:lnTo>
                  <a:pt x="110000" y="110967"/>
                </a:lnTo>
                <a:lnTo>
                  <a:pt x="110000" y="110967"/>
                </a:lnTo>
                <a:lnTo>
                  <a:pt x="110000" y="110967"/>
                </a:lnTo>
                <a:lnTo>
                  <a:pt x="110000" y="110967"/>
                </a:lnTo>
                <a:lnTo>
                  <a:pt x="107777" y="110967"/>
                </a:lnTo>
                <a:lnTo>
                  <a:pt x="107777" y="110967"/>
                </a:lnTo>
                <a:lnTo>
                  <a:pt x="107777" y="110967"/>
                </a:lnTo>
                <a:lnTo>
                  <a:pt x="107777" y="110967"/>
                </a:lnTo>
                <a:lnTo>
                  <a:pt x="107777" y="110967"/>
                </a:lnTo>
                <a:lnTo>
                  <a:pt x="107777" y="110967"/>
                </a:lnTo>
                <a:lnTo>
                  <a:pt x="105555" y="110967"/>
                </a:lnTo>
                <a:lnTo>
                  <a:pt x="105555" y="110967"/>
                </a:lnTo>
                <a:lnTo>
                  <a:pt x="105555" y="108387"/>
                </a:lnTo>
                <a:lnTo>
                  <a:pt x="105555" y="108387"/>
                </a:lnTo>
                <a:lnTo>
                  <a:pt x="105555" y="108387"/>
                </a:lnTo>
                <a:lnTo>
                  <a:pt x="105555" y="108387"/>
                </a:lnTo>
                <a:lnTo>
                  <a:pt x="103333" y="108387"/>
                </a:lnTo>
                <a:lnTo>
                  <a:pt x="103333" y="108387"/>
                </a:lnTo>
                <a:lnTo>
                  <a:pt x="103333" y="108387"/>
                </a:lnTo>
                <a:lnTo>
                  <a:pt x="103333" y="110967"/>
                </a:lnTo>
                <a:lnTo>
                  <a:pt x="103333" y="110967"/>
                </a:lnTo>
                <a:lnTo>
                  <a:pt x="103333" y="110967"/>
                </a:lnTo>
                <a:lnTo>
                  <a:pt x="103333" y="113548"/>
                </a:lnTo>
                <a:lnTo>
                  <a:pt x="103333" y="113548"/>
                </a:lnTo>
                <a:lnTo>
                  <a:pt x="103333" y="113548"/>
                </a:lnTo>
                <a:lnTo>
                  <a:pt x="103333" y="113548"/>
                </a:lnTo>
                <a:lnTo>
                  <a:pt x="103333" y="113548"/>
                </a:lnTo>
                <a:lnTo>
                  <a:pt x="103333" y="117419"/>
                </a:lnTo>
                <a:lnTo>
                  <a:pt x="101111" y="117419"/>
                </a:lnTo>
                <a:lnTo>
                  <a:pt x="101111" y="117419"/>
                </a:lnTo>
                <a:lnTo>
                  <a:pt x="101111" y="117419"/>
                </a:lnTo>
                <a:lnTo>
                  <a:pt x="101111" y="120000"/>
                </a:lnTo>
                <a:lnTo>
                  <a:pt x="101111" y="120000"/>
                </a:lnTo>
                <a:lnTo>
                  <a:pt x="101111" y="120000"/>
                </a:lnTo>
                <a:lnTo>
                  <a:pt x="101111" y="117419"/>
                </a:lnTo>
                <a:lnTo>
                  <a:pt x="101111" y="117419"/>
                </a:lnTo>
                <a:lnTo>
                  <a:pt x="101111" y="120000"/>
                </a:lnTo>
                <a:lnTo>
                  <a:pt x="97777" y="120000"/>
                </a:lnTo>
                <a:lnTo>
                  <a:pt x="97777" y="120000"/>
                </a:lnTo>
                <a:lnTo>
                  <a:pt x="97777" y="120000"/>
                </a:lnTo>
                <a:lnTo>
                  <a:pt x="97777" y="120000"/>
                </a:lnTo>
                <a:lnTo>
                  <a:pt x="97777" y="120000"/>
                </a:lnTo>
                <a:lnTo>
                  <a:pt x="95555" y="120000"/>
                </a:lnTo>
                <a:lnTo>
                  <a:pt x="95555" y="117419"/>
                </a:lnTo>
                <a:lnTo>
                  <a:pt x="95555" y="117419"/>
                </a:lnTo>
                <a:lnTo>
                  <a:pt x="95555" y="117419"/>
                </a:lnTo>
                <a:lnTo>
                  <a:pt x="95555" y="117419"/>
                </a:lnTo>
                <a:lnTo>
                  <a:pt x="95555" y="117419"/>
                </a:lnTo>
                <a:lnTo>
                  <a:pt x="95555" y="117419"/>
                </a:lnTo>
                <a:lnTo>
                  <a:pt x="93333" y="117419"/>
                </a:lnTo>
                <a:lnTo>
                  <a:pt x="93333" y="113548"/>
                </a:lnTo>
                <a:lnTo>
                  <a:pt x="93333" y="113548"/>
                </a:lnTo>
                <a:lnTo>
                  <a:pt x="93333" y="113548"/>
                </a:lnTo>
                <a:lnTo>
                  <a:pt x="93333" y="113548"/>
                </a:lnTo>
                <a:lnTo>
                  <a:pt x="91111" y="113548"/>
                </a:lnTo>
                <a:lnTo>
                  <a:pt x="91111" y="113548"/>
                </a:lnTo>
                <a:lnTo>
                  <a:pt x="93333" y="113548"/>
                </a:lnTo>
                <a:lnTo>
                  <a:pt x="93333" y="113548"/>
                </a:lnTo>
                <a:lnTo>
                  <a:pt x="93333" y="110967"/>
                </a:lnTo>
                <a:lnTo>
                  <a:pt x="93333" y="110967"/>
                </a:lnTo>
                <a:lnTo>
                  <a:pt x="93333" y="110967"/>
                </a:lnTo>
                <a:lnTo>
                  <a:pt x="93333" y="110967"/>
                </a:lnTo>
                <a:lnTo>
                  <a:pt x="93333" y="108387"/>
                </a:lnTo>
                <a:lnTo>
                  <a:pt x="93333" y="108387"/>
                </a:lnTo>
                <a:lnTo>
                  <a:pt x="93333" y="108387"/>
                </a:lnTo>
                <a:lnTo>
                  <a:pt x="93333" y="108387"/>
                </a:lnTo>
                <a:lnTo>
                  <a:pt x="93333" y="108387"/>
                </a:lnTo>
                <a:lnTo>
                  <a:pt x="93333" y="108387"/>
                </a:lnTo>
                <a:lnTo>
                  <a:pt x="93333" y="105806"/>
                </a:lnTo>
                <a:lnTo>
                  <a:pt x="93333" y="105806"/>
                </a:lnTo>
                <a:lnTo>
                  <a:pt x="93333" y="105806"/>
                </a:lnTo>
                <a:lnTo>
                  <a:pt x="93333" y="105806"/>
                </a:lnTo>
                <a:lnTo>
                  <a:pt x="93333" y="103225"/>
                </a:lnTo>
                <a:lnTo>
                  <a:pt x="93333" y="103225"/>
                </a:lnTo>
                <a:lnTo>
                  <a:pt x="93333" y="103225"/>
                </a:lnTo>
                <a:lnTo>
                  <a:pt x="91111" y="103225"/>
                </a:lnTo>
                <a:lnTo>
                  <a:pt x="91111" y="99354"/>
                </a:lnTo>
                <a:lnTo>
                  <a:pt x="91111" y="99354"/>
                </a:lnTo>
                <a:lnTo>
                  <a:pt x="91111" y="99354"/>
                </a:lnTo>
                <a:lnTo>
                  <a:pt x="91111" y="99354"/>
                </a:lnTo>
                <a:lnTo>
                  <a:pt x="91111" y="96774"/>
                </a:lnTo>
                <a:lnTo>
                  <a:pt x="91111" y="96774"/>
                </a:lnTo>
                <a:lnTo>
                  <a:pt x="91111" y="96774"/>
                </a:lnTo>
                <a:lnTo>
                  <a:pt x="91111" y="94193"/>
                </a:lnTo>
                <a:lnTo>
                  <a:pt x="91111" y="94193"/>
                </a:lnTo>
                <a:lnTo>
                  <a:pt x="91111" y="94193"/>
                </a:lnTo>
                <a:lnTo>
                  <a:pt x="91111" y="94193"/>
                </a:lnTo>
                <a:lnTo>
                  <a:pt x="88888" y="94193"/>
                </a:lnTo>
                <a:lnTo>
                  <a:pt x="88888" y="94193"/>
                </a:lnTo>
                <a:lnTo>
                  <a:pt x="88888" y="91612"/>
                </a:lnTo>
                <a:lnTo>
                  <a:pt x="88888" y="91612"/>
                </a:lnTo>
                <a:lnTo>
                  <a:pt x="88888" y="91612"/>
                </a:lnTo>
                <a:lnTo>
                  <a:pt x="88888" y="91612"/>
                </a:lnTo>
                <a:lnTo>
                  <a:pt x="88888" y="91612"/>
                </a:lnTo>
                <a:lnTo>
                  <a:pt x="85555" y="91612"/>
                </a:lnTo>
                <a:lnTo>
                  <a:pt x="85555" y="91612"/>
                </a:lnTo>
                <a:lnTo>
                  <a:pt x="85555" y="91612"/>
                </a:lnTo>
                <a:lnTo>
                  <a:pt x="85555" y="91612"/>
                </a:lnTo>
                <a:lnTo>
                  <a:pt x="85555" y="91612"/>
                </a:lnTo>
                <a:lnTo>
                  <a:pt x="85555" y="91612"/>
                </a:lnTo>
                <a:lnTo>
                  <a:pt x="83333" y="91612"/>
                </a:lnTo>
                <a:lnTo>
                  <a:pt x="83333" y="91612"/>
                </a:lnTo>
                <a:lnTo>
                  <a:pt x="83333" y="91612"/>
                </a:lnTo>
                <a:lnTo>
                  <a:pt x="83333" y="91612"/>
                </a:lnTo>
                <a:lnTo>
                  <a:pt x="83333" y="91612"/>
                </a:lnTo>
                <a:lnTo>
                  <a:pt x="83333" y="94193"/>
                </a:lnTo>
                <a:lnTo>
                  <a:pt x="81111" y="94193"/>
                </a:lnTo>
                <a:lnTo>
                  <a:pt x="81111" y="91612"/>
                </a:lnTo>
                <a:lnTo>
                  <a:pt x="81111" y="91612"/>
                </a:lnTo>
                <a:lnTo>
                  <a:pt x="81111" y="91612"/>
                </a:lnTo>
                <a:lnTo>
                  <a:pt x="81111" y="91612"/>
                </a:lnTo>
                <a:lnTo>
                  <a:pt x="81111" y="91612"/>
                </a:lnTo>
                <a:lnTo>
                  <a:pt x="81111" y="91612"/>
                </a:lnTo>
                <a:lnTo>
                  <a:pt x="81111" y="91612"/>
                </a:lnTo>
                <a:lnTo>
                  <a:pt x="78888" y="91612"/>
                </a:lnTo>
                <a:lnTo>
                  <a:pt x="78888" y="91612"/>
                </a:lnTo>
                <a:lnTo>
                  <a:pt x="78888" y="91612"/>
                </a:lnTo>
                <a:lnTo>
                  <a:pt x="76666" y="91612"/>
                </a:lnTo>
                <a:lnTo>
                  <a:pt x="76666" y="91612"/>
                </a:lnTo>
                <a:lnTo>
                  <a:pt x="76666" y="91612"/>
                </a:lnTo>
                <a:lnTo>
                  <a:pt x="76666" y="91612"/>
                </a:lnTo>
                <a:lnTo>
                  <a:pt x="76666" y="94193"/>
                </a:lnTo>
                <a:lnTo>
                  <a:pt x="76666" y="94193"/>
                </a:lnTo>
                <a:lnTo>
                  <a:pt x="76666" y="94193"/>
                </a:lnTo>
                <a:lnTo>
                  <a:pt x="73333" y="94193"/>
                </a:lnTo>
                <a:lnTo>
                  <a:pt x="73333" y="94193"/>
                </a:lnTo>
                <a:lnTo>
                  <a:pt x="73333" y="94193"/>
                </a:lnTo>
                <a:lnTo>
                  <a:pt x="73333" y="96774"/>
                </a:lnTo>
                <a:lnTo>
                  <a:pt x="73333" y="96774"/>
                </a:lnTo>
                <a:lnTo>
                  <a:pt x="73333" y="94193"/>
                </a:lnTo>
                <a:lnTo>
                  <a:pt x="73333" y="94193"/>
                </a:lnTo>
                <a:lnTo>
                  <a:pt x="71111" y="94193"/>
                </a:lnTo>
                <a:lnTo>
                  <a:pt x="71111" y="94193"/>
                </a:lnTo>
                <a:lnTo>
                  <a:pt x="71111" y="94193"/>
                </a:lnTo>
                <a:lnTo>
                  <a:pt x="71111" y="94193"/>
                </a:lnTo>
                <a:lnTo>
                  <a:pt x="71111" y="94193"/>
                </a:lnTo>
                <a:lnTo>
                  <a:pt x="71111" y="91612"/>
                </a:lnTo>
                <a:lnTo>
                  <a:pt x="73333" y="91612"/>
                </a:lnTo>
                <a:lnTo>
                  <a:pt x="73333" y="91612"/>
                </a:lnTo>
                <a:lnTo>
                  <a:pt x="73333" y="91612"/>
                </a:lnTo>
                <a:lnTo>
                  <a:pt x="73333" y="91612"/>
                </a:lnTo>
                <a:lnTo>
                  <a:pt x="73333" y="89032"/>
                </a:lnTo>
                <a:lnTo>
                  <a:pt x="73333" y="89032"/>
                </a:lnTo>
                <a:lnTo>
                  <a:pt x="73333" y="89032"/>
                </a:lnTo>
                <a:lnTo>
                  <a:pt x="73333" y="89032"/>
                </a:lnTo>
                <a:lnTo>
                  <a:pt x="73333" y="89032"/>
                </a:lnTo>
                <a:lnTo>
                  <a:pt x="73333" y="85161"/>
                </a:lnTo>
                <a:lnTo>
                  <a:pt x="73333" y="85161"/>
                </a:lnTo>
                <a:lnTo>
                  <a:pt x="73333" y="85161"/>
                </a:lnTo>
                <a:lnTo>
                  <a:pt x="73333" y="85161"/>
                </a:lnTo>
                <a:lnTo>
                  <a:pt x="73333" y="85161"/>
                </a:lnTo>
                <a:lnTo>
                  <a:pt x="73333" y="82580"/>
                </a:lnTo>
                <a:lnTo>
                  <a:pt x="73333" y="82580"/>
                </a:lnTo>
                <a:lnTo>
                  <a:pt x="73333" y="82580"/>
                </a:lnTo>
                <a:lnTo>
                  <a:pt x="73333" y="80000"/>
                </a:lnTo>
                <a:lnTo>
                  <a:pt x="73333" y="80000"/>
                </a:lnTo>
                <a:lnTo>
                  <a:pt x="73333" y="80000"/>
                </a:lnTo>
                <a:lnTo>
                  <a:pt x="73333" y="80000"/>
                </a:lnTo>
                <a:lnTo>
                  <a:pt x="73333" y="77419"/>
                </a:lnTo>
                <a:lnTo>
                  <a:pt x="71111" y="77419"/>
                </a:lnTo>
                <a:lnTo>
                  <a:pt x="71111" y="77419"/>
                </a:lnTo>
                <a:lnTo>
                  <a:pt x="71111" y="77419"/>
                </a:lnTo>
                <a:lnTo>
                  <a:pt x="71111" y="77419"/>
                </a:lnTo>
                <a:lnTo>
                  <a:pt x="71111" y="77419"/>
                </a:lnTo>
                <a:lnTo>
                  <a:pt x="71111" y="77419"/>
                </a:lnTo>
                <a:lnTo>
                  <a:pt x="71111" y="74838"/>
                </a:lnTo>
                <a:lnTo>
                  <a:pt x="71111" y="74838"/>
                </a:lnTo>
                <a:lnTo>
                  <a:pt x="71111" y="74838"/>
                </a:lnTo>
                <a:lnTo>
                  <a:pt x="71111" y="74838"/>
                </a:lnTo>
                <a:lnTo>
                  <a:pt x="71111" y="70967"/>
                </a:lnTo>
                <a:lnTo>
                  <a:pt x="71111" y="70967"/>
                </a:lnTo>
                <a:lnTo>
                  <a:pt x="68888" y="70967"/>
                </a:lnTo>
                <a:lnTo>
                  <a:pt x="68888" y="70967"/>
                </a:lnTo>
                <a:lnTo>
                  <a:pt x="68888" y="70967"/>
                </a:lnTo>
                <a:lnTo>
                  <a:pt x="68888" y="70967"/>
                </a:lnTo>
                <a:lnTo>
                  <a:pt x="68888" y="68387"/>
                </a:lnTo>
                <a:lnTo>
                  <a:pt x="68888" y="68387"/>
                </a:lnTo>
                <a:lnTo>
                  <a:pt x="68888" y="68387"/>
                </a:lnTo>
                <a:lnTo>
                  <a:pt x="68888" y="68387"/>
                </a:lnTo>
                <a:lnTo>
                  <a:pt x="68888" y="68387"/>
                </a:lnTo>
                <a:lnTo>
                  <a:pt x="68888" y="65806"/>
                </a:lnTo>
                <a:lnTo>
                  <a:pt x="68888" y="65806"/>
                </a:lnTo>
                <a:lnTo>
                  <a:pt x="66666" y="65806"/>
                </a:lnTo>
                <a:lnTo>
                  <a:pt x="66666" y="65806"/>
                </a:lnTo>
                <a:lnTo>
                  <a:pt x="66666" y="65806"/>
                </a:lnTo>
                <a:lnTo>
                  <a:pt x="66666" y="63225"/>
                </a:lnTo>
                <a:lnTo>
                  <a:pt x="66666" y="63225"/>
                </a:lnTo>
                <a:lnTo>
                  <a:pt x="66666" y="63225"/>
                </a:lnTo>
                <a:lnTo>
                  <a:pt x="66666" y="63225"/>
                </a:lnTo>
                <a:lnTo>
                  <a:pt x="66666" y="63225"/>
                </a:lnTo>
                <a:lnTo>
                  <a:pt x="64444" y="63225"/>
                </a:lnTo>
                <a:lnTo>
                  <a:pt x="64444" y="60645"/>
                </a:lnTo>
                <a:lnTo>
                  <a:pt x="64444" y="60645"/>
                </a:lnTo>
                <a:lnTo>
                  <a:pt x="64444" y="60645"/>
                </a:lnTo>
                <a:lnTo>
                  <a:pt x="64444" y="60645"/>
                </a:lnTo>
                <a:lnTo>
                  <a:pt x="64444" y="56774"/>
                </a:lnTo>
                <a:lnTo>
                  <a:pt x="64444" y="56774"/>
                </a:lnTo>
                <a:lnTo>
                  <a:pt x="61111" y="56774"/>
                </a:lnTo>
                <a:lnTo>
                  <a:pt x="61111" y="56774"/>
                </a:lnTo>
                <a:lnTo>
                  <a:pt x="61111" y="56774"/>
                </a:lnTo>
                <a:lnTo>
                  <a:pt x="61111" y="56774"/>
                </a:lnTo>
                <a:lnTo>
                  <a:pt x="58888" y="56774"/>
                </a:lnTo>
                <a:lnTo>
                  <a:pt x="58888" y="56774"/>
                </a:lnTo>
                <a:lnTo>
                  <a:pt x="58888" y="56774"/>
                </a:lnTo>
                <a:lnTo>
                  <a:pt x="58888" y="56774"/>
                </a:lnTo>
                <a:lnTo>
                  <a:pt x="56666" y="56774"/>
                </a:lnTo>
                <a:lnTo>
                  <a:pt x="56666" y="56774"/>
                </a:lnTo>
                <a:lnTo>
                  <a:pt x="56666" y="56774"/>
                </a:lnTo>
                <a:lnTo>
                  <a:pt x="54444" y="56774"/>
                </a:lnTo>
                <a:lnTo>
                  <a:pt x="54444" y="56774"/>
                </a:lnTo>
                <a:lnTo>
                  <a:pt x="54444" y="56774"/>
                </a:lnTo>
                <a:lnTo>
                  <a:pt x="54444" y="56774"/>
                </a:lnTo>
                <a:lnTo>
                  <a:pt x="52222" y="56774"/>
                </a:lnTo>
                <a:lnTo>
                  <a:pt x="52222" y="60645"/>
                </a:lnTo>
                <a:lnTo>
                  <a:pt x="52222" y="60645"/>
                </a:lnTo>
                <a:lnTo>
                  <a:pt x="52222" y="60645"/>
                </a:lnTo>
                <a:lnTo>
                  <a:pt x="52222" y="60645"/>
                </a:lnTo>
                <a:lnTo>
                  <a:pt x="52222" y="60645"/>
                </a:lnTo>
                <a:lnTo>
                  <a:pt x="48888" y="60645"/>
                </a:lnTo>
                <a:lnTo>
                  <a:pt x="48888" y="60645"/>
                </a:lnTo>
                <a:lnTo>
                  <a:pt x="48888" y="60645"/>
                </a:lnTo>
                <a:lnTo>
                  <a:pt x="48888" y="60645"/>
                </a:lnTo>
                <a:lnTo>
                  <a:pt x="46666" y="60645"/>
                </a:lnTo>
                <a:lnTo>
                  <a:pt x="46666" y="60645"/>
                </a:lnTo>
                <a:lnTo>
                  <a:pt x="46666" y="60645"/>
                </a:lnTo>
                <a:lnTo>
                  <a:pt x="46666" y="60645"/>
                </a:lnTo>
                <a:lnTo>
                  <a:pt x="46666" y="60645"/>
                </a:lnTo>
                <a:lnTo>
                  <a:pt x="44444" y="60645"/>
                </a:lnTo>
                <a:lnTo>
                  <a:pt x="44444" y="60645"/>
                </a:lnTo>
                <a:lnTo>
                  <a:pt x="44444" y="60645"/>
                </a:lnTo>
                <a:lnTo>
                  <a:pt x="44444" y="60645"/>
                </a:lnTo>
                <a:lnTo>
                  <a:pt x="44444" y="60645"/>
                </a:lnTo>
                <a:lnTo>
                  <a:pt x="44444" y="63225"/>
                </a:lnTo>
                <a:lnTo>
                  <a:pt x="42222" y="63225"/>
                </a:lnTo>
                <a:lnTo>
                  <a:pt x="42222" y="63225"/>
                </a:lnTo>
                <a:lnTo>
                  <a:pt x="42222" y="63225"/>
                </a:lnTo>
                <a:lnTo>
                  <a:pt x="42222" y="63225"/>
                </a:lnTo>
                <a:lnTo>
                  <a:pt x="42222" y="65806"/>
                </a:lnTo>
                <a:lnTo>
                  <a:pt x="42222" y="65806"/>
                </a:lnTo>
                <a:lnTo>
                  <a:pt x="42222" y="65806"/>
                </a:lnTo>
                <a:lnTo>
                  <a:pt x="42222" y="65806"/>
                </a:lnTo>
                <a:lnTo>
                  <a:pt x="40000" y="65806"/>
                </a:lnTo>
                <a:lnTo>
                  <a:pt x="40000" y="68387"/>
                </a:lnTo>
                <a:lnTo>
                  <a:pt x="40000" y="68387"/>
                </a:lnTo>
                <a:lnTo>
                  <a:pt x="40000" y="68387"/>
                </a:lnTo>
                <a:lnTo>
                  <a:pt x="40000" y="68387"/>
                </a:lnTo>
                <a:lnTo>
                  <a:pt x="40000" y="70967"/>
                </a:lnTo>
                <a:lnTo>
                  <a:pt x="40000" y="70967"/>
                </a:lnTo>
                <a:lnTo>
                  <a:pt x="40000" y="70967"/>
                </a:lnTo>
                <a:lnTo>
                  <a:pt x="40000" y="70967"/>
                </a:lnTo>
                <a:lnTo>
                  <a:pt x="40000" y="70967"/>
                </a:lnTo>
                <a:lnTo>
                  <a:pt x="40000" y="74838"/>
                </a:lnTo>
                <a:lnTo>
                  <a:pt x="36666" y="74838"/>
                </a:lnTo>
                <a:lnTo>
                  <a:pt x="36666" y="74838"/>
                </a:lnTo>
                <a:lnTo>
                  <a:pt x="36666" y="74838"/>
                </a:lnTo>
                <a:lnTo>
                  <a:pt x="36666" y="74838"/>
                </a:lnTo>
                <a:lnTo>
                  <a:pt x="36666" y="74838"/>
                </a:lnTo>
                <a:lnTo>
                  <a:pt x="34444" y="74838"/>
                </a:lnTo>
                <a:lnTo>
                  <a:pt x="34444" y="74838"/>
                </a:lnTo>
                <a:lnTo>
                  <a:pt x="34444" y="77419"/>
                </a:lnTo>
                <a:lnTo>
                  <a:pt x="34444" y="77419"/>
                </a:lnTo>
                <a:lnTo>
                  <a:pt x="34444" y="77419"/>
                </a:lnTo>
                <a:lnTo>
                  <a:pt x="34444" y="77419"/>
                </a:lnTo>
                <a:lnTo>
                  <a:pt x="34444" y="77419"/>
                </a:lnTo>
                <a:lnTo>
                  <a:pt x="34444" y="77419"/>
                </a:lnTo>
                <a:lnTo>
                  <a:pt x="32222" y="77419"/>
                </a:lnTo>
                <a:lnTo>
                  <a:pt x="32222" y="80000"/>
                </a:lnTo>
                <a:lnTo>
                  <a:pt x="32222" y="80000"/>
                </a:lnTo>
                <a:lnTo>
                  <a:pt x="32222" y="77419"/>
                </a:lnTo>
                <a:lnTo>
                  <a:pt x="32222" y="77419"/>
                </a:lnTo>
                <a:lnTo>
                  <a:pt x="32222" y="77419"/>
                </a:lnTo>
                <a:lnTo>
                  <a:pt x="30000" y="77419"/>
                </a:lnTo>
                <a:lnTo>
                  <a:pt x="30000" y="77419"/>
                </a:lnTo>
                <a:lnTo>
                  <a:pt x="30000" y="80000"/>
                </a:lnTo>
                <a:lnTo>
                  <a:pt x="30000" y="80000"/>
                </a:lnTo>
                <a:lnTo>
                  <a:pt x="30000" y="77419"/>
                </a:lnTo>
                <a:lnTo>
                  <a:pt x="30000" y="77419"/>
                </a:lnTo>
                <a:lnTo>
                  <a:pt x="30000" y="77419"/>
                </a:lnTo>
                <a:lnTo>
                  <a:pt x="30000" y="77419"/>
                </a:lnTo>
                <a:lnTo>
                  <a:pt x="30000" y="74838"/>
                </a:lnTo>
                <a:lnTo>
                  <a:pt x="30000" y="74838"/>
                </a:lnTo>
                <a:lnTo>
                  <a:pt x="27777" y="74838"/>
                </a:lnTo>
                <a:lnTo>
                  <a:pt x="27777" y="74838"/>
                </a:lnTo>
                <a:lnTo>
                  <a:pt x="27777" y="74838"/>
                </a:lnTo>
                <a:lnTo>
                  <a:pt x="27777" y="74838"/>
                </a:lnTo>
                <a:lnTo>
                  <a:pt x="27777" y="70967"/>
                </a:lnTo>
                <a:lnTo>
                  <a:pt x="27777" y="70967"/>
                </a:lnTo>
                <a:lnTo>
                  <a:pt x="27777" y="70967"/>
                </a:lnTo>
                <a:lnTo>
                  <a:pt x="24444" y="70967"/>
                </a:lnTo>
                <a:lnTo>
                  <a:pt x="24444" y="70967"/>
                </a:lnTo>
                <a:lnTo>
                  <a:pt x="24444" y="70967"/>
                </a:lnTo>
                <a:lnTo>
                  <a:pt x="24444" y="68387"/>
                </a:lnTo>
                <a:lnTo>
                  <a:pt x="24444" y="68387"/>
                </a:lnTo>
                <a:lnTo>
                  <a:pt x="24444" y="68387"/>
                </a:lnTo>
                <a:lnTo>
                  <a:pt x="22222" y="68387"/>
                </a:lnTo>
                <a:lnTo>
                  <a:pt x="22222" y="70967"/>
                </a:lnTo>
                <a:lnTo>
                  <a:pt x="22222" y="70967"/>
                </a:lnTo>
                <a:lnTo>
                  <a:pt x="22222" y="70967"/>
                </a:lnTo>
                <a:lnTo>
                  <a:pt x="22222" y="70967"/>
                </a:lnTo>
                <a:lnTo>
                  <a:pt x="22222" y="70967"/>
                </a:lnTo>
                <a:lnTo>
                  <a:pt x="20000" y="70967"/>
                </a:lnTo>
                <a:lnTo>
                  <a:pt x="20000" y="70967"/>
                </a:lnTo>
                <a:lnTo>
                  <a:pt x="20000" y="68387"/>
                </a:lnTo>
                <a:lnTo>
                  <a:pt x="22222" y="68387"/>
                </a:lnTo>
                <a:lnTo>
                  <a:pt x="22222" y="68387"/>
                </a:lnTo>
                <a:lnTo>
                  <a:pt x="22222" y="68387"/>
                </a:lnTo>
                <a:lnTo>
                  <a:pt x="22222" y="68387"/>
                </a:lnTo>
                <a:lnTo>
                  <a:pt x="22222" y="68387"/>
                </a:lnTo>
                <a:lnTo>
                  <a:pt x="22222" y="68387"/>
                </a:lnTo>
                <a:lnTo>
                  <a:pt x="24444" y="68387"/>
                </a:lnTo>
                <a:lnTo>
                  <a:pt x="24444" y="65806"/>
                </a:lnTo>
                <a:lnTo>
                  <a:pt x="24444" y="65806"/>
                </a:lnTo>
                <a:lnTo>
                  <a:pt x="24444" y="65806"/>
                </a:lnTo>
                <a:lnTo>
                  <a:pt x="22222" y="65806"/>
                </a:lnTo>
                <a:lnTo>
                  <a:pt x="22222" y="65806"/>
                </a:lnTo>
                <a:lnTo>
                  <a:pt x="22222" y="63225"/>
                </a:lnTo>
                <a:lnTo>
                  <a:pt x="22222" y="63225"/>
                </a:lnTo>
                <a:lnTo>
                  <a:pt x="22222" y="63225"/>
                </a:lnTo>
                <a:lnTo>
                  <a:pt x="22222" y="63225"/>
                </a:lnTo>
                <a:lnTo>
                  <a:pt x="22222" y="63225"/>
                </a:lnTo>
                <a:lnTo>
                  <a:pt x="20000" y="63225"/>
                </a:lnTo>
                <a:lnTo>
                  <a:pt x="20000" y="60645"/>
                </a:lnTo>
                <a:lnTo>
                  <a:pt x="20000" y="60645"/>
                </a:lnTo>
                <a:lnTo>
                  <a:pt x="20000" y="60645"/>
                </a:lnTo>
                <a:lnTo>
                  <a:pt x="20000" y="60645"/>
                </a:lnTo>
                <a:lnTo>
                  <a:pt x="20000" y="60645"/>
                </a:lnTo>
                <a:lnTo>
                  <a:pt x="17777" y="60645"/>
                </a:lnTo>
                <a:lnTo>
                  <a:pt x="17777" y="60645"/>
                </a:lnTo>
                <a:lnTo>
                  <a:pt x="17777" y="56774"/>
                </a:lnTo>
                <a:lnTo>
                  <a:pt x="17777" y="56774"/>
                </a:lnTo>
                <a:lnTo>
                  <a:pt x="17777" y="56774"/>
                </a:lnTo>
                <a:lnTo>
                  <a:pt x="17777" y="56774"/>
                </a:lnTo>
                <a:lnTo>
                  <a:pt x="15555" y="56774"/>
                </a:lnTo>
                <a:lnTo>
                  <a:pt x="15555" y="56774"/>
                </a:lnTo>
                <a:lnTo>
                  <a:pt x="15555" y="56774"/>
                </a:lnTo>
                <a:lnTo>
                  <a:pt x="15555" y="56774"/>
                </a:lnTo>
                <a:lnTo>
                  <a:pt x="15555" y="54193"/>
                </a:lnTo>
                <a:lnTo>
                  <a:pt x="15555" y="54193"/>
                </a:lnTo>
                <a:lnTo>
                  <a:pt x="15555" y="54193"/>
                </a:lnTo>
                <a:lnTo>
                  <a:pt x="12222" y="54193"/>
                </a:lnTo>
                <a:lnTo>
                  <a:pt x="12222" y="54193"/>
                </a:lnTo>
                <a:lnTo>
                  <a:pt x="12222" y="54193"/>
                </a:lnTo>
                <a:lnTo>
                  <a:pt x="12222" y="54193"/>
                </a:lnTo>
                <a:lnTo>
                  <a:pt x="12222" y="54193"/>
                </a:lnTo>
                <a:lnTo>
                  <a:pt x="10000" y="54193"/>
                </a:lnTo>
                <a:lnTo>
                  <a:pt x="10000" y="54193"/>
                </a:lnTo>
                <a:lnTo>
                  <a:pt x="10000" y="54193"/>
                </a:lnTo>
                <a:lnTo>
                  <a:pt x="10000" y="51612"/>
                </a:lnTo>
                <a:lnTo>
                  <a:pt x="10000" y="51612"/>
                </a:lnTo>
                <a:lnTo>
                  <a:pt x="10000" y="51612"/>
                </a:lnTo>
                <a:lnTo>
                  <a:pt x="10000" y="51612"/>
                </a:lnTo>
                <a:lnTo>
                  <a:pt x="10000" y="49032"/>
                </a:lnTo>
                <a:lnTo>
                  <a:pt x="10000" y="49032"/>
                </a:lnTo>
                <a:lnTo>
                  <a:pt x="10000" y="49032"/>
                </a:lnTo>
                <a:lnTo>
                  <a:pt x="10000" y="49032"/>
                </a:lnTo>
                <a:lnTo>
                  <a:pt x="7777" y="49032"/>
                </a:lnTo>
                <a:lnTo>
                  <a:pt x="7777" y="49032"/>
                </a:lnTo>
                <a:lnTo>
                  <a:pt x="7777" y="49032"/>
                </a:lnTo>
                <a:lnTo>
                  <a:pt x="7777" y="49032"/>
                </a:lnTo>
                <a:lnTo>
                  <a:pt x="7777" y="46451"/>
                </a:lnTo>
                <a:lnTo>
                  <a:pt x="7777" y="46451"/>
                </a:lnTo>
                <a:lnTo>
                  <a:pt x="7777" y="46451"/>
                </a:lnTo>
                <a:lnTo>
                  <a:pt x="7777" y="46451"/>
                </a:lnTo>
                <a:lnTo>
                  <a:pt x="7777" y="46451"/>
                </a:lnTo>
                <a:lnTo>
                  <a:pt x="7777" y="46451"/>
                </a:lnTo>
                <a:lnTo>
                  <a:pt x="7777" y="42580"/>
                </a:lnTo>
                <a:lnTo>
                  <a:pt x="5555" y="42580"/>
                </a:lnTo>
                <a:lnTo>
                  <a:pt x="5555" y="42580"/>
                </a:lnTo>
                <a:lnTo>
                  <a:pt x="5555" y="42580"/>
                </a:lnTo>
                <a:lnTo>
                  <a:pt x="5555" y="40000"/>
                </a:lnTo>
                <a:lnTo>
                  <a:pt x="5555" y="40000"/>
                </a:lnTo>
                <a:lnTo>
                  <a:pt x="5555" y="40000"/>
                </a:lnTo>
                <a:lnTo>
                  <a:pt x="5555" y="40000"/>
                </a:lnTo>
                <a:lnTo>
                  <a:pt x="5555" y="40000"/>
                </a:lnTo>
                <a:lnTo>
                  <a:pt x="3333" y="40000"/>
                </a:lnTo>
                <a:lnTo>
                  <a:pt x="3333" y="42580"/>
                </a:lnTo>
                <a:lnTo>
                  <a:pt x="3333" y="42580"/>
                </a:lnTo>
                <a:lnTo>
                  <a:pt x="3333" y="42580"/>
                </a:lnTo>
                <a:lnTo>
                  <a:pt x="3333" y="42580"/>
                </a:lnTo>
                <a:lnTo>
                  <a:pt x="3333" y="40000"/>
                </a:lnTo>
                <a:lnTo>
                  <a:pt x="0" y="40000"/>
                </a:lnTo>
                <a:lnTo>
                  <a:pt x="0" y="40000"/>
                </a:lnTo>
                <a:lnTo>
                  <a:pt x="0" y="40000"/>
                </a:lnTo>
                <a:lnTo>
                  <a:pt x="0" y="40000"/>
                </a:lnTo>
                <a:lnTo>
                  <a:pt x="0" y="37419"/>
                </a:lnTo>
                <a:lnTo>
                  <a:pt x="0" y="37419"/>
                </a:lnTo>
                <a:lnTo>
                  <a:pt x="3333" y="37419"/>
                </a:lnTo>
                <a:lnTo>
                  <a:pt x="3333" y="37419"/>
                </a:lnTo>
                <a:lnTo>
                  <a:pt x="3333" y="37419"/>
                </a:lnTo>
                <a:lnTo>
                  <a:pt x="3333" y="37419"/>
                </a:lnTo>
                <a:lnTo>
                  <a:pt x="3333" y="37419"/>
                </a:lnTo>
                <a:lnTo>
                  <a:pt x="3333" y="34838"/>
                </a:lnTo>
                <a:lnTo>
                  <a:pt x="3333" y="34838"/>
                </a:lnTo>
                <a:lnTo>
                  <a:pt x="3333" y="34838"/>
                </a:lnTo>
                <a:lnTo>
                  <a:pt x="3333" y="34838"/>
                </a:lnTo>
                <a:lnTo>
                  <a:pt x="5555" y="34838"/>
                </a:lnTo>
                <a:lnTo>
                  <a:pt x="5555" y="32258"/>
                </a:lnTo>
                <a:lnTo>
                  <a:pt x="5555" y="32258"/>
                </a:lnTo>
                <a:lnTo>
                  <a:pt x="5555" y="32258"/>
                </a:lnTo>
                <a:lnTo>
                  <a:pt x="5555" y="32258"/>
                </a:lnTo>
                <a:lnTo>
                  <a:pt x="5555" y="28387"/>
                </a:lnTo>
                <a:lnTo>
                  <a:pt x="5555" y="28387"/>
                </a:lnTo>
                <a:lnTo>
                  <a:pt x="5555" y="28387"/>
                </a:lnTo>
                <a:lnTo>
                  <a:pt x="5555" y="28387"/>
                </a:lnTo>
                <a:lnTo>
                  <a:pt x="7777" y="28387"/>
                </a:lnTo>
                <a:lnTo>
                  <a:pt x="7777" y="25806"/>
                </a:lnTo>
                <a:lnTo>
                  <a:pt x="7777" y="25806"/>
                </a:lnTo>
                <a:lnTo>
                  <a:pt x="7777" y="25806"/>
                </a:lnTo>
                <a:lnTo>
                  <a:pt x="7777" y="25806"/>
                </a:lnTo>
                <a:lnTo>
                  <a:pt x="7777" y="25806"/>
                </a:lnTo>
                <a:lnTo>
                  <a:pt x="7777" y="25806"/>
                </a:lnTo>
                <a:lnTo>
                  <a:pt x="10000" y="25806"/>
                </a:lnTo>
                <a:lnTo>
                  <a:pt x="10000" y="25806"/>
                </a:lnTo>
                <a:lnTo>
                  <a:pt x="10000" y="25806"/>
                </a:lnTo>
                <a:lnTo>
                  <a:pt x="10000" y="25806"/>
                </a:lnTo>
                <a:lnTo>
                  <a:pt x="10000" y="23225"/>
                </a:lnTo>
                <a:lnTo>
                  <a:pt x="12222" y="23225"/>
                </a:lnTo>
                <a:lnTo>
                  <a:pt x="12222" y="23225"/>
                </a:lnTo>
                <a:lnTo>
                  <a:pt x="12222" y="23225"/>
                </a:lnTo>
                <a:lnTo>
                  <a:pt x="12222" y="23225"/>
                </a:lnTo>
                <a:lnTo>
                  <a:pt x="12222" y="23225"/>
                </a:lnTo>
                <a:lnTo>
                  <a:pt x="15555" y="23225"/>
                </a:lnTo>
                <a:lnTo>
                  <a:pt x="15555" y="20645"/>
                </a:lnTo>
                <a:lnTo>
                  <a:pt x="15555" y="20645"/>
                </a:lnTo>
                <a:lnTo>
                  <a:pt x="15555" y="20645"/>
                </a:lnTo>
                <a:lnTo>
                  <a:pt x="15555" y="20645"/>
                </a:lnTo>
                <a:lnTo>
                  <a:pt x="17777" y="20645"/>
                </a:lnTo>
                <a:lnTo>
                  <a:pt x="17777" y="23225"/>
                </a:lnTo>
                <a:lnTo>
                  <a:pt x="17777" y="23225"/>
                </a:lnTo>
                <a:lnTo>
                  <a:pt x="17777" y="23225"/>
                </a:lnTo>
                <a:lnTo>
                  <a:pt x="17777" y="20645"/>
                </a:lnTo>
                <a:lnTo>
                  <a:pt x="17777" y="20645"/>
                </a:lnTo>
                <a:lnTo>
                  <a:pt x="20000" y="20645"/>
                </a:lnTo>
                <a:lnTo>
                  <a:pt x="20000" y="20645"/>
                </a:lnTo>
                <a:lnTo>
                  <a:pt x="20000" y="20645"/>
                </a:lnTo>
                <a:lnTo>
                  <a:pt x="20000" y="20645"/>
                </a:lnTo>
                <a:lnTo>
                  <a:pt x="20000" y="20645"/>
                </a:lnTo>
                <a:lnTo>
                  <a:pt x="22222" y="20645"/>
                </a:lnTo>
                <a:lnTo>
                  <a:pt x="22222" y="20645"/>
                </a:lnTo>
                <a:lnTo>
                  <a:pt x="22222" y="20645"/>
                </a:lnTo>
                <a:lnTo>
                  <a:pt x="22222" y="20645"/>
                </a:lnTo>
                <a:lnTo>
                  <a:pt x="22222" y="20645"/>
                </a:lnTo>
                <a:lnTo>
                  <a:pt x="22222" y="20645"/>
                </a:lnTo>
                <a:lnTo>
                  <a:pt x="22222" y="20645"/>
                </a:lnTo>
                <a:lnTo>
                  <a:pt x="22222" y="18064"/>
                </a:lnTo>
                <a:lnTo>
                  <a:pt x="22222" y="18064"/>
                </a:lnTo>
                <a:lnTo>
                  <a:pt x="22222" y="18064"/>
                </a:lnTo>
                <a:lnTo>
                  <a:pt x="22222" y="14193"/>
                </a:lnTo>
                <a:lnTo>
                  <a:pt x="22222" y="14193"/>
                </a:lnTo>
                <a:lnTo>
                  <a:pt x="22222" y="14193"/>
                </a:lnTo>
                <a:lnTo>
                  <a:pt x="22222" y="14193"/>
                </a:lnTo>
                <a:lnTo>
                  <a:pt x="22222" y="14193"/>
                </a:lnTo>
                <a:lnTo>
                  <a:pt x="22222" y="11612"/>
                </a:lnTo>
                <a:lnTo>
                  <a:pt x="22222" y="11612"/>
                </a:lnTo>
                <a:lnTo>
                  <a:pt x="20000" y="11612"/>
                </a:lnTo>
                <a:lnTo>
                  <a:pt x="20000" y="11612"/>
                </a:lnTo>
                <a:lnTo>
                  <a:pt x="20000" y="11612"/>
                </a:lnTo>
                <a:lnTo>
                  <a:pt x="20000" y="11612"/>
                </a:lnTo>
                <a:lnTo>
                  <a:pt x="20000" y="11612"/>
                </a:lnTo>
                <a:lnTo>
                  <a:pt x="20000" y="9032"/>
                </a:lnTo>
                <a:lnTo>
                  <a:pt x="20000" y="9032"/>
                </a:lnTo>
                <a:lnTo>
                  <a:pt x="20000" y="9032"/>
                </a:lnTo>
                <a:lnTo>
                  <a:pt x="20000" y="9032"/>
                </a:lnTo>
                <a:lnTo>
                  <a:pt x="22222" y="9032"/>
                </a:lnTo>
                <a:lnTo>
                  <a:pt x="22222" y="9032"/>
                </a:lnTo>
                <a:lnTo>
                  <a:pt x="22222" y="9032"/>
                </a:lnTo>
                <a:lnTo>
                  <a:pt x="22222" y="9032"/>
                </a:lnTo>
                <a:lnTo>
                  <a:pt x="22222" y="9032"/>
                </a:lnTo>
                <a:lnTo>
                  <a:pt x="24444" y="9032"/>
                </a:lnTo>
                <a:lnTo>
                  <a:pt x="24444" y="6451"/>
                </a:lnTo>
                <a:lnTo>
                  <a:pt x="24444" y="6451"/>
                </a:lnTo>
                <a:lnTo>
                  <a:pt x="24444" y="6451"/>
                </a:lnTo>
                <a:lnTo>
                  <a:pt x="24444" y="6451"/>
                </a:lnTo>
                <a:lnTo>
                  <a:pt x="24444" y="3870"/>
                </a:lnTo>
                <a:lnTo>
                  <a:pt x="24444" y="3870"/>
                </a:lnTo>
                <a:lnTo>
                  <a:pt x="24444" y="3870"/>
                </a:lnTo>
                <a:lnTo>
                  <a:pt x="24444" y="3870"/>
                </a:lnTo>
                <a:lnTo>
                  <a:pt x="24444" y="0"/>
                </a:lnTo>
                <a:lnTo>
                  <a:pt x="22222" y="0"/>
                </a:lnTo>
                <a:lnTo>
                  <a:pt x="22222" y="0"/>
                </a:lnTo>
                <a:lnTo>
                  <a:pt x="22222" y="0"/>
                </a:lnTo>
                <a:lnTo>
                  <a:pt x="24444" y="0"/>
                </a:lnTo>
                <a:lnTo>
                  <a:pt x="24444" y="0"/>
                </a:lnTo>
                <a:lnTo>
                  <a:pt x="24444" y="0"/>
                </a:lnTo>
                <a:lnTo>
                  <a:pt x="24444" y="0"/>
                </a:lnTo>
                <a:lnTo>
                  <a:pt x="27777" y="0"/>
                </a:lnTo>
                <a:lnTo>
                  <a:pt x="27777" y="0"/>
                </a:lnTo>
                <a:lnTo>
                  <a:pt x="27777" y="0"/>
                </a:lnTo>
                <a:lnTo>
                  <a:pt x="30000" y="0"/>
                </a:lnTo>
                <a:lnTo>
                  <a:pt x="30000" y="0"/>
                </a:lnTo>
                <a:lnTo>
                  <a:pt x="30000" y="0"/>
                </a:lnTo>
                <a:lnTo>
                  <a:pt x="30000" y="0"/>
                </a:lnTo>
                <a:lnTo>
                  <a:pt x="30000" y="0"/>
                </a:lnTo>
                <a:lnTo>
                  <a:pt x="30000" y="0"/>
                </a:lnTo>
                <a:lnTo>
                  <a:pt x="30000" y="0"/>
                </a:lnTo>
                <a:lnTo>
                  <a:pt x="32222" y="0"/>
                </a:lnTo>
                <a:lnTo>
                  <a:pt x="32222" y="0"/>
                </a:lnTo>
                <a:lnTo>
                  <a:pt x="32222" y="0"/>
                </a:lnTo>
                <a:lnTo>
                  <a:pt x="32222" y="0"/>
                </a:lnTo>
                <a:lnTo>
                  <a:pt x="34444" y="0"/>
                </a:lnTo>
                <a:lnTo>
                  <a:pt x="34444" y="0"/>
                </a:lnTo>
                <a:lnTo>
                  <a:pt x="34444" y="3870"/>
                </a:lnTo>
                <a:lnTo>
                  <a:pt x="32222" y="3870"/>
                </a:lnTo>
                <a:lnTo>
                  <a:pt x="32222" y="3870"/>
                </a:lnTo>
                <a:lnTo>
                  <a:pt x="34444" y="3870"/>
                </a:lnTo>
                <a:lnTo>
                  <a:pt x="34444" y="3870"/>
                </a:lnTo>
                <a:lnTo>
                  <a:pt x="34444" y="3870"/>
                </a:lnTo>
                <a:lnTo>
                  <a:pt x="34444" y="3870"/>
                </a:lnTo>
                <a:lnTo>
                  <a:pt x="34444" y="3870"/>
                </a:lnTo>
                <a:lnTo>
                  <a:pt x="36666" y="3870"/>
                </a:lnTo>
                <a:lnTo>
                  <a:pt x="36666" y="3870"/>
                </a:lnTo>
                <a:lnTo>
                  <a:pt x="36666" y="3870"/>
                </a:lnTo>
                <a:lnTo>
                  <a:pt x="36666" y="3870"/>
                </a:lnTo>
                <a:lnTo>
                  <a:pt x="36666" y="3870"/>
                </a:lnTo>
                <a:lnTo>
                  <a:pt x="36666" y="3870"/>
                </a:lnTo>
                <a:lnTo>
                  <a:pt x="36666" y="3870"/>
                </a:lnTo>
                <a:lnTo>
                  <a:pt x="40000" y="3870"/>
                </a:lnTo>
                <a:lnTo>
                  <a:pt x="40000" y="6451"/>
                </a:lnTo>
                <a:lnTo>
                  <a:pt x="40000" y="6451"/>
                </a:lnTo>
                <a:lnTo>
                  <a:pt x="40000" y="6451"/>
                </a:lnTo>
                <a:lnTo>
                  <a:pt x="40000" y="6451"/>
                </a:lnTo>
                <a:lnTo>
                  <a:pt x="42222" y="6451"/>
                </a:lnTo>
                <a:lnTo>
                  <a:pt x="42222" y="6451"/>
                </a:lnTo>
                <a:lnTo>
                  <a:pt x="42222" y="6451"/>
                </a:lnTo>
                <a:lnTo>
                  <a:pt x="42222" y="6451"/>
                </a:lnTo>
                <a:lnTo>
                  <a:pt x="42222" y="6451"/>
                </a:lnTo>
                <a:lnTo>
                  <a:pt x="44444" y="6451"/>
                </a:lnTo>
                <a:lnTo>
                  <a:pt x="44444" y="6451"/>
                </a:lnTo>
                <a:lnTo>
                  <a:pt x="44444" y="6451"/>
                </a:lnTo>
                <a:lnTo>
                  <a:pt x="44444" y="6451"/>
                </a:lnTo>
                <a:lnTo>
                  <a:pt x="44444" y="6451"/>
                </a:lnTo>
                <a:lnTo>
                  <a:pt x="44444" y="6451"/>
                </a:lnTo>
                <a:lnTo>
                  <a:pt x="46666" y="6451"/>
                </a:lnTo>
                <a:lnTo>
                  <a:pt x="46666" y="6451"/>
                </a:lnTo>
                <a:lnTo>
                  <a:pt x="46666" y="6451"/>
                </a:lnTo>
                <a:lnTo>
                  <a:pt x="46666" y="6451"/>
                </a:lnTo>
                <a:lnTo>
                  <a:pt x="46666" y="6451"/>
                </a:lnTo>
                <a:lnTo>
                  <a:pt x="48888" y="6451"/>
                </a:lnTo>
                <a:lnTo>
                  <a:pt x="48888" y="6451"/>
                </a:lnTo>
                <a:lnTo>
                  <a:pt x="48888" y="6451"/>
                </a:lnTo>
                <a:lnTo>
                  <a:pt x="48888" y="6451"/>
                </a:lnTo>
                <a:lnTo>
                  <a:pt x="52222" y="6451"/>
                </a:lnTo>
                <a:lnTo>
                  <a:pt x="52222" y="6451"/>
                </a:lnTo>
                <a:lnTo>
                  <a:pt x="52222" y="6451"/>
                </a:lnTo>
                <a:lnTo>
                  <a:pt x="52222" y="6451"/>
                </a:lnTo>
                <a:lnTo>
                  <a:pt x="54444" y="6451"/>
                </a:lnTo>
                <a:lnTo>
                  <a:pt x="54444" y="6451"/>
                </a:lnTo>
                <a:lnTo>
                  <a:pt x="54444" y="6451"/>
                </a:lnTo>
                <a:lnTo>
                  <a:pt x="54444" y="6451"/>
                </a:lnTo>
                <a:lnTo>
                  <a:pt x="54444" y="6451"/>
                </a:lnTo>
                <a:lnTo>
                  <a:pt x="54444" y="6451"/>
                </a:lnTo>
                <a:lnTo>
                  <a:pt x="56666" y="6451"/>
                </a:lnTo>
                <a:lnTo>
                  <a:pt x="56666" y="6451"/>
                </a:lnTo>
                <a:lnTo>
                  <a:pt x="56666" y="6451"/>
                </a:lnTo>
                <a:lnTo>
                  <a:pt x="58888" y="6451"/>
                </a:lnTo>
                <a:lnTo>
                  <a:pt x="58888" y="3870"/>
                </a:lnTo>
                <a:lnTo>
                  <a:pt x="58888" y="3870"/>
                </a:lnTo>
                <a:lnTo>
                  <a:pt x="58888" y="3870"/>
                </a:lnTo>
                <a:lnTo>
                  <a:pt x="58888" y="6451"/>
                </a:lnTo>
                <a:lnTo>
                  <a:pt x="58888" y="6451"/>
                </a:lnTo>
                <a:lnTo>
                  <a:pt x="61111" y="645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89" name="Shape 289"/>
          <p:cNvSpPr/>
          <p:nvPr/>
        </p:nvSpPr>
        <p:spPr>
          <a:xfrm>
            <a:off x="4537472" y="4287840"/>
            <a:ext cx="100012" cy="171449"/>
          </a:xfrm>
          <a:custGeom>
            <a:avLst/>
            <a:gdLst/>
            <a:ahLst/>
            <a:cxnLst/>
            <a:rect l="0" t="0" r="0" b="0"/>
            <a:pathLst>
              <a:path w="120000" h="120000" extrusionOk="0">
                <a:moveTo>
                  <a:pt x="62857" y="0"/>
                </a:moveTo>
                <a:lnTo>
                  <a:pt x="62857" y="0"/>
                </a:lnTo>
                <a:lnTo>
                  <a:pt x="62857" y="0"/>
                </a:lnTo>
                <a:lnTo>
                  <a:pt x="67142" y="0"/>
                </a:lnTo>
                <a:lnTo>
                  <a:pt x="67142" y="0"/>
                </a:lnTo>
                <a:lnTo>
                  <a:pt x="67142" y="0"/>
                </a:lnTo>
                <a:lnTo>
                  <a:pt x="70000" y="0"/>
                </a:lnTo>
                <a:lnTo>
                  <a:pt x="70000" y="0"/>
                </a:lnTo>
                <a:lnTo>
                  <a:pt x="70000" y="0"/>
                </a:lnTo>
                <a:lnTo>
                  <a:pt x="70000" y="0"/>
                </a:lnTo>
                <a:lnTo>
                  <a:pt x="72857" y="0"/>
                </a:lnTo>
                <a:lnTo>
                  <a:pt x="72857" y="0"/>
                </a:lnTo>
                <a:lnTo>
                  <a:pt x="72857" y="0"/>
                </a:lnTo>
                <a:lnTo>
                  <a:pt x="72857" y="0"/>
                </a:lnTo>
                <a:lnTo>
                  <a:pt x="72857" y="0"/>
                </a:lnTo>
                <a:lnTo>
                  <a:pt x="75714" y="0"/>
                </a:lnTo>
                <a:lnTo>
                  <a:pt x="75714" y="0"/>
                </a:lnTo>
                <a:lnTo>
                  <a:pt x="75714" y="0"/>
                </a:lnTo>
                <a:lnTo>
                  <a:pt x="75714" y="0"/>
                </a:lnTo>
                <a:lnTo>
                  <a:pt x="75714" y="0"/>
                </a:lnTo>
                <a:lnTo>
                  <a:pt x="78571" y="0"/>
                </a:lnTo>
                <a:lnTo>
                  <a:pt x="78571" y="0"/>
                </a:lnTo>
                <a:lnTo>
                  <a:pt x="78571" y="0"/>
                </a:lnTo>
                <a:lnTo>
                  <a:pt x="78571" y="0"/>
                </a:lnTo>
                <a:lnTo>
                  <a:pt x="82857" y="0"/>
                </a:lnTo>
                <a:lnTo>
                  <a:pt x="82857" y="0"/>
                </a:lnTo>
                <a:lnTo>
                  <a:pt x="82857" y="0"/>
                </a:lnTo>
                <a:lnTo>
                  <a:pt x="82857" y="0"/>
                </a:lnTo>
                <a:lnTo>
                  <a:pt x="85714" y="0"/>
                </a:lnTo>
                <a:lnTo>
                  <a:pt x="85714" y="3333"/>
                </a:lnTo>
                <a:lnTo>
                  <a:pt x="85714" y="3333"/>
                </a:lnTo>
                <a:lnTo>
                  <a:pt x="85714" y="0"/>
                </a:lnTo>
                <a:lnTo>
                  <a:pt x="85714" y="0"/>
                </a:lnTo>
                <a:lnTo>
                  <a:pt x="88571" y="0"/>
                </a:lnTo>
                <a:lnTo>
                  <a:pt x="88571" y="0"/>
                </a:lnTo>
                <a:lnTo>
                  <a:pt x="88571" y="0"/>
                </a:lnTo>
                <a:lnTo>
                  <a:pt x="88571" y="0"/>
                </a:lnTo>
                <a:lnTo>
                  <a:pt x="91428" y="0"/>
                </a:lnTo>
                <a:lnTo>
                  <a:pt x="91428" y="0"/>
                </a:lnTo>
                <a:lnTo>
                  <a:pt x="91428" y="0"/>
                </a:lnTo>
                <a:lnTo>
                  <a:pt x="91428" y="0"/>
                </a:lnTo>
                <a:lnTo>
                  <a:pt x="91428" y="0"/>
                </a:lnTo>
                <a:lnTo>
                  <a:pt x="94285" y="0"/>
                </a:lnTo>
                <a:lnTo>
                  <a:pt x="94285" y="0"/>
                </a:lnTo>
                <a:lnTo>
                  <a:pt x="94285" y="0"/>
                </a:lnTo>
                <a:lnTo>
                  <a:pt x="94285" y="0"/>
                </a:lnTo>
                <a:lnTo>
                  <a:pt x="98571" y="0"/>
                </a:lnTo>
                <a:lnTo>
                  <a:pt x="98571" y="3333"/>
                </a:lnTo>
                <a:lnTo>
                  <a:pt x="98571" y="3333"/>
                </a:lnTo>
                <a:lnTo>
                  <a:pt x="98571" y="3333"/>
                </a:lnTo>
                <a:lnTo>
                  <a:pt x="98571" y="5555"/>
                </a:lnTo>
                <a:lnTo>
                  <a:pt x="98571" y="5555"/>
                </a:lnTo>
                <a:lnTo>
                  <a:pt x="94285" y="5555"/>
                </a:lnTo>
                <a:lnTo>
                  <a:pt x="94285" y="5555"/>
                </a:lnTo>
                <a:lnTo>
                  <a:pt x="94285" y="5555"/>
                </a:lnTo>
                <a:lnTo>
                  <a:pt x="94285" y="7777"/>
                </a:lnTo>
                <a:lnTo>
                  <a:pt x="94285" y="7777"/>
                </a:lnTo>
                <a:lnTo>
                  <a:pt x="94285" y="7777"/>
                </a:lnTo>
                <a:lnTo>
                  <a:pt x="94285" y="7777"/>
                </a:lnTo>
                <a:lnTo>
                  <a:pt x="94285" y="10000"/>
                </a:lnTo>
                <a:lnTo>
                  <a:pt x="94285" y="10000"/>
                </a:lnTo>
                <a:lnTo>
                  <a:pt x="94285" y="10000"/>
                </a:lnTo>
                <a:lnTo>
                  <a:pt x="94285" y="10000"/>
                </a:lnTo>
                <a:lnTo>
                  <a:pt x="94285" y="10000"/>
                </a:lnTo>
                <a:lnTo>
                  <a:pt x="94285" y="12222"/>
                </a:lnTo>
                <a:lnTo>
                  <a:pt x="91428" y="12222"/>
                </a:lnTo>
                <a:lnTo>
                  <a:pt x="91428" y="12222"/>
                </a:lnTo>
                <a:lnTo>
                  <a:pt x="91428" y="12222"/>
                </a:lnTo>
                <a:lnTo>
                  <a:pt x="91428" y="15555"/>
                </a:lnTo>
                <a:lnTo>
                  <a:pt x="91428" y="15555"/>
                </a:lnTo>
                <a:lnTo>
                  <a:pt x="94285" y="15555"/>
                </a:lnTo>
                <a:lnTo>
                  <a:pt x="94285" y="15555"/>
                </a:lnTo>
                <a:lnTo>
                  <a:pt x="94285" y="15555"/>
                </a:lnTo>
                <a:lnTo>
                  <a:pt x="94285" y="17777"/>
                </a:lnTo>
                <a:lnTo>
                  <a:pt x="94285" y="17777"/>
                </a:lnTo>
                <a:lnTo>
                  <a:pt x="94285" y="17777"/>
                </a:lnTo>
                <a:lnTo>
                  <a:pt x="94285" y="17777"/>
                </a:lnTo>
                <a:lnTo>
                  <a:pt x="94285" y="20000"/>
                </a:lnTo>
                <a:lnTo>
                  <a:pt x="94285" y="20000"/>
                </a:lnTo>
                <a:lnTo>
                  <a:pt x="94285" y="20000"/>
                </a:lnTo>
                <a:lnTo>
                  <a:pt x="94285" y="20000"/>
                </a:lnTo>
                <a:lnTo>
                  <a:pt x="94285" y="20000"/>
                </a:lnTo>
                <a:lnTo>
                  <a:pt x="94285" y="22222"/>
                </a:lnTo>
                <a:lnTo>
                  <a:pt x="94285" y="22222"/>
                </a:lnTo>
                <a:lnTo>
                  <a:pt x="94285" y="22222"/>
                </a:lnTo>
                <a:lnTo>
                  <a:pt x="98571" y="22222"/>
                </a:lnTo>
                <a:lnTo>
                  <a:pt x="98571" y="20000"/>
                </a:lnTo>
                <a:lnTo>
                  <a:pt x="98571" y="20000"/>
                </a:lnTo>
                <a:lnTo>
                  <a:pt x="98571" y="20000"/>
                </a:lnTo>
                <a:lnTo>
                  <a:pt x="98571" y="20000"/>
                </a:lnTo>
                <a:lnTo>
                  <a:pt x="98571" y="20000"/>
                </a:lnTo>
                <a:lnTo>
                  <a:pt x="101428" y="20000"/>
                </a:lnTo>
                <a:lnTo>
                  <a:pt x="101428" y="20000"/>
                </a:lnTo>
                <a:lnTo>
                  <a:pt x="101428" y="20000"/>
                </a:lnTo>
                <a:lnTo>
                  <a:pt x="101428" y="20000"/>
                </a:lnTo>
                <a:lnTo>
                  <a:pt x="101428" y="20000"/>
                </a:lnTo>
                <a:lnTo>
                  <a:pt x="104285" y="20000"/>
                </a:lnTo>
                <a:lnTo>
                  <a:pt x="104285" y="20000"/>
                </a:lnTo>
                <a:lnTo>
                  <a:pt x="104285" y="20000"/>
                </a:lnTo>
                <a:lnTo>
                  <a:pt x="104285" y="17777"/>
                </a:lnTo>
                <a:lnTo>
                  <a:pt x="107142" y="17777"/>
                </a:lnTo>
                <a:lnTo>
                  <a:pt x="107142" y="17777"/>
                </a:lnTo>
                <a:lnTo>
                  <a:pt x="107142" y="17777"/>
                </a:lnTo>
                <a:lnTo>
                  <a:pt x="107142" y="17777"/>
                </a:lnTo>
                <a:lnTo>
                  <a:pt x="107142" y="17777"/>
                </a:lnTo>
                <a:lnTo>
                  <a:pt x="110000" y="17777"/>
                </a:lnTo>
                <a:lnTo>
                  <a:pt x="110000" y="17777"/>
                </a:lnTo>
                <a:lnTo>
                  <a:pt x="110000" y="17777"/>
                </a:lnTo>
                <a:lnTo>
                  <a:pt x="110000" y="17777"/>
                </a:lnTo>
                <a:lnTo>
                  <a:pt x="110000" y="17777"/>
                </a:lnTo>
                <a:lnTo>
                  <a:pt x="114285" y="17777"/>
                </a:lnTo>
                <a:lnTo>
                  <a:pt x="114285" y="17777"/>
                </a:lnTo>
                <a:lnTo>
                  <a:pt x="114285" y="17777"/>
                </a:lnTo>
                <a:lnTo>
                  <a:pt x="117142" y="17777"/>
                </a:lnTo>
                <a:lnTo>
                  <a:pt x="117142" y="17777"/>
                </a:lnTo>
                <a:lnTo>
                  <a:pt x="117142" y="20000"/>
                </a:lnTo>
                <a:lnTo>
                  <a:pt x="117142" y="20000"/>
                </a:lnTo>
                <a:lnTo>
                  <a:pt x="117142" y="20000"/>
                </a:lnTo>
                <a:lnTo>
                  <a:pt x="117142" y="20000"/>
                </a:lnTo>
                <a:lnTo>
                  <a:pt x="117142" y="22222"/>
                </a:lnTo>
                <a:lnTo>
                  <a:pt x="117142" y="22222"/>
                </a:lnTo>
                <a:lnTo>
                  <a:pt x="117142" y="22222"/>
                </a:lnTo>
                <a:lnTo>
                  <a:pt x="117142" y="22222"/>
                </a:lnTo>
                <a:lnTo>
                  <a:pt x="120000" y="22222"/>
                </a:lnTo>
                <a:lnTo>
                  <a:pt x="120000" y="22222"/>
                </a:lnTo>
                <a:lnTo>
                  <a:pt x="120000" y="22222"/>
                </a:lnTo>
                <a:lnTo>
                  <a:pt x="120000" y="24444"/>
                </a:lnTo>
                <a:lnTo>
                  <a:pt x="120000" y="24444"/>
                </a:lnTo>
                <a:lnTo>
                  <a:pt x="120000" y="24444"/>
                </a:lnTo>
                <a:lnTo>
                  <a:pt x="120000" y="24444"/>
                </a:lnTo>
                <a:lnTo>
                  <a:pt x="120000" y="24444"/>
                </a:lnTo>
                <a:lnTo>
                  <a:pt x="120000" y="27777"/>
                </a:lnTo>
                <a:lnTo>
                  <a:pt x="120000" y="27777"/>
                </a:lnTo>
                <a:lnTo>
                  <a:pt x="120000" y="27777"/>
                </a:lnTo>
                <a:lnTo>
                  <a:pt x="120000" y="27777"/>
                </a:lnTo>
                <a:lnTo>
                  <a:pt x="120000" y="30000"/>
                </a:lnTo>
                <a:lnTo>
                  <a:pt x="120000" y="30000"/>
                </a:lnTo>
                <a:lnTo>
                  <a:pt x="120000" y="30000"/>
                </a:lnTo>
                <a:lnTo>
                  <a:pt x="120000" y="30000"/>
                </a:lnTo>
                <a:lnTo>
                  <a:pt x="120000" y="30000"/>
                </a:lnTo>
                <a:lnTo>
                  <a:pt x="120000" y="32222"/>
                </a:lnTo>
                <a:lnTo>
                  <a:pt x="120000" y="32222"/>
                </a:lnTo>
                <a:lnTo>
                  <a:pt x="117142" y="32222"/>
                </a:lnTo>
                <a:lnTo>
                  <a:pt x="117142" y="32222"/>
                </a:lnTo>
                <a:lnTo>
                  <a:pt x="117142" y="32222"/>
                </a:lnTo>
                <a:lnTo>
                  <a:pt x="117142" y="34444"/>
                </a:lnTo>
                <a:lnTo>
                  <a:pt x="117142" y="34444"/>
                </a:lnTo>
                <a:lnTo>
                  <a:pt x="117142" y="34444"/>
                </a:lnTo>
                <a:lnTo>
                  <a:pt x="114285" y="34444"/>
                </a:lnTo>
                <a:lnTo>
                  <a:pt x="114285" y="34444"/>
                </a:lnTo>
                <a:lnTo>
                  <a:pt x="114285" y="34444"/>
                </a:lnTo>
                <a:lnTo>
                  <a:pt x="114285" y="34444"/>
                </a:lnTo>
                <a:lnTo>
                  <a:pt x="114285" y="34444"/>
                </a:lnTo>
                <a:lnTo>
                  <a:pt x="114285" y="36666"/>
                </a:lnTo>
                <a:lnTo>
                  <a:pt x="110000" y="36666"/>
                </a:lnTo>
                <a:lnTo>
                  <a:pt x="110000" y="36666"/>
                </a:lnTo>
                <a:lnTo>
                  <a:pt x="110000" y="36666"/>
                </a:lnTo>
                <a:lnTo>
                  <a:pt x="110000" y="36666"/>
                </a:lnTo>
                <a:lnTo>
                  <a:pt x="110000" y="36666"/>
                </a:lnTo>
                <a:lnTo>
                  <a:pt x="110000" y="40000"/>
                </a:lnTo>
                <a:lnTo>
                  <a:pt x="110000" y="40000"/>
                </a:lnTo>
                <a:lnTo>
                  <a:pt x="110000" y="40000"/>
                </a:lnTo>
                <a:lnTo>
                  <a:pt x="110000" y="40000"/>
                </a:lnTo>
                <a:lnTo>
                  <a:pt x="110000" y="42222"/>
                </a:lnTo>
                <a:lnTo>
                  <a:pt x="110000" y="42222"/>
                </a:lnTo>
                <a:lnTo>
                  <a:pt x="110000" y="42222"/>
                </a:lnTo>
                <a:lnTo>
                  <a:pt x="110000" y="44444"/>
                </a:lnTo>
                <a:lnTo>
                  <a:pt x="110000" y="44444"/>
                </a:lnTo>
                <a:lnTo>
                  <a:pt x="110000" y="44444"/>
                </a:lnTo>
                <a:lnTo>
                  <a:pt x="110000" y="44444"/>
                </a:lnTo>
                <a:lnTo>
                  <a:pt x="110000" y="44444"/>
                </a:lnTo>
                <a:lnTo>
                  <a:pt x="110000" y="46666"/>
                </a:lnTo>
                <a:lnTo>
                  <a:pt x="110000" y="46666"/>
                </a:lnTo>
                <a:lnTo>
                  <a:pt x="107142" y="46666"/>
                </a:lnTo>
                <a:lnTo>
                  <a:pt x="107142" y="46666"/>
                </a:lnTo>
                <a:lnTo>
                  <a:pt x="107142" y="46666"/>
                </a:lnTo>
                <a:lnTo>
                  <a:pt x="110000" y="46666"/>
                </a:lnTo>
                <a:lnTo>
                  <a:pt x="110000" y="48888"/>
                </a:lnTo>
                <a:lnTo>
                  <a:pt x="110000" y="48888"/>
                </a:lnTo>
                <a:lnTo>
                  <a:pt x="110000" y="46666"/>
                </a:lnTo>
                <a:lnTo>
                  <a:pt x="110000" y="46666"/>
                </a:lnTo>
                <a:lnTo>
                  <a:pt x="110000" y="48888"/>
                </a:lnTo>
                <a:lnTo>
                  <a:pt x="110000" y="48888"/>
                </a:lnTo>
                <a:lnTo>
                  <a:pt x="114285" y="48888"/>
                </a:lnTo>
                <a:lnTo>
                  <a:pt x="114285" y="48888"/>
                </a:lnTo>
                <a:lnTo>
                  <a:pt x="114285" y="48888"/>
                </a:lnTo>
                <a:lnTo>
                  <a:pt x="114285" y="48888"/>
                </a:lnTo>
                <a:lnTo>
                  <a:pt x="114285" y="48888"/>
                </a:lnTo>
                <a:lnTo>
                  <a:pt x="114285" y="52222"/>
                </a:lnTo>
                <a:lnTo>
                  <a:pt x="114285" y="52222"/>
                </a:lnTo>
                <a:lnTo>
                  <a:pt x="117142" y="52222"/>
                </a:lnTo>
                <a:lnTo>
                  <a:pt x="117142" y="52222"/>
                </a:lnTo>
                <a:lnTo>
                  <a:pt x="117142" y="52222"/>
                </a:lnTo>
                <a:lnTo>
                  <a:pt x="117142" y="52222"/>
                </a:lnTo>
                <a:lnTo>
                  <a:pt x="117142" y="52222"/>
                </a:lnTo>
                <a:lnTo>
                  <a:pt x="120000" y="52222"/>
                </a:lnTo>
                <a:lnTo>
                  <a:pt x="120000" y="52222"/>
                </a:lnTo>
                <a:lnTo>
                  <a:pt x="120000" y="54444"/>
                </a:lnTo>
                <a:lnTo>
                  <a:pt x="120000" y="54444"/>
                </a:lnTo>
                <a:lnTo>
                  <a:pt x="120000" y="54444"/>
                </a:lnTo>
                <a:lnTo>
                  <a:pt x="120000" y="54444"/>
                </a:lnTo>
                <a:lnTo>
                  <a:pt x="120000" y="54444"/>
                </a:lnTo>
                <a:lnTo>
                  <a:pt x="120000" y="56666"/>
                </a:lnTo>
                <a:lnTo>
                  <a:pt x="120000" y="56666"/>
                </a:lnTo>
                <a:lnTo>
                  <a:pt x="120000" y="56666"/>
                </a:lnTo>
                <a:lnTo>
                  <a:pt x="120000" y="56666"/>
                </a:lnTo>
                <a:lnTo>
                  <a:pt x="120000" y="58888"/>
                </a:lnTo>
                <a:lnTo>
                  <a:pt x="120000" y="58888"/>
                </a:lnTo>
                <a:lnTo>
                  <a:pt x="120000" y="58888"/>
                </a:lnTo>
                <a:lnTo>
                  <a:pt x="120000" y="61111"/>
                </a:lnTo>
                <a:lnTo>
                  <a:pt x="120000" y="61111"/>
                </a:lnTo>
                <a:lnTo>
                  <a:pt x="120000" y="61111"/>
                </a:lnTo>
                <a:lnTo>
                  <a:pt x="120000" y="61111"/>
                </a:lnTo>
                <a:lnTo>
                  <a:pt x="120000" y="64444"/>
                </a:lnTo>
                <a:lnTo>
                  <a:pt x="120000" y="64444"/>
                </a:lnTo>
                <a:lnTo>
                  <a:pt x="120000" y="64444"/>
                </a:lnTo>
                <a:lnTo>
                  <a:pt x="120000" y="64444"/>
                </a:lnTo>
                <a:lnTo>
                  <a:pt x="120000" y="66666"/>
                </a:lnTo>
                <a:lnTo>
                  <a:pt x="120000" y="66666"/>
                </a:lnTo>
                <a:lnTo>
                  <a:pt x="120000" y="66666"/>
                </a:lnTo>
                <a:lnTo>
                  <a:pt x="120000" y="68888"/>
                </a:lnTo>
                <a:lnTo>
                  <a:pt x="120000" y="68888"/>
                </a:lnTo>
                <a:lnTo>
                  <a:pt x="120000" y="68888"/>
                </a:lnTo>
                <a:lnTo>
                  <a:pt x="120000" y="68888"/>
                </a:lnTo>
                <a:lnTo>
                  <a:pt x="120000" y="68888"/>
                </a:lnTo>
                <a:lnTo>
                  <a:pt x="120000" y="71111"/>
                </a:lnTo>
                <a:lnTo>
                  <a:pt x="120000" y="71111"/>
                </a:lnTo>
                <a:lnTo>
                  <a:pt x="120000" y="71111"/>
                </a:lnTo>
                <a:lnTo>
                  <a:pt x="120000" y="71111"/>
                </a:lnTo>
                <a:lnTo>
                  <a:pt x="120000" y="71111"/>
                </a:lnTo>
                <a:lnTo>
                  <a:pt x="120000" y="73333"/>
                </a:lnTo>
                <a:lnTo>
                  <a:pt x="120000" y="73333"/>
                </a:lnTo>
                <a:lnTo>
                  <a:pt x="120000" y="73333"/>
                </a:lnTo>
                <a:lnTo>
                  <a:pt x="120000" y="73333"/>
                </a:lnTo>
                <a:lnTo>
                  <a:pt x="120000" y="73333"/>
                </a:lnTo>
                <a:lnTo>
                  <a:pt x="120000" y="73333"/>
                </a:lnTo>
                <a:lnTo>
                  <a:pt x="120000" y="73333"/>
                </a:lnTo>
                <a:lnTo>
                  <a:pt x="120000" y="73333"/>
                </a:lnTo>
                <a:lnTo>
                  <a:pt x="120000" y="76666"/>
                </a:lnTo>
                <a:lnTo>
                  <a:pt x="120000" y="76666"/>
                </a:lnTo>
                <a:lnTo>
                  <a:pt x="120000" y="76666"/>
                </a:lnTo>
                <a:lnTo>
                  <a:pt x="120000" y="76666"/>
                </a:lnTo>
                <a:lnTo>
                  <a:pt x="120000" y="76666"/>
                </a:lnTo>
                <a:lnTo>
                  <a:pt x="120000" y="76666"/>
                </a:lnTo>
                <a:lnTo>
                  <a:pt x="120000" y="78888"/>
                </a:lnTo>
                <a:lnTo>
                  <a:pt x="120000" y="78888"/>
                </a:lnTo>
                <a:lnTo>
                  <a:pt x="120000" y="78888"/>
                </a:lnTo>
                <a:lnTo>
                  <a:pt x="120000" y="78888"/>
                </a:lnTo>
                <a:lnTo>
                  <a:pt x="120000" y="81111"/>
                </a:lnTo>
                <a:lnTo>
                  <a:pt x="117142" y="81111"/>
                </a:lnTo>
                <a:lnTo>
                  <a:pt x="117142" y="81111"/>
                </a:lnTo>
                <a:lnTo>
                  <a:pt x="117142" y="81111"/>
                </a:lnTo>
                <a:lnTo>
                  <a:pt x="117142" y="81111"/>
                </a:lnTo>
                <a:lnTo>
                  <a:pt x="117142" y="81111"/>
                </a:lnTo>
                <a:lnTo>
                  <a:pt x="117142" y="83333"/>
                </a:lnTo>
                <a:lnTo>
                  <a:pt x="117142" y="83333"/>
                </a:lnTo>
                <a:lnTo>
                  <a:pt x="117142" y="83333"/>
                </a:lnTo>
                <a:lnTo>
                  <a:pt x="117142" y="83333"/>
                </a:lnTo>
                <a:lnTo>
                  <a:pt x="117142" y="85555"/>
                </a:lnTo>
                <a:lnTo>
                  <a:pt x="114285" y="85555"/>
                </a:lnTo>
                <a:lnTo>
                  <a:pt x="114285" y="85555"/>
                </a:lnTo>
                <a:lnTo>
                  <a:pt x="114285" y="85555"/>
                </a:lnTo>
                <a:lnTo>
                  <a:pt x="117142" y="85555"/>
                </a:lnTo>
                <a:lnTo>
                  <a:pt x="117142" y="88888"/>
                </a:lnTo>
                <a:lnTo>
                  <a:pt x="117142" y="88888"/>
                </a:lnTo>
                <a:lnTo>
                  <a:pt x="114285" y="88888"/>
                </a:lnTo>
                <a:lnTo>
                  <a:pt x="114285" y="88888"/>
                </a:lnTo>
                <a:lnTo>
                  <a:pt x="114285" y="91111"/>
                </a:lnTo>
                <a:lnTo>
                  <a:pt x="114285" y="91111"/>
                </a:lnTo>
                <a:lnTo>
                  <a:pt x="114285" y="91111"/>
                </a:lnTo>
                <a:lnTo>
                  <a:pt x="114285" y="91111"/>
                </a:lnTo>
                <a:lnTo>
                  <a:pt x="110000" y="91111"/>
                </a:lnTo>
                <a:lnTo>
                  <a:pt x="110000" y="91111"/>
                </a:lnTo>
                <a:lnTo>
                  <a:pt x="110000" y="91111"/>
                </a:lnTo>
                <a:lnTo>
                  <a:pt x="110000" y="91111"/>
                </a:lnTo>
                <a:lnTo>
                  <a:pt x="107142" y="91111"/>
                </a:lnTo>
                <a:lnTo>
                  <a:pt x="107142" y="91111"/>
                </a:lnTo>
                <a:lnTo>
                  <a:pt x="107142" y="88888"/>
                </a:lnTo>
                <a:lnTo>
                  <a:pt x="110000" y="88888"/>
                </a:lnTo>
                <a:lnTo>
                  <a:pt x="110000" y="88888"/>
                </a:lnTo>
                <a:lnTo>
                  <a:pt x="107142" y="88888"/>
                </a:lnTo>
                <a:lnTo>
                  <a:pt x="107142" y="88888"/>
                </a:lnTo>
                <a:lnTo>
                  <a:pt x="107142" y="85555"/>
                </a:lnTo>
                <a:lnTo>
                  <a:pt x="107142" y="85555"/>
                </a:lnTo>
                <a:lnTo>
                  <a:pt x="107142" y="85555"/>
                </a:lnTo>
                <a:lnTo>
                  <a:pt x="107142" y="85555"/>
                </a:lnTo>
                <a:lnTo>
                  <a:pt x="107142" y="85555"/>
                </a:lnTo>
                <a:lnTo>
                  <a:pt x="107142" y="83333"/>
                </a:lnTo>
                <a:lnTo>
                  <a:pt x="107142" y="83333"/>
                </a:lnTo>
                <a:lnTo>
                  <a:pt x="107142" y="85555"/>
                </a:lnTo>
                <a:lnTo>
                  <a:pt x="104285" y="85555"/>
                </a:lnTo>
                <a:lnTo>
                  <a:pt x="104285" y="85555"/>
                </a:lnTo>
                <a:lnTo>
                  <a:pt x="104285" y="85555"/>
                </a:lnTo>
                <a:lnTo>
                  <a:pt x="104285" y="85555"/>
                </a:lnTo>
                <a:lnTo>
                  <a:pt x="104285" y="85555"/>
                </a:lnTo>
                <a:lnTo>
                  <a:pt x="104285" y="88888"/>
                </a:lnTo>
                <a:lnTo>
                  <a:pt x="101428" y="88888"/>
                </a:lnTo>
                <a:lnTo>
                  <a:pt x="101428" y="88888"/>
                </a:lnTo>
                <a:lnTo>
                  <a:pt x="101428" y="88888"/>
                </a:lnTo>
                <a:lnTo>
                  <a:pt x="101428" y="88888"/>
                </a:lnTo>
                <a:lnTo>
                  <a:pt x="101428" y="91111"/>
                </a:lnTo>
                <a:lnTo>
                  <a:pt x="101428" y="91111"/>
                </a:lnTo>
                <a:lnTo>
                  <a:pt x="101428" y="91111"/>
                </a:lnTo>
                <a:lnTo>
                  <a:pt x="98571" y="91111"/>
                </a:lnTo>
                <a:lnTo>
                  <a:pt x="98571" y="91111"/>
                </a:lnTo>
                <a:lnTo>
                  <a:pt x="98571" y="91111"/>
                </a:lnTo>
                <a:lnTo>
                  <a:pt x="98571" y="88888"/>
                </a:lnTo>
                <a:lnTo>
                  <a:pt x="98571" y="88888"/>
                </a:lnTo>
                <a:lnTo>
                  <a:pt x="94285" y="88888"/>
                </a:lnTo>
                <a:lnTo>
                  <a:pt x="94285" y="88888"/>
                </a:lnTo>
                <a:lnTo>
                  <a:pt x="94285" y="88888"/>
                </a:lnTo>
                <a:lnTo>
                  <a:pt x="94285" y="88888"/>
                </a:lnTo>
                <a:lnTo>
                  <a:pt x="94285" y="88888"/>
                </a:lnTo>
                <a:lnTo>
                  <a:pt x="91428" y="88888"/>
                </a:lnTo>
                <a:lnTo>
                  <a:pt x="91428" y="88888"/>
                </a:lnTo>
                <a:lnTo>
                  <a:pt x="91428" y="88888"/>
                </a:lnTo>
                <a:lnTo>
                  <a:pt x="91428" y="88888"/>
                </a:lnTo>
                <a:lnTo>
                  <a:pt x="91428" y="88888"/>
                </a:lnTo>
                <a:lnTo>
                  <a:pt x="91428" y="85555"/>
                </a:lnTo>
                <a:lnTo>
                  <a:pt x="91428" y="85555"/>
                </a:lnTo>
                <a:lnTo>
                  <a:pt x="91428" y="85555"/>
                </a:lnTo>
                <a:lnTo>
                  <a:pt x="91428" y="85555"/>
                </a:lnTo>
                <a:lnTo>
                  <a:pt x="88571" y="85555"/>
                </a:lnTo>
                <a:lnTo>
                  <a:pt x="88571" y="85555"/>
                </a:lnTo>
                <a:lnTo>
                  <a:pt x="88571" y="83333"/>
                </a:lnTo>
                <a:lnTo>
                  <a:pt x="88571" y="83333"/>
                </a:lnTo>
                <a:lnTo>
                  <a:pt x="88571" y="83333"/>
                </a:lnTo>
                <a:lnTo>
                  <a:pt x="88571" y="83333"/>
                </a:lnTo>
                <a:lnTo>
                  <a:pt x="88571" y="81111"/>
                </a:lnTo>
                <a:lnTo>
                  <a:pt x="88571" y="81111"/>
                </a:lnTo>
                <a:lnTo>
                  <a:pt x="88571" y="81111"/>
                </a:lnTo>
                <a:lnTo>
                  <a:pt x="88571" y="81111"/>
                </a:lnTo>
                <a:lnTo>
                  <a:pt x="85714" y="81111"/>
                </a:lnTo>
                <a:lnTo>
                  <a:pt x="85714" y="78888"/>
                </a:lnTo>
                <a:lnTo>
                  <a:pt x="85714" y="78888"/>
                </a:lnTo>
                <a:lnTo>
                  <a:pt x="85714" y="78888"/>
                </a:lnTo>
                <a:lnTo>
                  <a:pt x="82857" y="78888"/>
                </a:lnTo>
                <a:lnTo>
                  <a:pt x="82857" y="78888"/>
                </a:lnTo>
                <a:lnTo>
                  <a:pt x="82857" y="78888"/>
                </a:lnTo>
                <a:lnTo>
                  <a:pt x="82857" y="78888"/>
                </a:lnTo>
                <a:lnTo>
                  <a:pt x="82857" y="81111"/>
                </a:lnTo>
                <a:lnTo>
                  <a:pt x="78571" y="81111"/>
                </a:lnTo>
                <a:lnTo>
                  <a:pt x="78571" y="78888"/>
                </a:lnTo>
                <a:lnTo>
                  <a:pt x="78571" y="78888"/>
                </a:lnTo>
                <a:lnTo>
                  <a:pt x="78571" y="81111"/>
                </a:lnTo>
                <a:lnTo>
                  <a:pt x="78571" y="81111"/>
                </a:lnTo>
                <a:lnTo>
                  <a:pt x="78571" y="81111"/>
                </a:lnTo>
                <a:lnTo>
                  <a:pt x="78571" y="83333"/>
                </a:lnTo>
                <a:lnTo>
                  <a:pt x="78571" y="83333"/>
                </a:lnTo>
                <a:lnTo>
                  <a:pt x="78571" y="83333"/>
                </a:lnTo>
                <a:lnTo>
                  <a:pt x="82857" y="83333"/>
                </a:lnTo>
                <a:lnTo>
                  <a:pt x="82857" y="83333"/>
                </a:lnTo>
                <a:lnTo>
                  <a:pt x="78571" y="83333"/>
                </a:lnTo>
                <a:lnTo>
                  <a:pt x="78571" y="85555"/>
                </a:lnTo>
                <a:lnTo>
                  <a:pt x="82857" y="85555"/>
                </a:lnTo>
                <a:lnTo>
                  <a:pt x="82857" y="85555"/>
                </a:lnTo>
                <a:lnTo>
                  <a:pt x="82857" y="85555"/>
                </a:lnTo>
                <a:lnTo>
                  <a:pt x="78571" y="85555"/>
                </a:lnTo>
                <a:lnTo>
                  <a:pt x="78571" y="88888"/>
                </a:lnTo>
                <a:lnTo>
                  <a:pt x="82857" y="88888"/>
                </a:lnTo>
                <a:lnTo>
                  <a:pt x="82857" y="88888"/>
                </a:lnTo>
                <a:lnTo>
                  <a:pt x="78571" y="88888"/>
                </a:lnTo>
                <a:lnTo>
                  <a:pt x="78571" y="88888"/>
                </a:lnTo>
                <a:lnTo>
                  <a:pt x="78571" y="91111"/>
                </a:lnTo>
                <a:lnTo>
                  <a:pt x="78571" y="91111"/>
                </a:lnTo>
                <a:lnTo>
                  <a:pt x="78571" y="91111"/>
                </a:lnTo>
                <a:lnTo>
                  <a:pt x="78571" y="91111"/>
                </a:lnTo>
                <a:lnTo>
                  <a:pt x="75714" y="91111"/>
                </a:lnTo>
                <a:lnTo>
                  <a:pt x="75714" y="91111"/>
                </a:lnTo>
                <a:lnTo>
                  <a:pt x="75714" y="91111"/>
                </a:lnTo>
                <a:lnTo>
                  <a:pt x="72857" y="91111"/>
                </a:lnTo>
                <a:lnTo>
                  <a:pt x="72857" y="91111"/>
                </a:lnTo>
                <a:lnTo>
                  <a:pt x="72857" y="91111"/>
                </a:lnTo>
                <a:lnTo>
                  <a:pt x="72857" y="91111"/>
                </a:lnTo>
                <a:lnTo>
                  <a:pt x="70000" y="91111"/>
                </a:lnTo>
                <a:lnTo>
                  <a:pt x="70000" y="88888"/>
                </a:lnTo>
                <a:lnTo>
                  <a:pt x="70000" y="88888"/>
                </a:lnTo>
                <a:lnTo>
                  <a:pt x="70000" y="88888"/>
                </a:lnTo>
                <a:lnTo>
                  <a:pt x="70000" y="88888"/>
                </a:lnTo>
                <a:lnTo>
                  <a:pt x="70000" y="88888"/>
                </a:lnTo>
                <a:lnTo>
                  <a:pt x="70000" y="88888"/>
                </a:lnTo>
                <a:lnTo>
                  <a:pt x="67142" y="88888"/>
                </a:lnTo>
                <a:lnTo>
                  <a:pt x="67142" y="88888"/>
                </a:lnTo>
                <a:lnTo>
                  <a:pt x="67142" y="91111"/>
                </a:lnTo>
                <a:lnTo>
                  <a:pt x="67142" y="91111"/>
                </a:lnTo>
                <a:lnTo>
                  <a:pt x="67142" y="91111"/>
                </a:lnTo>
                <a:lnTo>
                  <a:pt x="62857" y="91111"/>
                </a:lnTo>
                <a:lnTo>
                  <a:pt x="62857" y="91111"/>
                </a:lnTo>
                <a:lnTo>
                  <a:pt x="62857" y="91111"/>
                </a:lnTo>
                <a:lnTo>
                  <a:pt x="62857" y="88888"/>
                </a:lnTo>
                <a:lnTo>
                  <a:pt x="62857" y="88888"/>
                </a:lnTo>
                <a:lnTo>
                  <a:pt x="62857" y="88888"/>
                </a:lnTo>
                <a:lnTo>
                  <a:pt x="62857" y="88888"/>
                </a:lnTo>
                <a:lnTo>
                  <a:pt x="62857" y="88888"/>
                </a:lnTo>
                <a:lnTo>
                  <a:pt x="62857" y="91111"/>
                </a:lnTo>
                <a:lnTo>
                  <a:pt x="62857" y="91111"/>
                </a:lnTo>
                <a:lnTo>
                  <a:pt x="62857" y="91111"/>
                </a:lnTo>
                <a:lnTo>
                  <a:pt x="62857" y="91111"/>
                </a:lnTo>
                <a:lnTo>
                  <a:pt x="62857" y="91111"/>
                </a:lnTo>
                <a:lnTo>
                  <a:pt x="62857" y="93333"/>
                </a:lnTo>
                <a:lnTo>
                  <a:pt x="62857" y="93333"/>
                </a:lnTo>
                <a:lnTo>
                  <a:pt x="62857" y="93333"/>
                </a:lnTo>
                <a:lnTo>
                  <a:pt x="62857" y="93333"/>
                </a:lnTo>
                <a:lnTo>
                  <a:pt x="62857" y="93333"/>
                </a:lnTo>
                <a:lnTo>
                  <a:pt x="62857" y="95555"/>
                </a:lnTo>
                <a:lnTo>
                  <a:pt x="62857" y="95555"/>
                </a:lnTo>
                <a:lnTo>
                  <a:pt x="62857" y="95555"/>
                </a:lnTo>
                <a:lnTo>
                  <a:pt x="62857" y="95555"/>
                </a:lnTo>
                <a:lnTo>
                  <a:pt x="62857" y="95555"/>
                </a:lnTo>
                <a:lnTo>
                  <a:pt x="62857" y="97777"/>
                </a:lnTo>
                <a:lnTo>
                  <a:pt x="62857" y="97777"/>
                </a:lnTo>
                <a:lnTo>
                  <a:pt x="62857" y="97777"/>
                </a:lnTo>
                <a:lnTo>
                  <a:pt x="62857" y="97777"/>
                </a:lnTo>
                <a:lnTo>
                  <a:pt x="62857" y="97777"/>
                </a:lnTo>
                <a:lnTo>
                  <a:pt x="62857" y="97777"/>
                </a:lnTo>
                <a:lnTo>
                  <a:pt x="67142" y="97777"/>
                </a:lnTo>
                <a:lnTo>
                  <a:pt x="67142" y="97777"/>
                </a:lnTo>
                <a:lnTo>
                  <a:pt x="67142" y="97777"/>
                </a:lnTo>
                <a:lnTo>
                  <a:pt x="67142" y="97777"/>
                </a:lnTo>
                <a:lnTo>
                  <a:pt x="70000" y="97777"/>
                </a:lnTo>
                <a:lnTo>
                  <a:pt x="70000" y="97777"/>
                </a:lnTo>
                <a:lnTo>
                  <a:pt x="70000" y="97777"/>
                </a:lnTo>
                <a:lnTo>
                  <a:pt x="70000" y="101111"/>
                </a:lnTo>
                <a:lnTo>
                  <a:pt x="70000" y="101111"/>
                </a:lnTo>
                <a:lnTo>
                  <a:pt x="72857" y="101111"/>
                </a:lnTo>
                <a:lnTo>
                  <a:pt x="72857" y="101111"/>
                </a:lnTo>
                <a:lnTo>
                  <a:pt x="70000" y="101111"/>
                </a:lnTo>
                <a:lnTo>
                  <a:pt x="70000" y="101111"/>
                </a:lnTo>
                <a:lnTo>
                  <a:pt x="70000" y="103333"/>
                </a:lnTo>
                <a:lnTo>
                  <a:pt x="70000" y="103333"/>
                </a:lnTo>
                <a:lnTo>
                  <a:pt x="70000" y="103333"/>
                </a:lnTo>
                <a:lnTo>
                  <a:pt x="70000" y="103333"/>
                </a:lnTo>
                <a:lnTo>
                  <a:pt x="70000" y="103333"/>
                </a:lnTo>
                <a:lnTo>
                  <a:pt x="70000" y="105555"/>
                </a:lnTo>
                <a:lnTo>
                  <a:pt x="70000" y="105555"/>
                </a:lnTo>
                <a:lnTo>
                  <a:pt x="70000" y="105555"/>
                </a:lnTo>
                <a:lnTo>
                  <a:pt x="70000" y="105555"/>
                </a:lnTo>
                <a:lnTo>
                  <a:pt x="70000" y="105555"/>
                </a:lnTo>
                <a:lnTo>
                  <a:pt x="70000" y="107777"/>
                </a:lnTo>
                <a:lnTo>
                  <a:pt x="70000" y="107777"/>
                </a:lnTo>
                <a:lnTo>
                  <a:pt x="70000" y="107777"/>
                </a:lnTo>
                <a:lnTo>
                  <a:pt x="70000" y="107777"/>
                </a:lnTo>
                <a:lnTo>
                  <a:pt x="70000" y="110000"/>
                </a:lnTo>
                <a:lnTo>
                  <a:pt x="70000" y="110000"/>
                </a:lnTo>
                <a:lnTo>
                  <a:pt x="70000" y="110000"/>
                </a:lnTo>
                <a:lnTo>
                  <a:pt x="70000" y="110000"/>
                </a:lnTo>
                <a:lnTo>
                  <a:pt x="67142" y="110000"/>
                </a:lnTo>
                <a:lnTo>
                  <a:pt x="67142" y="110000"/>
                </a:lnTo>
                <a:lnTo>
                  <a:pt x="67142" y="113333"/>
                </a:lnTo>
                <a:lnTo>
                  <a:pt x="70000" y="113333"/>
                </a:lnTo>
                <a:lnTo>
                  <a:pt x="70000" y="113333"/>
                </a:lnTo>
                <a:lnTo>
                  <a:pt x="70000" y="113333"/>
                </a:lnTo>
                <a:lnTo>
                  <a:pt x="70000" y="113333"/>
                </a:lnTo>
                <a:lnTo>
                  <a:pt x="70000" y="113333"/>
                </a:lnTo>
                <a:lnTo>
                  <a:pt x="70000" y="115555"/>
                </a:lnTo>
                <a:lnTo>
                  <a:pt x="70000" y="115555"/>
                </a:lnTo>
                <a:lnTo>
                  <a:pt x="67142" y="115555"/>
                </a:lnTo>
                <a:lnTo>
                  <a:pt x="67142" y="115555"/>
                </a:lnTo>
                <a:lnTo>
                  <a:pt x="67142" y="115555"/>
                </a:lnTo>
                <a:lnTo>
                  <a:pt x="67142" y="115555"/>
                </a:lnTo>
                <a:lnTo>
                  <a:pt x="62857" y="115555"/>
                </a:lnTo>
                <a:lnTo>
                  <a:pt x="62857" y="115555"/>
                </a:lnTo>
                <a:lnTo>
                  <a:pt x="62857" y="113333"/>
                </a:lnTo>
                <a:lnTo>
                  <a:pt x="62857" y="113333"/>
                </a:lnTo>
                <a:lnTo>
                  <a:pt x="62857" y="113333"/>
                </a:lnTo>
                <a:lnTo>
                  <a:pt x="62857" y="113333"/>
                </a:lnTo>
                <a:lnTo>
                  <a:pt x="62857" y="113333"/>
                </a:lnTo>
                <a:lnTo>
                  <a:pt x="62857" y="110000"/>
                </a:lnTo>
                <a:lnTo>
                  <a:pt x="60000" y="110000"/>
                </a:lnTo>
                <a:lnTo>
                  <a:pt x="60000" y="110000"/>
                </a:lnTo>
                <a:lnTo>
                  <a:pt x="60000" y="110000"/>
                </a:lnTo>
                <a:lnTo>
                  <a:pt x="60000" y="113333"/>
                </a:lnTo>
                <a:lnTo>
                  <a:pt x="60000" y="113333"/>
                </a:lnTo>
                <a:lnTo>
                  <a:pt x="57142" y="113333"/>
                </a:lnTo>
                <a:lnTo>
                  <a:pt x="57142" y="113333"/>
                </a:lnTo>
                <a:lnTo>
                  <a:pt x="57142" y="113333"/>
                </a:lnTo>
                <a:lnTo>
                  <a:pt x="57142" y="113333"/>
                </a:lnTo>
                <a:lnTo>
                  <a:pt x="54285" y="113333"/>
                </a:lnTo>
                <a:lnTo>
                  <a:pt x="54285" y="113333"/>
                </a:lnTo>
                <a:lnTo>
                  <a:pt x="54285" y="115555"/>
                </a:lnTo>
                <a:lnTo>
                  <a:pt x="54285" y="115555"/>
                </a:lnTo>
                <a:lnTo>
                  <a:pt x="54285" y="115555"/>
                </a:lnTo>
                <a:lnTo>
                  <a:pt x="54285" y="115555"/>
                </a:lnTo>
                <a:lnTo>
                  <a:pt x="54285" y="117777"/>
                </a:lnTo>
                <a:lnTo>
                  <a:pt x="54285" y="117777"/>
                </a:lnTo>
                <a:lnTo>
                  <a:pt x="54285" y="117777"/>
                </a:lnTo>
                <a:lnTo>
                  <a:pt x="54285" y="117777"/>
                </a:lnTo>
                <a:lnTo>
                  <a:pt x="54285" y="120000"/>
                </a:lnTo>
                <a:lnTo>
                  <a:pt x="54285" y="120000"/>
                </a:lnTo>
                <a:lnTo>
                  <a:pt x="54285" y="120000"/>
                </a:lnTo>
                <a:lnTo>
                  <a:pt x="54285" y="120000"/>
                </a:lnTo>
                <a:lnTo>
                  <a:pt x="51428" y="120000"/>
                </a:lnTo>
                <a:lnTo>
                  <a:pt x="51428" y="120000"/>
                </a:lnTo>
                <a:lnTo>
                  <a:pt x="51428" y="117777"/>
                </a:lnTo>
                <a:lnTo>
                  <a:pt x="51428" y="117777"/>
                </a:lnTo>
                <a:lnTo>
                  <a:pt x="51428" y="117777"/>
                </a:lnTo>
                <a:lnTo>
                  <a:pt x="51428" y="117777"/>
                </a:lnTo>
                <a:lnTo>
                  <a:pt x="51428" y="117777"/>
                </a:lnTo>
                <a:lnTo>
                  <a:pt x="51428" y="115555"/>
                </a:lnTo>
                <a:lnTo>
                  <a:pt x="47142" y="115555"/>
                </a:lnTo>
                <a:lnTo>
                  <a:pt x="47142" y="115555"/>
                </a:lnTo>
                <a:lnTo>
                  <a:pt x="47142" y="115555"/>
                </a:lnTo>
                <a:lnTo>
                  <a:pt x="47142" y="115555"/>
                </a:lnTo>
                <a:lnTo>
                  <a:pt x="47142" y="113333"/>
                </a:lnTo>
                <a:lnTo>
                  <a:pt x="47142" y="113333"/>
                </a:lnTo>
                <a:lnTo>
                  <a:pt x="47142" y="113333"/>
                </a:lnTo>
                <a:lnTo>
                  <a:pt x="44285" y="113333"/>
                </a:lnTo>
                <a:lnTo>
                  <a:pt x="44285" y="113333"/>
                </a:lnTo>
                <a:lnTo>
                  <a:pt x="44285" y="113333"/>
                </a:lnTo>
                <a:lnTo>
                  <a:pt x="44285" y="110000"/>
                </a:lnTo>
                <a:lnTo>
                  <a:pt x="44285" y="110000"/>
                </a:lnTo>
                <a:lnTo>
                  <a:pt x="44285" y="110000"/>
                </a:lnTo>
                <a:lnTo>
                  <a:pt x="44285" y="110000"/>
                </a:lnTo>
                <a:lnTo>
                  <a:pt x="41428" y="110000"/>
                </a:lnTo>
                <a:lnTo>
                  <a:pt x="41428" y="110000"/>
                </a:lnTo>
                <a:lnTo>
                  <a:pt x="41428" y="110000"/>
                </a:lnTo>
                <a:lnTo>
                  <a:pt x="41428" y="107777"/>
                </a:lnTo>
                <a:lnTo>
                  <a:pt x="41428" y="107777"/>
                </a:lnTo>
                <a:lnTo>
                  <a:pt x="41428" y="107777"/>
                </a:lnTo>
                <a:lnTo>
                  <a:pt x="41428" y="107777"/>
                </a:lnTo>
                <a:lnTo>
                  <a:pt x="41428" y="105555"/>
                </a:lnTo>
                <a:lnTo>
                  <a:pt x="38571" y="105555"/>
                </a:lnTo>
                <a:lnTo>
                  <a:pt x="38571" y="105555"/>
                </a:lnTo>
                <a:lnTo>
                  <a:pt x="38571" y="105555"/>
                </a:lnTo>
                <a:lnTo>
                  <a:pt x="38571" y="105555"/>
                </a:lnTo>
                <a:lnTo>
                  <a:pt x="38571" y="105555"/>
                </a:lnTo>
                <a:lnTo>
                  <a:pt x="38571" y="103333"/>
                </a:lnTo>
                <a:lnTo>
                  <a:pt x="38571" y="103333"/>
                </a:lnTo>
                <a:lnTo>
                  <a:pt x="38571" y="103333"/>
                </a:lnTo>
                <a:lnTo>
                  <a:pt x="35714" y="103333"/>
                </a:lnTo>
                <a:lnTo>
                  <a:pt x="35714" y="103333"/>
                </a:lnTo>
                <a:lnTo>
                  <a:pt x="35714" y="103333"/>
                </a:lnTo>
                <a:lnTo>
                  <a:pt x="35714" y="101111"/>
                </a:lnTo>
                <a:lnTo>
                  <a:pt x="35714" y="101111"/>
                </a:lnTo>
                <a:lnTo>
                  <a:pt x="35714" y="101111"/>
                </a:lnTo>
                <a:lnTo>
                  <a:pt x="35714" y="101111"/>
                </a:lnTo>
                <a:lnTo>
                  <a:pt x="35714" y="101111"/>
                </a:lnTo>
                <a:lnTo>
                  <a:pt x="31428" y="101111"/>
                </a:lnTo>
                <a:lnTo>
                  <a:pt x="31428" y="101111"/>
                </a:lnTo>
                <a:lnTo>
                  <a:pt x="31428" y="97777"/>
                </a:lnTo>
                <a:lnTo>
                  <a:pt x="31428" y="97777"/>
                </a:lnTo>
                <a:lnTo>
                  <a:pt x="31428" y="97777"/>
                </a:lnTo>
                <a:lnTo>
                  <a:pt x="28571" y="97777"/>
                </a:lnTo>
                <a:lnTo>
                  <a:pt x="28571" y="97777"/>
                </a:lnTo>
                <a:lnTo>
                  <a:pt x="28571" y="97777"/>
                </a:lnTo>
                <a:lnTo>
                  <a:pt x="28571" y="97777"/>
                </a:lnTo>
                <a:lnTo>
                  <a:pt x="28571" y="97777"/>
                </a:lnTo>
                <a:lnTo>
                  <a:pt x="28571" y="97777"/>
                </a:lnTo>
                <a:lnTo>
                  <a:pt x="28571" y="95555"/>
                </a:lnTo>
                <a:lnTo>
                  <a:pt x="25714" y="95555"/>
                </a:lnTo>
                <a:lnTo>
                  <a:pt x="25714" y="95555"/>
                </a:lnTo>
                <a:lnTo>
                  <a:pt x="25714" y="95555"/>
                </a:lnTo>
                <a:lnTo>
                  <a:pt x="25714" y="95555"/>
                </a:lnTo>
                <a:lnTo>
                  <a:pt x="25714" y="95555"/>
                </a:lnTo>
                <a:lnTo>
                  <a:pt x="25714" y="93333"/>
                </a:lnTo>
                <a:lnTo>
                  <a:pt x="25714" y="93333"/>
                </a:lnTo>
                <a:lnTo>
                  <a:pt x="25714" y="93333"/>
                </a:lnTo>
                <a:lnTo>
                  <a:pt x="22857" y="93333"/>
                </a:lnTo>
                <a:lnTo>
                  <a:pt x="22857" y="93333"/>
                </a:lnTo>
                <a:lnTo>
                  <a:pt x="22857" y="93333"/>
                </a:lnTo>
                <a:lnTo>
                  <a:pt x="22857" y="91111"/>
                </a:lnTo>
                <a:lnTo>
                  <a:pt x="22857" y="91111"/>
                </a:lnTo>
                <a:lnTo>
                  <a:pt x="22857" y="91111"/>
                </a:lnTo>
                <a:lnTo>
                  <a:pt x="20000" y="91111"/>
                </a:lnTo>
                <a:lnTo>
                  <a:pt x="20000" y="91111"/>
                </a:lnTo>
                <a:lnTo>
                  <a:pt x="20000" y="91111"/>
                </a:lnTo>
                <a:lnTo>
                  <a:pt x="20000" y="88888"/>
                </a:lnTo>
                <a:lnTo>
                  <a:pt x="20000" y="88888"/>
                </a:lnTo>
                <a:lnTo>
                  <a:pt x="20000" y="88888"/>
                </a:lnTo>
                <a:lnTo>
                  <a:pt x="20000" y="88888"/>
                </a:lnTo>
                <a:lnTo>
                  <a:pt x="20000" y="85555"/>
                </a:lnTo>
                <a:lnTo>
                  <a:pt x="20000" y="85555"/>
                </a:lnTo>
                <a:lnTo>
                  <a:pt x="20000" y="85555"/>
                </a:lnTo>
                <a:lnTo>
                  <a:pt x="20000" y="85555"/>
                </a:lnTo>
                <a:lnTo>
                  <a:pt x="15714" y="85555"/>
                </a:lnTo>
                <a:lnTo>
                  <a:pt x="15714" y="83333"/>
                </a:lnTo>
                <a:lnTo>
                  <a:pt x="15714" y="83333"/>
                </a:lnTo>
                <a:lnTo>
                  <a:pt x="15714" y="83333"/>
                </a:lnTo>
                <a:lnTo>
                  <a:pt x="15714" y="83333"/>
                </a:lnTo>
                <a:lnTo>
                  <a:pt x="15714" y="83333"/>
                </a:lnTo>
                <a:lnTo>
                  <a:pt x="15714" y="83333"/>
                </a:lnTo>
                <a:lnTo>
                  <a:pt x="15714" y="81111"/>
                </a:lnTo>
                <a:lnTo>
                  <a:pt x="12857" y="81111"/>
                </a:lnTo>
                <a:lnTo>
                  <a:pt x="12857" y="81111"/>
                </a:lnTo>
                <a:lnTo>
                  <a:pt x="12857" y="81111"/>
                </a:lnTo>
                <a:lnTo>
                  <a:pt x="12857" y="81111"/>
                </a:lnTo>
                <a:lnTo>
                  <a:pt x="12857" y="78888"/>
                </a:lnTo>
                <a:lnTo>
                  <a:pt x="12857" y="78888"/>
                </a:lnTo>
                <a:lnTo>
                  <a:pt x="12857" y="78888"/>
                </a:lnTo>
                <a:lnTo>
                  <a:pt x="12857" y="78888"/>
                </a:lnTo>
                <a:lnTo>
                  <a:pt x="12857" y="78888"/>
                </a:lnTo>
                <a:lnTo>
                  <a:pt x="12857" y="76666"/>
                </a:lnTo>
                <a:lnTo>
                  <a:pt x="12857" y="76666"/>
                </a:lnTo>
                <a:lnTo>
                  <a:pt x="12857" y="76666"/>
                </a:lnTo>
                <a:lnTo>
                  <a:pt x="12857" y="76666"/>
                </a:lnTo>
                <a:lnTo>
                  <a:pt x="12857" y="73333"/>
                </a:lnTo>
                <a:lnTo>
                  <a:pt x="10000" y="73333"/>
                </a:lnTo>
                <a:lnTo>
                  <a:pt x="10000" y="73333"/>
                </a:lnTo>
                <a:lnTo>
                  <a:pt x="10000" y="73333"/>
                </a:lnTo>
                <a:lnTo>
                  <a:pt x="10000" y="73333"/>
                </a:lnTo>
                <a:lnTo>
                  <a:pt x="10000" y="73333"/>
                </a:lnTo>
                <a:lnTo>
                  <a:pt x="10000" y="73333"/>
                </a:lnTo>
                <a:lnTo>
                  <a:pt x="10000" y="71111"/>
                </a:lnTo>
                <a:lnTo>
                  <a:pt x="10000" y="71111"/>
                </a:lnTo>
                <a:lnTo>
                  <a:pt x="10000" y="71111"/>
                </a:lnTo>
                <a:lnTo>
                  <a:pt x="7142" y="71111"/>
                </a:lnTo>
                <a:lnTo>
                  <a:pt x="7142" y="71111"/>
                </a:lnTo>
                <a:lnTo>
                  <a:pt x="7142" y="68888"/>
                </a:lnTo>
                <a:lnTo>
                  <a:pt x="7142" y="68888"/>
                </a:lnTo>
                <a:lnTo>
                  <a:pt x="7142" y="68888"/>
                </a:lnTo>
                <a:lnTo>
                  <a:pt x="7142" y="68888"/>
                </a:lnTo>
                <a:lnTo>
                  <a:pt x="7142" y="66666"/>
                </a:lnTo>
                <a:lnTo>
                  <a:pt x="7142" y="66666"/>
                </a:lnTo>
                <a:lnTo>
                  <a:pt x="7142" y="66666"/>
                </a:lnTo>
                <a:lnTo>
                  <a:pt x="7142" y="66666"/>
                </a:lnTo>
                <a:lnTo>
                  <a:pt x="7142" y="66666"/>
                </a:lnTo>
                <a:lnTo>
                  <a:pt x="7142" y="64444"/>
                </a:lnTo>
                <a:lnTo>
                  <a:pt x="7142" y="64444"/>
                </a:lnTo>
                <a:lnTo>
                  <a:pt x="4285" y="64444"/>
                </a:lnTo>
                <a:lnTo>
                  <a:pt x="4285" y="64444"/>
                </a:lnTo>
                <a:lnTo>
                  <a:pt x="4285" y="61111"/>
                </a:lnTo>
                <a:lnTo>
                  <a:pt x="4285" y="61111"/>
                </a:lnTo>
                <a:lnTo>
                  <a:pt x="4285" y="61111"/>
                </a:lnTo>
                <a:lnTo>
                  <a:pt x="4285" y="61111"/>
                </a:lnTo>
                <a:lnTo>
                  <a:pt x="4285" y="61111"/>
                </a:lnTo>
                <a:lnTo>
                  <a:pt x="4285" y="58888"/>
                </a:lnTo>
                <a:lnTo>
                  <a:pt x="4285" y="58888"/>
                </a:lnTo>
                <a:lnTo>
                  <a:pt x="0" y="58888"/>
                </a:lnTo>
                <a:lnTo>
                  <a:pt x="0" y="58888"/>
                </a:lnTo>
                <a:lnTo>
                  <a:pt x="0" y="56666"/>
                </a:lnTo>
                <a:lnTo>
                  <a:pt x="0" y="56666"/>
                </a:lnTo>
                <a:lnTo>
                  <a:pt x="0" y="56666"/>
                </a:lnTo>
                <a:lnTo>
                  <a:pt x="0" y="56666"/>
                </a:lnTo>
                <a:lnTo>
                  <a:pt x="0" y="54444"/>
                </a:lnTo>
                <a:lnTo>
                  <a:pt x="0" y="54444"/>
                </a:lnTo>
                <a:lnTo>
                  <a:pt x="4285" y="54444"/>
                </a:lnTo>
                <a:lnTo>
                  <a:pt x="4285" y="56666"/>
                </a:lnTo>
                <a:lnTo>
                  <a:pt x="4285" y="56666"/>
                </a:lnTo>
                <a:lnTo>
                  <a:pt x="4285" y="56666"/>
                </a:lnTo>
                <a:lnTo>
                  <a:pt x="4285" y="56666"/>
                </a:lnTo>
                <a:lnTo>
                  <a:pt x="4285" y="56666"/>
                </a:lnTo>
                <a:lnTo>
                  <a:pt x="4285" y="58888"/>
                </a:lnTo>
                <a:lnTo>
                  <a:pt x="7142" y="58888"/>
                </a:lnTo>
                <a:lnTo>
                  <a:pt x="7142" y="56666"/>
                </a:lnTo>
                <a:lnTo>
                  <a:pt x="7142" y="56666"/>
                </a:lnTo>
                <a:lnTo>
                  <a:pt x="7142" y="56666"/>
                </a:lnTo>
                <a:lnTo>
                  <a:pt x="7142" y="56666"/>
                </a:lnTo>
                <a:lnTo>
                  <a:pt x="7142" y="56666"/>
                </a:lnTo>
                <a:lnTo>
                  <a:pt x="7142" y="56666"/>
                </a:lnTo>
                <a:lnTo>
                  <a:pt x="10000" y="56666"/>
                </a:lnTo>
                <a:lnTo>
                  <a:pt x="10000" y="56666"/>
                </a:lnTo>
                <a:lnTo>
                  <a:pt x="10000" y="56666"/>
                </a:lnTo>
                <a:lnTo>
                  <a:pt x="10000" y="56666"/>
                </a:lnTo>
                <a:lnTo>
                  <a:pt x="10000" y="54444"/>
                </a:lnTo>
                <a:lnTo>
                  <a:pt x="10000" y="54444"/>
                </a:lnTo>
                <a:lnTo>
                  <a:pt x="10000" y="54444"/>
                </a:lnTo>
                <a:lnTo>
                  <a:pt x="10000" y="54444"/>
                </a:lnTo>
                <a:lnTo>
                  <a:pt x="10000" y="54444"/>
                </a:lnTo>
                <a:lnTo>
                  <a:pt x="12857" y="54444"/>
                </a:lnTo>
                <a:lnTo>
                  <a:pt x="12857" y="52222"/>
                </a:lnTo>
                <a:lnTo>
                  <a:pt x="12857" y="52222"/>
                </a:lnTo>
                <a:lnTo>
                  <a:pt x="12857" y="52222"/>
                </a:lnTo>
                <a:lnTo>
                  <a:pt x="12857" y="52222"/>
                </a:lnTo>
                <a:lnTo>
                  <a:pt x="12857" y="52222"/>
                </a:lnTo>
                <a:lnTo>
                  <a:pt x="12857" y="48888"/>
                </a:lnTo>
                <a:lnTo>
                  <a:pt x="12857" y="48888"/>
                </a:lnTo>
                <a:lnTo>
                  <a:pt x="12857" y="48888"/>
                </a:lnTo>
                <a:lnTo>
                  <a:pt x="12857" y="46666"/>
                </a:lnTo>
                <a:lnTo>
                  <a:pt x="12857" y="46666"/>
                </a:lnTo>
                <a:lnTo>
                  <a:pt x="12857" y="46666"/>
                </a:lnTo>
                <a:lnTo>
                  <a:pt x="12857" y="46666"/>
                </a:lnTo>
                <a:lnTo>
                  <a:pt x="12857" y="44444"/>
                </a:lnTo>
                <a:lnTo>
                  <a:pt x="15714" y="44444"/>
                </a:lnTo>
                <a:lnTo>
                  <a:pt x="15714" y="44444"/>
                </a:lnTo>
                <a:lnTo>
                  <a:pt x="15714" y="44444"/>
                </a:lnTo>
                <a:lnTo>
                  <a:pt x="15714" y="42222"/>
                </a:lnTo>
                <a:lnTo>
                  <a:pt x="12857" y="42222"/>
                </a:lnTo>
                <a:lnTo>
                  <a:pt x="12857" y="42222"/>
                </a:lnTo>
                <a:lnTo>
                  <a:pt x="12857" y="42222"/>
                </a:lnTo>
                <a:lnTo>
                  <a:pt x="12857" y="40000"/>
                </a:lnTo>
                <a:lnTo>
                  <a:pt x="12857" y="40000"/>
                </a:lnTo>
                <a:lnTo>
                  <a:pt x="12857" y="40000"/>
                </a:lnTo>
                <a:lnTo>
                  <a:pt x="12857" y="36666"/>
                </a:lnTo>
                <a:lnTo>
                  <a:pt x="12857" y="36666"/>
                </a:lnTo>
                <a:lnTo>
                  <a:pt x="15714" y="36666"/>
                </a:lnTo>
                <a:lnTo>
                  <a:pt x="15714" y="36666"/>
                </a:lnTo>
                <a:lnTo>
                  <a:pt x="15714" y="36666"/>
                </a:lnTo>
                <a:lnTo>
                  <a:pt x="15714" y="36666"/>
                </a:lnTo>
                <a:lnTo>
                  <a:pt x="15714" y="36666"/>
                </a:lnTo>
                <a:lnTo>
                  <a:pt x="15714" y="36666"/>
                </a:lnTo>
                <a:lnTo>
                  <a:pt x="15714" y="36666"/>
                </a:lnTo>
                <a:lnTo>
                  <a:pt x="15714" y="34444"/>
                </a:lnTo>
                <a:lnTo>
                  <a:pt x="15714" y="34444"/>
                </a:lnTo>
                <a:lnTo>
                  <a:pt x="15714" y="34444"/>
                </a:lnTo>
                <a:lnTo>
                  <a:pt x="12857" y="34444"/>
                </a:lnTo>
                <a:lnTo>
                  <a:pt x="12857" y="34444"/>
                </a:lnTo>
                <a:lnTo>
                  <a:pt x="12857" y="32222"/>
                </a:lnTo>
                <a:lnTo>
                  <a:pt x="12857" y="32222"/>
                </a:lnTo>
                <a:lnTo>
                  <a:pt x="15714" y="32222"/>
                </a:lnTo>
                <a:lnTo>
                  <a:pt x="15714" y="32222"/>
                </a:lnTo>
                <a:lnTo>
                  <a:pt x="15714" y="32222"/>
                </a:lnTo>
                <a:lnTo>
                  <a:pt x="15714" y="32222"/>
                </a:lnTo>
                <a:lnTo>
                  <a:pt x="15714" y="32222"/>
                </a:lnTo>
                <a:lnTo>
                  <a:pt x="15714" y="30000"/>
                </a:lnTo>
                <a:lnTo>
                  <a:pt x="20000" y="30000"/>
                </a:lnTo>
                <a:lnTo>
                  <a:pt x="20000" y="30000"/>
                </a:lnTo>
                <a:lnTo>
                  <a:pt x="20000" y="32222"/>
                </a:lnTo>
                <a:lnTo>
                  <a:pt x="20000" y="32222"/>
                </a:lnTo>
                <a:lnTo>
                  <a:pt x="20000" y="32222"/>
                </a:lnTo>
                <a:lnTo>
                  <a:pt x="20000" y="32222"/>
                </a:lnTo>
                <a:lnTo>
                  <a:pt x="20000" y="30000"/>
                </a:lnTo>
                <a:lnTo>
                  <a:pt x="20000" y="30000"/>
                </a:lnTo>
                <a:lnTo>
                  <a:pt x="20000" y="30000"/>
                </a:lnTo>
                <a:lnTo>
                  <a:pt x="20000" y="30000"/>
                </a:lnTo>
                <a:lnTo>
                  <a:pt x="20000" y="27777"/>
                </a:lnTo>
                <a:lnTo>
                  <a:pt x="20000" y="27777"/>
                </a:lnTo>
                <a:lnTo>
                  <a:pt x="20000" y="27777"/>
                </a:lnTo>
                <a:lnTo>
                  <a:pt x="20000" y="24444"/>
                </a:lnTo>
                <a:lnTo>
                  <a:pt x="20000" y="24444"/>
                </a:lnTo>
                <a:lnTo>
                  <a:pt x="20000" y="24444"/>
                </a:lnTo>
                <a:lnTo>
                  <a:pt x="20000" y="24444"/>
                </a:lnTo>
                <a:lnTo>
                  <a:pt x="20000" y="24444"/>
                </a:lnTo>
                <a:lnTo>
                  <a:pt x="22857" y="24444"/>
                </a:lnTo>
                <a:lnTo>
                  <a:pt x="22857" y="22222"/>
                </a:lnTo>
                <a:lnTo>
                  <a:pt x="22857" y="22222"/>
                </a:lnTo>
                <a:lnTo>
                  <a:pt x="22857" y="22222"/>
                </a:lnTo>
                <a:lnTo>
                  <a:pt x="22857" y="24444"/>
                </a:lnTo>
                <a:lnTo>
                  <a:pt x="25714" y="24444"/>
                </a:lnTo>
                <a:lnTo>
                  <a:pt x="25714" y="24444"/>
                </a:lnTo>
                <a:lnTo>
                  <a:pt x="25714" y="24444"/>
                </a:lnTo>
                <a:lnTo>
                  <a:pt x="25714" y="24444"/>
                </a:lnTo>
                <a:lnTo>
                  <a:pt x="25714" y="24444"/>
                </a:lnTo>
                <a:lnTo>
                  <a:pt x="25714" y="24444"/>
                </a:lnTo>
                <a:lnTo>
                  <a:pt x="25714" y="27777"/>
                </a:lnTo>
                <a:lnTo>
                  <a:pt x="28571" y="27777"/>
                </a:lnTo>
                <a:lnTo>
                  <a:pt x="28571" y="27777"/>
                </a:lnTo>
                <a:lnTo>
                  <a:pt x="28571" y="24444"/>
                </a:lnTo>
                <a:lnTo>
                  <a:pt x="28571" y="24444"/>
                </a:lnTo>
                <a:lnTo>
                  <a:pt x="28571" y="24444"/>
                </a:lnTo>
                <a:lnTo>
                  <a:pt x="28571" y="24444"/>
                </a:lnTo>
                <a:lnTo>
                  <a:pt x="31428" y="24444"/>
                </a:lnTo>
                <a:lnTo>
                  <a:pt x="31428" y="24444"/>
                </a:lnTo>
                <a:lnTo>
                  <a:pt x="31428" y="24444"/>
                </a:lnTo>
                <a:lnTo>
                  <a:pt x="35714" y="24444"/>
                </a:lnTo>
                <a:lnTo>
                  <a:pt x="35714" y="24444"/>
                </a:lnTo>
                <a:lnTo>
                  <a:pt x="35714" y="24444"/>
                </a:lnTo>
                <a:lnTo>
                  <a:pt x="35714" y="24444"/>
                </a:lnTo>
                <a:lnTo>
                  <a:pt x="38571" y="24444"/>
                </a:lnTo>
                <a:lnTo>
                  <a:pt x="38571" y="24444"/>
                </a:lnTo>
                <a:lnTo>
                  <a:pt x="38571" y="24444"/>
                </a:lnTo>
                <a:lnTo>
                  <a:pt x="38571" y="24444"/>
                </a:lnTo>
                <a:lnTo>
                  <a:pt x="41428" y="24444"/>
                </a:lnTo>
                <a:lnTo>
                  <a:pt x="41428" y="24444"/>
                </a:lnTo>
                <a:lnTo>
                  <a:pt x="41428" y="24444"/>
                </a:lnTo>
                <a:lnTo>
                  <a:pt x="44285" y="24444"/>
                </a:lnTo>
                <a:lnTo>
                  <a:pt x="44285" y="24444"/>
                </a:lnTo>
                <a:lnTo>
                  <a:pt x="44285" y="24444"/>
                </a:lnTo>
                <a:lnTo>
                  <a:pt x="44285" y="24444"/>
                </a:lnTo>
                <a:lnTo>
                  <a:pt x="47142" y="24444"/>
                </a:lnTo>
                <a:lnTo>
                  <a:pt x="47142" y="24444"/>
                </a:lnTo>
                <a:lnTo>
                  <a:pt x="47142" y="24444"/>
                </a:lnTo>
                <a:lnTo>
                  <a:pt x="51428" y="24444"/>
                </a:lnTo>
                <a:lnTo>
                  <a:pt x="51428" y="24444"/>
                </a:lnTo>
                <a:lnTo>
                  <a:pt x="51428" y="24444"/>
                </a:lnTo>
                <a:lnTo>
                  <a:pt x="51428" y="24444"/>
                </a:lnTo>
                <a:lnTo>
                  <a:pt x="54285" y="24444"/>
                </a:lnTo>
                <a:lnTo>
                  <a:pt x="54285" y="24444"/>
                </a:lnTo>
                <a:lnTo>
                  <a:pt x="54285" y="24444"/>
                </a:lnTo>
                <a:lnTo>
                  <a:pt x="54285" y="24444"/>
                </a:lnTo>
                <a:lnTo>
                  <a:pt x="57142" y="24444"/>
                </a:lnTo>
                <a:lnTo>
                  <a:pt x="57142" y="24444"/>
                </a:lnTo>
                <a:lnTo>
                  <a:pt x="57142" y="22222"/>
                </a:lnTo>
                <a:lnTo>
                  <a:pt x="57142" y="22222"/>
                </a:lnTo>
                <a:lnTo>
                  <a:pt x="57142" y="22222"/>
                </a:lnTo>
                <a:lnTo>
                  <a:pt x="57142" y="22222"/>
                </a:lnTo>
                <a:lnTo>
                  <a:pt x="57142" y="20000"/>
                </a:lnTo>
                <a:lnTo>
                  <a:pt x="57142" y="20000"/>
                </a:lnTo>
                <a:lnTo>
                  <a:pt x="57142" y="20000"/>
                </a:lnTo>
                <a:lnTo>
                  <a:pt x="57142" y="17777"/>
                </a:lnTo>
                <a:lnTo>
                  <a:pt x="57142" y="17777"/>
                </a:lnTo>
                <a:lnTo>
                  <a:pt x="57142" y="17777"/>
                </a:lnTo>
                <a:lnTo>
                  <a:pt x="57142" y="15555"/>
                </a:lnTo>
                <a:lnTo>
                  <a:pt x="57142" y="15555"/>
                </a:lnTo>
                <a:lnTo>
                  <a:pt x="57142" y="15555"/>
                </a:lnTo>
                <a:lnTo>
                  <a:pt x="57142" y="12222"/>
                </a:lnTo>
                <a:lnTo>
                  <a:pt x="57142" y="12222"/>
                </a:lnTo>
                <a:lnTo>
                  <a:pt x="57142" y="12222"/>
                </a:lnTo>
                <a:lnTo>
                  <a:pt x="57142" y="10000"/>
                </a:lnTo>
                <a:lnTo>
                  <a:pt x="57142" y="10000"/>
                </a:lnTo>
                <a:lnTo>
                  <a:pt x="57142" y="10000"/>
                </a:lnTo>
                <a:lnTo>
                  <a:pt x="57142" y="7777"/>
                </a:lnTo>
                <a:lnTo>
                  <a:pt x="57142" y="7777"/>
                </a:lnTo>
                <a:lnTo>
                  <a:pt x="57142" y="7777"/>
                </a:lnTo>
                <a:lnTo>
                  <a:pt x="57142" y="5555"/>
                </a:lnTo>
                <a:lnTo>
                  <a:pt x="57142" y="5555"/>
                </a:lnTo>
                <a:lnTo>
                  <a:pt x="57142" y="5555"/>
                </a:lnTo>
                <a:lnTo>
                  <a:pt x="57142" y="3333"/>
                </a:lnTo>
                <a:lnTo>
                  <a:pt x="57142" y="3333"/>
                </a:lnTo>
                <a:lnTo>
                  <a:pt x="57142" y="3333"/>
                </a:lnTo>
                <a:lnTo>
                  <a:pt x="57142" y="3333"/>
                </a:lnTo>
                <a:lnTo>
                  <a:pt x="57142" y="0"/>
                </a:lnTo>
                <a:lnTo>
                  <a:pt x="57142" y="0"/>
                </a:lnTo>
                <a:lnTo>
                  <a:pt x="57142" y="0"/>
                </a:lnTo>
                <a:lnTo>
                  <a:pt x="60000" y="0"/>
                </a:lnTo>
                <a:lnTo>
                  <a:pt x="60000" y="0"/>
                </a:lnTo>
                <a:lnTo>
                  <a:pt x="60000" y="0"/>
                </a:lnTo>
                <a:lnTo>
                  <a:pt x="60000" y="0"/>
                </a:lnTo>
                <a:lnTo>
                  <a:pt x="62857" y="0"/>
                </a:lnTo>
                <a:lnTo>
                  <a:pt x="62857" y="0"/>
                </a:lnTo>
                <a:lnTo>
                  <a:pt x="62857" y="0"/>
                </a:lnTo>
                <a:lnTo>
                  <a:pt x="62857"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0" name="Shape 290"/>
          <p:cNvSpPr/>
          <p:nvPr/>
        </p:nvSpPr>
        <p:spPr>
          <a:xfrm>
            <a:off x="4537472" y="4287840"/>
            <a:ext cx="100012" cy="171449"/>
          </a:xfrm>
          <a:custGeom>
            <a:avLst/>
            <a:gdLst/>
            <a:ahLst/>
            <a:cxnLst/>
            <a:rect l="0" t="0" r="0" b="0"/>
            <a:pathLst>
              <a:path w="120000" h="120000" extrusionOk="0">
                <a:moveTo>
                  <a:pt x="62857" y="0"/>
                </a:moveTo>
                <a:lnTo>
                  <a:pt x="62857" y="0"/>
                </a:lnTo>
                <a:lnTo>
                  <a:pt x="62857" y="0"/>
                </a:lnTo>
                <a:lnTo>
                  <a:pt x="67142" y="0"/>
                </a:lnTo>
                <a:lnTo>
                  <a:pt x="67142" y="0"/>
                </a:lnTo>
                <a:lnTo>
                  <a:pt x="67142" y="0"/>
                </a:lnTo>
                <a:lnTo>
                  <a:pt x="70000" y="0"/>
                </a:lnTo>
                <a:lnTo>
                  <a:pt x="70000" y="0"/>
                </a:lnTo>
                <a:lnTo>
                  <a:pt x="70000" y="0"/>
                </a:lnTo>
                <a:lnTo>
                  <a:pt x="70000" y="0"/>
                </a:lnTo>
                <a:lnTo>
                  <a:pt x="72857" y="0"/>
                </a:lnTo>
                <a:lnTo>
                  <a:pt x="72857" y="0"/>
                </a:lnTo>
                <a:lnTo>
                  <a:pt x="72857" y="0"/>
                </a:lnTo>
                <a:lnTo>
                  <a:pt x="72857" y="0"/>
                </a:lnTo>
                <a:lnTo>
                  <a:pt x="72857" y="0"/>
                </a:lnTo>
                <a:lnTo>
                  <a:pt x="75714" y="0"/>
                </a:lnTo>
                <a:lnTo>
                  <a:pt x="75714" y="0"/>
                </a:lnTo>
                <a:lnTo>
                  <a:pt x="75714" y="0"/>
                </a:lnTo>
                <a:lnTo>
                  <a:pt x="75714" y="0"/>
                </a:lnTo>
                <a:lnTo>
                  <a:pt x="75714" y="0"/>
                </a:lnTo>
                <a:lnTo>
                  <a:pt x="78571" y="0"/>
                </a:lnTo>
                <a:lnTo>
                  <a:pt x="78571" y="0"/>
                </a:lnTo>
                <a:lnTo>
                  <a:pt x="78571" y="0"/>
                </a:lnTo>
                <a:lnTo>
                  <a:pt x="78571" y="0"/>
                </a:lnTo>
                <a:lnTo>
                  <a:pt x="82857" y="0"/>
                </a:lnTo>
                <a:lnTo>
                  <a:pt x="82857" y="0"/>
                </a:lnTo>
                <a:lnTo>
                  <a:pt x="82857" y="0"/>
                </a:lnTo>
                <a:lnTo>
                  <a:pt x="82857" y="0"/>
                </a:lnTo>
                <a:lnTo>
                  <a:pt x="85714" y="0"/>
                </a:lnTo>
                <a:lnTo>
                  <a:pt x="85714" y="3333"/>
                </a:lnTo>
                <a:lnTo>
                  <a:pt x="85714" y="3333"/>
                </a:lnTo>
                <a:lnTo>
                  <a:pt x="85714" y="0"/>
                </a:lnTo>
                <a:lnTo>
                  <a:pt x="85714" y="0"/>
                </a:lnTo>
                <a:lnTo>
                  <a:pt x="88571" y="0"/>
                </a:lnTo>
                <a:lnTo>
                  <a:pt x="88571" y="0"/>
                </a:lnTo>
                <a:lnTo>
                  <a:pt x="88571" y="0"/>
                </a:lnTo>
                <a:lnTo>
                  <a:pt x="88571" y="0"/>
                </a:lnTo>
                <a:lnTo>
                  <a:pt x="91428" y="0"/>
                </a:lnTo>
                <a:lnTo>
                  <a:pt x="91428" y="0"/>
                </a:lnTo>
                <a:lnTo>
                  <a:pt x="91428" y="0"/>
                </a:lnTo>
                <a:lnTo>
                  <a:pt x="91428" y="0"/>
                </a:lnTo>
                <a:lnTo>
                  <a:pt x="91428" y="0"/>
                </a:lnTo>
                <a:lnTo>
                  <a:pt x="94285" y="0"/>
                </a:lnTo>
                <a:lnTo>
                  <a:pt x="94285" y="0"/>
                </a:lnTo>
                <a:lnTo>
                  <a:pt x="94285" y="0"/>
                </a:lnTo>
                <a:lnTo>
                  <a:pt x="94285" y="0"/>
                </a:lnTo>
                <a:lnTo>
                  <a:pt x="98571" y="0"/>
                </a:lnTo>
                <a:lnTo>
                  <a:pt x="98571" y="3333"/>
                </a:lnTo>
                <a:lnTo>
                  <a:pt x="98571" y="3333"/>
                </a:lnTo>
                <a:lnTo>
                  <a:pt x="98571" y="3333"/>
                </a:lnTo>
                <a:lnTo>
                  <a:pt x="98571" y="5555"/>
                </a:lnTo>
                <a:lnTo>
                  <a:pt x="98571" y="5555"/>
                </a:lnTo>
                <a:lnTo>
                  <a:pt x="94285" y="5555"/>
                </a:lnTo>
                <a:lnTo>
                  <a:pt x="94285" y="5555"/>
                </a:lnTo>
                <a:lnTo>
                  <a:pt x="94285" y="5555"/>
                </a:lnTo>
                <a:lnTo>
                  <a:pt x="94285" y="7777"/>
                </a:lnTo>
                <a:lnTo>
                  <a:pt x="94285" y="7777"/>
                </a:lnTo>
                <a:lnTo>
                  <a:pt x="94285" y="7777"/>
                </a:lnTo>
                <a:lnTo>
                  <a:pt x="94285" y="7777"/>
                </a:lnTo>
                <a:lnTo>
                  <a:pt x="94285" y="10000"/>
                </a:lnTo>
                <a:lnTo>
                  <a:pt x="94285" y="10000"/>
                </a:lnTo>
                <a:lnTo>
                  <a:pt x="94285" y="10000"/>
                </a:lnTo>
                <a:lnTo>
                  <a:pt x="94285" y="10000"/>
                </a:lnTo>
                <a:lnTo>
                  <a:pt x="94285" y="10000"/>
                </a:lnTo>
                <a:lnTo>
                  <a:pt x="94285" y="12222"/>
                </a:lnTo>
                <a:lnTo>
                  <a:pt x="91428" y="12222"/>
                </a:lnTo>
                <a:lnTo>
                  <a:pt x="91428" y="12222"/>
                </a:lnTo>
                <a:lnTo>
                  <a:pt x="91428" y="12222"/>
                </a:lnTo>
                <a:lnTo>
                  <a:pt x="91428" y="15555"/>
                </a:lnTo>
                <a:lnTo>
                  <a:pt x="91428" y="15555"/>
                </a:lnTo>
                <a:lnTo>
                  <a:pt x="94285" y="15555"/>
                </a:lnTo>
                <a:lnTo>
                  <a:pt x="94285" y="15555"/>
                </a:lnTo>
                <a:lnTo>
                  <a:pt x="94285" y="15555"/>
                </a:lnTo>
                <a:lnTo>
                  <a:pt x="94285" y="17777"/>
                </a:lnTo>
                <a:lnTo>
                  <a:pt x="94285" y="17777"/>
                </a:lnTo>
                <a:lnTo>
                  <a:pt x="94285" y="17777"/>
                </a:lnTo>
                <a:lnTo>
                  <a:pt x="94285" y="17777"/>
                </a:lnTo>
                <a:lnTo>
                  <a:pt x="94285" y="20000"/>
                </a:lnTo>
                <a:lnTo>
                  <a:pt x="94285" y="20000"/>
                </a:lnTo>
                <a:lnTo>
                  <a:pt x="94285" y="20000"/>
                </a:lnTo>
                <a:lnTo>
                  <a:pt x="94285" y="20000"/>
                </a:lnTo>
                <a:lnTo>
                  <a:pt x="94285" y="20000"/>
                </a:lnTo>
                <a:lnTo>
                  <a:pt x="94285" y="22222"/>
                </a:lnTo>
                <a:lnTo>
                  <a:pt x="94285" y="22222"/>
                </a:lnTo>
                <a:lnTo>
                  <a:pt x="94285" y="22222"/>
                </a:lnTo>
                <a:lnTo>
                  <a:pt x="98571" y="22222"/>
                </a:lnTo>
                <a:lnTo>
                  <a:pt x="98571" y="20000"/>
                </a:lnTo>
                <a:lnTo>
                  <a:pt x="98571" y="20000"/>
                </a:lnTo>
                <a:lnTo>
                  <a:pt x="98571" y="20000"/>
                </a:lnTo>
                <a:lnTo>
                  <a:pt x="98571" y="20000"/>
                </a:lnTo>
                <a:lnTo>
                  <a:pt x="98571" y="20000"/>
                </a:lnTo>
                <a:lnTo>
                  <a:pt x="101428" y="20000"/>
                </a:lnTo>
                <a:lnTo>
                  <a:pt x="101428" y="20000"/>
                </a:lnTo>
                <a:lnTo>
                  <a:pt x="101428" y="20000"/>
                </a:lnTo>
                <a:lnTo>
                  <a:pt x="101428" y="20000"/>
                </a:lnTo>
                <a:lnTo>
                  <a:pt x="101428" y="20000"/>
                </a:lnTo>
                <a:lnTo>
                  <a:pt x="104285" y="20000"/>
                </a:lnTo>
                <a:lnTo>
                  <a:pt x="104285" y="20000"/>
                </a:lnTo>
                <a:lnTo>
                  <a:pt x="104285" y="20000"/>
                </a:lnTo>
                <a:lnTo>
                  <a:pt x="104285" y="17777"/>
                </a:lnTo>
                <a:lnTo>
                  <a:pt x="107142" y="17777"/>
                </a:lnTo>
                <a:lnTo>
                  <a:pt x="107142" y="17777"/>
                </a:lnTo>
                <a:lnTo>
                  <a:pt x="107142" y="17777"/>
                </a:lnTo>
                <a:lnTo>
                  <a:pt x="107142" y="17777"/>
                </a:lnTo>
                <a:lnTo>
                  <a:pt x="107142" y="17777"/>
                </a:lnTo>
                <a:lnTo>
                  <a:pt x="110000" y="17777"/>
                </a:lnTo>
                <a:lnTo>
                  <a:pt x="110000" y="17777"/>
                </a:lnTo>
                <a:lnTo>
                  <a:pt x="110000" y="17777"/>
                </a:lnTo>
                <a:lnTo>
                  <a:pt x="110000" y="17777"/>
                </a:lnTo>
                <a:lnTo>
                  <a:pt x="110000" y="17777"/>
                </a:lnTo>
                <a:lnTo>
                  <a:pt x="114285" y="17777"/>
                </a:lnTo>
                <a:lnTo>
                  <a:pt x="114285" y="17777"/>
                </a:lnTo>
                <a:lnTo>
                  <a:pt x="114285" y="17777"/>
                </a:lnTo>
                <a:lnTo>
                  <a:pt x="117142" y="17777"/>
                </a:lnTo>
                <a:lnTo>
                  <a:pt x="117142" y="17777"/>
                </a:lnTo>
                <a:lnTo>
                  <a:pt x="117142" y="20000"/>
                </a:lnTo>
                <a:lnTo>
                  <a:pt x="117142" y="20000"/>
                </a:lnTo>
                <a:lnTo>
                  <a:pt x="117142" y="20000"/>
                </a:lnTo>
                <a:lnTo>
                  <a:pt x="117142" y="20000"/>
                </a:lnTo>
                <a:lnTo>
                  <a:pt x="117142" y="22222"/>
                </a:lnTo>
                <a:lnTo>
                  <a:pt x="117142" y="22222"/>
                </a:lnTo>
                <a:lnTo>
                  <a:pt x="117142" y="22222"/>
                </a:lnTo>
                <a:lnTo>
                  <a:pt x="117142" y="22222"/>
                </a:lnTo>
                <a:lnTo>
                  <a:pt x="120000" y="22222"/>
                </a:lnTo>
                <a:lnTo>
                  <a:pt x="120000" y="22222"/>
                </a:lnTo>
                <a:lnTo>
                  <a:pt x="120000" y="22222"/>
                </a:lnTo>
                <a:lnTo>
                  <a:pt x="120000" y="24444"/>
                </a:lnTo>
                <a:lnTo>
                  <a:pt x="120000" y="24444"/>
                </a:lnTo>
                <a:lnTo>
                  <a:pt x="120000" y="24444"/>
                </a:lnTo>
                <a:lnTo>
                  <a:pt x="120000" y="24444"/>
                </a:lnTo>
                <a:lnTo>
                  <a:pt x="120000" y="24444"/>
                </a:lnTo>
                <a:lnTo>
                  <a:pt x="120000" y="27777"/>
                </a:lnTo>
                <a:lnTo>
                  <a:pt x="120000" y="27777"/>
                </a:lnTo>
                <a:lnTo>
                  <a:pt x="120000" y="27777"/>
                </a:lnTo>
                <a:lnTo>
                  <a:pt x="120000" y="27777"/>
                </a:lnTo>
                <a:lnTo>
                  <a:pt x="120000" y="30000"/>
                </a:lnTo>
                <a:lnTo>
                  <a:pt x="120000" y="30000"/>
                </a:lnTo>
                <a:lnTo>
                  <a:pt x="120000" y="30000"/>
                </a:lnTo>
                <a:lnTo>
                  <a:pt x="120000" y="30000"/>
                </a:lnTo>
                <a:lnTo>
                  <a:pt x="120000" y="30000"/>
                </a:lnTo>
                <a:lnTo>
                  <a:pt x="120000" y="32222"/>
                </a:lnTo>
                <a:lnTo>
                  <a:pt x="120000" y="32222"/>
                </a:lnTo>
                <a:lnTo>
                  <a:pt x="117142" y="32222"/>
                </a:lnTo>
                <a:lnTo>
                  <a:pt x="117142" y="32222"/>
                </a:lnTo>
                <a:lnTo>
                  <a:pt x="117142" y="32222"/>
                </a:lnTo>
                <a:lnTo>
                  <a:pt x="117142" y="34444"/>
                </a:lnTo>
                <a:lnTo>
                  <a:pt x="117142" y="34444"/>
                </a:lnTo>
                <a:lnTo>
                  <a:pt x="117142" y="34444"/>
                </a:lnTo>
                <a:lnTo>
                  <a:pt x="114285" y="34444"/>
                </a:lnTo>
                <a:lnTo>
                  <a:pt x="114285" y="34444"/>
                </a:lnTo>
                <a:lnTo>
                  <a:pt x="114285" y="34444"/>
                </a:lnTo>
                <a:lnTo>
                  <a:pt x="114285" y="34444"/>
                </a:lnTo>
                <a:lnTo>
                  <a:pt x="114285" y="34444"/>
                </a:lnTo>
                <a:lnTo>
                  <a:pt x="114285" y="36666"/>
                </a:lnTo>
                <a:lnTo>
                  <a:pt x="110000" y="36666"/>
                </a:lnTo>
                <a:lnTo>
                  <a:pt x="110000" y="36666"/>
                </a:lnTo>
                <a:lnTo>
                  <a:pt x="110000" y="36666"/>
                </a:lnTo>
                <a:lnTo>
                  <a:pt x="110000" y="36666"/>
                </a:lnTo>
                <a:lnTo>
                  <a:pt x="110000" y="36666"/>
                </a:lnTo>
                <a:lnTo>
                  <a:pt x="110000" y="40000"/>
                </a:lnTo>
                <a:lnTo>
                  <a:pt x="110000" y="40000"/>
                </a:lnTo>
                <a:lnTo>
                  <a:pt x="110000" y="40000"/>
                </a:lnTo>
                <a:lnTo>
                  <a:pt x="110000" y="40000"/>
                </a:lnTo>
                <a:lnTo>
                  <a:pt x="110000" y="42222"/>
                </a:lnTo>
                <a:lnTo>
                  <a:pt x="110000" y="42222"/>
                </a:lnTo>
                <a:lnTo>
                  <a:pt x="110000" y="42222"/>
                </a:lnTo>
                <a:lnTo>
                  <a:pt x="110000" y="44444"/>
                </a:lnTo>
                <a:lnTo>
                  <a:pt x="110000" y="44444"/>
                </a:lnTo>
                <a:lnTo>
                  <a:pt x="110000" y="44444"/>
                </a:lnTo>
                <a:lnTo>
                  <a:pt x="110000" y="44444"/>
                </a:lnTo>
                <a:lnTo>
                  <a:pt x="110000" y="44444"/>
                </a:lnTo>
                <a:lnTo>
                  <a:pt x="110000" y="46666"/>
                </a:lnTo>
                <a:lnTo>
                  <a:pt x="110000" y="46666"/>
                </a:lnTo>
                <a:lnTo>
                  <a:pt x="107142" y="46666"/>
                </a:lnTo>
                <a:lnTo>
                  <a:pt x="107142" y="46666"/>
                </a:lnTo>
                <a:lnTo>
                  <a:pt x="107142" y="46666"/>
                </a:lnTo>
                <a:lnTo>
                  <a:pt x="110000" y="46666"/>
                </a:lnTo>
                <a:lnTo>
                  <a:pt x="110000" y="48888"/>
                </a:lnTo>
                <a:lnTo>
                  <a:pt x="110000" y="48888"/>
                </a:lnTo>
                <a:lnTo>
                  <a:pt x="110000" y="46666"/>
                </a:lnTo>
                <a:lnTo>
                  <a:pt x="110000" y="46666"/>
                </a:lnTo>
                <a:lnTo>
                  <a:pt x="110000" y="48888"/>
                </a:lnTo>
                <a:lnTo>
                  <a:pt x="110000" y="48888"/>
                </a:lnTo>
                <a:lnTo>
                  <a:pt x="114285" y="48888"/>
                </a:lnTo>
                <a:lnTo>
                  <a:pt x="114285" y="48888"/>
                </a:lnTo>
                <a:lnTo>
                  <a:pt x="114285" y="48888"/>
                </a:lnTo>
                <a:lnTo>
                  <a:pt x="114285" y="48888"/>
                </a:lnTo>
                <a:lnTo>
                  <a:pt x="114285" y="48888"/>
                </a:lnTo>
                <a:lnTo>
                  <a:pt x="114285" y="52222"/>
                </a:lnTo>
                <a:lnTo>
                  <a:pt x="114285" y="52222"/>
                </a:lnTo>
                <a:lnTo>
                  <a:pt x="117142" y="52222"/>
                </a:lnTo>
                <a:lnTo>
                  <a:pt x="117142" y="52222"/>
                </a:lnTo>
                <a:lnTo>
                  <a:pt x="117142" y="52222"/>
                </a:lnTo>
                <a:lnTo>
                  <a:pt x="117142" y="52222"/>
                </a:lnTo>
                <a:lnTo>
                  <a:pt x="117142" y="52222"/>
                </a:lnTo>
                <a:lnTo>
                  <a:pt x="120000" y="52222"/>
                </a:lnTo>
                <a:lnTo>
                  <a:pt x="120000" y="52222"/>
                </a:lnTo>
                <a:lnTo>
                  <a:pt x="120000" y="54444"/>
                </a:lnTo>
                <a:lnTo>
                  <a:pt x="120000" y="54444"/>
                </a:lnTo>
                <a:lnTo>
                  <a:pt x="120000" y="54444"/>
                </a:lnTo>
                <a:lnTo>
                  <a:pt x="120000" y="54444"/>
                </a:lnTo>
                <a:lnTo>
                  <a:pt x="120000" y="54444"/>
                </a:lnTo>
                <a:lnTo>
                  <a:pt x="120000" y="56666"/>
                </a:lnTo>
                <a:lnTo>
                  <a:pt x="120000" y="56666"/>
                </a:lnTo>
                <a:lnTo>
                  <a:pt x="120000" y="56666"/>
                </a:lnTo>
                <a:lnTo>
                  <a:pt x="120000" y="56666"/>
                </a:lnTo>
                <a:lnTo>
                  <a:pt x="120000" y="58888"/>
                </a:lnTo>
                <a:lnTo>
                  <a:pt x="120000" y="58888"/>
                </a:lnTo>
                <a:lnTo>
                  <a:pt x="120000" y="58888"/>
                </a:lnTo>
                <a:lnTo>
                  <a:pt x="120000" y="61111"/>
                </a:lnTo>
                <a:lnTo>
                  <a:pt x="120000" y="61111"/>
                </a:lnTo>
                <a:lnTo>
                  <a:pt x="120000" y="61111"/>
                </a:lnTo>
                <a:lnTo>
                  <a:pt x="120000" y="61111"/>
                </a:lnTo>
                <a:lnTo>
                  <a:pt x="120000" y="64444"/>
                </a:lnTo>
                <a:lnTo>
                  <a:pt x="120000" y="64444"/>
                </a:lnTo>
                <a:lnTo>
                  <a:pt x="120000" y="64444"/>
                </a:lnTo>
                <a:lnTo>
                  <a:pt x="120000" y="64444"/>
                </a:lnTo>
                <a:lnTo>
                  <a:pt x="120000" y="66666"/>
                </a:lnTo>
                <a:lnTo>
                  <a:pt x="120000" y="66666"/>
                </a:lnTo>
                <a:lnTo>
                  <a:pt x="120000" y="66666"/>
                </a:lnTo>
                <a:lnTo>
                  <a:pt x="120000" y="68888"/>
                </a:lnTo>
                <a:lnTo>
                  <a:pt x="120000" y="68888"/>
                </a:lnTo>
                <a:lnTo>
                  <a:pt x="120000" y="68888"/>
                </a:lnTo>
                <a:lnTo>
                  <a:pt x="120000" y="68888"/>
                </a:lnTo>
                <a:lnTo>
                  <a:pt x="120000" y="68888"/>
                </a:lnTo>
                <a:lnTo>
                  <a:pt x="120000" y="71111"/>
                </a:lnTo>
                <a:lnTo>
                  <a:pt x="120000" y="71111"/>
                </a:lnTo>
                <a:lnTo>
                  <a:pt x="120000" y="71111"/>
                </a:lnTo>
                <a:lnTo>
                  <a:pt x="120000" y="71111"/>
                </a:lnTo>
                <a:lnTo>
                  <a:pt x="120000" y="71111"/>
                </a:lnTo>
                <a:lnTo>
                  <a:pt x="120000" y="73333"/>
                </a:lnTo>
                <a:lnTo>
                  <a:pt x="120000" y="73333"/>
                </a:lnTo>
                <a:lnTo>
                  <a:pt x="120000" y="73333"/>
                </a:lnTo>
                <a:lnTo>
                  <a:pt x="120000" y="73333"/>
                </a:lnTo>
                <a:lnTo>
                  <a:pt x="120000" y="73333"/>
                </a:lnTo>
                <a:lnTo>
                  <a:pt x="120000" y="73333"/>
                </a:lnTo>
                <a:lnTo>
                  <a:pt x="120000" y="73333"/>
                </a:lnTo>
                <a:lnTo>
                  <a:pt x="120000" y="73333"/>
                </a:lnTo>
                <a:lnTo>
                  <a:pt x="120000" y="76666"/>
                </a:lnTo>
                <a:lnTo>
                  <a:pt x="120000" y="76666"/>
                </a:lnTo>
                <a:lnTo>
                  <a:pt x="120000" y="76666"/>
                </a:lnTo>
                <a:lnTo>
                  <a:pt x="120000" y="76666"/>
                </a:lnTo>
                <a:lnTo>
                  <a:pt x="120000" y="76666"/>
                </a:lnTo>
                <a:lnTo>
                  <a:pt x="120000" y="76666"/>
                </a:lnTo>
                <a:lnTo>
                  <a:pt x="120000" y="78888"/>
                </a:lnTo>
                <a:lnTo>
                  <a:pt x="120000" y="78888"/>
                </a:lnTo>
                <a:lnTo>
                  <a:pt x="120000" y="78888"/>
                </a:lnTo>
                <a:lnTo>
                  <a:pt x="120000" y="78888"/>
                </a:lnTo>
                <a:lnTo>
                  <a:pt x="120000" y="81111"/>
                </a:lnTo>
                <a:lnTo>
                  <a:pt x="117142" y="81111"/>
                </a:lnTo>
                <a:lnTo>
                  <a:pt x="117142" y="81111"/>
                </a:lnTo>
                <a:lnTo>
                  <a:pt x="117142" y="81111"/>
                </a:lnTo>
                <a:lnTo>
                  <a:pt x="117142" y="81111"/>
                </a:lnTo>
                <a:lnTo>
                  <a:pt x="117142" y="81111"/>
                </a:lnTo>
                <a:lnTo>
                  <a:pt x="117142" y="83333"/>
                </a:lnTo>
                <a:lnTo>
                  <a:pt x="117142" y="83333"/>
                </a:lnTo>
                <a:lnTo>
                  <a:pt x="117142" y="83333"/>
                </a:lnTo>
                <a:lnTo>
                  <a:pt x="117142" y="83333"/>
                </a:lnTo>
                <a:lnTo>
                  <a:pt x="117142" y="85555"/>
                </a:lnTo>
                <a:lnTo>
                  <a:pt x="114285" y="85555"/>
                </a:lnTo>
                <a:lnTo>
                  <a:pt x="114285" y="85555"/>
                </a:lnTo>
                <a:lnTo>
                  <a:pt x="114285" y="85555"/>
                </a:lnTo>
                <a:lnTo>
                  <a:pt x="117142" y="85555"/>
                </a:lnTo>
                <a:lnTo>
                  <a:pt x="117142" y="88888"/>
                </a:lnTo>
                <a:lnTo>
                  <a:pt x="117142" y="88888"/>
                </a:lnTo>
                <a:lnTo>
                  <a:pt x="114285" y="88888"/>
                </a:lnTo>
                <a:lnTo>
                  <a:pt x="114285" y="88888"/>
                </a:lnTo>
                <a:lnTo>
                  <a:pt x="114285" y="91111"/>
                </a:lnTo>
                <a:lnTo>
                  <a:pt x="114285" y="91111"/>
                </a:lnTo>
                <a:lnTo>
                  <a:pt x="114285" y="91111"/>
                </a:lnTo>
                <a:lnTo>
                  <a:pt x="114285" y="91111"/>
                </a:lnTo>
                <a:lnTo>
                  <a:pt x="110000" y="91111"/>
                </a:lnTo>
                <a:lnTo>
                  <a:pt x="110000" y="91111"/>
                </a:lnTo>
                <a:lnTo>
                  <a:pt x="110000" y="91111"/>
                </a:lnTo>
                <a:lnTo>
                  <a:pt x="110000" y="91111"/>
                </a:lnTo>
                <a:lnTo>
                  <a:pt x="107142" y="91111"/>
                </a:lnTo>
                <a:lnTo>
                  <a:pt x="107142" y="91111"/>
                </a:lnTo>
                <a:lnTo>
                  <a:pt x="107142" y="88888"/>
                </a:lnTo>
                <a:lnTo>
                  <a:pt x="110000" y="88888"/>
                </a:lnTo>
                <a:lnTo>
                  <a:pt x="110000" y="88888"/>
                </a:lnTo>
                <a:lnTo>
                  <a:pt x="107142" y="88888"/>
                </a:lnTo>
                <a:lnTo>
                  <a:pt x="107142" y="88888"/>
                </a:lnTo>
                <a:lnTo>
                  <a:pt x="107142" y="85555"/>
                </a:lnTo>
                <a:lnTo>
                  <a:pt x="107142" y="85555"/>
                </a:lnTo>
                <a:lnTo>
                  <a:pt x="107142" y="85555"/>
                </a:lnTo>
                <a:lnTo>
                  <a:pt x="107142" y="85555"/>
                </a:lnTo>
                <a:lnTo>
                  <a:pt x="107142" y="85555"/>
                </a:lnTo>
                <a:lnTo>
                  <a:pt x="107142" y="83333"/>
                </a:lnTo>
                <a:lnTo>
                  <a:pt x="107142" y="83333"/>
                </a:lnTo>
                <a:lnTo>
                  <a:pt x="107142" y="85555"/>
                </a:lnTo>
                <a:lnTo>
                  <a:pt x="104285" y="85555"/>
                </a:lnTo>
                <a:lnTo>
                  <a:pt x="104285" y="85555"/>
                </a:lnTo>
                <a:lnTo>
                  <a:pt x="104285" y="85555"/>
                </a:lnTo>
                <a:lnTo>
                  <a:pt x="104285" y="85555"/>
                </a:lnTo>
                <a:lnTo>
                  <a:pt x="104285" y="85555"/>
                </a:lnTo>
                <a:lnTo>
                  <a:pt x="104285" y="88888"/>
                </a:lnTo>
                <a:lnTo>
                  <a:pt x="101428" y="88888"/>
                </a:lnTo>
                <a:lnTo>
                  <a:pt x="101428" y="88888"/>
                </a:lnTo>
                <a:lnTo>
                  <a:pt x="101428" y="88888"/>
                </a:lnTo>
                <a:lnTo>
                  <a:pt x="101428" y="88888"/>
                </a:lnTo>
                <a:lnTo>
                  <a:pt x="101428" y="91111"/>
                </a:lnTo>
                <a:lnTo>
                  <a:pt x="101428" y="91111"/>
                </a:lnTo>
                <a:lnTo>
                  <a:pt x="101428" y="91111"/>
                </a:lnTo>
                <a:lnTo>
                  <a:pt x="98571" y="91111"/>
                </a:lnTo>
                <a:lnTo>
                  <a:pt x="98571" y="91111"/>
                </a:lnTo>
                <a:lnTo>
                  <a:pt x="98571" y="91111"/>
                </a:lnTo>
                <a:lnTo>
                  <a:pt x="98571" y="88888"/>
                </a:lnTo>
                <a:lnTo>
                  <a:pt x="98571" y="88888"/>
                </a:lnTo>
                <a:lnTo>
                  <a:pt x="94285" y="88888"/>
                </a:lnTo>
                <a:lnTo>
                  <a:pt x="94285" y="88888"/>
                </a:lnTo>
                <a:lnTo>
                  <a:pt x="94285" y="88888"/>
                </a:lnTo>
                <a:lnTo>
                  <a:pt x="94285" y="88888"/>
                </a:lnTo>
                <a:lnTo>
                  <a:pt x="94285" y="88888"/>
                </a:lnTo>
                <a:lnTo>
                  <a:pt x="91428" y="88888"/>
                </a:lnTo>
                <a:lnTo>
                  <a:pt x="91428" y="88888"/>
                </a:lnTo>
                <a:lnTo>
                  <a:pt x="91428" y="88888"/>
                </a:lnTo>
                <a:lnTo>
                  <a:pt x="91428" y="88888"/>
                </a:lnTo>
                <a:lnTo>
                  <a:pt x="91428" y="88888"/>
                </a:lnTo>
                <a:lnTo>
                  <a:pt x="91428" y="85555"/>
                </a:lnTo>
                <a:lnTo>
                  <a:pt x="91428" y="85555"/>
                </a:lnTo>
                <a:lnTo>
                  <a:pt x="91428" y="85555"/>
                </a:lnTo>
                <a:lnTo>
                  <a:pt x="91428" y="85555"/>
                </a:lnTo>
                <a:lnTo>
                  <a:pt x="88571" y="85555"/>
                </a:lnTo>
                <a:lnTo>
                  <a:pt x="88571" y="85555"/>
                </a:lnTo>
                <a:lnTo>
                  <a:pt x="88571" y="83333"/>
                </a:lnTo>
                <a:lnTo>
                  <a:pt x="88571" y="83333"/>
                </a:lnTo>
                <a:lnTo>
                  <a:pt x="88571" y="83333"/>
                </a:lnTo>
                <a:lnTo>
                  <a:pt x="88571" y="83333"/>
                </a:lnTo>
                <a:lnTo>
                  <a:pt x="88571" y="81111"/>
                </a:lnTo>
                <a:lnTo>
                  <a:pt x="88571" y="81111"/>
                </a:lnTo>
                <a:lnTo>
                  <a:pt x="88571" y="81111"/>
                </a:lnTo>
                <a:lnTo>
                  <a:pt x="88571" y="81111"/>
                </a:lnTo>
                <a:lnTo>
                  <a:pt x="85714" y="81111"/>
                </a:lnTo>
                <a:lnTo>
                  <a:pt x="85714" y="78888"/>
                </a:lnTo>
                <a:lnTo>
                  <a:pt x="85714" y="78888"/>
                </a:lnTo>
                <a:lnTo>
                  <a:pt x="85714" y="78888"/>
                </a:lnTo>
                <a:lnTo>
                  <a:pt x="82857" y="78888"/>
                </a:lnTo>
                <a:lnTo>
                  <a:pt x="82857" y="78888"/>
                </a:lnTo>
                <a:lnTo>
                  <a:pt x="82857" y="78888"/>
                </a:lnTo>
                <a:lnTo>
                  <a:pt x="82857" y="78888"/>
                </a:lnTo>
                <a:lnTo>
                  <a:pt x="82857" y="81111"/>
                </a:lnTo>
                <a:lnTo>
                  <a:pt x="78571" y="81111"/>
                </a:lnTo>
                <a:lnTo>
                  <a:pt x="78571" y="78888"/>
                </a:lnTo>
                <a:lnTo>
                  <a:pt x="78571" y="78888"/>
                </a:lnTo>
                <a:lnTo>
                  <a:pt x="78571" y="81111"/>
                </a:lnTo>
                <a:lnTo>
                  <a:pt x="78571" y="81111"/>
                </a:lnTo>
                <a:lnTo>
                  <a:pt x="78571" y="81111"/>
                </a:lnTo>
                <a:lnTo>
                  <a:pt x="78571" y="83333"/>
                </a:lnTo>
                <a:lnTo>
                  <a:pt x="78571" y="83333"/>
                </a:lnTo>
                <a:lnTo>
                  <a:pt x="78571" y="83333"/>
                </a:lnTo>
                <a:lnTo>
                  <a:pt x="82857" y="83333"/>
                </a:lnTo>
                <a:lnTo>
                  <a:pt x="82857" y="83333"/>
                </a:lnTo>
                <a:lnTo>
                  <a:pt x="78571" y="83333"/>
                </a:lnTo>
                <a:lnTo>
                  <a:pt x="78571" y="85555"/>
                </a:lnTo>
                <a:lnTo>
                  <a:pt x="82857" y="85555"/>
                </a:lnTo>
                <a:lnTo>
                  <a:pt x="82857" y="85555"/>
                </a:lnTo>
                <a:lnTo>
                  <a:pt x="82857" y="85555"/>
                </a:lnTo>
                <a:lnTo>
                  <a:pt x="78571" y="85555"/>
                </a:lnTo>
                <a:lnTo>
                  <a:pt x="78571" y="88888"/>
                </a:lnTo>
                <a:lnTo>
                  <a:pt x="82857" y="88888"/>
                </a:lnTo>
                <a:lnTo>
                  <a:pt x="82857" y="88888"/>
                </a:lnTo>
                <a:lnTo>
                  <a:pt x="78571" y="88888"/>
                </a:lnTo>
                <a:lnTo>
                  <a:pt x="78571" y="88888"/>
                </a:lnTo>
                <a:lnTo>
                  <a:pt x="78571" y="91111"/>
                </a:lnTo>
                <a:lnTo>
                  <a:pt x="78571" y="91111"/>
                </a:lnTo>
                <a:lnTo>
                  <a:pt x="78571" y="91111"/>
                </a:lnTo>
                <a:lnTo>
                  <a:pt x="78571" y="91111"/>
                </a:lnTo>
                <a:lnTo>
                  <a:pt x="75714" y="91111"/>
                </a:lnTo>
                <a:lnTo>
                  <a:pt x="75714" y="91111"/>
                </a:lnTo>
                <a:lnTo>
                  <a:pt x="75714" y="91111"/>
                </a:lnTo>
                <a:lnTo>
                  <a:pt x="72857" y="91111"/>
                </a:lnTo>
                <a:lnTo>
                  <a:pt x="72857" y="91111"/>
                </a:lnTo>
                <a:lnTo>
                  <a:pt x="72857" y="91111"/>
                </a:lnTo>
                <a:lnTo>
                  <a:pt x="72857" y="91111"/>
                </a:lnTo>
                <a:lnTo>
                  <a:pt x="70000" y="91111"/>
                </a:lnTo>
                <a:lnTo>
                  <a:pt x="70000" y="88888"/>
                </a:lnTo>
                <a:lnTo>
                  <a:pt x="70000" y="88888"/>
                </a:lnTo>
                <a:lnTo>
                  <a:pt x="70000" y="88888"/>
                </a:lnTo>
                <a:lnTo>
                  <a:pt x="70000" y="88888"/>
                </a:lnTo>
                <a:lnTo>
                  <a:pt x="70000" y="88888"/>
                </a:lnTo>
                <a:lnTo>
                  <a:pt x="70000" y="88888"/>
                </a:lnTo>
                <a:lnTo>
                  <a:pt x="67142" y="88888"/>
                </a:lnTo>
                <a:lnTo>
                  <a:pt x="67142" y="88888"/>
                </a:lnTo>
                <a:lnTo>
                  <a:pt x="67142" y="91111"/>
                </a:lnTo>
                <a:lnTo>
                  <a:pt x="67142" y="91111"/>
                </a:lnTo>
                <a:lnTo>
                  <a:pt x="67142" y="91111"/>
                </a:lnTo>
                <a:lnTo>
                  <a:pt x="62857" y="91111"/>
                </a:lnTo>
                <a:lnTo>
                  <a:pt x="62857" y="91111"/>
                </a:lnTo>
                <a:lnTo>
                  <a:pt x="62857" y="91111"/>
                </a:lnTo>
                <a:lnTo>
                  <a:pt x="62857" y="88888"/>
                </a:lnTo>
                <a:lnTo>
                  <a:pt x="62857" y="88888"/>
                </a:lnTo>
                <a:lnTo>
                  <a:pt x="62857" y="88888"/>
                </a:lnTo>
                <a:lnTo>
                  <a:pt x="62857" y="88888"/>
                </a:lnTo>
                <a:lnTo>
                  <a:pt x="62857" y="88888"/>
                </a:lnTo>
                <a:lnTo>
                  <a:pt x="62857" y="91111"/>
                </a:lnTo>
                <a:lnTo>
                  <a:pt x="62857" y="91111"/>
                </a:lnTo>
                <a:lnTo>
                  <a:pt x="62857" y="91111"/>
                </a:lnTo>
                <a:lnTo>
                  <a:pt x="62857" y="91111"/>
                </a:lnTo>
                <a:lnTo>
                  <a:pt x="62857" y="91111"/>
                </a:lnTo>
                <a:lnTo>
                  <a:pt x="62857" y="93333"/>
                </a:lnTo>
                <a:lnTo>
                  <a:pt x="62857" y="93333"/>
                </a:lnTo>
                <a:lnTo>
                  <a:pt x="62857" y="93333"/>
                </a:lnTo>
                <a:lnTo>
                  <a:pt x="62857" y="93333"/>
                </a:lnTo>
                <a:lnTo>
                  <a:pt x="62857" y="93333"/>
                </a:lnTo>
                <a:lnTo>
                  <a:pt x="62857" y="95555"/>
                </a:lnTo>
                <a:lnTo>
                  <a:pt x="62857" y="95555"/>
                </a:lnTo>
                <a:lnTo>
                  <a:pt x="62857" y="95555"/>
                </a:lnTo>
                <a:lnTo>
                  <a:pt x="62857" y="95555"/>
                </a:lnTo>
                <a:lnTo>
                  <a:pt x="62857" y="95555"/>
                </a:lnTo>
                <a:lnTo>
                  <a:pt x="62857" y="97777"/>
                </a:lnTo>
                <a:lnTo>
                  <a:pt x="62857" y="97777"/>
                </a:lnTo>
                <a:lnTo>
                  <a:pt x="62857" y="97777"/>
                </a:lnTo>
                <a:lnTo>
                  <a:pt x="62857" y="97777"/>
                </a:lnTo>
                <a:lnTo>
                  <a:pt x="62857" y="97777"/>
                </a:lnTo>
                <a:lnTo>
                  <a:pt x="62857" y="97777"/>
                </a:lnTo>
                <a:lnTo>
                  <a:pt x="67142" y="97777"/>
                </a:lnTo>
                <a:lnTo>
                  <a:pt x="67142" y="97777"/>
                </a:lnTo>
                <a:lnTo>
                  <a:pt x="67142" y="97777"/>
                </a:lnTo>
                <a:lnTo>
                  <a:pt x="67142" y="97777"/>
                </a:lnTo>
                <a:lnTo>
                  <a:pt x="70000" y="97777"/>
                </a:lnTo>
                <a:lnTo>
                  <a:pt x="70000" y="97777"/>
                </a:lnTo>
                <a:lnTo>
                  <a:pt x="70000" y="97777"/>
                </a:lnTo>
                <a:lnTo>
                  <a:pt x="70000" y="101111"/>
                </a:lnTo>
                <a:lnTo>
                  <a:pt x="70000" y="101111"/>
                </a:lnTo>
                <a:lnTo>
                  <a:pt x="72857" y="101111"/>
                </a:lnTo>
                <a:lnTo>
                  <a:pt x="72857" y="101111"/>
                </a:lnTo>
                <a:lnTo>
                  <a:pt x="70000" y="101111"/>
                </a:lnTo>
                <a:lnTo>
                  <a:pt x="70000" y="101111"/>
                </a:lnTo>
                <a:lnTo>
                  <a:pt x="70000" y="103333"/>
                </a:lnTo>
                <a:lnTo>
                  <a:pt x="70000" y="103333"/>
                </a:lnTo>
                <a:lnTo>
                  <a:pt x="70000" y="103333"/>
                </a:lnTo>
                <a:lnTo>
                  <a:pt x="70000" y="103333"/>
                </a:lnTo>
                <a:lnTo>
                  <a:pt x="70000" y="103333"/>
                </a:lnTo>
                <a:lnTo>
                  <a:pt x="70000" y="105555"/>
                </a:lnTo>
                <a:lnTo>
                  <a:pt x="70000" y="105555"/>
                </a:lnTo>
                <a:lnTo>
                  <a:pt x="70000" y="105555"/>
                </a:lnTo>
                <a:lnTo>
                  <a:pt x="70000" y="105555"/>
                </a:lnTo>
                <a:lnTo>
                  <a:pt x="70000" y="105555"/>
                </a:lnTo>
                <a:lnTo>
                  <a:pt x="70000" y="107777"/>
                </a:lnTo>
                <a:lnTo>
                  <a:pt x="70000" y="107777"/>
                </a:lnTo>
                <a:lnTo>
                  <a:pt x="70000" y="107777"/>
                </a:lnTo>
                <a:lnTo>
                  <a:pt x="70000" y="107777"/>
                </a:lnTo>
                <a:lnTo>
                  <a:pt x="70000" y="110000"/>
                </a:lnTo>
                <a:lnTo>
                  <a:pt x="70000" y="110000"/>
                </a:lnTo>
                <a:lnTo>
                  <a:pt x="70000" y="110000"/>
                </a:lnTo>
                <a:lnTo>
                  <a:pt x="70000" y="110000"/>
                </a:lnTo>
                <a:lnTo>
                  <a:pt x="67142" y="110000"/>
                </a:lnTo>
                <a:lnTo>
                  <a:pt x="67142" y="110000"/>
                </a:lnTo>
                <a:lnTo>
                  <a:pt x="67142" y="113333"/>
                </a:lnTo>
                <a:lnTo>
                  <a:pt x="70000" y="113333"/>
                </a:lnTo>
                <a:lnTo>
                  <a:pt x="70000" y="113333"/>
                </a:lnTo>
                <a:lnTo>
                  <a:pt x="70000" y="113333"/>
                </a:lnTo>
                <a:lnTo>
                  <a:pt x="70000" y="113333"/>
                </a:lnTo>
                <a:lnTo>
                  <a:pt x="70000" y="113333"/>
                </a:lnTo>
                <a:lnTo>
                  <a:pt x="70000" y="115555"/>
                </a:lnTo>
                <a:lnTo>
                  <a:pt x="70000" y="115555"/>
                </a:lnTo>
                <a:lnTo>
                  <a:pt x="67142" y="115555"/>
                </a:lnTo>
                <a:lnTo>
                  <a:pt x="67142" y="115555"/>
                </a:lnTo>
                <a:lnTo>
                  <a:pt x="67142" y="115555"/>
                </a:lnTo>
                <a:lnTo>
                  <a:pt x="67142" y="115555"/>
                </a:lnTo>
                <a:lnTo>
                  <a:pt x="62857" y="115555"/>
                </a:lnTo>
                <a:lnTo>
                  <a:pt x="62857" y="115555"/>
                </a:lnTo>
                <a:lnTo>
                  <a:pt x="62857" y="113333"/>
                </a:lnTo>
                <a:lnTo>
                  <a:pt x="62857" y="113333"/>
                </a:lnTo>
                <a:lnTo>
                  <a:pt x="62857" y="113333"/>
                </a:lnTo>
                <a:lnTo>
                  <a:pt x="62857" y="113333"/>
                </a:lnTo>
                <a:lnTo>
                  <a:pt x="62857" y="113333"/>
                </a:lnTo>
                <a:lnTo>
                  <a:pt x="62857" y="110000"/>
                </a:lnTo>
                <a:lnTo>
                  <a:pt x="60000" y="110000"/>
                </a:lnTo>
                <a:lnTo>
                  <a:pt x="60000" y="110000"/>
                </a:lnTo>
                <a:lnTo>
                  <a:pt x="60000" y="110000"/>
                </a:lnTo>
                <a:lnTo>
                  <a:pt x="60000" y="113333"/>
                </a:lnTo>
                <a:lnTo>
                  <a:pt x="60000" y="113333"/>
                </a:lnTo>
                <a:lnTo>
                  <a:pt x="57142" y="113333"/>
                </a:lnTo>
                <a:lnTo>
                  <a:pt x="57142" y="113333"/>
                </a:lnTo>
                <a:lnTo>
                  <a:pt x="57142" y="113333"/>
                </a:lnTo>
                <a:lnTo>
                  <a:pt x="57142" y="113333"/>
                </a:lnTo>
                <a:lnTo>
                  <a:pt x="54285" y="113333"/>
                </a:lnTo>
                <a:lnTo>
                  <a:pt x="54285" y="113333"/>
                </a:lnTo>
                <a:lnTo>
                  <a:pt x="54285" y="115555"/>
                </a:lnTo>
                <a:lnTo>
                  <a:pt x="54285" y="115555"/>
                </a:lnTo>
                <a:lnTo>
                  <a:pt x="54285" y="115555"/>
                </a:lnTo>
                <a:lnTo>
                  <a:pt x="54285" y="115555"/>
                </a:lnTo>
                <a:lnTo>
                  <a:pt x="54285" y="117777"/>
                </a:lnTo>
                <a:lnTo>
                  <a:pt x="54285" y="117777"/>
                </a:lnTo>
                <a:lnTo>
                  <a:pt x="54285" y="117777"/>
                </a:lnTo>
                <a:lnTo>
                  <a:pt x="54285" y="117777"/>
                </a:lnTo>
                <a:lnTo>
                  <a:pt x="54285" y="120000"/>
                </a:lnTo>
                <a:lnTo>
                  <a:pt x="54285" y="120000"/>
                </a:lnTo>
                <a:lnTo>
                  <a:pt x="54285" y="120000"/>
                </a:lnTo>
                <a:lnTo>
                  <a:pt x="54285" y="120000"/>
                </a:lnTo>
                <a:lnTo>
                  <a:pt x="51428" y="120000"/>
                </a:lnTo>
                <a:lnTo>
                  <a:pt x="51428" y="120000"/>
                </a:lnTo>
                <a:lnTo>
                  <a:pt x="51428" y="117777"/>
                </a:lnTo>
                <a:lnTo>
                  <a:pt x="51428" y="117777"/>
                </a:lnTo>
                <a:lnTo>
                  <a:pt x="51428" y="117777"/>
                </a:lnTo>
                <a:lnTo>
                  <a:pt x="51428" y="117777"/>
                </a:lnTo>
                <a:lnTo>
                  <a:pt x="51428" y="117777"/>
                </a:lnTo>
                <a:lnTo>
                  <a:pt x="51428" y="115555"/>
                </a:lnTo>
                <a:lnTo>
                  <a:pt x="47142" y="115555"/>
                </a:lnTo>
                <a:lnTo>
                  <a:pt x="47142" y="115555"/>
                </a:lnTo>
                <a:lnTo>
                  <a:pt x="47142" y="115555"/>
                </a:lnTo>
                <a:lnTo>
                  <a:pt x="47142" y="115555"/>
                </a:lnTo>
                <a:lnTo>
                  <a:pt x="47142" y="113333"/>
                </a:lnTo>
                <a:lnTo>
                  <a:pt x="47142" y="113333"/>
                </a:lnTo>
                <a:lnTo>
                  <a:pt x="47142" y="113333"/>
                </a:lnTo>
                <a:lnTo>
                  <a:pt x="44285" y="113333"/>
                </a:lnTo>
                <a:lnTo>
                  <a:pt x="44285" y="113333"/>
                </a:lnTo>
                <a:lnTo>
                  <a:pt x="44285" y="113333"/>
                </a:lnTo>
                <a:lnTo>
                  <a:pt x="44285" y="110000"/>
                </a:lnTo>
                <a:lnTo>
                  <a:pt x="44285" y="110000"/>
                </a:lnTo>
                <a:lnTo>
                  <a:pt x="44285" y="110000"/>
                </a:lnTo>
                <a:lnTo>
                  <a:pt x="44285" y="110000"/>
                </a:lnTo>
                <a:lnTo>
                  <a:pt x="41428" y="110000"/>
                </a:lnTo>
                <a:lnTo>
                  <a:pt x="41428" y="110000"/>
                </a:lnTo>
                <a:lnTo>
                  <a:pt x="41428" y="110000"/>
                </a:lnTo>
                <a:lnTo>
                  <a:pt x="41428" y="107777"/>
                </a:lnTo>
                <a:lnTo>
                  <a:pt x="41428" y="107777"/>
                </a:lnTo>
                <a:lnTo>
                  <a:pt x="41428" y="107777"/>
                </a:lnTo>
                <a:lnTo>
                  <a:pt x="41428" y="107777"/>
                </a:lnTo>
                <a:lnTo>
                  <a:pt x="41428" y="105555"/>
                </a:lnTo>
                <a:lnTo>
                  <a:pt x="38571" y="105555"/>
                </a:lnTo>
                <a:lnTo>
                  <a:pt x="38571" y="105555"/>
                </a:lnTo>
                <a:lnTo>
                  <a:pt x="38571" y="105555"/>
                </a:lnTo>
                <a:lnTo>
                  <a:pt x="38571" y="105555"/>
                </a:lnTo>
                <a:lnTo>
                  <a:pt x="38571" y="105555"/>
                </a:lnTo>
                <a:lnTo>
                  <a:pt x="38571" y="103333"/>
                </a:lnTo>
                <a:lnTo>
                  <a:pt x="38571" y="103333"/>
                </a:lnTo>
                <a:lnTo>
                  <a:pt x="38571" y="103333"/>
                </a:lnTo>
                <a:lnTo>
                  <a:pt x="35714" y="103333"/>
                </a:lnTo>
                <a:lnTo>
                  <a:pt x="35714" y="103333"/>
                </a:lnTo>
                <a:lnTo>
                  <a:pt x="35714" y="103333"/>
                </a:lnTo>
                <a:lnTo>
                  <a:pt x="35714" y="101111"/>
                </a:lnTo>
                <a:lnTo>
                  <a:pt x="35714" y="101111"/>
                </a:lnTo>
                <a:lnTo>
                  <a:pt x="35714" y="101111"/>
                </a:lnTo>
                <a:lnTo>
                  <a:pt x="35714" y="101111"/>
                </a:lnTo>
                <a:lnTo>
                  <a:pt x="35714" y="101111"/>
                </a:lnTo>
                <a:lnTo>
                  <a:pt x="31428" y="101111"/>
                </a:lnTo>
                <a:lnTo>
                  <a:pt x="31428" y="101111"/>
                </a:lnTo>
                <a:lnTo>
                  <a:pt x="31428" y="97777"/>
                </a:lnTo>
                <a:lnTo>
                  <a:pt x="31428" y="97777"/>
                </a:lnTo>
                <a:lnTo>
                  <a:pt x="31428" y="97777"/>
                </a:lnTo>
                <a:lnTo>
                  <a:pt x="28571" y="97777"/>
                </a:lnTo>
                <a:lnTo>
                  <a:pt x="28571" y="97777"/>
                </a:lnTo>
                <a:lnTo>
                  <a:pt x="28571" y="97777"/>
                </a:lnTo>
                <a:lnTo>
                  <a:pt x="28571" y="97777"/>
                </a:lnTo>
                <a:lnTo>
                  <a:pt x="28571" y="97777"/>
                </a:lnTo>
                <a:lnTo>
                  <a:pt x="28571" y="97777"/>
                </a:lnTo>
                <a:lnTo>
                  <a:pt x="28571" y="95555"/>
                </a:lnTo>
                <a:lnTo>
                  <a:pt x="25714" y="95555"/>
                </a:lnTo>
                <a:lnTo>
                  <a:pt x="25714" y="95555"/>
                </a:lnTo>
                <a:lnTo>
                  <a:pt x="25714" y="95555"/>
                </a:lnTo>
                <a:lnTo>
                  <a:pt x="25714" y="95555"/>
                </a:lnTo>
                <a:lnTo>
                  <a:pt x="25714" y="95555"/>
                </a:lnTo>
                <a:lnTo>
                  <a:pt x="25714" y="93333"/>
                </a:lnTo>
                <a:lnTo>
                  <a:pt x="25714" y="93333"/>
                </a:lnTo>
                <a:lnTo>
                  <a:pt x="25714" y="93333"/>
                </a:lnTo>
                <a:lnTo>
                  <a:pt x="22857" y="93333"/>
                </a:lnTo>
                <a:lnTo>
                  <a:pt x="22857" y="93333"/>
                </a:lnTo>
                <a:lnTo>
                  <a:pt x="22857" y="93333"/>
                </a:lnTo>
                <a:lnTo>
                  <a:pt x="22857" y="91111"/>
                </a:lnTo>
                <a:lnTo>
                  <a:pt x="22857" y="91111"/>
                </a:lnTo>
                <a:lnTo>
                  <a:pt x="22857" y="91111"/>
                </a:lnTo>
                <a:lnTo>
                  <a:pt x="20000" y="91111"/>
                </a:lnTo>
                <a:lnTo>
                  <a:pt x="20000" y="91111"/>
                </a:lnTo>
                <a:lnTo>
                  <a:pt x="20000" y="91111"/>
                </a:lnTo>
                <a:lnTo>
                  <a:pt x="20000" y="88888"/>
                </a:lnTo>
                <a:lnTo>
                  <a:pt x="20000" y="88888"/>
                </a:lnTo>
                <a:lnTo>
                  <a:pt x="20000" y="88888"/>
                </a:lnTo>
                <a:lnTo>
                  <a:pt x="20000" y="88888"/>
                </a:lnTo>
                <a:lnTo>
                  <a:pt x="20000" y="85555"/>
                </a:lnTo>
                <a:lnTo>
                  <a:pt x="20000" y="85555"/>
                </a:lnTo>
                <a:lnTo>
                  <a:pt x="20000" y="85555"/>
                </a:lnTo>
                <a:lnTo>
                  <a:pt x="20000" y="85555"/>
                </a:lnTo>
                <a:lnTo>
                  <a:pt x="15714" y="85555"/>
                </a:lnTo>
                <a:lnTo>
                  <a:pt x="15714" y="83333"/>
                </a:lnTo>
                <a:lnTo>
                  <a:pt x="15714" y="83333"/>
                </a:lnTo>
                <a:lnTo>
                  <a:pt x="15714" y="83333"/>
                </a:lnTo>
                <a:lnTo>
                  <a:pt x="15714" y="83333"/>
                </a:lnTo>
                <a:lnTo>
                  <a:pt x="15714" y="83333"/>
                </a:lnTo>
                <a:lnTo>
                  <a:pt x="15714" y="83333"/>
                </a:lnTo>
                <a:lnTo>
                  <a:pt x="15714" y="81111"/>
                </a:lnTo>
                <a:lnTo>
                  <a:pt x="12857" y="81111"/>
                </a:lnTo>
                <a:lnTo>
                  <a:pt x="12857" y="81111"/>
                </a:lnTo>
                <a:lnTo>
                  <a:pt x="12857" y="81111"/>
                </a:lnTo>
                <a:lnTo>
                  <a:pt x="12857" y="81111"/>
                </a:lnTo>
                <a:lnTo>
                  <a:pt x="12857" y="78888"/>
                </a:lnTo>
                <a:lnTo>
                  <a:pt x="12857" y="78888"/>
                </a:lnTo>
                <a:lnTo>
                  <a:pt x="12857" y="78888"/>
                </a:lnTo>
                <a:lnTo>
                  <a:pt x="12857" y="78888"/>
                </a:lnTo>
                <a:lnTo>
                  <a:pt x="12857" y="78888"/>
                </a:lnTo>
                <a:lnTo>
                  <a:pt x="12857" y="76666"/>
                </a:lnTo>
                <a:lnTo>
                  <a:pt x="12857" y="76666"/>
                </a:lnTo>
                <a:lnTo>
                  <a:pt x="12857" y="76666"/>
                </a:lnTo>
                <a:lnTo>
                  <a:pt x="12857" y="76666"/>
                </a:lnTo>
                <a:lnTo>
                  <a:pt x="12857" y="73333"/>
                </a:lnTo>
                <a:lnTo>
                  <a:pt x="10000" y="73333"/>
                </a:lnTo>
                <a:lnTo>
                  <a:pt x="10000" y="73333"/>
                </a:lnTo>
                <a:lnTo>
                  <a:pt x="10000" y="73333"/>
                </a:lnTo>
                <a:lnTo>
                  <a:pt x="10000" y="73333"/>
                </a:lnTo>
                <a:lnTo>
                  <a:pt x="10000" y="73333"/>
                </a:lnTo>
                <a:lnTo>
                  <a:pt x="10000" y="73333"/>
                </a:lnTo>
                <a:lnTo>
                  <a:pt x="10000" y="71111"/>
                </a:lnTo>
                <a:lnTo>
                  <a:pt x="10000" y="71111"/>
                </a:lnTo>
                <a:lnTo>
                  <a:pt x="10000" y="71111"/>
                </a:lnTo>
                <a:lnTo>
                  <a:pt x="7142" y="71111"/>
                </a:lnTo>
                <a:lnTo>
                  <a:pt x="7142" y="71111"/>
                </a:lnTo>
                <a:lnTo>
                  <a:pt x="7142" y="68888"/>
                </a:lnTo>
                <a:lnTo>
                  <a:pt x="7142" y="68888"/>
                </a:lnTo>
                <a:lnTo>
                  <a:pt x="7142" y="68888"/>
                </a:lnTo>
                <a:lnTo>
                  <a:pt x="7142" y="68888"/>
                </a:lnTo>
                <a:lnTo>
                  <a:pt x="7142" y="66666"/>
                </a:lnTo>
                <a:lnTo>
                  <a:pt x="7142" y="66666"/>
                </a:lnTo>
                <a:lnTo>
                  <a:pt x="7142" y="66666"/>
                </a:lnTo>
                <a:lnTo>
                  <a:pt x="7142" y="66666"/>
                </a:lnTo>
                <a:lnTo>
                  <a:pt x="7142" y="66666"/>
                </a:lnTo>
                <a:lnTo>
                  <a:pt x="7142" y="64444"/>
                </a:lnTo>
                <a:lnTo>
                  <a:pt x="7142" y="64444"/>
                </a:lnTo>
                <a:lnTo>
                  <a:pt x="4285" y="64444"/>
                </a:lnTo>
                <a:lnTo>
                  <a:pt x="4285" y="64444"/>
                </a:lnTo>
                <a:lnTo>
                  <a:pt x="4285" y="61111"/>
                </a:lnTo>
                <a:lnTo>
                  <a:pt x="4285" y="61111"/>
                </a:lnTo>
                <a:lnTo>
                  <a:pt x="4285" y="61111"/>
                </a:lnTo>
                <a:lnTo>
                  <a:pt x="4285" y="61111"/>
                </a:lnTo>
                <a:lnTo>
                  <a:pt x="4285" y="61111"/>
                </a:lnTo>
                <a:lnTo>
                  <a:pt x="4285" y="58888"/>
                </a:lnTo>
                <a:lnTo>
                  <a:pt x="4285" y="58888"/>
                </a:lnTo>
                <a:lnTo>
                  <a:pt x="0" y="58888"/>
                </a:lnTo>
                <a:lnTo>
                  <a:pt x="0" y="58888"/>
                </a:lnTo>
                <a:lnTo>
                  <a:pt x="0" y="56666"/>
                </a:lnTo>
                <a:lnTo>
                  <a:pt x="0" y="56666"/>
                </a:lnTo>
                <a:lnTo>
                  <a:pt x="0" y="56666"/>
                </a:lnTo>
                <a:lnTo>
                  <a:pt x="0" y="56666"/>
                </a:lnTo>
                <a:lnTo>
                  <a:pt x="0" y="54444"/>
                </a:lnTo>
                <a:lnTo>
                  <a:pt x="0" y="54444"/>
                </a:lnTo>
                <a:lnTo>
                  <a:pt x="4285" y="54444"/>
                </a:lnTo>
                <a:lnTo>
                  <a:pt x="4285" y="56666"/>
                </a:lnTo>
                <a:lnTo>
                  <a:pt x="4285" y="56666"/>
                </a:lnTo>
                <a:lnTo>
                  <a:pt x="4285" y="56666"/>
                </a:lnTo>
                <a:lnTo>
                  <a:pt x="4285" y="56666"/>
                </a:lnTo>
                <a:lnTo>
                  <a:pt x="4285" y="56666"/>
                </a:lnTo>
                <a:lnTo>
                  <a:pt x="4285" y="58888"/>
                </a:lnTo>
                <a:lnTo>
                  <a:pt x="7142" y="58888"/>
                </a:lnTo>
                <a:lnTo>
                  <a:pt x="7142" y="56666"/>
                </a:lnTo>
                <a:lnTo>
                  <a:pt x="7142" y="56666"/>
                </a:lnTo>
                <a:lnTo>
                  <a:pt x="7142" y="56666"/>
                </a:lnTo>
                <a:lnTo>
                  <a:pt x="7142" y="56666"/>
                </a:lnTo>
                <a:lnTo>
                  <a:pt x="7142" y="56666"/>
                </a:lnTo>
                <a:lnTo>
                  <a:pt x="7142" y="56666"/>
                </a:lnTo>
                <a:lnTo>
                  <a:pt x="10000" y="56666"/>
                </a:lnTo>
                <a:lnTo>
                  <a:pt x="10000" y="56666"/>
                </a:lnTo>
                <a:lnTo>
                  <a:pt x="10000" y="56666"/>
                </a:lnTo>
                <a:lnTo>
                  <a:pt x="10000" y="56666"/>
                </a:lnTo>
                <a:lnTo>
                  <a:pt x="10000" y="54444"/>
                </a:lnTo>
                <a:lnTo>
                  <a:pt x="10000" y="54444"/>
                </a:lnTo>
                <a:lnTo>
                  <a:pt x="10000" y="54444"/>
                </a:lnTo>
                <a:lnTo>
                  <a:pt x="10000" y="54444"/>
                </a:lnTo>
                <a:lnTo>
                  <a:pt x="10000" y="54444"/>
                </a:lnTo>
                <a:lnTo>
                  <a:pt x="12857" y="54444"/>
                </a:lnTo>
                <a:lnTo>
                  <a:pt x="12857" y="52222"/>
                </a:lnTo>
                <a:lnTo>
                  <a:pt x="12857" y="52222"/>
                </a:lnTo>
                <a:lnTo>
                  <a:pt x="12857" y="52222"/>
                </a:lnTo>
                <a:lnTo>
                  <a:pt x="12857" y="52222"/>
                </a:lnTo>
                <a:lnTo>
                  <a:pt x="12857" y="52222"/>
                </a:lnTo>
                <a:lnTo>
                  <a:pt x="12857" y="48888"/>
                </a:lnTo>
                <a:lnTo>
                  <a:pt x="12857" y="48888"/>
                </a:lnTo>
                <a:lnTo>
                  <a:pt x="12857" y="48888"/>
                </a:lnTo>
                <a:lnTo>
                  <a:pt x="12857" y="46666"/>
                </a:lnTo>
                <a:lnTo>
                  <a:pt x="12857" y="46666"/>
                </a:lnTo>
                <a:lnTo>
                  <a:pt x="12857" y="46666"/>
                </a:lnTo>
                <a:lnTo>
                  <a:pt x="12857" y="46666"/>
                </a:lnTo>
                <a:lnTo>
                  <a:pt x="12857" y="44444"/>
                </a:lnTo>
                <a:lnTo>
                  <a:pt x="15714" y="44444"/>
                </a:lnTo>
                <a:lnTo>
                  <a:pt x="15714" y="44444"/>
                </a:lnTo>
                <a:lnTo>
                  <a:pt x="15714" y="44444"/>
                </a:lnTo>
                <a:lnTo>
                  <a:pt x="15714" y="42222"/>
                </a:lnTo>
                <a:lnTo>
                  <a:pt x="12857" y="42222"/>
                </a:lnTo>
                <a:lnTo>
                  <a:pt x="12857" y="42222"/>
                </a:lnTo>
                <a:lnTo>
                  <a:pt x="12857" y="42222"/>
                </a:lnTo>
                <a:lnTo>
                  <a:pt x="12857" y="40000"/>
                </a:lnTo>
                <a:lnTo>
                  <a:pt x="12857" y="40000"/>
                </a:lnTo>
                <a:lnTo>
                  <a:pt x="12857" y="40000"/>
                </a:lnTo>
                <a:lnTo>
                  <a:pt x="12857" y="36666"/>
                </a:lnTo>
                <a:lnTo>
                  <a:pt x="12857" y="36666"/>
                </a:lnTo>
                <a:lnTo>
                  <a:pt x="15714" y="36666"/>
                </a:lnTo>
                <a:lnTo>
                  <a:pt x="15714" y="36666"/>
                </a:lnTo>
                <a:lnTo>
                  <a:pt x="15714" y="36666"/>
                </a:lnTo>
                <a:lnTo>
                  <a:pt x="15714" y="36666"/>
                </a:lnTo>
                <a:lnTo>
                  <a:pt x="15714" y="36666"/>
                </a:lnTo>
                <a:lnTo>
                  <a:pt x="15714" y="36666"/>
                </a:lnTo>
                <a:lnTo>
                  <a:pt x="15714" y="36666"/>
                </a:lnTo>
                <a:lnTo>
                  <a:pt x="15714" y="34444"/>
                </a:lnTo>
                <a:lnTo>
                  <a:pt x="15714" y="34444"/>
                </a:lnTo>
                <a:lnTo>
                  <a:pt x="15714" y="34444"/>
                </a:lnTo>
                <a:lnTo>
                  <a:pt x="12857" y="34444"/>
                </a:lnTo>
                <a:lnTo>
                  <a:pt x="12857" y="34444"/>
                </a:lnTo>
                <a:lnTo>
                  <a:pt x="12857" y="32222"/>
                </a:lnTo>
                <a:lnTo>
                  <a:pt x="12857" y="32222"/>
                </a:lnTo>
                <a:lnTo>
                  <a:pt x="15714" y="32222"/>
                </a:lnTo>
                <a:lnTo>
                  <a:pt x="15714" y="32222"/>
                </a:lnTo>
                <a:lnTo>
                  <a:pt x="15714" y="32222"/>
                </a:lnTo>
                <a:lnTo>
                  <a:pt x="15714" y="32222"/>
                </a:lnTo>
                <a:lnTo>
                  <a:pt x="15714" y="32222"/>
                </a:lnTo>
                <a:lnTo>
                  <a:pt x="15714" y="30000"/>
                </a:lnTo>
                <a:lnTo>
                  <a:pt x="20000" y="30000"/>
                </a:lnTo>
                <a:lnTo>
                  <a:pt x="20000" y="30000"/>
                </a:lnTo>
                <a:lnTo>
                  <a:pt x="20000" y="32222"/>
                </a:lnTo>
                <a:lnTo>
                  <a:pt x="20000" y="32222"/>
                </a:lnTo>
                <a:lnTo>
                  <a:pt x="20000" y="32222"/>
                </a:lnTo>
                <a:lnTo>
                  <a:pt x="20000" y="32222"/>
                </a:lnTo>
                <a:lnTo>
                  <a:pt x="20000" y="30000"/>
                </a:lnTo>
                <a:lnTo>
                  <a:pt x="20000" y="30000"/>
                </a:lnTo>
                <a:lnTo>
                  <a:pt x="20000" y="30000"/>
                </a:lnTo>
                <a:lnTo>
                  <a:pt x="20000" y="30000"/>
                </a:lnTo>
                <a:lnTo>
                  <a:pt x="20000" y="27777"/>
                </a:lnTo>
                <a:lnTo>
                  <a:pt x="20000" y="27777"/>
                </a:lnTo>
                <a:lnTo>
                  <a:pt x="20000" y="27777"/>
                </a:lnTo>
                <a:lnTo>
                  <a:pt x="20000" y="24444"/>
                </a:lnTo>
                <a:lnTo>
                  <a:pt x="20000" y="24444"/>
                </a:lnTo>
                <a:lnTo>
                  <a:pt x="20000" y="24444"/>
                </a:lnTo>
                <a:lnTo>
                  <a:pt x="20000" y="24444"/>
                </a:lnTo>
                <a:lnTo>
                  <a:pt x="20000" y="24444"/>
                </a:lnTo>
                <a:lnTo>
                  <a:pt x="22857" y="24444"/>
                </a:lnTo>
                <a:lnTo>
                  <a:pt x="22857" y="22222"/>
                </a:lnTo>
                <a:lnTo>
                  <a:pt x="22857" y="22222"/>
                </a:lnTo>
                <a:lnTo>
                  <a:pt x="22857" y="22222"/>
                </a:lnTo>
                <a:lnTo>
                  <a:pt x="22857" y="24444"/>
                </a:lnTo>
                <a:lnTo>
                  <a:pt x="25714" y="24444"/>
                </a:lnTo>
                <a:lnTo>
                  <a:pt x="25714" y="24444"/>
                </a:lnTo>
                <a:lnTo>
                  <a:pt x="25714" y="24444"/>
                </a:lnTo>
                <a:lnTo>
                  <a:pt x="25714" y="24444"/>
                </a:lnTo>
                <a:lnTo>
                  <a:pt x="25714" y="24444"/>
                </a:lnTo>
                <a:lnTo>
                  <a:pt x="25714" y="24444"/>
                </a:lnTo>
                <a:lnTo>
                  <a:pt x="25714" y="27777"/>
                </a:lnTo>
                <a:lnTo>
                  <a:pt x="28571" y="27777"/>
                </a:lnTo>
                <a:lnTo>
                  <a:pt x="28571" y="27777"/>
                </a:lnTo>
                <a:lnTo>
                  <a:pt x="28571" y="24444"/>
                </a:lnTo>
                <a:lnTo>
                  <a:pt x="28571" y="24444"/>
                </a:lnTo>
                <a:lnTo>
                  <a:pt x="28571" y="24444"/>
                </a:lnTo>
                <a:lnTo>
                  <a:pt x="28571" y="24444"/>
                </a:lnTo>
                <a:lnTo>
                  <a:pt x="31428" y="24444"/>
                </a:lnTo>
                <a:lnTo>
                  <a:pt x="31428" y="24444"/>
                </a:lnTo>
                <a:lnTo>
                  <a:pt x="31428" y="24444"/>
                </a:lnTo>
                <a:lnTo>
                  <a:pt x="35714" y="24444"/>
                </a:lnTo>
                <a:lnTo>
                  <a:pt x="35714" y="24444"/>
                </a:lnTo>
                <a:lnTo>
                  <a:pt x="35714" y="24444"/>
                </a:lnTo>
                <a:lnTo>
                  <a:pt x="35714" y="24444"/>
                </a:lnTo>
                <a:lnTo>
                  <a:pt x="38571" y="24444"/>
                </a:lnTo>
                <a:lnTo>
                  <a:pt x="38571" y="24444"/>
                </a:lnTo>
                <a:lnTo>
                  <a:pt x="38571" y="24444"/>
                </a:lnTo>
                <a:lnTo>
                  <a:pt x="38571" y="24444"/>
                </a:lnTo>
                <a:lnTo>
                  <a:pt x="41428" y="24444"/>
                </a:lnTo>
                <a:lnTo>
                  <a:pt x="41428" y="24444"/>
                </a:lnTo>
                <a:lnTo>
                  <a:pt x="41428" y="24444"/>
                </a:lnTo>
                <a:lnTo>
                  <a:pt x="44285" y="24444"/>
                </a:lnTo>
                <a:lnTo>
                  <a:pt x="44285" y="24444"/>
                </a:lnTo>
                <a:lnTo>
                  <a:pt x="44285" y="24444"/>
                </a:lnTo>
                <a:lnTo>
                  <a:pt x="44285" y="24444"/>
                </a:lnTo>
                <a:lnTo>
                  <a:pt x="47142" y="24444"/>
                </a:lnTo>
                <a:lnTo>
                  <a:pt x="47142" y="24444"/>
                </a:lnTo>
                <a:lnTo>
                  <a:pt x="47142" y="24444"/>
                </a:lnTo>
                <a:lnTo>
                  <a:pt x="51428" y="24444"/>
                </a:lnTo>
                <a:lnTo>
                  <a:pt x="51428" y="24444"/>
                </a:lnTo>
                <a:lnTo>
                  <a:pt x="51428" y="24444"/>
                </a:lnTo>
                <a:lnTo>
                  <a:pt x="51428" y="24444"/>
                </a:lnTo>
                <a:lnTo>
                  <a:pt x="54285" y="24444"/>
                </a:lnTo>
                <a:lnTo>
                  <a:pt x="54285" y="24444"/>
                </a:lnTo>
                <a:lnTo>
                  <a:pt x="54285" y="24444"/>
                </a:lnTo>
                <a:lnTo>
                  <a:pt x="54285" y="24444"/>
                </a:lnTo>
                <a:lnTo>
                  <a:pt x="57142" y="24444"/>
                </a:lnTo>
                <a:lnTo>
                  <a:pt x="57142" y="24444"/>
                </a:lnTo>
                <a:lnTo>
                  <a:pt x="57142" y="22222"/>
                </a:lnTo>
                <a:lnTo>
                  <a:pt x="57142" y="22222"/>
                </a:lnTo>
                <a:lnTo>
                  <a:pt x="57142" y="22222"/>
                </a:lnTo>
                <a:lnTo>
                  <a:pt x="57142" y="22222"/>
                </a:lnTo>
                <a:lnTo>
                  <a:pt x="57142" y="20000"/>
                </a:lnTo>
                <a:lnTo>
                  <a:pt x="57142" y="20000"/>
                </a:lnTo>
                <a:lnTo>
                  <a:pt x="57142" y="20000"/>
                </a:lnTo>
                <a:lnTo>
                  <a:pt x="57142" y="17777"/>
                </a:lnTo>
                <a:lnTo>
                  <a:pt x="57142" y="17777"/>
                </a:lnTo>
                <a:lnTo>
                  <a:pt x="57142" y="17777"/>
                </a:lnTo>
                <a:lnTo>
                  <a:pt x="57142" y="15555"/>
                </a:lnTo>
                <a:lnTo>
                  <a:pt x="57142" y="15555"/>
                </a:lnTo>
                <a:lnTo>
                  <a:pt x="57142" y="15555"/>
                </a:lnTo>
                <a:lnTo>
                  <a:pt x="57142" y="12222"/>
                </a:lnTo>
                <a:lnTo>
                  <a:pt x="57142" y="12222"/>
                </a:lnTo>
                <a:lnTo>
                  <a:pt x="57142" y="12222"/>
                </a:lnTo>
                <a:lnTo>
                  <a:pt x="57142" y="10000"/>
                </a:lnTo>
                <a:lnTo>
                  <a:pt x="57142" y="10000"/>
                </a:lnTo>
                <a:lnTo>
                  <a:pt x="57142" y="10000"/>
                </a:lnTo>
                <a:lnTo>
                  <a:pt x="57142" y="7777"/>
                </a:lnTo>
                <a:lnTo>
                  <a:pt x="57142" y="7777"/>
                </a:lnTo>
                <a:lnTo>
                  <a:pt x="57142" y="7777"/>
                </a:lnTo>
                <a:lnTo>
                  <a:pt x="57142" y="5555"/>
                </a:lnTo>
                <a:lnTo>
                  <a:pt x="57142" y="5555"/>
                </a:lnTo>
                <a:lnTo>
                  <a:pt x="57142" y="5555"/>
                </a:lnTo>
                <a:lnTo>
                  <a:pt x="57142" y="3333"/>
                </a:lnTo>
                <a:lnTo>
                  <a:pt x="57142" y="3333"/>
                </a:lnTo>
                <a:lnTo>
                  <a:pt x="57142" y="3333"/>
                </a:lnTo>
                <a:lnTo>
                  <a:pt x="57142" y="3333"/>
                </a:lnTo>
                <a:lnTo>
                  <a:pt x="57142" y="0"/>
                </a:lnTo>
                <a:lnTo>
                  <a:pt x="57142" y="0"/>
                </a:lnTo>
                <a:lnTo>
                  <a:pt x="57142" y="0"/>
                </a:lnTo>
                <a:lnTo>
                  <a:pt x="60000" y="0"/>
                </a:lnTo>
                <a:lnTo>
                  <a:pt x="60000" y="0"/>
                </a:lnTo>
                <a:lnTo>
                  <a:pt x="60000" y="0"/>
                </a:lnTo>
                <a:lnTo>
                  <a:pt x="60000" y="0"/>
                </a:lnTo>
                <a:lnTo>
                  <a:pt x="62857" y="0"/>
                </a:lnTo>
                <a:lnTo>
                  <a:pt x="62857" y="0"/>
                </a:lnTo>
                <a:lnTo>
                  <a:pt x="62857" y="0"/>
                </a:lnTo>
                <a:lnTo>
                  <a:pt x="62857"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1" name="Shape 291"/>
          <p:cNvSpPr/>
          <p:nvPr/>
        </p:nvSpPr>
        <p:spPr>
          <a:xfrm>
            <a:off x="4598194" y="4205288"/>
            <a:ext cx="329804" cy="509587"/>
          </a:xfrm>
          <a:custGeom>
            <a:avLst/>
            <a:gdLst/>
            <a:ahLst/>
            <a:cxnLst/>
            <a:rect l="0" t="0" r="0" b="0"/>
            <a:pathLst>
              <a:path w="120000" h="120000" extrusionOk="0">
                <a:moveTo>
                  <a:pt x="95306" y="1495"/>
                </a:moveTo>
                <a:lnTo>
                  <a:pt x="96173" y="1495"/>
                </a:lnTo>
                <a:lnTo>
                  <a:pt x="96173" y="2242"/>
                </a:lnTo>
                <a:lnTo>
                  <a:pt x="96173" y="2242"/>
                </a:lnTo>
                <a:lnTo>
                  <a:pt x="96173" y="2242"/>
                </a:lnTo>
                <a:lnTo>
                  <a:pt x="96173" y="2242"/>
                </a:lnTo>
                <a:lnTo>
                  <a:pt x="96173" y="2242"/>
                </a:lnTo>
                <a:lnTo>
                  <a:pt x="96173" y="2990"/>
                </a:lnTo>
                <a:lnTo>
                  <a:pt x="96173" y="2990"/>
                </a:lnTo>
                <a:lnTo>
                  <a:pt x="96173" y="2990"/>
                </a:lnTo>
                <a:lnTo>
                  <a:pt x="97039" y="2990"/>
                </a:lnTo>
                <a:lnTo>
                  <a:pt x="97039" y="2990"/>
                </a:lnTo>
                <a:lnTo>
                  <a:pt x="97039" y="2990"/>
                </a:lnTo>
                <a:lnTo>
                  <a:pt x="97039" y="2990"/>
                </a:lnTo>
                <a:lnTo>
                  <a:pt x="97039" y="4112"/>
                </a:lnTo>
                <a:lnTo>
                  <a:pt x="97039" y="4112"/>
                </a:lnTo>
                <a:lnTo>
                  <a:pt x="97906" y="4112"/>
                </a:lnTo>
                <a:lnTo>
                  <a:pt x="97906" y="4112"/>
                </a:lnTo>
                <a:lnTo>
                  <a:pt x="97906" y="4112"/>
                </a:lnTo>
                <a:lnTo>
                  <a:pt x="97906" y="4859"/>
                </a:lnTo>
                <a:lnTo>
                  <a:pt x="97906" y="4859"/>
                </a:lnTo>
                <a:lnTo>
                  <a:pt x="97906" y="4859"/>
                </a:lnTo>
                <a:lnTo>
                  <a:pt x="97906" y="4859"/>
                </a:lnTo>
                <a:lnTo>
                  <a:pt x="97906" y="5607"/>
                </a:lnTo>
                <a:lnTo>
                  <a:pt x="97906" y="5607"/>
                </a:lnTo>
                <a:lnTo>
                  <a:pt x="99205" y="5607"/>
                </a:lnTo>
                <a:lnTo>
                  <a:pt x="99205" y="5607"/>
                </a:lnTo>
                <a:lnTo>
                  <a:pt x="99205" y="5607"/>
                </a:lnTo>
                <a:lnTo>
                  <a:pt x="99205" y="5607"/>
                </a:lnTo>
                <a:lnTo>
                  <a:pt x="99205" y="5607"/>
                </a:lnTo>
                <a:lnTo>
                  <a:pt x="99205" y="5607"/>
                </a:lnTo>
                <a:lnTo>
                  <a:pt x="99205" y="6355"/>
                </a:lnTo>
                <a:lnTo>
                  <a:pt x="100072" y="6355"/>
                </a:lnTo>
                <a:lnTo>
                  <a:pt x="100072" y="6355"/>
                </a:lnTo>
                <a:lnTo>
                  <a:pt x="100072" y="6355"/>
                </a:lnTo>
                <a:lnTo>
                  <a:pt x="100072" y="6355"/>
                </a:lnTo>
                <a:lnTo>
                  <a:pt x="100072" y="6355"/>
                </a:lnTo>
                <a:lnTo>
                  <a:pt x="100072" y="6355"/>
                </a:lnTo>
                <a:lnTo>
                  <a:pt x="100938" y="6355"/>
                </a:lnTo>
                <a:lnTo>
                  <a:pt x="100938" y="6355"/>
                </a:lnTo>
                <a:lnTo>
                  <a:pt x="100938" y="6355"/>
                </a:lnTo>
                <a:lnTo>
                  <a:pt x="101805" y="6355"/>
                </a:lnTo>
                <a:lnTo>
                  <a:pt x="101805" y="7102"/>
                </a:lnTo>
                <a:lnTo>
                  <a:pt x="101805" y="7102"/>
                </a:lnTo>
                <a:lnTo>
                  <a:pt x="101805" y="7102"/>
                </a:lnTo>
                <a:lnTo>
                  <a:pt x="101805" y="6355"/>
                </a:lnTo>
                <a:lnTo>
                  <a:pt x="101805" y="6355"/>
                </a:lnTo>
                <a:lnTo>
                  <a:pt x="101805" y="6355"/>
                </a:lnTo>
                <a:lnTo>
                  <a:pt x="102671" y="6355"/>
                </a:lnTo>
                <a:lnTo>
                  <a:pt x="102671" y="6355"/>
                </a:lnTo>
                <a:lnTo>
                  <a:pt x="102671" y="6355"/>
                </a:lnTo>
                <a:lnTo>
                  <a:pt x="102671" y="6355"/>
                </a:lnTo>
                <a:lnTo>
                  <a:pt x="102671" y="6355"/>
                </a:lnTo>
                <a:lnTo>
                  <a:pt x="102671" y="5607"/>
                </a:lnTo>
                <a:lnTo>
                  <a:pt x="103971" y="5607"/>
                </a:lnTo>
                <a:lnTo>
                  <a:pt x="103971" y="5607"/>
                </a:lnTo>
                <a:lnTo>
                  <a:pt x="103971" y="5607"/>
                </a:lnTo>
                <a:lnTo>
                  <a:pt x="103971" y="5607"/>
                </a:lnTo>
                <a:lnTo>
                  <a:pt x="103971" y="5607"/>
                </a:lnTo>
                <a:lnTo>
                  <a:pt x="103971" y="5607"/>
                </a:lnTo>
                <a:lnTo>
                  <a:pt x="104837" y="5607"/>
                </a:lnTo>
                <a:lnTo>
                  <a:pt x="104837" y="5607"/>
                </a:lnTo>
                <a:lnTo>
                  <a:pt x="104837" y="5607"/>
                </a:lnTo>
                <a:lnTo>
                  <a:pt x="104837" y="5607"/>
                </a:lnTo>
                <a:lnTo>
                  <a:pt x="104837" y="5607"/>
                </a:lnTo>
                <a:lnTo>
                  <a:pt x="105703" y="5607"/>
                </a:lnTo>
                <a:lnTo>
                  <a:pt x="105703" y="5607"/>
                </a:lnTo>
                <a:lnTo>
                  <a:pt x="105703" y="5607"/>
                </a:lnTo>
                <a:lnTo>
                  <a:pt x="105703" y="5607"/>
                </a:lnTo>
                <a:lnTo>
                  <a:pt x="105703" y="5607"/>
                </a:lnTo>
                <a:lnTo>
                  <a:pt x="105703" y="6355"/>
                </a:lnTo>
                <a:lnTo>
                  <a:pt x="105703" y="6355"/>
                </a:lnTo>
                <a:lnTo>
                  <a:pt x="106570" y="6355"/>
                </a:lnTo>
                <a:lnTo>
                  <a:pt x="106570" y="6355"/>
                </a:lnTo>
                <a:lnTo>
                  <a:pt x="106570" y="6355"/>
                </a:lnTo>
                <a:lnTo>
                  <a:pt x="106570" y="6355"/>
                </a:lnTo>
                <a:lnTo>
                  <a:pt x="106570" y="6355"/>
                </a:lnTo>
                <a:lnTo>
                  <a:pt x="106570" y="6355"/>
                </a:lnTo>
                <a:lnTo>
                  <a:pt x="107436" y="6355"/>
                </a:lnTo>
                <a:lnTo>
                  <a:pt x="107436" y="6355"/>
                </a:lnTo>
                <a:lnTo>
                  <a:pt x="107436" y="6355"/>
                </a:lnTo>
                <a:lnTo>
                  <a:pt x="107436" y="5607"/>
                </a:lnTo>
                <a:lnTo>
                  <a:pt x="107436" y="5607"/>
                </a:lnTo>
                <a:lnTo>
                  <a:pt x="107436" y="5607"/>
                </a:lnTo>
                <a:lnTo>
                  <a:pt x="107436" y="5607"/>
                </a:lnTo>
                <a:lnTo>
                  <a:pt x="107436" y="5607"/>
                </a:lnTo>
                <a:lnTo>
                  <a:pt x="108736" y="5607"/>
                </a:lnTo>
                <a:lnTo>
                  <a:pt x="108736" y="4859"/>
                </a:lnTo>
                <a:lnTo>
                  <a:pt x="108736" y="4859"/>
                </a:lnTo>
                <a:lnTo>
                  <a:pt x="108736" y="4859"/>
                </a:lnTo>
                <a:lnTo>
                  <a:pt x="108736" y="4859"/>
                </a:lnTo>
                <a:lnTo>
                  <a:pt x="108736" y="4859"/>
                </a:lnTo>
                <a:lnTo>
                  <a:pt x="108736" y="4859"/>
                </a:lnTo>
                <a:lnTo>
                  <a:pt x="109602" y="4859"/>
                </a:lnTo>
                <a:lnTo>
                  <a:pt x="109602" y="4859"/>
                </a:lnTo>
                <a:lnTo>
                  <a:pt x="109602" y="4859"/>
                </a:lnTo>
                <a:lnTo>
                  <a:pt x="109602" y="4859"/>
                </a:lnTo>
                <a:lnTo>
                  <a:pt x="109602" y="4859"/>
                </a:lnTo>
                <a:lnTo>
                  <a:pt x="110469" y="4859"/>
                </a:lnTo>
                <a:lnTo>
                  <a:pt x="110469" y="4859"/>
                </a:lnTo>
                <a:lnTo>
                  <a:pt x="110469" y="5607"/>
                </a:lnTo>
                <a:lnTo>
                  <a:pt x="110469" y="5607"/>
                </a:lnTo>
                <a:lnTo>
                  <a:pt x="110469" y="5607"/>
                </a:lnTo>
                <a:lnTo>
                  <a:pt x="110469" y="6355"/>
                </a:lnTo>
                <a:lnTo>
                  <a:pt x="110469" y="6355"/>
                </a:lnTo>
                <a:lnTo>
                  <a:pt x="110469" y="6355"/>
                </a:lnTo>
                <a:lnTo>
                  <a:pt x="110469" y="6355"/>
                </a:lnTo>
                <a:lnTo>
                  <a:pt x="110469" y="6355"/>
                </a:lnTo>
                <a:lnTo>
                  <a:pt x="111335" y="6355"/>
                </a:lnTo>
                <a:lnTo>
                  <a:pt x="111335" y="6355"/>
                </a:lnTo>
                <a:lnTo>
                  <a:pt x="111335" y="7102"/>
                </a:lnTo>
                <a:lnTo>
                  <a:pt x="111335" y="7102"/>
                </a:lnTo>
                <a:lnTo>
                  <a:pt x="111335" y="7102"/>
                </a:lnTo>
                <a:lnTo>
                  <a:pt x="111335" y="7102"/>
                </a:lnTo>
                <a:lnTo>
                  <a:pt x="111335" y="7102"/>
                </a:lnTo>
                <a:lnTo>
                  <a:pt x="111335" y="8224"/>
                </a:lnTo>
                <a:lnTo>
                  <a:pt x="111335" y="8224"/>
                </a:lnTo>
                <a:lnTo>
                  <a:pt x="112202" y="8224"/>
                </a:lnTo>
                <a:lnTo>
                  <a:pt x="112202" y="8224"/>
                </a:lnTo>
                <a:lnTo>
                  <a:pt x="112202" y="8224"/>
                </a:lnTo>
                <a:lnTo>
                  <a:pt x="112202" y="8224"/>
                </a:lnTo>
                <a:lnTo>
                  <a:pt x="112202" y="8971"/>
                </a:lnTo>
                <a:lnTo>
                  <a:pt x="113501" y="8971"/>
                </a:lnTo>
                <a:lnTo>
                  <a:pt x="113501" y="8971"/>
                </a:lnTo>
                <a:lnTo>
                  <a:pt x="113501" y="8971"/>
                </a:lnTo>
                <a:lnTo>
                  <a:pt x="113501" y="8971"/>
                </a:lnTo>
                <a:lnTo>
                  <a:pt x="113501" y="8971"/>
                </a:lnTo>
                <a:lnTo>
                  <a:pt x="113501" y="9719"/>
                </a:lnTo>
                <a:lnTo>
                  <a:pt x="113501" y="9719"/>
                </a:lnTo>
                <a:lnTo>
                  <a:pt x="114368" y="9719"/>
                </a:lnTo>
                <a:lnTo>
                  <a:pt x="114368" y="9719"/>
                </a:lnTo>
                <a:lnTo>
                  <a:pt x="114368" y="9719"/>
                </a:lnTo>
                <a:lnTo>
                  <a:pt x="114368" y="9719"/>
                </a:lnTo>
                <a:lnTo>
                  <a:pt x="114368" y="9719"/>
                </a:lnTo>
                <a:lnTo>
                  <a:pt x="115234" y="9719"/>
                </a:lnTo>
                <a:lnTo>
                  <a:pt x="115234" y="9719"/>
                </a:lnTo>
                <a:lnTo>
                  <a:pt x="115234" y="10467"/>
                </a:lnTo>
                <a:lnTo>
                  <a:pt x="115234" y="10467"/>
                </a:lnTo>
                <a:lnTo>
                  <a:pt x="115234" y="10467"/>
                </a:lnTo>
                <a:lnTo>
                  <a:pt x="115234" y="10467"/>
                </a:lnTo>
                <a:lnTo>
                  <a:pt x="115234" y="10467"/>
                </a:lnTo>
                <a:lnTo>
                  <a:pt x="115234" y="11214"/>
                </a:lnTo>
                <a:lnTo>
                  <a:pt x="115234" y="11214"/>
                </a:lnTo>
                <a:lnTo>
                  <a:pt x="115234" y="11214"/>
                </a:lnTo>
                <a:lnTo>
                  <a:pt x="115234" y="11214"/>
                </a:lnTo>
                <a:lnTo>
                  <a:pt x="116101" y="11214"/>
                </a:lnTo>
                <a:lnTo>
                  <a:pt x="116101" y="11214"/>
                </a:lnTo>
                <a:lnTo>
                  <a:pt x="116101" y="11214"/>
                </a:lnTo>
                <a:lnTo>
                  <a:pt x="116101" y="10467"/>
                </a:lnTo>
                <a:lnTo>
                  <a:pt x="116101" y="10467"/>
                </a:lnTo>
                <a:lnTo>
                  <a:pt x="116101" y="11214"/>
                </a:lnTo>
                <a:lnTo>
                  <a:pt x="116101" y="11214"/>
                </a:lnTo>
                <a:lnTo>
                  <a:pt x="116967" y="11214"/>
                </a:lnTo>
                <a:lnTo>
                  <a:pt x="116967" y="11214"/>
                </a:lnTo>
                <a:lnTo>
                  <a:pt x="116967" y="11214"/>
                </a:lnTo>
                <a:lnTo>
                  <a:pt x="116967" y="12336"/>
                </a:lnTo>
                <a:lnTo>
                  <a:pt x="116967" y="12336"/>
                </a:lnTo>
                <a:lnTo>
                  <a:pt x="116967" y="12336"/>
                </a:lnTo>
                <a:lnTo>
                  <a:pt x="116967" y="12336"/>
                </a:lnTo>
                <a:lnTo>
                  <a:pt x="116967" y="13084"/>
                </a:lnTo>
                <a:lnTo>
                  <a:pt x="116967" y="13084"/>
                </a:lnTo>
                <a:lnTo>
                  <a:pt x="116967" y="13084"/>
                </a:lnTo>
                <a:lnTo>
                  <a:pt x="116967" y="13084"/>
                </a:lnTo>
                <a:lnTo>
                  <a:pt x="116967" y="13084"/>
                </a:lnTo>
                <a:lnTo>
                  <a:pt x="116967" y="13831"/>
                </a:lnTo>
                <a:lnTo>
                  <a:pt x="116967" y="13831"/>
                </a:lnTo>
                <a:lnTo>
                  <a:pt x="116101" y="13831"/>
                </a:lnTo>
                <a:lnTo>
                  <a:pt x="116101" y="13831"/>
                </a:lnTo>
                <a:lnTo>
                  <a:pt x="116101" y="14579"/>
                </a:lnTo>
                <a:lnTo>
                  <a:pt x="116101" y="14579"/>
                </a:lnTo>
                <a:lnTo>
                  <a:pt x="116101" y="14579"/>
                </a:lnTo>
                <a:lnTo>
                  <a:pt x="116101" y="15327"/>
                </a:lnTo>
                <a:lnTo>
                  <a:pt x="116967" y="15327"/>
                </a:lnTo>
                <a:lnTo>
                  <a:pt x="116967" y="15327"/>
                </a:lnTo>
                <a:lnTo>
                  <a:pt x="116967" y="15327"/>
                </a:lnTo>
                <a:lnTo>
                  <a:pt x="116967" y="15327"/>
                </a:lnTo>
                <a:lnTo>
                  <a:pt x="116967" y="16448"/>
                </a:lnTo>
                <a:lnTo>
                  <a:pt x="116967" y="16448"/>
                </a:lnTo>
                <a:lnTo>
                  <a:pt x="116967" y="16448"/>
                </a:lnTo>
                <a:lnTo>
                  <a:pt x="116967" y="16448"/>
                </a:lnTo>
                <a:lnTo>
                  <a:pt x="116967" y="17196"/>
                </a:lnTo>
                <a:lnTo>
                  <a:pt x="116967" y="17196"/>
                </a:lnTo>
                <a:lnTo>
                  <a:pt x="116101" y="17196"/>
                </a:lnTo>
                <a:lnTo>
                  <a:pt x="116101" y="17196"/>
                </a:lnTo>
                <a:lnTo>
                  <a:pt x="116101" y="17943"/>
                </a:lnTo>
                <a:lnTo>
                  <a:pt x="116101" y="17943"/>
                </a:lnTo>
                <a:lnTo>
                  <a:pt x="116101" y="17943"/>
                </a:lnTo>
                <a:lnTo>
                  <a:pt x="116101" y="17943"/>
                </a:lnTo>
                <a:lnTo>
                  <a:pt x="116101" y="18691"/>
                </a:lnTo>
                <a:lnTo>
                  <a:pt x="116101" y="18691"/>
                </a:lnTo>
                <a:lnTo>
                  <a:pt x="116101" y="18691"/>
                </a:lnTo>
                <a:lnTo>
                  <a:pt x="116101" y="18691"/>
                </a:lnTo>
                <a:lnTo>
                  <a:pt x="116967" y="18691"/>
                </a:lnTo>
                <a:lnTo>
                  <a:pt x="116967" y="18691"/>
                </a:lnTo>
                <a:lnTo>
                  <a:pt x="116967" y="18691"/>
                </a:lnTo>
                <a:lnTo>
                  <a:pt x="116967" y="19439"/>
                </a:lnTo>
                <a:lnTo>
                  <a:pt x="116967" y="19439"/>
                </a:lnTo>
                <a:lnTo>
                  <a:pt x="116967" y="18691"/>
                </a:lnTo>
                <a:lnTo>
                  <a:pt x="116967" y="18691"/>
                </a:lnTo>
                <a:lnTo>
                  <a:pt x="116967" y="18691"/>
                </a:lnTo>
                <a:lnTo>
                  <a:pt x="118267" y="18691"/>
                </a:lnTo>
                <a:lnTo>
                  <a:pt x="118267" y="18691"/>
                </a:lnTo>
                <a:lnTo>
                  <a:pt x="118267" y="18691"/>
                </a:lnTo>
                <a:lnTo>
                  <a:pt x="118267" y="19439"/>
                </a:lnTo>
                <a:lnTo>
                  <a:pt x="118267" y="19439"/>
                </a:lnTo>
                <a:lnTo>
                  <a:pt x="118267" y="19439"/>
                </a:lnTo>
                <a:lnTo>
                  <a:pt x="119133" y="19439"/>
                </a:lnTo>
                <a:lnTo>
                  <a:pt x="119133" y="19439"/>
                </a:lnTo>
                <a:lnTo>
                  <a:pt x="119133" y="19439"/>
                </a:lnTo>
                <a:lnTo>
                  <a:pt x="119133" y="19439"/>
                </a:lnTo>
                <a:lnTo>
                  <a:pt x="119133" y="20560"/>
                </a:lnTo>
                <a:lnTo>
                  <a:pt x="119133" y="20560"/>
                </a:lnTo>
                <a:lnTo>
                  <a:pt x="119133" y="20560"/>
                </a:lnTo>
                <a:lnTo>
                  <a:pt x="120000" y="20560"/>
                </a:lnTo>
                <a:lnTo>
                  <a:pt x="120000" y="20560"/>
                </a:lnTo>
                <a:lnTo>
                  <a:pt x="119133" y="20560"/>
                </a:lnTo>
                <a:lnTo>
                  <a:pt x="119133" y="21308"/>
                </a:lnTo>
                <a:lnTo>
                  <a:pt x="119133" y="21308"/>
                </a:lnTo>
                <a:lnTo>
                  <a:pt x="119133" y="21308"/>
                </a:lnTo>
                <a:lnTo>
                  <a:pt x="119133" y="21308"/>
                </a:lnTo>
                <a:lnTo>
                  <a:pt x="119133" y="21308"/>
                </a:lnTo>
                <a:lnTo>
                  <a:pt x="119133" y="21308"/>
                </a:lnTo>
                <a:lnTo>
                  <a:pt x="118267" y="21308"/>
                </a:lnTo>
                <a:lnTo>
                  <a:pt x="118267" y="22056"/>
                </a:lnTo>
                <a:lnTo>
                  <a:pt x="118267" y="22056"/>
                </a:lnTo>
                <a:lnTo>
                  <a:pt x="118267" y="22056"/>
                </a:lnTo>
                <a:lnTo>
                  <a:pt x="118267" y="22056"/>
                </a:lnTo>
                <a:lnTo>
                  <a:pt x="116967" y="22056"/>
                </a:lnTo>
                <a:lnTo>
                  <a:pt x="116967" y="22056"/>
                </a:lnTo>
                <a:lnTo>
                  <a:pt x="116967" y="22056"/>
                </a:lnTo>
                <a:lnTo>
                  <a:pt x="116967" y="22803"/>
                </a:lnTo>
                <a:lnTo>
                  <a:pt x="116967" y="22803"/>
                </a:lnTo>
                <a:lnTo>
                  <a:pt x="116967" y="22803"/>
                </a:lnTo>
                <a:lnTo>
                  <a:pt x="116967" y="22803"/>
                </a:lnTo>
                <a:lnTo>
                  <a:pt x="116967" y="22803"/>
                </a:lnTo>
                <a:lnTo>
                  <a:pt x="116101" y="22803"/>
                </a:lnTo>
                <a:lnTo>
                  <a:pt x="116101" y="22803"/>
                </a:lnTo>
                <a:lnTo>
                  <a:pt x="116101" y="23551"/>
                </a:lnTo>
                <a:lnTo>
                  <a:pt x="116101" y="23551"/>
                </a:lnTo>
                <a:lnTo>
                  <a:pt x="116101" y="23551"/>
                </a:lnTo>
                <a:lnTo>
                  <a:pt x="116101" y="23551"/>
                </a:lnTo>
                <a:lnTo>
                  <a:pt x="116101" y="23551"/>
                </a:lnTo>
                <a:lnTo>
                  <a:pt x="116101" y="24672"/>
                </a:lnTo>
                <a:lnTo>
                  <a:pt x="115234" y="24672"/>
                </a:lnTo>
                <a:lnTo>
                  <a:pt x="115234" y="24672"/>
                </a:lnTo>
                <a:lnTo>
                  <a:pt x="115234" y="24672"/>
                </a:lnTo>
                <a:lnTo>
                  <a:pt x="115234" y="24672"/>
                </a:lnTo>
                <a:lnTo>
                  <a:pt x="115234" y="24672"/>
                </a:lnTo>
                <a:lnTo>
                  <a:pt x="114368" y="24672"/>
                </a:lnTo>
                <a:lnTo>
                  <a:pt x="114368" y="25420"/>
                </a:lnTo>
                <a:lnTo>
                  <a:pt x="114368" y="25420"/>
                </a:lnTo>
                <a:lnTo>
                  <a:pt x="114368" y="25420"/>
                </a:lnTo>
                <a:lnTo>
                  <a:pt x="114368" y="25420"/>
                </a:lnTo>
                <a:lnTo>
                  <a:pt x="114368" y="26168"/>
                </a:lnTo>
                <a:lnTo>
                  <a:pt x="114368" y="26168"/>
                </a:lnTo>
                <a:lnTo>
                  <a:pt x="114368" y="26168"/>
                </a:lnTo>
                <a:lnTo>
                  <a:pt x="114368" y="26168"/>
                </a:lnTo>
                <a:lnTo>
                  <a:pt x="114368" y="26168"/>
                </a:lnTo>
                <a:lnTo>
                  <a:pt x="114368" y="26168"/>
                </a:lnTo>
                <a:lnTo>
                  <a:pt x="114368" y="26915"/>
                </a:lnTo>
                <a:lnTo>
                  <a:pt x="114368" y="26915"/>
                </a:lnTo>
                <a:lnTo>
                  <a:pt x="114368" y="26915"/>
                </a:lnTo>
                <a:lnTo>
                  <a:pt x="114368" y="26915"/>
                </a:lnTo>
                <a:lnTo>
                  <a:pt x="113501" y="26915"/>
                </a:lnTo>
                <a:lnTo>
                  <a:pt x="113501" y="26915"/>
                </a:lnTo>
                <a:lnTo>
                  <a:pt x="113501" y="26915"/>
                </a:lnTo>
                <a:lnTo>
                  <a:pt x="113501" y="26915"/>
                </a:lnTo>
                <a:lnTo>
                  <a:pt x="113501" y="26915"/>
                </a:lnTo>
                <a:lnTo>
                  <a:pt x="113501" y="26915"/>
                </a:lnTo>
                <a:lnTo>
                  <a:pt x="113501" y="27663"/>
                </a:lnTo>
                <a:lnTo>
                  <a:pt x="113501" y="27663"/>
                </a:lnTo>
                <a:lnTo>
                  <a:pt x="113501" y="27663"/>
                </a:lnTo>
                <a:lnTo>
                  <a:pt x="113501" y="27663"/>
                </a:lnTo>
                <a:lnTo>
                  <a:pt x="112202" y="27663"/>
                </a:lnTo>
                <a:lnTo>
                  <a:pt x="112202" y="28785"/>
                </a:lnTo>
                <a:lnTo>
                  <a:pt x="112202" y="28785"/>
                </a:lnTo>
                <a:lnTo>
                  <a:pt x="112202" y="28785"/>
                </a:lnTo>
                <a:lnTo>
                  <a:pt x="112202" y="28785"/>
                </a:lnTo>
                <a:lnTo>
                  <a:pt x="111335" y="28785"/>
                </a:lnTo>
                <a:lnTo>
                  <a:pt x="111335" y="28785"/>
                </a:lnTo>
                <a:lnTo>
                  <a:pt x="111335" y="28785"/>
                </a:lnTo>
                <a:lnTo>
                  <a:pt x="111335" y="28785"/>
                </a:lnTo>
                <a:lnTo>
                  <a:pt x="111335" y="29532"/>
                </a:lnTo>
                <a:lnTo>
                  <a:pt x="111335" y="29532"/>
                </a:lnTo>
                <a:lnTo>
                  <a:pt x="111335" y="29532"/>
                </a:lnTo>
                <a:lnTo>
                  <a:pt x="111335" y="30280"/>
                </a:lnTo>
                <a:lnTo>
                  <a:pt x="111335" y="30280"/>
                </a:lnTo>
                <a:lnTo>
                  <a:pt x="111335" y="30280"/>
                </a:lnTo>
                <a:lnTo>
                  <a:pt x="111335" y="31028"/>
                </a:lnTo>
                <a:lnTo>
                  <a:pt x="111335" y="31028"/>
                </a:lnTo>
                <a:lnTo>
                  <a:pt x="111335" y="31028"/>
                </a:lnTo>
                <a:lnTo>
                  <a:pt x="111335" y="31028"/>
                </a:lnTo>
                <a:lnTo>
                  <a:pt x="111335" y="31775"/>
                </a:lnTo>
                <a:lnTo>
                  <a:pt x="110469" y="31775"/>
                </a:lnTo>
                <a:lnTo>
                  <a:pt x="110469" y="31775"/>
                </a:lnTo>
                <a:lnTo>
                  <a:pt x="110469" y="31775"/>
                </a:lnTo>
                <a:lnTo>
                  <a:pt x="110469" y="31775"/>
                </a:lnTo>
                <a:lnTo>
                  <a:pt x="110469" y="32897"/>
                </a:lnTo>
                <a:lnTo>
                  <a:pt x="110469" y="32897"/>
                </a:lnTo>
                <a:lnTo>
                  <a:pt x="110469" y="32897"/>
                </a:lnTo>
                <a:lnTo>
                  <a:pt x="110469" y="33644"/>
                </a:lnTo>
                <a:lnTo>
                  <a:pt x="110469" y="33644"/>
                </a:lnTo>
                <a:lnTo>
                  <a:pt x="110469" y="33644"/>
                </a:lnTo>
                <a:lnTo>
                  <a:pt x="110469" y="33644"/>
                </a:lnTo>
                <a:lnTo>
                  <a:pt x="110469" y="33644"/>
                </a:lnTo>
                <a:lnTo>
                  <a:pt x="109602" y="33644"/>
                </a:lnTo>
                <a:lnTo>
                  <a:pt x="109602" y="34392"/>
                </a:lnTo>
                <a:lnTo>
                  <a:pt x="109602" y="34392"/>
                </a:lnTo>
                <a:lnTo>
                  <a:pt x="110469" y="34392"/>
                </a:lnTo>
                <a:lnTo>
                  <a:pt x="110469" y="34392"/>
                </a:lnTo>
                <a:lnTo>
                  <a:pt x="109602" y="34392"/>
                </a:lnTo>
                <a:lnTo>
                  <a:pt x="109602" y="35140"/>
                </a:lnTo>
                <a:lnTo>
                  <a:pt x="110469" y="35140"/>
                </a:lnTo>
                <a:lnTo>
                  <a:pt x="110469" y="35140"/>
                </a:lnTo>
                <a:lnTo>
                  <a:pt x="110469" y="35140"/>
                </a:lnTo>
                <a:lnTo>
                  <a:pt x="110469" y="35140"/>
                </a:lnTo>
                <a:lnTo>
                  <a:pt x="110469" y="35140"/>
                </a:lnTo>
                <a:lnTo>
                  <a:pt x="110469" y="35140"/>
                </a:lnTo>
                <a:lnTo>
                  <a:pt x="110469" y="35140"/>
                </a:lnTo>
                <a:lnTo>
                  <a:pt x="110469" y="35887"/>
                </a:lnTo>
                <a:lnTo>
                  <a:pt x="110469" y="35887"/>
                </a:lnTo>
                <a:lnTo>
                  <a:pt x="110469" y="35887"/>
                </a:lnTo>
                <a:lnTo>
                  <a:pt x="110469" y="35887"/>
                </a:lnTo>
                <a:lnTo>
                  <a:pt x="110469" y="35887"/>
                </a:lnTo>
                <a:lnTo>
                  <a:pt x="110469" y="37009"/>
                </a:lnTo>
                <a:lnTo>
                  <a:pt x="110469" y="37009"/>
                </a:lnTo>
                <a:lnTo>
                  <a:pt x="109602" y="37009"/>
                </a:lnTo>
                <a:lnTo>
                  <a:pt x="109602" y="37009"/>
                </a:lnTo>
                <a:lnTo>
                  <a:pt x="109602" y="37009"/>
                </a:lnTo>
                <a:lnTo>
                  <a:pt x="109602" y="37009"/>
                </a:lnTo>
                <a:lnTo>
                  <a:pt x="109602" y="37009"/>
                </a:lnTo>
                <a:lnTo>
                  <a:pt x="109602" y="37009"/>
                </a:lnTo>
                <a:lnTo>
                  <a:pt x="109602" y="37757"/>
                </a:lnTo>
                <a:lnTo>
                  <a:pt x="109602" y="37757"/>
                </a:lnTo>
                <a:lnTo>
                  <a:pt x="109602" y="37757"/>
                </a:lnTo>
                <a:lnTo>
                  <a:pt x="109602" y="38504"/>
                </a:lnTo>
                <a:lnTo>
                  <a:pt x="109602" y="38504"/>
                </a:lnTo>
                <a:lnTo>
                  <a:pt x="109602" y="38504"/>
                </a:lnTo>
                <a:lnTo>
                  <a:pt x="109602" y="38504"/>
                </a:lnTo>
                <a:lnTo>
                  <a:pt x="109602" y="39252"/>
                </a:lnTo>
                <a:lnTo>
                  <a:pt x="109602" y="39252"/>
                </a:lnTo>
                <a:lnTo>
                  <a:pt x="109602" y="39252"/>
                </a:lnTo>
                <a:lnTo>
                  <a:pt x="109602" y="40000"/>
                </a:lnTo>
                <a:lnTo>
                  <a:pt x="109602" y="40000"/>
                </a:lnTo>
                <a:lnTo>
                  <a:pt x="108736" y="40000"/>
                </a:lnTo>
                <a:lnTo>
                  <a:pt x="108736" y="40000"/>
                </a:lnTo>
                <a:lnTo>
                  <a:pt x="108736" y="41121"/>
                </a:lnTo>
                <a:lnTo>
                  <a:pt x="108736" y="41121"/>
                </a:lnTo>
                <a:lnTo>
                  <a:pt x="108736" y="41121"/>
                </a:lnTo>
                <a:lnTo>
                  <a:pt x="108736" y="41869"/>
                </a:lnTo>
                <a:lnTo>
                  <a:pt x="108736" y="41869"/>
                </a:lnTo>
                <a:lnTo>
                  <a:pt x="108736" y="41869"/>
                </a:lnTo>
                <a:lnTo>
                  <a:pt x="108736" y="42616"/>
                </a:lnTo>
                <a:lnTo>
                  <a:pt x="108736" y="42616"/>
                </a:lnTo>
                <a:lnTo>
                  <a:pt x="108736" y="42616"/>
                </a:lnTo>
                <a:lnTo>
                  <a:pt x="108736" y="43364"/>
                </a:lnTo>
                <a:lnTo>
                  <a:pt x="108736" y="43364"/>
                </a:lnTo>
                <a:lnTo>
                  <a:pt x="108736" y="43364"/>
                </a:lnTo>
                <a:lnTo>
                  <a:pt x="108736" y="43364"/>
                </a:lnTo>
                <a:lnTo>
                  <a:pt x="108736" y="43364"/>
                </a:lnTo>
                <a:lnTo>
                  <a:pt x="108736" y="43364"/>
                </a:lnTo>
                <a:lnTo>
                  <a:pt x="108736" y="44112"/>
                </a:lnTo>
                <a:lnTo>
                  <a:pt x="107436" y="44112"/>
                </a:lnTo>
                <a:lnTo>
                  <a:pt x="107436" y="44112"/>
                </a:lnTo>
                <a:lnTo>
                  <a:pt x="107436" y="44112"/>
                </a:lnTo>
                <a:lnTo>
                  <a:pt x="107436" y="44112"/>
                </a:lnTo>
                <a:lnTo>
                  <a:pt x="107436" y="44112"/>
                </a:lnTo>
                <a:lnTo>
                  <a:pt x="107436" y="44112"/>
                </a:lnTo>
                <a:lnTo>
                  <a:pt x="107436" y="44112"/>
                </a:lnTo>
                <a:lnTo>
                  <a:pt x="106570" y="44112"/>
                </a:lnTo>
                <a:lnTo>
                  <a:pt x="106570" y="45233"/>
                </a:lnTo>
                <a:lnTo>
                  <a:pt x="106570" y="45233"/>
                </a:lnTo>
                <a:lnTo>
                  <a:pt x="106570" y="45233"/>
                </a:lnTo>
                <a:lnTo>
                  <a:pt x="106570" y="45233"/>
                </a:lnTo>
                <a:lnTo>
                  <a:pt x="105703" y="45233"/>
                </a:lnTo>
                <a:lnTo>
                  <a:pt x="105703" y="45233"/>
                </a:lnTo>
                <a:lnTo>
                  <a:pt x="105703" y="45233"/>
                </a:lnTo>
                <a:lnTo>
                  <a:pt x="105703" y="45233"/>
                </a:lnTo>
                <a:lnTo>
                  <a:pt x="105703" y="45981"/>
                </a:lnTo>
                <a:lnTo>
                  <a:pt x="105703" y="45981"/>
                </a:lnTo>
                <a:lnTo>
                  <a:pt x="105703" y="45981"/>
                </a:lnTo>
                <a:lnTo>
                  <a:pt x="105703" y="45981"/>
                </a:lnTo>
                <a:lnTo>
                  <a:pt x="105703" y="46728"/>
                </a:lnTo>
                <a:lnTo>
                  <a:pt x="105703" y="46728"/>
                </a:lnTo>
                <a:lnTo>
                  <a:pt x="105703" y="46728"/>
                </a:lnTo>
                <a:lnTo>
                  <a:pt x="105703" y="46728"/>
                </a:lnTo>
                <a:lnTo>
                  <a:pt x="105703" y="46728"/>
                </a:lnTo>
                <a:lnTo>
                  <a:pt x="105703" y="45981"/>
                </a:lnTo>
                <a:lnTo>
                  <a:pt x="105703" y="45981"/>
                </a:lnTo>
                <a:lnTo>
                  <a:pt x="105703" y="46728"/>
                </a:lnTo>
                <a:lnTo>
                  <a:pt x="105703" y="46728"/>
                </a:lnTo>
                <a:lnTo>
                  <a:pt x="105703" y="46728"/>
                </a:lnTo>
                <a:lnTo>
                  <a:pt x="105703" y="47476"/>
                </a:lnTo>
                <a:lnTo>
                  <a:pt x="105703" y="47476"/>
                </a:lnTo>
                <a:lnTo>
                  <a:pt x="105703" y="47476"/>
                </a:lnTo>
                <a:lnTo>
                  <a:pt x="105703" y="48224"/>
                </a:lnTo>
                <a:lnTo>
                  <a:pt x="105703" y="48224"/>
                </a:lnTo>
                <a:lnTo>
                  <a:pt x="105703" y="48224"/>
                </a:lnTo>
                <a:lnTo>
                  <a:pt x="105703" y="48224"/>
                </a:lnTo>
                <a:lnTo>
                  <a:pt x="105703" y="49345"/>
                </a:lnTo>
                <a:lnTo>
                  <a:pt x="105703" y="49345"/>
                </a:lnTo>
                <a:lnTo>
                  <a:pt x="105703" y="49345"/>
                </a:lnTo>
                <a:lnTo>
                  <a:pt x="105703" y="49345"/>
                </a:lnTo>
                <a:lnTo>
                  <a:pt x="104837" y="49345"/>
                </a:lnTo>
                <a:lnTo>
                  <a:pt x="104837" y="49345"/>
                </a:lnTo>
                <a:lnTo>
                  <a:pt x="104837" y="49345"/>
                </a:lnTo>
                <a:lnTo>
                  <a:pt x="104837" y="49345"/>
                </a:lnTo>
                <a:lnTo>
                  <a:pt x="104837" y="50093"/>
                </a:lnTo>
                <a:lnTo>
                  <a:pt x="104837" y="50093"/>
                </a:lnTo>
                <a:lnTo>
                  <a:pt x="104837" y="50093"/>
                </a:lnTo>
                <a:lnTo>
                  <a:pt x="104837" y="50841"/>
                </a:lnTo>
                <a:lnTo>
                  <a:pt x="104837" y="50841"/>
                </a:lnTo>
                <a:lnTo>
                  <a:pt x="104837" y="50841"/>
                </a:lnTo>
                <a:lnTo>
                  <a:pt x="104837" y="50841"/>
                </a:lnTo>
                <a:lnTo>
                  <a:pt x="104837" y="51588"/>
                </a:lnTo>
                <a:lnTo>
                  <a:pt x="104837" y="51588"/>
                </a:lnTo>
                <a:lnTo>
                  <a:pt x="104837" y="51588"/>
                </a:lnTo>
                <a:lnTo>
                  <a:pt x="105703" y="51588"/>
                </a:lnTo>
                <a:lnTo>
                  <a:pt x="105703" y="51588"/>
                </a:lnTo>
                <a:lnTo>
                  <a:pt x="105703" y="52336"/>
                </a:lnTo>
                <a:lnTo>
                  <a:pt x="105703" y="52336"/>
                </a:lnTo>
                <a:lnTo>
                  <a:pt x="105703" y="52336"/>
                </a:lnTo>
                <a:lnTo>
                  <a:pt x="105703" y="52336"/>
                </a:lnTo>
                <a:lnTo>
                  <a:pt x="105703" y="52336"/>
                </a:lnTo>
                <a:lnTo>
                  <a:pt x="105703" y="52336"/>
                </a:lnTo>
                <a:lnTo>
                  <a:pt x="105703" y="52336"/>
                </a:lnTo>
                <a:lnTo>
                  <a:pt x="105703" y="53457"/>
                </a:lnTo>
                <a:lnTo>
                  <a:pt x="106570" y="53457"/>
                </a:lnTo>
                <a:lnTo>
                  <a:pt x="106570" y="53457"/>
                </a:lnTo>
                <a:lnTo>
                  <a:pt x="106570" y="53457"/>
                </a:lnTo>
                <a:lnTo>
                  <a:pt x="106570" y="53457"/>
                </a:lnTo>
                <a:lnTo>
                  <a:pt x="106570" y="53457"/>
                </a:lnTo>
                <a:lnTo>
                  <a:pt x="106570" y="54205"/>
                </a:lnTo>
                <a:lnTo>
                  <a:pt x="106570" y="54205"/>
                </a:lnTo>
                <a:lnTo>
                  <a:pt x="106570" y="54205"/>
                </a:lnTo>
                <a:lnTo>
                  <a:pt x="106570" y="54205"/>
                </a:lnTo>
                <a:lnTo>
                  <a:pt x="106570" y="54953"/>
                </a:lnTo>
                <a:lnTo>
                  <a:pt x="106570" y="54953"/>
                </a:lnTo>
                <a:lnTo>
                  <a:pt x="106570" y="54953"/>
                </a:lnTo>
                <a:lnTo>
                  <a:pt x="106570" y="55700"/>
                </a:lnTo>
                <a:lnTo>
                  <a:pt x="106570" y="55700"/>
                </a:lnTo>
                <a:lnTo>
                  <a:pt x="106570" y="55700"/>
                </a:lnTo>
                <a:lnTo>
                  <a:pt x="106570" y="55700"/>
                </a:lnTo>
                <a:lnTo>
                  <a:pt x="106570" y="56448"/>
                </a:lnTo>
                <a:lnTo>
                  <a:pt x="106570" y="56448"/>
                </a:lnTo>
                <a:lnTo>
                  <a:pt x="106570" y="56448"/>
                </a:lnTo>
                <a:lnTo>
                  <a:pt x="106570" y="57570"/>
                </a:lnTo>
                <a:lnTo>
                  <a:pt x="106570" y="57570"/>
                </a:lnTo>
                <a:lnTo>
                  <a:pt x="106570" y="57570"/>
                </a:lnTo>
                <a:lnTo>
                  <a:pt x="106570" y="58317"/>
                </a:lnTo>
                <a:lnTo>
                  <a:pt x="106570" y="58317"/>
                </a:lnTo>
                <a:lnTo>
                  <a:pt x="105703" y="58317"/>
                </a:lnTo>
                <a:lnTo>
                  <a:pt x="105703" y="58317"/>
                </a:lnTo>
                <a:lnTo>
                  <a:pt x="106570" y="58317"/>
                </a:lnTo>
                <a:lnTo>
                  <a:pt x="106570" y="59065"/>
                </a:lnTo>
                <a:lnTo>
                  <a:pt x="105703" y="59065"/>
                </a:lnTo>
                <a:lnTo>
                  <a:pt x="105703" y="59065"/>
                </a:lnTo>
                <a:lnTo>
                  <a:pt x="105703" y="59065"/>
                </a:lnTo>
                <a:lnTo>
                  <a:pt x="105703" y="59813"/>
                </a:lnTo>
                <a:lnTo>
                  <a:pt x="105703" y="59813"/>
                </a:lnTo>
                <a:lnTo>
                  <a:pt x="105703" y="59813"/>
                </a:lnTo>
                <a:lnTo>
                  <a:pt x="105703" y="60560"/>
                </a:lnTo>
                <a:lnTo>
                  <a:pt x="105703" y="60560"/>
                </a:lnTo>
                <a:lnTo>
                  <a:pt x="105703" y="60560"/>
                </a:lnTo>
                <a:lnTo>
                  <a:pt x="105703" y="60560"/>
                </a:lnTo>
                <a:lnTo>
                  <a:pt x="106570" y="60560"/>
                </a:lnTo>
                <a:lnTo>
                  <a:pt x="106570" y="60560"/>
                </a:lnTo>
                <a:lnTo>
                  <a:pt x="106570" y="60560"/>
                </a:lnTo>
                <a:lnTo>
                  <a:pt x="106570" y="60560"/>
                </a:lnTo>
                <a:lnTo>
                  <a:pt x="106570" y="60560"/>
                </a:lnTo>
                <a:lnTo>
                  <a:pt x="106570" y="59813"/>
                </a:lnTo>
                <a:lnTo>
                  <a:pt x="106570" y="59813"/>
                </a:lnTo>
                <a:lnTo>
                  <a:pt x="106570" y="60560"/>
                </a:lnTo>
                <a:lnTo>
                  <a:pt x="107436" y="60560"/>
                </a:lnTo>
                <a:lnTo>
                  <a:pt x="107436" y="60560"/>
                </a:lnTo>
                <a:lnTo>
                  <a:pt x="107436" y="60560"/>
                </a:lnTo>
                <a:lnTo>
                  <a:pt x="107436" y="60560"/>
                </a:lnTo>
                <a:lnTo>
                  <a:pt x="106570" y="60560"/>
                </a:lnTo>
                <a:lnTo>
                  <a:pt x="106570" y="61682"/>
                </a:lnTo>
                <a:lnTo>
                  <a:pt x="106570" y="61682"/>
                </a:lnTo>
                <a:lnTo>
                  <a:pt x="106570" y="61682"/>
                </a:lnTo>
                <a:lnTo>
                  <a:pt x="106570" y="62429"/>
                </a:lnTo>
                <a:lnTo>
                  <a:pt x="106570" y="62429"/>
                </a:lnTo>
                <a:lnTo>
                  <a:pt x="106570" y="62429"/>
                </a:lnTo>
                <a:lnTo>
                  <a:pt x="106570" y="62429"/>
                </a:lnTo>
                <a:lnTo>
                  <a:pt x="106570" y="62429"/>
                </a:lnTo>
                <a:lnTo>
                  <a:pt x="106570" y="63177"/>
                </a:lnTo>
                <a:lnTo>
                  <a:pt x="106570" y="63177"/>
                </a:lnTo>
                <a:lnTo>
                  <a:pt x="106570" y="63177"/>
                </a:lnTo>
                <a:lnTo>
                  <a:pt x="106570" y="63177"/>
                </a:lnTo>
                <a:lnTo>
                  <a:pt x="106570" y="63177"/>
                </a:lnTo>
                <a:lnTo>
                  <a:pt x="106570" y="63925"/>
                </a:lnTo>
                <a:lnTo>
                  <a:pt x="105703" y="63925"/>
                </a:lnTo>
                <a:lnTo>
                  <a:pt x="105703" y="63925"/>
                </a:lnTo>
                <a:lnTo>
                  <a:pt x="105703" y="63925"/>
                </a:lnTo>
                <a:lnTo>
                  <a:pt x="105703" y="64672"/>
                </a:lnTo>
                <a:lnTo>
                  <a:pt x="105703" y="64672"/>
                </a:lnTo>
                <a:lnTo>
                  <a:pt x="105703" y="64672"/>
                </a:lnTo>
                <a:lnTo>
                  <a:pt x="105703" y="65794"/>
                </a:lnTo>
                <a:lnTo>
                  <a:pt x="105703" y="65794"/>
                </a:lnTo>
                <a:lnTo>
                  <a:pt x="105703" y="65794"/>
                </a:lnTo>
                <a:lnTo>
                  <a:pt x="105703" y="66542"/>
                </a:lnTo>
                <a:lnTo>
                  <a:pt x="105703" y="66542"/>
                </a:lnTo>
                <a:lnTo>
                  <a:pt x="105703" y="66542"/>
                </a:lnTo>
                <a:lnTo>
                  <a:pt x="105703" y="67289"/>
                </a:lnTo>
                <a:lnTo>
                  <a:pt x="106570" y="67289"/>
                </a:lnTo>
                <a:lnTo>
                  <a:pt x="106570" y="67289"/>
                </a:lnTo>
                <a:lnTo>
                  <a:pt x="106570" y="67289"/>
                </a:lnTo>
                <a:lnTo>
                  <a:pt x="106570" y="68037"/>
                </a:lnTo>
                <a:lnTo>
                  <a:pt x="106570" y="68037"/>
                </a:lnTo>
                <a:lnTo>
                  <a:pt x="106570" y="68037"/>
                </a:lnTo>
                <a:lnTo>
                  <a:pt x="106570" y="68037"/>
                </a:lnTo>
                <a:lnTo>
                  <a:pt x="106570" y="68037"/>
                </a:lnTo>
                <a:lnTo>
                  <a:pt x="106570" y="68785"/>
                </a:lnTo>
                <a:lnTo>
                  <a:pt x="107436" y="68785"/>
                </a:lnTo>
                <a:lnTo>
                  <a:pt x="107436" y="68785"/>
                </a:lnTo>
                <a:lnTo>
                  <a:pt x="107436" y="68785"/>
                </a:lnTo>
                <a:lnTo>
                  <a:pt x="107436" y="68785"/>
                </a:lnTo>
                <a:lnTo>
                  <a:pt x="107436" y="68785"/>
                </a:lnTo>
                <a:lnTo>
                  <a:pt x="107436" y="68785"/>
                </a:lnTo>
                <a:lnTo>
                  <a:pt x="107436" y="69906"/>
                </a:lnTo>
                <a:lnTo>
                  <a:pt x="107436" y="69906"/>
                </a:lnTo>
                <a:lnTo>
                  <a:pt x="107436" y="69906"/>
                </a:lnTo>
                <a:lnTo>
                  <a:pt x="107436" y="69906"/>
                </a:lnTo>
                <a:lnTo>
                  <a:pt x="108736" y="69906"/>
                </a:lnTo>
                <a:lnTo>
                  <a:pt x="108736" y="70654"/>
                </a:lnTo>
                <a:lnTo>
                  <a:pt x="108736" y="70654"/>
                </a:lnTo>
                <a:lnTo>
                  <a:pt x="107436" y="70654"/>
                </a:lnTo>
                <a:lnTo>
                  <a:pt x="107436" y="70654"/>
                </a:lnTo>
                <a:lnTo>
                  <a:pt x="107436" y="70654"/>
                </a:lnTo>
                <a:lnTo>
                  <a:pt x="107436" y="71401"/>
                </a:lnTo>
                <a:lnTo>
                  <a:pt x="107436" y="71401"/>
                </a:lnTo>
                <a:lnTo>
                  <a:pt x="107436" y="71401"/>
                </a:lnTo>
                <a:lnTo>
                  <a:pt x="107436" y="71401"/>
                </a:lnTo>
                <a:lnTo>
                  <a:pt x="107436" y="71401"/>
                </a:lnTo>
                <a:lnTo>
                  <a:pt x="106570" y="71401"/>
                </a:lnTo>
                <a:lnTo>
                  <a:pt x="106570" y="72149"/>
                </a:lnTo>
                <a:lnTo>
                  <a:pt x="106570" y="72149"/>
                </a:lnTo>
                <a:lnTo>
                  <a:pt x="106570" y="72149"/>
                </a:lnTo>
                <a:lnTo>
                  <a:pt x="106570" y="72149"/>
                </a:lnTo>
                <a:lnTo>
                  <a:pt x="106570" y="72897"/>
                </a:lnTo>
                <a:lnTo>
                  <a:pt x="106570" y="72897"/>
                </a:lnTo>
                <a:lnTo>
                  <a:pt x="106570" y="72897"/>
                </a:lnTo>
                <a:lnTo>
                  <a:pt x="107436" y="72897"/>
                </a:lnTo>
                <a:lnTo>
                  <a:pt x="107436" y="72897"/>
                </a:lnTo>
                <a:lnTo>
                  <a:pt x="107436" y="74018"/>
                </a:lnTo>
                <a:lnTo>
                  <a:pt x="107436" y="74018"/>
                </a:lnTo>
                <a:lnTo>
                  <a:pt x="107436" y="74018"/>
                </a:lnTo>
                <a:lnTo>
                  <a:pt x="107436" y="74018"/>
                </a:lnTo>
                <a:lnTo>
                  <a:pt x="107436" y="74018"/>
                </a:lnTo>
                <a:lnTo>
                  <a:pt x="107436" y="74766"/>
                </a:lnTo>
                <a:lnTo>
                  <a:pt x="107436" y="74766"/>
                </a:lnTo>
                <a:lnTo>
                  <a:pt x="107436" y="74766"/>
                </a:lnTo>
                <a:lnTo>
                  <a:pt x="107436" y="74766"/>
                </a:lnTo>
                <a:lnTo>
                  <a:pt x="107436" y="75514"/>
                </a:lnTo>
                <a:lnTo>
                  <a:pt x="107436" y="75514"/>
                </a:lnTo>
                <a:lnTo>
                  <a:pt x="108736" y="75514"/>
                </a:lnTo>
                <a:lnTo>
                  <a:pt x="108736" y="75514"/>
                </a:lnTo>
                <a:lnTo>
                  <a:pt x="108736" y="75514"/>
                </a:lnTo>
                <a:lnTo>
                  <a:pt x="108736" y="76261"/>
                </a:lnTo>
                <a:lnTo>
                  <a:pt x="108736" y="76261"/>
                </a:lnTo>
                <a:lnTo>
                  <a:pt x="108736" y="76261"/>
                </a:lnTo>
                <a:lnTo>
                  <a:pt x="108736" y="77009"/>
                </a:lnTo>
                <a:lnTo>
                  <a:pt x="108736" y="77009"/>
                </a:lnTo>
                <a:lnTo>
                  <a:pt x="108736" y="77009"/>
                </a:lnTo>
                <a:lnTo>
                  <a:pt x="108736" y="77009"/>
                </a:lnTo>
                <a:lnTo>
                  <a:pt x="108736" y="77009"/>
                </a:lnTo>
                <a:lnTo>
                  <a:pt x="108736" y="78130"/>
                </a:lnTo>
                <a:lnTo>
                  <a:pt x="109602" y="78130"/>
                </a:lnTo>
                <a:lnTo>
                  <a:pt x="109602" y="78130"/>
                </a:lnTo>
                <a:lnTo>
                  <a:pt x="109602" y="78130"/>
                </a:lnTo>
                <a:lnTo>
                  <a:pt x="109602" y="78130"/>
                </a:lnTo>
                <a:lnTo>
                  <a:pt x="109602" y="78130"/>
                </a:lnTo>
                <a:lnTo>
                  <a:pt x="109602" y="78130"/>
                </a:lnTo>
                <a:lnTo>
                  <a:pt x="110469" y="78130"/>
                </a:lnTo>
                <a:lnTo>
                  <a:pt x="110469" y="78878"/>
                </a:lnTo>
                <a:lnTo>
                  <a:pt x="110469" y="78878"/>
                </a:lnTo>
                <a:lnTo>
                  <a:pt x="110469" y="78878"/>
                </a:lnTo>
                <a:lnTo>
                  <a:pt x="110469" y="78878"/>
                </a:lnTo>
                <a:lnTo>
                  <a:pt x="110469" y="78878"/>
                </a:lnTo>
                <a:lnTo>
                  <a:pt x="110469" y="78878"/>
                </a:lnTo>
                <a:lnTo>
                  <a:pt x="110469" y="79626"/>
                </a:lnTo>
                <a:lnTo>
                  <a:pt x="111335" y="79626"/>
                </a:lnTo>
                <a:lnTo>
                  <a:pt x="111335" y="79626"/>
                </a:lnTo>
                <a:lnTo>
                  <a:pt x="111335" y="79626"/>
                </a:lnTo>
                <a:lnTo>
                  <a:pt x="111335" y="79626"/>
                </a:lnTo>
                <a:lnTo>
                  <a:pt x="111335" y="79626"/>
                </a:lnTo>
                <a:lnTo>
                  <a:pt x="111335" y="79626"/>
                </a:lnTo>
                <a:lnTo>
                  <a:pt x="112202" y="79626"/>
                </a:lnTo>
                <a:lnTo>
                  <a:pt x="112202" y="79626"/>
                </a:lnTo>
                <a:lnTo>
                  <a:pt x="112202" y="80373"/>
                </a:lnTo>
                <a:lnTo>
                  <a:pt x="112202" y="80373"/>
                </a:lnTo>
                <a:lnTo>
                  <a:pt x="112202" y="80373"/>
                </a:lnTo>
                <a:lnTo>
                  <a:pt x="112202" y="80373"/>
                </a:lnTo>
                <a:lnTo>
                  <a:pt x="112202" y="81121"/>
                </a:lnTo>
                <a:lnTo>
                  <a:pt x="113501" y="81121"/>
                </a:lnTo>
                <a:lnTo>
                  <a:pt x="113501" y="81121"/>
                </a:lnTo>
                <a:lnTo>
                  <a:pt x="113501" y="81121"/>
                </a:lnTo>
                <a:lnTo>
                  <a:pt x="113501" y="82242"/>
                </a:lnTo>
                <a:lnTo>
                  <a:pt x="113501" y="82242"/>
                </a:lnTo>
                <a:lnTo>
                  <a:pt x="113501" y="82242"/>
                </a:lnTo>
                <a:lnTo>
                  <a:pt x="113501" y="82242"/>
                </a:lnTo>
                <a:lnTo>
                  <a:pt x="113501" y="82990"/>
                </a:lnTo>
                <a:lnTo>
                  <a:pt x="113501" y="82990"/>
                </a:lnTo>
                <a:lnTo>
                  <a:pt x="113501" y="82990"/>
                </a:lnTo>
                <a:lnTo>
                  <a:pt x="113501" y="82990"/>
                </a:lnTo>
                <a:lnTo>
                  <a:pt x="113501" y="82990"/>
                </a:lnTo>
                <a:lnTo>
                  <a:pt x="113501" y="83738"/>
                </a:lnTo>
                <a:lnTo>
                  <a:pt x="113501" y="83738"/>
                </a:lnTo>
                <a:lnTo>
                  <a:pt x="113501" y="83738"/>
                </a:lnTo>
                <a:lnTo>
                  <a:pt x="113501" y="83738"/>
                </a:lnTo>
                <a:lnTo>
                  <a:pt x="113501" y="84485"/>
                </a:lnTo>
                <a:lnTo>
                  <a:pt x="113501" y="84485"/>
                </a:lnTo>
                <a:lnTo>
                  <a:pt x="113501" y="84485"/>
                </a:lnTo>
                <a:lnTo>
                  <a:pt x="114368" y="84485"/>
                </a:lnTo>
                <a:lnTo>
                  <a:pt x="114368" y="84485"/>
                </a:lnTo>
                <a:lnTo>
                  <a:pt x="114368" y="84485"/>
                </a:lnTo>
                <a:lnTo>
                  <a:pt x="114368" y="84485"/>
                </a:lnTo>
                <a:lnTo>
                  <a:pt x="114368" y="85607"/>
                </a:lnTo>
                <a:lnTo>
                  <a:pt x="114368" y="85607"/>
                </a:lnTo>
                <a:lnTo>
                  <a:pt x="114368" y="85607"/>
                </a:lnTo>
                <a:lnTo>
                  <a:pt x="115234" y="85607"/>
                </a:lnTo>
                <a:lnTo>
                  <a:pt x="115234" y="85607"/>
                </a:lnTo>
                <a:lnTo>
                  <a:pt x="115234" y="86355"/>
                </a:lnTo>
                <a:lnTo>
                  <a:pt x="115234" y="86355"/>
                </a:lnTo>
                <a:lnTo>
                  <a:pt x="115234" y="86355"/>
                </a:lnTo>
                <a:lnTo>
                  <a:pt x="115234" y="86355"/>
                </a:lnTo>
                <a:lnTo>
                  <a:pt x="115234" y="86355"/>
                </a:lnTo>
                <a:lnTo>
                  <a:pt x="115234" y="86355"/>
                </a:lnTo>
                <a:lnTo>
                  <a:pt x="115234" y="87102"/>
                </a:lnTo>
                <a:lnTo>
                  <a:pt x="115234" y="87102"/>
                </a:lnTo>
                <a:lnTo>
                  <a:pt x="115234" y="87102"/>
                </a:lnTo>
                <a:lnTo>
                  <a:pt x="114368" y="87102"/>
                </a:lnTo>
                <a:lnTo>
                  <a:pt x="114368" y="87102"/>
                </a:lnTo>
                <a:lnTo>
                  <a:pt x="114368" y="87102"/>
                </a:lnTo>
                <a:lnTo>
                  <a:pt x="114368" y="87102"/>
                </a:lnTo>
                <a:lnTo>
                  <a:pt x="114368" y="87102"/>
                </a:lnTo>
                <a:lnTo>
                  <a:pt x="113501" y="87102"/>
                </a:lnTo>
                <a:lnTo>
                  <a:pt x="113501" y="87102"/>
                </a:lnTo>
                <a:lnTo>
                  <a:pt x="113501" y="87102"/>
                </a:lnTo>
                <a:lnTo>
                  <a:pt x="113501" y="87102"/>
                </a:lnTo>
                <a:lnTo>
                  <a:pt x="112202" y="87102"/>
                </a:lnTo>
                <a:lnTo>
                  <a:pt x="112202" y="87102"/>
                </a:lnTo>
                <a:lnTo>
                  <a:pt x="112202" y="87102"/>
                </a:lnTo>
                <a:lnTo>
                  <a:pt x="112202" y="87102"/>
                </a:lnTo>
                <a:lnTo>
                  <a:pt x="111335" y="87102"/>
                </a:lnTo>
                <a:lnTo>
                  <a:pt x="111335" y="87102"/>
                </a:lnTo>
                <a:lnTo>
                  <a:pt x="111335" y="87102"/>
                </a:lnTo>
                <a:lnTo>
                  <a:pt x="111335" y="87102"/>
                </a:lnTo>
                <a:lnTo>
                  <a:pt x="110469" y="87102"/>
                </a:lnTo>
                <a:lnTo>
                  <a:pt x="110469" y="87102"/>
                </a:lnTo>
                <a:lnTo>
                  <a:pt x="110469" y="87102"/>
                </a:lnTo>
                <a:lnTo>
                  <a:pt x="110469" y="87102"/>
                </a:lnTo>
                <a:lnTo>
                  <a:pt x="110469" y="87850"/>
                </a:lnTo>
                <a:lnTo>
                  <a:pt x="109602" y="87850"/>
                </a:lnTo>
                <a:lnTo>
                  <a:pt x="109602" y="87850"/>
                </a:lnTo>
                <a:lnTo>
                  <a:pt x="109602" y="87850"/>
                </a:lnTo>
                <a:lnTo>
                  <a:pt x="108736" y="87850"/>
                </a:lnTo>
                <a:lnTo>
                  <a:pt x="108736" y="87850"/>
                </a:lnTo>
                <a:lnTo>
                  <a:pt x="108736" y="87850"/>
                </a:lnTo>
                <a:lnTo>
                  <a:pt x="108736" y="87850"/>
                </a:lnTo>
                <a:lnTo>
                  <a:pt x="108736" y="87850"/>
                </a:lnTo>
                <a:lnTo>
                  <a:pt x="107436" y="87850"/>
                </a:lnTo>
                <a:lnTo>
                  <a:pt x="107436" y="87850"/>
                </a:lnTo>
                <a:lnTo>
                  <a:pt x="107436" y="87850"/>
                </a:lnTo>
                <a:lnTo>
                  <a:pt x="107436" y="87850"/>
                </a:lnTo>
                <a:lnTo>
                  <a:pt x="106570" y="87850"/>
                </a:lnTo>
                <a:lnTo>
                  <a:pt x="106570" y="87850"/>
                </a:lnTo>
                <a:lnTo>
                  <a:pt x="106570" y="87850"/>
                </a:lnTo>
                <a:lnTo>
                  <a:pt x="106570" y="87850"/>
                </a:lnTo>
                <a:lnTo>
                  <a:pt x="105703" y="87850"/>
                </a:lnTo>
                <a:lnTo>
                  <a:pt x="105703" y="87850"/>
                </a:lnTo>
                <a:lnTo>
                  <a:pt x="105703" y="87850"/>
                </a:lnTo>
                <a:lnTo>
                  <a:pt x="105703" y="87850"/>
                </a:lnTo>
                <a:lnTo>
                  <a:pt x="104837" y="87850"/>
                </a:lnTo>
                <a:lnTo>
                  <a:pt x="104837" y="87850"/>
                </a:lnTo>
                <a:lnTo>
                  <a:pt x="104837" y="88598"/>
                </a:lnTo>
                <a:lnTo>
                  <a:pt x="104837" y="88598"/>
                </a:lnTo>
                <a:lnTo>
                  <a:pt x="104837" y="88598"/>
                </a:lnTo>
                <a:lnTo>
                  <a:pt x="104837" y="88598"/>
                </a:lnTo>
                <a:lnTo>
                  <a:pt x="104837" y="88598"/>
                </a:lnTo>
                <a:lnTo>
                  <a:pt x="104837" y="89719"/>
                </a:lnTo>
                <a:lnTo>
                  <a:pt x="103971" y="89719"/>
                </a:lnTo>
                <a:lnTo>
                  <a:pt x="103971" y="89719"/>
                </a:lnTo>
                <a:lnTo>
                  <a:pt x="103971" y="89719"/>
                </a:lnTo>
                <a:lnTo>
                  <a:pt x="103971" y="89719"/>
                </a:lnTo>
                <a:lnTo>
                  <a:pt x="103971" y="90467"/>
                </a:lnTo>
                <a:lnTo>
                  <a:pt x="103971" y="90467"/>
                </a:lnTo>
                <a:lnTo>
                  <a:pt x="103971" y="90467"/>
                </a:lnTo>
                <a:lnTo>
                  <a:pt x="102671" y="90467"/>
                </a:lnTo>
                <a:lnTo>
                  <a:pt x="102671" y="90467"/>
                </a:lnTo>
                <a:lnTo>
                  <a:pt x="102671" y="90467"/>
                </a:lnTo>
                <a:lnTo>
                  <a:pt x="102671" y="91214"/>
                </a:lnTo>
                <a:lnTo>
                  <a:pt x="102671" y="91214"/>
                </a:lnTo>
                <a:lnTo>
                  <a:pt x="102671" y="91214"/>
                </a:lnTo>
                <a:lnTo>
                  <a:pt x="102671" y="91214"/>
                </a:lnTo>
                <a:lnTo>
                  <a:pt x="102671" y="91214"/>
                </a:lnTo>
                <a:lnTo>
                  <a:pt x="101805" y="91214"/>
                </a:lnTo>
                <a:lnTo>
                  <a:pt x="101805" y="91962"/>
                </a:lnTo>
                <a:lnTo>
                  <a:pt x="101805" y="91962"/>
                </a:lnTo>
                <a:lnTo>
                  <a:pt x="101805" y="91962"/>
                </a:lnTo>
                <a:lnTo>
                  <a:pt x="101805" y="91962"/>
                </a:lnTo>
                <a:lnTo>
                  <a:pt x="101805" y="91962"/>
                </a:lnTo>
                <a:lnTo>
                  <a:pt x="101805" y="91962"/>
                </a:lnTo>
                <a:lnTo>
                  <a:pt x="101805" y="92710"/>
                </a:lnTo>
                <a:lnTo>
                  <a:pt x="101805" y="92710"/>
                </a:lnTo>
                <a:lnTo>
                  <a:pt x="101805" y="92710"/>
                </a:lnTo>
                <a:lnTo>
                  <a:pt x="101805" y="93831"/>
                </a:lnTo>
                <a:lnTo>
                  <a:pt x="101805" y="93831"/>
                </a:lnTo>
                <a:lnTo>
                  <a:pt x="101805" y="93831"/>
                </a:lnTo>
                <a:lnTo>
                  <a:pt x="101805" y="93831"/>
                </a:lnTo>
                <a:lnTo>
                  <a:pt x="101805" y="93831"/>
                </a:lnTo>
                <a:lnTo>
                  <a:pt x="101805" y="93831"/>
                </a:lnTo>
                <a:lnTo>
                  <a:pt x="102671" y="93831"/>
                </a:lnTo>
                <a:lnTo>
                  <a:pt x="102671" y="94579"/>
                </a:lnTo>
                <a:lnTo>
                  <a:pt x="102671" y="94579"/>
                </a:lnTo>
                <a:lnTo>
                  <a:pt x="102671" y="94579"/>
                </a:lnTo>
                <a:lnTo>
                  <a:pt x="102671" y="94579"/>
                </a:lnTo>
                <a:lnTo>
                  <a:pt x="102671" y="94579"/>
                </a:lnTo>
                <a:lnTo>
                  <a:pt x="102671" y="95327"/>
                </a:lnTo>
                <a:lnTo>
                  <a:pt x="102671" y="95327"/>
                </a:lnTo>
                <a:lnTo>
                  <a:pt x="102671" y="95327"/>
                </a:lnTo>
                <a:lnTo>
                  <a:pt x="102671" y="95327"/>
                </a:lnTo>
                <a:lnTo>
                  <a:pt x="102671" y="96074"/>
                </a:lnTo>
                <a:lnTo>
                  <a:pt x="102671" y="96074"/>
                </a:lnTo>
                <a:lnTo>
                  <a:pt x="102671" y="96074"/>
                </a:lnTo>
                <a:lnTo>
                  <a:pt x="102671" y="96074"/>
                </a:lnTo>
                <a:lnTo>
                  <a:pt x="102671" y="96822"/>
                </a:lnTo>
                <a:lnTo>
                  <a:pt x="102671" y="96822"/>
                </a:lnTo>
                <a:lnTo>
                  <a:pt x="102671" y="96822"/>
                </a:lnTo>
                <a:lnTo>
                  <a:pt x="102671" y="97943"/>
                </a:lnTo>
                <a:lnTo>
                  <a:pt x="102671" y="97943"/>
                </a:lnTo>
                <a:lnTo>
                  <a:pt x="102671" y="97943"/>
                </a:lnTo>
                <a:lnTo>
                  <a:pt x="102671" y="97943"/>
                </a:lnTo>
                <a:lnTo>
                  <a:pt x="102671" y="98691"/>
                </a:lnTo>
                <a:lnTo>
                  <a:pt x="102671" y="98691"/>
                </a:lnTo>
                <a:lnTo>
                  <a:pt x="102671" y="98691"/>
                </a:lnTo>
                <a:lnTo>
                  <a:pt x="102671" y="99439"/>
                </a:lnTo>
                <a:lnTo>
                  <a:pt x="102671" y="99439"/>
                </a:lnTo>
                <a:lnTo>
                  <a:pt x="102671" y="99439"/>
                </a:lnTo>
                <a:lnTo>
                  <a:pt x="102671" y="99439"/>
                </a:lnTo>
                <a:lnTo>
                  <a:pt x="102671" y="99439"/>
                </a:lnTo>
                <a:lnTo>
                  <a:pt x="102671" y="100186"/>
                </a:lnTo>
                <a:lnTo>
                  <a:pt x="102671" y="100186"/>
                </a:lnTo>
                <a:lnTo>
                  <a:pt x="102671" y="100186"/>
                </a:lnTo>
                <a:lnTo>
                  <a:pt x="102671" y="100934"/>
                </a:lnTo>
                <a:lnTo>
                  <a:pt x="102671" y="100934"/>
                </a:lnTo>
                <a:lnTo>
                  <a:pt x="102671" y="100934"/>
                </a:lnTo>
                <a:lnTo>
                  <a:pt x="102671" y="102056"/>
                </a:lnTo>
                <a:lnTo>
                  <a:pt x="102671" y="102056"/>
                </a:lnTo>
                <a:lnTo>
                  <a:pt x="102671" y="102056"/>
                </a:lnTo>
                <a:lnTo>
                  <a:pt x="102671" y="102056"/>
                </a:lnTo>
                <a:lnTo>
                  <a:pt x="103971" y="102056"/>
                </a:lnTo>
                <a:lnTo>
                  <a:pt x="103971" y="102803"/>
                </a:lnTo>
                <a:lnTo>
                  <a:pt x="102671" y="102803"/>
                </a:lnTo>
                <a:lnTo>
                  <a:pt x="102671" y="102803"/>
                </a:lnTo>
                <a:lnTo>
                  <a:pt x="102671" y="102803"/>
                </a:lnTo>
                <a:lnTo>
                  <a:pt x="102671" y="102803"/>
                </a:lnTo>
                <a:lnTo>
                  <a:pt x="102671" y="102803"/>
                </a:lnTo>
                <a:lnTo>
                  <a:pt x="102671" y="102803"/>
                </a:lnTo>
                <a:lnTo>
                  <a:pt x="102671" y="103551"/>
                </a:lnTo>
                <a:lnTo>
                  <a:pt x="102671" y="103551"/>
                </a:lnTo>
                <a:lnTo>
                  <a:pt x="102671" y="103551"/>
                </a:lnTo>
                <a:lnTo>
                  <a:pt x="102671" y="103551"/>
                </a:lnTo>
                <a:lnTo>
                  <a:pt x="102671" y="104299"/>
                </a:lnTo>
                <a:lnTo>
                  <a:pt x="101805" y="104299"/>
                </a:lnTo>
                <a:lnTo>
                  <a:pt x="101805" y="104299"/>
                </a:lnTo>
                <a:lnTo>
                  <a:pt x="101805" y="104299"/>
                </a:lnTo>
                <a:lnTo>
                  <a:pt x="101805" y="105046"/>
                </a:lnTo>
                <a:lnTo>
                  <a:pt x="101805" y="105046"/>
                </a:lnTo>
                <a:lnTo>
                  <a:pt x="101805" y="105046"/>
                </a:lnTo>
                <a:lnTo>
                  <a:pt x="101805" y="106168"/>
                </a:lnTo>
                <a:lnTo>
                  <a:pt x="101805" y="106168"/>
                </a:lnTo>
                <a:lnTo>
                  <a:pt x="101805" y="106168"/>
                </a:lnTo>
                <a:lnTo>
                  <a:pt x="101805" y="106168"/>
                </a:lnTo>
                <a:lnTo>
                  <a:pt x="101805" y="106915"/>
                </a:lnTo>
                <a:lnTo>
                  <a:pt x="101805" y="106915"/>
                </a:lnTo>
                <a:lnTo>
                  <a:pt x="101805" y="106915"/>
                </a:lnTo>
                <a:lnTo>
                  <a:pt x="101805" y="106915"/>
                </a:lnTo>
                <a:lnTo>
                  <a:pt x="101805" y="107663"/>
                </a:lnTo>
                <a:lnTo>
                  <a:pt x="101805" y="107663"/>
                </a:lnTo>
                <a:lnTo>
                  <a:pt x="101805" y="107663"/>
                </a:lnTo>
                <a:lnTo>
                  <a:pt x="101805" y="107663"/>
                </a:lnTo>
                <a:lnTo>
                  <a:pt x="101805" y="108411"/>
                </a:lnTo>
                <a:lnTo>
                  <a:pt x="101805" y="108411"/>
                </a:lnTo>
                <a:lnTo>
                  <a:pt x="101805" y="108411"/>
                </a:lnTo>
                <a:lnTo>
                  <a:pt x="101805" y="108411"/>
                </a:lnTo>
                <a:lnTo>
                  <a:pt x="101805" y="109158"/>
                </a:lnTo>
                <a:lnTo>
                  <a:pt x="101805" y="109158"/>
                </a:lnTo>
                <a:lnTo>
                  <a:pt x="101805" y="109158"/>
                </a:lnTo>
                <a:lnTo>
                  <a:pt x="101805" y="109158"/>
                </a:lnTo>
                <a:lnTo>
                  <a:pt x="101805" y="110280"/>
                </a:lnTo>
                <a:lnTo>
                  <a:pt x="101805" y="110280"/>
                </a:lnTo>
                <a:lnTo>
                  <a:pt x="101805" y="110280"/>
                </a:lnTo>
                <a:lnTo>
                  <a:pt x="102671" y="110280"/>
                </a:lnTo>
                <a:lnTo>
                  <a:pt x="102671" y="110280"/>
                </a:lnTo>
                <a:lnTo>
                  <a:pt x="102671" y="110280"/>
                </a:lnTo>
                <a:lnTo>
                  <a:pt x="102671" y="110280"/>
                </a:lnTo>
                <a:lnTo>
                  <a:pt x="102671" y="111028"/>
                </a:lnTo>
                <a:lnTo>
                  <a:pt x="102671" y="111028"/>
                </a:lnTo>
                <a:lnTo>
                  <a:pt x="103971" y="111028"/>
                </a:lnTo>
                <a:lnTo>
                  <a:pt x="103971" y="111028"/>
                </a:lnTo>
                <a:lnTo>
                  <a:pt x="103971" y="111028"/>
                </a:lnTo>
                <a:lnTo>
                  <a:pt x="103971" y="111028"/>
                </a:lnTo>
                <a:lnTo>
                  <a:pt x="103971" y="111028"/>
                </a:lnTo>
                <a:lnTo>
                  <a:pt x="103971" y="111775"/>
                </a:lnTo>
                <a:lnTo>
                  <a:pt x="104837" y="111775"/>
                </a:lnTo>
                <a:lnTo>
                  <a:pt x="104837" y="111775"/>
                </a:lnTo>
                <a:lnTo>
                  <a:pt x="104837" y="111775"/>
                </a:lnTo>
                <a:lnTo>
                  <a:pt x="104837" y="111775"/>
                </a:lnTo>
                <a:lnTo>
                  <a:pt x="104837" y="111775"/>
                </a:lnTo>
                <a:lnTo>
                  <a:pt x="104837" y="111775"/>
                </a:lnTo>
                <a:lnTo>
                  <a:pt x="104837" y="111775"/>
                </a:lnTo>
                <a:lnTo>
                  <a:pt x="104837" y="112523"/>
                </a:lnTo>
                <a:lnTo>
                  <a:pt x="105703" y="112523"/>
                </a:lnTo>
                <a:lnTo>
                  <a:pt x="105703" y="112523"/>
                </a:lnTo>
                <a:lnTo>
                  <a:pt x="105703" y="112523"/>
                </a:lnTo>
                <a:lnTo>
                  <a:pt x="105703" y="112523"/>
                </a:lnTo>
                <a:lnTo>
                  <a:pt x="105703" y="113271"/>
                </a:lnTo>
                <a:lnTo>
                  <a:pt x="105703" y="113271"/>
                </a:lnTo>
                <a:lnTo>
                  <a:pt x="105703" y="113271"/>
                </a:lnTo>
                <a:lnTo>
                  <a:pt x="106570" y="113271"/>
                </a:lnTo>
                <a:lnTo>
                  <a:pt x="106570" y="113271"/>
                </a:lnTo>
                <a:lnTo>
                  <a:pt x="106570" y="113271"/>
                </a:lnTo>
                <a:lnTo>
                  <a:pt x="107436" y="113271"/>
                </a:lnTo>
                <a:lnTo>
                  <a:pt x="107436" y="113271"/>
                </a:lnTo>
                <a:lnTo>
                  <a:pt x="107436" y="113271"/>
                </a:lnTo>
                <a:lnTo>
                  <a:pt x="107436" y="113271"/>
                </a:lnTo>
                <a:lnTo>
                  <a:pt x="107436" y="113271"/>
                </a:lnTo>
                <a:lnTo>
                  <a:pt x="107436" y="113271"/>
                </a:lnTo>
                <a:lnTo>
                  <a:pt x="108736" y="113271"/>
                </a:lnTo>
                <a:lnTo>
                  <a:pt x="108736" y="113271"/>
                </a:lnTo>
                <a:lnTo>
                  <a:pt x="108736" y="113271"/>
                </a:lnTo>
                <a:lnTo>
                  <a:pt x="108736" y="113271"/>
                </a:lnTo>
                <a:lnTo>
                  <a:pt x="108736" y="113271"/>
                </a:lnTo>
                <a:lnTo>
                  <a:pt x="108736" y="113271"/>
                </a:lnTo>
                <a:lnTo>
                  <a:pt x="108736" y="113271"/>
                </a:lnTo>
                <a:lnTo>
                  <a:pt x="108736" y="112523"/>
                </a:lnTo>
                <a:lnTo>
                  <a:pt x="108736" y="112523"/>
                </a:lnTo>
                <a:lnTo>
                  <a:pt x="108736" y="112523"/>
                </a:lnTo>
                <a:lnTo>
                  <a:pt x="108736" y="112523"/>
                </a:lnTo>
                <a:lnTo>
                  <a:pt x="108736" y="111775"/>
                </a:lnTo>
                <a:lnTo>
                  <a:pt x="108736" y="111775"/>
                </a:lnTo>
                <a:lnTo>
                  <a:pt x="108736" y="111775"/>
                </a:lnTo>
                <a:lnTo>
                  <a:pt x="109602" y="111775"/>
                </a:lnTo>
                <a:lnTo>
                  <a:pt x="109602" y="111775"/>
                </a:lnTo>
                <a:lnTo>
                  <a:pt x="109602" y="111775"/>
                </a:lnTo>
                <a:lnTo>
                  <a:pt x="109602" y="111775"/>
                </a:lnTo>
                <a:lnTo>
                  <a:pt x="110469" y="111775"/>
                </a:lnTo>
                <a:lnTo>
                  <a:pt x="110469" y="111775"/>
                </a:lnTo>
                <a:lnTo>
                  <a:pt x="110469" y="111775"/>
                </a:lnTo>
                <a:lnTo>
                  <a:pt x="110469" y="112523"/>
                </a:lnTo>
                <a:lnTo>
                  <a:pt x="110469" y="112523"/>
                </a:lnTo>
                <a:lnTo>
                  <a:pt x="110469" y="112523"/>
                </a:lnTo>
                <a:lnTo>
                  <a:pt x="110469" y="113271"/>
                </a:lnTo>
                <a:lnTo>
                  <a:pt x="110469" y="113271"/>
                </a:lnTo>
                <a:lnTo>
                  <a:pt x="110469" y="113271"/>
                </a:lnTo>
                <a:lnTo>
                  <a:pt x="110469" y="114392"/>
                </a:lnTo>
                <a:lnTo>
                  <a:pt x="110469" y="114392"/>
                </a:lnTo>
                <a:lnTo>
                  <a:pt x="110469" y="114392"/>
                </a:lnTo>
                <a:lnTo>
                  <a:pt x="110469" y="115140"/>
                </a:lnTo>
                <a:lnTo>
                  <a:pt x="110469" y="115140"/>
                </a:lnTo>
                <a:lnTo>
                  <a:pt x="110469" y="115140"/>
                </a:lnTo>
                <a:lnTo>
                  <a:pt x="110469" y="115887"/>
                </a:lnTo>
                <a:lnTo>
                  <a:pt x="110469" y="115887"/>
                </a:lnTo>
                <a:lnTo>
                  <a:pt x="110469" y="115887"/>
                </a:lnTo>
                <a:lnTo>
                  <a:pt x="110469" y="116635"/>
                </a:lnTo>
                <a:lnTo>
                  <a:pt x="110469" y="116635"/>
                </a:lnTo>
                <a:lnTo>
                  <a:pt x="110469" y="116635"/>
                </a:lnTo>
                <a:lnTo>
                  <a:pt x="110469" y="117383"/>
                </a:lnTo>
                <a:lnTo>
                  <a:pt x="110469" y="117383"/>
                </a:lnTo>
                <a:lnTo>
                  <a:pt x="110469" y="117383"/>
                </a:lnTo>
                <a:lnTo>
                  <a:pt x="110469" y="118504"/>
                </a:lnTo>
                <a:lnTo>
                  <a:pt x="110469" y="118504"/>
                </a:lnTo>
                <a:lnTo>
                  <a:pt x="110469" y="118504"/>
                </a:lnTo>
                <a:lnTo>
                  <a:pt x="110469" y="119252"/>
                </a:lnTo>
                <a:lnTo>
                  <a:pt x="110469" y="119252"/>
                </a:lnTo>
                <a:lnTo>
                  <a:pt x="110469" y="119252"/>
                </a:lnTo>
                <a:lnTo>
                  <a:pt x="110469" y="120000"/>
                </a:lnTo>
                <a:lnTo>
                  <a:pt x="110469" y="120000"/>
                </a:lnTo>
                <a:lnTo>
                  <a:pt x="110469" y="120000"/>
                </a:lnTo>
                <a:lnTo>
                  <a:pt x="110469" y="120000"/>
                </a:lnTo>
                <a:lnTo>
                  <a:pt x="109602" y="120000"/>
                </a:lnTo>
                <a:lnTo>
                  <a:pt x="109602" y="120000"/>
                </a:lnTo>
                <a:lnTo>
                  <a:pt x="109602" y="120000"/>
                </a:lnTo>
                <a:lnTo>
                  <a:pt x="109602" y="120000"/>
                </a:lnTo>
                <a:lnTo>
                  <a:pt x="109602" y="120000"/>
                </a:lnTo>
                <a:lnTo>
                  <a:pt x="109602" y="119252"/>
                </a:lnTo>
                <a:lnTo>
                  <a:pt x="109602" y="119252"/>
                </a:lnTo>
                <a:lnTo>
                  <a:pt x="109602" y="119252"/>
                </a:lnTo>
                <a:lnTo>
                  <a:pt x="109602" y="119252"/>
                </a:lnTo>
                <a:lnTo>
                  <a:pt x="109602" y="119252"/>
                </a:lnTo>
                <a:lnTo>
                  <a:pt x="109602" y="118504"/>
                </a:lnTo>
                <a:lnTo>
                  <a:pt x="108736" y="118504"/>
                </a:lnTo>
                <a:lnTo>
                  <a:pt x="108736" y="118504"/>
                </a:lnTo>
                <a:lnTo>
                  <a:pt x="108736" y="119252"/>
                </a:lnTo>
                <a:lnTo>
                  <a:pt x="108736" y="119252"/>
                </a:lnTo>
                <a:lnTo>
                  <a:pt x="108736" y="119252"/>
                </a:lnTo>
                <a:lnTo>
                  <a:pt x="108736" y="119252"/>
                </a:lnTo>
                <a:lnTo>
                  <a:pt x="107436" y="119252"/>
                </a:lnTo>
                <a:lnTo>
                  <a:pt x="107436" y="119252"/>
                </a:lnTo>
                <a:lnTo>
                  <a:pt x="107436" y="119252"/>
                </a:lnTo>
                <a:lnTo>
                  <a:pt x="107436" y="119252"/>
                </a:lnTo>
                <a:lnTo>
                  <a:pt x="107436" y="119252"/>
                </a:lnTo>
                <a:lnTo>
                  <a:pt x="107436" y="120000"/>
                </a:lnTo>
                <a:lnTo>
                  <a:pt x="106570" y="120000"/>
                </a:lnTo>
                <a:lnTo>
                  <a:pt x="106570" y="120000"/>
                </a:lnTo>
                <a:lnTo>
                  <a:pt x="106570" y="120000"/>
                </a:lnTo>
                <a:lnTo>
                  <a:pt x="106570" y="120000"/>
                </a:lnTo>
                <a:lnTo>
                  <a:pt x="106570" y="120000"/>
                </a:lnTo>
                <a:lnTo>
                  <a:pt x="105703" y="120000"/>
                </a:lnTo>
                <a:lnTo>
                  <a:pt x="105703" y="120000"/>
                </a:lnTo>
                <a:lnTo>
                  <a:pt x="105703" y="120000"/>
                </a:lnTo>
                <a:lnTo>
                  <a:pt x="105703" y="120000"/>
                </a:lnTo>
                <a:lnTo>
                  <a:pt x="105703" y="120000"/>
                </a:lnTo>
                <a:lnTo>
                  <a:pt x="105703" y="120000"/>
                </a:lnTo>
                <a:lnTo>
                  <a:pt x="104837" y="120000"/>
                </a:lnTo>
                <a:lnTo>
                  <a:pt x="104837" y="119252"/>
                </a:lnTo>
                <a:lnTo>
                  <a:pt x="104837" y="119252"/>
                </a:lnTo>
                <a:lnTo>
                  <a:pt x="104837" y="119252"/>
                </a:lnTo>
                <a:lnTo>
                  <a:pt x="104837" y="119252"/>
                </a:lnTo>
                <a:lnTo>
                  <a:pt x="104837" y="118504"/>
                </a:lnTo>
                <a:lnTo>
                  <a:pt x="104837" y="118504"/>
                </a:lnTo>
                <a:lnTo>
                  <a:pt x="104837" y="118504"/>
                </a:lnTo>
                <a:lnTo>
                  <a:pt x="104837" y="118504"/>
                </a:lnTo>
                <a:lnTo>
                  <a:pt x="104837" y="118504"/>
                </a:lnTo>
                <a:lnTo>
                  <a:pt x="104837" y="117383"/>
                </a:lnTo>
                <a:lnTo>
                  <a:pt x="104837" y="117383"/>
                </a:lnTo>
                <a:lnTo>
                  <a:pt x="104837" y="117383"/>
                </a:lnTo>
                <a:lnTo>
                  <a:pt x="103971" y="117383"/>
                </a:lnTo>
                <a:lnTo>
                  <a:pt x="103971" y="116635"/>
                </a:lnTo>
                <a:lnTo>
                  <a:pt x="103971" y="116635"/>
                </a:lnTo>
                <a:lnTo>
                  <a:pt x="103971" y="116635"/>
                </a:lnTo>
                <a:lnTo>
                  <a:pt x="103971" y="116635"/>
                </a:lnTo>
                <a:lnTo>
                  <a:pt x="103971" y="116635"/>
                </a:lnTo>
                <a:lnTo>
                  <a:pt x="103971" y="115887"/>
                </a:lnTo>
                <a:lnTo>
                  <a:pt x="102671" y="115887"/>
                </a:lnTo>
                <a:lnTo>
                  <a:pt x="102671" y="115887"/>
                </a:lnTo>
                <a:lnTo>
                  <a:pt x="102671" y="115887"/>
                </a:lnTo>
                <a:lnTo>
                  <a:pt x="102671" y="116635"/>
                </a:lnTo>
                <a:lnTo>
                  <a:pt x="102671" y="116635"/>
                </a:lnTo>
                <a:lnTo>
                  <a:pt x="102671" y="115887"/>
                </a:lnTo>
                <a:lnTo>
                  <a:pt x="102671" y="115887"/>
                </a:lnTo>
                <a:lnTo>
                  <a:pt x="101805" y="115887"/>
                </a:lnTo>
                <a:lnTo>
                  <a:pt x="101805" y="115887"/>
                </a:lnTo>
                <a:lnTo>
                  <a:pt x="101805" y="115887"/>
                </a:lnTo>
                <a:lnTo>
                  <a:pt x="101805" y="115140"/>
                </a:lnTo>
                <a:lnTo>
                  <a:pt x="101805" y="115140"/>
                </a:lnTo>
                <a:lnTo>
                  <a:pt x="101805" y="115140"/>
                </a:lnTo>
                <a:lnTo>
                  <a:pt x="101805" y="115140"/>
                </a:lnTo>
                <a:lnTo>
                  <a:pt x="101805" y="114392"/>
                </a:lnTo>
                <a:lnTo>
                  <a:pt x="101805" y="114392"/>
                </a:lnTo>
                <a:lnTo>
                  <a:pt x="101805" y="114392"/>
                </a:lnTo>
                <a:lnTo>
                  <a:pt x="101805" y="114392"/>
                </a:lnTo>
                <a:lnTo>
                  <a:pt x="101805" y="114392"/>
                </a:lnTo>
                <a:lnTo>
                  <a:pt x="101805" y="114392"/>
                </a:lnTo>
                <a:lnTo>
                  <a:pt x="101805" y="113271"/>
                </a:lnTo>
                <a:lnTo>
                  <a:pt x="100938" y="113271"/>
                </a:lnTo>
                <a:lnTo>
                  <a:pt x="100938" y="113271"/>
                </a:lnTo>
                <a:lnTo>
                  <a:pt x="100938" y="113271"/>
                </a:lnTo>
                <a:lnTo>
                  <a:pt x="100938" y="113271"/>
                </a:lnTo>
                <a:lnTo>
                  <a:pt x="100072" y="113271"/>
                </a:lnTo>
                <a:lnTo>
                  <a:pt x="100072" y="113271"/>
                </a:lnTo>
                <a:lnTo>
                  <a:pt x="100072" y="113271"/>
                </a:lnTo>
                <a:lnTo>
                  <a:pt x="100072" y="113271"/>
                </a:lnTo>
                <a:lnTo>
                  <a:pt x="100072" y="113271"/>
                </a:lnTo>
                <a:lnTo>
                  <a:pt x="100072" y="113271"/>
                </a:lnTo>
                <a:lnTo>
                  <a:pt x="100072" y="113271"/>
                </a:lnTo>
                <a:lnTo>
                  <a:pt x="100072" y="112523"/>
                </a:lnTo>
                <a:lnTo>
                  <a:pt x="99205" y="112523"/>
                </a:lnTo>
                <a:lnTo>
                  <a:pt x="99205" y="112523"/>
                </a:lnTo>
                <a:lnTo>
                  <a:pt x="99205" y="112523"/>
                </a:lnTo>
                <a:lnTo>
                  <a:pt x="99205" y="112523"/>
                </a:lnTo>
                <a:lnTo>
                  <a:pt x="99205" y="112523"/>
                </a:lnTo>
                <a:lnTo>
                  <a:pt x="99205" y="112523"/>
                </a:lnTo>
                <a:lnTo>
                  <a:pt x="97906" y="112523"/>
                </a:lnTo>
                <a:lnTo>
                  <a:pt x="97906" y="112523"/>
                </a:lnTo>
                <a:lnTo>
                  <a:pt x="97906" y="112523"/>
                </a:lnTo>
                <a:lnTo>
                  <a:pt x="97906" y="112523"/>
                </a:lnTo>
                <a:lnTo>
                  <a:pt x="97039" y="112523"/>
                </a:lnTo>
                <a:lnTo>
                  <a:pt x="97039" y="112523"/>
                </a:lnTo>
                <a:lnTo>
                  <a:pt x="97039" y="112523"/>
                </a:lnTo>
                <a:lnTo>
                  <a:pt x="97039" y="112523"/>
                </a:lnTo>
                <a:lnTo>
                  <a:pt x="97039" y="112523"/>
                </a:lnTo>
                <a:lnTo>
                  <a:pt x="97039" y="111775"/>
                </a:lnTo>
                <a:lnTo>
                  <a:pt x="96173" y="111775"/>
                </a:lnTo>
                <a:lnTo>
                  <a:pt x="96173" y="111775"/>
                </a:lnTo>
                <a:lnTo>
                  <a:pt x="96173" y="111775"/>
                </a:lnTo>
                <a:lnTo>
                  <a:pt x="96173" y="111775"/>
                </a:lnTo>
                <a:lnTo>
                  <a:pt x="96173" y="111775"/>
                </a:lnTo>
                <a:lnTo>
                  <a:pt x="96173" y="111775"/>
                </a:lnTo>
                <a:lnTo>
                  <a:pt x="96173" y="111028"/>
                </a:lnTo>
                <a:lnTo>
                  <a:pt x="96173" y="111028"/>
                </a:lnTo>
                <a:lnTo>
                  <a:pt x="96173" y="111028"/>
                </a:lnTo>
                <a:lnTo>
                  <a:pt x="96173" y="111028"/>
                </a:lnTo>
                <a:lnTo>
                  <a:pt x="96173" y="110280"/>
                </a:lnTo>
                <a:lnTo>
                  <a:pt x="95306" y="110280"/>
                </a:lnTo>
                <a:lnTo>
                  <a:pt x="95306" y="110280"/>
                </a:lnTo>
                <a:lnTo>
                  <a:pt x="95306" y="110280"/>
                </a:lnTo>
                <a:lnTo>
                  <a:pt x="95306" y="110280"/>
                </a:lnTo>
                <a:lnTo>
                  <a:pt x="95306" y="110280"/>
                </a:lnTo>
                <a:lnTo>
                  <a:pt x="94440" y="110280"/>
                </a:lnTo>
                <a:lnTo>
                  <a:pt x="94440" y="109158"/>
                </a:lnTo>
                <a:lnTo>
                  <a:pt x="94440" y="109158"/>
                </a:lnTo>
                <a:lnTo>
                  <a:pt x="94440" y="109158"/>
                </a:lnTo>
                <a:lnTo>
                  <a:pt x="94440" y="109158"/>
                </a:lnTo>
                <a:lnTo>
                  <a:pt x="94440" y="109158"/>
                </a:lnTo>
                <a:lnTo>
                  <a:pt x="94440" y="108411"/>
                </a:lnTo>
                <a:lnTo>
                  <a:pt x="94440" y="108411"/>
                </a:lnTo>
                <a:lnTo>
                  <a:pt x="94440" y="108411"/>
                </a:lnTo>
                <a:lnTo>
                  <a:pt x="94440" y="108411"/>
                </a:lnTo>
                <a:lnTo>
                  <a:pt x="93140" y="108411"/>
                </a:lnTo>
                <a:lnTo>
                  <a:pt x="93140" y="108411"/>
                </a:lnTo>
                <a:lnTo>
                  <a:pt x="93140" y="108411"/>
                </a:lnTo>
                <a:lnTo>
                  <a:pt x="93140" y="108411"/>
                </a:lnTo>
                <a:lnTo>
                  <a:pt x="93140" y="108411"/>
                </a:lnTo>
                <a:lnTo>
                  <a:pt x="93140" y="109158"/>
                </a:lnTo>
                <a:lnTo>
                  <a:pt x="93140" y="109158"/>
                </a:lnTo>
                <a:lnTo>
                  <a:pt x="93140" y="109158"/>
                </a:lnTo>
                <a:lnTo>
                  <a:pt x="93140" y="109158"/>
                </a:lnTo>
                <a:lnTo>
                  <a:pt x="93140" y="110280"/>
                </a:lnTo>
                <a:lnTo>
                  <a:pt x="93140" y="110280"/>
                </a:lnTo>
                <a:lnTo>
                  <a:pt x="92274" y="110280"/>
                </a:lnTo>
                <a:lnTo>
                  <a:pt x="92274" y="110280"/>
                </a:lnTo>
                <a:lnTo>
                  <a:pt x="92274" y="110280"/>
                </a:lnTo>
                <a:lnTo>
                  <a:pt x="92274" y="111028"/>
                </a:lnTo>
                <a:lnTo>
                  <a:pt x="92274" y="111028"/>
                </a:lnTo>
                <a:lnTo>
                  <a:pt x="92274" y="111028"/>
                </a:lnTo>
                <a:lnTo>
                  <a:pt x="91407" y="111028"/>
                </a:lnTo>
                <a:lnTo>
                  <a:pt x="91407" y="111028"/>
                </a:lnTo>
                <a:lnTo>
                  <a:pt x="91407" y="111028"/>
                </a:lnTo>
                <a:lnTo>
                  <a:pt x="91407" y="111028"/>
                </a:lnTo>
                <a:lnTo>
                  <a:pt x="91407" y="111028"/>
                </a:lnTo>
                <a:lnTo>
                  <a:pt x="91407" y="111028"/>
                </a:lnTo>
                <a:lnTo>
                  <a:pt x="90541" y="111028"/>
                </a:lnTo>
                <a:lnTo>
                  <a:pt x="90541" y="111028"/>
                </a:lnTo>
                <a:lnTo>
                  <a:pt x="90541" y="111028"/>
                </a:lnTo>
                <a:lnTo>
                  <a:pt x="90541" y="111028"/>
                </a:lnTo>
                <a:lnTo>
                  <a:pt x="90541" y="111028"/>
                </a:lnTo>
                <a:lnTo>
                  <a:pt x="89675" y="111028"/>
                </a:lnTo>
                <a:lnTo>
                  <a:pt x="89675" y="110280"/>
                </a:lnTo>
                <a:lnTo>
                  <a:pt x="89675" y="110280"/>
                </a:lnTo>
                <a:lnTo>
                  <a:pt x="89675" y="110280"/>
                </a:lnTo>
                <a:lnTo>
                  <a:pt x="88375" y="110280"/>
                </a:lnTo>
                <a:lnTo>
                  <a:pt x="88375" y="111028"/>
                </a:lnTo>
                <a:lnTo>
                  <a:pt x="88375" y="111028"/>
                </a:lnTo>
                <a:lnTo>
                  <a:pt x="88375" y="111028"/>
                </a:lnTo>
                <a:lnTo>
                  <a:pt x="88375" y="111028"/>
                </a:lnTo>
                <a:lnTo>
                  <a:pt x="88375" y="110280"/>
                </a:lnTo>
                <a:lnTo>
                  <a:pt x="87509" y="110280"/>
                </a:lnTo>
                <a:lnTo>
                  <a:pt x="87509" y="110280"/>
                </a:lnTo>
                <a:lnTo>
                  <a:pt x="87509" y="111028"/>
                </a:lnTo>
                <a:lnTo>
                  <a:pt x="87509" y="111028"/>
                </a:lnTo>
                <a:lnTo>
                  <a:pt x="86642" y="111028"/>
                </a:lnTo>
                <a:lnTo>
                  <a:pt x="86642" y="111028"/>
                </a:lnTo>
                <a:lnTo>
                  <a:pt x="86642" y="111028"/>
                </a:lnTo>
                <a:lnTo>
                  <a:pt x="86642" y="110280"/>
                </a:lnTo>
                <a:lnTo>
                  <a:pt x="86642" y="110280"/>
                </a:lnTo>
                <a:lnTo>
                  <a:pt x="86642" y="110280"/>
                </a:lnTo>
                <a:lnTo>
                  <a:pt x="85776" y="110280"/>
                </a:lnTo>
                <a:lnTo>
                  <a:pt x="85776" y="110280"/>
                </a:lnTo>
                <a:lnTo>
                  <a:pt x="85776" y="110280"/>
                </a:lnTo>
                <a:lnTo>
                  <a:pt x="85776" y="109158"/>
                </a:lnTo>
                <a:lnTo>
                  <a:pt x="85776" y="109158"/>
                </a:lnTo>
                <a:lnTo>
                  <a:pt x="85776" y="110280"/>
                </a:lnTo>
                <a:lnTo>
                  <a:pt x="85776" y="110280"/>
                </a:lnTo>
                <a:lnTo>
                  <a:pt x="84909" y="110280"/>
                </a:lnTo>
                <a:lnTo>
                  <a:pt x="84909" y="110280"/>
                </a:lnTo>
                <a:lnTo>
                  <a:pt x="84909" y="109158"/>
                </a:lnTo>
                <a:lnTo>
                  <a:pt x="84909" y="109158"/>
                </a:lnTo>
                <a:lnTo>
                  <a:pt x="84909" y="109158"/>
                </a:lnTo>
                <a:lnTo>
                  <a:pt x="83610" y="109158"/>
                </a:lnTo>
                <a:lnTo>
                  <a:pt x="83610" y="109158"/>
                </a:lnTo>
                <a:lnTo>
                  <a:pt x="83610" y="109158"/>
                </a:lnTo>
                <a:lnTo>
                  <a:pt x="83610" y="109158"/>
                </a:lnTo>
                <a:lnTo>
                  <a:pt x="83610" y="109158"/>
                </a:lnTo>
                <a:lnTo>
                  <a:pt x="83610" y="109158"/>
                </a:lnTo>
                <a:lnTo>
                  <a:pt x="83610" y="109158"/>
                </a:lnTo>
                <a:lnTo>
                  <a:pt x="82743" y="109158"/>
                </a:lnTo>
                <a:lnTo>
                  <a:pt x="82743" y="108411"/>
                </a:lnTo>
                <a:lnTo>
                  <a:pt x="82743" y="108411"/>
                </a:lnTo>
                <a:lnTo>
                  <a:pt x="82743" y="108411"/>
                </a:lnTo>
                <a:lnTo>
                  <a:pt x="82743" y="108411"/>
                </a:lnTo>
                <a:lnTo>
                  <a:pt x="82743" y="108411"/>
                </a:lnTo>
                <a:lnTo>
                  <a:pt x="82743" y="108411"/>
                </a:lnTo>
                <a:lnTo>
                  <a:pt x="81877" y="108411"/>
                </a:lnTo>
                <a:lnTo>
                  <a:pt x="81877" y="107663"/>
                </a:lnTo>
                <a:lnTo>
                  <a:pt x="81877" y="107663"/>
                </a:lnTo>
                <a:lnTo>
                  <a:pt x="82743" y="107663"/>
                </a:lnTo>
                <a:lnTo>
                  <a:pt x="82743" y="107663"/>
                </a:lnTo>
                <a:lnTo>
                  <a:pt x="81877" y="107663"/>
                </a:lnTo>
                <a:lnTo>
                  <a:pt x="81877" y="106915"/>
                </a:lnTo>
                <a:lnTo>
                  <a:pt x="81877" y="106915"/>
                </a:lnTo>
                <a:lnTo>
                  <a:pt x="81877" y="106915"/>
                </a:lnTo>
                <a:lnTo>
                  <a:pt x="81877" y="106168"/>
                </a:lnTo>
                <a:lnTo>
                  <a:pt x="82743" y="106168"/>
                </a:lnTo>
                <a:lnTo>
                  <a:pt x="82743" y="106168"/>
                </a:lnTo>
                <a:lnTo>
                  <a:pt x="82743" y="106168"/>
                </a:lnTo>
                <a:lnTo>
                  <a:pt x="81877" y="106168"/>
                </a:lnTo>
                <a:lnTo>
                  <a:pt x="81877" y="106168"/>
                </a:lnTo>
                <a:lnTo>
                  <a:pt x="81877" y="106168"/>
                </a:lnTo>
                <a:lnTo>
                  <a:pt x="81877" y="106168"/>
                </a:lnTo>
                <a:lnTo>
                  <a:pt x="81010" y="106168"/>
                </a:lnTo>
                <a:lnTo>
                  <a:pt x="81010" y="106168"/>
                </a:lnTo>
                <a:lnTo>
                  <a:pt x="81010" y="106168"/>
                </a:lnTo>
                <a:lnTo>
                  <a:pt x="81010" y="106168"/>
                </a:lnTo>
                <a:lnTo>
                  <a:pt x="80144" y="106168"/>
                </a:lnTo>
                <a:lnTo>
                  <a:pt x="80144" y="106168"/>
                </a:lnTo>
                <a:lnTo>
                  <a:pt x="80144" y="106168"/>
                </a:lnTo>
                <a:lnTo>
                  <a:pt x="80144" y="106168"/>
                </a:lnTo>
                <a:lnTo>
                  <a:pt x="80144" y="106168"/>
                </a:lnTo>
                <a:lnTo>
                  <a:pt x="78844" y="106168"/>
                </a:lnTo>
                <a:lnTo>
                  <a:pt x="78844" y="106168"/>
                </a:lnTo>
                <a:lnTo>
                  <a:pt x="78844" y="106168"/>
                </a:lnTo>
                <a:lnTo>
                  <a:pt x="78844" y="106915"/>
                </a:lnTo>
                <a:lnTo>
                  <a:pt x="77978" y="106915"/>
                </a:lnTo>
                <a:lnTo>
                  <a:pt x="77978" y="106915"/>
                </a:lnTo>
                <a:lnTo>
                  <a:pt x="77978" y="106915"/>
                </a:lnTo>
                <a:lnTo>
                  <a:pt x="77978" y="106915"/>
                </a:lnTo>
                <a:lnTo>
                  <a:pt x="77978" y="106915"/>
                </a:lnTo>
                <a:lnTo>
                  <a:pt x="77978" y="106915"/>
                </a:lnTo>
                <a:lnTo>
                  <a:pt x="77978" y="107663"/>
                </a:lnTo>
                <a:lnTo>
                  <a:pt x="77111" y="107663"/>
                </a:lnTo>
                <a:lnTo>
                  <a:pt x="77111" y="107663"/>
                </a:lnTo>
                <a:lnTo>
                  <a:pt x="77111" y="107663"/>
                </a:lnTo>
                <a:lnTo>
                  <a:pt x="77111" y="107663"/>
                </a:lnTo>
                <a:lnTo>
                  <a:pt x="77111" y="106915"/>
                </a:lnTo>
                <a:lnTo>
                  <a:pt x="76245" y="106915"/>
                </a:lnTo>
                <a:lnTo>
                  <a:pt x="76245" y="106915"/>
                </a:lnTo>
                <a:lnTo>
                  <a:pt x="76245" y="106915"/>
                </a:lnTo>
                <a:lnTo>
                  <a:pt x="76245" y="106915"/>
                </a:lnTo>
                <a:lnTo>
                  <a:pt x="76245" y="106915"/>
                </a:lnTo>
                <a:lnTo>
                  <a:pt x="76245" y="106915"/>
                </a:lnTo>
                <a:lnTo>
                  <a:pt x="76245" y="106915"/>
                </a:lnTo>
                <a:lnTo>
                  <a:pt x="76245" y="106168"/>
                </a:lnTo>
                <a:lnTo>
                  <a:pt x="77111" y="106168"/>
                </a:lnTo>
                <a:lnTo>
                  <a:pt x="77111" y="106168"/>
                </a:lnTo>
                <a:lnTo>
                  <a:pt x="77111" y="106168"/>
                </a:lnTo>
                <a:lnTo>
                  <a:pt x="76245" y="106168"/>
                </a:lnTo>
                <a:lnTo>
                  <a:pt x="76245" y="105046"/>
                </a:lnTo>
                <a:lnTo>
                  <a:pt x="76245" y="105046"/>
                </a:lnTo>
                <a:lnTo>
                  <a:pt x="76245" y="105046"/>
                </a:lnTo>
                <a:lnTo>
                  <a:pt x="76245" y="105046"/>
                </a:lnTo>
                <a:lnTo>
                  <a:pt x="76245" y="104299"/>
                </a:lnTo>
                <a:lnTo>
                  <a:pt x="76245" y="104299"/>
                </a:lnTo>
                <a:lnTo>
                  <a:pt x="75379" y="104299"/>
                </a:lnTo>
                <a:lnTo>
                  <a:pt x="75379" y="104299"/>
                </a:lnTo>
                <a:lnTo>
                  <a:pt x="75379" y="104299"/>
                </a:lnTo>
                <a:lnTo>
                  <a:pt x="75379" y="104299"/>
                </a:lnTo>
                <a:lnTo>
                  <a:pt x="75379" y="104299"/>
                </a:lnTo>
                <a:lnTo>
                  <a:pt x="75379" y="104299"/>
                </a:lnTo>
                <a:lnTo>
                  <a:pt x="75379" y="103551"/>
                </a:lnTo>
                <a:lnTo>
                  <a:pt x="74079" y="103551"/>
                </a:lnTo>
                <a:lnTo>
                  <a:pt x="74079" y="103551"/>
                </a:lnTo>
                <a:lnTo>
                  <a:pt x="74079" y="103551"/>
                </a:lnTo>
                <a:lnTo>
                  <a:pt x="74079" y="103551"/>
                </a:lnTo>
                <a:lnTo>
                  <a:pt x="74079" y="103551"/>
                </a:lnTo>
                <a:lnTo>
                  <a:pt x="74079" y="103551"/>
                </a:lnTo>
                <a:lnTo>
                  <a:pt x="74079" y="104299"/>
                </a:lnTo>
                <a:lnTo>
                  <a:pt x="73212" y="104299"/>
                </a:lnTo>
                <a:lnTo>
                  <a:pt x="73212" y="104299"/>
                </a:lnTo>
                <a:lnTo>
                  <a:pt x="73212" y="104299"/>
                </a:lnTo>
                <a:lnTo>
                  <a:pt x="73212" y="104299"/>
                </a:lnTo>
                <a:lnTo>
                  <a:pt x="73212" y="104299"/>
                </a:lnTo>
                <a:lnTo>
                  <a:pt x="72346" y="104299"/>
                </a:lnTo>
                <a:lnTo>
                  <a:pt x="72346" y="104299"/>
                </a:lnTo>
                <a:lnTo>
                  <a:pt x="72346" y="104299"/>
                </a:lnTo>
                <a:lnTo>
                  <a:pt x="72346" y="104299"/>
                </a:lnTo>
                <a:lnTo>
                  <a:pt x="72346" y="104299"/>
                </a:lnTo>
                <a:lnTo>
                  <a:pt x="71480" y="104299"/>
                </a:lnTo>
                <a:lnTo>
                  <a:pt x="71480" y="104299"/>
                </a:lnTo>
                <a:lnTo>
                  <a:pt x="71480" y="104299"/>
                </a:lnTo>
                <a:lnTo>
                  <a:pt x="71480" y="104299"/>
                </a:lnTo>
                <a:lnTo>
                  <a:pt x="71480" y="104299"/>
                </a:lnTo>
                <a:lnTo>
                  <a:pt x="70613" y="104299"/>
                </a:lnTo>
                <a:lnTo>
                  <a:pt x="70613" y="104299"/>
                </a:lnTo>
                <a:lnTo>
                  <a:pt x="70613" y="104299"/>
                </a:lnTo>
                <a:lnTo>
                  <a:pt x="70613" y="104299"/>
                </a:lnTo>
                <a:lnTo>
                  <a:pt x="69314" y="104299"/>
                </a:lnTo>
                <a:lnTo>
                  <a:pt x="69314" y="104299"/>
                </a:lnTo>
                <a:lnTo>
                  <a:pt x="69314" y="104299"/>
                </a:lnTo>
                <a:lnTo>
                  <a:pt x="69314" y="104299"/>
                </a:lnTo>
                <a:lnTo>
                  <a:pt x="69314" y="105046"/>
                </a:lnTo>
                <a:lnTo>
                  <a:pt x="69314" y="105046"/>
                </a:lnTo>
                <a:lnTo>
                  <a:pt x="68447" y="105046"/>
                </a:lnTo>
                <a:lnTo>
                  <a:pt x="68447" y="105046"/>
                </a:lnTo>
                <a:lnTo>
                  <a:pt x="68447" y="105046"/>
                </a:lnTo>
                <a:lnTo>
                  <a:pt x="68447" y="105046"/>
                </a:lnTo>
                <a:lnTo>
                  <a:pt x="68447" y="105046"/>
                </a:lnTo>
                <a:lnTo>
                  <a:pt x="67581" y="105046"/>
                </a:lnTo>
                <a:lnTo>
                  <a:pt x="67581" y="105046"/>
                </a:lnTo>
                <a:lnTo>
                  <a:pt x="67581" y="105046"/>
                </a:lnTo>
                <a:lnTo>
                  <a:pt x="67581" y="105046"/>
                </a:lnTo>
                <a:lnTo>
                  <a:pt x="66714" y="105046"/>
                </a:lnTo>
                <a:lnTo>
                  <a:pt x="66714" y="105046"/>
                </a:lnTo>
                <a:lnTo>
                  <a:pt x="66714" y="105046"/>
                </a:lnTo>
                <a:lnTo>
                  <a:pt x="66714" y="105046"/>
                </a:lnTo>
                <a:lnTo>
                  <a:pt x="66714" y="105046"/>
                </a:lnTo>
                <a:lnTo>
                  <a:pt x="65848" y="105046"/>
                </a:lnTo>
                <a:lnTo>
                  <a:pt x="65848" y="105046"/>
                </a:lnTo>
                <a:lnTo>
                  <a:pt x="65848" y="105046"/>
                </a:lnTo>
                <a:lnTo>
                  <a:pt x="65848" y="105046"/>
                </a:lnTo>
                <a:lnTo>
                  <a:pt x="65848" y="104299"/>
                </a:lnTo>
                <a:lnTo>
                  <a:pt x="65848" y="104299"/>
                </a:lnTo>
                <a:lnTo>
                  <a:pt x="64548" y="104299"/>
                </a:lnTo>
                <a:lnTo>
                  <a:pt x="64548" y="104299"/>
                </a:lnTo>
                <a:lnTo>
                  <a:pt x="64548" y="105046"/>
                </a:lnTo>
                <a:lnTo>
                  <a:pt x="64548" y="105046"/>
                </a:lnTo>
                <a:lnTo>
                  <a:pt x="64548" y="105046"/>
                </a:lnTo>
                <a:lnTo>
                  <a:pt x="64548" y="105046"/>
                </a:lnTo>
                <a:lnTo>
                  <a:pt x="63682" y="105046"/>
                </a:lnTo>
                <a:lnTo>
                  <a:pt x="63682" y="105046"/>
                </a:lnTo>
                <a:lnTo>
                  <a:pt x="63682" y="105046"/>
                </a:lnTo>
                <a:lnTo>
                  <a:pt x="63682" y="106168"/>
                </a:lnTo>
                <a:lnTo>
                  <a:pt x="63682" y="106168"/>
                </a:lnTo>
                <a:lnTo>
                  <a:pt x="63682" y="106168"/>
                </a:lnTo>
                <a:lnTo>
                  <a:pt x="62815" y="106168"/>
                </a:lnTo>
                <a:lnTo>
                  <a:pt x="62815" y="106168"/>
                </a:lnTo>
                <a:lnTo>
                  <a:pt x="62815" y="105046"/>
                </a:lnTo>
                <a:lnTo>
                  <a:pt x="62815" y="105046"/>
                </a:lnTo>
                <a:lnTo>
                  <a:pt x="62815" y="105046"/>
                </a:lnTo>
                <a:lnTo>
                  <a:pt x="62815" y="105046"/>
                </a:lnTo>
                <a:lnTo>
                  <a:pt x="62815" y="104299"/>
                </a:lnTo>
                <a:lnTo>
                  <a:pt x="62815" y="104299"/>
                </a:lnTo>
                <a:lnTo>
                  <a:pt x="62815" y="104299"/>
                </a:lnTo>
                <a:lnTo>
                  <a:pt x="62815" y="103551"/>
                </a:lnTo>
                <a:lnTo>
                  <a:pt x="62815" y="103551"/>
                </a:lnTo>
                <a:lnTo>
                  <a:pt x="62815" y="103551"/>
                </a:lnTo>
                <a:lnTo>
                  <a:pt x="62815" y="103551"/>
                </a:lnTo>
                <a:lnTo>
                  <a:pt x="62815" y="103551"/>
                </a:lnTo>
                <a:lnTo>
                  <a:pt x="62815" y="103551"/>
                </a:lnTo>
                <a:lnTo>
                  <a:pt x="62815" y="102803"/>
                </a:lnTo>
                <a:lnTo>
                  <a:pt x="63682" y="102803"/>
                </a:lnTo>
                <a:lnTo>
                  <a:pt x="63682" y="102803"/>
                </a:lnTo>
                <a:lnTo>
                  <a:pt x="63682" y="102803"/>
                </a:lnTo>
                <a:lnTo>
                  <a:pt x="63682" y="102803"/>
                </a:lnTo>
                <a:lnTo>
                  <a:pt x="63682" y="102803"/>
                </a:lnTo>
                <a:lnTo>
                  <a:pt x="63682" y="102056"/>
                </a:lnTo>
                <a:lnTo>
                  <a:pt x="63682" y="102056"/>
                </a:lnTo>
                <a:lnTo>
                  <a:pt x="63682" y="102056"/>
                </a:lnTo>
                <a:lnTo>
                  <a:pt x="63682" y="102056"/>
                </a:lnTo>
                <a:lnTo>
                  <a:pt x="63682" y="100934"/>
                </a:lnTo>
                <a:lnTo>
                  <a:pt x="63682" y="100934"/>
                </a:lnTo>
                <a:lnTo>
                  <a:pt x="63682" y="100934"/>
                </a:lnTo>
                <a:lnTo>
                  <a:pt x="63682" y="100934"/>
                </a:lnTo>
                <a:lnTo>
                  <a:pt x="63682" y="100186"/>
                </a:lnTo>
                <a:lnTo>
                  <a:pt x="63682" y="100186"/>
                </a:lnTo>
                <a:lnTo>
                  <a:pt x="63682" y="100186"/>
                </a:lnTo>
                <a:lnTo>
                  <a:pt x="63682" y="100186"/>
                </a:lnTo>
                <a:lnTo>
                  <a:pt x="63682" y="99439"/>
                </a:lnTo>
                <a:lnTo>
                  <a:pt x="62815" y="99439"/>
                </a:lnTo>
                <a:lnTo>
                  <a:pt x="62815" y="99439"/>
                </a:lnTo>
                <a:lnTo>
                  <a:pt x="62815" y="99439"/>
                </a:lnTo>
                <a:lnTo>
                  <a:pt x="62815" y="99439"/>
                </a:lnTo>
                <a:lnTo>
                  <a:pt x="62815" y="98691"/>
                </a:lnTo>
                <a:lnTo>
                  <a:pt x="62815" y="98691"/>
                </a:lnTo>
                <a:lnTo>
                  <a:pt x="62815" y="98691"/>
                </a:lnTo>
                <a:lnTo>
                  <a:pt x="62815" y="97943"/>
                </a:lnTo>
                <a:lnTo>
                  <a:pt x="62815" y="97943"/>
                </a:lnTo>
                <a:lnTo>
                  <a:pt x="62815" y="97943"/>
                </a:lnTo>
                <a:lnTo>
                  <a:pt x="62815" y="97943"/>
                </a:lnTo>
                <a:lnTo>
                  <a:pt x="62815" y="96822"/>
                </a:lnTo>
                <a:lnTo>
                  <a:pt x="62815" y="96822"/>
                </a:lnTo>
                <a:lnTo>
                  <a:pt x="61949" y="96822"/>
                </a:lnTo>
                <a:lnTo>
                  <a:pt x="61949" y="96822"/>
                </a:lnTo>
                <a:lnTo>
                  <a:pt x="61949" y="96822"/>
                </a:lnTo>
                <a:lnTo>
                  <a:pt x="61949" y="96822"/>
                </a:lnTo>
                <a:lnTo>
                  <a:pt x="61949" y="96822"/>
                </a:lnTo>
                <a:lnTo>
                  <a:pt x="61949" y="96074"/>
                </a:lnTo>
                <a:lnTo>
                  <a:pt x="61083" y="96074"/>
                </a:lnTo>
                <a:lnTo>
                  <a:pt x="61083" y="96074"/>
                </a:lnTo>
                <a:lnTo>
                  <a:pt x="61083" y="96074"/>
                </a:lnTo>
                <a:lnTo>
                  <a:pt x="61083" y="96074"/>
                </a:lnTo>
                <a:lnTo>
                  <a:pt x="61083" y="96074"/>
                </a:lnTo>
                <a:lnTo>
                  <a:pt x="61083" y="95327"/>
                </a:lnTo>
                <a:lnTo>
                  <a:pt x="61083" y="95327"/>
                </a:lnTo>
                <a:lnTo>
                  <a:pt x="61083" y="95327"/>
                </a:lnTo>
                <a:lnTo>
                  <a:pt x="61083" y="95327"/>
                </a:lnTo>
                <a:lnTo>
                  <a:pt x="61083" y="94579"/>
                </a:lnTo>
                <a:lnTo>
                  <a:pt x="61083" y="94579"/>
                </a:lnTo>
                <a:lnTo>
                  <a:pt x="59783" y="94579"/>
                </a:lnTo>
                <a:lnTo>
                  <a:pt x="59783" y="94579"/>
                </a:lnTo>
                <a:lnTo>
                  <a:pt x="59783" y="94579"/>
                </a:lnTo>
                <a:lnTo>
                  <a:pt x="59783" y="93831"/>
                </a:lnTo>
                <a:lnTo>
                  <a:pt x="61083" y="93831"/>
                </a:lnTo>
                <a:lnTo>
                  <a:pt x="61083" y="93831"/>
                </a:lnTo>
                <a:lnTo>
                  <a:pt x="61083" y="93831"/>
                </a:lnTo>
                <a:lnTo>
                  <a:pt x="61083" y="93831"/>
                </a:lnTo>
                <a:lnTo>
                  <a:pt x="61083" y="92710"/>
                </a:lnTo>
                <a:lnTo>
                  <a:pt x="61083" y="92710"/>
                </a:lnTo>
                <a:lnTo>
                  <a:pt x="61083" y="92710"/>
                </a:lnTo>
                <a:lnTo>
                  <a:pt x="61083" y="92710"/>
                </a:lnTo>
                <a:lnTo>
                  <a:pt x="61083" y="91962"/>
                </a:lnTo>
                <a:lnTo>
                  <a:pt x="61083" y="91962"/>
                </a:lnTo>
                <a:lnTo>
                  <a:pt x="61083" y="91962"/>
                </a:lnTo>
                <a:lnTo>
                  <a:pt x="61083" y="91962"/>
                </a:lnTo>
                <a:lnTo>
                  <a:pt x="61083" y="91214"/>
                </a:lnTo>
                <a:lnTo>
                  <a:pt x="61083" y="91214"/>
                </a:lnTo>
                <a:lnTo>
                  <a:pt x="61083" y="91214"/>
                </a:lnTo>
                <a:lnTo>
                  <a:pt x="61083" y="90467"/>
                </a:lnTo>
                <a:lnTo>
                  <a:pt x="61083" y="90467"/>
                </a:lnTo>
                <a:lnTo>
                  <a:pt x="61083" y="90467"/>
                </a:lnTo>
                <a:lnTo>
                  <a:pt x="61083" y="90467"/>
                </a:lnTo>
                <a:lnTo>
                  <a:pt x="61083" y="89719"/>
                </a:lnTo>
                <a:lnTo>
                  <a:pt x="61083" y="89719"/>
                </a:lnTo>
                <a:lnTo>
                  <a:pt x="61083" y="89719"/>
                </a:lnTo>
                <a:lnTo>
                  <a:pt x="61083" y="88598"/>
                </a:lnTo>
                <a:lnTo>
                  <a:pt x="61083" y="88598"/>
                </a:lnTo>
                <a:lnTo>
                  <a:pt x="61083" y="88598"/>
                </a:lnTo>
                <a:lnTo>
                  <a:pt x="61083" y="88598"/>
                </a:lnTo>
                <a:lnTo>
                  <a:pt x="61083" y="87850"/>
                </a:lnTo>
                <a:lnTo>
                  <a:pt x="61083" y="87850"/>
                </a:lnTo>
                <a:lnTo>
                  <a:pt x="61083" y="87850"/>
                </a:lnTo>
                <a:lnTo>
                  <a:pt x="61083" y="87850"/>
                </a:lnTo>
                <a:lnTo>
                  <a:pt x="61083" y="87102"/>
                </a:lnTo>
                <a:lnTo>
                  <a:pt x="61083" y="87102"/>
                </a:lnTo>
                <a:lnTo>
                  <a:pt x="61083" y="87102"/>
                </a:lnTo>
                <a:lnTo>
                  <a:pt x="61083" y="87102"/>
                </a:lnTo>
                <a:lnTo>
                  <a:pt x="61083" y="86355"/>
                </a:lnTo>
                <a:lnTo>
                  <a:pt x="61083" y="86355"/>
                </a:lnTo>
                <a:lnTo>
                  <a:pt x="61083" y="86355"/>
                </a:lnTo>
                <a:lnTo>
                  <a:pt x="61083" y="86355"/>
                </a:lnTo>
                <a:lnTo>
                  <a:pt x="61083" y="86355"/>
                </a:lnTo>
                <a:lnTo>
                  <a:pt x="61083" y="85607"/>
                </a:lnTo>
                <a:lnTo>
                  <a:pt x="59783" y="85607"/>
                </a:lnTo>
                <a:lnTo>
                  <a:pt x="59783" y="85607"/>
                </a:lnTo>
                <a:lnTo>
                  <a:pt x="59783" y="85607"/>
                </a:lnTo>
                <a:lnTo>
                  <a:pt x="59783" y="85607"/>
                </a:lnTo>
                <a:lnTo>
                  <a:pt x="59783" y="84485"/>
                </a:lnTo>
                <a:lnTo>
                  <a:pt x="59783" y="84485"/>
                </a:lnTo>
                <a:lnTo>
                  <a:pt x="59783" y="84485"/>
                </a:lnTo>
                <a:lnTo>
                  <a:pt x="59783" y="84485"/>
                </a:lnTo>
                <a:lnTo>
                  <a:pt x="59783" y="83738"/>
                </a:lnTo>
                <a:lnTo>
                  <a:pt x="59783" y="83738"/>
                </a:lnTo>
                <a:lnTo>
                  <a:pt x="59783" y="83738"/>
                </a:lnTo>
                <a:lnTo>
                  <a:pt x="59783" y="82990"/>
                </a:lnTo>
                <a:lnTo>
                  <a:pt x="61083" y="82990"/>
                </a:lnTo>
                <a:lnTo>
                  <a:pt x="61083" y="82990"/>
                </a:lnTo>
                <a:lnTo>
                  <a:pt x="61083" y="82990"/>
                </a:lnTo>
                <a:lnTo>
                  <a:pt x="61083" y="82242"/>
                </a:lnTo>
                <a:lnTo>
                  <a:pt x="61083" y="82242"/>
                </a:lnTo>
                <a:lnTo>
                  <a:pt x="61083" y="82242"/>
                </a:lnTo>
                <a:lnTo>
                  <a:pt x="61083" y="81121"/>
                </a:lnTo>
                <a:lnTo>
                  <a:pt x="61083" y="81121"/>
                </a:lnTo>
                <a:lnTo>
                  <a:pt x="61083" y="81121"/>
                </a:lnTo>
                <a:lnTo>
                  <a:pt x="59783" y="81121"/>
                </a:lnTo>
                <a:lnTo>
                  <a:pt x="59783" y="80373"/>
                </a:lnTo>
                <a:lnTo>
                  <a:pt x="59783" y="80373"/>
                </a:lnTo>
                <a:lnTo>
                  <a:pt x="59783" y="80373"/>
                </a:lnTo>
                <a:lnTo>
                  <a:pt x="59783" y="80373"/>
                </a:lnTo>
                <a:lnTo>
                  <a:pt x="58916" y="80373"/>
                </a:lnTo>
                <a:lnTo>
                  <a:pt x="58916" y="80373"/>
                </a:lnTo>
                <a:lnTo>
                  <a:pt x="58916" y="80373"/>
                </a:lnTo>
                <a:lnTo>
                  <a:pt x="58050" y="80373"/>
                </a:lnTo>
                <a:lnTo>
                  <a:pt x="58050" y="80373"/>
                </a:lnTo>
                <a:lnTo>
                  <a:pt x="58050" y="80373"/>
                </a:lnTo>
                <a:lnTo>
                  <a:pt x="58050" y="80373"/>
                </a:lnTo>
                <a:lnTo>
                  <a:pt x="57184" y="80373"/>
                </a:lnTo>
                <a:lnTo>
                  <a:pt x="57184" y="80373"/>
                </a:lnTo>
                <a:lnTo>
                  <a:pt x="57184" y="80373"/>
                </a:lnTo>
                <a:lnTo>
                  <a:pt x="57184" y="80373"/>
                </a:lnTo>
                <a:lnTo>
                  <a:pt x="56317" y="80373"/>
                </a:lnTo>
                <a:lnTo>
                  <a:pt x="56317" y="80373"/>
                </a:lnTo>
                <a:lnTo>
                  <a:pt x="56317" y="80373"/>
                </a:lnTo>
                <a:lnTo>
                  <a:pt x="55018" y="80373"/>
                </a:lnTo>
                <a:lnTo>
                  <a:pt x="55018" y="80373"/>
                </a:lnTo>
                <a:lnTo>
                  <a:pt x="55018" y="80373"/>
                </a:lnTo>
                <a:lnTo>
                  <a:pt x="55018" y="80373"/>
                </a:lnTo>
                <a:lnTo>
                  <a:pt x="54151" y="80373"/>
                </a:lnTo>
                <a:lnTo>
                  <a:pt x="54151" y="80373"/>
                </a:lnTo>
                <a:lnTo>
                  <a:pt x="54151" y="80373"/>
                </a:lnTo>
                <a:lnTo>
                  <a:pt x="53285" y="80373"/>
                </a:lnTo>
                <a:lnTo>
                  <a:pt x="53285" y="80373"/>
                </a:lnTo>
                <a:lnTo>
                  <a:pt x="53285" y="80373"/>
                </a:lnTo>
                <a:lnTo>
                  <a:pt x="53285" y="80373"/>
                </a:lnTo>
                <a:lnTo>
                  <a:pt x="52418" y="80373"/>
                </a:lnTo>
                <a:lnTo>
                  <a:pt x="52418" y="80373"/>
                </a:lnTo>
                <a:lnTo>
                  <a:pt x="52418" y="80373"/>
                </a:lnTo>
                <a:lnTo>
                  <a:pt x="52418" y="80373"/>
                </a:lnTo>
                <a:lnTo>
                  <a:pt x="52418" y="79626"/>
                </a:lnTo>
                <a:lnTo>
                  <a:pt x="52418" y="79626"/>
                </a:lnTo>
                <a:lnTo>
                  <a:pt x="52418" y="79626"/>
                </a:lnTo>
                <a:lnTo>
                  <a:pt x="52418" y="79626"/>
                </a:lnTo>
                <a:lnTo>
                  <a:pt x="52418" y="78878"/>
                </a:lnTo>
                <a:lnTo>
                  <a:pt x="52418" y="78878"/>
                </a:lnTo>
                <a:lnTo>
                  <a:pt x="53285" y="78878"/>
                </a:lnTo>
                <a:lnTo>
                  <a:pt x="53285" y="78878"/>
                </a:lnTo>
                <a:lnTo>
                  <a:pt x="53285" y="78130"/>
                </a:lnTo>
                <a:lnTo>
                  <a:pt x="52418" y="78130"/>
                </a:lnTo>
                <a:lnTo>
                  <a:pt x="52418" y="78130"/>
                </a:lnTo>
                <a:lnTo>
                  <a:pt x="52418" y="78130"/>
                </a:lnTo>
                <a:lnTo>
                  <a:pt x="52418" y="78130"/>
                </a:lnTo>
                <a:lnTo>
                  <a:pt x="51552" y="78130"/>
                </a:lnTo>
                <a:lnTo>
                  <a:pt x="51552" y="78130"/>
                </a:lnTo>
                <a:lnTo>
                  <a:pt x="51552" y="78130"/>
                </a:lnTo>
                <a:lnTo>
                  <a:pt x="51552" y="78878"/>
                </a:lnTo>
                <a:lnTo>
                  <a:pt x="50252" y="78878"/>
                </a:lnTo>
                <a:lnTo>
                  <a:pt x="50252" y="78878"/>
                </a:lnTo>
                <a:lnTo>
                  <a:pt x="50252" y="78878"/>
                </a:lnTo>
                <a:lnTo>
                  <a:pt x="50252" y="78878"/>
                </a:lnTo>
                <a:lnTo>
                  <a:pt x="50252" y="78878"/>
                </a:lnTo>
                <a:lnTo>
                  <a:pt x="49386" y="78878"/>
                </a:lnTo>
                <a:lnTo>
                  <a:pt x="49386" y="78878"/>
                </a:lnTo>
                <a:lnTo>
                  <a:pt x="49386" y="78878"/>
                </a:lnTo>
                <a:lnTo>
                  <a:pt x="49386" y="78878"/>
                </a:lnTo>
                <a:lnTo>
                  <a:pt x="48519" y="78878"/>
                </a:lnTo>
                <a:lnTo>
                  <a:pt x="48519" y="78878"/>
                </a:lnTo>
                <a:lnTo>
                  <a:pt x="48519" y="78878"/>
                </a:lnTo>
                <a:lnTo>
                  <a:pt x="47653" y="78878"/>
                </a:lnTo>
                <a:lnTo>
                  <a:pt x="47653" y="78878"/>
                </a:lnTo>
                <a:lnTo>
                  <a:pt x="47653" y="78878"/>
                </a:lnTo>
                <a:lnTo>
                  <a:pt x="47653" y="78878"/>
                </a:lnTo>
                <a:lnTo>
                  <a:pt x="46787" y="78878"/>
                </a:lnTo>
                <a:lnTo>
                  <a:pt x="46787" y="78878"/>
                </a:lnTo>
                <a:lnTo>
                  <a:pt x="46787" y="78878"/>
                </a:lnTo>
                <a:lnTo>
                  <a:pt x="46787" y="78878"/>
                </a:lnTo>
                <a:lnTo>
                  <a:pt x="46787" y="78878"/>
                </a:lnTo>
                <a:lnTo>
                  <a:pt x="46787" y="79626"/>
                </a:lnTo>
                <a:lnTo>
                  <a:pt x="46787" y="79626"/>
                </a:lnTo>
                <a:lnTo>
                  <a:pt x="45920" y="79626"/>
                </a:lnTo>
                <a:lnTo>
                  <a:pt x="45920" y="79626"/>
                </a:lnTo>
                <a:lnTo>
                  <a:pt x="45920" y="80373"/>
                </a:lnTo>
                <a:lnTo>
                  <a:pt x="45920" y="80373"/>
                </a:lnTo>
                <a:lnTo>
                  <a:pt x="45920" y="80373"/>
                </a:lnTo>
                <a:lnTo>
                  <a:pt x="45920" y="81121"/>
                </a:lnTo>
                <a:lnTo>
                  <a:pt x="45920" y="81121"/>
                </a:lnTo>
                <a:lnTo>
                  <a:pt x="45920" y="81121"/>
                </a:lnTo>
                <a:lnTo>
                  <a:pt x="46787" y="81121"/>
                </a:lnTo>
                <a:lnTo>
                  <a:pt x="46787" y="82242"/>
                </a:lnTo>
                <a:lnTo>
                  <a:pt x="46787" y="82242"/>
                </a:lnTo>
                <a:lnTo>
                  <a:pt x="45920" y="82242"/>
                </a:lnTo>
                <a:lnTo>
                  <a:pt x="45920" y="82242"/>
                </a:lnTo>
                <a:lnTo>
                  <a:pt x="45920" y="82242"/>
                </a:lnTo>
                <a:lnTo>
                  <a:pt x="45920" y="82990"/>
                </a:lnTo>
                <a:lnTo>
                  <a:pt x="45920" y="82990"/>
                </a:lnTo>
                <a:lnTo>
                  <a:pt x="44620" y="82990"/>
                </a:lnTo>
                <a:lnTo>
                  <a:pt x="44620" y="82990"/>
                </a:lnTo>
                <a:lnTo>
                  <a:pt x="44620" y="82990"/>
                </a:lnTo>
                <a:lnTo>
                  <a:pt x="45920" y="82990"/>
                </a:lnTo>
                <a:lnTo>
                  <a:pt x="45920" y="83738"/>
                </a:lnTo>
                <a:lnTo>
                  <a:pt x="45920" y="83738"/>
                </a:lnTo>
                <a:lnTo>
                  <a:pt x="44620" y="83738"/>
                </a:lnTo>
                <a:lnTo>
                  <a:pt x="44620" y="83738"/>
                </a:lnTo>
                <a:lnTo>
                  <a:pt x="44620" y="84485"/>
                </a:lnTo>
                <a:lnTo>
                  <a:pt x="44620" y="84485"/>
                </a:lnTo>
                <a:lnTo>
                  <a:pt x="44620" y="84485"/>
                </a:lnTo>
                <a:lnTo>
                  <a:pt x="44620" y="84485"/>
                </a:lnTo>
                <a:lnTo>
                  <a:pt x="44620" y="84485"/>
                </a:lnTo>
                <a:lnTo>
                  <a:pt x="44620" y="85607"/>
                </a:lnTo>
                <a:lnTo>
                  <a:pt x="44620" y="85607"/>
                </a:lnTo>
                <a:lnTo>
                  <a:pt x="44620" y="85607"/>
                </a:lnTo>
                <a:lnTo>
                  <a:pt x="44620" y="85607"/>
                </a:lnTo>
                <a:lnTo>
                  <a:pt x="44620" y="85607"/>
                </a:lnTo>
                <a:lnTo>
                  <a:pt x="43754" y="85607"/>
                </a:lnTo>
                <a:lnTo>
                  <a:pt x="43754" y="85607"/>
                </a:lnTo>
                <a:lnTo>
                  <a:pt x="43754" y="85607"/>
                </a:lnTo>
                <a:lnTo>
                  <a:pt x="43754" y="85607"/>
                </a:lnTo>
                <a:lnTo>
                  <a:pt x="42888" y="85607"/>
                </a:lnTo>
                <a:lnTo>
                  <a:pt x="42888" y="85607"/>
                </a:lnTo>
                <a:lnTo>
                  <a:pt x="42888" y="85607"/>
                </a:lnTo>
                <a:lnTo>
                  <a:pt x="42021" y="85607"/>
                </a:lnTo>
                <a:lnTo>
                  <a:pt x="42021" y="85607"/>
                </a:lnTo>
                <a:lnTo>
                  <a:pt x="42021" y="85607"/>
                </a:lnTo>
                <a:lnTo>
                  <a:pt x="42021" y="85607"/>
                </a:lnTo>
                <a:lnTo>
                  <a:pt x="42021" y="85607"/>
                </a:lnTo>
                <a:lnTo>
                  <a:pt x="42021" y="84485"/>
                </a:lnTo>
                <a:lnTo>
                  <a:pt x="41155" y="84485"/>
                </a:lnTo>
                <a:lnTo>
                  <a:pt x="41155" y="84485"/>
                </a:lnTo>
                <a:lnTo>
                  <a:pt x="41155" y="84485"/>
                </a:lnTo>
                <a:lnTo>
                  <a:pt x="41155" y="84485"/>
                </a:lnTo>
                <a:lnTo>
                  <a:pt x="39855" y="84485"/>
                </a:lnTo>
                <a:lnTo>
                  <a:pt x="39855" y="84485"/>
                </a:lnTo>
                <a:lnTo>
                  <a:pt x="39855" y="85607"/>
                </a:lnTo>
                <a:lnTo>
                  <a:pt x="39855" y="85607"/>
                </a:lnTo>
                <a:lnTo>
                  <a:pt x="39855" y="85607"/>
                </a:lnTo>
                <a:lnTo>
                  <a:pt x="38989" y="85607"/>
                </a:lnTo>
                <a:lnTo>
                  <a:pt x="38989" y="85607"/>
                </a:lnTo>
                <a:lnTo>
                  <a:pt x="38989" y="85607"/>
                </a:lnTo>
                <a:lnTo>
                  <a:pt x="38989" y="85607"/>
                </a:lnTo>
                <a:lnTo>
                  <a:pt x="38989" y="85607"/>
                </a:lnTo>
                <a:lnTo>
                  <a:pt x="38989" y="85607"/>
                </a:lnTo>
                <a:lnTo>
                  <a:pt x="38122" y="85607"/>
                </a:lnTo>
                <a:lnTo>
                  <a:pt x="38122" y="85607"/>
                </a:lnTo>
                <a:lnTo>
                  <a:pt x="38122" y="85607"/>
                </a:lnTo>
                <a:lnTo>
                  <a:pt x="38122" y="85607"/>
                </a:lnTo>
                <a:lnTo>
                  <a:pt x="37256" y="85607"/>
                </a:lnTo>
                <a:lnTo>
                  <a:pt x="37256" y="85607"/>
                </a:lnTo>
                <a:lnTo>
                  <a:pt x="37256" y="85607"/>
                </a:lnTo>
                <a:lnTo>
                  <a:pt x="37256" y="86355"/>
                </a:lnTo>
                <a:lnTo>
                  <a:pt x="37256" y="86355"/>
                </a:lnTo>
                <a:lnTo>
                  <a:pt x="36389" y="86355"/>
                </a:lnTo>
                <a:lnTo>
                  <a:pt x="36389" y="86355"/>
                </a:lnTo>
                <a:lnTo>
                  <a:pt x="36389" y="86355"/>
                </a:lnTo>
                <a:lnTo>
                  <a:pt x="36389" y="86355"/>
                </a:lnTo>
                <a:lnTo>
                  <a:pt x="36389" y="86355"/>
                </a:lnTo>
                <a:lnTo>
                  <a:pt x="36389" y="86355"/>
                </a:lnTo>
                <a:lnTo>
                  <a:pt x="35090" y="86355"/>
                </a:lnTo>
                <a:lnTo>
                  <a:pt x="35090" y="86355"/>
                </a:lnTo>
                <a:lnTo>
                  <a:pt x="35090" y="86355"/>
                </a:lnTo>
                <a:lnTo>
                  <a:pt x="35090" y="86355"/>
                </a:lnTo>
                <a:lnTo>
                  <a:pt x="35090" y="86355"/>
                </a:lnTo>
                <a:lnTo>
                  <a:pt x="35090" y="86355"/>
                </a:lnTo>
                <a:lnTo>
                  <a:pt x="34223" y="86355"/>
                </a:lnTo>
                <a:lnTo>
                  <a:pt x="34223" y="86355"/>
                </a:lnTo>
                <a:lnTo>
                  <a:pt x="34223" y="86355"/>
                </a:lnTo>
                <a:lnTo>
                  <a:pt x="34223" y="86355"/>
                </a:lnTo>
                <a:lnTo>
                  <a:pt x="33357" y="86355"/>
                </a:lnTo>
                <a:lnTo>
                  <a:pt x="33357" y="86355"/>
                </a:lnTo>
                <a:lnTo>
                  <a:pt x="33357" y="86355"/>
                </a:lnTo>
                <a:lnTo>
                  <a:pt x="33357" y="85607"/>
                </a:lnTo>
                <a:lnTo>
                  <a:pt x="33357" y="85607"/>
                </a:lnTo>
                <a:lnTo>
                  <a:pt x="33357" y="85607"/>
                </a:lnTo>
                <a:lnTo>
                  <a:pt x="33357" y="85607"/>
                </a:lnTo>
                <a:lnTo>
                  <a:pt x="33357" y="84485"/>
                </a:lnTo>
                <a:lnTo>
                  <a:pt x="33357" y="84485"/>
                </a:lnTo>
                <a:lnTo>
                  <a:pt x="33357" y="84485"/>
                </a:lnTo>
                <a:lnTo>
                  <a:pt x="33357" y="84485"/>
                </a:lnTo>
                <a:lnTo>
                  <a:pt x="32490" y="84485"/>
                </a:lnTo>
                <a:lnTo>
                  <a:pt x="32490" y="83738"/>
                </a:lnTo>
                <a:lnTo>
                  <a:pt x="32490" y="83738"/>
                </a:lnTo>
                <a:lnTo>
                  <a:pt x="32490" y="83738"/>
                </a:lnTo>
                <a:lnTo>
                  <a:pt x="32490" y="83738"/>
                </a:lnTo>
                <a:lnTo>
                  <a:pt x="32490" y="83738"/>
                </a:lnTo>
                <a:lnTo>
                  <a:pt x="32490" y="82990"/>
                </a:lnTo>
                <a:lnTo>
                  <a:pt x="32490" y="82990"/>
                </a:lnTo>
                <a:lnTo>
                  <a:pt x="32490" y="82990"/>
                </a:lnTo>
                <a:lnTo>
                  <a:pt x="32490" y="82990"/>
                </a:lnTo>
                <a:lnTo>
                  <a:pt x="31624" y="82990"/>
                </a:lnTo>
                <a:lnTo>
                  <a:pt x="31624" y="82242"/>
                </a:lnTo>
                <a:lnTo>
                  <a:pt x="31624" y="82242"/>
                </a:lnTo>
                <a:lnTo>
                  <a:pt x="31624" y="82242"/>
                </a:lnTo>
                <a:lnTo>
                  <a:pt x="31624" y="82242"/>
                </a:lnTo>
                <a:lnTo>
                  <a:pt x="31624" y="81121"/>
                </a:lnTo>
                <a:lnTo>
                  <a:pt x="31624" y="81121"/>
                </a:lnTo>
                <a:lnTo>
                  <a:pt x="31624" y="81121"/>
                </a:lnTo>
                <a:lnTo>
                  <a:pt x="31624" y="81121"/>
                </a:lnTo>
                <a:lnTo>
                  <a:pt x="30324" y="81121"/>
                </a:lnTo>
                <a:lnTo>
                  <a:pt x="30324" y="81121"/>
                </a:lnTo>
                <a:lnTo>
                  <a:pt x="30324" y="80373"/>
                </a:lnTo>
                <a:lnTo>
                  <a:pt x="30324" y="80373"/>
                </a:lnTo>
                <a:lnTo>
                  <a:pt x="30324" y="80373"/>
                </a:lnTo>
                <a:lnTo>
                  <a:pt x="30324" y="80373"/>
                </a:lnTo>
                <a:lnTo>
                  <a:pt x="30324" y="80373"/>
                </a:lnTo>
                <a:lnTo>
                  <a:pt x="30324" y="79626"/>
                </a:lnTo>
                <a:lnTo>
                  <a:pt x="30324" y="79626"/>
                </a:lnTo>
                <a:lnTo>
                  <a:pt x="30324" y="79626"/>
                </a:lnTo>
                <a:lnTo>
                  <a:pt x="30324" y="78878"/>
                </a:lnTo>
                <a:lnTo>
                  <a:pt x="30324" y="78878"/>
                </a:lnTo>
                <a:lnTo>
                  <a:pt x="30324" y="78878"/>
                </a:lnTo>
                <a:lnTo>
                  <a:pt x="30324" y="78130"/>
                </a:lnTo>
                <a:lnTo>
                  <a:pt x="30324" y="78130"/>
                </a:lnTo>
                <a:lnTo>
                  <a:pt x="29458" y="78130"/>
                </a:lnTo>
                <a:lnTo>
                  <a:pt x="29458" y="78130"/>
                </a:lnTo>
                <a:lnTo>
                  <a:pt x="29458" y="78130"/>
                </a:lnTo>
                <a:lnTo>
                  <a:pt x="29458" y="78130"/>
                </a:lnTo>
                <a:lnTo>
                  <a:pt x="29458" y="78130"/>
                </a:lnTo>
                <a:lnTo>
                  <a:pt x="29458" y="77009"/>
                </a:lnTo>
                <a:lnTo>
                  <a:pt x="29458" y="77009"/>
                </a:lnTo>
                <a:lnTo>
                  <a:pt x="29458" y="77009"/>
                </a:lnTo>
                <a:lnTo>
                  <a:pt x="29458" y="77009"/>
                </a:lnTo>
                <a:lnTo>
                  <a:pt x="29458" y="76261"/>
                </a:lnTo>
                <a:lnTo>
                  <a:pt x="29458" y="76261"/>
                </a:lnTo>
                <a:lnTo>
                  <a:pt x="28592" y="76261"/>
                </a:lnTo>
                <a:lnTo>
                  <a:pt x="28592" y="76261"/>
                </a:lnTo>
                <a:lnTo>
                  <a:pt x="28592" y="75514"/>
                </a:lnTo>
                <a:lnTo>
                  <a:pt x="28592" y="75514"/>
                </a:lnTo>
                <a:lnTo>
                  <a:pt x="28592" y="75514"/>
                </a:lnTo>
                <a:lnTo>
                  <a:pt x="28592" y="75514"/>
                </a:lnTo>
                <a:lnTo>
                  <a:pt x="28592" y="74766"/>
                </a:lnTo>
                <a:lnTo>
                  <a:pt x="28592" y="74766"/>
                </a:lnTo>
                <a:lnTo>
                  <a:pt x="28592" y="74766"/>
                </a:lnTo>
                <a:lnTo>
                  <a:pt x="28592" y="74018"/>
                </a:lnTo>
                <a:lnTo>
                  <a:pt x="28592" y="74018"/>
                </a:lnTo>
                <a:lnTo>
                  <a:pt x="28592" y="74018"/>
                </a:lnTo>
                <a:lnTo>
                  <a:pt x="28592" y="72897"/>
                </a:lnTo>
                <a:lnTo>
                  <a:pt x="28592" y="72897"/>
                </a:lnTo>
                <a:lnTo>
                  <a:pt x="27725" y="72897"/>
                </a:lnTo>
                <a:lnTo>
                  <a:pt x="27725" y="72897"/>
                </a:lnTo>
                <a:lnTo>
                  <a:pt x="27725" y="72897"/>
                </a:lnTo>
                <a:lnTo>
                  <a:pt x="27725" y="72897"/>
                </a:lnTo>
                <a:lnTo>
                  <a:pt x="27725" y="72149"/>
                </a:lnTo>
                <a:lnTo>
                  <a:pt x="27725" y="72149"/>
                </a:lnTo>
                <a:lnTo>
                  <a:pt x="27725" y="72149"/>
                </a:lnTo>
                <a:lnTo>
                  <a:pt x="27725" y="72149"/>
                </a:lnTo>
                <a:lnTo>
                  <a:pt x="27725" y="71401"/>
                </a:lnTo>
                <a:lnTo>
                  <a:pt x="27725" y="71401"/>
                </a:lnTo>
                <a:lnTo>
                  <a:pt x="26859" y="71401"/>
                </a:lnTo>
                <a:lnTo>
                  <a:pt x="26859" y="71401"/>
                </a:lnTo>
                <a:lnTo>
                  <a:pt x="26859" y="71401"/>
                </a:lnTo>
                <a:lnTo>
                  <a:pt x="26859" y="71401"/>
                </a:lnTo>
                <a:lnTo>
                  <a:pt x="25559" y="71401"/>
                </a:lnTo>
                <a:lnTo>
                  <a:pt x="25559" y="71401"/>
                </a:lnTo>
                <a:lnTo>
                  <a:pt x="25559" y="71401"/>
                </a:lnTo>
                <a:lnTo>
                  <a:pt x="24693" y="71401"/>
                </a:lnTo>
                <a:lnTo>
                  <a:pt x="24693" y="71401"/>
                </a:lnTo>
                <a:lnTo>
                  <a:pt x="24693" y="71401"/>
                </a:lnTo>
                <a:lnTo>
                  <a:pt x="24693" y="71401"/>
                </a:lnTo>
                <a:lnTo>
                  <a:pt x="23826" y="71401"/>
                </a:lnTo>
                <a:lnTo>
                  <a:pt x="23826" y="71401"/>
                </a:lnTo>
                <a:lnTo>
                  <a:pt x="23826" y="71401"/>
                </a:lnTo>
                <a:lnTo>
                  <a:pt x="22960" y="71401"/>
                </a:lnTo>
                <a:lnTo>
                  <a:pt x="22960" y="71401"/>
                </a:lnTo>
                <a:lnTo>
                  <a:pt x="22960" y="71401"/>
                </a:lnTo>
                <a:lnTo>
                  <a:pt x="22960" y="71401"/>
                </a:lnTo>
                <a:lnTo>
                  <a:pt x="22093" y="71401"/>
                </a:lnTo>
                <a:lnTo>
                  <a:pt x="22093" y="71401"/>
                </a:lnTo>
                <a:lnTo>
                  <a:pt x="22093" y="71401"/>
                </a:lnTo>
                <a:lnTo>
                  <a:pt x="22093" y="71401"/>
                </a:lnTo>
                <a:lnTo>
                  <a:pt x="20794" y="71401"/>
                </a:lnTo>
                <a:lnTo>
                  <a:pt x="20794" y="71401"/>
                </a:lnTo>
                <a:lnTo>
                  <a:pt x="20794" y="71401"/>
                </a:lnTo>
                <a:lnTo>
                  <a:pt x="19927" y="71401"/>
                </a:lnTo>
                <a:lnTo>
                  <a:pt x="19927" y="71401"/>
                </a:lnTo>
                <a:lnTo>
                  <a:pt x="19927" y="71401"/>
                </a:lnTo>
                <a:lnTo>
                  <a:pt x="19927" y="71401"/>
                </a:lnTo>
                <a:lnTo>
                  <a:pt x="19061" y="71401"/>
                </a:lnTo>
                <a:lnTo>
                  <a:pt x="19061" y="71401"/>
                </a:lnTo>
                <a:lnTo>
                  <a:pt x="19061" y="71401"/>
                </a:lnTo>
                <a:lnTo>
                  <a:pt x="19061" y="71401"/>
                </a:lnTo>
                <a:lnTo>
                  <a:pt x="18194" y="71401"/>
                </a:lnTo>
                <a:lnTo>
                  <a:pt x="18194" y="71401"/>
                </a:lnTo>
                <a:lnTo>
                  <a:pt x="18194" y="71401"/>
                </a:lnTo>
                <a:lnTo>
                  <a:pt x="17328" y="71401"/>
                </a:lnTo>
                <a:lnTo>
                  <a:pt x="17328" y="71401"/>
                </a:lnTo>
                <a:lnTo>
                  <a:pt x="17328" y="71401"/>
                </a:lnTo>
                <a:lnTo>
                  <a:pt x="17328" y="71401"/>
                </a:lnTo>
                <a:lnTo>
                  <a:pt x="16028" y="71401"/>
                </a:lnTo>
                <a:lnTo>
                  <a:pt x="16028" y="71401"/>
                </a:lnTo>
                <a:lnTo>
                  <a:pt x="16028" y="71401"/>
                </a:lnTo>
                <a:lnTo>
                  <a:pt x="16028" y="71401"/>
                </a:lnTo>
                <a:lnTo>
                  <a:pt x="16028" y="72149"/>
                </a:lnTo>
                <a:lnTo>
                  <a:pt x="15162" y="72149"/>
                </a:lnTo>
                <a:lnTo>
                  <a:pt x="15162" y="72149"/>
                </a:lnTo>
                <a:lnTo>
                  <a:pt x="15162" y="72149"/>
                </a:lnTo>
                <a:lnTo>
                  <a:pt x="15162" y="71401"/>
                </a:lnTo>
                <a:lnTo>
                  <a:pt x="14296" y="71401"/>
                </a:lnTo>
                <a:lnTo>
                  <a:pt x="14296" y="72149"/>
                </a:lnTo>
                <a:lnTo>
                  <a:pt x="14296" y="72149"/>
                </a:lnTo>
                <a:lnTo>
                  <a:pt x="14296" y="72149"/>
                </a:lnTo>
                <a:lnTo>
                  <a:pt x="14296" y="72149"/>
                </a:lnTo>
                <a:lnTo>
                  <a:pt x="14296" y="71401"/>
                </a:lnTo>
                <a:lnTo>
                  <a:pt x="13429" y="71401"/>
                </a:lnTo>
                <a:lnTo>
                  <a:pt x="13429" y="71401"/>
                </a:lnTo>
                <a:lnTo>
                  <a:pt x="13429" y="71401"/>
                </a:lnTo>
                <a:lnTo>
                  <a:pt x="13429" y="71401"/>
                </a:lnTo>
                <a:lnTo>
                  <a:pt x="12563" y="71401"/>
                </a:lnTo>
                <a:lnTo>
                  <a:pt x="12563" y="71401"/>
                </a:lnTo>
                <a:lnTo>
                  <a:pt x="12563" y="71401"/>
                </a:lnTo>
                <a:lnTo>
                  <a:pt x="11263" y="71401"/>
                </a:lnTo>
                <a:lnTo>
                  <a:pt x="11263" y="71401"/>
                </a:lnTo>
                <a:lnTo>
                  <a:pt x="11263" y="71401"/>
                </a:lnTo>
                <a:lnTo>
                  <a:pt x="11263" y="71401"/>
                </a:lnTo>
                <a:lnTo>
                  <a:pt x="11263" y="71401"/>
                </a:lnTo>
                <a:lnTo>
                  <a:pt x="11263" y="71401"/>
                </a:lnTo>
                <a:lnTo>
                  <a:pt x="10397" y="71401"/>
                </a:lnTo>
                <a:lnTo>
                  <a:pt x="10397" y="71401"/>
                </a:lnTo>
                <a:lnTo>
                  <a:pt x="10397" y="71401"/>
                </a:lnTo>
                <a:lnTo>
                  <a:pt x="10397" y="71401"/>
                </a:lnTo>
                <a:lnTo>
                  <a:pt x="9530" y="71401"/>
                </a:lnTo>
                <a:lnTo>
                  <a:pt x="9530" y="71401"/>
                </a:lnTo>
                <a:lnTo>
                  <a:pt x="9530" y="71401"/>
                </a:lnTo>
                <a:lnTo>
                  <a:pt x="8664" y="71401"/>
                </a:lnTo>
                <a:lnTo>
                  <a:pt x="8664" y="71401"/>
                </a:lnTo>
                <a:lnTo>
                  <a:pt x="8664" y="71401"/>
                </a:lnTo>
                <a:lnTo>
                  <a:pt x="8664" y="71401"/>
                </a:lnTo>
                <a:lnTo>
                  <a:pt x="7797" y="71401"/>
                </a:lnTo>
                <a:lnTo>
                  <a:pt x="7797" y="71401"/>
                </a:lnTo>
                <a:lnTo>
                  <a:pt x="7797" y="72149"/>
                </a:lnTo>
                <a:lnTo>
                  <a:pt x="7797" y="72149"/>
                </a:lnTo>
                <a:lnTo>
                  <a:pt x="7797" y="71401"/>
                </a:lnTo>
                <a:lnTo>
                  <a:pt x="7797" y="71401"/>
                </a:lnTo>
                <a:lnTo>
                  <a:pt x="6498" y="71401"/>
                </a:lnTo>
                <a:lnTo>
                  <a:pt x="6498" y="71401"/>
                </a:lnTo>
                <a:lnTo>
                  <a:pt x="6498" y="71401"/>
                </a:lnTo>
                <a:lnTo>
                  <a:pt x="5631" y="71401"/>
                </a:lnTo>
                <a:lnTo>
                  <a:pt x="5631" y="71401"/>
                </a:lnTo>
                <a:lnTo>
                  <a:pt x="5631" y="71401"/>
                </a:lnTo>
                <a:lnTo>
                  <a:pt x="5631" y="71401"/>
                </a:lnTo>
                <a:lnTo>
                  <a:pt x="5631" y="72149"/>
                </a:lnTo>
                <a:lnTo>
                  <a:pt x="4765" y="72149"/>
                </a:lnTo>
                <a:lnTo>
                  <a:pt x="4765" y="72149"/>
                </a:lnTo>
                <a:lnTo>
                  <a:pt x="4765" y="72149"/>
                </a:lnTo>
                <a:lnTo>
                  <a:pt x="4765" y="72149"/>
                </a:lnTo>
                <a:lnTo>
                  <a:pt x="4765" y="72149"/>
                </a:lnTo>
                <a:lnTo>
                  <a:pt x="3898" y="72149"/>
                </a:lnTo>
                <a:lnTo>
                  <a:pt x="3898" y="72149"/>
                </a:lnTo>
                <a:lnTo>
                  <a:pt x="3898" y="72149"/>
                </a:lnTo>
                <a:lnTo>
                  <a:pt x="3898" y="72149"/>
                </a:lnTo>
                <a:lnTo>
                  <a:pt x="3032" y="72149"/>
                </a:lnTo>
                <a:lnTo>
                  <a:pt x="3032" y="72149"/>
                </a:lnTo>
                <a:lnTo>
                  <a:pt x="3032" y="72897"/>
                </a:lnTo>
                <a:lnTo>
                  <a:pt x="3032" y="72897"/>
                </a:lnTo>
                <a:lnTo>
                  <a:pt x="3032" y="72897"/>
                </a:lnTo>
                <a:lnTo>
                  <a:pt x="1732" y="72897"/>
                </a:lnTo>
                <a:lnTo>
                  <a:pt x="1732" y="72897"/>
                </a:lnTo>
                <a:lnTo>
                  <a:pt x="1732" y="72897"/>
                </a:lnTo>
                <a:lnTo>
                  <a:pt x="1732" y="72897"/>
                </a:lnTo>
                <a:lnTo>
                  <a:pt x="1732" y="72897"/>
                </a:lnTo>
                <a:lnTo>
                  <a:pt x="1732" y="72897"/>
                </a:lnTo>
                <a:lnTo>
                  <a:pt x="1732" y="72149"/>
                </a:lnTo>
                <a:lnTo>
                  <a:pt x="866" y="72149"/>
                </a:lnTo>
                <a:lnTo>
                  <a:pt x="866" y="72149"/>
                </a:lnTo>
                <a:lnTo>
                  <a:pt x="866" y="72149"/>
                </a:lnTo>
                <a:lnTo>
                  <a:pt x="866" y="72149"/>
                </a:lnTo>
                <a:lnTo>
                  <a:pt x="866" y="72149"/>
                </a:lnTo>
                <a:lnTo>
                  <a:pt x="866" y="71401"/>
                </a:lnTo>
                <a:lnTo>
                  <a:pt x="0" y="71401"/>
                </a:lnTo>
                <a:lnTo>
                  <a:pt x="0" y="71401"/>
                </a:lnTo>
                <a:lnTo>
                  <a:pt x="0" y="71401"/>
                </a:lnTo>
                <a:lnTo>
                  <a:pt x="0" y="70654"/>
                </a:lnTo>
                <a:lnTo>
                  <a:pt x="866" y="70654"/>
                </a:lnTo>
                <a:lnTo>
                  <a:pt x="866" y="70654"/>
                </a:lnTo>
                <a:lnTo>
                  <a:pt x="866" y="70654"/>
                </a:lnTo>
                <a:lnTo>
                  <a:pt x="1732" y="70654"/>
                </a:lnTo>
                <a:lnTo>
                  <a:pt x="1732" y="70654"/>
                </a:lnTo>
                <a:lnTo>
                  <a:pt x="1732" y="70654"/>
                </a:lnTo>
                <a:lnTo>
                  <a:pt x="1732" y="70654"/>
                </a:lnTo>
                <a:lnTo>
                  <a:pt x="3032" y="70654"/>
                </a:lnTo>
                <a:lnTo>
                  <a:pt x="3032" y="70654"/>
                </a:lnTo>
                <a:lnTo>
                  <a:pt x="3032" y="70654"/>
                </a:lnTo>
                <a:lnTo>
                  <a:pt x="3032" y="69906"/>
                </a:lnTo>
                <a:lnTo>
                  <a:pt x="3032" y="69906"/>
                </a:lnTo>
                <a:lnTo>
                  <a:pt x="3032" y="69906"/>
                </a:lnTo>
                <a:lnTo>
                  <a:pt x="3032" y="68785"/>
                </a:lnTo>
                <a:lnTo>
                  <a:pt x="3032" y="68785"/>
                </a:lnTo>
                <a:lnTo>
                  <a:pt x="3032" y="68785"/>
                </a:lnTo>
                <a:lnTo>
                  <a:pt x="3032" y="68785"/>
                </a:lnTo>
                <a:lnTo>
                  <a:pt x="3032" y="68037"/>
                </a:lnTo>
                <a:lnTo>
                  <a:pt x="3032" y="68037"/>
                </a:lnTo>
                <a:lnTo>
                  <a:pt x="3032" y="68037"/>
                </a:lnTo>
                <a:lnTo>
                  <a:pt x="3032" y="67289"/>
                </a:lnTo>
                <a:lnTo>
                  <a:pt x="3032" y="67289"/>
                </a:lnTo>
                <a:lnTo>
                  <a:pt x="3032" y="67289"/>
                </a:lnTo>
                <a:lnTo>
                  <a:pt x="1732" y="67289"/>
                </a:lnTo>
                <a:lnTo>
                  <a:pt x="1732" y="66542"/>
                </a:lnTo>
                <a:lnTo>
                  <a:pt x="3032" y="66542"/>
                </a:lnTo>
                <a:lnTo>
                  <a:pt x="3032" y="66542"/>
                </a:lnTo>
                <a:lnTo>
                  <a:pt x="3032" y="66542"/>
                </a:lnTo>
                <a:lnTo>
                  <a:pt x="3032" y="66542"/>
                </a:lnTo>
                <a:lnTo>
                  <a:pt x="3032" y="66542"/>
                </a:lnTo>
                <a:lnTo>
                  <a:pt x="3032" y="65794"/>
                </a:lnTo>
                <a:lnTo>
                  <a:pt x="3032" y="65794"/>
                </a:lnTo>
                <a:lnTo>
                  <a:pt x="3898" y="65794"/>
                </a:lnTo>
                <a:lnTo>
                  <a:pt x="3898" y="65794"/>
                </a:lnTo>
                <a:lnTo>
                  <a:pt x="3898" y="65794"/>
                </a:lnTo>
                <a:lnTo>
                  <a:pt x="3898" y="65794"/>
                </a:lnTo>
                <a:lnTo>
                  <a:pt x="3898" y="65794"/>
                </a:lnTo>
                <a:lnTo>
                  <a:pt x="3898" y="64672"/>
                </a:lnTo>
                <a:lnTo>
                  <a:pt x="3898" y="64672"/>
                </a:lnTo>
                <a:lnTo>
                  <a:pt x="4765" y="64672"/>
                </a:lnTo>
                <a:lnTo>
                  <a:pt x="4765" y="64672"/>
                </a:lnTo>
                <a:lnTo>
                  <a:pt x="4765" y="64672"/>
                </a:lnTo>
                <a:lnTo>
                  <a:pt x="4765" y="64672"/>
                </a:lnTo>
                <a:lnTo>
                  <a:pt x="4765" y="63925"/>
                </a:lnTo>
                <a:lnTo>
                  <a:pt x="4765" y="63925"/>
                </a:lnTo>
                <a:lnTo>
                  <a:pt x="5631" y="63925"/>
                </a:lnTo>
                <a:lnTo>
                  <a:pt x="5631" y="63925"/>
                </a:lnTo>
                <a:lnTo>
                  <a:pt x="5631" y="63925"/>
                </a:lnTo>
                <a:lnTo>
                  <a:pt x="5631" y="63925"/>
                </a:lnTo>
                <a:lnTo>
                  <a:pt x="5631" y="63925"/>
                </a:lnTo>
                <a:lnTo>
                  <a:pt x="5631" y="63925"/>
                </a:lnTo>
                <a:lnTo>
                  <a:pt x="5631" y="63177"/>
                </a:lnTo>
                <a:lnTo>
                  <a:pt x="6498" y="63177"/>
                </a:lnTo>
                <a:lnTo>
                  <a:pt x="6498" y="63925"/>
                </a:lnTo>
                <a:lnTo>
                  <a:pt x="6498" y="63925"/>
                </a:lnTo>
                <a:lnTo>
                  <a:pt x="6498" y="63925"/>
                </a:lnTo>
                <a:lnTo>
                  <a:pt x="6498" y="63925"/>
                </a:lnTo>
                <a:lnTo>
                  <a:pt x="6498" y="63925"/>
                </a:lnTo>
                <a:lnTo>
                  <a:pt x="6498" y="64672"/>
                </a:lnTo>
                <a:lnTo>
                  <a:pt x="7797" y="64672"/>
                </a:lnTo>
                <a:lnTo>
                  <a:pt x="7797" y="64672"/>
                </a:lnTo>
                <a:lnTo>
                  <a:pt x="7797" y="64672"/>
                </a:lnTo>
                <a:lnTo>
                  <a:pt x="7797" y="64672"/>
                </a:lnTo>
                <a:lnTo>
                  <a:pt x="7797" y="64672"/>
                </a:lnTo>
                <a:lnTo>
                  <a:pt x="7797" y="65794"/>
                </a:lnTo>
                <a:lnTo>
                  <a:pt x="7797" y="65794"/>
                </a:lnTo>
                <a:lnTo>
                  <a:pt x="8664" y="65794"/>
                </a:lnTo>
                <a:lnTo>
                  <a:pt x="8664" y="65794"/>
                </a:lnTo>
                <a:lnTo>
                  <a:pt x="8664" y="64672"/>
                </a:lnTo>
                <a:lnTo>
                  <a:pt x="8664" y="64672"/>
                </a:lnTo>
                <a:lnTo>
                  <a:pt x="8664" y="64672"/>
                </a:lnTo>
                <a:lnTo>
                  <a:pt x="8664" y="64672"/>
                </a:lnTo>
                <a:lnTo>
                  <a:pt x="9530" y="64672"/>
                </a:lnTo>
                <a:lnTo>
                  <a:pt x="9530" y="64672"/>
                </a:lnTo>
                <a:lnTo>
                  <a:pt x="9530" y="64672"/>
                </a:lnTo>
                <a:lnTo>
                  <a:pt x="9530" y="64672"/>
                </a:lnTo>
                <a:lnTo>
                  <a:pt x="9530" y="63925"/>
                </a:lnTo>
                <a:lnTo>
                  <a:pt x="9530" y="63925"/>
                </a:lnTo>
                <a:lnTo>
                  <a:pt x="9530" y="63925"/>
                </a:lnTo>
                <a:lnTo>
                  <a:pt x="9530" y="63177"/>
                </a:lnTo>
                <a:lnTo>
                  <a:pt x="10397" y="63177"/>
                </a:lnTo>
                <a:lnTo>
                  <a:pt x="10397" y="63177"/>
                </a:lnTo>
                <a:lnTo>
                  <a:pt x="10397" y="63177"/>
                </a:lnTo>
                <a:lnTo>
                  <a:pt x="10397" y="62429"/>
                </a:lnTo>
                <a:lnTo>
                  <a:pt x="10397" y="62429"/>
                </a:lnTo>
                <a:lnTo>
                  <a:pt x="10397" y="62429"/>
                </a:lnTo>
                <a:lnTo>
                  <a:pt x="10397" y="62429"/>
                </a:lnTo>
                <a:lnTo>
                  <a:pt x="10397" y="62429"/>
                </a:lnTo>
                <a:lnTo>
                  <a:pt x="10397" y="62429"/>
                </a:lnTo>
                <a:lnTo>
                  <a:pt x="10397" y="63177"/>
                </a:lnTo>
                <a:lnTo>
                  <a:pt x="11263" y="63177"/>
                </a:lnTo>
                <a:lnTo>
                  <a:pt x="11263" y="63177"/>
                </a:lnTo>
                <a:lnTo>
                  <a:pt x="11263" y="63177"/>
                </a:lnTo>
                <a:lnTo>
                  <a:pt x="11263" y="62429"/>
                </a:lnTo>
                <a:lnTo>
                  <a:pt x="11263" y="62429"/>
                </a:lnTo>
                <a:lnTo>
                  <a:pt x="11263" y="62429"/>
                </a:lnTo>
                <a:lnTo>
                  <a:pt x="12563" y="62429"/>
                </a:lnTo>
                <a:lnTo>
                  <a:pt x="12563" y="62429"/>
                </a:lnTo>
                <a:lnTo>
                  <a:pt x="12563" y="62429"/>
                </a:lnTo>
                <a:lnTo>
                  <a:pt x="12563" y="62429"/>
                </a:lnTo>
                <a:lnTo>
                  <a:pt x="13429" y="62429"/>
                </a:lnTo>
                <a:lnTo>
                  <a:pt x="13429" y="62429"/>
                </a:lnTo>
                <a:lnTo>
                  <a:pt x="13429" y="61682"/>
                </a:lnTo>
                <a:lnTo>
                  <a:pt x="13429" y="61682"/>
                </a:lnTo>
                <a:lnTo>
                  <a:pt x="13429" y="61682"/>
                </a:lnTo>
                <a:lnTo>
                  <a:pt x="13429" y="61682"/>
                </a:lnTo>
                <a:lnTo>
                  <a:pt x="14296" y="61682"/>
                </a:lnTo>
                <a:lnTo>
                  <a:pt x="14296" y="61682"/>
                </a:lnTo>
                <a:lnTo>
                  <a:pt x="14296" y="61682"/>
                </a:lnTo>
                <a:lnTo>
                  <a:pt x="14296" y="62429"/>
                </a:lnTo>
                <a:lnTo>
                  <a:pt x="14296" y="62429"/>
                </a:lnTo>
                <a:lnTo>
                  <a:pt x="14296" y="62429"/>
                </a:lnTo>
                <a:lnTo>
                  <a:pt x="14296" y="62429"/>
                </a:lnTo>
                <a:lnTo>
                  <a:pt x="14296" y="63177"/>
                </a:lnTo>
                <a:lnTo>
                  <a:pt x="14296" y="63177"/>
                </a:lnTo>
                <a:lnTo>
                  <a:pt x="14296" y="63177"/>
                </a:lnTo>
                <a:lnTo>
                  <a:pt x="14296" y="63177"/>
                </a:lnTo>
                <a:lnTo>
                  <a:pt x="13429" y="63177"/>
                </a:lnTo>
                <a:lnTo>
                  <a:pt x="13429" y="63177"/>
                </a:lnTo>
                <a:lnTo>
                  <a:pt x="14296" y="63177"/>
                </a:lnTo>
                <a:lnTo>
                  <a:pt x="14296" y="63925"/>
                </a:lnTo>
                <a:lnTo>
                  <a:pt x="14296" y="63925"/>
                </a:lnTo>
                <a:lnTo>
                  <a:pt x="14296" y="63925"/>
                </a:lnTo>
                <a:lnTo>
                  <a:pt x="14296" y="63925"/>
                </a:lnTo>
                <a:lnTo>
                  <a:pt x="14296" y="64672"/>
                </a:lnTo>
                <a:lnTo>
                  <a:pt x="14296" y="64672"/>
                </a:lnTo>
                <a:lnTo>
                  <a:pt x="14296" y="64672"/>
                </a:lnTo>
                <a:lnTo>
                  <a:pt x="14296" y="65794"/>
                </a:lnTo>
                <a:lnTo>
                  <a:pt x="14296" y="65794"/>
                </a:lnTo>
                <a:lnTo>
                  <a:pt x="14296" y="65794"/>
                </a:lnTo>
                <a:lnTo>
                  <a:pt x="15162" y="65794"/>
                </a:lnTo>
                <a:lnTo>
                  <a:pt x="15162" y="65794"/>
                </a:lnTo>
                <a:lnTo>
                  <a:pt x="15162" y="65794"/>
                </a:lnTo>
                <a:lnTo>
                  <a:pt x="15162" y="65794"/>
                </a:lnTo>
                <a:lnTo>
                  <a:pt x="16028" y="65794"/>
                </a:lnTo>
                <a:lnTo>
                  <a:pt x="16028" y="65794"/>
                </a:lnTo>
                <a:lnTo>
                  <a:pt x="16028" y="65794"/>
                </a:lnTo>
                <a:lnTo>
                  <a:pt x="16028" y="65794"/>
                </a:lnTo>
                <a:lnTo>
                  <a:pt x="16028" y="65794"/>
                </a:lnTo>
                <a:lnTo>
                  <a:pt x="16028" y="64672"/>
                </a:lnTo>
                <a:lnTo>
                  <a:pt x="17328" y="64672"/>
                </a:lnTo>
                <a:lnTo>
                  <a:pt x="17328" y="64672"/>
                </a:lnTo>
                <a:lnTo>
                  <a:pt x="17328" y="64672"/>
                </a:lnTo>
                <a:lnTo>
                  <a:pt x="17328" y="64672"/>
                </a:lnTo>
                <a:lnTo>
                  <a:pt x="17328" y="63925"/>
                </a:lnTo>
                <a:lnTo>
                  <a:pt x="17328" y="63925"/>
                </a:lnTo>
                <a:lnTo>
                  <a:pt x="17328" y="63925"/>
                </a:lnTo>
                <a:lnTo>
                  <a:pt x="17328" y="63925"/>
                </a:lnTo>
                <a:lnTo>
                  <a:pt x="17328" y="63925"/>
                </a:lnTo>
                <a:lnTo>
                  <a:pt x="18194" y="63925"/>
                </a:lnTo>
                <a:lnTo>
                  <a:pt x="18194" y="63177"/>
                </a:lnTo>
                <a:lnTo>
                  <a:pt x="18194" y="63177"/>
                </a:lnTo>
                <a:lnTo>
                  <a:pt x="18194" y="63177"/>
                </a:lnTo>
                <a:lnTo>
                  <a:pt x="18194" y="63177"/>
                </a:lnTo>
                <a:lnTo>
                  <a:pt x="18194" y="63177"/>
                </a:lnTo>
                <a:lnTo>
                  <a:pt x="19061" y="63177"/>
                </a:lnTo>
                <a:lnTo>
                  <a:pt x="19061" y="62429"/>
                </a:lnTo>
                <a:lnTo>
                  <a:pt x="19061" y="62429"/>
                </a:lnTo>
                <a:lnTo>
                  <a:pt x="19061" y="62429"/>
                </a:lnTo>
                <a:lnTo>
                  <a:pt x="19061" y="62429"/>
                </a:lnTo>
                <a:lnTo>
                  <a:pt x="19061" y="62429"/>
                </a:lnTo>
                <a:lnTo>
                  <a:pt x="19061" y="61682"/>
                </a:lnTo>
                <a:lnTo>
                  <a:pt x="19061" y="61682"/>
                </a:lnTo>
                <a:lnTo>
                  <a:pt x="19061" y="61682"/>
                </a:lnTo>
                <a:lnTo>
                  <a:pt x="19927" y="61682"/>
                </a:lnTo>
                <a:lnTo>
                  <a:pt x="19927" y="61682"/>
                </a:lnTo>
                <a:lnTo>
                  <a:pt x="19927" y="61682"/>
                </a:lnTo>
                <a:lnTo>
                  <a:pt x="19927" y="61682"/>
                </a:lnTo>
                <a:lnTo>
                  <a:pt x="20794" y="61682"/>
                </a:lnTo>
                <a:lnTo>
                  <a:pt x="20794" y="61682"/>
                </a:lnTo>
                <a:lnTo>
                  <a:pt x="20794" y="61682"/>
                </a:lnTo>
                <a:lnTo>
                  <a:pt x="20794" y="60560"/>
                </a:lnTo>
                <a:lnTo>
                  <a:pt x="20794" y="60560"/>
                </a:lnTo>
                <a:lnTo>
                  <a:pt x="20794" y="60560"/>
                </a:lnTo>
                <a:lnTo>
                  <a:pt x="20794" y="60560"/>
                </a:lnTo>
                <a:lnTo>
                  <a:pt x="20794" y="60560"/>
                </a:lnTo>
                <a:lnTo>
                  <a:pt x="20794" y="59813"/>
                </a:lnTo>
                <a:lnTo>
                  <a:pt x="22093" y="59813"/>
                </a:lnTo>
                <a:lnTo>
                  <a:pt x="22093" y="59813"/>
                </a:lnTo>
                <a:lnTo>
                  <a:pt x="22093" y="59813"/>
                </a:lnTo>
                <a:lnTo>
                  <a:pt x="22093" y="59813"/>
                </a:lnTo>
                <a:lnTo>
                  <a:pt x="22093" y="59813"/>
                </a:lnTo>
                <a:lnTo>
                  <a:pt x="22960" y="59813"/>
                </a:lnTo>
                <a:lnTo>
                  <a:pt x="22960" y="59813"/>
                </a:lnTo>
                <a:lnTo>
                  <a:pt x="22960" y="59813"/>
                </a:lnTo>
                <a:lnTo>
                  <a:pt x="22960" y="59813"/>
                </a:lnTo>
                <a:lnTo>
                  <a:pt x="22960" y="59813"/>
                </a:lnTo>
                <a:lnTo>
                  <a:pt x="23826" y="59813"/>
                </a:lnTo>
                <a:lnTo>
                  <a:pt x="23826" y="59065"/>
                </a:lnTo>
                <a:lnTo>
                  <a:pt x="23826" y="59065"/>
                </a:lnTo>
                <a:lnTo>
                  <a:pt x="23826" y="59065"/>
                </a:lnTo>
                <a:lnTo>
                  <a:pt x="23826" y="59065"/>
                </a:lnTo>
                <a:lnTo>
                  <a:pt x="23826" y="58317"/>
                </a:lnTo>
                <a:lnTo>
                  <a:pt x="23826" y="58317"/>
                </a:lnTo>
                <a:lnTo>
                  <a:pt x="23826" y="58317"/>
                </a:lnTo>
                <a:lnTo>
                  <a:pt x="23826" y="58317"/>
                </a:lnTo>
                <a:lnTo>
                  <a:pt x="24693" y="58317"/>
                </a:lnTo>
                <a:lnTo>
                  <a:pt x="24693" y="57570"/>
                </a:lnTo>
                <a:lnTo>
                  <a:pt x="24693" y="57570"/>
                </a:lnTo>
                <a:lnTo>
                  <a:pt x="24693" y="57570"/>
                </a:lnTo>
                <a:lnTo>
                  <a:pt x="24693" y="57570"/>
                </a:lnTo>
                <a:lnTo>
                  <a:pt x="24693" y="56448"/>
                </a:lnTo>
                <a:lnTo>
                  <a:pt x="24693" y="56448"/>
                </a:lnTo>
                <a:lnTo>
                  <a:pt x="24693" y="56448"/>
                </a:lnTo>
                <a:lnTo>
                  <a:pt x="24693" y="56448"/>
                </a:lnTo>
                <a:lnTo>
                  <a:pt x="24693" y="56448"/>
                </a:lnTo>
                <a:lnTo>
                  <a:pt x="24693" y="55700"/>
                </a:lnTo>
                <a:lnTo>
                  <a:pt x="24693" y="55700"/>
                </a:lnTo>
                <a:lnTo>
                  <a:pt x="25559" y="55700"/>
                </a:lnTo>
                <a:lnTo>
                  <a:pt x="25559" y="55700"/>
                </a:lnTo>
                <a:lnTo>
                  <a:pt x="25559" y="54953"/>
                </a:lnTo>
                <a:lnTo>
                  <a:pt x="25559" y="54953"/>
                </a:lnTo>
                <a:lnTo>
                  <a:pt x="24693" y="54953"/>
                </a:lnTo>
                <a:lnTo>
                  <a:pt x="24693" y="54953"/>
                </a:lnTo>
                <a:lnTo>
                  <a:pt x="25559" y="54953"/>
                </a:lnTo>
                <a:lnTo>
                  <a:pt x="25559" y="54205"/>
                </a:lnTo>
                <a:lnTo>
                  <a:pt x="24693" y="54205"/>
                </a:lnTo>
                <a:lnTo>
                  <a:pt x="24693" y="54205"/>
                </a:lnTo>
                <a:lnTo>
                  <a:pt x="24693" y="54205"/>
                </a:lnTo>
                <a:lnTo>
                  <a:pt x="24693" y="53457"/>
                </a:lnTo>
                <a:lnTo>
                  <a:pt x="25559" y="53457"/>
                </a:lnTo>
                <a:lnTo>
                  <a:pt x="25559" y="53457"/>
                </a:lnTo>
                <a:lnTo>
                  <a:pt x="25559" y="53457"/>
                </a:lnTo>
                <a:lnTo>
                  <a:pt x="24693" y="53457"/>
                </a:lnTo>
                <a:lnTo>
                  <a:pt x="24693" y="52336"/>
                </a:lnTo>
                <a:lnTo>
                  <a:pt x="24693" y="52336"/>
                </a:lnTo>
                <a:lnTo>
                  <a:pt x="24693" y="52336"/>
                </a:lnTo>
                <a:lnTo>
                  <a:pt x="25559" y="52336"/>
                </a:lnTo>
                <a:lnTo>
                  <a:pt x="25559" y="52336"/>
                </a:lnTo>
                <a:lnTo>
                  <a:pt x="25559" y="51588"/>
                </a:lnTo>
                <a:lnTo>
                  <a:pt x="25559" y="51588"/>
                </a:lnTo>
                <a:lnTo>
                  <a:pt x="25559" y="51588"/>
                </a:lnTo>
                <a:lnTo>
                  <a:pt x="25559" y="51588"/>
                </a:lnTo>
                <a:lnTo>
                  <a:pt x="25559" y="50841"/>
                </a:lnTo>
                <a:lnTo>
                  <a:pt x="25559" y="50841"/>
                </a:lnTo>
                <a:lnTo>
                  <a:pt x="25559" y="50841"/>
                </a:lnTo>
                <a:lnTo>
                  <a:pt x="25559" y="50841"/>
                </a:lnTo>
                <a:lnTo>
                  <a:pt x="25559" y="50093"/>
                </a:lnTo>
                <a:lnTo>
                  <a:pt x="25559" y="50093"/>
                </a:lnTo>
                <a:lnTo>
                  <a:pt x="25559" y="50093"/>
                </a:lnTo>
                <a:lnTo>
                  <a:pt x="24693" y="50093"/>
                </a:lnTo>
                <a:lnTo>
                  <a:pt x="24693" y="49345"/>
                </a:lnTo>
                <a:lnTo>
                  <a:pt x="24693" y="49345"/>
                </a:lnTo>
                <a:lnTo>
                  <a:pt x="24693" y="49345"/>
                </a:lnTo>
                <a:lnTo>
                  <a:pt x="25559" y="49345"/>
                </a:lnTo>
                <a:lnTo>
                  <a:pt x="25559" y="48224"/>
                </a:lnTo>
                <a:lnTo>
                  <a:pt x="25559" y="48224"/>
                </a:lnTo>
                <a:lnTo>
                  <a:pt x="25559" y="48224"/>
                </a:lnTo>
                <a:lnTo>
                  <a:pt x="25559" y="48224"/>
                </a:lnTo>
                <a:lnTo>
                  <a:pt x="25559" y="47476"/>
                </a:lnTo>
                <a:lnTo>
                  <a:pt x="25559" y="47476"/>
                </a:lnTo>
                <a:lnTo>
                  <a:pt x="25559" y="47476"/>
                </a:lnTo>
                <a:lnTo>
                  <a:pt x="26859" y="47476"/>
                </a:lnTo>
                <a:lnTo>
                  <a:pt x="26859" y="47476"/>
                </a:lnTo>
                <a:lnTo>
                  <a:pt x="26859" y="47476"/>
                </a:lnTo>
                <a:lnTo>
                  <a:pt x="26859" y="46728"/>
                </a:lnTo>
                <a:lnTo>
                  <a:pt x="26859" y="46728"/>
                </a:lnTo>
                <a:lnTo>
                  <a:pt x="26859" y="46728"/>
                </a:lnTo>
                <a:lnTo>
                  <a:pt x="26859" y="46728"/>
                </a:lnTo>
                <a:lnTo>
                  <a:pt x="26859" y="46728"/>
                </a:lnTo>
                <a:lnTo>
                  <a:pt x="27725" y="46728"/>
                </a:lnTo>
                <a:lnTo>
                  <a:pt x="27725" y="45981"/>
                </a:lnTo>
                <a:lnTo>
                  <a:pt x="27725" y="45981"/>
                </a:lnTo>
                <a:lnTo>
                  <a:pt x="27725" y="45981"/>
                </a:lnTo>
                <a:lnTo>
                  <a:pt x="27725" y="45981"/>
                </a:lnTo>
                <a:lnTo>
                  <a:pt x="27725" y="45981"/>
                </a:lnTo>
                <a:lnTo>
                  <a:pt x="27725" y="45233"/>
                </a:lnTo>
                <a:lnTo>
                  <a:pt x="27725" y="45233"/>
                </a:lnTo>
                <a:lnTo>
                  <a:pt x="27725" y="45233"/>
                </a:lnTo>
                <a:lnTo>
                  <a:pt x="27725" y="45233"/>
                </a:lnTo>
                <a:lnTo>
                  <a:pt x="27725" y="44112"/>
                </a:lnTo>
                <a:lnTo>
                  <a:pt x="28592" y="44112"/>
                </a:lnTo>
                <a:lnTo>
                  <a:pt x="28592" y="44112"/>
                </a:lnTo>
                <a:lnTo>
                  <a:pt x="28592" y="44112"/>
                </a:lnTo>
                <a:lnTo>
                  <a:pt x="28592" y="44112"/>
                </a:lnTo>
                <a:lnTo>
                  <a:pt x="28592" y="44112"/>
                </a:lnTo>
                <a:lnTo>
                  <a:pt x="28592" y="43364"/>
                </a:lnTo>
                <a:lnTo>
                  <a:pt x="28592" y="43364"/>
                </a:lnTo>
                <a:lnTo>
                  <a:pt x="28592" y="43364"/>
                </a:lnTo>
                <a:lnTo>
                  <a:pt x="28592" y="43364"/>
                </a:lnTo>
                <a:lnTo>
                  <a:pt x="29458" y="43364"/>
                </a:lnTo>
                <a:lnTo>
                  <a:pt x="29458" y="42616"/>
                </a:lnTo>
                <a:lnTo>
                  <a:pt x="29458" y="42616"/>
                </a:lnTo>
                <a:lnTo>
                  <a:pt x="29458" y="42616"/>
                </a:lnTo>
                <a:lnTo>
                  <a:pt x="29458" y="42616"/>
                </a:lnTo>
                <a:lnTo>
                  <a:pt x="29458" y="42616"/>
                </a:lnTo>
                <a:lnTo>
                  <a:pt x="29458" y="41869"/>
                </a:lnTo>
                <a:lnTo>
                  <a:pt x="29458" y="41869"/>
                </a:lnTo>
                <a:lnTo>
                  <a:pt x="29458" y="41869"/>
                </a:lnTo>
                <a:lnTo>
                  <a:pt x="30324" y="41869"/>
                </a:lnTo>
                <a:lnTo>
                  <a:pt x="30324" y="41869"/>
                </a:lnTo>
                <a:lnTo>
                  <a:pt x="30324" y="41869"/>
                </a:lnTo>
                <a:lnTo>
                  <a:pt x="30324" y="41869"/>
                </a:lnTo>
                <a:lnTo>
                  <a:pt x="30324" y="41869"/>
                </a:lnTo>
                <a:lnTo>
                  <a:pt x="30324" y="41121"/>
                </a:lnTo>
                <a:lnTo>
                  <a:pt x="31624" y="41121"/>
                </a:lnTo>
                <a:lnTo>
                  <a:pt x="31624" y="41121"/>
                </a:lnTo>
                <a:lnTo>
                  <a:pt x="31624" y="41121"/>
                </a:lnTo>
                <a:lnTo>
                  <a:pt x="31624" y="41121"/>
                </a:lnTo>
                <a:lnTo>
                  <a:pt x="32490" y="41121"/>
                </a:lnTo>
                <a:lnTo>
                  <a:pt x="32490" y="41121"/>
                </a:lnTo>
                <a:lnTo>
                  <a:pt x="32490" y="41121"/>
                </a:lnTo>
                <a:lnTo>
                  <a:pt x="32490" y="41121"/>
                </a:lnTo>
                <a:lnTo>
                  <a:pt x="32490" y="40000"/>
                </a:lnTo>
                <a:lnTo>
                  <a:pt x="32490" y="40000"/>
                </a:lnTo>
                <a:lnTo>
                  <a:pt x="32490" y="40000"/>
                </a:lnTo>
                <a:lnTo>
                  <a:pt x="33357" y="40000"/>
                </a:lnTo>
                <a:lnTo>
                  <a:pt x="33357" y="40000"/>
                </a:lnTo>
                <a:lnTo>
                  <a:pt x="33357" y="40000"/>
                </a:lnTo>
                <a:lnTo>
                  <a:pt x="33357" y="39252"/>
                </a:lnTo>
                <a:lnTo>
                  <a:pt x="33357" y="39252"/>
                </a:lnTo>
                <a:lnTo>
                  <a:pt x="33357" y="39252"/>
                </a:lnTo>
                <a:lnTo>
                  <a:pt x="33357" y="39252"/>
                </a:lnTo>
                <a:lnTo>
                  <a:pt x="33357" y="39252"/>
                </a:lnTo>
                <a:lnTo>
                  <a:pt x="34223" y="39252"/>
                </a:lnTo>
                <a:lnTo>
                  <a:pt x="34223" y="38504"/>
                </a:lnTo>
                <a:lnTo>
                  <a:pt x="34223" y="38504"/>
                </a:lnTo>
                <a:lnTo>
                  <a:pt x="34223" y="38504"/>
                </a:lnTo>
                <a:lnTo>
                  <a:pt x="34223" y="38504"/>
                </a:lnTo>
                <a:lnTo>
                  <a:pt x="34223" y="38504"/>
                </a:lnTo>
                <a:lnTo>
                  <a:pt x="34223" y="37757"/>
                </a:lnTo>
                <a:lnTo>
                  <a:pt x="35090" y="37757"/>
                </a:lnTo>
                <a:lnTo>
                  <a:pt x="35090" y="37757"/>
                </a:lnTo>
                <a:lnTo>
                  <a:pt x="35090" y="37757"/>
                </a:lnTo>
                <a:lnTo>
                  <a:pt x="35090" y="37009"/>
                </a:lnTo>
                <a:lnTo>
                  <a:pt x="35090" y="37009"/>
                </a:lnTo>
                <a:lnTo>
                  <a:pt x="35090" y="37009"/>
                </a:lnTo>
                <a:lnTo>
                  <a:pt x="35090" y="37009"/>
                </a:lnTo>
                <a:lnTo>
                  <a:pt x="35090" y="35887"/>
                </a:lnTo>
                <a:lnTo>
                  <a:pt x="35090" y="35887"/>
                </a:lnTo>
                <a:lnTo>
                  <a:pt x="35090" y="35887"/>
                </a:lnTo>
                <a:lnTo>
                  <a:pt x="35090" y="35887"/>
                </a:lnTo>
                <a:lnTo>
                  <a:pt x="35090" y="35140"/>
                </a:lnTo>
                <a:lnTo>
                  <a:pt x="35090" y="35140"/>
                </a:lnTo>
                <a:lnTo>
                  <a:pt x="35090" y="35140"/>
                </a:lnTo>
                <a:lnTo>
                  <a:pt x="35090" y="35140"/>
                </a:lnTo>
                <a:lnTo>
                  <a:pt x="35090" y="35140"/>
                </a:lnTo>
                <a:lnTo>
                  <a:pt x="35090" y="34392"/>
                </a:lnTo>
                <a:lnTo>
                  <a:pt x="35090" y="34392"/>
                </a:lnTo>
                <a:lnTo>
                  <a:pt x="35090" y="34392"/>
                </a:lnTo>
                <a:lnTo>
                  <a:pt x="35090" y="33644"/>
                </a:lnTo>
                <a:lnTo>
                  <a:pt x="35090" y="33644"/>
                </a:lnTo>
                <a:lnTo>
                  <a:pt x="35090" y="33644"/>
                </a:lnTo>
                <a:lnTo>
                  <a:pt x="35090" y="33644"/>
                </a:lnTo>
                <a:lnTo>
                  <a:pt x="35090" y="32897"/>
                </a:lnTo>
                <a:lnTo>
                  <a:pt x="35090" y="32897"/>
                </a:lnTo>
                <a:lnTo>
                  <a:pt x="35090" y="32897"/>
                </a:lnTo>
                <a:lnTo>
                  <a:pt x="36389" y="32897"/>
                </a:lnTo>
                <a:lnTo>
                  <a:pt x="36389" y="32897"/>
                </a:lnTo>
                <a:lnTo>
                  <a:pt x="36389" y="32897"/>
                </a:lnTo>
                <a:lnTo>
                  <a:pt x="36389" y="31775"/>
                </a:lnTo>
                <a:lnTo>
                  <a:pt x="36389" y="31775"/>
                </a:lnTo>
                <a:lnTo>
                  <a:pt x="36389" y="31775"/>
                </a:lnTo>
                <a:lnTo>
                  <a:pt x="36389" y="31775"/>
                </a:lnTo>
                <a:lnTo>
                  <a:pt x="36389" y="31028"/>
                </a:lnTo>
                <a:lnTo>
                  <a:pt x="36389" y="31028"/>
                </a:lnTo>
                <a:lnTo>
                  <a:pt x="36389" y="31028"/>
                </a:lnTo>
                <a:lnTo>
                  <a:pt x="36389" y="31028"/>
                </a:lnTo>
                <a:lnTo>
                  <a:pt x="36389" y="31028"/>
                </a:lnTo>
                <a:lnTo>
                  <a:pt x="36389" y="30280"/>
                </a:lnTo>
                <a:lnTo>
                  <a:pt x="36389" y="30280"/>
                </a:lnTo>
                <a:lnTo>
                  <a:pt x="36389" y="30280"/>
                </a:lnTo>
                <a:lnTo>
                  <a:pt x="36389" y="29532"/>
                </a:lnTo>
                <a:lnTo>
                  <a:pt x="36389" y="29532"/>
                </a:lnTo>
                <a:lnTo>
                  <a:pt x="36389" y="29532"/>
                </a:lnTo>
                <a:lnTo>
                  <a:pt x="36389" y="28785"/>
                </a:lnTo>
                <a:lnTo>
                  <a:pt x="36389" y="28785"/>
                </a:lnTo>
                <a:lnTo>
                  <a:pt x="35090" y="28785"/>
                </a:lnTo>
                <a:lnTo>
                  <a:pt x="35090" y="28785"/>
                </a:lnTo>
                <a:lnTo>
                  <a:pt x="35090" y="27663"/>
                </a:lnTo>
                <a:lnTo>
                  <a:pt x="35090" y="27663"/>
                </a:lnTo>
                <a:lnTo>
                  <a:pt x="36389" y="27663"/>
                </a:lnTo>
                <a:lnTo>
                  <a:pt x="36389" y="27663"/>
                </a:lnTo>
                <a:lnTo>
                  <a:pt x="36389" y="26915"/>
                </a:lnTo>
                <a:lnTo>
                  <a:pt x="36389" y="26915"/>
                </a:lnTo>
                <a:lnTo>
                  <a:pt x="36389" y="26915"/>
                </a:lnTo>
                <a:lnTo>
                  <a:pt x="36389" y="26915"/>
                </a:lnTo>
                <a:lnTo>
                  <a:pt x="36389" y="26915"/>
                </a:lnTo>
                <a:lnTo>
                  <a:pt x="36389" y="26915"/>
                </a:lnTo>
                <a:lnTo>
                  <a:pt x="36389" y="26168"/>
                </a:lnTo>
                <a:lnTo>
                  <a:pt x="36389" y="26168"/>
                </a:lnTo>
                <a:lnTo>
                  <a:pt x="36389" y="26168"/>
                </a:lnTo>
                <a:lnTo>
                  <a:pt x="36389" y="26168"/>
                </a:lnTo>
                <a:lnTo>
                  <a:pt x="36389" y="25420"/>
                </a:lnTo>
                <a:lnTo>
                  <a:pt x="36389" y="25420"/>
                </a:lnTo>
                <a:lnTo>
                  <a:pt x="36389" y="25420"/>
                </a:lnTo>
                <a:lnTo>
                  <a:pt x="37256" y="25420"/>
                </a:lnTo>
                <a:lnTo>
                  <a:pt x="37256" y="24672"/>
                </a:lnTo>
                <a:lnTo>
                  <a:pt x="37256" y="24672"/>
                </a:lnTo>
                <a:lnTo>
                  <a:pt x="37256" y="24672"/>
                </a:lnTo>
                <a:lnTo>
                  <a:pt x="37256" y="24672"/>
                </a:lnTo>
                <a:lnTo>
                  <a:pt x="37256" y="23551"/>
                </a:lnTo>
                <a:lnTo>
                  <a:pt x="37256" y="23551"/>
                </a:lnTo>
                <a:lnTo>
                  <a:pt x="37256" y="23551"/>
                </a:lnTo>
                <a:lnTo>
                  <a:pt x="37256" y="22803"/>
                </a:lnTo>
                <a:lnTo>
                  <a:pt x="37256" y="22803"/>
                </a:lnTo>
                <a:lnTo>
                  <a:pt x="37256" y="22803"/>
                </a:lnTo>
                <a:lnTo>
                  <a:pt x="37256" y="22803"/>
                </a:lnTo>
                <a:lnTo>
                  <a:pt x="37256" y="22803"/>
                </a:lnTo>
                <a:lnTo>
                  <a:pt x="37256" y="22056"/>
                </a:lnTo>
                <a:lnTo>
                  <a:pt x="37256" y="22056"/>
                </a:lnTo>
                <a:lnTo>
                  <a:pt x="37256" y="22056"/>
                </a:lnTo>
                <a:lnTo>
                  <a:pt x="37256" y="21308"/>
                </a:lnTo>
                <a:lnTo>
                  <a:pt x="37256" y="21308"/>
                </a:lnTo>
                <a:lnTo>
                  <a:pt x="37256" y="21308"/>
                </a:lnTo>
                <a:lnTo>
                  <a:pt x="37256" y="20560"/>
                </a:lnTo>
                <a:lnTo>
                  <a:pt x="37256" y="20560"/>
                </a:lnTo>
                <a:lnTo>
                  <a:pt x="37256" y="20560"/>
                </a:lnTo>
                <a:lnTo>
                  <a:pt x="37256" y="19439"/>
                </a:lnTo>
                <a:lnTo>
                  <a:pt x="37256" y="19439"/>
                </a:lnTo>
                <a:lnTo>
                  <a:pt x="37256" y="19439"/>
                </a:lnTo>
                <a:lnTo>
                  <a:pt x="38122" y="19439"/>
                </a:lnTo>
                <a:lnTo>
                  <a:pt x="38122" y="19439"/>
                </a:lnTo>
                <a:lnTo>
                  <a:pt x="38122" y="18691"/>
                </a:lnTo>
                <a:lnTo>
                  <a:pt x="38122" y="18691"/>
                </a:lnTo>
                <a:lnTo>
                  <a:pt x="38122" y="18691"/>
                </a:lnTo>
                <a:lnTo>
                  <a:pt x="38122" y="18691"/>
                </a:lnTo>
                <a:lnTo>
                  <a:pt x="38122" y="18691"/>
                </a:lnTo>
                <a:lnTo>
                  <a:pt x="38122" y="18691"/>
                </a:lnTo>
                <a:lnTo>
                  <a:pt x="38122" y="17943"/>
                </a:lnTo>
                <a:lnTo>
                  <a:pt x="38122" y="17943"/>
                </a:lnTo>
                <a:lnTo>
                  <a:pt x="38122" y="17943"/>
                </a:lnTo>
                <a:lnTo>
                  <a:pt x="38989" y="17943"/>
                </a:lnTo>
                <a:lnTo>
                  <a:pt x="38989" y="17943"/>
                </a:lnTo>
                <a:lnTo>
                  <a:pt x="38989" y="17943"/>
                </a:lnTo>
                <a:lnTo>
                  <a:pt x="38989" y="17196"/>
                </a:lnTo>
                <a:lnTo>
                  <a:pt x="38989" y="17196"/>
                </a:lnTo>
                <a:lnTo>
                  <a:pt x="38989" y="17196"/>
                </a:lnTo>
                <a:lnTo>
                  <a:pt x="38989" y="17196"/>
                </a:lnTo>
                <a:lnTo>
                  <a:pt x="38989" y="16448"/>
                </a:lnTo>
                <a:lnTo>
                  <a:pt x="38989" y="16448"/>
                </a:lnTo>
                <a:lnTo>
                  <a:pt x="38989" y="16448"/>
                </a:lnTo>
                <a:lnTo>
                  <a:pt x="38989" y="16448"/>
                </a:lnTo>
                <a:lnTo>
                  <a:pt x="38989" y="15327"/>
                </a:lnTo>
                <a:lnTo>
                  <a:pt x="38989" y="15327"/>
                </a:lnTo>
                <a:lnTo>
                  <a:pt x="39855" y="15327"/>
                </a:lnTo>
                <a:lnTo>
                  <a:pt x="39855" y="15327"/>
                </a:lnTo>
                <a:lnTo>
                  <a:pt x="39855" y="14579"/>
                </a:lnTo>
                <a:lnTo>
                  <a:pt x="39855" y="14579"/>
                </a:lnTo>
                <a:lnTo>
                  <a:pt x="39855" y="14579"/>
                </a:lnTo>
                <a:lnTo>
                  <a:pt x="39855" y="14579"/>
                </a:lnTo>
                <a:lnTo>
                  <a:pt x="39855" y="14579"/>
                </a:lnTo>
                <a:lnTo>
                  <a:pt x="41155" y="14579"/>
                </a:lnTo>
                <a:lnTo>
                  <a:pt x="41155" y="13831"/>
                </a:lnTo>
                <a:lnTo>
                  <a:pt x="41155" y="13831"/>
                </a:lnTo>
                <a:lnTo>
                  <a:pt x="41155" y="13831"/>
                </a:lnTo>
                <a:lnTo>
                  <a:pt x="41155" y="13084"/>
                </a:lnTo>
                <a:lnTo>
                  <a:pt x="41155" y="13084"/>
                </a:lnTo>
                <a:lnTo>
                  <a:pt x="41155" y="13084"/>
                </a:lnTo>
                <a:lnTo>
                  <a:pt x="41155" y="13084"/>
                </a:lnTo>
                <a:lnTo>
                  <a:pt x="41155" y="13084"/>
                </a:lnTo>
                <a:lnTo>
                  <a:pt x="41155" y="12336"/>
                </a:lnTo>
                <a:lnTo>
                  <a:pt x="41155" y="12336"/>
                </a:lnTo>
                <a:lnTo>
                  <a:pt x="41155" y="12336"/>
                </a:lnTo>
                <a:lnTo>
                  <a:pt x="41155" y="11214"/>
                </a:lnTo>
                <a:lnTo>
                  <a:pt x="41155" y="11214"/>
                </a:lnTo>
                <a:lnTo>
                  <a:pt x="41155" y="11214"/>
                </a:lnTo>
                <a:lnTo>
                  <a:pt x="41155" y="10467"/>
                </a:lnTo>
                <a:lnTo>
                  <a:pt x="39855" y="10467"/>
                </a:lnTo>
                <a:lnTo>
                  <a:pt x="39855" y="10467"/>
                </a:lnTo>
                <a:lnTo>
                  <a:pt x="39855" y="10467"/>
                </a:lnTo>
                <a:lnTo>
                  <a:pt x="39855" y="10467"/>
                </a:lnTo>
                <a:lnTo>
                  <a:pt x="39855" y="9719"/>
                </a:lnTo>
                <a:lnTo>
                  <a:pt x="39855" y="9719"/>
                </a:lnTo>
                <a:lnTo>
                  <a:pt x="39855" y="9719"/>
                </a:lnTo>
                <a:lnTo>
                  <a:pt x="41155" y="9719"/>
                </a:lnTo>
                <a:lnTo>
                  <a:pt x="41155" y="8971"/>
                </a:lnTo>
                <a:lnTo>
                  <a:pt x="41155" y="8971"/>
                </a:lnTo>
                <a:lnTo>
                  <a:pt x="41155" y="8971"/>
                </a:lnTo>
                <a:lnTo>
                  <a:pt x="41155" y="8971"/>
                </a:lnTo>
                <a:lnTo>
                  <a:pt x="41155" y="8224"/>
                </a:lnTo>
                <a:lnTo>
                  <a:pt x="41155" y="8224"/>
                </a:lnTo>
                <a:lnTo>
                  <a:pt x="41155" y="8224"/>
                </a:lnTo>
                <a:lnTo>
                  <a:pt x="41155" y="8224"/>
                </a:lnTo>
                <a:lnTo>
                  <a:pt x="41155" y="7102"/>
                </a:lnTo>
                <a:lnTo>
                  <a:pt x="39855" y="7102"/>
                </a:lnTo>
                <a:lnTo>
                  <a:pt x="39855" y="7102"/>
                </a:lnTo>
                <a:lnTo>
                  <a:pt x="39855" y="7102"/>
                </a:lnTo>
                <a:lnTo>
                  <a:pt x="39855" y="7102"/>
                </a:lnTo>
                <a:lnTo>
                  <a:pt x="39855" y="6355"/>
                </a:lnTo>
                <a:lnTo>
                  <a:pt x="39855" y="6355"/>
                </a:lnTo>
                <a:lnTo>
                  <a:pt x="41155" y="6355"/>
                </a:lnTo>
                <a:lnTo>
                  <a:pt x="41155" y="6355"/>
                </a:lnTo>
                <a:lnTo>
                  <a:pt x="41155" y="6355"/>
                </a:lnTo>
                <a:lnTo>
                  <a:pt x="41155" y="6355"/>
                </a:lnTo>
                <a:lnTo>
                  <a:pt x="41155" y="6355"/>
                </a:lnTo>
                <a:lnTo>
                  <a:pt x="41155" y="6355"/>
                </a:lnTo>
                <a:lnTo>
                  <a:pt x="42021" y="6355"/>
                </a:lnTo>
                <a:lnTo>
                  <a:pt x="42021" y="5607"/>
                </a:lnTo>
                <a:lnTo>
                  <a:pt x="42021" y="5607"/>
                </a:lnTo>
                <a:lnTo>
                  <a:pt x="42021" y="5607"/>
                </a:lnTo>
                <a:lnTo>
                  <a:pt x="42021" y="5607"/>
                </a:lnTo>
                <a:lnTo>
                  <a:pt x="42021" y="4859"/>
                </a:lnTo>
                <a:lnTo>
                  <a:pt x="42021" y="4859"/>
                </a:lnTo>
                <a:lnTo>
                  <a:pt x="42021" y="4859"/>
                </a:lnTo>
                <a:lnTo>
                  <a:pt x="42021" y="4859"/>
                </a:lnTo>
                <a:lnTo>
                  <a:pt x="42021" y="4859"/>
                </a:lnTo>
                <a:lnTo>
                  <a:pt x="42888" y="4859"/>
                </a:lnTo>
                <a:lnTo>
                  <a:pt x="42888" y="4112"/>
                </a:lnTo>
                <a:lnTo>
                  <a:pt x="42888" y="4112"/>
                </a:lnTo>
                <a:lnTo>
                  <a:pt x="42888" y="4112"/>
                </a:lnTo>
                <a:lnTo>
                  <a:pt x="42888" y="4112"/>
                </a:lnTo>
                <a:lnTo>
                  <a:pt x="42888" y="4112"/>
                </a:lnTo>
                <a:lnTo>
                  <a:pt x="42888" y="2990"/>
                </a:lnTo>
                <a:lnTo>
                  <a:pt x="42888" y="2990"/>
                </a:lnTo>
                <a:lnTo>
                  <a:pt x="43754" y="2990"/>
                </a:lnTo>
                <a:lnTo>
                  <a:pt x="43754" y="2990"/>
                </a:lnTo>
                <a:lnTo>
                  <a:pt x="43754" y="2990"/>
                </a:lnTo>
                <a:lnTo>
                  <a:pt x="43754" y="2242"/>
                </a:lnTo>
                <a:lnTo>
                  <a:pt x="43754" y="2242"/>
                </a:lnTo>
                <a:lnTo>
                  <a:pt x="43754" y="2242"/>
                </a:lnTo>
                <a:lnTo>
                  <a:pt x="43754" y="2242"/>
                </a:lnTo>
                <a:lnTo>
                  <a:pt x="44620" y="2242"/>
                </a:lnTo>
                <a:lnTo>
                  <a:pt x="44620" y="2242"/>
                </a:lnTo>
                <a:lnTo>
                  <a:pt x="44620" y="2242"/>
                </a:lnTo>
                <a:lnTo>
                  <a:pt x="44620" y="2242"/>
                </a:lnTo>
                <a:lnTo>
                  <a:pt x="44620" y="1495"/>
                </a:lnTo>
                <a:lnTo>
                  <a:pt x="44620" y="1495"/>
                </a:lnTo>
                <a:lnTo>
                  <a:pt x="44620" y="1495"/>
                </a:lnTo>
                <a:lnTo>
                  <a:pt x="45920" y="1495"/>
                </a:lnTo>
                <a:lnTo>
                  <a:pt x="45920" y="1495"/>
                </a:lnTo>
                <a:lnTo>
                  <a:pt x="45920" y="1495"/>
                </a:lnTo>
                <a:lnTo>
                  <a:pt x="46787" y="1495"/>
                </a:lnTo>
                <a:lnTo>
                  <a:pt x="46787" y="1495"/>
                </a:lnTo>
                <a:lnTo>
                  <a:pt x="46787" y="1495"/>
                </a:lnTo>
                <a:lnTo>
                  <a:pt x="46787" y="1495"/>
                </a:lnTo>
                <a:lnTo>
                  <a:pt x="47653" y="1495"/>
                </a:lnTo>
                <a:lnTo>
                  <a:pt x="47653" y="1495"/>
                </a:lnTo>
                <a:lnTo>
                  <a:pt x="47653" y="1495"/>
                </a:lnTo>
                <a:lnTo>
                  <a:pt x="47653" y="1495"/>
                </a:lnTo>
                <a:lnTo>
                  <a:pt x="47653" y="1495"/>
                </a:lnTo>
                <a:lnTo>
                  <a:pt x="47653" y="2242"/>
                </a:lnTo>
                <a:lnTo>
                  <a:pt x="48519" y="2242"/>
                </a:lnTo>
                <a:lnTo>
                  <a:pt x="48519" y="2242"/>
                </a:lnTo>
                <a:lnTo>
                  <a:pt x="48519" y="2242"/>
                </a:lnTo>
                <a:lnTo>
                  <a:pt x="48519" y="2242"/>
                </a:lnTo>
                <a:lnTo>
                  <a:pt x="48519" y="2242"/>
                </a:lnTo>
                <a:lnTo>
                  <a:pt x="49386" y="2242"/>
                </a:lnTo>
                <a:lnTo>
                  <a:pt x="49386" y="2242"/>
                </a:lnTo>
                <a:lnTo>
                  <a:pt x="49386" y="2990"/>
                </a:lnTo>
                <a:lnTo>
                  <a:pt x="49386" y="2990"/>
                </a:lnTo>
                <a:lnTo>
                  <a:pt x="49386" y="2990"/>
                </a:lnTo>
                <a:lnTo>
                  <a:pt x="49386" y="2990"/>
                </a:lnTo>
                <a:lnTo>
                  <a:pt x="50252" y="2990"/>
                </a:lnTo>
                <a:lnTo>
                  <a:pt x="50252" y="2990"/>
                </a:lnTo>
                <a:lnTo>
                  <a:pt x="50252" y="2990"/>
                </a:lnTo>
                <a:lnTo>
                  <a:pt x="50252" y="4112"/>
                </a:lnTo>
                <a:lnTo>
                  <a:pt x="50252" y="4112"/>
                </a:lnTo>
                <a:lnTo>
                  <a:pt x="50252" y="4112"/>
                </a:lnTo>
                <a:lnTo>
                  <a:pt x="50252" y="4112"/>
                </a:lnTo>
                <a:lnTo>
                  <a:pt x="51552" y="4112"/>
                </a:lnTo>
                <a:lnTo>
                  <a:pt x="51552" y="4112"/>
                </a:lnTo>
                <a:lnTo>
                  <a:pt x="51552" y="4112"/>
                </a:lnTo>
                <a:lnTo>
                  <a:pt x="51552" y="4859"/>
                </a:lnTo>
                <a:lnTo>
                  <a:pt x="51552" y="4859"/>
                </a:lnTo>
                <a:lnTo>
                  <a:pt x="51552" y="4859"/>
                </a:lnTo>
                <a:lnTo>
                  <a:pt x="52418" y="4859"/>
                </a:lnTo>
                <a:lnTo>
                  <a:pt x="52418" y="4859"/>
                </a:lnTo>
                <a:lnTo>
                  <a:pt x="52418" y="5607"/>
                </a:lnTo>
                <a:lnTo>
                  <a:pt x="52418" y="5607"/>
                </a:lnTo>
                <a:lnTo>
                  <a:pt x="52418" y="5607"/>
                </a:lnTo>
                <a:lnTo>
                  <a:pt x="52418" y="5607"/>
                </a:lnTo>
                <a:lnTo>
                  <a:pt x="52418" y="5607"/>
                </a:lnTo>
                <a:lnTo>
                  <a:pt x="52418" y="6355"/>
                </a:lnTo>
                <a:lnTo>
                  <a:pt x="52418" y="6355"/>
                </a:lnTo>
                <a:lnTo>
                  <a:pt x="53285" y="6355"/>
                </a:lnTo>
                <a:lnTo>
                  <a:pt x="53285" y="6355"/>
                </a:lnTo>
                <a:lnTo>
                  <a:pt x="53285" y="6355"/>
                </a:lnTo>
                <a:lnTo>
                  <a:pt x="53285" y="6355"/>
                </a:lnTo>
                <a:lnTo>
                  <a:pt x="54151" y="6355"/>
                </a:lnTo>
                <a:lnTo>
                  <a:pt x="54151" y="6355"/>
                </a:lnTo>
                <a:lnTo>
                  <a:pt x="54151" y="5607"/>
                </a:lnTo>
                <a:lnTo>
                  <a:pt x="54151" y="5607"/>
                </a:lnTo>
                <a:lnTo>
                  <a:pt x="55018" y="5607"/>
                </a:lnTo>
                <a:lnTo>
                  <a:pt x="55018" y="6355"/>
                </a:lnTo>
                <a:lnTo>
                  <a:pt x="55018" y="6355"/>
                </a:lnTo>
                <a:lnTo>
                  <a:pt x="55018" y="6355"/>
                </a:lnTo>
                <a:lnTo>
                  <a:pt x="55018" y="6355"/>
                </a:lnTo>
                <a:lnTo>
                  <a:pt x="56317" y="6355"/>
                </a:lnTo>
                <a:lnTo>
                  <a:pt x="56317" y="6355"/>
                </a:lnTo>
                <a:lnTo>
                  <a:pt x="56317" y="6355"/>
                </a:lnTo>
                <a:lnTo>
                  <a:pt x="56317" y="6355"/>
                </a:lnTo>
                <a:lnTo>
                  <a:pt x="56317" y="6355"/>
                </a:lnTo>
                <a:lnTo>
                  <a:pt x="56317" y="7102"/>
                </a:lnTo>
                <a:lnTo>
                  <a:pt x="57184" y="7102"/>
                </a:lnTo>
                <a:lnTo>
                  <a:pt x="57184" y="7102"/>
                </a:lnTo>
                <a:lnTo>
                  <a:pt x="57184" y="6355"/>
                </a:lnTo>
                <a:lnTo>
                  <a:pt x="57184" y="6355"/>
                </a:lnTo>
                <a:lnTo>
                  <a:pt x="57184" y="7102"/>
                </a:lnTo>
                <a:lnTo>
                  <a:pt x="57184" y="7102"/>
                </a:lnTo>
                <a:lnTo>
                  <a:pt x="58050" y="7102"/>
                </a:lnTo>
                <a:lnTo>
                  <a:pt x="58050" y="7102"/>
                </a:lnTo>
                <a:lnTo>
                  <a:pt x="58050" y="7102"/>
                </a:lnTo>
                <a:lnTo>
                  <a:pt x="58050" y="7102"/>
                </a:lnTo>
                <a:lnTo>
                  <a:pt x="58050" y="7102"/>
                </a:lnTo>
                <a:lnTo>
                  <a:pt x="58916" y="7102"/>
                </a:lnTo>
                <a:lnTo>
                  <a:pt x="58916" y="7102"/>
                </a:lnTo>
                <a:lnTo>
                  <a:pt x="58916" y="7102"/>
                </a:lnTo>
                <a:lnTo>
                  <a:pt x="58916" y="7102"/>
                </a:lnTo>
                <a:lnTo>
                  <a:pt x="59783" y="7102"/>
                </a:lnTo>
                <a:lnTo>
                  <a:pt x="59783" y="7102"/>
                </a:lnTo>
                <a:lnTo>
                  <a:pt x="59783" y="7102"/>
                </a:lnTo>
                <a:lnTo>
                  <a:pt x="59783" y="7102"/>
                </a:lnTo>
                <a:lnTo>
                  <a:pt x="59783" y="7102"/>
                </a:lnTo>
                <a:lnTo>
                  <a:pt x="61083" y="7102"/>
                </a:lnTo>
                <a:lnTo>
                  <a:pt x="61083" y="7102"/>
                </a:lnTo>
                <a:lnTo>
                  <a:pt x="61083" y="7102"/>
                </a:lnTo>
                <a:lnTo>
                  <a:pt x="61083" y="7102"/>
                </a:lnTo>
                <a:lnTo>
                  <a:pt x="61949" y="7102"/>
                </a:lnTo>
                <a:lnTo>
                  <a:pt x="61949" y="7102"/>
                </a:lnTo>
                <a:lnTo>
                  <a:pt x="61949" y="7102"/>
                </a:lnTo>
                <a:lnTo>
                  <a:pt x="61949" y="7102"/>
                </a:lnTo>
                <a:lnTo>
                  <a:pt x="62815" y="7102"/>
                </a:lnTo>
                <a:lnTo>
                  <a:pt x="62815" y="8224"/>
                </a:lnTo>
                <a:lnTo>
                  <a:pt x="62815" y="8224"/>
                </a:lnTo>
                <a:lnTo>
                  <a:pt x="62815" y="8224"/>
                </a:lnTo>
                <a:lnTo>
                  <a:pt x="62815" y="8224"/>
                </a:lnTo>
                <a:lnTo>
                  <a:pt x="62815" y="8224"/>
                </a:lnTo>
                <a:lnTo>
                  <a:pt x="63682" y="8224"/>
                </a:lnTo>
                <a:lnTo>
                  <a:pt x="63682" y="8224"/>
                </a:lnTo>
                <a:lnTo>
                  <a:pt x="63682" y="8224"/>
                </a:lnTo>
                <a:lnTo>
                  <a:pt x="63682" y="8224"/>
                </a:lnTo>
                <a:lnTo>
                  <a:pt x="64548" y="8224"/>
                </a:lnTo>
                <a:lnTo>
                  <a:pt x="64548" y="8224"/>
                </a:lnTo>
                <a:lnTo>
                  <a:pt x="64548" y="8224"/>
                </a:lnTo>
                <a:lnTo>
                  <a:pt x="64548" y="7102"/>
                </a:lnTo>
                <a:lnTo>
                  <a:pt x="64548" y="7102"/>
                </a:lnTo>
                <a:lnTo>
                  <a:pt x="64548" y="7102"/>
                </a:lnTo>
                <a:lnTo>
                  <a:pt x="64548" y="7102"/>
                </a:lnTo>
                <a:lnTo>
                  <a:pt x="65848" y="7102"/>
                </a:lnTo>
                <a:lnTo>
                  <a:pt x="65848" y="6355"/>
                </a:lnTo>
                <a:lnTo>
                  <a:pt x="65848" y="6355"/>
                </a:lnTo>
                <a:lnTo>
                  <a:pt x="65848" y="6355"/>
                </a:lnTo>
                <a:lnTo>
                  <a:pt x="65848" y="6355"/>
                </a:lnTo>
                <a:lnTo>
                  <a:pt x="65848" y="6355"/>
                </a:lnTo>
                <a:lnTo>
                  <a:pt x="65848" y="5607"/>
                </a:lnTo>
                <a:lnTo>
                  <a:pt x="65848" y="5607"/>
                </a:lnTo>
                <a:lnTo>
                  <a:pt x="65848" y="5607"/>
                </a:lnTo>
                <a:lnTo>
                  <a:pt x="65848" y="5607"/>
                </a:lnTo>
                <a:lnTo>
                  <a:pt x="65848" y="5607"/>
                </a:lnTo>
                <a:lnTo>
                  <a:pt x="65848" y="5607"/>
                </a:lnTo>
                <a:lnTo>
                  <a:pt x="65848" y="5607"/>
                </a:lnTo>
                <a:lnTo>
                  <a:pt x="65848" y="5607"/>
                </a:lnTo>
                <a:lnTo>
                  <a:pt x="66714" y="5607"/>
                </a:lnTo>
                <a:lnTo>
                  <a:pt x="66714" y="4859"/>
                </a:lnTo>
                <a:lnTo>
                  <a:pt x="66714" y="4859"/>
                </a:lnTo>
                <a:lnTo>
                  <a:pt x="66714" y="4859"/>
                </a:lnTo>
                <a:lnTo>
                  <a:pt x="66714" y="4859"/>
                </a:lnTo>
                <a:lnTo>
                  <a:pt x="66714" y="4112"/>
                </a:lnTo>
                <a:lnTo>
                  <a:pt x="66714" y="4112"/>
                </a:lnTo>
                <a:lnTo>
                  <a:pt x="66714" y="4112"/>
                </a:lnTo>
                <a:lnTo>
                  <a:pt x="66714" y="4112"/>
                </a:lnTo>
                <a:lnTo>
                  <a:pt x="66714" y="4112"/>
                </a:lnTo>
                <a:lnTo>
                  <a:pt x="67581" y="4112"/>
                </a:lnTo>
                <a:lnTo>
                  <a:pt x="67581" y="2990"/>
                </a:lnTo>
                <a:lnTo>
                  <a:pt x="67581" y="2990"/>
                </a:lnTo>
                <a:lnTo>
                  <a:pt x="67581" y="2990"/>
                </a:lnTo>
                <a:lnTo>
                  <a:pt x="67581" y="4112"/>
                </a:lnTo>
                <a:lnTo>
                  <a:pt x="67581" y="4112"/>
                </a:lnTo>
                <a:lnTo>
                  <a:pt x="68447" y="4112"/>
                </a:lnTo>
                <a:lnTo>
                  <a:pt x="68447" y="4112"/>
                </a:lnTo>
                <a:lnTo>
                  <a:pt x="68447" y="4112"/>
                </a:lnTo>
                <a:lnTo>
                  <a:pt x="68447" y="4112"/>
                </a:lnTo>
                <a:lnTo>
                  <a:pt x="68447" y="4112"/>
                </a:lnTo>
                <a:lnTo>
                  <a:pt x="69314" y="4112"/>
                </a:lnTo>
                <a:lnTo>
                  <a:pt x="69314" y="4859"/>
                </a:lnTo>
                <a:lnTo>
                  <a:pt x="69314" y="4859"/>
                </a:lnTo>
                <a:lnTo>
                  <a:pt x="69314" y="4859"/>
                </a:lnTo>
                <a:lnTo>
                  <a:pt x="69314" y="4859"/>
                </a:lnTo>
                <a:lnTo>
                  <a:pt x="69314" y="4859"/>
                </a:lnTo>
                <a:lnTo>
                  <a:pt x="70613" y="4859"/>
                </a:lnTo>
                <a:lnTo>
                  <a:pt x="70613" y="4859"/>
                </a:lnTo>
                <a:lnTo>
                  <a:pt x="70613" y="4859"/>
                </a:lnTo>
                <a:lnTo>
                  <a:pt x="70613" y="4859"/>
                </a:lnTo>
                <a:lnTo>
                  <a:pt x="70613" y="4859"/>
                </a:lnTo>
                <a:lnTo>
                  <a:pt x="70613" y="4859"/>
                </a:lnTo>
                <a:lnTo>
                  <a:pt x="71480" y="4859"/>
                </a:lnTo>
                <a:lnTo>
                  <a:pt x="71480" y="4859"/>
                </a:lnTo>
                <a:lnTo>
                  <a:pt x="71480" y="4112"/>
                </a:lnTo>
                <a:lnTo>
                  <a:pt x="71480" y="4112"/>
                </a:lnTo>
                <a:lnTo>
                  <a:pt x="71480" y="4112"/>
                </a:lnTo>
                <a:lnTo>
                  <a:pt x="71480" y="4112"/>
                </a:lnTo>
                <a:lnTo>
                  <a:pt x="72346" y="4112"/>
                </a:lnTo>
                <a:lnTo>
                  <a:pt x="72346" y="4112"/>
                </a:lnTo>
                <a:lnTo>
                  <a:pt x="72346" y="4112"/>
                </a:lnTo>
                <a:lnTo>
                  <a:pt x="72346" y="4112"/>
                </a:lnTo>
                <a:lnTo>
                  <a:pt x="72346" y="4112"/>
                </a:lnTo>
                <a:lnTo>
                  <a:pt x="72346" y="2990"/>
                </a:lnTo>
                <a:lnTo>
                  <a:pt x="73212" y="2990"/>
                </a:lnTo>
                <a:lnTo>
                  <a:pt x="73212" y="2990"/>
                </a:lnTo>
                <a:lnTo>
                  <a:pt x="73212" y="2990"/>
                </a:lnTo>
                <a:lnTo>
                  <a:pt x="74079" y="2990"/>
                </a:lnTo>
                <a:lnTo>
                  <a:pt x="74079" y="2990"/>
                </a:lnTo>
                <a:lnTo>
                  <a:pt x="74079" y="2990"/>
                </a:lnTo>
                <a:lnTo>
                  <a:pt x="74079" y="2990"/>
                </a:lnTo>
                <a:lnTo>
                  <a:pt x="74079" y="2990"/>
                </a:lnTo>
                <a:lnTo>
                  <a:pt x="74079" y="2990"/>
                </a:lnTo>
                <a:lnTo>
                  <a:pt x="75379" y="2990"/>
                </a:lnTo>
                <a:lnTo>
                  <a:pt x="75379" y="2990"/>
                </a:lnTo>
                <a:lnTo>
                  <a:pt x="75379" y="2990"/>
                </a:lnTo>
                <a:lnTo>
                  <a:pt x="75379" y="2990"/>
                </a:lnTo>
                <a:lnTo>
                  <a:pt x="75379" y="2990"/>
                </a:lnTo>
                <a:lnTo>
                  <a:pt x="75379" y="2242"/>
                </a:lnTo>
                <a:lnTo>
                  <a:pt x="75379" y="2242"/>
                </a:lnTo>
                <a:lnTo>
                  <a:pt x="76245" y="2242"/>
                </a:lnTo>
                <a:lnTo>
                  <a:pt x="76245" y="2242"/>
                </a:lnTo>
                <a:lnTo>
                  <a:pt x="76245" y="2242"/>
                </a:lnTo>
                <a:lnTo>
                  <a:pt x="76245" y="2242"/>
                </a:lnTo>
                <a:lnTo>
                  <a:pt x="76245" y="2242"/>
                </a:lnTo>
                <a:lnTo>
                  <a:pt x="76245" y="1495"/>
                </a:lnTo>
                <a:lnTo>
                  <a:pt x="77111" y="1495"/>
                </a:lnTo>
                <a:lnTo>
                  <a:pt x="77111" y="1495"/>
                </a:lnTo>
                <a:lnTo>
                  <a:pt x="77111" y="1495"/>
                </a:lnTo>
                <a:lnTo>
                  <a:pt x="77111" y="1495"/>
                </a:lnTo>
                <a:lnTo>
                  <a:pt x="77111" y="2242"/>
                </a:lnTo>
                <a:lnTo>
                  <a:pt x="77978" y="2242"/>
                </a:lnTo>
                <a:lnTo>
                  <a:pt x="77978" y="2242"/>
                </a:lnTo>
                <a:lnTo>
                  <a:pt x="77978" y="2242"/>
                </a:lnTo>
                <a:lnTo>
                  <a:pt x="77978" y="2242"/>
                </a:lnTo>
                <a:lnTo>
                  <a:pt x="77978" y="2242"/>
                </a:lnTo>
                <a:lnTo>
                  <a:pt x="77978" y="2990"/>
                </a:lnTo>
                <a:lnTo>
                  <a:pt x="77978" y="2990"/>
                </a:lnTo>
                <a:lnTo>
                  <a:pt x="78844" y="2990"/>
                </a:lnTo>
                <a:lnTo>
                  <a:pt x="78844" y="2990"/>
                </a:lnTo>
                <a:lnTo>
                  <a:pt x="78844" y="2990"/>
                </a:lnTo>
                <a:lnTo>
                  <a:pt x="78844" y="2242"/>
                </a:lnTo>
                <a:lnTo>
                  <a:pt x="80144" y="2242"/>
                </a:lnTo>
                <a:lnTo>
                  <a:pt x="80144" y="2242"/>
                </a:lnTo>
                <a:lnTo>
                  <a:pt x="80144" y="2242"/>
                </a:lnTo>
                <a:lnTo>
                  <a:pt x="80144" y="2242"/>
                </a:lnTo>
                <a:lnTo>
                  <a:pt x="80144" y="2242"/>
                </a:lnTo>
                <a:lnTo>
                  <a:pt x="80144" y="2242"/>
                </a:lnTo>
                <a:lnTo>
                  <a:pt x="81010" y="2242"/>
                </a:lnTo>
                <a:lnTo>
                  <a:pt x="81010" y="2242"/>
                </a:lnTo>
                <a:lnTo>
                  <a:pt x="81010" y="2242"/>
                </a:lnTo>
                <a:lnTo>
                  <a:pt x="81010" y="2242"/>
                </a:lnTo>
                <a:lnTo>
                  <a:pt x="81010" y="2242"/>
                </a:lnTo>
                <a:lnTo>
                  <a:pt x="81877" y="2242"/>
                </a:lnTo>
                <a:lnTo>
                  <a:pt x="81877" y="2242"/>
                </a:lnTo>
                <a:lnTo>
                  <a:pt x="81877" y="2242"/>
                </a:lnTo>
                <a:lnTo>
                  <a:pt x="81877" y="2242"/>
                </a:lnTo>
                <a:lnTo>
                  <a:pt x="82743" y="2242"/>
                </a:lnTo>
                <a:lnTo>
                  <a:pt x="82743" y="1495"/>
                </a:lnTo>
                <a:lnTo>
                  <a:pt x="82743" y="1495"/>
                </a:lnTo>
                <a:lnTo>
                  <a:pt x="82743" y="1495"/>
                </a:lnTo>
                <a:lnTo>
                  <a:pt x="82743" y="1495"/>
                </a:lnTo>
                <a:lnTo>
                  <a:pt x="82743" y="747"/>
                </a:lnTo>
                <a:lnTo>
                  <a:pt x="82743" y="747"/>
                </a:lnTo>
                <a:lnTo>
                  <a:pt x="82743" y="747"/>
                </a:lnTo>
                <a:lnTo>
                  <a:pt x="82743" y="747"/>
                </a:lnTo>
                <a:lnTo>
                  <a:pt x="82743" y="747"/>
                </a:lnTo>
                <a:lnTo>
                  <a:pt x="82743" y="747"/>
                </a:lnTo>
                <a:lnTo>
                  <a:pt x="82743" y="0"/>
                </a:lnTo>
                <a:lnTo>
                  <a:pt x="83610" y="0"/>
                </a:lnTo>
                <a:lnTo>
                  <a:pt x="83610" y="747"/>
                </a:lnTo>
                <a:lnTo>
                  <a:pt x="83610" y="747"/>
                </a:lnTo>
                <a:lnTo>
                  <a:pt x="83610" y="0"/>
                </a:lnTo>
                <a:lnTo>
                  <a:pt x="83610" y="0"/>
                </a:lnTo>
                <a:lnTo>
                  <a:pt x="83610" y="747"/>
                </a:lnTo>
                <a:lnTo>
                  <a:pt x="83610" y="747"/>
                </a:lnTo>
                <a:lnTo>
                  <a:pt x="84909" y="747"/>
                </a:lnTo>
                <a:lnTo>
                  <a:pt x="84909" y="747"/>
                </a:lnTo>
                <a:lnTo>
                  <a:pt x="84909" y="747"/>
                </a:lnTo>
                <a:lnTo>
                  <a:pt x="84909" y="747"/>
                </a:lnTo>
                <a:lnTo>
                  <a:pt x="84909" y="747"/>
                </a:lnTo>
                <a:lnTo>
                  <a:pt x="85776" y="747"/>
                </a:lnTo>
                <a:lnTo>
                  <a:pt x="85776" y="1495"/>
                </a:lnTo>
                <a:lnTo>
                  <a:pt x="85776" y="1495"/>
                </a:lnTo>
                <a:lnTo>
                  <a:pt x="85776" y="1495"/>
                </a:lnTo>
                <a:lnTo>
                  <a:pt x="85776" y="1495"/>
                </a:lnTo>
                <a:lnTo>
                  <a:pt x="86642" y="1495"/>
                </a:lnTo>
                <a:lnTo>
                  <a:pt x="86642" y="1495"/>
                </a:lnTo>
                <a:lnTo>
                  <a:pt x="86642" y="1495"/>
                </a:lnTo>
                <a:lnTo>
                  <a:pt x="86642" y="1495"/>
                </a:lnTo>
                <a:lnTo>
                  <a:pt x="87509" y="1495"/>
                </a:lnTo>
                <a:lnTo>
                  <a:pt x="87509" y="747"/>
                </a:lnTo>
                <a:lnTo>
                  <a:pt x="87509" y="747"/>
                </a:lnTo>
                <a:lnTo>
                  <a:pt x="87509" y="747"/>
                </a:lnTo>
                <a:lnTo>
                  <a:pt x="87509" y="1495"/>
                </a:lnTo>
                <a:lnTo>
                  <a:pt x="88375" y="1495"/>
                </a:lnTo>
                <a:lnTo>
                  <a:pt x="88375" y="1495"/>
                </a:lnTo>
                <a:lnTo>
                  <a:pt x="88375" y="1495"/>
                </a:lnTo>
                <a:lnTo>
                  <a:pt x="88375" y="1495"/>
                </a:lnTo>
                <a:lnTo>
                  <a:pt x="88375" y="1495"/>
                </a:lnTo>
                <a:lnTo>
                  <a:pt x="88375" y="1495"/>
                </a:lnTo>
                <a:lnTo>
                  <a:pt x="89675" y="1495"/>
                </a:lnTo>
                <a:lnTo>
                  <a:pt x="89675" y="1495"/>
                </a:lnTo>
                <a:lnTo>
                  <a:pt x="89675" y="1495"/>
                </a:lnTo>
                <a:lnTo>
                  <a:pt x="89675" y="2242"/>
                </a:lnTo>
                <a:lnTo>
                  <a:pt x="89675" y="2242"/>
                </a:lnTo>
                <a:lnTo>
                  <a:pt x="90541" y="2242"/>
                </a:lnTo>
                <a:lnTo>
                  <a:pt x="90541" y="1495"/>
                </a:lnTo>
                <a:lnTo>
                  <a:pt x="90541" y="1495"/>
                </a:lnTo>
                <a:lnTo>
                  <a:pt x="90541" y="1495"/>
                </a:lnTo>
                <a:lnTo>
                  <a:pt x="90541" y="1495"/>
                </a:lnTo>
                <a:lnTo>
                  <a:pt x="91407" y="1495"/>
                </a:lnTo>
                <a:lnTo>
                  <a:pt x="91407" y="1495"/>
                </a:lnTo>
                <a:lnTo>
                  <a:pt x="91407" y="1495"/>
                </a:lnTo>
                <a:lnTo>
                  <a:pt x="91407" y="2242"/>
                </a:lnTo>
                <a:lnTo>
                  <a:pt x="91407" y="2242"/>
                </a:lnTo>
                <a:lnTo>
                  <a:pt x="92274" y="2242"/>
                </a:lnTo>
                <a:lnTo>
                  <a:pt x="92274" y="1495"/>
                </a:lnTo>
                <a:lnTo>
                  <a:pt x="92274" y="1495"/>
                </a:lnTo>
                <a:lnTo>
                  <a:pt x="92274" y="1495"/>
                </a:lnTo>
                <a:lnTo>
                  <a:pt x="92274" y="1495"/>
                </a:lnTo>
                <a:lnTo>
                  <a:pt x="92274" y="1495"/>
                </a:lnTo>
                <a:lnTo>
                  <a:pt x="93140" y="1495"/>
                </a:lnTo>
                <a:lnTo>
                  <a:pt x="93140" y="1495"/>
                </a:lnTo>
                <a:lnTo>
                  <a:pt x="93140" y="1495"/>
                </a:lnTo>
                <a:lnTo>
                  <a:pt x="93140" y="1495"/>
                </a:lnTo>
                <a:lnTo>
                  <a:pt x="93140" y="1495"/>
                </a:lnTo>
                <a:lnTo>
                  <a:pt x="94440" y="1495"/>
                </a:lnTo>
                <a:lnTo>
                  <a:pt x="94440" y="1495"/>
                </a:lnTo>
                <a:lnTo>
                  <a:pt x="94440" y="1495"/>
                </a:lnTo>
                <a:lnTo>
                  <a:pt x="94440" y="1495"/>
                </a:lnTo>
                <a:lnTo>
                  <a:pt x="94440" y="1495"/>
                </a:lnTo>
                <a:lnTo>
                  <a:pt x="94440" y="1495"/>
                </a:lnTo>
                <a:lnTo>
                  <a:pt x="95306" y="1495"/>
                </a:lnTo>
                <a:lnTo>
                  <a:pt x="95306" y="1495"/>
                </a:lnTo>
                <a:lnTo>
                  <a:pt x="95306" y="1495"/>
                </a:lnTo>
                <a:lnTo>
                  <a:pt x="95306" y="149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2" name="Shape 292"/>
          <p:cNvSpPr/>
          <p:nvPr/>
        </p:nvSpPr>
        <p:spPr>
          <a:xfrm>
            <a:off x="4598194" y="4205288"/>
            <a:ext cx="329804" cy="509587"/>
          </a:xfrm>
          <a:custGeom>
            <a:avLst/>
            <a:gdLst/>
            <a:ahLst/>
            <a:cxnLst/>
            <a:rect l="0" t="0" r="0" b="0"/>
            <a:pathLst>
              <a:path w="120000" h="120000" extrusionOk="0">
                <a:moveTo>
                  <a:pt x="95306" y="1495"/>
                </a:moveTo>
                <a:lnTo>
                  <a:pt x="96173" y="1495"/>
                </a:lnTo>
                <a:lnTo>
                  <a:pt x="96173" y="2242"/>
                </a:lnTo>
                <a:lnTo>
                  <a:pt x="96173" y="2242"/>
                </a:lnTo>
                <a:lnTo>
                  <a:pt x="96173" y="2242"/>
                </a:lnTo>
                <a:lnTo>
                  <a:pt x="96173" y="2242"/>
                </a:lnTo>
                <a:lnTo>
                  <a:pt x="96173" y="2242"/>
                </a:lnTo>
                <a:lnTo>
                  <a:pt x="96173" y="2990"/>
                </a:lnTo>
                <a:lnTo>
                  <a:pt x="96173" y="2990"/>
                </a:lnTo>
                <a:lnTo>
                  <a:pt x="96173" y="2990"/>
                </a:lnTo>
                <a:lnTo>
                  <a:pt x="97039" y="2990"/>
                </a:lnTo>
                <a:lnTo>
                  <a:pt x="97039" y="2990"/>
                </a:lnTo>
                <a:lnTo>
                  <a:pt x="97039" y="2990"/>
                </a:lnTo>
                <a:lnTo>
                  <a:pt x="97039" y="2990"/>
                </a:lnTo>
                <a:lnTo>
                  <a:pt x="97039" y="4112"/>
                </a:lnTo>
                <a:lnTo>
                  <a:pt x="97039" y="4112"/>
                </a:lnTo>
                <a:lnTo>
                  <a:pt x="97906" y="4112"/>
                </a:lnTo>
                <a:lnTo>
                  <a:pt x="97906" y="4112"/>
                </a:lnTo>
                <a:lnTo>
                  <a:pt x="97906" y="4112"/>
                </a:lnTo>
                <a:lnTo>
                  <a:pt x="97906" y="4859"/>
                </a:lnTo>
                <a:lnTo>
                  <a:pt x="97906" y="4859"/>
                </a:lnTo>
                <a:lnTo>
                  <a:pt x="97906" y="4859"/>
                </a:lnTo>
                <a:lnTo>
                  <a:pt x="97906" y="4859"/>
                </a:lnTo>
                <a:lnTo>
                  <a:pt x="97906" y="5607"/>
                </a:lnTo>
                <a:lnTo>
                  <a:pt x="97906" y="5607"/>
                </a:lnTo>
                <a:lnTo>
                  <a:pt x="99205" y="5607"/>
                </a:lnTo>
                <a:lnTo>
                  <a:pt x="99205" y="5607"/>
                </a:lnTo>
                <a:lnTo>
                  <a:pt x="99205" y="5607"/>
                </a:lnTo>
                <a:lnTo>
                  <a:pt x="99205" y="5607"/>
                </a:lnTo>
                <a:lnTo>
                  <a:pt x="99205" y="5607"/>
                </a:lnTo>
                <a:lnTo>
                  <a:pt x="99205" y="5607"/>
                </a:lnTo>
                <a:lnTo>
                  <a:pt x="99205" y="6355"/>
                </a:lnTo>
                <a:lnTo>
                  <a:pt x="100072" y="6355"/>
                </a:lnTo>
                <a:lnTo>
                  <a:pt x="100072" y="6355"/>
                </a:lnTo>
                <a:lnTo>
                  <a:pt x="100072" y="6355"/>
                </a:lnTo>
                <a:lnTo>
                  <a:pt x="100072" y="6355"/>
                </a:lnTo>
                <a:lnTo>
                  <a:pt x="100072" y="6355"/>
                </a:lnTo>
                <a:lnTo>
                  <a:pt x="100072" y="6355"/>
                </a:lnTo>
                <a:lnTo>
                  <a:pt x="100938" y="6355"/>
                </a:lnTo>
                <a:lnTo>
                  <a:pt x="100938" y="6355"/>
                </a:lnTo>
                <a:lnTo>
                  <a:pt x="100938" y="6355"/>
                </a:lnTo>
                <a:lnTo>
                  <a:pt x="101805" y="6355"/>
                </a:lnTo>
                <a:lnTo>
                  <a:pt x="101805" y="7102"/>
                </a:lnTo>
                <a:lnTo>
                  <a:pt x="101805" y="7102"/>
                </a:lnTo>
                <a:lnTo>
                  <a:pt x="101805" y="7102"/>
                </a:lnTo>
                <a:lnTo>
                  <a:pt x="101805" y="6355"/>
                </a:lnTo>
                <a:lnTo>
                  <a:pt x="101805" y="6355"/>
                </a:lnTo>
                <a:lnTo>
                  <a:pt x="101805" y="6355"/>
                </a:lnTo>
                <a:lnTo>
                  <a:pt x="102671" y="6355"/>
                </a:lnTo>
                <a:lnTo>
                  <a:pt x="102671" y="6355"/>
                </a:lnTo>
                <a:lnTo>
                  <a:pt x="102671" y="6355"/>
                </a:lnTo>
                <a:lnTo>
                  <a:pt x="102671" y="6355"/>
                </a:lnTo>
                <a:lnTo>
                  <a:pt x="102671" y="6355"/>
                </a:lnTo>
                <a:lnTo>
                  <a:pt x="102671" y="5607"/>
                </a:lnTo>
                <a:lnTo>
                  <a:pt x="103971" y="5607"/>
                </a:lnTo>
                <a:lnTo>
                  <a:pt x="103971" y="5607"/>
                </a:lnTo>
                <a:lnTo>
                  <a:pt x="103971" y="5607"/>
                </a:lnTo>
                <a:lnTo>
                  <a:pt x="103971" y="5607"/>
                </a:lnTo>
                <a:lnTo>
                  <a:pt x="103971" y="5607"/>
                </a:lnTo>
                <a:lnTo>
                  <a:pt x="103971" y="5607"/>
                </a:lnTo>
                <a:lnTo>
                  <a:pt x="104837" y="5607"/>
                </a:lnTo>
                <a:lnTo>
                  <a:pt x="104837" y="5607"/>
                </a:lnTo>
                <a:lnTo>
                  <a:pt x="104837" y="5607"/>
                </a:lnTo>
                <a:lnTo>
                  <a:pt x="104837" y="5607"/>
                </a:lnTo>
                <a:lnTo>
                  <a:pt x="104837" y="5607"/>
                </a:lnTo>
                <a:lnTo>
                  <a:pt x="105703" y="5607"/>
                </a:lnTo>
                <a:lnTo>
                  <a:pt x="105703" y="5607"/>
                </a:lnTo>
                <a:lnTo>
                  <a:pt x="105703" y="5607"/>
                </a:lnTo>
                <a:lnTo>
                  <a:pt x="105703" y="5607"/>
                </a:lnTo>
                <a:lnTo>
                  <a:pt x="105703" y="5607"/>
                </a:lnTo>
                <a:lnTo>
                  <a:pt x="105703" y="6355"/>
                </a:lnTo>
                <a:lnTo>
                  <a:pt x="105703" y="6355"/>
                </a:lnTo>
                <a:lnTo>
                  <a:pt x="106570" y="6355"/>
                </a:lnTo>
                <a:lnTo>
                  <a:pt x="106570" y="6355"/>
                </a:lnTo>
                <a:lnTo>
                  <a:pt x="106570" y="6355"/>
                </a:lnTo>
                <a:lnTo>
                  <a:pt x="106570" y="6355"/>
                </a:lnTo>
                <a:lnTo>
                  <a:pt x="106570" y="6355"/>
                </a:lnTo>
                <a:lnTo>
                  <a:pt x="106570" y="6355"/>
                </a:lnTo>
                <a:lnTo>
                  <a:pt x="107436" y="6355"/>
                </a:lnTo>
                <a:lnTo>
                  <a:pt x="107436" y="6355"/>
                </a:lnTo>
                <a:lnTo>
                  <a:pt x="107436" y="6355"/>
                </a:lnTo>
                <a:lnTo>
                  <a:pt x="107436" y="5607"/>
                </a:lnTo>
                <a:lnTo>
                  <a:pt x="107436" y="5607"/>
                </a:lnTo>
                <a:lnTo>
                  <a:pt x="107436" y="5607"/>
                </a:lnTo>
                <a:lnTo>
                  <a:pt x="107436" y="5607"/>
                </a:lnTo>
                <a:lnTo>
                  <a:pt x="107436" y="5607"/>
                </a:lnTo>
                <a:lnTo>
                  <a:pt x="108736" y="5607"/>
                </a:lnTo>
                <a:lnTo>
                  <a:pt x="108736" y="4859"/>
                </a:lnTo>
                <a:lnTo>
                  <a:pt x="108736" y="4859"/>
                </a:lnTo>
                <a:lnTo>
                  <a:pt x="108736" y="4859"/>
                </a:lnTo>
                <a:lnTo>
                  <a:pt x="108736" y="4859"/>
                </a:lnTo>
                <a:lnTo>
                  <a:pt x="108736" y="4859"/>
                </a:lnTo>
                <a:lnTo>
                  <a:pt x="108736" y="4859"/>
                </a:lnTo>
                <a:lnTo>
                  <a:pt x="109602" y="4859"/>
                </a:lnTo>
                <a:lnTo>
                  <a:pt x="109602" y="4859"/>
                </a:lnTo>
                <a:lnTo>
                  <a:pt x="109602" y="4859"/>
                </a:lnTo>
                <a:lnTo>
                  <a:pt x="109602" y="4859"/>
                </a:lnTo>
                <a:lnTo>
                  <a:pt x="109602" y="4859"/>
                </a:lnTo>
                <a:lnTo>
                  <a:pt x="110469" y="4859"/>
                </a:lnTo>
                <a:lnTo>
                  <a:pt x="110469" y="4859"/>
                </a:lnTo>
                <a:lnTo>
                  <a:pt x="110469" y="5607"/>
                </a:lnTo>
                <a:lnTo>
                  <a:pt x="110469" y="5607"/>
                </a:lnTo>
                <a:lnTo>
                  <a:pt x="110469" y="5607"/>
                </a:lnTo>
                <a:lnTo>
                  <a:pt x="110469" y="6355"/>
                </a:lnTo>
                <a:lnTo>
                  <a:pt x="110469" y="6355"/>
                </a:lnTo>
                <a:lnTo>
                  <a:pt x="110469" y="6355"/>
                </a:lnTo>
                <a:lnTo>
                  <a:pt x="110469" y="6355"/>
                </a:lnTo>
                <a:lnTo>
                  <a:pt x="110469" y="6355"/>
                </a:lnTo>
                <a:lnTo>
                  <a:pt x="111335" y="6355"/>
                </a:lnTo>
                <a:lnTo>
                  <a:pt x="111335" y="6355"/>
                </a:lnTo>
                <a:lnTo>
                  <a:pt x="111335" y="7102"/>
                </a:lnTo>
                <a:lnTo>
                  <a:pt x="111335" y="7102"/>
                </a:lnTo>
                <a:lnTo>
                  <a:pt x="111335" y="7102"/>
                </a:lnTo>
                <a:lnTo>
                  <a:pt x="111335" y="7102"/>
                </a:lnTo>
                <a:lnTo>
                  <a:pt x="111335" y="7102"/>
                </a:lnTo>
                <a:lnTo>
                  <a:pt x="111335" y="8224"/>
                </a:lnTo>
                <a:lnTo>
                  <a:pt x="111335" y="8224"/>
                </a:lnTo>
                <a:lnTo>
                  <a:pt x="112202" y="8224"/>
                </a:lnTo>
                <a:lnTo>
                  <a:pt x="112202" y="8224"/>
                </a:lnTo>
                <a:lnTo>
                  <a:pt x="112202" y="8224"/>
                </a:lnTo>
                <a:lnTo>
                  <a:pt x="112202" y="8224"/>
                </a:lnTo>
                <a:lnTo>
                  <a:pt x="112202" y="8971"/>
                </a:lnTo>
                <a:lnTo>
                  <a:pt x="113501" y="8971"/>
                </a:lnTo>
                <a:lnTo>
                  <a:pt x="113501" y="8971"/>
                </a:lnTo>
                <a:lnTo>
                  <a:pt x="113501" y="8971"/>
                </a:lnTo>
                <a:lnTo>
                  <a:pt x="113501" y="8971"/>
                </a:lnTo>
                <a:lnTo>
                  <a:pt x="113501" y="8971"/>
                </a:lnTo>
                <a:lnTo>
                  <a:pt x="113501" y="9719"/>
                </a:lnTo>
                <a:lnTo>
                  <a:pt x="113501" y="9719"/>
                </a:lnTo>
                <a:lnTo>
                  <a:pt x="114368" y="9719"/>
                </a:lnTo>
                <a:lnTo>
                  <a:pt x="114368" y="9719"/>
                </a:lnTo>
                <a:lnTo>
                  <a:pt x="114368" y="9719"/>
                </a:lnTo>
                <a:lnTo>
                  <a:pt x="114368" y="9719"/>
                </a:lnTo>
                <a:lnTo>
                  <a:pt x="114368" y="9719"/>
                </a:lnTo>
                <a:lnTo>
                  <a:pt x="115234" y="9719"/>
                </a:lnTo>
                <a:lnTo>
                  <a:pt x="115234" y="9719"/>
                </a:lnTo>
                <a:lnTo>
                  <a:pt x="115234" y="10467"/>
                </a:lnTo>
                <a:lnTo>
                  <a:pt x="115234" y="10467"/>
                </a:lnTo>
                <a:lnTo>
                  <a:pt x="115234" y="10467"/>
                </a:lnTo>
                <a:lnTo>
                  <a:pt x="115234" y="10467"/>
                </a:lnTo>
                <a:lnTo>
                  <a:pt x="115234" y="10467"/>
                </a:lnTo>
                <a:lnTo>
                  <a:pt x="115234" y="11214"/>
                </a:lnTo>
                <a:lnTo>
                  <a:pt x="115234" y="11214"/>
                </a:lnTo>
                <a:lnTo>
                  <a:pt x="115234" y="11214"/>
                </a:lnTo>
                <a:lnTo>
                  <a:pt x="115234" y="11214"/>
                </a:lnTo>
                <a:lnTo>
                  <a:pt x="116101" y="11214"/>
                </a:lnTo>
                <a:lnTo>
                  <a:pt x="116101" y="11214"/>
                </a:lnTo>
                <a:lnTo>
                  <a:pt x="116101" y="11214"/>
                </a:lnTo>
                <a:lnTo>
                  <a:pt x="116101" y="10467"/>
                </a:lnTo>
                <a:lnTo>
                  <a:pt x="116101" y="10467"/>
                </a:lnTo>
                <a:lnTo>
                  <a:pt x="116101" y="11214"/>
                </a:lnTo>
                <a:lnTo>
                  <a:pt x="116101" y="11214"/>
                </a:lnTo>
                <a:lnTo>
                  <a:pt x="116967" y="11214"/>
                </a:lnTo>
                <a:lnTo>
                  <a:pt x="116967" y="11214"/>
                </a:lnTo>
                <a:lnTo>
                  <a:pt x="116967" y="11214"/>
                </a:lnTo>
                <a:lnTo>
                  <a:pt x="116967" y="12336"/>
                </a:lnTo>
                <a:lnTo>
                  <a:pt x="116967" y="12336"/>
                </a:lnTo>
                <a:lnTo>
                  <a:pt x="116967" y="12336"/>
                </a:lnTo>
                <a:lnTo>
                  <a:pt x="116967" y="12336"/>
                </a:lnTo>
                <a:lnTo>
                  <a:pt x="116967" y="13084"/>
                </a:lnTo>
                <a:lnTo>
                  <a:pt x="116967" y="13084"/>
                </a:lnTo>
                <a:lnTo>
                  <a:pt x="116967" y="13084"/>
                </a:lnTo>
                <a:lnTo>
                  <a:pt x="116967" y="13084"/>
                </a:lnTo>
                <a:lnTo>
                  <a:pt x="116967" y="13084"/>
                </a:lnTo>
                <a:lnTo>
                  <a:pt x="116967" y="13831"/>
                </a:lnTo>
                <a:lnTo>
                  <a:pt x="116967" y="13831"/>
                </a:lnTo>
                <a:lnTo>
                  <a:pt x="116101" y="13831"/>
                </a:lnTo>
                <a:lnTo>
                  <a:pt x="116101" y="13831"/>
                </a:lnTo>
                <a:lnTo>
                  <a:pt x="116101" y="14579"/>
                </a:lnTo>
                <a:lnTo>
                  <a:pt x="116101" y="14579"/>
                </a:lnTo>
                <a:lnTo>
                  <a:pt x="116101" y="14579"/>
                </a:lnTo>
                <a:lnTo>
                  <a:pt x="116101" y="15327"/>
                </a:lnTo>
                <a:lnTo>
                  <a:pt x="116967" y="15327"/>
                </a:lnTo>
                <a:lnTo>
                  <a:pt x="116967" y="15327"/>
                </a:lnTo>
                <a:lnTo>
                  <a:pt x="116967" y="15327"/>
                </a:lnTo>
                <a:lnTo>
                  <a:pt x="116967" y="15327"/>
                </a:lnTo>
                <a:lnTo>
                  <a:pt x="116967" y="16448"/>
                </a:lnTo>
                <a:lnTo>
                  <a:pt x="116967" y="16448"/>
                </a:lnTo>
                <a:lnTo>
                  <a:pt x="116967" y="16448"/>
                </a:lnTo>
                <a:lnTo>
                  <a:pt x="116967" y="16448"/>
                </a:lnTo>
                <a:lnTo>
                  <a:pt x="116967" y="17196"/>
                </a:lnTo>
                <a:lnTo>
                  <a:pt x="116967" y="17196"/>
                </a:lnTo>
                <a:lnTo>
                  <a:pt x="116101" y="17196"/>
                </a:lnTo>
                <a:lnTo>
                  <a:pt x="116101" y="17196"/>
                </a:lnTo>
                <a:lnTo>
                  <a:pt x="116101" y="17943"/>
                </a:lnTo>
                <a:lnTo>
                  <a:pt x="116101" y="17943"/>
                </a:lnTo>
                <a:lnTo>
                  <a:pt x="116101" y="17943"/>
                </a:lnTo>
                <a:lnTo>
                  <a:pt x="116101" y="17943"/>
                </a:lnTo>
                <a:lnTo>
                  <a:pt x="116101" y="18691"/>
                </a:lnTo>
                <a:lnTo>
                  <a:pt x="116101" y="18691"/>
                </a:lnTo>
                <a:lnTo>
                  <a:pt x="116101" y="18691"/>
                </a:lnTo>
                <a:lnTo>
                  <a:pt x="116101" y="18691"/>
                </a:lnTo>
                <a:lnTo>
                  <a:pt x="116967" y="18691"/>
                </a:lnTo>
                <a:lnTo>
                  <a:pt x="116967" y="18691"/>
                </a:lnTo>
                <a:lnTo>
                  <a:pt x="116967" y="18691"/>
                </a:lnTo>
                <a:lnTo>
                  <a:pt x="116967" y="19439"/>
                </a:lnTo>
                <a:lnTo>
                  <a:pt x="116967" y="19439"/>
                </a:lnTo>
                <a:lnTo>
                  <a:pt x="116967" y="18691"/>
                </a:lnTo>
                <a:lnTo>
                  <a:pt x="116967" y="18691"/>
                </a:lnTo>
                <a:lnTo>
                  <a:pt x="116967" y="18691"/>
                </a:lnTo>
                <a:lnTo>
                  <a:pt x="118267" y="18691"/>
                </a:lnTo>
                <a:lnTo>
                  <a:pt x="118267" y="18691"/>
                </a:lnTo>
                <a:lnTo>
                  <a:pt x="118267" y="18691"/>
                </a:lnTo>
                <a:lnTo>
                  <a:pt x="118267" y="19439"/>
                </a:lnTo>
                <a:lnTo>
                  <a:pt x="118267" y="19439"/>
                </a:lnTo>
                <a:lnTo>
                  <a:pt x="118267" y="19439"/>
                </a:lnTo>
                <a:lnTo>
                  <a:pt x="119133" y="19439"/>
                </a:lnTo>
                <a:lnTo>
                  <a:pt x="119133" y="19439"/>
                </a:lnTo>
                <a:lnTo>
                  <a:pt x="119133" y="19439"/>
                </a:lnTo>
                <a:lnTo>
                  <a:pt x="119133" y="19439"/>
                </a:lnTo>
                <a:lnTo>
                  <a:pt x="119133" y="20560"/>
                </a:lnTo>
                <a:lnTo>
                  <a:pt x="119133" y="20560"/>
                </a:lnTo>
                <a:lnTo>
                  <a:pt x="119133" y="20560"/>
                </a:lnTo>
                <a:lnTo>
                  <a:pt x="120000" y="20560"/>
                </a:lnTo>
                <a:lnTo>
                  <a:pt x="120000" y="20560"/>
                </a:lnTo>
                <a:lnTo>
                  <a:pt x="119133" y="20560"/>
                </a:lnTo>
                <a:lnTo>
                  <a:pt x="119133" y="21308"/>
                </a:lnTo>
                <a:lnTo>
                  <a:pt x="119133" y="21308"/>
                </a:lnTo>
                <a:lnTo>
                  <a:pt x="119133" y="21308"/>
                </a:lnTo>
                <a:lnTo>
                  <a:pt x="119133" y="21308"/>
                </a:lnTo>
                <a:lnTo>
                  <a:pt x="119133" y="21308"/>
                </a:lnTo>
                <a:lnTo>
                  <a:pt x="119133" y="21308"/>
                </a:lnTo>
                <a:lnTo>
                  <a:pt x="118267" y="21308"/>
                </a:lnTo>
                <a:lnTo>
                  <a:pt x="118267" y="22056"/>
                </a:lnTo>
                <a:lnTo>
                  <a:pt x="118267" y="22056"/>
                </a:lnTo>
                <a:lnTo>
                  <a:pt x="118267" y="22056"/>
                </a:lnTo>
                <a:lnTo>
                  <a:pt x="118267" y="22056"/>
                </a:lnTo>
                <a:lnTo>
                  <a:pt x="116967" y="22056"/>
                </a:lnTo>
                <a:lnTo>
                  <a:pt x="116967" y="22056"/>
                </a:lnTo>
                <a:lnTo>
                  <a:pt x="116967" y="22056"/>
                </a:lnTo>
                <a:lnTo>
                  <a:pt x="116967" y="22803"/>
                </a:lnTo>
                <a:lnTo>
                  <a:pt x="116967" y="22803"/>
                </a:lnTo>
                <a:lnTo>
                  <a:pt x="116967" y="22803"/>
                </a:lnTo>
                <a:lnTo>
                  <a:pt x="116967" y="22803"/>
                </a:lnTo>
                <a:lnTo>
                  <a:pt x="116967" y="22803"/>
                </a:lnTo>
                <a:lnTo>
                  <a:pt x="116101" y="22803"/>
                </a:lnTo>
                <a:lnTo>
                  <a:pt x="116101" y="22803"/>
                </a:lnTo>
                <a:lnTo>
                  <a:pt x="116101" y="23551"/>
                </a:lnTo>
                <a:lnTo>
                  <a:pt x="116101" y="23551"/>
                </a:lnTo>
                <a:lnTo>
                  <a:pt x="116101" y="23551"/>
                </a:lnTo>
                <a:lnTo>
                  <a:pt x="116101" y="23551"/>
                </a:lnTo>
                <a:lnTo>
                  <a:pt x="116101" y="23551"/>
                </a:lnTo>
                <a:lnTo>
                  <a:pt x="116101" y="24672"/>
                </a:lnTo>
                <a:lnTo>
                  <a:pt x="115234" y="24672"/>
                </a:lnTo>
                <a:lnTo>
                  <a:pt x="115234" y="24672"/>
                </a:lnTo>
                <a:lnTo>
                  <a:pt x="115234" y="24672"/>
                </a:lnTo>
                <a:lnTo>
                  <a:pt x="115234" y="24672"/>
                </a:lnTo>
                <a:lnTo>
                  <a:pt x="115234" y="24672"/>
                </a:lnTo>
                <a:lnTo>
                  <a:pt x="114368" y="24672"/>
                </a:lnTo>
                <a:lnTo>
                  <a:pt x="114368" y="25420"/>
                </a:lnTo>
                <a:lnTo>
                  <a:pt x="114368" y="25420"/>
                </a:lnTo>
                <a:lnTo>
                  <a:pt x="114368" y="25420"/>
                </a:lnTo>
                <a:lnTo>
                  <a:pt x="114368" y="25420"/>
                </a:lnTo>
                <a:lnTo>
                  <a:pt x="114368" y="26168"/>
                </a:lnTo>
                <a:lnTo>
                  <a:pt x="114368" y="26168"/>
                </a:lnTo>
                <a:lnTo>
                  <a:pt x="114368" y="26168"/>
                </a:lnTo>
                <a:lnTo>
                  <a:pt x="114368" y="26168"/>
                </a:lnTo>
                <a:lnTo>
                  <a:pt x="114368" y="26168"/>
                </a:lnTo>
                <a:lnTo>
                  <a:pt x="114368" y="26168"/>
                </a:lnTo>
                <a:lnTo>
                  <a:pt x="114368" y="26915"/>
                </a:lnTo>
                <a:lnTo>
                  <a:pt x="114368" y="26915"/>
                </a:lnTo>
                <a:lnTo>
                  <a:pt x="114368" y="26915"/>
                </a:lnTo>
                <a:lnTo>
                  <a:pt x="114368" y="26915"/>
                </a:lnTo>
                <a:lnTo>
                  <a:pt x="113501" y="26915"/>
                </a:lnTo>
                <a:lnTo>
                  <a:pt x="113501" y="26915"/>
                </a:lnTo>
                <a:lnTo>
                  <a:pt x="113501" y="26915"/>
                </a:lnTo>
                <a:lnTo>
                  <a:pt x="113501" y="26915"/>
                </a:lnTo>
                <a:lnTo>
                  <a:pt x="113501" y="26915"/>
                </a:lnTo>
                <a:lnTo>
                  <a:pt x="113501" y="26915"/>
                </a:lnTo>
                <a:lnTo>
                  <a:pt x="113501" y="27663"/>
                </a:lnTo>
                <a:lnTo>
                  <a:pt x="113501" y="27663"/>
                </a:lnTo>
                <a:lnTo>
                  <a:pt x="113501" y="27663"/>
                </a:lnTo>
                <a:lnTo>
                  <a:pt x="113501" y="27663"/>
                </a:lnTo>
                <a:lnTo>
                  <a:pt x="112202" y="27663"/>
                </a:lnTo>
                <a:lnTo>
                  <a:pt x="112202" y="28785"/>
                </a:lnTo>
                <a:lnTo>
                  <a:pt x="112202" y="28785"/>
                </a:lnTo>
                <a:lnTo>
                  <a:pt x="112202" y="28785"/>
                </a:lnTo>
                <a:lnTo>
                  <a:pt x="112202" y="28785"/>
                </a:lnTo>
                <a:lnTo>
                  <a:pt x="111335" y="28785"/>
                </a:lnTo>
                <a:lnTo>
                  <a:pt x="111335" y="28785"/>
                </a:lnTo>
                <a:lnTo>
                  <a:pt x="111335" y="28785"/>
                </a:lnTo>
                <a:lnTo>
                  <a:pt x="111335" y="28785"/>
                </a:lnTo>
                <a:lnTo>
                  <a:pt x="111335" y="29532"/>
                </a:lnTo>
                <a:lnTo>
                  <a:pt x="111335" y="29532"/>
                </a:lnTo>
                <a:lnTo>
                  <a:pt x="111335" y="29532"/>
                </a:lnTo>
                <a:lnTo>
                  <a:pt x="111335" y="30280"/>
                </a:lnTo>
                <a:lnTo>
                  <a:pt x="111335" y="30280"/>
                </a:lnTo>
                <a:lnTo>
                  <a:pt x="111335" y="30280"/>
                </a:lnTo>
                <a:lnTo>
                  <a:pt x="111335" y="31028"/>
                </a:lnTo>
                <a:lnTo>
                  <a:pt x="111335" y="31028"/>
                </a:lnTo>
                <a:lnTo>
                  <a:pt x="111335" y="31028"/>
                </a:lnTo>
                <a:lnTo>
                  <a:pt x="111335" y="31028"/>
                </a:lnTo>
                <a:lnTo>
                  <a:pt x="111335" y="31775"/>
                </a:lnTo>
                <a:lnTo>
                  <a:pt x="110469" y="31775"/>
                </a:lnTo>
                <a:lnTo>
                  <a:pt x="110469" y="31775"/>
                </a:lnTo>
                <a:lnTo>
                  <a:pt x="110469" y="31775"/>
                </a:lnTo>
                <a:lnTo>
                  <a:pt x="110469" y="31775"/>
                </a:lnTo>
                <a:lnTo>
                  <a:pt x="110469" y="32897"/>
                </a:lnTo>
                <a:lnTo>
                  <a:pt x="110469" y="32897"/>
                </a:lnTo>
                <a:lnTo>
                  <a:pt x="110469" y="32897"/>
                </a:lnTo>
                <a:lnTo>
                  <a:pt x="110469" y="33644"/>
                </a:lnTo>
                <a:lnTo>
                  <a:pt x="110469" y="33644"/>
                </a:lnTo>
                <a:lnTo>
                  <a:pt x="110469" y="33644"/>
                </a:lnTo>
                <a:lnTo>
                  <a:pt x="110469" y="33644"/>
                </a:lnTo>
                <a:lnTo>
                  <a:pt x="110469" y="33644"/>
                </a:lnTo>
                <a:lnTo>
                  <a:pt x="109602" y="33644"/>
                </a:lnTo>
                <a:lnTo>
                  <a:pt x="109602" y="34392"/>
                </a:lnTo>
                <a:lnTo>
                  <a:pt x="109602" y="34392"/>
                </a:lnTo>
                <a:lnTo>
                  <a:pt x="110469" y="34392"/>
                </a:lnTo>
                <a:lnTo>
                  <a:pt x="110469" y="34392"/>
                </a:lnTo>
                <a:lnTo>
                  <a:pt x="109602" y="34392"/>
                </a:lnTo>
                <a:lnTo>
                  <a:pt x="109602" y="35140"/>
                </a:lnTo>
                <a:lnTo>
                  <a:pt x="110469" y="35140"/>
                </a:lnTo>
                <a:lnTo>
                  <a:pt x="110469" y="35140"/>
                </a:lnTo>
                <a:lnTo>
                  <a:pt x="110469" y="35140"/>
                </a:lnTo>
                <a:lnTo>
                  <a:pt x="110469" y="35140"/>
                </a:lnTo>
                <a:lnTo>
                  <a:pt x="110469" y="35140"/>
                </a:lnTo>
                <a:lnTo>
                  <a:pt x="110469" y="35140"/>
                </a:lnTo>
                <a:lnTo>
                  <a:pt x="110469" y="35140"/>
                </a:lnTo>
                <a:lnTo>
                  <a:pt x="110469" y="35887"/>
                </a:lnTo>
                <a:lnTo>
                  <a:pt x="110469" y="35887"/>
                </a:lnTo>
                <a:lnTo>
                  <a:pt x="110469" y="35887"/>
                </a:lnTo>
                <a:lnTo>
                  <a:pt x="110469" y="35887"/>
                </a:lnTo>
                <a:lnTo>
                  <a:pt x="110469" y="35887"/>
                </a:lnTo>
                <a:lnTo>
                  <a:pt x="110469" y="37009"/>
                </a:lnTo>
                <a:lnTo>
                  <a:pt x="110469" y="37009"/>
                </a:lnTo>
                <a:lnTo>
                  <a:pt x="109602" y="37009"/>
                </a:lnTo>
                <a:lnTo>
                  <a:pt x="109602" y="37009"/>
                </a:lnTo>
                <a:lnTo>
                  <a:pt x="109602" y="37009"/>
                </a:lnTo>
                <a:lnTo>
                  <a:pt x="109602" y="37009"/>
                </a:lnTo>
                <a:lnTo>
                  <a:pt x="109602" y="37009"/>
                </a:lnTo>
                <a:lnTo>
                  <a:pt x="109602" y="37009"/>
                </a:lnTo>
                <a:lnTo>
                  <a:pt x="109602" y="37757"/>
                </a:lnTo>
                <a:lnTo>
                  <a:pt x="109602" y="37757"/>
                </a:lnTo>
                <a:lnTo>
                  <a:pt x="109602" y="37757"/>
                </a:lnTo>
                <a:lnTo>
                  <a:pt x="109602" y="38504"/>
                </a:lnTo>
                <a:lnTo>
                  <a:pt x="109602" y="38504"/>
                </a:lnTo>
                <a:lnTo>
                  <a:pt x="109602" y="38504"/>
                </a:lnTo>
                <a:lnTo>
                  <a:pt x="109602" y="38504"/>
                </a:lnTo>
                <a:lnTo>
                  <a:pt x="109602" y="39252"/>
                </a:lnTo>
                <a:lnTo>
                  <a:pt x="109602" y="39252"/>
                </a:lnTo>
                <a:lnTo>
                  <a:pt x="109602" y="39252"/>
                </a:lnTo>
                <a:lnTo>
                  <a:pt x="109602" y="40000"/>
                </a:lnTo>
                <a:lnTo>
                  <a:pt x="109602" y="40000"/>
                </a:lnTo>
                <a:lnTo>
                  <a:pt x="108736" y="40000"/>
                </a:lnTo>
                <a:lnTo>
                  <a:pt x="108736" y="40000"/>
                </a:lnTo>
                <a:lnTo>
                  <a:pt x="108736" y="41121"/>
                </a:lnTo>
                <a:lnTo>
                  <a:pt x="108736" y="41121"/>
                </a:lnTo>
                <a:lnTo>
                  <a:pt x="108736" y="41121"/>
                </a:lnTo>
                <a:lnTo>
                  <a:pt x="108736" y="41869"/>
                </a:lnTo>
                <a:lnTo>
                  <a:pt x="108736" y="41869"/>
                </a:lnTo>
                <a:lnTo>
                  <a:pt x="108736" y="41869"/>
                </a:lnTo>
                <a:lnTo>
                  <a:pt x="108736" y="42616"/>
                </a:lnTo>
                <a:lnTo>
                  <a:pt x="108736" y="42616"/>
                </a:lnTo>
                <a:lnTo>
                  <a:pt x="108736" y="42616"/>
                </a:lnTo>
                <a:lnTo>
                  <a:pt x="108736" y="43364"/>
                </a:lnTo>
                <a:lnTo>
                  <a:pt x="108736" y="43364"/>
                </a:lnTo>
                <a:lnTo>
                  <a:pt x="108736" y="43364"/>
                </a:lnTo>
                <a:lnTo>
                  <a:pt x="108736" y="43364"/>
                </a:lnTo>
                <a:lnTo>
                  <a:pt x="108736" y="43364"/>
                </a:lnTo>
                <a:lnTo>
                  <a:pt x="108736" y="43364"/>
                </a:lnTo>
                <a:lnTo>
                  <a:pt x="108736" y="44112"/>
                </a:lnTo>
                <a:lnTo>
                  <a:pt x="107436" y="44112"/>
                </a:lnTo>
                <a:lnTo>
                  <a:pt x="107436" y="44112"/>
                </a:lnTo>
                <a:lnTo>
                  <a:pt x="107436" y="44112"/>
                </a:lnTo>
                <a:lnTo>
                  <a:pt x="107436" y="44112"/>
                </a:lnTo>
                <a:lnTo>
                  <a:pt x="107436" y="44112"/>
                </a:lnTo>
                <a:lnTo>
                  <a:pt x="107436" y="44112"/>
                </a:lnTo>
                <a:lnTo>
                  <a:pt x="107436" y="44112"/>
                </a:lnTo>
                <a:lnTo>
                  <a:pt x="106570" y="44112"/>
                </a:lnTo>
                <a:lnTo>
                  <a:pt x="106570" y="45233"/>
                </a:lnTo>
                <a:lnTo>
                  <a:pt x="106570" y="45233"/>
                </a:lnTo>
                <a:lnTo>
                  <a:pt x="106570" y="45233"/>
                </a:lnTo>
                <a:lnTo>
                  <a:pt x="106570" y="45233"/>
                </a:lnTo>
                <a:lnTo>
                  <a:pt x="105703" y="45233"/>
                </a:lnTo>
                <a:lnTo>
                  <a:pt x="105703" y="45233"/>
                </a:lnTo>
                <a:lnTo>
                  <a:pt x="105703" y="45233"/>
                </a:lnTo>
                <a:lnTo>
                  <a:pt x="105703" y="45233"/>
                </a:lnTo>
                <a:lnTo>
                  <a:pt x="105703" y="45981"/>
                </a:lnTo>
                <a:lnTo>
                  <a:pt x="105703" y="45981"/>
                </a:lnTo>
                <a:lnTo>
                  <a:pt x="105703" y="45981"/>
                </a:lnTo>
                <a:lnTo>
                  <a:pt x="105703" y="45981"/>
                </a:lnTo>
                <a:lnTo>
                  <a:pt x="105703" y="46728"/>
                </a:lnTo>
                <a:lnTo>
                  <a:pt x="105703" y="46728"/>
                </a:lnTo>
                <a:lnTo>
                  <a:pt x="105703" y="46728"/>
                </a:lnTo>
                <a:lnTo>
                  <a:pt x="105703" y="46728"/>
                </a:lnTo>
                <a:lnTo>
                  <a:pt x="105703" y="46728"/>
                </a:lnTo>
                <a:lnTo>
                  <a:pt x="105703" y="45981"/>
                </a:lnTo>
                <a:lnTo>
                  <a:pt x="105703" y="45981"/>
                </a:lnTo>
                <a:lnTo>
                  <a:pt x="105703" y="46728"/>
                </a:lnTo>
                <a:lnTo>
                  <a:pt x="105703" y="46728"/>
                </a:lnTo>
                <a:lnTo>
                  <a:pt x="105703" y="46728"/>
                </a:lnTo>
                <a:lnTo>
                  <a:pt x="105703" y="47476"/>
                </a:lnTo>
                <a:lnTo>
                  <a:pt x="105703" y="47476"/>
                </a:lnTo>
                <a:lnTo>
                  <a:pt x="105703" y="47476"/>
                </a:lnTo>
                <a:lnTo>
                  <a:pt x="105703" y="48224"/>
                </a:lnTo>
                <a:lnTo>
                  <a:pt x="105703" y="48224"/>
                </a:lnTo>
                <a:lnTo>
                  <a:pt x="105703" y="48224"/>
                </a:lnTo>
                <a:lnTo>
                  <a:pt x="105703" y="48224"/>
                </a:lnTo>
                <a:lnTo>
                  <a:pt x="105703" y="49345"/>
                </a:lnTo>
                <a:lnTo>
                  <a:pt x="105703" y="49345"/>
                </a:lnTo>
                <a:lnTo>
                  <a:pt x="105703" y="49345"/>
                </a:lnTo>
                <a:lnTo>
                  <a:pt x="105703" y="49345"/>
                </a:lnTo>
                <a:lnTo>
                  <a:pt x="104837" y="49345"/>
                </a:lnTo>
                <a:lnTo>
                  <a:pt x="104837" y="49345"/>
                </a:lnTo>
                <a:lnTo>
                  <a:pt x="104837" y="49345"/>
                </a:lnTo>
                <a:lnTo>
                  <a:pt x="104837" y="49345"/>
                </a:lnTo>
                <a:lnTo>
                  <a:pt x="104837" y="50093"/>
                </a:lnTo>
                <a:lnTo>
                  <a:pt x="104837" y="50093"/>
                </a:lnTo>
                <a:lnTo>
                  <a:pt x="104837" y="50093"/>
                </a:lnTo>
                <a:lnTo>
                  <a:pt x="104837" y="50841"/>
                </a:lnTo>
                <a:lnTo>
                  <a:pt x="104837" y="50841"/>
                </a:lnTo>
                <a:lnTo>
                  <a:pt x="104837" y="50841"/>
                </a:lnTo>
                <a:lnTo>
                  <a:pt x="104837" y="50841"/>
                </a:lnTo>
                <a:lnTo>
                  <a:pt x="104837" y="51588"/>
                </a:lnTo>
                <a:lnTo>
                  <a:pt x="104837" y="51588"/>
                </a:lnTo>
                <a:lnTo>
                  <a:pt x="104837" y="51588"/>
                </a:lnTo>
                <a:lnTo>
                  <a:pt x="105703" y="51588"/>
                </a:lnTo>
                <a:lnTo>
                  <a:pt x="105703" y="51588"/>
                </a:lnTo>
                <a:lnTo>
                  <a:pt x="105703" y="52336"/>
                </a:lnTo>
                <a:lnTo>
                  <a:pt x="105703" y="52336"/>
                </a:lnTo>
                <a:lnTo>
                  <a:pt x="105703" y="52336"/>
                </a:lnTo>
                <a:lnTo>
                  <a:pt x="105703" y="52336"/>
                </a:lnTo>
                <a:lnTo>
                  <a:pt x="105703" y="52336"/>
                </a:lnTo>
                <a:lnTo>
                  <a:pt x="105703" y="52336"/>
                </a:lnTo>
                <a:lnTo>
                  <a:pt x="105703" y="52336"/>
                </a:lnTo>
                <a:lnTo>
                  <a:pt x="105703" y="53457"/>
                </a:lnTo>
                <a:lnTo>
                  <a:pt x="106570" y="53457"/>
                </a:lnTo>
                <a:lnTo>
                  <a:pt x="106570" y="53457"/>
                </a:lnTo>
                <a:lnTo>
                  <a:pt x="106570" y="53457"/>
                </a:lnTo>
                <a:lnTo>
                  <a:pt x="106570" y="53457"/>
                </a:lnTo>
                <a:lnTo>
                  <a:pt x="106570" y="53457"/>
                </a:lnTo>
                <a:lnTo>
                  <a:pt x="106570" y="54205"/>
                </a:lnTo>
                <a:lnTo>
                  <a:pt x="106570" y="54205"/>
                </a:lnTo>
                <a:lnTo>
                  <a:pt x="106570" y="54205"/>
                </a:lnTo>
                <a:lnTo>
                  <a:pt x="106570" y="54205"/>
                </a:lnTo>
                <a:lnTo>
                  <a:pt x="106570" y="54953"/>
                </a:lnTo>
                <a:lnTo>
                  <a:pt x="106570" y="54953"/>
                </a:lnTo>
                <a:lnTo>
                  <a:pt x="106570" y="54953"/>
                </a:lnTo>
                <a:lnTo>
                  <a:pt x="106570" y="55700"/>
                </a:lnTo>
                <a:lnTo>
                  <a:pt x="106570" y="55700"/>
                </a:lnTo>
                <a:lnTo>
                  <a:pt x="106570" y="55700"/>
                </a:lnTo>
                <a:lnTo>
                  <a:pt x="106570" y="55700"/>
                </a:lnTo>
                <a:lnTo>
                  <a:pt x="106570" y="56448"/>
                </a:lnTo>
                <a:lnTo>
                  <a:pt x="106570" y="56448"/>
                </a:lnTo>
                <a:lnTo>
                  <a:pt x="106570" y="56448"/>
                </a:lnTo>
                <a:lnTo>
                  <a:pt x="106570" y="57570"/>
                </a:lnTo>
                <a:lnTo>
                  <a:pt x="106570" y="57570"/>
                </a:lnTo>
                <a:lnTo>
                  <a:pt x="106570" y="57570"/>
                </a:lnTo>
                <a:lnTo>
                  <a:pt x="106570" y="58317"/>
                </a:lnTo>
                <a:lnTo>
                  <a:pt x="106570" y="58317"/>
                </a:lnTo>
                <a:lnTo>
                  <a:pt x="105703" y="58317"/>
                </a:lnTo>
                <a:lnTo>
                  <a:pt x="105703" y="58317"/>
                </a:lnTo>
                <a:lnTo>
                  <a:pt x="106570" y="58317"/>
                </a:lnTo>
                <a:lnTo>
                  <a:pt x="106570" y="59065"/>
                </a:lnTo>
                <a:lnTo>
                  <a:pt x="105703" y="59065"/>
                </a:lnTo>
                <a:lnTo>
                  <a:pt x="105703" y="59065"/>
                </a:lnTo>
                <a:lnTo>
                  <a:pt x="105703" y="59065"/>
                </a:lnTo>
                <a:lnTo>
                  <a:pt x="105703" y="59813"/>
                </a:lnTo>
                <a:lnTo>
                  <a:pt x="105703" y="59813"/>
                </a:lnTo>
                <a:lnTo>
                  <a:pt x="105703" y="59813"/>
                </a:lnTo>
                <a:lnTo>
                  <a:pt x="105703" y="60560"/>
                </a:lnTo>
                <a:lnTo>
                  <a:pt x="105703" y="60560"/>
                </a:lnTo>
                <a:lnTo>
                  <a:pt x="105703" y="60560"/>
                </a:lnTo>
                <a:lnTo>
                  <a:pt x="105703" y="60560"/>
                </a:lnTo>
                <a:lnTo>
                  <a:pt x="106570" y="60560"/>
                </a:lnTo>
                <a:lnTo>
                  <a:pt x="106570" y="60560"/>
                </a:lnTo>
                <a:lnTo>
                  <a:pt x="106570" y="60560"/>
                </a:lnTo>
                <a:lnTo>
                  <a:pt x="106570" y="60560"/>
                </a:lnTo>
                <a:lnTo>
                  <a:pt x="106570" y="60560"/>
                </a:lnTo>
                <a:lnTo>
                  <a:pt x="106570" y="59813"/>
                </a:lnTo>
                <a:lnTo>
                  <a:pt x="106570" y="59813"/>
                </a:lnTo>
                <a:lnTo>
                  <a:pt x="106570" y="60560"/>
                </a:lnTo>
                <a:lnTo>
                  <a:pt x="107436" y="60560"/>
                </a:lnTo>
                <a:lnTo>
                  <a:pt x="107436" y="60560"/>
                </a:lnTo>
                <a:lnTo>
                  <a:pt x="107436" y="60560"/>
                </a:lnTo>
                <a:lnTo>
                  <a:pt x="107436" y="60560"/>
                </a:lnTo>
                <a:lnTo>
                  <a:pt x="106570" y="60560"/>
                </a:lnTo>
                <a:lnTo>
                  <a:pt x="106570" y="61682"/>
                </a:lnTo>
                <a:lnTo>
                  <a:pt x="106570" y="61682"/>
                </a:lnTo>
                <a:lnTo>
                  <a:pt x="106570" y="61682"/>
                </a:lnTo>
                <a:lnTo>
                  <a:pt x="106570" y="62429"/>
                </a:lnTo>
                <a:lnTo>
                  <a:pt x="106570" y="62429"/>
                </a:lnTo>
                <a:lnTo>
                  <a:pt x="106570" y="62429"/>
                </a:lnTo>
                <a:lnTo>
                  <a:pt x="106570" y="62429"/>
                </a:lnTo>
                <a:lnTo>
                  <a:pt x="106570" y="62429"/>
                </a:lnTo>
                <a:lnTo>
                  <a:pt x="106570" y="63177"/>
                </a:lnTo>
                <a:lnTo>
                  <a:pt x="106570" y="63177"/>
                </a:lnTo>
                <a:lnTo>
                  <a:pt x="106570" y="63177"/>
                </a:lnTo>
                <a:lnTo>
                  <a:pt x="106570" y="63177"/>
                </a:lnTo>
                <a:lnTo>
                  <a:pt x="106570" y="63177"/>
                </a:lnTo>
                <a:lnTo>
                  <a:pt x="106570" y="63925"/>
                </a:lnTo>
                <a:lnTo>
                  <a:pt x="105703" y="63925"/>
                </a:lnTo>
                <a:lnTo>
                  <a:pt x="105703" y="63925"/>
                </a:lnTo>
                <a:lnTo>
                  <a:pt x="105703" y="63925"/>
                </a:lnTo>
                <a:lnTo>
                  <a:pt x="105703" y="64672"/>
                </a:lnTo>
                <a:lnTo>
                  <a:pt x="105703" y="64672"/>
                </a:lnTo>
                <a:lnTo>
                  <a:pt x="105703" y="64672"/>
                </a:lnTo>
                <a:lnTo>
                  <a:pt x="105703" y="65794"/>
                </a:lnTo>
                <a:lnTo>
                  <a:pt x="105703" y="65794"/>
                </a:lnTo>
                <a:lnTo>
                  <a:pt x="105703" y="65794"/>
                </a:lnTo>
                <a:lnTo>
                  <a:pt x="105703" y="66542"/>
                </a:lnTo>
                <a:lnTo>
                  <a:pt x="105703" y="66542"/>
                </a:lnTo>
                <a:lnTo>
                  <a:pt x="105703" y="66542"/>
                </a:lnTo>
                <a:lnTo>
                  <a:pt x="105703" y="67289"/>
                </a:lnTo>
                <a:lnTo>
                  <a:pt x="106570" y="67289"/>
                </a:lnTo>
                <a:lnTo>
                  <a:pt x="106570" y="67289"/>
                </a:lnTo>
                <a:lnTo>
                  <a:pt x="106570" y="67289"/>
                </a:lnTo>
                <a:lnTo>
                  <a:pt x="106570" y="68037"/>
                </a:lnTo>
                <a:lnTo>
                  <a:pt x="106570" y="68037"/>
                </a:lnTo>
                <a:lnTo>
                  <a:pt x="106570" y="68037"/>
                </a:lnTo>
                <a:lnTo>
                  <a:pt x="106570" y="68037"/>
                </a:lnTo>
                <a:lnTo>
                  <a:pt x="106570" y="68037"/>
                </a:lnTo>
                <a:lnTo>
                  <a:pt x="106570" y="68785"/>
                </a:lnTo>
                <a:lnTo>
                  <a:pt x="107436" y="68785"/>
                </a:lnTo>
                <a:lnTo>
                  <a:pt x="107436" y="68785"/>
                </a:lnTo>
                <a:lnTo>
                  <a:pt x="107436" y="68785"/>
                </a:lnTo>
                <a:lnTo>
                  <a:pt x="107436" y="68785"/>
                </a:lnTo>
                <a:lnTo>
                  <a:pt x="107436" y="68785"/>
                </a:lnTo>
                <a:lnTo>
                  <a:pt x="107436" y="68785"/>
                </a:lnTo>
                <a:lnTo>
                  <a:pt x="107436" y="69906"/>
                </a:lnTo>
                <a:lnTo>
                  <a:pt x="107436" y="69906"/>
                </a:lnTo>
                <a:lnTo>
                  <a:pt x="107436" y="69906"/>
                </a:lnTo>
                <a:lnTo>
                  <a:pt x="107436" y="69906"/>
                </a:lnTo>
                <a:lnTo>
                  <a:pt x="108736" y="69906"/>
                </a:lnTo>
                <a:lnTo>
                  <a:pt x="108736" y="70654"/>
                </a:lnTo>
                <a:lnTo>
                  <a:pt x="108736" y="70654"/>
                </a:lnTo>
                <a:lnTo>
                  <a:pt x="107436" y="70654"/>
                </a:lnTo>
                <a:lnTo>
                  <a:pt x="107436" y="70654"/>
                </a:lnTo>
                <a:lnTo>
                  <a:pt x="107436" y="70654"/>
                </a:lnTo>
                <a:lnTo>
                  <a:pt x="107436" y="71401"/>
                </a:lnTo>
                <a:lnTo>
                  <a:pt x="107436" y="71401"/>
                </a:lnTo>
                <a:lnTo>
                  <a:pt x="107436" y="71401"/>
                </a:lnTo>
                <a:lnTo>
                  <a:pt x="107436" y="71401"/>
                </a:lnTo>
                <a:lnTo>
                  <a:pt x="107436" y="71401"/>
                </a:lnTo>
                <a:lnTo>
                  <a:pt x="106570" y="71401"/>
                </a:lnTo>
                <a:lnTo>
                  <a:pt x="106570" y="72149"/>
                </a:lnTo>
                <a:lnTo>
                  <a:pt x="106570" y="72149"/>
                </a:lnTo>
                <a:lnTo>
                  <a:pt x="106570" y="72149"/>
                </a:lnTo>
                <a:lnTo>
                  <a:pt x="106570" y="72149"/>
                </a:lnTo>
                <a:lnTo>
                  <a:pt x="106570" y="72897"/>
                </a:lnTo>
                <a:lnTo>
                  <a:pt x="106570" y="72897"/>
                </a:lnTo>
                <a:lnTo>
                  <a:pt x="106570" y="72897"/>
                </a:lnTo>
                <a:lnTo>
                  <a:pt x="107436" y="72897"/>
                </a:lnTo>
                <a:lnTo>
                  <a:pt x="107436" y="72897"/>
                </a:lnTo>
                <a:lnTo>
                  <a:pt x="107436" y="74018"/>
                </a:lnTo>
                <a:lnTo>
                  <a:pt x="107436" y="74018"/>
                </a:lnTo>
                <a:lnTo>
                  <a:pt x="107436" y="74018"/>
                </a:lnTo>
                <a:lnTo>
                  <a:pt x="107436" y="74018"/>
                </a:lnTo>
                <a:lnTo>
                  <a:pt x="107436" y="74018"/>
                </a:lnTo>
                <a:lnTo>
                  <a:pt x="107436" y="74766"/>
                </a:lnTo>
                <a:lnTo>
                  <a:pt x="107436" y="74766"/>
                </a:lnTo>
                <a:lnTo>
                  <a:pt x="107436" y="74766"/>
                </a:lnTo>
                <a:lnTo>
                  <a:pt x="107436" y="74766"/>
                </a:lnTo>
                <a:lnTo>
                  <a:pt x="107436" y="75514"/>
                </a:lnTo>
                <a:lnTo>
                  <a:pt x="107436" y="75514"/>
                </a:lnTo>
                <a:lnTo>
                  <a:pt x="108736" y="75514"/>
                </a:lnTo>
                <a:lnTo>
                  <a:pt x="108736" y="75514"/>
                </a:lnTo>
                <a:lnTo>
                  <a:pt x="108736" y="75514"/>
                </a:lnTo>
                <a:lnTo>
                  <a:pt x="108736" y="76261"/>
                </a:lnTo>
                <a:lnTo>
                  <a:pt x="108736" y="76261"/>
                </a:lnTo>
                <a:lnTo>
                  <a:pt x="108736" y="76261"/>
                </a:lnTo>
                <a:lnTo>
                  <a:pt x="108736" y="77009"/>
                </a:lnTo>
                <a:lnTo>
                  <a:pt x="108736" y="77009"/>
                </a:lnTo>
                <a:lnTo>
                  <a:pt x="108736" y="77009"/>
                </a:lnTo>
                <a:lnTo>
                  <a:pt x="108736" y="77009"/>
                </a:lnTo>
                <a:lnTo>
                  <a:pt x="108736" y="77009"/>
                </a:lnTo>
                <a:lnTo>
                  <a:pt x="108736" y="78130"/>
                </a:lnTo>
                <a:lnTo>
                  <a:pt x="109602" y="78130"/>
                </a:lnTo>
                <a:lnTo>
                  <a:pt x="109602" y="78130"/>
                </a:lnTo>
                <a:lnTo>
                  <a:pt x="109602" y="78130"/>
                </a:lnTo>
                <a:lnTo>
                  <a:pt x="109602" y="78130"/>
                </a:lnTo>
                <a:lnTo>
                  <a:pt x="109602" y="78130"/>
                </a:lnTo>
                <a:lnTo>
                  <a:pt x="109602" y="78130"/>
                </a:lnTo>
                <a:lnTo>
                  <a:pt x="110469" y="78130"/>
                </a:lnTo>
                <a:lnTo>
                  <a:pt x="110469" y="78878"/>
                </a:lnTo>
                <a:lnTo>
                  <a:pt x="110469" y="78878"/>
                </a:lnTo>
                <a:lnTo>
                  <a:pt x="110469" y="78878"/>
                </a:lnTo>
                <a:lnTo>
                  <a:pt x="110469" y="78878"/>
                </a:lnTo>
                <a:lnTo>
                  <a:pt x="110469" y="78878"/>
                </a:lnTo>
                <a:lnTo>
                  <a:pt x="110469" y="78878"/>
                </a:lnTo>
                <a:lnTo>
                  <a:pt x="110469" y="79626"/>
                </a:lnTo>
                <a:lnTo>
                  <a:pt x="111335" y="79626"/>
                </a:lnTo>
                <a:lnTo>
                  <a:pt x="111335" y="79626"/>
                </a:lnTo>
                <a:lnTo>
                  <a:pt x="111335" y="79626"/>
                </a:lnTo>
                <a:lnTo>
                  <a:pt x="111335" y="79626"/>
                </a:lnTo>
                <a:lnTo>
                  <a:pt x="111335" y="79626"/>
                </a:lnTo>
                <a:lnTo>
                  <a:pt x="111335" y="79626"/>
                </a:lnTo>
                <a:lnTo>
                  <a:pt x="112202" y="79626"/>
                </a:lnTo>
                <a:lnTo>
                  <a:pt x="112202" y="79626"/>
                </a:lnTo>
                <a:lnTo>
                  <a:pt x="112202" y="80373"/>
                </a:lnTo>
                <a:lnTo>
                  <a:pt x="112202" y="80373"/>
                </a:lnTo>
                <a:lnTo>
                  <a:pt x="112202" y="80373"/>
                </a:lnTo>
                <a:lnTo>
                  <a:pt x="112202" y="80373"/>
                </a:lnTo>
                <a:lnTo>
                  <a:pt x="112202" y="81121"/>
                </a:lnTo>
                <a:lnTo>
                  <a:pt x="113501" y="81121"/>
                </a:lnTo>
                <a:lnTo>
                  <a:pt x="113501" y="81121"/>
                </a:lnTo>
                <a:lnTo>
                  <a:pt x="113501" y="81121"/>
                </a:lnTo>
                <a:lnTo>
                  <a:pt x="113501" y="82242"/>
                </a:lnTo>
                <a:lnTo>
                  <a:pt x="113501" y="82242"/>
                </a:lnTo>
                <a:lnTo>
                  <a:pt x="113501" y="82242"/>
                </a:lnTo>
                <a:lnTo>
                  <a:pt x="113501" y="82242"/>
                </a:lnTo>
                <a:lnTo>
                  <a:pt x="113501" y="82990"/>
                </a:lnTo>
                <a:lnTo>
                  <a:pt x="113501" y="82990"/>
                </a:lnTo>
                <a:lnTo>
                  <a:pt x="113501" y="82990"/>
                </a:lnTo>
                <a:lnTo>
                  <a:pt x="113501" y="82990"/>
                </a:lnTo>
                <a:lnTo>
                  <a:pt x="113501" y="82990"/>
                </a:lnTo>
                <a:lnTo>
                  <a:pt x="113501" y="83738"/>
                </a:lnTo>
                <a:lnTo>
                  <a:pt x="113501" y="83738"/>
                </a:lnTo>
                <a:lnTo>
                  <a:pt x="113501" y="83738"/>
                </a:lnTo>
                <a:lnTo>
                  <a:pt x="113501" y="83738"/>
                </a:lnTo>
                <a:lnTo>
                  <a:pt x="113501" y="84485"/>
                </a:lnTo>
                <a:lnTo>
                  <a:pt x="113501" y="84485"/>
                </a:lnTo>
                <a:lnTo>
                  <a:pt x="113501" y="84485"/>
                </a:lnTo>
                <a:lnTo>
                  <a:pt x="114368" y="84485"/>
                </a:lnTo>
                <a:lnTo>
                  <a:pt x="114368" y="84485"/>
                </a:lnTo>
                <a:lnTo>
                  <a:pt x="114368" y="84485"/>
                </a:lnTo>
                <a:lnTo>
                  <a:pt x="114368" y="84485"/>
                </a:lnTo>
                <a:lnTo>
                  <a:pt x="114368" y="85607"/>
                </a:lnTo>
                <a:lnTo>
                  <a:pt x="114368" y="85607"/>
                </a:lnTo>
                <a:lnTo>
                  <a:pt x="114368" y="85607"/>
                </a:lnTo>
                <a:lnTo>
                  <a:pt x="115234" y="85607"/>
                </a:lnTo>
                <a:lnTo>
                  <a:pt x="115234" y="85607"/>
                </a:lnTo>
                <a:lnTo>
                  <a:pt x="115234" y="86355"/>
                </a:lnTo>
                <a:lnTo>
                  <a:pt x="115234" y="86355"/>
                </a:lnTo>
                <a:lnTo>
                  <a:pt x="115234" y="86355"/>
                </a:lnTo>
                <a:lnTo>
                  <a:pt x="115234" y="86355"/>
                </a:lnTo>
                <a:lnTo>
                  <a:pt x="115234" y="86355"/>
                </a:lnTo>
                <a:lnTo>
                  <a:pt x="115234" y="86355"/>
                </a:lnTo>
                <a:lnTo>
                  <a:pt x="115234" y="87102"/>
                </a:lnTo>
                <a:lnTo>
                  <a:pt x="115234" y="87102"/>
                </a:lnTo>
                <a:lnTo>
                  <a:pt x="115234" y="87102"/>
                </a:lnTo>
                <a:lnTo>
                  <a:pt x="114368" y="87102"/>
                </a:lnTo>
                <a:lnTo>
                  <a:pt x="114368" y="87102"/>
                </a:lnTo>
                <a:lnTo>
                  <a:pt x="114368" y="87102"/>
                </a:lnTo>
                <a:lnTo>
                  <a:pt x="114368" y="87102"/>
                </a:lnTo>
                <a:lnTo>
                  <a:pt x="114368" y="87102"/>
                </a:lnTo>
                <a:lnTo>
                  <a:pt x="113501" y="87102"/>
                </a:lnTo>
                <a:lnTo>
                  <a:pt x="113501" y="87102"/>
                </a:lnTo>
                <a:lnTo>
                  <a:pt x="113501" y="87102"/>
                </a:lnTo>
                <a:lnTo>
                  <a:pt x="113501" y="87102"/>
                </a:lnTo>
                <a:lnTo>
                  <a:pt x="112202" y="87102"/>
                </a:lnTo>
                <a:lnTo>
                  <a:pt x="112202" y="87102"/>
                </a:lnTo>
                <a:lnTo>
                  <a:pt x="112202" y="87102"/>
                </a:lnTo>
                <a:lnTo>
                  <a:pt x="112202" y="87102"/>
                </a:lnTo>
                <a:lnTo>
                  <a:pt x="111335" y="87102"/>
                </a:lnTo>
                <a:lnTo>
                  <a:pt x="111335" y="87102"/>
                </a:lnTo>
                <a:lnTo>
                  <a:pt x="111335" y="87102"/>
                </a:lnTo>
                <a:lnTo>
                  <a:pt x="111335" y="87102"/>
                </a:lnTo>
                <a:lnTo>
                  <a:pt x="110469" y="87102"/>
                </a:lnTo>
                <a:lnTo>
                  <a:pt x="110469" y="87102"/>
                </a:lnTo>
                <a:lnTo>
                  <a:pt x="110469" y="87102"/>
                </a:lnTo>
                <a:lnTo>
                  <a:pt x="110469" y="87102"/>
                </a:lnTo>
                <a:lnTo>
                  <a:pt x="110469" y="87850"/>
                </a:lnTo>
                <a:lnTo>
                  <a:pt x="109602" y="87850"/>
                </a:lnTo>
                <a:lnTo>
                  <a:pt x="109602" y="87850"/>
                </a:lnTo>
                <a:lnTo>
                  <a:pt x="109602" y="87850"/>
                </a:lnTo>
                <a:lnTo>
                  <a:pt x="108736" y="87850"/>
                </a:lnTo>
                <a:lnTo>
                  <a:pt x="108736" y="87850"/>
                </a:lnTo>
                <a:lnTo>
                  <a:pt x="108736" y="87850"/>
                </a:lnTo>
                <a:lnTo>
                  <a:pt x="108736" y="87850"/>
                </a:lnTo>
                <a:lnTo>
                  <a:pt x="108736" y="87850"/>
                </a:lnTo>
                <a:lnTo>
                  <a:pt x="107436" y="87850"/>
                </a:lnTo>
                <a:lnTo>
                  <a:pt x="107436" y="87850"/>
                </a:lnTo>
                <a:lnTo>
                  <a:pt x="107436" y="87850"/>
                </a:lnTo>
                <a:lnTo>
                  <a:pt x="107436" y="87850"/>
                </a:lnTo>
                <a:lnTo>
                  <a:pt x="106570" y="87850"/>
                </a:lnTo>
                <a:lnTo>
                  <a:pt x="106570" y="87850"/>
                </a:lnTo>
                <a:lnTo>
                  <a:pt x="106570" y="87850"/>
                </a:lnTo>
                <a:lnTo>
                  <a:pt x="106570" y="87850"/>
                </a:lnTo>
                <a:lnTo>
                  <a:pt x="105703" y="87850"/>
                </a:lnTo>
                <a:lnTo>
                  <a:pt x="105703" y="87850"/>
                </a:lnTo>
                <a:lnTo>
                  <a:pt x="105703" y="87850"/>
                </a:lnTo>
                <a:lnTo>
                  <a:pt x="105703" y="87850"/>
                </a:lnTo>
                <a:lnTo>
                  <a:pt x="104837" y="87850"/>
                </a:lnTo>
                <a:lnTo>
                  <a:pt x="104837" y="87850"/>
                </a:lnTo>
                <a:lnTo>
                  <a:pt x="104837" y="88598"/>
                </a:lnTo>
                <a:lnTo>
                  <a:pt x="104837" y="88598"/>
                </a:lnTo>
                <a:lnTo>
                  <a:pt x="104837" y="88598"/>
                </a:lnTo>
                <a:lnTo>
                  <a:pt x="104837" y="88598"/>
                </a:lnTo>
                <a:lnTo>
                  <a:pt x="104837" y="88598"/>
                </a:lnTo>
                <a:lnTo>
                  <a:pt x="104837" y="89719"/>
                </a:lnTo>
                <a:lnTo>
                  <a:pt x="103971" y="89719"/>
                </a:lnTo>
                <a:lnTo>
                  <a:pt x="103971" y="89719"/>
                </a:lnTo>
                <a:lnTo>
                  <a:pt x="103971" y="89719"/>
                </a:lnTo>
                <a:lnTo>
                  <a:pt x="103971" y="89719"/>
                </a:lnTo>
                <a:lnTo>
                  <a:pt x="103971" y="90467"/>
                </a:lnTo>
                <a:lnTo>
                  <a:pt x="103971" y="90467"/>
                </a:lnTo>
                <a:lnTo>
                  <a:pt x="103971" y="90467"/>
                </a:lnTo>
                <a:lnTo>
                  <a:pt x="102671" y="90467"/>
                </a:lnTo>
                <a:lnTo>
                  <a:pt x="102671" y="90467"/>
                </a:lnTo>
                <a:lnTo>
                  <a:pt x="102671" y="90467"/>
                </a:lnTo>
                <a:lnTo>
                  <a:pt x="102671" y="91214"/>
                </a:lnTo>
                <a:lnTo>
                  <a:pt x="102671" y="91214"/>
                </a:lnTo>
                <a:lnTo>
                  <a:pt x="102671" y="91214"/>
                </a:lnTo>
                <a:lnTo>
                  <a:pt x="102671" y="91214"/>
                </a:lnTo>
                <a:lnTo>
                  <a:pt x="102671" y="91214"/>
                </a:lnTo>
                <a:lnTo>
                  <a:pt x="101805" y="91214"/>
                </a:lnTo>
                <a:lnTo>
                  <a:pt x="101805" y="91962"/>
                </a:lnTo>
                <a:lnTo>
                  <a:pt x="101805" y="91962"/>
                </a:lnTo>
                <a:lnTo>
                  <a:pt x="101805" y="91962"/>
                </a:lnTo>
                <a:lnTo>
                  <a:pt x="101805" y="91962"/>
                </a:lnTo>
                <a:lnTo>
                  <a:pt x="101805" y="91962"/>
                </a:lnTo>
                <a:lnTo>
                  <a:pt x="101805" y="91962"/>
                </a:lnTo>
                <a:lnTo>
                  <a:pt x="101805" y="92710"/>
                </a:lnTo>
                <a:lnTo>
                  <a:pt x="101805" y="92710"/>
                </a:lnTo>
                <a:lnTo>
                  <a:pt x="101805" y="92710"/>
                </a:lnTo>
                <a:lnTo>
                  <a:pt x="101805" y="93831"/>
                </a:lnTo>
                <a:lnTo>
                  <a:pt x="101805" y="93831"/>
                </a:lnTo>
                <a:lnTo>
                  <a:pt x="101805" y="93831"/>
                </a:lnTo>
                <a:lnTo>
                  <a:pt x="101805" y="93831"/>
                </a:lnTo>
                <a:lnTo>
                  <a:pt x="101805" y="93831"/>
                </a:lnTo>
                <a:lnTo>
                  <a:pt x="101805" y="93831"/>
                </a:lnTo>
                <a:lnTo>
                  <a:pt x="102671" y="93831"/>
                </a:lnTo>
                <a:lnTo>
                  <a:pt x="102671" y="94579"/>
                </a:lnTo>
                <a:lnTo>
                  <a:pt x="102671" y="94579"/>
                </a:lnTo>
                <a:lnTo>
                  <a:pt x="102671" y="94579"/>
                </a:lnTo>
                <a:lnTo>
                  <a:pt x="102671" y="94579"/>
                </a:lnTo>
                <a:lnTo>
                  <a:pt x="102671" y="94579"/>
                </a:lnTo>
                <a:lnTo>
                  <a:pt x="102671" y="95327"/>
                </a:lnTo>
                <a:lnTo>
                  <a:pt x="102671" y="95327"/>
                </a:lnTo>
                <a:lnTo>
                  <a:pt x="102671" y="95327"/>
                </a:lnTo>
                <a:lnTo>
                  <a:pt x="102671" y="95327"/>
                </a:lnTo>
                <a:lnTo>
                  <a:pt x="102671" y="96074"/>
                </a:lnTo>
                <a:lnTo>
                  <a:pt x="102671" y="96074"/>
                </a:lnTo>
                <a:lnTo>
                  <a:pt x="102671" y="96074"/>
                </a:lnTo>
                <a:lnTo>
                  <a:pt x="102671" y="96074"/>
                </a:lnTo>
                <a:lnTo>
                  <a:pt x="102671" y="96822"/>
                </a:lnTo>
                <a:lnTo>
                  <a:pt x="102671" y="96822"/>
                </a:lnTo>
                <a:lnTo>
                  <a:pt x="102671" y="96822"/>
                </a:lnTo>
                <a:lnTo>
                  <a:pt x="102671" y="97943"/>
                </a:lnTo>
                <a:lnTo>
                  <a:pt x="102671" y="97943"/>
                </a:lnTo>
                <a:lnTo>
                  <a:pt x="102671" y="97943"/>
                </a:lnTo>
                <a:lnTo>
                  <a:pt x="102671" y="97943"/>
                </a:lnTo>
                <a:lnTo>
                  <a:pt x="102671" y="98691"/>
                </a:lnTo>
                <a:lnTo>
                  <a:pt x="102671" y="98691"/>
                </a:lnTo>
                <a:lnTo>
                  <a:pt x="102671" y="98691"/>
                </a:lnTo>
                <a:lnTo>
                  <a:pt x="102671" y="99439"/>
                </a:lnTo>
                <a:lnTo>
                  <a:pt x="102671" y="99439"/>
                </a:lnTo>
                <a:lnTo>
                  <a:pt x="102671" y="99439"/>
                </a:lnTo>
                <a:lnTo>
                  <a:pt x="102671" y="99439"/>
                </a:lnTo>
                <a:lnTo>
                  <a:pt x="102671" y="99439"/>
                </a:lnTo>
                <a:lnTo>
                  <a:pt x="102671" y="100186"/>
                </a:lnTo>
                <a:lnTo>
                  <a:pt x="102671" y="100186"/>
                </a:lnTo>
                <a:lnTo>
                  <a:pt x="102671" y="100186"/>
                </a:lnTo>
                <a:lnTo>
                  <a:pt x="102671" y="100934"/>
                </a:lnTo>
                <a:lnTo>
                  <a:pt x="102671" y="100934"/>
                </a:lnTo>
                <a:lnTo>
                  <a:pt x="102671" y="100934"/>
                </a:lnTo>
                <a:lnTo>
                  <a:pt x="102671" y="102056"/>
                </a:lnTo>
                <a:lnTo>
                  <a:pt x="102671" y="102056"/>
                </a:lnTo>
                <a:lnTo>
                  <a:pt x="102671" y="102056"/>
                </a:lnTo>
                <a:lnTo>
                  <a:pt x="102671" y="102056"/>
                </a:lnTo>
                <a:lnTo>
                  <a:pt x="103971" y="102056"/>
                </a:lnTo>
                <a:lnTo>
                  <a:pt x="103971" y="102803"/>
                </a:lnTo>
                <a:lnTo>
                  <a:pt x="102671" y="102803"/>
                </a:lnTo>
                <a:lnTo>
                  <a:pt x="102671" y="102803"/>
                </a:lnTo>
                <a:lnTo>
                  <a:pt x="102671" y="102803"/>
                </a:lnTo>
                <a:lnTo>
                  <a:pt x="102671" y="102803"/>
                </a:lnTo>
                <a:lnTo>
                  <a:pt x="102671" y="102803"/>
                </a:lnTo>
                <a:lnTo>
                  <a:pt x="102671" y="102803"/>
                </a:lnTo>
                <a:lnTo>
                  <a:pt x="102671" y="103551"/>
                </a:lnTo>
                <a:lnTo>
                  <a:pt x="102671" y="103551"/>
                </a:lnTo>
                <a:lnTo>
                  <a:pt x="102671" y="103551"/>
                </a:lnTo>
                <a:lnTo>
                  <a:pt x="102671" y="103551"/>
                </a:lnTo>
                <a:lnTo>
                  <a:pt x="102671" y="104299"/>
                </a:lnTo>
                <a:lnTo>
                  <a:pt x="101805" y="104299"/>
                </a:lnTo>
                <a:lnTo>
                  <a:pt x="101805" y="104299"/>
                </a:lnTo>
                <a:lnTo>
                  <a:pt x="101805" y="104299"/>
                </a:lnTo>
                <a:lnTo>
                  <a:pt x="101805" y="105046"/>
                </a:lnTo>
                <a:lnTo>
                  <a:pt x="101805" y="105046"/>
                </a:lnTo>
                <a:lnTo>
                  <a:pt x="101805" y="105046"/>
                </a:lnTo>
                <a:lnTo>
                  <a:pt x="101805" y="106168"/>
                </a:lnTo>
                <a:lnTo>
                  <a:pt x="101805" y="106168"/>
                </a:lnTo>
                <a:lnTo>
                  <a:pt x="101805" y="106168"/>
                </a:lnTo>
                <a:lnTo>
                  <a:pt x="101805" y="106168"/>
                </a:lnTo>
                <a:lnTo>
                  <a:pt x="101805" y="106915"/>
                </a:lnTo>
                <a:lnTo>
                  <a:pt x="101805" y="106915"/>
                </a:lnTo>
                <a:lnTo>
                  <a:pt x="101805" y="106915"/>
                </a:lnTo>
                <a:lnTo>
                  <a:pt x="101805" y="106915"/>
                </a:lnTo>
                <a:lnTo>
                  <a:pt x="101805" y="107663"/>
                </a:lnTo>
                <a:lnTo>
                  <a:pt x="101805" y="107663"/>
                </a:lnTo>
                <a:lnTo>
                  <a:pt x="101805" y="107663"/>
                </a:lnTo>
                <a:lnTo>
                  <a:pt x="101805" y="107663"/>
                </a:lnTo>
                <a:lnTo>
                  <a:pt x="101805" y="108411"/>
                </a:lnTo>
                <a:lnTo>
                  <a:pt x="101805" y="108411"/>
                </a:lnTo>
                <a:lnTo>
                  <a:pt x="101805" y="108411"/>
                </a:lnTo>
                <a:lnTo>
                  <a:pt x="101805" y="108411"/>
                </a:lnTo>
                <a:lnTo>
                  <a:pt x="101805" y="109158"/>
                </a:lnTo>
                <a:lnTo>
                  <a:pt x="101805" y="109158"/>
                </a:lnTo>
                <a:lnTo>
                  <a:pt x="101805" y="109158"/>
                </a:lnTo>
                <a:lnTo>
                  <a:pt x="101805" y="109158"/>
                </a:lnTo>
                <a:lnTo>
                  <a:pt x="101805" y="110280"/>
                </a:lnTo>
                <a:lnTo>
                  <a:pt x="101805" y="110280"/>
                </a:lnTo>
                <a:lnTo>
                  <a:pt x="101805" y="110280"/>
                </a:lnTo>
                <a:lnTo>
                  <a:pt x="102671" y="110280"/>
                </a:lnTo>
                <a:lnTo>
                  <a:pt x="102671" y="110280"/>
                </a:lnTo>
                <a:lnTo>
                  <a:pt x="102671" y="110280"/>
                </a:lnTo>
                <a:lnTo>
                  <a:pt x="102671" y="110280"/>
                </a:lnTo>
                <a:lnTo>
                  <a:pt x="102671" y="111028"/>
                </a:lnTo>
                <a:lnTo>
                  <a:pt x="102671" y="111028"/>
                </a:lnTo>
                <a:lnTo>
                  <a:pt x="103971" y="111028"/>
                </a:lnTo>
                <a:lnTo>
                  <a:pt x="103971" y="111028"/>
                </a:lnTo>
                <a:lnTo>
                  <a:pt x="103971" y="111028"/>
                </a:lnTo>
                <a:lnTo>
                  <a:pt x="103971" y="111028"/>
                </a:lnTo>
                <a:lnTo>
                  <a:pt x="103971" y="111028"/>
                </a:lnTo>
                <a:lnTo>
                  <a:pt x="103971" y="111775"/>
                </a:lnTo>
                <a:lnTo>
                  <a:pt x="104837" y="111775"/>
                </a:lnTo>
                <a:lnTo>
                  <a:pt x="104837" y="111775"/>
                </a:lnTo>
                <a:lnTo>
                  <a:pt x="104837" y="111775"/>
                </a:lnTo>
                <a:lnTo>
                  <a:pt x="104837" y="111775"/>
                </a:lnTo>
                <a:lnTo>
                  <a:pt x="104837" y="111775"/>
                </a:lnTo>
                <a:lnTo>
                  <a:pt x="104837" y="111775"/>
                </a:lnTo>
                <a:lnTo>
                  <a:pt x="104837" y="111775"/>
                </a:lnTo>
                <a:lnTo>
                  <a:pt x="104837" y="112523"/>
                </a:lnTo>
                <a:lnTo>
                  <a:pt x="105703" y="112523"/>
                </a:lnTo>
                <a:lnTo>
                  <a:pt x="105703" y="112523"/>
                </a:lnTo>
                <a:lnTo>
                  <a:pt x="105703" y="112523"/>
                </a:lnTo>
                <a:lnTo>
                  <a:pt x="105703" y="112523"/>
                </a:lnTo>
                <a:lnTo>
                  <a:pt x="105703" y="113271"/>
                </a:lnTo>
                <a:lnTo>
                  <a:pt x="105703" y="113271"/>
                </a:lnTo>
                <a:lnTo>
                  <a:pt x="105703" y="113271"/>
                </a:lnTo>
                <a:lnTo>
                  <a:pt x="106570" y="113271"/>
                </a:lnTo>
                <a:lnTo>
                  <a:pt x="106570" y="113271"/>
                </a:lnTo>
                <a:lnTo>
                  <a:pt x="106570" y="113271"/>
                </a:lnTo>
                <a:lnTo>
                  <a:pt x="107436" y="113271"/>
                </a:lnTo>
                <a:lnTo>
                  <a:pt x="107436" y="113271"/>
                </a:lnTo>
                <a:lnTo>
                  <a:pt x="107436" y="113271"/>
                </a:lnTo>
                <a:lnTo>
                  <a:pt x="107436" y="113271"/>
                </a:lnTo>
                <a:lnTo>
                  <a:pt x="107436" y="113271"/>
                </a:lnTo>
                <a:lnTo>
                  <a:pt x="107436" y="113271"/>
                </a:lnTo>
                <a:lnTo>
                  <a:pt x="108736" y="113271"/>
                </a:lnTo>
                <a:lnTo>
                  <a:pt x="108736" y="113271"/>
                </a:lnTo>
                <a:lnTo>
                  <a:pt x="108736" y="113271"/>
                </a:lnTo>
                <a:lnTo>
                  <a:pt x="108736" y="113271"/>
                </a:lnTo>
                <a:lnTo>
                  <a:pt x="108736" y="113271"/>
                </a:lnTo>
                <a:lnTo>
                  <a:pt x="108736" y="113271"/>
                </a:lnTo>
                <a:lnTo>
                  <a:pt x="108736" y="113271"/>
                </a:lnTo>
                <a:lnTo>
                  <a:pt x="108736" y="112523"/>
                </a:lnTo>
                <a:lnTo>
                  <a:pt x="108736" y="112523"/>
                </a:lnTo>
                <a:lnTo>
                  <a:pt x="108736" y="112523"/>
                </a:lnTo>
                <a:lnTo>
                  <a:pt x="108736" y="112523"/>
                </a:lnTo>
                <a:lnTo>
                  <a:pt x="108736" y="111775"/>
                </a:lnTo>
                <a:lnTo>
                  <a:pt x="108736" y="111775"/>
                </a:lnTo>
                <a:lnTo>
                  <a:pt x="108736" y="111775"/>
                </a:lnTo>
                <a:lnTo>
                  <a:pt x="109602" y="111775"/>
                </a:lnTo>
                <a:lnTo>
                  <a:pt x="109602" y="111775"/>
                </a:lnTo>
                <a:lnTo>
                  <a:pt x="109602" y="111775"/>
                </a:lnTo>
                <a:lnTo>
                  <a:pt x="109602" y="111775"/>
                </a:lnTo>
                <a:lnTo>
                  <a:pt x="110469" y="111775"/>
                </a:lnTo>
                <a:lnTo>
                  <a:pt x="110469" y="111775"/>
                </a:lnTo>
                <a:lnTo>
                  <a:pt x="110469" y="111775"/>
                </a:lnTo>
                <a:lnTo>
                  <a:pt x="110469" y="112523"/>
                </a:lnTo>
                <a:lnTo>
                  <a:pt x="110469" y="112523"/>
                </a:lnTo>
                <a:lnTo>
                  <a:pt x="110469" y="112523"/>
                </a:lnTo>
                <a:lnTo>
                  <a:pt x="110469" y="113271"/>
                </a:lnTo>
                <a:lnTo>
                  <a:pt x="110469" y="113271"/>
                </a:lnTo>
                <a:lnTo>
                  <a:pt x="110469" y="113271"/>
                </a:lnTo>
                <a:lnTo>
                  <a:pt x="110469" y="114392"/>
                </a:lnTo>
                <a:lnTo>
                  <a:pt x="110469" y="114392"/>
                </a:lnTo>
                <a:lnTo>
                  <a:pt x="110469" y="114392"/>
                </a:lnTo>
                <a:lnTo>
                  <a:pt x="110469" y="115140"/>
                </a:lnTo>
                <a:lnTo>
                  <a:pt x="110469" y="115140"/>
                </a:lnTo>
                <a:lnTo>
                  <a:pt x="110469" y="115140"/>
                </a:lnTo>
                <a:lnTo>
                  <a:pt x="110469" y="115887"/>
                </a:lnTo>
                <a:lnTo>
                  <a:pt x="110469" y="115887"/>
                </a:lnTo>
                <a:lnTo>
                  <a:pt x="110469" y="115887"/>
                </a:lnTo>
                <a:lnTo>
                  <a:pt x="110469" y="116635"/>
                </a:lnTo>
                <a:lnTo>
                  <a:pt x="110469" y="116635"/>
                </a:lnTo>
                <a:lnTo>
                  <a:pt x="110469" y="116635"/>
                </a:lnTo>
                <a:lnTo>
                  <a:pt x="110469" y="117383"/>
                </a:lnTo>
                <a:lnTo>
                  <a:pt x="110469" y="117383"/>
                </a:lnTo>
                <a:lnTo>
                  <a:pt x="110469" y="117383"/>
                </a:lnTo>
                <a:lnTo>
                  <a:pt x="110469" y="118504"/>
                </a:lnTo>
                <a:lnTo>
                  <a:pt x="110469" y="118504"/>
                </a:lnTo>
                <a:lnTo>
                  <a:pt x="110469" y="118504"/>
                </a:lnTo>
                <a:lnTo>
                  <a:pt x="110469" y="119252"/>
                </a:lnTo>
                <a:lnTo>
                  <a:pt x="110469" y="119252"/>
                </a:lnTo>
                <a:lnTo>
                  <a:pt x="110469" y="119252"/>
                </a:lnTo>
                <a:lnTo>
                  <a:pt x="110469" y="120000"/>
                </a:lnTo>
                <a:lnTo>
                  <a:pt x="110469" y="120000"/>
                </a:lnTo>
                <a:lnTo>
                  <a:pt x="110469" y="120000"/>
                </a:lnTo>
                <a:lnTo>
                  <a:pt x="110469" y="120000"/>
                </a:lnTo>
                <a:lnTo>
                  <a:pt x="109602" y="120000"/>
                </a:lnTo>
                <a:lnTo>
                  <a:pt x="109602" y="120000"/>
                </a:lnTo>
                <a:lnTo>
                  <a:pt x="109602" y="120000"/>
                </a:lnTo>
                <a:lnTo>
                  <a:pt x="109602" y="120000"/>
                </a:lnTo>
                <a:lnTo>
                  <a:pt x="109602" y="120000"/>
                </a:lnTo>
                <a:lnTo>
                  <a:pt x="109602" y="119252"/>
                </a:lnTo>
                <a:lnTo>
                  <a:pt x="109602" y="119252"/>
                </a:lnTo>
                <a:lnTo>
                  <a:pt x="109602" y="119252"/>
                </a:lnTo>
                <a:lnTo>
                  <a:pt x="109602" y="119252"/>
                </a:lnTo>
                <a:lnTo>
                  <a:pt x="109602" y="119252"/>
                </a:lnTo>
                <a:lnTo>
                  <a:pt x="109602" y="118504"/>
                </a:lnTo>
                <a:lnTo>
                  <a:pt x="108736" y="118504"/>
                </a:lnTo>
                <a:lnTo>
                  <a:pt x="108736" y="118504"/>
                </a:lnTo>
                <a:lnTo>
                  <a:pt x="108736" y="119252"/>
                </a:lnTo>
                <a:lnTo>
                  <a:pt x="108736" y="119252"/>
                </a:lnTo>
                <a:lnTo>
                  <a:pt x="108736" y="119252"/>
                </a:lnTo>
                <a:lnTo>
                  <a:pt x="108736" y="119252"/>
                </a:lnTo>
                <a:lnTo>
                  <a:pt x="107436" y="119252"/>
                </a:lnTo>
                <a:lnTo>
                  <a:pt x="107436" y="119252"/>
                </a:lnTo>
                <a:lnTo>
                  <a:pt x="107436" y="119252"/>
                </a:lnTo>
                <a:lnTo>
                  <a:pt x="107436" y="119252"/>
                </a:lnTo>
                <a:lnTo>
                  <a:pt x="107436" y="119252"/>
                </a:lnTo>
                <a:lnTo>
                  <a:pt x="107436" y="120000"/>
                </a:lnTo>
                <a:lnTo>
                  <a:pt x="106570" y="120000"/>
                </a:lnTo>
                <a:lnTo>
                  <a:pt x="106570" y="120000"/>
                </a:lnTo>
                <a:lnTo>
                  <a:pt x="106570" y="120000"/>
                </a:lnTo>
                <a:lnTo>
                  <a:pt x="106570" y="120000"/>
                </a:lnTo>
                <a:lnTo>
                  <a:pt x="106570" y="120000"/>
                </a:lnTo>
                <a:lnTo>
                  <a:pt x="105703" y="120000"/>
                </a:lnTo>
                <a:lnTo>
                  <a:pt x="105703" y="120000"/>
                </a:lnTo>
                <a:lnTo>
                  <a:pt x="105703" y="120000"/>
                </a:lnTo>
                <a:lnTo>
                  <a:pt x="105703" y="120000"/>
                </a:lnTo>
                <a:lnTo>
                  <a:pt x="105703" y="120000"/>
                </a:lnTo>
                <a:lnTo>
                  <a:pt x="105703" y="120000"/>
                </a:lnTo>
                <a:lnTo>
                  <a:pt x="104837" y="120000"/>
                </a:lnTo>
                <a:lnTo>
                  <a:pt x="104837" y="119252"/>
                </a:lnTo>
                <a:lnTo>
                  <a:pt x="104837" y="119252"/>
                </a:lnTo>
                <a:lnTo>
                  <a:pt x="104837" y="119252"/>
                </a:lnTo>
                <a:lnTo>
                  <a:pt x="104837" y="119252"/>
                </a:lnTo>
                <a:lnTo>
                  <a:pt x="104837" y="118504"/>
                </a:lnTo>
                <a:lnTo>
                  <a:pt x="104837" y="118504"/>
                </a:lnTo>
                <a:lnTo>
                  <a:pt x="104837" y="118504"/>
                </a:lnTo>
                <a:lnTo>
                  <a:pt x="104837" y="118504"/>
                </a:lnTo>
                <a:lnTo>
                  <a:pt x="104837" y="118504"/>
                </a:lnTo>
                <a:lnTo>
                  <a:pt x="104837" y="117383"/>
                </a:lnTo>
                <a:lnTo>
                  <a:pt x="104837" y="117383"/>
                </a:lnTo>
                <a:lnTo>
                  <a:pt x="104837" y="117383"/>
                </a:lnTo>
                <a:lnTo>
                  <a:pt x="103971" y="117383"/>
                </a:lnTo>
                <a:lnTo>
                  <a:pt x="103971" y="116635"/>
                </a:lnTo>
                <a:lnTo>
                  <a:pt x="103971" y="116635"/>
                </a:lnTo>
                <a:lnTo>
                  <a:pt x="103971" y="116635"/>
                </a:lnTo>
                <a:lnTo>
                  <a:pt x="103971" y="116635"/>
                </a:lnTo>
                <a:lnTo>
                  <a:pt x="103971" y="116635"/>
                </a:lnTo>
                <a:lnTo>
                  <a:pt x="103971" y="115887"/>
                </a:lnTo>
                <a:lnTo>
                  <a:pt x="102671" y="115887"/>
                </a:lnTo>
                <a:lnTo>
                  <a:pt x="102671" y="115887"/>
                </a:lnTo>
                <a:lnTo>
                  <a:pt x="102671" y="115887"/>
                </a:lnTo>
                <a:lnTo>
                  <a:pt x="102671" y="116635"/>
                </a:lnTo>
                <a:lnTo>
                  <a:pt x="102671" y="116635"/>
                </a:lnTo>
                <a:lnTo>
                  <a:pt x="102671" y="115887"/>
                </a:lnTo>
                <a:lnTo>
                  <a:pt x="102671" y="115887"/>
                </a:lnTo>
                <a:lnTo>
                  <a:pt x="101805" y="115887"/>
                </a:lnTo>
                <a:lnTo>
                  <a:pt x="101805" y="115887"/>
                </a:lnTo>
                <a:lnTo>
                  <a:pt x="101805" y="115887"/>
                </a:lnTo>
                <a:lnTo>
                  <a:pt x="101805" y="115140"/>
                </a:lnTo>
                <a:lnTo>
                  <a:pt x="101805" y="115140"/>
                </a:lnTo>
                <a:lnTo>
                  <a:pt x="101805" y="115140"/>
                </a:lnTo>
                <a:lnTo>
                  <a:pt x="101805" y="115140"/>
                </a:lnTo>
                <a:lnTo>
                  <a:pt x="101805" y="114392"/>
                </a:lnTo>
                <a:lnTo>
                  <a:pt x="101805" y="114392"/>
                </a:lnTo>
                <a:lnTo>
                  <a:pt x="101805" y="114392"/>
                </a:lnTo>
                <a:lnTo>
                  <a:pt x="101805" y="114392"/>
                </a:lnTo>
                <a:lnTo>
                  <a:pt x="101805" y="114392"/>
                </a:lnTo>
                <a:lnTo>
                  <a:pt x="101805" y="114392"/>
                </a:lnTo>
                <a:lnTo>
                  <a:pt x="101805" y="113271"/>
                </a:lnTo>
                <a:lnTo>
                  <a:pt x="100938" y="113271"/>
                </a:lnTo>
                <a:lnTo>
                  <a:pt x="100938" y="113271"/>
                </a:lnTo>
                <a:lnTo>
                  <a:pt x="100938" y="113271"/>
                </a:lnTo>
                <a:lnTo>
                  <a:pt x="100938" y="113271"/>
                </a:lnTo>
                <a:lnTo>
                  <a:pt x="100072" y="113271"/>
                </a:lnTo>
                <a:lnTo>
                  <a:pt x="100072" y="113271"/>
                </a:lnTo>
                <a:lnTo>
                  <a:pt x="100072" y="113271"/>
                </a:lnTo>
                <a:lnTo>
                  <a:pt x="100072" y="113271"/>
                </a:lnTo>
                <a:lnTo>
                  <a:pt x="100072" y="113271"/>
                </a:lnTo>
                <a:lnTo>
                  <a:pt x="100072" y="113271"/>
                </a:lnTo>
                <a:lnTo>
                  <a:pt x="100072" y="113271"/>
                </a:lnTo>
                <a:lnTo>
                  <a:pt x="100072" y="112523"/>
                </a:lnTo>
                <a:lnTo>
                  <a:pt x="99205" y="112523"/>
                </a:lnTo>
                <a:lnTo>
                  <a:pt x="99205" y="112523"/>
                </a:lnTo>
                <a:lnTo>
                  <a:pt x="99205" y="112523"/>
                </a:lnTo>
                <a:lnTo>
                  <a:pt x="99205" y="112523"/>
                </a:lnTo>
                <a:lnTo>
                  <a:pt x="99205" y="112523"/>
                </a:lnTo>
                <a:lnTo>
                  <a:pt x="99205" y="112523"/>
                </a:lnTo>
                <a:lnTo>
                  <a:pt x="97906" y="112523"/>
                </a:lnTo>
                <a:lnTo>
                  <a:pt x="97906" y="112523"/>
                </a:lnTo>
                <a:lnTo>
                  <a:pt x="97906" y="112523"/>
                </a:lnTo>
                <a:lnTo>
                  <a:pt x="97906" y="112523"/>
                </a:lnTo>
                <a:lnTo>
                  <a:pt x="97039" y="112523"/>
                </a:lnTo>
                <a:lnTo>
                  <a:pt x="97039" y="112523"/>
                </a:lnTo>
                <a:lnTo>
                  <a:pt x="97039" y="112523"/>
                </a:lnTo>
                <a:lnTo>
                  <a:pt x="97039" y="112523"/>
                </a:lnTo>
                <a:lnTo>
                  <a:pt x="97039" y="112523"/>
                </a:lnTo>
                <a:lnTo>
                  <a:pt x="97039" y="111775"/>
                </a:lnTo>
                <a:lnTo>
                  <a:pt x="96173" y="111775"/>
                </a:lnTo>
                <a:lnTo>
                  <a:pt x="96173" y="111775"/>
                </a:lnTo>
                <a:lnTo>
                  <a:pt x="96173" y="111775"/>
                </a:lnTo>
                <a:lnTo>
                  <a:pt x="96173" y="111775"/>
                </a:lnTo>
                <a:lnTo>
                  <a:pt x="96173" y="111775"/>
                </a:lnTo>
                <a:lnTo>
                  <a:pt x="96173" y="111775"/>
                </a:lnTo>
                <a:lnTo>
                  <a:pt x="96173" y="111028"/>
                </a:lnTo>
                <a:lnTo>
                  <a:pt x="96173" y="111028"/>
                </a:lnTo>
                <a:lnTo>
                  <a:pt x="96173" y="111028"/>
                </a:lnTo>
                <a:lnTo>
                  <a:pt x="96173" y="111028"/>
                </a:lnTo>
                <a:lnTo>
                  <a:pt x="96173" y="110280"/>
                </a:lnTo>
                <a:lnTo>
                  <a:pt x="95306" y="110280"/>
                </a:lnTo>
                <a:lnTo>
                  <a:pt x="95306" y="110280"/>
                </a:lnTo>
                <a:lnTo>
                  <a:pt x="95306" y="110280"/>
                </a:lnTo>
                <a:lnTo>
                  <a:pt x="95306" y="110280"/>
                </a:lnTo>
                <a:lnTo>
                  <a:pt x="95306" y="110280"/>
                </a:lnTo>
                <a:lnTo>
                  <a:pt x="94440" y="110280"/>
                </a:lnTo>
                <a:lnTo>
                  <a:pt x="94440" y="109158"/>
                </a:lnTo>
                <a:lnTo>
                  <a:pt x="94440" y="109158"/>
                </a:lnTo>
                <a:lnTo>
                  <a:pt x="94440" y="109158"/>
                </a:lnTo>
                <a:lnTo>
                  <a:pt x="94440" y="109158"/>
                </a:lnTo>
                <a:lnTo>
                  <a:pt x="94440" y="109158"/>
                </a:lnTo>
                <a:lnTo>
                  <a:pt x="94440" y="108411"/>
                </a:lnTo>
                <a:lnTo>
                  <a:pt x="94440" y="108411"/>
                </a:lnTo>
                <a:lnTo>
                  <a:pt x="94440" y="108411"/>
                </a:lnTo>
                <a:lnTo>
                  <a:pt x="94440" y="108411"/>
                </a:lnTo>
                <a:lnTo>
                  <a:pt x="93140" y="108411"/>
                </a:lnTo>
                <a:lnTo>
                  <a:pt x="93140" y="108411"/>
                </a:lnTo>
                <a:lnTo>
                  <a:pt x="93140" y="108411"/>
                </a:lnTo>
                <a:lnTo>
                  <a:pt x="93140" y="108411"/>
                </a:lnTo>
                <a:lnTo>
                  <a:pt x="93140" y="108411"/>
                </a:lnTo>
                <a:lnTo>
                  <a:pt x="93140" y="109158"/>
                </a:lnTo>
                <a:lnTo>
                  <a:pt x="93140" y="109158"/>
                </a:lnTo>
                <a:lnTo>
                  <a:pt x="93140" y="109158"/>
                </a:lnTo>
                <a:lnTo>
                  <a:pt x="93140" y="109158"/>
                </a:lnTo>
                <a:lnTo>
                  <a:pt x="93140" y="110280"/>
                </a:lnTo>
                <a:lnTo>
                  <a:pt x="93140" y="110280"/>
                </a:lnTo>
                <a:lnTo>
                  <a:pt x="92274" y="110280"/>
                </a:lnTo>
                <a:lnTo>
                  <a:pt x="92274" y="110280"/>
                </a:lnTo>
                <a:lnTo>
                  <a:pt x="92274" y="110280"/>
                </a:lnTo>
                <a:lnTo>
                  <a:pt x="92274" y="111028"/>
                </a:lnTo>
                <a:lnTo>
                  <a:pt x="92274" y="111028"/>
                </a:lnTo>
                <a:lnTo>
                  <a:pt x="92274" y="111028"/>
                </a:lnTo>
                <a:lnTo>
                  <a:pt x="91407" y="111028"/>
                </a:lnTo>
                <a:lnTo>
                  <a:pt x="91407" y="111028"/>
                </a:lnTo>
                <a:lnTo>
                  <a:pt x="91407" y="111028"/>
                </a:lnTo>
                <a:lnTo>
                  <a:pt x="91407" y="111028"/>
                </a:lnTo>
                <a:lnTo>
                  <a:pt x="91407" y="111028"/>
                </a:lnTo>
                <a:lnTo>
                  <a:pt x="91407" y="111028"/>
                </a:lnTo>
                <a:lnTo>
                  <a:pt x="90541" y="111028"/>
                </a:lnTo>
                <a:lnTo>
                  <a:pt x="90541" y="111028"/>
                </a:lnTo>
                <a:lnTo>
                  <a:pt x="90541" y="111028"/>
                </a:lnTo>
                <a:lnTo>
                  <a:pt x="90541" y="111028"/>
                </a:lnTo>
                <a:lnTo>
                  <a:pt x="90541" y="111028"/>
                </a:lnTo>
                <a:lnTo>
                  <a:pt x="89675" y="111028"/>
                </a:lnTo>
                <a:lnTo>
                  <a:pt x="89675" y="110280"/>
                </a:lnTo>
                <a:lnTo>
                  <a:pt x="89675" y="110280"/>
                </a:lnTo>
                <a:lnTo>
                  <a:pt x="89675" y="110280"/>
                </a:lnTo>
                <a:lnTo>
                  <a:pt x="88375" y="110280"/>
                </a:lnTo>
                <a:lnTo>
                  <a:pt x="88375" y="111028"/>
                </a:lnTo>
                <a:lnTo>
                  <a:pt x="88375" y="111028"/>
                </a:lnTo>
                <a:lnTo>
                  <a:pt x="88375" y="111028"/>
                </a:lnTo>
                <a:lnTo>
                  <a:pt x="88375" y="111028"/>
                </a:lnTo>
                <a:lnTo>
                  <a:pt x="88375" y="110280"/>
                </a:lnTo>
                <a:lnTo>
                  <a:pt x="87509" y="110280"/>
                </a:lnTo>
                <a:lnTo>
                  <a:pt x="87509" y="110280"/>
                </a:lnTo>
                <a:lnTo>
                  <a:pt x="87509" y="111028"/>
                </a:lnTo>
                <a:lnTo>
                  <a:pt x="87509" y="111028"/>
                </a:lnTo>
                <a:lnTo>
                  <a:pt x="86642" y="111028"/>
                </a:lnTo>
                <a:lnTo>
                  <a:pt x="86642" y="111028"/>
                </a:lnTo>
                <a:lnTo>
                  <a:pt x="86642" y="111028"/>
                </a:lnTo>
                <a:lnTo>
                  <a:pt x="86642" y="110280"/>
                </a:lnTo>
                <a:lnTo>
                  <a:pt x="86642" y="110280"/>
                </a:lnTo>
                <a:lnTo>
                  <a:pt x="86642" y="110280"/>
                </a:lnTo>
                <a:lnTo>
                  <a:pt x="85776" y="110280"/>
                </a:lnTo>
                <a:lnTo>
                  <a:pt x="85776" y="110280"/>
                </a:lnTo>
                <a:lnTo>
                  <a:pt x="85776" y="110280"/>
                </a:lnTo>
                <a:lnTo>
                  <a:pt x="85776" y="109158"/>
                </a:lnTo>
                <a:lnTo>
                  <a:pt x="85776" y="109158"/>
                </a:lnTo>
                <a:lnTo>
                  <a:pt x="85776" y="110280"/>
                </a:lnTo>
                <a:lnTo>
                  <a:pt x="85776" y="110280"/>
                </a:lnTo>
                <a:lnTo>
                  <a:pt x="84909" y="110280"/>
                </a:lnTo>
                <a:lnTo>
                  <a:pt x="84909" y="110280"/>
                </a:lnTo>
                <a:lnTo>
                  <a:pt x="84909" y="109158"/>
                </a:lnTo>
                <a:lnTo>
                  <a:pt x="84909" y="109158"/>
                </a:lnTo>
                <a:lnTo>
                  <a:pt x="84909" y="109158"/>
                </a:lnTo>
                <a:lnTo>
                  <a:pt x="83610" y="109158"/>
                </a:lnTo>
                <a:lnTo>
                  <a:pt x="83610" y="109158"/>
                </a:lnTo>
                <a:lnTo>
                  <a:pt x="83610" y="109158"/>
                </a:lnTo>
                <a:lnTo>
                  <a:pt x="83610" y="109158"/>
                </a:lnTo>
                <a:lnTo>
                  <a:pt x="83610" y="109158"/>
                </a:lnTo>
                <a:lnTo>
                  <a:pt x="83610" y="109158"/>
                </a:lnTo>
                <a:lnTo>
                  <a:pt x="83610" y="109158"/>
                </a:lnTo>
                <a:lnTo>
                  <a:pt x="82743" y="109158"/>
                </a:lnTo>
                <a:lnTo>
                  <a:pt x="82743" y="108411"/>
                </a:lnTo>
                <a:lnTo>
                  <a:pt x="82743" y="108411"/>
                </a:lnTo>
                <a:lnTo>
                  <a:pt x="82743" y="108411"/>
                </a:lnTo>
                <a:lnTo>
                  <a:pt x="82743" y="108411"/>
                </a:lnTo>
                <a:lnTo>
                  <a:pt x="82743" y="108411"/>
                </a:lnTo>
                <a:lnTo>
                  <a:pt x="82743" y="108411"/>
                </a:lnTo>
                <a:lnTo>
                  <a:pt x="81877" y="108411"/>
                </a:lnTo>
                <a:lnTo>
                  <a:pt x="81877" y="107663"/>
                </a:lnTo>
                <a:lnTo>
                  <a:pt x="81877" y="107663"/>
                </a:lnTo>
                <a:lnTo>
                  <a:pt x="82743" y="107663"/>
                </a:lnTo>
                <a:lnTo>
                  <a:pt x="82743" y="107663"/>
                </a:lnTo>
                <a:lnTo>
                  <a:pt x="81877" y="107663"/>
                </a:lnTo>
                <a:lnTo>
                  <a:pt x="81877" y="106915"/>
                </a:lnTo>
                <a:lnTo>
                  <a:pt x="81877" y="106915"/>
                </a:lnTo>
                <a:lnTo>
                  <a:pt x="81877" y="106915"/>
                </a:lnTo>
                <a:lnTo>
                  <a:pt x="81877" y="106168"/>
                </a:lnTo>
                <a:lnTo>
                  <a:pt x="82743" y="106168"/>
                </a:lnTo>
                <a:lnTo>
                  <a:pt x="82743" y="106168"/>
                </a:lnTo>
                <a:lnTo>
                  <a:pt x="82743" y="106168"/>
                </a:lnTo>
                <a:lnTo>
                  <a:pt x="81877" y="106168"/>
                </a:lnTo>
                <a:lnTo>
                  <a:pt x="81877" y="106168"/>
                </a:lnTo>
                <a:lnTo>
                  <a:pt x="81877" y="106168"/>
                </a:lnTo>
                <a:lnTo>
                  <a:pt x="81877" y="106168"/>
                </a:lnTo>
                <a:lnTo>
                  <a:pt x="81010" y="106168"/>
                </a:lnTo>
                <a:lnTo>
                  <a:pt x="81010" y="106168"/>
                </a:lnTo>
                <a:lnTo>
                  <a:pt x="81010" y="106168"/>
                </a:lnTo>
                <a:lnTo>
                  <a:pt x="81010" y="106168"/>
                </a:lnTo>
                <a:lnTo>
                  <a:pt x="80144" y="106168"/>
                </a:lnTo>
                <a:lnTo>
                  <a:pt x="80144" y="106168"/>
                </a:lnTo>
                <a:lnTo>
                  <a:pt x="80144" y="106168"/>
                </a:lnTo>
                <a:lnTo>
                  <a:pt x="80144" y="106168"/>
                </a:lnTo>
                <a:lnTo>
                  <a:pt x="80144" y="106168"/>
                </a:lnTo>
                <a:lnTo>
                  <a:pt x="78844" y="106168"/>
                </a:lnTo>
                <a:lnTo>
                  <a:pt x="78844" y="106168"/>
                </a:lnTo>
                <a:lnTo>
                  <a:pt x="78844" y="106168"/>
                </a:lnTo>
                <a:lnTo>
                  <a:pt x="78844" y="106915"/>
                </a:lnTo>
                <a:lnTo>
                  <a:pt x="77978" y="106915"/>
                </a:lnTo>
                <a:lnTo>
                  <a:pt x="77978" y="106915"/>
                </a:lnTo>
                <a:lnTo>
                  <a:pt x="77978" y="106915"/>
                </a:lnTo>
                <a:lnTo>
                  <a:pt x="77978" y="106915"/>
                </a:lnTo>
                <a:lnTo>
                  <a:pt x="77978" y="106915"/>
                </a:lnTo>
                <a:lnTo>
                  <a:pt x="77978" y="106915"/>
                </a:lnTo>
                <a:lnTo>
                  <a:pt x="77978" y="107663"/>
                </a:lnTo>
                <a:lnTo>
                  <a:pt x="77111" y="107663"/>
                </a:lnTo>
                <a:lnTo>
                  <a:pt x="77111" y="107663"/>
                </a:lnTo>
                <a:lnTo>
                  <a:pt x="77111" y="107663"/>
                </a:lnTo>
                <a:lnTo>
                  <a:pt x="77111" y="107663"/>
                </a:lnTo>
                <a:lnTo>
                  <a:pt x="77111" y="106915"/>
                </a:lnTo>
                <a:lnTo>
                  <a:pt x="76245" y="106915"/>
                </a:lnTo>
                <a:lnTo>
                  <a:pt x="76245" y="106915"/>
                </a:lnTo>
                <a:lnTo>
                  <a:pt x="76245" y="106915"/>
                </a:lnTo>
                <a:lnTo>
                  <a:pt x="76245" y="106915"/>
                </a:lnTo>
                <a:lnTo>
                  <a:pt x="76245" y="106915"/>
                </a:lnTo>
                <a:lnTo>
                  <a:pt x="76245" y="106915"/>
                </a:lnTo>
                <a:lnTo>
                  <a:pt x="76245" y="106915"/>
                </a:lnTo>
                <a:lnTo>
                  <a:pt x="76245" y="106168"/>
                </a:lnTo>
                <a:lnTo>
                  <a:pt x="77111" y="106168"/>
                </a:lnTo>
                <a:lnTo>
                  <a:pt x="77111" y="106168"/>
                </a:lnTo>
                <a:lnTo>
                  <a:pt x="77111" y="106168"/>
                </a:lnTo>
                <a:lnTo>
                  <a:pt x="76245" y="106168"/>
                </a:lnTo>
                <a:lnTo>
                  <a:pt x="76245" y="105046"/>
                </a:lnTo>
                <a:lnTo>
                  <a:pt x="76245" y="105046"/>
                </a:lnTo>
                <a:lnTo>
                  <a:pt x="76245" y="105046"/>
                </a:lnTo>
                <a:lnTo>
                  <a:pt x="76245" y="105046"/>
                </a:lnTo>
                <a:lnTo>
                  <a:pt x="76245" y="104299"/>
                </a:lnTo>
                <a:lnTo>
                  <a:pt x="76245" y="104299"/>
                </a:lnTo>
                <a:lnTo>
                  <a:pt x="75379" y="104299"/>
                </a:lnTo>
                <a:lnTo>
                  <a:pt x="75379" y="104299"/>
                </a:lnTo>
                <a:lnTo>
                  <a:pt x="75379" y="104299"/>
                </a:lnTo>
                <a:lnTo>
                  <a:pt x="75379" y="104299"/>
                </a:lnTo>
                <a:lnTo>
                  <a:pt x="75379" y="104299"/>
                </a:lnTo>
                <a:lnTo>
                  <a:pt x="75379" y="104299"/>
                </a:lnTo>
                <a:lnTo>
                  <a:pt x="75379" y="103551"/>
                </a:lnTo>
                <a:lnTo>
                  <a:pt x="74079" y="103551"/>
                </a:lnTo>
                <a:lnTo>
                  <a:pt x="74079" y="103551"/>
                </a:lnTo>
                <a:lnTo>
                  <a:pt x="74079" y="103551"/>
                </a:lnTo>
                <a:lnTo>
                  <a:pt x="74079" y="103551"/>
                </a:lnTo>
                <a:lnTo>
                  <a:pt x="74079" y="103551"/>
                </a:lnTo>
                <a:lnTo>
                  <a:pt x="74079" y="103551"/>
                </a:lnTo>
                <a:lnTo>
                  <a:pt x="74079" y="104299"/>
                </a:lnTo>
                <a:lnTo>
                  <a:pt x="73212" y="104299"/>
                </a:lnTo>
                <a:lnTo>
                  <a:pt x="73212" y="104299"/>
                </a:lnTo>
                <a:lnTo>
                  <a:pt x="73212" y="104299"/>
                </a:lnTo>
                <a:lnTo>
                  <a:pt x="73212" y="104299"/>
                </a:lnTo>
                <a:lnTo>
                  <a:pt x="73212" y="104299"/>
                </a:lnTo>
                <a:lnTo>
                  <a:pt x="72346" y="104299"/>
                </a:lnTo>
                <a:lnTo>
                  <a:pt x="72346" y="104299"/>
                </a:lnTo>
                <a:lnTo>
                  <a:pt x="72346" y="104299"/>
                </a:lnTo>
                <a:lnTo>
                  <a:pt x="72346" y="104299"/>
                </a:lnTo>
                <a:lnTo>
                  <a:pt x="72346" y="104299"/>
                </a:lnTo>
                <a:lnTo>
                  <a:pt x="71480" y="104299"/>
                </a:lnTo>
                <a:lnTo>
                  <a:pt x="71480" y="104299"/>
                </a:lnTo>
                <a:lnTo>
                  <a:pt x="71480" y="104299"/>
                </a:lnTo>
                <a:lnTo>
                  <a:pt x="71480" y="104299"/>
                </a:lnTo>
                <a:lnTo>
                  <a:pt x="71480" y="104299"/>
                </a:lnTo>
                <a:lnTo>
                  <a:pt x="70613" y="104299"/>
                </a:lnTo>
                <a:lnTo>
                  <a:pt x="70613" y="104299"/>
                </a:lnTo>
                <a:lnTo>
                  <a:pt x="70613" y="104299"/>
                </a:lnTo>
                <a:lnTo>
                  <a:pt x="70613" y="104299"/>
                </a:lnTo>
                <a:lnTo>
                  <a:pt x="69314" y="104299"/>
                </a:lnTo>
                <a:lnTo>
                  <a:pt x="69314" y="104299"/>
                </a:lnTo>
                <a:lnTo>
                  <a:pt x="69314" y="104299"/>
                </a:lnTo>
                <a:lnTo>
                  <a:pt x="69314" y="104299"/>
                </a:lnTo>
                <a:lnTo>
                  <a:pt x="69314" y="105046"/>
                </a:lnTo>
                <a:lnTo>
                  <a:pt x="69314" y="105046"/>
                </a:lnTo>
                <a:lnTo>
                  <a:pt x="68447" y="105046"/>
                </a:lnTo>
                <a:lnTo>
                  <a:pt x="68447" y="105046"/>
                </a:lnTo>
                <a:lnTo>
                  <a:pt x="68447" y="105046"/>
                </a:lnTo>
                <a:lnTo>
                  <a:pt x="68447" y="105046"/>
                </a:lnTo>
                <a:lnTo>
                  <a:pt x="68447" y="105046"/>
                </a:lnTo>
                <a:lnTo>
                  <a:pt x="67581" y="105046"/>
                </a:lnTo>
                <a:lnTo>
                  <a:pt x="67581" y="105046"/>
                </a:lnTo>
                <a:lnTo>
                  <a:pt x="67581" y="105046"/>
                </a:lnTo>
                <a:lnTo>
                  <a:pt x="67581" y="105046"/>
                </a:lnTo>
                <a:lnTo>
                  <a:pt x="66714" y="105046"/>
                </a:lnTo>
                <a:lnTo>
                  <a:pt x="66714" y="105046"/>
                </a:lnTo>
                <a:lnTo>
                  <a:pt x="66714" y="105046"/>
                </a:lnTo>
                <a:lnTo>
                  <a:pt x="66714" y="105046"/>
                </a:lnTo>
                <a:lnTo>
                  <a:pt x="66714" y="105046"/>
                </a:lnTo>
                <a:lnTo>
                  <a:pt x="65848" y="105046"/>
                </a:lnTo>
                <a:lnTo>
                  <a:pt x="65848" y="105046"/>
                </a:lnTo>
                <a:lnTo>
                  <a:pt x="65848" y="105046"/>
                </a:lnTo>
                <a:lnTo>
                  <a:pt x="65848" y="105046"/>
                </a:lnTo>
                <a:lnTo>
                  <a:pt x="65848" y="104299"/>
                </a:lnTo>
                <a:lnTo>
                  <a:pt x="65848" y="104299"/>
                </a:lnTo>
                <a:lnTo>
                  <a:pt x="64548" y="104299"/>
                </a:lnTo>
                <a:lnTo>
                  <a:pt x="64548" y="104299"/>
                </a:lnTo>
                <a:lnTo>
                  <a:pt x="64548" y="105046"/>
                </a:lnTo>
                <a:lnTo>
                  <a:pt x="64548" y="105046"/>
                </a:lnTo>
                <a:lnTo>
                  <a:pt x="64548" y="105046"/>
                </a:lnTo>
                <a:lnTo>
                  <a:pt x="64548" y="105046"/>
                </a:lnTo>
                <a:lnTo>
                  <a:pt x="63682" y="105046"/>
                </a:lnTo>
                <a:lnTo>
                  <a:pt x="63682" y="105046"/>
                </a:lnTo>
                <a:lnTo>
                  <a:pt x="63682" y="105046"/>
                </a:lnTo>
                <a:lnTo>
                  <a:pt x="63682" y="106168"/>
                </a:lnTo>
                <a:lnTo>
                  <a:pt x="63682" y="106168"/>
                </a:lnTo>
                <a:lnTo>
                  <a:pt x="63682" y="106168"/>
                </a:lnTo>
                <a:lnTo>
                  <a:pt x="62815" y="106168"/>
                </a:lnTo>
                <a:lnTo>
                  <a:pt x="62815" y="106168"/>
                </a:lnTo>
                <a:lnTo>
                  <a:pt x="62815" y="105046"/>
                </a:lnTo>
                <a:lnTo>
                  <a:pt x="62815" y="105046"/>
                </a:lnTo>
                <a:lnTo>
                  <a:pt x="62815" y="105046"/>
                </a:lnTo>
                <a:lnTo>
                  <a:pt x="62815" y="105046"/>
                </a:lnTo>
                <a:lnTo>
                  <a:pt x="62815" y="104299"/>
                </a:lnTo>
                <a:lnTo>
                  <a:pt x="62815" y="104299"/>
                </a:lnTo>
                <a:lnTo>
                  <a:pt x="62815" y="104299"/>
                </a:lnTo>
                <a:lnTo>
                  <a:pt x="62815" y="103551"/>
                </a:lnTo>
                <a:lnTo>
                  <a:pt x="62815" y="103551"/>
                </a:lnTo>
                <a:lnTo>
                  <a:pt x="62815" y="103551"/>
                </a:lnTo>
                <a:lnTo>
                  <a:pt x="62815" y="103551"/>
                </a:lnTo>
                <a:lnTo>
                  <a:pt x="62815" y="103551"/>
                </a:lnTo>
                <a:lnTo>
                  <a:pt x="62815" y="103551"/>
                </a:lnTo>
                <a:lnTo>
                  <a:pt x="62815" y="102803"/>
                </a:lnTo>
                <a:lnTo>
                  <a:pt x="63682" y="102803"/>
                </a:lnTo>
                <a:lnTo>
                  <a:pt x="63682" y="102803"/>
                </a:lnTo>
                <a:lnTo>
                  <a:pt x="63682" y="102803"/>
                </a:lnTo>
                <a:lnTo>
                  <a:pt x="63682" y="102803"/>
                </a:lnTo>
                <a:lnTo>
                  <a:pt x="63682" y="102803"/>
                </a:lnTo>
                <a:lnTo>
                  <a:pt x="63682" y="102056"/>
                </a:lnTo>
                <a:lnTo>
                  <a:pt x="63682" y="102056"/>
                </a:lnTo>
                <a:lnTo>
                  <a:pt x="63682" y="102056"/>
                </a:lnTo>
                <a:lnTo>
                  <a:pt x="63682" y="102056"/>
                </a:lnTo>
                <a:lnTo>
                  <a:pt x="63682" y="100934"/>
                </a:lnTo>
                <a:lnTo>
                  <a:pt x="63682" y="100934"/>
                </a:lnTo>
                <a:lnTo>
                  <a:pt x="63682" y="100934"/>
                </a:lnTo>
                <a:lnTo>
                  <a:pt x="63682" y="100934"/>
                </a:lnTo>
                <a:lnTo>
                  <a:pt x="63682" y="100186"/>
                </a:lnTo>
                <a:lnTo>
                  <a:pt x="63682" y="100186"/>
                </a:lnTo>
                <a:lnTo>
                  <a:pt x="63682" y="100186"/>
                </a:lnTo>
                <a:lnTo>
                  <a:pt x="63682" y="100186"/>
                </a:lnTo>
                <a:lnTo>
                  <a:pt x="63682" y="99439"/>
                </a:lnTo>
                <a:lnTo>
                  <a:pt x="62815" y="99439"/>
                </a:lnTo>
                <a:lnTo>
                  <a:pt x="62815" y="99439"/>
                </a:lnTo>
                <a:lnTo>
                  <a:pt x="62815" y="99439"/>
                </a:lnTo>
                <a:lnTo>
                  <a:pt x="62815" y="99439"/>
                </a:lnTo>
                <a:lnTo>
                  <a:pt x="62815" y="98691"/>
                </a:lnTo>
                <a:lnTo>
                  <a:pt x="62815" y="98691"/>
                </a:lnTo>
                <a:lnTo>
                  <a:pt x="62815" y="98691"/>
                </a:lnTo>
                <a:lnTo>
                  <a:pt x="62815" y="97943"/>
                </a:lnTo>
                <a:lnTo>
                  <a:pt x="62815" y="97943"/>
                </a:lnTo>
                <a:lnTo>
                  <a:pt x="62815" y="97943"/>
                </a:lnTo>
                <a:lnTo>
                  <a:pt x="62815" y="97943"/>
                </a:lnTo>
                <a:lnTo>
                  <a:pt x="62815" y="96822"/>
                </a:lnTo>
                <a:lnTo>
                  <a:pt x="62815" y="96822"/>
                </a:lnTo>
                <a:lnTo>
                  <a:pt x="61949" y="96822"/>
                </a:lnTo>
                <a:lnTo>
                  <a:pt x="61949" y="96822"/>
                </a:lnTo>
                <a:lnTo>
                  <a:pt x="61949" y="96822"/>
                </a:lnTo>
                <a:lnTo>
                  <a:pt x="61949" y="96822"/>
                </a:lnTo>
                <a:lnTo>
                  <a:pt x="61949" y="96822"/>
                </a:lnTo>
                <a:lnTo>
                  <a:pt x="61949" y="96074"/>
                </a:lnTo>
                <a:lnTo>
                  <a:pt x="61083" y="96074"/>
                </a:lnTo>
                <a:lnTo>
                  <a:pt x="61083" y="96074"/>
                </a:lnTo>
                <a:lnTo>
                  <a:pt x="61083" y="96074"/>
                </a:lnTo>
                <a:lnTo>
                  <a:pt x="61083" y="96074"/>
                </a:lnTo>
                <a:lnTo>
                  <a:pt x="61083" y="96074"/>
                </a:lnTo>
                <a:lnTo>
                  <a:pt x="61083" y="95327"/>
                </a:lnTo>
                <a:lnTo>
                  <a:pt x="61083" y="95327"/>
                </a:lnTo>
                <a:lnTo>
                  <a:pt x="61083" y="95327"/>
                </a:lnTo>
                <a:lnTo>
                  <a:pt x="61083" y="95327"/>
                </a:lnTo>
                <a:lnTo>
                  <a:pt x="61083" y="94579"/>
                </a:lnTo>
                <a:lnTo>
                  <a:pt x="61083" y="94579"/>
                </a:lnTo>
                <a:lnTo>
                  <a:pt x="59783" y="94579"/>
                </a:lnTo>
                <a:lnTo>
                  <a:pt x="59783" y="94579"/>
                </a:lnTo>
                <a:lnTo>
                  <a:pt x="59783" y="94579"/>
                </a:lnTo>
                <a:lnTo>
                  <a:pt x="59783" y="93831"/>
                </a:lnTo>
                <a:lnTo>
                  <a:pt x="61083" y="93831"/>
                </a:lnTo>
                <a:lnTo>
                  <a:pt x="61083" y="93831"/>
                </a:lnTo>
                <a:lnTo>
                  <a:pt x="61083" y="93831"/>
                </a:lnTo>
                <a:lnTo>
                  <a:pt x="61083" y="93831"/>
                </a:lnTo>
                <a:lnTo>
                  <a:pt x="61083" y="92710"/>
                </a:lnTo>
                <a:lnTo>
                  <a:pt x="61083" y="92710"/>
                </a:lnTo>
                <a:lnTo>
                  <a:pt x="61083" y="92710"/>
                </a:lnTo>
                <a:lnTo>
                  <a:pt x="61083" y="92710"/>
                </a:lnTo>
                <a:lnTo>
                  <a:pt x="61083" y="91962"/>
                </a:lnTo>
                <a:lnTo>
                  <a:pt x="61083" y="91962"/>
                </a:lnTo>
                <a:lnTo>
                  <a:pt x="61083" y="91962"/>
                </a:lnTo>
                <a:lnTo>
                  <a:pt x="61083" y="91962"/>
                </a:lnTo>
                <a:lnTo>
                  <a:pt x="61083" y="91214"/>
                </a:lnTo>
                <a:lnTo>
                  <a:pt x="61083" y="91214"/>
                </a:lnTo>
                <a:lnTo>
                  <a:pt x="61083" y="91214"/>
                </a:lnTo>
                <a:lnTo>
                  <a:pt x="61083" y="90467"/>
                </a:lnTo>
                <a:lnTo>
                  <a:pt x="61083" y="90467"/>
                </a:lnTo>
                <a:lnTo>
                  <a:pt x="61083" y="90467"/>
                </a:lnTo>
                <a:lnTo>
                  <a:pt x="61083" y="90467"/>
                </a:lnTo>
                <a:lnTo>
                  <a:pt x="61083" y="89719"/>
                </a:lnTo>
                <a:lnTo>
                  <a:pt x="61083" y="89719"/>
                </a:lnTo>
                <a:lnTo>
                  <a:pt x="61083" y="89719"/>
                </a:lnTo>
                <a:lnTo>
                  <a:pt x="61083" y="88598"/>
                </a:lnTo>
                <a:lnTo>
                  <a:pt x="61083" y="88598"/>
                </a:lnTo>
                <a:lnTo>
                  <a:pt x="61083" y="88598"/>
                </a:lnTo>
                <a:lnTo>
                  <a:pt x="61083" y="88598"/>
                </a:lnTo>
                <a:lnTo>
                  <a:pt x="61083" y="87850"/>
                </a:lnTo>
                <a:lnTo>
                  <a:pt x="61083" y="87850"/>
                </a:lnTo>
                <a:lnTo>
                  <a:pt x="61083" y="87850"/>
                </a:lnTo>
                <a:lnTo>
                  <a:pt x="61083" y="87850"/>
                </a:lnTo>
                <a:lnTo>
                  <a:pt x="61083" y="87102"/>
                </a:lnTo>
                <a:lnTo>
                  <a:pt x="61083" y="87102"/>
                </a:lnTo>
                <a:lnTo>
                  <a:pt x="61083" y="87102"/>
                </a:lnTo>
                <a:lnTo>
                  <a:pt x="61083" y="87102"/>
                </a:lnTo>
                <a:lnTo>
                  <a:pt x="61083" y="86355"/>
                </a:lnTo>
                <a:lnTo>
                  <a:pt x="61083" y="86355"/>
                </a:lnTo>
                <a:lnTo>
                  <a:pt x="61083" y="86355"/>
                </a:lnTo>
                <a:lnTo>
                  <a:pt x="61083" y="86355"/>
                </a:lnTo>
                <a:lnTo>
                  <a:pt x="61083" y="86355"/>
                </a:lnTo>
                <a:lnTo>
                  <a:pt x="61083" y="85607"/>
                </a:lnTo>
                <a:lnTo>
                  <a:pt x="59783" y="85607"/>
                </a:lnTo>
                <a:lnTo>
                  <a:pt x="59783" y="85607"/>
                </a:lnTo>
                <a:lnTo>
                  <a:pt x="59783" y="85607"/>
                </a:lnTo>
                <a:lnTo>
                  <a:pt x="59783" y="85607"/>
                </a:lnTo>
                <a:lnTo>
                  <a:pt x="59783" y="84485"/>
                </a:lnTo>
                <a:lnTo>
                  <a:pt x="59783" y="84485"/>
                </a:lnTo>
                <a:lnTo>
                  <a:pt x="59783" y="84485"/>
                </a:lnTo>
                <a:lnTo>
                  <a:pt x="59783" y="84485"/>
                </a:lnTo>
                <a:lnTo>
                  <a:pt x="59783" y="83738"/>
                </a:lnTo>
                <a:lnTo>
                  <a:pt x="59783" y="83738"/>
                </a:lnTo>
                <a:lnTo>
                  <a:pt x="59783" y="83738"/>
                </a:lnTo>
                <a:lnTo>
                  <a:pt x="59783" y="82990"/>
                </a:lnTo>
                <a:lnTo>
                  <a:pt x="61083" y="82990"/>
                </a:lnTo>
                <a:lnTo>
                  <a:pt x="61083" y="82990"/>
                </a:lnTo>
                <a:lnTo>
                  <a:pt x="61083" y="82990"/>
                </a:lnTo>
                <a:lnTo>
                  <a:pt x="61083" y="82242"/>
                </a:lnTo>
                <a:lnTo>
                  <a:pt x="61083" y="82242"/>
                </a:lnTo>
                <a:lnTo>
                  <a:pt x="61083" y="82242"/>
                </a:lnTo>
                <a:lnTo>
                  <a:pt x="61083" y="81121"/>
                </a:lnTo>
                <a:lnTo>
                  <a:pt x="61083" y="81121"/>
                </a:lnTo>
                <a:lnTo>
                  <a:pt x="61083" y="81121"/>
                </a:lnTo>
                <a:lnTo>
                  <a:pt x="59783" y="81121"/>
                </a:lnTo>
                <a:lnTo>
                  <a:pt x="59783" y="80373"/>
                </a:lnTo>
                <a:lnTo>
                  <a:pt x="59783" y="80373"/>
                </a:lnTo>
                <a:lnTo>
                  <a:pt x="59783" y="80373"/>
                </a:lnTo>
                <a:lnTo>
                  <a:pt x="59783" y="80373"/>
                </a:lnTo>
                <a:lnTo>
                  <a:pt x="58916" y="80373"/>
                </a:lnTo>
                <a:lnTo>
                  <a:pt x="58916" y="80373"/>
                </a:lnTo>
                <a:lnTo>
                  <a:pt x="58916" y="80373"/>
                </a:lnTo>
                <a:lnTo>
                  <a:pt x="58050" y="80373"/>
                </a:lnTo>
                <a:lnTo>
                  <a:pt x="58050" y="80373"/>
                </a:lnTo>
                <a:lnTo>
                  <a:pt x="58050" y="80373"/>
                </a:lnTo>
                <a:lnTo>
                  <a:pt x="58050" y="80373"/>
                </a:lnTo>
                <a:lnTo>
                  <a:pt x="57184" y="80373"/>
                </a:lnTo>
                <a:lnTo>
                  <a:pt x="57184" y="80373"/>
                </a:lnTo>
                <a:lnTo>
                  <a:pt x="57184" y="80373"/>
                </a:lnTo>
                <a:lnTo>
                  <a:pt x="57184" y="80373"/>
                </a:lnTo>
                <a:lnTo>
                  <a:pt x="56317" y="80373"/>
                </a:lnTo>
                <a:lnTo>
                  <a:pt x="56317" y="80373"/>
                </a:lnTo>
                <a:lnTo>
                  <a:pt x="56317" y="80373"/>
                </a:lnTo>
                <a:lnTo>
                  <a:pt x="55018" y="80373"/>
                </a:lnTo>
                <a:lnTo>
                  <a:pt x="55018" y="80373"/>
                </a:lnTo>
                <a:lnTo>
                  <a:pt x="55018" y="80373"/>
                </a:lnTo>
                <a:lnTo>
                  <a:pt x="55018" y="80373"/>
                </a:lnTo>
                <a:lnTo>
                  <a:pt x="54151" y="80373"/>
                </a:lnTo>
                <a:lnTo>
                  <a:pt x="54151" y="80373"/>
                </a:lnTo>
                <a:lnTo>
                  <a:pt x="54151" y="80373"/>
                </a:lnTo>
                <a:lnTo>
                  <a:pt x="53285" y="80373"/>
                </a:lnTo>
                <a:lnTo>
                  <a:pt x="53285" y="80373"/>
                </a:lnTo>
                <a:lnTo>
                  <a:pt x="53285" y="80373"/>
                </a:lnTo>
                <a:lnTo>
                  <a:pt x="53285" y="80373"/>
                </a:lnTo>
                <a:lnTo>
                  <a:pt x="52418" y="80373"/>
                </a:lnTo>
                <a:lnTo>
                  <a:pt x="52418" y="80373"/>
                </a:lnTo>
                <a:lnTo>
                  <a:pt x="52418" y="80373"/>
                </a:lnTo>
                <a:lnTo>
                  <a:pt x="52418" y="80373"/>
                </a:lnTo>
                <a:lnTo>
                  <a:pt x="52418" y="79626"/>
                </a:lnTo>
                <a:lnTo>
                  <a:pt x="52418" y="79626"/>
                </a:lnTo>
                <a:lnTo>
                  <a:pt x="52418" y="79626"/>
                </a:lnTo>
                <a:lnTo>
                  <a:pt x="52418" y="79626"/>
                </a:lnTo>
                <a:lnTo>
                  <a:pt x="52418" y="78878"/>
                </a:lnTo>
                <a:lnTo>
                  <a:pt x="52418" y="78878"/>
                </a:lnTo>
                <a:lnTo>
                  <a:pt x="53285" y="78878"/>
                </a:lnTo>
                <a:lnTo>
                  <a:pt x="53285" y="78878"/>
                </a:lnTo>
                <a:lnTo>
                  <a:pt x="53285" y="78130"/>
                </a:lnTo>
                <a:lnTo>
                  <a:pt x="52418" y="78130"/>
                </a:lnTo>
                <a:lnTo>
                  <a:pt x="52418" y="78130"/>
                </a:lnTo>
                <a:lnTo>
                  <a:pt x="52418" y="78130"/>
                </a:lnTo>
                <a:lnTo>
                  <a:pt x="52418" y="78130"/>
                </a:lnTo>
                <a:lnTo>
                  <a:pt x="51552" y="78130"/>
                </a:lnTo>
                <a:lnTo>
                  <a:pt x="51552" y="78130"/>
                </a:lnTo>
                <a:lnTo>
                  <a:pt x="51552" y="78130"/>
                </a:lnTo>
                <a:lnTo>
                  <a:pt x="51552" y="78878"/>
                </a:lnTo>
                <a:lnTo>
                  <a:pt x="50252" y="78878"/>
                </a:lnTo>
                <a:lnTo>
                  <a:pt x="50252" y="78878"/>
                </a:lnTo>
                <a:lnTo>
                  <a:pt x="50252" y="78878"/>
                </a:lnTo>
                <a:lnTo>
                  <a:pt x="50252" y="78878"/>
                </a:lnTo>
                <a:lnTo>
                  <a:pt x="50252" y="78878"/>
                </a:lnTo>
                <a:lnTo>
                  <a:pt x="49386" y="78878"/>
                </a:lnTo>
                <a:lnTo>
                  <a:pt x="49386" y="78878"/>
                </a:lnTo>
                <a:lnTo>
                  <a:pt x="49386" y="78878"/>
                </a:lnTo>
                <a:lnTo>
                  <a:pt x="49386" y="78878"/>
                </a:lnTo>
                <a:lnTo>
                  <a:pt x="48519" y="78878"/>
                </a:lnTo>
                <a:lnTo>
                  <a:pt x="48519" y="78878"/>
                </a:lnTo>
                <a:lnTo>
                  <a:pt x="48519" y="78878"/>
                </a:lnTo>
                <a:lnTo>
                  <a:pt x="47653" y="78878"/>
                </a:lnTo>
                <a:lnTo>
                  <a:pt x="47653" y="78878"/>
                </a:lnTo>
                <a:lnTo>
                  <a:pt x="47653" y="78878"/>
                </a:lnTo>
                <a:lnTo>
                  <a:pt x="47653" y="78878"/>
                </a:lnTo>
                <a:lnTo>
                  <a:pt x="46787" y="78878"/>
                </a:lnTo>
                <a:lnTo>
                  <a:pt x="46787" y="78878"/>
                </a:lnTo>
                <a:lnTo>
                  <a:pt x="46787" y="78878"/>
                </a:lnTo>
                <a:lnTo>
                  <a:pt x="46787" y="78878"/>
                </a:lnTo>
                <a:lnTo>
                  <a:pt x="46787" y="78878"/>
                </a:lnTo>
                <a:lnTo>
                  <a:pt x="46787" y="79626"/>
                </a:lnTo>
                <a:lnTo>
                  <a:pt x="46787" y="79626"/>
                </a:lnTo>
                <a:lnTo>
                  <a:pt x="45920" y="79626"/>
                </a:lnTo>
                <a:lnTo>
                  <a:pt x="45920" y="79626"/>
                </a:lnTo>
                <a:lnTo>
                  <a:pt x="45920" y="80373"/>
                </a:lnTo>
                <a:lnTo>
                  <a:pt x="45920" y="80373"/>
                </a:lnTo>
                <a:lnTo>
                  <a:pt x="45920" y="80373"/>
                </a:lnTo>
                <a:lnTo>
                  <a:pt x="45920" y="81121"/>
                </a:lnTo>
                <a:lnTo>
                  <a:pt x="45920" y="81121"/>
                </a:lnTo>
                <a:lnTo>
                  <a:pt x="45920" y="81121"/>
                </a:lnTo>
                <a:lnTo>
                  <a:pt x="46787" y="81121"/>
                </a:lnTo>
                <a:lnTo>
                  <a:pt x="46787" y="82242"/>
                </a:lnTo>
                <a:lnTo>
                  <a:pt x="46787" y="82242"/>
                </a:lnTo>
                <a:lnTo>
                  <a:pt x="45920" y="82242"/>
                </a:lnTo>
                <a:lnTo>
                  <a:pt x="45920" y="82242"/>
                </a:lnTo>
                <a:lnTo>
                  <a:pt x="45920" y="82242"/>
                </a:lnTo>
                <a:lnTo>
                  <a:pt x="45920" y="82990"/>
                </a:lnTo>
                <a:lnTo>
                  <a:pt x="45920" y="82990"/>
                </a:lnTo>
                <a:lnTo>
                  <a:pt x="44620" y="82990"/>
                </a:lnTo>
                <a:lnTo>
                  <a:pt x="44620" y="82990"/>
                </a:lnTo>
                <a:lnTo>
                  <a:pt x="44620" y="82990"/>
                </a:lnTo>
                <a:lnTo>
                  <a:pt x="45920" y="82990"/>
                </a:lnTo>
                <a:lnTo>
                  <a:pt x="45920" y="83738"/>
                </a:lnTo>
                <a:lnTo>
                  <a:pt x="45920" y="83738"/>
                </a:lnTo>
                <a:lnTo>
                  <a:pt x="44620" y="83738"/>
                </a:lnTo>
                <a:lnTo>
                  <a:pt x="44620" y="83738"/>
                </a:lnTo>
                <a:lnTo>
                  <a:pt x="44620" y="84485"/>
                </a:lnTo>
                <a:lnTo>
                  <a:pt x="44620" y="84485"/>
                </a:lnTo>
                <a:lnTo>
                  <a:pt x="44620" y="84485"/>
                </a:lnTo>
                <a:lnTo>
                  <a:pt x="44620" y="84485"/>
                </a:lnTo>
                <a:lnTo>
                  <a:pt x="44620" y="84485"/>
                </a:lnTo>
                <a:lnTo>
                  <a:pt x="44620" y="85607"/>
                </a:lnTo>
                <a:lnTo>
                  <a:pt x="44620" y="85607"/>
                </a:lnTo>
                <a:lnTo>
                  <a:pt x="44620" y="85607"/>
                </a:lnTo>
                <a:lnTo>
                  <a:pt x="44620" y="85607"/>
                </a:lnTo>
                <a:lnTo>
                  <a:pt x="44620" y="85607"/>
                </a:lnTo>
                <a:lnTo>
                  <a:pt x="43754" y="85607"/>
                </a:lnTo>
                <a:lnTo>
                  <a:pt x="43754" y="85607"/>
                </a:lnTo>
                <a:lnTo>
                  <a:pt x="43754" y="85607"/>
                </a:lnTo>
                <a:lnTo>
                  <a:pt x="43754" y="85607"/>
                </a:lnTo>
                <a:lnTo>
                  <a:pt x="42888" y="85607"/>
                </a:lnTo>
                <a:lnTo>
                  <a:pt x="42888" y="85607"/>
                </a:lnTo>
                <a:lnTo>
                  <a:pt x="42888" y="85607"/>
                </a:lnTo>
                <a:lnTo>
                  <a:pt x="42021" y="85607"/>
                </a:lnTo>
                <a:lnTo>
                  <a:pt x="42021" y="85607"/>
                </a:lnTo>
                <a:lnTo>
                  <a:pt x="42021" y="85607"/>
                </a:lnTo>
                <a:lnTo>
                  <a:pt x="42021" y="85607"/>
                </a:lnTo>
                <a:lnTo>
                  <a:pt x="42021" y="85607"/>
                </a:lnTo>
                <a:lnTo>
                  <a:pt x="42021" y="84485"/>
                </a:lnTo>
                <a:lnTo>
                  <a:pt x="41155" y="84485"/>
                </a:lnTo>
                <a:lnTo>
                  <a:pt x="41155" y="84485"/>
                </a:lnTo>
                <a:lnTo>
                  <a:pt x="41155" y="84485"/>
                </a:lnTo>
                <a:lnTo>
                  <a:pt x="41155" y="84485"/>
                </a:lnTo>
                <a:lnTo>
                  <a:pt x="39855" y="84485"/>
                </a:lnTo>
                <a:lnTo>
                  <a:pt x="39855" y="84485"/>
                </a:lnTo>
                <a:lnTo>
                  <a:pt x="39855" y="85607"/>
                </a:lnTo>
                <a:lnTo>
                  <a:pt x="39855" y="85607"/>
                </a:lnTo>
                <a:lnTo>
                  <a:pt x="39855" y="85607"/>
                </a:lnTo>
                <a:lnTo>
                  <a:pt x="38989" y="85607"/>
                </a:lnTo>
                <a:lnTo>
                  <a:pt x="38989" y="85607"/>
                </a:lnTo>
                <a:lnTo>
                  <a:pt x="38989" y="85607"/>
                </a:lnTo>
                <a:lnTo>
                  <a:pt x="38989" y="85607"/>
                </a:lnTo>
                <a:lnTo>
                  <a:pt x="38989" y="85607"/>
                </a:lnTo>
                <a:lnTo>
                  <a:pt x="38989" y="85607"/>
                </a:lnTo>
                <a:lnTo>
                  <a:pt x="38122" y="85607"/>
                </a:lnTo>
                <a:lnTo>
                  <a:pt x="38122" y="85607"/>
                </a:lnTo>
                <a:lnTo>
                  <a:pt x="38122" y="85607"/>
                </a:lnTo>
                <a:lnTo>
                  <a:pt x="38122" y="85607"/>
                </a:lnTo>
                <a:lnTo>
                  <a:pt x="37256" y="85607"/>
                </a:lnTo>
                <a:lnTo>
                  <a:pt x="37256" y="85607"/>
                </a:lnTo>
                <a:lnTo>
                  <a:pt x="37256" y="85607"/>
                </a:lnTo>
                <a:lnTo>
                  <a:pt x="37256" y="86355"/>
                </a:lnTo>
                <a:lnTo>
                  <a:pt x="37256" y="86355"/>
                </a:lnTo>
                <a:lnTo>
                  <a:pt x="36389" y="86355"/>
                </a:lnTo>
                <a:lnTo>
                  <a:pt x="36389" y="86355"/>
                </a:lnTo>
                <a:lnTo>
                  <a:pt x="36389" y="86355"/>
                </a:lnTo>
                <a:lnTo>
                  <a:pt x="36389" y="86355"/>
                </a:lnTo>
                <a:lnTo>
                  <a:pt x="36389" y="86355"/>
                </a:lnTo>
                <a:lnTo>
                  <a:pt x="36389" y="86355"/>
                </a:lnTo>
                <a:lnTo>
                  <a:pt x="35090" y="86355"/>
                </a:lnTo>
                <a:lnTo>
                  <a:pt x="35090" y="86355"/>
                </a:lnTo>
                <a:lnTo>
                  <a:pt x="35090" y="86355"/>
                </a:lnTo>
                <a:lnTo>
                  <a:pt x="35090" y="86355"/>
                </a:lnTo>
                <a:lnTo>
                  <a:pt x="35090" y="86355"/>
                </a:lnTo>
                <a:lnTo>
                  <a:pt x="35090" y="86355"/>
                </a:lnTo>
                <a:lnTo>
                  <a:pt x="34223" y="86355"/>
                </a:lnTo>
                <a:lnTo>
                  <a:pt x="34223" y="86355"/>
                </a:lnTo>
                <a:lnTo>
                  <a:pt x="34223" y="86355"/>
                </a:lnTo>
                <a:lnTo>
                  <a:pt x="34223" y="86355"/>
                </a:lnTo>
                <a:lnTo>
                  <a:pt x="33357" y="86355"/>
                </a:lnTo>
                <a:lnTo>
                  <a:pt x="33357" y="86355"/>
                </a:lnTo>
                <a:lnTo>
                  <a:pt x="33357" y="86355"/>
                </a:lnTo>
                <a:lnTo>
                  <a:pt x="33357" y="85607"/>
                </a:lnTo>
                <a:lnTo>
                  <a:pt x="33357" y="85607"/>
                </a:lnTo>
                <a:lnTo>
                  <a:pt x="33357" y="85607"/>
                </a:lnTo>
                <a:lnTo>
                  <a:pt x="33357" y="85607"/>
                </a:lnTo>
                <a:lnTo>
                  <a:pt x="33357" y="84485"/>
                </a:lnTo>
                <a:lnTo>
                  <a:pt x="33357" y="84485"/>
                </a:lnTo>
                <a:lnTo>
                  <a:pt x="33357" y="84485"/>
                </a:lnTo>
                <a:lnTo>
                  <a:pt x="33357" y="84485"/>
                </a:lnTo>
                <a:lnTo>
                  <a:pt x="32490" y="84485"/>
                </a:lnTo>
                <a:lnTo>
                  <a:pt x="32490" y="83738"/>
                </a:lnTo>
                <a:lnTo>
                  <a:pt x="32490" y="83738"/>
                </a:lnTo>
                <a:lnTo>
                  <a:pt x="32490" y="83738"/>
                </a:lnTo>
                <a:lnTo>
                  <a:pt x="32490" y="83738"/>
                </a:lnTo>
                <a:lnTo>
                  <a:pt x="32490" y="83738"/>
                </a:lnTo>
                <a:lnTo>
                  <a:pt x="32490" y="82990"/>
                </a:lnTo>
                <a:lnTo>
                  <a:pt x="32490" y="82990"/>
                </a:lnTo>
                <a:lnTo>
                  <a:pt x="32490" y="82990"/>
                </a:lnTo>
                <a:lnTo>
                  <a:pt x="32490" y="82990"/>
                </a:lnTo>
                <a:lnTo>
                  <a:pt x="31624" y="82990"/>
                </a:lnTo>
                <a:lnTo>
                  <a:pt x="31624" y="82242"/>
                </a:lnTo>
                <a:lnTo>
                  <a:pt x="31624" y="82242"/>
                </a:lnTo>
                <a:lnTo>
                  <a:pt x="31624" y="82242"/>
                </a:lnTo>
                <a:lnTo>
                  <a:pt x="31624" y="82242"/>
                </a:lnTo>
                <a:lnTo>
                  <a:pt x="31624" y="81121"/>
                </a:lnTo>
                <a:lnTo>
                  <a:pt x="31624" y="81121"/>
                </a:lnTo>
                <a:lnTo>
                  <a:pt x="31624" y="81121"/>
                </a:lnTo>
                <a:lnTo>
                  <a:pt x="31624" y="81121"/>
                </a:lnTo>
                <a:lnTo>
                  <a:pt x="30324" y="81121"/>
                </a:lnTo>
                <a:lnTo>
                  <a:pt x="30324" y="81121"/>
                </a:lnTo>
                <a:lnTo>
                  <a:pt x="30324" y="80373"/>
                </a:lnTo>
                <a:lnTo>
                  <a:pt x="30324" y="80373"/>
                </a:lnTo>
                <a:lnTo>
                  <a:pt x="30324" y="80373"/>
                </a:lnTo>
                <a:lnTo>
                  <a:pt x="30324" y="80373"/>
                </a:lnTo>
                <a:lnTo>
                  <a:pt x="30324" y="80373"/>
                </a:lnTo>
                <a:lnTo>
                  <a:pt x="30324" y="79626"/>
                </a:lnTo>
                <a:lnTo>
                  <a:pt x="30324" y="79626"/>
                </a:lnTo>
                <a:lnTo>
                  <a:pt x="30324" y="79626"/>
                </a:lnTo>
                <a:lnTo>
                  <a:pt x="30324" y="78878"/>
                </a:lnTo>
                <a:lnTo>
                  <a:pt x="30324" y="78878"/>
                </a:lnTo>
                <a:lnTo>
                  <a:pt x="30324" y="78878"/>
                </a:lnTo>
                <a:lnTo>
                  <a:pt x="30324" y="78130"/>
                </a:lnTo>
                <a:lnTo>
                  <a:pt x="30324" y="78130"/>
                </a:lnTo>
                <a:lnTo>
                  <a:pt x="29458" y="78130"/>
                </a:lnTo>
                <a:lnTo>
                  <a:pt x="29458" y="78130"/>
                </a:lnTo>
                <a:lnTo>
                  <a:pt x="29458" y="78130"/>
                </a:lnTo>
                <a:lnTo>
                  <a:pt x="29458" y="78130"/>
                </a:lnTo>
                <a:lnTo>
                  <a:pt x="29458" y="78130"/>
                </a:lnTo>
                <a:lnTo>
                  <a:pt x="29458" y="77009"/>
                </a:lnTo>
                <a:lnTo>
                  <a:pt x="29458" y="77009"/>
                </a:lnTo>
                <a:lnTo>
                  <a:pt x="29458" y="77009"/>
                </a:lnTo>
                <a:lnTo>
                  <a:pt x="29458" y="77009"/>
                </a:lnTo>
                <a:lnTo>
                  <a:pt x="29458" y="76261"/>
                </a:lnTo>
                <a:lnTo>
                  <a:pt x="29458" y="76261"/>
                </a:lnTo>
                <a:lnTo>
                  <a:pt x="28592" y="76261"/>
                </a:lnTo>
                <a:lnTo>
                  <a:pt x="28592" y="76261"/>
                </a:lnTo>
                <a:lnTo>
                  <a:pt x="28592" y="75514"/>
                </a:lnTo>
                <a:lnTo>
                  <a:pt x="28592" y="75514"/>
                </a:lnTo>
                <a:lnTo>
                  <a:pt x="28592" y="75514"/>
                </a:lnTo>
                <a:lnTo>
                  <a:pt x="28592" y="75514"/>
                </a:lnTo>
                <a:lnTo>
                  <a:pt x="28592" y="74766"/>
                </a:lnTo>
                <a:lnTo>
                  <a:pt x="28592" y="74766"/>
                </a:lnTo>
                <a:lnTo>
                  <a:pt x="28592" y="74766"/>
                </a:lnTo>
                <a:lnTo>
                  <a:pt x="28592" y="74018"/>
                </a:lnTo>
                <a:lnTo>
                  <a:pt x="28592" y="74018"/>
                </a:lnTo>
                <a:lnTo>
                  <a:pt x="28592" y="74018"/>
                </a:lnTo>
                <a:lnTo>
                  <a:pt x="28592" y="72897"/>
                </a:lnTo>
                <a:lnTo>
                  <a:pt x="28592" y="72897"/>
                </a:lnTo>
                <a:lnTo>
                  <a:pt x="27725" y="72897"/>
                </a:lnTo>
                <a:lnTo>
                  <a:pt x="27725" y="72897"/>
                </a:lnTo>
                <a:lnTo>
                  <a:pt x="27725" y="72897"/>
                </a:lnTo>
                <a:lnTo>
                  <a:pt x="27725" y="72897"/>
                </a:lnTo>
                <a:lnTo>
                  <a:pt x="27725" y="72149"/>
                </a:lnTo>
                <a:lnTo>
                  <a:pt x="27725" y="72149"/>
                </a:lnTo>
                <a:lnTo>
                  <a:pt x="27725" y="72149"/>
                </a:lnTo>
                <a:lnTo>
                  <a:pt x="27725" y="72149"/>
                </a:lnTo>
                <a:lnTo>
                  <a:pt x="27725" y="71401"/>
                </a:lnTo>
                <a:lnTo>
                  <a:pt x="27725" y="71401"/>
                </a:lnTo>
                <a:lnTo>
                  <a:pt x="26859" y="71401"/>
                </a:lnTo>
                <a:lnTo>
                  <a:pt x="26859" y="71401"/>
                </a:lnTo>
                <a:lnTo>
                  <a:pt x="26859" y="71401"/>
                </a:lnTo>
                <a:lnTo>
                  <a:pt x="26859" y="71401"/>
                </a:lnTo>
                <a:lnTo>
                  <a:pt x="25559" y="71401"/>
                </a:lnTo>
                <a:lnTo>
                  <a:pt x="25559" y="71401"/>
                </a:lnTo>
                <a:lnTo>
                  <a:pt x="25559" y="71401"/>
                </a:lnTo>
                <a:lnTo>
                  <a:pt x="24693" y="71401"/>
                </a:lnTo>
                <a:lnTo>
                  <a:pt x="24693" y="71401"/>
                </a:lnTo>
                <a:lnTo>
                  <a:pt x="24693" y="71401"/>
                </a:lnTo>
                <a:lnTo>
                  <a:pt x="24693" y="71401"/>
                </a:lnTo>
                <a:lnTo>
                  <a:pt x="23826" y="71401"/>
                </a:lnTo>
                <a:lnTo>
                  <a:pt x="23826" y="71401"/>
                </a:lnTo>
                <a:lnTo>
                  <a:pt x="23826" y="71401"/>
                </a:lnTo>
                <a:lnTo>
                  <a:pt x="22960" y="71401"/>
                </a:lnTo>
                <a:lnTo>
                  <a:pt x="22960" y="71401"/>
                </a:lnTo>
                <a:lnTo>
                  <a:pt x="22960" y="71401"/>
                </a:lnTo>
                <a:lnTo>
                  <a:pt x="22960" y="71401"/>
                </a:lnTo>
                <a:lnTo>
                  <a:pt x="22093" y="71401"/>
                </a:lnTo>
                <a:lnTo>
                  <a:pt x="22093" y="71401"/>
                </a:lnTo>
                <a:lnTo>
                  <a:pt x="22093" y="71401"/>
                </a:lnTo>
                <a:lnTo>
                  <a:pt x="22093" y="71401"/>
                </a:lnTo>
                <a:lnTo>
                  <a:pt x="20794" y="71401"/>
                </a:lnTo>
                <a:lnTo>
                  <a:pt x="20794" y="71401"/>
                </a:lnTo>
                <a:lnTo>
                  <a:pt x="20794" y="71401"/>
                </a:lnTo>
                <a:lnTo>
                  <a:pt x="19927" y="71401"/>
                </a:lnTo>
                <a:lnTo>
                  <a:pt x="19927" y="71401"/>
                </a:lnTo>
                <a:lnTo>
                  <a:pt x="19927" y="71401"/>
                </a:lnTo>
                <a:lnTo>
                  <a:pt x="19927" y="71401"/>
                </a:lnTo>
                <a:lnTo>
                  <a:pt x="19061" y="71401"/>
                </a:lnTo>
                <a:lnTo>
                  <a:pt x="19061" y="71401"/>
                </a:lnTo>
                <a:lnTo>
                  <a:pt x="19061" y="71401"/>
                </a:lnTo>
                <a:lnTo>
                  <a:pt x="19061" y="71401"/>
                </a:lnTo>
                <a:lnTo>
                  <a:pt x="18194" y="71401"/>
                </a:lnTo>
                <a:lnTo>
                  <a:pt x="18194" y="71401"/>
                </a:lnTo>
                <a:lnTo>
                  <a:pt x="18194" y="71401"/>
                </a:lnTo>
                <a:lnTo>
                  <a:pt x="17328" y="71401"/>
                </a:lnTo>
                <a:lnTo>
                  <a:pt x="17328" y="71401"/>
                </a:lnTo>
                <a:lnTo>
                  <a:pt x="17328" y="71401"/>
                </a:lnTo>
                <a:lnTo>
                  <a:pt x="17328" y="71401"/>
                </a:lnTo>
                <a:lnTo>
                  <a:pt x="16028" y="71401"/>
                </a:lnTo>
                <a:lnTo>
                  <a:pt x="16028" y="71401"/>
                </a:lnTo>
                <a:lnTo>
                  <a:pt x="16028" y="71401"/>
                </a:lnTo>
                <a:lnTo>
                  <a:pt x="16028" y="71401"/>
                </a:lnTo>
                <a:lnTo>
                  <a:pt x="16028" y="72149"/>
                </a:lnTo>
                <a:lnTo>
                  <a:pt x="15162" y="72149"/>
                </a:lnTo>
                <a:lnTo>
                  <a:pt x="15162" y="72149"/>
                </a:lnTo>
                <a:lnTo>
                  <a:pt x="15162" y="72149"/>
                </a:lnTo>
                <a:lnTo>
                  <a:pt x="15162" y="71401"/>
                </a:lnTo>
                <a:lnTo>
                  <a:pt x="14296" y="71401"/>
                </a:lnTo>
                <a:lnTo>
                  <a:pt x="14296" y="72149"/>
                </a:lnTo>
                <a:lnTo>
                  <a:pt x="14296" y="72149"/>
                </a:lnTo>
                <a:lnTo>
                  <a:pt x="14296" y="72149"/>
                </a:lnTo>
                <a:lnTo>
                  <a:pt x="14296" y="72149"/>
                </a:lnTo>
                <a:lnTo>
                  <a:pt x="14296" y="71401"/>
                </a:lnTo>
                <a:lnTo>
                  <a:pt x="13429" y="71401"/>
                </a:lnTo>
                <a:lnTo>
                  <a:pt x="13429" y="71401"/>
                </a:lnTo>
                <a:lnTo>
                  <a:pt x="13429" y="71401"/>
                </a:lnTo>
                <a:lnTo>
                  <a:pt x="13429" y="71401"/>
                </a:lnTo>
                <a:lnTo>
                  <a:pt x="12563" y="71401"/>
                </a:lnTo>
                <a:lnTo>
                  <a:pt x="12563" y="71401"/>
                </a:lnTo>
                <a:lnTo>
                  <a:pt x="12563" y="71401"/>
                </a:lnTo>
                <a:lnTo>
                  <a:pt x="11263" y="71401"/>
                </a:lnTo>
                <a:lnTo>
                  <a:pt x="11263" y="71401"/>
                </a:lnTo>
                <a:lnTo>
                  <a:pt x="11263" y="71401"/>
                </a:lnTo>
                <a:lnTo>
                  <a:pt x="11263" y="71401"/>
                </a:lnTo>
                <a:lnTo>
                  <a:pt x="11263" y="71401"/>
                </a:lnTo>
                <a:lnTo>
                  <a:pt x="11263" y="71401"/>
                </a:lnTo>
                <a:lnTo>
                  <a:pt x="10397" y="71401"/>
                </a:lnTo>
                <a:lnTo>
                  <a:pt x="10397" y="71401"/>
                </a:lnTo>
                <a:lnTo>
                  <a:pt x="10397" y="71401"/>
                </a:lnTo>
                <a:lnTo>
                  <a:pt x="10397" y="71401"/>
                </a:lnTo>
                <a:lnTo>
                  <a:pt x="9530" y="71401"/>
                </a:lnTo>
                <a:lnTo>
                  <a:pt x="9530" y="71401"/>
                </a:lnTo>
                <a:lnTo>
                  <a:pt x="9530" y="71401"/>
                </a:lnTo>
                <a:lnTo>
                  <a:pt x="8664" y="71401"/>
                </a:lnTo>
                <a:lnTo>
                  <a:pt x="8664" y="71401"/>
                </a:lnTo>
                <a:lnTo>
                  <a:pt x="8664" y="71401"/>
                </a:lnTo>
                <a:lnTo>
                  <a:pt x="8664" y="71401"/>
                </a:lnTo>
                <a:lnTo>
                  <a:pt x="7797" y="71401"/>
                </a:lnTo>
                <a:lnTo>
                  <a:pt x="7797" y="71401"/>
                </a:lnTo>
                <a:lnTo>
                  <a:pt x="7797" y="72149"/>
                </a:lnTo>
                <a:lnTo>
                  <a:pt x="7797" y="72149"/>
                </a:lnTo>
                <a:lnTo>
                  <a:pt x="7797" y="71401"/>
                </a:lnTo>
                <a:lnTo>
                  <a:pt x="7797" y="71401"/>
                </a:lnTo>
                <a:lnTo>
                  <a:pt x="6498" y="71401"/>
                </a:lnTo>
                <a:lnTo>
                  <a:pt x="6498" y="71401"/>
                </a:lnTo>
                <a:lnTo>
                  <a:pt x="6498" y="71401"/>
                </a:lnTo>
                <a:lnTo>
                  <a:pt x="5631" y="71401"/>
                </a:lnTo>
                <a:lnTo>
                  <a:pt x="5631" y="71401"/>
                </a:lnTo>
                <a:lnTo>
                  <a:pt x="5631" y="71401"/>
                </a:lnTo>
                <a:lnTo>
                  <a:pt x="5631" y="71401"/>
                </a:lnTo>
                <a:lnTo>
                  <a:pt x="5631" y="72149"/>
                </a:lnTo>
                <a:lnTo>
                  <a:pt x="4765" y="72149"/>
                </a:lnTo>
                <a:lnTo>
                  <a:pt x="4765" y="72149"/>
                </a:lnTo>
                <a:lnTo>
                  <a:pt x="4765" y="72149"/>
                </a:lnTo>
                <a:lnTo>
                  <a:pt x="4765" y="72149"/>
                </a:lnTo>
                <a:lnTo>
                  <a:pt x="4765" y="72149"/>
                </a:lnTo>
                <a:lnTo>
                  <a:pt x="3898" y="72149"/>
                </a:lnTo>
                <a:lnTo>
                  <a:pt x="3898" y="72149"/>
                </a:lnTo>
                <a:lnTo>
                  <a:pt x="3898" y="72149"/>
                </a:lnTo>
                <a:lnTo>
                  <a:pt x="3898" y="72149"/>
                </a:lnTo>
                <a:lnTo>
                  <a:pt x="3032" y="72149"/>
                </a:lnTo>
                <a:lnTo>
                  <a:pt x="3032" y="72149"/>
                </a:lnTo>
                <a:lnTo>
                  <a:pt x="3032" y="72897"/>
                </a:lnTo>
                <a:lnTo>
                  <a:pt x="3032" y="72897"/>
                </a:lnTo>
                <a:lnTo>
                  <a:pt x="3032" y="72897"/>
                </a:lnTo>
                <a:lnTo>
                  <a:pt x="1732" y="72897"/>
                </a:lnTo>
                <a:lnTo>
                  <a:pt x="1732" y="72897"/>
                </a:lnTo>
                <a:lnTo>
                  <a:pt x="1732" y="72897"/>
                </a:lnTo>
                <a:lnTo>
                  <a:pt x="1732" y="72897"/>
                </a:lnTo>
                <a:lnTo>
                  <a:pt x="1732" y="72897"/>
                </a:lnTo>
                <a:lnTo>
                  <a:pt x="1732" y="72897"/>
                </a:lnTo>
                <a:lnTo>
                  <a:pt x="1732" y="72149"/>
                </a:lnTo>
                <a:lnTo>
                  <a:pt x="866" y="72149"/>
                </a:lnTo>
                <a:lnTo>
                  <a:pt x="866" y="72149"/>
                </a:lnTo>
                <a:lnTo>
                  <a:pt x="866" y="72149"/>
                </a:lnTo>
                <a:lnTo>
                  <a:pt x="866" y="72149"/>
                </a:lnTo>
                <a:lnTo>
                  <a:pt x="866" y="72149"/>
                </a:lnTo>
                <a:lnTo>
                  <a:pt x="866" y="71401"/>
                </a:lnTo>
                <a:lnTo>
                  <a:pt x="0" y="71401"/>
                </a:lnTo>
                <a:lnTo>
                  <a:pt x="0" y="71401"/>
                </a:lnTo>
                <a:lnTo>
                  <a:pt x="0" y="71401"/>
                </a:lnTo>
                <a:lnTo>
                  <a:pt x="0" y="70654"/>
                </a:lnTo>
                <a:lnTo>
                  <a:pt x="866" y="70654"/>
                </a:lnTo>
                <a:lnTo>
                  <a:pt x="866" y="70654"/>
                </a:lnTo>
                <a:lnTo>
                  <a:pt x="866" y="70654"/>
                </a:lnTo>
                <a:lnTo>
                  <a:pt x="1732" y="70654"/>
                </a:lnTo>
                <a:lnTo>
                  <a:pt x="1732" y="70654"/>
                </a:lnTo>
                <a:lnTo>
                  <a:pt x="1732" y="70654"/>
                </a:lnTo>
                <a:lnTo>
                  <a:pt x="1732" y="70654"/>
                </a:lnTo>
                <a:lnTo>
                  <a:pt x="3032" y="70654"/>
                </a:lnTo>
                <a:lnTo>
                  <a:pt x="3032" y="70654"/>
                </a:lnTo>
                <a:lnTo>
                  <a:pt x="3032" y="70654"/>
                </a:lnTo>
                <a:lnTo>
                  <a:pt x="3032" y="69906"/>
                </a:lnTo>
                <a:lnTo>
                  <a:pt x="3032" y="69906"/>
                </a:lnTo>
                <a:lnTo>
                  <a:pt x="3032" y="69906"/>
                </a:lnTo>
                <a:lnTo>
                  <a:pt x="3032" y="68785"/>
                </a:lnTo>
                <a:lnTo>
                  <a:pt x="3032" y="68785"/>
                </a:lnTo>
                <a:lnTo>
                  <a:pt x="3032" y="68785"/>
                </a:lnTo>
                <a:lnTo>
                  <a:pt x="3032" y="68785"/>
                </a:lnTo>
                <a:lnTo>
                  <a:pt x="3032" y="68037"/>
                </a:lnTo>
                <a:lnTo>
                  <a:pt x="3032" y="68037"/>
                </a:lnTo>
                <a:lnTo>
                  <a:pt x="3032" y="68037"/>
                </a:lnTo>
                <a:lnTo>
                  <a:pt x="3032" y="67289"/>
                </a:lnTo>
                <a:lnTo>
                  <a:pt x="3032" y="67289"/>
                </a:lnTo>
                <a:lnTo>
                  <a:pt x="3032" y="67289"/>
                </a:lnTo>
                <a:lnTo>
                  <a:pt x="1732" y="67289"/>
                </a:lnTo>
                <a:lnTo>
                  <a:pt x="1732" y="66542"/>
                </a:lnTo>
                <a:lnTo>
                  <a:pt x="3032" y="66542"/>
                </a:lnTo>
                <a:lnTo>
                  <a:pt x="3032" y="66542"/>
                </a:lnTo>
                <a:lnTo>
                  <a:pt x="3032" y="66542"/>
                </a:lnTo>
                <a:lnTo>
                  <a:pt x="3032" y="66542"/>
                </a:lnTo>
                <a:lnTo>
                  <a:pt x="3032" y="66542"/>
                </a:lnTo>
                <a:lnTo>
                  <a:pt x="3032" y="65794"/>
                </a:lnTo>
                <a:lnTo>
                  <a:pt x="3032" y="65794"/>
                </a:lnTo>
                <a:lnTo>
                  <a:pt x="3898" y="65794"/>
                </a:lnTo>
                <a:lnTo>
                  <a:pt x="3898" y="65794"/>
                </a:lnTo>
                <a:lnTo>
                  <a:pt x="3898" y="65794"/>
                </a:lnTo>
                <a:lnTo>
                  <a:pt x="3898" y="65794"/>
                </a:lnTo>
                <a:lnTo>
                  <a:pt x="3898" y="65794"/>
                </a:lnTo>
                <a:lnTo>
                  <a:pt x="3898" y="64672"/>
                </a:lnTo>
                <a:lnTo>
                  <a:pt x="3898" y="64672"/>
                </a:lnTo>
                <a:lnTo>
                  <a:pt x="4765" y="64672"/>
                </a:lnTo>
                <a:lnTo>
                  <a:pt x="4765" y="64672"/>
                </a:lnTo>
                <a:lnTo>
                  <a:pt x="4765" y="64672"/>
                </a:lnTo>
                <a:lnTo>
                  <a:pt x="4765" y="64672"/>
                </a:lnTo>
                <a:lnTo>
                  <a:pt x="4765" y="63925"/>
                </a:lnTo>
                <a:lnTo>
                  <a:pt x="4765" y="63925"/>
                </a:lnTo>
                <a:lnTo>
                  <a:pt x="5631" y="63925"/>
                </a:lnTo>
                <a:lnTo>
                  <a:pt x="5631" y="63925"/>
                </a:lnTo>
                <a:lnTo>
                  <a:pt x="5631" y="63925"/>
                </a:lnTo>
                <a:lnTo>
                  <a:pt x="5631" y="63925"/>
                </a:lnTo>
                <a:lnTo>
                  <a:pt x="5631" y="63925"/>
                </a:lnTo>
                <a:lnTo>
                  <a:pt x="5631" y="63925"/>
                </a:lnTo>
                <a:lnTo>
                  <a:pt x="5631" y="63177"/>
                </a:lnTo>
                <a:lnTo>
                  <a:pt x="6498" y="63177"/>
                </a:lnTo>
                <a:lnTo>
                  <a:pt x="6498" y="63925"/>
                </a:lnTo>
                <a:lnTo>
                  <a:pt x="6498" y="63925"/>
                </a:lnTo>
                <a:lnTo>
                  <a:pt x="6498" y="63925"/>
                </a:lnTo>
                <a:lnTo>
                  <a:pt x="6498" y="63925"/>
                </a:lnTo>
                <a:lnTo>
                  <a:pt x="6498" y="63925"/>
                </a:lnTo>
                <a:lnTo>
                  <a:pt x="6498" y="64672"/>
                </a:lnTo>
                <a:lnTo>
                  <a:pt x="7797" y="64672"/>
                </a:lnTo>
                <a:lnTo>
                  <a:pt x="7797" y="64672"/>
                </a:lnTo>
                <a:lnTo>
                  <a:pt x="7797" y="64672"/>
                </a:lnTo>
                <a:lnTo>
                  <a:pt x="7797" y="64672"/>
                </a:lnTo>
                <a:lnTo>
                  <a:pt x="7797" y="64672"/>
                </a:lnTo>
                <a:lnTo>
                  <a:pt x="7797" y="65794"/>
                </a:lnTo>
                <a:lnTo>
                  <a:pt x="7797" y="65794"/>
                </a:lnTo>
                <a:lnTo>
                  <a:pt x="8664" y="65794"/>
                </a:lnTo>
                <a:lnTo>
                  <a:pt x="8664" y="65794"/>
                </a:lnTo>
                <a:lnTo>
                  <a:pt x="8664" y="64672"/>
                </a:lnTo>
                <a:lnTo>
                  <a:pt x="8664" y="64672"/>
                </a:lnTo>
                <a:lnTo>
                  <a:pt x="8664" y="64672"/>
                </a:lnTo>
                <a:lnTo>
                  <a:pt x="8664" y="64672"/>
                </a:lnTo>
                <a:lnTo>
                  <a:pt x="9530" y="64672"/>
                </a:lnTo>
                <a:lnTo>
                  <a:pt x="9530" y="64672"/>
                </a:lnTo>
                <a:lnTo>
                  <a:pt x="9530" y="64672"/>
                </a:lnTo>
                <a:lnTo>
                  <a:pt x="9530" y="64672"/>
                </a:lnTo>
                <a:lnTo>
                  <a:pt x="9530" y="63925"/>
                </a:lnTo>
                <a:lnTo>
                  <a:pt x="9530" y="63925"/>
                </a:lnTo>
                <a:lnTo>
                  <a:pt x="9530" y="63925"/>
                </a:lnTo>
                <a:lnTo>
                  <a:pt x="9530" y="63177"/>
                </a:lnTo>
                <a:lnTo>
                  <a:pt x="10397" y="63177"/>
                </a:lnTo>
                <a:lnTo>
                  <a:pt x="10397" y="63177"/>
                </a:lnTo>
                <a:lnTo>
                  <a:pt x="10397" y="63177"/>
                </a:lnTo>
                <a:lnTo>
                  <a:pt x="10397" y="62429"/>
                </a:lnTo>
                <a:lnTo>
                  <a:pt x="10397" y="62429"/>
                </a:lnTo>
                <a:lnTo>
                  <a:pt x="10397" y="62429"/>
                </a:lnTo>
                <a:lnTo>
                  <a:pt x="10397" y="62429"/>
                </a:lnTo>
                <a:lnTo>
                  <a:pt x="10397" y="62429"/>
                </a:lnTo>
                <a:lnTo>
                  <a:pt x="10397" y="62429"/>
                </a:lnTo>
                <a:lnTo>
                  <a:pt x="10397" y="63177"/>
                </a:lnTo>
                <a:lnTo>
                  <a:pt x="11263" y="63177"/>
                </a:lnTo>
                <a:lnTo>
                  <a:pt x="11263" y="63177"/>
                </a:lnTo>
                <a:lnTo>
                  <a:pt x="11263" y="63177"/>
                </a:lnTo>
                <a:lnTo>
                  <a:pt x="11263" y="62429"/>
                </a:lnTo>
                <a:lnTo>
                  <a:pt x="11263" y="62429"/>
                </a:lnTo>
                <a:lnTo>
                  <a:pt x="11263" y="62429"/>
                </a:lnTo>
                <a:lnTo>
                  <a:pt x="12563" y="62429"/>
                </a:lnTo>
                <a:lnTo>
                  <a:pt x="12563" y="62429"/>
                </a:lnTo>
                <a:lnTo>
                  <a:pt x="12563" y="62429"/>
                </a:lnTo>
                <a:lnTo>
                  <a:pt x="12563" y="62429"/>
                </a:lnTo>
                <a:lnTo>
                  <a:pt x="13429" y="62429"/>
                </a:lnTo>
                <a:lnTo>
                  <a:pt x="13429" y="62429"/>
                </a:lnTo>
                <a:lnTo>
                  <a:pt x="13429" y="61682"/>
                </a:lnTo>
                <a:lnTo>
                  <a:pt x="13429" y="61682"/>
                </a:lnTo>
                <a:lnTo>
                  <a:pt x="13429" y="61682"/>
                </a:lnTo>
                <a:lnTo>
                  <a:pt x="13429" y="61682"/>
                </a:lnTo>
                <a:lnTo>
                  <a:pt x="14296" y="61682"/>
                </a:lnTo>
                <a:lnTo>
                  <a:pt x="14296" y="61682"/>
                </a:lnTo>
                <a:lnTo>
                  <a:pt x="14296" y="61682"/>
                </a:lnTo>
                <a:lnTo>
                  <a:pt x="14296" y="62429"/>
                </a:lnTo>
                <a:lnTo>
                  <a:pt x="14296" y="62429"/>
                </a:lnTo>
                <a:lnTo>
                  <a:pt x="14296" y="62429"/>
                </a:lnTo>
                <a:lnTo>
                  <a:pt x="14296" y="62429"/>
                </a:lnTo>
                <a:lnTo>
                  <a:pt x="14296" y="63177"/>
                </a:lnTo>
                <a:lnTo>
                  <a:pt x="14296" y="63177"/>
                </a:lnTo>
                <a:lnTo>
                  <a:pt x="14296" y="63177"/>
                </a:lnTo>
                <a:lnTo>
                  <a:pt x="14296" y="63177"/>
                </a:lnTo>
                <a:lnTo>
                  <a:pt x="13429" y="63177"/>
                </a:lnTo>
                <a:lnTo>
                  <a:pt x="13429" y="63177"/>
                </a:lnTo>
                <a:lnTo>
                  <a:pt x="14296" y="63177"/>
                </a:lnTo>
                <a:lnTo>
                  <a:pt x="14296" y="63925"/>
                </a:lnTo>
                <a:lnTo>
                  <a:pt x="14296" y="63925"/>
                </a:lnTo>
                <a:lnTo>
                  <a:pt x="14296" y="63925"/>
                </a:lnTo>
                <a:lnTo>
                  <a:pt x="14296" y="63925"/>
                </a:lnTo>
                <a:lnTo>
                  <a:pt x="14296" y="64672"/>
                </a:lnTo>
                <a:lnTo>
                  <a:pt x="14296" y="64672"/>
                </a:lnTo>
                <a:lnTo>
                  <a:pt x="14296" y="64672"/>
                </a:lnTo>
                <a:lnTo>
                  <a:pt x="14296" y="65794"/>
                </a:lnTo>
                <a:lnTo>
                  <a:pt x="14296" y="65794"/>
                </a:lnTo>
                <a:lnTo>
                  <a:pt x="14296" y="65794"/>
                </a:lnTo>
                <a:lnTo>
                  <a:pt x="15162" y="65794"/>
                </a:lnTo>
                <a:lnTo>
                  <a:pt x="15162" y="65794"/>
                </a:lnTo>
                <a:lnTo>
                  <a:pt x="15162" y="65794"/>
                </a:lnTo>
                <a:lnTo>
                  <a:pt x="15162" y="65794"/>
                </a:lnTo>
                <a:lnTo>
                  <a:pt x="16028" y="65794"/>
                </a:lnTo>
                <a:lnTo>
                  <a:pt x="16028" y="65794"/>
                </a:lnTo>
                <a:lnTo>
                  <a:pt x="16028" y="65794"/>
                </a:lnTo>
                <a:lnTo>
                  <a:pt x="16028" y="65794"/>
                </a:lnTo>
                <a:lnTo>
                  <a:pt x="16028" y="65794"/>
                </a:lnTo>
                <a:lnTo>
                  <a:pt x="16028" y="64672"/>
                </a:lnTo>
                <a:lnTo>
                  <a:pt x="17328" y="64672"/>
                </a:lnTo>
                <a:lnTo>
                  <a:pt x="17328" y="64672"/>
                </a:lnTo>
                <a:lnTo>
                  <a:pt x="17328" y="64672"/>
                </a:lnTo>
                <a:lnTo>
                  <a:pt x="17328" y="64672"/>
                </a:lnTo>
                <a:lnTo>
                  <a:pt x="17328" y="63925"/>
                </a:lnTo>
                <a:lnTo>
                  <a:pt x="17328" y="63925"/>
                </a:lnTo>
                <a:lnTo>
                  <a:pt x="17328" y="63925"/>
                </a:lnTo>
                <a:lnTo>
                  <a:pt x="17328" y="63925"/>
                </a:lnTo>
                <a:lnTo>
                  <a:pt x="17328" y="63925"/>
                </a:lnTo>
                <a:lnTo>
                  <a:pt x="18194" y="63925"/>
                </a:lnTo>
                <a:lnTo>
                  <a:pt x="18194" y="63177"/>
                </a:lnTo>
                <a:lnTo>
                  <a:pt x="18194" y="63177"/>
                </a:lnTo>
                <a:lnTo>
                  <a:pt x="18194" y="63177"/>
                </a:lnTo>
                <a:lnTo>
                  <a:pt x="18194" y="63177"/>
                </a:lnTo>
                <a:lnTo>
                  <a:pt x="18194" y="63177"/>
                </a:lnTo>
                <a:lnTo>
                  <a:pt x="19061" y="63177"/>
                </a:lnTo>
                <a:lnTo>
                  <a:pt x="19061" y="62429"/>
                </a:lnTo>
                <a:lnTo>
                  <a:pt x="19061" y="62429"/>
                </a:lnTo>
                <a:lnTo>
                  <a:pt x="19061" y="62429"/>
                </a:lnTo>
                <a:lnTo>
                  <a:pt x="19061" y="62429"/>
                </a:lnTo>
                <a:lnTo>
                  <a:pt x="19061" y="62429"/>
                </a:lnTo>
                <a:lnTo>
                  <a:pt x="19061" y="61682"/>
                </a:lnTo>
                <a:lnTo>
                  <a:pt x="19061" y="61682"/>
                </a:lnTo>
                <a:lnTo>
                  <a:pt x="19061" y="61682"/>
                </a:lnTo>
                <a:lnTo>
                  <a:pt x="19927" y="61682"/>
                </a:lnTo>
                <a:lnTo>
                  <a:pt x="19927" y="61682"/>
                </a:lnTo>
                <a:lnTo>
                  <a:pt x="19927" y="61682"/>
                </a:lnTo>
                <a:lnTo>
                  <a:pt x="19927" y="61682"/>
                </a:lnTo>
                <a:lnTo>
                  <a:pt x="20794" y="61682"/>
                </a:lnTo>
                <a:lnTo>
                  <a:pt x="20794" y="61682"/>
                </a:lnTo>
                <a:lnTo>
                  <a:pt x="20794" y="61682"/>
                </a:lnTo>
                <a:lnTo>
                  <a:pt x="20794" y="60560"/>
                </a:lnTo>
                <a:lnTo>
                  <a:pt x="20794" y="60560"/>
                </a:lnTo>
                <a:lnTo>
                  <a:pt x="20794" y="60560"/>
                </a:lnTo>
                <a:lnTo>
                  <a:pt x="20794" y="60560"/>
                </a:lnTo>
                <a:lnTo>
                  <a:pt x="20794" y="60560"/>
                </a:lnTo>
                <a:lnTo>
                  <a:pt x="20794" y="59813"/>
                </a:lnTo>
                <a:lnTo>
                  <a:pt x="22093" y="59813"/>
                </a:lnTo>
                <a:lnTo>
                  <a:pt x="22093" y="59813"/>
                </a:lnTo>
                <a:lnTo>
                  <a:pt x="22093" y="59813"/>
                </a:lnTo>
                <a:lnTo>
                  <a:pt x="22093" y="59813"/>
                </a:lnTo>
                <a:lnTo>
                  <a:pt x="22093" y="59813"/>
                </a:lnTo>
                <a:lnTo>
                  <a:pt x="22960" y="59813"/>
                </a:lnTo>
                <a:lnTo>
                  <a:pt x="22960" y="59813"/>
                </a:lnTo>
                <a:lnTo>
                  <a:pt x="22960" y="59813"/>
                </a:lnTo>
                <a:lnTo>
                  <a:pt x="22960" y="59813"/>
                </a:lnTo>
                <a:lnTo>
                  <a:pt x="22960" y="59813"/>
                </a:lnTo>
                <a:lnTo>
                  <a:pt x="23826" y="59813"/>
                </a:lnTo>
                <a:lnTo>
                  <a:pt x="23826" y="59065"/>
                </a:lnTo>
                <a:lnTo>
                  <a:pt x="23826" y="59065"/>
                </a:lnTo>
                <a:lnTo>
                  <a:pt x="23826" y="59065"/>
                </a:lnTo>
                <a:lnTo>
                  <a:pt x="23826" y="59065"/>
                </a:lnTo>
                <a:lnTo>
                  <a:pt x="23826" y="58317"/>
                </a:lnTo>
                <a:lnTo>
                  <a:pt x="23826" y="58317"/>
                </a:lnTo>
                <a:lnTo>
                  <a:pt x="23826" y="58317"/>
                </a:lnTo>
                <a:lnTo>
                  <a:pt x="23826" y="58317"/>
                </a:lnTo>
                <a:lnTo>
                  <a:pt x="24693" y="58317"/>
                </a:lnTo>
                <a:lnTo>
                  <a:pt x="24693" y="57570"/>
                </a:lnTo>
                <a:lnTo>
                  <a:pt x="24693" y="57570"/>
                </a:lnTo>
                <a:lnTo>
                  <a:pt x="24693" y="57570"/>
                </a:lnTo>
                <a:lnTo>
                  <a:pt x="24693" y="57570"/>
                </a:lnTo>
                <a:lnTo>
                  <a:pt x="24693" y="56448"/>
                </a:lnTo>
                <a:lnTo>
                  <a:pt x="24693" y="56448"/>
                </a:lnTo>
                <a:lnTo>
                  <a:pt x="24693" y="56448"/>
                </a:lnTo>
                <a:lnTo>
                  <a:pt x="24693" y="56448"/>
                </a:lnTo>
                <a:lnTo>
                  <a:pt x="24693" y="56448"/>
                </a:lnTo>
                <a:lnTo>
                  <a:pt x="24693" y="55700"/>
                </a:lnTo>
                <a:lnTo>
                  <a:pt x="24693" y="55700"/>
                </a:lnTo>
                <a:lnTo>
                  <a:pt x="25559" y="55700"/>
                </a:lnTo>
                <a:lnTo>
                  <a:pt x="25559" y="55700"/>
                </a:lnTo>
                <a:lnTo>
                  <a:pt x="25559" y="54953"/>
                </a:lnTo>
                <a:lnTo>
                  <a:pt x="25559" y="54953"/>
                </a:lnTo>
                <a:lnTo>
                  <a:pt x="24693" y="54953"/>
                </a:lnTo>
                <a:lnTo>
                  <a:pt x="24693" y="54953"/>
                </a:lnTo>
                <a:lnTo>
                  <a:pt x="25559" y="54953"/>
                </a:lnTo>
                <a:lnTo>
                  <a:pt x="25559" y="54205"/>
                </a:lnTo>
                <a:lnTo>
                  <a:pt x="24693" y="54205"/>
                </a:lnTo>
                <a:lnTo>
                  <a:pt x="24693" y="54205"/>
                </a:lnTo>
                <a:lnTo>
                  <a:pt x="24693" y="54205"/>
                </a:lnTo>
                <a:lnTo>
                  <a:pt x="24693" y="53457"/>
                </a:lnTo>
                <a:lnTo>
                  <a:pt x="25559" y="53457"/>
                </a:lnTo>
                <a:lnTo>
                  <a:pt x="25559" y="53457"/>
                </a:lnTo>
                <a:lnTo>
                  <a:pt x="25559" y="53457"/>
                </a:lnTo>
                <a:lnTo>
                  <a:pt x="24693" y="53457"/>
                </a:lnTo>
                <a:lnTo>
                  <a:pt x="24693" y="52336"/>
                </a:lnTo>
                <a:lnTo>
                  <a:pt x="24693" y="52336"/>
                </a:lnTo>
                <a:lnTo>
                  <a:pt x="24693" y="52336"/>
                </a:lnTo>
                <a:lnTo>
                  <a:pt x="25559" y="52336"/>
                </a:lnTo>
                <a:lnTo>
                  <a:pt x="25559" y="52336"/>
                </a:lnTo>
                <a:lnTo>
                  <a:pt x="25559" y="51588"/>
                </a:lnTo>
                <a:lnTo>
                  <a:pt x="25559" y="51588"/>
                </a:lnTo>
                <a:lnTo>
                  <a:pt x="25559" y="51588"/>
                </a:lnTo>
                <a:lnTo>
                  <a:pt x="25559" y="51588"/>
                </a:lnTo>
                <a:lnTo>
                  <a:pt x="25559" y="50841"/>
                </a:lnTo>
                <a:lnTo>
                  <a:pt x="25559" y="50841"/>
                </a:lnTo>
                <a:lnTo>
                  <a:pt x="25559" y="50841"/>
                </a:lnTo>
                <a:lnTo>
                  <a:pt x="25559" y="50841"/>
                </a:lnTo>
                <a:lnTo>
                  <a:pt x="25559" y="50093"/>
                </a:lnTo>
                <a:lnTo>
                  <a:pt x="25559" y="50093"/>
                </a:lnTo>
                <a:lnTo>
                  <a:pt x="25559" y="50093"/>
                </a:lnTo>
                <a:lnTo>
                  <a:pt x="24693" y="50093"/>
                </a:lnTo>
                <a:lnTo>
                  <a:pt x="24693" y="49345"/>
                </a:lnTo>
                <a:lnTo>
                  <a:pt x="24693" y="49345"/>
                </a:lnTo>
                <a:lnTo>
                  <a:pt x="24693" y="49345"/>
                </a:lnTo>
                <a:lnTo>
                  <a:pt x="25559" y="49345"/>
                </a:lnTo>
                <a:lnTo>
                  <a:pt x="25559" y="48224"/>
                </a:lnTo>
                <a:lnTo>
                  <a:pt x="25559" y="48224"/>
                </a:lnTo>
                <a:lnTo>
                  <a:pt x="25559" y="48224"/>
                </a:lnTo>
                <a:lnTo>
                  <a:pt x="25559" y="48224"/>
                </a:lnTo>
                <a:lnTo>
                  <a:pt x="25559" y="47476"/>
                </a:lnTo>
                <a:lnTo>
                  <a:pt x="25559" y="47476"/>
                </a:lnTo>
                <a:lnTo>
                  <a:pt x="25559" y="47476"/>
                </a:lnTo>
                <a:lnTo>
                  <a:pt x="26859" y="47476"/>
                </a:lnTo>
                <a:lnTo>
                  <a:pt x="26859" y="47476"/>
                </a:lnTo>
                <a:lnTo>
                  <a:pt x="26859" y="47476"/>
                </a:lnTo>
                <a:lnTo>
                  <a:pt x="26859" y="46728"/>
                </a:lnTo>
                <a:lnTo>
                  <a:pt x="26859" y="46728"/>
                </a:lnTo>
                <a:lnTo>
                  <a:pt x="26859" y="46728"/>
                </a:lnTo>
                <a:lnTo>
                  <a:pt x="26859" y="46728"/>
                </a:lnTo>
                <a:lnTo>
                  <a:pt x="26859" y="46728"/>
                </a:lnTo>
                <a:lnTo>
                  <a:pt x="27725" y="46728"/>
                </a:lnTo>
                <a:lnTo>
                  <a:pt x="27725" y="45981"/>
                </a:lnTo>
                <a:lnTo>
                  <a:pt x="27725" y="45981"/>
                </a:lnTo>
                <a:lnTo>
                  <a:pt x="27725" y="45981"/>
                </a:lnTo>
                <a:lnTo>
                  <a:pt x="27725" y="45981"/>
                </a:lnTo>
                <a:lnTo>
                  <a:pt x="27725" y="45981"/>
                </a:lnTo>
                <a:lnTo>
                  <a:pt x="27725" y="45233"/>
                </a:lnTo>
                <a:lnTo>
                  <a:pt x="27725" y="45233"/>
                </a:lnTo>
                <a:lnTo>
                  <a:pt x="27725" y="45233"/>
                </a:lnTo>
                <a:lnTo>
                  <a:pt x="27725" y="45233"/>
                </a:lnTo>
                <a:lnTo>
                  <a:pt x="27725" y="44112"/>
                </a:lnTo>
                <a:lnTo>
                  <a:pt x="28592" y="44112"/>
                </a:lnTo>
                <a:lnTo>
                  <a:pt x="28592" y="44112"/>
                </a:lnTo>
                <a:lnTo>
                  <a:pt x="28592" y="44112"/>
                </a:lnTo>
                <a:lnTo>
                  <a:pt x="28592" y="44112"/>
                </a:lnTo>
                <a:lnTo>
                  <a:pt x="28592" y="44112"/>
                </a:lnTo>
                <a:lnTo>
                  <a:pt x="28592" y="43364"/>
                </a:lnTo>
                <a:lnTo>
                  <a:pt x="28592" y="43364"/>
                </a:lnTo>
                <a:lnTo>
                  <a:pt x="28592" y="43364"/>
                </a:lnTo>
                <a:lnTo>
                  <a:pt x="28592" y="43364"/>
                </a:lnTo>
                <a:lnTo>
                  <a:pt x="29458" y="43364"/>
                </a:lnTo>
                <a:lnTo>
                  <a:pt x="29458" y="42616"/>
                </a:lnTo>
                <a:lnTo>
                  <a:pt x="29458" y="42616"/>
                </a:lnTo>
                <a:lnTo>
                  <a:pt x="29458" y="42616"/>
                </a:lnTo>
                <a:lnTo>
                  <a:pt x="29458" y="42616"/>
                </a:lnTo>
                <a:lnTo>
                  <a:pt x="29458" y="42616"/>
                </a:lnTo>
                <a:lnTo>
                  <a:pt x="29458" y="41869"/>
                </a:lnTo>
                <a:lnTo>
                  <a:pt x="29458" y="41869"/>
                </a:lnTo>
                <a:lnTo>
                  <a:pt x="29458" y="41869"/>
                </a:lnTo>
                <a:lnTo>
                  <a:pt x="30324" y="41869"/>
                </a:lnTo>
                <a:lnTo>
                  <a:pt x="30324" y="41869"/>
                </a:lnTo>
                <a:lnTo>
                  <a:pt x="30324" y="41869"/>
                </a:lnTo>
                <a:lnTo>
                  <a:pt x="30324" y="41869"/>
                </a:lnTo>
                <a:lnTo>
                  <a:pt x="30324" y="41869"/>
                </a:lnTo>
                <a:lnTo>
                  <a:pt x="30324" y="41121"/>
                </a:lnTo>
                <a:lnTo>
                  <a:pt x="31624" y="41121"/>
                </a:lnTo>
                <a:lnTo>
                  <a:pt x="31624" y="41121"/>
                </a:lnTo>
                <a:lnTo>
                  <a:pt x="31624" y="41121"/>
                </a:lnTo>
                <a:lnTo>
                  <a:pt x="31624" y="41121"/>
                </a:lnTo>
                <a:lnTo>
                  <a:pt x="32490" y="41121"/>
                </a:lnTo>
                <a:lnTo>
                  <a:pt x="32490" y="41121"/>
                </a:lnTo>
                <a:lnTo>
                  <a:pt x="32490" y="41121"/>
                </a:lnTo>
                <a:lnTo>
                  <a:pt x="32490" y="41121"/>
                </a:lnTo>
                <a:lnTo>
                  <a:pt x="32490" y="40000"/>
                </a:lnTo>
                <a:lnTo>
                  <a:pt x="32490" y="40000"/>
                </a:lnTo>
                <a:lnTo>
                  <a:pt x="32490" y="40000"/>
                </a:lnTo>
                <a:lnTo>
                  <a:pt x="33357" y="40000"/>
                </a:lnTo>
                <a:lnTo>
                  <a:pt x="33357" y="40000"/>
                </a:lnTo>
                <a:lnTo>
                  <a:pt x="33357" y="40000"/>
                </a:lnTo>
                <a:lnTo>
                  <a:pt x="33357" y="39252"/>
                </a:lnTo>
                <a:lnTo>
                  <a:pt x="33357" y="39252"/>
                </a:lnTo>
                <a:lnTo>
                  <a:pt x="33357" y="39252"/>
                </a:lnTo>
                <a:lnTo>
                  <a:pt x="33357" y="39252"/>
                </a:lnTo>
                <a:lnTo>
                  <a:pt x="33357" y="39252"/>
                </a:lnTo>
                <a:lnTo>
                  <a:pt x="34223" y="39252"/>
                </a:lnTo>
                <a:lnTo>
                  <a:pt x="34223" y="38504"/>
                </a:lnTo>
                <a:lnTo>
                  <a:pt x="34223" y="38504"/>
                </a:lnTo>
                <a:lnTo>
                  <a:pt x="34223" y="38504"/>
                </a:lnTo>
                <a:lnTo>
                  <a:pt x="34223" y="38504"/>
                </a:lnTo>
                <a:lnTo>
                  <a:pt x="34223" y="38504"/>
                </a:lnTo>
                <a:lnTo>
                  <a:pt x="34223" y="37757"/>
                </a:lnTo>
                <a:lnTo>
                  <a:pt x="35090" y="37757"/>
                </a:lnTo>
                <a:lnTo>
                  <a:pt x="35090" y="37757"/>
                </a:lnTo>
                <a:lnTo>
                  <a:pt x="35090" y="37757"/>
                </a:lnTo>
                <a:lnTo>
                  <a:pt x="35090" y="37009"/>
                </a:lnTo>
                <a:lnTo>
                  <a:pt x="35090" y="37009"/>
                </a:lnTo>
                <a:lnTo>
                  <a:pt x="35090" y="37009"/>
                </a:lnTo>
                <a:lnTo>
                  <a:pt x="35090" y="37009"/>
                </a:lnTo>
                <a:lnTo>
                  <a:pt x="35090" y="35887"/>
                </a:lnTo>
                <a:lnTo>
                  <a:pt x="35090" y="35887"/>
                </a:lnTo>
                <a:lnTo>
                  <a:pt x="35090" y="35887"/>
                </a:lnTo>
                <a:lnTo>
                  <a:pt x="35090" y="35887"/>
                </a:lnTo>
                <a:lnTo>
                  <a:pt x="35090" y="35140"/>
                </a:lnTo>
                <a:lnTo>
                  <a:pt x="35090" y="35140"/>
                </a:lnTo>
                <a:lnTo>
                  <a:pt x="35090" y="35140"/>
                </a:lnTo>
                <a:lnTo>
                  <a:pt x="35090" y="35140"/>
                </a:lnTo>
                <a:lnTo>
                  <a:pt x="35090" y="35140"/>
                </a:lnTo>
                <a:lnTo>
                  <a:pt x="35090" y="34392"/>
                </a:lnTo>
                <a:lnTo>
                  <a:pt x="35090" y="34392"/>
                </a:lnTo>
                <a:lnTo>
                  <a:pt x="35090" y="34392"/>
                </a:lnTo>
                <a:lnTo>
                  <a:pt x="35090" y="33644"/>
                </a:lnTo>
                <a:lnTo>
                  <a:pt x="35090" y="33644"/>
                </a:lnTo>
                <a:lnTo>
                  <a:pt x="35090" y="33644"/>
                </a:lnTo>
                <a:lnTo>
                  <a:pt x="35090" y="33644"/>
                </a:lnTo>
                <a:lnTo>
                  <a:pt x="35090" y="32897"/>
                </a:lnTo>
                <a:lnTo>
                  <a:pt x="35090" y="32897"/>
                </a:lnTo>
                <a:lnTo>
                  <a:pt x="35090" y="32897"/>
                </a:lnTo>
                <a:lnTo>
                  <a:pt x="36389" y="32897"/>
                </a:lnTo>
                <a:lnTo>
                  <a:pt x="36389" y="32897"/>
                </a:lnTo>
                <a:lnTo>
                  <a:pt x="36389" y="32897"/>
                </a:lnTo>
                <a:lnTo>
                  <a:pt x="36389" y="31775"/>
                </a:lnTo>
                <a:lnTo>
                  <a:pt x="36389" y="31775"/>
                </a:lnTo>
                <a:lnTo>
                  <a:pt x="36389" y="31775"/>
                </a:lnTo>
                <a:lnTo>
                  <a:pt x="36389" y="31775"/>
                </a:lnTo>
                <a:lnTo>
                  <a:pt x="36389" y="31028"/>
                </a:lnTo>
                <a:lnTo>
                  <a:pt x="36389" y="31028"/>
                </a:lnTo>
                <a:lnTo>
                  <a:pt x="36389" y="31028"/>
                </a:lnTo>
                <a:lnTo>
                  <a:pt x="36389" y="31028"/>
                </a:lnTo>
                <a:lnTo>
                  <a:pt x="36389" y="31028"/>
                </a:lnTo>
                <a:lnTo>
                  <a:pt x="36389" y="30280"/>
                </a:lnTo>
                <a:lnTo>
                  <a:pt x="36389" y="30280"/>
                </a:lnTo>
                <a:lnTo>
                  <a:pt x="36389" y="30280"/>
                </a:lnTo>
                <a:lnTo>
                  <a:pt x="36389" y="29532"/>
                </a:lnTo>
                <a:lnTo>
                  <a:pt x="36389" y="29532"/>
                </a:lnTo>
                <a:lnTo>
                  <a:pt x="36389" y="29532"/>
                </a:lnTo>
                <a:lnTo>
                  <a:pt x="36389" y="28785"/>
                </a:lnTo>
                <a:lnTo>
                  <a:pt x="36389" y="28785"/>
                </a:lnTo>
                <a:lnTo>
                  <a:pt x="35090" y="28785"/>
                </a:lnTo>
                <a:lnTo>
                  <a:pt x="35090" y="28785"/>
                </a:lnTo>
                <a:lnTo>
                  <a:pt x="35090" y="27663"/>
                </a:lnTo>
                <a:lnTo>
                  <a:pt x="35090" y="27663"/>
                </a:lnTo>
                <a:lnTo>
                  <a:pt x="36389" y="27663"/>
                </a:lnTo>
                <a:lnTo>
                  <a:pt x="36389" y="27663"/>
                </a:lnTo>
                <a:lnTo>
                  <a:pt x="36389" y="26915"/>
                </a:lnTo>
                <a:lnTo>
                  <a:pt x="36389" y="26915"/>
                </a:lnTo>
                <a:lnTo>
                  <a:pt x="36389" y="26915"/>
                </a:lnTo>
                <a:lnTo>
                  <a:pt x="36389" y="26915"/>
                </a:lnTo>
                <a:lnTo>
                  <a:pt x="36389" y="26915"/>
                </a:lnTo>
                <a:lnTo>
                  <a:pt x="36389" y="26915"/>
                </a:lnTo>
                <a:lnTo>
                  <a:pt x="36389" y="26168"/>
                </a:lnTo>
                <a:lnTo>
                  <a:pt x="36389" y="26168"/>
                </a:lnTo>
                <a:lnTo>
                  <a:pt x="36389" y="26168"/>
                </a:lnTo>
                <a:lnTo>
                  <a:pt x="36389" y="26168"/>
                </a:lnTo>
                <a:lnTo>
                  <a:pt x="36389" y="25420"/>
                </a:lnTo>
                <a:lnTo>
                  <a:pt x="36389" y="25420"/>
                </a:lnTo>
                <a:lnTo>
                  <a:pt x="36389" y="25420"/>
                </a:lnTo>
                <a:lnTo>
                  <a:pt x="37256" y="25420"/>
                </a:lnTo>
                <a:lnTo>
                  <a:pt x="37256" y="24672"/>
                </a:lnTo>
                <a:lnTo>
                  <a:pt x="37256" y="24672"/>
                </a:lnTo>
                <a:lnTo>
                  <a:pt x="37256" y="24672"/>
                </a:lnTo>
                <a:lnTo>
                  <a:pt x="37256" y="24672"/>
                </a:lnTo>
                <a:lnTo>
                  <a:pt x="37256" y="23551"/>
                </a:lnTo>
                <a:lnTo>
                  <a:pt x="37256" y="23551"/>
                </a:lnTo>
                <a:lnTo>
                  <a:pt x="37256" y="23551"/>
                </a:lnTo>
                <a:lnTo>
                  <a:pt x="37256" y="22803"/>
                </a:lnTo>
                <a:lnTo>
                  <a:pt x="37256" y="22803"/>
                </a:lnTo>
                <a:lnTo>
                  <a:pt x="37256" y="22803"/>
                </a:lnTo>
                <a:lnTo>
                  <a:pt x="37256" y="22803"/>
                </a:lnTo>
                <a:lnTo>
                  <a:pt x="37256" y="22803"/>
                </a:lnTo>
                <a:lnTo>
                  <a:pt x="37256" y="22056"/>
                </a:lnTo>
                <a:lnTo>
                  <a:pt x="37256" y="22056"/>
                </a:lnTo>
                <a:lnTo>
                  <a:pt x="37256" y="22056"/>
                </a:lnTo>
                <a:lnTo>
                  <a:pt x="37256" y="21308"/>
                </a:lnTo>
                <a:lnTo>
                  <a:pt x="37256" y="21308"/>
                </a:lnTo>
                <a:lnTo>
                  <a:pt x="37256" y="21308"/>
                </a:lnTo>
                <a:lnTo>
                  <a:pt x="37256" y="20560"/>
                </a:lnTo>
                <a:lnTo>
                  <a:pt x="37256" y="20560"/>
                </a:lnTo>
                <a:lnTo>
                  <a:pt x="37256" y="20560"/>
                </a:lnTo>
                <a:lnTo>
                  <a:pt x="37256" y="19439"/>
                </a:lnTo>
                <a:lnTo>
                  <a:pt x="37256" y="19439"/>
                </a:lnTo>
                <a:lnTo>
                  <a:pt x="37256" y="19439"/>
                </a:lnTo>
                <a:lnTo>
                  <a:pt x="38122" y="19439"/>
                </a:lnTo>
                <a:lnTo>
                  <a:pt x="38122" y="19439"/>
                </a:lnTo>
                <a:lnTo>
                  <a:pt x="38122" y="18691"/>
                </a:lnTo>
                <a:lnTo>
                  <a:pt x="38122" y="18691"/>
                </a:lnTo>
                <a:lnTo>
                  <a:pt x="38122" y="18691"/>
                </a:lnTo>
                <a:lnTo>
                  <a:pt x="38122" y="18691"/>
                </a:lnTo>
                <a:lnTo>
                  <a:pt x="38122" y="18691"/>
                </a:lnTo>
                <a:lnTo>
                  <a:pt x="38122" y="18691"/>
                </a:lnTo>
                <a:lnTo>
                  <a:pt x="38122" y="17943"/>
                </a:lnTo>
                <a:lnTo>
                  <a:pt x="38122" y="17943"/>
                </a:lnTo>
                <a:lnTo>
                  <a:pt x="38122" y="17943"/>
                </a:lnTo>
                <a:lnTo>
                  <a:pt x="38989" y="17943"/>
                </a:lnTo>
                <a:lnTo>
                  <a:pt x="38989" y="17943"/>
                </a:lnTo>
                <a:lnTo>
                  <a:pt x="38989" y="17943"/>
                </a:lnTo>
                <a:lnTo>
                  <a:pt x="38989" y="17196"/>
                </a:lnTo>
                <a:lnTo>
                  <a:pt x="38989" y="17196"/>
                </a:lnTo>
                <a:lnTo>
                  <a:pt x="38989" y="17196"/>
                </a:lnTo>
                <a:lnTo>
                  <a:pt x="38989" y="17196"/>
                </a:lnTo>
                <a:lnTo>
                  <a:pt x="38989" y="16448"/>
                </a:lnTo>
                <a:lnTo>
                  <a:pt x="38989" y="16448"/>
                </a:lnTo>
                <a:lnTo>
                  <a:pt x="38989" y="16448"/>
                </a:lnTo>
                <a:lnTo>
                  <a:pt x="38989" y="16448"/>
                </a:lnTo>
                <a:lnTo>
                  <a:pt x="38989" y="15327"/>
                </a:lnTo>
                <a:lnTo>
                  <a:pt x="38989" y="15327"/>
                </a:lnTo>
                <a:lnTo>
                  <a:pt x="39855" y="15327"/>
                </a:lnTo>
                <a:lnTo>
                  <a:pt x="39855" y="15327"/>
                </a:lnTo>
                <a:lnTo>
                  <a:pt x="39855" y="14579"/>
                </a:lnTo>
                <a:lnTo>
                  <a:pt x="39855" y="14579"/>
                </a:lnTo>
                <a:lnTo>
                  <a:pt x="39855" y="14579"/>
                </a:lnTo>
                <a:lnTo>
                  <a:pt x="39855" y="14579"/>
                </a:lnTo>
                <a:lnTo>
                  <a:pt x="39855" y="14579"/>
                </a:lnTo>
                <a:lnTo>
                  <a:pt x="41155" y="14579"/>
                </a:lnTo>
                <a:lnTo>
                  <a:pt x="41155" y="13831"/>
                </a:lnTo>
                <a:lnTo>
                  <a:pt x="41155" y="13831"/>
                </a:lnTo>
                <a:lnTo>
                  <a:pt x="41155" y="13831"/>
                </a:lnTo>
                <a:lnTo>
                  <a:pt x="41155" y="13084"/>
                </a:lnTo>
                <a:lnTo>
                  <a:pt x="41155" y="13084"/>
                </a:lnTo>
                <a:lnTo>
                  <a:pt x="41155" y="13084"/>
                </a:lnTo>
                <a:lnTo>
                  <a:pt x="41155" y="13084"/>
                </a:lnTo>
                <a:lnTo>
                  <a:pt x="41155" y="13084"/>
                </a:lnTo>
                <a:lnTo>
                  <a:pt x="41155" y="12336"/>
                </a:lnTo>
                <a:lnTo>
                  <a:pt x="41155" y="12336"/>
                </a:lnTo>
                <a:lnTo>
                  <a:pt x="41155" y="12336"/>
                </a:lnTo>
                <a:lnTo>
                  <a:pt x="41155" y="11214"/>
                </a:lnTo>
                <a:lnTo>
                  <a:pt x="41155" y="11214"/>
                </a:lnTo>
                <a:lnTo>
                  <a:pt x="41155" y="11214"/>
                </a:lnTo>
                <a:lnTo>
                  <a:pt x="41155" y="10467"/>
                </a:lnTo>
                <a:lnTo>
                  <a:pt x="39855" y="10467"/>
                </a:lnTo>
                <a:lnTo>
                  <a:pt x="39855" y="10467"/>
                </a:lnTo>
                <a:lnTo>
                  <a:pt x="39855" y="10467"/>
                </a:lnTo>
                <a:lnTo>
                  <a:pt x="39855" y="10467"/>
                </a:lnTo>
                <a:lnTo>
                  <a:pt x="39855" y="9719"/>
                </a:lnTo>
                <a:lnTo>
                  <a:pt x="39855" y="9719"/>
                </a:lnTo>
                <a:lnTo>
                  <a:pt x="39855" y="9719"/>
                </a:lnTo>
                <a:lnTo>
                  <a:pt x="41155" y="9719"/>
                </a:lnTo>
                <a:lnTo>
                  <a:pt x="41155" y="8971"/>
                </a:lnTo>
                <a:lnTo>
                  <a:pt x="41155" y="8971"/>
                </a:lnTo>
                <a:lnTo>
                  <a:pt x="41155" y="8971"/>
                </a:lnTo>
                <a:lnTo>
                  <a:pt x="41155" y="8971"/>
                </a:lnTo>
                <a:lnTo>
                  <a:pt x="41155" y="8224"/>
                </a:lnTo>
                <a:lnTo>
                  <a:pt x="41155" y="8224"/>
                </a:lnTo>
                <a:lnTo>
                  <a:pt x="41155" y="8224"/>
                </a:lnTo>
                <a:lnTo>
                  <a:pt x="41155" y="8224"/>
                </a:lnTo>
                <a:lnTo>
                  <a:pt x="41155" y="7102"/>
                </a:lnTo>
                <a:lnTo>
                  <a:pt x="39855" y="7102"/>
                </a:lnTo>
                <a:lnTo>
                  <a:pt x="39855" y="7102"/>
                </a:lnTo>
                <a:lnTo>
                  <a:pt x="39855" y="7102"/>
                </a:lnTo>
                <a:lnTo>
                  <a:pt x="39855" y="7102"/>
                </a:lnTo>
                <a:lnTo>
                  <a:pt x="39855" y="6355"/>
                </a:lnTo>
                <a:lnTo>
                  <a:pt x="39855" y="6355"/>
                </a:lnTo>
                <a:lnTo>
                  <a:pt x="41155" y="6355"/>
                </a:lnTo>
                <a:lnTo>
                  <a:pt x="41155" y="6355"/>
                </a:lnTo>
                <a:lnTo>
                  <a:pt x="41155" y="6355"/>
                </a:lnTo>
                <a:lnTo>
                  <a:pt x="41155" y="6355"/>
                </a:lnTo>
                <a:lnTo>
                  <a:pt x="41155" y="6355"/>
                </a:lnTo>
                <a:lnTo>
                  <a:pt x="41155" y="6355"/>
                </a:lnTo>
                <a:lnTo>
                  <a:pt x="42021" y="6355"/>
                </a:lnTo>
                <a:lnTo>
                  <a:pt x="42021" y="5607"/>
                </a:lnTo>
                <a:lnTo>
                  <a:pt x="42021" y="5607"/>
                </a:lnTo>
                <a:lnTo>
                  <a:pt x="42021" y="5607"/>
                </a:lnTo>
                <a:lnTo>
                  <a:pt x="42021" y="5607"/>
                </a:lnTo>
                <a:lnTo>
                  <a:pt x="42021" y="4859"/>
                </a:lnTo>
                <a:lnTo>
                  <a:pt x="42021" y="4859"/>
                </a:lnTo>
                <a:lnTo>
                  <a:pt x="42021" y="4859"/>
                </a:lnTo>
                <a:lnTo>
                  <a:pt x="42021" y="4859"/>
                </a:lnTo>
                <a:lnTo>
                  <a:pt x="42021" y="4859"/>
                </a:lnTo>
                <a:lnTo>
                  <a:pt x="42888" y="4859"/>
                </a:lnTo>
                <a:lnTo>
                  <a:pt x="42888" y="4112"/>
                </a:lnTo>
                <a:lnTo>
                  <a:pt x="42888" y="4112"/>
                </a:lnTo>
                <a:lnTo>
                  <a:pt x="42888" y="4112"/>
                </a:lnTo>
                <a:lnTo>
                  <a:pt x="42888" y="4112"/>
                </a:lnTo>
                <a:lnTo>
                  <a:pt x="42888" y="4112"/>
                </a:lnTo>
                <a:lnTo>
                  <a:pt x="42888" y="2990"/>
                </a:lnTo>
                <a:lnTo>
                  <a:pt x="42888" y="2990"/>
                </a:lnTo>
                <a:lnTo>
                  <a:pt x="43754" y="2990"/>
                </a:lnTo>
                <a:lnTo>
                  <a:pt x="43754" y="2990"/>
                </a:lnTo>
                <a:lnTo>
                  <a:pt x="43754" y="2990"/>
                </a:lnTo>
                <a:lnTo>
                  <a:pt x="43754" y="2242"/>
                </a:lnTo>
                <a:lnTo>
                  <a:pt x="43754" y="2242"/>
                </a:lnTo>
                <a:lnTo>
                  <a:pt x="43754" y="2242"/>
                </a:lnTo>
                <a:lnTo>
                  <a:pt x="43754" y="2242"/>
                </a:lnTo>
                <a:lnTo>
                  <a:pt x="44620" y="2242"/>
                </a:lnTo>
                <a:lnTo>
                  <a:pt x="44620" y="2242"/>
                </a:lnTo>
                <a:lnTo>
                  <a:pt x="44620" y="2242"/>
                </a:lnTo>
                <a:lnTo>
                  <a:pt x="44620" y="2242"/>
                </a:lnTo>
                <a:lnTo>
                  <a:pt x="44620" y="1495"/>
                </a:lnTo>
                <a:lnTo>
                  <a:pt x="44620" y="1495"/>
                </a:lnTo>
                <a:lnTo>
                  <a:pt x="44620" y="1495"/>
                </a:lnTo>
                <a:lnTo>
                  <a:pt x="45920" y="1495"/>
                </a:lnTo>
                <a:lnTo>
                  <a:pt x="45920" y="1495"/>
                </a:lnTo>
                <a:lnTo>
                  <a:pt x="45920" y="1495"/>
                </a:lnTo>
                <a:lnTo>
                  <a:pt x="46787" y="1495"/>
                </a:lnTo>
                <a:lnTo>
                  <a:pt x="46787" y="1495"/>
                </a:lnTo>
                <a:lnTo>
                  <a:pt x="46787" y="1495"/>
                </a:lnTo>
                <a:lnTo>
                  <a:pt x="46787" y="1495"/>
                </a:lnTo>
                <a:lnTo>
                  <a:pt x="47653" y="1495"/>
                </a:lnTo>
                <a:lnTo>
                  <a:pt x="47653" y="1495"/>
                </a:lnTo>
                <a:lnTo>
                  <a:pt x="47653" y="1495"/>
                </a:lnTo>
                <a:lnTo>
                  <a:pt x="47653" y="1495"/>
                </a:lnTo>
                <a:lnTo>
                  <a:pt x="47653" y="1495"/>
                </a:lnTo>
                <a:lnTo>
                  <a:pt x="47653" y="2242"/>
                </a:lnTo>
                <a:lnTo>
                  <a:pt x="48519" y="2242"/>
                </a:lnTo>
                <a:lnTo>
                  <a:pt x="48519" y="2242"/>
                </a:lnTo>
                <a:lnTo>
                  <a:pt x="48519" y="2242"/>
                </a:lnTo>
                <a:lnTo>
                  <a:pt x="48519" y="2242"/>
                </a:lnTo>
                <a:lnTo>
                  <a:pt x="48519" y="2242"/>
                </a:lnTo>
                <a:lnTo>
                  <a:pt x="49386" y="2242"/>
                </a:lnTo>
                <a:lnTo>
                  <a:pt x="49386" y="2242"/>
                </a:lnTo>
                <a:lnTo>
                  <a:pt x="49386" y="2990"/>
                </a:lnTo>
                <a:lnTo>
                  <a:pt x="49386" y="2990"/>
                </a:lnTo>
                <a:lnTo>
                  <a:pt x="49386" y="2990"/>
                </a:lnTo>
                <a:lnTo>
                  <a:pt x="49386" y="2990"/>
                </a:lnTo>
                <a:lnTo>
                  <a:pt x="50252" y="2990"/>
                </a:lnTo>
                <a:lnTo>
                  <a:pt x="50252" y="2990"/>
                </a:lnTo>
                <a:lnTo>
                  <a:pt x="50252" y="2990"/>
                </a:lnTo>
                <a:lnTo>
                  <a:pt x="50252" y="4112"/>
                </a:lnTo>
                <a:lnTo>
                  <a:pt x="50252" y="4112"/>
                </a:lnTo>
                <a:lnTo>
                  <a:pt x="50252" y="4112"/>
                </a:lnTo>
                <a:lnTo>
                  <a:pt x="50252" y="4112"/>
                </a:lnTo>
                <a:lnTo>
                  <a:pt x="51552" y="4112"/>
                </a:lnTo>
                <a:lnTo>
                  <a:pt x="51552" y="4112"/>
                </a:lnTo>
                <a:lnTo>
                  <a:pt x="51552" y="4112"/>
                </a:lnTo>
                <a:lnTo>
                  <a:pt x="51552" y="4859"/>
                </a:lnTo>
                <a:lnTo>
                  <a:pt x="51552" y="4859"/>
                </a:lnTo>
                <a:lnTo>
                  <a:pt x="51552" y="4859"/>
                </a:lnTo>
                <a:lnTo>
                  <a:pt x="52418" y="4859"/>
                </a:lnTo>
                <a:lnTo>
                  <a:pt x="52418" y="4859"/>
                </a:lnTo>
                <a:lnTo>
                  <a:pt x="52418" y="5607"/>
                </a:lnTo>
                <a:lnTo>
                  <a:pt x="52418" y="5607"/>
                </a:lnTo>
                <a:lnTo>
                  <a:pt x="52418" y="5607"/>
                </a:lnTo>
                <a:lnTo>
                  <a:pt x="52418" y="5607"/>
                </a:lnTo>
                <a:lnTo>
                  <a:pt x="52418" y="5607"/>
                </a:lnTo>
                <a:lnTo>
                  <a:pt x="52418" y="6355"/>
                </a:lnTo>
                <a:lnTo>
                  <a:pt x="52418" y="6355"/>
                </a:lnTo>
                <a:lnTo>
                  <a:pt x="53285" y="6355"/>
                </a:lnTo>
                <a:lnTo>
                  <a:pt x="53285" y="6355"/>
                </a:lnTo>
                <a:lnTo>
                  <a:pt x="53285" y="6355"/>
                </a:lnTo>
                <a:lnTo>
                  <a:pt x="53285" y="6355"/>
                </a:lnTo>
                <a:lnTo>
                  <a:pt x="54151" y="6355"/>
                </a:lnTo>
                <a:lnTo>
                  <a:pt x="54151" y="6355"/>
                </a:lnTo>
                <a:lnTo>
                  <a:pt x="54151" y="5607"/>
                </a:lnTo>
                <a:lnTo>
                  <a:pt x="54151" y="5607"/>
                </a:lnTo>
                <a:lnTo>
                  <a:pt x="55018" y="5607"/>
                </a:lnTo>
                <a:lnTo>
                  <a:pt x="55018" y="6355"/>
                </a:lnTo>
                <a:lnTo>
                  <a:pt x="55018" y="6355"/>
                </a:lnTo>
                <a:lnTo>
                  <a:pt x="55018" y="6355"/>
                </a:lnTo>
                <a:lnTo>
                  <a:pt x="55018" y="6355"/>
                </a:lnTo>
                <a:lnTo>
                  <a:pt x="56317" y="6355"/>
                </a:lnTo>
                <a:lnTo>
                  <a:pt x="56317" y="6355"/>
                </a:lnTo>
                <a:lnTo>
                  <a:pt x="56317" y="6355"/>
                </a:lnTo>
                <a:lnTo>
                  <a:pt x="56317" y="6355"/>
                </a:lnTo>
                <a:lnTo>
                  <a:pt x="56317" y="6355"/>
                </a:lnTo>
                <a:lnTo>
                  <a:pt x="56317" y="7102"/>
                </a:lnTo>
                <a:lnTo>
                  <a:pt x="57184" y="7102"/>
                </a:lnTo>
                <a:lnTo>
                  <a:pt x="57184" y="7102"/>
                </a:lnTo>
                <a:lnTo>
                  <a:pt x="57184" y="6355"/>
                </a:lnTo>
                <a:lnTo>
                  <a:pt x="57184" y="6355"/>
                </a:lnTo>
                <a:lnTo>
                  <a:pt x="57184" y="7102"/>
                </a:lnTo>
                <a:lnTo>
                  <a:pt x="57184" y="7102"/>
                </a:lnTo>
                <a:lnTo>
                  <a:pt x="58050" y="7102"/>
                </a:lnTo>
                <a:lnTo>
                  <a:pt x="58050" y="7102"/>
                </a:lnTo>
                <a:lnTo>
                  <a:pt x="58050" y="7102"/>
                </a:lnTo>
                <a:lnTo>
                  <a:pt x="58050" y="7102"/>
                </a:lnTo>
                <a:lnTo>
                  <a:pt x="58050" y="7102"/>
                </a:lnTo>
                <a:lnTo>
                  <a:pt x="58916" y="7102"/>
                </a:lnTo>
                <a:lnTo>
                  <a:pt x="58916" y="7102"/>
                </a:lnTo>
                <a:lnTo>
                  <a:pt x="58916" y="7102"/>
                </a:lnTo>
                <a:lnTo>
                  <a:pt x="58916" y="7102"/>
                </a:lnTo>
                <a:lnTo>
                  <a:pt x="59783" y="7102"/>
                </a:lnTo>
                <a:lnTo>
                  <a:pt x="59783" y="7102"/>
                </a:lnTo>
                <a:lnTo>
                  <a:pt x="59783" y="7102"/>
                </a:lnTo>
                <a:lnTo>
                  <a:pt x="59783" y="7102"/>
                </a:lnTo>
                <a:lnTo>
                  <a:pt x="59783" y="7102"/>
                </a:lnTo>
                <a:lnTo>
                  <a:pt x="61083" y="7102"/>
                </a:lnTo>
                <a:lnTo>
                  <a:pt x="61083" y="7102"/>
                </a:lnTo>
                <a:lnTo>
                  <a:pt x="61083" y="7102"/>
                </a:lnTo>
                <a:lnTo>
                  <a:pt x="61083" y="7102"/>
                </a:lnTo>
                <a:lnTo>
                  <a:pt x="61949" y="7102"/>
                </a:lnTo>
                <a:lnTo>
                  <a:pt x="61949" y="7102"/>
                </a:lnTo>
                <a:lnTo>
                  <a:pt x="61949" y="7102"/>
                </a:lnTo>
                <a:lnTo>
                  <a:pt x="61949" y="7102"/>
                </a:lnTo>
                <a:lnTo>
                  <a:pt x="62815" y="7102"/>
                </a:lnTo>
                <a:lnTo>
                  <a:pt x="62815" y="8224"/>
                </a:lnTo>
                <a:lnTo>
                  <a:pt x="62815" y="8224"/>
                </a:lnTo>
                <a:lnTo>
                  <a:pt x="62815" y="8224"/>
                </a:lnTo>
                <a:lnTo>
                  <a:pt x="62815" y="8224"/>
                </a:lnTo>
                <a:lnTo>
                  <a:pt x="62815" y="8224"/>
                </a:lnTo>
                <a:lnTo>
                  <a:pt x="63682" y="8224"/>
                </a:lnTo>
                <a:lnTo>
                  <a:pt x="63682" y="8224"/>
                </a:lnTo>
                <a:lnTo>
                  <a:pt x="63682" y="8224"/>
                </a:lnTo>
                <a:lnTo>
                  <a:pt x="63682" y="8224"/>
                </a:lnTo>
                <a:lnTo>
                  <a:pt x="64548" y="8224"/>
                </a:lnTo>
                <a:lnTo>
                  <a:pt x="64548" y="8224"/>
                </a:lnTo>
                <a:lnTo>
                  <a:pt x="64548" y="8224"/>
                </a:lnTo>
                <a:lnTo>
                  <a:pt x="64548" y="7102"/>
                </a:lnTo>
                <a:lnTo>
                  <a:pt x="64548" y="7102"/>
                </a:lnTo>
                <a:lnTo>
                  <a:pt x="64548" y="7102"/>
                </a:lnTo>
                <a:lnTo>
                  <a:pt x="64548" y="7102"/>
                </a:lnTo>
                <a:lnTo>
                  <a:pt x="65848" y="7102"/>
                </a:lnTo>
                <a:lnTo>
                  <a:pt x="65848" y="6355"/>
                </a:lnTo>
                <a:lnTo>
                  <a:pt x="65848" y="6355"/>
                </a:lnTo>
                <a:lnTo>
                  <a:pt x="65848" y="6355"/>
                </a:lnTo>
                <a:lnTo>
                  <a:pt x="65848" y="6355"/>
                </a:lnTo>
                <a:lnTo>
                  <a:pt x="65848" y="6355"/>
                </a:lnTo>
                <a:lnTo>
                  <a:pt x="65848" y="5607"/>
                </a:lnTo>
                <a:lnTo>
                  <a:pt x="65848" y="5607"/>
                </a:lnTo>
                <a:lnTo>
                  <a:pt x="65848" y="5607"/>
                </a:lnTo>
                <a:lnTo>
                  <a:pt x="65848" y="5607"/>
                </a:lnTo>
                <a:lnTo>
                  <a:pt x="65848" y="5607"/>
                </a:lnTo>
                <a:lnTo>
                  <a:pt x="65848" y="5607"/>
                </a:lnTo>
                <a:lnTo>
                  <a:pt x="65848" y="5607"/>
                </a:lnTo>
                <a:lnTo>
                  <a:pt x="65848" y="5607"/>
                </a:lnTo>
                <a:lnTo>
                  <a:pt x="66714" y="5607"/>
                </a:lnTo>
                <a:lnTo>
                  <a:pt x="66714" y="4859"/>
                </a:lnTo>
                <a:lnTo>
                  <a:pt x="66714" y="4859"/>
                </a:lnTo>
                <a:lnTo>
                  <a:pt x="66714" y="4859"/>
                </a:lnTo>
                <a:lnTo>
                  <a:pt x="66714" y="4859"/>
                </a:lnTo>
                <a:lnTo>
                  <a:pt x="66714" y="4112"/>
                </a:lnTo>
                <a:lnTo>
                  <a:pt x="66714" y="4112"/>
                </a:lnTo>
                <a:lnTo>
                  <a:pt x="66714" y="4112"/>
                </a:lnTo>
                <a:lnTo>
                  <a:pt x="66714" y="4112"/>
                </a:lnTo>
                <a:lnTo>
                  <a:pt x="66714" y="4112"/>
                </a:lnTo>
                <a:lnTo>
                  <a:pt x="67581" y="4112"/>
                </a:lnTo>
                <a:lnTo>
                  <a:pt x="67581" y="2990"/>
                </a:lnTo>
                <a:lnTo>
                  <a:pt x="67581" y="2990"/>
                </a:lnTo>
                <a:lnTo>
                  <a:pt x="67581" y="2990"/>
                </a:lnTo>
                <a:lnTo>
                  <a:pt x="67581" y="4112"/>
                </a:lnTo>
                <a:lnTo>
                  <a:pt x="67581" y="4112"/>
                </a:lnTo>
                <a:lnTo>
                  <a:pt x="68447" y="4112"/>
                </a:lnTo>
                <a:lnTo>
                  <a:pt x="68447" y="4112"/>
                </a:lnTo>
                <a:lnTo>
                  <a:pt x="68447" y="4112"/>
                </a:lnTo>
                <a:lnTo>
                  <a:pt x="68447" y="4112"/>
                </a:lnTo>
                <a:lnTo>
                  <a:pt x="68447" y="4112"/>
                </a:lnTo>
                <a:lnTo>
                  <a:pt x="69314" y="4112"/>
                </a:lnTo>
                <a:lnTo>
                  <a:pt x="69314" y="4859"/>
                </a:lnTo>
                <a:lnTo>
                  <a:pt x="69314" y="4859"/>
                </a:lnTo>
                <a:lnTo>
                  <a:pt x="69314" y="4859"/>
                </a:lnTo>
                <a:lnTo>
                  <a:pt x="69314" y="4859"/>
                </a:lnTo>
                <a:lnTo>
                  <a:pt x="69314" y="4859"/>
                </a:lnTo>
                <a:lnTo>
                  <a:pt x="70613" y="4859"/>
                </a:lnTo>
                <a:lnTo>
                  <a:pt x="70613" y="4859"/>
                </a:lnTo>
                <a:lnTo>
                  <a:pt x="70613" y="4859"/>
                </a:lnTo>
                <a:lnTo>
                  <a:pt x="70613" y="4859"/>
                </a:lnTo>
                <a:lnTo>
                  <a:pt x="70613" y="4859"/>
                </a:lnTo>
                <a:lnTo>
                  <a:pt x="70613" y="4859"/>
                </a:lnTo>
                <a:lnTo>
                  <a:pt x="71480" y="4859"/>
                </a:lnTo>
                <a:lnTo>
                  <a:pt x="71480" y="4859"/>
                </a:lnTo>
                <a:lnTo>
                  <a:pt x="71480" y="4112"/>
                </a:lnTo>
                <a:lnTo>
                  <a:pt x="71480" y="4112"/>
                </a:lnTo>
                <a:lnTo>
                  <a:pt x="71480" y="4112"/>
                </a:lnTo>
                <a:lnTo>
                  <a:pt x="71480" y="4112"/>
                </a:lnTo>
                <a:lnTo>
                  <a:pt x="72346" y="4112"/>
                </a:lnTo>
                <a:lnTo>
                  <a:pt x="72346" y="4112"/>
                </a:lnTo>
                <a:lnTo>
                  <a:pt x="72346" y="4112"/>
                </a:lnTo>
                <a:lnTo>
                  <a:pt x="72346" y="4112"/>
                </a:lnTo>
                <a:lnTo>
                  <a:pt x="72346" y="4112"/>
                </a:lnTo>
                <a:lnTo>
                  <a:pt x="72346" y="2990"/>
                </a:lnTo>
                <a:lnTo>
                  <a:pt x="73212" y="2990"/>
                </a:lnTo>
                <a:lnTo>
                  <a:pt x="73212" y="2990"/>
                </a:lnTo>
                <a:lnTo>
                  <a:pt x="73212" y="2990"/>
                </a:lnTo>
                <a:lnTo>
                  <a:pt x="74079" y="2990"/>
                </a:lnTo>
                <a:lnTo>
                  <a:pt x="74079" y="2990"/>
                </a:lnTo>
                <a:lnTo>
                  <a:pt x="74079" y="2990"/>
                </a:lnTo>
                <a:lnTo>
                  <a:pt x="74079" y="2990"/>
                </a:lnTo>
                <a:lnTo>
                  <a:pt x="74079" y="2990"/>
                </a:lnTo>
                <a:lnTo>
                  <a:pt x="74079" y="2990"/>
                </a:lnTo>
                <a:lnTo>
                  <a:pt x="75379" y="2990"/>
                </a:lnTo>
                <a:lnTo>
                  <a:pt x="75379" y="2990"/>
                </a:lnTo>
                <a:lnTo>
                  <a:pt x="75379" y="2990"/>
                </a:lnTo>
                <a:lnTo>
                  <a:pt x="75379" y="2990"/>
                </a:lnTo>
                <a:lnTo>
                  <a:pt x="75379" y="2990"/>
                </a:lnTo>
                <a:lnTo>
                  <a:pt x="75379" y="2242"/>
                </a:lnTo>
                <a:lnTo>
                  <a:pt x="75379" y="2242"/>
                </a:lnTo>
                <a:lnTo>
                  <a:pt x="76245" y="2242"/>
                </a:lnTo>
                <a:lnTo>
                  <a:pt x="76245" y="2242"/>
                </a:lnTo>
                <a:lnTo>
                  <a:pt x="76245" y="2242"/>
                </a:lnTo>
                <a:lnTo>
                  <a:pt x="76245" y="2242"/>
                </a:lnTo>
                <a:lnTo>
                  <a:pt x="76245" y="2242"/>
                </a:lnTo>
                <a:lnTo>
                  <a:pt x="76245" y="1495"/>
                </a:lnTo>
                <a:lnTo>
                  <a:pt x="77111" y="1495"/>
                </a:lnTo>
                <a:lnTo>
                  <a:pt x="77111" y="1495"/>
                </a:lnTo>
                <a:lnTo>
                  <a:pt x="77111" y="1495"/>
                </a:lnTo>
                <a:lnTo>
                  <a:pt x="77111" y="1495"/>
                </a:lnTo>
                <a:lnTo>
                  <a:pt x="77111" y="2242"/>
                </a:lnTo>
                <a:lnTo>
                  <a:pt x="77978" y="2242"/>
                </a:lnTo>
                <a:lnTo>
                  <a:pt x="77978" y="2242"/>
                </a:lnTo>
                <a:lnTo>
                  <a:pt x="77978" y="2242"/>
                </a:lnTo>
                <a:lnTo>
                  <a:pt x="77978" y="2242"/>
                </a:lnTo>
                <a:lnTo>
                  <a:pt x="77978" y="2242"/>
                </a:lnTo>
                <a:lnTo>
                  <a:pt x="77978" y="2990"/>
                </a:lnTo>
                <a:lnTo>
                  <a:pt x="77978" y="2990"/>
                </a:lnTo>
                <a:lnTo>
                  <a:pt x="78844" y="2990"/>
                </a:lnTo>
                <a:lnTo>
                  <a:pt x="78844" y="2990"/>
                </a:lnTo>
                <a:lnTo>
                  <a:pt x="78844" y="2990"/>
                </a:lnTo>
                <a:lnTo>
                  <a:pt x="78844" y="2242"/>
                </a:lnTo>
                <a:lnTo>
                  <a:pt x="80144" y="2242"/>
                </a:lnTo>
                <a:lnTo>
                  <a:pt x="80144" y="2242"/>
                </a:lnTo>
                <a:lnTo>
                  <a:pt x="80144" y="2242"/>
                </a:lnTo>
                <a:lnTo>
                  <a:pt x="80144" y="2242"/>
                </a:lnTo>
                <a:lnTo>
                  <a:pt x="80144" y="2242"/>
                </a:lnTo>
                <a:lnTo>
                  <a:pt x="80144" y="2242"/>
                </a:lnTo>
                <a:lnTo>
                  <a:pt x="81010" y="2242"/>
                </a:lnTo>
                <a:lnTo>
                  <a:pt x="81010" y="2242"/>
                </a:lnTo>
                <a:lnTo>
                  <a:pt x="81010" y="2242"/>
                </a:lnTo>
                <a:lnTo>
                  <a:pt x="81010" y="2242"/>
                </a:lnTo>
                <a:lnTo>
                  <a:pt x="81010" y="2242"/>
                </a:lnTo>
                <a:lnTo>
                  <a:pt x="81877" y="2242"/>
                </a:lnTo>
                <a:lnTo>
                  <a:pt x="81877" y="2242"/>
                </a:lnTo>
                <a:lnTo>
                  <a:pt x="81877" y="2242"/>
                </a:lnTo>
                <a:lnTo>
                  <a:pt x="81877" y="2242"/>
                </a:lnTo>
                <a:lnTo>
                  <a:pt x="82743" y="2242"/>
                </a:lnTo>
                <a:lnTo>
                  <a:pt x="82743" y="1495"/>
                </a:lnTo>
                <a:lnTo>
                  <a:pt x="82743" y="1495"/>
                </a:lnTo>
                <a:lnTo>
                  <a:pt x="82743" y="1495"/>
                </a:lnTo>
                <a:lnTo>
                  <a:pt x="82743" y="1495"/>
                </a:lnTo>
                <a:lnTo>
                  <a:pt x="82743" y="747"/>
                </a:lnTo>
                <a:lnTo>
                  <a:pt x="82743" y="747"/>
                </a:lnTo>
                <a:lnTo>
                  <a:pt x="82743" y="747"/>
                </a:lnTo>
                <a:lnTo>
                  <a:pt x="82743" y="747"/>
                </a:lnTo>
                <a:lnTo>
                  <a:pt x="82743" y="747"/>
                </a:lnTo>
                <a:lnTo>
                  <a:pt x="82743" y="747"/>
                </a:lnTo>
                <a:lnTo>
                  <a:pt x="82743" y="0"/>
                </a:lnTo>
                <a:lnTo>
                  <a:pt x="83610" y="0"/>
                </a:lnTo>
                <a:lnTo>
                  <a:pt x="83610" y="747"/>
                </a:lnTo>
                <a:lnTo>
                  <a:pt x="83610" y="747"/>
                </a:lnTo>
                <a:lnTo>
                  <a:pt x="83610" y="0"/>
                </a:lnTo>
                <a:lnTo>
                  <a:pt x="83610" y="0"/>
                </a:lnTo>
                <a:lnTo>
                  <a:pt x="83610" y="747"/>
                </a:lnTo>
                <a:lnTo>
                  <a:pt x="83610" y="747"/>
                </a:lnTo>
                <a:lnTo>
                  <a:pt x="84909" y="747"/>
                </a:lnTo>
                <a:lnTo>
                  <a:pt x="84909" y="747"/>
                </a:lnTo>
                <a:lnTo>
                  <a:pt x="84909" y="747"/>
                </a:lnTo>
                <a:lnTo>
                  <a:pt x="84909" y="747"/>
                </a:lnTo>
                <a:lnTo>
                  <a:pt x="84909" y="747"/>
                </a:lnTo>
                <a:lnTo>
                  <a:pt x="85776" y="747"/>
                </a:lnTo>
                <a:lnTo>
                  <a:pt x="85776" y="1495"/>
                </a:lnTo>
                <a:lnTo>
                  <a:pt x="85776" y="1495"/>
                </a:lnTo>
                <a:lnTo>
                  <a:pt x="85776" y="1495"/>
                </a:lnTo>
                <a:lnTo>
                  <a:pt x="85776" y="1495"/>
                </a:lnTo>
                <a:lnTo>
                  <a:pt x="86642" y="1495"/>
                </a:lnTo>
                <a:lnTo>
                  <a:pt x="86642" y="1495"/>
                </a:lnTo>
                <a:lnTo>
                  <a:pt x="86642" y="1495"/>
                </a:lnTo>
                <a:lnTo>
                  <a:pt x="86642" y="1495"/>
                </a:lnTo>
                <a:lnTo>
                  <a:pt x="87509" y="1495"/>
                </a:lnTo>
                <a:lnTo>
                  <a:pt x="87509" y="747"/>
                </a:lnTo>
                <a:lnTo>
                  <a:pt x="87509" y="747"/>
                </a:lnTo>
                <a:lnTo>
                  <a:pt x="87509" y="747"/>
                </a:lnTo>
                <a:lnTo>
                  <a:pt x="87509" y="1495"/>
                </a:lnTo>
                <a:lnTo>
                  <a:pt x="88375" y="1495"/>
                </a:lnTo>
                <a:lnTo>
                  <a:pt x="88375" y="1495"/>
                </a:lnTo>
                <a:lnTo>
                  <a:pt x="88375" y="1495"/>
                </a:lnTo>
                <a:lnTo>
                  <a:pt x="88375" y="1495"/>
                </a:lnTo>
                <a:lnTo>
                  <a:pt x="88375" y="1495"/>
                </a:lnTo>
                <a:lnTo>
                  <a:pt x="88375" y="1495"/>
                </a:lnTo>
                <a:lnTo>
                  <a:pt x="89675" y="1495"/>
                </a:lnTo>
                <a:lnTo>
                  <a:pt x="89675" y="1495"/>
                </a:lnTo>
                <a:lnTo>
                  <a:pt x="89675" y="1495"/>
                </a:lnTo>
                <a:lnTo>
                  <a:pt x="89675" y="2242"/>
                </a:lnTo>
                <a:lnTo>
                  <a:pt x="89675" y="2242"/>
                </a:lnTo>
                <a:lnTo>
                  <a:pt x="90541" y="2242"/>
                </a:lnTo>
                <a:lnTo>
                  <a:pt x="90541" y="1495"/>
                </a:lnTo>
                <a:lnTo>
                  <a:pt x="90541" y="1495"/>
                </a:lnTo>
                <a:lnTo>
                  <a:pt x="90541" y="1495"/>
                </a:lnTo>
                <a:lnTo>
                  <a:pt x="90541" y="1495"/>
                </a:lnTo>
                <a:lnTo>
                  <a:pt x="91407" y="1495"/>
                </a:lnTo>
                <a:lnTo>
                  <a:pt x="91407" y="1495"/>
                </a:lnTo>
                <a:lnTo>
                  <a:pt x="91407" y="1495"/>
                </a:lnTo>
                <a:lnTo>
                  <a:pt x="91407" y="2242"/>
                </a:lnTo>
                <a:lnTo>
                  <a:pt x="91407" y="2242"/>
                </a:lnTo>
                <a:lnTo>
                  <a:pt x="92274" y="2242"/>
                </a:lnTo>
                <a:lnTo>
                  <a:pt x="92274" y="1495"/>
                </a:lnTo>
                <a:lnTo>
                  <a:pt x="92274" y="1495"/>
                </a:lnTo>
                <a:lnTo>
                  <a:pt x="92274" y="1495"/>
                </a:lnTo>
                <a:lnTo>
                  <a:pt x="92274" y="1495"/>
                </a:lnTo>
                <a:lnTo>
                  <a:pt x="92274" y="1495"/>
                </a:lnTo>
                <a:lnTo>
                  <a:pt x="93140" y="1495"/>
                </a:lnTo>
                <a:lnTo>
                  <a:pt x="93140" y="1495"/>
                </a:lnTo>
                <a:lnTo>
                  <a:pt x="93140" y="1495"/>
                </a:lnTo>
                <a:lnTo>
                  <a:pt x="93140" y="1495"/>
                </a:lnTo>
                <a:lnTo>
                  <a:pt x="93140" y="1495"/>
                </a:lnTo>
                <a:lnTo>
                  <a:pt x="94440" y="1495"/>
                </a:lnTo>
                <a:lnTo>
                  <a:pt x="94440" y="1495"/>
                </a:lnTo>
                <a:lnTo>
                  <a:pt x="94440" y="1495"/>
                </a:lnTo>
                <a:lnTo>
                  <a:pt x="94440" y="1495"/>
                </a:lnTo>
                <a:lnTo>
                  <a:pt x="94440" y="1495"/>
                </a:lnTo>
                <a:lnTo>
                  <a:pt x="94440" y="1495"/>
                </a:lnTo>
                <a:lnTo>
                  <a:pt x="95306" y="1495"/>
                </a:lnTo>
                <a:lnTo>
                  <a:pt x="95306" y="1495"/>
                </a:lnTo>
                <a:lnTo>
                  <a:pt x="95306" y="1495"/>
                </a:lnTo>
                <a:lnTo>
                  <a:pt x="95306" y="149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3" name="Shape 293"/>
          <p:cNvSpPr/>
          <p:nvPr/>
        </p:nvSpPr>
        <p:spPr>
          <a:xfrm>
            <a:off x="4242197" y="4060828"/>
            <a:ext cx="104774" cy="171449"/>
          </a:xfrm>
          <a:custGeom>
            <a:avLst/>
            <a:gdLst/>
            <a:ahLst/>
            <a:cxnLst/>
            <a:rect l="0" t="0" r="0" b="0"/>
            <a:pathLst>
              <a:path w="120000" h="120000" extrusionOk="0">
                <a:moveTo>
                  <a:pt x="80454" y="20000"/>
                </a:moveTo>
                <a:lnTo>
                  <a:pt x="80454" y="20000"/>
                </a:lnTo>
                <a:lnTo>
                  <a:pt x="80454" y="20000"/>
                </a:lnTo>
                <a:lnTo>
                  <a:pt x="80454" y="20000"/>
                </a:lnTo>
                <a:lnTo>
                  <a:pt x="80454" y="20000"/>
                </a:lnTo>
                <a:lnTo>
                  <a:pt x="80454" y="20000"/>
                </a:lnTo>
                <a:lnTo>
                  <a:pt x="80454" y="22222"/>
                </a:lnTo>
                <a:lnTo>
                  <a:pt x="84545" y="22222"/>
                </a:lnTo>
                <a:lnTo>
                  <a:pt x="84545" y="20000"/>
                </a:lnTo>
                <a:lnTo>
                  <a:pt x="84545" y="20000"/>
                </a:lnTo>
                <a:lnTo>
                  <a:pt x="84545" y="20000"/>
                </a:lnTo>
                <a:lnTo>
                  <a:pt x="84545" y="20000"/>
                </a:lnTo>
                <a:lnTo>
                  <a:pt x="84545" y="20000"/>
                </a:lnTo>
                <a:lnTo>
                  <a:pt x="84545" y="17777"/>
                </a:lnTo>
                <a:lnTo>
                  <a:pt x="84545" y="17777"/>
                </a:lnTo>
                <a:lnTo>
                  <a:pt x="87272" y="17777"/>
                </a:lnTo>
                <a:lnTo>
                  <a:pt x="87272" y="17777"/>
                </a:lnTo>
                <a:lnTo>
                  <a:pt x="87272" y="17777"/>
                </a:lnTo>
                <a:lnTo>
                  <a:pt x="87272" y="17777"/>
                </a:lnTo>
                <a:lnTo>
                  <a:pt x="87272" y="17777"/>
                </a:lnTo>
                <a:lnTo>
                  <a:pt x="90000" y="17777"/>
                </a:lnTo>
                <a:lnTo>
                  <a:pt x="90000" y="17777"/>
                </a:lnTo>
                <a:lnTo>
                  <a:pt x="90000" y="17777"/>
                </a:lnTo>
                <a:lnTo>
                  <a:pt x="90000" y="17777"/>
                </a:lnTo>
                <a:lnTo>
                  <a:pt x="90000" y="17777"/>
                </a:lnTo>
                <a:lnTo>
                  <a:pt x="90000" y="17777"/>
                </a:lnTo>
                <a:lnTo>
                  <a:pt x="90000" y="15555"/>
                </a:lnTo>
                <a:lnTo>
                  <a:pt x="92727" y="15555"/>
                </a:lnTo>
                <a:lnTo>
                  <a:pt x="92727" y="15555"/>
                </a:lnTo>
                <a:lnTo>
                  <a:pt x="92727" y="15555"/>
                </a:lnTo>
                <a:lnTo>
                  <a:pt x="92727" y="15555"/>
                </a:lnTo>
                <a:lnTo>
                  <a:pt x="92727" y="15555"/>
                </a:lnTo>
                <a:lnTo>
                  <a:pt x="95454" y="15555"/>
                </a:lnTo>
                <a:lnTo>
                  <a:pt x="95454" y="15555"/>
                </a:lnTo>
                <a:lnTo>
                  <a:pt x="95454" y="15555"/>
                </a:lnTo>
                <a:lnTo>
                  <a:pt x="95454" y="15555"/>
                </a:lnTo>
                <a:lnTo>
                  <a:pt x="99545" y="15555"/>
                </a:lnTo>
                <a:lnTo>
                  <a:pt x="99545" y="15555"/>
                </a:lnTo>
                <a:lnTo>
                  <a:pt x="99545" y="15555"/>
                </a:lnTo>
                <a:lnTo>
                  <a:pt x="99545" y="15555"/>
                </a:lnTo>
                <a:lnTo>
                  <a:pt x="99545" y="15555"/>
                </a:lnTo>
                <a:lnTo>
                  <a:pt x="102272" y="15555"/>
                </a:lnTo>
                <a:lnTo>
                  <a:pt x="102272" y="15555"/>
                </a:lnTo>
                <a:lnTo>
                  <a:pt x="102272" y="15555"/>
                </a:lnTo>
                <a:lnTo>
                  <a:pt x="102272" y="15555"/>
                </a:lnTo>
                <a:lnTo>
                  <a:pt x="102272" y="15555"/>
                </a:lnTo>
                <a:lnTo>
                  <a:pt x="105000" y="15555"/>
                </a:lnTo>
                <a:lnTo>
                  <a:pt x="105000" y="15555"/>
                </a:lnTo>
                <a:lnTo>
                  <a:pt x="105000" y="15555"/>
                </a:lnTo>
                <a:lnTo>
                  <a:pt x="105000" y="15555"/>
                </a:lnTo>
                <a:lnTo>
                  <a:pt x="105000" y="15555"/>
                </a:lnTo>
                <a:lnTo>
                  <a:pt x="107727" y="15555"/>
                </a:lnTo>
                <a:lnTo>
                  <a:pt x="107727" y="17777"/>
                </a:lnTo>
                <a:lnTo>
                  <a:pt x="107727" y="17777"/>
                </a:lnTo>
                <a:lnTo>
                  <a:pt x="107727" y="17777"/>
                </a:lnTo>
                <a:lnTo>
                  <a:pt x="107727" y="17777"/>
                </a:lnTo>
                <a:lnTo>
                  <a:pt x="107727" y="17777"/>
                </a:lnTo>
                <a:lnTo>
                  <a:pt x="107727" y="20000"/>
                </a:lnTo>
                <a:lnTo>
                  <a:pt x="107727" y="20000"/>
                </a:lnTo>
                <a:lnTo>
                  <a:pt x="107727" y="17777"/>
                </a:lnTo>
                <a:lnTo>
                  <a:pt x="110454" y="17777"/>
                </a:lnTo>
                <a:lnTo>
                  <a:pt x="110454" y="20000"/>
                </a:lnTo>
                <a:lnTo>
                  <a:pt x="110454" y="20000"/>
                </a:lnTo>
                <a:lnTo>
                  <a:pt x="110454" y="20000"/>
                </a:lnTo>
                <a:lnTo>
                  <a:pt x="110454" y="20000"/>
                </a:lnTo>
                <a:lnTo>
                  <a:pt x="110454" y="22222"/>
                </a:lnTo>
                <a:lnTo>
                  <a:pt x="110454" y="22222"/>
                </a:lnTo>
                <a:lnTo>
                  <a:pt x="110454" y="22222"/>
                </a:lnTo>
                <a:lnTo>
                  <a:pt x="110454" y="22222"/>
                </a:lnTo>
                <a:lnTo>
                  <a:pt x="110454" y="22222"/>
                </a:lnTo>
                <a:lnTo>
                  <a:pt x="110454" y="24444"/>
                </a:lnTo>
                <a:lnTo>
                  <a:pt x="114545" y="24444"/>
                </a:lnTo>
                <a:lnTo>
                  <a:pt x="114545" y="24444"/>
                </a:lnTo>
                <a:lnTo>
                  <a:pt x="114545" y="24444"/>
                </a:lnTo>
                <a:lnTo>
                  <a:pt x="114545" y="24444"/>
                </a:lnTo>
                <a:lnTo>
                  <a:pt x="114545" y="24444"/>
                </a:lnTo>
                <a:lnTo>
                  <a:pt x="117272" y="24444"/>
                </a:lnTo>
                <a:lnTo>
                  <a:pt x="117272" y="24444"/>
                </a:lnTo>
                <a:lnTo>
                  <a:pt x="117272" y="24444"/>
                </a:lnTo>
                <a:lnTo>
                  <a:pt x="117272" y="24444"/>
                </a:lnTo>
                <a:lnTo>
                  <a:pt x="117272" y="24444"/>
                </a:lnTo>
                <a:lnTo>
                  <a:pt x="117272" y="27777"/>
                </a:lnTo>
                <a:lnTo>
                  <a:pt x="117272" y="27777"/>
                </a:lnTo>
                <a:lnTo>
                  <a:pt x="117272" y="27777"/>
                </a:lnTo>
                <a:lnTo>
                  <a:pt x="117272" y="27777"/>
                </a:lnTo>
                <a:lnTo>
                  <a:pt x="117272" y="30000"/>
                </a:lnTo>
                <a:lnTo>
                  <a:pt x="117272" y="30000"/>
                </a:lnTo>
                <a:lnTo>
                  <a:pt x="117272" y="30000"/>
                </a:lnTo>
                <a:lnTo>
                  <a:pt x="114545" y="30000"/>
                </a:lnTo>
                <a:lnTo>
                  <a:pt x="114545" y="30000"/>
                </a:lnTo>
                <a:lnTo>
                  <a:pt x="114545" y="30000"/>
                </a:lnTo>
                <a:lnTo>
                  <a:pt x="114545" y="30000"/>
                </a:lnTo>
                <a:lnTo>
                  <a:pt x="114545" y="32222"/>
                </a:lnTo>
                <a:lnTo>
                  <a:pt x="114545" y="32222"/>
                </a:lnTo>
                <a:lnTo>
                  <a:pt x="117272" y="32222"/>
                </a:lnTo>
                <a:lnTo>
                  <a:pt x="117272" y="32222"/>
                </a:lnTo>
                <a:lnTo>
                  <a:pt x="117272" y="32222"/>
                </a:lnTo>
                <a:lnTo>
                  <a:pt x="117272" y="32222"/>
                </a:lnTo>
                <a:lnTo>
                  <a:pt x="117272" y="34444"/>
                </a:lnTo>
                <a:lnTo>
                  <a:pt x="117272" y="34444"/>
                </a:lnTo>
                <a:lnTo>
                  <a:pt x="117272" y="34444"/>
                </a:lnTo>
                <a:lnTo>
                  <a:pt x="117272" y="34444"/>
                </a:lnTo>
                <a:lnTo>
                  <a:pt x="117272" y="36666"/>
                </a:lnTo>
                <a:lnTo>
                  <a:pt x="117272" y="36666"/>
                </a:lnTo>
                <a:lnTo>
                  <a:pt x="117272" y="36666"/>
                </a:lnTo>
                <a:lnTo>
                  <a:pt x="117272" y="36666"/>
                </a:lnTo>
                <a:lnTo>
                  <a:pt x="117272" y="40000"/>
                </a:lnTo>
                <a:lnTo>
                  <a:pt x="117272" y="40000"/>
                </a:lnTo>
                <a:lnTo>
                  <a:pt x="120000" y="40000"/>
                </a:lnTo>
                <a:lnTo>
                  <a:pt x="120000" y="40000"/>
                </a:lnTo>
                <a:lnTo>
                  <a:pt x="120000" y="42222"/>
                </a:lnTo>
                <a:lnTo>
                  <a:pt x="120000" y="42222"/>
                </a:lnTo>
                <a:lnTo>
                  <a:pt x="120000" y="42222"/>
                </a:lnTo>
                <a:lnTo>
                  <a:pt x="120000" y="44444"/>
                </a:lnTo>
                <a:lnTo>
                  <a:pt x="120000" y="44444"/>
                </a:lnTo>
                <a:lnTo>
                  <a:pt x="120000" y="44444"/>
                </a:lnTo>
                <a:lnTo>
                  <a:pt x="120000" y="44444"/>
                </a:lnTo>
                <a:lnTo>
                  <a:pt x="120000" y="46666"/>
                </a:lnTo>
                <a:lnTo>
                  <a:pt x="120000" y="46666"/>
                </a:lnTo>
                <a:lnTo>
                  <a:pt x="120000" y="46666"/>
                </a:lnTo>
                <a:lnTo>
                  <a:pt x="120000" y="46666"/>
                </a:lnTo>
                <a:lnTo>
                  <a:pt x="120000" y="48888"/>
                </a:lnTo>
                <a:lnTo>
                  <a:pt x="117272" y="48888"/>
                </a:lnTo>
                <a:lnTo>
                  <a:pt x="117272" y="48888"/>
                </a:lnTo>
                <a:lnTo>
                  <a:pt x="117272" y="48888"/>
                </a:lnTo>
                <a:lnTo>
                  <a:pt x="117272" y="48888"/>
                </a:lnTo>
                <a:lnTo>
                  <a:pt x="117272" y="48888"/>
                </a:lnTo>
                <a:lnTo>
                  <a:pt x="117272" y="52222"/>
                </a:lnTo>
                <a:lnTo>
                  <a:pt x="117272" y="52222"/>
                </a:lnTo>
                <a:lnTo>
                  <a:pt x="117272" y="52222"/>
                </a:lnTo>
                <a:lnTo>
                  <a:pt x="117272" y="52222"/>
                </a:lnTo>
                <a:lnTo>
                  <a:pt x="117272" y="52222"/>
                </a:lnTo>
                <a:lnTo>
                  <a:pt x="117272" y="52222"/>
                </a:lnTo>
                <a:lnTo>
                  <a:pt x="114545" y="52222"/>
                </a:lnTo>
                <a:lnTo>
                  <a:pt x="114545" y="54444"/>
                </a:lnTo>
                <a:lnTo>
                  <a:pt x="114545" y="54444"/>
                </a:lnTo>
                <a:lnTo>
                  <a:pt x="114545" y="54444"/>
                </a:lnTo>
                <a:lnTo>
                  <a:pt x="114545" y="54444"/>
                </a:lnTo>
                <a:lnTo>
                  <a:pt x="114545" y="54444"/>
                </a:lnTo>
                <a:lnTo>
                  <a:pt x="114545" y="56666"/>
                </a:lnTo>
                <a:lnTo>
                  <a:pt x="114545" y="56666"/>
                </a:lnTo>
                <a:lnTo>
                  <a:pt x="110454" y="56666"/>
                </a:lnTo>
                <a:lnTo>
                  <a:pt x="110454" y="56666"/>
                </a:lnTo>
                <a:lnTo>
                  <a:pt x="110454" y="56666"/>
                </a:lnTo>
                <a:lnTo>
                  <a:pt x="110454" y="56666"/>
                </a:lnTo>
                <a:lnTo>
                  <a:pt x="110454" y="58888"/>
                </a:lnTo>
                <a:lnTo>
                  <a:pt x="110454" y="58888"/>
                </a:lnTo>
                <a:lnTo>
                  <a:pt x="110454" y="58888"/>
                </a:lnTo>
                <a:lnTo>
                  <a:pt x="110454" y="61111"/>
                </a:lnTo>
                <a:lnTo>
                  <a:pt x="110454" y="61111"/>
                </a:lnTo>
                <a:lnTo>
                  <a:pt x="110454" y="61111"/>
                </a:lnTo>
                <a:lnTo>
                  <a:pt x="110454" y="61111"/>
                </a:lnTo>
                <a:lnTo>
                  <a:pt x="110454" y="64444"/>
                </a:lnTo>
                <a:lnTo>
                  <a:pt x="110454" y="64444"/>
                </a:lnTo>
                <a:lnTo>
                  <a:pt x="110454" y="64444"/>
                </a:lnTo>
                <a:lnTo>
                  <a:pt x="110454" y="66666"/>
                </a:lnTo>
                <a:lnTo>
                  <a:pt x="110454" y="66666"/>
                </a:lnTo>
                <a:lnTo>
                  <a:pt x="110454" y="66666"/>
                </a:lnTo>
                <a:lnTo>
                  <a:pt x="110454" y="66666"/>
                </a:lnTo>
                <a:lnTo>
                  <a:pt x="110454" y="68888"/>
                </a:lnTo>
                <a:lnTo>
                  <a:pt x="107727" y="68888"/>
                </a:lnTo>
                <a:lnTo>
                  <a:pt x="107727" y="68888"/>
                </a:lnTo>
                <a:lnTo>
                  <a:pt x="107727" y="68888"/>
                </a:lnTo>
                <a:lnTo>
                  <a:pt x="107727" y="68888"/>
                </a:lnTo>
                <a:lnTo>
                  <a:pt x="107727" y="68888"/>
                </a:lnTo>
                <a:lnTo>
                  <a:pt x="107727" y="71111"/>
                </a:lnTo>
                <a:lnTo>
                  <a:pt x="107727" y="71111"/>
                </a:lnTo>
                <a:lnTo>
                  <a:pt x="107727" y="71111"/>
                </a:lnTo>
                <a:lnTo>
                  <a:pt x="107727" y="71111"/>
                </a:lnTo>
                <a:lnTo>
                  <a:pt x="107727" y="73333"/>
                </a:lnTo>
                <a:lnTo>
                  <a:pt x="105000" y="73333"/>
                </a:lnTo>
                <a:lnTo>
                  <a:pt x="105000" y="73333"/>
                </a:lnTo>
                <a:lnTo>
                  <a:pt x="105000" y="73333"/>
                </a:lnTo>
                <a:lnTo>
                  <a:pt x="105000" y="76666"/>
                </a:lnTo>
                <a:lnTo>
                  <a:pt x="105000" y="76666"/>
                </a:lnTo>
                <a:lnTo>
                  <a:pt x="105000" y="76666"/>
                </a:lnTo>
                <a:lnTo>
                  <a:pt x="105000" y="76666"/>
                </a:lnTo>
                <a:lnTo>
                  <a:pt x="105000" y="78888"/>
                </a:lnTo>
                <a:lnTo>
                  <a:pt x="105000" y="78888"/>
                </a:lnTo>
                <a:lnTo>
                  <a:pt x="105000" y="78888"/>
                </a:lnTo>
                <a:lnTo>
                  <a:pt x="105000" y="81111"/>
                </a:lnTo>
                <a:lnTo>
                  <a:pt x="105000" y="81111"/>
                </a:lnTo>
                <a:lnTo>
                  <a:pt x="105000" y="81111"/>
                </a:lnTo>
                <a:lnTo>
                  <a:pt x="105000" y="81111"/>
                </a:lnTo>
                <a:lnTo>
                  <a:pt x="105000" y="81111"/>
                </a:lnTo>
                <a:lnTo>
                  <a:pt x="105000" y="83333"/>
                </a:lnTo>
                <a:lnTo>
                  <a:pt x="107727" y="83333"/>
                </a:lnTo>
                <a:lnTo>
                  <a:pt x="107727" y="83333"/>
                </a:lnTo>
                <a:lnTo>
                  <a:pt x="107727" y="83333"/>
                </a:lnTo>
                <a:lnTo>
                  <a:pt x="107727" y="85555"/>
                </a:lnTo>
                <a:lnTo>
                  <a:pt x="107727" y="85555"/>
                </a:lnTo>
                <a:lnTo>
                  <a:pt x="107727" y="85555"/>
                </a:lnTo>
                <a:lnTo>
                  <a:pt x="107727" y="85555"/>
                </a:lnTo>
                <a:lnTo>
                  <a:pt x="107727" y="85555"/>
                </a:lnTo>
                <a:lnTo>
                  <a:pt x="107727" y="88888"/>
                </a:lnTo>
                <a:lnTo>
                  <a:pt x="107727" y="88888"/>
                </a:lnTo>
                <a:lnTo>
                  <a:pt x="107727" y="88888"/>
                </a:lnTo>
                <a:lnTo>
                  <a:pt x="107727" y="91111"/>
                </a:lnTo>
                <a:lnTo>
                  <a:pt x="107727" y="91111"/>
                </a:lnTo>
                <a:lnTo>
                  <a:pt x="107727" y="91111"/>
                </a:lnTo>
                <a:lnTo>
                  <a:pt x="107727" y="91111"/>
                </a:lnTo>
                <a:lnTo>
                  <a:pt x="110454" y="91111"/>
                </a:lnTo>
                <a:lnTo>
                  <a:pt x="110454" y="93333"/>
                </a:lnTo>
                <a:lnTo>
                  <a:pt x="110454" y="93333"/>
                </a:lnTo>
                <a:lnTo>
                  <a:pt x="107727" y="93333"/>
                </a:lnTo>
                <a:lnTo>
                  <a:pt x="107727" y="93333"/>
                </a:lnTo>
                <a:lnTo>
                  <a:pt x="107727" y="95555"/>
                </a:lnTo>
                <a:lnTo>
                  <a:pt x="110454" y="95555"/>
                </a:lnTo>
                <a:lnTo>
                  <a:pt x="110454" y="95555"/>
                </a:lnTo>
                <a:lnTo>
                  <a:pt x="110454" y="95555"/>
                </a:lnTo>
                <a:lnTo>
                  <a:pt x="110454" y="95555"/>
                </a:lnTo>
                <a:lnTo>
                  <a:pt x="110454" y="95555"/>
                </a:lnTo>
                <a:lnTo>
                  <a:pt x="110454" y="95555"/>
                </a:lnTo>
                <a:lnTo>
                  <a:pt x="114545" y="95555"/>
                </a:lnTo>
                <a:lnTo>
                  <a:pt x="114545" y="95555"/>
                </a:lnTo>
                <a:lnTo>
                  <a:pt x="114545" y="97777"/>
                </a:lnTo>
                <a:lnTo>
                  <a:pt x="114545" y="97777"/>
                </a:lnTo>
                <a:lnTo>
                  <a:pt x="114545" y="97777"/>
                </a:lnTo>
                <a:lnTo>
                  <a:pt x="114545" y="97777"/>
                </a:lnTo>
                <a:lnTo>
                  <a:pt x="114545" y="101111"/>
                </a:lnTo>
                <a:lnTo>
                  <a:pt x="114545" y="101111"/>
                </a:lnTo>
                <a:lnTo>
                  <a:pt x="114545" y="101111"/>
                </a:lnTo>
                <a:lnTo>
                  <a:pt x="114545" y="103333"/>
                </a:lnTo>
                <a:lnTo>
                  <a:pt x="114545" y="103333"/>
                </a:lnTo>
                <a:lnTo>
                  <a:pt x="114545" y="103333"/>
                </a:lnTo>
                <a:lnTo>
                  <a:pt x="114545" y="103333"/>
                </a:lnTo>
                <a:lnTo>
                  <a:pt x="114545" y="103333"/>
                </a:lnTo>
                <a:lnTo>
                  <a:pt x="114545" y="105555"/>
                </a:lnTo>
                <a:lnTo>
                  <a:pt x="114545" y="105555"/>
                </a:lnTo>
                <a:lnTo>
                  <a:pt x="114545" y="105555"/>
                </a:lnTo>
                <a:lnTo>
                  <a:pt x="114545" y="105555"/>
                </a:lnTo>
                <a:lnTo>
                  <a:pt x="114545" y="105555"/>
                </a:lnTo>
                <a:lnTo>
                  <a:pt x="110454" y="105555"/>
                </a:lnTo>
                <a:lnTo>
                  <a:pt x="110454" y="105555"/>
                </a:lnTo>
                <a:lnTo>
                  <a:pt x="110454" y="105555"/>
                </a:lnTo>
                <a:lnTo>
                  <a:pt x="110454" y="105555"/>
                </a:lnTo>
                <a:lnTo>
                  <a:pt x="110454" y="105555"/>
                </a:lnTo>
                <a:lnTo>
                  <a:pt x="110454" y="105555"/>
                </a:lnTo>
                <a:lnTo>
                  <a:pt x="107727" y="105555"/>
                </a:lnTo>
                <a:lnTo>
                  <a:pt x="107727" y="105555"/>
                </a:lnTo>
                <a:lnTo>
                  <a:pt x="107727" y="105555"/>
                </a:lnTo>
                <a:lnTo>
                  <a:pt x="107727" y="105555"/>
                </a:lnTo>
                <a:lnTo>
                  <a:pt x="107727" y="105555"/>
                </a:lnTo>
                <a:lnTo>
                  <a:pt x="105000" y="105555"/>
                </a:lnTo>
                <a:lnTo>
                  <a:pt x="105000" y="105555"/>
                </a:lnTo>
                <a:lnTo>
                  <a:pt x="105000" y="105555"/>
                </a:lnTo>
                <a:lnTo>
                  <a:pt x="102272" y="105555"/>
                </a:lnTo>
                <a:lnTo>
                  <a:pt x="102272" y="105555"/>
                </a:lnTo>
                <a:lnTo>
                  <a:pt x="102272" y="105555"/>
                </a:lnTo>
                <a:lnTo>
                  <a:pt x="102272" y="105555"/>
                </a:lnTo>
                <a:lnTo>
                  <a:pt x="102272" y="105555"/>
                </a:lnTo>
                <a:lnTo>
                  <a:pt x="99545" y="105555"/>
                </a:lnTo>
                <a:lnTo>
                  <a:pt x="99545" y="105555"/>
                </a:lnTo>
                <a:lnTo>
                  <a:pt x="99545" y="105555"/>
                </a:lnTo>
                <a:lnTo>
                  <a:pt x="99545" y="105555"/>
                </a:lnTo>
                <a:lnTo>
                  <a:pt x="99545" y="105555"/>
                </a:lnTo>
                <a:lnTo>
                  <a:pt x="95454" y="105555"/>
                </a:lnTo>
                <a:lnTo>
                  <a:pt x="95454" y="105555"/>
                </a:lnTo>
                <a:lnTo>
                  <a:pt x="95454" y="105555"/>
                </a:lnTo>
                <a:lnTo>
                  <a:pt x="92727" y="105555"/>
                </a:lnTo>
                <a:lnTo>
                  <a:pt x="92727" y="105555"/>
                </a:lnTo>
                <a:lnTo>
                  <a:pt x="92727" y="105555"/>
                </a:lnTo>
                <a:lnTo>
                  <a:pt x="92727" y="105555"/>
                </a:lnTo>
                <a:lnTo>
                  <a:pt x="92727" y="105555"/>
                </a:lnTo>
                <a:lnTo>
                  <a:pt x="90000" y="105555"/>
                </a:lnTo>
                <a:lnTo>
                  <a:pt x="90000" y="105555"/>
                </a:lnTo>
                <a:lnTo>
                  <a:pt x="90000" y="105555"/>
                </a:lnTo>
                <a:lnTo>
                  <a:pt x="90000" y="105555"/>
                </a:lnTo>
                <a:lnTo>
                  <a:pt x="87272" y="105555"/>
                </a:lnTo>
                <a:lnTo>
                  <a:pt x="87272" y="105555"/>
                </a:lnTo>
                <a:lnTo>
                  <a:pt x="87272" y="105555"/>
                </a:lnTo>
                <a:lnTo>
                  <a:pt x="84545" y="105555"/>
                </a:lnTo>
                <a:lnTo>
                  <a:pt x="84545" y="105555"/>
                </a:lnTo>
                <a:lnTo>
                  <a:pt x="84545" y="105555"/>
                </a:lnTo>
                <a:lnTo>
                  <a:pt x="84545" y="105555"/>
                </a:lnTo>
                <a:lnTo>
                  <a:pt x="84545" y="105555"/>
                </a:lnTo>
                <a:lnTo>
                  <a:pt x="80454" y="105555"/>
                </a:lnTo>
                <a:lnTo>
                  <a:pt x="80454" y="105555"/>
                </a:lnTo>
                <a:lnTo>
                  <a:pt x="80454" y="105555"/>
                </a:lnTo>
                <a:lnTo>
                  <a:pt x="80454" y="105555"/>
                </a:lnTo>
                <a:lnTo>
                  <a:pt x="77727" y="105555"/>
                </a:lnTo>
                <a:lnTo>
                  <a:pt x="77727" y="105555"/>
                </a:lnTo>
                <a:lnTo>
                  <a:pt x="77727" y="105555"/>
                </a:lnTo>
                <a:lnTo>
                  <a:pt x="77727" y="105555"/>
                </a:lnTo>
                <a:lnTo>
                  <a:pt x="75000" y="105555"/>
                </a:lnTo>
                <a:lnTo>
                  <a:pt x="75000" y="105555"/>
                </a:lnTo>
                <a:lnTo>
                  <a:pt x="75000" y="105555"/>
                </a:lnTo>
                <a:lnTo>
                  <a:pt x="75000" y="105555"/>
                </a:lnTo>
                <a:lnTo>
                  <a:pt x="72272" y="105555"/>
                </a:lnTo>
                <a:lnTo>
                  <a:pt x="72272" y="105555"/>
                </a:lnTo>
                <a:lnTo>
                  <a:pt x="72272" y="105555"/>
                </a:lnTo>
                <a:lnTo>
                  <a:pt x="72272" y="105555"/>
                </a:lnTo>
                <a:lnTo>
                  <a:pt x="69545" y="105555"/>
                </a:lnTo>
                <a:lnTo>
                  <a:pt x="69545" y="105555"/>
                </a:lnTo>
                <a:lnTo>
                  <a:pt x="69545" y="105555"/>
                </a:lnTo>
                <a:lnTo>
                  <a:pt x="69545" y="105555"/>
                </a:lnTo>
                <a:lnTo>
                  <a:pt x="65454" y="105555"/>
                </a:lnTo>
                <a:lnTo>
                  <a:pt x="65454" y="105555"/>
                </a:lnTo>
                <a:lnTo>
                  <a:pt x="65454" y="105555"/>
                </a:lnTo>
                <a:lnTo>
                  <a:pt x="65454" y="105555"/>
                </a:lnTo>
                <a:lnTo>
                  <a:pt x="62727" y="105555"/>
                </a:lnTo>
                <a:lnTo>
                  <a:pt x="62727" y="105555"/>
                </a:lnTo>
                <a:lnTo>
                  <a:pt x="62727" y="105555"/>
                </a:lnTo>
                <a:lnTo>
                  <a:pt x="60000" y="105555"/>
                </a:lnTo>
                <a:lnTo>
                  <a:pt x="60000" y="105555"/>
                </a:lnTo>
                <a:lnTo>
                  <a:pt x="60000" y="105555"/>
                </a:lnTo>
                <a:lnTo>
                  <a:pt x="60000" y="107777"/>
                </a:lnTo>
                <a:lnTo>
                  <a:pt x="60000" y="107777"/>
                </a:lnTo>
                <a:lnTo>
                  <a:pt x="57272" y="107777"/>
                </a:lnTo>
                <a:lnTo>
                  <a:pt x="57272" y="107777"/>
                </a:lnTo>
                <a:lnTo>
                  <a:pt x="57272" y="107777"/>
                </a:lnTo>
                <a:lnTo>
                  <a:pt x="57272" y="107777"/>
                </a:lnTo>
                <a:lnTo>
                  <a:pt x="54545" y="107777"/>
                </a:lnTo>
                <a:lnTo>
                  <a:pt x="54545" y="107777"/>
                </a:lnTo>
                <a:lnTo>
                  <a:pt x="54545" y="107777"/>
                </a:lnTo>
                <a:lnTo>
                  <a:pt x="54545" y="107777"/>
                </a:lnTo>
                <a:lnTo>
                  <a:pt x="50454" y="107777"/>
                </a:lnTo>
                <a:lnTo>
                  <a:pt x="50454" y="107777"/>
                </a:lnTo>
                <a:lnTo>
                  <a:pt x="50454" y="107777"/>
                </a:lnTo>
                <a:lnTo>
                  <a:pt x="50454" y="107777"/>
                </a:lnTo>
                <a:lnTo>
                  <a:pt x="50454" y="107777"/>
                </a:lnTo>
                <a:lnTo>
                  <a:pt x="50454" y="110000"/>
                </a:lnTo>
                <a:lnTo>
                  <a:pt x="47727" y="110000"/>
                </a:lnTo>
                <a:lnTo>
                  <a:pt x="47727" y="110000"/>
                </a:lnTo>
                <a:lnTo>
                  <a:pt x="47727" y="110000"/>
                </a:lnTo>
                <a:lnTo>
                  <a:pt x="47727" y="110000"/>
                </a:lnTo>
                <a:lnTo>
                  <a:pt x="47727" y="110000"/>
                </a:lnTo>
                <a:lnTo>
                  <a:pt x="47727" y="110000"/>
                </a:lnTo>
                <a:lnTo>
                  <a:pt x="45000" y="110000"/>
                </a:lnTo>
                <a:lnTo>
                  <a:pt x="45000" y="110000"/>
                </a:lnTo>
                <a:lnTo>
                  <a:pt x="45000" y="110000"/>
                </a:lnTo>
                <a:lnTo>
                  <a:pt x="45000" y="113333"/>
                </a:lnTo>
                <a:lnTo>
                  <a:pt x="42272" y="113333"/>
                </a:lnTo>
                <a:lnTo>
                  <a:pt x="42272" y="113333"/>
                </a:lnTo>
                <a:lnTo>
                  <a:pt x="42272" y="113333"/>
                </a:lnTo>
                <a:lnTo>
                  <a:pt x="42272" y="113333"/>
                </a:lnTo>
                <a:lnTo>
                  <a:pt x="42272" y="113333"/>
                </a:lnTo>
                <a:lnTo>
                  <a:pt x="39545" y="113333"/>
                </a:lnTo>
                <a:lnTo>
                  <a:pt x="39545" y="113333"/>
                </a:lnTo>
                <a:lnTo>
                  <a:pt x="39545" y="113333"/>
                </a:lnTo>
                <a:lnTo>
                  <a:pt x="39545" y="113333"/>
                </a:lnTo>
                <a:lnTo>
                  <a:pt x="39545" y="113333"/>
                </a:lnTo>
                <a:lnTo>
                  <a:pt x="39545" y="115555"/>
                </a:lnTo>
                <a:lnTo>
                  <a:pt x="35454" y="115555"/>
                </a:lnTo>
                <a:lnTo>
                  <a:pt x="35454" y="115555"/>
                </a:lnTo>
                <a:lnTo>
                  <a:pt x="35454" y="115555"/>
                </a:lnTo>
                <a:lnTo>
                  <a:pt x="32727" y="115555"/>
                </a:lnTo>
                <a:lnTo>
                  <a:pt x="32727" y="115555"/>
                </a:lnTo>
                <a:lnTo>
                  <a:pt x="32727" y="115555"/>
                </a:lnTo>
                <a:lnTo>
                  <a:pt x="32727" y="115555"/>
                </a:lnTo>
                <a:lnTo>
                  <a:pt x="32727" y="115555"/>
                </a:lnTo>
                <a:lnTo>
                  <a:pt x="32727" y="115555"/>
                </a:lnTo>
                <a:lnTo>
                  <a:pt x="32727" y="117777"/>
                </a:lnTo>
                <a:lnTo>
                  <a:pt x="30000" y="117777"/>
                </a:lnTo>
                <a:lnTo>
                  <a:pt x="30000" y="117777"/>
                </a:lnTo>
                <a:lnTo>
                  <a:pt x="30000" y="117777"/>
                </a:lnTo>
                <a:lnTo>
                  <a:pt x="30000" y="117777"/>
                </a:lnTo>
                <a:lnTo>
                  <a:pt x="30000" y="117777"/>
                </a:lnTo>
                <a:lnTo>
                  <a:pt x="27272" y="117777"/>
                </a:lnTo>
                <a:lnTo>
                  <a:pt x="27272" y="117777"/>
                </a:lnTo>
                <a:lnTo>
                  <a:pt x="27272" y="117777"/>
                </a:lnTo>
                <a:lnTo>
                  <a:pt x="27272" y="117777"/>
                </a:lnTo>
                <a:lnTo>
                  <a:pt x="27272" y="120000"/>
                </a:lnTo>
                <a:lnTo>
                  <a:pt x="24545" y="120000"/>
                </a:lnTo>
                <a:lnTo>
                  <a:pt x="24545" y="120000"/>
                </a:lnTo>
                <a:lnTo>
                  <a:pt x="24545" y="120000"/>
                </a:lnTo>
                <a:lnTo>
                  <a:pt x="24545" y="120000"/>
                </a:lnTo>
                <a:lnTo>
                  <a:pt x="24545" y="120000"/>
                </a:lnTo>
                <a:lnTo>
                  <a:pt x="24545" y="120000"/>
                </a:lnTo>
                <a:lnTo>
                  <a:pt x="20454" y="120000"/>
                </a:lnTo>
                <a:lnTo>
                  <a:pt x="20454" y="120000"/>
                </a:lnTo>
                <a:lnTo>
                  <a:pt x="20454" y="120000"/>
                </a:lnTo>
                <a:lnTo>
                  <a:pt x="20454" y="120000"/>
                </a:lnTo>
                <a:lnTo>
                  <a:pt x="20454" y="120000"/>
                </a:lnTo>
                <a:lnTo>
                  <a:pt x="20454" y="117777"/>
                </a:lnTo>
                <a:lnTo>
                  <a:pt x="20454" y="117777"/>
                </a:lnTo>
                <a:lnTo>
                  <a:pt x="20454" y="117777"/>
                </a:lnTo>
                <a:lnTo>
                  <a:pt x="20454" y="115555"/>
                </a:lnTo>
                <a:lnTo>
                  <a:pt x="20454" y="115555"/>
                </a:lnTo>
                <a:lnTo>
                  <a:pt x="20454" y="115555"/>
                </a:lnTo>
                <a:lnTo>
                  <a:pt x="20454" y="113333"/>
                </a:lnTo>
                <a:lnTo>
                  <a:pt x="20454" y="113333"/>
                </a:lnTo>
                <a:lnTo>
                  <a:pt x="20454" y="113333"/>
                </a:lnTo>
                <a:lnTo>
                  <a:pt x="20454" y="113333"/>
                </a:lnTo>
                <a:lnTo>
                  <a:pt x="20454" y="110000"/>
                </a:lnTo>
                <a:lnTo>
                  <a:pt x="20454" y="110000"/>
                </a:lnTo>
                <a:lnTo>
                  <a:pt x="20454" y="110000"/>
                </a:lnTo>
                <a:lnTo>
                  <a:pt x="20454" y="110000"/>
                </a:lnTo>
                <a:lnTo>
                  <a:pt x="20454" y="107777"/>
                </a:lnTo>
                <a:lnTo>
                  <a:pt x="20454" y="107777"/>
                </a:lnTo>
                <a:lnTo>
                  <a:pt x="20454" y="107777"/>
                </a:lnTo>
                <a:lnTo>
                  <a:pt x="20454" y="105555"/>
                </a:lnTo>
                <a:lnTo>
                  <a:pt x="20454" y="105555"/>
                </a:lnTo>
                <a:lnTo>
                  <a:pt x="20454" y="105555"/>
                </a:lnTo>
                <a:lnTo>
                  <a:pt x="20454" y="105555"/>
                </a:lnTo>
                <a:lnTo>
                  <a:pt x="20454" y="105555"/>
                </a:lnTo>
                <a:lnTo>
                  <a:pt x="20454" y="105555"/>
                </a:lnTo>
                <a:lnTo>
                  <a:pt x="20454" y="103333"/>
                </a:lnTo>
                <a:lnTo>
                  <a:pt x="20454" y="103333"/>
                </a:lnTo>
                <a:lnTo>
                  <a:pt x="24545" y="103333"/>
                </a:lnTo>
                <a:lnTo>
                  <a:pt x="24545" y="103333"/>
                </a:lnTo>
                <a:lnTo>
                  <a:pt x="24545" y="103333"/>
                </a:lnTo>
                <a:lnTo>
                  <a:pt x="24545" y="101111"/>
                </a:lnTo>
                <a:lnTo>
                  <a:pt x="24545" y="101111"/>
                </a:lnTo>
                <a:lnTo>
                  <a:pt x="24545" y="101111"/>
                </a:lnTo>
                <a:lnTo>
                  <a:pt x="24545" y="101111"/>
                </a:lnTo>
                <a:lnTo>
                  <a:pt x="24545" y="97777"/>
                </a:lnTo>
                <a:lnTo>
                  <a:pt x="24545" y="97777"/>
                </a:lnTo>
                <a:lnTo>
                  <a:pt x="24545" y="97777"/>
                </a:lnTo>
                <a:lnTo>
                  <a:pt x="24545" y="97777"/>
                </a:lnTo>
                <a:lnTo>
                  <a:pt x="24545" y="95555"/>
                </a:lnTo>
                <a:lnTo>
                  <a:pt x="24545" y="95555"/>
                </a:lnTo>
                <a:lnTo>
                  <a:pt x="24545" y="95555"/>
                </a:lnTo>
                <a:lnTo>
                  <a:pt x="24545" y="95555"/>
                </a:lnTo>
                <a:lnTo>
                  <a:pt x="24545" y="93333"/>
                </a:lnTo>
                <a:lnTo>
                  <a:pt x="24545" y="93333"/>
                </a:lnTo>
                <a:lnTo>
                  <a:pt x="24545" y="93333"/>
                </a:lnTo>
                <a:lnTo>
                  <a:pt x="20454" y="93333"/>
                </a:lnTo>
                <a:lnTo>
                  <a:pt x="20454" y="93333"/>
                </a:lnTo>
                <a:lnTo>
                  <a:pt x="20454" y="93333"/>
                </a:lnTo>
                <a:lnTo>
                  <a:pt x="20454" y="91111"/>
                </a:lnTo>
                <a:lnTo>
                  <a:pt x="20454" y="91111"/>
                </a:lnTo>
                <a:lnTo>
                  <a:pt x="20454" y="91111"/>
                </a:lnTo>
                <a:lnTo>
                  <a:pt x="17727" y="91111"/>
                </a:lnTo>
                <a:lnTo>
                  <a:pt x="17727" y="91111"/>
                </a:lnTo>
                <a:lnTo>
                  <a:pt x="17727" y="91111"/>
                </a:lnTo>
                <a:lnTo>
                  <a:pt x="15000" y="91111"/>
                </a:lnTo>
                <a:lnTo>
                  <a:pt x="15000" y="91111"/>
                </a:lnTo>
                <a:lnTo>
                  <a:pt x="15000" y="91111"/>
                </a:lnTo>
                <a:lnTo>
                  <a:pt x="15000" y="88888"/>
                </a:lnTo>
                <a:lnTo>
                  <a:pt x="15000" y="88888"/>
                </a:lnTo>
                <a:lnTo>
                  <a:pt x="15000" y="88888"/>
                </a:lnTo>
                <a:lnTo>
                  <a:pt x="15000" y="88888"/>
                </a:lnTo>
                <a:lnTo>
                  <a:pt x="15000" y="85555"/>
                </a:lnTo>
                <a:lnTo>
                  <a:pt x="15000" y="85555"/>
                </a:lnTo>
                <a:lnTo>
                  <a:pt x="15000" y="85555"/>
                </a:lnTo>
                <a:lnTo>
                  <a:pt x="15000" y="85555"/>
                </a:lnTo>
                <a:lnTo>
                  <a:pt x="15000" y="83333"/>
                </a:lnTo>
                <a:lnTo>
                  <a:pt x="12272" y="83333"/>
                </a:lnTo>
                <a:lnTo>
                  <a:pt x="12272" y="83333"/>
                </a:lnTo>
                <a:lnTo>
                  <a:pt x="12272" y="83333"/>
                </a:lnTo>
                <a:lnTo>
                  <a:pt x="12272" y="83333"/>
                </a:lnTo>
                <a:lnTo>
                  <a:pt x="12272" y="83333"/>
                </a:lnTo>
                <a:lnTo>
                  <a:pt x="9545" y="83333"/>
                </a:lnTo>
                <a:lnTo>
                  <a:pt x="9545" y="83333"/>
                </a:lnTo>
                <a:lnTo>
                  <a:pt x="9545" y="83333"/>
                </a:lnTo>
                <a:lnTo>
                  <a:pt x="5454" y="83333"/>
                </a:lnTo>
                <a:lnTo>
                  <a:pt x="5454" y="83333"/>
                </a:lnTo>
                <a:lnTo>
                  <a:pt x="5454" y="83333"/>
                </a:lnTo>
                <a:lnTo>
                  <a:pt x="5454" y="83333"/>
                </a:lnTo>
                <a:lnTo>
                  <a:pt x="5454" y="81111"/>
                </a:lnTo>
                <a:lnTo>
                  <a:pt x="5454" y="81111"/>
                </a:lnTo>
                <a:lnTo>
                  <a:pt x="2727" y="81111"/>
                </a:lnTo>
                <a:lnTo>
                  <a:pt x="2727" y="81111"/>
                </a:lnTo>
                <a:lnTo>
                  <a:pt x="2727" y="81111"/>
                </a:lnTo>
                <a:lnTo>
                  <a:pt x="2727" y="81111"/>
                </a:lnTo>
                <a:lnTo>
                  <a:pt x="2727" y="81111"/>
                </a:lnTo>
                <a:lnTo>
                  <a:pt x="2727" y="81111"/>
                </a:lnTo>
                <a:lnTo>
                  <a:pt x="0" y="81111"/>
                </a:lnTo>
                <a:lnTo>
                  <a:pt x="0" y="81111"/>
                </a:lnTo>
                <a:lnTo>
                  <a:pt x="0" y="81111"/>
                </a:lnTo>
                <a:lnTo>
                  <a:pt x="0" y="78888"/>
                </a:lnTo>
                <a:lnTo>
                  <a:pt x="0" y="78888"/>
                </a:lnTo>
                <a:lnTo>
                  <a:pt x="0" y="78888"/>
                </a:lnTo>
                <a:lnTo>
                  <a:pt x="2727" y="78888"/>
                </a:lnTo>
                <a:lnTo>
                  <a:pt x="2727" y="78888"/>
                </a:lnTo>
                <a:lnTo>
                  <a:pt x="2727" y="78888"/>
                </a:lnTo>
                <a:lnTo>
                  <a:pt x="2727" y="76666"/>
                </a:lnTo>
                <a:lnTo>
                  <a:pt x="2727" y="76666"/>
                </a:lnTo>
                <a:lnTo>
                  <a:pt x="2727" y="76666"/>
                </a:lnTo>
                <a:lnTo>
                  <a:pt x="2727" y="76666"/>
                </a:lnTo>
                <a:lnTo>
                  <a:pt x="2727" y="76666"/>
                </a:lnTo>
                <a:lnTo>
                  <a:pt x="5454" y="76666"/>
                </a:lnTo>
                <a:lnTo>
                  <a:pt x="5454" y="73333"/>
                </a:lnTo>
                <a:lnTo>
                  <a:pt x="5454" y="73333"/>
                </a:lnTo>
                <a:lnTo>
                  <a:pt x="5454" y="73333"/>
                </a:lnTo>
                <a:lnTo>
                  <a:pt x="5454" y="71111"/>
                </a:lnTo>
                <a:lnTo>
                  <a:pt x="5454" y="71111"/>
                </a:lnTo>
                <a:lnTo>
                  <a:pt x="5454" y="71111"/>
                </a:lnTo>
                <a:lnTo>
                  <a:pt x="5454" y="71111"/>
                </a:lnTo>
                <a:lnTo>
                  <a:pt x="5454" y="68888"/>
                </a:lnTo>
                <a:lnTo>
                  <a:pt x="5454" y="68888"/>
                </a:lnTo>
                <a:lnTo>
                  <a:pt x="5454" y="68888"/>
                </a:lnTo>
                <a:lnTo>
                  <a:pt x="5454" y="66666"/>
                </a:lnTo>
                <a:lnTo>
                  <a:pt x="5454" y="66666"/>
                </a:lnTo>
                <a:lnTo>
                  <a:pt x="5454" y="66666"/>
                </a:lnTo>
                <a:lnTo>
                  <a:pt x="5454" y="66666"/>
                </a:lnTo>
                <a:lnTo>
                  <a:pt x="2727" y="66666"/>
                </a:lnTo>
                <a:lnTo>
                  <a:pt x="2727" y="64444"/>
                </a:lnTo>
                <a:lnTo>
                  <a:pt x="2727" y="64444"/>
                </a:lnTo>
                <a:lnTo>
                  <a:pt x="2727" y="64444"/>
                </a:lnTo>
                <a:lnTo>
                  <a:pt x="2727" y="64444"/>
                </a:lnTo>
                <a:lnTo>
                  <a:pt x="2727" y="61111"/>
                </a:lnTo>
                <a:lnTo>
                  <a:pt x="2727" y="61111"/>
                </a:lnTo>
                <a:lnTo>
                  <a:pt x="2727" y="61111"/>
                </a:lnTo>
                <a:lnTo>
                  <a:pt x="2727" y="61111"/>
                </a:lnTo>
                <a:lnTo>
                  <a:pt x="2727" y="58888"/>
                </a:lnTo>
                <a:lnTo>
                  <a:pt x="2727" y="58888"/>
                </a:lnTo>
                <a:lnTo>
                  <a:pt x="2727" y="58888"/>
                </a:lnTo>
                <a:lnTo>
                  <a:pt x="2727" y="58888"/>
                </a:lnTo>
                <a:lnTo>
                  <a:pt x="2727" y="58888"/>
                </a:lnTo>
                <a:lnTo>
                  <a:pt x="2727" y="58888"/>
                </a:lnTo>
                <a:lnTo>
                  <a:pt x="5454" y="58888"/>
                </a:lnTo>
                <a:lnTo>
                  <a:pt x="5454" y="58888"/>
                </a:lnTo>
                <a:lnTo>
                  <a:pt x="5454" y="58888"/>
                </a:lnTo>
                <a:lnTo>
                  <a:pt x="5454" y="58888"/>
                </a:lnTo>
                <a:lnTo>
                  <a:pt x="5454" y="58888"/>
                </a:lnTo>
                <a:lnTo>
                  <a:pt x="9545" y="58888"/>
                </a:lnTo>
                <a:lnTo>
                  <a:pt x="9545" y="58888"/>
                </a:lnTo>
                <a:lnTo>
                  <a:pt x="9545" y="58888"/>
                </a:lnTo>
                <a:lnTo>
                  <a:pt x="9545" y="56666"/>
                </a:lnTo>
                <a:lnTo>
                  <a:pt x="9545" y="56666"/>
                </a:lnTo>
                <a:lnTo>
                  <a:pt x="9545" y="56666"/>
                </a:lnTo>
                <a:lnTo>
                  <a:pt x="9545" y="56666"/>
                </a:lnTo>
                <a:lnTo>
                  <a:pt x="9545" y="56666"/>
                </a:lnTo>
                <a:lnTo>
                  <a:pt x="9545" y="56666"/>
                </a:lnTo>
                <a:lnTo>
                  <a:pt x="9545" y="54444"/>
                </a:lnTo>
                <a:lnTo>
                  <a:pt x="9545" y="54444"/>
                </a:lnTo>
                <a:lnTo>
                  <a:pt x="9545" y="54444"/>
                </a:lnTo>
                <a:lnTo>
                  <a:pt x="9545" y="54444"/>
                </a:lnTo>
                <a:lnTo>
                  <a:pt x="9545" y="54444"/>
                </a:lnTo>
                <a:lnTo>
                  <a:pt x="9545" y="52222"/>
                </a:lnTo>
                <a:lnTo>
                  <a:pt x="12272" y="52222"/>
                </a:lnTo>
                <a:lnTo>
                  <a:pt x="12272" y="52222"/>
                </a:lnTo>
                <a:lnTo>
                  <a:pt x="12272" y="52222"/>
                </a:lnTo>
                <a:lnTo>
                  <a:pt x="12272" y="52222"/>
                </a:lnTo>
                <a:lnTo>
                  <a:pt x="12272" y="52222"/>
                </a:lnTo>
                <a:lnTo>
                  <a:pt x="12272" y="52222"/>
                </a:lnTo>
                <a:lnTo>
                  <a:pt x="12272" y="52222"/>
                </a:lnTo>
                <a:lnTo>
                  <a:pt x="12272" y="48888"/>
                </a:lnTo>
                <a:lnTo>
                  <a:pt x="12272" y="48888"/>
                </a:lnTo>
                <a:lnTo>
                  <a:pt x="12272" y="48888"/>
                </a:lnTo>
                <a:lnTo>
                  <a:pt x="12272" y="48888"/>
                </a:lnTo>
                <a:lnTo>
                  <a:pt x="12272" y="46666"/>
                </a:lnTo>
                <a:lnTo>
                  <a:pt x="12272" y="46666"/>
                </a:lnTo>
                <a:lnTo>
                  <a:pt x="12272" y="48888"/>
                </a:lnTo>
                <a:lnTo>
                  <a:pt x="9545" y="48888"/>
                </a:lnTo>
                <a:lnTo>
                  <a:pt x="9545" y="48888"/>
                </a:lnTo>
                <a:lnTo>
                  <a:pt x="9545" y="46666"/>
                </a:lnTo>
                <a:lnTo>
                  <a:pt x="9545" y="46666"/>
                </a:lnTo>
                <a:lnTo>
                  <a:pt x="5454" y="46666"/>
                </a:lnTo>
                <a:lnTo>
                  <a:pt x="5454" y="46666"/>
                </a:lnTo>
                <a:lnTo>
                  <a:pt x="5454" y="46666"/>
                </a:lnTo>
                <a:lnTo>
                  <a:pt x="5454" y="46666"/>
                </a:lnTo>
                <a:lnTo>
                  <a:pt x="5454" y="44444"/>
                </a:lnTo>
                <a:lnTo>
                  <a:pt x="5454" y="44444"/>
                </a:lnTo>
                <a:lnTo>
                  <a:pt x="5454" y="44444"/>
                </a:lnTo>
                <a:lnTo>
                  <a:pt x="5454" y="44444"/>
                </a:lnTo>
                <a:lnTo>
                  <a:pt x="5454" y="44444"/>
                </a:lnTo>
                <a:lnTo>
                  <a:pt x="5454" y="42222"/>
                </a:lnTo>
                <a:lnTo>
                  <a:pt x="5454" y="42222"/>
                </a:lnTo>
                <a:lnTo>
                  <a:pt x="5454" y="42222"/>
                </a:lnTo>
                <a:lnTo>
                  <a:pt x="9545" y="42222"/>
                </a:lnTo>
                <a:lnTo>
                  <a:pt x="9545" y="42222"/>
                </a:lnTo>
                <a:lnTo>
                  <a:pt x="9545" y="42222"/>
                </a:lnTo>
                <a:lnTo>
                  <a:pt x="12272" y="42222"/>
                </a:lnTo>
                <a:lnTo>
                  <a:pt x="12272" y="42222"/>
                </a:lnTo>
                <a:lnTo>
                  <a:pt x="12272" y="42222"/>
                </a:lnTo>
                <a:lnTo>
                  <a:pt x="12272" y="42222"/>
                </a:lnTo>
                <a:lnTo>
                  <a:pt x="12272" y="42222"/>
                </a:lnTo>
                <a:lnTo>
                  <a:pt x="12272" y="44444"/>
                </a:lnTo>
                <a:lnTo>
                  <a:pt x="15000" y="44444"/>
                </a:lnTo>
                <a:lnTo>
                  <a:pt x="15000" y="44444"/>
                </a:lnTo>
                <a:lnTo>
                  <a:pt x="15000" y="42222"/>
                </a:lnTo>
                <a:lnTo>
                  <a:pt x="15000" y="42222"/>
                </a:lnTo>
                <a:lnTo>
                  <a:pt x="15000" y="42222"/>
                </a:lnTo>
                <a:lnTo>
                  <a:pt x="15000" y="42222"/>
                </a:lnTo>
                <a:lnTo>
                  <a:pt x="15000" y="44444"/>
                </a:lnTo>
                <a:lnTo>
                  <a:pt x="15000" y="44444"/>
                </a:lnTo>
                <a:lnTo>
                  <a:pt x="15000" y="44444"/>
                </a:lnTo>
                <a:lnTo>
                  <a:pt x="17727" y="44444"/>
                </a:lnTo>
                <a:lnTo>
                  <a:pt x="17727" y="44444"/>
                </a:lnTo>
                <a:lnTo>
                  <a:pt x="17727" y="44444"/>
                </a:lnTo>
                <a:lnTo>
                  <a:pt x="17727" y="42222"/>
                </a:lnTo>
                <a:lnTo>
                  <a:pt x="17727" y="42222"/>
                </a:lnTo>
                <a:lnTo>
                  <a:pt x="17727" y="42222"/>
                </a:lnTo>
                <a:lnTo>
                  <a:pt x="17727" y="42222"/>
                </a:lnTo>
                <a:lnTo>
                  <a:pt x="17727" y="40000"/>
                </a:lnTo>
                <a:lnTo>
                  <a:pt x="17727" y="40000"/>
                </a:lnTo>
                <a:lnTo>
                  <a:pt x="17727" y="40000"/>
                </a:lnTo>
                <a:lnTo>
                  <a:pt x="15000" y="40000"/>
                </a:lnTo>
                <a:lnTo>
                  <a:pt x="15000" y="36666"/>
                </a:lnTo>
                <a:lnTo>
                  <a:pt x="15000" y="36666"/>
                </a:lnTo>
                <a:lnTo>
                  <a:pt x="15000" y="36666"/>
                </a:lnTo>
                <a:lnTo>
                  <a:pt x="15000" y="36666"/>
                </a:lnTo>
                <a:lnTo>
                  <a:pt x="15000" y="36666"/>
                </a:lnTo>
                <a:lnTo>
                  <a:pt x="15000" y="36666"/>
                </a:lnTo>
                <a:lnTo>
                  <a:pt x="15000" y="36666"/>
                </a:lnTo>
                <a:lnTo>
                  <a:pt x="12272" y="36666"/>
                </a:lnTo>
                <a:lnTo>
                  <a:pt x="12272" y="36666"/>
                </a:lnTo>
                <a:lnTo>
                  <a:pt x="12272" y="36666"/>
                </a:lnTo>
                <a:lnTo>
                  <a:pt x="12272" y="34444"/>
                </a:lnTo>
                <a:lnTo>
                  <a:pt x="12272" y="34444"/>
                </a:lnTo>
                <a:lnTo>
                  <a:pt x="12272" y="34444"/>
                </a:lnTo>
                <a:lnTo>
                  <a:pt x="12272" y="34444"/>
                </a:lnTo>
                <a:lnTo>
                  <a:pt x="12272" y="32222"/>
                </a:lnTo>
                <a:lnTo>
                  <a:pt x="12272" y="32222"/>
                </a:lnTo>
                <a:lnTo>
                  <a:pt x="12272" y="32222"/>
                </a:lnTo>
                <a:lnTo>
                  <a:pt x="15000" y="32222"/>
                </a:lnTo>
                <a:lnTo>
                  <a:pt x="15000" y="32222"/>
                </a:lnTo>
                <a:lnTo>
                  <a:pt x="15000" y="30000"/>
                </a:lnTo>
                <a:lnTo>
                  <a:pt x="15000" y="30000"/>
                </a:lnTo>
                <a:lnTo>
                  <a:pt x="15000" y="30000"/>
                </a:lnTo>
                <a:lnTo>
                  <a:pt x="15000" y="30000"/>
                </a:lnTo>
                <a:lnTo>
                  <a:pt x="15000" y="30000"/>
                </a:lnTo>
                <a:lnTo>
                  <a:pt x="15000" y="30000"/>
                </a:lnTo>
                <a:lnTo>
                  <a:pt x="12272" y="30000"/>
                </a:lnTo>
                <a:lnTo>
                  <a:pt x="12272" y="30000"/>
                </a:lnTo>
                <a:lnTo>
                  <a:pt x="12272" y="27777"/>
                </a:lnTo>
                <a:lnTo>
                  <a:pt x="12272" y="27777"/>
                </a:lnTo>
                <a:lnTo>
                  <a:pt x="15000" y="27777"/>
                </a:lnTo>
                <a:lnTo>
                  <a:pt x="15000" y="27777"/>
                </a:lnTo>
                <a:lnTo>
                  <a:pt x="15000" y="24444"/>
                </a:lnTo>
                <a:lnTo>
                  <a:pt x="15000" y="24444"/>
                </a:lnTo>
                <a:lnTo>
                  <a:pt x="12272" y="24444"/>
                </a:lnTo>
                <a:lnTo>
                  <a:pt x="12272" y="24444"/>
                </a:lnTo>
                <a:lnTo>
                  <a:pt x="12272" y="24444"/>
                </a:lnTo>
                <a:lnTo>
                  <a:pt x="12272" y="24444"/>
                </a:lnTo>
                <a:lnTo>
                  <a:pt x="9545" y="24444"/>
                </a:lnTo>
                <a:lnTo>
                  <a:pt x="9545" y="24444"/>
                </a:lnTo>
                <a:lnTo>
                  <a:pt x="9545" y="24444"/>
                </a:lnTo>
                <a:lnTo>
                  <a:pt x="9545" y="22222"/>
                </a:lnTo>
                <a:lnTo>
                  <a:pt x="9545" y="22222"/>
                </a:lnTo>
                <a:lnTo>
                  <a:pt x="9545" y="22222"/>
                </a:lnTo>
                <a:lnTo>
                  <a:pt x="9545" y="22222"/>
                </a:lnTo>
                <a:lnTo>
                  <a:pt x="9545" y="20000"/>
                </a:lnTo>
                <a:lnTo>
                  <a:pt x="9545" y="20000"/>
                </a:lnTo>
                <a:lnTo>
                  <a:pt x="9545" y="20000"/>
                </a:lnTo>
                <a:lnTo>
                  <a:pt x="9545" y="20000"/>
                </a:lnTo>
                <a:lnTo>
                  <a:pt x="9545" y="17777"/>
                </a:lnTo>
                <a:lnTo>
                  <a:pt x="9545" y="17777"/>
                </a:lnTo>
                <a:lnTo>
                  <a:pt x="9545" y="17777"/>
                </a:lnTo>
                <a:lnTo>
                  <a:pt x="9545" y="15555"/>
                </a:lnTo>
                <a:lnTo>
                  <a:pt x="9545" y="15555"/>
                </a:lnTo>
                <a:lnTo>
                  <a:pt x="9545" y="15555"/>
                </a:lnTo>
                <a:lnTo>
                  <a:pt x="9545" y="15555"/>
                </a:lnTo>
                <a:lnTo>
                  <a:pt x="9545" y="15555"/>
                </a:lnTo>
                <a:lnTo>
                  <a:pt x="9545" y="12222"/>
                </a:lnTo>
                <a:lnTo>
                  <a:pt x="9545" y="12222"/>
                </a:lnTo>
                <a:lnTo>
                  <a:pt x="9545" y="12222"/>
                </a:lnTo>
                <a:lnTo>
                  <a:pt x="9545" y="12222"/>
                </a:lnTo>
                <a:lnTo>
                  <a:pt x="12272" y="12222"/>
                </a:lnTo>
                <a:lnTo>
                  <a:pt x="12272" y="12222"/>
                </a:lnTo>
                <a:lnTo>
                  <a:pt x="12272" y="10000"/>
                </a:lnTo>
                <a:lnTo>
                  <a:pt x="12272" y="10000"/>
                </a:lnTo>
                <a:lnTo>
                  <a:pt x="12272" y="10000"/>
                </a:lnTo>
                <a:lnTo>
                  <a:pt x="12272" y="10000"/>
                </a:lnTo>
                <a:lnTo>
                  <a:pt x="12272" y="10000"/>
                </a:lnTo>
                <a:lnTo>
                  <a:pt x="15000" y="10000"/>
                </a:lnTo>
                <a:lnTo>
                  <a:pt x="15000" y="10000"/>
                </a:lnTo>
                <a:lnTo>
                  <a:pt x="15000" y="7777"/>
                </a:lnTo>
                <a:lnTo>
                  <a:pt x="15000" y="7777"/>
                </a:lnTo>
                <a:lnTo>
                  <a:pt x="15000" y="7777"/>
                </a:lnTo>
                <a:lnTo>
                  <a:pt x="15000" y="7777"/>
                </a:lnTo>
                <a:lnTo>
                  <a:pt x="15000" y="7777"/>
                </a:lnTo>
                <a:lnTo>
                  <a:pt x="15000" y="5555"/>
                </a:lnTo>
                <a:lnTo>
                  <a:pt x="15000" y="5555"/>
                </a:lnTo>
                <a:lnTo>
                  <a:pt x="17727" y="5555"/>
                </a:lnTo>
                <a:lnTo>
                  <a:pt x="17727" y="5555"/>
                </a:lnTo>
                <a:lnTo>
                  <a:pt x="17727" y="5555"/>
                </a:lnTo>
                <a:lnTo>
                  <a:pt x="17727" y="5555"/>
                </a:lnTo>
                <a:lnTo>
                  <a:pt x="20454" y="5555"/>
                </a:lnTo>
                <a:lnTo>
                  <a:pt x="20454" y="5555"/>
                </a:lnTo>
                <a:lnTo>
                  <a:pt x="20454" y="5555"/>
                </a:lnTo>
                <a:lnTo>
                  <a:pt x="20454" y="5555"/>
                </a:lnTo>
                <a:lnTo>
                  <a:pt x="20454" y="5555"/>
                </a:lnTo>
                <a:lnTo>
                  <a:pt x="24545" y="5555"/>
                </a:lnTo>
                <a:lnTo>
                  <a:pt x="24545" y="5555"/>
                </a:lnTo>
                <a:lnTo>
                  <a:pt x="24545" y="5555"/>
                </a:lnTo>
                <a:lnTo>
                  <a:pt x="24545" y="7777"/>
                </a:lnTo>
                <a:lnTo>
                  <a:pt x="24545" y="7777"/>
                </a:lnTo>
                <a:lnTo>
                  <a:pt x="24545" y="7777"/>
                </a:lnTo>
                <a:lnTo>
                  <a:pt x="24545" y="7777"/>
                </a:lnTo>
                <a:lnTo>
                  <a:pt x="24545" y="7777"/>
                </a:lnTo>
                <a:lnTo>
                  <a:pt x="27272" y="7777"/>
                </a:lnTo>
                <a:lnTo>
                  <a:pt x="27272" y="7777"/>
                </a:lnTo>
                <a:lnTo>
                  <a:pt x="27272" y="7777"/>
                </a:lnTo>
                <a:lnTo>
                  <a:pt x="30000" y="7777"/>
                </a:lnTo>
                <a:lnTo>
                  <a:pt x="30000" y="10000"/>
                </a:lnTo>
                <a:lnTo>
                  <a:pt x="30000" y="10000"/>
                </a:lnTo>
                <a:lnTo>
                  <a:pt x="30000" y="10000"/>
                </a:lnTo>
                <a:lnTo>
                  <a:pt x="30000" y="10000"/>
                </a:lnTo>
                <a:lnTo>
                  <a:pt x="30000" y="10000"/>
                </a:lnTo>
                <a:lnTo>
                  <a:pt x="30000" y="10000"/>
                </a:lnTo>
                <a:lnTo>
                  <a:pt x="32727" y="10000"/>
                </a:lnTo>
                <a:lnTo>
                  <a:pt x="32727" y="7777"/>
                </a:lnTo>
                <a:lnTo>
                  <a:pt x="30000" y="7777"/>
                </a:lnTo>
                <a:lnTo>
                  <a:pt x="30000" y="7777"/>
                </a:lnTo>
                <a:lnTo>
                  <a:pt x="30000" y="7777"/>
                </a:lnTo>
                <a:lnTo>
                  <a:pt x="32727" y="7777"/>
                </a:lnTo>
                <a:lnTo>
                  <a:pt x="32727" y="5555"/>
                </a:lnTo>
                <a:lnTo>
                  <a:pt x="32727" y="5555"/>
                </a:lnTo>
                <a:lnTo>
                  <a:pt x="32727" y="5555"/>
                </a:lnTo>
                <a:lnTo>
                  <a:pt x="32727" y="5555"/>
                </a:lnTo>
                <a:lnTo>
                  <a:pt x="35454" y="5555"/>
                </a:lnTo>
                <a:lnTo>
                  <a:pt x="35454" y="5555"/>
                </a:lnTo>
                <a:lnTo>
                  <a:pt x="35454" y="5555"/>
                </a:lnTo>
                <a:lnTo>
                  <a:pt x="39545" y="5555"/>
                </a:lnTo>
                <a:lnTo>
                  <a:pt x="39545" y="5555"/>
                </a:lnTo>
                <a:lnTo>
                  <a:pt x="39545" y="5555"/>
                </a:lnTo>
                <a:lnTo>
                  <a:pt x="39545" y="5555"/>
                </a:lnTo>
                <a:lnTo>
                  <a:pt x="39545" y="5555"/>
                </a:lnTo>
                <a:lnTo>
                  <a:pt x="39545" y="5555"/>
                </a:lnTo>
                <a:lnTo>
                  <a:pt x="39545" y="3333"/>
                </a:lnTo>
                <a:lnTo>
                  <a:pt x="39545" y="3333"/>
                </a:lnTo>
                <a:lnTo>
                  <a:pt x="39545" y="3333"/>
                </a:lnTo>
                <a:lnTo>
                  <a:pt x="39545" y="0"/>
                </a:lnTo>
                <a:lnTo>
                  <a:pt x="39545" y="0"/>
                </a:lnTo>
                <a:lnTo>
                  <a:pt x="39545" y="3333"/>
                </a:lnTo>
                <a:lnTo>
                  <a:pt x="39545" y="3333"/>
                </a:lnTo>
                <a:lnTo>
                  <a:pt x="39545" y="3333"/>
                </a:lnTo>
                <a:lnTo>
                  <a:pt x="39545" y="3333"/>
                </a:lnTo>
                <a:lnTo>
                  <a:pt x="42272" y="3333"/>
                </a:lnTo>
                <a:lnTo>
                  <a:pt x="42272" y="3333"/>
                </a:lnTo>
                <a:lnTo>
                  <a:pt x="42272" y="3333"/>
                </a:lnTo>
                <a:lnTo>
                  <a:pt x="42272" y="3333"/>
                </a:lnTo>
                <a:lnTo>
                  <a:pt x="42272" y="0"/>
                </a:lnTo>
                <a:lnTo>
                  <a:pt x="42272" y="0"/>
                </a:lnTo>
                <a:lnTo>
                  <a:pt x="42272" y="0"/>
                </a:lnTo>
                <a:lnTo>
                  <a:pt x="45000" y="0"/>
                </a:lnTo>
                <a:lnTo>
                  <a:pt x="45000" y="0"/>
                </a:lnTo>
                <a:lnTo>
                  <a:pt x="45000" y="0"/>
                </a:lnTo>
                <a:lnTo>
                  <a:pt x="45000" y="0"/>
                </a:lnTo>
                <a:lnTo>
                  <a:pt x="45000" y="0"/>
                </a:lnTo>
                <a:lnTo>
                  <a:pt x="45000" y="0"/>
                </a:lnTo>
                <a:lnTo>
                  <a:pt x="47727" y="0"/>
                </a:lnTo>
                <a:lnTo>
                  <a:pt x="47727" y="3333"/>
                </a:lnTo>
                <a:lnTo>
                  <a:pt x="47727" y="3333"/>
                </a:lnTo>
                <a:lnTo>
                  <a:pt x="47727" y="3333"/>
                </a:lnTo>
                <a:lnTo>
                  <a:pt x="45000" y="3333"/>
                </a:lnTo>
                <a:lnTo>
                  <a:pt x="45000" y="5555"/>
                </a:lnTo>
                <a:lnTo>
                  <a:pt x="47727" y="5555"/>
                </a:lnTo>
                <a:lnTo>
                  <a:pt x="47727" y="5555"/>
                </a:lnTo>
                <a:lnTo>
                  <a:pt x="47727" y="5555"/>
                </a:lnTo>
                <a:lnTo>
                  <a:pt x="47727" y="5555"/>
                </a:lnTo>
                <a:lnTo>
                  <a:pt x="47727" y="5555"/>
                </a:lnTo>
                <a:lnTo>
                  <a:pt x="47727" y="7777"/>
                </a:lnTo>
                <a:lnTo>
                  <a:pt x="47727" y="7777"/>
                </a:lnTo>
                <a:lnTo>
                  <a:pt x="47727" y="7777"/>
                </a:lnTo>
                <a:lnTo>
                  <a:pt x="47727" y="7777"/>
                </a:lnTo>
                <a:lnTo>
                  <a:pt x="47727" y="7777"/>
                </a:lnTo>
                <a:lnTo>
                  <a:pt x="47727" y="10000"/>
                </a:lnTo>
                <a:lnTo>
                  <a:pt x="47727" y="10000"/>
                </a:lnTo>
                <a:lnTo>
                  <a:pt x="47727" y="10000"/>
                </a:lnTo>
                <a:lnTo>
                  <a:pt x="50454" y="10000"/>
                </a:lnTo>
                <a:lnTo>
                  <a:pt x="50454" y="10000"/>
                </a:lnTo>
                <a:lnTo>
                  <a:pt x="50454" y="7777"/>
                </a:lnTo>
                <a:lnTo>
                  <a:pt x="50454" y="7777"/>
                </a:lnTo>
                <a:lnTo>
                  <a:pt x="50454" y="7777"/>
                </a:lnTo>
                <a:lnTo>
                  <a:pt x="50454" y="7777"/>
                </a:lnTo>
                <a:lnTo>
                  <a:pt x="50454" y="7777"/>
                </a:lnTo>
                <a:lnTo>
                  <a:pt x="54545" y="7777"/>
                </a:lnTo>
                <a:lnTo>
                  <a:pt x="54545" y="5555"/>
                </a:lnTo>
                <a:lnTo>
                  <a:pt x="54545" y="5555"/>
                </a:lnTo>
                <a:lnTo>
                  <a:pt x="54545" y="5555"/>
                </a:lnTo>
                <a:lnTo>
                  <a:pt x="54545" y="5555"/>
                </a:lnTo>
                <a:lnTo>
                  <a:pt x="57272" y="5555"/>
                </a:lnTo>
                <a:lnTo>
                  <a:pt x="57272" y="5555"/>
                </a:lnTo>
                <a:lnTo>
                  <a:pt x="57272" y="5555"/>
                </a:lnTo>
                <a:lnTo>
                  <a:pt x="57272" y="5555"/>
                </a:lnTo>
                <a:lnTo>
                  <a:pt x="57272" y="5555"/>
                </a:lnTo>
                <a:lnTo>
                  <a:pt x="60000" y="5555"/>
                </a:lnTo>
                <a:lnTo>
                  <a:pt x="60000" y="5555"/>
                </a:lnTo>
                <a:lnTo>
                  <a:pt x="60000" y="5555"/>
                </a:lnTo>
                <a:lnTo>
                  <a:pt x="60000" y="5555"/>
                </a:lnTo>
                <a:lnTo>
                  <a:pt x="60000" y="5555"/>
                </a:lnTo>
                <a:lnTo>
                  <a:pt x="60000" y="5555"/>
                </a:lnTo>
                <a:lnTo>
                  <a:pt x="60000" y="7777"/>
                </a:lnTo>
                <a:lnTo>
                  <a:pt x="62727" y="7777"/>
                </a:lnTo>
                <a:lnTo>
                  <a:pt x="62727" y="7777"/>
                </a:lnTo>
                <a:lnTo>
                  <a:pt x="62727" y="7777"/>
                </a:lnTo>
                <a:lnTo>
                  <a:pt x="62727" y="7777"/>
                </a:lnTo>
                <a:lnTo>
                  <a:pt x="65454" y="7777"/>
                </a:lnTo>
                <a:lnTo>
                  <a:pt x="65454" y="7777"/>
                </a:lnTo>
                <a:lnTo>
                  <a:pt x="65454" y="7777"/>
                </a:lnTo>
                <a:lnTo>
                  <a:pt x="65454" y="7777"/>
                </a:lnTo>
                <a:lnTo>
                  <a:pt x="65454" y="7777"/>
                </a:lnTo>
                <a:lnTo>
                  <a:pt x="65454" y="7777"/>
                </a:lnTo>
                <a:lnTo>
                  <a:pt x="65454" y="7777"/>
                </a:lnTo>
                <a:lnTo>
                  <a:pt x="65454" y="10000"/>
                </a:lnTo>
                <a:lnTo>
                  <a:pt x="69545" y="10000"/>
                </a:lnTo>
                <a:lnTo>
                  <a:pt x="69545" y="10000"/>
                </a:lnTo>
                <a:lnTo>
                  <a:pt x="69545" y="10000"/>
                </a:lnTo>
                <a:lnTo>
                  <a:pt x="69545" y="10000"/>
                </a:lnTo>
                <a:lnTo>
                  <a:pt x="69545" y="12222"/>
                </a:lnTo>
                <a:lnTo>
                  <a:pt x="69545" y="12222"/>
                </a:lnTo>
                <a:lnTo>
                  <a:pt x="72272" y="12222"/>
                </a:lnTo>
                <a:lnTo>
                  <a:pt x="72272" y="12222"/>
                </a:lnTo>
                <a:lnTo>
                  <a:pt x="72272" y="12222"/>
                </a:lnTo>
                <a:lnTo>
                  <a:pt x="72272" y="12222"/>
                </a:lnTo>
                <a:lnTo>
                  <a:pt x="72272" y="15555"/>
                </a:lnTo>
                <a:lnTo>
                  <a:pt x="72272" y="15555"/>
                </a:lnTo>
                <a:lnTo>
                  <a:pt x="72272" y="15555"/>
                </a:lnTo>
                <a:lnTo>
                  <a:pt x="72272" y="15555"/>
                </a:lnTo>
                <a:lnTo>
                  <a:pt x="72272" y="15555"/>
                </a:lnTo>
                <a:lnTo>
                  <a:pt x="75000" y="15555"/>
                </a:lnTo>
                <a:lnTo>
                  <a:pt x="75000" y="17777"/>
                </a:lnTo>
                <a:lnTo>
                  <a:pt x="75000" y="17777"/>
                </a:lnTo>
                <a:lnTo>
                  <a:pt x="75000" y="17777"/>
                </a:lnTo>
                <a:lnTo>
                  <a:pt x="75000" y="17777"/>
                </a:lnTo>
                <a:lnTo>
                  <a:pt x="75000" y="17777"/>
                </a:lnTo>
                <a:lnTo>
                  <a:pt x="75000" y="20000"/>
                </a:lnTo>
                <a:lnTo>
                  <a:pt x="75000" y="20000"/>
                </a:lnTo>
                <a:lnTo>
                  <a:pt x="75000" y="20000"/>
                </a:lnTo>
                <a:lnTo>
                  <a:pt x="77727" y="20000"/>
                </a:lnTo>
                <a:lnTo>
                  <a:pt x="77727" y="20000"/>
                </a:lnTo>
                <a:lnTo>
                  <a:pt x="77727" y="20000"/>
                </a:lnTo>
                <a:lnTo>
                  <a:pt x="77727" y="20000"/>
                </a:lnTo>
                <a:lnTo>
                  <a:pt x="80454" y="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4" name="Shape 294"/>
          <p:cNvSpPr/>
          <p:nvPr/>
        </p:nvSpPr>
        <p:spPr>
          <a:xfrm>
            <a:off x="4242197" y="4060828"/>
            <a:ext cx="104774" cy="171449"/>
          </a:xfrm>
          <a:custGeom>
            <a:avLst/>
            <a:gdLst/>
            <a:ahLst/>
            <a:cxnLst/>
            <a:rect l="0" t="0" r="0" b="0"/>
            <a:pathLst>
              <a:path w="120000" h="120000" extrusionOk="0">
                <a:moveTo>
                  <a:pt x="80454" y="20000"/>
                </a:moveTo>
                <a:lnTo>
                  <a:pt x="80454" y="20000"/>
                </a:lnTo>
                <a:lnTo>
                  <a:pt x="80454" y="20000"/>
                </a:lnTo>
                <a:lnTo>
                  <a:pt x="80454" y="20000"/>
                </a:lnTo>
                <a:lnTo>
                  <a:pt x="80454" y="20000"/>
                </a:lnTo>
                <a:lnTo>
                  <a:pt x="80454" y="20000"/>
                </a:lnTo>
                <a:lnTo>
                  <a:pt x="80454" y="22222"/>
                </a:lnTo>
                <a:lnTo>
                  <a:pt x="84545" y="22222"/>
                </a:lnTo>
                <a:lnTo>
                  <a:pt x="84545" y="20000"/>
                </a:lnTo>
                <a:lnTo>
                  <a:pt x="84545" y="20000"/>
                </a:lnTo>
                <a:lnTo>
                  <a:pt x="84545" y="20000"/>
                </a:lnTo>
                <a:lnTo>
                  <a:pt x="84545" y="20000"/>
                </a:lnTo>
                <a:lnTo>
                  <a:pt x="84545" y="20000"/>
                </a:lnTo>
                <a:lnTo>
                  <a:pt x="84545" y="17777"/>
                </a:lnTo>
                <a:lnTo>
                  <a:pt x="84545" y="17777"/>
                </a:lnTo>
                <a:lnTo>
                  <a:pt x="87272" y="17777"/>
                </a:lnTo>
                <a:lnTo>
                  <a:pt x="87272" y="17777"/>
                </a:lnTo>
                <a:lnTo>
                  <a:pt x="87272" y="17777"/>
                </a:lnTo>
                <a:lnTo>
                  <a:pt x="87272" y="17777"/>
                </a:lnTo>
                <a:lnTo>
                  <a:pt x="87272" y="17777"/>
                </a:lnTo>
                <a:lnTo>
                  <a:pt x="90000" y="17777"/>
                </a:lnTo>
                <a:lnTo>
                  <a:pt x="90000" y="17777"/>
                </a:lnTo>
                <a:lnTo>
                  <a:pt x="90000" y="17777"/>
                </a:lnTo>
                <a:lnTo>
                  <a:pt x="90000" y="17777"/>
                </a:lnTo>
                <a:lnTo>
                  <a:pt x="90000" y="17777"/>
                </a:lnTo>
                <a:lnTo>
                  <a:pt x="90000" y="17777"/>
                </a:lnTo>
                <a:lnTo>
                  <a:pt x="90000" y="15555"/>
                </a:lnTo>
                <a:lnTo>
                  <a:pt x="92727" y="15555"/>
                </a:lnTo>
                <a:lnTo>
                  <a:pt x="92727" y="15555"/>
                </a:lnTo>
                <a:lnTo>
                  <a:pt x="92727" y="15555"/>
                </a:lnTo>
                <a:lnTo>
                  <a:pt x="92727" y="15555"/>
                </a:lnTo>
                <a:lnTo>
                  <a:pt x="92727" y="15555"/>
                </a:lnTo>
                <a:lnTo>
                  <a:pt x="95454" y="15555"/>
                </a:lnTo>
                <a:lnTo>
                  <a:pt x="95454" y="15555"/>
                </a:lnTo>
                <a:lnTo>
                  <a:pt x="95454" y="15555"/>
                </a:lnTo>
                <a:lnTo>
                  <a:pt x="95454" y="15555"/>
                </a:lnTo>
                <a:lnTo>
                  <a:pt x="99545" y="15555"/>
                </a:lnTo>
                <a:lnTo>
                  <a:pt x="99545" y="15555"/>
                </a:lnTo>
                <a:lnTo>
                  <a:pt x="99545" y="15555"/>
                </a:lnTo>
                <a:lnTo>
                  <a:pt x="99545" y="15555"/>
                </a:lnTo>
                <a:lnTo>
                  <a:pt x="99545" y="15555"/>
                </a:lnTo>
                <a:lnTo>
                  <a:pt x="102272" y="15555"/>
                </a:lnTo>
                <a:lnTo>
                  <a:pt x="102272" y="15555"/>
                </a:lnTo>
                <a:lnTo>
                  <a:pt x="102272" y="15555"/>
                </a:lnTo>
                <a:lnTo>
                  <a:pt x="102272" y="15555"/>
                </a:lnTo>
                <a:lnTo>
                  <a:pt x="102272" y="15555"/>
                </a:lnTo>
                <a:lnTo>
                  <a:pt x="105000" y="15555"/>
                </a:lnTo>
                <a:lnTo>
                  <a:pt x="105000" y="15555"/>
                </a:lnTo>
                <a:lnTo>
                  <a:pt x="105000" y="15555"/>
                </a:lnTo>
                <a:lnTo>
                  <a:pt x="105000" y="15555"/>
                </a:lnTo>
                <a:lnTo>
                  <a:pt x="105000" y="15555"/>
                </a:lnTo>
                <a:lnTo>
                  <a:pt x="107727" y="15555"/>
                </a:lnTo>
                <a:lnTo>
                  <a:pt x="107727" y="17777"/>
                </a:lnTo>
                <a:lnTo>
                  <a:pt x="107727" y="17777"/>
                </a:lnTo>
                <a:lnTo>
                  <a:pt x="107727" y="17777"/>
                </a:lnTo>
                <a:lnTo>
                  <a:pt x="107727" y="17777"/>
                </a:lnTo>
                <a:lnTo>
                  <a:pt x="107727" y="17777"/>
                </a:lnTo>
                <a:lnTo>
                  <a:pt x="107727" y="20000"/>
                </a:lnTo>
                <a:lnTo>
                  <a:pt x="107727" y="20000"/>
                </a:lnTo>
                <a:lnTo>
                  <a:pt x="107727" y="17777"/>
                </a:lnTo>
                <a:lnTo>
                  <a:pt x="110454" y="17777"/>
                </a:lnTo>
                <a:lnTo>
                  <a:pt x="110454" y="20000"/>
                </a:lnTo>
                <a:lnTo>
                  <a:pt x="110454" y="20000"/>
                </a:lnTo>
                <a:lnTo>
                  <a:pt x="110454" y="20000"/>
                </a:lnTo>
                <a:lnTo>
                  <a:pt x="110454" y="20000"/>
                </a:lnTo>
                <a:lnTo>
                  <a:pt x="110454" y="22222"/>
                </a:lnTo>
                <a:lnTo>
                  <a:pt x="110454" y="22222"/>
                </a:lnTo>
                <a:lnTo>
                  <a:pt x="110454" y="22222"/>
                </a:lnTo>
                <a:lnTo>
                  <a:pt x="110454" y="22222"/>
                </a:lnTo>
                <a:lnTo>
                  <a:pt x="110454" y="22222"/>
                </a:lnTo>
                <a:lnTo>
                  <a:pt x="110454" y="24444"/>
                </a:lnTo>
                <a:lnTo>
                  <a:pt x="114545" y="24444"/>
                </a:lnTo>
                <a:lnTo>
                  <a:pt x="114545" y="24444"/>
                </a:lnTo>
                <a:lnTo>
                  <a:pt x="114545" y="24444"/>
                </a:lnTo>
                <a:lnTo>
                  <a:pt x="114545" y="24444"/>
                </a:lnTo>
                <a:lnTo>
                  <a:pt x="114545" y="24444"/>
                </a:lnTo>
                <a:lnTo>
                  <a:pt x="117272" y="24444"/>
                </a:lnTo>
                <a:lnTo>
                  <a:pt x="117272" y="24444"/>
                </a:lnTo>
                <a:lnTo>
                  <a:pt x="117272" y="24444"/>
                </a:lnTo>
                <a:lnTo>
                  <a:pt x="117272" y="24444"/>
                </a:lnTo>
                <a:lnTo>
                  <a:pt x="117272" y="24444"/>
                </a:lnTo>
                <a:lnTo>
                  <a:pt x="117272" y="27777"/>
                </a:lnTo>
                <a:lnTo>
                  <a:pt x="117272" y="27777"/>
                </a:lnTo>
                <a:lnTo>
                  <a:pt x="117272" y="27777"/>
                </a:lnTo>
                <a:lnTo>
                  <a:pt x="117272" y="27777"/>
                </a:lnTo>
                <a:lnTo>
                  <a:pt x="117272" y="30000"/>
                </a:lnTo>
                <a:lnTo>
                  <a:pt x="117272" y="30000"/>
                </a:lnTo>
                <a:lnTo>
                  <a:pt x="117272" y="30000"/>
                </a:lnTo>
                <a:lnTo>
                  <a:pt x="114545" y="30000"/>
                </a:lnTo>
                <a:lnTo>
                  <a:pt x="114545" y="30000"/>
                </a:lnTo>
                <a:lnTo>
                  <a:pt x="114545" y="30000"/>
                </a:lnTo>
                <a:lnTo>
                  <a:pt x="114545" y="30000"/>
                </a:lnTo>
                <a:lnTo>
                  <a:pt x="114545" y="32222"/>
                </a:lnTo>
                <a:lnTo>
                  <a:pt x="114545" y="32222"/>
                </a:lnTo>
                <a:lnTo>
                  <a:pt x="117272" y="32222"/>
                </a:lnTo>
                <a:lnTo>
                  <a:pt x="117272" y="32222"/>
                </a:lnTo>
                <a:lnTo>
                  <a:pt x="117272" y="32222"/>
                </a:lnTo>
                <a:lnTo>
                  <a:pt x="117272" y="32222"/>
                </a:lnTo>
                <a:lnTo>
                  <a:pt x="117272" y="34444"/>
                </a:lnTo>
                <a:lnTo>
                  <a:pt x="117272" y="34444"/>
                </a:lnTo>
                <a:lnTo>
                  <a:pt x="117272" y="34444"/>
                </a:lnTo>
                <a:lnTo>
                  <a:pt x="117272" y="34444"/>
                </a:lnTo>
                <a:lnTo>
                  <a:pt x="117272" y="36666"/>
                </a:lnTo>
                <a:lnTo>
                  <a:pt x="117272" y="36666"/>
                </a:lnTo>
                <a:lnTo>
                  <a:pt x="117272" y="36666"/>
                </a:lnTo>
                <a:lnTo>
                  <a:pt x="117272" y="36666"/>
                </a:lnTo>
                <a:lnTo>
                  <a:pt x="117272" y="40000"/>
                </a:lnTo>
                <a:lnTo>
                  <a:pt x="117272" y="40000"/>
                </a:lnTo>
                <a:lnTo>
                  <a:pt x="120000" y="40000"/>
                </a:lnTo>
                <a:lnTo>
                  <a:pt x="120000" y="40000"/>
                </a:lnTo>
                <a:lnTo>
                  <a:pt x="120000" y="42222"/>
                </a:lnTo>
                <a:lnTo>
                  <a:pt x="120000" y="42222"/>
                </a:lnTo>
                <a:lnTo>
                  <a:pt x="120000" y="42222"/>
                </a:lnTo>
                <a:lnTo>
                  <a:pt x="120000" y="44444"/>
                </a:lnTo>
                <a:lnTo>
                  <a:pt x="120000" y="44444"/>
                </a:lnTo>
                <a:lnTo>
                  <a:pt x="120000" y="44444"/>
                </a:lnTo>
                <a:lnTo>
                  <a:pt x="120000" y="44444"/>
                </a:lnTo>
                <a:lnTo>
                  <a:pt x="120000" y="46666"/>
                </a:lnTo>
                <a:lnTo>
                  <a:pt x="120000" y="46666"/>
                </a:lnTo>
                <a:lnTo>
                  <a:pt x="120000" y="46666"/>
                </a:lnTo>
                <a:lnTo>
                  <a:pt x="120000" y="46666"/>
                </a:lnTo>
                <a:lnTo>
                  <a:pt x="120000" y="48888"/>
                </a:lnTo>
                <a:lnTo>
                  <a:pt x="117272" y="48888"/>
                </a:lnTo>
                <a:lnTo>
                  <a:pt x="117272" y="48888"/>
                </a:lnTo>
                <a:lnTo>
                  <a:pt x="117272" y="48888"/>
                </a:lnTo>
                <a:lnTo>
                  <a:pt x="117272" y="48888"/>
                </a:lnTo>
                <a:lnTo>
                  <a:pt x="117272" y="48888"/>
                </a:lnTo>
                <a:lnTo>
                  <a:pt x="117272" y="52222"/>
                </a:lnTo>
                <a:lnTo>
                  <a:pt x="117272" y="52222"/>
                </a:lnTo>
                <a:lnTo>
                  <a:pt x="117272" y="52222"/>
                </a:lnTo>
                <a:lnTo>
                  <a:pt x="117272" y="52222"/>
                </a:lnTo>
                <a:lnTo>
                  <a:pt x="117272" y="52222"/>
                </a:lnTo>
                <a:lnTo>
                  <a:pt x="117272" y="52222"/>
                </a:lnTo>
                <a:lnTo>
                  <a:pt x="114545" y="52222"/>
                </a:lnTo>
                <a:lnTo>
                  <a:pt x="114545" y="54444"/>
                </a:lnTo>
                <a:lnTo>
                  <a:pt x="114545" y="54444"/>
                </a:lnTo>
                <a:lnTo>
                  <a:pt x="114545" y="54444"/>
                </a:lnTo>
                <a:lnTo>
                  <a:pt x="114545" y="54444"/>
                </a:lnTo>
                <a:lnTo>
                  <a:pt x="114545" y="54444"/>
                </a:lnTo>
                <a:lnTo>
                  <a:pt x="114545" y="56666"/>
                </a:lnTo>
                <a:lnTo>
                  <a:pt x="114545" y="56666"/>
                </a:lnTo>
                <a:lnTo>
                  <a:pt x="110454" y="56666"/>
                </a:lnTo>
                <a:lnTo>
                  <a:pt x="110454" y="56666"/>
                </a:lnTo>
                <a:lnTo>
                  <a:pt x="110454" y="56666"/>
                </a:lnTo>
                <a:lnTo>
                  <a:pt x="110454" y="56666"/>
                </a:lnTo>
                <a:lnTo>
                  <a:pt x="110454" y="58888"/>
                </a:lnTo>
                <a:lnTo>
                  <a:pt x="110454" y="58888"/>
                </a:lnTo>
                <a:lnTo>
                  <a:pt x="110454" y="58888"/>
                </a:lnTo>
                <a:lnTo>
                  <a:pt x="110454" y="61111"/>
                </a:lnTo>
                <a:lnTo>
                  <a:pt x="110454" y="61111"/>
                </a:lnTo>
                <a:lnTo>
                  <a:pt x="110454" y="61111"/>
                </a:lnTo>
                <a:lnTo>
                  <a:pt x="110454" y="61111"/>
                </a:lnTo>
                <a:lnTo>
                  <a:pt x="110454" y="64444"/>
                </a:lnTo>
                <a:lnTo>
                  <a:pt x="110454" y="64444"/>
                </a:lnTo>
                <a:lnTo>
                  <a:pt x="110454" y="64444"/>
                </a:lnTo>
                <a:lnTo>
                  <a:pt x="110454" y="66666"/>
                </a:lnTo>
                <a:lnTo>
                  <a:pt x="110454" y="66666"/>
                </a:lnTo>
                <a:lnTo>
                  <a:pt x="110454" y="66666"/>
                </a:lnTo>
                <a:lnTo>
                  <a:pt x="110454" y="66666"/>
                </a:lnTo>
                <a:lnTo>
                  <a:pt x="110454" y="68888"/>
                </a:lnTo>
                <a:lnTo>
                  <a:pt x="107727" y="68888"/>
                </a:lnTo>
                <a:lnTo>
                  <a:pt x="107727" y="68888"/>
                </a:lnTo>
                <a:lnTo>
                  <a:pt x="107727" y="68888"/>
                </a:lnTo>
                <a:lnTo>
                  <a:pt x="107727" y="68888"/>
                </a:lnTo>
                <a:lnTo>
                  <a:pt x="107727" y="68888"/>
                </a:lnTo>
                <a:lnTo>
                  <a:pt x="107727" y="71111"/>
                </a:lnTo>
                <a:lnTo>
                  <a:pt x="107727" y="71111"/>
                </a:lnTo>
                <a:lnTo>
                  <a:pt x="107727" y="71111"/>
                </a:lnTo>
                <a:lnTo>
                  <a:pt x="107727" y="71111"/>
                </a:lnTo>
                <a:lnTo>
                  <a:pt x="107727" y="73333"/>
                </a:lnTo>
                <a:lnTo>
                  <a:pt x="105000" y="73333"/>
                </a:lnTo>
                <a:lnTo>
                  <a:pt x="105000" y="73333"/>
                </a:lnTo>
                <a:lnTo>
                  <a:pt x="105000" y="73333"/>
                </a:lnTo>
                <a:lnTo>
                  <a:pt x="105000" y="76666"/>
                </a:lnTo>
                <a:lnTo>
                  <a:pt x="105000" y="76666"/>
                </a:lnTo>
                <a:lnTo>
                  <a:pt x="105000" y="76666"/>
                </a:lnTo>
                <a:lnTo>
                  <a:pt x="105000" y="76666"/>
                </a:lnTo>
                <a:lnTo>
                  <a:pt x="105000" y="78888"/>
                </a:lnTo>
                <a:lnTo>
                  <a:pt x="105000" y="78888"/>
                </a:lnTo>
                <a:lnTo>
                  <a:pt x="105000" y="78888"/>
                </a:lnTo>
                <a:lnTo>
                  <a:pt x="105000" y="81111"/>
                </a:lnTo>
                <a:lnTo>
                  <a:pt x="105000" y="81111"/>
                </a:lnTo>
                <a:lnTo>
                  <a:pt x="105000" y="81111"/>
                </a:lnTo>
                <a:lnTo>
                  <a:pt x="105000" y="81111"/>
                </a:lnTo>
                <a:lnTo>
                  <a:pt x="105000" y="81111"/>
                </a:lnTo>
                <a:lnTo>
                  <a:pt x="105000" y="83333"/>
                </a:lnTo>
                <a:lnTo>
                  <a:pt x="107727" y="83333"/>
                </a:lnTo>
                <a:lnTo>
                  <a:pt x="107727" y="83333"/>
                </a:lnTo>
                <a:lnTo>
                  <a:pt x="107727" y="83333"/>
                </a:lnTo>
                <a:lnTo>
                  <a:pt x="107727" y="85555"/>
                </a:lnTo>
                <a:lnTo>
                  <a:pt x="107727" y="85555"/>
                </a:lnTo>
                <a:lnTo>
                  <a:pt x="107727" y="85555"/>
                </a:lnTo>
                <a:lnTo>
                  <a:pt x="107727" y="85555"/>
                </a:lnTo>
                <a:lnTo>
                  <a:pt x="107727" y="85555"/>
                </a:lnTo>
                <a:lnTo>
                  <a:pt x="107727" y="88888"/>
                </a:lnTo>
                <a:lnTo>
                  <a:pt x="107727" y="88888"/>
                </a:lnTo>
                <a:lnTo>
                  <a:pt x="107727" y="88888"/>
                </a:lnTo>
                <a:lnTo>
                  <a:pt x="107727" y="91111"/>
                </a:lnTo>
                <a:lnTo>
                  <a:pt x="107727" y="91111"/>
                </a:lnTo>
                <a:lnTo>
                  <a:pt x="107727" y="91111"/>
                </a:lnTo>
                <a:lnTo>
                  <a:pt x="107727" y="91111"/>
                </a:lnTo>
                <a:lnTo>
                  <a:pt x="110454" y="91111"/>
                </a:lnTo>
                <a:lnTo>
                  <a:pt x="110454" y="93333"/>
                </a:lnTo>
                <a:lnTo>
                  <a:pt x="110454" y="93333"/>
                </a:lnTo>
                <a:lnTo>
                  <a:pt x="107727" y="93333"/>
                </a:lnTo>
                <a:lnTo>
                  <a:pt x="107727" y="93333"/>
                </a:lnTo>
                <a:lnTo>
                  <a:pt x="107727" y="95555"/>
                </a:lnTo>
                <a:lnTo>
                  <a:pt x="110454" y="95555"/>
                </a:lnTo>
                <a:lnTo>
                  <a:pt x="110454" y="95555"/>
                </a:lnTo>
                <a:lnTo>
                  <a:pt x="110454" y="95555"/>
                </a:lnTo>
                <a:lnTo>
                  <a:pt x="110454" y="95555"/>
                </a:lnTo>
                <a:lnTo>
                  <a:pt x="110454" y="95555"/>
                </a:lnTo>
                <a:lnTo>
                  <a:pt x="110454" y="95555"/>
                </a:lnTo>
                <a:lnTo>
                  <a:pt x="114545" y="95555"/>
                </a:lnTo>
                <a:lnTo>
                  <a:pt x="114545" y="95555"/>
                </a:lnTo>
                <a:lnTo>
                  <a:pt x="114545" y="97777"/>
                </a:lnTo>
                <a:lnTo>
                  <a:pt x="114545" y="97777"/>
                </a:lnTo>
                <a:lnTo>
                  <a:pt x="114545" y="97777"/>
                </a:lnTo>
                <a:lnTo>
                  <a:pt x="114545" y="97777"/>
                </a:lnTo>
                <a:lnTo>
                  <a:pt x="114545" y="101111"/>
                </a:lnTo>
                <a:lnTo>
                  <a:pt x="114545" y="101111"/>
                </a:lnTo>
                <a:lnTo>
                  <a:pt x="114545" y="101111"/>
                </a:lnTo>
                <a:lnTo>
                  <a:pt x="114545" y="103333"/>
                </a:lnTo>
                <a:lnTo>
                  <a:pt x="114545" y="103333"/>
                </a:lnTo>
                <a:lnTo>
                  <a:pt x="114545" y="103333"/>
                </a:lnTo>
                <a:lnTo>
                  <a:pt x="114545" y="103333"/>
                </a:lnTo>
                <a:lnTo>
                  <a:pt x="114545" y="103333"/>
                </a:lnTo>
                <a:lnTo>
                  <a:pt x="114545" y="105555"/>
                </a:lnTo>
                <a:lnTo>
                  <a:pt x="114545" y="105555"/>
                </a:lnTo>
                <a:lnTo>
                  <a:pt x="114545" y="105555"/>
                </a:lnTo>
                <a:lnTo>
                  <a:pt x="114545" y="105555"/>
                </a:lnTo>
                <a:lnTo>
                  <a:pt x="114545" y="105555"/>
                </a:lnTo>
                <a:lnTo>
                  <a:pt x="110454" y="105555"/>
                </a:lnTo>
                <a:lnTo>
                  <a:pt x="110454" y="105555"/>
                </a:lnTo>
                <a:lnTo>
                  <a:pt x="110454" y="105555"/>
                </a:lnTo>
                <a:lnTo>
                  <a:pt x="110454" y="105555"/>
                </a:lnTo>
                <a:lnTo>
                  <a:pt x="110454" y="105555"/>
                </a:lnTo>
                <a:lnTo>
                  <a:pt x="110454" y="105555"/>
                </a:lnTo>
                <a:lnTo>
                  <a:pt x="107727" y="105555"/>
                </a:lnTo>
                <a:lnTo>
                  <a:pt x="107727" y="105555"/>
                </a:lnTo>
                <a:lnTo>
                  <a:pt x="107727" y="105555"/>
                </a:lnTo>
                <a:lnTo>
                  <a:pt x="107727" y="105555"/>
                </a:lnTo>
                <a:lnTo>
                  <a:pt x="107727" y="105555"/>
                </a:lnTo>
                <a:lnTo>
                  <a:pt x="105000" y="105555"/>
                </a:lnTo>
                <a:lnTo>
                  <a:pt x="105000" y="105555"/>
                </a:lnTo>
                <a:lnTo>
                  <a:pt x="105000" y="105555"/>
                </a:lnTo>
                <a:lnTo>
                  <a:pt x="102272" y="105555"/>
                </a:lnTo>
                <a:lnTo>
                  <a:pt x="102272" y="105555"/>
                </a:lnTo>
                <a:lnTo>
                  <a:pt x="102272" y="105555"/>
                </a:lnTo>
                <a:lnTo>
                  <a:pt x="102272" y="105555"/>
                </a:lnTo>
                <a:lnTo>
                  <a:pt x="102272" y="105555"/>
                </a:lnTo>
                <a:lnTo>
                  <a:pt x="99545" y="105555"/>
                </a:lnTo>
                <a:lnTo>
                  <a:pt x="99545" y="105555"/>
                </a:lnTo>
                <a:lnTo>
                  <a:pt x="99545" y="105555"/>
                </a:lnTo>
                <a:lnTo>
                  <a:pt x="99545" y="105555"/>
                </a:lnTo>
                <a:lnTo>
                  <a:pt x="99545" y="105555"/>
                </a:lnTo>
                <a:lnTo>
                  <a:pt x="95454" y="105555"/>
                </a:lnTo>
                <a:lnTo>
                  <a:pt x="95454" y="105555"/>
                </a:lnTo>
                <a:lnTo>
                  <a:pt x="95454" y="105555"/>
                </a:lnTo>
                <a:lnTo>
                  <a:pt x="92727" y="105555"/>
                </a:lnTo>
                <a:lnTo>
                  <a:pt x="92727" y="105555"/>
                </a:lnTo>
                <a:lnTo>
                  <a:pt x="92727" y="105555"/>
                </a:lnTo>
                <a:lnTo>
                  <a:pt x="92727" y="105555"/>
                </a:lnTo>
                <a:lnTo>
                  <a:pt x="92727" y="105555"/>
                </a:lnTo>
                <a:lnTo>
                  <a:pt x="90000" y="105555"/>
                </a:lnTo>
                <a:lnTo>
                  <a:pt x="90000" y="105555"/>
                </a:lnTo>
                <a:lnTo>
                  <a:pt x="90000" y="105555"/>
                </a:lnTo>
                <a:lnTo>
                  <a:pt x="90000" y="105555"/>
                </a:lnTo>
                <a:lnTo>
                  <a:pt x="87272" y="105555"/>
                </a:lnTo>
                <a:lnTo>
                  <a:pt x="87272" y="105555"/>
                </a:lnTo>
                <a:lnTo>
                  <a:pt x="87272" y="105555"/>
                </a:lnTo>
                <a:lnTo>
                  <a:pt x="84545" y="105555"/>
                </a:lnTo>
                <a:lnTo>
                  <a:pt x="84545" y="105555"/>
                </a:lnTo>
                <a:lnTo>
                  <a:pt x="84545" y="105555"/>
                </a:lnTo>
                <a:lnTo>
                  <a:pt x="84545" y="105555"/>
                </a:lnTo>
                <a:lnTo>
                  <a:pt x="84545" y="105555"/>
                </a:lnTo>
                <a:lnTo>
                  <a:pt x="80454" y="105555"/>
                </a:lnTo>
                <a:lnTo>
                  <a:pt x="80454" y="105555"/>
                </a:lnTo>
                <a:lnTo>
                  <a:pt x="80454" y="105555"/>
                </a:lnTo>
                <a:lnTo>
                  <a:pt x="80454" y="105555"/>
                </a:lnTo>
                <a:lnTo>
                  <a:pt x="77727" y="105555"/>
                </a:lnTo>
                <a:lnTo>
                  <a:pt x="77727" y="105555"/>
                </a:lnTo>
                <a:lnTo>
                  <a:pt x="77727" y="105555"/>
                </a:lnTo>
                <a:lnTo>
                  <a:pt x="77727" y="105555"/>
                </a:lnTo>
                <a:lnTo>
                  <a:pt x="75000" y="105555"/>
                </a:lnTo>
                <a:lnTo>
                  <a:pt x="75000" y="105555"/>
                </a:lnTo>
                <a:lnTo>
                  <a:pt x="75000" y="105555"/>
                </a:lnTo>
                <a:lnTo>
                  <a:pt x="75000" y="105555"/>
                </a:lnTo>
                <a:lnTo>
                  <a:pt x="72272" y="105555"/>
                </a:lnTo>
                <a:lnTo>
                  <a:pt x="72272" y="105555"/>
                </a:lnTo>
                <a:lnTo>
                  <a:pt x="72272" y="105555"/>
                </a:lnTo>
                <a:lnTo>
                  <a:pt x="72272" y="105555"/>
                </a:lnTo>
                <a:lnTo>
                  <a:pt x="69545" y="105555"/>
                </a:lnTo>
                <a:lnTo>
                  <a:pt x="69545" y="105555"/>
                </a:lnTo>
                <a:lnTo>
                  <a:pt x="69545" y="105555"/>
                </a:lnTo>
                <a:lnTo>
                  <a:pt x="69545" y="105555"/>
                </a:lnTo>
                <a:lnTo>
                  <a:pt x="65454" y="105555"/>
                </a:lnTo>
                <a:lnTo>
                  <a:pt x="65454" y="105555"/>
                </a:lnTo>
                <a:lnTo>
                  <a:pt x="65454" y="105555"/>
                </a:lnTo>
                <a:lnTo>
                  <a:pt x="65454" y="105555"/>
                </a:lnTo>
                <a:lnTo>
                  <a:pt x="62727" y="105555"/>
                </a:lnTo>
                <a:lnTo>
                  <a:pt x="62727" y="105555"/>
                </a:lnTo>
                <a:lnTo>
                  <a:pt x="62727" y="105555"/>
                </a:lnTo>
                <a:lnTo>
                  <a:pt x="60000" y="105555"/>
                </a:lnTo>
                <a:lnTo>
                  <a:pt x="60000" y="105555"/>
                </a:lnTo>
                <a:lnTo>
                  <a:pt x="60000" y="105555"/>
                </a:lnTo>
                <a:lnTo>
                  <a:pt x="60000" y="107777"/>
                </a:lnTo>
                <a:lnTo>
                  <a:pt x="60000" y="107777"/>
                </a:lnTo>
                <a:lnTo>
                  <a:pt x="57272" y="107777"/>
                </a:lnTo>
                <a:lnTo>
                  <a:pt x="57272" y="107777"/>
                </a:lnTo>
                <a:lnTo>
                  <a:pt x="57272" y="107777"/>
                </a:lnTo>
                <a:lnTo>
                  <a:pt x="57272" y="107777"/>
                </a:lnTo>
                <a:lnTo>
                  <a:pt x="54545" y="107777"/>
                </a:lnTo>
                <a:lnTo>
                  <a:pt x="54545" y="107777"/>
                </a:lnTo>
                <a:lnTo>
                  <a:pt x="54545" y="107777"/>
                </a:lnTo>
                <a:lnTo>
                  <a:pt x="54545" y="107777"/>
                </a:lnTo>
                <a:lnTo>
                  <a:pt x="50454" y="107777"/>
                </a:lnTo>
                <a:lnTo>
                  <a:pt x="50454" y="107777"/>
                </a:lnTo>
                <a:lnTo>
                  <a:pt x="50454" y="107777"/>
                </a:lnTo>
                <a:lnTo>
                  <a:pt x="50454" y="107777"/>
                </a:lnTo>
                <a:lnTo>
                  <a:pt x="50454" y="107777"/>
                </a:lnTo>
                <a:lnTo>
                  <a:pt x="50454" y="110000"/>
                </a:lnTo>
                <a:lnTo>
                  <a:pt x="47727" y="110000"/>
                </a:lnTo>
                <a:lnTo>
                  <a:pt x="47727" y="110000"/>
                </a:lnTo>
                <a:lnTo>
                  <a:pt x="47727" y="110000"/>
                </a:lnTo>
                <a:lnTo>
                  <a:pt x="47727" y="110000"/>
                </a:lnTo>
                <a:lnTo>
                  <a:pt x="47727" y="110000"/>
                </a:lnTo>
                <a:lnTo>
                  <a:pt x="47727" y="110000"/>
                </a:lnTo>
                <a:lnTo>
                  <a:pt x="45000" y="110000"/>
                </a:lnTo>
                <a:lnTo>
                  <a:pt x="45000" y="110000"/>
                </a:lnTo>
                <a:lnTo>
                  <a:pt x="45000" y="110000"/>
                </a:lnTo>
                <a:lnTo>
                  <a:pt x="45000" y="113333"/>
                </a:lnTo>
                <a:lnTo>
                  <a:pt x="42272" y="113333"/>
                </a:lnTo>
                <a:lnTo>
                  <a:pt x="42272" y="113333"/>
                </a:lnTo>
                <a:lnTo>
                  <a:pt x="42272" y="113333"/>
                </a:lnTo>
                <a:lnTo>
                  <a:pt x="42272" y="113333"/>
                </a:lnTo>
                <a:lnTo>
                  <a:pt x="42272" y="113333"/>
                </a:lnTo>
                <a:lnTo>
                  <a:pt x="39545" y="113333"/>
                </a:lnTo>
                <a:lnTo>
                  <a:pt x="39545" y="113333"/>
                </a:lnTo>
                <a:lnTo>
                  <a:pt x="39545" y="113333"/>
                </a:lnTo>
                <a:lnTo>
                  <a:pt x="39545" y="113333"/>
                </a:lnTo>
                <a:lnTo>
                  <a:pt x="39545" y="113333"/>
                </a:lnTo>
                <a:lnTo>
                  <a:pt x="39545" y="115555"/>
                </a:lnTo>
                <a:lnTo>
                  <a:pt x="35454" y="115555"/>
                </a:lnTo>
                <a:lnTo>
                  <a:pt x="35454" y="115555"/>
                </a:lnTo>
                <a:lnTo>
                  <a:pt x="35454" y="115555"/>
                </a:lnTo>
                <a:lnTo>
                  <a:pt x="32727" y="115555"/>
                </a:lnTo>
                <a:lnTo>
                  <a:pt x="32727" y="115555"/>
                </a:lnTo>
                <a:lnTo>
                  <a:pt x="32727" y="115555"/>
                </a:lnTo>
                <a:lnTo>
                  <a:pt x="32727" y="115555"/>
                </a:lnTo>
                <a:lnTo>
                  <a:pt x="32727" y="115555"/>
                </a:lnTo>
                <a:lnTo>
                  <a:pt x="32727" y="115555"/>
                </a:lnTo>
                <a:lnTo>
                  <a:pt x="32727" y="117777"/>
                </a:lnTo>
                <a:lnTo>
                  <a:pt x="30000" y="117777"/>
                </a:lnTo>
                <a:lnTo>
                  <a:pt x="30000" y="117777"/>
                </a:lnTo>
                <a:lnTo>
                  <a:pt x="30000" y="117777"/>
                </a:lnTo>
                <a:lnTo>
                  <a:pt x="30000" y="117777"/>
                </a:lnTo>
                <a:lnTo>
                  <a:pt x="30000" y="117777"/>
                </a:lnTo>
                <a:lnTo>
                  <a:pt x="27272" y="117777"/>
                </a:lnTo>
                <a:lnTo>
                  <a:pt x="27272" y="117777"/>
                </a:lnTo>
                <a:lnTo>
                  <a:pt x="27272" y="117777"/>
                </a:lnTo>
                <a:lnTo>
                  <a:pt x="27272" y="117777"/>
                </a:lnTo>
                <a:lnTo>
                  <a:pt x="27272" y="120000"/>
                </a:lnTo>
                <a:lnTo>
                  <a:pt x="24545" y="120000"/>
                </a:lnTo>
                <a:lnTo>
                  <a:pt x="24545" y="120000"/>
                </a:lnTo>
                <a:lnTo>
                  <a:pt x="24545" y="120000"/>
                </a:lnTo>
                <a:lnTo>
                  <a:pt x="24545" y="120000"/>
                </a:lnTo>
                <a:lnTo>
                  <a:pt x="24545" y="120000"/>
                </a:lnTo>
                <a:lnTo>
                  <a:pt x="24545" y="120000"/>
                </a:lnTo>
                <a:lnTo>
                  <a:pt x="20454" y="120000"/>
                </a:lnTo>
                <a:lnTo>
                  <a:pt x="20454" y="120000"/>
                </a:lnTo>
                <a:lnTo>
                  <a:pt x="20454" y="120000"/>
                </a:lnTo>
                <a:lnTo>
                  <a:pt x="20454" y="120000"/>
                </a:lnTo>
                <a:lnTo>
                  <a:pt x="20454" y="120000"/>
                </a:lnTo>
                <a:lnTo>
                  <a:pt x="20454" y="117777"/>
                </a:lnTo>
                <a:lnTo>
                  <a:pt x="20454" y="117777"/>
                </a:lnTo>
                <a:lnTo>
                  <a:pt x="20454" y="117777"/>
                </a:lnTo>
                <a:lnTo>
                  <a:pt x="20454" y="115555"/>
                </a:lnTo>
                <a:lnTo>
                  <a:pt x="20454" y="115555"/>
                </a:lnTo>
                <a:lnTo>
                  <a:pt x="20454" y="115555"/>
                </a:lnTo>
                <a:lnTo>
                  <a:pt x="20454" y="113333"/>
                </a:lnTo>
                <a:lnTo>
                  <a:pt x="20454" y="113333"/>
                </a:lnTo>
                <a:lnTo>
                  <a:pt x="20454" y="113333"/>
                </a:lnTo>
                <a:lnTo>
                  <a:pt x="20454" y="113333"/>
                </a:lnTo>
                <a:lnTo>
                  <a:pt x="20454" y="110000"/>
                </a:lnTo>
                <a:lnTo>
                  <a:pt x="20454" y="110000"/>
                </a:lnTo>
                <a:lnTo>
                  <a:pt x="20454" y="110000"/>
                </a:lnTo>
                <a:lnTo>
                  <a:pt x="20454" y="110000"/>
                </a:lnTo>
                <a:lnTo>
                  <a:pt x="20454" y="107777"/>
                </a:lnTo>
                <a:lnTo>
                  <a:pt x="20454" y="107777"/>
                </a:lnTo>
                <a:lnTo>
                  <a:pt x="20454" y="107777"/>
                </a:lnTo>
                <a:lnTo>
                  <a:pt x="20454" y="105555"/>
                </a:lnTo>
                <a:lnTo>
                  <a:pt x="20454" y="105555"/>
                </a:lnTo>
                <a:lnTo>
                  <a:pt x="20454" y="105555"/>
                </a:lnTo>
                <a:lnTo>
                  <a:pt x="20454" y="105555"/>
                </a:lnTo>
                <a:lnTo>
                  <a:pt x="20454" y="105555"/>
                </a:lnTo>
                <a:lnTo>
                  <a:pt x="20454" y="105555"/>
                </a:lnTo>
                <a:lnTo>
                  <a:pt x="20454" y="103333"/>
                </a:lnTo>
                <a:lnTo>
                  <a:pt x="20454" y="103333"/>
                </a:lnTo>
                <a:lnTo>
                  <a:pt x="24545" y="103333"/>
                </a:lnTo>
                <a:lnTo>
                  <a:pt x="24545" y="103333"/>
                </a:lnTo>
                <a:lnTo>
                  <a:pt x="24545" y="103333"/>
                </a:lnTo>
                <a:lnTo>
                  <a:pt x="24545" y="101111"/>
                </a:lnTo>
                <a:lnTo>
                  <a:pt x="24545" y="101111"/>
                </a:lnTo>
                <a:lnTo>
                  <a:pt x="24545" y="101111"/>
                </a:lnTo>
                <a:lnTo>
                  <a:pt x="24545" y="101111"/>
                </a:lnTo>
                <a:lnTo>
                  <a:pt x="24545" y="97777"/>
                </a:lnTo>
                <a:lnTo>
                  <a:pt x="24545" y="97777"/>
                </a:lnTo>
                <a:lnTo>
                  <a:pt x="24545" y="97777"/>
                </a:lnTo>
                <a:lnTo>
                  <a:pt x="24545" y="97777"/>
                </a:lnTo>
                <a:lnTo>
                  <a:pt x="24545" y="95555"/>
                </a:lnTo>
                <a:lnTo>
                  <a:pt x="24545" y="95555"/>
                </a:lnTo>
                <a:lnTo>
                  <a:pt x="24545" y="95555"/>
                </a:lnTo>
                <a:lnTo>
                  <a:pt x="24545" y="95555"/>
                </a:lnTo>
                <a:lnTo>
                  <a:pt x="24545" y="93333"/>
                </a:lnTo>
                <a:lnTo>
                  <a:pt x="24545" y="93333"/>
                </a:lnTo>
                <a:lnTo>
                  <a:pt x="24545" y="93333"/>
                </a:lnTo>
                <a:lnTo>
                  <a:pt x="20454" y="93333"/>
                </a:lnTo>
                <a:lnTo>
                  <a:pt x="20454" y="93333"/>
                </a:lnTo>
                <a:lnTo>
                  <a:pt x="20454" y="93333"/>
                </a:lnTo>
                <a:lnTo>
                  <a:pt x="20454" y="91111"/>
                </a:lnTo>
                <a:lnTo>
                  <a:pt x="20454" y="91111"/>
                </a:lnTo>
                <a:lnTo>
                  <a:pt x="20454" y="91111"/>
                </a:lnTo>
                <a:lnTo>
                  <a:pt x="17727" y="91111"/>
                </a:lnTo>
                <a:lnTo>
                  <a:pt x="17727" y="91111"/>
                </a:lnTo>
                <a:lnTo>
                  <a:pt x="17727" y="91111"/>
                </a:lnTo>
                <a:lnTo>
                  <a:pt x="15000" y="91111"/>
                </a:lnTo>
                <a:lnTo>
                  <a:pt x="15000" y="91111"/>
                </a:lnTo>
                <a:lnTo>
                  <a:pt x="15000" y="91111"/>
                </a:lnTo>
                <a:lnTo>
                  <a:pt x="15000" y="88888"/>
                </a:lnTo>
                <a:lnTo>
                  <a:pt x="15000" y="88888"/>
                </a:lnTo>
                <a:lnTo>
                  <a:pt x="15000" y="88888"/>
                </a:lnTo>
                <a:lnTo>
                  <a:pt x="15000" y="88888"/>
                </a:lnTo>
                <a:lnTo>
                  <a:pt x="15000" y="85555"/>
                </a:lnTo>
                <a:lnTo>
                  <a:pt x="15000" y="85555"/>
                </a:lnTo>
                <a:lnTo>
                  <a:pt x="15000" y="85555"/>
                </a:lnTo>
                <a:lnTo>
                  <a:pt x="15000" y="85555"/>
                </a:lnTo>
                <a:lnTo>
                  <a:pt x="15000" y="83333"/>
                </a:lnTo>
                <a:lnTo>
                  <a:pt x="12272" y="83333"/>
                </a:lnTo>
                <a:lnTo>
                  <a:pt x="12272" y="83333"/>
                </a:lnTo>
                <a:lnTo>
                  <a:pt x="12272" y="83333"/>
                </a:lnTo>
                <a:lnTo>
                  <a:pt x="12272" y="83333"/>
                </a:lnTo>
                <a:lnTo>
                  <a:pt x="12272" y="83333"/>
                </a:lnTo>
                <a:lnTo>
                  <a:pt x="9545" y="83333"/>
                </a:lnTo>
                <a:lnTo>
                  <a:pt x="9545" y="83333"/>
                </a:lnTo>
                <a:lnTo>
                  <a:pt x="9545" y="83333"/>
                </a:lnTo>
                <a:lnTo>
                  <a:pt x="5454" y="83333"/>
                </a:lnTo>
                <a:lnTo>
                  <a:pt x="5454" y="83333"/>
                </a:lnTo>
                <a:lnTo>
                  <a:pt x="5454" y="83333"/>
                </a:lnTo>
                <a:lnTo>
                  <a:pt x="5454" y="83333"/>
                </a:lnTo>
                <a:lnTo>
                  <a:pt x="5454" y="81111"/>
                </a:lnTo>
                <a:lnTo>
                  <a:pt x="5454" y="81111"/>
                </a:lnTo>
                <a:lnTo>
                  <a:pt x="2727" y="81111"/>
                </a:lnTo>
                <a:lnTo>
                  <a:pt x="2727" y="81111"/>
                </a:lnTo>
                <a:lnTo>
                  <a:pt x="2727" y="81111"/>
                </a:lnTo>
                <a:lnTo>
                  <a:pt x="2727" y="81111"/>
                </a:lnTo>
                <a:lnTo>
                  <a:pt x="2727" y="81111"/>
                </a:lnTo>
                <a:lnTo>
                  <a:pt x="2727" y="81111"/>
                </a:lnTo>
                <a:lnTo>
                  <a:pt x="0" y="81111"/>
                </a:lnTo>
                <a:lnTo>
                  <a:pt x="0" y="81111"/>
                </a:lnTo>
                <a:lnTo>
                  <a:pt x="0" y="81111"/>
                </a:lnTo>
                <a:lnTo>
                  <a:pt x="0" y="78888"/>
                </a:lnTo>
                <a:lnTo>
                  <a:pt x="0" y="78888"/>
                </a:lnTo>
                <a:lnTo>
                  <a:pt x="0" y="78888"/>
                </a:lnTo>
                <a:lnTo>
                  <a:pt x="2727" y="78888"/>
                </a:lnTo>
                <a:lnTo>
                  <a:pt x="2727" y="78888"/>
                </a:lnTo>
                <a:lnTo>
                  <a:pt x="2727" y="78888"/>
                </a:lnTo>
                <a:lnTo>
                  <a:pt x="2727" y="76666"/>
                </a:lnTo>
                <a:lnTo>
                  <a:pt x="2727" y="76666"/>
                </a:lnTo>
                <a:lnTo>
                  <a:pt x="2727" y="76666"/>
                </a:lnTo>
                <a:lnTo>
                  <a:pt x="2727" y="76666"/>
                </a:lnTo>
                <a:lnTo>
                  <a:pt x="2727" y="76666"/>
                </a:lnTo>
                <a:lnTo>
                  <a:pt x="5454" y="76666"/>
                </a:lnTo>
                <a:lnTo>
                  <a:pt x="5454" y="73333"/>
                </a:lnTo>
                <a:lnTo>
                  <a:pt x="5454" y="73333"/>
                </a:lnTo>
                <a:lnTo>
                  <a:pt x="5454" y="73333"/>
                </a:lnTo>
                <a:lnTo>
                  <a:pt x="5454" y="71111"/>
                </a:lnTo>
                <a:lnTo>
                  <a:pt x="5454" y="71111"/>
                </a:lnTo>
                <a:lnTo>
                  <a:pt x="5454" y="71111"/>
                </a:lnTo>
                <a:lnTo>
                  <a:pt x="5454" y="71111"/>
                </a:lnTo>
                <a:lnTo>
                  <a:pt x="5454" y="68888"/>
                </a:lnTo>
                <a:lnTo>
                  <a:pt x="5454" y="68888"/>
                </a:lnTo>
                <a:lnTo>
                  <a:pt x="5454" y="68888"/>
                </a:lnTo>
                <a:lnTo>
                  <a:pt x="5454" y="66666"/>
                </a:lnTo>
                <a:lnTo>
                  <a:pt x="5454" y="66666"/>
                </a:lnTo>
                <a:lnTo>
                  <a:pt x="5454" y="66666"/>
                </a:lnTo>
                <a:lnTo>
                  <a:pt x="5454" y="66666"/>
                </a:lnTo>
                <a:lnTo>
                  <a:pt x="2727" y="66666"/>
                </a:lnTo>
                <a:lnTo>
                  <a:pt x="2727" y="64444"/>
                </a:lnTo>
                <a:lnTo>
                  <a:pt x="2727" y="64444"/>
                </a:lnTo>
                <a:lnTo>
                  <a:pt x="2727" y="64444"/>
                </a:lnTo>
                <a:lnTo>
                  <a:pt x="2727" y="64444"/>
                </a:lnTo>
                <a:lnTo>
                  <a:pt x="2727" y="61111"/>
                </a:lnTo>
                <a:lnTo>
                  <a:pt x="2727" y="61111"/>
                </a:lnTo>
                <a:lnTo>
                  <a:pt x="2727" y="61111"/>
                </a:lnTo>
                <a:lnTo>
                  <a:pt x="2727" y="61111"/>
                </a:lnTo>
                <a:lnTo>
                  <a:pt x="2727" y="58888"/>
                </a:lnTo>
                <a:lnTo>
                  <a:pt x="2727" y="58888"/>
                </a:lnTo>
                <a:lnTo>
                  <a:pt x="2727" y="58888"/>
                </a:lnTo>
                <a:lnTo>
                  <a:pt x="2727" y="58888"/>
                </a:lnTo>
                <a:lnTo>
                  <a:pt x="2727" y="58888"/>
                </a:lnTo>
                <a:lnTo>
                  <a:pt x="2727" y="58888"/>
                </a:lnTo>
                <a:lnTo>
                  <a:pt x="5454" y="58888"/>
                </a:lnTo>
                <a:lnTo>
                  <a:pt x="5454" y="58888"/>
                </a:lnTo>
                <a:lnTo>
                  <a:pt x="5454" y="58888"/>
                </a:lnTo>
                <a:lnTo>
                  <a:pt x="5454" y="58888"/>
                </a:lnTo>
                <a:lnTo>
                  <a:pt x="5454" y="58888"/>
                </a:lnTo>
                <a:lnTo>
                  <a:pt x="9545" y="58888"/>
                </a:lnTo>
                <a:lnTo>
                  <a:pt x="9545" y="58888"/>
                </a:lnTo>
                <a:lnTo>
                  <a:pt x="9545" y="58888"/>
                </a:lnTo>
                <a:lnTo>
                  <a:pt x="9545" y="56666"/>
                </a:lnTo>
                <a:lnTo>
                  <a:pt x="9545" y="56666"/>
                </a:lnTo>
                <a:lnTo>
                  <a:pt x="9545" y="56666"/>
                </a:lnTo>
                <a:lnTo>
                  <a:pt x="9545" y="56666"/>
                </a:lnTo>
                <a:lnTo>
                  <a:pt x="9545" y="56666"/>
                </a:lnTo>
                <a:lnTo>
                  <a:pt x="9545" y="56666"/>
                </a:lnTo>
                <a:lnTo>
                  <a:pt x="9545" y="54444"/>
                </a:lnTo>
                <a:lnTo>
                  <a:pt x="9545" y="54444"/>
                </a:lnTo>
                <a:lnTo>
                  <a:pt x="9545" y="54444"/>
                </a:lnTo>
                <a:lnTo>
                  <a:pt x="9545" y="54444"/>
                </a:lnTo>
                <a:lnTo>
                  <a:pt x="9545" y="54444"/>
                </a:lnTo>
                <a:lnTo>
                  <a:pt x="9545" y="52222"/>
                </a:lnTo>
                <a:lnTo>
                  <a:pt x="12272" y="52222"/>
                </a:lnTo>
                <a:lnTo>
                  <a:pt x="12272" y="52222"/>
                </a:lnTo>
                <a:lnTo>
                  <a:pt x="12272" y="52222"/>
                </a:lnTo>
                <a:lnTo>
                  <a:pt x="12272" y="52222"/>
                </a:lnTo>
                <a:lnTo>
                  <a:pt x="12272" y="52222"/>
                </a:lnTo>
                <a:lnTo>
                  <a:pt x="12272" y="52222"/>
                </a:lnTo>
                <a:lnTo>
                  <a:pt x="12272" y="52222"/>
                </a:lnTo>
                <a:lnTo>
                  <a:pt x="12272" y="48888"/>
                </a:lnTo>
                <a:lnTo>
                  <a:pt x="12272" y="48888"/>
                </a:lnTo>
                <a:lnTo>
                  <a:pt x="12272" y="48888"/>
                </a:lnTo>
                <a:lnTo>
                  <a:pt x="12272" y="48888"/>
                </a:lnTo>
                <a:lnTo>
                  <a:pt x="12272" y="46666"/>
                </a:lnTo>
                <a:lnTo>
                  <a:pt x="12272" y="46666"/>
                </a:lnTo>
                <a:lnTo>
                  <a:pt x="12272" y="48888"/>
                </a:lnTo>
                <a:lnTo>
                  <a:pt x="9545" y="48888"/>
                </a:lnTo>
                <a:lnTo>
                  <a:pt x="9545" y="48888"/>
                </a:lnTo>
                <a:lnTo>
                  <a:pt x="9545" y="46666"/>
                </a:lnTo>
                <a:lnTo>
                  <a:pt x="9545" y="46666"/>
                </a:lnTo>
                <a:lnTo>
                  <a:pt x="5454" y="46666"/>
                </a:lnTo>
                <a:lnTo>
                  <a:pt x="5454" y="46666"/>
                </a:lnTo>
                <a:lnTo>
                  <a:pt x="5454" y="46666"/>
                </a:lnTo>
                <a:lnTo>
                  <a:pt x="5454" y="46666"/>
                </a:lnTo>
                <a:lnTo>
                  <a:pt x="5454" y="44444"/>
                </a:lnTo>
                <a:lnTo>
                  <a:pt x="5454" y="44444"/>
                </a:lnTo>
                <a:lnTo>
                  <a:pt x="5454" y="44444"/>
                </a:lnTo>
                <a:lnTo>
                  <a:pt x="5454" y="44444"/>
                </a:lnTo>
                <a:lnTo>
                  <a:pt x="5454" y="44444"/>
                </a:lnTo>
                <a:lnTo>
                  <a:pt x="5454" y="42222"/>
                </a:lnTo>
                <a:lnTo>
                  <a:pt x="5454" y="42222"/>
                </a:lnTo>
                <a:lnTo>
                  <a:pt x="5454" y="42222"/>
                </a:lnTo>
                <a:lnTo>
                  <a:pt x="9545" y="42222"/>
                </a:lnTo>
                <a:lnTo>
                  <a:pt x="9545" y="42222"/>
                </a:lnTo>
                <a:lnTo>
                  <a:pt x="9545" y="42222"/>
                </a:lnTo>
                <a:lnTo>
                  <a:pt x="12272" y="42222"/>
                </a:lnTo>
                <a:lnTo>
                  <a:pt x="12272" y="42222"/>
                </a:lnTo>
                <a:lnTo>
                  <a:pt x="12272" y="42222"/>
                </a:lnTo>
                <a:lnTo>
                  <a:pt x="12272" y="42222"/>
                </a:lnTo>
                <a:lnTo>
                  <a:pt x="12272" y="42222"/>
                </a:lnTo>
                <a:lnTo>
                  <a:pt x="12272" y="44444"/>
                </a:lnTo>
                <a:lnTo>
                  <a:pt x="15000" y="44444"/>
                </a:lnTo>
                <a:lnTo>
                  <a:pt x="15000" y="44444"/>
                </a:lnTo>
                <a:lnTo>
                  <a:pt x="15000" y="42222"/>
                </a:lnTo>
                <a:lnTo>
                  <a:pt x="15000" y="42222"/>
                </a:lnTo>
                <a:lnTo>
                  <a:pt x="15000" y="42222"/>
                </a:lnTo>
                <a:lnTo>
                  <a:pt x="15000" y="42222"/>
                </a:lnTo>
                <a:lnTo>
                  <a:pt x="15000" y="44444"/>
                </a:lnTo>
                <a:lnTo>
                  <a:pt x="15000" y="44444"/>
                </a:lnTo>
                <a:lnTo>
                  <a:pt x="15000" y="44444"/>
                </a:lnTo>
                <a:lnTo>
                  <a:pt x="17727" y="44444"/>
                </a:lnTo>
                <a:lnTo>
                  <a:pt x="17727" y="44444"/>
                </a:lnTo>
                <a:lnTo>
                  <a:pt x="17727" y="44444"/>
                </a:lnTo>
                <a:lnTo>
                  <a:pt x="17727" y="42222"/>
                </a:lnTo>
                <a:lnTo>
                  <a:pt x="17727" y="42222"/>
                </a:lnTo>
                <a:lnTo>
                  <a:pt x="17727" y="42222"/>
                </a:lnTo>
                <a:lnTo>
                  <a:pt x="17727" y="42222"/>
                </a:lnTo>
                <a:lnTo>
                  <a:pt x="17727" y="40000"/>
                </a:lnTo>
                <a:lnTo>
                  <a:pt x="17727" y="40000"/>
                </a:lnTo>
                <a:lnTo>
                  <a:pt x="17727" y="40000"/>
                </a:lnTo>
                <a:lnTo>
                  <a:pt x="15000" y="40000"/>
                </a:lnTo>
                <a:lnTo>
                  <a:pt x="15000" y="36666"/>
                </a:lnTo>
                <a:lnTo>
                  <a:pt x="15000" y="36666"/>
                </a:lnTo>
                <a:lnTo>
                  <a:pt x="15000" y="36666"/>
                </a:lnTo>
                <a:lnTo>
                  <a:pt x="15000" y="36666"/>
                </a:lnTo>
                <a:lnTo>
                  <a:pt x="15000" y="36666"/>
                </a:lnTo>
                <a:lnTo>
                  <a:pt x="15000" y="36666"/>
                </a:lnTo>
                <a:lnTo>
                  <a:pt x="15000" y="36666"/>
                </a:lnTo>
                <a:lnTo>
                  <a:pt x="12272" y="36666"/>
                </a:lnTo>
                <a:lnTo>
                  <a:pt x="12272" y="36666"/>
                </a:lnTo>
                <a:lnTo>
                  <a:pt x="12272" y="36666"/>
                </a:lnTo>
                <a:lnTo>
                  <a:pt x="12272" y="34444"/>
                </a:lnTo>
                <a:lnTo>
                  <a:pt x="12272" y="34444"/>
                </a:lnTo>
                <a:lnTo>
                  <a:pt x="12272" y="34444"/>
                </a:lnTo>
                <a:lnTo>
                  <a:pt x="12272" y="34444"/>
                </a:lnTo>
                <a:lnTo>
                  <a:pt x="12272" y="32222"/>
                </a:lnTo>
                <a:lnTo>
                  <a:pt x="12272" y="32222"/>
                </a:lnTo>
                <a:lnTo>
                  <a:pt x="12272" y="32222"/>
                </a:lnTo>
                <a:lnTo>
                  <a:pt x="15000" y="32222"/>
                </a:lnTo>
                <a:lnTo>
                  <a:pt x="15000" y="32222"/>
                </a:lnTo>
                <a:lnTo>
                  <a:pt x="15000" y="30000"/>
                </a:lnTo>
                <a:lnTo>
                  <a:pt x="15000" y="30000"/>
                </a:lnTo>
                <a:lnTo>
                  <a:pt x="15000" y="30000"/>
                </a:lnTo>
                <a:lnTo>
                  <a:pt x="15000" y="30000"/>
                </a:lnTo>
                <a:lnTo>
                  <a:pt x="15000" y="30000"/>
                </a:lnTo>
                <a:lnTo>
                  <a:pt x="15000" y="30000"/>
                </a:lnTo>
                <a:lnTo>
                  <a:pt x="12272" y="30000"/>
                </a:lnTo>
                <a:lnTo>
                  <a:pt x="12272" y="30000"/>
                </a:lnTo>
                <a:lnTo>
                  <a:pt x="12272" y="27777"/>
                </a:lnTo>
                <a:lnTo>
                  <a:pt x="12272" y="27777"/>
                </a:lnTo>
                <a:lnTo>
                  <a:pt x="15000" y="27777"/>
                </a:lnTo>
                <a:lnTo>
                  <a:pt x="15000" y="27777"/>
                </a:lnTo>
                <a:lnTo>
                  <a:pt x="15000" y="24444"/>
                </a:lnTo>
                <a:lnTo>
                  <a:pt x="15000" y="24444"/>
                </a:lnTo>
                <a:lnTo>
                  <a:pt x="12272" y="24444"/>
                </a:lnTo>
                <a:lnTo>
                  <a:pt x="12272" y="24444"/>
                </a:lnTo>
                <a:lnTo>
                  <a:pt x="12272" y="24444"/>
                </a:lnTo>
                <a:lnTo>
                  <a:pt x="12272" y="24444"/>
                </a:lnTo>
                <a:lnTo>
                  <a:pt x="9545" y="24444"/>
                </a:lnTo>
                <a:lnTo>
                  <a:pt x="9545" y="24444"/>
                </a:lnTo>
                <a:lnTo>
                  <a:pt x="9545" y="24444"/>
                </a:lnTo>
                <a:lnTo>
                  <a:pt x="9545" y="22222"/>
                </a:lnTo>
                <a:lnTo>
                  <a:pt x="9545" y="22222"/>
                </a:lnTo>
                <a:lnTo>
                  <a:pt x="9545" y="22222"/>
                </a:lnTo>
                <a:lnTo>
                  <a:pt x="9545" y="22222"/>
                </a:lnTo>
                <a:lnTo>
                  <a:pt x="9545" y="20000"/>
                </a:lnTo>
                <a:lnTo>
                  <a:pt x="9545" y="20000"/>
                </a:lnTo>
                <a:lnTo>
                  <a:pt x="9545" y="20000"/>
                </a:lnTo>
                <a:lnTo>
                  <a:pt x="9545" y="20000"/>
                </a:lnTo>
                <a:lnTo>
                  <a:pt x="9545" y="17777"/>
                </a:lnTo>
                <a:lnTo>
                  <a:pt x="9545" y="17777"/>
                </a:lnTo>
                <a:lnTo>
                  <a:pt x="9545" y="17777"/>
                </a:lnTo>
                <a:lnTo>
                  <a:pt x="9545" y="15555"/>
                </a:lnTo>
                <a:lnTo>
                  <a:pt x="9545" y="15555"/>
                </a:lnTo>
                <a:lnTo>
                  <a:pt x="9545" y="15555"/>
                </a:lnTo>
                <a:lnTo>
                  <a:pt x="9545" y="15555"/>
                </a:lnTo>
                <a:lnTo>
                  <a:pt x="9545" y="15555"/>
                </a:lnTo>
                <a:lnTo>
                  <a:pt x="9545" y="12222"/>
                </a:lnTo>
                <a:lnTo>
                  <a:pt x="9545" y="12222"/>
                </a:lnTo>
                <a:lnTo>
                  <a:pt x="9545" y="12222"/>
                </a:lnTo>
                <a:lnTo>
                  <a:pt x="9545" y="12222"/>
                </a:lnTo>
                <a:lnTo>
                  <a:pt x="12272" y="12222"/>
                </a:lnTo>
                <a:lnTo>
                  <a:pt x="12272" y="12222"/>
                </a:lnTo>
                <a:lnTo>
                  <a:pt x="12272" y="10000"/>
                </a:lnTo>
                <a:lnTo>
                  <a:pt x="12272" y="10000"/>
                </a:lnTo>
                <a:lnTo>
                  <a:pt x="12272" y="10000"/>
                </a:lnTo>
                <a:lnTo>
                  <a:pt x="12272" y="10000"/>
                </a:lnTo>
                <a:lnTo>
                  <a:pt x="12272" y="10000"/>
                </a:lnTo>
                <a:lnTo>
                  <a:pt x="15000" y="10000"/>
                </a:lnTo>
                <a:lnTo>
                  <a:pt x="15000" y="10000"/>
                </a:lnTo>
                <a:lnTo>
                  <a:pt x="15000" y="7777"/>
                </a:lnTo>
                <a:lnTo>
                  <a:pt x="15000" y="7777"/>
                </a:lnTo>
                <a:lnTo>
                  <a:pt x="15000" y="7777"/>
                </a:lnTo>
                <a:lnTo>
                  <a:pt x="15000" y="7777"/>
                </a:lnTo>
                <a:lnTo>
                  <a:pt x="15000" y="7777"/>
                </a:lnTo>
                <a:lnTo>
                  <a:pt x="15000" y="5555"/>
                </a:lnTo>
                <a:lnTo>
                  <a:pt x="15000" y="5555"/>
                </a:lnTo>
                <a:lnTo>
                  <a:pt x="17727" y="5555"/>
                </a:lnTo>
                <a:lnTo>
                  <a:pt x="17727" y="5555"/>
                </a:lnTo>
                <a:lnTo>
                  <a:pt x="17727" y="5555"/>
                </a:lnTo>
                <a:lnTo>
                  <a:pt x="17727" y="5555"/>
                </a:lnTo>
                <a:lnTo>
                  <a:pt x="20454" y="5555"/>
                </a:lnTo>
                <a:lnTo>
                  <a:pt x="20454" y="5555"/>
                </a:lnTo>
                <a:lnTo>
                  <a:pt x="20454" y="5555"/>
                </a:lnTo>
                <a:lnTo>
                  <a:pt x="20454" y="5555"/>
                </a:lnTo>
                <a:lnTo>
                  <a:pt x="20454" y="5555"/>
                </a:lnTo>
                <a:lnTo>
                  <a:pt x="24545" y="5555"/>
                </a:lnTo>
                <a:lnTo>
                  <a:pt x="24545" y="5555"/>
                </a:lnTo>
                <a:lnTo>
                  <a:pt x="24545" y="5555"/>
                </a:lnTo>
                <a:lnTo>
                  <a:pt x="24545" y="7777"/>
                </a:lnTo>
                <a:lnTo>
                  <a:pt x="24545" y="7777"/>
                </a:lnTo>
                <a:lnTo>
                  <a:pt x="24545" y="7777"/>
                </a:lnTo>
                <a:lnTo>
                  <a:pt x="24545" y="7777"/>
                </a:lnTo>
                <a:lnTo>
                  <a:pt x="24545" y="7777"/>
                </a:lnTo>
                <a:lnTo>
                  <a:pt x="27272" y="7777"/>
                </a:lnTo>
                <a:lnTo>
                  <a:pt x="27272" y="7777"/>
                </a:lnTo>
                <a:lnTo>
                  <a:pt x="27272" y="7777"/>
                </a:lnTo>
                <a:lnTo>
                  <a:pt x="30000" y="7777"/>
                </a:lnTo>
                <a:lnTo>
                  <a:pt x="30000" y="10000"/>
                </a:lnTo>
                <a:lnTo>
                  <a:pt x="30000" y="10000"/>
                </a:lnTo>
                <a:lnTo>
                  <a:pt x="30000" y="10000"/>
                </a:lnTo>
                <a:lnTo>
                  <a:pt x="30000" y="10000"/>
                </a:lnTo>
                <a:lnTo>
                  <a:pt x="30000" y="10000"/>
                </a:lnTo>
                <a:lnTo>
                  <a:pt x="30000" y="10000"/>
                </a:lnTo>
                <a:lnTo>
                  <a:pt x="32727" y="10000"/>
                </a:lnTo>
                <a:lnTo>
                  <a:pt x="32727" y="7777"/>
                </a:lnTo>
                <a:lnTo>
                  <a:pt x="30000" y="7777"/>
                </a:lnTo>
                <a:lnTo>
                  <a:pt x="30000" y="7777"/>
                </a:lnTo>
                <a:lnTo>
                  <a:pt x="30000" y="7777"/>
                </a:lnTo>
                <a:lnTo>
                  <a:pt x="32727" y="7777"/>
                </a:lnTo>
                <a:lnTo>
                  <a:pt x="32727" y="5555"/>
                </a:lnTo>
                <a:lnTo>
                  <a:pt x="32727" y="5555"/>
                </a:lnTo>
                <a:lnTo>
                  <a:pt x="32727" y="5555"/>
                </a:lnTo>
                <a:lnTo>
                  <a:pt x="32727" y="5555"/>
                </a:lnTo>
                <a:lnTo>
                  <a:pt x="35454" y="5555"/>
                </a:lnTo>
                <a:lnTo>
                  <a:pt x="35454" y="5555"/>
                </a:lnTo>
                <a:lnTo>
                  <a:pt x="35454" y="5555"/>
                </a:lnTo>
                <a:lnTo>
                  <a:pt x="39545" y="5555"/>
                </a:lnTo>
                <a:lnTo>
                  <a:pt x="39545" y="5555"/>
                </a:lnTo>
                <a:lnTo>
                  <a:pt x="39545" y="5555"/>
                </a:lnTo>
                <a:lnTo>
                  <a:pt x="39545" y="5555"/>
                </a:lnTo>
                <a:lnTo>
                  <a:pt x="39545" y="5555"/>
                </a:lnTo>
                <a:lnTo>
                  <a:pt x="39545" y="5555"/>
                </a:lnTo>
                <a:lnTo>
                  <a:pt x="39545" y="3333"/>
                </a:lnTo>
                <a:lnTo>
                  <a:pt x="39545" y="3333"/>
                </a:lnTo>
                <a:lnTo>
                  <a:pt x="39545" y="3333"/>
                </a:lnTo>
                <a:lnTo>
                  <a:pt x="39545" y="0"/>
                </a:lnTo>
                <a:lnTo>
                  <a:pt x="39545" y="0"/>
                </a:lnTo>
                <a:lnTo>
                  <a:pt x="39545" y="3333"/>
                </a:lnTo>
                <a:lnTo>
                  <a:pt x="39545" y="3333"/>
                </a:lnTo>
                <a:lnTo>
                  <a:pt x="39545" y="3333"/>
                </a:lnTo>
                <a:lnTo>
                  <a:pt x="39545" y="3333"/>
                </a:lnTo>
                <a:lnTo>
                  <a:pt x="42272" y="3333"/>
                </a:lnTo>
                <a:lnTo>
                  <a:pt x="42272" y="3333"/>
                </a:lnTo>
                <a:lnTo>
                  <a:pt x="42272" y="3333"/>
                </a:lnTo>
                <a:lnTo>
                  <a:pt x="42272" y="3333"/>
                </a:lnTo>
                <a:lnTo>
                  <a:pt x="42272" y="0"/>
                </a:lnTo>
                <a:lnTo>
                  <a:pt x="42272" y="0"/>
                </a:lnTo>
                <a:lnTo>
                  <a:pt x="42272" y="0"/>
                </a:lnTo>
                <a:lnTo>
                  <a:pt x="45000" y="0"/>
                </a:lnTo>
                <a:lnTo>
                  <a:pt x="45000" y="0"/>
                </a:lnTo>
                <a:lnTo>
                  <a:pt x="45000" y="0"/>
                </a:lnTo>
                <a:lnTo>
                  <a:pt x="45000" y="0"/>
                </a:lnTo>
                <a:lnTo>
                  <a:pt x="45000" y="0"/>
                </a:lnTo>
                <a:lnTo>
                  <a:pt x="45000" y="0"/>
                </a:lnTo>
                <a:lnTo>
                  <a:pt x="47727" y="0"/>
                </a:lnTo>
                <a:lnTo>
                  <a:pt x="47727" y="3333"/>
                </a:lnTo>
                <a:lnTo>
                  <a:pt x="47727" y="3333"/>
                </a:lnTo>
                <a:lnTo>
                  <a:pt x="47727" y="3333"/>
                </a:lnTo>
                <a:lnTo>
                  <a:pt x="45000" y="3333"/>
                </a:lnTo>
                <a:lnTo>
                  <a:pt x="45000" y="5555"/>
                </a:lnTo>
                <a:lnTo>
                  <a:pt x="47727" y="5555"/>
                </a:lnTo>
                <a:lnTo>
                  <a:pt x="47727" y="5555"/>
                </a:lnTo>
                <a:lnTo>
                  <a:pt x="47727" y="5555"/>
                </a:lnTo>
                <a:lnTo>
                  <a:pt x="47727" y="5555"/>
                </a:lnTo>
                <a:lnTo>
                  <a:pt x="47727" y="5555"/>
                </a:lnTo>
                <a:lnTo>
                  <a:pt x="47727" y="7777"/>
                </a:lnTo>
                <a:lnTo>
                  <a:pt x="47727" y="7777"/>
                </a:lnTo>
                <a:lnTo>
                  <a:pt x="47727" y="7777"/>
                </a:lnTo>
                <a:lnTo>
                  <a:pt x="47727" y="7777"/>
                </a:lnTo>
                <a:lnTo>
                  <a:pt x="47727" y="7777"/>
                </a:lnTo>
                <a:lnTo>
                  <a:pt x="47727" y="10000"/>
                </a:lnTo>
                <a:lnTo>
                  <a:pt x="47727" y="10000"/>
                </a:lnTo>
                <a:lnTo>
                  <a:pt x="47727" y="10000"/>
                </a:lnTo>
                <a:lnTo>
                  <a:pt x="50454" y="10000"/>
                </a:lnTo>
                <a:lnTo>
                  <a:pt x="50454" y="10000"/>
                </a:lnTo>
                <a:lnTo>
                  <a:pt x="50454" y="7777"/>
                </a:lnTo>
                <a:lnTo>
                  <a:pt x="50454" y="7777"/>
                </a:lnTo>
                <a:lnTo>
                  <a:pt x="50454" y="7777"/>
                </a:lnTo>
                <a:lnTo>
                  <a:pt x="50454" y="7777"/>
                </a:lnTo>
                <a:lnTo>
                  <a:pt x="50454" y="7777"/>
                </a:lnTo>
                <a:lnTo>
                  <a:pt x="54545" y="7777"/>
                </a:lnTo>
                <a:lnTo>
                  <a:pt x="54545" y="5555"/>
                </a:lnTo>
                <a:lnTo>
                  <a:pt x="54545" y="5555"/>
                </a:lnTo>
                <a:lnTo>
                  <a:pt x="54545" y="5555"/>
                </a:lnTo>
                <a:lnTo>
                  <a:pt x="54545" y="5555"/>
                </a:lnTo>
                <a:lnTo>
                  <a:pt x="57272" y="5555"/>
                </a:lnTo>
                <a:lnTo>
                  <a:pt x="57272" y="5555"/>
                </a:lnTo>
                <a:lnTo>
                  <a:pt x="57272" y="5555"/>
                </a:lnTo>
                <a:lnTo>
                  <a:pt x="57272" y="5555"/>
                </a:lnTo>
                <a:lnTo>
                  <a:pt x="57272" y="5555"/>
                </a:lnTo>
                <a:lnTo>
                  <a:pt x="60000" y="5555"/>
                </a:lnTo>
                <a:lnTo>
                  <a:pt x="60000" y="5555"/>
                </a:lnTo>
                <a:lnTo>
                  <a:pt x="60000" y="5555"/>
                </a:lnTo>
                <a:lnTo>
                  <a:pt x="60000" y="5555"/>
                </a:lnTo>
                <a:lnTo>
                  <a:pt x="60000" y="5555"/>
                </a:lnTo>
                <a:lnTo>
                  <a:pt x="60000" y="5555"/>
                </a:lnTo>
                <a:lnTo>
                  <a:pt x="60000" y="7777"/>
                </a:lnTo>
                <a:lnTo>
                  <a:pt x="62727" y="7777"/>
                </a:lnTo>
                <a:lnTo>
                  <a:pt x="62727" y="7777"/>
                </a:lnTo>
                <a:lnTo>
                  <a:pt x="62727" y="7777"/>
                </a:lnTo>
                <a:lnTo>
                  <a:pt x="62727" y="7777"/>
                </a:lnTo>
                <a:lnTo>
                  <a:pt x="65454" y="7777"/>
                </a:lnTo>
                <a:lnTo>
                  <a:pt x="65454" y="7777"/>
                </a:lnTo>
                <a:lnTo>
                  <a:pt x="65454" y="7777"/>
                </a:lnTo>
                <a:lnTo>
                  <a:pt x="65454" y="7777"/>
                </a:lnTo>
                <a:lnTo>
                  <a:pt x="65454" y="7777"/>
                </a:lnTo>
                <a:lnTo>
                  <a:pt x="65454" y="7777"/>
                </a:lnTo>
                <a:lnTo>
                  <a:pt x="65454" y="7777"/>
                </a:lnTo>
                <a:lnTo>
                  <a:pt x="65454" y="10000"/>
                </a:lnTo>
                <a:lnTo>
                  <a:pt x="69545" y="10000"/>
                </a:lnTo>
                <a:lnTo>
                  <a:pt x="69545" y="10000"/>
                </a:lnTo>
                <a:lnTo>
                  <a:pt x="69545" y="10000"/>
                </a:lnTo>
                <a:lnTo>
                  <a:pt x="69545" y="10000"/>
                </a:lnTo>
                <a:lnTo>
                  <a:pt x="69545" y="12222"/>
                </a:lnTo>
                <a:lnTo>
                  <a:pt x="69545" y="12222"/>
                </a:lnTo>
                <a:lnTo>
                  <a:pt x="72272" y="12222"/>
                </a:lnTo>
                <a:lnTo>
                  <a:pt x="72272" y="12222"/>
                </a:lnTo>
                <a:lnTo>
                  <a:pt x="72272" y="12222"/>
                </a:lnTo>
                <a:lnTo>
                  <a:pt x="72272" y="12222"/>
                </a:lnTo>
                <a:lnTo>
                  <a:pt x="72272" y="15555"/>
                </a:lnTo>
                <a:lnTo>
                  <a:pt x="72272" y="15555"/>
                </a:lnTo>
                <a:lnTo>
                  <a:pt x="72272" y="15555"/>
                </a:lnTo>
                <a:lnTo>
                  <a:pt x="72272" y="15555"/>
                </a:lnTo>
                <a:lnTo>
                  <a:pt x="72272" y="15555"/>
                </a:lnTo>
                <a:lnTo>
                  <a:pt x="75000" y="15555"/>
                </a:lnTo>
                <a:lnTo>
                  <a:pt x="75000" y="17777"/>
                </a:lnTo>
                <a:lnTo>
                  <a:pt x="75000" y="17777"/>
                </a:lnTo>
                <a:lnTo>
                  <a:pt x="75000" y="17777"/>
                </a:lnTo>
                <a:lnTo>
                  <a:pt x="75000" y="17777"/>
                </a:lnTo>
                <a:lnTo>
                  <a:pt x="75000" y="17777"/>
                </a:lnTo>
                <a:lnTo>
                  <a:pt x="75000" y="20000"/>
                </a:lnTo>
                <a:lnTo>
                  <a:pt x="75000" y="20000"/>
                </a:lnTo>
                <a:lnTo>
                  <a:pt x="75000" y="20000"/>
                </a:lnTo>
                <a:lnTo>
                  <a:pt x="77727" y="20000"/>
                </a:lnTo>
                <a:lnTo>
                  <a:pt x="77727" y="20000"/>
                </a:lnTo>
                <a:lnTo>
                  <a:pt x="77727" y="20000"/>
                </a:lnTo>
                <a:lnTo>
                  <a:pt x="77727" y="20000"/>
                </a:lnTo>
                <a:lnTo>
                  <a:pt x="80454" y="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5" name="Shape 295"/>
          <p:cNvSpPr/>
          <p:nvPr/>
        </p:nvSpPr>
        <p:spPr>
          <a:xfrm>
            <a:off x="4956573" y="4729163"/>
            <a:ext cx="2381" cy="3175"/>
          </a:xfrm>
          <a:custGeom>
            <a:avLst/>
            <a:gdLst/>
            <a:ahLst/>
            <a:cxnLst/>
            <a:rect l="0" t="0" r="0" b="0"/>
            <a:pathLst>
              <a:path w="120000" h="120000" extrusionOk="0">
                <a:moveTo>
                  <a:pt x="0" y="120000"/>
                </a:moveTo>
                <a:lnTo>
                  <a:pt x="0" y="0"/>
                </a:lnTo>
                <a:lnTo>
                  <a:pt x="0" y="0"/>
                </a:lnTo>
                <a:lnTo>
                  <a:pt x="0" y="0"/>
                </a:lnTo>
                <a:lnTo>
                  <a:pt x="120000" y="0"/>
                </a:lnTo>
                <a:lnTo>
                  <a:pt x="120000" y="0"/>
                </a:lnTo>
                <a:lnTo>
                  <a:pt x="120000" y="0"/>
                </a:lnTo>
                <a:lnTo>
                  <a:pt x="12000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6" name="Shape 296"/>
          <p:cNvSpPr/>
          <p:nvPr/>
        </p:nvSpPr>
        <p:spPr>
          <a:xfrm>
            <a:off x="4956573" y="4729163"/>
            <a:ext cx="2381" cy="3175"/>
          </a:xfrm>
          <a:custGeom>
            <a:avLst/>
            <a:gdLst/>
            <a:ahLst/>
            <a:cxnLst/>
            <a:rect l="0" t="0" r="0" b="0"/>
            <a:pathLst>
              <a:path w="120000" h="120000" extrusionOk="0">
                <a:moveTo>
                  <a:pt x="0" y="120000"/>
                </a:moveTo>
                <a:lnTo>
                  <a:pt x="0" y="0"/>
                </a:lnTo>
                <a:lnTo>
                  <a:pt x="0" y="0"/>
                </a:lnTo>
                <a:lnTo>
                  <a:pt x="0" y="0"/>
                </a:lnTo>
                <a:lnTo>
                  <a:pt x="120000" y="0"/>
                </a:lnTo>
                <a:lnTo>
                  <a:pt x="120000" y="0"/>
                </a:lnTo>
                <a:lnTo>
                  <a:pt x="120000" y="0"/>
                </a:lnTo>
                <a:lnTo>
                  <a:pt x="120000" y="0"/>
                </a:lnTo>
                <a:lnTo>
                  <a:pt x="120000" y="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7" name="Shape 297"/>
          <p:cNvSpPr/>
          <p:nvPr/>
        </p:nvSpPr>
        <p:spPr>
          <a:xfrm>
            <a:off x="4768456" y="4575178"/>
            <a:ext cx="198835" cy="265111"/>
          </a:xfrm>
          <a:custGeom>
            <a:avLst/>
            <a:gdLst/>
            <a:ahLst/>
            <a:cxnLst/>
            <a:rect l="0" t="0" r="0" b="0"/>
            <a:pathLst>
              <a:path w="120000" h="120000" extrusionOk="0">
                <a:moveTo>
                  <a:pt x="113532" y="71137"/>
                </a:moveTo>
                <a:lnTo>
                  <a:pt x="113532" y="71137"/>
                </a:lnTo>
                <a:lnTo>
                  <a:pt x="113532" y="71137"/>
                </a:lnTo>
                <a:lnTo>
                  <a:pt x="113532" y="71137"/>
                </a:lnTo>
                <a:lnTo>
                  <a:pt x="112095" y="71137"/>
                </a:lnTo>
                <a:lnTo>
                  <a:pt x="112095" y="71137"/>
                </a:lnTo>
                <a:lnTo>
                  <a:pt x="112095" y="71137"/>
                </a:lnTo>
                <a:lnTo>
                  <a:pt x="112095" y="71137"/>
                </a:lnTo>
                <a:lnTo>
                  <a:pt x="112095" y="71137"/>
                </a:lnTo>
                <a:lnTo>
                  <a:pt x="112095" y="72574"/>
                </a:lnTo>
                <a:lnTo>
                  <a:pt x="110658" y="72574"/>
                </a:lnTo>
                <a:lnTo>
                  <a:pt x="110658" y="72574"/>
                </a:lnTo>
                <a:lnTo>
                  <a:pt x="110658" y="72574"/>
                </a:lnTo>
                <a:lnTo>
                  <a:pt x="110658" y="72574"/>
                </a:lnTo>
                <a:lnTo>
                  <a:pt x="109221" y="72574"/>
                </a:lnTo>
                <a:lnTo>
                  <a:pt x="109221" y="72574"/>
                </a:lnTo>
                <a:lnTo>
                  <a:pt x="109221" y="72574"/>
                </a:lnTo>
                <a:lnTo>
                  <a:pt x="109221" y="72574"/>
                </a:lnTo>
                <a:lnTo>
                  <a:pt x="109221" y="72574"/>
                </a:lnTo>
                <a:lnTo>
                  <a:pt x="107065" y="72574"/>
                </a:lnTo>
                <a:lnTo>
                  <a:pt x="107065" y="74011"/>
                </a:lnTo>
                <a:lnTo>
                  <a:pt x="107065" y="74011"/>
                </a:lnTo>
                <a:lnTo>
                  <a:pt x="107065" y="74011"/>
                </a:lnTo>
                <a:lnTo>
                  <a:pt x="107065" y="74011"/>
                </a:lnTo>
                <a:lnTo>
                  <a:pt x="105628" y="74011"/>
                </a:lnTo>
                <a:lnTo>
                  <a:pt x="105628" y="74011"/>
                </a:lnTo>
                <a:lnTo>
                  <a:pt x="105628" y="74011"/>
                </a:lnTo>
                <a:lnTo>
                  <a:pt x="105628" y="74011"/>
                </a:lnTo>
                <a:lnTo>
                  <a:pt x="104191" y="74011"/>
                </a:lnTo>
                <a:lnTo>
                  <a:pt x="104191" y="74011"/>
                </a:lnTo>
                <a:lnTo>
                  <a:pt x="104191" y="74011"/>
                </a:lnTo>
                <a:lnTo>
                  <a:pt x="104191" y="74011"/>
                </a:lnTo>
                <a:lnTo>
                  <a:pt x="104191" y="74011"/>
                </a:lnTo>
                <a:lnTo>
                  <a:pt x="102754" y="74011"/>
                </a:lnTo>
                <a:lnTo>
                  <a:pt x="102754" y="76167"/>
                </a:lnTo>
                <a:lnTo>
                  <a:pt x="102754" y="76167"/>
                </a:lnTo>
                <a:lnTo>
                  <a:pt x="102754" y="76167"/>
                </a:lnTo>
                <a:lnTo>
                  <a:pt x="102754" y="76167"/>
                </a:lnTo>
                <a:lnTo>
                  <a:pt x="102754" y="76167"/>
                </a:lnTo>
                <a:lnTo>
                  <a:pt x="101317" y="76167"/>
                </a:lnTo>
                <a:lnTo>
                  <a:pt x="101317" y="76167"/>
                </a:lnTo>
                <a:lnTo>
                  <a:pt x="101317" y="76167"/>
                </a:lnTo>
                <a:lnTo>
                  <a:pt x="101317" y="76167"/>
                </a:lnTo>
                <a:lnTo>
                  <a:pt x="99161" y="76167"/>
                </a:lnTo>
                <a:lnTo>
                  <a:pt x="99161" y="76167"/>
                </a:lnTo>
                <a:lnTo>
                  <a:pt x="99161" y="77604"/>
                </a:lnTo>
                <a:lnTo>
                  <a:pt x="99161" y="77604"/>
                </a:lnTo>
                <a:lnTo>
                  <a:pt x="99161" y="77604"/>
                </a:lnTo>
                <a:lnTo>
                  <a:pt x="99161" y="77604"/>
                </a:lnTo>
                <a:lnTo>
                  <a:pt x="97724" y="77604"/>
                </a:lnTo>
                <a:lnTo>
                  <a:pt x="97724" y="77604"/>
                </a:lnTo>
                <a:lnTo>
                  <a:pt x="97724" y="77604"/>
                </a:lnTo>
                <a:lnTo>
                  <a:pt x="97724" y="77604"/>
                </a:lnTo>
                <a:lnTo>
                  <a:pt x="96287" y="77604"/>
                </a:lnTo>
                <a:lnTo>
                  <a:pt x="96287" y="77604"/>
                </a:lnTo>
                <a:lnTo>
                  <a:pt x="96287" y="77604"/>
                </a:lnTo>
                <a:lnTo>
                  <a:pt x="96287" y="79041"/>
                </a:lnTo>
                <a:lnTo>
                  <a:pt x="96287" y="79041"/>
                </a:lnTo>
                <a:lnTo>
                  <a:pt x="94850" y="79041"/>
                </a:lnTo>
                <a:lnTo>
                  <a:pt x="94850" y="79041"/>
                </a:lnTo>
                <a:lnTo>
                  <a:pt x="94850" y="79041"/>
                </a:lnTo>
                <a:lnTo>
                  <a:pt x="94850" y="79041"/>
                </a:lnTo>
                <a:lnTo>
                  <a:pt x="94850" y="79041"/>
                </a:lnTo>
                <a:lnTo>
                  <a:pt x="93413" y="79041"/>
                </a:lnTo>
                <a:lnTo>
                  <a:pt x="93413" y="79041"/>
                </a:lnTo>
                <a:lnTo>
                  <a:pt x="93413" y="79041"/>
                </a:lnTo>
                <a:lnTo>
                  <a:pt x="93413" y="79041"/>
                </a:lnTo>
                <a:lnTo>
                  <a:pt x="91257" y="79041"/>
                </a:lnTo>
                <a:lnTo>
                  <a:pt x="91257" y="79041"/>
                </a:lnTo>
                <a:lnTo>
                  <a:pt x="91257" y="79041"/>
                </a:lnTo>
                <a:lnTo>
                  <a:pt x="91257" y="79041"/>
                </a:lnTo>
                <a:lnTo>
                  <a:pt x="91257" y="79041"/>
                </a:lnTo>
                <a:lnTo>
                  <a:pt x="89820" y="79041"/>
                </a:lnTo>
                <a:lnTo>
                  <a:pt x="89820" y="79041"/>
                </a:lnTo>
                <a:lnTo>
                  <a:pt x="89820" y="79041"/>
                </a:lnTo>
                <a:lnTo>
                  <a:pt x="89820" y="80479"/>
                </a:lnTo>
                <a:lnTo>
                  <a:pt x="89820" y="80479"/>
                </a:lnTo>
                <a:lnTo>
                  <a:pt x="88383" y="80479"/>
                </a:lnTo>
                <a:lnTo>
                  <a:pt x="88383" y="80479"/>
                </a:lnTo>
                <a:lnTo>
                  <a:pt x="88383" y="80479"/>
                </a:lnTo>
                <a:lnTo>
                  <a:pt x="88383" y="80479"/>
                </a:lnTo>
                <a:lnTo>
                  <a:pt x="86946" y="80479"/>
                </a:lnTo>
                <a:lnTo>
                  <a:pt x="86946" y="80479"/>
                </a:lnTo>
                <a:lnTo>
                  <a:pt x="86946" y="80479"/>
                </a:lnTo>
                <a:lnTo>
                  <a:pt x="86946" y="80479"/>
                </a:lnTo>
                <a:lnTo>
                  <a:pt x="86946" y="81916"/>
                </a:lnTo>
                <a:lnTo>
                  <a:pt x="86946" y="81916"/>
                </a:lnTo>
                <a:lnTo>
                  <a:pt x="85508" y="81916"/>
                </a:lnTo>
                <a:lnTo>
                  <a:pt x="85508" y="81916"/>
                </a:lnTo>
                <a:lnTo>
                  <a:pt x="85508" y="81916"/>
                </a:lnTo>
                <a:lnTo>
                  <a:pt x="85508" y="81916"/>
                </a:lnTo>
                <a:lnTo>
                  <a:pt x="85508" y="81916"/>
                </a:lnTo>
                <a:lnTo>
                  <a:pt x="85508" y="81916"/>
                </a:lnTo>
                <a:lnTo>
                  <a:pt x="85508" y="84071"/>
                </a:lnTo>
                <a:lnTo>
                  <a:pt x="85508" y="84071"/>
                </a:lnTo>
                <a:lnTo>
                  <a:pt x="85508" y="84071"/>
                </a:lnTo>
                <a:lnTo>
                  <a:pt x="85508" y="84071"/>
                </a:lnTo>
                <a:lnTo>
                  <a:pt x="85508" y="85508"/>
                </a:lnTo>
                <a:lnTo>
                  <a:pt x="85508" y="85508"/>
                </a:lnTo>
                <a:lnTo>
                  <a:pt x="85508" y="85508"/>
                </a:lnTo>
                <a:lnTo>
                  <a:pt x="85508" y="85508"/>
                </a:lnTo>
                <a:lnTo>
                  <a:pt x="85508" y="85508"/>
                </a:lnTo>
                <a:lnTo>
                  <a:pt x="85508" y="86946"/>
                </a:lnTo>
                <a:lnTo>
                  <a:pt x="86946" y="86946"/>
                </a:lnTo>
                <a:lnTo>
                  <a:pt x="86946" y="86946"/>
                </a:lnTo>
                <a:lnTo>
                  <a:pt x="86946" y="86946"/>
                </a:lnTo>
                <a:lnTo>
                  <a:pt x="86946" y="88383"/>
                </a:lnTo>
                <a:lnTo>
                  <a:pt x="86946" y="88383"/>
                </a:lnTo>
                <a:lnTo>
                  <a:pt x="86946" y="88383"/>
                </a:lnTo>
                <a:lnTo>
                  <a:pt x="86946" y="89820"/>
                </a:lnTo>
                <a:lnTo>
                  <a:pt x="86946" y="89820"/>
                </a:lnTo>
                <a:lnTo>
                  <a:pt x="86946" y="89820"/>
                </a:lnTo>
                <a:lnTo>
                  <a:pt x="86946" y="89820"/>
                </a:lnTo>
                <a:lnTo>
                  <a:pt x="86946" y="89820"/>
                </a:lnTo>
                <a:lnTo>
                  <a:pt x="85508" y="89820"/>
                </a:lnTo>
                <a:lnTo>
                  <a:pt x="85508" y="89820"/>
                </a:lnTo>
                <a:lnTo>
                  <a:pt x="85508" y="89820"/>
                </a:lnTo>
                <a:lnTo>
                  <a:pt x="85508" y="89820"/>
                </a:lnTo>
                <a:lnTo>
                  <a:pt x="85508" y="89820"/>
                </a:lnTo>
                <a:lnTo>
                  <a:pt x="85508" y="89820"/>
                </a:lnTo>
                <a:lnTo>
                  <a:pt x="85508" y="89820"/>
                </a:lnTo>
                <a:lnTo>
                  <a:pt x="83353" y="89820"/>
                </a:lnTo>
                <a:lnTo>
                  <a:pt x="83353" y="89820"/>
                </a:lnTo>
                <a:lnTo>
                  <a:pt x="83353" y="89820"/>
                </a:lnTo>
                <a:lnTo>
                  <a:pt x="81916" y="89820"/>
                </a:lnTo>
                <a:lnTo>
                  <a:pt x="81916" y="89820"/>
                </a:lnTo>
                <a:lnTo>
                  <a:pt x="81916" y="89820"/>
                </a:lnTo>
                <a:lnTo>
                  <a:pt x="81916" y="89820"/>
                </a:lnTo>
                <a:lnTo>
                  <a:pt x="80479" y="89820"/>
                </a:lnTo>
                <a:lnTo>
                  <a:pt x="80479" y="89820"/>
                </a:lnTo>
                <a:lnTo>
                  <a:pt x="80479" y="89820"/>
                </a:lnTo>
                <a:lnTo>
                  <a:pt x="80479" y="89820"/>
                </a:lnTo>
                <a:lnTo>
                  <a:pt x="79041" y="89820"/>
                </a:lnTo>
                <a:lnTo>
                  <a:pt x="79041" y="89820"/>
                </a:lnTo>
                <a:lnTo>
                  <a:pt x="79041" y="89820"/>
                </a:lnTo>
                <a:lnTo>
                  <a:pt x="79041" y="89820"/>
                </a:lnTo>
                <a:lnTo>
                  <a:pt x="77604" y="89820"/>
                </a:lnTo>
                <a:lnTo>
                  <a:pt x="77604" y="89820"/>
                </a:lnTo>
                <a:lnTo>
                  <a:pt x="77604" y="89820"/>
                </a:lnTo>
                <a:lnTo>
                  <a:pt x="77604" y="89820"/>
                </a:lnTo>
                <a:lnTo>
                  <a:pt x="77604" y="89820"/>
                </a:lnTo>
                <a:lnTo>
                  <a:pt x="77604" y="89820"/>
                </a:lnTo>
                <a:lnTo>
                  <a:pt x="77604" y="91976"/>
                </a:lnTo>
                <a:lnTo>
                  <a:pt x="75449" y="91976"/>
                </a:lnTo>
                <a:lnTo>
                  <a:pt x="75449" y="91976"/>
                </a:lnTo>
                <a:lnTo>
                  <a:pt x="75449" y="91976"/>
                </a:lnTo>
                <a:lnTo>
                  <a:pt x="75449" y="91976"/>
                </a:lnTo>
                <a:lnTo>
                  <a:pt x="75449" y="91976"/>
                </a:lnTo>
                <a:lnTo>
                  <a:pt x="74011" y="91976"/>
                </a:lnTo>
                <a:lnTo>
                  <a:pt x="74011" y="91976"/>
                </a:lnTo>
                <a:lnTo>
                  <a:pt x="74011" y="91976"/>
                </a:lnTo>
                <a:lnTo>
                  <a:pt x="74011" y="91976"/>
                </a:lnTo>
                <a:lnTo>
                  <a:pt x="74011" y="93413"/>
                </a:lnTo>
                <a:lnTo>
                  <a:pt x="72574" y="93413"/>
                </a:lnTo>
                <a:lnTo>
                  <a:pt x="72574" y="93413"/>
                </a:lnTo>
                <a:lnTo>
                  <a:pt x="72574" y="93413"/>
                </a:lnTo>
                <a:lnTo>
                  <a:pt x="72574" y="93413"/>
                </a:lnTo>
                <a:lnTo>
                  <a:pt x="72574" y="93413"/>
                </a:lnTo>
                <a:lnTo>
                  <a:pt x="72574" y="93413"/>
                </a:lnTo>
                <a:lnTo>
                  <a:pt x="72574" y="94850"/>
                </a:lnTo>
                <a:lnTo>
                  <a:pt x="71137" y="94850"/>
                </a:lnTo>
                <a:lnTo>
                  <a:pt x="71137" y="94850"/>
                </a:lnTo>
                <a:lnTo>
                  <a:pt x="71137" y="94850"/>
                </a:lnTo>
                <a:lnTo>
                  <a:pt x="71137" y="94850"/>
                </a:lnTo>
                <a:lnTo>
                  <a:pt x="71137" y="94850"/>
                </a:lnTo>
                <a:lnTo>
                  <a:pt x="71137" y="94850"/>
                </a:lnTo>
                <a:lnTo>
                  <a:pt x="71137" y="96287"/>
                </a:lnTo>
                <a:lnTo>
                  <a:pt x="71137" y="96287"/>
                </a:lnTo>
                <a:lnTo>
                  <a:pt x="71137" y="96287"/>
                </a:lnTo>
                <a:lnTo>
                  <a:pt x="71137" y="96287"/>
                </a:lnTo>
                <a:lnTo>
                  <a:pt x="71137" y="97724"/>
                </a:lnTo>
                <a:lnTo>
                  <a:pt x="71137" y="97724"/>
                </a:lnTo>
                <a:lnTo>
                  <a:pt x="71137" y="97724"/>
                </a:lnTo>
                <a:lnTo>
                  <a:pt x="71137" y="99880"/>
                </a:lnTo>
                <a:lnTo>
                  <a:pt x="71137" y="99880"/>
                </a:lnTo>
                <a:lnTo>
                  <a:pt x="71137" y="99880"/>
                </a:lnTo>
                <a:lnTo>
                  <a:pt x="71137" y="101317"/>
                </a:lnTo>
                <a:lnTo>
                  <a:pt x="69700" y="101317"/>
                </a:lnTo>
                <a:lnTo>
                  <a:pt x="69700" y="101317"/>
                </a:lnTo>
                <a:lnTo>
                  <a:pt x="69700" y="101317"/>
                </a:lnTo>
                <a:lnTo>
                  <a:pt x="69700" y="101317"/>
                </a:lnTo>
                <a:lnTo>
                  <a:pt x="69700" y="101317"/>
                </a:lnTo>
                <a:lnTo>
                  <a:pt x="67544" y="101317"/>
                </a:lnTo>
                <a:lnTo>
                  <a:pt x="67544" y="101317"/>
                </a:lnTo>
                <a:lnTo>
                  <a:pt x="67544" y="101317"/>
                </a:lnTo>
                <a:lnTo>
                  <a:pt x="67544" y="101317"/>
                </a:lnTo>
                <a:lnTo>
                  <a:pt x="67544" y="101317"/>
                </a:lnTo>
                <a:lnTo>
                  <a:pt x="67544" y="101317"/>
                </a:lnTo>
                <a:lnTo>
                  <a:pt x="66107" y="101317"/>
                </a:lnTo>
                <a:lnTo>
                  <a:pt x="66107" y="102754"/>
                </a:lnTo>
                <a:lnTo>
                  <a:pt x="66107" y="102754"/>
                </a:lnTo>
                <a:lnTo>
                  <a:pt x="66107" y="102754"/>
                </a:lnTo>
                <a:lnTo>
                  <a:pt x="66107" y="102754"/>
                </a:lnTo>
                <a:lnTo>
                  <a:pt x="64670" y="102754"/>
                </a:lnTo>
                <a:lnTo>
                  <a:pt x="64670" y="102754"/>
                </a:lnTo>
                <a:lnTo>
                  <a:pt x="64670" y="102754"/>
                </a:lnTo>
                <a:lnTo>
                  <a:pt x="64670" y="102754"/>
                </a:lnTo>
                <a:lnTo>
                  <a:pt x="63233" y="102754"/>
                </a:lnTo>
                <a:lnTo>
                  <a:pt x="63233" y="102754"/>
                </a:lnTo>
                <a:lnTo>
                  <a:pt x="63233" y="102754"/>
                </a:lnTo>
                <a:lnTo>
                  <a:pt x="63233" y="104191"/>
                </a:lnTo>
                <a:lnTo>
                  <a:pt x="63233" y="104191"/>
                </a:lnTo>
                <a:lnTo>
                  <a:pt x="63233" y="104191"/>
                </a:lnTo>
                <a:lnTo>
                  <a:pt x="63233" y="104191"/>
                </a:lnTo>
                <a:lnTo>
                  <a:pt x="63233" y="104191"/>
                </a:lnTo>
                <a:lnTo>
                  <a:pt x="63233" y="105628"/>
                </a:lnTo>
                <a:lnTo>
                  <a:pt x="61796" y="105628"/>
                </a:lnTo>
                <a:lnTo>
                  <a:pt x="61796" y="105628"/>
                </a:lnTo>
                <a:lnTo>
                  <a:pt x="61796" y="105628"/>
                </a:lnTo>
                <a:lnTo>
                  <a:pt x="61796" y="105628"/>
                </a:lnTo>
                <a:lnTo>
                  <a:pt x="59640" y="105628"/>
                </a:lnTo>
                <a:lnTo>
                  <a:pt x="59640" y="105628"/>
                </a:lnTo>
                <a:lnTo>
                  <a:pt x="59640" y="105628"/>
                </a:lnTo>
                <a:lnTo>
                  <a:pt x="59640" y="105628"/>
                </a:lnTo>
                <a:lnTo>
                  <a:pt x="59640" y="105628"/>
                </a:lnTo>
                <a:lnTo>
                  <a:pt x="58203" y="105628"/>
                </a:lnTo>
                <a:lnTo>
                  <a:pt x="58203" y="107784"/>
                </a:lnTo>
                <a:lnTo>
                  <a:pt x="58203" y="107784"/>
                </a:lnTo>
                <a:lnTo>
                  <a:pt x="58203" y="107784"/>
                </a:lnTo>
                <a:lnTo>
                  <a:pt x="58203" y="107784"/>
                </a:lnTo>
                <a:lnTo>
                  <a:pt x="58203" y="109221"/>
                </a:lnTo>
                <a:lnTo>
                  <a:pt x="58203" y="109221"/>
                </a:lnTo>
                <a:lnTo>
                  <a:pt x="58203" y="109221"/>
                </a:lnTo>
                <a:lnTo>
                  <a:pt x="58203" y="109221"/>
                </a:lnTo>
                <a:lnTo>
                  <a:pt x="58203" y="110658"/>
                </a:lnTo>
                <a:lnTo>
                  <a:pt x="58203" y="110658"/>
                </a:lnTo>
                <a:lnTo>
                  <a:pt x="58203" y="110658"/>
                </a:lnTo>
                <a:lnTo>
                  <a:pt x="58203" y="110658"/>
                </a:lnTo>
                <a:lnTo>
                  <a:pt x="58203" y="112095"/>
                </a:lnTo>
                <a:lnTo>
                  <a:pt x="56766" y="112095"/>
                </a:lnTo>
                <a:lnTo>
                  <a:pt x="56766" y="112095"/>
                </a:lnTo>
                <a:lnTo>
                  <a:pt x="56766" y="112095"/>
                </a:lnTo>
                <a:lnTo>
                  <a:pt x="56766" y="112095"/>
                </a:lnTo>
                <a:lnTo>
                  <a:pt x="56766" y="112095"/>
                </a:lnTo>
                <a:lnTo>
                  <a:pt x="56766" y="112095"/>
                </a:lnTo>
                <a:lnTo>
                  <a:pt x="56766" y="112095"/>
                </a:lnTo>
                <a:lnTo>
                  <a:pt x="55329" y="112095"/>
                </a:lnTo>
                <a:lnTo>
                  <a:pt x="55329" y="112095"/>
                </a:lnTo>
                <a:lnTo>
                  <a:pt x="55329" y="113532"/>
                </a:lnTo>
                <a:lnTo>
                  <a:pt x="55329" y="113532"/>
                </a:lnTo>
                <a:lnTo>
                  <a:pt x="55329" y="113532"/>
                </a:lnTo>
                <a:lnTo>
                  <a:pt x="55329" y="113532"/>
                </a:lnTo>
                <a:lnTo>
                  <a:pt x="53892" y="113532"/>
                </a:lnTo>
                <a:lnTo>
                  <a:pt x="53892" y="113532"/>
                </a:lnTo>
                <a:lnTo>
                  <a:pt x="53892" y="115688"/>
                </a:lnTo>
                <a:lnTo>
                  <a:pt x="53892" y="115688"/>
                </a:lnTo>
                <a:lnTo>
                  <a:pt x="53892" y="115688"/>
                </a:lnTo>
                <a:lnTo>
                  <a:pt x="53892" y="115688"/>
                </a:lnTo>
                <a:lnTo>
                  <a:pt x="53892" y="115688"/>
                </a:lnTo>
                <a:lnTo>
                  <a:pt x="53892" y="117125"/>
                </a:lnTo>
                <a:lnTo>
                  <a:pt x="53892" y="117125"/>
                </a:lnTo>
                <a:lnTo>
                  <a:pt x="51736" y="117125"/>
                </a:lnTo>
                <a:lnTo>
                  <a:pt x="51736" y="117125"/>
                </a:lnTo>
                <a:lnTo>
                  <a:pt x="51736" y="117125"/>
                </a:lnTo>
                <a:lnTo>
                  <a:pt x="51736" y="118562"/>
                </a:lnTo>
                <a:lnTo>
                  <a:pt x="51736" y="118562"/>
                </a:lnTo>
                <a:lnTo>
                  <a:pt x="51736" y="118562"/>
                </a:lnTo>
                <a:lnTo>
                  <a:pt x="51736" y="118562"/>
                </a:lnTo>
                <a:lnTo>
                  <a:pt x="50299" y="118562"/>
                </a:lnTo>
                <a:lnTo>
                  <a:pt x="50299" y="118562"/>
                </a:lnTo>
                <a:lnTo>
                  <a:pt x="50299" y="118562"/>
                </a:lnTo>
                <a:lnTo>
                  <a:pt x="50299" y="118562"/>
                </a:lnTo>
                <a:lnTo>
                  <a:pt x="48862" y="118562"/>
                </a:lnTo>
                <a:lnTo>
                  <a:pt x="48862" y="118562"/>
                </a:lnTo>
                <a:lnTo>
                  <a:pt x="48862" y="120000"/>
                </a:lnTo>
                <a:lnTo>
                  <a:pt x="48862" y="120000"/>
                </a:lnTo>
                <a:lnTo>
                  <a:pt x="48862" y="120000"/>
                </a:lnTo>
                <a:lnTo>
                  <a:pt x="48862" y="120000"/>
                </a:lnTo>
                <a:lnTo>
                  <a:pt x="47425" y="120000"/>
                </a:lnTo>
                <a:lnTo>
                  <a:pt x="47425" y="120000"/>
                </a:lnTo>
                <a:lnTo>
                  <a:pt x="47425" y="120000"/>
                </a:lnTo>
                <a:lnTo>
                  <a:pt x="47425" y="120000"/>
                </a:lnTo>
                <a:lnTo>
                  <a:pt x="47425" y="118562"/>
                </a:lnTo>
                <a:lnTo>
                  <a:pt x="47425" y="118562"/>
                </a:lnTo>
                <a:lnTo>
                  <a:pt x="45988" y="118562"/>
                </a:lnTo>
                <a:lnTo>
                  <a:pt x="45988" y="118562"/>
                </a:lnTo>
                <a:lnTo>
                  <a:pt x="45988" y="118562"/>
                </a:lnTo>
                <a:lnTo>
                  <a:pt x="45988" y="118562"/>
                </a:lnTo>
                <a:lnTo>
                  <a:pt x="43832" y="118562"/>
                </a:lnTo>
                <a:lnTo>
                  <a:pt x="43832" y="118562"/>
                </a:lnTo>
                <a:lnTo>
                  <a:pt x="43832" y="118562"/>
                </a:lnTo>
                <a:lnTo>
                  <a:pt x="43832" y="118562"/>
                </a:lnTo>
                <a:lnTo>
                  <a:pt x="43832" y="118562"/>
                </a:lnTo>
                <a:lnTo>
                  <a:pt x="42395" y="118562"/>
                </a:lnTo>
                <a:lnTo>
                  <a:pt x="42395" y="118562"/>
                </a:lnTo>
                <a:lnTo>
                  <a:pt x="42395" y="118562"/>
                </a:lnTo>
                <a:lnTo>
                  <a:pt x="42395" y="118562"/>
                </a:lnTo>
                <a:lnTo>
                  <a:pt x="40958" y="118562"/>
                </a:lnTo>
                <a:lnTo>
                  <a:pt x="40958" y="118562"/>
                </a:lnTo>
                <a:lnTo>
                  <a:pt x="40958" y="118562"/>
                </a:lnTo>
                <a:lnTo>
                  <a:pt x="40958" y="118562"/>
                </a:lnTo>
                <a:lnTo>
                  <a:pt x="40958" y="118562"/>
                </a:lnTo>
                <a:lnTo>
                  <a:pt x="39520" y="118562"/>
                </a:lnTo>
                <a:lnTo>
                  <a:pt x="39520" y="118562"/>
                </a:lnTo>
                <a:lnTo>
                  <a:pt x="39520" y="118562"/>
                </a:lnTo>
                <a:lnTo>
                  <a:pt x="39520" y="118562"/>
                </a:lnTo>
                <a:lnTo>
                  <a:pt x="39520" y="118562"/>
                </a:lnTo>
                <a:lnTo>
                  <a:pt x="39520" y="117125"/>
                </a:lnTo>
                <a:lnTo>
                  <a:pt x="39520" y="117125"/>
                </a:lnTo>
                <a:lnTo>
                  <a:pt x="38083" y="117125"/>
                </a:lnTo>
                <a:lnTo>
                  <a:pt x="38083" y="117125"/>
                </a:lnTo>
                <a:lnTo>
                  <a:pt x="38083" y="117125"/>
                </a:lnTo>
                <a:lnTo>
                  <a:pt x="38083" y="117125"/>
                </a:lnTo>
                <a:lnTo>
                  <a:pt x="35928" y="117125"/>
                </a:lnTo>
                <a:lnTo>
                  <a:pt x="35928" y="117125"/>
                </a:lnTo>
                <a:lnTo>
                  <a:pt x="35928" y="117125"/>
                </a:lnTo>
                <a:lnTo>
                  <a:pt x="35928" y="117125"/>
                </a:lnTo>
                <a:lnTo>
                  <a:pt x="35928" y="117125"/>
                </a:lnTo>
                <a:lnTo>
                  <a:pt x="35928" y="117125"/>
                </a:lnTo>
                <a:lnTo>
                  <a:pt x="34491" y="117125"/>
                </a:lnTo>
                <a:lnTo>
                  <a:pt x="34491" y="117125"/>
                </a:lnTo>
                <a:lnTo>
                  <a:pt x="34491" y="117125"/>
                </a:lnTo>
                <a:lnTo>
                  <a:pt x="34491" y="117125"/>
                </a:lnTo>
                <a:lnTo>
                  <a:pt x="33053" y="117125"/>
                </a:lnTo>
                <a:lnTo>
                  <a:pt x="33053" y="117125"/>
                </a:lnTo>
                <a:lnTo>
                  <a:pt x="33053" y="117125"/>
                </a:lnTo>
                <a:lnTo>
                  <a:pt x="33053" y="117125"/>
                </a:lnTo>
                <a:lnTo>
                  <a:pt x="33053" y="115688"/>
                </a:lnTo>
                <a:lnTo>
                  <a:pt x="31616" y="115688"/>
                </a:lnTo>
                <a:lnTo>
                  <a:pt x="31616" y="115688"/>
                </a:lnTo>
                <a:lnTo>
                  <a:pt x="31616" y="115688"/>
                </a:lnTo>
                <a:lnTo>
                  <a:pt x="31616" y="115688"/>
                </a:lnTo>
                <a:lnTo>
                  <a:pt x="31616" y="115688"/>
                </a:lnTo>
                <a:lnTo>
                  <a:pt x="31616" y="113532"/>
                </a:lnTo>
                <a:lnTo>
                  <a:pt x="31616" y="113532"/>
                </a:lnTo>
                <a:lnTo>
                  <a:pt x="31616" y="113532"/>
                </a:lnTo>
                <a:lnTo>
                  <a:pt x="30179" y="113532"/>
                </a:lnTo>
                <a:lnTo>
                  <a:pt x="30179" y="113532"/>
                </a:lnTo>
                <a:lnTo>
                  <a:pt x="30179" y="113532"/>
                </a:lnTo>
                <a:lnTo>
                  <a:pt x="30179" y="113532"/>
                </a:lnTo>
                <a:lnTo>
                  <a:pt x="30179" y="113532"/>
                </a:lnTo>
                <a:lnTo>
                  <a:pt x="28023" y="113532"/>
                </a:lnTo>
                <a:lnTo>
                  <a:pt x="28023" y="113532"/>
                </a:lnTo>
                <a:lnTo>
                  <a:pt x="28023" y="113532"/>
                </a:lnTo>
                <a:lnTo>
                  <a:pt x="28023" y="112095"/>
                </a:lnTo>
                <a:lnTo>
                  <a:pt x="26586" y="112095"/>
                </a:lnTo>
                <a:lnTo>
                  <a:pt x="26586" y="112095"/>
                </a:lnTo>
                <a:lnTo>
                  <a:pt x="26586" y="112095"/>
                </a:lnTo>
                <a:lnTo>
                  <a:pt x="26586" y="113532"/>
                </a:lnTo>
                <a:lnTo>
                  <a:pt x="26586" y="113532"/>
                </a:lnTo>
                <a:lnTo>
                  <a:pt x="25149" y="113532"/>
                </a:lnTo>
                <a:lnTo>
                  <a:pt x="25149" y="113532"/>
                </a:lnTo>
                <a:lnTo>
                  <a:pt x="25149" y="112095"/>
                </a:lnTo>
                <a:lnTo>
                  <a:pt x="25149" y="112095"/>
                </a:lnTo>
                <a:lnTo>
                  <a:pt x="25149" y="112095"/>
                </a:lnTo>
                <a:lnTo>
                  <a:pt x="25149" y="112095"/>
                </a:lnTo>
                <a:lnTo>
                  <a:pt x="23712" y="112095"/>
                </a:lnTo>
                <a:lnTo>
                  <a:pt x="23712" y="112095"/>
                </a:lnTo>
                <a:lnTo>
                  <a:pt x="23712" y="112095"/>
                </a:lnTo>
                <a:lnTo>
                  <a:pt x="23712" y="112095"/>
                </a:lnTo>
                <a:lnTo>
                  <a:pt x="22275" y="112095"/>
                </a:lnTo>
                <a:lnTo>
                  <a:pt x="22275" y="112095"/>
                </a:lnTo>
                <a:lnTo>
                  <a:pt x="22275" y="112095"/>
                </a:lnTo>
                <a:lnTo>
                  <a:pt x="22275" y="112095"/>
                </a:lnTo>
                <a:lnTo>
                  <a:pt x="20119" y="112095"/>
                </a:lnTo>
                <a:lnTo>
                  <a:pt x="20119" y="112095"/>
                </a:lnTo>
                <a:lnTo>
                  <a:pt x="20119" y="112095"/>
                </a:lnTo>
                <a:lnTo>
                  <a:pt x="20119" y="113532"/>
                </a:lnTo>
                <a:lnTo>
                  <a:pt x="20119" y="113532"/>
                </a:lnTo>
                <a:lnTo>
                  <a:pt x="18682" y="113532"/>
                </a:lnTo>
                <a:lnTo>
                  <a:pt x="18682" y="113532"/>
                </a:lnTo>
                <a:lnTo>
                  <a:pt x="18682" y="113532"/>
                </a:lnTo>
                <a:lnTo>
                  <a:pt x="17245" y="113532"/>
                </a:lnTo>
                <a:lnTo>
                  <a:pt x="17245" y="113532"/>
                </a:lnTo>
                <a:lnTo>
                  <a:pt x="17245" y="113532"/>
                </a:lnTo>
                <a:lnTo>
                  <a:pt x="17245" y="113532"/>
                </a:lnTo>
                <a:lnTo>
                  <a:pt x="17245" y="113532"/>
                </a:lnTo>
                <a:lnTo>
                  <a:pt x="15808" y="113532"/>
                </a:lnTo>
                <a:lnTo>
                  <a:pt x="15808" y="113532"/>
                </a:lnTo>
                <a:lnTo>
                  <a:pt x="15808" y="113532"/>
                </a:lnTo>
                <a:lnTo>
                  <a:pt x="15808" y="113532"/>
                </a:lnTo>
                <a:lnTo>
                  <a:pt x="15808" y="113532"/>
                </a:lnTo>
                <a:lnTo>
                  <a:pt x="14371" y="113532"/>
                </a:lnTo>
                <a:lnTo>
                  <a:pt x="14371" y="113532"/>
                </a:lnTo>
                <a:lnTo>
                  <a:pt x="14371" y="113532"/>
                </a:lnTo>
                <a:lnTo>
                  <a:pt x="14371" y="113532"/>
                </a:lnTo>
                <a:lnTo>
                  <a:pt x="12215" y="113532"/>
                </a:lnTo>
                <a:lnTo>
                  <a:pt x="12215" y="113532"/>
                </a:lnTo>
                <a:lnTo>
                  <a:pt x="12215" y="113532"/>
                </a:lnTo>
                <a:lnTo>
                  <a:pt x="12215" y="113532"/>
                </a:lnTo>
                <a:lnTo>
                  <a:pt x="12215" y="113532"/>
                </a:lnTo>
                <a:lnTo>
                  <a:pt x="12215" y="112095"/>
                </a:lnTo>
                <a:lnTo>
                  <a:pt x="10778" y="112095"/>
                </a:lnTo>
                <a:lnTo>
                  <a:pt x="10778" y="112095"/>
                </a:lnTo>
                <a:lnTo>
                  <a:pt x="10778" y="112095"/>
                </a:lnTo>
                <a:lnTo>
                  <a:pt x="10778" y="112095"/>
                </a:lnTo>
                <a:lnTo>
                  <a:pt x="10778" y="112095"/>
                </a:lnTo>
                <a:lnTo>
                  <a:pt x="10778" y="112095"/>
                </a:lnTo>
                <a:lnTo>
                  <a:pt x="10778" y="112095"/>
                </a:lnTo>
                <a:lnTo>
                  <a:pt x="10778" y="110658"/>
                </a:lnTo>
                <a:lnTo>
                  <a:pt x="9341" y="110658"/>
                </a:lnTo>
                <a:lnTo>
                  <a:pt x="9341" y="110658"/>
                </a:lnTo>
                <a:lnTo>
                  <a:pt x="9341" y="110658"/>
                </a:lnTo>
                <a:lnTo>
                  <a:pt x="9341" y="110658"/>
                </a:lnTo>
                <a:lnTo>
                  <a:pt x="9341" y="110658"/>
                </a:lnTo>
                <a:lnTo>
                  <a:pt x="9341" y="109221"/>
                </a:lnTo>
                <a:lnTo>
                  <a:pt x="7904" y="109221"/>
                </a:lnTo>
                <a:lnTo>
                  <a:pt x="7904" y="109221"/>
                </a:lnTo>
                <a:lnTo>
                  <a:pt x="7904" y="109221"/>
                </a:lnTo>
                <a:lnTo>
                  <a:pt x="7904" y="109221"/>
                </a:lnTo>
                <a:lnTo>
                  <a:pt x="7904" y="109221"/>
                </a:lnTo>
                <a:lnTo>
                  <a:pt x="7904" y="109221"/>
                </a:lnTo>
                <a:lnTo>
                  <a:pt x="7904" y="107784"/>
                </a:lnTo>
                <a:lnTo>
                  <a:pt x="6467" y="107784"/>
                </a:lnTo>
                <a:lnTo>
                  <a:pt x="6467" y="107784"/>
                </a:lnTo>
                <a:lnTo>
                  <a:pt x="6467" y="107784"/>
                </a:lnTo>
                <a:lnTo>
                  <a:pt x="6467" y="107784"/>
                </a:lnTo>
                <a:lnTo>
                  <a:pt x="6467" y="105628"/>
                </a:lnTo>
                <a:lnTo>
                  <a:pt x="6467" y="105628"/>
                </a:lnTo>
                <a:lnTo>
                  <a:pt x="6467" y="105628"/>
                </a:lnTo>
                <a:lnTo>
                  <a:pt x="6467" y="105628"/>
                </a:lnTo>
                <a:lnTo>
                  <a:pt x="6467" y="105628"/>
                </a:lnTo>
                <a:lnTo>
                  <a:pt x="4311" y="105628"/>
                </a:lnTo>
                <a:lnTo>
                  <a:pt x="4311" y="105628"/>
                </a:lnTo>
                <a:lnTo>
                  <a:pt x="4311" y="104191"/>
                </a:lnTo>
                <a:lnTo>
                  <a:pt x="4311" y="104191"/>
                </a:lnTo>
                <a:lnTo>
                  <a:pt x="4311" y="104191"/>
                </a:lnTo>
                <a:lnTo>
                  <a:pt x="4311" y="104191"/>
                </a:lnTo>
                <a:lnTo>
                  <a:pt x="2874" y="104191"/>
                </a:lnTo>
                <a:lnTo>
                  <a:pt x="2874" y="102754"/>
                </a:lnTo>
                <a:lnTo>
                  <a:pt x="2874" y="102754"/>
                </a:lnTo>
                <a:lnTo>
                  <a:pt x="2874" y="102754"/>
                </a:lnTo>
                <a:lnTo>
                  <a:pt x="2874" y="102754"/>
                </a:lnTo>
                <a:lnTo>
                  <a:pt x="2874" y="102754"/>
                </a:lnTo>
                <a:lnTo>
                  <a:pt x="2874" y="102754"/>
                </a:lnTo>
                <a:lnTo>
                  <a:pt x="2874" y="101317"/>
                </a:lnTo>
                <a:lnTo>
                  <a:pt x="1437" y="101317"/>
                </a:lnTo>
                <a:lnTo>
                  <a:pt x="1437" y="101317"/>
                </a:lnTo>
                <a:lnTo>
                  <a:pt x="1437" y="101317"/>
                </a:lnTo>
                <a:lnTo>
                  <a:pt x="1437" y="101317"/>
                </a:lnTo>
                <a:lnTo>
                  <a:pt x="1437" y="101317"/>
                </a:lnTo>
                <a:lnTo>
                  <a:pt x="1437" y="101317"/>
                </a:lnTo>
                <a:lnTo>
                  <a:pt x="1437" y="99880"/>
                </a:lnTo>
                <a:lnTo>
                  <a:pt x="1437" y="99880"/>
                </a:lnTo>
                <a:lnTo>
                  <a:pt x="1437" y="99880"/>
                </a:lnTo>
                <a:lnTo>
                  <a:pt x="1437" y="97724"/>
                </a:lnTo>
                <a:lnTo>
                  <a:pt x="0" y="97724"/>
                </a:lnTo>
                <a:lnTo>
                  <a:pt x="0" y="97724"/>
                </a:lnTo>
                <a:lnTo>
                  <a:pt x="0" y="97724"/>
                </a:lnTo>
                <a:lnTo>
                  <a:pt x="0" y="97724"/>
                </a:lnTo>
                <a:lnTo>
                  <a:pt x="0" y="96287"/>
                </a:lnTo>
                <a:lnTo>
                  <a:pt x="0" y="96287"/>
                </a:lnTo>
                <a:lnTo>
                  <a:pt x="0" y="96287"/>
                </a:lnTo>
                <a:lnTo>
                  <a:pt x="0" y="96287"/>
                </a:lnTo>
                <a:lnTo>
                  <a:pt x="0" y="96287"/>
                </a:lnTo>
                <a:lnTo>
                  <a:pt x="0" y="94850"/>
                </a:lnTo>
                <a:lnTo>
                  <a:pt x="0" y="94850"/>
                </a:lnTo>
                <a:lnTo>
                  <a:pt x="0" y="94850"/>
                </a:lnTo>
                <a:lnTo>
                  <a:pt x="0" y="93413"/>
                </a:lnTo>
                <a:lnTo>
                  <a:pt x="0" y="93413"/>
                </a:lnTo>
                <a:lnTo>
                  <a:pt x="0" y="93413"/>
                </a:lnTo>
                <a:lnTo>
                  <a:pt x="0" y="91976"/>
                </a:lnTo>
                <a:lnTo>
                  <a:pt x="0" y="91976"/>
                </a:lnTo>
                <a:lnTo>
                  <a:pt x="0" y="91976"/>
                </a:lnTo>
                <a:lnTo>
                  <a:pt x="0" y="89820"/>
                </a:lnTo>
                <a:lnTo>
                  <a:pt x="0" y="89820"/>
                </a:lnTo>
                <a:lnTo>
                  <a:pt x="0" y="89820"/>
                </a:lnTo>
                <a:lnTo>
                  <a:pt x="0" y="88383"/>
                </a:lnTo>
                <a:lnTo>
                  <a:pt x="0" y="88383"/>
                </a:lnTo>
                <a:lnTo>
                  <a:pt x="0" y="88383"/>
                </a:lnTo>
                <a:lnTo>
                  <a:pt x="0" y="86946"/>
                </a:lnTo>
                <a:lnTo>
                  <a:pt x="0" y="86946"/>
                </a:lnTo>
                <a:lnTo>
                  <a:pt x="0" y="86946"/>
                </a:lnTo>
                <a:lnTo>
                  <a:pt x="0" y="85508"/>
                </a:lnTo>
                <a:lnTo>
                  <a:pt x="0" y="85508"/>
                </a:lnTo>
                <a:lnTo>
                  <a:pt x="0" y="85508"/>
                </a:lnTo>
                <a:lnTo>
                  <a:pt x="0" y="84071"/>
                </a:lnTo>
                <a:lnTo>
                  <a:pt x="0" y="84071"/>
                </a:lnTo>
                <a:lnTo>
                  <a:pt x="0" y="84071"/>
                </a:lnTo>
                <a:lnTo>
                  <a:pt x="0" y="81916"/>
                </a:lnTo>
                <a:lnTo>
                  <a:pt x="0" y="81916"/>
                </a:lnTo>
                <a:lnTo>
                  <a:pt x="0" y="81916"/>
                </a:lnTo>
                <a:lnTo>
                  <a:pt x="0" y="80479"/>
                </a:lnTo>
                <a:lnTo>
                  <a:pt x="0" y="80479"/>
                </a:lnTo>
                <a:lnTo>
                  <a:pt x="0" y="80479"/>
                </a:lnTo>
                <a:lnTo>
                  <a:pt x="0" y="79041"/>
                </a:lnTo>
                <a:lnTo>
                  <a:pt x="0" y="79041"/>
                </a:lnTo>
                <a:lnTo>
                  <a:pt x="0" y="79041"/>
                </a:lnTo>
                <a:lnTo>
                  <a:pt x="0" y="79041"/>
                </a:lnTo>
                <a:lnTo>
                  <a:pt x="0" y="77604"/>
                </a:lnTo>
                <a:lnTo>
                  <a:pt x="0" y="77604"/>
                </a:lnTo>
                <a:lnTo>
                  <a:pt x="0" y="77604"/>
                </a:lnTo>
                <a:lnTo>
                  <a:pt x="0" y="76167"/>
                </a:lnTo>
                <a:lnTo>
                  <a:pt x="0" y="76167"/>
                </a:lnTo>
                <a:lnTo>
                  <a:pt x="0" y="76167"/>
                </a:lnTo>
                <a:lnTo>
                  <a:pt x="0" y="74011"/>
                </a:lnTo>
                <a:lnTo>
                  <a:pt x="0" y="74011"/>
                </a:lnTo>
                <a:lnTo>
                  <a:pt x="0" y="74011"/>
                </a:lnTo>
                <a:lnTo>
                  <a:pt x="0" y="72574"/>
                </a:lnTo>
                <a:lnTo>
                  <a:pt x="0" y="72574"/>
                </a:lnTo>
                <a:lnTo>
                  <a:pt x="0" y="72574"/>
                </a:lnTo>
                <a:lnTo>
                  <a:pt x="0" y="71137"/>
                </a:lnTo>
                <a:lnTo>
                  <a:pt x="0" y="71137"/>
                </a:lnTo>
                <a:lnTo>
                  <a:pt x="0" y="71137"/>
                </a:lnTo>
                <a:lnTo>
                  <a:pt x="0" y="69700"/>
                </a:lnTo>
                <a:lnTo>
                  <a:pt x="0" y="69700"/>
                </a:lnTo>
                <a:lnTo>
                  <a:pt x="0" y="69700"/>
                </a:lnTo>
                <a:lnTo>
                  <a:pt x="0" y="68263"/>
                </a:lnTo>
                <a:lnTo>
                  <a:pt x="0" y="68263"/>
                </a:lnTo>
                <a:lnTo>
                  <a:pt x="0" y="68263"/>
                </a:lnTo>
                <a:lnTo>
                  <a:pt x="0" y="66107"/>
                </a:lnTo>
                <a:lnTo>
                  <a:pt x="0" y="66107"/>
                </a:lnTo>
                <a:lnTo>
                  <a:pt x="0" y="66107"/>
                </a:lnTo>
                <a:lnTo>
                  <a:pt x="0" y="64670"/>
                </a:lnTo>
                <a:lnTo>
                  <a:pt x="0" y="64670"/>
                </a:lnTo>
                <a:lnTo>
                  <a:pt x="0" y="64670"/>
                </a:lnTo>
                <a:lnTo>
                  <a:pt x="0" y="63233"/>
                </a:lnTo>
                <a:lnTo>
                  <a:pt x="0" y="63233"/>
                </a:lnTo>
                <a:lnTo>
                  <a:pt x="0" y="63233"/>
                </a:lnTo>
                <a:lnTo>
                  <a:pt x="0" y="63233"/>
                </a:lnTo>
                <a:lnTo>
                  <a:pt x="0" y="61796"/>
                </a:lnTo>
                <a:lnTo>
                  <a:pt x="0" y="61796"/>
                </a:lnTo>
                <a:lnTo>
                  <a:pt x="0" y="61796"/>
                </a:lnTo>
                <a:lnTo>
                  <a:pt x="0" y="60359"/>
                </a:lnTo>
                <a:lnTo>
                  <a:pt x="0" y="60359"/>
                </a:lnTo>
                <a:lnTo>
                  <a:pt x="0" y="60359"/>
                </a:lnTo>
                <a:lnTo>
                  <a:pt x="0" y="58203"/>
                </a:lnTo>
                <a:lnTo>
                  <a:pt x="0" y="58203"/>
                </a:lnTo>
                <a:lnTo>
                  <a:pt x="0" y="58203"/>
                </a:lnTo>
                <a:lnTo>
                  <a:pt x="0" y="58203"/>
                </a:lnTo>
                <a:lnTo>
                  <a:pt x="0" y="58203"/>
                </a:lnTo>
                <a:lnTo>
                  <a:pt x="1437" y="58203"/>
                </a:lnTo>
                <a:lnTo>
                  <a:pt x="1437" y="58203"/>
                </a:lnTo>
                <a:lnTo>
                  <a:pt x="1437" y="58203"/>
                </a:lnTo>
                <a:lnTo>
                  <a:pt x="1437" y="58203"/>
                </a:lnTo>
                <a:lnTo>
                  <a:pt x="2874" y="58203"/>
                </a:lnTo>
                <a:lnTo>
                  <a:pt x="2874" y="58203"/>
                </a:lnTo>
                <a:lnTo>
                  <a:pt x="2874" y="58203"/>
                </a:lnTo>
                <a:lnTo>
                  <a:pt x="2874" y="58203"/>
                </a:lnTo>
                <a:lnTo>
                  <a:pt x="4311" y="58203"/>
                </a:lnTo>
                <a:lnTo>
                  <a:pt x="4311" y="58203"/>
                </a:lnTo>
                <a:lnTo>
                  <a:pt x="4311" y="58203"/>
                </a:lnTo>
                <a:lnTo>
                  <a:pt x="6467" y="58203"/>
                </a:lnTo>
                <a:lnTo>
                  <a:pt x="6467" y="58203"/>
                </a:lnTo>
                <a:lnTo>
                  <a:pt x="6467" y="58203"/>
                </a:lnTo>
                <a:lnTo>
                  <a:pt x="6467" y="58203"/>
                </a:lnTo>
                <a:lnTo>
                  <a:pt x="7904" y="58203"/>
                </a:lnTo>
                <a:lnTo>
                  <a:pt x="7904" y="58203"/>
                </a:lnTo>
                <a:lnTo>
                  <a:pt x="7904" y="58203"/>
                </a:lnTo>
                <a:lnTo>
                  <a:pt x="7904" y="58203"/>
                </a:lnTo>
                <a:lnTo>
                  <a:pt x="9341" y="58203"/>
                </a:lnTo>
                <a:lnTo>
                  <a:pt x="9341" y="58203"/>
                </a:lnTo>
                <a:lnTo>
                  <a:pt x="9341" y="58203"/>
                </a:lnTo>
                <a:lnTo>
                  <a:pt x="10778" y="58203"/>
                </a:lnTo>
                <a:lnTo>
                  <a:pt x="10778" y="58203"/>
                </a:lnTo>
                <a:lnTo>
                  <a:pt x="10778" y="58203"/>
                </a:lnTo>
                <a:lnTo>
                  <a:pt x="10778" y="58203"/>
                </a:lnTo>
                <a:lnTo>
                  <a:pt x="12215" y="58203"/>
                </a:lnTo>
                <a:lnTo>
                  <a:pt x="12215" y="58203"/>
                </a:lnTo>
                <a:lnTo>
                  <a:pt x="12215" y="58203"/>
                </a:lnTo>
                <a:lnTo>
                  <a:pt x="12215" y="58203"/>
                </a:lnTo>
                <a:lnTo>
                  <a:pt x="14371" y="58203"/>
                </a:lnTo>
                <a:lnTo>
                  <a:pt x="14371" y="58203"/>
                </a:lnTo>
                <a:lnTo>
                  <a:pt x="14371" y="58203"/>
                </a:lnTo>
                <a:lnTo>
                  <a:pt x="15808" y="58203"/>
                </a:lnTo>
                <a:lnTo>
                  <a:pt x="15808" y="58203"/>
                </a:lnTo>
                <a:lnTo>
                  <a:pt x="15808" y="58203"/>
                </a:lnTo>
                <a:lnTo>
                  <a:pt x="15808" y="58203"/>
                </a:lnTo>
                <a:lnTo>
                  <a:pt x="17245" y="58203"/>
                </a:lnTo>
                <a:lnTo>
                  <a:pt x="17245" y="58203"/>
                </a:lnTo>
                <a:lnTo>
                  <a:pt x="17245" y="58203"/>
                </a:lnTo>
                <a:lnTo>
                  <a:pt x="17245" y="58203"/>
                </a:lnTo>
                <a:lnTo>
                  <a:pt x="18682" y="58203"/>
                </a:lnTo>
                <a:lnTo>
                  <a:pt x="18682" y="58203"/>
                </a:lnTo>
                <a:lnTo>
                  <a:pt x="18682" y="58203"/>
                </a:lnTo>
                <a:lnTo>
                  <a:pt x="20119" y="58203"/>
                </a:lnTo>
                <a:lnTo>
                  <a:pt x="20119" y="58203"/>
                </a:lnTo>
                <a:lnTo>
                  <a:pt x="20119" y="58203"/>
                </a:lnTo>
                <a:lnTo>
                  <a:pt x="20119" y="56766"/>
                </a:lnTo>
                <a:lnTo>
                  <a:pt x="20119" y="56766"/>
                </a:lnTo>
                <a:lnTo>
                  <a:pt x="20119" y="56766"/>
                </a:lnTo>
                <a:lnTo>
                  <a:pt x="20119" y="56766"/>
                </a:lnTo>
                <a:lnTo>
                  <a:pt x="20119" y="56766"/>
                </a:lnTo>
                <a:lnTo>
                  <a:pt x="18682" y="56766"/>
                </a:lnTo>
                <a:lnTo>
                  <a:pt x="18682" y="55329"/>
                </a:lnTo>
                <a:lnTo>
                  <a:pt x="18682" y="55329"/>
                </a:lnTo>
                <a:lnTo>
                  <a:pt x="18682" y="55329"/>
                </a:lnTo>
                <a:lnTo>
                  <a:pt x="18682" y="53892"/>
                </a:lnTo>
                <a:lnTo>
                  <a:pt x="18682" y="53892"/>
                </a:lnTo>
                <a:lnTo>
                  <a:pt x="20119" y="53892"/>
                </a:lnTo>
                <a:lnTo>
                  <a:pt x="20119" y="53892"/>
                </a:lnTo>
                <a:lnTo>
                  <a:pt x="20119" y="52455"/>
                </a:lnTo>
                <a:lnTo>
                  <a:pt x="20119" y="52455"/>
                </a:lnTo>
                <a:lnTo>
                  <a:pt x="20119" y="52455"/>
                </a:lnTo>
                <a:lnTo>
                  <a:pt x="20119" y="52455"/>
                </a:lnTo>
                <a:lnTo>
                  <a:pt x="20119" y="50299"/>
                </a:lnTo>
                <a:lnTo>
                  <a:pt x="20119" y="50299"/>
                </a:lnTo>
                <a:lnTo>
                  <a:pt x="20119" y="50299"/>
                </a:lnTo>
                <a:lnTo>
                  <a:pt x="20119" y="50299"/>
                </a:lnTo>
                <a:lnTo>
                  <a:pt x="20119" y="50299"/>
                </a:lnTo>
                <a:lnTo>
                  <a:pt x="20119" y="48862"/>
                </a:lnTo>
                <a:lnTo>
                  <a:pt x="20119" y="48862"/>
                </a:lnTo>
                <a:lnTo>
                  <a:pt x="20119" y="48862"/>
                </a:lnTo>
                <a:lnTo>
                  <a:pt x="20119" y="48862"/>
                </a:lnTo>
                <a:lnTo>
                  <a:pt x="20119" y="47425"/>
                </a:lnTo>
                <a:lnTo>
                  <a:pt x="20119" y="47425"/>
                </a:lnTo>
                <a:lnTo>
                  <a:pt x="20119" y="47425"/>
                </a:lnTo>
                <a:lnTo>
                  <a:pt x="20119" y="47425"/>
                </a:lnTo>
                <a:lnTo>
                  <a:pt x="20119" y="47425"/>
                </a:lnTo>
                <a:lnTo>
                  <a:pt x="20119" y="45988"/>
                </a:lnTo>
                <a:lnTo>
                  <a:pt x="20119" y="45988"/>
                </a:lnTo>
                <a:lnTo>
                  <a:pt x="20119" y="45988"/>
                </a:lnTo>
                <a:lnTo>
                  <a:pt x="20119" y="44550"/>
                </a:lnTo>
                <a:lnTo>
                  <a:pt x="20119" y="44550"/>
                </a:lnTo>
                <a:lnTo>
                  <a:pt x="20119" y="44550"/>
                </a:lnTo>
                <a:lnTo>
                  <a:pt x="20119" y="42395"/>
                </a:lnTo>
                <a:lnTo>
                  <a:pt x="20119" y="42395"/>
                </a:lnTo>
                <a:lnTo>
                  <a:pt x="20119" y="42395"/>
                </a:lnTo>
                <a:lnTo>
                  <a:pt x="20119" y="40958"/>
                </a:lnTo>
                <a:lnTo>
                  <a:pt x="20119" y="40958"/>
                </a:lnTo>
                <a:lnTo>
                  <a:pt x="20119" y="40958"/>
                </a:lnTo>
                <a:lnTo>
                  <a:pt x="20119" y="39520"/>
                </a:lnTo>
                <a:lnTo>
                  <a:pt x="20119" y="39520"/>
                </a:lnTo>
                <a:lnTo>
                  <a:pt x="20119" y="39520"/>
                </a:lnTo>
                <a:lnTo>
                  <a:pt x="20119" y="39520"/>
                </a:lnTo>
                <a:lnTo>
                  <a:pt x="20119" y="38083"/>
                </a:lnTo>
                <a:lnTo>
                  <a:pt x="20119" y="38083"/>
                </a:lnTo>
                <a:lnTo>
                  <a:pt x="20119" y="38083"/>
                </a:lnTo>
                <a:lnTo>
                  <a:pt x="20119" y="38083"/>
                </a:lnTo>
                <a:lnTo>
                  <a:pt x="20119" y="38083"/>
                </a:lnTo>
                <a:lnTo>
                  <a:pt x="20119" y="36646"/>
                </a:lnTo>
                <a:lnTo>
                  <a:pt x="20119" y="36646"/>
                </a:lnTo>
                <a:lnTo>
                  <a:pt x="20119" y="36646"/>
                </a:lnTo>
                <a:lnTo>
                  <a:pt x="20119" y="34491"/>
                </a:lnTo>
                <a:lnTo>
                  <a:pt x="20119" y="34491"/>
                </a:lnTo>
                <a:lnTo>
                  <a:pt x="20119" y="34491"/>
                </a:lnTo>
                <a:lnTo>
                  <a:pt x="20119" y="34491"/>
                </a:lnTo>
                <a:lnTo>
                  <a:pt x="20119" y="33053"/>
                </a:lnTo>
                <a:lnTo>
                  <a:pt x="20119" y="33053"/>
                </a:lnTo>
                <a:lnTo>
                  <a:pt x="20119" y="33053"/>
                </a:lnTo>
                <a:lnTo>
                  <a:pt x="20119" y="33053"/>
                </a:lnTo>
                <a:lnTo>
                  <a:pt x="20119" y="33053"/>
                </a:lnTo>
                <a:lnTo>
                  <a:pt x="20119" y="31616"/>
                </a:lnTo>
                <a:lnTo>
                  <a:pt x="20119" y="31616"/>
                </a:lnTo>
                <a:lnTo>
                  <a:pt x="20119" y="31616"/>
                </a:lnTo>
                <a:lnTo>
                  <a:pt x="20119" y="31616"/>
                </a:lnTo>
                <a:lnTo>
                  <a:pt x="20119" y="31616"/>
                </a:lnTo>
                <a:lnTo>
                  <a:pt x="22275" y="31616"/>
                </a:lnTo>
                <a:lnTo>
                  <a:pt x="22275" y="33053"/>
                </a:lnTo>
                <a:lnTo>
                  <a:pt x="22275" y="33053"/>
                </a:lnTo>
                <a:lnTo>
                  <a:pt x="22275" y="33053"/>
                </a:lnTo>
                <a:lnTo>
                  <a:pt x="22275" y="33053"/>
                </a:lnTo>
                <a:lnTo>
                  <a:pt x="22275" y="33053"/>
                </a:lnTo>
                <a:lnTo>
                  <a:pt x="22275" y="33053"/>
                </a:lnTo>
                <a:lnTo>
                  <a:pt x="23712" y="33053"/>
                </a:lnTo>
                <a:lnTo>
                  <a:pt x="23712" y="33053"/>
                </a:lnTo>
                <a:lnTo>
                  <a:pt x="23712" y="34491"/>
                </a:lnTo>
                <a:lnTo>
                  <a:pt x="23712" y="34491"/>
                </a:lnTo>
                <a:lnTo>
                  <a:pt x="23712" y="34491"/>
                </a:lnTo>
                <a:lnTo>
                  <a:pt x="23712" y="34491"/>
                </a:lnTo>
                <a:lnTo>
                  <a:pt x="23712" y="36646"/>
                </a:lnTo>
                <a:lnTo>
                  <a:pt x="25149" y="36646"/>
                </a:lnTo>
                <a:lnTo>
                  <a:pt x="25149" y="36646"/>
                </a:lnTo>
                <a:lnTo>
                  <a:pt x="25149" y="36646"/>
                </a:lnTo>
                <a:lnTo>
                  <a:pt x="23712" y="36646"/>
                </a:lnTo>
                <a:lnTo>
                  <a:pt x="23712" y="38083"/>
                </a:lnTo>
                <a:lnTo>
                  <a:pt x="23712" y="38083"/>
                </a:lnTo>
                <a:lnTo>
                  <a:pt x="23712" y="38083"/>
                </a:lnTo>
                <a:lnTo>
                  <a:pt x="23712" y="38083"/>
                </a:lnTo>
                <a:lnTo>
                  <a:pt x="23712" y="38083"/>
                </a:lnTo>
                <a:lnTo>
                  <a:pt x="23712" y="38083"/>
                </a:lnTo>
                <a:lnTo>
                  <a:pt x="23712" y="38083"/>
                </a:lnTo>
                <a:lnTo>
                  <a:pt x="25149" y="38083"/>
                </a:lnTo>
                <a:lnTo>
                  <a:pt x="25149" y="39520"/>
                </a:lnTo>
                <a:lnTo>
                  <a:pt x="25149" y="39520"/>
                </a:lnTo>
                <a:lnTo>
                  <a:pt x="25149" y="39520"/>
                </a:lnTo>
                <a:lnTo>
                  <a:pt x="25149" y="39520"/>
                </a:lnTo>
                <a:lnTo>
                  <a:pt x="26586" y="39520"/>
                </a:lnTo>
                <a:lnTo>
                  <a:pt x="26586" y="38083"/>
                </a:lnTo>
                <a:lnTo>
                  <a:pt x="26586" y="38083"/>
                </a:lnTo>
                <a:lnTo>
                  <a:pt x="26586" y="38083"/>
                </a:lnTo>
                <a:lnTo>
                  <a:pt x="26586" y="38083"/>
                </a:lnTo>
                <a:lnTo>
                  <a:pt x="26586" y="38083"/>
                </a:lnTo>
                <a:lnTo>
                  <a:pt x="26586" y="38083"/>
                </a:lnTo>
                <a:lnTo>
                  <a:pt x="28023" y="38083"/>
                </a:lnTo>
                <a:lnTo>
                  <a:pt x="28023" y="36646"/>
                </a:lnTo>
                <a:lnTo>
                  <a:pt x="28023" y="36646"/>
                </a:lnTo>
                <a:lnTo>
                  <a:pt x="28023" y="36646"/>
                </a:lnTo>
                <a:lnTo>
                  <a:pt x="30179" y="36646"/>
                </a:lnTo>
                <a:lnTo>
                  <a:pt x="30179" y="36646"/>
                </a:lnTo>
                <a:lnTo>
                  <a:pt x="30179" y="36646"/>
                </a:lnTo>
                <a:lnTo>
                  <a:pt x="30179" y="36646"/>
                </a:lnTo>
                <a:lnTo>
                  <a:pt x="30179" y="36646"/>
                </a:lnTo>
                <a:lnTo>
                  <a:pt x="31616" y="36646"/>
                </a:lnTo>
                <a:lnTo>
                  <a:pt x="31616" y="36646"/>
                </a:lnTo>
                <a:lnTo>
                  <a:pt x="31616" y="36646"/>
                </a:lnTo>
                <a:lnTo>
                  <a:pt x="31616" y="36646"/>
                </a:lnTo>
                <a:lnTo>
                  <a:pt x="33053" y="36646"/>
                </a:lnTo>
                <a:lnTo>
                  <a:pt x="33053" y="36646"/>
                </a:lnTo>
                <a:lnTo>
                  <a:pt x="33053" y="36646"/>
                </a:lnTo>
                <a:lnTo>
                  <a:pt x="33053" y="36646"/>
                </a:lnTo>
                <a:lnTo>
                  <a:pt x="34491" y="36646"/>
                </a:lnTo>
                <a:lnTo>
                  <a:pt x="34491" y="36646"/>
                </a:lnTo>
                <a:lnTo>
                  <a:pt x="34491" y="36646"/>
                </a:lnTo>
                <a:lnTo>
                  <a:pt x="33053" y="36646"/>
                </a:lnTo>
                <a:lnTo>
                  <a:pt x="33053" y="38083"/>
                </a:lnTo>
                <a:lnTo>
                  <a:pt x="33053" y="38083"/>
                </a:lnTo>
                <a:lnTo>
                  <a:pt x="33053" y="38083"/>
                </a:lnTo>
                <a:lnTo>
                  <a:pt x="33053" y="39520"/>
                </a:lnTo>
                <a:lnTo>
                  <a:pt x="34491" y="39520"/>
                </a:lnTo>
                <a:lnTo>
                  <a:pt x="34491" y="39520"/>
                </a:lnTo>
                <a:lnTo>
                  <a:pt x="33053" y="39520"/>
                </a:lnTo>
                <a:lnTo>
                  <a:pt x="33053" y="39520"/>
                </a:lnTo>
                <a:lnTo>
                  <a:pt x="33053" y="40958"/>
                </a:lnTo>
                <a:lnTo>
                  <a:pt x="34491" y="40958"/>
                </a:lnTo>
                <a:lnTo>
                  <a:pt x="34491" y="40958"/>
                </a:lnTo>
                <a:lnTo>
                  <a:pt x="34491" y="40958"/>
                </a:lnTo>
                <a:lnTo>
                  <a:pt x="34491" y="40958"/>
                </a:lnTo>
                <a:lnTo>
                  <a:pt x="34491" y="40958"/>
                </a:lnTo>
                <a:lnTo>
                  <a:pt x="34491" y="40958"/>
                </a:lnTo>
                <a:lnTo>
                  <a:pt x="34491" y="42395"/>
                </a:lnTo>
                <a:lnTo>
                  <a:pt x="35928" y="42395"/>
                </a:lnTo>
                <a:lnTo>
                  <a:pt x="35928" y="42395"/>
                </a:lnTo>
                <a:lnTo>
                  <a:pt x="35928" y="42395"/>
                </a:lnTo>
                <a:lnTo>
                  <a:pt x="35928" y="42395"/>
                </a:lnTo>
                <a:lnTo>
                  <a:pt x="35928" y="42395"/>
                </a:lnTo>
                <a:lnTo>
                  <a:pt x="35928" y="42395"/>
                </a:lnTo>
                <a:lnTo>
                  <a:pt x="35928" y="42395"/>
                </a:lnTo>
                <a:lnTo>
                  <a:pt x="38083" y="42395"/>
                </a:lnTo>
                <a:lnTo>
                  <a:pt x="38083" y="42395"/>
                </a:lnTo>
                <a:lnTo>
                  <a:pt x="38083" y="42395"/>
                </a:lnTo>
                <a:lnTo>
                  <a:pt x="38083" y="44550"/>
                </a:lnTo>
                <a:lnTo>
                  <a:pt x="38083" y="44550"/>
                </a:lnTo>
                <a:lnTo>
                  <a:pt x="39520" y="44550"/>
                </a:lnTo>
                <a:lnTo>
                  <a:pt x="39520" y="44550"/>
                </a:lnTo>
                <a:lnTo>
                  <a:pt x="39520" y="42395"/>
                </a:lnTo>
                <a:lnTo>
                  <a:pt x="39520" y="42395"/>
                </a:lnTo>
                <a:lnTo>
                  <a:pt x="39520" y="44550"/>
                </a:lnTo>
                <a:lnTo>
                  <a:pt x="39520" y="44550"/>
                </a:lnTo>
                <a:lnTo>
                  <a:pt x="39520" y="44550"/>
                </a:lnTo>
                <a:lnTo>
                  <a:pt x="40958" y="44550"/>
                </a:lnTo>
                <a:lnTo>
                  <a:pt x="40958" y="44550"/>
                </a:lnTo>
                <a:lnTo>
                  <a:pt x="40958" y="44550"/>
                </a:lnTo>
                <a:lnTo>
                  <a:pt x="40958" y="45988"/>
                </a:lnTo>
                <a:lnTo>
                  <a:pt x="40958" y="45988"/>
                </a:lnTo>
                <a:lnTo>
                  <a:pt x="40958" y="45988"/>
                </a:lnTo>
                <a:lnTo>
                  <a:pt x="42395" y="45988"/>
                </a:lnTo>
                <a:lnTo>
                  <a:pt x="42395" y="45988"/>
                </a:lnTo>
                <a:lnTo>
                  <a:pt x="42395" y="44550"/>
                </a:lnTo>
                <a:lnTo>
                  <a:pt x="42395" y="44550"/>
                </a:lnTo>
                <a:lnTo>
                  <a:pt x="43832" y="44550"/>
                </a:lnTo>
                <a:lnTo>
                  <a:pt x="43832" y="45988"/>
                </a:lnTo>
                <a:lnTo>
                  <a:pt x="43832" y="45988"/>
                </a:lnTo>
                <a:lnTo>
                  <a:pt x="43832" y="45988"/>
                </a:lnTo>
                <a:lnTo>
                  <a:pt x="43832" y="45988"/>
                </a:lnTo>
                <a:lnTo>
                  <a:pt x="43832" y="44550"/>
                </a:lnTo>
                <a:lnTo>
                  <a:pt x="45988" y="44550"/>
                </a:lnTo>
                <a:lnTo>
                  <a:pt x="45988" y="44550"/>
                </a:lnTo>
                <a:lnTo>
                  <a:pt x="45988" y="44550"/>
                </a:lnTo>
                <a:lnTo>
                  <a:pt x="45988" y="45988"/>
                </a:lnTo>
                <a:lnTo>
                  <a:pt x="47425" y="45988"/>
                </a:lnTo>
                <a:lnTo>
                  <a:pt x="47425" y="45988"/>
                </a:lnTo>
                <a:lnTo>
                  <a:pt x="47425" y="45988"/>
                </a:lnTo>
                <a:lnTo>
                  <a:pt x="47425" y="45988"/>
                </a:lnTo>
                <a:lnTo>
                  <a:pt x="47425" y="45988"/>
                </a:lnTo>
                <a:lnTo>
                  <a:pt x="48862" y="45988"/>
                </a:lnTo>
                <a:lnTo>
                  <a:pt x="48862" y="45988"/>
                </a:lnTo>
                <a:lnTo>
                  <a:pt x="48862" y="45988"/>
                </a:lnTo>
                <a:lnTo>
                  <a:pt x="48862" y="45988"/>
                </a:lnTo>
                <a:lnTo>
                  <a:pt x="48862" y="45988"/>
                </a:lnTo>
                <a:lnTo>
                  <a:pt x="48862" y="45988"/>
                </a:lnTo>
                <a:lnTo>
                  <a:pt x="50299" y="45988"/>
                </a:lnTo>
                <a:lnTo>
                  <a:pt x="50299" y="45988"/>
                </a:lnTo>
                <a:lnTo>
                  <a:pt x="50299" y="45988"/>
                </a:lnTo>
                <a:lnTo>
                  <a:pt x="50299" y="44550"/>
                </a:lnTo>
                <a:lnTo>
                  <a:pt x="50299" y="44550"/>
                </a:lnTo>
                <a:lnTo>
                  <a:pt x="50299" y="44550"/>
                </a:lnTo>
                <a:lnTo>
                  <a:pt x="51736" y="44550"/>
                </a:lnTo>
                <a:lnTo>
                  <a:pt x="51736" y="44550"/>
                </a:lnTo>
                <a:lnTo>
                  <a:pt x="51736" y="42395"/>
                </a:lnTo>
                <a:lnTo>
                  <a:pt x="51736" y="42395"/>
                </a:lnTo>
                <a:lnTo>
                  <a:pt x="51736" y="42395"/>
                </a:lnTo>
                <a:lnTo>
                  <a:pt x="51736" y="42395"/>
                </a:lnTo>
                <a:lnTo>
                  <a:pt x="51736" y="40958"/>
                </a:lnTo>
                <a:lnTo>
                  <a:pt x="51736" y="40958"/>
                </a:lnTo>
                <a:lnTo>
                  <a:pt x="51736" y="40958"/>
                </a:lnTo>
                <a:lnTo>
                  <a:pt x="51736" y="40958"/>
                </a:lnTo>
                <a:lnTo>
                  <a:pt x="51736" y="40958"/>
                </a:lnTo>
                <a:lnTo>
                  <a:pt x="53892" y="40958"/>
                </a:lnTo>
                <a:lnTo>
                  <a:pt x="53892" y="40958"/>
                </a:lnTo>
                <a:lnTo>
                  <a:pt x="53892" y="40958"/>
                </a:lnTo>
                <a:lnTo>
                  <a:pt x="53892" y="40958"/>
                </a:lnTo>
                <a:lnTo>
                  <a:pt x="53892" y="42395"/>
                </a:lnTo>
                <a:lnTo>
                  <a:pt x="53892" y="42395"/>
                </a:lnTo>
                <a:lnTo>
                  <a:pt x="53892" y="42395"/>
                </a:lnTo>
                <a:lnTo>
                  <a:pt x="53892" y="42395"/>
                </a:lnTo>
                <a:lnTo>
                  <a:pt x="53892" y="42395"/>
                </a:lnTo>
                <a:lnTo>
                  <a:pt x="53892" y="44550"/>
                </a:lnTo>
                <a:lnTo>
                  <a:pt x="55329" y="44550"/>
                </a:lnTo>
                <a:lnTo>
                  <a:pt x="55329" y="44550"/>
                </a:lnTo>
                <a:lnTo>
                  <a:pt x="55329" y="44550"/>
                </a:lnTo>
                <a:lnTo>
                  <a:pt x="55329" y="44550"/>
                </a:lnTo>
                <a:lnTo>
                  <a:pt x="55329" y="44550"/>
                </a:lnTo>
                <a:lnTo>
                  <a:pt x="56766" y="44550"/>
                </a:lnTo>
                <a:lnTo>
                  <a:pt x="56766" y="45988"/>
                </a:lnTo>
                <a:lnTo>
                  <a:pt x="56766" y="45988"/>
                </a:lnTo>
                <a:lnTo>
                  <a:pt x="56766" y="45988"/>
                </a:lnTo>
                <a:lnTo>
                  <a:pt x="56766" y="45988"/>
                </a:lnTo>
                <a:lnTo>
                  <a:pt x="56766" y="47425"/>
                </a:lnTo>
                <a:lnTo>
                  <a:pt x="56766" y="47425"/>
                </a:lnTo>
                <a:lnTo>
                  <a:pt x="56766" y="47425"/>
                </a:lnTo>
                <a:lnTo>
                  <a:pt x="56766" y="47425"/>
                </a:lnTo>
                <a:lnTo>
                  <a:pt x="56766" y="47425"/>
                </a:lnTo>
                <a:lnTo>
                  <a:pt x="56766" y="47425"/>
                </a:lnTo>
                <a:lnTo>
                  <a:pt x="58203" y="47425"/>
                </a:lnTo>
                <a:lnTo>
                  <a:pt x="58203" y="48862"/>
                </a:lnTo>
                <a:lnTo>
                  <a:pt x="58203" y="48862"/>
                </a:lnTo>
                <a:lnTo>
                  <a:pt x="58203" y="48862"/>
                </a:lnTo>
                <a:lnTo>
                  <a:pt x="58203" y="48862"/>
                </a:lnTo>
                <a:lnTo>
                  <a:pt x="58203" y="48862"/>
                </a:lnTo>
                <a:lnTo>
                  <a:pt x="59640" y="48862"/>
                </a:lnTo>
                <a:lnTo>
                  <a:pt x="59640" y="48862"/>
                </a:lnTo>
                <a:lnTo>
                  <a:pt x="59640" y="48862"/>
                </a:lnTo>
                <a:lnTo>
                  <a:pt x="59640" y="48862"/>
                </a:lnTo>
                <a:lnTo>
                  <a:pt x="61796" y="48862"/>
                </a:lnTo>
                <a:lnTo>
                  <a:pt x="61796" y="48862"/>
                </a:lnTo>
                <a:lnTo>
                  <a:pt x="61796" y="48862"/>
                </a:lnTo>
                <a:lnTo>
                  <a:pt x="61796" y="48862"/>
                </a:lnTo>
                <a:lnTo>
                  <a:pt x="61796" y="48862"/>
                </a:lnTo>
                <a:lnTo>
                  <a:pt x="61796" y="48862"/>
                </a:lnTo>
                <a:lnTo>
                  <a:pt x="63233" y="48862"/>
                </a:lnTo>
                <a:lnTo>
                  <a:pt x="63233" y="50299"/>
                </a:lnTo>
                <a:lnTo>
                  <a:pt x="63233" y="50299"/>
                </a:lnTo>
                <a:lnTo>
                  <a:pt x="63233" y="50299"/>
                </a:lnTo>
                <a:lnTo>
                  <a:pt x="63233" y="50299"/>
                </a:lnTo>
                <a:lnTo>
                  <a:pt x="63233" y="50299"/>
                </a:lnTo>
                <a:lnTo>
                  <a:pt x="63233" y="50299"/>
                </a:lnTo>
                <a:lnTo>
                  <a:pt x="63233" y="50299"/>
                </a:lnTo>
                <a:lnTo>
                  <a:pt x="64670" y="50299"/>
                </a:lnTo>
                <a:lnTo>
                  <a:pt x="64670" y="50299"/>
                </a:lnTo>
                <a:lnTo>
                  <a:pt x="64670" y="50299"/>
                </a:lnTo>
                <a:lnTo>
                  <a:pt x="64670" y="50299"/>
                </a:lnTo>
                <a:lnTo>
                  <a:pt x="66107" y="50299"/>
                </a:lnTo>
                <a:lnTo>
                  <a:pt x="66107" y="52455"/>
                </a:lnTo>
                <a:lnTo>
                  <a:pt x="66107" y="52455"/>
                </a:lnTo>
                <a:lnTo>
                  <a:pt x="66107" y="52455"/>
                </a:lnTo>
                <a:lnTo>
                  <a:pt x="66107" y="52455"/>
                </a:lnTo>
                <a:lnTo>
                  <a:pt x="66107" y="52455"/>
                </a:lnTo>
                <a:lnTo>
                  <a:pt x="66107" y="52455"/>
                </a:lnTo>
                <a:lnTo>
                  <a:pt x="66107" y="53892"/>
                </a:lnTo>
                <a:lnTo>
                  <a:pt x="66107" y="53892"/>
                </a:lnTo>
                <a:lnTo>
                  <a:pt x="66107" y="53892"/>
                </a:lnTo>
                <a:lnTo>
                  <a:pt x="66107" y="53892"/>
                </a:lnTo>
                <a:lnTo>
                  <a:pt x="66107" y="55329"/>
                </a:lnTo>
                <a:lnTo>
                  <a:pt x="66107" y="55329"/>
                </a:lnTo>
                <a:lnTo>
                  <a:pt x="66107" y="55329"/>
                </a:lnTo>
                <a:lnTo>
                  <a:pt x="67544" y="55329"/>
                </a:lnTo>
                <a:lnTo>
                  <a:pt x="67544" y="55329"/>
                </a:lnTo>
                <a:lnTo>
                  <a:pt x="67544" y="56766"/>
                </a:lnTo>
                <a:lnTo>
                  <a:pt x="67544" y="56766"/>
                </a:lnTo>
                <a:lnTo>
                  <a:pt x="67544" y="55329"/>
                </a:lnTo>
                <a:lnTo>
                  <a:pt x="67544" y="55329"/>
                </a:lnTo>
                <a:lnTo>
                  <a:pt x="67544" y="55329"/>
                </a:lnTo>
                <a:lnTo>
                  <a:pt x="69700" y="55329"/>
                </a:lnTo>
                <a:lnTo>
                  <a:pt x="69700" y="56766"/>
                </a:lnTo>
                <a:lnTo>
                  <a:pt x="69700" y="56766"/>
                </a:lnTo>
                <a:lnTo>
                  <a:pt x="69700" y="56766"/>
                </a:lnTo>
                <a:lnTo>
                  <a:pt x="69700" y="56766"/>
                </a:lnTo>
                <a:lnTo>
                  <a:pt x="69700" y="56766"/>
                </a:lnTo>
                <a:lnTo>
                  <a:pt x="69700" y="58203"/>
                </a:lnTo>
                <a:lnTo>
                  <a:pt x="71137" y="58203"/>
                </a:lnTo>
                <a:lnTo>
                  <a:pt x="71137" y="58203"/>
                </a:lnTo>
                <a:lnTo>
                  <a:pt x="71137" y="58203"/>
                </a:lnTo>
                <a:lnTo>
                  <a:pt x="71137" y="60359"/>
                </a:lnTo>
                <a:lnTo>
                  <a:pt x="71137" y="60359"/>
                </a:lnTo>
                <a:lnTo>
                  <a:pt x="71137" y="60359"/>
                </a:lnTo>
                <a:lnTo>
                  <a:pt x="71137" y="60359"/>
                </a:lnTo>
                <a:lnTo>
                  <a:pt x="71137" y="60359"/>
                </a:lnTo>
                <a:lnTo>
                  <a:pt x="71137" y="61796"/>
                </a:lnTo>
                <a:lnTo>
                  <a:pt x="71137" y="61796"/>
                </a:lnTo>
                <a:lnTo>
                  <a:pt x="71137" y="61796"/>
                </a:lnTo>
                <a:lnTo>
                  <a:pt x="71137" y="61796"/>
                </a:lnTo>
                <a:lnTo>
                  <a:pt x="71137" y="63233"/>
                </a:lnTo>
                <a:lnTo>
                  <a:pt x="72574" y="63233"/>
                </a:lnTo>
                <a:lnTo>
                  <a:pt x="72574" y="63233"/>
                </a:lnTo>
                <a:lnTo>
                  <a:pt x="72574" y="63233"/>
                </a:lnTo>
                <a:lnTo>
                  <a:pt x="72574" y="63233"/>
                </a:lnTo>
                <a:lnTo>
                  <a:pt x="72574" y="63233"/>
                </a:lnTo>
                <a:lnTo>
                  <a:pt x="72574" y="63233"/>
                </a:lnTo>
                <a:lnTo>
                  <a:pt x="74011" y="63233"/>
                </a:lnTo>
                <a:lnTo>
                  <a:pt x="74011" y="63233"/>
                </a:lnTo>
                <a:lnTo>
                  <a:pt x="74011" y="63233"/>
                </a:lnTo>
                <a:lnTo>
                  <a:pt x="74011" y="63233"/>
                </a:lnTo>
                <a:lnTo>
                  <a:pt x="74011" y="63233"/>
                </a:lnTo>
                <a:lnTo>
                  <a:pt x="75449" y="63233"/>
                </a:lnTo>
                <a:lnTo>
                  <a:pt x="75449" y="61796"/>
                </a:lnTo>
                <a:lnTo>
                  <a:pt x="75449" y="61796"/>
                </a:lnTo>
                <a:lnTo>
                  <a:pt x="75449" y="61796"/>
                </a:lnTo>
                <a:lnTo>
                  <a:pt x="75449" y="61796"/>
                </a:lnTo>
                <a:lnTo>
                  <a:pt x="75449" y="61796"/>
                </a:lnTo>
                <a:lnTo>
                  <a:pt x="77604" y="61796"/>
                </a:lnTo>
                <a:lnTo>
                  <a:pt x="77604" y="61796"/>
                </a:lnTo>
                <a:lnTo>
                  <a:pt x="77604" y="61796"/>
                </a:lnTo>
                <a:lnTo>
                  <a:pt x="77604" y="61796"/>
                </a:lnTo>
                <a:lnTo>
                  <a:pt x="77604" y="60359"/>
                </a:lnTo>
                <a:lnTo>
                  <a:pt x="77604" y="60359"/>
                </a:lnTo>
                <a:lnTo>
                  <a:pt x="79041" y="60359"/>
                </a:lnTo>
                <a:lnTo>
                  <a:pt x="79041" y="61796"/>
                </a:lnTo>
                <a:lnTo>
                  <a:pt x="79041" y="61796"/>
                </a:lnTo>
                <a:lnTo>
                  <a:pt x="79041" y="61796"/>
                </a:lnTo>
                <a:lnTo>
                  <a:pt x="79041" y="61796"/>
                </a:lnTo>
                <a:lnTo>
                  <a:pt x="79041" y="61796"/>
                </a:lnTo>
                <a:lnTo>
                  <a:pt x="79041" y="63233"/>
                </a:lnTo>
                <a:lnTo>
                  <a:pt x="79041" y="63233"/>
                </a:lnTo>
                <a:lnTo>
                  <a:pt x="79041" y="63233"/>
                </a:lnTo>
                <a:lnTo>
                  <a:pt x="79041" y="63233"/>
                </a:lnTo>
                <a:lnTo>
                  <a:pt x="79041" y="63233"/>
                </a:lnTo>
                <a:lnTo>
                  <a:pt x="80479" y="63233"/>
                </a:lnTo>
                <a:lnTo>
                  <a:pt x="80479" y="63233"/>
                </a:lnTo>
                <a:lnTo>
                  <a:pt x="80479" y="63233"/>
                </a:lnTo>
                <a:lnTo>
                  <a:pt x="80479" y="63233"/>
                </a:lnTo>
                <a:lnTo>
                  <a:pt x="80479" y="61796"/>
                </a:lnTo>
                <a:lnTo>
                  <a:pt x="80479" y="61796"/>
                </a:lnTo>
                <a:lnTo>
                  <a:pt x="80479" y="61796"/>
                </a:lnTo>
                <a:lnTo>
                  <a:pt x="80479" y="60359"/>
                </a:lnTo>
                <a:lnTo>
                  <a:pt x="80479" y="60359"/>
                </a:lnTo>
                <a:lnTo>
                  <a:pt x="80479" y="60359"/>
                </a:lnTo>
                <a:lnTo>
                  <a:pt x="80479" y="58203"/>
                </a:lnTo>
                <a:lnTo>
                  <a:pt x="80479" y="58203"/>
                </a:lnTo>
                <a:lnTo>
                  <a:pt x="80479" y="58203"/>
                </a:lnTo>
                <a:lnTo>
                  <a:pt x="80479" y="56766"/>
                </a:lnTo>
                <a:lnTo>
                  <a:pt x="80479" y="56766"/>
                </a:lnTo>
                <a:lnTo>
                  <a:pt x="80479" y="56766"/>
                </a:lnTo>
                <a:lnTo>
                  <a:pt x="80479" y="55329"/>
                </a:lnTo>
                <a:lnTo>
                  <a:pt x="80479" y="55329"/>
                </a:lnTo>
                <a:lnTo>
                  <a:pt x="80479" y="55329"/>
                </a:lnTo>
                <a:lnTo>
                  <a:pt x="80479" y="53892"/>
                </a:lnTo>
                <a:lnTo>
                  <a:pt x="80479" y="53892"/>
                </a:lnTo>
                <a:lnTo>
                  <a:pt x="80479" y="53892"/>
                </a:lnTo>
                <a:lnTo>
                  <a:pt x="80479" y="52455"/>
                </a:lnTo>
                <a:lnTo>
                  <a:pt x="80479" y="52455"/>
                </a:lnTo>
                <a:lnTo>
                  <a:pt x="80479" y="52455"/>
                </a:lnTo>
                <a:lnTo>
                  <a:pt x="80479" y="50299"/>
                </a:lnTo>
                <a:lnTo>
                  <a:pt x="80479" y="50299"/>
                </a:lnTo>
                <a:lnTo>
                  <a:pt x="80479" y="50299"/>
                </a:lnTo>
                <a:lnTo>
                  <a:pt x="80479" y="48862"/>
                </a:lnTo>
                <a:lnTo>
                  <a:pt x="80479" y="48862"/>
                </a:lnTo>
                <a:lnTo>
                  <a:pt x="80479" y="48862"/>
                </a:lnTo>
                <a:lnTo>
                  <a:pt x="80479" y="47425"/>
                </a:lnTo>
                <a:lnTo>
                  <a:pt x="80479" y="47425"/>
                </a:lnTo>
                <a:lnTo>
                  <a:pt x="80479" y="47425"/>
                </a:lnTo>
                <a:lnTo>
                  <a:pt x="79041" y="47425"/>
                </a:lnTo>
                <a:lnTo>
                  <a:pt x="79041" y="47425"/>
                </a:lnTo>
                <a:lnTo>
                  <a:pt x="79041" y="47425"/>
                </a:lnTo>
                <a:lnTo>
                  <a:pt x="79041" y="47425"/>
                </a:lnTo>
                <a:lnTo>
                  <a:pt x="77604" y="47425"/>
                </a:lnTo>
                <a:lnTo>
                  <a:pt x="77604" y="47425"/>
                </a:lnTo>
                <a:lnTo>
                  <a:pt x="77604" y="47425"/>
                </a:lnTo>
                <a:lnTo>
                  <a:pt x="77604" y="48862"/>
                </a:lnTo>
                <a:lnTo>
                  <a:pt x="77604" y="48862"/>
                </a:lnTo>
                <a:lnTo>
                  <a:pt x="77604" y="48862"/>
                </a:lnTo>
                <a:lnTo>
                  <a:pt x="77604" y="48862"/>
                </a:lnTo>
                <a:lnTo>
                  <a:pt x="77604" y="50299"/>
                </a:lnTo>
                <a:lnTo>
                  <a:pt x="77604" y="50299"/>
                </a:lnTo>
                <a:lnTo>
                  <a:pt x="77604" y="50299"/>
                </a:lnTo>
                <a:lnTo>
                  <a:pt x="77604" y="50299"/>
                </a:lnTo>
                <a:lnTo>
                  <a:pt x="77604" y="50299"/>
                </a:lnTo>
                <a:lnTo>
                  <a:pt x="77604" y="50299"/>
                </a:lnTo>
                <a:lnTo>
                  <a:pt x="77604" y="50299"/>
                </a:lnTo>
                <a:lnTo>
                  <a:pt x="75449" y="50299"/>
                </a:lnTo>
                <a:lnTo>
                  <a:pt x="75449" y="50299"/>
                </a:lnTo>
                <a:lnTo>
                  <a:pt x="75449" y="50299"/>
                </a:lnTo>
                <a:lnTo>
                  <a:pt x="75449" y="50299"/>
                </a:lnTo>
                <a:lnTo>
                  <a:pt x="75449" y="50299"/>
                </a:lnTo>
                <a:lnTo>
                  <a:pt x="75449" y="50299"/>
                </a:lnTo>
                <a:lnTo>
                  <a:pt x="74011" y="50299"/>
                </a:lnTo>
                <a:lnTo>
                  <a:pt x="74011" y="50299"/>
                </a:lnTo>
                <a:lnTo>
                  <a:pt x="74011" y="50299"/>
                </a:lnTo>
                <a:lnTo>
                  <a:pt x="72574" y="50299"/>
                </a:lnTo>
                <a:lnTo>
                  <a:pt x="72574" y="50299"/>
                </a:lnTo>
                <a:lnTo>
                  <a:pt x="72574" y="50299"/>
                </a:lnTo>
                <a:lnTo>
                  <a:pt x="72574" y="48862"/>
                </a:lnTo>
                <a:lnTo>
                  <a:pt x="72574" y="48862"/>
                </a:lnTo>
                <a:lnTo>
                  <a:pt x="72574" y="48862"/>
                </a:lnTo>
                <a:lnTo>
                  <a:pt x="72574" y="48862"/>
                </a:lnTo>
                <a:lnTo>
                  <a:pt x="71137" y="48862"/>
                </a:lnTo>
                <a:lnTo>
                  <a:pt x="71137" y="47425"/>
                </a:lnTo>
                <a:lnTo>
                  <a:pt x="71137" y="47425"/>
                </a:lnTo>
                <a:lnTo>
                  <a:pt x="71137" y="47425"/>
                </a:lnTo>
                <a:lnTo>
                  <a:pt x="71137" y="47425"/>
                </a:lnTo>
                <a:lnTo>
                  <a:pt x="71137" y="47425"/>
                </a:lnTo>
                <a:lnTo>
                  <a:pt x="71137" y="47425"/>
                </a:lnTo>
                <a:lnTo>
                  <a:pt x="71137" y="47425"/>
                </a:lnTo>
                <a:lnTo>
                  <a:pt x="69700" y="47425"/>
                </a:lnTo>
                <a:lnTo>
                  <a:pt x="69700" y="45988"/>
                </a:lnTo>
                <a:lnTo>
                  <a:pt x="69700" y="45988"/>
                </a:lnTo>
                <a:lnTo>
                  <a:pt x="69700" y="45988"/>
                </a:lnTo>
                <a:lnTo>
                  <a:pt x="69700" y="45988"/>
                </a:lnTo>
                <a:lnTo>
                  <a:pt x="69700" y="45988"/>
                </a:lnTo>
                <a:lnTo>
                  <a:pt x="67544" y="45988"/>
                </a:lnTo>
                <a:lnTo>
                  <a:pt x="67544" y="45988"/>
                </a:lnTo>
                <a:lnTo>
                  <a:pt x="67544" y="44550"/>
                </a:lnTo>
                <a:lnTo>
                  <a:pt x="67544" y="44550"/>
                </a:lnTo>
                <a:lnTo>
                  <a:pt x="67544" y="44550"/>
                </a:lnTo>
                <a:lnTo>
                  <a:pt x="67544" y="44550"/>
                </a:lnTo>
                <a:lnTo>
                  <a:pt x="66107" y="44550"/>
                </a:lnTo>
                <a:lnTo>
                  <a:pt x="66107" y="44550"/>
                </a:lnTo>
                <a:lnTo>
                  <a:pt x="66107" y="44550"/>
                </a:lnTo>
                <a:lnTo>
                  <a:pt x="66107" y="42395"/>
                </a:lnTo>
                <a:lnTo>
                  <a:pt x="66107" y="42395"/>
                </a:lnTo>
                <a:lnTo>
                  <a:pt x="66107" y="42395"/>
                </a:lnTo>
                <a:lnTo>
                  <a:pt x="66107" y="42395"/>
                </a:lnTo>
                <a:lnTo>
                  <a:pt x="66107" y="40958"/>
                </a:lnTo>
                <a:lnTo>
                  <a:pt x="66107" y="40958"/>
                </a:lnTo>
                <a:lnTo>
                  <a:pt x="66107" y="40958"/>
                </a:lnTo>
                <a:lnTo>
                  <a:pt x="66107" y="40958"/>
                </a:lnTo>
                <a:lnTo>
                  <a:pt x="66107" y="39520"/>
                </a:lnTo>
                <a:lnTo>
                  <a:pt x="66107" y="39520"/>
                </a:lnTo>
                <a:lnTo>
                  <a:pt x="66107" y="39520"/>
                </a:lnTo>
                <a:lnTo>
                  <a:pt x="66107" y="39520"/>
                </a:lnTo>
                <a:lnTo>
                  <a:pt x="66107" y="38083"/>
                </a:lnTo>
                <a:lnTo>
                  <a:pt x="66107" y="38083"/>
                </a:lnTo>
                <a:lnTo>
                  <a:pt x="66107" y="38083"/>
                </a:lnTo>
                <a:lnTo>
                  <a:pt x="66107" y="38083"/>
                </a:lnTo>
                <a:lnTo>
                  <a:pt x="66107" y="36646"/>
                </a:lnTo>
                <a:lnTo>
                  <a:pt x="66107" y="36646"/>
                </a:lnTo>
                <a:lnTo>
                  <a:pt x="66107" y="36646"/>
                </a:lnTo>
                <a:lnTo>
                  <a:pt x="66107" y="36646"/>
                </a:lnTo>
                <a:lnTo>
                  <a:pt x="66107" y="34491"/>
                </a:lnTo>
                <a:lnTo>
                  <a:pt x="66107" y="34491"/>
                </a:lnTo>
                <a:lnTo>
                  <a:pt x="66107" y="34491"/>
                </a:lnTo>
                <a:lnTo>
                  <a:pt x="66107" y="33053"/>
                </a:lnTo>
                <a:lnTo>
                  <a:pt x="66107" y="33053"/>
                </a:lnTo>
                <a:lnTo>
                  <a:pt x="66107" y="33053"/>
                </a:lnTo>
                <a:lnTo>
                  <a:pt x="67544" y="33053"/>
                </a:lnTo>
                <a:lnTo>
                  <a:pt x="67544" y="31616"/>
                </a:lnTo>
                <a:lnTo>
                  <a:pt x="67544" y="31616"/>
                </a:lnTo>
                <a:lnTo>
                  <a:pt x="67544" y="31616"/>
                </a:lnTo>
                <a:lnTo>
                  <a:pt x="67544" y="31616"/>
                </a:lnTo>
                <a:lnTo>
                  <a:pt x="67544" y="30179"/>
                </a:lnTo>
                <a:lnTo>
                  <a:pt x="67544" y="30179"/>
                </a:lnTo>
                <a:lnTo>
                  <a:pt x="67544" y="30179"/>
                </a:lnTo>
                <a:lnTo>
                  <a:pt x="67544" y="30179"/>
                </a:lnTo>
                <a:lnTo>
                  <a:pt x="67544" y="30179"/>
                </a:lnTo>
                <a:lnTo>
                  <a:pt x="67544" y="30179"/>
                </a:lnTo>
                <a:lnTo>
                  <a:pt x="69700" y="30179"/>
                </a:lnTo>
                <a:lnTo>
                  <a:pt x="69700" y="28742"/>
                </a:lnTo>
                <a:lnTo>
                  <a:pt x="67544" y="28742"/>
                </a:lnTo>
                <a:lnTo>
                  <a:pt x="67544" y="28742"/>
                </a:lnTo>
                <a:lnTo>
                  <a:pt x="67544" y="28742"/>
                </a:lnTo>
                <a:lnTo>
                  <a:pt x="67544" y="28742"/>
                </a:lnTo>
                <a:lnTo>
                  <a:pt x="67544" y="26586"/>
                </a:lnTo>
                <a:lnTo>
                  <a:pt x="67544" y="26586"/>
                </a:lnTo>
                <a:lnTo>
                  <a:pt x="67544" y="26586"/>
                </a:lnTo>
                <a:lnTo>
                  <a:pt x="67544" y="25149"/>
                </a:lnTo>
                <a:lnTo>
                  <a:pt x="67544" y="25149"/>
                </a:lnTo>
                <a:lnTo>
                  <a:pt x="67544" y="25149"/>
                </a:lnTo>
                <a:lnTo>
                  <a:pt x="67544" y="23712"/>
                </a:lnTo>
                <a:lnTo>
                  <a:pt x="67544" y="23712"/>
                </a:lnTo>
                <a:lnTo>
                  <a:pt x="67544" y="23712"/>
                </a:lnTo>
                <a:lnTo>
                  <a:pt x="67544" y="23712"/>
                </a:lnTo>
                <a:lnTo>
                  <a:pt x="67544" y="23712"/>
                </a:lnTo>
                <a:lnTo>
                  <a:pt x="67544" y="22275"/>
                </a:lnTo>
                <a:lnTo>
                  <a:pt x="67544" y="22275"/>
                </a:lnTo>
                <a:lnTo>
                  <a:pt x="67544" y="22275"/>
                </a:lnTo>
                <a:lnTo>
                  <a:pt x="67544" y="20838"/>
                </a:lnTo>
                <a:lnTo>
                  <a:pt x="67544" y="20838"/>
                </a:lnTo>
                <a:lnTo>
                  <a:pt x="67544" y="20838"/>
                </a:lnTo>
                <a:lnTo>
                  <a:pt x="67544" y="20838"/>
                </a:lnTo>
                <a:lnTo>
                  <a:pt x="67544" y="18682"/>
                </a:lnTo>
                <a:lnTo>
                  <a:pt x="67544" y="18682"/>
                </a:lnTo>
                <a:lnTo>
                  <a:pt x="67544" y="18682"/>
                </a:lnTo>
                <a:lnTo>
                  <a:pt x="67544" y="17245"/>
                </a:lnTo>
                <a:lnTo>
                  <a:pt x="67544" y="17245"/>
                </a:lnTo>
                <a:lnTo>
                  <a:pt x="67544" y="17245"/>
                </a:lnTo>
                <a:lnTo>
                  <a:pt x="67544" y="17245"/>
                </a:lnTo>
                <a:lnTo>
                  <a:pt x="67544" y="15808"/>
                </a:lnTo>
                <a:lnTo>
                  <a:pt x="67544" y="15808"/>
                </a:lnTo>
                <a:lnTo>
                  <a:pt x="67544" y="15808"/>
                </a:lnTo>
                <a:lnTo>
                  <a:pt x="67544" y="15808"/>
                </a:lnTo>
                <a:lnTo>
                  <a:pt x="67544" y="14371"/>
                </a:lnTo>
                <a:lnTo>
                  <a:pt x="67544" y="14371"/>
                </a:lnTo>
                <a:lnTo>
                  <a:pt x="67544" y="14371"/>
                </a:lnTo>
                <a:lnTo>
                  <a:pt x="67544" y="14371"/>
                </a:lnTo>
                <a:lnTo>
                  <a:pt x="67544" y="14371"/>
                </a:lnTo>
                <a:lnTo>
                  <a:pt x="67544" y="12934"/>
                </a:lnTo>
                <a:lnTo>
                  <a:pt x="66107" y="12934"/>
                </a:lnTo>
                <a:lnTo>
                  <a:pt x="66107" y="12934"/>
                </a:lnTo>
                <a:lnTo>
                  <a:pt x="66107" y="12934"/>
                </a:lnTo>
                <a:lnTo>
                  <a:pt x="66107" y="12934"/>
                </a:lnTo>
                <a:lnTo>
                  <a:pt x="66107" y="12934"/>
                </a:lnTo>
                <a:lnTo>
                  <a:pt x="66107" y="12934"/>
                </a:lnTo>
                <a:lnTo>
                  <a:pt x="66107" y="10778"/>
                </a:lnTo>
                <a:lnTo>
                  <a:pt x="66107" y="10778"/>
                </a:lnTo>
                <a:lnTo>
                  <a:pt x="66107" y="10778"/>
                </a:lnTo>
                <a:lnTo>
                  <a:pt x="66107" y="9341"/>
                </a:lnTo>
                <a:lnTo>
                  <a:pt x="66107" y="9341"/>
                </a:lnTo>
                <a:lnTo>
                  <a:pt x="66107" y="9341"/>
                </a:lnTo>
                <a:lnTo>
                  <a:pt x="66107" y="9341"/>
                </a:lnTo>
                <a:lnTo>
                  <a:pt x="66107" y="9341"/>
                </a:lnTo>
                <a:lnTo>
                  <a:pt x="66107" y="9341"/>
                </a:lnTo>
                <a:lnTo>
                  <a:pt x="66107" y="7904"/>
                </a:lnTo>
                <a:lnTo>
                  <a:pt x="67544" y="7904"/>
                </a:lnTo>
                <a:lnTo>
                  <a:pt x="67544" y="7904"/>
                </a:lnTo>
                <a:lnTo>
                  <a:pt x="67544" y="7904"/>
                </a:lnTo>
                <a:lnTo>
                  <a:pt x="67544" y="7904"/>
                </a:lnTo>
                <a:lnTo>
                  <a:pt x="67544" y="7904"/>
                </a:lnTo>
                <a:lnTo>
                  <a:pt x="67544" y="6467"/>
                </a:lnTo>
                <a:lnTo>
                  <a:pt x="67544" y="6467"/>
                </a:lnTo>
                <a:lnTo>
                  <a:pt x="67544" y="6467"/>
                </a:lnTo>
                <a:lnTo>
                  <a:pt x="69700" y="6467"/>
                </a:lnTo>
                <a:lnTo>
                  <a:pt x="69700" y="6467"/>
                </a:lnTo>
                <a:lnTo>
                  <a:pt x="69700" y="6467"/>
                </a:lnTo>
                <a:lnTo>
                  <a:pt x="69700" y="5029"/>
                </a:lnTo>
                <a:lnTo>
                  <a:pt x="69700" y="5029"/>
                </a:lnTo>
                <a:lnTo>
                  <a:pt x="69700" y="5029"/>
                </a:lnTo>
                <a:lnTo>
                  <a:pt x="69700" y="5029"/>
                </a:lnTo>
                <a:lnTo>
                  <a:pt x="71137" y="5029"/>
                </a:lnTo>
                <a:lnTo>
                  <a:pt x="71137" y="2874"/>
                </a:lnTo>
                <a:lnTo>
                  <a:pt x="71137" y="2874"/>
                </a:lnTo>
                <a:lnTo>
                  <a:pt x="71137" y="2874"/>
                </a:lnTo>
                <a:lnTo>
                  <a:pt x="71137" y="2874"/>
                </a:lnTo>
                <a:lnTo>
                  <a:pt x="71137" y="2874"/>
                </a:lnTo>
                <a:lnTo>
                  <a:pt x="71137" y="1437"/>
                </a:lnTo>
                <a:lnTo>
                  <a:pt x="71137" y="1437"/>
                </a:lnTo>
                <a:lnTo>
                  <a:pt x="72574" y="1437"/>
                </a:lnTo>
                <a:lnTo>
                  <a:pt x="72574" y="1437"/>
                </a:lnTo>
                <a:lnTo>
                  <a:pt x="72574" y="1437"/>
                </a:lnTo>
                <a:lnTo>
                  <a:pt x="72574" y="1437"/>
                </a:lnTo>
                <a:lnTo>
                  <a:pt x="74011" y="1437"/>
                </a:lnTo>
                <a:lnTo>
                  <a:pt x="74011" y="1437"/>
                </a:lnTo>
                <a:lnTo>
                  <a:pt x="74011" y="1437"/>
                </a:lnTo>
                <a:lnTo>
                  <a:pt x="74011" y="1437"/>
                </a:lnTo>
                <a:lnTo>
                  <a:pt x="75449" y="1437"/>
                </a:lnTo>
                <a:lnTo>
                  <a:pt x="75449" y="1437"/>
                </a:lnTo>
                <a:lnTo>
                  <a:pt x="75449" y="1437"/>
                </a:lnTo>
                <a:lnTo>
                  <a:pt x="75449" y="1437"/>
                </a:lnTo>
                <a:lnTo>
                  <a:pt x="77604" y="1437"/>
                </a:lnTo>
                <a:lnTo>
                  <a:pt x="77604" y="1437"/>
                </a:lnTo>
                <a:lnTo>
                  <a:pt x="77604" y="1437"/>
                </a:lnTo>
                <a:lnTo>
                  <a:pt x="77604" y="1437"/>
                </a:lnTo>
                <a:lnTo>
                  <a:pt x="77604" y="1437"/>
                </a:lnTo>
                <a:lnTo>
                  <a:pt x="79041" y="1437"/>
                </a:lnTo>
                <a:lnTo>
                  <a:pt x="79041" y="1437"/>
                </a:lnTo>
                <a:lnTo>
                  <a:pt x="79041" y="1437"/>
                </a:lnTo>
                <a:lnTo>
                  <a:pt x="80479" y="1437"/>
                </a:lnTo>
                <a:lnTo>
                  <a:pt x="80479" y="0"/>
                </a:lnTo>
                <a:lnTo>
                  <a:pt x="80479" y="0"/>
                </a:lnTo>
                <a:lnTo>
                  <a:pt x="80479" y="0"/>
                </a:lnTo>
                <a:lnTo>
                  <a:pt x="80479" y="0"/>
                </a:lnTo>
                <a:lnTo>
                  <a:pt x="81916" y="0"/>
                </a:lnTo>
                <a:lnTo>
                  <a:pt x="81916" y="0"/>
                </a:lnTo>
                <a:lnTo>
                  <a:pt x="81916" y="0"/>
                </a:lnTo>
                <a:lnTo>
                  <a:pt x="81916" y="0"/>
                </a:lnTo>
                <a:lnTo>
                  <a:pt x="83353" y="0"/>
                </a:lnTo>
                <a:lnTo>
                  <a:pt x="83353" y="0"/>
                </a:lnTo>
                <a:lnTo>
                  <a:pt x="83353" y="0"/>
                </a:lnTo>
                <a:lnTo>
                  <a:pt x="83353" y="0"/>
                </a:lnTo>
                <a:lnTo>
                  <a:pt x="85508" y="0"/>
                </a:lnTo>
                <a:lnTo>
                  <a:pt x="85508" y="0"/>
                </a:lnTo>
                <a:lnTo>
                  <a:pt x="85508" y="0"/>
                </a:lnTo>
                <a:lnTo>
                  <a:pt x="85508" y="0"/>
                </a:lnTo>
                <a:lnTo>
                  <a:pt x="86946" y="0"/>
                </a:lnTo>
                <a:lnTo>
                  <a:pt x="86946" y="0"/>
                </a:lnTo>
                <a:lnTo>
                  <a:pt x="86946" y="0"/>
                </a:lnTo>
                <a:lnTo>
                  <a:pt x="86946" y="0"/>
                </a:lnTo>
                <a:lnTo>
                  <a:pt x="86946" y="0"/>
                </a:lnTo>
                <a:lnTo>
                  <a:pt x="88383" y="0"/>
                </a:lnTo>
                <a:lnTo>
                  <a:pt x="88383" y="0"/>
                </a:lnTo>
                <a:lnTo>
                  <a:pt x="88383" y="0"/>
                </a:lnTo>
                <a:lnTo>
                  <a:pt x="88383" y="0"/>
                </a:lnTo>
                <a:lnTo>
                  <a:pt x="88383" y="0"/>
                </a:lnTo>
                <a:lnTo>
                  <a:pt x="88383" y="1437"/>
                </a:lnTo>
                <a:lnTo>
                  <a:pt x="86946" y="1437"/>
                </a:lnTo>
                <a:lnTo>
                  <a:pt x="86946" y="1437"/>
                </a:lnTo>
                <a:lnTo>
                  <a:pt x="86946" y="1437"/>
                </a:lnTo>
                <a:lnTo>
                  <a:pt x="86946" y="2874"/>
                </a:lnTo>
                <a:lnTo>
                  <a:pt x="88383" y="2874"/>
                </a:lnTo>
                <a:lnTo>
                  <a:pt x="88383" y="2874"/>
                </a:lnTo>
                <a:lnTo>
                  <a:pt x="88383" y="2874"/>
                </a:lnTo>
                <a:lnTo>
                  <a:pt x="88383" y="2874"/>
                </a:lnTo>
                <a:lnTo>
                  <a:pt x="88383" y="2874"/>
                </a:lnTo>
                <a:lnTo>
                  <a:pt x="88383" y="1437"/>
                </a:lnTo>
                <a:lnTo>
                  <a:pt x="89820" y="1437"/>
                </a:lnTo>
                <a:lnTo>
                  <a:pt x="89820" y="1437"/>
                </a:lnTo>
                <a:lnTo>
                  <a:pt x="89820" y="2874"/>
                </a:lnTo>
                <a:lnTo>
                  <a:pt x="89820" y="2874"/>
                </a:lnTo>
                <a:lnTo>
                  <a:pt x="89820" y="2874"/>
                </a:lnTo>
                <a:lnTo>
                  <a:pt x="89820" y="2874"/>
                </a:lnTo>
                <a:lnTo>
                  <a:pt x="91257" y="2874"/>
                </a:lnTo>
                <a:lnTo>
                  <a:pt x="91257" y="2874"/>
                </a:lnTo>
                <a:lnTo>
                  <a:pt x="91257" y="2874"/>
                </a:lnTo>
                <a:lnTo>
                  <a:pt x="91257" y="5029"/>
                </a:lnTo>
                <a:lnTo>
                  <a:pt x="91257" y="5029"/>
                </a:lnTo>
                <a:lnTo>
                  <a:pt x="91257" y="5029"/>
                </a:lnTo>
                <a:lnTo>
                  <a:pt x="91257" y="5029"/>
                </a:lnTo>
                <a:lnTo>
                  <a:pt x="91257" y="5029"/>
                </a:lnTo>
                <a:lnTo>
                  <a:pt x="93413" y="5029"/>
                </a:lnTo>
                <a:lnTo>
                  <a:pt x="93413" y="6467"/>
                </a:lnTo>
                <a:lnTo>
                  <a:pt x="93413" y="6467"/>
                </a:lnTo>
                <a:lnTo>
                  <a:pt x="93413" y="6467"/>
                </a:lnTo>
                <a:lnTo>
                  <a:pt x="93413" y="5029"/>
                </a:lnTo>
                <a:lnTo>
                  <a:pt x="93413" y="5029"/>
                </a:lnTo>
                <a:lnTo>
                  <a:pt x="94850" y="5029"/>
                </a:lnTo>
                <a:lnTo>
                  <a:pt x="94850" y="5029"/>
                </a:lnTo>
                <a:lnTo>
                  <a:pt x="94850" y="5029"/>
                </a:lnTo>
                <a:lnTo>
                  <a:pt x="94850" y="2874"/>
                </a:lnTo>
                <a:lnTo>
                  <a:pt x="94850" y="2874"/>
                </a:lnTo>
                <a:lnTo>
                  <a:pt x="94850" y="2874"/>
                </a:lnTo>
                <a:lnTo>
                  <a:pt x="94850" y="5029"/>
                </a:lnTo>
                <a:lnTo>
                  <a:pt x="96287" y="5029"/>
                </a:lnTo>
                <a:lnTo>
                  <a:pt x="96287" y="5029"/>
                </a:lnTo>
                <a:lnTo>
                  <a:pt x="96287" y="5029"/>
                </a:lnTo>
                <a:lnTo>
                  <a:pt x="96287" y="5029"/>
                </a:lnTo>
                <a:lnTo>
                  <a:pt x="97724" y="5029"/>
                </a:lnTo>
                <a:lnTo>
                  <a:pt x="97724" y="5029"/>
                </a:lnTo>
                <a:lnTo>
                  <a:pt x="97724" y="5029"/>
                </a:lnTo>
                <a:lnTo>
                  <a:pt x="97724" y="5029"/>
                </a:lnTo>
                <a:lnTo>
                  <a:pt x="97724" y="5029"/>
                </a:lnTo>
                <a:lnTo>
                  <a:pt x="99161" y="5029"/>
                </a:lnTo>
                <a:lnTo>
                  <a:pt x="99161" y="6467"/>
                </a:lnTo>
                <a:lnTo>
                  <a:pt x="99161" y="6467"/>
                </a:lnTo>
                <a:lnTo>
                  <a:pt x="99161" y="6467"/>
                </a:lnTo>
                <a:lnTo>
                  <a:pt x="99161" y="6467"/>
                </a:lnTo>
                <a:lnTo>
                  <a:pt x="99161" y="7904"/>
                </a:lnTo>
                <a:lnTo>
                  <a:pt x="99161" y="7904"/>
                </a:lnTo>
                <a:lnTo>
                  <a:pt x="99161" y="7904"/>
                </a:lnTo>
                <a:lnTo>
                  <a:pt x="99161" y="7904"/>
                </a:lnTo>
                <a:lnTo>
                  <a:pt x="101317" y="7904"/>
                </a:lnTo>
                <a:lnTo>
                  <a:pt x="101317" y="7904"/>
                </a:lnTo>
                <a:lnTo>
                  <a:pt x="101317" y="7904"/>
                </a:lnTo>
                <a:lnTo>
                  <a:pt x="101317" y="7904"/>
                </a:lnTo>
                <a:lnTo>
                  <a:pt x="101317" y="7904"/>
                </a:lnTo>
                <a:lnTo>
                  <a:pt x="102754" y="7904"/>
                </a:lnTo>
                <a:lnTo>
                  <a:pt x="102754" y="7904"/>
                </a:lnTo>
                <a:lnTo>
                  <a:pt x="102754" y="7904"/>
                </a:lnTo>
                <a:lnTo>
                  <a:pt x="102754" y="9341"/>
                </a:lnTo>
                <a:lnTo>
                  <a:pt x="102754" y="9341"/>
                </a:lnTo>
                <a:lnTo>
                  <a:pt x="102754" y="9341"/>
                </a:lnTo>
                <a:lnTo>
                  <a:pt x="102754" y="9341"/>
                </a:lnTo>
                <a:lnTo>
                  <a:pt x="102754" y="9341"/>
                </a:lnTo>
                <a:lnTo>
                  <a:pt x="104191" y="9341"/>
                </a:lnTo>
                <a:lnTo>
                  <a:pt x="104191" y="9341"/>
                </a:lnTo>
                <a:lnTo>
                  <a:pt x="104191" y="9341"/>
                </a:lnTo>
                <a:lnTo>
                  <a:pt x="104191" y="9341"/>
                </a:lnTo>
                <a:lnTo>
                  <a:pt x="104191" y="9341"/>
                </a:lnTo>
                <a:lnTo>
                  <a:pt x="104191" y="9341"/>
                </a:lnTo>
                <a:lnTo>
                  <a:pt x="105628" y="9341"/>
                </a:lnTo>
                <a:lnTo>
                  <a:pt x="105628" y="10778"/>
                </a:lnTo>
                <a:lnTo>
                  <a:pt x="105628" y="10778"/>
                </a:lnTo>
                <a:lnTo>
                  <a:pt x="105628" y="10778"/>
                </a:lnTo>
                <a:lnTo>
                  <a:pt x="107065" y="10778"/>
                </a:lnTo>
                <a:lnTo>
                  <a:pt x="107065" y="10778"/>
                </a:lnTo>
                <a:lnTo>
                  <a:pt x="107065" y="10778"/>
                </a:lnTo>
                <a:lnTo>
                  <a:pt x="107065" y="10778"/>
                </a:lnTo>
                <a:lnTo>
                  <a:pt x="107065" y="10778"/>
                </a:lnTo>
                <a:lnTo>
                  <a:pt x="109221" y="10778"/>
                </a:lnTo>
                <a:lnTo>
                  <a:pt x="109221" y="10778"/>
                </a:lnTo>
                <a:lnTo>
                  <a:pt x="109221" y="10778"/>
                </a:lnTo>
                <a:lnTo>
                  <a:pt x="109221" y="12934"/>
                </a:lnTo>
                <a:lnTo>
                  <a:pt x="109221" y="12934"/>
                </a:lnTo>
                <a:lnTo>
                  <a:pt x="109221" y="12934"/>
                </a:lnTo>
                <a:lnTo>
                  <a:pt x="110658" y="12934"/>
                </a:lnTo>
                <a:lnTo>
                  <a:pt x="110658" y="12934"/>
                </a:lnTo>
                <a:lnTo>
                  <a:pt x="110658" y="12934"/>
                </a:lnTo>
                <a:lnTo>
                  <a:pt x="110658" y="12934"/>
                </a:lnTo>
                <a:lnTo>
                  <a:pt x="112095" y="12934"/>
                </a:lnTo>
                <a:lnTo>
                  <a:pt x="112095" y="12934"/>
                </a:lnTo>
                <a:lnTo>
                  <a:pt x="112095" y="12934"/>
                </a:lnTo>
                <a:lnTo>
                  <a:pt x="112095" y="14371"/>
                </a:lnTo>
                <a:lnTo>
                  <a:pt x="112095" y="14371"/>
                </a:lnTo>
                <a:lnTo>
                  <a:pt x="112095" y="14371"/>
                </a:lnTo>
                <a:lnTo>
                  <a:pt x="112095" y="14371"/>
                </a:lnTo>
                <a:lnTo>
                  <a:pt x="113532" y="14371"/>
                </a:lnTo>
                <a:lnTo>
                  <a:pt x="113532" y="14371"/>
                </a:lnTo>
                <a:lnTo>
                  <a:pt x="113532" y="14371"/>
                </a:lnTo>
                <a:lnTo>
                  <a:pt x="113532" y="14371"/>
                </a:lnTo>
                <a:lnTo>
                  <a:pt x="113532" y="14371"/>
                </a:lnTo>
                <a:lnTo>
                  <a:pt x="113532" y="15808"/>
                </a:lnTo>
                <a:lnTo>
                  <a:pt x="113532" y="15808"/>
                </a:lnTo>
                <a:lnTo>
                  <a:pt x="113532" y="15808"/>
                </a:lnTo>
                <a:lnTo>
                  <a:pt x="113532" y="15808"/>
                </a:lnTo>
                <a:lnTo>
                  <a:pt x="113532" y="15808"/>
                </a:lnTo>
                <a:lnTo>
                  <a:pt x="113532" y="15808"/>
                </a:lnTo>
                <a:lnTo>
                  <a:pt x="113532" y="17245"/>
                </a:lnTo>
                <a:lnTo>
                  <a:pt x="114970" y="17245"/>
                </a:lnTo>
                <a:lnTo>
                  <a:pt x="114970" y="15808"/>
                </a:lnTo>
                <a:lnTo>
                  <a:pt x="114970" y="15808"/>
                </a:lnTo>
                <a:lnTo>
                  <a:pt x="114970" y="15808"/>
                </a:lnTo>
                <a:lnTo>
                  <a:pt x="114970" y="17245"/>
                </a:lnTo>
                <a:lnTo>
                  <a:pt x="114970" y="17245"/>
                </a:lnTo>
                <a:lnTo>
                  <a:pt x="117125" y="17245"/>
                </a:lnTo>
                <a:lnTo>
                  <a:pt x="117125" y="17245"/>
                </a:lnTo>
                <a:lnTo>
                  <a:pt x="117125" y="17245"/>
                </a:lnTo>
                <a:lnTo>
                  <a:pt x="117125" y="18682"/>
                </a:lnTo>
                <a:lnTo>
                  <a:pt x="117125" y="18682"/>
                </a:lnTo>
                <a:lnTo>
                  <a:pt x="117125" y="18682"/>
                </a:lnTo>
                <a:lnTo>
                  <a:pt x="117125" y="18682"/>
                </a:lnTo>
                <a:lnTo>
                  <a:pt x="117125" y="18682"/>
                </a:lnTo>
                <a:lnTo>
                  <a:pt x="117125" y="20838"/>
                </a:lnTo>
                <a:lnTo>
                  <a:pt x="117125" y="20838"/>
                </a:lnTo>
                <a:lnTo>
                  <a:pt x="117125" y="20838"/>
                </a:lnTo>
                <a:lnTo>
                  <a:pt x="117125" y="20838"/>
                </a:lnTo>
                <a:lnTo>
                  <a:pt x="117125" y="22275"/>
                </a:lnTo>
                <a:lnTo>
                  <a:pt x="117125" y="22275"/>
                </a:lnTo>
                <a:lnTo>
                  <a:pt x="117125" y="22275"/>
                </a:lnTo>
                <a:lnTo>
                  <a:pt x="117125" y="22275"/>
                </a:lnTo>
                <a:lnTo>
                  <a:pt x="118562" y="22275"/>
                </a:lnTo>
                <a:lnTo>
                  <a:pt x="118562" y="23712"/>
                </a:lnTo>
                <a:lnTo>
                  <a:pt x="118562" y="23712"/>
                </a:lnTo>
                <a:lnTo>
                  <a:pt x="118562" y="23712"/>
                </a:lnTo>
                <a:lnTo>
                  <a:pt x="118562" y="23712"/>
                </a:lnTo>
                <a:lnTo>
                  <a:pt x="118562" y="23712"/>
                </a:lnTo>
                <a:lnTo>
                  <a:pt x="118562" y="23712"/>
                </a:lnTo>
                <a:lnTo>
                  <a:pt x="118562" y="25149"/>
                </a:lnTo>
                <a:lnTo>
                  <a:pt x="118562" y="25149"/>
                </a:lnTo>
                <a:lnTo>
                  <a:pt x="118562" y="25149"/>
                </a:lnTo>
                <a:lnTo>
                  <a:pt x="118562" y="26586"/>
                </a:lnTo>
                <a:lnTo>
                  <a:pt x="120000" y="26586"/>
                </a:lnTo>
                <a:lnTo>
                  <a:pt x="120000" y="26586"/>
                </a:lnTo>
                <a:lnTo>
                  <a:pt x="120000" y="26586"/>
                </a:lnTo>
                <a:lnTo>
                  <a:pt x="120000" y="26586"/>
                </a:lnTo>
                <a:lnTo>
                  <a:pt x="120000" y="26586"/>
                </a:lnTo>
                <a:lnTo>
                  <a:pt x="120000" y="28742"/>
                </a:lnTo>
                <a:lnTo>
                  <a:pt x="120000" y="28742"/>
                </a:lnTo>
                <a:lnTo>
                  <a:pt x="120000" y="28742"/>
                </a:lnTo>
                <a:lnTo>
                  <a:pt x="120000" y="28742"/>
                </a:lnTo>
                <a:lnTo>
                  <a:pt x="120000" y="30179"/>
                </a:lnTo>
                <a:lnTo>
                  <a:pt x="120000" y="30179"/>
                </a:lnTo>
                <a:lnTo>
                  <a:pt x="120000" y="30179"/>
                </a:lnTo>
                <a:lnTo>
                  <a:pt x="118562" y="30179"/>
                </a:lnTo>
                <a:lnTo>
                  <a:pt x="118562" y="30179"/>
                </a:lnTo>
                <a:lnTo>
                  <a:pt x="118562" y="30179"/>
                </a:lnTo>
                <a:lnTo>
                  <a:pt x="118562" y="30179"/>
                </a:lnTo>
                <a:lnTo>
                  <a:pt x="118562" y="30179"/>
                </a:lnTo>
                <a:lnTo>
                  <a:pt x="118562" y="31616"/>
                </a:lnTo>
                <a:lnTo>
                  <a:pt x="118562" y="31616"/>
                </a:lnTo>
                <a:lnTo>
                  <a:pt x="117125" y="31616"/>
                </a:lnTo>
                <a:lnTo>
                  <a:pt x="117125" y="31616"/>
                </a:lnTo>
                <a:lnTo>
                  <a:pt x="117125" y="31616"/>
                </a:lnTo>
                <a:lnTo>
                  <a:pt x="117125" y="31616"/>
                </a:lnTo>
                <a:lnTo>
                  <a:pt x="117125" y="31616"/>
                </a:lnTo>
                <a:lnTo>
                  <a:pt x="117125" y="31616"/>
                </a:lnTo>
                <a:lnTo>
                  <a:pt x="117125" y="31616"/>
                </a:lnTo>
                <a:lnTo>
                  <a:pt x="117125" y="33053"/>
                </a:lnTo>
                <a:lnTo>
                  <a:pt x="117125" y="33053"/>
                </a:lnTo>
                <a:lnTo>
                  <a:pt x="117125" y="33053"/>
                </a:lnTo>
                <a:lnTo>
                  <a:pt x="117125" y="33053"/>
                </a:lnTo>
                <a:lnTo>
                  <a:pt x="117125" y="34491"/>
                </a:lnTo>
                <a:lnTo>
                  <a:pt x="117125" y="34491"/>
                </a:lnTo>
                <a:lnTo>
                  <a:pt x="117125" y="34491"/>
                </a:lnTo>
                <a:lnTo>
                  <a:pt x="117125" y="34491"/>
                </a:lnTo>
                <a:lnTo>
                  <a:pt x="117125" y="36646"/>
                </a:lnTo>
                <a:lnTo>
                  <a:pt x="117125" y="36646"/>
                </a:lnTo>
                <a:lnTo>
                  <a:pt x="117125" y="36646"/>
                </a:lnTo>
                <a:lnTo>
                  <a:pt x="117125" y="36646"/>
                </a:lnTo>
                <a:lnTo>
                  <a:pt x="117125" y="38083"/>
                </a:lnTo>
                <a:lnTo>
                  <a:pt x="117125" y="38083"/>
                </a:lnTo>
                <a:lnTo>
                  <a:pt x="117125" y="38083"/>
                </a:lnTo>
                <a:lnTo>
                  <a:pt x="117125" y="38083"/>
                </a:lnTo>
                <a:lnTo>
                  <a:pt x="117125" y="38083"/>
                </a:lnTo>
                <a:lnTo>
                  <a:pt x="117125" y="39520"/>
                </a:lnTo>
                <a:lnTo>
                  <a:pt x="117125" y="39520"/>
                </a:lnTo>
                <a:lnTo>
                  <a:pt x="117125" y="39520"/>
                </a:lnTo>
                <a:lnTo>
                  <a:pt x="114970" y="39520"/>
                </a:lnTo>
                <a:lnTo>
                  <a:pt x="114970" y="40958"/>
                </a:lnTo>
                <a:lnTo>
                  <a:pt x="117125" y="40958"/>
                </a:lnTo>
                <a:lnTo>
                  <a:pt x="117125" y="40958"/>
                </a:lnTo>
                <a:lnTo>
                  <a:pt x="117125" y="40958"/>
                </a:lnTo>
                <a:lnTo>
                  <a:pt x="117125" y="40958"/>
                </a:lnTo>
                <a:lnTo>
                  <a:pt x="117125" y="40958"/>
                </a:lnTo>
                <a:lnTo>
                  <a:pt x="117125" y="42395"/>
                </a:lnTo>
                <a:lnTo>
                  <a:pt x="117125" y="42395"/>
                </a:lnTo>
                <a:lnTo>
                  <a:pt x="117125" y="42395"/>
                </a:lnTo>
                <a:lnTo>
                  <a:pt x="117125" y="44550"/>
                </a:lnTo>
                <a:lnTo>
                  <a:pt x="117125" y="44550"/>
                </a:lnTo>
                <a:lnTo>
                  <a:pt x="117125" y="44550"/>
                </a:lnTo>
                <a:lnTo>
                  <a:pt x="117125" y="44550"/>
                </a:lnTo>
                <a:lnTo>
                  <a:pt x="117125" y="44550"/>
                </a:lnTo>
                <a:lnTo>
                  <a:pt x="117125" y="45988"/>
                </a:lnTo>
                <a:lnTo>
                  <a:pt x="117125" y="45988"/>
                </a:lnTo>
                <a:lnTo>
                  <a:pt x="117125" y="45988"/>
                </a:lnTo>
                <a:lnTo>
                  <a:pt x="117125" y="45988"/>
                </a:lnTo>
                <a:lnTo>
                  <a:pt x="117125" y="47425"/>
                </a:lnTo>
                <a:lnTo>
                  <a:pt x="117125" y="47425"/>
                </a:lnTo>
                <a:lnTo>
                  <a:pt x="117125" y="47425"/>
                </a:lnTo>
                <a:lnTo>
                  <a:pt x="117125" y="47425"/>
                </a:lnTo>
                <a:lnTo>
                  <a:pt x="117125" y="47425"/>
                </a:lnTo>
                <a:lnTo>
                  <a:pt x="117125" y="47425"/>
                </a:lnTo>
                <a:lnTo>
                  <a:pt x="117125" y="48862"/>
                </a:lnTo>
                <a:lnTo>
                  <a:pt x="117125" y="48862"/>
                </a:lnTo>
                <a:lnTo>
                  <a:pt x="117125" y="48862"/>
                </a:lnTo>
                <a:lnTo>
                  <a:pt x="117125" y="48862"/>
                </a:lnTo>
                <a:lnTo>
                  <a:pt x="117125" y="48862"/>
                </a:lnTo>
                <a:lnTo>
                  <a:pt x="118562" y="48862"/>
                </a:lnTo>
                <a:lnTo>
                  <a:pt x="118562" y="48862"/>
                </a:lnTo>
                <a:lnTo>
                  <a:pt x="118562" y="48862"/>
                </a:lnTo>
                <a:lnTo>
                  <a:pt x="118562" y="48862"/>
                </a:lnTo>
                <a:lnTo>
                  <a:pt x="118562" y="50299"/>
                </a:lnTo>
                <a:lnTo>
                  <a:pt x="118562" y="50299"/>
                </a:lnTo>
                <a:lnTo>
                  <a:pt x="118562" y="50299"/>
                </a:lnTo>
                <a:lnTo>
                  <a:pt x="118562" y="50299"/>
                </a:lnTo>
                <a:lnTo>
                  <a:pt x="118562" y="50299"/>
                </a:lnTo>
                <a:lnTo>
                  <a:pt x="118562" y="50299"/>
                </a:lnTo>
                <a:lnTo>
                  <a:pt x="118562" y="52455"/>
                </a:lnTo>
                <a:lnTo>
                  <a:pt x="118562" y="52455"/>
                </a:lnTo>
                <a:lnTo>
                  <a:pt x="117125" y="52455"/>
                </a:lnTo>
                <a:lnTo>
                  <a:pt x="117125" y="52455"/>
                </a:lnTo>
                <a:lnTo>
                  <a:pt x="117125" y="52455"/>
                </a:lnTo>
                <a:lnTo>
                  <a:pt x="117125" y="52455"/>
                </a:lnTo>
                <a:lnTo>
                  <a:pt x="117125" y="52455"/>
                </a:lnTo>
                <a:lnTo>
                  <a:pt x="114970" y="52455"/>
                </a:lnTo>
                <a:lnTo>
                  <a:pt x="114970" y="53892"/>
                </a:lnTo>
                <a:lnTo>
                  <a:pt x="114970" y="53892"/>
                </a:lnTo>
                <a:lnTo>
                  <a:pt x="114970" y="52455"/>
                </a:lnTo>
                <a:lnTo>
                  <a:pt x="114970" y="52455"/>
                </a:lnTo>
                <a:lnTo>
                  <a:pt x="114970" y="53892"/>
                </a:lnTo>
                <a:lnTo>
                  <a:pt x="113532" y="53892"/>
                </a:lnTo>
                <a:lnTo>
                  <a:pt x="113532" y="53892"/>
                </a:lnTo>
                <a:lnTo>
                  <a:pt x="113532" y="53892"/>
                </a:lnTo>
                <a:lnTo>
                  <a:pt x="113532" y="53892"/>
                </a:lnTo>
                <a:lnTo>
                  <a:pt x="113532" y="53892"/>
                </a:lnTo>
                <a:lnTo>
                  <a:pt x="113532" y="55329"/>
                </a:lnTo>
                <a:lnTo>
                  <a:pt x="113532" y="55329"/>
                </a:lnTo>
                <a:lnTo>
                  <a:pt x="113532" y="55329"/>
                </a:lnTo>
                <a:lnTo>
                  <a:pt x="113532" y="55329"/>
                </a:lnTo>
                <a:lnTo>
                  <a:pt x="113532" y="56766"/>
                </a:lnTo>
                <a:lnTo>
                  <a:pt x="113532" y="56766"/>
                </a:lnTo>
                <a:lnTo>
                  <a:pt x="113532" y="56766"/>
                </a:lnTo>
                <a:lnTo>
                  <a:pt x="113532" y="56766"/>
                </a:lnTo>
                <a:lnTo>
                  <a:pt x="113532" y="58203"/>
                </a:lnTo>
                <a:lnTo>
                  <a:pt x="113532" y="58203"/>
                </a:lnTo>
                <a:lnTo>
                  <a:pt x="113532" y="58203"/>
                </a:lnTo>
                <a:lnTo>
                  <a:pt x="113532" y="58203"/>
                </a:lnTo>
                <a:lnTo>
                  <a:pt x="113532" y="60359"/>
                </a:lnTo>
                <a:lnTo>
                  <a:pt x="113532" y="60359"/>
                </a:lnTo>
                <a:lnTo>
                  <a:pt x="113532" y="60359"/>
                </a:lnTo>
                <a:lnTo>
                  <a:pt x="113532" y="60359"/>
                </a:lnTo>
                <a:lnTo>
                  <a:pt x="113532" y="61796"/>
                </a:lnTo>
                <a:lnTo>
                  <a:pt x="113532" y="61796"/>
                </a:lnTo>
                <a:lnTo>
                  <a:pt x="113532" y="61796"/>
                </a:lnTo>
                <a:lnTo>
                  <a:pt x="112095" y="61796"/>
                </a:lnTo>
                <a:lnTo>
                  <a:pt x="112095" y="61796"/>
                </a:lnTo>
                <a:lnTo>
                  <a:pt x="112095" y="63233"/>
                </a:lnTo>
                <a:lnTo>
                  <a:pt x="112095" y="63233"/>
                </a:lnTo>
                <a:lnTo>
                  <a:pt x="112095" y="63233"/>
                </a:lnTo>
                <a:lnTo>
                  <a:pt x="112095" y="63233"/>
                </a:lnTo>
                <a:lnTo>
                  <a:pt x="112095" y="63233"/>
                </a:lnTo>
                <a:lnTo>
                  <a:pt x="112095" y="63233"/>
                </a:lnTo>
                <a:lnTo>
                  <a:pt x="112095" y="64670"/>
                </a:lnTo>
                <a:lnTo>
                  <a:pt x="112095" y="64670"/>
                </a:lnTo>
                <a:lnTo>
                  <a:pt x="110658" y="64670"/>
                </a:lnTo>
                <a:lnTo>
                  <a:pt x="110658" y="64670"/>
                </a:lnTo>
                <a:lnTo>
                  <a:pt x="110658" y="64670"/>
                </a:lnTo>
                <a:lnTo>
                  <a:pt x="110658" y="64670"/>
                </a:lnTo>
                <a:lnTo>
                  <a:pt x="110658" y="64670"/>
                </a:lnTo>
                <a:lnTo>
                  <a:pt x="110658" y="64670"/>
                </a:lnTo>
                <a:lnTo>
                  <a:pt x="110658" y="64670"/>
                </a:lnTo>
                <a:lnTo>
                  <a:pt x="112095" y="64670"/>
                </a:lnTo>
                <a:lnTo>
                  <a:pt x="112095" y="66107"/>
                </a:lnTo>
                <a:lnTo>
                  <a:pt x="112095" y="66107"/>
                </a:lnTo>
                <a:lnTo>
                  <a:pt x="112095" y="66107"/>
                </a:lnTo>
                <a:lnTo>
                  <a:pt x="112095" y="66107"/>
                </a:lnTo>
                <a:lnTo>
                  <a:pt x="112095" y="66107"/>
                </a:lnTo>
                <a:lnTo>
                  <a:pt x="112095" y="68263"/>
                </a:lnTo>
                <a:lnTo>
                  <a:pt x="112095" y="68263"/>
                </a:lnTo>
                <a:lnTo>
                  <a:pt x="112095" y="68263"/>
                </a:lnTo>
                <a:lnTo>
                  <a:pt x="112095" y="68263"/>
                </a:lnTo>
                <a:lnTo>
                  <a:pt x="112095" y="68263"/>
                </a:lnTo>
                <a:lnTo>
                  <a:pt x="112095" y="68263"/>
                </a:lnTo>
                <a:lnTo>
                  <a:pt x="113532" y="68263"/>
                </a:lnTo>
                <a:lnTo>
                  <a:pt x="113532" y="69700"/>
                </a:lnTo>
                <a:lnTo>
                  <a:pt x="113532" y="69700"/>
                </a:lnTo>
                <a:lnTo>
                  <a:pt x="113532" y="69700"/>
                </a:lnTo>
                <a:lnTo>
                  <a:pt x="113532" y="69700"/>
                </a:lnTo>
                <a:lnTo>
                  <a:pt x="113532" y="71137"/>
                </a:lnTo>
                <a:lnTo>
                  <a:pt x="113532" y="7113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8" name="Shape 298"/>
          <p:cNvSpPr/>
          <p:nvPr/>
        </p:nvSpPr>
        <p:spPr>
          <a:xfrm>
            <a:off x="4768456" y="4575178"/>
            <a:ext cx="198835" cy="265111"/>
          </a:xfrm>
          <a:custGeom>
            <a:avLst/>
            <a:gdLst/>
            <a:ahLst/>
            <a:cxnLst/>
            <a:rect l="0" t="0" r="0" b="0"/>
            <a:pathLst>
              <a:path w="120000" h="120000" extrusionOk="0">
                <a:moveTo>
                  <a:pt x="113532" y="71137"/>
                </a:moveTo>
                <a:lnTo>
                  <a:pt x="113532" y="71137"/>
                </a:lnTo>
                <a:lnTo>
                  <a:pt x="113532" y="71137"/>
                </a:lnTo>
                <a:lnTo>
                  <a:pt x="113532" y="71137"/>
                </a:lnTo>
                <a:lnTo>
                  <a:pt x="112095" y="71137"/>
                </a:lnTo>
                <a:lnTo>
                  <a:pt x="112095" y="71137"/>
                </a:lnTo>
                <a:lnTo>
                  <a:pt x="112095" y="71137"/>
                </a:lnTo>
                <a:lnTo>
                  <a:pt x="112095" y="71137"/>
                </a:lnTo>
                <a:lnTo>
                  <a:pt x="112095" y="71137"/>
                </a:lnTo>
                <a:lnTo>
                  <a:pt x="112095" y="72574"/>
                </a:lnTo>
                <a:lnTo>
                  <a:pt x="110658" y="72574"/>
                </a:lnTo>
                <a:lnTo>
                  <a:pt x="110658" y="72574"/>
                </a:lnTo>
                <a:lnTo>
                  <a:pt x="110658" y="72574"/>
                </a:lnTo>
                <a:lnTo>
                  <a:pt x="110658" y="72574"/>
                </a:lnTo>
                <a:lnTo>
                  <a:pt x="109221" y="72574"/>
                </a:lnTo>
                <a:lnTo>
                  <a:pt x="109221" y="72574"/>
                </a:lnTo>
                <a:lnTo>
                  <a:pt x="109221" y="72574"/>
                </a:lnTo>
                <a:lnTo>
                  <a:pt x="109221" y="72574"/>
                </a:lnTo>
                <a:lnTo>
                  <a:pt x="109221" y="72574"/>
                </a:lnTo>
                <a:lnTo>
                  <a:pt x="107065" y="72574"/>
                </a:lnTo>
                <a:lnTo>
                  <a:pt x="107065" y="74011"/>
                </a:lnTo>
                <a:lnTo>
                  <a:pt x="107065" y="74011"/>
                </a:lnTo>
                <a:lnTo>
                  <a:pt x="107065" y="74011"/>
                </a:lnTo>
                <a:lnTo>
                  <a:pt x="107065" y="74011"/>
                </a:lnTo>
                <a:lnTo>
                  <a:pt x="105628" y="74011"/>
                </a:lnTo>
                <a:lnTo>
                  <a:pt x="105628" y="74011"/>
                </a:lnTo>
                <a:lnTo>
                  <a:pt x="105628" y="74011"/>
                </a:lnTo>
                <a:lnTo>
                  <a:pt x="105628" y="74011"/>
                </a:lnTo>
                <a:lnTo>
                  <a:pt x="104191" y="74011"/>
                </a:lnTo>
                <a:lnTo>
                  <a:pt x="104191" y="74011"/>
                </a:lnTo>
                <a:lnTo>
                  <a:pt x="104191" y="74011"/>
                </a:lnTo>
                <a:lnTo>
                  <a:pt x="104191" y="74011"/>
                </a:lnTo>
                <a:lnTo>
                  <a:pt x="104191" y="74011"/>
                </a:lnTo>
                <a:lnTo>
                  <a:pt x="102754" y="74011"/>
                </a:lnTo>
                <a:lnTo>
                  <a:pt x="102754" y="76167"/>
                </a:lnTo>
                <a:lnTo>
                  <a:pt x="102754" y="76167"/>
                </a:lnTo>
                <a:lnTo>
                  <a:pt x="102754" y="76167"/>
                </a:lnTo>
                <a:lnTo>
                  <a:pt x="102754" y="76167"/>
                </a:lnTo>
                <a:lnTo>
                  <a:pt x="102754" y="76167"/>
                </a:lnTo>
                <a:lnTo>
                  <a:pt x="101317" y="76167"/>
                </a:lnTo>
                <a:lnTo>
                  <a:pt x="101317" y="76167"/>
                </a:lnTo>
                <a:lnTo>
                  <a:pt x="101317" y="76167"/>
                </a:lnTo>
                <a:lnTo>
                  <a:pt x="101317" y="76167"/>
                </a:lnTo>
                <a:lnTo>
                  <a:pt x="99161" y="76167"/>
                </a:lnTo>
                <a:lnTo>
                  <a:pt x="99161" y="76167"/>
                </a:lnTo>
                <a:lnTo>
                  <a:pt x="99161" y="77604"/>
                </a:lnTo>
                <a:lnTo>
                  <a:pt x="99161" y="77604"/>
                </a:lnTo>
                <a:lnTo>
                  <a:pt x="99161" y="77604"/>
                </a:lnTo>
                <a:lnTo>
                  <a:pt x="99161" y="77604"/>
                </a:lnTo>
                <a:lnTo>
                  <a:pt x="97724" y="77604"/>
                </a:lnTo>
                <a:lnTo>
                  <a:pt x="97724" y="77604"/>
                </a:lnTo>
                <a:lnTo>
                  <a:pt x="97724" y="77604"/>
                </a:lnTo>
                <a:lnTo>
                  <a:pt x="97724" y="77604"/>
                </a:lnTo>
                <a:lnTo>
                  <a:pt x="96287" y="77604"/>
                </a:lnTo>
                <a:lnTo>
                  <a:pt x="96287" y="77604"/>
                </a:lnTo>
                <a:lnTo>
                  <a:pt x="96287" y="77604"/>
                </a:lnTo>
                <a:lnTo>
                  <a:pt x="96287" y="79041"/>
                </a:lnTo>
                <a:lnTo>
                  <a:pt x="96287" y="79041"/>
                </a:lnTo>
                <a:lnTo>
                  <a:pt x="94850" y="79041"/>
                </a:lnTo>
                <a:lnTo>
                  <a:pt x="94850" y="79041"/>
                </a:lnTo>
                <a:lnTo>
                  <a:pt x="94850" y="79041"/>
                </a:lnTo>
                <a:lnTo>
                  <a:pt x="94850" y="79041"/>
                </a:lnTo>
                <a:lnTo>
                  <a:pt x="94850" y="79041"/>
                </a:lnTo>
                <a:lnTo>
                  <a:pt x="93413" y="79041"/>
                </a:lnTo>
                <a:lnTo>
                  <a:pt x="93413" y="79041"/>
                </a:lnTo>
                <a:lnTo>
                  <a:pt x="93413" y="79041"/>
                </a:lnTo>
                <a:lnTo>
                  <a:pt x="93413" y="79041"/>
                </a:lnTo>
                <a:lnTo>
                  <a:pt x="91257" y="79041"/>
                </a:lnTo>
                <a:lnTo>
                  <a:pt x="91257" y="79041"/>
                </a:lnTo>
                <a:lnTo>
                  <a:pt x="91257" y="79041"/>
                </a:lnTo>
                <a:lnTo>
                  <a:pt x="91257" y="79041"/>
                </a:lnTo>
                <a:lnTo>
                  <a:pt x="91257" y="79041"/>
                </a:lnTo>
                <a:lnTo>
                  <a:pt x="89820" y="79041"/>
                </a:lnTo>
                <a:lnTo>
                  <a:pt x="89820" y="79041"/>
                </a:lnTo>
                <a:lnTo>
                  <a:pt x="89820" y="79041"/>
                </a:lnTo>
                <a:lnTo>
                  <a:pt x="89820" y="80479"/>
                </a:lnTo>
                <a:lnTo>
                  <a:pt x="89820" y="80479"/>
                </a:lnTo>
                <a:lnTo>
                  <a:pt x="88383" y="80479"/>
                </a:lnTo>
                <a:lnTo>
                  <a:pt x="88383" y="80479"/>
                </a:lnTo>
                <a:lnTo>
                  <a:pt x="88383" y="80479"/>
                </a:lnTo>
                <a:lnTo>
                  <a:pt x="88383" y="80479"/>
                </a:lnTo>
                <a:lnTo>
                  <a:pt x="86946" y="80479"/>
                </a:lnTo>
                <a:lnTo>
                  <a:pt x="86946" y="80479"/>
                </a:lnTo>
                <a:lnTo>
                  <a:pt x="86946" y="80479"/>
                </a:lnTo>
                <a:lnTo>
                  <a:pt x="86946" y="80479"/>
                </a:lnTo>
                <a:lnTo>
                  <a:pt x="86946" y="81916"/>
                </a:lnTo>
                <a:lnTo>
                  <a:pt x="86946" y="81916"/>
                </a:lnTo>
                <a:lnTo>
                  <a:pt x="85508" y="81916"/>
                </a:lnTo>
                <a:lnTo>
                  <a:pt x="85508" y="81916"/>
                </a:lnTo>
                <a:lnTo>
                  <a:pt x="85508" y="81916"/>
                </a:lnTo>
                <a:lnTo>
                  <a:pt x="85508" y="81916"/>
                </a:lnTo>
                <a:lnTo>
                  <a:pt x="85508" y="81916"/>
                </a:lnTo>
                <a:lnTo>
                  <a:pt x="85508" y="81916"/>
                </a:lnTo>
                <a:lnTo>
                  <a:pt x="85508" y="84071"/>
                </a:lnTo>
                <a:lnTo>
                  <a:pt x="85508" y="84071"/>
                </a:lnTo>
                <a:lnTo>
                  <a:pt x="85508" y="84071"/>
                </a:lnTo>
                <a:lnTo>
                  <a:pt x="85508" y="84071"/>
                </a:lnTo>
                <a:lnTo>
                  <a:pt x="85508" y="85508"/>
                </a:lnTo>
                <a:lnTo>
                  <a:pt x="85508" y="85508"/>
                </a:lnTo>
                <a:lnTo>
                  <a:pt x="85508" y="85508"/>
                </a:lnTo>
                <a:lnTo>
                  <a:pt x="85508" y="85508"/>
                </a:lnTo>
                <a:lnTo>
                  <a:pt x="85508" y="85508"/>
                </a:lnTo>
                <a:lnTo>
                  <a:pt x="85508" y="86946"/>
                </a:lnTo>
                <a:lnTo>
                  <a:pt x="86946" y="86946"/>
                </a:lnTo>
                <a:lnTo>
                  <a:pt x="86946" y="86946"/>
                </a:lnTo>
                <a:lnTo>
                  <a:pt x="86946" y="86946"/>
                </a:lnTo>
                <a:lnTo>
                  <a:pt x="86946" y="88383"/>
                </a:lnTo>
                <a:lnTo>
                  <a:pt x="86946" y="88383"/>
                </a:lnTo>
                <a:lnTo>
                  <a:pt x="86946" y="88383"/>
                </a:lnTo>
                <a:lnTo>
                  <a:pt x="86946" y="89820"/>
                </a:lnTo>
                <a:lnTo>
                  <a:pt x="86946" y="89820"/>
                </a:lnTo>
                <a:lnTo>
                  <a:pt x="86946" y="89820"/>
                </a:lnTo>
                <a:lnTo>
                  <a:pt x="86946" y="89820"/>
                </a:lnTo>
                <a:lnTo>
                  <a:pt x="86946" y="89820"/>
                </a:lnTo>
                <a:lnTo>
                  <a:pt x="85508" y="89820"/>
                </a:lnTo>
                <a:lnTo>
                  <a:pt x="85508" y="89820"/>
                </a:lnTo>
                <a:lnTo>
                  <a:pt x="85508" y="89820"/>
                </a:lnTo>
                <a:lnTo>
                  <a:pt x="85508" y="89820"/>
                </a:lnTo>
                <a:lnTo>
                  <a:pt x="85508" y="89820"/>
                </a:lnTo>
                <a:lnTo>
                  <a:pt x="85508" y="89820"/>
                </a:lnTo>
                <a:lnTo>
                  <a:pt x="85508" y="89820"/>
                </a:lnTo>
                <a:lnTo>
                  <a:pt x="83353" y="89820"/>
                </a:lnTo>
                <a:lnTo>
                  <a:pt x="83353" y="89820"/>
                </a:lnTo>
                <a:lnTo>
                  <a:pt x="83353" y="89820"/>
                </a:lnTo>
                <a:lnTo>
                  <a:pt x="81916" y="89820"/>
                </a:lnTo>
                <a:lnTo>
                  <a:pt x="81916" y="89820"/>
                </a:lnTo>
                <a:lnTo>
                  <a:pt x="81916" y="89820"/>
                </a:lnTo>
                <a:lnTo>
                  <a:pt x="81916" y="89820"/>
                </a:lnTo>
                <a:lnTo>
                  <a:pt x="80479" y="89820"/>
                </a:lnTo>
                <a:lnTo>
                  <a:pt x="80479" y="89820"/>
                </a:lnTo>
                <a:lnTo>
                  <a:pt x="80479" y="89820"/>
                </a:lnTo>
                <a:lnTo>
                  <a:pt x="80479" y="89820"/>
                </a:lnTo>
                <a:lnTo>
                  <a:pt x="79041" y="89820"/>
                </a:lnTo>
                <a:lnTo>
                  <a:pt x="79041" y="89820"/>
                </a:lnTo>
                <a:lnTo>
                  <a:pt x="79041" y="89820"/>
                </a:lnTo>
                <a:lnTo>
                  <a:pt x="79041" y="89820"/>
                </a:lnTo>
                <a:lnTo>
                  <a:pt x="77604" y="89820"/>
                </a:lnTo>
                <a:lnTo>
                  <a:pt x="77604" y="89820"/>
                </a:lnTo>
                <a:lnTo>
                  <a:pt x="77604" y="89820"/>
                </a:lnTo>
                <a:lnTo>
                  <a:pt x="77604" y="89820"/>
                </a:lnTo>
                <a:lnTo>
                  <a:pt x="77604" y="89820"/>
                </a:lnTo>
                <a:lnTo>
                  <a:pt x="77604" y="89820"/>
                </a:lnTo>
                <a:lnTo>
                  <a:pt x="77604" y="91976"/>
                </a:lnTo>
                <a:lnTo>
                  <a:pt x="75449" y="91976"/>
                </a:lnTo>
                <a:lnTo>
                  <a:pt x="75449" y="91976"/>
                </a:lnTo>
                <a:lnTo>
                  <a:pt x="75449" y="91976"/>
                </a:lnTo>
                <a:lnTo>
                  <a:pt x="75449" y="91976"/>
                </a:lnTo>
                <a:lnTo>
                  <a:pt x="75449" y="91976"/>
                </a:lnTo>
                <a:lnTo>
                  <a:pt x="74011" y="91976"/>
                </a:lnTo>
                <a:lnTo>
                  <a:pt x="74011" y="91976"/>
                </a:lnTo>
                <a:lnTo>
                  <a:pt x="74011" y="91976"/>
                </a:lnTo>
                <a:lnTo>
                  <a:pt x="74011" y="91976"/>
                </a:lnTo>
                <a:lnTo>
                  <a:pt x="74011" y="93413"/>
                </a:lnTo>
                <a:lnTo>
                  <a:pt x="72574" y="93413"/>
                </a:lnTo>
                <a:lnTo>
                  <a:pt x="72574" y="93413"/>
                </a:lnTo>
                <a:lnTo>
                  <a:pt x="72574" y="93413"/>
                </a:lnTo>
                <a:lnTo>
                  <a:pt x="72574" y="93413"/>
                </a:lnTo>
                <a:lnTo>
                  <a:pt x="72574" y="93413"/>
                </a:lnTo>
                <a:lnTo>
                  <a:pt x="72574" y="93413"/>
                </a:lnTo>
                <a:lnTo>
                  <a:pt x="72574" y="94850"/>
                </a:lnTo>
                <a:lnTo>
                  <a:pt x="71137" y="94850"/>
                </a:lnTo>
                <a:lnTo>
                  <a:pt x="71137" y="94850"/>
                </a:lnTo>
                <a:lnTo>
                  <a:pt x="71137" y="94850"/>
                </a:lnTo>
                <a:lnTo>
                  <a:pt x="71137" y="94850"/>
                </a:lnTo>
                <a:lnTo>
                  <a:pt x="71137" y="94850"/>
                </a:lnTo>
                <a:lnTo>
                  <a:pt x="71137" y="94850"/>
                </a:lnTo>
                <a:lnTo>
                  <a:pt x="71137" y="96287"/>
                </a:lnTo>
                <a:lnTo>
                  <a:pt x="71137" y="96287"/>
                </a:lnTo>
                <a:lnTo>
                  <a:pt x="71137" y="96287"/>
                </a:lnTo>
                <a:lnTo>
                  <a:pt x="71137" y="96287"/>
                </a:lnTo>
                <a:lnTo>
                  <a:pt x="71137" y="97724"/>
                </a:lnTo>
                <a:lnTo>
                  <a:pt x="71137" y="97724"/>
                </a:lnTo>
                <a:lnTo>
                  <a:pt x="71137" y="97724"/>
                </a:lnTo>
                <a:lnTo>
                  <a:pt x="71137" y="99880"/>
                </a:lnTo>
                <a:lnTo>
                  <a:pt x="71137" y="99880"/>
                </a:lnTo>
                <a:lnTo>
                  <a:pt x="71137" y="99880"/>
                </a:lnTo>
                <a:lnTo>
                  <a:pt x="71137" y="101317"/>
                </a:lnTo>
                <a:lnTo>
                  <a:pt x="69700" y="101317"/>
                </a:lnTo>
                <a:lnTo>
                  <a:pt x="69700" y="101317"/>
                </a:lnTo>
                <a:lnTo>
                  <a:pt x="69700" y="101317"/>
                </a:lnTo>
                <a:lnTo>
                  <a:pt x="69700" y="101317"/>
                </a:lnTo>
                <a:lnTo>
                  <a:pt x="69700" y="101317"/>
                </a:lnTo>
                <a:lnTo>
                  <a:pt x="67544" y="101317"/>
                </a:lnTo>
                <a:lnTo>
                  <a:pt x="67544" y="101317"/>
                </a:lnTo>
                <a:lnTo>
                  <a:pt x="67544" y="101317"/>
                </a:lnTo>
                <a:lnTo>
                  <a:pt x="67544" y="101317"/>
                </a:lnTo>
                <a:lnTo>
                  <a:pt x="67544" y="101317"/>
                </a:lnTo>
                <a:lnTo>
                  <a:pt x="67544" y="101317"/>
                </a:lnTo>
                <a:lnTo>
                  <a:pt x="66107" y="101317"/>
                </a:lnTo>
                <a:lnTo>
                  <a:pt x="66107" y="102754"/>
                </a:lnTo>
                <a:lnTo>
                  <a:pt x="66107" y="102754"/>
                </a:lnTo>
                <a:lnTo>
                  <a:pt x="66107" y="102754"/>
                </a:lnTo>
                <a:lnTo>
                  <a:pt x="66107" y="102754"/>
                </a:lnTo>
                <a:lnTo>
                  <a:pt x="64670" y="102754"/>
                </a:lnTo>
                <a:lnTo>
                  <a:pt x="64670" y="102754"/>
                </a:lnTo>
                <a:lnTo>
                  <a:pt x="64670" y="102754"/>
                </a:lnTo>
                <a:lnTo>
                  <a:pt x="64670" y="102754"/>
                </a:lnTo>
                <a:lnTo>
                  <a:pt x="63233" y="102754"/>
                </a:lnTo>
                <a:lnTo>
                  <a:pt x="63233" y="102754"/>
                </a:lnTo>
                <a:lnTo>
                  <a:pt x="63233" y="102754"/>
                </a:lnTo>
                <a:lnTo>
                  <a:pt x="63233" y="104191"/>
                </a:lnTo>
                <a:lnTo>
                  <a:pt x="63233" y="104191"/>
                </a:lnTo>
                <a:lnTo>
                  <a:pt x="63233" y="104191"/>
                </a:lnTo>
                <a:lnTo>
                  <a:pt x="63233" y="104191"/>
                </a:lnTo>
                <a:lnTo>
                  <a:pt x="63233" y="104191"/>
                </a:lnTo>
                <a:lnTo>
                  <a:pt x="63233" y="105628"/>
                </a:lnTo>
                <a:lnTo>
                  <a:pt x="61796" y="105628"/>
                </a:lnTo>
                <a:lnTo>
                  <a:pt x="61796" y="105628"/>
                </a:lnTo>
                <a:lnTo>
                  <a:pt x="61796" y="105628"/>
                </a:lnTo>
                <a:lnTo>
                  <a:pt x="61796" y="105628"/>
                </a:lnTo>
                <a:lnTo>
                  <a:pt x="59640" y="105628"/>
                </a:lnTo>
                <a:lnTo>
                  <a:pt x="59640" y="105628"/>
                </a:lnTo>
                <a:lnTo>
                  <a:pt x="59640" y="105628"/>
                </a:lnTo>
                <a:lnTo>
                  <a:pt x="59640" y="105628"/>
                </a:lnTo>
                <a:lnTo>
                  <a:pt x="59640" y="105628"/>
                </a:lnTo>
                <a:lnTo>
                  <a:pt x="58203" y="105628"/>
                </a:lnTo>
                <a:lnTo>
                  <a:pt x="58203" y="107784"/>
                </a:lnTo>
                <a:lnTo>
                  <a:pt x="58203" y="107784"/>
                </a:lnTo>
                <a:lnTo>
                  <a:pt x="58203" y="107784"/>
                </a:lnTo>
                <a:lnTo>
                  <a:pt x="58203" y="107784"/>
                </a:lnTo>
                <a:lnTo>
                  <a:pt x="58203" y="109221"/>
                </a:lnTo>
                <a:lnTo>
                  <a:pt x="58203" y="109221"/>
                </a:lnTo>
                <a:lnTo>
                  <a:pt x="58203" y="109221"/>
                </a:lnTo>
                <a:lnTo>
                  <a:pt x="58203" y="109221"/>
                </a:lnTo>
                <a:lnTo>
                  <a:pt x="58203" y="110658"/>
                </a:lnTo>
                <a:lnTo>
                  <a:pt x="58203" y="110658"/>
                </a:lnTo>
                <a:lnTo>
                  <a:pt x="58203" y="110658"/>
                </a:lnTo>
                <a:lnTo>
                  <a:pt x="58203" y="110658"/>
                </a:lnTo>
                <a:lnTo>
                  <a:pt x="58203" y="112095"/>
                </a:lnTo>
                <a:lnTo>
                  <a:pt x="56766" y="112095"/>
                </a:lnTo>
                <a:lnTo>
                  <a:pt x="56766" y="112095"/>
                </a:lnTo>
                <a:lnTo>
                  <a:pt x="56766" y="112095"/>
                </a:lnTo>
                <a:lnTo>
                  <a:pt x="56766" y="112095"/>
                </a:lnTo>
                <a:lnTo>
                  <a:pt x="56766" y="112095"/>
                </a:lnTo>
                <a:lnTo>
                  <a:pt x="56766" y="112095"/>
                </a:lnTo>
                <a:lnTo>
                  <a:pt x="56766" y="112095"/>
                </a:lnTo>
                <a:lnTo>
                  <a:pt x="55329" y="112095"/>
                </a:lnTo>
                <a:lnTo>
                  <a:pt x="55329" y="112095"/>
                </a:lnTo>
                <a:lnTo>
                  <a:pt x="55329" y="113532"/>
                </a:lnTo>
                <a:lnTo>
                  <a:pt x="55329" y="113532"/>
                </a:lnTo>
                <a:lnTo>
                  <a:pt x="55329" y="113532"/>
                </a:lnTo>
                <a:lnTo>
                  <a:pt x="55329" y="113532"/>
                </a:lnTo>
                <a:lnTo>
                  <a:pt x="53892" y="113532"/>
                </a:lnTo>
                <a:lnTo>
                  <a:pt x="53892" y="113532"/>
                </a:lnTo>
                <a:lnTo>
                  <a:pt x="53892" y="115688"/>
                </a:lnTo>
                <a:lnTo>
                  <a:pt x="53892" y="115688"/>
                </a:lnTo>
                <a:lnTo>
                  <a:pt x="53892" y="115688"/>
                </a:lnTo>
                <a:lnTo>
                  <a:pt x="53892" y="115688"/>
                </a:lnTo>
                <a:lnTo>
                  <a:pt x="53892" y="115688"/>
                </a:lnTo>
                <a:lnTo>
                  <a:pt x="53892" y="117125"/>
                </a:lnTo>
                <a:lnTo>
                  <a:pt x="53892" y="117125"/>
                </a:lnTo>
                <a:lnTo>
                  <a:pt x="51736" y="117125"/>
                </a:lnTo>
                <a:lnTo>
                  <a:pt x="51736" y="117125"/>
                </a:lnTo>
                <a:lnTo>
                  <a:pt x="51736" y="117125"/>
                </a:lnTo>
                <a:lnTo>
                  <a:pt x="51736" y="118562"/>
                </a:lnTo>
                <a:lnTo>
                  <a:pt x="51736" y="118562"/>
                </a:lnTo>
                <a:lnTo>
                  <a:pt x="51736" y="118562"/>
                </a:lnTo>
                <a:lnTo>
                  <a:pt x="51736" y="118562"/>
                </a:lnTo>
                <a:lnTo>
                  <a:pt x="50299" y="118562"/>
                </a:lnTo>
                <a:lnTo>
                  <a:pt x="50299" y="118562"/>
                </a:lnTo>
                <a:lnTo>
                  <a:pt x="50299" y="118562"/>
                </a:lnTo>
                <a:lnTo>
                  <a:pt x="50299" y="118562"/>
                </a:lnTo>
                <a:lnTo>
                  <a:pt x="48862" y="118562"/>
                </a:lnTo>
                <a:lnTo>
                  <a:pt x="48862" y="118562"/>
                </a:lnTo>
                <a:lnTo>
                  <a:pt x="48862" y="120000"/>
                </a:lnTo>
                <a:lnTo>
                  <a:pt x="48862" y="120000"/>
                </a:lnTo>
                <a:lnTo>
                  <a:pt x="48862" y="120000"/>
                </a:lnTo>
                <a:lnTo>
                  <a:pt x="48862" y="120000"/>
                </a:lnTo>
                <a:lnTo>
                  <a:pt x="47425" y="120000"/>
                </a:lnTo>
                <a:lnTo>
                  <a:pt x="47425" y="120000"/>
                </a:lnTo>
                <a:lnTo>
                  <a:pt x="47425" y="120000"/>
                </a:lnTo>
                <a:lnTo>
                  <a:pt x="47425" y="120000"/>
                </a:lnTo>
                <a:lnTo>
                  <a:pt x="47425" y="118562"/>
                </a:lnTo>
                <a:lnTo>
                  <a:pt x="47425" y="118562"/>
                </a:lnTo>
                <a:lnTo>
                  <a:pt x="45988" y="118562"/>
                </a:lnTo>
                <a:lnTo>
                  <a:pt x="45988" y="118562"/>
                </a:lnTo>
                <a:lnTo>
                  <a:pt x="45988" y="118562"/>
                </a:lnTo>
                <a:lnTo>
                  <a:pt x="45988" y="118562"/>
                </a:lnTo>
                <a:lnTo>
                  <a:pt x="43832" y="118562"/>
                </a:lnTo>
                <a:lnTo>
                  <a:pt x="43832" y="118562"/>
                </a:lnTo>
                <a:lnTo>
                  <a:pt x="43832" y="118562"/>
                </a:lnTo>
                <a:lnTo>
                  <a:pt x="43832" y="118562"/>
                </a:lnTo>
                <a:lnTo>
                  <a:pt x="43832" y="118562"/>
                </a:lnTo>
                <a:lnTo>
                  <a:pt x="42395" y="118562"/>
                </a:lnTo>
                <a:lnTo>
                  <a:pt x="42395" y="118562"/>
                </a:lnTo>
                <a:lnTo>
                  <a:pt x="42395" y="118562"/>
                </a:lnTo>
                <a:lnTo>
                  <a:pt x="42395" y="118562"/>
                </a:lnTo>
                <a:lnTo>
                  <a:pt x="40958" y="118562"/>
                </a:lnTo>
                <a:lnTo>
                  <a:pt x="40958" y="118562"/>
                </a:lnTo>
                <a:lnTo>
                  <a:pt x="40958" y="118562"/>
                </a:lnTo>
                <a:lnTo>
                  <a:pt x="40958" y="118562"/>
                </a:lnTo>
                <a:lnTo>
                  <a:pt x="40958" y="118562"/>
                </a:lnTo>
                <a:lnTo>
                  <a:pt x="39520" y="118562"/>
                </a:lnTo>
                <a:lnTo>
                  <a:pt x="39520" y="118562"/>
                </a:lnTo>
                <a:lnTo>
                  <a:pt x="39520" y="118562"/>
                </a:lnTo>
                <a:lnTo>
                  <a:pt x="39520" y="118562"/>
                </a:lnTo>
                <a:lnTo>
                  <a:pt x="39520" y="118562"/>
                </a:lnTo>
                <a:lnTo>
                  <a:pt x="39520" y="117125"/>
                </a:lnTo>
                <a:lnTo>
                  <a:pt x="39520" y="117125"/>
                </a:lnTo>
                <a:lnTo>
                  <a:pt x="38083" y="117125"/>
                </a:lnTo>
                <a:lnTo>
                  <a:pt x="38083" y="117125"/>
                </a:lnTo>
                <a:lnTo>
                  <a:pt x="38083" y="117125"/>
                </a:lnTo>
                <a:lnTo>
                  <a:pt x="38083" y="117125"/>
                </a:lnTo>
                <a:lnTo>
                  <a:pt x="35928" y="117125"/>
                </a:lnTo>
                <a:lnTo>
                  <a:pt x="35928" y="117125"/>
                </a:lnTo>
                <a:lnTo>
                  <a:pt x="35928" y="117125"/>
                </a:lnTo>
                <a:lnTo>
                  <a:pt x="35928" y="117125"/>
                </a:lnTo>
                <a:lnTo>
                  <a:pt x="35928" y="117125"/>
                </a:lnTo>
                <a:lnTo>
                  <a:pt x="35928" y="117125"/>
                </a:lnTo>
                <a:lnTo>
                  <a:pt x="34491" y="117125"/>
                </a:lnTo>
                <a:lnTo>
                  <a:pt x="34491" y="117125"/>
                </a:lnTo>
                <a:lnTo>
                  <a:pt x="34491" y="117125"/>
                </a:lnTo>
                <a:lnTo>
                  <a:pt x="34491" y="117125"/>
                </a:lnTo>
                <a:lnTo>
                  <a:pt x="33053" y="117125"/>
                </a:lnTo>
                <a:lnTo>
                  <a:pt x="33053" y="117125"/>
                </a:lnTo>
                <a:lnTo>
                  <a:pt x="33053" y="117125"/>
                </a:lnTo>
                <a:lnTo>
                  <a:pt x="33053" y="117125"/>
                </a:lnTo>
                <a:lnTo>
                  <a:pt x="33053" y="115688"/>
                </a:lnTo>
                <a:lnTo>
                  <a:pt x="31616" y="115688"/>
                </a:lnTo>
                <a:lnTo>
                  <a:pt x="31616" y="115688"/>
                </a:lnTo>
                <a:lnTo>
                  <a:pt x="31616" y="115688"/>
                </a:lnTo>
                <a:lnTo>
                  <a:pt x="31616" y="115688"/>
                </a:lnTo>
                <a:lnTo>
                  <a:pt x="31616" y="115688"/>
                </a:lnTo>
                <a:lnTo>
                  <a:pt x="31616" y="113532"/>
                </a:lnTo>
                <a:lnTo>
                  <a:pt x="31616" y="113532"/>
                </a:lnTo>
                <a:lnTo>
                  <a:pt x="31616" y="113532"/>
                </a:lnTo>
                <a:lnTo>
                  <a:pt x="30179" y="113532"/>
                </a:lnTo>
                <a:lnTo>
                  <a:pt x="30179" y="113532"/>
                </a:lnTo>
                <a:lnTo>
                  <a:pt x="30179" y="113532"/>
                </a:lnTo>
                <a:lnTo>
                  <a:pt x="30179" y="113532"/>
                </a:lnTo>
                <a:lnTo>
                  <a:pt x="30179" y="113532"/>
                </a:lnTo>
                <a:lnTo>
                  <a:pt x="28023" y="113532"/>
                </a:lnTo>
                <a:lnTo>
                  <a:pt x="28023" y="113532"/>
                </a:lnTo>
                <a:lnTo>
                  <a:pt x="28023" y="113532"/>
                </a:lnTo>
                <a:lnTo>
                  <a:pt x="28023" y="112095"/>
                </a:lnTo>
                <a:lnTo>
                  <a:pt x="26586" y="112095"/>
                </a:lnTo>
                <a:lnTo>
                  <a:pt x="26586" y="112095"/>
                </a:lnTo>
                <a:lnTo>
                  <a:pt x="26586" y="112095"/>
                </a:lnTo>
                <a:lnTo>
                  <a:pt x="26586" y="113532"/>
                </a:lnTo>
                <a:lnTo>
                  <a:pt x="26586" y="113532"/>
                </a:lnTo>
                <a:lnTo>
                  <a:pt x="25149" y="113532"/>
                </a:lnTo>
                <a:lnTo>
                  <a:pt x="25149" y="113532"/>
                </a:lnTo>
                <a:lnTo>
                  <a:pt x="25149" y="112095"/>
                </a:lnTo>
                <a:lnTo>
                  <a:pt x="25149" y="112095"/>
                </a:lnTo>
                <a:lnTo>
                  <a:pt x="25149" y="112095"/>
                </a:lnTo>
                <a:lnTo>
                  <a:pt x="25149" y="112095"/>
                </a:lnTo>
                <a:lnTo>
                  <a:pt x="23712" y="112095"/>
                </a:lnTo>
                <a:lnTo>
                  <a:pt x="23712" y="112095"/>
                </a:lnTo>
                <a:lnTo>
                  <a:pt x="23712" y="112095"/>
                </a:lnTo>
                <a:lnTo>
                  <a:pt x="23712" y="112095"/>
                </a:lnTo>
                <a:lnTo>
                  <a:pt x="22275" y="112095"/>
                </a:lnTo>
                <a:lnTo>
                  <a:pt x="22275" y="112095"/>
                </a:lnTo>
                <a:lnTo>
                  <a:pt x="22275" y="112095"/>
                </a:lnTo>
                <a:lnTo>
                  <a:pt x="22275" y="112095"/>
                </a:lnTo>
                <a:lnTo>
                  <a:pt x="20119" y="112095"/>
                </a:lnTo>
                <a:lnTo>
                  <a:pt x="20119" y="112095"/>
                </a:lnTo>
                <a:lnTo>
                  <a:pt x="20119" y="112095"/>
                </a:lnTo>
                <a:lnTo>
                  <a:pt x="20119" y="113532"/>
                </a:lnTo>
                <a:lnTo>
                  <a:pt x="20119" y="113532"/>
                </a:lnTo>
                <a:lnTo>
                  <a:pt x="18682" y="113532"/>
                </a:lnTo>
                <a:lnTo>
                  <a:pt x="18682" y="113532"/>
                </a:lnTo>
                <a:lnTo>
                  <a:pt x="18682" y="113532"/>
                </a:lnTo>
                <a:lnTo>
                  <a:pt x="17245" y="113532"/>
                </a:lnTo>
                <a:lnTo>
                  <a:pt x="17245" y="113532"/>
                </a:lnTo>
                <a:lnTo>
                  <a:pt x="17245" y="113532"/>
                </a:lnTo>
                <a:lnTo>
                  <a:pt x="17245" y="113532"/>
                </a:lnTo>
                <a:lnTo>
                  <a:pt x="17245" y="113532"/>
                </a:lnTo>
                <a:lnTo>
                  <a:pt x="15808" y="113532"/>
                </a:lnTo>
                <a:lnTo>
                  <a:pt x="15808" y="113532"/>
                </a:lnTo>
                <a:lnTo>
                  <a:pt x="15808" y="113532"/>
                </a:lnTo>
                <a:lnTo>
                  <a:pt x="15808" y="113532"/>
                </a:lnTo>
                <a:lnTo>
                  <a:pt x="15808" y="113532"/>
                </a:lnTo>
                <a:lnTo>
                  <a:pt x="14371" y="113532"/>
                </a:lnTo>
                <a:lnTo>
                  <a:pt x="14371" y="113532"/>
                </a:lnTo>
                <a:lnTo>
                  <a:pt x="14371" y="113532"/>
                </a:lnTo>
                <a:lnTo>
                  <a:pt x="14371" y="113532"/>
                </a:lnTo>
                <a:lnTo>
                  <a:pt x="12215" y="113532"/>
                </a:lnTo>
                <a:lnTo>
                  <a:pt x="12215" y="113532"/>
                </a:lnTo>
                <a:lnTo>
                  <a:pt x="12215" y="113532"/>
                </a:lnTo>
                <a:lnTo>
                  <a:pt x="12215" y="113532"/>
                </a:lnTo>
                <a:lnTo>
                  <a:pt x="12215" y="113532"/>
                </a:lnTo>
                <a:lnTo>
                  <a:pt x="12215" y="112095"/>
                </a:lnTo>
                <a:lnTo>
                  <a:pt x="10778" y="112095"/>
                </a:lnTo>
                <a:lnTo>
                  <a:pt x="10778" y="112095"/>
                </a:lnTo>
                <a:lnTo>
                  <a:pt x="10778" y="112095"/>
                </a:lnTo>
                <a:lnTo>
                  <a:pt x="10778" y="112095"/>
                </a:lnTo>
                <a:lnTo>
                  <a:pt x="10778" y="112095"/>
                </a:lnTo>
                <a:lnTo>
                  <a:pt x="10778" y="112095"/>
                </a:lnTo>
                <a:lnTo>
                  <a:pt x="10778" y="112095"/>
                </a:lnTo>
                <a:lnTo>
                  <a:pt x="10778" y="110658"/>
                </a:lnTo>
                <a:lnTo>
                  <a:pt x="9341" y="110658"/>
                </a:lnTo>
                <a:lnTo>
                  <a:pt x="9341" y="110658"/>
                </a:lnTo>
                <a:lnTo>
                  <a:pt x="9341" y="110658"/>
                </a:lnTo>
                <a:lnTo>
                  <a:pt x="9341" y="110658"/>
                </a:lnTo>
                <a:lnTo>
                  <a:pt x="9341" y="110658"/>
                </a:lnTo>
                <a:lnTo>
                  <a:pt x="9341" y="109221"/>
                </a:lnTo>
                <a:lnTo>
                  <a:pt x="7904" y="109221"/>
                </a:lnTo>
                <a:lnTo>
                  <a:pt x="7904" y="109221"/>
                </a:lnTo>
                <a:lnTo>
                  <a:pt x="7904" y="109221"/>
                </a:lnTo>
                <a:lnTo>
                  <a:pt x="7904" y="109221"/>
                </a:lnTo>
                <a:lnTo>
                  <a:pt x="7904" y="109221"/>
                </a:lnTo>
                <a:lnTo>
                  <a:pt x="7904" y="109221"/>
                </a:lnTo>
                <a:lnTo>
                  <a:pt x="7904" y="107784"/>
                </a:lnTo>
                <a:lnTo>
                  <a:pt x="6467" y="107784"/>
                </a:lnTo>
                <a:lnTo>
                  <a:pt x="6467" y="107784"/>
                </a:lnTo>
                <a:lnTo>
                  <a:pt x="6467" y="107784"/>
                </a:lnTo>
                <a:lnTo>
                  <a:pt x="6467" y="107784"/>
                </a:lnTo>
                <a:lnTo>
                  <a:pt x="6467" y="105628"/>
                </a:lnTo>
                <a:lnTo>
                  <a:pt x="6467" y="105628"/>
                </a:lnTo>
                <a:lnTo>
                  <a:pt x="6467" y="105628"/>
                </a:lnTo>
                <a:lnTo>
                  <a:pt x="6467" y="105628"/>
                </a:lnTo>
                <a:lnTo>
                  <a:pt x="6467" y="105628"/>
                </a:lnTo>
                <a:lnTo>
                  <a:pt x="4311" y="105628"/>
                </a:lnTo>
                <a:lnTo>
                  <a:pt x="4311" y="105628"/>
                </a:lnTo>
                <a:lnTo>
                  <a:pt x="4311" y="104191"/>
                </a:lnTo>
                <a:lnTo>
                  <a:pt x="4311" y="104191"/>
                </a:lnTo>
                <a:lnTo>
                  <a:pt x="4311" y="104191"/>
                </a:lnTo>
                <a:lnTo>
                  <a:pt x="4311" y="104191"/>
                </a:lnTo>
                <a:lnTo>
                  <a:pt x="2874" y="104191"/>
                </a:lnTo>
                <a:lnTo>
                  <a:pt x="2874" y="102754"/>
                </a:lnTo>
                <a:lnTo>
                  <a:pt x="2874" y="102754"/>
                </a:lnTo>
                <a:lnTo>
                  <a:pt x="2874" y="102754"/>
                </a:lnTo>
                <a:lnTo>
                  <a:pt x="2874" y="102754"/>
                </a:lnTo>
                <a:lnTo>
                  <a:pt x="2874" y="102754"/>
                </a:lnTo>
                <a:lnTo>
                  <a:pt x="2874" y="102754"/>
                </a:lnTo>
                <a:lnTo>
                  <a:pt x="2874" y="101317"/>
                </a:lnTo>
                <a:lnTo>
                  <a:pt x="1437" y="101317"/>
                </a:lnTo>
                <a:lnTo>
                  <a:pt x="1437" y="101317"/>
                </a:lnTo>
                <a:lnTo>
                  <a:pt x="1437" y="101317"/>
                </a:lnTo>
                <a:lnTo>
                  <a:pt x="1437" y="101317"/>
                </a:lnTo>
                <a:lnTo>
                  <a:pt x="1437" y="101317"/>
                </a:lnTo>
                <a:lnTo>
                  <a:pt x="1437" y="101317"/>
                </a:lnTo>
                <a:lnTo>
                  <a:pt x="1437" y="99880"/>
                </a:lnTo>
                <a:lnTo>
                  <a:pt x="1437" y="99880"/>
                </a:lnTo>
                <a:lnTo>
                  <a:pt x="1437" y="99880"/>
                </a:lnTo>
                <a:lnTo>
                  <a:pt x="1437" y="97724"/>
                </a:lnTo>
                <a:lnTo>
                  <a:pt x="0" y="97724"/>
                </a:lnTo>
                <a:lnTo>
                  <a:pt x="0" y="97724"/>
                </a:lnTo>
                <a:lnTo>
                  <a:pt x="0" y="97724"/>
                </a:lnTo>
                <a:lnTo>
                  <a:pt x="0" y="97724"/>
                </a:lnTo>
                <a:lnTo>
                  <a:pt x="0" y="96287"/>
                </a:lnTo>
                <a:lnTo>
                  <a:pt x="0" y="96287"/>
                </a:lnTo>
                <a:lnTo>
                  <a:pt x="0" y="96287"/>
                </a:lnTo>
                <a:lnTo>
                  <a:pt x="0" y="96287"/>
                </a:lnTo>
                <a:lnTo>
                  <a:pt x="0" y="96287"/>
                </a:lnTo>
                <a:lnTo>
                  <a:pt x="0" y="94850"/>
                </a:lnTo>
                <a:lnTo>
                  <a:pt x="0" y="94850"/>
                </a:lnTo>
                <a:lnTo>
                  <a:pt x="0" y="94850"/>
                </a:lnTo>
                <a:lnTo>
                  <a:pt x="0" y="93413"/>
                </a:lnTo>
                <a:lnTo>
                  <a:pt x="0" y="93413"/>
                </a:lnTo>
                <a:lnTo>
                  <a:pt x="0" y="93413"/>
                </a:lnTo>
                <a:lnTo>
                  <a:pt x="0" y="91976"/>
                </a:lnTo>
                <a:lnTo>
                  <a:pt x="0" y="91976"/>
                </a:lnTo>
                <a:lnTo>
                  <a:pt x="0" y="91976"/>
                </a:lnTo>
                <a:lnTo>
                  <a:pt x="0" y="89820"/>
                </a:lnTo>
                <a:lnTo>
                  <a:pt x="0" y="89820"/>
                </a:lnTo>
                <a:lnTo>
                  <a:pt x="0" y="89820"/>
                </a:lnTo>
                <a:lnTo>
                  <a:pt x="0" y="88383"/>
                </a:lnTo>
                <a:lnTo>
                  <a:pt x="0" y="88383"/>
                </a:lnTo>
                <a:lnTo>
                  <a:pt x="0" y="88383"/>
                </a:lnTo>
                <a:lnTo>
                  <a:pt x="0" y="86946"/>
                </a:lnTo>
                <a:lnTo>
                  <a:pt x="0" y="86946"/>
                </a:lnTo>
                <a:lnTo>
                  <a:pt x="0" y="86946"/>
                </a:lnTo>
                <a:lnTo>
                  <a:pt x="0" y="85508"/>
                </a:lnTo>
                <a:lnTo>
                  <a:pt x="0" y="85508"/>
                </a:lnTo>
                <a:lnTo>
                  <a:pt x="0" y="85508"/>
                </a:lnTo>
                <a:lnTo>
                  <a:pt x="0" y="84071"/>
                </a:lnTo>
                <a:lnTo>
                  <a:pt x="0" y="84071"/>
                </a:lnTo>
                <a:lnTo>
                  <a:pt x="0" y="84071"/>
                </a:lnTo>
                <a:lnTo>
                  <a:pt x="0" y="81916"/>
                </a:lnTo>
                <a:lnTo>
                  <a:pt x="0" y="81916"/>
                </a:lnTo>
                <a:lnTo>
                  <a:pt x="0" y="81916"/>
                </a:lnTo>
                <a:lnTo>
                  <a:pt x="0" y="80479"/>
                </a:lnTo>
                <a:lnTo>
                  <a:pt x="0" y="80479"/>
                </a:lnTo>
                <a:lnTo>
                  <a:pt x="0" y="80479"/>
                </a:lnTo>
                <a:lnTo>
                  <a:pt x="0" y="79041"/>
                </a:lnTo>
                <a:lnTo>
                  <a:pt x="0" y="79041"/>
                </a:lnTo>
                <a:lnTo>
                  <a:pt x="0" y="79041"/>
                </a:lnTo>
                <a:lnTo>
                  <a:pt x="0" y="79041"/>
                </a:lnTo>
                <a:lnTo>
                  <a:pt x="0" y="77604"/>
                </a:lnTo>
                <a:lnTo>
                  <a:pt x="0" y="77604"/>
                </a:lnTo>
                <a:lnTo>
                  <a:pt x="0" y="77604"/>
                </a:lnTo>
                <a:lnTo>
                  <a:pt x="0" y="76167"/>
                </a:lnTo>
                <a:lnTo>
                  <a:pt x="0" y="76167"/>
                </a:lnTo>
                <a:lnTo>
                  <a:pt x="0" y="76167"/>
                </a:lnTo>
                <a:lnTo>
                  <a:pt x="0" y="74011"/>
                </a:lnTo>
                <a:lnTo>
                  <a:pt x="0" y="74011"/>
                </a:lnTo>
                <a:lnTo>
                  <a:pt x="0" y="74011"/>
                </a:lnTo>
                <a:lnTo>
                  <a:pt x="0" y="72574"/>
                </a:lnTo>
                <a:lnTo>
                  <a:pt x="0" y="72574"/>
                </a:lnTo>
                <a:lnTo>
                  <a:pt x="0" y="72574"/>
                </a:lnTo>
                <a:lnTo>
                  <a:pt x="0" y="71137"/>
                </a:lnTo>
                <a:lnTo>
                  <a:pt x="0" y="71137"/>
                </a:lnTo>
                <a:lnTo>
                  <a:pt x="0" y="71137"/>
                </a:lnTo>
                <a:lnTo>
                  <a:pt x="0" y="69700"/>
                </a:lnTo>
                <a:lnTo>
                  <a:pt x="0" y="69700"/>
                </a:lnTo>
                <a:lnTo>
                  <a:pt x="0" y="69700"/>
                </a:lnTo>
                <a:lnTo>
                  <a:pt x="0" y="68263"/>
                </a:lnTo>
                <a:lnTo>
                  <a:pt x="0" y="68263"/>
                </a:lnTo>
                <a:lnTo>
                  <a:pt x="0" y="68263"/>
                </a:lnTo>
                <a:lnTo>
                  <a:pt x="0" y="66107"/>
                </a:lnTo>
                <a:lnTo>
                  <a:pt x="0" y="66107"/>
                </a:lnTo>
                <a:lnTo>
                  <a:pt x="0" y="66107"/>
                </a:lnTo>
                <a:lnTo>
                  <a:pt x="0" y="64670"/>
                </a:lnTo>
                <a:lnTo>
                  <a:pt x="0" y="64670"/>
                </a:lnTo>
                <a:lnTo>
                  <a:pt x="0" y="64670"/>
                </a:lnTo>
                <a:lnTo>
                  <a:pt x="0" y="63233"/>
                </a:lnTo>
                <a:lnTo>
                  <a:pt x="0" y="63233"/>
                </a:lnTo>
                <a:lnTo>
                  <a:pt x="0" y="63233"/>
                </a:lnTo>
                <a:lnTo>
                  <a:pt x="0" y="63233"/>
                </a:lnTo>
                <a:lnTo>
                  <a:pt x="0" y="61796"/>
                </a:lnTo>
                <a:lnTo>
                  <a:pt x="0" y="61796"/>
                </a:lnTo>
                <a:lnTo>
                  <a:pt x="0" y="61796"/>
                </a:lnTo>
                <a:lnTo>
                  <a:pt x="0" y="60359"/>
                </a:lnTo>
                <a:lnTo>
                  <a:pt x="0" y="60359"/>
                </a:lnTo>
                <a:lnTo>
                  <a:pt x="0" y="60359"/>
                </a:lnTo>
                <a:lnTo>
                  <a:pt x="0" y="58203"/>
                </a:lnTo>
                <a:lnTo>
                  <a:pt x="0" y="58203"/>
                </a:lnTo>
                <a:lnTo>
                  <a:pt x="0" y="58203"/>
                </a:lnTo>
                <a:lnTo>
                  <a:pt x="0" y="58203"/>
                </a:lnTo>
                <a:lnTo>
                  <a:pt x="0" y="58203"/>
                </a:lnTo>
                <a:lnTo>
                  <a:pt x="1437" y="58203"/>
                </a:lnTo>
                <a:lnTo>
                  <a:pt x="1437" y="58203"/>
                </a:lnTo>
                <a:lnTo>
                  <a:pt x="1437" y="58203"/>
                </a:lnTo>
                <a:lnTo>
                  <a:pt x="1437" y="58203"/>
                </a:lnTo>
                <a:lnTo>
                  <a:pt x="2874" y="58203"/>
                </a:lnTo>
                <a:lnTo>
                  <a:pt x="2874" y="58203"/>
                </a:lnTo>
                <a:lnTo>
                  <a:pt x="2874" y="58203"/>
                </a:lnTo>
                <a:lnTo>
                  <a:pt x="2874" y="58203"/>
                </a:lnTo>
                <a:lnTo>
                  <a:pt x="4311" y="58203"/>
                </a:lnTo>
                <a:lnTo>
                  <a:pt x="4311" y="58203"/>
                </a:lnTo>
                <a:lnTo>
                  <a:pt x="4311" y="58203"/>
                </a:lnTo>
                <a:lnTo>
                  <a:pt x="6467" y="58203"/>
                </a:lnTo>
                <a:lnTo>
                  <a:pt x="6467" y="58203"/>
                </a:lnTo>
                <a:lnTo>
                  <a:pt x="6467" y="58203"/>
                </a:lnTo>
                <a:lnTo>
                  <a:pt x="6467" y="58203"/>
                </a:lnTo>
                <a:lnTo>
                  <a:pt x="7904" y="58203"/>
                </a:lnTo>
                <a:lnTo>
                  <a:pt x="7904" y="58203"/>
                </a:lnTo>
                <a:lnTo>
                  <a:pt x="7904" y="58203"/>
                </a:lnTo>
                <a:lnTo>
                  <a:pt x="7904" y="58203"/>
                </a:lnTo>
                <a:lnTo>
                  <a:pt x="9341" y="58203"/>
                </a:lnTo>
                <a:lnTo>
                  <a:pt x="9341" y="58203"/>
                </a:lnTo>
                <a:lnTo>
                  <a:pt x="9341" y="58203"/>
                </a:lnTo>
                <a:lnTo>
                  <a:pt x="10778" y="58203"/>
                </a:lnTo>
                <a:lnTo>
                  <a:pt x="10778" y="58203"/>
                </a:lnTo>
                <a:lnTo>
                  <a:pt x="10778" y="58203"/>
                </a:lnTo>
                <a:lnTo>
                  <a:pt x="10778" y="58203"/>
                </a:lnTo>
                <a:lnTo>
                  <a:pt x="12215" y="58203"/>
                </a:lnTo>
                <a:lnTo>
                  <a:pt x="12215" y="58203"/>
                </a:lnTo>
                <a:lnTo>
                  <a:pt x="12215" y="58203"/>
                </a:lnTo>
                <a:lnTo>
                  <a:pt x="12215" y="58203"/>
                </a:lnTo>
                <a:lnTo>
                  <a:pt x="14371" y="58203"/>
                </a:lnTo>
                <a:lnTo>
                  <a:pt x="14371" y="58203"/>
                </a:lnTo>
                <a:lnTo>
                  <a:pt x="14371" y="58203"/>
                </a:lnTo>
                <a:lnTo>
                  <a:pt x="15808" y="58203"/>
                </a:lnTo>
                <a:lnTo>
                  <a:pt x="15808" y="58203"/>
                </a:lnTo>
                <a:lnTo>
                  <a:pt x="15808" y="58203"/>
                </a:lnTo>
                <a:lnTo>
                  <a:pt x="15808" y="58203"/>
                </a:lnTo>
                <a:lnTo>
                  <a:pt x="17245" y="58203"/>
                </a:lnTo>
                <a:lnTo>
                  <a:pt x="17245" y="58203"/>
                </a:lnTo>
                <a:lnTo>
                  <a:pt x="17245" y="58203"/>
                </a:lnTo>
                <a:lnTo>
                  <a:pt x="17245" y="58203"/>
                </a:lnTo>
                <a:lnTo>
                  <a:pt x="18682" y="58203"/>
                </a:lnTo>
                <a:lnTo>
                  <a:pt x="18682" y="58203"/>
                </a:lnTo>
                <a:lnTo>
                  <a:pt x="18682" y="58203"/>
                </a:lnTo>
                <a:lnTo>
                  <a:pt x="20119" y="58203"/>
                </a:lnTo>
                <a:lnTo>
                  <a:pt x="20119" y="58203"/>
                </a:lnTo>
                <a:lnTo>
                  <a:pt x="20119" y="58203"/>
                </a:lnTo>
                <a:lnTo>
                  <a:pt x="20119" y="56766"/>
                </a:lnTo>
                <a:lnTo>
                  <a:pt x="20119" y="56766"/>
                </a:lnTo>
                <a:lnTo>
                  <a:pt x="20119" y="56766"/>
                </a:lnTo>
                <a:lnTo>
                  <a:pt x="20119" y="56766"/>
                </a:lnTo>
                <a:lnTo>
                  <a:pt x="20119" y="56766"/>
                </a:lnTo>
                <a:lnTo>
                  <a:pt x="18682" y="56766"/>
                </a:lnTo>
                <a:lnTo>
                  <a:pt x="18682" y="55329"/>
                </a:lnTo>
                <a:lnTo>
                  <a:pt x="18682" y="55329"/>
                </a:lnTo>
                <a:lnTo>
                  <a:pt x="18682" y="55329"/>
                </a:lnTo>
                <a:lnTo>
                  <a:pt x="18682" y="53892"/>
                </a:lnTo>
                <a:lnTo>
                  <a:pt x="18682" y="53892"/>
                </a:lnTo>
                <a:lnTo>
                  <a:pt x="20119" y="53892"/>
                </a:lnTo>
                <a:lnTo>
                  <a:pt x="20119" y="53892"/>
                </a:lnTo>
                <a:lnTo>
                  <a:pt x="20119" y="52455"/>
                </a:lnTo>
                <a:lnTo>
                  <a:pt x="20119" y="52455"/>
                </a:lnTo>
                <a:lnTo>
                  <a:pt x="20119" y="52455"/>
                </a:lnTo>
                <a:lnTo>
                  <a:pt x="20119" y="52455"/>
                </a:lnTo>
                <a:lnTo>
                  <a:pt x="20119" y="50299"/>
                </a:lnTo>
                <a:lnTo>
                  <a:pt x="20119" y="50299"/>
                </a:lnTo>
                <a:lnTo>
                  <a:pt x="20119" y="50299"/>
                </a:lnTo>
                <a:lnTo>
                  <a:pt x="20119" y="50299"/>
                </a:lnTo>
                <a:lnTo>
                  <a:pt x="20119" y="50299"/>
                </a:lnTo>
                <a:lnTo>
                  <a:pt x="20119" y="48862"/>
                </a:lnTo>
                <a:lnTo>
                  <a:pt x="20119" y="48862"/>
                </a:lnTo>
                <a:lnTo>
                  <a:pt x="20119" y="48862"/>
                </a:lnTo>
                <a:lnTo>
                  <a:pt x="20119" y="48862"/>
                </a:lnTo>
                <a:lnTo>
                  <a:pt x="20119" y="47425"/>
                </a:lnTo>
                <a:lnTo>
                  <a:pt x="20119" y="47425"/>
                </a:lnTo>
                <a:lnTo>
                  <a:pt x="20119" y="47425"/>
                </a:lnTo>
                <a:lnTo>
                  <a:pt x="20119" y="47425"/>
                </a:lnTo>
                <a:lnTo>
                  <a:pt x="20119" y="47425"/>
                </a:lnTo>
                <a:lnTo>
                  <a:pt x="20119" y="45988"/>
                </a:lnTo>
                <a:lnTo>
                  <a:pt x="20119" y="45988"/>
                </a:lnTo>
                <a:lnTo>
                  <a:pt x="20119" y="45988"/>
                </a:lnTo>
                <a:lnTo>
                  <a:pt x="20119" y="44550"/>
                </a:lnTo>
                <a:lnTo>
                  <a:pt x="20119" y="44550"/>
                </a:lnTo>
                <a:lnTo>
                  <a:pt x="20119" y="44550"/>
                </a:lnTo>
                <a:lnTo>
                  <a:pt x="20119" y="42395"/>
                </a:lnTo>
                <a:lnTo>
                  <a:pt x="20119" y="42395"/>
                </a:lnTo>
                <a:lnTo>
                  <a:pt x="20119" y="42395"/>
                </a:lnTo>
                <a:lnTo>
                  <a:pt x="20119" y="40958"/>
                </a:lnTo>
                <a:lnTo>
                  <a:pt x="20119" y="40958"/>
                </a:lnTo>
                <a:lnTo>
                  <a:pt x="20119" y="40958"/>
                </a:lnTo>
                <a:lnTo>
                  <a:pt x="20119" y="39520"/>
                </a:lnTo>
                <a:lnTo>
                  <a:pt x="20119" y="39520"/>
                </a:lnTo>
                <a:lnTo>
                  <a:pt x="20119" y="39520"/>
                </a:lnTo>
                <a:lnTo>
                  <a:pt x="20119" y="39520"/>
                </a:lnTo>
                <a:lnTo>
                  <a:pt x="20119" y="38083"/>
                </a:lnTo>
                <a:lnTo>
                  <a:pt x="20119" y="38083"/>
                </a:lnTo>
                <a:lnTo>
                  <a:pt x="20119" y="38083"/>
                </a:lnTo>
                <a:lnTo>
                  <a:pt x="20119" y="38083"/>
                </a:lnTo>
                <a:lnTo>
                  <a:pt x="20119" y="38083"/>
                </a:lnTo>
                <a:lnTo>
                  <a:pt x="20119" y="36646"/>
                </a:lnTo>
                <a:lnTo>
                  <a:pt x="20119" y="36646"/>
                </a:lnTo>
                <a:lnTo>
                  <a:pt x="20119" y="36646"/>
                </a:lnTo>
                <a:lnTo>
                  <a:pt x="20119" y="34491"/>
                </a:lnTo>
                <a:lnTo>
                  <a:pt x="20119" y="34491"/>
                </a:lnTo>
                <a:lnTo>
                  <a:pt x="20119" y="34491"/>
                </a:lnTo>
                <a:lnTo>
                  <a:pt x="20119" y="34491"/>
                </a:lnTo>
                <a:lnTo>
                  <a:pt x="20119" y="33053"/>
                </a:lnTo>
                <a:lnTo>
                  <a:pt x="20119" y="33053"/>
                </a:lnTo>
                <a:lnTo>
                  <a:pt x="20119" y="33053"/>
                </a:lnTo>
                <a:lnTo>
                  <a:pt x="20119" y="33053"/>
                </a:lnTo>
                <a:lnTo>
                  <a:pt x="20119" y="33053"/>
                </a:lnTo>
                <a:lnTo>
                  <a:pt x="20119" y="31616"/>
                </a:lnTo>
                <a:lnTo>
                  <a:pt x="20119" y="31616"/>
                </a:lnTo>
                <a:lnTo>
                  <a:pt x="20119" y="31616"/>
                </a:lnTo>
                <a:lnTo>
                  <a:pt x="20119" y="31616"/>
                </a:lnTo>
                <a:lnTo>
                  <a:pt x="20119" y="31616"/>
                </a:lnTo>
                <a:lnTo>
                  <a:pt x="22275" y="31616"/>
                </a:lnTo>
                <a:lnTo>
                  <a:pt x="22275" y="33053"/>
                </a:lnTo>
                <a:lnTo>
                  <a:pt x="22275" y="33053"/>
                </a:lnTo>
                <a:lnTo>
                  <a:pt x="22275" y="33053"/>
                </a:lnTo>
                <a:lnTo>
                  <a:pt x="22275" y="33053"/>
                </a:lnTo>
                <a:lnTo>
                  <a:pt x="22275" y="33053"/>
                </a:lnTo>
                <a:lnTo>
                  <a:pt x="22275" y="33053"/>
                </a:lnTo>
                <a:lnTo>
                  <a:pt x="23712" y="33053"/>
                </a:lnTo>
                <a:lnTo>
                  <a:pt x="23712" y="33053"/>
                </a:lnTo>
                <a:lnTo>
                  <a:pt x="23712" y="34491"/>
                </a:lnTo>
                <a:lnTo>
                  <a:pt x="23712" y="34491"/>
                </a:lnTo>
                <a:lnTo>
                  <a:pt x="23712" y="34491"/>
                </a:lnTo>
                <a:lnTo>
                  <a:pt x="23712" y="34491"/>
                </a:lnTo>
                <a:lnTo>
                  <a:pt x="23712" y="36646"/>
                </a:lnTo>
                <a:lnTo>
                  <a:pt x="25149" y="36646"/>
                </a:lnTo>
                <a:lnTo>
                  <a:pt x="25149" y="36646"/>
                </a:lnTo>
                <a:lnTo>
                  <a:pt x="25149" y="36646"/>
                </a:lnTo>
                <a:lnTo>
                  <a:pt x="23712" y="36646"/>
                </a:lnTo>
                <a:lnTo>
                  <a:pt x="23712" y="38083"/>
                </a:lnTo>
                <a:lnTo>
                  <a:pt x="23712" y="38083"/>
                </a:lnTo>
                <a:lnTo>
                  <a:pt x="23712" y="38083"/>
                </a:lnTo>
                <a:lnTo>
                  <a:pt x="23712" y="38083"/>
                </a:lnTo>
                <a:lnTo>
                  <a:pt x="23712" y="38083"/>
                </a:lnTo>
                <a:lnTo>
                  <a:pt x="23712" y="38083"/>
                </a:lnTo>
                <a:lnTo>
                  <a:pt x="23712" y="38083"/>
                </a:lnTo>
                <a:lnTo>
                  <a:pt x="25149" y="38083"/>
                </a:lnTo>
                <a:lnTo>
                  <a:pt x="25149" y="39520"/>
                </a:lnTo>
                <a:lnTo>
                  <a:pt x="25149" y="39520"/>
                </a:lnTo>
                <a:lnTo>
                  <a:pt x="25149" y="39520"/>
                </a:lnTo>
                <a:lnTo>
                  <a:pt x="25149" y="39520"/>
                </a:lnTo>
                <a:lnTo>
                  <a:pt x="26586" y="39520"/>
                </a:lnTo>
                <a:lnTo>
                  <a:pt x="26586" y="38083"/>
                </a:lnTo>
                <a:lnTo>
                  <a:pt x="26586" y="38083"/>
                </a:lnTo>
                <a:lnTo>
                  <a:pt x="26586" y="38083"/>
                </a:lnTo>
                <a:lnTo>
                  <a:pt x="26586" y="38083"/>
                </a:lnTo>
                <a:lnTo>
                  <a:pt x="26586" y="38083"/>
                </a:lnTo>
                <a:lnTo>
                  <a:pt x="26586" y="38083"/>
                </a:lnTo>
                <a:lnTo>
                  <a:pt x="28023" y="38083"/>
                </a:lnTo>
                <a:lnTo>
                  <a:pt x="28023" y="36646"/>
                </a:lnTo>
                <a:lnTo>
                  <a:pt x="28023" y="36646"/>
                </a:lnTo>
                <a:lnTo>
                  <a:pt x="28023" y="36646"/>
                </a:lnTo>
                <a:lnTo>
                  <a:pt x="30179" y="36646"/>
                </a:lnTo>
                <a:lnTo>
                  <a:pt x="30179" y="36646"/>
                </a:lnTo>
                <a:lnTo>
                  <a:pt x="30179" y="36646"/>
                </a:lnTo>
                <a:lnTo>
                  <a:pt x="30179" y="36646"/>
                </a:lnTo>
                <a:lnTo>
                  <a:pt x="30179" y="36646"/>
                </a:lnTo>
                <a:lnTo>
                  <a:pt x="31616" y="36646"/>
                </a:lnTo>
                <a:lnTo>
                  <a:pt x="31616" y="36646"/>
                </a:lnTo>
                <a:lnTo>
                  <a:pt x="31616" y="36646"/>
                </a:lnTo>
                <a:lnTo>
                  <a:pt x="31616" y="36646"/>
                </a:lnTo>
                <a:lnTo>
                  <a:pt x="33053" y="36646"/>
                </a:lnTo>
                <a:lnTo>
                  <a:pt x="33053" y="36646"/>
                </a:lnTo>
                <a:lnTo>
                  <a:pt x="33053" y="36646"/>
                </a:lnTo>
                <a:lnTo>
                  <a:pt x="33053" y="36646"/>
                </a:lnTo>
                <a:lnTo>
                  <a:pt x="34491" y="36646"/>
                </a:lnTo>
                <a:lnTo>
                  <a:pt x="34491" y="36646"/>
                </a:lnTo>
                <a:lnTo>
                  <a:pt x="34491" y="36646"/>
                </a:lnTo>
                <a:lnTo>
                  <a:pt x="33053" y="36646"/>
                </a:lnTo>
                <a:lnTo>
                  <a:pt x="33053" y="38083"/>
                </a:lnTo>
                <a:lnTo>
                  <a:pt x="33053" y="38083"/>
                </a:lnTo>
                <a:lnTo>
                  <a:pt x="33053" y="38083"/>
                </a:lnTo>
                <a:lnTo>
                  <a:pt x="33053" y="39520"/>
                </a:lnTo>
                <a:lnTo>
                  <a:pt x="34491" y="39520"/>
                </a:lnTo>
                <a:lnTo>
                  <a:pt x="34491" y="39520"/>
                </a:lnTo>
                <a:lnTo>
                  <a:pt x="33053" y="39520"/>
                </a:lnTo>
                <a:lnTo>
                  <a:pt x="33053" y="39520"/>
                </a:lnTo>
                <a:lnTo>
                  <a:pt x="33053" y="40958"/>
                </a:lnTo>
                <a:lnTo>
                  <a:pt x="34491" y="40958"/>
                </a:lnTo>
                <a:lnTo>
                  <a:pt x="34491" y="40958"/>
                </a:lnTo>
                <a:lnTo>
                  <a:pt x="34491" y="40958"/>
                </a:lnTo>
                <a:lnTo>
                  <a:pt x="34491" y="40958"/>
                </a:lnTo>
                <a:lnTo>
                  <a:pt x="34491" y="40958"/>
                </a:lnTo>
                <a:lnTo>
                  <a:pt x="34491" y="40958"/>
                </a:lnTo>
                <a:lnTo>
                  <a:pt x="34491" y="42395"/>
                </a:lnTo>
                <a:lnTo>
                  <a:pt x="35928" y="42395"/>
                </a:lnTo>
                <a:lnTo>
                  <a:pt x="35928" y="42395"/>
                </a:lnTo>
                <a:lnTo>
                  <a:pt x="35928" y="42395"/>
                </a:lnTo>
                <a:lnTo>
                  <a:pt x="35928" y="42395"/>
                </a:lnTo>
                <a:lnTo>
                  <a:pt x="35928" y="42395"/>
                </a:lnTo>
                <a:lnTo>
                  <a:pt x="35928" y="42395"/>
                </a:lnTo>
                <a:lnTo>
                  <a:pt x="35928" y="42395"/>
                </a:lnTo>
                <a:lnTo>
                  <a:pt x="38083" y="42395"/>
                </a:lnTo>
                <a:lnTo>
                  <a:pt x="38083" y="42395"/>
                </a:lnTo>
                <a:lnTo>
                  <a:pt x="38083" y="42395"/>
                </a:lnTo>
                <a:lnTo>
                  <a:pt x="38083" y="44550"/>
                </a:lnTo>
                <a:lnTo>
                  <a:pt x="38083" y="44550"/>
                </a:lnTo>
                <a:lnTo>
                  <a:pt x="39520" y="44550"/>
                </a:lnTo>
                <a:lnTo>
                  <a:pt x="39520" y="44550"/>
                </a:lnTo>
                <a:lnTo>
                  <a:pt x="39520" y="42395"/>
                </a:lnTo>
                <a:lnTo>
                  <a:pt x="39520" y="42395"/>
                </a:lnTo>
                <a:lnTo>
                  <a:pt x="39520" y="44550"/>
                </a:lnTo>
                <a:lnTo>
                  <a:pt x="39520" y="44550"/>
                </a:lnTo>
                <a:lnTo>
                  <a:pt x="39520" y="44550"/>
                </a:lnTo>
                <a:lnTo>
                  <a:pt x="40958" y="44550"/>
                </a:lnTo>
                <a:lnTo>
                  <a:pt x="40958" y="44550"/>
                </a:lnTo>
                <a:lnTo>
                  <a:pt x="40958" y="44550"/>
                </a:lnTo>
                <a:lnTo>
                  <a:pt x="40958" y="45988"/>
                </a:lnTo>
                <a:lnTo>
                  <a:pt x="40958" y="45988"/>
                </a:lnTo>
                <a:lnTo>
                  <a:pt x="40958" y="45988"/>
                </a:lnTo>
                <a:lnTo>
                  <a:pt x="42395" y="45988"/>
                </a:lnTo>
                <a:lnTo>
                  <a:pt x="42395" y="45988"/>
                </a:lnTo>
                <a:lnTo>
                  <a:pt x="42395" y="44550"/>
                </a:lnTo>
                <a:lnTo>
                  <a:pt x="42395" y="44550"/>
                </a:lnTo>
                <a:lnTo>
                  <a:pt x="43832" y="44550"/>
                </a:lnTo>
                <a:lnTo>
                  <a:pt x="43832" y="45988"/>
                </a:lnTo>
                <a:lnTo>
                  <a:pt x="43832" y="45988"/>
                </a:lnTo>
                <a:lnTo>
                  <a:pt x="43832" y="45988"/>
                </a:lnTo>
                <a:lnTo>
                  <a:pt x="43832" y="45988"/>
                </a:lnTo>
                <a:lnTo>
                  <a:pt x="43832" y="44550"/>
                </a:lnTo>
                <a:lnTo>
                  <a:pt x="45988" y="44550"/>
                </a:lnTo>
                <a:lnTo>
                  <a:pt x="45988" y="44550"/>
                </a:lnTo>
                <a:lnTo>
                  <a:pt x="45988" y="44550"/>
                </a:lnTo>
                <a:lnTo>
                  <a:pt x="45988" y="45988"/>
                </a:lnTo>
                <a:lnTo>
                  <a:pt x="47425" y="45988"/>
                </a:lnTo>
                <a:lnTo>
                  <a:pt x="47425" y="45988"/>
                </a:lnTo>
                <a:lnTo>
                  <a:pt x="47425" y="45988"/>
                </a:lnTo>
                <a:lnTo>
                  <a:pt x="47425" y="45988"/>
                </a:lnTo>
                <a:lnTo>
                  <a:pt x="47425" y="45988"/>
                </a:lnTo>
                <a:lnTo>
                  <a:pt x="48862" y="45988"/>
                </a:lnTo>
                <a:lnTo>
                  <a:pt x="48862" y="45988"/>
                </a:lnTo>
                <a:lnTo>
                  <a:pt x="48862" y="45988"/>
                </a:lnTo>
                <a:lnTo>
                  <a:pt x="48862" y="45988"/>
                </a:lnTo>
                <a:lnTo>
                  <a:pt x="48862" y="45988"/>
                </a:lnTo>
                <a:lnTo>
                  <a:pt x="48862" y="45988"/>
                </a:lnTo>
                <a:lnTo>
                  <a:pt x="50299" y="45988"/>
                </a:lnTo>
                <a:lnTo>
                  <a:pt x="50299" y="45988"/>
                </a:lnTo>
                <a:lnTo>
                  <a:pt x="50299" y="45988"/>
                </a:lnTo>
                <a:lnTo>
                  <a:pt x="50299" y="44550"/>
                </a:lnTo>
                <a:lnTo>
                  <a:pt x="50299" y="44550"/>
                </a:lnTo>
                <a:lnTo>
                  <a:pt x="50299" y="44550"/>
                </a:lnTo>
                <a:lnTo>
                  <a:pt x="51736" y="44550"/>
                </a:lnTo>
                <a:lnTo>
                  <a:pt x="51736" y="44550"/>
                </a:lnTo>
                <a:lnTo>
                  <a:pt x="51736" y="42395"/>
                </a:lnTo>
                <a:lnTo>
                  <a:pt x="51736" y="42395"/>
                </a:lnTo>
                <a:lnTo>
                  <a:pt x="51736" y="42395"/>
                </a:lnTo>
                <a:lnTo>
                  <a:pt x="51736" y="42395"/>
                </a:lnTo>
                <a:lnTo>
                  <a:pt x="51736" y="40958"/>
                </a:lnTo>
                <a:lnTo>
                  <a:pt x="51736" y="40958"/>
                </a:lnTo>
                <a:lnTo>
                  <a:pt x="51736" y="40958"/>
                </a:lnTo>
                <a:lnTo>
                  <a:pt x="51736" y="40958"/>
                </a:lnTo>
                <a:lnTo>
                  <a:pt x="51736" y="40958"/>
                </a:lnTo>
                <a:lnTo>
                  <a:pt x="53892" y="40958"/>
                </a:lnTo>
                <a:lnTo>
                  <a:pt x="53892" y="40958"/>
                </a:lnTo>
                <a:lnTo>
                  <a:pt x="53892" y="40958"/>
                </a:lnTo>
                <a:lnTo>
                  <a:pt x="53892" y="40958"/>
                </a:lnTo>
                <a:lnTo>
                  <a:pt x="53892" y="42395"/>
                </a:lnTo>
                <a:lnTo>
                  <a:pt x="53892" y="42395"/>
                </a:lnTo>
                <a:lnTo>
                  <a:pt x="53892" y="42395"/>
                </a:lnTo>
                <a:lnTo>
                  <a:pt x="53892" y="42395"/>
                </a:lnTo>
                <a:lnTo>
                  <a:pt x="53892" y="42395"/>
                </a:lnTo>
                <a:lnTo>
                  <a:pt x="53892" y="44550"/>
                </a:lnTo>
                <a:lnTo>
                  <a:pt x="55329" y="44550"/>
                </a:lnTo>
                <a:lnTo>
                  <a:pt x="55329" y="44550"/>
                </a:lnTo>
                <a:lnTo>
                  <a:pt x="55329" y="44550"/>
                </a:lnTo>
                <a:lnTo>
                  <a:pt x="55329" y="44550"/>
                </a:lnTo>
                <a:lnTo>
                  <a:pt x="55329" y="44550"/>
                </a:lnTo>
                <a:lnTo>
                  <a:pt x="56766" y="44550"/>
                </a:lnTo>
                <a:lnTo>
                  <a:pt x="56766" y="45988"/>
                </a:lnTo>
                <a:lnTo>
                  <a:pt x="56766" y="45988"/>
                </a:lnTo>
                <a:lnTo>
                  <a:pt x="56766" y="45988"/>
                </a:lnTo>
                <a:lnTo>
                  <a:pt x="56766" y="45988"/>
                </a:lnTo>
                <a:lnTo>
                  <a:pt x="56766" y="47425"/>
                </a:lnTo>
                <a:lnTo>
                  <a:pt x="56766" y="47425"/>
                </a:lnTo>
                <a:lnTo>
                  <a:pt x="56766" y="47425"/>
                </a:lnTo>
                <a:lnTo>
                  <a:pt x="56766" y="47425"/>
                </a:lnTo>
                <a:lnTo>
                  <a:pt x="56766" y="47425"/>
                </a:lnTo>
                <a:lnTo>
                  <a:pt x="56766" y="47425"/>
                </a:lnTo>
                <a:lnTo>
                  <a:pt x="58203" y="47425"/>
                </a:lnTo>
                <a:lnTo>
                  <a:pt x="58203" y="48862"/>
                </a:lnTo>
                <a:lnTo>
                  <a:pt x="58203" y="48862"/>
                </a:lnTo>
                <a:lnTo>
                  <a:pt x="58203" y="48862"/>
                </a:lnTo>
                <a:lnTo>
                  <a:pt x="58203" y="48862"/>
                </a:lnTo>
                <a:lnTo>
                  <a:pt x="58203" y="48862"/>
                </a:lnTo>
                <a:lnTo>
                  <a:pt x="59640" y="48862"/>
                </a:lnTo>
                <a:lnTo>
                  <a:pt x="59640" y="48862"/>
                </a:lnTo>
                <a:lnTo>
                  <a:pt x="59640" y="48862"/>
                </a:lnTo>
                <a:lnTo>
                  <a:pt x="59640" y="48862"/>
                </a:lnTo>
                <a:lnTo>
                  <a:pt x="61796" y="48862"/>
                </a:lnTo>
                <a:lnTo>
                  <a:pt x="61796" y="48862"/>
                </a:lnTo>
                <a:lnTo>
                  <a:pt x="61796" y="48862"/>
                </a:lnTo>
                <a:lnTo>
                  <a:pt x="61796" y="48862"/>
                </a:lnTo>
                <a:lnTo>
                  <a:pt x="61796" y="48862"/>
                </a:lnTo>
                <a:lnTo>
                  <a:pt x="61796" y="48862"/>
                </a:lnTo>
                <a:lnTo>
                  <a:pt x="63233" y="48862"/>
                </a:lnTo>
                <a:lnTo>
                  <a:pt x="63233" y="50299"/>
                </a:lnTo>
                <a:lnTo>
                  <a:pt x="63233" y="50299"/>
                </a:lnTo>
                <a:lnTo>
                  <a:pt x="63233" y="50299"/>
                </a:lnTo>
                <a:lnTo>
                  <a:pt x="63233" y="50299"/>
                </a:lnTo>
                <a:lnTo>
                  <a:pt x="63233" y="50299"/>
                </a:lnTo>
                <a:lnTo>
                  <a:pt x="63233" y="50299"/>
                </a:lnTo>
                <a:lnTo>
                  <a:pt x="63233" y="50299"/>
                </a:lnTo>
                <a:lnTo>
                  <a:pt x="64670" y="50299"/>
                </a:lnTo>
                <a:lnTo>
                  <a:pt x="64670" y="50299"/>
                </a:lnTo>
                <a:lnTo>
                  <a:pt x="64670" y="50299"/>
                </a:lnTo>
                <a:lnTo>
                  <a:pt x="64670" y="50299"/>
                </a:lnTo>
                <a:lnTo>
                  <a:pt x="66107" y="50299"/>
                </a:lnTo>
                <a:lnTo>
                  <a:pt x="66107" y="52455"/>
                </a:lnTo>
                <a:lnTo>
                  <a:pt x="66107" y="52455"/>
                </a:lnTo>
                <a:lnTo>
                  <a:pt x="66107" y="52455"/>
                </a:lnTo>
                <a:lnTo>
                  <a:pt x="66107" y="52455"/>
                </a:lnTo>
                <a:lnTo>
                  <a:pt x="66107" y="52455"/>
                </a:lnTo>
                <a:lnTo>
                  <a:pt x="66107" y="52455"/>
                </a:lnTo>
                <a:lnTo>
                  <a:pt x="66107" y="53892"/>
                </a:lnTo>
                <a:lnTo>
                  <a:pt x="66107" y="53892"/>
                </a:lnTo>
                <a:lnTo>
                  <a:pt x="66107" y="53892"/>
                </a:lnTo>
                <a:lnTo>
                  <a:pt x="66107" y="53892"/>
                </a:lnTo>
                <a:lnTo>
                  <a:pt x="66107" y="55329"/>
                </a:lnTo>
                <a:lnTo>
                  <a:pt x="66107" y="55329"/>
                </a:lnTo>
                <a:lnTo>
                  <a:pt x="66107" y="55329"/>
                </a:lnTo>
                <a:lnTo>
                  <a:pt x="67544" y="55329"/>
                </a:lnTo>
                <a:lnTo>
                  <a:pt x="67544" y="55329"/>
                </a:lnTo>
                <a:lnTo>
                  <a:pt x="67544" y="56766"/>
                </a:lnTo>
                <a:lnTo>
                  <a:pt x="67544" y="56766"/>
                </a:lnTo>
                <a:lnTo>
                  <a:pt x="67544" y="55329"/>
                </a:lnTo>
                <a:lnTo>
                  <a:pt x="67544" y="55329"/>
                </a:lnTo>
                <a:lnTo>
                  <a:pt x="67544" y="55329"/>
                </a:lnTo>
                <a:lnTo>
                  <a:pt x="69700" y="55329"/>
                </a:lnTo>
                <a:lnTo>
                  <a:pt x="69700" y="56766"/>
                </a:lnTo>
                <a:lnTo>
                  <a:pt x="69700" y="56766"/>
                </a:lnTo>
                <a:lnTo>
                  <a:pt x="69700" y="56766"/>
                </a:lnTo>
                <a:lnTo>
                  <a:pt x="69700" y="56766"/>
                </a:lnTo>
                <a:lnTo>
                  <a:pt x="69700" y="56766"/>
                </a:lnTo>
                <a:lnTo>
                  <a:pt x="69700" y="58203"/>
                </a:lnTo>
                <a:lnTo>
                  <a:pt x="71137" y="58203"/>
                </a:lnTo>
                <a:lnTo>
                  <a:pt x="71137" y="58203"/>
                </a:lnTo>
                <a:lnTo>
                  <a:pt x="71137" y="58203"/>
                </a:lnTo>
                <a:lnTo>
                  <a:pt x="71137" y="60359"/>
                </a:lnTo>
                <a:lnTo>
                  <a:pt x="71137" y="60359"/>
                </a:lnTo>
                <a:lnTo>
                  <a:pt x="71137" y="60359"/>
                </a:lnTo>
                <a:lnTo>
                  <a:pt x="71137" y="60359"/>
                </a:lnTo>
                <a:lnTo>
                  <a:pt x="71137" y="60359"/>
                </a:lnTo>
                <a:lnTo>
                  <a:pt x="71137" y="61796"/>
                </a:lnTo>
                <a:lnTo>
                  <a:pt x="71137" y="61796"/>
                </a:lnTo>
                <a:lnTo>
                  <a:pt x="71137" y="61796"/>
                </a:lnTo>
                <a:lnTo>
                  <a:pt x="71137" y="61796"/>
                </a:lnTo>
                <a:lnTo>
                  <a:pt x="71137" y="63233"/>
                </a:lnTo>
                <a:lnTo>
                  <a:pt x="72574" y="63233"/>
                </a:lnTo>
                <a:lnTo>
                  <a:pt x="72574" y="63233"/>
                </a:lnTo>
                <a:lnTo>
                  <a:pt x="72574" y="63233"/>
                </a:lnTo>
                <a:lnTo>
                  <a:pt x="72574" y="63233"/>
                </a:lnTo>
                <a:lnTo>
                  <a:pt x="72574" y="63233"/>
                </a:lnTo>
                <a:lnTo>
                  <a:pt x="72574" y="63233"/>
                </a:lnTo>
                <a:lnTo>
                  <a:pt x="74011" y="63233"/>
                </a:lnTo>
                <a:lnTo>
                  <a:pt x="74011" y="63233"/>
                </a:lnTo>
                <a:lnTo>
                  <a:pt x="74011" y="63233"/>
                </a:lnTo>
                <a:lnTo>
                  <a:pt x="74011" y="63233"/>
                </a:lnTo>
                <a:lnTo>
                  <a:pt x="74011" y="63233"/>
                </a:lnTo>
                <a:lnTo>
                  <a:pt x="75449" y="63233"/>
                </a:lnTo>
                <a:lnTo>
                  <a:pt x="75449" y="61796"/>
                </a:lnTo>
                <a:lnTo>
                  <a:pt x="75449" y="61796"/>
                </a:lnTo>
                <a:lnTo>
                  <a:pt x="75449" y="61796"/>
                </a:lnTo>
                <a:lnTo>
                  <a:pt x="75449" y="61796"/>
                </a:lnTo>
                <a:lnTo>
                  <a:pt x="75449" y="61796"/>
                </a:lnTo>
                <a:lnTo>
                  <a:pt x="77604" y="61796"/>
                </a:lnTo>
                <a:lnTo>
                  <a:pt x="77604" y="61796"/>
                </a:lnTo>
                <a:lnTo>
                  <a:pt x="77604" y="61796"/>
                </a:lnTo>
                <a:lnTo>
                  <a:pt x="77604" y="61796"/>
                </a:lnTo>
                <a:lnTo>
                  <a:pt x="77604" y="60359"/>
                </a:lnTo>
                <a:lnTo>
                  <a:pt x="77604" y="60359"/>
                </a:lnTo>
                <a:lnTo>
                  <a:pt x="79041" y="60359"/>
                </a:lnTo>
                <a:lnTo>
                  <a:pt x="79041" y="61796"/>
                </a:lnTo>
                <a:lnTo>
                  <a:pt x="79041" y="61796"/>
                </a:lnTo>
                <a:lnTo>
                  <a:pt x="79041" y="61796"/>
                </a:lnTo>
                <a:lnTo>
                  <a:pt x="79041" y="61796"/>
                </a:lnTo>
                <a:lnTo>
                  <a:pt x="79041" y="61796"/>
                </a:lnTo>
                <a:lnTo>
                  <a:pt x="79041" y="63233"/>
                </a:lnTo>
                <a:lnTo>
                  <a:pt x="79041" y="63233"/>
                </a:lnTo>
                <a:lnTo>
                  <a:pt x="79041" y="63233"/>
                </a:lnTo>
                <a:lnTo>
                  <a:pt x="79041" y="63233"/>
                </a:lnTo>
                <a:lnTo>
                  <a:pt x="79041" y="63233"/>
                </a:lnTo>
                <a:lnTo>
                  <a:pt x="80479" y="63233"/>
                </a:lnTo>
                <a:lnTo>
                  <a:pt x="80479" y="63233"/>
                </a:lnTo>
                <a:lnTo>
                  <a:pt x="80479" y="63233"/>
                </a:lnTo>
                <a:lnTo>
                  <a:pt x="80479" y="63233"/>
                </a:lnTo>
                <a:lnTo>
                  <a:pt x="80479" y="61796"/>
                </a:lnTo>
                <a:lnTo>
                  <a:pt x="80479" y="61796"/>
                </a:lnTo>
                <a:lnTo>
                  <a:pt x="80479" y="61796"/>
                </a:lnTo>
                <a:lnTo>
                  <a:pt x="80479" y="60359"/>
                </a:lnTo>
                <a:lnTo>
                  <a:pt x="80479" y="60359"/>
                </a:lnTo>
                <a:lnTo>
                  <a:pt x="80479" y="60359"/>
                </a:lnTo>
                <a:lnTo>
                  <a:pt x="80479" y="58203"/>
                </a:lnTo>
                <a:lnTo>
                  <a:pt x="80479" y="58203"/>
                </a:lnTo>
                <a:lnTo>
                  <a:pt x="80479" y="58203"/>
                </a:lnTo>
                <a:lnTo>
                  <a:pt x="80479" y="56766"/>
                </a:lnTo>
                <a:lnTo>
                  <a:pt x="80479" y="56766"/>
                </a:lnTo>
                <a:lnTo>
                  <a:pt x="80479" y="56766"/>
                </a:lnTo>
                <a:lnTo>
                  <a:pt x="80479" y="55329"/>
                </a:lnTo>
                <a:lnTo>
                  <a:pt x="80479" y="55329"/>
                </a:lnTo>
                <a:lnTo>
                  <a:pt x="80479" y="55329"/>
                </a:lnTo>
                <a:lnTo>
                  <a:pt x="80479" y="53892"/>
                </a:lnTo>
                <a:lnTo>
                  <a:pt x="80479" y="53892"/>
                </a:lnTo>
                <a:lnTo>
                  <a:pt x="80479" y="53892"/>
                </a:lnTo>
                <a:lnTo>
                  <a:pt x="80479" y="52455"/>
                </a:lnTo>
                <a:lnTo>
                  <a:pt x="80479" y="52455"/>
                </a:lnTo>
                <a:lnTo>
                  <a:pt x="80479" y="52455"/>
                </a:lnTo>
                <a:lnTo>
                  <a:pt x="80479" y="50299"/>
                </a:lnTo>
                <a:lnTo>
                  <a:pt x="80479" y="50299"/>
                </a:lnTo>
                <a:lnTo>
                  <a:pt x="80479" y="50299"/>
                </a:lnTo>
                <a:lnTo>
                  <a:pt x="80479" y="48862"/>
                </a:lnTo>
                <a:lnTo>
                  <a:pt x="80479" y="48862"/>
                </a:lnTo>
                <a:lnTo>
                  <a:pt x="80479" y="48862"/>
                </a:lnTo>
                <a:lnTo>
                  <a:pt x="80479" y="47425"/>
                </a:lnTo>
                <a:lnTo>
                  <a:pt x="80479" y="47425"/>
                </a:lnTo>
                <a:lnTo>
                  <a:pt x="80479" y="47425"/>
                </a:lnTo>
                <a:lnTo>
                  <a:pt x="79041" y="47425"/>
                </a:lnTo>
                <a:lnTo>
                  <a:pt x="79041" y="47425"/>
                </a:lnTo>
                <a:lnTo>
                  <a:pt x="79041" y="47425"/>
                </a:lnTo>
                <a:lnTo>
                  <a:pt x="79041" y="47425"/>
                </a:lnTo>
                <a:lnTo>
                  <a:pt x="77604" y="47425"/>
                </a:lnTo>
                <a:lnTo>
                  <a:pt x="77604" y="47425"/>
                </a:lnTo>
                <a:lnTo>
                  <a:pt x="77604" y="47425"/>
                </a:lnTo>
                <a:lnTo>
                  <a:pt x="77604" y="48862"/>
                </a:lnTo>
                <a:lnTo>
                  <a:pt x="77604" y="48862"/>
                </a:lnTo>
                <a:lnTo>
                  <a:pt x="77604" y="48862"/>
                </a:lnTo>
                <a:lnTo>
                  <a:pt x="77604" y="48862"/>
                </a:lnTo>
                <a:lnTo>
                  <a:pt x="77604" y="50299"/>
                </a:lnTo>
                <a:lnTo>
                  <a:pt x="77604" y="50299"/>
                </a:lnTo>
                <a:lnTo>
                  <a:pt x="77604" y="50299"/>
                </a:lnTo>
                <a:lnTo>
                  <a:pt x="77604" y="50299"/>
                </a:lnTo>
                <a:lnTo>
                  <a:pt x="77604" y="50299"/>
                </a:lnTo>
                <a:lnTo>
                  <a:pt x="77604" y="50299"/>
                </a:lnTo>
                <a:lnTo>
                  <a:pt x="77604" y="50299"/>
                </a:lnTo>
                <a:lnTo>
                  <a:pt x="75449" y="50299"/>
                </a:lnTo>
                <a:lnTo>
                  <a:pt x="75449" y="50299"/>
                </a:lnTo>
                <a:lnTo>
                  <a:pt x="75449" y="50299"/>
                </a:lnTo>
                <a:lnTo>
                  <a:pt x="75449" y="50299"/>
                </a:lnTo>
                <a:lnTo>
                  <a:pt x="75449" y="50299"/>
                </a:lnTo>
                <a:lnTo>
                  <a:pt x="75449" y="50299"/>
                </a:lnTo>
                <a:lnTo>
                  <a:pt x="74011" y="50299"/>
                </a:lnTo>
                <a:lnTo>
                  <a:pt x="74011" y="50299"/>
                </a:lnTo>
                <a:lnTo>
                  <a:pt x="74011" y="50299"/>
                </a:lnTo>
                <a:lnTo>
                  <a:pt x="72574" y="50299"/>
                </a:lnTo>
                <a:lnTo>
                  <a:pt x="72574" y="50299"/>
                </a:lnTo>
                <a:lnTo>
                  <a:pt x="72574" y="50299"/>
                </a:lnTo>
                <a:lnTo>
                  <a:pt x="72574" y="48862"/>
                </a:lnTo>
                <a:lnTo>
                  <a:pt x="72574" y="48862"/>
                </a:lnTo>
                <a:lnTo>
                  <a:pt x="72574" y="48862"/>
                </a:lnTo>
                <a:lnTo>
                  <a:pt x="72574" y="48862"/>
                </a:lnTo>
                <a:lnTo>
                  <a:pt x="71137" y="48862"/>
                </a:lnTo>
                <a:lnTo>
                  <a:pt x="71137" y="47425"/>
                </a:lnTo>
                <a:lnTo>
                  <a:pt x="71137" y="47425"/>
                </a:lnTo>
                <a:lnTo>
                  <a:pt x="71137" y="47425"/>
                </a:lnTo>
                <a:lnTo>
                  <a:pt x="71137" y="47425"/>
                </a:lnTo>
                <a:lnTo>
                  <a:pt x="71137" y="47425"/>
                </a:lnTo>
                <a:lnTo>
                  <a:pt x="71137" y="47425"/>
                </a:lnTo>
                <a:lnTo>
                  <a:pt x="71137" y="47425"/>
                </a:lnTo>
                <a:lnTo>
                  <a:pt x="69700" y="47425"/>
                </a:lnTo>
                <a:lnTo>
                  <a:pt x="69700" y="45988"/>
                </a:lnTo>
                <a:lnTo>
                  <a:pt x="69700" y="45988"/>
                </a:lnTo>
                <a:lnTo>
                  <a:pt x="69700" y="45988"/>
                </a:lnTo>
                <a:lnTo>
                  <a:pt x="69700" y="45988"/>
                </a:lnTo>
                <a:lnTo>
                  <a:pt x="69700" y="45988"/>
                </a:lnTo>
                <a:lnTo>
                  <a:pt x="67544" y="45988"/>
                </a:lnTo>
                <a:lnTo>
                  <a:pt x="67544" y="45988"/>
                </a:lnTo>
                <a:lnTo>
                  <a:pt x="67544" y="44550"/>
                </a:lnTo>
                <a:lnTo>
                  <a:pt x="67544" y="44550"/>
                </a:lnTo>
                <a:lnTo>
                  <a:pt x="67544" y="44550"/>
                </a:lnTo>
                <a:lnTo>
                  <a:pt x="67544" y="44550"/>
                </a:lnTo>
                <a:lnTo>
                  <a:pt x="66107" y="44550"/>
                </a:lnTo>
                <a:lnTo>
                  <a:pt x="66107" y="44550"/>
                </a:lnTo>
                <a:lnTo>
                  <a:pt x="66107" y="44550"/>
                </a:lnTo>
                <a:lnTo>
                  <a:pt x="66107" y="42395"/>
                </a:lnTo>
                <a:lnTo>
                  <a:pt x="66107" y="42395"/>
                </a:lnTo>
                <a:lnTo>
                  <a:pt x="66107" y="42395"/>
                </a:lnTo>
                <a:lnTo>
                  <a:pt x="66107" y="42395"/>
                </a:lnTo>
                <a:lnTo>
                  <a:pt x="66107" y="40958"/>
                </a:lnTo>
                <a:lnTo>
                  <a:pt x="66107" y="40958"/>
                </a:lnTo>
                <a:lnTo>
                  <a:pt x="66107" y="40958"/>
                </a:lnTo>
                <a:lnTo>
                  <a:pt x="66107" y="40958"/>
                </a:lnTo>
                <a:lnTo>
                  <a:pt x="66107" y="39520"/>
                </a:lnTo>
                <a:lnTo>
                  <a:pt x="66107" y="39520"/>
                </a:lnTo>
                <a:lnTo>
                  <a:pt x="66107" y="39520"/>
                </a:lnTo>
                <a:lnTo>
                  <a:pt x="66107" y="39520"/>
                </a:lnTo>
                <a:lnTo>
                  <a:pt x="66107" y="38083"/>
                </a:lnTo>
                <a:lnTo>
                  <a:pt x="66107" y="38083"/>
                </a:lnTo>
                <a:lnTo>
                  <a:pt x="66107" y="38083"/>
                </a:lnTo>
                <a:lnTo>
                  <a:pt x="66107" y="38083"/>
                </a:lnTo>
                <a:lnTo>
                  <a:pt x="66107" y="36646"/>
                </a:lnTo>
                <a:lnTo>
                  <a:pt x="66107" y="36646"/>
                </a:lnTo>
                <a:lnTo>
                  <a:pt x="66107" y="36646"/>
                </a:lnTo>
                <a:lnTo>
                  <a:pt x="66107" y="36646"/>
                </a:lnTo>
                <a:lnTo>
                  <a:pt x="66107" y="34491"/>
                </a:lnTo>
                <a:lnTo>
                  <a:pt x="66107" y="34491"/>
                </a:lnTo>
                <a:lnTo>
                  <a:pt x="66107" y="34491"/>
                </a:lnTo>
                <a:lnTo>
                  <a:pt x="66107" y="33053"/>
                </a:lnTo>
                <a:lnTo>
                  <a:pt x="66107" y="33053"/>
                </a:lnTo>
                <a:lnTo>
                  <a:pt x="66107" y="33053"/>
                </a:lnTo>
                <a:lnTo>
                  <a:pt x="67544" y="33053"/>
                </a:lnTo>
                <a:lnTo>
                  <a:pt x="67544" y="31616"/>
                </a:lnTo>
                <a:lnTo>
                  <a:pt x="67544" y="31616"/>
                </a:lnTo>
                <a:lnTo>
                  <a:pt x="67544" y="31616"/>
                </a:lnTo>
                <a:lnTo>
                  <a:pt x="67544" y="31616"/>
                </a:lnTo>
                <a:lnTo>
                  <a:pt x="67544" y="30179"/>
                </a:lnTo>
                <a:lnTo>
                  <a:pt x="67544" y="30179"/>
                </a:lnTo>
                <a:lnTo>
                  <a:pt x="67544" y="30179"/>
                </a:lnTo>
                <a:lnTo>
                  <a:pt x="67544" y="30179"/>
                </a:lnTo>
                <a:lnTo>
                  <a:pt x="67544" y="30179"/>
                </a:lnTo>
                <a:lnTo>
                  <a:pt x="67544" y="30179"/>
                </a:lnTo>
                <a:lnTo>
                  <a:pt x="69700" y="30179"/>
                </a:lnTo>
                <a:lnTo>
                  <a:pt x="69700" y="28742"/>
                </a:lnTo>
                <a:lnTo>
                  <a:pt x="67544" y="28742"/>
                </a:lnTo>
                <a:lnTo>
                  <a:pt x="67544" y="28742"/>
                </a:lnTo>
                <a:lnTo>
                  <a:pt x="67544" y="28742"/>
                </a:lnTo>
                <a:lnTo>
                  <a:pt x="67544" y="28742"/>
                </a:lnTo>
                <a:lnTo>
                  <a:pt x="67544" y="26586"/>
                </a:lnTo>
                <a:lnTo>
                  <a:pt x="67544" y="26586"/>
                </a:lnTo>
                <a:lnTo>
                  <a:pt x="67544" y="26586"/>
                </a:lnTo>
                <a:lnTo>
                  <a:pt x="67544" y="25149"/>
                </a:lnTo>
                <a:lnTo>
                  <a:pt x="67544" y="25149"/>
                </a:lnTo>
                <a:lnTo>
                  <a:pt x="67544" y="25149"/>
                </a:lnTo>
                <a:lnTo>
                  <a:pt x="67544" y="23712"/>
                </a:lnTo>
                <a:lnTo>
                  <a:pt x="67544" y="23712"/>
                </a:lnTo>
                <a:lnTo>
                  <a:pt x="67544" y="23712"/>
                </a:lnTo>
                <a:lnTo>
                  <a:pt x="67544" y="23712"/>
                </a:lnTo>
                <a:lnTo>
                  <a:pt x="67544" y="23712"/>
                </a:lnTo>
                <a:lnTo>
                  <a:pt x="67544" y="22275"/>
                </a:lnTo>
                <a:lnTo>
                  <a:pt x="67544" y="22275"/>
                </a:lnTo>
                <a:lnTo>
                  <a:pt x="67544" y="22275"/>
                </a:lnTo>
                <a:lnTo>
                  <a:pt x="67544" y="20838"/>
                </a:lnTo>
                <a:lnTo>
                  <a:pt x="67544" y="20838"/>
                </a:lnTo>
                <a:lnTo>
                  <a:pt x="67544" y="20838"/>
                </a:lnTo>
                <a:lnTo>
                  <a:pt x="67544" y="20838"/>
                </a:lnTo>
                <a:lnTo>
                  <a:pt x="67544" y="18682"/>
                </a:lnTo>
                <a:lnTo>
                  <a:pt x="67544" y="18682"/>
                </a:lnTo>
                <a:lnTo>
                  <a:pt x="67544" y="18682"/>
                </a:lnTo>
                <a:lnTo>
                  <a:pt x="67544" y="17245"/>
                </a:lnTo>
                <a:lnTo>
                  <a:pt x="67544" y="17245"/>
                </a:lnTo>
                <a:lnTo>
                  <a:pt x="67544" y="17245"/>
                </a:lnTo>
                <a:lnTo>
                  <a:pt x="67544" y="17245"/>
                </a:lnTo>
                <a:lnTo>
                  <a:pt x="67544" y="15808"/>
                </a:lnTo>
                <a:lnTo>
                  <a:pt x="67544" y="15808"/>
                </a:lnTo>
                <a:lnTo>
                  <a:pt x="67544" y="15808"/>
                </a:lnTo>
                <a:lnTo>
                  <a:pt x="67544" y="15808"/>
                </a:lnTo>
                <a:lnTo>
                  <a:pt x="67544" y="14371"/>
                </a:lnTo>
                <a:lnTo>
                  <a:pt x="67544" y="14371"/>
                </a:lnTo>
                <a:lnTo>
                  <a:pt x="67544" y="14371"/>
                </a:lnTo>
                <a:lnTo>
                  <a:pt x="67544" y="14371"/>
                </a:lnTo>
                <a:lnTo>
                  <a:pt x="67544" y="14371"/>
                </a:lnTo>
                <a:lnTo>
                  <a:pt x="67544" y="12934"/>
                </a:lnTo>
                <a:lnTo>
                  <a:pt x="66107" y="12934"/>
                </a:lnTo>
                <a:lnTo>
                  <a:pt x="66107" y="12934"/>
                </a:lnTo>
                <a:lnTo>
                  <a:pt x="66107" y="12934"/>
                </a:lnTo>
                <a:lnTo>
                  <a:pt x="66107" y="12934"/>
                </a:lnTo>
                <a:lnTo>
                  <a:pt x="66107" y="12934"/>
                </a:lnTo>
                <a:lnTo>
                  <a:pt x="66107" y="12934"/>
                </a:lnTo>
                <a:lnTo>
                  <a:pt x="66107" y="10778"/>
                </a:lnTo>
                <a:lnTo>
                  <a:pt x="66107" y="10778"/>
                </a:lnTo>
                <a:lnTo>
                  <a:pt x="66107" y="10778"/>
                </a:lnTo>
                <a:lnTo>
                  <a:pt x="66107" y="9341"/>
                </a:lnTo>
                <a:lnTo>
                  <a:pt x="66107" y="9341"/>
                </a:lnTo>
                <a:lnTo>
                  <a:pt x="66107" y="9341"/>
                </a:lnTo>
                <a:lnTo>
                  <a:pt x="66107" y="9341"/>
                </a:lnTo>
                <a:lnTo>
                  <a:pt x="66107" y="9341"/>
                </a:lnTo>
                <a:lnTo>
                  <a:pt x="66107" y="9341"/>
                </a:lnTo>
                <a:lnTo>
                  <a:pt x="66107" y="7904"/>
                </a:lnTo>
                <a:lnTo>
                  <a:pt x="67544" y="7904"/>
                </a:lnTo>
                <a:lnTo>
                  <a:pt x="67544" y="7904"/>
                </a:lnTo>
                <a:lnTo>
                  <a:pt x="67544" y="7904"/>
                </a:lnTo>
                <a:lnTo>
                  <a:pt x="67544" y="7904"/>
                </a:lnTo>
                <a:lnTo>
                  <a:pt x="67544" y="7904"/>
                </a:lnTo>
                <a:lnTo>
                  <a:pt x="67544" y="6467"/>
                </a:lnTo>
                <a:lnTo>
                  <a:pt x="67544" y="6467"/>
                </a:lnTo>
                <a:lnTo>
                  <a:pt x="67544" y="6467"/>
                </a:lnTo>
                <a:lnTo>
                  <a:pt x="69700" y="6467"/>
                </a:lnTo>
                <a:lnTo>
                  <a:pt x="69700" y="6467"/>
                </a:lnTo>
                <a:lnTo>
                  <a:pt x="69700" y="6467"/>
                </a:lnTo>
                <a:lnTo>
                  <a:pt x="69700" y="5029"/>
                </a:lnTo>
                <a:lnTo>
                  <a:pt x="69700" y="5029"/>
                </a:lnTo>
                <a:lnTo>
                  <a:pt x="69700" y="5029"/>
                </a:lnTo>
                <a:lnTo>
                  <a:pt x="69700" y="5029"/>
                </a:lnTo>
                <a:lnTo>
                  <a:pt x="71137" y="5029"/>
                </a:lnTo>
                <a:lnTo>
                  <a:pt x="71137" y="2874"/>
                </a:lnTo>
                <a:lnTo>
                  <a:pt x="71137" y="2874"/>
                </a:lnTo>
                <a:lnTo>
                  <a:pt x="71137" y="2874"/>
                </a:lnTo>
                <a:lnTo>
                  <a:pt x="71137" y="2874"/>
                </a:lnTo>
                <a:lnTo>
                  <a:pt x="71137" y="2874"/>
                </a:lnTo>
                <a:lnTo>
                  <a:pt x="71137" y="1437"/>
                </a:lnTo>
                <a:lnTo>
                  <a:pt x="71137" y="1437"/>
                </a:lnTo>
                <a:lnTo>
                  <a:pt x="72574" y="1437"/>
                </a:lnTo>
                <a:lnTo>
                  <a:pt x="72574" y="1437"/>
                </a:lnTo>
                <a:lnTo>
                  <a:pt x="72574" y="1437"/>
                </a:lnTo>
                <a:lnTo>
                  <a:pt x="72574" y="1437"/>
                </a:lnTo>
                <a:lnTo>
                  <a:pt x="74011" y="1437"/>
                </a:lnTo>
                <a:lnTo>
                  <a:pt x="74011" y="1437"/>
                </a:lnTo>
                <a:lnTo>
                  <a:pt x="74011" y="1437"/>
                </a:lnTo>
                <a:lnTo>
                  <a:pt x="74011" y="1437"/>
                </a:lnTo>
                <a:lnTo>
                  <a:pt x="75449" y="1437"/>
                </a:lnTo>
                <a:lnTo>
                  <a:pt x="75449" y="1437"/>
                </a:lnTo>
                <a:lnTo>
                  <a:pt x="75449" y="1437"/>
                </a:lnTo>
                <a:lnTo>
                  <a:pt x="75449" y="1437"/>
                </a:lnTo>
                <a:lnTo>
                  <a:pt x="77604" y="1437"/>
                </a:lnTo>
                <a:lnTo>
                  <a:pt x="77604" y="1437"/>
                </a:lnTo>
                <a:lnTo>
                  <a:pt x="77604" y="1437"/>
                </a:lnTo>
                <a:lnTo>
                  <a:pt x="77604" y="1437"/>
                </a:lnTo>
                <a:lnTo>
                  <a:pt x="77604" y="1437"/>
                </a:lnTo>
                <a:lnTo>
                  <a:pt x="79041" y="1437"/>
                </a:lnTo>
                <a:lnTo>
                  <a:pt x="79041" y="1437"/>
                </a:lnTo>
                <a:lnTo>
                  <a:pt x="79041" y="1437"/>
                </a:lnTo>
                <a:lnTo>
                  <a:pt x="80479" y="1437"/>
                </a:lnTo>
                <a:lnTo>
                  <a:pt x="80479" y="0"/>
                </a:lnTo>
                <a:lnTo>
                  <a:pt x="80479" y="0"/>
                </a:lnTo>
                <a:lnTo>
                  <a:pt x="80479" y="0"/>
                </a:lnTo>
                <a:lnTo>
                  <a:pt x="80479" y="0"/>
                </a:lnTo>
                <a:lnTo>
                  <a:pt x="81916" y="0"/>
                </a:lnTo>
                <a:lnTo>
                  <a:pt x="81916" y="0"/>
                </a:lnTo>
                <a:lnTo>
                  <a:pt x="81916" y="0"/>
                </a:lnTo>
                <a:lnTo>
                  <a:pt x="81916" y="0"/>
                </a:lnTo>
                <a:lnTo>
                  <a:pt x="83353" y="0"/>
                </a:lnTo>
                <a:lnTo>
                  <a:pt x="83353" y="0"/>
                </a:lnTo>
                <a:lnTo>
                  <a:pt x="83353" y="0"/>
                </a:lnTo>
                <a:lnTo>
                  <a:pt x="83353" y="0"/>
                </a:lnTo>
                <a:lnTo>
                  <a:pt x="85508" y="0"/>
                </a:lnTo>
                <a:lnTo>
                  <a:pt x="85508" y="0"/>
                </a:lnTo>
                <a:lnTo>
                  <a:pt x="85508" y="0"/>
                </a:lnTo>
                <a:lnTo>
                  <a:pt x="85508" y="0"/>
                </a:lnTo>
                <a:lnTo>
                  <a:pt x="86946" y="0"/>
                </a:lnTo>
                <a:lnTo>
                  <a:pt x="86946" y="0"/>
                </a:lnTo>
                <a:lnTo>
                  <a:pt x="86946" y="0"/>
                </a:lnTo>
                <a:lnTo>
                  <a:pt x="86946" y="0"/>
                </a:lnTo>
                <a:lnTo>
                  <a:pt x="86946" y="0"/>
                </a:lnTo>
                <a:lnTo>
                  <a:pt x="88383" y="0"/>
                </a:lnTo>
                <a:lnTo>
                  <a:pt x="88383" y="0"/>
                </a:lnTo>
                <a:lnTo>
                  <a:pt x="88383" y="0"/>
                </a:lnTo>
                <a:lnTo>
                  <a:pt x="88383" y="0"/>
                </a:lnTo>
                <a:lnTo>
                  <a:pt x="88383" y="0"/>
                </a:lnTo>
                <a:lnTo>
                  <a:pt x="88383" y="1437"/>
                </a:lnTo>
                <a:lnTo>
                  <a:pt x="86946" y="1437"/>
                </a:lnTo>
                <a:lnTo>
                  <a:pt x="86946" y="1437"/>
                </a:lnTo>
                <a:lnTo>
                  <a:pt x="86946" y="1437"/>
                </a:lnTo>
                <a:lnTo>
                  <a:pt x="86946" y="2874"/>
                </a:lnTo>
                <a:lnTo>
                  <a:pt x="88383" y="2874"/>
                </a:lnTo>
                <a:lnTo>
                  <a:pt x="88383" y="2874"/>
                </a:lnTo>
                <a:lnTo>
                  <a:pt x="88383" y="2874"/>
                </a:lnTo>
                <a:lnTo>
                  <a:pt x="88383" y="2874"/>
                </a:lnTo>
                <a:lnTo>
                  <a:pt x="88383" y="2874"/>
                </a:lnTo>
                <a:lnTo>
                  <a:pt x="88383" y="1437"/>
                </a:lnTo>
                <a:lnTo>
                  <a:pt x="89820" y="1437"/>
                </a:lnTo>
                <a:lnTo>
                  <a:pt x="89820" y="1437"/>
                </a:lnTo>
                <a:lnTo>
                  <a:pt x="89820" y="2874"/>
                </a:lnTo>
                <a:lnTo>
                  <a:pt x="89820" y="2874"/>
                </a:lnTo>
                <a:lnTo>
                  <a:pt x="89820" y="2874"/>
                </a:lnTo>
                <a:lnTo>
                  <a:pt x="89820" y="2874"/>
                </a:lnTo>
                <a:lnTo>
                  <a:pt x="91257" y="2874"/>
                </a:lnTo>
                <a:lnTo>
                  <a:pt x="91257" y="2874"/>
                </a:lnTo>
                <a:lnTo>
                  <a:pt x="91257" y="2874"/>
                </a:lnTo>
                <a:lnTo>
                  <a:pt x="91257" y="5029"/>
                </a:lnTo>
                <a:lnTo>
                  <a:pt x="91257" y="5029"/>
                </a:lnTo>
                <a:lnTo>
                  <a:pt x="91257" y="5029"/>
                </a:lnTo>
                <a:lnTo>
                  <a:pt x="91257" y="5029"/>
                </a:lnTo>
                <a:lnTo>
                  <a:pt x="91257" y="5029"/>
                </a:lnTo>
                <a:lnTo>
                  <a:pt x="93413" y="5029"/>
                </a:lnTo>
                <a:lnTo>
                  <a:pt x="93413" y="6467"/>
                </a:lnTo>
                <a:lnTo>
                  <a:pt x="93413" y="6467"/>
                </a:lnTo>
                <a:lnTo>
                  <a:pt x="93413" y="6467"/>
                </a:lnTo>
                <a:lnTo>
                  <a:pt x="93413" y="5029"/>
                </a:lnTo>
                <a:lnTo>
                  <a:pt x="93413" y="5029"/>
                </a:lnTo>
                <a:lnTo>
                  <a:pt x="94850" y="5029"/>
                </a:lnTo>
                <a:lnTo>
                  <a:pt x="94850" y="5029"/>
                </a:lnTo>
                <a:lnTo>
                  <a:pt x="94850" y="5029"/>
                </a:lnTo>
                <a:lnTo>
                  <a:pt x="94850" y="2874"/>
                </a:lnTo>
                <a:lnTo>
                  <a:pt x="94850" y="2874"/>
                </a:lnTo>
                <a:lnTo>
                  <a:pt x="94850" y="2874"/>
                </a:lnTo>
                <a:lnTo>
                  <a:pt x="94850" y="5029"/>
                </a:lnTo>
                <a:lnTo>
                  <a:pt x="96287" y="5029"/>
                </a:lnTo>
                <a:lnTo>
                  <a:pt x="96287" y="5029"/>
                </a:lnTo>
                <a:lnTo>
                  <a:pt x="96287" y="5029"/>
                </a:lnTo>
                <a:lnTo>
                  <a:pt x="96287" y="5029"/>
                </a:lnTo>
                <a:lnTo>
                  <a:pt x="97724" y="5029"/>
                </a:lnTo>
                <a:lnTo>
                  <a:pt x="97724" y="5029"/>
                </a:lnTo>
                <a:lnTo>
                  <a:pt x="97724" y="5029"/>
                </a:lnTo>
                <a:lnTo>
                  <a:pt x="97724" y="5029"/>
                </a:lnTo>
                <a:lnTo>
                  <a:pt x="97724" y="5029"/>
                </a:lnTo>
                <a:lnTo>
                  <a:pt x="99161" y="5029"/>
                </a:lnTo>
                <a:lnTo>
                  <a:pt x="99161" y="6467"/>
                </a:lnTo>
                <a:lnTo>
                  <a:pt x="99161" y="6467"/>
                </a:lnTo>
                <a:lnTo>
                  <a:pt x="99161" y="6467"/>
                </a:lnTo>
                <a:lnTo>
                  <a:pt x="99161" y="6467"/>
                </a:lnTo>
                <a:lnTo>
                  <a:pt x="99161" y="7904"/>
                </a:lnTo>
                <a:lnTo>
                  <a:pt x="99161" y="7904"/>
                </a:lnTo>
                <a:lnTo>
                  <a:pt x="99161" y="7904"/>
                </a:lnTo>
                <a:lnTo>
                  <a:pt x="99161" y="7904"/>
                </a:lnTo>
                <a:lnTo>
                  <a:pt x="101317" y="7904"/>
                </a:lnTo>
                <a:lnTo>
                  <a:pt x="101317" y="7904"/>
                </a:lnTo>
                <a:lnTo>
                  <a:pt x="101317" y="7904"/>
                </a:lnTo>
                <a:lnTo>
                  <a:pt x="101317" y="7904"/>
                </a:lnTo>
                <a:lnTo>
                  <a:pt x="101317" y="7904"/>
                </a:lnTo>
                <a:lnTo>
                  <a:pt x="102754" y="7904"/>
                </a:lnTo>
                <a:lnTo>
                  <a:pt x="102754" y="7904"/>
                </a:lnTo>
                <a:lnTo>
                  <a:pt x="102754" y="7904"/>
                </a:lnTo>
                <a:lnTo>
                  <a:pt x="102754" y="9341"/>
                </a:lnTo>
                <a:lnTo>
                  <a:pt x="102754" y="9341"/>
                </a:lnTo>
                <a:lnTo>
                  <a:pt x="102754" y="9341"/>
                </a:lnTo>
                <a:lnTo>
                  <a:pt x="102754" y="9341"/>
                </a:lnTo>
                <a:lnTo>
                  <a:pt x="102754" y="9341"/>
                </a:lnTo>
                <a:lnTo>
                  <a:pt x="104191" y="9341"/>
                </a:lnTo>
                <a:lnTo>
                  <a:pt x="104191" y="9341"/>
                </a:lnTo>
                <a:lnTo>
                  <a:pt x="104191" y="9341"/>
                </a:lnTo>
                <a:lnTo>
                  <a:pt x="104191" y="9341"/>
                </a:lnTo>
                <a:lnTo>
                  <a:pt x="104191" y="9341"/>
                </a:lnTo>
                <a:lnTo>
                  <a:pt x="104191" y="9341"/>
                </a:lnTo>
                <a:lnTo>
                  <a:pt x="105628" y="9341"/>
                </a:lnTo>
                <a:lnTo>
                  <a:pt x="105628" y="10778"/>
                </a:lnTo>
                <a:lnTo>
                  <a:pt x="105628" y="10778"/>
                </a:lnTo>
                <a:lnTo>
                  <a:pt x="105628" y="10778"/>
                </a:lnTo>
                <a:lnTo>
                  <a:pt x="107065" y="10778"/>
                </a:lnTo>
                <a:lnTo>
                  <a:pt x="107065" y="10778"/>
                </a:lnTo>
                <a:lnTo>
                  <a:pt x="107065" y="10778"/>
                </a:lnTo>
                <a:lnTo>
                  <a:pt x="107065" y="10778"/>
                </a:lnTo>
                <a:lnTo>
                  <a:pt x="107065" y="10778"/>
                </a:lnTo>
                <a:lnTo>
                  <a:pt x="109221" y="10778"/>
                </a:lnTo>
                <a:lnTo>
                  <a:pt x="109221" y="10778"/>
                </a:lnTo>
                <a:lnTo>
                  <a:pt x="109221" y="10778"/>
                </a:lnTo>
                <a:lnTo>
                  <a:pt x="109221" y="12934"/>
                </a:lnTo>
                <a:lnTo>
                  <a:pt x="109221" y="12934"/>
                </a:lnTo>
                <a:lnTo>
                  <a:pt x="109221" y="12934"/>
                </a:lnTo>
                <a:lnTo>
                  <a:pt x="110658" y="12934"/>
                </a:lnTo>
                <a:lnTo>
                  <a:pt x="110658" y="12934"/>
                </a:lnTo>
                <a:lnTo>
                  <a:pt x="110658" y="12934"/>
                </a:lnTo>
                <a:lnTo>
                  <a:pt x="110658" y="12934"/>
                </a:lnTo>
                <a:lnTo>
                  <a:pt x="112095" y="12934"/>
                </a:lnTo>
                <a:lnTo>
                  <a:pt x="112095" y="12934"/>
                </a:lnTo>
                <a:lnTo>
                  <a:pt x="112095" y="12934"/>
                </a:lnTo>
                <a:lnTo>
                  <a:pt x="112095" y="14371"/>
                </a:lnTo>
                <a:lnTo>
                  <a:pt x="112095" y="14371"/>
                </a:lnTo>
                <a:lnTo>
                  <a:pt x="112095" y="14371"/>
                </a:lnTo>
                <a:lnTo>
                  <a:pt x="112095" y="14371"/>
                </a:lnTo>
                <a:lnTo>
                  <a:pt x="113532" y="14371"/>
                </a:lnTo>
                <a:lnTo>
                  <a:pt x="113532" y="14371"/>
                </a:lnTo>
                <a:lnTo>
                  <a:pt x="113532" y="14371"/>
                </a:lnTo>
                <a:lnTo>
                  <a:pt x="113532" y="14371"/>
                </a:lnTo>
                <a:lnTo>
                  <a:pt x="113532" y="14371"/>
                </a:lnTo>
                <a:lnTo>
                  <a:pt x="113532" y="15808"/>
                </a:lnTo>
                <a:lnTo>
                  <a:pt x="113532" y="15808"/>
                </a:lnTo>
                <a:lnTo>
                  <a:pt x="113532" y="15808"/>
                </a:lnTo>
                <a:lnTo>
                  <a:pt x="113532" y="15808"/>
                </a:lnTo>
                <a:lnTo>
                  <a:pt x="113532" y="15808"/>
                </a:lnTo>
                <a:lnTo>
                  <a:pt x="113532" y="15808"/>
                </a:lnTo>
                <a:lnTo>
                  <a:pt x="113532" y="17245"/>
                </a:lnTo>
                <a:lnTo>
                  <a:pt x="114970" y="17245"/>
                </a:lnTo>
                <a:lnTo>
                  <a:pt x="114970" y="15808"/>
                </a:lnTo>
                <a:lnTo>
                  <a:pt x="114970" y="15808"/>
                </a:lnTo>
                <a:lnTo>
                  <a:pt x="114970" y="15808"/>
                </a:lnTo>
                <a:lnTo>
                  <a:pt x="114970" y="17245"/>
                </a:lnTo>
                <a:lnTo>
                  <a:pt x="114970" y="17245"/>
                </a:lnTo>
                <a:lnTo>
                  <a:pt x="117125" y="17245"/>
                </a:lnTo>
                <a:lnTo>
                  <a:pt x="117125" y="17245"/>
                </a:lnTo>
                <a:lnTo>
                  <a:pt x="117125" y="17245"/>
                </a:lnTo>
                <a:lnTo>
                  <a:pt x="117125" y="18682"/>
                </a:lnTo>
                <a:lnTo>
                  <a:pt x="117125" y="18682"/>
                </a:lnTo>
                <a:lnTo>
                  <a:pt x="117125" y="18682"/>
                </a:lnTo>
                <a:lnTo>
                  <a:pt x="117125" y="18682"/>
                </a:lnTo>
                <a:lnTo>
                  <a:pt x="117125" y="18682"/>
                </a:lnTo>
                <a:lnTo>
                  <a:pt x="117125" y="20838"/>
                </a:lnTo>
                <a:lnTo>
                  <a:pt x="117125" y="20838"/>
                </a:lnTo>
                <a:lnTo>
                  <a:pt x="117125" y="20838"/>
                </a:lnTo>
                <a:lnTo>
                  <a:pt x="117125" y="20838"/>
                </a:lnTo>
                <a:lnTo>
                  <a:pt x="117125" y="22275"/>
                </a:lnTo>
                <a:lnTo>
                  <a:pt x="117125" y="22275"/>
                </a:lnTo>
                <a:lnTo>
                  <a:pt x="117125" y="22275"/>
                </a:lnTo>
                <a:lnTo>
                  <a:pt x="117125" y="22275"/>
                </a:lnTo>
                <a:lnTo>
                  <a:pt x="118562" y="22275"/>
                </a:lnTo>
                <a:lnTo>
                  <a:pt x="118562" y="23712"/>
                </a:lnTo>
                <a:lnTo>
                  <a:pt x="118562" y="23712"/>
                </a:lnTo>
                <a:lnTo>
                  <a:pt x="118562" y="23712"/>
                </a:lnTo>
                <a:lnTo>
                  <a:pt x="118562" y="23712"/>
                </a:lnTo>
                <a:lnTo>
                  <a:pt x="118562" y="23712"/>
                </a:lnTo>
                <a:lnTo>
                  <a:pt x="118562" y="23712"/>
                </a:lnTo>
                <a:lnTo>
                  <a:pt x="118562" y="25149"/>
                </a:lnTo>
                <a:lnTo>
                  <a:pt x="118562" y="25149"/>
                </a:lnTo>
                <a:lnTo>
                  <a:pt x="118562" y="25149"/>
                </a:lnTo>
                <a:lnTo>
                  <a:pt x="118562" y="26586"/>
                </a:lnTo>
                <a:lnTo>
                  <a:pt x="120000" y="26586"/>
                </a:lnTo>
                <a:lnTo>
                  <a:pt x="120000" y="26586"/>
                </a:lnTo>
                <a:lnTo>
                  <a:pt x="120000" y="26586"/>
                </a:lnTo>
                <a:lnTo>
                  <a:pt x="120000" y="26586"/>
                </a:lnTo>
                <a:lnTo>
                  <a:pt x="120000" y="26586"/>
                </a:lnTo>
                <a:lnTo>
                  <a:pt x="120000" y="28742"/>
                </a:lnTo>
                <a:lnTo>
                  <a:pt x="120000" y="28742"/>
                </a:lnTo>
                <a:lnTo>
                  <a:pt x="120000" y="28742"/>
                </a:lnTo>
                <a:lnTo>
                  <a:pt x="120000" y="28742"/>
                </a:lnTo>
                <a:lnTo>
                  <a:pt x="120000" y="30179"/>
                </a:lnTo>
                <a:lnTo>
                  <a:pt x="120000" y="30179"/>
                </a:lnTo>
                <a:lnTo>
                  <a:pt x="120000" y="30179"/>
                </a:lnTo>
                <a:lnTo>
                  <a:pt x="118562" y="30179"/>
                </a:lnTo>
                <a:lnTo>
                  <a:pt x="118562" y="30179"/>
                </a:lnTo>
                <a:lnTo>
                  <a:pt x="118562" y="30179"/>
                </a:lnTo>
                <a:lnTo>
                  <a:pt x="118562" y="30179"/>
                </a:lnTo>
                <a:lnTo>
                  <a:pt x="118562" y="30179"/>
                </a:lnTo>
                <a:lnTo>
                  <a:pt x="118562" y="31616"/>
                </a:lnTo>
                <a:lnTo>
                  <a:pt x="118562" y="31616"/>
                </a:lnTo>
                <a:lnTo>
                  <a:pt x="117125" y="31616"/>
                </a:lnTo>
                <a:lnTo>
                  <a:pt x="117125" y="31616"/>
                </a:lnTo>
                <a:lnTo>
                  <a:pt x="117125" y="31616"/>
                </a:lnTo>
                <a:lnTo>
                  <a:pt x="117125" y="31616"/>
                </a:lnTo>
                <a:lnTo>
                  <a:pt x="117125" y="31616"/>
                </a:lnTo>
                <a:lnTo>
                  <a:pt x="117125" y="31616"/>
                </a:lnTo>
                <a:lnTo>
                  <a:pt x="117125" y="31616"/>
                </a:lnTo>
                <a:lnTo>
                  <a:pt x="117125" y="33053"/>
                </a:lnTo>
                <a:lnTo>
                  <a:pt x="117125" y="33053"/>
                </a:lnTo>
                <a:lnTo>
                  <a:pt x="117125" y="33053"/>
                </a:lnTo>
                <a:lnTo>
                  <a:pt x="117125" y="33053"/>
                </a:lnTo>
                <a:lnTo>
                  <a:pt x="117125" y="34491"/>
                </a:lnTo>
                <a:lnTo>
                  <a:pt x="117125" y="34491"/>
                </a:lnTo>
                <a:lnTo>
                  <a:pt x="117125" y="34491"/>
                </a:lnTo>
                <a:lnTo>
                  <a:pt x="117125" y="34491"/>
                </a:lnTo>
                <a:lnTo>
                  <a:pt x="117125" y="36646"/>
                </a:lnTo>
                <a:lnTo>
                  <a:pt x="117125" y="36646"/>
                </a:lnTo>
                <a:lnTo>
                  <a:pt x="117125" y="36646"/>
                </a:lnTo>
                <a:lnTo>
                  <a:pt x="117125" y="36646"/>
                </a:lnTo>
                <a:lnTo>
                  <a:pt x="117125" y="38083"/>
                </a:lnTo>
                <a:lnTo>
                  <a:pt x="117125" y="38083"/>
                </a:lnTo>
                <a:lnTo>
                  <a:pt x="117125" y="38083"/>
                </a:lnTo>
                <a:lnTo>
                  <a:pt x="117125" y="38083"/>
                </a:lnTo>
                <a:lnTo>
                  <a:pt x="117125" y="38083"/>
                </a:lnTo>
                <a:lnTo>
                  <a:pt x="117125" y="39520"/>
                </a:lnTo>
                <a:lnTo>
                  <a:pt x="117125" y="39520"/>
                </a:lnTo>
                <a:lnTo>
                  <a:pt x="117125" y="39520"/>
                </a:lnTo>
                <a:lnTo>
                  <a:pt x="114970" y="39520"/>
                </a:lnTo>
                <a:lnTo>
                  <a:pt x="114970" y="40958"/>
                </a:lnTo>
                <a:lnTo>
                  <a:pt x="117125" y="40958"/>
                </a:lnTo>
                <a:lnTo>
                  <a:pt x="117125" y="40958"/>
                </a:lnTo>
                <a:lnTo>
                  <a:pt x="117125" y="40958"/>
                </a:lnTo>
                <a:lnTo>
                  <a:pt x="117125" y="40958"/>
                </a:lnTo>
                <a:lnTo>
                  <a:pt x="117125" y="40958"/>
                </a:lnTo>
                <a:lnTo>
                  <a:pt x="117125" y="42395"/>
                </a:lnTo>
                <a:lnTo>
                  <a:pt x="117125" y="42395"/>
                </a:lnTo>
                <a:lnTo>
                  <a:pt x="117125" y="42395"/>
                </a:lnTo>
                <a:lnTo>
                  <a:pt x="117125" y="44550"/>
                </a:lnTo>
                <a:lnTo>
                  <a:pt x="117125" y="44550"/>
                </a:lnTo>
                <a:lnTo>
                  <a:pt x="117125" y="44550"/>
                </a:lnTo>
                <a:lnTo>
                  <a:pt x="117125" y="44550"/>
                </a:lnTo>
                <a:lnTo>
                  <a:pt x="117125" y="44550"/>
                </a:lnTo>
                <a:lnTo>
                  <a:pt x="117125" y="45988"/>
                </a:lnTo>
                <a:lnTo>
                  <a:pt x="117125" y="45988"/>
                </a:lnTo>
                <a:lnTo>
                  <a:pt x="117125" y="45988"/>
                </a:lnTo>
                <a:lnTo>
                  <a:pt x="117125" y="45988"/>
                </a:lnTo>
                <a:lnTo>
                  <a:pt x="117125" y="47425"/>
                </a:lnTo>
                <a:lnTo>
                  <a:pt x="117125" y="47425"/>
                </a:lnTo>
                <a:lnTo>
                  <a:pt x="117125" y="47425"/>
                </a:lnTo>
                <a:lnTo>
                  <a:pt x="117125" y="47425"/>
                </a:lnTo>
                <a:lnTo>
                  <a:pt x="117125" y="47425"/>
                </a:lnTo>
                <a:lnTo>
                  <a:pt x="117125" y="47425"/>
                </a:lnTo>
                <a:lnTo>
                  <a:pt x="117125" y="48862"/>
                </a:lnTo>
                <a:lnTo>
                  <a:pt x="117125" y="48862"/>
                </a:lnTo>
                <a:lnTo>
                  <a:pt x="117125" y="48862"/>
                </a:lnTo>
                <a:lnTo>
                  <a:pt x="117125" y="48862"/>
                </a:lnTo>
                <a:lnTo>
                  <a:pt x="117125" y="48862"/>
                </a:lnTo>
                <a:lnTo>
                  <a:pt x="118562" y="48862"/>
                </a:lnTo>
                <a:lnTo>
                  <a:pt x="118562" y="48862"/>
                </a:lnTo>
                <a:lnTo>
                  <a:pt x="118562" y="48862"/>
                </a:lnTo>
                <a:lnTo>
                  <a:pt x="118562" y="48862"/>
                </a:lnTo>
                <a:lnTo>
                  <a:pt x="118562" y="50299"/>
                </a:lnTo>
                <a:lnTo>
                  <a:pt x="118562" y="50299"/>
                </a:lnTo>
                <a:lnTo>
                  <a:pt x="118562" y="50299"/>
                </a:lnTo>
                <a:lnTo>
                  <a:pt x="118562" y="50299"/>
                </a:lnTo>
                <a:lnTo>
                  <a:pt x="118562" y="50299"/>
                </a:lnTo>
                <a:lnTo>
                  <a:pt x="118562" y="50299"/>
                </a:lnTo>
                <a:lnTo>
                  <a:pt x="118562" y="52455"/>
                </a:lnTo>
                <a:lnTo>
                  <a:pt x="118562" y="52455"/>
                </a:lnTo>
                <a:lnTo>
                  <a:pt x="117125" y="52455"/>
                </a:lnTo>
                <a:lnTo>
                  <a:pt x="117125" y="52455"/>
                </a:lnTo>
                <a:lnTo>
                  <a:pt x="117125" y="52455"/>
                </a:lnTo>
                <a:lnTo>
                  <a:pt x="117125" y="52455"/>
                </a:lnTo>
                <a:lnTo>
                  <a:pt x="117125" y="52455"/>
                </a:lnTo>
                <a:lnTo>
                  <a:pt x="114970" y="52455"/>
                </a:lnTo>
                <a:lnTo>
                  <a:pt x="114970" y="53892"/>
                </a:lnTo>
                <a:lnTo>
                  <a:pt x="114970" y="53892"/>
                </a:lnTo>
                <a:lnTo>
                  <a:pt x="114970" y="52455"/>
                </a:lnTo>
                <a:lnTo>
                  <a:pt x="114970" y="52455"/>
                </a:lnTo>
                <a:lnTo>
                  <a:pt x="114970" y="53892"/>
                </a:lnTo>
                <a:lnTo>
                  <a:pt x="113532" y="53892"/>
                </a:lnTo>
                <a:lnTo>
                  <a:pt x="113532" y="53892"/>
                </a:lnTo>
                <a:lnTo>
                  <a:pt x="113532" y="53892"/>
                </a:lnTo>
                <a:lnTo>
                  <a:pt x="113532" y="53892"/>
                </a:lnTo>
                <a:lnTo>
                  <a:pt x="113532" y="53892"/>
                </a:lnTo>
                <a:lnTo>
                  <a:pt x="113532" y="55329"/>
                </a:lnTo>
                <a:lnTo>
                  <a:pt x="113532" y="55329"/>
                </a:lnTo>
                <a:lnTo>
                  <a:pt x="113532" y="55329"/>
                </a:lnTo>
                <a:lnTo>
                  <a:pt x="113532" y="55329"/>
                </a:lnTo>
                <a:lnTo>
                  <a:pt x="113532" y="56766"/>
                </a:lnTo>
                <a:lnTo>
                  <a:pt x="113532" y="56766"/>
                </a:lnTo>
                <a:lnTo>
                  <a:pt x="113532" y="56766"/>
                </a:lnTo>
                <a:lnTo>
                  <a:pt x="113532" y="56766"/>
                </a:lnTo>
                <a:lnTo>
                  <a:pt x="113532" y="58203"/>
                </a:lnTo>
                <a:lnTo>
                  <a:pt x="113532" y="58203"/>
                </a:lnTo>
                <a:lnTo>
                  <a:pt x="113532" y="58203"/>
                </a:lnTo>
                <a:lnTo>
                  <a:pt x="113532" y="58203"/>
                </a:lnTo>
                <a:lnTo>
                  <a:pt x="113532" y="60359"/>
                </a:lnTo>
                <a:lnTo>
                  <a:pt x="113532" y="60359"/>
                </a:lnTo>
                <a:lnTo>
                  <a:pt x="113532" y="60359"/>
                </a:lnTo>
                <a:lnTo>
                  <a:pt x="113532" y="60359"/>
                </a:lnTo>
                <a:lnTo>
                  <a:pt x="113532" y="61796"/>
                </a:lnTo>
                <a:lnTo>
                  <a:pt x="113532" y="61796"/>
                </a:lnTo>
                <a:lnTo>
                  <a:pt x="113532" y="61796"/>
                </a:lnTo>
                <a:lnTo>
                  <a:pt x="112095" y="61796"/>
                </a:lnTo>
                <a:lnTo>
                  <a:pt x="112095" y="61796"/>
                </a:lnTo>
                <a:lnTo>
                  <a:pt x="112095" y="63233"/>
                </a:lnTo>
                <a:lnTo>
                  <a:pt x="112095" y="63233"/>
                </a:lnTo>
                <a:lnTo>
                  <a:pt x="112095" y="63233"/>
                </a:lnTo>
                <a:lnTo>
                  <a:pt x="112095" y="63233"/>
                </a:lnTo>
                <a:lnTo>
                  <a:pt x="112095" y="63233"/>
                </a:lnTo>
                <a:lnTo>
                  <a:pt x="112095" y="63233"/>
                </a:lnTo>
                <a:lnTo>
                  <a:pt x="112095" y="64670"/>
                </a:lnTo>
                <a:lnTo>
                  <a:pt x="112095" y="64670"/>
                </a:lnTo>
                <a:lnTo>
                  <a:pt x="110658" y="64670"/>
                </a:lnTo>
                <a:lnTo>
                  <a:pt x="110658" y="64670"/>
                </a:lnTo>
                <a:lnTo>
                  <a:pt x="110658" y="64670"/>
                </a:lnTo>
                <a:lnTo>
                  <a:pt x="110658" y="64670"/>
                </a:lnTo>
                <a:lnTo>
                  <a:pt x="110658" y="64670"/>
                </a:lnTo>
                <a:lnTo>
                  <a:pt x="110658" y="64670"/>
                </a:lnTo>
                <a:lnTo>
                  <a:pt x="110658" y="64670"/>
                </a:lnTo>
                <a:lnTo>
                  <a:pt x="112095" y="64670"/>
                </a:lnTo>
                <a:lnTo>
                  <a:pt x="112095" y="66107"/>
                </a:lnTo>
                <a:lnTo>
                  <a:pt x="112095" y="66107"/>
                </a:lnTo>
                <a:lnTo>
                  <a:pt x="112095" y="66107"/>
                </a:lnTo>
                <a:lnTo>
                  <a:pt x="112095" y="66107"/>
                </a:lnTo>
                <a:lnTo>
                  <a:pt x="112095" y="66107"/>
                </a:lnTo>
                <a:lnTo>
                  <a:pt x="112095" y="68263"/>
                </a:lnTo>
                <a:lnTo>
                  <a:pt x="112095" y="68263"/>
                </a:lnTo>
                <a:lnTo>
                  <a:pt x="112095" y="68263"/>
                </a:lnTo>
                <a:lnTo>
                  <a:pt x="112095" y="68263"/>
                </a:lnTo>
                <a:lnTo>
                  <a:pt x="112095" y="68263"/>
                </a:lnTo>
                <a:lnTo>
                  <a:pt x="112095" y="68263"/>
                </a:lnTo>
                <a:lnTo>
                  <a:pt x="113532" y="68263"/>
                </a:lnTo>
                <a:lnTo>
                  <a:pt x="113532" y="69700"/>
                </a:lnTo>
                <a:lnTo>
                  <a:pt x="113532" y="69700"/>
                </a:lnTo>
                <a:lnTo>
                  <a:pt x="113532" y="69700"/>
                </a:lnTo>
                <a:lnTo>
                  <a:pt x="113532" y="69700"/>
                </a:lnTo>
                <a:lnTo>
                  <a:pt x="113532" y="71137"/>
                </a:lnTo>
                <a:lnTo>
                  <a:pt x="113532" y="7113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99" name="Shape 299"/>
          <p:cNvSpPr/>
          <p:nvPr/>
        </p:nvSpPr>
        <p:spPr>
          <a:xfrm>
            <a:off x="4700588" y="5253039"/>
            <a:ext cx="0" cy="3175"/>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0" name="Shape 300"/>
          <p:cNvSpPr/>
          <p:nvPr/>
        </p:nvSpPr>
        <p:spPr>
          <a:xfrm>
            <a:off x="4700588" y="5253039"/>
            <a:ext cx="0" cy="3175"/>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1" name="Shape 301"/>
          <p:cNvSpPr/>
          <p:nvPr/>
        </p:nvSpPr>
        <p:spPr>
          <a:xfrm>
            <a:off x="4854181" y="5122863"/>
            <a:ext cx="42863" cy="57151"/>
          </a:xfrm>
          <a:custGeom>
            <a:avLst/>
            <a:gdLst/>
            <a:ahLst/>
            <a:cxnLst/>
            <a:rect l="0" t="0" r="0" b="0"/>
            <a:pathLst>
              <a:path w="120000" h="120000" extrusionOk="0">
                <a:moveTo>
                  <a:pt x="103333" y="83333"/>
                </a:moveTo>
                <a:lnTo>
                  <a:pt x="103333" y="73333"/>
                </a:lnTo>
                <a:lnTo>
                  <a:pt x="96666" y="73333"/>
                </a:lnTo>
                <a:lnTo>
                  <a:pt x="96666" y="73333"/>
                </a:lnTo>
                <a:lnTo>
                  <a:pt x="96666" y="73333"/>
                </a:lnTo>
                <a:lnTo>
                  <a:pt x="96666" y="66666"/>
                </a:lnTo>
                <a:lnTo>
                  <a:pt x="103333" y="66666"/>
                </a:lnTo>
                <a:lnTo>
                  <a:pt x="103333" y="66666"/>
                </a:lnTo>
                <a:lnTo>
                  <a:pt x="103333" y="66666"/>
                </a:lnTo>
                <a:lnTo>
                  <a:pt x="103333" y="66666"/>
                </a:lnTo>
                <a:lnTo>
                  <a:pt x="103333" y="66666"/>
                </a:lnTo>
                <a:lnTo>
                  <a:pt x="103333" y="60000"/>
                </a:lnTo>
                <a:lnTo>
                  <a:pt x="110000" y="60000"/>
                </a:lnTo>
                <a:lnTo>
                  <a:pt x="110000" y="60000"/>
                </a:lnTo>
                <a:lnTo>
                  <a:pt x="110000" y="60000"/>
                </a:lnTo>
                <a:lnTo>
                  <a:pt x="110000" y="60000"/>
                </a:lnTo>
                <a:lnTo>
                  <a:pt x="110000" y="60000"/>
                </a:lnTo>
                <a:lnTo>
                  <a:pt x="110000" y="53333"/>
                </a:lnTo>
                <a:lnTo>
                  <a:pt x="110000" y="53333"/>
                </a:lnTo>
                <a:lnTo>
                  <a:pt x="110000" y="53333"/>
                </a:lnTo>
                <a:lnTo>
                  <a:pt x="110000" y="53333"/>
                </a:lnTo>
                <a:lnTo>
                  <a:pt x="110000" y="53333"/>
                </a:lnTo>
                <a:lnTo>
                  <a:pt x="110000" y="53333"/>
                </a:lnTo>
                <a:lnTo>
                  <a:pt x="110000" y="46666"/>
                </a:lnTo>
                <a:lnTo>
                  <a:pt x="120000" y="46666"/>
                </a:lnTo>
                <a:lnTo>
                  <a:pt x="120000" y="46666"/>
                </a:lnTo>
                <a:lnTo>
                  <a:pt x="120000" y="46666"/>
                </a:lnTo>
                <a:lnTo>
                  <a:pt x="110000" y="46666"/>
                </a:lnTo>
                <a:lnTo>
                  <a:pt x="110000" y="46666"/>
                </a:lnTo>
                <a:lnTo>
                  <a:pt x="110000" y="36666"/>
                </a:lnTo>
                <a:lnTo>
                  <a:pt x="110000" y="36666"/>
                </a:lnTo>
                <a:lnTo>
                  <a:pt x="110000" y="36666"/>
                </a:lnTo>
                <a:lnTo>
                  <a:pt x="110000" y="36666"/>
                </a:lnTo>
                <a:lnTo>
                  <a:pt x="110000" y="36666"/>
                </a:lnTo>
                <a:lnTo>
                  <a:pt x="110000" y="30000"/>
                </a:lnTo>
                <a:lnTo>
                  <a:pt x="110000" y="30000"/>
                </a:lnTo>
                <a:lnTo>
                  <a:pt x="103333" y="30000"/>
                </a:lnTo>
                <a:lnTo>
                  <a:pt x="103333" y="30000"/>
                </a:lnTo>
                <a:lnTo>
                  <a:pt x="103333" y="30000"/>
                </a:lnTo>
                <a:lnTo>
                  <a:pt x="103333" y="30000"/>
                </a:lnTo>
                <a:lnTo>
                  <a:pt x="103333" y="30000"/>
                </a:lnTo>
                <a:lnTo>
                  <a:pt x="96666" y="30000"/>
                </a:lnTo>
                <a:lnTo>
                  <a:pt x="96666" y="23333"/>
                </a:lnTo>
                <a:lnTo>
                  <a:pt x="96666" y="23333"/>
                </a:lnTo>
                <a:lnTo>
                  <a:pt x="96666" y="23333"/>
                </a:lnTo>
                <a:lnTo>
                  <a:pt x="96666" y="23333"/>
                </a:lnTo>
                <a:lnTo>
                  <a:pt x="96666" y="23333"/>
                </a:lnTo>
                <a:lnTo>
                  <a:pt x="96666" y="23333"/>
                </a:lnTo>
                <a:lnTo>
                  <a:pt x="96666" y="23333"/>
                </a:lnTo>
                <a:lnTo>
                  <a:pt x="90000" y="23333"/>
                </a:lnTo>
                <a:lnTo>
                  <a:pt x="90000" y="23333"/>
                </a:lnTo>
                <a:lnTo>
                  <a:pt x="90000" y="16666"/>
                </a:lnTo>
                <a:lnTo>
                  <a:pt x="90000" y="16666"/>
                </a:lnTo>
                <a:lnTo>
                  <a:pt x="90000" y="16666"/>
                </a:lnTo>
                <a:lnTo>
                  <a:pt x="90000" y="16666"/>
                </a:lnTo>
                <a:lnTo>
                  <a:pt x="90000" y="16666"/>
                </a:lnTo>
                <a:lnTo>
                  <a:pt x="90000" y="16666"/>
                </a:lnTo>
                <a:lnTo>
                  <a:pt x="83333" y="16666"/>
                </a:lnTo>
                <a:lnTo>
                  <a:pt x="83333" y="10000"/>
                </a:lnTo>
                <a:lnTo>
                  <a:pt x="83333" y="10000"/>
                </a:lnTo>
                <a:lnTo>
                  <a:pt x="83333" y="10000"/>
                </a:lnTo>
                <a:lnTo>
                  <a:pt x="83333" y="10000"/>
                </a:lnTo>
                <a:lnTo>
                  <a:pt x="83333" y="10000"/>
                </a:lnTo>
                <a:lnTo>
                  <a:pt x="83333" y="0"/>
                </a:lnTo>
                <a:lnTo>
                  <a:pt x="73333" y="0"/>
                </a:lnTo>
                <a:lnTo>
                  <a:pt x="73333" y="0"/>
                </a:lnTo>
                <a:lnTo>
                  <a:pt x="73333" y="0"/>
                </a:lnTo>
                <a:lnTo>
                  <a:pt x="73333" y="10000"/>
                </a:lnTo>
                <a:lnTo>
                  <a:pt x="73333" y="10000"/>
                </a:lnTo>
                <a:lnTo>
                  <a:pt x="66666" y="10000"/>
                </a:lnTo>
                <a:lnTo>
                  <a:pt x="66666" y="10000"/>
                </a:lnTo>
                <a:lnTo>
                  <a:pt x="66666" y="10000"/>
                </a:lnTo>
                <a:lnTo>
                  <a:pt x="66666" y="10000"/>
                </a:lnTo>
                <a:lnTo>
                  <a:pt x="66666" y="10000"/>
                </a:lnTo>
                <a:lnTo>
                  <a:pt x="66666" y="10000"/>
                </a:lnTo>
                <a:lnTo>
                  <a:pt x="60000" y="10000"/>
                </a:lnTo>
                <a:lnTo>
                  <a:pt x="60000" y="10000"/>
                </a:lnTo>
                <a:lnTo>
                  <a:pt x="60000" y="10000"/>
                </a:lnTo>
                <a:lnTo>
                  <a:pt x="53333" y="10000"/>
                </a:lnTo>
                <a:lnTo>
                  <a:pt x="53333" y="10000"/>
                </a:lnTo>
                <a:lnTo>
                  <a:pt x="53333" y="16666"/>
                </a:lnTo>
                <a:lnTo>
                  <a:pt x="53333" y="16666"/>
                </a:lnTo>
                <a:lnTo>
                  <a:pt x="53333" y="16666"/>
                </a:lnTo>
                <a:lnTo>
                  <a:pt x="53333" y="16666"/>
                </a:lnTo>
                <a:lnTo>
                  <a:pt x="53333" y="16666"/>
                </a:lnTo>
                <a:lnTo>
                  <a:pt x="46666" y="16666"/>
                </a:lnTo>
                <a:lnTo>
                  <a:pt x="46666" y="23333"/>
                </a:lnTo>
                <a:lnTo>
                  <a:pt x="46666" y="23333"/>
                </a:lnTo>
                <a:lnTo>
                  <a:pt x="46666" y="23333"/>
                </a:lnTo>
                <a:lnTo>
                  <a:pt x="46666" y="23333"/>
                </a:lnTo>
                <a:lnTo>
                  <a:pt x="46666" y="23333"/>
                </a:lnTo>
                <a:lnTo>
                  <a:pt x="36666" y="23333"/>
                </a:lnTo>
                <a:lnTo>
                  <a:pt x="36666" y="23333"/>
                </a:lnTo>
                <a:lnTo>
                  <a:pt x="36666" y="23333"/>
                </a:lnTo>
                <a:lnTo>
                  <a:pt x="30000" y="23333"/>
                </a:lnTo>
                <a:lnTo>
                  <a:pt x="30000" y="23333"/>
                </a:lnTo>
                <a:lnTo>
                  <a:pt x="30000" y="23333"/>
                </a:lnTo>
                <a:lnTo>
                  <a:pt x="30000" y="30000"/>
                </a:lnTo>
                <a:lnTo>
                  <a:pt x="30000" y="30000"/>
                </a:lnTo>
                <a:lnTo>
                  <a:pt x="30000" y="30000"/>
                </a:lnTo>
                <a:lnTo>
                  <a:pt x="30000" y="30000"/>
                </a:lnTo>
                <a:lnTo>
                  <a:pt x="30000" y="36666"/>
                </a:lnTo>
                <a:lnTo>
                  <a:pt x="30000" y="36666"/>
                </a:lnTo>
                <a:lnTo>
                  <a:pt x="30000" y="36666"/>
                </a:lnTo>
                <a:lnTo>
                  <a:pt x="23333" y="36666"/>
                </a:lnTo>
                <a:lnTo>
                  <a:pt x="23333" y="36666"/>
                </a:lnTo>
                <a:lnTo>
                  <a:pt x="23333" y="36666"/>
                </a:lnTo>
                <a:lnTo>
                  <a:pt x="23333" y="46666"/>
                </a:lnTo>
                <a:lnTo>
                  <a:pt x="23333" y="46666"/>
                </a:lnTo>
                <a:lnTo>
                  <a:pt x="23333" y="46666"/>
                </a:lnTo>
                <a:lnTo>
                  <a:pt x="23333" y="46666"/>
                </a:lnTo>
                <a:lnTo>
                  <a:pt x="23333" y="46666"/>
                </a:lnTo>
                <a:lnTo>
                  <a:pt x="16666" y="46666"/>
                </a:lnTo>
                <a:lnTo>
                  <a:pt x="16666" y="46666"/>
                </a:lnTo>
                <a:lnTo>
                  <a:pt x="16666" y="53333"/>
                </a:lnTo>
                <a:lnTo>
                  <a:pt x="16666" y="53333"/>
                </a:lnTo>
                <a:lnTo>
                  <a:pt x="16666" y="53333"/>
                </a:lnTo>
                <a:lnTo>
                  <a:pt x="16666" y="53333"/>
                </a:lnTo>
                <a:lnTo>
                  <a:pt x="16666" y="53333"/>
                </a:lnTo>
                <a:lnTo>
                  <a:pt x="10000" y="53333"/>
                </a:lnTo>
                <a:lnTo>
                  <a:pt x="10000" y="60000"/>
                </a:lnTo>
                <a:lnTo>
                  <a:pt x="10000" y="60000"/>
                </a:lnTo>
                <a:lnTo>
                  <a:pt x="10000" y="60000"/>
                </a:lnTo>
                <a:lnTo>
                  <a:pt x="10000" y="60000"/>
                </a:lnTo>
                <a:lnTo>
                  <a:pt x="10000" y="60000"/>
                </a:lnTo>
                <a:lnTo>
                  <a:pt x="0" y="60000"/>
                </a:lnTo>
                <a:lnTo>
                  <a:pt x="0" y="60000"/>
                </a:lnTo>
                <a:lnTo>
                  <a:pt x="0" y="60000"/>
                </a:lnTo>
                <a:lnTo>
                  <a:pt x="0" y="60000"/>
                </a:lnTo>
                <a:lnTo>
                  <a:pt x="0" y="60000"/>
                </a:lnTo>
                <a:lnTo>
                  <a:pt x="0" y="66666"/>
                </a:lnTo>
                <a:lnTo>
                  <a:pt x="0" y="66666"/>
                </a:lnTo>
                <a:lnTo>
                  <a:pt x="0" y="66666"/>
                </a:lnTo>
                <a:lnTo>
                  <a:pt x="0" y="66666"/>
                </a:lnTo>
                <a:lnTo>
                  <a:pt x="0" y="66666"/>
                </a:lnTo>
                <a:lnTo>
                  <a:pt x="0" y="66666"/>
                </a:lnTo>
                <a:lnTo>
                  <a:pt x="0" y="73333"/>
                </a:lnTo>
                <a:lnTo>
                  <a:pt x="0" y="73333"/>
                </a:lnTo>
                <a:lnTo>
                  <a:pt x="10000" y="73333"/>
                </a:lnTo>
                <a:lnTo>
                  <a:pt x="10000" y="73333"/>
                </a:lnTo>
                <a:lnTo>
                  <a:pt x="10000" y="83333"/>
                </a:lnTo>
                <a:lnTo>
                  <a:pt x="10000" y="83333"/>
                </a:lnTo>
                <a:lnTo>
                  <a:pt x="10000" y="83333"/>
                </a:lnTo>
                <a:lnTo>
                  <a:pt x="10000" y="83333"/>
                </a:lnTo>
                <a:lnTo>
                  <a:pt x="10000" y="83333"/>
                </a:lnTo>
                <a:lnTo>
                  <a:pt x="10000" y="90000"/>
                </a:lnTo>
                <a:lnTo>
                  <a:pt x="10000" y="90000"/>
                </a:lnTo>
                <a:lnTo>
                  <a:pt x="10000" y="90000"/>
                </a:lnTo>
                <a:lnTo>
                  <a:pt x="10000" y="90000"/>
                </a:lnTo>
                <a:lnTo>
                  <a:pt x="16666" y="90000"/>
                </a:lnTo>
                <a:lnTo>
                  <a:pt x="16666" y="90000"/>
                </a:lnTo>
                <a:lnTo>
                  <a:pt x="16666" y="96666"/>
                </a:lnTo>
                <a:lnTo>
                  <a:pt x="16666" y="96666"/>
                </a:lnTo>
                <a:lnTo>
                  <a:pt x="16666" y="96666"/>
                </a:lnTo>
                <a:lnTo>
                  <a:pt x="16666" y="103333"/>
                </a:lnTo>
                <a:lnTo>
                  <a:pt x="16666" y="103333"/>
                </a:lnTo>
                <a:lnTo>
                  <a:pt x="16666" y="103333"/>
                </a:lnTo>
                <a:lnTo>
                  <a:pt x="23333" y="103333"/>
                </a:lnTo>
                <a:lnTo>
                  <a:pt x="23333" y="103333"/>
                </a:lnTo>
                <a:lnTo>
                  <a:pt x="23333" y="103333"/>
                </a:lnTo>
                <a:lnTo>
                  <a:pt x="23333" y="103333"/>
                </a:lnTo>
                <a:lnTo>
                  <a:pt x="23333" y="110000"/>
                </a:lnTo>
                <a:lnTo>
                  <a:pt x="23333" y="110000"/>
                </a:lnTo>
                <a:lnTo>
                  <a:pt x="23333" y="110000"/>
                </a:lnTo>
                <a:lnTo>
                  <a:pt x="30000" y="110000"/>
                </a:lnTo>
                <a:lnTo>
                  <a:pt x="30000" y="110000"/>
                </a:lnTo>
                <a:lnTo>
                  <a:pt x="30000" y="110000"/>
                </a:lnTo>
                <a:lnTo>
                  <a:pt x="30000" y="120000"/>
                </a:lnTo>
                <a:lnTo>
                  <a:pt x="30000" y="120000"/>
                </a:lnTo>
                <a:lnTo>
                  <a:pt x="30000" y="120000"/>
                </a:lnTo>
                <a:lnTo>
                  <a:pt x="30000" y="120000"/>
                </a:lnTo>
                <a:lnTo>
                  <a:pt x="30000" y="120000"/>
                </a:lnTo>
                <a:lnTo>
                  <a:pt x="36666" y="120000"/>
                </a:lnTo>
                <a:lnTo>
                  <a:pt x="36666" y="120000"/>
                </a:lnTo>
                <a:lnTo>
                  <a:pt x="36666" y="120000"/>
                </a:lnTo>
                <a:lnTo>
                  <a:pt x="46666" y="120000"/>
                </a:lnTo>
                <a:lnTo>
                  <a:pt x="46666" y="120000"/>
                </a:lnTo>
                <a:lnTo>
                  <a:pt x="46666" y="120000"/>
                </a:lnTo>
                <a:lnTo>
                  <a:pt x="46666" y="120000"/>
                </a:lnTo>
                <a:lnTo>
                  <a:pt x="46666" y="120000"/>
                </a:lnTo>
                <a:lnTo>
                  <a:pt x="53333" y="120000"/>
                </a:lnTo>
                <a:lnTo>
                  <a:pt x="53333" y="120000"/>
                </a:lnTo>
                <a:lnTo>
                  <a:pt x="53333" y="120000"/>
                </a:lnTo>
                <a:lnTo>
                  <a:pt x="53333" y="120000"/>
                </a:lnTo>
                <a:lnTo>
                  <a:pt x="53333" y="120000"/>
                </a:lnTo>
                <a:lnTo>
                  <a:pt x="53333" y="120000"/>
                </a:lnTo>
                <a:lnTo>
                  <a:pt x="53333" y="110000"/>
                </a:lnTo>
                <a:lnTo>
                  <a:pt x="53333" y="110000"/>
                </a:lnTo>
                <a:lnTo>
                  <a:pt x="53333" y="110000"/>
                </a:lnTo>
                <a:lnTo>
                  <a:pt x="53333" y="110000"/>
                </a:lnTo>
                <a:lnTo>
                  <a:pt x="60000" y="110000"/>
                </a:lnTo>
                <a:lnTo>
                  <a:pt x="60000" y="103333"/>
                </a:lnTo>
                <a:lnTo>
                  <a:pt x="60000" y="103333"/>
                </a:lnTo>
                <a:lnTo>
                  <a:pt x="60000" y="103333"/>
                </a:lnTo>
                <a:lnTo>
                  <a:pt x="60000" y="96666"/>
                </a:lnTo>
                <a:lnTo>
                  <a:pt x="60000" y="96666"/>
                </a:lnTo>
                <a:lnTo>
                  <a:pt x="60000" y="96666"/>
                </a:lnTo>
                <a:lnTo>
                  <a:pt x="60000" y="96666"/>
                </a:lnTo>
                <a:lnTo>
                  <a:pt x="66666" y="96666"/>
                </a:lnTo>
                <a:lnTo>
                  <a:pt x="66666" y="96666"/>
                </a:lnTo>
                <a:lnTo>
                  <a:pt x="66666" y="96666"/>
                </a:lnTo>
                <a:lnTo>
                  <a:pt x="66666" y="96666"/>
                </a:lnTo>
                <a:lnTo>
                  <a:pt x="66666" y="96666"/>
                </a:lnTo>
                <a:lnTo>
                  <a:pt x="66666" y="90000"/>
                </a:lnTo>
                <a:lnTo>
                  <a:pt x="73333" y="90000"/>
                </a:lnTo>
                <a:lnTo>
                  <a:pt x="73333" y="90000"/>
                </a:lnTo>
                <a:lnTo>
                  <a:pt x="73333" y="90000"/>
                </a:lnTo>
                <a:lnTo>
                  <a:pt x="73333" y="90000"/>
                </a:lnTo>
                <a:lnTo>
                  <a:pt x="83333" y="90000"/>
                </a:lnTo>
                <a:lnTo>
                  <a:pt x="83333" y="90000"/>
                </a:lnTo>
                <a:lnTo>
                  <a:pt x="83333" y="90000"/>
                </a:lnTo>
                <a:lnTo>
                  <a:pt x="83333" y="90000"/>
                </a:lnTo>
                <a:lnTo>
                  <a:pt x="90000" y="90000"/>
                </a:lnTo>
                <a:lnTo>
                  <a:pt x="90000" y="90000"/>
                </a:lnTo>
                <a:lnTo>
                  <a:pt x="90000" y="90000"/>
                </a:lnTo>
                <a:lnTo>
                  <a:pt x="90000" y="90000"/>
                </a:lnTo>
                <a:lnTo>
                  <a:pt x="90000" y="90000"/>
                </a:lnTo>
                <a:lnTo>
                  <a:pt x="96666" y="90000"/>
                </a:lnTo>
                <a:lnTo>
                  <a:pt x="96666" y="83333"/>
                </a:lnTo>
                <a:lnTo>
                  <a:pt x="96666" y="83333"/>
                </a:lnTo>
                <a:lnTo>
                  <a:pt x="96666" y="83333"/>
                </a:lnTo>
                <a:lnTo>
                  <a:pt x="96666" y="83333"/>
                </a:lnTo>
                <a:lnTo>
                  <a:pt x="96666" y="83333"/>
                </a:lnTo>
                <a:lnTo>
                  <a:pt x="96666" y="83333"/>
                </a:lnTo>
                <a:lnTo>
                  <a:pt x="103333" y="8333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2" name="Shape 302"/>
          <p:cNvSpPr/>
          <p:nvPr/>
        </p:nvSpPr>
        <p:spPr>
          <a:xfrm>
            <a:off x="4854181" y="5122863"/>
            <a:ext cx="42863" cy="57151"/>
          </a:xfrm>
          <a:custGeom>
            <a:avLst/>
            <a:gdLst/>
            <a:ahLst/>
            <a:cxnLst/>
            <a:rect l="0" t="0" r="0" b="0"/>
            <a:pathLst>
              <a:path w="120000" h="120000" extrusionOk="0">
                <a:moveTo>
                  <a:pt x="103333" y="83333"/>
                </a:moveTo>
                <a:lnTo>
                  <a:pt x="103333" y="73333"/>
                </a:lnTo>
                <a:lnTo>
                  <a:pt x="96666" y="73333"/>
                </a:lnTo>
                <a:lnTo>
                  <a:pt x="96666" y="73333"/>
                </a:lnTo>
                <a:lnTo>
                  <a:pt x="96666" y="73333"/>
                </a:lnTo>
                <a:lnTo>
                  <a:pt x="96666" y="66666"/>
                </a:lnTo>
                <a:lnTo>
                  <a:pt x="103333" y="66666"/>
                </a:lnTo>
                <a:lnTo>
                  <a:pt x="103333" y="66666"/>
                </a:lnTo>
                <a:lnTo>
                  <a:pt x="103333" y="66666"/>
                </a:lnTo>
                <a:lnTo>
                  <a:pt x="103333" y="66666"/>
                </a:lnTo>
                <a:lnTo>
                  <a:pt x="103333" y="66666"/>
                </a:lnTo>
                <a:lnTo>
                  <a:pt x="103333" y="60000"/>
                </a:lnTo>
                <a:lnTo>
                  <a:pt x="110000" y="60000"/>
                </a:lnTo>
                <a:lnTo>
                  <a:pt x="110000" y="60000"/>
                </a:lnTo>
                <a:lnTo>
                  <a:pt x="110000" y="60000"/>
                </a:lnTo>
                <a:lnTo>
                  <a:pt x="110000" y="60000"/>
                </a:lnTo>
                <a:lnTo>
                  <a:pt x="110000" y="60000"/>
                </a:lnTo>
                <a:lnTo>
                  <a:pt x="110000" y="53333"/>
                </a:lnTo>
                <a:lnTo>
                  <a:pt x="110000" y="53333"/>
                </a:lnTo>
                <a:lnTo>
                  <a:pt x="110000" y="53333"/>
                </a:lnTo>
                <a:lnTo>
                  <a:pt x="110000" y="53333"/>
                </a:lnTo>
                <a:lnTo>
                  <a:pt x="110000" y="53333"/>
                </a:lnTo>
                <a:lnTo>
                  <a:pt x="110000" y="53333"/>
                </a:lnTo>
                <a:lnTo>
                  <a:pt x="110000" y="46666"/>
                </a:lnTo>
                <a:lnTo>
                  <a:pt x="120000" y="46666"/>
                </a:lnTo>
                <a:lnTo>
                  <a:pt x="120000" y="46666"/>
                </a:lnTo>
                <a:lnTo>
                  <a:pt x="120000" y="46666"/>
                </a:lnTo>
                <a:lnTo>
                  <a:pt x="110000" y="46666"/>
                </a:lnTo>
                <a:lnTo>
                  <a:pt x="110000" y="46666"/>
                </a:lnTo>
                <a:lnTo>
                  <a:pt x="110000" y="36666"/>
                </a:lnTo>
                <a:lnTo>
                  <a:pt x="110000" y="36666"/>
                </a:lnTo>
                <a:lnTo>
                  <a:pt x="110000" y="36666"/>
                </a:lnTo>
                <a:lnTo>
                  <a:pt x="110000" y="36666"/>
                </a:lnTo>
                <a:lnTo>
                  <a:pt x="110000" y="36666"/>
                </a:lnTo>
                <a:lnTo>
                  <a:pt x="110000" y="30000"/>
                </a:lnTo>
                <a:lnTo>
                  <a:pt x="110000" y="30000"/>
                </a:lnTo>
                <a:lnTo>
                  <a:pt x="103333" y="30000"/>
                </a:lnTo>
                <a:lnTo>
                  <a:pt x="103333" y="30000"/>
                </a:lnTo>
                <a:lnTo>
                  <a:pt x="103333" y="30000"/>
                </a:lnTo>
                <a:lnTo>
                  <a:pt x="103333" y="30000"/>
                </a:lnTo>
                <a:lnTo>
                  <a:pt x="103333" y="30000"/>
                </a:lnTo>
                <a:lnTo>
                  <a:pt x="96666" y="30000"/>
                </a:lnTo>
                <a:lnTo>
                  <a:pt x="96666" y="23333"/>
                </a:lnTo>
                <a:lnTo>
                  <a:pt x="96666" y="23333"/>
                </a:lnTo>
                <a:lnTo>
                  <a:pt x="96666" y="23333"/>
                </a:lnTo>
                <a:lnTo>
                  <a:pt x="96666" y="23333"/>
                </a:lnTo>
                <a:lnTo>
                  <a:pt x="96666" y="23333"/>
                </a:lnTo>
                <a:lnTo>
                  <a:pt x="96666" y="23333"/>
                </a:lnTo>
                <a:lnTo>
                  <a:pt x="96666" y="23333"/>
                </a:lnTo>
                <a:lnTo>
                  <a:pt x="90000" y="23333"/>
                </a:lnTo>
                <a:lnTo>
                  <a:pt x="90000" y="23333"/>
                </a:lnTo>
                <a:lnTo>
                  <a:pt x="90000" y="16666"/>
                </a:lnTo>
                <a:lnTo>
                  <a:pt x="90000" y="16666"/>
                </a:lnTo>
                <a:lnTo>
                  <a:pt x="90000" y="16666"/>
                </a:lnTo>
                <a:lnTo>
                  <a:pt x="90000" y="16666"/>
                </a:lnTo>
                <a:lnTo>
                  <a:pt x="90000" y="16666"/>
                </a:lnTo>
                <a:lnTo>
                  <a:pt x="90000" y="16666"/>
                </a:lnTo>
                <a:lnTo>
                  <a:pt x="83333" y="16666"/>
                </a:lnTo>
                <a:lnTo>
                  <a:pt x="83333" y="10000"/>
                </a:lnTo>
                <a:lnTo>
                  <a:pt x="83333" y="10000"/>
                </a:lnTo>
                <a:lnTo>
                  <a:pt x="83333" y="10000"/>
                </a:lnTo>
                <a:lnTo>
                  <a:pt x="83333" y="10000"/>
                </a:lnTo>
                <a:lnTo>
                  <a:pt x="83333" y="10000"/>
                </a:lnTo>
                <a:lnTo>
                  <a:pt x="83333" y="0"/>
                </a:lnTo>
                <a:lnTo>
                  <a:pt x="73333" y="0"/>
                </a:lnTo>
                <a:lnTo>
                  <a:pt x="73333" y="0"/>
                </a:lnTo>
                <a:lnTo>
                  <a:pt x="73333" y="0"/>
                </a:lnTo>
                <a:lnTo>
                  <a:pt x="73333" y="10000"/>
                </a:lnTo>
                <a:lnTo>
                  <a:pt x="73333" y="10000"/>
                </a:lnTo>
                <a:lnTo>
                  <a:pt x="66666" y="10000"/>
                </a:lnTo>
                <a:lnTo>
                  <a:pt x="66666" y="10000"/>
                </a:lnTo>
                <a:lnTo>
                  <a:pt x="66666" y="10000"/>
                </a:lnTo>
                <a:lnTo>
                  <a:pt x="66666" y="10000"/>
                </a:lnTo>
                <a:lnTo>
                  <a:pt x="66666" y="10000"/>
                </a:lnTo>
                <a:lnTo>
                  <a:pt x="66666" y="10000"/>
                </a:lnTo>
                <a:lnTo>
                  <a:pt x="60000" y="10000"/>
                </a:lnTo>
                <a:lnTo>
                  <a:pt x="60000" y="10000"/>
                </a:lnTo>
                <a:lnTo>
                  <a:pt x="60000" y="10000"/>
                </a:lnTo>
                <a:lnTo>
                  <a:pt x="53333" y="10000"/>
                </a:lnTo>
                <a:lnTo>
                  <a:pt x="53333" y="10000"/>
                </a:lnTo>
                <a:lnTo>
                  <a:pt x="53333" y="16666"/>
                </a:lnTo>
                <a:lnTo>
                  <a:pt x="53333" y="16666"/>
                </a:lnTo>
                <a:lnTo>
                  <a:pt x="53333" y="16666"/>
                </a:lnTo>
                <a:lnTo>
                  <a:pt x="53333" y="16666"/>
                </a:lnTo>
                <a:lnTo>
                  <a:pt x="53333" y="16666"/>
                </a:lnTo>
                <a:lnTo>
                  <a:pt x="46666" y="16666"/>
                </a:lnTo>
                <a:lnTo>
                  <a:pt x="46666" y="23333"/>
                </a:lnTo>
                <a:lnTo>
                  <a:pt x="46666" y="23333"/>
                </a:lnTo>
                <a:lnTo>
                  <a:pt x="46666" y="23333"/>
                </a:lnTo>
                <a:lnTo>
                  <a:pt x="46666" y="23333"/>
                </a:lnTo>
                <a:lnTo>
                  <a:pt x="46666" y="23333"/>
                </a:lnTo>
                <a:lnTo>
                  <a:pt x="36666" y="23333"/>
                </a:lnTo>
                <a:lnTo>
                  <a:pt x="36666" y="23333"/>
                </a:lnTo>
                <a:lnTo>
                  <a:pt x="36666" y="23333"/>
                </a:lnTo>
                <a:lnTo>
                  <a:pt x="30000" y="23333"/>
                </a:lnTo>
                <a:lnTo>
                  <a:pt x="30000" y="23333"/>
                </a:lnTo>
                <a:lnTo>
                  <a:pt x="30000" y="23333"/>
                </a:lnTo>
                <a:lnTo>
                  <a:pt x="30000" y="30000"/>
                </a:lnTo>
                <a:lnTo>
                  <a:pt x="30000" y="30000"/>
                </a:lnTo>
                <a:lnTo>
                  <a:pt x="30000" y="30000"/>
                </a:lnTo>
                <a:lnTo>
                  <a:pt x="30000" y="30000"/>
                </a:lnTo>
                <a:lnTo>
                  <a:pt x="30000" y="36666"/>
                </a:lnTo>
                <a:lnTo>
                  <a:pt x="30000" y="36666"/>
                </a:lnTo>
                <a:lnTo>
                  <a:pt x="30000" y="36666"/>
                </a:lnTo>
                <a:lnTo>
                  <a:pt x="23333" y="36666"/>
                </a:lnTo>
                <a:lnTo>
                  <a:pt x="23333" y="36666"/>
                </a:lnTo>
                <a:lnTo>
                  <a:pt x="23333" y="36666"/>
                </a:lnTo>
                <a:lnTo>
                  <a:pt x="23333" y="46666"/>
                </a:lnTo>
                <a:lnTo>
                  <a:pt x="23333" y="46666"/>
                </a:lnTo>
                <a:lnTo>
                  <a:pt x="23333" y="46666"/>
                </a:lnTo>
                <a:lnTo>
                  <a:pt x="23333" y="46666"/>
                </a:lnTo>
                <a:lnTo>
                  <a:pt x="23333" y="46666"/>
                </a:lnTo>
                <a:lnTo>
                  <a:pt x="16666" y="46666"/>
                </a:lnTo>
                <a:lnTo>
                  <a:pt x="16666" y="46666"/>
                </a:lnTo>
                <a:lnTo>
                  <a:pt x="16666" y="53333"/>
                </a:lnTo>
                <a:lnTo>
                  <a:pt x="16666" y="53333"/>
                </a:lnTo>
                <a:lnTo>
                  <a:pt x="16666" y="53333"/>
                </a:lnTo>
                <a:lnTo>
                  <a:pt x="16666" y="53333"/>
                </a:lnTo>
                <a:lnTo>
                  <a:pt x="16666" y="53333"/>
                </a:lnTo>
                <a:lnTo>
                  <a:pt x="10000" y="53333"/>
                </a:lnTo>
                <a:lnTo>
                  <a:pt x="10000" y="60000"/>
                </a:lnTo>
                <a:lnTo>
                  <a:pt x="10000" y="60000"/>
                </a:lnTo>
                <a:lnTo>
                  <a:pt x="10000" y="60000"/>
                </a:lnTo>
                <a:lnTo>
                  <a:pt x="10000" y="60000"/>
                </a:lnTo>
                <a:lnTo>
                  <a:pt x="10000" y="60000"/>
                </a:lnTo>
                <a:lnTo>
                  <a:pt x="0" y="60000"/>
                </a:lnTo>
                <a:lnTo>
                  <a:pt x="0" y="60000"/>
                </a:lnTo>
                <a:lnTo>
                  <a:pt x="0" y="60000"/>
                </a:lnTo>
                <a:lnTo>
                  <a:pt x="0" y="60000"/>
                </a:lnTo>
                <a:lnTo>
                  <a:pt x="0" y="60000"/>
                </a:lnTo>
                <a:lnTo>
                  <a:pt x="0" y="66666"/>
                </a:lnTo>
                <a:lnTo>
                  <a:pt x="0" y="66666"/>
                </a:lnTo>
                <a:lnTo>
                  <a:pt x="0" y="66666"/>
                </a:lnTo>
                <a:lnTo>
                  <a:pt x="0" y="66666"/>
                </a:lnTo>
                <a:lnTo>
                  <a:pt x="0" y="66666"/>
                </a:lnTo>
                <a:lnTo>
                  <a:pt x="0" y="66666"/>
                </a:lnTo>
                <a:lnTo>
                  <a:pt x="0" y="73333"/>
                </a:lnTo>
                <a:lnTo>
                  <a:pt x="0" y="73333"/>
                </a:lnTo>
                <a:lnTo>
                  <a:pt x="10000" y="73333"/>
                </a:lnTo>
                <a:lnTo>
                  <a:pt x="10000" y="73333"/>
                </a:lnTo>
                <a:lnTo>
                  <a:pt x="10000" y="83333"/>
                </a:lnTo>
                <a:lnTo>
                  <a:pt x="10000" y="83333"/>
                </a:lnTo>
                <a:lnTo>
                  <a:pt x="10000" y="83333"/>
                </a:lnTo>
                <a:lnTo>
                  <a:pt x="10000" y="83333"/>
                </a:lnTo>
                <a:lnTo>
                  <a:pt x="10000" y="83333"/>
                </a:lnTo>
                <a:lnTo>
                  <a:pt x="10000" y="90000"/>
                </a:lnTo>
                <a:lnTo>
                  <a:pt x="10000" y="90000"/>
                </a:lnTo>
                <a:lnTo>
                  <a:pt x="10000" y="90000"/>
                </a:lnTo>
                <a:lnTo>
                  <a:pt x="10000" y="90000"/>
                </a:lnTo>
                <a:lnTo>
                  <a:pt x="16666" y="90000"/>
                </a:lnTo>
                <a:lnTo>
                  <a:pt x="16666" y="90000"/>
                </a:lnTo>
                <a:lnTo>
                  <a:pt x="16666" y="96666"/>
                </a:lnTo>
                <a:lnTo>
                  <a:pt x="16666" y="96666"/>
                </a:lnTo>
                <a:lnTo>
                  <a:pt x="16666" y="96666"/>
                </a:lnTo>
                <a:lnTo>
                  <a:pt x="16666" y="103333"/>
                </a:lnTo>
                <a:lnTo>
                  <a:pt x="16666" y="103333"/>
                </a:lnTo>
                <a:lnTo>
                  <a:pt x="16666" y="103333"/>
                </a:lnTo>
                <a:lnTo>
                  <a:pt x="23333" y="103333"/>
                </a:lnTo>
                <a:lnTo>
                  <a:pt x="23333" y="103333"/>
                </a:lnTo>
                <a:lnTo>
                  <a:pt x="23333" y="103333"/>
                </a:lnTo>
                <a:lnTo>
                  <a:pt x="23333" y="103333"/>
                </a:lnTo>
                <a:lnTo>
                  <a:pt x="23333" y="110000"/>
                </a:lnTo>
                <a:lnTo>
                  <a:pt x="23333" y="110000"/>
                </a:lnTo>
                <a:lnTo>
                  <a:pt x="23333" y="110000"/>
                </a:lnTo>
                <a:lnTo>
                  <a:pt x="30000" y="110000"/>
                </a:lnTo>
                <a:lnTo>
                  <a:pt x="30000" y="110000"/>
                </a:lnTo>
                <a:lnTo>
                  <a:pt x="30000" y="110000"/>
                </a:lnTo>
                <a:lnTo>
                  <a:pt x="30000" y="120000"/>
                </a:lnTo>
                <a:lnTo>
                  <a:pt x="30000" y="120000"/>
                </a:lnTo>
                <a:lnTo>
                  <a:pt x="30000" y="120000"/>
                </a:lnTo>
                <a:lnTo>
                  <a:pt x="30000" y="120000"/>
                </a:lnTo>
                <a:lnTo>
                  <a:pt x="30000" y="120000"/>
                </a:lnTo>
                <a:lnTo>
                  <a:pt x="36666" y="120000"/>
                </a:lnTo>
                <a:lnTo>
                  <a:pt x="36666" y="120000"/>
                </a:lnTo>
                <a:lnTo>
                  <a:pt x="36666" y="120000"/>
                </a:lnTo>
                <a:lnTo>
                  <a:pt x="46666" y="120000"/>
                </a:lnTo>
                <a:lnTo>
                  <a:pt x="46666" y="120000"/>
                </a:lnTo>
                <a:lnTo>
                  <a:pt x="46666" y="120000"/>
                </a:lnTo>
                <a:lnTo>
                  <a:pt x="46666" y="120000"/>
                </a:lnTo>
                <a:lnTo>
                  <a:pt x="46666" y="120000"/>
                </a:lnTo>
                <a:lnTo>
                  <a:pt x="53333" y="120000"/>
                </a:lnTo>
                <a:lnTo>
                  <a:pt x="53333" y="120000"/>
                </a:lnTo>
                <a:lnTo>
                  <a:pt x="53333" y="120000"/>
                </a:lnTo>
                <a:lnTo>
                  <a:pt x="53333" y="120000"/>
                </a:lnTo>
                <a:lnTo>
                  <a:pt x="53333" y="120000"/>
                </a:lnTo>
                <a:lnTo>
                  <a:pt x="53333" y="120000"/>
                </a:lnTo>
                <a:lnTo>
                  <a:pt x="53333" y="110000"/>
                </a:lnTo>
                <a:lnTo>
                  <a:pt x="53333" y="110000"/>
                </a:lnTo>
                <a:lnTo>
                  <a:pt x="53333" y="110000"/>
                </a:lnTo>
                <a:lnTo>
                  <a:pt x="53333" y="110000"/>
                </a:lnTo>
                <a:lnTo>
                  <a:pt x="60000" y="110000"/>
                </a:lnTo>
                <a:lnTo>
                  <a:pt x="60000" y="103333"/>
                </a:lnTo>
                <a:lnTo>
                  <a:pt x="60000" y="103333"/>
                </a:lnTo>
                <a:lnTo>
                  <a:pt x="60000" y="103333"/>
                </a:lnTo>
                <a:lnTo>
                  <a:pt x="60000" y="96666"/>
                </a:lnTo>
                <a:lnTo>
                  <a:pt x="60000" y="96666"/>
                </a:lnTo>
                <a:lnTo>
                  <a:pt x="60000" y="96666"/>
                </a:lnTo>
                <a:lnTo>
                  <a:pt x="60000" y="96666"/>
                </a:lnTo>
                <a:lnTo>
                  <a:pt x="66666" y="96666"/>
                </a:lnTo>
                <a:lnTo>
                  <a:pt x="66666" y="96666"/>
                </a:lnTo>
                <a:lnTo>
                  <a:pt x="66666" y="96666"/>
                </a:lnTo>
                <a:lnTo>
                  <a:pt x="66666" y="96666"/>
                </a:lnTo>
                <a:lnTo>
                  <a:pt x="66666" y="96666"/>
                </a:lnTo>
                <a:lnTo>
                  <a:pt x="66666" y="90000"/>
                </a:lnTo>
                <a:lnTo>
                  <a:pt x="73333" y="90000"/>
                </a:lnTo>
                <a:lnTo>
                  <a:pt x="73333" y="90000"/>
                </a:lnTo>
                <a:lnTo>
                  <a:pt x="73333" y="90000"/>
                </a:lnTo>
                <a:lnTo>
                  <a:pt x="73333" y="90000"/>
                </a:lnTo>
                <a:lnTo>
                  <a:pt x="83333" y="90000"/>
                </a:lnTo>
                <a:lnTo>
                  <a:pt x="83333" y="90000"/>
                </a:lnTo>
                <a:lnTo>
                  <a:pt x="83333" y="90000"/>
                </a:lnTo>
                <a:lnTo>
                  <a:pt x="83333" y="90000"/>
                </a:lnTo>
                <a:lnTo>
                  <a:pt x="90000" y="90000"/>
                </a:lnTo>
                <a:lnTo>
                  <a:pt x="90000" y="90000"/>
                </a:lnTo>
                <a:lnTo>
                  <a:pt x="90000" y="90000"/>
                </a:lnTo>
                <a:lnTo>
                  <a:pt x="90000" y="90000"/>
                </a:lnTo>
                <a:lnTo>
                  <a:pt x="90000" y="90000"/>
                </a:lnTo>
                <a:lnTo>
                  <a:pt x="96666" y="90000"/>
                </a:lnTo>
                <a:lnTo>
                  <a:pt x="96666" y="83333"/>
                </a:lnTo>
                <a:lnTo>
                  <a:pt x="96666" y="83333"/>
                </a:lnTo>
                <a:lnTo>
                  <a:pt x="96666" y="83333"/>
                </a:lnTo>
                <a:lnTo>
                  <a:pt x="96666" y="83333"/>
                </a:lnTo>
                <a:lnTo>
                  <a:pt x="96666" y="83333"/>
                </a:lnTo>
                <a:lnTo>
                  <a:pt x="96666" y="83333"/>
                </a:lnTo>
                <a:lnTo>
                  <a:pt x="103333" y="8333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3" name="Shape 303"/>
          <p:cNvSpPr/>
          <p:nvPr/>
        </p:nvSpPr>
        <p:spPr>
          <a:xfrm>
            <a:off x="5122070" y="3917951"/>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4" name="Shape 304"/>
          <p:cNvSpPr/>
          <p:nvPr/>
        </p:nvSpPr>
        <p:spPr>
          <a:xfrm>
            <a:off x="5122070" y="3917951"/>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5" name="Shape 305"/>
          <p:cNvSpPr/>
          <p:nvPr/>
        </p:nvSpPr>
        <p:spPr>
          <a:xfrm>
            <a:off x="5122070" y="39258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6" name="Shape 306"/>
          <p:cNvSpPr/>
          <p:nvPr/>
        </p:nvSpPr>
        <p:spPr>
          <a:xfrm>
            <a:off x="5122070" y="39258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7" name="Shape 307"/>
          <p:cNvSpPr/>
          <p:nvPr/>
        </p:nvSpPr>
        <p:spPr>
          <a:xfrm>
            <a:off x="5108972" y="3929063"/>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8" name="Shape 308"/>
          <p:cNvSpPr/>
          <p:nvPr/>
        </p:nvSpPr>
        <p:spPr>
          <a:xfrm>
            <a:off x="5108972" y="3929063"/>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09" name="Shape 309"/>
          <p:cNvSpPr/>
          <p:nvPr/>
        </p:nvSpPr>
        <p:spPr>
          <a:xfrm>
            <a:off x="5111356" y="393858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0" name="Shape 310"/>
          <p:cNvSpPr/>
          <p:nvPr/>
        </p:nvSpPr>
        <p:spPr>
          <a:xfrm>
            <a:off x="5111356" y="393858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1" name="Shape 311"/>
          <p:cNvSpPr/>
          <p:nvPr/>
        </p:nvSpPr>
        <p:spPr>
          <a:xfrm>
            <a:off x="5116118" y="3929063"/>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2" name="Shape 312"/>
          <p:cNvSpPr/>
          <p:nvPr/>
        </p:nvSpPr>
        <p:spPr>
          <a:xfrm>
            <a:off x="5116118" y="3929063"/>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3" name="Shape 313"/>
          <p:cNvSpPr/>
          <p:nvPr/>
        </p:nvSpPr>
        <p:spPr>
          <a:xfrm>
            <a:off x="5116115" y="3925889"/>
            <a:ext cx="0" cy="3175"/>
          </a:xfrm>
          <a:custGeom>
            <a:avLst/>
            <a:gdLst/>
            <a:ahLst/>
            <a:cxnLst/>
            <a:rect l="0" t="0" r="0" b="0"/>
            <a:pathLst>
              <a:path w="120000" h="120000" extrusionOk="0">
                <a:moveTo>
                  <a:pt x="0" y="0"/>
                </a:moveTo>
                <a:lnTo>
                  <a:pt x="0" y="120000"/>
                </a:lnTo>
                <a:lnTo>
                  <a:pt x="0" y="120000"/>
                </a:ln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4" name="Shape 314"/>
          <p:cNvSpPr/>
          <p:nvPr/>
        </p:nvSpPr>
        <p:spPr>
          <a:xfrm>
            <a:off x="5116115" y="3925889"/>
            <a:ext cx="0" cy="3175"/>
          </a:xfrm>
          <a:custGeom>
            <a:avLst/>
            <a:gdLst/>
            <a:ahLst/>
            <a:cxnLst/>
            <a:rect l="0" t="0" r="0" b="0"/>
            <a:pathLst>
              <a:path w="120000" h="120000" extrusionOk="0">
                <a:moveTo>
                  <a:pt x="0" y="0"/>
                </a:moveTo>
                <a:lnTo>
                  <a:pt x="0" y="120000"/>
                </a:lnTo>
                <a:lnTo>
                  <a:pt x="0" y="120000"/>
                </a:ln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5" name="Shape 315"/>
          <p:cNvSpPr/>
          <p:nvPr/>
        </p:nvSpPr>
        <p:spPr>
          <a:xfrm>
            <a:off x="5113734" y="3943351"/>
            <a:ext cx="0" cy="3175"/>
          </a:xfrm>
          <a:custGeom>
            <a:avLst/>
            <a:gdLst/>
            <a:ahLst/>
            <a:cxnLst/>
            <a:rect l="0" t="0" r="0" b="0"/>
            <a:pathLst>
              <a:path w="120000" h="120000" extrusionOk="0">
                <a:moveTo>
                  <a:pt x="0" y="0"/>
                </a:moveTo>
                <a:lnTo>
                  <a:pt x="0" y="0"/>
                </a:lnTo>
                <a:lnTo>
                  <a:pt x="0" y="0"/>
                </a:lnTo>
                <a:lnTo>
                  <a:pt x="0" y="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6" name="Shape 316"/>
          <p:cNvSpPr/>
          <p:nvPr/>
        </p:nvSpPr>
        <p:spPr>
          <a:xfrm>
            <a:off x="5113734" y="3943351"/>
            <a:ext cx="0" cy="3175"/>
          </a:xfrm>
          <a:custGeom>
            <a:avLst/>
            <a:gdLst/>
            <a:ahLst/>
            <a:cxnLst/>
            <a:rect l="0" t="0" r="0" b="0"/>
            <a:pathLst>
              <a:path w="120000" h="120000" extrusionOk="0">
                <a:moveTo>
                  <a:pt x="0" y="0"/>
                </a:moveTo>
                <a:lnTo>
                  <a:pt x="0" y="0"/>
                </a:lnTo>
                <a:lnTo>
                  <a:pt x="0" y="0"/>
                </a:lnTo>
                <a:lnTo>
                  <a:pt x="0" y="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7" name="Shape 317"/>
          <p:cNvSpPr/>
          <p:nvPr/>
        </p:nvSpPr>
        <p:spPr>
          <a:xfrm>
            <a:off x="5122072" y="3978276"/>
            <a:ext cx="2381" cy="6349"/>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60000"/>
                </a:lnTo>
                <a:lnTo>
                  <a:pt x="0" y="60000"/>
                </a:lnTo>
                <a:lnTo>
                  <a:pt x="0" y="60000"/>
                </a:lnTo>
                <a:lnTo>
                  <a:pt x="0" y="60000"/>
                </a:lnTo>
                <a:lnTo>
                  <a:pt x="0" y="60000"/>
                </a:lnTo>
                <a:lnTo>
                  <a:pt x="0" y="6000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8" name="Shape 318"/>
          <p:cNvSpPr/>
          <p:nvPr/>
        </p:nvSpPr>
        <p:spPr>
          <a:xfrm>
            <a:off x="5122072" y="3978276"/>
            <a:ext cx="2381" cy="6349"/>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60000"/>
                </a:lnTo>
                <a:lnTo>
                  <a:pt x="0" y="60000"/>
                </a:lnTo>
                <a:lnTo>
                  <a:pt x="0" y="60000"/>
                </a:lnTo>
                <a:lnTo>
                  <a:pt x="0" y="60000"/>
                </a:lnTo>
                <a:lnTo>
                  <a:pt x="0" y="60000"/>
                </a:lnTo>
                <a:lnTo>
                  <a:pt x="0" y="6000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19" name="Shape 319"/>
          <p:cNvSpPr/>
          <p:nvPr/>
        </p:nvSpPr>
        <p:spPr>
          <a:xfrm>
            <a:off x="5122072" y="3970340"/>
            <a:ext cx="2381" cy="7937"/>
          </a:xfrm>
          <a:custGeom>
            <a:avLst/>
            <a:gdLst/>
            <a:ahLst/>
            <a:cxnLst/>
            <a:rect l="0" t="0" r="0" b="0"/>
            <a:pathLst>
              <a:path w="120000" h="120000" extrusionOk="0">
                <a:moveTo>
                  <a:pt x="120000" y="48000"/>
                </a:moveTo>
                <a:lnTo>
                  <a:pt x="120000" y="48000"/>
                </a:lnTo>
                <a:lnTo>
                  <a:pt x="120000" y="48000"/>
                </a:lnTo>
                <a:lnTo>
                  <a:pt x="120000" y="48000"/>
                </a:lnTo>
                <a:lnTo>
                  <a:pt x="120000" y="120000"/>
                </a:lnTo>
                <a:lnTo>
                  <a:pt x="120000" y="120000"/>
                </a:lnTo>
                <a:lnTo>
                  <a:pt x="120000" y="120000"/>
                </a:lnTo>
                <a:lnTo>
                  <a:pt x="120000" y="48000"/>
                </a:lnTo>
                <a:lnTo>
                  <a:pt x="120000" y="48000"/>
                </a:lnTo>
                <a:lnTo>
                  <a:pt x="120000" y="48000"/>
                </a:lnTo>
                <a:lnTo>
                  <a:pt x="0" y="48000"/>
                </a:lnTo>
                <a:lnTo>
                  <a:pt x="0" y="48000"/>
                </a:lnTo>
                <a:lnTo>
                  <a:pt x="0" y="0"/>
                </a:lnTo>
                <a:lnTo>
                  <a:pt x="0" y="0"/>
                </a:lnTo>
                <a:lnTo>
                  <a:pt x="120000" y="0"/>
                </a:lnTo>
                <a:lnTo>
                  <a:pt x="120000" y="0"/>
                </a:lnTo>
                <a:lnTo>
                  <a:pt x="120000" y="0"/>
                </a:lnTo>
                <a:lnTo>
                  <a:pt x="120000" y="0"/>
                </a:lnTo>
                <a:lnTo>
                  <a:pt x="120000" y="0"/>
                </a:lnTo>
                <a:lnTo>
                  <a:pt x="120000" y="0"/>
                </a:lnTo>
                <a:lnTo>
                  <a:pt x="120000" y="48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0" name="Shape 320"/>
          <p:cNvSpPr/>
          <p:nvPr/>
        </p:nvSpPr>
        <p:spPr>
          <a:xfrm>
            <a:off x="5122072" y="3970340"/>
            <a:ext cx="2381" cy="7937"/>
          </a:xfrm>
          <a:custGeom>
            <a:avLst/>
            <a:gdLst/>
            <a:ahLst/>
            <a:cxnLst/>
            <a:rect l="0" t="0" r="0" b="0"/>
            <a:pathLst>
              <a:path w="120000" h="120000" extrusionOk="0">
                <a:moveTo>
                  <a:pt x="120000" y="48000"/>
                </a:moveTo>
                <a:lnTo>
                  <a:pt x="120000" y="48000"/>
                </a:lnTo>
                <a:lnTo>
                  <a:pt x="120000" y="48000"/>
                </a:lnTo>
                <a:lnTo>
                  <a:pt x="120000" y="48000"/>
                </a:lnTo>
                <a:lnTo>
                  <a:pt x="120000" y="120000"/>
                </a:lnTo>
                <a:lnTo>
                  <a:pt x="120000" y="120000"/>
                </a:lnTo>
                <a:lnTo>
                  <a:pt x="120000" y="120000"/>
                </a:lnTo>
                <a:lnTo>
                  <a:pt x="120000" y="48000"/>
                </a:lnTo>
                <a:lnTo>
                  <a:pt x="120000" y="48000"/>
                </a:lnTo>
                <a:lnTo>
                  <a:pt x="120000" y="48000"/>
                </a:lnTo>
                <a:lnTo>
                  <a:pt x="0" y="48000"/>
                </a:lnTo>
                <a:lnTo>
                  <a:pt x="0" y="48000"/>
                </a:lnTo>
                <a:lnTo>
                  <a:pt x="0" y="0"/>
                </a:lnTo>
                <a:lnTo>
                  <a:pt x="0" y="0"/>
                </a:lnTo>
                <a:lnTo>
                  <a:pt x="120000" y="0"/>
                </a:lnTo>
                <a:lnTo>
                  <a:pt x="120000" y="0"/>
                </a:lnTo>
                <a:lnTo>
                  <a:pt x="120000" y="0"/>
                </a:lnTo>
                <a:lnTo>
                  <a:pt x="120000" y="0"/>
                </a:lnTo>
                <a:lnTo>
                  <a:pt x="120000" y="0"/>
                </a:lnTo>
                <a:lnTo>
                  <a:pt x="120000" y="0"/>
                </a:lnTo>
                <a:lnTo>
                  <a:pt x="120000" y="48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1" name="Shape 321"/>
          <p:cNvSpPr/>
          <p:nvPr/>
        </p:nvSpPr>
        <p:spPr>
          <a:xfrm>
            <a:off x="6144816" y="3719512"/>
            <a:ext cx="126206" cy="401637"/>
          </a:xfrm>
          <a:custGeom>
            <a:avLst/>
            <a:gdLst/>
            <a:ahLst/>
            <a:cxnLst/>
            <a:rect l="0" t="0" r="0" b="0"/>
            <a:pathLst>
              <a:path w="120000" h="120000" extrusionOk="0">
                <a:moveTo>
                  <a:pt x="117735" y="79209"/>
                </a:moveTo>
                <a:lnTo>
                  <a:pt x="117735" y="79209"/>
                </a:lnTo>
                <a:lnTo>
                  <a:pt x="117735" y="79209"/>
                </a:lnTo>
                <a:lnTo>
                  <a:pt x="117735" y="80158"/>
                </a:lnTo>
                <a:lnTo>
                  <a:pt x="117735" y="80158"/>
                </a:lnTo>
                <a:lnTo>
                  <a:pt x="117735" y="80158"/>
                </a:lnTo>
                <a:lnTo>
                  <a:pt x="117735" y="81106"/>
                </a:lnTo>
                <a:lnTo>
                  <a:pt x="117735" y="81106"/>
                </a:lnTo>
                <a:lnTo>
                  <a:pt x="117735" y="81106"/>
                </a:lnTo>
                <a:lnTo>
                  <a:pt x="117735" y="82529"/>
                </a:lnTo>
                <a:lnTo>
                  <a:pt x="117735" y="82529"/>
                </a:lnTo>
                <a:lnTo>
                  <a:pt x="117735" y="82529"/>
                </a:lnTo>
                <a:lnTo>
                  <a:pt x="117735" y="82529"/>
                </a:lnTo>
                <a:lnTo>
                  <a:pt x="117735" y="83478"/>
                </a:lnTo>
                <a:lnTo>
                  <a:pt x="117735" y="83478"/>
                </a:lnTo>
                <a:lnTo>
                  <a:pt x="117735" y="83478"/>
                </a:lnTo>
                <a:lnTo>
                  <a:pt x="117735" y="83478"/>
                </a:lnTo>
                <a:lnTo>
                  <a:pt x="120000" y="83478"/>
                </a:lnTo>
                <a:lnTo>
                  <a:pt x="120000" y="83478"/>
                </a:lnTo>
                <a:lnTo>
                  <a:pt x="120000" y="84426"/>
                </a:lnTo>
                <a:lnTo>
                  <a:pt x="120000" y="84426"/>
                </a:lnTo>
                <a:lnTo>
                  <a:pt x="120000" y="84426"/>
                </a:lnTo>
                <a:lnTo>
                  <a:pt x="120000" y="84426"/>
                </a:lnTo>
                <a:lnTo>
                  <a:pt x="120000" y="84426"/>
                </a:lnTo>
                <a:lnTo>
                  <a:pt x="117735" y="84426"/>
                </a:lnTo>
                <a:lnTo>
                  <a:pt x="117735" y="85375"/>
                </a:lnTo>
                <a:lnTo>
                  <a:pt x="117735" y="85375"/>
                </a:lnTo>
                <a:lnTo>
                  <a:pt x="117735" y="85375"/>
                </a:lnTo>
                <a:lnTo>
                  <a:pt x="117735" y="85375"/>
                </a:lnTo>
                <a:lnTo>
                  <a:pt x="117735" y="85375"/>
                </a:lnTo>
                <a:lnTo>
                  <a:pt x="120000" y="85375"/>
                </a:lnTo>
                <a:lnTo>
                  <a:pt x="120000" y="86324"/>
                </a:lnTo>
                <a:lnTo>
                  <a:pt x="120000" y="86324"/>
                </a:lnTo>
                <a:lnTo>
                  <a:pt x="120000" y="86324"/>
                </a:lnTo>
                <a:lnTo>
                  <a:pt x="120000" y="86324"/>
                </a:lnTo>
                <a:lnTo>
                  <a:pt x="120000" y="86324"/>
                </a:lnTo>
                <a:lnTo>
                  <a:pt x="120000" y="87747"/>
                </a:lnTo>
                <a:lnTo>
                  <a:pt x="117735" y="87747"/>
                </a:lnTo>
                <a:lnTo>
                  <a:pt x="117735" y="87747"/>
                </a:lnTo>
                <a:lnTo>
                  <a:pt x="117735" y="87747"/>
                </a:lnTo>
                <a:lnTo>
                  <a:pt x="117735" y="86324"/>
                </a:lnTo>
                <a:lnTo>
                  <a:pt x="117735" y="86324"/>
                </a:lnTo>
                <a:lnTo>
                  <a:pt x="117735" y="86324"/>
                </a:lnTo>
                <a:lnTo>
                  <a:pt x="114339" y="86324"/>
                </a:lnTo>
                <a:lnTo>
                  <a:pt x="114339" y="86324"/>
                </a:lnTo>
                <a:lnTo>
                  <a:pt x="114339" y="87747"/>
                </a:lnTo>
                <a:lnTo>
                  <a:pt x="117735" y="87747"/>
                </a:lnTo>
                <a:lnTo>
                  <a:pt x="117735" y="87747"/>
                </a:lnTo>
                <a:lnTo>
                  <a:pt x="117735" y="87747"/>
                </a:lnTo>
                <a:lnTo>
                  <a:pt x="117735" y="87747"/>
                </a:lnTo>
                <a:lnTo>
                  <a:pt x="117735" y="87747"/>
                </a:lnTo>
                <a:lnTo>
                  <a:pt x="117735" y="87747"/>
                </a:lnTo>
                <a:lnTo>
                  <a:pt x="117735" y="88695"/>
                </a:lnTo>
                <a:lnTo>
                  <a:pt x="117735" y="88695"/>
                </a:lnTo>
                <a:lnTo>
                  <a:pt x="117735" y="88695"/>
                </a:lnTo>
                <a:lnTo>
                  <a:pt x="117735" y="88695"/>
                </a:lnTo>
                <a:lnTo>
                  <a:pt x="117735" y="88695"/>
                </a:lnTo>
                <a:lnTo>
                  <a:pt x="117735" y="88695"/>
                </a:lnTo>
                <a:lnTo>
                  <a:pt x="117735" y="88695"/>
                </a:lnTo>
                <a:lnTo>
                  <a:pt x="117735" y="88695"/>
                </a:lnTo>
                <a:lnTo>
                  <a:pt x="114339" y="88695"/>
                </a:lnTo>
                <a:lnTo>
                  <a:pt x="114339" y="89644"/>
                </a:lnTo>
                <a:lnTo>
                  <a:pt x="114339" y="89644"/>
                </a:lnTo>
                <a:lnTo>
                  <a:pt x="117735" y="89644"/>
                </a:lnTo>
                <a:lnTo>
                  <a:pt x="117735" y="89644"/>
                </a:lnTo>
                <a:lnTo>
                  <a:pt x="117735" y="89644"/>
                </a:lnTo>
                <a:lnTo>
                  <a:pt x="117735" y="89644"/>
                </a:lnTo>
                <a:lnTo>
                  <a:pt x="117735" y="90592"/>
                </a:lnTo>
                <a:lnTo>
                  <a:pt x="117735" y="90592"/>
                </a:lnTo>
                <a:lnTo>
                  <a:pt x="117735" y="90592"/>
                </a:lnTo>
                <a:lnTo>
                  <a:pt x="117735" y="90592"/>
                </a:lnTo>
                <a:lnTo>
                  <a:pt x="117735" y="90592"/>
                </a:lnTo>
                <a:lnTo>
                  <a:pt x="114339" y="90592"/>
                </a:lnTo>
                <a:lnTo>
                  <a:pt x="114339" y="90592"/>
                </a:lnTo>
                <a:lnTo>
                  <a:pt x="114339" y="90592"/>
                </a:lnTo>
                <a:lnTo>
                  <a:pt x="114339" y="91541"/>
                </a:lnTo>
                <a:lnTo>
                  <a:pt x="114339" y="91541"/>
                </a:lnTo>
                <a:lnTo>
                  <a:pt x="117735" y="91541"/>
                </a:lnTo>
                <a:lnTo>
                  <a:pt x="117735" y="91541"/>
                </a:lnTo>
                <a:lnTo>
                  <a:pt x="117735" y="92964"/>
                </a:lnTo>
                <a:lnTo>
                  <a:pt x="117735" y="92964"/>
                </a:lnTo>
                <a:lnTo>
                  <a:pt x="117735" y="92964"/>
                </a:lnTo>
                <a:lnTo>
                  <a:pt x="117735" y="93913"/>
                </a:lnTo>
                <a:lnTo>
                  <a:pt x="114339" y="93913"/>
                </a:lnTo>
                <a:lnTo>
                  <a:pt x="114339" y="93913"/>
                </a:lnTo>
                <a:lnTo>
                  <a:pt x="114339" y="93913"/>
                </a:lnTo>
                <a:lnTo>
                  <a:pt x="114339" y="93913"/>
                </a:lnTo>
                <a:lnTo>
                  <a:pt x="114339" y="93913"/>
                </a:lnTo>
                <a:lnTo>
                  <a:pt x="114339" y="94861"/>
                </a:lnTo>
                <a:lnTo>
                  <a:pt x="114339" y="94861"/>
                </a:lnTo>
                <a:lnTo>
                  <a:pt x="114339" y="94861"/>
                </a:lnTo>
                <a:lnTo>
                  <a:pt x="114339" y="94861"/>
                </a:lnTo>
                <a:lnTo>
                  <a:pt x="112075" y="94861"/>
                </a:lnTo>
                <a:lnTo>
                  <a:pt x="112075" y="94861"/>
                </a:lnTo>
                <a:lnTo>
                  <a:pt x="112075" y="94861"/>
                </a:lnTo>
                <a:lnTo>
                  <a:pt x="112075" y="95810"/>
                </a:lnTo>
                <a:lnTo>
                  <a:pt x="112075" y="95810"/>
                </a:lnTo>
                <a:lnTo>
                  <a:pt x="112075" y="95810"/>
                </a:lnTo>
                <a:lnTo>
                  <a:pt x="112075" y="96758"/>
                </a:lnTo>
                <a:lnTo>
                  <a:pt x="112075" y="96758"/>
                </a:lnTo>
                <a:lnTo>
                  <a:pt x="112075" y="96758"/>
                </a:lnTo>
                <a:lnTo>
                  <a:pt x="112075" y="96758"/>
                </a:lnTo>
                <a:lnTo>
                  <a:pt x="109811" y="96758"/>
                </a:lnTo>
                <a:lnTo>
                  <a:pt x="109811" y="96758"/>
                </a:lnTo>
                <a:lnTo>
                  <a:pt x="109811" y="96758"/>
                </a:lnTo>
                <a:lnTo>
                  <a:pt x="109811" y="96758"/>
                </a:lnTo>
                <a:lnTo>
                  <a:pt x="107547" y="96758"/>
                </a:lnTo>
                <a:lnTo>
                  <a:pt x="107547" y="98181"/>
                </a:lnTo>
                <a:lnTo>
                  <a:pt x="107547" y="98181"/>
                </a:lnTo>
                <a:lnTo>
                  <a:pt x="107547" y="98181"/>
                </a:lnTo>
                <a:lnTo>
                  <a:pt x="107547" y="98181"/>
                </a:lnTo>
                <a:lnTo>
                  <a:pt x="107547" y="99130"/>
                </a:lnTo>
                <a:lnTo>
                  <a:pt x="107547" y="99130"/>
                </a:lnTo>
                <a:lnTo>
                  <a:pt x="105283" y="99130"/>
                </a:lnTo>
                <a:lnTo>
                  <a:pt x="105283" y="98181"/>
                </a:lnTo>
                <a:lnTo>
                  <a:pt x="105283" y="98181"/>
                </a:lnTo>
                <a:lnTo>
                  <a:pt x="105283" y="98181"/>
                </a:lnTo>
                <a:lnTo>
                  <a:pt x="105283" y="99130"/>
                </a:lnTo>
                <a:lnTo>
                  <a:pt x="105283" y="99130"/>
                </a:lnTo>
                <a:lnTo>
                  <a:pt x="105283" y="99130"/>
                </a:lnTo>
                <a:lnTo>
                  <a:pt x="101886" y="99130"/>
                </a:lnTo>
                <a:lnTo>
                  <a:pt x="101886" y="99130"/>
                </a:lnTo>
                <a:lnTo>
                  <a:pt x="101886" y="100079"/>
                </a:lnTo>
                <a:lnTo>
                  <a:pt x="101886" y="100079"/>
                </a:lnTo>
                <a:lnTo>
                  <a:pt x="101886" y="100079"/>
                </a:lnTo>
                <a:lnTo>
                  <a:pt x="101886" y="100079"/>
                </a:lnTo>
                <a:lnTo>
                  <a:pt x="101886" y="100079"/>
                </a:lnTo>
                <a:lnTo>
                  <a:pt x="101886" y="100079"/>
                </a:lnTo>
                <a:lnTo>
                  <a:pt x="99622" y="100079"/>
                </a:lnTo>
                <a:lnTo>
                  <a:pt x="99622" y="101027"/>
                </a:lnTo>
                <a:lnTo>
                  <a:pt x="99622" y="101027"/>
                </a:lnTo>
                <a:lnTo>
                  <a:pt x="99622" y="101027"/>
                </a:lnTo>
                <a:lnTo>
                  <a:pt x="99622" y="100079"/>
                </a:lnTo>
                <a:lnTo>
                  <a:pt x="97358" y="100079"/>
                </a:lnTo>
                <a:lnTo>
                  <a:pt x="97358" y="100079"/>
                </a:lnTo>
                <a:lnTo>
                  <a:pt x="97358" y="100079"/>
                </a:lnTo>
                <a:lnTo>
                  <a:pt x="97358" y="101027"/>
                </a:lnTo>
                <a:lnTo>
                  <a:pt x="97358" y="101027"/>
                </a:lnTo>
                <a:lnTo>
                  <a:pt x="97358" y="101027"/>
                </a:lnTo>
                <a:lnTo>
                  <a:pt x="95094" y="101027"/>
                </a:lnTo>
                <a:lnTo>
                  <a:pt x="95094" y="101027"/>
                </a:lnTo>
                <a:lnTo>
                  <a:pt x="95094" y="101976"/>
                </a:lnTo>
                <a:lnTo>
                  <a:pt x="95094" y="101976"/>
                </a:lnTo>
                <a:lnTo>
                  <a:pt x="95094" y="101976"/>
                </a:lnTo>
                <a:lnTo>
                  <a:pt x="95094" y="101976"/>
                </a:lnTo>
                <a:lnTo>
                  <a:pt x="95094" y="101976"/>
                </a:lnTo>
                <a:lnTo>
                  <a:pt x="95094" y="101976"/>
                </a:lnTo>
                <a:lnTo>
                  <a:pt x="95094" y="101976"/>
                </a:lnTo>
                <a:lnTo>
                  <a:pt x="92830" y="101976"/>
                </a:lnTo>
                <a:lnTo>
                  <a:pt x="92830" y="101976"/>
                </a:lnTo>
                <a:lnTo>
                  <a:pt x="92830" y="101976"/>
                </a:lnTo>
                <a:lnTo>
                  <a:pt x="92830" y="101976"/>
                </a:lnTo>
                <a:lnTo>
                  <a:pt x="92830" y="103399"/>
                </a:lnTo>
                <a:lnTo>
                  <a:pt x="89433" y="103399"/>
                </a:lnTo>
                <a:lnTo>
                  <a:pt x="89433" y="103399"/>
                </a:lnTo>
                <a:lnTo>
                  <a:pt x="89433" y="103399"/>
                </a:lnTo>
                <a:lnTo>
                  <a:pt x="89433" y="103399"/>
                </a:lnTo>
                <a:lnTo>
                  <a:pt x="89433" y="103399"/>
                </a:lnTo>
                <a:lnTo>
                  <a:pt x="89433" y="103399"/>
                </a:lnTo>
                <a:lnTo>
                  <a:pt x="87169" y="103399"/>
                </a:lnTo>
                <a:lnTo>
                  <a:pt x="87169" y="104347"/>
                </a:lnTo>
                <a:lnTo>
                  <a:pt x="87169" y="104347"/>
                </a:lnTo>
                <a:lnTo>
                  <a:pt x="87169" y="104347"/>
                </a:lnTo>
                <a:lnTo>
                  <a:pt x="87169" y="104347"/>
                </a:lnTo>
                <a:lnTo>
                  <a:pt x="87169" y="104347"/>
                </a:lnTo>
                <a:lnTo>
                  <a:pt x="84905" y="104347"/>
                </a:lnTo>
                <a:lnTo>
                  <a:pt x="84905" y="104347"/>
                </a:lnTo>
                <a:lnTo>
                  <a:pt x="84905" y="104347"/>
                </a:lnTo>
                <a:lnTo>
                  <a:pt x="84905" y="104347"/>
                </a:lnTo>
                <a:lnTo>
                  <a:pt x="82641" y="104347"/>
                </a:lnTo>
                <a:lnTo>
                  <a:pt x="82641" y="104347"/>
                </a:lnTo>
                <a:lnTo>
                  <a:pt x="82641" y="104347"/>
                </a:lnTo>
                <a:lnTo>
                  <a:pt x="82641" y="104347"/>
                </a:lnTo>
                <a:lnTo>
                  <a:pt x="82641" y="104347"/>
                </a:lnTo>
                <a:lnTo>
                  <a:pt x="82641" y="105296"/>
                </a:lnTo>
                <a:lnTo>
                  <a:pt x="80377" y="105296"/>
                </a:lnTo>
                <a:lnTo>
                  <a:pt x="80377" y="105296"/>
                </a:lnTo>
                <a:lnTo>
                  <a:pt x="80377" y="105296"/>
                </a:lnTo>
                <a:lnTo>
                  <a:pt x="80377" y="105296"/>
                </a:lnTo>
                <a:lnTo>
                  <a:pt x="80377" y="105296"/>
                </a:lnTo>
                <a:lnTo>
                  <a:pt x="80377" y="104347"/>
                </a:lnTo>
                <a:lnTo>
                  <a:pt x="80377" y="104347"/>
                </a:lnTo>
                <a:lnTo>
                  <a:pt x="80377" y="104347"/>
                </a:lnTo>
                <a:lnTo>
                  <a:pt x="80377" y="104347"/>
                </a:lnTo>
                <a:lnTo>
                  <a:pt x="80377" y="104347"/>
                </a:lnTo>
                <a:lnTo>
                  <a:pt x="80377" y="104347"/>
                </a:lnTo>
                <a:lnTo>
                  <a:pt x="76981" y="104347"/>
                </a:lnTo>
                <a:lnTo>
                  <a:pt x="76981" y="104347"/>
                </a:lnTo>
                <a:lnTo>
                  <a:pt x="76981" y="105296"/>
                </a:lnTo>
                <a:lnTo>
                  <a:pt x="76981" y="105296"/>
                </a:lnTo>
                <a:lnTo>
                  <a:pt x="74716" y="105296"/>
                </a:lnTo>
                <a:lnTo>
                  <a:pt x="74716" y="104347"/>
                </a:lnTo>
                <a:lnTo>
                  <a:pt x="74716" y="104347"/>
                </a:lnTo>
                <a:lnTo>
                  <a:pt x="74716" y="105296"/>
                </a:lnTo>
                <a:lnTo>
                  <a:pt x="74716" y="105296"/>
                </a:lnTo>
                <a:lnTo>
                  <a:pt x="74716" y="105296"/>
                </a:lnTo>
                <a:lnTo>
                  <a:pt x="74716" y="106245"/>
                </a:lnTo>
                <a:lnTo>
                  <a:pt x="74716" y="106245"/>
                </a:lnTo>
                <a:lnTo>
                  <a:pt x="74716" y="106245"/>
                </a:lnTo>
                <a:lnTo>
                  <a:pt x="74716" y="106245"/>
                </a:lnTo>
                <a:lnTo>
                  <a:pt x="74716" y="107193"/>
                </a:lnTo>
                <a:lnTo>
                  <a:pt x="74716" y="107193"/>
                </a:lnTo>
                <a:lnTo>
                  <a:pt x="74716" y="107193"/>
                </a:lnTo>
                <a:lnTo>
                  <a:pt x="74716" y="107193"/>
                </a:lnTo>
                <a:lnTo>
                  <a:pt x="74716" y="107193"/>
                </a:lnTo>
                <a:lnTo>
                  <a:pt x="74716" y="107193"/>
                </a:lnTo>
                <a:lnTo>
                  <a:pt x="72452" y="107193"/>
                </a:lnTo>
                <a:lnTo>
                  <a:pt x="72452" y="108616"/>
                </a:lnTo>
                <a:lnTo>
                  <a:pt x="74716" y="108616"/>
                </a:lnTo>
                <a:lnTo>
                  <a:pt x="74716" y="108616"/>
                </a:lnTo>
                <a:lnTo>
                  <a:pt x="74716" y="108616"/>
                </a:lnTo>
                <a:lnTo>
                  <a:pt x="74716" y="109565"/>
                </a:lnTo>
                <a:lnTo>
                  <a:pt x="72452" y="109565"/>
                </a:lnTo>
                <a:lnTo>
                  <a:pt x="72452" y="109565"/>
                </a:lnTo>
                <a:lnTo>
                  <a:pt x="72452" y="109565"/>
                </a:lnTo>
                <a:lnTo>
                  <a:pt x="72452" y="109565"/>
                </a:lnTo>
                <a:lnTo>
                  <a:pt x="72452" y="109565"/>
                </a:lnTo>
                <a:lnTo>
                  <a:pt x="72452" y="110513"/>
                </a:lnTo>
                <a:lnTo>
                  <a:pt x="72452" y="110513"/>
                </a:lnTo>
                <a:lnTo>
                  <a:pt x="72452" y="110513"/>
                </a:lnTo>
                <a:lnTo>
                  <a:pt x="72452" y="111462"/>
                </a:lnTo>
                <a:lnTo>
                  <a:pt x="72452" y="111462"/>
                </a:lnTo>
                <a:lnTo>
                  <a:pt x="72452" y="111462"/>
                </a:lnTo>
                <a:lnTo>
                  <a:pt x="70188" y="111462"/>
                </a:lnTo>
                <a:lnTo>
                  <a:pt x="70188" y="111462"/>
                </a:lnTo>
                <a:lnTo>
                  <a:pt x="70188" y="111462"/>
                </a:lnTo>
                <a:lnTo>
                  <a:pt x="70188" y="111462"/>
                </a:lnTo>
                <a:lnTo>
                  <a:pt x="67924" y="111462"/>
                </a:lnTo>
                <a:lnTo>
                  <a:pt x="67924" y="111462"/>
                </a:lnTo>
                <a:lnTo>
                  <a:pt x="67924" y="111462"/>
                </a:lnTo>
                <a:lnTo>
                  <a:pt x="67924" y="111462"/>
                </a:lnTo>
                <a:lnTo>
                  <a:pt x="67924" y="111462"/>
                </a:lnTo>
                <a:lnTo>
                  <a:pt x="67924" y="111462"/>
                </a:lnTo>
                <a:lnTo>
                  <a:pt x="67924" y="112411"/>
                </a:lnTo>
                <a:lnTo>
                  <a:pt x="64528" y="112411"/>
                </a:lnTo>
                <a:lnTo>
                  <a:pt x="64528" y="112411"/>
                </a:lnTo>
                <a:lnTo>
                  <a:pt x="64528" y="112411"/>
                </a:lnTo>
                <a:lnTo>
                  <a:pt x="64528" y="113833"/>
                </a:lnTo>
                <a:lnTo>
                  <a:pt x="64528" y="113833"/>
                </a:lnTo>
                <a:lnTo>
                  <a:pt x="64528" y="113833"/>
                </a:lnTo>
                <a:lnTo>
                  <a:pt x="64528" y="113833"/>
                </a:lnTo>
                <a:lnTo>
                  <a:pt x="64528" y="113833"/>
                </a:lnTo>
                <a:lnTo>
                  <a:pt x="62264" y="113833"/>
                </a:lnTo>
                <a:lnTo>
                  <a:pt x="62264" y="113833"/>
                </a:lnTo>
                <a:lnTo>
                  <a:pt x="62264" y="113833"/>
                </a:lnTo>
                <a:lnTo>
                  <a:pt x="62264" y="113833"/>
                </a:lnTo>
                <a:lnTo>
                  <a:pt x="60000" y="113833"/>
                </a:lnTo>
                <a:lnTo>
                  <a:pt x="60000" y="113833"/>
                </a:lnTo>
                <a:lnTo>
                  <a:pt x="60000" y="114782"/>
                </a:lnTo>
                <a:lnTo>
                  <a:pt x="60000" y="114782"/>
                </a:lnTo>
                <a:lnTo>
                  <a:pt x="60000" y="114782"/>
                </a:lnTo>
                <a:lnTo>
                  <a:pt x="57735" y="114782"/>
                </a:lnTo>
                <a:lnTo>
                  <a:pt x="57735" y="114782"/>
                </a:lnTo>
                <a:lnTo>
                  <a:pt x="57735" y="114782"/>
                </a:lnTo>
                <a:lnTo>
                  <a:pt x="57735" y="114782"/>
                </a:lnTo>
                <a:lnTo>
                  <a:pt x="57735" y="114782"/>
                </a:lnTo>
                <a:lnTo>
                  <a:pt x="57735" y="114782"/>
                </a:lnTo>
                <a:lnTo>
                  <a:pt x="55471" y="114782"/>
                </a:lnTo>
                <a:lnTo>
                  <a:pt x="55471" y="114782"/>
                </a:lnTo>
                <a:lnTo>
                  <a:pt x="55471" y="114782"/>
                </a:lnTo>
                <a:lnTo>
                  <a:pt x="55471" y="114782"/>
                </a:lnTo>
                <a:lnTo>
                  <a:pt x="55471" y="115731"/>
                </a:lnTo>
                <a:lnTo>
                  <a:pt x="52075" y="115731"/>
                </a:lnTo>
                <a:lnTo>
                  <a:pt x="52075" y="115731"/>
                </a:lnTo>
                <a:lnTo>
                  <a:pt x="52075" y="115731"/>
                </a:lnTo>
                <a:lnTo>
                  <a:pt x="52075" y="115731"/>
                </a:lnTo>
                <a:lnTo>
                  <a:pt x="52075" y="116679"/>
                </a:lnTo>
                <a:lnTo>
                  <a:pt x="52075" y="116679"/>
                </a:lnTo>
                <a:lnTo>
                  <a:pt x="52075" y="116679"/>
                </a:lnTo>
                <a:lnTo>
                  <a:pt x="52075" y="116679"/>
                </a:lnTo>
                <a:lnTo>
                  <a:pt x="52075" y="116679"/>
                </a:lnTo>
                <a:lnTo>
                  <a:pt x="52075" y="117628"/>
                </a:lnTo>
                <a:lnTo>
                  <a:pt x="52075" y="117628"/>
                </a:lnTo>
                <a:lnTo>
                  <a:pt x="49811" y="117628"/>
                </a:lnTo>
                <a:lnTo>
                  <a:pt x="49811" y="117628"/>
                </a:lnTo>
                <a:lnTo>
                  <a:pt x="49811" y="117628"/>
                </a:lnTo>
                <a:lnTo>
                  <a:pt x="49811" y="117628"/>
                </a:lnTo>
                <a:lnTo>
                  <a:pt x="49811" y="117628"/>
                </a:lnTo>
                <a:lnTo>
                  <a:pt x="49811" y="119051"/>
                </a:lnTo>
                <a:lnTo>
                  <a:pt x="49811" y="119051"/>
                </a:lnTo>
                <a:lnTo>
                  <a:pt x="47547" y="119051"/>
                </a:lnTo>
                <a:lnTo>
                  <a:pt x="47547" y="119051"/>
                </a:lnTo>
                <a:lnTo>
                  <a:pt x="47547" y="119051"/>
                </a:lnTo>
                <a:lnTo>
                  <a:pt x="47547" y="119051"/>
                </a:lnTo>
                <a:lnTo>
                  <a:pt x="45283" y="119051"/>
                </a:lnTo>
                <a:lnTo>
                  <a:pt x="45283" y="119051"/>
                </a:lnTo>
                <a:lnTo>
                  <a:pt x="45283" y="120000"/>
                </a:lnTo>
                <a:lnTo>
                  <a:pt x="45283" y="120000"/>
                </a:lnTo>
                <a:lnTo>
                  <a:pt x="45283" y="120000"/>
                </a:lnTo>
                <a:lnTo>
                  <a:pt x="43018" y="120000"/>
                </a:lnTo>
                <a:lnTo>
                  <a:pt x="43018" y="120000"/>
                </a:lnTo>
                <a:lnTo>
                  <a:pt x="43018" y="120000"/>
                </a:lnTo>
                <a:lnTo>
                  <a:pt x="43018" y="119051"/>
                </a:lnTo>
                <a:lnTo>
                  <a:pt x="43018" y="119051"/>
                </a:lnTo>
                <a:lnTo>
                  <a:pt x="43018" y="119051"/>
                </a:lnTo>
                <a:lnTo>
                  <a:pt x="43018" y="119051"/>
                </a:lnTo>
                <a:lnTo>
                  <a:pt x="43018" y="119051"/>
                </a:lnTo>
                <a:lnTo>
                  <a:pt x="43018" y="119051"/>
                </a:lnTo>
                <a:lnTo>
                  <a:pt x="43018" y="117628"/>
                </a:lnTo>
                <a:lnTo>
                  <a:pt x="43018" y="117628"/>
                </a:lnTo>
                <a:lnTo>
                  <a:pt x="43018" y="117628"/>
                </a:lnTo>
                <a:lnTo>
                  <a:pt x="43018" y="117628"/>
                </a:lnTo>
                <a:lnTo>
                  <a:pt x="43018" y="116679"/>
                </a:lnTo>
                <a:lnTo>
                  <a:pt x="43018" y="116679"/>
                </a:lnTo>
                <a:lnTo>
                  <a:pt x="43018" y="116679"/>
                </a:lnTo>
                <a:lnTo>
                  <a:pt x="43018" y="116679"/>
                </a:lnTo>
                <a:lnTo>
                  <a:pt x="43018" y="115731"/>
                </a:lnTo>
                <a:lnTo>
                  <a:pt x="43018" y="115731"/>
                </a:lnTo>
                <a:lnTo>
                  <a:pt x="43018" y="115731"/>
                </a:lnTo>
                <a:lnTo>
                  <a:pt x="43018" y="114782"/>
                </a:lnTo>
                <a:lnTo>
                  <a:pt x="43018" y="114782"/>
                </a:lnTo>
                <a:lnTo>
                  <a:pt x="43018" y="114782"/>
                </a:lnTo>
                <a:lnTo>
                  <a:pt x="43018" y="114782"/>
                </a:lnTo>
                <a:lnTo>
                  <a:pt x="43018" y="113833"/>
                </a:lnTo>
                <a:lnTo>
                  <a:pt x="43018" y="113833"/>
                </a:lnTo>
                <a:lnTo>
                  <a:pt x="43018" y="113833"/>
                </a:lnTo>
                <a:lnTo>
                  <a:pt x="43018" y="112411"/>
                </a:lnTo>
                <a:lnTo>
                  <a:pt x="43018" y="112411"/>
                </a:lnTo>
                <a:lnTo>
                  <a:pt x="43018" y="112411"/>
                </a:lnTo>
                <a:lnTo>
                  <a:pt x="43018" y="111462"/>
                </a:lnTo>
                <a:lnTo>
                  <a:pt x="43018" y="111462"/>
                </a:lnTo>
                <a:lnTo>
                  <a:pt x="43018" y="111462"/>
                </a:lnTo>
                <a:lnTo>
                  <a:pt x="43018" y="111462"/>
                </a:lnTo>
                <a:lnTo>
                  <a:pt x="43018" y="110513"/>
                </a:lnTo>
                <a:lnTo>
                  <a:pt x="43018" y="110513"/>
                </a:lnTo>
                <a:lnTo>
                  <a:pt x="43018" y="110513"/>
                </a:lnTo>
                <a:lnTo>
                  <a:pt x="43018" y="109565"/>
                </a:lnTo>
                <a:lnTo>
                  <a:pt x="43018" y="109565"/>
                </a:lnTo>
                <a:lnTo>
                  <a:pt x="45283" y="109565"/>
                </a:lnTo>
                <a:lnTo>
                  <a:pt x="45283" y="109565"/>
                </a:lnTo>
                <a:lnTo>
                  <a:pt x="45283" y="108616"/>
                </a:lnTo>
                <a:lnTo>
                  <a:pt x="45283" y="108616"/>
                </a:lnTo>
                <a:lnTo>
                  <a:pt x="45283" y="108616"/>
                </a:lnTo>
                <a:lnTo>
                  <a:pt x="45283" y="108616"/>
                </a:lnTo>
                <a:lnTo>
                  <a:pt x="45283" y="108616"/>
                </a:lnTo>
                <a:lnTo>
                  <a:pt x="45283" y="108616"/>
                </a:lnTo>
                <a:lnTo>
                  <a:pt x="47547" y="108616"/>
                </a:lnTo>
                <a:lnTo>
                  <a:pt x="47547" y="108616"/>
                </a:lnTo>
                <a:lnTo>
                  <a:pt x="47547" y="107193"/>
                </a:lnTo>
                <a:lnTo>
                  <a:pt x="47547" y="107193"/>
                </a:lnTo>
                <a:lnTo>
                  <a:pt x="47547" y="107193"/>
                </a:lnTo>
                <a:lnTo>
                  <a:pt x="45283" y="107193"/>
                </a:lnTo>
                <a:lnTo>
                  <a:pt x="45283" y="107193"/>
                </a:lnTo>
                <a:lnTo>
                  <a:pt x="45283" y="107193"/>
                </a:lnTo>
                <a:lnTo>
                  <a:pt x="45283" y="107193"/>
                </a:lnTo>
                <a:lnTo>
                  <a:pt x="45283" y="107193"/>
                </a:lnTo>
                <a:lnTo>
                  <a:pt x="43018" y="107193"/>
                </a:lnTo>
                <a:lnTo>
                  <a:pt x="43018" y="106245"/>
                </a:lnTo>
                <a:lnTo>
                  <a:pt x="43018" y="106245"/>
                </a:lnTo>
                <a:lnTo>
                  <a:pt x="43018" y="106245"/>
                </a:lnTo>
                <a:lnTo>
                  <a:pt x="43018" y="106245"/>
                </a:lnTo>
                <a:lnTo>
                  <a:pt x="43018" y="106245"/>
                </a:lnTo>
                <a:lnTo>
                  <a:pt x="43018" y="106245"/>
                </a:lnTo>
                <a:lnTo>
                  <a:pt x="43018" y="106245"/>
                </a:lnTo>
                <a:lnTo>
                  <a:pt x="39622" y="106245"/>
                </a:lnTo>
                <a:lnTo>
                  <a:pt x="39622" y="106245"/>
                </a:lnTo>
                <a:lnTo>
                  <a:pt x="39622" y="106245"/>
                </a:lnTo>
                <a:lnTo>
                  <a:pt x="39622" y="106245"/>
                </a:lnTo>
                <a:lnTo>
                  <a:pt x="39622" y="107193"/>
                </a:lnTo>
                <a:lnTo>
                  <a:pt x="39622" y="107193"/>
                </a:lnTo>
                <a:lnTo>
                  <a:pt x="39622" y="107193"/>
                </a:lnTo>
                <a:lnTo>
                  <a:pt x="37358" y="107193"/>
                </a:lnTo>
                <a:lnTo>
                  <a:pt x="37358" y="107193"/>
                </a:lnTo>
                <a:lnTo>
                  <a:pt x="37358" y="107193"/>
                </a:lnTo>
                <a:lnTo>
                  <a:pt x="37358" y="107193"/>
                </a:lnTo>
                <a:lnTo>
                  <a:pt x="37358" y="107193"/>
                </a:lnTo>
                <a:lnTo>
                  <a:pt x="37358" y="106245"/>
                </a:lnTo>
                <a:lnTo>
                  <a:pt x="37358" y="106245"/>
                </a:lnTo>
                <a:lnTo>
                  <a:pt x="37358" y="106245"/>
                </a:lnTo>
                <a:lnTo>
                  <a:pt x="37358" y="106245"/>
                </a:lnTo>
                <a:lnTo>
                  <a:pt x="37358" y="106245"/>
                </a:lnTo>
                <a:lnTo>
                  <a:pt x="37358" y="105296"/>
                </a:lnTo>
                <a:lnTo>
                  <a:pt x="37358" y="105296"/>
                </a:lnTo>
                <a:lnTo>
                  <a:pt x="37358" y="105296"/>
                </a:lnTo>
                <a:lnTo>
                  <a:pt x="37358" y="105296"/>
                </a:lnTo>
                <a:lnTo>
                  <a:pt x="37358" y="105296"/>
                </a:lnTo>
                <a:lnTo>
                  <a:pt x="37358" y="105296"/>
                </a:lnTo>
                <a:lnTo>
                  <a:pt x="37358" y="104347"/>
                </a:lnTo>
                <a:lnTo>
                  <a:pt x="37358" y="104347"/>
                </a:lnTo>
                <a:lnTo>
                  <a:pt x="37358" y="104347"/>
                </a:lnTo>
                <a:lnTo>
                  <a:pt x="37358" y="104347"/>
                </a:lnTo>
                <a:lnTo>
                  <a:pt x="37358" y="104347"/>
                </a:lnTo>
                <a:lnTo>
                  <a:pt x="37358" y="104347"/>
                </a:lnTo>
                <a:lnTo>
                  <a:pt x="37358" y="104347"/>
                </a:lnTo>
                <a:lnTo>
                  <a:pt x="39622" y="104347"/>
                </a:lnTo>
                <a:lnTo>
                  <a:pt x="39622" y="103399"/>
                </a:lnTo>
                <a:lnTo>
                  <a:pt x="39622" y="103399"/>
                </a:lnTo>
                <a:lnTo>
                  <a:pt x="39622" y="103399"/>
                </a:lnTo>
                <a:lnTo>
                  <a:pt x="43018" y="103399"/>
                </a:lnTo>
                <a:lnTo>
                  <a:pt x="43018" y="103399"/>
                </a:lnTo>
                <a:lnTo>
                  <a:pt x="43018" y="104347"/>
                </a:lnTo>
                <a:lnTo>
                  <a:pt x="43018" y="104347"/>
                </a:lnTo>
                <a:lnTo>
                  <a:pt x="43018" y="103399"/>
                </a:lnTo>
                <a:lnTo>
                  <a:pt x="43018" y="103399"/>
                </a:lnTo>
                <a:lnTo>
                  <a:pt x="45283" y="103399"/>
                </a:lnTo>
                <a:lnTo>
                  <a:pt x="45283" y="103399"/>
                </a:lnTo>
                <a:lnTo>
                  <a:pt x="45283" y="103399"/>
                </a:lnTo>
                <a:lnTo>
                  <a:pt x="45283" y="103399"/>
                </a:lnTo>
                <a:lnTo>
                  <a:pt x="45283" y="103399"/>
                </a:lnTo>
                <a:lnTo>
                  <a:pt x="45283" y="101976"/>
                </a:lnTo>
                <a:lnTo>
                  <a:pt x="45283" y="101976"/>
                </a:lnTo>
                <a:lnTo>
                  <a:pt x="47547" y="101976"/>
                </a:lnTo>
                <a:lnTo>
                  <a:pt x="47547" y="101976"/>
                </a:lnTo>
                <a:lnTo>
                  <a:pt x="47547" y="101976"/>
                </a:lnTo>
                <a:lnTo>
                  <a:pt x="47547" y="101976"/>
                </a:lnTo>
                <a:lnTo>
                  <a:pt x="47547" y="101027"/>
                </a:lnTo>
                <a:lnTo>
                  <a:pt x="47547" y="101027"/>
                </a:lnTo>
                <a:lnTo>
                  <a:pt x="47547" y="101027"/>
                </a:lnTo>
                <a:lnTo>
                  <a:pt x="47547" y="101027"/>
                </a:lnTo>
                <a:lnTo>
                  <a:pt x="47547" y="100079"/>
                </a:lnTo>
                <a:lnTo>
                  <a:pt x="47547" y="100079"/>
                </a:lnTo>
                <a:lnTo>
                  <a:pt x="47547" y="100079"/>
                </a:lnTo>
                <a:lnTo>
                  <a:pt x="47547" y="100079"/>
                </a:lnTo>
                <a:lnTo>
                  <a:pt x="47547" y="100079"/>
                </a:lnTo>
                <a:lnTo>
                  <a:pt x="49811" y="100079"/>
                </a:lnTo>
                <a:lnTo>
                  <a:pt x="49811" y="100079"/>
                </a:lnTo>
                <a:lnTo>
                  <a:pt x="49811" y="100079"/>
                </a:lnTo>
                <a:lnTo>
                  <a:pt x="49811" y="101027"/>
                </a:lnTo>
                <a:lnTo>
                  <a:pt x="49811" y="101027"/>
                </a:lnTo>
                <a:lnTo>
                  <a:pt x="52075" y="101027"/>
                </a:lnTo>
                <a:lnTo>
                  <a:pt x="52075" y="101027"/>
                </a:lnTo>
                <a:lnTo>
                  <a:pt x="52075" y="100079"/>
                </a:lnTo>
                <a:lnTo>
                  <a:pt x="52075" y="100079"/>
                </a:lnTo>
                <a:lnTo>
                  <a:pt x="52075" y="100079"/>
                </a:lnTo>
                <a:lnTo>
                  <a:pt x="52075" y="100079"/>
                </a:lnTo>
                <a:lnTo>
                  <a:pt x="55471" y="100079"/>
                </a:lnTo>
                <a:lnTo>
                  <a:pt x="55471" y="100079"/>
                </a:lnTo>
                <a:lnTo>
                  <a:pt x="55471" y="100079"/>
                </a:lnTo>
                <a:lnTo>
                  <a:pt x="57735" y="100079"/>
                </a:lnTo>
                <a:lnTo>
                  <a:pt x="57735" y="100079"/>
                </a:lnTo>
                <a:lnTo>
                  <a:pt x="57735" y="100079"/>
                </a:lnTo>
                <a:lnTo>
                  <a:pt x="57735" y="100079"/>
                </a:lnTo>
                <a:lnTo>
                  <a:pt x="57735" y="100079"/>
                </a:lnTo>
                <a:lnTo>
                  <a:pt x="60000" y="100079"/>
                </a:lnTo>
                <a:lnTo>
                  <a:pt x="60000" y="100079"/>
                </a:lnTo>
                <a:lnTo>
                  <a:pt x="60000" y="100079"/>
                </a:lnTo>
                <a:lnTo>
                  <a:pt x="60000" y="100079"/>
                </a:lnTo>
                <a:lnTo>
                  <a:pt x="60000" y="100079"/>
                </a:lnTo>
                <a:lnTo>
                  <a:pt x="60000" y="101027"/>
                </a:lnTo>
                <a:lnTo>
                  <a:pt x="60000" y="101027"/>
                </a:lnTo>
                <a:lnTo>
                  <a:pt x="60000" y="101027"/>
                </a:lnTo>
                <a:lnTo>
                  <a:pt x="60000" y="101027"/>
                </a:lnTo>
                <a:lnTo>
                  <a:pt x="62264" y="101027"/>
                </a:lnTo>
                <a:lnTo>
                  <a:pt x="62264" y="101027"/>
                </a:lnTo>
                <a:lnTo>
                  <a:pt x="62264" y="101027"/>
                </a:lnTo>
                <a:lnTo>
                  <a:pt x="62264" y="101027"/>
                </a:lnTo>
                <a:lnTo>
                  <a:pt x="64528" y="101027"/>
                </a:lnTo>
                <a:lnTo>
                  <a:pt x="64528" y="101027"/>
                </a:lnTo>
                <a:lnTo>
                  <a:pt x="64528" y="101027"/>
                </a:lnTo>
                <a:lnTo>
                  <a:pt x="64528" y="101027"/>
                </a:lnTo>
                <a:lnTo>
                  <a:pt x="64528" y="101027"/>
                </a:lnTo>
                <a:lnTo>
                  <a:pt x="64528" y="101027"/>
                </a:lnTo>
                <a:lnTo>
                  <a:pt x="64528" y="100079"/>
                </a:lnTo>
                <a:lnTo>
                  <a:pt x="64528" y="100079"/>
                </a:lnTo>
                <a:lnTo>
                  <a:pt x="64528" y="100079"/>
                </a:lnTo>
                <a:lnTo>
                  <a:pt x="64528" y="100079"/>
                </a:lnTo>
                <a:lnTo>
                  <a:pt x="64528" y="99130"/>
                </a:lnTo>
                <a:lnTo>
                  <a:pt x="64528" y="99130"/>
                </a:lnTo>
                <a:lnTo>
                  <a:pt x="64528" y="99130"/>
                </a:lnTo>
                <a:lnTo>
                  <a:pt x="64528" y="99130"/>
                </a:lnTo>
                <a:lnTo>
                  <a:pt x="64528" y="99130"/>
                </a:lnTo>
                <a:lnTo>
                  <a:pt x="64528" y="99130"/>
                </a:lnTo>
                <a:lnTo>
                  <a:pt x="62264" y="99130"/>
                </a:lnTo>
                <a:lnTo>
                  <a:pt x="62264" y="98181"/>
                </a:lnTo>
                <a:lnTo>
                  <a:pt x="62264" y="98181"/>
                </a:lnTo>
                <a:lnTo>
                  <a:pt x="62264" y="98181"/>
                </a:lnTo>
                <a:lnTo>
                  <a:pt x="62264" y="98181"/>
                </a:lnTo>
                <a:lnTo>
                  <a:pt x="60000" y="98181"/>
                </a:lnTo>
                <a:lnTo>
                  <a:pt x="60000" y="98181"/>
                </a:lnTo>
                <a:lnTo>
                  <a:pt x="60000" y="96758"/>
                </a:lnTo>
                <a:lnTo>
                  <a:pt x="60000" y="96758"/>
                </a:lnTo>
                <a:lnTo>
                  <a:pt x="60000" y="96758"/>
                </a:lnTo>
                <a:lnTo>
                  <a:pt x="60000" y="96758"/>
                </a:lnTo>
                <a:lnTo>
                  <a:pt x="60000" y="95810"/>
                </a:lnTo>
                <a:lnTo>
                  <a:pt x="60000" y="95810"/>
                </a:lnTo>
                <a:lnTo>
                  <a:pt x="60000" y="95810"/>
                </a:lnTo>
                <a:lnTo>
                  <a:pt x="60000" y="94861"/>
                </a:lnTo>
                <a:lnTo>
                  <a:pt x="60000" y="94861"/>
                </a:lnTo>
                <a:lnTo>
                  <a:pt x="60000" y="94861"/>
                </a:lnTo>
                <a:lnTo>
                  <a:pt x="60000" y="94861"/>
                </a:lnTo>
                <a:lnTo>
                  <a:pt x="60000" y="93913"/>
                </a:lnTo>
                <a:lnTo>
                  <a:pt x="60000" y="93913"/>
                </a:lnTo>
                <a:lnTo>
                  <a:pt x="60000" y="93913"/>
                </a:lnTo>
                <a:lnTo>
                  <a:pt x="62264" y="93913"/>
                </a:lnTo>
                <a:lnTo>
                  <a:pt x="62264" y="93913"/>
                </a:lnTo>
                <a:lnTo>
                  <a:pt x="62264" y="93913"/>
                </a:lnTo>
                <a:lnTo>
                  <a:pt x="62264" y="93913"/>
                </a:lnTo>
                <a:lnTo>
                  <a:pt x="62264" y="93913"/>
                </a:lnTo>
                <a:lnTo>
                  <a:pt x="62264" y="93913"/>
                </a:lnTo>
                <a:lnTo>
                  <a:pt x="64528" y="93913"/>
                </a:lnTo>
                <a:lnTo>
                  <a:pt x="64528" y="93913"/>
                </a:lnTo>
                <a:lnTo>
                  <a:pt x="64528" y="93913"/>
                </a:lnTo>
                <a:lnTo>
                  <a:pt x="64528" y="93913"/>
                </a:lnTo>
                <a:lnTo>
                  <a:pt x="64528" y="93913"/>
                </a:lnTo>
                <a:lnTo>
                  <a:pt x="67924" y="93913"/>
                </a:lnTo>
                <a:lnTo>
                  <a:pt x="67924" y="93913"/>
                </a:lnTo>
                <a:lnTo>
                  <a:pt x="67924" y="93913"/>
                </a:lnTo>
                <a:lnTo>
                  <a:pt x="67924" y="93913"/>
                </a:lnTo>
                <a:lnTo>
                  <a:pt x="67924" y="93913"/>
                </a:lnTo>
                <a:lnTo>
                  <a:pt x="67924" y="93913"/>
                </a:lnTo>
                <a:lnTo>
                  <a:pt x="67924" y="93913"/>
                </a:lnTo>
                <a:lnTo>
                  <a:pt x="70188" y="93913"/>
                </a:lnTo>
                <a:lnTo>
                  <a:pt x="70188" y="93913"/>
                </a:lnTo>
                <a:lnTo>
                  <a:pt x="70188" y="93913"/>
                </a:lnTo>
                <a:lnTo>
                  <a:pt x="70188" y="93913"/>
                </a:lnTo>
                <a:lnTo>
                  <a:pt x="70188" y="93913"/>
                </a:lnTo>
                <a:lnTo>
                  <a:pt x="70188" y="93913"/>
                </a:lnTo>
                <a:lnTo>
                  <a:pt x="70188" y="93913"/>
                </a:lnTo>
                <a:lnTo>
                  <a:pt x="70188" y="93913"/>
                </a:lnTo>
                <a:lnTo>
                  <a:pt x="70188" y="92964"/>
                </a:lnTo>
                <a:lnTo>
                  <a:pt x="70188" y="92964"/>
                </a:lnTo>
                <a:lnTo>
                  <a:pt x="70188" y="92964"/>
                </a:lnTo>
                <a:lnTo>
                  <a:pt x="70188" y="92964"/>
                </a:lnTo>
                <a:lnTo>
                  <a:pt x="70188" y="91541"/>
                </a:lnTo>
                <a:lnTo>
                  <a:pt x="70188" y="91541"/>
                </a:lnTo>
                <a:lnTo>
                  <a:pt x="70188" y="91541"/>
                </a:lnTo>
                <a:lnTo>
                  <a:pt x="72452" y="91541"/>
                </a:lnTo>
                <a:lnTo>
                  <a:pt x="72452" y="91541"/>
                </a:lnTo>
                <a:lnTo>
                  <a:pt x="72452" y="91541"/>
                </a:lnTo>
                <a:lnTo>
                  <a:pt x="72452" y="91541"/>
                </a:lnTo>
                <a:lnTo>
                  <a:pt x="74716" y="91541"/>
                </a:lnTo>
                <a:lnTo>
                  <a:pt x="74716" y="91541"/>
                </a:lnTo>
                <a:lnTo>
                  <a:pt x="74716" y="91541"/>
                </a:lnTo>
                <a:lnTo>
                  <a:pt x="74716" y="91541"/>
                </a:lnTo>
                <a:lnTo>
                  <a:pt x="74716" y="91541"/>
                </a:lnTo>
                <a:lnTo>
                  <a:pt x="74716" y="90592"/>
                </a:lnTo>
                <a:lnTo>
                  <a:pt x="74716" y="90592"/>
                </a:lnTo>
                <a:lnTo>
                  <a:pt x="76981" y="90592"/>
                </a:lnTo>
                <a:lnTo>
                  <a:pt x="76981" y="90592"/>
                </a:lnTo>
                <a:lnTo>
                  <a:pt x="76981" y="90592"/>
                </a:lnTo>
                <a:lnTo>
                  <a:pt x="80377" y="90592"/>
                </a:lnTo>
                <a:lnTo>
                  <a:pt x="80377" y="90592"/>
                </a:lnTo>
                <a:lnTo>
                  <a:pt x="80377" y="90592"/>
                </a:lnTo>
                <a:lnTo>
                  <a:pt x="80377" y="90592"/>
                </a:lnTo>
                <a:lnTo>
                  <a:pt x="80377" y="90592"/>
                </a:lnTo>
                <a:lnTo>
                  <a:pt x="80377" y="89644"/>
                </a:lnTo>
                <a:lnTo>
                  <a:pt x="80377" y="89644"/>
                </a:lnTo>
                <a:lnTo>
                  <a:pt x="80377" y="89644"/>
                </a:lnTo>
                <a:lnTo>
                  <a:pt x="82641" y="89644"/>
                </a:lnTo>
                <a:lnTo>
                  <a:pt x="82641" y="89644"/>
                </a:lnTo>
                <a:lnTo>
                  <a:pt x="82641" y="89644"/>
                </a:lnTo>
                <a:lnTo>
                  <a:pt x="82641" y="89644"/>
                </a:lnTo>
                <a:lnTo>
                  <a:pt x="82641" y="89644"/>
                </a:lnTo>
                <a:lnTo>
                  <a:pt x="82641" y="88695"/>
                </a:lnTo>
                <a:lnTo>
                  <a:pt x="84905" y="88695"/>
                </a:lnTo>
                <a:lnTo>
                  <a:pt x="84905" y="88695"/>
                </a:lnTo>
                <a:lnTo>
                  <a:pt x="84905" y="89644"/>
                </a:lnTo>
                <a:lnTo>
                  <a:pt x="84905" y="89644"/>
                </a:lnTo>
                <a:lnTo>
                  <a:pt x="84905" y="89644"/>
                </a:lnTo>
                <a:lnTo>
                  <a:pt x="87169" y="89644"/>
                </a:lnTo>
                <a:lnTo>
                  <a:pt x="87169" y="89644"/>
                </a:lnTo>
                <a:lnTo>
                  <a:pt x="87169" y="89644"/>
                </a:lnTo>
                <a:lnTo>
                  <a:pt x="87169" y="88695"/>
                </a:lnTo>
                <a:lnTo>
                  <a:pt x="87169" y="88695"/>
                </a:lnTo>
                <a:lnTo>
                  <a:pt x="87169" y="88695"/>
                </a:lnTo>
                <a:lnTo>
                  <a:pt x="87169" y="88695"/>
                </a:lnTo>
                <a:lnTo>
                  <a:pt x="87169" y="88695"/>
                </a:lnTo>
                <a:lnTo>
                  <a:pt x="87169" y="87747"/>
                </a:lnTo>
                <a:lnTo>
                  <a:pt x="87169" y="87747"/>
                </a:lnTo>
                <a:lnTo>
                  <a:pt x="87169" y="87747"/>
                </a:lnTo>
                <a:lnTo>
                  <a:pt x="87169" y="86324"/>
                </a:lnTo>
                <a:lnTo>
                  <a:pt x="87169" y="86324"/>
                </a:lnTo>
                <a:lnTo>
                  <a:pt x="87169" y="86324"/>
                </a:lnTo>
                <a:lnTo>
                  <a:pt x="87169" y="85375"/>
                </a:lnTo>
                <a:lnTo>
                  <a:pt x="87169" y="85375"/>
                </a:lnTo>
                <a:lnTo>
                  <a:pt x="87169" y="85375"/>
                </a:lnTo>
                <a:lnTo>
                  <a:pt x="87169" y="85375"/>
                </a:lnTo>
                <a:lnTo>
                  <a:pt x="87169" y="84426"/>
                </a:lnTo>
                <a:lnTo>
                  <a:pt x="87169" y="84426"/>
                </a:lnTo>
                <a:lnTo>
                  <a:pt x="87169" y="84426"/>
                </a:lnTo>
                <a:lnTo>
                  <a:pt x="87169" y="84426"/>
                </a:lnTo>
                <a:lnTo>
                  <a:pt x="87169" y="83478"/>
                </a:lnTo>
                <a:lnTo>
                  <a:pt x="87169" y="83478"/>
                </a:lnTo>
                <a:lnTo>
                  <a:pt x="87169" y="83478"/>
                </a:lnTo>
                <a:lnTo>
                  <a:pt x="87169" y="83478"/>
                </a:lnTo>
                <a:lnTo>
                  <a:pt x="87169" y="83478"/>
                </a:lnTo>
                <a:lnTo>
                  <a:pt x="87169" y="82529"/>
                </a:lnTo>
                <a:lnTo>
                  <a:pt x="87169" y="82529"/>
                </a:lnTo>
                <a:lnTo>
                  <a:pt x="87169" y="82529"/>
                </a:lnTo>
                <a:lnTo>
                  <a:pt x="87169" y="82529"/>
                </a:lnTo>
                <a:lnTo>
                  <a:pt x="87169" y="81106"/>
                </a:lnTo>
                <a:lnTo>
                  <a:pt x="87169" y="81106"/>
                </a:lnTo>
                <a:lnTo>
                  <a:pt x="89433" y="81106"/>
                </a:lnTo>
                <a:lnTo>
                  <a:pt x="89433" y="81106"/>
                </a:lnTo>
                <a:lnTo>
                  <a:pt x="89433" y="80158"/>
                </a:lnTo>
                <a:lnTo>
                  <a:pt x="89433" y="80158"/>
                </a:lnTo>
                <a:lnTo>
                  <a:pt x="89433" y="80158"/>
                </a:lnTo>
                <a:lnTo>
                  <a:pt x="89433" y="79209"/>
                </a:lnTo>
                <a:lnTo>
                  <a:pt x="89433" y="79209"/>
                </a:lnTo>
                <a:lnTo>
                  <a:pt x="87169" y="79209"/>
                </a:lnTo>
                <a:lnTo>
                  <a:pt x="87169" y="79209"/>
                </a:lnTo>
                <a:lnTo>
                  <a:pt x="87169" y="78260"/>
                </a:lnTo>
                <a:lnTo>
                  <a:pt x="87169" y="78260"/>
                </a:lnTo>
                <a:lnTo>
                  <a:pt x="87169" y="78260"/>
                </a:lnTo>
                <a:lnTo>
                  <a:pt x="87169" y="78260"/>
                </a:lnTo>
                <a:lnTo>
                  <a:pt x="87169" y="77312"/>
                </a:lnTo>
                <a:lnTo>
                  <a:pt x="87169" y="77312"/>
                </a:lnTo>
                <a:lnTo>
                  <a:pt x="87169" y="77312"/>
                </a:lnTo>
                <a:lnTo>
                  <a:pt x="87169" y="77312"/>
                </a:lnTo>
                <a:lnTo>
                  <a:pt x="87169" y="77312"/>
                </a:lnTo>
                <a:lnTo>
                  <a:pt x="87169" y="75889"/>
                </a:lnTo>
                <a:lnTo>
                  <a:pt x="87169" y="75889"/>
                </a:lnTo>
                <a:lnTo>
                  <a:pt x="87169" y="75889"/>
                </a:lnTo>
                <a:lnTo>
                  <a:pt x="87169" y="74940"/>
                </a:lnTo>
                <a:lnTo>
                  <a:pt x="84905" y="74940"/>
                </a:lnTo>
                <a:lnTo>
                  <a:pt x="84905" y="74940"/>
                </a:lnTo>
                <a:lnTo>
                  <a:pt x="84905" y="74940"/>
                </a:lnTo>
                <a:lnTo>
                  <a:pt x="84905" y="74940"/>
                </a:lnTo>
                <a:lnTo>
                  <a:pt x="84905" y="74940"/>
                </a:lnTo>
                <a:lnTo>
                  <a:pt x="84905" y="73992"/>
                </a:lnTo>
                <a:lnTo>
                  <a:pt x="84905" y="73992"/>
                </a:lnTo>
                <a:lnTo>
                  <a:pt x="84905" y="73992"/>
                </a:lnTo>
                <a:lnTo>
                  <a:pt x="84905" y="73992"/>
                </a:lnTo>
                <a:lnTo>
                  <a:pt x="84905" y="73992"/>
                </a:lnTo>
                <a:lnTo>
                  <a:pt x="84905" y="73043"/>
                </a:lnTo>
                <a:lnTo>
                  <a:pt x="84905" y="73043"/>
                </a:lnTo>
                <a:lnTo>
                  <a:pt x="84905" y="73043"/>
                </a:lnTo>
                <a:lnTo>
                  <a:pt x="84905" y="72094"/>
                </a:lnTo>
                <a:lnTo>
                  <a:pt x="87169" y="72094"/>
                </a:lnTo>
                <a:lnTo>
                  <a:pt x="87169" y="72094"/>
                </a:lnTo>
                <a:lnTo>
                  <a:pt x="87169" y="72094"/>
                </a:lnTo>
                <a:lnTo>
                  <a:pt x="87169" y="72094"/>
                </a:lnTo>
                <a:lnTo>
                  <a:pt x="87169" y="72094"/>
                </a:lnTo>
                <a:lnTo>
                  <a:pt x="87169" y="72094"/>
                </a:lnTo>
                <a:lnTo>
                  <a:pt x="87169" y="70671"/>
                </a:lnTo>
                <a:lnTo>
                  <a:pt x="87169" y="70671"/>
                </a:lnTo>
                <a:lnTo>
                  <a:pt x="87169" y="70671"/>
                </a:lnTo>
                <a:lnTo>
                  <a:pt x="87169" y="69723"/>
                </a:lnTo>
                <a:lnTo>
                  <a:pt x="87169" y="69723"/>
                </a:lnTo>
                <a:lnTo>
                  <a:pt x="87169" y="69723"/>
                </a:lnTo>
                <a:lnTo>
                  <a:pt x="87169" y="68774"/>
                </a:lnTo>
                <a:lnTo>
                  <a:pt x="87169" y="68774"/>
                </a:lnTo>
                <a:lnTo>
                  <a:pt x="87169" y="68774"/>
                </a:lnTo>
                <a:lnTo>
                  <a:pt x="87169" y="68774"/>
                </a:lnTo>
                <a:lnTo>
                  <a:pt x="87169" y="67826"/>
                </a:lnTo>
                <a:lnTo>
                  <a:pt x="87169" y="67826"/>
                </a:lnTo>
                <a:lnTo>
                  <a:pt x="87169" y="67826"/>
                </a:lnTo>
                <a:lnTo>
                  <a:pt x="87169" y="67826"/>
                </a:lnTo>
                <a:lnTo>
                  <a:pt x="87169" y="67826"/>
                </a:lnTo>
                <a:lnTo>
                  <a:pt x="87169" y="67826"/>
                </a:lnTo>
                <a:lnTo>
                  <a:pt x="87169" y="67826"/>
                </a:lnTo>
                <a:lnTo>
                  <a:pt x="87169" y="66877"/>
                </a:lnTo>
                <a:lnTo>
                  <a:pt x="87169" y="66877"/>
                </a:lnTo>
                <a:lnTo>
                  <a:pt x="87169" y="66877"/>
                </a:lnTo>
                <a:lnTo>
                  <a:pt x="89433" y="66877"/>
                </a:lnTo>
                <a:lnTo>
                  <a:pt x="89433" y="66877"/>
                </a:lnTo>
                <a:lnTo>
                  <a:pt x="89433" y="66877"/>
                </a:lnTo>
                <a:lnTo>
                  <a:pt x="89433" y="66877"/>
                </a:lnTo>
                <a:lnTo>
                  <a:pt x="89433" y="65454"/>
                </a:lnTo>
                <a:lnTo>
                  <a:pt x="89433" y="65454"/>
                </a:lnTo>
                <a:lnTo>
                  <a:pt x="89433" y="65454"/>
                </a:lnTo>
                <a:lnTo>
                  <a:pt x="89433" y="65454"/>
                </a:lnTo>
                <a:lnTo>
                  <a:pt x="89433" y="65454"/>
                </a:lnTo>
                <a:lnTo>
                  <a:pt x="89433" y="64505"/>
                </a:lnTo>
                <a:lnTo>
                  <a:pt x="89433" y="64505"/>
                </a:lnTo>
                <a:lnTo>
                  <a:pt x="89433" y="64505"/>
                </a:lnTo>
                <a:lnTo>
                  <a:pt x="89433" y="64505"/>
                </a:lnTo>
                <a:lnTo>
                  <a:pt x="87169" y="64505"/>
                </a:lnTo>
                <a:lnTo>
                  <a:pt x="87169" y="63557"/>
                </a:lnTo>
                <a:lnTo>
                  <a:pt x="87169" y="63557"/>
                </a:lnTo>
                <a:lnTo>
                  <a:pt x="87169" y="63557"/>
                </a:lnTo>
                <a:lnTo>
                  <a:pt x="87169" y="63557"/>
                </a:lnTo>
                <a:lnTo>
                  <a:pt x="87169" y="63557"/>
                </a:lnTo>
                <a:lnTo>
                  <a:pt x="87169" y="63557"/>
                </a:lnTo>
                <a:lnTo>
                  <a:pt x="84905" y="63557"/>
                </a:lnTo>
                <a:lnTo>
                  <a:pt x="84905" y="63557"/>
                </a:lnTo>
                <a:lnTo>
                  <a:pt x="84905" y="62608"/>
                </a:lnTo>
                <a:lnTo>
                  <a:pt x="84905" y="62608"/>
                </a:lnTo>
                <a:lnTo>
                  <a:pt x="84905" y="62608"/>
                </a:lnTo>
                <a:lnTo>
                  <a:pt x="84905" y="62608"/>
                </a:lnTo>
                <a:lnTo>
                  <a:pt x="82641" y="62608"/>
                </a:lnTo>
                <a:lnTo>
                  <a:pt x="82641" y="61660"/>
                </a:lnTo>
                <a:lnTo>
                  <a:pt x="82641" y="61660"/>
                </a:lnTo>
                <a:lnTo>
                  <a:pt x="82641" y="61660"/>
                </a:lnTo>
                <a:lnTo>
                  <a:pt x="82641" y="61660"/>
                </a:lnTo>
                <a:lnTo>
                  <a:pt x="82641" y="61660"/>
                </a:lnTo>
                <a:lnTo>
                  <a:pt x="82641" y="61660"/>
                </a:lnTo>
                <a:lnTo>
                  <a:pt x="82641" y="60237"/>
                </a:lnTo>
                <a:lnTo>
                  <a:pt x="82641" y="60237"/>
                </a:lnTo>
                <a:lnTo>
                  <a:pt x="82641" y="60237"/>
                </a:lnTo>
                <a:lnTo>
                  <a:pt x="82641" y="60237"/>
                </a:lnTo>
                <a:lnTo>
                  <a:pt x="84905" y="60237"/>
                </a:lnTo>
                <a:lnTo>
                  <a:pt x="84905" y="60237"/>
                </a:lnTo>
                <a:lnTo>
                  <a:pt x="84905" y="60237"/>
                </a:lnTo>
                <a:lnTo>
                  <a:pt x="84905" y="60237"/>
                </a:lnTo>
                <a:lnTo>
                  <a:pt x="84905" y="59288"/>
                </a:lnTo>
                <a:lnTo>
                  <a:pt x="87169" y="59288"/>
                </a:lnTo>
                <a:lnTo>
                  <a:pt x="87169" y="59288"/>
                </a:lnTo>
                <a:lnTo>
                  <a:pt x="87169" y="59288"/>
                </a:lnTo>
                <a:lnTo>
                  <a:pt x="87169" y="58339"/>
                </a:lnTo>
                <a:lnTo>
                  <a:pt x="84905" y="58339"/>
                </a:lnTo>
                <a:lnTo>
                  <a:pt x="84905" y="58339"/>
                </a:lnTo>
                <a:lnTo>
                  <a:pt x="84905" y="59288"/>
                </a:lnTo>
                <a:lnTo>
                  <a:pt x="84905" y="59288"/>
                </a:lnTo>
                <a:lnTo>
                  <a:pt x="84905" y="58339"/>
                </a:lnTo>
                <a:lnTo>
                  <a:pt x="82641" y="58339"/>
                </a:lnTo>
                <a:lnTo>
                  <a:pt x="82641" y="58339"/>
                </a:lnTo>
                <a:lnTo>
                  <a:pt x="82641" y="58339"/>
                </a:lnTo>
                <a:lnTo>
                  <a:pt x="82641" y="58339"/>
                </a:lnTo>
                <a:lnTo>
                  <a:pt x="82641" y="58339"/>
                </a:lnTo>
                <a:lnTo>
                  <a:pt x="82641" y="58339"/>
                </a:lnTo>
                <a:lnTo>
                  <a:pt x="82641" y="57391"/>
                </a:lnTo>
                <a:lnTo>
                  <a:pt x="82641" y="57391"/>
                </a:lnTo>
                <a:lnTo>
                  <a:pt x="82641" y="57391"/>
                </a:lnTo>
                <a:lnTo>
                  <a:pt x="80377" y="57391"/>
                </a:lnTo>
                <a:lnTo>
                  <a:pt x="80377" y="57391"/>
                </a:lnTo>
                <a:lnTo>
                  <a:pt x="80377" y="57391"/>
                </a:lnTo>
                <a:lnTo>
                  <a:pt x="80377" y="57391"/>
                </a:lnTo>
                <a:lnTo>
                  <a:pt x="80377" y="56442"/>
                </a:lnTo>
                <a:lnTo>
                  <a:pt x="76981" y="56442"/>
                </a:lnTo>
                <a:lnTo>
                  <a:pt x="76981" y="56442"/>
                </a:lnTo>
                <a:lnTo>
                  <a:pt x="76981" y="56442"/>
                </a:lnTo>
                <a:lnTo>
                  <a:pt x="76981" y="56442"/>
                </a:lnTo>
                <a:lnTo>
                  <a:pt x="76981" y="56442"/>
                </a:lnTo>
                <a:lnTo>
                  <a:pt x="76981" y="55019"/>
                </a:lnTo>
                <a:lnTo>
                  <a:pt x="76981" y="55019"/>
                </a:lnTo>
                <a:lnTo>
                  <a:pt x="76981" y="55019"/>
                </a:lnTo>
                <a:lnTo>
                  <a:pt x="74716" y="55019"/>
                </a:lnTo>
                <a:lnTo>
                  <a:pt x="74716" y="55019"/>
                </a:lnTo>
                <a:lnTo>
                  <a:pt x="74716" y="55019"/>
                </a:lnTo>
                <a:lnTo>
                  <a:pt x="74716" y="55019"/>
                </a:lnTo>
                <a:lnTo>
                  <a:pt x="74716" y="56442"/>
                </a:lnTo>
                <a:lnTo>
                  <a:pt x="74716" y="56442"/>
                </a:lnTo>
                <a:lnTo>
                  <a:pt x="74716" y="56442"/>
                </a:lnTo>
                <a:lnTo>
                  <a:pt x="74716" y="55019"/>
                </a:lnTo>
                <a:lnTo>
                  <a:pt x="72452" y="55019"/>
                </a:lnTo>
                <a:lnTo>
                  <a:pt x="72452" y="55019"/>
                </a:lnTo>
                <a:lnTo>
                  <a:pt x="72452" y="55019"/>
                </a:lnTo>
                <a:lnTo>
                  <a:pt x="72452" y="54071"/>
                </a:lnTo>
                <a:lnTo>
                  <a:pt x="72452" y="54071"/>
                </a:lnTo>
                <a:lnTo>
                  <a:pt x="72452" y="54071"/>
                </a:lnTo>
                <a:lnTo>
                  <a:pt x="72452" y="54071"/>
                </a:lnTo>
                <a:lnTo>
                  <a:pt x="72452" y="54071"/>
                </a:lnTo>
                <a:lnTo>
                  <a:pt x="72452" y="54071"/>
                </a:lnTo>
                <a:lnTo>
                  <a:pt x="72452" y="53122"/>
                </a:lnTo>
                <a:lnTo>
                  <a:pt x="72452" y="53122"/>
                </a:lnTo>
                <a:lnTo>
                  <a:pt x="72452" y="53122"/>
                </a:lnTo>
                <a:lnTo>
                  <a:pt x="72452" y="52173"/>
                </a:lnTo>
                <a:lnTo>
                  <a:pt x="72452" y="52173"/>
                </a:lnTo>
                <a:lnTo>
                  <a:pt x="72452" y="52173"/>
                </a:lnTo>
                <a:lnTo>
                  <a:pt x="72452" y="51225"/>
                </a:lnTo>
                <a:lnTo>
                  <a:pt x="70188" y="51225"/>
                </a:lnTo>
                <a:lnTo>
                  <a:pt x="70188" y="51225"/>
                </a:lnTo>
                <a:lnTo>
                  <a:pt x="70188" y="51225"/>
                </a:lnTo>
                <a:lnTo>
                  <a:pt x="70188" y="51225"/>
                </a:lnTo>
                <a:lnTo>
                  <a:pt x="70188" y="51225"/>
                </a:lnTo>
                <a:lnTo>
                  <a:pt x="70188" y="51225"/>
                </a:lnTo>
                <a:lnTo>
                  <a:pt x="67924" y="51225"/>
                </a:lnTo>
                <a:lnTo>
                  <a:pt x="67924" y="49802"/>
                </a:lnTo>
                <a:lnTo>
                  <a:pt x="67924" y="49802"/>
                </a:lnTo>
                <a:lnTo>
                  <a:pt x="67924" y="49802"/>
                </a:lnTo>
                <a:lnTo>
                  <a:pt x="67924" y="49802"/>
                </a:lnTo>
                <a:lnTo>
                  <a:pt x="67924" y="48853"/>
                </a:lnTo>
                <a:lnTo>
                  <a:pt x="67924" y="48853"/>
                </a:lnTo>
                <a:lnTo>
                  <a:pt x="67924" y="48853"/>
                </a:lnTo>
                <a:lnTo>
                  <a:pt x="64528" y="48853"/>
                </a:lnTo>
                <a:lnTo>
                  <a:pt x="64528" y="48853"/>
                </a:lnTo>
                <a:lnTo>
                  <a:pt x="64528" y="48853"/>
                </a:lnTo>
                <a:lnTo>
                  <a:pt x="64528" y="48853"/>
                </a:lnTo>
                <a:lnTo>
                  <a:pt x="64528" y="48853"/>
                </a:lnTo>
                <a:lnTo>
                  <a:pt x="64528" y="47905"/>
                </a:lnTo>
                <a:lnTo>
                  <a:pt x="64528" y="47905"/>
                </a:lnTo>
                <a:lnTo>
                  <a:pt x="62264" y="47905"/>
                </a:lnTo>
                <a:lnTo>
                  <a:pt x="62264" y="47905"/>
                </a:lnTo>
                <a:lnTo>
                  <a:pt x="62264" y="47905"/>
                </a:lnTo>
                <a:lnTo>
                  <a:pt x="62264" y="47905"/>
                </a:lnTo>
                <a:lnTo>
                  <a:pt x="62264" y="46956"/>
                </a:lnTo>
                <a:lnTo>
                  <a:pt x="62264" y="46956"/>
                </a:lnTo>
                <a:lnTo>
                  <a:pt x="62264" y="46956"/>
                </a:lnTo>
                <a:lnTo>
                  <a:pt x="60000" y="46956"/>
                </a:lnTo>
                <a:lnTo>
                  <a:pt x="60000" y="46956"/>
                </a:lnTo>
                <a:lnTo>
                  <a:pt x="60000" y="46956"/>
                </a:lnTo>
                <a:lnTo>
                  <a:pt x="60000" y="46007"/>
                </a:lnTo>
                <a:lnTo>
                  <a:pt x="60000" y="46007"/>
                </a:lnTo>
                <a:lnTo>
                  <a:pt x="60000" y="46007"/>
                </a:lnTo>
                <a:lnTo>
                  <a:pt x="60000" y="46007"/>
                </a:lnTo>
                <a:lnTo>
                  <a:pt x="57735" y="46007"/>
                </a:lnTo>
                <a:lnTo>
                  <a:pt x="57735" y="46007"/>
                </a:lnTo>
                <a:lnTo>
                  <a:pt x="57735" y="44584"/>
                </a:lnTo>
                <a:lnTo>
                  <a:pt x="57735" y="44584"/>
                </a:lnTo>
                <a:lnTo>
                  <a:pt x="57735" y="44584"/>
                </a:lnTo>
                <a:lnTo>
                  <a:pt x="57735" y="44584"/>
                </a:lnTo>
                <a:lnTo>
                  <a:pt x="57735" y="44584"/>
                </a:lnTo>
                <a:lnTo>
                  <a:pt x="57735" y="43636"/>
                </a:lnTo>
                <a:lnTo>
                  <a:pt x="57735" y="43636"/>
                </a:lnTo>
                <a:lnTo>
                  <a:pt x="57735" y="43636"/>
                </a:lnTo>
                <a:lnTo>
                  <a:pt x="57735" y="43636"/>
                </a:lnTo>
                <a:lnTo>
                  <a:pt x="57735" y="42687"/>
                </a:lnTo>
                <a:lnTo>
                  <a:pt x="55471" y="42687"/>
                </a:lnTo>
                <a:lnTo>
                  <a:pt x="55471" y="42687"/>
                </a:lnTo>
                <a:lnTo>
                  <a:pt x="55471" y="42687"/>
                </a:lnTo>
                <a:lnTo>
                  <a:pt x="55471" y="42687"/>
                </a:lnTo>
                <a:lnTo>
                  <a:pt x="55471" y="41739"/>
                </a:lnTo>
                <a:lnTo>
                  <a:pt x="55471" y="41739"/>
                </a:lnTo>
                <a:lnTo>
                  <a:pt x="55471" y="41739"/>
                </a:lnTo>
                <a:lnTo>
                  <a:pt x="55471" y="41739"/>
                </a:lnTo>
                <a:lnTo>
                  <a:pt x="52075" y="41739"/>
                </a:lnTo>
                <a:lnTo>
                  <a:pt x="52075" y="41739"/>
                </a:lnTo>
                <a:lnTo>
                  <a:pt x="52075" y="41739"/>
                </a:lnTo>
                <a:lnTo>
                  <a:pt x="52075" y="41739"/>
                </a:lnTo>
                <a:lnTo>
                  <a:pt x="52075" y="41739"/>
                </a:lnTo>
                <a:lnTo>
                  <a:pt x="52075" y="41739"/>
                </a:lnTo>
                <a:lnTo>
                  <a:pt x="52075" y="40790"/>
                </a:lnTo>
                <a:lnTo>
                  <a:pt x="49811" y="40790"/>
                </a:lnTo>
                <a:lnTo>
                  <a:pt x="49811" y="40790"/>
                </a:lnTo>
                <a:lnTo>
                  <a:pt x="49811" y="40790"/>
                </a:lnTo>
                <a:lnTo>
                  <a:pt x="49811" y="40790"/>
                </a:lnTo>
                <a:lnTo>
                  <a:pt x="49811" y="40790"/>
                </a:lnTo>
                <a:lnTo>
                  <a:pt x="49811" y="40790"/>
                </a:lnTo>
                <a:lnTo>
                  <a:pt x="49811" y="40790"/>
                </a:lnTo>
                <a:lnTo>
                  <a:pt x="49811" y="39367"/>
                </a:lnTo>
                <a:lnTo>
                  <a:pt x="47547" y="39367"/>
                </a:lnTo>
                <a:lnTo>
                  <a:pt x="47547" y="39367"/>
                </a:lnTo>
                <a:lnTo>
                  <a:pt x="47547" y="39367"/>
                </a:lnTo>
                <a:lnTo>
                  <a:pt x="47547" y="38418"/>
                </a:lnTo>
                <a:lnTo>
                  <a:pt x="47547" y="38418"/>
                </a:lnTo>
                <a:lnTo>
                  <a:pt x="49811" y="38418"/>
                </a:lnTo>
                <a:lnTo>
                  <a:pt x="49811" y="38418"/>
                </a:lnTo>
                <a:lnTo>
                  <a:pt x="49811" y="38418"/>
                </a:lnTo>
                <a:lnTo>
                  <a:pt x="49811" y="37470"/>
                </a:lnTo>
                <a:lnTo>
                  <a:pt x="49811" y="37470"/>
                </a:lnTo>
                <a:lnTo>
                  <a:pt x="49811" y="37470"/>
                </a:lnTo>
                <a:lnTo>
                  <a:pt x="47547" y="37470"/>
                </a:lnTo>
                <a:lnTo>
                  <a:pt x="47547" y="37470"/>
                </a:lnTo>
                <a:lnTo>
                  <a:pt x="47547" y="37470"/>
                </a:lnTo>
                <a:lnTo>
                  <a:pt x="47547" y="37470"/>
                </a:lnTo>
                <a:lnTo>
                  <a:pt x="45283" y="37470"/>
                </a:lnTo>
                <a:lnTo>
                  <a:pt x="45283" y="37470"/>
                </a:lnTo>
                <a:lnTo>
                  <a:pt x="45283" y="36521"/>
                </a:lnTo>
                <a:lnTo>
                  <a:pt x="45283" y="36521"/>
                </a:lnTo>
                <a:lnTo>
                  <a:pt x="45283" y="36521"/>
                </a:lnTo>
                <a:lnTo>
                  <a:pt x="43018" y="36521"/>
                </a:lnTo>
                <a:lnTo>
                  <a:pt x="43018" y="36521"/>
                </a:lnTo>
                <a:lnTo>
                  <a:pt x="43018" y="36521"/>
                </a:lnTo>
                <a:lnTo>
                  <a:pt x="43018" y="36521"/>
                </a:lnTo>
                <a:lnTo>
                  <a:pt x="43018" y="36521"/>
                </a:lnTo>
                <a:lnTo>
                  <a:pt x="39622" y="36521"/>
                </a:lnTo>
                <a:lnTo>
                  <a:pt x="39622" y="36521"/>
                </a:lnTo>
                <a:lnTo>
                  <a:pt x="39622" y="36521"/>
                </a:lnTo>
                <a:lnTo>
                  <a:pt x="39622" y="35573"/>
                </a:lnTo>
                <a:lnTo>
                  <a:pt x="39622" y="35573"/>
                </a:lnTo>
                <a:lnTo>
                  <a:pt x="39622" y="35573"/>
                </a:lnTo>
                <a:lnTo>
                  <a:pt x="37358" y="35573"/>
                </a:lnTo>
                <a:lnTo>
                  <a:pt x="37358" y="35573"/>
                </a:lnTo>
                <a:lnTo>
                  <a:pt x="37358" y="35573"/>
                </a:lnTo>
                <a:lnTo>
                  <a:pt x="37358" y="35573"/>
                </a:lnTo>
                <a:lnTo>
                  <a:pt x="37358" y="35573"/>
                </a:lnTo>
                <a:lnTo>
                  <a:pt x="37358" y="34150"/>
                </a:lnTo>
                <a:lnTo>
                  <a:pt x="35094" y="34150"/>
                </a:lnTo>
                <a:lnTo>
                  <a:pt x="35094" y="34150"/>
                </a:lnTo>
                <a:lnTo>
                  <a:pt x="35094" y="34150"/>
                </a:lnTo>
                <a:lnTo>
                  <a:pt x="35094" y="34150"/>
                </a:lnTo>
                <a:lnTo>
                  <a:pt x="35094" y="34150"/>
                </a:lnTo>
                <a:lnTo>
                  <a:pt x="32830" y="34150"/>
                </a:lnTo>
                <a:lnTo>
                  <a:pt x="32830" y="34150"/>
                </a:lnTo>
                <a:lnTo>
                  <a:pt x="32830" y="33201"/>
                </a:lnTo>
                <a:lnTo>
                  <a:pt x="32830" y="33201"/>
                </a:lnTo>
                <a:lnTo>
                  <a:pt x="32830" y="33201"/>
                </a:lnTo>
                <a:lnTo>
                  <a:pt x="32830" y="33201"/>
                </a:lnTo>
                <a:lnTo>
                  <a:pt x="30566" y="33201"/>
                </a:lnTo>
                <a:lnTo>
                  <a:pt x="30566" y="33201"/>
                </a:lnTo>
                <a:lnTo>
                  <a:pt x="30566" y="33201"/>
                </a:lnTo>
                <a:lnTo>
                  <a:pt x="30566" y="33201"/>
                </a:lnTo>
                <a:lnTo>
                  <a:pt x="30566" y="33201"/>
                </a:lnTo>
                <a:lnTo>
                  <a:pt x="30566" y="32252"/>
                </a:lnTo>
                <a:lnTo>
                  <a:pt x="27169" y="32252"/>
                </a:lnTo>
                <a:lnTo>
                  <a:pt x="27169" y="32252"/>
                </a:lnTo>
                <a:lnTo>
                  <a:pt x="30566" y="32252"/>
                </a:lnTo>
                <a:lnTo>
                  <a:pt x="30566" y="32252"/>
                </a:lnTo>
                <a:lnTo>
                  <a:pt x="30566" y="31304"/>
                </a:lnTo>
                <a:lnTo>
                  <a:pt x="30566" y="31304"/>
                </a:lnTo>
                <a:lnTo>
                  <a:pt x="30566" y="31304"/>
                </a:lnTo>
                <a:lnTo>
                  <a:pt x="30566" y="31304"/>
                </a:lnTo>
                <a:lnTo>
                  <a:pt x="30566" y="31304"/>
                </a:lnTo>
                <a:lnTo>
                  <a:pt x="30566" y="31304"/>
                </a:lnTo>
                <a:lnTo>
                  <a:pt x="32830" y="31304"/>
                </a:lnTo>
                <a:lnTo>
                  <a:pt x="32830" y="30355"/>
                </a:lnTo>
                <a:lnTo>
                  <a:pt x="32830" y="30355"/>
                </a:lnTo>
                <a:lnTo>
                  <a:pt x="30566" y="30355"/>
                </a:lnTo>
                <a:lnTo>
                  <a:pt x="30566" y="30355"/>
                </a:lnTo>
                <a:lnTo>
                  <a:pt x="30566" y="30355"/>
                </a:lnTo>
                <a:lnTo>
                  <a:pt x="30566" y="28932"/>
                </a:lnTo>
                <a:lnTo>
                  <a:pt x="30566" y="28932"/>
                </a:lnTo>
                <a:lnTo>
                  <a:pt x="30566" y="28932"/>
                </a:lnTo>
                <a:lnTo>
                  <a:pt x="30566" y="28932"/>
                </a:lnTo>
                <a:lnTo>
                  <a:pt x="32830" y="28932"/>
                </a:lnTo>
                <a:lnTo>
                  <a:pt x="32830" y="28932"/>
                </a:lnTo>
                <a:lnTo>
                  <a:pt x="32830" y="28932"/>
                </a:lnTo>
                <a:lnTo>
                  <a:pt x="32830" y="28932"/>
                </a:lnTo>
                <a:lnTo>
                  <a:pt x="32830" y="28932"/>
                </a:lnTo>
                <a:lnTo>
                  <a:pt x="35094" y="28932"/>
                </a:lnTo>
                <a:lnTo>
                  <a:pt x="35094" y="28932"/>
                </a:lnTo>
                <a:lnTo>
                  <a:pt x="35094" y="28932"/>
                </a:lnTo>
                <a:lnTo>
                  <a:pt x="37358" y="28932"/>
                </a:lnTo>
                <a:lnTo>
                  <a:pt x="37358" y="28932"/>
                </a:lnTo>
                <a:lnTo>
                  <a:pt x="37358" y="28932"/>
                </a:lnTo>
                <a:lnTo>
                  <a:pt x="37358" y="28932"/>
                </a:lnTo>
                <a:lnTo>
                  <a:pt x="37358" y="30355"/>
                </a:lnTo>
                <a:lnTo>
                  <a:pt x="37358" y="30355"/>
                </a:lnTo>
                <a:lnTo>
                  <a:pt x="39622" y="30355"/>
                </a:lnTo>
                <a:lnTo>
                  <a:pt x="39622" y="30355"/>
                </a:lnTo>
                <a:lnTo>
                  <a:pt x="39622" y="30355"/>
                </a:lnTo>
                <a:lnTo>
                  <a:pt x="39622" y="28932"/>
                </a:lnTo>
                <a:lnTo>
                  <a:pt x="39622" y="28932"/>
                </a:lnTo>
                <a:lnTo>
                  <a:pt x="43018" y="28932"/>
                </a:lnTo>
                <a:lnTo>
                  <a:pt x="43018" y="28932"/>
                </a:lnTo>
                <a:lnTo>
                  <a:pt x="43018" y="28932"/>
                </a:lnTo>
                <a:lnTo>
                  <a:pt x="43018" y="28932"/>
                </a:lnTo>
                <a:lnTo>
                  <a:pt x="43018" y="28932"/>
                </a:lnTo>
                <a:lnTo>
                  <a:pt x="43018" y="28932"/>
                </a:lnTo>
                <a:lnTo>
                  <a:pt x="43018" y="27984"/>
                </a:lnTo>
                <a:lnTo>
                  <a:pt x="43018" y="27984"/>
                </a:lnTo>
                <a:lnTo>
                  <a:pt x="43018" y="27984"/>
                </a:lnTo>
                <a:lnTo>
                  <a:pt x="43018" y="27984"/>
                </a:lnTo>
                <a:lnTo>
                  <a:pt x="43018" y="27984"/>
                </a:lnTo>
                <a:lnTo>
                  <a:pt x="43018" y="27035"/>
                </a:lnTo>
                <a:lnTo>
                  <a:pt x="45283" y="27035"/>
                </a:lnTo>
                <a:lnTo>
                  <a:pt x="45283" y="27035"/>
                </a:lnTo>
                <a:lnTo>
                  <a:pt x="45283" y="27035"/>
                </a:lnTo>
                <a:lnTo>
                  <a:pt x="45283" y="27035"/>
                </a:lnTo>
                <a:lnTo>
                  <a:pt x="45283" y="27035"/>
                </a:lnTo>
                <a:lnTo>
                  <a:pt x="45283" y="26086"/>
                </a:lnTo>
                <a:lnTo>
                  <a:pt x="45283" y="26086"/>
                </a:lnTo>
                <a:lnTo>
                  <a:pt x="45283" y="26086"/>
                </a:lnTo>
                <a:lnTo>
                  <a:pt x="45283" y="26086"/>
                </a:lnTo>
                <a:lnTo>
                  <a:pt x="45283" y="25138"/>
                </a:lnTo>
                <a:lnTo>
                  <a:pt x="45283" y="25138"/>
                </a:lnTo>
                <a:lnTo>
                  <a:pt x="43018" y="25138"/>
                </a:lnTo>
                <a:lnTo>
                  <a:pt x="43018" y="25138"/>
                </a:lnTo>
                <a:lnTo>
                  <a:pt x="43018" y="25138"/>
                </a:lnTo>
                <a:lnTo>
                  <a:pt x="43018" y="25138"/>
                </a:lnTo>
                <a:lnTo>
                  <a:pt x="39622" y="25138"/>
                </a:lnTo>
                <a:lnTo>
                  <a:pt x="39622" y="25138"/>
                </a:lnTo>
                <a:lnTo>
                  <a:pt x="39622" y="25138"/>
                </a:lnTo>
                <a:lnTo>
                  <a:pt x="43018" y="25138"/>
                </a:lnTo>
                <a:lnTo>
                  <a:pt x="43018" y="23715"/>
                </a:lnTo>
                <a:lnTo>
                  <a:pt x="43018" y="23715"/>
                </a:lnTo>
                <a:lnTo>
                  <a:pt x="39622" y="23715"/>
                </a:lnTo>
                <a:lnTo>
                  <a:pt x="39622" y="23715"/>
                </a:lnTo>
                <a:lnTo>
                  <a:pt x="39622" y="23715"/>
                </a:lnTo>
                <a:lnTo>
                  <a:pt x="39622" y="23715"/>
                </a:lnTo>
                <a:lnTo>
                  <a:pt x="37358" y="23715"/>
                </a:lnTo>
                <a:lnTo>
                  <a:pt x="37358" y="23715"/>
                </a:lnTo>
                <a:lnTo>
                  <a:pt x="37358" y="23715"/>
                </a:lnTo>
                <a:lnTo>
                  <a:pt x="37358" y="23715"/>
                </a:lnTo>
                <a:lnTo>
                  <a:pt x="37358" y="22766"/>
                </a:lnTo>
                <a:lnTo>
                  <a:pt x="35094" y="22766"/>
                </a:lnTo>
                <a:lnTo>
                  <a:pt x="35094" y="22766"/>
                </a:lnTo>
                <a:lnTo>
                  <a:pt x="37358" y="22766"/>
                </a:lnTo>
                <a:lnTo>
                  <a:pt x="37358" y="22766"/>
                </a:lnTo>
                <a:lnTo>
                  <a:pt x="37358" y="22766"/>
                </a:lnTo>
                <a:lnTo>
                  <a:pt x="37358" y="22766"/>
                </a:lnTo>
                <a:lnTo>
                  <a:pt x="37358" y="22766"/>
                </a:lnTo>
                <a:lnTo>
                  <a:pt x="39622" y="22766"/>
                </a:lnTo>
                <a:lnTo>
                  <a:pt x="39622" y="21818"/>
                </a:lnTo>
                <a:lnTo>
                  <a:pt x="39622" y="21818"/>
                </a:lnTo>
                <a:lnTo>
                  <a:pt x="39622" y="21818"/>
                </a:lnTo>
                <a:lnTo>
                  <a:pt x="39622" y="21818"/>
                </a:lnTo>
                <a:lnTo>
                  <a:pt x="39622" y="21818"/>
                </a:lnTo>
                <a:lnTo>
                  <a:pt x="39622" y="20869"/>
                </a:lnTo>
                <a:lnTo>
                  <a:pt x="37358" y="20869"/>
                </a:lnTo>
                <a:lnTo>
                  <a:pt x="37358" y="20869"/>
                </a:lnTo>
                <a:lnTo>
                  <a:pt x="37358" y="20869"/>
                </a:lnTo>
                <a:lnTo>
                  <a:pt x="37358" y="20869"/>
                </a:lnTo>
                <a:lnTo>
                  <a:pt x="37358" y="20869"/>
                </a:lnTo>
                <a:lnTo>
                  <a:pt x="37358" y="20869"/>
                </a:lnTo>
                <a:lnTo>
                  <a:pt x="35094" y="20869"/>
                </a:lnTo>
                <a:lnTo>
                  <a:pt x="35094" y="19446"/>
                </a:lnTo>
                <a:lnTo>
                  <a:pt x="35094" y="19446"/>
                </a:lnTo>
                <a:lnTo>
                  <a:pt x="35094" y="19446"/>
                </a:lnTo>
                <a:lnTo>
                  <a:pt x="35094" y="19446"/>
                </a:lnTo>
                <a:lnTo>
                  <a:pt x="35094" y="19446"/>
                </a:lnTo>
                <a:lnTo>
                  <a:pt x="32830" y="19446"/>
                </a:lnTo>
                <a:lnTo>
                  <a:pt x="32830" y="18498"/>
                </a:lnTo>
                <a:lnTo>
                  <a:pt x="32830" y="18498"/>
                </a:lnTo>
                <a:lnTo>
                  <a:pt x="32830" y="18498"/>
                </a:lnTo>
                <a:lnTo>
                  <a:pt x="32830" y="18498"/>
                </a:lnTo>
                <a:lnTo>
                  <a:pt x="30566" y="18498"/>
                </a:lnTo>
                <a:lnTo>
                  <a:pt x="30566" y="18498"/>
                </a:lnTo>
                <a:lnTo>
                  <a:pt x="30566" y="19446"/>
                </a:lnTo>
                <a:lnTo>
                  <a:pt x="30566" y="19446"/>
                </a:lnTo>
                <a:lnTo>
                  <a:pt x="30566" y="19446"/>
                </a:lnTo>
                <a:lnTo>
                  <a:pt x="30566" y="19446"/>
                </a:lnTo>
                <a:lnTo>
                  <a:pt x="27169" y="19446"/>
                </a:lnTo>
                <a:lnTo>
                  <a:pt x="27169" y="19446"/>
                </a:lnTo>
                <a:lnTo>
                  <a:pt x="27169" y="19446"/>
                </a:lnTo>
                <a:lnTo>
                  <a:pt x="27169" y="19446"/>
                </a:lnTo>
                <a:lnTo>
                  <a:pt x="24905" y="19446"/>
                </a:lnTo>
                <a:lnTo>
                  <a:pt x="24905" y="20869"/>
                </a:lnTo>
                <a:lnTo>
                  <a:pt x="24905" y="20869"/>
                </a:lnTo>
                <a:lnTo>
                  <a:pt x="24905" y="20869"/>
                </a:lnTo>
                <a:lnTo>
                  <a:pt x="24905" y="20869"/>
                </a:lnTo>
                <a:lnTo>
                  <a:pt x="24905" y="21818"/>
                </a:lnTo>
                <a:lnTo>
                  <a:pt x="24905" y="21818"/>
                </a:lnTo>
                <a:lnTo>
                  <a:pt x="24905" y="21818"/>
                </a:lnTo>
                <a:lnTo>
                  <a:pt x="24905" y="20869"/>
                </a:lnTo>
                <a:lnTo>
                  <a:pt x="22641" y="20869"/>
                </a:lnTo>
                <a:lnTo>
                  <a:pt x="22641" y="20869"/>
                </a:lnTo>
                <a:lnTo>
                  <a:pt x="22641" y="20869"/>
                </a:lnTo>
                <a:lnTo>
                  <a:pt x="22641" y="20869"/>
                </a:lnTo>
                <a:lnTo>
                  <a:pt x="22641" y="20869"/>
                </a:lnTo>
                <a:lnTo>
                  <a:pt x="22641" y="20869"/>
                </a:lnTo>
                <a:lnTo>
                  <a:pt x="20377" y="20869"/>
                </a:lnTo>
                <a:lnTo>
                  <a:pt x="20377" y="20869"/>
                </a:lnTo>
                <a:lnTo>
                  <a:pt x="20377" y="20869"/>
                </a:lnTo>
                <a:lnTo>
                  <a:pt x="18113" y="20869"/>
                </a:lnTo>
                <a:lnTo>
                  <a:pt x="18113" y="19446"/>
                </a:lnTo>
                <a:lnTo>
                  <a:pt x="18113" y="19446"/>
                </a:lnTo>
                <a:lnTo>
                  <a:pt x="18113" y="19446"/>
                </a:lnTo>
                <a:lnTo>
                  <a:pt x="18113" y="19446"/>
                </a:lnTo>
                <a:lnTo>
                  <a:pt x="14716" y="19446"/>
                </a:lnTo>
                <a:lnTo>
                  <a:pt x="14716" y="19446"/>
                </a:lnTo>
                <a:lnTo>
                  <a:pt x="14716" y="19446"/>
                </a:lnTo>
                <a:lnTo>
                  <a:pt x="14716" y="19446"/>
                </a:lnTo>
                <a:lnTo>
                  <a:pt x="14716" y="19446"/>
                </a:lnTo>
                <a:lnTo>
                  <a:pt x="14716" y="18498"/>
                </a:lnTo>
                <a:lnTo>
                  <a:pt x="14716" y="18498"/>
                </a:lnTo>
                <a:lnTo>
                  <a:pt x="14716" y="18498"/>
                </a:lnTo>
                <a:lnTo>
                  <a:pt x="14716" y="18498"/>
                </a:lnTo>
                <a:lnTo>
                  <a:pt x="12452" y="18498"/>
                </a:lnTo>
                <a:lnTo>
                  <a:pt x="12452" y="18498"/>
                </a:lnTo>
                <a:lnTo>
                  <a:pt x="12452" y="18498"/>
                </a:lnTo>
                <a:lnTo>
                  <a:pt x="12452" y="17549"/>
                </a:lnTo>
                <a:lnTo>
                  <a:pt x="12452" y="17549"/>
                </a:lnTo>
                <a:lnTo>
                  <a:pt x="12452" y="17549"/>
                </a:lnTo>
                <a:lnTo>
                  <a:pt x="12452" y="17549"/>
                </a:lnTo>
                <a:lnTo>
                  <a:pt x="12452" y="16600"/>
                </a:lnTo>
                <a:lnTo>
                  <a:pt x="10188" y="16600"/>
                </a:lnTo>
                <a:lnTo>
                  <a:pt x="10188" y="16600"/>
                </a:lnTo>
                <a:lnTo>
                  <a:pt x="10188" y="16600"/>
                </a:lnTo>
                <a:lnTo>
                  <a:pt x="10188" y="16600"/>
                </a:lnTo>
                <a:lnTo>
                  <a:pt x="10188" y="16600"/>
                </a:lnTo>
                <a:lnTo>
                  <a:pt x="12452" y="16600"/>
                </a:lnTo>
                <a:lnTo>
                  <a:pt x="12452" y="15652"/>
                </a:lnTo>
                <a:lnTo>
                  <a:pt x="12452" y="15652"/>
                </a:lnTo>
                <a:lnTo>
                  <a:pt x="10188" y="15652"/>
                </a:lnTo>
                <a:lnTo>
                  <a:pt x="10188" y="15652"/>
                </a:lnTo>
                <a:lnTo>
                  <a:pt x="12452" y="15652"/>
                </a:lnTo>
                <a:lnTo>
                  <a:pt x="12452" y="14229"/>
                </a:lnTo>
                <a:lnTo>
                  <a:pt x="12452" y="14229"/>
                </a:lnTo>
                <a:lnTo>
                  <a:pt x="12452" y="14229"/>
                </a:lnTo>
                <a:lnTo>
                  <a:pt x="12452" y="14229"/>
                </a:lnTo>
                <a:lnTo>
                  <a:pt x="12452" y="14229"/>
                </a:lnTo>
                <a:lnTo>
                  <a:pt x="12452" y="13280"/>
                </a:lnTo>
                <a:lnTo>
                  <a:pt x="12452" y="13280"/>
                </a:lnTo>
                <a:lnTo>
                  <a:pt x="12452" y="13280"/>
                </a:lnTo>
                <a:lnTo>
                  <a:pt x="12452" y="13280"/>
                </a:lnTo>
                <a:lnTo>
                  <a:pt x="12452" y="13280"/>
                </a:lnTo>
                <a:lnTo>
                  <a:pt x="10188" y="13280"/>
                </a:lnTo>
                <a:lnTo>
                  <a:pt x="10188" y="12332"/>
                </a:lnTo>
                <a:lnTo>
                  <a:pt x="10188" y="12332"/>
                </a:lnTo>
                <a:lnTo>
                  <a:pt x="10188" y="12332"/>
                </a:lnTo>
                <a:lnTo>
                  <a:pt x="10188" y="12332"/>
                </a:lnTo>
                <a:lnTo>
                  <a:pt x="10188" y="12332"/>
                </a:lnTo>
                <a:lnTo>
                  <a:pt x="10188" y="12332"/>
                </a:lnTo>
                <a:lnTo>
                  <a:pt x="10188" y="13280"/>
                </a:lnTo>
                <a:lnTo>
                  <a:pt x="10188" y="13280"/>
                </a:lnTo>
                <a:lnTo>
                  <a:pt x="10188" y="13280"/>
                </a:lnTo>
                <a:lnTo>
                  <a:pt x="10188" y="13280"/>
                </a:lnTo>
                <a:lnTo>
                  <a:pt x="7924" y="13280"/>
                </a:lnTo>
                <a:lnTo>
                  <a:pt x="7924" y="13280"/>
                </a:lnTo>
                <a:lnTo>
                  <a:pt x="7924" y="13280"/>
                </a:lnTo>
                <a:lnTo>
                  <a:pt x="7924" y="12332"/>
                </a:lnTo>
                <a:lnTo>
                  <a:pt x="7924" y="12332"/>
                </a:lnTo>
                <a:lnTo>
                  <a:pt x="7924" y="12332"/>
                </a:lnTo>
                <a:lnTo>
                  <a:pt x="7924" y="12332"/>
                </a:lnTo>
                <a:lnTo>
                  <a:pt x="7924" y="11383"/>
                </a:lnTo>
                <a:lnTo>
                  <a:pt x="7924" y="11383"/>
                </a:lnTo>
                <a:lnTo>
                  <a:pt x="7924" y="11383"/>
                </a:lnTo>
                <a:lnTo>
                  <a:pt x="7924" y="11383"/>
                </a:lnTo>
                <a:lnTo>
                  <a:pt x="5660" y="11383"/>
                </a:lnTo>
                <a:lnTo>
                  <a:pt x="5660" y="11383"/>
                </a:lnTo>
                <a:lnTo>
                  <a:pt x="5660" y="10434"/>
                </a:lnTo>
                <a:lnTo>
                  <a:pt x="5660" y="10434"/>
                </a:lnTo>
                <a:lnTo>
                  <a:pt x="5660" y="10434"/>
                </a:lnTo>
                <a:lnTo>
                  <a:pt x="5660" y="10434"/>
                </a:lnTo>
                <a:lnTo>
                  <a:pt x="2264" y="10434"/>
                </a:lnTo>
                <a:lnTo>
                  <a:pt x="2264" y="9011"/>
                </a:lnTo>
                <a:lnTo>
                  <a:pt x="2264" y="9011"/>
                </a:lnTo>
                <a:lnTo>
                  <a:pt x="2264" y="9011"/>
                </a:lnTo>
                <a:lnTo>
                  <a:pt x="2264" y="9011"/>
                </a:lnTo>
                <a:lnTo>
                  <a:pt x="2264" y="9011"/>
                </a:lnTo>
                <a:lnTo>
                  <a:pt x="2264" y="9011"/>
                </a:lnTo>
                <a:lnTo>
                  <a:pt x="2264" y="8063"/>
                </a:lnTo>
                <a:lnTo>
                  <a:pt x="0" y="8063"/>
                </a:lnTo>
                <a:lnTo>
                  <a:pt x="0" y="8063"/>
                </a:lnTo>
                <a:lnTo>
                  <a:pt x="0" y="8063"/>
                </a:lnTo>
                <a:lnTo>
                  <a:pt x="0" y="8063"/>
                </a:lnTo>
                <a:lnTo>
                  <a:pt x="0" y="8063"/>
                </a:lnTo>
                <a:lnTo>
                  <a:pt x="0" y="8063"/>
                </a:lnTo>
                <a:lnTo>
                  <a:pt x="0" y="7114"/>
                </a:lnTo>
                <a:lnTo>
                  <a:pt x="0" y="7114"/>
                </a:lnTo>
                <a:lnTo>
                  <a:pt x="0" y="7114"/>
                </a:lnTo>
                <a:lnTo>
                  <a:pt x="0" y="7114"/>
                </a:lnTo>
                <a:lnTo>
                  <a:pt x="2264" y="7114"/>
                </a:lnTo>
                <a:lnTo>
                  <a:pt x="2264" y="7114"/>
                </a:lnTo>
                <a:lnTo>
                  <a:pt x="2264" y="6166"/>
                </a:lnTo>
                <a:lnTo>
                  <a:pt x="2264" y="6166"/>
                </a:lnTo>
                <a:lnTo>
                  <a:pt x="2264" y="6166"/>
                </a:lnTo>
                <a:lnTo>
                  <a:pt x="2264" y="6166"/>
                </a:lnTo>
                <a:lnTo>
                  <a:pt x="2264" y="6166"/>
                </a:lnTo>
                <a:lnTo>
                  <a:pt x="2264" y="6166"/>
                </a:lnTo>
                <a:lnTo>
                  <a:pt x="2264" y="5217"/>
                </a:lnTo>
                <a:lnTo>
                  <a:pt x="2264" y="5217"/>
                </a:lnTo>
                <a:lnTo>
                  <a:pt x="5660" y="5217"/>
                </a:lnTo>
                <a:lnTo>
                  <a:pt x="5660" y="5217"/>
                </a:lnTo>
                <a:lnTo>
                  <a:pt x="5660" y="3794"/>
                </a:lnTo>
                <a:lnTo>
                  <a:pt x="5660" y="3794"/>
                </a:lnTo>
                <a:lnTo>
                  <a:pt x="5660" y="3794"/>
                </a:lnTo>
                <a:lnTo>
                  <a:pt x="5660" y="5217"/>
                </a:lnTo>
                <a:lnTo>
                  <a:pt x="7924" y="5217"/>
                </a:lnTo>
                <a:lnTo>
                  <a:pt x="7924" y="5217"/>
                </a:lnTo>
                <a:lnTo>
                  <a:pt x="7924" y="5217"/>
                </a:lnTo>
                <a:lnTo>
                  <a:pt x="7924" y="5217"/>
                </a:lnTo>
                <a:lnTo>
                  <a:pt x="7924" y="5217"/>
                </a:lnTo>
                <a:lnTo>
                  <a:pt x="7924" y="5217"/>
                </a:lnTo>
                <a:lnTo>
                  <a:pt x="10188" y="5217"/>
                </a:lnTo>
                <a:lnTo>
                  <a:pt x="10188" y="5217"/>
                </a:lnTo>
                <a:lnTo>
                  <a:pt x="10188" y="6166"/>
                </a:lnTo>
                <a:lnTo>
                  <a:pt x="10188" y="6166"/>
                </a:lnTo>
                <a:lnTo>
                  <a:pt x="10188" y="6166"/>
                </a:lnTo>
                <a:lnTo>
                  <a:pt x="10188" y="6166"/>
                </a:lnTo>
                <a:lnTo>
                  <a:pt x="10188" y="6166"/>
                </a:lnTo>
                <a:lnTo>
                  <a:pt x="12452" y="6166"/>
                </a:lnTo>
                <a:lnTo>
                  <a:pt x="12452" y="7114"/>
                </a:lnTo>
                <a:lnTo>
                  <a:pt x="12452" y="7114"/>
                </a:lnTo>
                <a:lnTo>
                  <a:pt x="12452" y="7114"/>
                </a:lnTo>
                <a:lnTo>
                  <a:pt x="12452" y="7114"/>
                </a:lnTo>
                <a:lnTo>
                  <a:pt x="14716" y="7114"/>
                </a:lnTo>
                <a:lnTo>
                  <a:pt x="14716" y="7114"/>
                </a:lnTo>
                <a:lnTo>
                  <a:pt x="14716" y="7114"/>
                </a:lnTo>
                <a:lnTo>
                  <a:pt x="14716" y="7114"/>
                </a:lnTo>
                <a:lnTo>
                  <a:pt x="14716" y="6166"/>
                </a:lnTo>
                <a:lnTo>
                  <a:pt x="14716" y="6166"/>
                </a:lnTo>
                <a:lnTo>
                  <a:pt x="14716" y="6166"/>
                </a:lnTo>
                <a:lnTo>
                  <a:pt x="14716" y="6166"/>
                </a:lnTo>
                <a:lnTo>
                  <a:pt x="18113" y="6166"/>
                </a:lnTo>
                <a:lnTo>
                  <a:pt x="18113" y="5217"/>
                </a:lnTo>
                <a:lnTo>
                  <a:pt x="18113" y="5217"/>
                </a:lnTo>
                <a:lnTo>
                  <a:pt x="18113" y="5217"/>
                </a:lnTo>
                <a:lnTo>
                  <a:pt x="18113" y="5217"/>
                </a:lnTo>
                <a:lnTo>
                  <a:pt x="18113" y="5217"/>
                </a:lnTo>
                <a:lnTo>
                  <a:pt x="18113" y="5217"/>
                </a:lnTo>
                <a:lnTo>
                  <a:pt x="18113" y="3794"/>
                </a:lnTo>
                <a:lnTo>
                  <a:pt x="18113" y="3794"/>
                </a:lnTo>
                <a:lnTo>
                  <a:pt x="20377" y="3794"/>
                </a:lnTo>
                <a:lnTo>
                  <a:pt x="20377" y="3794"/>
                </a:lnTo>
                <a:lnTo>
                  <a:pt x="20377" y="3794"/>
                </a:lnTo>
                <a:lnTo>
                  <a:pt x="20377" y="5217"/>
                </a:lnTo>
                <a:lnTo>
                  <a:pt x="20377" y="5217"/>
                </a:lnTo>
                <a:lnTo>
                  <a:pt x="20377" y="5217"/>
                </a:lnTo>
                <a:lnTo>
                  <a:pt x="20377" y="5217"/>
                </a:lnTo>
                <a:lnTo>
                  <a:pt x="22641" y="5217"/>
                </a:lnTo>
                <a:lnTo>
                  <a:pt x="22641" y="6166"/>
                </a:lnTo>
                <a:lnTo>
                  <a:pt x="22641" y="6166"/>
                </a:lnTo>
                <a:lnTo>
                  <a:pt x="22641" y="6166"/>
                </a:lnTo>
                <a:lnTo>
                  <a:pt x="22641" y="5217"/>
                </a:lnTo>
                <a:lnTo>
                  <a:pt x="22641" y="5217"/>
                </a:lnTo>
                <a:lnTo>
                  <a:pt x="22641" y="5217"/>
                </a:lnTo>
                <a:lnTo>
                  <a:pt x="22641" y="5217"/>
                </a:lnTo>
                <a:lnTo>
                  <a:pt x="22641" y="3794"/>
                </a:lnTo>
                <a:lnTo>
                  <a:pt x="24905" y="3794"/>
                </a:lnTo>
                <a:lnTo>
                  <a:pt x="24905" y="5217"/>
                </a:lnTo>
                <a:lnTo>
                  <a:pt x="24905" y="5217"/>
                </a:lnTo>
                <a:lnTo>
                  <a:pt x="24905" y="5217"/>
                </a:lnTo>
                <a:lnTo>
                  <a:pt x="24905" y="5217"/>
                </a:lnTo>
                <a:lnTo>
                  <a:pt x="24905" y="5217"/>
                </a:lnTo>
                <a:lnTo>
                  <a:pt x="24905" y="5217"/>
                </a:lnTo>
                <a:lnTo>
                  <a:pt x="24905" y="6166"/>
                </a:lnTo>
                <a:lnTo>
                  <a:pt x="27169" y="6166"/>
                </a:lnTo>
                <a:lnTo>
                  <a:pt x="27169" y="6166"/>
                </a:lnTo>
                <a:lnTo>
                  <a:pt x="27169" y="6166"/>
                </a:lnTo>
                <a:lnTo>
                  <a:pt x="27169" y="6166"/>
                </a:lnTo>
                <a:lnTo>
                  <a:pt x="27169" y="6166"/>
                </a:lnTo>
                <a:lnTo>
                  <a:pt x="30566" y="6166"/>
                </a:lnTo>
                <a:lnTo>
                  <a:pt x="30566" y="7114"/>
                </a:lnTo>
                <a:lnTo>
                  <a:pt x="30566" y="7114"/>
                </a:lnTo>
                <a:lnTo>
                  <a:pt x="30566" y="6166"/>
                </a:lnTo>
                <a:lnTo>
                  <a:pt x="30566" y="6166"/>
                </a:lnTo>
                <a:lnTo>
                  <a:pt x="30566" y="6166"/>
                </a:lnTo>
                <a:lnTo>
                  <a:pt x="30566" y="6166"/>
                </a:lnTo>
                <a:lnTo>
                  <a:pt x="30566" y="5217"/>
                </a:lnTo>
                <a:lnTo>
                  <a:pt x="30566" y="5217"/>
                </a:lnTo>
                <a:lnTo>
                  <a:pt x="30566" y="5217"/>
                </a:lnTo>
                <a:lnTo>
                  <a:pt x="30566" y="5217"/>
                </a:lnTo>
                <a:lnTo>
                  <a:pt x="30566" y="3794"/>
                </a:lnTo>
                <a:lnTo>
                  <a:pt x="32830" y="3794"/>
                </a:lnTo>
                <a:lnTo>
                  <a:pt x="32830" y="3794"/>
                </a:lnTo>
                <a:lnTo>
                  <a:pt x="32830" y="3794"/>
                </a:lnTo>
                <a:lnTo>
                  <a:pt x="32830" y="3794"/>
                </a:lnTo>
                <a:lnTo>
                  <a:pt x="32830" y="3794"/>
                </a:lnTo>
                <a:lnTo>
                  <a:pt x="32830" y="3794"/>
                </a:lnTo>
                <a:lnTo>
                  <a:pt x="32830" y="5217"/>
                </a:lnTo>
                <a:lnTo>
                  <a:pt x="35094" y="5217"/>
                </a:lnTo>
                <a:lnTo>
                  <a:pt x="35094" y="5217"/>
                </a:lnTo>
                <a:lnTo>
                  <a:pt x="35094" y="5217"/>
                </a:lnTo>
                <a:lnTo>
                  <a:pt x="35094" y="5217"/>
                </a:lnTo>
                <a:lnTo>
                  <a:pt x="37358" y="5217"/>
                </a:lnTo>
                <a:lnTo>
                  <a:pt x="37358" y="5217"/>
                </a:lnTo>
                <a:lnTo>
                  <a:pt x="37358" y="5217"/>
                </a:lnTo>
                <a:lnTo>
                  <a:pt x="37358" y="5217"/>
                </a:lnTo>
                <a:lnTo>
                  <a:pt x="37358" y="3794"/>
                </a:lnTo>
                <a:lnTo>
                  <a:pt x="37358" y="3794"/>
                </a:lnTo>
                <a:lnTo>
                  <a:pt x="37358" y="3794"/>
                </a:lnTo>
                <a:lnTo>
                  <a:pt x="39622" y="3794"/>
                </a:lnTo>
                <a:lnTo>
                  <a:pt x="39622" y="3794"/>
                </a:lnTo>
                <a:lnTo>
                  <a:pt x="39622" y="3794"/>
                </a:lnTo>
                <a:lnTo>
                  <a:pt x="43018" y="3794"/>
                </a:lnTo>
                <a:lnTo>
                  <a:pt x="43018" y="3794"/>
                </a:lnTo>
                <a:lnTo>
                  <a:pt x="43018" y="3794"/>
                </a:lnTo>
                <a:lnTo>
                  <a:pt x="43018" y="3794"/>
                </a:lnTo>
                <a:lnTo>
                  <a:pt x="43018" y="2845"/>
                </a:lnTo>
                <a:lnTo>
                  <a:pt x="43018" y="2845"/>
                </a:lnTo>
                <a:lnTo>
                  <a:pt x="43018" y="2845"/>
                </a:lnTo>
                <a:lnTo>
                  <a:pt x="43018" y="2845"/>
                </a:lnTo>
                <a:lnTo>
                  <a:pt x="43018" y="1897"/>
                </a:lnTo>
                <a:lnTo>
                  <a:pt x="43018" y="1897"/>
                </a:lnTo>
                <a:lnTo>
                  <a:pt x="43018" y="1897"/>
                </a:lnTo>
                <a:lnTo>
                  <a:pt x="45283" y="1897"/>
                </a:lnTo>
                <a:lnTo>
                  <a:pt x="45283" y="948"/>
                </a:lnTo>
                <a:lnTo>
                  <a:pt x="45283" y="948"/>
                </a:lnTo>
                <a:lnTo>
                  <a:pt x="45283" y="948"/>
                </a:lnTo>
                <a:lnTo>
                  <a:pt x="45283" y="948"/>
                </a:lnTo>
                <a:lnTo>
                  <a:pt x="45283" y="948"/>
                </a:lnTo>
                <a:lnTo>
                  <a:pt x="47547" y="948"/>
                </a:lnTo>
                <a:lnTo>
                  <a:pt x="47547" y="948"/>
                </a:lnTo>
                <a:lnTo>
                  <a:pt x="47547" y="948"/>
                </a:lnTo>
                <a:lnTo>
                  <a:pt x="47547" y="948"/>
                </a:lnTo>
                <a:lnTo>
                  <a:pt x="49811" y="948"/>
                </a:lnTo>
                <a:lnTo>
                  <a:pt x="49811" y="0"/>
                </a:lnTo>
                <a:lnTo>
                  <a:pt x="49811" y="0"/>
                </a:lnTo>
                <a:lnTo>
                  <a:pt x="49811" y="0"/>
                </a:lnTo>
                <a:lnTo>
                  <a:pt x="49811" y="0"/>
                </a:lnTo>
                <a:lnTo>
                  <a:pt x="49811" y="0"/>
                </a:lnTo>
                <a:lnTo>
                  <a:pt x="49811" y="0"/>
                </a:lnTo>
                <a:lnTo>
                  <a:pt x="52075" y="0"/>
                </a:lnTo>
                <a:lnTo>
                  <a:pt x="52075" y="0"/>
                </a:lnTo>
                <a:lnTo>
                  <a:pt x="52075" y="0"/>
                </a:lnTo>
                <a:lnTo>
                  <a:pt x="52075" y="0"/>
                </a:lnTo>
                <a:lnTo>
                  <a:pt x="52075" y="0"/>
                </a:lnTo>
                <a:lnTo>
                  <a:pt x="52075" y="0"/>
                </a:lnTo>
                <a:lnTo>
                  <a:pt x="52075" y="948"/>
                </a:lnTo>
                <a:lnTo>
                  <a:pt x="55471" y="948"/>
                </a:lnTo>
                <a:lnTo>
                  <a:pt x="55471" y="948"/>
                </a:lnTo>
                <a:lnTo>
                  <a:pt x="55471" y="948"/>
                </a:lnTo>
                <a:lnTo>
                  <a:pt x="55471" y="948"/>
                </a:lnTo>
                <a:lnTo>
                  <a:pt x="55471" y="948"/>
                </a:lnTo>
                <a:lnTo>
                  <a:pt x="55471" y="1897"/>
                </a:lnTo>
                <a:lnTo>
                  <a:pt x="55471" y="1897"/>
                </a:lnTo>
                <a:lnTo>
                  <a:pt x="57735" y="1897"/>
                </a:lnTo>
                <a:lnTo>
                  <a:pt x="57735" y="1897"/>
                </a:lnTo>
                <a:lnTo>
                  <a:pt x="57735" y="1897"/>
                </a:lnTo>
                <a:lnTo>
                  <a:pt x="57735" y="1897"/>
                </a:lnTo>
                <a:lnTo>
                  <a:pt x="57735" y="1897"/>
                </a:lnTo>
                <a:lnTo>
                  <a:pt x="60000" y="1897"/>
                </a:lnTo>
                <a:lnTo>
                  <a:pt x="60000" y="2845"/>
                </a:lnTo>
                <a:lnTo>
                  <a:pt x="60000" y="2845"/>
                </a:lnTo>
                <a:lnTo>
                  <a:pt x="60000" y="2845"/>
                </a:lnTo>
                <a:lnTo>
                  <a:pt x="60000" y="2845"/>
                </a:lnTo>
                <a:lnTo>
                  <a:pt x="60000" y="2845"/>
                </a:lnTo>
                <a:lnTo>
                  <a:pt x="60000" y="2845"/>
                </a:lnTo>
                <a:lnTo>
                  <a:pt x="60000" y="2845"/>
                </a:lnTo>
                <a:lnTo>
                  <a:pt x="62264" y="2845"/>
                </a:lnTo>
                <a:lnTo>
                  <a:pt x="62264" y="2845"/>
                </a:lnTo>
                <a:lnTo>
                  <a:pt x="62264" y="2845"/>
                </a:lnTo>
                <a:lnTo>
                  <a:pt x="62264" y="2845"/>
                </a:lnTo>
                <a:lnTo>
                  <a:pt x="64528" y="2845"/>
                </a:lnTo>
                <a:lnTo>
                  <a:pt x="64528" y="2845"/>
                </a:lnTo>
                <a:lnTo>
                  <a:pt x="64528" y="2845"/>
                </a:lnTo>
                <a:lnTo>
                  <a:pt x="64528" y="2845"/>
                </a:lnTo>
                <a:lnTo>
                  <a:pt x="64528" y="2845"/>
                </a:lnTo>
                <a:lnTo>
                  <a:pt x="67924" y="2845"/>
                </a:lnTo>
                <a:lnTo>
                  <a:pt x="67924" y="2845"/>
                </a:lnTo>
                <a:lnTo>
                  <a:pt x="67924" y="3794"/>
                </a:lnTo>
                <a:lnTo>
                  <a:pt x="67924" y="3794"/>
                </a:lnTo>
                <a:lnTo>
                  <a:pt x="67924" y="3794"/>
                </a:lnTo>
                <a:lnTo>
                  <a:pt x="67924" y="3794"/>
                </a:lnTo>
                <a:lnTo>
                  <a:pt x="70188" y="3794"/>
                </a:lnTo>
                <a:lnTo>
                  <a:pt x="70188" y="3794"/>
                </a:lnTo>
                <a:lnTo>
                  <a:pt x="70188" y="2845"/>
                </a:lnTo>
                <a:lnTo>
                  <a:pt x="70188" y="2845"/>
                </a:lnTo>
                <a:lnTo>
                  <a:pt x="70188" y="2845"/>
                </a:lnTo>
                <a:lnTo>
                  <a:pt x="72452" y="2845"/>
                </a:lnTo>
                <a:lnTo>
                  <a:pt x="72452" y="2845"/>
                </a:lnTo>
                <a:lnTo>
                  <a:pt x="72452" y="2845"/>
                </a:lnTo>
                <a:lnTo>
                  <a:pt x="72452" y="2845"/>
                </a:lnTo>
                <a:lnTo>
                  <a:pt x="72452" y="3794"/>
                </a:lnTo>
                <a:lnTo>
                  <a:pt x="72452" y="3794"/>
                </a:lnTo>
                <a:lnTo>
                  <a:pt x="74716" y="3794"/>
                </a:lnTo>
                <a:lnTo>
                  <a:pt x="74716" y="3794"/>
                </a:lnTo>
                <a:lnTo>
                  <a:pt x="74716" y="3794"/>
                </a:lnTo>
                <a:lnTo>
                  <a:pt x="74716" y="3794"/>
                </a:lnTo>
                <a:lnTo>
                  <a:pt x="74716" y="3794"/>
                </a:lnTo>
                <a:lnTo>
                  <a:pt x="74716" y="5217"/>
                </a:lnTo>
                <a:lnTo>
                  <a:pt x="74716" y="5217"/>
                </a:lnTo>
                <a:lnTo>
                  <a:pt x="74716" y="5217"/>
                </a:lnTo>
                <a:lnTo>
                  <a:pt x="74716" y="5217"/>
                </a:lnTo>
                <a:lnTo>
                  <a:pt x="74716" y="6166"/>
                </a:lnTo>
                <a:lnTo>
                  <a:pt x="74716" y="6166"/>
                </a:lnTo>
                <a:lnTo>
                  <a:pt x="74716" y="6166"/>
                </a:lnTo>
                <a:lnTo>
                  <a:pt x="72452" y="6166"/>
                </a:lnTo>
                <a:lnTo>
                  <a:pt x="72452" y="6166"/>
                </a:lnTo>
                <a:lnTo>
                  <a:pt x="72452" y="6166"/>
                </a:lnTo>
                <a:lnTo>
                  <a:pt x="72452" y="6166"/>
                </a:lnTo>
                <a:lnTo>
                  <a:pt x="72452" y="7114"/>
                </a:lnTo>
                <a:lnTo>
                  <a:pt x="72452" y="7114"/>
                </a:lnTo>
                <a:lnTo>
                  <a:pt x="72452" y="7114"/>
                </a:lnTo>
                <a:lnTo>
                  <a:pt x="72452" y="8063"/>
                </a:lnTo>
                <a:lnTo>
                  <a:pt x="72452" y="8063"/>
                </a:lnTo>
                <a:lnTo>
                  <a:pt x="72452" y="8063"/>
                </a:lnTo>
                <a:lnTo>
                  <a:pt x="72452" y="8063"/>
                </a:lnTo>
                <a:lnTo>
                  <a:pt x="72452" y="8063"/>
                </a:lnTo>
                <a:lnTo>
                  <a:pt x="74716" y="8063"/>
                </a:lnTo>
                <a:lnTo>
                  <a:pt x="74716" y="8063"/>
                </a:lnTo>
                <a:lnTo>
                  <a:pt x="72452" y="8063"/>
                </a:lnTo>
                <a:lnTo>
                  <a:pt x="72452" y="9011"/>
                </a:lnTo>
                <a:lnTo>
                  <a:pt x="72452" y="9011"/>
                </a:lnTo>
                <a:lnTo>
                  <a:pt x="74716" y="9011"/>
                </a:lnTo>
                <a:lnTo>
                  <a:pt x="74716" y="9011"/>
                </a:lnTo>
                <a:lnTo>
                  <a:pt x="74716" y="10434"/>
                </a:lnTo>
                <a:lnTo>
                  <a:pt x="74716" y="10434"/>
                </a:lnTo>
                <a:lnTo>
                  <a:pt x="74716" y="10434"/>
                </a:lnTo>
                <a:lnTo>
                  <a:pt x="74716" y="10434"/>
                </a:lnTo>
                <a:lnTo>
                  <a:pt x="74716" y="10434"/>
                </a:lnTo>
                <a:lnTo>
                  <a:pt x="74716" y="10434"/>
                </a:lnTo>
                <a:lnTo>
                  <a:pt x="76981" y="10434"/>
                </a:lnTo>
                <a:lnTo>
                  <a:pt x="76981" y="10434"/>
                </a:lnTo>
                <a:lnTo>
                  <a:pt x="76981" y="11383"/>
                </a:lnTo>
                <a:lnTo>
                  <a:pt x="76981" y="11383"/>
                </a:lnTo>
                <a:lnTo>
                  <a:pt x="76981" y="11383"/>
                </a:lnTo>
                <a:lnTo>
                  <a:pt x="80377" y="11383"/>
                </a:lnTo>
                <a:lnTo>
                  <a:pt x="80377" y="11383"/>
                </a:lnTo>
                <a:lnTo>
                  <a:pt x="80377" y="11383"/>
                </a:lnTo>
                <a:lnTo>
                  <a:pt x="80377" y="11383"/>
                </a:lnTo>
                <a:lnTo>
                  <a:pt x="80377" y="11383"/>
                </a:lnTo>
                <a:lnTo>
                  <a:pt x="80377" y="12332"/>
                </a:lnTo>
                <a:lnTo>
                  <a:pt x="80377" y="12332"/>
                </a:lnTo>
                <a:lnTo>
                  <a:pt x="80377" y="12332"/>
                </a:lnTo>
                <a:lnTo>
                  <a:pt x="80377" y="12332"/>
                </a:lnTo>
                <a:lnTo>
                  <a:pt x="80377" y="12332"/>
                </a:lnTo>
                <a:lnTo>
                  <a:pt x="82641" y="12332"/>
                </a:lnTo>
                <a:lnTo>
                  <a:pt x="82641" y="12332"/>
                </a:lnTo>
                <a:lnTo>
                  <a:pt x="82641" y="13280"/>
                </a:lnTo>
                <a:lnTo>
                  <a:pt x="82641" y="13280"/>
                </a:lnTo>
                <a:lnTo>
                  <a:pt x="82641" y="13280"/>
                </a:lnTo>
                <a:lnTo>
                  <a:pt x="82641" y="12332"/>
                </a:lnTo>
                <a:lnTo>
                  <a:pt x="84905" y="12332"/>
                </a:lnTo>
                <a:lnTo>
                  <a:pt x="84905" y="13280"/>
                </a:lnTo>
                <a:lnTo>
                  <a:pt x="84905" y="13280"/>
                </a:lnTo>
                <a:lnTo>
                  <a:pt x="84905" y="13280"/>
                </a:lnTo>
                <a:lnTo>
                  <a:pt x="84905" y="13280"/>
                </a:lnTo>
                <a:lnTo>
                  <a:pt x="84905" y="13280"/>
                </a:lnTo>
                <a:lnTo>
                  <a:pt x="84905" y="13280"/>
                </a:lnTo>
                <a:lnTo>
                  <a:pt x="87169" y="13280"/>
                </a:lnTo>
                <a:lnTo>
                  <a:pt x="87169" y="13280"/>
                </a:lnTo>
                <a:lnTo>
                  <a:pt x="87169" y="13280"/>
                </a:lnTo>
                <a:lnTo>
                  <a:pt x="87169" y="13280"/>
                </a:lnTo>
                <a:lnTo>
                  <a:pt x="87169" y="13280"/>
                </a:lnTo>
                <a:lnTo>
                  <a:pt x="89433" y="13280"/>
                </a:lnTo>
                <a:lnTo>
                  <a:pt x="89433" y="13280"/>
                </a:lnTo>
                <a:lnTo>
                  <a:pt x="89433" y="13280"/>
                </a:lnTo>
                <a:lnTo>
                  <a:pt x="89433" y="13280"/>
                </a:lnTo>
                <a:lnTo>
                  <a:pt x="89433" y="13280"/>
                </a:lnTo>
                <a:lnTo>
                  <a:pt x="92830" y="13280"/>
                </a:lnTo>
                <a:lnTo>
                  <a:pt x="92830" y="13280"/>
                </a:lnTo>
                <a:lnTo>
                  <a:pt x="92830" y="13280"/>
                </a:lnTo>
                <a:lnTo>
                  <a:pt x="92830" y="13280"/>
                </a:lnTo>
                <a:lnTo>
                  <a:pt x="95094" y="13280"/>
                </a:lnTo>
                <a:lnTo>
                  <a:pt x="95094" y="14229"/>
                </a:lnTo>
                <a:lnTo>
                  <a:pt x="95094" y="14229"/>
                </a:lnTo>
                <a:lnTo>
                  <a:pt x="95094" y="14229"/>
                </a:lnTo>
                <a:lnTo>
                  <a:pt x="95094" y="14229"/>
                </a:lnTo>
                <a:lnTo>
                  <a:pt x="95094" y="14229"/>
                </a:lnTo>
                <a:lnTo>
                  <a:pt x="95094" y="14229"/>
                </a:lnTo>
                <a:lnTo>
                  <a:pt x="97358" y="14229"/>
                </a:lnTo>
                <a:lnTo>
                  <a:pt x="97358" y="15652"/>
                </a:lnTo>
                <a:lnTo>
                  <a:pt x="95094" y="15652"/>
                </a:lnTo>
                <a:lnTo>
                  <a:pt x="95094" y="15652"/>
                </a:lnTo>
                <a:lnTo>
                  <a:pt x="95094" y="15652"/>
                </a:lnTo>
                <a:lnTo>
                  <a:pt x="95094" y="15652"/>
                </a:lnTo>
                <a:lnTo>
                  <a:pt x="95094" y="15652"/>
                </a:lnTo>
                <a:lnTo>
                  <a:pt x="95094" y="15652"/>
                </a:lnTo>
                <a:lnTo>
                  <a:pt x="95094" y="16600"/>
                </a:lnTo>
                <a:lnTo>
                  <a:pt x="95094" y="16600"/>
                </a:lnTo>
                <a:lnTo>
                  <a:pt x="95094" y="16600"/>
                </a:lnTo>
                <a:lnTo>
                  <a:pt x="92830" y="16600"/>
                </a:lnTo>
                <a:lnTo>
                  <a:pt x="92830" y="16600"/>
                </a:lnTo>
                <a:lnTo>
                  <a:pt x="92830" y="16600"/>
                </a:lnTo>
                <a:lnTo>
                  <a:pt x="92830" y="16600"/>
                </a:lnTo>
                <a:lnTo>
                  <a:pt x="92830" y="16600"/>
                </a:lnTo>
                <a:lnTo>
                  <a:pt x="89433" y="16600"/>
                </a:lnTo>
                <a:lnTo>
                  <a:pt x="89433" y="16600"/>
                </a:lnTo>
                <a:lnTo>
                  <a:pt x="89433" y="16600"/>
                </a:lnTo>
                <a:lnTo>
                  <a:pt x="89433" y="16600"/>
                </a:lnTo>
                <a:lnTo>
                  <a:pt x="89433" y="16600"/>
                </a:lnTo>
                <a:lnTo>
                  <a:pt x="89433" y="17549"/>
                </a:lnTo>
                <a:lnTo>
                  <a:pt x="89433" y="17549"/>
                </a:lnTo>
                <a:lnTo>
                  <a:pt x="89433" y="17549"/>
                </a:lnTo>
                <a:lnTo>
                  <a:pt x="87169" y="17549"/>
                </a:lnTo>
                <a:lnTo>
                  <a:pt x="87169" y="17549"/>
                </a:lnTo>
                <a:lnTo>
                  <a:pt x="89433" y="17549"/>
                </a:lnTo>
                <a:lnTo>
                  <a:pt x="89433" y="17549"/>
                </a:lnTo>
                <a:lnTo>
                  <a:pt x="89433" y="18498"/>
                </a:lnTo>
                <a:lnTo>
                  <a:pt x="89433" y="18498"/>
                </a:lnTo>
                <a:lnTo>
                  <a:pt x="89433" y="18498"/>
                </a:lnTo>
                <a:lnTo>
                  <a:pt x="89433" y="18498"/>
                </a:lnTo>
                <a:lnTo>
                  <a:pt x="87169" y="18498"/>
                </a:lnTo>
                <a:lnTo>
                  <a:pt x="87169" y="18498"/>
                </a:lnTo>
                <a:lnTo>
                  <a:pt x="87169" y="19446"/>
                </a:lnTo>
                <a:lnTo>
                  <a:pt x="87169" y="19446"/>
                </a:lnTo>
                <a:lnTo>
                  <a:pt x="87169" y="19446"/>
                </a:lnTo>
                <a:lnTo>
                  <a:pt x="87169" y="19446"/>
                </a:lnTo>
                <a:lnTo>
                  <a:pt x="87169" y="19446"/>
                </a:lnTo>
                <a:lnTo>
                  <a:pt x="87169" y="20869"/>
                </a:lnTo>
                <a:lnTo>
                  <a:pt x="87169" y="20869"/>
                </a:lnTo>
                <a:lnTo>
                  <a:pt x="87169" y="20869"/>
                </a:lnTo>
                <a:lnTo>
                  <a:pt x="87169" y="20869"/>
                </a:lnTo>
                <a:lnTo>
                  <a:pt x="84905" y="20869"/>
                </a:lnTo>
                <a:lnTo>
                  <a:pt x="84905" y="20869"/>
                </a:lnTo>
                <a:lnTo>
                  <a:pt x="84905" y="20869"/>
                </a:lnTo>
                <a:lnTo>
                  <a:pt x="84905" y="20869"/>
                </a:lnTo>
                <a:lnTo>
                  <a:pt x="84905" y="20869"/>
                </a:lnTo>
                <a:lnTo>
                  <a:pt x="82641" y="20869"/>
                </a:lnTo>
                <a:lnTo>
                  <a:pt x="82641" y="20869"/>
                </a:lnTo>
                <a:lnTo>
                  <a:pt x="82641" y="20869"/>
                </a:lnTo>
                <a:lnTo>
                  <a:pt x="82641" y="20869"/>
                </a:lnTo>
                <a:lnTo>
                  <a:pt x="82641" y="20869"/>
                </a:lnTo>
                <a:lnTo>
                  <a:pt x="82641" y="20869"/>
                </a:lnTo>
                <a:lnTo>
                  <a:pt x="80377" y="20869"/>
                </a:lnTo>
                <a:lnTo>
                  <a:pt x="80377" y="20869"/>
                </a:lnTo>
                <a:lnTo>
                  <a:pt x="80377" y="21818"/>
                </a:lnTo>
                <a:lnTo>
                  <a:pt x="80377" y="21818"/>
                </a:lnTo>
                <a:lnTo>
                  <a:pt x="80377" y="21818"/>
                </a:lnTo>
                <a:lnTo>
                  <a:pt x="80377" y="20869"/>
                </a:lnTo>
                <a:lnTo>
                  <a:pt x="76981" y="20869"/>
                </a:lnTo>
                <a:lnTo>
                  <a:pt x="76981" y="20869"/>
                </a:lnTo>
                <a:lnTo>
                  <a:pt x="76981" y="20869"/>
                </a:lnTo>
                <a:lnTo>
                  <a:pt x="76981" y="20869"/>
                </a:lnTo>
                <a:lnTo>
                  <a:pt x="74716" y="20869"/>
                </a:lnTo>
                <a:lnTo>
                  <a:pt x="74716" y="20869"/>
                </a:lnTo>
                <a:lnTo>
                  <a:pt x="74716" y="21818"/>
                </a:lnTo>
                <a:lnTo>
                  <a:pt x="74716" y="21818"/>
                </a:lnTo>
                <a:lnTo>
                  <a:pt x="74716" y="21818"/>
                </a:lnTo>
                <a:lnTo>
                  <a:pt x="74716" y="21818"/>
                </a:lnTo>
                <a:lnTo>
                  <a:pt x="74716" y="21818"/>
                </a:lnTo>
                <a:lnTo>
                  <a:pt x="72452" y="21818"/>
                </a:lnTo>
                <a:lnTo>
                  <a:pt x="72452" y="21818"/>
                </a:lnTo>
                <a:lnTo>
                  <a:pt x="72452" y="21818"/>
                </a:lnTo>
                <a:lnTo>
                  <a:pt x="72452" y="22766"/>
                </a:lnTo>
                <a:lnTo>
                  <a:pt x="72452" y="22766"/>
                </a:lnTo>
                <a:lnTo>
                  <a:pt x="72452" y="22766"/>
                </a:lnTo>
                <a:lnTo>
                  <a:pt x="72452" y="22766"/>
                </a:lnTo>
                <a:lnTo>
                  <a:pt x="72452" y="22766"/>
                </a:lnTo>
                <a:lnTo>
                  <a:pt x="72452" y="23715"/>
                </a:lnTo>
                <a:lnTo>
                  <a:pt x="72452" y="23715"/>
                </a:lnTo>
                <a:lnTo>
                  <a:pt x="72452" y="23715"/>
                </a:lnTo>
                <a:lnTo>
                  <a:pt x="72452" y="23715"/>
                </a:lnTo>
                <a:lnTo>
                  <a:pt x="72452" y="23715"/>
                </a:lnTo>
                <a:lnTo>
                  <a:pt x="72452" y="25138"/>
                </a:lnTo>
                <a:lnTo>
                  <a:pt x="72452" y="25138"/>
                </a:lnTo>
                <a:lnTo>
                  <a:pt x="72452" y="25138"/>
                </a:lnTo>
                <a:lnTo>
                  <a:pt x="72452" y="25138"/>
                </a:lnTo>
                <a:lnTo>
                  <a:pt x="72452" y="25138"/>
                </a:lnTo>
                <a:lnTo>
                  <a:pt x="70188" y="25138"/>
                </a:lnTo>
                <a:lnTo>
                  <a:pt x="70188" y="25138"/>
                </a:lnTo>
                <a:lnTo>
                  <a:pt x="70188" y="26086"/>
                </a:lnTo>
                <a:lnTo>
                  <a:pt x="70188" y="26086"/>
                </a:lnTo>
                <a:lnTo>
                  <a:pt x="67924" y="26086"/>
                </a:lnTo>
                <a:lnTo>
                  <a:pt x="67924" y="26086"/>
                </a:lnTo>
                <a:lnTo>
                  <a:pt x="67924" y="26086"/>
                </a:lnTo>
                <a:lnTo>
                  <a:pt x="67924" y="26086"/>
                </a:lnTo>
                <a:lnTo>
                  <a:pt x="67924" y="26086"/>
                </a:lnTo>
                <a:lnTo>
                  <a:pt x="67924" y="27035"/>
                </a:lnTo>
                <a:lnTo>
                  <a:pt x="67924" y="27035"/>
                </a:lnTo>
                <a:lnTo>
                  <a:pt x="67924" y="27035"/>
                </a:lnTo>
                <a:lnTo>
                  <a:pt x="64528" y="27035"/>
                </a:lnTo>
                <a:lnTo>
                  <a:pt x="64528" y="27035"/>
                </a:lnTo>
                <a:lnTo>
                  <a:pt x="64528" y="27984"/>
                </a:lnTo>
                <a:lnTo>
                  <a:pt x="64528" y="27984"/>
                </a:lnTo>
                <a:lnTo>
                  <a:pt x="64528" y="27984"/>
                </a:lnTo>
                <a:lnTo>
                  <a:pt x="64528" y="27984"/>
                </a:lnTo>
                <a:lnTo>
                  <a:pt x="64528" y="27984"/>
                </a:lnTo>
                <a:lnTo>
                  <a:pt x="62264" y="27984"/>
                </a:lnTo>
                <a:lnTo>
                  <a:pt x="62264" y="27984"/>
                </a:lnTo>
                <a:lnTo>
                  <a:pt x="62264" y="27035"/>
                </a:lnTo>
                <a:lnTo>
                  <a:pt x="62264" y="27035"/>
                </a:lnTo>
                <a:lnTo>
                  <a:pt x="62264" y="27984"/>
                </a:lnTo>
                <a:lnTo>
                  <a:pt x="62264" y="27984"/>
                </a:lnTo>
                <a:lnTo>
                  <a:pt x="62264" y="27984"/>
                </a:lnTo>
                <a:lnTo>
                  <a:pt x="62264" y="27984"/>
                </a:lnTo>
                <a:lnTo>
                  <a:pt x="62264" y="28932"/>
                </a:lnTo>
                <a:lnTo>
                  <a:pt x="62264" y="28932"/>
                </a:lnTo>
                <a:lnTo>
                  <a:pt x="60000" y="28932"/>
                </a:lnTo>
                <a:lnTo>
                  <a:pt x="60000" y="28932"/>
                </a:lnTo>
                <a:lnTo>
                  <a:pt x="60000" y="28932"/>
                </a:lnTo>
                <a:lnTo>
                  <a:pt x="60000" y="28932"/>
                </a:lnTo>
                <a:lnTo>
                  <a:pt x="60000" y="30355"/>
                </a:lnTo>
                <a:lnTo>
                  <a:pt x="60000" y="30355"/>
                </a:lnTo>
                <a:lnTo>
                  <a:pt x="60000" y="30355"/>
                </a:lnTo>
                <a:lnTo>
                  <a:pt x="60000" y="30355"/>
                </a:lnTo>
                <a:lnTo>
                  <a:pt x="60000" y="31304"/>
                </a:lnTo>
                <a:lnTo>
                  <a:pt x="60000" y="31304"/>
                </a:lnTo>
                <a:lnTo>
                  <a:pt x="60000" y="31304"/>
                </a:lnTo>
                <a:lnTo>
                  <a:pt x="60000" y="32252"/>
                </a:lnTo>
                <a:lnTo>
                  <a:pt x="60000" y="32252"/>
                </a:lnTo>
                <a:lnTo>
                  <a:pt x="60000" y="32252"/>
                </a:lnTo>
                <a:lnTo>
                  <a:pt x="60000" y="33201"/>
                </a:lnTo>
                <a:lnTo>
                  <a:pt x="60000" y="33201"/>
                </a:lnTo>
                <a:lnTo>
                  <a:pt x="60000" y="33201"/>
                </a:lnTo>
                <a:lnTo>
                  <a:pt x="57735" y="33201"/>
                </a:lnTo>
                <a:lnTo>
                  <a:pt x="57735" y="33201"/>
                </a:lnTo>
                <a:lnTo>
                  <a:pt x="57735" y="34150"/>
                </a:lnTo>
                <a:lnTo>
                  <a:pt x="57735" y="34150"/>
                </a:lnTo>
                <a:lnTo>
                  <a:pt x="57735" y="34150"/>
                </a:lnTo>
                <a:lnTo>
                  <a:pt x="57735" y="34150"/>
                </a:lnTo>
                <a:lnTo>
                  <a:pt x="57735" y="34150"/>
                </a:lnTo>
                <a:lnTo>
                  <a:pt x="57735" y="35573"/>
                </a:lnTo>
                <a:lnTo>
                  <a:pt x="57735" y="35573"/>
                </a:lnTo>
                <a:lnTo>
                  <a:pt x="57735" y="35573"/>
                </a:lnTo>
                <a:lnTo>
                  <a:pt x="57735" y="35573"/>
                </a:lnTo>
                <a:lnTo>
                  <a:pt x="57735" y="35573"/>
                </a:lnTo>
                <a:lnTo>
                  <a:pt x="57735" y="35573"/>
                </a:lnTo>
                <a:lnTo>
                  <a:pt x="57735" y="36521"/>
                </a:lnTo>
                <a:lnTo>
                  <a:pt x="57735" y="36521"/>
                </a:lnTo>
                <a:lnTo>
                  <a:pt x="57735" y="36521"/>
                </a:lnTo>
                <a:lnTo>
                  <a:pt x="57735" y="36521"/>
                </a:lnTo>
                <a:lnTo>
                  <a:pt x="60000" y="36521"/>
                </a:lnTo>
                <a:lnTo>
                  <a:pt x="60000" y="37470"/>
                </a:lnTo>
                <a:lnTo>
                  <a:pt x="60000" y="37470"/>
                </a:lnTo>
                <a:lnTo>
                  <a:pt x="60000" y="37470"/>
                </a:lnTo>
                <a:lnTo>
                  <a:pt x="60000" y="37470"/>
                </a:lnTo>
                <a:lnTo>
                  <a:pt x="60000" y="38418"/>
                </a:lnTo>
                <a:lnTo>
                  <a:pt x="60000" y="38418"/>
                </a:lnTo>
                <a:lnTo>
                  <a:pt x="60000" y="38418"/>
                </a:lnTo>
                <a:lnTo>
                  <a:pt x="60000" y="38418"/>
                </a:lnTo>
                <a:lnTo>
                  <a:pt x="60000" y="38418"/>
                </a:lnTo>
                <a:lnTo>
                  <a:pt x="60000" y="39367"/>
                </a:lnTo>
                <a:lnTo>
                  <a:pt x="62264" y="39367"/>
                </a:lnTo>
                <a:lnTo>
                  <a:pt x="62264" y="39367"/>
                </a:lnTo>
                <a:lnTo>
                  <a:pt x="62264" y="39367"/>
                </a:lnTo>
                <a:lnTo>
                  <a:pt x="62264" y="39367"/>
                </a:lnTo>
                <a:lnTo>
                  <a:pt x="62264" y="39367"/>
                </a:lnTo>
                <a:lnTo>
                  <a:pt x="62264" y="40790"/>
                </a:lnTo>
                <a:lnTo>
                  <a:pt x="62264" y="40790"/>
                </a:lnTo>
                <a:lnTo>
                  <a:pt x="64528" y="40790"/>
                </a:lnTo>
                <a:lnTo>
                  <a:pt x="64528" y="40790"/>
                </a:lnTo>
                <a:lnTo>
                  <a:pt x="64528" y="40790"/>
                </a:lnTo>
                <a:lnTo>
                  <a:pt x="64528" y="40790"/>
                </a:lnTo>
                <a:lnTo>
                  <a:pt x="64528" y="40790"/>
                </a:lnTo>
                <a:lnTo>
                  <a:pt x="64528" y="40790"/>
                </a:lnTo>
                <a:lnTo>
                  <a:pt x="67924" y="40790"/>
                </a:lnTo>
                <a:lnTo>
                  <a:pt x="67924" y="40790"/>
                </a:lnTo>
                <a:lnTo>
                  <a:pt x="67924" y="41739"/>
                </a:lnTo>
                <a:lnTo>
                  <a:pt x="67924" y="41739"/>
                </a:lnTo>
                <a:lnTo>
                  <a:pt x="67924" y="41739"/>
                </a:lnTo>
                <a:lnTo>
                  <a:pt x="67924" y="41739"/>
                </a:lnTo>
                <a:lnTo>
                  <a:pt x="67924" y="41739"/>
                </a:lnTo>
                <a:lnTo>
                  <a:pt x="70188" y="41739"/>
                </a:lnTo>
                <a:lnTo>
                  <a:pt x="70188" y="41739"/>
                </a:lnTo>
                <a:lnTo>
                  <a:pt x="70188" y="41739"/>
                </a:lnTo>
                <a:lnTo>
                  <a:pt x="70188" y="41739"/>
                </a:lnTo>
                <a:lnTo>
                  <a:pt x="70188" y="42687"/>
                </a:lnTo>
                <a:lnTo>
                  <a:pt x="70188" y="42687"/>
                </a:lnTo>
                <a:lnTo>
                  <a:pt x="70188" y="42687"/>
                </a:lnTo>
                <a:lnTo>
                  <a:pt x="70188" y="42687"/>
                </a:lnTo>
                <a:lnTo>
                  <a:pt x="72452" y="42687"/>
                </a:lnTo>
                <a:lnTo>
                  <a:pt x="72452" y="43636"/>
                </a:lnTo>
                <a:lnTo>
                  <a:pt x="70188" y="43636"/>
                </a:lnTo>
                <a:lnTo>
                  <a:pt x="70188" y="43636"/>
                </a:lnTo>
                <a:lnTo>
                  <a:pt x="70188" y="43636"/>
                </a:lnTo>
                <a:lnTo>
                  <a:pt x="70188" y="43636"/>
                </a:lnTo>
                <a:lnTo>
                  <a:pt x="70188" y="44584"/>
                </a:lnTo>
                <a:lnTo>
                  <a:pt x="70188" y="44584"/>
                </a:lnTo>
                <a:lnTo>
                  <a:pt x="70188" y="44584"/>
                </a:lnTo>
                <a:lnTo>
                  <a:pt x="70188" y="44584"/>
                </a:lnTo>
                <a:lnTo>
                  <a:pt x="70188" y="46007"/>
                </a:lnTo>
                <a:lnTo>
                  <a:pt x="72452" y="46007"/>
                </a:lnTo>
                <a:lnTo>
                  <a:pt x="72452" y="46007"/>
                </a:lnTo>
                <a:lnTo>
                  <a:pt x="72452" y="46007"/>
                </a:lnTo>
                <a:lnTo>
                  <a:pt x="72452" y="46007"/>
                </a:lnTo>
                <a:lnTo>
                  <a:pt x="72452" y="46956"/>
                </a:lnTo>
                <a:lnTo>
                  <a:pt x="72452" y="46956"/>
                </a:lnTo>
                <a:lnTo>
                  <a:pt x="72452" y="46956"/>
                </a:lnTo>
                <a:lnTo>
                  <a:pt x="72452" y="46956"/>
                </a:lnTo>
                <a:lnTo>
                  <a:pt x="72452" y="46956"/>
                </a:lnTo>
                <a:lnTo>
                  <a:pt x="72452" y="47905"/>
                </a:lnTo>
                <a:lnTo>
                  <a:pt x="74716" y="47905"/>
                </a:lnTo>
                <a:lnTo>
                  <a:pt x="74716" y="47905"/>
                </a:lnTo>
                <a:lnTo>
                  <a:pt x="74716" y="47905"/>
                </a:lnTo>
                <a:lnTo>
                  <a:pt x="74716" y="47905"/>
                </a:lnTo>
                <a:lnTo>
                  <a:pt x="74716" y="47905"/>
                </a:lnTo>
                <a:lnTo>
                  <a:pt x="74716" y="48853"/>
                </a:lnTo>
                <a:lnTo>
                  <a:pt x="74716" y="48853"/>
                </a:lnTo>
                <a:lnTo>
                  <a:pt x="74716" y="48853"/>
                </a:lnTo>
                <a:lnTo>
                  <a:pt x="76981" y="48853"/>
                </a:lnTo>
                <a:lnTo>
                  <a:pt x="76981" y="48853"/>
                </a:lnTo>
                <a:lnTo>
                  <a:pt x="76981" y="48853"/>
                </a:lnTo>
                <a:lnTo>
                  <a:pt x="76981" y="48853"/>
                </a:lnTo>
                <a:lnTo>
                  <a:pt x="76981" y="49802"/>
                </a:lnTo>
                <a:lnTo>
                  <a:pt x="80377" y="49802"/>
                </a:lnTo>
                <a:lnTo>
                  <a:pt x="80377" y="49802"/>
                </a:lnTo>
                <a:lnTo>
                  <a:pt x="80377" y="49802"/>
                </a:lnTo>
                <a:lnTo>
                  <a:pt x="80377" y="49802"/>
                </a:lnTo>
                <a:lnTo>
                  <a:pt x="80377" y="49802"/>
                </a:lnTo>
                <a:lnTo>
                  <a:pt x="80377" y="49802"/>
                </a:lnTo>
                <a:lnTo>
                  <a:pt x="80377" y="51225"/>
                </a:lnTo>
                <a:lnTo>
                  <a:pt x="80377" y="51225"/>
                </a:lnTo>
                <a:lnTo>
                  <a:pt x="80377" y="51225"/>
                </a:lnTo>
                <a:lnTo>
                  <a:pt x="82641" y="51225"/>
                </a:lnTo>
                <a:lnTo>
                  <a:pt x="82641" y="51225"/>
                </a:lnTo>
                <a:lnTo>
                  <a:pt x="82641" y="51225"/>
                </a:lnTo>
                <a:lnTo>
                  <a:pt x="82641" y="52173"/>
                </a:lnTo>
                <a:lnTo>
                  <a:pt x="82641" y="52173"/>
                </a:lnTo>
                <a:lnTo>
                  <a:pt x="82641" y="52173"/>
                </a:lnTo>
                <a:lnTo>
                  <a:pt x="82641" y="52173"/>
                </a:lnTo>
                <a:lnTo>
                  <a:pt x="82641" y="52173"/>
                </a:lnTo>
                <a:lnTo>
                  <a:pt x="84905" y="52173"/>
                </a:lnTo>
                <a:lnTo>
                  <a:pt x="84905" y="53122"/>
                </a:lnTo>
                <a:lnTo>
                  <a:pt x="84905" y="53122"/>
                </a:lnTo>
                <a:lnTo>
                  <a:pt x="84905" y="53122"/>
                </a:lnTo>
                <a:lnTo>
                  <a:pt x="84905" y="53122"/>
                </a:lnTo>
                <a:lnTo>
                  <a:pt x="87169" y="53122"/>
                </a:lnTo>
                <a:lnTo>
                  <a:pt x="87169" y="53122"/>
                </a:lnTo>
                <a:lnTo>
                  <a:pt x="87169" y="53122"/>
                </a:lnTo>
                <a:lnTo>
                  <a:pt x="87169" y="54071"/>
                </a:lnTo>
                <a:lnTo>
                  <a:pt x="87169" y="54071"/>
                </a:lnTo>
                <a:lnTo>
                  <a:pt x="87169" y="54071"/>
                </a:lnTo>
                <a:lnTo>
                  <a:pt x="87169" y="54071"/>
                </a:lnTo>
                <a:lnTo>
                  <a:pt x="89433" y="54071"/>
                </a:lnTo>
                <a:lnTo>
                  <a:pt x="89433" y="54071"/>
                </a:lnTo>
                <a:lnTo>
                  <a:pt x="89433" y="54071"/>
                </a:lnTo>
                <a:lnTo>
                  <a:pt x="89433" y="54071"/>
                </a:lnTo>
                <a:lnTo>
                  <a:pt x="89433" y="55019"/>
                </a:lnTo>
                <a:lnTo>
                  <a:pt x="89433" y="55019"/>
                </a:lnTo>
                <a:lnTo>
                  <a:pt x="89433" y="55019"/>
                </a:lnTo>
                <a:lnTo>
                  <a:pt x="92830" y="55019"/>
                </a:lnTo>
                <a:lnTo>
                  <a:pt x="92830" y="55019"/>
                </a:lnTo>
                <a:lnTo>
                  <a:pt x="92830" y="55019"/>
                </a:lnTo>
                <a:lnTo>
                  <a:pt x="92830" y="55019"/>
                </a:lnTo>
                <a:lnTo>
                  <a:pt x="92830" y="56442"/>
                </a:lnTo>
                <a:lnTo>
                  <a:pt x="95094" y="56442"/>
                </a:lnTo>
                <a:lnTo>
                  <a:pt x="95094" y="56442"/>
                </a:lnTo>
                <a:lnTo>
                  <a:pt x="95094" y="56442"/>
                </a:lnTo>
                <a:lnTo>
                  <a:pt x="95094" y="56442"/>
                </a:lnTo>
                <a:lnTo>
                  <a:pt x="95094" y="56442"/>
                </a:lnTo>
                <a:lnTo>
                  <a:pt x="95094" y="56442"/>
                </a:lnTo>
                <a:lnTo>
                  <a:pt x="97358" y="56442"/>
                </a:lnTo>
                <a:lnTo>
                  <a:pt x="97358" y="57391"/>
                </a:lnTo>
                <a:lnTo>
                  <a:pt x="97358" y="57391"/>
                </a:lnTo>
                <a:lnTo>
                  <a:pt x="97358" y="57391"/>
                </a:lnTo>
                <a:lnTo>
                  <a:pt x="97358" y="57391"/>
                </a:lnTo>
                <a:lnTo>
                  <a:pt x="97358" y="57391"/>
                </a:lnTo>
                <a:lnTo>
                  <a:pt x="97358" y="57391"/>
                </a:lnTo>
                <a:lnTo>
                  <a:pt x="97358" y="58339"/>
                </a:lnTo>
                <a:lnTo>
                  <a:pt x="99622" y="58339"/>
                </a:lnTo>
                <a:lnTo>
                  <a:pt x="99622" y="58339"/>
                </a:lnTo>
                <a:lnTo>
                  <a:pt x="99622" y="58339"/>
                </a:lnTo>
                <a:lnTo>
                  <a:pt x="101886" y="58339"/>
                </a:lnTo>
                <a:lnTo>
                  <a:pt x="101886" y="58339"/>
                </a:lnTo>
                <a:lnTo>
                  <a:pt x="101886" y="58339"/>
                </a:lnTo>
                <a:lnTo>
                  <a:pt x="99622" y="58339"/>
                </a:lnTo>
                <a:lnTo>
                  <a:pt x="99622" y="58339"/>
                </a:lnTo>
                <a:lnTo>
                  <a:pt x="99622" y="59288"/>
                </a:lnTo>
                <a:lnTo>
                  <a:pt x="99622" y="59288"/>
                </a:lnTo>
                <a:lnTo>
                  <a:pt x="99622" y="59288"/>
                </a:lnTo>
                <a:lnTo>
                  <a:pt x="99622" y="59288"/>
                </a:lnTo>
                <a:lnTo>
                  <a:pt x="101886" y="59288"/>
                </a:lnTo>
                <a:lnTo>
                  <a:pt x="101886" y="60237"/>
                </a:lnTo>
                <a:lnTo>
                  <a:pt x="101886" y="60237"/>
                </a:lnTo>
                <a:lnTo>
                  <a:pt x="101886" y="60237"/>
                </a:lnTo>
                <a:lnTo>
                  <a:pt x="101886" y="60237"/>
                </a:lnTo>
                <a:lnTo>
                  <a:pt x="101886" y="60237"/>
                </a:lnTo>
                <a:lnTo>
                  <a:pt x="101886" y="61660"/>
                </a:lnTo>
                <a:lnTo>
                  <a:pt x="101886" y="61660"/>
                </a:lnTo>
                <a:lnTo>
                  <a:pt x="101886" y="61660"/>
                </a:lnTo>
                <a:lnTo>
                  <a:pt x="101886" y="61660"/>
                </a:lnTo>
                <a:lnTo>
                  <a:pt x="101886" y="61660"/>
                </a:lnTo>
                <a:lnTo>
                  <a:pt x="105283" y="61660"/>
                </a:lnTo>
                <a:lnTo>
                  <a:pt x="105283" y="62608"/>
                </a:lnTo>
                <a:lnTo>
                  <a:pt x="105283" y="62608"/>
                </a:lnTo>
                <a:lnTo>
                  <a:pt x="105283" y="62608"/>
                </a:lnTo>
                <a:lnTo>
                  <a:pt x="105283" y="62608"/>
                </a:lnTo>
                <a:lnTo>
                  <a:pt x="105283" y="62608"/>
                </a:lnTo>
                <a:lnTo>
                  <a:pt x="105283" y="62608"/>
                </a:lnTo>
                <a:lnTo>
                  <a:pt x="107547" y="62608"/>
                </a:lnTo>
                <a:lnTo>
                  <a:pt x="107547" y="63557"/>
                </a:lnTo>
                <a:lnTo>
                  <a:pt x="107547" y="63557"/>
                </a:lnTo>
                <a:lnTo>
                  <a:pt x="107547" y="63557"/>
                </a:lnTo>
                <a:lnTo>
                  <a:pt x="107547" y="63557"/>
                </a:lnTo>
                <a:lnTo>
                  <a:pt x="107547" y="63557"/>
                </a:lnTo>
                <a:lnTo>
                  <a:pt x="107547" y="63557"/>
                </a:lnTo>
                <a:lnTo>
                  <a:pt x="109811" y="63557"/>
                </a:lnTo>
                <a:lnTo>
                  <a:pt x="109811" y="63557"/>
                </a:lnTo>
                <a:lnTo>
                  <a:pt x="109811" y="64505"/>
                </a:lnTo>
                <a:lnTo>
                  <a:pt x="109811" y="64505"/>
                </a:lnTo>
                <a:lnTo>
                  <a:pt x="109811" y="64505"/>
                </a:lnTo>
                <a:lnTo>
                  <a:pt x="109811" y="64505"/>
                </a:lnTo>
                <a:lnTo>
                  <a:pt x="109811" y="64505"/>
                </a:lnTo>
                <a:lnTo>
                  <a:pt x="109811" y="65454"/>
                </a:lnTo>
                <a:lnTo>
                  <a:pt x="109811" y="65454"/>
                </a:lnTo>
                <a:lnTo>
                  <a:pt x="109811" y="65454"/>
                </a:lnTo>
                <a:lnTo>
                  <a:pt x="109811" y="65454"/>
                </a:lnTo>
                <a:lnTo>
                  <a:pt x="109811" y="65454"/>
                </a:lnTo>
                <a:lnTo>
                  <a:pt x="109811" y="66877"/>
                </a:lnTo>
                <a:lnTo>
                  <a:pt x="109811" y="66877"/>
                </a:lnTo>
                <a:lnTo>
                  <a:pt x="109811" y="66877"/>
                </a:lnTo>
                <a:lnTo>
                  <a:pt x="109811" y="66877"/>
                </a:lnTo>
                <a:lnTo>
                  <a:pt x="109811" y="67826"/>
                </a:lnTo>
                <a:lnTo>
                  <a:pt x="109811" y="67826"/>
                </a:lnTo>
                <a:lnTo>
                  <a:pt x="109811" y="67826"/>
                </a:lnTo>
                <a:lnTo>
                  <a:pt x="112075" y="67826"/>
                </a:lnTo>
                <a:lnTo>
                  <a:pt x="112075" y="68774"/>
                </a:lnTo>
                <a:lnTo>
                  <a:pt x="112075" y="68774"/>
                </a:lnTo>
                <a:lnTo>
                  <a:pt x="112075" y="68774"/>
                </a:lnTo>
                <a:lnTo>
                  <a:pt x="112075" y="68774"/>
                </a:lnTo>
                <a:lnTo>
                  <a:pt x="112075" y="68774"/>
                </a:lnTo>
                <a:lnTo>
                  <a:pt x="112075" y="69723"/>
                </a:lnTo>
                <a:lnTo>
                  <a:pt x="112075" y="69723"/>
                </a:lnTo>
                <a:lnTo>
                  <a:pt x="112075" y="69723"/>
                </a:lnTo>
                <a:lnTo>
                  <a:pt x="112075" y="69723"/>
                </a:lnTo>
                <a:lnTo>
                  <a:pt x="112075" y="69723"/>
                </a:lnTo>
                <a:lnTo>
                  <a:pt x="112075" y="70671"/>
                </a:lnTo>
                <a:lnTo>
                  <a:pt x="112075" y="70671"/>
                </a:lnTo>
                <a:lnTo>
                  <a:pt x="112075" y="70671"/>
                </a:lnTo>
                <a:lnTo>
                  <a:pt x="112075" y="70671"/>
                </a:lnTo>
                <a:lnTo>
                  <a:pt x="112075" y="72094"/>
                </a:lnTo>
                <a:lnTo>
                  <a:pt x="112075" y="72094"/>
                </a:lnTo>
                <a:lnTo>
                  <a:pt x="112075" y="72094"/>
                </a:lnTo>
                <a:lnTo>
                  <a:pt x="114339" y="72094"/>
                </a:lnTo>
                <a:lnTo>
                  <a:pt x="114339" y="72094"/>
                </a:lnTo>
                <a:lnTo>
                  <a:pt x="114339" y="73043"/>
                </a:lnTo>
                <a:lnTo>
                  <a:pt x="114339" y="73043"/>
                </a:lnTo>
                <a:lnTo>
                  <a:pt x="114339" y="73043"/>
                </a:lnTo>
                <a:lnTo>
                  <a:pt x="114339" y="73043"/>
                </a:lnTo>
                <a:lnTo>
                  <a:pt x="114339" y="73992"/>
                </a:lnTo>
                <a:lnTo>
                  <a:pt x="114339" y="73992"/>
                </a:lnTo>
                <a:lnTo>
                  <a:pt x="114339" y="73992"/>
                </a:lnTo>
                <a:lnTo>
                  <a:pt x="114339" y="73992"/>
                </a:lnTo>
                <a:lnTo>
                  <a:pt x="114339" y="74940"/>
                </a:lnTo>
                <a:lnTo>
                  <a:pt x="114339" y="74940"/>
                </a:lnTo>
                <a:lnTo>
                  <a:pt x="117735" y="74940"/>
                </a:lnTo>
                <a:lnTo>
                  <a:pt x="117735" y="74940"/>
                </a:lnTo>
                <a:lnTo>
                  <a:pt x="117735" y="75889"/>
                </a:lnTo>
                <a:lnTo>
                  <a:pt x="117735" y="75889"/>
                </a:lnTo>
                <a:lnTo>
                  <a:pt x="117735" y="75889"/>
                </a:lnTo>
                <a:lnTo>
                  <a:pt x="117735" y="75889"/>
                </a:lnTo>
                <a:lnTo>
                  <a:pt x="117735" y="77312"/>
                </a:lnTo>
                <a:lnTo>
                  <a:pt x="117735" y="77312"/>
                </a:lnTo>
                <a:lnTo>
                  <a:pt x="117735" y="77312"/>
                </a:lnTo>
                <a:lnTo>
                  <a:pt x="117735" y="77312"/>
                </a:lnTo>
                <a:lnTo>
                  <a:pt x="114339" y="77312"/>
                </a:lnTo>
                <a:lnTo>
                  <a:pt x="114339" y="78260"/>
                </a:lnTo>
                <a:lnTo>
                  <a:pt x="114339" y="78260"/>
                </a:lnTo>
                <a:lnTo>
                  <a:pt x="114339" y="78260"/>
                </a:lnTo>
                <a:lnTo>
                  <a:pt x="117735" y="78260"/>
                </a:lnTo>
                <a:lnTo>
                  <a:pt x="117735" y="79209"/>
                </a:lnTo>
                <a:lnTo>
                  <a:pt x="117735" y="7920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2" name="Shape 322"/>
          <p:cNvSpPr/>
          <p:nvPr/>
        </p:nvSpPr>
        <p:spPr>
          <a:xfrm>
            <a:off x="6144816" y="3719512"/>
            <a:ext cx="126206" cy="401637"/>
          </a:xfrm>
          <a:custGeom>
            <a:avLst/>
            <a:gdLst/>
            <a:ahLst/>
            <a:cxnLst/>
            <a:rect l="0" t="0" r="0" b="0"/>
            <a:pathLst>
              <a:path w="120000" h="120000" extrusionOk="0">
                <a:moveTo>
                  <a:pt x="117735" y="79209"/>
                </a:moveTo>
                <a:lnTo>
                  <a:pt x="117735" y="79209"/>
                </a:lnTo>
                <a:lnTo>
                  <a:pt x="117735" y="79209"/>
                </a:lnTo>
                <a:lnTo>
                  <a:pt x="117735" y="80158"/>
                </a:lnTo>
                <a:lnTo>
                  <a:pt x="117735" y="80158"/>
                </a:lnTo>
                <a:lnTo>
                  <a:pt x="117735" y="80158"/>
                </a:lnTo>
                <a:lnTo>
                  <a:pt x="117735" y="81106"/>
                </a:lnTo>
                <a:lnTo>
                  <a:pt x="117735" y="81106"/>
                </a:lnTo>
                <a:lnTo>
                  <a:pt x="117735" y="81106"/>
                </a:lnTo>
                <a:lnTo>
                  <a:pt x="117735" y="82529"/>
                </a:lnTo>
                <a:lnTo>
                  <a:pt x="117735" y="82529"/>
                </a:lnTo>
                <a:lnTo>
                  <a:pt x="117735" y="82529"/>
                </a:lnTo>
                <a:lnTo>
                  <a:pt x="117735" y="82529"/>
                </a:lnTo>
                <a:lnTo>
                  <a:pt x="117735" y="83478"/>
                </a:lnTo>
                <a:lnTo>
                  <a:pt x="117735" y="83478"/>
                </a:lnTo>
                <a:lnTo>
                  <a:pt x="117735" y="83478"/>
                </a:lnTo>
                <a:lnTo>
                  <a:pt x="117735" y="83478"/>
                </a:lnTo>
                <a:lnTo>
                  <a:pt x="120000" y="83478"/>
                </a:lnTo>
                <a:lnTo>
                  <a:pt x="120000" y="83478"/>
                </a:lnTo>
                <a:lnTo>
                  <a:pt x="120000" y="84426"/>
                </a:lnTo>
                <a:lnTo>
                  <a:pt x="120000" y="84426"/>
                </a:lnTo>
                <a:lnTo>
                  <a:pt x="120000" y="84426"/>
                </a:lnTo>
                <a:lnTo>
                  <a:pt x="120000" y="84426"/>
                </a:lnTo>
                <a:lnTo>
                  <a:pt x="120000" y="84426"/>
                </a:lnTo>
                <a:lnTo>
                  <a:pt x="117735" y="84426"/>
                </a:lnTo>
                <a:lnTo>
                  <a:pt x="117735" y="85375"/>
                </a:lnTo>
                <a:lnTo>
                  <a:pt x="117735" y="85375"/>
                </a:lnTo>
                <a:lnTo>
                  <a:pt x="117735" y="85375"/>
                </a:lnTo>
                <a:lnTo>
                  <a:pt x="117735" y="85375"/>
                </a:lnTo>
                <a:lnTo>
                  <a:pt x="117735" y="85375"/>
                </a:lnTo>
                <a:lnTo>
                  <a:pt x="120000" y="85375"/>
                </a:lnTo>
                <a:lnTo>
                  <a:pt x="120000" y="86324"/>
                </a:lnTo>
                <a:lnTo>
                  <a:pt x="120000" y="86324"/>
                </a:lnTo>
                <a:lnTo>
                  <a:pt x="120000" y="86324"/>
                </a:lnTo>
                <a:lnTo>
                  <a:pt x="120000" y="86324"/>
                </a:lnTo>
                <a:lnTo>
                  <a:pt x="120000" y="86324"/>
                </a:lnTo>
                <a:lnTo>
                  <a:pt x="120000" y="87747"/>
                </a:lnTo>
                <a:lnTo>
                  <a:pt x="117735" y="87747"/>
                </a:lnTo>
                <a:lnTo>
                  <a:pt x="117735" y="87747"/>
                </a:lnTo>
                <a:lnTo>
                  <a:pt x="117735" y="87747"/>
                </a:lnTo>
                <a:lnTo>
                  <a:pt x="117735" y="86324"/>
                </a:lnTo>
                <a:lnTo>
                  <a:pt x="117735" y="86324"/>
                </a:lnTo>
                <a:lnTo>
                  <a:pt x="117735" y="86324"/>
                </a:lnTo>
                <a:lnTo>
                  <a:pt x="114339" y="86324"/>
                </a:lnTo>
                <a:lnTo>
                  <a:pt x="114339" y="86324"/>
                </a:lnTo>
                <a:lnTo>
                  <a:pt x="114339" y="87747"/>
                </a:lnTo>
                <a:lnTo>
                  <a:pt x="117735" y="87747"/>
                </a:lnTo>
                <a:lnTo>
                  <a:pt x="117735" y="87747"/>
                </a:lnTo>
                <a:lnTo>
                  <a:pt x="117735" y="87747"/>
                </a:lnTo>
                <a:lnTo>
                  <a:pt x="117735" y="87747"/>
                </a:lnTo>
                <a:lnTo>
                  <a:pt x="117735" y="87747"/>
                </a:lnTo>
                <a:lnTo>
                  <a:pt x="117735" y="87747"/>
                </a:lnTo>
                <a:lnTo>
                  <a:pt x="117735" y="88695"/>
                </a:lnTo>
                <a:lnTo>
                  <a:pt x="117735" y="88695"/>
                </a:lnTo>
                <a:lnTo>
                  <a:pt x="117735" y="88695"/>
                </a:lnTo>
                <a:lnTo>
                  <a:pt x="117735" y="88695"/>
                </a:lnTo>
                <a:lnTo>
                  <a:pt x="117735" y="88695"/>
                </a:lnTo>
                <a:lnTo>
                  <a:pt x="117735" y="88695"/>
                </a:lnTo>
                <a:lnTo>
                  <a:pt x="117735" y="88695"/>
                </a:lnTo>
                <a:lnTo>
                  <a:pt x="117735" y="88695"/>
                </a:lnTo>
                <a:lnTo>
                  <a:pt x="114339" y="88695"/>
                </a:lnTo>
                <a:lnTo>
                  <a:pt x="114339" y="89644"/>
                </a:lnTo>
                <a:lnTo>
                  <a:pt x="114339" y="89644"/>
                </a:lnTo>
                <a:lnTo>
                  <a:pt x="117735" y="89644"/>
                </a:lnTo>
                <a:lnTo>
                  <a:pt x="117735" y="89644"/>
                </a:lnTo>
                <a:lnTo>
                  <a:pt x="117735" y="89644"/>
                </a:lnTo>
                <a:lnTo>
                  <a:pt x="117735" y="89644"/>
                </a:lnTo>
                <a:lnTo>
                  <a:pt x="117735" y="90592"/>
                </a:lnTo>
                <a:lnTo>
                  <a:pt x="117735" y="90592"/>
                </a:lnTo>
                <a:lnTo>
                  <a:pt x="117735" y="90592"/>
                </a:lnTo>
                <a:lnTo>
                  <a:pt x="117735" y="90592"/>
                </a:lnTo>
                <a:lnTo>
                  <a:pt x="117735" y="90592"/>
                </a:lnTo>
                <a:lnTo>
                  <a:pt x="114339" y="90592"/>
                </a:lnTo>
                <a:lnTo>
                  <a:pt x="114339" y="90592"/>
                </a:lnTo>
                <a:lnTo>
                  <a:pt x="114339" y="90592"/>
                </a:lnTo>
                <a:lnTo>
                  <a:pt x="114339" y="91541"/>
                </a:lnTo>
                <a:lnTo>
                  <a:pt x="114339" y="91541"/>
                </a:lnTo>
                <a:lnTo>
                  <a:pt x="117735" y="91541"/>
                </a:lnTo>
                <a:lnTo>
                  <a:pt x="117735" y="91541"/>
                </a:lnTo>
                <a:lnTo>
                  <a:pt x="117735" y="92964"/>
                </a:lnTo>
                <a:lnTo>
                  <a:pt x="117735" y="92964"/>
                </a:lnTo>
                <a:lnTo>
                  <a:pt x="117735" y="92964"/>
                </a:lnTo>
                <a:lnTo>
                  <a:pt x="117735" y="93913"/>
                </a:lnTo>
                <a:lnTo>
                  <a:pt x="114339" y="93913"/>
                </a:lnTo>
                <a:lnTo>
                  <a:pt x="114339" y="93913"/>
                </a:lnTo>
                <a:lnTo>
                  <a:pt x="114339" y="93913"/>
                </a:lnTo>
                <a:lnTo>
                  <a:pt x="114339" y="93913"/>
                </a:lnTo>
                <a:lnTo>
                  <a:pt x="114339" y="93913"/>
                </a:lnTo>
                <a:lnTo>
                  <a:pt x="114339" y="94861"/>
                </a:lnTo>
                <a:lnTo>
                  <a:pt x="114339" y="94861"/>
                </a:lnTo>
                <a:lnTo>
                  <a:pt x="114339" y="94861"/>
                </a:lnTo>
                <a:lnTo>
                  <a:pt x="114339" y="94861"/>
                </a:lnTo>
                <a:lnTo>
                  <a:pt x="112075" y="94861"/>
                </a:lnTo>
                <a:lnTo>
                  <a:pt x="112075" y="94861"/>
                </a:lnTo>
                <a:lnTo>
                  <a:pt x="112075" y="94861"/>
                </a:lnTo>
                <a:lnTo>
                  <a:pt x="112075" y="95810"/>
                </a:lnTo>
                <a:lnTo>
                  <a:pt x="112075" y="95810"/>
                </a:lnTo>
                <a:lnTo>
                  <a:pt x="112075" y="95810"/>
                </a:lnTo>
                <a:lnTo>
                  <a:pt x="112075" y="96758"/>
                </a:lnTo>
                <a:lnTo>
                  <a:pt x="112075" y="96758"/>
                </a:lnTo>
                <a:lnTo>
                  <a:pt x="112075" y="96758"/>
                </a:lnTo>
                <a:lnTo>
                  <a:pt x="112075" y="96758"/>
                </a:lnTo>
                <a:lnTo>
                  <a:pt x="109811" y="96758"/>
                </a:lnTo>
                <a:lnTo>
                  <a:pt x="109811" y="96758"/>
                </a:lnTo>
                <a:lnTo>
                  <a:pt x="109811" y="96758"/>
                </a:lnTo>
                <a:lnTo>
                  <a:pt x="109811" y="96758"/>
                </a:lnTo>
                <a:lnTo>
                  <a:pt x="107547" y="96758"/>
                </a:lnTo>
                <a:lnTo>
                  <a:pt x="107547" y="98181"/>
                </a:lnTo>
                <a:lnTo>
                  <a:pt x="107547" y="98181"/>
                </a:lnTo>
                <a:lnTo>
                  <a:pt x="107547" y="98181"/>
                </a:lnTo>
                <a:lnTo>
                  <a:pt x="107547" y="98181"/>
                </a:lnTo>
                <a:lnTo>
                  <a:pt x="107547" y="99130"/>
                </a:lnTo>
                <a:lnTo>
                  <a:pt x="107547" y="99130"/>
                </a:lnTo>
                <a:lnTo>
                  <a:pt x="105283" y="99130"/>
                </a:lnTo>
                <a:lnTo>
                  <a:pt x="105283" y="98181"/>
                </a:lnTo>
                <a:lnTo>
                  <a:pt x="105283" y="98181"/>
                </a:lnTo>
                <a:lnTo>
                  <a:pt x="105283" y="98181"/>
                </a:lnTo>
                <a:lnTo>
                  <a:pt x="105283" y="99130"/>
                </a:lnTo>
                <a:lnTo>
                  <a:pt x="105283" y="99130"/>
                </a:lnTo>
                <a:lnTo>
                  <a:pt x="105283" y="99130"/>
                </a:lnTo>
                <a:lnTo>
                  <a:pt x="101886" y="99130"/>
                </a:lnTo>
                <a:lnTo>
                  <a:pt x="101886" y="99130"/>
                </a:lnTo>
                <a:lnTo>
                  <a:pt x="101886" y="100079"/>
                </a:lnTo>
                <a:lnTo>
                  <a:pt x="101886" y="100079"/>
                </a:lnTo>
                <a:lnTo>
                  <a:pt x="101886" y="100079"/>
                </a:lnTo>
                <a:lnTo>
                  <a:pt x="101886" y="100079"/>
                </a:lnTo>
                <a:lnTo>
                  <a:pt x="101886" y="100079"/>
                </a:lnTo>
                <a:lnTo>
                  <a:pt x="101886" y="100079"/>
                </a:lnTo>
                <a:lnTo>
                  <a:pt x="99622" y="100079"/>
                </a:lnTo>
                <a:lnTo>
                  <a:pt x="99622" y="101027"/>
                </a:lnTo>
                <a:lnTo>
                  <a:pt x="99622" y="101027"/>
                </a:lnTo>
                <a:lnTo>
                  <a:pt x="99622" y="101027"/>
                </a:lnTo>
                <a:lnTo>
                  <a:pt x="99622" y="100079"/>
                </a:lnTo>
                <a:lnTo>
                  <a:pt x="97358" y="100079"/>
                </a:lnTo>
                <a:lnTo>
                  <a:pt x="97358" y="100079"/>
                </a:lnTo>
                <a:lnTo>
                  <a:pt x="97358" y="100079"/>
                </a:lnTo>
                <a:lnTo>
                  <a:pt x="97358" y="101027"/>
                </a:lnTo>
                <a:lnTo>
                  <a:pt x="97358" y="101027"/>
                </a:lnTo>
                <a:lnTo>
                  <a:pt x="97358" y="101027"/>
                </a:lnTo>
                <a:lnTo>
                  <a:pt x="95094" y="101027"/>
                </a:lnTo>
                <a:lnTo>
                  <a:pt x="95094" y="101027"/>
                </a:lnTo>
                <a:lnTo>
                  <a:pt x="95094" y="101976"/>
                </a:lnTo>
                <a:lnTo>
                  <a:pt x="95094" y="101976"/>
                </a:lnTo>
                <a:lnTo>
                  <a:pt x="95094" y="101976"/>
                </a:lnTo>
                <a:lnTo>
                  <a:pt x="95094" y="101976"/>
                </a:lnTo>
                <a:lnTo>
                  <a:pt x="95094" y="101976"/>
                </a:lnTo>
                <a:lnTo>
                  <a:pt x="95094" y="101976"/>
                </a:lnTo>
                <a:lnTo>
                  <a:pt x="95094" y="101976"/>
                </a:lnTo>
                <a:lnTo>
                  <a:pt x="92830" y="101976"/>
                </a:lnTo>
                <a:lnTo>
                  <a:pt x="92830" y="101976"/>
                </a:lnTo>
                <a:lnTo>
                  <a:pt x="92830" y="101976"/>
                </a:lnTo>
                <a:lnTo>
                  <a:pt x="92830" y="101976"/>
                </a:lnTo>
                <a:lnTo>
                  <a:pt x="92830" y="103399"/>
                </a:lnTo>
                <a:lnTo>
                  <a:pt x="89433" y="103399"/>
                </a:lnTo>
                <a:lnTo>
                  <a:pt x="89433" y="103399"/>
                </a:lnTo>
                <a:lnTo>
                  <a:pt x="89433" y="103399"/>
                </a:lnTo>
                <a:lnTo>
                  <a:pt x="89433" y="103399"/>
                </a:lnTo>
                <a:lnTo>
                  <a:pt x="89433" y="103399"/>
                </a:lnTo>
                <a:lnTo>
                  <a:pt x="89433" y="103399"/>
                </a:lnTo>
                <a:lnTo>
                  <a:pt x="87169" y="103399"/>
                </a:lnTo>
                <a:lnTo>
                  <a:pt x="87169" y="104347"/>
                </a:lnTo>
                <a:lnTo>
                  <a:pt x="87169" y="104347"/>
                </a:lnTo>
                <a:lnTo>
                  <a:pt x="87169" y="104347"/>
                </a:lnTo>
                <a:lnTo>
                  <a:pt x="87169" y="104347"/>
                </a:lnTo>
                <a:lnTo>
                  <a:pt x="87169" y="104347"/>
                </a:lnTo>
                <a:lnTo>
                  <a:pt x="84905" y="104347"/>
                </a:lnTo>
                <a:lnTo>
                  <a:pt x="84905" y="104347"/>
                </a:lnTo>
                <a:lnTo>
                  <a:pt x="84905" y="104347"/>
                </a:lnTo>
                <a:lnTo>
                  <a:pt x="84905" y="104347"/>
                </a:lnTo>
                <a:lnTo>
                  <a:pt x="82641" y="104347"/>
                </a:lnTo>
                <a:lnTo>
                  <a:pt x="82641" y="104347"/>
                </a:lnTo>
                <a:lnTo>
                  <a:pt x="82641" y="104347"/>
                </a:lnTo>
                <a:lnTo>
                  <a:pt x="82641" y="104347"/>
                </a:lnTo>
                <a:lnTo>
                  <a:pt x="82641" y="104347"/>
                </a:lnTo>
                <a:lnTo>
                  <a:pt x="82641" y="105296"/>
                </a:lnTo>
                <a:lnTo>
                  <a:pt x="80377" y="105296"/>
                </a:lnTo>
                <a:lnTo>
                  <a:pt x="80377" y="105296"/>
                </a:lnTo>
                <a:lnTo>
                  <a:pt x="80377" y="105296"/>
                </a:lnTo>
                <a:lnTo>
                  <a:pt x="80377" y="105296"/>
                </a:lnTo>
                <a:lnTo>
                  <a:pt x="80377" y="105296"/>
                </a:lnTo>
                <a:lnTo>
                  <a:pt x="80377" y="104347"/>
                </a:lnTo>
                <a:lnTo>
                  <a:pt x="80377" y="104347"/>
                </a:lnTo>
                <a:lnTo>
                  <a:pt x="80377" y="104347"/>
                </a:lnTo>
                <a:lnTo>
                  <a:pt x="80377" y="104347"/>
                </a:lnTo>
                <a:lnTo>
                  <a:pt x="80377" y="104347"/>
                </a:lnTo>
                <a:lnTo>
                  <a:pt x="80377" y="104347"/>
                </a:lnTo>
                <a:lnTo>
                  <a:pt x="76981" y="104347"/>
                </a:lnTo>
                <a:lnTo>
                  <a:pt x="76981" y="104347"/>
                </a:lnTo>
                <a:lnTo>
                  <a:pt x="76981" y="105296"/>
                </a:lnTo>
                <a:lnTo>
                  <a:pt x="76981" y="105296"/>
                </a:lnTo>
                <a:lnTo>
                  <a:pt x="74716" y="105296"/>
                </a:lnTo>
                <a:lnTo>
                  <a:pt x="74716" y="104347"/>
                </a:lnTo>
                <a:lnTo>
                  <a:pt x="74716" y="104347"/>
                </a:lnTo>
                <a:lnTo>
                  <a:pt x="74716" y="105296"/>
                </a:lnTo>
                <a:lnTo>
                  <a:pt x="74716" y="105296"/>
                </a:lnTo>
                <a:lnTo>
                  <a:pt x="74716" y="105296"/>
                </a:lnTo>
                <a:lnTo>
                  <a:pt x="74716" y="106245"/>
                </a:lnTo>
                <a:lnTo>
                  <a:pt x="74716" y="106245"/>
                </a:lnTo>
                <a:lnTo>
                  <a:pt x="74716" y="106245"/>
                </a:lnTo>
                <a:lnTo>
                  <a:pt x="74716" y="106245"/>
                </a:lnTo>
                <a:lnTo>
                  <a:pt x="74716" y="107193"/>
                </a:lnTo>
                <a:lnTo>
                  <a:pt x="74716" y="107193"/>
                </a:lnTo>
                <a:lnTo>
                  <a:pt x="74716" y="107193"/>
                </a:lnTo>
                <a:lnTo>
                  <a:pt x="74716" y="107193"/>
                </a:lnTo>
                <a:lnTo>
                  <a:pt x="74716" y="107193"/>
                </a:lnTo>
                <a:lnTo>
                  <a:pt x="74716" y="107193"/>
                </a:lnTo>
                <a:lnTo>
                  <a:pt x="72452" y="107193"/>
                </a:lnTo>
                <a:lnTo>
                  <a:pt x="72452" y="108616"/>
                </a:lnTo>
                <a:lnTo>
                  <a:pt x="74716" y="108616"/>
                </a:lnTo>
                <a:lnTo>
                  <a:pt x="74716" y="108616"/>
                </a:lnTo>
                <a:lnTo>
                  <a:pt x="74716" y="108616"/>
                </a:lnTo>
                <a:lnTo>
                  <a:pt x="74716" y="109565"/>
                </a:lnTo>
                <a:lnTo>
                  <a:pt x="72452" y="109565"/>
                </a:lnTo>
                <a:lnTo>
                  <a:pt x="72452" y="109565"/>
                </a:lnTo>
                <a:lnTo>
                  <a:pt x="72452" y="109565"/>
                </a:lnTo>
                <a:lnTo>
                  <a:pt x="72452" y="109565"/>
                </a:lnTo>
                <a:lnTo>
                  <a:pt x="72452" y="109565"/>
                </a:lnTo>
                <a:lnTo>
                  <a:pt x="72452" y="110513"/>
                </a:lnTo>
                <a:lnTo>
                  <a:pt x="72452" y="110513"/>
                </a:lnTo>
                <a:lnTo>
                  <a:pt x="72452" y="110513"/>
                </a:lnTo>
                <a:lnTo>
                  <a:pt x="72452" y="111462"/>
                </a:lnTo>
                <a:lnTo>
                  <a:pt x="72452" y="111462"/>
                </a:lnTo>
                <a:lnTo>
                  <a:pt x="72452" y="111462"/>
                </a:lnTo>
                <a:lnTo>
                  <a:pt x="70188" y="111462"/>
                </a:lnTo>
                <a:lnTo>
                  <a:pt x="70188" y="111462"/>
                </a:lnTo>
                <a:lnTo>
                  <a:pt x="70188" y="111462"/>
                </a:lnTo>
                <a:lnTo>
                  <a:pt x="70188" y="111462"/>
                </a:lnTo>
                <a:lnTo>
                  <a:pt x="67924" y="111462"/>
                </a:lnTo>
                <a:lnTo>
                  <a:pt x="67924" y="111462"/>
                </a:lnTo>
                <a:lnTo>
                  <a:pt x="67924" y="111462"/>
                </a:lnTo>
                <a:lnTo>
                  <a:pt x="67924" y="111462"/>
                </a:lnTo>
                <a:lnTo>
                  <a:pt x="67924" y="111462"/>
                </a:lnTo>
                <a:lnTo>
                  <a:pt x="67924" y="111462"/>
                </a:lnTo>
                <a:lnTo>
                  <a:pt x="67924" y="112411"/>
                </a:lnTo>
                <a:lnTo>
                  <a:pt x="64528" y="112411"/>
                </a:lnTo>
                <a:lnTo>
                  <a:pt x="64528" y="112411"/>
                </a:lnTo>
                <a:lnTo>
                  <a:pt x="64528" y="112411"/>
                </a:lnTo>
                <a:lnTo>
                  <a:pt x="64528" y="113833"/>
                </a:lnTo>
                <a:lnTo>
                  <a:pt x="64528" y="113833"/>
                </a:lnTo>
                <a:lnTo>
                  <a:pt x="64528" y="113833"/>
                </a:lnTo>
                <a:lnTo>
                  <a:pt x="64528" y="113833"/>
                </a:lnTo>
                <a:lnTo>
                  <a:pt x="64528" y="113833"/>
                </a:lnTo>
                <a:lnTo>
                  <a:pt x="62264" y="113833"/>
                </a:lnTo>
                <a:lnTo>
                  <a:pt x="62264" y="113833"/>
                </a:lnTo>
                <a:lnTo>
                  <a:pt x="62264" y="113833"/>
                </a:lnTo>
                <a:lnTo>
                  <a:pt x="62264" y="113833"/>
                </a:lnTo>
                <a:lnTo>
                  <a:pt x="60000" y="113833"/>
                </a:lnTo>
                <a:lnTo>
                  <a:pt x="60000" y="113833"/>
                </a:lnTo>
                <a:lnTo>
                  <a:pt x="60000" y="114782"/>
                </a:lnTo>
                <a:lnTo>
                  <a:pt x="60000" y="114782"/>
                </a:lnTo>
                <a:lnTo>
                  <a:pt x="60000" y="114782"/>
                </a:lnTo>
                <a:lnTo>
                  <a:pt x="57735" y="114782"/>
                </a:lnTo>
                <a:lnTo>
                  <a:pt x="57735" y="114782"/>
                </a:lnTo>
                <a:lnTo>
                  <a:pt x="57735" y="114782"/>
                </a:lnTo>
                <a:lnTo>
                  <a:pt x="57735" y="114782"/>
                </a:lnTo>
                <a:lnTo>
                  <a:pt x="57735" y="114782"/>
                </a:lnTo>
                <a:lnTo>
                  <a:pt x="57735" y="114782"/>
                </a:lnTo>
                <a:lnTo>
                  <a:pt x="55471" y="114782"/>
                </a:lnTo>
                <a:lnTo>
                  <a:pt x="55471" y="114782"/>
                </a:lnTo>
                <a:lnTo>
                  <a:pt x="55471" y="114782"/>
                </a:lnTo>
                <a:lnTo>
                  <a:pt x="55471" y="114782"/>
                </a:lnTo>
                <a:lnTo>
                  <a:pt x="55471" y="115731"/>
                </a:lnTo>
                <a:lnTo>
                  <a:pt x="52075" y="115731"/>
                </a:lnTo>
                <a:lnTo>
                  <a:pt x="52075" y="115731"/>
                </a:lnTo>
                <a:lnTo>
                  <a:pt x="52075" y="115731"/>
                </a:lnTo>
                <a:lnTo>
                  <a:pt x="52075" y="115731"/>
                </a:lnTo>
                <a:lnTo>
                  <a:pt x="52075" y="116679"/>
                </a:lnTo>
                <a:lnTo>
                  <a:pt x="52075" y="116679"/>
                </a:lnTo>
                <a:lnTo>
                  <a:pt x="52075" y="116679"/>
                </a:lnTo>
                <a:lnTo>
                  <a:pt x="52075" y="116679"/>
                </a:lnTo>
                <a:lnTo>
                  <a:pt x="52075" y="116679"/>
                </a:lnTo>
                <a:lnTo>
                  <a:pt x="52075" y="117628"/>
                </a:lnTo>
                <a:lnTo>
                  <a:pt x="52075" y="117628"/>
                </a:lnTo>
                <a:lnTo>
                  <a:pt x="49811" y="117628"/>
                </a:lnTo>
                <a:lnTo>
                  <a:pt x="49811" y="117628"/>
                </a:lnTo>
                <a:lnTo>
                  <a:pt x="49811" y="117628"/>
                </a:lnTo>
                <a:lnTo>
                  <a:pt x="49811" y="117628"/>
                </a:lnTo>
                <a:lnTo>
                  <a:pt x="49811" y="117628"/>
                </a:lnTo>
                <a:lnTo>
                  <a:pt x="49811" y="119051"/>
                </a:lnTo>
                <a:lnTo>
                  <a:pt x="49811" y="119051"/>
                </a:lnTo>
                <a:lnTo>
                  <a:pt x="47547" y="119051"/>
                </a:lnTo>
                <a:lnTo>
                  <a:pt x="47547" y="119051"/>
                </a:lnTo>
                <a:lnTo>
                  <a:pt x="47547" y="119051"/>
                </a:lnTo>
                <a:lnTo>
                  <a:pt x="47547" y="119051"/>
                </a:lnTo>
                <a:lnTo>
                  <a:pt x="45283" y="119051"/>
                </a:lnTo>
                <a:lnTo>
                  <a:pt x="45283" y="119051"/>
                </a:lnTo>
                <a:lnTo>
                  <a:pt x="45283" y="120000"/>
                </a:lnTo>
                <a:lnTo>
                  <a:pt x="45283" y="120000"/>
                </a:lnTo>
                <a:lnTo>
                  <a:pt x="45283" y="120000"/>
                </a:lnTo>
                <a:lnTo>
                  <a:pt x="43018" y="120000"/>
                </a:lnTo>
                <a:lnTo>
                  <a:pt x="43018" y="120000"/>
                </a:lnTo>
                <a:lnTo>
                  <a:pt x="43018" y="120000"/>
                </a:lnTo>
                <a:lnTo>
                  <a:pt x="43018" y="119051"/>
                </a:lnTo>
                <a:lnTo>
                  <a:pt x="43018" y="119051"/>
                </a:lnTo>
                <a:lnTo>
                  <a:pt x="43018" y="119051"/>
                </a:lnTo>
                <a:lnTo>
                  <a:pt x="43018" y="119051"/>
                </a:lnTo>
                <a:lnTo>
                  <a:pt x="43018" y="119051"/>
                </a:lnTo>
                <a:lnTo>
                  <a:pt x="43018" y="119051"/>
                </a:lnTo>
                <a:lnTo>
                  <a:pt x="43018" y="117628"/>
                </a:lnTo>
                <a:lnTo>
                  <a:pt x="43018" y="117628"/>
                </a:lnTo>
                <a:lnTo>
                  <a:pt x="43018" y="117628"/>
                </a:lnTo>
                <a:lnTo>
                  <a:pt x="43018" y="117628"/>
                </a:lnTo>
                <a:lnTo>
                  <a:pt x="43018" y="116679"/>
                </a:lnTo>
                <a:lnTo>
                  <a:pt x="43018" y="116679"/>
                </a:lnTo>
                <a:lnTo>
                  <a:pt x="43018" y="116679"/>
                </a:lnTo>
                <a:lnTo>
                  <a:pt x="43018" y="116679"/>
                </a:lnTo>
                <a:lnTo>
                  <a:pt x="43018" y="115731"/>
                </a:lnTo>
                <a:lnTo>
                  <a:pt x="43018" y="115731"/>
                </a:lnTo>
                <a:lnTo>
                  <a:pt x="43018" y="115731"/>
                </a:lnTo>
                <a:lnTo>
                  <a:pt x="43018" y="114782"/>
                </a:lnTo>
                <a:lnTo>
                  <a:pt x="43018" y="114782"/>
                </a:lnTo>
                <a:lnTo>
                  <a:pt x="43018" y="114782"/>
                </a:lnTo>
                <a:lnTo>
                  <a:pt x="43018" y="114782"/>
                </a:lnTo>
                <a:lnTo>
                  <a:pt x="43018" y="113833"/>
                </a:lnTo>
                <a:lnTo>
                  <a:pt x="43018" y="113833"/>
                </a:lnTo>
                <a:lnTo>
                  <a:pt x="43018" y="113833"/>
                </a:lnTo>
                <a:lnTo>
                  <a:pt x="43018" y="112411"/>
                </a:lnTo>
                <a:lnTo>
                  <a:pt x="43018" y="112411"/>
                </a:lnTo>
                <a:lnTo>
                  <a:pt x="43018" y="112411"/>
                </a:lnTo>
                <a:lnTo>
                  <a:pt x="43018" y="111462"/>
                </a:lnTo>
                <a:lnTo>
                  <a:pt x="43018" y="111462"/>
                </a:lnTo>
                <a:lnTo>
                  <a:pt x="43018" y="111462"/>
                </a:lnTo>
                <a:lnTo>
                  <a:pt x="43018" y="111462"/>
                </a:lnTo>
                <a:lnTo>
                  <a:pt x="43018" y="110513"/>
                </a:lnTo>
                <a:lnTo>
                  <a:pt x="43018" y="110513"/>
                </a:lnTo>
                <a:lnTo>
                  <a:pt x="43018" y="110513"/>
                </a:lnTo>
                <a:lnTo>
                  <a:pt x="43018" y="109565"/>
                </a:lnTo>
                <a:lnTo>
                  <a:pt x="43018" y="109565"/>
                </a:lnTo>
                <a:lnTo>
                  <a:pt x="45283" y="109565"/>
                </a:lnTo>
                <a:lnTo>
                  <a:pt x="45283" y="109565"/>
                </a:lnTo>
                <a:lnTo>
                  <a:pt x="45283" y="108616"/>
                </a:lnTo>
                <a:lnTo>
                  <a:pt x="45283" y="108616"/>
                </a:lnTo>
                <a:lnTo>
                  <a:pt x="45283" y="108616"/>
                </a:lnTo>
                <a:lnTo>
                  <a:pt x="45283" y="108616"/>
                </a:lnTo>
                <a:lnTo>
                  <a:pt x="45283" y="108616"/>
                </a:lnTo>
                <a:lnTo>
                  <a:pt x="45283" y="108616"/>
                </a:lnTo>
                <a:lnTo>
                  <a:pt x="47547" y="108616"/>
                </a:lnTo>
                <a:lnTo>
                  <a:pt x="47547" y="108616"/>
                </a:lnTo>
                <a:lnTo>
                  <a:pt x="47547" y="107193"/>
                </a:lnTo>
                <a:lnTo>
                  <a:pt x="47547" y="107193"/>
                </a:lnTo>
                <a:lnTo>
                  <a:pt x="47547" y="107193"/>
                </a:lnTo>
                <a:lnTo>
                  <a:pt x="45283" y="107193"/>
                </a:lnTo>
                <a:lnTo>
                  <a:pt x="45283" y="107193"/>
                </a:lnTo>
                <a:lnTo>
                  <a:pt x="45283" y="107193"/>
                </a:lnTo>
                <a:lnTo>
                  <a:pt x="45283" y="107193"/>
                </a:lnTo>
                <a:lnTo>
                  <a:pt x="45283" y="107193"/>
                </a:lnTo>
                <a:lnTo>
                  <a:pt x="43018" y="107193"/>
                </a:lnTo>
                <a:lnTo>
                  <a:pt x="43018" y="106245"/>
                </a:lnTo>
                <a:lnTo>
                  <a:pt x="43018" y="106245"/>
                </a:lnTo>
                <a:lnTo>
                  <a:pt x="43018" y="106245"/>
                </a:lnTo>
                <a:lnTo>
                  <a:pt x="43018" y="106245"/>
                </a:lnTo>
                <a:lnTo>
                  <a:pt x="43018" y="106245"/>
                </a:lnTo>
                <a:lnTo>
                  <a:pt x="43018" y="106245"/>
                </a:lnTo>
                <a:lnTo>
                  <a:pt x="43018" y="106245"/>
                </a:lnTo>
                <a:lnTo>
                  <a:pt x="39622" y="106245"/>
                </a:lnTo>
                <a:lnTo>
                  <a:pt x="39622" y="106245"/>
                </a:lnTo>
                <a:lnTo>
                  <a:pt x="39622" y="106245"/>
                </a:lnTo>
                <a:lnTo>
                  <a:pt x="39622" y="106245"/>
                </a:lnTo>
                <a:lnTo>
                  <a:pt x="39622" y="107193"/>
                </a:lnTo>
                <a:lnTo>
                  <a:pt x="39622" y="107193"/>
                </a:lnTo>
                <a:lnTo>
                  <a:pt x="39622" y="107193"/>
                </a:lnTo>
                <a:lnTo>
                  <a:pt x="37358" y="107193"/>
                </a:lnTo>
                <a:lnTo>
                  <a:pt x="37358" y="107193"/>
                </a:lnTo>
                <a:lnTo>
                  <a:pt x="37358" y="107193"/>
                </a:lnTo>
                <a:lnTo>
                  <a:pt x="37358" y="107193"/>
                </a:lnTo>
                <a:lnTo>
                  <a:pt x="37358" y="107193"/>
                </a:lnTo>
                <a:lnTo>
                  <a:pt x="37358" y="106245"/>
                </a:lnTo>
                <a:lnTo>
                  <a:pt x="37358" y="106245"/>
                </a:lnTo>
                <a:lnTo>
                  <a:pt x="37358" y="106245"/>
                </a:lnTo>
                <a:lnTo>
                  <a:pt x="37358" y="106245"/>
                </a:lnTo>
                <a:lnTo>
                  <a:pt x="37358" y="106245"/>
                </a:lnTo>
                <a:lnTo>
                  <a:pt x="37358" y="105296"/>
                </a:lnTo>
                <a:lnTo>
                  <a:pt x="37358" y="105296"/>
                </a:lnTo>
                <a:lnTo>
                  <a:pt x="37358" y="105296"/>
                </a:lnTo>
                <a:lnTo>
                  <a:pt x="37358" y="105296"/>
                </a:lnTo>
                <a:lnTo>
                  <a:pt x="37358" y="105296"/>
                </a:lnTo>
                <a:lnTo>
                  <a:pt x="37358" y="105296"/>
                </a:lnTo>
                <a:lnTo>
                  <a:pt x="37358" y="104347"/>
                </a:lnTo>
                <a:lnTo>
                  <a:pt x="37358" y="104347"/>
                </a:lnTo>
                <a:lnTo>
                  <a:pt x="37358" y="104347"/>
                </a:lnTo>
                <a:lnTo>
                  <a:pt x="37358" y="104347"/>
                </a:lnTo>
                <a:lnTo>
                  <a:pt x="37358" y="104347"/>
                </a:lnTo>
                <a:lnTo>
                  <a:pt x="37358" y="104347"/>
                </a:lnTo>
                <a:lnTo>
                  <a:pt x="37358" y="104347"/>
                </a:lnTo>
                <a:lnTo>
                  <a:pt x="39622" y="104347"/>
                </a:lnTo>
                <a:lnTo>
                  <a:pt x="39622" y="103399"/>
                </a:lnTo>
                <a:lnTo>
                  <a:pt x="39622" y="103399"/>
                </a:lnTo>
                <a:lnTo>
                  <a:pt x="39622" y="103399"/>
                </a:lnTo>
                <a:lnTo>
                  <a:pt x="43018" y="103399"/>
                </a:lnTo>
                <a:lnTo>
                  <a:pt x="43018" y="103399"/>
                </a:lnTo>
                <a:lnTo>
                  <a:pt x="43018" y="104347"/>
                </a:lnTo>
                <a:lnTo>
                  <a:pt x="43018" y="104347"/>
                </a:lnTo>
                <a:lnTo>
                  <a:pt x="43018" y="103399"/>
                </a:lnTo>
                <a:lnTo>
                  <a:pt x="43018" y="103399"/>
                </a:lnTo>
                <a:lnTo>
                  <a:pt x="45283" y="103399"/>
                </a:lnTo>
                <a:lnTo>
                  <a:pt x="45283" y="103399"/>
                </a:lnTo>
                <a:lnTo>
                  <a:pt x="45283" y="103399"/>
                </a:lnTo>
                <a:lnTo>
                  <a:pt x="45283" y="103399"/>
                </a:lnTo>
                <a:lnTo>
                  <a:pt x="45283" y="103399"/>
                </a:lnTo>
                <a:lnTo>
                  <a:pt x="45283" y="101976"/>
                </a:lnTo>
                <a:lnTo>
                  <a:pt x="45283" y="101976"/>
                </a:lnTo>
                <a:lnTo>
                  <a:pt x="47547" y="101976"/>
                </a:lnTo>
                <a:lnTo>
                  <a:pt x="47547" y="101976"/>
                </a:lnTo>
                <a:lnTo>
                  <a:pt x="47547" y="101976"/>
                </a:lnTo>
                <a:lnTo>
                  <a:pt x="47547" y="101976"/>
                </a:lnTo>
                <a:lnTo>
                  <a:pt x="47547" y="101027"/>
                </a:lnTo>
                <a:lnTo>
                  <a:pt x="47547" y="101027"/>
                </a:lnTo>
                <a:lnTo>
                  <a:pt x="47547" y="101027"/>
                </a:lnTo>
                <a:lnTo>
                  <a:pt x="47547" y="101027"/>
                </a:lnTo>
                <a:lnTo>
                  <a:pt x="47547" y="100079"/>
                </a:lnTo>
                <a:lnTo>
                  <a:pt x="47547" y="100079"/>
                </a:lnTo>
                <a:lnTo>
                  <a:pt x="47547" y="100079"/>
                </a:lnTo>
                <a:lnTo>
                  <a:pt x="47547" y="100079"/>
                </a:lnTo>
                <a:lnTo>
                  <a:pt x="47547" y="100079"/>
                </a:lnTo>
                <a:lnTo>
                  <a:pt x="49811" y="100079"/>
                </a:lnTo>
                <a:lnTo>
                  <a:pt x="49811" y="100079"/>
                </a:lnTo>
                <a:lnTo>
                  <a:pt x="49811" y="100079"/>
                </a:lnTo>
                <a:lnTo>
                  <a:pt x="49811" y="101027"/>
                </a:lnTo>
                <a:lnTo>
                  <a:pt x="49811" y="101027"/>
                </a:lnTo>
                <a:lnTo>
                  <a:pt x="52075" y="101027"/>
                </a:lnTo>
                <a:lnTo>
                  <a:pt x="52075" y="101027"/>
                </a:lnTo>
                <a:lnTo>
                  <a:pt x="52075" y="100079"/>
                </a:lnTo>
                <a:lnTo>
                  <a:pt x="52075" y="100079"/>
                </a:lnTo>
                <a:lnTo>
                  <a:pt x="52075" y="100079"/>
                </a:lnTo>
                <a:lnTo>
                  <a:pt x="52075" y="100079"/>
                </a:lnTo>
                <a:lnTo>
                  <a:pt x="55471" y="100079"/>
                </a:lnTo>
                <a:lnTo>
                  <a:pt x="55471" y="100079"/>
                </a:lnTo>
                <a:lnTo>
                  <a:pt x="55471" y="100079"/>
                </a:lnTo>
                <a:lnTo>
                  <a:pt x="57735" y="100079"/>
                </a:lnTo>
                <a:lnTo>
                  <a:pt x="57735" y="100079"/>
                </a:lnTo>
                <a:lnTo>
                  <a:pt x="57735" y="100079"/>
                </a:lnTo>
                <a:lnTo>
                  <a:pt x="57735" y="100079"/>
                </a:lnTo>
                <a:lnTo>
                  <a:pt x="57735" y="100079"/>
                </a:lnTo>
                <a:lnTo>
                  <a:pt x="60000" y="100079"/>
                </a:lnTo>
                <a:lnTo>
                  <a:pt x="60000" y="100079"/>
                </a:lnTo>
                <a:lnTo>
                  <a:pt x="60000" y="100079"/>
                </a:lnTo>
                <a:lnTo>
                  <a:pt x="60000" y="100079"/>
                </a:lnTo>
                <a:lnTo>
                  <a:pt x="60000" y="100079"/>
                </a:lnTo>
                <a:lnTo>
                  <a:pt x="60000" y="101027"/>
                </a:lnTo>
                <a:lnTo>
                  <a:pt x="60000" y="101027"/>
                </a:lnTo>
                <a:lnTo>
                  <a:pt x="60000" y="101027"/>
                </a:lnTo>
                <a:lnTo>
                  <a:pt x="60000" y="101027"/>
                </a:lnTo>
                <a:lnTo>
                  <a:pt x="62264" y="101027"/>
                </a:lnTo>
                <a:lnTo>
                  <a:pt x="62264" y="101027"/>
                </a:lnTo>
                <a:lnTo>
                  <a:pt x="62264" y="101027"/>
                </a:lnTo>
                <a:lnTo>
                  <a:pt x="62264" y="101027"/>
                </a:lnTo>
                <a:lnTo>
                  <a:pt x="64528" y="101027"/>
                </a:lnTo>
                <a:lnTo>
                  <a:pt x="64528" y="101027"/>
                </a:lnTo>
                <a:lnTo>
                  <a:pt x="64528" y="101027"/>
                </a:lnTo>
                <a:lnTo>
                  <a:pt x="64528" y="101027"/>
                </a:lnTo>
                <a:lnTo>
                  <a:pt x="64528" y="101027"/>
                </a:lnTo>
                <a:lnTo>
                  <a:pt x="64528" y="101027"/>
                </a:lnTo>
                <a:lnTo>
                  <a:pt x="64528" y="100079"/>
                </a:lnTo>
                <a:lnTo>
                  <a:pt x="64528" y="100079"/>
                </a:lnTo>
                <a:lnTo>
                  <a:pt x="64528" y="100079"/>
                </a:lnTo>
                <a:lnTo>
                  <a:pt x="64528" y="100079"/>
                </a:lnTo>
                <a:lnTo>
                  <a:pt x="64528" y="99130"/>
                </a:lnTo>
                <a:lnTo>
                  <a:pt x="64528" y="99130"/>
                </a:lnTo>
                <a:lnTo>
                  <a:pt x="64528" y="99130"/>
                </a:lnTo>
                <a:lnTo>
                  <a:pt x="64528" y="99130"/>
                </a:lnTo>
                <a:lnTo>
                  <a:pt x="64528" y="99130"/>
                </a:lnTo>
                <a:lnTo>
                  <a:pt x="64528" y="99130"/>
                </a:lnTo>
                <a:lnTo>
                  <a:pt x="62264" y="99130"/>
                </a:lnTo>
                <a:lnTo>
                  <a:pt x="62264" y="98181"/>
                </a:lnTo>
                <a:lnTo>
                  <a:pt x="62264" y="98181"/>
                </a:lnTo>
                <a:lnTo>
                  <a:pt x="62264" y="98181"/>
                </a:lnTo>
                <a:lnTo>
                  <a:pt x="62264" y="98181"/>
                </a:lnTo>
                <a:lnTo>
                  <a:pt x="60000" y="98181"/>
                </a:lnTo>
                <a:lnTo>
                  <a:pt x="60000" y="98181"/>
                </a:lnTo>
                <a:lnTo>
                  <a:pt x="60000" y="96758"/>
                </a:lnTo>
                <a:lnTo>
                  <a:pt x="60000" y="96758"/>
                </a:lnTo>
                <a:lnTo>
                  <a:pt x="60000" y="96758"/>
                </a:lnTo>
                <a:lnTo>
                  <a:pt x="60000" y="96758"/>
                </a:lnTo>
                <a:lnTo>
                  <a:pt x="60000" y="95810"/>
                </a:lnTo>
                <a:lnTo>
                  <a:pt x="60000" y="95810"/>
                </a:lnTo>
                <a:lnTo>
                  <a:pt x="60000" y="95810"/>
                </a:lnTo>
                <a:lnTo>
                  <a:pt x="60000" y="94861"/>
                </a:lnTo>
                <a:lnTo>
                  <a:pt x="60000" y="94861"/>
                </a:lnTo>
                <a:lnTo>
                  <a:pt x="60000" y="94861"/>
                </a:lnTo>
                <a:lnTo>
                  <a:pt x="60000" y="94861"/>
                </a:lnTo>
                <a:lnTo>
                  <a:pt x="60000" y="93913"/>
                </a:lnTo>
                <a:lnTo>
                  <a:pt x="60000" y="93913"/>
                </a:lnTo>
                <a:lnTo>
                  <a:pt x="60000" y="93913"/>
                </a:lnTo>
                <a:lnTo>
                  <a:pt x="62264" y="93913"/>
                </a:lnTo>
                <a:lnTo>
                  <a:pt x="62264" y="93913"/>
                </a:lnTo>
                <a:lnTo>
                  <a:pt x="62264" y="93913"/>
                </a:lnTo>
                <a:lnTo>
                  <a:pt x="62264" y="93913"/>
                </a:lnTo>
                <a:lnTo>
                  <a:pt x="62264" y="93913"/>
                </a:lnTo>
                <a:lnTo>
                  <a:pt x="62264" y="93913"/>
                </a:lnTo>
                <a:lnTo>
                  <a:pt x="64528" y="93913"/>
                </a:lnTo>
                <a:lnTo>
                  <a:pt x="64528" y="93913"/>
                </a:lnTo>
                <a:lnTo>
                  <a:pt x="64528" y="93913"/>
                </a:lnTo>
                <a:lnTo>
                  <a:pt x="64528" y="93913"/>
                </a:lnTo>
                <a:lnTo>
                  <a:pt x="64528" y="93913"/>
                </a:lnTo>
                <a:lnTo>
                  <a:pt x="67924" y="93913"/>
                </a:lnTo>
                <a:lnTo>
                  <a:pt x="67924" y="93913"/>
                </a:lnTo>
                <a:lnTo>
                  <a:pt x="67924" y="93913"/>
                </a:lnTo>
                <a:lnTo>
                  <a:pt x="67924" y="93913"/>
                </a:lnTo>
                <a:lnTo>
                  <a:pt x="67924" y="93913"/>
                </a:lnTo>
                <a:lnTo>
                  <a:pt x="67924" y="93913"/>
                </a:lnTo>
                <a:lnTo>
                  <a:pt x="67924" y="93913"/>
                </a:lnTo>
                <a:lnTo>
                  <a:pt x="70188" y="93913"/>
                </a:lnTo>
                <a:lnTo>
                  <a:pt x="70188" y="93913"/>
                </a:lnTo>
                <a:lnTo>
                  <a:pt x="70188" y="93913"/>
                </a:lnTo>
                <a:lnTo>
                  <a:pt x="70188" y="93913"/>
                </a:lnTo>
                <a:lnTo>
                  <a:pt x="70188" y="93913"/>
                </a:lnTo>
                <a:lnTo>
                  <a:pt x="70188" y="93913"/>
                </a:lnTo>
                <a:lnTo>
                  <a:pt x="70188" y="93913"/>
                </a:lnTo>
                <a:lnTo>
                  <a:pt x="70188" y="93913"/>
                </a:lnTo>
                <a:lnTo>
                  <a:pt x="70188" y="92964"/>
                </a:lnTo>
                <a:lnTo>
                  <a:pt x="70188" y="92964"/>
                </a:lnTo>
                <a:lnTo>
                  <a:pt x="70188" y="92964"/>
                </a:lnTo>
                <a:lnTo>
                  <a:pt x="70188" y="92964"/>
                </a:lnTo>
                <a:lnTo>
                  <a:pt x="70188" y="91541"/>
                </a:lnTo>
                <a:lnTo>
                  <a:pt x="70188" y="91541"/>
                </a:lnTo>
                <a:lnTo>
                  <a:pt x="70188" y="91541"/>
                </a:lnTo>
                <a:lnTo>
                  <a:pt x="72452" y="91541"/>
                </a:lnTo>
                <a:lnTo>
                  <a:pt x="72452" y="91541"/>
                </a:lnTo>
                <a:lnTo>
                  <a:pt x="72452" y="91541"/>
                </a:lnTo>
                <a:lnTo>
                  <a:pt x="72452" y="91541"/>
                </a:lnTo>
                <a:lnTo>
                  <a:pt x="74716" y="91541"/>
                </a:lnTo>
                <a:lnTo>
                  <a:pt x="74716" y="91541"/>
                </a:lnTo>
                <a:lnTo>
                  <a:pt x="74716" y="91541"/>
                </a:lnTo>
                <a:lnTo>
                  <a:pt x="74716" y="91541"/>
                </a:lnTo>
                <a:lnTo>
                  <a:pt x="74716" y="91541"/>
                </a:lnTo>
                <a:lnTo>
                  <a:pt x="74716" y="90592"/>
                </a:lnTo>
                <a:lnTo>
                  <a:pt x="74716" y="90592"/>
                </a:lnTo>
                <a:lnTo>
                  <a:pt x="76981" y="90592"/>
                </a:lnTo>
                <a:lnTo>
                  <a:pt x="76981" y="90592"/>
                </a:lnTo>
                <a:lnTo>
                  <a:pt x="76981" y="90592"/>
                </a:lnTo>
                <a:lnTo>
                  <a:pt x="80377" y="90592"/>
                </a:lnTo>
                <a:lnTo>
                  <a:pt x="80377" y="90592"/>
                </a:lnTo>
                <a:lnTo>
                  <a:pt x="80377" y="90592"/>
                </a:lnTo>
                <a:lnTo>
                  <a:pt x="80377" y="90592"/>
                </a:lnTo>
                <a:lnTo>
                  <a:pt x="80377" y="90592"/>
                </a:lnTo>
                <a:lnTo>
                  <a:pt x="80377" y="89644"/>
                </a:lnTo>
                <a:lnTo>
                  <a:pt x="80377" y="89644"/>
                </a:lnTo>
                <a:lnTo>
                  <a:pt x="80377" y="89644"/>
                </a:lnTo>
                <a:lnTo>
                  <a:pt x="82641" y="89644"/>
                </a:lnTo>
                <a:lnTo>
                  <a:pt x="82641" y="89644"/>
                </a:lnTo>
                <a:lnTo>
                  <a:pt x="82641" y="89644"/>
                </a:lnTo>
                <a:lnTo>
                  <a:pt x="82641" y="89644"/>
                </a:lnTo>
                <a:lnTo>
                  <a:pt x="82641" y="89644"/>
                </a:lnTo>
                <a:lnTo>
                  <a:pt x="82641" y="88695"/>
                </a:lnTo>
                <a:lnTo>
                  <a:pt x="84905" y="88695"/>
                </a:lnTo>
                <a:lnTo>
                  <a:pt x="84905" y="88695"/>
                </a:lnTo>
                <a:lnTo>
                  <a:pt x="84905" y="89644"/>
                </a:lnTo>
                <a:lnTo>
                  <a:pt x="84905" y="89644"/>
                </a:lnTo>
                <a:lnTo>
                  <a:pt x="84905" y="89644"/>
                </a:lnTo>
                <a:lnTo>
                  <a:pt x="87169" y="89644"/>
                </a:lnTo>
                <a:lnTo>
                  <a:pt x="87169" y="89644"/>
                </a:lnTo>
                <a:lnTo>
                  <a:pt x="87169" y="89644"/>
                </a:lnTo>
                <a:lnTo>
                  <a:pt x="87169" y="88695"/>
                </a:lnTo>
                <a:lnTo>
                  <a:pt x="87169" y="88695"/>
                </a:lnTo>
                <a:lnTo>
                  <a:pt x="87169" y="88695"/>
                </a:lnTo>
                <a:lnTo>
                  <a:pt x="87169" y="88695"/>
                </a:lnTo>
                <a:lnTo>
                  <a:pt x="87169" y="88695"/>
                </a:lnTo>
                <a:lnTo>
                  <a:pt x="87169" y="87747"/>
                </a:lnTo>
                <a:lnTo>
                  <a:pt x="87169" y="87747"/>
                </a:lnTo>
                <a:lnTo>
                  <a:pt x="87169" y="87747"/>
                </a:lnTo>
                <a:lnTo>
                  <a:pt x="87169" y="86324"/>
                </a:lnTo>
                <a:lnTo>
                  <a:pt x="87169" y="86324"/>
                </a:lnTo>
                <a:lnTo>
                  <a:pt x="87169" y="86324"/>
                </a:lnTo>
                <a:lnTo>
                  <a:pt x="87169" y="85375"/>
                </a:lnTo>
                <a:lnTo>
                  <a:pt x="87169" y="85375"/>
                </a:lnTo>
                <a:lnTo>
                  <a:pt x="87169" y="85375"/>
                </a:lnTo>
                <a:lnTo>
                  <a:pt x="87169" y="85375"/>
                </a:lnTo>
                <a:lnTo>
                  <a:pt x="87169" y="84426"/>
                </a:lnTo>
                <a:lnTo>
                  <a:pt x="87169" y="84426"/>
                </a:lnTo>
                <a:lnTo>
                  <a:pt x="87169" y="84426"/>
                </a:lnTo>
                <a:lnTo>
                  <a:pt x="87169" y="84426"/>
                </a:lnTo>
                <a:lnTo>
                  <a:pt x="87169" y="83478"/>
                </a:lnTo>
                <a:lnTo>
                  <a:pt x="87169" y="83478"/>
                </a:lnTo>
                <a:lnTo>
                  <a:pt x="87169" y="83478"/>
                </a:lnTo>
                <a:lnTo>
                  <a:pt x="87169" y="83478"/>
                </a:lnTo>
                <a:lnTo>
                  <a:pt x="87169" y="83478"/>
                </a:lnTo>
                <a:lnTo>
                  <a:pt x="87169" y="82529"/>
                </a:lnTo>
                <a:lnTo>
                  <a:pt x="87169" y="82529"/>
                </a:lnTo>
                <a:lnTo>
                  <a:pt x="87169" y="82529"/>
                </a:lnTo>
                <a:lnTo>
                  <a:pt x="87169" y="82529"/>
                </a:lnTo>
                <a:lnTo>
                  <a:pt x="87169" y="81106"/>
                </a:lnTo>
                <a:lnTo>
                  <a:pt x="87169" y="81106"/>
                </a:lnTo>
                <a:lnTo>
                  <a:pt x="89433" y="81106"/>
                </a:lnTo>
                <a:lnTo>
                  <a:pt x="89433" y="81106"/>
                </a:lnTo>
                <a:lnTo>
                  <a:pt x="89433" y="80158"/>
                </a:lnTo>
                <a:lnTo>
                  <a:pt x="89433" y="80158"/>
                </a:lnTo>
                <a:lnTo>
                  <a:pt x="89433" y="80158"/>
                </a:lnTo>
                <a:lnTo>
                  <a:pt x="89433" y="79209"/>
                </a:lnTo>
                <a:lnTo>
                  <a:pt x="89433" y="79209"/>
                </a:lnTo>
                <a:lnTo>
                  <a:pt x="87169" y="79209"/>
                </a:lnTo>
                <a:lnTo>
                  <a:pt x="87169" y="79209"/>
                </a:lnTo>
                <a:lnTo>
                  <a:pt x="87169" y="78260"/>
                </a:lnTo>
                <a:lnTo>
                  <a:pt x="87169" y="78260"/>
                </a:lnTo>
                <a:lnTo>
                  <a:pt x="87169" y="78260"/>
                </a:lnTo>
                <a:lnTo>
                  <a:pt x="87169" y="78260"/>
                </a:lnTo>
                <a:lnTo>
                  <a:pt x="87169" y="77312"/>
                </a:lnTo>
                <a:lnTo>
                  <a:pt x="87169" y="77312"/>
                </a:lnTo>
                <a:lnTo>
                  <a:pt x="87169" y="77312"/>
                </a:lnTo>
                <a:lnTo>
                  <a:pt x="87169" y="77312"/>
                </a:lnTo>
                <a:lnTo>
                  <a:pt x="87169" y="77312"/>
                </a:lnTo>
                <a:lnTo>
                  <a:pt x="87169" y="75889"/>
                </a:lnTo>
                <a:lnTo>
                  <a:pt x="87169" y="75889"/>
                </a:lnTo>
                <a:lnTo>
                  <a:pt x="87169" y="75889"/>
                </a:lnTo>
                <a:lnTo>
                  <a:pt x="87169" y="74940"/>
                </a:lnTo>
                <a:lnTo>
                  <a:pt x="84905" y="74940"/>
                </a:lnTo>
                <a:lnTo>
                  <a:pt x="84905" y="74940"/>
                </a:lnTo>
                <a:lnTo>
                  <a:pt x="84905" y="74940"/>
                </a:lnTo>
                <a:lnTo>
                  <a:pt x="84905" y="74940"/>
                </a:lnTo>
                <a:lnTo>
                  <a:pt x="84905" y="74940"/>
                </a:lnTo>
                <a:lnTo>
                  <a:pt x="84905" y="73992"/>
                </a:lnTo>
                <a:lnTo>
                  <a:pt x="84905" y="73992"/>
                </a:lnTo>
                <a:lnTo>
                  <a:pt x="84905" y="73992"/>
                </a:lnTo>
                <a:lnTo>
                  <a:pt x="84905" y="73992"/>
                </a:lnTo>
                <a:lnTo>
                  <a:pt x="84905" y="73992"/>
                </a:lnTo>
                <a:lnTo>
                  <a:pt x="84905" y="73043"/>
                </a:lnTo>
                <a:lnTo>
                  <a:pt x="84905" y="73043"/>
                </a:lnTo>
                <a:lnTo>
                  <a:pt x="84905" y="73043"/>
                </a:lnTo>
                <a:lnTo>
                  <a:pt x="84905" y="72094"/>
                </a:lnTo>
                <a:lnTo>
                  <a:pt x="87169" y="72094"/>
                </a:lnTo>
                <a:lnTo>
                  <a:pt x="87169" y="72094"/>
                </a:lnTo>
                <a:lnTo>
                  <a:pt x="87169" y="72094"/>
                </a:lnTo>
                <a:lnTo>
                  <a:pt x="87169" y="72094"/>
                </a:lnTo>
                <a:lnTo>
                  <a:pt x="87169" y="72094"/>
                </a:lnTo>
                <a:lnTo>
                  <a:pt x="87169" y="72094"/>
                </a:lnTo>
                <a:lnTo>
                  <a:pt x="87169" y="70671"/>
                </a:lnTo>
                <a:lnTo>
                  <a:pt x="87169" y="70671"/>
                </a:lnTo>
                <a:lnTo>
                  <a:pt x="87169" y="70671"/>
                </a:lnTo>
                <a:lnTo>
                  <a:pt x="87169" y="69723"/>
                </a:lnTo>
                <a:lnTo>
                  <a:pt x="87169" y="69723"/>
                </a:lnTo>
                <a:lnTo>
                  <a:pt x="87169" y="69723"/>
                </a:lnTo>
                <a:lnTo>
                  <a:pt x="87169" y="68774"/>
                </a:lnTo>
                <a:lnTo>
                  <a:pt x="87169" y="68774"/>
                </a:lnTo>
                <a:lnTo>
                  <a:pt x="87169" y="68774"/>
                </a:lnTo>
                <a:lnTo>
                  <a:pt x="87169" y="68774"/>
                </a:lnTo>
                <a:lnTo>
                  <a:pt x="87169" y="67826"/>
                </a:lnTo>
                <a:lnTo>
                  <a:pt x="87169" y="67826"/>
                </a:lnTo>
                <a:lnTo>
                  <a:pt x="87169" y="67826"/>
                </a:lnTo>
                <a:lnTo>
                  <a:pt x="87169" y="67826"/>
                </a:lnTo>
                <a:lnTo>
                  <a:pt x="87169" y="67826"/>
                </a:lnTo>
                <a:lnTo>
                  <a:pt x="87169" y="67826"/>
                </a:lnTo>
                <a:lnTo>
                  <a:pt x="87169" y="67826"/>
                </a:lnTo>
                <a:lnTo>
                  <a:pt x="87169" y="66877"/>
                </a:lnTo>
                <a:lnTo>
                  <a:pt x="87169" y="66877"/>
                </a:lnTo>
                <a:lnTo>
                  <a:pt x="87169" y="66877"/>
                </a:lnTo>
                <a:lnTo>
                  <a:pt x="89433" y="66877"/>
                </a:lnTo>
                <a:lnTo>
                  <a:pt x="89433" y="66877"/>
                </a:lnTo>
                <a:lnTo>
                  <a:pt x="89433" y="66877"/>
                </a:lnTo>
                <a:lnTo>
                  <a:pt x="89433" y="66877"/>
                </a:lnTo>
                <a:lnTo>
                  <a:pt x="89433" y="65454"/>
                </a:lnTo>
                <a:lnTo>
                  <a:pt x="89433" y="65454"/>
                </a:lnTo>
                <a:lnTo>
                  <a:pt x="89433" y="65454"/>
                </a:lnTo>
                <a:lnTo>
                  <a:pt x="89433" y="65454"/>
                </a:lnTo>
                <a:lnTo>
                  <a:pt x="89433" y="65454"/>
                </a:lnTo>
                <a:lnTo>
                  <a:pt x="89433" y="64505"/>
                </a:lnTo>
                <a:lnTo>
                  <a:pt x="89433" y="64505"/>
                </a:lnTo>
                <a:lnTo>
                  <a:pt x="89433" y="64505"/>
                </a:lnTo>
                <a:lnTo>
                  <a:pt x="89433" y="64505"/>
                </a:lnTo>
                <a:lnTo>
                  <a:pt x="87169" y="64505"/>
                </a:lnTo>
                <a:lnTo>
                  <a:pt x="87169" y="63557"/>
                </a:lnTo>
                <a:lnTo>
                  <a:pt x="87169" y="63557"/>
                </a:lnTo>
                <a:lnTo>
                  <a:pt x="87169" y="63557"/>
                </a:lnTo>
                <a:lnTo>
                  <a:pt x="87169" y="63557"/>
                </a:lnTo>
                <a:lnTo>
                  <a:pt x="87169" y="63557"/>
                </a:lnTo>
                <a:lnTo>
                  <a:pt x="87169" y="63557"/>
                </a:lnTo>
                <a:lnTo>
                  <a:pt x="84905" y="63557"/>
                </a:lnTo>
                <a:lnTo>
                  <a:pt x="84905" y="63557"/>
                </a:lnTo>
                <a:lnTo>
                  <a:pt x="84905" y="62608"/>
                </a:lnTo>
                <a:lnTo>
                  <a:pt x="84905" y="62608"/>
                </a:lnTo>
                <a:lnTo>
                  <a:pt x="84905" y="62608"/>
                </a:lnTo>
                <a:lnTo>
                  <a:pt x="84905" y="62608"/>
                </a:lnTo>
                <a:lnTo>
                  <a:pt x="82641" y="62608"/>
                </a:lnTo>
                <a:lnTo>
                  <a:pt x="82641" y="61660"/>
                </a:lnTo>
                <a:lnTo>
                  <a:pt x="82641" y="61660"/>
                </a:lnTo>
                <a:lnTo>
                  <a:pt x="82641" y="61660"/>
                </a:lnTo>
                <a:lnTo>
                  <a:pt x="82641" y="61660"/>
                </a:lnTo>
                <a:lnTo>
                  <a:pt x="82641" y="61660"/>
                </a:lnTo>
                <a:lnTo>
                  <a:pt x="82641" y="61660"/>
                </a:lnTo>
                <a:lnTo>
                  <a:pt x="82641" y="60237"/>
                </a:lnTo>
                <a:lnTo>
                  <a:pt x="82641" y="60237"/>
                </a:lnTo>
                <a:lnTo>
                  <a:pt x="82641" y="60237"/>
                </a:lnTo>
                <a:lnTo>
                  <a:pt x="82641" y="60237"/>
                </a:lnTo>
                <a:lnTo>
                  <a:pt x="84905" y="60237"/>
                </a:lnTo>
                <a:lnTo>
                  <a:pt x="84905" y="60237"/>
                </a:lnTo>
                <a:lnTo>
                  <a:pt x="84905" y="60237"/>
                </a:lnTo>
                <a:lnTo>
                  <a:pt x="84905" y="60237"/>
                </a:lnTo>
                <a:lnTo>
                  <a:pt x="84905" y="59288"/>
                </a:lnTo>
                <a:lnTo>
                  <a:pt x="87169" y="59288"/>
                </a:lnTo>
                <a:lnTo>
                  <a:pt x="87169" y="59288"/>
                </a:lnTo>
                <a:lnTo>
                  <a:pt x="87169" y="59288"/>
                </a:lnTo>
                <a:lnTo>
                  <a:pt x="87169" y="58339"/>
                </a:lnTo>
                <a:lnTo>
                  <a:pt x="84905" y="58339"/>
                </a:lnTo>
                <a:lnTo>
                  <a:pt x="84905" y="58339"/>
                </a:lnTo>
                <a:lnTo>
                  <a:pt x="84905" y="59288"/>
                </a:lnTo>
                <a:lnTo>
                  <a:pt x="84905" y="59288"/>
                </a:lnTo>
                <a:lnTo>
                  <a:pt x="84905" y="58339"/>
                </a:lnTo>
                <a:lnTo>
                  <a:pt x="82641" y="58339"/>
                </a:lnTo>
                <a:lnTo>
                  <a:pt x="82641" y="58339"/>
                </a:lnTo>
                <a:lnTo>
                  <a:pt x="82641" y="58339"/>
                </a:lnTo>
                <a:lnTo>
                  <a:pt x="82641" y="58339"/>
                </a:lnTo>
                <a:lnTo>
                  <a:pt x="82641" y="58339"/>
                </a:lnTo>
                <a:lnTo>
                  <a:pt x="82641" y="58339"/>
                </a:lnTo>
                <a:lnTo>
                  <a:pt x="82641" y="57391"/>
                </a:lnTo>
                <a:lnTo>
                  <a:pt x="82641" y="57391"/>
                </a:lnTo>
                <a:lnTo>
                  <a:pt x="82641" y="57391"/>
                </a:lnTo>
                <a:lnTo>
                  <a:pt x="80377" y="57391"/>
                </a:lnTo>
                <a:lnTo>
                  <a:pt x="80377" y="57391"/>
                </a:lnTo>
                <a:lnTo>
                  <a:pt x="80377" y="57391"/>
                </a:lnTo>
                <a:lnTo>
                  <a:pt x="80377" y="57391"/>
                </a:lnTo>
                <a:lnTo>
                  <a:pt x="80377" y="56442"/>
                </a:lnTo>
                <a:lnTo>
                  <a:pt x="76981" y="56442"/>
                </a:lnTo>
                <a:lnTo>
                  <a:pt x="76981" y="56442"/>
                </a:lnTo>
                <a:lnTo>
                  <a:pt x="76981" y="56442"/>
                </a:lnTo>
                <a:lnTo>
                  <a:pt x="76981" y="56442"/>
                </a:lnTo>
                <a:lnTo>
                  <a:pt x="76981" y="56442"/>
                </a:lnTo>
                <a:lnTo>
                  <a:pt x="76981" y="55019"/>
                </a:lnTo>
                <a:lnTo>
                  <a:pt x="76981" y="55019"/>
                </a:lnTo>
                <a:lnTo>
                  <a:pt x="76981" y="55019"/>
                </a:lnTo>
                <a:lnTo>
                  <a:pt x="74716" y="55019"/>
                </a:lnTo>
                <a:lnTo>
                  <a:pt x="74716" y="55019"/>
                </a:lnTo>
                <a:lnTo>
                  <a:pt x="74716" y="55019"/>
                </a:lnTo>
                <a:lnTo>
                  <a:pt x="74716" y="55019"/>
                </a:lnTo>
                <a:lnTo>
                  <a:pt x="74716" y="56442"/>
                </a:lnTo>
                <a:lnTo>
                  <a:pt x="74716" y="56442"/>
                </a:lnTo>
                <a:lnTo>
                  <a:pt x="74716" y="56442"/>
                </a:lnTo>
                <a:lnTo>
                  <a:pt x="74716" y="55019"/>
                </a:lnTo>
                <a:lnTo>
                  <a:pt x="72452" y="55019"/>
                </a:lnTo>
                <a:lnTo>
                  <a:pt x="72452" y="55019"/>
                </a:lnTo>
                <a:lnTo>
                  <a:pt x="72452" y="55019"/>
                </a:lnTo>
                <a:lnTo>
                  <a:pt x="72452" y="54071"/>
                </a:lnTo>
                <a:lnTo>
                  <a:pt x="72452" y="54071"/>
                </a:lnTo>
                <a:lnTo>
                  <a:pt x="72452" y="54071"/>
                </a:lnTo>
                <a:lnTo>
                  <a:pt x="72452" y="54071"/>
                </a:lnTo>
                <a:lnTo>
                  <a:pt x="72452" y="54071"/>
                </a:lnTo>
                <a:lnTo>
                  <a:pt x="72452" y="54071"/>
                </a:lnTo>
                <a:lnTo>
                  <a:pt x="72452" y="53122"/>
                </a:lnTo>
                <a:lnTo>
                  <a:pt x="72452" y="53122"/>
                </a:lnTo>
                <a:lnTo>
                  <a:pt x="72452" y="53122"/>
                </a:lnTo>
                <a:lnTo>
                  <a:pt x="72452" y="52173"/>
                </a:lnTo>
                <a:lnTo>
                  <a:pt x="72452" y="52173"/>
                </a:lnTo>
                <a:lnTo>
                  <a:pt x="72452" y="52173"/>
                </a:lnTo>
                <a:lnTo>
                  <a:pt x="72452" y="51225"/>
                </a:lnTo>
                <a:lnTo>
                  <a:pt x="70188" y="51225"/>
                </a:lnTo>
                <a:lnTo>
                  <a:pt x="70188" y="51225"/>
                </a:lnTo>
                <a:lnTo>
                  <a:pt x="70188" y="51225"/>
                </a:lnTo>
                <a:lnTo>
                  <a:pt x="70188" y="51225"/>
                </a:lnTo>
                <a:lnTo>
                  <a:pt x="70188" y="51225"/>
                </a:lnTo>
                <a:lnTo>
                  <a:pt x="70188" y="51225"/>
                </a:lnTo>
                <a:lnTo>
                  <a:pt x="67924" y="51225"/>
                </a:lnTo>
                <a:lnTo>
                  <a:pt x="67924" y="49802"/>
                </a:lnTo>
                <a:lnTo>
                  <a:pt x="67924" y="49802"/>
                </a:lnTo>
                <a:lnTo>
                  <a:pt x="67924" y="49802"/>
                </a:lnTo>
                <a:lnTo>
                  <a:pt x="67924" y="49802"/>
                </a:lnTo>
                <a:lnTo>
                  <a:pt x="67924" y="48853"/>
                </a:lnTo>
                <a:lnTo>
                  <a:pt x="67924" y="48853"/>
                </a:lnTo>
                <a:lnTo>
                  <a:pt x="67924" y="48853"/>
                </a:lnTo>
                <a:lnTo>
                  <a:pt x="64528" y="48853"/>
                </a:lnTo>
                <a:lnTo>
                  <a:pt x="64528" y="48853"/>
                </a:lnTo>
                <a:lnTo>
                  <a:pt x="64528" y="48853"/>
                </a:lnTo>
                <a:lnTo>
                  <a:pt x="64528" y="48853"/>
                </a:lnTo>
                <a:lnTo>
                  <a:pt x="64528" y="48853"/>
                </a:lnTo>
                <a:lnTo>
                  <a:pt x="64528" y="47905"/>
                </a:lnTo>
                <a:lnTo>
                  <a:pt x="64528" y="47905"/>
                </a:lnTo>
                <a:lnTo>
                  <a:pt x="62264" y="47905"/>
                </a:lnTo>
                <a:lnTo>
                  <a:pt x="62264" y="47905"/>
                </a:lnTo>
                <a:lnTo>
                  <a:pt x="62264" y="47905"/>
                </a:lnTo>
                <a:lnTo>
                  <a:pt x="62264" y="47905"/>
                </a:lnTo>
                <a:lnTo>
                  <a:pt x="62264" y="46956"/>
                </a:lnTo>
                <a:lnTo>
                  <a:pt x="62264" y="46956"/>
                </a:lnTo>
                <a:lnTo>
                  <a:pt x="62264" y="46956"/>
                </a:lnTo>
                <a:lnTo>
                  <a:pt x="60000" y="46956"/>
                </a:lnTo>
                <a:lnTo>
                  <a:pt x="60000" y="46956"/>
                </a:lnTo>
                <a:lnTo>
                  <a:pt x="60000" y="46956"/>
                </a:lnTo>
                <a:lnTo>
                  <a:pt x="60000" y="46007"/>
                </a:lnTo>
                <a:lnTo>
                  <a:pt x="60000" y="46007"/>
                </a:lnTo>
                <a:lnTo>
                  <a:pt x="60000" y="46007"/>
                </a:lnTo>
                <a:lnTo>
                  <a:pt x="60000" y="46007"/>
                </a:lnTo>
                <a:lnTo>
                  <a:pt x="57735" y="46007"/>
                </a:lnTo>
                <a:lnTo>
                  <a:pt x="57735" y="46007"/>
                </a:lnTo>
                <a:lnTo>
                  <a:pt x="57735" y="44584"/>
                </a:lnTo>
                <a:lnTo>
                  <a:pt x="57735" y="44584"/>
                </a:lnTo>
                <a:lnTo>
                  <a:pt x="57735" y="44584"/>
                </a:lnTo>
                <a:lnTo>
                  <a:pt x="57735" y="44584"/>
                </a:lnTo>
                <a:lnTo>
                  <a:pt x="57735" y="44584"/>
                </a:lnTo>
                <a:lnTo>
                  <a:pt x="57735" y="43636"/>
                </a:lnTo>
                <a:lnTo>
                  <a:pt x="57735" y="43636"/>
                </a:lnTo>
                <a:lnTo>
                  <a:pt x="57735" y="43636"/>
                </a:lnTo>
                <a:lnTo>
                  <a:pt x="57735" y="43636"/>
                </a:lnTo>
                <a:lnTo>
                  <a:pt x="57735" y="42687"/>
                </a:lnTo>
                <a:lnTo>
                  <a:pt x="55471" y="42687"/>
                </a:lnTo>
                <a:lnTo>
                  <a:pt x="55471" y="42687"/>
                </a:lnTo>
                <a:lnTo>
                  <a:pt x="55471" y="42687"/>
                </a:lnTo>
                <a:lnTo>
                  <a:pt x="55471" y="42687"/>
                </a:lnTo>
                <a:lnTo>
                  <a:pt x="55471" y="41739"/>
                </a:lnTo>
                <a:lnTo>
                  <a:pt x="55471" y="41739"/>
                </a:lnTo>
                <a:lnTo>
                  <a:pt x="55471" y="41739"/>
                </a:lnTo>
                <a:lnTo>
                  <a:pt x="55471" y="41739"/>
                </a:lnTo>
                <a:lnTo>
                  <a:pt x="52075" y="41739"/>
                </a:lnTo>
                <a:lnTo>
                  <a:pt x="52075" y="41739"/>
                </a:lnTo>
                <a:lnTo>
                  <a:pt x="52075" y="41739"/>
                </a:lnTo>
                <a:lnTo>
                  <a:pt x="52075" y="41739"/>
                </a:lnTo>
                <a:lnTo>
                  <a:pt x="52075" y="41739"/>
                </a:lnTo>
                <a:lnTo>
                  <a:pt x="52075" y="41739"/>
                </a:lnTo>
                <a:lnTo>
                  <a:pt x="52075" y="40790"/>
                </a:lnTo>
                <a:lnTo>
                  <a:pt x="49811" y="40790"/>
                </a:lnTo>
                <a:lnTo>
                  <a:pt x="49811" y="40790"/>
                </a:lnTo>
                <a:lnTo>
                  <a:pt x="49811" y="40790"/>
                </a:lnTo>
                <a:lnTo>
                  <a:pt x="49811" y="40790"/>
                </a:lnTo>
                <a:lnTo>
                  <a:pt x="49811" y="40790"/>
                </a:lnTo>
                <a:lnTo>
                  <a:pt x="49811" y="40790"/>
                </a:lnTo>
                <a:lnTo>
                  <a:pt x="49811" y="40790"/>
                </a:lnTo>
                <a:lnTo>
                  <a:pt x="49811" y="39367"/>
                </a:lnTo>
                <a:lnTo>
                  <a:pt x="47547" y="39367"/>
                </a:lnTo>
                <a:lnTo>
                  <a:pt x="47547" y="39367"/>
                </a:lnTo>
                <a:lnTo>
                  <a:pt x="47547" y="39367"/>
                </a:lnTo>
                <a:lnTo>
                  <a:pt x="47547" y="38418"/>
                </a:lnTo>
                <a:lnTo>
                  <a:pt x="47547" y="38418"/>
                </a:lnTo>
                <a:lnTo>
                  <a:pt x="49811" y="38418"/>
                </a:lnTo>
                <a:lnTo>
                  <a:pt x="49811" y="38418"/>
                </a:lnTo>
                <a:lnTo>
                  <a:pt x="49811" y="38418"/>
                </a:lnTo>
                <a:lnTo>
                  <a:pt x="49811" y="37470"/>
                </a:lnTo>
                <a:lnTo>
                  <a:pt x="49811" y="37470"/>
                </a:lnTo>
                <a:lnTo>
                  <a:pt x="49811" y="37470"/>
                </a:lnTo>
                <a:lnTo>
                  <a:pt x="47547" y="37470"/>
                </a:lnTo>
                <a:lnTo>
                  <a:pt x="47547" y="37470"/>
                </a:lnTo>
                <a:lnTo>
                  <a:pt x="47547" y="37470"/>
                </a:lnTo>
                <a:lnTo>
                  <a:pt x="47547" y="37470"/>
                </a:lnTo>
                <a:lnTo>
                  <a:pt x="45283" y="37470"/>
                </a:lnTo>
                <a:lnTo>
                  <a:pt x="45283" y="37470"/>
                </a:lnTo>
                <a:lnTo>
                  <a:pt x="45283" y="36521"/>
                </a:lnTo>
                <a:lnTo>
                  <a:pt x="45283" y="36521"/>
                </a:lnTo>
                <a:lnTo>
                  <a:pt x="45283" y="36521"/>
                </a:lnTo>
                <a:lnTo>
                  <a:pt x="43018" y="36521"/>
                </a:lnTo>
                <a:lnTo>
                  <a:pt x="43018" y="36521"/>
                </a:lnTo>
                <a:lnTo>
                  <a:pt x="43018" y="36521"/>
                </a:lnTo>
                <a:lnTo>
                  <a:pt x="43018" y="36521"/>
                </a:lnTo>
                <a:lnTo>
                  <a:pt x="43018" y="36521"/>
                </a:lnTo>
                <a:lnTo>
                  <a:pt x="39622" y="36521"/>
                </a:lnTo>
                <a:lnTo>
                  <a:pt x="39622" y="36521"/>
                </a:lnTo>
                <a:lnTo>
                  <a:pt x="39622" y="36521"/>
                </a:lnTo>
                <a:lnTo>
                  <a:pt x="39622" y="35573"/>
                </a:lnTo>
                <a:lnTo>
                  <a:pt x="39622" y="35573"/>
                </a:lnTo>
                <a:lnTo>
                  <a:pt x="39622" y="35573"/>
                </a:lnTo>
                <a:lnTo>
                  <a:pt x="37358" y="35573"/>
                </a:lnTo>
                <a:lnTo>
                  <a:pt x="37358" y="35573"/>
                </a:lnTo>
                <a:lnTo>
                  <a:pt x="37358" y="35573"/>
                </a:lnTo>
                <a:lnTo>
                  <a:pt x="37358" y="35573"/>
                </a:lnTo>
                <a:lnTo>
                  <a:pt x="37358" y="35573"/>
                </a:lnTo>
                <a:lnTo>
                  <a:pt x="37358" y="34150"/>
                </a:lnTo>
                <a:lnTo>
                  <a:pt x="35094" y="34150"/>
                </a:lnTo>
                <a:lnTo>
                  <a:pt x="35094" y="34150"/>
                </a:lnTo>
                <a:lnTo>
                  <a:pt x="35094" y="34150"/>
                </a:lnTo>
                <a:lnTo>
                  <a:pt x="35094" y="34150"/>
                </a:lnTo>
                <a:lnTo>
                  <a:pt x="35094" y="34150"/>
                </a:lnTo>
                <a:lnTo>
                  <a:pt x="32830" y="34150"/>
                </a:lnTo>
                <a:lnTo>
                  <a:pt x="32830" y="34150"/>
                </a:lnTo>
                <a:lnTo>
                  <a:pt x="32830" y="33201"/>
                </a:lnTo>
                <a:lnTo>
                  <a:pt x="32830" y="33201"/>
                </a:lnTo>
                <a:lnTo>
                  <a:pt x="32830" y="33201"/>
                </a:lnTo>
                <a:lnTo>
                  <a:pt x="32830" y="33201"/>
                </a:lnTo>
                <a:lnTo>
                  <a:pt x="30566" y="33201"/>
                </a:lnTo>
                <a:lnTo>
                  <a:pt x="30566" y="33201"/>
                </a:lnTo>
                <a:lnTo>
                  <a:pt x="30566" y="33201"/>
                </a:lnTo>
                <a:lnTo>
                  <a:pt x="30566" y="33201"/>
                </a:lnTo>
                <a:lnTo>
                  <a:pt x="30566" y="33201"/>
                </a:lnTo>
                <a:lnTo>
                  <a:pt x="30566" y="32252"/>
                </a:lnTo>
                <a:lnTo>
                  <a:pt x="27169" y="32252"/>
                </a:lnTo>
                <a:lnTo>
                  <a:pt x="27169" y="32252"/>
                </a:lnTo>
                <a:lnTo>
                  <a:pt x="30566" y="32252"/>
                </a:lnTo>
                <a:lnTo>
                  <a:pt x="30566" y="32252"/>
                </a:lnTo>
                <a:lnTo>
                  <a:pt x="30566" y="31304"/>
                </a:lnTo>
                <a:lnTo>
                  <a:pt x="30566" y="31304"/>
                </a:lnTo>
                <a:lnTo>
                  <a:pt x="30566" y="31304"/>
                </a:lnTo>
                <a:lnTo>
                  <a:pt x="30566" y="31304"/>
                </a:lnTo>
                <a:lnTo>
                  <a:pt x="30566" y="31304"/>
                </a:lnTo>
                <a:lnTo>
                  <a:pt x="30566" y="31304"/>
                </a:lnTo>
                <a:lnTo>
                  <a:pt x="32830" y="31304"/>
                </a:lnTo>
                <a:lnTo>
                  <a:pt x="32830" y="30355"/>
                </a:lnTo>
                <a:lnTo>
                  <a:pt x="32830" y="30355"/>
                </a:lnTo>
                <a:lnTo>
                  <a:pt x="30566" y="30355"/>
                </a:lnTo>
                <a:lnTo>
                  <a:pt x="30566" y="30355"/>
                </a:lnTo>
                <a:lnTo>
                  <a:pt x="30566" y="30355"/>
                </a:lnTo>
                <a:lnTo>
                  <a:pt x="30566" y="28932"/>
                </a:lnTo>
                <a:lnTo>
                  <a:pt x="30566" y="28932"/>
                </a:lnTo>
                <a:lnTo>
                  <a:pt x="30566" y="28932"/>
                </a:lnTo>
                <a:lnTo>
                  <a:pt x="30566" y="28932"/>
                </a:lnTo>
                <a:lnTo>
                  <a:pt x="32830" y="28932"/>
                </a:lnTo>
                <a:lnTo>
                  <a:pt x="32830" y="28932"/>
                </a:lnTo>
                <a:lnTo>
                  <a:pt x="32830" y="28932"/>
                </a:lnTo>
                <a:lnTo>
                  <a:pt x="32830" y="28932"/>
                </a:lnTo>
                <a:lnTo>
                  <a:pt x="32830" y="28932"/>
                </a:lnTo>
                <a:lnTo>
                  <a:pt x="35094" y="28932"/>
                </a:lnTo>
                <a:lnTo>
                  <a:pt x="35094" y="28932"/>
                </a:lnTo>
                <a:lnTo>
                  <a:pt x="35094" y="28932"/>
                </a:lnTo>
                <a:lnTo>
                  <a:pt x="37358" y="28932"/>
                </a:lnTo>
                <a:lnTo>
                  <a:pt x="37358" y="28932"/>
                </a:lnTo>
                <a:lnTo>
                  <a:pt x="37358" y="28932"/>
                </a:lnTo>
                <a:lnTo>
                  <a:pt x="37358" y="28932"/>
                </a:lnTo>
                <a:lnTo>
                  <a:pt x="37358" y="30355"/>
                </a:lnTo>
                <a:lnTo>
                  <a:pt x="37358" y="30355"/>
                </a:lnTo>
                <a:lnTo>
                  <a:pt x="39622" y="30355"/>
                </a:lnTo>
                <a:lnTo>
                  <a:pt x="39622" y="30355"/>
                </a:lnTo>
                <a:lnTo>
                  <a:pt x="39622" y="30355"/>
                </a:lnTo>
                <a:lnTo>
                  <a:pt x="39622" y="28932"/>
                </a:lnTo>
                <a:lnTo>
                  <a:pt x="39622" y="28932"/>
                </a:lnTo>
                <a:lnTo>
                  <a:pt x="43018" y="28932"/>
                </a:lnTo>
                <a:lnTo>
                  <a:pt x="43018" y="28932"/>
                </a:lnTo>
                <a:lnTo>
                  <a:pt x="43018" y="28932"/>
                </a:lnTo>
                <a:lnTo>
                  <a:pt x="43018" y="28932"/>
                </a:lnTo>
                <a:lnTo>
                  <a:pt x="43018" y="28932"/>
                </a:lnTo>
                <a:lnTo>
                  <a:pt x="43018" y="28932"/>
                </a:lnTo>
                <a:lnTo>
                  <a:pt x="43018" y="27984"/>
                </a:lnTo>
                <a:lnTo>
                  <a:pt x="43018" y="27984"/>
                </a:lnTo>
                <a:lnTo>
                  <a:pt x="43018" y="27984"/>
                </a:lnTo>
                <a:lnTo>
                  <a:pt x="43018" y="27984"/>
                </a:lnTo>
                <a:lnTo>
                  <a:pt x="43018" y="27984"/>
                </a:lnTo>
                <a:lnTo>
                  <a:pt x="43018" y="27035"/>
                </a:lnTo>
                <a:lnTo>
                  <a:pt x="45283" y="27035"/>
                </a:lnTo>
                <a:lnTo>
                  <a:pt x="45283" y="27035"/>
                </a:lnTo>
                <a:lnTo>
                  <a:pt x="45283" y="27035"/>
                </a:lnTo>
                <a:lnTo>
                  <a:pt x="45283" y="27035"/>
                </a:lnTo>
                <a:lnTo>
                  <a:pt x="45283" y="27035"/>
                </a:lnTo>
                <a:lnTo>
                  <a:pt x="45283" y="26086"/>
                </a:lnTo>
                <a:lnTo>
                  <a:pt x="45283" y="26086"/>
                </a:lnTo>
                <a:lnTo>
                  <a:pt x="45283" y="26086"/>
                </a:lnTo>
                <a:lnTo>
                  <a:pt x="45283" y="26086"/>
                </a:lnTo>
                <a:lnTo>
                  <a:pt x="45283" y="25138"/>
                </a:lnTo>
                <a:lnTo>
                  <a:pt x="45283" y="25138"/>
                </a:lnTo>
                <a:lnTo>
                  <a:pt x="43018" y="25138"/>
                </a:lnTo>
                <a:lnTo>
                  <a:pt x="43018" y="25138"/>
                </a:lnTo>
                <a:lnTo>
                  <a:pt x="43018" y="25138"/>
                </a:lnTo>
                <a:lnTo>
                  <a:pt x="43018" y="25138"/>
                </a:lnTo>
                <a:lnTo>
                  <a:pt x="39622" y="25138"/>
                </a:lnTo>
                <a:lnTo>
                  <a:pt x="39622" y="25138"/>
                </a:lnTo>
                <a:lnTo>
                  <a:pt x="39622" y="25138"/>
                </a:lnTo>
                <a:lnTo>
                  <a:pt x="43018" y="25138"/>
                </a:lnTo>
                <a:lnTo>
                  <a:pt x="43018" y="23715"/>
                </a:lnTo>
                <a:lnTo>
                  <a:pt x="43018" y="23715"/>
                </a:lnTo>
                <a:lnTo>
                  <a:pt x="39622" y="23715"/>
                </a:lnTo>
                <a:lnTo>
                  <a:pt x="39622" y="23715"/>
                </a:lnTo>
                <a:lnTo>
                  <a:pt x="39622" y="23715"/>
                </a:lnTo>
                <a:lnTo>
                  <a:pt x="39622" y="23715"/>
                </a:lnTo>
                <a:lnTo>
                  <a:pt x="37358" y="23715"/>
                </a:lnTo>
                <a:lnTo>
                  <a:pt x="37358" y="23715"/>
                </a:lnTo>
                <a:lnTo>
                  <a:pt x="37358" y="23715"/>
                </a:lnTo>
                <a:lnTo>
                  <a:pt x="37358" y="23715"/>
                </a:lnTo>
                <a:lnTo>
                  <a:pt x="37358" y="22766"/>
                </a:lnTo>
                <a:lnTo>
                  <a:pt x="35094" y="22766"/>
                </a:lnTo>
                <a:lnTo>
                  <a:pt x="35094" y="22766"/>
                </a:lnTo>
                <a:lnTo>
                  <a:pt x="37358" y="22766"/>
                </a:lnTo>
                <a:lnTo>
                  <a:pt x="37358" y="22766"/>
                </a:lnTo>
                <a:lnTo>
                  <a:pt x="37358" y="22766"/>
                </a:lnTo>
                <a:lnTo>
                  <a:pt x="37358" y="22766"/>
                </a:lnTo>
                <a:lnTo>
                  <a:pt x="37358" y="22766"/>
                </a:lnTo>
                <a:lnTo>
                  <a:pt x="39622" y="22766"/>
                </a:lnTo>
                <a:lnTo>
                  <a:pt x="39622" y="21818"/>
                </a:lnTo>
                <a:lnTo>
                  <a:pt x="39622" y="21818"/>
                </a:lnTo>
                <a:lnTo>
                  <a:pt x="39622" y="21818"/>
                </a:lnTo>
                <a:lnTo>
                  <a:pt x="39622" y="21818"/>
                </a:lnTo>
                <a:lnTo>
                  <a:pt x="39622" y="21818"/>
                </a:lnTo>
                <a:lnTo>
                  <a:pt x="39622" y="20869"/>
                </a:lnTo>
                <a:lnTo>
                  <a:pt x="37358" y="20869"/>
                </a:lnTo>
                <a:lnTo>
                  <a:pt x="37358" y="20869"/>
                </a:lnTo>
                <a:lnTo>
                  <a:pt x="37358" y="20869"/>
                </a:lnTo>
                <a:lnTo>
                  <a:pt x="37358" y="20869"/>
                </a:lnTo>
                <a:lnTo>
                  <a:pt x="37358" y="20869"/>
                </a:lnTo>
                <a:lnTo>
                  <a:pt x="37358" y="20869"/>
                </a:lnTo>
                <a:lnTo>
                  <a:pt x="35094" y="20869"/>
                </a:lnTo>
                <a:lnTo>
                  <a:pt x="35094" y="19446"/>
                </a:lnTo>
                <a:lnTo>
                  <a:pt x="35094" y="19446"/>
                </a:lnTo>
                <a:lnTo>
                  <a:pt x="35094" y="19446"/>
                </a:lnTo>
                <a:lnTo>
                  <a:pt x="35094" y="19446"/>
                </a:lnTo>
                <a:lnTo>
                  <a:pt x="35094" y="19446"/>
                </a:lnTo>
                <a:lnTo>
                  <a:pt x="32830" y="19446"/>
                </a:lnTo>
                <a:lnTo>
                  <a:pt x="32830" y="18498"/>
                </a:lnTo>
                <a:lnTo>
                  <a:pt x="32830" y="18498"/>
                </a:lnTo>
                <a:lnTo>
                  <a:pt x="32830" y="18498"/>
                </a:lnTo>
                <a:lnTo>
                  <a:pt x="32830" y="18498"/>
                </a:lnTo>
                <a:lnTo>
                  <a:pt x="30566" y="18498"/>
                </a:lnTo>
                <a:lnTo>
                  <a:pt x="30566" y="18498"/>
                </a:lnTo>
                <a:lnTo>
                  <a:pt x="30566" y="19446"/>
                </a:lnTo>
                <a:lnTo>
                  <a:pt x="30566" y="19446"/>
                </a:lnTo>
                <a:lnTo>
                  <a:pt x="30566" y="19446"/>
                </a:lnTo>
                <a:lnTo>
                  <a:pt x="30566" y="19446"/>
                </a:lnTo>
                <a:lnTo>
                  <a:pt x="27169" y="19446"/>
                </a:lnTo>
                <a:lnTo>
                  <a:pt x="27169" y="19446"/>
                </a:lnTo>
                <a:lnTo>
                  <a:pt x="27169" y="19446"/>
                </a:lnTo>
                <a:lnTo>
                  <a:pt x="27169" y="19446"/>
                </a:lnTo>
                <a:lnTo>
                  <a:pt x="24905" y="19446"/>
                </a:lnTo>
                <a:lnTo>
                  <a:pt x="24905" y="20869"/>
                </a:lnTo>
                <a:lnTo>
                  <a:pt x="24905" y="20869"/>
                </a:lnTo>
                <a:lnTo>
                  <a:pt x="24905" y="20869"/>
                </a:lnTo>
                <a:lnTo>
                  <a:pt x="24905" y="20869"/>
                </a:lnTo>
                <a:lnTo>
                  <a:pt x="24905" y="21818"/>
                </a:lnTo>
                <a:lnTo>
                  <a:pt x="24905" y="21818"/>
                </a:lnTo>
                <a:lnTo>
                  <a:pt x="24905" y="21818"/>
                </a:lnTo>
                <a:lnTo>
                  <a:pt x="24905" y="20869"/>
                </a:lnTo>
                <a:lnTo>
                  <a:pt x="22641" y="20869"/>
                </a:lnTo>
                <a:lnTo>
                  <a:pt x="22641" y="20869"/>
                </a:lnTo>
                <a:lnTo>
                  <a:pt x="22641" y="20869"/>
                </a:lnTo>
                <a:lnTo>
                  <a:pt x="22641" y="20869"/>
                </a:lnTo>
                <a:lnTo>
                  <a:pt x="22641" y="20869"/>
                </a:lnTo>
                <a:lnTo>
                  <a:pt x="22641" y="20869"/>
                </a:lnTo>
                <a:lnTo>
                  <a:pt x="20377" y="20869"/>
                </a:lnTo>
                <a:lnTo>
                  <a:pt x="20377" y="20869"/>
                </a:lnTo>
                <a:lnTo>
                  <a:pt x="20377" y="20869"/>
                </a:lnTo>
                <a:lnTo>
                  <a:pt x="18113" y="20869"/>
                </a:lnTo>
                <a:lnTo>
                  <a:pt x="18113" y="19446"/>
                </a:lnTo>
                <a:lnTo>
                  <a:pt x="18113" y="19446"/>
                </a:lnTo>
                <a:lnTo>
                  <a:pt x="18113" y="19446"/>
                </a:lnTo>
                <a:lnTo>
                  <a:pt x="18113" y="19446"/>
                </a:lnTo>
                <a:lnTo>
                  <a:pt x="14716" y="19446"/>
                </a:lnTo>
                <a:lnTo>
                  <a:pt x="14716" y="19446"/>
                </a:lnTo>
                <a:lnTo>
                  <a:pt x="14716" y="19446"/>
                </a:lnTo>
                <a:lnTo>
                  <a:pt x="14716" y="19446"/>
                </a:lnTo>
                <a:lnTo>
                  <a:pt x="14716" y="19446"/>
                </a:lnTo>
                <a:lnTo>
                  <a:pt x="14716" y="18498"/>
                </a:lnTo>
                <a:lnTo>
                  <a:pt x="14716" y="18498"/>
                </a:lnTo>
                <a:lnTo>
                  <a:pt x="14716" y="18498"/>
                </a:lnTo>
                <a:lnTo>
                  <a:pt x="14716" y="18498"/>
                </a:lnTo>
                <a:lnTo>
                  <a:pt x="12452" y="18498"/>
                </a:lnTo>
                <a:lnTo>
                  <a:pt x="12452" y="18498"/>
                </a:lnTo>
                <a:lnTo>
                  <a:pt x="12452" y="18498"/>
                </a:lnTo>
                <a:lnTo>
                  <a:pt x="12452" y="17549"/>
                </a:lnTo>
                <a:lnTo>
                  <a:pt x="12452" y="17549"/>
                </a:lnTo>
                <a:lnTo>
                  <a:pt x="12452" y="17549"/>
                </a:lnTo>
                <a:lnTo>
                  <a:pt x="12452" y="17549"/>
                </a:lnTo>
                <a:lnTo>
                  <a:pt x="12452" y="16600"/>
                </a:lnTo>
                <a:lnTo>
                  <a:pt x="10188" y="16600"/>
                </a:lnTo>
                <a:lnTo>
                  <a:pt x="10188" y="16600"/>
                </a:lnTo>
                <a:lnTo>
                  <a:pt x="10188" y="16600"/>
                </a:lnTo>
                <a:lnTo>
                  <a:pt x="10188" y="16600"/>
                </a:lnTo>
                <a:lnTo>
                  <a:pt x="10188" y="16600"/>
                </a:lnTo>
                <a:lnTo>
                  <a:pt x="12452" y="16600"/>
                </a:lnTo>
                <a:lnTo>
                  <a:pt x="12452" y="15652"/>
                </a:lnTo>
                <a:lnTo>
                  <a:pt x="12452" y="15652"/>
                </a:lnTo>
                <a:lnTo>
                  <a:pt x="10188" y="15652"/>
                </a:lnTo>
                <a:lnTo>
                  <a:pt x="10188" y="15652"/>
                </a:lnTo>
                <a:lnTo>
                  <a:pt x="12452" y="15652"/>
                </a:lnTo>
                <a:lnTo>
                  <a:pt x="12452" y="14229"/>
                </a:lnTo>
                <a:lnTo>
                  <a:pt x="12452" y="14229"/>
                </a:lnTo>
                <a:lnTo>
                  <a:pt x="12452" y="14229"/>
                </a:lnTo>
                <a:lnTo>
                  <a:pt x="12452" y="14229"/>
                </a:lnTo>
                <a:lnTo>
                  <a:pt x="12452" y="14229"/>
                </a:lnTo>
                <a:lnTo>
                  <a:pt x="12452" y="13280"/>
                </a:lnTo>
                <a:lnTo>
                  <a:pt x="12452" y="13280"/>
                </a:lnTo>
                <a:lnTo>
                  <a:pt x="12452" y="13280"/>
                </a:lnTo>
                <a:lnTo>
                  <a:pt x="12452" y="13280"/>
                </a:lnTo>
                <a:lnTo>
                  <a:pt x="12452" y="13280"/>
                </a:lnTo>
                <a:lnTo>
                  <a:pt x="10188" y="13280"/>
                </a:lnTo>
                <a:lnTo>
                  <a:pt x="10188" y="12332"/>
                </a:lnTo>
                <a:lnTo>
                  <a:pt x="10188" y="12332"/>
                </a:lnTo>
                <a:lnTo>
                  <a:pt x="10188" y="12332"/>
                </a:lnTo>
                <a:lnTo>
                  <a:pt x="10188" y="12332"/>
                </a:lnTo>
                <a:lnTo>
                  <a:pt x="10188" y="12332"/>
                </a:lnTo>
                <a:lnTo>
                  <a:pt x="10188" y="12332"/>
                </a:lnTo>
                <a:lnTo>
                  <a:pt x="10188" y="13280"/>
                </a:lnTo>
                <a:lnTo>
                  <a:pt x="10188" y="13280"/>
                </a:lnTo>
                <a:lnTo>
                  <a:pt x="10188" y="13280"/>
                </a:lnTo>
                <a:lnTo>
                  <a:pt x="10188" y="13280"/>
                </a:lnTo>
                <a:lnTo>
                  <a:pt x="7924" y="13280"/>
                </a:lnTo>
                <a:lnTo>
                  <a:pt x="7924" y="13280"/>
                </a:lnTo>
                <a:lnTo>
                  <a:pt x="7924" y="13280"/>
                </a:lnTo>
                <a:lnTo>
                  <a:pt x="7924" y="12332"/>
                </a:lnTo>
                <a:lnTo>
                  <a:pt x="7924" y="12332"/>
                </a:lnTo>
                <a:lnTo>
                  <a:pt x="7924" y="12332"/>
                </a:lnTo>
                <a:lnTo>
                  <a:pt x="7924" y="12332"/>
                </a:lnTo>
                <a:lnTo>
                  <a:pt x="7924" y="11383"/>
                </a:lnTo>
                <a:lnTo>
                  <a:pt x="7924" y="11383"/>
                </a:lnTo>
                <a:lnTo>
                  <a:pt x="7924" y="11383"/>
                </a:lnTo>
                <a:lnTo>
                  <a:pt x="7924" y="11383"/>
                </a:lnTo>
                <a:lnTo>
                  <a:pt x="5660" y="11383"/>
                </a:lnTo>
                <a:lnTo>
                  <a:pt x="5660" y="11383"/>
                </a:lnTo>
                <a:lnTo>
                  <a:pt x="5660" y="10434"/>
                </a:lnTo>
                <a:lnTo>
                  <a:pt x="5660" y="10434"/>
                </a:lnTo>
                <a:lnTo>
                  <a:pt x="5660" y="10434"/>
                </a:lnTo>
                <a:lnTo>
                  <a:pt x="5660" y="10434"/>
                </a:lnTo>
                <a:lnTo>
                  <a:pt x="2264" y="10434"/>
                </a:lnTo>
                <a:lnTo>
                  <a:pt x="2264" y="9011"/>
                </a:lnTo>
                <a:lnTo>
                  <a:pt x="2264" y="9011"/>
                </a:lnTo>
                <a:lnTo>
                  <a:pt x="2264" y="9011"/>
                </a:lnTo>
                <a:lnTo>
                  <a:pt x="2264" y="9011"/>
                </a:lnTo>
                <a:lnTo>
                  <a:pt x="2264" y="9011"/>
                </a:lnTo>
                <a:lnTo>
                  <a:pt x="2264" y="9011"/>
                </a:lnTo>
                <a:lnTo>
                  <a:pt x="2264" y="8063"/>
                </a:lnTo>
                <a:lnTo>
                  <a:pt x="0" y="8063"/>
                </a:lnTo>
                <a:lnTo>
                  <a:pt x="0" y="8063"/>
                </a:lnTo>
                <a:lnTo>
                  <a:pt x="0" y="8063"/>
                </a:lnTo>
                <a:lnTo>
                  <a:pt x="0" y="8063"/>
                </a:lnTo>
                <a:lnTo>
                  <a:pt x="0" y="8063"/>
                </a:lnTo>
                <a:lnTo>
                  <a:pt x="0" y="8063"/>
                </a:lnTo>
                <a:lnTo>
                  <a:pt x="0" y="7114"/>
                </a:lnTo>
                <a:lnTo>
                  <a:pt x="0" y="7114"/>
                </a:lnTo>
                <a:lnTo>
                  <a:pt x="0" y="7114"/>
                </a:lnTo>
                <a:lnTo>
                  <a:pt x="0" y="7114"/>
                </a:lnTo>
                <a:lnTo>
                  <a:pt x="2264" y="7114"/>
                </a:lnTo>
                <a:lnTo>
                  <a:pt x="2264" y="7114"/>
                </a:lnTo>
                <a:lnTo>
                  <a:pt x="2264" y="6166"/>
                </a:lnTo>
                <a:lnTo>
                  <a:pt x="2264" y="6166"/>
                </a:lnTo>
                <a:lnTo>
                  <a:pt x="2264" y="6166"/>
                </a:lnTo>
                <a:lnTo>
                  <a:pt x="2264" y="6166"/>
                </a:lnTo>
                <a:lnTo>
                  <a:pt x="2264" y="6166"/>
                </a:lnTo>
                <a:lnTo>
                  <a:pt x="2264" y="6166"/>
                </a:lnTo>
                <a:lnTo>
                  <a:pt x="2264" y="5217"/>
                </a:lnTo>
                <a:lnTo>
                  <a:pt x="2264" y="5217"/>
                </a:lnTo>
                <a:lnTo>
                  <a:pt x="5660" y="5217"/>
                </a:lnTo>
                <a:lnTo>
                  <a:pt x="5660" y="5217"/>
                </a:lnTo>
                <a:lnTo>
                  <a:pt x="5660" y="3794"/>
                </a:lnTo>
                <a:lnTo>
                  <a:pt x="5660" y="3794"/>
                </a:lnTo>
                <a:lnTo>
                  <a:pt x="5660" y="3794"/>
                </a:lnTo>
                <a:lnTo>
                  <a:pt x="5660" y="5217"/>
                </a:lnTo>
                <a:lnTo>
                  <a:pt x="7924" y="5217"/>
                </a:lnTo>
                <a:lnTo>
                  <a:pt x="7924" y="5217"/>
                </a:lnTo>
                <a:lnTo>
                  <a:pt x="7924" y="5217"/>
                </a:lnTo>
                <a:lnTo>
                  <a:pt x="7924" y="5217"/>
                </a:lnTo>
                <a:lnTo>
                  <a:pt x="7924" y="5217"/>
                </a:lnTo>
                <a:lnTo>
                  <a:pt x="7924" y="5217"/>
                </a:lnTo>
                <a:lnTo>
                  <a:pt x="10188" y="5217"/>
                </a:lnTo>
                <a:lnTo>
                  <a:pt x="10188" y="5217"/>
                </a:lnTo>
                <a:lnTo>
                  <a:pt x="10188" y="6166"/>
                </a:lnTo>
                <a:lnTo>
                  <a:pt x="10188" y="6166"/>
                </a:lnTo>
                <a:lnTo>
                  <a:pt x="10188" y="6166"/>
                </a:lnTo>
                <a:lnTo>
                  <a:pt x="10188" y="6166"/>
                </a:lnTo>
                <a:lnTo>
                  <a:pt x="10188" y="6166"/>
                </a:lnTo>
                <a:lnTo>
                  <a:pt x="12452" y="6166"/>
                </a:lnTo>
                <a:lnTo>
                  <a:pt x="12452" y="7114"/>
                </a:lnTo>
                <a:lnTo>
                  <a:pt x="12452" y="7114"/>
                </a:lnTo>
                <a:lnTo>
                  <a:pt x="12452" y="7114"/>
                </a:lnTo>
                <a:lnTo>
                  <a:pt x="12452" y="7114"/>
                </a:lnTo>
                <a:lnTo>
                  <a:pt x="14716" y="7114"/>
                </a:lnTo>
                <a:lnTo>
                  <a:pt x="14716" y="7114"/>
                </a:lnTo>
                <a:lnTo>
                  <a:pt x="14716" y="7114"/>
                </a:lnTo>
                <a:lnTo>
                  <a:pt x="14716" y="7114"/>
                </a:lnTo>
                <a:lnTo>
                  <a:pt x="14716" y="6166"/>
                </a:lnTo>
                <a:lnTo>
                  <a:pt x="14716" y="6166"/>
                </a:lnTo>
                <a:lnTo>
                  <a:pt x="14716" y="6166"/>
                </a:lnTo>
                <a:lnTo>
                  <a:pt x="14716" y="6166"/>
                </a:lnTo>
                <a:lnTo>
                  <a:pt x="18113" y="6166"/>
                </a:lnTo>
                <a:lnTo>
                  <a:pt x="18113" y="5217"/>
                </a:lnTo>
                <a:lnTo>
                  <a:pt x="18113" y="5217"/>
                </a:lnTo>
                <a:lnTo>
                  <a:pt x="18113" y="5217"/>
                </a:lnTo>
                <a:lnTo>
                  <a:pt x="18113" y="5217"/>
                </a:lnTo>
                <a:lnTo>
                  <a:pt x="18113" y="5217"/>
                </a:lnTo>
                <a:lnTo>
                  <a:pt x="18113" y="5217"/>
                </a:lnTo>
                <a:lnTo>
                  <a:pt x="18113" y="3794"/>
                </a:lnTo>
                <a:lnTo>
                  <a:pt x="18113" y="3794"/>
                </a:lnTo>
                <a:lnTo>
                  <a:pt x="20377" y="3794"/>
                </a:lnTo>
                <a:lnTo>
                  <a:pt x="20377" y="3794"/>
                </a:lnTo>
                <a:lnTo>
                  <a:pt x="20377" y="3794"/>
                </a:lnTo>
                <a:lnTo>
                  <a:pt x="20377" y="5217"/>
                </a:lnTo>
                <a:lnTo>
                  <a:pt x="20377" y="5217"/>
                </a:lnTo>
                <a:lnTo>
                  <a:pt x="20377" y="5217"/>
                </a:lnTo>
                <a:lnTo>
                  <a:pt x="20377" y="5217"/>
                </a:lnTo>
                <a:lnTo>
                  <a:pt x="22641" y="5217"/>
                </a:lnTo>
                <a:lnTo>
                  <a:pt x="22641" y="6166"/>
                </a:lnTo>
                <a:lnTo>
                  <a:pt x="22641" y="6166"/>
                </a:lnTo>
                <a:lnTo>
                  <a:pt x="22641" y="6166"/>
                </a:lnTo>
                <a:lnTo>
                  <a:pt x="22641" y="5217"/>
                </a:lnTo>
                <a:lnTo>
                  <a:pt x="22641" y="5217"/>
                </a:lnTo>
                <a:lnTo>
                  <a:pt x="22641" y="5217"/>
                </a:lnTo>
                <a:lnTo>
                  <a:pt x="22641" y="5217"/>
                </a:lnTo>
                <a:lnTo>
                  <a:pt x="22641" y="3794"/>
                </a:lnTo>
                <a:lnTo>
                  <a:pt x="24905" y="3794"/>
                </a:lnTo>
                <a:lnTo>
                  <a:pt x="24905" y="5217"/>
                </a:lnTo>
                <a:lnTo>
                  <a:pt x="24905" y="5217"/>
                </a:lnTo>
                <a:lnTo>
                  <a:pt x="24905" y="5217"/>
                </a:lnTo>
                <a:lnTo>
                  <a:pt x="24905" y="5217"/>
                </a:lnTo>
                <a:lnTo>
                  <a:pt x="24905" y="5217"/>
                </a:lnTo>
                <a:lnTo>
                  <a:pt x="24905" y="5217"/>
                </a:lnTo>
                <a:lnTo>
                  <a:pt x="24905" y="6166"/>
                </a:lnTo>
                <a:lnTo>
                  <a:pt x="27169" y="6166"/>
                </a:lnTo>
                <a:lnTo>
                  <a:pt x="27169" y="6166"/>
                </a:lnTo>
                <a:lnTo>
                  <a:pt x="27169" y="6166"/>
                </a:lnTo>
                <a:lnTo>
                  <a:pt x="27169" y="6166"/>
                </a:lnTo>
                <a:lnTo>
                  <a:pt x="27169" y="6166"/>
                </a:lnTo>
                <a:lnTo>
                  <a:pt x="30566" y="6166"/>
                </a:lnTo>
                <a:lnTo>
                  <a:pt x="30566" y="7114"/>
                </a:lnTo>
                <a:lnTo>
                  <a:pt x="30566" y="7114"/>
                </a:lnTo>
                <a:lnTo>
                  <a:pt x="30566" y="6166"/>
                </a:lnTo>
                <a:lnTo>
                  <a:pt x="30566" y="6166"/>
                </a:lnTo>
                <a:lnTo>
                  <a:pt x="30566" y="6166"/>
                </a:lnTo>
                <a:lnTo>
                  <a:pt x="30566" y="6166"/>
                </a:lnTo>
                <a:lnTo>
                  <a:pt x="30566" y="5217"/>
                </a:lnTo>
                <a:lnTo>
                  <a:pt x="30566" y="5217"/>
                </a:lnTo>
                <a:lnTo>
                  <a:pt x="30566" y="5217"/>
                </a:lnTo>
                <a:lnTo>
                  <a:pt x="30566" y="5217"/>
                </a:lnTo>
                <a:lnTo>
                  <a:pt x="30566" y="3794"/>
                </a:lnTo>
                <a:lnTo>
                  <a:pt x="32830" y="3794"/>
                </a:lnTo>
                <a:lnTo>
                  <a:pt x="32830" y="3794"/>
                </a:lnTo>
                <a:lnTo>
                  <a:pt x="32830" y="3794"/>
                </a:lnTo>
                <a:lnTo>
                  <a:pt x="32830" y="3794"/>
                </a:lnTo>
                <a:lnTo>
                  <a:pt x="32830" y="3794"/>
                </a:lnTo>
                <a:lnTo>
                  <a:pt x="32830" y="3794"/>
                </a:lnTo>
                <a:lnTo>
                  <a:pt x="32830" y="5217"/>
                </a:lnTo>
                <a:lnTo>
                  <a:pt x="35094" y="5217"/>
                </a:lnTo>
                <a:lnTo>
                  <a:pt x="35094" y="5217"/>
                </a:lnTo>
                <a:lnTo>
                  <a:pt x="35094" y="5217"/>
                </a:lnTo>
                <a:lnTo>
                  <a:pt x="35094" y="5217"/>
                </a:lnTo>
                <a:lnTo>
                  <a:pt x="37358" y="5217"/>
                </a:lnTo>
                <a:lnTo>
                  <a:pt x="37358" y="5217"/>
                </a:lnTo>
                <a:lnTo>
                  <a:pt x="37358" y="5217"/>
                </a:lnTo>
                <a:lnTo>
                  <a:pt x="37358" y="5217"/>
                </a:lnTo>
                <a:lnTo>
                  <a:pt x="37358" y="3794"/>
                </a:lnTo>
                <a:lnTo>
                  <a:pt x="37358" y="3794"/>
                </a:lnTo>
                <a:lnTo>
                  <a:pt x="37358" y="3794"/>
                </a:lnTo>
                <a:lnTo>
                  <a:pt x="39622" y="3794"/>
                </a:lnTo>
                <a:lnTo>
                  <a:pt x="39622" y="3794"/>
                </a:lnTo>
                <a:lnTo>
                  <a:pt x="39622" y="3794"/>
                </a:lnTo>
                <a:lnTo>
                  <a:pt x="43018" y="3794"/>
                </a:lnTo>
                <a:lnTo>
                  <a:pt x="43018" y="3794"/>
                </a:lnTo>
                <a:lnTo>
                  <a:pt x="43018" y="3794"/>
                </a:lnTo>
                <a:lnTo>
                  <a:pt x="43018" y="3794"/>
                </a:lnTo>
                <a:lnTo>
                  <a:pt x="43018" y="2845"/>
                </a:lnTo>
                <a:lnTo>
                  <a:pt x="43018" y="2845"/>
                </a:lnTo>
                <a:lnTo>
                  <a:pt x="43018" y="2845"/>
                </a:lnTo>
                <a:lnTo>
                  <a:pt x="43018" y="2845"/>
                </a:lnTo>
                <a:lnTo>
                  <a:pt x="43018" y="1897"/>
                </a:lnTo>
                <a:lnTo>
                  <a:pt x="43018" y="1897"/>
                </a:lnTo>
                <a:lnTo>
                  <a:pt x="43018" y="1897"/>
                </a:lnTo>
                <a:lnTo>
                  <a:pt x="45283" y="1897"/>
                </a:lnTo>
                <a:lnTo>
                  <a:pt x="45283" y="948"/>
                </a:lnTo>
                <a:lnTo>
                  <a:pt x="45283" y="948"/>
                </a:lnTo>
                <a:lnTo>
                  <a:pt x="45283" y="948"/>
                </a:lnTo>
                <a:lnTo>
                  <a:pt x="45283" y="948"/>
                </a:lnTo>
                <a:lnTo>
                  <a:pt x="45283" y="948"/>
                </a:lnTo>
                <a:lnTo>
                  <a:pt x="47547" y="948"/>
                </a:lnTo>
                <a:lnTo>
                  <a:pt x="47547" y="948"/>
                </a:lnTo>
                <a:lnTo>
                  <a:pt x="47547" y="948"/>
                </a:lnTo>
                <a:lnTo>
                  <a:pt x="47547" y="948"/>
                </a:lnTo>
                <a:lnTo>
                  <a:pt x="49811" y="948"/>
                </a:lnTo>
                <a:lnTo>
                  <a:pt x="49811" y="0"/>
                </a:lnTo>
                <a:lnTo>
                  <a:pt x="49811" y="0"/>
                </a:lnTo>
                <a:lnTo>
                  <a:pt x="49811" y="0"/>
                </a:lnTo>
                <a:lnTo>
                  <a:pt x="49811" y="0"/>
                </a:lnTo>
                <a:lnTo>
                  <a:pt x="49811" y="0"/>
                </a:lnTo>
                <a:lnTo>
                  <a:pt x="49811" y="0"/>
                </a:lnTo>
                <a:lnTo>
                  <a:pt x="52075" y="0"/>
                </a:lnTo>
                <a:lnTo>
                  <a:pt x="52075" y="0"/>
                </a:lnTo>
                <a:lnTo>
                  <a:pt x="52075" y="0"/>
                </a:lnTo>
                <a:lnTo>
                  <a:pt x="52075" y="0"/>
                </a:lnTo>
                <a:lnTo>
                  <a:pt x="52075" y="0"/>
                </a:lnTo>
                <a:lnTo>
                  <a:pt x="52075" y="0"/>
                </a:lnTo>
                <a:lnTo>
                  <a:pt x="52075" y="948"/>
                </a:lnTo>
                <a:lnTo>
                  <a:pt x="55471" y="948"/>
                </a:lnTo>
                <a:lnTo>
                  <a:pt x="55471" y="948"/>
                </a:lnTo>
                <a:lnTo>
                  <a:pt x="55471" y="948"/>
                </a:lnTo>
                <a:lnTo>
                  <a:pt x="55471" y="948"/>
                </a:lnTo>
                <a:lnTo>
                  <a:pt x="55471" y="948"/>
                </a:lnTo>
                <a:lnTo>
                  <a:pt x="55471" y="1897"/>
                </a:lnTo>
                <a:lnTo>
                  <a:pt x="55471" y="1897"/>
                </a:lnTo>
                <a:lnTo>
                  <a:pt x="57735" y="1897"/>
                </a:lnTo>
                <a:lnTo>
                  <a:pt x="57735" y="1897"/>
                </a:lnTo>
                <a:lnTo>
                  <a:pt x="57735" y="1897"/>
                </a:lnTo>
                <a:lnTo>
                  <a:pt x="57735" y="1897"/>
                </a:lnTo>
                <a:lnTo>
                  <a:pt x="57735" y="1897"/>
                </a:lnTo>
                <a:lnTo>
                  <a:pt x="60000" y="1897"/>
                </a:lnTo>
                <a:lnTo>
                  <a:pt x="60000" y="2845"/>
                </a:lnTo>
                <a:lnTo>
                  <a:pt x="60000" y="2845"/>
                </a:lnTo>
                <a:lnTo>
                  <a:pt x="60000" y="2845"/>
                </a:lnTo>
                <a:lnTo>
                  <a:pt x="60000" y="2845"/>
                </a:lnTo>
                <a:lnTo>
                  <a:pt x="60000" y="2845"/>
                </a:lnTo>
                <a:lnTo>
                  <a:pt x="60000" y="2845"/>
                </a:lnTo>
                <a:lnTo>
                  <a:pt x="60000" y="2845"/>
                </a:lnTo>
                <a:lnTo>
                  <a:pt x="62264" y="2845"/>
                </a:lnTo>
                <a:lnTo>
                  <a:pt x="62264" y="2845"/>
                </a:lnTo>
                <a:lnTo>
                  <a:pt x="62264" y="2845"/>
                </a:lnTo>
                <a:lnTo>
                  <a:pt x="62264" y="2845"/>
                </a:lnTo>
                <a:lnTo>
                  <a:pt x="64528" y="2845"/>
                </a:lnTo>
                <a:lnTo>
                  <a:pt x="64528" y="2845"/>
                </a:lnTo>
                <a:lnTo>
                  <a:pt x="64528" y="2845"/>
                </a:lnTo>
                <a:lnTo>
                  <a:pt x="64528" y="2845"/>
                </a:lnTo>
                <a:lnTo>
                  <a:pt x="64528" y="2845"/>
                </a:lnTo>
                <a:lnTo>
                  <a:pt x="67924" y="2845"/>
                </a:lnTo>
                <a:lnTo>
                  <a:pt x="67924" y="2845"/>
                </a:lnTo>
                <a:lnTo>
                  <a:pt x="67924" y="3794"/>
                </a:lnTo>
                <a:lnTo>
                  <a:pt x="67924" y="3794"/>
                </a:lnTo>
                <a:lnTo>
                  <a:pt x="67924" y="3794"/>
                </a:lnTo>
                <a:lnTo>
                  <a:pt x="67924" y="3794"/>
                </a:lnTo>
                <a:lnTo>
                  <a:pt x="70188" y="3794"/>
                </a:lnTo>
                <a:lnTo>
                  <a:pt x="70188" y="3794"/>
                </a:lnTo>
                <a:lnTo>
                  <a:pt x="70188" y="2845"/>
                </a:lnTo>
                <a:lnTo>
                  <a:pt x="70188" y="2845"/>
                </a:lnTo>
                <a:lnTo>
                  <a:pt x="70188" y="2845"/>
                </a:lnTo>
                <a:lnTo>
                  <a:pt x="72452" y="2845"/>
                </a:lnTo>
                <a:lnTo>
                  <a:pt x="72452" y="2845"/>
                </a:lnTo>
                <a:lnTo>
                  <a:pt x="72452" y="2845"/>
                </a:lnTo>
                <a:lnTo>
                  <a:pt x="72452" y="2845"/>
                </a:lnTo>
                <a:lnTo>
                  <a:pt x="72452" y="3794"/>
                </a:lnTo>
                <a:lnTo>
                  <a:pt x="72452" y="3794"/>
                </a:lnTo>
                <a:lnTo>
                  <a:pt x="74716" y="3794"/>
                </a:lnTo>
                <a:lnTo>
                  <a:pt x="74716" y="3794"/>
                </a:lnTo>
                <a:lnTo>
                  <a:pt x="74716" y="3794"/>
                </a:lnTo>
                <a:lnTo>
                  <a:pt x="74716" y="3794"/>
                </a:lnTo>
                <a:lnTo>
                  <a:pt x="74716" y="3794"/>
                </a:lnTo>
                <a:lnTo>
                  <a:pt x="74716" y="5217"/>
                </a:lnTo>
                <a:lnTo>
                  <a:pt x="74716" y="5217"/>
                </a:lnTo>
                <a:lnTo>
                  <a:pt x="74716" y="5217"/>
                </a:lnTo>
                <a:lnTo>
                  <a:pt x="74716" y="5217"/>
                </a:lnTo>
                <a:lnTo>
                  <a:pt x="74716" y="6166"/>
                </a:lnTo>
                <a:lnTo>
                  <a:pt x="74716" y="6166"/>
                </a:lnTo>
                <a:lnTo>
                  <a:pt x="74716" y="6166"/>
                </a:lnTo>
                <a:lnTo>
                  <a:pt x="72452" y="6166"/>
                </a:lnTo>
                <a:lnTo>
                  <a:pt x="72452" y="6166"/>
                </a:lnTo>
                <a:lnTo>
                  <a:pt x="72452" y="6166"/>
                </a:lnTo>
                <a:lnTo>
                  <a:pt x="72452" y="6166"/>
                </a:lnTo>
                <a:lnTo>
                  <a:pt x="72452" y="7114"/>
                </a:lnTo>
                <a:lnTo>
                  <a:pt x="72452" y="7114"/>
                </a:lnTo>
                <a:lnTo>
                  <a:pt x="72452" y="7114"/>
                </a:lnTo>
                <a:lnTo>
                  <a:pt x="72452" y="8063"/>
                </a:lnTo>
                <a:lnTo>
                  <a:pt x="72452" y="8063"/>
                </a:lnTo>
                <a:lnTo>
                  <a:pt x="72452" y="8063"/>
                </a:lnTo>
                <a:lnTo>
                  <a:pt x="72452" y="8063"/>
                </a:lnTo>
                <a:lnTo>
                  <a:pt x="72452" y="8063"/>
                </a:lnTo>
                <a:lnTo>
                  <a:pt x="74716" y="8063"/>
                </a:lnTo>
                <a:lnTo>
                  <a:pt x="74716" y="8063"/>
                </a:lnTo>
                <a:lnTo>
                  <a:pt x="72452" y="8063"/>
                </a:lnTo>
                <a:lnTo>
                  <a:pt x="72452" y="9011"/>
                </a:lnTo>
                <a:lnTo>
                  <a:pt x="72452" y="9011"/>
                </a:lnTo>
                <a:lnTo>
                  <a:pt x="74716" y="9011"/>
                </a:lnTo>
                <a:lnTo>
                  <a:pt x="74716" y="9011"/>
                </a:lnTo>
                <a:lnTo>
                  <a:pt x="74716" y="10434"/>
                </a:lnTo>
                <a:lnTo>
                  <a:pt x="74716" y="10434"/>
                </a:lnTo>
                <a:lnTo>
                  <a:pt x="74716" y="10434"/>
                </a:lnTo>
                <a:lnTo>
                  <a:pt x="74716" y="10434"/>
                </a:lnTo>
                <a:lnTo>
                  <a:pt x="74716" y="10434"/>
                </a:lnTo>
                <a:lnTo>
                  <a:pt x="74716" y="10434"/>
                </a:lnTo>
                <a:lnTo>
                  <a:pt x="76981" y="10434"/>
                </a:lnTo>
                <a:lnTo>
                  <a:pt x="76981" y="10434"/>
                </a:lnTo>
                <a:lnTo>
                  <a:pt x="76981" y="11383"/>
                </a:lnTo>
                <a:lnTo>
                  <a:pt x="76981" y="11383"/>
                </a:lnTo>
                <a:lnTo>
                  <a:pt x="76981" y="11383"/>
                </a:lnTo>
                <a:lnTo>
                  <a:pt x="80377" y="11383"/>
                </a:lnTo>
                <a:lnTo>
                  <a:pt x="80377" y="11383"/>
                </a:lnTo>
                <a:lnTo>
                  <a:pt x="80377" y="11383"/>
                </a:lnTo>
                <a:lnTo>
                  <a:pt x="80377" y="11383"/>
                </a:lnTo>
                <a:lnTo>
                  <a:pt x="80377" y="11383"/>
                </a:lnTo>
                <a:lnTo>
                  <a:pt x="80377" y="12332"/>
                </a:lnTo>
                <a:lnTo>
                  <a:pt x="80377" y="12332"/>
                </a:lnTo>
                <a:lnTo>
                  <a:pt x="80377" y="12332"/>
                </a:lnTo>
                <a:lnTo>
                  <a:pt x="80377" y="12332"/>
                </a:lnTo>
                <a:lnTo>
                  <a:pt x="80377" y="12332"/>
                </a:lnTo>
                <a:lnTo>
                  <a:pt x="82641" y="12332"/>
                </a:lnTo>
                <a:lnTo>
                  <a:pt x="82641" y="12332"/>
                </a:lnTo>
                <a:lnTo>
                  <a:pt x="82641" y="13280"/>
                </a:lnTo>
                <a:lnTo>
                  <a:pt x="82641" y="13280"/>
                </a:lnTo>
                <a:lnTo>
                  <a:pt x="82641" y="13280"/>
                </a:lnTo>
                <a:lnTo>
                  <a:pt x="82641" y="12332"/>
                </a:lnTo>
                <a:lnTo>
                  <a:pt x="84905" y="12332"/>
                </a:lnTo>
                <a:lnTo>
                  <a:pt x="84905" y="13280"/>
                </a:lnTo>
                <a:lnTo>
                  <a:pt x="84905" y="13280"/>
                </a:lnTo>
                <a:lnTo>
                  <a:pt x="84905" y="13280"/>
                </a:lnTo>
                <a:lnTo>
                  <a:pt x="84905" y="13280"/>
                </a:lnTo>
                <a:lnTo>
                  <a:pt x="84905" y="13280"/>
                </a:lnTo>
                <a:lnTo>
                  <a:pt x="84905" y="13280"/>
                </a:lnTo>
                <a:lnTo>
                  <a:pt x="87169" y="13280"/>
                </a:lnTo>
                <a:lnTo>
                  <a:pt x="87169" y="13280"/>
                </a:lnTo>
                <a:lnTo>
                  <a:pt x="87169" y="13280"/>
                </a:lnTo>
                <a:lnTo>
                  <a:pt x="87169" y="13280"/>
                </a:lnTo>
                <a:lnTo>
                  <a:pt x="87169" y="13280"/>
                </a:lnTo>
                <a:lnTo>
                  <a:pt x="89433" y="13280"/>
                </a:lnTo>
                <a:lnTo>
                  <a:pt x="89433" y="13280"/>
                </a:lnTo>
                <a:lnTo>
                  <a:pt x="89433" y="13280"/>
                </a:lnTo>
                <a:lnTo>
                  <a:pt x="89433" y="13280"/>
                </a:lnTo>
                <a:lnTo>
                  <a:pt x="89433" y="13280"/>
                </a:lnTo>
                <a:lnTo>
                  <a:pt x="92830" y="13280"/>
                </a:lnTo>
                <a:lnTo>
                  <a:pt x="92830" y="13280"/>
                </a:lnTo>
                <a:lnTo>
                  <a:pt x="92830" y="13280"/>
                </a:lnTo>
                <a:lnTo>
                  <a:pt x="92830" y="13280"/>
                </a:lnTo>
                <a:lnTo>
                  <a:pt x="95094" y="13280"/>
                </a:lnTo>
                <a:lnTo>
                  <a:pt x="95094" y="14229"/>
                </a:lnTo>
                <a:lnTo>
                  <a:pt x="95094" y="14229"/>
                </a:lnTo>
                <a:lnTo>
                  <a:pt x="95094" y="14229"/>
                </a:lnTo>
                <a:lnTo>
                  <a:pt x="95094" y="14229"/>
                </a:lnTo>
                <a:lnTo>
                  <a:pt x="95094" y="14229"/>
                </a:lnTo>
                <a:lnTo>
                  <a:pt x="95094" y="14229"/>
                </a:lnTo>
                <a:lnTo>
                  <a:pt x="97358" y="14229"/>
                </a:lnTo>
                <a:lnTo>
                  <a:pt x="97358" y="15652"/>
                </a:lnTo>
                <a:lnTo>
                  <a:pt x="95094" y="15652"/>
                </a:lnTo>
                <a:lnTo>
                  <a:pt x="95094" y="15652"/>
                </a:lnTo>
                <a:lnTo>
                  <a:pt x="95094" y="15652"/>
                </a:lnTo>
                <a:lnTo>
                  <a:pt x="95094" y="15652"/>
                </a:lnTo>
                <a:lnTo>
                  <a:pt x="95094" y="15652"/>
                </a:lnTo>
                <a:lnTo>
                  <a:pt x="95094" y="15652"/>
                </a:lnTo>
                <a:lnTo>
                  <a:pt x="95094" y="16600"/>
                </a:lnTo>
                <a:lnTo>
                  <a:pt x="95094" y="16600"/>
                </a:lnTo>
                <a:lnTo>
                  <a:pt x="95094" y="16600"/>
                </a:lnTo>
                <a:lnTo>
                  <a:pt x="92830" y="16600"/>
                </a:lnTo>
                <a:lnTo>
                  <a:pt x="92830" y="16600"/>
                </a:lnTo>
                <a:lnTo>
                  <a:pt x="92830" y="16600"/>
                </a:lnTo>
                <a:lnTo>
                  <a:pt x="92830" y="16600"/>
                </a:lnTo>
                <a:lnTo>
                  <a:pt x="92830" y="16600"/>
                </a:lnTo>
                <a:lnTo>
                  <a:pt x="89433" y="16600"/>
                </a:lnTo>
                <a:lnTo>
                  <a:pt x="89433" y="16600"/>
                </a:lnTo>
                <a:lnTo>
                  <a:pt x="89433" y="16600"/>
                </a:lnTo>
                <a:lnTo>
                  <a:pt x="89433" y="16600"/>
                </a:lnTo>
                <a:lnTo>
                  <a:pt x="89433" y="16600"/>
                </a:lnTo>
                <a:lnTo>
                  <a:pt x="89433" y="17549"/>
                </a:lnTo>
                <a:lnTo>
                  <a:pt x="89433" y="17549"/>
                </a:lnTo>
                <a:lnTo>
                  <a:pt x="89433" y="17549"/>
                </a:lnTo>
                <a:lnTo>
                  <a:pt x="87169" y="17549"/>
                </a:lnTo>
                <a:lnTo>
                  <a:pt x="87169" y="17549"/>
                </a:lnTo>
                <a:lnTo>
                  <a:pt x="89433" y="17549"/>
                </a:lnTo>
                <a:lnTo>
                  <a:pt x="89433" y="17549"/>
                </a:lnTo>
                <a:lnTo>
                  <a:pt x="89433" y="18498"/>
                </a:lnTo>
                <a:lnTo>
                  <a:pt x="89433" y="18498"/>
                </a:lnTo>
                <a:lnTo>
                  <a:pt x="89433" y="18498"/>
                </a:lnTo>
                <a:lnTo>
                  <a:pt x="89433" y="18498"/>
                </a:lnTo>
                <a:lnTo>
                  <a:pt x="87169" y="18498"/>
                </a:lnTo>
                <a:lnTo>
                  <a:pt x="87169" y="18498"/>
                </a:lnTo>
                <a:lnTo>
                  <a:pt x="87169" y="19446"/>
                </a:lnTo>
                <a:lnTo>
                  <a:pt x="87169" y="19446"/>
                </a:lnTo>
                <a:lnTo>
                  <a:pt x="87169" y="19446"/>
                </a:lnTo>
                <a:lnTo>
                  <a:pt x="87169" y="19446"/>
                </a:lnTo>
                <a:lnTo>
                  <a:pt x="87169" y="19446"/>
                </a:lnTo>
                <a:lnTo>
                  <a:pt x="87169" y="20869"/>
                </a:lnTo>
                <a:lnTo>
                  <a:pt x="87169" y="20869"/>
                </a:lnTo>
                <a:lnTo>
                  <a:pt x="87169" y="20869"/>
                </a:lnTo>
                <a:lnTo>
                  <a:pt x="87169" y="20869"/>
                </a:lnTo>
                <a:lnTo>
                  <a:pt x="84905" y="20869"/>
                </a:lnTo>
                <a:lnTo>
                  <a:pt x="84905" y="20869"/>
                </a:lnTo>
                <a:lnTo>
                  <a:pt x="84905" y="20869"/>
                </a:lnTo>
                <a:lnTo>
                  <a:pt x="84905" y="20869"/>
                </a:lnTo>
                <a:lnTo>
                  <a:pt x="84905" y="20869"/>
                </a:lnTo>
                <a:lnTo>
                  <a:pt x="82641" y="20869"/>
                </a:lnTo>
                <a:lnTo>
                  <a:pt x="82641" y="20869"/>
                </a:lnTo>
                <a:lnTo>
                  <a:pt x="82641" y="20869"/>
                </a:lnTo>
                <a:lnTo>
                  <a:pt x="82641" y="20869"/>
                </a:lnTo>
                <a:lnTo>
                  <a:pt x="82641" y="20869"/>
                </a:lnTo>
                <a:lnTo>
                  <a:pt x="82641" y="20869"/>
                </a:lnTo>
                <a:lnTo>
                  <a:pt x="80377" y="20869"/>
                </a:lnTo>
                <a:lnTo>
                  <a:pt x="80377" y="20869"/>
                </a:lnTo>
                <a:lnTo>
                  <a:pt x="80377" y="21818"/>
                </a:lnTo>
                <a:lnTo>
                  <a:pt x="80377" y="21818"/>
                </a:lnTo>
                <a:lnTo>
                  <a:pt x="80377" y="21818"/>
                </a:lnTo>
                <a:lnTo>
                  <a:pt x="80377" y="20869"/>
                </a:lnTo>
                <a:lnTo>
                  <a:pt x="76981" y="20869"/>
                </a:lnTo>
                <a:lnTo>
                  <a:pt x="76981" y="20869"/>
                </a:lnTo>
                <a:lnTo>
                  <a:pt x="76981" y="20869"/>
                </a:lnTo>
                <a:lnTo>
                  <a:pt x="76981" y="20869"/>
                </a:lnTo>
                <a:lnTo>
                  <a:pt x="74716" y="20869"/>
                </a:lnTo>
                <a:lnTo>
                  <a:pt x="74716" y="20869"/>
                </a:lnTo>
                <a:lnTo>
                  <a:pt x="74716" y="21818"/>
                </a:lnTo>
                <a:lnTo>
                  <a:pt x="74716" y="21818"/>
                </a:lnTo>
                <a:lnTo>
                  <a:pt x="74716" y="21818"/>
                </a:lnTo>
                <a:lnTo>
                  <a:pt x="74716" y="21818"/>
                </a:lnTo>
                <a:lnTo>
                  <a:pt x="74716" y="21818"/>
                </a:lnTo>
                <a:lnTo>
                  <a:pt x="72452" y="21818"/>
                </a:lnTo>
                <a:lnTo>
                  <a:pt x="72452" y="21818"/>
                </a:lnTo>
                <a:lnTo>
                  <a:pt x="72452" y="21818"/>
                </a:lnTo>
                <a:lnTo>
                  <a:pt x="72452" y="22766"/>
                </a:lnTo>
                <a:lnTo>
                  <a:pt x="72452" y="22766"/>
                </a:lnTo>
                <a:lnTo>
                  <a:pt x="72452" y="22766"/>
                </a:lnTo>
                <a:lnTo>
                  <a:pt x="72452" y="22766"/>
                </a:lnTo>
                <a:lnTo>
                  <a:pt x="72452" y="22766"/>
                </a:lnTo>
                <a:lnTo>
                  <a:pt x="72452" y="23715"/>
                </a:lnTo>
                <a:lnTo>
                  <a:pt x="72452" y="23715"/>
                </a:lnTo>
                <a:lnTo>
                  <a:pt x="72452" y="23715"/>
                </a:lnTo>
                <a:lnTo>
                  <a:pt x="72452" y="23715"/>
                </a:lnTo>
                <a:lnTo>
                  <a:pt x="72452" y="23715"/>
                </a:lnTo>
                <a:lnTo>
                  <a:pt x="72452" y="25138"/>
                </a:lnTo>
                <a:lnTo>
                  <a:pt x="72452" y="25138"/>
                </a:lnTo>
                <a:lnTo>
                  <a:pt x="72452" y="25138"/>
                </a:lnTo>
                <a:lnTo>
                  <a:pt x="72452" y="25138"/>
                </a:lnTo>
                <a:lnTo>
                  <a:pt x="72452" y="25138"/>
                </a:lnTo>
                <a:lnTo>
                  <a:pt x="70188" y="25138"/>
                </a:lnTo>
                <a:lnTo>
                  <a:pt x="70188" y="25138"/>
                </a:lnTo>
                <a:lnTo>
                  <a:pt x="70188" y="26086"/>
                </a:lnTo>
                <a:lnTo>
                  <a:pt x="70188" y="26086"/>
                </a:lnTo>
                <a:lnTo>
                  <a:pt x="67924" y="26086"/>
                </a:lnTo>
                <a:lnTo>
                  <a:pt x="67924" y="26086"/>
                </a:lnTo>
                <a:lnTo>
                  <a:pt x="67924" y="26086"/>
                </a:lnTo>
                <a:lnTo>
                  <a:pt x="67924" y="26086"/>
                </a:lnTo>
                <a:lnTo>
                  <a:pt x="67924" y="26086"/>
                </a:lnTo>
                <a:lnTo>
                  <a:pt x="67924" y="27035"/>
                </a:lnTo>
                <a:lnTo>
                  <a:pt x="67924" y="27035"/>
                </a:lnTo>
                <a:lnTo>
                  <a:pt x="67924" y="27035"/>
                </a:lnTo>
                <a:lnTo>
                  <a:pt x="64528" y="27035"/>
                </a:lnTo>
                <a:lnTo>
                  <a:pt x="64528" y="27035"/>
                </a:lnTo>
                <a:lnTo>
                  <a:pt x="64528" y="27984"/>
                </a:lnTo>
                <a:lnTo>
                  <a:pt x="64528" y="27984"/>
                </a:lnTo>
                <a:lnTo>
                  <a:pt x="64528" y="27984"/>
                </a:lnTo>
                <a:lnTo>
                  <a:pt x="64528" y="27984"/>
                </a:lnTo>
                <a:lnTo>
                  <a:pt x="64528" y="27984"/>
                </a:lnTo>
                <a:lnTo>
                  <a:pt x="62264" y="27984"/>
                </a:lnTo>
                <a:lnTo>
                  <a:pt x="62264" y="27984"/>
                </a:lnTo>
                <a:lnTo>
                  <a:pt x="62264" y="27035"/>
                </a:lnTo>
                <a:lnTo>
                  <a:pt x="62264" y="27035"/>
                </a:lnTo>
                <a:lnTo>
                  <a:pt x="62264" y="27984"/>
                </a:lnTo>
                <a:lnTo>
                  <a:pt x="62264" y="27984"/>
                </a:lnTo>
                <a:lnTo>
                  <a:pt x="62264" y="27984"/>
                </a:lnTo>
                <a:lnTo>
                  <a:pt x="62264" y="27984"/>
                </a:lnTo>
                <a:lnTo>
                  <a:pt x="62264" y="28932"/>
                </a:lnTo>
                <a:lnTo>
                  <a:pt x="62264" y="28932"/>
                </a:lnTo>
                <a:lnTo>
                  <a:pt x="60000" y="28932"/>
                </a:lnTo>
                <a:lnTo>
                  <a:pt x="60000" y="28932"/>
                </a:lnTo>
                <a:lnTo>
                  <a:pt x="60000" y="28932"/>
                </a:lnTo>
                <a:lnTo>
                  <a:pt x="60000" y="28932"/>
                </a:lnTo>
                <a:lnTo>
                  <a:pt x="60000" y="30355"/>
                </a:lnTo>
                <a:lnTo>
                  <a:pt x="60000" y="30355"/>
                </a:lnTo>
                <a:lnTo>
                  <a:pt x="60000" y="30355"/>
                </a:lnTo>
                <a:lnTo>
                  <a:pt x="60000" y="30355"/>
                </a:lnTo>
                <a:lnTo>
                  <a:pt x="60000" y="31304"/>
                </a:lnTo>
                <a:lnTo>
                  <a:pt x="60000" y="31304"/>
                </a:lnTo>
                <a:lnTo>
                  <a:pt x="60000" y="31304"/>
                </a:lnTo>
                <a:lnTo>
                  <a:pt x="60000" y="32252"/>
                </a:lnTo>
                <a:lnTo>
                  <a:pt x="60000" y="32252"/>
                </a:lnTo>
                <a:lnTo>
                  <a:pt x="60000" y="32252"/>
                </a:lnTo>
                <a:lnTo>
                  <a:pt x="60000" y="33201"/>
                </a:lnTo>
                <a:lnTo>
                  <a:pt x="60000" y="33201"/>
                </a:lnTo>
                <a:lnTo>
                  <a:pt x="60000" y="33201"/>
                </a:lnTo>
                <a:lnTo>
                  <a:pt x="57735" y="33201"/>
                </a:lnTo>
                <a:lnTo>
                  <a:pt x="57735" y="33201"/>
                </a:lnTo>
                <a:lnTo>
                  <a:pt x="57735" y="34150"/>
                </a:lnTo>
                <a:lnTo>
                  <a:pt x="57735" y="34150"/>
                </a:lnTo>
                <a:lnTo>
                  <a:pt x="57735" y="34150"/>
                </a:lnTo>
                <a:lnTo>
                  <a:pt x="57735" y="34150"/>
                </a:lnTo>
                <a:lnTo>
                  <a:pt x="57735" y="34150"/>
                </a:lnTo>
                <a:lnTo>
                  <a:pt x="57735" y="35573"/>
                </a:lnTo>
                <a:lnTo>
                  <a:pt x="57735" y="35573"/>
                </a:lnTo>
                <a:lnTo>
                  <a:pt x="57735" y="35573"/>
                </a:lnTo>
                <a:lnTo>
                  <a:pt x="57735" y="35573"/>
                </a:lnTo>
                <a:lnTo>
                  <a:pt x="57735" y="35573"/>
                </a:lnTo>
                <a:lnTo>
                  <a:pt x="57735" y="35573"/>
                </a:lnTo>
                <a:lnTo>
                  <a:pt x="57735" y="36521"/>
                </a:lnTo>
                <a:lnTo>
                  <a:pt x="57735" y="36521"/>
                </a:lnTo>
                <a:lnTo>
                  <a:pt x="57735" y="36521"/>
                </a:lnTo>
                <a:lnTo>
                  <a:pt x="57735" y="36521"/>
                </a:lnTo>
                <a:lnTo>
                  <a:pt x="60000" y="36521"/>
                </a:lnTo>
                <a:lnTo>
                  <a:pt x="60000" y="37470"/>
                </a:lnTo>
                <a:lnTo>
                  <a:pt x="60000" y="37470"/>
                </a:lnTo>
                <a:lnTo>
                  <a:pt x="60000" y="37470"/>
                </a:lnTo>
                <a:lnTo>
                  <a:pt x="60000" y="37470"/>
                </a:lnTo>
                <a:lnTo>
                  <a:pt x="60000" y="38418"/>
                </a:lnTo>
                <a:lnTo>
                  <a:pt x="60000" y="38418"/>
                </a:lnTo>
                <a:lnTo>
                  <a:pt x="60000" y="38418"/>
                </a:lnTo>
                <a:lnTo>
                  <a:pt x="60000" y="38418"/>
                </a:lnTo>
                <a:lnTo>
                  <a:pt x="60000" y="38418"/>
                </a:lnTo>
                <a:lnTo>
                  <a:pt x="60000" y="39367"/>
                </a:lnTo>
                <a:lnTo>
                  <a:pt x="62264" y="39367"/>
                </a:lnTo>
                <a:lnTo>
                  <a:pt x="62264" y="39367"/>
                </a:lnTo>
                <a:lnTo>
                  <a:pt x="62264" y="39367"/>
                </a:lnTo>
                <a:lnTo>
                  <a:pt x="62264" y="39367"/>
                </a:lnTo>
                <a:lnTo>
                  <a:pt x="62264" y="39367"/>
                </a:lnTo>
                <a:lnTo>
                  <a:pt x="62264" y="40790"/>
                </a:lnTo>
                <a:lnTo>
                  <a:pt x="62264" y="40790"/>
                </a:lnTo>
                <a:lnTo>
                  <a:pt x="64528" y="40790"/>
                </a:lnTo>
                <a:lnTo>
                  <a:pt x="64528" y="40790"/>
                </a:lnTo>
                <a:lnTo>
                  <a:pt x="64528" y="40790"/>
                </a:lnTo>
                <a:lnTo>
                  <a:pt x="64528" y="40790"/>
                </a:lnTo>
                <a:lnTo>
                  <a:pt x="64528" y="40790"/>
                </a:lnTo>
                <a:lnTo>
                  <a:pt x="64528" y="40790"/>
                </a:lnTo>
                <a:lnTo>
                  <a:pt x="67924" y="40790"/>
                </a:lnTo>
                <a:lnTo>
                  <a:pt x="67924" y="40790"/>
                </a:lnTo>
                <a:lnTo>
                  <a:pt x="67924" y="41739"/>
                </a:lnTo>
                <a:lnTo>
                  <a:pt x="67924" y="41739"/>
                </a:lnTo>
                <a:lnTo>
                  <a:pt x="67924" y="41739"/>
                </a:lnTo>
                <a:lnTo>
                  <a:pt x="67924" y="41739"/>
                </a:lnTo>
                <a:lnTo>
                  <a:pt x="67924" y="41739"/>
                </a:lnTo>
                <a:lnTo>
                  <a:pt x="70188" y="41739"/>
                </a:lnTo>
                <a:lnTo>
                  <a:pt x="70188" y="41739"/>
                </a:lnTo>
                <a:lnTo>
                  <a:pt x="70188" y="41739"/>
                </a:lnTo>
                <a:lnTo>
                  <a:pt x="70188" y="41739"/>
                </a:lnTo>
                <a:lnTo>
                  <a:pt x="70188" y="42687"/>
                </a:lnTo>
                <a:lnTo>
                  <a:pt x="70188" y="42687"/>
                </a:lnTo>
                <a:lnTo>
                  <a:pt x="70188" y="42687"/>
                </a:lnTo>
                <a:lnTo>
                  <a:pt x="70188" y="42687"/>
                </a:lnTo>
                <a:lnTo>
                  <a:pt x="72452" y="42687"/>
                </a:lnTo>
                <a:lnTo>
                  <a:pt x="72452" y="43636"/>
                </a:lnTo>
                <a:lnTo>
                  <a:pt x="70188" y="43636"/>
                </a:lnTo>
                <a:lnTo>
                  <a:pt x="70188" y="43636"/>
                </a:lnTo>
                <a:lnTo>
                  <a:pt x="70188" y="43636"/>
                </a:lnTo>
                <a:lnTo>
                  <a:pt x="70188" y="43636"/>
                </a:lnTo>
                <a:lnTo>
                  <a:pt x="70188" y="44584"/>
                </a:lnTo>
                <a:lnTo>
                  <a:pt x="70188" y="44584"/>
                </a:lnTo>
                <a:lnTo>
                  <a:pt x="70188" y="44584"/>
                </a:lnTo>
                <a:lnTo>
                  <a:pt x="70188" y="44584"/>
                </a:lnTo>
                <a:lnTo>
                  <a:pt x="70188" y="46007"/>
                </a:lnTo>
                <a:lnTo>
                  <a:pt x="72452" y="46007"/>
                </a:lnTo>
                <a:lnTo>
                  <a:pt x="72452" y="46007"/>
                </a:lnTo>
                <a:lnTo>
                  <a:pt x="72452" y="46007"/>
                </a:lnTo>
                <a:lnTo>
                  <a:pt x="72452" y="46007"/>
                </a:lnTo>
                <a:lnTo>
                  <a:pt x="72452" y="46956"/>
                </a:lnTo>
                <a:lnTo>
                  <a:pt x="72452" y="46956"/>
                </a:lnTo>
                <a:lnTo>
                  <a:pt x="72452" y="46956"/>
                </a:lnTo>
                <a:lnTo>
                  <a:pt x="72452" y="46956"/>
                </a:lnTo>
                <a:lnTo>
                  <a:pt x="72452" y="46956"/>
                </a:lnTo>
                <a:lnTo>
                  <a:pt x="72452" y="47905"/>
                </a:lnTo>
                <a:lnTo>
                  <a:pt x="74716" y="47905"/>
                </a:lnTo>
                <a:lnTo>
                  <a:pt x="74716" y="47905"/>
                </a:lnTo>
                <a:lnTo>
                  <a:pt x="74716" y="47905"/>
                </a:lnTo>
                <a:lnTo>
                  <a:pt x="74716" y="47905"/>
                </a:lnTo>
                <a:lnTo>
                  <a:pt x="74716" y="47905"/>
                </a:lnTo>
                <a:lnTo>
                  <a:pt x="74716" y="48853"/>
                </a:lnTo>
                <a:lnTo>
                  <a:pt x="74716" y="48853"/>
                </a:lnTo>
                <a:lnTo>
                  <a:pt x="74716" y="48853"/>
                </a:lnTo>
                <a:lnTo>
                  <a:pt x="76981" y="48853"/>
                </a:lnTo>
                <a:lnTo>
                  <a:pt x="76981" y="48853"/>
                </a:lnTo>
                <a:lnTo>
                  <a:pt x="76981" y="48853"/>
                </a:lnTo>
                <a:lnTo>
                  <a:pt x="76981" y="48853"/>
                </a:lnTo>
                <a:lnTo>
                  <a:pt x="76981" y="49802"/>
                </a:lnTo>
                <a:lnTo>
                  <a:pt x="80377" y="49802"/>
                </a:lnTo>
                <a:lnTo>
                  <a:pt x="80377" y="49802"/>
                </a:lnTo>
                <a:lnTo>
                  <a:pt x="80377" y="49802"/>
                </a:lnTo>
                <a:lnTo>
                  <a:pt x="80377" y="49802"/>
                </a:lnTo>
                <a:lnTo>
                  <a:pt x="80377" y="49802"/>
                </a:lnTo>
                <a:lnTo>
                  <a:pt x="80377" y="49802"/>
                </a:lnTo>
                <a:lnTo>
                  <a:pt x="80377" y="51225"/>
                </a:lnTo>
                <a:lnTo>
                  <a:pt x="80377" y="51225"/>
                </a:lnTo>
                <a:lnTo>
                  <a:pt x="80377" y="51225"/>
                </a:lnTo>
                <a:lnTo>
                  <a:pt x="82641" y="51225"/>
                </a:lnTo>
                <a:lnTo>
                  <a:pt x="82641" y="51225"/>
                </a:lnTo>
                <a:lnTo>
                  <a:pt x="82641" y="51225"/>
                </a:lnTo>
                <a:lnTo>
                  <a:pt x="82641" y="52173"/>
                </a:lnTo>
                <a:lnTo>
                  <a:pt x="82641" y="52173"/>
                </a:lnTo>
                <a:lnTo>
                  <a:pt x="82641" y="52173"/>
                </a:lnTo>
                <a:lnTo>
                  <a:pt x="82641" y="52173"/>
                </a:lnTo>
                <a:lnTo>
                  <a:pt x="82641" y="52173"/>
                </a:lnTo>
                <a:lnTo>
                  <a:pt x="84905" y="52173"/>
                </a:lnTo>
                <a:lnTo>
                  <a:pt x="84905" y="53122"/>
                </a:lnTo>
                <a:lnTo>
                  <a:pt x="84905" y="53122"/>
                </a:lnTo>
                <a:lnTo>
                  <a:pt x="84905" y="53122"/>
                </a:lnTo>
                <a:lnTo>
                  <a:pt x="84905" y="53122"/>
                </a:lnTo>
                <a:lnTo>
                  <a:pt x="87169" y="53122"/>
                </a:lnTo>
                <a:lnTo>
                  <a:pt x="87169" y="53122"/>
                </a:lnTo>
                <a:lnTo>
                  <a:pt x="87169" y="53122"/>
                </a:lnTo>
                <a:lnTo>
                  <a:pt x="87169" y="54071"/>
                </a:lnTo>
                <a:lnTo>
                  <a:pt x="87169" y="54071"/>
                </a:lnTo>
                <a:lnTo>
                  <a:pt x="87169" y="54071"/>
                </a:lnTo>
                <a:lnTo>
                  <a:pt x="87169" y="54071"/>
                </a:lnTo>
                <a:lnTo>
                  <a:pt x="89433" y="54071"/>
                </a:lnTo>
                <a:lnTo>
                  <a:pt x="89433" y="54071"/>
                </a:lnTo>
                <a:lnTo>
                  <a:pt x="89433" y="54071"/>
                </a:lnTo>
                <a:lnTo>
                  <a:pt x="89433" y="54071"/>
                </a:lnTo>
                <a:lnTo>
                  <a:pt x="89433" y="55019"/>
                </a:lnTo>
                <a:lnTo>
                  <a:pt x="89433" y="55019"/>
                </a:lnTo>
                <a:lnTo>
                  <a:pt x="89433" y="55019"/>
                </a:lnTo>
                <a:lnTo>
                  <a:pt x="92830" y="55019"/>
                </a:lnTo>
                <a:lnTo>
                  <a:pt x="92830" y="55019"/>
                </a:lnTo>
                <a:lnTo>
                  <a:pt x="92830" y="55019"/>
                </a:lnTo>
                <a:lnTo>
                  <a:pt x="92830" y="55019"/>
                </a:lnTo>
                <a:lnTo>
                  <a:pt x="92830" y="56442"/>
                </a:lnTo>
                <a:lnTo>
                  <a:pt x="95094" y="56442"/>
                </a:lnTo>
                <a:lnTo>
                  <a:pt x="95094" y="56442"/>
                </a:lnTo>
                <a:lnTo>
                  <a:pt x="95094" y="56442"/>
                </a:lnTo>
                <a:lnTo>
                  <a:pt x="95094" y="56442"/>
                </a:lnTo>
                <a:lnTo>
                  <a:pt x="95094" y="56442"/>
                </a:lnTo>
                <a:lnTo>
                  <a:pt x="95094" y="56442"/>
                </a:lnTo>
                <a:lnTo>
                  <a:pt x="97358" y="56442"/>
                </a:lnTo>
                <a:lnTo>
                  <a:pt x="97358" y="57391"/>
                </a:lnTo>
                <a:lnTo>
                  <a:pt x="97358" y="57391"/>
                </a:lnTo>
                <a:lnTo>
                  <a:pt x="97358" y="57391"/>
                </a:lnTo>
                <a:lnTo>
                  <a:pt x="97358" y="57391"/>
                </a:lnTo>
                <a:lnTo>
                  <a:pt x="97358" y="57391"/>
                </a:lnTo>
                <a:lnTo>
                  <a:pt x="97358" y="57391"/>
                </a:lnTo>
                <a:lnTo>
                  <a:pt x="97358" y="58339"/>
                </a:lnTo>
                <a:lnTo>
                  <a:pt x="99622" y="58339"/>
                </a:lnTo>
                <a:lnTo>
                  <a:pt x="99622" y="58339"/>
                </a:lnTo>
                <a:lnTo>
                  <a:pt x="99622" y="58339"/>
                </a:lnTo>
                <a:lnTo>
                  <a:pt x="101886" y="58339"/>
                </a:lnTo>
                <a:lnTo>
                  <a:pt x="101886" y="58339"/>
                </a:lnTo>
                <a:lnTo>
                  <a:pt x="101886" y="58339"/>
                </a:lnTo>
                <a:lnTo>
                  <a:pt x="99622" y="58339"/>
                </a:lnTo>
                <a:lnTo>
                  <a:pt x="99622" y="58339"/>
                </a:lnTo>
                <a:lnTo>
                  <a:pt x="99622" y="59288"/>
                </a:lnTo>
                <a:lnTo>
                  <a:pt x="99622" y="59288"/>
                </a:lnTo>
                <a:lnTo>
                  <a:pt x="99622" y="59288"/>
                </a:lnTo>
                <a:lnTo>
                  <a:pt x="99622" y="59288"/>
                </a:lnTo>
                <a:lnTo>
                  <a:pt x="101886" y="59288"/>
                </a:lnTo>
                <a:lnTo>
                  <a:pt x="101886" y="60237"/>
                </a:lnTo>
                <a:lnTo>
                  <a:pt x="101886" y="60237"/>
                </a:lnTo>
                <a:lnTo>
                  <a:pt x="101886" y="60237"/>
                </a:lnTo>
                <a:lnTo>
                  <a:pt x="101886" y="60237"/>
                </a:lnTo>
                <a:lnTo>
                  <a:pt x="101886" y="60237"/>
                </a:lnTo>
                <a:lnTo>
                  <a:pt x="101886" y="61660"/>
                </a:lnTo>
                <a:lnTo>
                  <a:pt x="101886" y="61660"/>
                </a:lnTo>
                <a:lnTo>
                  <a:pt x="101886" y="61660"/>
                </a:lnTo>
                <a:lnTo>
                  <a:pt x="101886" y="61660"/>
                </a:lnTo>
                <a:lnTo>
                  <a:pt x="101886" y="61660"/>
                </a:lnTo>
                <a:lnTo>
                  <a:pt x="105283" y="61660"/>
                </a:lnTo>
                <a:lnTo>
                  <a:pt x="105283" y="62608"/>
                </a:lnTo>
                <a:lnTo>
                  <a:pt x="105283" y="62608"/>
                </a:lnTo>
                <a:lnTo>
                  <a:pt x="105283" y="62608"/>
                </a:lnTo>
                <a:lnTo>
                  <a:pt x="105283" y="62608"/>
                </a:lnTo>
                <a:lnTo>
                  <a:pt x="105283" y="62608"/>
                </a:lnTo>
                <a:lnTo>
                  <a:pt x="105283" y="62608"/>
                </a:lnTo>
                <a:lnTo>
                  <a:pt x="107547" y="62608"/>
                </a:lnTo>
                <a:lnTo>
                  <a:pt x="107547" y="63557"/>
                </a:lnTo>
                <a:lnTo>
                  <a:pt x="107547" y="63557"/>
                </a:lnTo>
                <a:lnTo>
                  <a:pt x="107547" y="63557"/>
                </a:lnTo>
                <a:lnTo>
                  <a:pt x="107547" y="63557"/>
                </a:lnTo>
                <a:lnTo>
                  <a:pt x="107547" y="63557"/>
                </a:lnTo>
                <a:lnTo>
                  <a:pt x="107547" y="63557"/>
                </a:lnTo>
                <a:lnTo>
                  <a:pt x="109811" y="63557"/>
                </a:lnTo>
                <a:lnTo>
                  <a:pt x="109811" y="63557"/>
                </a:lnTo>
                <a:lnTo>
                  <a:pt x="109811" y="64505"/>
                </a:lnTo>
                <a:lnTo>
                  <a:pt x="109811" y="64505"/>
                </a:lnTo>
                <a:lnTo>
                  <a:pt x="109811" y="64505"/>
                </a:lnTo>
                <a:lnTo>
                  <a:pt x="109811" y="64505"/>
                </a:lnTo>
                <a:lnTo>
                  <a:pt x="109811" y="64505"/>
                </a:lnTo>
                <a:lnTo>
                  <a:pt x="109811" y="65454"/>
                </a:lnTo>
                <a:lnTo>
                  <a:pt x="109811" y="65454"/>
                </a:lnTo>
                <a:lnTo>
                  <a:pt x="109811" y="65454"/>
                </a:lnTo>
                <a:lnTo>
                  <a:pt x="109811" y="65454"/>
                </a:lnTo>
                <a:lnTo>
                  <a:pt x="109811" y="65454"/>
                </a:lnTo>
                <a:lnTo>
                  <a:pt x="109811" y="66877"/>
                </a:lnTo>
                <a:lnTo>
                  <a:pt x="109811" y="66877"/>
                </a:lnTo>
                <a:lnTo>
                  <a:pt x="109811" y="66877"/>
                </a:lnTo>
                <a:lnTo>
                  <a:pt x="109811" y="66877"/>
                </a:lnTo>
                <a:lnTo>
                  <a:pt x="109811" y="67826"/>
                </a:lnTo>
                <a:lnTo>
                  <a:pt x="109811" y="67826"/>
                </a:lnTo>
                <a:lnTo>
                  <a:pt x="109811" y="67826"/>
                </a:lnTo>
                <a:lnTo>
                  <a:pt x="112075" y="67826"/>
                </a:lnTo>
                <a:lnTo>
                  <a:pt x="112075" y="68774"/>
                </a:lnTo>
                <a:lnTo>
                  <a:pt x="112075" y="68774"/>
                </a:lnTo>
                <a:lnTo>
                  <a:pt x="112075" y="68774"/>
                </a:lnTo>
                <a:lnTo>
                  <a:pt x="112075" y="68774"/>
                </a:lnTo>
                <a:lnTo>
                  <a:pt x="112075" y="68774"/>
                </a:lnTo>
                <a:lnTo>
                  <a:pt x="112075" y="69723"/>
                </a:lnTo>
                <a:lnTo>
                  <a:pt x="112075" y="69723"/>
                </a:lnTo>
                <a:lnTo>
                  <a:pt x="112075" y="69723"/>
                </a:lnTo>
                <a:lnTo>
                  <a:pt x="112075" y="69723"/>
                </a:lnTo>
                <a:lnTo>
                  <a:pt x="112075" y="69723"/>
                </a:lnTo>
                <a:lnTo>
                  <a:pt x="112075" y="70671"/>
                </a:lnTo>
                <a:lnTo>
                  <a:pt x="112075" y="70671"/>
                </a:lnTo>
                <a:lnTo>
                  <a:pt x="112075" y="70671"/>
                </a:lnTo>
                <a:lnTo>
                  <a:pt x="112075" y="70671"/>
                </a:lnTo>
                <a:lnTo>
                  <a:pt x="112075" y="72094"/>
                </a:lnTo>
                <a:lnTo>
                  <a:pt x="112075" y="72094"/>
                </a:lnTo>
                <a:lnTo>
                  <a:pt x="112075" y="72094"/>
                </a:lnTo>
                <a:lnTo>
                  <a:pt x="114339" y="72094"/>
                </a:lnTo>
                <a:lnTo>
                  <a:pt x="114339" y="72094"/>
                </a:lnTo>
                <a:lnTo>
                  <a:pt x="114339" y="73043"/>
                </a:lnTo>
                <a:lnTo>
                  <a:pt x="114339" y="73043"/>
                </a:lnTo>
                <a:lnTo>
                  <a:pt x="114339" y="73043"/>
                </a:lnTo>
                <a:lnTo>
                  <a:pt x="114339" y="73043"/>
                </a:lnTo>
                <a:lnTo>
                  <a:pt x="114339" y="73992"/>
                </a:lnTo>
                <a:lnTo>
                  <a:pt x="114339" y="73992"/>
                </a:lnTo>
                <a:lnTo>
                  <a:pt x="114339" y="73992"/>
                </a:lnTo>
                <a:lnTo>
                  <a:pt x="114339" y="73992"/>
                </a:lnTo>
                <a:lnTo>
                  <a:pt x="114339" y="74940"/>
                </a:lnTo>
                <a:lnTo>
                  <a:pt x="114339" y="74940"/>
                </a:lnTo>
                <a:lnTo>
                  <a:pt x="117735" y="74940"/>
                </a:lnTo>
                <a:lnTo>
                  <a:pt x="117735" y="74940"/>
                </a:lnTo>
                <a:lnTo>
                  <a:pt x="117735" y="75889"/>
                </a:lnTo>
                <a:lnTo>
                  <a:pt x="117735" y="75889"/>
                </a:lnTo>
                <a:lnTo>
                  <a:pt x="117735" y="75889"/>
                </a:lnTo>
                <a:lnTo>
                  <a:pt x="117735" y="75889"/>
                </a:lnTo>
                <a:lnTo>
                  <a:pt x="117735" y="77312"/>
                </a:lnTo>
                <a:lnTo>
                  <a:pt x="117735" y="77312"/>
                </a:lnTo>
                <a:lnTo>
                  <a:pt x="117735" y="77312"/>
                </a:lnTo>
                <a:lnTo>
                  <a:pt x="117735" y="77312"/>
                </a:lnTo>
                <a:lnTo>
                  <a:pt x="114339" y="77312"/>
                </a:lnTo>
                <a:lnTo>
                  <a:pt x="114339" y="78260"/>
                </a:lnTo>
                <a:lnTo>
                  <a:pt x="114339" y="78260"/>
                </a:lnTo>
                <a:lnTo>
                  <a:pt x="114339" y="78260"/>
                </a:lnTo>
                <a:lnTo>
                  <a:pt x="117735" y="78260"/>
                </a:lnTo>
                <a:lnTo>
                  <a:pt x="117735" y="79209"/>
                </a:lnTo>
                <a:lnTo>
                  <a:pt x="117735" y="7920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3" name="Shape 323"/>
          <p:cNvSpPr/>
          <p:nvPr/>
        </p:nvSpPr>
        <p:spPr>
          <a:xfrm>
            <a:off x="3130153" y="4019552"/>
            <a:ext cx="232172" cy="311149"/>
          </a:xfrm>
          <a:custGeom>
            <a:avLst/>
            <a:gdLst/>
            <a:ahLst/>
            <a:cxnLst/>
            <a:rect l="0" t="0" r="0" b="0"/>
            <a:pathLst>
              <a:path w="120000" h="120000" extrusionOk="0">
                <a:moveTo>
                  <a:pt x="120000" y="40408"/>
                </a:moveTo>
                <a:lnTo>
                  <a:pt x="118769" y="40408"/>
                </a:lnTo>
                <a:lnTo>
                  <a:pt x="118769" y="40408"/>
                </a:lnTo>
                <a:lnTo>
                  <a:pt x="120000" y="40408"/>
                </a:lnTo>
                <a:lnTo>
                  <a:pt x="120000" y="41632"/>
                </a:lnTo>
                <a:lnTo>
                  <a:pt x="120000" y="41632"/>
                </a:lnTo>
                <a:lnTo>
                  <a:pt x="118769" y="41632"/>
                </a:lnTo>
                <a:lnTo>
                  <a:pt x="118769" y="41632"/>
                </a:lnTo>
                <a:lnTo>
                  <a:pt x="118769" y="41632"/>
                </a:lnTo>
                <a:lnTo>
                  <a:pt x="118769" y="41632"/>
                </a:lnTo>
                <a:lnTo>
                  <a:pt x="118769" y="42857"/>
                </a:lnTo>
                <a:lnTo>
                  <a:pt x="118769" y="42857"/>
                </a:lnTo>
                <a:lnTo>
                  <a:pt x="118769" y="42857"/>
                </a:lnTo>
                <a:lnTo>
                  <a:pt x="118769" y="42857"/>
                </a:lnTo>
                <a:lnTo>
                  <a:pt x="118769" y="44693"/>
                </a:lnTo>
                <a:lnTo>
                  <a:pt x="117538" y="44693"/>
                </a:lnTo>
                <a:lnTo>
                  <a:pt x="117538" y="44693"/>
                </a:lnTo>
                <a:lnTo>
                  <a:pt x="117538" y="44693"/>
                </a:lnTo>
                <a:lnTo>
                  <a:pt x="117538" y="44693"/>
                </a:lnTo>
                <a:lnTo>
                  <a:pt x="116307" y="44693"/>
                </a:lnTo>
                <a:lnTo>
                  <a:pt x="116307" y="44693"/>
                </a:lnTo>
                <a:lnTo>
                  <a:pt x="116307" y="44693"/>
                </a:lnTo>
                <a:lnTo>
                  <a:pt x="116307" y="44693"/>
                </a:lnTo>
                <a:lnTo>
                  <a:pt x="116307" y="45918"/>
                </a:lnTo>
                <a:lnTo>
                  <a:pt x="116307" y="45918"/>
                </a:lnTo>
                <a:lnTo>
                  <a:pt x="116307" y="45918"/>
                </a:lnTo>
                <a:lnTo>
                  <a:pt x="115076" y="45918"/>
                </a:lnTo>
                <a:lnTo>
                  <a:pt x="115076" y="45918"/>
                </a:lnTo>
                <a:lnTo>
                  <a:pt x="115076" y="45918"/>
                </a:lnTo>
                <a:lnTo>
                  <a:pt x="115076" y="45918"/>
                </a:lnTo>
                <a:lnTo>
                  <a:pt x="115076" y="45918"/>
                </a:lnTo>
                <a:lnTo>
                  <a:pt x="113230" y="45918"/>
                </a:lnTo>
                <a:lnTo>
                  <a:pt x="113230" y="45918"/>
                </a:lnTo>
                <a:lnTo>
                  <a:pt x="113230" y="47142"/>
                </a:lnTo>
                <a:lnTo>
                  <a:pt x="113230" y="47142"/>
                </a:lnTo>
                <a:lnTo>
                  <a:pt x="113230" y="47142"/>
                </a:lnTo>
                <a:lnTo>
                  <a:pt x="113230" y="47142"/>
                </a:lnTo>
                <a:lnTo>
                  <a:pt x="113230" y="47142"/>
                </a:lnTo>
                <a:lnTo>
                  <a:pt x="113230" y="48367"/>
                </a:lnTo>
                <a:lnTo>
                  <a:pt x="112000" y="48367"/>
                </a:lnTo>
                <a:lnTo>
                  <a:pt x="112000" y="48367"/>
                </a:lnTo>
                <a:lnTo>
                  <a:pt x="112000" y="48367"/>
                </a:lnTo>
                <a:lnTo>
                  <a:pt x="112000" y="48367"/>
                </a:lnTo>
                <a:lnTo>
                  <a:pt x="112000" y="48367"/>
                </a:lnTo>
                <a:lnTo>
                  <a:pt x="112000" y="49591"/>
                </a:lnTo>
                <a:lnTo>
                  <a:pt x="112000" y="49591"/>
                </a:lnTo>
                <a:lnTo>
                  <a:pt x="112000" y="49591"/>
                </a:lnTo>
                <a:lnTo>
                  <a:pt x="112000" y="49591"/>
                </a:lnTo>
                <a:lnTo>
                  <a:pt x="112000" y="49591"/>
                </a:lnTo>
                <a:lnTo>
                  <a:pt x="112000" y="51428"/>
                </a:lnTo>
                <a:lnTo>
                  <a:pt x="113230" y="51428"/>
                </a:lnTo>
                <a:lnTo>
                  <a:pt x="113230" y="51428"/>
                </a:lnTo>
                <a:lnTo>
                  <a:pt x="113230" y="51428"/>
                </a:lnTo>
                <a:lnTo>
                  <a:pt x="112000" y="51428"/>
                </a:lnTo>
                <a:lnTo>
                  <a:pt x="112000" y="52653"/>
                </a:lnTo>
                <a:lnTo>
                  <a:pt x="112000" y="52653"/>
                </a:lnTo>
                <a:lnTo>
                  <a:pt x="113230" y="52653"/>
                </a:lnTo>
                <a:lnTo>
                  <a:pt x="113230" y="52653"/>
                </a:lnTo>
                <a:lnTo>
                  <a:pt x="113230" y="52653"/>
                </a:lnTo>
                <a:lnTo>
                  <a:pt x="113230" y="52653"/>
                </a:lnTo>
                <a:lnTo>
                  <a:pt x="115076" y="52653"/>
                </a:lnTo>
                <a:lnTo>
                  <a:pt x="115076" y="52653"/>
                </a:lnTo>
                <a:lnTo>
                  <a:pt x="115076" y="52653"/>
                </a:lnTo>
                <a:lnTo>
                  <a:pt x="115076" y="52653"/>
                </a:lnTo>
                <a:lnTo>
                  <a:pt x="115076" y="52653"/>
                </a:lnTo>
                <a:lnTo>
                  <a:pt x="115076" y="52653"/>
                </a:lnTo>
                <a:lnTo>
                  <a:pt x="115076" y="53877"/>
                </a:lnTo>
                <a:lnTo>
                  <a:pt x="116307" y="53877"/>
                </a:lnTo>
                <a:lnTo>
                  <a:pt x="116307" y="53877"/>
                </a:lnTo>
                <a:lnTo>
                  <a:pt x="116307" y="53877"/>
                </a:lnTo>
                <a:lnTo>
                  <a:pt x="115076" y="53877"/>
                </a:lnTo>
                <a:lnTo>
                  <a:pt x="115076" y="55102"/>
                </a:lnTo>
                <a:lnTo>
                  <a:pt x="115076" y="55102"/>
                </a:lnTo>
                <a:lnTo>
                  <a:pt x="115076" y="55102"/>
                </a:lnTo>
                <a:lnTo>
                  <a:pt x="115076" y="55102"/>
                </a:lnTo>
                <a:lnTo>
                  <a:pt x="115076" y="55102"/>
                </a:lnTo>
                <a:lnTo>
                  <a:pt x="115076" y="55102"/>
                </a:lnTo>
                <a:lnTo>
                  <a:pt x="113230" y="55102"/>
                </a:lnTo>
                <a:lnTo>
                  <a:pt x="113230" y="56326"/>
                </a:lnTo>
                <a:lnTo>
                  <a:pt x="113230" y="56326"/>
                </a:lnTo>
                <a:lnTo>
                  <a:pt x="113230" y="56326"/>
                </a:lnTo>
                <a:lnTo>
                  <a:pt x="112000" y="56326"/>
                </a:lnTo>
                <a:lnTo>
                  <a:pt x="112000" y="56326"/>
                </a:lnTo>
                <a:lnTo>
                  <a:pt x="112000" y="56326"/>
                </a:lnTo>
                <a:lnTo>
                  <a:pt x="112000" y="56326"/>
                </a:lnTo>
                <a:lnTo>
                  <a:pt x="112000" y="56326"/>
                </a:lnTo>
                <a:lnTo>
                  <a:pt x="112000" y="56326"/>
                </a:lnTo>
                <a:lnTo>
                  <a:pt x="110769" y="56326"/>
                </a:lnTo>
                <a:lnTo>
                  <a:pt x="110769" y="56326"/>
                </a:lnTo>
                <a:lnTo>
                  <a:pt x="110769" y="56326"/>
                </a:lnTo>
                <a:lnTo>
                  <a:pt x="110769" y="56326"/>
                </a:lnTo>
                <a:lnTo>
                  <a:pt x="110769" y="56326"/>
                </a:lnTo>
                <a:lnTo>
                  <a:pt x="110769" y="56326"/>
                </a:lnTo>
                <a:lnTo>
                  <a:pt x="110769" y="58163"/>
                </a:lnTo>
                <a:lnTo>
                  <a:pt x="109538" y="58163"/>
                </a:lnTo>
                <a:lnTo>
                  <a:pt x="109538" y="58163"/>
                </a:lnTo>
                <a:lnTo>
                  <a:pt x="109538" y="58163"/>
                </a:lnTo>
                <a:lnTo>
                  <a:pt x="108307" y="58163"/>
                </a:lnTo>
                <a:lnTo>
                  <a:pt x="108307" y="58163"/>
                </a:lnTo>
                <a:lnTo>
                  <a:pt x="108307" y="58163"/>
                </a:lnTo>
                <a:lnTo>
                  <a:pt x="108307" y="58163"/>
                </a:lnTo>
                <a:lnTo>
                  <a:pt x="108307" y="58163"/>
                </a:lnTo>
                <a:lnTo>
                  <a:pt x="108307" y="59387"/>
                </a:lnTo>
                <a:lnTo>
                  <a:pt x="108307" y="59387"/>
                </a:lnTo>
                <a:lnTo>
                  <a:pt x="108307" y="59387"/>
                </a:lnTo>
                <a:lnTo>
                  <a:pt x="108307" y="59387"/>
                </a:lnTo>
                <a:lnTo>
                  <a:pt x="108307" y="60612"/>
                </a:lnTo>
                <a:lnTo>
                  <a:pt x="108307" y="60612"/>
                </a:lnTo>
                <a:lnTo>
                  <a:pt x="108307" y="60612"/>
                </a:lnTo>
                <a:lnTo>
                  <a:pt x="108307" y="60612"/>
                </a:lnTo>
                <a:lnTo>
                  <a:pt x="108307" y="60612"/>
                </a:lnTo>
                <a:lnTo>
                  <a:pt x="108307" y="61836"/>
                </a:lnTo>
                <a:lnTo>
                  <a:pt x="108307" y="61836"/>
                </a:lnTo>
                <a:lnTo>
                  <a:pt x="108307" y="61836"/>
                </a:lnTo>
                <a:lnTo>
                  <a:pt x="108307" y="61836"/>
                </a:lnTo>
                <a:lnTo>
                  <a:pt x="108307" y="63061"/>
                </a:lnTo>
                <a:lnTo>
                  <a:pt x="108307" y="63061"/>
                </a:lnTo>
                <a:lnTo>
                  <a:pt x="108307" y="63061"/>
                </a:lnTo>
                <a:lnTo>
                  <a:pt x="108307" y="63061"/>
                </a:lnTo>
                <a:lnTo>
                  <a:pt x="108307" y="63061"/>
                </a:lnTo>
                <a:lnTo>
                  <a:pt x="106461" y="63061"/>
                </a:lnTo>
                <a:lnTo>
                  <a:pt x="106461" y="64897"/>
                </a:lnTo>
                <a:lnTo>
                  <a:pt x="106461" y="64897"/>
                </a:lnTo>
                <a:lnTo>
                  <a:pt x="106461" y="64897"/>
                </a:lnTo>
                <a:lnTo>
                  <a:pt x="106461" y="64897"/>
                </a:lnTo>
                <a:lnTo>
                  <a:pt x="106461" y="64897"/>
                </a:lnTo>
                <a:lnTo>
                  <a:pt x="106461" y="64897"/>
                </a:lnTo>
                <a:lnTo>
                  <a:pt x="106461" y="66122"/>
                </a:lnTo>
                <a:lnTo>
                  <a:pt x="106461" y="66122"/>
                </a:lnTo>
                <a:lnTo>
                  <a:pt x="106461" y="66122"/>
                </a:lnTo>
                <a:lnTo>
                  <a:pt x="106461" y="66122"/>
                </a:lnTo>
                <a:lnTo>
                  <a:pt x="106461" y="67346"/>
                </a:lnTo>
                <a:lnTo>
                  <a:pt x="106461" y="67346"/>
                </a:lnTo>
                <a:lnTo>
                  <a:pt x="106461" y="67346"/>
                </a:lnTo>
                <a:lnTo>
                  <a:pt x="106461" y="67346"/>
                </a:lnTo>
                <a:lnTo>
                  <a:pt x="106461" y="67346"/>
                </a:lnTo>
                <a:lnTo>
                  <a:pt x="108307" y="67346"/>
                </a:lnTo>
                <a:lnTo>
                  <a:pt x="108307" y="68571"/>
                </a:lnTo>
                <a:lnTo>
                  <a:pt x="108307" y="68571"/>
                </a:lnTo>
                <a:lnTo>
                  <a:pt x="108307" y="68571"/>
                </a:lnTo>
                <a:lnTo>
                  <a:pt x="108307" y="68571"/>
                </a:lnTo>
                <a:lnTo>
                  <a:pt x="108307" y="68571"/>
                </a:lnTo>
                <a:lnTo>
                  <a:pt x="108307" y="68571"/>
                </a:lnTo>
                <a:lnTo>
                  <a:pt x="108307" y="69795"/>
                </a:lnTo>
                <a:lnTo>
                  <a:pt x="109538" y="69795"/>
                </a:lnTo>
                <a:lnTo>
                  <a:pt x="109538" y="69795"/>
                </a:lnTo>
                <a:lnTo>
                  <a:pt x="109538" y="69795"/>
                </a:lnTo>
                <a:lnTo>
                  <a:pt x="109538" y="69795"/>
                </a:lnTo>
                <a:lnTo>
                  <a:pt x="109538" y="71632"/>
                </a:lnTo>
                <a:lnTo>
                  <a:pt x="109538" y="71632"/>
                </a:lnTo>
                <a:lnTo>
                  <a:pt x="109538" y="71632"/>
                </a:lnTo>
                <a:lnTo>
                  <a:pt x="110769" y="71632"/>
                </a:lnTo>
                <a:lnTo>
                  <a:pt x="110769" y="71632"/>
                </a:lnTo>
                <a:lnTo>
                  <a:pt x="110769" y="71632"/>
                </a:lnTo>
                <a:lnTo>
                  <a:pt x="110769" y="72857"/>
                </a:lnTo>
                <a:lnTo>
                  <a:pt x="110769" y="72857"/>
                </a:lnTo>
                <a:lnTo>
                  <a:pt x="110769" y="72857"/>
                </a:lnTo>
                <a:lnTo>
                  <a:pt x="110769" y="72857"/>
                </a:lnTo>
                <a:lnTo>
                  <a:pt x="110769" y="72857"/>
                </a:lnTo>
                <a:lnTo>
                  <a:pt x="112000" y="72857"/>
                </a:lnTo>
                <a:lnTo>
                  <a:pt x="112000" y="74081"/>
                </a:lnTo>
                <a:lnTo>
                  <a:pt x="112000" y="74081"/>
                </a:lnTo>
                <a:lnTo>
                  <a:pt x="112000" y="74081"/>
                </a:lnTo>
                <a:lnTo>
                  <a:pt x="112000" y="74081"/>
                </a:lnTo>
                <a:lnTo>
                  <a:pt x="112000" y="74081"/>
                </a:lnTo>
                <a:lnTo>
                  <a:pt x="112000" y="74081"/>
                </a:lnTo>
                <a:lnTo>
                  <a:pt x="112000" y="74081"/>
                </a:lnTo>
                <a:lnTo>
                  <a:pt x="113230" y="74081"/>
                </a:lnTo>
                <a:lnTo>
                  <a:pt x="113230" y="75306"/>
                </a:lnTo>
                <a:lnTo>
                  <a:pt x="113230" y="75306"/>
                </a:lnTo>
                <a:lnTo>
                  <a:pt x="113230" y="75306"/>
                </a:lnTo>
                <a:lnTo>
                  <a:pt x="113230" y="75306"/>
                </a:lnTo>
                <a:lnTo>
                  <a:pt x="113230" y="76530"/>
                </a:lnTo>
                <a:lnTo>
                  <a:pt x="113230" y="76530"/>
                </a:lnTo>
                <a:lnTo>
                  <a:pt x="113230" y="76530"/>
                </a:lnTo>
                <a:lnTo>
                  <a:pt x="113230" y="76530"/>
                </a:lnTo>
                <a:lnTo>
                  <a:pt x="112000" y="76530"/>
                </a:lnTo>
                <a:lnTo>
                  <a:pt x="112000" y="76530"/>
                </a:lnTo>
                <a:lnTo>
                  <a:pt x="112000" y="76530"/>
                </a:lnTo>
                <a:lnTo>
                  <a:pt x="112000" y="76530"/>
                </a:lnTo>
                <a:lnTo>
                  <a:pt x="112000" y="76530"/>
                </a:lnTo>
                <a:lnTo>
                  <a:pt x="112000" y="78367"/>
                </a:lnTo>
                <a:lnTo>
                  <a:pt x="112000" y="78367"/>
                </a:lnTo>
                <a:lnTo>
                  <a:pt x="112000" y="78367"/>
                </a:lnTo>
                <a:lnTo>
                  <a:pt x="110769" y="78367"/>
                </a:lnTo>
                <a:lnTo>
                  <a:pt x="110769" y="78367"/>
                </a:lnTo>
                <a:lnTo>
                  <a:pt x="110769" y="78367"/>
                </a:lnTo>
                <a:lnTo>
                  <a:pt x="110769" y="78367"/>
                </a:lnTo>
                <a:lnTo>
                  <a:pt x="110769" y="78367"/>
                </a:lnTo>
                <a:lnTo>
                  <a:pt x="110769" y="79591"/>
                </a:lnTo>
                <a:lnTo>
                  <a:pt x="109538" y="79591"/>
                </a:lnTo>
                <a:lnTo>
                  <a:pt x="109538" y="79591"/>
                </a:lnTo>
                <a:lnTo>
                  <a:pt x="110769" y="79591"/>
                </a:lnTo>
                <a:lnTo>
                  <a:pt x="110769" y="79591"/>
                </a:lnTo>
                <a:lnTo>
                  <a:pt x="109538" y="79591"/>
                </a:lnTo>
                <a:lnTo>
                  <a:pt x="109538" y="80816"/>
                </a:lnTo>
                <a:lnTo>
                  <a:pt x="109538" y="80816"/>
                </a:lnTo>
                <a:lnTo>
                  <a:pt x="109538" y="80816"/>
                </a:lnTo>
                <a:lnTo>
                  <a:pt x="109538" y="80816"/>
                </a:lnTo>
                <a:lnTo>
                  <a:pt x="109538" y="80816"/>
                </a:lnTo>
                <a:lnTo>
                  <a:pt x="108307" y="80816"/>
                </a:lnTo>
                <a:lnTo>
                  <a:pt x="108307" y="80816"/>
                </a:lnTo>
                <a:lnTo>
                  <a:pt x="108307" y="80816"/>
                </a:lnTo>
                <a:lnTo>
                  <a:pt x="108307" y="80816"/>
                </a:lnTo>
                <a:lnTo>
                  <a:pt x="108307" y="80816"/>
                </a:lnTo>
                <a:lnTo>
                  <a:pt x="108307" y="80816"/>
                </a:lnTo>
                <a:lnTo>
                  <a:pt x="106461" y="80816"/>
                </a:lnTo>
                <a:lnTo>
                  <a:pt x="106461" y="80816"/>
                </a:lnTo>
                <a:lnTo>
                  <a:pt x="106461" y="80816"/>
                </a:lnTo>
                <a:lnTo>
                  <a:pt x="106461" y="80816"/>
                </a:lnTo>
                <a:lnTo>
                  <a:pt x="106461" y="80816"/>
                </a:lnTo>
                <a:lnTo>
                  <a:pt x="106461" y="80816"/>
                </a:lnTo>
                <a:lnTo>
                  <a:pt x="106461" y="82040"/>
                </a:lnTo>
                <a:lnTo>
                  <a:pt x="105230" y="82040"/>
                </a:lnTo>
                <a:lnTo>
                  <a:pt x="105230" y="82040"/>
                </a:lnTo>
                <a:lnTo>
                  <a:pt x="105230" y="82040"/>
                </a:lnTo>
                <a:lnTo>
                  <a:pt x="105230" y="82040"/>
                </a:lnTo>
                <a:lnTo>
                  <a:pt x="104000" y="82040"/>
                </a:lnTo>
                <a:lnTo>
                  <a:pt x="104000" y="82040"/>
                </a:lnTo>
                <a:lnTo>
                  <a:pt x="105230" y="82040"/>
                </a:lnTo>
                <a:lnTo>
                  <a:pt x="105230" y="83265"/>
                </a:lnTo>
                <a:lnTo>
                  <a:pt x="104000" y="83265"/>
                </a:lnTo>
                <a:lnTo>
                  <a:pt x="104000" y="83265"/>
                </a:lnTo>
                <a:lnTo>
                  <a:pt x="104000" y="83265"/>
                </a:lnTo>
                <a:lnTo>
                  <a:pt x="104000" y="83265"/>
                </a:lnTo>
                <a:lnTo>
                  <a:pt x="104000" y="83265"/>
                </a:lnTo>
                <a:lnTo>
                  <a:pt x="102769" y="83265"/>
                </a:lnTo>
                <a:lnTo>
                  <a:pt x="102769" y="83265"/>
                </a:lnTo>
                <a:lnTo>
                  <a:pt x="102769" y="83265"/>
                </a:lnTo>
                <a:lnTo>
                  <a:pt x="102769" y="83265"/>
                </a:lnTo>
                <a:lnTo>
                  <a:pt x="102769" y="83265"/>
                </a:lnTo>
                <a:lnTo>
                  <a:pt x="102769" y="85102"/>
                </a:lnTo>
                <a:lnTo>
                  <a:pt x="101538" y="85102"/>
                </a:lnTo>
                <a:lnTo>
                  <a:pt x="101538" y="85102"/>
                </a:lnTo>
                <a:lnTo>
                  <a:pt x="101538" y="85102"/>
                </a:lnTo>
                <a:lnTo>
                  <a:pt x="101538" y="85102"/>
                </a:lnTo>
                <a:lnTo>
                  <a:pt x="101538" y="85102"/>
                </a:lnTo>
                <a:lnTo>
                  <a:pt x="99692" y="85102"/>
                </a:lnTo>
                <a:lnTo>
                  <a:pt x="99692" y="85102"/>
                </a:lnTo>
                <a:lnTo>
                  <a:pt x="99692" y="85102"/>
                </a:lnTo>
                <a:lnTo>
                  <a:pt x="99692" y="85102"/>
                </a:lnTo>
                <a:lnTo>
                  <a:pt x="99692" y="85102"/>
                </a:lnTo>
                <a:lnTo>
                  <a:pt x="99692" y="85102"/>
                </a:lnTo>
                <a:lnTo>
                  <a:pt x="98461" y="85102"/>
                </a:lnTo>
                <a:lnTo>
                  <a:pt x="98461" y="85102"/>
                </a:lnTo>
                <a:lnTo>
                  <a:pt x="98461" y="85102"/>
                </a:lnTo>
                <a:lnTo>
                  <a:pt x="98461" y="85102"/>
                </a:lnTo>
                <a:lnTo>
                  <a:pt x="97230" y="85102"/>
                </a:lnTo>
                <a:lnTo>
                  <a:pt x="97230" y="85102"/>
                </a:lnTo>
                <a:lnTo>
                  <a:pt x="97230" y="85102"/>
                </a:lnTo>
                <a:lnTo>
                  <a:pt x="97230" y="85102"/>
                </a:lnTo>
                <a:lnTo>
                  <a:pt x="96000" y="85102"/>
                </a:lnTo>
                <a:lnTo>
                  <a:pt x="96000" y="85102"/>
                </a:lnTo>
                <a:lnTo>
                  <a:pt x="96000" y="85102"/>
                </a:lnTo>
                <a:lnTo>
                  <a:pt x="96000" y="85102"/>
                </a:lnTo>
                <a:lnTo>
                  <a:pt x="96000" y="86326"/>
                </a:lnTo>
                <a:lnTo>
                  <a:pt x="96000" y="86326"/>
                </a:lnTo>
                <a:lnTo>
                  <a:pt x="94769" y="86326"/>
                </a:lnTo>
                <a:lnTo>
                  <a:pt x="94769" y="86326"/>
                </a:lnTo>
                <a:lnTo>
                  <a:pt x="94769" y="86326"/>
                </a:lnTo>
                <a:lnTo>
                  <a:pt x="92923" y="86326"/>
                </a:lnTo>
                <a:lnTo>
                  <a:pt x="92923" y="86326"/>
                </a:lnTo>
                <a:lnTo>
                  <a:pt x="92923" y="86326"/>
                </a:lnTo>
                <a:lnTo>
                  <a:pt x="92923" y="86326"/>
                </a:lnTo>
                <a:lnTo>
                  <a:pt x="92923" y="87551"/>
                </a:lnTo>
                <a:lnTo>
                  <a:pt x="92923" y="87551"/>
                </a:lnTo>
                <a:lnTo>
                  <a:pt x="92923" y="87551"/>
                </a:lnTo>
                <a:lnTo>
                  <a:pt x="92923" y="87551"/>
                </a:lnTo>
                <a:lnTo>
                  <a:pt x="92923" y="88775"/>
                </a:lnTo>
                <a:lnTo>
                  <a:pt x="92923" y="88775"/>
                </a:lnTo>
                <a:lnTo>
                  <a:pt x="92923" y="88775"/>
                </a:lnTo>
                <a:lnTo>
                  <a:pt x="92923" y="88775"/>
                </a:lnTo>
                <a:lnTo>
                  <a:pt x="92923" y="88775"/>
                </a:lnTo>
                <a:lnTo>
                  <a:pt x="92923" y="88775"/>
                </a:lnTo>
                <a:lnTo>
                  <a:pt x="92923" y="88775"/>
                </a:lnTo>
                <a:lnTo>
                  <a:pt x="92923" y="88775"/>
                </a:lnTo>
                <a:lnTo>
                  <a:pt x="91692" y="88775"/>
                </a:lnTo>
                <a:lnTo>
                  <a:pt x="91692" y="88775"/>
                </a:lnTo>
                <a:lnTo>
                  <a:pt x="91692" y="88775"/>
                </a:lnTo>
                <a:lnTo>
                  <a:pt x="91692" y="88775"/>
                </a:lnTo>
                <a:lnTo>
                  <a:pt x="91692" y="88775"/>
                </a:lnTo>
                <a:lnTo>
                  <a:pt x="91692" y="88775"/>
                </a:lnTo>
                <a:lnTo>
                  <a:pt x="91692" y="88775"/>
                </a:lnTo>
                <a:lnTo>
                  <a:pt x="90461" y="88775"/>
                </a:lnTo>
                <a:lnTo>
                  <a:pt x="90461" y="88775"/>
                </a:lnTo>
                <a:lnTo>
                  <a:pt x="90461" y="88775"/>
                </a:lnTo>
                <a:lnTo>
                  <a:pt x="90461" y="88775"/>
                </a:lnTo>
                <a:lnTo>
                  <a:pt x="89230" y="88775"/>
                </a:lnTo>
                <a:lnTo>
                  <a:pt x="89230" y="87551"/>
                </a:lnTo>
                <a:lnTo>
                  <a:pt x="89230" y="87551"/>
                </a:lnTo>
                <a:lnTo>
                  <a:pt x="89230" y="87551"/>
                </a:lnTo>
                <a:lnTo>
                  <a:pt x="89230" y="87551"/>
                </a:lnTo>
                <a:lnTo>
                  <a:pt x="89230" y="87551"/>
                </a:lnTo>
                <a:lnTo>
                  <a:pt x="89230" y="87551"/>
                </a:lnTo>
                <a:lnTo>
                  <a:pt x="89230" y="87551"/>
                </a:lnTo>
                <a:lnTo>
                  <a:pt x="89230" y="86326"/>
                </a:lnTo>
                <a:lnTo>
                  <a:pt x="89230" y="86326"/>
                </a:lnTo>
                <a:lnTo>
                  <a:pt x="88000" y="86326"/>
                </a:lnTo>
                <a:lnTo>
                  <a:pt x="88000" y="87551"/>
                </a:lnTo>
                <a:lnTo>
                  <a:pt x="88000" y="87551"/>
                </a:lnTo>
                <a:lnTo>
                  <a:pt x="88000" y="87551"/>
                </a:lnTo>
                <a:lnTo>
                  <a:pt x="88000" y="87551"/>
                </a:lnTo>
                <a:lnTo>
                  <a:pt x="88000" y="86326"/>
                </a:lnTo>
                <a:lnTo>
                  <a:pt x="86153" y="86326"/>
                </a:lnTo>
                <a:lnTo>
                  <a:pt x="86153" y="86326"/>
                </a:lnTo>
                <a:lnTo>
                  <a:pt x="86153" y="86326"/>
                </a:lnTo>
                <a:lnTo>
                  <a:pt x="84923" y="86326"/>
                </a:lnTo>
                <a:lnTo>
                  <a:pt x="84923" y="86326"/>
                </a:lnTo>
                <a:lnTo>
                  <a:pt x="84923" y="86326"/>
                </a:lnTo>
                <a:lnTo>
                  <a:pt x="84923" y="86326"/>
                </a:lnTo>
                <a:lnTo>
                  <a:pt x="84923" y="86326"/>
                </a:lnTo>
                <a:lnTo>
                  <a:pt x="83692" y="86326"/>
                </a:lnTo>
                <a:lnTo>
                  <a:pt x="83692" y="86326"/>
                </a:lnTo>
                <a:lnTo>
                  <a:pt x="83692" y="86326"/>
                </a:lnTo>
                <a:lnTo>
                  <a:pt x="83692" y="86326"/>
                </a:lnTo>
                <a:lnTo>
                  <a:pt x="83692" y="86326"/>
                </a:lnTo>
                <a:lnTo>
                  <a:pt x="82461" y="86326"/>
                </a:lnTo>
                <a:lnTo>
                  <a:pt x="82461" y="85102"/>
                </a:lnTo>
                <a:lnTo>
                  <a:pt x="82461" y="85102"/>
                </a:lnTo>
                <a:lnTo>
                  <a:pt x="82461" y="85102"/>
                </a:lnTo>
                <a:lnTo>
                  <a:pt x="82461" y="85102"/>
                </a:lnTo>
                <a:lnTo>
                  <a:pt x="82461" y="85102"/>
                </a:lnTo>
                <a:lnTo>
                  <a:pt x="81230" y="85102"/>
                </a:lnTo>
                <a:lnTo>
                  <a:pt x="81230" y="83265"/>
                </a:lnTo>
                <a:lnTo>
                  <a:pt x="81230" y="83265"/>
                </a:lnTo>
                <a:lnTo>
                  <a:pt x="81230" y="83265"/>
                </a:lnTo>
                <a:lnTo>
                  <a:pt x="81230" y="83265"/>
                </a:lnTo>
                <a:lnTo>
                  <a:pt x="81230" y="83265"/>
                </a:lnTo>
                <a:lnTo>
                  <a:pt x="79384" y="83265"/>
                </a:lnTo>
                <a:lnTo>
                  <a:pt x="79384" y="83265"/>
                </a:lnTo>
                <a:lnTo>
                  <a:pt x="79384" y="83265"/>
                </a:lnTo>
                <a:lnTo>
                  <a:pt x="79384" y="83265"/>
                </a:lnTo>
                <a:lnTo>
                  <a:pt x="79384" y="83265"/>
                </a:lnTo>
                <a:lnTo>
                  <a:pt x="78153" y="83265"/>
                </a:lnTo>
                <a:lnTo>
                  <a:pt x="78153" y="83265"/>
                </a:lnTo>
                <a:lnTo>
                  <a:pt x="78153" y="83265"/>
                </a:lnTo>
                <a:lnTo>
                  <a:pt x="78153" y="83265"/>
                </a:lnTo>
                <a:lnTo>
                  <a:pt x="78153" y="83265"/>
                </a:lnTo>
                <a:lnTo>
                  <a:pt x="78153" y="83265"/>
                </a:lnTo>
                <a:lnTo>
                  <a:pt x="76923" y="83265"/>
                </a:lnTo>
                <a:lnTo>
                  <a:pt x="76923" y="83265"/>
                </a:lnTo>
                <a:lnTo>
                  <a:pt x="76923" y="83265"/>
                </a:lnTo>
                <a:lnTo>
                  <a:pt x="76923" y="83265"/>
                </a:lnTo>
                <a:lnTo>
                  <a:pt x="76923" y="85102"/>
                </a:lnTo>
                <a:lnTo>
                  <a:pt x="76923" y="85102"/>
                </a:lnTo>
                <a:lnTo>
                  <a:pt x="75692" y="85102"/>
                </a:lnTo>
                <a:lnTo>
                  <a:pt x="75692" y="85102"/>
                </a:lnTo>
                <a:lnTo>
                  <a:pt x="76923" y="85102"/>
                </a:lnTo>
                <a:lnTo>
                  <a:pt x="76923" y="85102"/>
                </a:lnTo>
                <a:lnTo>
                  <a:pt x="76923" y="86326"/>
                </a:lnTo>
                <a:lnTo>
                  <a:pt x="76923" y="86326"/>
                </a:lnTo>
                <a:lnTo>
                  <a:pt x="76923" y="86326"/>
                </a:lnTo>
                <a:lnTo>
                  <a:pt x="76923" y="86326"/>
                </a:lnTo>
                <a:lnTo>
                  <a:pt x="76923" y="86326"/>
                </a:lnTo>
                <a:lnTo>
                  <a:pt x="76923" y="86326"/>
                </a:lnTo>
                <a:lnTo>
                  <a:pt x="76923" y="87551"/>
                </a:lnTo>
                <a:lnTo>
                  <a:pt x="76923" y="87551"/>
                </a:lnTo>
                <a:lnTo>
                  <a:pt x="78153" y="87551"/>
                </a:lnTo>
                <a:lnTo>
                  <a:pt x="78153" y="87551"/>
                </a:lnTo>
                <a:lnTo>
                  <a:pt x="78153" y="87551"/>
                </a:lnTo>
                <a:lnTo>
                  <a:pt x="78153" y="88775"/>
                </a:lnTo>
                <a:lnTo>
                  <a:pt x="78153" y="88775"/>
                </a:lnTo>
                <a:lnTo>
                  <a:pt x="79384" y="88775"/>
                </a:lnTo>
                <a:lnTo>
                  <a:pt x="79384" y="88775"/>
                </a:lnTo>
                <a:lnTo>
                  <a:pt x="79384" y="88775"/>
                </a:lnTo>
                <a:lnTo>
                  <a:pt x="79384" y="88775"/>
                </a:lnTo>
                <a:lnTo>
                  <a:pt x="79384" y="88775"/>
                </a:lnTo>
                <a:lnTo>
                  <a:pt x="79384" y="88775"/>
                </a:lnTo>
                <a:lnTo>
                  <a:pt x="79384" y="88775"/>
                </a:lnTo>
                <a:lnTo>
                  <a:pt x="81230" y="88775"/>
                </a:lnTo>
                <a:lnTo>
                  <a:pt x="81230" y="89999"/>
                </a:lnTo>
                <a:lnTo>
                  <a:pt x="81230" y="89999"/>
                </a:lnTo>
                <a:lnTo>
                  <a:pt x="81230" y="89999"/>
                </a:lnTo>
                <a:lnTo>
                  <a:pt x="81230" y="89999"/>
                </a:lnTo>
                <a:lnTo>
                  <a:pt x="81230" y="89999"/>
                </a:lnTo>
                <a:lnTo>
                  <a:pt x="81230" y="91836"/>
                </a:lnTo>
                <a:lnTo>
                  <a:pt x="81230" y="91836"/>
                </a:lnTo>
                <a:lnTo>
                  <a:pt x="81230" y="91836"/>
                </a:lnTo>
                <a:lnTo>
                  <a:pt x="81230" y="91836"/>
                </a:lnTo>
                <a:lnTo>
                  <a:pt x="81230" y="91836"/>
                </a:lnTo>
                <a:lnTo>
                  <a:pt x="81230" y="93061"/>
                </a:lnTo>
                <a:lnTo>
                  <a:pt x="81230" y="93061"/>
                </a:lnTo>
                <a:lnTo>
                  <a:pt x="81230" y="93061"/>
                </a:lnTo>
                <a:lnTo>
                  <a:pt x="81230" y="93061"/>
                </a:lnTo>
                <a:lnTo>
                  <a:pt x="81230" y="94285"/>
                </a:lnTo>
                <a:lnTo>
                  <a:pt x="81230" y="94285"/>
                </a:lnTo>
                <a:lnTo>
                  <a:pt x="81230" y="94285"/>
                </a:lnTo>
                <a:lnTo>
                  <a:pt x="81230" y="95510"/>
                </a:lnTo>
                <a:lnTo>
                  <a:pt x="81230" y="95510"/>
                </a:lnTo>
                <a:lnTo>
                  <a:pt x="81230" y="95510"/>
                </a:lnTo>
                <a:lnTo>
                  <a:pt x="81230" y="95510"/>
                </a:lnTo>
                <a:lnTo>
                  <a:pt x="81230" y="96734"/>
                </a:lnTo>
                <a:lnTo>
                  <a:pt x="81230" y="96734"/>
                </a:lnTo>
                <a:lnTo>
                  <a:pt x="81230" y="96734"/>
                </a:lnTo>
                <a:lnTo>
                  <a:pt x="82461" y="96734"/>
                </a:lnTo>
                <a:lnTo>
                  <a:pt x="82461" y="96734"/>
                </a:lnTo>
                <a:lnTo>
                  <a:pt x="82461" y="98571"/>
                </a:lnTo>
                <a:lnTo>
                  <a:pt x="82461" y="98571"/>
                </a:lnTo>
                <a:lnTo>
                  <a:pt x="82461" y="98571"/>
                </a:lnTo>
                <a:lnTo>
                  <a:pt x="82461" y="98571"/>
                </a:lnTo>
                <a:lnTo>
                  <a:pt x="82461" y="98571"/>
                </a:lnTo>
                <a:lnTo>
                  <a:pt x="82461" y="99795"/>
                </a:lnTo>
                <a:lnTo>
                  <a:pt x="82461" y="99795"/>
                </a:lnTo>
                <a:lnTo>
                  <a:pt x="82461" y="99795"/>
                </a:lnTo>
                <a:lnTo>
                  <a:pt x="82461" y="101020"/>
                </a:lnTo>
                <a:lnTo>
                  <a:pt x="82461" y="101020"/>
                </a:lnTo>
                <a:lnTo>
                  <a:pt x="82461" y="101020"/>
                </a:lnTo>
                <a:lnTo>
                  <a:pt x="82461" y="101020"/>
                </a:lnTo>
                <a:lnTo>
                  <a:pt x="82461" y="102244"/>
                </a:lnTo>
                <a:lnTo>
                  <a:pt x="82461" y="102244"/>
                </a:lnTo>
                <a:lnTo>
                  <a:pt x="82461" y="102244"/>
                </a:lnTo>
                <a:lnTo>
                  <a:pt x="83692" y="102244"/>
                </a:lnTo>
                <a:lnTo>
                  <a:pt x="83692" y="102244"/>
                </a:lnTo>
                <a:lnTo>
                  <a:pt x="83692" y="102244"/>
                </a:lnTo>
                <a:lnTo>
                  <a:pt x="83692" y="102244"/>
                </a:lnTo>
                <a:lnTo>
                  <a:pt x="83692" y="102244"/>
                </a:lnTo>
                <a:lnTo>
                  <a:pt x="84923" y="102244"/>
                </a:lnTo>
                <a:lnTo>
                  <a:pt x="84923" y="102244"/>
                </a:lnTo>
                <a:lnTo>
                  <a:pt x="84923" y="102244"/>
                </a:lnTo>
                <a:lnTo>
                  <a:pt x="84923" y="102244"/>
                </a:lnTo>
                <a:lnTo>
                  <a:pt x="84923" y="102244"/>
                </a:lnTo>
                <a:lnTo>
                  <a:pt x="84923" y="102244"/>
                </a:lnTo>
                <a:lnTo>
                  <a:pt x="86153" y="102244"/>
                </a:lnTo>
                <a:lnTo>
                  <a:pt x="86153" y="102244"/>
                </a:lnTo>
                <a:lnTo>
                  <a:pt x="86153" y="102244"/>
                </a:lnTo>
                <a:lnTo>
                  <a:pt x="88000" y="102244"/>
                </a:lnTo>
                <a:lnTo>
                  <a:pt x="88000" y="102244"/>
                </a:lnTo>
                <a:lnTo>
                  <a:pt x="88000" y="102244"/>
                </a:lnTo>
                <a:lnTo>
                  <a:pt x="88000" y="102244"/>
                </a:lnTo>
                <a:lnTo>
                  <a:pt x="88000" y="102244"/>
                </a:lnTo>
                <a:lnTo>
                  <a:pt x="88000" y="102244"/>
                </a:lnTo>
                <a:lnTo>
                  <a:pt x="88000" y="103469"/>
                </a:lnTo>
                <a:lnTo>
                  <a:pt x="88000" y="103469"/>
                </a:lnTo>
                <a:lnTo>
                  <a:pt x="88000" y="103469"/>
                </a:lnTo>
                <a:lnTo>
                  <a:pt x="88000" y="103469"/>
                </a:lnTo>
                <a:lnTo>
                  <a:pt x="88000" y="105306"/>
                </a:lnTo>
                <a:lnTo>
                  <a:pt x="88000" y="105306"/>
                </a:lnTo>
                <a:lnTo>
                  <a:pt x="88000" y="105306"/>
                </a:lnTo>
                <a:lnTo>
                  <a:pt x="88000" y="105306"/>
                </a:lnTo>
                <a:lnTo>
                  <a:pt x="88000" y="105306"/>
                </a:lnTo>
                <a:lnTo>
                  <a:pt x="88000" y="105306"/>
                </a:lnTo>
                <a:lnTo>
                  <a:pt x="86153" y="105306"/>
                </a:lnTo>
                <a:lnTo>
                  <a:pt x="86153" y="105306"/>
                </a:lnTo>
                <a:lnTo>
                  <a:pt x="86153" y="105306"/>
                </a:lnTo>
                <a:lnTo>
                  <a:pt x="86153" y="106530"/>
                </a:lnTo>
                <a:lnTo>
                  <a:pt x="84923" y="106530"/>
                </a:lnTo>
                <a:lnTo>
                  <a:pt x="84923" y="106530"/>
                </a:lnTo>
                <a:lnTo>
                  <a:pt x="84923" y="106530"/>
                </a:lnTo>
                <a:lnTo>
                  <a:pt x="84923" y="106530"/>
                </a:lnTo>
                <a:lnTo>
                  <a:pt x="84923" y="106530"/>
                </a:lnTo>
                <a:lnTo>
                  <a:pt x="84923" y="106530"/>
                </a:lnTo>
                <a:lnTo>
                  <a:pt x="84923" y="107755"/>
                </a:lnTo>
                <a:lnTo>
                  <a:pt x="83692" y="107755"/>
                </a:lnTo>
                <a:lnTo>
                  <a:pt x="83692" y="106530"/>
                </a:lnTo>
                <a:lnTo>
                  <a:pt x="83692" y="106530"/>
                </a:lnTo>
                <a:lnTo>
                  <a:pt x="83692" y="106530"/>
                </a:lnTo>
                <a:lnTo>
                  <a:pt x="83692" y="106530"/>
                </a:lnTo>
                <a:lnTo>
                  <a:pt x="82461" y="106530"/>
                </a:lnTo>
                <a:lnTo>
                  <a:pt x="82461" y="106530"/>
                </a:lnTo>
                <a:lnTo>
                  <a:pt x="82461" y="106530"/>
                </a:lnTo>
                <a:lnTo>
                  <a:pt x="82461" y="106530"/>
                </a:lnTo>
                <a:lnTo>
                  <a:pt x="82461" y="106530"/>
                </a:lnTo>
                <a:lnTo>
                  <a:pt x="82461" y="107755"/>
                </a:lnTo>
                <a:lnTo>
                  <a:pt x="82461" y="107755"/>
                </a:lnTo>
                <a:lnTo>
                  <a:pt x="82461" y="107755"/>
                </a:lnTo>
                <a:lnTo>
                  <a:pt x="82461" y="107755"/>
                </a:lnTo>
                <a:lnTo>
                  <a:pt x="82461" y="107755"/>
                </a:lnTo>
                <a:lnTo>
                  <a:pt x="82461" y="108979"/>
                </a:lnTo>
                <a:lnTo>
                  <a:pt x="82461" y="108979"/>
                </a:lnTo>
                <a:lnTo>
                  <a:pt x="82461" y="108979"/>
                </a:lnTo>
                <a:lnTo>
                  <a:pt x="82461" y="110204"/>
                </a:lnTo>
                <a:lnTo>
                  <a:pt x="82461" y="110204"/>
                </a:lnTo>
                <a:lnTo>
                  <a:pt x="82461" y="110204"/>
                </a:lnTo>
                <a:lnTo>
                  <a:pt x="81230" y="110204"/>
                </a:lnTo>
                <a:lnTo>
                  <a:pt x="81230" y="112040"/>
                </a:lnTo>
                <a:lnTo>
                  <a:pt x="81230" y="112040"/>
                </a:lnTo>
                <a:lnTo>
                  <a:pt x="81230" y="112040"/>
                </a:lnTo>
                <a:lnTo>
                  <a:pt x="81230" y="112040"/>
                </a:lnTo>
                <a:lnTo>
                  <a:pt x="81230" y="112040"/>
                </a:lnTo>
                <a:lnTo>
                  <a:pt x="81230" y="112040"/>
                </a:lnTo>
                <a:lnTo>
                  <a:pt x="79384" y="112040"/>
                </a:lnTo>
                <a:lnTo>
                  <a:pt x="79384" y="113265"/>
                </a:lnTo>
                <a:lnTo>
                  <a:pt x="79384" y="113265"/>
                </a:lnTo>
                <a:lnTo>
                  <a:pt x="79384" y="113265"/>
                </a:lnTo>
                <a:lnTo>
                  <a:pt x="79384" y="113265"/>
                </a:lnTo>
                <a:lnTo>
                  <a:pt x="79384" y="113265"/>
                </a:lnTo>
                <a:lnTo>
                  <a:pt x="79384" y="113265"/>
                </a:lnTo>
                <a:lnTo>
                  <a:pt x="79384" y="113265"/>
                </a:lnTo>
                <a:lnTo>
                  <a:pt x="79384" y="113265"/>
                </a:lnTo>
                <a:lnTo>
                  <a:pt x="79384" y="113265"/>
                </a:lnTo>
                <a:lnTo>
                  <a:pt x="79384" y="112040"/>
                </a:lnTo>
                <a:lnTo>
                  <a:pt x="79384" y="112040"/>
                </a:lnTo>
                <a:lnTo>
                  <a:pt x="79384" y="112040"/>
                </a:lnTo>
                <a:lnTo>
                  <a:pt x="79384" y="112040"/>
                </a:lnTo>
                <a:lnTo>
                  <a:pt x="78153" y="112040"/>
                </a:lnTo>
                <a:lnTo>
                  <a:pt x="78153" y="113265"/>
                </a:lnTo>
                <a:lnTo>
                  <a:pt x="78153" y="113265"/>
                </a:lnTo>
                <a:lnTo>
                  <a:pt x="78153" y="113265"/>
                </a:lnTo>
                <a:lnTo>
                  <a:pt x="78153" y="113265"/>
                </a:lnTo>
                <a:lnTo>
                  <a:pt x="76923" y="113265"/>
                </a:lnTo>
                <a:lnTo>
                  <a:pt x="76923" y="113265"/>
                </a:lnTo>
                <a:lnTo>
                  <a:pt x="76923" y="114489"/>
                </a:lnTo>
                <a:lnTo>
                  <a:pt x="76923" y="114489"/>
                </a:lnTo>
                <a:lnTo>
                  <a:pt x="76923" y="114489"/>
                </a:lnTo>
                <a:lnTo>
                  <a:pt x="76923" y="114489"/>
                </a:lnTo>
                <a:lnTo>
                  <a:pt x="76923" y="114489"/>
                </a:lnTo>
                <a:lnTo>
                  <a:pt x="76923" y="114489"/>
                </a:lnTo>
                <a:lnTo>
                  <a:pt x="75692" y="114489"/>
                </a:lnTo>
                <a:lnTo>
                  <a:pt x="75692" y="114489"/>
                </a:lnTo>
                <a:lnTo>
                  <a:pt x="75692" y="115714"/>
                </a:lnTo>
                <a:lnTo>
                  <a:pt x="75692" y="115714"/>
                </a:lnTo>
                <a:lnTo>
                  <a:pt x="75692" y="115714"/>
                </a:lnTo>
                <a:lnTo>
                  <a:pt x="75692" y="115714"/>
                </a:lnTo>
                <a:lnTo>
                  <a:pt x="75692" y="115714"/>
                </a:lnTo>
                <a:lnTo>
                  <a:pt x="75692" y="114489"/>
                </a:lnTo>
                <a:lnTo>
                  <a:pt x="74461" y="114489"/>
                </a:lnTo>
                <a:lnTo>
                  <a:pt x="74461" y="115714"/>
                </a:lnTo>
                <a:lnTo>
                  <a:pt x="74461" y="115714"/>
                </a:lnTo>
                <a:lnTo>
                  <a:pt x="74461" y="115714"/>
                </a:lnTo>
                <a:lnTo>
                  <a:pt x="74461" y="115714"/>
                </a:lnTo>
                <a:lnTo>
                  <a:pt x="74461" y="115714"/>
                </a:lnTo>
                <a:lnTo>
                  <a:pt x="72615" y="115714"/>
                </a:lnTo>
                <a:lnTo>
                  <a:pt x="72615" y="115714"/>
                </a:lnTo>
                <a:lnTo>
                  <a:pt x="72615" y="115714"/>
                </a:lnTo>
                <a:lnTo>
                  <a:pt x="72615" y="116938"/>
                </a:lnTo>
                <a:lnTo>
                  <a:pt x="72615" y="116938"/>
                </a:lnTo>
                <a:lnTo>
                  <a:pt x="72615" y="116938"/>
                </a:lnTo>
                <a:lnTo>
                  <a:pt x="72615" y="116938"/>
                </a:lnTo>
                <a:lnTo>
                  <a:pt x="72615" y="116938"/>
                </a:lnTo>
                <a:lnTo>
                  <a:pt x="71384" y="116938"/>
                </a:lnTo>
                <a:lnTo>
                  <a:pt x="71384" y="116938"/>
                </a:lnTo>
                <a:lnTo>
                  <a:pt x="71384" y="118775"/>
                </a:lnTo>
                <a:lnTo>
                  <a:pt x="71384" y="118775"/>
                </a:lnTo>
                <a:lnTo>
                  <a:pt x="71384" y="118775"/>
                </a:lnTo>
                <a:lnTo>
                  <a:pt x="71384" y="118775"/>
                </a:lnTo>
                <a:lnTo>
                  <a:pt x="70153" y="118775"/>
                </a:lnTo>
                <a:lnTo>
                  <a:pt x="70153" y="118775"/>
                </a:lnTo>
                <a:lnTo>
                  <a:pt x="70153" y="118775"/>
                </a:lnTo>
                <a:lnTo>
                  <a:pt x="70153" y="118775"/>
                </a:lnTo>
                <a:lnTo>
                  <a:pt x="68923" y="118775"/>
                </a:lnTo>
                <a:lnTo>
                  <a:pt x="68923" y="118775"/>
                </a:lnTo>
                <a:lnTo>
                  <a:pt x="68923" y="118775"/>
                </a:lnTo>
                <a:lnTo>
                  <a:pt x="68923" y="118775"/>
                </a:lnTo>
                <a:lnTo>
                  <a:pt x="67692" y="118775"/>
                </a:lnTo>
                <a:lnTo>
                  <a:pt x="67692" y="118775"/>
                </a:lnTo>
                <a:lnTo>
                  <a:pt x="67692" y="119999"/>
                </a:lnTo>
                <a:lnTo>
                  <a:pt x="67692" y="119999"/>
                </a:lnTo>
                <a:lnTo>
                  <a:pt x="67692" y="119999"/>
                </a:lnTo>
                <a:lnTo>
                  <a:pt x="65846" y="119999"/>
                </a:lnTo>
                <a:lnTo>
                  <a:pt x="65846" y="119999"/>
                </a:lnTo>
                <a:lnTo>
                  <a:pt x="65846" y="119999"/>
                </a:lnTo>
                <a:lnTo>
                  <a:pt x="64615" y="119999"/>
                </a:lnTo>
                <a:lnTo>
                  <a:pt x="64615" y="119999"/>
                </a:lnTo>
                <a:lnTo>
                  <a:pt x="64615" y="119999"/>
                </a:lnTo>
                <a:lnTo>
                  <a:pt x="64615" y="119999"/>
                </a:lnTo>
                <a:lnTo>
                  <a:pt x="63384" y="119999"/>
                </a:lnTo>
                <a:lnTo>
                  <a:pt x="63384" y="119999"/>
                </a:lnTo>
                <a:lnTo>
                  <a:pt x="63384" y="119999"/>
                </a:lnTo>
                <a:lnTo>
                  <a:pt x="63384" y="119999"/>
                </a:lnTo>
                <a:lnTo>
                  <a:pt x="63384" y="119999"/>
                </a:lnTo>
                <a:lnTo>
                  <a:pt x="62153" y="119999"/>
                </a:lnTo>
                <a:lnTo>
                  <a:pt x="62153" y="119999"/>
                </a:lnTo>
                <a:lnTo>
                  <a:pt x="62153" y="119999"/>
                </a:lnTo>
                <a:lnTo>
                  <a:pt x="62153" y="119999"/>
                </a:lnTo>
                <a:lnTo>
                  <a:pt x="60923" y="119999"/>
                </a:lnTo>
                <a:lnTo>
                  <a:pt x="60923" y="118775"/>
                </a:lnTo>
                <a:lnTo>
                  <a:pt x="60923" y="118775"/>
                </a:lnTo>
                <a:lnTo>
                  <a:pt x="60923" y="118775"/>
                </a:lnTo>
                <a:lnTo>
                  <a:pt x="60923" y="118775"/>
                </a:lnTo>
                <a:lnTo>
                  <a:pt x="60923" y="118775"/>
                </a:lnTo>
                <a:lnTo>
                  <a:pt x="60923" y="118775"/>
                </a:lnTo>
                <a:lnTo>
                  <a:pt x="60923" y="116938"/>
                </a:lnTo>
                <a:lnTo>
                  <a:pt x="59076" y="116938"/>
                </a:lnTo>
                <a:lnTo>
                  <a:pt x="59076" y="116938"/>
                </a:lnTo>
                <a:lnTo>
                  <a:pt x="59076" y="116938"/>
                </a:lnTo>
                <a:lnTo>
                  <a:pt x="59076" y="116938"/>
                </a:lnTo>
                <a:lnTo>
                  <a:pt x="59076" y="116938"/>
                </a:lnTo>
                <a:lnTo>
                  <a:pt x="59076" y="115714"/>
                </a:lnTo>
                <a:lnTo>
                  <a:pt x="59076" y="115714"/>
                </a:lnTo>
                <a:lnTo>
                  <a:pt x="59076" y="115714"/>
                </a:lnTo>
                <a:lnTo>
                  <a:pt x="57846" y="115714"/>
                </a:lnTo>
                <a:lnTo>
                  <a:pt x="57846" y="115714"/>
                </a:lnTo>
                <a:lnTo>
                  <a:pt x="57846" y="115714"/>
                </a:lnTo>
                <a:lnTo>
                  <a:pt x="57846" y="115714"/>
                </a:lnTo>
                <a:lnTo>
                  <a:pt x="57846" y="115714"/>
                </a:lnTo>
                <a:lnTo>
                  <a:pt x="56615" y="115714"/>
                </a:lnTo>
                <a:lnTo>
                  <a:pt x="56615" y="114489"/>
                </a:lnTo>
                <a:lnTo>
                  <a:pt x="56615" y="114489"/>
                </a:lnTo>
                <a:lnTo>
                  <a:pt x="56615" y="114489"/>
                </a:lnTo>
                <a:lnTo>
                  <a:pt x="56615" y="113265"/>
                </a:lnTo>
                <a:lnTo>
                  <a:pt x="56615" y="113265"/>
                </a:lnTo>
                <a:lnTo>
                  <a:pt x="56615" y="113265"/>
                </a:lnTo>
                <a:lnTo>
                  <a:pt x="56615" y="113265"/>
                </a:lnTo>
                <a:lnTo>
                  <a:pt x="56615" y="112040"/>
                </a:lnTo>
                <a:lnTo>
                  <a:pt x="56615" y="112040"/>
                </a:lnTo>
                <a:lnTo>
                  <a:pt x="56615" y="112040"/>
                </a:lnTo>
                <a:lnTo>
                  <a:pt x="56615" y="112040"/>
                </a:lnTo>
                <a:lnTo>
                  <a:pt x="56615" y="110204"/>
                </a:lnTo>
                <a:lnTo>
                  <a:pt x="56615" y="110204"/>
                </a:lnTo>
                <a:lnTo>
                  <a:pt x="56615" y="110204"/>
                </a:lnTo>
                <a:lnTo>
                  <a:pt x="56615" y="110204"/>
                </a:lnTo>
                <a:lnTo>
                  <a:pt x="56615" y="108979"/>
                </a:lnTo>
                <a:lnTo>
                  <a:pt x="55384" y="108979"/>
                </a:lnTo>
                <a:lnTo>
                  <a:pt x="55384" y="108979"/>
                </a:lnTo>
                <a:lnTo>
                  <a:pt x="55384" y="108979"/>
                </a:lnTo>
                <a:lnTo>
                  <a:pt x="55384" y="107755"/>
                </a:lnTo>
                <a:lnTo>
                  <a:pt x="55384" y="107755"/>
                </a:lnTo>
                <a:lnTo>
                  <a:pt x="55384" y="107755"/>
                </a:lnTo>
                <a:lnTo>
                  <a:pt x="55384" y="107755"/>
                </a:lnTo>
                <a:lnTo>
                  <a:pt x="55384" y="107755"/>
                </a:lnTo>
                <a:lnTo>
                  <a:pt x="55384" y="106530"/>
                </a:lnTo>
                <a:lnTo>
                  <a:pt x="55384" y="106530"/>
                </a:lnTo>
                <a:lnTo>
                  <a:pt x="55384" y="106530"/>
                </a:lnTo>
                <a:lnTo>
                  <a:pt x="55384" y="105306"/>
                </a:lnTo>
                <a:lnTo>
                  <a:pt x="55384" y="105306"/>
                </a:lnTo>
                <a:lnTo>
                  <a:pt x="55384" y="105306"/>
                </a:lnTo>
                <a:lnTo>
                  <a:pt x="54153" y="105306"/>
                </a:lnTo>
                <a:lnTo>
                  <a:pt x="54153" y="105306"/>
                </a:lnTo>
                <a:lnTo>
                  <a:pt x="54153" y="103469"/>
                </a:lnTo>
                <a:lnTo>
                  <a:pt x="54153" y="103469"/>
                </a:lnTo>
                <a:lnTo>
                  <a:pt x="54153" y="103469"/>
                </a:lnTo>
                <a:lnTo>
                  <a:pt x="55384" y="103469"/>
                </a:lnTo>
                <a:lnTo>
                  <a:pt x="55384" y="102244"/>
                </a:lnTo>
                <a:lnTo>
                  <a:pt x="54153" y="102244"/>
                </a:lnTo>
                <a:lnTo>
                  <a:pt x="54153" y="102244"/>
                </a:lnTo>
                <a:lnTo>
                  <a:pt x="54153" y="102244"/>
                </a:lnTo>
                <a:lnTo>
                  <a:pt x="54153" y="102244"/>
                </a:lnTo>
                <a:lnTo>
                  <a:pt x="54153" y="102244"/>
                </a:lnTo>
                <a:lnTo>
                  <a:pt x="52307" y="102244"/>
                </a:lnTo>
                <a:lnTo>
                  <a:pt x="52307" y="102244"/>
                </a:lnTo>
                <a:lnTo>
                  <a:pt x="52307" y="101020"/>
                </a:lnTo>
                <a:lnTo>
                  <a:pt x="52307" y="101020"/>
                </a:lnTo>
                <a:lnTo>
                  <a:pt x="52307" y="101020"/>
                </a:lnTo>
                <a:lnTo>
                  <a:pt x="52307" y="101020"/>
                </a:lnTo>
                <a:lnTo>
                  <a:pt x="52307" y="101020"/>
                </a:lnTo>
                <a:lnTo>
                  <a:pt x="52307" y="101020"/>
                </a:lnTo>
                <a:lnTo>
                  <a:pt x="51076" y="101020"/>
                </a:lnTo>
                <a:lnTo>
                  <a:pt x="51076" y="99795"/>
                </a:lnTo>
                <a:lnTo>
                  <a:pt x="51076" y="99795"/>
                </a:lnTo>
                <a:lnTo>
                  <a:pt x="51076" y="99795"/>
                </a:lnTo>
                <a:lnTo>
                  <a:pt x="51076" y="99795"/>
                </a:lnTo>
                <a:lnTo>
                  <a:pt x="51076" y="99795"/>
                </a:lnTo>
                <a:lnTo>
                  <a:pt x="51076" y="98571"/>
                </a:lnTo>
                <a:lnTo>
                  <a:pt x="49846" y="98571"/>
                </a:lnTo>
                <a:lnTo>
                  <a:pt x="49846" y="98571"/>
                </a:lnTo>
                <a:lnTo>
                  <a:pt x="49846" y="98571"/>
                </a:lnTo>
                <a:lnTo>
                  <a:pt x="49846" y="98571"/>
                </a:lnTo>
                <a:lnTo>
                  <a:pt x="49846" y="98571"/>
                </a:lnTo>
                <a:lnTo>
                  <a:pt x="48615" y="98571"/>
                </a:lnTo>
                <a:lnTo>
                  <a:pt x="48615" y="98571"/>
                </a:lnTo>
                <a:lnTo>
                  <a:pt x="48615" y="98571"/>
                </a:lnTo>
                <a:lnTo>
                  <a:pt x="48615" y="98571"/>
                </a:lnTo>
                <a:lnTo>
                  <a:pt x="48615" y="98571"/>
                </a:lnTo>
                <a:lnTo>
                  <a:pt x="48615" y="98571"/>
                </a:lnTo>
                <a:lnTo>
                  <a:pt x="48615" y="98571"/>
                </a:lnTo>
                <a:lnTo>
                  <a:pt x="48615" y="96734"/>
                </a:lnTo>
                <a:lnTo>
                  <a:pt x="48615" y="96734"/>
                </a:lnTo>
                <a:lnTo>
                  <a:pt x="48615" y="96734"/>
                </a:lnTo>
                <a:lnTo>
                  <a:pt x="49846" y="96734"/>
                </a:lnTo>
                <a:lnTo>
                  <a:pt x="49846" y="96734"/>
                </a:lnTo>
                <a:lnTo>
                  <a:pt x="49846" y="96734"/>
                </a:lnTo>
                <a:lnTo>
                  <a:pt x="49846" y="96734"/>
                </a:lnTo>
                <a:lnTo>
                  <a:pt x="49846" y="95510"/>
                </a:lnTo>
                <a:lnTo>
                  <a:pt x="49846" y="95510"/>
                </a:lnTo>
                <a:lnTo>
                  <a:pt x="49846" y="95510"/>
                </a:lnTo>
                <a:lnTo>
                  <a:pt x="51076" y="95510"/>
                </a:lnTo>
                <a:lnTo>
                  <a:pt x="51076" y="95510"/>
                </a:lnTo>
                <a:lnTo>
                  <a:pt x="51076" y="95510"/>
                </a:lnTo>
                <a:lnTo>
                  <a:pt x="51076" y="94285"/>
                </a:lnTo>
                <a:lnTo>
                  <a:pt x="51076" y="94285"/>
                </a:lnTo>
                <a:lnTo>
                  <a:pt x="51076" y="94285"/>
                </a:lnTo>
                <a:lnTo>
                  <a:pt x="52307" y="94285"/>
                </a:lnTo>
                <a:lnTo>
                  <a:pt x="52307" y="94285"/>
                </a:lnTo>
                <a:lnTo>
                  <a:pt x="52307" y="94285"/>
                </a:lnTo>
                <a:lnTo>
                  <a:pt x="52307" y="94285"/>
                </a:lnTo>
                <a:lnTo>
                  <a:pt x="52307" y="93061"/>
                </a:lnTo>
                <a:lnTo>
                  <a:pt x="52307" y="93061"/>
                </a:lnTo>
                <a:lnTo>
                  <a:pt x="52307" y="93061"/>
                </a:lnTo>
                <a:lnTo>
                  <a:pt x="52307" y="93061"/>
                </a:lnTo>
                <a:lnTo>
                  <a:pt x="54153" y="93061"/>
                </a:lnTo>
                <a:lnTo>
                  <a:pt x="54153" y="91836"/>
                </a:lnTo>
                <a:lnTo>
                  <a:pt x="52307" y="91836"/>
                </a:lnTo>
                <a:lnTo>
                  <a:pt x="52307" y="91836"/>
                </a:lnTo>
                <a:lnTo>
                  <a:pt x="52307" y="91836"/>
                </a:lnTo>
                <a:lnTo>
                  <a:pt x="52307" y="91836"/>
                </a:lnTo>
                <a:lnTo>
                  <a:pt x="52307" y="91836"/>
                </a:lnTo>
                <a:lnTo>
                  <a:pt x="52307" y="89999"/>
                </a:lnTo>
                <a:lnTo>
                  <a:pt x="52307" y="89999"/>
                </a:lnTo>
                <a:lnTo>
                  <a:pt x="52307" y="89999"/>
                </a:lnTo>
                <a:lnTo>
                  <a:pt x="52307" y="89999"/>
                </a:lnTo>
                <a:lnTo>
                  <a:pt x="52307" y="88775"/>
                </a:lnTo>
                <a:lnTo>
                  <a:pt x="52307" y="88775"/>
                </a:lnTo>
                <a:lnTo>
                  <a:pt x="51076" y="88775"/>
                </a:lnTo>
                <a:lnTo>
                  <a:pt x="51076" y="88775"/>
                </a:lnTo>
                <a:lnTo>
                  <a:pt x="51076" y="88775"/>
                </a:lnTo>
                <a:lnTo>
                  <a:pt x="51076" y="88775"/>
                </a:lnTo>
                <a:lnTo>
                  <a:pt x="49846" y="88775"/>
                </a:lnTo>
                <a:lnTo>
                  <a:pt x="49846" y="88775"/>
                </a:lnTo>
                <a:lnTo>
                  <a:pt x="49846" y="87551"/>
                </a:lnTo>
                <a:lnTo>
                  <a:pt x="49846" y="87551"/>
                </a:lnTo>
                <a:lnTo>
                  <a:pt x="49846" y="87551"/>
                </a:lnTo>
                <a:lnTo>
                  <a:pt x="49846" y="87551"/>
                </a:lnTo>
                <a:lnTo>
                  <a:pt x="49846" y="86326"/>
                </a:lnTo>
                <a:lnTo>
                  <a:pt x="49846" y="86326"/>
                </a:lnTo>
                <a:lnTo>
                  <a:pt x="49846" y="86326"/>
                </a:lnTo>
                <a:lnTo>
                  <a:pt x="49846" y="86326"/>
                </a:lnTo>
                <a:lnTo>
                  <a:pt x="49846" y="85102"/>
                </a:lnTo>
                <a:lnTo>
                  <a:pt x="49846" y="85102"/>
                </a:lnTo>
                <a:lnTo>
                  <a:pt x="49846" y="85102"/>
                </a:lnTo>
                <a:lnTo>
                  <a:pt x="49846" y="85102"/>
                </a:lnTo>
                <a:lnTo>
                  <a:pt x="48615" y="85102"/>
                </a:lnTo>
                <a:lnTo>
                  <a:pt x="48615" y="83265"/>
                </a:lnTo>
                <a:lnTo>
                  <a:pt x="48615" y="83265"/>
                </a:lnTo>
                <a:lnTo>
                  <a:pt x="48615" y="83265"/>
                </a:lnTo>
                <a:lnTo>
                  <a:pt x="48615" y="82040"/>
                </a:lnTo>
                <a:lnTo>
                  <a:pt x="48615" y="82040"/>
                </a:lnTo>
                <a:lnTo>
                  <a:pt x="48615" y="82040"/>
                </a:lnTo>
                <a:lnTo>
                  <a:pt x="48615" y="80816"/>
                </a:lnTo>
                <a:lnTo>
                  <a:pt x="48615" y="80816"/>
                </a:lnTo>
                <a:lnTo>
                  <a:pt x="48615" y="80816"/>
                </a:lnTo>
                <a:lnTo>
                  <a:pt x="48615" y="80816"/>
                </a:lnTo>
                <a:lnTo>
                  <a:pt x="48615" y="80816"/>
                </a:lnTo>
                <a:lnTo>
                  <a:pt x="48615" y="79591"/>
                </a:lnTo>
                <a:lnTo>
                  <a:pt x="48615" y="79591"/>
                </a:lnTo>
                <a:lnTo>
                  <a:pt x="48615" y="79591"/>
                </a:lnTo>
                <a:lnTo>
                  <a:pt x="48615" y="79591"/>
                </a:lnTo>
                <a:lnTo>
                  <a:pt x="48615" y="78367"/>
                </a:lnTo>
                <a:lnTo>
                  <a:pt x="48615" y="78367"/>
                </a:lnTo>
                <a:lnTo>
                  <a:pt x="48615" y="78367"/>
                </a:lnTo>
                <a:lnTo>
                  <a:pt x="48615" y="76530"/>
                </a:lnTo>
                <a:lnTo>
                  <a:pt x="48615" y="76530"/>
                </a:lnTo>
                <a:lnTo>
                  <a:pt x="48615" y="76530"/>
                </a:lnTo>
                <a:lnTo>
                  <a:pt x="48615" y="75306"/>
                </a:lnTo>
                <a:lnTo>
                  <a:pt x="48615" y="75306"/>
                </a:lnTo>
                <a:lnTo>
                  <a:pt x="48615" y="75306"/>
                </a:lnTo>
                <a:lnTo>
                  <a:pt x="48615" y="75306"/>
                </a:lnTo>
                <a:lnTo>
                  <a:pt x="48615" y="74081"/>
                </a:lnTo>
                <a:lnTo>
                  <a:pt x="48615" y="74081"/>
                </a:lnTo>
                <a:lnTo>
                  <a:pt x="48615" y="74081"/>
                </a:lnTo>
                <a:lnTo>
                  <a:pt x="48615" y="74081"/>
                </a:lnTo>
                <a:lnTo>
                  <a:pt x="48615" y="74081"/>
                </a:lnTo>
                <a:lnTo>
                  <a:pt x="48615" y="72857"/>
                </a:lnTo>
                <a:lnTo>
                  <a:pt x="48615" y="72857"/>
                </a:lnTo>
                <a:lnTo>
                  <a:pt x="48615" y="72857"/>
                </a:lnTo>
                <a:lnTo>
                  <a:pt x="48615" y="71632"/>
                </a:lnTo>
                <a:lnTo>
                  <a:pt x="48615" y="71632"/>
                </a:lnTo>
                <a:lnTo>
                  <a:pt x="48615" y="71632"/>
                </a:lnTo>
                <a:lnTo>
                  <a:pt x="49846" y="71632"/>
                </a:lnTo>
                <a:lnTo>
                  <a:pt x="49846" y="71632"/>
                </a:lnTo>
                <a:lnTo>
                  <a:pt x="49846" y="71632"/>
                </a:lnTo>
                <a:lnTo>
                  <a:pt x="49846" y="71632"/>
                </a:lnTo>
                <a:lnTo>
                  <a:pt x="49846" y="69795"/>
                </a:lnTo>
                <a:lnTo>
                  <a:pt x="49846" y="69795"/>
                </a:lnTo>
                <a:lnTo>
                  <a:pt x="49846" y="69795"/>
                </a:lnTo>
                <a:lnTo>
                  <a:pt x="49846" y="69795"/>
                </a:lnTo>
                <a:lnTo>
                  <a:pt x="49846" y="68571"/>
                </a:lnTo>
                <a:lnTo>
                  <a:pt x="49846" y="68571"/>
                </a:lnTo>
                <a:lnTo>
                  <a:pt x="49846" y="68571"/>
                </a:lnTo>
                <a:lnTo>
                  <a:pt x="49846" y="67346"/>
                </a:lnTo>
                <a:lnTo>
                  <a:pt x="49846" y="67346"/>
                </a:lnTo>
                <a:lnTo>
                  <a:pt x="51076" y="67346"/>
                </a:lnTo>
                <a:lnTo>
                  <a:pt x="51076" y="67346"/>
                </a:lnTo>
                <a:lnTo>
                  <a:pt x="51076" y="66122"/>
                </a:lnTo>
                <a:lnTo>
                  <a:pt x="51076" y="66122"/>
                </a:lnTo>
                <a:lnTo>
                  <a:pt x="51076" y="66122"/>
                </a:lnTo>
                <a:lnTo>
                  <a:pt x="51076" y="66122"/>
                </a:lnTo>
                <a:lnTo>
                  <a:pt x="52307" y="66122"/>
                </a:lnTo>
                <a:lnTo>
                  <a:pt x="52307" y="66122"/>
                </a:lnTo>
                <a:lnTo>
                  <a:pt x="52307" y="64897"/>
                </a:lnTo>
                <a:lnTo>
                  <a:pt x="52307" y="64897"/>
                </a:lnTo>
                <a:lnTo>
                  <a:pt x="52307" y="64897"/>
                </a:lnTo>
                <a:lnTo>
                  <a:pt x="52307" y="64897"/>
                </a:lnTo>
                <a:lnTo>
                  <a:pt x="52307" y="64897"/>
                </a:lnTo>
                <a:lnTo>
                  <a:pt x="51076" y="64897"/>
                </a:lnTo>
                <a:lnTo>
                  <a:pt x="51076" y="63061"/>
                </a:lnTo>
                <a:lnTo>
                  <a:pt x="51076" y="63061"/>
                </a:lnTo>
                <a:lnTo>
                  <a:pt x="52307" y="63061"/>
                </a:lnTo>
                <a:lnTo>
                  <a:pt x="52307" y="63061"/>
                </a:lnTo>
                <a:lnTo>
                  <a:pt x="51076" y="63061"/>
                </a:lnTo>
                <a:lnTo>
                  <a:pt x="51076" y="63061"/>
                </a:lnTo>
                <a:lnTo>
                  <a:pt x="51076" y="61836"/>
                </a:lnTo>
                <a:lnTo>
                  <a:pt x="51076" y="61836"/>
                </a:lnTo>
                <a:lnTo>
                  <a:pt x="49846" y="61836"/>
                </a:lnTo>
                <a:lnTo>
                  <a:pt x="49846" y="61836"/>
                </a:lnTo>
                <a:lnTo>
                  <a:pt x="49846" y="61836"/>
                </a:lnTo>
                <a:lnTo>
                  <a:pt x="49846" y="61836"/>
                </a:lnTo>
                <a:lnTo>
                  <a:pt x="49846" y="61836"/>
                </a:lnTo>
                <a:lnTo>
                  <a:pt x="48615" y="61836"/>
                </a:lnTo>
                <a:lnTo>
                  <a:pt x="48615" y="61836"/>
                </a:lnTo>
                <a:lnTo>
                  <a:pt x="48615" y="61836"/>
                </a:lnTo>
                <a:lnTo>
                  <a:pt x="48615" y="61836"/>
                </a:lnTo>
                <a:lnTo>
                  <a:pt x="48615" y="61836"/>
                </a:lnTo>
                <a:lnTo>
                  <a:pt x="47384" y="61836"/>
                </a:lnTo>
                <a:lnTo>
                  <a:pt x="47384" y="63061"/>
                </a:lnTo>
                <a:lnTo>
                  <a:pt x="47384" y="63061"/>
                </a:lnTo>
                <a:lnTo>
                  <a:pt x="47384" y="63061"/>
                </a:lnTo>
                <a:lnTo>
                  <a:pt x="45538" y="63061"/>
                </a:lnTo>
                <a:lnTo>
                  <a:pt x="45538" y="63061"/>
                </a:lnTo>
                <a:lnTo>
                  <a:pt x="45538" y="63061"/>
                </a:lnTo>
                <a:lnTo>
                  <a:pt x="45538" y="63061"/>
                </a:lnTo>
                <a:lnTo>
                  <a:pt x="44307" y="63061"/>
                </a:lnTo>
                <a:lnTo>
                  <a:pt x="44307" y="63061"/>
                </a:lnTo>
                <a:lnTo>
                  <a:pt x="44307" y="63061"/>
                </a:lnTo>
                <a:lnTo>
                  <a:pt x="44307" y="63061"/>
                </a:lnTo>
                <a:lnTo>
                  <a:pt x="44307" y="63061"/>
                </a:lnTo>
                <a:lnTo>
                  <a:pt x="43076" y="63061"/>
                </a:lnTo>
                <a:lnTo>
                  <a:pt x="43076" y="63061"/>
                </a:lnTo>
                <a:lnTo>
                  <a:pt x="43076" y="63061"/>
                </a:lnTo>
                <a:lnTo>
                  <a:pt x="43076" y="63061"/>
                </a:lnTo>
                <a:lnTo>
                  <a:pt x="43076" y="63061"/>
                </a:lnTo>
                <a:lnTo>
                  <a:pt x="41846" y="63061"/>
                </a:lnTo>
                <a:lnTo>
                  <a:pt x="41846" y="63061"/>
                </a:lnTo>
                <a:lnTo>
                  <a:pt x="41846" y="63061"/>
                </a:lnTo>
                <a:lnTo>
                  <a:pt x="41846" y="63061"/>
                </a:lnTo>
                <a:lnTo>
                  <a:pt x="41846" y="63061"/>
                </a:lnTo>
                <a:lnTo>
                  <a:pt x="40615" y="63061"/>
                </a:lnTo>
                <a:lnTo>
                  <a:pt x="40615" y="63061"/>
                </a:lnTo>
                <a:lnTo>
                  <a:pt x="40615" y="63061"/>
                </a:lnTo>
                <a:lnTo>
                  <a:pt x="40615" y="63061"/>
                </a:lnTo>
                <a:lnTo>
                  <a:pt x="40615" y="63061"/>
                </a:lnTo>
                <a:lnTo>
                  <a:pt x="38769" y="63061"/>
                </a:lnTo>
                <a:lnTo>
                  <a:pt x="38769" y="63061"/>
                </a:lnTo>
                <a:lnTo>
                  <a:pt x="38769" y="63061"/>
                </a:lnTo>
                <a:lnTo>
                  <a:pt x="38769" y="63061"/>
                </a:lnTo>
                <a:lnTo>
                  <a:pt x="37538" y="63061"/>
                </a:lnTo>
                <a:lnTo>
                  <a:pt x="37538" y="63061"/>
                </a:lnTo>
                <a:lnTo>
                  <a:pt x="37538" y="63061"/>
                </a:lnTo>
                <a:lnTo>
                  <a:pt x="37538" y="63061"/>
                </a:lnTo>
                <a:lnTo>
                  <a:pt x="37538" y="63061"/>
                </a:lnTo>
                <a:lnTo>
                  <a:pt x="36307" y="63061"/>
                </a:lnTo>
                <a:lnTo>
                  <a:pt x="36307" y="63061"/>
                </a:lnTo>
                <a:lnTo>
                  <a:pt x="36307" y="63061"/>
                </a:lnTo>
                <a:lnTo>
                  <a:pt x="36307" y="64897"/>
                </a:lnTo>
                <a:lnTo>
                  <a:pt x="36307" y="64897"/>
                </a:lnTo>
                <a:lnTo>
                  <a:pt x="36307" y="64897"/>
                </a:lnTo>
                <a:lnTo>
                  <a:pt x="36307" y="63061"/>
                </a:lnTo>
                <a:lnTo>
                  <a:pt x="35076" y="63061"/>
                </a:lnTo>
                <a:lnTo>
                  <a:pt x="35076" y="63061"/>
                </a:lnTo>
                <a:lnTo>
                  <a:pt x="35076" y="63061"/>
                </a:lnTo>
                <a:lnTo>
                  <a:pt x="35076" y="63061"/>
                </a:lnTo>
                <a:lnTo>
                  <a:pt x="35076" y="63061"/>
                </a:lnTo>
                <a:lnTo>
                  <a:pt x="33846" y="63061"/>
                </a:lnTo>
                <a:lnTo>
                  <a:pt x="33846" y="63061"/>
                </a:lnTo>
                <a:lnTo>
                  <a:pt x="33846" y="63061"/>
                </a:lnTo>
                <a:lnTo>
                  <a:pt x="33846" y="63061"/>
                </a:lnTo>
                <a:lnTo>
                  <a:pt x="33846" y="63061"/>
                </a:lnTo>
                <a:lnTo>
                  <a:pt x="33846" y="61836"/>
                </a:lnTo>
                <a:lnTo>
                  <a:pt x="33846" y="61836"/>
                </a:lnTo>
                <a:lnTo>
                  <a:pt x="33846" y="61836"/>
                </a:lnTo>
                <a:lnTo>
                  <a:pt x="33846" y="61836"/>
                </a:lnTo>
                <a:lnTo>
                  <a:pt x="32000" y="61836"/>
                </a:lnTo>
                <a:lnTo>
                  <a:pt x="32000" y="60612"/>
                </a:lnTo>
                <a:lnTo>
                  <a:pt x="32000" y="60612"/>
                </a:lnTo>
                <a:lnTo>
                  <a:pt x="32000" y="60612"/>
                </a:lnTo>
                <a:lnTo>
                  <a:pt x="32000" y="60612"/>
                </a:lnTo>
                <a:lnTo>
                  <a:pt x="32000" y="60612"/>
                </a:lnTo>
                <a:lnTo>
                  <a:pt x="32000" y="60612"/>
                </a:lnTo>
                <a:lnTo>
                  <a:pt x="32000" y="60612"/>
                </a:lnTo>
                <a:lnTo>
                  <a:pt x="32000" y="59387"/>
                </a:lnTo>
                <a:lnTo>
                  <a:pt x="32000" y="59387"/>
                </a:lnTo>
                <a:lnTo>
                  <a:pt x="30769" y="59387"/>
                </a:lnTo>
                <a:lnTo>
                  <a:pt x="30769" y="59387"/>
                </a:lnTo>
                <a:lnTo>
                  <a:pt x="30769" y="59387"/>
                </a:lnTo>
                <a:lnTo>
                  <a:pt x="30769" y="58163"/>
                </a:lnTo>
                <a:lnTo>
                  <a:pt x="30769" y="58163"/>
                </a:lnTo>
                <a:lnTo>
                  <a:pt x="30769" y="58163"/>
                </a:lnTo>
                <a:lnTo>
                  <a:pt x="30769" y="58163"/>
                </a:lnTo>
                <a:lnTo>
                  <a:pt x="29538" y="58163"/>
                </a:lnTo>
                <a:lnTo>
                  <a:pt x="29538" y="56326"/>
                </a:lnTo>
                <a:lnTo>
                  <a:pt x="29538" y="56326"/>
                </a:lnTo>
                <a:lnTo>
                  <a:pt x="29538" y="56326"/>
                </a:lnTo>
                <a:lnTo>
                  <a:pt x="29538" y="56326"/>
                </a:lnTo>
                <a:lnTo>
                  <a:pt x="29538" y="56326"/>
                </a:lnTo>
                <a:lnTo>
                  <a:pt x="29538" y="55102"/>
                </a:lnTo>
                <a:lnTo>
                  <a:pt x="29538" y="55102"/>
                </a:lnTo>
                <a:lnTo>
                  <a:pt x="29538" y="55102"/>
                </a:lnTo>
                <a:lnTo>
                  <a:pt x="28307" y="55102"/>
                </a:lnTo>
                <a:lnTo>
                  <a:pt x="28307" y="55102"/>
                </a:lnTo>
                <a:lnTo>
                  <a:pt x="28307" y="55102"/>
                </a:lnTo>
                <a:lnTo>
                  <a:pt x="28307" y="55102"/>
                </a:lnTo>
                <a:lnTo>
                  <a:pt x="28307" y="55102"/>
                </a:lnTo>
                <a:lnTo>
                  <a:pt x="28307" y="55102"/>
                </a:lnTo>
                <a:lnTo>
                  <a:pt x="27076" y="55102"/>
                </a:lnTo>
                <a:lnTo>
                  <a:pt x="27076" y="55102"/>
                </a:lnTo>
                <a:lnTo>
                  <a:pt x="27076" y="55102"/>
                </a:lnTo>
                <a:lnTo>
                  <a:pt x="27076" y="55102"/>
                </a:lnTo>
                <a:lnTo>
                  <a:pt x="27076" y="55102"/>
                </a:lnTo>
                <a:lnTo>
                  <a:pt x="25230" y="55102"/>
                </a:lnTo>
                <a:lnTo>
                  <a:pt x="25230" y="55102"/>
                </a:lnTo>
                <a:lnTo>
                  <a:pt x="25230" y="55102"/>
                </a:lnTo>
                <a:lnTo>
                  <a:pt x="25230" y="55102"/>
                </a:lnTo>
                <a:lnTo>
                  <a:pt x="25230" y="55102"/>
                </a:lnTo>
                <a:lnTo>
                  <a:pt x="25230" y="53877"/>
                </a:lnTo>
                <a:lnTo>
                  <a:pt x="24000" y="53877"/>
                </a:lnTo>
                <a:lnTo>
                  <a:pt x="24000" y="53877"/>
                </a:lnTo>
                <a:lnTo>
                  <a:pt x="24000" y="53877"/>
                </a:lnTo>
                <a:lnTo>
                  <a:pt x="24000" y="53877"/>
                </a:lnTo>
                <a:lnTo>
                  <a:pt x="24000" y="53877"/>
                </a:lnTo>
                <a:lnTo>
                  <a:pt x="22769" y="53877"/>
                </a:lnTo>
                <a:lnTo>
                  <a:pt x="22769" y="53877"/>
                </a:lnTo>
                <a:lnTo>
                  <a:pt x="22769" y="53877"/>
                </a:lnTo>
                <a:lnTo>
                  <a:pt x="21538" y="53877"/>
                </a:lnTo>
                <a:lnTo>
                  <a:pt x="21538" y="53877"/>
                </a:lnTo>
                <a:lnTo>
                  <a:pt x="21538" y="53877"/>
                </a:lnTo>
                <a:lnTo>
                  <a:pt x="21538" y="53877"/>
                </a:lnTo>
                <a:lnTo>
                  <a:pt x="21538" y="55102"/>
                </a:lnTo>
                <a:lnTo>
                  <a:pt x="21538" y="55102"/>
                </a:lnTo>
                <a:lnTo>
                  <a:pt x="20307" y="55102"/>
                </a:lnTo>
                <a:lnTo>
                  <a:pt x="20307" y="55102"/>
                </a:lnTo>
                <a:lnTo>
                  <a:pt x="20307" y="55102"/>
                </a:lnTo>
                <a:lnTo>
                  <a:pt x="20307" y="55102"/>
                </a:lnTo>
                <a:lnTo>
                  <a:pt x="20307" y="53877"/>
                </a:lnTo>
                <a:lnTo>
                  <a:pt x="18461" y="53877"/>
                </a:lnTo>
                <a:lnTo>
                  <a:pt x="18461" y="55102"/>
                </a:lnTo>
                <a:lnTo>
                  <a:pt x="18461" y="55102"/>
                </a:lnTo>
                <a:lnTo>
                  <a:pt x="18461" y="55102"/>
                </a:lnTo>
                <a:lnTo>
                  <a:pt x="18461" y="53877"/>
                </a:lnTo>
                <a:lnTo>
                  <a:pt x="17230" y="53877"/>
                </a:lnTo>
                <a:lnTo>
                  <a:pt x="17230" y="55102"/>
                </a:lnTo>
                <a:lnTo>
                  <a:pt x="17230" y="55102"/>
                </a:lnTo>
                <a:lnTo>
                  <a:pt x="17230" y="55102"/>
                </a:lnTo>
                <a:lnTo>
                  <a:pt x="17230" y="53877"/>
                </a:lnTo>
                <a:lnTo>
                  <a:pt x="17230" y="53877"/>
                </a:lnTo>
                <a:lnTo>
                  <a:pt x="16000" y="53877"/>
                </a:lnTo>
                <a:lnTo>
                  <a:pt x="16000" y="55102"/>
                </a:lnTo>
                <a:lnTo>
                  <a:pt x="16000" y="55102"/>
                </a:lnTo>
                <a:lnTo>
                  <a:pt x="16000" y="53877"/>
                </a:lnTo>
                <a:lnTo>
                  <a:pt x="16000" y="53877"/>
                </a:lnTo>
                <a:lnTo>
                  <a:pt x="16000" y="53877"/>
                </a:lnTo>
                <a:lnTo>
                  <a:pt x="14769" y="53877"/>
                </a:lnTo>
                <a:lnTo>
                  <a:pt x="14769" y="53877"/>
                </a:lnTo>
                <a:lnTo>
                  <a:pt x="14769" y="53877"/>
                </a:lnTo>
                <a:lnTo>
                  <a:pt x="13538" y="53877"/>
                </a:lnTo>
                <a:lnTo>
                  <a:pt x="13538" y="53877"/>
                </a:lnTo>
                <a:lnTo>
                  <a:pt x="13538" y="53877"/>
                </a:lnTo>
                <a:lnTo>
                  <a:pt x="13538" y="55102"/>
                </a:lnTo>
                <a:lnTo>
                  <a:pt x="13538" y="55102"/>
                </a:lnTo>
                <a:lnTo>
                  <a:pt x="11692" y="55102"/>
                </a:lnTo>
                <a:lnTo>
                  <a:pt x="11692" y="55102"/>
                </a:lnTo>
                <a:lnTo>
                  <a:pt x="11692" y="55102"/>
                </a:lnTo>
                <a:lnTo>
                  <a:pt x="11692" y="55102"/>
                </a:lnTo>
                <a:lnTo>
                  <a:pt x="11692" y="53877"/>
                </a:lnTo>
                <a:lnTo>
                  <a:pt x="11692" y="53877"/>
                </a:lnTo>
                <a:lnTo>
                  <a:pt x="10461" y="53877"/>
                </a:lnTo>
                <a:lnTo>
                  <a:pt x="10461" y="53877"/>
                </a:lnTo>
                <a:lnTo>
                  <a:pt x="10461" y="53877"/>
                </a:lnTo>
                <a:lnTo>
                  <a:pt x="10461" y="52653"/>
                </a:lnTo>
                <a:lnTo>
                  <a:pt x="10461" y="52653"/>
                </a:lnTo>
                <a:lnTo>
                  <a:pt x="10461" y="52653"/>
                </a:lnTo>
                <a:lnTo>
                  <a:pt x="10461" y="52653"/>
                </a:lnTo>
                <a:lnTo>
                  <a:pt x="10461" y="51428"/>
                </a:lnTo>
                <a:lnTo>
                  <a:pt x="10461" y="51428"/>
                </a:lnTo>
                <a:lnTo>
                  <a:pt x="10461" y="51428"/>
                </a:lnTo>
                <a:lnTo>
                  <a:pt x="9230" y="51428"/>
                </a:lnTo>
                <a:lnTo>
                  <a:pt x="9230" y="51428"/>
                </a:lnTo>
                <a:lnTo>
                  <a:pt x="9230" y="51428"/>
                </a:lnTo>
                <a:lnTo>
                  <a:pt x="9230" y="51428"/>
                </a:lnTo>
                <a:lnTo>
                  <a:pt x="8000" y="51428"/>
                </a:lnTo>
                <a:lnTo>
                  <a:pt x="8000" y="51428"/>
                </a:lnTo>
                <a:lnTo>
                  <a:pt x="8000" y="49591"/>
                </a:lnTo>
                <a:lnTo>
                  <a:pt x="8000" y="49591"/>
                </a:lnTo>
                <a:lnTo>
                  <a:pt x="8000" y="49591"/>
                </a:lnTo>
                <a:lnTo>
                  <a:pt x="8000" y="49591"/>
                </a:lnTo>
                <a:lnTo>
                  <a:pt x="8000" y="48367"/>
                </a:lnTo>
                <a:lnTo>
                  <a:pt x="8000" y="48367"/>
                </a:lnTo>
                <a:lnTo>
                  <a:pt x="8000" y="48367"/>
                </a:lnTo>
                <a:lnTo>
                  <a:pt x="8000" y="47142"/>
                </a:lnTo>
                <a:lnTo>
                  <a:pt x="8000" y="47142"/>
                </a:lnTo>
                <a:lnTo>
                  <a:pt x="8000" y="47142"/>
                </a:lnTo>
                <a:lnTo>
                  <a:pt x="8000" y="47142"/>
                </a:lnTo>
                <a:lnTo>
                  <a:pt x="8000" y="45918"/>
                </a:lnTo>
                <a:lnTo>
                  <a:pt x="8000" y="45918"/>
                </a:lnTo>
                <a:lnTo>
                  <a:pt x="8000" y="45918"/>
                </a:lnTo>
                <a:lnTo>
                  <a:pt x="8000" y="44693"/>
                </a:lnTo>
                <a:lnTo>
                  <a:pt x="8000" y="44693"/>
                </a:lnTo>
                <a:lnTo>
                  <a:pt x="8000" y="44693"/>
                </a:lnTo>
                <a:lnTo>
                  <a:pt x="8000" y="44693"/>
                </a:lnTo>
                <a:lnTo>
                  <a:pt x="8000" y="44693"/>
                </a:lnTo>
                <a:lnTo>
                  <a:pt x="9230" y="44693"/>
                </a:lnTo>
                <a:lnTo>
                  <a:pt x="9230" y="42857"/>
                </a:lnTo>
                <a:lnTo>
                  <a:pt x="8000" y="42857"/>
                </a:lnTo>
                <a:lnTo>
                  <a:pt x="8000" y="42857"/>
                </a:lnTo>
                <a:lnTo>
                  <a:pt x="8000" y="42857"/>
                </a:lnTo>
                <a:lnTo>
                  <a:pt x="8000" y="41632"/>
                </a:lnTo>
                <a:lnTo>
                  <a:pt x="8000" y="41632"/>
                </a:lnTo>
                <a:lnTo>
                  <a:pt x="8000" y="41632"/>
                </a:lnTo>
                <a:lnTo>
                  <a:pt x="8000" y="40408"/>
                </a:lnTo>
                <a:lnTo>
                  <a:pt x="8000" y="40408"/>
                </a:lnTo>
                <a:lnTo>
                  <a:pt x="8000" y="40408"/>
                </a:lnTo>
                <a:lnTo>
                  <a:pt x="8000" y="40408"/>
                </a:lnTo>
                <a:lnTo>
                  <a:pt x="8000" y="40408"/>
                </a:lnTo>
                <a:lnTo>
                  <a:pt x="8000" y="39183"/>
                </a:lnTo>
                <a:lnTo>
                  <a:pt x="6769" y="39183"/>
                </a:lnTo>
                <a:lnTo>
                  <a:pt x="6769" y="39183"/>
                </a:lnTo>
                <a:lnTo>
                  <a:pt x="6769" y="39183"/>
                </a:lnTo>
                <a:lnTo>
                  <a:pt x="6769" y="39183"/>
                </a:lnTo>
                <a:lnTo>
                  <a:pt x="6769" y="39183"/>
                </a:lnTo>
                <a:lnTo>
                  <a:pt x="6769" y="37959"/>
                </a:lnTo>
                <a:lnTo>
                  <a:pt x="6769" y="37959"/>
                </a:lnTo>
                <a:lnTo>
                  <a:pt x="6769" y="37959"/>
                </a:lnTo>
                <a:lnTo>
                  <a:pt x="4923" y="37959"/>
                </a:lnTo>
                <a:lnTo>
                  <a:pt x="4923" y="37959"/>
                </a:lnTo>
                <a:lnTo>
                  <a:pt x="4923" y="36122"/>
                </a:lnTo>
                <a:lnTo>
                  <a:pt x="4923" y="36122"/>
                </a:lnTo>
                <a:lnTo>
                  <a:pt x="4923" y="36122"/>
                </a:lnTo>
                <a:lnTo>
                  <a:pt x="4923" y="36122"/>
                </a:lnTo>
                <a:lnTo>
                  <a:pt x="4923" y="34897"/>
                </a:lnTo>
                <a:lnTo>
                  <a:pt x="4923" y="34897"/>
                </a:lnTo>
                <a:lnTo>
                  <a:pt x="4923" y="34897"/>
                </a:lnTo>
                <a:lnTo>
                  <a:pt x="4923" y="33673"/>
                </a:lnTo>
                <a:lnTo>
                  <a:pt x="4923" y="33673"/>
                </a:lnTo>
                <a:lnTo>
                  <a:pt x="4923" y="33673"/>
                </a:lnTo>
                <a:lnTo>
                  <a:pt x="4923" y="33673"/>
                </a:lnTo>
                <a:lnTo>
                  <a:pt x="4923" y="32448"/>
                </a:lnTo>
                <a:lnTo>
                  <a:pt x="4923" y="32448"/>
                </a:lnTo>
                <a:lnTo>
                  <a:pt x="4923" y="32448"/>
                </a:lnTo>
                <a:lnTo>
                  <a:pt x="3692" y="32448"/>
                </a:lnTo>
                <a:lnTo>
                  <a:pt x="3692" y="32448"/>
                </a:lnTo>
                <a:lnTo>
                  <a:pt x="3692" y="32448"/>
                </a:lnTo>
                <a:lnTo>
                  <a:pt x="3692" y="32448"/>
                </a:lnTo>
                <a:lnTo>
                  <a:pt x="2461" y="32448"/>
                </a:lnTo>
                <a:lnTo>
                  <a:pt x="2461" y="32448"/>
                </a:lnTo>
                <a:lnTo>
                  <a:pt x="2461" y="32448"/>
                </a:lnTo>
                <a:lnTo>
                  <a:pt x="2461" y="32448"/>
                </a:lnTo>
                <a:lnTo>
                  <a:pt x="2461" y="32448"/>
                </a:lnTo>
                <a:lnTo>
                  <a:pt x="2461" y="31224"/>
                </a:lnTo>
                <a:lnTo>
                  <a:pt x="2461" y="31224"/>
                </a:lnTo>
                <a:lnTo>
                  <a:pt x="2461" y="31224"/>
                </a:lnTo>
                <a:lnTo>
                  <a:pt x="2461" y="31224"/>
                </a:lnTo>
                <a:lnTo>
                  <a:pt x="2461" y="31224"/>
                </a:lnTo>
                <a:lnTo>
                  <a:pt x="1230" y="31224"/>
                </a:lnTo>
                <a:lnTo>
                  <a:pt x="1230" y="32448"/>
                </a:lnTo>
                <a:lnTo>
                  <a:pt x="1230" y="32448"/>
                </a:lnTo>
                <a:lnTo>
                  <a:pt x="1230" y="32448"/>
                </a:lnTo>
                <a:lnTo>
                  <a:pt x="1230" y="32448"/>
                </a:lnTo>
                <a:lnTo>
                  <a:pt x="1230" y="32448"/>
                </a:lnTo>
                <a:lnTo>
                  <a:pt x="0" y="32448"/>
                </a:lnTo>
                <a:lnTo>
                  <a:pt x="0" y="32448"/>
                </a:lnTo>
                <a:lnTo>
                  <a:pt x="0" y="32448"/>
                </a:lnTo>
                <a:lnTo>
                  <a:pt x="0" y="32448"/>
                </a:lnTo>
                <a:lnTo>
                  <a:pt x="0" y="32448"/>
                </a:lnTo>
                <a:lnTo>
                  <a:pt x="0" y="31224"/>
                </a:lnTo>
                <a:lnTo>
                  <a:pt x="0" y="31224"/>
                </a:lnTo>
                <a:lnTo>
                  <a:pt x="0" y="31224"/>
                </a:lnTo>
                <a:lnTo>
                  <a:pt x="0" y="31224"/>
                </a:lnTo>
                <a:lnTo>
                  <a:pt x="0" y="29387"/>
                </a:lnTo>
                <a:lnTo>
                  <a:pt x="1230" y="29387"/>
                </a:lnTo>
                <a:lnTo>
                  <a:pt x="1230" y="29387"/>
                </a:lnTo>
                <a:lnTo>
                  <a:pt x="1230" y="29387"/>
                </a:lnTo>
                <a:lnTo>
                  <a:pt x="1230" y="29387"/>
                </a:lnTo>
                <a:lnTo>
                  <a:pt x="1230" y="29387"/>
                </a:lnTo>
                <a:lnTo>
                  <a:pt x="1230" y="28163"/>
                </a:lnTo>
                <a:lnTo>
                  <a:pt x="1230" y="28163"/>
                </a:lnTo>
                <a:lnTo>
                  <a:pt x="1230" y="28163"/>
                </a:lnTo>
                <a:lnTo>
                  <a:pt x="2461" y="28163"/>
                </a:lnTo>
                <a:lnTo>
                  <a:pt x="2461" y="28163"/>
                </a:lnTo>
                <a:lnTo>
                  <a:pt x="2461" y="26938"/>
                </a:lnTo>
                <a:lnTo>
                  <a:pt x="2461" y="26938"/>
                </a:lnTo>
                <a:lnTo>
                  <a:pt x="2461" y="26938"/>
                </a:lnTo>
                <a:lnTo>
                  <a:pt x="2461" y="26938"/>
                </a:lnTo>
                <a:lnTo>
                  <a:pt x="2461" y="26938"/>
                </a:lnTo>
                <a:lnTo>
                  <a:pt x="2461" y="25714"/>
                </a:lnTo>
                <a:lnTo>
                  <a:pt x="2461" y="25714"/>
                </a:lnTo>
                <a:lnTo>
                  <a:pt x="2461" y="25714"/>
                </a:lnTo>
                <a:lnTo>
                  <a:pt x="2461" y="25714"/>
                </a:lnTo>
                <a:lnTo>
                  <a:pt x="2461" y="24489"/>
                </a:lnTo>
                <a:lnTo>
                  <a:pt x="2461" y="24489"/>
                </a:lnTo>
                <a:lnTo>
                  <a:pt x="2461" y="24489"/>
                </a:lnTo>
                <a:lnTo>
                  <a:pt x="2461" y="24489"/>
                </a:lnTo>
                <a:lnTo>
                  <a:pt x="2461" y="24489"/>
                </a:lnTo>
                <a:lnTo>
                  <a:pt x="2461" y="22653"/>
                </a:lnTo>
                <a:lnTo>
                  <a:pt x="2461" y="22653"/>
                </a:lnTo>
                <a:lnTo>
                  <a:pt x="2461" y="22653"/>
                </a:lnTo>
                <a:lnTo>
                  <a:pt x="3692" y="22653"/>
                </a:lnTo>
                <a:lnTo>
                  <a:pt x="3692" y="21428"/>
                </a:lnTo>
                <a:lnTo>
                  <a:pt x="3692" y="21428"/>
                </a:lnTo>
                <a:lnTo>
                  <a:pt x="3692" y="21428"/>
                </a:lnTo>
                <a:lnTo>
                  <a:pt x="3692" y="20204"/>
                </a:lnTo>
                <a:lnTo>
                  <a:pt x="3692" y="20204"/>
                </a:lnTo>
                <a:lnTo>
                  <a:pt x="3692" y="20204"/>
                </a:lnTo>
                <a:lnTo>
                  <a:pt x="3692" y="18979"/>
                </a:lnTo>
                <a:lnTo>
                  <a:pt x="3692" y="18979"/>
                </a:lnTo>
                <a:lnTo>
                  <a:pt x="3692" y="18979"/>
                </a:lnTo>
                <a:lnTo>
                  <a:pt x="3692" y="18979"/>
                </a:lnTo>
                <a:lnTo>
                  <a:pt x="3692" y="18979"/>
                </a:lnTo>
                <a:lnTo>
                  <a:pt x="3692" y="18979"/>
                </a:lnTo>
                <a:lnTo>
                  <a:pt x="3692" y="17755"/>
                </a:lnTo>
                <a:lnTo>
                  <a:pt x="3692" y="17755"/>
                </a:lnTo>
                <a:lnTo>
                  <a:pt x="4923" y="17755"/>
                </a:lnTo>
                <a:lnTo>
                  <a:pt x="4923" y="17755"/>
                </a:lnTo>
                <a:lnTo>
                  <a:pt x="4923" y="17755"/>
                </a:lnTo>
                <a:lnTo>
                  <a:pt x="4923" y="15918"/>
                </a:lnTo>
                <a:lnTo>
                  <a:pt x="4923" y="15918"/>
                </a:lnTo>
                <a:lnTo>
                  <a:pt x="4923" y="15918"/>
                </a:lnTo>
                <a:lnTo>
                  <a:pt x="4923" y="15918"/>
                </a:lnTo>
                <a:lnTo>
                  <a:pt x="4923" y="14693"/>
                </a:lnTo>
                <a:lnTo>
                  <a:pt x="4923" y="14693"/>
                </a:lnTo>
                <a:lnTo>
                  <a:pt x="4923" y="14693"/>
                </a:lnTo>
                <a:lnTo>
                  <a:pt x="4923" y="14693"/>
                </a:lnTo>
                <a:lnTo>
                  <a:pt x="6769" y="14693"/>
                </a:lnTo>
                <a:lnTo>
                  <a:pt x="6769" y="13469"/>
                </a:lnTo>
                <a:lnTo>
                  <a:pt x="6769" y="13469"/>
                </a:lnTo>
                <a:lnTo>
                  <a:pt x="6769" y="13469"/>
                </a:lnTo>
                <a:lnTo>
                  <a:pt x="6769" y="13469"/>
                </a:lnTo>
                <a:lnTo>
                  <a:pt x="6769" y="13469"/>
                </a:lnTo>
                <a:lnTo>
                  <a:pt x="6769" y="13469"/>
                </a:lnTo>
                <a:lnTo>
                  <a:pt x="6769" y="12244"/>
                </a:lnTo>
                <a:lnTo>
                  <a:pt x="6769" y="12244"/>
                </a:lnTo>
                <a:lnTo>
                  <a:pt x="8000" y="12244"/>
                </a:lnTo>
                <a:lnTo>
                  <a:pt x="8000" y="12244"/>
                </a:lnTo>
                <a:lnTo>
                  <a:pt x="8000" y="12244"/>
                </a:lnTo>
                <a:lnTo>
                  <a:pt x="8000" y="12244"/>
                </a:lnTo>
                <a:lnTo>
                  <a:pt x="8000" y="11020"/>
                </a:lnTo>
                <a:lnTo>
                  <a:pt x="9230" y="11020"/>
                </a:lnTo>
                <a:lnTo>
                  <a:pt x="9230" y="11020"/>
                </a:lnTo>
                <a:lnTo>
                  <a:pt x="9230" y="12244"/>
                </a:lnTo>
                <a:lnTo>
                  <a:pt x="9230" y="12244"/>
                </a:lnTo>
                <a:lnTo>
                  <a:pt x="9230" y="11020"/>
                </a:lnTo>
                <a:lnTo>
                  <a:pt x="9230" y="11020"/>
                </a:lnTo>
                <a:lnTo>
                  <a:pt x="9230" y="11020"/>
                </a:lnTo>
                <a:lnTo>
                  <a:pt x="9230" y="11020"/>
                </a:lnTo>
                <a:lnTo>
                  <a:pt x="10461" y="11020"/>
                </a:lnTo>
                <a:lnTo>
                  <a:pt x="10461" y="9183"/>
                </a:lnTo>
                <a:lnTo>
                  <a:pt x="10461" y="9183"/>
                </a:lnTo>
                <a:lnTo>
                  <a:pt x="10461" y="9183"/>
                </a:lnTo>
                <a:lnTo>
                  <a:pt x="10461" y="9183"/>
                </a:lnTo>
                <a:lnTo>
                  <a:pt x="10461" y="7959"/>
                </a:lnTo>
                <a:lnTo>
                  <a:pt x="10461" y="7959"/>
                </a:lnTo>
                <a:lnTo>
                  <a:pt x="10461" y="7959"/>
                </a:lnTo>
                <a:lnTo>
                  <a:pt x="11692" y="7959"/>
                </a:lnTo>
                <a:lnTo>
                  <a:pt x="11692" y="7959"/>
                </a:lnTo>
                <a:lnTo>
                  <a:pt x="11692" y="6734"/>
                </a:lnTo>
                <a:lnTo>
                  <a:pt x="11692" y="6734"/>
                </a:lnTo>
                <a:lnTo>
                  <a:pt x="11692" y="6734"/>
                </a:lnTo>
                <a:lnTo>
                  <a:pt x="11692" y="6734"/>
                </a:lnTo>
                <a:lnTo>
                  <a:pt x="11692" y="6734"/>
                </a:lnTo>
                <a:lnTo>
                  <a:pt x="11692" y="5510"/>
                </a:lnTo>
                <a:lnTo>
                  <a:pt x="11692" y="5510"/>
                </a:lnTo>
                <a:lnTo>
                  <a:pt x="13538" y="5510"/>
                </a:lnTo>
                <a:lnTo>
                  <a:pt x="13538" y="5510"/>
                </a:lnTo>
                <a:lnTo>
                  <a:pt x="13538" y="5510"/>
                </a:lnTo>
                <a:lnTo>
                  <a:pt x="13538" y="5510"/>
                </a:lnTo>
                <a:lnTo>
                  <a:pt x="13538" y="5510"/>
                </a:lnTo>
                <a:lnTo>
                  <a:pt x="14769" y="5510"/>
                </a:lnTo>
                <a:lnTo>
                  <a:pt x="14769" y="5510"/>
                </a:lnTo>
                <a:lnTo>
                  <a:pt x="14769" y="5510"/>
                </a:lnTo>
                <a:lnTo>
                  <a:pt x="14769" y="5510"/>
                </a:lnTo>
                <a:lnTo>
                  <a:pt x="16000" y="5510"/>
                </a:lnTo>
                <a:lnTo>
                  <a:pt x="16000" y="5510"/>
                </a:lnTo>
                <a:lnTo>
                  <a:pt x="16000" y="5510"/>
                </a:lnTo>
                <a:lnTo>
                  <a:pt x="16000" y="5510"/>
                </a:lnTo>
                <a:lnTo>
                  <a:pt x="16000" y="5510"/>
                </a:lnTo>
                <a:lnTo>
                  <a:pt x="17230" y="5510"/>
                </a:lnTo>
                <a:lnTo>
                  <a:pt x="17230" y="4285"/>
                </a:lnTo>
                <a:lnTo>
                  <a:pt x="17230" y="4285"/>
                </a:lnTo>
                <a:lnTo>
                  <a:pt x="17230" y="4285"/>
                </a:lnTo>
                <a:lnTo>
                  <a:pt x="17230" y="5510"/>
                </a:lnTo>
                <a:lnTo>
                  <a:pt x="17230" y="5510"/>
                </a:lnTo>
                <a:lnTo>
                  <a:pt x="17230" y="5510"/>
                </a:lnTo>
                <a:lnTo>
                  <a:pt x="17230" y="5510"/>
                </a:lnTo>
                <a:lnTo>
                  <a:pt x="17230" y="5510"/>
                </a:lnTo>
                <a:lnTo>
                  <a:pt x="16000" y="5510"/>
                </a:lnTo>
                <a:lnTo>
                  <a:pt x="16000" y="5510"/>
                </a:lnTo>
                <a:lnTo>
                  <a:pt x="16000" y="5510"/>
                </a:lnTo>
                <a:lnTo>
                  <a:pt x="16000" y="5510"/>
                </a:lnTo>
                <a:lnTo>
                  <a:pt x="16000" y="5510"/>
                </a:lnTo>
                <a:lnTo>
                  <a:pt x="14769" y="5510"/>
                </a:lnTo>
                <a:lnTo>
                  <a:pt x="14769" y="5510"/>
                </a:lnTo>
                <a:lnTo>
                  <a:pt x="14769" y="5510"/>
                </a:lnTo>
                <a:lnTo>
                  <a:pt x="14769" y="6734"/>
                </a:lnTo>
                <a:lnTo>
                  <a:pt x="13538" y="6734"/>
                </a:lnTo>
                <a:lnTo>
                  <a:pt x="13538" y="6734"/>
                </a:lnTo>
                <a:lnTo>
                  <a:pt x="13538" y="6734"/>
                </a:lnTo>
                <a:lnTo>
                  <a:pt x="13538" y="6734"/>
                </a:lnTo>
                <a:lnTo>
                  <a:pt x="13538" y="6734"/>
                </a:lnTo>
                <a:lnTo>
                  <a:pt x="11692" y="6734"/>
                </a:lnTo>
                <a:lnTo>
                  <a:pt x="11692" y="6734"/>
                </a:lnTo>
                <a:lnTo>
                  <a:pt x="11692" y="6734"/>
                </a:lnTo>
                <a:lnTo>
                  <a:pt x="11692" y="7959"/>
                </a:lnTo>
                <a:lnTo>
                  <a:pt x="11692" y="7959"/>
                </a:lnTo>
                <a:lnTo>
                  <a:pt x="11692" y="7959"/>
                </a:lnTo>
                <a:lnTo>
                  <a:pt x="11692" y="7959"/>
                </a:lnTo>
                <a:lnTo>
                  <a:pt x="11692" y="9183"/>
                </a:lnTo>
                <a:lnTo>
                  <a:pt x="11692" y="9183"/>
                </a:lnTo>
                <a:lnTo>
                  <a:pt x="13538" y="9183"/>
                </a:lnTo>
                <a:lnTo>
                  <a:pt x="13538" y="9183"/>
                </a:lnTo>
                <a:lnTo>
                  <a:pt x="13538" y="11020"/>
                </a:lnTo>
                <a:lnTo>
                  <a:pt x="13538" y="11020"/>
                </a:lnTo>
                <a:lnTo>
                  <a:pt x="13538" y="11020"/>
                </a:lnTo>
                <a:lnTo>
                  <a:pt x="13538" y="11020"/>
                </a:lnTo>
                <a:lnTo>
                  <a:pt x="13538" y="11020"/>
                </a:lnTo>
                <a:lnTo>
                  <a:pt x="13538" y="12244"/>
                </a:lnTo>
                <a:lnTo>
                  <a:pt x="13538" y="12244"/>
                </a:lnTo>
                <a:lnTo>
                  <a:pt x="14769" y="12244"/>
                </a:lnTo>
                <a:lnTo>
                  <a:pt x="14769" y="12244"/>
                </a:lnTo>
                <a:lnTo>
                  <a:pt x="14769" y="12244"/>
                </a:lnTo>
                <a:lnTo>
                  <a:pt x="14769" y="12244"/>
                </a:lnTo>
                <a:lnTo>
                  <a:pt x="14769" y="12244"/>
                </a:lnTo>
                <a:lnTo>
                  <a:pt x="16000" y="12244"/>
                </a:lnTo>
                <a:lnTo>
                  <a:pt x="16000" y="13469"/>
                </a:lnTo>
                <a:lnTo>
                  <a:pt x="16000" y="13469"/>
                </a:lnTo>
                <a:lnTo>
                  <a:pt x="16000" y="13469"/>
                </a:lnTo>
                <a:lnTo>
                  <a:pt x="16000" y="13469"/>
                </a:lnTo>
                <a:lnTo>
                  <a:pt x="17230" y="13469"/>
                </a:lnTo>
                <a:lnTo>
                  <a:pt x="17230" y="13469"/>
                </a:lnTo>
                <a:lnTo>
                  <a:pt x="17230" y="13469"/>
                </a:lnTo>
                <a:lnTo>
                  <a:pt x="17230" y="13469"/>
                </a:lnTo>
                <a:lnTo>
                  <a:pt x="18461" y="13469"/>
                </a:lnTo>
                <a:lnTo>
                  <a:pt x="18461" y="12244"/>
                </a:lnTo>
                <a:lnTo>
                  <a:pt x="18461" y="12244"/>
                </a:lnTo>
                <a:lnTo>
                  <a:pt x="18461" y="12244"/>
                </a:lnTo>
                <a:lnTo>
                  <a:pt x="18461" y="12244"/>
                </a:lnTo>
                <a:lnTo>
                  <a:pt x="20307" y="12244"/>
                </a:lnTo>
                <a:lnTo>
                  <a:pt x="20307" y="12244"/>
                </a:lnTo>
                <a:lnTo>
                  <a:pt x="20307" y="12244"/>
                </a:lnTo>
                <a:lnTo>
                  <a:pt x="20307" y="12244"/>
                </a:lnTo>
                <a:lnTo>
                  <a:pt x="20307" y="12244"/>
                </a:lnTo>
                <a:lnTo>
                  <a:pt x="20307" y="11020"/>
                </a:lnTo>
                <a:lnTo>
                  <a:pt x="21538" y="11020"/>
                </a:lnTo>
                <a:lnTo>
                  <a:pt x="21538" y="11020"/>
                </a:lnTo>
                <a:lnTo>
                  <a:pt x="21538" y="11020"/>
                </a:lnTo>
                <a:lnTo>
                  <a:pt x="21538" y="11020"/>
                </a:lnTo>
                <a:lnTo>
                  <a:pt x="21538" y="11020"/>
                </a:lnTo>
                <a:lnTo>
                  <a:pt x="22769" y="11020"/>
                </a:lnTo>
                <a:lnTo>
                  <a:pt x="22769" y="11020"/>
                </a:lnTo>
                <a:lnTo>
                  <a:pt x="22769" y="11020"/>
                </a:lnTo>
                <a:lnTo>
                  <a:pt x="22769" y="11020"/>
                </a:lnTo>
                <a:lnTo>
                  <a:pt x="24000" y="11020"/>
                </a:lnTo>
                <a:lnTo>
                  <a:pt x="24000" y="11020"/>
                </a:lnTo>
                <a:lnTo>
                  <a:pt x="24000" y="11020"/>
                </a:lnTo>
                <a:lnTo>
                  <a:pt x="24000" y="11020"/>
                </a:lnTo>
                <a:lnTo>
                  <a:pt x="24000" y="9183"/>
                </a:lnTo>
                <a:lnTo>
                  <a:pt x="25230" y="9183"/>
                </a:lnTo>
                <a:lnTo>
                  <a:pt x="25230" y="9183"/>
                </a:lnTo>
                <a:lnTo>
                  <a:pt x="25230" y="9183"/>
                </a:lnTo>
                <a:lnTo>
                  <a:pt x="25230" y="9183"/>
                </a:lnTo>
                <a:lnTo>
                  <a:pt x="25230" y="9183"/>
                </a:lnTo>
                <a:lnTo>
                  <a:pt x="25230" y="9183"/>
                </a:lnTo>
                <a:lnTo>
                  <a:pt x="25230" y="9183"/>
                </a:lnTo>
                <a:lnTo>
                  <a:pt x="27076" y="9183"/>
                </a:lnTo>
                <a:lnTo>
                  <a:pt x="27076" y="9183"/>
                </a:lnTo>
                <a:lnTo>
                  <a:pt x="27076" y="9183"/>
                </a:lnTo>
                <a:lnTo>
                  <a:pt x="27076" y="9183"/>
                </a:lnTo>
                <a:lnTo>
                  <a:pt x="28307" y="9183"/>
                </a:lnTo>
                <a:lnTo>
                  <a:pt x="28307" y="7959"/>
                </a:lnTo>
                <a:lnTo>
                  <a:pt x="28307" y="7959"/>
                </a:lnTo>
                <a:lnTo>
                  <a:pt x="28307" y="7959"/>
                </a:lnTo>
                <a:lnTo>
                  <a:pt x="28307" y="7959"/>
                </a:lnTo>
                <a:lnTo>
                  <a:pt x="28307" y="7959"/>
                </a:lnTo>
                <a:lnTo>
                  <a:pt x="28307" y="6734"/>
                </a:lnTo>
                <a:lnTo>
                  <a:pt x="28307" y="6734"/>
                </a:lnTo>
                <a:lnTo>
                  <a:pt x="28307" y="6734"/>
                </a:lnTo>
                <a:lnTo>
                  <a:pt x="28307" y="6734"/>
                </a:lnTo>
                <a:lnTo>
                  <a:pt x="27076" y="6734"/>
                </a:lnTo>
                <a:lnTo>
                  <a:pt x="27076" y="6734"/>
                </a:lnTo>
                <a:lnTo>
                  <a:pt x="27076" y="5510"/>
                </a:lnTo>
                <a:lnTo>
                  <a:pt x="27076" y="5510"/>
                </a:lnTo>
                <a:lnTo>
                  <a:pt x="27076" y="5510"/>
                </a:lnTo>
                <a:lnTo>
                  <a:pt x="27076" y="5510"/>
                </a:lnTo>
                <a:lnTo>
                  <a:pt x="27076" y="5510"/>
                </a:lnTo>
                <a:lnTo>
                  <a:pt x="27076" y="4285"/>
                </a:lnTo>
                <a:lnTo>
                  <a:pt x="27076" y="4285"/>
                </a:lnTo>
                <a:lnTo>
                  <a:pt x="27076" y="4285"/>
                </a:lnTo>
                <a:lnTo>
                  <a:pt x="27076" y="4285"/>
                </a:lnTo>
                <a:lnTo>
                  <a:pt x="27076" y="4285"/>
                </a:lnTo>
                <a:lnTo>
                  <a:pt x="27076" y="2448"/>
                </a:lnTo>
                <a:lnTo>
                  <a:pt x="27076" y="2448"/>
                </a:lnTo>
                <a:lnTo>
                  <a:pt x="27076" y="2448"/>
                </a:lnTo>
                <a:lnTo>
                  <a:pt x="27076" y="2448"/>
                </a:lnTo>
                <a:lnTo>
                  <a:pt x="27076" y="1224"/>
                </a:lnTo>
                <a:lnTo>
                  <a:pt x="27076" y="1224"/>
                </a:lnTo>
                <a:lnTo>
                  <a:pt x="28307" y="1224"/>
                </a:lnTo>
                <a:lnTo>
                  <a:pt x="28307" y="1224"/>
                </a:lnTo>
                <a:lnTo>
                  <a:pt x="28307" y="1224"/>
                </a:lnTo>
                <a:lnTo>
                  <a:pt x="28307" y="1224"/>
                </a:lnTo>
                <a:lnTo>
                  <a:pt x="28307" y="1224"/>
                </a:lnTo>
                <a:lnTo>
                  <a:pt x="28307" y="0"/>
                </a:lnTo>
                <a:lnTo>
                  <a:pt x="29538" y="0"/>
                </a:lnTo>
                <a:lnTo>
                  <a:pt x="29538" y="0"/>
                </a:lnTo>
                <a:lnTo>
                  <a:pt x="29538" y="0"/>
                </a:lnTo>
                <a:lnTo>
                  <a:pt x="29538" y="0"/>
                </a:lnTo>
                <a:lnTo>
                  <a:pt x="29538" y="1224"/>
                </a:lnTo>
                <a:lnTo>
                  <a:pt x="30769" y="1224"/>
                </a:lnTo>
                <a:lnTo>
                  <a:pt x="30769" y="1224"/>
                </a:lnTo>
                <a:lnTo>
                  <a:pt x="30769" y="1224"/>
                </a:lnTo>
                <a:lnTo>
                  <a:pt x="30769" y="1224"/>
                </a:lnTo>
                <a:lnTo>
                  <a:pt x="30769" y="2448"/>
                </a:lnTo>
                <a:lnTo>
                  <a:pt x="30769" y="2448"/>
                </a:lnTo>
                <a:lnTo>
                  <a:pt x="30769" y="2448"/>
                </a:lnTo>
                <a:lnTo>
                  <a:pt x="30769" y="2448"/>
                </a:lnTo>
                <a:lnTo>
                  <a:pt x="30769" y="4285"/>
                </a:lnTo>
                <a:lnTo>
                  <a:pt x="30769" y="4285"/>
                </a:lnTo>
                <a:lnTo>
                  <a:pt x="30769" y="4285"/>
                </a:lnTo>
                <a:lnTo>
                  <a:pt x="30769" y="5510"/>
                </a:lnTo>
                <a:lnTo>
                  <a:pt x="32000" y="5510"/>
                </a:lnTo>
                <a:lnTo>
                  <a:pt x="32000" y="5510"/>
                </a:lnTo>
                <a:lnTo>
                  <a:pt x="32000" y="5510"/>
                </a:lnTo>
                <a:lnTo>
                  <a:pt x="32000" y="5510"/>
                </a:lnTo>
                <a:lnTo>
                  <a:pt x="32000" y="5510"/>
                </a:lnTo>
                <a:lnTo>
                  <a:pt x="32000" y="6734"/>
                </a:lnTo>
                <a:lnTo>
                  <a:pt x="32000" y="6734"/>
                </a:lnTo>
                <a:lnTo>
                  <a:pt x="32000" y="6734"/>
                </a:lnTo>
                <a:lnTo>
                  <a:pt x="32000" y="6734"/>
                </a:lnTo>
                <a:lnTo>
                  <a:pt x="32000" y="6734"/>
                </a:lnTo>
                <a:lnTo>
                  <a:pt x="32000" y="7959"/>
                </a:lnTo>
                <a:lnTo>
                  <a:pt x="33846" y="7959"/>
                </a:lnTo>
                <a:lnTo>
                  <a:pt x="33846" y="7959"/>
                </a:lnTo>
                <a:lnTo>
                  <a:pt x="33846" y="6734"/>
                </a:lnTo>
                <a:lnTo>
                  <a:pt x="33846" y="6734"/>
                </a:lnTo>
                <a:lnTo>
                  <a:pt x="33846" y="6734"/>
                </a:lnTo>
                <a:lnTo>
                  <a:pt x="33846" y="7959"/>
                </a:lnTo>
                <a:lnTo>
                  <a:pt x="35076" y="7959"/>
                </a:lnTo>
                <a:lnTo>
                  <a:pt x="35076" y="7959"/>
                </a:lnTo>
                <a:lnTo>
                  <a:pt x="35076" y="6734"/>
                </a:lnTo>
                <a:lnTo>
                  <a:pt x="35076" y="6734"/>
                </a:lnTo>
                <a:lnTo>
                  <a:pt x="36307" y="6734"/>
                </a:lnTo>
                <a:lnTo>
                  <a:pt x="36307" y="6734"/>
                </a:lnTo>
                <a:lnTo>
                  <a:pt x="36307" y="6734"/>
                </a:lnTo>
                <a:lnTo>
                  <a:pt x="36307" y="6734"/>
                </a:lnTo>
                <a:lnTo>
                  <a:pt x="37538" y="6734"/>
                </a:lnTo>
                <a:lnTo>
                  <a:pt x="37538" y="7959"/>
                </a:lnTo>
                <a:lnTo>
                  <a:pt x="37538" y="7959"/>
                </a:lnTo>
                <a:lnTo>
                  <a:pt x="37538" y="7959"/>
                </a:lnTo>
                <a:lnTo>
                  <a:pt x="37538" y="7959"/>
                </a:lnTo>
                <a:lnTo>
                  <a:pt x="37538" y="7959"/>
                </a:lnTo>
                <a:lnTo>
                  <a:pt x="38769" y="7959"/>
                </a:lnTo>
                <a:lnTo>
                  <a:pt x="38769" y="7959"/>
                </a:lnTo>
                <a:lnTo>
                  <a:pt x="38769" y="7959"/>
                </a:lnTo>
                <a:lnTo>
                  <a:pt x="40615" y="7959"/>
                </a:lnTo>
                <a:lnTo>
                  <a:pt x="40615" y="7959"/>
                </a:lnTo>
                <a:lnTo>
                  <a:pt x="40615" y="7959"/>
                </a:lnTo>
                <a:lnTo>
                  <a:pt x="40615" y="7959"/>
                </a:lnTo>
                <a:lnTo>
                  <a:pt x="40615" y="9183"/>
                </a:lnTo>
                <a:lnTo>
                  <a:pt x="40615" y="9183"/>
                </a:lnTo>
                <a:lnTo>
                  <a:pt x="41846" y="9183"/>
                </a:lnTo>
                <a:lnTo>
                  <a:pt x="41846" y="9183"/>
                </a:lnTo>
                <a:lnTo>
                  <a:pt x="41846" y="9183"/>
                </a:lnTo>
                <a:lnTo>
                  <a:pt x="41846" y="9183"/>
                </a:lnTo>
                <a:lnTo>
                  <a:pt x="41846" y="9183"/>
                </a:lnTo>
                <a:lnTo>
                  <a:pt x="41846" y="9183"/>
                </a:lnTo>
                <a:lnTo>
                  <a:pt x="43076" y="9183"/>
                </a:lnTo>
                <a:lnTo>
                  <a:pt x="43076" y="11020"/>
                </a:lnTo>
                <a:lnTo>
                  <a:pt x="43076" y="11020"/>
                </a:lnTo>
                <a:lnTo>
                  <a:pt x="43076" y="11020"/>
                </a:lnTo>
                <a:lnTo>
                  <a:pt x="43076" y="11020"/>
                </a:lnTo>
                <a:lnTo>
                  <a:pt x="44307" y="11020"/>
                </a:lnTo>
                <a:lnTo>
                  <a:pt x="44307" y="11020"/>
                </a:lnTo>
                <a:lnTo>
                  <a:pt x="44307" y="12244"/>
                </a:lnTo>
                <a:lnTo>
                  <a:pt x="44307" y="12244"/>
                </a:lnTo>
                <a:lnTo>
                  <a:pt x="44307" y="12244"/>
                </a:lnTo>
                <a:lnTo>
                  <a:pt x="44307" y="12244"/>
                </a:lnTo>
                <a:lnTo>
                  <a:pt x="44307" y="12244"/>
                </a:lnTo>
                <a:lnTo>
                  <a:pt x="44307" y="13469"/>
                </a:lnTo>
                <a:lnTo>
                  <a:pt x="44307" y="13469"/>
                </a:lnTo>
                <a:lnTo>
                  <a:pt x="44307" y="13469"/>
                </a:lnTo>
                <a:lnTo>
                  <a:pt x="44307" y="13469"/>
                </a:lnTo>
                <a:lnTo>
                  <a:pt x="45538" y="13469"/>
                </a:lnTo>
                <a:lnTo>
                  <a:pt x="45538" y="14693"/>
                </a:lnTo>
                <a:lnTo>
                  <a:pt x="45538" y="14693"/>
                </a:lnTo>
                <a:lnTo>
                  <a:pt x="45538" y="14693"/>
                </a:lnTo>
                <a:lnTo>
                  <a:pt x="44307" y="14693"/>
                </a:lnTo>
                <a:lnTo>
                  <a:pt x="44307" y="14693"/>
                </a:lnTo>
                <a:lnTo>
                  <a:pt x="44307" y="15918"/>
                </a:lnTo>
                <a:lnTo>
                  <a:pt x="44307" y="15918"/>
                </a:lnTo>
                <a:lnTo>
                  <a:pt x="44307" y="15918"/>
                </a:lnTo>
                <a:lnTo>
                  <a:pt x="44307" y="15918"/>
                </a:lnTo>
                <a:lnTo>
                  <a:pt x="44307" y="17755"/>
                </a:lnTo>
                <a:lnTo>
                  <a:pt x="45538" y="17755"/>
                </a:lnTo>
                <a:lnTo>
                  <a:pt x="45538" y="17755"/>
                </a:lnTo>
                <a:lnTo>
                  <a:pt x="45538" y="17755"/>
                </a:lnTo>
                <a:lnTo>
                  <a:pt x="45538" y="17755"/>
                </a:lnTo>
                <a:lnTo>
                  <a:pt x="45538" y="17755"/>
                </a:lnTo>
                <a:lnTo>
                  <a:pt x="45538" y="18979"/>
                </a:lnTo>
                <a:lnTo>
                  <a:pt x="45538" y="18979"/>
                </a:lnTo>
                <a:lnTo>
                  <a:pt x="47384" y="18979"/>
                </a:lnTo>
                <a:lnTo>
                  <a:pt x="47384" y="18979"/>
                </a:lnTo>
                <a:lnTo>
                  <a:pt x="47384" y="18979"/>
                </a:lnTo>
                <a:lnTo>
                  <a:pt x="48615" y="18979"/>
                </a:lnTo>
                <a:lnTo>
                  <a:pt x="48615" y="18979"/>
                </a:lnTo>
                <a:lnTo>
                  <a:pt x="48615" y="18979"/>
                </a:lnTo>
                <a:lnTo>
                  <a:pt x="48615" y="18979"/>
                </a:lnTo>
                <a:lnTo>
                  <a:pt x="49846" y="18979"/>
                </a:lnTo>
                <a:lnTo>
                  <a:pt x="49846" y="17755"/>
                </a:lnTo>
                <a:lnTo>
                  <a:pt x="49846" y="17755"/>
                </a:lnTo>
                <a:lnTo>
                  <a:pt x="49846" y="17755"/>
                </a:lnTo>
                <a:lnTo>
                  <a:pt x="49846" y="17755"/>
                </a:lnTo>
                <a:lnTo>
                  <a:pt x="51076" y="17755"/>
                </a:lnTo>
                <a:lnTo>
                  <a:pt x="51076" y="17755"/>
                </a:lnTo>
                <a:lnTo>
                  <a:pt x="51076" y="17755"/>
                </a:lnTo>
                <a:lnTo>
                  <a:pt x="52307" y="17755"/>
                </a:lnTo>
                <a:lnTo>
                  <a:pt x="52307" y="17755"/>
                </a:lnTo>
                <a:lnTo>
                  <a:pt x="52307" y="17755"/>
                </a:lnTo>
                <a:lnTo>
                  <a:pt x="52307" y="17755"/>
                </a:lnTo>
                <a:lnTo>
                  <a:pt x="52307" y="17755"/>
                </a:lnTo>
                <a:lnTo>
                  <a:pt x="54153" y="17755"/>
                </a:lnTo>
                <a:lnTo>
                  <a:pt x="54153" y="17755"/>
                </a:lnTo>
                <a:lnTo>
                  <a:pt x="54153" y="17755"/>
                </a:lnTo>
                <a:lnTo>
                  <a:pt x="55384" y="17755"/>
                </a:lnTo>
                <a:lnTo>
                  <a:pt x="55384" y="17755"/>
                </a:lnTo>
                <a:lnTo>
                  <a:pt x="55384" y="17755"/>
                </a:lnTo>
                <a:lnTo>
                  <a:pt x="55384" y="17755"/>
                </a:lnTo>
                <a:lnTo>
                  <a:pt x="55384" y="17755"/>
                </a:lnTo>
                <a:lnTo>
                  <a:pt x="56615" y="17755"/>
                </a:lnTo>
                <a:lnTo>
                  <a:pt x="56615" y="17755"/>
                </a:lnTo>
                <a:lnTo>
                  <a:pt x="56615" y="17755"/>
                </a:lnTo>
                <a:lnTo>
                  <a:pt x="56615" y="17755"/>
                </a:lnTo>
                <a:lnTo>
                  <a:pt x="57846" y="17755"/>
                </a:lnTo>
                <a:lnTo>
                  <a:pt x="57846" y="17755"/>
                </a:lnTo>
                <a:lnTo>
                  <a:pt x="57846" y="17755"/>
                </a:lnTo>
                <a:lnTo>
                  <a:pt x="59076" y="17755"/>
                </a:lnTo>
                <a:lnTo>
                  <a:pt x="59076" y="17755"/>
                </a:lnTo>
                <a:lnTo>
                  <a:pt x="59076" y="15918"/>
                </a:lnTo>
                <a:lnTo>
                  <a:pt x="59076" y="15918"/>
                </a:lnTo>
                <a:lnTo>
                  <a:pt x="59076" y="15918"/>
                </a:lnTo>
                <a:lnTo>
                  <a:pt x="60923" y="15918"/>
                </a:lnTo>
                <a:lnTo>
                  <a:pt x="60923" y="15918"/>
                </a:lnTo>
                <a:lnTo>
                  <a:pt x="60923" y="15918"/>
                </a:lnTo>
                <a:lnTo>
                  <a:pt x="60923" y="15918"/>
                </a:lnTo>
                <a:lnTo>
                  <a:pt x="62153" y="15918"/>
                </a:lnTo>
                <a:lnTo>
                  <a:pt x="62153" y="17755"/>
                </a:lnTo>
                <a:lnTo>
                  <a:pt x="62153" y="17755"/>
                </a:lnTo>
                <a:lnTo>
                  <a:pt x="62153" y="15918"/>
                </a:lnTo>
                <a:lnTo>
                  <a:pt x="62153" y="15918"/>
                </a:lnTo>
                <a:lnTo>
                  <a:pt x="63384" y="15918"/>
                </a:lnTo>
                <a:lnTo>
                  <a:pt x="63384" y="15918"/>
                </a:lnTo>
                <a:lnTo>
                  <a:pt x="63384" y="15918"/>
                </a:lnTo>
                <a:lnTo>
                  <a:pt x="63384" y="17755"/>
                </a:lnTo>
                <a:lnTo>
                  <a:pt x="63384" y="17755"/>
                </a:lnTo>
                <a:lnTo>
                  <a:pt x="64615" y="17755"/>
                </a:lnTo>
                <a:lnTo>
                  <a:pt x="64615" y="17755"/>
                </a:lnTo>
                <a:lnTo>
                  <a:pt x="64615" y="17755"/>
                </a:lnTo>
                <a:lnTo>
                  <a:pt x="64615" y="17755"/>
                </a:lnTo>
                <a:lnTo>
                  <a:pt x="64615" y="18979"/>
                </a:lnTo>
                <a:lnTo>
                  <a:pt x="64615" y="18979"/>
                </a:lnTo>
                <a:lnTo>
                  <a:pt x="64615" y="18979"/>
                </a:lnTo>
                <a:lnTo>
                  <a:pt x="64615" y="18979"/>
                </a:lnTo>
                <a:lnTo>
                  <a:pt x="64615" y="18979"/>
                </a:lnTo>
                <a:lnTo>
                  <a:pt x="64615" y="18979"/>
                </a:lnTo>
                <a:lnTo>
                  <a:pt x="65846" y="18979"/>
                </a:lnTo>
                <a:lnTo>
                  <a:pt x="65846" y="20204"/>
                </a:lnTo>
                <a:lnTo>
                  <a:pt x="65846" y="20204"/>
                </a:lnTo>
                <a:lnTo>
                  <a:pt x="65846" y="20204"/>
                </a:lnTo>
                <a:lnTo>
                  <a:pt x="65846" y="20204"/>
                </a:lnTo>
                <a:lnTo>
                  <a:pt x="67692" y="20204"/>
                </a:lnTo>
                <a:lnTo>
                  <a:pt x="67692" y="20204"/>
                </a:lnTo>
                <a:lnTo>
                  <a:pt x="67692" y="20204"/>
                </a:lnTo>
                <a:lnTo>
                  <a:pt x="67692" y="20204"/>
                </a:lnTo>
                <a:lnTo>
                  <a:pt x="67692" y="20204"/>
                </a:lnTo>
                <a:lnTo>
                  <a:pt x="68923" y="20204"/>
                </a:lnTo>
                <a:lnTo>
                  <a:pt x="68923" y="21428"/>
                </a:lnTo>
                <a:lnTo>
                  <a:pt x="68923" y="21428"/>
                </a:lnTo>
                <a:lnTo>
                  <a:pt x="68923" y="21428"/>
                </a:lnTo>
                <a:lnTo>
                  <a:pt x="68923" y="21428"/>
                </a:lnTo>
                <a:lnTo>
                  <a:pt x="68923" y="21428"/>
                </a:lnTo>
                <a:lnTo>
                  <a:pt x="70153" y="21428"/>
                </a:lnTo>
                <a:lnTo>
                  <a:pt x="70153" y="21428"/>
                </a:lnTo>
                <a:lnTo>
                  <a:pt x="70153" y="21428"/>
                </a:lnTo>
                <a:lnTo>
                  <a:pt x="71384" y="21428"/>
                </a:lnTo>
                <a:lnTo>
                  <a:pt x="71384" y="21428"/>
                </a:lnTo>
                <a:lnTo>
                  <a:pt x="71384" y="21428"/>
                </a:lnTo>
                <a:lnTo>
                  <a:pt x="71384" y="21428"/>
                </a:lnTo>
                <a:lnTo>
                  <a:pt x="71384" y="21428"/>
                </a:lnTo>
                <a:lnTo>
                  <a:pt x="72615" y="21428"/>
                </a:lnTo>
                <a:lnTo>
                  <a:pt x="72615" y="21428"/>
                </a:lnTo>
                <a:lnTo>
                  <a:pt x="72615" y="22653"/>
                </a:lnTo>
                <a:lnTo>
                  <a:pt x="72615" y="22653"/>
                </a:lnTo>
                <a:lnTo>
                  <a:pt x="72615" y="22653"/>
                </a:lnTo>
                <a:lnTo>
                  <a:pt x="74461" y="22653"/>
                </a:lnTo>
                <a:lnTo>
                  <a:pt x="74461" y="21428"/>
                </a:lnTo>
                <a:lnTo>
                  <a:pt x="74461" y="21428"/>
                </a:lnTo>
                <a:lnTo>
                  <a:pt x="74461" y="21428"/>
                </a:lnTo>
                <a:lnTo>
                  <a:pt x="74461" y="21428"/>
                </a:lnTo>
                <a:lnTo>
                  <a:pt x="74461" y="21428"/>
                </a:lnTo>
                <a:lnTo>
                  <a:pt x="74461" y="21428"/>
                </a:lnTo>
                <a:lnTo>
                  <a:pt x="75692" y="21428"/>
                </a:lnTo>
                <a:lnTo>
                  <a:pt x="75692" y="21428"/>
                </a:lnTo>
                <a:lnTo>
                  <a:pt x="75692" y="21428"/>
                </a:lnTo>
                <a:lnTo>
                  <a:pt x="75692" y="21428"/>
                </a:lnTo>
                <a:lnTo>
                  <a:pt x="75692" y="21428"/>
                </a:lnTo>
                <a:lnTo>
                  <a:pt x="75692" y="21428"/>
                </a:lnTo>
                <a:lnTo>
                  <a:pt x="76923" y="21428"/>
                </a:lnTo>
                <a:lnTo>
                  <a:pt x="76923" y="21428"/>
                </a:lnTo>
                <a:lnTo>
                  <a:pt x="76923" y="20204"/>
                </a:lnTo>
                <a:lnTo>
                  <a:pt x="75692" y="20204"/>
                </a:lnTo>
                <a:lnTo>
                  <a:pt x="75692" y="20204"/>
                </a:lnTo>
                <a:lnTo>
                  <a:pt x="75692" y="20204"/>
                </a:lnTo>
                <a:lnTo>
                  <a:pt x="75692" y="20204"/>
                </a:lnTo>
                <a:lnTo>
                  <a:pt x="75692" y="20204"/>
                </a:lnTo>
                <a:lnTo>
                  <a:pt x="76923" y="20204"/>
                </a:lnTo>
                <a:lnTo>
                  <a:pt x="76923" y="20204"/>
                </a:lnTo>
                <a:lnTo>
                  <a:pt x="76923" y="20204"/>
                </a:lnTo>
                <a:lnTo>
                  <a:pt x="76923" y="20204"/>
                </a:lnTo>
                <a:lnTo>
                  <a:pt x="76923" y="20204"/>
                </a:lnTo>
                <a:lnTo>
                  <a:pt x="78153" y="20204"/>
                </a:lnTo>
                <a:lnTo>
                  <a:pt x="78153" y="20204"/>
                </a:lnTo>
                <a:lnTo>
                  <a:pt x="78153" y="20204"/>
                </a:lnTo>
                <a:lnTo>
                  <a:pt x="78153" y="20204"/>
                </a:lnTo>
                <a:lnTo>
                  <a:pt x="78153" y="18979"/>
                </a:lnTo>
                <a:lnTo>
                  <a:pt x="78153" y="18979"/>
                </a:lnTo>
                <a:lnTo>
                  <a:pt x="78153" y="18979"/>
                </a:lnTo>
                <a:lnTo>
                  <a:pt x="78153" y="18979"/>
                </a:lnTo>
                <a:lnTo>
                  <a:pt x="79384" y="18979"/>
                </a:lnTo>
                <a:lnTo>
                  <a:pt x="79384" y="18979"/>
                </a:lnTo>
                <a:lnTo>
                  <a:pt x="79384" y="18979"/>
                </a:lnTo>
                <a:lnTo>
                  <a:pt x="79384" y="18979"/>
                </a:lnTo>
                <a:lnTo>
                  <a:pt x="81230" y="18979"/>
                </a:lnTo>
                <a:lnTo>
                  <a:pt x="81230" y="18979"/>
                </a:lnTo>
                <a:lnTo>
                  <a:pt x="81230" y="18979"/>
                </a:lnTo>
                <a:lnTo>
                  <a:pt x="81230" y="18979"/>
                </a:lnTo>
                <a:lnTo>
                  <a:pt x="81230" y="18979"/>
                </a:lnTo>
                <a:lnTo>
                  <a:pt x="79384" y="18979"/>
                </a:lnTo>
                <a:lnTo>
                  <a:pt x="79384" y="17755"/>
                </a:lnTo>
                <a:lnTo>
                  <a:pt x="79384" y="17755"/>
                </a:lnTo>
                <a:lnTo>
                  <a:pt x="79384" y="17755"/>
                </a:lnTo>
                <a:lnTo>
                  <a:pt x="79384" y="15918"/>
                </a:lnTo>
                <a:lnTo>
                  <a:pt x="81230" y="15918"/>
                </a:lnTo>
                <a:lnTo>
                  <a:pt x="81230" y="15918"/>
                </a:lnTo>
                <a:lnTo>
                  <a:pt x="81230" y="15918"/>
                </a:lnTo>
                <a:lnTo>
                  <a:pt x="81230" y="15918"/>
                </a:lnTo>
                <a:lnTo>
                  <a:pt x="81230" y="15918"/>
                </a:lnTo>
                <a:lnTo>
                  <a:pt x="81230" y="15918"/>
                </a:lnTo>
                <a:lnTo>
                  <a:pt x="82461" y="15918"/>
                </a:lnTo>
                <a:lnTo>
                  <a:pt x="82461" y="15918"/>
                </a:lnTo>
                <a:lnTo>
                  <a:pt x="82461" y="15918"/>
                </a:lnTo>
                <a:lnTo>
                  <a:pt x="83692" y="15918"/>
                </a:lnTo>
                <a:lnTo>
                  <a:pt x="83692" y="15918"/>
                </a:lnTo>
                <a:lnTo>
                  <a:pt x="83692" y="15918"/>
                </a:lnTo>
                <a:lnTo>
                  <a:pt x="83692" y="15918"/>
                </a:lnTo>
                <a:lnTo>
                  <a:pt x="83692" y="15918"/>
                </a:lnTo>
                <a:lnTo>
                  <a:pt x="84923" y="15918"/>
                </a:lnTo>
                <a:lnTo>
                  <a:pt x="84923" y="15918"/>
                </a:lnTo>
                <a:lnTo>
                  <a:pt x="84923" y="15918"/>
                </a:lnTo>
                <a:lnTo>
                  <a:pt x="84923" y="15918"/>
                </a:lnTo>
                <a:lnTo>
                  <a:pt x="84923" y="15918"/>
                </a:lnTo>
                <a:lnTo>
                  <a:pt x="86153" y="15918"/>
                </a:lnTo>
                <a:lnTo>
                  <a:pt x="86153" y="15918"/>
                </a:lnTo>
                <a:lnTo>
                  <a:pt x="86153" y="15918"/>
                </a:lnTo>
                <a:lnTo>
                  <a:pt x="88000" y="15918"/>
                </a:lnTo>
                <a:lnTo>
                  <a:pt x="88000" y="15918"/>
                </a:lnTo>
                <a:lnTo>
                  <a:pt x="88000" y="15918"/>
                </a:lnTo>
                <a:lnTo>
                  <a:pt x="88000" y="15918"/>
                </a:lnTo>
                <a:lnTo>
                  <a:pt x="88000" y="15918"/>
                </a:lnTo>
                <a:lnTo>
                  <a:pt x="89230" y="15918"/>
                </a:lnTo>
                <a:lnTo>
                  <a:pt x="89230" y="15918"/>
                </a:lnTo>
                <a:lnTo>
                  <a:pt x="89230" y="15918"/>
                </a:lnTo>
                <a:lnTo>
                  <a:pt x="89230" y="15918"/>
                </a:lnTo>
                <a:lnTo>
                  <a:pt x="89230" y="15918"/>
                </a:lnTo>
                <a:lnTo>
                  <a:pt x="90461" y="15918"/>
                </a:lnTo>
                <a:lnTo>
                  <a:pt x="90461" y="15918"/>
                </a:lnTo>
                <a:lnTo>
                  <a:pt x="90461" y="15918"/>
                </a:lnTo>
                <a:lnTo>
                  <a:pt x="91692" y="15918"/>
                </a:lnTo>
                <a:lnTo>
                  <a:pt x="91692" y="15918"/>
                </a:lnTo>
                <a:lnTo>
                  <a:pt x="91692" y="15918"/>
                </a:lnTo>
                <a:lnTo>
                  <a:pt x="91692" y="15918"/>
                </a:lnTo>
                <a:lnTo>
                  <a:pt x="92923" y="15918"/>
                </a:lnTo>
                <a:lnTo>
                  <a:pt x="92923" y="15918"/>
                </a:lnTo>
                <a:lnTo>
                  <a:pt x="92923" y="15918"/>
                </a:lnTo>
                <a:lnTo>
                  <a:pt x="92923" y="15918"/>
                </a:lnTo>
                <a:lnTo>
                  <a:pt x="92923" y="14693"/>
                </a:lnTo>
                <a:lnTo>
                  <a:pt x="94769" y="14693"/>
                </a:lnTo>
                <a:lnTo>
                  <a:pt x="94769" y="14693"/>
                </a:lnTo>
                <a:lnTo>
                  <a:pt x="94769" y="15918"/>
                </a:lnTo>
                <a:lnTo>
                  <a:pt x="94769" y="15918"/>
                </a:lnTo>
                <a:lnTo>
                  <a:pt x="96000" y="15918"/>
                </a:lnTo>
                <a:lnTo>
                  <a:pt x="96000" y="15918"/>
                </a:lnTo>
                <a:lnTo>
                  <a:pt x="96000" y="15918"/>
                </a:lnTo>
                <a:lnTo>
                  <a:pt x="96000" y="15918"/>
                </a:lnTo>
                <a:lnTo>
                  <a:pt x="97230" y="15918"/>
                </a:lnTo>
                <a:lnTo>
                  <a:pt x="97230" y="15918"/>
                </a:lnTo>
                <a:lnTo>
                  <a:pt x="97230" y="15918"/>
                </a:lnTo>
                <a:lnTo>
                  <a:pt x="97230" y="15918"/>
                </a:lnTo>
                <a:lnTo>
                  <a:pt x="97230" y="15918"/>
                </a:lnTo>
                <a:lnTo>
                  <a:pt x="98461" y="15918"/>
                </a:lnTo>
                <a:lnTo>
                  <a:pt x="98461" y="15918"/>
                </a:lnTo>
                <a:lnTo>
                  <a:pt x="98461" y="15918"/>
                </a:lnTo>
                <a:lnTo>
                  <a:pt x="98461" y="15918"/>
                </a:lnTo>
                <a:lnTo>
                  <a:pt x="99692" y="15918"/>
                </a:lnTo>
                <a:lnTo>
                  <a:pt x="99692" y="15918"/>
                </a:lnTo>
                <a:lnTo>
                  <a:pt x="99692" y="15918"/>
                </a:lnTo>
                <a:lnTo>
                  <a:pt x="99692" y="15918"/>
                </a:lnTo>
                <a:lnTo>
                  <a:pt x="101538" y="15918"/>
                </a:lnTo>
                <a:lnTo>
                  <a:pt x="101538" y="15918"/>
                </a:lnTo>
                <a:lnTo>
                  <a:pt x="101538" y="15918"/>
                </a:lnTo>
                <a:lnTo>
                  <a:pt x="101538" y="14693"/>
                </a:lnTo>
                <a:lnTo>
                  <a:pt x="102769" y="14693"/>
                </a:lnTo>
                <a:lnTo>
                  <a:pt x="102769" y="14693"/>
                </a:lnTo>
                <a:lnTo>
                  <a:pt x="102769" y="14693"/>
                </a:lnTo>
                <a:lnTo>
                  <a:pt x="102769" y="14693"/>
                </a:lnTo>
                <a:lnTo>
                  <a:pt x="102769" y="15918"/>
                </a:lnTo>
                <a:lnTo>
                  <a:pt x="102769" y="15918"/>
                </a:lnTo>
                <a:lnTo>
                  <a:pt x="102769" y="15918"/>
                </a:lnTo>
                <a:lnTo>
                  <a:pt x="102769" y="15918"/>
                </a:lnTo>
                <a:lnTo>
                  <a:pt x="101538" y="15918"/>
                </a:lnTo>
                <a:lnTo>
                  <a:pt x="101538" y="17755"/>
                </a:lnTo>
                <a:lnTo>
                  <a:pt x="101538" y="17755"/>
                </a:lnTo>
                <a:lnTo>
                  <a:pt x="101538" y="17755"/>
                </a:lnTo>
                <a:lnTo>
                  <a:pt x="99692" y="17755"/>
                </a:lnTo>
                <a:lnTo>
                  <a:pt x="99692" y="17755"/>
                </a:lnTo>
                <a:lnTo>
                  <a:pt x="99692" y="17755"/>
                </a:lnTo>
                <a:lnTo>
                  <a:pt x="99692" y="17755"/>
                </a:lnTo>
                <a:lnTo>
                  <a:pt x="98461" y="17755"/>
                </a:lnTo>
                <a:lnTo>
                  <a:pt x="98461" y="17755"/>
                </a:lnTo>
                <a:lnTo>
                  <a:pt x="98461" y="17755"/>
                </a:lnTo>
                <a:lnTo>
                  <a:pt x="98461" y="17755"/>
                </a:lnTo>
                <a:lnTo>
                  <a:pt x="98461" y="17755"/>
                </a:lnTo>
                <a:lnTo>
                  <a:pt x="97230" y="17755"/>
                </a:lnTo>
                <a:lnTo>
                  <a:pt x="97230" y="18979"/>
                </a:lnTo>
                <a:lnTo>
                  <a:pt x="97230" y="18979"/>
                </a:lnTo>
                <a:lnTo>
                  <a:pt x="97230" y="18979"/>
                </a:lnTo>
                <a:lnTo>
                  <a:pt x="97230" y="18979"/>
                </a:lnTo>
                <a:lnTo>
                  <a:pt x="96000" y="18979"/>
                </a:lnTo>
                <a:lnTo>
                  <a:pt x="96000" y="17755"/>
                </a:lnTo>
                <a:lnTo>
                  <a:pt x="96000" y="17755"/>
                </a:lnTo>
                <a:lnTo>
                  <a:pt x="96000" y="17755"/>
                </a:lnTo>
                <a:lnTo>
                  <a:pt x="96000" y="17755"/>
                </a:lnTo>
                <a:lnTo>
                  <a:pt x="94769" y="17755"/>
                </a:lnTo>
                <a:lnTo>
                  <a:pt x="94769" y="17755"/>
                </a:lnTo>
                <a:lnTo>
                  <a:pt x="94769" y="17755"/>
                </a:lnTo>
                <a:lnTo>
                  <a:pt x="92923" y="17755"/>
                </a:lnTo>
                <a:lnTo>
                  <a:pt x="92923" y="17755"/>
                </a:lnTo>
                <a:lnTo>
                  <a:pt x="92923" y="18979"/>
                </a:lnTo>
                <a:lnTo>
                  <a:pt x="92923" y="18979"/>
                </a:lnTo>
                <a:lnTo>
                  <a:pt x="94769" y="18979"/>
                </a:lnTo>
                <a:lnTo>
                  <a:pt x="94769" y="18979"/>
                </a:lnTo>
                <a:lnTo>
                  <a:pt x="94769" y="18979"/>
                </a:lnTo>
                <a:lnTo>
                  <a:pt x="94769" y="18979"/>
                </a:lnTo>
                <a:lnTo>
                  <a:pt x="94769" y="18979"/>
                </a:lnTo>
                <a:lnTo>
                  <a:pt x="94769" y="18979"/>
                </a:lnTo>
                <a:lnTo>
                  <a:pt x="94769" y="20204"/>
                </a:lnTo>
                <a:lnTo>
                  <a:pt x="94769" y="20204"/>
                </a:lnTo>
                <a:lnTo>
                  <a:pt x="96000" y="20204"/>
                </a:lnTo>
                <a:lnTo>
                  <a:pt x="96000" y="20204"/>
                </a:lnTo>
                <a:lnTo>
                  <a:pt x="96000" y="20204"/>
                </a:lnTo>
                <a:lnTo>
                  <a:pt x="96000" y="20204"/>
                </a:lnTo>
                <a:lnTo>
                  <a:pt x="96000" y="21428"/>
                </a:lnTo>
                <a:lnTo>
                  <a:pt x="96000" y="21428"/>
                </a:lnTo>
                <a:lnTo>
                  <a:pt x="96000" y="21428"/>
                </a:lnTo>
                <a:lnTo>
                  <a:pt x="96000" y="21428"/>
                </a:lnTo>
                <a:lnTo>
                  <a:pt x="96000" y="22653"/>
                </a:lnTo>
                <a:lnTo>
                  <a:pt x="97230" y="22653"/>
                </a:lnTo>
                <a:lnTo>
                  <a:pt x="97230" y="22653"/>
                </a:lnTo>
                <a:lnTo>
                  <a:pt x="97230" y="22653"/>
                </a:lnTo>
                <a:lnTo>
                  <a:pt x="97230" y="24489"/>
                </a:lnTo>
                <a:lnTo>
                  <a:pt x="97230" y="24489"/>
                </a:lnTo>
                <a:lnTo>
                  <a:pt x="97230" y="24489"/>
                </a:lnTo>
                <a:lnTo>
                  <a:pt x="97230" y="24489"/>
                </a:lnTo>
                <a:lnTo>
                  <a:pt x="97230" y="25714"/>
                </a:lnTo>
                <a:lnTo>
                  <a:pt x="97230" y="25714"/>
                </a:lnTo>
                <a:lnTo>
                  <a:pt x="97230" y="24489"/>
                </a:lnTo>
                <a:lnTo>
                  <a:pt x="97230" y="24489"/>
                </a:lnTo>
                <a:lnTo>
                  <a:pt x="97230" y="24489"/>
                </a:lnTo>
                <a:lnTo>
                  <a:pt x="97230" y="22653"/>
                </a:lnTo>
                <a:lnTo>
                  <a:pt x="97230" y="22653"/>
                </a:lnTo>
                <a:lnTo>
                  <a:pt x="97230" y="22653"/>
                </a:lnTo>
                <a:lnTo>
                  <a:pt x="97230" y="22653"/>
                </a:lnTo>
                <a:lnTo>
                  <a:pt x="98461" y="22653"/>
                </a:lnTo>
                <a:lnTo>
                  <a:pt x="98461" y="22653"/>
                </a:lnTo>
                <a:lnTo>
                  <a:pt x="98461" y="22653"/>
                </a:lnTo>
                <a:lnTo>
                  <a:pt x="98461" y="22653"/>
                </a:lnTo>
                <a:lnTo>
                  <a:pt x="99692" y="22653"/>
                </a:lnTo>
                <a:lnTo>
                  <a:pt x="99692" y="22653"/>
                </a:lnTo>
                <a:lnTo>
                  <a:pt x="99692" y="22653"/>
                </a:lnTo>
                <a:lnTo>
                  <a:pt x="99692" y="22653"/>
                </a:lnTo>
                <a:lnTo>
                  <a:pt x="99692" y="24489"/>
                </a:lnTo>
                <a:lnTo>
                  <a:pt x="99692" y="24489"/>
                </a:lnTo>
                <a:lnTo>
                  <a:pt x="101538" y="24489"/>
                </a:lnTo>
                <a:lnTo>
                  <a:pt x="101538" y="24489"/>
                </a:lnTo>
                <a:lnTo>
                  <a:pt x="101538" y="24489"/>
                </a:lnTo>
                <a:lnTo>
                  <a:pt x="101538" y="24489"/>
                </a:lnTo>
                <a:lnTo>
                  <a:pt x="101538" y="24489"/>
                </a:lnTo>
                <a:lnTo>
                  <a:pt x="101538" y="25714"/>
                </a:lnTo>
                <a:lnTo>
                  <a:pt x="102769" y="25714"/>
                </a:lnTo>
                <a:lnTo>
                  <a:pt x="102769" y="24489"/>
                </a:lnTo>
                <a:lnTo>
                  <a:pt x="102769" y="24489"/>
                </a:lnTo>
                <a:lnTo>
                  <a:pt x="102769" y="24489"/>
                </a:lnTo>
                <a:lnTo>
                  <a:pt x="102769" y="24489"/>
                </a:lnTo>
                <a:lnTo>
                  <a:pt x="102769" y="24489"/>
                </a:lnTo>
                <a:lnTo>
                  <a:pt x="104000" y="24489"/>
                </a:lnTo>
                <a:lnTo>
                  <a:pt x="104000" y="24489"/>
                </a:lnTo>
                <a:lnTo>
                  <a:pt x="104000" y="24489"/>
                </a:lnTo>
                <a:lnTo>
                  <a:pt x="104000" y="24489"/>
                </a:lnTo>
                <a:lnTo>
                  <a:pt x="104000" y="24489"/>
                </a:lnTo>
                <a:lnTo>
                  <a:pt x="105230" y="24489"/>
                </a:lnTo>
                <a:lnTo>
                  <a:pt x="105230" y="24489"/>
                </a:lnTo>
                <a:lnTo>
                  <a:pt x="105230" y="25714"/>
                </a:lnTo>
                <a:lnTo>
                  <a:pt x="105230" y="25714"/>
                </a:lnTo>
                <a:lnTo>
                  <a:pt x="105230" y="25714"/>
                </a:lnTo>
                <a:lnTo>
                  <a:pt x="106461" y="25714"/>
                </a:lnTo>
                <a:lnTo>
                  <a:pt x="106461" y="25714"/>
                </a:lnTo>
                <a:lnTo>
                  <a:pt x="106461" y="25714"/>
                </a:lnTo>
                <a:lnTo>
                  <a:pt x="106461" y="26938"/>
                </a:lnTo>
                <a:lnTo>
                  <a:pt x="106461" y="26938"/>
                </a:lnTo>
                <a:lnTo>
                  <a:pt x="106461" y="26938"/>
                </a:lnTo>
                <a:lnTo>
                  <a:pt x="106461" y="26938"/>
                </a:lnTo>
                <a:lnTo>
                  <a:pt x="108307" y="26938"/>
                </a:lnTo>
                <a:lnTo>
                  <a:pt x="108307" y="26938"/>
                </a:lnTo>
                <a:lnTo>
                  <a:pt x="108307" y="26938"/>
                </a:lnTo>
                <a:lnTo>
                  <a:pt x="108307" y="26938"/>
                </a:lnTo>
                <a:lnTo>
                  <a:pt x="108307" y="26938"/>
                </a:lnTo>
                <a:lnTo>
                  <a:pt x="108307" y="28163"/>
                </a:lnTo>
                <a:lnTo>
                  <a:pt x="109538" y="28163"/>
                </a:lnTo>
                <a:lnTo>
                  <a:pt x="109538" y="28163"/>
                </a:lnTo>
                <a:lnTo>
                  <a:pt x="109538" y="28163"/>
                </a:lnTo>
                <a:lnTo>
                  <a:pt x="109538" y="28163"/>
                </a:lnTo>
                <a:lnTo>
                  <a:pt x="110769" y="28163"/>
                </a:lnTo>
                <a:lnTo>
                  <a:pt x="110769" y="28163"/>
                </a:lnTo>
                <a:lnTo>
                  <a:pt x="110769" y="28163"/>
                </a:lnTo>
                <a:lnTo>
                  <a:pt x="110769" y="28163"/>
                </a:lnTo>
                <a:lnTo>
                  <a:pt x="110769" y="29387"/>
                </a:lnTo>
                <a:lnTo>
                  <a:pt x="110769" y="29387"/>
                </a:lnTo>
                <a:lnTo>
                  <a:pt x="110769" y="29387"/>
                </a:lnTo>
                <a:lnTo>
                  <a:pt x="110769" y="29387"/>
                </a:lnTo>
                <a:lnTo>
                  <a:pt x="112000" y="29387"/>
                </a:lnTo>
                <a:lnTo>
                  <a:pt x="112000" y="31224"/>
                </a:lnTo>
                <a:lnTo>
                  <a:pt x="112000" y="31224"/>
                </a:lnTo>
                <a:lnTo>
                  <a:pt x="112000" y="31224"/>
                </a:lnTo>
                <a:lnTo>
                  <a:pt x="112000" y="31224"/>
                </a:lnTo>
                <a:lnTo>
                  <a:pt x="112000" y="32448"/>
                </a:lnTo>
                <a:lnTo>
                  <a:pt x="112000" y="32448"/>
                </a:lnTo>
                <a:lnTo>
                  <a:pt x="112000" y="32448"/>
                </a:lnTo>
                <a:lnTo>
                  <a:pt x="112000" y="32448"/>
                </a:lnTo>
                <a:lnTo>
                  <a:pt x="112000" y="32448"/>
                </a:lnTo>
                <a:lnTo>
                  <a:pt x="112000" y="33673"/>
                </a:lnTo>
                <a:lnTo>
                  <a:pt x="112000" y="33673"/>
                </a:lnTo>
                <a:lnTo>
                  <a:pt x="112000" y="33673"/>
                </a:lnTo>
                <a:lnTo>
                  <a:pt x="112000" y="33673"/>
                </a:lnTo>
                <a:lnTo>
                  <a:pt x="112000" y="34897"/>
                </a:lnTo>
                <a:lnTo>
                  <a:pt x="112000" y="34897"/>
                </a:lnTo>
                <a:lnTo>
                  <a:pt x="112000" y="34897"/>
                </a:lnTo>
                <a:lnTo>
                  <a:pt x="112000" y="36122"/>
                </a:lnTo>
                <a:lnTo>
                  <a:pt x="112000" y="36122"/>
                </a:lnTo>
                <a:lnTo>
                  <a:pt x="112000" y="36122"/>
                </a:lnTo>
                <a:lnTo>
                  <a:pt x="112000" y="36122"/>
                </a:lnTo>
                <a:lnTo>
                  <a:pt x="112000" y="36122"/>
                </a:lnTo>
                <a:lnTo>
                  <a:pt x="113230" y="36122"/>
                </a:lnTo>
                <a:lnTo>
                  <a:pt x="113230" y="37959"/>
                </a:lnTo>
                <a:lnTo>
                  <a:pt x="113230" y="37959"/>
                </a:lnTo>
                <a:lnTo>
                  <a:pt x="113230" y="37959"/>
                </a:lnTo>
                <a:lnTo>
                  <a:pt x="113230" y="37959"/>
                </a:lnTo>
                <a:lnTo>
                  <a:pt x="113230" y="39183"/>
                </a:lnTo>
                <a:lnTo>
                  <a:pt x="113230" y="39183"/>
                </a:lnTo>
                <a:lnTo>
                  <a:pt x="113230" y="39183"/>
                </a:lnTo>
                <a:lnTo>
                  <a:pt x="113230" y="39183"/>
                </a:lnTo>
                <a:lnTo>
                  <a:pt x="115076" y="39183"/>
                </a:lnTo>
                <a:lnTo>
                  <a:pt x="115076" y="37959"/>
                </a:lnTo>
                <a:lnTo>
                  <a:pt x="115076" y="37959"/>
                </a:lnTo>
                <a:lnTo>
                  <a:pt x="115076" y="37959"/>
                </a:lnTo>
                <a:lnTo>
                  <a:pt x="115076" y="37959"/>
                </a:lnTo>
                <a:lnTo>
                  <a:pt x="115076" y="37959"/>
                </a:lnTo>
                <a:lnTo>
                  <a:pt x="115076" y="37959"/>
                </a:lnTo>
                <a:lnTo>
                  <a:pt x="116307" y="37959"/>
                </a:lnTo>
                <a:lnTo>
                  <a:pt x="116307" y="36122"/>
                </a:lnTo>
                <a:lnTo>
                  <a:pt x="116307" y="36122"/>
                </a:lnTo>
                <a:lnTo>
                  <a:pt x="116307" y="37959"/>
                </a:lnTo>
                <a:lnTo>
                  <a:pt x="116307" y="37959"/>
                </a:lnTo>
                <a:lnTo>
                  <a:pt x="116307" y="37959"/>
                </a:lnTo>
                <a:lnTo>
                  <a:pt x="117538" y="37959"/>
                </a:lnTo>
                <a:lnTo>
                  <a:pt x="117538" y="37959"/>
                </a:lnTo>
                <a:lnTo>
                  <a:pt x="117538" y="37959"/>
                </a:lnTo>
                <a:lnTo>
                  <a:pt x="117538" y="37959"/>
                </a:lnTo>
                <a:lnTo>
                  <a:pt x="118769" y="37959"/>
                </a:lnTo>
                <a:lnTo>
                  <a:pt x="118769" y="37959"/>
                </a:lnTo>
                <a:lnTo>
                  <a:pt x="118769" y="37959"/>
                </a:lnTo>
                <a:lnTo>
                  <a:pt x="118769" y="37959"/>
                </a:lnTo>
                <a:lnTo>
                  <a:pt x="118769" y="39183"/>
                </a:lnTo>
                <a:lnTo>
                  <a:pt x="118769" y="39183"/>
                </a:lnTo>
                <a:lnTo>
                  <a:pt x="118769" y="39183"/>
                </a:lnTo>
                <a:lnTo>
                  <a:pt x="118769" y="39183"/>
                </a:lnTo>
                <a:lnTo>
                  <a:pt x="120000" y="39183"/>
                </a:lnTo>
                <a:lnTo>
                  <a:pt x="120000" y="40408"/>
                </a:lnTo>
                <a:lnTo>
                  <a:pt x="120000" y="4040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4" name="Shape 324"/>
          <p:cNvSpPr/>
          <p:nvPr/>
        </p:nvSpPr>
        <p:spPr>
          <a:xfrm>
            <a:off x="3130153" y="4019552"/>
            <a:ext cx="232172" cy="311149"/>
          </a:xfrm>
          <a:custGeom>
            <a:avLst/>
            <a:gdLst/>
            <a:ahLst/>
            <a:cxnLst/>
            <a:rect l="0" t="0" r="0" b="0"/>
            <a:pathLst>
              <a:path w="120000" h="120000" extrusionOk="0">
                <a:moveTo>
                  <a:pt x="120000" y="40408"/>
                </a:moveTo>
                <a:lnTo>
                  <a:pt x="118769" y="40408"/>
                </a:lnTo>
                <a:lnTo>
                  <a:pt x="118769" y="40408"/>
                </a:lnTo>
                <a:lnTo>
                  <a:pt x="120000" y="40408"/>
                </a:lnTo>
                <a:lnTo>
                  <a:pt x="120000" y="41632"/>
                </a:lnTo>
                <a:lnTo>
                  <a:pt x="120000" y="41632"/>
                </a:lnTo>
                <a:lnTo>
                  <a:pt x="118769" y="41632"/>
                </a:lnTo>
                <a:lnTo>
                  <a:pt x="118769" y="41632"/>
                </a:lnTo>
                <a:lnTo>
                  <a:pt x="118769" y="41632"/>
                </a:lnTo>
                <a:lnTo>
                  <a:pt x="118769" y="41632"/>
                </a:lnTo>
                <a:lnTo>
                  <a:pt x="118769" y="42857"/>
                </a:lnTo>
                <a:lnTo>
                  <a:pt x="118769" y="42857"/>
                </a:lnTo>
                <a:lnTo>
                  <a:pt x="118769" y="42857"/>
                </a:lnTo>
                <a:lnTo>
                  <a:pt x="118769" y="42857"/>
                </a:lnTo>
                <a:lnTo>
                  <a:pt x="118769" y="44693"/>
                </a:lnTo>
                <a:lnTo>
                  <a:pt x="117538" y="44693"/>
                </a:lnTo>
                <a:lnTo>
                  <a:pt x="117538" y="44693"/>
                </a:lnTo>
                <a:lnTo>
                  <a:pt x="117538" y="44693"/>
                </a:lnTo>
                <a:lnTo>
                  <a:pt x="117538" y="44693"/>
                </a:lnTo>
                <a:lnTo>
                  <a:pt x="116307" y="44693"/>
                </a:lnTo>
                <a:lnTo>
                  <a:pt x="116307" y="44693"/>
                </a:lnTo>
                <a:lnTo>
                  <a:pt x="116307" y="44693"/>
                </a:lnTo>
                <a:lnTo>
                  <a:pt x="116307" y="44693"/>
                </a:lnTo>
                <a:lnTo>
                  <a:pt x="116307" y="45918"/>
                </a:lnTo>
                <a:lnTo>
                  <a:pt x="116307" y="45918"/>
                </a:lnTo>
                <a:lnTo>
                  <a:pt x="116307" y="45918"/>
                </a:lnTo>
                <a:lnTo>
                  <a:pt x="115076" y="45918"/>
                </a:lnTo>
                <a:lnTo>
                  <a:pt x="115076" y="45918"/>
                </a:lnTo>
                <a:lnTo>
                  <a:pt x="115076" y="45918"/>
                </a:lnTo>
                <a:lnTo>
                  <a:pt x="115076" y="45918"/>
                </a:lnTo>
                <a:lnTo>
                  <a:pt x="115076" y="45918"/>
                </a:lnTo>
                <a:lnTo>
                  <a:pt x="113230" y="45918"/>
                </a:lnTo>
                <a:lnTo>
                  <a:pt x="113230" y="45918"/>
                </a:lnTo>
                <a:lnTo>
                  <a:pt x="113230" y="47142"/>
                </a:lnTo>
                <a:lnTo>
                  <a:pt x="113230" y="47142"/>
                </a:lnTo>
                <a:lnTo>
                  <a:pt x="113230" y="47142"/>
                </a:lnTo>
                <a:lnTo>
                  <a:pt x="113230" y="47142"/>
                </a:lnTo>
                <a:lnTo>
                  <a:pt x="113230" y="47142"/>
                </a:lnTo>
                <a:lnTo>
                  <a:pt x="113230" y="48367"/>
                </a:lnTo>
                <a:lnTo>
                  <a:pt x="112000" y="48367"/>
                </a:lnTo>
                <a:lnTo>
                  <a:pt x="112000" y="48367"/>
                </a:lnTo>
                <a:lnTo>
                  <a:pt x="112000" y="48367"/>
                </a:lnTo>
                <a:lnTo>
                  <a:pt x="112000" y="48367"/>
                </a:lnTo>
                <a:lnTo>
                  <a:pt x="112000" y="48367"/>
                </a:lnTo>
                <a:lnTo>
                  <a:pt x="112000" y="49591"/>
                </a:lnTo>
                <a:lnTo>
                  <a:pt x="112000" y="49591"/>
                </a:lnTo>
                <a:lnTo>
                  <a:pt x="112000" y="49591"/>
                </a:lnTo>
                <a:lnTo>
                  <a:pt x="112000" y="49591"/>
                </a:lnTo>
                <a:lnTo>
                  <a:pt x="112000" y="49591"/>
                </a:lnTo>
                <a:lnTo>
                  <a:pt x="112000" y="51428"/>
                </a:lnTo>
                <a:lnTo>
                  <a:pt x="113230" y="51428"/>
                </a:lnTo>
                <a:lnTo>
                  <a:pt x="113230" y="51428"/>
                </a:lnTo>
                <a:lnTo>
                  <a:pt x="113230" y="51428"/>
                </a:lnTo>
                <a:lnTo>
                  <a:pt x="112000" y="51428"/>
                </a:lnTo>
                <a:lnTo>
                  <a:pt x="112000" y="52653"/>
                </a:lnTo>
                <a:lnTo>
                  <a:pt x="112000" y="52653"/>
                </a:lnTo>
                <a:lnTo>
                  <a:pt x="113230" y="52653"/>
                </a:lnTo>
                <a:lnTo>
                  <a:pt x="113230" y="52653"/>
                </a:lnTo>
                <a:lnTo>
                  <a:pt x="113230" y="52653"/>
                </a:lnTo>
                <a:lnTo>
                  <a:pt x="113230" y="52653"/>
                </a:lnTo>
                <a:lnTo>
                  <a:pt x="115076" y="52653"/>
                </a:lnTo>
                <a:lnTo>
                  <a:pt x="115076" y="52653"/>
                </a:lnTo>
                <a:lnTo>
                  <a:pt x="115076" y="52653"/>
                </a:lnTo>
                <a:lnTo>
                  <a:pt x="115076" y="52653"/>
                </a:lnTo>
                <a:lnTo>
                  <a:pt x="115076" y="52653"/>
                </a:lnTo>
                <a:lnTo>
                  <a:pt x="115076" y="52653"/>
                </a:lnTo>
                <a:lnTo>
                  <a:pt x="115076" y="53877"/>
                </a:lnTo>
                <a:lnTo>
                  <a:pt x="116307" y="53877"/>
                </a:lnTo>
                <a:lnTo>
                  <a:pt x="116307" y="53877"/>
                </a:lnTo>
                <a:lnTo>
                  <a:pt x="116307" y="53877"/>
                </a:lnTo>
                <a:lnTo>
                  <a:pt x="115076" y="53877"/>
                </a:lnTo>
                <a:lnTo>
                  <a:pt x="115076" y="55102"/>
                </a:lnTo>
                <a:lnTo>
                  <a:pt x="115076" y="55102"/>
                </a:lnTo>
                <a:lnTo>
                  <a:pt x="115076" y="55102"/>
                </a:lnTo>
                <a:lnTo>
                  <a:pt x="115076" y="55102"/>
                </a:lnTo>
                <a:lnTo>
                  <a:pt x="115076" y="55102"/>
                </a:lnTo>
                <a:lnTo>
                  <a:pt x="115076" y="55102"/>
                </a:lnTo>
                <a:lnTo>
                  <a:pt x="113230" y="55102"/>
                </a:lnTo>
                <a:lnTo>
                  <a:pt x="113230" y="56326"/>
                </a:lnTo>
                <a:lnTo>
                  <a:pt x="113230" y="56326"/>
                </a:lnTo>
                <a:lnTo>
                  <a:pt x="113230" y="56326"/>
                </a:lnTo>
                <a:lnTo>
                  <a:pt x="112000" y="56326"/>
                </a:lnTo>
                <a:lnTo>
                  <a:pt x="112000" y="56326"/>
                </a:lnTo>
                <a:lnTo>
                  <a:pt x="112000" y="56326"/>
                </a:lnTo>
                <a:lnTo>
                  <a:pt x="112000" y="56326"/>
                </a:lnTo>
                <a:lnTo>
                  <a:pt x="112000" y="56326"/>
                </a:lnTo>
                <a:lnTo>
                  <a:pt x="112000" y="56326"/>
                </a:lnTo>
                <a:lnTo>
                  <a:pt x="110769" y="56326"/>
                </a:lnTo>
                <a:lnTo>
                  <a:pt x="110769" y="56326"/>
                </a:lnTo>
                <a:lnTo>
                  <a:pt x="110769" y="56326"/>
                </a:lnTo>
                <a:lnTo>
                  <a:pt x="110769" y="56326"/>
                </a:lnTo>
                <a:lnTo>
                  <a:pt x="110769" y="56326"/>
                </a:lnTo>
                <a:lnTo>
                  <a:pt x="110769" y="56326"/>
                </a:lnTo>
                <a:lnTo>
                  <a:pt x="110769" y="58163"/>
                </a:lnTo>
                <a:lnTo>
                  <a:pt x="109538" y="58163"/>
                </a:lnTo>
                <a:lnTo>
                  <a:pt x="109538" y="58163"/>
                </a:lnTo>
                <a:lnTo>
                  <a:pt x="109538" y="58163"/>
                </a:lnTo>
                <a:lnTo>
                  <a:pt x="108307" y="58163"/>
                </a:lnTo>
                <a:lnTo>
                  <a:pt x="108307" y="58163"/>
                </a:lnTo>
                <a:lnTo>
                  <a:pt x="108307" y="58163"/>
                </a:lnTo>
                <a:lnTo>
                  <a:pt x="108307" y="58163"/>
                </a:lnTo>
                <a:lnTo>
                  <a:pt x="108307" y="58163"/>
                </a:lnTo>
                <a:lnTo>
                  <a:pt x="108307" y="59387"/>
                </a:lnTo>
                <a:lnTo>
                  <a:pt x="108307" y="59387"/>
                </a:lnTo>
                <a:lnTo>
                  <a:pt x="108307" y="59387"/>
                </a:lnTo>
                <a:lnTo>
                  <a:pt x="108307" y="59387"/>
                </a:lnTo>
                <a:lnTo>
                  <a:pt x="108307" y="60612"/>
                </a:lnTo>
                <a:lnTo>
                  <a:pt x="108307" y="60612"/>
                </a:lnTo>
                <a:lnTo>
                  <a:pt x="108307" y="60612"/>
                </a:lnTo>
                <a:lnTo>
                  <a:pt x="108307" y="60612"/>
                </a:lnTo>
                <a:lnTo>
                  <a:pt x="108307" y="60612"/>
                </a:lnTo>
                <a:lnTo>
                  <a:pt x="108307" y="61836"/>
                </a:lnTo>
                <a:lnTo>
                  <a:pt x="108307" y="61836"/>
                </a:lnTo>
                <a:lnTo>
                  <a:pt x="108307" y="61836"/>
                </a:lnTo>
                <a:lnTo>
                  <a:pt x="108307" y="61836"/>
                </a:lnTo>
                <a:lnTo>
                  <a:pt x="108307" y="63061"/>
                </a:lnTo>
                <a:lnTo>
                  <a:pt x="108307" y="63061"/>
                </a:lnTo>
                <a:lnTo>
                  <a:pt x="108307" y="63061"/>
                </a:lnTo>
                <a:lnTo>
                  <a:pt x="108307" y="63061"/>
                </a:lnTo>
                <a:lnTo>
                  <a:pt x="108307" y="63061"/>
                </a:lnTo>
                <a:lnTo>
                  <a:pt x="106461" y="63061"/>
                </a:lnTo>
                <a:lnTo>
                  <a:pt x="106461" y="64897"/>
                </a:lnTo>
                <a:lnTo>
                  <a:pt x="106461" y="64897"/>
                </a:lnTo>
                <a:lnTo>
                  <a:pt x="106461" y="64897"/>
                </a:lnTo>
                <a:lnTo>
                  <a:pt x="106461" y="64897"/>
                </a:lnTo>
                <a:lnTo>
                  <a:pt x="106461" y="64897"/>
                </a:lnTo>
                <a:lnTo>
                  <a:pt x="106461" y="64897"/>
                </a:lnTo>
                <a:lnTo>
                  <a:pt x="106461" y="66122"/>
                </a:lnTo>
                <a:lnTo>
                  <a:pt x="106461" y="66122"/>
                </a:lnTo>
                <a:lnTo>
                  <a:pt x="106461" y="66122"/>
                </a:lnTo>
                <a:lnTo>
                  <a:pt x="106461" y="66122"/>
                </a:lnTo>
                <a:lnTo>
                  <a:pt x="106461" y="67346"/>
                </a:lnTo>
                <a:lnTo>
                  <a:pt x="106461" y="67346"/>
                </a:lnTo>
                <a:lnTo>
                  <a:pt x="106461" y="67346"/>
                </a:lnTo>
                <a:lnTo>
                  <a:pt x="106461" y="67346"/>
                </a:lnTo>
                <a:lnTo>
                  <a:pt x="106461" y="67346"/>
                </a:lnTo>
                <a:lnTo>
                  <a:pt x="108307" y="67346"/>
                </a:lnTo>
                <a:lnTo>
                  <a:pt x="108307" y="68571"/>
                </a:lnTo>
                <a:lnTo>
                  <a:pt x="108307" y="68571"/>
                </a:lnTo>
                <a:lnTo>
                  <a:pt x="108307" y="68571"/>
                </a:lnTo>
                <a:lnTo>
                  <a:pt x="108307" y="68571"/>
                </a:lnTo>
                <a:lnTo>
                  <a:pt x="108307" y="68571"/>
                </a:lnTo>
                <a:lnTo>
                  <a:pt x="108307" y="68571"/>
                </a:lnTo>
                <a:lnTo>
                  <a:pt x="108307" y="69795"/>
                </a:lnTo>
                <a:lnTo>
                  <a:pt x="109538" y="69795"/>
                </a:lnTo>
                <a:lnTo>
                  <a:pt x="109538" y="69795"/>
                </a:lnTo>
                <a:lnTo>
                  <a:pt x="109538" y="69795"/>
                </a:lnTo>
                <a:lnTo>
                  <a:pt x="109538" y="69795"/>
                </a:lnTo>
                <a:lnTo>
                  <a:pt x="109538" y="71632"/>
                </a:lnTo>
                <a:lnTo>
                  <a:pt x="109538" y="71632"/>
                </a:lnTo>
                <a:lnTo>
                  <a:pt x="109538" y="71632"/>
                </a:lnTo>
                <a:lnTo>
                  <a:pt x="110769" y="71632"/>
                </a:lnTo>
                <a:lnTo>
                  <a:pt x="110769" y="71632"/>
                </a:lnTo>
                <a:lnTo>
                  <a:pt x="110769" y="71632"/>
                </a:lnTo>
                <a:lnTo>
                  <a:pt x="110769" y="72857"/>
                </a:lnTo>
                <a:lnTo>
                  <a:pt x="110769" y="72857"/>
                </a:lnTo>
                <a:lnTo>
                  <a:pt x="110769" y="72857"/>
                </a:lnTo>
                <a:lnTo>
                  <a:pt x="110769" y="72857"/>
                </a:lnTo>
                <a:lnTo>
                  <a:pt x="110769" y="72857"/>
                </a:lnTo>
                <a:lnTo>
                  <a:pt x="112000" y="72857"/>
                </a:lnTo>
                <a:lnTo>
                  <a:pt x="112000" y="74081"/>
                </a:lnTo>
                <a:lnTo>
                  <a:pt x="112000" y="74081"/>
                </a:lnTo>
                <a:lnTo>
                  <a:pt x="112000" y="74081"/>
                </a:lnTo>
                <a:lnTo>
                  <a:pt x="112000" y="74081"/>
                </a:lnTo>
                <a:lnTo>
                  <a:pt x="112000" y="74081"/>
                </a:lnTo>
                <a:lnTo>
                  <a:pt x="112000" y="74081"/>
                </a:lnTo>
                <a:lnTo>
                  <a:pt x="112000" y="74081"/>
                </a:lnTo>
                <a:lnTo>
                  <a:pt x="113230" y="74081"/>
                </a:lnTo>
                <a:lnTo>
                  <a:pt x="113230" y="75306"/>
                </a:lnTo>
                <a:lnTo>
                  <a:pt x="113230" y="75306"/>
                </a:lnTo>
                <a:lnTo>
                  <a:pt x="113230" y="75306"/>
                </a:lnTo>
                <a:lnTo>
                  <a:pt x="113230" y="75306"/>
                </a:lnTo>
                <a:lnTo>
                  <a:pt x="113230" y="76530"/>
                </a:lnTo>
                <a:lnTo>
                  <a:pt x="113230" y="76530"/>
                </a:lnTo>
                <a:lnTo>
                  <a:pt x="113230" y="76530"/>
                </a:lnTo>
                <a:lnTo>
                  <a:pt x="113230" y="76530"/>
                </a:lnTo>
                <a:lnTo>
                  <a:pt x="112000" y="76530"/>
                </a:lnTo>
                <a:lnTo>
                  <a:pt x="112000" y="76530"/>
                </a:lnTo>
                <a:lnTo>
                  <a:pt x="112000" y="76530"/>
                </a:lnTo>
                <a:lnTo>
                  <a:pt x="112000" y="76530"/>
                </a:lnTo>
                <a:lnTo>
                  <a:pt x="112000" y="76530"/>
                </a:lnTo>
                <a:lnTo>
                  <a:pt x="112000" y="78367"/>
                </a:lnTo>
                <a:lnTo>
                  <a:pt x="112000" y="78367"/>
                </a:lnTo>
                <a:lnTo>
                  <a:pt x="112000" y="78367"/>
                </a:lnTo>
                <a:lnTo>
                  <a:pt x="110769" y="78367"/>
                </a:lnTo>
                <a:lnTo>
                  <a:pt x="110769" y="78367"/>
                </a:lnTo>
                <a:lnTo>
                  <a:pt x="110769" y="78367"/>
                </a:lnTo>
                <a:lnTo>
                  <a:pt x="110769" y="78367"/>
                </a:lnTo>
                <a:lnTo>
                  <a:pt x="110769" y="78367"/>
                </a:lnTo>
                <a:lnTo>
                  <a:pt x="110769" y="79591"/>
                </a:lnTo>
                <a:lnTo>
                  <a:pt x="109538" y="79591"/>
                </a:lnTo>
                <a:lnTo>
                  <a:pt x="109538" y="79591"/>
                </a:lnTo>
                <a:lnTo>
                  <a:pt x="110769" y="79591"/>
                </a:lnTo>
                <a:lnTo>
                  <a:pt x="110769" y="79591"/>
                </a:lnTo>
                <a:lnTo>
                  <a:pt x="109538" y="79591"/>
                </a:lnTo>
                <a:lnTo>
                  <a:pt x="109538" y="80816"/>
                </a:lnTo>
                <a:lnTo>
                  <a:pt x="109538" y="80816"/>
                </a:lnTo>
                <a:lnTo>
                  <a:pt x="109538" y="80816"/>
                </a:lnTo>
                <a:lnTo>
                  <a:pt x="109538" y="80816"/>
                </a:lnTo>
                <a:lnTo>
                  <a:pt x="109538" y="80816"/>
                </a:lnTo>
                <a:lnTo>
                  <a:pt x="108307" y="80816"/>
                </a:lnTo>
                <a:lnTo>
                  <a:pt x="108307" y="80816"/>
                </a:lnTo>
                <a:lnTo>
                  <a:pt x="108307" y="80816"/>
                </a:lnTo>
                <a:lnTo>
                  <a:pt x="108307" y="80816"/>
                </a:lnTo>
                <a:lnTo>
                  <a:pt x="108307" y="80816"/>
                </a:lnTo>
                <a:lnTo>
                  <a:pt x="108307" y="80816"/>
                </a:lnTo>
                <a:lnTo>
                  <a:pt x="106461" y="80816"/>
                </a:lnTo>
                <a:lnTo>
                  <a:pt x="106461" y="80816"/>
                </a:lnTo>
                <a:lnTo>
                  <a:pt x="106461" y="80816"/>
                </a:lnTo>
                <a:lnTo>
                  <a:pt x="106461" y="80816"/>
                </a:lnTo>
                <a:lnTo>
                  <a:pt x="106461" y="80816"/>
                </a:lnTo>
                <a:lnTo>
                  <a:pt x="106461" y="80816"/>
                </a:lnTo>
                <a:lnTo>
                  <a:pt x="106461" y="82040"/>
                </a:lnTo>
                <a:lnTo>
                  <a:pt x="105230" y="82040"/>
                </a:lnTo>
                <a:lnTo>
                  <a:pt x="105230" y="82040"/>
                </a:lnTo>
                <a:lnTo>
                  <a:pt x="105230" y="82040"/>
                </a:lnTo>
                <a:lnTo>
                  <a:pt x="105230" y="82040"/>
                </a:lnTo>
                <a:lnTo>
                  <a:pt x="104000" y="82040"/>
                </a:lnTo>
                <a:lnTo>
                  <a:pt x="104000" y="82040"/>
                </a:lnTo>
                <a:lnTo>
                  <a:pt x="105230" y="82040"/>
                </a:lnTo>
                <a:lnTo>
                  <a:pt x="105230" y="83265"/>
                </a:lnTo>
                <a:lnTo>
                  <a:pt x="104000" y="83265"/>
                </a:lnTo>
                <a:lnTo>
                  <a:pt x="104000" y="83265"/>
                </a:lnTo>
                <a:lnTo>
                  <a:pt x="104000" y="83265"/>
                </a:lnTo>
                <a:lnTo>
                  <a:pt x="104000" y="83265"/>
                </a:lnTo>
                <a:lnTo>
                  <a:pt x="104000" y="83265"/>
                </a:lnTo>
                <a:lnTo>
                  <a:pt x="102769" y="83265"/>
                </a:lnTo>
                <a:lnTo>
                  <a:pt x="102769" y="83265"/>
                </a:lnTo>
                <a:lnTo>
                  <a:pt x="102769" y="83265"/>
                </a:lnTo>
                <a:lnTo>
                  <a:pt x="102769" y="83265"/>
                </a:lnTo>
                <a:lnTo>
                  <a:pt x="102769" y="83265"/>
                </a:lnTo>
                <a:lnTo>
                  <a:pt x="102769" y="85102"/>
                </a:lnTo>
                <a:lnTo>
                  <a:pt x="101538" y="85102"/>
                </a:lnTo>
                <a:lnTo>
                  <a:pt x="101538" y="85102"/>
                </a:lnTo>
                <a:lnTo>
                  <a:pt x="101538" y="85102"/>
                </a:lnTo>
                <a:lnTo>
                  <a:pt x="101538" y="85102"/>
                </a:lnTo>
                <a:lnTo>
                  <a:pt x="101538" y="85102"/>
                </a:lnTo>
                <a:lnTo>
                  <a:pt x="99692" y="85102"/>
                </a:lnTo>
                <a:lnTo>
                  <a:pt x="99692" y="85102"/>
                </a:lnTo>
                <a:lnTo>
                  <a:pt x="99692" y="85102"/>
                </a:lnTo>
                <a:lnTo>
                  <a:pt x="99692" y="85102"/>
                </a:lnTo>
                <a:lnTo>
                  <a:pt x="99692" y="85102"/>
                </a:lnTo>
                <a:lnTo>
                  <a:pt x="99692" y="85102"/>
                </a:lnTo>
                <a:lnTo>
                  <a:pt x="98461" y="85102"/>
                </a:lnTo>
                <a:lnTo>
                  <a:pt x="98461" y="85102"/>
                </a:lnTo>
                <a:lnTo>
                  <a:pt x="98461" y="85102"/>
                </a:lnTo>
                <a:lnTo>
                  <a:pt x="98461" y="85102"/>
                </a:lnTo>
                <a:lnTo>
                  <a:pt x="97230" y="85102"/>
                </a:lnTo>
                <a:lnTo>
                  <a:pt x="97230" y="85102"/>
                </a:lnTo>
                <a:lnTo>
                  <a:pt x="97230" y="85102"/>
                </a:lnTo>
                <a:lnTo>
                  <a:pt x="97230" y="85102"/>
                </a:lnTo>
                <a:lnTo>
                  <a:pt x="96000" y="85102"/>
                </a:lnTo>
                <a:lnTo>
                  <a:pt x="96000" y="85102"/>
                </a:lnTo>
                <a:lnTo>
                  <a:pt x="96000" y="85102"/>
                </a:lnTo>
                <a:lnTo>
                  <a:pt x="96000" y="85102"/>
                </a:lnTo>
                <a:lnTo>
                  <a:pt x="96000" y="86326"/>
                </a:lnTo>
                <a:lnTo>
                  <a:pt x="96000" y="86326"/>
                </a:lnTo>
                <a:lnTo>
                  <a:pt x="94769" y="86326"/>
                </a:lnTo>
                <a:lnTo>
                  <a:pt x="94769" y="86326"/>
                </a:lnTo>
                <a:lnTo>
                  <a:pt x="94769" y="86326"/>
                </a:lnTo>
                <a:lnTo>
                  <a:pt x="92923" y="86326"/>
                </a:lnTo>
                <a:lnTo>
                  <a:pt x="92923" y="86326"/>
                </a:lnTo>
                <a:lnTo>
                  <a:pt x="92923" y="86326"/>
                </a:lnTo>
                <a:lnTo>
                  <a:pt x="92923" y="86326"/>
                </a:lnTo>
                <a:lnTo>
                  <a:pt x="92923" y="87551"/>
                </a:lnTo>
                <a:lnTo>
                  <a:pt x="92923" y="87551"/>
                </a:lnTo>
                <a:lnTo>
                  <a:pt x="92923" y="87551"/>
                </a:lnTo>
                <a:lnTo>
                  <a:pt x="92923" y="87551"/>
                </a:lnTo>
                <a:lnTo>
                  <a:pt x="92923" y="88775"/>
                </a:lnTo>
                <a:lnTo>
                  <a:pt x="92923" y="88775"/>
                </a:lnTo>
                <a:lnTo>
                  <a:pt x="92923" y="88775"/>
                </a:lnTo>
                <a:lnTo>
                  <a:pt x="92923" y="88775"/>
                </a:lnTo>
                <a:lnTo>
                  <a:pt x="92923" y="88775"/>
                </a:lnTo>
                <a:lnTo>
                  <a:pt x="92923" y="88775"/>
                </a:lnTo>
                <a:lnTo>
                  <a:pt x="92923" y="88775"/>
                </a:lnTo>
                <a:lnTo>
                  <a:pt x="92923" y="88775"/>
                </a:lnTo>
                <a:lnTo>
                  <a:pt x="91692" y="88775"/>
                </a:lnTo>
                <a:lnTo>
                  <a:pt x="91692" y="88775"/>
                </a:lnTo>
                <a:lnTo>
                  <a:pt x="91692" y="88775"/>
                </a:lnTo>
                <a:lnTo>
                  <a:pt x="91692" y="88775"/>
                </a:lnTo>
                <a:lnTo>
                  <a:pt x="91692" y="88775"/>
                </a:lnTo>
                <a:lnTo>
                  <a:pt x="91692" y="88775"/>
                </a:lnTo>
                <a:lnTo>
                  <a:pt x="91692" y="88775"/>
                </a:lnTo>
                <a:lnTo>
                  <a:pt x="90461" y="88775"/>
                </a:lnTo>
                <a:lnTo>
                  <a:pt x="90461" y="88775"/>
                </a:lnTo>
                <a:lnTo>
                  <a:pt x="90461" y="88775"/>
                </a:lnTo>
                <a:lnTo>
                  <a:pt x="90461" y="88775"/>
                </a:lnTo>
                <a:lnTo>
                  <a:pt x="89230" y="88775"/>
                </a:lnTo>
                <a:lnTo>
                  <a:pt x="89230" y="87551"/>
                </a:lnTo>
                <a:lnTo>
                  <a:pt x="89230" y="87551"/>
                </a:lnTo>
                <a:lnTo>
                  <a:pt x="89230" y="87551"/>
                </a:lnTo>
                <a:lnTo>
                  <a:pt x="89230" y="87551"/>
                </a:lnTo>
                <a:lnTo>
                  <a:pt x="89230" y="87551"/>
                </a:lnTo>
                <a:lnTo>
                  <a:pt x="89230" y="87551"/>
                </a:lnTo>
                <a:lnTo>
                  <a:pt x="89230" y="87551"/>
                </a:lnTo>
                <a:lnTo>
                  <a:pt x="89230" y="86326"/>
                </a:lnTo>
                <a:lnTo>
                  <a:pt x="89230" y="86326"/>
                </a:lnTo>
                <a:lnTo>
                  <a:pt x="88000" y="86326"/>
                </a:lnTo>
                <a:lnTo>
                  <a:pt x="88000" y="87551"/>
                </a:lnTo>
                <a:lnTo>
                  <a:pt x="88000" y="87551"/>
                </a:lnTo>
                <a:lnTo>
                  <a:pt x="88000" y="87551"/>
                </a:lnTo>
                <a:lnTo>
                  <a:pt x="88000" y="87551"/>
                </a:lnTo>
                <a:lnTo>
                  <a:pt x="88000" y="86326"/>
                </a:lnTo>
                <a:lnTo>
                  <a:pt x="86153" y="86326"/>
                </a:lnTo>
                <a:lnTo>
                  <a:pt x="86153" y="86326"/>
                </a:lnTo>
                <a:lnTo>
                  <a:pt x="86153" y="86326"/>
                </a:lnTo>
                <a:lnTo>
                  <a:pt x="84923" y="86326"/>
                </a:lnTo>
                <a:lnTo>
                  <a:pt x="84923" y="86326"/>
                </a:lnTo>
                <a:lnTo>
                  <a:pt x="84923" y="86326"/>
                </a:lnTo>
                <a:lnTo>
                  <a:pt x="84923" y="86326"/>
                </a:lnTo>
                <a:lnTo>
                  <a:pt x="84923" y="86326"/>
                </a:lnTo>
                <a:lnTo>
                  <a:pt x="83692" y="86326"/>
                </a:lnTo>
                <a:lnTo>
                  <a:pt x="83692" y="86326"/>
                </a:lnTo>
                <a:lnTo>
                  <a:pt x="83692" y="86326"/>
                </a:lnTo>
                <a:lnTo>
                  <a:pt x="83692" y="86326"/>
                </a:lnTo>
                <a:lnTo>
                  <a:pt x="83692" y="86326"/>
                </a:lnTo>
                <a:lnTo>
                  <a:pt x="82461" y="86326"/>
                </a:lnTo>
                <a:lnTo>
                  <a:pt x="82461" y="85102"/>
                </a:lnTo>
                <a:lnTo>
                  <a:pt x="82461" y="85102"/>
                </a:lnTo>
                <a:lnTo>
                  <a:pt x="82461" y="85102"/>
                </a:lnTo>
                <a:lnTo>
                  <a:pt x="82461" y="85102"/>
                </a:lnTo>
                <a:lnTo>
                  <a:pt x="82461" y="85102"/>
                </a:lnTo>
                <a:lnTo>
                  <a:pt x="81230" y="85102"/>
                </a:lnTo>
                <a:lnTo>
                  <a:pt x="81230" y="83265"/>
                </a:lnTo>
                <a:lnTo>
                  <a:pt x="81230" y="83265"/>
                </a:lnTo>
                <a:lnTo>
                  <a:pt x="81230" y="83265"/>
                </a:lnTo>
                <a:lnTo>
                  <a:pt x="81230" y="83265"/>
                </a:lnTo>
                <a:lnTo>
                  <a:pt x="81230" y="83265"/>
                </a:lnTo>
                <a:lnTo>
                  <a:pt x="79384" y="83265"/>
                </a:lnTo>
                <a:lnTo>
                  <a:pt x="79384" y="83265"/>
                </a:lnTo>
                <a:lnTo>
                  <a:pt x="79384" y="83265"/>
                </a:lnTo>
                <a:lnTo>
                  <a:pt x="79384" y="83265"/>
                </a:lnTo>
                <a:lnTo>
                  <a:pt x="79384" y="83265"/>
                </a:lnTo>
                <a:lnTo>
                  <a:pt x="78153" y="83265"/>
                </a:lnTo>
                <a:lnTo>
                  <a:pt x="78153" y="83265"/>
                </a:lnTo>
                <a:lnTo>
                  <a:pt x="78153" y="83265"/>
                </a:lnTo>
                <a:lnTo>
                  <a:pt x="78153" y="83265"/>
                </a:lnTo>
                <a:lnTo>
                  <a:pt x="78153" y="83265"/>
                </a:lnTo>
                <a:lnTo>
                  <a:pt x="78153" y="83265"/>
                </a:lnTo>
                <a:lnTo>
                  <a:pt x="76923" y="83265"/>
                </a:lnTo>
                <a:lnTo>
                  <a:pt x="76923" y="83265"/>
                </a:lnTo>
                <a:lnTo>
                  <a:pt x="76923" y="83265"/>
                </a:lnTo>
                <a:lnTo>
                  <a:pt x="76923" y="83265"/>
                </a:lnTo>
                <a:lnTo>
                  <a:pt x="76923" y="85102"/>
                </a:lnTo>
                <a:lnTo>
                  <a:pt x="76923" y="85102"/>
                </a:lnTo>
                <a:lnTo>
                  <a:pt x="75692" y="85102"/>
                </a:lnTo>
                <a:lnTo>
                  <a:pt x="75692" y="85102"/>
                </a:lnTo>
                <a:lnTo>
                  <a:pt x="76923" y="85102"/>
                </a:lnTo>
                <a:lnTo>
                  <a:pt x="76923" y="85102"/>
                </a:lnTo>
                <a:lnTo>
                  <a:pt x="76923" y="86326"/>
                </a:lnTo>
                <a:lnTo>
                  <a:pt x="76923" y="86326"/>
                </a:lnTo>
                <a:lnTo>
                  <a:pt x="76923" y="86326"/>
                </a:lnTo>
                <a:lnTo>
                  <a:pt x="76923" y="86326"/>
                </a:lnTo>
                <a:lnTo>
                  <a:pt x="76923" y="86326"/>
                </a:lnTo>
                <a:lnTo>
                  <a:pt x="76923" y="86326"/>
                </a:lnTo>
                <a:lnTo>
                  <a:pt x="76923" y="87551"/>
                </a:lnTo>
                <a:lnTo>
                  <a:pt x="76923" y="87551"/>
                </a:lnTo>
                <a:lnTo>
                  <a:pt x="78153" y="87551"/>
                </a:lnTo>
                <a:lnTo>
                  <a:pt x="78153" y="87551"/>
                </a:lnTo>
                <a:lnTo>
                  <a:pt x="78153" y="87551"/>
                </a:lnTo>
                <a:lnTo>
                  <a:pt x="78153" y="88775"/>
                </a:lnTo>
                <a:lnTo>
                  <a:pt x="78153" y="88775"/>
                </a:lnTo>
                <a:lnTo>
                  <a:pt x="79384" y="88775"/>
                </a:lnTo>
                <a:lnTo>
                  <a:pt x="79384" y="88775"/>
                </a:lnTo>
                <a:lnTo>
                  <a:pt x="79384" y="88775"/>
                </a:lnTo>
                <a:lnTo>
                  <a:pt x="79384" y="88775"/>
                </a:lnTo>
                <a:lnTo>
                  <a:pt x="79384" y="88775"/>
                </a:lnTo>
                <a:lnTo>
                  <a:pt x="79384" y="88775"/>
                </a:lnTo>
                <a:lnTo>
                  <a:pt x="79384" y="88775"/>
                </a:lnTo>
                <a:lnTo>
                  <a:pt x="81230" y="88775"/>
                </a:lnTo>
                <a:lnTo>
                  <a:pt x="81230" y="89999"/>
                </a:lnTo>
                <a:lnTo>
                  <a:pt x="81230" y="89999"/>
                </a:lnTo>
                <a:lnTo>
                  <a:pt x="81230" y="89999"/>
                </a:lnTo>
                <a:lnTo>
                  <a:pt x="81230" y="89999"/>
                </a:lnTo>
                <a:lnTo>
                  <a:pt x="81230" y="89999"/>
                </a:lnTo>
                <a:lnTo>
                  <a:pt x="81230" y="91836"/>
                </a:lnTo>
                <a:lnTo>
                  <a:pt x="81230" y="91836"/>
                </a:lnTo>
                <a:lnTo>
                  <a:pt x="81230" y="91836"/>
                </a:lnTo>
                <a:lnTo>
                  <a:pt x="81230" y="91836"/>
                </a:lnTo>
                <a:lnTo>
                  <a:pt x="81230" y="91836"/>
                </a:lnTo>
                <a:lnTo>
                  <a:pt x="81230" y="93061"/>
                </a:lnTo>
                <a:lnTo>
                  <a:pt x="81230" y="93061"/>
                </a:lnTo>
                <a:lnTo>
                  <a:pt x="81230" y="93061"/>
                </a:lnTo>
                <a:lnTo>
                  <a:pt x="81230" y="93061"/>
                </a:lnTo>
                <a:lnTo>
                  <a:pt x="81230" y="94285"/>
                </a:lnTo>
                <a:lnTo>
                  <a:pt x="81230" y="94285"/>
                </a:lnTo>
                <a:lnTo>
                  <a:pt x="81230" y="94285"/>
                </a:lnTo>
                <a:lnTo>
                  <a:pt x="81230" y="95510"/>
                </a:lnTo>
                <a:lnTo>
                  <a:pt x="81230" y="95510"/>
                </a:lnTo>
                <a:lnTo>
                  <a:pt x="81230" y="95510"/>
                </a:lnTo>
                <a:lnTo>
                  <a:pt x="81230" y="95510"/>
                </a:lnTo>
                <a:lnTo>
                  <a:pt x="81230" y="96734"/>
                </a:lnTo>
                <a:lnTo>
                  <a:pt x="81230" y="96734"/>
                </a:lnTo>
                <a:lnTo>
                  <a:pt x="81230" y="96734"/>
                </a:lnTo>
                <a:lnTo>
                  <a:pt x="82461" y="96734"/>
                </a:lnTo>
                <a:lnTo>
                  <a:pt x="82461" y="96734"/>
                </a:lnTo>
                <a:lnTo>
                  <a:pt x="82461" y="98571"/>
                </a:lnTo>
                <a:lnTo>
                  <a:pt x="82461" y="98571"/>
                </a:lnTo>
                <a:lnTo>
                  <a:pt x="82461" y="98571"/>
                </a:lnTo>
                <a:lnTo>
                  <a:pt x="82461" y="98571"/>
                </a:lnTo>
                <a:lnTo>
                  <a:pt x="82461" y="98571"/>
                </a:lnTo>
                <a:lnTo>
                  <a:pt x="82461" y="99795"/>
                </a:lnTo>
                <a:lnTo>
                  <a:pt x="82461" y="99795"/>
                </a:lnTo>
                <a:lnTo>
                  <a:pt x="82461" y="99795"/>
                </a:lnTo>
                <a:lnTo>
                  <a:pt x="82461" y="101020"/>
                </a:lnTo>
                <a:lnTo>
                  <a:pt x="82461" y="101020"/>
                </a:lnTo>
                <a:lnTo>
                  <a:pt x="82461" y="101020"/>
                </a:lnTo>
                <a:lnTo>
                  <a:pt x="82461" y="101020"/>
                </a:lnTo>
                <a:lnTo>
                  <a:pt x="82461" y="102244"/>
                </a:lnTo>
                <a:lnTo>
                  <a:pt x="82461" y="102244"/>
                </a:lnTo>
                <a:lnTo>
                  <a:pt x="82461" y="102244"/>
                </a:lnTo>
                <a:lnTo>
                  <a:pt x="83692" y="102244"/>
                </a:lnTo>
                <a:lnTo>
                  <a:pt x="83692" y="102244"/>
                </a:lnTo>
                <a:lnTo>
                  <a:pt x="83692" y="102244"/>
                </a:lnTo>
                <a:lnTo>
                  <a:pt x="83692" y="102244"/>
                </a:lnTo>
                <a:lnTo>
                  <a:pt x="83692" y="102244"/>
                </a:lnTo>
                <a:lnTo>
                  <a:pt x="84923" y="102244"/>
                </a:lnTo>
                <a:lnTo>
                  <a:pt x="84923" y="102244"/>
                </a:lnTo>
                <a:lnTo>
                  <a:pt x="84923" y="102244"/>
                </a:lnTo>
                <a:lnTo>
                  <a:pt x="84923" y="102244"/>
                </a:lnTo>
                <a:lnTo>
                  <a:pt x="84923" y="102244"/>
                </a:lnTo>
                <a:lnTo>
                  <a:pt x="84923" y="102244"/>
                </a:lnTo>
                <a:lnTo>
                  <a:pt x="86153" y="102244"/>
                </a:lnTo>
                <a:lnTo>
                  <a:pt x="86153" y="102244"/>
                </a:lnTo>
                <a:lnTo>
                  <a:pt x="86153" y="102244"/>
                </a:lnTo>
                <a:lnTo>
                  <a:pt x="88000" y="102244"/>
                </a:lnTo>
                <a:lnTo>
                  <a:pt x="88000" y="102244"/>
                </a:lnTo>
                <a:lnTo>
                  <a:pt x="88000" y="102244"/>
                </a:lnTo>
                <a:lnTo>
                  <a:pt x="88000" y="102244"/>
                </a:lnTo>
                <a:lnTo>
                  <a:pt x="88000" y="102244"/>
                </a:lnTo>
                <a:lnTo>
                  <a:pt x="88000" y="102244"/>
                </a:lnTo>
                <a:lnTo>
                  <a:pt x="88000" y="103469"/>
                </a:lnTo>
                <a:lnTo>
                  <a:pt x="88000" y="103469"/>
                </a:lnTo>
                <a:lnTo>
                  <a:pt x="88000" y="103469"/>
                </a:lnTo>
                <a:lnTo>
                  <a:pt x="88000" y="103469"/>
                </a:lnTo>
                <a:lnTo>
                  <a:pt x="88000" y="105306"/>
                </a:lnTo>
                <a:lnTo>
                  <a:pt x="88000" y="105306"/>
                </a:lnTo>
                <a:lnTo>
                  <a:pt x="88000" y="105306"/>
                </a:lnTo>
                <a:lnTo>
                  <a:pt x="88000" y="105306"/>
                </a:lnTo>
                <a:lnTo>
                  <a:pt x="88000" y="105306"/>
                </a:lnTo>
                <a:lnTo>
                  <a:pt x="88000" y="105306"/>
                </a:lnTo>
                <a:lnTo>
                  <a:pt x="86153" y="105306"/>
                </a:lnTo>
                <a:lnTo>
                  <a:pt x="86153" y="105306"/>
                </a:lnTo>
                <a:lnTo>
                  <a:pt x="86153" y="105306"/>
                </a:lnTo>
                <a:lnTo>
                  <a:pt x="86153" y="106530"/>
                </a:lnTo>
                <a:lnTo>
                  <a:pt x="84923" y="106530"/>
                </a:lnTo>
                <a:lnTo>
                  <a:pt x="84923" y="106530"/>
                </a:lnTo>
                <a:lnTo>
                  <a:pt x="84923" y="106530"/>
                </a:lnTo>
                <a:lnTo>
                  <a:pt x="84923" y="106530"/>
                </a:lnTo>
                <a:lnTo>
                  <a:pt x="84923" y="106530"/>
                </a:lnTo>
                <a:lnTo>
                  <a:pt x="84923" y="106530"/>
                </a:lnTo>
                <a:lnTo>
                  <a:pt x="84923" y="107755"/>
                </a:lnTo>
                <a:lnTo>
                  <a:pt x="83692" y="107755"/>
                </a:lnTo>
                <a:lnTo>
                  <a:pt x="83692" y="106530"/>
                </a:lnTo>
                <a:lnTo>
                  <a:pt x="83692" y="106530"/>
                </a:lnTo>
                <a:lnTo>
                  <a:pt x="83692" y="106530"/>
                </a:lnTo>
                <a:lnTo>
                  <a:pt x="83692" y="106530"/>
                </a:lnTo>
                <a:lnTo>
                  <a:pt x="82461" y="106530"/>
                </a:lnTo>
                <a:lnTo>
                  <a:pt x="82461" y="106530"/>
                </a:lnTo>
                <a:lnTo>
                  <a:pt x="82461" y="106530"/>
                </a:lnTo>
                <a:lnTo>
                  <a:pt x="82461" y="106530"/>
                </a:lnTo>
                <a:lnTo>
                  <a:pt x="82461" y="106530"/>
                </a:lnTo>
                <a:lnTo>
                  <a:pt x="82461" y="107755"/>
                </a:lnTo>
                <a:lnTo>
                  <a:pt x="82461" y="107755"/>
                </a:lnTo>
                <a:lnTo>
                  <a:pt x="82461" y="107755"/>
                </a:lnTo>
                <a:lnTo>
                  <a:pt x="82461" y="107755"/>
                </a:lnTo>
                <a:lnTo>
                  <a:pt x="82461" y="107755"/>
                </a:lnTo>
                <a:lnTo>
                  <a:pt x="82461" y="108979"/>
                </a:lnTo>
                <a:lnTo>
                  <a:pt x="82461" y="108979"/>
                </a:lnTo>
                <a:lnTo>
                  <a:pt x="82461" y="108979"/>
                </a:lnTo>
                <a:lnTo>
                  <a:pt x="82461" y="110204"/>
                </a:lnTo>
                <a:lnTo>
                  <a:pt x="82461" y="110204"/>
                </a:lnTo>
                <a:lnTo>
                  <a:pt x="82461" y="110204"/>
                </a:lnTo>
                <a:lnTo>
                  <a:pt x="81230" y="110204"/>
                </a:lnTo>
                <a:lnTo>
                  <a:pt x="81230" y="112040"/>
                </a:lnTo>
                <a:lnTo>
                  <a:pt x="81230" y="112040"/>
                </a:lnTo>
                <a:lnTo>
                  <a:pt x="81230" y="112040"/>
                </a:lnTo>
                <a:lnTo>
                  <a:pt x="81230" y="112040"/>
                </a:lnTo>
                <a:lnTo>
                  <a:pt x="81230" y="112040"/>
                </a:lnTo>
                <a:lnTo>
                  <a:pt x="81230" y="112040"/>
                </a:lnTo>
                <a:lnTo>
                  <a:pt x="79384" y="112040"/>
                </a:lnTo>
                <a:lnTo>
                  <a:pt x="79384" y="113265"/>
                </a:lnTo>
                <a:lnTo>
                  <a:pt x="79384" y="113265"/>
                </a:lnTo>
                <a:lnTo>
                  <a:pt x="79384" y="113265"/>
                </a:lnTo>
                <a:lnTo>
                  <a:pt x="79384" y="113265"/>
                </a:lnTo>
                <a:lnTo>
                  <a:pt x="79384" y="113265"/>
                </a:lnTo>
                <a:lnTo>
                  <a:pt x="79384" y="113265"/>
                </a:lnTo>
                <a:lnTo>
                  <a:pt x="79384" y="113265"/>
                </a:lnTo>
                <a:lnTo>
                  <a:pt x="79384" y="113265"/>
                </a:lnTo>
                <a:lnTo>
                  <a:pt x="79384" y="113265"/>
                </a:lnTo>
                <a:lnTo>
                  <a:pt x="79384" y="112040"/>
                </a:lnTo>
                <a:lnTo>
                  <a:pt x="79384" y="112040"/>
                </a:lnTo>
                <a:lnTo>
                  <a:pt x="79384" y="112040"/>
                </a:lnTo>
                <a:lnTo>
                  <a:pt x="79384" y="112040"/>
                </a:lnTo>
                <a:lnTo>
                  <a:pt x="78153" y="112040"/>
                </a:lnTo>
                <a:lnTo>
                  <a:pt x="78153" y="113265"/>
                </a:lnTo>
                <a:lnTo>
                  <a:pt x="78153" y="113265"/>
                </a:lnTo>
                <a:lnTo>
                  <a:pt x="78153" y="113265"/>
                </a:lnTo>
                <a:lnTo>
                  <a:pt x="78153" y="113265"/>
                </a:lnTo>
                <a:lnTo>
                  <a:pt x="76923" y="113265"/>
                </a:lnTo>
                <a:lnTo>
                  <a:pt x="76923" y="113265"/>
                </a:lnTo>
                <a:lnTo>
                  <a:pt x="76923" y="114489"/>
                </a:lnTo>
                <a:lnTo>
                  <a:pt x="76923" y="114489"/>
                </a:lnTo>
                <a:lnTo>
                  <a:pt x="76923" y="114489"/>
                </a:lnTo>
                <a:lnTo>
                  <a:pt x="76923" y="114489"/>
                </a:lnTo>
                <a:lnTo>
                  <a:pt x="76923" y="114489"/>
                </a:lnTo>
                <a:lnTo>
                  <a:pt x="76923" y="114489"/>
                </a:lnTo>
                <a:lnTo>
                  <a:pt x="75692" y="114489"/>
                </a:lnTo>
                <a:lnTo>
                  <a:pt x="75692" y="114489"/>
                </a:lnTo>
                <a:lnTo>
                  <a:pt x="75692" y="115714"/>
                </a:lnTo>
                <a:lnTo>
                  <a:pt x="75692" y="115714"/>
                </a:lnTo>
                <a:lnTo>
                  <a:pt x="75692" y="115714"/>
                </a:lnTo>
                <a:lnTo>
                  <a:pt x="75692" y="115714"/>
                </a:lnTo>
                <a:lnTo>
                  <a:pt x="75692" y="115714"/>
                </a:lnTo>
                <a:lnTo>
                  <a:pt x="75692" y="114489"/>
                </a:lnTo>
                <a:lnTo>
                  <a:pt x="74461" y="114489"/>
                </a:lnTo>
                <a:lnTo>
                  <a:pt x="74461" y="115714"/>
                </a:lnTo>
                <a:lnTo>
                  <a:pt x="74461" y="115714"/>
                </a:lnTo>
                <a:lnTo>
                  <a:pt x="74461" y="115714"/>
                </a:lnTo>
                <a:lnTo>
                  <a:pt x="74461" y="115714"/>
                </a:lnTo>
                <a:lnTo>
                  <a:pt x="74461" y="115714"/>
                </a:lnTo>
                <a:lnTo>
                  <a:pt x="72615" y="115714"/>
                </a:lnTo>
                <a:lnTo>
                  <a:pt x="72615" y="115714"/>
                </a:lnTo>
                <a:lnTo>
                  <a:pt x="72615" y="115714"/>
                </a:lnTo>
                <a:lnTo>
                  <a:pt x="72615" y="116938"/>
                </a:lnTo>
                <a:lnTo>
                  <a:pt x="72615" y="116938"/>
                </a:lnTo>
                <a:lnTo>
                  <a:pt x="72615" y="116938"/>
                </a:lnTo>
                <a:lnTo>
                  <a:pt x="72615" y="116938"/>
                </a:lnTo>
                <a:lnTo>
                  <a:pt x="72615" y="116938"/>
                </a:lnTo>
                <a:lnTo>
                  <a:pt x="71384" y="116938"/>
                </a:lnTo>
                <a:lnTo>
                  <a:pt x="71384" y="116938"/>
                </a:lnTo>
                <a:lnTo>
                  <a:pt x="71384" y="118775"/>
                </a:lnTo>
                <a:lnTo>
                  <a:pt x="71384" y="118775"/>
                </a:lnTo>
                <a:lnTo>
                  <a:pt x="71384" y="118775"/>
                </a:lnTo>
                <a:lnTo>
                  <a:pt x="71384" y="118775"/>
                </a:lnTo>
                <a:lnTo>
                  <a:pt x="70153" y="118775"/>
                </a:lnTo>
                <a:lnTo>
                  <a:pt x="70153" y="118775"/>
                </a:lnTo>
                <a:lnTo>
                  <a:pt x="70153" y="118775"/>
                </a:lnTo>
                <a:lnTo>
                  <a:pt x="70153" y="118775"/>
                </a:lnTo>
                <a:lnTo>
                  <a:pt x="68923" y="118775"/>
                </a:lnTo>
                <a:lnTo>
                  <a:pt x="68923" y="118775"/>
                </a:lnTo>
                <a:lnTo>
                  <a:pt x="68923" y="118775"/>
                </a:lnTo>
                <a:lnTo>
                  <a:pt x="68923" y="118775"/>
                </a:lnTo>
                <a:lnTo>
                  <a:pt x="67692" y="118775"/>
                </a:lnTo>
                <a:lnTo>
                  <a:pt x="67692" y="118775"/>
                </a:lnTo>
                <a:lnTo>
                  <a:pt x="67692" y="119999"/>
                </a:lnTo>
                <a:lnTo>
                  <a:pt x="67692" y="119999"/>
                </a:lnTo>
                <a:lnTo>
                  <a:pt x="67692" y="119999"/>
                </a:lnTo>
                <a:lnTo>
                  <a:pt x="65846" y="119999"/>
                </a:lnTo>
                <a:lnTo>
                  <a:pt x="65846" y="119999"/>
                </a:lnTo>
                <a:lnTo>
                  <a:pt x="65846" y="119999"/>
                </a:lnTo>
                <a:lnTo>
                  <a:pt x="64615" y="119999"/>
                </a:lnTo>
                <a:lnTo>
                  <a:pt x="64615" y="119999"/>
                </a:lnTo>
                <a:lnTo>
                  <a:pt x="64615" y="119999"/>
                </a:lnTo>
                <a:lnTo>
                  <a:pt x="64615" y="119999"/>
                </a:lnTo>
                <a:lnTo>
                  <a:pt x="63384" y="119999"/>
                </a:lnTo>
                <a:lnTo>
                  <a:pt x="63384" y="119999"/>
                </a:lnTo>
                <a:lnTo>
                  <a:pt x="63384" y="119999"/>
                </a:lnTo>
                <a:lnTo>
                  <a:pt x="63384" y="119999"/>
                </a:lnTo>
                <a:lnTo>
                  <a:pt x="63384" y="119999"/>
                </a:lnTo>
                <a:lnTo>
                  <a:pt x="62153" y="119999"/>
                </a:lnTo>
                <a:lnTo>
                  <a:pt x="62153" y="119999"/>
                </a:lnTo>
                <a:lnTo>
                  <a:pt x="62153" y="119999"/>
                </a:lnTo>
                <a:lnTo>
                  <a:pt x="62153" y="119999"/>
                </a:lnTo>
                <a:lnTo>
                  <a:pt x="60923" y="119999"/>
                </a:lnTo>
                <a:lnTo>
                  <a:pt x="60923" y="118775"/>
                </a:lnTo>
                <a:lnTo>
                  <a:pt x="60923" y="118775"/>
                </a:lnTo>
                <a:lnTo>
                  <a:pt x="60923" y="118775"/>
                </a:lnTo>
                <a:lnTo>
                  <a:pt x="60923" y="118775"/>
                </a:lnTo>
                <a:lnTo>
                  <a:pt x="60923" y="118775"/>
                </a:lnTo>
                <a:lnTo>
                  <a:pt x="60923" y="118775"/>
                </a:lnTo>
                <a:lnTo>
                  <a:pt x="60923" y="116938"/>
                </a:lnTo>
                <a:lnTo>
                  <a:pt x="59076" y="116938"/>
                </a:lnTo>
                <a:lnTo>
                  <a:pt x="59076" y="116938"/>
                </a:lnTo>
                <a:lnTo>
                  <a:pt x="59076" y="116938"/>
                </a:lnTo>
                <a:lnTo>
                  <a:pt x="59076" y="116938"/>
                </a:lnTo>
                <a:lnTo>
                  <a:pt x="59076" y="116938"/>
                </a:lnTo>
                <a:lnTo>
                  <a:pt x="59076" y="115714"/>
                </a:lnTo>
                <a:lnTo>
                  <a:pt x="59076" y="115714"/>
                </a:lnTo>
                <a:lnTo>
                  <a:pt x="59076" y="115714"/>
                </a:lnTo>
                <a:lnTo>
                  <a:pt x="57846" y="115714"/>
                </a:lnTo>
                <a:lnTo>
                  <a:pt x="57846" y="115714"/>
                </a:lnTo>
                <a:lnTo>
                  <a:pt x="57846" y="115714"/>
                </a:lnTo>
                <a:lnTo>
                  <a:pt x="57846" y="115714"/>
                </a:lnTo>
                <a:lnTo>
                  <a:pt x="57846" y="115714"/>
                </a:lnTo>
                <a:lnTo>
                  <a:pt x="56615" y="115714"/>
                </a:lnTo>
                <a:lnTo>
                  <a:pt x="56615" y="114489"/>
                </a:lnTo>
                <a:lnTo>
                  <a:pt x="56615" y="114489"/>
                </a:lnTo>
                <a:lnTo>
                  <a:pt x="56615" y="114489"/>
                </a:lnTo>
                <a:lnTo>
                  <a:pt x="56615" y="113265"/>
                </a:lnTo>
                <a:lnTo>
                  <a:pt x="56615" y="113265"/>
                </a:lnTo>
                <a:lnTo>
                  <a:pt x="56615" y="113265"/>
                </a:lnTo>
                <a:lnTo>
                  <a:pt x="56615" y="113265"/>
                </a:lnTo>
                <a:lnTo>
                  <a:pt x="56615" y="112040"/>
                </a:lnTo>
                <a:lnTo>
                  <a:pt x="56615" y="112040"/>
                </a:lnTo>
                <a:lnTo>
                  <a:pt x="56615" y="112040"/>
                </a:lnTo>
                <a:lnTo>
                  <a:pt x="56615" y="112040"/>
                </a:lnTo>
                <a:lnTo>
                  <a:pt x="56615" y="110204"/>
                </a:lnTo>
                <a:lnTo>
                  <a:pt x="56615" y="110204"/>
                </a:lnTo>
                <a:lnTo>
                  <a:pt x="56615" y="110204"/>
                </a:lnTo>
                <a:lnTo>
                  <a:pt x="56615" y="110204"/>
                </a:lnTo>
                <a:lnTo>
                  <a:pt x="56615" y="108979"/>
                </a:lnTo>
                <a:lnTo>
                  <a:pt x="55384" y="108979"/>
                </a:lnTo>
                <a:lnTo>
                  <a:pt x="55384" y="108979"/>
                </a:lnTo>
                <a:lnTo>
                  <a:pt x="55384" y="108979"/>
                </a:lnTo>
                <a:lnTo>
                  <a:pt x="55384" y="107755"/>
                </a:lnTo>
                <a:lnTo>
                  <a:pt x="55384" y="107755"/>
                </a:lnTo>
                <a:lnTo>
                  <a:pt x="55384" y="107755"/>
                </a:lnTo>
                <a:lnTo>
                  <a:pt x="55384" y="107755"/>
                </a:lnTo>
                <a:lnTo>
                  <a:pt x="55384" y="107755"/>
                </a:lnTo>
                <a:lnTo>
                  <a:pt x="55384" y="106530"/>
                </a:lnTo>
                <a:lnTo>
                  <a:pt x="55384" y="106530"/>
                </a:lnTo>
                <a:lnTo>
                  <a:pt x="55384" y="106530"/>
                </a:lnTo>
                <a:lnTo>
                  <a:pt x="55384" y="105306"/>
                </a:lnTo>
                <a:lnTo>
                  <a:pt x="55384" y="105306"/>
                </a:lnTo>
                <a:lnTo>
                  <a:pt x="55384" y="105306"/>
                </a:lnTo>
                <a:lnTo>
                  <a:pt x="54153" y="105306"/>
                </a:lnTo>
                <a:lnTo>
                  <a:pt x="54153" y="105306"/>
                </a:lnTo>
                <a:lnTo>
                  <a:pt x="54153" y="103469"/>
                </a:lnTo>
                <a:lnTo>
                  <a:pt x="54153" y="103469"/>
                </a:lnTo>
                <a:lnTo>
                  <a:pt x="54153" y="103469"/>
                </a:lnTo>
                <a:lnTo>
                  <a:pt x="55384" y="103469"/>
                </a:lnTo>
                <a:lnTo>
                  <a:pt x="55384" y="102244"/>
                </a:lnTo>
                <a:lnTo>
                  <a:pt x="54153" y="102244"/>
                </a:lnTo>
                <a:lnTo>
                  <a:pt x="54153" y="102244"/>
                </a:lnTo>
                <a:lnTo>
                  <a:pt x="54153" y="102244"/>
                </a:lnTo>
                <a:lnTo>
                  <a:pt x="54153" y="102244"/>
                </a:lnTo>
                <a:lnTo>
                  <a:pt x="54153" y="102244"/>
                </a:lnTo>
                <a:lnTo>
                  <a:pt x="52307" y="102244"/>
                </a:lnTo>
                <a:lnTo>
                  <a:pt x="52307" y="102244"/>
                </a:lnTo>
                <a:lnTo>
                  <a:pt x="52307" y="101020"/>
                </a:lnTo>
                <a:lnTo>
                  <a:pt x="52307" y="101020"/>
                </a:lnTo>
                <a:lnTo>
                  <a:pt x="52307" y="101020"/>
                </a:lnTo>
                <a:lnTo>
                  <a:pt x="52307" y="101020"/>
                </a:lnTo>
                <a:lnTo>
                  <a:pt x="52307" y="101020"/>
                </a:lnTo>
                <a:lnTo>
                  <a:pt x="52307" y="101020"/>
                </a:lnTo>
                <a:lnTo>
                  <a:pt x="51076" y="101020"/>
                </a:lnTo>
                <a:lnTo>
                  <a:pt x="51076" y="99795"/>
                </a:lnTo>
                <a:lnTo>
                  <a:pt x="51076" y="99795"/>
                </a:lnTo>
                <a:lnTo>
                  <a:pt x="51076" y="99795"/>
                </a:lnTo>
                <a:lnTo>
                  <a:pt x="51076" y="99795"/>
                </a:lnTo>
                <a:lnTo>
                  <a:pt x="51076" y="99795"/>
                </a:lnTo>
                <a:lnTo>
                  <a:pt x="51076" y="98571"/>
                </a:lnTo>
                <a:lnTo>
                  <a:pt x="49846" y="98571"/>
                </a:lnTo>
                <a:lnTo>
                  <a:pt x="49846" y="98571"/>
                </a:lnTo>
                <a:lnTo>
                  <a:pt x="49846" y="98571"/>
                </a:lnTo>
                <a:lnTo>
                  <a:pt x="49846" y="98571"/>
                </a:lnTo>
                <a:lnTo>
                  <a:pt x="49846" y="98571"/>
                </a:lnTo>
                <a:lnTo>
                  <a:pt x="48615" y="98571"/>
                </a:lnTo>
                <a:lnTo>
                  <a:pt x="48615" y="98571"/>
                </a:lnTo>
                <a:lnTo>
                  <a:pt x="48615" y="98571"/>
                </a:lnTo>
                <a:lnTo>
                  <a:pt x="48615" y="98571"/>
                </a:lnTo>
                <a:lnTo>
                  <a:pt x="48615" y="98571"/>
                </a:lnTo>
                <a:lnTo>
                  <a:pt x="48615" y="98571"/>
                </a:lnTo>
                <a:lnTo>
                  <a:pt x="48615" y="98571"/>
                </a:lnTo>
                <a:lnTo>
                  <a:pt x="48615" y="96734"/>
                </a:lnTo>
                <a:lnTo>
                  <a:pt x="48615" y="96734"/>
                </a:lnTo>
                <a:lnTo>
                  <a:pt x="48615" y="96734"/>
                </a:lnTo>
                <a:lnTo>
                  <a:pt x="49846" y="96734"/>
                </a:lnTo>
                <a:lnTo>
                  <a:pt x="49846" y="96734"/>
                </a:lnTo>
                <a:lnTo>
                  <a:pt x="49846" y="96734"/>
                </a:lnTo>
                <a:lnTo>
                  <a:pt x="49846" y="96734"/>
                </a:lnTo>
                <a:lnTo>
                  <a:pt x="49846" y="95510"/>
                </a:lnTo>
                <a:lnTo>
                  <a:pt x="49846" y="95510"/>
                </a:lnTo>
                <a:lnTo>
                  <a:pt x="49846" y="95510"/>
                </a:lnTo>
                <a:lnTo>
                  <a:pt x="51076" y="95510"/>
                </a:lnTo>
                <a:lnTo>
                  <a:pt x="51076" y="95510"/>
                </a:lnTo>
                <a:lnTo>
                  <a:pt x="51076" y="95510"/>
                </a:lnTo>
                <a:lnTo>
                  <a:pt x="51076" y="94285"/>
                </a:lnTo>
                <a:lnTo>
                  <a:pt x="51076" y="94285"/>
                </a:lnTo>
                <a:lnTo>
                  <a:pt x="51076" y="94285"/>
                </a:lnTo>
                <a:lnTo>
                  <a:pt x="52307" y="94285"/>
                </a:lnTo>
                <a:lnTo>
                  <a:pt x="52307" y="94285"/>
                </a:lnTo>
                <a:lnTo>
                  <a:pt x="52307" y="94285"/>
                </a:lnTo>
                <a:lnTo>
                  <a:pt x="52307" y="94285"/>
                </a:lnTo>
                <a:lnTo>
                  <a:pt x="52307" y="93061"/>
                </a:lnTo>
                <a:lnTo>
                  <a:pt x="52307" y="93061"/>
                </a:lnTo>
                <a:lnTo>
                  <a:pt x="52307" y="93061"/>
                </a:lnTo>
                <a:lnTo>
                  <a:pt x="52307" y="93061"/>
                </a:lnTo>
                <a:lnTo>
                  <a:pt x="54153" y="93061"/>
                </a:lnTo>
                <a:lnTo>
                  <a:pt x="54153" y="91836"/>
                </a:lnTo>
                <a:lnTo>
                  <a:pt x="52307" y="91836"/>
                </a:lnTo>
                <a:lnTo>
                  <a:pt x="52307" y="91836"/>
                </a:lnTo>
                <a:lnTo>
                  <a:pt x="52307" y="91836"/>
                </a:lnTo>
                <a:lnTo>
                  <a:pt x="52307" y="91836"/>
                </a:lnTo>
                <a:lnTo>
                  <a:pt x="52307" y="91836"/>
                </a:lnTo>
                <a:lnTo>
                  <a:pt x="52307" y="89999"/>
                </a:lnTo>
                <a:lnTo>
                  <a:pt x="52307" y="89999"/>
                </a:lnTo>
                <a:lnTo>
                  <a:pt x="52307" y="89999"/>
                </a:lnTo>
                <a:lnTo>
                  <a:pt x="52307" y="89999"/>
                </a:lnTo>
                <a:lnTo>
                  <a:pt x="52307" y="88775"/>
                </a:lnTo>
                <a:lnTo>
                  <a:pt x="52307" y="88775"/>
                </a:lnTo>
                <a:lnTo>
                  <a:pt x="51076" y="88775"/>
                </a:lnTo>
                <a:lnTo>
                  <a:pt x="51076" y="88775"/>
                </a:lnTo>
                <a:lnTo>
                  <a:pt x="51076" y="88775"/>
                </a:lnTo>
                <a:lnTo>
                  <a:pt x="51076" y="88775"/>
                </a:lnTo>
                <a:lnTo>
                  <a:pt x="49846" y="88775"/>
                </a:lnTo>
                <a:lnTo>
                  <a:pt x="49846" y="88775"/>
                </a:lnTo>
                <a:lnTo>
                  <a:pt x="49846" y="87551"/>
                </a:lnTo>
                <a:lnTo>
                  <a:pt x="49846" y="87551"/>
                </a:lnTo>
                <a:lnTo>
                  <a:pt x="49846" y="87551"/>
                </a:lnTo>
                <a:lnTo>
                  <a:pt x="49846" y="87551"/>
                </a:lnTo>
                <a:lnTo>
                  <a:pt x="49846" y="86326"/>
                </a:lnTo>
                <a:lnTo>
                  <a:pt x="49846" y="86326"/>
                </a:lnTo>
                <a:lnTo>
                  <a:pt x="49846" y="86326"/>
                </a:lnTo>
                <a:lnTo>
                  <a:pt x="49846" y="86326"/>
                </a:lnTo>
                <a:lnTo>
                  <a:pt x="49846" y="85102"/>
                </a:lnTo>
                <a:lnTo>
                  <a:pt x="49846" y="85102"/>
                </a:lnTo>
                <a:lnTo>
                  <a:pt x="49846" y="85102"/>
                </a:lnTo>
                <a:lnTo>
                  <a:pt x="49846" y="85102"/>
                </a:lnTo>
                <a:lnTo>
                  <a:pt x="48615" y="85102"/>
                </a:lnTo>
                <a:lnTo>
                  <a:pt x="48615" y="83265"/>
                </a:lnTo>
                <a:lnTo>
                  <a:pt x="48615" y="83265"/>
                </a:lnTo>
                <a:lnTo>
                  <a:pt x="48615" y="83265"/>
                </a:lnTo>
                <a:lnTo>
                  <a:pt x="48615" y="82040"/>
                </a:lnTo>
                <a:lnTo>
                  <a:pt x="48615" y="82040"/>
                </a:lnTo>
                <a:lnTo>
                  <a:pt x="48615" y="82040"/>
                </a:lnTo>
                <a:lnTo>
                  <a:pt x="48615" y="80816"/>
                </a:lnTo>
                <a:lnTo>
                  <a:pt x="48615" y="80816"/>
                </a:lnTo>
                <a:lnTo>
                  <a:pt x="48615" y="80816"/>
                </a:lnTo>
                <a:lnTo>
                  <a:pt x="48615" y="80816"/>
                </a:lnTo>
                <a:lnTo>
                  <a:pt x="48615" y="80816"/>
                </a:lnTo>
                <a:lnTo>
                  <a:pt x="48615" y="79591"/>
                </a:lnTo>
                <a:lnTo>
                  <a:pt x="48615" y="79591"/>
                </a:lnTo>
                <a:lnTo>
                  <a:pt x="48615" y="79591"/>
                </a:lnTo>
                <a:lnTo>
                  <a:pt x="48615" y="79591"/>
                </a:lnTo>
                <a:lnTo>
                  <a:pt x="48615" y="78367"/>
                </a:lnTo>
                <a:lnTo>
                  <a:pt x="48615" y="78367"/>
                </a:lnTo>
                <a:lnTo>
                  <a:pt x="48615" y="78367"/>
                </a:lnTo>
                <a:lnTo>
                  <a:pt x="48615" y="76530"/>
                </a:lnTo>
                <a:lnTo>
                  <a:pt x="48615" y="76530"/>
                </a:lnTo>
                <a:lnTo>
                  <a:pt x="48615" y="76530"/>
                </a:lnTo>
                <a:lnTo>
                  <a:pt x="48615" y="75306"/>
                </a:lnTo>
                <a:lnTo>
                  <a:pt x="48615" y="75306"/>
                </a:lnTo>
                <a:lnTo>
                  <a:pt x="48615" y="75306"/>
                </a:lnTo>
                <a:lnTo>
                  <a:pt x="48615" y="75306"/>
                </a:lnTo>
                <a:lnTo>
                  <a:pt x="48615" y="74081"/>
                </a:lnTo>
                <a:lnTo>
                  <a:pt x="48615" y="74081"/>
                </a:lnTo>
                <a:lnTo>
                  <a:pt x="48615" y="74081"/>
                </a:lnTo>
                <a:lnTo>
                  <a:pt x="48615" y="74081"/>
                </a:lnTo>
                <a:lnTo>
                  <a:pt x="48615" y="74081"/>
                </a:lnTo>
                <a:lnTo>
                  <a:pt x="48615" y="72857"/>
                </a:lnTo>
                <a:lnTo>
                  <a:pt x="48615" y="72857"/>
                </a:lnTo>
                <a:lnTo>
                  <a:pt x="48615" y="72857"/>
                </a:lnTo>
                <a:lnTo>
                  <a:pt x="48615" y="71632"/>
                </a:lnTo>
                <a:lnTo>
                  <a:pt x="48615" y="71632"/>
                </a:lnTo>
                <a:lnTo>
                  <a:pt x="48615" y="71632"/>
                </a:lnTo>
                <a:lnTo>
                  <a:pt x="49846" y="71632"/>
                </a:lnTo>
                <a:lnTo>
                  <a:pt x="49846" y="71632"/>
                </a:lnTo>
                <a:lnTo>
                  <a:pt x="49846" y="71632"/>
                </a:lnTo>
                <a:lnTo>
                  <a:pt x="49846" y="71632"/>
                </a:lnTo>
                <a:lnTo>
                  <a:pt x="49846" y="69795"/>
                </a:lnTo>
                <a:lnTo>
                  <a:pt x="49846" y="69795"/>
                </a:lnTo>
                <a:lnTo>
                  <a:pt x="49846" y="69795"/>
                </a:lnTo>
                <a:lnTo>
                  <a:pt x="49846" y="69795"/>
                </a:lnTo>
                <a:lnTo>
                  <a:pt x="49846" y="68571"/>
                </a:lnTo>
                <a:lnTo>
                  <a:pt x="49846" y="68571"/>
                </a:lnTo>
                <a:lnTo>
                  <a:pt x="49846" y="68571"/>
                </a:lnTo>
                <a:lnTo>
                  <a:pt x="49846" y="67346"/>
                </a:lnTo>
                <a:lnTo>
                  <a:pt x="49846" y="67346"/>
                </a:lnTo>
                <a:lnTo>
                  <a:pt x="51076" y="67346"/>
                </a:lnTo>
                <a:lnTo>
                  <a:pt x="51076" y="67346"/>
                </a:lnTo>
                <a:lnTo>
                  <a:pt x="51076" y="66122"/>
                </a:lnTo>
                <a:lnTo>
                  <a:pt x="51076" y="66122"/>
                </a:lnTo>
                <a:lnTo>
                  <a:pt x="51076" y="66122"/>
                </a:lnTo>
                <a:lnTo>
                  <a:pt x="51076" y="66122"/>
                </a:lnTo>
                <a:lnTo>
                  <a:pt x="52307" y="66122"/>
                </a:lnTo>
                <a:lnTo>
                  <a:pt x="52307" y="66122"/>
                </a:lnTo>
                <a:lnTo>
                  <a:pt x="52307" y="64897"/>
                </a:lnTo>
                <a:lnTo>
                  <a:pt x="52307" y="64897"/>
                </a:lnTo>
                <a:lnTo>
                  <a:pt x="52307" y="64897"/>
                </a:lnTo>
                <a:lnTo>
                  <a:pt x="52307" y="64897"/>
                </a:lnTo>
                <a:lnTo>
                  <a:pt x="52307" y="64897"/>
                </a:lnTo>
                <a:lnTo>
                  <a:pt x="51076" y="64897"/>
                </a:lnTo>
                <a:lnTo>
                  <a:pt x="51076" y="63061"/>
                </a:lnTo>
                <a:lnTo>
                  <a:pt x="51076" y="63061"/>
                </a:lnTo>
                <a:lnTo>
                  <a:pt x="52307" y="63061"/>
                </a:lnTo>
                <a:lnTo>
                  <a:pt x="52307" y="63061"/>
                </a:lnTo>
                <a:lnTo>
                  <a:pt x="51076" y="63061"/>
                </a:lnTo>
                <a:lnTo>
                  <a:pt x="51076" y="63061"/>
                </a:lnTo>
                <a:lnTo>
                  <a:pt x="51076" y="61836"/>
                </a:lnTo>
                <a:lnTo>
                  <a:pt x="51076" y="61836"/>
                </a:lnTo>
                <a:lnTo>
                  <a:pt x="49846" y="61836"/>
                </a:lnTo>
                <a:lnTo>
                  <a:pt x="49846" y="61836"/>
                </a:lnTo>
                <a:lnTo>
                  <a:pt x="49846" y="61836"/>
                </a:lnTo>
                <a:lnTo>
                  <a:pt x="49846" y="61836"/>
                </a:lnTo>
                <a:lnTo>
                  <a:pt x="49846" y="61836"/>
                </a:lnTo>
                <a:lnTo>
                  <a:pt x="48615" y="61836"/>
                </a:lnTo>
                <a:lnTo>
                  <a:pt x="48615" y="61836"/>
                </a:lnTo>
                <a:lnTo>
                  <a:pt x="48615" y="61836"/>
                </a:lnTo>
                <a:lnTo>
                  <a:pt x="48615" y="61836"/>
                </a:lnTo>
                <a:lnTo>
                  <a:pt x="48615" y="61836"/>
                </a:lnTo>
                <a:lnTo>
                  <a:pt x="47384" y="61836"/>
                </a:lnTo>
                <a:lnTo>
                  <a:pt x="47384" y="63061"/>
                </a:lnTo>
                <a:lnTo>
                  <a:pt x="47384" y="63061"/>
                </a:lnTo>
                <a:lnTo>
                  <a:pt x="47384" y="63061"/>
                </a:lnTo>
                <a:lnTo>
                  <a:pt x="45538" y="63061"/>
                </a:lnTo>
                <a:lnTo>
                  <a:pt x="45538" y="63061"/>
                </a:lnTo>
                <a:lnTo>
                  <a:pt x="45538" y="63061"/>
                </a:lnTo>
                <a:lnTo>
                  <a:pt x="45538" y="63061"/>
                </a:lnTo>
                <a:lnTo>
                  <a:pt x="44307" y="63061"/>
                </a:lnTo>
                <a:lnTo>
                  <a:pt x="44307" y="63061"/>
                </a:lnTo>
                <a:lnTo>
                  <a:pt x="44307" y="63061"/>
                </a:lnTo>
                <a:lnTo>
                  <a:pt x="44307" y="63061"/>
                </a:lnTo>
                <a:lnTo>
                  <a:pt x="44307" y="63061"/>
                </a:lnTo>
                <a:lnTo>
                  <a:pt x="43076" y="63061"/>
                </a:lnTo>
                <a:lnTo>
                  <a:pt x="43076" y="63061"/>
                </a:lnTo>
                <a:lnTo>
                  <a:pt x="43076" y="63061"/>
                </a:lnTo>
                <a:lnTo>
                  <a:pt x="43076" y="63061"/>
                </a:lnTo>
                <a:lnTo>
                  <a:pt x="43076" y="63061"/>
                </a:lnTo>
                <a:lnTo>
                  <a:pt x="41846" y="63061"/>
                </a:lnTo>
                <a:lnTo>
                  <a:pt x="41846" y="63061"/>
                </a:lnTo>
                <a:lnTo>
                  <a:pt x="41846" y="63061"/>
                </a:lnTo>
                <a:lnTo>
                  <a:pt x="41846" y="63061"/>
                </a:lnTo>
                <a:lnTo>
                  <a:pt x="41846" y="63061"/>
                </a:lnTo>
                <a:lnTo>
                  <a:pt x="40615" y="63061"/>
                </a:lnTo>
                <a:lnTo>
                  <a:pt x="40615" y="63061"/>
                </a:lnTo>
                <a:lnTo>
                  <a:pt x="40615" y="63061"/>
                </a:lnTo>
                <a:lnTo>
                  <a:pt x="40615" y="63061"/>
                </a:lnTo>
                <a:lnTo>
                  <a:pt x="40615" y="63061"/>
                </a:lnTo>
                <a:lnTo>
                  <a:pt x="38769" y="63061"/>
                </a:lnTo>
                <a:lnTo>
                  <a:pt x="38769" y="63061"/>
                </a:lnTo>
                <a:lnTo>
                  <a:pt x="38769" y="63061"/>
                </a:lnTo>
                <a:lnTo>
                  <a:pt x="38769" y="63061"/>
                </a:lnTo>
                <a:lnTo>
                  <a:pt x="37538" y="63061"/>
                </a:lnTo>
                <a:lnTo>
                  <a:pt x="37538" y="63061"/>
                </a:lnTo>
                <a:lnTo>
                  <a:pt x="37538" y="63061"/>
                </a:lnTo>
                <a:lnTo>
                  <a:pt x="37538" y="63061"/>
                </a:lnTo>
                <a:lnTo>
                  <a:pt x="37538" y="63061"/>
                </a:lnTo>
                <a:lnTo>
                  <a:pt x="36307" y="63061"/>
                </a:lnTo>
                <a:lnTo>
                  <a:pt x="36307" y="63061"/>
                </a:lnTo>
                <a:lnTo>
                  <a:pt x="36307" y="63061"/>
                </a:lnTo>
                <a:lnTo>
                  <a:pt x="36307" y="64897"/>
                </a:lnTo>
                <a:lnTo>
                  <a:pt x="36307" y="64897"/>
                </a:lnTo>
                <a:lnTo>
                  <a:pt x="36307" y="64897"/>
                </a:lnTo>
                <a:lnTo>
                  <a:pt x="36307" y="63061"/>
                </a:lnTo>
                <a:lnTo>
                  <a:pt x="35076" y="63061"/>
                </a:lnTo>
                <a:lnTo>
                  <a:pt x="35076" y="63061"/>
                </a:lnTo>
                <a:lnTo>
                  <a:pt x="35076" y="63061"/>
                </a:lnTo>
                <a:lnTo>
                  <a:pt x="35076" y="63061"/>
                </a:lnTo>
                <a:lnTo>
                  <a:pt x="35076" y="63061"/>
                </a:lnTo>
                <a:lnTo>
                  <a:pt x="33846" y="63061"/>
                </a:lnTo>
                <a:lnTo>
                  <a:pt x="33846" y="63061"/>
                </a:lnTo>
                <a:lnTo>
                  <a:pt x="33846" y="63061"/>
                </a:lnTo>
                <a:lnTo>
                  <a:pt x="33846" y="63061"/>
                </a:lnTo>
                <a:lnTo>
                  <a:pt x="33846" y="63061"/>
                </a:lnTo>
                <a:lnTo>
                  <a:pt x="33846" y="61836"/>
                </a:lnTo>
                <a:lnTo>
                  <a:pt x="33846" y="61836"/>
                </a:lnTo>
                <a:lnTo>
                  <a:pt x="33846" y="61836"/>
                </a:lnTo>
                <a:lnTo>
                  <a:pt x="33846" y="61836"/>
                </a:lnTo>
                <a:lnTo>
                  <a:pt x="32000" y="61836"/>
                </a:lnTo>
                <a:lnTo>
                  <a:pt x="32000" y="60612"/>
                </a:lnTo>
                <a:lnTo>
                  <a:pt x="32000" y="60612"/>
                </a:lnTo>
                <a:lnTo>
                  <a:pt x="32000" y="60612"/>
                </a:lnTo>
                <a:lnTo>
                  <a:pt x="32000" y="60612"/>
                </a:lnTo>
                <a:lnTo>
                  <a:pt x="32000" y="60612"/>
                </a:lnTo>
                <a:lnTo>
                  <a:pt x="32000" y="60612"/>
                </a:lnTo>
                <a:lnTo>
                  <a:pt x="32000" y="60612"/>
                </a:lnTo>
                <a:lnTo>
                  <a:pt x="32000" y="59387"/>
                </a:lnTo>
                <a:lnTo>
                  <a:pt x="32000" y="59387"/>
                </a:lnTo>
                <a:lnTo>
                  <a:pt x="30769" y="59387"/>
                </a:lnTo>
                <a:lnTo>
                  <a:pt x="30769" y="59387"/>
                </a:lnTo>
                <a:lnTo>
                  <a:pt x="30769" y="59387"/>
                </a:lnTo>
                <a:lnTo>
                  <a:pt x="30769" y="58163"/>
                </a:lnTo>
                <a:lnTo>
                  <a:pt x="30769" y="58163"/>
                </a:lnTo>
                <a:lnTo>
                  <a:pt x="30769" y="58163"/>
                </a:lnTo>
                <a:lnTo>
                  <a:pt x="30769" y="58163"/>
                </a:lnTo>
                <a:lnTo>
                  <a:pt x="29538" y="58163"/>
                </a:lnTo>
                <a:lnTo>
                  <a:pt x="29538" y="56326"/>
                </a:lnTo>
                <a:lnTo>
                  <a:pt x="29538" y="56326"/>
                </a:lnTo>
                <a:lnTo>
                  <a:pt x="29538" y="56326"/>
                </a:lnTo>
                <a:lnTo>
                  <a:pt x="29538" y="56326"/>
                </a:lnTo>
                <a:lnTo>
                  <a:pt x="29538" y="56326"/>
                </a:lnTo>
                <a:lnTo>
                  <a:pt x="29538" y="55102"/>
                </a:lnTo>
                <a:lnTo>
                  <a:pt x="29538" y="55102"/>
                </a:lnTo>
                <a:lnTo>
                  <a:pt x="29538" y="55102"/>
                </a:lnTo>
                <a:lnTo>
                  <a:pt x="28307" y="55102"/>
                </a:lnTo>
                <a:lnTo>
                  <a:pt x="28307" y="55102"/>
                </a:lnTo>
                <a:lnTo>
                  <a:pt x="28307" y="55102"/>
                </a:lnTo>
                <a:lnTo>
                  <a:pt x="28307" y="55102"/>
                </a:lnTo>
                <a:lnTo>
                  <a:pt x="28307" y="55102"/>
                </a:lnTo>
                <a:lnTo>
                  <a:pt x="28307" y="55102"/>
                </a:lnTo>
                <a:lnTo>
                  <a:pt x="27076" y="55102"/>
                </a:lnTo>
                <a:lnTo>
                  <a:pt x="27076" y="55102"/>
                </a:lnTo>
                <a:lnTo>
                  <a:pt x="27076" y="55102"/>
                </a:lnTo>
                <a:lnTo>
                  <a:pt x="27076" y="55102"/>
                </a:lnTo>
                <a:lnTo>
                  <a:pt x="27076" y="55102"/>
                </a:lnTo>
                <a:lnTo>
                  <a:pt x="25230" y="55102"/>
                </a:lnTo>
                <a:lnTo>
                  <a:pt x="25230" y="55102"/>
                </a:lnTo>
                <a:lnTo>
                  <a:pt x="25230" y="55102"/>
                </a:lnTo>
                <a:lnTo>
                  <a:pt x="25230" y="55102"/>
                </a:lnTo>
                <a:lnTo>
                  <a:pt x="25230" y="55102"/>
                </a:lnTo>
                <a:lnTo>
                  <a:pt x="25230" y="53877"/>
                </a:lnTo>
                <a:lnTo>
                  <a:pt x="24000" y="53877"/>
                </a:lnTo>
                <a:lnTo>
                  <a:pt x="24000" y="53877"/>
                </a:lnTo>
                <a:lnTo>
                  <a:pt x="24000" y="53877"/>
                </a:lnTo>
                <a:lnTo>
                  <a:pt x="24000" y="53877"/>
                </a:lnTo>
                <a:lnTo>
                  <a:pt x="24000" y="53877"/>
                </a:lnTo>
                <a:lnTo>
                  <a:pt x="22769" y="53877"/>
                </a:lnTo>
                <a:lnTo>
                  <a:pt x="22769" y="53877"/>
                </a:lnTo>
                <a:lnTo>
                  <a:pt x="22769" y="53877"/>
                </a:lnTo>
                <a:lnTo>
                  <a:pt x="21538" y="53877"/>
                </a:lnTo>
                <a:lnTo>
                  <a:pt x="21538" y="53877"/>
                </a:lnTo>
                <a:lnTo>
                  <a:pt x="21538" y="53877"/>
                </a:lnTo>
                <a:lnTo>
                  <a:pt x="21538" y="53877"/>
                </a:lnTo>
                <a:lnTo>
                  <a:pt x="21538" y="55102"/>
                </a:lnTo>
                <a:lnTo>
                  <a:pt x="21538" y="55102"/>
                </a:lnTo>
                <a:lnTo>
                  <a:pt x="20307" y="55102"/>
                </a:lnTo>
                <a:lnTo>
                  <a:pt x="20307" y="55102"/>
                </a:lnTo>
                <a:lnTo>
                  <a:pt x="20307" y="55102"/>
                </a:lnTo>
                <a:lnTo>
                  <a:pt x="20307" y="55102"/>
                </a:lnTo>
                <a:lnTo>
                  <a:pt x="20307" y="53877"/>
                </a:lnTo>
                <a:lnTo>
                  <a:pt x="18461" y="53877"/>
                </a:lnTo>
                <a:lnTo>
                  <a:pt x="18461" y="55102"/>
                </a:lnTo>
                <a:lnTo>
                  <a:pt x="18461" y="55102"/>
                </a:lnTo>
                <a:lnTo>
                  <a:pt x="18461" y="55102"/>
                </a:lnTo>
                <a:lnTo>
                  <a:pt x="18461" y="53877"/>
                </a:lnTo>
                <a:lnTo>
                  <a:pt x="17230" y="53877"/>
                </a:lnTo>
                <a:lnTo>
                  <a:pt x="17230" y="55102"/>
                </a:lnTo>
                <a:lnTo>
                  <a:pt x="17230" y="55102"/>
                </a:lnTo>
                <a:lnTo>
                  <a:pt x="17230" y="55102"/>
                </a:lnTo>
                <a:lnTo>
                  <a:pt x="17230" y="53877"/>
                </a:lnTo>
                <a:lnTo>
                  <a:pt x="17230" y="53877"/>
                </a:lnTo>
                <a:lnTo>
                  <a:pt x="16000" y="53877"/>
                </a:lnTo>
                <a:lnTo>
                  <a:pt x="16000" y="55102"/>
                </a:lnTo>
                <a:lnTo>
                  <a:pt x="16000" y="55102"/>
                </a:lnTo>
                <a:lnTo>
                  <a:pt x="16000" y="53877"/>
                </a:lnTo>
                <a:lnTo>
                  <a:pt x="16000" y="53877"/>
                </a:lnTo>
                <a:lnTo>
                  <a:pt x="16000" y="53877"/>
                </a:lnTo>
                <a:lnTo>
                  <a:pt x="14769" y="53877"/>
                </a:lnTo>
                <a:lnTo>
                  <a:pt x="14769" y="53877"/>
                </a:lnTo>
                <a:lnTo>
                  <a:pt x="14769" y="53877"/>
                </a:lnTo>
                <a:lnTo>
                  <a:pt x="13538" y="53877"/>
                </a:lnTo>
                <a:lnTo>
                  <a:pt x="13538" y="53877"/>
                </a:lnTo>
                <a:lnTo>
                  <a:pt x="13538" y="53877"/>
                </a:lnTo>
                <a:lnTo>
                  <a:pt x="13538" y="55102"/>
                </a:lnTo>
                <a:lnTo>
                  <a:pt x="13538" y="55102"/>
                </a:lnTo>
                <a:lnTo>
                  <a:pt x="11692" y="55102"/>
                </a:lnTo>
                <a:lnTo>
                  <a:pt x="11692" y="55102"/>
                </a:lnTo>
                <a:lnTo>
                  <a:pt x="11692" y="55102"/>
                </a:lnTo>
                <a:lnTo>
                  <a:pt x="11692" y="55102"/>
                </a:lnTo>
                <a:lnTo>
                  <a:pt x="11692" y="53877"/>
                </a:lnTo>
                <a:lnTo>
                  <a:pt x="11692" y="53877"/>
                </a:lnTo>
                <a:lnTo>
                  <a:pt x="10461" y="53877"/>
                </a:lnTo>
                <a:lnTo>
                  <a:pt x="10461" y="53877"/>
                </a:lnTo>
                <a:lnTo>
                  <a:pt x="10461" y="53877"/>
                </a:lnTo>
                <a:lnTo>
                  <a:pt x="10461" y="52653"/>
                </a:lnTo>
                <a:lnTo>
                  <a:pt x="10461" y="52653"/>
                </a:lnTo>
                <a:lnTo>
                  <a:pt x="10461" y="52653"/>
                </a:lnTo>
                <a:lnTo>
                  <a:pt x="10461" y="52653"/>
                </a:lnTo>
                <a:lnTo>
                  <a:pt x="10461" y="51428"/>
                </a:lnTo>
                <a:lnTo>
                  <a:pt x="10461" y="51428"/>
                </a:lnTo>
                <a:lnTo>
                  <a:pt x="10461" y="51428"/>
                </a:lnTo>
                <a:lnTo>
                  <a:pt x="9230" y="51428"/>
                </a:lnTo>
                <a:lnTo>
                  <a:pt x="9230" y="51428"/>
                </a:lnTo>
                <a:lnTo>
                  <a:pt x="9230" y="51428"/>
                </a:lnTo>
                <a:lnTo>
                  <a:pt x="9230" y="51428"/>
                </a:lnTo>
                <a:lnTo>
                  <a:pt x="8000" y="51428"/>
                </a:lnTo>
                <a:lnTo>
                  <a:pt x="8000" y="51428"/>
                </a:lnTo>
                <a:lnTo>
                  <a:pt x="8000" y="49591"/>
                </a:lnTo>
                <a:lnTo>
                  <a:pt x="8000" y="49591"/>
                </a:lnTo>
                <a:lnTo>
                  <a:pt x="8000" y="49591"/>
                </a:lnTo>
                <a:lnTo>
                  <a:pt x="8000" y="49591"/>
                </a:lnTo>
                <a:lnTo>
                  <a:pt x="8000" y="48367"/>
                </a:lnTo>
                <a:lnTo>
                  <a:pt x="8000" y="48367"/>
                </a:lnTo>
                <a:lnTo>
                  <a:pt x="8000" y="48367"/>
                </a:lnTo>
                <a:lnTo>
                  <a:pt x="8000" y="47142"/>
                </a:lnTo>
                <a:lnTo>
                  <a:pt x="8000" y="47142"/>
                </a:lnTo>
                <a:lnTo>
                  <a:pt x="8000" y="47142"/>
                </a:lnTo>
                <a:lnTo>
                  <a:pt x="8000" y="47142"/>
                </a:lnTo>
                <a:lnTo>
                  <a:pt x="8000" y="45918"/>
                </a:lnTo>
                <a:lnTo>
                  <a:pt x="8000" y="45918"/>
                </a:lnTo>
                <a:lnTo>
                  <a:pt x="8000" y="45918"/>
                </a:lnTo>
                <a:lnTo>
                  <a:pt x="8000" y="44693"/>
                </a:lnTo>
                <a:lnTo>
                  <a:pt x="8000" y="44693"/>
                </a:lnTo>
                <a:lnTo>
                  <a:pt x="8000" y="44693"/>
                </a:lnTo>
                <a:lnTo>
                  <a:pt x="8000" y="44693"/>
                </a:lnTo>
                <a:lnTo>
                  <a:pt x="8000" y="44693"/>
                </a:lnTo>
                <a:lnTo>
                  <a:pt x="9230" y="44693"/>
                </a:lnTo>
                <a:lnTo>
                  <a:pt x="9230" y="42857"/>
                </a:lnTo>
                <a:lnTo>
                  <a:pt x="8000" y="42857"/>
                </a:lnTo>
                <a:lnTo>
                  <a:pt x="8000" y="42857"/>
                </a:lnTo>
                <a:lnTo>
                  <a:pt x="8000" y="42857"/>
                </a:lnTo>
                <a:lnTo>
                  <a:pt x="8000" y="41632"/>
                </a:lnTo>
                <a:lnTo>
                  <a:pt x="8000" y="41632"/>
                </a:lnTo>
                <a:lnTo>
                  <a:pt x="8000" y="41632"/>
                </a:lnTo>
                <a:lnTo>
                  <a:pt x="8000" y="40408"/>
                </a:lnTo>
                <a:lnTo>
                  <a:pt x="8000" y="40408"/>
                </a:lnTo>
                <a:lnTo>
                  <a:pt x="8000" y="40408"/>
                </a:lnTo>
                <a:lnTo>
                  <a:pt x="8000" y="40408"/>
                </a:lnTo>
                <a:lnTo>
                  <a:pt x="8000" y="40408"/>
                </a:lnTo>
                <a:lnTo>
                  <a:pt x="8000" y="39183"/>
                </a:lnTo>
                <a:lnTo>
                  <a:pt x="6769" y="39183"/>
                </a:lnTo>
                <a:lnTo>
                  <a:pt x="6769" y="39183"/>
                </a:lnTo>
                <a:lnTo>
                  <a:pt x="6769" y="39183"/>
                </a:lnTo>
                <a:lnTo>
                  <a:pt x="6769" y="39183"/>
                </a:lnTo>
                <a:lnTo>
                  <a:pt x="6769" y="39183"/>
                </a:lnTo>
                <a:lnTo>
                  <a:pt x="6769" y="37959"/>
                </a:lnTo>
                <a:lnTo>
                  <a:pt x="6769" y="37959"/>
                </a:lnTo>
                <a:lnTo>
                  <a:pt x="6769" y="37959"/>
                </a:lnTo>
                <a:lnTo>
                  <a:pt x="4923" y="37959"/>
                </a:lnTo>
                <a:lnTo>
                  <a:pt x="4923" y="37959"/>
                </a:lnTo>
                <a:lnTo>
                  <a:pt x="4923" y="36122"/>
                </a:lnTo>
                <a:lnTo>
                  <a:pt x="4923" y="36122"/>
                </a:lnTo>
                <a:lnTo>
                  <a:pt x="4923" y="36122"/>
                </a:lnTo>
                <a:lnTo>
                  <a:pt x="4923" y="36122"/>
                </a:lnTo>
                <a:lnTo>
                  <a:pt x="4923" y="34897"/>
                </a:lnTo>
                <a:lnTo>
                  <a:pt x="4923" y="34897"/>
                </a:lnTo>
                <a:lnTo>
                  <a:pt x="4923" y="34897"/>
                </a:lnTo>
                <a:lnTo>
                  <a:pt x="4923" y="33673"/>
                </a:lnTo>
                <a:lnTo>
                  <a:pt x="4923" y="33673"/>
                </a:lnTo>
                <a:lnTo>
                  <a:pt x="4923" y="33673"/>
                </a:lnTo>
                <a:lnTo>
                  <a:pt x="4923" y="33673"/>
                </a:lnTo>
                <a:lnTo>
                  <a:pt x="4923" y="32448"/>
                </a:lnTo>
                <a:lnTo>
                  <a:pt x="4923" y="32448"/>
                </a:lnTo>
                <a:lnTo>
                  <a:pt x="4923" y="32448"/>
                </a:lnTo>
                <a:lnTo>
                  <a:pt x="3692" y="32448"/>
                </a:lnTo>
                <a:lnTo>
                  <a:pt x="3692" y="32448"/>
                </a:lnTo>
                <a:lnTo>
                  <a:pt x="3692" y="32448"/>
                </a:lnTo>
                <a:lnTo>
                  <a:pt x="3692" y="32448"/>
                </a:lnTo>
                <a:lnTo>
                  <a:pt x="2461" y="32448"/>
                </a:lnTo>
                <a:lnTo>
                  <a:pt x="2461" y="32448"/>
                </a:lnTo>
                <a:lnTo>
                  <a:pt x="2461" y="32448"/>
                </a:lnTo>
                <a:lnTo>
                  <a:pt x="2461" y="32448"/>
                </a:lnTo>
                <a:lnTo>
                  <a:pt x="2461" y="32448"/>
                </a:lnTo>
                <a:lnTo>
                  <a:pt x="2461" y="31224"/>
                </a:lnTo>
                <a:lnTo>
                  <a:pt x="2461" y="31224"/>
                </a:lnTo>
                <a:lnTo>
                  <a:pt x="2461" y="31224"/>
                </a:lnTo>
                <a:lnTo>
                  <a:pt x="2461" y="31224"/>
                </a:lnTo>
                <a:lnTo>
                  <a:pt x="2461" y="31224"/>
                </a:lnTo>
                <a:lnTo>
                  <a:pt x="1230" y="31224"/>
                </a:lnTo>
                <a:lnTo>
                  <a:pt x="1230" y="32448"/>
                </a:lnTo>
                <a:lnTo>
                  <a:pt x="1230" y="32448"/>
                </a:lnTo>
                <a:lnTo>
                  <a:pt x="1230" y="32448"/>
                </a:lnTo>
                <a:lnTo>
                  <a:pt x="1230" y="32448"/>
                </a:lnTo>
                <a:lnTo>
                  <a:pt x="1230" y="32448"/>
                </a:lnTo>
                <a:lnTo>
                  <a:pt x="0" y="32448"/>
                </a:lnTo>
                <a:lnTo>
                  <a:pt x="0" y="32448"/>
                </a:lnTo>
                <a:lnTo>
                  <a:pt x="0" y="32448"/>
                </a:lnTo>
                <a:lnTo>
                  <a:pt x="0" y="32448"/>
                </a:lnTo>
                <a:lnTo>
                  <a:pt x="0" y="32448"/>
                </a:lnTo>
                <a:lnTo>
                  <a:pt x="0" y="31224"/>
                </a:lnTo>
                <a:lnTo>
                  <a:pt x="0" y="31224"/>
                </a:lnTo>
                <a:lnTo>
                  <a:pt x="0" y="31224"/>
                </a:lnTo>
                <a:lnTo>
                  <a:pt x="0" y="31224"/>
                </a:lnTo>
                <a:lnTo>
                  <a:pt x="0" y="29387"/>
                </a:lnTo>
                <a:lnTo>
                  <a:pt x="1230" y="29387"/>
                </a:lnTo>
                <a:lnTo>
                  <a:pt x="1230" y="29387"/>
                </a:lnTo>
                <a:lnTo>
                  <a:pt x="1230" y="29387"/>
                </a:lnTo>
                <a:lnTo>
                  <a:pt x="1230" y="29387"/>
                </a:lnTo>
                <a:lnTo>
                  <a:pt x="1230" y="29387"/>
                </a:lnTo>
                <a:lnTo>
                  <a:pt x="1230" y="28163"/>
                </a:lnTo>
                <a:lnTo>
                  <a:pt x="1230" y="28163"/>
                </a:lnTo>
                <a:lnTo>
                  <a:pt x="1230" y="28163"/>
                </a:lnTo>
                <a:lnTo>
                  <a:pt x="2461" y="28163"/>
                </a:lnTo>
                <a:lnTo>
                  <a:pt x="2461" y="28163"/>
                </a:lnTo>
                <a:lnTo>
                  <a:pt x="2461" y="26938"/>
                </a:lnTo>
                <a:lnTo>
                  <a:pt x="2461" y="26938"/>
                </a:lnTo>
                <a:lnTo>
                  <a:pt x="2461" y="26938"/>
                </a:lnTo>
                <a:lnTo>
                  <a:pt x="2461" y="26938"/>
                </a:lnTo>
                <a:lnTo>
                  <a:pt x="2461" y="26938"/>
                </a:lnTo>
                <a:lnTo>
                  <a:pt x="2461" y="25714"/>
                </a:lnTo>
                <a:lnTo>
                  <a:pt x="2461" y="25714"/>
                </a:lnTo>
                <a:lnTo>
                  <a:pt x="2461" y="25714"/>
                </a:lnTo>
                <a:lnTo>
                  <a:pt x="2461" y="25714"/>
                </a:lnTo>
                <a:lnTo>
                  <a:pt x="2461" y="24489"/>
                </a:lnTo>
                <a:lnTo>
                  <a:pt x="2461" y="24489"/>
                </a:lnTo>
                <a:lnTo>
                  <a:pt x="2461" y="24489"/>
                </a:lnTo>
                <a:lnTo>
                  <a:pt x="2461" y="24489"/>
                </a:lnTo>
                <a:lnTo>
                  <a:pt x="2461" y="24489"/>
                </a:lnTo>
                <a:lnTo>
                  <a:pt x="2461" y="22653"/>
                </a:lnTo>
                <a:lnTo>
                  <a:pt x="2461" y="22653"/>
                </a:lnTo>
                <a:lnTo>
                  <a:pt x="2461" y="22653"/>
                </a:lnTo>
                <a:lnTo>
                  <a:pt x="3692" y="22653"/>
                </a:lnTo>
                <a:lnTo>
                  <a:pt x="3692" y="21428"/>
                </a:lnTo>
                <a:lnTo>
                  <a:pt x="3692" y="21428"/>
                </a:lnTo>
                <a:lnTo>
                  <a:pt x="3692" y="21428"/>
                </a:lnTo>
                <a:lnTo>
                  <a:pt x="3692" y="20204"/>
                </a:lnTo>
                <a:lnTo>
                  <a:pt x="3692" y="20204"/>
                </a:lnTo>
                <a:lnTo>
                  <a:pt x="3692" y="20204"/>
                </a:lnTo>
                <a:lnTo>
                  <a:pt x="3692" y="18979"/>
                </a:lnTo>
                <a:lnTo>
                  <a:pt x="3692" y="18979"/>
                </a:lnTo>
                <a:lnTo>
                  <a:pt x="3692" y="18979"/>
                </a:lnTo>
                <a:lnTo>
                  <a:pt x="3692" y="18979"/>
                </a:lnTo>
                <a:lnTo>
                  <a:pt x="3692" y="18979"/>
                </a:lnTo>
                <a:lnTo>
                  <a:pt x="3692" y="18979"/>
                </a:lnTo>
                <a:lnTo>
                  <a:pt x="3692" y="17755"/>
                </a:lnTo>
                <a:lnTo>
                  <a:pt x="3692" y="17755"/>
                </a:lnTo>
                <a:lnTo>
                  <a:pt x="4923" y="17755"/>
                </a:lnTo>
                <a:lnTo>
                  <a:pt x="4923" y="17755"/>
                </a:lnTo>
                <a:lnTo>
                  <a:pt x="4923" y="17755"/>
                </a:lnTo>
                <a:lnTo>
                  <a:pt x="4923" y="15918"/>
                </a:lnTo>
                <a:lnTo>
                  <a:pt x="4923" y="15918"/>
                </a:lnTo>
                <a:lnTo>
                  <a:pt x="4923" y="15918"/>
                </a:lnTo>
                <a:lnTo>
                  <a:pt x="4923" y="15918"/>
                </a:lnTo>
                <a:lnTo>
                  <a:pt x="4923" y="14693"/>
                </a:lnTo>
                <a:lnTo>
                  <a:pt x="4923" y="14693"/>
                </a:lnTo>
                <a:lnTo>
                  <a:pt x="4923" y="14693"/>
                </a:lnTo>
                <a:lnTo>
                  <a:pt x="4923" y="14693"/>
                </a:lnTo>
                <a:lnTo>
                  <a:pt x="6769" y="14693"/>
                </a:lnTo>
                <a:lnTo>
                  <a:pt x="6769" y="13469"/>
                </a:lnTo>
                <a:lnTo>
                  <a:pt x="6769" y="13469"/>
                </a:lnTo>
                <a:lnTo>
                  <a:pt x="6769" y="13469"/>
                </a:lnTo>
                <a:lnTo>
                  <a:pt x="6769" y="13469"/>
                </a:lnTo>
                <a:lnTo>
                  <a:pt x="6769" y="13469"/>
                </a:lnTo>
                <a:lnTo>
                  <a:pt x="6769" y="13469"/>
                </a:lnTo>
                <a:lnTo>
                  <a:pt x="6769" y="12244"/>
                </a:lnTo>
                <a:lnTo>
                  <a:pt x="6769" y="12244"/>
                </a:lnTo>
                <a:lnTo>
                  <a:pt x="8000" y="12244"/>
                </a:lnTo>
                <a:lnTo>
                  <a:pt x="8000" y="12244"/>
                </a:lnTo>
                <a:lnTo>
                  <a:pt x="8000" y="12244"/>
                </a:lnTo>
                <a:lnTo>
                  <a:pt x="8000" y="12244"/>
                </a:lnTo>
                <a:lnTo>
                  <a:pt x="8000" y="11020"/>
                </a:lnTo>
                <a:lnTo>
                  <a:pt x="9230" y="11020"/>
                </a:lnTo>
                <a:lnTo>
                  <a:pt x="9230" y="11020"/>
                </a:lnTo>
                <a:lnTo>
                  <a:pt x="9230" y="12244"/>
                </a:lnTo>
                <a:lnTo>
                  <a:pt x="9230" y="12244"/>
                </a:lnTo>
                <a:lnTo>
                  <a:pt x="9230" y="11020"/>
                </a:lnTo>
                <a:lnTo>
                  <a:pt x="9230" y="11020"/>
                </a:lnTo>
                <a:lnTo>
                  <a:pt x="9230" y="11020"/>
                </a:lnTo>
                <a:lnTo>
                  <a:pt x="9230" y="11020"/>
                </a:lnTo>
                <a:lnTo>
                  <a:pt x="10461" y="11020"/>
                </a:lnTo>
                <a:lnTo>
                  <a:pt x="10461" y="9183"/>
                </a:lnTo>
                <a:lnTo>
                  <a:pt x="10461" y="9183"/>
                </a:lnTo>
                <a:lnTo>
                  <a:pt x="10461" y="9183"/>
                </a:lnTo>
                <a:lnTo>
                  <a:pt x="10461" y="9183"/>
                </a:lnTo>
                <a:lnTo>
                  <a:pt x="10461" y="7959"/>
                </a:lnTo>
                <a:lnTo>
                  <a:pt x="10461" y="7959"/>
                </a:lnTo>
                <a:lnTo>
                  <a:pt x="10461" y="7959"/>
                </a:lnTo>
                <a:lnTo>
                  <a:pt x="11692" y="7959"/>
                </a:lnTo>
                <a:lnTo>
                  <a:pt x="11692" y="7959"/>
                </a:lnTo>
                <a:lnTo>
                  <a:pt x="11692" y="6734"/>
                </a:lnTo>
                <a:lnTo>
                  <a:pt x="11692" y="6734"/>
                </a:lnTo>
                <a:lnTo>
                  <a:pt x="11692" y="6734"/>
                </a:lnTo>
                <a:lnTo>
                  <a:pt x="11692" y="6734"/>
                </a:lnTo>
                <a:lnTo>
                  <a:pt x="11692" y="6734"/>
                </a:lnTo>
                <a:lnTo>
                  <a:pt x="11692" y="5510"/>
                </a:lnTo>
                <a:lnTo>
                  <a:pt x="11692" y="5510"/>
                </a:lnTo>
                <a:lnTo>
                  <a:pt x="13538" y="5510"/>
                </a:lnTo>
                <a:lnTo>
                  <a:pt x="13538" y="5510"/>
                </a:lnTo>
                <a:lnTo>
                  <a:pt x="13538" y="5510"/>
                </a:lnTo>
                <a:lnTo>
                  <a:pt x="13538" y="5510"/>
                </a:lnTo>
                <a:lnTo>
                  <a:pt x="13538" y="5510"/>
                </a:lnTo>
                <a:lnTo>
                  <a:pt x="14769" y="5510"/>
                </a:lnTo>
                <a:lnTo>
                  <a:pt x="14769" y="5510"/>
                </a:lnTo>
                <a:lnTo>
                  <a:pt x="14769" y="5510"/>
                </a:lnTo>
                <a:lnTo>
                  <a:pt x="14769" y="5510"/>
                </a:lnTo>
                <a:lnTo>
                  <a:pt x="16000" y="5510"/>
                </a:lnTo>
                <a:lnTo>
                  <a:pt x="16000" y="5510"/>
                </a:lnTo>
                <a:lnTo>
                  <a:pt x="16000" y="5510"/>
                </a:lnTo>
                <a:lnTo>
                  <a:pt x="16000" y="5510"/>
                </a:lnTo>
                <a:lnTo>
                  <a:pt x="16000" y="5510"/>
                </a:lnTo>
                <a:lnTo>
                  <a:pt x="17230" y="5510"/>
                </a:lnTo>
                <a:lnTo>
                  <a:pt x="17230" y="4285"/>
                </a:lnTo>
                <a:lnTo>
                  <a:pt x="17230" y="4285"/>
                </a:lnTo>
                <a:lnTo>
                  <a:pt x="17230" y="4285"/>
                </a:lnTo>
                <a:lnTo>
                  <a:pt x="17230" y="5510"/>
                </a:lnTo>
                <a:lnTo>
                  <a:pt x="17230" y="5510"/>
                </a:lnTo>
                <a:lnTo>
                  <a:pt x="17230" y="5510"/>
                </a:lnTo>
                <a:lnTo>
                  <a:pt x="17230" y="5510"/>
                </a:lnTo>
                <a:lnTo>
                  <a:pt x="17230" y="5510"/>
                </a:lnTo>
                <a:lnTo>
                  <a:pt x="16000" y="5510"/>
                </a:lnTo>
                <a:lnTo>
                  <a:pt x="16000" y="5510"/>
                </a:lnTo>
                <a:lnTo>
                  <a:pt x="16000" y="5510"/>
                </a:lnTo>
                <a:lnTo>
                  <a:pt x="16000" y="5510"/>
                </a:lnTo>
                <a:lnTo>
                  <a:pt x="16000" y="5510"/>
                </a:lnTo>
                <a:lnTo>
                  <a:pt x="14769" y="5510"/>
                </a:lnTo>
                <a:lnTo>
                  <a:pt x="14769" y="5510"/>
                </a:lnTo>
                <a:lnTo>
                  <a:pt x="14769" y="5510"/>
                </a:lnTo>
                <a:lnTo>
                  <a:pt x="14769" y="6734"/>
                </a:lnTo>
                <a:lnTo>
                  <a:pt x="13538" y="6734"/>
                </a:lnTo>
                <a:lnTo>
                  <a:pt x="13538" y="6734"/>
                </a:lnTo>
                <a:lnTo>
                  <a:pt x="13538" y="6734"/>
                </a:lnTo>
                <a:lnTo>
                  <a:pt x="13538" y="6734"/>
                </a:lnTo>
                <a:lnTo>
                  <a:pt x="13538" y="6734"/>
                </a:lnTo>
                <a:lnTo>
                  <a:pt x="11692" y="6734"/>
                </a:lnTo>
                <a:lnTo>
                  <a:pt x="11692" y="6734"/>
                </a:lnTo>
                <a:lnTo>
                  <a:pt x="11692" y="6734"/>
                </a:lnTo>
                <a:lnTo>
                  <a:pt x="11692" y="7959"/>
                </a:lnTo>
                <a:lnTo>
                  <a:pt x="11692" y="7959"/>
                </a:lnTo>
                <a:lnTo>
                  <a:pt x="11692" y="7959"/>
                </a:lnTo>
                <a:lnTo>
                  <a:pt x="11692" y="7959"/>
                </a:lnTo>
                <a:lnTo>
                  <a:pt x="11692" y="9183"/>
                </a:lnTo>
                <a:lnTo>
                  <a:pt x="11692" y="9183"/>
                </a:lnTo>
                <a:lnTo>
                  <a:pt x="13538" y="9183"/>
                </a:lnTo>
                <a:lnTo>
                  <a:pt x="13538" y="9183"/>
                </a:lnTo>
                <a:lnTo>
                  <a:pt x="13538" y="11020"/>
                </a:lnTo>
                <a:lnTo>
                  <a:pt x="13538" y="11020"/>
                </a:lnTo>
                <a:lnTo>
                  <a:pt x="13538" y="11020"/>
                </a:lnTo>
                <a:lnTo>
                  <a:pt x="13538" y="11020"/>
                </a:lnTo>
                <a:lnTo>
                  <a:pt x="13538" y="11020"/>
                </a:lnTo>
                <a:lnTo>
                  <a:pt x="13538" y="12244"/>
                </a:lnTo>
                <a:lnTo>
                  <a:pt x="13538" y="12244"/>
                </a:lnTo>
                <a:lnTo>
                  <a:pt x="14769" y="12244"/>
                </a:lnTo>
                <a:lnTo>
                  <a:pt x="14769" y="12244"/>
                </a:lnTo>
                <a:lnTo>
                  <a:pt x="14769" y="12244"/>
                </a:lnTo>
                <a:lnTo>
                  <a:pt x="14769" y="12244"/>
                </a:lnTo>
                <a:lnTo>
                  <a:pt x="14769" y="12244"/>
                </a:lnTo>
                <a:lnTo>
                  <a:pt x="16000" y="12244"/>
                </a:lnTo>
                <a:lnTo>
                  <a:pt x="16000" y="13469"/>
                </a:lnTo>
                <a:lnTo>
                  <a:pt x="16000" y="13469"/>
                </a:lnTo>
                <a:lnTo>
                  <a:pt x="16000" y="13469"/>
                </a:lnTo>
                <a:lnTo>
                  <a:pt x="16000" y="13469"/>
                </a:lnTo>
                <a:lnTo>
                  <a:pt x="17230" y="13469"/>
                </a:lnTo>
                <a:lnTo>
                  <a:pt x="17230" y="13469"/>
                </a:lnTo>
                <a:lnTo>
                  <a:pt x="17230" y="13469"/>
                </a:lnTo>
                <a:lnTo>
                  <a:pt x="17230" y="13469"/>
                </a:lnTo>
                <a:lnTo>
                  <a:pt x="18461" y="13469"/>
                </a:lnTo>
                <a:lnTo>
                  <a:pt x="18461" y="12244"/>
                </a:lnTo>
                <a:lnTo>
                  <a:pt x="18461" y="12244"/>
                </a:lnTo>
                <a:lnTo>
                  <a:pt x="18461" y="12244"/>
                </a:lnTo>
                <a:lnTo>
                  <a:pt x="18461" y="12244"/>
                </a:lnTo>
                <a:lnTo>
                  <a:pt x="20307" y="12244"/>
                </a:lnTo>
                <a:lnTo>
                  <a:pt x="20307" y="12244"/>
                </a:lnTo>
                <a:lnTo>
                  <a:pt x="20307" y="12244"/>
                </a:lnTo>
                <a:lnTo>
                  <a:pt x="20307" y="12244"/>
                </a:lnTo>
                <a:lnTo>
                  <a:pt x="20307" y="12244"/>
                </a:lnTo>
                <a:lnTo>
                  <a:pt x="20307" y="11020"/>
                </a:lnTo>
                <a:lnTo>
                  <a:pt x="21538" y="11020"/>
                </a:lnTo>
                <a:lnTo>
                  <a:pt x="21538" y="11020"/>
                </a:lnTo>
                <a:lnTo>
                  <a:pt x="21538" y="11020"/>
                </a:lnTo>
                <a:lnTo>
                  <a:pt x="21538" y="11020"/>
                </a:lnTo>
                <a:lnTo>
                  <a:pt x="21538" y="11020"/>
                </a:lnTo>
                <a:lnTo>
                  <a:pt x="22769" y="11020"/>
                </a:lnTo>
                <a:lnTo>
                  <a:pt x="22769" y="11020"/>
                </a:lnTo>
                <a:lnTo>
                  <a:pt x="22769" y="11020"/>
                </a:lnTo>
                <a:lnTo>
                  <a:pt x="22769" y="11020"/>
                </a:lnTo>
                <a:lnTo>
                  <a:pt x="24000" y="11020"/>
                </a:lnTo>
                <a:lnTo>
                  <a:pt x="24000" y="11020"/>
                </a:lnTo>
                <a:lnTo>
                  <a:pt x="24000" y="11020"/>
                </a:lnTo>
                <a:lnTo>
                  <a:pt x="24000" y="11020"/>
                </a:lnTo>
                <a:lnTo>
                  <a:pt x="24000" y="9183"/>
                </a:lnTo>
                <a:lnTo>
                  <a:pt x="25230" y="9183"/>
                </a:lnTo>
                <a:lnTo>
                  <a:pt x="25230" y="9183"/>
                </a:lnTo>
                <a:lnTo>
                  <a:pt x="25230" y="9183"/>
                </a:lnTo>
                <a:lnTo>
                  <a:pt x="25230" y="9183"/>
                </a:lnTo>
                <a:lnTo>
                  <a:pt x="25230" y="9183"/>
                </a:lnTo>
                <a:lnTo>
                  <a:pt x="25230" y="9183"/>
                </a:lnTo>
                <a:lnTo>
                  <a:pt x="25230" y="9183"/>
                </a:lnTo>
                <a:lnTo>
                  <a:pt x="27076" y="9183"/>
                </a:lnTo>
                <a:lnTo>
                  <a:pt x="27076" y="9183"/>
                </a:lnTo>
                <a:lnTo>
                  <a:pt x="27076" y="9183"/>
                </a:lnTo>
                <a:lnTo>
                  <a:pt x="27076" y="9183"/>
                </a:lnTo>
                <a:lnTo>
                  <a:pt x="28307" y="9183"/>
                </a:lnTo>
                <a:lnTo>
                  <a:pt x="28307" y="7959"/>
                </a:lnTo>
                <a:lnTo>
                  <a:pt x="28307" y="7959"/>
                </a:lnTo>
                <a:lnTo>
                  <a:pt x="28307" y="7959"/>
                </a:lnTo>
                <a:lnTo>
                  <a:pt x="28307" y="7959"/>
                </a:lnTo>
                <a:lnTo>
                  <a:pt x="28307" y="7959"/>
                </a:lnTo>
                <a:lnTo>
                  <a:pt x="28307" y="6734"/>
                </a:lnTo>
                <a:lnTo>
                  <a:pt x="28307" y="6734"/>
                </a:lnTo>
                <a:lnTo>
                  <a:pt x="28307" y="6734"/>
                </a:lnTo>
                <a:lnTo>
                  <a:pt x="28307" y="6734"/>
                </a:lnTo>
                <a:lnTo>
                  <a:pt x="27076" y="6734"/>
                </a:lnTo>
                <a:lnTo>
                  <a:pt x="27076" y="6734"/>
                </a:lnTo>
                <a:lnTo>
                  <a:pt x="27076" y="5510"/>
                </a:lnTo>
                <a:lnTo>
                  <a:pt x="27076" y="5510"/>
                </a:lnTo>
                <a:lnTo>
                  <a:pt x="27076" y="5510"/>
                </a:lnTo>
                <a:lnTo>
                  <a:pt x="27076" y="5510"/>
                </a:lnTo>
                <a:lnTo>
                  <a:pt x="27076" y="5510"/>
                </a:lnTo>
                <a:lnTo>
                  <a:pt x="27076" y="4285"/>
                </a:lnTo>
                <a:lnTo>
                  <a:pt x="27076" y="4285"/>
                </a:lnTo>
                <a:lnTo>
                  <a:pt x="27076" y="4285"/>
                </a:lnTo>
                <a:lnTo>
                  <a:pt x="27076" y="4285"/>
                </a:lnTo>
                <a:lnTo>
                  <a:pt x="27076" y="4285"/>
                </a:lnTo>
                <a:lnTo>
                  <a:pt x="27076" y="2448"/>
                </a:lnTo>
                <a:lnTo>
                  <a:pt x="27076" y="2448"/>
                </a:lnTo>
                <a:lnTo>
                  <a:pt x="27076" y="2448"/>
                </a:lnTo>
                <a:lnTo>
                  <a:pt x="27076" y="2448"/>
                </a:lnTo>
                <a:lnTo>
                  <a:pt x="27076" y="1224"/>
                </a:lnTo>
                <a:lnTo>
                  <a:pt x="27076" y="1224"/>
                </a:lnTo>
                <a:lnTo>
                  <a:pt x="28307" y="1224"/>
                </a:lnTo>
                <a:lnTo>
                  <a:pt x="28307" y="1224"/>
                </a:lnTo>
                <a:lnTo>
                  <a:pt x="28307" y="1224"/>
                </a:lnTo>
                <a:lnTo>
                  <a:pt x="28307" y="1224"/>
                </a:lnTo>
                <a:lnTo>
                  <a:pt x="28307" y="1224"/>
                </a:lnTo>
                <a:lnTo>
                  <a:pt x="28307" y="0"/>
                </a:lnTo>
                <a:lnTo>
                  <a:pt x="29538" y="0"/>
                </a:lnTo>
                <a:lnTo>
                  <a:pt x="29538" y="0"/>
                </a:lnTo>
                <a:lnTo>
                  <a:pt x="29538" y="0"/>
                </a:lnTo>
                <a:lnTo>
                  <a:pt x="29538" y="0"/>
                </a:lnTo>
                <a:lnTo>
                  <a:pt x="29538" y="1224"/>
                </a:lnTo>
                <a:lnTo>
                  <a:pt x="30769" y="1224"/>
                </a:lnTo>
                <a:lnTo>
                  <a:pt x="30769" y="1224"/>
                </a:lnTo>
                <a:lnTo>
                  <a:pt x="30769" y="1224"/>
                </a:lnTo>
                <a:lnTo>
                  <a:pt x="30769" y="1224"/>
                </a:lnTo>
                <a:lnTo>
                  <a:pt x="30769" y="2448"/>
                </a:lnTo>
                <a:lnTo>
                  <a:pt x="30769" y="2448"/>
                </a:lnTo>
                <a:lnTo>
                  <a:pt x="30769" y="2448"/>
                </a:lnTo>
                <a:lnTo>
                  <a:pt x="30769" y="2448"/>
                </a:lnTo>
                <a:lnTo>
                  <a:pt x="30769" y="4285"/>
                </a:lnTo>
                <a:lnTo>
                  <a:pt x="30769" y="4285"/>
                </a:lnTo>
                <a:lnTo>
                  <a:pt x="30769" y="4285"/>
                </a:lnTo>
                <a:lnTo>
                  <a:pt x="30769" y="5510"/>
                </a:lnTo>
                <a:lnTo>
                  <a:pt x="32000" y="5510"/>
                </a:lnTo>
                <a:lnTo>
                  <a:pt x="32000" y="5510"/>
                </a:lnTo>
                <a:lnTo>
                  <a:pt x="32000" y="5510"/>
                </a:lnTo>
                <a:lnTo>
                  <a:pt x="32000" y="5510"/>
                </a:lnTo>
                <a:lnTo>
                  <a:pt x="32000" y="5510"/>
                </a:lnTo>
                <a:lnTo>
                  <a:pt x="32000" y="6734"/>
                </a:lnTo>
                <a:lnTo>
                  <a:pt x="32000" y="6734"/>
                </a:lnTo>
                <a:lnTo>
                  <a:pt x="32000" y="6734"/>
                </a:lnTo>
                <a:lnTo>
                  <a:pt x="32000" y="6734"/>
                </a:lnTo>
                <a:lnTo>
                  <a:pt x="32000" y="6734"/>
                </a:lnTo>
                <a:lnTo>
                  <a:pt x="32000" y="7959"/>
                </a:lnTo>
                <a:lnTo>
                  <a:pt x="33846" y="7959"/>
                </a:lnTo>
                <a:lnTo>
                  <a:pt x="33846" y="7959"/>
                </a:lnTo>
                <a:lnTo>
                  <a:pt x="33846" y="6734"/>
                </a:lnTo>
                <a:lnTo>
                  <a:pt x="33846" y="6734"/>
                </a:lnTo>
                <a:lnTo>
                  <a:pt x="33846" y="6734"/>
                </a:lnTo>
                <a:lnTo>
                  <a:pt x="33846" y="7959"/>
                </a:lnTo>
                <a:lnTo>
                  <a:pt x="35076" y="7959"/>
                </a:lnTo>
                <a:lnTo>
                  <a:pt x="35076" y="7959"/>
                </a:lnTo>
                <a:lnTo>
                  <a:pt x="35076" y="6734"/>
                </a:lnTo>
                <a:lnTo>
                  <a:pt x="35076" y="6734"/>
                </a:lnTo>
                <a:lnTo>
                  <a:pt x="36307" y="6734"/>
                </a:lnTo>
                <a:lnTo>
                  <a:pt x="36307" y="6734"/>
                </a:lnTo>
                <a:lnTo>
                  <a:pt x="36307" y="6734"/>
                </a:lnTo>
                <a:lnTo>
                  <a:pt x="36307" y="6734"/>
                </a:lnTo>
                <a:lnTo>
                  <a:pt x="37538" y="6734"/>
                </a:lnTo>
                <a:lnTo>
                  <a:pt x="37538" y="7959"/>
                </a:lnTo>
                <a:lnTo>
                  <a:pt x="37538" y="7959"/>
                </a:lnTo>
                <a:lnTo>
                  <a:pt x="37538" y="7959"/>
                </a:lnTo>
                <a:lnTo>
                  <a:pt x="37538" y="7959"/>
                </a:lnTo>
                <a:lnTo>
                  <a:pt x="37538" y="7959"/>
                </a:lnTo>
                <a:lnTo>
                  <a:pt x="38769" y="7959"/>
                </a:lnTo>
                <a:lnTo>
                  <a:pt x="38769" y="7959"/>
                </a:lnTo>
                <a:lnTo>
                  <a:pt x="38769" y="7959"/>
                </a:lnTo>
                <a:lnTo>
                  <a:pt x="40615" y="7959"/>
                </a:lnTo>
                <a:lnTo>
                  <a:pt x="40615" y="7959"/>
                </a:lnTo>
                <a:lnTo>
                  <a:pt x="40615" y="7959"/>
                </a:lnTo>
                <a:lnTo>
                  <a:pt x="40615" y="7959"/>
                </a:lnTo>
                <a:lnTo>
                  <a:pt x="40615" y="9183"/>
                </a:lnTo>
                <a:lnTo>
                  <a:pt x="40615" y="9183"/>
                </a:lnTo>
                <a:lnTo>
                  <a:pt x="41846" y="9183"/>
                </a:lnTo>
                <a:lnTo>
                  <a:pt x="41846" y="9183"/>
                </a:lnTo>
                <a:lnTo>
                  <a:pt x="41846" y="9183"/>
                </a:lnTo>
                <a:lnTo>
                  <a:pt x="41846" y="9183"/>
                </a:lnTo>
                <a:lnTo>
                  <a:pt x="41846" y="9183"/>
                </a:lnTo>
                <a:lnTo>
                  <a:pt x="41846" y="9183"/>
                </a:lnTo>
                <a:lnTo>
                  <a:pt x="43076" y="9183"/>
                </a:lnTo>
                <a:lnTo>
                  <a:pt x="43076" y="11020"/>
                </a:lnTo>
                <a:lnTo>
                  <a:pt x="43076" y="11020"/>
                </a:lnTo>
                <a:lnTo>
                  <a:pt x="43076" y="11020"/>
                </a:lnTo>
                <a:lnTo>
                  <a:pt x="43076" y="11020"/>
                </a:lnTo>
                <a:lnTo>
                  <a:pt x="44307" y="11020"/>
                </a:lnTo>
                <a:lnTo>
                  <a:pt x="44307" y="11020"/>
                </a:lnTo>
                <a:lnTo>
                  <a:pt x="44307" y="12244"/>
                </a:lnTo>
                <a:lnTo>
                  <a:pt x="44307" y="12244"/>
                </a:lnTo>
                <a:lnTo>
                  <a:pt x="44307" y="12244"/>
                </a:lnTo>
                <a:lnTo>
                  <a:pt x="44307" y="12244"/>
                </a:lnTo>
                <a:lnTo>
                  <a:pt x="44307" y="12244"/>
                </a:lnTo>
                <a:lnTo>
                  <a:pt x="44307" y="13469"/>
                </a:lnTo>
                <a:lnTo>
                  <a:pt x="44307" y="13469"/>
                </a:lnTo>
                <a:lnTo>
                  <a:pt x="44307" y="13469"/>
                </a:lnTo>
                <a:lnTo>
                  <a:pt x="44307" y="13469"/>
                </a:lnTo>
                <a:lnTo>
                  <a:pt x="45538" y="13469"/>
                </a:lnTo>
                <a:lnTo>
                  <a:pt x="45538" y="14693"/>
                </a:lnTo>
                <a:lnTo>
                  <a:pt x="45538" y="14693"/>
                </a:lnTo>
                <a:lnTo>
                  <a:pt x="45538" y="14693"/>
                </a:lnTo>
                <a:lnTo>
                  <a:pt x="44307" y="14693"/>
                </a:lnTo>
                <a:lnTo>
                  <a:pt x="44307" y="14693"/>
                </a:lnTo>
                <a:lnTo>
                  <a:pt x="44307" y="15918"/>
                </a:lnTo>
                <a:lnTo>
                  <a:pt x="44307" y="15918"/>
                </a:lnTo>
                <a:lnTo>
                  <a:pt x="44307" y="15918"/>
                </a:lnTo>
                <a:lnTo>
                  <a:pt x="44307" y="15918"/>
                </a:lnTo>
                <a:lnTo>
                  <a:pt x="44307" y="17755"/>
                </a:lnTo>
                <a:lnTo>
                  <a:pt x="45538" y="17755"/>
                </a:lnTo>
                <a:lnTo>
                  <a:pt x="45538" y="17755"/>
                </a:lnTo>
                <a:lnTo>
                  <a:pt x="45538" y="17755"/>
                </a:lnTo>
                <a:lnTo>
                  <a:pt x="45538" y="17755"/>
                </a:lnTo>
                <a:lnTo>
                  <a:pt x="45538" y="17755"/>
                </a:lnTo>
                <a:lnTo>
                  <a:pt x="45538" y="18979"/>
                </a:lnTo>
                <a:lnTo>
                  <a:pt x="45538" y="18979"/>
                </a:lnTo>
                <a:lnTo>
                  <a:pt x="47384" y="18979"/>
                </a:lnTo>
                <a:lnTo>
                  <a:pt x="47384" y="18979"/>
                </a:lnTo>
                <a:lnTo>
                  <a:pt x="47384" y="18979"/>
                </a:lnTo>
                <a:lnTo>
                  <a:pt x="48615" y="18979"/>
                </a:lnTo>
                <a:lnTo>
                  <a:pt x="48615" y="18979"/>
                </a:lnTo>
                <a:lnTo>
                  <a:pt x="48615" y="18979"/>
                </a:lnTo>
                <a:lnTo>
                  <a:pt x="48615" y="18979"/>
                </a:lnTo>
                <a:lnTo>
                  <a:pt x="49846" y="18979"/>
                </a:lnTo>
                <a:lnTo>
                  <a:pt x="49846" y="17755"/>
                </a:lnTo>
                <a:lnTo>
                  <a:pt x="49846" y="17755"/>
                </a:lnTo>
                <a:lnTo>
                  <a:pt x="49846" y="17755"/>
                </a:lnTo>
                <a:lnTo>
                  <a:pt x="49846" y="17755"/>
                </a:lnTo>
                <a:lnTo>
                  <a:pt x="51076" y="17755"/>
                </a:lnTo>
                <a:lnTo>
                  <a:pt x="51076" y="17755"/>
                </a:lnTo>
                <a:lnTo>
                  <a:pt x="51076" y="17755"/>
                </a:lnTo>
                <a:lnTo>
                  <a:pt x="52307" y="17755"/>
                </a:lnTo>
                <a:lnTo>
                  <a:pt x="52307" y="17755"/>
                </a:lnTo>
                <a:lnTo>
                  <a:pt x="52307" y="17755"/>
                </a:lnTo>
                <a:lnTo>
                  <a:pt x="52307" y="17755"/>
                </a:lnTo>
                <a:lnTo>
                  <a:pt x="52307" y="17755"/>
                </a:lnTo>
                <a:lnTo>
                  <a:pt x="54153" y="17755"/>
                </a:lnTo>
                <a:lnTo>
                  <a:pt x="54153" y="17755"/>
                </a:lnTo>
                <a:lnTo>
                  <a:pt x="54153" y="17755"/>
                </a:lnTo>
                <a:lnTo>
                  <a:pt x="55384" y="17755"/>
                </a:lnTo>
                <a:lnTo>
                  <a:pt x="55384" y="17755"/>
                </a:lnTo>
                <a:lnTo>
                  <a:pt x="55384" y="17755"/>
                </a:lnTo>
                <a:lnTo>
                  <a:pt x="55384" y="17755"/>
                </a:lnTo>
                <a:lnTo>
                  <a:pt x="55384" y="17755"/>
                </a:lnTo>
                <a:lnTo>
                  <a:pt x="56615" y="17755"/>
                </a:lnTo>
                <a:lnTo>
                  <a:pt x="56615" y="17755"/>
                </a:lnTo>
                <a:lnTo>
                  <a:pt x="56615" y="17755"/>
                </a:lnTo>
                <a:lnTo>
                  <a:pt x="56615" y="17755"/>
                </a:lnTo>
                <a:lnTo>
                  <a:pt x="57846" y="17755"/>
                </a:lnTo>
                <a:lnTo>
                  <a:pt x="57846" y="17755"/>
                </a:lnTo>
                <a:lnTo>
                  <a:pt x="57846" y="17755"/>
                </a:lnTo>
                <a:lnTo>
                  <a:pt x="59076" y="17755"/>
                </a:lnTo>
                <a:lnTo>
                  <a:pt x="59076" y="17755"/>
                </a:lnTo>
                <a:lnTo>
                  <a:pt x="59076" y="15918"/>
                </a:lnTo>
                <a:lnTo>
                  <a:pt x="59076" y="15918"/>
                </a:lnTo>
                <a:lnTo>
                  <a:pt x="59076" y="15918"/>
                </a:lnTo>
                <a:lnTo>
                  <a:pt x="60923" y="15918"/>
                </a:lnTo>
                <a:lnTo>
                  <a:pt x="60923" y="15918"/>
                </a:lnTo>
                <a:lnTo>
                  <a:pt x="60923" y="15918"/>
                </a:lnTo>
                <a:lnTo>
                  <a:pt x="60923" y="15918"/>
                </a:lnTo>
                <a:lnTo>
                  <a:pt x="62153" y="15918"/>
                </a:lnTo>
                <a:lnTo>
                  <a:pt x="62153" y="17755"/>
                </a:lnTo>
                <a:lnTo>
                  <a:pt x="62153" y="17755"/>
                </a:lnTo>
                <a:lnTo>
                  <a:pt x="62153" y="15918"/>
                </a:lnTo>
                <a:lnTo>
                  <a:pt x="62153" y="15918"/>
                </a:lnTo>
                <a:lnTo>
                  <a:pt x="63384" y="15918"/>
                </a:lnTo>
                <a:lnTo>
                  <a:pt x="63384" y="15918"/>
                </a:lnTo>
                <a:lnTo>
                  <a:pt x="63384" y="15918"/>
                </a:lnTo>
                <a:lnTo>
                  <a:pt x="63384" y="17755"/>
                </a:lnTo>
                <a:lnTo>
                  <a:pt x="63384" y="17755"/>
                </a:lnTo>
                <a:lnTo>
                  <a:pt x="64615" y="17755"/>
                </a:lnTo>
                <a:lnTo>
                  <a:pt x="64615" y="17755"/>
                </a:lnTo>
                <a:lnTo>
                  <a:pt x="64615" y="17755"/>
                </a:lnTo>
                <a:lnTo>
                  <a:pt x="64615" y="17755"/>
                </a:lnTo>
                <a:lnTo>
                  <a:pt x="64615" y="18979"/>
                </a:lnTo>
                <a:lnTo>
                  <a:pt x="64615" y="18979"/>
                </a:lnTo>
                <a:lnTo>
                  <a:pt x="64615" y="18979"/>
                </a:lnTo>
                <a:lnTo>
                  <a:pt x="64615" y="18979"/>
                </a:lnTo>
                <a:lnTo>
                  <a:pt x="64615" y="18979"/>
                </a:lnTo>
                <a:lnTo>
                  <a:pt x="64615" y="18979"/>
                </a:lnTo>
                <a:lnTo>
                  <a:pt x="65846" y="18979"/>
                </a:lnTo>
                <a:lnTo>
                  <a:pt x="65846" y="20204"/>
                </a:lnTo>
                <a:lnTo>
                  <a:pt x="65846" y="20204"/>
                </a:lnTo>
                <a:lnTo>
                  <a:pt x="65846" y="20204"/>
                </a:lnTo>
                <a:lnTo>
                  <a:pt x="65846" y="20204"/>
                </a:lnTo>
                <a:lnTo>
                  <a:pt x="67692" y="20204"/>
                </a:lnTo>
                <a:lnTo>
                  <a:pt x="67692" y="20204"/>
                </a:lnTo>
                <a:lnTo>
                  <a:pt x="67692" y="20204"/>
                </a:lnTo>
                <a:lnTo>
                  <a:pt x="67692" y="20204"/>
                </a:lnTo>
                <a:lnTo>
                  <a:pt x="67692" y="20204"/>
                </a:lnTo>
                <a:lnTo>
                  <a:pt x="68923" y="20204"/>
                </a:lnTo>
                <a:lnTo>
                  <a:pt x="68923" y="21428"/>
                </a:lnTo>
                <a:lnTo>
                  <a:pt x="68923" y="21428"/>
                </a:lnTo>
                <a:lnTo>
                  <a:pt x="68923" y="21428"/>
                </a:lnTo>
                <a:lnTo>
                  <a:pt x="68923" y="21428"/>
                </a:lnTo>
                <a:lnTo>
                  <a:pt x="68923" y="21428"/>
                </a:lnTo>
                <a:lnTo>
                  <a:pt x="70153" y="21428"/>
                </a:lnTo>
                <a:lnTo>
                  <a:pt x="70153" y="21428"/>
                </a:lnTo>
                <a:lnTo>
                  <a:pt x="70153" y="21428"/>
                </a:lnTo>
                <a:lnTo>
                  <a:pt x="71384" y="21428"/>
                </a:lnTo>
                <a:lnTo>
                  <a:pt x="71384" y="21428"/>
                </a:lnTo>
                <a:lnTo>
                  <a:pt x="71384" y="21428"/>
                </a:lnTo>
                <a:lnTo>
                  <a:pt x="71384" y="21428"/>
                </a:lnTo>
                <a:lnTo>
                  <a:pt x="71384" y="21428"/>
                </a:lnTo>
                <a:lnTo>
                  <a:pt x="72615" y="21428"/>
                </a:lnTo>
                <a:lnTo>
                  <a:pt x="72615" y="21428"/>
                </a:lnTo>
                <a:lnTo>
                  <a:pt x="72615" y="22653"/>
                </a:lnTo>
                <a:lnTo>
                  <a:pt x="72615" y="22653"/>
                </a:lnTo>
                <a:lnTo>
                  <a:pt x="72615" y="22653"/>
                </a:lnTo>
                <a:lnTo>
                  <a:pt x="74461" y="22653"/>
                </a:lnTo>
                <a:lnTo>
                  <a:pt x="74461" y="21428"/>
                </a:lnTo>
                <a:lnTo>
                  <a:pt x="74461" y="21428"/>
                </a:lnTo>
                <a:lnTo>
                  <a:pt x="74461" y="21428"/>
                </a:lnTo>
                <a:lnTo>
                  <a:pt x="74461" y="21428"/>
                </a:lnTo>
                <a:lnTo>
                  <a:pt x="74461" y="21428"/>
                </a:lnTo>
                <a:lnTo>
                  <a:pt x="74461" y="21428"/>
                </a:lnTo>
                <a:lnTo>
                  <a:pt x="75692" y="21428"/>
                </a:lnTo>
                <a:lnTo>
                  <a:pt x="75692" y="21428"/>
                </a:lnTo>
                <a:lnTo>
                  <a:pt x="75692" y="21428"/>
                </a:lnTo>
                <a:lnTo>
                  <a:pt x="75692" y="21428"/>
                </a:lnTo>
                <a:lnTo>
                  <a:pt x="75692" y="21428"/>
                </a:lnTo>
                <a:lnTo>
                  <a:pt x="75692" y="21428"/>
                </a:lnTo>
                <a:lnTo>
                  <a:pt x="76923" y="21428"/>
                </a:lnTo>
                <a:lnTo>
                  <a:pt x="76923" y="21428"/>
                </a:lnTo>
                <a:lnTo>
                  <a:pt x="76923" y="20204"/>
                </a:lnTo>
                <a:lnTo>
                  <a:pt x="75692" y="20204"/>
                </a:lnTo>
                <a:lnTo>
                  <a:pt x="75692" y="20204"/>
                </a:lnTo>
                <a:lnTo>
                  <a:pt x="75692" y="20204"/>
                </a:lnTo>
                <a:lnTo>
                  <a:pt x="75692" y="20204"/>
                </a:lnTo>
                <a:lnTo>
                  <a:pt x="75692" y="20204"/>
                </a:lnTo>
                <a:lnTo>
                  <a:pt x="76923" y="20204"/>
                </a:lnTo>
                <a:lnTo>
                  <a:pt x="76923" y="20204"/>
                </a:lnTo>
                <a:lnTo>
                  <a:pt x="76923" y="20204"/>
                </a:lnTo>
                <a:lnTo>
                  <a:pt x="76923" y="20204"/>
                </a:lnTo>
                <a:lnTo>
                  <a:pt x="76923" y="20204"/>
                </a:lnTo>
                <a:lnTo>
                  <a:pt x="78153" y="20204"/>
                </a:lnTo>
                <a:lnTo>
                  <a:pt x="78153" y="20204"/>
                </a:lnTo>
                <a:lnTo>
                  <a:pt x="78153" y="20204"/>
                </a:lnTo>
                <a:lnTo>
                  <a:pt x="78153" y="20204"/>
                </a:lnTo>
                <a:lnTo>
                  <a:pt x="78153" y="18979"/>
                </a:lnTo>
                <a:lnTo>
                  <a:pt x="78153" y="18979"/>
                </a:lnTo>
                <a:lnTo>
                  <a:pt x="78153" y="18979"/>
                </a:lnTo>
                <a:lnTo>
                  <a:pt x="78153" y="18979"/>
                </a:lnTo>
                <a:lnTo>
                  <a:pt x="79384" y="18979"/>
                </a:lnTo>
                <a:lnTo>
                  <a:pt x="79384" y="18979"/>
                </a:lnTo>
                <a:lnTo>
                  <a:pt x="79384" y="18979"/>
                </a:lnTo>
                <a:lnTo>
                  <a:pt x="79384" y="18979"/>
                </a:lnTo>
                <a:lnTo>
                  <a:pt x="81230" y="18979"/>
                </a:lnTo>
                <a:lnTo>
                  <a:pt x="81230" y="18979"/>
                </a:lnTo>
                <a:lnTo>
                  <a:pt x="81230" y="18979"/>
                </a:lnTo>
                <a:lnTo>
                  <a:pt x="81230" y="18979"/>
                </a:lnTo>
                <a:lnTo>
                  <a:pt x="81230" y="18979"/>
                </a:lnTo>
                <a:lnTo>
                  <a:pt x="79384" y="18979"/>
                </a:lnTo>
                <a:lnTo>
                  <a:pt x="79384" y="17755"/>
                </a:lnTo>
                <a:lnTo>
                  <a:pt x="79384" y="17755"/>
                </a:lnTo>
                <a:lnTo>
                  <a:pt x="79384" y="17755"/>
                </a:lnTo>
                <a:lnTo>
                  <a:pt x="79384" y="15918"/>
                </a:lnTo>
                <a:lnTo>
                  <a:pt x="81230" y="15918"/>
                </a:lnTo>
                <a:lnTo>
                  <a:pt x="81230" y="15918"/>
                </a:lnTo>
                <a:lnTo>
                  <a:pt x="81230" y="15918"/>
                </a:lnTo>
                <a:lnTo>
                  <a:pt x="81230" y="15918"/>
                </a:lnTo>
                <a:lnTo>
                  <a:pt x="81230" y="15918"/>
                </a:lnTo>
                <a:lnTo>
                  <a:pt x="81230" y="15918"/>
                </a:lnTo>
                <a:lnTo>
                  <a:pt x="82461" y="15918"/>
                </a:lnTo>
                <a:lnTo>
                  <a:pt x="82461" y="15918"/>
                </a:lnTo>
                <a:lnTo>
                  <a:pt x="82461" y="15918"/>
                </a:lnTo>
                <a:lnTo>
                  <a:pt x="83692" y="15918"/>
                </a:lnTo>
                <a:lnTo>
                  <a:pt x="83692" y="15918"/>
                </a:lnTo>
                <a:lnTo>
                  <a:pt x="83692" y="15918"/>
                </a:lnTo>
                <a:lnTo>
                  <a:pt x="83692" y="15918"/>
                </a:lnTo>
                <a:lnTo>
                  <a:pt x="83692" y="15918"/>
                </a:lnTo>
                <a:lnTo>
                  <a:pt x="84923" y="15918"/>
                </a:lnTo>
                <a:lnTo>
                  <a:pt x="84923" y="15918"/>
                </a:lnTo>
                <a:lnTo>
                  <a:pt x="84923" y="15918"/>
                </a:lnTo>
                <a:lnTo>
                  <a:pt x="84923" y="15918"/>
                </a:lnTo>
                <a:lnTo>
                  <a:pt x="84923" y="15918"/>
                </a:lnTo>
                <a:lnTo>
                  <a:pt x="86153" y="15918"/>
                </a:lnTo>
                <a:lnTo>
                  <a:pt x="86153" y="15918"/>
                </a:lnTo>
                <a:lnTo>
                  <a:pt x="86153" y="15918"/>
                </a:lnTo>
                <a:lnTo>
                  <a:pt x="88000" y="15918"/>
                </a:lnTo>
                <a:lnTo>
                  <a:pt x="88000" y="15918"/>
                </a:lnTo>
                <a:lnTo>
                  <a:pt x="88000" y="15918"/>
                </a:lnTo>
                <a:lnTo>
                  <a:pt x="88000" y="15918"/>
                </a:lnTo>
                <a:lnTo>
                  <a:pt x="88000" y="15918"/>
                </a:lnTo>
                <a:lnTo>
                  <a:pt x="89230" y="15918"/>
                </a:lnTo>
                <a:lnTo>
                  <a:pt x="89230" y="15918"/>
                </a:lnTo>
                <a:lnTo>
                  <a:pt x="89230" y="15918"/>
                </a:lnTo>
                <a:lnTo>
                  <a:pt x="89230" y="15918"/>
                </a:lnTo>
                <a:lnTo>
                  <a:pt x="89230" y="15918"/>
                </a:lnTo>
                <a:lnTo>
                  <a:pt x="90461" y="15918"/>
                </a:lnTo>
                <a:lnTo>
                  <a:pt x="90461" y="15918"/>
                </a:lnTo>
                <a:lnTo>
                  <a:pt x="90461" y="15918"/>
                </a:lnTo>
                <a:lnTo>
                  <a:pt x="91692" y="15918"/>
                </a:lnTo>
                <a:lnTo>
                  <a:pt x="91692" y="15918"/>
                </a:lnTo>
                <a:lnTo>
                  <a:pt x="91692" y="15918"/>
                </a:lnTo>
                <a:lnTo>
                  <a:pt x="91692" y="15918"/>
                </a:lnTo>
                <a:lnTo>
                  <a:pt x="92923" y="15918"/>
                </a:lnTo>
                <a:lnTo>
                  <a:pt x="92923" y="15918"/>
                </a:lnTo>
                <a:lnTo>
                  <a:pt x="92923" y="15918"/>
                </a:lnTo>
                <a:lnTo>
                  <a:pt x="92923" y="15918"/>
                </a:lnTo>
                <a:lnTo>
                  <a:pt x="92923" y="14693"/>
                </a:lnTo>
                <a:lnTo>
                  <a:pt x="94769" y="14693"/>
                </a:lnTo>
                <a:lnTo>
                  <a:pt x="94769" y="14693"/>
                </a:lnTo>
                <a:lnTo>
                  <a:pt x="94769" y="15918"/>
                </a:lnTo>
                <a:lnTo>
                  <a:pt x="94769" y="15918"/>
                </a:lnTo>
                <a:lnTo>
                  <a:pt x="96000" y="15918"/>
                </a:lnTo>
                <a:lnTo>
                  <a:pt x="96000" y="15918"/>
                </a:lnTo>
                <a:lnTo>
                  <a:pt x="96000" y="15918"/>
                </a:lnTo>
                <a:lnTo>
                  <a:pt x="96000" y="15918"/>
                </a:lnTo>
                <a:lnTo>
                  <a:pt x="97230" y="15918"/>
                </a:lnTo>
                <a:lnTo>
                  <a:pt x="97230" y="15918"/>
                </a:lnTo>
                <a:lnTo>
                  <a:pt x="97230" y="15918"/>
                </a:lnTo>
                <a:lnTo>
                  <a:pt x="97230" y="15918"/>
                </a:lnTo>
                <a:lnTo>
                  <a:pt x="97230" y="15918"/>
                </a:lnTo>
                <a:lnTo>
                  <a:pt x="98461" y="15918"/>
                </a:lnTo>
                <a:lnTo>
                  <a:pt x="98461" y="15918"/>
                </a:lnTo>
                <a:lnTo>
                  <a:pt x="98461" y="15918"/>
                </a:lnTo>
                <a:lnTo>
                  <a:pt x="98461" y="15918"/>
                </a:lnTo>
                <a:lnTo>
                  <a:pt x="99692" y="15918"/>
                </a:lnTo>
                <a:lnTo>
                  <a:pt x="99692" y="15918"/>
                </a:lnTo>
                <a:lnTo>
                  <a:pt x="99692" y="15918"/>
                </a:lnTo>
                <a:lnTo>
                  <a:pt x="99692" y="15918"/>
                </a:lnTo>
                <a:lnTo>
                  <a:pt x="101538" y="15918"/>
                </a:lnTo>
                <a:lnTo>
                  <a:pt x="101538" y="15918"/>
                </a:lnTo>
                <a:lnTo>
                  <a:pt x="101538" y="15918"/>
                </a:lnTo>
                <a:lnTo>
                  <a:pt x="101538" y="14693"/>
                </a:lnTo>
                <a:lnTo>
                  <a:pt x="102769" y="14693"/>
                </a:lnTo>
                <a:lnTo>
                  <a:pt x="102769" y="14693"/>
                </a:lnTo>
                <a:lnTo>
                  <a:pt x="102769" y="14693"/>
                </a:lnTo>
                <a:lnTo>
                  <a:pt x="102769" y="14693"/>
                </a:lnTo>
                <a:lnTo>
                  <a:pt x="102769" y="15918"/>
                </a:lnTo>
                <a:lnTo>
                  <a:pt x="102769" y="15918"/>
                </a:lnTo>
                <a:lnTo>
                  <a:pt x="102769" y="15918"/>
                </a:lnTo>
                <a:lnTo>
                  <a:pt x="102769" y="15918"/>
                </a:lnTo>
                <a:lnTo>
                  <a:pt x="101538" y="15918"/>
                </a:lnTo>
                <a:lnTo>
                  <a:pt x="101538" y="17755"/>
                </a:lnTo>
                <a:lnTo>
                  <a:pt x="101538" y="17755"/>
                </a:lnTo>
                <a:lnTo>
                  <a:pt x="101538" y="17755"/>
                </a:lnTo>
                <a:lnTo>
                  <a:pt x="99692" y="17755"/>
                </a:lnTo>
                <a:lnTo>
                  <a:pt x="99692" y="17755"/>
                </a:lnTo>
                <a:lnTo>
                  <a:pt x="99692" y="17755"/>
                </a:lnTo>
                <a:lnTo>
                  <a:pt x="99692" y="17755"/>
                </a:lnTo>
                <a:lnTo>
                  <a:pt x="98461" y="17755"/>
                </a:lnTo>
                <a:lnTo>
                  <a:pt x="98461" y="17755"/>
                </a:lnTo>
                <a:lnTo>
                  <a:pt x="98461" y="17755"/>
                </a:lnTo>
                <a:lnTo>
                  <a:pt x="98461" y="17755"/>
                </a:lnTo>
                <a:lnTo>
                  <a:pt x="98461" y="17755"/>
                </a:lnTo>
                <a:lnTo>
                  <a:pt x="97230" y="17755"/>
                </a:lnTo>
                <a:lnTo>
                  <a:pt x="97230" y="18979"/>
                </a:lnTo>
                <a:lnTo>
                  <a:pt x="97230" y="18979"/>
                </a:lnTo>
                <a:lnTo>
                  <a:pt x="97230" y="18979"/>
                </a:lnTo>
                <a:lnTo>
                  <a:pt x="97230" y="18979"/>
                </a:lnTo>
                <a:lnTo>
                  <a:pt x="96000" y="18979"/>
                </a:lnTo>
                <a:lnTo>
                  <a:pt x="96000" y="17755"/>
                </a:lnTo>
                <a:lnTo>
                  <a:pt x="96000" y="17755"/>
                </a:lnTo>
                <a:lnTo>
                  <a:pt x="96000" y="17755"/>
                </a:lnTo>
                <a:lnTo>
                  <a:pt x="96000" y="17755"/>
                </a:lnTo>
                <a:lnTo>
                  <a:pt x="94769" y="17755"/>
                </a:lnTo>
                <a:lnTo>
                  <a:pt x="94769" y="17755"/>
                </a:lnTo>
                <a:lnTo>
                  <a:pt x="94769" y="17755"/>
                </a:lnTo>
                <a:lnTo>
                  <a:pt x="92923" y="17755"/>
                </a:lnTo>
                <a:lnTo>
                  <a:pt x="92923" y="17755"/>
                </a:lnTo>
                <a:lnTo>
                  <a:pt x="92923" y="18979"/>
                </a:lnTo>
                <a:lnTo>
                  <a:pt x="92923" y="18979"/>
                </a:lnTo>
                <a:lnTo>
                  <a:pt x="94769" y="18979"/>
                </a:lnTo>
                <a:lnTo>
                  <a:pt x="94769" y="18979"/>
                </a:lnTo>
                <a:lnTo>
                  <a:pt x="94769" y="18979"/>
                </a:lnTo>
                <a:lnTo>
                  <a:pt x="94769" y="18979"/>
                </a:lnTo>
                <a:lnTo>
                  <a:pt x="94769" y="18979"/>
                </a:lnTo>
                <a:lnTo>
                  <a:pt x="94769" y="18979"/>
                </a:lnTo>
                <a:lnTo>
                  <a:pt x="94769" y="20204"/>
                </a:lnTo>
                <a:lnTo>
                  <a:pt x="94769" y="20204"/>
                </a:lnTo>
                <a:lnTo>
                  <a:pt x="96000" y="20204"/>
                </a:lnTo>
                <a:lnTo>
                  <a:pt x="96000" y="20204"/>
                </a:lnTo>
                <a:lnTo>
                  <a:pt x="96000" y="20204"/>
                </a:lnTo>
                <a:lnTo>
                  <a:pt x="96000" y="20204"/>
                </a:lnTo>
                <a:lnTo>
                  <a:pt x="96000" y="21428"/>
                </a:lnTo>
                <a:lnTo>
                  <a:pt x="96000" y="21428"/>
                </a:lnTo>
                <a:lnTo>
                  <a:pt x="96000" y="21428"/>
                </a:lnTo>
                <a:lnTo>
                  <a:pt x="96000" y="21428"/>
                </a:lnTo>
                <a:lnTo>
                  <a:pt x="96000" y="22653"/>
                </a:lnTo>
                <a:lnTo>
                  <a:pt x="97230" y="22653"/>
                </a:lnTo>
                <a:lnTo>
                  <a:pt x="97230" y="22653"/>
                </a:lnTo>
                <a:lnTo>
                  <a:pt x="97230" y="22653"/>
                </a:lnTo>
                <a:lnTo>
                  <a:pt x="97230" y="24489"/>
                </a:lnTo>
                <a:lnTo>
                  <a:pt x="97230" y="24489"/>
                </a:lnTo>
                <a:lnTo>
                  <a:pt x="97230" y="24489"/>
                </a:lnTo>
                <a:lnTo>
                  <a:pt x="97230" y="24489"/>
                </a:lnTo>
                <a:lnTo>
                  <a:pt x="97230" y="25714"/>
                </a:lnTo>
                <a:lnTo>
                  <a:pt x="97230" y="25714"/>
                </a:lnTo>
                <a:lnTo>
                  <a:pt x="97230" y="24489"/>
                </a:lnTo>
                <a:lnTo>
                  <a:pt x="97230" y="24489"/>
                </a:lnTo>
                <a:lnTo>
                  <a:pt x="97230" y="24489"/>
                </a:lnTo>
                <a:lnTo>
                  <a:pt x="97230" y="22653"/>
                </a:lnTo>
                <a:lnTo>
                  <a:pt x="97230" y="22653"/>
                </a:lnTo>
                <a:lnTo>
                  <a:pt x="97230" y="22653"/>
                </a:lnTo>
                <a:lnTo>
                  <a:pt x="97230" y="22653"/>
                </a:lnTo>
                <a:lnTo>
                  <a:pt x="98461" y="22653"/>
                </a:lnTo>
                <a:lnTo>
                  <a:pt x="98461" y="22653"/>
                </a:lnTo>
                <a:lnTo>
                  <a:pt x="98461" y="22653"/>
                </a:lnTo>
                <a:lnTo>
                  <a:pt x="98461" y="22653"/>
                </a:lnTo>
                <a:lnTo>
                  <a:pt x="99692" y="22653"/>
                </a:lnTo>
                <a:lnTo>
                  <a:pt x="99692" y="22653"/>
                </a:lnTo>
                <a:lnTo>
                  <a:pt x="99692" y="22653"/>
                </a:lnTo>
                <a:lnTo>
                  <a:pt x="99692" y="22653"/>
                </a:lnTo>
                <a:lnTo>
                  <a:pt x="99692" y="24489"/>
                </a:lnTo>
                <a:lnTo>
                  <a:pt x="99692" y="24489"/>
                </a:lnTo>
                <a:lnTo>
                  <a:pt x="101538" y="24489"/>
                </a:lnTo>
                <a:lnTo>
                  <a:pt x="101538" y="24489"/>
                </a:lnTo>
                <a:lnTo>
                  <a:pt x="101538" y="24489"/>
                </a:lnTo>
                <a:lnTo>
                  <a:pt x="101538" y="24489"/>
                </a:lnTo>
                <a:lnTo>
                  <a:pt x="101538" y="24489"/>
                </a:lnTo>
                <a:lnTo>
                  <a:pt x="101538" y="25714"/>
                </a:lnTo>
                <a:lnTo>
                  <a:pt x="102769" y="25714"/>
                </a:lnTo>
                <a:lnTo>
                  <a:pt x="102769" y="24489"/>
                </a:lnTo>
                <a:lnTo>
                  <a:pt x="102769" y="24489"/>
                </a:lnTo>
                <a:lnTo>
                  <a:pt x="102769" y="24489"/>
                </a:lnTo>
                <a:lnTo>
                  <a:pt x="102769" y="24489"/>
                </a:lnTo>
                <a:lnTo>
                  <a:pt x="102769" y="24489"/>
                </a:lnTo>
                <a:lnTo>
                  <a:pt x="104000" y="24489"/>
                </a:lnTo>
                <a:lnTo>
                  <a:pt x="104000" y="24489"/>
                </a:lnTo>
                <a:lnTo>
                  <a:pt x="104000" y="24489"/>
                </a:lnTo>
                <a:lnTo>
                  <a:pt x="104000" y="24489"/>
                </a:lnTo>
                <a:lnTo>
                  <a:pt x="104000" y="24489"/>
                </a:lnTo>
                <a:lnTo>
                  <a:pt x="105230" y="24489"/>
                </a:lnTo>
                <a:lnTo>
                  <a:pt x="105230" y="24489"/>
                </a:lnTo>
                <a:lnTo>
                  <a:pt x="105230" y="25714"/>
                </a:lnTo>
                <a:lnTo>
                  <a:pt x="105230" y="25714"/>
                </a:lnTo>
                <a:lnTo>
                  <a:pt x="105230" y="25714"/>
                </a:lnTo>
                <a:lnTo>
                  <a:pt x="106461" y="25714"/>
                </a:lnTo>
                <a:lnTo>
                  <a:pt x="106461" y="25714"/>
                </a:lnTo>
                <a:lnTo>
                  <a:pt x="106461" y="25714"/>
                </a:lnTo>
                <a:lnTo>
                  <a:pt x="106461" y="26938"/>
                </a:lnTo>
                <a:lnTo>
                  <a:pt x="106461" y="26938"/>
                </a:lnTo>
                <a:lnTo>
                  <a:pt x="106461" y="26938"/>
                </a:lnTo>
                <a:lnTo>
                  <a:pt x="106461" y="26938"/>
                </a:lnTo>
                <a:lnTo>
                  <a:pt x="108307" y="26938"/>
                </a:lnTo>
                <a:lnTo>
                  <a:pt x="108307" y="26938"/>
                </a:lnTo>
                <a:lnTo>
                  <a:pt x="108307" y="26938"/>
                </a:lnTo>
                <a:lnTo>
                  <a:pt x="108307" y="26938"/>
                </a:lnTo>
                <a:lnTo>
                  <a:pt x="108307" y="26938"/>
                </a:lnTo>
                <a:lnTo>
                  <a:pt x="108307" y="28163"/>
                </a:lnTo>
                <a:lnTo>
                  <a:pt x="109538" y="28163"/>
                </a:lnTo>
                <a:lnTo>
                  <a:pt x="109538" y="28163"/>
                </a:lnTo>
                <a:lnTo>
                  <a:pt x="109538" y="28163"/>
                </a:lnTo>
                <a:lnTo>
                  <a:pt x="109538" y="28163"/>
                </a:lnTo>
                <a:lnTo>
                  <a:pt x="110769" y="28163"/>
                </a:lnTo>
                <a:lnTo>
                  <a:pt x="110769" y="28163"/>
                </a:lnTo>
                <a:lnTo>
                  <a:pt x="110769" y="28163"/>
                </a:lnTo>
                <a:lnTo>
                  <a:pt x="110769" y="28163"/>
                </a:lnTo>
                <a:lnTo>
                  <a:pt x="110769" y="29387"/>
                </a:lnTo>
                <a:lnTo>
                  <a:pt x="110769" y="29387"/>
                </a:lnTo>
                <a:lnTo>
                  <a:pt x="110769" y="29387"/>
                </a:lnTo>
                <a:lnTo>
                  <a:pt x="110769" y="29387"/>
                </a:lnTo>
                <a:lnTo>
                  <a:pt x="112000" y="29387"/>
                </a:lnTo>
                <a:lnTo>
                  <a:pt x="112000" y="31224"/>
                </a:lnTo>
                <a:lnTo>
                  <a:pt x="112000" y="31224"/>
                </a:lnTo>
                <a:lnTo>
                  <a:pt x="112000" y="31224"/>
                </a:lnTo>
                <a:lnTo>
                  <a:pt x="112000" y="31224"/>
                </a:lnTo>
                <a:lnTo>
                  <a:pt x="112000" y="32448"/>
                </a:lnTo>
                <a:lnTo>
                  <a:pt x="112000" y="32448"/>
                </a:lnTo>
                <a:lnTo>
                  <a:pt x="112000" y="32448"/>
                </a:lnTo>
                <a:lnTo>
                  <a:pt x="112000" y="32448"/>
                </a:lnTo>
                <a:lnTo>
                  <a:pt x="112000" y="32448"/>
                </a:lnTo>
                <a:lnTo>
                  <a:pt x="112000" y="33673"/>
                </a:lnTo>
                <a:lnTo>
                  <a:pt x="112000" y="33673"/>
                </a:lnTo>
                <a:lnTo>
                  <a:pt x="112000" y="33673"/>
                </a:lnTo>
                <a:lnTo>
                  <a:pt x="112000" y="33673"/>
                </a:lnTo>
                <a:lnTo>
                  <a:pt x="112000" y="34897"/>
                </a:lnTo>
                <a:lnTo>
                  <a:pt x="112000" y="34897"/>
                </a:lnTo>
                <a:lnTo>
                  <a:pt x="112000" y="34897"/>
                </a:lnTo>
                <a:lnTo>
                  <a:pt x="112000" y="36122"/>
                </a:lnTo>
                <a:lnTo>
                  <a:pt x="112000" y="36122"/>
                </a:lnTo>
                <a:lnTo>
                  <a:pt x="112000" y="36122"/>
                </a:lnTo>
                <a:lnTo>
                  <a:pt x="112000" y="36122"/>
                </a:lnTo>
                <a:lnTo>
                  <a:pt x="112000" y="36122"/>
                </a:lnTo>
                <a:lnTo>
                  <a:pt x="113230" y="36122"/>
                </a:lnTo>
                <a:lnTo>
                  <a:pt x="113230" y="37959"/>
                </a:lnTo>
                <a:lnTo>
                  <a:pt x="113230" y="37959"/>
                </a:lnTo>
                <a:lnTo>
                  <a:pt x="113230" y="37959"/>
                </a:lnTo>
                <a:lnTo>
                  <a:pt x="113230" y="37959"/>
                </a:lnTo>
                <a:lnTo>
                  <a:pt x="113230" y="39183"/>
                </a:lnTo>
                <a:lnTo>
                  <a:pt x="113230" y="39183"/>
                </a:lnTo>
                <a:lnTo>
                  <a:pt x="113230" y="39183"/>
                </a:lnTo>
                <a:lnTo>
                  <a:pt x="113230" y="39183"/>
                </a:lnTo>
                <a:lnTo>
                  <a:pt x="115076" y="39183"/>
                </a:lnTo>
                <a:lnTo>
                  <a:pt x="115076" y="37959"/>
                </a:lnTo>
                <a:lnTo>
                  <a:pt x="115076" y="37959"/>
                </a:lnTo>
                <a:lnTo>
                  <a:pt x="115076" y="37959"/>
                </a:lnTo>
                <a:lnTo>
                  <a:pt x="115076" y="37959"/>
                </a:lnTo>
                <a:lnTo>
                  <a:pt x="115076" y="37959"/>
                </a:lnTo>
                <a:lnTo>
                  <a:pt x="115076" y="37959"/>
                </a:lnTo>
                <a:lnTo>
                  <a:pt x="116307" y="37959"/>
                </a:lnTo>
                <a:lnTo>
                  <a:pt x="116307" y="36122"/>
                </a:lnTo>
                <a:lnTo>
                  <a:pt x="116307" y="36122"/>
                </a:lnTo>
                <a:lnTo>
                  <a:pt x="116307" y="37959"/>
                </a:lnTo>
                <a:lnTo>
                  <a:pt x="116307" y="37959"/>
                </a:lnTo>
                <a:lnTo>
                  <a:pt x="116307" y="37959"/>
                </a:lnTo>
                <a:lnTo>
                  <a:pt x="117538" y="37959"/>
                </a:lnTo>
                <a:lnTo>
                  <a:pt x="117538" y="37959"/>
                </a:lnTo>
                <a:lnTo>
                  <a:pt x="117538" y="37959"/>
                </a:lnTo>
                <a:lnTo>
                  <a:pt x="117538" y="37959"/>
                </a:lnTo>
                <a:lnTo>
                  <a:pt x="118769" y="37959"/>
                </a:lnTo>
                <a:lnTo>
                  <a:pt x="118769" y="37959"/>
                </a:lnTo>
                <a:lnTo>
                  <a:pt x="118769" y="37959"/>
                </a:lnTo>
                <a:lnTo>
                  <a:pt x="118769" y="37959"/>
                </a:lnTo>
                <a:lnTo>
                  <a:pt x="118769" y="39183"/>
                </a:lnTo>
                <a:lnTo>
                  <a:pt x="118769" y="39183"/>
                </a:lnTo>
                <a:lnTo>
                  <a:pt x="118769" y="39183"/>
                </a:lnTo>
                <a:lnTo>
                  <a:pt x="118769" y="39183"/>
                </a:lnTo>
                <a:lnTo>
                  <a:pt x="120000" y="39183"/>
                </a:lnTo>
                <a:lnTo>
                  <a:pt x="120000" y="40408"/>
                </a:lnTo>
                <a:lnTo>
                  <a:pt x="120000" y="4040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5" name="Shape 325"/>
          <p:cNvSpPr/>
          <p:nvPr/>
        </p:nvSpPr>
        <p:spPr>
          <a:xfrm>
            <a:off x="5391151" y="3201988"/>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6" name="Shape 326"/>
          <p:cNvSpPr/>
          <p:nvPr/>
        </p:nvSpPr>
        <p:spPr>
          <a:xfrm>
            <a:off x="5391151" y="3201988"/>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7" name="Shape 327"/>
          <p:cNvSpPr/>
          <p:nvPr/>
        </p:nvSpPr>
        <p:spPr>
          <a:xfrm>
            <a:off x="5393532" y="32051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8" name="Shape 328"/>
          <p:cNvSpPr/>
          <p:nvPr/>
        </p:nvSpPr>
        <p:spPr>
          <a:xfrm>
            <a:off x="5393532" y="32051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29" name="Shape 329"/>
          <p:cNvSpPr/>
          <p:nvPr/>
        </p:nvSpPr>
        <p:spPr>
          <a:xfrm>
            <a:off x="5351862" y="3117851"/>
            <a:ext cx="292893" cy="227012"/>
          </a:xfrm>
          <a:custGeom>
            <a:avLst/>
            <a:gdLst/>
            <a:ahLst/>
            <a:cxnLst/>
            <a:rect l="0" t="0" r="0" b="0"/>
            <a:pathLst>
              <a:path w="120000" h="120000" extrusionOk="0">
                <a:moveTo>
                  <a:pt x="116097" y="70489"/>
                </a:moveTo>
                <a:lnTo>
                  <a:pt x="116097" y="72167"/>
                </a:lnTo>
                <a:lnTo>
                  <a:pt x="116097" y="72167"/>
                </a:lnTo>
                <a:lnTo>
                  <a:pt x="116097" y="72167"/>
                </a:lnTo>
                <a:lnTo>
                  <a:pt x="116097" y="73846"/>
                </a:lnTo>
                <a:lnTo>
                  <a:pt x="114634" y="73846"/>
                </a:lnTo>
                <a:lnTo>
                  <a:pt x="114634" y="73846"/>
                </a:lnTo>
                <a:lnTo>
                  <a:pt x="114634" y="72167"/>
                </a:lnTo>
                <a:lnTo>
                  <a:pt x="114634" y="72167"/>
                </a:lnTo>
                <a:lnTo>
                  <a:pt x="113658" y="72167"/>
                </a:lnTo>
                <a:lnTo>
                  <a:pt x="113658" y="72167"/>
                </a:lnTo>
                <a:lnTo>
                  <a:pt x="113658" y="72167"/>
                </a:lnTo>
                <a:lnTo>
                  <a:pt x="113658" y="72167"/>
                </a:lnTo>
                <a:lnTo>
                  <a:pt x="113658" y="72167"/>
                </a:lnTo>
                <a:lnTo>
                  <a:pt x="113658" y="72167"/>
                </a:lnTo>
                <a:lnTo>
                  <a:pt x="112682" y="72167"/>
                </a:lnTo>
                <a:lnTo>
                  <a:pt x="112682" y="73846"/>
                </a:lnTo>
                <a:lnTo>
                  <a:pt x="112682" y="73846"/>
                </a:lnTo>
                <a:lnTo>
                  <a:pt x="112682" y="73846"/>
                </a:lnTo>
                <a:lnTo>
                  <a:pt x="112682" y="73846"/>
                </a:lnTo>
                <a:lnTo>
                  <a:pt x="112682" y="73846"/>
                </a:lnTo>
                <a:lnTo>
                  <a:pt x="112682" y="73846"/>
                </a:lnTo>
                <a:lnTo>
                  <a:pt x="112682" y="75524"/>
                </a:lnTo>
                <a:lnTo>
                  <a:pt x="112682" y="75524"/>
                </a:lnTo>
                <a:lnTo>
                  <a:pt x="112682" y="75524"/>
                </a:lnTo>
                <a:lnTo>
                  <a:pt x="112682" y="75524"/>
                </a:lnTo>
                <a:lnTo>
                  <a:pt x="112682" y="75524"/>
                </a:lnTo>
                <a:lnTo>
                  <a:pt x="111707" y="75524"/>
                </a:lnTo>
                <a:lnTo>
                  <a:pt x="111707" y="75524"/>
                </a:lnTo>
                <a:lnTo>
                  <a:pt x="111707" y="75524"/>
                </a:lnTo>
                <a:lnTo>
                  <a:pt x="111707" y="75524"/>
                </a:lnTo>
                <a:lnTo>
                  <a:pt x="111707" y="75524"/>
                </a:lnTo>
                <a:lnTo>
                  <a:pt x="111707" y="78041"/>
                </a:lnTo>
                <a:lnTo>
                  <a:pt x="110731" y="78041"/>
                </a:lnTo>
                <a:lnTo>
                  <a:pt x="110731" y="78041"/>
                </a:lnTo>
                <a:lnTo>
                  <a:pt x="110731" y="78041"/>
                </a:lnTo>
                <a:lnTo>
                  <a:pt x="110731" y="78041"/>
                </a:lnTo>
                <a:lnTo>
                  <a:pt x="110731" y="75524"/>
                </a:lnTo>
                <a:lnTo>
                  <a:pt x="110731" y="75524"/>
                </a:lnTo>
                <a:lnTo>
                  <a:pt x="109268" y="75524"/>
                </a:lnTo>
                <a:lnTo>
                  <a:pt x="109268" y="75524"/>
                </a:lnTo>
                <a:lnTo>
                  <a:pt x="109268" y="75524"/>
                </a:lnTo>
                <a:lnTo>
                  <a:pt x="109268" y="75524"/>
                </a:lnTo>
                <a:lnTo>
                  <a:pt x="109268" y="75524"/>
                </a:lnTo>
                <a:lnTo>
                  <a:pt x="109268" y="75524"/>
                </a:lnTo>
                <a:lnTo>
                  <a:pt x="108292" y="75524"/>
                </a:lnTo>
                <a:lnTo>
                  <a:pt x="108292" y="75524"/>
                </a:lnTo>
                <a:lnTo>
                  <a:pt x="108292" y="75524"/>
                </a:lnTo>
                <a:lnTo>
                  <a:pt x="108292" y="75524"/>
                </a:lnTo>
                <a:lnTo>
                  <a:pt x="107317" y="75524"/>
                </a:lnTo>
                <a:lnTo>
                  <a:pt x="107317" y="75524"/>
                </a:lnTo>
                <a:lnTo>
                  <a:pt x="107317" y="73846"/>
                </a:lnTo>
                <a:lnTo>
                  <a:pt x="107317" y="73846"/>
                </a:lnTo>
                <a:lnTo>
                  <a:pt x="107317" y="73846"/>
                </a:lnTo>
                <a:lnTo>
                  <a:pt x="106341" y="73846"/>
                </a:lnTo>
                <a:lnTo>
                  <a:pt x="106341" y="73846"/>
                </a:lnTo>
                <a:lnTo>
                  <a:pt x="106341" y="75524"/>
                </a:lnTo>
                <a:lnTo>
                  <a:pt x="106341" y="75524"/>
                </a:lnTo>
                <a:lnTo>
                  <a:pt x="106341" y="75524"/>
                </a:lnTo>
                <a:lnTo>
                  <a:pt x="105365" y="75524"/>
                </a:lnTo>
                <a:lnTo>
                  <a:pt x="105365" y="75524"/>
                </a:lnTo>
                <a:lnTo>
                  <a:pt x="105365" y="75524"/>
                </a:lnTo>
                <a:lnTo>
                  <a:pt x="105365" y="75524"/>
                </a:lnTo>
                <a:lnTo>
                  <a:pt x="105365" y="75524"/>
                </a:lnTo>
                <a:lnTo>
                  <a:pt x="103902" y="75524"/>
                </a:lnTo>
                <a:lnTo>
                  <a:pt x="103902" y="75524"/>
                </a:lnTo>
                <a:lnTo>
                  <a:pt x="103902" y="75524"/>
                </a:lnTo>
                <a:lnTo>
                  <a:pt x="103902" y="78041"/>
                </a:lnTo>
                <a:lnTo>
                  <a:pt x="103902" y="78041"/>
                </a:lnTo>
                <a:lnTo>
                  <a:pt x="102926" y="78041"/>
                </a:lnTo>
                <a:lnTo>
                  <a:pt x="102926" y="78041"/>
                </a:lnTo>
                <a:lnTo>
                  <a:pt x="102926" y="78041"/>
                </a:lnTo>
                <a:lnTo>
                  <a:pt x="102926" y="75524"/>
                </a:lnTo>
                <a:lnTo>
                  <a:pt x="102926" y="75524"/>
                </a:lnTo>
                <a:lnTo>
                  <a:pt x="102926" y="75524"/>
                </a:lnTo>
                <a:lnTo>
                  <a:pt x="102926" y="75524"/>
                </a:lnTo>
                <a:lnTo>
                  <a:pt x="102926" y="73846"/>
                </a:lnTo>
                <a:lnTo>
                  <a:pt x="101951" y="73846"/>
                </a:lnTo>
                <a:lnTo>
                  <a:pt x="101951" y="73846"/>
                </a:lnTo>
                <a:lnTo>
                  <a:pt x="101951" y="73846"/>
                </a:lnTo>
                <a:lnTo>
                  <a:pt x="101951" y="73846"/>
                </a:lnTo>
                <a:lnTo>
                  <a:pt x="100975" y="73846"/>
                </a:lnTo>
                <a:lnTo>
                  <a:pt x="100975" y="73846"/>
                </a:lnTo>
                <a:lnTo>
                  <a:pt x="100975" y="73846"/>
                </a:lnTo>
                <a:lnTo>
                  <a:pt x="100975" y="73846"/>
                </a:lnTo>
                <a:lnTo>
                  <a:pt x="100975" y="72167"/>
                </a:lnTo>
                <a:lnTo>
                  <a:pt x="100975" y="72167"/>
                </a:lnTo>
                <a:lnTo>
                  <a:pt x="100975" y="72167"/>
                </a:lnTo>
                <a:lnTo>
                  <a:pt x="100975" y="72167"/>
                </a:lnTo>
                <a:lnTo>
                  <a:pt x="101951" y="72167"/>
                </a:lnTo>
                <a:lnTo>
                  <a:pt x="101951" y="72167"/>
                </a:lnTo>
                <a:lnTo>
                  <a:pt x="101951" y="72167"/>
                </a:lnTo>
                <a:lnTo>
                  <a:pt x="101951" y="72167"/>
                </a:lnTo>
                <a:lnTo>
                  <a:pt x="102926" y="72167"/>
                </a:lnTo>
                <a:lnTo>
                  <a:pt x="102926" y="70489"/>
                </a:lnTo>
                <a:lnTo>
                  <a:pt x="102926" y="70489"/>
                </a:lnTo>
                <a:lnTo>
                  <a:pt x="102926" y="70489"/>
                </a:lnTo>
                <a:lnTo>
                  <a:pt x="102926" y="70489"/>
                </a:lnTo>
                <a:lnTo>
                  <a:pt x="102926" y="70489"/>
                </a:lnTo>
                <a:lnTo>
                  <a:pt x="102926" y="70489"/>
                </a:lnTo>
                <a:lnTo>
                  <a:pt x="103902" y="70489"/>
                </a:lnTo>
                <a:lnTo>
                  <a:pt x="103902" y="68811"/>
                </a:lnTo>
                <a:lnTo>
                  <a:pt x="103902" y="68811"/>
                </a:lnTo>
                <a:lnTo>
                  <a:pt x="103902" y="68811"/>
                </a:lnTo>
                <a:lnTo>
                  <a:pt x="103902" y="68811"/>
                </a:lnTo>
                <a:lnTo>
                  <a:pt x="102926" y="68811"/>
                </a:lnTo>
                <a:lnTo>
                  <a:pt x="102926" y="68811"/>
                </a:lnTo>
                <a:lnTo>
                  <a:pt x="102926" y="68811"/>
                </a:lnTo>
                <a:lnTo>
                  <a:pt x="102926" y="68811"/>
                </a:lnTo>
                <a:lnTo>
                  <a:pt x="102926" y="66293"/>
                </a:lnTo>
                <a:lnTo>
                  <a:pt x="102926" y="66293"/>
                </a:lnTo>
                <a:lnTo>
                  <a:pt x="102926" y="66293"/>
                </a:lnTo>
                <a:lnTo>
                  <a:pt x="102926" y="66293"/>
                </a:lnTo>
                <a:lnTo>
                  <a:pt x="102926" y="66293"/>
                </a:lnTo>
                <a:lnTo>
                  <a:pt x="102926" y="66293"/>
                </a:lnTo>
                <a:lnTo>
                  <a:pt x="102926" y="66293"/>
                </a:lnTo>
                <a:lnTo>
                  <a:pt x="101951" y="66293"/>
                </a:lnTo>
                <a:lnTo>
                  <a:pt x="101951" y="64615"/>
                </a:lnTo>
                <a:lnTo>
                  <a:pt x="101951" y="64615"/>
                </a:lnTo>
                <a:lnTo>
                  <a:pt x="101951" y="64615"/>
                </a:lnTo>
                <a:lnTo>
                  <a:pt x="101951" y="64615"/>
                </a:lnTo>
                <a:lnTo>
                  <a:pt x="100975" y="64615"/>
                </a:lnTo>
                <a:lnTo>
                  <a:pt x="100975" y="64615"/>
                </a:lnTo>
                <a:lnTo>
                  <a:pt x="100975" y="66293"/>
                </a:lnTo>
                <a:lnTo>
                  <a:pt x="100975" y="66293"/>
                </a:lnTo>
                <a:lnTo>
                  <a:pt x="100975" y="66293"/>
                </a:lnTo>
                <a:lnTo>
                  <a:pt x="100975" y="66293"/>
                </a:lnTo>
                <a:lnTo>
                  <a:pt x="100975" y="66293"/>
                </a:lnTo>
                <a:lnTo>
                  <a:pt x="100975" y="66293"/>
                </a:lnTo>
                <a:lnTo>
                  <a:pt x="100000" y="66293"/>
                </a:lnTo>
                <a:lnTo>
                  <a:pt x="100000" y="66293"/>
                </a:lnTo>
                <a:lnTo>
                  <a:pt x="100000" y="66293"/>
                </a:lnTo>
                <a:lnTo>
                  <a:pt x="100000" y="66293"/>
                </a:lnTo>
                <a:lnTo>
                  <a:pt x="100000" y="66293"/>
                </a:lnTo>
                <a:lnTo>
                  <a:pt x="100000" y="68811"/>
                </a:lnTo>
                <a:lnTo>
                  <a:pt x="98536" y="68811"/>
                </a:lnTo>
                <a:lnTo>
                  <a:pt x="98536" y="68811"/>
                </a:lnTo>
                <a:lnTo>
                  <a:pt x="98536" y="68811"/>
                </a:lnTo>
                <a:lnTo>
                  <a:pt x="98536" y="68811"/>
                </a:lnTo>
                <a:lnTo>
                  <a:pt x="97560" y="68811"/>
                </a:lnTo>
                <a:lnTo>
                  <a:pt x="97560" y="68811"/>
                </a:lnTo>
                <a:lnTo>
                  <a:pt x="97560" y="68811"/>
                </a:lnTo>
                <a:lnTo>
                  <a:pt x="97560" y="68811"/>
                </a:lnTo>
                <a:lnTo>
                  <a:pt x="97560" y="68811"/>
                </a:lnTo>
                <a:lnTo>
                  <a:pt x="96585" y="68811"/>
                </a:lnTo>
                <a:lnTo>
                  <a:pt x="96585" y="70489"/>
                </a:lnTo>
                <a:lnTo>
                  <a:pt x="96585" y="70489"/>
                </a:lnTo>
                <a:lnTo>
                  <a:pt x="96585" y="70489"/>
                </a:lnTo>
                <a:lnTo>
                  <a:pt x="96585" y="70489"/>
                </a:lnTo>
                <a:lnTo>
                  <a:pt x="96585" y="70489"/>
                </a:lnTo>
                <a:lnTo>
                  <a:pt x="96585" y="70489"/>
                </a:lnTo>
                <a:lnTo>
                  <a:pt x="95609" y="70489"/>
                </a:lnTo>
                <a:lnTo>
                  <a:pt x="95609" y="70489"/>
                </a:lnTo>
                <a:lnTo>
                  <a:pt x="95609" y="68811"/>
                </a:lnTo>
                <a:lnTo>
                  <a:pt x="95609" y="68811"/>
                </a:lnTo>
                <a:lnTo>
                  <a:pt x="95609" y="68811"/>
                </a:lnTo>
                <a:lnTo>
                  <a:pt x="94634" y="68811"/>
                </a:lnTo>
                <a:lnTo>
                  <a:pt x="94634" y="68811"/>
                </a:lnTo>
                <a:lnTo>
                  <a:pt x="94634" y="68811"/>
                </a:lnTo>
                <a:lnTo>
                  <a:pt x="94634" y="68811"/>
                </a:lnTo>
                <a:lnTo>
                  <a:pt x="94634" y="68811"/>
                </a:lnTo>
                <a:lnTo>
                  <a:pt x="94634" y="68811"/>
                </a:lnTo>
                <a:lnTo>
                  <a:pt x="94634" y="68811"/>
                </a:lnTo>
                <a:lnTo>
                  <a:pt x="93170" y="68811"/>
                </a:lnTo>
                <a:lnTo>
                  <a:pt x="93170" y="70489"/>
                </a:lnTo>
                <a:lnTo>
                  <a:pt x="93170" y="70489"/>
                </a:lnTo>
                <a:lnTo>
                  <a:pt x="94634" y="70489"/>
                </a:lnTo>
                <a:lnTo>
                  <a:pt x="94634" y="70489"/>
                </a:lnTo>
                <a:lnTo>
                  <a:pt x="93170" y="70489"/>
                </a:lnTo>
                <a:lnTo>
                  <a:pt x="93170" y="70489"/>
                </a:lnTo>
                <a:lnTo>
                  <a:pt x="93170" y="70489"/>
                </a:lnTo>
                <a:lnTo>
                  <a:pt x="93170" y="72167"/>
                </a:lnTo>
                <a:lnTo>
                  <a:pt x="93170" y="72167"/>
                </a:lnTo>
                <a:lnTo>
                  <a:pt x="93170" y="72167"/>
                </a:lnTo>
                <a:lnTo>
                  <a:pt x="93170" y="72167"/>
                </a:lnTo>
                <a:lnTo>
                  <a:pt x="93170" y="73846"/>
                </a:lnTo>
                <a:lnTo>
                  <a:pt x="93170" y="73846"/>
                </a:lnTo>
                <a:lnTo>
                  <a:pt x="93170" y="73846"/>
                </a:lnTo>
                <a:lnTo>
                  <a:pt x="93170" y="73846"/>
                </a:lnTo>
                <a:lnTo>
                  <a:pt x="93170" y="75524"/>
                </a:lnTo>
                <a:lnTo>
                  <a:pt x="93170" y="75524"/>
                </a:lnTo>
                <a:lnTo>
                  <a:pt x="93170" y="75524"/>
                </a:lnTo>
                <a:lnTo>
                  <a:pt x="93170" y="75524"/>
                </a:lnTo>
                <a:lnTo>
                  <a:pt x="93170" y="75524"/>
                </a:lnTo>
                <a:lnTo>
                  <a:pt x="93170" y="75524"/>
                </a:lnTo>
                <a:lnTo>
                  <a:pt x="93170" y="75524"/>
                </a:lnTo>
                <a:lnTo>
                  <a:pt x="93170" y="75524"/>
                </a:lnTo>
                <a:lnTo>
                  <a:pt x="92195" y="75524"/>
                </a:lnTo>
                <a:lnTo>
                  <a:pt x="92195" y="75524"/>
                </a:lnTo>
                <a:lnTo>
                  <a:pt x="92195" y="75524"/>
                </a:lnTo>
                <a:lnTo>
                  <a:pt x="91219" y="75524"/>
                </a:lnTo>
                <a:lnTo>
                  <a:pt x="91219" y="75524"/>
                </a:lnTo>
                <a:lnTo>
                  <a:pt x="91219" y="75524"/>
                </a:lnTo>
                <a:lnTo>
                  <a:pt x="91219" y="75524"/>
                </a:lnTo>
                <a:lnTo>
                  <a:pt x="90243" y="75524"/>
                </a:lnTo>
                <a:lnTo>
                  <a:pt x="90243" y="75524"/>
                </a:lnTo>
                <a:lnTo>
                  <a:pt x="90243" y="75524"/>
                </a:lnTo>
                <a:lnTo>
                  <a:pt x="90243" y="75524"/>
                </a:lnTo>
                <a:lnTo>
                  <a:pt x="90243" y="78041"/>
                </a:lnTo>
                <a:lnTo>
                  <a:pt x="89268" y="78041"/>
                </a:lnTo>
                <a:lnTo>
                  <a:pt x="89268" y="78041"/>
                </a:lnTo>
                <a:lnTo>
                  <a:pt x="89268" y="78041"/>
                </a:lnTo>
                <a:lnTo>
                  <a:pt x="87804" y="78041"/>
                </a:lnTo>
                <a:lnTo>
                  <a:pt x="87804" y="78041"/>
                </a:lnTo>
                <a:lnTo>
                  <a:pt x="87804" y="78041"/>
                </a:lnTo>
                <a:lnTo>
                  <a:pt x="87804" y="78041"/>
                </a:lnTo>
                <a:lnTo>
                  <a:pt x="87804" y="78041"/>
                </a:lnTo>
                <a:lnTo>
                  <a:pt x="89268" y="78041"/>
                </a:lnTo>
                <a:lnTo>
                  <a:pt x="89268" y="78041"/>
                </a:lnTo>
                <a:lnTo>
                  <a:pt x="89268" y="78041"/>
                </a:lnTo>
                <a:lnTo>
                  <a:pt x="89268" y="78041"/>
                </a:lnTo>
                <a:lnTo>
                  <a:pt x="90243" y="78041"/>
                </a:lnTo>
                <a:lnTo>
                  <a:pt x="90243" y="78041"/>
                </a:lnTo>
                <a:lnTo>
                  <a:pt x="90243" y="78041"/>
                </a:lnTo>
                <a:lnTo>
                  <a:pt x="90243" y="78041"/>
                </a:lnTo>
                <a:lnTo>
                  <a:pt x="90243" y="78041"/>
                </a:lnTo>
                <a:lnTo>
                  <a:pt x="91219" y="78041"/>
                </a:lnTo>
                <a:lnTo>
                  <a:pt x="91219" y="78041"/>
                </a:lnTo>
                <a:lnTo>
                  <a:pt x="91219" y="78041"/>
                </a:lnTo>
                <a:lnTo>
                  <a:pt x="91219" y="78041"/>
                </a:lnTo>
                <a:lnTo>
                  <a:pt x="91219" y="78041"/>
                </a:lnTo>
                <a:lnTo>
                  <a:pt x="91219" y="78041"/>
                </a:lnTo>
                <a:lnTo>
                  <a:pt x="91219" y="78041"/>
                </a:lnTo>
                <a:lnTo>
                  <a:pt x="90243" y="78041"/>
                </a:lnTo>
                <a:lnTo>
                  <a:pt x="90243" y="79720"/>
                </a:lnTo>
                <a:lnTo>
                  <a:pt x="90243" y="79720"/>
                </a:lnTo>
                <a:lnTo>
                  <a:pt x="90243" y="78041"/>
                </a:lnTo>
                <a:lnTo>
                  <a:pt x="90243" y="78041"/>
                </a:lnTo>
                <a:lnTo>
                  <a:pt x="90243" y="79720"/>
                </a:lnTo>
                <a:lnTo>
                  <a:pt x="90243" y="79720"/>
                </a:lnTo>
                <a:lnTo>
                  <a:pt x="90243" y="79720"/>
                </a:lnTo>
                <a:lnTo>
                  <a:pt x="90243" y="79720"/>
                </a:lnTo>
                <a:lnTo>
                  <a:pt x="90243" y="79720"/>
                </a:lnTo>
                <a:lnTo>
                  <a:pt x="90243" y="81398"/>
                </a:lnTo>
                <a:lnTo>
                  <a:pt x="90243" y="81398"/>
                </a:lnTo>
                <a:lnTo>
                  <a:pt x="90243" y="79720"/>
                </a:lnTo>
                <a:lnTo>
                  <a:pt x="90243" y="79720"/>
                </a:lnTo>
                <a:lnTo>
                  <a:pt x="90243" y="81398"/>
                </a:lnTo>
                <a:lnTo>
                  <a:pt x="91219" y="81398"/>
                </a:lnTo>
                <a:lnTo>
                  <a:pt x="91219" y="81398"/>
                </a:lnTo>
                <a:lnTo>
                  <a:pt x="90243" y="81398"/>
                </a:lnTo>
                <a:lnTo>
                  <a:pt x="90243" y="81398"/>
                </a:lnTo>
                <a:lnTo>
                  <a:pt x="90243" y="81398"/>
                </a:lnTo>
                <a:lnTo>
                  <a:pt x="90243" y="81398"/>
                </a:lnTo>
                <a:lnTo>
                  <a:pt x="90243" y="81398"/>
                </a:lnTo>
                <a:lnTo>
                  <a:pt x="90243" y="81398"/>
                </a:lnTo>
                <a:lnTo>
                  <a:pt x="89268" y="81398"/>
                </a:lnTo>
                <a:lnTo>
                  <a:pt x="89268" y="81398"/>
                </a:lnTo>
                <a:lnTo>
                  <a:pt x="89268" y="81398"/>
                </a:lnTo>
                <a:lnTo>
                  <a:pt x="89268" y="83076"/>
                </a:lnTo>
                <a:lnTo>
                  <a:pt x="89268" y="83076"/>
                </a:lnTo>
                <a:lnTo>
                  <a:pt x="89268" y="83076"/>
                </a:lnTo>
                <a:lnTo>
                  <a:pt x="87804" y="83076"/>
                </a:lnTo>
                <a:lnTo>
                  <a:pt x="87804" y="83076"/>
                </a:lnTo>
                <a:lnTo>
                  <a:pt x="89268" y="83076"/>
                </a:lnTo>
                <a:lnTo>
                  <a:pt x="89268" y="84755"/>
                </a:lnTo>
                <a:lnTo>
                  <a:pt x="89268" y="84755"/>
                </a:lnTo>
                <a:lnTo>
                  <a:pt x="87804" y="84755"/>
                </a:lnTo>
                <a:lnTo>
                  <a:pt x="87804" y="84755"/>
                </a:lnTo>
                <a:lnTo>
                  <a:pt x="87804" y="84755"/>
                </a:lnTo>
                <a:lnTo>
                  <a:pt x="87804" y="84755"/>
                </a:lnTo>
                <a:lnTo>
                  <a:pt x="87804" y="84755"/>
                </a:lnTo>
                <a:lnTo>
                  <a:pt x="87804" y="84755"/>
                </a:lnTo>
                <a:lnTo>
                  <a:pt x="86829" y="84755"/>
                </a:lnTo>
                <a:lnTo>
                  <a:pt x="86829" y="84755"/>
                </a:lnTo>
                <a:lnTo>
                  <a:pt x="86829" y="84755"/>
                </a:lnTo>
                <a:lnTo>
                  <a:pt x="86829" y="84755"/>
                </a:lnTo>
                <a:lnTo>
                  <a:pt x="85853" y="84755"/>
                </a:lnTo>
                <a:lnTo>
                  <a:pt x="85853" y="84755"/>
                </a:lnTo>
                <a:lnTo>
                  <a:pt x="85853" y="84755"/>
                </a:lnTo>
                <a:lnTo>
                  <a:pt x="85853" y="84755"/>
                </a:lnTo>
                <a:lnTo>
                  <a:pt x="84878" y="84755"/>
                </a:lnTo>
                <a:lnTo>
                  <a:pt x="84878" y="84755"/>
                </a:lnTo>
                <a:lnTo>
                  <a:pt x="84878" y="84755"/>
                </a:lnTo>
                <a:lnTo>
                  <a:pt x="84878" y="84755"/>
                </a:lnTo>
                <a:lnTo>
                  <a:pt x="83902" y="84755"/>
                </a:lnTo>
                <a:lnTo>
                  <a:pt x="83902" y="84755"/>
                </a:lnTo>
                <a:lnTo>
                  <a:pt x="83902" y="84755"/>
                </a:lnTo>
                <a:lnTo>
                  <a:pt x="83902" y="84755"/>
                </a:lnTo>
                <a:lnTo>
                  <a:pt x="82439" y="84755"/>
                </a:lnTo>
                <a:lnTo>
                  <a:pt x="82439" y="84755"/>
                </a:lnTo>
                <a:lnTo>
                  <a:pt x="82439" y="84755"/>
                </a:lnTo>
                <a:lnTo>
                  <a:pt x="82439" y="84755"/>
                </a:lnTo>
                <a:lnTo>
                  <a:pt x="82439" y="84755"/>
                </a:lnTo>
                <a:lnTo>
                  <a:pt x="82439" y="84755"/>
                </a:lnTo>
                <a:lnTo>
                  <a:pt x="82439" y="84755"/>
                </a:lnTo>
                <a:lnTo>
                  <a:pt x="82439" y="84755"/>
                </a:lnTo>
                <a:lnTo>
                  <a:pt x="81463" y="84755"/>
                </a:lnTo>
                <a:lnTo>
                  <a:pt x="81463" y="84755"/>
                </a:lnTo>
                <a:lnTo>
                  <a:pt x="81463" y="84755"/>
                </a:lnTo>
                <a:lnTo>
                  <a:pt x="81463" y="84755"/>
                </a:lnTo>
                <a:lnTo>
                  <a:pt x="81463" y="84755"/>
                </a:lnTo>
                <a:lnTo>
                  <a:pt x="80487" y="84755"/>
                </a:lnTo>
                <a:lnTo>
                  <a:pt x="80487" y="84755"/>
                </a:lnTo>
                <a:lnTo>
                  <a:pt x="80487" y="84755"/>
                </a:lnTo>
                <a:lnTo>
                  <a:pt x="80487" y="84755"/>
                </a:lnTo>
                <a:lnTo>
                  <a:pt x="80487" y="87272"/>
                </a:lnTo>
                <a:lnTo>
                  <a:pt x="80487" y="87272"/>
                </a:lnTo>
                <a:lnTo>
                  <a:pt x="80487" y="87272"/>
                </a:lnTo>
                <a:lnTo>
                  <a:pt x="80487" y="87272"/>
                </a:lnTo>
                <a:lnTo>
                  <a:pt x="80487" y="87272"/>
                </a:lnTo>
                <a:lnTo>
                  <a:pt x="80487" y="88951"/>
                </a:lnTo>
                <a:lnTo>
                  <a:pt x="80487" y="88951"/>
                </a:lnTo>
                <a:lnTo>
                  <a:pt x="80487" y="88951"/>
                </a:lnTo>
                <a:lnTo>
                  <a:pt x="80487" y="88951"/>
                </a:lnTo>
                <a:lnTo>
                  <a:pt x="80487" y="88951"/>
                </a:lnTo>
                <a:lnTo>
                  <a:pt x="79512" y="88951"/>
                </a:lnTo>
                <a:lnTo>
                  <a:pt x="79512" y="90629"/>
                </a:lnTo>
                <a:lnTo>
                  <a:pt x="80487" y="90629"/>
                </a:lnTo>
                <a:lnTo>
                  <a:pt x="80487" y="90629"/>
                </a:lnTo>
                <a:lnTo>
                  <a:pt x="80487" y="90629"/>
                </a:lnTo>
                <a:lnTo>
                  <a:pt x="80487" y="90629"/>
                </a:lnTo>
                <a:lnTo>
                  <a:pt x="81463" y="90629"/>
                </a:lnTo>
                <a:lnTo>
                  <a:pt x="81463" y="90629"/>
                </a:lnTo>
                <a:lnTo>
                  <a:pt x="81463" y="90629"/>
                </a:lnTo>
                <a:lnTo>
                  <a:pt x="81463" y="90629"/>
                </a:lnTo>
                <a:lnTo>
                  <a:pt x="81463" y="90629"/>
                </a:lnTo>
                <a:lnTo>
                  <a:pt x="81463" y="92307"/>
                </a:lnTo>
                <a:lnTo>
                  <a:pt x="81463" y="92307"/>
                </a:lnTo>
                <a:lnTo>
                  <a:pt x="81463" y="92307"/>
                </a:lnTo>
                <a:lnTo>
                  <a:pt x="82439" y="92307"/>
                </a:lnTo>
                <a:lnTo>
                  <a:pt x="82439" y="93986"/>
                </a:lnTo>
                <a:lnTo>
                  <a:pt x="82439" y="93986"/>
                </a:lnTo>
                <a:lnTo>
                  <a:pt x="82439" y="92307"/>
                </a:lnTo>
                <a:lnTo>
                  <a:pt x="82439" y="92307"/>
                </a:lnTo>
                <a:lnTo>
                  <a:pt x="82439" y="93986"/>
                </a:lnTo>
                <a:lnTo>
                  <a:pt x="82439" y="93986"/>
                </a:lnTo>
                <a:lnTo>
                  <a:pt x="83902" y="93986"/>
                </a:lnTo>
                <a:lnTo>
                  <a:pt x="83902" y="93986"/>
                </a:lnTo>
                <a:lnTo>
                  <a:pt x="83902" y="92307"/>
                </a:lnTo>
                <a:lnTo>
                  <a:pt x="83902" y="92307"/>
                </a:lnTo>
                <a:lnTo>
                  <a:pt x="84878" y="92307"/>
                </a:lnTo>
                <a:lnTo>
                  <a:pt x="84878" y="93986"/>
                </a:lnTo>
                <a:lnTo>
                  <a:pt x="84878" y="93986"/>
                </a:lnTo>
                <a:lnTo>
                  <a:pt x="84878" y="92307"/>
                </a:lnTo>
                <a:lnTo>
                  <a:pt x="84878" y="92307"/>
                </a:lnTo>
                <a:lnTo>
                  <a:pt x="84878" y="93986"/>
                </a:lnTo>
                <a:lnTo>
                  <a:pt x="84878" y="93986"/>
                </a:lnTo>
                <a:lnTo>
                  <a:pt x="84878" y="93986"/>
                </a:lnTo>
                <a:lnTo>
                  <a:pt x="85853" y="93986"/>
                </a:lnTo>
                <a:lnTo>
                  <a:pt x="85853" y="93986"/>
                </a:lnTo>
                <a:lnTo>
                  <a:pt x="85853" y="93986"/>
                </a:lnTo>
                <a:lnTo>
                  <a:pt x="85853" y="96503"/>
                </a:lnTo>
                <a:lnTo>
                  <a:pt x="85853" y="96503"/>
                </a:lnTo>
                <a:lnTo>
                  <a:pt x="85853" y="96503"/>
                </a:lnTo>
                <a:lnTo>
                  <a:pt x="84878" y="96503"/>
                </a:lnTo>
                <a:lnTo>
                  <a:pt x="84878" y="96503"/>
                </a:lnTo>
                <a:lnTo>
                  <a:pt x="84878" y="96503"/>
                </a:lnTo>
                <a:lnTo>
                  <a:pt x="84878" y="98181"/>
                </a:lnTo>
                <a:lnTo>
                  <a:pt x="84878" y="98181"/>
                </a:lnTo>
                <a:lnTo>
                  <a:pt x="84878" y="98181"/>
                </a:lnTo>
                <a:lnTo>
                  <a:pt x="84878" y="98181"/>
                </a:lnTo>
                <a:lnTo>
                  <a:pt x="84878" y="98181"/>
                </a:lnTo>
                <a:lnTo>
                  <a:pt x="84878" y="99860"/>
                </a:lnTo>
                <a:lnTo>
                  <a:pt x="84878" y="99860"/>
                </a:lnTo>
                <a:lnTo>
                  <a:pt x="84878" y="99860"/>
                </a:lnTo>
                <a:lnTo>
                  <a:pt x="84878" y="101538"/>
                </a:lnTo>
                <a:lnTo>
                  <a:pt x="84878" y="101538"/>
                </a:lnTo>
                <a:lnTo>
                  <a:pt x="84878" y="101538"/>
                </a:lnTo>
                <a:lnTo>
                  <a:pt x="84878" y="101538"/>
                </a:lnTo>
                <a:lnTo>
                  <a:pt x="85853" y="101538"/>
                </a:lnTo>
                <a:lnTo>
                  <a:pt x="85853" y="101538"/>
                </a:lnTo>
                <a:lnTo>
                  <a:pt x="85853" y="103216"/>
                </a:lnTo>
                <a:lnTo>
                  <a:pt x="85853" y="103216"/>
                </a:lnTo>
                <a:lnTo>
                  <a:pt x="85853" y="103216"/>
                </a:lnTo>
                <a:lnTo>
                  <a:pt x="86829" y="103216"/>
                </a:lnTo>
                <a:lnTo>
                  <a:pt x="86829" y="103216"/>
                </a:lnTo>
                <a:lnTo>
                  <a:pt x="86829" y="103216"/>
                </a:lnTo>
                <a:lnTo>
                  <a:pt x="86829" y="105734"/>
                </a:lnTo>
                <a:lnTo>
                  <a:pt x="86829" y="105734"/>
                </a:lnTo>
                <a:lnTo>
                  <a:pt x="86829" y="105734"/>
                </a:lnTo>
                <a:lnTo>
                  <a:pt x="86829" y="105734"/>
                </a:lnTo>
                <a:lnTo>
                  <a:pt x="86829" y="105734"/>
                </a:lnTo>
                <a:lnTo>
                  <a:pt x="86829" y="105734"/>
                </a:lnTo>
                <a:lnTo>
                  <a:pt x="86829" y="105734"/>
                </a:lnTo>
                <a:lnTo>
                  <a:pt x="86829" y="107412"/>
                </a:lnTo>
                <a:lnTo>
                  <a:pt x="86829" y="107412"/>
                </a:lnTo>
                <a:lnTo>
                  <a:pt x="86829" y="107412"/>
                </a:lnTo>
                <a:lnTo>
                  <a:pt x="86829" y="107412"/>
                </a:lnTo>
                <a:lnTo>
                  <a:pt x="86829" y="107412"/>
                </a:lnTo>
                <a:lnTo>
                  <a:pt x="86829" y="109090"/>
                </a:lnTo>
                <a:lnTo>
                  <a:pt x="86829" y="109090"/>
                </a:lnTo>
                <a:lnTo>
                  <a:pt x="85853" y="109090"/>
                </a:lnTo>
                <a:lnTo>
                  <a:pt x="85853" y="109090"/>
                </a:lnTo>
                <a:lnTo>
                  <a:pt x="85853" y="109090"/>
                </a:lnTo>
                <a:lnTo>
                  <a:pt x="85853" y="109090"/>
                </a:lnTo>
                <a:lnTo>
                  <a:pt x="84878" y="109090"/>
                </a:lnTo>
                <a:lnTo>
                  <a:pt x="84878" y="110769"/>
                </a:lnTo>
                <a:lnTo>
                  <a:pt x="84878" y="110769"/>
                </a:lnTo>
                <a:lnTo>
                  <a:pt x="84878" y="110769"/>
                </a:lnTo>
                <a:lnTo>
                  <a:pt x="84878" y="110769"/>
                </a:lnTo>
                <a:lnTo>
                  <a:pt x="84878" y="110769"/>
                </a:lnTo>
                <a:lnTo>
                  <a:pt x="84878" y="112447"/>
                </a:lnTo>
                <a:lnTo>
                  <a:pt x="84878" y="112447"/>
                </a:lnTo>
                <a:lnTo>
                  <a:pt x="84878" y="112447"/>
                </a:lnTo>
                <a:lnTo>
                  <a:pt x="83902" y="112447"/>
                </a:lnTo>
                <a:lnTo>
                  <a:pt x="83902" y="112447"/>
                </a:lnTo>
                <a:lnTo>
                  <a:pt x="83902" y="112447"/>
                </a:lnTo>
                <a:lnTo>
                  <a:pt x="83902" y="114965"/>
                </a:lnTo>
                <a:lnTo>
                  <a:pt x="83902" y="114965"/>
                </a:lnTo>
                <a:lnTo>
                  <a:pt x="83902" y="114965"/>
                </a:lnTo>
                <a:lnTo>
                  <a:pt x="82439" y="114965"/>
                </a:lnTo>
                <a:lnTo>
                  <a:pt x="82439" y="114965"/>
                </a:lnTo>
                <a:lnTo>
                  <a:pt x="82439" y="116643"/>
                </a:lnTo>
                <a:lnTo>
                  <a:pt x="82439" y="116643"/>
                </a:lnTo>
                <a:lnTo>
                  <a:pt x="82439" y="116643"/>
                </a:lnTo>
                <a:lnTo>
                  <a:pt x="82439" y="118321"/>
                </a:lnTo>
                <a:lnTo>
                  <a:pt x="82439" y="118321"/>
                </a:lnTo>
                <a:lnTo>
                  <a:pt x="82439" y="118321"/>
                </a:lnTo>
                <a:lnTo>
                  <a:pt x="82439" y="120000"/>
                </a:lnTo>
                <a:lnTo>
                  <a:pt x="82439" y="120000"/>
                </a:lnTo>
                <a:lnTo>
                  <a:pt x="82439" y="120000"/>
                </a:lnTo>
                <a:lnTo>
                  <a:pt x="82439" y="120000"/>
                </a:lnTo>
                <a:lnTo>
                  <a:pt x="82439" y="118321"/>
                </a:lnTo>
                <a:lnTo>
                  <a:pt x="81463" y="118321"/>
                </a:lnTo>
                <a:lnTo>
                  <a:pt x="81463" y="118321"/>
                </a:lnTo>
                <a:lnTo>
                  <a:pt x="81463" y="118321"/>
                </a:lnTo>
                <a:lnTo>
                  <a:pt x="81463" y="118321"/>
                </a:lnTo>
                <a:lnTo>
                  <a:pt x="80487" y="118321"/>
                </a:lnTo>
                <a:lnTo>
                  <a:pt x="80487" y="118321"/>
                </a:lnTo>
                <a:lnTo>
                  <a:pt x="80487" y="118321"/>
                </a:lnTo>
                <a:lnTo>
                  <a:pt x="80487" y="120000"/>
                </a:lnTo>
                <a:lnTo>
                  <a:pt x="79512" y="120000"/>
                </a:lnTo>
                <a:lnTo>
                  <a:pt x="79512" y="120000"/>
                </a:lnTo>
                <a:lnTo>
                  <a:pt x="79512" y="120000"/>
                </a:lnTo>
                <a:lnTo>
                  <a:pt x="79512" y="120000"/>
                </a:lnTo>
                <a:lnTo>
                  <a:pt x="78536" y="120000"/>
                </a:lnTo>
                <a:lnTo>
                  <a:pt x="78536" y="118321"/>
                </a:lnTo>
                <a:lnTo>
                  <a:pt x="78536" y="118321"/>
                </a:lnTo>
                <a:lnTo>
                  <a:pt x="78536" y="118321"/>
                </a:lnTo>
                <a:lnTo>
                  <a:pt x="78536" y="118321"/>
                </a:lnTo>
                <a:lnTo>
                  <a:pt x="78536" y="118321"/>
                </a:lnTo>
                <a:lnTo>
                  <a:pt x="78536" y="118321"/>
                </a:lnTo>
                <a:lnTo>
                  <a:pt x="78536" y="116643"/>
                </a:lnTo>
                <a:lnTo>
                  <a:pt x="77073" y="116643"/>
                </a:lnTo>
                <a:lnTo>
                  <a:pt x="77073" y="116643"/>
                </a:lnTo>
                <a:lnTo>
                  <a:pt x="77073" y="116643"/>
                </a:lnTo>
                <a:lnTo>
                  <a:pt x="76097" y="116643"/>
                </a:lnTo>
                <a:lnTo>
                  <a:pt x="76097" y="116643"/>
                </a:lnTo>
                <a:lnTo>
                  <a:pt x="76097" y="116643"/>
                </a:lnTo>
                <a:lnTo>
                  <a:pt x="76097" y="118321"/>
                </a:lnTo>
                <a:lnTo>
                  <a:pt x="76097" y="118321"/>
                </a:lnTo>
                <a:lnTo>
                  <a:pt x="76097" y="116643"/>
                </a:lnTo>
                <a:lnTo>
                  <a:pt x="75121" y="116643"/>
                </a:lnTo>
                <a:lnTo>
                  <a:pt x="75121" y="118321"/>
                </a:lnTo>
                <a:lnTo>
                  <a:pt x="75121" y="118321"/>
                </a:lnTo>
                <a:lnTo>
                  <a:pt x="75121" y="118321"/>
                </a:lnTo>
                <a:lnTo>
                  <a:pt x="75121" y="118321"/>
                </a:lnTo>
                <a:lnTo>
                  <a:pt x="75121" y="116643"/>
                </a:lnTo>
                <a:lnTo>
                  <a:pt x="74146" y="116643"/>
                </a:lnTo>
                <a:lnTo>
                  <a:pt x="74146" y="116643"/>
                </a:lnTo>
                <a:lnTo>
                  <a:pt x="74146" y="116643"/>
                </a:lnTo>
                <a:lnTo>
                  <a:pt x="74146" y="116643"/>
                </a:lnTo>
                <a:lnTo>
                  <a:pt x="75121" y="116643"/>
                </a:lnTo>
                <a:lnTo>
                  <a:pt x="75121" y="116643"/>
                </a:lnTo>
                <a:lnTo>
                  <a:pt x="75121" y="114965"/>
                </a:lnTo>
                <a:lnTo>
                  <a:pt x="74146" y="114965"/>
                </a:lnTo>
                <a:lnTo>
                  <a:pt x="74146" y="114965"/>
                </a:lnTo>
                <a:lnTo>
                  <a:pt x="74146" y="114965"/>
                </a:lnTo>
                <a:lnTo>
                  <a:pt x="74146" y="114965"/>
                </a:lnTo>
                <a:lnTo>
                  <a:pt x="74146" y="112447"/>
                </a:lnTo>
                <a:lnTo>
                  <a:pt x="74146" y="112447"/>
                </a:lnTo>
                <a:lnTo>
                  <a:pt x="74146" y="112447"/>
                </a:lnTo>
                <a:lnTo>
                  <a:pt x="74146" y="110769"/>
                </a:lnTo>
                <a:lnTo>
                  <a:pt x="74146" y="110769"/>
                </a:lnTo>
                <a:lnTo>
                  <a:pt x="74146" y="110769"/>
                </a:lnTo>
                <a:lnTo>
                  <a:pt x="74146" y="110769"/>
                </a:lnTo>
                <a:lnTo>
                  <a:pt x="74146" y="109090"/>
                </a:lnTo>
                <a:lnTo>
                  <a:pt x="75121" y="109090"/>
                </a:lnTo>
                <a:lnTo>
                  <a:pt x="75121" y="109090"/>
                </a:lnTo>
                <a:lnTo>
                  <a:pt x="75121" y="109090"/>
                </a:lnTo>
                <a:lnTo>
                  <a:pt x="75121" y="109090"/>
                </a:lnTo>
                <a:lnTo>
                  <a:pt x="75121" y="107412"/>
                </a:lnTo>
                <a:lnTo>
                  <a:pt x="75121" y="107412"/>
                </a:lnTo>
                <a:lnTo>
                  <a:pt x="75121" y="107412"/>
                </a:lnTo>
                <a:lnTo>
                  <a:pt x="74146" y="107412"/>
                </a:lnTo>
                <a:lnTo>
                  <a:pt x="74146" y="107412"/>
                </a:lnTo>
                <a:lnTo>
                  <a:pt x="74146" y="107412"/>
                </a:lnTo>
                <a:lnTo>
                  <a:pt x="73170" y="107412"/>
                </a:lnTo>
                <a:lnTo>
                  <a:pt x="73170" y="107412"/>
                </a:lnTo>
                <a:lnTo>
                  <a:pt x="73170" y="107412"/>
                </a:lnTo>
                <a:lnTo>
                  <a:pt x="73170" y="107412"/>
                </a:lnTo>
                <a:lnTo>
                  <a:pt x="73170" y="107412"/>
                </a:lnTo>
                <a:lnTo>
                  <a:pt x="71707" y="107412"/>
                </a:lnTo>
                <a:lnTo>
                  <a:pt x="71707" y="105734"/>
                </a:lnTo>
                <a:lnTo>
                  <a:pt x="71707" y="105734"/>
                </a:lnTo>
                <a:lnTo>
                  <a:pt x="71707" y="105734"/>
                </a:lnTo>
                <a:lnTo>
                  <a:pt x="71707" y="105734"/>
                </a:lnTo>
                <a:lnTo>
                  <a:pt x="71707" y="105734"/>
                </a:lnTo>
                <a:lnTo>
                  <a:pt x="70731" y="105734"/>
                </a:lnTo>
                <a:lnTo>
                  <a:pt x="70731" y="105734"/>
                </a:lnTo>
                <a:lnTo>
                  <a:pt x="70731" y="105734"/>
                </a:lnTo>
                <a:lnTo>
                  <a:pt x="70731" y="105734"/>
                </a:lnTo>
                <a:lnTo>
                  <a:pt x="69756" y="105734"/>
                </a:lnTo>
                <a:lnTo>
                  <a:pt x="69756" y="105734"/>
                </a:lnTo>
                <a:lnTo>
                  <a:pt x="69756" y="105734"/>
                </a:lnTo>
                <a:lnTo>
                  <a:pt x="69756" y="105734"/>
                </a:lnTo>
                <a:lnTo>
                  <a:pt x="69756" y="103216"/>
                </a:lnTo>
                <a:lnTo>
                  <a:pt x="69756" y="103216"/>
                </a:lnTo>
                <a:lnTo>
                  <a:pt x="69756" y="105734"/>
                </a:lnTo>
                <a:lnTo>
                  <a:pt x="68780" y="105734"/>
                </a:lnTo>
                <a:lnTo>
                  <a:pt x="68780" y="105734"/>
                </a:lnTo>
                <a:lnTo>
                  <a:pt x="68780" y="105734"/>
                </a:lnTo>
                <a:lnTo>
                  <a:pt x="68780" y="105734"/>
                </a:lnTo>
                <a:lnTo>
                  <a:pt x="67804" y="105734"/>
                </a:lnTo>
                <a:lnTo>
                  <a:pt x="67804" y="105734"/>
                </a:lnTo>
                <a:lnTo>
                  <a:pt x="67804" y="103216"/>
                </a:lnTo>
                <a:lnTo>
                  <a:pt x="67804" y="103216"/>
                </a:lnTo>
                <a:lnTo>
                  <a:pt x="66341" y="103216"/>
                </a:lnTo>
                <a:lnTo>
                  <a:pt x="66341" y="103216"/>
                </a:lnTo>
                <a:lnTo>
                  <a:pt x="66341" y="103216"/>
                </a:lnTo>
                <a:lnTo>
                  <a:pt x="66341" y="103216"/>
                </a:lnTo>
                <a:lnTo>
                  <a:pt x="66341" y="103216"/>
                </a:lnTo>
                <a:lnTo>
                  <a:pt x="66341" y="103216"/>
                </a:lnTo>
                <a:lnTo>
                  <a:pt x="65365" y="103216"/>
                </a:lnTo>
                <a:lnTo>
                  <a:pt x="65365" y="103216"/>
                </a:lnTo>
                <a:lnTo>
                  <a:pt x="65365" y="101538"/>
                </a:lnTo>
                <a:lnTo>
                  <a:pt x="65365" y="101538"/>
                </a:lnTo>
                <a:lnTo>
                  <a:pt x="65365" y="101538"/>
                </a:lnTo>
                <a:lnTo>
                  <a:pt x="65365" y="101538"/>
                </a:lnTo>
                <a:lnTo>
                  <a:pt x="64390" y="101538"/>
                </a:lnTo>
                <a:lnTo>
                  <a:pt x="64390" y="101538"/>
                </a:lnTo>
                <a:lnTo>
                  <a:pt x="64390" y="101538"/>
                </a:lnTo>
                <a:lnTo>
                  <a:pt x="64390" y="99860"/>
                </a:lnTo>
                <a:lnTo>
                  <a:pt x="64390" y="99860"/>
                </a:lnTo>
                <a:lnTo>
                  <a:pt x="63414" y="99860"/>
                </a:lnTo>
                <a:lnTo>
                  <a:pt x="63414" y="99860"/>
                </a:lnTo>
                <a:lnTo>
                  <a:pt x="63414" y="99860"/>
                </a:lnTo>
                <a:lnTo>
                  <a:pt x="63414" y="99860"/>
                </a:lnTo>
                <a:lnTo>
                  <a:pt x="63414" y="99860"/>
                </a:lnTo>
                <a:lnTo>
                  <a:pt x="63414" y="99860"/>
                </a:lnTo>
                <a:lnTo>
                  <a:pt x="62439" y="99860"/>
                </a:lnTo>
                <a:lnTo>
                  <a:pt x="62439" y="98181"/>
                </a:lnTo>
                <a:lnTo>
                  <a:pt x="62439" y="98181"/>
                </a:lnTo>
                <a:lnTo>
                  <a:pt x="62439" y="98181"/>
                </a:lnTo>
                <a:lnTo>
                  <a:pt x="62439" y="98181"/>
                </a:lnTo>
                <a:lnTo>
                  <a:pt x="62439" y="98181"/>
                </a:lnTo>
                <a:lnTo>
                  <a:pt x="60975" y="98181"/>
                </a:lnTo>
                <a:lnTo>
                  <a:pt x="60975" y="98181"/>
                </a:lnTo>
                <a:lnTo>
                  <a:pt x="60975" y="98181"/>
                </a:lnTo>
                <a:lnTo>
                  <a:pt x="60975" y="98181"/>
                </a:lnTo>
                <a:lnTo>
                  <a:pt x="60975" y="96503"/>
                </a:lnTo>
                <a:lnTo>
                  <a:pt x="60000" y="96503"/>
                </a:lnTo>
                <a:lnTo>
                  <a:pt x="60000" y="96503"/>
                </a:lnTo>
                <a:lnTo>
                  <a:pt x="60000" y="96503"/>
                </a:lnTo>
                <a:lnTo>
                  <a:pt x="60000" y="96503"/>
                </a:lnTo>
                <a:lnTo>
                  <a:pt x="60000" y="96503"/>
                </a:lnTo>
                <a:lnTo>
                  <a:pt x="60000" y="96503"/>
                </a:lnTo>
                <a:lnTo>
                  <a:pt x="59024" y="96503"/>
                </a:lnTo>
                <a:lnTo>
                  <a:pt x="59024" y="93986"/>
                </a:lnTo>
                <a:lnTo>
                  <a:pt x="59024" y="93986"/>
                </a:lnTo>
                <a:lnTo>
                  <a:pt x="59024" y="93986"/>
                </a:lnTo>
                <a:lnTo>
                  <a:pt x="59024" y="93986"/>
                </a:lnTo>
                <a:lnTo>
                  <a:pt x="59024" y="93986"/>
                </a:lnTo>
                <a:lnTo>
                  <a:pt x="59024" y="93986"/>
                </a:lnTo>
                <a:lnTo>
                  <a:pt x="58048" y="93986"/>
                </a:lnTo>
                <a:lnTo>
                  <a:pt x="58048" y="93986"/>
                </a:lnTo>
                <a:lnTo>
                  <a:pt x="58048" y="93986"/>
                </a:lnTo>
                <a:lnTo>
                  <a:pt x="58048" y="93986"/>
                </a:lnTo>
                <a:lnTo>
                  <a:pt x="57073" y="93986"/>
                </a:lnTo>
                <a:lnTo>
                  <a:pt x="57073" y="93986"/>
                </a:lnTo>
                <a:lnTo>
                  <a:pt x="57073" y="93986"/>
                </a:lnTo>
                <a:lnTo>
                  <a:pt x="57073" y="93986"/>
                </a:lnTo>
                <a:lnTo>
                  <a:pt x="57073" y="92307"/>
                </a:lnTo>
                <a:lnTo>
                  <a:pt x="57073" y="92307"/>
                </a:lnTo>
                <a:lnTo>
                  <a:pt x="55609" y="92307"/>
                </a:lnTo>
                <a:lnTo>
                  <a:pt x="55609" y="92307"/>
                </a:lnTo>
                <a:lnTo>
                  <a:pt x="55609" y="92307"/>
                </a:lnTo>
                <a:lnTo>
                  <a:pt x="55609" y="92307"/>
                </a:lnTo>
                <a:lnTo>
                  <a:pt x="55609" y="92307"/>
                </a:lnTo>
                <a:lnTo>
                  <a:pt x="55609" y="92307"/>
                </a:lnTo>
                <a:lnTo>
                  <a:pt x="54634" y="92307"/>
                </a:lnTo>
                <a:lnTo>
                  <a:pt x="54634" y="90629"/>
                </a:lnTo>
                <a:lnTo>
                  <a:pt x="54634" y="90629"/>
                </a:lnTo>
                <a:lnTo>
                  <a:pt x="54634" y="90629"/>
                </a:lnTo>
                <a:lnTo>
                  <a:pt x="54634" y="90629"/>
                </a:lnTo>
                <a:lnTo>
                  <a:pt x="53658" y="90629"/>
                </a:lnTo>
                <a:lnTo>
                  <a:pt x="53658" y="90629"/>
                </a:lnTo>
                <a:lnTo>
                  <a:pt x="53658" y="90629"/>
                </a:lnTo>
                <a:lnTo>
                  <a:pt x="53658" y="88951"/>
                </a:lnTo>
                <a:lnTo>
                  <a:pt x="53658" y="88951"/>
                </a:lnTo>
                <a:lnTo>
                  <a:pt x="53658" y="88951"/>
                </a:lnTo>
                <a:lnTo>
                  <a:pt x="53658" y="88951"/>
                </a:lnTo>
                <a:lnTo>
                  <a:pt x="53658" y="88951"/>
                </a:lnTo>
                <a:lnTo>
                  <a:pt x="52682" y="88951"/>
                </a:lnTo>
                <a:lnTo>
                  <a:pt x="52682" y="88951"/>
                </a:lnTo>
                <a:lnTo>
                  <a:pt x="52682" y="87272"/>
                </a:lnTo>
                <a:lnTo>
                  <a:pt x="52682" y="87272"/>
                </a:lnTo>
                <a:lnTo>
                  <a:pt x="52682" y="87272"/>
                </a:lnTo>
                <a:lnTo>
                  <a:pt x="52682" y="87272"/>
                </a:lnTo>
                <a:lnTo>
                  <a:pt x="51707" y="87272"/>
                </a:lnTo>
                <a:lnTo>
                  <a:pt x="51707" y="87272"/>
                </a:lnTo>
                <a:lnTo>
                  <a:pt x="51707" y="87272"/>
                </a:lnTo>
                <a:lnTo>
                  <a:pt x="51707" y="87272"/>
                </a:lnTo>
                <a:lnTo>
                  <a:pt x="51707" y="84755"/>
                </a:lnTo>
                <a:lnTo>
                  <a:pt x="50243" y="84755"/>
                </a:lnTo>
                <a:lnTo>
                  <a:pt x="50243" y="84755"/>
                </a:lnTo>
                <a:lnTo>
                  <a:pt x="50243" y="84755"/>
                </a:lnTo>
                <a:lnTo>
                  <a:pt x="50243" y="84755"/>
                </a:lnTo>
                <a:lnTo>
                  <a:pt x="50243" y="84755"/>
                </a:lnTo>
                <a:lnTo>
                  <a:pt x="50243" y="84755"/>
                </a:lnTo>
                <a:lnTo>
                  <a:pt x="49268" y="84755"/>
                </a:lnTo>
                <a:lnTo>
                  <a:pt x="49268" y="84755"/>
                </a:lnTo>
                <a:lnTo>
                  <a:pt x="49268" y="84755"/>
                </a:lnTo>
                <a:lnTo>
                  <a:pt x="49268" y="84755"/>
                </a:lnTo>
                <a:lnTo>
                  <a:pt x="49268" y="84755"/>
                </a:lnTo>
                <a:lnTo>
                  <a:pt x="49268" y="83076"/>
                </a:lnTo>
                <a:lnTo>
                  <a:pt x="48292" y="83076"/>
                </a:lnTo>
                <a:lnTo>
                  <a:pt x="48292" y="83076"/>
                </a:lnTo>
                <a:lnTo>
                  <a:pt x="48292" y="83076"/>
                </a:lnTo>
                <a:lnTo>
                  <a:pt x="48292" y="83076"/>
                </a:lnTo>
                <a:lnTo>
                  <a:pt x="47317" y="83076"/>
                </a:lnTo>
                <a:lnTo>
                  <a:pt x="47317" y="83076"/>
                </a:lnTo>
                <a:lnTo>
                  <a:pt x="47317" y="83076"/>
                </a:lnTo>
                <a:lnTo>
                  <a:pt x="47317" y="81398"/>
                </a:lnTo>
                <a:lnTo>
                  <a:pt x="47317" y="81398"/>
                </a:lnTo>
                <a:lnTo>
                  <a:pt x="47317" y="81398"/>
                </a:lnTo>
                <a:lnTo>
                  <a:pt x="47317" y="81398"/>
                </a:lnTo>
                <a:lnTo>
                  <a:pt x="46341" y="81398"/>
                </a:lnTo>
                <a:lnTo>
                  <a:pt x="46341" y="81398"/>
                </a:lnTo>
                <a:lnTo>
                  <a:pt x="46341" y="81398"/>
                </a:lnTo>
                <a:lnTo>
                  <a:pt x="46341" y="81398"/>
                </a:lnTo>
                <a:lnTo>
                  <a:pt x="44878" y="81398"/>
                </a:lnTo>
                <a:lnTo>
                  <a:pt x="44878" y="79720"/>
                </a:lnTo>
                <a:lnTo>
                  <a:pt x="44878" y="79720"/>
                </a:lnTo>
                <a:lnTo>
                  <a:pt x="44878" y="79720"/>
                </a:lnTo>
                <a:lnTo>
                  <a:pt x="44878" y="79720"/>
                </a:lnTo>
                <a:lnTo>
                  <a:pt x="44878" y="79720"/>
                </a:lnTo>
                <a:lnTo>
                  <a:pt x="44878" y="78041"/>
                </a:lnTo>
                <a:lnTo>
                  <a:pt x="44878" y="78041"/>
                </a:lnTo>
                <a:lnTo>
                  <a:pt x="44878" y="78041"/>
                </a:lnTo>
                <a:lnTo>
                  <a:pt x="44878" y="75524"/>
                </a:lnTo>
                <a:lnTo>
                  <a:pt x="44878" y="75524"/>
                </a:lnTo>
                <a:lnTo>
                  <a:pt x="44878" y="75524"/>
                </a:lnTo>
                <a:lnTo>
                  <a:pt x="44878" y="75524"/>
                </a:lnTo>
                <a:lnTo>
                  <a:pt x="44878" y="73846"/>
                </a:lnTo>
                <a:lnTo>
                  <a:pt x="44878" y="73846"/>
                </a:lnTo>
                <a:lnTo>
                  <a:pt x="43902" y="73846"/>
                </a:lnTo>
                <a:lnTo>
                  <a:pt x="43902" y="73846"/>
                </a:lnTo>
                <a:lnTo>
                  <a:pt x="43902" y="72167"/>
                </a:lnTo>
                <a:lnTo>
                  <a:pt x="43902" y="72167"/>
                </a:lnTo>
                <a:lnTo>
                  <a:pt x="43902" y="72167"/>
                </a:lnTo>
                <a:lnTo>
                  <a:pt x="43902" y="72167"/>
                </a:lnTo>
                <a:lnTo>
                  <a:pt x="43902" y="72167"/>
                </a:lnTo>
                <a:lnTo>
                  <a:pt x="43902" y="72167"/>
                </a:lnTo>
                <a:lnTo>
                  <a:pt x="42926" y="72167"/>
                </a:lnTo>
                <a:lnTo>
                  <a:pt x="42926" y="72167"/>
                </a:lnTo>
                <a:lnTo>
                  <a:pt x="42926" y="70489"/>
                </a:lnTo>
                <a:lnTo>
                  <a:pt x="42926" y="70489"/>
                </a:lnTo>
                <a:lnTo>
                  <a:pt x="42926" y="70489"/>
                </a:lnTo>
                <a:lnTo>
                  <a:pt x="42926" y="70489"/>
                </a:lnTo>
                <a:lnTo>
                  <a:pt x="42926" y="68811"/>
                </a:lnTo>
                <a:lnTo>
                  <a:pt x="41951" y="68811"/>
                </a:lnTo>
                <a:lnTo>
                  <a:pt x="41951" y="68811"/>
                </a:lnTo>
                <a:lnTo>
                  <a:pt x="41951" y="68811"/>
                </a:lnTo>
                <a:lnTo>
                  <a:pt x="41951" y="68811"/>
                </a:lnTo>
                <a:lnTo>
                  <a:pt x="41951" y="66293"/>
                </a:lnTo>
                <a:lnTo>
                  <a:pt x="41951" y="66293"/>
                </a:lnTo>
                <a:lnTo>
                  <a:pt x="41951" y="66293"/>
                </a:lnTo>
                <a:lnTo>
                  <a:pt x="41951" y="66293"/>
                </a:lnTo>
                <a:lnTo>
                  <a:pt x="41951" y="64615"/>
                </a:lnTo>
                <a:lnTo>
                  <a:pt x="41951" y="64615"/>
                </a:lnTo>
                <a:lnTo>
                  <a:pt x="41951" y="64615"/>
                </a:lnTo>
                <a:lnTo>
                  <a:pt x="41951" y="64615"/>
                </a:lnTo>
                <a:lnTo>
                  <a:pt x="41951" y="64615"/>
                </a:lnTo>
                <a:lnTo>
                  <a:pt x="40975" y="64615"/>
                </a:lnTo>
                <a:lnTo>
                  <a:pt x="40975" y="62937"/>
                </a:lnTo>
                <a:lnTo>
                  <a:pt x="40975" y="62937"/>
                </a:lnTo>
                <a:lnTo>
                  <a:pt x="40975" y="62937"/>
                </a:lnTo>
                <a:lnTo>
                  <a:pt x="40975" y="62937"/>
                </a:lnTo>
                <a:lnTo>
                  <a:pt x="40975" y="62937"/>
                </a:lnTo>
                <a:lnTo>
                  <a:pt x="40975" y="62937"/>
                </a:lnTo>
                <a:lnTo>
                  <a:pt x="39512" y="62937"/>
                </a:lnTo>
                <a:lnTo>
                  <a:pt x="39512" y="62937"/>
                </a:lnTo>
                <a:lnTo>
                  <a:pt x="39512" y="61258"/>
                </a:lnTo>
                <a:lnTo>
                  <a:pt x="39512" y="61258"/>
                </a:lnTo>
                <a:lnTo>
                  <a:pt x="39512" y="61258"/>
                </a:lnTo>
                <a:lnTo>
                  <a:pt x="38536" y="61258"/>
                </a:lnTo>
                <a:lnTo>
                  <a:pt x="38536" y="61258"/>
                </a:lnTo>
                <a:lnTo>
                  <a:pt x="38536" y="61258"/>
                </a:lnTo>
                <a:lnTo>
                  <a:pt x="38536" y="61258"/>
                </a:lnTo>
                <a:lnTo>
                  <a:pt x="38536" y="61258"/>
                </a:lnTo>
                <a:lnTo>
                  <a:pt x="38536" y="61258"/>
                </a:lnTo>
                <a:lnTo>
                  <a:pt x="37560" y="61258"/>
                </a:lnTo>
                <a:lnTo>
                  <a:pt x="37560" y="61258"/>
                </a:lnTo>
                <a:lnTo>
                  <a:pt x="37560" y="62937"/>
                </a:lnTo>
                <a:lnTo>
                  <a:pt x="37560" y="62937"/>
                </a:lnTo>
                <a:lnTo>
                  <a:pt x="37560" y="62937"/>
                </a:lnTo>
                <a:lnTo>
                  <a:pt x="37560" y="62937"/>
                </a:lnTo>
                <a:lnTo>
                  <a:pt x="37560" y="62937"/>
                </a:lnTo>
                <a:lnTo>
                  <a:pt x="36585" y="62937"/>
                </a:lnTo>
                <a:lnTo>
                  <a:pt x="36585" y="62937"/>
                </a:lnTo>
                <a:lnTo>
                  <a:pt x="36585" y="62937"/>
                </a:lnTo>
                <a:lnTo>
                  <a:pt x="36585" y="62937"/>
                </a:lnTo>
                <a:lnTo>
                  <a:pt x="35609" y="62937"/>
                </a:lnTo>
                <a:lnTo>
                  <a:pt x="35609" y="62937"/>
                </a:lnTo>
                <a:lnTo>
                  <a:pt x="35609" y="62937"/>
                </a:lnTo>
                <a:lnTo>
                  <a:pt x="35609" y="61258"/>
                </a:lnTo>
                <a:lnTo>
                  <a:pt x="35609" y="61258"/>
                </a:lnTo>
                <a:lnTo>
                  <a:pt x="34146" y="61258"/>
                </a:lnTo>
                <a:lnTo>
                  <a:pt x="34146" y="61258"/>
                </a:lnTo>
                <a:lnTo>
                  <a:pt x="34146" y="61258"/>
                </a:lnTo>
                <a:lnTo>
                  <a:pt x="34146" y="61258"/>
                </a:lnTo>
                <a:lnTo>
                  <a:pt x="33170" y="61258"/>
                </a:lnTo>
                <a:lnTo>
                  <a:pt x="33170" y="62937"/>
                </a:lnTo>
                <a:lnTo>
                  <a:pt x="33170" y="62937"/>
                </a:lnTo>
                <a:lnTo>
                  <a:pt x="33170" y="62937"/>
                </a:lnTo>
                <a:lnTo>
                  <a:pt x="32195" y="62937"/>
                </a:lnTo>
                <a:lnTo>
                  <a:pt x="32195" y="62937"/>
                </a:lnTo>
                <a:lnTo>
                  <a:pt x="32195" y="62937"/>
                </a:lnTo>
                <a:lnTo>
                  <a:pt x="32195" y="62937"/>
                </a:lnTo>
                <a:lnTo>
                  <a:pt x="31219" y="62937"/>
                </a:lnTo>
                <a:lnTo>
                  <a:pt x="31219" y="62937"/>
                </a:lnTo>
                <a:lnTo>
                  <a:pt x="31219" y="61258"/>
                </a:lnTo>
                <a:lnTo>
                  <a:pt x="31219" y="61258"/>
                </a:lnTo>
                <a:lnTo>
                  <a:pt x="31219" y="61258"/>
                </a:lnTo>
                <a:lnTo>
                  <a:pt x="31219" y="61258"/>
                </a:lnTo>
                <a:lnTo>
                  <a:pt x="30243" y="61258"/>
                </a:lnTo>
                <a:lnTo>
                  <a:pt x="30243" y="61258"/>
                </a:lnTo>
                <a:lnTo>
                  <a:pt x="30243" y="61258"/>
                </a:lnTo>
                <a:lnTo>
                  <a:pt x="30243" y="61258"/>
                </a:lnTo>
                <a:lnTo>
                  <a:pt x="28780" y="61258"/>
                </a:lnTo>
                <a:lnTo>
                  <a:pt x="28780" y="59580"/>
                </a:lnTo>
                <a:lnTo>
                  <a:pt x="28780" y="59580"/>
                </a:lnTo>
                <a:lnTo>
                  <a:pt x="28780" y="59580"/>
                </a:lnTo>
                <a:lnTo>
                  <a:pt x="28780" y="59580"/>
                </a:lnTo>
                <a:lnTo>
                  <a:pt x="28780" y="59580"/>
                </a:lnTo>
                <a:lnTo>
                  <a:pt x="28780" y="59580"/>
                </a:lnTo>
                <a:lnTo>
                  <a:pt x="28780" y="57062"/>
                </a:lnTo>
                <a:lnTo>
                  <a:pt x="28780" y="57062"/>
                </a:lnTo>
                <a:lnTo>
                  <a:pt x="28780" y="57062"/>
                </a:lnTo>
                <a:lnTo>
                  <a:pt x="28780" y="57062"/>
                </a:lnTo>
                <a:lnTo>
                  <a:pt x="28780" y="57062"/>
                </a:lnTo>
                <a:lnTo>
                  <a:pt x="28780" y="55384"/>
                </a:lnTo>
                <a:lnTo>
                  <a:pt x="28780" y="55384"/>
                </a:lnTo>
                <a:lnTo>
                  <a:pt x="28780" y="55384"/>
                </a:lnTo>
                <a:lnTo>
                  <a:pt x="28780" y="55384"/>
                </a:lnTo>
                <a:lnTo>
                  <a:pt x="28780" y="55384"/>
                </a:lnTo>
                <a:lnTo>
                  <a:pt x="28780" y="53706"/>
                </a:lnTo>
                <a:lnTo>
                  <a:pt x="28780" y="53706"/>
                </a:lnTo>
                <a:lnTo>
                  <a:pt x="28780" y="53706"/>
                </a:lnTo>
                <a:lnTo>
                  <a:pt x="28780" y="53706"/>
                </a:lnTo>
                <a:lnTo>
                  <a:pt x="28780" y="53706"/>
                </a:lnTo>
                <a:lnTo>
                  <a:pt x="28780" y="53706"/>
                </a:lnTo>
                <a:lnTo>
                  <a:pt x="30243" y="53706"/>
                </a:lnTo>
                <a:lnTo>
                  <a:pt x="30243" y="53706"/>
                </a:lnTo>
                <a:lnTo>
                  <a:pt x="30243" y="53706"/>
                </a:lnTo>
                <a:lnTo>
                  <a:pt x="30243" y="53706"/>
                </a:lnTo>
                <a:lnTo>
                  <a:pt x="30243" y="53706"/>
                </a:lnTo>
                <a:lnTo>
                  <a:pt x="28780" y="53706"/>
                </a:lnTo>
                <a:lnTo>
                  <a:pt x="28780" y="53706"/>
                </a:lnTo>
                <a:lnTo>
                  <a:pt x="28780" y="52027"/>
                </a:lnTo>
                <a:lnTo>
                  <a:pt x="28780" y="52027"/>
                </a:lnTo>
                <a:lnTo>
                  <a:pt x="28780" y="52027"/>
                </a:lnTo>
                <a:lnTo>
                  <a:pt x="28780" y="52027"/>
                </a:lnTo>
                <a:lnTo>
                  <a:pt x="27804" y="52027"/>
                </a:lnTo>
                <a:lnTo>
                  <a:pt x="27804" y="52027"/>
                </a:lnTo>
                <a:lnTo>
                  <a:pt x="27804" y="52027"/>
                </a:lnTo>
                <a:lnTo>
                  <a:pt x="27804" y="52027"/>
                </a:lnTo>
                <a:lnTo>
                  <a:pt x="27804" y="50349"/>
                </a:lnTo>
                <a:lnTo>
                  <a:pt x="27804" y="50349"/>
                </a:lnTo>
                <a:lnTo>
                  <a:pt x="27804" y="50349"/>
                </a:lnTo>
                <a:lnTo>
                  <a:pt x="27804" y="50349"/>
                </a:lnTo>
                <a:lnTo>
                  <a:pt x="27804" y="50349"/>
                </a:lnTo>
                <a:lnTo>
                  <a:pt x="27804" y="50349"/>
                </a:lnTo>
                <a:lnTo>
                  <a:pt x="27804" y="47832"/>
                </a:lnTo>
                <a:lnTo>
                  <a:pt x="27804" y="47832"/>
                </a:lnTo>
                <a:lnTo>
                  <a:pt x="27804" y="47832"/>
                </a:lnTo>
                <a:lnTo>
                  <a:pt x="27804" y="47832"/>
                </a:lnTo>
                <a:lnTo>
                  <a:pt x="27804" y="47832"/>
                </a:lnTo>
                <a:lnTo>
                  <a:pt x="27804" y="47832"/>
                </a:lnTo>
                <a:lnTo>
                  <a:pt x="27804" y="47832"/>
                </a:lnTo>
                <a:lnTo>
                  <a:pt x="27804" y="47832"/>
                </a:lnTo>
                <a:lnTo>
                  <a:pt x="27804" y="46153"/>
                </a:lnTo>
                <a:lnTo>
                  <a:pt x="26829" y="46153"/>
                </a:lnTo>
                <a:lnTo>
                  <a:pt x="26829" y="46153"/>
                </a:lnTo>
                <a:lnTo>
                  <a:pt x="26829" y="46153"/>
                </a:lnTo>
                <a:lnTo>
                  <a:pt x="25853" y="46153"/>
                </a:lnTo>
                <a:lnTo>
                  <a:pt x="25853" y="46153"/>
                </a:lnTo>
                <a:lnTo>
                  <a:pt x="25853" y="46153"/>
                </a:lnTo>
                <a:lnTo>
                  <a:pt x="25853" y="46153"/>
                </a:lnTo>
                <a:lnTo>
                  <a:pt x="24878" y="46153"/>
                </a:lnTo>
                <a:lnTo>
                  <a:pt x="24878" y="46153"/>
                </a:lnTo>
                <a:lnTo>
                  <a:pt x="24878" y="46153"/>
                </a:lnTo>
                <a:lnTo>
                  <a:pt x="24878" y="46153"/>
                </a:lnTo>
                <a:lnTo>
                  <a:pt x="23414" y="46153"/>
                </a:lnTo>
                <a:lnTo>
                  <a:pt x="23414" y="46153"/>
                </a:lnTo>
                <a:lnTo>
                  <a:pt x="23414" y="46153"/>
                </a:lnTo>
                <a:lnTo>
                  <a:pt x="23414" y="46153"/>
                </a:lnTo>
                <a:lnTo>
                  <a:pt x="23414" y="46153"/>
                </a:lnTo>
                <a:lnTo>
                  <a:pt x="22439" y="46153"/>
                </a:lnTo>
                <a:lnTo>
                  <a:pt x="22439" y="44475"/>
                </a:lnTo>
                <a:lnTo>
                  <a:pt x="22439" y="44475"/>
                </a:lnTo>
                <a:lnTo>
                  <a:pt x="22439" y="44475"/>
                </a:lnTo>
                <a:lnTo>
                  <a:pt x="22439" y="44475"/>
                </a:lnTo>
                <a:lnTo>
                  <a:pt x="22439" y="44475"/>
                </a:lnTo>
                <a:lnTo>
                  <a:pt x="22439" y="44475"/>
                </a:lnTo>
                <a:lnTo>
                  <a:pt x="22439" y="42797"/>
                </a:lnTo>
                <a:lnTo>
                  <a:pt x="21463" y="42797"/>
                </a:lnTo>
                <a:lnTo>
                  <a:pt x="21463" y="44475"/>
                </a:lnTo>
                <a:lnTo>
                  <a:pt x="21463" y="44475"/>
                </a:lnTo>
                <a:lnTo>
                  <a:pt x="21463" y="44475"/>
                </a:lnTo>
                <a:lnTo>
                  <a:pt x="21463" y="44475"/>
                </a:lnTo>
                <a:lnTo>
                  <a:pt x="21463" y="42797"/>
                </a:lnTo>
                <a:lnTo>
                  <a:pt x="20487" y="42797"/>
                </a:lnTo>
                <a:lnTo>
                  <a:pt x="20487" y="42797"/>
                </a:lnTo>
                <a:lnTo>
                  <a:pt x="20487" y="42797"/>
                </a:lnTo>
                <a:lnTo>
                  <a:pt x="20487" y="42797"/>
                </a:lnTo>
                <a:lnTo>
                  <a:pt x="19512" y="42797"/>
                </a:lnTo>
                <a:lnTo>
                  <a:pt x="19512" y="42797"/>
                </a:lnTo>
                <a:lnTo>
                  <a:pt x="19512" y="42797"/>
                </a:lnTo>
                <a:lnTo>
                  <a:pt x="19512" y="41118"/>
                </a:lnTo>
                <a:lnTo>
                  <a:pt x="19512" y="41118"/>
                </a:lnTo>
                <a:lnTo>
                  <a:pt x="19512" y="41118"/>
                </a:lnTo>
                <a:lnTo>
                  <a:pt x="19512" y="41118"/>
                </a:lnTo>
                <a:lnTo>
                  <a:pt x="19512" y="41118"/>
                </a:lnTo>
                <a:lnTo>
                  <a:pt x="18536" y="41118"/>
                </a:lnTo>
                <a:lnTo>
                  <a:pt x="18536" y="38601"/>
                </a:lnTo>
                <a:lnTo>
                  <a:pt x="18536" y="38601"/>
                </a:lnTo>
                <a:lnTo>
                  <a:pt x="18536" y="41118"/>
                </a:lnTo>
                <a:lnTo>
                  <a:pt x="18536" y="41118"/>
                </a:lnTo>
                <a:lnTo>
                  <a:pt x="18536" y="41118"/>
                </a:lnTo>
                <a:lnTo>
                  <a:pt x="18536" y="41118"/>
                </a:lnTo>
                <a:lnTo>
                  <a:pt x="18536" y="41118"/>
                </a:lnTo>
                <a:lnTo>
                  <a:pt x="17073" y="41118"/>
                </a:lnTo>
                <a:lnTo>
                  <a:pt x="17073" y="41118"/>
                </a:lnTo>
                <a:lnTo>
                  <a:pt x="17073" y="41118"/>
                </a:lnTo>
                <a:lnTo>
                  <a:pt x="16097" y="41118"/>
                </a:lnTo>
                <a:lnTo>
                  <a:pt x="16097" y="41118"/>
                </a:lnTo>
                <a:lnTo>
                  <a:pt x="16097" y="41118"/>
                </a:lnTo>
                <a:lnTo>
                  <a:pt x="16097" y="41118"/>
                </a:lnTo>
                <a:lnTo>
                  <a:pt x="15121" y="41118"/>
                </a:lnTo>
                <a:lnTo>
                  <a:pt x="15121" y="41118"/>
                </a:lnTo>
                <a:lnTo>
                  <a:pt x="15121" y="42797"/>
                </a:lnTo>
                <a:lnTo>
                  <a:pt x="15121" y="42797"/>
                </a:lnTo>
                <a:lnTo>
                  <a:pt x="15121" y="42797"/>
                </a:lnTo>
                <a:lnTo>
                  <a:pt x="16097" y="42797"/>
                </a:lnTo>
                <a:lnTo>
                  <a:pt x="16097" y="42797"/>
                </a:lnTo>
                <a:lnTo>
                  <a:pt x="16097" y="42797"/>
                </a:lnTo>
                <a:lnTo>
                  <a:pt x="16097" y="42797"/>
                </a:lnTo>
                <a:lnTo>
                  <a:pt x="16097" y="44475"/>
                </a:lnTo>
                <a:lnTo>
                  <a:pt x="16097" y="44475"/>
                </a:lnTo>
                <a:lnTo>
                  <a:pt x="16097" y="44475"/>
                </a:lnTo>
                <a:lnTo>
                  <a:pt x="16097" y="44475"/>
                </a:lnTo>
                <a:lnTo>
                  <a:pt x="15121" y="44475"/>
                </a:lnTo>
                <a:lnTo>
                  <a:pt x="15121" y="44475"/>
                </a:lnTo>
                <a:lnTo>
                  <a:pt x="15121" y="44475"/>
                </a:lnTo>
                <a:lnTo>
                  <a:pt x="15121" y="44475"/>
                </a:lnTo>
                <a:lnTo>
                  <a:pt x="15121" y="44475"/>
                </a:lnTo>
                <a:lnTo>
                  <a:pt x="14146" y="44475"/>
                </a:lnTo>
                <a:lnTo>
                  <a:pt x="14146" y="44475"/>
                </a:lnTo>
                <a:lnTo>
                  <a:pt x="14146" y="44475"/>
                </a:lnTo>
                <a:lnTo>
                  <a:pt x="14146" y="44475"/>
                </a:lnTo>
                <a:lnTo>
                  <a:pt x="13170" y="44475"/>
                </a:lnTo>
                <a:lnTo>
                  <a:pt x="13170" y="44475"/>
                </a:lnTo>
                <a:lnTo>
                  <a:pt x="13170" y="46153"/>
                </a:lnTo>
                <a:lnTo>
                  <a:pt x="14146" y="46153"/>
                </a:lnTo>
                <a:lnTo>
                  <a:pt x="14146" y="46153"/>
                </a:lnTo>
                <a:lnTo>
                  <a:pt x="13170" y="46153"/>
                </a:lnTo>
                <a:lnTo>
                  <a:pt x="13170" y="46153"/>
                </a:lnTo>
                <a:lnTo>
                  <a:pt x="13170" y="47832"/>
                </a:lnTo>
                <a:lnTo>
                  <a:pt x="13170" y="47832"/>
                </a:lnTo>
                <a:lnTo>
                  <a:pt x="13170" y="47832"/>
                </a:lnTo>
                <a:lnTo>
                  <a:pt x="13170" y="47832"/>
                </a:lnTo>
                <a:lnTo>
                  <a:pt x="13170" y="47832"/>
                </a:lnTo>
                <a:lnTo>
                  <a:pt x="13170" y="47832"/>
                </a:lnTo>
                <a:lnTo>
                  <a:pt x="11707" y="47832"/>
                </a:lnTo>
                <a:lnTo>
                  <a:pt x="11707" y="47832"/>
                </a:lnTo>
                <a:lnTo>
                  <a:pt x="11707" y="47832"/>
                </a:lnTo>
                <a:lnTo>
                  <a:pt x="11707" y="47832"/>
                </a:lnTo>
                <a:lnTo>
                  <a:pt x="10731" y="47832"/>
                </a:lnTo>
                <a:lnTo>
                  <a:pt x="10731" y="47832"/>
                </a:lnTo>
                <a:lnTo>
                  <a:pt x="10731" y="47832"/>
                </a:lnTo>
                <a:lnTo>
                  <a:pt x="10731" y="47832"/>
                </a:lnTo>
                <a:lnTo>
                  <a:pt x="9756" y="47832"/>
                </a:lnTo>
                <a:lnTo>
                  <a:pt x="9756" y="50349"/>
                </a:lnTo>
                <a:lnTo>
                  <a:pt x="9756" y="50349"/>
                </a:lnTo>
                <a:lnTo>
                  <a:pt x="9756" y="50349"/>
                </a:lnTo>
                <a:lnTo>
                  <a:pt x="9756" y="50349"/>
                </a:lnTo>
                <a:lnTo>
                  <a:pt x="9756" y="50349"/>
                </a:lnTo>
                <a:lnTo>
                  <a:pt x="9756" y="52027"/>
                </a:lnTo>
                <a:lnTo>
                  <a:pt x="9756" y="52027"/>
                </a:lnTo>
                <a:lnTo>
                  <a:pt x="8780" y="52027"/>
                </a:lnTo>
                <a:lnTo>
                  <a:pt x="8780" y="52027"/>
                </a:lnTo>
                <a:lnTo>
                  <a:pt x="8780" y="52027"/>
                </a:lnTo>
                <a:lnTo>
                  <a:pt x="8780" y="52027"/>
                </a:lnTo>
                <a:lnTo>
                  <a:pt x="7804" y="52027"/>
                </a:lnTo>
                <a:lnTo>
                  <a:pt x="7804" y="52027"/>
                </a:lnTo>
                <a:lnTo>
                  <a:pt x="7804" y="52027"/>
                </a:lnTo>
                <a:lnTo>
                  <a:pt x="7804" y="52027"/>
                </a:lnTo>
                <a:lnTo>
                  <a:pt x="6341" y="52027"/>
                </a:lnTo>
                <a:lnTo>
                  <a:pt x="6341" y="52027"/>
                </a:lnTo>
                <a:lnTo>
                  <a:pt x="6341" y="53706"/>
                </a:lnTo>
                <a:lnTo>
                  <a:pt x="6341" y="53706"/>
                </a:lnTo>
                <a:lnTo>
                  <a:pt x="6341" y="53706"/>
                </a:lnTo>
                <a:lnTo>
                  <a:pt x="6341" y="53706"/>
                </a:lnTo>
                <a:lnTo>
                  <a:pt x="6341" y="55384"/>
                </a:lnTo>
                <a:lnTo>
                  <a:pt x="6341" y="55384"/>
                </a:lnTo>
                <a:lnTo>
                  <a:pt x="6341" y="55384"/>
                </a:lnTo>
                <a:lnTo>
                  <a:pt x="6341" y="55384"/>
                </a:lnTo>
                <a:lnTo>
                  <a:pt x="6341" y="57062"/>
                </a:lnTo>
                <a:lnTo>
                  <a:pt x="7804" y="57062"/>
                </a:lnTo>
                <a:lnTo>
                  <a:pt x="7804" y="57062"/>
                </a:lnTo>
                <a:lnTo>
                  <a:pt x="7804" y="57062"/>
                </a:lnTo>
                <a:lnTo>
                  <a:pt x="7804" y="59580"/>
                </a:lnTo>
                <a:lnTo>
                  <a:pt x="7804" y="59580"/>
                </a:lnTo>
                <a:lnTo>
                  <a:pt x="7804" y="59580"/>
                </a:lnTo>
                <a:lnTo>
                  <a:pt x="7804" y="59580"/>
                </a:lnTo>
                <a:lnTo>
                  <a:pt x="7804" y="59580"/>
                </a:lnTo>
                <a:lnTo>
                  <a:pt x="7804" y="61258"/>
                </a:lnTo>
                <a:lnTo>
                  <a:pt x="7804" y="61258"/>
                </a:lnTo>
                <a:lnTo>
                  <a:pt x="7804" y="61258"/>
                </a:lnTo>
                <a:lnTo>
                  <a:pt x="7804" y="61258"/>
                </a:lnTo>
                <a:lnTo>
                  <a:pt x="7804" y="61258"/>
                </a:lnTo>
                <a:lnTo>
                  <a:pt x="6341" y="61258"/>
                </a:lnTo>
                <a:lnTo>
                  <a:pt x="6341" y="61258"/>
                </a:lnTo>
                <a:lnTo>
                  <a:pt x="6341" y="61258"/>
                </a:lnTo>
                <a:lnTo>
                  <a:pt x="6341" y="61258"/>
                </a:lnTo>
                <a:lnTo>
                  <a:pt x="6341" y="61258"/>
                </a:lnTo>
                <a:lnTo>
                  <a:pt x="5365" y="61258"/>
                </a:lnTo>
                <a:lnTo>
                  <a:pt x="5365" y="61258"/>
                </a:lnTo>
                <a:lnTo>
                  <a:pt x="5365" y="61258"/>
                </a:lnTo>
                <a:lnTo>
                  <a:pt x="4390" y="61258"/>
                </a:lnTo>
                <a:lnTo>
                  <a:pt x="4390" y="61258"/>
                </a:lnTo>
                <a:lnTo>
                  <a:pt x="4390" y="61258"/>
                </a:lnTo>
                <a:lnTo>
                  <a:pt x="4390" y="61258"/>
                </a:lnTo>
                <a:lnTo>
                  <a:pt x="3414" y="61258"/>
                </a:lnTo>
                <a:lnTo>
                  <a:pt x="3414" y="61258"/>
                </a:lnTo>
                <a:lnTo>
                  <a:pt x="3414" y="61258"/>
                </a:lnTo>
                <a:lnTo>
                  <a:pt x="3414" y="61258"/>
                </a:lnTo>
                <a:lnTo>
                  <a:pt x="2439" y="61258"/>
                </a:lnTo>
                <a:lnTo>
                  <a:pt x="2439" y="61258"/>
                </a:lnTo>
                <a:lnTo>
                  <a:pt x="2439" y="61258"/>
                </a:lnTo>
                <a:lnTo>
                  <a:pt x="975" y="61258"/>
                </a:lnTo>
                <a:lnTo>
                  <a:pt x="975" y="61258"/>
                </a:lnTo>
                <a:lnTo>
                  <a:pt x="975" y="61258"/>
                </a:lnTo>
                <a:lnTo>
                  <a:pt x="975" y="61258"/>
                </a:lnTo>
                <a:lnTo>
                  <a:pt x="975" y="61258"/>
                </a:lnTo>
                <a:lnTo>
                  <a:pt x="0" y="61258"/>
                </a:lnTo>
                <a:lnTo>
                  <a:pt x="0" y="61258"/>
                </a:lnTo>
                <a:lnTo>
                  <a:pt x="0" y="61258"/>
                </a:lnTo>
                <a:lnTo>
                  <a:pt x="0" y="59580"/>
                </a:lnTo>
                <a:lnTo>
                  <a:pt x="0" y="59580"/>
                </a:lnTo>
                <a:lnTo>
                  <a:pt x="0" y="59580"/>
                </a:lnTo>
                <a:lnTo>
                  <a:pt x="0" y="57062"/>
                </a:lnTo>
                <a:lnTo>
                  <a:pt x="0" y="57062"/>
                </a:lnTo>
                <a:lnTo>
                  <a:pt x="0" y="57062"/>
                </a:lnTo>
                <a:lnTo>
                  <a:pt x="0" y="55384"/>
                </a:lnTo>
                <a:lnTo>
                  <a:pt x="0" y="55384"/>
                </a:lnTo>
                <a:lnTo>
                  <a:pt x="0" y="55384"/>
                </a:lnTo>
                <a:lnTo>
                  <a:pt x="0" y="53706"/>
                </a:lnTo>
                <a:lnTo>
                  <a:pt x="0" y="53706"/>
                </a:lnTo>
                <a:lnTo>
                  <a:pt x="0" y="53706"/>
                </a:lnTo>
                <a:lnTo>
                  <a:pt x="0" y="52027"/>
                </a:lnTo>
                <a:lnTo>
                  <a:pt x="0" y="52027"/>
                </a:lnTo>
                <a:lnTo>
                  <a:pt x="0" y="52027"/>
                </a:lnTo>
                <a:lnTo>
                  <a:pt x="0" y="50349"/>
                </a:lnTo>
                <a:lnTo>
                  <a:pt x="0" y="50349"/>
                </a:lnTo>
                <a:lnTo>
                  <a:pt x="0" y="50349"/>
                </a:lnTo>
                <a:lnTo>
                  <a:pt x="0" y="47832"/>
                </a:lnTo>
                <a:lnTo>
                  <a:pt x="0" y="47832"/>
                </a:lnTo>
                <a:lnTo>
                  <a:pt x="0" y="47832"/>
                </a:lnTo>
                <a:lnTo>
                  <a:pt x="0" y="47832"/>
                </a:lnTo>
                <a:lnTo>
                  <a:pt x="0" y="46153"/>
                </a:lnTo>
                <a:lnTo>
                  <a:pt x="0" y="46153"/>
                </a:lnTo>
                <a:lnTo>
                  <a:pt x="0" y="46153"/>
                </a:lnTo>
                <a:lnTo>
                  <a:pt x="0" y="44475"/>
                </a:lnTo>
                <a:lnTo>
                  <a:pt x="0" y="44475"/>
                </a:lnTo>
                <a:lnTo>
                  <a:pt x="0" y="44475"/>
                </a:lnTo>
                <a:lnTo>
                  <a:pt x="0" y="42797"/>
                </a:lnTo>
                <a:lnTo>
                  <a:pt x="0" y="42797"/>
                </a:lnTo>
                <a:lnTo>
                  <a:pt x="0" y="42797"/>
                </a:lnTo>
                <a:lnTo>
                  <a:pt x="0" y="41118"/>
                </a:lnTo>
                <a:lnTo>
                  <a:pt x="0" y="41118"/>
                </a:lnTo>
                <a:lnTo>
                  <a:pt x="0" y="41118"/>
                </a:lnTo>
                <a:lnTo>
                  <a:pt x="0" y="38601"/>
                </a:lnTo>
                <a:lnTo>
                  <a:pt x="0" y="38601"/>
                </a:lnTo>
                <a:lnTo>
                  <a:pt x="0" y="38601"/>
                </a:lnTo>
                <a:lnTo>
                  <a:pt x="0" y="36923"/>
                </a:lnTo>
                <a:lnTo>
                  <a:pt x="0" y="36923"/>
                </a:lnTo>
                <a:lnTo>
                  <a:pt x="0" y="36923"/>
                </a:lnTo>
                <a:lnTo>
                  <a:pt x="0" y="35244"/>
                </a:lnTo>
                <a:lnTo>
                  <a:pt x="0" y="35244"/>
                </a:lnTo>
                <a:lnTo>
                  <a:pt x="0" y="35244"/>
                </a:lnTo>
                <a:lnTo>
                  <a:pt x="0" y="33566"/>
                </a:lnTo>
                <a:lnTo>
                  <a:pt x="0" y="33566"/>
                </a:lnTo>
                <a:lnTo>
                  <a:pt x="0" y="33566"/>
                </a:lnTo>
                <a:lnTo>
                  <a:pt x="0" y="31888"/>
                </a:lnTo>
                <a:lnTo>
                  <a:pt x="0" y="31888"/>
                </a:lnTo>
                <a:lnTo>
                  <a:pt x="0" y="31888"/>
                </a:lnTo>
                <a:lnTo>
                  <a:pt x="0" y="29370"/>
                </a:lnTo>
                <a:lnTo>
                  <a:pt x="0" y="29370"/>
                </a:lnTo>
                <a:lnTo>
                  <a:pt x="0" y="29370"/>
                </a:lnTo>
                <a:lnTo>
                  <a:pt x="0" y="29370"/>
                </a:lnTo>
                <a:lnTo>
                  <a:pt x="0" y="27692"/>
                </a:lnTo>
                <a:lnTo>
                  <a:pt x="0" y="27692"/>
                </a:lnTo>
                <a:lnTo>
                  <a:pt x="0" y="27692"/>
                </a:lnTo>
                <a:lnTo>
                  <a:pt x="0" y="26013"/>
                </a:lnTo>
                <a:lnTo>
                  <a:pt x="0" y="26013"/>
                </a:lnTo>
                <a:lnTo>
                  <a:pt x="0" y="26013"/>
                </a:lnTo>
                <a:lnTo>
                  <a:pt x="0" y="24335"/>
                </a:lnTo>
                <a:lnTo>
                  <a:pt x="0" y="24335"/>
                </a:lnTo>
                <a:lnTo>
                  <a:pt x="0" y="24335"/>
                </a:lnTo>
                <a:lnTo>
                  <a:pt x="0" y="22657"/>
                </a:lnTo>
                <a:lnTo>
                  <a:pt x="0" y="22657"/>
                </a:lnTo>
                <a:lnTo>
                  <a:pt x="0" y="22657"/>
                </a:lnTo>
                <a:lnTo>
                  <a:pt x="0" y="20139"/>
                </a:lnTo>
                <a:lnTo>
                  <a:pt x="0" y="20139"/>
                </a:lnTo>
                <a:lnTo>
                  <a:pt x="0" y="20139"/>
                </a:lnTo>
                <a:lnTo>
                  <a:pt x="0" y="18461"/>
                </a:lnTo>
                <a:lnTo>
                  <a:pt x="0" y="18461"/>
                </a:lnTo>
                <a:lnTo>
                  <a:pt x="0" y="18461"/>
                </a:lnTo>
                <a:lnTo>
                  <a:pt x="0" y="16783"/>
                </a:lnTo>
                <a:lnTo>
                  <a:pt x="0" y="16783"/>
                </a:lnTo>
                <a:lnTo>
                  <a:pt x="0" y="16783"/>
                </a:lnTo>
                <a:lnTo>
                  <a:pt x="0" y="15104"/>
                </a:lnTo>
                <a:lnTo>
                  <a:pt x="0" y="15104"/>
                </a:lnTo>
                <a:lnTo>
                  <a:pt x="0" y="15104"/>
                </a:lnTo>
                <a:lnTo>
                  <a:pt x="0" y="13426"/>
                </a:lnTo>
                <a:lnTo>
                  <a:pt x="0" y="13426"/>
                </a:lnTo>
                <a:lnTo>
                  <a:pt x="0" y="13426"/>
                </a:lnTo>
                <a:lnTo>
                  <a:pt x="0" y="10909"/>
                </a:lnTo>
                <a:lnTo>
                  <a:pt x="0" y="10909"/>
                </a:lnTo>
                <a:lnTo>
                  <a:pt x="0" y="10909"/>
                </a:lnTo>
                <a:lnTo>
                  <a:pt x="0" y="9230"/>
                </a:lnTo>
                <a:lnTo>
                  <a:pt x="0" y="9230"/>
                </a:lnTo>
                <a:lnTo>
                  <a:pt x="0" y="9230"/>
                </a:lnTo>
                <a:lnTo>
                  <a:pt x="0" y="9230"/>
                </a:lnTo>
                <a:lnTo>
                  <a:pt x="0" y="7552"/>
                </a:lnTo>
                <a:lnTo>
                  <a:pt x="0" y="7552"/>
                </a:lnTo>
                <a:lnTo>
                  <a:pt x="0" y="7552"/>
                </a:lnTo>
                <a:lnTo>
                  <a:pt x="975" y="7552"/>
                </a:lnTo>
                <a:lnTo>
                  <a:pt x="975" y="7552"/>
                </a:lnTo>
                <a:lnTo>
                  <a:pt x="975" y="7552"/>
                </a:lnTo>
                <a:lnTo>
                  <a:pt x="975" y="7552"/>
                </a:lnTo>
                <a:lnTo>
                  <a:pt x="975" y="7552"/>
                </a:lnTo>
                <a:lnTo>
                  <a:pt x="975" y="7552"/>
                </a:lnTo>
                <a:lnTo>
                  <a:pt x="2439" y="7552"/>
                </a:lnTo>
                <a:lnTo>
                  <a:pt x="2439" y="7552"/>
                </a:lnTo>
                <a:lnTo>
                  <a:pt x="2439" y="7552"/>
                </a:lnTo>
                <a:lnTo>
                  <a:pt x="3414" y="7552"/>
                </a:lnTo>
                <a:lnTo>
                  <a:pt x="3414" y="7552"/>
                </a:lnTo>
                <a:lnTo>
                  <a:pt x="3414" y="5874"/>
                </a:lnTo>
                <a:lnTo>
                  <a:pt x="3414" y="5874"/>
                </a:lnTo>
                <a:lnTo>
                  <a:pt x="3414" y="5874"/>
                </a:lnTo>
                <a:lnTo>
                  <a:pt x="4390" y="5874"/>
                </a:lnTo>
                <a:lnTo>
                  <a:pt x="4390" y="5874"/>
                </a:lnTo>
                <a:lnTo>
                  <a:pt x="4390" y="5874"/>
                </a:lnTo>
                <a:lnTo>
                  <a:pt x="4390" y="5874"/>
                </a:lnTo>
                <a:lnTo>
                  <a:pt x="4390" y="5874"/>
                </a:lnTo>
                <a:lnTo>
                  <a:pt x="5365" y="5874"/>
                </a:lnTo>
                <a:lnTo>
                  <a:pt x="5365" y="5874"/>
                </a:lnTo>
                <a:lnTo>
                  <a:pt x="5365" y="5874"/>
                </a:lnTo>
                <a:lnTo>
                  <a:pt x="5365" y="5874"/>
                </a:lnTo>
                <a:lnTo>
                  <a:pt x="6341" y="5874"/>
                </a:lnTo>
                <a:lnTo>
                  <a:pt x="6341" y="5874"/>
                </a:lnTo>
                <a:lnTo>
                  <a:pt x="6341" y="5874"/>
                </a:lnTo>
                <a:lnTo>
                  <a:pt x="6341" y="5874"/>
                </a:lnTo>
                <a:lnTo>
                  <a:pt x="6341" y="4195"/>
                </a:lnTo>
                <a:lnTo>
                  <a:pt x="7804" y="4195"/>
                </a:lnTo>
                <a:lnTo>
                  <a:pt x="7804" y="4195"/>
                </a:lnTo>
                <a:lnTo>
                  <a:pt x="7804" y="4195"/>
                </a:lnTo>
                <a:lnTo>
                  <a:pt x="7804" y="4195"/>
                </a:lnTo>
                <a:lnTo>
                  <a:pt x="7804" y="4195"/>
                </a:lnTo>
                <a:lnTo>
                  <a:pt x="8780" y="4195"/>
                </a:lnTo>
                <a:lnTo>
                  <a:pt x="8780" y="4195"/>
                </a:lnTo>
                <a:lnTo>
                  <a:pt x="8780" y="4195"/>
                </a:lnTo>
                <a:lnTo>
                  <a:pt x="9756" y="4195"/>
                </a:lnTo>
                <a:lnTo>
                  <a:pt x="9756" y="4195"/>
                </a:lnTo>
                <a:lnTo>
                  <a:pt x="9756" y="4195"/>
                </a:lnTo>
                <a:lnTo>
                  <a:pt x="9756" y="4195"/>
                </a:lnTo>
                <a:lnTo>
                  <a:pt x="9756" y="4195"/>
                </a:lnTo>
                <a:lnTo>
                  <a:pt x="10731" y="4195"/>
                </a:lnTo>
                <a:lnTo>
                  <a:pt x="10731" y="4195"/>
                </a:lnTo>
                <a:lnTo>
                  <a:pt x="10731" y="1678"/>
                </a:lnTo>
                <a:lnTo>
                  <a:pt x="10731" y="1678"/>
                </a:lnTo>
                <a:lnTo>
                  <a:pt x="11707" y="1678"/>
                </a:lnTo>
                <a:lnTo>
                  <a:pt x="11707" y="1678"/>
                </a:lnTo>
                <a:lnTo>
                  <a:pt x="11707" y="1678"/>
                </a:lnTo>
                <a:lnTo>
                  <a:pt x="11707" y="1678"/>
                </a:lnTo>
                <a:lnTo>
                  <a:pt x="11707" y="1678"/>
                </a:lnTo>
                <a:lnTo>
                  <a:pt x="13170" y="1678"/>
                </a:lnTo>
                <a:lnTo>
                  <a:pt x="13170" y="1678"/>
                </a:lnTo>
                <a:lnTo>
                  <a:pt x="13170" y="1678"/>
                </a:lnTo>
                <a:lnTo>
                  <a:pt x="13170" y="1678"/>
                </a:lnTo>
                <a:lnTo>
                  <a:pt x="14146" y="1678"/>
                </a:lnTo>
                <a:lnTo>
                  <a:pt x="14146" y="1678"/>
                </a:lnTo>
                <a:lnTo>
                  <a:pt x="14146" y="1678"/>
                </a:lnTo>
                <a:lnTo>
                  <a:pt x="14146" y="1678"/>
                </a:lnTo>
                <a:lnTo>
                  <a:pt x="15121" y="1678"/>
                </a:lnTo>
                <a:lnTo>
                  <a:pt x="15121" y="1678"/>
                </a:lnTo>
                <a:lnTo>
                  <a:pt x="15121" y="0"/>
                </a:lnTo>
                <a:lnTo>
                  <a:pt x="15121" y="0"/>
                </a:lnTo>
                <a:lnTo>
                  <a:pt x="15121" y="0"/>
                </a:lnTo>
                <a:lnTo>
                  <a:pt x="16097" y="0"/>
                </a:lnTo>
                <a:lnTo>
                  <a:pt x="16097" y="0"/>
                </a:lnTo>
                <a:lnTo>
                  <a:pt x="16097" y="0"/>
                </a:lnTo>
                <a:lnTo>
                  <a:pt x="16097" y="0"/>
                </a:lnTo>
                <a:lnTo>
                  <a:pt x="16097" y="0"/>
                </a:lnTo>
                <a:lnTo>
                  <a:pt x="17073" y="0"/>
                </a:lnTo>
                <a:lnTo>
                  <a:pt x="17073" y="0"/>
                </a:lnTo>
                <a:lnTo>
                  <a:pt x="17073" y="0"/>
                </a:lnTo>
                <a:lnTo>
                  <a:pt x="17073" y="0"/>
                </a:lnTo>
                <a:lnTo>
                  <a:pt x="18536" y="0"/>
                </a:lnTo>
                <a:lnTo>
                  <a:pt x="18536" y="0"/>
                </a:lnTo>
                <a:lnTo>
                  <a:pt x="18536" y="0"/>
                </a:lnTo>
                <a:lnTo>
                  <a:pt x="18536" y="0"/>
                </a:lnTo>
                <a:lnTo>
                  <a:pt x="18536" y="0"/>
                </a:lnTo>
                <a:lnTo>
                  <a:pt x="18536" y="0"/>
                </a:lnTo>
                <a:lnTo>
                  <a:pt x="18536" y="1678"/>
                </a:lnTo>
                <a:lnTo>
                  <a:pt x="18536" y="1678"/>
                </a:lnTo>
                <a:lnTo>
                  <a:pt x="18536" y="1678"/>
                </a:lnTo>
                <a:lnTo>
                  <a:pt x="18536" y="1678"/>
                </a:lnTo>
                <a:lnTo>
                  <a:pt x="17073" y="1678"/>
                </a:lnTo>
                <a:lnTo>
                  <a:pt x="17073" y="4195"/>
                </a:lnTo>
                <a:lnTo>
                  <a:pt x="17073" y="4195"/>
                </a:lnTo>
                <a:lnTo>
                  <a:pt x="17073" y="4195"/>
                </a:lnTo>
                <a:lnTo>
                  <a:pt x="17073" y="4195"/>
                </a:lnTo>
                <a:lnTo>
                  <a:pt x="17073" y="4195"/>
                </a:lnTo>
                <a:lnTo>
                  <a:pt x="17073" y="5874"/>
                </a:lnTo>
                <a:lnTo>
                  <a:pt x="16097" y="5874"/>
                </a:lnTo>
                <a:lnTo>
                  <a:pt x="16097" y="5874"/>
                </a:lnTo>
                <a:lnTo>
                  <a:pt x="16097" y="5874"/>
                </a:lnTo>
                <a:lnTo>
                  <a:pt x="16097" y="7552"/>
                </a:lnTo>
                <a:lnTo>
                  <a:pt x="16097" y="7552"/>
                </a:lnTo>
                <a:lnTo>
                  <a:pt x="16097" y="7552"/>
                </a:lnTo>
                <a:lnTo>
                  <a:pt x="16097" y="7552"/>
                </a:lnTo>
                <a:lnTo>
                  <a:pt x="16097" y="7552"/>
                </a:lnTo>
                <a:lnTo>
                  <a:pt x="16097" y="9230"/>
                </a:lnTo>
                <a:lnTo>
                  <a:pt x="16097" y="9230"/>
                </a:lnTo>
                <a:lnTo>
                  <a:pt x="16097" y="9230"/>
                </a:lnTo>
                <a:lnTo>
                  <a:pt x="16097" y="9230"/>
                </a:lnTo>
                <a:lnTo>
                  <a:pt x="15121" y="9230"/>
                </a:lnTo>
                <a:lnTo>
                  <a:pt x="15121" y="9230"/>
                </a:lnTo>
                <a:lnTo>
                  <a:pt x="15121" y="10909"/>
                </a:lnTo>
                <a:lnTo>
                  <a:pt x="16097" y="10909"/>
                </a:lnTo>
                <a:lnTo>
                  <a:pt x="16097" y="10909"/>
                </a:lnTo>
                <a:lnTo>
                  <a:pt x="16097" y="10909"/>
                </a:lnTo>
                <a:lnTo>
                  <a:pt x="16097" y="10909"/>
                </a:lnTo>
                <a:lnTo>
                  <a:pt x="16097" y="13426"/>
                </a:lnTo>
                <a:lnTo>
                  <a:pt x="16097" y="13426"/>
                </a:lnTo>
                <a:lnTo>
                  <a:pt x="16097" y="13426"/>
                </a:lnTo>
                <a:lnTo>
                  <a:pt x="16097" y="13426"/>
                </a:lnTo>
                <a:lnTo>
                  <a:pt x="16097" y="13426"/>
                </a:lnTo>
                <a:lnTo>
                  <a:pt x="16097" y="15104"/>
                </a:lnTo>
                <a:lnTo>
                  <a:pt x="16097" y="15104"/>
                </a:lnTo>
                <a:lnTo>
                  <a:pt x="16097" y="15104"/>
                </a:lnTo>
                <a:lnTo>
                  <a:pt x="16097" y="15104"/>
                </a:lnTo>
                <a:lnTo>
                  <a:pt x="16097" y="16783"/>
                </a:lnTo>
                <a:lnTo>
                  <a:pt x="16097" y="16783"/>
                </a:lnTo>
                <a:lnTo>
                  <a:pt x="16097" y="16783"/>
                </a:lnTo>
                <a:lnTo>
                  <a:pt x="16097" y="16783"/>
                </a:lnTo>
                <a:lnTo>
                  <a:pt x="16097" y="18461"/>
                </a:lnTo>
                <a:lnTo>
                  <a:pt x="16097" y="18461"/>
                </a:lnTo>
                <a:lnTo>
                  <a:pt x="16097" y="18461"/>
                </a:lnTo>
                <a:lnTo>
                  <a:pt x="16097" y="18461"/>
                </a:lnTo>
                <a:lnTo>
                  <a:pt x="16097" y="18461"/>
                </a:lnTo>
                <a:lnTo>
                  <a:pt x="17073" y="18461"/>
                </a:lnTo>
                <a:lnTo>
                  <a:pt x="17073" y="20139"/>
                </a:lnTo>
                <a:lnTo>
                  <a:pt x="17073" y="20139"/>
                </a:lnTo>
                <a:lnTo>
                  <a:pt x="17073" y="20139"/>
                </a:lnTo>
                <a:lnTo>
                  <a:pt x="17073" y="22657"/>
                </a:lnTo>
                <a:lnTo>
                  <a:pt x="17073" y="22657"/>
                </a:lnTo>
                <a:lnTo>
                  <a:pt x="17073" y="22657"/>
                </a:lnTo>
                <a:lnTo>
                  <a:pt x="17073" y="24335"/>
                </a:lnTo>
                <a:lnTo>
                  <a:pt x="16097" y="24335"/>
                </a:lnTo>
                <a:lnTo>
                  <a:pt x="16097" y="24335"/>
                </a:lnTo>
                <a:lnTo>
                  <a:pt x="17073" y="24335"/>
                </a:lnTo>
                <a:lnTo>
                  <a:pt x="17073" y="24335"/>
                </a:lnTo>
                <a:lnTo>
                  <a:pt x="17073" y="24335"/>
                </a:lnTo>
                <a:lnTo>
                  <a:pt x="17073" y="26013"/>
                </a:lnTo>
                <a:lnTo>
                  <a:pt x="17073" y="26013"/>
                </a:lnTo>
                <a:lnTo>
                  <a:pt x="18536" y="26013"/>
                </a:lnTo>
                <a:lnTo>
                  <a:pt x="18536" y="26013"/>
                </a:lnTo>
                <a:lnTo>
                  <a:pt x="18536" y="26013"/>
                </a:lnTo>
                <a:lnTo>
                  <a:pt x="18536" y="26013"/>
                </a:lnTo>
                <a:lnTo>
                  <a:pt x="19512" y="26013"/>
                </a:lnTo>
                <a:lnTo>
                  <a:pt x="19512" y="24335"/>
                </a:lnTo>
                <a:lnTo>
                  <a:pt x="18536" y="24335"/>
                </a:lnTo>
                <a:lnTo>
                  <a:pt x="18536" y="24335"/>
                </a:lnTo>
                <a:lnTo>
                  <a:pt x="18536" y="24335"/>
                </a:lnTo>
                <a:lnTo>
                  <a:pt x="18536" y="22657"/>
                </a:lnTo>
                <a:lnTo>
                  <a:pt x="19512" y="22657"/>
                </a:lnTo>
                <a:lnTo>
                  <a:pt x="19512" y="22657"/>
                </a:lnTo>
                <a:lnTo>
                  <a:pt x="19512" y="22657"/>
                </a:lnTo>
                <a:lnTo>
                  <a:pt x="19512" y="22657"/>
                </a:lnTo>
                <a:lnTo>
                  <a:pt x="19512" y="22657"/>
                </a:lnTo>
                <a:lnTo>
                  <a:pt x="19512" y="22657"/>
                </a:lnTo>
                <a:lnTo>
                  <a:pt x="20487" y="22657"/>
                </a:lnTo>
                <a:lnTo>
                  <a:pt x="20487" y="22657"/>
                </a:lnTo>
                <a:lnTo>
                  <a:pt x="20487" y="24335"/>
                </a:lnTo>
                <a:lnTo>
                  <a:pt x="20487" y="24335"/>
                </a:lnTo>
                <a:lnTo>
                  <a:pt x="21463" y="24335"/>
                </a:lnTo>
                <a:lnTo>
                  <a:pt x="21463" y="24335"/>
                </a:lnTo>
                <a:lnTo>
                  <a:pt x="21463" y="24335"/>
                </a:lnTo>
                <a:lnTo>
                  <a:pt x="21463" y="24335"/>
                </a:lnTo>
                <a:lnTo>
                  <a:pt x="21463" y="24335"/>
                </a:lnTo>
                <a:lnTo>
                  <a:pt x="21463" y="24335"/>
                </a:lnTo>
                <a:lnTo>
                  <a:pt x="21463" y="24335"/>
                </a:lnTo>
                <a:lnTo>
                  <a:pt x="21463" y="24335"/>
                </a:lnTo>
                <a:lnTo>
                  <a:pt x="22439" y="24335"/>
                </a:lnTo>
                <a:lnTo>
                  <a:pt x="22439" y="24335"/>
                </a:lnTo>
                <a:lnTo>
                  <a:pt x="22439" y="24335"/>
                </a:lnTo>
                <a:lnTo>
                  <a:pt x="22439" y="24335"/>
                </a:lnTo>
                <a:lnTo>
                  <a:pt x="22439" y="24335"/>
                </a:lnTo>
                <a:lnTo>
                  <a:pt x="22439" y="24335"/>
                </a:lnTo>
                <a:lnTo>
                  <a:pt x="23414" y="24335"/>
                </a:lnTo>
                <a:lnTo>
                  <a:pt x="23414" y="24335"/>
                </a:lnTo>
                <a:lnTo>
                  <a:pt x="23414" y="24335"/>
                </a:lnTo>
                <a:lnTo>
                  <a:pt x="24878" y="24335"/>
                </a:lnTo>
                <a:lnTo>
                  <a:pt x="24878" y="22657"/>
                </a:lnTo>
                <a:lnTo>
                  <a:pt x="24878" y="22657"/>
                </a:lnTo>
                <a:lnTo>
                  <a:pt x="24878" y="22657"/>
                </a:lnTo>
                <a:lnTo>
                  <a:pt x="24878" y="24335"/>
                </a:lnTo>
                <a:lnTo>
                  <a:pt x="24878" y="24335"/>
                </a:lnTo>
                <a:lnTo>
                  <a:pt x="24878" y="24335"/>
                </a:lnTo>
                <a:lnTo>
                  <a:pt x="24878" y="24335"/>
                </a:lnTo>
                <a:lnTo>
                  <a:pt x="24878" y="24335"/>
                </a:lnTo>
                <a:lnTo>
                  <a:pt x="24878" y="26013"/>
                </a:lnTo>
                <a:lnTo>
                  <a:pt x="24878" y="26013"/>
                </a:lnTo>
                <a:lnTo>
                  <a:pt x="24878" y="26013"/>
                </a:lnTo>
                <a:lnTo>
                  <a:pt x="25853" y="26013"/>
                </a:lnTo>
                <a:lnTo>
                  <a:pt x="25853" y="26013"/>
                </a:lnTo>
                <a:lnTo>
                  <a:pt x="25853" y="26013"/>
                </a:lnTo>
                <a:lnTo>
                  <a:pt x="25853" y="26013"/>
                </a:lnTo>
                <a:lnTo>
                  <a:pt x="25853" y="26013"/>
                </a:lnTo>
                <a:lnTo>
                  <a:pt x="26829" y="26013"/>
                </a:lnTo>
                <a:lnTo>
                  <a:pt x="26829" y="26013"/>
                </a:lnTo>
                <a:lnTo>
                  <a:pt x="26829" y="26013"/>
                </a:lnTo>
                <a:lnTo>
                  <a:pt x="26829" y="27692"/>
                </a:lnTo>
                <a:lnTo>
                  <a:pt x="26829" y="27692"/>
                </a:lnTo>
                <a:lnTo>
                  <a:pt x="26829" y="27692"/>
                </a:lnTo>
                <a:lnTo>
                  <a:pt x="26829" y="29370"/>
                </a:lnTo>
                <a:lnTo>
                  <a:pt x="26829" y="29370"/>
                </a:lnTo>
                <a:lnTo>
                  <a:pt x="26829" y="29370"/>
                </a:lnTo>
                <a:lnTo>
                  <a:pt x="25853" y="29370"/>
                </a:lnTo>
                <a:lnTo>
                  <a:pt x="25853" y="27692"/>
                </a:lnTo>
                <a:lnTo>
                  <a:pt x="25853" y="27692"/>
                </a:lnTo>
                <a:lnTo>
                  <a:pt x="25853" y="29370"/>
                </a:lnTo>
                <a:lnTo>
                  <a:pt x="25853" y="29370"/>
                </a:lnTo>
                <a:lnTo>
                  <a:pt x="25853" y="29370"/>
                </a:lnTo>
                <a:lnTo>
                  <a:pt x="26829" y="29370"/>
                </a:lnTo>
                <a:lnTo>
                  <a:pt x="26829" y="29370"/>
                </a:lnTo>
                <a:lnTo>
                  <a:pt x="26829" y="29370"/>
                </a:lnTo>
                <a:lnTo>
                  <a:pt x="26829" y="29370"/>
                </a:lnTo>
                <a:lnTo>
                  <a:pt x="26829" y="29370"/>
                </a:lnTo>
                <a:lnTo>
                  <a:pt x="27804" y="29370"/>
                </a:lnTo>
                <a:lnTo>
                  <a:pt x="27804" y="29370"/>
                </a:lnTo>
                <a:lnTo>
                  <a:pt x="27804" y="29370"/>
                </a:lnTo>
                <a:lnTo>
                  <a:pt x="27804" y="27692"/>
                </a:lnTo>
                <a:lnTo>
                  <a:pt x="27804" y="27692"/>
                </a:lnTo>
                <a:lnTo>
                  <a:pt x="27804" y="27692"/>
                </a:lnTo>
                <a:lnTo>
                  <a:pt x="27804" y="27692"/>
                </a:lnTo>
                <a:lnTo>
                  <a:pt x="27804" y="26013"/>
                </a:lnTo>
                <a:lnTo>
                  <a:pt x="27804" y="26013"/>
                </a:lnTo>
                <a:lnTo>
                  <a:pt x="27804" y="26013"/>
                </a:lnTo>
                <a:lnTo>
                  <a:pt x="27804" y="26013"/>
                </a:lnTo>
                <a:lnTo>
                  <a:pt x="28780" y="26013"/>
                </a:lnTo>
                <a:lnTo>
                  <a:pt x="28780" y="26013"/>
                </a:lnTo>
                <a:lnTo>
                  <a:pt x="28780" y="24335"/>
                </a:lnTo>
                <a:lnTo>
                  <a:pt x="28780" y="24335"/>
                </a:lnTo>
                <a:lnTo>
                  <a:pt x="28780" y="24335"/>
                </a:lnTo>
                <a:lnTo>
                  <a:pt x="28780" y="24335"/>
                </a:lnTo>
                <a:lnTo>
                  <a:pt x="28780" y="24335"/>
                </a:lnTo>
                <a:lnTo>
                  <a:pt x="28780" y="22657"/>
                </a:lnTo>
                <a:lnTo>
                  <a:pt x="30243" y="22657"/>
                </a:lnTo>
                <a:lnTo>
                  <a:pt x="30243" y="24335"/>
                </a:lnTo>
                <a:lnTo>
                  <a:pt x="30243" y="24335"/>
                </a:lnTo>
                <a:lnTo>
                  <a:pt x="30243" y="24335"/>
                </a:lnTo>
                <a:lnTo>
                  <a:pt x="30243" y="22657"/>
                </a:lnTo>
                <a:lnTo>
                  <a:pt x="30243" y="22657"/>
                </a:lnTo>
                <a:lnTo>
                  <a:pt x="31219" y="22657"/>
                </a:lnTo>
                <a:lnTo>
                  <a:pt x="31219" y="22657"/>
                </a:lnTo>
                <a:lnTo>
                  <a:pt x="31219" y="22657"/>
                </a:lnTo>
                <a:lnTo>
                  <a:pt x="31219" y="22657"/>
                </a:lnTo>
                <a:lnTo>
                  <a:pt x="31219" y="22657"/>
                </a:lnTo>
                <a:lnTo>
                  <a:pt x="32195" y="22657"/>
                </a:lnTo>
                <a:lnTo>
                  <a:pt x="32195" y="20139"/>
                </a:lnTo>
                <a:lnTo>
                  <a:pt x="32195" y="20139"/>
                </a:lnTo>
                <a:lnTo>
                  <a:pt x="32195" y="20139"/>
                </a:lnTo>
                <a:lnTo>
                  <a:pt x="32195" y="20139"/>
                </a:lnTo>
                <a:lnTo>
                  <a:pt x="32195" y="20139"/>
                </a:lnTo>
                <a:lnTo>
                  <a:pt x="33170" y="20139"/>
                </a:lnTo>
                <a:lnTo>
                  <a:pt x="33170" y="20139"/>
                </a:lnTo>
                <a:lnTo>
                  <a:pt x="33170" y="20139"/>
                </a:lnTo>
                <a:lnTo>
                  <a:pt x="33170" y="20139"/>
                </a:lnTo>
                <a:lnTo>
                  <a:pt x="34146" y="20139"/>
                </a:lnTo>
                <a:lnTo>
                  <a:pt x="34146" y="18461"/>
                </a:lnTo>
                <a:lnTo>
                  <a:pt x="34146" y="18461"/>
                </a:lnTo>
                <a:lnTo>
                  <a:pt x="34146" y="18461"/>
                </a:lnTo>
                <a:lnTo>
                  <a:pt x="34146" y="18461"/>
                </a:lnTo>
                <a:lnTo>
                  <a:pt x="34146" y="18461"/>
                </a:lnTo>
                <a:lnTo>
                  <a:pt x="34146" y="16783"/>
                </a:lnTo>
                <a:lnTo>
                  <a:pt x="34146" y="16783"/>
                </a:lnTo>
                <a:lnTo>
                  <a:pt x="35609" y="16783"/>
                </a:lnTo>
                <a:lnTo>
                  <a:pt x="35609" y="16783"/>
                </a:lnTo>
                <a:lnTo>
                  <a:pt x="35609" y="16783"/>
                </a:lnTo>
                <a:lnTo>
                  <a:pt x="35609" y="16783"/>
                </a:lnTo>
                <a:lnTo>
                  <a:pt x="35609" y="16783"/>
                </a:lnTo>
                <a:lnTo>
                  <a:pt x="35609" y="16783"/>
                </a:lnTo>
                <a:lnTo>
                  <a:pt x="35609" y="18461"/>
                </a:lnTo>
                <a:lnTo>
                  <a:pt x="35609" y="18461"/>
                </a:lnTo>
                <a:lnTo>
                  <a:pt x="36585" y="18461"/>
                </a:lnTo>
                <a:lnTo>
                  <a:pt x="36585" y="18461"/>
                </a:lnTo>
                <a:lnTo>
                  <a:pt x="36585" y="18461"/>
                </a:lnTo>
                <a:lnTo>
                  <a:pt x="36585" y="20139"/>
                </a:lnTo>
                <a:lnTo>
                  <a:pt x="36585" y="20139"/>
                </a:lnTo>
                <a:lnTo>
                  <a:pt x="36585" y="20139"/>
                </a:lnTo>
                <a:lnTo>
                  <a:pt x="37560" y="20139"/>
                </a:lnTo>
                <a:lnTo>
                  <a:pt x="37560" y="20139"/>
                </a:lnTo>
                <a:lnTo>
                  <a:pt x="37560" y="20139"/>
                </a:lnTo>
                <a:lnTo>
                  <a:pt x="37560" y="20139"/>
                </a:lnTo>
                <a:lnTo>
                  <a:pt x="37560" y="22657"/>
                </a:lnTo>
                <a:lnTo>
                  <a:pt x="37560" y="22657"/>
                </a:lnTo>
                <a:lnTo>
                  <a:pt x="37560" y="22657"/>
                </a:lnTo>
                <a:lnTo>
                  <a:pt x="38536" y="22657"/>
                </a:lnTo>
                <a:lnTo>
                  <a:pt x="38536" y="22657"/>
                </a:lnTo>
                <a:lnTo>
                  <a:pt x="38536" y="22657"/>
                </a:lnTo>
                <a:lnTo>
                  <a:pt x="38536" y="24335"/>
                </a:lnTo>
                <a:lnTo>
                  <a:pt x="38536" y="24335"/>
                </a:lnTo>
                <a:lnTo>
                  <a:pt x="38536" y="24335"/>
                </a:lnTo>
                <a:lnTo>
                  <a:pt x="38536" y="24335"/>
                </a:lnTo>
                <a:lnTo>
                  <a:pt x="38536" y="24335"/>
                </a:lnTo>
                <a:lnTo>
                  <a:pt x="39512" y="24335"/>
                </a:lnTo>
                <a:lnTo>
                  <a:pt x="39512" y="26013"/>
                </a:lnTo>
                <a:lnTo>
                  <a:pt x="39512" y="26013"/>
                </a:lnTo>
                <a:lnTo>
                  <a:pt x="39512" y="26013"/>
                </a:lnTo>
                <a:lnTo>
                  <a:pt x="39512" y="26013"/>
                </a:lnTo>
                <a:lnTo>
                  <a:pt x="40975" y="26013"/>
                </a:lnTo>
                <a:lnTo>
                  <a:pt x="40975" y="26013"/>
                </a:lnTo>
                <a:lnTo>
                  <a:pt x="40975" y="26013"/>
                </a:lnTo>
                <a:lnTo>
                  <a:pt x="40975" y="27692"/>
                </a:lnTo>
                <a:lnTo>
                  <a:pt x="40975" y="27692"/>
                </a:lnTo>
                <a:lnTo>
                  <a:pt x="40975" y="27692"/>
                </a:lnTo>
                <a:lnTo>
                  <a:pt x="40975" y="27692"/>
                </a:lnTo>
                <a:lnTo>
                  <a:pt x="40975" y="27692"/>
                </a:lnTo>
                <a:lnTo>
                  <a:pt x="41951" y="27692"/>
                </a:lnTo>
                <a:lnTo>
                  <a:pt x="41951" y="29370"/>
                </a:lnTo>
                <a:lnTo>
                  <a:pt x="41951" y="29370"/>
                </a:lnTo>
                <a:lnTo>
                  <a:pt x="41951" y="29370"/>
                </a:lnTo>
                <a:lnTo>
                  <a:pt x="41951" y="29370"/>
                </a:lnTo>
                <a:lnTo>
                  <a:pt x="41951" y="29370"/>
                </a:lnTo>
                <a:lnTo>
                  <a:pt x="42926" y="29370"/>
                </a:lnTo>
                <a:lnTo>
                  <a:pt x="42926" y="29370"/>
                </a:lnTo>
                <a:lnTo>
                  <a:pt x="42926" y="29370"/>
                </a:lnTo>
                <a:lnTo>
                  <a:pt x="43902" y="29370"/>
                </a:lnTo>
                <a:lnTo>
                  <a:pt x="43902" y="29370"/>
                </a:lnTo>
                <a:lnTo>
                  <a:pt x="43902" y="29370"/>
                </a:lnTo>
                <a:lnTo>
                  <a:pt x="43902" y="29370"/>
                </a:lnTo>
                <a:lnTo>
                  <a:pt x="43902" y="29370"/>
                </a:lnTo>
                <a:lnTo>
                  <a:pt x="44878" y="29370"/>
                </a:lnTo>
                <a:lnTo>
                  <a:pt x="44878" y="29370"/>
                </a:lnTo>
                <a:lnTo>
                  <a:pt x="44878" y="29370"/>
                </a:lnTo>
                <a:lnTo>
                  <a:pt x="44878" y="29370"/>
                </a:lnTo>
                <a:lnTo>
                  <a:pt x="46341" y="29370"/>
                </a:lnTo>
                <a:lnTo>
                  <a:pt x="46341" y="27692"/>
                </a:lnTo>
                <a:lnTo>
                  <a:pt x="46341" y="27692"/>
                </a:lnTo>
                <a:lnTo>
                  <a:pt x="46341" y="27692"/>
                </a:lnTo>
                <a:lnTo>
                  <a:pt x="47317" y="27692"/>
                </a:lnTo>
                <a:lnTo>
                  <a:pt x="47317" y="27692"/>
                </a:lnTo>
                <a:lnTo>
                  <a:pt x="47317" y="27692"/>
                </a:lnTo>
                <a:lnTo>
                  <a:pt x="47317" y="27692"/>
                </a:lnTo>
                <a:lnTo>
                  <a:pt x="48292" y="27692"/>
                </a:lnTo>
                <a:lnTo>
                  <a:pt x="48292" y="27692"/>
                </a:lnTo>
                <a:lnTo>
                  <a:pt x="48292" y="27692"/>
                </a:lnTo>
                <a:lnTo>
                  <a:pt x="48292" y="27692"/>
                </a:lnTo>
                <a:lnTo>
                  <a:pt x="49268" y="27692"/>
                </a:lnTo>
                <a:lnTo>
                  <a:pt x="49268" y="27692"/>
                </a:lnTo>
                <a:lnTo>
                  <a:pt x="49268" y="27692"/>
                </a:lnTo>
                <a:lnTo>
                  <a:pt x="49268" y="27692"/>
                </a:lnTo>
                <a:lnTo>
                  <a:pt x="50243" y="27692"/>
                </a:lnTo>
                <a:lnTo>
                  <a:pt x="50243" y="27692"/>
                </a:lnTo>
                <a:lnTo>
                  <a:pt x="50243" y="27692"/>
                </a:lnTo>
                <a:lnTo>
                  <a:pt x="50243" y="27692"/>
                </a:lnTo>
                <a:lnTo>
                  <a:pt x="50243" y="27692"/>
                </a:lnTo>
                <a:lnTo>
                  <a:pt x="51707" y="27692"/>
                </a:lnTo>
                <a:lnTo>
                  <a:pt x="51707" y="27692"/>
                </a:lnTo>
                <a:lnTo>
                  <a:pt x="51707" y="27692"/>
                </a:lnTo>
                <a:lnTo>
                  <a:pt x="52682" y="27692"/>
                </a:lnTo>
                <a:lnTo>
                  <a:pt x="52682" y="27692"/>
                </a:lnTo>
                <a:lnTo>
                  <a:pt x="52682" y="27692"/>
                </a:lnTo>
                <a:lnTo>
                  <a:pt x="52682" y="27692"/>
                </a:lnTo>
                <a:lnTo>
                  <a:pt x="53658" y="27692"/>
                </a:lnTo>
                <a:lnTo>
                  <a:pt x="53658" y="27692"/>
                </a:lnTo>
                <a:lnTo>
                  <a:pt x="53658" y="27692"/>
                </a:lnTo>
                <a:lnTo>
                  <a:pt x="53658" y="27692"/>
                </a:lnTo>
                <a:lnTo>
                  <a:pt x="53658" y="27692"/>
                </a:lnTo>
                <a:lnTo>
                  <a:pt x="54634" y="27692"/>
                </a:lnTo>
                <a:lnTo>
                  <a:pt x="54634" y="27692"/>
                </a:lnTo>
                <a:lnTo>
                  <a:pt x="54634" y="27692"/>
                </a:lnTo>
                <a:lnTo>
                  <a:pt x="55609" y="27692"/>
                </a:lnTo>
                <a:lnTo>
                  <a:pt x="55609" y="27692"/>
                </a:lnTo>
                <a:lnTo>
                  <a:pt x="55609" y="27692"/>
                </a:lnTo>
                <a:lnTo>
                  <a:pt x="55609" y="27692"/>
                </a:lnTo>
                <a:lnTo>
                  <a:pt x="57073" y="27692"/>
                </a:lnTo>
                <a:lnTo>
                  <a:pt x="57073" y="27692"/>
                </a:lnTo>
                <a:lnTo>
                  <a:pt x="57073" y="27692"/>
                </a:lnTo>
                <a:lnTo>
                  <a:pt x="57073" y="27692"/>
                </a:lnTo>
                <a:lnTo>
                  <a:pt x="58048" y="27692"/>
                </a:lnTo>
                <a:lnTo>
                  <a:pt x="58048" y="27692"/>
                </a:lnTo>
                <a:lnTo>
                  <a:pt x="58048" y="27692"/>
                </a:lnTo>
                <a:lnTo>
                  <a:pt x="59024" y="27692"/>
                </a:lnTo>
                <a:lnTo>
                  <a:pt x="59024" y="27692"/>
                </a:lnTo>
                <a:lnTo>
                  <a:pt x="59024" y="27692"/>
                </a:lnTo>
                <a:lnTo>
                  <a:pt x="59024" y="27692"/>
                </a:lnTo>
                <a:lnTo>
                  <a:pt x="59024" y="27692"/>
                </a:lnTo>
                <a:lnTo>
                  <a:pt x="60000" y="27692"/>
                </a:lnTo>
                <a:lnTo>
                  <a:pt x="60000" y="27692"/>
                </a:lnTo>
                <a:lnTo>
                  <a:pt x="60000" y="27692"/>
                </a:lnTo>
                <a:lnTo>
                  <a:pt x="60000" y="27692"/>
                </a:lnTo>
                <a:lnTo>
                  <a:pt x="60000" y="27692"/>
                </a:lnTo>
                <a:lnTo>
                  <a:pt x="60975" y="27692"/>
                </a:lnTo>
                <a:lnTo>
                  <a:pt x="60975" y="27692"/>
                </a:lnTo>
                <a:lnTo>
                  <a:pt x="60975" y="27692"/>
                </a:lnTo>
                <a:lnTo>
                  <a:pt x="60975" y="27692"/>
                </a:lnTo>
                <a:lnTo>
                  <a:pt x="62439" y="27692"/>
                </a:lnTo>
                <a:lnTo>
                  <a:pt x="62439" y="26013"/>
                </a:lnTo>
                <a:lnTo>
                  <a:pt x="62439" y="26013"/>
                </a:lnTo>
                <a:lnTo>
                  <a:pt x="62439" y="26013"/>
                </a:lnTo>
                <a:lnTo>
                  <a:pt x="62439" y="26013"/>
                </a:lnTo>
                <a:lnTo>
                  <a:pt x="62439" y="26013"/>
                </a:lnTo>
                <a:lnTo>
                  <a:pt x="63414" y="26013"/>
                </a:lnTo>
                <a:lnTo>
                  <a:pt x="63414" y="26013"/>
                </a:lnTo>
                <a:lnTo>
                  <a:pt x="63414" y="26013"/>
                </a:lnTo>
                <a:lnTo>
                  <a:pt x="63414" y="26013"/>
                </a:lnTo>
                <a:lnTo>
                  <a:pt x="63414" y="26013"/>
                </a:lnTo>
                <a:lnTo>
                  <a:pt x="64390" y="26013"/>
                </a:lnTo>
                <a:lnTo>
                  <a:pt x="64390" y="26013"/>
                </a:lnTo>
                <a:lnTo>
                  <a:pt x="64390" y="26013"/>
                </a:lnTo>
                <a:lnTo>
                  <a:pt x="64390" y="26013"/>
                </a:lnTo>
                <a:lnTo>
                  <a:pt x="64390" y="26013"/>
                </a:lnTo>
                <a:lnTo>
                  <a:pt x="64390" y="27692"/>
                </a:lnTo>
                <a:lnTo>
                  <a:pt x="65365" y="27692"/>
                </a:lnTo>
                <a:lnTo>
                  <a:pt x="65365" y="27692"/>
                </a:lnTo>
                <a:lnTo>
                  <a:pt x="65365" y="27692"/>
                </a:lnTo>
                <a:lnTo>
                  <a:pt x="65365" y="27692"/>
                </a:lnTo>
                <a:lnTo>
                  <a:pt x="65365" y="29370"/>
                </a:lnTo>
                <a:lnTo>
                  <a:pt x="65365" y="29370"/>
                </a:lnTo>
                <a:lnTo>
                  <a:pt x="65365" y="29370"/>
                </a:lnTo>
                <a:lnTo>
                  <a:pt x="65365" y="29370"/>
                </a:lnTo>
                <a:lnTo>
                  <a:pt x="65365" y="29370"/>
                </a:lnTo>
                <a:lnTo>
                  <a:pt x="66341" y="29370"/>
                </a:lnTo>
                <a:lnTo>
                  <a:pt x="66341" y="29370"/>
                </a:lnTo>
                <a:lnTo>
                  <a:pt x="66341" y="29370"/>
                </a:lnTo>
                <a:lnTo>
                  <a:pt x="66341" y="29370"/>
                </a:lnTo>
                <a:lnTo>
                  <a:pt x="66341" y="31888"/>
                </a:lnTo>
                <a:lnTo>
                  <a:pt x="66341" y="31888"/>
                </a:lnTo>
                <a:lnTo>
                  <a:pt x="67804" y="31888"/>
                </a:lnTo>
                <a:lnTo>
                  <a:pt x="67804" y="31888"/>
                </a:lnTo>
                <a:lnTo>
                  <a:pt x="67804" y="31888"/>
                </a:lnTo>
                <a:lnTo>
                  <a:pt x="67804" y="31888"/>
                </a:lnTo>
                <a:lnTo>
                  <a:pt x="67804" y="31888"/>
                </a:lnTo>
                <a:lnTo>
                  <a:pt x="67804" y="33566"/>
                </a:lnTo>
                <a:lnTo>
                  <a:pt x="67804" y="33566"/>
                </a:lnTo>
                <a:lnTo>
                  <a:pt x="68780" y="33566"/>
                </a:lnTo>
                <a:lnTo>
                  <a:pt x="68780" y="33566"/>
                </a:lnTo>
                <a:lnTo>
                  <a:pt x="68780" y="35244"/>
                </a:lnTo>
                <a:lnTo>
                  <a:pt x="68780" y="35244"/>
                </a:lnTo>
                <a:lnTo>
                  <a:pt x="68780" y="35244"/>
                </a:lnTo>
                <a:lnTo>
                  <a:pt x="68780" y="35244"/>
                </a:lnTo>
                <a:lnTo>
                  <a:pt x="68780" y="36923"/>
                </a:lnTo>
                <a:lnTo>
                  <a:pt x="68780" y="36923"/>
                </a:lnTo>
                <a:lnTo>
                  <a:pt x="68780" y="36923"/>
                </a:lnTo>
                <a:lnTo>
                  <a:pt x="68780" y="36923"/>
                </a:lnTo>
                <a:lnTo>
                  <a:pt x="68780" y="36923"/>
                </a:lnTo>
                <a:lnTo>
                  <a:pt x="68780" y="38601"/>
                </a:lnTo>
                <a:lnTo>
                  <a:pt x="69756" y="38601"/>
                </a:lnTo>
                <a:lnTo>
                  <a:pt x="69756" y="38601"/>
                </a:lnTo>
                <a:lnTo>
                  <a:pt x="69756" y="36923"/>
                </a:lnTo>
                <a:lnTo>
                  <a:pt x="69756" y="36923"/>
                </a:lnTo>
                <a:lnTo>
                  <a:pt x="69756" y="36923"/>
                </a:lnTo>
                <a:lnTo>
                  <a:pt x="70731" y="36923"/>
                </a:lnTo>
                <a:lnTo>
                  <a:pt x="70731" y="36923"/>
                </a:lnTo>
                <a:lnTo>
                  <a:pt x="70731" y="36923"/>
                </a:lnTo>
                <a:lnTo>
                  <a:pt x="70731" y="36923"/>
                </a:lnTo>
                <a:lnTo>
                  <a:pt x="70731" y="38601"/>
                </a:lnTo>
                <a:lnTo>
                  <a:pt x="70731" y="38601"/>
                </a:lnTo>
                <a:lnTo>
                  <a:pt x="70731" y="38601"/>
                </a:lnTo>
                <a:lnTo>
                  <a:pt x="70731" y="41118"/>
                </a:lnTo>
                <a:lnTo>
                  <a:pt x="70731" y="41118"/>
                </a:lnTo>
                <a:lnTo>
                  <a:pt x="70731" y="41118"/>
                </a:lnTo>
                <a:lnTo>
                  <a:pt x="70731" y="42797"/>
                </a:lnTo>
                <a:lnTo>
                  <a:pt x="70731" y="42797"/>
                </a:lnTo>
                <a:lnTo>
                  <a:pt x="70731" y="42797"/>
                </a:lnTo>
                <a:lnTo>
                  <a:pt x="70731" y="42797"/>
                </a:lnTo>
                <a:lnTo>
                  <a:pt x="70731" y="44475"/>
                </a:lnTo>
                <a:lnTo>
                  <a:pt x="70731" y="44475"/>
                </a:lnTo>
                <a:lnTo>
                  <a:pt x="70731" y="44475"/>
                </a:lnTo>
                <a:lnTo>
                  <a:pt x="70731" y="46153"/>
                </a:lnTo>
                <a:lnTo>
                  <a:pt x="70731" y="46153"/>
                </a:lnTo>
                <a:lnTo>
                  <a:pt x="70731" y="46153"/>
                </a:lnTo>
                <a:lnTo>
                  <a:pt x="69756" y="46153"/>
                </a:lnTo>
                <a:lnTo>
                  <a:pt x="69756" y="46153"/>
                </a:lnTo>
                <a:lnTo>
                  <a:pt x="69756" y="46153"/>
                </a:lnTo>
                <a:lnTo>
                  <a:pt x="69756" y="47832"/>
                </a:lnTo>
                <a:lnTo>
                  <a:pt x="69756" y="47832"/>
                </a:lnTo>
                <a:lnTo>
                  <a:pt x="69756" y="47832"/>
                </a:lnTo>
                <a:lnTo>
                  <a:pt x="69756" y="47832"/>
                </a:lnTo>
                <a:lnTo>
                  <a:pt x="69756" y="50349"/>
                </a:lnTo>
                <a:lnTo>
                  <a:pt x="69756" y="50349"/>
                </a:lnTo>
                <a:lnTo>
                  <a:pt x="69756" y="50349"/>
                </a:lnTo>
                <a:lnTo>
                  <a:pt x="69756" y="52027"/>
                </a:lnTo>
                <a:lnTo>
                  <a:pt x="70731" y="52027"/>
                </a:lnTo>
                <a:lnTo>
                  <a:pt x="70731" y="52027"/>
                </a:lnTo>
                <a:lnTo>
                  <a:pt x="70731" y="52027"/>
                </a:lnTo>
                <a:lnTo>
                  <a:pt x="70731" y="52027"/>
                </a:lnTo>
                <a:lnTo>
                  <a:pt x="71707" y="52027"/>
                </a:lnTo>
                <a:lnTo>
                  <a:pt x="71707" y="52027"/>
                </a:lnTo>
                <a:lnTo>
                  <a:pt x="71707" y="52027"/>
                </a:lnTo>
                <a:lnTo>
                  <a:pt x="71707" y="52027"/>
                </a:lnTo>
                <a:lnTo>
                  <a:pt x="73170" y="52027"/>
                </a:lnTo>
                <a:lnTo>
                  <a:pt x="73170" y="52027"/>
                </a:lnTo>
                <a:lnTo>
                  <a:pt x="73170" y="52027"/>
                </a:lnTo>
                <a:lnTo>
                  <a:pt x="73170" y="52027"/>
                </a:lnTo>
                <a:lnTo>
                  <a:pt x="74146" y="52027"/>
                </a:lnTo>
                <a:lnTo>
                  <a:pt x="74146" y="52027"/>
                </a:lnTo>
                <a:lnTo>
                  <a:pt x="74146" y="52027"/>
                </a:lnTo>
                <a:lnTo>
                  <a:pt x="74146" y="53706"/>
                </a:lnTo>
                <a:lnTo>
                  <a:pt x="74146" y="53706"/>
                </a:lnTo>
                <a:lnTo>
                  <a:pt x="74146" y="53706"/>
                </a:lnTo>
                <a:lnTo>
                  <a:pt x="74146" y="55384"/>
                </a:lnTo>
                <a:lnTo>
                  <a:pt x="74146" y="55384"/>
                </a:lnTo>
                <a:lnTo>
                  <a:pt x="74146" y="55384"/>
                </a:lnTo>
                <a:lnTo>
                  <a:pt x="74146" y="55384"/>
                </a:lnTo>
                <a:lnTo>
                  <a:pt x="74146" y="57062"/>
                </a:lnTo>
                <a:lnTo>
                  <a:pt x="74146" y="57062"/>
                </a:lnTo>
                <a:lnTo>
                  <a:pt x="74146" y="57062"/>
                </a:lnTo>
                <a:lnTo>
                  <a:pt x="74146" y="59580"/>
                </a:lnTo>
                <a:lnTo>
                  <a:pt x="74146" y="59580"/>
                </a:lnTo>
                <a:lnTo>
                  <a:pt x="74146" y="59580"/>
                </a:lnTo>
                <a:lnTo>
                  <a:pt x="74146" y="61258"/>
                </a:lnTo>
                <a:lnTo>
                  <a:pt x="74146" y="61258"/>
                </a:lnTo>
                <a:lnTo>
                  <a:pt x="74146" y="61258"/>
                </a:lnTo>
                <a:lnTo>
                  <a:pt x="75121" y="61258"/>
                </a:lnTo>
                <a:lnTo>
                  <a:pt x="75121" y="61258"/>
                </a:lnTo>
                <a:lnTo>
                  <a:pt x="75121" y="61258"/>
                </a:lnTo>
                <a:lnTo>
                  <a:pt x="75121" y="61258"/>
                </a:lnTo>
                <a:lnTo>
                  <a:pt x="76097" y="61258"/>
                </a:lnTo>
                <a:lnTo>
                  <a:pt x="76097" y="61258"/>
                </a:lnTo>
                <a:lnTo>
                  <a:pt x="76097" y="61258"/>
                </a:lnTo>
                <a:lnTo>
                  <a:pt x="76097" y="61258"/>
                </a:lnTo>
                <a:lnTo>
                  <a:pt x="77073" y="61258"/>
                </a:lnTo>
                <a:lnTo>
                  <a:pt x="77073" y="61258"/>
                </a:lnTo>
                <a:lnTo>
                  <a:pt x="77073" y="62937"/>
                </a:lnTo>
                <a:lnTo>
                  <a:pt x="77073" y="62937"/>
                </a:lnTo>
                <a:lnTo>
                  <a:pt x="78536" y="62937"/>
                </a:lnTo>
                <a:lnTo>
                  <a:pt x="78536" y="62937"/>
                </a:lnTo>
                <a:lnTo>
                  <a:pt x="78536" y="62937"/>
                </a:lnTo>
                <a:lnTo>
                  <a:pt x="78536" y="62937"/>
                </a:lnTo>
                <a:lnTo>
                  <a:pt x="79512" y="62937"/>
                </a:lnTo>
                <a:lnTo>
                  <a:pt x="79512" y="62937"/>
                </a:lnTo>
                <a:lnTo>
                  <a:pt x="79512" y="62937"/>
                </a:lnTo>
                <a:lnTo>
                  <a:pt x="79512" y="62937"/>
                </a:lnTo>
                <a:lnTo>
                  <a:pt x="80487" y="62937"/>
                </a:lnTo>
                <a:lnTo>
                  <a:pt x="80487" y="62937"/>
                </a:lnTo>
                <a:lnTo>
                  <a:pt x="80487" y="62937"/>
                </a:lnTo>
                <a:lnTo>
                  <a:pt x="81463" y="62937"/>
                </a:lnTo>
                <a:lnTo>
                  <a:pt x="81463" y="62937"/>
                </a:lnTo>
                <a:lnTo>
                  <a:pt x="81463" y="62937"/>
                </a:lnTo>
                <a:lnTo>
                  <a:pt x="81463" y="62937"/>
                </a:lnTo>
                <a:lnTo>
                  <a:pt x="82439" y="62937"/>
                </a:lnTo>
                <a:lnTo>
                  <a:pt x="82439" y="62937"/>
                </a:lnTo>
                <a:lnTo>
                  <a:pt x="82439" y="62937"/>
                </a:lnTo>
                <a:lnTo>
                  <a:pt x="82439" y="62937"/>
                </a:lnTo>
                <a:lnTo>
                  <a:pt x="82439" y="62937"/>
                </a:lnTo>
                <a:lnTo>
                  <a:pt x="83902" y="62937"/>
                </a:lnTo>
                <a:lnTo>
                  <a:pt x="83902" y="62937"/>
                </a:lnTo>
                <a:lnTo>
                  <a:pt x="83902" y="62937"/>
                </a:lnTo>
                <a:lnTo>
                  <a:pt x="83902" y="62937"/>
                </a:lnTo>
                <a:lnTo>
                  <a:pt x="83902" y="62937"/>
                </a:lnTo>
                <a:lnTo>
                  <a:pt x="84878" y="62937"/>
                </a:lnTo>
                <a:lnTo>
                  <a:pt x="84878" y="62937"/>
                </a:lnTo>
                <a:lnTo>
                  <a:pt x="84878" y="62937"/>
                </a:lnTo>
                <a:lnTo>
                  <a:pt x="84878" y="62937"/>
                </a:lnTo>
                <a:lnTo>
                  <a:pt x="84878" y="62937"/>
                </a:lnTo>
                <a:lnTo>
                  <a:pt x="84878" y="64615"/>
                </a:lnTo>
                <a:lnTo>
                  <a:pt x="84878" y="64615"/>
                </a:lnTo>
                <a:lnTo>
                  <a:pt x="84878" y="64615"/>
                </a:lnTo>
                <a:lnTo>
                  <a:pt x="84878" y="64615"/>
                </a:lnTo>
                <a:lnTo>
                  <a:pt x="84878" y="66293"/>
                </a:lnTo>
                <a:lnTo>
                  <a:pt x="84878" y="66293"/>
                </a:lnTo>
                <a:lnTo>
                  <a:pt x="84878" y="66293"/>
                </a:lnTo>
                <a:lnTo>
                  <a:pt x="84878" y="66293"/>
                </a:lnTo>
                <a:lnTo>
                  <a:pt x="84878" y="66293"/>
                </a:lnTo>
                <a:lnTo>
                  <a:pt x="83902" y="66293"/>
                </a:lnTo>
                <a:lnTo>
                  <a:pt x="83902" y="66293"/>
                </a:lnTo>
                <a:lnTo>
                  <a:pt x="84878" y="66293"/>
                </a:lnTo>
                <a:lnTo>
                  <a:pt x="84878" y="68811"/>
                </a:lnTo>
                <a:lnTo>
                  <a:pt x="84878" y="68811"/>
                </a:lnTo>
                <a:lnTo>
                  <a:pt x="84878" y="68811"/>
                </a:lnTo>
                <a:lnTo>
                  <a:pt x="84878" y="68811"/>
                </a:lnTo>
                <a:lnTo>
                  <a:pt x="84878" y="68811"/>
                </a:lnTo>
                <a:lnTo>
                  <a:pt x="85853" y="68811"/>
                </a:lnTo>
                <a:lnTo>
                  <a:pt x="85853" y="68811"/>
                </a:lnTo>
                <a:lnTo>
                  <a:pt x="85853" y="68811"/>
                </a:lnTo>
                <a:lnTo>
                  <a:pt x="85853" y="68811"/>
                </a:lnTo>
                <a:lnTo>
                  <a:pt x="85853" y="70489"/>
                </a:lnTo>
                <a:lnTo>
                  <a:pt x="86829" y="70489"/>
                </a:lnTo>
                <a:lnTo>
                  <a:pt x="86829" y="70489"/>
                </a:lnTo>
                <a:lnTo>
                  <a:pt x="86829" y="70489"/>
                </a:lnTo>
                <a:lnTo>
                  <a:pt x="86829" y="70489"/>
                </a:lnTo>
                <a:lnTo>
                  <a:pt x="86829" y="70489"/>
                </a:lnTo>
                <a:lnTo>
                  <a:pt x="86829" y="70489"/>
                </a:lnTo>
                <a:lnTo>
                  <a:pt x="87804" y="70489"/>
                </a:lnTo>
                <a:lnTo>
                  <a:pt x="87804" y="70489"/>
                </a:lnTo>
                <a:lnTo>
                  <a:pt x="87804" y="70489"/>
                </a:lnTo>
                <a:lnTo>
                  <a:pt x="87804" y="70489"/>
                </a:lnTo>
                <a:lnTo>
                  <a:pt x="89268" y="70489"/>
                </a:lnTo>
                <a:lnTo>
                  <a:pt x="89268" y="70489"/>
                </a:lnTo>
                <a:lnTo>
                  <a:pt x="89268" y="70489"/>
                </a:lnTo>
                <a:lnTo>
                  <a:pt x="89268" y="68811"/>
                </a:lnTo>
                <a:lnTo>
                  <a:pt x="87804" y="68811"/>
                </a:lnTo>
                <a:lnTo>
                  <a:pt x="87804" y="68811"/>
                </a:lnTo>
                <a:lnTo>
                  <a:pt x="87804" y="68811"/>
                </a:lnTo>
                <a:lnTo>
                  <a:pt x="87804" y="66293"/>
                </a:lnTo>
                <a:lnTo>
                  <a:pt x="87804" y="66293"/>
                </a:lnTo>
                <a:lnTo>
                  <a:pt x="87804" y="66293"/>
                </a:lnTo>
                <a:lnTo>
                  <a:pt x="87804" y="66293"/>
                </a:lnTo>
                <a:lnTo>
                  <a:pt x="87804" y="66293"/>
                </a:lnTo>
                <a:lnTo>
                  <a:pt x="87804" y="66293"/>
                </a:lnTo>
                <a:lnTo>
                  <a:pt x="87804" y="64615"/>
                </a:lnTo>
                <a:lnTo>
                  <a:pt x="87804" y="64615"/>
                </a:lnTo>
                <a:lnTo>
                  <a:pt x="87804" y="64615"/>
                </a:lnTo>
                <a:lnTo>
                  <a:pt x="89268" y="64615"/>
                </a:lnTo>
                <a:lnTo>
                  <a:pt x="89268" y="64615"/>
                </a:lnTo>
                <a:lnTo>
                  <a:pt x="89268" y="66293"/>
                </a:lnTo>
                <a:lnTo>
                  <a:pt x="89268" y="66293"/>
                </a:lnTo>
                <a:lnTo>
                  <a:pt x="90243" y="66293"/>
                </a:lnTo>
                <a:lnTo>
                  <a:pt x="90243" y="64615"/>
                </a:lnTo>
                <a:lnTo>
                  <a:pt x="90243" y="64615"/>
                </a:lnTo>
                <a:lnTo>
                  <a:pt x="90243" y="64615"/>
                </a:lnTo>
                <a:lnTo>
                  <a:pt x="90243" y="64615"/>
                </a:lnTo>
                <a:lnTo>
                  <a:pt x="90243" y="64615"/>
                </a:lnTo>
                <a:lnTo>
                  <a:pt x="90243" y="62937"/>
                </a:lnTo>
                <a:lnTo>
                  <a:pt x="90243" y="62937"/>
                </a:lnTo>
                <a:lnTo>
                  <a:pt x="90243" y="62937"/>
                </a:lnTo>
                <a:lnTo>
                  <a:pt x="91219" y="62937"/>
                </a:lnTo>
                <a:lnTo>
                  <a:pt x="91219" y="62937"/>
                </a:lnTo>
                <a:lnTo>
                  <a:pt x="91219" y="62937"/>
                </a:lnTo>
                <a:lnTo>
                  <a:pt x="91219" y="61258"/>
                </a:lnTo>
                <a:lnTo>
                  <a:pt x="91219" y="61258"/>
                </a:lnTo>
                <a:lnTo>
                  <a:pt x="91219" y="61258"/>
                </a:lnTo>
                <a:lnTo>
                  <a:pt x="91219" y="61258"/>
                </a:lnTo>
                <a:lnTo>
                  <a:pt x="91219" y="61258"/>
                </a:lnTo>
                <a:lnTo>
                  <a:pt x="92195" y="61258"/>
                </a:lnTo>
                <a:lnTo>
                  <a:pt x="92195" y="59580"/>
                </a:lnTo>
                <a:lnTo>
                  <a:pt x="92195" y="59580"/>
                </a:lnTo>
                <a:lnTo>
                  <a:pt x="92195" y="59580"/>
                </a:lnTo>
                <a:lnTo>
                  <a:pt x="92195" y="59580"/>
                </a:lnTo>
                <a:lnTo>
                  <a:pt x="92195" y="59580"/>
                </a:lnTo>
                <a:lnTo>
                  <a:pt x="93170" y="59580"/>
                </a:lnTo>
                <a:lnTo>
                  <a:pt x="93170" y="59580"/>
                </a:lnTo>
                <a:lnTo>
                  <a:pt x="93170" y="59580"/>
                </a:lnTo>
                <a:lnTo>
                  <a:pt x="93170" y="59580"/>
                </a:lnTo>
                <a:lnTo>
                  <a:pt x="94634" y="59580"/>
                </a:lnTo>
                <a:lnTo>
                  <a:pt x="94634" y="59580"/>
                </a:lnTo>
                <a:lnTo>
                  <a:pt x="94634" y="57062"/>
                </a:lnTo>
                <a:lnTo>
                  <a:pt x="94634" y="57062"/>
                </a:lnTo>
                <a:lnTo>
                  <a:pt x="94634" y="57062"/>
                </a:lnTo>
                <a:lnTo>
                  <a:pt x="94634" y="57062"/>
                </a:lnTo>
                <a:lnTo>
                  <a:pt x="94634" y="57062"/>
                </a:lnTo>
                <a:lnTo>
                  <a:pt x="95609" y="57062"/>
                </a:lnTo>
                <a:lnTo>
                  <a:pt x="95609" y="55384"/>
                </a:lnTo>
                <a:lnTo>
                  <a:pt x="95609" y="55384"/>
                </a:lnTo>
                <a:lnTo>
                  <a:pt x="95609" y="55384"/>
                </a:lnTo>
                <a:lnTo>
                  <a:pt x="95609" y="55384"/>
                </a:lnTo>
                <a:lnTo>
                  <a:pt x="96585" y="55384"/>
                </a:lnTo>
                <a:lnTo>
                  <a:pt x="96585" y="55384"/>
                </a:lnTo>
                <a:lnTo>
                  <a:pt x="96585" y="55384"/>
                </a:lnTo>
                <a:lnTo>
                  <a:pt x="96585" y="55384"/>
                </a:lnTo>
                <a:lnTo>
                  <a:pt x="96585" y="55384"/>
                </a:lnTo>
                <a:lnTo>
                  <a:pt x="97560" y="55384"/>
                </a:lnTo>
                <a:lnTo>
                  <a:pt x="97560" y="55384"/>
                </a:lnTo>
                <a:lnTo>
                  <a:pt x="97560" y="55384"/>
                </a:lnTo>
                <a:lnTo>
                  <a:pt x="97560" y="55384"/>
                </a:lnTo>
                <a:lnTo>
                  <a:pt x="97560" y="53706"/>
                </a:lnTo>
                <a:lnTo>
                  <a:pt x="98536" y="53706"/>
                </a:lnTo>
                <a:lnTo>
                  <a:pt x="98536" y="53706"/>
                </a:lnTo>
                <a:lnTo>
                  <a:pt x="98536" y="53706"/>
                </a:lnTo>
                <a:lnTo>
                  <a:pt x="98536" y="53706"/>
                </a:lnTo>
                <a:lnTo>
                  <a:pt x="98536" y="53706"/>
                </a:lnTo>
                <a:lnTo>
                  <a:pt x="100000" y="53706"/>
                </a:lnTo>
                <a:lnTo>
                  <a:pt x="100000" y="53706"/>
                </a:lnTo>
                <a:lnTo>
                  <a:pt x="100000" y="52027"/>
                </a:lnTo>
                <a:lnTo>
                  <a:pt x="100000" y="52027"/>
                </a:lnTo>
                <a:lnTo>
                  <a:pt x="100000" y="52027"/>
                </a:lnTo>
                <a:lnTo>
                  <a:pt x="100000" y="52027"/>
                </a:lnTo>
                <a:lnTo>
                  <a:pt x="100000" y="52027"/>
                </a:lnTo>
                <a:lnTo>
                  <a:pt x="100975" y="52027"/>
                </a:lnTo>
                <a:lnTo>
                  <a:pt x="100975" y="52027"/>
                </a:lnTo>
                <a:lnTo>
                  <a:pt x="100975" y="50349"/>
                </a:lnTo>
                <a:lnTo>
                  <a:pt x="100975" y="50349"/>
                </a:lnTo>
                <a:lnTo>
                  <a:pt x="100975" y="50349"/>
                </a:lnTo>
                <a:lnTo>
                  <a:pt x="100975" y="50349"/>
                </a:lnTo>
                <a:lnTo>
                  <a:pt x="100975" y="50349"/>
                </a:lnTo>
                <a:lnTo>
                  <a:pt x="100975" y="47832"/>
                </a:lnTo>
                <a:lnTo>
                  <a:pt x="101951" y="47832"/>
                </a:lnTo>
                <a:lnTo>
                  <a:pt x="101951" y="50349"/>
                </a:lnTo>
                <a:lnTo>
                  <a:pt x="101951" y="50349"/>
                </a:lnTo>
                <a:lnTo>
                  <a:pt x="101951" y="50349"/>
                </a:lnTo>
                <a:lnTo>
                  <a:pt x="101951" y="50349"/>
                </a:lnTo>
                <a:lnTo>
                  <a:pt x="102926" y="50349"/>
                </a:lnTo>
                <a:lnTo>
                  <a:pt x="102926" y="50349"/>
                </a:lnTo>
                <a:lnTo>
                  <a:pt x="102926" y="50349"/>
                </a:lnTo>
                <a:lnTo>
                  <a:pt x="102926" y="50349"/>
                </a:lnTo>
                <a:lnTo>
                  <a:pt x="102926" y="50349"/>
                </a:lnTo>
                <a:lnTo>
                  <a:pt x="102926" y="50349"/>
                </a:lnTo>
                <a:lnTo>
                  <a:pt x="102926" y="47832"/>
                </a:lnTo>
                <a:lnTo>
                  <a:pt x="102926" y="47832"/>
                </a:lnTo>
                <a:lnTo>
                  <a:pt x="102926" y="47832"/>
                </a:lnTo>
                <a:lnTo>
                  <a:pt x="103902" y="47832"/>
                </a:lnTo>
                <a:lnTo>
                  <a:pt x="103902" y="47832"/>
                </a:lnTo>
                <a:lnTo>
                  <a:pt x="103902" y="47832"/>
                </a:lnTo>
                <a:lnTo>
                  <a:pt x="103902" y="47832"/>
                </a:lnTo>
                <a:lnTo>
                  <a:pt x="103902" y="47832"/>
                </a:lnTo>
                <a:lnTo>
                  <a:pt x="105365" y="47832"/>
                </a:lnTo>
                <a:lnTo>
                  <a:pt x="105365" y="47832"/>
                </a:lnTo>
                <a:lnTo>
                  <a:pt x="105365" y="47832"/>
                </a:lnTo>
                <a:lnTo>
                  <a:pt x="105365" y="47832"/>
                </a:lnTo>
                <a:lnTo>
                  <a:pt x="105365" y="46153"/>
                </a:lnTo>
                <a:lnTo>
                  <a:pt x="106341" y="46153"/>
                </a:lnTo>
                <a:lnTo>
                  <a:pt x="106341" y="46153"/>
                </a:lnTo>
                <a:lnTo>
                  <a:pt x="106341" y="46153"/>
                </a:lnTo>
                <a:lnTo>
                  <a:pt x="106341" y="47832"/>
                </a:lnTo>
                <a:lnTo>
                  <a:pt x="106341" y="47832"/>
                </a:lnTo>
                <a:lnTo>
                  <a:pt x="107317" y="47832"/>
                </a:lnTo>
                <a:lnTo>
                  <a:pt x="107317" y="47832"/>
                </a:lnTo>
                <a:lnTo>
                  <a:pt x="107317" y="47832"/>
                </a:lnTo>
                <a:lnTo>
                  <a:pt x="107317" y="47832"/>
                </a:lnTo>
                <a:lnTo>
                  <a:pt x="107317" y="47832"/>
                </a:lnTo>
                <a:lnTo>
                  <a:pt x="107317" y="47832"/>
                </a:lnTo>
                <a:lnTo>
                  <a:pt x="106341" y="47832"/>
                </a:lnTo>
                <a:lnTo>
                  <a:pt x="106341" y="47832"/>
                </a:lnTo>
                <a:lnTo>
                  <a:pt x="106341" y="50349"/>
                </a:lnTo>
                <a:lnTo>
                  <a:pt x="106341" y="50349"/>
                </a:lnTo>
                <a:lnTo>
                  <a:pt x="106341" y="50349"/>
                </a:lnTo>
                <a:lnTo>
                  <a:pt x="106341" y="50349"/>
                </a:lnTo>
                <a:lnTo>
                  <a:pt x="105365" y="50349"/>
                </a:lnTo>
                <a:lnTo>
                  <a:pt x="105365" y="50349"/>
                </a:lnTo>
                <a:lnTo>
                  <a:pt x="105365" y="50349"/>
                </a:lnTo>
                <a:lnTo>
                  <a:pt x="103902" y="50349"/>
                </a:lnTo>
                <a:lnTo>
                  <a:pt x="103902" y="50349"/>
                </a:lnTo>
                <a:lnTo>
                  <a:pt x="103902" y="50349"/>
                </a:lnTo>
                <a:lnTo>
                  <a:pt x="103902" y="52027"/>
                </a:lnTo>
                <a:lnTo>
                  <a:pt x="103902" y="52027"/>
                </a:lnTo>
                <a:lnTo>
                  <a:pt x="103902" y="52027"/>
                </a:lnTo>
                <a:lnTo>
                  <a:pt x="103902" y="52027"/>
                </a:lnTo>
                <a:lnTo>
                  <a:pt x="102926" y="52027"/>
                </a:lnTo>
                <a:lnTo>
                  <a:pt x="102926" y="52027"/>
                </a:lnTo>
                <a:lnTo>
                  <a:pt x="102926" y="52027"/>
                </a:lnTo>
                <a:lnTo>
                  <a:pt x="102926" y="52027"/>
                </a:lnTo>
                <a:lnTo>
                  <a:pt x="102926" y="53706"/>
                </a:lnTo>
                <a:lnTo>
                  <a:pt x="102926" y="53706"/>
                </a:lnTo>
                <a:lnTo>
                  <a:pt x="102926" y="53706"/>
                </a:lnTo>
                <a:lnTo>
                  <a:pt x="101951" y="53706"/>
                </a:lnTo>
                <a:lnTo>
                  <a:pt x="101951" y="53706"/>
                </a:lnTo>
                <a:lnTo>
                  <a:pt x="101951" y="53706"/>
                </a:lnTo>
                <a:lnTo>
                  <a:pt x="101951" y="55384"/>
                </a:lnTo>
                <a:lnTo>
                  <a:pt x="101951" y="55384"/>
                </a:lnTo>
                <a:lnTo>
                  <a:pt x="100975" y="55384"/>
                </a:lnTo>
                <a:lnTo>
                  <a:pt x="100975" y="55384"/>
                </a:lnTo>
                <a:lnTo>
                  <a:pt x="100975" y="55384"/>
                </a:lnTo>
                <a:lnTo>
                  <a:pt x="100975" y="55384"/>
                </a:lnTo>
                <a:lnTo>
                  <a:pt x="100975" y="55384"/>
                </a:lnTo>
                <a:lnTo>
                  <a:pt x="100975" y="55384"/>
                </a:lnTo>
                <a:lnTo>
                  <a:pt x="100000" y="55384"/>
                </a:lnTo>
                <a:lnTo>
                  <a:pt x="100000" y="55384"/>
                </a:lnTo>
                <a:lnTo>
                  <a:pt x="100000" y="57062"/>
                </a:lnTo>
                <a:lnTo>
                  <a:pt x="100000" y="57062"/>
                </a:lnTo>
                <a:lnTo>
                  <a:pt x="100000" y="57062"/>
                </a:lnTo>
                <a:lnTo>
                  <a:pt x="100000" y="57062"/>
                </a:lnTo>
                <a:lnTo>
                  <a:pt x="100000" y="57062"/>
                </a:lnTo>
                <a:lnTo>
                  <a:pt x="100000" y="57062"/>
                </a:lnTo>
                <a:lnTo>
                  <a:pt x="100975" y="57062"/>
                </a:lnTo>
                <a:lnTo>
                  <a:pt x="100975" y="57062"/>
                </a:lnTo>
                <a:lnTo>
                  <a:pt x="100975" y="57062"/>
                </a:lnTo>
                <a:lnTo>
                  <a:pt x="100975" y="59580"/>
                </a:lnTo>
                <a:lnTo>
                  <a:pt x="100975" y="59580"/>
                </a:lnTo>
                <a:lnTo>
                  <a:pt x="101951" y="59580"/>
                </a:lnTo>
                <a:lnTo>
                  <a:pt x="101951" y="59580"/>
                </a:lnTo>
                <a:lnTo>
                  <a:pt x="101951" y="59580"/>
                </a:lnTo>
                <a:lnTo>
                  <a:pt x="101951" y="59580"/>
                </a:lnTo>
                <a:lnTo>
                  <a:pt x="102926" y="59580"/>
                </a:lnTo>
                <a:lnTo>
                  <a:pt x="102926" y="59580"/>
                </a:lnTo>
                <a:lnTo>
                  <a:pt x="102926" y="59580"/>
                </a:lnTo>
                <a:lnTo>
                  <a:pt x="102926" y="59580"/>
                </a:lnTo>
                <a:lnTo>
                  <a:pt x="102926" y="59580"/>
                </a:lnTo>
                <a:lnTo>
                  <a:pt x="103902" y="59580"/>
                </a:lnTo>
                <a:lnTo>
                  <a:pt x="103902" y="59580"/>
                </a:lnTo>
                <a:lnTo>
                  <a:pt x="103902" y="59580"/>
                </a:lnTo>
                <a:lnTo>
                  <a:pt x="103902" y="59580"/>
                </a:lnTo>
                <a:lnTo>
                  <a:pt x="103902" y="61258"/>
                </a:lnTo>
                <a:lnTo>
                  <a:pt x="103902" y="61258"/>
                </a:lnTo>
                <a:lnTo>
                  <a:pt x="103902" y="61258"/>
                </a:lnTo>
                <a:lnTo>
                  <a:pt x="103902" y="62937"/>
                </a:lnTo>
                <a:lnTo>
                  <a:pt x="103902" y="62937"/>
                </a:lnTo>
                <a:lnTo>
                  <a:pt x="103902" y="62937"/>
                </a:lnTo>
                <a:lnTo>
                  <a:pt x="103902" y="62937"/>
                </a:lnTo>
                <a:lnTo>
                  <a:pt x="103902" y="62937"/>
                </a:lnTo>
                <a:lnTo>
                  <a:pt x="105365" y="62937"/>
                </a:lnTo>
                <a:lnTo>
                  <a:pt x="105365" y="62937"/>
                </a:lnTo>
                <a:lnTo>
                  <a:pt x="105365" y="62937"/>
                </a:lnTo>
                <a:lnTo>
                  <a:pt x="105365" y="62937"/>
                </a:lnTo>
                <a:lnTo>
                  <a:pt x="105365" y="62937"/>
                </a:lnTo>
                <a:lnTo>
                  <a:pt x="106341" y="62937"/>
                </a:lnTo>
                <a:lnTo>
                  <a:pt x="106341" y="62937"/>
                </a:lnTo>
                <a:lnTo>
                  <a:pt x="106341" y="62937"/>
                </a:lnTo>
                <a:lnTo>
                  <a:pt x="106341" y="62937"/>
                </a:lnTo>
                <a:lnTo>
                  <a:pt x="106341" y="62937"/>
                </a:lnTo>
                <a:lnTo>
                  <a:pt x="107317" y="62937"/>
                </a:lnTo>
                <a:lnTo>
                  <a:pt x="107317" y="62937"/>
                </a:lnTo>
                <a:lnTo>
                  <a:pt x="107317" y="62937"/>
                </a:lnTo>
                <a:lnTo>
                  <a:pt x="107317" y="62937"/>
                </a:lnTo>
                <a:lnTo>
                  <a:pt x="107317" y="62937"/>
                </a:lnTo>
                <a:lnTo>
                  <a:pt x="107317" y="62937"/>
                </a:lnTo>
                <a:lnTo>
                  <a:pt x="108292" y="62937"/>
                </a:lnTo>
                <a:lnTo>
                  <a:pt x="108292" y="62937"/>
                </a:lnTo>
                <a:lnTo>
                  <a:pt x="108292" y="62937"/>
                </a:lnTo>
                <a:lnTo>
                  <a:pt x="108292" y="62937"/>
                </a:lnTo>
                <a:lnTo>
                  <a:pt x="108292" y="62937"/>
                </a:lnTo>
                <a:lnTo>
                  <a:pt x="108292" y="62937"/>
                </a:lnTo>
                <a:lnTo>
                  <a:pt x="108292" y="61258"/>
                </a:lnTo>
                <a:lnTo>
                  <a:pt x="108292" y="61258"/>
                </a:lnTo>
                <a:lnTo>
                  <a:pt x="109268" y="61258"/>
                </a:lnTo>
                <a:lnTo>
                  <a:pt x="109268" y="61258"/>
                </a:lnTo>
                <a:lnTo>
                  <a:pt x="109268" y="61258"/>
                </a:lnTo>
                <a:lnTo>
                  <a:pt x="109268" y="61258"/>
                </a:lnTo>
                <a:lnTo>
                  <a:pt x="109268" y="61258"/>
                </a:lnTo>
                <a:lnTo>
                  <a:pt x="109268" y="59580"/>
                </a:lnTo>
                <a:lnTo>
                  <a:pt x="110731" y="59580"/>
                </a:lnTo>
                <a:lnTo>
                  <a:pt x="110731" y="59580"/>
                </a:lnTo>
                <a:lnTo>
                  <a:pt x="110731" y="59580"/>
                </a:lnTo>
                <a:lnTo>
                  <a:pt x="110731" y="57062"/>
                </a:lnTo>
                <a:lnTo>
                  <a:pt x="110731" y="57062"/>
                </a:lnTo>
                <a:lnTo>
                  <a:pt x="110731" y="57062"/>
                </a:lnTo>
                <a:lnTo>
                  <a:pt x="110731" y="57062"/>
                </a:lnTo>
                <a:lnTo>
                  <a:pt x="110731" y="59580"/>
                </a:lnTo>
                <a:lnTo>
                  <a:pt x="110731" y="59580"/>
                </a:lnTo>
                <a:lnTo>
                  <a:pt x="110731" y="59580"/>
                </a:lnTo>
                <a:lnTo>
                  <a:pt x="110731" y="59580"/>
                </a:lnTo>
                <a:lnTo>
                  <a:pt x="111707" y="59580"/>
                </a:lnTo>
                <a:lnTo>
                  <a:pt x="111707" y="59580"/>
                </a:lnTo>
                <a:lnTo>
                  <a:pt x="111707" y="59580"/>
                </a:lnTo>
                <a:lnTo>
                  <a:pt x="111707" y="61258"/>
                </a:lnTo>
                <a:lnTo>
                  <a:pt x="111707" y="61258"/>
                </a:lnTo>
                <a:lnTo>
                  <a:pt x="111707" y="61258"/>
                </a:lnTo>
                <a:lnTo>
                  <a:pt x="111707" y="61258"/>
                </a:lnTo>
                <a:lnTo>
                  <a:pt x="111707" y="61258"/>
                </a:lnTo>
                <a:lnTo>
                  <a:pt x="111707" y="62937"/>
                </a:lnTo>
                <a:lnTo>
                  <a:pt x="111707" y="62937"/>
                </a:lnTo>
                <a:lnTo>
                  <a:pt x="111707" y="62937"/>
                </a:lnTo>
                <a:lnTo>
                  <a:pt x="112682" y="62937"/>
                </a:lnTo>
                <a:lnTo>
                  <a:pt x="112682" y="62937"/>
                </a:lnTo>
                <a:lnTo>
                  <a:pt x="112682" y="62937"/>
                </a:lnTo>
                <a:lnTo>
                  <a:pt x="112682" y="62937"/>
                </a:lnTo>
                <a:lnTo>
                  <a:pt x="112682" y="62937"/>
                </a:lnTo>
                <a:lnTo>
                  <a:pt x="112682" y="62937"/>
                </a:lnTo>
                <a:lnTo>
                  <a:pt x="113658" y="62937"/>
                </a:lnTo>
                <a:lnTo>
                  <a:pt x="113658" y="62937"/>
                </a:lnTo>
                <a:lnTo>
                  <a:pt x="113658" y="62937"/>
                </a:lnTo>
                <a:lnTo>
                  <a:pt x="113658" y="62937"/>
                </a:lnTo>
                <a:lnTo>
                  <a:pt x="113658" y="64615"/>
                </a:lnTo>
                <a:lnTo>
                  <a:pt x="113658" y="64615"/>
                </a:lnTo>
                <a:lnTo>
                  <a:pt x="113658" y="64615"/>
                </a:lnTo>
                <a:lnTo>
                  <a:pt x="113658" y="64615"/>
                </a:lnTo>
                <a:lnTo>
                  <a:pt x="113658" y="64615"/>
                </a:lnTo>
                <a:lnTo>
                  <a:pt x="114634" y="64615"/>
                </a:lnTo>
                <a:lnTo>
                  <a:pt x="114634" y="64615"/>
                </a:lnTo>
                <a:lnTo>
                  <a:pt x="114634" y="64615"/>
                </a:lnTo>
                <a:lnTo>
                  <a:pt x="116097" y="64615"/>
                </a:lnTo>
                <a:lnTo>
                  <a:pt x="116097" y="64615"/>
                </a:lnTo>
                <a:lnTo>
                  <a:pt x="116097" y="64615"/>
                </a:lnTo>
                <a:lnTo>
                  <a:pt x="116097" y="64615"/>
                </a:lnTo>
                <a:lnTo>
                  <a:pt x="116097" y="66293"/>
                </a:lnTo>
                <a:lnTo>
                  <a:pt x="116097" y="66293"/>
                </a:lnTo>
                <a:lnTo>
                  <a:pt x="116097" y="66293"/>
                </a:lnTo>
                <a:lnTo>
                  <a:pt x="117073" y="66293"/>
                </a:lnTo>
                <a:lnTo>
                  <a:pt x="117073" y="66293"/>
                </a:lnTo>
                <a:lnTo>
                  <a:pt x="117073" y="66293"/>
                </a:lnTo>
                <a:lnTo>
                  <a:pt x="117073" y="66293"/>
                </a:lnTo>
                <a:lnTo>
                  <a:pt x="117073" y="66293"/>
                </a:lnTo>
                <a:lnTo>
                  <a:pt x="118048" y="66293"/>
                </a:lnTo>
                <a:lnTo>
                  <a:pt x="118048" y="66293"/>
                </a:lnTo>
                <a:lnTo>
                  <a:pt x="118048" y="66293"/>
                </a:lnTo>
                <a:lnTo>
                  <a:pt x="119024" y="66293"/>
                </a:lnTo>
                <a:lnTo>
                  <a:pt x="119024" y="66293"/>
                </a:lnTo>
                <a:lnTo>
                  <a:pt x="119024" y="66293"/>
                </a:lnTo>
                <a:lnTo>
                  <a:pt x="119024" y="66293"/>
                </a:lnTo>
                <a:lnTo>
                  <a:pt x="119024" y="66293"/>
                </a:lnTo>
                <a:lnTo>
                  <a:pt x="119024" y="66293"/>
                </a:lnTo>
                <a:lnTo>
                  <a:pt x="120000" y="66293"/>
                </a:lnTo>
                <a:lnTo>
                  <a:pt x="120000" y="66293"/>
                </a:lnTo>
                <a:lnTo>
                  <a:pt x="120000" y="66293"/>
                </a:lnTo>
                <a:lnTo>
                  <a:pt x="120000" y="66293"/>
                </a:lnTo>
                <a:lnTo>
                  <a:pt x="120000" y="66293"/>
                </a:lnTo>
                <a:lnTo>
                  <a:pt x="120000" y="66293"/>
                </a:lnTo>
                <a:lnTo>
                  <a:pt x="120000" y="68811"/>
                </a:lnTo>
                <a:lnTo>
                  <a:pt x="120000" y="68811"/>
                </a:lnTo>
                <a:lnTo>
                  <a:pt x="120000" y="68811"/>
                </a:lnTo>
                <a:lnTo>
                  <a:pt x="120000" y="68811"/>
                </a:lnTo>
                <a:lnTo>
                  <a:pt x="119024" y="68811"/>
                </a:lnTo>
                <a:lnTo>
                  <a:pt x="119024" y="68811"/>
                </a:lnTo>
                <a:lnTo>
                  <a:pt x="119024" y="68811"/>
                </a:lnTo>
                <a:lnTo>
                  <a:pt x="119024" y="68811"/>
                </a:lnTo>
                <a:lnTo>
                  <a:pt x="119024" y="68811"/>
                </a:lnTo>
                <a:lnTo>
                  <a:pt x="118048" y="68811"/>
                </a:lnTo>
                <a:lnTo>
                  <a:pt x="118048" y="70489"/>
                </a:lnTo>
                <a:lnTo>
                  <a:pt x="118048" y="70489"/>
                </a:lnTo>
                <a:lnTo>
                  <a:pt x="118048" y="70489"/>
                </a:lnTo>
                <a:lnTo>
                  <a:pt x="118048" y="70489"/>
                </a:lnTo>
                <a:lnTo>
                  <a:pt x="118048" y="70489"/>
                </a:lnTo>
                <a:lnTo>
                  <a:pt x="117073" y="70489"/>
                </a:lnTo>
                <a:lnTo>
                  <a:pt x="117073" y="70489"/>
                </a:lnTo>
                <a:lnTo>
                  <a:pt x="117073" y="72167"/>
                </a:lnTo>
                <a:lnTo>
                  <a:pt x="117073" y="72167"/>
                </a:lnTo>
                <a:lnTo>
                  <a:pt x="117073" y="72167"/>
                </a:lnTo>
                <a:lnTo>
                  <a:pt x="116097" y="72167"/>
                </a:lnTo>
                <a:lnTo>
                  <a:pt x="116097" y="72167"/>
                </a:lnTo>
                <a:lnTo>
                  <a:pt x="116097" y="70489"/>
                </a:lnTo>
                <a:lnTo>
                  <a:pt x="116097" y="70489"/>
                </a:lnTo>
                <a:lnTo>
                  <a:pt x="116097" y="7048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0" name="Shape 330"/>
          <p:cNvSpPr/>
          <p:nvPr/>
        </p:nvSpPr>
        <p:spPr>
          <a:xfrm>
            <a:off x="5351862" y="3117851"/>
            <a:ext cx="292893" cy="227012"/>
          </a:xfrm>
          <a:custGeom>
            <a:avLst/>
            <a:gdLst/>
            <a:ahLst/>
            <a:cxnLst/>
            <a:rect l="0" t="0" r="0" b="0"/>
            <a:pathLst>
              <a:path w="120000" h="120000" extrusionOk="0">
                <a:moveTo>
                  <a:pt x="116097" y="70489"/>
                </a:moveTo>
                <a:lnTo>
                  <a:pt x="116097" y="72167"/>
                </a:lnTo>
                <a:lnTo>
                  <a:pt x="116097" y="72167"/>
                </a:lnTo>
                <a:lnTo>
                  <a:pt x="116097" y="72167"/>
                </a:lnTo>
                <a:lnTo>
                  <a:pt x="116097" y="73846"/>
                </a:lnTo>
                <a:lnTo>
                  <a:pt x="114634" y="73846"/>
                </a:lnTo>
                <a:lnTo>
                  <a:pt x="114634" y="73846"/>
                </a:lnTo>
                <a:lnTo>
                  <a:pt x="114634" y="72167"/>
                </a:lnTo>
                <a:lnTo>
                  <a:pt x="114634" y="72167"/>
                </a:lnTo>
                <a:lnTo>
                  <a:pt x="113658" y="72167"/>
                </a:lnTo>
                <a:lnTo>
                  <a:pt x="113658" y="72167"/>
                </a:lnTo>
                <a:lnTo>
                  <a:pt x="113658" y="72167"/>
                </a:lnTo>
                <a:lnTo>
                  <a:pt x="113658" y="72167"/>
                </a:lnTo>
                <a:lnTo>
                  <a:pt x="113658" y="72167"/>
                </a:lnTo>
                <a:lnTo>
                  <a:pt x="113658" y="72167"/>
                </a:lnTo>
                <a:lnTo>
                  <a:pt x="112682" y="72167"/>
                </a:lnTo>
                <a:lnTo>
                  <a:pt x="112682" y="73846"/>
                </a:lnTo>
                <a:lnTo>
                  <a:pt x="112682" y="73846"/>
                </a:lnTo>
                <a:lnTo>
                  <a:pt x="112682" y="73846"/>
                </a:lnTo>
                <a:lnTo>
                  <a:pt x="112682" y="73846"/>
                </a:lnTo>
                <a:lnTo>
                  <a:pt x="112682" y="73846"/>
                </a:lnTo>
                <a:lnTo>
                  <a:pt x="112682" y="73846"/>
                </a:lnTo>
                <a:lnTo>
                  <a:pt x="112682" y="75524"/>
                </a:lnTo>
                <a:lnTo>
                  <a:pt x="112682" y="75524"/>
                </a:lnTo>
                <a:lnTo>
                  <a:pt x="112682" y="75524"/>
                </a:lnTo>
                <a:lnTo>
                  <a:pt x="112682" y="75524"/>
                </a:lnTo>
                <a:lnTo>
                  <a:pt x="112682" y="75524"/>
                </a:lnTo>
                <a:lnTo>
                  <a:pt x="111707" y="75524"/>
                </a:lnTo>
                <a:lnTo>
                  <a:pt x="111707" y="75524"/>
                </a:lnTo>
                <a:lnTo>
                  <a:pt x="111707" y="75524"/>
                </a:lnTo>
                <a:lnTo>
                  <a:pt x="111707" y="75524"/>
                </a:lnTo>
                <a:lnTo>
                  <a:pt x="111707" y="75524"/>
                </a:lnTo>
                <a:lnTo>
                  <a:pt x="111707" y="78041"/>
                </a:lnTo>
                <a:lnTo>
                  <a:pt x="110731" y="78041"/>
                </a:lnTo>
                <a:lnTo>
                  <a:pt x="110731" y="78041"/>
                </a:lnTo>
                <a:lnTo>
                  <a:pt x="110731" y="78041"/>
                </a:lnTo>
                <a:lnTo>
                  <a:pt x="110731" y="78041"/>
                </a:lnTo>
                <a:lnTo>
                  <a:pt x="110731" y="75524"/>
                </a:lnTo>
                <a:lnTo>
                  <a:pt x="110731" y="75524"/>
                </a:lnTo>
                <a:lnTo>
                  <a:pt x="109268" y="75524"/>
                </a:lnTo>
                <a:lnTo>
                  <a:pt x="109268" y="75524"/>
                </a:lnTo>
                <a:lnTo>
                  <a:pt x="109268" y="75524"/>
                </a:lnTo>
                <a:lnTo>
                  <a:pt x="109268" y="75524"/>
                </a:lnTo>
                <a:lnTo>
                  <a:pt x="109268" y="75524"/>
                </a:lnTo>
                <a:lnTo>
                  <a:pt x="109268" y="75524"/>
                </a:lnTo>
                <a:lnTo>
                  <a:pt x="108292" y="75524"/>
                </a:lnTo>
                <a:lnTo>
                  <a:pt x="108292" y="75524"/>
                </a:lnTo>
                <a:lnTo>
                  <a:pt x="108292" y="75524"/>
                </a:lnTo>
                <a:lnTo>
                  <a:pt x="108292" y="75524"/>
                </a:lnTo>
                <a:lnTo>
                  <a:pt x="107317" y="75524"/>
                </a:lnTo>
                <a:lnTo>
                  <a:pt x="107317" y="75524"/>
                </a:lnTo>
                <a:lnTo>
                  <a:pt x="107317" y="73846"/>
                </a:lnTo>
                <a:lnTo>
                  <a:pt x="107317" y="73846"/>
                </a:lnTo>
                <a:lnTo>
                  <a:pt x="107317" y="73846"/>
                </a:lnTo>
                <a:lnTo>
                  <a:pt x="106341" y="73846"/>
                </a:lnTo>
                <a:lnTo>
                  <a:pt x="106341" y="73846"/>
                </a:lnTo>
                <a:lnTo>
                  <a:pt x="106341" y="75524"/>
                </a:lnTo>
                <a:lnTo>
                  <a:pt x="106341" y="75524"/>
                </a:lnTo>
                <a:lnTo>
                  <a:pt x="106341" y="75524"/>
                </a:lnTo>
                <a:lnTo>
                  <a:pt x="105365" y="75524"/>
                </a:lnTo>
                <a:lnTo>
                  <a:pt x="105365" y="75524"/>
                </a:lnTo>
                <a:lnTo>
                  <a:pt x="105365" y="75524"/>
                </a:lnTo>
                <a:lnTo>
                  <a:pt x="105365" y="75524"/>
                </a:lnTo>
                <a:lnTo>
                  <a:pt x="105365" y="75524"/>
                </a:lnTo>
                <a:lnTo>
                  <a:pt x="103902" y="75524"/>
                </a:lnTo>
                <a:lnTo>
                  <a:pt x="103902" y="75524"/>
                </a:lnTo>
                <a:lnTo>
                  <a:pt x="103902" y="75524"/>
                </a:lnTo>
                <a:lnTo>
                  <a:pt x="103902" y="78041"/>
                </a:lnTo>
                <a:lnTo>
                  <a:pt x="103902" y="78041"/>
                </a:lnTo>
                <a:lnTo>
                  <a:pt x="102926" y="78041"/>
                </a:lnTo>
                <a:lnTo>
                  <a:pt x="102926" y="78041"/>
                </a:lnTo>
                <a:lnTo>
                  <a:pt x="102926" y="78041"/>
                </a:lnTo>
                <a:lnTo>
                  <a:pt x="102926" y="75524"/>
                </a:lnTo>
                <a:lnTo>
                  <a:pt x="102926" y="75524"/>
                </a:lnTo>
                <a:lnTo>
                  <a:pt x="102926" y="75524"/>
                </a:lnTo>
                <a:lnTo>
                  <a:pt x="102926" y="75524"/>
                </a:lnTo>
                <a:lnTo>
                  <a:pt x="102926" y="73846"/>
                </a:lnTo>
                <a:lnTo>
                  <a:pt x="101951" y="73846"/>
                </a:lnTo>
                <a:lnTo>
                  <a:pt x="101951" y="73846"/>
                </a:lnTo>
                <a:lnTo>
                  <a:pt x="101951" y="73846"/>
                </a:lnTo>
                <a:lnTo>
                  <a:pt x="101951" y="73846"/>
                </a:lnTo>
                <a:lnTo>
                  <a:pt x="100975" y="73846"/>
                </a:lnTo>
                <a:lnTo>
                  <a:pt x="100975" y="73846"/>
                </a:lnTo>
                <a:lnTo>
                  <a:pt x="100975" y="73846"/>
                </a:lnTo>
                <a:lnTo>
                  <a:pt x="100975" y="73846"/>
                </a:lnTo>
                <a:lnTo>
                  <a:pt x="100975" y="72167"/>
                </a:lnTo>
                <a:lnTo>
                  <a:pt x="100975" y="72167"/>
                </a:lnTo>
                <a:lnTo>
                  <a:pt x="100975" y="72167"/>
                </a:lnTo>
                <a:lnTo>
                  <a:pt x="100975" y="72167"/>
                </a:lnTo>
                <a:lnTo>
                  <a:pt x="101951" y="72167"/>
                </a:lnTo>
                <a:lnTo>
                  <a:pt x="101951" y="72167"/>
                </a:lnTo>
                <a:lnTo>
                  <a:pt x="101951" y="72167"/>
                </a:lnTo>
                <a:lnTo>
                  <a:pt x="101951" y="72167"/>
                </a:lnTo>
                <a:lnTo>
                  <a:pt x="102926" y="72167"/>
                </a:lnTo>
                <a:lnTo>
                  <a:pt x="102926" y="70489"/>
                </a:lnTo>
                <a:lnTo>
                  <a:pt x="102926" y="70489"/>
                </a:lnTo>
                <a:lnTo>
                  <a:pt x="102926" y="70489"/>
                </a:lnTo>
                <a:lnTo>
                  <a:pt x="102926" y="70489"/>
                </a:lnTo>
                <a:lnTo>
                  <a:pt x="102926" y="70489"/>
                </a:lnTo>
                <a:lnTo>
                  <a:pt x="102926" y="70489"/>
                </a:lnTo>
                <a:lnTo>
                  <a:pt x="103902" y="70489"/>
                </a:lnTo>
                <a:lnTo>
                  <a:pt x="103902" y="68811"/>
                </a:lnTo>
                <a:lnTo>
                  <a:pt x="103902" y="68811"/>
                </a:lnTo>
                <a:lnTo>
                  <a:pt x="103902" y="68811"/>
                </a:lnTo>
                <a:lnTo>
                  <a:pt x="103902" y="68811"/>
                </a:lnTo>
                <a:lnTo>
                  <a:pt x="102926" y="68811"/>
                </a:lnTo>
                <a:lnTo>
                  <a:pt x="102926" y="68811"/>
                </a:lnTo>
                <a:lnTo>
                  <a:pt x="102926" y="68811"/>
                </a:lnTo>
                <a:lnTo>
                  <a:pt x="102926" y="68811"/>
                </a:lnTo>
                <a:lnTo>
                  <a:pt x="102926" y="66293"/>
                </a:lnTo>
                <a:lnTo>
                  <a:pt x="102926" y="66293"/>
                </a:lnTo>
                <a:lnTo>
                  <a:pt x="102926" y="66293"/>
                </a:lnTo>
                <a:lnTo>
                  <a:pt x="102926" y="66293"/>
                </a:lnTo>
                <a:lnTo>
                  <a:pt x="102926" y="66293"/>
                </a:lnTo>
                <a:lnTo>
                  <a:pt x="102926" y="66293"/>
                </a:lnTo>
                <a:lnTo>
                  <a:pt x="102926" y="66293"/>
                </a:lnTo>
                <a:lnTo>
                  <a:pt x="101951" y="66293"/>
                </a:lnTo>
                <a:lnTo>
                  <a:pt x="101951" y="64615"/>
                </a:lnTo>
                <a:lnTo>
                  <a:pt x="101951" y="64615"/>
                </a:lnTo>
                <a:lnTo>
                  <a:pt x="101951" y="64615"/>
                </a:lnTo>
                <a:lnTo>
                  <a:pt x="101951" y="64615"/>
                </a:lnTo>
                <a:lnTo>
                  <a:pt x="100975" y="64615"/>
                </a:lnTo>
                <a:lnTo>
                  <a:pt x="100975" y="64615"/>
                </a:lnTo>
                <a:lnTo>
                  <a:pt x="100975" y="66293"/>
                </a:lnTo>
                <a:lnTo>
                  <a:pt x="100975" y="66293"/>
                </a:lnTo>
                <a:lnTo>
                  <a:pt x="100975" y="66293"/>
                </a:lnTo>
                <a:lnTo>
                  <a:pt x="100975" y="66293"/>
                </a:lnTo>
                <a:lnTo>
                  <a:pt x="100975" y="66293"/>
                </a:lnTo>
                <a:lnTo>
                  <a:pt x="100975" y="66293"/>
                </a:lnTo>
                <a:lnTo>
                  <a:pt x="100000" y="66293"/>
                </a:lnTo>
                <a:lnTo>
                  <a:pt x="100000" y="66293"/>
                </a:lnTo>
                <a:lnTo>
                  <a:pt x="100000" y="66293"/>
                </a:lnTo>
                <a:lnTo>
                  <a:pt x="100000" y="66293"/>
                </a:lnTo>
                <a:lnTo>
                  <a:pt x="100000" y="66293"/>
                </a:lnTo>
                <a:lnTo>
                  <a:pt x="100000" y="68811"/>
                </a:lnTo>
                <a:lnTo>
                  <a:pt x="98536" y="68811"/>
                </a:lnTo>
                <a:lnTo>
                  <a:pt x="98536" y="68811"/>
                </a:lnTo>
                <a:lnTo>
                  <a:pt x="98536" y="68811"/>
                </a:lnTo>
                <a:lnTo>
                  <a:pt x="98536" y="68811"/>
                </a:lnTo>
                <a:lnTo>
                  <a:pt x="97560" y="68811"/>
                </a:lnTo>
                <a:lnTo>
                  <a:pt x="97560" y="68811"/>
                </a:lnTo>
                <a:lnTo>
                  <a:pt x="97560" y="68811"/>
                </a:lnTo>
                <a:lnTo>
                  <a:pt x="97560" y="68811"/>
                </a:lnTo>
                <a:lnTo>
                  <a:pt x="97560" y="68811"/>
                </a:lnTo>
                <a:lnTo>
                  <a:pt x="96585" y="68811"/>
                </a:lnTo>
                <a:lnTo>
                  <a:pt x="96585" y="70489"/>
                </a:lnTo>
                <a:lnTo>
                  <a:pt x="96585" y="70489"/>
                </a:lnTo>
                <a:lnTo>
                  <a:pt x="96585" y="70489"/>
                </a:lnTo>
                <a:lnTo>
                  <a:pt x="96585" y="70489"/>
                </a:lnTo>
                <a:lnTo>
                  <a:pt x="96585" y="70489"/>
                </a:lnTo>
                <a:lnTo>
                  <a:pt x="96585" y="70489"/>
                </a:lnTo>
                <a:lnTo>
                  <a:pt x="95609" y="70489"/>
                </a:lnTo>
                <a:lnTo>
                  <a:pt x="95609" y="70489"/>
                </a:lnTo>
                <a:lnTo>
                  <a:pt x="95609" y="68811"/>
                </a:lnTo>
                <a:lnTo>
                  <a:pt x="95609" y="68811"/>
                </a:lnTo>
                <a:lnTo>
                  <a:pt x="95609" y="68811"/>
                </a:lnTo>
                <a:lnTo>
                  <a:pt x="94634" y="68811"/>
                </a:lnTo>
                <a:lnTo>
                  <a:pt x="94634" y="68811"/>
                </a:lnTo>
                <a:lnTo>
                  <a:pt x="94634" y="68811"/>
                </a:lnTo>
                <a:lnTo>
                  <a:pt x="94634" y="68811"/>
                </a:lnTo>
                <a:lnTo>
                  <a:pt x="94634" y="68811"/>
                </a:lnTo>
                <a:lnTo>
                  <a:pt x="94634" y="68811"/>
                </a:lnTo>
                <a:lnTo>
                  <a:pt x="94634" y="68811"/>
                </a:lnTo>
                <a:lnTo>
                  <a:pt x="93170" y="68811"/>
                </a:lnTo>
                <a:lnTo>
                  <a:pt x="93170" y="70489"/>
                </a:lnTo>
                <a:lnTo>
                  <a:pt x="93170" y="70489"/>
                </a:lnTo>
                <a:lnTo>
                  <a:pt x="94634" y="70489"/>
                </a:lnTo>
                <a:lnTo>
                  <a:pt x="94634" y="70489"/>
                </a:lnTo>
                <a:lnTo>
                  <a:pt x="93170" y="70489"/>
                </a:lnTo>
                <a:lnTo>
                  <a:pt x="93170" y="70489"/>
                </a:lnTo>
                <a:lnTo>
                  <a:pt x="93170" y="70489"/>
                </a:lnTo>
                <a:lnTo>
                  <a:pt x="93170" y="72167"/>
                </a:lnTo>
                <a:lnTo>
                  <a:pt x="93170" y="72167"/>
                </a:lnTo>
                <a:lnTo>
                  <a:pt x="93170" y="72167"/>
                </a:lnTo>
                <a:lnTo>
                  <a:pt x="93170" y="72167"/>
                </a:lnTo>
                <a:lnTo>
                  <a:pt x="93170" y="73846"/>
                </a:lnTo>
                <a:lnTo>
                  <a:pt x="93170" y="73846"/>
                </a:lnTo>
                <a:lnTo>
                  <a:pt x="93170" y="73846"/>
                </a:lnTo>
                <a:lnTo>
                  <a:pt x="93170" y="73846"/>
                </a:lnTo>
                <a:lnTo>
                  <a:pt x="93170" y="75524"/>
                </a:lnTo>
                <a:lnTo>
                  <a:pt x="93170" y="75524"/>
                </a:lnTo>
                <a:lnTo>
                  <a:pt x="93170" y="75524"/>
                </a:lnTo>
                <a:lnTo>
                  <a:pt x="93170" y="75524"/>
                </a:lnTo>
                <a:lnTo>
                  <a:pt x="93170" y="75524"/>
                </a:lnTo>
                <a:lnTo>
                  <a:pt x="93170" y="75524"/>
                </a:lnTo>
                <a:lnTo>
                  <a:pt x="93170" y="75524"/>
                </a:lnTo>
                <a:lnTo>
                  <a:pt x="93170" y="75524"/>
                </a:lnTo>
                <a:lnTo>
                  <a:pt x="92195" y="75524"/>
                </a:lnTo>
                <a:lnTo>
                  <a:pt x="92195" y="75524"/>
                </a:lnTo>
                <a:lnTo>
                  <a:pt x="92195" y="75524"/>
                </a:lnTo>
                <a:lnTo>
                  <a:pt x="91219" y="75524"/>
                </a:lnTo>
                <a:lnTo>
                  <a:pt x="91219" y="75524"/>
                </a:lnTo>
                <a:lnTo>
                  <a:pt x="91219" y="75524"/>
                </a:lnTo>
                <a:lnTo>
                  <a:pt x="91219" y="75524"/>
                </a:lnTo>
                <a:lnTo>
                  <a:pt x="90243" y="75524"/>
                </a:lnTo>
                <a:lnTo>
                  <a:pt x="90243" y="75524"/>
                </a:lnTo>
                <a:lnTo>
                  <a:pt x="90243" y="75524"/>
                </a:lnTo>
                <a:lnTo>
                  <a:pt x="90243" y="75524"/>
                </a:lnTo>
                <a:lnTo>
                  <a:pt x="90243" y="78041"/>
                </a:lnTo>
                <a:lnTo>
                  <a:pt x="89268" y="78041"/>
                </a:lnTo>
                <a:lnTo>
                  <a:pt x="89268" y="78041"/>
                </a:lnTo>
                <a:lnTo>
                  <a:pt x="89268" y="78041"/>
                </a:lnTo>
                <a:lnTo>
                  <a:pt x="87804" y="78041"/>
                </a:lnTo>
                <a:lnTo>
                  <a:pt x="87804" y="78041"/>
                </a:lnTo>
                <a:lnTo>
                  <a:pt x="87804" y="78041"/>
                </a:lnTo>
                <a:lnTo>
                  <a:pt x="87804" y="78041"/>
                </a:lnTo>
                <a:lnTo>
                  <a:pt x="87804" y="78041"/>
                </a:lnTo>
                <a:lnTo>
                  <a:pt x="89268" y="78041"/>
                </a:lnTo>
                <a:lnTo>
                  <a:pt x="89268" y="78041"/>
                </a:lnTo>
                <a:lnTo>
                  <a:pt x="89268" y="78041"/>
                </a:lnTo>
                <a:lnTo>
                  <a:pt x="89268" y="78041"/>
                </a:lnTo>
                <a:lnTo>
                  <a:pt x="90243" y="78041"/>
                </a:lnTo>
                <a:lnTo>
                  <a:pt x="90243" y="78041"/>
                </a:lnTo>
                <a:lnTo>
                  <a:pt x="90243" y="78041"/>
                </a:lnTo>
                <a:lnTo>
                  <a:pt x="90243" y="78041"/>
                </a:lnTo>
                <a:lnTo>
                  <a:pt x="90243" y="78041"/>
                </a:lnTo>
                <a:lnTo>
                  <a:pt x="91219" y="78041"/>
                </a:lnTo>
                <a:lnTo>
                  <a:pt x="91219" y="78041"/>
                </a:lnTo>
                <a:lnTo>
                  <a:pt x="91219" y="78041"/>
                </a:lnTo>
                <a:lnTo>
                  <a:pt x="91219" y="78041"/>
                </a:lnTo>
                <a:lnTo>
                  <a:pt x="91219" y="78041"/>
                </a:lnTo>
                <a:lnTo>
                  <a:pt x="91219" y="78041"/>
                </a:lnTo>
                <a:lnTo>
                  <a:pt x="91219" y="78041"/>
                </a:lnTo>
                <a:lnTo>
                  <a:pt x="90243" y="78041"/>
                </a:lnTo>
                <a:lnTo>
                  <a:pt x="90243" y="79720"/>
                </a:lnTo>
                <a:lnTo>
                  <a:pt x="90243" y="79720"/>
                </a:lnTo>
                <a:lnTo>
                  <a:pt x="90243" y="78041"/>
                </a:lnTo>
                <a:lnTo>
                  <a:pt x="90243" y="78041"/>
                </a:lnTo>
                <a:lnTo>
                  <a:pt x="90243" y="79720"/>
                </a:lnTo>
                <a:lnTo>
                  <a:pt x="90243" y="79720"/>
                </a:lnTo>
                <a:lnTo>
                  <a:pt x="90243" y="79720"/>
                </a:lnTo>
                <a:lnTo>
                  <a:pt x="90243" y="79720"/>
                </a:lnTo>
                <a:lnTo>
                  <a:pt x="90243" y="79720"/>
                </a:lnTo>
                <a:lnTo>
                  <a:pt x="90243" y="81398"/>
                </a:lnTo>
                <a:lnTo>
                  <a:pt x="90243" y="81398"/>
                </a:lnTo>
                <a:lnTo>
                  <a:pt x="90243" y="79720"/>
                </a:lnTo>
                <a:lnTo>
                  <a:pt x="90243" y="79720"/>
                </a:lnTo>
                <a:lnTo>
                  <a:pt x="90243" y="81398"/>
                </a:lnTo>
                <a:lnTo>
                  <a:pt x="91219" y="81398"/>
                </a:lnTo>
                <a:lnTo>
                  <a:pt x="91219" y="81398"/>
                </a:lnTo>
                <a:lnTo>
                  <a:pt x="90243" y="81398"/>
                </a:lnTo>
                <a:lnTo>
                  <a:pt x="90243" y="81398"/>
                </a:lnTo>
                <a:lnTo>
                  <a:pt x="90243" y="81398"/>
                </a:lnTo>
                <a:lnTo>
                  <a:pt x="90243" y="81398"/>
                </a:lnTo>
                <a:lnTo>
                  <a:pt x="90243" y="81398"/>
                </a:lnTo>
                <a:lnTo>
                  <a:pt x="90243" y="81398"/>
                </a:lnTo>
                <a:lnTo>
                  <a:pt x="89268" y="81398"/>
                </a:lnTo>
                <a:lnTo>
                  <a:pt x="89268" y="81398"/>
                </a:lnTo>
                <a:lnTo>
                  <a:pt x="89268" y="81398"/>
                </a:lnTo>
                <a:lnTo>
                  <a:pt x="89268" y="83076"/>
                </a:lnTo>
                <a:lnTo>
                  <a:pt x="89268" y="83076"/>
                </a:lnTo>
                <a:lnTo>
                  <a:pt x="89268" y="83076"/>
                </a:lnTo>
                <a:lnTo>
                  <a:pt x="87804" y="83076"/>
                </a:lnTo>
                <a:lnTo>
                  <a:pt x="87804" y="83076"/>
                </a:lnTo>
                <a:lnTo>
                  <a:pt x="89268" y="83076"/>
                </a:lnTo>
                <a:lnTo>
                  <a:pt x="89268" y="84755"/>
                </a:lnTo>
                <a:lnTo>
                  <a:pt x="89268" y="84755"/>
                </a:lnTo>
                <a:lnTo>
                  <a:pt x="87804" y="84755"/>
                </a:lnTo>
                <a:lnTo>
                  <a:pt x="87804" y="84755"/>
                </a:lnTo>
                <a:lnTo>
                  <a:pt x="87804" y="84755"/>
                </a:lnTo>
                <a:lnTo>
                  <a:pt x="87804" y="84755"/>
                </a:lnTo>
                <a:lnTo>
                  <a:pt x="87804" y="84755"/>
                </a:lnTo>
                <a:lnTo>
                  <a:pt x="87804" y="84755"/>
                </a:lnTo>
                <a:lnTo>
                  <a:pt x="86829" y="84755"/>
                </a:lnTo>
                <a:lnTo>
                  <a:pt x="86829" y="84755"/>
                </a:lnTo>
                <a:lnTo>
                  <a:pt x="86829" y="84755"/>
                </a:lnTo>
                <a:lnTo>
                  <a:pt x="86829" y="84755"/>
                </a:lnTo>
                <a:lnTo>
                  <a:pt x="85853" y="84755"/>
                </a:lnTo>
                <a:lnTo>
                  <a:pt x="85853" y="84755"/>
                </a:lnTo>
                <a:lnTo>
                  <a:pt x="85853" y="84755"/>
                </a:lnTo>
                <a:lnTo>
                  <a:pt x="85853" y="84755"/>
                </a:lnTo>
                <a:lnTo>
                  <a:pt x="84878" y="84755"/>
                </a:lnTo>
                <a:lnTo>
                  <a:pt x="84878" y="84755"/>
                </a:lnTo>
                <a:lnTo>
                  <a:pt x="84878" y="84755"/>
                </a:lnTo>
                <a:lnTo>
                  <a:pt x="84878" y="84755"/>
                </a:lnTo>
                <a:lnTo>
                  <a:pt x="83902" y="84755"/>
                </a:lnTo>
                <a:lnTo>
                  <a:pt x="83902" y="84755"/>
                </a:lnTo>
                <a:lnTo>
                  <a:pt x="83902" y="84755"/>
                </a:lnTo>
                <a:lnTo>
                  <a:pt x="83902" y="84755"/>
                </a:lnTo>
                <a:lnTo>
                  <a:pt x="82439" y="84755"/>
                </a:lnTo>
                <a:lnTo>
                  <a:pt x="82439" y="84755"/>
                </a:lnTo>
                <a:lnTo>
                  <a:pt x="82439" y="84755"/>
                </a:lnTo>
                <a:lnTo>
                  <a:pt x="82439" y="84755"/>
                </a:lnTo>
                <a:lnTo>
                  <a:pt x="82439" y="84755"/>
                </a:lnTo>
                <a:lnTo>
                  <a:pt x="82439" y="84755"/>
                </a:lnTo>
                <a:lnTo>
                  <a:pt x="82439" y="84755"/>
                </a:lnTo>
                <a:lnTo>
                  <a:pt x="82439" y="84755"/>
                </a:lnTo>
                <a:lnTo>
                  <a:pt x="81463" y="84755"/>
                </a:lnTo>
                <a:lnTo>
                  <a:pt x="81463" y="84755"/>
                </a:lnTo>
                <a:lnTo>
                  <a:pt x="81463" y="84755"/>
                </a:lnTo>
                <a:lnTo>
                  <a:pt x="81463" y="84755"/>
                </a:lnTo>
                <a:lnTo>
                  <a:pt x="81463" y="84755"/>
                </a:lnTo>
                <a:lnTo>
                  <a:pt x="80487" y="84755"/>
                </a:lnTo>
                <a:lnTo>
                  <a:pt x="80487" y="84755"/>
                </a:lnTo>
                <a:lnTo>
                  <a:pt x="80487" y="84755"/>
                </a:lnTo>
                <a:lnTo>
                  <a:pt x="80487" y="84755"/>
                </a:lnTo>
                <a:lnTo>
                  <a:pt x="80487" y="87272"/>
                </a:lnTo>
                <a:lnTo>
                  <a:pt x="80487" y="87272"/>
                </a:lnTo>
                <a:lnTo>
                  <a:pt x="80487" y="87272"/>
                </a:lnTo>
                <a:lnTo>
                  <a:pt x="80487" y="87272"/>
                </a:lnTo>
                <a:lnTo>
                  <a:pt x="80487" y="87272"/>
                </a:lnTo>
                <a:lnTo>
                  <a:pt x="80487" y="88951"/>
                </a:lnTo>
                <a:lnTo>
                  <a:pt x="80487" y="88951"/>
                </a:lnTo>
                <a:lnTo>
                  <a:pt x="80487" y="88951"/>
                </a:lnTo>
                <a:lnTo>
                  <a:pt x="80487" y="88951"/>
                </a:lnTo>
                <a:lnTo>
                  <a:pt x="80487" y="88951"/>
                </a:lnTo>
                <a:lnTo>
                  <a:pt x="79512" y="88951"/>
                </a:lnTo>
                <a:lnTo>
                  <a:pt x="79512" y="90629"/>
                </a:lnTo>
                <a:lnTo>
                  <a:pt x="80487" y="90629"/>
                </a:lnTo>
                <a:lnTo>
                  <a:pt x="80487" y="90629"/>
                </a:lnTo>
                <a:lnTo>
                  <a:pt x="80487" y="90629"/>
                </a:lnTo>
                <a:lnTo>
                  <a:pt x="80487" y="90629"/>
                </a:lnTo>
                <a:lnTo>
                  <a:pt x="81463" y="90629"/>
                </a:lnTo>
                <a:lnTo>
                  <a:pt x="81463" y="90629"/>
                </a:lnTo>
                <a:lnTo>
                  <a:pt x="81463" y="90629"/>
                </a:lnTo>
                <a:lnTo>
                  <a:pt x="81463" y="90629"/>
                </a:lnTo>
                <a:lnTo>
                  <a:pt x="81463" y="90629"/>
                </a:lnTo>
                <a:lnTo>
                  <a:pt x="81463" y="92307"/>
                </a:lnTo>
                <a:lnTo>
                  <a:pt x="81463" y="92307"/>
                </a:lnTo>
                <a:lnTo>
                  <a:pt x="81463" y="92307"/>
                </a:lnTo>
                <a:lnTo>
                  <a:pt x="82439" y="92307"/>
                </a:lnTo>
                <a:lnTo>
                  <a:pt x="82439" y="93986"/>
                </a:lnTo>
                <a:lnTo>
                  <a:pt x="82439" y="93986"/>
                </a:lnTo>
                <a:lnTo>
                  <a:pt x="82439" y="92307"/>
                </a:lnTo>
                <a:lnTo>
                  <a:pt x="82439" y="92307"/>
                </a:lnTo>
                <a:lnTo>
                  <a:pt x="82439" y="93986"/>
                </a:lnTo>
                <a:lnTo>
                  <a:pt x="82439" y="93986"/>
                </a:lnTo>
                <a:lnTo>
                  <a:pt x="83902" y="93986"/>
                </a:lnTo>
                <a:lnTo>
                  <a:pt x="83902" y="93986"/>
                </a:lnTo>
                <a:lnTo>
                  <a:pt x="83902" y="92307"/>
                </a:lnTo>
                <a:lnTo>
                  <a:pt x="83902" y="92307"/>
                </a:lnTo>
                <a:lnTo>
                  <a:pt x="84878" y="92307"/>
                </a:lnTo>
                <a:lnTo>
                  <a:pt x="84878" y="93986"/>
                </a:lnTo>
                <a:lnTo>
                  <a:pt x="84878" y="93986"/>
                </a:lnTo>
                <a:lnTo>
                  <a:pt x="84878" y="92307"/>
                </a:lnTo>
                <a:lnTo>
                  <a:pt x="84878" y="92307"/>
                </a:lnTo>
                <a:lnTo>
                  <a:pt x="84878" y="93986"/>
                </a:lnTo>
                <a:lnTo>
                  <a:pt x="84878" y="93986"/>
                </a:lnTo>
                <a:lnTo>
                  <a:pt x="84878" y="93986"/>
                </a:lnTo>
                <a:lnTo>
                  <a:pt x="85853" y="93986"/>
                </a:lnTo>
                <a:lnTo>
                  <a:pt x="85853" y="93986"/>
                </a:lnTo>
                <a:lnTo>
                  <a:pt x="85853" y="93986"/>
                </a:lnTo>
                <a:lnTo>
                  <a:pt x="85853" y="96503"/>
                </a:lnTo>
                <a:lnTo>
                  <a:pt x="85853" y="96503"/>
                </a:lnTo>
                <a:lnTo>
                  <a:pt x="85853" y="96503"/>
                </a:lnTo>
                <a:lnTo>
                  <a:pt x="84878" y="96503"/>
                </a:lnTo>
                <a:lnTo>
                  <a:pt x="84878" y="96503"/>
                </a:lnTo>
                <a:lnTo>
                  <a:pt x="84878" y="96503"/>
                </a:lnTo>
                <a:lnTo>
                  <a:pt x="84878" y="98181"/>
                </a:lnTo>
                <a:lnTo>
                  <a:pt x="84878" y="98181"/>
                </a:lnTo>
                <a:lnTo>
                  <a:pt x="84878" y="98181"/>
                </a:lnTo>
                <a:lnTo>
                  <a:pt x="84878" y="98181"/>
                </a:lnTo>
                <a:lnTo>
                  <a:pt x="84878" y="98181"/>
                </a:lnTo>
                <a:lnTo>
                  <a:pt x="84878" y="99860"/>
                </a:lnTo>
                <a:lnTo>
                  <a:pt x="84878" y="99860"/>
                </a:lnTo>
                <a:lnTo>
                  <a:pt x="84878" y="99860"/>
                </a:lnTo>
                <a:lnTo>
                  <a:pt x="84878" y="101538"/>
                </a:lnTo>
                <a:lnTo>
                  <a:pt x="84878" y="101538"/>
                </a:lnTo>
                <a:lnTo>
                  <a:pt x="84878" y="101538"/>
                </a:lnTo>
                <a:lnTo>
                  <a:pt x="84878" y="101538"/>
                </a:lnTo>
                <a:lnTo>
                  <a:pt x="85853" y="101538"/>
                </a:lnTo>
                <a:lnTo>
                  <a:pt x="85853" y="101538"/>
                </a:lnTo>
                <a:lnTo>
                  <a:pt x="85853" y="103216"/>
                </a:lnTo>
                <a:lnTo>
                  <a:pt x="85853" y="103216"/>
                </a:lnTo>
                <a:lnTo>
                  <a:pt x="85853" y="103216"/>
                </a:lnTo>
                <a:lnTo>
                  <a:pt x="86829" y="103216"/>
                </a:lnTo>
                <a:lnTo>
                  <a:pt x="86829" y="103216"/>
                </a:lnTo>
                <a:lnTo>
                  <a:pt x="86829" y="103216"/>
                </a:lnTo>
                <a:lnTo>
                  <a:pt x="86829" y="105734"/>
                </a:lnTo>
                <a:lnTo>
                  <a:pt x="86829" y="105734"/>
                </a:lnTo>
                <a:lnTo>
                  <a:pt x="86829" y="105734"/>
                </a:lnTo>
                <a:lnTo>
                  <a:pt x="86829" y="105734"/>
                </a:lnTo>
                <a:lnTo>
                  <a:pt x="86829" y="105734"/>
                </a:lnTo>
                <a:lnTo>
                  <a:pt x="86829" y="105734"/>
                </a:lnTo>
                <a:lnTo>
                  <a:pt x="86829" y="105734"/>
                </a:lnTo>
                <a:lnTo>
                  <a:pt x="86829" y="107412"/>
                </a:lnTo>
                <a:lnTo>
                  <a:pt x="86829" y="107412"/>
                </a:lnTo>
                <a:lnTo>
                  <a:pt x="86829" y="107412"/>
                </a:lnTo>
                <a:lnTo>
                  <a:pt x="86829" y="107412"/>
                </a:lnTo>
                <a:lnTo>
                  <a:pt x="86829" y="107412"/>
                </a:lnTo>
                <a:lnTo>
                  <a:pt x="86829" y="109090"/>
                </a:lnTo>
                <a:lnTo>
                  <a:pt x="86829" y="109090"/>
                </a:lnTo>
                <a:lnTo>
                  <a:pt x="85853" y="109090"/>
                </a:lnTo>
                <a:lnTo>
                  <a:pt x="85853" y="109090"/>
                </a:lnTo>
                <a:lnTo>
                  <a:pt x="85853" y="109090"/>
                </a:lnTo>
                <a:lnTo>
                  <a:pt x="85853" y="109090"/>
                </a:lnTo>
                <a:lnTo>
                  <a:pt x="84878" y="109090"/>
                </a:lnTo>
                <a:lnTo>
                  <a:pt x="84878" y="110769"/>
                </a:lnTo>
                <a:lnTo>
                  <a:pt x="84878" y="110769"/>
                </a:lnTo>
                <a:lnTo>
                  <a:pt x="84878" y="110769"/>
                </a:lnTo>
                <a:lnTo>
                  <a:pt x="84878" y="110769"/>
                </a:lnTo>
                <a:lnTo>
                  <a:pt x="84878" y="110769"/>
                </a:lnTo>
                <a:lnTo>
                  <a:pt x="84878" y="112447"/>
                </a:lnTo>
                <a:lnTo>
                  <a:pt x="84878" y="112447"/>
                </a:lnTo>
                <a:lnTo>
                  <a:pt x="84878" y="112447"/>
                </a:lnTo>
                <a:lnTo>
                  <a:pt x="83902" y="112447"/>
                </a:lnTo>
                <a:lnTo>
                  <a:pt x="83902" y="112447"/>
                </a:lnTo>
                <a:lnTo>
                  <a:pt x="83902" y="112447"/>
                </a:lnTo>
                <a:lnTo>
                  <a:pt x="83902" y="114965"/>
                </a:lnTo>
                <a:lnTo>
                  <a:pt x="83902" y="114965"/>
                </a:lnTo>
                <a:lnTo>
                  <a:pt x="83902" y="114965"/>
                </a:lnTo>
                <a:lnTo>
                  <a:pt x="82439" y="114965"/>
                </a:lnTo>
                <a:lnTo>
                  <a:pt x="82439" y="114965"/>
                </a:lnTo>
                <a:lnTo>
                  <a:pt x="82439" y="116643"/>
                </a:lnTo>
                <a:lnTo>
                  <a:pt x="82439" y="116643"/>
                </a:lnTo>
                <a:lnTo>
                  <a:pt x="82439" y="116643"/>
                </a:lnTo>
                <a:lnTo>
                  <a:pt x="82439" y="118321"/>
                </a:lnTo>
                <a:lnTo>
                  <a:pt x="82439" y="118321"/>
                </a:lnTo>
                <a:lnTo>
                  <a:pt x="82439" y="118321"/>
                </a:lnTo>
                <a:lnTo>
                  <a:pt x="82439" y="120000"/>
                </a:lnTo>
                <a:lnTo>
                  <a:pt x="82439" y="120000"/>
                </a:lnTo>
                <a:lnTo>
                  <a:pt x="82439" y="120000"/>
                </a:lnTo>
                <a:lnTo>
                  <a:pt x="82439" y="120000"/>
                </a:lnTo>
                <a:lnTo>
                  <a:pt x="82439" y="118321"/>
                </a:lnTo>
                <a:lnTo>
                  <a:pt x="81463" y="118321"/>
                </a:lnTo>
                <a:lnTo>
                  <a:pt x="81463" y="118321"/>
                </a:lnTo>
                <a:lnTo>
                  <a:pt x="81463" y="118321"/>
                </a:lnTo>
                <a:lnTo>
                  <a:pt x="81463" y="118321"/>
                </a:lnTo>
                <a:lnTo>
                  <a:pt x="80487" y="118321"/>
                </a:lnTo>
                <a:lnTo>
                  <a:pt x="80487" y="118321"/>
                </a:lnTo>
                <a:lnTo>
                  <a:pt x="80487" y="118321"/>
                </a:lnTo>
                <a:lnTo>
                  <a:pt x="80487" y="120000"/>
                </a:lnTo>
                <a:lnTo>
                  <a:pt x="79512" y="120000"/>
                </a:lnTo>
                <a:lnTo>
                  <a:pt x="79512" y="120000"/>
                </a:lnTo>
                <a:lnTo>
                  <a:pt x="79512" y="120000"/>
                </a:lnTo>
                <a:lnTo>
                  <a:pt x="79512" y="120000"/>
                </a:lnTo>
                <a:lnTo>
                  <a:pt x="78536" y="120000"/>
                </a:lnTo>
                <a:lnTo>
                  <a:pt x="78536" y="118321"/>
                </a:lnTo>
                <a:lnTo>
                  <a:pt x="78536" y="118321"/>
                </a:lnTo>
                <a:lnTo>
                  <a:pt x="78536" y="118321"/>
                </a:lnTo>
                <a:lnTo>
                  <a:pt x="78536" y="118321"/>
                </a:lnTo>
                <a:lnTo>
                  <a:pt x="78536" y="118321"/>
                </a:lnTo>
                <a:lnTo>
                  <a:pt x="78536" y="118321"/>
                </a:lnTo>
                <a:lnTo>
                  <a:pt x="78536" y="116643"/>
                </a:lnTo>
                <a:lnTo>
                  <a:pt x="77073" y="116643"/>
                </a:lnTo>
                <a:lnTo>
                  <a:pt x="77073" y="116643"/>
                </a:lnTo>
                <a:lnTo>
                  <a:pt x="77073" y="116643"/>
                </a:lnTo>
                <a:lnTo>
                  <a:pt x="76097" y="116643"/>
                </a:lnTo>
                <a:lnTo>
                  <a:pt x="76097" y="116643"/>
                </a:lnTo>
                <a:lnTo>
                  <a:pt x="76097" y="116643"/>
                </a:lnTo>
                <a:lnTo>
                  <a:pt x="76097" y="118321"/>
                </a:lnTo>
                <a:lnTo>
                  <a:pt x="76097" y="118321"/>
                </a:lnTo>
                <a:lnTo>
                  <a:pt x="76097" y="116643"/>
                </a:lnTo>
                <a:lnTo>
                  <a:pt x="75121" y="116643"/>
                </a:lnTo>
                <a:lnTo>
                  <a:pt x="75121" y="118321"/>
                </a:lnTo>
                <a:lnTo>
                  <a:pt x="75121" y="118321"/>
                </a:lnTo>
                <a:lnTo>
                  <a:pt x="75121" y="118321"/>
                </a:lnTo>
                <a:lnTo>
                  <a:pt x="75121" y="118321"/>
                </a:lnTo>
                <a:lnTo>
                  <a:pt x="75121" y="116643"/>
                </a:lnTo>
                <a:lnTo>
                  <a:pt x="74146" y="116643"/>
                </a:lnTo>
                <a:lnTo>
                  <a:pt x="74146" y="116643"/>
                </a:lnTo>
                <a:lnTo>
                  <a:pt x="74146" y="116643"/>
                </a:lnTo>
                <a:lnTo>
                  <a:pt x="74146" y="116643"/>
                </a:lnTo>
                <a:lnTo>
                  <a:pt x="75121" y="116643"/>
                </a:lnTo>
                <a:lnTo>
                  <a:pt x="75121" y="116643"/>
                </a:lnTo>
                <a:lnTo>
                  <a:pt x="75121" y="114965"/>
                </a:lnTo>
                <a:lnTo>
                  <a:pt x="74146" y="114965"/>
                </a:lnTo>
                <a:lnTo>
                  <a:pt x="74146" y="114965"/>
                </a:lnTo>
                <a:lnTo>
                  <a:pt x="74146" y="114965"/>
                </a:lnTo>
                <a:lnTo>
                  <a:pt x="74146" y="114965"/>
                </a:lnTo>
                <a:lnTo>
                  <a:pt x="74146" y="112447"/>
                </a:lnTo>
                <a:lnTo>
                  <a:pt x="74146" y="112447"/>
                </a:lnTo>
                <a:lnTo>
                  <a:pt x="74146" y="112447"/>
                </a:lnTo>
                <a:lnTo>
                  <a:pt x="74146" y="110769"/>
                </a:lnTo>
                <a:lnTo>
                  <a:pt x="74146" y="110769"/>
                </a:lnTo>
                <a:lnTo>
                  <a:pt x="74146" y="110769"/>
                </a:lnTo>
                <a:lnTo>
                  <a:pt x="74146" y="110769"/>
                </a:lnTo>
                <a:lnTo>
                  <a:pt x="74146" y="109090"/>
                </a:lnTo>
                <a:lnTo>
                  <a:pt x="75121" y="109090"/>
                </a:lnTo>
                <a:lnTo>
                  <a:pt x="75121" y="109090"/>
                </a:lnTo>
                <a:lnTo>
                  <a:pt x="75121" y="109090"/>
                </a:lnTo>
                <a:lnTo>
                  <a:pt x="75121" y="109090"/>
                </a:lnTo>
                <a:lnTo>
                  <a:pt x="75121" y="107412"/>
                </a:lnTo>
                <a:lnTo>
                  <a:pt x="75121" y="107412"/>
                </a:lnTo>
                <a:lnTo>
                  <a:pt x="75121" y="107412"/>
                </a:lnTo>
                <a:lnTo>
                  <a:pt x="74146" y="107412"/>
                </a:lnTo>
                <a:lnTo>
                  <a:pt x="74146" y="107412"/>
                </a:lnTo>
                <a:lnTo>
                  <a:pt x="74146" y="107412"/>
                </a:lnTo>
                <a:lnTo>
                  <a:pt x="73170" y="107412"/>
                </a:lnTo>
                <a:lnTo>
                  <a:pt x="73170" y="107412"/>
                </a:lnTo>
                <a:lnTo>
                  <a:pt x="73170" y="107412"/>
                </a:lnTo>
                <a:lnTo>
                  <a:pt x="73170" y="107412"/>
                </a:lnTo>
                <a:lnTo>
                  <a:pt x="73170" y="107412"/>
                </a:lnTo>
                <a:lnTo>
                  <a:pt x="71707" y="107412"/>
                </a:lnTo>
                <a:lnTo>
                  <a:pt x="71707" y="105734"/>
                </a:lnTo>
                <a:lnTo>
                  <a:pt x="71707" y="105734"/>
                </a:lnTo>
                <a:lnTo>
                  <a:pt x="71707" y="105734"/>
                </a:lnTo>
                <a:lnTo>
                  <a:pt x="71707" y="105734"/>
                </a:lnTo>
                <a:lnTo>
                  <a:pt x="71707" y="105734"/>
                </a:lnTo>
                <a:lnTo>
                  <a:pt x="70731" y="105734"/>
                </a:lnTo>
                <a:lnTo>
                  <a:pt x="70731" y="105734"/>
                </a:lnTo>
                <a:lnTo>
                  <a:pt x="70731" y="105734"/>
                </a:lnTo>
                <a:lnTo>
                  <a:pt x="70731" y="105734"/>
                </a:lnTo>
                <a:lnTo>
                  <a:pt x="69756" y="105734"/>
                </a:lnTo>
                <a:lnTo>
                  <a:pt x="69756" y="105734"/>
                </a:lnTo>
                <a:lnTo>
                  <a:pt x="69756" y="105734"/>
                </a:lnTo>
                <a:lnTo>
                  <a:pt x="69756" y="105734"/>
                </a:lnTo>
                <a:lnTo>
                  <a:pt x="69756" y="103216"/>
                </a:lnTo>
                <a:lnTo>
                  <a:pt x="69756" y="103216"/>
                </a:lnTo>
                <a:lnTo>
                  <a:pt x="69756" y="105734"/>
                </a:lnTo>
                <a:lnTo>
                  <a:pt x="68780" y="105734"/>
                </a:lnTo>
                <a:lnTo>
                  <a:pt x="68780" y="105734"/>
                </a:lnTo>
                <a:lnTo>
                  <a:pt x="68780" y="105734"/>
                </a:lnTo>
                <a:lnTo>
                  <a:pt x="68780" y="105734"/>
                </a:lnTo>
                <a:lnTo>
                  <a:pt x="67804" y="105734"/>
                </a:lnTo>
                <a:lnTo>
                  <a:pt x="67804" y="105734"/>
                </a:lnTo>
                <a:lnTo>
                  <a:pt x="67804" y="103216"/>
                </a:lnTo>
                <a:lnTo>
                  <a:pt x="67804" y="103216"/>
                </a:lnTo>
                <a:lnTo>
                  <a:pt x="66341" y="103216"/>
                </a:lnTo>
                <a:lnTo>
                  <a:pt x="66341" y="103216"/>
                </a:lnTo>
                <a:lnTo>
                  <a:pt x="66341" y="103216"/>
                </a:lnTo>
                <a:lnTo>
                  <a:pt x="66341" y="103216"/>
                </a:lnTo>
                <a:lnTo>
                  <a:pt x="66341" y="103216"/>
                </a:lnTo>
                <a:lnTo>
                  <a:pt x="66341" y="103216"/>
                </a:lnTo>
                <a:lnTo>
                  <a:pt x="65365" y="103216"/>
                </a:lnTo>
                <a:lnTo>
                  <a:pt x="65365" y="103216"/>
                </a:lnTo>
                <a:lnTo>
                  <a:pt x="65365" y="101538"/>
                </a:lnTo>
                <a:lnTo>
                  <a:pt x="65365" y="101538"/>
                </a:lnTo>
                <a:lnTo>
                  <a:pt x="65365" y="101538"/>
                </a:lnTo>
                <a:lnTo>
                  <a:pt x="65365" y="101538"/>
                </a:lnTo>
                <a:lnTo>
                  <a:pt x="64390" y="101538"/>
                </a:lnTo>
                <a:lnTo>
                  <a:pt x="64390" y="101538"/>
                </a:lnTo>
                <a:lnTo>
                  <a:pt x="64390" y="101538"/>
                </a:lnTo>
                <a:lnTo>
                  <a:pt x="64390" y="99860"/>
                </a:lnTo>
                <a:lnTo>
                  <a:pt x="64390" y="99860"/>
                </a:lnTo>
                <a:lnTo>
                  <a:pt x="63414" y="99860"/>
                </a:lnTo>
                <a:lnTo>
                  <a:pt x="63414" y="99860"/>
                </a:lnTo>
                <a:lnTo>
                  <a:pt x="63414" y="99860"/>
                </a:lnTo>
                <a:lnTo>
                  <a:pt x="63414" y="99860"/>
                </a:lnTo>
                <a:lnTo>
                  <a:pt x="63414" y="99860"/>
                </a:lnTo>
                <a:lnTo>
                  <a:pt x="63414" y="99860"/>
                </a:lnTo>
                <a:lnTo>
                  <a:pt x="62439" y="99860"/>
                </a:lnTo>
                <a:lnTo>
                  <a:pt x="62439" y="98181"/>
                </a:lnTo>
                <a:lnTo>
                  <a:pt x="62439" y="98181"/>
                </a:lnTo>
                <a:lnTo>
                  <a:pt x="62439" y="98181"/>
                </a:lnTo>
                <a:lnTo>
                  <a:pt x="62439" y="98181"/>
                </a:lnTo>
                <a:lnTo>
                  <a:pt x="62439" y="98181"/>
                </a:lnTo>
                <a:lnTo>
                  <a:pt x="60975" y="98181"/>
                </a:lnTo>
                <a:lnTo>
                  <a:pt x="60975" y="98181"/>
                </a:lnTo>
                <a:lnTo>
                  <a:pt x="60975" y="98181"/>
                </a:lnTo>
                <a:lnTo>
                  <a:pt x="60975" y="98181"/>
                </a:lnTo>
                <a:lnTo>
                  <a:pt x="60975" y="96503"/>
                </a:lnTo>
                <a:lnTo>
                  <a:pt x="60000" y="96503"/>
                </a:lnTo>
                <a:lnTo>
                  <a:pt x="60000" y="96503"/>
                </a:lnTo>
                <a:lnTo>
                  <a:pt x="60000" y="96503"/>
                </a:lnTo>
                <a:lnTo>
                  <a:pt x="60000" y="96503"/>
                </a:lnTo>
                <a:lnTo>
                  <a:pt x="60000" y="96503"/>
                </a:lnTo>
                <a:lnTo>
                  <a:pt x="60000" y="96503"/>
                </a:lnTo>
                <a:lnTo>
                  <a:pt x="59024" y="96503"/>
                </a:lnTo>
                <a:lnTo>
                  <a:pt x="59024" y="93986"/>
                </a:lnTo>
                <a:lnTo>
                  <a:pt x="59024" y="93986"/>
                </a:lnTo>
                <a:lnTo>
                  <a:pt x="59024" y="93986"/>
                </a:lnTo>
                <a:lnTo>
                  <a:pt x="59024" y="93986"/>
                </a:lnTo>
                <a:lnTo>
                  <a:pt x="59024" y="93986"/>
                </a:lnTo>
                <a:lnTo>
                  <a:pt x="59024" y="93986"/>
                </a:lnTo>
                <a:lnTo>
                  <a:pt x="58048" y="93986"/>
                </a:lnTo>
                <a:lnTo>
                  <a:pt x="58048" y="93986"/>
                </a:lnTo>
                <a:lnTo>
                  <a:pt x="58048" y="93986"/>
                </a:lnTo>
                <a:lnTo>
                  <a:pt x="58048" y="93986"/>
                </a:lnTo>
                <a:lnTo>
                  <a:pt x="57073" y="93986"/>
                </a:lnTo>
                <a:lnTo>
                  <a:pt x="57073" y="93986"/>
                </a:lnTo>
                <a:lnTo>
                  <a:pt x="57073" y="93986"/>
                </a:lnTo>
                <a:lnTo>
                  <a:pt x="57073" y="93986"/>
                </a:lnTo>
                <a:lnTo>
                  <a:pt x="57073" y="92307"/>
                </a:lnTo>
                <a:lnTo>
                  <a:pt x="57073" y="92307"/>
                </a:lnTo>
                <a:lnTo>
                  <a:pt x="55609" y="92307"/>
                </a:lnTo>
                <a:lnTo>
                  <a:pt x="55609" y="92307"/>
                </a:lnTo>
                <a:lnTo>
                  <a:pt x="55609" y="92307"/>
                </a:lnTo>
                <a:lnTo>
                  <a:pt x="55609" y="92307"/>
                </a:lnTo>
                <a:lnTo>
                  <a:pt x="55609" y="92307"/>
                </a:lnTo>
                <a:lnTo>
                  <a:pt x="55609" y="92307"/>
                </a:lnTo>
                <a:lnTo>
                  <a:pt x="54634" y="92307"/>
                </a:lnTo>
                <a:lnTo>
                  <a:pt x="54634" y="90629"/>
                </a:lnTo>
                <a:lnTo>
                  <a:pt x="54634" y="90629"/>
                </a:lnTo>
                <a:lnTo>
                  <a:pt x="54634" y="90629"/>
                </a:lnTo>
                <a:lnTo>
                  <a:pt x="54634" y="90629"/>
                </a:lnTo>
                <a:lnTo>
                  <a:pt x="53658" y="90629"/>
                </a:lnTo>
                <a:lnTo>
                  <a:pt x="53658" y="90629"/>
                </a:lnTo>
                <a:lnTo>
                  <a:pt x="53658" y="90629"/>
                </a:lnTo>
                <a:lnTo>
                  <a:pt x="53658" y="88951"/>
                </a:lnTo>
                <a:lnTo>
                  <a:pt x="53658" y="88951"/>
                </a:lnTo>
                <a:lnTo>
                  <a:pt x="53658" y="88951"/>
                </a:lnTo>
                <a:lnTo>
                  <a:pt x="53658" y="88951"/>
                </a:lnTo>
                <a:lnTo>
                  <a:pt x="53658" y="88951"/>
                </a:lnTo>
                <a:lnTo>
                  <a:pt x="52682" y="88951"/>
                </a:lnTo>
                <a:lnTo>
                  <a:pt x="52682" y="88951"/>
                </a:lnTo>
                <a:lnTo>
                  <a:pt x="52682" y="87272"/>
                </a:lnTo>
                <a:lnTo>
                  <a:pt x="52682" y="87272"/>
                </a:lnTo>
                <a:lnTo>
                  <a:pt x="52682" y="87272"/>
                </a:lnTo>
                <a:lnTo>
                  <a:pt x="52682" y="87272"/>
                </a:lnTo>
                <a:lnTo>
                  <a:pt x="51707" y="87272"/>
                </a:lnTo>
                <a:lnTo>
                  <a:pt x="51707" y="87272"/>
                </a:lnTo>
                <a:lnTo>
                  <a:pt x="51707" y="87272"/>
                </a:lnTo>
                <a:lnTo>
                  <a:pt x="51707" y="87272"/>
                </a:lnTo>
                <a:lnTo>
                  <a:pt x="51707" y="84755"/>
                </a:lnTo>
                <a:lnTo>
                  <a:pt x="50243" y="84755"/>
                </a:lnTo>
                <a:lnTo>
                  <a:pt x="50243" y="84755"/>
                </a:lnTo>
                <a:lnTo>
                  <a:pt x="50243" y="84755"/>
                </a:lnTo>
                <a:lnTo>
                  <a:pt x="50243" y="84755"/>
                </a:lnTo>
                <a:lnTo>
                  <a:pt x="50243" y="84755"/>
                </a:lnTo>
                <a:lnTo>
                  <a:pt x="50243" y="84755"/>
                </a:lnTo>
                <a:lnTo>
                  <a:pt x="49268" y="84755"/>
                </a:lnTo>
                <a:lnTo>
                  <a:pt x="49268" y="84755"/>
                </a:lnTo>
                <a:lnTo>
                  <a:pt x="49268" y="84755"/>
                </a:lnTo>
                <a:lnTo>
                  <a:pt x="49268" y="84755"/>
                </a:lnTo>
                <a:lnTo>
                  <a:pt x="49268" y="84755"/>
                </a:lnTo>
                <a:lnTo>
                  <a:pt x="49268" y="83076"/>
                </a:lnTo>
                <a:lnTo>
                  <a:pt x="48292" y="83076"/>
                </a:lnTo>
                <a:lnTo>
                  <a:pt x="48292" y="83076"/>
                </a:lnTo>
                <a:lnTo>
                  <a:pt x="48292" y="83076"/>
                </a:lnTo>
                <a:lnTo>
                  <a:pt x="48292" y="83076"/>
                </a:lnTo>
                <a:lnTo>
                  <a:pt x="47317" y="83076"/>
                </a:lnTo>
                <a:lnTo>
                  <a:pt x="47317" y="83076"/>
                </a:lnTo>
                <a:lnTo>
                  <a:pt x="47317" y="83076"/>
                </a:lnTo>
                <a:lnTo>
                  <a:pt x="47317" y="81398"/>
                </a:lnTo>
                <a:lnTo>
                  <a:pt x="47317" y="81398"/>
                </a:lnTo>
                <a:lnTo>
                  <a:pt x="47317" y="81398"/>
                </a:lnTo>
                <a:lnTo>
                  <a:pt x="47317" y="81398"/>
                </a:lnTo>
                <a:lnTo>
                  <a:pt x="46341" y="81398"/>
                </a:lnTo>
                <a:lnTo>
                  <a:pt x="46341" y="81398"/>
                </a:lnTo>
                <a:lnTo>
                  <a:pt x="46341" y="81398"/>
                </a:lnTo>
                <a:lnTo>
                  <a:pt x="46341" y="81398"/>
                </a:lnTo>
                <a:lnTo>
                  <a:pt x="44878" y="81398"/>
                </a:lnTo>
                <a:lnTo>
                  <a:pt x="44878" y="79720"/>
                </a:lnTo>
                <a:lnTo>
                  <a:pt x="44878" y="79720"/>
                </a:lnTo>
                <a:lnTo>
                  <a:pt x="44878" y="79720"/>
                </a:lnTo>
                <a:lnTo>
                  <a:pt x="44878" y="79720"/>
                </a:lnTo>
                <a:lnTo>
                  <a:pt x="44878" y="79720"/>
                </a:lnTo>
                <a:lnTo>
                  <a:pt x="44878" y="78041"/>
                </a:lnTo>
                <a:lnTo>
                  <a:pt x="44878" y="78041"/>
                </a:lnTo>
                <a:lnTo>
                  <a:pt x="44878" y="78041"/>
                </a:lnTo>
                <a:lnTo>
                  <a:pt x="44878" y="75524"/>
                </a:lnTo>
                <a:lnTo>
                  <a:pt x="44878" y="75524"/>
                </a:lnTo>
                <a:lnTo>
                  <a:pt x="44878" y="75524"/>
                </a:lnTo>
                <a:lnTo>
                  <a:pt x="44878" y="75524"/>
                </a:lnTo>
                <a:lnTo>
                  <a:pt x="44878" y="73846"/>
                </a:lnTo>
                <a:lnTo>
                  <a:pt x="44878" y="73846"/>
                </a:lnTo>
                <a:lnTo>
                  <a:pt x="43902" y="73846"/>
                </a:lnTo>
                <a:lnTo>
                  <a:pt x="43902" y="73846"/>
                </a:lnTo>
                <a:lnTo>
                  <a:pt x="43902" y="72167"/>
                </a:lnTo>
                <a:lnTo>
                  <a:pt x="43902" y="72167"/>
                </a:lnTo>
                <a:lnTo>
                  <a:pt x="43902" y="72167"/>
                </a:lnTo>
                <a:lnTo>
                  <a:pt x="43902" y="72167"/>
                </a:lnTo>
                <a:lnTo>
                  <a:pt x="43902" y="72167"/>
                </a:lnTo>
                <a:lnTo>
                  <a:pt x="43902" y="72167"/>
                </a:lnTo>
                <a:lnTo>
                  <a:pt x="42926" y="72167"/>
                </a:lnTo>
                <a:lnTo>
                  <a:pt x="42926" y="72167"/>
                </a:lnTo>
                <a:lnTo>
                  <a:pt x="42926" y="70489"/>
                </a:lnTo>
                <a:lnTo>
                  <a:pt x="42926" y="70489"/>
                </a:lnTo>
                <a:lnTo>
                  <a:pt x="42926" y="70489"/>
                </a:lnTo>
                <a:lnTo>
                  <a:pt x="42926" y="70489"/>
                </a:lnTo>
                <a:lnTo>
                  <a:pt x="42926" y="68811"/>
                </a:lnTo>
                <a:lnTo>
                  <a:pt x="41951" y="68811"/>
                </a:lnTo>
                <a:lnTo>
                  <a:pt x="41951" y="68811"/>
                </a:lnTo>
                <a:lnTo>
                  <a:pt x="41951" y="68811"/>
                </a:lnTo>
                <a:lnTo>
                  <a:pt x="41951" y="68811"/>
                </a:lnTo>
                <a:lnTo>
                  <a:pt x="41951" y="66293"/>
                </a:lnTo>
                <a:lnTo>
                  <a:pt x="41951" y="66293"/>
                </a:lnTo>
                <a:lnTo>
                  <a:pt x="41951" y="66293"/>
                </a:lnTo>
                <a:lnTo>
                  <a:pt x="41951" y="66293"/>
                </a:lnTo>
                <a:lnTo>
                  <a:pt x="41951" y="64615"/>
                </a:lnTo>
                <a:lnTo>
                  <a:pt x="41951" y="64615"/>
                </a:lnTo>
                <a:lnTo>
                  <a:pt x="41951" y="64615"/>
                </a:lnTo>
                <a:lnTo>
                  <a:pt x="41951" y="64615"/>
                </a:lnTo>
                <a:lnTo>
                  <a:pt x="41951" y="64615"/>
                </a:lnTo>
                <a:lnTo>
                  <a:pt x="40975" y="64615"/>
                </a:lnTo>
                <a:lnTo>
                  <a:pt x="40975" y="62937"/>
                </a:lnTo>
                <a:lnTo>
                  <a:pt x="40975" y="62937"/>
                </a:lnTo>
                <a:lnTo>
                  <a:pt x="40975" y="62937"/>
                </a:lnTo>
                <a:lnTo>
                  <a:pt x="40975" y="62937"/>
                </a:lnTo>
                <a:lnTo>
                  <a:pt x="40975" y="62937"/>
                </a:lnTo>
                <a:lnTo>
                  <a:pt x="40975" y="62937"/>
                </a:lnTo>
                <a:lnTo>
                  <a:pt x="39512" y="62937"/>
                </a:lnTo>
                <a:lnTo>
                  <a:pt x="39512" y="62937"/>
                </a:lnTo>
                <a:lnTo>
                  <a:pt x="39512" y="61258"/>
                </a:lnTo>
                <a:lnTo>
                  <a:pt x="39512" y="61258"/>
                </a:lnTo>
                <a:lnTo>
                  <a:pt x="39512" y="61258"/>
                </a:lnTo>
                <a:lnTo>
                  <a:pt x="38536" y="61258"/>
                </a:lnTo>
                <a:lnTo>
                  <a:pt x="38536" y="61258"/>
                </a:lnTo>
                <a:lnTo>
                  <a:pt x="38536" y="61258"/>
                </a:lnTo>
                <a:lnTo>
                  <a:pt x="38536" y="61258"/>
                </a:lnTo>
                <a:lnTo>
                  <a:pt x="38536" y="61258"/>
                </a:lnTo>
                <a:lnTo>
                  <a:pt x="38536" y="61258"/>
                </a:lnTo>
                <a:lnTo>
                  <a:pt x="37560" y="61258"/>
                </a:lnTo>
                <a:lnTo>
                  <a:pt x="37560" y="61258"/>
                </a:lnTo>
                <a:lnTo>
                  <a:pt x="37560" y="62937"/>
                </a:lnTo>
                <a:lnTo>
                  <a:pt x="37560" y="62937"/>
                </a:lnTo>
                <a:lnTo>
                  <a:pt x="37560" y="62937"/>
                </a:lnTo>
                <a:lnTo>
                  <a:pt x="37560" y="62937"/>
                </a:lnTo>
                <a:lnTo>
                  <a:pt x="37560" y="62937"/>
                </a:lnTo>
                <a:lnTo>
                  <a:pt x="36585" y="62937"/>
                </a:lnTo>
                <a:lnTo>
                  <a:pt x="36585" y="62937"/>
                </a:lnTo>
                <a:lnTo>
                  <a:pt x="36585" y="62937"/>
                </a:lnTo>
                <a:lnTo>
                  <a:pt x="36585" y="62937"/>
                </a:lnTo>
                <a:lnTo>
                  <a:pt x="35609" y="62937"/>
                </a:lnTo>
                <a:lnTo>
                  <a:pt x="35609" y="62937"/>
                </a:lnTo>
                <a:lnTo>
                  <a:pt x="35609" y="62937"/>
                </a:lnTo>
                <a:lnTo>
                  <a:pt x="35609" y="61258"/>
                </a:lnTo>
                <a:lnTo>
                  <a:pt x="35609" y="61258"/>
                </a:lnTo>
                <a:lnTo>
                  <a:pt x="34146" y="61258"/>
                </a:lnTo>
                <a:lnTo>
                  <a:pt x="34146" y="61258"/>
                </a:lnTo>
                <a:lnTo>
                  <a:pt x="34146" y="61258"/>
                </a:lnTo>
                <a:lnTo>
                  <a:pt x="34146" y="61258"/>
                </a:lnTo>
                <a:lnTo>
                  <a:pt x="33170" y="61258"/>
                </a:lnTo>
                <a:lnTo>
                  <a:pt x="33170" y="62937"/>
                </a:lnTo>
                <a:lnTo>
                  <a:pt x="33170" y="62937"/>
                </a:lnTo>
                <a:lnTo>
                  <a:pt x="33170" y="62937"/>
                </a:lnTo>
                <a:lnTo>
                  <a:pt x="32195" y="62937"/>
                </a:lnTo>
                <a:lnTo>
                  <a:pt x="32195" y="62937"/>
                </a:lnTo>
                <a:lnTo>
                  <a:pt x="32195" y="62937"/>
                </a:lnTo>
                <a:lnTo>
                  <a:pt x="32195" y="62937"/>
                </a:lnTo>
                <a:lnTo>
                  <a:pt x="31219" y="62937"/>
                </a:lnTo>
                <a:lnTo>
                  <a:pt x="31219" y="62937"/>
                </a:lnTo>
                <a:lnTo>
                  <a:pt x="31219" y="61258"/>
                </a:lnTo>
                <a:lnTo>
                  <a:pt x="31219" y="61258"/>
                </a:lnTo>
                <a:lnTo>
                  <a:pt x="31219" y="61258"/>
                </a:lnTo>
                <a:lnTo>
                  <a:pt x="31219" y="61258"/>
                </a:lnTo>
                <a:lnTo>
                  <a:pt x="30243" y="61258"/>
                </a:lnTo>
                <a:lnTo>
                  <a:pt x="30243" y="61258"/>
                </a:lnTo>
                <a:lnTo>
                  <a:pt x="30243" y="61258"/>
                </a:lnTo>
                <a:lnTo>
                  <a:pt x="30243" y="61258"/>
                </a:lnTo>
                <a:lnTo>
                  <a:pt x="28780" y="61258"/>
                </a:lnTo>
                <a:lnTo>
                  <a:pt x="28780" y="59580"/>
                </a:lnTo>
                <a:lnTo>
                  <a:pt x="28780" y="59580"/>
                </a:lnTo>
                <a:lnTo>
                  <a:pt x="28780" y="59580"/>
                </a:lnTo>
                <a:lnTo>
                  <a:pt x="28780" y="59580"/>
                </a:lnTo>
                <a:lnTo>
                  <a:pt x="28780" y="59580"/>
                </a:lnTo>
                <a:lnTo>
                  <a:pt x="28780" y="59580"/>
                </a:lnTo>
                <a:lnTo>
                  <a:pt x="28780" y="57062"/>
                </a:lnTo>
                <a:lnTo>
                  <a:pt x="28780" y="57062"/>
                </a:lnTo>
                <a:lnTo>
                  <a:pt x="28780" y="57062"/>
                </a:lnTo>
                <a:lnTo>
                  <a:pt x="28780" y="57062"/>
                </a:lnTo>
                <a:lnTo>
                  <a:pt x="28780" y="57062"/>
                </a:lnTo>
                <a:lnTo>
                  <a:pt x="28780" y="55384"/>
                </a:lnTo>
                <a:lnTo>
                  <a:pt x="28780" y="55384"/>
                </a:lnTo>
                <a:lnTo>
                  <a:pt x="28780" y="55384"/>
                </a:lnTo>
                <a:lnTo>
                  <a:pt x="28780" y="55384"/>
                </a:lnTo>
                <a:lnTo>
                  <a:pt x="28780" y="55384"/>
                </a:lnTo>
                <a:lnTo>
                  <a:pt x="28780" y="53706"/>
                </a:lnTo>
                <a:lnTo>
                  <a:pt x="28780" y="53706"/>
                </a:lnTo>
                <a:lnTo>
                  <a:pt x="28780" y="53706"/>
                </a:lnTo>
                <a:lnTo>
                  <a:pt x="28780" y="53706"/>
                </a:lnTo>
                <a:lnTo>
                  <a:pt x="28780" y="53706"/>
                </a:lnTo>
                <a:lnTo>
                  <a:pt x="28780" y="53706"/>
                </a:lnTo>
                <a:lnTo>
                  <a:pt x="30243" y="53706"/>
                </a:lnTo>
                <a:lnTo>
                  <a:pt x="30243" y="53706"/>
                </a:lnTo>
                <a:lnTo>
                  <a:pt x="30243" y="53706"/>
                </a:lnTo>
                <a:lnTo>
                  <a:pt x="30243" y="53706"/>
                </a:lnTo>
                <a:lnTo>
                  <a:pt x="30243" y="53706"/>
                </a:lnTo>
                <a:lnTo>
                  <a:pt x="28780" y="53706"/>
                </a:lnTo>
                <a:lnTo>
                  <a:pt x="28780" y="53706"/>
                </a:lnTo>
                <a:lnTo>
                  <a:pt x="28780" y="52027"/>
                </a:lnTo>
                <a:lnTo>
                  <a:pt x="28780" y="52027"/>
                </a:lnTo>
                <a:lnTo>
                  <a:pt x="28780" y="52027"/>
                </a:lnTo>
                <a:lnTo>
                  <a:pt x="28780" y="52027"/>
                </a:lnTo>
                <a:lnTo>
                  <a:pt x="27804" y="52027"/>
                </a:lnTo>
                <a:lnTo>
                  <a:pt x="27804" y="52027"/>
                </a:lnTo>
                <a:lnTo>
                  <a:pt x="27804" y="52027"/>
                </a:lnTo>
                <a:lnTo>
                  <a:pt x="27804" y="52027"/>
                </a:lnTo>
                <a:lnTo>
                  <a:pt x="27804" y="50349"/>
                </a:lnTo>
                <a:lnTo>
                  <a:pt x="27804" y="50349"/>
                </a:lnTo>
                <a:lnTo>
                  <a:pt x="27804" y="50349"/>
                </a:lnTo>
                <a:lnTo>
                  <a:pt x="27804" y="50349"/>
                </a:lnTo>
                <a:lnTo>
                  <a:pt x="27804" y="50349"/>
                </a:lnTo>
                <a:lnTo>
                  <a:pt x="27804" y="50349"/>
                </a:lnTo>
                <a:lnTo>
                  <a:pt x="27804" y="47832"/>
                </a:lnTo>
                <a:lnTo>
                  <a:pt x="27804" y="47832"/>
                </a:lnTo>
                <a:lnTo>
                  <a:pt x="27804" y="47832"/>
                </a:lnTo>
                <a:lnTo>
                  <a:pt x="27804" y="47832"/>
                </a:lnTo>
                <a:lnTo>
                  <a:pt x="27804" y="47832"/>
                </a:lnTo>
                <a:lnTo>
                  <a:pt x="27804" y="47832"/>
                </a:lnTo>
                <a:lnTo>
                  <a:pt x="27804" y="47832"/>
                </a:lnTo>
                <a:lnTo>
                  <a:pt x="27804" y="47832"/>
                </a:lnTo>
                <a:lnTo>
                  <a:pt x="27804" y="46153"/>
                </a:lnTo>
                <a:lnTo>
                  <a:pt x="26829" y="46153"/>
                </a:lnTo>
                <a:lnTo>
                  <a:pt x="26829" y="46153"/>
                </a:lnTo>
                <a:lnTo>
                  <a:pt x="26829" y="46153"/>
                </a:lnTo>
                <a:lnTo>
                  <a:pt x="25853" y="46153"/>
                </a:lnTo>
                <a:lnTo>
                  <a:pt x="25853" y="46153"/>
                </a:lnTo>
                <a:lnTo>
                  <a:pt x="25853" y="46153"/>
                </a:lnTo>
                <a:lnTo>
                  <a:pt x="25853" y="46153"/>
                </a:lnTo>
                <a:lnTo>
                  <a:pt x="24878" y="46153"/>
                </a:lnTo>
                <a:lnTo>
                  <a:pt x="24878" y="46153"/>
                </a:lnTo>
                <a:lnTo>
                  <a:pt x="24878" y="46153"/>
                </a:lnTo>
                <a:lnTo>
                  <a:pt x="24878" y="46153"/>
                </a:lnTo>
                <a:lnTo>
                  <a:pt x="23414" y="46153"/>
                </a:lnTo>
                <a:lnTo>
                  <a:pt x="23414" y="46153"/>
                </a:lnTo>
                <a:lnTo>
                  <a:pt x="23414" y="46153"/>
                </a:lnTo>
                <a:lnTo>
                  <a:pt x="23414" y="46153"/>
                </a:lnTo>
                <a:lnTo>
                  <a:pt x="23414" y="46153"/>
                </a:lnTo>
                <a:lnTo>
                  <a:pt x="22439" y="46153"/>
                </a:lnTo>
                <a:lnTo>
                  <a:pt x="22439" y="44475"/>
                </a:lnTo>
                <a:lnTo>
                  <a:pt x="22439" y="44475"/>
                </a:lnTo>
                <a:lnTo>
                  <a:pt x="22439" y="44475"/>
                </a:lnTo>
                <a:lnTo>
                  <a:pt x="22439" y="44475"/>
                </a:lnTo>
                <a:lnTo>
                  <a:pt x="22439" y="44475"/>
                </a:lnTo>
                <a:lnTo>
                  <a:pt x="22439" y="44475"/>
                </a:lnTo>
                <a:lnTo>
                  <a:pt x="22439" y="42797"/>
                </a:lnTo>
                <a:lnTo>
                  <a:pt x="21463" y="42797"/>
                </a:lnTo>
                <a:lnTo>
                  <a:pt x="21463" y="44475"/>
                </a:lnTo>
                <a:lnTo>
                  <a:pt x="21463" y="44475"/>
                </a:lnTo>
                <a:lnTo>
                  <a:pt x="21463" y="44475"/>
                </a:lnTo>
                <a:lnTo>
                  <a:pt x="21463" y="44475"/>
                </a:lnTo>
                <a:lnTo>
                  <a:pt x="21463" y="42797"/>
                </a:lnTo>
                <a:lnTo>
                  <a:pt x="20487" y="42797"/>
                </a:lnTo>
                <a:lnTo>
                  <a:pt x="20487" y="42797"/>
                </a:lnTo>
                <a:lnTo>
                  <a:pt x="20487" y="42797"/>
                </a:lnTo>
                <a:lnTo>
                  <a:pt x="20487" y="42797"/>
                </a:lnTo>
                <a:lnTo>
                  <a:pt x="19512" y="42797"/>
                </a:lnTo>
                <a:lnTo>
                  <a:pt x="19512" y="42797"/>
                </a:lnTo>
                <a:lnTo>
                  <a:pt x="19512" y="42797"/>
                </a:lnTo>
                <a:lnTo>
                  <a:pt x="19512" y="41118"/>
                </a:lnTo>
                <a:lnTo>
                  <a:pt x="19512" y="41118"/>
                </a:lnTo>
                <a:lnTo>
                  <a:pt x="19512" y="41118"/>
                </a:lnTo>
                <a:lnTo>
                  <a:pt x="19512" y="41118"/>
                </a:lnTo>
                <a:lnTo>
                  <a:pt x="19512" y="41118"/>
                </a:lnTo>
                <a:lnTo>
                  <a:pt x="18536" y="41118"/>
                </a:lnTo>
                <a:lnTo>
                  <a:pt x="18536" y="38601"/>
                </a:lnTo>
                <a:lnTo>
                  <a:pt x="18536" y="38601"/>
                </a:lnTo>
                <a:lnTo>
                  <a:pt x="18536" y="41118"/>
                </a:lnTo>
                <a:lnTo>
                  <a:pt x="18536" y="41118"/>
                </a:lnTo>
                <a:lnTo>
                  <a:pt x="18536" y="41118"/>
                </a:lnTo>
                <a:lnTo>
                  <a:pt x="18536" y="41118"/>
                </a:lnTo>
                <a:lnTo>
                  <a:pt x="18536" y="41118"/>
                </a:lnTo>
                <a:lnTo>
                  <a:pt x="17073" y="41118"/>
                </a:lnTo>
                <a:lnTo>
                  <a:pt x="17073" y="41118"/>
                </a:lnTo>
                <a:lnTo>
                  <a:pt x="17073" y="41118"/>
                </a:lnTo>
                <a:lnTo>
                  <a:pt x="16097" y="41118"/>
                </a:lnTo>
                <a:lnTo>
                  <a:pt x="16097" y="41118"/>
                </a:lnTo>
                <a:lnTo>
                  <a:pt x="16097" y="41118"/>
                </a:lnTo>
                <a:lnTo>
                  <a:pt x="16097" y="41118"/>
                </a:lnTo>
                <a:lnTo>
                  <a:pt x="15121" y="41118"/>
                </a:lnTo>
                <a:lnTo>
                  <a:pt x="15121" y="41118"/>
                </a:lnTo>
                <a:lnTo>
                  <a:pt x="15121" y="42797"/>
                </a:lnTo>
                <a:lnTo>
                  <a:pt x="15121" y="42797"/>
                </a:lnTo>
                <a:lnTo>
                  <a:pt x="15121" y="42797"/>
                </a:lnTo>
                <a:lnTo>
                  <a:pt x="16097" y="42797"/>
                </a:lnTo>
                <a:lnTo>
                  <a:pt x="16097" y="42797"/>
                </a:lnTo>
                <a:lnTo>
                  <a:pt x="16097" y="42797"/>
                </a:lnTo>
                <a:lnTo>
                  <a:pt x="16097" y="42797"/>
                </a:lnTo>
                <a:lnTo>
                  <a:pt x="16097" y="44475"/>
                </a:lnTo>
                <a:lnTo>
                  <a:pt x="16097" y="44475"/>
                </a:lnTo>
                <a:lnTo>
                  <a:pt x="16097" y="44475"/>
                </a:lnTo>
                <a:lnTo>
                  <a:pt x="16097" y="44475"/>
                </a:lnTo>
                <a:lnTo>
                  <a:pt x="15121" y="44475"/>
                </a:lnTo>
                <a:lnTo>
                  <a:pt x="15121" y="44475"/>
                </a:lnTo>
                <a:lnTo>
                  <a:pt x="15121" y="44475"/>
                </a:lnTo>
                <a:lnTo>
                  <a:pt x="15121" y="44475"/>
                </a:lnTo>
                <a:lnTo>
                  <a:pt x="15121" y="44475"/>
                </a:lnTo>
                <a:lnTo>
                  <a:pt x="14146" y="44475"/>
                </a:lnTo>
                <a:lnTo>
                  <a:pt x="14146" y="44475"/>
                </a:lnTo>
                <a:lnTo>
                  <a:pt x="14146" y="44475"/>
                </a:lnTo>
                <a:lnTo>
                  <a:pt x="14146" y="44475"/>
                </a:lnTo>
                <a:lnTo>
                  <a:pt x="13170" y="44475"/>
                </a:lnTo>
                <a:lnTo>
                  <a:pt x="13170" y="44475"/>
                </a:lnTo>
                <a:lnTo>
                  <a:pt x="13170" y="46153"/>
                </a:lnTo>
                <a:lnTo>
                  <a:pt x="14146" y="46153"/>
                </a:lnTo>
                <a:lnTo>
                  <a:pt x="14146" y="46153"/>
                </a:lnTo>
                <a:lnTo>
                  <a:pt x="13170" y="46153"/>
                </a:lnTo>
                <a:lnTo>
                  <a:pt x="13170" y="46153"/>
                </a:lnTo>
                <a:lnTo>
                  <a:pt x="13170" y="47832"/>
                </a:lnTo>
                <a:lnTo>
                  <a:pt x="13170" y="47832"/>
                </a:lnTo>
                <a:lnTo>
                  <a:pt x="13170" y="47832"/>
                </a:lnTo>
                <a:lnTo>
                  <a:pt x="13170" y="47832"/>
                </a:lnTo>
                <a:lnTo>
                  <a:pt x="13170" y="47832"/>
                </a:lnTo>
                <a:lnTo>
                  <a:pt x="13170" y="47832"/>
                </a:lnTo>
                <a:lnTo>
                  <a:pt x="11707" y="47832"/>
                </a:lnTo>
                <a:lnTo>
                  <a:pt x="11707" y="47832"/>
                </a:lnTo>
                <a:lnTo>
                  <a:pt x="11707" y="47832"/>
                </a:lnTo>
                <a:lnTo>
                  <a:pt x="11707" y="47832"/>
                </a:lnTo>
                <a:lnTo>
                  <a:pt x="10731" y="47832"/>
                </a:lnTo>
                <a:lnTo>
                  <a:pt x="10731" y="47832"/>
                </a:lnTo>
                <a:lnTo>
                  <a:pt x="10731" y="47832"/>
                </a:lnTo>
                <a:lnTo>
                  <a:pt x="10731" y="47832"/>
                </a:lnTo>
                <a:lnTo>
                  <a:pt x="9756" y="47832"/>
                </a:lnTo>
                <a:lnTo>
                  <a:pt x="9756" y="50349"/>
                </a:lnTo>
                <a:lnTo>
                  <a:pt x="9756" y="50349"/>
                </a:lnTo>
                <a:lnTo>
                  <a:pt x="9756" y="50349"/>
                </a:lnTo>
                <a:lnTo>
                  <a:pt x="9756" y="50349"/>
                </a:lnTo>
                <a:lnTo>
                  <a:pt x="9756" y="50349"/>
                </a:lnTo>
                <a:lnTo>
                  <a:pt x="9756" y="52027"/>
                </a:lnTo>
                <a:lnTo>
                  <a:pt x="9756" y="52027"/>
                </a:lnTo>
                <a:lnTo>
                  <a:pt x="8780" y="52027"/>
                </a:lnTo>
                <a:lnTo>
                  <a:pt x="8780" y="52027"/>
                </a:lnTo>
                <a:lnTo>
                  <a:pt x="8780" y="52027"/>
                </a:lnTo>
                <a:lnTo>
                  <a:pt x="8780" y="52027"/>
                </a:lnTo>
                <a:lnTo>
                  <a:pt x="7804" y="52027"/>
                </a:lnTo>
                <a:lnTo>
                  <a:pt x="7804" y="52027"/>
                </a:lnTo>
                <a:lnTo>
                  <a:pt x="7804" y="52027"/>
                </a:lnTo>
                <a:lnTo>
                  <a:pt x="7804" y="52027"/>
                </a:lnTo>
                <a:lnTo>
                  <a:pt x="6341" y="52027"/>
                </a:lnTo>
                <a:lnTo>
                  <a:pt x="6341" y="52027"/>
                </a:lnTo>
                <a:lnTo>
                  <a:pt x="6341" y="53706"/>
                </a:lnTo>
                <a:lnTo>
                  <a:pt x="6341" y="53706"/>
                </a:lnTo>
                <a:lnTo>
                  <a:pt x="6341" y="53706"/>
                </a:lnTo>
                <a:lnTo>
                  <a:pt x="6341" y="53706"/>
                </a:lnTo>
                <a:lnTo>
                  <a:pt x="6341" y="55384"/>
                </a:lnTo>
                <a:lnTo>
                  <a:pt x="6341" y="55384"/>
                </a:lnTo>
                <a:lnTo>
                  <a:pt x="6341" y="55384"/>
                </a:lnTo>
                <a:lnTo>
                  <a:pt x="6341" y="55384"/>
                </a:lnTo>
                <a:lnTo>
                  <a:pt x="6341" y="57062"/>
                </a:lnTo>
                <a:lnTo>
                  <a:pt x="7804" y="57062"/>
                </a:lnTo>
                <a:lnTo>
                  <a:pt x="7804" y="57062"/>
                </a:lnTo>
                <a:lnTo>
                  <a:pt x="7804" y="57062"/>
                </a:lnTo>
                <a:lnTo>
                  <a:pt x="7804" y="59580"/>
                </a:lnTo>
                <a:lnTo>
                  <a:pt x="7804" y="59580"/>
                </a:lnTo>
                <a:lnTo>
                  <a:pt x="7804" y="59580"/>
                </a:lnTo>
                <a:lnTo>
                  <a:pt x="7804" y="59580"/>
                </a:lnTo>
                <a:lnTo>
                  <a:pt x="7804" y="59580"/>
                </a:lnTo>
                <a:lnTo>
                  <a:pt x="7804" y="61258"/>
                </a:lnTo>
                <a:lnTo>
                  <a:pt x="7804" y="61258"/>
                </a:lnTo>
                <a:lnTo>
                  <a:pt x="7804" y="61258"/>
                </a:lnTo>
                <a:lnTo>
                  <a:pt x="7804" y="61258"/>
                </a:lnTo>
                <a:lnTo>
                  <a:pt x="7804" y="61258"/>
                </a:lnTo>
                <a:lnTo>
                  <a:pt x="6341" y="61258"/>
                </a:lnTo>
                <a:lnTo>
                  <a:pt x="6341" y="61258"/>
                </a:lnTo>
                <a:lnTo>
                  <a:pt x="6341" y="61258"/>
                </a:lnTo>
                <a:lnTo>
                  <a:pt x="6341" y="61258"/>
                </a:lnTo>
                <a:lnTo>
                  <a:pt x="6341" y="61258"/>
                </a:lnTo>
                <a:lnTo>
                  <a:pt x="5365" y="61258"/>
                </a:lnTo>
                <a:lnTo>
                  <a:pt x="5365" y="61258"/>
                </a:lnTo>
                <a:lnTo>
                  <a:pt x="5365" y="61258"/>
                </a:lnTo>
                <a:lnTo>
                  <a:pt x="4390" y="61258"/>
                </a:lnTo>
                <a:lnTo>
                  <a:pt x="4390" y="61258"/>
                </a:lnTo>
                <a:lnTo>
                  <a:pt x="4390" y="61258"/>
                </a:lnTo>
                <a:lnTo>
                  <a:pt x="4390" y="61258"/>
                </a:lnTo>
                <a:lnTo>
                  <a:pt x="3414" y="61258"/>
                </a:lnTo>
                <a:lnTo>
                  <a:pt x="3414" y="61258"/>
                </a:lnTo>
                <a:lnTo>
                  <a:pt x="3414" y="61258"/>
                </a:lnTo>
                <a:lnTo>
                  <a:pt x="3414" y="61258"/>
                </a:lnTo>
                <a:lnTo>
                  <a:pt x="2439" y="61258"/>
                </a:lnTo>
                <a:lnTo>
                  <a:pt x="2439" y="61258"/>
                </a:lnTo>
                <a:lnTo>
                  <a:pt x="2439" y="61258"/>
                </a:lnTo>
                <a:lnTo>
                  <a:pt x="975" y="61258"/>
                </a:lnTo>
                <a:lnTo>
                  <a:pt x="975" y="61258"/>
                </a:lnTo>
                <a:lnTo>
                  <a:pt x="975" y="61258"/>
                </a:lnTo>
                <a:lnTo>
                  <a:pt x="975" y="61258"/>
                </a:lnTo>
                <a:lnTo>
                  <a:pt x="975" y="61258"/>
                </a:lnTo>
                <a:lnTo>
                  <a:pt x="0" y="61258"/>
                </a:lnTo>
                <a:lnTo>
                  <a:pt x="0" y="61258"/>
                </a:lnTo>
                <a:lnTo>
                  <a:pt x="0" y="61258"/>
                </a:lnTo>
                <a:lnTo>
                  <a:pt x="0" y="59580"/>
                </a:lnTo>
                <a:lnTo>
                  <a:pt x="0" y="59580"/>
                </a:lnTo>
                <a:lnTo>
                  <a:pt x="0" y="59580"/>
                </a:lnTo>
                <a:lnTo>
                  <a:pt x="0" y="57062"/>
                </a:lnTo>
                <a:lnTo>
                  <a:pt x="0" y="57062"/>
                </a:lnTo>
                <a:lnTo>
                  <a:pt x="0" y="57062"/>
                </a:lnTo>
                <a:lnTo>
                  <a:pt x="0" y="55384"/>
                </a:lnTo>
                <a:lnTo>
                  <a:pt x="0" y="55384"/>
                </a:lnTo>
                <a:lnTo>
                  <a:pt x="0" y="55384"/>
                </a:lnTo>
                <a:lnTo>
                  <a:pt x="0" y="53706"/>
                </a:lnTo>
                <a:lnTo>
                  <a:pt x="0" y="53706"/>
                </a:lnTo>
                <a:lnTo>
                  <a:pt x="0" y="53706"/>
                </a:lnTo>
                <a:lnTo>
                  <a:pt x="0" y="52027"/>
                </a:lnTo>
                <a:lnTo>
                  <a:pt x="0" y="52027"/>
                </a:lnTo>
                <a:lnTo>
                  <a:pt x="0" y="52027"/>
                </a:lnTo>
                <a:lnTo>
                  <a:pt x="0" y="50349"/>
                </a:lnTo>
                <a:lnTo>
                  <a:pt x="0" y="50349"/>
                </a:lnTo>
                <a:lnTo>
                  <a:pt x="0" y="50349"/>
                </a:lnTo>
                <a:lnTo>
                  <a:pt x="0" y="47832"/>
                </a:lnTo>
                <a:lnTo>
                  <a:pt x="0" y="47832"/>
                </a:lnTo>
                <a:lnTo>
                  <a:pt x="0" y="47832"/>
                </a:lnTo>
                <a:lnTo>
                  <a:pt x="0" y="47832"/>
                </a:lnTo>
                <a:lnTo>
                  <a:pt x="0" y="46153"/>
                </a:lnTo>
                <a:lnTo>
                  <a:pt x="0" y="46153"/>
                </a:lnTo>
                <a:lnTo>
                  <a:pt x="0" y="46153"/>
                </a:lnTo>
                <a:lnTo>
                  <a:pt x="0" y="44475"/>
                </a:lnTo>
                <a:lnTo>
                  <a:pt x="0" y="44475"/>
                </a:lnTo>
                <a:lnTo>
                  <a:pt x="0" y="44475"/>
                </a:lnTo>
                <a:lnTo>
                  <a:pt x="0" y="42797"/>
                </a:lnTo>
                <a:lnTo>
                  <a:pt x="0" y="42797"/>
                </a:lnTo>
                <a:lnTo>
                  <a:pt x="0" y="42797"/>
                </a:lnTo>
                <a:lnTo>
                  <a:pt x="0" y="41118"/>
                </a:lnTo>
                <a:lnTo>
                  <a:pt x="0" y="41118"/>
                </a:lnTo>
                <a:lnTo>
                  <a:pt x="0" y="41118"/>
                </a:lnTo>
                <a:lnTo>
                  <a:pt x="0" y="38601"/>
                </a:lnTo>
                <a:lnTo>
                  <a:pt x="0" y="38601"/>
                </a:lnTo>
                <a:lnTo>
                  <a:pt x="0" y="38601"/>
                </a:lnTo>
                <a:lnTo>
                  <a:pt x="0" y="36923"/>
                </a:lnTo>
                <a:lnTo>
                  <a:pt x="0" y="36923"/>
                </a:lnTo>
                <a:lnTo>
                  <a:pt x="0" y="36923"/>
                </a:lnTo>
                <a:lnTo>
                  <a:pt x="0" y="35244"/>
                </a:lnTo>
                <a:lnTo>
                  <a:pt x="0" y="35244"/>
                </a:lnTo>
                <a:lnTo>
                  <a:pt x="0" y="35244"/>
                </a:lnTo>
                <a:lnTo>
                  <a:pt x="0" y="33566"/>
                </a:lnTo>
                <a:lnTo>
                  <a:pt x="0" y="33566"/>
                </a:lnTo>
                <a:lnTo>
                  <a:pt x="0" y="33566"/>
                </a:lnTo>
                <a:lnTo>
                  <a:pt x="0" y="31888"/>
                </a:lnTo>
                <a:lnTo>
                  <a:pt x="0" y="31888"/>
                </a:lnTo>
                <a:lnTo>
                  <a:pt x="0" y="31888"/>
                </a:lnTo>
                <a:lnTo>
                  <a:pt x="0" y="29370"/>
                </a:lnTo>
                <a:lnTo>
                  <a:pt x="0" y="29370"/>
                </a:lnTo>
                <a:lnTo>
                  <a:pt x="0" y="29370"/>
                </a:lnTo>
                <a:lnTo>
                  <a:pt x="0" y="29370"/>
                </a:lnTo>
                <a:lnTo>
                  <a:pt x="0" y="27692"/>
                </a:lnTo>
                <a:lnTo>
                  <a:pt x="0" y="27692"/>
                </a:lnTo>
                <a:lnTo>
                  <a:pt x="0" y="27692"/>
                </a:lnTo>
                <a:lnTo>
                  <a:pt x="0" y="26013"/>
                </a:lnTo>
                <a:lnTo>
                  <a:pt x="0" y="26013"/>
                </a:lnTo>
                <a:lnTo>
                  <a:pt x="0" y="26013"/>
                </a:lnTo>
                <a:lnTo>
                  <a:pt x="0" y="24335"/>
                </a:lnTo>
                <a:lnTo>
                  <a:pt x="0" y="24335"/>
                </a:lnTo>
                <a:lnTo>
                  <a:pt x="0" y="24335"/>
                </a:lnTo>
                <a:lnTo>
                  <a:pt x="0" y="22657"/>
                </a:lnTo>
                <a:lnTo>
                  <a:pt x="0" y="22657"/>
                </a:lnTo>
                <a:lnTo>
                  <a:pt x="0" y="22657"/>
                </a:lnTo>
                <a:lnTo>
                  <a:pt x="0" y="20139"/>
                </a:lnTo>
                <a:lnTo>
                  <a:pt x="0" y="20139"/>
                </a:lnTo>
                <a:lnTo>
                  <a:pt x="0" y="20139"/>
                </a:lnTo>
                <a:lnTo>
                  <a:pt x="0" y="18461"/>
                </a:lnTo>
                <a:lnTo>
                  <a:pt x="0" y="18461"/>
                </a:lnTo>
                <a:lnTo>
                  <a:pt x="0" y="18461"/>
                </a:lnTo>
                <a:lnTo>
                  <a:pt x="0" y="16783"/>
                </a:lnTo>
                <a:lnTo>
                  <a:pt x="0" y="16783"/>
                </a:lnTo>
                <a:lnTo>
                  <a:pt x="0" y="16783"/>
                </a:lnTo>
                <a:lnTo>
                  <a:pt x="0" y="15104"/>
                </a:lnTo>
                <a:lnTo>
                  <a:pt x="0" y="15104"/>
                </a:lnTo>
                <a:lnTo>
                  <a:pt x="0" y="15104"/>
                </a:lnTo>
                <a:lnTo>
                  <a:pt x="0" y="13426"/>
                </a:lnTo>
                <a:lnTo>
                  <a:pt x="0" y="13426"/>
                </a:lnTo>
                <a:lnTo>
                  <a:pt x="0" y="13426"/>
                </a:lnTo>
                <a:lnTo>
                  <a:pt x="0" y="10909"/>
                </a:lnTo>
                <a:lnTo>
                  <a:pt x="0" y="10909"/>
                </a:lnTo>
                <a:lnTo>
                  <a:pt x="0" y="10909"/>
                </a:lnTo>
                <a:lnTo>
                  <a:pt x="0" y="9230"/>
                </a:lnTo>
                <a:lnTo>
                  <a:pt x="0" y="9230"/>
                </a:lnTo>
                <a:lnTo>
                  <a:pt x="0" y="9230"/>
                </a:lnTo>
                <a:lnTo>
                  <a:pt x="0" y="9230"/>
                </a:lnTo>
                <a:lnTo>
                  <a:pt x="0" y="7552"/>
                </a:lnTo>
                <a:lnTo>
                  <a:pt x="0" y="7552"/>
                </a:lnTo>
                <a:lnTo>
                  <a:pt x="0" y="7552"/>
                </a:lnTo>
                <a:lnTo>
                  <a:pt x="975" y="7552"/>
                </a:lnTo>
                <a:lnTo>
                  <a:pt x="975" y="7552"/>
                </a:lnTo>
                <a:lnTo>
                  <a:pt x="975" y="7552"/>
                </a:lnTo>
                <a:lnTo>
                  <a:pt x="975" y="7552"/>
                </a:lnTo>
                <a:lnTo>
                  <a:pt x="975" y="7552"/>
                </a:lnTo>
                <a:lnTo>
                  <a:pt x="975" y="7552"/>
                </a:lnTo>
                <a:lnTo>
                  <a:pt x="2439" y="7552"/>
                </a:lnTo>
                <a:lnTo>
                  <a:pt x="2439" y="7552"/>
                </a:lnTo>
                <a:lnTo>
                  <a:pt x="2439" y="7552"/>
                </a:lnTo>
                <a:lnTo>
                  <a:pt x="3414" y="7552"/>
                </a:lnTo>
                <a:lnTo>
                  <a:pt x="3414" y="7552"/>
                </a:lnTo>
                <a:lnTo>
                  <a:pt x="3414" y="5874"/>
                </a:lnTo>
                <a:lnTo>
                  <a:pt x="3414" y="5874"/>
                </a:lnTo>
                <a:lnTo>
                  <a:pt x="3414" y="5874"/>
                </a:lnTo>
                <a:lnTo>
                  <a:pt x="4390" y="5874"/>
                </a:lnTo>
                <a:lnTo>
                  <a:pt x="4390" y="5874"/>
                </a:lnTo>
                <a:lnTo>
                  <a:pt x="4390" y="5874"/>
                </a:lnTo>
                <a:lnTo>
                  <a:pt x="4390" y="5874"/>
                </a:lnTo>
                <a:lnTo>
                  <a:pt x="4390" y="5874"/>
                </a:lnTo>
                <a:lnTo>
                  <a:pt x="5365" y="5874"/>
                </a:lnTo>
                <a:lnTo>
                  <a:pt x="5365" y="5874"/>
                </a:lnTo>
                <a:lnTo>
                  <a:pt x="5365" y="5874"/>
                </a:lnTo>
                <a:lnTo>
                  <a:pt x="5365" y="5874"/>
                </a:lnTo>
                <a:lnTo>
                  <a:pt x="6341" y="5874"/>
                </a:lnTo>
                <a:lnTo>
                  <a:pt x="6341" y="5874"/>
                </a:lnTo>
                <a:lnTo>
                  <a:pt x="6341" y="5874"/>
                </a:lnTo>
                <a:lnTo>
                  <a:pt x="6341" y="5874"/>
                </a:lnTo>
                <a:lnTo>
                  <a:pt x="6341" y="4195"/>
                </a:lnTo>
                <a:lnTo>
                  <a:pt x="7804" y="4195"/>
                </a:lnTo>
                <a:lnTo>
                  <a:pt x="7804" y="4195"/>
                </a:lnTo>
                <a:lnTo>
                  <a:pt x="7804" y="4195"/>
                </a:lnTo>
                <a:lnTo>
                  <a:pt x="7804" y="4195"/>
                </a:lnTo>
                <a:lnTo>
                  <a:pt x="7804" y="4195"/>
                </a:lnTo>
                <a:lnTo>
                  <a:pt x="8780" y="4195"/>
                </a:lnTo>
                <a:lnTo>
                  <a:pt x="8780" y="4195"/>
                </a:lnTo>
                <a:lnTo>
                  <a:pt x="8780" y="4195"/>
                </a:lnTo>
                <a:lnTo>
                  <a:pt x="9756" y="4195"/>
                </a:lnTo>
                <a:lnTo>
                  <a:pt x="9756" y="4195"/>
                </a:lnTo>
                <a:lnTo>
                  <a:pt x="9756" y="4195"/>
                </a:lnTo>
                <a:lnTo>
                  <a:pt x="9756" y="4195"/>
                </a:lnTo>
                <a:lnTo>
                  <a:pt x="9756" y="4195"/>
                </a:lnTo>
                <a:lnTo>
                  <a:pt x="10731" y="4195"/>
                </a:lnTo>
                <a:lnTo>
                  <a:pt x="10731" y="4195"/>
                </a:lnTo>
                <a:lnTo>
                  <a:pt x="10731" y="1678"/>
                </a:lnTo>
                <a:lnTo>
                  <a:pt x="10731" y="1678"/>
                </a:lnTo>
                <a:lnTo>
                  <a:pt x="11707" y="1678"/>
                </a:lnTo>
                <a:lnTo>
                  <a:pt x="11707" y="1678"/>
                </a:lnTo>
                <a:lnTo>
                  <a:pt x="11707" y="1678"/>
                </a:lnTo>
                <a:lnTo>
                  <a:pt x="11707" y="1678"/>
                </a:lnTo>
                <a:lnTo>
                  <a:pt x="11707" y="1678"/>
                </a:lnTo>
                <a:lnTo>
                  <a:pt x="13170" y="1678"/>
                </a:lnTo>
                <a:lnTo>
                  <a:pt x="13170" y="1678"/>
                </a:lnTo>
                <a:lnTo>
                  <a:pt x="13170" y="1678"/>
                </a:lnTo>
                <a:lnTo>
                  <a:pt x="13170" y="1678"/>
                </a:lnTo>
                <a:lnTo>
                  <a:pt x="14146" y="1678"/>
                </a:lnTo>
                <a:lnTo>
                  <a:pt x="14146" y="1678"/>
                </a:lnTo>
                <a:lnTo>
                  <a:pt x="14146" y="1678"/>
                </a:lnTo>
                <a:lnTo>
                  <a:pt x="14146" y="1678"/>
                </a:lnTo>
                <a:lnTo>
                  <a:pt x="15121" y="1678"/>
                </a:lnTo>
                <a:lnTo>
                  <a:pt x="15121" y="1678"/>
                </a:lnTo>
                <a:lnTo>
                  <a:pt x="15121" y="0"/>
                </a:lnTo>
                <a:lnTo>
                  <a:pt x="15121" y="0"/>
                </a:lnTo>
                <a:lnTo>
                  <a:pt x="15121" y="0"/>
                </a:lnTo>
                <a:lnTo>
                  <a:pt x="16097" y="0"/>
                </a:lnTo>
                <a:lnTo>
                  <a:pt x="16097" y="0"/>
                </a:lnTo>
                <a:lnTo>
                  <a:pt x="16097" y="0"/>
                </a:lnTo>
                <a:lnTo>
                  <a:pt x="16097" y="0"/>
                </a:lnTo>
                <a:lnTo>
                  <a:pt x="16097" y="0"/>
                </a:lnTo>
                <a:lnTo>
                  <a:pt x="17073" y="0"/>
                </a:lnTo>
                <a:lnTo>
                  <a:pt x="17073" y="0"/>
                </a:lnTo>
                <a:lnTo>
                  <a:pt x="17073" y="0"/>
                </a:lnTo>
                <a:lnTo>
                  <a:pt x="17073" y="0"/>
                </a:lnTo>
                <a:lnTo>
                  <a:pt x="18536" y="0"/>
                </a:lnTo>
                <a:lnTo>
                  <a:pt x="18536" y="0"/>
                </a:lnTo>
                <a:lnTo>
                  <a:pt x="18536" y="0"/>
                </a:lnTo>
                <a:lnTo>
                  <a:pt x="18536" y="0"/>
                </a:lnTo>
                <a:lnTo>
                  <a:pt x="18536" y="0"/>
                </a:lnTo>
                <a:lnTo>
                  <a:pt x="18536" y="0"/>
                </a:lnTo>
                <a:lnTo>
                  <a:pt x="18536" y="1678"/>
                </a:lnTo>
                <a:lnTo>
                  <a:pt x="18536" y="1678"/>
                </a:lnTo>
                <a:lnTo>
                  <a:pt x="18536" y="1678"/>
                </a:lnTo>
                <a:lnTo>
                  <a:pt x="18536" y="1678"/>
                </a:lnTo>
                <a:lnTo>
                  <a:pt x="17073" y="1678"/>
                </a:lnTo>
                <a:lnTo>
                  <a:pt x="17073" y="4195"/>
                </a:lnTo>
                <a:lnTo>
                  <a:pt x="17073" y="4195"/>
                </a:lnTo>
                <a:lnTo>
                  <a:pt x="17073" y="4195"/>
                </a:lnTo>
                <a:lnTo>
                  <a:pt x="17073" y="4195"/>
                </a:lnTo>
                <a:lnTo>
                  <a:pt x="17073" y="4195"/>
                </a:lnTo>
                <a:lnTo>
                  <a:pt x="17073" y="5874"/>
                </a:lnTo>
                <a:lnTo>
                  <a:pt x="16097" y="5874"/>
                </a:lnTo>
                <a:lnTo>
                  <a:pt x="16097" y="5874"/>
                </a:lnTo>
                <a:lnTo>
                  <a:pt x="16097" y="5874"/>
                </a:lnTo>
                <a:lnTo>
                  <a:pt x="16097" y="7552"/>
                </a:lnTo>
                <a:lnTo>
                  <a:pt x="16097" y="7552"/>
                </a:lnTo>
                <a:lnTo>
                  <a:pt x="16097" y="7552"/>
                </a:lnTo>
                <a:lnTo>
                  <a:pt x="16097" y="7552"/>
                </a:lnTo>
                <a:lnTo>
                  <a:pt x="16097" y="7552"/>
                </a:lnTo>
                <a:lnTo>
                  <a:pt x="16097" y="9230"/>
                </a:lnTo>
                <a:lnTo>
                  <a:pt x="16097" y="9230"/>
                </a:lnTo>
                <a:lnTo>
                  <a:pt x="16097" y="9230"/>
                </a:lnTo>
                <a:lnTo>
                  <a:pt x="16097" y="9230"/>
                </a:lnTo>
                <a:lnTo>
                  <a:pt x="15121" y="9230"/>
                </a:lnTo>
                <a:lnTo>
                  <a:pt x="15121" y="9230"/>
                </a:lnTo>
                <a:lnTo>
                  <a:pt x="15121" y="10909"/>
                </a:lnTo>
                <a:lnTo>
                  <a:pt x="16097" y="10909"/>
                </a:lnTo>
                <a:lnTo>
                  <a:pt x="16097" y="10909"/>
                </a:lnTo>
                <a:lnTo>
                  <a:pt x="16097" y="10909"/>
                </a:lnTo>
                <a:lnTo>
                  <a:pt x="16097" y="10909"/>
                </a:lnTo>
                <a:lnTo>
                  <a:pt x="16097" y="13426"/>
                </a:lnTo>
                <a:lnTo>
                  <a:pt x="16097" y="13426"/>
                </a:lnTo>
                <a:lnTo>
                  <a:pt x="16097" y="13426"/>
                </a:lnTo>
                <a:lnTo>
                  <a:pt x="16097" y="13426"/>
                </a:lnTo>
                <a:lnTo>
                  <a:pt x="16097" y="13426"/>
                </a:lnTo>
                <a:lnTo>
                  <a:pt x="16097" y="15104"/>
                </a:lnTo>
                <a:lnTo>
                  <a:pt x="16097" y="15104"/>
                </a:lnTo>
                <a:lnTo>
                  <a:pt x="16097" y="15104"/>
                </a:lnTo>
                <a:lnTo>
                  <a:pt x="16097" y="15104"/>
                </a:lnTo>
                <a:lnTo>
                  <a:pt x="16097" y="16783"/>
                </a:lnTo>
                <a:lnTo>
                  <a:pt x="16097" y="16783"/>
                </a:lnTo>
                <a:lnTo>
                  <a:pt x="16097" y="16783"/>
                </a:lnTo>
                <a:lnTo>
                  <a:pt x="16097" y="16783"/>
                </a:lnTo>
                <a:lnTo>
                  <a:pt x="16097" y="18461"/>
                </a:lnTo>
                <a:lnTo>
                  <a:pt x="16097" y="18461"/>
                </a:lnTo>
                <a:lnTo>
                  <a:pt x="16097" y="18461"/>
                </a:lnTo>
                <a:lnTo>
                  <a:pt x="16097" y="18461"/>
                </a:lnTo>
                <a:lnTo>
                  <a:pt x="16097" y="18461"/>
                </a:lnTo>
                <a:lnTo>
                  <a:pt x="17073" y="18461"/>
                </a:lnTo>
                <a:lnTo>
                  <a:pt x="17073" y="20139"/>
                </a:lnTo>
                <a:lnTo>
                  <a:pt x="17073" y="20139"/>
                </a:lnTo>
                <a:lnTo>
                  <a:pt x="17073" y="20139"/>
                </a:lnTo>
                <a:lnTo>
                  <a:pt x="17073" y="22657"/>
                </a:lnTo>
                <a:lnTo>
                  <a:pt x="17073" y="22657"/>
                </a:lnTo>
                <a:lnTo>
                  <a:pt x="17073" y="22657"/>
                </a:lnTo>
                <a:lnTo>
                  <a:pt x="17073" y="24335"/>
                </a:lnTo>
                <a:lnTo>
                  <a:pt x="16097" y="24335"/>
                </a:lnTo>
                <a:lnTo>
                  <a:pt x="16097" y="24335"/>
                </a:lnTo>
                <a:lnTo>
                  <a:pt x="17073" y="24335"/>
                </a:lnTo>
                <a:lnTo>
                  <a:pt x="17073" y="24335"/>
                </a:lnTo>
                <a:lnTo>
                  <a:pt x="17073" y="24335"/>
                </a:lnTo>
                <a:lnTo>
                  <a:pt x="17073" y="26013"/>
                </a:lnTo>
                <a:lnTo>
                  <a:pt x="17073" y="26013"/>
                </a:lnTo>
                <a:lnTo>
                  <a:pt x="18536" y="26013"/>
                </a:lnTo>
                <a:lnTo>
                  <a:pt x="18536" y="26013"/>
                </a:lnTo>
                <a:lnTo>
                  <a:pt x="18536" y="26013"/>
                </a:lnTo>
                <a:lnTo>
                  <a:pt x="18536" y="26013"/>
                </a:lnTo>
                <a:lnTo>
                  <a:pt x="19512" y="26013"/>
                </a:lnTo>
                <a:lnTo>
                  <a:pt x="19512" y="24335"/>
                </a:lnTo>
                <a:lnTo>
                  <a:pt x="18536" y="24335"/>
                </a:lnTo>
                <a:lnTo>
                  <a:pt x="18536" y="24335"/>
                </a:lnTo>
                <a:lnTo>
                  <a:pt x="18536" y="24335"/>
                </a:lnTo>
                <a:lnTo>
                  <a:pt x="18536" y="22657"/>
                </a:lnTo>
                <a:lnTo>
                  <a:pt x="19512" y="22657"/>
                </a:lnTo>
                <a:lnTo>
                  <a:pt x="19512" y="22657"/>
                </a:lnTo>
                <a:lnTo>
                  <a:pt x="19512" y="22657"/>
                </a:lnTo>
                <a:lnTo>
                  <a:pt x="19512" y="22657"/>
                </a:lnTo>
                <a:lnTo>
                  <a:pt x="19512" y="22657"/>
                </a:lnTo>
                <a:lnTo>
                  <a:pt x="19512" y="22657"/>
                </a:lnTo>
                <a:lnTo>
                  <a:pt x="20487" y="22657"/>
                </a:lnTo>
                <a:lnTo>
                  <a:pt x="20487" y="22657"/>
                </a:lnTo>
                <a:lnTo>
                  <a:pt x="20487" y="24335"/>
                </a:lnTo>
                <a:lnTo>
                  <a:pt x="20487" y="24335"/>
                </a:lnTo>
                <a:lnTo>
                  <a:pt x="21463" y="24335"/>
                </a:lnTo>
                <a:lnTo>
                  <a:pt x="21463" y="24335"/>
                </a:lnTo>
                <a:lnTo>
                  <a:pt x="21463" y="24335"/>
                </a:lnTo>
                <a:lnTo>
                  <a:pt x="21463" y="24335"/>
                </a:lnTo>
                <a:lnTo>
                  <a:pt x="21463" y="24335"/>
                </a:lnTo>
                <a:lnTo>
                  <a:pt x="21463" y="24335"/>
                </a:lnTo>
                <a:lnTo>
                  <a:pt x="21463" y="24335"/>
                </a:lnTo>
                <a:lnTo>
                  <a:pt x="21463" y="24335"/>
                </a:lnTo>
                <a:lnTo>
                  <a:pt x="22439" y="24335"/>
                </a:lnTo>
                <a:lnTo>
                  <a:pt x="22439" y="24335"/>
                </a:lnTo>
                <a:lnTo>
                  <a:pt x="22439" y="24335"/>
                </a:lnTo>
                <a:lnTo>
                  <a:pt x="22439" y="24335"/>
                </a:lnTo>
                <a:lnTo>
                  <a:pt x="22439" y="24335"/>
                </a:lnTo>
                <a:lnTo>
                  <a:pt x="22439" y="24335"/>
                </a:lnTo>
                <a:lnTo>
                  <a:pt x="23414" y="24335"/>
                </a:lnTo>
                <a:lnTo>
                  <a:pt x="23414" y="24335"/>
                </a:lnTo>
                <a:lnTo>
                  <a:pt x="23414" y="24335"/>
                </a:lnTo>
                <a:lnTo>
                  <a:pt x="24878" y="24335"/>
                </a:lnTo>
                <a:lnTo>
                  <a:pt x="24878" y="22657"/>
                </a:lnTo>
                <a:lnTo>
                  <a:pt x="24878" y="22657"/>
                </a:lnTo>
                <a:lnTo>
                  <a:pt x="24878" y="22657"/>
                </a:lnTo>
                <a:lnTo>
                  <a:pt x="24878" y="24335"/>
                </a:lnTo>
                <a:lnTo>
                  <a:pt x="24878" y="24335"/>
                </a:lnTo>
                <a:lnTo>
                  <a:pt x="24878" y="24335"/>
                </a:lnTo>
                <a:lnTo>
                  <a:pt x="24878" y="24335"/>
                </a:lnTo>
                <a:lnTo>
                  <a:pt x="24878" y="24335"/>
                </a:lnTo>
                <a:lnTo>
                  <a:pt x="24878" y="26013"/>
                </a:lnTo>
                <a:lnTo>
                  <a:pt x="24878" y="26013"/>
                </a:lnTo>
                <a:lnTo>
                  <a:pt x="24878" y="26013"/>
                </a:lnTo>
                <a:lnTo>
                  <a:pt x="25853" y="26013"/>
                </a:lnTo>
                <a:lnTo>
                  <a:pt x="25853" y="26013"/>
                </a:lnTo>
                <a:lnTo>
                  <a:pt x="25853" y="26013"/>
                </a:lnTo>
                <a:lnTo>
                  <a:pt x="25853" y="26013"/>
                </a:lnTo>
                <a:lnTo>
                  <a:pt x="25853" y="26013"/>
                </a:lnTo>
                <a:lnTo>
                  <a:pt x="26829" y="26013"/>
                </a:lnTo>
                <a:lnTo>
                  <a:pt x="26829" y="26013"/>
                </a:lnTo>
                <a:lnTo>
                  <a:pt x="26829" y="26013"/>
                </a:lnTo>
                <a:lnTo>
                  <a:pt x="26829" y="27692"/>
                </a:lnTo>
                <a:lnTo>
                  <a:pt x="26829" y="27692"/>
                </a:lnTo>
                <a:lnTo>
                  <a:pt x="26829" y="27692"/>
                </a:lnTo>
                <a:lnTo>
                  <a:pt x="26829" y="29370"/>
                </a:lnTo>
                <a:lnTo>
                  <a:pt x="26829" y="29370"/>
                </a:lnTo>
                <a:lnTo>
                  <a:pt x="26829" y="29370"/>
                </a:lnTo>
                <a:lnTo>
                  <a:pt x="25853" y="29370"/>
                </a:lnTo>
                <a:lnTo>
                  <a:pt x="25853" y="27692"/>
                </a:lnTo>
                <a:lnTo>
                  <a:pt x="25853" y="27692"/>
                </a:lnTo>
                <a:lnTo>
                  <a:pt x="25853" y="29370"/>
                </a:lnTo>
                <a:lnTo>
                  <a:pt x="25853" y="29370"/>
                </a:lnTo>
                <a:lnTo>
                  <a:pt x="25853" y="29370"/>
                </a:lnTo>
                <a:lnTo>
                  <a:pt x="26829" y="29370"/>
                </a:lnTo>
                <a:lnTo>
                  <a:pt x="26829" y="29370"/>
                </a:lnTo>
                <a:lnTo>
                  <a:pt x="26829" y="29370"/>
                </a:lnTo>
                <a:lnTo>
                  <a:pt x="26829" y="29370"/>
                </a:lnTo>
                <a:lnTo>
                  <a:pt x="26829" y="29370"/>
                </a:lnTo>
                <a:lnTo>
                  <a:pt x="27804" y="29370"/>
                </a:lnTo>
                <a:lnTo>
                  <a:pt x="27804" y="29370"/>
                </a:lnTo>
                <a:lnTo>
                  <a:pt x="27804" y="29370"/>
                </a:lnTo>
                <a:lnTo>
                  <a:pt x="27804" y="27692"/>
                </a:lnTo>
                <a:lnTo>
                  <a:pt x="27804" y="27692"/>
                </a:lnTo>
                <a:lnTo>
                  <a:pt x="27804" y="27692"/>
                </a:lnTo>
                <a:lnTo>
                  <a:pt x="27804" y="27692"/>
                </a:lnTo>
                <a:lnTo>
                  <a:pt x="27804" y="26013"/>
                </a:lnTo>
                <a:lnTo>
                  <a:pt x="27804" y="26013"/>
                </a:lnTo>
                <a:lnTo>
                  <a:pt x="27804" y="26013"/>
                </a:lnTo>
                <a:lnTo>
                  <a:pt x="27804" y="26013"/>
                </a:lnTo>
                <a:lnTo>
                  <a:pt x="28780" y="26013"/>
                </a:lnTo>
                <a:lnTo>
                  <a:pt x="28780" y="26013"/>
                </a:lnTo>
                <a:lnTo>
                  <a:pt x="28780" y="24335"/>
                </a:lnTo>
                <a:lnTo>
                  <a:pt x="28780" y="24335"/>
                </a:lnTo>
                <a:lnTo>
                  <a:pt x="28780" y="24335"/>
                </a:lnTo>
                <a:lnTo>
                  <a:pt x="28780" y="24335"/>
                </a:lnTo>
                <a:lnTo>
                  <a:pt x="28780" y="24335"/>
                </a:lnTo>
                <a:lnTo>
                  <a:pt x="28780" y="22657"/>
                </a:lnTo>
                <a:lnTo>
                  <a:pt x="30243" y="22657"/>
                </a:lnTo>
                <a:lnTo>
                  <a:pt x="30243" y="24335"/>
                </a:lnTo>
                <a:lnTo>
                  <a:pt x="30243" y="24335"/>
                </a:lnTo>
                <a:lnTo>
                  <a:pt x="30243" y="24335"/>
                </a:lnTo>
                <a:lnTo>
                  <a:pt x="30243" y="22657"/>
                </a:lnTo>
                <a:lnTo>
                  <a:pt x="30243" y="22657"/>
                </a:lnTo>
                <a:lnTo>
                  <a:pt x="31219" y="22657"/>
                </a:lnTo>
                <a:lnTo>
                  <a:pt x="31219" y="22657"/>
                </a:lnTo>
                <a:lnTo>
                  <a:pt x="31219" y="22657"/>
                </a:lnTo>
                <a:lnTo>
                  <a:pt x="31219" y="22657"/>
                </a:lnTo>
                <a:lnTo>
                  <a:pt x="31219" y="22657"/>
                </a:lnTo>
                <a:lnTo>
                  <a:pt x="32195" y="22657"/>
                </a:lnTo>
                <a:lnTo>
                  <a:pt x="32195" y="20139"/>
                </a:lnTo>
                <a:lnTo>
                  <a:pt x="32195" y="20139"/>
                </a:lnTo>
                <a:lnTo>
                  <a:pt x="32195" y="20139"/>
                </a:lnTo>
                <a:lnTo>
                  <a:pt x="32195" y="20139"/>
                </a:lnTo>
                <a:lnTo>
                  <a:pt x="32195" y="20139"/>
                </a:lnTo>
                <a:lnTo>
                  <a:pt x="33170" y="20139"/>
                </a:lnTo>
                <a:lnTo>
                  <a:pt x="33170" y="20139"/>
                </a:lnTo>
                <a:lnTo>
                  <a:pt x="33170" y="20139"/>
                </a:lnTo>
                <a:lnTo>
                  <a:pt x="33170" y="20139"/>
                </a:lnTo>
                <a:lnTo>
                  <a:pt x="34146" y="20139"/>
                </a:lnTo>
                <a:lnTo>
                  <a:pt x="34146" y="18461"/>
                </a:lnTo>
                <a:lnTo>
                  <a:pt x="34146" y="18461"/>
                </a:lnTo>
                <a:lnTo>
                  <a:pt x="34146" y="18461"/>
                </a:lnTo>
                <a:lnTo>
                  <a:pt x="34146" y="18461"/>
                </a:lnTo>
                <a:lnTo>
                  <a:pt x="34146" y="18461"/>
                </a:lnTo>
                <a:lnTo>
                  <a:pt x="34146" y="16783"/>
                </a:lnTo>
                <a:lnTo>
                  <a:pt x="34146" y="16783"/>
                </a:lnTo>
                <a:lnTo>
                  <a:pt x="35609" y="16783"/>
                </a:lnTo>
                <a:lnTo>
                  <a:pt x="35609" y="16783"/>
                </a:lnTo>
                <a:lnTo>
                  <a:pt x="35609" y="16783"/>
                </a:lnTo>
                <a:lnTo>
                  <a:pt x="35609" y="16783"/>
                </a:lnTo>
                <a:lnTo>
                  <a:pt x="35609" y="16783"/>
                </a:lnTo>
                <a:lnTo>
                  <a:pt x="35609" y="16783"/>
                </a:lnTo>
                <a:lnTo>
                  <a:pt x="35609" y="18461"/>
                </a:lnTo>
                <a:lnTo>
                  <a:pt x="35609" y="18461"/>
                </a:lnTo>
                <a:lnTo>
                  <a:pt x="36585" y="18461"/>
                </a:lnTo>
                <a:lnTo>
                  <a:pt x="36585" y="18461"/>
                </a:lnTo>
                <a:lnTo>
                  <a:pt x="36585" y="18461"/>
                </a:lnTo>
                <a:lnTo>
                  <a:pt x="36585" y="20139"/>
                </a:lnTo>
                <a:lnTo>
                  <a:pt x="36585" y="20139"/>
                </a:lnTo>
                <a:lnTo>
                  <a:pt x="36585" y="20139"/>
                </a:lnTo>
                <a:lnTo>
                  <a:pt x="37560" y="20139"/>
                </a:lnTo>
                <a:lnTo>
                  <a:pt x="37560" y="20139"/>
                </a:lnTo>
                <a:lnTo>
                  <a:pt x="37560" y="20139"/>
                </a:lnTo>
                <a:lnTo>
                  <a:pt x="37560" y="20139"/>
                </a:lnTo>
                <a:lnTo>
                  <a:pt x="37560" y="22657"/>
                </a:lnTo>
                <a:lnTo>
                  <a:pt x="37560" y="22657"/>
                </a:lnTo>
                <a:lnTo>
                  <a:pt x="37560" y="22657"/>
                </a:lnTo>
                <a:lnTo>
                  <a:pt x="38536" y="22657"/>
                </a:lnTo>
                <a:lnTo>
                  <a:pt x="38536" y="22657"/>
                </a:lnTo>
                <a:lnTo>
                  <a:pt x="38536" y="22657"/>
                </a:lnTo>
                <a:lnTo>
                  <a:pt x="38536" y="24335"/>
                </a:lnTo>
                <a:lnTo>
                  <a:pt x="38536" y="24335"/>
                </a:lnTo>
                <a:lnTo>
                  <a:pt x="38536" y="24335"/>
                </a:lnTo>
                <a:lnTo>
                  <a:pt x="38536" y="24335"/>
                </a:lnTo>
                <a:lnTo>
                  <a:pt x="38536" y="24335"/>
                </a:lnTo>
                <a:lnTo>
                  <a:pt x="39512" y="24335"/>
                </a:lnTo>
                <a:lnTo>
                  <a:pt x="39512" y="26013"/>
                </a:lnTo>
                <a:lnTo>
                  <a:pt x="39512" y="26013"/>
                </a:lnTo>
                <a:lnTo>
                  <a:pt x="39512" y="26013"/>
                </a:lnTo>
                <a:lnTo>
                  <a:pt x="39512" y="26013"/>
                </a:lnTo>
                <a:lnTo>
                  <a:pt x="40975" y="26013"/>
                </a:lnTo>
                <a:lnTo>
                  <a:pt x="40975" y="26013"/>
                </a:lnTo>
                <a:lnTo>
                  <a:pt x="40975" y="26013"/>
                </a:lnTo>
                <a:lnTo>
                  <a:pt x="40975" y="27692"/>
                </a:lnTo>
                <a:lnTo>
                  <a:pt x="40975" y="27692"/>
                </a:lnTo>
                <a:lnTo>
                  <a:pt x="40975" y="27692"/>
                </a:lnTo>
                <a:lnTo>
                  <a:pt x="40975" y="27692"/>
                </a:lnTo>
                <a:lnTo>
                  <a:pt x="40975" y="27692"/>
                </a:lnTo>
                <a:lnTo>
                  <a:pt x="41951" y="27692"/>
                </a:lnTo>
                <a:lnTo>
                  <a:pt x="41951" y="29370"/>
                </a:lnTo>
                <a:lnTo>
                  <a:pt x="41951" y="29370"/>
                </a:lnTo>
                <a:lnTo>
                  <a:pt x="41951" y="29370"/>
                </a:lnTo>
                <a:lnTo>
                  <a:pt x="41951" y="29370"/>
                </a:lnTo>
                <a:lnTo>
                  <a:pt x="41951" y="29370"/>
                </a:lnTo>
                <a:lnTo>
                  <a:pt x="42926" y="29370"/>
                </a:lnTo>
                <a:lnTo>
                  <a:pt x="42926" y="29370"/>
                </a:lnTo>
                <a:lnTo>
                  <a:pt x="42926" y="29370"/>
                </a:lnTo>
                <a:lnTo>
                  <a:pt x="43902" y="29370"/>
                </a:lnTo>
                <a:lnTo>
                  <a:pt x="43902" y="29370"/>
                </a:lnTo>
                <a:lnTo>
                  <a:pt x="43902" y="29370"/>
                </a:lnTo>
                <a:lnTo>
                  <a:pt x="43902" y="29370"/>
                </a:lnTo>
                <a:lnTo>
                  <a:pt x="43902" y="29370"/>
                </a:lnTo>
                <a:lnTo>
                  <a:pt x="44878" y="29370"/>
                </a:lnTo>
                <a:lnTo>
                  <a:pt x="44878" y="29370"/>
                </a:lnTo>
                <a:lnTo>
                  <a:pt x="44878" y="29370"/>
                </a:lnTo>
                <a:lnTo>
                  <a:pt x="44878" y="29370"/>
                </a:lnTo>
                <a:lnTo>
                  <a:pt x="46341" y="29370"/>
                </a:lnTo>
                <a:lnTo>
                  <a:pt x="46341" y="27692"/>
                </a:lnTo>
                <a:lnTo>
                  <a:pt x="46341" y="27692"/>
                </a:lnTo>
                <a:lnTo>
                  <a:pt x="46341" y="27692"/>
                </a:lnTo>
                <a:lnTo>
                  <a:pt x="47317" y="27692"/>
                </a:lnTo>
                <a:lnTo>
                  <a:pt x="47317" y="27692"/>
                </a:lnTo>
                <a:lnTo>
                  <a:pt x="47317" y="27692"/>
                </a:lnTo>
                <a:lnTo>
                  <a:pt x="47317" y="27692"/>
                </a:lnTo>
                <a:lnTo>
                  <a:pt x="48292" y="27692"/>
                </a:lnTo>
                <a:lnTo>
                  <a:pt x="48292" y="27692"/>
                </a:lnTo>
                <a:lnTo>
                  <a:pt x="48292" y="27692"/>
                </a:lnTo>
                <a:lnTo>
                  <a:pt x="48292" y="27692"/>
                </a:lnTo>
                <a:lnTo>
                  <a:pt x="49268" y="27692"/>
                </a:lnTo>
                <a:lnTo>
                  <a:pt x="49268" y="27692"/>
                </a:lnTo>
                <a:lnTo>
                  <a:pt x="49268" y="27692"/>
                </a:lnTo>
                <a:lnTo>
                  <a:pt x="49268" y="27692"/>
                </a:lnTo>
                <a:lnTo>
                  <a:pt x="50243" y="27692"/>
                </a:lnTo>
                <a:lnTo>
                  <a:pt x="50243" y="27692"/>
                </a:lnTo>
                <a:lnTo>
                  <a:pt x="50243" y="27692"/>
                </a:lnTo>
                <a:lnTo>
                  <a:pt x="50243" y="27692"/>
                </a:lnTo>
                <a:lnTo>
                  <a:pt x="50243" y="27692"/>
                </a:lnTo>
                <a:lnTo>
                  <a:pt x="51707" y="27692"/>
                </a:lnTo>
                <a:lnTo>
                  <a:pt x="51707" y="27692"/>
                </a:lnTo>
                <a:lnTo>
                  <a:pt x="51707" y="27692"/>
                </a:lnTo>
                <a:lnTo>
                  <a:pt x="52682" y="27692"/>
                </a:lnTo>
                <a:lnTo>
                  <a:pt x="52682" y="27692"/>
                </a:lnTo>
                <a:lnTo>
                  <a:pt x="52682" y="27692"/>
                </a:lnTo>
                <a:lnTo>
                  <a:pt x="52682" y="27692"/>
                </a:lnTo>
                <a:lnTo>
                  <a:pt x="53658" y="27692"/>
                </a:lnTo>
                <a:lnTo>
                  <a:pt x="53658" y="27692"/>
                </a:lnTo>
                <a:lnTo>
                  <a:pt x="53658" y="27692"/>
                </a:lnTo>
                <a:lnTo>
                  <a:pt x="53658" y="27692"/>
                </a:lnTo>
                <a:lnTo>
                  <a:pt x="53658" y="27692"/>
                </a:lnTo>
                <a:lnTo>
                  <a:pt x="54634" y="27692"/>
                </a:lnTo>
                <a:lnTo>
                  <a:pt x="54634" y="27692"/>
                </a:lnTo>
                <a:lnTo>
                  <a:pt x="54634" y="27692"/>
                </a:lnTo>
                <a:lnTo>
                  <a:pt x="55609" y="27692"/>
                </a:lnTo>
                <a:lnTo>
                  <a:pt x="55609" y="27692"/>
                </a:lnTo>
                <a:lnTo>
                  <a:pt x="55609" y="27692"/>
                </a:lnTo>
                <a:lnTo>
                  <a:pt x="55609" y="27692"/>
                </a:lnTo>
                <a:lnTo>
                  <a:pt x="57073" y="27692"/>
                </a:lnTo>
                <a:lnTo>
                  <a:pt x="57073" y="27692"/>
                </a:lnTo>
                <a:lnTo>
                  <a:pt x="57073" y="27692"/>
                </a:lnTo>
                <a:lnTo>
                  <a:pt x="57073" y="27692"/>
                </a:lnTo>
                <a:lnTo>
                  <a:pt x="58048" y="27692"/>
                </a:lnTo>
                <a:lnTo>
                  <a:pt x="58048" y="27692"/>
                </a:lnTo>
                <a:lnTo>
                  <a:pt x="58048" y="27692"/>
                </a:lnTo>
                <a:lnTo>
                  <a:pt x="59024" y="27692"/>
                </a:lnTo>
                <a:lnTo>
                  <a:pt x="59024" y="27692"/>
                </a:lnTo>
                <a:lnTo>
                  <a:pt x="59024" y="27692"/>
                </a:lnTo>
                <a:lnTo>
                  <a:pt x="59024" y="27692"/>
                </a:lnTo>
                <a:lnTo>
                  <a:pt x="59024" y="27692"/>
                </a:lnTo>
                <a:lnTo>
                  <a:pt x="60000" y="27692"/>
                </a:lnTo>
                <a:lnTo>
                  <a:pt x="60000" y="27692"/>
                </a:lnTo>
                <a:lnTo>
                  <a:pt x="60000" y="27692"/>
                </a:lnTo>
                <a:lnTo>
                  <a:pt x="60000" y="27692"/>
                </a:lnTo>
                <a:lnTo>
                  <a:pt x="60000" y="27692"/>
                </a:lnTo>
                <a:lnTo>
                  <a:pt x="60975" y="27692"/>
                </a:lnTo>
                <a:lnTo>
                  <a:pt x="60975" y="27692"/>
                </a:lnTo>
                <a:lnTo>
                  <a:pt x="60975" y="27692"/>
                </a:lnTo>
                <a:lnTo>
                  <a:pt x="60975" y="27692"/>
                </a:lnTo>
                <a:lnTo>
                  <a:pt x="62439" y="27692"/>
                </a:lnTo>
                <a:lnTo>
                  <a:pt x="62439" y="26013"/>
                </a:lnTo>
                <a:lnTo>
                  <a:pt x="62439" y="26013"/>
                </a:lnTo>
                <a:lnTo>
                  <a:pt x="62439" y="26013"/>
                </a:lnTo>
                <a:lnTo>
                  <a:pt x="62439" y="26013"/>
                </a:lnTo>
                <a:lnTo>
                  <a:pt x="62439" y="26013"/>
                </a:lnTo>
                <a:lnTo>
                  <a:pt x="63414" y="26013"/>
                </a:lnTo>
                <a:lnTo>
                  <a:pt x="63414" y="26013"/>
                </a:lnTo>
                <a:lnTo>
                  <a:pt x="63414" y="26013"/>
                </a:lnTo>
                <a:lnTo>
                  <a:pt x="63414" y="26013"/>
                </a:lnTo>
                <a:lnTo>
                  <a:pt x="63414" y="26013"/>
                </a:lnTo>
                <a:lnTo>
                  <a:pt x="64390" y="26013"/>
                </a:lnTo>
                <a:lnTo>
                  <a:pt x="64390" y="26013"/>
                </a:lnTo>
                <a:lnTo>
                  <a:pt x="64390" y="26013"/>
                </a:lnTo>
                <a:lnTo>
                  <a:pt x="64390" y="26013"/>
                </a:lnTo>
                <a:lnTo>
                  <a:pt x="64390" y="26013"/>
                </a:lnTo>
                <a:lnTo>
                  <a:pt x="64390" y="27692"/>
                </a:lnTo>
                <a:lnTo>
                  <a:pt x="65365" y="27692"/>
                </a:lnTo>
                <a:lnTo>
                  <a:pt x="65365" y="27692"/>
                </a:lnTo>
                <a:lnTo>
                  <a:pt x="65365" y="27692"/>
                </a:lnTo>
                <a:lnTo>
                  <a:pt x="65365" y="27692"/>
                </a:lnTo>
                <a:lnTo>
                  <a:pt x="65365" y="29370"/>
                </a:lnTo>
                <a:lnTo>
                  <a:pt x="65365" y="29370"/>
                </a:lnTo>
                <a:lnTo>
                  <a:pt x="65365" y="29370"/>
                </a:lnTo>
                <a:lnTo>
                  <a:pt x="65365" y="29370"/>
                </a:lnTo>
                <a:lnTo>
                  <a:pt x="65365" y="29370"/>
                </a:lnTo>
                <a:lnTo>
                  <a:pt x="66341" y="29370"/>
                </a:lnTo>
                <a:lnTo>
                  <a:pt x="66341" y="29370"/>
                </a:lnTo>
                <a:lnTo>
                  <a:pt x="66341" y="29370"/>
                </a:lnTo>
                <a:lnTo>
                  <a:pt x="66341" y="29370"/>
                </a:lnTo>
                <a:lnTo>
                  <a:pt x="66341" y="31888"/>
                </a:lnTo>
                <a:lnTo>
                  <a:pt x="66341" y="31888"/>
                </a:lnTo>
                <a:lnTo>
                  <a:pt x="67804" y="31888"/>
                </a:lnTo>
                <a:lnTo>
                  <a:pt x="67804" y="31888"/>
                </a:lnTo>
                <a:lnTo>
                  <a:pt x="67804" y="31888"/>
                </a:lnTo>
                <a:lnTo>
                  <a:pt x="67804" y="31888"/>
                </a:lnTo>
                <a:lnTo>
                  <a:pt x="67804" y="31888"/>
                </a:lnTo>
                <a:lnTo>
                  <a:pt x="67804" y="33566"/>
                </a:lnTo>
                <a:lnTo>
                  <a:pt x="67804" y="33566"/>
                </a:lnTo>
                <a:lnTo>
                  <a:pt x="68780" y="33566"/>
                </a:lnTo>
                <a:lnTo>
                  <a:pt x="68780" y="33566"/>
                </a:lnTo>
                <a:lnTo>
                  <a:pt x="68780" y="35244"/>
                </a:lnTo>
                <a:lnTo>
                  <a:pt x="68780" y="35244"/>
                </a:lnTo>
                <a:lnTo>
                  <a:pt x="68780" y="35244"/>
                </a:lnTo>
                <a:lnTo>
                  <a:pt x="68780" y="35244"/>
                </a:lnTo>
                <a:lnTo>
                  <a:pt x="68780" y="36923"/>
                </a:lnTo>
                <a:lnTo>
                  <a:pt x="68780" y="36923"/>
                </a:lnTo>
                <a:lnTo>
                  <a:pt x="68780" y="36923"/>
                </a:lnTo>
                <a:lnTo>
                  <a:pt x="68780" y="36923"/>
                </a:lnTo>
                <a:lnTo>
                  <a:pt x="68780" y="36923"/>
                </a:lnTo>
                <a:lnTo>
                  <a:pt x="68780" y="38601"/>
                </a:lnTo>
                <a:lnTo>
                  <a:pt x="69756" y="38601"/>
                </a:lnTo>
                <a:lnTo>
                  <a:pt x="69756" y="38601"/>
                </a:lnTo>
                <a:lnTo>
                  <a:pt x="69756" y="36923"/>
                </a:lnTo>
                <a:lnTo>
                  <a:pt x="69756" y="36923"/>
                </a:lnTo>
                <a:lnTo>
                  <a:pt x="69756" y="36923"/>
                </a:lnTo>
                <a:lnTo>
                  <a:pt x="70731" y="36923"/>
                </a:lnTo>
                <a:lnTo>
                  <a:pt x="70731" y="36923"/>
                </a:lnTo>
                <a:lnTo>
                  <a:pt x="70731" y="36923"/>
                </a:lnTo>
                <a:lnTo>
                  <a:pt x="70731" y="36923"/>
                </a:lnTo>
                <a:lnTo>
                  <a:pt x="70731" y="38601"/>
                </a:lnTo>
                <a:lnTo>
                  <a:pt x="70731" y="38601"/>
                </a:lnTo>
                <a:lnTo>
                  <a:pt x="70731" y="38601"/>
                </a:lnTo>
                <a:lnTo>
                  <a:pt x="70731" y="41118"/>
                </a:lnTo>
                <a:lnTo>
                  <a:pt x="70731" y="41118"/>
                </a:lnTo>
                <a:lnTo>
                  <a:pt x="70731" y="41118"/>
                </a:lnTo>
                <a:lnTo>
                  <a:pt x="70731" y="42797"/>
                </a:lnTo>
                <a:lnTo>
                  <a:pt x="70731" y="42797"/>
                </a:lnTo>
                <a:lnTo>
                  <a:pt x="70731" y="42797"/>
                </a:lnTo>
                <a:lnTo>
                  <a:pt x="70731" y="42797"/>
                </a:lnTo>
                <a:lnTo>
                  <a:pt x="70731" y="44475"/>
                </a:lnTo>
                <a:lnTo>
                  <a:pt x="70731" y="44475"/>
                </a:lnTo>
                <a:lnTo>
                  <a:pt x="70731" y="44475"/>
                </a:lnTo>
                <a:lnTo>
                  <a:pt x="70731" y="46153"/>
                </a:lnTo>
                <a:lnTo>
                  <a:pt x="70731" y="46153"/>
                </a:lnTo>
                <a:lnTo>
                  <a:pt x="70731" y="46153"/>
                </a:lnTo>
                <a:lnTo>
                  <a:pt x="69756" y="46153"/>
                </a:lnTo>
                <a:lnTo>
                  <a:pt x="69756" y="46153"/>
                </a:lnTo>
                <a:lnTo>
                  <a:pt x="69756" y="46153"/>
                </a:lnTo>
                <a:lnTo>
                  <a:pt x="69756" y="47832"/>
                </a:lnTo>
                <a:lnTo>
                  <a:pt x="69756" y="47832"/>
                </a:lnTo>
                <a:lnTo>
                  <a:pt x="69756" y="47832"/>
                </a:lnTo>
                <a:lnTo>
                  <a:pt x="69756" y="47832"/>
                </a:lnTo>
                <a:lnTo>
                  <a:pt x="69756" y="50349"/>
                </a:lnTo>
                <a:lnTo>
                  <a:pt x="69756" y="50349"/>
                </a:lnTo>
                <a:lnTo>
                  <a:pt x="69756" y="50349"/>
                </a:lnTo>
                <a:lnTo>
                  <a:pt x="69756" y="52027"/>
                </a:lnTo>
                <a:lnTo>
                  <a:pt x="70731" y="52027"/>
                </a:lnTo>
                <a:lnTo>
                  <a:pt x="70731" y="52027"/>
                </a:lnTo>
                <a:lnTo>
                  <a:pt x="70731" y="52027"/>
                </a:lnTo>
                <a:lnTo>
                  <a:pt x="70731" y="52027"/>
                </a:lnTo>
                <a:lnTo>
                  <a:pt x="71707" y="52027"/>
                </a:lnTo>
                <a:lnTo>
                  <a:pt x="71707" y="52027"/>
                </a:lnTo>
                <a:lnTo>
                  <a:pt x="71707" y="52027"/>
                </a:lnTo>
                <a:lnTo>
                  <a:pt x="71707" y="52027"/>
                </a:lnTo>
                <a:lnTo>
                  <a:pt x="73170" y="52027"/>
                </a:lnTo>
                <a:lnTo>
                  <a:pt x="73170" y="52027"/>
                </a:lnTo>
                <a:lnTo>
                  <a:pt x="73170" y="52027"/>
                </a:lnTo>
                <a:lnTo>
                  <a:pt x="73170" y="52027"/>
                </a:lnTo>
                <a:lnTo>
                  <a:pt x="74146" y="52027"/>
                </a:lnTo>
                <a:lnTo>
                  <a:pt x="74146" y="52027"/>
                </a:lnTo>
                <a:lnTo>
                  <a:pt x="74146" y="52027"/>
                </a:lnTo>
                <a:lnTo>
                  <a:pt x="74146" y="53706"/>
                </a:lnTo>
                <a:lnTo>
                  <a:pt x="74146" y="53706"/>
                </a:lnTo>
                <a:lnTo>
                  <a:pt x="74146" y="53706"/>
                </a:lnTo>
                <a:lnTo>
                  <a:pt x="74146" y="55384"/>
                </a:lnTo>
                <a:lnTo>
                  <a:pt x="74146" y="55384"/>
                </a:lnTo>
                <a:lnTo>
                  <a:pt x="74146" y="55384"/>
                </a:lnTo>
                <a:lnTo>
                  <a:pt x="74146" y="55384"/>
                </a:lnTo>
                <a:lnTo>
                  <a:pt x="74146" y="57062"/>
                </a:lnTo>
                <a:lnTo>
                  <a:pt x="74146" y="57062"/>
                </a:lnTo>
                <a:lnTo>
                  <a:pt x="74146" y="57062"/>
                </a:lnTo>
                <a:lnTo>
                  <a:pt x="74146" y="59580"/>
                </a:lnTo>
                <a:lnTo>
                  <a:pt x="74146" y="59580"/>
                </a:lnTo>
                <a:lnTo>
                  <a:pt x="74146" y="59580"/>
                </a:lnTo>
                <a:lnTo>
                  <a:pt x="74146" y="61258"/>
                </a:lnTo>
                <a:lnTo>
                  <a:pt x="74146" y="61258"/>
                </a:lnTo>
                <a:lnTo>
                  <a:pt x="74146" y="61258"/>
                </a:lnTo>
                <a:lnTo>
                  <a:pt x="75121" y="61258"/>
                </a:lnTo>
                <a:lnTo>
                  <a:pt x="75121" y="61258"/>
                </a:lnTo>
                <a:lnTo>
                  <a:pt x="75121" y="61258"/>
                </a:lnTo>
                <a:lnTo>
                  <a:pt x="75121" y="61258"/>
                </a:lnTo>
                <a:lnTo>
                  <a:pt x="76097" y="61258"/>
                </a:lnTo>
                <a:lnTo>
                  <a:pt x="76097" y="61258"/>
                </a:lnTo>
                <a:lnTo>
                  <a:pt x="76097" y="61258"/>
                </a:lnTo>
                <a:lnTo>
                  <a:pt x="76097" y="61258"/>
                </a:lnTo>
                <a:lnTo>
                  <a:pt x="77073" y="61258"/>
                </a:lnTo>
                <a:lnTo>
                  <a:pt x="77073" y="61258"/>
                </a:lnTo>
                <a:lnTo>
                  <a:pt x="77073" y="62937"/>
                </a:lnTo>
                <a:lnTo>
                  <a:pt x="77073" y="62937"/>
                </a:lnTo>
                <a:lnTo>
                  <a:pt x="78536" y="62937"/>
                </a:lnTo>
                <a:lnTo>
                  <a:pt x="78536" y="62937"/>
                </a:lnTo>
                <a:lnTo>
                  <a:pt x="78536" y="62937"/>
                </a:lnTo>
                <a:lnTo>
                  <a:pt x="78536" y="62937"/>
                </a:lnTo>
                <a:lnTo>
                  <a:pt x="79512" y="62937"/>
                </a:lnTo>
                <a:lnTo>
                  <a:pt x="79512" y="62937"/>
                </a:lnTo>
                <a:lnTo>
                  <a:pt x="79512" y="62937"/>
                </a:lnTo>
                <a:lnTo>
                  <a:pt x="79512" y="62937"/>
                </a:lnTo>
                <a:lnTo>
                  <a:pt x="80487" y="62937"/>
                </a:lnTo>
                <a:lnTo>
                  <a:pt x="80487" y="62937"/>
                </a:lnTo>
                <a:lnTo>
                  <a:pt x="80487" y="62937"/>
                </a:lnTo>
                <a:lnTo>
                  <a:pt x="81463" y="62937"/>
                </a:lnTo>
                <a:lnTo>
                  <a:pt x="81463" y="62937"/>
                </a:lnTo>
                <a:lnTo>
                  <a:pt x="81463" y="62937"/>
                </a:lnTo>
                <a:lnTo>
                  <a:pt x="81463" y="62937"/>
                </a:lnTo>
                <a:lnTo>
                  <a:pt x="82439" y="62937"/>
                </a:lnTo>
                <a:lnTo>
                  <a:pt x="82439" y="62937"/>
                </a:lnTo>
                <a:lnTo>
                  <a:pt x="82439" y="62937"/>
                </a:lnTo>
                <a:lnTo>
                  <a:pt x="82439" y="62937"/>
                </a:lnTo>
                <a:lnTo>
                  <a:pt x="82439" y="62937"/>
                </a:lnTo>
                <a:lnTo>
                  <a:pt x="83902" y="62937"/>
                </a:lnTo>
                <a:lnTo>
                  <a:pt x="83902" y="62937"/>
                </a:lnTo>
                <a:lnTo>
                  <a:pt x="83902" y="62937"/>
                </a:lnTo>
                <a:lnTo>
                  <a:pt x="83902" y="62937"/>
                </a:lnTo>
                <a:lnTo>
                  <a:pt x="83902" y="62937"/>
                </a:lnTo>
                <a:lnTo>
                  <a:pt x="84878" y="62937"/>
                </a:lnTo>
                <a:lnTo>
                  <a:pt x="84878" y="62937"/>
                </a:lnTo>
                <a:lnTo>
                  <a:pt x="84878" y="62937"/>
                </a:lnTo>
                <a:lnTo>
                  <a:pt x="84878" y="62937"/>
                </a:lnTo>
                <a:lnTo>
                  <a:pt x="84878" y="62937"/>
                </a:lnTo>
                <a:lnTo>
                  <a:pt x="84878" y="64615"/>
                </a:lnTo>
                <a:lnTo>
                  <a:pt x="84878" y="64615"/>
                </a:lnTo>
                <a:lnTo>
                  <a:pt x="84878" y="64615"/>
                </a:lnTo>
                <a:lnTo>
                  <a:pt x="84878" y="64615"/>
                </a:lnTo>
                <a:lnTo>
                  <a:pt x="84878" y="66293"/>
                </a:lnTo>
                <a:lnTo>
                  <a:pt x="84878" y="66293"/>
                </a:lnTo>
                <a:lnTo>
                  <a:pt x="84878" y="66293"/>
                </a:lnTo>
                <a:lnTo>
                  <a:pt x="84878" y="66293"/>
                </a:lnTo>
                <a:lnTo>
                  <a:pt x="84878" y="66293"/>
                </a:lnTo>
                <a:lnTo>
                  <a:pt x="83902" y="66293"/>
                </a:lnTo>
                <a:lnTo>
                  <a:pt x="83902" y="66293"/>
                </a:lnTo>
                <a:lnTo>
                  <a:pt x="84878" y="66293"/>
                </a:lnTo>
                <a:lnTo>
                  <a:pt x="84878" y="68811"/>
                </a:lnTo>
                <a:lnTo>
                  <a:pt x="84878" y="68811"/>
                </a:lnTo>
                <a:lnTo>
                  <a:pt x="84878" y="68811"/>
                </a:lnTo>
                <a:lnTo>
                  <a:pt x="84878" y="68811"/>
                </a:lnTo>
                <a:lnTo>
                  <a:pt x="84878" y="68811"/>
                </a:lnTo>
                <a:lnTo>
                  <a:pt x="85853" y="68811"/>
                </a:lnTo>
                <a:lnTo>
                  <a:pt x="85853" y="68811"/>
                </a:lnTo>
                <a:lnTo>
                  <a:pt x="85853" y="68811"/>
                </a:lnTo>
                <a:lnTo>
                  <a:pt x="85853" y="68811"/>
                </a:lnTo>
                <a:lnTo>
                  <a:pt x="85853" y="70489"/>
                </a:lnTo>
                <a:lnTo>
                  <a:pt x="86829" y="70489"/>
                </a:lnTo>
                <a:lnTo>
                  <a:pt x="86829" y="70489"/>
                </a:lnTo>
                <a:lnTo>
                  <a:pt x="86829" y="70489"/>
                </a:lnTo>
                <a:lnTo>
                  <a:pt x="86829" y="70489"/>
                </a:lnTo>
                <a:lnTo>
                  <a:pt x="86829" y="70489"/>
                </a:lnTo>
                <a:lnTo>
                  <a:pt x="86829" y="70489"/>
                </a:lnTo>
                <a:lnTo>
                  <a:pt x="87804" y="70489"/>
                </a:lnTo>
                <a:lnTo>
                  <a:pt x="87804" y="70489"/>
                </a:lnTo>
                <a:lnTo>
                  <a:pt x="87804" y="70489"/>
                </a:lnTo>
                <a:lnTo>
                  <a:pt x="87804" y="70489"/>
                </a:lnTo>
                <a:lnTo>
                  <a:pt x="89268" y="70489"/>
                </a:lnTo>
                <a:lnTo>
                  <a:pt x="89268" y="70489"/>
                </a:lnTo>
                <a:lnTo>
                  <a:pt x="89268" y="70489"/>
                </a:lnTo>
                <a:lnTo>
                  <a:pt x="89268" y="68811"/>
                </a:lnTo>
                <a:lnTo>
                  <a:pt x="87804" y="68811"/>
                </a:lnTo>
                <a:lnTo>
                  <a:pt x="87804" y="68811"/>
                </a:lnTo>
                <a:lnTo>
                  <a:pt x="87804" y="68811"/>
                </a:lnTo>
                <a:lnTo>
                  <a:pt x="87804" y="66293"/>
                </a:lnTo>
                <a:lnTo>
                  <a:pt x="87804" y="66293"/>
                </a:lnTo>
                <a:lnTo>
                  <a:pt x="87804" y="66293"/>
                </a:lnTo>
                <a:lnTo>
                  <a:pt x="87804" y="66293"/>
                </a:lnTo>
                <a:lnTo>
                  <a:pt x="87804" y="66293"/>
                </a:lnTo>
                <a:lnTo>
                  <a:pt x="87804" y="66293"/>
                </a:lnTo>
                <a:lnTo>
                  <a:pt x="87804" y="64615"/>
                </a:lnTo>
                <a:lnTo>
                  <a:pt x="87804" y="64615"/>
                </a:lnTo>
                <a:lnTo>
                  <a:pt x="87804" y="64615"/>
                </a:lnTo>
                <a:lnTo>
                  <a:pt x="89268" y="64615"/>
                </a:lnTo>
                <a:lnTo>
                  <a:pt x="89268" y="64615"/>
                </a:lnTo>
                <a:lnTo>
                  <a:pt x="89268" y="66293"/>
                </a:lnTo>
                <a:lnTo>
                  <a:pt x="89268" y="66293"/>
                </a:lnTo>
                <a:lnTo>
                  <a:pt x="90243" y="66293"/>
                </a:lnTo>
                <a:lnTo>
                  <a:pt x="90243" y="64615"/>
                </a:lnTo>
                <a:lnTo>
                  <a:pt x="90243" y="64615"/>
                </a:lnTo>
                <a:lnTo>
                  <a:pt x="90243" y="64615"/>
                </a:lnTo>
                <a:lnTo>
                  <a:pt x="90243" y="64615"/>
                </a:lnTo>
                <a:lnTo>
                  <a:pt x="90243" y="64615"/>
                </a:lnTo>
                <a:lnTo>
                  <a:pt x="90243" y="62937"/>
                </a:lnTo>
                <a:lnTo>
                  <a:pt x="90243" y="62937"/>
                </a:lnTo>
                <a:lnTo>
                  <a:pt x="90243" y="62937"/>
                </a:lnTo>
                <a:lnTo>
                  <a:pt x="91219" y="62937"/>
                </a:lnTo>
                <a:lnTo>
                  <a:pt x="91219" y="62937"/>
                </a:lnTo>
                <a:lnTo>
                  <a:pt x="91219" y="62937"/>
                </a:lnTo>
                <a:lnTo>
                  <a:pt x="91219" y="61258"/>
                </a:lnTo>
                <a:lnTo>
                  <a:pt x="91219" y="61258"/>
                </a:lnTo>
                <a:lnTo>
                  <a:pt x="91219" y="61258"/>
                </a:lnTo>
                <a:lnTo>
                  <a:pt x="91219" y="61258"/>
                </a:lnTo>
                <a:lnTo>
                  <a:pt x="91219" y="61258"/>
                </a:lnTo>
                <a:lnTo>
                  <a:pt x="92195" y="61258"/>
                </a:lnTo>
                <a:lnTo>
                  <a:pt x="92195" y="59580"/>
                </a:lnTo>
                <a:lnTo>
                  <a:pt x="92195" y="59580"/>
                </a:lnTo>
                <a:lnTo>
                  <a:pt x="92195" y="59580"/>
                </a:lnTo>
                <a:lnTo>
                  <a:pt x="92195" y="59580"/>
                </a:lnTo>
                <a:lnTo>
                  <a:pt x="92195" y="59580"/>
                </a:lnTo>
                <a:lnTo>
                  <a:pt x="93170" y="59580"/>
                </a:lnTo>
                <a:lnTo>
                  <a:pt x="93170" y="59580"/>
                </a:lnTo>
                <a:lnTo>
                  <a:pt x="93170" y="59580"/>
                </a:lnTo>
                <a:lnTo>
                  <a:pt x="93170" y="59580"/>
                </a:lnTo>
                <a:lnTo>
                  <a:pt x="94634" y="59580"/>
                </a:lnTo>
                <a:lnTo>
                  <a:pt x="94634" y="59580"/>
                </a:lnTo>
                <a:lnTo>
                  <a:pt x="94634" y="57062"/>
                </a:lnTo>
                <a:lnTo>
                  <a:pt x="94634" y="57062"/>
                </a:lnTo>
                <a:lnTo>
                  <a:pt x="94634" y="57062"/>
                </a:lnTo>
                <a:lnTo>
                  <a:pt x="94634" y="57062"/>
                </a:lnTo>
                <a:lnTo>
                  <a:pt x="94634" y="57062"/>
                </a:lnTo>
                <a:lnTo>
                  <a:pt x="95609" y="57062"/>
                </a:lnTo>
                <a:lnTo>
                  <a:pt x="95609" y="55384"/>
                </a:lnTo>
                <a:lnTo>
                  <a:pt x="95609" y="55384"/>
                </a:lnTo>
                <a:lnTo>
                  <a:pt x="95609" y="55384"/>
                </a:lnTo>
                <a:lnTo>
                  <a:pt x="95609" y="55384"/>
                </a:lnTo>
                <a:lnTo>
                  <a:pt x="96585" y="55384"/>
                </a:lnTo>
                <a:lnTo>
                  <a:pt x="96585" y="55384"/>
                </a:lnTo>
                <a:lnTo>
                  <a:pt x="96585" y="55384"/>
                </a:lnTo>
                <a:lnTo>
                  <a:pt x="96585" y="55384"/>
                </a:lnTo>
                <a:lnTo>
                  <a:pt x="96585" y="55384"/>
                </a:lnTo>
                <a:lnTo>
                  <a:pt x="97560" y="55384"/>
                </a:lnTo>
                <a:lnTo>
                  <a:pt x="97560" y="55384"/>
                </a:lnTo>
                <a:lnTo>
                  <a:pt x="97560" y="55384"/>
                </a:lnTo>
                <a:lnTo>
                  <a:pt x="97560" y="55384"/>
                </a:lnTo>
                <a:lnTo>
                  <a:pt x="97560" y="53706"/>
                </a:lnTo>
                <a:lnTo>
                  <a:pt x="98536" y="53706"/>
                </a:lnTo>
                <a:lnTo>
                  <a:pt x="98536" y="53706"/>
                </a:lnTo>
                <a:lnTo>
                  <a:pt x="98536" y="53706"/>
                </a:lnTo>
                <a:lnTo>
                  <a:pt x="98536" y="53706"/>
                </a:lnTo>
                <a:lnTo>
                  <a:pt x="98536" y="53706"/>
                </a:lnTo>
                <a:lnTo>
                  <a:pt x="100000" y="53706"/>
                </a:lnTo>
                <a:lnTo>
                  <a:pt x="100000" y="53706"/>
                </a:lnTo>
                <a:lnTo>
                  <a:pt x="100000" y="52027"/>
                </a:lnTo>
                <a:lnTo>
                  <a:pt x="100000" y="52027"/>
                </a:lnTo>
                <a:lnTo>
                  <a:pt x="100000" y="52027"/>
                </a:lnTo>
                <a:lnTo>
                  <a:pt x="100000" y="52027"/>
                </a:lnTo>
                <a:lnTo>
                  <a:pt x="100000" y="52027"/>
                </a:lnTo>
                <a:lnTo>
                  <a:pt x="100975" y="52027"/>
                </a:lnTo>
                <a:lnTo>
                  <a:pt x="100975" y="52027"/>
                </a:lnTo>
                <a:lnTo>
                  <a:pt x="100975" y="50349"/>
                </a:lnTo>
                <a:lnTo>
                  <a:pt x="100975" y="50349"/>
                </a:lnTo>
                <a:lnTo>
                  <a:pt x="100975" y="50349"/>
                </a:lnTo>
                <a:lnTo>
                  <a:pt x="100975" y="50349"/>
                </a:lnTo>
                <a:lnTo>
                  <a:pt x="100975" y="50349"/>
                </a:lnTo>
                <a:lnTo>
                  <a:pt x="100975" y="47832"/>
                </a:lnTo>
                <a:lnTo>
                  <a:pt x="101951" y="47832"/>
                </a:lnTo>
                <a:lnTo>
                  <a:pt x="101951" y="50349"/>
                </a:lnTo>
                <a:lnTo>
                  <a:pt x="101951" y="50349"/>
                </a:lnTo>
                <a:lnTo>
                  <a:pt x="101951" y="50349"/>
                </a:lnTo>
                <a:lnTo>
                  <a:pt x="101951" y="50349"/>
                </a:lnTo>
                <a:lnTo>
                  <a:pt x="102926" y="50349"/>
                </a:lnTo>
                <a:lnTo>
                  <a:pt x="102926" y="50349"/>
                </a:lnTo>
                <a:lnTo>
                  <a:pt x="102926" y="50349"/>
                </a:lnTo>
                <a:lnTo>
                  <a:pt x="102926" y="50349"/>
                </a:lnTo>
                <a:lnTo>
                  <a:pt x="102926" y="50349"/>
                </a:lnTo>
                <a:lnTo>
                  <a:pt x="102926" y="50349"/>
                </a:lnTo>
                <a:lnTo>
                  <a:pt x="102926" y="47832"/>
                </a:lnTo>
                <a:lnTo>
                  <a:pt x="102926" y="47832"/>
                </a:lnTo>
                <a:lnTo>
                  <a:pt x="102926" y="47832"/>
                </a:lnTo>
                <a:lnTo>
                  <a:pt x="103902" y="47832"/>
                </a:lnTo>
                <a:lnTo>
                  <a:pt x="103902" y="47832"/>
                </a:lnTo>
                <a:lnTo>
                  <a:pt x="103902" y="47832"/>
                </a:lnTo>
                <a:lnTo>
                  <a:pt x="103902" y="47832"/>
                </a:lnTo>
                <a:lnTo>
                  <a:pt x="103902" y="47832"/>
                </a:lnTo>
                <a:lnTo>
                  <a:pt x="105365" y="47832"/>
                </a:lnTo>
                <a:lnTo>
                  <a:pt x="105365" y="47832"/>
                </a:lnTo>
                <a:lnTo>
                  <a:pt x="105365" y="47832"/>
                </a:lnTo>
                <a:lnTo>
                  <a:pt x="105365" y="47832"/>
                </a:lnTo>
                <a:lnTo>
                  <a:pt x="105365" y="46153"/>
                </a:lnTo>
                <a:lnTo>
                  <a:pt x="106341" y="46153"/>
                </a:lnTo>
                <a:lnTo>
                  <a:pt x="106341" y="46153"/>
                </a:lnTo>
                <a:lnTo>
                  <a:pt x="106341" y="46153"/>
                </a:lnTo>
                <a:lnTo>
                  <a:pt x="106341" y="47832"/>
                </a:lnTo>
                <a:lnTo>
                  <a:pt x="106341" y="47832"/>
                </a:lnTo>
                <a:lnTo>
                  <a:pt x="107317" y="47832"/>
                </a:lnTo>
                <a:lnTo>
                  <a:pt x="107317" y="47832"/>
                </a:lnTo>
                <a:lnTo>
                  <a:pt x="107317" y="47832"/>
                </a:lnTo>
                <a:lnTo>
                  <a:pt x="107317" y="47832"/>
                </a:lnTo>
                <a:lnTo>
                  <a:pt x="107317" y="47832"/>
                </a:lnTo>
                <a:lnTo>
                  <a:pt x="107317" y="47832"/>
                </a:lnTo>
                <a:lnTo>
                  <a:pt x="106341" y="47832"/>
                </a:lnTo>
                <a:lnTo>
                  <a:pt x="106341" y="47832"/>
                </a:lnTo>
                <a:lnTo>
                  <a:pt x="106341" y="50349"/>
                </a:lnTo>
                <a:lnTo>
                  <a:pt x="106341" y="50349"/>
                </a:lnTo>
                <a:lnTo>
                  <a:pt x="106341" y="50349"/>
                </a:lnTo>
                <a:lnTo>
                  <a:pt x="106341" y="50349"/>
                </a:lnTo>
                <a:lnTo>
                  <a:pt x="105365" y="50349"/>
                </a:lnTo>
                <a:lnTo>
                  <a:pt x="105365" y="50349"/>
                </a:lnTo>
                <a:lnTo>
                  <a:pt x="105365" y="50349"/>
                </a:lnTo>
                <a:lnTo>
                  <a:pt x="103902" y="50349"/>
                </a:lnTo>
                <a:lnTo>
                  <a:pt x="103902" y="50349"/>
                </a:lnTo>
                <a:lnTo>
                  <a:pt x="103902" y="50349"/>
                </a:lnTo>
                <a:lnTo>
                  <a:pt x="103902" y="52027"/>
                </a:lnTo>
                <a:lnTo>
                  <a:pt x="103902" y="52027"/>
                </a:lnTo>
                <a:lnTo>
                  <a:pt x="103902" y="52027"/>
                </a:lnTo>
                <a:lnTo>
                  <a:pt x="103902" y="52027"/>
                </a:lnTo>
                <a:lnTo>
                  <a:pt x="102926" y="52027"/>
                </a:lnTo>
                <a:lnTo>
                  <a:pt x="102926" y="52027"/>
                </a:lnTo>
                <a:lnTo>
                  <a:pt x="102926" y="52027"/>
                </a:lnTo>
                <a:lnTo>
                  <a:pt x="102926" y="52027"/>
                </a:lnTo>
                <a:lnTo>
                  <a:pt x="102926" y="53706"/>
                </a:lnTo>
                <a:lnTo>
                  <a:pt x="102926" y="53706"/>
                </a:lnTo>
                <a:lnTo>
                  <a:pt x="102926" y="53706"/>
                </a:lnTo>
                <a:lnTo>
                  <a:pt x="101951" y="53706"/>
                </a:lnTo>
                <a:lnTo>
                  <a:pt x="101951" y="53706"/>
                </a:lnTo>
                <a:lnTo>
                  <a:pt x="101951" y="53706"/>
                </a:lnTo>
                <a:lnTo>
                  <a:pt x="101951" y="55384"/>
                </a:lnTo>
                <a:lnTo>
                  <a:pt x="101951" y="55384"/>
                </a:lnTo>
                <a:lnTo>
                  <a:pt x="100975" y="55384"/>
                </a:lnTo>
                <a:lnTo>
                  <a:pt x="100975" y="55384"/>
                </a:lnTo>
                <a:lnTo>
                  <a:pt x="100975" y="55384"/>
                </a:lnTo>
                <a:lnTo>
                  <a:pt x="100975" y="55384"/>
                </a:lnTo>
                <a:lnTo>
                  <a:pt x="100975" y="55384"/>
                </a:lnTo>
                <a:lnTo>
                  <a:pt x="100975" y="55384"/>
                </a:lnTo>
                <a:lnTo>
                  <a:pt x="100000" y="55384"/>
                </a:lnTo>
                <a:lnTo>
                  <a:pt x="100000" y="55384"/>
                </a:lnTo>
                <a:lnTo>
                  <a:pt x="100000" y="57062"/>
                </a:lnTo>
                <a:lnTo>
                  <a:pt x="100000" y="57062"/>
                </a:lnTo>
                <a:lnTo>
                  <a:pt x="100000" y="57062"/>
                </a:lnTo>
                <a:lnTo>
                  <a:pt x="100000" y="57062"/>
                </a:lnTo>
                <a:lnTo>
                  <a:pt x="100000" y="57062"/>
                </a:lnTo>
                <a:lnTo>
                  <a:pt x="100000" y="57062"/>
                </a:lnTo>
                <a:lnTo>
                  <a:pt x="100975" y="57062"/>
                </a:lnTo>
                <a:lnTo>
                  <a:pt x="100975" y="57062"/>
                </a:lnTo>
                <a:lnTo>
                  <a:pt x="100975" y="57062"/>
                </a:lnTo>
                <a:lnTo>
                  <a:pt x="100975" y="59580"/>
                </a:lnTo>
                <a:lnTo>
                  <a:pt x="100975" y="59580"/>
                </a:lnTo>
                <a:lnTo>
                  <a:pt x="101951" y="59580"/>
                </a:lnTo>
                <a:lnTo>
                  <a:pt x="101951" y="59580"/>
                </a:lnTo>
                <a:lnTo>
                  <a:pt x="101951" y="59580"/>
                </a:lnTo>
                <a:lnTo>
                  <a:pt x="101951" y="59580"/>
                </a:lnTo>
                <a:lnTo>
                  <a:pt x="102926" y="59580"/>
                </a:lnTo>
                <a:lnTo>
                  <a:pt x="102926" y="59580"/>
                </a:lnTo>
                <a:lnTo>
                  <a:pt x="102926" y="59580"/>
                </a:lnTo>
                <a:lnTo>
                  <a:pt x="102926" y="59580"/>
                </a:lnTo>
                <a:lnTo>
                  <a:pt x="102926" y="59580"/>
                </a:lnTo>
                <a:lnTo>
                  <a:pt x="103902" y="59580"/>
                </a:lnTo>
                <a:lnTo>
                  <a:pt x="103902" y="59580"/>
                </a:lnTo>
                <a:lnTo>
                  <a:pt x="103902" y="59580"/>
                </a:lnTo>
                <a:lnTo>
                  <a:pt x="103902" y="59580"/>
                </a:lnTo>
                <a:lnTo>
                  <a:pt x="103902" y="61258"/>
                </a:lnTo>
                <a:lnTo>
                  <a:pt x="103902" y="61258"/>
                </a:lnTo>
                <a:lnTo>
                  <a:pt x="103902" y="61258"/>
                </a:lnTo>
                <a:lnTo>
                  <a:pt x="103902" y="62937"/>
                </a:lnTo>
                <a:lnTo>
                  <a:pt x="103902" y="62937"/>
                </a:lnTo>
                <a:lnTo>
                  <a:pt x="103902" y="62937"/>
                </a:lnTo>
                <a:lnTo>
                  <a:pt x="103902" y="62937"/>
                </a:lnTo>
                <a:lnTo>
                  <a:pt x="103902" y="62937"/>
                </a:lnTo>
                <a:lnTo>
                  <a:pt x="105365" y="62937"/>
                </a:lnTo>
                <a:lnTo>
                  <a:pt x="105365" y="62937"/>
                </a:lnTo>
                <a:lnTo>
                  <a:pt x="105365" y="62937"/>
                </a:lnTo>
                <a:lnTo>
                  <a:pt x="105365" y="62937"/>
                </a:lnTo>
                <a:lnTo>
                  <a:pt x="105365" y="62937"/>
                </a:lnTo>
                <a:lnTo>
                  <a:pt x="106341" y="62937"/>
                </a:lnTo>
                <a:lnTo>
                  <a:pt x="106341" y="62937"/>
                </a:lnTo>
                <a:lnTo>
                  <a:pt x="106341" y="62937"/>
                </a:lnTo>
                <a:lnTo>
                  <a:pt x="106341" y="62937"/>
                </a:lnTo>
                <a:lnTo>
                  <a:pt x="106341" y="62937"/>
                </a:lnTo>
                <a:lnTo>
                  <a:pt x="107317" y="62937"/>
                </a:lnTo>
                <a:lnTo>
                  <a:pt x="107317" y="62937"/>
                </a:lnTo>
                <a:lnTo>
                  <a:pt x="107317" y="62937"/>
                </a:lnTo>
                <a:lnTo>
                  <a:pt x="107317" y="62937"/>
                </a:lnTo>
                <a:lnTo>
                  <a:pt x="107317" y="62937"/>
                </a:lnTo>
                <a:lnTo>
                  <a:pt x="107317" y="62937"/>
                </a:lnTo>
                <a:lnTo>
                  <a:pt x="108292" y="62937"/>
                </a:lnTo>
                <a:lnTo>
                  <a:pt x="108292" y="62937"/>
                </a:lnTo>
                <a:lnTo>
                  <a:pt x="108292" y="62937"/>
                </a:lnTo>
                <a:lnTo>
                  <a:pt x="108292" y="62937"/>
                </a:lnTo>
                <a:lnTo>
                  <a:pt x="108292" y="62937"/>
                </a:lnTo>
                <a:lnTo>
                  <a:pt x="108292" y="62937"/>
                </a:lnTo>
                <a:lnTo>
                  <a:pt x="108292" y="61258"/>
                </a:lnTo>
                <a:lnTo>
                  <a:pt x="108292" y="61258"/>
                </a:lnTo>
                <a:lnTo>
                  <a:pt x="109268" y="61258"/>
                </a:lnTo>
                <a:lnTo>
                  <a:pt x="109268" y="61258"/>
                </a:lnTo>
                <a:lnTo>
                  <a:pt x="109268" y="61258"/>
                </a:lnTo>
                <a:lnTo>
                  <a:pt x="109268" y="61258"/>
                </a:lnTo>
                <a:lnTo>
                  <a:pt x="109268" y="61258"/>
                </a:lnTo>
                <a:lnTo>
                  <a:pt x="109268" y="59580"/>
                </a:lnTo>
                <a:lnTo>
                  <a:pt x="110731" y="59580"/>
                </a:lnTo>
                <a:lnTo>
                  <a:pt x="110731" y="59580"/>
                </a:lnTo>
                <a:lnTo>
                  <a:pt x="110731" y="59580"/>
                </a:lnTo>
                <a:lnTo>
                  <a:pt x="110731" y="57062"/>
                </a:lnTo>
                <a:lnTo>
                  <a:pt x="110731" y="57062"/>
                </a:lnTo>
                <a:lnTo>
                  <a:pt x="110731" y="57062"/>
                </a:lnTo>
                <a:lnTo>
                  <a:pt x="110731" y="57062"/>
                </a:lnTo>
                <a:lnTo>
                  <a:pt x="110731" y="59580"/>
                </a:lnTo>
                <a:lnTo>
                  <a:pt x="110731" y="59580"/>
                </a:lnTo>
                <a:lnTo>
                  <a:pt x="110731" y="59580"/>
                </a:lnTo>
                <a:lnTo>
                  <a:pt x="110731" y="59580"/>
                </a:lnTo>
                <a:lnTo>
                  <a:pt x="111707" y="59580"/>
                </a:lnTo>
                <a:lnTo>
                  <a:pt x="111707" y="59580"/>
                </a:lnTo>
                <a:lnTo>
                  <a:pt x="111707" y="59580"/>
                </a:lnTo>
                <a:lnTo>
                  <a:pt x="111707" y="61258"/>
                </a:lnTo>
                <a:lnTo>
                  <a:pt x="111707" y="61258"/>
                </a:lnTo>
                <a:lnTo>
                  <a:pt x="111707" y="61258"/>
                </a:lnTo>
                <a:lnTo>
                  <a:pt x="111707" y="61258"/>
                </a:lnTo>
                <a:lnTo>
                  <a:pt x="111707" y="61258"/>
                </a:lnTo>
                <a:lnTo>
                  <a:pt x="111707" y="62937"/>
                </a:lnTo>
                <a:lnTo>
                  <a:pt x="111707" y="62937"/>
                </a:lnTo>
                <a:lnTo>
                  <a:pt x="111707" y="62937"/>
                </a:lnTo>
                <a:lnTo>
                  <a:pt x="112682" y="62937"/>
                </a:lnTo>
                <a:lnTo>
                  <a:pt x="112682" y="62937"/>
                </a:lnTo>
                <a:lnTo>
                  <a:pt x="112682" y="62937"/>
                </a:lnTo>
                <a:lnTo>
                  <a:pt x="112682" y="62937"/>
                </a:lnTo>
                <a:lnTo>
                  <a:pt x="112682" y="62937"/>
                </a:lnTo>
                <a:lnTo>
                  <a:pt x="112682" y="62937"/>
                </a:lnTo>
                <a:lnTo>
                  <a:pt x="113658" y="62937"/>
                </a:lnTo>
                <a:lnTo>
                  <a:pt x="113658" y="62937"/>
                </a:lnTo>
                <a:lnTo>
                  <a:pt x="113658" y="62937"/>
                </a:lnTo>
                <a:lnTo>
                  <a:pt x="113658" y="62937"/>
                </a:lnTo>
                <a:lnTo>
                  <a:pt x="113658" y="64615"/>
                </a:lnTo>
                <a:lnTo>
                  <a:pt x="113658" y="64615"/>
                </a:lnTo>
                <a:lnTo>
                  <a:pt x="113658" y="64615"/>
                </a:lnTo>
                <a:lnTo>
                  <a:pt x="113658" y="64615"/>
                </a:lnTo>
                <a:lnTo>
                  <a:pt x="113658" y="64615"/>
                </a:lnTo>
                <a:lnTo>
                  <a:pt x="114634" y="64615"/>
                </a:lnTo>
                <a:lnTo>
                  <a:pt x="114634" y="64615"/>
                </a:lnTo>
                <a:lnTo>
                  <a:pt x="114634" y="64615"/>
                </a:lnTo>
                <a:lnTo>
                  <a:pt x="116097" y="64615"/>
                </a:lnTo>
                <a:lnTo>
                  <a:pt x="116097" y="64615"/>
                </a:lnTo>
                <a:lnTo>
                  <a:pt x="116097" y="64615"/>
                </a:lnTo>
                <a:lnTo>
                  <a:pt x="116097" y="64615"/>
                </a:lnTo>
                <a:lnTo>
                  <a:pt x="116097" y="66293"/>
                </a:lnTo>
                <a:lnTo>
                  <a:pt x="116097" y="66293"/>
                </a:lnTo>
                <a:lnTo>
                  <a:pt x="116097" y="66293"/>
                </a:lnTo>
                <a:lnTo>
                  <a:pt x="117073" y="66293"/>
                </a:lnTo>
                <a:lnTo>
                  <a:pt x="117073" y="66293"/>
                </a:lnTo>
                <a:lnTo>
                  <a:pt x="117073" y="66293"/>
                </a:lnTo>
                <a:lnTo>
                  <a:pt x="117073" y="66293"/>
                </a:lnTo>
                <a:lnTo>
                  <a:pt x="117073" y="66293"/>
                </a:lnTo>
                <a:lnTo>
                  <a:pt x="118048" y="66293"/>
                </a:lnTo>
                <a:lnTo>
                  <a:pt x="118048" y="66293"/>
                </a:lnTo>
                <a:lnTo>
                  <a:pt x="118048" y="66293"/>
                </a:lnTo>
                <a:lnTo>
                  <a:pt x="119024" y="66293"/>
                </a:lnTo>
                <a:lnTo>
                  <a:pt x="119024" y="66293"/>
                </a:lnTo>
                <a:lnTo>
                  <a:pt x="119024" y="66293"/>
                </a:lnTo>
                <a:lnTo>
                  <a:pt x="119024" y="66293"/>
                </a:lnTo>
                <a:lnTo>
                  <a:pt x="119024" y="66293"/>
                </a:lnTo>
                <a:lnTo>
                  <a:pt x="119024" y="66293"/>
                </a:lnTo>
                <a:lnTo>
                  <a:pt x="120000" y="66293"/>
                </a:lnTo>
                <a:lnTo>
                  <a:pt x="120000" y="66293"/>
                </a:lnTo>
                <a:lnTo>
                  <a:pt x="120000" y="66293"/>
                </a:lnTo>
                <a:lnTo>
                  <a:pt x="120000" y="66293"/>
                </a:lnTo>
                <a:lnTo>
                  <a:pt x="120000" y="66293"/>
                </a:lnTo>
                <a:lnTo>
                  <a:pt x="120000" y="66293"/>
                </a:lnTo>
                <a:lnTo>
                  <a:pt x="120000" y="68811"/>
                </a:lnTo>
                <a:lnTo>
                  <a:pt x="120000" y="68811"/>
                </a:lnTo>
                <a:lnTo>
                  <a:pt x="120000" y="68811"/>
                </a:lnTo>
                <a:lnTo>
                  <a:pt x="120000" y="68811"/>
                </a:lnTo>
                <a:lnTo>
                  <a:pt x="119024" y="68811"/>
                </a:lnTo>
                <a:lnTo>
                  <a:pt x="119024" y="68811"/>
                </a:lnTo>
                <a:lnTo>
                  <a:pt x="119024" y="68811"/>
                </a:lnTo>
                <a:lnTo>
                  <a:pt x="119024" y="68811"/>
                </a:lnTo>
                <a:lnTo>
                  <a:pt x="119024" y="68811"/>
                </a:lnTo>
                <a:lnTo>
                  <a:pt x="118048" y="68811"/>
                </a:lnTo>
                <a:lnTo>
                  <a:pt x="118048" y="70489"/>
                </a:lnTo>
                <a:lnTo>
                  <a:pt x="118048" y="70489"/>
                </a:lnTo>
                <a:lnTo>
                  <a:pt x="118048" y="70489"/>
                </a:lnTo>
                <a:lnTo>
                  <a:pt x="118048" y="70489"/>
                </a:lnTo>
                <a:lnTo>
                  <a:pt x="118048" y="70489"/>
                </a:lnTo>
                <a:lnTo>
                  <a:pt x="117073" y="70489"/>
                </a:lnTo>
                <a:lnTo>
                  <a:pt x="117073" y="70489"/>
                </a:lnTo>
                <a:lnTo>
                  <a:pt x="117073" y="72167"/>
                </a:lnTo>
                <a:lnTo>
                  <a:pt x="117073" y="72167"/>
                </a:lnTo>
                <a:lnTo>
                  <a:pt x="117073" y="72167"/>
                </a:lnTo>
                <a:lnTo>
                  <a:pt x="116097" y="72167"/>
                </a:lnTo>
                <a:lnTo>
                  <a:pt x="116097" y="72167"/>
                </a:lnTo>
                <a:lnTo>
                  <a:pt x="116097" y="70489"/>
                </a:lnTo>
                <a:lnTo>
                  <a:pt x="116097" y="70489"/>
                </a:lnTo>
                <a:lnTo>
                  <a:pt x="116097" y="7048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1" name="Shape 331"/>
          <p:cNvSpPr/>
          <p:nvPr/>
        </p:nvSpPr>
        <p:spPr>
          <a:xfrm>
            <a:off x="5631658" y="3251201"/>
            <a:ext cx="3572"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2" name="Shape 332"/>
          <p:cNvSpPr/>
          <p:nvPr/>
        </p:nvSpPr>
        <p:spPr>
          <a:xfrm>
            <a:off x="5631658" y="3251201"/>
            <a:ext cx="3572"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3" name="Shape 333"/>
          <p:cNvSpPr/>
          <p:nvPr/>
        </p:nvSpPr>
        <p:spPr>
          <a:xfrm>
            <a:off x="1634728" y="276542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4" name="Shape 334"/>
          <p:cNvSpPr/>
          <p:nvPr/>
        </p:nvSpPr>
        <p:spPr>
          <a:xfrm>
            <a:off x="1634728" y="2765425"/>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5" name="Shape 335"/>
          <p:cNvSpPr/>
          <p:nvPr/>
        </p:nvSpPr>
        <p:spPr>
          <a:xfrm>
            <a:off x="2870598" y="353377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6" name="Shape 336"/>
          <p:cNvSpPr/>
          <p:nvPr/>
        </p:nvSpPr>
        <p:spPr>
          <a:xfrm>
            <a:off x="2870598" y="353377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7" name="Shape 337"/>
          <p:cNvSpPr/>
          <p:nvPr/>
        </p:nvSpPr>
        <p:spPr>
          <a:xfrm>
            <a:off x="2870599" y="3044825"/>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8" name="Shape 338"/>
          <p:cNvSpPr/>
          <p:nvPr/>
        </p:nvSpPr>
        <p:spPr>
          <a:xfrm>
            <a:off x="2870599" y="3044825"/>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39" name="Shape 339"/>
          <p:cNvSpPr/>
          <p:nvPr/>
        </p:nvSpPr>
        <p:spPr>
          <a:xfrm>
            <a:off x="3215879" y="3155952"/>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0" name="Shape 340"/>
          <p:cNvSpPr/>
          <p:nvPr/>
        </p:nvSpPr>
        <p:spPr>
          <a:xfrm>
            <a:off x="3215879" y="3155952"/>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1" name="Shape 341"/>
          <p:cNvSpPr/>
          <p:nvPr/>
        </p:nvSpPr>
        <p:spPr>
          <a:xfrm>
            <a:off x="1601393" y="2870201"/>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2" name="Shape 342"/>
          <p:cNvSpPr/>
          <p:nvPr/>
        </p:nvSpPr>
        <p:spPr>
          <a:xfrm>
            <a:off x="1601393" y="2870201"/>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3" name="Shape 343"/>
          <p:cNvSpPr/>
          <p:nvPr/>
        </p:nvSpPr>
        <p:spPr>
          <a:xfrm>
            <a:off x="1679972" y="282733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4" name="Shape 344"/>
          <p:cNvSpPr/>
          <p:nvPr/>
        </p:nvSpPr>
        <p:spPr>
          <a:xfrm>
            <a:off x="1679972" y="282733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5" name="Shape 345"/>
          <p:cNvSpPr/>
          <p:nvPr/>
        </p:nvSpPr>
        <p:spPr>
          <a:xfrm>
            <a:off x="3198022" y="3167061"/>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6" name="Shape 346"/>
          <p:cNvSpPr/>
          <p:nvPr/>
        </p:nvSpPr>
        <p:spPr>
          <a:xfrm>
            <a:off x="3198022" y="3167061"/>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7" name="Shape 347"/>
          <p:cNvSpPr/>
          <p:nvPr/>
        </p:nvSpPr>
        <p:spPr>
          <a:xfrm>
            <a:off x="1566863" y="2727327"/>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8" name="Shape 348"/>
          <p:cNvSpPr/>
          <p:nvPr/>
        </p:nvSpPr>
        <p:spPr>
          <a:xfrm>
            <a:off x="1566863" y="2727327"/>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49" name="Shape 349"/>
          <p:cNvSpPr/>
          <p:nvPr/>
        </p:nvSpPr>
        <p:spPr>
          <a:xfrm>
            <a:off x="1846660" y="244316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0" name="Shape 350"/>
          <p:cNvSpPr/>
          <p:nvPr/>
        </p:nvSpPr>
        <p:spPr>
          <a:xfrm>
            <a:off x="1846660" y="2443161"/>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1" name="Shape 351"/>
          <p:cNvSpPr/>
          <p:nvPr/>
        </p:nvSpPr>
        <p:spPr>
          <a:xfrm>
            <a:off x="1841897" y="24431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2" name="Shape 352"/>
          <p:cNvSpPr/>
          <p:nvPr/>
        </p:nvSpPr>
        <p:spPr>
          <a:xfrm>
            <a:off x="1841897" y="24431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3" name="Shape 353"/>
          <p:cNvSpPr/>
          <p:nvPr/>
        </p:nvSpPr>
        <p:spPr>
          <a:xfrm>
            <a:off x="1706165" y="24193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4" name="Shape 354"/>
          <p:cNvSpPr/>
          <p:nvPr/>
        </p:nvSpPr>
        <p:spPr>
          <a:xfrm>
            <a:off x="1706165" y="24193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5" name="Shape 355"/>
          <p:cNvSpPr/>
          <p:nvPr/>
        </p:nvSpPr>
        <p:spPr>
          <a:xfrm>
            <a:off x="1660922" y="2430463"/>
            <a:ext cx="3572" cy="3175"/>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6" name="Shape 356"/>
          <p:cNvSpPr/>
          <p:nvPr/>
        </p:nvSpPr>
        <p:spPr>
          <a:xfrm>
            <a:off x="1660922" y="2430463"/>
            <a:ext cx="3572" cy="3175"/>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7" name="Shape 357"/>
          <p:cNvSpPr/>
          <p:nvPr/>
        </p:nvSpPr>
        <p:spPr>
          <a:xfrm>
            <a:off x="2859881" y="35448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8" name="Shape 358"/>
          <p:cNvSpPr/>
          <p:nvPr/>
        </p:nvSpPr>
        <p:spPr>
          <a:xfrm>
            <a:off x="2859881" y="35448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59" name="Shape 359"/>
          <p:cNvSpPr/>
          <p:nvPr/>
        </p:nvSpPr>
        <p:spPr>
          <a:xfrm>
            <a:off x="3208735" y="31638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0" name="Shape 360"/>
          <p:cNvSpPr/>
          <p:nvPr/>
        </p:nvSpPr>
        <p:spPr>
          <a:xfrm>
            <a:off x="3208735" y="31638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1" name="Shape 361"/>
          <p:cNvSpPr/>
          <p:nvPr/>
        </p:nvSpPr>
        <p:spPr>
          <a:xfrm>
            <a:off x="2914650" y="31146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2" name="Shape 362"/>
          <p:cNvSpPr/>
          <p:nvPr/>
        </p:nvSpPr>
        <p:spPr>
          <a:xfrm>
            <a:off x="2914650" y="31146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3" name="Shape 363"/>
          <p:cNvSpPr/>
          <p:nvPr/>
        </p:nvSpPr>
        <p:spPr>
          <a:xfrm>
            <a:off x="2093119" y="2797177"/>
            <a:ext cx="0" cy="3175"/>
          </a:xfrm>
          <a:custGeom>
            <a:avLst/>
            <a:gdLst/>
            <a:ahLst/>
            <a:cxnLst/>
            <a:rect l="0" t="0" r="0" b="0"/>
            <a:pathLst>
              <a:path w="120000" h="120000" extrusionOk="0">
                <a:moveTo>
                  <a:pt x="0" y="120000"/>
                </a:move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4" name="Shape 364"/>
          <p:cNvSpPr/>
          <p:nvPr/>
        </p:nvSpPr>
        <p:spPr>
          <a:xfrm>
            <a:off x="2093119" y="2797177"/>
            <a:ext cx="0" cy="3175"/>
          </a:xfrm>
          <a:custGeom>
            <a:avLst/>
            <a:gdLst/>
            <a:ahLst/>
            <a:cxnLst/>
            <a:rect l="0" t="0" r="0" b="0"/>
            <a:pathLst>
              <a:path w="120000" h="120000" extrusionOk="0">
                <a:moveTo>
                  <a:pt x="0" y="120000"/>
                </a:move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5" name="Shape 365"/>
          <p:cNvSpPr/>
          <p:nvPr/>
        </p:nvSpPr>
        <p:spPr>
          <a:xfrm>
            <a:off x="2957513" y="316071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6" name="Shape 366"/>
          <p:cNvSpPr/>
          <p:nvPr/>
        </p:nvSpPr>
        <p:spPr>
          <a:xfrm>
            <a:off x="2957513" y="316071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7" name="Shape 367"/>
          <p:cNvSpPr/>
          <p:nvPr/>
        </p:nvSpPr>
        <p:spPr>
          <a:xfrm>
            <a:off x="3171825" y="32305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8" name="Shape 368"/>
          <p:cNvSpPr/>
          <p:nvPr/>
        </p:nvSpPr>
        <p:spPr>
          <a:xfrm>
            <a:off x="3171825" y="32305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69" name="Shape 369"/>
          <p:cNvSpPr/>
          <p:nvPr/>
        </p:nvSpPr>
        <p:spPr>
          <a:xfrm>
            <a:off x="2859884" y="3548063"/>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0" name="Shape 370"/>
          <p:cNvSpPr/>
          <p:nvPr/>
        </p:nvSpPr>
        <p:spPr>
          <a:xfrm>
            <a:off x="2859884" y="3548063"/>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1" name="Shape 371"/>
          <p:cNvSpPr/>
          <p:nvPr/>
        </p:nvSpPr>
        <p:spPr>
          <a:xfrm>
            <a:off x="1679972" y="28209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2" name="Shape 372"/>
          <p:cNvSpPr/>
          <p:nvPr/>
        </p:nvSpPr>
        <p:spPr>
          <a:xfrm>
            <a:off x="1679972" y="28209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3" name="Shape 373"/>
          <p:cNvSpPr/>
          <p:nvPr/>
        </p:nvSpPr>
        <p:spPr>
          <a:xfrm>
            <a:off x="1671640" y="2832100"/>
            <a:ext cx="2381" cy="0"/>
          </a:xfrm>
          <a:custGeom>
            <a:avLst/>
            <a:gdLst/>
            <a:ahLst/>
            <a:cxnLst/>
            <a:rect l="0" t="0" r="0" b="0"/>
            <a:pathLst>
              <a:path w="120000" h="120000" extrusionOk="0">
                <a:moveTo>
                  <a:pt x="0" y="0"/>
                </a:move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4" name="Shape 374"/>
          <p:cNvSpPr/>
          <p:nvPr/>
        </p:nvSpPr>
        <p:spPr>
          <a:xfrm>
            <a:off x="1671640" y="2832100"/>
            <a:ext cx="2381" cy="0"/>
          </a:xfrm>
          <a:custGeom>
            <a:avLst/>
            <a:gdLst/>
            <a:ahLst/>
            <a:cxnLst/>
            <a:rect l="0" t="0" r="0" b="0"/>
            <a:pathLst>
              <a:path w="120000" h="120000" extrusionOk="0">
                <a:moveTo>
                  <a:pt x="0" y="0"/>
                </a:move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5" name="Shape 375"/>
          <p:cNvSpPr/>
          <p:nvPr/>
        </p:nvSpPr>
        <p:spPr>
          <a:xfrm>
            <a:off x="1640681" y="28495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6" name="Shape 376"/>
          <p:cNvSpPr/>
          <p:nvPr/>
        </p:nvSpPr>
        <p:spPr>
          <a:xfrm>
            <a:off x="1640681" y="28495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7" name="Shape 377"/>
          <p:cNvSpPr/>
          <p:nvPr/>
        </p:nvSpPr>
        <p:spPr>
          <a:xfrm>
            <a:off x="3200403" y="3163887"/>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8" name="Shape 378"/>
          <p:cNvSpPr/>
          <p:nvPr/>
        </p:nvSpPr>
        <p:spPr>
          <a:xfrm>
            <a:off x="3200403" y="3163887"/>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79" name="Shape 379"/>
          <p:cNvSpPr/>
          <p:nvPr/>
        </p:nvSpPr>
        <p:spPr>
          <a:xfrm>
            <a:off x="2337199" y="342900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0" name="Shape 380"/>
          <p:cNvSpPr/>
          <p:nvPr/>
        </p:nvSpPr>
        <p:spPr>
          <a:xfrm>
            <a:off x="2337199" y="342900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1" name="Shape 381"/>
          <p:cNvSpPr/>
          <p:nvPr/>
        </p:nvSpPr>
        <p:spPr>
          <a:xfrm>
            <a:off x="2274097" y="3024187"/>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2" name="Shape 382"/>
          <p:cNvSpPr/>
          <p:nvPr/>
        </p:nvSpPr>
        <p:spPr>
          <a:xfrm>
            <a:off x="2274097" y="3024187"/>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3" name="Shape 383"/>
          <p:cNvSpPr/>
          <p:nvPr/>
        </p:nvSpPr>
        <p:spPr>
          <a:xfrm>
            <a:off x="1850234" y="2705100"/>
            <a:ext cx="2381" cy="4763"/>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4" name="Shape 384"/>
          <p:cNvSpPr/>
          <p:nvPr/>
        </p:nvSpPr>
        <p:spPr>
          <a:xfrm>
            <a:off x="1850234" y="2705100"/>
            <a:ext cx="2381" cy="4763"/>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5" name="Shape 385"/>
          <p:cNvSpPr/>
          <p:nvPr/>
        </p:nvSpPr>
        <p:spPr>
          <a:xfrm>
            <a:off x="3082531" y="3324227"/>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6" name="Shape 386"/>
          <p:cNvSpPr/>
          <p:nvPr/>
        </p:nvSpPr>
        <p:spPr>
          <a:xfrm>
            <a:off x="3082531" y="3324227"/>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7" name="Shape 387"/>
          <p:cNvSpPr/>
          <p:nvPr/>
        </p:nvSpPr>
        <p:spPr>
          <a:xfrm>
            <a:off x="1632349" y="2762251"/>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8" name="Shape 388"/>
          <p:cNvSpPr/>
          <p:nvPr/>
        </p:nvSpPr>
        <p:spPr>
          <a:xfrm>
            <a:off x="1632349" y="2762251"/>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89" name="Shape 389"/>
          <p:cNvSpPr/>
          <p:nvPr/>
        </p:nvSpPr>
        <p:spPr>
          <a:xfrm>
            <a:off x="1857378" y="2713036"/>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0" name="Shape 390"/>
          <p:cNvSpPr/>
          <p:nvPr/>
        </p:nvSpPr>
        <p:spPr>
          <a:xfrm>
            <a:off x="1857378" y="2713036"/>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1" name="Shape 391"/>
          <p:cNvSpPr/>
          <p:nvPr/>
        </p:nvSpPr>
        <p:spPr>
          <a:xfrm>
            <a:off x="2857503" y="3551237"/>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2" name="Shape 392"/>
          <p:cNvSpPr/>
          <p:nvPr/>
        </p:nvSpPr>
        <p:spPr>
          <a:xfrm>
            <a:off x="2857503" y="3551237"/>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3" name="Shape 393"/>
          <p:cNvSpPr/>
          <p:nvPr/>
        </p:nvSpPr>
        <p:spPr>
          <a:xfrm>
            <a:off x="1693072" y="2814636"/>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4" name="Shape 394"/>
          <p:cNvSpPr/>
          <p:nvPr/>
        </p:nvSpPr>
        <p:spPr>
          <a:xfrm>
            <a:off x="1693072" y="2814636"/>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5" name="Shape 395"/>
          <p:cNvSpPr/>
          <p:nvPr/>
        </p:nvSpPr>
        <p:spPr>
          <a:xfrm>
            <a:off x="1807369" y="2439987"/>
            <a:ext cx="3572" cy="3175"/>
          </a:xfrm>
          <a:custGeom>
            <a:avLst/>
            <a:gdLst/>
            <a:ahLst/>
            <a:cxnLst/>
            <a:rect l="0" t="0" r="0" b="0"/>
            <a:pathLst>
              <a:path w="120000" h="120000" extrusionOk="0">
                <a:moveTo>
                  <a:pt x="120000" y="0"/>
                </a:moveTo>
                <a:lnTo>
                  <a:pt x="120000" y="120000"/>
                </a:lnTo>
                <a:lnTo>
                  <a:pt x="120000" y="120000"/>
                </a:lnTo>
                <a:lnTo>
                  <a:pt x="120000" y="0"/>
                </a:lnTo>
                <a:lnTo>
                  <a:pt x="12000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6" name="Shape 396"/>
          <p:cNvSpPr/>
          <p:nvPr/>
        </p:nvSpPr>
        <p:spPr>
          <a:xfrm>
            <a:off x="1807369" y="2439987"/>
            <a:ext cx="3572" cy="3175"/>
          </a:xfrm>
          <a:custGeom>
            <a:avLst/>
            <a:gdLst/>
            <a:ahLst/>
            <a:cxnLst/>
            <a:rect l="0" t="0" r="0" b="0"/>
            <a:pathLst>
              <a:path w="120000" h="120000" extrusionOk="0">
                <a:moveTo>
                  <a:pt x="120000" y="0"/>
                </a:moveTo>
                <a:lnTo>
                  <a:pt x="120000" y="120000"/>
                </a:lnTo>
                <a:lnTo>
                  <a:pt x="120000" y="120000"/>
                </a:lnTo>
                <a:lnTo>
                  <a:pt x="120000" y="0"/>
                </a:lnTo>
                <a:lnTo>
                  <a:pt x="120000" y="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7" name="Shape 397"/>
          <p:cNvSpPr/>
          <p:nvPr/>
        </p:nvSpPr>
        <p:spPr>
          <a:xfrm>
            <a:off x="1863329" y="2447925"/>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8" name="Shape 398"/>
          <p:cNvSpPr/>
          <p:nvPr/>
        </p:nvSpPr>
        <p:spPr>
          <a:xfrm>
            <a:off x="1863329" y="2447925"/>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399" name="Shape 399"/>
          <p:cNvSpPr/>
          <p:nvPr/>
        </p:nvSpPr>
        <p:spPr>
          <a:xfrm>
            <a:off x="1599012" y="2870202"/>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0" name="Shape 400"/>
          <p:cNvSpPr/>
          <p:nvPr/>
        </p:nvSpPr>
        <p:spPr>
          <a:xfrm>
            <a:off x="1599012" y="2870202"/>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1" name="Shape 401"/>
          <p:cNvSpPr/>
          <p:nvPr/>
        </p:nvSpPr>
        <p:spPr>
          <a:xfrm>
            <a:off x="1638303" y="285273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2" name="Shape 402"/>
          <p:cNvSpPr/>
          <p:nvPr/>
        </p:nvSpPr>
        <p:spPr>
          <a:xfrm>
            <a:off x="1638303" y="2852736"/>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3" name="Shape 403"/>
          <p:cNvSpPr/>
          <p:nvPr/>
        </p:nvSpPr>
        <p:spPr>
          <a:xfrm>
            <a:off x="3205163" y="3163887"/>
            <a:ext cx="3572" cy="3175"/>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4" name="Shape 404"/>
          <p:cNvSpPr/>
          <p:nvPr/>
        </p:nvSpPr>
        <p:spPr>
          <a:xfrm>
            <a:off x="3205163" y="3163887"/>
            <a:ext cx="3572" cy="3175"/>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5" name="Shape 405"/>
          <p:cNvSpPr/>
          <p:nvPr/>
        </p:nvSpPr>
        <p:spPr>
          <a:xfrm>
            <a:off x="2857500" y="3551239"/>
            <a:ext cx="0" cy="3175"/>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6" name="Shape 406"/>
          <p:cNvSpPr/>
          <p:nvPr/>
        </p:nvSpPr>
        <p:spPr>
          <a:xfrm>
            <a:off x="2857500" y="3551239"/>
            <a:ext cx="0" cy="3175"/>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7" name="Shape 407"/>
          <p:cNvSpPr/>
          <p:nvPr/>
        </p:nvSpPr>
        <p:spPr>
          <a:xfrm>
            <a:off x="2095500" y="2867027"/>
            <a:ext cx="0" cy="3175"/>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8" name="Shape 408"/>
          <p:cNvSpPr/>
          <p:nvPr/>
        </p:nvSpPr>
        <p:spPr>
          <a:xfrm>
            <a:off x="2095500" y="2867027"/>
            <a:ext cx="0" cy="3175"/>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09" name="Shape 409"/>
          <p:cNvSpPr/>
          <p:nvPr/>
        </p:nvSpPr>
        <p:spPr>
          <a:xfrm>
            <a:off x="3158730" y="3233738"/>
            <a:ext cx="2381" cy="3175"/>
          </a:xfrm>
          <a:custGeom>
            <a:avLst/>
            <a:gdLst/>
            <a:ahLst/>
            <a:cxnLst/>
            <a:rect l="0" t="0" r="0" b="0"/>
            <a:pathLst>
              <a:path w="120000" h="120000" extrusionOk="0">
                <a:moveTo>
                  <a:pt x="120000" y="120000"/>
                </a:moveTo>
                <a:lnTo>
                  <a:pt x="0" y="120000"/>
                </a:lnTo>
                <a:lnTo>
                  <a:pt x="0" y="120000"/>
                </a:lnTo>
                <a:lnTo>
                  <a:pt x="0" y="120000"/>
                </a:lnTo>
                <a:lnTo>
                  <a:pt x="120000" y="12000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0" name="Shape 410"/>
          <p:cNvSpPr/>
          <p:nvPr/>
        </p:nvSpPr>
        <p:spPr>
          <a:xfrm>
            <a:off x="3158730" y="3233738"/>
            <a:ext cx="2381" cy="3175"/>
          </a:xfrm>
          <a:custGeom>
            <a:avLst/>
            <a:gdLst/>
            <a:ahLst/>
            <a:cxnLst/>
            <a:rect l="0" t="0" r="0" b="0"/>
            <a:pathLst>
              <a:path w="120000" h="120000" extrusionOk="0">
                <a:moveTo>
                  <a:pt x="120000" y="120000"/>
                </a:moveTo>
                <a:lnTo>
                  <a:pt x="0" y="120000"/>
                </a:lnTo>
                <a:lnTo>
                  <a:pt x="0" y="120000"/>
                </a:lnTo>
                <a:lnTo>
                  <a:pt x="0" y="120000"/>
                </a:lnTo>
                <a:lnTo>
                  <a:pt x="120000" y="12000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1" name="Shape 411"/>
          <p:cNvSpPr/>
          <p:nvPr/>
        </p:nvSpPr>
        <p:spPr>
          <a:xfrm>
            <a:off x="1695452" y="2827337"/>
            <a:ext cx="2381" cy="4763"/>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2" name="Shape 412"/>
          <p:cNvSpPr/>
          <p:nvPr/>
        </p:nvSpPr>
        <p:spPr>
          <a:xfrm>
            <a:off x="1695452" y="2827337"/>
            <a:ext cx="2381" cy="4763"/>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3" name="Shape 413"/>
          <p:cNvSpPr/>
          <p:nvPr/>
        </p:nvSpPr>
        <p:spPr>
          <a:xfrm>
            <a:off x="1677593" y="2824163"/>
            <a:ext cx="2381" cy="3175"/>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4" name="Shape 414"/>
          <p:cNvSpPr/>
          <p:nvPr/>
        </p:nvSpPr>
        <p:spPr>
          <a:xfrm>
            <a:off x="1677593" y="2824163"/>
            <a:ext cx="2381" cy="3175"/>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5" name="Shape 415"/>
          <p:cNvSpPr/>
          <p:nvPr/>
        </p:nvSpPr>
        <p:spPr>
          <a:xfrm>
            <a:off x="1776415" y="2754313"/>
            <a:ext cx="2381"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6" name="Shape 416"/>
          <p:cNvSpPr/>
          <p:nvPr/>
        </p:nvSpPr>
        <p:spPr>
          <a:xfrm>
            <a:off x="1776415" y="2754313"/>
            <a:ext cx="2381"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7" name="Shape 417"/>
          <p:cNvSpPr/>
          <p:nvPr/>
        </p:nvSpPr>
        <p:spPr>
          <a:xfrm>
            <a:off x="1695452" y="2832102"/>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8" name="Shape 418"/>
          <p:cNvSpPr/>
          <p:nvPr/>
        </p:nvSpPr>
        <p:spPr>
          <a:xfrm>
            <a:off x="1695452" y="2832102"/>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19" name="Shape 419"/>
          <p:cNvSpPr/>
          <p:nvPr/>
        </p:nvSpPr>
        <p:spPr>
          <a:xfrm>
            <a:off x="1634728" y="2762251"/>
            <a:ext cx="3572" cy="3175"/>
          </a:xfrm>
          <a:custGeom>
            <a:avLst/>
            <a:gdLst/>
            <a:ahLst/>
            <a:cxnLst/>
            <a:rect l="0" t="0" r="0" b="0"/>
            <a:pathLst>
              <a:path w="120000" h="120000" extrusionOk="0">
                <a:moveTo>
                  <a:pt x="0" y="120000"/>
                </a:moveTo>
                <a:lnTo>
                  <a:pt x="0" y="0"/>
                </a:lnTo>
                <a:lnTo>
                  <a:pt x="0" y="0"/>
                </a:lnTo>
                <a:lnTo>
                  <a:pt x="0" y="0"/>
                </a:lnTo>
                <a:lnTo>
                  <a:pt x="0" y="0"/>
                </a:lnTo>
                <a:lnTo>
                  <a:pt x="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0" name="Shape 420"/>
          <p:cNvSpPr/>
          <p:nvPr/>
        </p:nvSpPr>
        <p:spPr>
          <a:xfrm>
            <a:off x="1634728" y="2762251"/>
            <a:ext cx="3572" cy="3175"/>
          </a:xfrm>
          <a:custGeom>
            <a:avLst/>
            <a:gdLst/>
            <a:ahLst/>
            <a:cxnLst/>
            <a:rect l="0" t="0" r="0" b="0"/>
            <a:pathLst>
              <a:path w="120000" h="120000" extrusionOk="0">
                <a:moveTo>
                  <a:pt x="0" y="120000"/>
                </a:moveTo>
                <a:lnTo>
                  <a:pt x="0" y="0"/>
                </a:lnTo>
                <a:lnTo>
                  <a:pt x="0" y="0"/>
                </a:lnTo>
                <a:lnTo>
                  <a:pt x="0" y="0"/>
                </a:lnTo>
                <a:lnTo>
                  <a:pt x="0" y="0"/>
                </a:lnTo>
                <a:lnTo>
                  <a:pt x="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1" name="Shape 421"/>
          <p:cNvSpPr/>
          <p:nvPr/>
        </p:nvSpPr>
        <p:spPr>
          <a:xfrm>
            <a:off x="2914651" y="3117853"/>
            <a:ext cx="3572" cy="7937"/>
          </a:xfrm>
          <a:custGeom>
            <a:avLst/>
            <a:gdLst/>
            <a:ahLst/>
            <a:cxnLst/>
            <a:rect l="0" t="0" r="0" b="0"/>
            <a:pathLst>
              <a:path w="120000" h="120000" extrusionOk="0">
                <a:moveTo>
                  <a:pt x="0" y="120000"/>
                </a:moveTo>
                <a:lnTo>
                  <a:pt x="0" y="120000"/>
                </a:lnTo>
                <a:lnTo>
                  <a:pt x="0" y="48000"/>
                </a:lnTo>
                <a:lnTo>
                  <a:pt x="0" y="48000"/>
                </a:lnTo>
                <a:lnTo>
                  <a:pt x="0" y="48000"/>
                </a:lnTo>
                <a:lnTo>
                  <a:pt x="0" y="48000"/>
                </a:lnTo>
                <a:lnTo>
                  <a:pt x="0" y="48000"/>
                </a:lnTo>
                <a:lnTo>
                  <a:pt x="0" y="0"/>
                </a:lnTo>
                <a:lnTo>
                  <a:pt x="120000" y="0"/>
                </a:lnTo>
                <a:lnTo>
                  <a:pt x="120000" y="48000"/>
                </a:lnTo>
                <a:lnTo>
                  <a:pt x="120000" y="48000"/>
                </a:lnTo>
                <a:lnTo>
                  <a:pt x="0" y="48000"/>
                </a:lnTo>
                <a:lnTo>
                  <a:pt x="0" y="48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2" name="Shape 422"/>
          <p:cNvSpPr/>
          <p:nvPr/>
        </p:nvSpPr>
        <p:spPr>
          <a:xfrm>
            <a:off x="2914651" y="3117853"/>
            <a:ext cx="3572" cy="7937"/>
          </a:xfrm>
          <a:custGeom>
            <a:avLst/>
            <a:gdLst/>
            <a:ahLst/>
            <a:cxnLst/>
            <a:rect l="0" t="0" r="0" b="0"/>
            <a:pathLst>
              <a:path w="120000" h="120000" extrusionOk="0">
                <a:moveTo>
                  <a:pt x="0" y="120000"/>
                </a:moveTo>
                <a:lnTo>
                  <a:pt x="0" y="120000"/>
                </a:lnTo>
                <a:lnTo>
                  <a:pt x="0" y="48000"/>
                </a:lnTo>
                <a:lnTo>
                  <a:pt x="0" y="48000"/>
                </a:lnTo>
                <a:lnTo>
                  <a:pt x="0" y="48000"/>
                </a:lnTo>
                <a:lnTo>
                  <a:pt x="0" y="48000"/>
                </a:lnTo>
                <a:lnTo>
                  <a:pt x="0" y="48000"/>
                </a:lnTo>
                <a:lnTo>
                  <a:pt x="0" y="0"/>
                </a:lnTo>
                <a:lnTo>
                  <a:pt x="120000" y="0"/>
                </a:lnTo>
                <a:lnTo>
                  <a:pt x="120000" y="48000"/>
                </a:lnTo>
                <a:lnTo>
                  <a:pt x="120000" y="48000"/>
                </a:lnTo>
                <a:lnTo>
                  <a:pt x="0" y="48000"/>
                </a:lnTo>
                <a:lnTo>
                  <a:pt x="0" y="48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3" name="Shape 423"/>
          <p:cNvSpPr/>
          <p:nvPr/>
        </p:nvSpPr>
        <p:spPr>
          <a:xfrm>
            <a:off x="2320528" y="3429000"/>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4" name="Shape 424"/>
          <p:cNvSpPr/>
          <p:nvPr/>
        </p:nvSpPr>
        <p:spPr>
          <a:xfrm>
            <a:off x="2320528" y="3429000"/>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5" name="Shape 425"/>
          <p:cNvSpPr/>
          <p:nvPr/>
        </p:nvSpPr>
        <p:spPr>
          <a:xfrm>
            <a:off x="2333627" y="3449639"/>
            <a:ext cx="5953" cy="3175"/>
          </a:xfrm>
          <a:custGeom>
            <a:avLst/>
            <a:gdLst/>
            <a:ahLst/>
            <a:cxnLst/>
            <a:rect l="0" t="0" r="0" b="0"/>
            <a:pathLst>
              <a:path w="120000" h="120000" extrusionOk="0">
                <a:moveTo>
                  <a:pt x="72000" y="120000"/>
                </a:moveTo>
                <a:lnTo>
                  <a:pt x="0" y="120000"/>
                </a:lnTo>
                <a:lnTo>
                  <a:pt x="0" y="0"/>
                </a:lnTo>
                <a:lnTo>
                  <a:pt x="0" y="0"/>
                </a:lnTo>
                <a:lnTo>
                  <a:pt x="72000" y="0"/>
                </a:lnTo>
                <a:lnTo>
                  <a:pt x="72000" y="0"/>
                </a:lnTo>
                <a:lnTo>
                  <a:pt x="72000" y="0"/>
                </a:lnTo>
                <a:lnTo>
                  <a:pt x="120000" y="0"/>
                </a:lnTo>
                <a:lnTo>
                  <a:pt x="120000" y="0"/>
                </a:lnTo>
                <a:lnTo>
                  <a:pt x="120000" y="120000"/>
                </a:lnTo>
                <a:lnTo>
                  <a:pt x="72000" y="120000"/>
                </a:lnTo>
                <a:lnTo>
                  <a:pt x="72000" y="120000"/>
                </a:lnTo>
                <a:lnTo>
                  <a:pt x="72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6" name="Shape 426"/>
          <p:cNvSpPr/>
          <p:nvPr/>
        </p:nvSpPr>
        <p:spPr>
          <a:xfrm>
            <a:off x="2333627" y="3449639"/>
            <a:ext cx="5953" cy="3175"/>
          </a:xfrm>
          <a:custGeom>
            <a:avLst/>
            <a:gdLst/>
            <a:ahLst/>
            <a:cxnLst/>
            <a:rect l="0" t="0" r="0" b="0"/>
            <a:pathLst>
              <a:path w="120000" h="120000" extrusionOk="0">
                <a:moveTo>
                  <a:pt x="72000" y="120000"/>
                </a:moveTo>
                <a:lnTo>
                  <a:pt x="0" y="120000"/>
                </a:lnTo>
                <a:lnTo>
                  <a:pt x="0" y="0"/>
                </a:lnTo>
                <a:lnTo>
                  <a:pt x="0" y="0"/>
                </a:lnTo>
                <a:lnTo>
                  <a:pt x="72000" y="0"/>
                </a:lnTo>
                <a:lnTo>
                  <a:pt x="72000" y="0"/>
                </a:lnTo>
                <a:lnTo>
                  <a:pt x="72000" y="0"/>
                </a:lnTo>
                <a:lnTo>
                  <a:pt x="120000" y="0"/>
                </a:lnTo>
                <a:lnTo>
                  <a:pt x="120000" y="0"/>
                </a:lnTo>
                <a:lnTo>
                  <a:pt x="120000" y="120000"/>
                </a:lnTo>
                <a:lnTo>
                  <a:pt x="72000" y="120000"/>
                </a:lnTo>
                <a:lnTo>
                  <a:pt x="72000" y="120000"/>
                </a:lnTo>
                <a:lnTo>
                  <a:pt x="72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7" name="Shape 427"/>
          <p:cNvSpPr/>
          <p:nvPr/>
        </p:nvSpPr>
        <p:spPr>
          <a:xfrm>
            <a:off x="1778797" y="2771778"/>
            <a:ext cx="2381" cy="7937"/>
          </a:xfrm>
          <a:custGeom>
            <a:avLst/>
            <a:gdLst/>
            <a:ahLst/>
            <a:cxnLst/>
            <a:rect l="0" t="0" r="0" b="0"/>
            <a:pathLst>
              <a:path w="120000" h="120000" extrusionOk="0">
                <a:moveTo>
                  <a:pt x="120000" y="48000"/>
                </a:moveTo>
                <a:lnTo>
                  <a:pt x="120000" y="120000"/>
                </a:lnTo>
                <a:lnTo>
                  <a:pt x="120000" y="120000"/>
                </a:lnTo>
                <a:lnTo>
                  <a:pt x="12000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lnTo>
                  <a:pt x="120000" y="48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8" name="Shape 428"/>
          <p:cNvSpPr/>
          <p:nvPr/>
        </p:nvSpPr>
        <p:spPr>
          <a:xfrm>
            <a:off x="1778797" y="2771778"/>
            <a:ext cx="2381" cy="7937"/>
          </a:xfrm>
          <a:custGeom>
            <a:avLst/>
            <a:gdLst/>
            <a:ahLst/>
            <a:cxnLst/>
            <a:rect l="0" t="0" r="0" b="0"/>
            <a:pathLst>
              <a:path w="120000" h="120000" extrusionOk="0">
                <a:moveTo>
                  <a:pt x="120000" y="48000"/>
                </a:moveTo>
                <a:lnTo>
                  <a:pt x="120000" y="120000"/>
                </a:lnTo>
                <a:lnTo>
                  <a:pt x="120000" y="120000"/>
                </a:lnTo>
                <a:lnTo>
                  <a:pt x="12000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lnTo>
                  <a:pt x="120000" y="48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29" name="Shape 429"/>
          <p:cNvSpPr/>
          <p:nvPr/>
        </p:nvSpPr>
        <p:spPr>
          <a:xfrm>
            <a:off x="1807369" y="2695577"/>
            <a:ext cx="3572" cy="3175"/>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12000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0" name="Shape 430"/>
          <p:cNvSpPr/>
          <p:nvPr/>
        </p:nvSpPr>
        <p:spPr>
          <a:xfrm>
            <a:off x="1807369" y="2695577"/>
            <a:ext cx="3572" cy="3175"/>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120000" y="0"/>
                </a:lnTo>
                <a:lnTo>
                  <a:pt x="12000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1" name="Shape 431"/>
          <p:cNvSpPr/>
          <p:nvPr/>
        </p:nvSpPr>
        <p:spPr>
          <a:xfrm>
            <a:off x="1616872" y="2855913"/>
            <a:ext cx="2381" cy="3175"/>
          </a:xfrm>
          <a:custGeom>
            <a:avLst/>
            <a:gdLst/>
            <a:ahLst/>
            <a:cxnLst/>
            <a:rect l="0" t="0" r="0" b="0"/>
            <a:pathLst>
              <a:path w="120000" h="120000" extrusionOk="0">
                <a:moveTo>
                  <a:pt x="120000" y="0"/>
                </a:moveTo>
                <a:lnTo>
                  <a:pt x="120000" y="120000"/>
                </a:lnTo>
                <a:lnTo>
                  <a:pt x="0" y="120000"/>
                </a:lnTo>
                <a:lnTo>
                  <a:pt x="0" y="120000"/>
                </a:lnTo>
                <a:lnTo>
                  <a:pt x="0" y="0"/>
                </a:lnTo>
                <a:lnTo>
                  <a:pt x="0" y="0"/>
                </a:lnTo>
                <a:lnTo>
                  <a:pt x="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2" name="Shape 432"/>
          <p:cNvSpPr/>
          <p:nvPr/>
        </p:nvSpPr>
        <p:spPr>
          <a:xfrm>
            <a:off x="1616872" y="2855913"/>
            <a:ext cx="2381" cy="3175"/>
          </a:xfrm>
          <a:custGeom>
            <a:avLst/>
            <a:gdLst/>
            <a:ahLst/>
            <a:cxnLst/>
            <a:rect l="0" t="0" r="0" b="0"/>
            <a:pathLst>
              <a:path w="120000" h="120000" extrusionOk="0">
                <a:moveTo>
                  <a:pt x="120000" y="0"/>
                </a:moveTo>
                <a:lnTo>
                  <a:pt x="120000" y="120000"/>
                </a:lnTo>
                <a:lnTo>
                  <a:pt x="0" y="120000"/>
                </a:lnTo>
                <a:lnTo>
                  <a:pt x="0" y="120000"/>
                </a:lnTo>
                <a:lnTo>
                  <a:pt x="0" y="0"/>
                </a:lnTo>
                <a:lnTo>
                  <a:pt x="0" y="0"/>
                </a:lnTo>
                <a:lnTo>
                  <a:pt x="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3" name="Shape 433"/>
          <p:cNvSpPr/>
          <p:nvPr/>
        </p:nvSpPr>
        <p:spPr>
          <a:xfrm>
            <a:off x="1771650" y="2754313"/>
            <a:ext cx="4762" cy="3175"/>
          </a:xfrm>
          <a:custGeom>
            <a:avLst/>
            <a:gdLst/>
            <a:ahLst/>
            <a:cxnLst/>
            <a:rect l="0" t="0" r="0" b="0"/>
            <a:pathLst>
              <a:path w="120000" h="120000" extrusionOk="0">
                <a:moveTo>
                  <a:pt x="120000" y="0"/>
                </a:moveTo>
                <a:lnTo>
                  <a:pt x="120000" y="0"/>
                </a:lnTo>
                <a:lnTo>
                  <a:pt x="120000" y="0"/>
                </a:lnTo>
                <a:lnTo>
                  <a:pt x="120000" y="120000"/>
                </a:lnTo>
                <a:lnTo>
                  <a:pt x="60000" y="120000"/>
                </a:lnTo>
                <a:lnTo>
                  <a:pt x="60000" y="120000"/>
                </a:lnTo>
                <a:lnTo>
                  <a:pt x="60000" y="120000"/>
                </a:lnTo>
                <a:lnTo>
                  <a:pt x="60000" y="120000"/>
                </a:lnTo>
                <a:lnTo>
                  <a:pt x="0" y="120000"/>
                </a:lnTo>
                <a:lnTo>
                  <a:pt x="0" y="0"/>
                </a:lnTo>
                <a:lnTo>
                  <a:pt x="0" y="0"/>
                </a:lnTo>
                <a:lnTo>
                  <a:pt x="60000" y="0"/>
                </a:lnTo>
                <a:lnTo>
                  <a:pt x="60000" y="0"/>
                </a:lnTo>
                <a:lnTo>
                  <a:pt x="60000" y="0"/>
                </a:lnTo>
                <a:lnTo>
                  <a:pt x="60000" y="0"/>
                </a:lnTo>
                <a:lnTo>
                  <a:pt x="60000" y="0"/>
                </a:lnTo>
                <a:lnTo>
                  <a:pt x="6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4" name="Shape 434"/>
          <p:cNvSpPr/>
          <p:nvPr/>
        </p:nvSpPr>
        <p:spPr>
          <a:xfrm>
            <a:off x="1771650" y="2754313"/>
            <a:ext cx="4762" cy="3175"/>
          </a:xfrm>
          <a:custGeom>
            <a:avLst/>
            <a:gdLst/>
            <a:ahLst/>
            <a:cxnLst/>
            <a:rect l="0" t="0" r="0" b="0"/>
            <a:pathLst>
              <a:path w="120000" h="120000" extrusionOk="0">
                <a:moveTo>
                  <a:pt x="120000" y="0"/>
                </a:moveTo>
                <a:lnTo>
                  <a:pt x="120000" y="0"/>
                </a:lnTo>
                <a:lnTo>
                  <a:pt x="120000" y="0"/>
                </a:lnTo>
                <a:lnTo>
                  <a:pt x="120000" y="120000"/>
                </a:lnTo>
                <a:lnTo>
                  <a:pt x="60000" y="120000"/>
                </a:lnTo>
                <a:lnTo>
                  <a:pt x="60000" y="120000"/>
                </a:lnTo>
                <a:lnTo>
                  <a:pt x="60000" y="120000"/>
                </a:lnTo>
                <a:lnTo>
                  <a:pt x="60000" y="120000"/>
                </a:lnTo>
                <a:lnTo>
                  <a:pt x="0" y="120000"/>
                </a:lnTo>
                <a:lnTo>
                  <a:pt x="0" y="0"/>
                </a:lnTo>
                <a:lnTo>
                  <a:pt x="0" y="0"/>
                </a:lnTo>
                <a:lnTo>
                  <a:pt x="60000" y="0"/>
                </a:lnTo>
                <a:lnTo>
                  <a:pt x="60000" y="0"/>
                </a:lnTo>
                <a:lnTo>
                  <a:pt x="60000" y="0"/>
                </a:lnTo>
                <a:lnTo>
                  <a:pt x="60000" y="0"/>
                </a:lnTo>
                <a:lnTo>
                  <a:pt x="60000" y="0"/>
                </a:lnTo>
                <a:lnTo>
                  <a:pt x="6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5" name="Shape 435"/>
          <p:cNvSpPr/>
          <p:nvPr/>
        </p:nvSpPr>
        <p:spPr>
          <a:xfrm>
            <a:off x="2909890" y="3128963"/>
            <a:ext cx="2381" cy="6349"/>
          </a:xfrm>
          <a:custGeom>
            <a:avLst/>
            <a:gdLst/>
            <a:ahLst/>
            <a:cxnLst/>
            <a:rect l="0" t="0" r="0" b="0"/>
            <a:pathLst>
              <a:path w="120000" h="120000" extrusionOk="0">
                <a:moveTo>
                  <a:pt x="0" y="120000"/>
                </a:moveTo>
                <a:lnTo>
                  <a:pt x="0" y="120000"/>
                </a:lnTo>
                <a:lnTo>
                  <a:pt x="0" y="60000"/>
                </a:lnTo>
                <a:lnTo>
                  <a:pt x="0" y="60000"/>
                </a:lnTo>
                <a:lnTo>
                  <a:pt x="0" y="60000"/>
                </a:lnTo>
                <a:lnTo>
                  <a:pt x="0" y="60000"/>
                </a:lnTo>
                <a:lnTo>
                  <a:pt x="0" y="60000"/>
                </a:lnTo>
                <a:lnTo>
                  <a:pt x="0" y="0"/>
                </a:lnTo>
                <a:lnTo>
                  <a:pt x="0" y="0"/>
                </a:lnTo>
                <a:lnTo>
                  <a:pt x="120000" y="0"/>
                </a:lnTo>
                <a:lnTo>
                  <a:pt x="120000" y="0"/>
                </a:lnTo>
                <a:lnTo>
                  <a:pt x="120000" y="0"/>
                </a:lnTo>
                <a:lnTo>
                  <a:pt x="120000" y="0"/>
                </a:lnTo>
                <a:lnTo>
                  <a:pt x="120000" y="60000"/>
                </a:lnTo>
                <a:lnTo>
                  <a:pt x="120000" y="60000"/>
                </a:lnTo>
                <a:lnTo>
                  <a:pt x="120000" y="60000"/>
                </a:lnTo>
                <a:lnTo>
                  <a:pt x="120000" y="60000"/>
                </a:lnTo>
                <a:lnTo>
                  <a:pt x="120000" y="60000"/>
                </a:lnTo>
                <a:lnTo>
                  <a:pt x="0" y="6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6" name="Shape 436"/>
          <p:cNvSpPr/>
          <p:nvPr/>
        </p:nvSpPr>
        <p:spPr>
          <a:xfrm>
            <a:off x="2909890" y="3128963"/>
            <a:ext cx="2381" cy="6349"/>
          </a:xfrm>
          <a:custGeom>
            <a:avLst/>
            <a:gdLst/>
            <a:ahLst/>
            <a:cxnLst/>
            <a:rect l="0" t="0" r="0" b="0"/>
            <a:pathLst>
              <a:path w="120000" h="120000" extrusionOk="0">
                <a:moveTo>
                  <a:pt x="0" y="120000"/>
                </a:moveTo>
                <a:lnTo>
                  <a:pt x="0" y="120000"/>
                </a:lnTo>
                <a:lnTo>
                  <a:pt x="0" y="60000"/>
                </a:lnTo>
                <a:lnTo>
                  <a:pt x="0" y="60000"/>
                </a:lnTo>
                <a:lnTo>
                  <a:pt x="0" y="60000"/>
                </a:lnTo>
                <a:lnTo>
                  <a:pt x="0" y="60000"/>
                </a:lnTo>
                <a:lnTo>
                  <a:pt x="0" y="60000"/>
                </a:lnTo>
                <a:lnTo>
                  <a:pt x="0" y="0"/>
                </a:lnTo>
                <a:lnTo>
                  <a:pt x="0" y="0"/>
                </a:lnTo>
                <a:lnTo>
                  <a:pt x="120000" y="0"/>
                </a:lnTo>
                <a:lnTo>
                  <a:pt x="120000" y="0"/>
                </a:lnTo>
                <a:lnTo>
                  <a:pt x="120000" y="0"/>
                </a:lnTo>
                <a:lnTo>
                  <a:pt x="120000" y="0"/>
                </a:lnTo>
                <a:lnTo>
                  <a:pt x="120000" y="60000"/>
                </a:lnTo>
                <a:lnTo>
                  <a:pt x="120000" y="60000"/>
                </a:lnTo>
                <a:lnTo>
                  <a:pt x="120000" y="60000"/>
                </a:lnTo>
                <a:lnTo>
                  <a:pt x="120000" y="60000"/>
                </a:lnTo>
                <a:lnTo>
                  <a:pt x="120000" y="60000"/>
                </a:lnTo>
                <a:lnTo>
                  <a:pt x="0" y="6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7" name="Shape 437"/>
          <p:cNvSpPr/>
          <p:nvPr/>
        </p:nvSpPr>
        <p:spPr>
          <a:xfrm>
            <a:off x="1855222" y="2704820"/>
            <a:ext cx="4763" cy="4763"/>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8" name="Shape 438"/>
          <p:cNvSpPr/>
          <p:nvPr/>
        </p:nvSpPr>
        <p:spPr>
          <a:xfrm>
            <a:off x="1855222" y="2704820"/>
            <a:ext cx="4763" cy="4763"/>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60000" y="0"/>
                </a:lnTo>
                <a:lnTo>
                  <a:pt x="60000" y="0"/>
                </a:lnTo>
                <a:lnTo>
                  <a:pt x="6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39" name="Shape 439"/>
          <p:cNvSpPr/>
          <p:nvPr/>
        </p:nvSpPr>
        <p:spPr>
          <a:xfrm>
            <a:off x="1776616" y="2712758"/>
            <a:ext cx="4763" cy="3175"/>
          </a:xfrm>
          <a:custGeom>
            <a:avLst/>
            <a:gdLst/>
            <a:ahLst/>
            <a:cxnLst/>
            <a:rect l="0" t="0" r="0" b="0"/>
            <a:pathLst>
              <a:path w="120000" h="120000" extrusionOk="0">
                <a:moveTo>
                  <a:pt x="0" y="120000"/>
                </a:moveTo>
                <a:lnTo>
                  <a:pt x="0" y="120000"/>
                </a:lnTo>
                <a:lnTo>
                  <a:pt x="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0" name="Shape 440"/>
          <p:cNvSpPr/>
          <p:nvPr/>
        </p:nvSpPr>
        <p:spPr>
          <a:xfrm>
            <a:off x="1776616" y="2712758"/>
            <a:ext cx="4763" cy="3175"/>
          </a:xfrm>
          <a:custGeom>
            <a:avLst/>
            <a:gdLst/>
            <a:ahLst/>
            <a:cxnLst/>
            <a:rect l="0" t="0" r="0" b="0"/>
            <a:pathLst>
              <a:path w="120000" h="120000" extrusionOk="0">
                <a:moveTo>
                  <a:pt x="0" y="120000"/>
                </a:moveTo>
                <a:lnTo>
                  <a:pt x="0" y="120000"/>
                </a:lnTo>
                <a:lnTo>
                  <a:pt x="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lnTo>
                  <a:pt x="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1" name="Shape 441"/>
          <p:cNvSpPr/>
          <p:nvPr/>
        </p:nvSpPr>
        <p:spPr>
          <a:xfrm>
            <a:off x="2862805" y="3536583"/>
            <a:ext cx="3572" cy="11111"/>
          </a:xfrm>
          <a:custGeom>
            <a:avLst/>
            <a:gdLst/>
            <a:ahLst/>
            <a:cxnLst/>
            <a:rect l="0" t="0" r="0" b="0"/>
            <a:pathLst>
              <a:path w="120000" h="120000" extrusionOk="0">
                <a:moveTo>
                  <a:pt x="0" y="119999"/>
                </a:move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lnTo>
                  <a:pt x="0" y="0"/>
                </a:lnTo>
                <a:lnTo>
                  <a:pt x="0" y="0"/>
                </a:lnTo>
                <a:lnTo>
                  <a:pt x="0" y="0"/>
                </a:lnTo>
                <a:lnTo>
                  <a:pt x="0" y="0"/>
                </a:lnTo>
                <a:lnTo>
                  <a:pt x="0" y="0"/>
                </a:lnTo>
                <a:lnTo>
                  <a:pt x="0" y="0"/>
                </a:lnTo>
                <a:lnTo>
                  <a:pt x="120000" y="0"/>
                </a:lnTo>
                <a:lnTo>
                  <a:pt x="120000" y="34285"/>
                </a:lnTo>
                <a:lnTo>
                  <a:pt x="120000" y="34285"/>
                </a:lnTo>
                <a:lnTo>
                  <a:pt x="120000" y="34285"/>
                </a:lnTo>
                <a:lnTo>
                  <a:pt x="120000" y="85714"/>
                </a:lnTo>
                <a:lnTo>
                  <a:pt x="120000" y="85714"/>
                </a:lnTo>
                <a:lnTo>
                  <a:pt x="0" y="85714"/>
                </a:lnTo>
                <a:lnTo>
                  <a:pt x="0" y="85714"/>
                </a:lnTo>
                <a:lnTo>
                  <a:pt x="0" y="119999"/>
                </a:lnTo>
                <a:lnTo>
                  <a:pt x="0" y="119999"/>
                </a:lnTo>
                <a:lnTo>
                  <a:pt x="0" y="11999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2" name="Shape 442"/>
          <p:cNvSpPr/>
          <p:nvPr/>
        </p:nvSpPr>
        <p:spPr>
          <a:xfrm>
            <a:off x="2862805" y="3536583"/>
            <a:ext cx="3572" cy="11111"/>
          </a:xfrm>
          <a:custGeom>
            <a:avLst/>
            <a:gdLst/>
            <a:ahLst/>
            <a:cxnLst/>
            <a:rect l="0" t="0" r="0" b="0"/>
            <a:pathLst>
              <a:path w="120000" h="120000" extrusionOk="0">
                <a:moveTo>
                  <a:pt x="0" y="119999"/>
                </a:move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lnTo>
                  <a:pt x="0" y="0"/>
                </a:lnTo>
                <a:lnTo>
                  <a:pt x="0" y="0"/>
                </a:lnTo>
                <a:lnTo>
                  <a:pt x="0" y="0"/>
                </a:lnTo>
                <a:lnTo>
                  <a:pt x="0" y="0"/>
                </a:lnTo>
                <a:lnTo>
                  <a:pt x="0" y="0"/>
                </a:lnTo>
                <a:lnTo>
                  <a:pt x="0" y="0"/>
                </a:lnTo>
                <a:lnTo>
                  <a:pt x="120000" y="0"/>
                </a:lnTo>
                <a:lnTo>
                  <a:pt x="120000" y="34285"/>
                </a:lnTo>
                <a:lnTo>
                  <a:pt x="120000" y="34285"/>
                </a:lnTo>
                <a:lnTo>
                  <a:pt x="120000" y="34285"/>
                </a:lnTo>
                <a:lnTo>
                  <a:pt x="120000" y="85714"/>
                </a:lnTo>
                <a:lnTo>
                  <a:pt x="120000" y="85714"/>
                </a:lnTo>
                <a:lnTo>
                  <a:pt x="0" y="85714"/>
                </a:lnTo>
                <a:lnTo>
                  <a:pt x="0" y="85714"/>
                </a:lnTo>
                <a:lnTo>
                  <a:pt x="0" y="119999"/>
                </a:lnTo>
                <a:lnTo>
                  <a:pt x="0" y="119999"/>
                </a:lnTo>
                <a:lnTo>
                  <a:pt x="0" y="119999"/>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3" name="Shape 443"/>
          <p:cNvSpPr/>
          <p:nvPr/>
        </p:nvSpPr>
        <p:spPr>
          <a:xfrm>
            <a:off x="1684905" y="2817521"/>
            <a:ext cx="8336" cy="3175"/>
          </a:xfrm>
          <a:custGeom>
            <a:avLst/>
            <a:gdLst/>
            <a:ahLst/>
            <a:cxnLst/>
            <a:rect l="0" t="0" r="0" b="0"/>
            <a:pathLst>
              <a:path w="120000" h="120000" extrusionOk="0">
                <a:moveTo>
                  <a:pt x="85714" y="0"/>
                </a:moveTo>
                <a:lnTo>
                  <a:pt x="85714" y="0"/>
                </a:lnTo>
                <a:lnTo>
                  <a:pt x="85714" y="0"/>
                </a:lnTo>
                <a:lnTo>
                  <a:pt x="85714" y="0"/>
                </a:lnTo>
                <a:lnTo>
                  <a:pt x="85714" y="0"/>
                </a:lnTo>
                <a:lnTo>
                  <a:pt x="119999" y="0"/>
                </a:lnTo>
                <a:lnTo>
                  <a:pt x="119999" y="0"/>
                </a:lnTo>
                <a:lnTo>
                  <a:pt x="119999" y="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34285" y="120000"/>
                </a:lnTo>
                <a:lnTo>
                  <a:pt x="34285" y="0"/>
                </a:lnTo>
                <a:lnTo>
                  <a:pt x="34285" y="0"/>
                </a:lnTo>
                <a:lnTo>
                  <a:pt x="34285" y="0"/>
                </a:lnTo>
                <a:lnTo>
                  <a:pt x="34285" y="0"/>
                </a:lnTo>
                <a:lnTo>
                  <a:pt x="85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4" name="Shape 444"/>
          <p:cNvSpPr/>
          <p:nvPr/>
        </p:nvSpPr>
        <p:spPr>
          <a:xfrm>
            <a:off x="1684905" y="2817521"/>
            <a:ext cx="8336" cy="3175"/>
          </a:xfrm>
          <a:custGeom>
            <a:avLst/>
            <a:gdLst/>
            <a:ahLst/>
            <a:cxnLst/>
            <a:rect l="0" t="0" r="0" b="0"/>
            <a:pathLst>
              <a:path w="120000" h="120000" extrusionOk="0">
                <a:moveTo>
                  <a:pt x="85714" y="0"/>
                </a:moveTo>
                <a:lnTo>
                  <a:pt x="85714" y="0"/>
                </a:lnTo>
                <a:lnTo>
                  <a:pt x="85714" y="0"/>
                </a:lnTo>
                <a:lnTo>
                  <a:pt x="85714" y="0"/>
                </a:lnTo>
                <a:lnTo>
                  <a:pt x="85714" y="0"/>
                </a:lnTo>
                <a:lnTo>
                  <a:pt x="119999" y="0"/>
                </a:lnTo>
                <a:lnTo>
                  <a:pt x="119999" y="0"/>
                </a:lnTo>
                <a:lnTo>
                  <a:pt x="119999" y="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34285" y="120000"/>
                </a:lnTo>
                <a:lnTo>
                  <a:pt x="34285" y="0"/>
                </a:lnTo>
                <a:lnTo>
                  <a:pt x="34285" y="0"/>
                </a:lnTo>
                <a:lnTo>
                  <a:pt x="34285" y="0"/>
                </a:lnTo>
                <a:lnTo>
                  <a:pt x="34285" y="0"/>
                </a:lnTo>
                <a:lnTo>
                  <a:pt x="85714"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5" name="Shape 445"/>
          <p:cNvSpPr/>
          <p:nvPr/>
        </p:nvSpPr>
        <p:spPr>
          <a:xfrm>
            <a:off x="1750413" y="2739741"/>
            <a:ext cx="4763"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60000" y="0"/>
                </a:lnTo>
                <a:lnTo>
                  <a:pt x="60000" y="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6" name="Shape 446"/>
          <p:cNvSpPr/>
          <p:nvPr/>
        </p:nvSpPr>
        <p:spPr>
          <a:xfrm>
            <a:off x="1750413" y="2739741"/>
            <a:ext cx="4763"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60000" y="0"/>
                </a:lnTo>
                <a:lnTo>
                  <a:pt x="60000" y="0"/>
                </a:lnTo>
                <a:lnTo>
                  <a:pt x="60000" y="0"/>
                </a:lnTo>
                <a:lnTo>
                  <a:pt x="60000" y="0"/>
                </a:lnTo>
                <a:lnTo>
                  <a:pt x="6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7" name="Shape 447"/>
          <p:cNvSpPr/>
          <p:nvPr/>
        </p:nvSpPr>
        <p:spPr>
          <a:xfrm>
            <a:off x="2353060" y="3457218"/>
            <a:ext cx="4763" cy="6348"/>
          </a:xfrm>
          <a:custGeom>
            <a:avLst/>
            <a:gdLst/>
            <a:ahLst/>
            <a:cxnLst/>
            <a:rect l="0" t="0" r="0" b="0"/>
            <a:pathLst>
              <a:path w="120000" h="120000" extrusionOk="0">
                <a:moveTo>
                  <a:pt x="0" y="0"/>
                </a:moveTo>
                <a:lnTo>
                  <a:pt x="0" y="0"/>
                </a:lnTo>
                <a:lnTo>
                  <a:pt x="60000" y="0"/>
                </a:lnTo>
                <a:lnTo>
                  <a:pt x="60000" y="60000"/>
                </a:lnTo>
                <a:lnTo>
                  <a:pt x="60000" y="60000"/>
                </a:lnTo>
                <a:lnTo>
                  <a:pt x="60000" y="60000"/>
                </a:lnTo>
                <a:lnTo>
                  <a:pt x="60000" y="60000"/>
                </a:lnTo>
                <a:lnTo>
                  <a:pt x="60000" y="60000"/>
                </a:lnTo>
                <a:lnTo>
                  <a:pt x="60000" y="60000"/>
                </a:lnTo>
                <a:lnTo>
                  <a:pt x="120000" y="60000"/>
                </a:lnTo>
                <a:lnTo>
                  <a:pt x="120000" y="60000"/>
                </a:lnTo>
                <a:lnTo>
                  <a:pt x="120000" y="120000"/>
                </a:lnTo>
                <a:lnTo>
                  <a:pt x="60000" y="120000"/>
                </a:lnTo>
                <a:lnTo>
                  <a:pt x="60000" y="120000"/>
                </a:lnTo>
                <a:lnTo>
                  <a:pt x="60000" y="120000"/>
                </a:lnTo>
                <a:lnTo>
                  <a:pt x="60000" y="120000"/>
                </a:lnTo>
                <a:lnTo>
                  <a:pt x="60000" y="60000"/>
                </a:lnTo>
                <a:lnTo>
                  <a:pt x="0" y="60000"/>
                </a:lnTo>
                <a:lnTo>
                  <a:pt x="0" y="60000"/>
                </a:lnTo>
                <a:lnTo>
                  <a:pt x="0" y="60000"/>
                </a:lnTo>
                <a:lnTo>
                  <a:pt x="0" y="60000"/>
                </a:lnTo>
                <a:lnTo>
                  <a:pt x="0" y="6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8" name="Shape 448"/>
          <p:cNvSpPr/>
          <p:nvPr/>
        </p:nvSpPr>
        <p:spPr>
          <a:xfrm>
            <a:off x="2353060" y="3457218"/>
            <a:ext cx="4763" cy="6348"/>
          </a:xfrm>
          <a:custGeom>
            <a:avLst/>
            <a:gdLst/>
            <a:ahLst/>
            <a:cxnLst/>
            <a:rect l="0" t="0" r="0" b="0"/>
            <a:pathLst>
              <a:path w="120000" h="120000" extrusionOk="0">
                <a:moveTo>
                  <a:pt x="0" y="0"/>
                </a:moveTo>
                <a:lnTo>
                  <a:pt x="0" y="0"/>
                </a:lnTo>
                <a:lnTo>
                  <a:pt x="60000" y="0"/>
                </a:lnTo>
                <a:lnTo>
                  <a:pt x="60000" y="60000"/>
                </a:lnTo>
                <a:lnTo>
                  <a:pt x="60000" y="60000"/>
                </a:lnTo>
                <a:lnTo>
                  <a:pt x="60000" y="60000"/>
                </a:lnTo>
                <a:lnTo>
                  <a:pt x="60000" y="60000"/>
                </a:lnTo>
                <a:lnTo>
                  <a:pt x="60000" y="60000"/>
                </a:lnTo>
                <a:lnTo>
                  <a:pt x="60000" y="60000"/>
                </a:lnTo>
                <a:lnTo>
                  <a:pt x="120000" y="60000"/>
                </a:lnTo>
                <a:lnTo>
                  <a:pt x="120000" y="60000"/>
                </a:lnTo>
                <a:lnTo>
                  <a:pt x="120000" y="120000"/>
                </a:lnTo>
                <a:lnTo>
                  <a:pt x="60000" y="120000"/>
                </a:lnTo>
                <a:lnTo>
                  <a:pt x="60000" y="120000"/>
                </a:lnTo>
                <a:lnTo>
                  <a:pt x="60000" y="120000"/>
                </a:lnTo>
                <a:lnTo>
                  <a:pt x="60000" y="120000"/>
                </a:lnTo>
                <a:lnTo>
                  <a:pt x="60000" y="60000"/>
                </a:lnTo>
                <a:lnTo>
                  <a:pt x="0" y="60000"/>
                </a:lnTo>
                <a:lnTo>
                  <a:pt x="0" y="60000"/>
                </a:lnTo>
                <a:lnTo>
                  <a:pt x="0" y="60000"/>
                </a:lnTo>
                <a:lnTo>
                  <a:pt x="0" y="60000"/>
                </a:lnTo>
                <a:lnTo>
                  <a:pt x="0" y="60000"/>
                </a:lnTo>
                <a:lnTo>
                  <a:pt x="0" y="0"/>
                </a:lnTo>
                <a:lnTo>
                  <a:pt x="0" y="0"/>
                </a:lnTo>
                <a:lnTo>
                  <a:pt x="0" y="0"/>
                </a:lnTo>
                <a:lnTo>
                  <a:pt x="0" y="0"/>
                </a:lnTo>
                <a:lnTo>
                  <a:pt x="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49" name="Shape 449"/>
          <p:cNvSpPr/>
          <p:nvPr/>
        </p:nvSpPr>
        <p:spPr>
          <a:xfrm>
            <a:off x="1713492" y="2834983"/>
            <a:ext cx="5955" cy="6348"/>
          </a:xfrm>
          <a:custGeom>
            <a:avLst/>
            <a:gdLst/>
            <a:ahLst/>
            <a:cxnLst/>
            <a:rect l="0" t="0" r="0" b="0"/>
            <a:pathLst>
              <a:path w="120000" h="120000" extrusionOk="0">
                <a:moveTo>
                  <a:pt x="0" y="120000"/>
                </a:moveTo>
                <a:lnTo>
                  <a:pt x="0" y="120000"/>
                </a:lnTo>
                <a:lnTo>
                  <a:pt x="0" y="120000"/>
                </a:lnTo>
                <a:lnTo>
                  <a:pt x="0" y="60000"/>
                </a:lnTo>
                <a:lnTo>
                  <a:pt x="0" y="60000"/>
                </a:lnTo>
                <a:lnTo>
                  <a:pt x="0" y="60000"/>
                </a:lnTo>
                <a:lnTo>
                  <a:pt x="72000" y="60000"/>
                </a:lnTo>
                <a:lnTo>
                  <a:pt x="72000" y="60000"/>
                </a:lnTo>
                <a:lnTo>
                  <a:pt x="72000" y="60000"/>
                </a:lnTo>
                <a:lnTo>
                  <a:pt x="72000" y="0"/>
                </a:lnTo>
                <a:lnTo>
                  <a:pt x="72000" y="0"/>
                </a:lnTo>
                <a:lnTo>
                  <a:pt x="120000" y="0"/>
                </a:lnTo>
                <a:lnTo>
                  <a:pt x="120000" y="60000"/>
                </a:lnTo>
                <a:lnTo>
                  <a:pt x="120000" y="60000"/>
                </a:lnTo>
                <a:lnTo>
                  <a:pt x="120000" y="60000"/>
                </a:lnTo>
                <a:lnTo>
                  <a:pt x="120000" y="120000"/>
                </a:lnTo>
                <a:lnTo>
                  <a:pt x="120000" y="120000"/>
                </a:lnTo>
                <a:lnTo>
                  <a:pt x="72000" y="120000"/>
                </a:lnTo>
                <a:lnTo>
                  <a:pt x="72000" y="120000"/>
                </a:lnTo>
                <a:lnTo>
                  <a:pt x="72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0" name="Shape 450"/>
          <p:cNvSpPr/>
          <p:nvPr/>
        </p:nvSpPr>
        <p:spPr>
          <a:xfrm>
            <a:off x="1713492" y="2834983"/>
            <a:ext cx="5955" cy="6348"/>
          </a:xfrm>
          <a:custGeom>
            <a:avLst/>
            <a:gdLst/>
            <a:ahLst/>
            <a:cxnLst/>
            <a:rect l="0" t="0" r="0" b="0"/>
            <a:pathLst>
              <a:path w="120000" h="120000" extrusionOk="0">
                <a:moveTo>
                  <a:pt x="0" y="120000"/>
                </a:moveTo>
                <a:lnTo>
                  <a:pt x="0" y="120000"/>
                </a:lnTo>
                <a:lnTo>
                  <a:pt x="0" y="120000"/>
                </a:lnTo>
                <a:lnTo>
                  <a:pt x="0" y="60000"/>
                </a:lnTo>
                <a:lnTo>
                  <a:pt x="0" y="60000"/>
                </a:lnTo>
                <a:lnTo>
                  <a:pt x="0" y="60000"/>
                </a:lnTo>
                <a:lnTo>
                  <a:pt x="72000" y="60000"/>
                </a:lnTo>
                <a:lnTo>
                  <a:pt x="72000" y="60000"/>
                </a:lnTo>
                <a:lnTo>
                  <a:pt x="72000" y="60000"/>
                </a:lnTo>
                <a:lnTo>
                  <a:pt x="72000" y="0"/>
                </a:lnTo>
                <a:lnTo>
                  <a:pt x="72000" y="0"/>
                </a:lnTo>
                <a:lnTo>
                  <a:pt x="120000" y="0"/>
                </a:lnTo>
                <a:lnTo>
                  <a:pt x="120000" y="60000"/>
                </a:lnTo>
                <a:lnTo>
                  <a:pt x="120000" y="60000"/>
                </a:lnTo>
                <a:lnTo>
                  <a:pt x="120000" y="60000"/>
                </a:lnTo>
                <a:lnTo>
                  <a:pt x="120000" y="120000"/>
                </a:lnTo>
                <a:lnTo>
                  <a:pt x="120000" y="120000"/>
                </a:lnTo>
                <a:lnTo>
                  <a:pt x="72000" y="120000"/>
                </a:lnTo>
                <a:lnTo>
                  <a:pt x="72000" y="120000"/>
                </a:lnTo>
                <a:lnTo>
                  <a:pt x="72000" y="120000"/>
                </a:lnTo>
                <a:lnTo>
                  <a:pt x="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1" name="Shape 451"/>
          <p:cNvSpPr/>
          <p:nvPr/>
        </p:nvSpPr>
        <p:spPr>
          <a:xfrm>
            <a:off x="2324475" y="3428646"/>
            <a:ext cx="4763" cy="3175"/>
          </a:xfrm>
          <a:custGeom>
            <a:avLst/>
            <a:gdLst/>
            <a:ahLst/>
            <a:cxnLst/>
            <a:rect l="0" t="0" r="0" b="0"/>
            <a:pathLst>
              <a:path w="120000" h="120000" extrusionOk="0">
                <a:moveTo>
                  <a:pt x="60000" y="0"/>
                </a:moveTo>
                <a:lnTo>
                  <a:pt x="60000" y="0"/>
                </a:ln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2" name="Shape 452"/>
          <p:cNvSpPr/>
          <p:nvPr/>
        </p:nvSpPr>
        <p:spPr>
          <a:xfrm>
            <a:off x="2324475" y="3428646"/>
            <a:ext cx="4763" cy="3175"/>
          </a:xfrm>
          <a:custGeom>
            <a:avLst/>
            <a:gdLst/>
            <a:ahLst/>
            <a:cxnLst/>
            <a:rect l="0" t="0" r="0" b="0"/>
            <a:pathLst>
              <a:path w="120000" h="120000" extrusionOk="0">
                <a:moveTo>
                  <a:pt x="60000" y="0"/>
                </a:moveTo>
                <a:lnTo>
                  <a:pt x="60000" y="0"/>
                </a:ln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3" name="Shape 453"/>
          <p:cNvSpPr/>
          <p:nvPr/>
        </p:nvSpPr>
        <p:spPr>
          <a:xfrm>
            <a:off x="2353060" y="3442931"/>
            <a:ext cx="4763" cy="6348"/>
          </a:xfrm>
          <a:custGeom>
            <a:avLst/>
            <a:gdLst/>
            <a:ahLst/>
            <a:cxnLst/>
            <a:rect l="0" t="0" r="0" b="0"/>
            <a:pathLst>
              <a:path w="120000" h="120000" extrusionOk="0">
                <a:moveTo>
                  <a:pt x="60000" y="0"/>
                </a:moveTo>
                <a:lnTo>
                  <a:pt x="60000" y="60000"/>
                </a:lnTo>
                <a:lnTo>
                  <a:pt x="60000" y="60000"/>
                </a:lnTo>
                <a:lnTo>
                  <a:pt x="60000" y="60000"/>
                </a:lnTo>
                <a:lnTo>
                  <a:pt x="60000" y="60000"/>
                </a:lnTo>
                <a:lnTo>
                  <a:pt x="6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0"/>
                </a:lnTo>
                <a:lnTo>
                  <a:pt x="0" y="0"/>
                </a:lnTo>
                <a:lnTo>
                  <a:pt x="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4" name="Shape 454"/>
          <p:cNvSpPr/>
          <p:nvPr/>
        </p:nvSpPr>
        <p:spPr>
          <a:xfrm>
            <a:off x="2353060" y="3442931"/>
            <a:ext cx="4763" cy="6348"/>
          </a:xfrm>
          <a:custGeom>
            <a:avLst/>
            <a:gdLst/>
            <a:ahLst/>
            <a:cxnLst/>
            <a:rect l="0" t="0" r="0" b="0"/>
            <a:pathLst>
              <a:path w="120000" h="120000" extrusionOk="0">
                <a:moveTo>
                  <a:pt x="60000" y="0"/>
                </a:moveTo>
                <a:lnTo>
                  <a:pt x="60000" y="60000"/>
                </a:lnTo>
                <a:lnTo>
                  <a:pt x="60000" y="60000"/>
                </a:lnTo>
                <a:lnTo>
                  <a:pt x="60000" y="60000"/>
                </a:lnTo>
                <a:lnTo>
                  <a:pt x="60000" y="60000"/>
                </a:lnTo>
                <a:lnTo>
                  <a:pt x="6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0"/>
                </a:lnTo>
                <a:lnTo>
                  <a:pt x="0" y="0"/>
                </a:lnTo>
                <a:lnTo>
                  <a:pt x="0" y="0"/>
                </a:lnTo>
                <a:lnTo>
                  <a:pt x="6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5" name="Shape 455"/>
          <p:cNvSpPr/>
          <p:nvPr/>
        </p:nvSpPr>
        <p:spPr>
          <a:xfrm>
            <a:off x="2274454" y="3327057"/>
            <a:ext cx="4763" cy="3175"/>
          </a:xfrm>
          <a:custGeom>
            <a:avLst/>
            <a:gdLst/>
            <a:ahLst/>
            <a:cxnLst/>
            <a:rect l="0" t="0" r="0" b="0"/>
            <a:pathLst>
              <a:path w="120000" h="120000" extrusionOk="0">
                <a:moveTo>
                  <a:pt x="60000" y="0"/>
                </a:moveTo>
                <a:lnTo>
                  <a:pt x="60000" y="0"/>
                </a:lnTo>
                <a:lnTo>
                  <a:pt x="60000" y="0"/>
                </a:lnTo>
                <a:lnTo>
                  <a:pt x="60000" y="0"/>
                </a:lnTo>
                <a:lnTo>
                  <a:pt x="6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0" y="0"/>
                </a:lnTo>
                <a:lnTo>
                  <a:pt x="0" y="0"/>
                </a:lnTo>
                <a:lnTo>
                  <a:pt x="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6" name="Shape 456"/>
          <p:cNvSpPr/>
          <p:nvPr/>
        </p:nvSpPr>
        <p:spPr>
          <a:xfrm>
            <a:off x="2274454" y="3327057"/>
            <a:ext cx="4763" cy="3175"/>
          </a:xfrm>
          <a:custGeom>
            <a:avLst/>
            <a:gdLst/>
            <a:ahLst/>
            <a:cxnLst/>
            <a:rect l="0" t="0" r="0" b="0"/>
            <a:pathLst>
              <a:path w="120000" h="120000" extrusionOk="0">
                <a:moveTo>
                  <a:pt x="60000" y="0"/>
                </a:moveTo>
                <a:lnTo>
                  <a:pt x="60000" y="0"/>
                </a:lnTo>
                <a:lnTo>
                  <a:pt x="60000" y="0"/>
                </a:lnTo>
                <a:lnTo>
                  <a:pt x="60000" y="0"/>
                </a:lnTo>
                <a:lnTo>
                  <a:pt x="6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0" y="0"/>
                </a:lnTo>
                <a:lnTo>
                  <a:pt x="0" y="0"/>
                </a:lnTo>
                <a:lnTo>
                  <a:pt x="0" y="0"/>
                </a:lnTo>
                <a:lnTo>
                  <a:pt x="60000" y="0"/>
                </a:lnTo>
                <a:lnTo>
                  <a:pt x="6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7" name="Shape 457"/>
          <p:cNvSpPr/>
          <p:nvPr/>
        </p:nvSpPr>
        <p:spPr>
          <a:xfrm>
            <a:off x="3181996" y="3230227"/>
            <a:ext cx="4763" cy="6348"/>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60000"/>
                </a:lnTo>
                <a:lnTo>
                  <a:pt x="0" y="0"/>
                </a:lnTo>
                <a:lnTo>
                  <a:pt x="0" y="0"/>
                </a:lnTo>
                <a:lnTo>
                  <a:pt x="0" y="60000"/>
                </a:lnTo>
                <a:lnTo>
                  <a:pt x="0" y="60000"/>
                </a:lnTo>
                <a:lnTo>
                  <a:pt x="60000" y="60000"/>
                </a:lnTo>
                <a:lnTo>
                  <a:pt x="60000" y="60000"/>
                </a:lnTo>
                <a:lnTo>
                  <a:pt x="60000" y="60000"/>
                </a:lnTo>
                <a:lnTo>
                  <a:pt x="60000" y="60000"/>
                </a:lnTo>
                <a:lnTo>
                  <a:pt x="60000" y="0"/>
                </a:lnTo>
                <a:lnTo>
                  <a:pt x="6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8" name="Shape 458"/>
          <p:cNvSpPr/>
          <p:nvPr/>
        </p:nvSpPr>
        <p:spPr>
          <a:xfrm>
            <a:off x="3181996" y="3230227"/>
            <a:ext cx="4763" cy="6348"/>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60000"/>
                </a:lnTo>
                <a:lnTo>
                  <a:pt x="0" y="60000"/>
                </a:lnTo>
                <a:lnTo>
                  <a:pt x="0" y="60000"/>
                </a:lnTo>
                <a:lnTo>
                  <a:pt x="0" y="0"/>
                </a:lnTo>
                <a:lnTo>
                  <a:pt x="0" y="0"/>
                </a:lnTo>
                <a:lnTo>
                  <a:pt x="0" y="60000"/>
                </a:lnTo>
                <a:lnTo>
                  <a:pt x="0" y="60000"/>
                </a:lnTo>
                <a:lnTo>
                  <a:pt x="60000" y="60000"/>
                </a:lnTo>
                <a:lnTo>
                  <a:pt x="60000" y="60000"/>
                </a:lnTo>
                <a:lnTo>
                  <a:pt x="60000" y="60000"/>
                </a:lnTo>
                <a:lnTo>
                  <a:pt x="60000" y="60000"/>
                </a:lnTo>
                <a:lnTo>
                  <a:pt x="60000" y="0"/>
                </a:lnTo>
                <a:lnTo>
                  <a:pt x="6000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59" name="Shape 459"/>
          <p:cNvSpPr/>
          <p:nvPr/>
        </p:nvSpPr>
        <p:spPr>
          <a:xfrm>
            <a:off x="2329237" y="3428646"/>
            <a:ext cx="8336" cy="3175"/>
          </a:xfrm>
          <a:custGeom>
            <a:avLst/>
            <a:gdLst/>
            <a:ahLst/>
            <a:cxnLst/>
            <a:rect l="0" t="0" r="0" b="0"/>
            <a:pathLst>
              <a:path w="120000" h="120000" extrusionOk="0">
                <a:moveTo>
                  <a:pt x="119999" y="0"/>
                </a:moveTo>
                <a:lnTo>
                  <a:pt x="119999" y="0"/>
                </a:lnTo>
                <a:lnTo>
                  <a:pt x="119999" y="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0"/>
                </a:lnTo>
                <a:lnTo>
                  <a:pt x="0" y="0"/>
                </a:lnTo>
                <a:lnTo>
                  <a:pt x="0" y="0"/>
                </a:lnTo>
                <a:lnTo>
                  <a:pt x="0" y="0"/>
                </a:lnTo>
                <a:lnTo>
                  <a:pt x="0" y="0"/>
                </a:lnTo>
                <a:lnTo>
                  <a:pt x="34285" y="0"/>
                </a:lnTo>
                <a:lnTo>
                  <a:pt x="34285" y="0"/>
                </a:lnTo>
                <a:lnTo>
                  <a:pt x="34285" y="0"/>
                </a:lnTo>
                <a:lnTo>
                  <a:pt x="34285" y="0"/>
                </a:lnTo>
                <a:lnTo>
                  <a:pt x="68571" y="0"/>
                </a:lnTo>
                <a:lnTo>
                  <a:pt x="68571" y="0"/>
                </a:lnTo>
                <a:lnTo>
                  <a:pt x="68571" y="0"/>
                </a:lnTo>
                <a:lnTo>
                  <a:pt x="68571" y="0"/>
                </a:lnTo>
                <a:lnTo>
                  <a:pt x="68571" y="0"/>
                </a:lnTo>
                <a:lnTo>
                  <a:pt x="68571" y="0"/>
                </a:lnTo>
                <a:lnTo>
                  <a:pt x="119999" y="0"/>
                </a:lnTo>
                <a:lnTo>
                  <a:pt x="119999" y="0"/>
                </a:lnTo>
                <a:lnTo>
                  <a:pt x="11999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0" name="Shape 460"/>
          <p:cNvSpPr/>
          <p:nvPr/>
        </p:nvSpPr>
        <p:spPr>
          <a:xfrm>
            <a:off x="2329237" y="3428646"/>
            <a:ext cx="8336" cy="3175"/>
          </a:xfrm>
          <a:custGeom>
            <a:avLst/>
            <a:gdLst/>
            <a:ahLst/>
            <a:cxnLst/>
            <a:rect l="0" t="0" r="0" b="0"/>
            <a:pathLst>
              <a:path w="120000" h="120000" extrusionOk="0">
                <a:moveTo>
                  <a:pt x="119999" y="0"/>
                </a:moveTo>
                <a:lnTo>
                  <a:pt x="119999" y="0"/>
                </a:lnTo>
                <a:lnTo>
                  <a:pt x="119999" y="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0"/>
                </a:lnTo>
                <a:lnTo>
                  <a:pt x="0" y="0"/>
                </a:lnTo>
                <a:lnTo>
                  <a:pt x="0" y="0"/>
                </a:lnTo>
                <a:lnTo>
                  <a:pt x="0" y="0"/>
                </a:lnTo>
                <a:lnTo>
                  <a:pt x="0" y="0"/>
                </a:lnTo>
                <a:lnTo>
                  <a:pt x="34285" y="0"/>
                </a:lnTo>
                <a:lnTo>
                  <a:pt x="34285" y="0"/>
                </a:lnTo>
                <a:lnTo>
                  <a:pt x="34285" y="0"/>
                </a:lnTo>
                <a:lnTo>
                  <a:pt x="34285" y="0"/>
                </a:lnTo>
                <a:lnTo>
                  <a:pt x="68571" y="0"/>
                </a:lnTo>
                <a:lnTo>
                  <a:pt x="68571" y="0"/>
                </a:lnTo>
                <a:lnTo>
                  <a:pt x="68571" y="0"/>
                </a:lnTo>
                <a:lnTo>
                  <a:pt x="68571" y="0"/>
                </a:lnTo>
                <a:lnTo>
                  <a:pt x="68571" y="0"/>
                </a:lnTo>
                <a:lnTo>
                  <a:pt x="68571" y="0"/>
                </a:lnTo>
                <a:lnTo>
                  <a:pt x="119999" y="0"/>
                </a:lnTo>
                <a:lnTo>
                  <a:pt x="119999" y="0"/>
                </a:lnTo>
                <a:lnTo>
                  <a:pt x="119999"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1" name="Shape 461"/>
          <p:cNvSpPr/>
          <p:nvPr/>
        </p:nvSpPr>
        <p:spPr>
          <a:xfrm>
            <a:off x="2918785" y="3111178"/>
            <a:ext cx="4763" cy="6348"/>
          </a:xfrm>
          <a:custGeom>
            <a:avLst/>
            <a:gdLst/>
            <a:ahLst/>
            <a:cxnLst/>
            <a:rect l="0" t="0" r="0" b="0"/>
            <a:pathLst>
              <a:path w="120000" h="120000" extrusionOk="0">
                <a:moveTo>
                  <a:pt x="120000" y="0"/>
                </a:moveTo>
                <a:lnTo>
                  <a:pt x="120000" y="0"/>
                </a:lnTo>
                <a:lnTo>
                  <a:pt x="120000" y="0"/>
                </a:lnTo>
                <a:lnTo>
                  <a:pt x="120000" y="0"/>
                </a:lnTo>
                <a:lnTo>
                  <a:pt x="60000" y="0"/>
                </a:lnTo>
                <a:lnTo>
                  <a:pt x="60000" y="60000"/>
                </a:lnTo>
                <a:lnTo>
                  <a:pt x="60000" y="60000"/>
                </a:lnTo>
                <a:lnTo>
                  <a:pt x="60000" y="60000"/>
                </a:lnTo>
                <a:lnTo>
                  <a:pt x="60000" y="120000"/>
                </a:lnTo>
                <a:lnTo>
                  <a:pt x="60000" y="120000"/>
                </a:lnTo>
                <a:lnTo>
                  <a:pt x="60000" y="120000"/>
                </a:lnTo>
                <a:lnTo>
                  <a:pt x="60000" y="120000"/>
                </a:lnTo>
                <a:lnTo>
                  <a:pt x="60000" y="120000"/>
                </a:lnTo>
                <a:lnTo>
                  <a:pt x="0" y="120000"/>
                </a:lnTo>
                <a:lnTo>
                  <a:pt x="0" y="120000"/>
                </a:lnTo>
                <a:lnTo>
                  <a:pt x="0" y="60000"/>
                </a:lnTo>
                <a:lnTo>
                  <a:pt x="0" y="60000"/>
                </a:lnTo>
                <a:lnTo>
                  <a:pt x="0" y="60000"/>
                </a:lnTo>
                <a:lnTo>
                  <a:pt x="0" y="60000"/>
                </a:lnTo>
                <a:lnTo>
                  <a:pt x="0" y="60000"/>
                </a:lnTo>
                <a:lnTo>
                  <a:pt x="0" y="0"/>
                </a:lnTo>
                <a:lnTo>
                  <a:pt x="0" y="0"/>
                </a:lnTo>
                <a:lnTo>
                  <a:pt x="0" y="0"/>
                </a:lnTo>
                <a:lnTo>
                  <a:pt x="0" y="60000"/>
                </a:lnTo>
                <a:lnTo>
                  <a:pt x="60000" y="60000"/>
                </a:lnTo>
                <a:lnTo>
                  <a:pt x="6000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2" name="Shape 462"/>
          <p:cNvSpPr/>
          <p:nvPr/>
        </p:nvSpPr>
        <p:spPr>
          <a:xfrm>
            <a:off x="2918785" y="3111178"/>
            <a:ext cx="4763" cy="6348"/>
          </a:xfrm>
          <a:custGeom>
            <a:avLst/>
            <a:gdLst/>
            <a:ahLst/>
            <a:cxnLst/>
            <a:rect l="0" t="0" r="0" b="0"/>
            <a:pathLst>
              <a:path w="120000" h="120000" extrusionOk="0">
                <a:moveTo>
                  <a:pt x="120000" y="0"/>
                </a:moveTo>
                <a:lnTo>
                  <a:pt x="120000" y="0"/>
                </a:lnTo>
                <a:lnTo>
                  <a:pt x="120000" y="0"/>
                </a:lnTo>
                <a:lnTo>
                  <a:pt x="120000" y="0"/>
                </a:lnTo>
                <a:lnTo>
                  <a:pt x="60000" y="0"/>
                </a:lnTo>
                <a:lnTo>
                  <a:pt x="60000" y="60000"/>
                </a:lnTo>
                <a:lnTo>
                  <a:pt x="60000" y="60000"/>
                </a:lnTo>
                <a:lnTo>
                  <a:pt x="60000" y="60000"/>
                </a:lnTo>
                <a:lnTo>
                  <a:pt x="60000" y="120000"/>
                </a:lnTo>
                <a:lnTo>
                  <a:pt x="60000" y="120000"/>
                </a:lnTo>
                <a:lnTo>
                  <a:pt x="60000" y="120000"/>
                </a:lnTo>
                <a:lnTo>
                  <a:pt x="60000" y="120000"/>
                </a:lnTo>
                <a:lnTo>
                  <a:pt x="60000" y="120000"/>
                </a:lnTo>
                <a:lnTo>
                  <a:pt x="0" y="120000"/>
                </a:lnTo>
                <a:lnTo>
                  <a:pt x="0" y="120000"/>
                </a:lnTo>
                <a:lnTo>
                  <a:pt x="0" y="60000"/>
                </a:lnTo>
                <a:lnTo>
                  <a:pt x="0" y="60000"/>
                </a:lnTo>
                <a:lnTo>
                  <a:pt x="0" y="60000"/>
                </a:lnTo>
                <a:lnTo>
                  <a:pt x="0" y="60000"/>
                </a:lnTo>
                <a:lnTo>
                  <a:pt x="0" y="60000"/>
                </a:lnTo>
                <a:lnTo>
                  <a:pt x="0" y="0"/>
                </a:lnTo>
                <a:lnTo>
                  <a:pt x="0" y="0"/>
                </a:lnTo>
                <a:lnTo>
                  <a:pt x="0" y="0"/>
                </a:lnTo>
                <a:lnTo>
                  <a:pt x="0" y="60000"/>
                </a:lnTo>
                <a:lnTo>
                  <a:pt x="60000" y="60000"/>
                </a:lnTo>
                <a:lnTo>
                  <a:pt x="6000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3" name="Shape 463"/>
          <p:cNvSpPr/>
          <p:nvPr/>
        </p:nvSpPr>
        <p:spPr>
          <a:xfrm>
            <a:off x="1730163" y="2817519"/>
            <a:ext cx="17864" cy="6348"/>
          </a:xfrm>
          <a:custGeom>
            <a:avLst/>
            <a:gdLst/>
            <a:ahLst/>
            <a:cxnLst/>
            <a:rect l="0" t="0" r="0" b="0"/>
            <a:pathLst>
              <a:path w="120000" h="120000" extrusionOk="0">
                <a:moveTo>
                  <a:pt x="80000" y="0"/>
                </a:moveTo>
                <a:lnTo>
                  <a:pt x="80000" y="0"/>
                </a:lnTo>
                <a:lnTo>
                  <a:pt x="104000" y="0"/>
                </a:lnTo>
                <a:lnTo>
                  <a:pt x="104000" y="0"/>
                </a:lnTo>
                <a:lnTo>
                  <a:pt x="104000" y="0"/>
                </a:lnTo>
                <a:lnTo>
                  <a:pt x="104000" y="0"/>
                </a:lnTo>
                <a:lnTo>
                  <a:pt x="120000" y="0"/>
                </a:lnTo>
                <a:lnTo>
                  <a:pt x="120000" y="60000"/>
                </a:lnTo>
                <a:lnTo>
                  <a:pt x="120000" y="60000"/>
                </a:lnTo>
                <a:lnTo>
                  <a:pt x="104000" y="60000"/>
                </a:lnTo>
                <a:lnTo>
                  <a:pt x="104000" y="60000"/>
                </a:lnTo>
                <a:lnTo>
                  <a:pt x="104000" y="60000"/>
                </a:lnTo>
                <a:lnTo>
                  <a:pt x="104000" y="60000"/>
                </a:lnTo>
                <a:lnTo>
                  <a:pt x="104000" y="60000"/>
                </a:lnTo>
                <a:lnTo>
                  <a:pt x="104000" y="60000"/>
                </a:lnTo>
                <a:lnTo>
                  <a:pt x="80000" y="60000"/>
                </a:lnTo>
                <a:lnTo>
                  <a:pt x="80000" y="60000"/>
                </a:lnTo>
                <a:lnTo>
                  <a:pt x="80000" y="60000"/>
                </a:lnTo>
                <a:lnTo>
                  <a:pt x="80000" y="60000"/>
                </a:lnTo>
                <a:lnTo>
                  <a:pt x="80000" y="60000"/>
                </a:lnTo>
                <a:lnTo>
                  <a:pt x="64000" y="60000"/>
                </a:lnTo>
                <a:lnTo>
                  <a:pt x="64000" y="60000"/>
                </a:lnTo>
                <a:lnTo>
                  <a:pt x="64000" y="60000"/>
                </a:lnTo>
                <a:lnTo>
                  <a:pt x="48000" y="60000"/>
                </a:lnTo>
                <a:lnTo>
                  <a:pt x="48000" y="60000"/>
                </a:lnTo>
                <a:lnTo>
                  <a:pt x="48000" y="60000"/>
                </a:lnTo>
                <a:lnTo>
                  <a:pt x="48000" y="60000"/>
                </a:lnTo>
                <a:lnTo>
                  <a:pt x="48000" y="60000"/>
                </a:lnTo>
                <a:lnTo>
                  <a:pt x="48000" y="60000"/>
                </a:lnTo>
                <a:lnTo>
                  <a:pt x="48000" y="60000"/>
                </a:lnTo>
                <a:lnTo>
                  <a:pt x="32000" y="60000"/>
                </a:lnTo>
                <a:lnTo>
                  <a:pt x="32000" y="60000"/>
                </a:lnTo>
                <a:lnTo>
                  <a:pt x="32000" y="60000"/>
                </a:lnTo>
                <a:lnTo>
                  <a:pt x="32000" y="60000"/>
                </a:lnTo>
                <a:lnTo>
                  <a:pt x="32000" y="60000"/>
                </a:lnTo>
                <a:lnTo>
                  <a:pt x="32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0" y="60000"/>
                </a:lnTo>
                <a:lnTo>
                  <a:pt x="16000" y="60000"/>
                </a:lnTo>
                <a:lnTo>
                  <a:pt x="16000" y="60000"/>
                </a:lnTo>
                <a:lnTo>
                  <a:pt x="16000" y="60000"/>
                </a:lnTo>
                <a:lnTo>
                  <a:pt x="16000" y="60000"/>
                </a:lnTo>
                <a:lnTo>
                  <a:pt x="16000" y="0"/>
                </a:lnTo>
                <a:lnTo>
                  <a:pt x="32000" y="0"/>
                </a:lnTo>
                <a:lnTo>
                  <a:pt x="32000" y="0"/>
                </a:lnTo>
                <a:lnTo>
                  <a:pt x="32000" y="0"/>
                </a:lnTo>
                <a:lnTo>
                  <a:pt x="32000" y="0"/>
                </a:lnTo>
                <a:lnTo>
                  <a:pt x="32000" y="0"/>
                </a:lnTo>
                <a:lnTo>
                  <a:pt x="48000" y="0"/>
                </a:lnTo>
                <a:lnTo>
                  <a:pt x="48000" y="0"/>
                </a:lnTo>
                <a:lnTo>
                  <a:pt x="48000" y="0"/>
                </a:lnTo>
                <a:lnTo>
                  <a:pt x="48000" y="0"/>
                </a:lnTo>
                <a:lnTo>
                  <a:pt x="48000" y="0"/>
                </a:lnTo>
                <a:lnTo>
                  <a:pt x="48000" y="0"/>
                </a:lnTo>
                <a:lnTo>
                  <a:pt x="64000" y="0"/>
                </a:lnTo>
                <a:lnTo>
                  <a:pt x="64000" y="0"/>
                </a:lnTo>
                <a:lnTo>
                  <a:pt x="64000" y="0"/>
                </a:lnTo>
                <a:lnTo>
                  <a:pt x="80000" y="0"/>
                </a:lnTo>
                <a:lnTo>
                  <a:pt x="80000" y="0"/>
                </a:lnTo>
                <a:lnTo>
                  <a:pt x="80000" y="0"/>
                </a:lnTo>
                <a:lnTo>
                  <a:pt x="8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4" name="Shape 464"/>
          <p:cNvSpPr/>
          <p:nvPr/>
        </p:nvSpPr>
        <p:spPr>
          <a:xfrm>
            <a:off x="1730163" y="2817519"/>
            <a:ext cx="17864" cy="6348"/>
          </a:xfrm>
          <a:custGeom>
            <a:avLst/>
            <a:gdLst/>
            <a:ahLst/>
            <a:cxnLst/>
            <a:rect l="0" t="0" r="0" b="0"/>
            <a:pathLst>
              <a:path w="120000" h="120000" extrusionOk="0">
                <a:moveTo>
                  <a:pt x="80000" y="0"/>
                </a:moveTo>
                <a:lnTo>
                  <a:pt x="80000" y="0"/>
                </a:lnTo>
                <a:lnTo>
                  <a:pt x="104000" y="0"/>
                </a:lnTo>
                <a:lnTo>
                  <a:pt x="104000" y="0"/>
                </a:lnTo>
                <a:lnTo>
                  <a:pt x="104000" y="0"/>
                </a:lnTo>
                <a:lnTo>
                  <a:pt x="104000" y="0"/>
                </a:lnTo>
                <a:lnTo>
                  <a:pt x="120000" y="0"/>
                </a:lnTo>
                <a:lnTo>
                  <a:pt x="120000" y="60000"/>
                </a:lnTo>
                <a:lnTo>
                  <a:pt x="120000" y="60000"/>
                </a:lnTo>
                <a:lnTo>
                  <a:pt x="104000" y="60000"/>
                </a:lnTo>
                <a:lnTo>
                  <a:pt x="104000" y="60000"/>
                </a:lnTo>
                <a:lnTo>
                  <a:pt x="104000" y="60000"/>
                </a:lnTo>
                <a:lnTo>
                  <a:pt x="104000" y="60000"/>
                </a:lnTo>
                <a:lnTo>
                  <a:pt x="104000" y="60000"/>
                </a:lnTo>
                <a:lnTo>
                  <a:pt x="104000" y="60000"/>
                </a:lnTo>
                <a:lnTo>
                  <a:pt x="80000" y="60000"/>
                </a:lnTo>
                <a:lnTo>
                  <a:pt x="80000" y="60000"/>
                </a:lnTo>
                <a:lnTo>
                  <a:pt x="80000" y="60000"/>
                </a:lnTo>
                <a:lnTo>
                  <a:pt x="80000" y="60000"/>
                </a:lnTo>
                <a:lnTo>
                  <a:pt x="80000" y="60000"/>
                </a:lnTo>
                <a:lnTo>
                  <a:pt x="64000" y="60000"/>
                </a:lnTo>
                <a:lnTo>
                  <a:pt x="64000" y="60000"/>
                </a:lnTo>
                <a:lnTo>
                  <a:pt x="64000" y="60000"/>
                </a:lnTo>
                <a:lnTo>
                  <a:pt x="48000" y="60000"/>
                </a:lnTo>
                <a:lnTo>
                  <a:pt x="48000" y="60000"/>
                </a:lnTo>
                <a:lnTo>
                  <a:pt x="48000" y="60000"/>
                </a:lnTo>
                <a:lnTo>
                  <a:pt x="48000" y="60000"/>
                </a:lnTo>
                <a:lnTo>
                  <a:pt x="48000" y="60000"/>
                </a:lnTo>
                <a:lnTo>
                  <a:pt x="48000" y="60000"/>
                </a:lnTo>
                <a:lnTo>
                  <a:pt x="48000" y="60000"/>
                </a:lnTo>
                <a:lnTo>
                  <a:pt x="32000" y="60000"/>
                </a:lnTo>
                <a:lnTo>
                  <a:pt x="32000" y="60000"/>
                </a:lnTo>
                <a:lnTo>
                  <a:pt x="32000" y="60000"/>
                </a:lnTo>
                <a:lnTo>
                  <a:pt x="32000" y="60000"/>
                </a:lnTo>
                <a:lnTo>
                  <a:pt x="32000" y="60000"/>
                </a:lnTo>
                <a:lnTo>
                  <a:pt x="32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0" y="60000"/>
                </a:lnTo>
                <a:lnTo>
                  <a:pt x="16000" y="60000"/>
                </a:lnTo>
                <a:lnTo>
                  <a:pt x="16000" y="60000"/>
                </a:lnTo>
                <a:lnTo>
                  <a:pt x="16000" y="60000"/>
                </a:lnTo>
                <a:lnTo>
                  <a:pt x="16000" y="60000"/>
                </a:lnTo>
                <a:lnTo>
                  <a:pt x="16000" y="0"/>
                </a:lnTo>
                <a:lnTo>
                  <a:pt x="32000" y="0"/>
                </a:lnTo>
                <a:lnTo>
                  <a:pt x="32000" y="0"/>
                </a:lnTo>
                <a:lnTo>
                  <a:pt x="32000" y="0"/>
                </a:lnTo>
                <a:lnTo>
                  <a:pt x="32000" y="0"/>
                </a:lnTo>
                <a:lnTo>
                  <a:pt x="32000" y="0"/>
                </a:lnTo>
                <a:lnTo>
                  <a:pt x="48000" y="0"/>
                </a:lnTo>
                <a:lnTo>
                  <a:pt x="48000" y="0"/>
                </a:lnTo>
                <a:lnTo>
                  <a:pt x="48000" y="0"/>
                </a:lnTo>
                <a:lnTo>
                  <a:pt x="48000" y="0"/>
                </a:lnTo>
                <a:lnTo>
                  <a:pt x="48000" y="0"/>
                </a:lnTo>
                <a:lnTo>
                  <a:pt x="48000" y="0"/>
                </a:lnTo>
                <a:lnTo>
                  <a:pt x="64000" y="0"/>
                </a:lnTo>
                <a:lnTo>
                  <a:pt x="64000" y="0"/>
                </a:lnTo>
                <a:lnTo>
                  <a:pt x="64000" y="0"/>
                </a:lnTo>
                <a:lnTo>
                  <a:pt x="80000" y="0"/>
                </a:lnTo>
                <a:lnTo>
                  <a:pt x="80000" y="0"/>
                </a:lnTo>
                <a:lnTo>
                  <a:pt x="80000" y="0"/>
                </a:lnTo>
                <a:lnTo>
                  <a:pt x="8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5" name="Shape 465"/>
          <p:cNvSpPr/>
          <p:nvPr/>
        </p:nvSpPr>
        <p:spPr>
          <a:xfrm>
            <a:off x="2855660" y="3044508"/>
            <a:ext cx="15483" cy="14285"/>
          </a:xfrm>
          <a:custGeom>
            <a:avLst/>
            <a:gdLst/>
            <a:ahLst/>
            <a:cxnLst/>
            <a:rect l="0" t="0" r="0" b="0"/>
            <a:pathLst>
              <a:path w="120000" h="120000" extrusionOk="0">
                <a:moveTo>
                  <a:pt x="83076" y="93333"/>
                </a:moveTo>
                <a:lnTo>
                  <a:pt x="83076" y="93333"/>
                </a:lnTo>
                <a:lnTo>
                  <a:pt x="55384" y="93333"/>
                </a:lnTo>
                <a:lnTo>
                  <a:pt x="55384" y="93333"/>
                </a:lnTo>
                <a:lnTo>
                  <a:pt x="55384" y="93333"/>
                </a:lnTo>
                <a:lnTo>
                  <a:pt x="55384" y="93333"/>
                </a:lnTo>
                <a:lnTo>
                  <a:pt x="55384" y="93333"/>
                </a:lnTo>
                <a:lnTo>
                  <a:pt x="55384" y="93333"/>
                </a:lnTo>
                <a:lnTo>
                  <a:pt x="36923" y="93333"/>
                </a:lnTo>
                <a:lnTo>
                  <a:pt x="36923" y="93333"/>
                </a:lnTo>
                <a:lnTo>
                  <a:pt x="36923" y="93333"/>
                </a:lnTo>
                <a:lnTo>
                  <a:pt x="36923" y="93333"/>
                </a:lnTo>
                <a:lnTo>
                  <a:pt x="36923" y="120000"/>
                </a:lnTo>
                <a:lnTo>
                  <a:pt x="18461" y="120000"/>
                </a:lnTo>
                <a:lnTo>
                  <a:pt x="18461" y="120000"/>
                </a:lnTo>
                <a:lnTo>
                  <a:pt x="18461" y="120000"/>
                </a:lnTo>
                <a:lnTo>
                  <a:pt x="18461" y="93333"/>
                </a:lnTo>
                <a:lnTo>
                  <a:pt x="18461" y="93333"/>
                </a:lnTo>
                <a:lnTo>
                  <a:pt x="0" y="93333"/>
                </a:lnTo>
                <a:lnTo>
                  <a:pt x="0" y="93333"/>
                </a:lnTo>
                <a:lnTo>
                  <a:pt x="18461" y="93333"/>
                </a:lnTo>
                <a:lnTo>
                  <a:pt x="18461" y="93333"/>
                </a:lnTo>
                <a:lnTo>
                  <a:pt x="18461" y="93333"/>
                </a:lnTo>
                <a:lnTo>
                  <a:pt x="18461" y="53333"/>
                </a:lnTo>
                <a:lnTo>
                  <a:pt x="18461" y="53333"/>
                </a:lnTo>
                <a:lnTo>
                  <a:pt x="18461" y="53333"/>
                </a:lnTo>
                <a:lnTo>
                  <a:pt x="18461" y="53333"/>
                </a:lnTo>
                <a:lnTo>
                  <a:pt x="36923" y="53333"/>
                </a:lnTo>
                <a:lnTo>
                  <a:pt x="36923" y="53333"/>
                </a:lnTo>
                <a:lnTo>
                  <a:pt x="36923" y="53333"/>
                </a:lnTo>
                <a:lnTo>
                  <a:pt x="36923" y="53333"/>
                </a:lnTo>
                <a:lnTo>
                  <a:pt x="36923" y="53333"/>
                </a:lnTo>
                <a:lnTo>
                  <a:pt x="55384" y="53333"/>
                </a:lnTo>
                <a:lnTo>
                  <a:pt x="55384" y="53333"/>
                </a:lnTo>
                <a:lnTo>
                  <a:pt x="55384" y="26666"/>
                </a:lnTo>
                <a:lnTo>
                  <a:pt x="55384" y="26666"/>
                </a:lnTo>
                <a:lnTo>
                  <a:pt x="83076" y="26666"/>
                </a:lnTo>
                <a:lnTo>
                  <a:pt x="83076" y="26666"/>
                </a:lnTo>
                <a:lnTo>
                  <a:pt x="83076" y="26666"/>
                </a:lnTo>
                <a:lnTo>
                  <a:pt x="83076" y="26666"/>
                </a:lnTo>
                <a:lnTo>
                  <a:pt x="83076" y="26666"/>
                </a:lnTo>
                <a:lnTo>
                  <a:pt x="83076" y="26666"/>
                </a:lnTo>
                <a:lnTo>
                  <a:pt x="101538" y="26666"/>
                </a:lnTo>
                <a:lnTo>
                  <a:pt x="101538" y="26666"/>
                </a:lnTo>
                <a:lnTo>
                  <a:pt x="101538" y="26666"/>
                </a:lnTo>
                <a:lnTo>
                  <a:pt x="101538" y="0"/>
                </a:lnTo>
                <a:lnTo>
                  <a:pt x="101538" y="0"/>
                </a:lnTo>
                <a:lnTo>
                  <a:pt x="120000" y="0"/>
                </a:lnTo>
                <a:lnTo>
                  <a:pt x="120000" y="0"/>
                </a:lnTo>
                <a:lnTo>
                  <a:pt x="120000" y="26666"/>
                </a:lnTo>
                <a:lnTo>
                  <a:pt x="120000" y="26666"/>
                </a:lnTo>
                <a:lnTo>
                  <a:pt x="120000" y="26666"/>
                </a:lnTo>
                <a:lnTo>
                  <a:pt x="101538" y="26666"/>
                </a:lnTo>
                <a:lnTo>
                  <a:pt x="101538" y="26666"/>
                </a:lnTo>
                <a:lnTo>
                  <a:pt x="101538" y="26666"/>
                </a:lnTo>
                <a:lnTo>
                  <a:pt x="101538" y="53333"/>
                </a:lnTo>
                <a:lnTo>
                  <a:pt x="101538" y="53333"/>
                </a:lnTo>
                <a:lnTo>
                  <a:pt x="101538" y="53333"/>
                </a:lnTo>
                <a:lnTo>
                  <a:pt x="101538" y="53333"/>
                </a:lnTo>
                <a:lnTo>
                  <a:pt x="83076" y="53333"/>
                </a:lnTo>
                <a:lnTo>
                  <a:pt x="83076" y="53333"/>
                </a:lnTo>
                <a:lnTo>
                  <a:pt x="83076" y="53333"/>
                </a:lnTo>
                <a:lnTo>
                  <a:pt x="83076" y="53333"/>
                </a:lnTo>
                <a:lnTo>
                  <a:pt x="83076" y="93333"/>
                </a:lnTo>
                <a:lnTo>
                  <a:pt x="83076" y="9333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6" name="Shape 466"/>
          <p:cNvSpPr/>
          <p:nvPr/>
        </p:nvSpPr>
        <p:spPr>
          <a:xfrm>
            <a:off x="2855660" y="3044508"/>
            <a:ext cx="15483" cy="14285"/>
          </a:xfrm>
          <a:custGeom>
            <a:avLst/>
            <a:gdLst/>
            <a:ahLst/>
            <a:cxnLst/>
            <a:rect l="0" t="0" r="0" b="0"/>
            <a:pathLst>
              <a:path w="120000" h="120000" extrusionOk="0">
                <a:moveTo>
                  <a:pt x="83076" y="93333"/>
                </a:moveTo>
                <a:lnTo>
                  <a:pt x="83076" y="93333"/>
                </a:lnTo>
                <a:lnTo>
                  <a:pt x="55384" y="93333"/>
                </a:lnTo>
                <a:lnTo>
                  <a:pt x="55384" y="93333"/>
                </a:lnTo>
                <a:lnTo>
                  <a:pt x="55384" y="93333"/>
                </a:lnTo>
                <a:lnTo>
                  <a:pt x="55384" y="93333"/>
                </a:lnTo>
                <a:lnTo>
                  <a:pt x="55384" y="93333"/>
                </a:lnTo>
                <a:lnTo>
                  <a:pt x="55384" y="93333"/>
                </a:lnTo>
                <a:lnTo>
                  <a:pt x="36923" y="93333"/>
                </a:lnTo>
                <a:lnTo>
                  <a:pt x="36923" y="93333"/>
                </a:lnTo>
                <a:lnTo>
                  <a:pt x="36923" y="93333"/>
                </a:lnTo>
                <a:lnTo>
                  <a:pt x="36923" y="93333"/>
                </a:lnTo>
                <a:lnTo>
                  <a:pt x="36923" y="120000"/>
                </a:lnTo>
                <a:lnTo>
                  <a:pt x="18461" y="120000"/>
                </a:lnTo>
                <a:lnTo>
                  <a:pt x="18461" y="120000"/>
                </a:lnTo>
                <a:lnTo>
                  <a:pt x="18461" y="120000"/>
                </a:lnTo>
                <a:lnTo>
                  <a:pt x="18461" y="93333"/>
                </a:lnTo>
                <a:lnTo>
                  <a:pt x="18461" y="93333"/>
                </a:lnTo>
                <a:lnTo>
                  <a:pt x="0" y="93333"/>
                </a:lnTo>
                <a:lnTo>
                  <a:pt x="0" y="93333"/>
                </a:lnTo>
                <a:lnTo>
                  <a:pt x="18461" y="93333"/>
                </a:lnTo>
                <a:lnTo>
                  <a:pt x="18461" y="93333"/>
                </a:lnTo>
                <a:lnTo>
                  <a:pt x="18461" y="93333"/>
                </a:lnTo>
                <a:lnTo>
                  <a:pt x="18461" y="53333"/>
                </a:lnTo>
                <a:lnTo>
                  <a:pt x="18461" y="53333"/>
                </a:lnTo>
                <a:lnTo>
                  <a:pt x="18461" y="53333"/>
                </a:lnTo>
                <a:lnTo>
                  <a:pt x="18461" y="53333"/>
                </a:lnTo>
                <a:lnTo>
                  <a:pt x="36923" y="53333"/>
                </a:lnTo>
                <a:lnTo>
                  <a:pt x="36923" y="53333"/>
                </a:lnTo>
                <a:lnTo>
                  <a:pt x="36923" y="53333"/>
                </a:lnTo>
                <a:lnTo>
                  <a:pt x="36923" y="53333"/>
                </a:lnTo>
                <a:lnTo>
                  <a:pt x="36923" y="53333"/>
                </a:lnTo>
                <a:lnTo>
                  <a:pt x="55384" y="53333"/>
                </a:lnTo>
                <a:lnTo>
                  <a:pt x="55384" y="53333"/>
                </a:lnTo>
                <a:lnTo>
                  <a:pt x="55384" y="26666"/>
                </a:lnTo>
                <a:lnTo>
                  <a:pt x="55384" y="26666"/>
                </a:lnTo>
                <a:lnTo>
                  <a:pt x="83076" y="26666"/>
                </a:lnTo>
                <a:lnTo>
                  <a:pt x="83076" y="26666"/>
                </a:lnTo>
                <a:lnTo>
                  <a:pt x="83076" y="26666"/>
                </a:lnTo>
                <a:lnTo>
                  <a:pt x="83076" y="26666"/>
                </a:lnTo>
                <a:lnTo>
                  <a:pt x="83076" y="26666"/>
                </a:lnTo>
                <a:lnTo>
                  <a:pt x="83076" y="26666"/>
                </a:lnTo>
                <a:lnTo>
                  <a:pt x="101538" y="26666"/>
                </a:lnTo>
                <a:lnTo>
                  <a:pt x="101538" y="26666"/>
                </a:lnTo>
                <a:lnTo>
                  <a:pt x="101538" y="26666"/>
                </a:lnTo>
                <a:lnTo>
                  <a:pt x="101538" y="0"/>
                </a:lnTo>
                <a:lnTo>
                  <a:pt x="101538" y="0"/>
                </a:lnTo>
                <a:lnTo>
                  <a:pt x="120000" y="0"/>
                </a:lnTo>
                <a:lnTo>
                  <a:pt x="120000" y="0"/>
                </a:lnTo>
                <a:lnTo>
                  <a:pt x="120000" y="26666"/>
                </a:lnTo>
                <a:lnTo>
                  <a:pt x="120000" y="26666"/>
                </a:lnTo>
                <a:lnTo>
                  <a:pt x="120000" y="26666"/>
                </a:lnTo>
                <a:lnTo>
                  <a:pt x="101538" y="26666"/>
                </a:lnTo>
                <a:lnTo>
                  <a:pt x="101538" y="26666"/>
                </a:lnTo>
                <a:lnTo>
                  <a:pt x="101538" y="26666"/>
                </a:lnTo>
                <a:lnTo>
                  <a:pt x="101538" y="53333"/>
                </a:lnTo>
                <a:lnTo>
                  <a:pt x="101538" y="53333"/>
                </a:lnTo>
                <a:lnTo>
                  <a:pt x="101538" y="53333"/>
                </a:lnTo>
                <a:lnTo>
                  <a:pt x="101538" y="53333"/>
                </a:lnTo>
                <a:lnTo>
                  <a:pt x="83076" y="53333"/>
                </a:lnTo>
                <a:lnTo>
                  <a:pt x="83076" y="53333"/>
                </a:lnTo>
                <a:lnTo>
                  <a:pt x="83076" y="53333"/>
                </a:lnTo>
                <a:lnTo>
                  <a:pt x="83076" y="53333"/>
                </a:lnTo>
                <a:lnTo>
                  <a:pt x="83076" y="93333"/>
                </a:lnTo>
                <a:lnTo>
                  <a:pt x="83076" y="93333"/>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7" name="Shape 467"/>
          <p:cNvSpPr/>
          <p:nvPr/>
        </p:nvSpPr>
        <p:spPr>
          <a:xfrm>
            <a:off x="1634886" y="2852443"/>
            <a:ext cx="21437" cy="14285"/>
          </a:xfrm>
          <a:custGeom>
            <a:avLst/>
            <a:gdLst/>
            <a:ahLst/>
            <a:cxnLst/>
            <a:rect l="0" t="0" r="0" b="0"/>
            <a:pathLst>
              <a:path w="120000" h="120000" extrusionOk="0">
                <a:moveTo>
                  <a:pt x="93333" y="53333"/>
                </a:moveTo>
                <a:lnTo>
                  <a:pt x="93333" y="53333"/>
                </a:lnTo>
                <a:lnTo>
                  <a:pt x="93333" y="53333"/>
                </a:lnTo>
                <a:lnTo>
                  <a:pt x="93333" y="53333"/>
                </a:lnTo>
                <a:lnTo>
                  <a:pt x="93333" y="53333"/>
                </a:lnTo>
                <a:lnTo>
                  <a:pt x="106666" y="53333"/>
                </a:lnTo>
                <a:lnTo>
                  <a:pt x="106666" y="53333"/>
                </a:lnTo>
                <a:lnTo>
                  <a:pt x="106666" y="53333"/>
                </a:lnTo>
                <a:lnTo>
                  <a:pt x="106666" y="53333"/>
                </a:lnTo>
                <a:lnTo>
                  <a:pt x="106666" y="53333"/>
                </a:lnTo>
                <a:lnTo>
                  <a:pt x="106666" y="53333"/>
                </a:lnTo>
                <a:lnTo>
                  <a:pt x="106666" y="80000"/>
                </a:lnTo>
                <a:lnTo>
                  <a:pt x="106666" y="80000"/>
                </a:lnTo>
                <a:lnTo>
                  <a:pt x="106666" y="80000"/>
                </a:lnTo>
                <a:lnTo>
                  <a:pt x="106666" y="80000"/>
                </a:lnTo>
                <a:lnTo>
                  <a:pt x="106666" y="80000"/>
                </a:lnTo>
                <a:lnTo>
                  <a:pt x="120000" y="80000"/>
                </a:lnTo>
                <a:lnTo>
                  <a:pt x="120000" y="80000"/>
                </a:lnTo>
                <a:lnTo>
                  <a:pt x="120000" y="120000"/>
                </a:lnTo>
                <a:lnTo>
                  <a:pt x="106666" y="120000"/>
                </a:lnTo>
                <a:lnTo>
                  <a:pt x="106666" y="120000"/>
                </a:lnTo>
                <a:lnTo>
                  <a:pt x="106666" y="120000"/>
                </a:lnTo>
                <a:lnTo>
                  <a:pt x="106666" y="120000"/>
                </a:lnTo>
                <a:lnTo>
                  <a:pt x="106666" y="120000"/>
                </a:lnTo>
                <a:lnTo>
                  <a:pt x="106666" y="120000"/>
                </a:lnTo>
                <a:lnTo>
                  <a:pt x="106666" y="80000"/>
                </a:lnTo>
                <a:lnTo>
                  <a:pt x="93333" y="80000"/>
                </a:lnTo>
                <a:lnTo>
                  <a:pt x="93333" y="80000"/>
                </a:lnTo>
                <a:lnTo>
                  <a:pt x="93333" y="80000"/>
                </a:lnTo>
                <a:lnTo>
                  <a:pt x="93333" y="80000"/>
                </a:lnTo>
                <a:lnTo>
                  <a:pt x="93333" y="80000"/>
                </a:lnTo>
                <a:lnTo>
                  <a:pt x="93333" y="80000"/>
                </a:lnTo>
                <a:lnTo>
                  <a:pt x="73333" y="80000"/>
                </a:lnTo>
                <a:lnTo>
                  <a:pt x="73333" y="80000"/>
                </a:lnTo>
                <a:lnTo>
                  <a:pt x="73333" y="53333"/>
                </a:lnTo>
                <a:lnTo>
                  <a:pt x="73333" y="53333"/>
                </a:lnTo>
                <a:lnTo>
                  <a:pt x="73333" y="80000"/>
                </a:lnTo>
                <a:lnTo>
                  <a:pt x="60000" y="80000"/>
                </a:lnTo>
                <a:lnTo>
                  <a:pt x="60000" y="53333"/>
                </a:lnTo>
                <a:lnTo>
                  <a:pt x="60000" y="53333"/>
                </a:lnTo>
                <a:lnTo>
                  <a:pt x="60000" y="53333"/>
                </a:lnTo>
                <a:lnTo>
                  <a:pt x="60000" y="53333"/>
                </a:lnTo>
                <a:lnTo>
                  <a:pt x="60000" y="53333"/>
                </a:lnTo>
                <a:lnTo>
                  <a:pt x="60000" y="53333"/>
                </a:lnTo>
                <a:lnTo>
                  <a:pt x="60000" y="80000"/>
                </a:lnTo>
                <a:lnTo>
                  <a:pt x="46666" y="80000"/>
                </a:lnTo>
                <a:lnTo>
                  <a:pt x="46666" y="80000"/>
                </a:lnTo>
                <a:lnTo>
                  <a:pt x="46666" y="53333"/>
                </a:lnTo>
                <a:lnTo>
                  <a:pt x="46666" y="53333"/>
                </a:lnTo>
                <a:lnTo>
                  <a:pt x="46666" y="53333"/>
                </a:lnTo>
                <a:lnTo>
                  <a:pt x="46666" y="53333"/>
                </a:lnTo>
                <a:lnTo>
                  <a:pt x="46666" y="53333"/>
                </a:lnTo>
                <a:lnTo>
                  <a:pt x="46666" y="80000"/>
                </a:lnTo>
                <a:lnTo>
                  <a:pt x="33333" y="80000"/>
                </a:lnTo>
                <a:lnTo>
                  <a:pt x="33333" y="80000"/>
                </a:lnTo>
                <a:lnTo>
                  <a:pt x="33333" y="80000"/>
                </a:lnTo>
                <a:lnTo>
                  <a:pt x="33333" y="80000"/>
                </a:lnTo>
                <a:lnTo>
                  <a:pt x="33333" y="80000"/>
                </a:lnTo>
                <a:lnTo>
                  <a:pt x="33333" y="80000"/>
                </a:lnTo>
                <a:lnTo>
                  <a:pt x="33333" y="80000"/>
                </a:lnTo>
                <a:lnTo>
                  <a:pt x="20000" y="80000"/>
                </a:lnTo>
                <a:lnTo>
                  <a:pt x="20000" y="80000"/>
                </a:lnTo>
                <a:lnTo>
                  <a:pt x="20000" y="120000"/>
                </a:lnTo>
                <a:lnTo>
                  <a:pt x="20000" y="120000"/>
                </a:lnTo>
                <a:lnTo>
                  <a:pt x="20000" y="120000"/>
                </a:lnTo>
                <a:lnTo>
                  <a:pt x="20000" y="120000"/>
                </a:lnTo>
                <a:lnTo>
                  <a:pt x="20000" y="120000"/>
                </a:lnTo>
                <a:lnTo>
                  <a:pt x="0" y="120000"/>
                </a:lnTo>
                <a:lnTo>
                  <a:pt x="0" y="80000"/>
                </a:lnTo>
                <a:lnTo>
                  <a:pt x="20000" y="80000"/>
                </a:lnTo>
                <a:lnTo>
                  <a:pt x="20000" y="80000"/>
                </a:lnTo>
                <a:lnTo>
                  <a:pt x="20000" y="80000"/>
                </a:lnTo>
                <a:lnTo>
                  <a:pt x="20000" y="80000"/>
                </a:lnTo>
                <a:lnTo>
                  <a:pt x="20000" y="80000"/>
                </a:lnTo>
                <a:lnTo>
                  <a:pt x="20000" y="53333"/>
                </a:lnTo>
                <a:lnTo>
                  <a:pt x="20000" y="53333"/>
                </a:lnTo>
                <a:lnTo>
                  <a:pt x="20000" y="53333"/>
                </a:lnTo>
                <a:lnTo>
                  <a:pt x="20000" y="53333"/>
                </a:lnTo>
                <a:lnTo>
                  <a:pt x="20000" y="53333"/>
                </a:lnTo>
                <a:lnTo>
                  <a:pt x="20000" y="26666"/>
                </a:lnTo>
                <a:lnTo>
                  <a:pt x="20000" y="26666"/>
                </a:lnTo>
                <a:lnTo>
                  <a:pt x="33333" y="26666"/>
                </a:lnTo>
                <a:lnTo>
                  <a:pt x="33333" y="26666"/>
                </a:lnTo>
                <a:lnTo>
                  <a:pt x="33333" y="26666"/>
                </a:lnTo>
                <a:lnTo>
                  <a:pt x="33333" y="26666"/>
                </a:lnTo>
                <a:lnTo>
                  <a:pt x="33333" y="26666"/>
                </a:lnTo>
                <a:lnTo>
                  <a:pt x="46666" y="26666"/>
                </a:lnTo>
                <a:lnTo>
                  <a:pt x="46666" y="0"/>
                </a:lnTo>
                <a:lnTo>
                  <a:pt x="46666" y="0"/>
                </a:lnTo>
                <a:lnTo>
                  <a:pt x="46666" y="0"/>
                </a:lnTo>
                <a:lnTo>
                  <a:pt x="46666" y="0"/>
                </a:lnTo>
                <a:lnTo>
                  <a:pt x="46666" y="26666"/>
                </a:lnTo>
                <a:lnTo>
                  <a:pt x="46666" y="26666"/>
                </a:lnTo>
                <a:lnTo>
                  <a:pt x="60000" y="26666"/>
                </a:lnTo>
                <a:lnTo>
                  <a:pt x="60000" y="26666"/>
                </a:lnTo>
                <a:lnTo>
                  <a:pt x="60000" y="53333"/>
                </a:lnTo>
                <a:lnTo>
                  <a:pt x="60000" y="53333"/>
                </a:lnTo>
                <a:lnTo>
                  <a:pt x="60000" y="26666"/>
                </a:lnTo>
                <a:lnTo>
                  <a:pt x="60000" y="26666"/>
                </a:lnTo>
                <a:lnTo>
                  <a:pt x="60000" y="26666"/>
                </a:lnTo>
                <a:lnTo>
                  <a:pt x="60000" y="26666"/>
                </a:lnTo>
                <a:lnTo>
                  <a:pt x="73333" y="26666"/>
                </a:lnTo>
                <a:lnTo>
                  <a:pt x="73333" y="26666"/>
                </a:lnTo>
                <a:lnTo>
                  <a:pt x="73333" y="26666"/>
                </a:lnTo>
                <a:lnTo>
                  <a:pt x="73333" y="26666"/>
                </a:lnTo>
                <a:lnTo>
                  <a:pt x="73333" y="0"/>
                </a:lnTo>
                <a:lnTo>
                  <a:pt x="93333" y="0"/>
                </a:lnTo>
                <a:lnTo>
                  <a:pt x="93333" y="0"/>
                </a:lnTo>
                <a:lnTo>
                  <a:pt x="93333" y="26666"/>
                </a:lnTo>
                <a:lnTo>
                  <a:pt x="93333" y="26666"/>
                </a:lnTo>
                <a:lnTo>
                  <a:pt x="93333" y="26666"/>
                </a:lnTo>
                <a:lnTo>
                  <a:pt x="93333" y="53333"/>
                </a:lnTo>
                <a:lnTo>
                  <a:pt x="93333" y="5333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8" name="Shape 468"/>
          <p:cNvSpPr/>
          <p:nvPr/>
        </p:nvSpPr>
        <p:spPr>
          <a:xfrm>
            <a:off x="1634886" y="2852443"/>
            <a:ext cx="21437" cy="14285"/>
          </a:xfrm>
          <a:custGeom>
            <a:avLst/>
            <a:gdLst/>
            <a:ahLst/>
            <a:cxnLst/>
            <a:rect l="0" t="0" r="0" b="0"/>
            <a:pathLst>
              <a:path w="120000" h="120000" extrusionOk="0">
                <a:moveTo>
                  <a:pt x="93333" y="53333"/>
                </a:moveTo>
                <a:lnTo>
                  <a:pt x="93333" y="53333"/>
                </a:lnTo>
                <a:lnTo>
                  <a:pt x="93333" y="53333"/>
                </a:lnTo>
                <a:lnTo>
                  <a:pt x="93333" y="53333"/>
                </a:lnTo>
                <a:lnTo>
                  <a:pt x="93333" y="53333"/>
                </a:lnTo>
                <a:lnTo>
                  <a:pt x="106666" y="53333"/>
                </a:lnTo>
                <a:lnTo>
                  <a:pt x="106666" y="53333"/>
                </a:lnTo>
                <a:lnTo>
                  <a:pt x="106666" y="53333"/>
                </a:lnTo>
                <a:lnTo>
                  <a:pt x="106666" y="53333"/>
                </a:lnTo>
                <a:lnTo>
                  <a:pt x="106666" y="53333"/>
                </a:lnTo>
                <a:lnTo>
                  <a:pt x="106666" y="53333"/>
                </a:lnTo>
                <a:lnTo>
                  <a:pt x="106666" y="80000"/>
                </a:lnTo>
                <a:lnTo>
                  <a:pt x="106666" y="80000"/>
                </a:lnTo>
                <a:lnTo>
                  <a:pt x="106666" y="80000"/>
                </a:lnTo>
                <a:lnTo>
                  <a:pt x="106666" y="80000"/>
                </a:lnTo>
                <a:lnTo>
                  <a:pt x="106666" y="80000"/>
                </a:lnTo>
                <a:lnTo>
                  <a:pt x="120000" y="80000"/>
                </a:lnTo>
                <a:lnTo>
                  <a:pt x="120000" y="80000"/>
                </a:lnTo>
                <a:lnTo>
                  <a:pt x="120000" y="120000"/>
                </a:lnTo>
                <a:lnTo>
                  <a:pt x="106666" y="120000"/>
                </a:lnTo>
                <a:lnTo>
                  <a:pt x="106666" y="120000"/>
                </a:lnTo>
                <a:lnTo>
                  <a:pt x="106666" y="120000"/>
                </a:lnTo>
                <a:lnTo>
                  <a:pt x="106666" y="120000"/>
                </a:lnTo>
                <a:lnTo>
                  <a:pt x="106666" y="120000"/>
                </a:lnTo>
                <a:lnTo>
                  <a:pt x="106666" y="120000"/>
                </a:lnTo>
                <a:lnTo>
                  <a:pt x="106666" y="80000"/>
                </a:lnTo>
                <a:lnTo>
                  <a:pt x="93333" y="80000"/>
                </a:lnTo>
                <a:lnTo>
                  <a:pt x="93333" y="80000"/>
                </a:lnTo>
                <a:lnTo>
                  <a:pt x="93333" y="80000"/>
                </a:lnTo>
                <a:lnTo>
                  <a:pt x="93333" y="80000"/>
                </a:lnTo>
                <a:lnTo>
                  <a:pt x="93333" y="80000"/>
                </a:lnTo>
                <a:lnTo>
                  <a:pt x="93333" y="80000"/>
                </a:lnTo>
                <a:lnTo>
                  <a:pt x="73333" y="80000"/>
                </a:lnTo>
                <a:lnTo>
                  <a:pt x="73333" y="80000"/>
                </a:lnTo>
                <a:lnTo>
                  <a:pt x="73333" y="53333"/>
                </a:lnTo>
                <a:lnTo>
                  <a:pt x="73333" y="53333"/>
                </a:lnTo>
                <a:lnTo>
                  <a:pt x="73333" y="80000"/>
                </a:lnTo>
                <a:lnTo>
                  <a:pt x="60000" y="80000"/>
                </a:lnTo>
                <a:lnTo>
                  <a:pt x="60000" y="53333"/>
                </a:lnTo>
                <a:lnTo>
                  <a:pt x="60000" y="53333"/>
                </a:lnTo>
                <a:lnTo>
                  <a:pt x="60000" y="53333"/>
                </a:lnTo>
                <a:lnTo>
                  <a:pt x="60000" y="53333"/>
                </a:lnTo>
                <a:lnTo>
                  <a:pt x="60000" y="53333"/>
                </a:lnTo>
                <a:lnTo>
                  <a:pt x="60000" y="53333"/>
                </a:lnTo>
                <a:lnTo>
                  <a:pt x="60000" y="80000"/>
                </a:lnTo>
                <a:lnTo>
                  <a:pt x="46666" y="80000"/>
                </a:lnTo>
                <a:lnTo>
                  <a:pt x="46666" y="80000"/>
                </a:lnTo>
                <a:lnTo>
                  <a:pt x="46666" y="53333"/>
                </a:lnTo>
                <a:lnTo>
                  <a:pt x="46666" y="53333"/>
                </a:lnTo>
                <a:lnTo>
                  <a:pt x="46666" y="53333"/>
                </a:lnTo>
                <a:lnTo>
                  <a:pt x="46666" y="53333"/>
                </a:lnTo>
                <a:lnTo>
                  <a:pt x="46666" y="53333"/>
                </a:lnTo>
                <a:lnTo>
                  <a:pt x="46666" y="80000"/>
                </a:lnTo>
                <a:lnTo>
                  <a:pt x="33333" y="80000"/>
                </a:lnTo>
                <a:lnTo>
                  <a:pt x="33333" y="80000"/>
                </a:lnTo>
                <a:lnTo>
                  <a:pt x="33333" y="80000"/>
                </a:lnTo>
                <a:lnTo>
                  <a:pt x="33333" y="80000"/>
                </a:lnTo>
                <a:lnTo>
                  <a:pt x="33333" y="80000"/>
                </a:lnTo>
                <a:lnTo>
                  <a:pt x="33333" y="80000"/>
                </a:lnTo>
                <a:lnTo>
                  <a:pt x="33333" y="80000"/>
                </a:lnTo>
                <a:lnTo>
                  <a:pt x="20000" y="80000"/>
                </a:lnTo>
                <a:lnTo>
                  <a:pt x="20000" y="80000"/>
                </a:lnTo>
                <a:lnTo>
                  <a:pt x="20000" y="120000"/>
                </a:lnTo>
                <a:lnTo>
                  <a:pt x="20000" y="120000"/>
                </a:lnTo>
                <a:lnTo>
                  <a:pt x="20000" y="120000"/>
                </a:lnTo>
                <a:lnTo>
                  <a:pt x="20000" y="120000"/>
                </a:lnTo>
                <a:lnTo>
                  <a:pt x="20000" y="120000"/>
                </a:lnTo>
                <a:lnTo>
                  <a:pt x="0" y="120000"/>
                </a:lnTo>
                <a:lnTo>
                  <a:pt x="0" y="80000"/>
                </a:lnTo>
                <a:lnTo>
                  <a:pt x="20000" y="80000"/>
                </a:lnTo>
                <a:lnTo>
                  <a:pt x="20000" y="80000"/>
                </a:lnTo>
                <a:lnTo>
                  <a:pt x="20000" y="80000"/>
                </a:lnTo>
                <a:lnTo>
                  <a:pt x="20000" y="80000"/>
                </a:lnTo>
                <a:lnTo>
                  <a:pt x="20000" y="80000"/>
                </a:lnTo>
                <a:lnTo>
                  <a:pt x="20000" y="53333"/>
                </a:lnTo>
                <a:lnTo>
                  <a:pt x="20000" y="53333"/>
                </a:lnTo>
                <a:lnTo>
                  <a:pt x="20000" y="53333"/>
                </a:lnTo>
                <a:lnTo>
                  <a:pt x="20000" y="53333"/>
                </a:lnTo>
                <a:lnTo>
                  <a:pt x="20000" y="53333"/>
                </a:lnTo>
                <a:lnTo>
                  <a:pt x="20000" y="26666"/>
                </a:lnTo>
                <a:lnTo>
                  <a:pt x="20000" y="26666"/>
                </a:lnTo>
                <a:lnTo>
                  <a:pt x="33333" y="26666"/>
                </a:lnTo>
                <a:lnTo>
                  <a:pt x="33333" y="26666"/>
                </a:lnTo>
                <a:lnTo>
                  <a:pt x="33333" y="26666"/>
                </a:lnTo>
                <a:lnTo>
                  <a:pt x="33333" y="26666"/>
                </a:lnTo>
                <a:lnTo>
                  <a:pt x="33333" y="26666"/>
                </a:lnTo>
                <a:lnTo>
                  <a:pt x="46666" y="26666"/>
                </a:lnTo>
                <a:lnTo>
                  <a:pt x="46666" y="0"/>
                </a:lnTo>
                <a:lnTo>
                  <a:pt x="46666" y="0"/>
                </a:lnTo>
                <a:lnTo>
                  <a:pt x="46666" y="0"/>
                </a:lnTo>
                <a:lnTo>
                  <a:pt x="46666" y="0"/>
                </a:lnTo>
                <a:lnTo>
                  <a:pt x="46666" y="26666"/>
                </a:lnTo>
                <a:lnTo>
                  <a:pt x="46666" y="26666"/>
                </a:lnTo>
                <a:lnTo>
                  <a:pt x="60000" y="26666"/>
                </a:lnTo>
                <a:lnTo>
                  <a:pt x="60000" y="26666"/>
                </a:lnTo>
                <a:lnTo>
                  <a:pt x="60000" y="53333"/>
                </a:lnTo>
                <a:lnTo>
                  <a:pt x="60000" y="53333"/>
                </a:lnTo>
                <a:lnTo>
                  <a:pt x="60000" y="26666"/>
                </a:lnTo>
                <a:lnTo>
                  <a:pt x="60000" y="26666"/>
                </a:lnTo>
                <a:lnTo>
                  <a:pt x="60000" y="26666"/>
                </a:lnTo>
                <a:lnTo>
                  <a:pt x="60000" y="26666"/>
                </a:lnTo>
                <a:lnTo>
                  <a:pt x="73333" y="26666"/>
                </a:lnTo>
                <a:lnTo>
                  <a:pt x="73333" y="26666"/>
                </a:lnTo>
                <a:lnTo>
                  <a:pt x="73333" y="26666"/>
                </a:lnTo>
                <a:lnTo>
                  <a:pt x="73333" y="26666"/>
                </a:lnTo>
                <a:lnTo>
                  <a:pt x="73333" y="0"/>
                </a:lnTo>
                <a:lnTo>
                  <a:pt x="93333" y="0"/>
                </a:lnTo>
                <a:lnTo>
                  <a:pt x="93333" y="0"/>
                </a:lnTo>
                <a:lnTo>
                  <a:pt x="93333" y="26666"/>
                </a:lnTo>
                <a:lnTo>
                  <a:pt x="93333" y="26666"/>
                </a:lnTo>
                <a:lnTo>
                  <a:pt x="93333" y="26666"/>
                </a:lnTo>
                <a:lnTo>
                  <a:pt x="93333" y="53333"/>
                </a:lnTo>
                <a:lnTo>
                  <a:pt x="93333" y="53333"/>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69" name="Shape 469"/>
          <p:cNvSpPr/>
          <p:nvPr/>
        </p:nvSpPr>
        <p:spPr>
          <a:xfrm>
            <a:off x="1846885" y="2715932"/>
            <a:ext cx="19055" cy="17461"/>
          </a:xfrm>
          <a:custGeom>
            <a:avLst/>
            <a:gdLst/>
            <a:ahLst/>
            <a:cxnLst/>
            <a:rect l="0" t="0" r="0" b="0"/>
            <a:pathLst>
              <a:path w="120000" h="120000" extrusionOk="0">
                <a:moveTo>
                  <a:pt x="105000" y="0"/>
                </a:moveTo>
                <a:lnTo>
                  <a:pt x="105000" y="0"/>
                </a:lnTo>
                <a:lnTo>
                  <a:pt x="105000" y="0"/>
                </a:lnTo>
                <a:lnTo>
                  <a:pt x="120000" y="0"/>
                </a:lnTo>
                <a:lnTo>
                  <a:pt x="120000" y="0"/>
                </a:lnTo>
                <a:lnTo>
                  <a:pt x="120000" y="0"/>
                </a:lnTo>
                <a:lnTo>
                  <a:pt x="120000" y="0"/>
                </a:lnTo>
                <a:lnTo>
                  <a:pt x="120000" y="21818"/>
                </a:lnTo>
                <a:lnTo>
                  <a:pt x="120000" y="21818"/>
                </a:lnTo>
                <a:lnTo>
                  <a:pt x="120000" y="21818"/>
                </a:lnTo>
                <a:lnTo>
                  <a:pt x="120000" y="21818"/>
                </a:lnTo>
                <a:lnTo>
                  <a:pt x="120000" y="21818"/>
                </a:lnTo>
                <a:lnTo>
                  <a:pt x="105000" y="21818"/>
                </a:lnTo>
                <a:lnTo>
                  <a:pt x="105000" y="43636"/>
                </a:lnTo>
                <a:lnTo>
                  <a:pt x="105000" y="43636"/>
                </a:lnTo>
                <a:lnTo>
                  <a:pt x="105000" y="43636"/>
                </a:lnTo>
                <a:lnTo>
                  <a:pt x="82500" y="43636"/>
                </a:lnTo>
                <a:lnTo>
                  <a:pt x="82500" y="43636"/>
                </a:lnTo>
                <a:lnTo>
                  <a:pt x="82500" y="43636"/>
                </a:lnTo>
                <a:lnTo>
                  <a:pt x="82500" y="43636"/>
                </a:lnTo>
                <a:lnTo>
                  <a:pt x="82500" y="43636"/>
                </a:lnTo>
                <a:lnTo>
                  <a:pt x="82500" y="43636"/>
                </a:lnTo>
                <a:lnTo>
                  <a:pt x="82500" y="76363"/>
                </a:lnTo>
                <a:lnTo>
                  <a:pt x="67500" y="76363"/>
                </a:lnTo>
                <a:lnTo>
                  <a:pt x="67500" y="76363"/>
                </a:lnTo>
                <a:lnTo>
                  <a:pt x="67500" y="76363"/>
                </a:lnTo>
                <a:lnTo>
                  <a:pt x="67500" y="76363"/>
                </a:lnTo>
                <a:lnTo>
                  <a:pt x="67500" y="76363"/>
                </a:lnTo>
                <a:lnTo>
                  <a:pt x="67500" y="76363"/>
                </a:lnTo>
                <a:lnTo>
                  <a:pt x="67500" y="98181"/>
                </a:lnTo>
                <a:lnTo>
                  <a:pt x="67500" y="98181"/>
                </a:lnTo>
                <a:lnTo>
                  <a:pt x="67500" y="98181"/>
                </a:lnTo>
                <a:lnTo>
                  <a:pt x="67500" y="98181"/>
                </a:lnTo>
                <a:lnTo>
                  <a:pt x="67500" y="98181"/>
                </a:lnTo>
                <a:lnTo>
                  <a:pt x="52500" y="98181"/>
                </a:lnTo>
                <a:lnTo>
                  <a:pt x="52500" y="98181"/>
                </a:lnTo>
                <a:lnTo>
                  <a:pt x="52500" y="98181"/>
                </a:lnTo>
                <a:lnTo>
                  <a:pt x="37500" y="98181"/>
                </a:lnTo>
                <a:lnTo>
                  <a:pt x="37500" y="120000"/>
                </a:lnTo>
                <a:lnTo>
                  <a:pt x="37500" y="120000"/>
                </a:lnTo>
                <a:lnTo>
                  <a:pt x="37500" y="120000"/>
                </a:lnTo>
                <a:lnTo>
                  <a:pt x="37500" y="120000"/>
                </a:lnTo>
                <a:lnTo>
                  <a:pt x="22500" y="120000"/>
                </a:lnTo>
                <a:lnTo>
                  <a:pt x="22500" y="120000"/>
                </a:lnTo>
                <a:lnTo>
                  <a:pt x="22500" y="120000"/>
                </a:lnTo>
                <a:lnTo>
                  <a:pt x="22500" y="120000"/>
                </a:lnTo>
                <a:lnTo>
                  <a:pt x="22500" y="120000"/>
                </a:lnTo>
                <a:lnTo>
                  <a:pt x="0" y="120000"/>
                </a:lnTo>
                <a:lnTo>
                  <a:pt x="0" y="120000"/>
                </a:lnTo>
                <a:lnTo>
                  <a:pt x="0" y="98181"/>
                </a:lnTo>
                <a:lnTo>
                  <a:pt x="0" y="98181"/>
                </a:lnTo>
                <a:lnTo>
                  <a:pt x="22500" y="98181"/>
                </a:lnTo>
                <a:lnTo>
                  <a:pt x="22500" y="98181"/>
                </a:lnTo>
                <a:lnTo>
                  <a:pt x="22500" y="98181"/>
                </a:lnTo>
                <a:lnTo>
                  <a:pt x="22500" y="98181"/>
                </a:lnTo>
                <a:lnTo>
                  <a:pt x="22500" y="76363"/>
                </a:lnTo>
                <a:lnTo>
                  <a:pt x="22500" y="76363"/>
                </a:lnTo>
                <a:lnTo>
                  <a:pt x="37500" y="76363"/>
                </a:lnTo>
                <a:lnTo>
                  <a:pt x="37500" y="76363"/>
                </a:lnTo>
                <a:lnTo>
                  <a:pt x="37500" y="76363"/>
                </a:lnTo>
                <a:lnTo>
                  <a:pt x="37500" y="76363"/>
                </a:lnTo>
                <a:lnTo>
                  <a:pt x="37500" y="76363"/>
                </a:lnTo>
                <a:lnTo>
                  <a:pt x="37500" y="76363"/>
                </a:lnTo>
                <a:lnTo>
                  <a:pt x="52500" y="76363"/>
                </a:lnTo>
                <a:lnTo>
                  <a:pt x="52500" y="43636"/>
                </a:lnTo>
                <a:lnTo>
                  <a:pt x="52500" y="43636"/>
                </a:lnTo>
                <a:lnTo>
                  <a:pt x="52500" y="43636"/>
                </a:lnTo>
                <a:lnTo>
                  <a:pt x="52500" y="43636"/>
                </a:lnTo>
                <a:lnTo>
                  <a:pt x="67500" y="43636"/>
                </a:lnTo>
                <a:lnTo>
                  <a:pt x="67500" y="43636"/>
                </a:lnTo>
                <a:lnTo>
                  <a:pt x="67500" y="43636"/>
                </a:lnTo>
                <a:lnTo>
                  <a:pt x="67500" y="43636"/>
                </a:lnTo>
                <a:lnTo>
                  <a:pt x="67500" y="21818"/>
                </a:lnTo>
                <a:lnTo>
                  <a:pt x="67500" y="21818"/>
                </a:lnTo>
                <a:lnTo>
                  <a:pt x="67500" y="21818"/>
                </a:lnTo>
                <a:lnTo>
                  <a:pt x="67500" y="21818"/>
                </a:lnTo>
                <a:lnTo>
                  <a:pt x="67500" y="21818"/>
                </a:lnTo>
                <a:lnTo>
                  <a:pt x="52500" y="21818"/>
                </a:lnTo>
                <a:lnTo>
                  <a:pt x="52500" y="21818"/>
                </a:lnTo>
                <a:lnTo>
                  <a:pt x="52500" y="21818"/>
                </a:lnTo>
                <a:lnTo>
                  <a:pt x="52500" y="21818"/>
                </a:lnTo>
                <a:lnTo>
                  <a:pt x="52500" y="21818"/>
                </a:lnTo>
                <a:lnTo>
                  <a:pt x="67500" y="21818"/>
                </a:lnTo>
                <a:lnTo>
                  <a:pt x="67500" y="0"/>
                </a:lnTo>
                <a:lnTo>
                  <a:pt x="67500" y="0"/>
                </a:lnTo>
                <a:lnTo>
                  <a:pt x="67500" y="0"/>
                </a:lnTo>
                <a:lnTo>
                  <a:pt x="67500" y="0"/>
                </a:lnTo>
                <a:lnTo>
                  <a:pt x="67500" y="21818"/>
                </a:lnTo>
                <a:lnTo>
                  <a:pt x="67500" y="21818"/>
                </a:lnTo>
                <a:lnTo>
                  <a:pt x="82500" y="21818"/>
                </a:lnTo>
                <a:lnTo>
                  <a:pt x="82500" y="21818"/>
                </a:lnTo>
                <a:lnTo>
                  <a:pt x="82500" y="21818"/>
                </a:lnTo>
                <a:lnTo>
                  <a:pt x="82500" y="0"/>
                </a:lnTo>
                <a:lnTo>
                  <a:pt x="82500" y="0"/>
                </a:lnTo>
                <a:lnTo>
                  <a:pt x="82500" y="0"/>
                </a:lnTo>
                <a:lnTo>
                  <a:pt x="82500" y="0"/>
                </a:lnTo>
                <a:lnTo>
                  <a:pt x="82500" y="0"/>
                </a:lnTo>
                <a:lnTo>
                  <a:pt x="105000" y="0"/>
                </a:lnTo>
                <a:lnTo>
                  <a:pt x="105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0" name="Shape 470"/>
          <p:cNvSpPr/>
          <p:nvPr/>
        </p:nvSpPr>
        <p:spPr>
          <a:xfrm>
            <a:off x="1846885" y="2715932"/>
            <a:ext cx="19055" cy="17461"/>
          </a:xfrm>
          <a:custGeom>
            <a:avLst/>
            <a:gdLst/>
            <a:ahLst/>
            <a:cxnLst/>
            <a:rect l="0" t="0" r="0" b="0"/>
            <a:pathLst>
              <a:path w="120000" h="120000" extrusionOk="0">
                <a:moveTo>
                  <a:pt x="105000" y="0"/>
                </a:moveTo>
                <a:lnTo>
                  <a:pt x="105000" y="0"/>
                </a:lnTo>
                <a:lnTo>
                  <a:pt x="105000" y="0"/>
                </a:lnTo>
                <a:lnTo>
                  <a:pt x="120000" y="0"/>
                </a:lnTo>
                <a:lnTo>
                  <a:pt x="120000" y="0"/>
                </a:lnTo>
                <a:lnTo>
                  <a:pt x="120000" y="0"/>
                </a:lnTo>
                <a:lnTo>
                  <a:pt x="120000" y="0"/>
                </a:lnTo>
                <a:lnTo>
                  <a:pt x="120000" y="21818"/>
                </a:lnTo>
                <a:lnTo>
                  <a:pt x="120000" y="21818"/>
                </a:lnTo>
                <a:lnTo>
                  <a:pt x="120000" y="21818"/>
                </a:lnTo>
                <a:lnTo>
                  <a:pt x="120000" y="21818"/>
                </a:lnTo>
                <a:lnTo>
                  <a:pt x="120000" y="21818"/>
                </a:lnTo>
                <a:lnTo>
                  <a:pt x="105000" y="21818"/>
                </a:lnTo>
                <a:lnTo>
                  <a:pt x="105000" y="43636"/>
                </a:lnTo>
                <a:lnTo>
                  <a:pt x="105000" y="43636"/>
                </a:lnTo>
                <a:lnTo>
                  <a:pt x="105000" y="43636"/>
                </a:lnTo>
                <a:lnTo>
                  <a:pt x="82500" y="43636"/>
                </a:lnTo>
                <a:lnTo>
                  <a:pt x="82500" y="43636"/>
                </a:lnTo>
                <a:lnTo>
                  <a:pt x="82500" y="43636"/>
                </a:lnTo>
                <a:lnTo>
                  <a:pt x="82500" y="43636"/>
                </a:lnTo>
                <a:lnTo>
                  <a:pt x="82500" y="43636"/>
                </a:lnTo>
                <a:lnTo>
                  <a:pt x="82500" y="43636"/>
                </a:lnTo>
                <a:lnTo>
                  <a:pt x="82500" y="76363"/>
                </a:lnTo>
                <a:lnTo>
                  <a:pt x="67500" y="76363"/>
                </a:lnTo>
                <a:lnTo>
                  <a:pt x="67500" y="76363"/>
                </a:lnTo>
                <a:lnTo>
                  <a:pt x="67500" y="76363"/>
                </a:lnTo>
                <a:lnTo>
                  <a:pt x="67500" y="76363"/>
                </a:lnTo>
                <a:lnTo>
                  <a:pt x="67500" y="76363"/>
                </a:lnTo>
                <a:lnTo>
                  <a:pt x="67500" y="76363"/>
                </a:lnTo>
                <a:lnTo>
                  <a:pt x="67500" y="98181"/>
                </a:lnTo>
                <a:lnTo>
                  <a:pt x="67500" y="98181"/>
                </a:lnTo>
                <a:lnTo>
                  <a:pt x="67500" y="98181"/>
                </a:lnTo>
                <a:lnTo>
                  <a:pt x="67500" y="98181"/>
                </a:lnTo>
                <a:lnTo>
                  <a:pt x="67500" y="98181"/>
                </a:lnTo>
                <a:lnTo>
                  <a:pt x="52500" y="98181"/>
                </a:lnTo>
                <a:lnTo>
                  <a:pt x="52500" y="98181"/>
                </a:lnTo>
                <a:lnTo>
                  <a:pt x="52500" y="98181"/>
                </a:lnTo>
                <a:lnTo>
                  <a:pt x="37500" y="98181"/>
                </a:lnTo>
                <a:lnTo>
                  <a:pt x="37500" y="120000"/>
                </a:lnTo>
                <a:lnTo>
                  <a:pt x="37500" y="120000"/>
                </a:lnTo>
                <a:lnTo>
                  <a:pt x="37500" y="120000"/>
                </a:lnTo>
                <a:lnTo>
                  <a:pt x="37500" y="120000"/>
                </a:lnTo>
                <a:lnTo>
                  <a:pt x="22500" y="120000"/>
                </a:lnTo>
                <a:lnTo>
                  <a:pt x="22500" y="120000"/>
                </a:lnTo>
                <a:lnTo>
                  <a:pt x="22500" y="120000"/>
                </a:lnTo>
                <a:lnTo>
                  <a:pt x="22500" y="120000"/>
                </a:lnTo>
                <a:lnTo>
                  <a:pt x="22500" y="120000"/>
                </a:lnTo>
                <a:lnTo>
                  <a:pt x="0" y="120000"/>
                </a:lnTo>
                <a:lnTo>
                  <a:pt x="0" y="120000"/>
                </a:lnTo>
                <a:lnTo>
                  <a:pt x="0" y="98181"/>
                </a:lnTo>
                <a:lnTo>
                  <a:pt x="0" y="98181"/>
                </a:lnTo>
                <a:lnTo>
                  <a:pt x="22500" y="98181"/>
                </a:lnTo>
                <a:lnTo>
                  <a:pt x="22500" y="98181"/>
                </a:lnTo>
                <a:lnTo>
                  <a:pt x="22500" y="98181"/>
                </a:lnTo>
                <a:lnTo>
                  <a:pt x="22500" y="98181"/>
                </a:lnTo>
                <a:lnTo>
                  <a:pt x="22500" y="76363"/>
                </a:lnTo>
                <a:lnTo>
                  <a:pt x="22500" y="76363"/>
                </a:lnTo>
                <a:lnTo>
                  <a:pt x="37500" y="76363"/>
                </a:lnTo>
                <a:lnTo>
                  <a:pt x="37500" y="76363"/>
                </a:lnTo>
                <a:lnTo>
                  <a:pt x="37500" y="76363"/>
                </a:lnTo>
                <a:lnTo>
                  <a:pt x="37500" y="76363"/>
                </a:lnTo>
                <a:lnTo>
                  <a:pt x="37500" y="76363"/>
                </a:lnTo>
                <a:lnTo>
                  <a:pt x="37500" y="76363"/>
                </a:lnTo>
                <a:lnTo>
                  <a:pt x="52500" y="76363"/>
                </a:lnTo>
                <a:lnTo>
                  <a:pt x="52500" y="43636"/>
                </a:lnTo>
                <a:lnTo>
                  <a:pt x="52500" y="43636"/>
                </a:lnTo>
                <a:lnTo>
                  <a:pt x="52500" y="43636"/>
                </a:lnTo>
                <a:lnTo>
                  <a:pt x="52500" y="43636"/>
                </a:lnTo>
                <a:lnTo>
                  <a:pt x="67500" y="43636"/>
                </a:lnTo>
                <a:lnTo>
                  <a:pt x="67500" y="43636"/>
                </a:lnTo>
                <a:lnTo>
                  <a:pt x="67500" y="43636"/>
                </a:lnTo>
                <a:lnTo>
                  <a:pt x="67500" y="43636"/>
                </a:lnTo>
                <a:lnTo>
                  <a:pt x="67500" y="21818"/>
                </a:lnTo>
                <a:lnTo>
                  <a:pt x="67500" y="21818"/>
                </a:lnTo>
                <a:lnTo>
                  <a:pt x="67500" y="21818"/>
                </a:lnTo>
                <a:lnTo>
                  <a:pt x="67500" y="21818"/>
                </a:lnTo>
                <a:lnTo>
                  <a:pt x="67500" y="21818"/>
                </a:lnTo>
                <a:lnTo>
                  <a:pt x="52500" y="21818"/>
                </a:lnTo>
                <a:lnTo>
                  <a:pt x="52500" y="21818"/>
                </a:lnTo>
                <a:lnTo>
                  <a:pt x="52500" y="21818"/>
                </a:lnTo>
                <a:lnTo>
                  <a:pt x="52500" y="21818"/>
                </a:lnTo>
                <a:lnTo>
                  <a:pt x="52500" y="21818"/>
                </a:lnTo>
                <a:lnTo>
                  <a:pt x="67500" y="21818"/>
                </a:lnTo>
                <a:lnTo>
                  <a:pt x="67500" y="0"/>
                </a:lnTo>
                <a:lnTo>
                  <a:pt x="67500" y="0"/>
                </a:lnTo>
                <a:lnTo>
                  <a:pt x="67500" y="0"/>
                </a:lnTo>
                <a:lnTo>
                  <a:pt x="67500" y="0"/>
                </a:lnTo>
                <a:lnTo>
                  <a:pt x="67500" y="21818"/>
                </a:lnTo>
                <a:lnTo>
                  <a:pt x="67500" y="21818"/>
                </a:lnTo>
                <a:lnTo>
                  <a:pt x="82500" y="21818"/>
                </a:lnTo>
                <a:lnTo>
                  <a:pt x="82500" y="21818"/>
                </a:lnTo>
                <a:lnTo>
                  <a:pt x="82500" y="21818"/>
                </a:lnTo>
                <a:lnTo>
                  <a:pt x="82500" y="0"/>
                </a:lnTo>
                <a:lnTo>
                  <a:pt x="82500" y="0"/>
                </a:lnTo>
                <a:lnTo>
                  <a:pt x="82500" y="0"/>
                </a:lnTo>
                <a:lnTo>
                  <a:pt x="82500" y="0"/>
                </a:lnTo>
                <a:lnTo>
                  <a:pt x="82500" y="0"/>
                </a:lnTo>
                <a:lnTo>
                  <a:pt x="105000" y="0"/>
                </a:lnTo>
                <a:lnTo>
                  <a:pt x="105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1" name="Shape 471"/>
          <p:cNvSpPr/>
          <p:nvPr/>
        </p:nvSpPr>
        <p:spPr>
          <a:xfrm>
            <a:off x="1483630" y="2879425"/>
            <a:ext cx="76223" cy="42859"/>
          </a:xfrm>
          <a:custGeom>
            <a:avLst/>
            <a:gdLst/>
            <a:ahLst/>
            <a:cxnLst/>
            <a:rect l="0" t="0" r="0" b="0"/>
            <a:pathLst>
              <a:path w="120000" h="120000" extrusionOk="0">
                <a:moveTo>
                  <a:pt x="99375" y="0"/>
                </a:moveTo>
                <a:lnTo>
                  <a:pt x="99375" y="13333"/>
                </a:lnTo>
                <a:lnTo>
                  <a:pt x="103125" y="13333"/>
                </a:lnTo>
                <a:lnTo>
                  <a:pt x="103125" y="13333"/>
                </a:lnTo>
                <a:lnTo>
                  <a:pt x="103125" y="13333"/>
                </a:lnTo>
                <a:lnTo>
                  <a:pt x="103125" y="13333"/>
                </a:lnTo>
                <a:lnTo>
                  <a:pt x="103125" y="13333"/>
                </a:lnTo>
                <a:lnTo>
                  <a:pt x="99375" y="13333"/>
                </a:lnTo>
                <a:lnTo>
                  <a:pt x="99375" y="13333"/>
                </a:lnTo>
                <a:lnTo>
                  <a:pt x="99375" y="22222"/>
                </a:lnTo>
                <a:lnTo>
                  <a:pt x="103125" y="22222"/>
                </a:lnTo>
                <a:lnTo>
                  <a:pt x="103125" y="13333"/>
                </a:lnTo>
                <a:lnTo>
                  <a:pt x="103125" y="13333"/>
                </a:lnTo>
                <a:lnTo>
                  <a:pt x="103125" y="13333"/>
                </a:lnTo>
                <a:lnTo>
                  <a:pt x="106875" y="13333"/>
                </a:lnTo>
                <a:lnTo>
                  <a:pt x="106875" y="13333"/>
                </a:lnTo>
                <a:lnTo>
                  <a:pt x="106875" y="13333"/>
                </a:lnTo>
                <a:lnTo>
                  <a:pt x="106875" y="13333"/>
                </a:lnTo>
                <a:lnTo>
                  <a:pt x="106875" y="13333"/>
                </a:lnTo>
                <a:lnTo>
                  <a:pt x="110625" y="13333"/>
                </a:lnTo>
                <a:lnTo>
                  <a:pt x="110625" y="13333"/>
                </a:lnTo>
                <a:lnTo>
                  <a:pt x="110625" y="13333"/>
                </a:lnTo>
                <a:lnTo>
                  <a:pt x="110625" y="13333"/>
                </a:lnTo>
                <a:lnTo>
                  <a:pt x="114375" y="13333"/>
                </a:lnTo>
                <a:lnTo>
                  <a:pt x="114375" y="13333"/>
                </a:lnTo>
                <a:lnTo>
                  <a:pt x="114375" y="13333"/>
                </a:lnTo>
                <a:lnTo>
                  <a:pt x="114375" y="13333"/>
                </a:lnTo>
                <a:lnTo>
                  <a:pt x="114375" y="13333"/>
                </a:lnTo>
                <a:lnTo>
                  <a:pt x="120000" y="13333"/>
                </a:lnTo>
                <a:lnTo>
                  <a:pt x="120000" y="13333"/>
                </a:lnTo>
                <a:lnTo>
                  <a:pt x="120000" y="13333"/>
                </a:lnTo>
                <a:lnTo>
                  <a:pt x="120000" y="13333"/>
                </a:lnTo>
                <a:lnTo>
                  <a:pt x="120000" y="13333"/>
                </a:lnTo>
                <a:lnTo>
                  <a:pt x="120000" y="13333"/>
                </a:lnTo>
                <a:lnTo>
                  <a:pt x="120000" y="13333"/>
                </a:lnTo>
                <a:lnTo>
                  <a:pt x="114375" y="13333"/>
                </a:lnTo>
                <a:lnTo>
                  <a:pt x="114375" y="13333"/>
                </a:lnTo>
                <a:lnTo>
                  <a:pt x="114375" y="13333"/>
                </a:lnTo>
                <a:lnTo>
                  <a:pt x="114375" y="22222"/>
                </a:lnTo>
                <a:lnTo>
                  <a:pt x="114375" y="22222"/>
                </a:lnTo>
                <a:lnTo>
                  <a:pt x="114375" y="22222"/>
                </a:lnTo>
                <a:lnTo>
                  <a:pt x="110625" y="22222"/>
                </a:lnTo>
                <a:lnTo>
                  <a:pt x="110625" y="22222"/>
                </a:lnTo>
                <a:lnTo>
                  <a:pt x="110625" y="22222"/>
                </a:lnTo>
                <a:lnTo>
                  <a:pt x="110625" y="22222"/>
                </a:lnTo>
                <a:lnTo>
                  <a:pt x="106875" y="22222"/>
                </a:lnTo>
                <a:lnTo>
                  <a:pt x="106875" y="22222"/>
                </a:lnTo>
                <a:lnTo>
                  <a:pt x="106875" y="22222"/>
                </a:lnTo>
                <a:lnTo>
                  <a:pt x="106875" y="22222"/>
                </a:lnTo>
                <a:lnTo>
                  <a:pt x="106875" y="22222"/>
                </a:lnTo>
                <a:lnTo>
                  <a:pt x="103125" y="22222"/>
                </a:lnTo>
                <a:lnTo>
                  <a:pt x="103125" y="22222"/>
                </a:lnTo>
                <a:lnTo>
                  <a:pt x="103125" y="22222"/>
                </a:lnTo>
                <a:lnTo>
                  <a:pt x="103125" y="22222"/>
                </a:lnTo>
                <a:lnTo>
                  <a:pt x="99375" y="22222"/>
                </a:lnTo>
                <a:lnTo>
                  <a:pt x="99375" y="22222"/>
                </a:lnTo>
                <a:lnTo>
                  <a:pt x="99375" y="22222"/>
                </a:lnTo>
                <a:lnTo>
                  <a:pt x="99375" y="22222"/>
                </a:lnTo>
                <a:lnTo>
                  <a:pt x="99375" y="22222"/>
                </a:lnTo>
                <a:lnTo>
                  <a:pt x="99375" y="22222"/>
                </a:lnTo>
                <a:lnTo>
                  <a:pt x="99375" y="22222"/>
                </a:lnTo>
                <a:lnTo>
                  <a:pt x="93750" y="22222"/>
                </a:lnTo>
                <a:lnTo>
                  <a:pt x="93750" y="22222"/>
                </a:lnTo>
                <a:lnTo>
                  <a:pt x="93750" y="22222"/>
                </a:lnTo>
                <a:lnTo>
                  <a:pt x="93750" y="22222"/>
                </a:lnTo>
                <a:lnTo>
                  <a:pt x="93750" y="22222"/>
                </a:lnTo>
                <a:lnTo>
                  <a:pt x="90000" y="22222"/>
                </a:lnTo>
                <a:lnTo>
                  <a:pt x="90000" y="22222"/>
                </a:lnTo>
                <a:lnTo>
                  <a:pt x="90000" y="22222"/>
                </a:lnTo>
                <a:lnTo>
                  <a:pt x="90000" y="22222"/>
                </a:lnTo>
                <a:lnTo>
                  <a:pt x="86250" y="22222"/>
                </a:lnTo>
                <a:lnTo>
                  <a:pt x="86250" y="22222"/>
                </a:lnTo>
                <a:lnTo>
                  <a:pt x="86250" y="22222"/>
                </a:lnTo>
                <a:lnTo>
                  <a:pt x="86250" y="22222"/>
                </a:lnTo>
                <a:lnTo>
                  <a:pt x="86250" y="22222"/>
                </a:lnTo>
                <a:lnTo>
                  <a:pt x="86250" y="22222"/>
                </a:lnTo>
                <a:lnTo>
                  <a:pt x="86250" y="31111"/>
                </a:lnTo>
                <a:lnTo>
                  <a:pt x="82500" y="31111"/>
                </a:lnTo>
                <a:lnTo>
                  <a:pt x="82500" y="31111"/>
                </a:lnTo>
                <a:lnTo>
                  <a:pt x="82500" y="31111"/>
                </a:lnTo>
                <a:lnTo>
                  <a:pt x="82500" y="31111"/>
                </a:lnTo>
                <a:lnTo>
                  <a:pt x="82500" y="31111"/>
                </a:lnTo>
                <a:lnTo>
                  <a:pt x="82500" y="31111"/>
                </a:lnTo>
                <a:lnTo>
                  <a:pt x="82500" y="31111"/>
                </a:lnTo>
                <a:lnTo>
                  <a:pt x="82500" y="31111"/>
                </a:lnTo>
                <a:lnTo>
                  <a:pt x="82500" y="31111"/>
                </a:lnTo>
                <a:lnTo>
                  <a:pt x="86250" y="31111"/>
                </a:lnTo>
                <a:lnTo>
                  <a:pt x="86250" y="40000"/>
                </a:lnTo>
                <a:lnTo>
                  <a:pt x="82500" y="40000"/>
                </a:lnTo>
                <a:lnTo>
                  <a:pt x="82500" y="40000"/>
                </a:lnTo>
                <a:lnTo>
                  <a:pt x="82500" y="40000"/>
                </a:lnTo>
                <a:lnTo>
                  <a:pt x="82500" y="40000"/>
                </a:lnTo>
                <a:lnTo>
                  <a:pt x="82500" y="48888"/>
                </a:lnTo>
                <a:lnTo>
                  <a:pt x="82500" y="48888"/>
                </a:lnTo>
                <a:lnTo>
                  <a:pt x="82500" y="48888"/>
                </a:lnTo>
                <a:lnTo>
                  <a:pt x="82500" y="48888"/>
                </a:lnTo>
                <a:lnTo>
                  <a:pt x="78750" y="48888"/>
                </a:lnTo>
                <a:lnTo>
                  <a:pt x="78750" y="48888"/>
                </a:lnTo>
                <a:lnTo>
                  <a:pt x="78750" y="48888"/>
                </a:lnTo>
                <a:lnTo>
                  <a:pt x="78750" y="48888"/>
                </a:lnTo>
                <a:lnTo>
                  <a:pt x="73125" y="48888"/>
                </a:lnTo>
                <a:lnTo>
                  <a:pt x="73125" y="48888"/>
                </a:lnTo>
                <a:lnTo>
                  <a:pt x="73125" y="48888"/>
                </a:lnTo>
                <a:lnTo>
                  <a:pt x="73125" y="48888"/>
                </a:lnTo>
                <a:lnTo>
                  <a:pt x="73125" y="62222"/>
                </a:lnTo>
                <a:lnTo>
                  <a:pt x="73125" y="62222"/>
                </a:lnTo>
                <a:lnTo>
                  <a:pt x="69375" y="62222"/>
                </a:lnTo>
                <a:lnTo>
                  <a:pt x="69375" y="62222"/>
                </a:lnTo>
                <a:lnTo>
                  <a:pt x="69375" y="62222"/>
                </a:lnTo>
                <a:lnTo>
                  <a:pt x="69375" y="62222"/>
                </a:lnTo>
                <a:lnTo>
                  <a:pt x="69375" y="71111"/>
                </a:lnTo>
                <a:lnTo>
                  <a:pt x="65625" y="71111"/>
                </a:lnTo>
                <a:lnTo>
                  <a:pt x="65625" y="71111"/>
                </a:lnTo>
                <a:lnTo>
                  <a:pt x="65625" y="71111"/>
                </a:lnTo>
                <a:lnTo>
                  <a:pt x="65625" y="71111"/>
                </a:lnTo>
                <a:lnTo>
                  <a:pt x="65625" y="71111"/>
                </a:lnTo>
                <a:lnTo>
                  <a:pt x="61875" y="71111"/>
                </a:lnTo>
                <a:lnTo>
                  <a:pt x="61875" y="71111"/>
                </a:lnTo>
                <a:lnTo>
                  <a:pt x="61875" y="71111"/>
                </a:lnTo>
                <a:lnTo>
                  <a:pt x="61875" y="71111"/>
                </a:lnTo>
                <a:lnTo>
                  <a:pt x="61875" y="71111"/>
                </a:lnTo>
                <a:lnTo>
                  <a:pt x="58125" y="71111"/>
                </a:lnTo>
                <a:lnTo>
                  <a:pt x="58125" y="71111"/>
                </a:lnTo>
                <a:lnTo>
                  <a:pt x="58125" y="71111"/>
                </a:lnTo>
                <a:lnTo>
                  <a:pt x="58125" y="71111"/>
                </a:lnTo>
                <a:lnTo>
                  <a:pt x="58125" y="71111"/>
                </a:lnTo>
                <a:lnTo>
                  <a:pt x="52500" y="71111"/>
                </a:lnTo>
                <a:lnTo>
                  <a:pt x="52500" y="71111"/>
                </a:lnTo>
                <a:lnTo>
                  <a:pt x="52500" y="71111"/>
                </a:lnTo>
                <a:lnTo>
                  <a:pt x="52500" y="80000"/>
                </a:lnTo>
                <a:lnTo>
                  <a:pt x="52500" y="80000"/>
                </a:lnTo>
                <a:lnTo>
                  <a:pt x="48750" y="80000"/>
                </a:lnTo>
                <a:lnTo>
                  <a:pt x="48750" y="80000"/>
                </a:lnTo>
                <a:lnTo>
                  <a:pt x="48750" y="80000"/>
                </a:lnTo>
                <a:lnTo>
                  <a:pt x="48750" y="80000"/>
                </a:lnTo>
                <a:lnTo>
                  <a:pt x="48750" y="80000"/>
                </a:lnTo>
                <a:lnTo>
                  <a:pt x="45000" y="80000"/>
                </a:lnTo>
                <a:lnTo>
                  <a:pt x="45000" y="80000"/>
                </a:lnTo>
                <a:lnTo>
                  <a:pt x="45000" y="80000"/>
                </a:lnTo>
                <a:lnTo>
                  <a:pt x="45000" y="80000"/>
                </a:lnTo>
                <a:lnTo>
                  <a:pt x="41250" y="80000"/>
                </a:lnTo>
                <a:lnTo>
                  <a:pt x="41250" y="88888"/>
                </a:lnTo>
                <a:lnTo>
                  <a:pt x="41250" y="88888"/>
                </a:lnTo>
                <a:lnTo>
                  <a:pt x="41250" y="88888"/>
                </a:lnTo>
                <a:lnTo>
                  <a:pt x="41250" y="88888"/>
                </a:lnTo>
                <a:lnTo>
                  <a:pt x="41250" y="80000"/>
                </a:lnTo>
                <a:lnTo>
                  <a:pt x="37500" y="80000"/>
                </a:lnTo>
                <a:lnTo>
                  <a:pt x="37500" y="80000"/>
                </a:lnTo>
                <a:lnTo>
                  <a:pt x="37500" y="80000"/>
                </a:lnTo>
                <a:lnTo>
                  <a:pt x="37500" y="80000"/>
                </a:lnTo>
                <a:lnTo>
                  <a:pt x="37500" y="80000"/>
                </a:lnTo>
                <a:lnTo>
                  <a:pt x="37500" y="80000"/>
                </a:lnTo>
                <a:lnTo>
                  <a:pt x="31875" y="80000"/>
                </a:lnTo>
                <a:lnTo>
                  <a:pt x="31875" y="80000"/>
                </a:lnTo>
                <a:lnTo>
                  <a:pt x="31875" y="80000"/>
                </a:lnTo>
                <a:lnTo>
                  <a:pt x="31875" y="80000"/>
                </a:lnTo>
                <a:lnTo>
                  <a:pt x="28125" y="80000"/>
                </a:lnTo>
                <a:lnTo>
                  <a:pt x="28125" y="80000"/>
                </a:lnTo>
                <a:lnTo>
                  <a:pt x="28125" y="80000"/>
                </a:lnTo>
                <a:lnTo>
                  <a:pt x="28125" y="80000"/>
                </a:lnTo>
                <a:lnTo>
                  <a:pt x="28125" y="80000"/>
                </a:lnTo>
                <a:lnTo>
                  <a:pt x="24375" y="80000"/>
                </a:lnTo>
                <a:lnTo>
                  <a:pt x="24375" y="88888"/>
                </a:lnTo>
                <a:lnTo>
                  <a:pt x="24375" y="88888"/>
                </a:lnTo>
                <a:lnTo>
                  <a:pt x="24375" y="88888"/>
                </a:lnTo>
                <a:lnTo>
                  <a:pt x="24375" y="88888"/>
                </a:lnTo>
                <a:lnTo>
                  <a:pt x="24375" y="88888"/>
                </a:lnTo>
                <a:lnTo>
                  <a:pt x="24375" y="88888"/>
                </a:lnTo>
                <a:lnTo>
                  <a:pt x="24375" y="97777"/>
                </a:lnTo>
                <a:lnTo>
                  <a:pt x="20625" y="97777"/>
                </a:lnTo>
                <a:lnTo>
                  <a:pt x="20625" y="97777"/>
                </a:lnTo>
                <a:lnTo>
                  <a:pt x="20625" y="97777"/>
                </a:lnTo>
                <a:lnTo>
                  <a:pt x="20625" y="97777"/>
                </a:lnTo>
                <a:lnTo>
                  <a:pt x="20625" y="97777"/>
                </a:lnTo>
                <a:lnTo>
                  <a:pt x="20625" y="97777"/>
                </a:lnTo>
                <a:lnTo>
                  <a:pt x="20625" y="111111"/>
                </a:lnTo>
                <a:lnTo>
                  <a:pt x="20625" y="111111"/>
                </a:lnTo>
                <a:lnTo>
                  <a:pt x="16875" y="111111"/>
                </a:lnTo>
                <a:lnTo>
                  <a:pt x="16875" y="97777"/>
                </a:lnTo>
                <a:lnTo>
                  <a:pt x="16875" y="97777"/>
                </a:lnTo>
                <a:lnTo>
                  <a:pt x="16875" y="97777"/>
                </a:lnTo>
                <a:lnTo>
                  <a:pt x="16875" y="111111"/>
                </a:lnTo>
                <a:lnTo>
                  <a:pt x="16875" y="111111"/>
                </a:lnTo>
                <a:lnTo>
                  <a:pt x="11250" y="111111"/>
                </a:lnTo>
                <a:lnTo>
                  <a:pt x="11250" y="111111"/>
                </a:lnTo>
                <a:lnTo>
                  <a:pt x="11250" y="111111"/>
                </a:lnTo>
                <a:lnTo>
                  <a:pt x="11250" y="111111"/>
                </a:lnTo>
                <a:lnTo>
                  <a:pt x="11250" y="111111"/>
                </a:lnTo>
                <a:lnTo>
                  <a:pt x="11250" y="111111"/>
                </a:lnTo>
                <a:lnTo>
                  <a:pt x="7500" y="111111"/>
                </a:lnTo>
                <a:lnTo>
                  <a:pt x="7500" y="111111"/>
                </a:lnTo>
                <a:lnTo>
                  <a:pt x="7500" y="111111"/>
                </a:lnTo>
                <a:lnTo>
                  <a:pt x="7500" y="120000"/>
                </a:lnTo>
                <a:lnTo>
                  <a:pt x="3750" y="120000"/>
                </a:lnTo>
                <a:lnTo>
                  <a:pt x="3750" y="120000"/>
                </a:lnTo>
                <a:lnTo>
                  <a:pt x="3750" y="120000"/>
                </a:lnTo>
                <a:lnTo>
                  <a:pt x="3750" y="120000"/>
                </a:lnTo>
                <a:lnTo>
                  <a:pt x="3750" y="120000"/>
                </a:lnTo>
                <a:lnTo>
                  <a:pt x="0" y="120000"/>
                </a:lnTo>
                <a:lnTo>
                  <a:pt x="0" y="120000"/>
                </a:lnTo>
                <a:lnTo>
                  <a:pt x="0" y="120000"/>
                </a:lnTo>
                <a:lnTo>
                  <a:pt x="0" y="120000"/>
                </a:lnTo>
                <a:lnTo>
                  <a:pt x="0" y="120000"/>
                </a:lnTo>
                <a:lnTo>
                  <a:pt x="0" y="120000"/>
                </a:lnTo>
                <a:lnTo>
                  <a:pt x="0" y="120000"/>
                </a:lnTo>
                <a:lnTo>
                  <a:pt x="0" y="120000"/>
                </a:lnTo>
                <a:lnTo>
                  <a:pt x="0" y="120000"/>
                </a:lnTo>
                <a:lnTo>
                  <a:pt x="0" y="120000"/>
                </a:lnTo>
                <a:lnTo>
                  <a:pt x="3750" y="120000"/>
                </a:lnTo>
                <a:lnTo>
                  <a:pt x="3750" y="111111"/>
                </a:lnTo>
                <a:lnTo>
                  <a:pt x="3750" y="111111"/>
                </a:lnTo>
                <a:lnTo>
                  <a:pt x="3750" y="111111"/>
                </a:lnTo>
                <a:lnTo>
                  <a:pt x="3750" y="111111"/>
                </a:lnTo>
                <a:lnTo>
                  <a:pt x="3750" y="111111"/>
                </a:lnTo>
                <a:lnTo>
                  <a:pt x="3750" y="111111"/>
                </a:lnTo>
                <a:lnTo>
                  <a:pt x="3750" y="97777"/>
                </a:lnTo>
                <a:lnTo>
                  <a:pt x="7500" y="97777"/>
                </a:lnTo>
                <a:lnTo>
                  <a:pt x="7500" y="97777"/>
                </a:lnTo>
                <a:lnTo>
                  <a:pt x="7500" y="97777"/>
                </a:lnTo>
                <a:lnTo>
                  <a:pt x="7500" y="97777"/>
                </a:lnTo>
                <a:lnTo>
                  <a:pt x="11250" y="97777"/>
                </a:lnTo>
                <a:lnTo>
                  <a:pt x="11250" y="97777"/>
                </a:lnTo>
                <a:lnTo>
                  <a:pt x="7500" y="97777"/>
                </a:lnTo>
                <a:lnTo>
                  <a:pt x="7500" y="88888"/>
                </a:lnTo>
                <a:lnTo>
                  <a:pt x="7500" y="88888"/>
                </a:lnTo>
                <a:lnTo>
                  <a:pt x="11250" y="88888"/>
                </a:lnTo>
                <a:lnTo>
                  <a:pt x="11250" y="88888"/>
                </a:lnTo>
                <a:lnTo>
                  <a:pt x="11250" y="88888"/>
                </a:lnTo>
                <a:lnTo>
                  <a:pt x="11250" y="88888"/>
                </a:lnTo>
                <a:lnTo>
                  <a:pt x="11250" y="80000"/>
                </a:lnTo>
                <a:lnTo>
                  <a:pt x="11250" y="80000"/>
                </a:lnTo>
                <a:lnTo>
                  <a:pt x="16875" y="80000"/>
                </a:lnTo>
                <a:lnTo>
                  <a:pt x="16875" y="80000"/>
                </a:lnTo>
                <a:lnTo>
                  <a:pt x="16875" y="80000"/>
                </a:lnTo>
                <a:lnTo>
                  <a:pt x="16875" y="80000"/>
                </a:lnTo>
                <a:lnTo>
                  <a:pt x="16875" y="80000"/>
                </a:lnTo>
                <a:lnTo>
                  <a:pt x="20625" y="80000"/>
                </a:lnTo>
                <a:lnTo>
                  <a:pt x="20625" y="80000"/>
                </a:lnTo>
                <a:lnTo>
                  <a:pt x="20625" y="71111"/>
                </a:lnTo>
                <a:lnTo>
                  <a:pt x="20625" y="71111"/>
                </a:lnTo>
                <a:lnTo>
                  <a:pt x="20625" y="71111"/>
                </a:lnTo>
                <a:lnTo>
                  <a:pt x="20625" y="71111"/>
                </a:lnTo>
                <a:lnTo>
                  <a:pt x="20625" y="71111"/>
                </a:lnTo>
                <a:lnTo>
                  <a:pt x="20625" y="62222"/>
                </a:lnTo>
                <a:lnTo>
                  <a:pt x="24375" y="62222"/>
                </a:lnTo>
                <a:lnTo>
                  <a:pt x="24375" y="62222"/>
                </a:lnTo>
                <a:lnTo>
                  <a:pt x="24375" y="62222"/>
                </a:lnTo>
                <a:lnTo>
                  <a:pt x="24375" y="62222"/>
                </a:lnTo>
                <a:lnTo>
                  <a:pt x="24375" y="62222"/>
                </a:lnTo>
                <a:lnTo>
                  <a:pt x="28125" y="62222"/>
                </a:lnTo>
                <a:lnTo>
                  <a:pt x="28125" y="62222"/>
                </a:lnTo>
                <a:lnTo>
                  <a:pt x="28125" y="62222"/>
                </a:lnTo>
                <a:lnTo>
                  <a:pt x="28125" y="62222"/>
                </a:lnTo>
                <a:lnTo>
                  <a:pt x="28125" y="62222"/>
                </a:lnTo>
                <a:lnTo>
                  <a:pt x="31875" y="62222"/>
                </a:lnTo>
                <a:lnTo>
                  <a:pt x="31875" y="62222"/>
                </a:lnTo>
                <a:lnTo>
                  <a:pt x="31875" y="62222"/>
                </a:lnTo>
                <a:lnTo>
                  <a:pt x="31875" y="62222"/>
                </a:lnTo>
                <a:lnTo>
                  <a:pt x="37500" y="62222"/>
                </a:lnTo>
                <a:lnTo>
                  <a:pt x="37500" y="62222"/>
                </a:lnTo>
                <a:lnTo>
                  <a:pt x="37500" y="62222"/>
                </a:lnTo>
                <a:lnTo>
                  <a:pt x="37500" y="62222"/>
                </a:lnTo>
                <a:lnTo>
                  <a:pt x="37500" y="62222"/>
                </a:lnTo>
                <a:lnTo>
                  <a:pt x="37500" y="71111"/>
                </a:lnTo>
                <a:lnTo>
                  <a:pt x="37500" y="71111"/>
                </a:lnTo>
                <a:lnTo>
                  <a:pt x="37500" y="71111"/>
                </a:lnTo>
                <a:lnTo>
                  <a:pt x="37500" y="71111"/>
                </a:lnTo>
                <a:lnTo>
                  <a:pt x="37500" y="71111"/>
                </a:lnTo>
                <a:lnTo>
                  <a:pt x="37500" y="80000"/>
                </a:lnTo>
                <a:lnTo>
                  <a:pt x="37500" y="80000"/>
                </a:lnTo>
                <a:lnTo>
                  <a:pt x="37500" y="71111"/>
                </a:lnTo>
                <a:lnTo>
                  <a:pt x="37500" y="71111"/>
                </a:lnTo>
                <a:lnTo>
                  <a:pt x="41250" y="71111"/>
                </a:lnTo>
                <a:lnTo>
                  <a:pt x="41250" y="71111"/>
                </a:lnTo>
                <a:lnTo>
                  <a:pt x="41250" y="71111"/>
                </a:lnTo>
                <a:lnTo>
                  <a:pt x="41250" y="71111"/>
                </a:lnTo>
                <a:lnTo>
                  <a:pt x="41250" y="71111"/>
                </a:lnTo>
                <a:lnTo>
                  <a:pt x="45000" y="71111"/>
                </a:lnTo>
                <a:lnTo>
                  <a:pt x="45000" y="71111"/>
                </a:lnTo>
                <a:lnTo>
                  <a:pt x="45000" y="71111"/>
                </a:lnTo>
                <a:lnTo>
                  <a:pt x="45000" y="71111"/>
                </a:lnTo>
                <a:lnTo>
                  <a:pt x="48750" y="71111"/>
                </a:lnTo>
                <a:lnTo>
                  <a:pt x="48750" y="71111"/>
                </a:lnTo>
                <a:lnTo>
                  <a:pt x="48750" y="71111"/>
                </a:lnTo>
                <a:lnTo>
                  <a:pt x="48750" y="62222"/>
                </a:lnTo>
                <a:lnTo>
                  <a:pt x="48750" y="62222"/>
                </a:lnTo>
                <a:lnTo>
                  <a:pt x="52500" y="62222"/>
                </a:lnTo>
                <a:lnTo>
                  <a:pt x="52500" y="62222"/>
                </a:lnTo>
                <a:lnTo>
                  <a:pt x="52500" y="62222"/>
                </a:lnTo>
                <a:lnTo>
                  <a:pt x="52500" y="62222"/>
                </a:lnTo>
                <a:lnTo>
                  <a:pt x="52500" y="62222"/>
                </a:lnTo>
                <a:lnTo>
                  <a:pt x="52500" y="62222"/>
                </a:lnTo>
                <a:lnTo>
                  <a:pt x="52500" y="48888"/>
                </a:lnTo>
                <a:lnTo>
                  <a:pt x="52500" y="48888"/>
                </a:lnTo>
                <a:lnTo>
                  <a:pt x="52500" y="48888"/>
                </a:lnTo>
                <a:lnTo>
                  <a:pt x="52500" y="48888"/>
                </a:lnTo>
                <a:lnTo>
                  <a:pt x="58125" y="48888"/>
                </a:lnTo>
                <a:lnTo>
                  <a:pt x="58125" y="48888"/>
                </a:lnTo>
                <a:lnTo>
                  <a:pt x="58125" y="48888"/>
                </a:lnTo>
                <a:lnTo>
                  <a:pt x="58125" y="40000"/>
                </a:lnTo>
                <a:lnTo>
                  <a:pt x="58125" y="40000"/>
                </a:lnTo>
                <a:lnTo>
                  <a:pt x="52500" y="40000"/>
                </a:lnTo>
                <a:lnTo>
                  <a:pt x="52500" y="40000"/>
                </a:lnTo>
                <a:lnTo>
                  <a:pt x="52500" y="40000"/>
                </a:lnTo>
                <a:lnTo>
                  <a:pt x="52500" y="40000"/>
                </a:lnTo>
                <a:lnTo>
                  <a:pt x="52500" y="31111"/>
                </a:lnTo>
                <a:lnTo>
                  <a:pt x="52500" y="31111"/>
                </a:lnTo>
                <a:lnTo>
                  <a:pt x="52500" y="31111"/>
                </a:lnTo>
                <a:lnTo>
                  <a:pt x="52500" y="31111"/>
                </a:lnTo>
                <a:lnTo>
                  <a:pt x="58125" y="31111"/>
                </a:lnTo>
                <a:lnTo>
                  <a:pt x="58125" y="31111"/>
                </a:lnTo>
                <a:lnTo>
                  <a:pt x="58125" y="31111"/>
                </a:lnTo>
                <a:lnTo>
                  <a:pt x="58125" y="22222"/>
                </a:lnTo>
                <a:lnTo>
                  <a:pt x="61875" y="22222"/>
                </a:lnTo>
                <a:lnTo>
                  <a:pt x="61875" y="22222"/>
                </a:lnTo>
                <a:lnTo>
                  <a:pt x="61875" y="22222"/>
                </a:lnTo>
                <a:lnTo>
                  <a:pt x="61875" y="22222"/>
                </a:lnTo>
                <a:lnTo>
                  <a:pt x="65625" y="22222"/>
                </a:lnTo>
                <a:lnTo>
                  <a:pt x="65625" y="22222"/>
                </a:lnTo>
                <a:lnTo>
                  <a:pt x="65625" y="22222"/>
                </a:lnTo>
                <a:lnTo>
                  <a:pt x="65625" y="22222"/>
                </a:lnTo>
                <a:lnTo>
                  <a:pt x="65625" y="22222"/>
                </a:lnTo>
                <a:lnTo>
                  <a:pt x="69375" y="22222"/>
                </a:lnTo>
                <a:lnTo>
                  <a:pt x="69375" y="22222"/>
                </a:lnTo>
                <a:lnTo>
                  <a:pt x="69375" y="22222"/>
                </a:lnTo>
                <a:lnTo>
                  <a:pt x="69375" y="31111"/>
                </a:lnTo>
                <a:lnTo>
                  <a:pt x="69375" y="31111"/>
                </a:lnTo>
                <a:lnTo>
                  <a:pt x="69375" y="31111"/>
                </a:lnTo>
                <a:lnTo>
                  <a:pt x="69375" y="31111"/>
                </a:lnTo>
                <a:lnTo>
                  <a:pt x="73125" y="31111"/>
                </a:lnTo>
                <a:lnTo>
                  <a:pt x="73125" y="31111"/>
                </a:lnTo>
                <a:lnTo>
                  <a:pt x="73125" y="31111"/>
                </a:lnTo>
                <a:lnTo>
                  <a:pt x="73125" y="31111"/>
                </a:lnTo>
                <a:lnTo>
                  <a:pt x="73125" y="31111"/>
                </a:lnTo>
                <a:lnTo>
                  <a:pt x="73125" y="22222"/>
                </a:lnTo>
                <a:lnTo>
                  <a:pt x="73125" y="22222"/>
                </a:lnTo>
                <a:lnTo>
                  <a:pt x="73125" y="22222"/>
                </a:lnTo>
                <a:lnTo>
                  <a:pt x="78750" y="22222"/>
                </a:lnTo>
                <a:lnTo>
                  <a:pt x="78750" y="22222"/>
                </a:lnTo>
                <a:lnTo>
                  <a:pt x="78750" y="22222"/>
                </a:lnTo>
                <a:lnTo>
                  <a:pt x="78750" y="22222"/>
                </a:lnTo>
                <a:lnTo>
                  <a:pt x="78750" y="31111"/>
                </a:lnTo>
                <a:lnTo>
                  <a:pt x="82500" y="31111"/>
                </a:lnTo>
                <a:lnTo>
                  <a:pt x="82500" y="22222"/>
                </a:lnTo>
                <a:lnTo>
                  <a:pt x="82500" y="22222"/>
                </a:lnTo>
                <a:lnTo>
                  <a:pt x="82500" y="22222"/>
                </a:lnTo>
                <a:lnTo>
                  <a:pt x="82500" y="22222"/>
                </a:lnTo>
                <a:lnTo>
                  <a:pt x="82500" y="22222"/>
                </a:lnTo>
                <a:lnTo>
                  <a:pt x="82500" y="22222"/>
                </a:lnTo>
                <a:lnTo>
                  <a:pt x="82500" y="22222"/>
                </a:lnTo>
                <a:lnTo>
                  <a:pt x="82500" y="13333"/>
                </a:lnTo>
                <a:lnTo>
                  <a:pt x="82500" y="13333"/>
                </a:lnTo>
                <a:lnTo>
                  <a:pt x="82500" y="13333"/>
                </a:lnTo>
                <a:lnTo>
                  <a:pt x="82500" y="13333"/>
                </a:lnTo>
                <a:lnTo>
                  <a:pt x="86250" y="13333"/>
                </a:lnTo>
                <a:lnTo>
                  <a:pt x="86250" y="13333"/>
                </a:lnTo>
                <a:lnTo>
                  <a:pt x="86250" y="13333"/>
                </a:lnTo>
                <a:lnTo>
                  <a:pt x="86250" y="13333"/>
                </a:lnTo>
                <a:lnTo>
                  <a:pt x="86250" y="13333"/>
                </a:lnTo>
                <a:lnTo>
                  <a:pt x="90000" y="13333"/>
                </a:lnTo>
                <a:lnTo>
                  <a:pt x="90000" y="13333"/>
                </a:lnTo>
                <a:lnTo>
                  <a:pt x="90000" y="13333"/>
                </a:lnTo>
                <a:lnTo>
                  <a:pt x="90000" y="13333"/>
                </a:lnTo>
                <a:lnTo>
                  <a:pt x="93750" y="13333"/>
                </a:lnTo>
                <a:lnTo>
                  <a:pt x="93750" y="13333"/>
                </a:lnTo>
                <a:lnTo>
                  <a:pt x="93750" y="13333"/>
                </a:lnTo>
                <a:lnTo>
                  <a:pt x="93750" y="13333"/>
                </a:lnTo>
                <a:lnTo>
                  <a:pt x="93750" y="13333"/>
                </a:lnTo>
                <a:lnTo>
                  <a:pt x="93750" y="13333"/>
                </a:lnTo>
                <a:lnTo>
                  <a:pt x="93750" y="13333"/>
                </a:lnTo>
                <a:lnTo>
                  <a:pt x="93750" y="0"/>
                </a:lnTo>
                <a:lnTo>
                  <a:pt x="93750" y="0"/>
                </a:lnTo>
                <a:lnTo>
                  <a:pt x="93750" y="0"/>
                </a:lnTo>
                <a:lnTo>
                  <a:pt x="93750" y="0"/>
                </a:lnTo>
                <a:lnTo>
                  <a:pt x="99375" y="0"/>
                </a:lnTo>
                <a:lnTo>
                  <a:pt x="99375" y="0"/>
                </a:lnTo>
                <a:lnTo>
                  <a:pt x="99375" y="0"/>
                </a:lnTo>
                <a:lnTo>
                  <a:pt x="99375" y="0"/>
                </a:lnTo>
                <a:lnTo>
                  <a:pt x="9937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2" name="Shape 472"/>
          <p:cNvSpPr/>
          <p:nvPr/>
        </p:nvSpPr>
        <p:spPr>
          <a:xfrm>
            <a:off x="1483630" y="2879425"/>
            <a:ext cx="76223" cy="42859"/>
          </a:xfrm>
          <a:custGeom>
            <a:avLst/>
            <a:gdLst/>
            <a:ahLst/>
            <a:cxnLst/>
            <a:rect l="0" t="0" r="0" b="0"/>
            <a:pathLst>
              <a:path w="120000" h="120000" extrusionOk="0">
                <a:moveTo>
                  <a:pt x="99375" y="0"/>
                </a:moveTo>
                <a:lnTo>
                  <a:pt x="99375" y="13333"/>
                </a:lnTo>
                <a:lnTo>
                  <a:pt x="103125" y="13333"/>
                </a:lnTo>
                <a:lnTo>
                  <a:pt x="103125" y="13333"/>
                </a:lnTo>
                <a:lnTo>
                  <a:pt x="103125" y="13333"/>
                </a:lnTo>
                <a:lnTo>
                  <a:pt x="103125" y="13333"/>
                </a:lnTo>
                <a:lnTo>
                  <a:pt x="103125" y="13333"/>
                </a:lnTo>
                <a:lnTo>
                  <a:pt x="99375" y="13333"/>
                </a:lnTo>
                <a:lnTo>
                  <a:pt x="99375" y="13333"/>
                </a:lnTo>
                <a:lnTo>
                  <a:pt x="99375" y="22222"/>
                </a:lnTo>
                <a:lnTo>
                  <a:pt x="103125" y="22222"/>
                </a:lnTo>
                <a:lnTo>
                  <a:pt x="103125" y="13333"/>
                </a:lnTo>
                <a:lnTo>
                  <a:pt x="103125" y="13333"/>
                </a:lnTo>
                <a:lnTo>
                  <a:pt x="103125" y="13333"/>
                </a:lnTo>
                <a:lnTo>
                  <a:pt x="106875" y="13333"/>
                </a:lnTo>
                <a:lnTo>
                  <a:pt x="106875" y="13333"/>
                </a:lnTo>
                <a:lnTo>
                  <a:pt x="106875" y="13333"/>
                </a:lnTo>
                <a:lnTo>
                  <a:pt x="106875" y="13333"/>
                </a:lnTo>
                <a:lnTo>
                  <a:pt x="106875" y="13333"/>
                </a:lnTo>
                <a:lnTo>
                  <a:pt x="110625" y="13333"/>
                </a:lnTo>
                <a:lnTo>
                  <a:pt x="110625" y="13333"/>
                </a:lnTo>
                <a:lnTo>
                  <a:pt x="110625" y="13333"/>
                </a:lnTo>
                <a:lnTo>
                  <a:pt x="110625" y="13333"/>
                </a:lnTo>
                <a:lnTo>
                  <a:pt x="114375" y="13333"/>
                </a:lnTo>
                <a:lnTo>
                  <a:pt x="114375" y="13333"/>
                </a:lnTo>
                <a:lnTo>
                  <a:pt x="114375" y="13333"/>
                </a:lnTo>
                <a:lnTo>
                  <a:pt x="114375" y="13333"/>
                </a:lnTo>
                <a:lnTo>
                  <a:pt x="114375" y="13333"/>
                </a:lnTo>
                <a:lnTo>
                  <a:pt x="120000" y="13333"/>
                </a:lnTo>
                <a:lnTo>
                  <a:pt x="120000" y="13333"/>
                </a:lnTo>
                <a:lnTo>
                  <a:pt x="120000" y="13333"/>
                </a:lnTo>
                <a:lnTo>
                  <a:pt x="120000" y="13333"/>
                </a:lnTo>
                <a:lnTo>
                  <a:pt x="120000" y="13333"/>
                </a:lnTo>
                <a:lnTo>
                  <a:pt x="120000" y="13333"/>
                </a:lnTo>
                <a:lnTo>
                  <a:pt x="120000" y="13333"/>
                </a:lnTo>
                <a:lnTo>
                  <a:pt x="114375" y="13333"/>
                </a:lnTo>
                <a:lnTo>
                  <a:pt x="114375" y="13333"/>
                </a:lnTo>
                <a:lnTo>
                  <a:pt x="114375" y="13333"/>
                </a:lnTo>
                <a:lnTo>
                  <a:pt x="114375" y="22222"/>
                </a:lnTo>
                <a:lnTo>
                  <a:pt x="114375" y="22222"/>
                </a:lnTo>
                <a:lnTo>
                  <a:pt x="114375" y="22222"/>
                </a:lnTo>
                <a:lnTo>
                  <a:pt x="110625" y="22222"/>
                </a:lnTo>
                <a:lnTo>
                  <a:pt x="110625" y="22222"/>
                </a:lnTo>
                <a:lnTo>
                  <a:pt x="110625" y="22222"/>
                </a:lnTo>
                <a:lnTo>
                  <a:pt x="110625" y="22222"/>
                </a:lnTo>
                <a:lnTo>
                  <a:pt x="106875" y="22222"/>
                </a:lnTo>
                <a:lnTo>
                  <a:pt x="106875" y="22222"/>
                </a:lnTo>
                <a:lnTo>
                  <a:pt x="106875" y="22222"/>
                </a:lnTo>
                <a:lnTo>
                  <a:pt x="106875" y="22222"/>
                </a:lnTo>
                <a:lnTo>
                  <a:pt x="106875" y="22222"/>
                </a:lnTo>
                <a:lnTo>
                  <a:pt x="103125" y="22222"/>
                </a:lnTo>
                <a:lnTo>
                  <a:pt x="103125" y="22222"/>
                </a:lnTo>
                <a:lnTo>
                  <a:pt x="103125" y="22222"/>
                </a:lnTo>
                <a:lnTo>
                  <a:pt x="103125" y="22222"/>
                </a:lnTo>
                <a:lnTo>
                  <a:pt x="99375" y="22222"/>
                </a:lnTo>
                <a:lnTo>
                  <a:pt x="99375" y="22222"/>
                </a:lnTo>
                <a:lnTo>
                  <a:pt x="99375" y="22222"/>
                </a:lnTo>
                <a:lnTo>
                  <a:pt x="99375" y="22222"/>
                </a:lnTo>
                <a:lnTo>
                  <a:pt x="99375" y="22222"/>
                </a:lnTo>
                <a:lnTo>
                  <a:pt x="99375" y="22222"/>
                </a:lnTo>
                <a:lnTo>
                  <a:pt x="99375" y="22222"/>
                </a:lnTo>
                <a:lnTo>
                  <a:pt x="93750" y="22222"/>
                </a:lnTo>
                <a:lnTo>
                  <a:pt x="93750" y="22222"/>
                </a:lnTo>
                <a:lnTo>
                  <a:pt x="93750" y="22222"/>
                </a:lnTo>
                <a:lnTo>
                  <a:pt x="93750" y="22222"/>
                </a:lnTo>
                <a:lnTo>
                  <a:pt x="93750" y="22222"/>
                </a:lnTo>
                <a:lnTo>
                  <a:pt x="90000" y="22222"/>
                </a:lnTo>
                <a:lnTo>
                  <a:pt x="90000" y="22222"/>
                </a:lnTo>
                <a:lnTo>
                  <a:pt x="90000" y="22222"/>
                </a:lnTo>
                <a:lnTo>
                  <a:pt x="90000" y="22222"/>
                </a:lnTo>
                <a:lnTo>
                  <a:pt x="86250" y="22222"/>
                </a:lnTo>
                <a:lnTo>
                  <a:pt x="86250" y="22222"/>
                </a:lnTo>
                <a:lnTo>
                  <a:pt x="86250" y="22222"/>
                </a:lnTo>
                <a:lnTo>
                  <a:pt x="86250" y="22222"/>
                </a:lnTo>
                <a:lnTo>
                  <a:pt x="86250" y="22222"/>
                </a:lnTo>
                <a:lnTo>
                  <a:pt x="86250" y="22222"/>
                </a:lnTo>
                <a:lnTo>
                  <a:pt x="86250" y="31111"/>
                </a:lnTo>
                <a:lnTo>
                  <a:pt x="82500" y="31111"/>
                </a:lnTo>
                <a:lnTo>
                  <a:pt x="82500" y="31111"/>
                </a:lnTo>
                <a:lnTo>
                  <a:pt x="82500" y="31111"/>
                </a:lnTo>
                <a:lnTo>
                  <a:pt x="82500" y="31111"/>
                </a:lnTo>
                <a:lnTo>
                  <a:pt x="82500" y="31111"/>
                </a:lnTo>
                <a:lnTo>
                  <a:pt x="82500" y="31111"/>
                </a:lnTo>
                <a:lnTo>
                  <a:pt x="82500" y="31111"/>
                </a:lnTo>
                <a:lnTo>
                  <a:pt x="82500" y="31111"/>
                </a:lnTo>
                <a:lnTo>
                  <a:pt x="82500" y="31111"/>
                </a:lnTo>
                <a:lnTo>
                  <a:pt x="86250" y="31111"/>
                </a:lnTo>
                <a:lnTo>
                  <a:pt x="86250" y="40000"/>
                </a:lnTo>
                <a:lnTo>
                  <a:pt x="82500" y="40000"/>
                </a:lnTo>
                <a:lnTo>
                  <a:pt x="82500" y="40000"/>
                </a:lnTo>
                <a:lnTo>
                  <a:pt x="82500" y="40000"/>
                </a:lnTo>
                <a:lnTo>
                  <a:pt x="82500" y="40000"/>
                </a:lnTo>
                <a:lnTo>
                  <a:pt x="82500" y="48888"/>
                </a:lnTo>
                <a:lnTo>
                  <a:pt x="82500" y="48888"/>
                </a:lnTo>
                <a:lnTo>
                  <a:pt x="82500" y="48888"/>
                </a:lnTo>
                <a:lnTo>
                  <a:pt x="82500" y="48888"/>
                </a:lnTo>
                <a:lnTo>
                  <a:pt x="78750" y="48888"/>
                </a:lnTo>
                <a:lnTo>
                  <a:pt x="78750" y="48888"/>
                </a:lnTo>
                <a:lnTo>
                  <a:pt x="78750" y="48888"/>
                </a:lnTo>
                <a:lnTo>
                  <a:pt x="78750" y="48888"/>
                </a:lnTo>
                <a:lnTo>
                  <a:pt x="73125" y="48888"/>
                </a:lnTo>
                <a:lnTo>
                  <a:pt x="73125" y="48888"/>
                </a:lnTo>
                <a:lnTo>
                  <a:pt x="73125" y="48888"/>
                </a:lnTo>
                <a:lnTo>
                  <a:pt x="73125" y="48888"/>
                </a:lnTo>
                <a:lnTo>
                  <a:pt x="73125" y="62222"/>
                </a:lnTo>
                <a:lnTo>
                  <a:pt x="73125" y="62222"/>
                </a:lnTo>
                <a:lnTo>
                  <a:pt x="69375" y="62222"/>
                </a:lnTo>
                <a:lnTo>
                  <a:pt x="69375" y="62222"/>
                </a:lnTo>
                <a:lnTo>
                  <a:pt x="69375" y="62222"/>
                </a:lnTo>
                <a:lnTo>
                  <a:pt x="69375" y="62222"/>
                </a:lnTo>
                <a:lnTo>
                  <a:pt x="69375" y="71111"/>
                </a:lnTo>
                <a:lnTo>
                  <a:pt x="65625" y="71111"/>
                </a:lnTo>
                <a:lnTo>
                  <a:pt x="65625" y="71111"/>
                </a:lnTo>
                <a:lnTo>
                  <a:pt x="65625" y="71111"/>
                </a:lnTo>
                <a:lnTo>
                  <a:pt x="65625" y="71111"/>
                </a:lnTo>
                <a:lnTo>
                  <a:pt x="65625" y="71111"/>
                </a:lnTo>
                <a:lnTo>
                  <a:pt x="61875" y="71111"/>
                </a:lnTo>
                <a:lnTo>
                  <a:pt x="61875" y="71111"/>
                </a:lnTo>
                <a:lnTo>
                  <a:pt x="61875" y="71111"/>
                </a:lnTo>
                <a:lnTo>
                  <a:pt x="61875" y="71111"/>
                </a:lnTo>
                <a:lnTo>
                  <a:pt x="61875" y="71111"/>
                </a:lnTo>
                <a:lnTo>
                  <a:pt x="58125" y="71111"/>
                </a:lnTo>
                <a:lnTo>
                  <a:pt x="58125" y="71111"/>
                </a:lnTo>
                <a:lnTo>
                  <a:pt x="58125" y="71111"/>
                </a:lnTo>
                <a:lnTo>
                  <a:pt x="58125" y="71111"/>
                </a:lnTo>
                <a:lnTo>
                  <a:pt x="58125" y="71111"/>
                </a:lnTo>
                <a:lnTo>
                  <a:pt x="52500" y="71111"/>
                </a:lnTo>
                <a:lnTo>
                  <a:pt x="52500" y="71111"/>
                </a:lnTo>
                <a:lnTo>
                  <a:pt x="52500" y="71111"/>
                </a:lnTo>
                <a:lnTo>
                  <a:pt x="52500" y="80000"/>
                </a:lnTo>
                <a:lnTo>
                  <a:pt x="52500" y="80000"/>
                </a:lnTo>
                <a:lnTo>
                  <a:pt x="48750" y="80000"/>
                </a:lnTo>
                <a:lnTo>
                  <a:pt x="48750" y="80000"/>
                </a:lnTo>
                <a:lnTo>
                  <a:pt x="48750" y="80000"/>
                </a:lnTo>
                <a:lnTo>
                  <a:pt x="48750" y="80000"/>
                </a:lnTo>
                <a:lnTo>
                  <a:pt x="48750" y="80000"/>
                </a:lnTo>
                <a:lnTo>
                  <a:pt x="45000" y="80000"/>
                </a:lnTo>
                <a:lnTo>
                  <a:pt x="45000" y="80000"/>
                </a:lnTo>
                <a:lnTo>
                  <a:pt x="45000" y="80000"/>
                </a:lnTo>
                <a:lnTo>
                  <a:pt x="45000" y="80000"/>
                </a:lnTo>
                <a:lnTo>
                  <a:pt x="41250" y="80000"/>
                </a:lnTo>
                <a:lnTo>
                  <a:pt x="41250" y="88888"/>
                </a:lnTo>
                <a:lnTo>
                  <a:pt x="41250" y="88888"/>
                </a:lnTo>
                <a:lnTo>
                  <a:pt x="41250" y="88888"/>
                </a:lnTo>
                <a:lnTo>
                  <a:pt x="41250" y="88888"/>
                </a:lnTo>
                <a:lnTo>
                  <a:pt x="41250" y="80000"/>
                </a:lnTo>
                <a:lnTo>
                  <a:pt x="37500" y="80000"/>
                </a:lnTo>
                <a:lnTo>
                  <a:pt x="37500" y="80000"/>
                </a:lnTo>
                <a:lnTo>
                  <a:pt x="37500" y="80000"/>
                </a:lnTo>
                <a:lnTo>
                  <a:pt x="37500" y="80000"/>
                </a:lnTo>
                <a:lnTo>
                  <a:pt x="37500" y="80000"/>
                </a:lnTo>
                <a:lnTo>
                  <a:pt x="37500" y="80000"/>
                </a:lnTo>
                <a:lnTo>
                  <a:pt x="31875" y="80000"/>
                </a:lnTo>
                <a:lnTo>
                  <a:pt x="31875" y="80000"/>
                </a:lnTo>
                <a:lnTo>
                  <a:pt x="31875" y="80000"/>
                </a:lnTo>
                <a:lnTo>
                  <a:pt x="31875" y="80000"/>
                </a:lnTo>
                <a:lnTo>
                  <a:pt x="28125" y="80000"/>
                </a:lnTo>
                <a:lnTo>
                  <a:pt x="28125" y="80000"/>
                </a:lnTo>
                <a:lnTo>
                  <a:pt x="28125" y="80000"/>
                </a:lnTo>
                <a:lnTo>
                  <a:pt x="28125" y="80000"/>
                </a:lnTo>
                <a:lnTo>
                  <a:pt x="28125" y="80000"/>
                </a:lnTo>
                <a:lnTo>
                  <a:pt x="24375" y="80000"/>
                </a:lnTo>
                <a:lnTo>
                  <a:pt x="24375" y="88888"/>
                </a:lnTo>
                <a:lnTo>
                  <a:pt x="24375" y="88888"/>
                </a:lnTo>
                <a:lnTo>
                  <a:pt x="24375" y="88888"/>
                </a:lnTo>
                <a:lnTo>
                  <a:pt x="24375" y="88888"/>
                </a:lnTo>
                <a:lnTo>
                  <a:pt x="24375" y="88888"/>
                </a:lnTo>
                <a:lnTo>
                  <a:pt x="24375" y="88888"/>
                </a:lnTo>
                <a:lnTo>
                  <a:pt x="24375" y="97777"/>
                </a:lnTo>
                <a:lnTo>
                  <a:pt x="20625" y="97777"/>
                </a:lnTo>
                <a:lnTo>
                  <a:pt x="20625" y="97777"/>
                </a:lnTo>
                <a:lnTo>
                  <a:pt x="20625" y="97777"/>
                </a:lnTo>
                <a:lnTo>
                  <a:pt x="20625" y="97777"/>
                </a:lnTo>
                <a:lnTo>
                  <a:pt x="20625" y="97777"/>
                </a:lnTo>
                <a:lnTo>
                  <a:pt x="20625" y="97777"/>
                </a:lnTo>
                <a:lnTo>
                  <a:pt x="20625" y="111111"/>
                </a:lnTo>
                <a:lnTo>
                  <a:pt x="20625" y="111111"/>
                </a:lnTo>
                <a:lnTo>
                  <a:pt x="16875" y="111111"/>
                </a:lnTo>
                <a:lnTo>
                  <a:pt x="16875" y="97777"/>
                </a:lnTo>
                <a:lnTo>
                  <a:pt x="16875" y="97777"/>
                </a:lnTo>
                <a:lnTo>
                  <a:pt x="16875" y="97777"/>
                </a:lnTo>
                <a:lnTo>
                  <a:pt x="16875" y="111111"/>
                </a:lnTo>
                <a:lnTo>
                  <a:pt x="16875" y="111111"/>
                </a:lnTo>
                <a:lnTo>
                  <a:pt x="11250" y="111111"/>
                </a:lnTo>
                <a:lnTo>
                  <a:pt x="11250" y="111111"/>
                </a:lnTo>
                <a:lnTo>
                  <a:pt x="11250" y="111111"/>
                </a:lnTo>
                <a:lnTo>
                  <a:pt x="11250" y="111111"/>
                </a:lnTo>
                <a:lnTo>
                  <a:pt x="11250" y="111111"/>
                </a:lnTo>
                <a:lnTo>
                  <a:pt x="11250" y="111111"/>
                </a:lnTo>
                <a:lnTo>
                  <a:pt x="7500" y="111111"/>
                </a:lnTo>
                <a:lnTo>
                  <a:pt x="7500" y="111111"/>
                </a:lnTo>
                <a:lnTo>
                  <a:pt x="7500" y="111111"/>
                </a:lnTo>
                <a:lnTo>
                  <a:pt x="7500" y="120000"/>
                </a:lnTo>
                <a:lnTo>
                  <a:pt x="3750" y="120000"/>
                </a:lnTo>
                <a:lnTo>
                  <a:pt x="3750" y="120000"/>
                </a:lnTo>
                <a:lnTo>
                  <a:pt x="3750" y="120000"/>
                </a:lnTo>
                <a:lnTo>
                  <a:pt x="3750" y="120000"/>
                </a:lnTo>
                <a:lnTo>
                  <a:pt x="3750" y="120000"/>
                </a:lnTo>
                <a:lnTo>
                  <a:pt x="0" y="120000"/>
                </a:lnTo>
                <a:lnTo>
                  <a:pt x="0" y="120000"/>
                </a:lnTo>
                <a:lnTo>
                  <a:pt x="0" y="120000"/>
                </a:lnTo>
                <a:lnTo>
                  <a:pt x="0" y="120000"/>
                </a:lnTo>
                <a:lnTo>
                  <a:pt x="0" y="120000"/>
                </a:lnTo>
                <a:lnTo>
                  <a:pt x="0" y="120000"/>
                </a:lnTo>
                <a:lnTo>
                  <a:pt x="0" y="120000"/>
                </a:lnTo>
                <a:lnTo>
                  <a:pt x="0" y="120000"/>
                </a:lnTo>
                <a:lnTo>
                  <a:pt x="0" y="120000"/>
                </a:lnTo>
                <a:lnTo>
                  <a:pt x="0" y="120000"/>
                </a:lnTo>
                <a:lnTo>
                  <a:pt x="3750" y="120000"/>
                </a:lnTo>
                <a:lnTo>
                  <a:pt x="3750" y="111111"/>
                </a:lnTo>
                <a:lnTo>
                  <a:pt x="3750" y="111111"/>
                </a:lnTo>
                <a:lnTo>
                  <a:pt x="3750" y="111111"/>
                </a:lnTo>
                <a:lnTo>
                  <a:pt x="3750" y="111111"/>
                </a:lnTo>
                <a:lnTo>
                  <a:pt x="3750" y="111111"/>
                </a:lnTo>
                <a:lnTo>
                  <a:pt x="3750" y="111111"/>
                </a:lnTo>
                <a:lnTo>
                  <a:pt x="3750" y="97777"/>
                </a:lnTo>
                <a:lnTo>
                  <a:pt x="7500" y="97777"/>
                </a:lnTo>
                <a:lnTo>
                  <a:pt x="7500" y="97777"/>
                </a:lnTo>
                <a:lnTo>
                  <a:pt x="7500" y="97777"/>
                </a:lnTo>
                <a:lnTo>
                  <a:pt x="7500" y="97777"/>
                </a:lnTo>
                <a:lnTo>
                  <a:pt x="11250" y="97777"/>
                </a:lnTo>
                <a:lnTo>
                  <a:pt x="11250" y="97777"/>
                </a:lnTo>
                <a:lnTo>
                  <a:pt x="7500" y="97777"/>
                </a:lnTo>
                <a:lnTo>
                  <a:pt x="7500" y="88888"/>
                </a:lnTo>
                <a:lnTo>
                  <a:pt x="7500" y="88888"/>
                </a:lnTo>
                <a:lnTo>
                  <a:pt x="11250" y="88888"/>
                </a:lnTo>
                <a:lnTo>
                  <a:pt x="11250" y="88888"/>
                </a:lnTo>
                <a:lnTo>
                  <a:pt x="11250" y="88888"/>
                </a:lnTo>
                <a:lnTo>
                  <a:pt x="11250" y="88888"/>
                </a:lnTo>
                <a:lnTo>
                  <a:pt x="11250" y="80000"/>
                </a:lnTo>
                <a:lnTo>
                  <a:pt x="11250" y="80000"/>
                </a:lnTo>
                <a:lnTo>
                  <a:pt x="16875" y="80000"/>
                </a:lnTo>
                <a:lnTo>
                  <a:pt x="16875" y="80000"/>
                </a:lnTo>
                <a:lnTo>
                  <a:pt x="16875" y="80000"/>
                </a:lnTo>
                <a:lnTo>
                  <a:pt x="16875" y="80000"/>
                </a:lnTo>
                <a:lnTo>
                  <a:pt x="16875" y="80000"/>
                </a:lnTo>
                <a:lnTo>
                  <a:pt x="20625" y="80000"/>
                </a:lnTo>
                <a:lnTo>
                  <a:pt x="20625" y="80000"/>
                </a:lnTo>
                <a:lnTo>
                  <a:pt x="20625" y="71111"/>
                </a:lnTo>
                <a:lnTo>
                  <a:pt x="20625" y="71111"/>
                </a:lnTo>
                <a:lnTo>
                  <a:pt x="20625" y="71111"/>
                </a:lnTo>
                <a:lnTo>
                  <a:pt x="20625" y="71111"/>
                </a:lnTo>
                <a:lnTo>
                  <a:pt x="20625" y="71111"/>
                </a:lnTo>
                <a:lnTo>
                  <a:pt x="20625" y="62222"/>
                </a:lnTo>
                <a:lnTo>
                  <a:pt x="24375" y="62222"/>
                </a:lnTo>
                <a:lnTo>
                  <a:pt x="24375" y="62222"/>
                </a:lnTo>
                <a:lnTo>
                  <a:pt x="24375" y="62222"/>
                </a:lnTo>
                <a:lnTo>
                  <a:pt x="24375" y="62222"/>
                </a:lnTo>
                <a:lnTo>
                  <a:pt x="24375" y="62222"/>
                </a:lnTo>
                <a:lnTo>
                  <a:pt x="28125" y="62222"/>
                </a:lnTo>
                <a:lnTo>
                  <a:pt x="28125" y="62222"/>
                </a:lnTo>
                <a:lnTo>
                  <a:pt x="28125" y="62222"/>
                </a:lnTo>
                <a:lnTo>
                  <a:pt x="28125" y="62222"/>
                </a:lnTo>
                <a:lnTo>
                  <a:pt x="28125" y="62222"/>
                </a:lnTo>
                <a:lnTo>
                  <a:pt x="31875" y="62222"/>
                </a:lnTo>
                <a:lnTo>
                  <a:pt x="31875" y="62222"/>
                </a:lnTo>
                <a:lnTo>
                  <a:pt x="31875" y="62222"/>
                </a:lnTo>
                <a:lnTo>
                  <a:pt x="31875" y="62222"/>
                </a:lnTo>
                <a:lnTo>
                  <a:pt x="37500" y="62222"/>
                </a:lnTo>
                <a:lnTo>
                  <a:pt x="37500" y="62222"/>
                </a:lnTo>
                <a:lnTo>
                  <a:pt x="37500" y="62222"/>
                </a:lnTo>
                <a:lnTo>
                  <a:pt x="37500" y="62222"/>
                </a:lnTo>
                <a:lnTo>
                  <a:pt x="37500" y="62222"/>
                </a:lnTo>
                <a:lnTo>
                  <a:pt x="37500" y="71111"/>
                </a:lnTo>
                <a:lnTo>
                  <a:pt x="37500" y="71111"/>
                </a:lnTo>
                <a:lnTo>
                  <a:pt x="37500" y="71111"/>
                </a:lnTo>
                <a:lnTo>
                  <a:pt x="37500" y="71111"/>
                </a:lnTo>
                <a:lnTo>
                  <a:pt x="37500" y="71111"/>
                </a:lnTo>
                <a:lnTo>
                  <a:pt x="37500" y="80000"/>
                </a:lnTo>
                <a:lnTo>
                  <a:pt x="37500" y="80000"/>
                </a:lnTo>
                <a:lnTo>
                  <a:pt x="37500" y="71111"/>
                </a:lnTo>
                <a:lnTo>
                  <a:pt x="37500" y="71111"/>
                </a:lnTo>
                <a:lnTo>
                  <a:pt x="41250" y="71111"/>
                </a:lnTo>
                <a:lnTo>
                  <a:pt x="41250" y="71111"/>
                </a:lnTo>
                <a:lnTo>
                  <a:pt x="41250" y="71111"/>
                </a:lnTo>
                <a:lnTo>
                  <a:pt x="41250" y="71111"/>
                </a:lnTo>
                <a:lnTo>
                  <a:pt x="41250" y="71111"/>
                </a:lnTo>
                <a:lnTo>
                  <a:pt x="45000" y="71111"/>
                </a:lnTo>
                <a:lnTo>
                  <a:pt x="45000" y="71111"/>
                </a:lnTo>
                <a:lnTo>
                  <a:pt x="45000" y="71111"/>
                </a:lnTo>
                <a:lnTo>
                  <a:pt x="45000" y="71111"/>
                </a:lnTo>
                <a:lnTo>
                  <a:pt x="48750" y="71111"/>
                </a:lnTo>
                <a:lnTo>
                  <a:pt x="48750" y="71111"/>
                </a:lnTo>
                <a:lnTo>
                  <a:pt x="48750" y="71111"/>
                </a:lnTo>
                <a:lnTo>
                  <a:pt x="48750" y="62222"/>
                </a:lnTo>
                <a:lnTo>
                  <a:pt x="48750" y="62222"/>
                </a:lnTo>
                <a:lnTo>
                  <a:pt x="52500" y="62222"/>
                </a:lnTo>
                <a:lnTo>
                  <a:pt x="52500" y="62222"/>
                </a:lnTo>
                <a:lnTo>
                  <a:pt x="52500" y="62222"/>
                </a:lnTo>
                <a:lnTo>
                  <a:pt x="52500" y="62222"/>
                </a:lnTo>
                <a:lnTo>
                  <a:pt x="52500" y="62222"/>
                </a:lnTo>
                <a:lnTo>
                  <a:pt x="52500" y="62222"/>
                </a:lnTo>
                <a:lnTo>
                  <a:pt x="52500" y="48888"/>
                </a:lnTo>
                <a:lnTo>
                  <a:pt x="52500" y="48888"/>
                </a:lnTo>
                <a:lnTo>
                  <a:pt x="52500" y="48888"/>
                </a:lnTo>
                <a:lnTo>
                  <a:pt x="52500" y="48888"/>
                </a:lnTo>
                <a:lnTo>
                  <a:pt x="58125" y="48888"/>
                </a:lnTo>
                <a:lnTo>
                  <a:pt x="58125" y="48888"/>
                </a:lnTo>
                <a:lnTo>
                  <a:pt x="58125" y="48888"/>
                </a:lnTo>
                <a:lnTo>
                  <a:pt x="58125" y="40000"/>
                </a:lnTo>
                <a:lnTo>
                  <a:pt x="58125" y="40000"/>
                </a:lnTo>
                <a:lnTo>
                  <a:pt x="52500" y="40000"/>
                </a:lnTo>
                <a:lnTo>
                  <a:pt x="52500" y="40000"/>
                </a:lnTo>
                <a:lnTo>
                  <a:pt x="52500" y="40000"/>
                </a:lnTo>
                <a:lnTo>
                  <a:pt x="52500" y="40000"/>
                </a:lnTo>
                <a:lnTo>
                  <a:pt x="52500" y="31111"/>
                </a:lnTo>
                <a:lnTo>
                  <a:pt x="52500" y="31111"/>
                </a:lnTo>
                <a:lnTo>
                  <a:pt x="52500" y="31111"/>
                </a:lnTo>
                <a:lnTo>
                  <a:pt x="52500" y="31111"/>
                </a:lnTo>
                <a:lnTo>
                  <a:pt x="58125" y="31111"/>
                </a:lnTo>
                <a:lnTo>
                  <a:pt x="58125" y="31111"/>
                </a:lnTo>
                <a:lnTo>
                  <a:pt x="58125" y="31111"/>
                </a:lnTo>
                <a:lnTo>
                  <a:pt x="58125" y="22222"/>
                </a:lnTo>
                <a:lnTo>
                  <a:pt x="61875" y="22222"/>
                </a:lnTo>
                <a:lnTo>
                  <a:pt x="61875" y="22222"/>
                </a:lnTo>
                <a:lnTo>
                  <a:pt x="61875" y="22222"/>
                </a:lnTo>
                <a:lnTo>
                  <a:pt x="61875" y="22222"/>
                </a:lnTo>
                <a:lnTo>
                  <a:pt x="65625" y="22222"/>
                </a:lnTo>
                <a:lnTo>
                  <a:pt x="65625" y="22222"/>
                </a:lnTo>
                <a:lnTo>
                  <a:pt x="65625" y="22222"/>
                </a:lnTo>
                <a:lnTo>
                  <a:pt x="65625" y="22222"/>
                </a:lnTo>
                <a:lnTo>
                  <a:pt x="65625" y="22222"/>
                </a:lnTo>
                <a:lnTo>
                  <a:pt x="69375" y="22222"/>
                </a:lnTo>
                <a:lnTo>
                  <a:pt x="69375" y="22222"/>
                </a:lnTo>
                <a:lnTo>
                  <a:pt x="69375" y="22222"/>
                </a:lnTo>
                <a:lnTo>
                  <a:pt x="69375" y="31111"/>
                </a:lnTo>
                <a:lnTo>
                  <a:pt x="69375" y="31111"/>
                </a:lnTo>
                <a:lnTo>
                  <a:pt x="69375" y="31111"/>
                </a:lnTo>
                <a:lnTo>
                  <a:pt x="69375" y="31111"/>
                </a:lnTo>
                <a:lnTo>
                  <a:pt x="73125" y="31111"/>
                </a:lnTo>
                <a:lnTo>
                  <a:pt x="73125" y="31111"/>
                </a:lnTo>
                <a:lnTo>
                  <a:pt x="73125" y="31111"/>
                </a:lnTo>
                <a:lnTo>
                  <a:pt x="73125" y="31111"/>
                </a:lnTo>
                <a:lnTo>
                  <a:pt x="73125" y="31111"/>
                </a:lnTo>
                <a:lnTo>
                  <a:pt x="73125" y="22222"/>
                </a:lnTo>
                <a:lnTo>
                  <a:pt x="73125" y="22222"/>
                </a:lnTo>
                <a:lnTo>
                  <a:pt x="73125" y="22222"/>
                </a:lnTo>
                <a:lnTo>
                  <a:pt x="78750" y="22222"/>
                </a:lnTo>
                <a:lnTo>
                  <a:pt x="78750" y="22222"/>
                </a:lnTo>
                <a:lnTo>
                  <a:pt x="78750" y="22222"/>
                </a:lnTo>
                <a:lnTo>
                  <a:pt x="78750" y="22222"/>
                </a:lnTo>
                <a:lnTo>
                  <a:pt x="78750" y="31111"/>
                </a:lnTo>
                <a:lnTo>
                  <a:pt x="82500" y="31111"/>
                </a:lnTo>
                <a:lnTo>
                  <a:pt x="82500" y="22222"/>
                </a:lnTo>
                <a:lnTo>
                  <a:pt x="82500" y="22222"/>
                </a:lnTo>
                <a:lnTo>
                  <a:pt x="82500" y="22222"/>
                </a:lnTo>
                <a:lnTo>
                  <a:pt x="82500" y="22222"/>
                </a:lnTo>
                <a:lnTo>
                  <a:pt x="82500" y="22222"/>
                </a:lnTo>
                <a:lnTo>
                  <a:pt x="82500" y="22222"/>
                </a:lnTo>
                <a:lnTo>
                  <a:pt x="82500" y="22222"/>
                </a:lnTo>
                <a:lnTo>
                  <a:pt x="82500" y="13333"/>
                </a:lnTo>
                <a:lnTo>
                  <a:pt x="82500" y="13333"/>
                </a:lnTo>
                <a:lnTo>
                  <a:pt x="82500" y="13333"/>
                </a:lnTo>
                <a:lnTo>
                  <a:pt x="82500" y="13333"/>
                </a:lnTo>
                <a:lnTo>
                  <a:pt x="86250" y="13333"/>
                </a:lnTo>
                <a:lnTo>
                  <a:pt x="86250" y="13333"/>
                </a:lnTo>
                <a:lnTo>
                  <a:pt x="86250" y="13333"/>
                </a:lnTo>
                <a:lnTo>
                  <a:pt x="86250" y="13333"/>
                </a:lnTo>
                <a:lnTo>
                  <a:pt x="86250" y="13333"/>
                </a:lnTo>
                <a:lnTo>
                  <a:pt x="90000" y="13333"/>
                </a:lnTo>
                <a:lnTo>
                  <a:pt x="90000" y="13333"/>
                </a:lnTo>
                <a:lnTo>
                  <a:pt x="90000" y="13333"/>
                </a:lnTo>
                <a:lnTo>
                  <a:pt x="90000" y="13333"/>
                </a:lnTo>
                <a:lnTo>
                  <a:pt x="93750" y="13333"/>
                </a:lnTo>
                <a:lnTo>
                  <a:pt x="93750" y="13333"/>
                </a:lnTo>
                <a:lnTo>
                  <a:pt x="93750" y="13333"/>
                </a:lnTo>
                <a:lnTo>
                  <a:pt x="93750" y="13333"/>
                </a:lnTo>
                <a:lnTo>
                  <a:pt x="93750" y="13333"/>
                </a:lnTo>
                <a:lnTo>
                  <a:pt x="93750" y="13333"/>
                </a:lnTo>
                <a:lnTo>
                  <a:pt x="93750" y="13333"/>
                </a:lnTo>
                <a:lnTo>
                  <a:pt x="93750" y="0"/>
                </a:lnTo>
                <a:lnTo>
                  <a:pt x="93750" y="0"/>
                </a:lnTo>
                <a:lnTo>
                  <a:pt x="93750" y="0"/>
                </a:lnTo>
                <a:lnTo>
                  <a:pt x="93750" y="0"/>
                </a:lnTo>
                <a:lnTo>
                  <a:pt x="99375" y="0"/>
                </a:lnTo>
                <a:lnTo>
                  <a:pt x="99375" y="0"/>
                </a:lnTo>
                <a:lnTo>
                  <a:pt x="99375" y="0"/>
                </a:lnTo>
                <a:lnTo>
                  <a:pt x="99375" y="0"/>
                </a:lnTo>
                <a:lnTo>
                  <a:pt x="99375"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3" name="Shape 473"/>
          <p:cNvSpPr/>
          <p:nvPr/>
        </p:nvSpPr>
        <p:spPr>
          <a:xfrm>
            <a:off x="1730163" y="2761966"/>
            <a:ext cx="48830" cy="55556"/>
          </a:xfrm>
          <a:custGeom>
            <a:avLst/>
            <a:gdLst/>
            <a:ahLst/>
            <a:cxnLst/>
            <a:rect l="0" t="0" r="0" b="0"/>
            <a:pathLst>
              <a:path w="120000" h="120000" extrusionOk="0">
                <a:moveTo>
                  <a:pt x="108292" y="6857"/>
                </a:moveTo>
                <a:lnTo>
                  <a:pt x="108292" y="6857"/>
                </a:lnTo>
                <a:lnTo>
                  <a:pt x="108292" y="6857"/>
                </a:lnTo>
                <a:lnTo>
                  <a:pt x="108292" y="13714"/>
                </a:lnTo>
                <a:lnTo>
                  <a:pt x="102439" y="13714"/>
                </a:lnTo>
                <a:lnTo>
                  <a:pt x="102439" y="13714"/>
                </a:lnTo>
                <a:lnTo>
                  <a:pt x="108292" y="13714"/>
                </a:lnTo>
                <a:lnTo>
                  <a:pt x="108292" y="13714"/>
                </a:lnTo>
                <a:lnTo>
                  <a:pt x="108292" y="13714"/>
                </a:lnTo>
                <a:lnTo>
                  <a:pt x="108292" y="13714"/>
                </a:lnTo>
                <a:lnTo>
                  <a:pt x="108292" y="13714"/>
                </a:lnTo>
                <a:lnTo>
                  <a:pt x="114146" y="13714"/>
                </a:lnTo>
                <a:lnTo>
                  <a:pt x="114146" y="13714"/>
                </a:lnTo>
                <a:lnTo>
                  <a:pt x="114146" y="13714"/>
                </a:lnTo>
                <a:lnTo>
                  <a:pt x="114146" y="20571"/>
                </a:lnTo>
                <a:lnTo>
                  <a:pt x="114146" y="20571"/>
                </a:lnTo>
                <a:lnTo>
                  <a:pt x="114146" y="20571"/>
                </a:lnTo>
                <a:lnTo>
                  <a:pt x="114146" y="20571"/>
                </a:lnTo>
                <a:lnTo>
                  <a:pt x="120000" y="20571"/>
                </a:lnTo>
                <a:lnTo>
                  <a:pt x="120000" y="20571"/>
                </a:lnTo>
                <a:lnTo>
                  <a:pt x="120000" y="20571"/>
                </a:lnTo>
                <a:lnTo>
                  <a:pt x="120000" y="20571"/>
                </a:lnTo>
                <a:lnTo>
                  <a:pt x="120000" y="27428"/>
                </a:lnTo>
                <a:lnTo>
                  <a:pt x="120000" y="27428"/>
                </a:lnTo>
                <a:lnTo>
                  <a:pt x="120000" y="27428"/>
                </a:lnTo>
                <a:lnTo>
                  <a:pt x="120000" y="27428"/>
                </a:lnTo>
                <a:lnTo>
                  <a:pt x="114146" y="27428"/>
                </a:lnTo>
                <a:lnTo>
                  <a:pt x="114146" y="37714"/>
                </a:lnTo>
                <a:lnTo>
                  <a:pt x="114146" y="37714"/>
                </a:lnTo>
                <a:lnTo>
                  <a:pt x="114146" y="37714"/>
                </a:lnTo>
                <a:lnTo>
                  <a:pt x="114146" y="37714"/>
                </a:lnTo>
                <a:lnTo>
                  <a:pt x="114146" y="27428"/>
                </a:lnTo>
                <a:lnTo>
                  <a:pt x="108292" y="27428"/>
                </a:lnTo>
                <a:lnTo>
                  <a:pt x="108292" y="27428"/>
                </a:lnTo>
                <a:lnTo>
                  <a:pt x="108292" y="37714"/>
                </a:lnTo>
                <a:lnTo>
                  <a:pt x="108292" y="37714"/>
                </a:lnTo>
                <a:lnTo>
                  <a:pt x="108292" y="37714"/>
                </a:lnTo>
                <a:lnTo>
                  <a:pt x="108292" y="37714"/>
                </a:lnTo>
                <a:lnTo>
                  <a:pt x="102439" y="37714"/>
                </a:lnTo>
                <a:lnTo>
                  <a:pt x="102439" y="37714"/>
                </a:lnTo>
                <a:lnTo>
                  <a:pt x="102439" y="37714"/>
                </a:lnTo>
                <a:lnTo>
                  <a:pt x="102439" y="37714"/>
                </a:lnTo>
                <a:lnTo>
                  <a:pt x="102439" y="37714"/>
                </a:lnTo>
                <a:lnTo>
                  <a:pt x="93658" y="37714"/>
                </a:lnTo>
                <a:lnTo>
                  <a:pt x="93658" y="37714"/>
                </a:lnTo>
                <a:lnTo>
                  <a:pt x="93658" y="37714"/>
                </a:lnTo>
                <a:lnTo>
                  <a:pt x="93658" y="37714"/>
                </a:lnTo>
                <a:lnTo>
                  <a:pt x="93658" y="37714"/>
                </a:lnTo>
                <a:lnTo>
                  <a:pt x="87804" y="37714"/>
                </a:lnTo>
                <a:lnTo>
                  <a:pt x="87804" y="37714"/>
                </a:lnTo>
                <a:lnTo>
                  <a:pt x="87804" y="37714"/>
                </a:lnTo>
                <a:lnTo>
                  <a:pt x="87804" y="37714"/>
                </a:lnTo>
                <a:lnTo>
                  <a:pt x="87804" y="37714"/>
                </a:lnTo>
                <a:lnTo>
                  <a:pt x="87804" y="44571"/>
                </a:lnTo>
                <a:lnTo>
                  <a:pt x="87804" y="44571"/>
                </a:lnTo>
                <a:lnTo>
                  <a:pt x="87804" y="44571"/>
                </a:lnTo>
                <a:lnTo>
                  <a:pt x="87804" y="44571"/>
                </a:lnTo>
                <a:lnTo>
                  <a:pt x="93658" y="44571"/>
                </a:lnTo>
                <a:lnTo>
                  <a:pt x="93658" y="44571"/>
                </a:lnTo>
                <a:lnTo>
                  <a:pt x="93658" y="44571"/>
                </a:lnTo>
                <a:lnTo>
                  <a:pt x="93658" y="44571"/>
                </a:lnTo>
                <a:lnTo>
                  <a:pt x="93658" y="44571"/>
                </a:lnTo>
                <a:lnTo>
                  <a:pt x="93658" y="37714"/>
                </a:lnTo>
                <a:lnTo>
                  <a:pt x="93658" y="37714"/>
                </a:lnTo>
                <a:lnTo>
                  <a:pt x="102439" y="37714"/>
                </a:lnTo>
                <a:lnTo>
                  <a:pt x="102439" y="37714"/>
                </a:lnTo>
                <a:lnTo>
                  <a:pt x="102439" y="37714"/>
                </a:lnTo>
                <a:lnTo>
                  <a:pt x="102439" y="44571"/>
                </a:lnTo>
                <a:lnTo>
                  <a:pt x="108292" y="44571"/>
                </a:lnTo>
                <a:lnTo>
                  <a:pt x="108292" y="44571"/>
                </a:lnTo>
                <a:lnTo>
                  <a:pt x="108292" y="44571"/>
                </a:lnTo>
                <a:lnTo>
                  <a:pt x="108292" y="44571"/>
                </a:lnTo>
                <a:lnTo>
                  <a:pt x="108292" y="44571"/>
                </a:lnTo>
                <a:lnTo>
                  <a:pt x="108292" y="51428"/>
                </a:lnTo>
                <a:lnTo>
                  <a:pt x="108292" y="51428"/>
                </a:lnTo>
                <a:lnTo>
                  <a:pt x="108292" y="51428"/>
                </a:lnTo>
                <a:lnTo>
                  <a:pt x="108292" y="51428"/>
                </a:lnTo>
                <a:lnTo>
                  <a:pt x="108292" y="51428"/>
                </a:lnTo>
                <a:lnTo>
                  <a:pt x="108292" y="51428"/>
                </a:lnTo>
                <a:lnTo>
                  <a:pt x="108292" y="51428"/>
                </a:lnTo>
                <a:lnTo>
                  <a:pt x="108292" y="51428"/>
                </a:lnTo>
                <a:lnTo>
                  <a:pt x="108292" y="58285"/>
                </a:lnTo>
                <a:lnTo>
                  <a:pt x="108292" y="58285"/>
                </a:lnTo>
                <a:lnTo>
                  <a:pt x="108292" y="51428"/>
                </a:lnTo>
                <a:lnTo>
                  <a:pt x="102439" y="51428"/>
                </a:lnTo>
                <a:lnTo>
                  <a:pt x="102439" y="51428"/>
                </a:lnTo>
                <a:lnTo>
                  <a:pt x="102439" y="58285"/>
                </a:lnTo>
                <a:lnTo>
                  <a:pt x="102439" y="58285"/>
                </a:lnTo>
                <a:lnTo>
                  <a:pt x="102439" y="58285"/>
                </a:lnTo>
                <a:lnTo>
                  <a:pt x="108292" y="58285"/>
                </a:lnTo>
                <a:lnTo>
                  <a:pt x="108292" y="58285"/>
                </a:lnTo>
                <a:lnTo>
                  <a:pt x="108292" y="58285"/>
                </a:lnTo>
                <a:lnTo>
                  <a:pt x="108292" y="58285"/>
                </a:lnTo>
                <a:lnTo>
                  <a:pt x="108292" y="58285"/>
                </a:lnTo>
                <a:lnTo>
                  <a:pt x="114146" y="58285"/>
                </a:lnTo>
                <a:lnTo>
                  <a:pt x="114146" y="58285"/>
                </a:lnTo>
                <a:lnTo>
                  <a:pt x="114146" y="65142"/>
                </a:lnTo>
                <a:lnTo>
                  <a:pt x="114146" y="65142"/>
                </a:lnTo>
                <a:lnTo>
                  <a:pt x="114146" y="65142"/>
                </a:lnTo>
                <a:lnTo>
                  <a:pt x="108292" y="65142"/>
                </a:lnTo>
                <a:lnTo>
                  <a:pt x="108292" y="65142"/>
                </a:lnTo>
                <a:lnTo>
                  <a:pt x="108292" y="65142"/>
                </a:lnTo>
                <a:lnTo>
                  <a:pt x="108292" y="65142"/>
                </a:lnTo>
                <a:lnTo>
                  <a:pt x="108292" y="75428"/>
                </a:lnTo>
                <a:lnTo>
                  <a:pt x="108292" y="75428"/>
                </a:lnTo>
                <a:lnTo>
                  <a:pt x="108292" y="75428"/>
                </a:lnTo>
                <a:lnTo>
                  <a:pt x="108292" y="75428"/>
                </a:lnTo>
                <a:lnTo>
                  <a:pt x="108292" y="82285"/>
                </a:lnTo>
                <a:lnTo>
                  <a:pt x="108292" y="82285"/>
                </a:lnTo>
                <a:lnTo>
                  <a:pt x="108292" y="82285"/>
                </a:lnTo>
                <a:lnTo>
                  <a:pt x="108292" y="75428"/>
                </a:lnTo>
                <a:lnTo>
                  <a:pt x="108292" y="75428"/>
                </a:lnTo>
                <a:lnTo>
                  <a:pt x="102439" y="75428"/>
                </a:lnTo>
                <a:lnTo>
                  <a:pt x="102439" y="75428"/>
                </a:lnTo>
                <a:lnTo>
                  <a:pt x="102439" y="75428"/>
                </a:lnTo>
                <a:lnTo>
                  <a:pt x="93658" y="75428"/>
                </a:lnTo>
                <a:lnTo>
                  <a:pt x="93658" y="75428"/>
                </a:lnTo>
                <a:lnTo>
                  <a:pt x="93658" y="75428"/>
                </a:lnTo>
                <a:lnTo>
                  <a:pt x="93658" y="75428"/>
                </a:lnTo>
                <a:lnTo>
                  <a:pt x="93658" y="82285"/>
                </a:lnTo>
                <a:lnTo>
                  <a:pt x="93658" y="82285"/>
                </a:lnTo>
                <a:lnTo>
                  <a:pt x="93658" y="82285"/>
                </a:lnTo>
                <a:lnTo>
                  <a:pt x="87804" y="82285"/>
                </a:lnTo>
                <a:lnTo>
                  <a:pt x="87804" y="82285"/>
                </a:lnTo>
                <a:lnTo>
                  <a:pt x="87804" y="82285"/>
                </a:lnTo>
                <a:lnTo>
                  <a:pt x="87804" y="82285"/>
                </a:lnTo>
                <a:lnTo>
                  <a:pt x="87804" y="82285"/>
                </a:lnTo>
                <a:lnTo>
                  <a:pt x="81951" y="82285"/>
                </a:lnTo>
                <a:lnTo>
                  <a:pt x="81951" y="82285"/>
                </a:lnTo>
                <a:lnTo>
                  <a:pt x="81951" y="82285"/>
                </a:lnTo>
                <a:lnTo>
                  <a:pt x="81951" y="89142"/>
                </a:lnTo>
                <a:lnTo>
                  <a:pt x="81951" y="89142"/>
                </a:lnTo>
                <a:lnTo>
                  <a:pt x="81951" y="89142"/>
                </a:lnTo>
                <a:lnTo>
                  <a:pt x="81951" y="89142"/>
                </a:lnTo>
                <a:lnTo>
                  <a:pt x="81951" y="89142"/>
                </a:lnTo>
                <a:lnTo>
                  <a:pt x="81951" y="96000"/>
                </a:lnTo>
                <a:lnTo>
                  <a:pt x="76097" y="96000"/>
                </a:lnTo>
                <a:lnTo>
                  <a:pt x="76097" y="96000"/>
                </a:lnTo>
                <a:lnTo>
                  <a:pt x="76097" y="96000"/>
                </a:lnTo>
                <a:lnTo>
                  <a:pt x="76097" y="96000"/>
                </a:lnTo>
                <a:lnTo>
                  <a:pt x="70243" y="96000"/>
                </a:lnTo>
                <a:lnTo>
                  <a:pt x="70243" y="96000"/>
                </a:lnTo>
                <a:lnTo>
                  <a:pt x="70243" y="96000"/>
                </a:lnTo>
                <a:lnTo>
                  <a:pt x="70243" y="96000"/>
                </a:lnTo>
                <a:lnTo>
                  <a:pt x="70243" y="96000"/>
                </a:lnTo>
                <a:lnTo>
                  <a:pt x="70243" y="96000"/>
                </a:lnTo>
                <a:lnTo>
                  <a:pt x="70243" y="102857"/>
                </a:lnTo>
                <a:lnTo>
                  <a:pt x="61463" y="102857"/>
                </a:lnTo>
                <a:lnTo>
                  <a:pt x="61463" y="102857"/>
                </a:lnTo>
                <a:lnTo>
                  <a:pt x="61463" y="96000"/>
                </a:lnTo>
                <a:lnTo>
                  <a:pt x="61463" y="96000"/>
                </a:lnTo>
                <a:lnTo>
                  <a:pt x="61463" y="96000"/>
                </a:lnTo>
                <a:lnTo>
                  <a:pt x="55609" y="96000"/>
                </a:lnTo>
                <a:lnTo>
                  <a:pt x="55609" y="96000"/>
                </a:lnTo>
                <a:lnTo>
                  <a:pt x="55609" y="96000"/>
                </a:lnTo>
                <a:lnTo>
                  <a:pt x="55609" y="96000"/>
                </a:lnTo>
                <a:lnTo>
                  <a:pt x="55609" y="96000"/>
                </a:lnTo>
                <a:lnTo>
                  <a:pt x="55609" y="96000"/>
                </a:lnTo>
                <a:lnTo>
                  <a:pt x="55609" y="96000"/>
                </a:lnTo>
                <a:lnTo>
                  <a:pt x="55609" y="102857"/>
                </a:lnTo>
                <a:lnTo>
                  <a:pt x="49756" y="102857"/>
                </a:lnTo>
                <a:lnTo>
                  <a:pt x="49756" y="102857"/>
                </a:lnTo>
                <a:lnTo>
                  <a:pt x="55609" y="102857"/>
                </a:lnTo>
                <a:lnTo>
                  <a:pt x="55609" y="102857"/>
                </a:lnTo>
                <a:lnTo>
                  <a:pt x="49756" y="102857"/>
                </a:lnTo>
                <a:lnTo>
                  <a:pt x="49756" y="102857"/>
                </a:lnTo>
                <a:lnTo>
                  <a:pt x="49756" y="102857"/>
                </a:lnTo>
                <a:lnTo>
                  <a:pt x="49756" y="102857"/>
                </a:lnTo>
                <a:lnTo>
                  <a:pt x="49756" y="102857"/>
                </a:lnTo>
                <a:lnTo>
                  <a:pt x="49756" y="113142"/>
                </a:lnTo>
                <a:lnTo>
                  <a:pt x="49756" y="113142"/>
                </a:lnTo>
                <a:lnTo>
                  <a:pt x="43902" y="113142"/>
                </a:lnTo>
                <a:lnTo>
                  <a:pt x="43902" y="113142"/>
                </a:lnTo>
                <a:lnTo>
                  <a:pt x="43902" y="113142"/>
                </a:lnTo>
                <a:lnTo>
                  <a:pt x="43902" y="113142"/>
                </a:lnTo>
                <a:lnTo>
                  <a:pt x="43902" y="113142"/>
                </a:lnTo>
                <a:lnTo>
                  <a:pt x="43902" y="113142"/>
                </a:lnTo>
                <a:lnTo>
                  <a:pt x="38048" y="113142"/>
                </a:lnTo>
                <a:lnTo>
                  <a:pt x="38048" y="113142"/>
                </a:lnTo>
                <a:lnTo>
                  <a:pt x="43902" y="113142"/>
                </a:lnTo>
                <a:lnTo>
                  <a:pt x="43902" y="113142"/>
                </a:lnTo>
                <a:lnTo>
                  <a:pt x="38048" y="113142"/>
                </a:lnTo>
                <a:lnTo>
                  <a:pt x="38048" y="113142"/>
                </a:lnTo>
                <a:lnTo>
                  <a:pt x="38048" y="113142"/>
                </a:lnTo>
                <a:lnTo>
                  <a:pt x="38048" y="113142"/>
                </a:lnTo>
                <a:lnTo>
                  <a:pt x="38048" y="120000"/>
                </a:lnTo>
                <a:lnTo>
                  <a:pt x="29268" y="120000"/>
                </a:lnTo>
                <a:lnTo>
                  <a:pt x="29268" y="120000"/>
                </a:lnTo>
                <a:lnTo>
                  <a:pt x="29268" y="120000"/>
                </a:lnTo>
                <a:lnTo>
                  <a:pt x="29268" y="120000"/>
                </a:lnTo>
                <a:lnTo>
                  <a:pt x="29268" y="113142"/>
                </a:lnTo>
                <a:lnTo>
                  <a:pt x="29268" y="113142"/>
                </a:lnTo>
                <a:lnTo>
                  <a:pt x="29268" y="113142"/>
                </a:lnTo>
                <a:lnTo>
                  <a:pt x="29268" y="113142"/>
                </a:lnTo>
                <a:lnTo>
                  <a:pt x="29268" y="113142"/>
                </a:lnTo>
                <a:lnTo>
                  <a:pt x="29268" y="113142"/>
                </a:lnTo>
                <a:lnTo>
                  <a:pt x="29268" y="102857"/>
                </a:lnTo>
                <a:lnTo>
                  <a:pt x="29268" y="102857"/>
                </a:lnTo>
                <a:lnTo>
                  <a:pt x="29268" y="102857"/>
                </a:lnTo>
                <a:lnTo>
                  <a:pt x="38048" y="102857"/>
                </a:lnTo>
                <a:lnTo>
                  <a:pt x="38048" y="102857"/>
                </a:lnTo>
                <a:lnTo>
                  <a:pt x="38048" y="96000"/>
                </a:lnTo>
                <a:lnTo>
                  <a:pt x="29268" y="96000"/>
                </a:lnTo>
                <a:lnTo>
                  <a:pt x="29268" y="102857"/>
                </a:lnTo>
                <a:lnTo>
                  <a:pt x="29268" y="102857"/>
                </a:lnTo>
                <a:lnTo>
                  <a:pt x="29268" y="102857"/>
                </a:lnTo>
                <a:lnTo>
                  <a:pt x="29268" y="102857"/>
                </a:lnTo>
                <a:lnTo>
                  <a:pt x="29268" y="102857"/>
                </a:lnTo>
                <a:lnTo>
                  <a:pt x="29268" y="102857"/>
                </a:lnTo>
                <a:lnTo>
                  <a:pt x="23414" y="102857"/>
                </a:lnTo>
                <a:lnTo>
                  <a:pt x="23414" y="113142"/>
                </a:lnTo>
                <a:lnTo>
                  <a:pt x="23414" y="113142"/>
                </a:lnTo>
                <a:lnTo>
                  <a:pt x="23414" y="113142"/>
                </a:lnTo>
                <a:lnTo>
                  <a:pt x="17560" y="113142"/>
                </a:lnTo>
                <a:lnTo>
                  <a:pt x="17560" y="102857"/>
                </a:lnTo>
                <a:lnTo>
                  <a:pt x="17560" y="102857"/>
                </a:lnTo>
                <a:lnTo>
                  <a:pt x="17560" y="102857"/>
                </a:lnTo>
                <a:lnTo>
                  <a:pt x="17560" y="102857"/>
                </a:lnTo>
                <a:lnTo>
                  <a:pt x="17560" y="102857"/>
                </a:lnTo>
                <a:lnTo>
                  <a:pt x="17560" y="102857"/>
                </a:lnTo>
                <a:lnTo>
                  <a:pt x="11707" y="102857"/>
                </a:lnTo>
                <a:lnTo>
                  <a:pt x="11707" y="102857"/>
                </a:lnTo>
                <a:lnTo>
                  <a:pt x="11707" y="96000"/>
                </a:lnTo>
                <a:lnTo>
                  <a:pt x="11707" y="96000"/>
                </a:lnTo>
                <a:lnTo>
                  <a:pt x="11707" y="96000"/>
                </a:lnTo>
                <a:lnTo>
                  <a:pt x="11707" y="89142"/>
                </a:lnTo>
                <a:lnTo>
                  <a:pt x="11707" y="89142"/>
                </a:lnTo>
                <a:lnTo>
                  <a:pt x="11707" y="89142"/>
                </a:lnTo>
                <a:lnTo>
                  <a:pt x="11707" y="89142"/>
                </a:lnTo>
                <a:lnTo>
                  <a:pt x="11707" y="89142"/>
                </a:lnTo>
                <a:lnTo>
                  <a:pt x="11707" y="82285"/>
                </a:lnTo>
                <a:lnTo>
                  <a:pt x="5853" y="82285"/>
                </a:lnTo>
                <a:lnTo>
                  <a:pt x="5853" y="82285"/>
                </a:lnTo>
                <a:lnTo>
                  <a:pt x="5853" y="82285"/>
                </a:lnTo>
                <a:lnTo>
                  <a:pt x="0" y="82285"/>
                </a:lnTo>
                <a:lnTo>
                  <a:pt x="0" y="82285"/>
                </a:lnTo>
                <a:lnTo>
                  <a:pt x="0" y="82285"/>
                </a:lnTo>
                <a:lnTo>
                  <a:pt x="0" y="82285"/>
                </a:lnTo>
                <a:lnTo>
                  <a:pt x="0" y="75428"/>
                </a:lnTo>
                <a:lnTo>
                  <a:pt x="0" y="75428"/>
                </a:lnTo>
                <a:lnTo>
                  <a:pt x="5853" y="75428"/>
                </a:lnTo>
                <a:lnTo>
                  <a:pt x="5853" y="75428"/>
                </a:lnTo>
                <a:lnTo>
                  <a:pt x="5853" y="75428"/>
                </a:lnTo>
                <a:lnTo>
                  <a:pt x="5853" y="75428"/>
                </a:lnTo>
                <a:lnTo>
                  <a:pt x="5853" y="65142"/>
                </a:lnTo>
                <a:lnTo>
                  <a:pt x="5853" y="65142"/>
                </a:lnTo>
                <a:lnTo>
                  <a:pt x="5853" y="65142"/>
                </a:lnTo>
                <a:lnTo>
                  <a:pt x="11707" y="65142"/>
                </a:lnTo>
                <a:lnTo>
                  <a:pt x="11707" y="65142"/>
                </a:lnTo>
                <a:lnTo>
                  <a:pt x="11707" y="65142"/>
                </a:lnTo>
                <a:lnTo>
                  <a:pt x="11707" y="65142"/>
                </a:lnTo>
                <a:lnTo>
                  <a:pt x="11707" y="65142"/>
                </a:lnTo>
                <a:lnTo>
                  <a:pt x="17560" y="65142"/>
                </a:lnTo>
                <a:lnTo>
                  <a:pt x="17560" y="58285"/>
                </a:lnTo>
                <a:lnTo>
                  <a:pt x="17560" y="58285"/>
                </a:lnTo>
                <a:lnTo>
                  <a:pt x="17560" y="58285"/>
                </a:lnTo>
                <a:lnTo>
                  <a:pt x="17560" y="58285"/>
                </a:lnTo>
                <a:lnTo>
                  <a:pt x="17560" y="58285"/>
                </a:lnTo>
                <a:lnTo>
                  <a:pt x="23414" y="58285"/>
                </a:lnTo>
                <a:lnTo>
                  <a:pt x="23414" y="58285"/>
                </a:lnTo>
                <a:lnTo>
                  <a:pt x="23414" y="58285"/>
                </a:lnTo>
                <a:lnTo>
                  <a:pt x="29268" y="58285"/>
                </a:lnTo>
                <a:lnTo>
                  <a:pt x="29268" y="58285"/>
                </a:lnTo>
                <a:lnTo>
                  <a:pt x="29268" y="58285"/>
                </a:lnTo>
                <a:lnTo>
                  <a:pt x="29268" y="58285"/>
                </a:lnTo>
                <a:lnTo>
                  <a:pt x="38048" y="58285"/>
                </a:lnTo>
                <a:lnTo>
                  <a:pt x="38048" y="58285"/>
                </a:lnTo>
                <a:lnTo>
                  <a:pt x="38048" y="58285"/>
                </a:lnTo>
                <a:lnTo>
                  <a:pt x="38048" y="51428"/>
                </a:lnTo>
                <a:lnTo>
                  <a:pt x="38048" y="51428"/>
                </a:lnTo>
                <a:lnTo>
                  <a:pt x="38048" y="51428"/>
                </a:lnTo>
                <a:lnTo>
                  <a:pt x="38048" y="51428"/>
                </a:lnTo>
                <a:lnTo>
                  <a:pt x="38048" y="44571"/>
                </a:lnTo>
                <a:lnTo>
                  <a:pt x="38048" y="44571"/>
                </a:lnTo>
                <a:lnTo>
                  <a:pt x="43902" y="44571"/>
                </a:lnTo>
                <a:lnTo>
                  <a:pt x="43902" y="44571"/>
                </a:lnTo>
                <a:lnTo>
                  <a:pt x="43902" y="44571"/>
                </a:lnTo>
                <a:lnTo>
                  <a:pt x="43902" y="44571"/>
                </a:lnTo>
                <a:lnTo>
                  <a:pt x="49756" y="44571"/>
                </a:lnTo>
                <a:lnTo>
                  <a:pt x="49756" y="44571"/>
                </a:lnTo>
                <a:lnTo>
                  <a:pt x="49756" y="44571"/>
                </a:lnTo>
                <a:lnTo>
                  <a:pt x="49756" y="44571"/>
                </a:lnTo>
                <a:lnTo>
                  <a:pt x="49756" y="44571"/>
                </a:lnTo>
                <a:lnTo>
                  <a:pt x="49756" y="51428"/>
                </a:lnTo>
                <a:lnTo>
                  <a:pt x="55609" y="51428"/>
                </a:lnTo>
                <a:lnTo>
                  <a:pt x="55609" y="51428"/>
                </a:lnTo>
                <a:lnTo>
                  <a:pt x="55609" y="51428"/>
                </a:lnTo>
                <a:lnTo>
                  <a:pt x="55609" y="51428"/>
                </a:lnTo>
                <a:lnTo>
                  <a:pt x="55609" y="44571"/>
                </a:lnTo>
                <a:lnTo>
                  <a:pt x="55609" y="44571"/>
                </a:lnTo>
                <a:lnTo>
                  <a:pt x="55609" y="44571"/>
                </a:lnTo>
                <a:lnTo>
                  <a:pt x="55609" y="44571"/>
                </a:lnTo>
                <a:lnTo>
                  <a:pt x="55609" y="37714"/>
                </a:lnTo>
                <a:lnTo>
                  <a:pt x="55609" y="37714"/>
                </a:lnTo>
                <a:lnTo>
                  <a:pt x="55609" y="37714"/>
                </a:lnTo>
                <a:lnTo>
                  <a:pt x="55609" y="37714"/>
                </a:lnTo>
                <a:lnTo>
                  <a:pt x="55609" y="44571"/>
                </a:lnTo>
                <a:lnTo>
                  <a:pt x="61463" y="44571"/>
                </a:lnTo>
                <a:lnTo>
                  <a:pt x="61463" y="44571"/>
                </a:lnTo>
                <a:lnTo>
                  <a:pt x="61463" y="37714"/>
                </a:lnTo>
                <a:lnTo>
                  <a:pt x="61463" y="37714"/>
                </a:lnTo>
                <a:lnTo>
                  <a:pt x="61463" y="37714"/>
                </a:lnTo>
                <a:lnTo>
                  <a:pt x="55609" y="37714"/>
                </a:lnTo>
                <a:lnTo>
                  <a:pt x="55609" y="37714"/>
                </a:lnTo>
                <a:lnTo>
                  <a:pt x="55609" y="37714"/>
                </a:lnTo>
                <a:lnTo>
                  <a:pt x="55609" y="37714"/>
                </a:lnTo>
                <a:lnTo>
                  <a:pt x="55609" y="37714"/>
                </a:lnTo>
                <a:lnTo>
                  <a:pt x="61463" y="37714"/>
                </a:lnTo>
                <a:lnTo>
                  <a:pt x="61463" y="37714"/>
                </a:lnTo>
                <a:lnTo>
                  <a:pt x="61463" y="27428"/>
                </a:lnTo>
                <a:lnTo>
                  <a:pt x="61463" y="27428"/>
                </a:lnTo>
                <a:lnTo>
                  <a:pt x="70243" y="27428"/>
                </a:lnTo>
                <a:lnTo>
                  <a:pt x="70243" y="27428"/>
                </a:lnTo>
                <a:lnTo>
                  <a:pt x="70243" y="27428"/>
                </a:lnTo>
                <a:lnTo>
                  <a:pt x="70243" y="27428"/>
                </a:lnTo>
                <a:lnTo>
                  <a:pt x="70243" y="27428"/>
                </a:lnTo>
                <a:lnTo>
                  <a:pt x="70243" y="27428"/>
                </a:lnTo>
                <a:lnTo>
                  <a:pt x="70243" y="20571"/>
                </a:lnTo>
                <a:lnTo>
                  <a:pt x="76097" y="20571"/>
                </a:lnTo>
                <a:lnTo>
                  <a:pt x="76097" y="20571"/>
                </a:lnTo>
                <a:lnTo>
                  <a:pt x="76097" y="20571"/>
                </a:lnTo>
                <a:lnTo>
                  <a:pt x="76097" y="20571"/>
                </a:lnTo>
                <a:lnTo>
                  <a:pt x="76097" y="20571"/>
                </a:lnTo>
                <a:lnTo>
                  <a:pt x="76097" y="20571"/>
                </a:lnTo>
                <a:lnTo>
                  <a:pt x="81951" y="20571"/>
                </a:lnTo>
                <a:lnTo>
                  <a:pt x="81951" y="13714"/>
                </a:lnTo>
                <a:lnTo>
                  <a:pt x="81951" y="13714"/>
                </a:lnTo>
                <a:lnTo>
                  <a:pt x="81951" y="13714"/>
                </a:lnTo>
                <a:lnTo>
                  <a:pt x="87804" y="13714"/>
                </a:lnTo>
                <a:lnTo>
                  <a:pt x="87804" y="13714"/>
                </a:lnTo>
                <a:lnTo>
                  <a:pt x="87804" y="13714"/>
                </a:lnTo>
                <a:lnTo>
                  <a:pt x="87804" y="13714"/>
                </a:lnTo>
                <a:lnTo>
                  <a:pt x="87804" y="13714"/>
                </a:lnTo>
                <a:lnTo>
                  <a:pt x="87804" y="6857"/>
                </a:lnTo>
                <a:lnTo>
                  <a:pt x="87804" y="6857"/>
                </a:lnTo>
                <a:lnTo>
                  <a:pt x="87804" y="6857"/>
                </a:lnTo>
                <a:lnTo>
                  <a:pt x="87804" y="6857"/>
                </a:lnTo>
                <a:lnTo>
                  <a:pt x="93658" y="6857"/>
                </a:lnTo>
                <a:lnTo>
                  <a:pt x="93658" y="6857"/>
                </a:lnTo>
                <a:lnTo>
                  <a:pt x="93658" y="0"/>
                </a:lnTo>
                <a:lnTo>
                  <a:pt x="93658" y="0"/>
                </a:lnTo>
                <a:lnTo>
                  <a:pt x="93658" y="6857"/>
                </a:lnTo>
                <a:lnTo>
                  <a:pt x="93658" y="6857"/>
                </a:lnTo>
                <a:lnTo>
                  <a:pt x="93658" y="0"/>
                </a:lnTo>
                <a:lnTo>
                  <a:pt x="102439" y="0"/>
                </a:lnTo>
                <a:lnTo>
                  <a:pt x="102439" y="6857"/>
                </a:lnTo>
                <a:lnTo>
                  <a:pt x="102439" y="6857"/>
                </a:lnTo>
                <a:lnTo>
                  <a:pt x="102439" y="0"/>
                </a:lnTo>
                <a:lnTo>
                  <a:pt x="102439" y="0"/>
                </a:lnTo>
                <a:lnTo>
                  <a:pt x="108292" y="0"/>
                </a:lnTo>
                <a:lnTo>
                  <a:pt x="108292" y="0"/>
                </a:lnTo>
                <a:lnTo>
                  <a:pt x="108292" y="6857"/>
                </a:lnTo>
                <a:lnTo>
                  <a:pt x="108292" y="685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4" name="Shape 474"/>
          <p:cNvSpPr/>
          <p:nvPr/>
        </p:nvSpPr>
        <p:spPr>
          <a:xfrm>
            <a:off x="1730163" y="2761966"/>
            <a:ext cx="48830" cy="55556"/>
          </a:xfrm>
          <a:custGeom>
            <a:avLst/>
            <a:gdLst/>
            <a:ahLst/>
            <a:cxnLst/>
            <a:rect l="0" t="0" r="0" b="0"/>
            <a:pathLst>
              <a:path w="120000" h="120000" extrusionOk="0">
                <a:moveTo>
                  <a:pt x="108292" y="6857"/>
                </a:moveTo>
                <a:lnTo>
                  <a:pt x="108292" y="6857"/>
                </a:lnTo>
                <a:lnTo>
                  <a:pt x="108292" y="6857"/>
                </a:lnTo>
                <a:lnTo>
                  <a:pt x="108292" y="13714"/>
                </a:lnTo>
                <a:lnTo>
                  <a:pt x="102439" y="13714"/>
                </a:lnTo>
                <a:lnTo>
                  <a:pt x="102439" y="13714"/>
                </a:lnTo>
                <a:lnTo>
                  <a:pt x="108292" y="13714"/>
                </a:lnTo>
                <a:lnTo>
                  <a:pt x="108292" y="13714"/>
                </a:lnTo>
                <a:lnTo>
                  <a:pt x="108292" y="13714"/>
                </a:lnTo>
                <a:lnTo>
                  <a:pt x="108292" y="13714"/>
                </a:lnTo>
                <a:lnTo>
                  <a:pt x="108292" y="13714"/>
                </a:lnTo>
                <a:lnTo>
                  <a:pt x="114146" y="13714"/>
                </a:lnTo>
                <a:lnTo>
                  <a:pt x="114146" y="13714"/>
                </a:lnTo>
                <a:lnTo>
                  <a:pt x="114146" y="13714"/>
                </a:lnTo>
                <a:lnTo>
                  <a:pt x="114146" y="20571"/>
                </a:lnTo>
                <a:lnTo>
                  <a:pt x="114146" y="20571"/>
                </a:lnTo>
                <a:lnTo>
                  <a:pt x="114146" y="20571"/>
                </a:lnTo>
                <a:lnTo>
                  <a:pt x="114146" y="20571"/>
                </a:lnTo>
                <a:lnTo>
                  <a:pt x="120000" y="20571"/>
                </a:lnTo>
                <a:lnTo>
                  <a:pt x="120000" y="20571"/>
                </a:lnTo>
                <a:lnTo>
                  <a:pt x="120000" y="20571"/>
                </a:lnTo>
                <a:lnTo>
                  <a:pt x="120000" y="20571"/>
                </a:lnTo>
                <a:lnTo>
                  <a:pt x="120000" y="27428"/>
                </a:lnTo>
                <a:lnTo>
                  <a:pt x="120000" y="27428"/>
                </a:lnTo>
                <a:lnTo>
                  <a:pt x="120000" y="27428"/>
                </a:lnTo>
                <a:lnTo>
                  <a:pt x="120000" y="27428"/>
                </a:lnTo>
                <a:lnTo>
                  <a:pt x="114146" y="27428"/>
                </a:lnTo>
                <a:lnTo>
                  <a:pt x="114146" y="37714"/>
                </a:lnTo>
                <a:lnTo>
                  <a:pt x="114146" y="37714"/>
                </a:lnTo>
                <a:lnTo>
                  <a:pt x="114146" y="37714"/>
                </a:lnTo>
                <a:lnTo>
                  <a:pt x="114146" y="37714"/>
                </a:lnTo>
                <a:lnTo>
                  <a:pt x="114146" y="27428"/>
                </a:lnTo>
                <a:lnTo>
                  <a:pt x="108292" y="27428"/>
                </a:lnTo>
                <a:lnTo>
                  <a:pt x="108292" y="27428"/>
                </a:lnTo>
                <a:lnTo>
                  <a:pt x="108292" y="37714"/>
                </a:lnTo>
                <a:lnTo>
                  <a:pt x="108292" y="37714"/>
                </a:lnTo>
                <a:lnTo>
                  <a:pt x="108292" y="37714"/>
                </a:lnTo>
                <a:lnTo>
                  <a:pt x="108292" y="37714"/>
                </a:lnTo>
                <a:lnTo>
                  <a:pt x="102439" y="37714"/>
                </a:lnTo>
                <a:lnTo>
                  <a:pt x="102439" y="37714"/>
                </a:lnTo>
                <a:lnTo>
                  <a:pt x="102439" y="37714"/>
                </a:lnTo>
                <a:lnTo>
                  <a:pt x="102439" y="37714"/>
                </a:lnTo>
                <a:lnTo>
                  <a:pt x="102439" y="37714"/>
                </a:lnTo>
                <a:lnTo>
                  <a:pt x="93658" y="37714"/>
                </a:lnTo>
                <a:lnTo>
                  <a:pt x="93658" y="37714"/>
                </a:lnTo>
                <a:lnTo>
                  <a:pt x="93658" y="37714"/>
                </a:lnTo>
                <a:lnTo>
                  <a:pt x="93658" y="37714"/>
                </a:lnTo>
                <a:lnTo>
                  <a:pt x="93658" y="37714"/>
                </a:lnTo>
                <a:lnTo>
                  <a:pt x="87804" y="37714"/>
                </a:lnTo>
                <a:lnTo>
                  <a:pt x="87804" y="37714"/>
                </a:lnTo>
                <a:lnTo>
                  <a:pt x="87804" y="37714"/>
                </a:lnTo>
                <a:lnTo>
                  <a:pt x="87804" y="37714"/>
                </a:lnTo>
                <a:lnTo>
                  <a:pt x="87804" y="37714"/>
                </a:lnTo>
                <a:lnTo>
                  <a:pt x="87804" y="44571"/>
                </a:lnTo>
                <a:lnTo>
                  <a:pt x="87804" y="44571"/>
                </a:lnTo>
                <a:lnTo>
                  <a:pt x="87804" y="44571"/>
                </a:lnTo>
                <a:lnTo>
                  <a:pt x="87804" y="44571"/>
                </a:lnTo>
                <a:lnTo>
                  <a:pt x="93658" y="44571"/>
                </a:lnTo>
                <a:lnTo>
                  <a:pt x="93658" y="44571"/>
                </a:lnTo>
                <a:lnTo>
                  <a:pt x="93658" y="44571"/>
                </a:lnTo>
                <a:lnTo>
                  <a:pt x="93658" y="44571"/>
                </a:lnTo>
                <a:lnTo>
                  <a:pt x="93658" y="44571"/>
                </a:lnTo>
                <a:lnTo>
                  <a:pt x="93658" y="37714"/>
                </a:lnTo>
                <a:lnTo>
                  <a:pt x="93658" y="37714"/>
                </a:lnTo>
                <a:lnTo>
                  <a:pt x="102439" y="37714"/>
                </a:lnTo>
                <a:lnTo>
                  <a:pt x="102439" y="37714"/>
                </a:lnTo>
                <a:lnTo>
                  <a:pt x="102439" y="37714"/>
                </a:lnTo>
                <a:lnTo>
                  <a:pt x="102439" y="44571"/>
                </a:lnTo>
                <a:lnTo>
                  <a:pt x="108292" y="44571"/>
                </a:lnTo>
                <a:lnTo>
                  <a:pt x="108292" y="44571"/>
                </a:lnTo>
                <a:lnTo>
                  <a:pt x="108292" y="44571"/>
                </a:lnTo>
                <a:lnTo>
                  <a:pt x="108292" y="44571"/>
                </a:lnTo>
                <a:lnTo>
                  <a:pt x="108292" y="44571"/>
                </a:lnTo>
                <a:lnTo>
                  <a:pt x="108292" y="51428"/>
                </a:lnTo>
                <a:lnTo>
                  <a:pt x="108292" y="51428"/>
                </a:lnTo>
                <a:lnTo>
                  <a:pt x="108292" y="51428"/>
                </a:lnTo>
                <a:lnTo>
                  <a:pt x="108292" y="51428"/>
                </a:lnTo>
                <a:lnTo>
                  <a:pt x="108292" y="51428"/>
                </a:lnTo>
                <a:lnTo>
                  <a:pt x="108292" y="51428"/>
                </a:lnTo>
                <a:lnTo>
                  <a:pt x="108292" y="51428"/>
                </a:lnTo>
                <a:lnTo>
                  <a:pt x="108292" y="51428"/>
                </a:lnTo>
                <a:lnTo>
                  <a:pt x="108292" y="58285"/>
                </a:lnTo>
                <a:lnTo>
                  <a:pt x="108292" y="58285"/>
                </a:lnTo>
                <a:lnTo>
                  <a:pt x="108292" y="51428"/>
                </a:lnTo>
                <a:lnTo>
                  <a:pt x="102439" y="51428"/>
                </a:lnTo>
                <a:lnTo>
                  <a:pt x="102439" y="51428"/>
                </a:lnTo>
                <a:lnTo>
                  <a:pt x="102439" y="58285"/>
                </a:lnTo>
                <a:lnTo>
                  <a:pt x="102439" y="58285"/>
                </a:lnTo>
                <a:lnTo>
                  <a:pt x="102439" y="58285"/>
                </a:lnTo>
                <a:lnTo>
                  <a:pt x="108292" y="58285"/>
                </a:lnTo>
                <a:lnTo>
                  <a:pt x="108292" y="58285"/>
                </a:lnTo>
                <a:lnTo>
                  <a:pt x="108292" y="58285"/>
                </a:lnTo>
                <a:lnTo>
                  <a:pt x="108292" y="58285"/>
                </a:lnTo>
                <a:lnTo>
                  <a:pt x="108292" y="58285"/>
                </a:lnTo>
                <a:lnTo>
                  <a:pt x="114146" y="58285"/>
                </a:lnTo>
                <a:lnTo>
                  <a:pt x="114146" y="58285"/>
                </a:lnTo>
                <a:lnTo>
                  <a:pt x="114146" y="65142"/>
                </a:lnTo>
                <a:lnTo>
                  <a:pt x="114146" y="65142"/>
                </a:lnTo>
                <a:lnTo>
                  <a:pt x="114146" y="65142"/>
                </a:lnTo>
                <a:lnTo>
                  <a:pt x="108292" y="65142"/>
                </a:lnTo>
                <a:lnTo>
                  <a:pt x="108292" y="65142"/>
                </a:lnTo>
                <a:lnTo>
                  <a:pt x="108292" y="65142"/>
                </a:lnTo>
                <a:lnTo>
                  <a:pt x="108292" y="65142"/>
                </a:lnTo>
                <a:lnTo>
                  <a:pt x="108292" y="75428"/>
                </a:lnTo>
                <a:lnTo>
                  <a:pt x="108292" y="75428"/>
                </a:lnTo>
                <a:lnTo>
                  <a:pt x="108292" y="75428"/>
                </a:lnTo>
                <a:lnTo>
                  <a:pt x="108292" y="75428"/>
                </a:lnTo>
                <a:lnTo>
                  <a:pt x="108292" y="82285"/>
                </a:lnTo>
                <a:lnTo>
                  <a:pt x="108292" y="82285"/>
                </a:lnTo>
                <a:lnTo>
                  <a:pt x="108292" y="82285"/>
                </a:lnTo>
                <a:lnTo>
                  <a:pt x="108292" y="75428"/>
                </a:lnTo>
                <a:lnTo>
                  <a:pt x="108292" y="75428"/>
                </a:lnTo>
                <a:lnTo>
                  <a:pt x="102439" y="75428"/>
                </a:lnTo>
                <a:lnTo>
                  <a:pt x="102439" y="75428"/>
                </a:lnTo>
                <a:lnTo>
                  <a:pt x="102439" y="75428"/>
                </a:lnTo>
                <a:lnTo>
                  <a:pt x="93658" y="75428"/>
                </a:lnTo>
                <a:lnTo>
                  <a:pt x="93658" y="75428"/>
                </a:lnTo>
                <a:lnTo>
                  <a:pt x="93658" y="75428"/>
                </a:lnTo>
                <a:lnTo>
                  <a:pt x="93658" y="75428"/>
                </a:lnTo>
                <a:lnTo>
                  <a:pt x="93658" y="82285"/>
                </a:lnTo>
                <a:lnTo>
                  <a:pt x="93658" y="82285"/>
                </a:lnTo>
                <a:lnTo>
                  <a:pt x="93658" y="82285"/>
                </a:lnTo>
                <a:lnTo>
                  <a:pt x="87804" y="82285"/>
                </a:lnTo>
                <a:lnTo>
                  <a:pt x="87804" y="82285"/>
                </a:lnTo>
                <a:lnTo>
                  <a:pt x="87804" y="82285"/>
                </a:lnTo>
                <a:lnTo>
                  <a:pt x="87804" y="82285"/>
                </a:lnTo>
                <a:lnTo>
                  <a:pt x="87804" y="82285"/>
                </a:lnTo>
                <a:lnTo>
                  <a:pt x="81951" y="82285"/>
                </a:lnTo>
                <a:lnTo>
                  <a:pt x="81951" y="82285"/>
                </a:lnTo>
                <a:lnTo>
                  <a:pt x="81951" y="82285"/>
                </a:lnTo>
                <a:lnTo>
                  <a:pt x="81951" y="89142"/>
                </a:lnTo>
                <a:lnTo>
                  <a:pt x="81951" y="89142"/>
                </a:lnTo>
                <a:lnTo>
                  <a:pt x="81951" y="89142"/>
                </a:lnTo>
                <a:lnTo>
                  <a:pt x="81951" y="89142"/>
                </a:lnTo>
                <a:lnTo>
                  <a:pt x="81951" y="89142"/>
                </a:lnTo>
                <a:lnTo>
                  <a:pt x="81951" y="96000"/>
                </a:lnTo>
                <a:lnTo>
                  <a:pt x="76097" y="96000"/>
                </a:lnTo>
                <a:lnTo>
                  <a:pt x="76097" y="96000"/>
                </a:lnTo>
                <a:lnTo>
                  <a:pt x="76097" y="96000"/>
                </a:lnTo>
                <a:lnTo>
                  <a:pt x="76097" y="96000"/>
                </a:lnTo>
                <a:lnTo>
                  <a:pt x="70243" y="96000"/>
                </a:lnTo>
                <a:lnTo>
                  <a:pt x="70243" y="96000"/>
                </a:lnTo>
                <a:lnTo>
                  <a:pt x="70243" y="96000"/>
                </a:lnTo>
                <a:lnTo>
                  <a:pt x="70243" y="96000"/>
                </a:lnTo>
                <a:lnTo>
                  <a:pt x="70243" y="96000"/>
                </a:lnTo>
                <a:lnTo>
                  <a:pt x="70243" y="96000"/>
                </a:lnTo>
                <a:lnTo>
                  <a:pt x="70243" y="102857"/>
                </a:lnTo>
                <a:lnTo>
                  <a:pt x="61463" y="102857"/>
                </a:lnTo>
                <a:lnTo>
                  <a:pt x="61463" y="102857"/>
                </a:lnTo>
                <a:lnTo>
                  <a:pt x="61463" y="96000"/>
                </a:lnTo>
                <a:lnTo>
                  <a:pt x="61463" y="96000"/>
                </a:lnTo>
                <a:lnTo>
                  <a:pt x="61463" y="96000"/>
                </a:lnTo>
                <a:lnTo>
                  <a:pt x="55609" y="96000"/>
                </a:lnTo>
                <a:lnTo>
                  <a:pt x="55609" y="96000"/>
                </a:lnTo>
                <a:lnTo>
                  <a:pt x="55609" y="96000"/>
                </a:lnTo>
                <a:lnTo>
                  <a:pt x="55609" y="96000"/>
                </a:lnTo>
                <a:lnTo>
                  <a:pt x="55609" y="96000"/>
                </a:lnTo>
                <a:lnTo>
                  <a:pt x="55609" y="96000"/>
                </a:lnTo>
                <a:lnTo>
                  <a:pt x="55609" y="96000"/>
                </a:lnTo>
                <a:lnTo>
                  <a:pt x="55609" y="102857"/>
                </a:lnTo>
                <a:lnTo>
                  <a:pt x="49756" y="102857"/>
                </a:lnTo>
                <a:lnTo>
                  <a:pt x="49756" y="102857"/>
                </a:lnTo>
                <a:lnTo>
                  <a:pt x="55609" y="102857"/>
                </a:lnTo>
                <a:lnTo>
                  <a:pt x="55609" y="102857"/>
                </a:lnTo>
                <a:lnTo>
                  <a:pt x="49756" y="102857"/>
                </a:lnTo>
                <a:lnTo>
                  <a:pt x="49756" y="102857"/>
                </a:lnTo>
                <a:lnTo>
                  <a:pt x="49756" y="102857"/>
                </a:lnTo>
                <a:lnTo>
                  <a:pt x="49756" y="102857"/>
                </a:lnTo>
                <a:lnTo>
                  <a:pt x="49756" y="102857"/>
                </a:lnTo>
                <a:lnTo>
                  <a:pt x="49756" y="113142"/>
                </a:lnTo>
                <a:lnTo>
                  <a:pt x="49756" y="113142"/>
                </a:lnTo>
                <a:lnTo>
                  <a:pt x="43902" y="113142"/>
                </a:lnTo>
                <a:lnTo>
                  <a:pt x="43902" y="113142"/>
                </a:lnTo>
                <a:lnTo>
                  <a:pt x="43902" y="113142"/>
                </a:lnTo>
                <a:lnTo>
                  <a:pt x="43902" y="113142"/>
                </a:lnTo>
                <a:lnTo>
                  <a:pt x="43902" y="113142"/>
                </a:lnTo>
                <a:lnTo>
                  <a:pt x="43902" y="113142"/>
                </a:lnTo>
                <a:lnTo>
                  <a:pt x="38048" y="113142"/>
                </a:lnTo>
                <a:lnTo>
                  <a:pt x="38048" y="113142"/>
                </a:lnTo>
                <a:lnTo>
                  <a:pt x="43902" y="113142"/>
                </a:lnTo>
                <a:lnTo>
                  <a:pt x="43902" y="113142"/>
                </a:lnTo>
                <a:lnTo>
                  <a:pt x="38048" y="113142"/>
                </a:lnTo>
                <a:lnTo>
                  <a:pt x="38048" y="113142"/>
                </a:lnTo>
                <a:lnTo>
                  <a:pt x="38048" y="113142"/>
                </a:lnTo>
                <a:lnTo>
                  <a:pt x="38048" y="113142"/>
                </a:lnTo>
                <a:lnTo>
                  <a:pt x="38048" y="120000"/>
                </a:lnTo>
                <a:lnTo>
                  <a:pt x="29268" y="120000"/>
                </a:lnTo>
                <a:lnTo>
                  <a:pt x="29268" y="120000"/>
                </a:lnTo>
                <a:lnTo>
                  <a:pt x="29268" y="120000"/>
                </a:lnTo>
                <a:lnTo>
                  <a:pt x="29268" y="120000"/>
                </a:lnTo>
                <a:lnTo>
                  <a:pt x="29268" y="113142"/>
                </a:lnTo>
                <a:lnTo>
                  <a:pt x="29268" y="113142"/>
                </a:lnTo>
                <a:lnTo>
                  <a:pt x="29268" y="113142"/>
                </a:lnTo>
                <a:lnTo>
                  <a:pt x="29268" y="113142"/>
                </a:lnTo>
                <a:lnTo>
                  <a:pt x="29268" y="113142"/>
                </a:lnTo>
                <a:lnTo>
                  <a:pt x="29268" y="113142"/>
                </a:lnTo>
                <a:lnTo>
                  <a:pt x="29268" y="102857"/>
                </a:lnTo>
                <a:lnTo>
                  <a:pt x="29268" y="102857"/>
                </a:lnTo>
                <a:lnTo>
                  <a:pt x="29268" y="102857"/>
                </a:lnTo>
                <a:lnTo>
                  <a:pt x="38048" y="102857"/>
                </a:lnTo>
                <a:lnTo>
                  <a:pt x="38048" y="102857"/>
                </a:lnTo>
                <a:lnTo>
                  <a:pt x="38048" y="96000"/>
                </a:lnTo>
                <a:lnTo>
                  <a:pt x="29268" y="96000"/>
                </a:lnTo>
                <a:lnTo>
                  <a:pt x="29268" y="102857"/>
                </a:lnTo>
                <a:lnTo>
                  <a:pt x="29268" y="102857"/>
                </a:lnTo>
                <a:lnTo>
                  <a:pt x="29268" y="102857"/>
                </a:lnTo>
                <a:lnTo>
                  <a:pt x="29268" y="102857"/>
                </a:lnTo>
                <a:lnTo>
                  <a:pt x="29268" y="102857"/>
                </a:lnTo>
                <a:lnTo>
                  <a:pt x="29268" y="102857"/>
                </a:lnTo>
                <a:lnTo>
                  <a:pt x="23414" y="102857"/>
                </a:lnTo>
                <a:lnTo>
                  <a:pt x="23414" y="113142"/>
                </a:lnTo>
                <a:lnTo>
                  <a:pt x="23414" y="113142"/>
                </a:lnTo>
                <a:lnTo>
                  <a:pt x="23414" y="113142"/>
                </a:lnTo>
                <a:lnTo>
                  <a:pt x="17560" y="113142"/>
                </a:lnTo>
                <a:lnTo>
                  <a:pt x="17560" y="102857"/>
                </a:lnTo>
                <a:lnTo>
                  <a:pt x="17560" y="102857"/>
                </a:lnTo>
                <a:lnTo>
                  <a:pt x="17560" y="102857"/>
                </a:lnTo>
                <a:lnTo>
                  <a:pt x="17560" y="102857"/>
                </a:lnTo>
                <a:lnTo>
                  <a:pt x="17560" y="102857"/>
                </a:lnTo>
                <a:lnTo>
                  <a:pt x="17560" y="102857"/>
                </a:lnTo>
                <a:lnTo>
                  <a:pt x="11707" y="102857"/>
                </a:lnTo>
                <a:lnTo>
                  <a:pt x="11707" y="102857"/>
                </a:lnTo>
                <a:lnTo>
                  <a:pt x="11707" y="96000"/>
                </a:lnTo>
                <a:lnTo>
                  <a:pt x="11707" y="96000"/>
                </a:lnTo>
                <a:lnTo>
                  <a:pt x="11707" y="96000"/>
                </a:lnTo>
                <a:lnTo>
                  <a:pt x="11707" y="89142"/>
                </a:lnTo>
                <a:lnTo>
                  <a:pt x="11707" y="89142"/>
                </a:lnTo>
                <a:lnTo>
                  <a:pt x="11707" y="89142"/>
                </a:lnTo>
                <a:lnTo>
                  <a:pt x="11707" y="89142"/>
                </a:lnTo>
                <a:lnTo>
                  <a:pt x="11707" y="89142"/>
                </a:lnTo>
                <a:lnTo>
                  <a:pt x="11707" y="82285"/>
                </a:lnTo>
                <a:lnTo>
                  <a:pt x="5853" y="82285"/>
                </a:lnTo>
                <a:lnTo>
                  <a:pt x="5853" y="82285"/>
                </a:lnTo>
                <a:lnTo>
                  <a:pt x="5853" y="82285"/>
                </a:lnTo>
                <a:lnTo>
                  <a:pt x="0" y="82285"/>
                </a:lnTo>
                <a:lnTo>
                  <a:pt x="0" y="82285"/>
                </a:lnTo>
                <a:lnTo>
                  <a:pt x="0" y="82285"/>
                </a:lnTo>
                <a:lnTo>
                  <a:pt x="0" y="82285"/>
                </a:lnTo>
                <a:lnTo>
                  <a:pt x="0" y="75428"/>
                </a:lnTo>
                <a:lnTo>
                  <a:pt x="0" y="75428"/>
                </a:lnTo>
                <a:lnTo>
                  <a:pt x="5853" y="75428"/>
                </a:lnTo>
                <a:lnTo>
                  <a:pt x="5853" y="75428"/>
                </a:lnTo>
                <a:lnTo>
                  <a:pt x="5853" y="75428"/>
                </a:lnTo>
                <a:lnTo>
                  <a:pt x="5853" y="75428"/>
                </a:lnTo>
                <a:lnTo>
                  <a:pt x="5853" y="65142"/>
                </a:lnTo>
                <a:lnTo>
                  <a:pt x="5853" y="65142"/>
                </a:lnTo>
                <a:lnTo>
                  <a:pt x="5853" y="65142"/>
                </a:lnTo>
                <a:lnTo>
                  <a:pt x="11707" y="65142"/>
                </a:lnTo>
                <a:lnTo>
                  <a:pt x="11707" y="65142"/>
                </a:lnTo>
                <a:lnTo>
                  <a:pt x="11707" y="65142"/>
                </a:lnTo>
                <a:lnTo>
                  <a:pt x="11707" y="65142"/>
                </a:lnTo>
                <a:lnTo>
                  <a:pt x="11707" y="65142"/>
                </a:lnTo>
                <a:lnTo>
                  <a:pt x="17560" y="65142"/>
                </a:lnTo>
                <a:lnTo>
                  <a:pt x="17560" y="58285"/>
                </a:lnTo>
                <a:lnTo>
                  <a:pt x="17560" y="58285"/>
                </a:lnTo>
                <a:lnTo>
                  <a:pt x="17560" y="58285"/>
                </a:lnTo>
                <a:lnTo>
                  <a:pt x="17560" y="58285"/>
                </a:lnTo>
                <a:lnTo>
                  <a:pt x="17560" y="58285"/>
                </a:lnTo>
                <a:lnTo>
                  <a:pt x="23414" y="58285"/>
                </a:lnTo>
                <a:lnTo>
                  <a:pt x="23414" y="58285"/>
                </a:lnTo>
                <a:lnTo>
                  <a:pt x="23414" y="58285"/>
                </a:lnTo>
                <a:lnTo>
                  <a:pt x="29268" y="58285"/>
                </a:lnTo>
                <a:lnTo>
                  <a:pt x="29268" y="58285"/>
                </a:lnTo>
                <a:lnTo>
                  <a:pt x="29268" y="58285"/>
                </a:lnTo>
                <a:lnTo>
                  <a:pt x="29268" y="58285"/>
                </a:lnTo>
                <a:lnTo>
                  <a:pt x="38048" y="58285"/>
                </a:lnTo>
                <a:lnTo>
                  <a:pt x="38048" y="58285"/>
                </a:lnTo>
                <a:lnTo>
                  <a:pt x="38048" y="58285"/>
                </a:lnTo>
                <a:lnTo>
                  <a:pt x="38048" y="51428"/>
                </a:lnTo>
                <a:lnTo>
                  <a:pt x="38048" y="51428"/>
                </a:lnTo>
                <a:lnTo>
                  <a:pt x="38048" y="51428"/>
                </a:lnTo>
                <a:lnTo>
                  <a:pt x="38048" y="51428"/>
                </a:lnTo>
                <a:lnTo>
                  <a:pt x="38048" y="44571"/>
                </a:lnTo>
                <a:lnTo>
                  <a:pt x="38048" y="44571"/>
                </a:lnTo>
                <a:lnTo>
                  <a:pt x="43902" y="44571"/>
                </a:lnTo>
                <a:lnTo>
                  <a:pt x="43902" y="44571"/>
                </a:lnTo>
                <a:lnTo>
                  <a:pt x="43902" y="44571"/>
                </a:lnTo>
                <a:lnTo>
                  <a:pt x="43902" y="44571"/>
                </a:lnTo>
                <a:lnTo>
                  <a:pt x="49756" y="44571"/>
                </a:lnTo>
                <a:lnTo>
                  <a:pt x="49756" y="44571"/>
                </a:lnTo>
                <a:lnTo>
                  <a:pt x="49756" y="44571"/>
                </a:lnTo>
                <a:lnTo>
                  <a:pt x="49756" y="44571"/>
                </a:lnTo>
                <a:lnTo>
                  <a:pt x="49756" y="44571"/>
                </a:lnTo>
                <a:lnTo>
                  <a:pt x="49756" y="51428"/>
                </a:lnTo>
                <a:lnTo>
                  <a:pt x="55609" y="51428"/>
                </a:lnTo>
                <a:lnTo>
                  <a:pt x="55609" y="51428"/>
                </a:lnTo>
                <a:lnTo>
                  <a:pt x="55609" y="51428"/>
                </a:lnTo>
                <a:lnTo>
                  <a:pt x="55609" y="51428"/>
                </a:lnTo>
                <a:lnTo>
                  <a:pt x="55609" y="44571"/>
                </a:lnTo>
                <a:lnTo>
                  <a:pt x="55609" y="44571"/>
                </a:lnTo>
                <a:lnTo>
                  <a:pt x="55609" y="44571"/>
                </a:lnTo>
                <a:lnTo>
                  <a:pt x="55609" y="44571"/>
                </a:lnTo>
                <a:lnTo>
                  <a:pt x="55609" y="37714"/>
                </a:lnTo>
                <a:lnTo>
                  <a:pt x="55609" y="37714"/>
                </a:lnTo>
                <a:lnTo>
                  <a:pt x="55609" y="37714"/>
                </a:lnTo>
                <a:lnTo>
                  <a:pt x="55609" y="37714"/>
                </a:lnTo>
                <a:lnTo>
                  <a:pt x="55609" y="44571"/>
                </a:lnTo>
                <a:lnTo>
                  <a:pt x="61463" y="44571"/>
                </a:lnTo>
                <a:lnTo>
                  <a:pt x="61463" y="44571"/>
                </a:lnTo>
                <a:lnTo>
                  <a:pt x="61463" y="37714"/>
                </a:lnTo>
                <a:lnTo>
                  <a:pt x="61463" y="37714"/>
                </a:lnTo>
                <a:lnTo>
                  <a:pt x="61463" y="37714"/>
                </a:lnTo>
                <a:lnTo>
                  <a:pt x="55609" y="37714"/>
                </a:lnTo>
                <a:lnTo>
                  <a:pt x="55609" y="37714"/>
                </a:lnTo>
                <a:lnTo>
                  <a:pt x="55609" y="37714"/>
                </a:lnTo>
                <a:lnTo>
                  <a:pt x="55609" y="37714"/>
                </a:lnTo>
                <a:lnTo>
                  <a:pt x="55609" y="37714"/>
                </a:lnTo>
                <a:lnTo>
                  <a:pt x="61463" y="37714"/>
                </a:lnTo>
                <a:lnTo>
                  <a:pt x="61463" y="37714"/>
                </a:lnTo>
                <a:lnTo>
                  <a:pt x="61463" y="27428"/>
                </a:lnTo>
                <a:lnTo>
                  <a:pt x="61463" y="27428"/>
                </a:lnTo>
                <a:lnTo>
                  <a:pt x="70243" y="27428"/>
                </a:lnTo>
                <a:lnTo>
                  <a:pt x="70243" y="27428"/>
                </a:lnTo>
                <a:lnTo>
                  <a:pt x="70243" y="27428"/>
                </a:lnTo>
                <a:lnTo>
                  <a:pt x="70243" y="27428"/>
                </a:lnTo>
                <a:lnTo>
                  <a:pt x="70243" y="27428"/>
                </a:lnTo>
                <a:lnTo>
                  <a:pt x="70243" y="27428"/>
                </a:lnTo>
                <a:lnTo>
                  <a:pt x="70243" y="20571"/>
                </a:lnTo>
                <a:lnTo>
                  <a:pt x="76097" y="20571"/>
                </a:lnTo>
                <a:lnTo>
                  <a:pt x="76097" y="20571"/>
                </a:lnTo>
                <a:lnTo>
                  <a:pt x="76097" y="20571"/>
                </a:lnTo>
                <a:lnTo>
                  <a:pt x="76097" y="20571"/>
                </a:lnTo>
                <a:lnTo>
                  <a:pt x="76097" y="20571"/>
                </a:lnTo>
                <a:lnTo>
                  <a:pt x="76097" y="20571"/>
                </a:lnTo>
                <a:lnTo>
                  <a:pt x="81951" y="20571"/>
                </a:lnTo>
                <a:lnTo>
                  <a:pt x="81951" y="13714"/>
                </a:lnTo>
                <a:lnTo>
                  <a:pt x="81951" y="13714"/>
                </a:lnTo>
                <a:lnTo>
                  <a:pt x="81951" y="13714"/>
                </a:lnTo>
                <a:lnTo>
                  <a:pt x="87804" y="13714"/>
                </a:lnTo>
                <a:lnTo>
                  <a:pt x="87804" y="13714"/>
                </a:lnTo>
                <a:lnTo>
                  <a:pt x="87804" y="13714"/>
                </a:lnTo>
                <a:lnTo>
                  <a:pt x="87804" y="13714"/>
                </a:lnTo>
                <a:lnTo>
                  <a:pt x="87804" y="13714"/>
                </a:lnTo>
                <a:lnTo>
                  <a:pt x="87804" y="6857"/>
                </a:lnTo>
                <a:lnTo>
                  <a:pt x="87804" y="6857"/>
                </a:lnTo>
                <a:lnTo>
                  <a:pt x="87804" y="6857"/>
                </a:lnTo>
                <a:lnTo>
                  <a:pt x="87804" y="6857"/>
                </a:lnTo>
                <a:lnTo>
                  <a:pt x="93658" y="6857"/>
                </a:lnTo>
                <a:lnTo>
                  <a:pt x="93658" y="6857"/>
                </a:lnTo>
                <a:lnTo>
                  <a:pt x="93658" y="0"/>
                </a:lnTo>
                <a:lnTo>
                  <a:pt x="93658" y="0"/>
                </a:lnTo>
                <a:lnTo>
                  <a:pt x="93658" y="6857"/>
                </a:lnTo>
                <a:lnTo>
                  <a:pt x="93658" y="6857"/>
                </a:lnTo>
                <a:lnTo>
                  <a:pt x="93658" y="0"/>
                </a:lnTo>
                <a:lnTo>
                  <a:pt x="102439" y="0"/>
                </a:lnTo>
                <a:lnTo>
                  <a:pt x="102439" y="6857"/>
                </a:lnTo>
                <a:lnTo>
                  <a:pt x="102439" y="6857"/>
                </a:lnTo>
                <a:lnTo>
                  <a:pt x="102439" y="0"/>
                </a:lnTo>
                <a:lnTo>
                  <a:pt x="102439" y="0"/>
                </a:lnTo>
                <a:lnTo>
                  <a:pt x="108292" y="0"/>
                </a:lnTo>
                <a:lnTo>
                  <a:pt x="108292" y="0"/>
                </a:lnTo>
                <a:lnTo>
                  <a:pt x="108292" y="6857"/>
                </a:lnTo>
                <a:lnTo>
                  <a:pt x="108292" y="6857"/>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5" name="Shape 475"/>
          <p:cNvSpPr/>
          <p:nvPr/>
        </p:nvSpPr>
        <p:spPr>
          <a:xfrm>
            <a:off x="3385652" y="5165191"/>
            <a:ext cx="89325" cy="131749"/>
          </a:xfrm>
          <a:custGeom>
            <a:avLst/>
            <a:gdLst/>
            <a:ahLst/>
            <a:cxnLst/>
            <a:rect l="0" t="0" r="0" b="0"/>
            <a:pathLst>
              <a:path w="120000" h="120000" extrusionOk="0">
                <a:moveTo>
                  <a:pt x="17600" y="2891"/>
                </a:moveTo>
                <a:lnTo>
                  <a:pt x="17600" y="2891"/>
                </a:lnTo>
                <a:lnTo>
                  <a:pt x="20800" y="2891"/>
                </a:lnTo>
                <a:lnTo>
                  <a:pt x="20800" y="2891"/>
                </a:lnTo>
                <a:lnTo>
                  <a:pt x="20800" y="5783"/>
                </a:lnTo>
                <a:lnTo>
                  <a:pt x="20800" y="5783"/>
                </a:lnTo>
                <a:lnTo>
                  <a:pt x="20800" y="2891"/>
                </a:lnTo>
                <a:lnTo>
                  <a:pt x="20800" y="2891"/>
                </a:lnTo>
                <a:lnTo>
                  <a:pt x="20800" y="5783"/>
                </a:lnTo>
                <a:lnTo>
                  <a:pt x="20800" y="5783"/>
                </a:lnTo>
                <a:lnTo>
                  <a:pt x="24000" y="5783"/>
                </a:lnTo>
                <a:lnTo>
                  <a:pt x="24000" y="5783"/>
                </a:lnTo>
                <a:lnTo>
                  <a:pt x="24000" y="2891"/>
                </a:lnTo>
                <a:lnTo>
                  <a:pt x="24000" y="2891"/>
                </a:lnTo>
                <a:lnTo>
                  <a:pt x="24000" y="5783"/>
                </a:lnTo>
                <a:lnTo>
                  <a:pt x="28800" y="5783"/>
                </a:lnTo>
                <a:lnTo>
                  <a:pt x="28800" y="5783"/>
                </a:lnTo>
                <a:lnTo>
                  <a:pt x="28800" y="2891"/>
                </a:lnTo>
                <a:lnTo>
                  <a:pt x="28800" y="2891"/>
                </a:lnTo>
                <a:lnTo>
                  <a:pt x="28800" y="2891"/>
                </a:lnTo>
                <a:lnTo>
                  <a:pt x="28800" y="2891"/>
                </a:lnTo>
                <a:lnTo>
                  <a:pt x="28800" y="2891"/>
                </a:lnTo>
                <a:lnTo>
                  <a:pt x="28800" y="0"/>
                </a:lnTo>
                <a:lnTo>
                  <a:pt x="32000" y="0"/>
                </a:lnTo>
                <a:lnTo>
                  <a:pt x="32000" y="0"/>
                </a:lnTo>
                <a:lnTo>
                  <a:pt x="32000" y="0"/>
                </a:lnTo>
                <a:lnTo>
                  <a:pt x="32000" y="0"/>
                </a:lnTo>
                <a:lnTo>
                  <a:pt x="32000" y="0"/>
                </a:lnTo>
                <a:lnTo>
                  <a:pt x="35200" y="0"/>
                </a:lnTo>
                <a:lnTo>
                  <a:pt x="35200" y="0"/>
                </a:lnTo>
                <a:lnTo>
                  <a:pt x="35200" y="0"/>
                </a:lnTo>
                <a:lnTo>
                  <a:pt x="35200" y="0"/>
                </a:lnTo>
                <a:lnTo>
                  <a:pt x="38400" y="0"/>
                </a:lnTo>
                <a:lnTo>
                  <a:pt x="38400" y="2891"/>
                </a:lnTo>
                <a:lnTo>
                  <a:pt x="38400" y="2891"/>
                </a:lnTo>
                <a:lnTo>
                  <a:pt x="38400" y="2891"/>
                </a:lnTo>
                <a:lnTo>
                  <a:pt x="38400" y="2891"/>
                </a:lnTo>
                <a:lnTo>
                  <a:pt x="38400" y="2891"/>
                </a:lnTo>
                <a:lnTo>
                  <a:pt x="41600" y="2891"/>
                </a:lnTo>
                <a:lnTo>
                  <a:pt x="41600" y="2891"/>
                </a:lnTo>
                <a:lnTo>
                  <a:pt x="41600" y="5783"/>
                </a:lnTo>
                <a:lnTo>
                  <a:pt x="41600" y="5783"/>
                </a:lnTo>
                <a:lnTo>
                  <a:pt x="41600" y="5783"/>
                </a:lnTo>
                <a:lnTo>
                  <a:pt x="41600" y="5783"/>
                </a:lnTo>
                <a:lnTo>
                  <a:pt x="41600" y="5783"/>
                </a:lnTo>
                <a:lnTo>
                  <a:pt x="46400" y="5783"/>
                </a:lnTo>
                <a:lnTo>
                  <a:pt x="46400" y="5783"/>
                </a:lnTo>
                <a:lnTo>
                  <a:pt x="46400" y="8674"/>
                </a:lnTo>
                <a:lnTo>
                  <a:pt x="46400" y="8674"/>
                </a:lnTo>
                <a:lnTo>
                  <a:pt x="46400" y="8674"/>
                </a:lnTo>
                <a:lnTo>
                  <a:pt x="46400" y="8674"/>
                </a:lnTo>
                <a:lnTo>
                  <a:pt x="46400" y="8674"/>
                </a:lnTo>
                <a:lnTo>
                  <a:pt x="49600" y="8674"/>
                </a:lnTo>
                <a:lnTo>
                  <a:pt x="49600" y="13012"/>
                </a:lnTo>
                <a:lnTo>
                  <a:pt x="49600" y="13012"/>
                </a:lnTo>
                <a:lnTo>
                  <a:pt x="49600" y="13012"/>
                </a:lnTo>
                <a:lnTo>
                  <a:pt x="49600" y="13012"/>
                </a:lnTo>
                <a:lnTo>
                  <a:pt x="49600" y="13012"/>
                </a:lnTo>
                <a:lnTo>
                  <a:pt x="49600" y="13012"/>
                </a:lnTo>
                <a:lnTo>
                  <a:pt x="52800" y="13012"/>
                </a:lnTo>
                <a:lnTo>
                  <a:pt x="52800" y="13012"/>
                </a:lnTo>
                <a:lnTo>
                  <a:pt x="52800" y="15903"/>
                </a:lnTo>
                <a:lnTo>
                  <a:pt x="52800" y="15903"/>
                </a:lnTo>
                <a:lnTo>
                  <a:pt x="52800" y="15903"/>
                </a:lnTo>
                <a:lnTo>
                  <a:pt x="52800" y="15903"/>
                </a:lnTo>
                <a:lnTo>
                  <a:pt x="56000" y="15903"/>
                </a:lnTo>
                <a:lnTo>
                  <a:pt x="56000" y="15903"/>
                </a:lnTo>
                <a:lnTo>
                  <a:pt x="56000" y="15903"/>
                </a:lnTo>
                <a:lnTo>
                  <a:pt x="56000" y="18795"/>
                </a:lnTo>
                <a:lnTo>
                  <a:pt x="56000" y="18795"/>
                </a:lnTo>
                <a:lnTo>
                  <a:pt x="56000" y="18795"/>
                </a:lnTo>
                <a:lnTo>
                  <a:pt x="56000" y="21686"/>
                </a:lnTo>
                <a:lnTo>
                  <a:pt x="56000" y="21686"/>
                </a:lnTo>
                <a:lnTo>
                  <a:pt x="56000" y="21686"/>
                </a:lnTo>
                <a:lnTo>
                  <a:pt x="56000" y="24578"/>
                </a:lnTo>
                <a:lnTo>
                  <a:pt x="56000" y="24578"/>
                </a:lnTo>
                <a:lnTo>
                  <a:pt x="56000" y="24578"/>
                </a:lnTo>
                <a:lnTo>
                  <a:pt x="59200" y="24578"/>
                </a:lnTo>
                <a:lnTo>
                  <a:pt x="59200" y="24578"/>
                </a:lnTo>
                <a:lnTo>
                  <a:pt x="59200" y="21686"/>
                </a:lnTo>
                <a:lnTo>
                  <a:pt x="59200" y="21686"/>
                </a:lnTo>
                <a:lnTo>
                  <a:pt x="59200" y="21686"/>
                </a:lnTo>
                <a:lnTo>
                  <a:pt x="59200" y="21686"/>
                </a:lnTo>
                <a:lnTo>
                  <a:pt x="64000" y="21686"/>
                </a:lnTo>
                <a:lnTo>
                  <a:pt x="64000" y="21686"/>
                </a:lnTo>
                <a:lnTo>
                  <a:pt x="64000" y="21686"/>
                </a:lnTo>
                <a:lnTo>
                  <a:pt x="64000" y="21686"/>
                </a:lnTo>
                <a:lnTo>
                  <a:pt x="64000" y="18795"/>
                </a:lnTo>
                <a:lnTo>
                  <a:pt x="64000" y="18795"/>
                </a:lnTo>
                <a:lnTo>
                  <a:pt x="64000" y="18795"/>
                </a:lnTo>
                <a:lnTo>
                  <a:pt x="67200" y="18795"/>
                </a:lnTo>
                <a:lnTo>
                  <a:pt x="67200" y="18795"/>
                </a:lnTo>
                <a:lnTo>
                  <a:pt x="67200" y="18795"/>
                </a:lnTo>
                <a:lnTo>
                  <a:pt x="67200" y="18795"/>
                </a:lnTo>
                <a:lnTo>
                  <a:pt x="67200" y="18795"/>
                </a:lnTo>
                <a:lnTo>
                  <a:pt x="67200" y="21686"/>
                </a:lnTo>
                <a:lnTo>
                  <a:pt x="67200" y="21686"/>
                </a:lnTo>
                <a:lnTo>
                  <a:pt x="67200" y="21686"/>
                </a:lnTo>
                <a:lnTo>
                  <a:pt x="70400" y="21686"/>
                </a:lnTo>
                <a:lnTo>
                  <a:pt x="70400" y="21686"/>
                </a:lnTo>
                <a:lnTo>
                  <a:pt x="70400" y="21686"/>
                </a:lnTo>
                <a:lnTo>
                  <a:pt x="70400" y="24578"/>
                </a:lnTo>
                <a:lnTo>
                  <a:pt x="70400" y="24578"/>
                </a:lnTo>
                <a:lnTo>
                  <a:pt x="70400" y="24578"/>
                </a:lnTo>
                <a:lnTo>
                  <a:pt x="70400" y="24578"/>
                </a:lnTo>
                <a:lnTo>
                  <a:pt x="70400" y="24578"/>
                </a:lnTo>
                <a:lnTo>
                  <a:pt x="70400" y="28915"/>
                </a:lnTo>
                <a:lnTo>
                  <a:pt x="73600" y="28915"/>
                </a:lnTo>
                <a:lnTo>
                  <a:pt x="73600" y="28915"/>
                </a:lnTo>
                <a:lnTo>
                  <a:pt x="73600" y="28915"/>
                </a:lnTo>
                <a:lnTo>
                  <a:pt x="73600" y="28915"/>
                </a:lnTo>
                <a:lnTo>
                  <a:pt x="73600" y="28915"/>
                </a:lnTo>
                <a:lnTo>
                  <a:pt x="76800" y="28915"/>
                </a:lnTo>
                <a:lnTo>
                  <a:pt x="76800" y="31807"/>
                </a:lnTo>
                <a:lnTo>
                  <a:pt x="76800" y="31807"/>
                </a:lnTo>
                <a:lnTo>
                  <a:pt x="76800" y="31807"/>
                </a:lnTo>
                <a:lnTo>
                  <a:pt x="76800" y="28915"/>
                </a:lnTo>
                <a:lnTo>
                  <a:pt x="76800" y="28915"/>
                </a:lnTo>
                <a:lnTo>
                  <a:pt x="81600" y="28915"/>
                </a:lnTo>
                <a:lnTo>
                  <a:pt x="81600" y="31807"/>
                </a:lnTo>
                <a:lnTo>
                  <a:pt x="81600" y="31807"/>
                </a:lnTo>
                <a:lnTo>
                  <a:pt x="81600" y="31807"/>
                </a:lnTo>
                <a:lnTo>
                  <a:pt x="81600" y="31807"/>
                </a:lnTo>
                <a:lnTo>
                  <a:pt x="81600" y="31807"/>
                </a:lnTo>
                <a:lnTo>
                  <a:pt x="81600" y="31807"/>
                </a:lnTo>
                <a:lnTo>
                  <a:pt x="84800" y="31807"/>
                </a:lnTo>
                <a:lnTo>
                  <a:pt x="84800" y="31807"/>
                </a:lnTo>
                <a:lnTo>
                  <a:pt x="84800" y="31807"/>
                </a:lnTo>
                <a:lnTo>
                  <a:pt x="84800" y="34698"/>
                </a:lnTo>
                <a:lnTo>
                  <a:pt x="88000" y="34698"/>
                </a:lnTo>
                <a:lnTo>
                  <a:pt x="88000" y="34698"/>
                </a:lnTo>
                <a:lnTo>
                  <a:pt x="88000" y="34698"/>
                </a:lnTo>
                <a:lnTo>
                  <a:pt x="88000" y="34698"/>
                </a:lnTo>
                <a:lnTo>
                  <a:pt x="88000" y="34698"/>
                </a:lnTo>
                <a:lnTo>
                  <a:pt x="91200" y="34698"/>
                </a:lnTo>
                <a:lnTo>
                  <a:pt x="91200" y="34698"/>
                </a:lnTo>
                <a:lnTo>
                  <a:pt x="91200" y="34698"/>
                </a:lnTo>
                <a:lnTo>
                  <a:pt x="91200" y="37590"/>
                </a:lnTo>
                <a:lnTo>
                  <a:pt x="91200" y="37590"/>
                </a:lnTo>
                <a:lnTo>
                  <a:pt x="91200" y="37590"/>
                </a:lnTo>
                <a:lnTo>
                  <a:pt x="91200" y="37590"/>
                </a:lnTo>
                <a:lnTo>
                  <a:pt x="91200" y="40481"/>
                </a:lnTo>
                <a:lnTo>
                  <a:pt x="91200" y="40481"/>
                </a:lnTo>
                <a:lnTo>
                  <a:pt x="94400" y="40481"/>
                </a:lnTo>
                <a:lnTo>
                  <a:pt x="94400" y="40481"/>
                </a:lnTo>
                <a:lnTo>
                  <a:pt x="94400" y="40481"/>
                </a:lnTo>
                <a:lnTo>
                  <a:pt x="94400" y="40481"/>
                </a:lnTo>
                <a:lnTo>
                  <a:pt x="94400" y="40481"/>
                </a:lnTo>
                <a:lnTo>
                  <a:pt x="94400" y="44819"/>
                </a:lnTo>
                <a:lnTo>
                  <a:pt x="99200" y="44819"/>
                </a:lnTo>
                <a:lnTo>
                  <a:pt x="99200" y="44819"/>
                </a:lnTo>
                <a:lnTo>
                  <a:pt x="99200" y="44819"/>
                </a:lnTo>
                <a:lnTo>
                  <a:pt x="99200" y="44819"/>
                </a:lnTo>
                <a:lnTo>
                  <a:pt x="99200" y="44819"/>
                </a:lnTo>
                <a:lnTo>
                  <a:pt x="99200" y="44819"/>
                </a:lnTo>
                <a:lnTo>
                  <a:pt x="102400" y="44819"/>
                </a:lnTo>
                <a:lnTo>
                  <a:pt x="102400" y="44819"/>
                </a:lnTo>
                <a:lnTo>
                  <a:pt x="102400" y="44819"/>
                </a:lnTo>
                <a:lnTo>
                  <a:pt x="102400" y="47710"/>
                </a:lnTo>
                <a:lnTo>
                  <a:pt x="102400" y="47710"/>
                </a:lnTo>
                <a:lnTo>
                  <a:pt x="105600" y="47710"/>
                </a:lnTo>
                <a:lnTo>
                  <a:pt x="105600" y="47710"/>
                </a:lnTo>
                <a:lnTo>
                  <a:pt x="105600" y="47710"/>
                </a:lnTo>
                <a:lnTo>
                  <a:pt x="105600" y="47710"/>
                </a:lnTo>
                <a:lnTo>
                  <a:pt x="105600" y="47710"/>
                </a:lnTo>
                <a:lnTo>
                  <a:pt x="105600" y="47710"/>
                </a:lnTo>
                <a:lnTo>
                  <a:pt x="108800" y="47710"/>
                </a:lnTo>
                <a:lnTo>
                  <a:pt x="108800" y="50602"/>
                </a:lnTo>
                <a:lnTo>
                  <a:pt x="108800" y="50602"/>
                </a:lnTo>
                <a:lnTo>
                  <a:pt x="108800" y="50602"/>
                </a:lnTo>
                <a:lnTo>
                  <a:pt x="108800" y="50602"/>
                </a:lnTo>
                <a:lnTo>
                  <a:pt x="108800" y="50602"/>
                </a:lnTo>
                <a:lnTo>
                  <a:pt x="108800" y="53493"/>
                </a:lnTo>
                <a:lnTo>
                  <a:pt x="108800" y="53493"/>
                </a:lnTo>
                <a:lnTo>
                  <a:pt x="108800" y="53493"/>
                </a:lnTo>
                <a:lnTo>
                  <a:pt x="108800" y="53493"/>
                </a:lnTo>
                <a:lnTo>
                  <a:pt x="108800" y="56385"/>
                </a:lnTo>
                <a:lnTo>
                  <a:pt x="108800" y="56385"/>
                </a:lnTo>
                <a:lnTo>
                  <a:pt x="112000" y="56385"/>
                </a:lnTo>
                <a:lnTo>
                  <a:pt x="112000" y="56385"/>
                </a:lnTo>
                <a:lnTo>
                  <a:pt x="112000" y="56385"/>
                </a:lnTo>
                <a:lnTo>
                  <a:pt x="112000" y="60722"/>
                </a:lnTo>
                <a:lnTo>
                  <a:pt x="112000" y="60722"/>
                </a:lnTo>
                <a:lnTo>
                  <a:pt x="112000" y="60722"/>
                </a:lnTo>
                <a:lnTo>
                  <a:pt x="112000" y="60722"/>
                </a:lnTo>
                <a:lnTo>
                  <a:pt x="116800" y="60722"/>
                </a:lnTo>
                <a:lnTo>
                  <a:pt x="116800" y="60722"/>
                </a:lnTo>
                <a:lnTo>
                  <a:pt x="116800" y="60722"/>
                </a:lnTo>
                <a:lnTo>
                  <a:pt x="116800" y="60722"/>
                </a:lnTo>
                <a:lnTo>
                  <a:pt x="120000" y="60722"/>
                </a:lnTo>
                <a:lnTo>
                  <a:pt x="120000" y="63614"/>
                </a:lnTo>
                <a:lnTo>
                  <a:pt x="120000" y="63614"/>
                </a:lnTo>
                <a:lnTo>
                  <a:pt x="120000" y="63614"/>
                </a:lnTo>
                <a:lnTo>
                  <a:pt x="120000" y="63614"/>
                </a:lnTo>
                <a:lnTo>
                  <a:pt x="120000" y="63614"/>
                </a:lnTo>
                <a:lnTo>
                  <a:pt x="120000" y="63614"/>
                </a:lnTo>
                <a:lnTo>
                  <a:pt x="120000" y="63614"/>
                </a:lnTo>
                <a:lnTo>
                  <a:pt x="120000" y="63614"/>
                </a:lnTo>
                <a:lnTo>
                  <a:pt x="120000" y="66506"/>
                </a:lnTo>
                <a:lnTo>
                  <a:pt x="120000" y="66506"/>
                </a:lnTo>
                <a:lnTo>
                  <a:pt x="120000" y="66506"/>
                </a:lnTo>
                <a:lnTo>
                  <a:pt x="120000" y="66506"/>
                </a:lnTo>
                <a:lnTo>
                  <a:pt x="116800" y="66506"/>
                </a:lnTo>
                <a:lnTo>
                  <a:pt x="116800" y="69397"/>
                </a:lnTo>
                <a:lnTo>
                  <a:pt x="116800" y="69397"/>
                </a:lnTo>
                <a:lnTo>
                  <a:pt x="116800" y="69397"/>
                </a:lnTo>
                <a:lnTo>
                  <a:pt x="116800" y="69397"/>
                </a:lnTo>
                <a:lnTo>
                  <a:pt x="112000" y="69397"/>
                </a:lnTo>
                <a:lnTo>
                  <a:pt x="112000" y="69397"/>
                </a:lnTo>
                <a:lnTo>
                  <a:pt x="112000" y="69397"/>
                </a:lnTo>
                <a:lnTo>
                  <a:pt x="112000" y="72289"/>
                </a:lnTo>
                <a:lnTo>
                  <a:pt x="112000" y="72289"/>
                </a:lnTo>
                <a:lnTo>
                  <a:pt x="112000" y="72289"/>
                </a:lnTo>
                <a:lnTo>
                  <a:pt x="112000" y="72289"/>
                </a:lnTo>
                <a:lnTo>
                  <a:pt x="112000" y="72289"/>
                </a:lnTo>
                <a:lnTo>
                  <a:pt x="108800" y="72289"/>
                </a:lnTo>
                <a:lnTo>
                  <a:pt x="108800" y="76626"/>
                </a:lnTo>
                <a:lnTo>
                  <a:pt x="108800" y="76626"/>
                </a:lnTo>
                <a:lnTo>
                  <a:pt x="108800" y="76626"/>
                </a:lnTo>
                <a:lnTo>
                  <a:pt x="108800" y="76626"/>
                </a:lnTo>
                <a:lnTo>
                  <a:pt x="108800" y="76626"/>
                </a:lnTo>
                <a:lnTo>
                  <a:pt x="108800" y="79518"/>
                </a:lnTo>
                <a:lnTo>
                  <a:pt x="112000" y="79518"/>
                </a:lnTo>
                <a:lnTo>
                  <a:pt x="112000" y="79518"/>
                </a:lnTo>
                <a:lnTo>
                  <a:pt x="112000" y="79518"/>
                </a:lnTo>
                <a:lnTo>
                  <a:pt x="112000" y="79518"/>
                </a:lnTo>
                <a:lnTo>
                  <a:pt x="112000" y="82409"/>
                </a:lnTo>
                <a:lnTo>
                  <a:pt x="112000" y="82409"/>
                </a:lnTo>
                <a:lnTo>
                  <a:pt x="112000" y="82409"/>
                </a:lnTo>
                <a:lnTo>
                  <a:pt x="112000" y="82409"/>
                </a:lnTo>
                <a:lnTo>
                  <a:pt x="112000" y="85301"/>
                </a:lnTo>
                <a:lnTo>
                  <a:pt x="112000" y="85301"/>
                </a:lnTo>
                <a:lnTo>
                  <a:pt x="112000" y="85301"/>
                </a:lnTo>
                <a:lnTo>
                  <a:pt x="112000" y="88192"/>
                </a:lnTo>
                <a:lnTo>
                  <a:pt x="112000" y="88192"/>
                </a:lnTo>
                <a:lnTo>
                  <a:pt x="112000" y="88192"/>
                </a:lnTo>
                <a:lnTo>
                  <a:pt x="112000" y="88192"/>
                </a:lnTo>
                <a:lnTo>
                  <a:pt x="116800" y="88192"/>
                </a:lnTo>
                <a:lnTo>
                  <a:pt x="116800" y="88192"/>
                </a:lnTo>
                <a:lnTo>
                  <a:pt x="116800" y="88192"/>
                </a:lnTo>
                <a:lnTo>
                  <a:pt x="116800" y="88192"/>
                </a:lnTo>
                <a:lnTo>
                  <a:pt x="116800" y="92530"/>
                </a:lnTo>
                <a:lnTo>
                  <a:pt x="116800" y="92530"/>
                </a:lnTo>
                <a:lnTo>
                  <a:pt x="116800" y="92530"/>
                </a:lnTo>
                <a:lnTo>
                  <a:pt x="116800" y="92530"/>
                </a:lnTo>
                <a:lnTo>
                  <a:pt x="112000" y="92530"/>
                </a:lnTo>
                <a:lnTo>
                  <a:pt x="112000" y="92530"/>
                </a:lnTo>
                <a:lnTo>
                  <a:pt x="112000" y="95421"/>
                </a:lnTo>
                <a:lnTo>
                  <a:pt x="112000" y="95421"/>
                </a:lnTo>
                <a:lnTo>
                  <a:pt x="112000" y="95421"/>
                </a:lnTo>
                <a:lnTo>
                  <a:pt x="112000" y="95421"/>
                </a:lnTo>
                <a:lnTo>
                  <a:pt x="112000" y="98313"/>
                </a:lnTo>
                <a:lnTo>
                  <a:pt x="112000" y="98313"/>
                </a:lnTo>
                <a:lnTo>
                  <a:pt x="112000" y="98313"/>
                </a:lnTo>
                <a:lnTo>
                  <a:pt x="112000" y="98313"/>
                </a:lnTo>
                <a:lnTo>
                  <a:pt x="112000" y="98313"/>
                </a:lnTo>
                <a:lnTo>
                  <a:pt x="112000" y="101204"/>
                </a:lnTo>
                <a:lnTo>
                  <a:pt x="108800" y="101204"/>
                </a:lnTo>
                <a:lnTo>
                  <a:pt x="108800" y="101204"/>
                </a:lnTo>
                <a:lnTo>
                  <a:pt x="108800" y="101204"/>
                </a:lnTo>
                <a:lnTo>
                  <a:pt x="108800" y="101204"/>
                </a:lnTo>
                <a:lnTo>
                  <a:pt x="108800" y="101204"/>
                </a:lnTo>
                <a:lnTo>
                  <a:pt x="108800" y="104096"/>
                </a:lnTo>
                <a:lnTo>
                  <a:pt x="108800" y="104096"/>
                </a:lnTo>
                <a:lnTo>
                  <a:pt x="108800" y="104096"/>
                </a:lnTo>
                <a:lnTo>
                  <a:pt x="108800" y="104096"/>
                </a:lnTo>
                <a:lnTo>
                  <a:pt x="108800" y="108433"/>
                </a:lnTo>
                <a:lnTo>
                  <a:pt x="105600" y="108433"/>
                </a:lnTo>
                <a:lnTo>
                  <a:pt x="105600" y="108433"/>
                </a:lnTo>
                <a:lnTo>
                  <a:pt x="105600" y="108433"/>
                </a:lnTo>
                <a:lnTo>
                  <a:pt x="105600" y="108433"/>
                </a:lnTo>
                <a:lnTo>
                  <a:pt x="105600" y="108433"/>
                </a:lnTo>
                <a:lnTo>
                  <a:pt x="102400" y="108433"/>
                </a:lnTo>
                <a:lnTo>
                  <a:pt x="102400" y="108433"/>
                </a:lnTo>
                <a:lnTo>
                  <a:pt x="102400" y="111325"/>
                </a:lnTo>
                <a:lnTo>
                  <a:pt x="102400" y="111325"/>
                </a:lnTo>
                <a:lnTo>
                  <a:pt x="102400" y="111325"/>
                </a:lnTo>
                <a:lnTo>
                  <a:pt x="102400" y="111325"/>
                </a:lnTo>
                <a:lnTo>
                  <a:pt x="102400" y="111325"/>
                </a:lnTo>
                <a:lnTo>
                  <a:pt x="99200" y="111325"/>
                </a:lnTo>
                <a:lnTo>
                  <a:pt x="99200" y="111325"/>
                </a:lnTo>
                <a:lnTo>
                  <a:pt x="99200" y="111325"/>
                </a:lnTo>
                <a:lnTo>
                  <a:pt x="99200" y="114216"/>
                </a:lnTo>
                <a:lnTo>
                  <a:pt x="99200" y="114216"/>
                </a:lnTo>
                <a:lnTo>
                  <a:pt x="99200" y="114216"/>
                </a:lnTo>
                <a:lnTo>
                  <a:pt x="94400" y="114216"/>
                </a:lnTo>
                <a:lnTo>
                  <a:pt x="94400" y="114216"/>
                </a:lnTo>
                <a:lnTo>
                  <a:pt x="94400" y="114216"/>
                </a:lnTo>
                <a:lnTo>
                  <a:pt x="94400" y="114216"/>
                </a:lnTo>
                <a:lnTo>
                  <a:pt x="91200" y="114216"/>
                </a:lnTo>
                <a:lnTo>
                  <a:pt x="91200" y="114216"/>
                </a:lnTo>
                <a:lnTo>
                  <a:pt x="91200" y="114216"/>
                </a:lnTo>
                <a:lnTo>
                  <a:pt x="91200" y="114216"/>
                </a:lnTo>
                <a:lnTo>
                  <a:pt x="91200" y="117108"/>
                </a:lnTo>
                <a:lnTo>
                  <a:pt x="91200" y="117108"/>
                </a:lnTo>
                <a:lnTo>
                  <a:pt x="88000" y="117108"/>
                </a:lnTo>
                <a:lnTo>
                  <a:pt x="88000" y="117108"/>
                </a:lnTo>
                <a:lnTo>
                  <a:pt x="88000" y="117108"/>
                </a:lnTo>
                <a:lnTo>
                  <a:pt x="88000" y="117108"/>
                </a:lnTo>
                <a:lnTo>
                  <a:pt x="88000" y="117108"/>
                </a:lnTo>
                <a:lnTo>
                  <a:pt x="84800" y="117108"/>
                </a:lnTo>
                <a:lnTo>
                  <a:pt x="84800" y="117108"/>
                </a:lnTo>
                <a:lnTo>
                  <a:pt x="84800" y="117108"/>
                </a:lnTo>
                <a:lnTo>
                  <a:pt x="84800" y="117108"/>
                </a:lnTo>
                <a:lnTo>
                  <a:pt x="84800" y="119999"/>
                </a:lnTo>
                <a:lnTo>
                  <a:pt x="81600" y="119999"/>
                </a:lnTo>
                <a:lnTo>
                  <a:pt x="81600" y="119999"/>
                </a:lnTo>
                <a:lnTo>
                  <a:pt x="81600" y="119999"/>
                </a:lnTo>
                <a:lnTo>
                  <a:pt x="81600" y="119999"/>
                </a:lnTo>
                <a:lnTo>
                  <a:pt x="81600" y="119999"/>
                </a:lnTo>
                <a:lnTo>
                  <a:pt x="76800" y="119999"/>
                </a:lnTo>
                <a:lnTo>
                  <a:pt x="76800" y="119999"/>
                </a:lnTo>
                <a:lnTo>
                  <a:pt x="76800" y="119999"/>
                </a:lnTo>
                <a:lnTo>
                  <a:pt x="76800" y="119999"/>
                </a:lnTo>
                <a:lnTo>
                  <a:pt x="76800" y="117108"/>
                </a:lnTo>
                <a:lnTo>
                  <a:pt x="76800" y="117108"/>
                </a:lnTo>
                <a:lnTo>
                  <a:pt x="73600" y="117108"/>
                </a:lnTo>
                <a:lnTo>
                  <a:pt x="73600" y="117108"/>
                </a:lnTo>
                <a:lnTo>
                  <a:pt x="73600" y="117108"/>
                </a:lnTo>
                <a:lnTo>
                  <a:pt x="70400" y="117108"/>
                </a:lnTo>
                <a:lnTo>
                  <a:pt x="70400" y="117108"/>
                </a:lnTo>
                <a:lnTo>
                  <a:pt x="70400" y="117108"/>
                </a:lnTo>
                <a:lnTo>
                  <a:pt x="70400" y="117108"/>
                </a:lnTo>
                <a:lnTo>
                  <a:pt x="70400" y="117108"/>
                </a:lnTo>
                <a:lnTo>
                  <a:pt x="70400" y="117108"/>
                </a:lnTo>
                <a:lnTo>
                  <a:pt x="67200" y="117108"/>
                </a:lnTo>
                <a:lnTo>
                  <a:pt x="67200" y="117108"/>
                </a:lnTo>
                <a:lnTo>
                  <a:pt x="67200" y="117108"/>
                </a:lnTo>
                <a:lnTo>
                  <a:pt x="67200" y="117108"/>
                </a:lnTo>
                <a:lnTo>
                  <a:pt x="67200" y="114216"/>
                </a:lnTo>
                <a:lnTo>
                  <a:pt x="64000" y="114216"/>
                </a:lnTo>
                <a:lnTo>
                  <a:pt x="64000" y="114216"/>
                </a:lnTo>
                <a:lnTo>
                  <a:pt x="64000" y="114216"/>
                </a:lnTo>
                <a:lnTo>
                  <a:pt x="59200" y="114216"/>
                </a:lnTo>
                <a:lnTo>
                  <a:pt x="59200" y="114216"/>
                </a:lnTo>
                <a:lnTo>
                  <a:pt x="59200" y="117108"/>
                </a:lnTo>
                <a:lnTo>
                  <a:pt x="59200" y="117108"/>
                </a:lnTo>
                <a:lnTo>
                  <a:pt x="59200" y="117108"/>
                </a:lnTo>
                <a:lnTo>
                  <a:pt x="56000" y="117108"/>
                </a:lnTo>
                <a:lnTo>
                  <a:pt x="56000" y="117108"/>
                </a:lnTo>
                <a:lnTo>
                  <a:pt x="56000" y="117108"/>
                </a:lnTo>
                <a:lnTo>
                  <a:pt x="56000" y="117108"/>
                </a:lnTo>
                <a:lnTo>
                  <a:pt x="56000" y="117108"/>
                </a:lnTo>
                <a:lnTo>
                  <a:pt x="56000" y="117108"/>
                </a:lnTo>
                <a:lnTo>
                  <a:pt x="52800" y="117108"/>
                </a:lnTo>
                <a:lnTo>
                  <a:pt x="52800" y="117108"/>
                </a:lnTo>
                <a:lnTo>
                  <a:pt x="52800" y="119999"/>
                </a:lnTo>
                <a:lnTo>
                  <a:pt x="52800" y="119999"/>
                </a:lnTo>
                <a:lnTo>
                  <a:pt x="49600" y="119999"/>
                </a:lnTo>
                <a:lnTo>
                  <a:pt x="49600" y="119999"/>
                </a:lnTo>
                <a:lnTo>
                  <a:pt x="49600" y="117108"/>
                </a:lnTo>
                <a:lnTo>
                  <a:pt x="49600" y="117108"/>
                </a:lnTo>
                <a:lnTo>
                  <a:pt x="49600" y="117108"/>
                </a:lnTo>
                <a:lnTo>
                  <a:pt x="46400" y="117108"/>
                </a:lnTo>
                <a:lnTo>
                  <a:pt x="46400" y="117108"/>
                </a:lnTo>
                <a:lnTo>
                  <a:pt x="46400" y="117108"/>
                </a:lnTo>
                <a:lnTo>
                  <a:pt x="46400" y="117108"/>
                </a:lnTo>
                <a:lnTo>
                  <a:pt x="46400" y="117108"/>
                </a:lnTo>
                <a:lnTo>
                  <a:pt x="46400" y="114216"/>
                </a:lnTo>
                <a:lnTo>
                  <a:pt x="46400" y="114216"/>
                </a:lnTo>
                <a:lnTo>
                  <a:pt x="41600" y="114216"/>
                </a:lnTo>
                <a:lnTo>
                  <a:pt x="41600" y="114216"/>
                </a:lnTo>
                <a:lnTo>
                  <a:pt x="41600" y="114216"/>
                </a:lnTo>
                <a:lnTo>
                  <a:pt x="41600" y="114216"/>
                </a:lnTo>
                <a:lnTo>
                  <a:pt x="38400" y="114216"/>
                </a:lnTo>
                <a:lnTo>
                  <a:pt x="38400" y="114216"/>
                </a:lnTo>
                <a:lnTo>
                  <a:pt x="38400" y="114216"/>
                </a:lnTo>
                <a:lnTo>
                  <a:pt x="38400" y="114216"/>
                </a:lnTo>
                <a:lnTo>
                  <a:pt x="38400" y="114216"/>
                </a:lnTo>
                <a:lnTo>
                  <a:pt x="35200" y="114216"/>
                </a:lnTo>
                <a:lnTo>
                  <a:pt x="35200" y="114216"/>
                </a:lnTo>
                <a:lnTo>
                  <a:pt x="35200" y="114216"/>
                </a:lnTo>
                <a:lnTo>
                  <a:pt x="35200" y="111325"/>
                </a:lnTo>
                <a:lnTo>
                  <a:pt x="32000" y="111325"/>
                </a:lnTo>
                <a:lnTo>
                  <a:pt x="32000" y="111325"/>
                </a:lnTo>
                <a:lnTo>
                  <a:pt x="32000" y="111325"/>
                </a:lnTo>
                <a:lnTo>
                  <a:pt x="32000" y="111325"/>
                </a:lnTo>
                <a:lnTo>
                  <a:pt x="32000" y="111325"/>
                </a:lnTo>
                <a:lnTo>
                  <a:pt x="32000" y="111325"/>
                </a:lnTo>
                <a:lnTo>
                  <a:pt x="32000" y="111325"/>
                </a:lnTo>
                <a:lnTo>
                  <a:pt x="32000" y="108433"/>
                </a:lnTo>
                <a:lnTo>
                  <a:pt x="28800" y="108433"/>
                </a:lnTo>
                <a:lnTo>
                  <a:pt x="28800" y="108433"/>
                </a:lnTo>
                <a:lnTo>
                  <a:pt x="28800" y="108433"/>
                </a:lnTo>
                <a:lnTo>
                  <a:pt x="28800" y="108433"/>
                </a:lnTo>
                <a:lnTo>
                  <a:pt x="28800" y="108433"/>
                </a:lnTo>
                <a:lnTo>
                  <a:pt x="24000" y="108433"/>
                </a:lnTo>
                <a:lnTo>
                  <a:pt x="24000" y="108433"/>
                </a:lnTo>
                <a:lnTo>
                  <a:pt x="24000" y="108433"/>
                </a:lnTo>
                <a:lnTo>
                  <a:pt x="20800" y="108433"/>
                </a:lnTo>
                <a:lnTo>
                  <a:pt x="20800" y="108433"/>
                </a:lnTo>
                <a:lnTo>
                  <a:pt x="20800" y="108433"/>
                </a:lnTo>
                <a:lnTo>
                  <a:pt x="20800" y="108433"/>
                </a:lnTo>
                <a:lnTo>
                  <a:pt x="20800" y="108433"/>
                </a:lnTo>
                <a:lnTo>
                  <a:pt x="17600" y="108433"/>
                </a:lnTo>
                <a:lnTo>
                  <a:pt x="17600" y="108433"/>
                </a:lnTo>
                <a:lnTo>
                  <a:pt x="17600" y="108433"/>
                </a:lnTo>
                <a:lnTo>
                  <a:pt x="17600" y="108433"/>
                </a:lnTo>
                <a:lnTo>
                  <a:pt x="17600" y="108433"/>
                </a:lnTo>
                <a:lnTo>
                  <a:pt x="17600" y="108433"/>
                </a:lnTo>
                <a:lnTo>
                  <a:pt x="14400" y="108433"/>
                </a:lnTo>
                <a:lnTo>
                  <a:pt x="14400" y="108433"/>
                </a:lnTo>
                <a:lnTo>
                  <a:pt x="14400" y="108433"/>
                </a:lnTo>
                <a:lnTo>
                  <a:pt x="11200" y="108433"/>
                </a:lnTo>
                <a:lnTo>
                  <a:pt x="11200" y="108433"/>
                </a:lnTo>
                <a:lnTo>
                  <a:pt x="11200" y="108433"/>
                </a:lnTo>
                <a:lnTo>
                  <a:pt x="11200" y="108433"/>
                </a:lnTo>
                <a:lnTo>
                  <a:pt x="11200" y="104096"/>
                </a:lnTo>
                <a:lnTo>
                  <a:pt x="11200" y="104096"/>
                </a:lnTo>
                <a:lnTo>
                  <a:pt x="11200" y="104096"/>
                </a:lnTo>
                <a:lnTo>
                  <a:pt x="11200" y="104096"/>
                </a:lnTo>
                <a:lnTo>
                  <a:pt x="11200" y="104096"/>
                </a:lnTo>
                <a:lnTo>
                  <a:pt x="8000" y="104096"/>
                </a:lnTo>
                <a:lnTo>
                  <a:pt x="8000" y="101204"/>
                </a:lnTo>
                <a:lnTo>
                  <a:pt x="8000" y="101204"/>
                </a:lnTo>
                <a:lnTo>
                  <a:pt x="8000" y="101204"/>
                </a:lnTo>
                <a:lnTo>
                  <a:pt x="8000" y="101204"/>
                </a:lnTo>
                <a:lnTo>
                  <a:pt x="8000" y="101204"/>
                </a:lnTo>
                <a:lnTo>
                  <a:pt x="3200" y="101204"/>
                </a:lnTo>
                <a:lnTo>
                  <a:pt x="3200" y="101204"/>
                </a:lnTo>
                <a:lnTo>
                  <a:pt x="3200" y="101204"/>
                </a:lnTo>
                <a:lnTo>
                  <a:pt x="3200" y="98313"/>
                </a:lnTo>
                <a:lnTo>
                  <a:pt x="3200" y="98313"/>
                </a:lnTo>
                <a:lnTo>
                  <a:pt x="3200" y="98313"/>
                </a:lnTo>
                <a:lnTo>
                  <a:pt x="3200" y="98313"/>
                </a:lnTo>
                <a:lnTo>
                  <a:pt x="0" y="98313"/>
                </a:lnTo>
                <a:lnTo>
                  <a:pt x="0" y="95421"/>
                </a:lnTo>
                <a:lnTo>
                  <a:pt x="0" y="95421"/>
                </a:lnTo>
                <a:lnTo>
                  <a:pt x="0" y="95421"/>
                </a:lnTo>
                <a:lnTo>
                  <a:pt x="0" y="95421"/>
                </a:lnTo>
                <a:lnTo>
                  <a:pt x="0" y="95421"/>
                </a:lnTo>
                <a:lnTo>
                  <a:pt x="0" y="92530"/>
                </a:lnTo>
                <a:lnTo>
                  <a:pt x="0" y="92530"/>
                </a:lnTo>
                <a:lnTo>
                  <a:pt x="0" y="92530"/>
                </a:lnTo>
                <a:lnTo>
                  <a:pt x="0" y="92530"/>
                </a:lnTo>
                <a:lnTo>
                  <a:pt x="0" y="88192"/>
                </a:lnTo>
                <a:lnTo>
                  <a:pt x="0" y="88192"/>
                </a:lnTo>
                <a:lnTo>
                  <a:pt x="0" y="88192"/>
                </a:lnTo>
                <a:lnTo>
                  <a:pt x="0" y="85301"/>
                </a:lnTo>
                <a:lnTo>
                  <a:pt x="0" y="85301"/>
                </a:lnTo>
                <a:lnTo>
                  <a:pt x="0" y="85301"/>
                </a:lnTo>
                <a:lnTo>
                  <a:pt x="0" y="82409"/>
                </a:lnTo>
                <a:lnTo>
                  <a:pt x="0" y="82409"/>
                </a:lnTo>
                <a:lnTo>
                  <a:pt x="0" y="82409"/>
                </a:lnTo>
                <a:lnTo>
                  <a:pt x="0" y="82409"/>
                </a:lnTo>
                <a:lnTo>
                  <a:pt x="0" y="82409"/>
                </a:lnTo>
                <a:lnTo>
                  <a:pt x="0" y="79518"/>
                </a:lnTo>
                <a:lnTo>
                  <a:pt x="0" y="79518"/>
                </a:lnTo>
                <a:lnTo>
                  <a:pt x="0" y="79518"/>
                </a:lnTo>
                <a:lnTo>
                  <a:pt x="0" y="79518"/>
                </a:lnTo>
                <a:lnTo>
                  <a:pt x="0" y="79518"/>
                </a:lnTo>
                <a:lnTo>
                  <a:pt x="0" y="79518"/>
                </a:lnTo>
                <a:lnTo>
                  <a:pt x="0" y="76626"/>
                </a:lnTo>
                <a:lnTo>
                  <a:pt x="0" y="76626"/>
                </a:lnTo>
                <a:lnTo>
                  <a:pt x="0" y="76626"/>
                </a:lnTo>
                <a:lnTo>
                  <a:pt x="0" y="72289"/>
                </a:lnTo>
                <a:lnTo>
                  <a:pt x="0" y="72289"/>
                </a:lnTo>
                <a:lnTo>
                  <a:pt x="3200" y="72289"/>
                </a:lnTo>
                <a:lnTo>
                  <a:pt x="3200" y="72289"/>
                </a:lnTo>
                <a:lnTo>
                  <a:pt x="3200" y="76626"/>
                </a:lnTo>
                <a:lnTo>
                  <a:pt x="3200" y="76626"/>
                </a:lnTo>
                <a:lnTo>
                  <a:pt x="3200" y="72289"/>
                </a:lnTo>
                <a:lnTo>
                  <a:pt x="8000" y="72289"/>
                </a:lnTo>
                <a:lnTo>
                  <a:pt x="8000" y="72289"/>
                </a:lnTo>
                <a:lnTo>
                  <a:pt x="8000" y="72289"/>
                </a:lnTo>
                <a:lnTo>
                  <a:pt x="8000" y="72289"/>
                </a:lnTo>
                <a:lnTo>
                  <a:pt x="8000" y="69397"/>
                </a:lnTo>
                <a:lnTo>
                  <a:pt x="8000" y="69397"/>
                </a:lnTo>
                <a:lnTo>
                  <a:pt x="8000" y="69397"/>
                </a:lnTo>
                <a:lnTo>
                  <a:pt x="8000" y="66506"/>
                </a:lnTo>
                <a:lnTo>
                  <a:pt x="8000" y="66506"/>
                </a:lnTo>
                <a:lnTo>
                  <a:pt x="8000" y="66506"/>
                </a:lnTo>
                <a:lnTo>
                  <a:pt x="8000" y="63614"/>
                </a:lnTo>
                <a:lnTo>
                  <a:pt x="8000" y="63614"/>
                </a:lnTo>
                <a:lnTo>
                  <a:pt x="8000" y="63614"/>
                </a:lnTo>
                <a:lnTo>
                  <a:pt x="8000" y="63614"/>
                </a:lnTo>
                <a:lnTo>
                  <a:pt x="8000" y="60722"/>
                </a:lnTo>
                <a:lnTo>
                  <a:pt x="8000" y="60722"/>
                </a:lnTo>
                <a:lnTo>
                  <a:pt x="3200" y="60722"/>
                </a:lnTo>
                <a:lnTo>
                  <a:pt x="3200" y="60722"/>
                </a:lnTo>
                <a:lnTo>
                  <a:pt x="3200" y="56385"/>
                </a:lnTo>
                <a:lnTo>
                  <a:pt x="3200" y="56385"/>
                </a:lnTo>
                <a:lnTo>
                  <a:pt x="8000" y="56385"/>
                </a:lnTo>
                <a:lnTo>
                  <a:pt x="8000" y="56385"/>
                </a:lnTo>
                <a:lnTo>
                  <a:pt x="8000" y="56385"/>
                </a:lnTo>
                <a:lnTo>
                  <a:pt x="8000" y="53493"/>
                </a:lnTo>
                <a:lnTo>
                  <a:pt x="8000" y="53493"/>
                </a:lnTo>
                <a:lnTo>
                  <a:pt x="8000" y="53493"/>
                </a:lnTo>
                <a:lnTo>
                  <a:pt x="8000" y="53493"/>
                </a:lnTo>
                <a:lnTo>
                  <a:pt x="8000" y="53493"/>
                </a:lnTo>
                <a:lnTo>
                  <a:pt x="8000" y="50602"/>
                </a:lnTo>
                <a:lnTo>
                  <a:pt x="8000" y="50602"/>
                </a:lnTo>
                <a:lnTo>
                  <a:pt x="8000" y="50602"/>
                </a:lnTo>
                <a:lnTo>
                  <a:pt x="8000" y="50602"/>
                </a:lnTo>
                <a:lnTo>
                  <a:pt x="8000" y="47710"/>
                </a:lnTo>
                <a:lnTo>
                  <a:pt x="8000" y="47710"/>
                </a:lnTo>
                <a:lnTo>
                  <a:pt x="8000" y="47710"/>
                </a:lnTo>
                <a:lnTo>
                  <a:pt x="8000" y="47710"/>
                </a:lnTo>
                <a:lnTo>
                  <a:pt x="8000" y="47710"/>
                </a:lnTo>
                <a:lnTo>
                  <a:pt x="8000" y="47710"/>
                </a:lnTo>
                <a:lnTo>
                  <a:pt x="8000" y="44819"/>
                </a:lnTo>
                <a:lnTo>
                  <a:pt x="3200" y="44819"/>
                </a:lnTo>
                <a:lnTo>
                  <a:pt x="3200" y="44819"/>
                </a:lnTo>
                <a:lnTo>
                  <a:pt x="3200" y="44819"/>
                </a:lnTo>
                <a:lnTo>
                  <a:pt x="8000" y="44819"/>
                </a:lnTo>
                <a:lnTo>
                  <a:pt x="8000" y="44819"/>
                </a:lnTo>
                <a:lnTo>
                  <a:pt x="8000" y="44819"/>
                </a:lnTo>
                <a:lnTo>
                  <a:pt x="8000" y="40481"/>
                </a:lnTo>
                <a:lnTo>
                  <a:pt x="8000" y="40481"/>
                </a:lnTo>
                <a:lnTo>
                  <a:pt x="8000" y="40481"/>
                </a:lnTo>
                <a:lnTo>
                  <a:pt x="8000" y="40481"/>
                </a:lnTo>
                <a:lnTo>
                  <a:pt x="11200" y="40481"/>
                </a:lnTo>
                <a:lnTo>
                  <a:pt x="11200" y="37590"/>
                </a:lnTo>
                <a:lnTo>
                  <a:pt x="11200" y="37590"/>
                </a:lnTo>
                <a:lnTo>
                  <a:pt x="11200" y="37590"/>
                </a:lnTo>
                <a:lnTo>
                  <a:pt x="11200" y="34698"/>
                </a:lnTo>
                <a:lnTo>
                  <a:pt x="11200" y="34698"/>
                </a:lnTo>
                <a:lnTo>
                  <a:pt x="8000" y="34698"/>
                </a:lnTo>
                <a:lnTo>
                  <a:pt x="8000" y="34698"/>
                </a:lnTo>
                <a:lnTo>
                  <a:pt x="8000" y="34698"/>
                </a:lnTo>
                <a:lnTo>
                  <a:pt x="8000" y="34698"/>
                </a:lnTo>
                <a:lnTo>
                  <a:pt x="8000" y="31807"/>
                </a:lnTo>
                <a:lnTo>
                  <a:pt x="11200" y="31807"/>
                </a:lnTo>
                <a:lnTo>
                  <a:pt x="11200" y="31807"/>
                </a:lnTo>
                <a:lnTo>
                  <a:pt x="11200" y="31807"/>
                </a:lnTo>
                <a:lnTo>
                  <a:pt x="11200" y="31807"/>
                </a:lnTo>
                <a:lnTo>
                  <a:pt x="11200" y="28915"/>
                </a:lnTo>
                <a:lnTo>
                  <a:pt x="11200" y="28915"/>
                </a:lnTo>
                <a:lnTo>
                  <a:pt x="11200" y="28915"/>
                </a:lnTo>
                <a:lnTo>
                  <a:pt x="11200" y="28915"/>
                </a:lnTo>
                <a:lnTo>
                  <a:pt x="11200" y="28915"/>
                </a:lnTo>
                <a:lnTo>
                  <a:pt x="11200" y="28915"/>
                </a:lnTo>
                <a:lnTo>
                  <a:pt x="11200" y="24578"/>
                </a:lnTo>
                <a:lnTo>
                  <a:pt x="11200" y="24578"/>
                </a:lnTo>
                <a:lnTo>
                  <a:pt x="11200" y="24578"/>
                </a:lnTo>
                <a:lnTo>
                  <a:pt x="11200" y="24578"/>
                </a:lnTo>
                <a:lnTo>
                  <a:pt x="11200" y="21686"/>
                </a:lnTo>
                <a:lnTo>
                  <a:pt x="11200" y="21686"/>
                </a:lnTo>
                <a:lnTo>
                  <a:pt x="11200" y="21686"/>
                </a:lnTo>
                <a:lnTo>
                  <a:pt x="11200" y="18795"/>
                </a:lnTo>
                <a:lnTo>
                  <a:pt x="14400" y="18795"/>
                </a:lnTo>
                <a:lnTo>
                  <a:pt x="14400" y="18795"/>
                </a:lnTo>
                <a:lnTo>
                  <a:pt x="14400" y="18795"/>
                </a:lnTo>
                <a:lnTo>
                  <a:pt x="14400" y="18795"/>
                </a:lnTo>
                <a:lnTo>
                  <a:pt x="14400" y="15903"/>
                </a:lnTo>
                <a:lnTo>
                  <a:pt x="14400" y="15903"/>
                </a:lnTo>
                <a:lnTo>
                  <a:pt x="14400" y="15903"/>
                </a:lnTo>
                <a:lnTo>
                  <a:pt x="14400" y="15903"/>
                </a:lnTo>
                <a:lnTo>
                  <a:pt x="14400" y="13012"/>
                </a:lnTo>
                <a:lnTo>
                  <a:pt x="14400" y="13012"/>
                </a:lnTo>
                <a:lnTo>
                  <a:pt x="11200" y="13012"/>
                </a:lnTo>
                <a:lnTo>
                  <a:pt x="11200" y="13012"/>
                </a:lnTo>
                <a:lnTo>
                  <a:pt x="11200" y="13012"/>
                </a:lnTo>
                <a:lnTo>
                  <a:pt x="11200" y="8674"/>
                </a:lnTo>
                <a:lnTo>
                  <a:pt x="14400" y="8674"/>
                </a:lnTo>
                <a:lnTo>
                  <a:pt x="14400" y="8674"/>
                </a:lnTo>
                <a:lnTo>
                  <a:pt x="14400" y="8674"/>
                </a:lnTo>
                <a:lnTo>
                  <a:pt x="14400" y="8674"/>
                </a:lnTo>
                <a:lnTo>
                  <a:pt x="14400" y="8674"/>
                </a:lnTo>
                <a:lnTo>
                  <a:pt x="17600" y="8674"/>
                </a:lnTo>
                <a:lnTo>
                  <a:pt x="17600" y="5783"/>
                </a:lnTo>
                <a:lnTo>
                  <a:pt x="17600" y="5783"/>
                </a:lnTo>
                <a:lnTo>
                  <a:pt x="17600" y="5783"/>
                </a:lnTo>
                <a:lnTo>
                  <a:pt x="17600" y="5783"/>
                </a:lnTo>
                <a:lnTo>
                  <a:pt x="17600" y="5783"/>
                </a:lnTo>
                <a:lnTo>
                  <a:pt x="17600" y="2891"/>
                </a:lnTo>
                <a:lnTo>
                  <a:pt x="17600" y="2891"/>
                </a:lnTo>
                <a:lnTo>
                  <a:pt x="17600" y="2891"/>
                </a:lnTo>
                <a:lnTo>
                  <a:pt x="17600" y="289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6" name="Shape 476"/>
          <p:cNvSpPr/>
          <p:nvPr/>
        </p:nvSpPr>
        <p:spPr>
          <a:xfrm>
            <a:off x="3385652" y="5165191"/>
            <a:ext cx="89325" cy="131749"/>
          </a:xfrm>
          <a:custGeom>
            <a:avLst/>
            <a:gdLst/>
            <a:ahLst/>
            <a:cxnLst/>
            <a:rect l="0" t="0" r="0" b="0"/>
            <a:pathLst>
              <a:path w="120000" h="120000" extrusionOk="0">
                <a:moveTo>
                  <a:pt x="17600" y="2891"/>
                </a:moveTo>
                <a:lnTo>
                  <a:pt x="17600" y="2891"/>
                </a:lnTo>
                <a:lnTo>
                  <a:pt x="20800" y="2891"/>
                </a:lnTo>
                <a:lnTo>
                  <a:pt x="20800" y="2891"/>
                </a:lnTo>
                <a:lnTo>
                  <a:pt x="20800" y="5783"/>
                </a:lnTo>
                <a:lnTo>
                  <a:pt x="20800" y="5783"/>
                </a:lnTo>
                <a:lnTo>
                  <a:pt x="20800" y="2891"/>
                </a:lnTo>
                <a:lnTo>
                  <a:pt x="20800" y="2891"/>
                </a:lnTo>
                <a:lnTo>
                  <a:pt x="20800" y="5783"/>
                </a:lnTo>
                <a:lnTo>
                  <a:pt x="20800" y="5783"/>
                </a:lnTo>
                <a:lnTo>
                  <a:pt x="24000" y="5783"/>
                </a:lnTo>
                <a:lnTo>
                  <a:pt x="24000" y="5783"/>
                </a:lnTo>
                <a:lnTo>
                  <a:pt x="24000" y="2891"/>
                </a:lnTo>
                <a:lnTo>
                  <a:pt x="24000" y="2891"/>
                </a:lnTo>
                <a:lnTo>
                  <a:pt x="24000" y="5783"/>
                </a:lnTo>
                <a:lnTo>
                  <a:pt x="28800" y="5783"/>
                </a:lnTo>
                <a:lnTo>
                  <a:pt x="28800" y="5783"/>
                </a:lnTo>
                <a:lnTo>
                  <a:pt x="28800" y="2891"/>
                </a:lnTo>
                <a:lnTo>
                  <a:pt x="28800" y="2891"/>
                </a:lnTo>
                <a:lnTo>
                  <a:pt x="28800" y="2891"/>
                </a:lnTo>
                <a:lnTo>
                  <a:pt x="28800" y="2891"/>
                </a:lnTo>
                <a:lnTo>
                  <a:pt x="28800" y="2891"/>
                </a:lnTo>
                <a:lnTo>
                  <a:pt x="28800" y="0"/>
                </a:lnTo>
                <a:lnTo>
                  <a:pt x="32000" y="0"/>
                </a:lnTo>
                <a:lnTo>
                  <a:pt x="32000" y="0"/>
                </a:lnTo>
                <a:lnTo>
                  <a:pt x="32000" y="0"/>
                </a:lnTo>
                <a:lnTo>
                  <a:pt x="32000" y="0"/>
                </a:lnTo>
                <a:lnTo>
                  <a:pt x="32000" y="0"/>
                </a:lnTo>
                <a:lnTo>
                  <a:pt x="35200" y="0"/>
                </a:lnTo>
                <a:lnTo>
                  <a:pt x="35200" y="0"/>
                </a:lnTo>
                <a:lnTo>
                  <a:pt x="35200" y="0"/>
                </a:lnTo>
                <a:lnTo>
                  <a:pt x="35200" y="0"/>
                </a:lnTo>
                <a:lnTo>
                  <a:pt x="38400" y="0"/>
                </a:lnTo>
                <a:lnTo>
                  <a:pt x="38400" y="2891"/>
                </a:lnTo>
                <a:lnTo>
                  <a:pt x="38400" y="2891"/>
                </a:lnTo>
                <a:lnTo>
                  <a:pt x="38400" y="2891"/>
                </a:lnTo>
                <a:lnTo>
                  <a:pt x="38400" y="2891"/>
                </a:lnTo>
                <a:lnTo>
                  <a:pt x="38400" y="2891"/>
                </a:lnTo>
                <a:lnTo>
                  <a:pt x="41600" y="2891"/>
                </a:lnTo>
                <a:lnTo>
                  <a:pt x="41600" y="2891"/>
                </a:lnTo>
                <a:lnTo>
                  <a:pt x="41600" y="5783"/>
                </a:lnTo>
                <a:lnTo>
                  <a:pt x="41600" y="5783"/>
                </a:lnTo>
                <a:lnTo>
                  <a:pt x="41600" y="5783"/>
                </a:lnTo>
                <a:lnTo>
                  <a:pt x="41600" y="5783"/>
                </a:lnTo>
                <a:lnTo>
                  <a:pt x="41600" y="5783"/>
                </a:lnTo>
                <a:lnTo>
                  <a:pt x="46400" y="5783"/>
                </a:lnTo>
                <a:lnTo>
                  <a:pt x="46400" y="5783"/>
                </a:lnTo>
                <a:lnTo>
                  <a:pt x="46400" y="8674"/>
                </a:lnTo>
                <a:lnTo>
                  <a:pt x="46400" y="8674"/>
                </a:lnTo>
                <a:lnTo>
                  <a:pt x="46400" y="8674"/>
                </a:lnTo>
                <a:lnTo>
                  <a:pt x="46400" y="8674"/>
                </a:lnTo>
                <a:lnTo>
                  <a:pt x="46400" y="8674"/>
                </a:lnTo>
                <a:lnTo>
                  <a:pt x="49600" y="8674"/>
                </a:lnTo>
                <a:lnTo>
                  <a:pt x="49600" y="13012"/>
                </a:lnTo>
                <a:lnTo>
                  <a:pt x="49600" y="13012"/>
                </a:lnTo>
                <a:lnTo>
                  <a:pt x="49600" y="13012"/>
                </a:lnTo>
                <a:lnTo>
                  <a:pt x="49600" y="13012"/>
                </a:lnTo>
                <a:lnTo>
                  <a:pt x="49600" y="13012"/>
                </a:lnTo>
                <a:lnTo>
                  <a:pt x="49600" y="13012"/>
                </a:lnTo>
                <a:lnTo>
                  <a:pt x="52800" y="13012"/>
                </a:lnTo>
                <a:lnTo>
                  <a:pt x="52800" y="13012"/>
                </a:lnTo>
                <a:lnTo>
                  <a:pt x="52800" y="15903"/>
                </a:lnTo>
                <a:lnTo>
                  <a:pt x="52800" y="15903"/>
                </a:lnTo>
                <a:lnTo>
                  <a:pt x="52800" y="15903"/>
                </a:lnTo>
                <a:lnTo>
                  <a:pt x="52800" y="15903"/>
                </a:lnTo>
                <a:lnTo>
                  <a:pt x="56000" y="15903"/>
                </a:lnTo>
                <a:lnTo>
                  <a:pt x="56000" y="15903"/>
                </a:lnTo>
                <a:lnTo>
                  <a:pt x="56000" y="15903"/>
                </a:lnTo>
                <a:lnTo>
                  <a:pt x="56000" y="18795"/>
                </a:lnTo>
                <a:lnTo>
                  <a:pt x="56000" y="18795"/>
                </a:lnTo>
                <a:lnTo>
                  <a:pt x="56000" y="18795"/>
                </a:lnTo>
                <a:lnTo>
                  <a:pt x="56000" y="21686"/>
                </a:lnTo>
                <a:lnTo>
                  <a:pt x="56000" y="21686"/>
                </a:lnTo>
                <a:lnTo>
                  <a:pt x="56000" y="21686"/>
                </a:lnTo>
                <a:lnTo>
                  <a:pt x="56000" y="24578"/>
                </a:lnTo>
                <a:lnTo>
                  <a:pt x="56000" y="24578"/>
                </a:lnTo>
                <a:lnTo>
                  <a:pt x="56000" y="24578"/>
                </a:lnTo>
                <a:lnTo>
                  <a:pt x="59200" y="24578"/>
                </a:lnTo>
                <a:lnTo>
                  <a:pt x="59200" y="24578"/>
                </a:lnTo>
                <a:lnTo>
                  <a:pt x="59200" y="21686"/>
                </a:lnTo>
                <a:lnTo>
                  <a:pt x="59200" y="21686"/>
                </a:lnTo>
                <a:lnTo>
                  <a:pt x="59200" y="21686"/>
                </a:lnTo>
                <a:lnTo>
                  <a:pt x="59200" y="21686"/>
                </a:lnTo>
                <a:lnTo>
                  <a:pt x="64000" y="21686"/>
                </a:lnTo>
                <a:lnTo>
                  <a:pt x="64000" y="21686"/>
                </a:lnTo>
                <a:lnTo>
                  <a:pt x="64000" y="21686"/>
                </a:lnTo>
                <a:lnTo>
                  <a:pt x="64000" y="21686"/>
                </a:lnTo>
                <a:lnTo>
                  <a:pt x="64000" y="18795"/>
                </a:lnTo>
                <a:lnTo>
                  <a:pt x="64000" y="18795"/>
                </a:lnTo>
                <a:lnTo>
                  <a:pt x="64000" y="18795"/>
                </a:lnTo>
                <a:lnTo>
                  <a:pt x="67200" y="18795"/>
                </a:lnTo>
                <a:lnTo>
                  <a:pt x="67200" y="18795"/>
                </a:lnTo>
                <a:lnTo>
                  <a:pt x="67200" y="18795"/>
                </a:lnTo>
                <a:lnTo>
                  <a:pt x="67200" y="18795"/>
                </a:lnTo>
                <a:lnTo>
                  <a:pt x="67200" y="18795"/>
                </a:lnTo>
                <a:lnTo>
                  <a:pt x="67200" y="21686"/>
                </a:lnTo>
                <a:lnTo>
                  <a:pt x="67200" y="21686"/>
                </a:lnTo>
                <a:lnTo>
                  <a:pt x="67200" y="21686"/>
                </a:lnTo>
                <a:lnTo>
                  <a:pt x="70400" y="21686"/>
                </a:lnTo>
                <a:lnTo>
                  <a:pt x="70400" y="21686"/>
                </a:lnTo>
                <a:lnTo>
                  <a:pt x="70400" y="21686"/>
                </a:lnTo>
                <a:lnTo>
                  <a:pt x="70400" y="24578"/>
                </a:lnTo>
                <a:lnTo>
                  <a:pt x="70400" y="24578"/>
                </a:lnTo>
                <a:lnTo>
                  <a:pt x="70400" y="24578"/>
                </a:lnTo>
                <a:lnTo>
                  <a:pt x="70400" y="24578"/>
                </a:lnTo>
                <a:lnTo>
                  <a:pt x="70400" y="24578"/>
                </a:lnTo>
                <a:lnTo>
                  <a:pt x="70400" y="28915"/>
                </a:lnTo>
                <a:lnTo>
                  <a:pt x="73600" y="28915"/>
                </a:lnTo>
                <a:lnTo>
                  <a:pt x="73600" y="28915"/>
                </a:lnTo>
                <a:lnTo>
                  <a:pt x="73600" y="28915"/>
                </a:lnTo>
                <a:lnTo>
                  <a:pt x="73600" y="28915"/>
                </a:lnTo>
                <a:lnTo>
                  <a:pt x="73600" y="28915"/>
                </a:lnTo>
                <a:lnTo>
                  <a:pt x="76800" y="28915"/>
                </a:lnTo>
                <a:lnTo>
                  <a:pt x="76800" y="31807"/>
                </a:lnTo>
                <a:lnTo>
                  <a:pt x="76800" y="31807"/>
                </a:lnTo>
                <a:lnTo>
                  <a:pt x="76800" y="31807"/>
                </a:lnTo>
                <a:lnTo>
                  <a:pt x="76800" y="28915"/>
                </a:lnTo>
                <a:lnTo>
                  <a:pt x="76800" y="28915"/>
                </a:lnTo>
                <a:lnTo>
                  <a:pt x="81600" y="28915"/>
                </a:lnTo>
                <a:lnTo>
                  <a:pt x="81600" y="31807"/>
                </a:lnTo>
                <a:lnTo>
                  <a:pt x="81600" y="31807"/>
                </a:lnTo>
                <a:lnTo>
                  <a:pt x="81600" y="31807"/>
                </a:lnTo>
                <a:lnTo>
                  <a:pt x="81600" y="31807"/>
                </a:lnTo>
                <a:lnTo>
                  <a:pt x="81600" y="31807"/>
                </a:lnTo>
                <a:lnTo>
                  <a:pt x="81600" y="31807"/>
                </a:lnTo>
                <a:lnTo>
                  <a:pt x="84800" y="31807"/>
                </a:lnTo>
                <a:lnTo>
                  <a:pt x="84800" y="31807"/>
                </a:lnTo>
                <a:lnTo>
                  <a:pt x="84800" y="31807"/>
                </a:lnTo>
                <a:lnTo>
                  <a:pt x="84800" y="34698"/>
                </a:lnTo>
                <a:lnTo>
                  <a:pt x="88000" y="34698"/>
                </a:lnTo>
                <a:lnTo>
                  <a:pt x="88000" y="34698"/>
                </a:lnTo>
                <a:lnTo>
                  <a:pt x="88000" y="34698"/>
                </a:lnTo>
                <a:lnTo>
                  <a:pt x="88000" y="34698"/>
                </a:lnTo>
                <a:lnTo>
                  <a:pt x="88000" y="34698"/>
                </a:lnTo>
                <a:lnTo>
                  <a:pt x="91200" y="34698"/>
                </a:lnTo>
                <a:lnTo>
                  <a:pt x="91200" y="34698"/>
                </a:lnTo>
                <a:lnTo>
                  <a:pt x="91200" y="34698"/>
                </a:lnTo>
                <a:lnTo>
                  <a:pt x="91200" y="37590"/>
                </a:lnTo>
                <a:lnTo>
                  <a:pt x="91200" y="37590"/>
                </a:lnTo>
                <a:lnTo>
                  <a:pt x="91200" y="37590"/>
                </a:lnTo>
                <a:lnTo>
                  <a:pt x="91200" y="37590"/>
                </a:lnTo>
                <a:lnTo>
                  <a:pt x="91200" y="40481"/>
                </a:lnTo>
                <a:lnTo>
                  <a:pt x="91200" y="40481"/>
                </a:lnTo>
                <a:lnTo>
                  <a:pt x="94400" y="40481"/>
                </a:lnTo>
                <a:lnTo>
                  <a:pt x="94400" y="40481"/>
                </a:lnTo>
                <a:lnTo>
                  <a:pt x="94400" y="40481"/>
                </a:lnTo>
                <a:lnTo>
                  <a:pt x="94400" y="40481"/>
                </a:lnTo>
                <a:lnTo>
                  <a:pt x="94400" y="40481"/>
                </a:lnTo>
                <a:lnTo>
                  <a:pt x="94400" y="44819"/>
                </a:lnTo>
                <a:lnTo>
                  <a:pt x="99200" y="44819"/>
                </a:lnTo>
                <a:lnTo>
                  <a:pt x="99200" y="44819"/>
                </a:lnTo>
                <a:lnTo>
                  <a:pt x="99200" y="44819"/>
                </a:lnTo>
                <a:lnTo>
                  <a:pt x="99200" y="44819"/>
                </a:lnTo>
                <a:lnTo>
                  <a:pt x="99200" y="44819"/>
                </a:lnTo>
                <a:lnTo>
                  <a:pt x="99200" y="44819"/>
                </a:lnTo>
                <a:lnTo>
                  <a:pt x="102400" y="44819"/>
                </a:lnTo>
                <a:lnTo>
                  <a:pt x="102400" y="44819"/>
                </a:lnTo>
                <a:lnTo>
                  <a:pt x="102400" y="44819"/>
                </a:lnTo>
                <a:lnTo>
                  <a:pt x="102400" y="47710"/>
                </a:lnTo>
                <a:lnTo>
                  <a:pt x="102400" y="47710"/>
                </a:lnTo>
                <a:lnTo>
                  <a:pt x="105600" y="47710"/>
                </a:lnTo>
                <a:lnTo>
                  <a:pt x="105600" y="47710"/>
                </a:lnTo>
                <a:lnTo>
                  <a:pt x="105600" y="47710"/>
                </a:lnTo>
                <a:lnTo>
                  <a:pt x="105600" y="47710"/>
                </a:lnTo>
                <a:lnTo>
                  <a:pt x="105600" y="47710"/>
                </a:lnTo>
                <a:lnTo>
                  <a:pt x="105600" y="47710"/>
                </a:lnTo>
                <a:lnTo>
                  <a:pt x="108800" y="47710"/>
                </a:lnTo>
                <a:lnTo>
                  <a:pt x="108800" y="50602"/>
                </a:lnTo>
                <a:lnTo>
                  <a:pt x="108800" y="50602"/>
                </a:lnTo>
                <a:lnTo>
                  <a:pt x="108800" y="50602"/>
                </a:lnTo>
                <a:lnTo>
                  <a:pt x="108800" y="50602"/>
                </a:lnTo>
                <a:lnTo>
                  <a:pt x="108800" y="50602"/>
                </a:lnTo>
                <a:lnTo>
                  <a:pt x="108800" y="53493"/>
                </a:lnTo>
                <a:lnTo>
                  <a:pt x="108800" y="53493"/>
                </a:lnTo>
                <a:lnTo>
                  <a:pt x="108800" y="53493"/>
                </a:lnTo>
                <a:lnTo>
                  <a:pt x="108800" y="53493"/>
                </a:lnTo>
                <a:lnTo>
                  <a:pt x="108800" y="56385"/>
                </a:lnTo>
                <a:lnTo>
                  <a:pt x="108800" y="56385"/>
                </a:lnTo>
                <a:lnTo>
                  <a:pt x="112000" y="56385"/>
                </a:lnTo>
                <a:lnTo>
                  <a:pt x="112000" y="56385"/>
                </a:lnTo>
                <a:lnTo>
                  <a:pt x="112000" y="56385"/>
                </a:lnTo>
                <a:lnTo>
                  <a:pt x="112000" y="60722"/>
                </a:lnTo>
                <a:lnTo>
                  <a:pt x="112000" y="60722"/>
                </a:lnTo>
                <a:lnTo>
                  <a:pt x="112000" y="60722"/>
                </a:lnTo>
                <a:lnTo>
                  <a:pt x="112000" y="60722"/>
                </a:lnTo>
                <a:lnTo>
                  <a:pt x="116800" y="60722"/>
                </a:lnTo>
                <a:lnTo>
                  <a:pt x="116800" y="60722"/>
                </a:lnTo>
                <a:lnTo>
                  <a:pt x="116800" y="60722"/>
                </a:lnTo>
                <a:lnTo>
                  <a:pt x="116800" y="60722"/>
                </a:lnTo>
                <a:lnTo>
                  <a:pt x="120000" y="60722"/>
                </a:lnTo>
                <a:lnTo>
                  <a:pt x="120000" y="63614"/>
                </a:lnTo>
                <a:lnTo>
                  <a:pt x="120000" y="63614"/>
                </a:lnTo>
                <a:lnTo>
                  <a:pt x="120000" y="63614"/>
                </a:lnTo>
                <a:lnTo>
                  <a:pt x="120000" y="63614"/>
                </a:lnTo>
                <a:lnTo>
                  <a:pt x="120000" y="63614"/>
                </a:lnTo>
                <a:lnTo>
                  <a:pt x="120000" y="63614"/>
                </a:lnTo>
                <a:lnTo>
                  <a:pt x="120000" y="63614"/>
                </a:lnTo>
                <a:lnTo>
                  <a:pt x="120000" y="63614"/>
                </a:lnTo>
                <a:lnTo>
                  <a:pt x="120000" y="66506"/>
                </a:lnTo>
                <a:lnTo>
                  <a:pt x="120000" y="66506"/>
                </a:lnTo>
                <a:lnTo>
                  <a:pt x="120000" y="66506"/>
                </a:lnTo>
                <a:lnTo>
                  <a:pt x="120000" y="66506"/>
                </a:lnTo>
                <a:lnTo>
                  <a:pt x="116800" y="66506"/>
                </a:lnTo>
                <a:lnTo>
                  <a:pt x="116800" y="69397"/>
                </a:lnTo>
                <a:lnTo>
                  <a:pt x="116800" y="69397"/>
                </a:lnTo>
                <a:lnTo>
                  <a:pt x="116800" y="69397"/>
                </a:lnTo>
                <a:lnTo>
                  <a:pt x="116800" y="69397"/>
                </a:lnTo>
                <a:lnTo>
                  <a:pt x="112000" y="69397"/>
                </a:lnTo>
                <a:lnTo>
                  <a:pt x="112000" y="69397"/>
                </a:lnTo>
                <a:lnTo>
                  <a:pt x="112000" y="69397"/>
                </a:lnTo>
                <a:lnTo>
                  <a:pt x="112000" y="72289"/>
                </a:lnTo>
                <a:lnTo>
                  <a:pt x="112000" y="72289"/>
                </a:lnTo>
                <a:lnTo>
                  <a:pt x="112000" y="72289"/>
                </a:lnTo>
                <a:lnTo>
                  <a:pt x="112000" y="72289"/>
                </a:lnTo>
                <a:lnTo>
                  <a:pt x="112000" y="72289"/>
                </a:lnTo>
                <a:lnTo>
                  <a:pt x="108800" y="72289"/>
                </a:lnTo>
                <a:lnTo>
                  <a:pt x="108800" y="76626"/>
                </a:lnTo>
                <a:lnTo>
                  <a:pt x="108800" y="76626"/>
                </a:lnTo>
                <a:lnTo>
                  <a:pt x="108800" y="76626"/>
                </a:lnTo>
                <a:lnTo>
                  <a:pt x="108800" y="76626"/>
                </a:lnTo>
                <a:lnTo>
                  <a:pt x="108800" y="76626"/>
                </a:lnTo>
                <a:lnTo>
                  <a:pt x="108800" y="79518"/>
                </a:lnTo>
                <a:lnTo>
                  <a:pt x="112000" y="79518"/>
                </a:lnTo>
                <a:lnTo>
                  <a:pt x="112000" y="79518"/>
                </a:lnTo>
                <a:lnTo>
                  <a:pt x="112000" y="79518"/>
                </a:lnTo>
                <a:lnTo>
                  <a:pt x="112000" y="79518"/>
                </a:lnTo>
                <a:lnTo>
                  <a:pt x="112000" y="82409"/>
                </a:lnTo>
                <a:lnTo>
                  <a:pt x="112000" y="82409"/>
                </a:lnTo>
                <a:lnTo>
                  <a:pt x="112000" y="82409"/>
                </a:lnTo>
                <a:lnTo>
                  <a:pt x="112000" y="82409"/>
                </a:lnTo>
                <a:lnTo>
                  <a:pt x="112000" y="85301"/>
                </a:lnTo>
                <a:lnTo>
                  <a:pt x="112000" y="85301"/>
                </a:lnTo>
                <a:lnTo>
                  <a:pt x="112000" y="85301"/>
                </a:lnTo>
                <a:lnTo>
                  <a:pt x="112000" y="88192"/>
                </a:lnTo>
                <a:lnTo>
                  <a:pt x="112000" y="88192"/>
                </a:lnTo>
                <a:lnTo>
                  <a:pt x="112000" y="88192"/>
                </a:lnTo>
                <a:lnTo>
                  <a:pt x="112000" y="88192"/>
                </a:lnTo>
                <a:lnTo>
                  <a:pt x="116800" y="88192"/>
                </a:lnTo>
                <a:lnTo>
                  <a:pt x="116800" y="88192"/>
                </a:lnTo>
                <a:lnTo>
                  <a:pt x="116800" y="88192"/>
                </a:lnTo>
                <a:lnTo>
                  <a:pt x="116800" y="88192"/>
                </a:lnTo>
                <a:lnTo>
                  <a:pt x="116800" y="92530"/>
                </a:lnTo>
                <a:lnTo>
                  <a:pt x="116800" y="92530"/>
                </a:lnTo>
                <a:lnTo>
                  <a:pt x="116800" y="92530"/>
                </a:lnTo>
                <a:lnTo>
                  <a:pt x="116800" y="92530"/>
                </a:lnTo>
                <a:lnTo>
                  <a:pt x="112000" y="92530"/>
                </a:lnTo>
                <a:lnTo>
                  <a:pt x="112000" y="92530"/>
                </a:lnTo>
                <a:lnTo>
                  <a:pt x="112000" y="95421"/>
                </a:lnTo>
                <a:lnTo>
                  <a:pt x="112000" y="95421"/>
                </a:lnTo>
                <a:lnTo>
                  <a:pt x="112000" y="95421"/>
                </a:lnTo>
                <a:lnTo>
                  <a:pt x="112000" y="95421"/>
                </a:lnTo>
                <a:lnTo>
                  <a:pt x="112000" y="98313"/>
                </a:lnTo>
                <a:lnTo>
                  <a:pt x="112000" y="98313"/>
                </a:lnTo>
                <a:lnTo>
                  <a:pt x="112000" y="98313"/>
                </a:lnTo>
                <a:lnTo>
                  <a:pt x="112000" y="98313"/>
                </a:lnTo>
                <a:lnTo>
                  <a:pt x="112000" y="98313"/>
                </a:lnTo>
                <a:lnTo>
                  <a:pt x="112000" y="101204"/>
                </a:lnTo>
                <a:lnTo>
                  <a:pt x="108800" y="101204"/>
                </a:lnTo>
                <a:lnTo>
                  <a:pt x="108800" y="101204"/>
                </a:lnTo>
                <a:lnTo>
                  <a:pt x="108800" y="101204"/>
                </a:lnTo>
                <a:lnTo>
                  <a:pt x="108800" y="101204"/>
                </a:lnTo>
                <a:lnTo>
                  <a:pt x="108800" y="101204"/>
                </a:lnTo>
                <a:lnTo>
                  <a:pt x="108800" y="104096"/>
                </a:lnTo>
                <a:lnTo>
                  <a:pt x="108800" y="104096"/>
                </a:lnTo>
                <a:lnTo>
                  <a:pt x="108800" y="104096"/>
                </a:lnTo>
                <a:lnTo>
                  <a:pt x="108800" y="104096"/>
                </a:lnTo>
                <a:lnTo>
                  <a:pt x="108800" y="108433"/>
                </a:lnTo>
                <a:lnTo>
                  <a:pt x="105600" y="108433"/>
                </a:lnTo>
                <a:lnTo>
                  <a:pt x="105600" y="108433"/>
                </a:lnTo>
                <a:lnTo>
                  <a:pt x="105600" y="108433"/>
                </a:lnTo>
                <a:lnTo>
                  <a:pt x="105600" y="108433"/>
                </a:lnTo>
                <a:lnTo>
                  <a:pt x="105600" y="108433"/>
                </a:lnTo>
                <a:lnTo>
                  <a:pt x="102400" y="108433"/>
                </a:lnTo>
                <a:lnTo>
                  <a:pt x="102400" y="108433"/>
                </a:lnTo>
                <a:lnTo>
                  <a:pt x="102400" y="111325"/>
                </a:lnTo>
                <a:lnTo>
                  <a:pt x="102400" y="111325"/>
                </a:lnTo>
                <a:lnTo>
                  <a:pt x="102400" y="111325"/>
                </a:lnTo>
                <a:lnTo>
                  <a:pt x="102400" y="111325"/>
                </a:lnTo>
                <a:lnTo>
                  <a:pt x="102400" y="111325"/>
                </a:lnTo>
                <a:lnTo>
                  <a:pt x="99200" y="111325"/>
                </a:lnTo>
                <a:lnTo>
                  <a:pt x="99200" y="111325"/>
                </a:lnTo>
                <a:lnTo>
                  <a:pt x="99200" y="111325"/>
                </a:lnTo>
                <a:lnTo>
                  <a:pt x="99200" y="114216"/>
                </a:lnTo>
                <a:lnTo>
                  <a:pt x="99200" y="114216"/>
                </a:lnTo>
                <a:lnTo>
                  <a:pt x="99200" y="114216"/>
                </a:lnTo>
                <a:lnTo>
                  <a:pt x="94400" y="114216"/>
                </a:lnTo>
                <a:lnTo>
                  <a:pt x="94400" y="114216"/>
                </a:lnTo>
                <a:lnTo>
                  <a:pt x="94400" y="114216"/>
                </a:lnTo>
                <a:lnTo>
                  <a:pt x="94400" y="114216"/>
                </a:lnTo>
                <a:lnTo>
                  <a:pt x="91200" y="114216"/>
                </a:lnTo>
                <a:lnTo>
                  <a:pt x="91200" y="114216"/>
                </a:lnTo>
                <a:lnTo>
                  <a:pt x="91200" y="114216"/>
                </a:lnTo>
                <a:lnTo>
                  <a:pt x="91200" y="114216"/>
                </a:lnTo>
                <a:lnTo>
                  <a:pt x="91200" y="117108"/>
                </a:lnTo>
                <a:lnTo>
                  <a:pt x="91200" y="117108"/>
                </a:lnTo>
                <a:lnTo>
                  <a:pt x="88000" y="117108"/>
                </a:lnTo>
                <a:lnTo>
                  <a:pt x="88000" y="117108"/>
                </a:lnTo>
                <a:lnTo>
                  <a:pt x="88000" y="117108"/>
                </a:lnTo>
                <a:lnTo>
                  <a:pt x="88000" y="117108"/>
                </a:lnTo>
                <a:lnTo>
                  <a:pt x="88000" y="117108"/>
                </a:lnTo>
                <a:lnTo>
                  <a:pt x="84800" y="117108"/>
                </a:lnTo>
                <a:lnTo>
                  <a:pt x="84800" y="117108"/>
                </a:lnTo>
                <a:lnTo>
                  <a:pt x="84800" y="117108"/>
                </a:lnTo>
                <a:lnTo>
                  <a:pt x="84800" y="117108"/>
                </a:lnTo>
                <a:lnTo>
                  <a:pt x="84800" y="119999"/>
                </a:lnTo>
                <a:lnTo>
                  <a:pt x="81600" y="119999"/>
                </a:lnTo>
                <a:lnTo>
                  <a:pt x="81600" y="119999"/>
                </a:lnTo>
                <a:lnTo>
                  <a:pt x="81600" y="119999"/>
                </a:lnTo>
                <a:lnTo>
                  <a:pt x="81600" y="119999"/>
                </a:lnTo>
                <a:lnTo>
                  <a:pt x="81600" y="119999"/>
                </a:lnTo>
                <a:lnTo>
                  <a:pt x="76800" y="119999"/>
                </a:lnTo>
                <a:lnTo>
                  <a:pt x="76800" y="119999"/>
                </a:lnTo>
                <a:lnTo>
                  <a:pt x="76800" y="119999"/>
                </a:lnTo>
                <a:lnTo>
                  <a:pt x="76800" y="119999"/>
                </a:lnTo>
                <a:lnTo>
                  <a:pt x="76800" y="117108"/>
                </a:lnTo>
                <a:lnTo>
                  <a:pt x="76800" y="117108"/>
                </a:lnTo>
                <a:lnTo>
                  <a:pt x="73600" y="117108"/>
                </a:lnTo>
                <a:lnTo>
                  <a:pt x="73600" y="117108"/>
                </a:lnTo>
                <a:lnTo>
                  <a:pt x="73600" y="117108"/>
                </a:lnTo>
                <a:lnTo>
                  <a:pt x="70400" y="117108"/>
                </a:lnTo>
                <a:lnTo>
                  <a:pt x="70400" y="117108"/>
                </a:lnTo>
                <a:lnTo>
                  <a:pt x="70400" y="117108"/>
                </a:lnTo>
                <a:lnTo>
                  <a:pt x="70400" y="117108"/>
                </a:lnTo>
                <a:lnTo>
                  <a:pt x="70400" y="117108"/>
                </a:lnTo>
                <a:lnTo>
                  <a:pt x="70400" y="117108"/>
                </a:lnTo>
                <a:lnTo>
                  <a:pt x="67200" y="117108"/>
                </a:lnTo>
                <a:lnTo>
                  <a:pt x="67200" y="117108"/>
                </a:lnTo>
                <a:lnTo>
                  <a:pt x="67200" y="117108"/>
                </a:lnTo>
                <a:lnTo>
                  <a:pt x="67200" y="117108"/>
                </a:lnTo>
                <a:lnTo>
                  <a:pt x="67200" y="114216"/>
                </a:lnTo>
                <a:lnTo>
                  <a:pt x="64000" y="114216"/>
                </a:lnTo>
                <a:lnTo>
                  <a:pt x="64000" y="114216"/>
                </a:lnTo>
                <a:lnTo>
                  <a:pt x="64000" y="114216"/>
                </a:lnTo>
                <a:lnTo>
                  <a:pt x="59200" y="114216"/>
                </a:lnTo>
                <a:lnTo>
                  <a:pt x="59200" y="114216"/>
                </a:lnTo>
                <a:lnTo>
                  <a:pt x="59200" y="117108"/>
                </a:lnTo>
                <a:lnTo>
                  <a:pt x="59200" y="117108"/>
                </a:lnTo>
                <a:lnTo>
                  <a:pt x="59200" y="117108"/>
                </a:lnTo>
                <a:lnTo>
                  <a:pt x="56000" y="117108"/>
                </a:lnTo>
                <a:lnTo>
                  <a:pt x="56000" y="117108"/>
                </a:lnTo>
                <a:lnTo>
                  <a:pt x="56000" y="117108"/>
                </a:lnTo>
                <a:lnTo>
                  <a:pt x="56000" y="117108"/>
                </a:lnTo>
                <a:lnTo>
                  <a:pt x="56000" y="117108"/>
                </a:lnTo>
                <a:lnTo>
                  <a:pt x="56000" y="117108"/>
                </a:lnTo>
                <a:lnTo>
                  <a:pt x="52800" y="117108"/>
                </a:lnTo>
                <a:lnTo>
                  <a:pt x="52800" y="117108"/>
                </a:lnTo>
                <a:lnTo>
                  <a:pt x="52800" y="119999"/>
                </a:lnTo>
                <a:lnTo>
                  <a:pt x="52800" y="119999"/>
                </a:lnTo>
                <a:lnTo>
                  <a:pt x="49600" y="119999"/>
                </a:lnTo>
                <a:lnTo>
                  <a:pt x="49600" y="119999"/>
                </a:lnTo>
                <a:lnTo>
                  <a:pt x="49600" y="117108"/>
                </a:lnTo>
                <a:lnTo>
                  <a:pt x="49600" y="117108"/>
                </a:lnTo>
                <a:lnTo>
                  <a:pt x="49600" y="117108"/>
                </a:lnTo>
                <a:lnTo>
                  <a:pt x="46400" y="117108"/>
                </a:lnTo>
                <a:lnTo>
                  <a:pt x="46400" y="117108"/>
                </a:lnTo>
                <a:lnTo>
                  <a:pt x="46400" y="117108"/>
                </a:lnTo>
                <a:lnTo>
                  <a:pt x="46400" y="117108"/>
                </a:lnTo>
                <a:lnTo>
                  <a:pt x="46400" y="117108"/>
                </a:lnTo>
                <a:lnTo>
                  <a:pt x="46400" y="114216"/>
                </a:lnTo>
                <a:lnTo>
                  <a:pt x="46400" y="114216"/>
                </a:lnTo>
                <a:lnTo>
                  <a:pt x="41600" y="114216"/>
                </a:lnTo>
                <a:lnTo>
                  <a:pt x="41600" y="114216"/>
                </a:lnTo>
                <a:lnTo>
                  <a:pt x="41600" y="114216"/>
                </a:lnTo>
                <a:lnTo>
                  <a:pt x="41600" y="114216"/>
                </a:lnTo>
                <a:lnTo>
                  <a:pt x="38400" y="114216"/>
                </a:lnTo>
                <a:lnTo>
                  <a:pt x="38400" y="114216"/>
                </a:lnTo>
                <a:lnTo>
                  <a:pt x="38400" y="114216"/>
                </a:lnTo>
                <a:lnTo>
                  <a:pt x="38400" y="114216"/>
                </a:lnTo>
                <a:lnTo>
                  <a:pt x="38400" y="114216"/>
                </a:lnTo>
                <a:lnTo>
                  <a:pt x="35200" y="114216"/>
                </a:lnTo>
                <a:lnTo>
                  <a:pt x="35200" y="114216"/>
                </a:lnTo>
                <a:lnTo>
                  <a:pt x="35200" y="114216"/>
                </a:lnTo>
                <a:lnTo>
                  <a:pt x="35200" y="111325"/>
                </a:lnTo>
                <a:lnTo>
                  <a:pt x="32000" y="111325"/>
                </a:lnTo>
                <a:lnTo>
                  <a:pt x="32000" y="111325"/>
                </a:lnTo>
                <a:lnTo>
                  <a:pt x="32000" y="111325"/>
                </a:lnTo>
                <a:lnTo>
                  <a:pt x="32000" y="111325"/>
                </a:lnTo>
                <a:lnTo>
                  <a:pt x="32000" y="111325"/>
                </a:lnTo>
                <a:lnTo>
                  <a:pt x="32000" y="111325"/>
                </a:lnTo>
                <a:lnTo>
                  <a:pt x="32000" y="111325"/>
                </a:lnTo>
                <a:lnTo>
                  <a:pt x="32000" y="108433"/>
                </a:lnTo>
                <a:lnTo>
                  <a:pt x="28800" y="108433"/>
                </a:lnTo>
                <a:lnTo>
                  <a:pt x="28800" y="108433"/>
                </a:lnTo>
                <a:lnTo>
                  <a:pt x="28800" y="108433"/>
                </a:lnTo>
                <a:lnTo>
                  <a:pt x="28800" y="108433"/>
                </a:lnTo>
                <a:lnTo>
                  <a:pt x="28800" y="108433"/>
                </a:lnTo>
                <a:lnTo>
                  <a:pt x="24000" y="108433"/>
                </a:lnTo>
                <a:lnTo>
                  <a:pt x="24000" y="108433"/>
                </a:lnTo>
                <a:lnTo>
                  <a:pt x="24000" y="108433"/>
                </a:lnTo>
                <a:lnTo>
                  <a:pt x="20800" y="108433"/>
                </a:lnTo>
                <a:lnTo>
                  <a:pt x="20800" y="108433"/>
                </a:lnTo>
                <a:lnTo>
                  <a:pt x="20800" y="108433"/>
                </a:lnTo>
                <a:lnTo>
                  <a:pt x="20800" y="108433"/>
                </a:lnTo>
                <a:lnTo>
                  <a:pt x="20800" y="108433"/>
                </a:lnTo>
                <a:lnTo>
                  <a:pt x="17600" y="108433"/>
                </a:lnTo>
                <a:lnTo>
                  <a:pt x="17600" y="108433"/>
                </a:lnTo>
                <a:lnTo>
                  <a:pt x="17600" y="108433"/>
                </a:lnTo>
                <a:lnTo>
                  <a:pt x="17600" y="108433"/>
                </a:lnTo>
                <a:lnTo>
                  <a:pt x="17600" y="108433"/>
                </a:lnTo>
                <a:lnTo>
                  <a:pt x="17600" y="108433"/>
                </a:lnTo>
                <a:lnTo>
                  <a:pt x="14400" y="108433"/>
                </a:lnTo>
                <a:lnTo>
                  <a:pt x="14400" y="108433"/>
                </a:lnTo>
                <a:lnTo>
                  <a:pt x="14400" y="108433"/>
                </a:lnTo>
                <a:lnTo>
                  <a:pt x="11200" y="108433"/>
                </a:lnTo>
                <a:lnTo>
                  <a:pt x="11200" y="108433"/>
                </a:lnTo>
                <a:lnTo>
                  <a:pt x="11200" y="108433"/>
                </a:lnTo>
                <a:lnTo>
                  <a:pt x="11200" y="108433"/>
                </a:lnTo>
                <a:lnTo>
                  <a:pt x="11200" y="104096"/>
                </a:lnTo>
                <a:lnTo>
                  <a:pt x="11200" y="104096"/>
                </a:lnTo>
                <a:lnTo>
                  <a:pt x="11200" y="104096"/>
                </a:lnTo>
                <a:lnTo>
                  <a:pt x="11200" y="104096"/>
                </a:lnTo>
                <a:lnTo>
                  <a:pt x="11200" y="104096"/>
                </a:lnTo>
                <a:lnTo>
                  <a:pt x="8000" y="104096"/>
                </a:lnTo>
                <a:lnTo>
                  <a:pt x="8000" y="101204"/>
                </a:lnTo>
                <a:lnTo>
                  <a:pt x="8000" y="101204"/>
                </a:lnTo>
                <a:lnTo>
                  <a:pt x="8000" y="101204"/>
                </a:lnTo>
                <a:lnTo>
                  <a:pt x="8000" y="101204"/>
                </a:lnTo>
                <a:lnTo>
                  <a:pt x="8000" y="101204"/>
                </a:lnTo>
                <a:lnTo>
                  <a:pt x="3200" y="101204"/>
                </a:lnTo>
                <a:lnTo>
                  <a:pt x="3200" y="101204"/>
                </a:lnTo>
                <a:lnTo>
                  <a:pt x="3200" y="101204"/>
                </a:lnTo>
                <a:lnTo>
                  <a:pt x="3200" y="98313"/>
                </a:lnTo>
                <a:lnTo>
                  <a:pt x="3200" y="98313"/>
                </a:lnTo>
                <a:lnTo>
                  <a:pt x="3200" y="98313"/>
                </a:lnTo>
                <a:lnTo>
                  <a:pt x="3200" y="98313"/>
                </a:lnTo>
                <a:lnTo>
                  <a:pt x="0" y="98313"/>
                </a:lnTo>
                <a:lnTo>
                  <a:pt x="0" y="95421"/>
                </a:lnTo>
                <a:lnTo>
                  <a:pt x="0" y="95421"/>
                </a:lnTo>
                <a:lnTo>
                  <a:pt x="0" y="95421"/>
                </a:lnTo>
                <a:lnTo>
                  <a:pt x="0" y="95421"/>
                </a:lnTo>
                <a:lnTo>
                  <a:pt x="0" y="95421"/>
                </a:lnTo>
                <a:lnTo>
                  <a:pt x="0" y="92530"/>
                </a:lnTo>
                <a:lnTo>
                  <a:pt x="0" y="92530"/>
                </a:lnTo>
                <a:lnTo>
                  <a:pt x="0" y="92530"/>
                </a:lnTo>
                <a:lnTo>
                  <a:pt x="0" y="92530"/>
                </a:lnTo>
                <a:lnTo>
                  <a:pt x="0" y="88192"/>
                </a:lnTo>
                <a:lnTo>
                  <a:pt x="0" y="88192"/>
                </a:lnTo>
                <a:lnTo>
                  <a:pt x="0" y="88192"/>
                </a:lnTo>
                <a:lnTo>
                  <a:pt x="0" y="85301"/>
                </a:lnTo>
                <a:lnTo>
                  <a:pt x="0" y="85301"/>
                </a:lnTo>
                <a:lnTo>
                  <a:pt x="0" y="85301"/>
                </a:lnTo>
                <a:lnTo>
                  <a:pt x="0" y="82409"/>
                </a:lnTo>
                <a:lnTo>
                  <a:pt x="0" y="82409"/>
                </a:lnTo>
                <a:lnTo>
                  <a:pt x="0" y="82409"/>
                </a:lnTo>
                <a:lnTo>
                  <a:pt x="0" y="82409"/>
                </a:lnTo>
                <a:lnTo>
                  <a:pt x="0" y="82409"/>
                </a:lnTo>
                <a:lnTo>
                  <a:pt x="0" y="79518"/>
                </a:lnTo>
                <a:lnTo>
                  <a:pt x="0" y="79518"/>
                </a:lnTo>
                <a:lnTo>
                  <a:pt x="0" y="79518"/>
                </a:lnTo>
                <a:lnTo>
                  <a:pt x="0" y="79518"/>
                </a:lnTo>
                <a:lnTo>
                  <a:pt x="0" y="79518"/>
                </a:lnTo>
                <a:lnTo>
                  <a:pt x="0" y="79518"/>
                </a:lnTo>
                <a:lnTo>
                  <a:pt x="0" y="76626"/>
                </a:lnTo>
                <a:lnTo>
                  <a:pt x="0" y="76626"/>
                </a:lnTo>
                <a:lnTo>
                  <a:pt x="0" y="76626"/>
                </a:lnTo>
                <a:lnTo>
                  <a:pt x="0" y="72289"/>
                </a:lnTo>
                <a:lnTo>
                  <a:pt x="0" y="72289"/>
                </a:lnTo>
                <a:lnTo>
                  <a:pt x="3200" y="72289"/>
                </a:lnTo>
                <a:lnTo>
                  <a:pt x="3200" y="72289"/>
                </a:lnTo>
                <a:lnTo>
                  <a:pt x="3200" y="76626"/>
                </a:lnTo>
                <a:lnTo>
                  <a:pt x="3200" y="76626"/>
                </a:lnTo>
                <a:lnTo>
                  <a:pt x="3200" y="72289"/>
                </a:lnTo>
                <a:lnTo>
                  <a:pt x="8000" y="72289"/>
                </a:lnTo>
                <a:lnTo>
                  <a:pt x="8000" y="72289"/>
                </a:lnTo>
                <a:lnTo>
                  <a:pt x="8000" y="72289"/>
                </a:lnTo>
                <a:lnTo>
                  <a:pt x="8000" y="72289"/>
                </a:lnTo>
                <a:lnTo>
                  <a:pt x="8000" y="69397"/>
                </a:lnTo>
                <a:lnTo>
                  <a:pt x="8000" y="69397"/>
                </a:lnTo>
                <a:lnTo>
                  <a:pt x="8000" y="69397"/>
                </a:lnTo>
                <a:lnTo>
                  <a:pt x="8000" y="66506"/>
                </a:lnTo>
                <a:lnTo>
                  <a:pt x="8000" y="66506"/>
                </a:lnTo>
                <a:lnTo>
                  <a:pt x="8000" y="66506"/>
                </a:lnTo>
                <a:lnTo>
                  <a:pt x="8000" y="63614"/>
                </a:lnTo>
                <a:lnTo>
                  <a:pt x="8000" y="63614"/>
                </a:lnTo>
                <a:lnTo>
                  <a:pt x="8000" y="63614"/>
                </a:lnTo>
                <a:lnTo>
                  <a:pt x="8000" y="63614"/>
                </a:lnTo>
                <a:lnTo>
                  <a:pt x="8000" y="60722"/>
                </a:lnTo>
                <a:lnTo>
                  <a:pt x="8000" y="60722"/>
                </a:lnTo>
                <a:lnTo>
                  <a:pt x="3200" y="60722"/>
                </a:lnTo>
                <a:lnTo>
                  <a:pt x="3200" y="60722"/>
                </a:lnTo>
                <a:lnTo>
                  <a:pt x="3200" y="56385"/>
                </a:lnTo>
                <a:lnTo>
                  <a:pt x="3200" y="56385"/>
                </a:lnTo>
                <a:lnTo>
                  <a:pt x="8000" y="56385"/>
                </a:lnTo>
                <a:lnTo>
                  <a:pt x="8000" y="56385"/>
                </a:lnTo>
                <a:lnTo>
                  <a:pt x="8000" y="56385"/>
                </a:lnTo>
                <a:lnTo>
                  <a:pt x="8000" y="53493"/>
                </a:lnTo>
                <a:lnTo>
                  <a:pt x="8000" y="53493"/>
                </a:lnTo>
                <a:lnTo>
                  <a:pt x="8000" y="53493"/>
                </a:lnTo>
                <a:lnTo>
                  <a:pt x="8000" y="53493"/>
                </a:lnTo>
                <a:lnTo>
                  <a:pt x="8000" y="53493"/>
                </a:lnTo>
                <a:lnTo>
                  <a:pt x="8000" y="50602"/>
                </a:lnTo>
                <a:lnTo>
                  <a:pt x="8000" y="50602"/>
                </a:lnTo>
                <a:lnTo>
                  <a:pt x="8000" y="50602"/>
                </a:lnTo>
                <a:lnTo>
                  <a:pt x="8000" y="50602"/>
                </a:lnTo>
                <a:lnTo>
                  <a:pt x="8000" y="47710"/>
                </a:lnTo>
                <a:lnTo>
                  <a:pt x="8000" y="47710"/>
                </a:lnTo>
                <a:lnTo>
                  <a:pt x="8000" y="47710"/>
                </a:lnTo>
                <a:lnTo>
                  <a:pt x="8000" y="47710"/>
                </a:lnTo>
                <a:lnTo>
                  <a:pt x="8000" y="47710"/>
                </a:lnTo>
                <a:lnTo>
                  <a:pt x="8000" y="47710"/>
                </a:lnTo>
                <a:lnTo>
                  <a:pt x="8000" y="44819"/>
                </a:lnTo>
                <a:lnTo>
                  <a:pt x="3200" y="44819"/>
                </a:lnTo>
                <a:lnTo>
                  <a:pt x="3200" y="44819"/>
                </a:lnTo>
                <a:lnTo>
                  <a:pt x="3200" y="44819"/>
                </a:lnTo>
                <a:lnTo>
                  <a:pt x="8000" y="44819"/>
                </a:lnTo>
                <a:lnTo>
                  <a:pt x="8000" y="44819"/>
                </a:lnTo>
                <a:lnTo>
                  <a:pt x="8000" y="44819"/>
                </a:lnTo>
                <a:lnTo>
                  <a:pt x="8000" y="40481"/>
                </a:lnTo>
                <a:lnTo>
                  <a:pt x="8000" y="40481"/>
                </a:lnTo>
                <a:lnTo>
                  <a:pt x="8000" y="40481"/>
                </a:lnTo>
                <a:lnTo>
                  <a:pt x="8000" y="40481"/>
                </a:lnTo>
                <a:lnTo>
                  <a:pt x="11200" y="40481"/>
                </a:lnTo>
                <a:lnTo>
                  <a:pt x="11200" y="37590"/>
                </a:lnTo>
                <a:lnTo>
                  <a:pt x="11200" y="37590"/>
                </a:lnTo>
                <a:lnTo>
                  <a:pt x="11200" y="37590"/>
                </a:lnTo>
                <a:lnTo>
                  <a:pt x="11200" y="34698"/>
                </a:lnTo>
                <a:lnTo>
                  <a:pt x="11200" y="34698"/>
                </a:lnTo>
                <a:lnTo>
                  <a:pt x="8000" y="34698"/>
                </a:lnTo>
                <a:lnTo>
                  <a:pt x="8000" y="34698"/>
                </a:lnTo>
                <a:lnTo>
                  <a:pt x="8000" y="34698"/>
                </a:lnTo>
                <a:lnTo>
                  <a:pt x="8000" y="34698"/>
                </a:lnTo>
                <a:lnTo>
                  <a:pt x="8000" y="31807"/>
                </a:lnTo>
                <a:lnTo>
                  <a:pt x="11200" y="31807"/>
                </a:lnTo>
                <a:lnTo>
                  <a:pt x="11200" y="31807"/>
                </a:lnTo>
                <a:lnTo>
                  <a:pt x="11200" y="31807"/>
                </a:lnTo>
                <a:lnTo>
                  <a:pt x="11200" y="31807"/>
                </a:lnTo>
                <a:lnTo>
                  <a:pt x="11200" y="28915"/>
                </a:lnTo>
                <a:lnTo>
                  <a:pt x="11200" y="28915"/>
                </a:lnTo>
                <a:lnTo>
                  <a:pt x="11200" y="28915"/>
                </a:lnTo>
                <a:lnTo>
                  <a:pt x="11200" y="28915"/>
                </a:lnTo>
                <a:lnTo>
                  <a:pt x="11200" y="28915"/>
                </a:lnTo>
                <a:lnTo>
                  <a:pt x="11200" y="28915"/>
                </a:lnTo>
                <a:lnTo>
                  <a:pt x="11200" y="24578"/>
                </a:lnTo>
                <a:lnTo>
                  <a:pt x="11200" y="24578"/>
                </a:lnTo>
                <a:lnTo>
                  <a:pt x="11200" y="24578"/>
                </a:lnTo>
                <a:lnTo>
                  <a:pt x="11200" y="24578"/>
                </a:lnTo>
                <a:lnTo>
                  <a:pt x="11200" y="21686"/>
                </a:lnTo>
                <a:lnTo>
                  <a:pt x="11200" y="21686"/>
                </a:lnTo>
                <a:lnTo>
                  <a:pt x="11200" y="21686"/>
                </a:lnTo>
                <a:lnTo>
                  <a:pt x="11200" y="18795"/>
                </a:lnTo>
                <a:lnTo>
                  <a:pt x="14400" y="18795"/>
                </a:lnTo>
                <a:lnTo>
                  <a:pt x="14400" y="18795"/>
                </a:lnTo>
                <a:lnTo>
                  <a:pt x="14400" y="18795"/>
                </a:lnTo>
                <a:lnTo>
                  <a:pt x="14400" y="18795"/>
                </a:lnTo>
                <a:lnTo>
                  <a:pt x="14400" y="15903"/>
                </a:lnTo>
                <a:lnTo>
                  <a:pt x="14400" y="15903"/>
                </a:lnTo>
                <a:lnTo>
                  <a:pt x="14400" y="15903"/>
                </a:lnTo>
                <a:lnTo>
                  <a:pt x="14400" y="15903"/>
                </a:lnTo>
                <a:lnTo>
                  <a:pt x="14400" y="13012"/>
                </a:lnTo>
                <a:lnTo>
                  <a:pt x="14400" y="13012"/>
                </a:lnTo>
                <a:lnTo>
                  <a:pt x="11200" y="13012"/>
                </a:lnTo>
                <a:lnTo>
                  <a:pt x="11200" y="13012"/>
                </a:lnTo>
                <a:lnTo>
                  <a:pt x="11200" y="13012"/>
                </a:lnTo>
                <a:lnTo>
                  <a:pt x="11200" y="8674"/>
                </a:lnTo>
                <a:lnTo>
                  <a:pt x="14400" y="8674"/>
                </a:lnTo>
                <a:lnTo>
                  <a:pt x="14400" y="8674"/>
                </a:lnTo>
                <a:lnTo>
                  <a:pt x="14400" y="8674"/>
                </a:lnTo>
                <a:lnTo>
                  <a:pt x="14400" y="8674"/>
                </a:lnTo>
                <a:lnTo>
                  <a:pt x="14400" y="8674"/>
                </a:lnTo>
                <a:lnTo>
                  <a:pt x="17600" y="8674"/>
                </a:lnTo>
                <a:lnTo>
                  <a:pt x="17600" y="5783"/>
                </a:lnTo>
                <a:lnTo>
                  <a:pt x="17600" y="5783"/>
                </a:lnTo>
                <a:lnTo>
                  <a:pt x="17600" y="5783"/>
                </a:lnTo>
                <a:lnTo>
                  <a:pt x="17600" y="5783"/>
                </a:lnTo>
                <a:lnTo>
                  <a:pt x="17600" y="5783"/>
                </a:lnTo>
                <a:lnTo>
                  <a:pt x="17600" y="2891"/>
                </a:lnTo>
                <a:lnTo>
                  <a:pt x="17600" y="2891"/>
                </a:lnTo>
                <a:lnTo>
                  <a:pt x="17600" y="2891"/>
                </a:lnTo>
                <a:lnTo>
                  <a:pt x="17600" y="2891"/>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7" name="Shape 477"/>
          <p:cNvSpPr/>
          <p:nvPr/>
        </p:nvSpPr>
        <p:spPr>
          <a:xfrm>
            <a:off x="4891077" y="3093718"/>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8" name="Shape 478"/>
          <p:cNvSpPr/>
          <p:nvPr/>
        </p:nvSpPr>
        <p:spPr>
          <a:xfrm>
            <a:off x="4891077" y="3093718"/>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79" name="Shape 479"/>
          <p:cNvSpPr/>
          <p:nvPr/>
        </p:nvSpPr>
        <p:spPr>
          <a:xfrm>
            <a:off x="4949436" y="4354062"/>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0" name="Shape 480"/>
          <p:cNvSpPr/>
          <p:nvPr/>
        </p:nvSpPr>
        <p:spPr>
          <a:xfrm>
            <a:off x="4949436" y="4354062"/>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1" name="Shape 481"/>
          <p:cNvSpPr/>
          <p:nvPr/>
        </p:nvSpPr>
        <p:spPr>
          <a:xfrm>
            <a:off x="4951817" y="435723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2" name="Shape 482"/>
          <p:cNvSpPr/>
          <p:nvPr/>
        </p:nvSpPr>
        <p:spPr>
          <a:xfrm>
            <a:off x="4951817" y="435723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3" name="Shape 483"/>
          <p:cNvSpPr/>
          <p:nvPr/>
        </p:nvSpPr>
        <p:spPr>
          <a:xfrm>
            <a:off x="4958963" y="4350887"/>
            <a:ext cx="0" cy="3175"/>
          </a:xfrm>
          <a:custGeom>
            <a:avLst/>
            <a:gdLst/>
            <a:ahLst/>
            <a:cxnLst/>
            <a:rect l="0" t="0" r="0" b="0"/>
            <a:pathLst>
              <a:path w="120000" h="120000" extrusionOk="0">
                <a:moveTo>
                  <a:pt x="0" y="0"/>
                </a:moveTo>
                <a:lnTo>
                  <a:pt x="0" y="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4" name="Shape 484"/>
          <p:cNvSpPr/>
          <p:nvPr/>
        </p:nvSpPr>
        <p:spPr>
          <a:xfrm>
            <a:off x="4958963" y="4350887"/>
            <a:ext cx="0" cy="3175"/>
          </a:xfrm>
          <a:custGeom>
            <a:avLst/>
            <a:gdLst/>
            <a:ahLst/>
            <a:cxnLst/>
            <a:rect l="0" t="0" r="0" b="0"/>
            <a:pathLst>
              <a:path w="120000" h="120000" extrusionOk="0">
                <a:moveTo>
                  <a:pt x="0" y="0"/>
                </a:moveTo>
                <a:lnTo>
                  <a:pt x="0" y="0"/>
                </a:lnTo>
                <a:lnTo>
                  <a:pt x="0" y="120000"/>
                </a:lnTo>
                <a:lnTo>
                  <a:pt x="0" y="120000"/>
                </a:lnTo>
                <a:lnTo>
                  <a:pt x="0" y="0"/>
                </a:lnTo>
                <a:lnTo>
                  <a:pt x="0" y="0"/>
                </a:lnTo>
                <a:lnTo>
                  <a:pt x="0" y="0"/>
                </a:lnTo>
                <a:lnTo>
                  <a:pt x="0" y="0"/>
                </a:lnTo>
                <a:lnTo>
                  <a:pt x="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5" name="Shape 485"/>
          <p:cNvSpPr/>
          <p:nvPr/>
        </p:nvSpPr>
        <p:spPr>
          <a:xfrm>
            <a:off x="4967304" y="4350885"/>
            <a:ext cx="2381" cy="0"/>
          </a:xfrm>
          <a:custGeom>
            <a:avLst/>
            <a:gdLst/>
            <a:ahLst/>
            <a:cxnLst/>
            <a:rect l="0" t="0" r="0" b="0"/>
            <a:pathLst>
              <a:path w="120000" h="120000" extrusionOk="0">
                <a:moveTo>
                  <a:pt x="120000" y="0"/>
                </a:moveTo>
                <a:lnTo>
                  <a:pt x="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6" name="Shape 486"/>
          <p:cNvSpPr/>
          <p:nvPr/>
        </p:nvSpPr>
        <p:spPr>
          <a:xfrm>
            <a:off x="4967304" y="4350885"/>
            <a:ext cx="2381" cy="0"/>
          </a:xfrm>
          <a:custGeom>
            <a:avLst/>
            <a:gdLst/>
            <a:ahLst/>
            <a:cxnLst/>
            <a:rect l="0" t="0" r="0" b="0"/>
            <a:pathLst>
              <a:path w="120000" h="120000" extrusionOk="0">
                <a:moveTo>
                  <a:pt x="120000" y="0"/>
                </a:moveTo>
                <a:lnTo>
                  <a:pt x="0" y="0"/>
                </a:lnTo>
                <a:lnTo>
                  <a:pt x="0" y="0"/>
                </a:lnTo>
                <a:lnTo>
                  <a:pt x="0" y="0"/>
                </a:lnTo>
                <a:lnTo>
                  <a:pt x="0" y="0"/>
                </a:lnTo>
                <a:lnTo>
                  <a:pt x="0" y="0"/>
                </a:lnTo>
                <a:lnTo>
                  <a:pt x="0" y="0"/>
                </a:lnTo>
                <a:lnTo>
                  <a:pt x="12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7" name="Shape 487"/>
          <p:cNvSpPr/>
          <p:nvPr/>
        </p:nvSpPr>
        <p:spPr>
          <a:xfrm>
            <a:off x="4969686" y="4354060"/>
            <a:ext cx="2381"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8" name="Shape 488"/>
          <p:cNvSpPr/>
          <p:nvPr/>
        </p:nvSpPr>
        <p:spPr>
          <a:xfrm>
            <a:off x="4969686" y="4354060"/>
            <a:ext cx="2381"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89" name="Shape 489"/>
          <p:cNvSpPr/>
          <p:nvPr/>
        </p:nvSpPr>
        <p:spPr>
          <a:xfrm>
            <a:off x="4967304" y="4350887"/>
            <a:ext cx="2381" cy="3175"/>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0" y="120000"/>
                </a:lnTo>
                <a:lnTo>
                  <a:pt x="0" y="120000"/>
                </a:lnTo>
                <a:lnTo>
                  <a:pt x="0" y="120000"/>
                </a:lnTo>
                <a:lnTo>
                  <a:pt x="120000" y="12000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0" name="Shape 490"/>
          <p:cNvSpPr/>
          <p:nvPr/>
        </p:nvSpPr>
        <p:spPr>
          <a:xfrm>
            <a:off x="4967304" y="4350887"/>
            <a:ext cx="2381" cy="3175"/>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0" y="120000"/>
                </a:lnTo>
                <a:lnTo>
                  <a:pt x="0" y="120000"/>
                </a:lnTo>
                <a:lnTo>
                  <a:pt x="0" y="120000"/>
                </a:lnTo>
                <a:lnTo>
                  <a:pt x="120000" y="12000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1" name="Shape 491"/>
          <p:cNvSpPr/>
          <p:nvPr/>
        </p:nvSpPr>
        <p:spPr>
          <a:xfrm>
            <a:off x="4958964" y="4350887"/>
            <a:ext cx="3572" cy="3175"/>
          </a:xfrm>
          <a:custGeom>
            <a:avLst/>
            <a:gdLst/>
            <a:ahLst/>
            <a:cxnLst/>
            <a:rect l="0" t="0" r="0" b="0"/>
            <a:pathLst>
              <a:path w="120000" h="120000" extrusionOk="0">
                <a:moveTo>
                  <a:pt x="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2" name="Shape 492"/>
          <p:cNvSpPr/>
          <p:nvPr/>
        </p:nvSpPr>
        <p:spPr>
          <a:xfrm>
            <a:off x="4958964" y="4350887"/>
            <a:ext cx="3572" cy="3175"/>
          </a:xfrm>
          <a:custGeom>
            <a:avLst/>
            <a:gdLst/>
            <a:ahLst/>
            <a:cxnLst/>
            <a:rect l="0" t="0" r="0" b="0"/>
            <a:pathLst>
              <a:path w="120000" h="120000" extrusionOk="0">
                <a:moveTo>
                  <a:pt x="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3" name="Shape 493"/>
          <p:cNvSpPr/>
          <p:nvPr/>
        </p:nvSpPr>
        <p:spPr>
          <a:xfrm>
            <a:off x="4897035" y="4235012"/>
            <a:ext cx="94089" cy="153971"/>
          </a:xfrm>
          <a:custGeom>
            <a:avLst/>
            <a:gdLst/>
            <a:ahLst/>
            <a:cxnLst/>
            <a:rect l="0" t="0" r="0" b="0"/>
            <a:pathLst>
              <a:path w="120000" h="120000" extrusionOk="0">
                <a:moveTo>
                  <a:pt x="89620" y="90309"/>
                </a:moveTo>
                <a:lnTo>
                  <a:pt x="89620" y="90309"/>
                </a:lnTo>
                <a:lnTo>
                  <a:pt x="89620" y="87835"/>
                </a:lnTo>
                <a:lnTo>
                  <a:pt x="86582" y="87835"/>
                </a:lnTo>
                <a:lnTo>
                  <a:pt x="86582" y="87835"/>
                </a:lnTo>
                <a:lnTo>
                  <a:pt x="86582" y="90309"/>
                </a:lnTo>
                <a:lnTo>
                  <a:pt x="86582" y="90309"/>
                </a:lnTo>
                <a:lnTo>
                  <a:pt x="86582" y="90309"/>
                </a:lnTo>
                <a:lnTo>
                  <a:pt x="86582" y="90309"/>
                </a:lnTo>
                <a:lnTo>
                  <a:pt x="86582" y="87835"/>
                </a:lnTo>
                <a:lnTo>
                  <a:pt x="86582" y="87835"/>
                </a:lnTo>
                <a:lnTo>
                  <a:pt x="86582" y="87835"/>
                </a:lnTo>
                <a:lnTo>
                  <a:pt x="86582" y="87835"/>
                </a:lnTo>
                <a:lnTo>
                  <a:pt x="86582" y="87835"/>
                </a:lnTo>
                <a:lnTo>
                  <a:pt x="86582" y="87835"/>
                </a:lnTo>
                <a:lnTo>
                  <a:pt x="83544" y="87835"/>
                </a:lnTo>
                <a:lnTo>
                  <a:pt x="83544" y="87835"/>
                </a:lnTo>
                <a:lnTo>
                  <a:pt x="83544" y="87835"/>
                </a:lnTo>
                <a:lnTo>
                  <a:pt x="83544" y="87835"/>
                </a:lnTo>
                <a:lnTo>
                  <a:pt x="83544" y="90309"/>
                </a:lnTo>
                <a:lnTo>
                  <a:pt x="83544" y="90309"/>
                </a:lnTo>
                <a:lnTo>
                  <a:pt x="83544" y="90309"/>
                </a:lnTo>
                <a:lnTo>
                  <a:pt x="83544" y="90309"/>
                </a:lnTo>
                <a:lnTo>
                  <a:pt x="78987" y="90309"/>
                </a:lnTo>
                <a:lnTo>
                  <a:pt x="78987" y="90309"/>
                </a:lnTo>
                <a:lnTo>
                  <a:pt x="78987" y="87835"/>
                </a:lnTo>
                <a:lnTo>
                  <a:pt x="78987" y="87835"/>
                </a:lnTo>
                <a:lnTo>
                  <a:pt x="78987" y="87835"/>
                </a:lnTo>
                <a:lnTo>
                  <a:pt x="78987" y="90309"/>
                </a:lnTo>
                <a:lnTo>
                  <a:pt x="75949" y="90309"/>
                </a:lnTo>
                <a:lnTo>
                  <a:pt x="75949" y="90309"/>
                </a:lnTo>
                <a:lnTo>
                  <a:pt x="75949" y="90309"/>
                </a:lnTo>
                <a:lnTo>
                  <a:pt x="75949" y="90309"/>
                </a:lnTo>
                <a:lnTo>
                  <a:pt x="75949" y="90309"/>
                </a:lnTo>
                <a:lnTo>
                  <a:pt x="72911" y="90309"/>
                </a:lnTo>
                <a:lnTo>
                  <a:pt x="72911" y="90309"/>
                </a:lnTo>
                <a:lnTo>
                  <a:pt x="72911" y="90309"/>
                </a:lnTo>
                <a:lnTo>
                  <a:pt x="72911" y="87835"/>
                </a:lnTo>
                <a:lnTo>
                  <a:pt x="72911" y="87835"/>
                </a:lnTo>
                <a:lnTo>
                  <a:pt x="72911" y="87835"/>
                </a:lnTo>
                <a:lnTo>
                  <a:pt x="72911" y="87835"/>
                </a:lnTo>
                <a:lnTo>
                  <a:pt x="72911" y="90309"/>
                </a:lnTo>
                <a:lnTo>
                  <a:pt x="72911" y="90309"/>
                </a:lnTo>
                <a:lnTo>
                  <a:pt x="72911" y="90309"/>
                </a:lnTo>
                <a:lnTo>
                  <a:pt x="72911" y="90309"/>
                </a:lnTo>
                <a:lnTo>
                  <a:pt x="72911" y="92783"/>
                </a:lnTo>
                <a:lnTo>
                  <a:pt x="72911" y="92783"/>
                </a:lnTo>
                <a:lnTo>
                  <a:pt x="72911" y="92783"/>
                </a:lnTo>
                <a:lnTo>
                  <a:pt x="72911" y="92783"/>
                </a:lnTo>
                <a:lnTo>
                  <a:pt x="69873" y="92783"/>
                </a:lnTo>
                <a:lnTo>
                  <a:pt x="69873" y="92783"/>
                </a:lnTo>
                <a:lnTo>
                  <a:pt x="69873" y="92783"/>
                </a:lnTo>
                <a:lnTo>
                  <a:pt x="69873" y="92783"/>
                </a:lnTo>
                <a:lnTo>
                  <a:pt x="69873" y="92783"/>
                </a:lnTo>
                <a:lnTo>
                  <a:pt x="66835" y="92783"/>
                </a:lnTo>
                <a:lnTo>
                  <a:pt x="66835" y="92783"/>
                </a:lnTo>
                <a:lnTo>
                  <a:pt x="66835" y="92783"/>
                </a:lnTo>
                <a:lnTo>
                  <a:pt x="66835" y="92783"/>
                </a:lnTo>
                <a:lnTo>
                  <a:pt x="66835" y="90309"/>
                </a:lnTo>
                <a:lnTo>
                  <a:pt x="66835" y="90309"/>
                </a:lnTo>
                <a:lnTo>
                  <a:pt x="66835" y="90309"/>
                </a:lnTo>
                <a:lnTo>
                  <a:pt x="66835" y="90309"/>
                </a:lnTo>
                <a:lnTo>
                  <a:pt x="69873" y="90309"/>
                </a:lnTo>
                <a:lnTo>
                  <a:pt x="69873" y="90309"/>
                </a:lnTo>
                <a:lnTo>
                  <a:pt x="69873" y="90309"/>
                </a:lnTo>
                <a:lnTo>
                  <a:pt x="69873" y="90309"/>
                </a:lnTo>
                <a:lnTo>
                  <a:pt x="69873" y="90309"/>
                </a:lnTo>
                <a:lnTo>
                  <a:pt x="69873" y="87835"/>
                </a:lnTo>
                <a:lnTo>
                  <a:pt x="69873" y="87835"/>
                </a:lnTo>
                <a:lnTo>
                  <a:pt x="66835" y="87835"/>
                </a:lnTo>
                <a:lnTo>
                  <a:pt x="66835" y="87835"/>
                </a:lnTo>
                <a:lnTo>
                  <a:pt x="66835" y="90309"/>
                </a:lnTo>
                <a:lnTo>
                  <a:pt x="66835" y="90309"/>
                </a:lnTo>
                <a:lnTo>
                  <a:pt x="66835" y="90309"/>
                </a:lnTo>
                <a:lnTo>
                  <a:pt x="66835" y="90309"/>
                </a:lnTo>
                <a:lnTo>
                  <a:pt x="66835" y="90309"/>
                </a:lnTo>
                <a:lnTo>
                  <a:pt x="66835" y="90309"/>
                </a:lnTo>
                <a:lnTo>
                  <a:pt x="62278" y="90309"/>
                </a:lnTo>
                <a:lnTo>
                  <a:pt x="62278" y="90309"/>
                </a:lnTo>
                <a:lnTo>
                  <a:pt x="62278" y="90309"/>
                </a:lnTo>
                <a:lnTo>
                  <a:pt x="62278" y="90309"/>
                </a:lnTo>
                <a:lnTo>
                  <a:pt x="62278" y="90309"/>
                </a:lnTo>
                <a:lnTo>
                  <a:pt x="59240" y="90309"/>
                </a:lnTo>
                <a:lnTo>
                  <a:pt x="59240" y="90309"/>
                </a:lnTo>
                <a:lnTo>
                  <a:pt x="59240" y="92783"/>
                </a:lnTo>
                <a:lnTo>
                  <a:pt x="59240" y="92783"/>
                </a:lnTo>
                <a:lnTo>
                  <a:pt x="56202" y="92783"/>
                </a:lnTo>
                <a:lnTo>
                  <a:pt x="56202" y="92783"/>
                </a:lnTo>
                <a:lnTo>
                  <a:pt x="56202" y="92783"/>
                </a:lnTo>
                <a:lnTo>
                  <a:pt x="56202" y="92783"/>
                </a:lnTo>
                <a:lnTo>
                  <a:pt x="56202" y="92783"/>
                </a:lnTo>
                <a:lnTo>
                  <a:pt x="53164" y="92783"/>
                </a:lnTo>
                <a:lnTo>
                  <a:pt x="53164" y="92783"/>
                </a:lnTo>
                <a:lnTo>
                  <a:pt x="53164" y="92783"/>
                </a:lnTo>
                <a:lnTo>
                  <a:pt x="56202" y="92783"/>
                </a:lnTo>
                <a:lnTo>
                  <a:pt x="56202" y="92783"/>
                </a:lnTo>
                <a:lnTo>
                  <a:pt x="56202" y="92783"/>
                </a:lnTo>
                <a:lnTo>
                  <a:pt x="56202" y="92783"/>
                </a:lnTo>
                <a:lnTo>
                  <a:pt x="59240" y="92783"/>
                </a:lnTo>
                <a:lnTo>
                  <a:pt x="59240" y="95257"/>
                </a:lnTo>
                <a:lnTo>
                  <a:pt x="59240" y="95257"/>
                </a:lnTo>
                <a:lnTo>
                  <a:pt x="59240" y="95257"/>
                </a:lnTo>
                <a:lnTo>
                  <a:pt x="59240" y="95257"/>
                </a:lnTo>
                <a:lnTo>
                  <a:pt x="59240" y="95257"/>
                </a:lnTo>
                <a:lnTo>
                  <a:pt x="59240" y="92783"/>
                </a:lnTo>
                <a:lnTo>
                  <a:pt x="59240" y="92783"/>
                </a:lnTo>
                <a:lnTo>
                  <a:pt x="59240" y="92783"/>
                </a:lnTo>
                <a:lnTo>
                  <a:pt x="59240" y="92783"/>
                </a:lnTo>
                <a:lnTo>
                  <a:pt x="59240" y="92783"/>
                </a:lnTo>
                <a:lnTo>
                  <a:pt x="59240" y="92783"/>
                </a:lnTo>
                <a:lnTo>
                  <a:pt x="62278" y="92783"/>
                </a:lnTo>
                <a:lnTo>
                  <a:pt x="62278" y="92783"/>
                </a:lnTo>
                <a:lnTo>
                  <a:pt x="62278" y="92783"/>
                </a:lnTo>
                <a:lnTo>
                  <a:pt x="62278" y="92783"/>
                </a:lnTo>
                <a:lnTo>
                  <a:pt x="62278" y="92783"/>
                </a:lnTo>
                <a:lnTo>
                  <a:pt x="62278" y="95257"/>
                </a:lnTo>
                <a:lnTo>
                  <a:pt x="62278" y="95257"/>
                </a:lnTo>
                <a:lnTo>
                  <a:pt x="66835" y="95257"/>
                </a:lnTo>
                <a:lnTo>
                  <a:pt x="66835" y="95257"/>
                </a:lnTo>
                <a:lnTo>
                  <a:pt x="66835" y="95257"/>
                </a:lnTo>
                <a:lnTo>
                  <a:pt x="66835" y="95257"/>
                </a:lnTo>
                <a:lnTo>
                  <a:pt x="66835" y="95257"/>
                </a:lnTo>
                <a:lnTo>
                  <a:pt x="66835" y="98969"/>
                </a:lnTo>
                <a:lnTo>
                  <a:pt x="66835" y="98969"/>
                </a:lnTo>
                <a:lnTo>
                  <a:pt x="66835" y="98969"/>
                </a:lnTo>
                <a:lnTo>
                  <a:pt x="66835" y="98969"/>
                </a:lnTo>
                <a:lnTo>
                  <a:pt x="66835" y="98969"/>
                </a:lnTo>
                <a:lnTo>
                  <a:pt x="66835" y="101443"/>
                </a:lnTo>
                <a:lnTo>
                  <a:pt x="66835" y="101443"/>
                </a:lnTo>
                <a:lnTo>
                  <a:pt x="62278" y="101443"/>
                </a:lnTo>
                <a:lnTo>
                  <a:pt x="62278" y="101443"/>
                </a:lnTo>
                <a:lnTo>
                  <a:pt x="62278" y="98969"/>
                </a:lnTo>
                <a:lnTo>
                  <a:pt x="62278" y="98969"/>
                </a:lnTo>
                <a:lnTo>
                  <a:pt x="62278" y="101443"/>
                </a:lnTo>
                <a:lnTo>
                  <a:pt x="62278" y="101443"/>
                </a:lnTo>
                <a:lnTo>
                  <a:pt x="62278" y="101443"/>
                </a:lnTo>
                <a:lnTo>
                  <a:pt x="59240" y="101443"/>
                </a:lnTo>
                <a:lnTo>
                  <a:pt x="59240" y="101443"/>
                </a:lnTo>
                <a:lnTo>
                  <a:pt x="59240" y="101443"/>
                </a:lnTo>
                <a:lnTo>
                  <a:pt x="59240" y="101443"/>
                </a:lnTo>
                <a:lnTo>
                  <a:pt x="62278" y="101443"/>
                </a:lnTo>
                <a:lnTo>
                  <a:pt x="62278" y="101443"/>
                </a:lnTo>
                <a:lnTo>
                  <a:pt x="62278" y="103917"/>
                </a:lnTo>
                <a:lnTo>
                  <a:pt x="62278" y="103917"/>
                </a:lnTo>
                <a:lnTo>
                  <a:pt x="62278" y="103917"/>
                </a:lnTo>
                <a:lnTo>
                  <a:pt x="62278" y="103917"/>
                </a:lnTo>
                <a:lnTo>
                  <a:pt x="62278" y="106391"/>
                </a:lnTo>
                <a:lnTo>
                  <a:pt x="59240" y="106391"/>
                </a:lnTo>
                <a:lnTo>
                  <a:pt x="59240" y="106391"/>
                </a:lnTo>
                <a:lnTo>
                  <a:pt x="59240" y="103917"/>
                </a:lnTo>
                <a:lnTo>
                  <a:pt x="59240" y="103917"/>
                </a:lnTo>
                <a:lnTo>
                  <a:pt x="59240" y="103917"/>
                </a:lnTo>
                <a:lnTo>
                  <a:pt x="59240" y="103917"/>
                </a:lnTo>
                <a:lnTo>
                  <a:pt x="59240" y="103917"/>
                </a:lnTo>
                <a:lnTo>
                  <a:pt x="59240" y="103917"/>
                </a:lnTo>
                <a:lnTo>
                  <a:pt x="56202" y="103917"/>
                </a:lnTo>
                <a:lnTo>
                  <a:pt x="56202" y="101443"/>
                </a:lnTo>
                <a:lnTo>
                  <a:pt x="56202" y="101443"/>
                </a:lnTo>
                <a:lnTo>
                  <a:pt x="56202" y="101443"/>
                </a:lnTo>
                <a:lnTo>
                  <a:pt x="56202" y="101443"/>
                </a:lnTo>
                <a:lnTo>
                  <a:pt x="56202" y="98969"/>
                </a:lnTo>
                <a:lnTo>
                  <a:pt x="56202" y="98969"/>
                </a:lnTo>
                <a:lnTo>
                  <a:pt x="56202" y="98969"/>
                </a:lnTo>
                <a:lnTo>
                  <a:pt x="56202" y="98969"/>
                </a:lnTo>
                <a:lnTo>
                  <a:pt x="56202" y="95257"/>
                </a:lnTo>
                <a:lnTo>
                  <a:pt x="56202" y="95257"/>
                </a:lnTo>
                <a:lnTo>
                  <a:pt x="56202" y="95257"/>
                </a:lnTo>
                <a:lnTo>
                  <a:pt x="56202" y="95257"/>
                </a:lnTo>
                <a:lnTo>
                  <a:pt x="53164" y="95257"/>
                </a:lnTo>
                <a:lnTo>
                  <a:pt x="53164" y="98969"/>
                </a:lnTo>
                <a:lnTo>
                  <a:pt x="53164" y="98969"/>
                </a:lnTo>
                <a:lnTo>
                  <a:pt x="53164" y="98969"/>
                </a:lnTo>
                <a:lnTo>
                  <a:pt x="53164" y="98969"/>
                </a:lnTo>
                <a:lnTo>
                  <a:pt x="53164" y="98969"/>
                </a:lnTo>
                <a:lnTo>
                  <a:pt x="53164" y="101443"/>
                </a:lnTo>
                <a:lnTo>
                  <a:pt x="53164" y="101443"/>
                </a:lnTo>
                <a:lnTo>
                  <a:pt x="53164" y="101443"/>
                </a:lnTo>
                <a:lnTo>
                  <a:pt x="50126" y="101443"/>
                </a:lnTo>
                <a:lnTo>
                  <a:pt x="50126" y="101443"/>
                </a:lnTo>
                <a:lnTo>
                  <a:pt x="50126" y="101443"/>
                </a:lnTo>
                <a:lnTo>
                  <a:pt x="50126" y="103917"/>
                </a:lnTo>
                <a:lnTo>
                  <a:pt x="50126" y="103917"/>
                </a:lnTo>
                <a:lnTo>
                  <a:pt x="50126" y="103917"/>
                </a:lnTo>
                <a:lnTo>
                  <a:pt x="50126" y="103917"/>
                </a:lnTo>
                <a:lnTo>
                  <a:pt x="50126" y="103917"/>
                </a:lnTo>
                <a:lnTo>
                  <a:pt x="50126" y="106391"/>
                </a:lnTo>
                <a:lnTo>
                  <a:pt x="50126" y="106391"/>
                </a:lnTo>
                <a:lnTo>
                  <a:pt x="50126" y="106391"/>
                </a:lnTo>
                <a:lnTo>
                  <a:pt x="45569" y="106391"/>
                </a:lnTo>
                <a:lnTo>
                  <a:pt x="45569" y="106391"/>
                </a:lnTo>
                <a:lnTo>
                  <a:pt x="50126" y="106391"/>
                </a:lnTo>
                <a:lnTo>
                  <a:pt x="50126" y="106391"/>
                </a:lnTo>
                <a:lnTo>
                  <a:pt x="50126" y="108865"/>
                </a:lnTo>
                <a:lnTo>
                  <a:pt x="50126" y="108865"/>
                </a:lnTo>
                <a:lnTo>
                  <a:pt x="50126" y="108865"/>
                </a:lnTo>
                <a:lnTo>
                  <a:pt x="50126" y="112577"/>
                </a:lnTo>
                <a:lnTo>
                  <a:pt x="50126" y="112577"/>
                </a:lnTo>
                <a:lnTo>
                  <a:pt x="45569" y="112577"/>
                </a:lnTo>
                <a:lnTo>
                  <a:pt x="45569" y="112577"/>
                </a:lnTo>
                <a:lnTo>
                  <a:pt x="45569" y="112577"/>
                </a:lnTo>
                <a:lnTo>
                  <a:pt x="45569" y="112577"/>
                </a:lnTo>
                <a:lnTo>
                  <a:pt x="42531" y="112577"/>
                </a:lnTo>
                <a:lnTo>
                  <a:pt x="42531" y="112577"/>
                </a:lnTo>
                <a:lnTo>
                  <a:pt x="42531" y="112577"/>
                </a:lnTo>
                <a:lnTo>
                  <a:pt x="39493" y="112577"/>
                </a:lnTo>
                <a:lnTo>
                  <a:pt x="39493" y="112577"/>
                </a:lnTo>
                <a:lnTo>
                  <a:pt x="39493" y="112577"/>
                </a:lnTo>
                <a:lnTo>
                  <a:pt x="39493" y="112577"/>
                </a:lnTo>
                <a:lnTo>
                  <a:pt x="36455" y="112577"/>
                </a:lnTo>
                <a:lnTo>
                  <a:pt x="36455" y="112577"/>
                </a:lnTo>
                <a:lnTo>
                  <a:pt x="36455" y="112577"/>
                </a:lnTo>
                <a:lnTo>
                  <a:pt x="36455" y="112577"/>
                </a:lnTo>
                <a:lnTo>
                  <a:pt x="33417" y="112577"/>
                </a:lnTo>
                <a:lnTo>
                  <a:pt x="33417" y="112577"/>
                </a:lnTo>
                <a:lnTo>
                  <a:pt x="33417" y="112577"/>
                </a:lnTo>
                <a:lnTo>
                  <a:pt x="28860" y="112577"/>
                </a:lnTo>
                <a:lnTo>
                  <a:pt x="28860" y="112577"/>
                </a:lnTo>
                <a:lnTo>
                  <a:pt x="28860" y="112577"/>
                </a:lnTo>
                <a:lnTo>
                  <a:pt x="28860" y="112577"/>
                </a:lnTo>
                <a:lnTo>
                  <a:pt x="25822" y="112577"/>
                </a:lnTo>
                <a:lnTo>
                  <a:pt x="25822" y="112577"/>
                </a:lnTo>
                <a:lnTo>
                  <a:pt x="25822" y="112577"/>
                </a:lnTo>
                <a:lnTo>
                  <a:pt x="25822" y="112577"/>
                </a:lnTo>
                <a:lnTo>
                  <a:pt x="25822" y="112577"/>
                </a:lnTo>
                <a:lnTo>
                  <a:pt x="25822" y="112577"/>
                </a:lnTo>
                <a:lnTo>
                  <a:pt x="22784" y="112577"/>
                </a:lnTo>
                <a:lnTo>
                  <a:pt x="22784" y="112577"/>
                </a:lnTo>
                <a:lnTo>
                  <a:pt x="22784" y="112577"/>
                </a:lnTo>
                <a:lnTo>
                  <a:pt x="19746" y="112577"/>
                </a:lnTo>
                <a:lnTo>
                  <a:pt x="19746" y="112577"/>
                </a:lnTo>
                <a:lnTo>
                  <a:pt x="19746" y="112577"/>
                </a:lnTo>
                <a:lnTo>
                  <a:pt x="19746" y="112577"/>
                </a:lnTo>
                <a:lnTo>
                  <a:pt x="19746" y="112577"/>
                </a:lnTo>
                <a:lnTo>
                  <a:pt x="19746" y="112577"/>
                </a:lnTo>
                <a:lnTo>
                  <a:pt x="16708" y="112577"/>
                </a:lnTo>
                <a:lnTo>
                  <a:pt x="16708" y="115051"/>
                </a:lnTo>
                <a:lnTo>
                  <a:pt x="16708" y="115051"/>
                </a:lnTo>
                <a:lnTo>
                  <a:pt x="16708" y="115051"/>
                </a:lnTo>
                <a:lnTo>
                  <a:pt x="16708" y="115051"/>
                </a:lnTo>
                <a:lnTo>
                  <a:pt x="16708" y="115051"/>
                </a:lnTo>
                <a:lnTo>
                  <a:pt x="16708" y="117525"/>
                </a:lnTo>
                <a:lnTo>
                  <a:pt x="16708" y="117525"/>
                </a:lnTo>
                <a:lnTo>
                  <a:pt x="16708" y="117525"/>
                </a:lnTo>
                <a:lnTo>
                  <a:pt x="12151" y="117525"/>
                </a:lnTo>
                <a:lnTo>
                  <a:pt x="12151" y="117525"/>
                </a:lnTo>
                <a:lnTo>
                  <a:pt x="12151" y="120000"/>
                </a:lnTo>
                <a:lnTo>
                  <a:pt x="12151" y="120000"/>
                </a:lnTo>
                <a:lnTo>
                  <a:pt x="12151" y="120000"/>
                </a:lnTo>
                <a:lnTo>
                  <a:pt x="12151" y="120000"/>
                </a:lnTo>
                <a:lnTo>
                  <a:pt x="9113" y="120000"/>
                </a:lnTo>
                <a:lnTo>
                  <a:pt x="9113" y="120000"/>
                </a:lnTo>
                <a:lnTo>
                  <a:pt x="9113" y="120000"/>
                </a:lnTo>
                <a:lnTo>
                  <a:pt x="9113" y="120000"/>
                </a:lnTo>
                <a:lnTo>
                  <a:pt x="9113" y="120000"/>
                </a:lnTo>
                <a:lnTo>
                  <a:pt x="6075" y="120000"/>
                </a:lnTo>
                <a:lnTo>
                  <a:pt x="6075" y="120000"/>
                </a:lnTo>
                <a:lnTo>
                  <a:pt x="6075" y="120000"/>
                </a:lnTo>
                <a:lnTo>
                  <a:pt x="6075" y="117525"/>
                </a:lnTo>
                <a:lnTo>
                  <a:pt x="6075" y="117525"/>
                </a:lnTo>
                <a:lnTo>
                  <a:pt x="6075" y="117525"/>
                </a:lnTo>
                <a:lnTo>
                  <a:pt x="6075" y="120000"/>
                </a:lnTo>
                <a:lnTo>
                  <a:pt x="6075" y="120000"/>
                </a:lnTo>
                <a:lnTo>
                  <a:pt x="6075" y="117525"/>
                </a:lnTo>
                <a:lnTo>
                  <a:pt x="3037" y="117525"/>
                </a:lnTo>
                <a:lnTo>
                  <a:pt x="3037" y="120000"/>
                </a:lnTo>
                <a:lnTo>
                  <a:pt x="3037" y="120000"/>
                </a:lnTo>
                <a:lnTo>
                  <a:pt x="3037" y="120000"/>
                </a:lnTo>
                <a:lnTo>
                  <a:pt x="0" y="120000"/>
                </a:lnTo>
                <a:lnTo>
                  <a:pt x="0" y="117525"/>
                </a:lnTo>
                <a:lnTo>
                  <a:pt x="0" y="117525"/>
                </a:lnTo>
                <a:lnTo>
                  <a:pt x="0" y="117525"/>
                </a:lnTo>
                <a:lnTo>
                  <a:pt x="0" y="115051"/>
                </a:lnTo>
                <a:lnTo>
                  <a:pt x="0" y="115051"/>
                </a:lnTo>
                <a:lnTo>
                  <a:pt x="0" y="115051"/>
                </a:lnTo>
                <a:lnTo>
                  <a:pt x="0" y="112577"/>
                </a:lnTo>
                <a:lnTo>
                  <a:pt x="0" y="112577"/>
                </a:lnTo>
                <a:lnTo>
                  <a:pt x="0" y="112577"/>
                </a:lnTo>
                <a:lnTo>
                  <a:pt x="0" y="108865"/>
                </a:lnTo>
                <a:lnTo>
                  <a:pt x="0" y="108865"/>
                </a:lnTo>
                <a:lnTo>
                  <a:pt x="3037" y="108865"/>
                </a:lnTo>
                <a:lnTo>
                  <a:pt x="3037" y="108865"/>
                </a:lnTo>
                <a:lnTo>
                  <a:pt x="3037" y="106391"/>
                </a:lnTo>
                <a:lnTo>
                  <a:pt x="3037" y="106391"/>
                </a:lnTo>
                <a:lnTo>
                  <a:pt x="3037" y="106391"/>
                </a:lnTo>
                <a:lnTo>
                  <a:pt x="3037" y="103917"/>
                </a:lnTo>
                <a:lnTo>
                  <a:pt x="3037" y="103917"/>
                </a:lnTo>
                <a:lnTo>
                  <a:pt x="3037" y="103917"/>
                </a:lnTo>
                <a:lnTo>
                  <a:pt x="3037" y="103917"/>
                </a:lnTo>
                <a:lnTo>
                  <a:pt x="3037" y="101443"/>
                </a:lnTo>
                <a:lnTo>
                  <a:pt x="3037" y="101443"/>
                </a:lnTo>
                <a:lnTo>
                  <a:pt x="3037" y="101443"/>
                </a:lnTo>
                <a:lnTo>
                  <a:pt x="3037" y="98969"/>
                </a:lnTo>
                <a:lnTo>
                  <a:pt x="3037" y="98969"/>
                </a:lnTo>
                <a:lnTo>
                  <a:pt x="3037" y="98969"/>
                </a:lnTo>
                <a:lnTo>
                  <a:pt x="3037" y="98969"/>
                </a:lnTo>
                <a:lnTo>
                  <a:pt x="3037" y="98969"/>
                </a:lnTo>
                <a:lnTo>
                  <a:pt x="3037" y="98969"/>
                </a:lnTo>
                <a:lnTo>
                  <a:pt x="6075" y="98969"/>
                </a:lnTo>
                <a:lnTo>
                  <a:pt x="6075" y="98969"/>
                </a:lnTo>
                <a:lnTo>
                  <a:pt x="6075" y="95257"/>
                </a:lnTo>
                <a:lnTo>
                  <a:pt x="6075" y="95257"/>
                </a:lnTo>
                <a:lnTo>
                  <a:pt x="6075" y="95257"/>
                </a:lnTo>
                <a:lnTo>
                  <a:pt x="6075" y="95257"/>
                </a:lnTo>
                <a:lnTo>
                  <a:pt x="6075" y="95257"/>
                </a:lnTo>
                <a:lnTo>
                  <a:pt x="6075" y="92783"/>
                </a:lnTo>
                <a:lnTo>
                  <a:pt x="6075" y="92783"/>
                </a:lnTo>
                <a:lnTo>
                  <a:pt x="6075" y="92783"/>
                </a:lnTo>
                <a:lnTo>
                  <a:pt x="6075" y="92783"/>
                </a:lnTo>
                <a:lnTo>
                  <a:pt x="6075" y="92783"/>
                </a:lnTo>
                <a:lnTo>
                  <a:pt x="6075" y="92783"/>
                </a:lnTo>
                <a:lnTo>
                  <a:pt x="6075" y="92783"/>
                </a:lnTo>
                <a:lnTo>
                  <a:pt x="3037" y="92783"/>
                </a:lnTo>
                <a:lnTo>
                  <a:pt x="3037" y="90309"/>
                </a:lnTo>
                <a:lnTo>
                  <a:pt x="6075" y="90309"/>
                </a:lnTo>
                <a:lnTo>
                  <a:pt x="6075" y="90309"/>
                </a:lnTo>
                <a:lnTo>
                  <a:pt x="3037" y="90309"/>
                </a:lnTo>
                <a:lnTo>
                  <a:pt x="3037" y="90309"/>
                </a:lnTo>
                <a:lnTo>
                  <a:pt x="3037" y="87835"/>
                </a:lnTo>
                <a:lnTo>
                  <a:pt x="6075" y="87835"/>
                </a:lnTo>
                <a:lnTo>
                  <a:pt x="6075" y="87835"/>
                </a:lnTo>
                <a:lnTo>
                  <a:pt x="6075" y="87835"/>
                </a:lnTo>
                <a:lnTo>
                  <a:pt x="6075" y="87835"/>
                </a:lnTo>
                <a:lnTo>
                  <a:pt x="6075" y="87835"/>
                </a:lnTo>
                <a:lnTo>
                  <a:pt x="6075" y="85360"/>
                </a:lnTo>
                <a:lnTo>
                  <a:pt x="6075" y="85360"/>
                </a:lnTo>
                <a:lnTo>
                  <a:pt x="6075" y="85360"/>
                </a:lnTo>
                <a:lnTo>
                  <a:pt x="6075" y="81649"/>
                </a:lnTo>
                <a:lnTo>
                  <a:pt x="6075" y="81649"/>
                </a:lnTo>
                <a:lnTo>
                  <a:pt x="6075" y="81649"/>
                </a:lnTo>
                <a:lnTo>
                  <a:pt x="6075" y="81649"/>
                </a:lnTo>
                <a:lnTo>
                  <a:pt x="9113" y="81649"/>
                </a:lnTo>
                <a:lnTo>
                  <a:pt x="9113" y="79175"/>
                </a:lnTo>
                <a:lnTo>
                  <a:pt x="9113" y="79175"/>
                </a:lnTo>
                <a:lnTo>
                  <a:pt x="9113" y="79175"/>
                </a:lnTo>
                <a:lnTo>
                  <a:pt x="9113" y="79175"/>
                </a:lnTo>
                <a:lnTo>
                  <a:pt x="9113" y="76701"/>
                </a:lnTo>
                <a:lnTo>
                  <a:pt x="9113" y="76701"/>
                </a:lnTo>
                <a:lnTo>
                  <a:pt x="9113" y="76701"/>
                </a:lnTo>
                <a:lnTo>
                  <a:pt x="9113" y="74226"/>
                </a:lnTo>
                <a:lnTo>
                  <a:pt x="9113" y="74226"/>
                </a:lnTo>
                <a:lnTo>
                  <a:pt x="9113" y="74226"/>
                </a:lnTo>
                <a:lnTo>
                  <a:pt x="9113" y="71752"/>
                </a:lnTo>
                <a:lnTo>
                  <a:pt x="9113" y="71752"/>
                </a:lnTo>
                <a:lnTo>
                  <a:pt x="9113" y="71752"/>
                </a:lnTo>
                <a:lnTo>
                  <a:pt x="9113" y="71752"/>
                </a:lnTo>
                <a:lnTo>
                  <a:pt x="12151" y="71752"/>
                </a:lnTo>
                <a:lnTo>
                  <a:pt x="12151" y="71752"/>
                </a:lnTo>
                <a:lnTo>
                  <a:pt x="12151" y="71752"/>
                </a:lnTo>
                <a:lnTo>
                  <a:pt x="12151" y="71752"/>
                </a:lnTo>
                <a:lnTo>
                  <a:pt x="12151" y="68041"/>
                </a:lnTo>
                <a:lnTo>
                  <a:pt x="16708" y="68041"/>
                </a:lnTo>
                <a:lnTo>
                  <a:pt x="16708" y="68041"/>
                </a:lnTo>
                <a:lnTo>
                  <a:pt x="16708" y="68041"/>
                </a:lnTo>
                <a:lnTo>
                  <a:pt x="16708" y="68041"/>
                </a:lnTo>
                <a:lnTo>
                  <a:pt x="16708" y="65567"/>
                </a:lnTo>
                <a:lnTo>
                  <a:pt x="16708" y="65567"/>
                </a:lnTo>
                <a:lnTo>
                  <a:pt x="16708" y="65567"/>
                </a:lnTo>
                <a:lnTo>
                  <a:pt x="16708" y="65567"/>
                </a:lnTo>
                <a:lnTo>
                  <a:pt x="16708" y="65567"/>
                </a:lnTo>
                <a:lnTo>
                  <a:pt x="16708" y="65567"/>
                </a:lnTo>
                <a:lnTo>
                  <a:pt x="19746" y="65567"/>
                </a:lnTo>
                <a:lnTo>
                  <a:pt x="19746" y="65567"/>
                </a:lnTo>
                <a:lnTo>
                  <a:pt x="19746" y="65567"/>
                </a:lnTo>
                <a:lnTo>
                  <a:pt x="19746" y="65567"/>
                </a:lnTo>
                <a:lnTo>
                  <a:pt x="19746" y="63092"/>
                </a:lnTo>
                <a:lnTo>
                  <a:pt x="19746" y="63092"/>
                </a:lnTo>
                <a:lnTo>
                  <a:pt x="19746" y="63092"/>
                </a:lnTo>
                <a:lnTo>
                  <a:pt x="19746" y="63092"/>
                </a:lnTo>
                <a:lnTo>
                  <a:pt x="19746" y="63092"/>
                </a:lnTo>
                <a:lnTo>
                  <a:pt x="19746" y="63092"/>
                </a:lnTo>
                <a:lnTo>
                  <a:pt x="19746" y="60618"/>
                </a:lnTo>
                <a:lnTo>
                  <a:pt x="19746" y="60618"/>
                </a:lnTo>
                <a:lnTo>
                  <a:pt x="19746" y="60618"/>
                </a:lnTo>
                <a:lnTo>
                  <a:pt x="19746" y="60618"/>
                </a:lnTo>
                <a:lnTo>
                  <a:pt x="19746" y="58144"/>
                </a:lnTo>
                <a:lnTo>
                  <a:pt x="22784" y="58144"/>
                </a:lnTo>
                <a:lnTo>
                  <a:pt x="22784" y="58144"/>
                </a:lnTo>
                <a:lnTo>
                  <a:pt x="22784" y="58144"/>
                </a:lnTo>
                <a:lnTo>
                  <a:pt x="22784" y="58144"/>
                </a:lnTo>
                <a:lnTo>
                  <a:pt x="22784" y="58144"/>
                </a:lnTo>
                <a:lnTo>
                  <a:pt x="25822" y="58144"/>
                </a:lnTo>
                <a:lnTo>
                  <a:pt x="25822" y="54432"/>
                </a:lnTo>
                <a:lnTo>
                  <a:pt x="25822" y="54432"/>
                </a:lnTo>
                <a:lnTo>
                  <a:pt x="25822" y="54432"/>
                </a:lnTo>
                <a:lnTo>
                  <a:pt x="25822" y="54432"/>
                </a:lnTo>
                <a:lnTo>
                  <a:pt x="25822" y="54432"/>
                </a:lnTo>
                <a:lnTo>
                  <a:pt x="25822" y="51958"/>
                </a:lnTo>
                <a:lnTo>
                  <a:pt x="25822" y="51958"/>
                </a:lnTo>
                <a:lnTo>
                  <a:pt x="28860" y="51958"/>
                </a:lnTo>
                <a:lnTo>
                  <a:pt x="28860" y="51958"/>
                </a:lnTo>
                <a:lnTo>
                  <a:pt x="28860" y="51958"/>
                </a:lnTo>
                <a:lnTo>
                  <a:pt x="28860" y="51958"/>
                </a:lnTo>
                <a:lnTo>
                  <a:pt x="28860" y="51958"/>
                </a:lnTo>
                <a:lnTo>
                  <a:pt x="28860" y="49484"/>
                </a:lnTo>
                <a:lnTo>
                  <a:pt x="28860" y="49484"/>
                </a:lnTo>
                <a:lnTo>
                  <a:pt x="28860" y="49484"/>
                </a:lnTo>
                <a:lnTo>
                  <a:pt x="33417" y="49484"/>
                </a:lnTo>
                <a:lnTo>
                  <a:pt x="33417" y="49484"/>
                </a:lnTo>
                <a:lnTo>
                  <a:pt x="33417" y="49484"/>
                </a:lnTo>
                <a:lnTo>
                  <a:pt x="33417" y="49484"/>
                </a:lnTo>
                <a:lnTo>
                  <a:pt x="33417" y="47010"/>
                </a:lnTo>
                <a:lnTo>
                  <a:pt x="36455" y="47010"/>
                </a:lnTo>
                <a:lnTo>
                  <a:pt x="36455" y="47010"/>
                </a:lnTo>
                <a:lnTo>
                  <a:pt x="36455" y="47010"/>
                </a:lnTo>
                <a:lnTo>
                  <a:pt x="36455" y="47010"/>
                </a:lnTo>
                <a:lnTo>
                  <a:pt x="36455" y="47010"/>
                </a:lnTo>
                <a:lnTo>
                  <a:pt x="36455" y="47010"/>
                </a:lnTo>
                <a:lnTo>
                  <a:pt x="36455" y="44536"/>
                </a:lnTo>
                <a:lnTo>
                  <a:pt x="39493" y="44536"/>
                </a:lnTo>
                <a:lnTo>
                  <a:pt x="39493" y="44536"/>
                </a:lnTo>
                <a:lnTo>
                  <a:pt x="36455" y="44536"/>
                </a:lnTo>
                <a:lnTo>
                  <a:pt x="36455" y="44536"/>
                </a:lnTo>
                <a:lnTo>
                  <a:pt x="36455" y="44536"/>
                </a:lnTo>
                <a:lnTo>
                  <a:pt x="36455" y="40824"/>
                </a:lnTo>
                <a:lnTo>
                  <a:pt x="36455" y="40824"/>
                </a:lnTo>
                <a:lnTo>
                  <a:pt x="36455" y="40824"/>
                </a:lnTo>
                <a:lnTo>
                  <a:pt x="36455" y="40824"/>
                </a:lnTo>
                <a:lnTo>
                  <a:pt x="33417" y="40824"/>
                </a:lnTo>
                <a:lnTo>
                  <a:pt x="33417" y="40824"/>
                </a:lnTo>
                <a:lnTo>
                  <a:pt x="33417" y="40824"/>
                </a:lnTo>
                <a:lnTo>
                  <a:pt x="33417" y="38350"/>
                </a:lnTo>
                <a:lnTo>
                  <a:pt x="33417" y="38350"/>
                </a:lnTo>
                <a:lnTo>
                  <a:pt x="33417" y="38350"/>
                </a:lnTo>
                <a:lnTo>
                  <a:pt x="28860" y="38350"/>
                </a:lnTo>
                <a:lnTo>
                  <a:pt x="28860" y="38350"/>
                </a:lnTo>
                <a:lnTo>
                  <a:pt x="28860" y="38350"/>
                </a:lnTo>
                <a:lnTo>
                  <a:pt x="28860" y="40824"/>
                </a:lnTo>
                <a:lnTo>
                  <a:pt x="28860" y="40824"/>
                </a:lnTo>
                <a:lnTo>
                  <a:pt x="28860" y="38350"/>
                </a:lnTo>
                <a:lnTo>
                  <a:pt x="28860" y="38350"/>
                </a:lnTo>
                <a:lnTo>
                  <a:pt x="28860" y="38350"/>
                </a:lnTo>
                <a:lnTo>
                  <a:pt x="25822" y="38350"/>
                </a:lnTo>
                <a:lnTo>
                  <a:pt x="25822" y="38350"/>
                </a:lnTo>
                <a:lnTo>
                  <a:pt x="25822" y="38350"/>
                </a:lnTo>
                <a:lnTo>
                  <a:pt x="25822" y="38350"/>
                </a:lnTo>
                <a:lnTo>
                  <a:pt x="25822" y="35876"/>
                </a:lnTo>
                <a:lnTo>
                  <a:pt x="25822" y="35876"/>
                </a:lnTo>
                <a:lnTo>
                  <a:pt x="25822" y="35876"/>
                </a:lnTo>
                <a:lnTo>
                  <a:pt x="25822" y="35876"/>
                </a:lnTo>
                <a:lnTo>
                  <a:pt x="25822" y="33402"/>
                </a:lnTo>
                <a:lnTo>
                  <a:pt x="25822" y="33402"/>
                </a:lnTo>
                <a:lnTo>
                  <a:pt x="28860" y="33402"/>
                </a:lnTo>
                <a:lnTo>
                  <a:pt x="28860" y="33402"/>
                </a:lnTo>
                <a:lnTo>
                  <a:pt x="28860" y="30927"/>
                </a:lnTo>
                <a:lnTo>
                  <a:pt x="28860" y="30927"/>
                </a:lnTo>
                <a:lnTo>
                  <a:pt x="28860" y="30927"/>
                </a:lnTo>
                <a:lnTo>
                  <a:pt x="28860" y="30927"/>
                </a:lnTo>
                <a:lnTo>
                  <a:pt x="28860" y="27216"/>
                </a:lnTo>
                <a:lnTo>
                  <a:pt x="28860" y="27216"/>
                </a:lnTo>
                <a:lnTo>
                  <a:pt x="28860" y="27216"/>
                </a:lnTo>
                <a:lnTo>
                  <a:pt x="28860" y="27216"/>
                </a:lnTo>
                <a:lnTo>
                  <a:pt x="25822" y="27216"/>
                </a:lnTo>
                <a:lnTo>
                  <a:pt x="25822" y="24742"/>
                </a:lnTo>
                <a:lnTo>
                  <a:pt x="25822" y="24742"/>
                </a:lnTo>
                <a:lnTo>
                  <a:pt x="25822" y="24742"/>
                </a:lnTo>
                <a:lnTo>
                  <a:pt x="25822" y="22268"/>
                </a:lnTo>
                <a:lnTo>
                  <a:pt x="25822" y="22268"/>
                </a:lnTo>
                <a:lnTo>
                  <a:pt x="28860" y="22268"/>
                </a:lnTo>
                <a:lnTo>
                  <a:pt x="28860" y="22268"/>
                </a:lnTo>
                <a:lnTo>
                  <a:pt x="28860" y="19793"/>
                </a:lnTo>
                <a:lnTo>
                  <a:pt x="28860" y="19793"/>
                </a:lnTo>
                <a:lnTo>
                  <a:pt x="28860" y="19793"/>
                </a:lnTo>
                <a:lnTo>
                  <a:pt x="28860" y="19793"/>
                </a:lnTo>
                <a:lnTo>
                  <a:pt x="28860" y="19793"/>
                </a:lnTo>
                <a:lnTo>
                  <a:pt x="28860" y="17319"/>
                </a:lnTo>
                <a:lnTo>
                  <a:pt x="28860" y="17319"/>
                </a:lnTo>
                <a:lnTo>
                  <a:pt x="28860" y="17319"/>
                </a:lnTo>
                <a:lnTo>
                  <a:pt x="28860" y="17319"/>
                </a:lnTo>
                <a:lnTo>
                  <a:pt x="28860" y="13608"/>
                </a:lnTo>
                <a:lnTo>
                  <a:pt x="28860" y="13608"/>
                </a:lnTo>
                <a:lnTo>
                  <a:pt x="28860" y="13608"/>
                </a:lnTo>
                <a:lnTo>
                  <a:pt x="28860" y="13608"/>
                </a:lnTo>
                <a:lnTo>
                  <a:pt x="28860" y="13608"/>
                </a:lnTo>
                <a:lnTo>
                  <a:pt x="28860" y="11134"/>
                </a:lnTo>
                <a:lnTo>
                  <a:pt x="28860" y="11134"/>
                </a:lnTo>
                <a:lnTo>
                  <a:pt x="33417" y="11134"/>
                </a:lnTo>
                <a:lnTo>
                  <a:pt x="33417" y="11134"/>
                </a:lnTo>
                <a:lnTo>
                  <a:pt x="33417" y="11134"/>
                </a:lnTo>
                <a:lnTo>
                  <a:pt x="33417" y="11134"/>
                </a:lnTo>
                <a:lnTo>
                  <a:pt x="36455" y="11134"/>
                </a:lnTo>
                <a:lnTo>
                  <a:pt x="36455" y="11134"/>
                </a:lnTo>
                <a:lnTo>
                  <a:pt x="36455" y="11134"/>
                </a:lnTo>
                <a:lnTo>
                  <a:pt x="36455" y="11134"/>
                </a:lnTo>
                <a:lnTo>
                  <a:pt x="36455" y="11134"/>
                </a:lnTo>
                <a:lnTo>
                  <a:pt x="39493" y="11134"/>
                </a:lnTo>
                <a:lnTo>
                  <a:pt x="39493" y="11134"/>
                </a:lnTo>
                <a:lnTo>
                  <a:pt x="39493" y="11134"/>
                </a:lnTo>
                <a:lnTo>
                  <a:pt x="39493" y="11134"/>
                </a:lnTo>
                <a:lnTo>
                  <a:pt x="39493" y="11134"/>
                </a:lnTo>
                <a:lnTo>
                  <a:pt x="39493" y="11134"/>
                </a:lnTo>
                <a:lnTo>
                  <a:pt x="42531" y="11134"/>
                </a:lnTo>
                <a:lnTo>
                  <a:pt x="42531" y="11134"/>
                </a:lnTo>
                <a:lnTo>
                  <a:pt x="42531" y="11134"/>
                </a:lnTo>
                <a:lnTo>
                  <a:pt x="42531" y="11134"/>
                </a:lnTo>
                <a:lnTo>
                  <a:pt x="45569" y="11134"/>
                </a:lnTo>
                <a:lnTo>
                  <a:pt x="45569" y="11134"/>
                </a:lnTo>
                <a:lnTo>
                  <a:pt x="45569" y="11134"/>
                </a:lnTo>
                <a:lnTo>
                  <a:pt x="45569" y="11134"/>
                </a:lnTo>
                <a:lnTo>
                  <a:pt x="45569" y="11134"/>
                </a:lnTo>
                <a:lnTo>
                  <a:pt x="45569" y="11134"/>
                </a:lnTo>
                <a:lnTo>
                  <a:pt x="50126" y="11134"/>
                </a:lnTo>
                <a:lnTo>
                  <a:pt x="50126" y="11134"/>
                </a:lnTo>
                <a:lnTo>
                  <a:pt x="50126" y="11134"/>
                </a:lnTo>
                <a:lnTo>
                  <a:pt x="50126" y="8659"/>
                </a:lnTo>
                <a:lnTo>
                  <a:pt x="50126" y="8659"/>
                </a:lnTo>
                <a:lnTo>
                  <a:pt x="50126" y="11134"/>
                </a:lnTo>
                <a:lnTo>
                  <a:pt x="53164" y="11134"/>
                </a:lnTo>
                <a:lnTo>
                  <a:pt x="53164" y="11134"/>
                </a:lnTo>
                <a:lnTo>
                  <a:pt x="53164" y="11134"/>
                </a:lnTo>
                <a:lnTo>
                  <a:pt x="53164" y="11134"/>
                </a:lnTo>
                <a:lnTo>
                  <a:pt x="53164" y="11134"/>
                </a:lnTo>
                <a:lnTo>
                  <a:pt x="53164" y="11134"/>
                </a:lnTo>
                <a:lnTo>
                  <a:pt x="53164" y="13608"/>
                </a:lnTo>
                <a:lnTo>
                  <a:pt x="53164" y="13608"/>
                </a:lnTo>
                <a:lnTo>
                  <a:pt x="53164" y="13608"/>
                </a:lnTo>
                <a:lnTo>
                  <a:pt x="56202" y="13608"/>
                </a:lnTo>
                <a:lnTo>
                  <a:pt x="56202" y="13608"/>
                </a:lnTo>
                <a:lnTo>
                  <a:pt x="56202" y="13608"/>
                </a:lnTo>
                <a:lnTo>
                  <a:pt x="56202" y="13608"/>
                </a:lnTo>
                <a:lnTo>
                  <a:pt x="56202" y="13608"/>
                </a:lnTo>
                <a:lnTo>
                  <a:pt x="59240" y="13608"/>
                </a:lnTo>
                <a:lnTo>
                  <a:pt x="59240" y="13608"/>
                </a:lnTo>
                <a:lnTo>
                  <a:pt x="59240" y="13608"/>
                </a:lnTo>
                <a:lnTo>
                  <a:pt x="59240" y="13608"/>
                </a:lnTo>
                <a:lnTo>
                  <a:pt x="59240" y="11134"/>
                </a:lnTo>
                <a:lnTo>
                  <a:pt x="59240" y="11134"/>
                </a:lnTo>
                <a:lnTo>
                  <a:pt x="59240" y="11134"/>
                </a:lnTo>
                <a:lnTo>
                  <a:pt x="62278" y="11134"/>
                </a:lnTo>
                <a:lnTo>
                  <a:pt x="62278" y="11134"/>
                </a:lnTo>
                <a:lnTo>
                  <a:pt x="62278" y="11134"/>
                </a:lnTo>
                <a:lnTo>
                  <a:pt x="62278" y="11134"/>
                </a:lnTo>
                <a:lnTo>
                  <a:pt x="62278" y="11134"/>
                </a:lnTo>
                <a:lnTo>
                  <a:pt x="66835" y="11134"/>
                </a:lnTo>
                <a:lnTo>
                  <a:pt x="66835" y="11134"/>
                </a:lnTo>
                <a:lnTo>
                  <a:pt x="66835" y="11134"/>
                </a:lnTo>
                <a:lnTo>
                  <a:pt x="66835" y="11134"/>
                </a:lnTo>
                <a:lnTo>
                  <a:pt x="69873" y="11134"/>
                </a:lnTo>
                <a:lnTo>
                  <a:pt x="69873" y="11134"/>
                </a:lnTo>
                <a:lnTo>
                  <a:pt x="69873" y="11134"/>
                </a:lnTo>
                <a:lnTo>
                  <a:pt x="69873" y="11134"/>
                </a:lnTo>
                <a:lnTo>
                  <a:pt x="72911" y="11134"/>
                </a:lnTo>
                <a:lnTo>
                  <a:pt x="72911" y="11134"/>
                </a:lnTo>
                <a:lnTo>
                  <a:pt x="72911" y="11134"/>
                </a:lnTo>
                <a:lnTo>
                  <a:pt x="72911" y="8659"/>
                </a:lnTo>
                <a:lnTo>
                  <a:pt x="72911" y="8659"/>
                </a:lnTo>
                <a:lnTo>
                  <a:pt x="75949" y="8659"/>
                </a:lnTo>
                <a:lnTo>
                  <a:pt x="75949" y="8659"/>
                </a:lnTo>
                <a:lnTo>
                  <a:pt x="75949" y="8659"/>
                </a:lnTo>
                <a:lnTo>
                  <a:pt x="75949" y="8659"/>
                </a:lnTo>
                <a:lnTo>
                  <a:pt x="75949" y="8659"/>
                </a:lnTo>
                <a:lnTo>
                  <a:pt x="75949" y="8659"/>
                </a:lnTo>
                <a:lnTo>
                  <a:pt x="78987" y="8659"/>
                </a:lnTo>
                <a:lnTo>
                  <a:pt x="78987" y="11134"/>
                </a:lnTo>
                <a:lnTo>
                  <a:pt x="78987" y="11134"/>
                </a:lnTo>
                <a:lnTo>
                  <a:pt x="78987" y="11134"/>
                </a:lnTo>
                <a:lnTo>
                  <a:pt x="83544" y="11134"/>
                </a:lnTo>
                <a:lnTo>
                  <a:pt x="83544" y="11134"/>
                </a:lnTo>
                <a:lnTo>
                  <a:pt x="83544" y="11134"/>
                </a:lnTo>
                <a:lnTo>
                  <a:pt x="83544" y="11134"/>
                </a:lnTo>
                <a:lnTo>
                  <a:pt x="83544" y="11134"/>
                </a:lnTo>
                <a:lnTo>
                  <a:pt x="86582" y="11134"/>
                </a:lnTo>
                <a:lnTo>
                  <a:pt x="86582" y="11134"/>
                </a:lnTo>
                <a:lnTo>
                  <a:pt x="86582" y="11134"/>
                </a:lnTo>
                <a:lnTo>
                  <a:pt x="86582" y="11134"/>
                </a:lnTo>
                <a:lnTo>
                  <a:pt x="86582" y="11134"/>
                </a:lnTo>
                <a:lnTo>
                  <a:pt x="89620" y="11134"/>
                </a:lnTo>
                <a:lnTo>
                  <a:pt x="89620" y="8659"/>
                </a:lnTo>
                <a:lnTo>
                  <a:pt x="89620" y="8659"/>
                </a:lnTo>
                <a:lnTo>
                  <a:pt x="89620" y="8659"/>
                </a:lnTo>
                <a:lnTo>
                  <a:pt x="89620" y="8659"/>
                </a:lnTo>
                <a:lnTo>
                  <a:pt x="89620" y="8659"/>
                </a:lnTo>
                <a:lnTo>
                  <a:pt x="92658" y="8659"/>
                </a:lnTo>
                <a:lnTo>
                  <a:pt x="92658" y="6185"/>
                </a:lnTo>
                <a:lnTo>
                  <a:pt x="92658" y="6185"/>
                </a:lnTo>
                <a:lnTo>
                  <a:pt x="92658" y="6185"/>
                </a:lnTo>
                <a:lnTo>
                  <a:pt x="92658" y="6185"/>
                </a:lnTo>
                <a:lnTo>
                  <a:pt x="92658" y="6185"/>
                </a:lnTo>
                <a:lnTo>
                  <a:pt x="92658" y="6185"/>
                </a:lnTo>
                <a:lnTo>
                  <a:pt x="92658" y="3711"/>
                </a:lnTo>
                <a:lnTo>
                  <a:pt x="95696" y="3711"/>
                </a:lnTo>
                <a:lnTo>
                  <a:pt x="95696" y="3711"/>
                </a:lnTo>
                <a:lnTo>
                  <a:pt x="95696" y="3711"/>
                </a:lnTo>
                <a:lnTo>
                  <a:pt x="95696" y="3711"/>
                </a:lnTo>
                <a:lnTo>
                  <a:pt x="95696" y="3711"/>
                </a:lnTo>
                <a:lnTo>
                  <a:pt x="95696" y="0"/>
                </a:lnTo>
                <a:lnTo>
                  <a:pt x="95696" y="0"/>
                </a:lnTo>
                <a:lnTo>
                  <a:pt x="100253" y="0"/>
                </a:lnTo>
                <a:lnTo>
                  <a:pt x="100253" y="3711"/>
                </a:lnTo>
                <a:lnTo>
                  <a:pt x="100253" y="3711"/>
                </a:lnTo>
                <a:lnTo>
                  <a:pt x="100253" y="3711"/>
                </a:lnTo>
                <a:lnTo>
                  <a:pt x="100253" y="3711"/>
                </a:lnTo>
                <a:lnTo>
                  <a:pt x="100253" y="6185"/>
                </a:lnTo>
                <a:lnTo>
                  <a:pt x="100253" y="6185"/>
                </a:lnTo>
                <a:lnTo>
                  <a:pt x="100253" y="6185"/>
                </a:lnTo>
                <a:lnTo>
                  <a:pt x="100253" y="6185"/>
                </a:lnTo>
                <a:lnTo>
                  <a:pt x="100253" y="8659"/>
                </a:lnTo>
                <a:lnTo>
                  <a:pt x="100253" y="8659"/>
                </a:lnTo>
                <a:lnTo>
                  <a:pt x="103291" y="8659"/>
                </a:lnTo>
                <a:lnTo>
                  <a:pt x="103291" y="8659"/>
                </a:lnTo>
                <a:lnTo>
                  <a:pt x="103291" y="8659"/>
                </a:lnTo>
                <a:lnTo>
                  <a:pt x="103291" y="8659"/>
                </a:lnTo>
                <a:lnTo>
                  <a:pt x="103291" y="11134"/>
                </a:lnTo>
                <a:lnTo>
                  <a:pt x="103291" y="11134"/>
                </a:lnTo>
                <a:lnTo>
                  <a:pt x="103291" y="11134"/>
                </a:lnTo>
                <a:lnTo>
                  <a:pt x="103291" y="11134"/>
                </a:lnTo>
                <a:lnTo>
                  <a:pt x="103291" y="11134"/>
                </a:lnTo>
                <a:lnTo>
                  <a:pt x="103291" y="11134"/>
                </a:lnTo>
                <a:lnTo>
                  <a:pt x="106329" y="11134"/>
                </a:lnTo>
                <a:lnTo>
                  <a:pt x="106329" y="11134"/>
                </a:lnTo>
                <a:lnTo>
                  <a:pt x="106329" y="11134"/>
                </a:lnTo>
                <a:lnTo>
                  <a:pt x="106329" y="11134"/>
                </a:lnTo>
                <a:lnTo>
                  <a:pt x="106329" y="11134"/>
                </a:lnTo>
                <a:lnTo>
                  <a:pt x="106329" y="11134"/>
                </a:lnTo>
                <a:lnTo>
                  <a:pt x="106329" y="11134"/>
                </a:lnTo>
                <a:lnTo>
                  <a:pt x="106329" y="13608"/>
                </a:lnTo>
                <a:lnTo>
                  <a:pt x="106329" y="13608"/>
                </a:lnTo>
                <a:lnTo>
                  <a:pt x="106329" y="13608"/>
                </a:lnTo>
                <a:lnTo>
                  <a:pt x="106329" y="17319"/>
                </a:lnTo>
                <a:lnTo>
                  <a:pt x="106329" y="17319"/>
                </a:lnTo>
                <a:lnTo>
                  <a:pt x="106329" y="17319"/>
                </a:lnTo>
                <a:lnTo>
                  <a:pt x="106329" y="17319"/>
                </a:lnTo>
                <a:lnTo>
                  <a:pt x="106329" y="19793"/>
                </a:lnTo>
                <a:lnTo>
                  <a:pt x="106329" y="19793"/>
                </a:lnTo>
                <a:lnTo>
                  <a:pt x="106329" y="19793"/>
                </a:lnTo>
                <a:lnTo>
                  <a:pt x="106329" y="19793"/>
                </a:lnTo>
                <a:lnTo>
                  <a:pt x="106329" y="22268"/>
                </a:lnTo>
                <a:lnTo>
                  <a:pt x="106329" y="22268"/>
                </a:lnTo>
                <a:lnTo>
                  <a:pt x="106329" y="22268"/>
                </a:lnTo>
                <a:lnTo>
                  <a:pt x="109367" y="22268"/>
                </a:lnTo>
                <a:lnTo>
                  <a:pt x="109367" y="24742"/>
                </a:lnTo>
                <a:lnTo>
                  <a:pt x="109367" y="24742"/>
                </a:lnTo>
                <a:lnTo>
                  <a:pt x="109367" y="24742"/>
                </a:lnTo>
                <a:lnTo>
                  <a:pt x="109367" y="24742"/>
                </a:lnTo>
                <a:lnTo>
                  <a:pt x="109367" y="24742"/>
                </a:lnTo>
                <a:lnTo>
                  <a:pt x="109367" y="27216"/>
                </a:lnTo>
                <a:lnTo>
                  <a:pt x="109367" y="27216"/>
                </a:lnTo>
                <a:lnTo>
                  <a:pt x="109367" y="27216"/>
                </a:lnTo>
                <a:lnTo>
                  <a:pt x="112405" y="27216"/>
                </a:lnTo>
                <a:lnTo>
                  <a:pt x="112405" y="30927"/>
                </a:lnTo>
                <a:lnTo>
                  <a:pt x="112405" y="30927"/>
                </a:lnTo>
                <a:lnTo>
                  <a:pt x="112405" y="30927"/>
                </a:lnTo>
                <a:lnTo>
                  <a:pt x="112405" y="30927"/>
                </a:lnTo>
                <a:lnTo>
                  <a:pt x="112405" y="30927"/>
                </a:lnTo>
                <a:lnTo>
                  <a:pt x="112405" y="30927"/>
                </a:lnTo>
                <a:lnTo>
                  <a:pt x="116962" y="30927"/>
                </a:lnTo>
                <a:lnTo>
                  <a:pt x="116962" y="33402"/>
                </a:lnTo>
                <a:lnTo>
                  <a:pt x="116962" y="33402"/>
                </a:lnTo>
                <a:lnTo>
                  <a:pt x="116962" y="33402"/>
                </a:lnTo>
                <a:lnTo>
                  <a:pt x="116962" y="35876"/>
                </a:lnTo>
                <a:lnTo>
                  <a:pt x="116962" y="35876"/>
                </a:lnTo>
                <a:lnTo>
                  <a:pt x="116962" y="35876"/>
                </a:lnTo>
                <a:lnTo>
                  <a:pt x="116962" y="35876"/>
                </a:lnTo>
                <a:lnTo>
                  <a:pt x="116962" y="35876"/>
                </a:lnTo>
                <a:lnTo>
                  <a:pt x="116962" y="35876"/>
                </a:lnTo>
                <a:lnTo>
                  <a:pt x="116962" y="38350"/>
                </a:lnTo>
                <a:lnTo>
                  <a:pt x="120000" y="38350"/>
                </a:lnTo>
                <a:lnTo>
                  <a:pt x="120000" y="38350"/>
                </a:lnTo>
                <a:lnTo>
                  <a:pt x="120000" y="38350"/>
                </a:lnTo>
                <a:lnTo>
                  <a:pt x="116962" y="38350"/>
                </a:lnTo>
                <a:lnTo>
                  <a:pt x="116962" y="38350"/>
                </a:lnTo>
                <a:lnTo>
                  <a:pt x="116962" y="40824"/>
                </a:lnTo>
                <a:lnTo>
                  <a:pt x="116962" y="40824"/>
                </a:lnTo>
                <a:lnTo>
                  <a:pt x="116962" y="40824"/>
                </a:lnTo>
                <a:lnTo>
                  <a:pt x="120000" y="40824"/>
                </a:lnTo>
                <a:lnTo>
                  <a:pt x="120000" y="44536"/>
                </a:lnTo>
                <a:lnTo>
                  <a:pt x="120000" y="44536"/>
                </a:lnTo>
                <a:lnTo>
                  <a:pt x="120000" y="44536"/>
                </a:lnTo>
                <a:lnTo>
                  <a:pt x="120000" y="47010"/>
                </a:lnTo>
                <a:lnTo>
                  <a:pt x="120000" y="47010"/>
                </a:lnTo>
                <a:lnTo>
                  <a:pt x="120000" y="47010"/>
                </a:lnTo>
                <a:lnTo>
                  <a:pt x="120000" y="47010"/>
                </a:lnTo>
                <a:lnTo>
                  <a:pt x="120000" y="49484"/>
                </a:lnTo>
                <a:lnTo>
                  <a:pt x="120000" y="49484"/>
                </a:lnTo>
                <a:lnTo>
                  <a:pt x="120000" y="49484"/>
                </a:lnTo>
                <a:lnTo>
                  <a:pt x="120000" y="49484"/>
                </a:lnTo>
                <a:lnTo>
                  <a:pt x="120000" y="51958"/>
                </a:lnTo>
                <a:lnTo>
                  <a:pt x="120000" y="51958"/>
                </a:lnTo>
                <a:lnTo>
                  <a:pt x="120000" y="51958"/>
                </a:lnTo>
                <a:lnTo>
                  <a:pt x="120000" y="51958"/>
                </a:lnTo>
                <a:lnTo>
                  <a:pt x="120000" y="54432"/>
                </a:lnTo>
                <a:lnTo>
                  <a:pt x="120000" y="54432"/>
                </a:lnTo>
                <a:lnTo>
                  <a:pt x="120000" y="54432"/>
                </a:lnTo>
                <a:lnTo>
                  <a:pt x="120000" y="54432"/>
                </a:lnTo>
                <a:lnTo>
                  <a:pt x="120000" y="58144"/>
                </a:lnTo>
                <a:lnTo>
                  <a:pt x="116962" y="58144"/>
                </a:lnTo>
                <a:lnTo>
                  <a:pt x="116962" y="58144"/>
                </a:lnTo>
                <a:lnTo>
                  <a:pt x="116962" y="58144"/>
                </a:lnTo>
                <a:lnTo>
                  <a:pt x="116962" y="58144"/>
                </a:lnTo>
                <a:lnTo>
                  <a:pt x="116962" y="58144"/>
                </a:lnTo>
                <a:lnTo>
                  <a:pt x="116962" y="60618"/>
                </a:lnTo>
                <a:lnTo>
                  <a:pt x="116962" y="60618"/>
                </a:lnTo>
                <a:lnTo>
                  <a:pt x="116962" y="60618"/>
                </a:lnTo>
                <a:lnTo>
                  <a:pt x="116962" y="60618"/>
                </a:lnTo>
                <a:lnTo>
                  <a:pt x="116962" y="63092"/>
                </a:lnTo>
                <a:lnTo>
                  <a:pt x="116962" y="63092"/>
                </a:lnTo>
                <a:lnTo>
                  <a:pt x="116962" y="63092"/>
                </a:lnTo>
                <a:lnTo>
                  <a:pt x="116962" y="63092"/>
                </a:lnTo>
                <a:lnTo>
                  <a:pt x="116962" y="63092"/>
                </a:lnTo>
                <a:lnTo>
                  <a:pt x="116962" y="65567"/>
                </a:lnTo>
                <a:lnTo>
                  <a:pt x="112405" y="65567"/>
                </a:lnTo>
                <a:lnTo>
                  <a:pt x="112405" y="65567"/>
                </a:lnTo>
                <a:lnTo>
                  <a:pt x="112405" y="65567"/>
                </a:lnTo>
                <a:lnTo>
                  <a:pt x="112405" y="65567"/>
                </a:lnTo>
                <a:lnTo>
                  <a:pt x="112405" y="65567"/>
                </a:lnTo>
                <a:lnTo>
                  <a:pt x="109367" y="65567"/>
                </a:lnTo>
                <a:lnTo>
                  <a:pt x="109367" y="65567"/>
                </a:lnTo>
                <a:lnTo>
                  <a:pt x="109367" y="65567"/>
                </a:lnTo>
                <a:lnTo>
                  <a:pt x="109367" y="65567"/>
                </a:lnTo>
                <a:lnTo>
                  <a:pt x="109367" y="65567"/>
                </a:lnTo>
                <a:lnTo>
                  <a:pt x="109367" y="68041"/>
                </a:lnTo>
                <a:lnTo>
                  <a:pt x="109367" y="68041"/>
                </a:lnTo>
                <a:lnTo>
                  <a:pt x="109367" y="68041"/>
                </a:lnTo>
                <a:lnTo>
                  <a:pt x="106329" y="68041"/>
                </a:lnTo>
                <a:lnTo>
                  <a:pt x="106329" y="71752"/>
                </a:lnTo>
                <a:lnTo>
                  <a:pt x="106329" y="71752"/>
                </a:lnTo>
                <a:lnTo>
                  <a:pt x="106329" y="71752"/>
                </a:lnTo>
                <a:lnTo>
                  <a:pt x="106329" y="71752"/>
                </a:lnTo>
                <a:lnTo>
                  <a:pt x="106329" y="74226"/>
                </a:lnTo>
                <a:lnTo>
                  <a:pt x="106329" y="74226"/>
                </a:lnTo>
                <a:lnTo>
                  <a:pt x="106329" y="74226"/>
                </a:lnTo>
                <a:lnTo>
                  <a:pt x="106329" y="74226"/>
                </a:lnTo>
                <a:lnTo>
                  <a:pt x="106329" y="74226"/>
                </a:lnTo>
                <a:lnTo>
                  <a:pt x="103291" y="74226"/>
                </a:lnTo>
                <a:lnTo>
                  <a:pt x="103291" y="76701"/>
                </a:lnTo>
                <a:lnTo>
                  <a:pt x="103291" y="76701"/>
                </a:lnTo>
                <a:lnTo>
                  <a:pt x="103291" y="76701"/>
                </a:lnTo>
                <a:lnTo>
                  <a:pt x="103291" y="76701"/>
                </a:lnTo>
                <a:lnTo>
                  <a:pt x="103291" y="76701"/>
                </a:lnTo>
                <a:lnTo>
                  <a:pt x="103291" y="76701"/>
                </a:lnTo>
                <a:lnTo>
                  <a:pt x="100253" y="76701"/>
                </a:lnTo>
                <a:lnTo>
                  <a:pt x="100253" y="79175"/>
                </a:lnTo>
                <a:lnTo>
                  <a:pt x="100253" y="79175"/>
                </a:lnTo>
                <a:lnTo>
                  <a:pt x="100253" y="79175"/>
                </a:lnTo>
                <a:lnTo>
                  <a:pt x="100253" y="79175"/>
                </a:lnTo>
                <a:lnTo>
                  <a:pt x="100253" y="81649"/>
                </a:lnTo>
                <a:lnTo>
                  <a:pt x="100253" y="81649"/>
                </a:lnTo>
                <a:lnTo>
                  <a:pt x="100253" y="81649"/>
                </a:lnTo>
                <a:lnTo>
                  <a:pt x="100253" y="81649"/>
                </a:lnTo>
                <a:lnTo>
                  <a:pt x="100253" y="81649"/>
                </a:lnTo>
                <a:lnTo>
                  <a:pt x="100253" y="81649"/>
                </a:lnTo>
                <a:lnTo>
                  <a:pt x="100253" y="85360"/>
                </a:lnTo>
                <a:lnTo>
                  <a:pt x="100253" y="85360"/>
                </a:lnTo>
                <a:lnTo>
                  <a:pt x="95696" y="85360"/>
                </a:lnTo>
                <a:lnTo>
                  <a:pt x="95696" y="85360"/>
                </a:lnTo>
                <a:lnTo>
                  <a:pt x="95696" y="85360"/>
                </a:lnTo>
                <a:lnTo>
                  <a:pt x="95696" y="87835"/>
                </a:lnTo>
                <a:lnTo>
                  <a:pt x="95696" y="87835"/>
                </a:lnTo>
                <a:lnTo>
                  <a:pt x="95696" y="87835"/>
                </a:lnTo>
                <a:lnTo>
                  <a:pt x="95696" y="87835"/>
                </a:lnTo>
                <a:lnTo>
                  <a:pt x="95696" y="90309"/>
                </a:lnTo>
                <a:lnTo>
                  <a:pt x="95696" y="90309"/>
                </a:lnTo>
                <a:lnTo>
                  <a:pt x="92658" y="90309"/>
                </a:lnTo>
                <a:lnTo>
                  <a:pt x="92658" y="90309"/>
                </a:lnTo>
                <a:lnTo>
                  <a:pt x="92658" y="90309"/>
                </a:lnTo>
                <a:lnTo>
                  <a:pt x="92658" y="87835"/>
                </a:lnTo>
                <a:lnTo>
                  <a:pt x="92658" y="87835"/>
                </a:lnTo>
                <a:lnTo>
                  <a:pt x="92658" y="87835"/>
                </a:lnTo>
                <a:lnTo>
                  <a:pt x="92658" y="87835"/>
                </a:lnTo>
                <a:lnTo>
                  <a:pt x="89620" y="87835"/>
                </a:lnTo>
                <a:lnTo>
                  <a:pt x="89620" y="85360"/>
                </a:lnTo>
                <a:lnTo>
                  <a:pt x="89620" y="85360"/>
                </a:lnTo>
                <a:lnTo>
                  <a:pt x="89620" y="87835"/>
                </a:lnTo>
                <a:lnTo>
                  <a:pt x="89620" y="87835"/>
                </a:lnTo>
                <a:lnTo>
                  <a:pt x="89620" y="87835"/>
                </a:lnTo>
                <a:lnTo>
                  <a:pt x="89620" y="9030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4" name="Shape 494"/>
          <p:cNvSpPr/>
          <p:nvPr/>
        </p:nvSpPr>
        <p:spPr>
          <a:xfrm>
            <a:off x="4897035" y="4235012"/>
            <a:ext cx="94089" cy="153971"/>
          </a:xfrm>
          <a:custGeom>
            <a:avLst/>
            <a:gdLst/>
            <a:ahLst/>
            <a:cxnLst/>
            <a:rect l="0" t="0" r="0" b="0"/>
            <a:pathLst>
              <a:path w="120000" h="120000" extrusionOk="0">
                <a:moveTo>
                  <a:pt x="89620" y="90309"/>
                </a:moveTo>
                <a:lnTo>
                  <a:pt x="89620" y="90309"/>
                </a:lnTo>
                <a:lnTo>
                  <a:pt x="89620" y="87835"/>
                </a:lnTo>
                <a:lnTo>
                  <a:pt x="86582" y="87835"/>
                </a:lnTo>
                <a:lnTo>
                  <a:pt x="86582" y="87835"/>
                </a:lnTo>
                <a:lnTo>
                  <a:pt x="86582" y="90309"/>
                </a:lnTo>
                <a:lnTo>
                  <a:pt x="86582" y="90309"/>
                </a:lnTo>
                <a:lnTo>
                  <a:pt x="86582" y="90309"/>
                </a:lnTo>
                <a:lnTo>
                  <a:pt x="86582" y="90309"/>
                </a:lnTo>
                <a:lnTo>
                  <a:pt x="86582" y="87835"/>
                </a:lnTo>
                <a:lnTo>
                  <a:pt x="86582" y="87835"/>
                </a:lnTo>
                <a:lnTo>
                  <a:pt x="86582" y="87835"/>
                </a:lnTo>
                <a:lnTo>
                  <a:pt x="86582" y="87835"/>
                </a:lnTo>
                <a:lnTo>
                  <a:pt x="86582" y="87835"/>
                </a:lnTo>
                <a:lnTo>
                  <a:pt x="86582" y="87835"/>
                </a:lnTo>
                <a:lnTo>
                  <a:pt x="83544" y="87835"/>
                </a:lnTo>
                <a:lnTo>
                  <a:pt x="83544" y="87835"/>
                </a:lnTo>
                <a:lnTo>
                  <a:pt x="83544" y="87835"/>
                </a:lnTo>
                <a:lnTo>
                  <a:pt x="83544" y="87835"/>
                </a:lnTo>
                <a:lnTo>
                  <a:pt x="83544" y="90309"/>
                </a:lnTo>
                <a:lnTo>
                  <a:pt x="83544" y="90309"/>
                </a:lnTo>
                <a:lnTo>
                  <a:pt x="83544" y="90309"/>
                </a:lnTo>
                <a:lnTo>
                  <a:pt x="83544" y="90309"/>
                </a:lnTo>
                <a:lnTo>
                  <a:pt x="78987" y="90309"/>
                </a:lnTo>
                <a:lnTo>
                  <a:pt x="78987" y="90309"/>
                </a:lnTo>
                <a:lnTo>
                  <a:pt x="78987" y="87835"/>
                </a:lnTo>
                <a:lnTo>
                  <a:pt x="78987" y="87835"/>
                </a:lnTo>
                <a:lnTo>
                  <a:pt x="78987" y="87835"/>
                </a:lnTo>
                <a:lnTo>
                  <a:pt x="78987" y="90309"/>
                </a:lnTo>
                <a:lnTo>
                  <a:pt x="75949" y="90309"/>
                </a:lnTo>
                <a:lnTo>
                  <a:pt x="75949" y="90309"/>
                </a:lnTo>
                <a:lnTo>
                  <a:pt x="75949" y="90309"/>
                </a:lnTo>
                <a:lnTo>
                  <a:pt x="75949" y="90309"/>
                </a:lnTo>
                <a:lnTo>
                  <a:pt x="75949" y="90309"/>
                </a:lnTo>
                <a:lnTo>
                  <a:pt x="72911" y="90309"/>
                </a:lnTo>
                <a:lnTo>
                  <a:pt x="72911" y="90309"/>
                </a:lnTo>
                <a:lnTo>
                  <a:pt x="72911" y="90309"/>
                </a:lnTo>
                <a:lnTo>
                  <a:pt x="72911" y="87835"/>
                </a:lnTo>
                <a:lnTo>
                  <a:pt x="72911" y="87835"/>
                </a:lnTo>
                <a:lnTo>
                  <a:pt x="72911" y="87835"/>
                </a:lnTo>
                <a:lnTo>
                  <a:pt x="72911" y="87835"/>
                </a:lnTo>
                <a:lnTo>
                  <a:pt x="72911" y="90309"/>
                </a:lnTo>
                <a:lnTo>
                  <a:pt x="72911" y="90309"/>
                </a:lnTo>
                <a:lnTo>
                  <a:pt x="72911" y="90309"/>
                </a:lnTo>
                <a:lnTo>
                  <a:pt x="72911" y="90309"/>
                </a:lnTo>
                <a:lnTo>
                  <a:pt x="72911" y="92783"/>
                </a:lnTo>
                <a:lnTo>
                  <a:pt x="72911" y="92783"/>
                </a:lnTo>
                <a:lnTo>
                  <a:pt x="72911" y="92783"/>
                </a:lnTo>
                <a:lnTo>
                  <a:pt x="72911" y="92783"/>
                </a:lnTo>
                <a:lnTo>
                  <a:pt x="69873" y="92783"/>
                </a:lnTo>
                <a:lnTo>
                  <a:pt x="69873" y="92783"/>
                </a:lnTo>
                <a:lnTo>
                  <a:pt x="69873" y="92783"/>
                </a:lnTo>
                <a:lnTo>
                  <a:pt x="69873" y="92783"/>
                </a:lnTo>
                <a:lnTo>
                  <a:pt x="69873" y="92783"/>
                </a:lnTo>
                <a:lnTo>
                  <a:pt x="66835" y="92783"/>
                </a:lnTo>
                <a:lnTo>
                  <a:pt x="66835" y="92783"/>
                </a:lnTo>
                <a:lnTo>
                  <a:pt x="66835" y="92783"/>
                </a:lnTo>
                <a:lnTo>
                  <a:pt x="66835" y="92783"/>
                </a:lnTo>
                <a:lnTo>
                  <a:pt x="66835" y="90309"/>
                </a:lnTo>
                <a:lnTo>
                  <a:pt x="66835" y="90309"/>
                </a:lnTo>
                <a:lnTo>
                  <a:pt x="66835" y="90309"/>
                </a:lnTo>
                <a:lnTo>
                  <a:pt x="66835" y="90309"/>
                </a:lnTo>
                <a:lnTo>
                  <a:pt x="69873" y="90309"/>
                </a:lnTo>
                <a:lnTo>
                  <a:pt x="69873" y="90309"/>
                </a:lnTo>
                <a:lnTo>
                  <a:pt x="69873" y="90309"/>
                </a:lnTo>
                <a:lnTo>
                  <a:pt x="69873" y="90309"/>
                </a:lnTo>
                <a:lnTo>
                  <a:pt x="69873" y="90309"/>
                </a:lnTo>
                <a:lnTo>
                  <a:pt x="69873" y="87835"/>
                </a:lnTo>
                <a:lnTo>
                  <a:pt x="69873" y="87835"/>
                </a:lnTo>
                <a:lnTo>
                  <a:pt x="66835" y="87835"/>
                </a:lnTo>
                <a:lnTo>
                  <a:pt x="66835" y="87835"/>
                </a:lnTo>
                <a:lnTo>
                  <a:pt x="66835" y="90309"/>
                </a:lnTo>
                <a:lnTo>
                  <a:pt x="66835" y="90309"/>
                </a:lnTo>
                <a:lnTo>
                  <a:pt x="66835" y="90309"/>
                </a:lnTo>
                <a:lnTo>
                  <a:pt x="66835" y="90309"/>
                </a:lnTo>
                <a:lnTo>
                  <a:pt x="66835" y="90309"/>
                </a:lnTo>
                <a:lnTo>
                  <a:pt x="66835" y="90309"/>
                </a:lnTo>
                <a:lnTo>
                  <a:pt x="62278" y="90309"/>
                </a:lnTo>
                <a:lnTo>
                  <a:pt x="62278" y="90309"/>
                </a:lnTo>
                <a:lnTo>
                  <a:pt x="62278" y="90309"/>
                </a:lnTo>
                <a:lnTo>
                  <a:pt x="62278" y="90309"/>
                </a:lnTo>
                <a:lnTo>
                  <a:pt x="62278" y="90309"/>
                </a:lnTo>
                <a:lnTo>
                  <a:pt x="59240" y="90309"/>
                </a:lnTo>
                <a:lnTo>
                  <a:pt x="59240" y="90309"/>
                </a:lnTo>
                <a:lnTo>
                  <a:pt x="59240" y="92783"/>
                </a:lnTo>
                <a:lnTo>
                  <a:pt x="59240" y="92783"/>
                </a:lnTo>
                <a:lnTo>
                  <a:pt x="56202" y="92783"/>
                </a:lnTo>
                <a:lnTo>
                  <a:pt x="56202" y="92783"/>
                </a:lnTo>
                <a:lnTo>
                  <a:pt x="56202" y="92783"/>
                </a:lnTo>
                <a:lnTo>
                  <a:pt x="56202" y="92783"/>
                </a:lnTo>
                <a:lnTo>
                  <a:pt x="56202" y="92783"/>
                </a:lnTo>
                <a:lnTo>
                  <a:pt x="53164" y="92783"/>
                </a:lnTo>
                <a:lnTo>
                  <a:pt x="53164" y="92783"/>
                </a:lnTo>
                <a:lnTo>
                  <a:pt x="53164" y="92783"/>
                </a:lnTo>
                <a:lnTo>
                  <a:pt x="56202" y="92783"/>
                </a:lnTo>
                <a:lnTo>
                  <a:pt x="56202" y="92783"/>
                </a:lnTo>
                <a:lnTo>
                  <a:pt x="56202" y="92783"/>
                </a:lnTo>
                <a:lnTo>
                  <a:pt x="56202" y="92783"/>
                </a:lnTo>
                <a:lnTo>
                  <a:pt x="59240" y="92783"/>
                </a:lnTo>
                <a:lnTo>
                  <a:pt x="59240" y="95257"/>
                </a:lnTo>
                <a:lnTo>
                  <a:pt x="59240" y="95257"/>
                </a:lnTo>
                <a:lnTo>
                  <a:pt x="59240" y="95257"/>
                </a:lnTo>
                <a:lnTo>
                  <a:pt x="59240" y="95257"/>
                </a:lnTo>
                <a:lnTo>
                  <a:pt x="59240" y="95257"/>
                </a:lnTo>
                <a:lnTo>
                  <a:pt x="59240" y="92783"/>
                </a:lnTo>
                <a:lnTo>
                  <a:pt x="59240" y="92783"/>
                </a:lnTo>
                <a:lnTo>
                  <a:pt x="59240" y="92783"/>
                </a:lnTo>
                <a:lnTo>
                  <a:pt x="59240" y="92783"/>
                </a:lnTo>
                <a:lnTo>
                  <a:pt x="59240" y="92783"/>
                </a:lnTo>
                <a:lnTo>
                  <a:pt x="59240" y="92783"/>
                </a:lnTo>
                <a:lnTo>
                  <a:pt x="62278" y="92783"/>
                </a:lnTo>
                <a:lnTo>
                  <a:pt x="62278" y="92783"/>
                </a:lnTo>
                <a:lnTo>
                  <a:pt x="62278" y="92783"/>
                </a:lnTo>
                <a:lnTo>
                  <a:pt x="62278" y="92783"/>
                </a:lnTo>
                <a:lnTo>
                  <a:pt x="62278" y="92783"/>
                </a:lnTo>
                <a:lnTo>
                  <a:pt x="62278" y="95257"/>
                </a:lnTo>
                <a:lnTo>
                  <a:pt x="62278" y="95257"/>
                </a:lnTo>
                <a:lnTo>
                  <a:pt x="66835" y="95257"/>
                </a:lnTo>
                <a:lnTo>
                  <a:pt x="66835" y="95257"/>
                </a:lnTo>
                <a:lnTo>
                  <a:pt x="66835" y="95257"/>
                </a:lnTo>
                <a:lnTo>
                  <a:pt x="66835" y="95257"/>
                </a:lnTo>
                <a:lnTo>
                  <a:pt x="66835" y="95257"/>
                </a:lnTo>
                <a:lnTo>
                  <a:pt x="66835" y="98969"/>
                </a:lnTo>
                <a:lnTo>
                  <a:pt x="66835" y="98969"/>
                </a:lnTo>
                <a:lnTo>
                  <a:pt x="66835" y="98969"/>
                </a:lnTo>
                <a:lnTo>
                  <a:pt x="66835" y="98969"/>
                </a:lnTo>
                <a:lnTo>
                  <a:pt x="66835" y="98969"/>
                </a:lnTo>
                <a:lnTo>
                  <a:pt x="66835" y="101443"/>
                </a:lnTo>
                <a:lnTo>
                  <a:pt x="66835" y="101443"/>
                </a:lnTo>
                <a:lnTo>
                  <a:pt x="62278" y="101443"/>
                </a:lnTo>
                <a:lnTo>
                  <a:pt x="62278" y="101443"/>
                </a:lnTo>
                <a:lnTo>
                  <a:pt x="62278" y="98969"/>
                </a:lnTo>
                <a:lnTo>
                  <a:pt x="62278" y="98969"/>
                </a:lnTo>
                <a:lnTo>
                  <a:pt x="62278" y="101443"/>
                </a:lnTo>
                <a:lnTo>
                  <a:pt x="62278" y="101443"/>
                </a:lnTo>
                <a:lnTo>
                  <a:pt x="62278" y="101443"/>
                </a:lnTo>
                <a:lnTo>
                  <a:pt x="59240" y="101443"/>
                </a:lnTo>
                <a:lnTo>
                  <a:pt x="59240" y="101443"/>
                </a:lnTo>
                <a:lnTo>
                  <a:pt x="59240" y="101443"/>
                </a:lnTo>
                <a:lnTo>
                  <a:pt x="59240" y="101443"/>
                </a:lnTo>
                <a:lnTo>
                  <a:pt x="62278" y="101443"/>
                </a:lnTo>
                <a:lnTo>
                  <a:pt x="62278" y="101443"/>
                </a:lnTo>
                <a:lnTo>
                  <a:pt x="62278" y="103917"/>
                </a:lnTo>
                <a:lnTo>
                  <a:pt x="62278" y="103917"/>
                </a:lnTo>
                <a:lnTo>
                  <a:pt x="62278" y="103917"/>
                </a:lnTo>
                <a:lnTo>
                  <a:pt x="62278" y="103917"/>
                </a:lnTo>
                <a:lnTo>
                  <a:pt x="62278" y="106391"/>
                </a:lnTo>
                <a:lnTo>
                  <a:pt x="59240" y="106391"/>
                </a:lnTo>
                <a:lnTo>
                  <a:pt x="59240" y="106391"/>
                </a:lnTo>
                <a:lnTo>
                  <a:pt x="59240" y="103917"/>
                </a:lnTo>
                <a:lnTo>
                  <a:pt x="59240" y="103917"/>
                </a:lnTo>
                <a:lnTo>
                  <a:pt x="59240" y="103917"/>
                </a:lnTo>
                <a:lnTo>
                  <a:pt x="59240" y="103917"/>
                </a:lnTo>
                <a:lnTo>
                  <a:pt x="59240" y="103917"/>
                </a:lnTo>
                <a:lnTo>
                  <a:pt x="59240" y="103917"/>
                </a:lnTo>
                <a:lnTo>
                  <a:pt x="56202" y="103917"/>
                </a:lnTo>
                <a:lnTo>
                  <a:pt x="56202" y="101443"/>
                </a:lnTo>
                <a:lnTo>
                  <a:pt x="56202" y="101443"/>
                </a:lnTo>
                <a:lnTo>
                  <a:pt x="56202" y="101443"/>
                </a:lnTo>
                <a:lnTo>
                  <a:pt x="56202" y="101443"/>
                </a:lnTo>
                <a:lnTo>
                  <a:pt x="56202" y="98969"/>
                </a:lnTo>
                <a:lnTo>
                  <a:pt x="56202" y="98969"/>
                </a:lnTo>
                <a:lnTo>
                  <a:pt x="56202" y="98969"/>
                </a:lnTo>
                <a:lnTo>
                  <a:pt x="56202" y="98969"/>
                </a:lnTo>
                <a:lnTo>
                  <a:pt x="56202" y="95257"/>
                </a:lnTo>
                <a:lnTo>
                  <a:pt x="56202" y="95257"/>
                </a:lnTo>
                <a:lnTo>
                  <a:pt x="56202" y="95257"/>
                </a:lnTo>
                <a:lnTo>
                  <a:pt x="56202" y="95257"/>
                </a:lnTo>
                <a:lnTo>
                  <a:pt x="53164" y="95257"/>
                </a:lnTo>
                <a:lnTo>
                  <a:pt x="53164" y="98969"/>
                </a:lnTo>
                <a:lnTo>
                  <a:pt x="53164" y="98969"/>
                </a:lnTo>
                <a:lnTo>
                  <a:pt x="53164" y="98969"/>
                </a:lnTo>
                <a:lnTo>
                  <a:pt x="53164" y="98969"/>
                </a:lnTo>
                <a:lnTo>
                  <a:pt x="53164" y="98969"/>
                </a:lnTo>
                <a:lnTo>
                  <a:pt x="53164" y="101443"/>
                </a:lnTo>
                <a:lnTo>
                  <a:pt x="53164" y="101443"/>
                </a:lnTo>
                <a:lnTo>
                  <a:pt x="53164" y="101443"/>
                </a:lnTo>
                <a:lnTo>
                  <a:pt x="50126" y="101443"/>
                </a:lnTo>
                <a:lnTo>
                  <a:pt x="50126" y="101443"/>
                </a:lnTo>
                <a:lnTo>
                  <a:pt x="50126" y="101443"/>
                </a:lnTo>
                <a:lnTo>
                  <a:pt x="50126" y="103917"/>
                </a:lnTo>
                <a:lnTo>
                  <a:pt x="50126" y="103917"/>
                </a:lnTo>
                <a:lnTo>
                  <a:pt x="50126" y="103917"/>
                </a:lnTo>
                <a:lnTo>
                  <a:pt x="50126" y="103917"/>
                </a:lnTo>
                <a:lnTo>
                  <a:pt x="50126" y="103917"/>
                </a:lnTo>
                <a:lnTo>
                  <a:pt x="50126" y="106391"/>
                </a:lnTo>
                <a:lnTo>
                  <a:pt x="50126" y="106391"/>
                </a:lnTo>
                <a:lnTo>
                  <a:pt x="50126" y="106391"/>
                </a:lnTo>
                <a:lnTo>
                  <a:pt x="45569" y="106391"/>
                </a:lnTo>
                <a:lnTo>
                  <a:pt x="45569" y="106391"/>
                </a:lnTo>
                <a:lnTo>
                  <a:pt x="50126" y="106391"/>
                </a:lnTo>
                <a:lnTo>
                  <a:pt x="50126" y="106391"/>
                </a:lnTo>
                <a:lnTo>
                  <a:pt x="50126" y="108865"/>
                </a:lnTo>
                <a:lnTo>
                  <a:pt x="50126" y="108865"/>
                </a:lnTo>
                <a:lnTo>
                  <a:pt x="50126" y="108865"/>
                </a:lnTo>
                <a:lnTo>
                  <a:pt x="50126" y="112577"/>
                </a:lnTo>
                <a:lnTo>
                  <a:pt x="50126" y="112577"/>
                </a:lnTo>
                <a:lnTo>
                  <a:pt x="45569" y="112577"/>
                </a:lnTo>
                <a:lnTo>
                  <a:pt x="45569" y="112577"/>
                </a:lnTo>
                <a:lnTo>
                  <a:pt x="45569" y="112577"/>
                </a:lnTo>
                <a:lnTo>
                  <a:pt x="45569" y="112577"/>
                </a:lnTo>
                <a:lnTo>
                  <a:pt x="42531" y="112577"/>
                </a:lnTo>
                <a:lnTo>
                  <a:pt x="42531" y="112577"/>
                </a:lnTo>
                <a:lnTo>
                  <a:pt x="42531" y="112577"/>
                </a:lnTo>
                <a:lnTo>
                  <a:pt x="39493" y="112577"/>
                </a:lnTo>
                <a:lnTo>
                  <a:pt x="39493" y="112577"/>
                </a:lnTo>
                <a:lnTo>
                  <a:pt x="39493" y="112577"/>
                </a:lnTo>
                <a:lnTo>
                  <a:pt x="39493" y="112577"/>
                </a:lnTo>
                <a:lnTo>
                  <a:pt x="36455" y="112577"/>
                </a:lnTo>
                <a:lnTo>
                  <a:pt x="36455" y="112577"/>
                </a:lnTo>
                <a:lnTo>
                  <a:pt x="36455" y="112577"/>
                </a:lnTo>
                <a:lnTo>
                  <a:pt x="36455" y="112577"/>
                </a:lnTo>
                <a:lnTo>
                  <a:pt x="33417" y="112577"/>
                </a:lnTo>
                <a:lnTo>
                  <a:pt x="33417" y="112577"/>
                </a:lnTo>
                <a:lnTo>
                  <a:pt x="33417" y="112577"/>
                </a:lnTo>
                <a:lnTo>
                  <a:pt x="28860" y="112577"/>
                </a:lnTo>
                <a:lnTo>
                  <a:pt x="28860" y="112577"/>
                </a:lnTo>
                <a:lnTo>
                  <a:pt x="28860" y="112577"/>
                </a:lnTo>
                <a:lnTo>
                  <a:pt x="28860" y="112577"/>
                </a:lnTo>
                <a:lnTo>
                  <a:pt x="25822" y="112577"/>
                </a:lnTo>
                <a:lnTo>
                  <a:pt x="25822" y="112577"/>
                </a:lnTo>
                <a:lnTo>
                  <a:pt x="25822" y="112577"/>
                </a:lnTo>
                <a:lnTo>
                  <a:pt x="25822" y="112577"/>
                </a:lnTo>
                <a:lnTo>
                  <a:pt x="25822" y="112577"/>
                </a:lnTo>
                <a:lnTo>
                  <a:pt x="25822" y="112577"/>
                </a:lnTo>
                <a:lnTo>
                  <a:pt x="22784" y="112577"/>
                </a:lnTo>
                <a:lnTo>
                  <a:pt x="22784" y="112577"/>
                </a:lnTo>
                <a:lnTo>
                  <a:pt x="22784" y="112577"/>
                </a:lnTo>
                <a:lnTo>
                  <a:pt x="19746" y="112577"/>
                </a:lnTo>
                <a:lnTo>
                  <a:pt x="19746" y="112577"/>
                </a:lnTo>
                <a:lnTo>
                  <a:pt x="19746" y="112577"/>
                </a:lnTo>
                <a:lnTo>
                  <a:pt x="19746" y="112577"/>
                </a:lnTo>
                <a:lnTo>
                  <a:pt x="19746" y="112577"/>
                </a:lnTo>
                <a:lnTo>
                  <a:pt x="19746" y="112577"/>
                </a:lnTo>
                <a:lnTo>
                  <a:pt x="16708" y="112577"/>
                </a:lnTo>
                <a:lnTo>
                  <a:pt x="16708" y="115051"/>
                </a:lnTo>
                <a:lnTo>
                  <a:pt x="16708" y="115051"/>
                </a:lnTo>
                <a:lnTo>
                  <a:pt x="16708" y="115051"/>
                </a:lnTo>
                <a:lnTo>
                  <a:pt x="16708" y="115051"/>
                </a:lnTo>
                <a:lnTo>
                  <a:pt x="16708" y="115051"/>
                </a:lnTo>
                <a:lnTo>
                  <a:pt x="16708" y="117525"/>
                </a:lnTo>
                <a:lnTo>
                  <a:pt x="16708" y="117525"/>
                </a:lnTo>
                <a:lnTo>
                  <a:pt x="16708" y="117525"/>
                </a:lnTo>
                <a:lnTo>
                  <a:pt x="12151" y="117525"/>
                </a:lnTo>
                <a:lnTo>
                  <a:pt x="12151" y="117525"/>
                </a:lnTo>
                <a:lnTo>
                  <a:pt x="12151" y="120000"/>
                </a:lnTo>
                <a:lnTo>
                  <a:pt x="12151" y="120000"/>
                </a:lnTo>
                <a:lnTo>
                  <a:pt x="12151" y="120000"/>
                </a:lnTo>
                <a:lnTo>
                  <a:pt x="12151" y="120000"/>
                </a:lnTo>
                <a:lnTo>
                  <a:pt x="9113" y="120000"/>
                </a:lnTo>
                <a:lnTo>
                  <a:pt x="9113" y="120000"/>
                </a:lnTo>
                <a:lnTo>
                  <a:pt x="9113" y="120000"/>
                </a:lnTo>
                <a:lnTo>
                  <a:pt x="9113" y="120000"/>
                </a:lnTo>
                <a:lnTo>
                  <a:pt x="9113" y="120000"/>
                </a:lnTo>
                <a:lnTo>
                  <a:pt x="6075" y="120000"/>
                </a:lnTo>
                <a:lnTo>
                  <a:pt x="6075" y="120000"/>
                </a:lnTo>
                <a:lnTo>
                  <a:pt x="6075" y="120000"/>
                </a:lnTo>
                <a:lnTo>
                  <a:pt x="6075" y="117525"/>
                </a:lnTo>
                <a:lnTo>
                  <a:pt x="6075" y="117525"/>
                </a:lnTo>
                <a:lnTo>
                  <a:pt x="6075" y="117525"/>
                </a:lnTo>
                <a:lnTo>
                  <a:pt x="6075" y="120000"/>
                </a:lnTo>
                <a:lnTo>
                  <a:pt x="6075" y="120000"/>
                </a:lnTo>
                <a:lnTo>
                  <a:pt x="6075" y="117525"/>
                </a:lnTo>
                <a:lnTo>
                  <a:pt x="3037" y="117525"/>
                </a:lnTo>
                <a:lnTo>
                  <a:pt x="3037" y="120000"/>
                </a:lnTo>
                <a:lnTo>
                  <a:pt x="3037" y="120000"/>
                </a:lnTo>
                <a:lnTo>
                  <a:pt x="3037" y="120000"/>
                </a:lnTo>
                <a:lnTo>
                  <a:pt x="0" y="120000"/>
                </a:lnTo>
                <a:lnTo>
                  <a:pt x="0" y="117525"/>
                </a:lnTo>
                <a:lnTo>
                  <a:pt x="0" y="117525"/>
                </a:lnTo>
                <a:lnTo>
                  <a:pt x="0" y="117525"/>
                </a:lnTo>
                <a:lnTo>
                  <a:pt x="0" y="115051"/>
                </a:lnTo>
                <a:lnTo>
                  <a:pt x="0" y="115051"/>
                </a:lnTo>
                <a:lnTo>
                  <a:pt x="0" y="115051"/>
                </a:lnTo>
                <a:lnTo>
                  <a:pt x="0" y="112577"/>
                </a:lnTo>
                <a:lnTo>
                  <a:pt x="0" y="112577"/>
                </a:lnTo>
                <a:lnTo>
                  <a:pt x="0" y="112577"/>
                </a:lnTo>
                <a:lnTo>
                  <a:pt x="0" y="108865"/>
                </a:lnTo>
                <a:lnTo>
                  <a:pt x="0" y="108865"/>
                </a:lnTo>
                <a:lnTo>
                  <a:pt x="3037" y="108865"/>
                </a:lnTo>
                <a:lnTo>
                  <a:pt x="3037" y="108865"/>
                </a:lnTo>
                <a:lnTo>
                  <a:pt x="3037" y="106391"/>
                </a:lnTo>
                <a:lnTo>
                  <a:pt x="3037" y="106391"/>
                </a:lnTo>
                <a:lnTo>
                  <a:pt x="3037" y="106391"/>
                </a:lnTo>
                <a:lnTo>
                  <a:pt x="3037" y="103917"/>
                </a:lnTo>
                <a:lnTo>
                  <a:pt x="3037" y="103917"/>
                </a:lnTo>
                <a:lnTo>
                  <a:pt x="3037" y="103917"/>
                </a:lnTo>
                <a:lnTo>
                  <a:pt x="3037" y="103917"/>
                </a:lnTo>
                <a:lnTo>
                  <a:pt x="3037" y="101443"/>
                </a:lnTo>
                <a:lnTo>
                  <a:pt x="3037" y="101443"/>
                </a:lnTo>
                <a:lnTo>
                  <a:pt x="3037" y="101443"/>
                </a:lnTo>
                <a:lnTo>
                  <a:pt x="3037" y="98969"/>
                </a:lnTo>
                <a:lnTo>
                  <a:pt x="3037" y="98969"/>
                </a:lnTo>
                <a:lnTo>
                  <a:pt x="3037" y="98969"/>
                </a:lnTo>
                <a:lnTo>
                  <a:pt x="3037" y="98969"/>
                </a:lnTo>
                <a:lnTo>
                  <a:pt x="3037" y="98969"/>
                </a:lnTo>
                <a:lnTo>
                  <a:pt x="3037" y="98969"/>
                </a:lnTo>
                <a:lnTo>
                  <a:pt x="6075" y="98969"/>
                </a:lnTo>
                <a:lnTo>
                  <a:pt x="6075" y="98969"/>
                </a:lnTo>
                <a:lnTo>
                  <a:pt x="6075" y="95257"/>
                </a:lnTo>
                <a:lnTo>
                  <a:pt x="6075" y="95257"/>
                </a:lnTo>
                <a:lnTo>
                  <a:pt x="6075" y="95257"/>
                </a:lnTo>
                <a:lnTo>
                  <a:pt x="6075" y="95257"/>
                </a:lnTo>
                <a:lnTo>
                  <a:pt x="6075" y="95257"/>
                </a:lnTo>
                <a:lnTo>
                  <a:pt x="6075" y="92783"/>
                </a:lnTo>
                <a:lnTo>
                  <a:pt x="6075" y="92783"/>
                </a:lnTo>
                <a:lnTo>
                  <a:pt x="6075" y="92783"/>
                </a:lnTo>
                <a:lnTo>
                  <a:pt x="6075" y="92783"/>
                </a:lnTo>
                <a:lnTo>
                  <a:pt x="6075" y="92783"/>
                </a:lnTo>
                <a:lnTo>
                  <a:pt x="6075" y="92783"/>
                </a:lnTo>
                <a:lnTo>
                  <a:pt x="6075" y="92783"/>
                </a:lnTo>
                <a:lnTo>
                  <a:pt x="3037" y="92783"/>
                </a:lnTo>
                <a:lnTo>
                  <a:pt x="3037" y="90309"/>
                </a:lnTo>
                <a:lnTo>
                  <a:pt x="6075" y="90309"/>
                </a:lnTo>
                <a:lnTo>
                  <a:pt x="6075" y="90309"/>
                </a:lnTo>
                <a:lnTo>
                  <a:pt x="3037" y="90309"/>
                </a:lnTo>
                <a:lnTo>
                  <a:pt x="3037" y="90309"/>
                </a:lnTo>
                <a:lnTo>
                  <a:pt x="3037" y="87835"/>
                </a:lnTo>
                <a:lnTo>
                  <a:pt x="6075" y="87835"/>
                </a:lnTo>
                <a:lnTo>
                  <a:pt x="6075" y="87835"/>
                </a:lnTo>
                <a:lnTo>
                  <a:pt x="6075" y="87835"/>
                </a:lnTo>
                <a:lnTo>
                  <a:pt x="6075" y="87835"/>
                </a:lnTo>
                <a:lnTo>
                  <a:pt x="6075" y="87835"/>
                </a:lnTo>
                <a:lnTo>
                  <a:pt x="6075" y="85360"/>
                </a:lnTo>
                <a:lnTo>
                  <a:pt x="6075" y="85360"/>
                </a:lnTo>
                <a:lnTo>
                  <a:pt x="6075" y="85360"/>
                </a:lnTo>
                <a:lnTo>
                  <a:pt x="6075" y="81649"/>
                </a:lnTo>
                <a:lnTo>
                  <a:pt x="6075" y="81649"/>
                </a:lnTo>
                <a:lnTo>
                  <a:pt x="6075" y="81649"/>
                </a:lnTo>
                <a:lnTo>
                  <a:pt x="6075" y="81649"/>
                </a:lnTo>
                <a:lnTo>
                  <a:pt x="9113" y="81649"/>
                </a:lnTo>
                <a:lnTo>
                  <a:pt x="9113" y="79175"/>
                </a:lnTo>
                <a:lnTo>
                  <a:pt x="9113" y="79175"/>
                </a:lnTo>
                <a:lnTo>
                  <a:pt x="9113" y="79175"/>
                </a:lnTo>
                <a:lnTo>
                  <a:pt x="9113" y="79175"/>
                </a:lnTo>
                <a:lnTo>
                  <a:pt x="9113" y="76701"/>
                </a:lnTo>
                <a:lnTo>
                  <a:pt x="9113" y="76701"/>
                </a:lnTo>
                <a:lnTo>
                  <a:pt x="9113" y="76701"/>
                </a:lnTo>
                <a:lnTo>
                  <a:pt x="9113" y="74226"/>
                </a:lnTo>
                <a:lnTo>
                  <a:pt x="9113" y="74226"/>
                </a:lnTo>
                <a:lnTo>
                  <a:pt x="9113" y="74226"/>
                </a:lnTo>
                <a:lnTo>
                  <a:pt x="9113" y="71752"/>
                </a:lnTo>
                <a:lnTo>
                  <a:pt x="9113" y="71752"/>
                </a:lnTo>
                <a:lnTo>
                  <a:pt x="9113" y="71752"/>
                </a:lnTo>
                <a:lnTo>
                  <a:pt x="9113" y="71752"/>
                </a:lnTo>
                <a:lnTo>
                  <a:pt x="12151" y="71752"/>
                </a:lnTo>
                <a:lnTo>
                  <a:pt x="12151" y="71752"/>
                </a:lnTo>
                <a:lnTo>
                  <a:pt x="12151" y="71752"/>
                </a:lnTo>
                <a:lnTo>
                  <a:pt x="12151" y="71752"/>
                </a:lnTo>
                <a:lnTo>
                  <a:pt x="12151" y="68041"/>
                </a:lnTo>
                <a:lnTo>
                  <a:pt x="16708" y="68041"/>
                </a:lnTo>
                <a:lnTo>
                  <a:pt x="16708" y="68041"/>
                </a:lnTo>
                <a:lnTo>
                  <a:pt x="16708" y="68041"/>
                </a:lnTo>
                <a:lnTo>
                  <a:pt x="16708" y="68041"/>
                </a:lnTo>
                <a:lnTo>
                  <a:pt x="16708" y="65567"/>
                </a:lnTo>
                <a:lnTo>
                  <a:pt x="16708" y="65567"/>
                </a:lnTo>
                <a:lnTo>
                  <a:pt x="16708" y="65567"/>
                </a:lnTo>
                <a:lnTo>
                  <a:pt x="16708" y="65567"/>
                </a:lnTo>
                <a:lnTo>
                  <a:pt x="16708" y="65567"/>
                </a:lnTo>
                <a:lnTo>
                  <a:pt x="16708" y="65567"/>
                </a:lnTo>
                <a:lnTo>
                  <a:pt x="19746" y="65567"/>
                </a:lnTo>
                <a:lnTo>
                  <a:pt x="19746" y="65567"/>
                </a:lnTo>
                <a:lnTo>
                  <a:pt x="19746" y="65567"/>
                </a:lnTo>
                <a:lnTo>
                  <a:pt x="19746" y="65567"/>
                </a:lnTo>
                <a:lnTo>
                  <a:pt x="19746" y="63092"/>
                </a:lnTo>
                <a:lnTo>
                  <a:pt x="19746" y="63092"/>
                </a:lnTo>
                <a:lnTo>
                  <a:pt x="19746" y="63092"/>
                </a:lnTo>
                <a:lnTo>
                  <a:pt x="19746" y="63092"/>
                </a:lnTo>
                <a:lnTo>
                  <a:pt x="19746" y="63092"/>
                </a:lnTo>
                <a:lnTo>
                  <a:pt x="19746" y="63092"/>
                </a:lnTo>
                <a:lnTo>
                  <a:pt x="19746" y="60618"/>
                </a:lnTo>
                <a:lnTo>
                  <a:pt x="19746" y="60618"/>
                </a:lnTo>
                <a:lnTo>
                  <a:pt x="19746" y="60618"/>
                </a:lnTo>
                <a:lnTo>
                  <a:pt x="19746" y="60618"/>
                </a:lnTo>
                <a:lnTo>
                  <a:pt x="19746" y="58144"/>
                </a:lnTo>
                <a:lnTo>
                  <a:pt x="22784" y="58144"/>
                </a:lnTo>
                <a:lnTo>
                  <a:pt x="22784" y="58144"/>
                </a:lnTo>
                <a:lnTo>
                  <a:pt x="22784" y="58144"/>
                </a:lnTo>
                <a:lnTo>
                  <a:pt x="22784" y="58144"/>
                </a:lnTo>
                <a:lnTo>
                  <a:pt x="22784" y="58144"/>
                </a:lnTo>
                <a:lnTo>
                  <a:pt x="25822" y="58144"/>
                </a:lnTo>
                <a:lnTo>
                  <a:pt x="25822" y="54432"/>
                </a:lnTo>
                <a:lnTo>
                  <a:pt x="25822" y="54432"/>
                </a:lnTo>
                <a:lnTo>
                  <a:pt x="25822" y="54432"/>
                </a:lnTo>
                <a:lnTo>
                  <a:pt x="25822" y="54432"/>
                </a:lnTo>
                <a:lnTo>
                  <a:pt x="25822" y="54432"/>
                </a:lnTo>
                <a:lnTo>
                  <a:pt x="25822" y="51958"/>
                </a:lnTo>
                <a:lnTo>
                  <a:pt x="25822" y="51958"/>
                </a:lnTo>
                <a:lnTo>
                  <a:pt x="28860" y="51958"/>
                </a:lnTo>
                <a:lnTo>
                  <a:pt x="28860" y="51958"/>
                </a:lnTo>
                <a:lnTo>
                  <a:pt x="28860" y="51958"/>
                </a:lnTo>
                <a:lnTo>
                  <a:pt x="28860" y="51958"/>
                </a:lnTo>
                <a:lnTo>
                  <a:pt x="28860" y="51958"/>
                </a:lnTo>
                <a:lnTo>
                  <a:pt x="28860" y="49484"/>
                </a:lnTo>
                <a:lnTo>
                  <a:pt x="28860" y="49484"/>
                </a:lnTo>
                <a:lnTo>
                  <a:pt x="28860" y="49484"/>
                </a:lnTo>
                <a:lnTo>
                  <a:pt x="33417" y="49484"/>
                </a:lnTo>
                <a:lnTo>
                  <a:pt x="33417" y="49484"/>
                </a:lnTo>
                <a:lnTo>
                  <a:pt x="33417" y="49484"/>
                </a:lnTo>
                <a:lnTo>
                  <a:pt x="33417" y="49484"/>
                </a:lnTo>
                <a:lnTo>
                  <a:pt x="33417" y="47010"/>
                </a:lnTo>
                <a:lnTo>
                  <a:pt x="36455" y="47010"/>
                </a:lnTo>
                <a:lnTo>
                  <a:pt x="36455" y="47010"/>
                </a:lnTo>
                <a:lnTo>
                  <a:pt x="36455" y="47010"/>
                </a:lnTo>
                <a:lnTo>
                  <a:pt x="36455" y="47010"/>
                </a:lnTo>
                <a:lnTo>
                  <a:pt x="36455" y="47010"/>
                </a:lnTo>
                <a:lnTo>
                  <a:pt x="36455" y="47010"/>
                </a:lnTo>
                <a:lnTo>
                  <a:pt x="36455" y="44536"/>
                </a:lnTo>
                <a:lnTo>
                  <a:pt x="39493" y="44536"/>
                </a:lnTo>
                <a:lnTo>
                  <a:pt x="39493" y="44536"/>
                </a:lnTo>
                <a:lnTo>
                  <a:pt x="36455" y="44536"/>
                </a:lnTo>
                <a:lnTo>
                  <a:pt x="36455" y="44536"/>
                </a:lnTo>
                <a:lnTo>
                  <a:pt x="36455" y="44536"/>
                </a:lnTo>
                <a:lnTo>
                  <a:pt x="36455" y="40824"/>
                </a:lnTo>
                <a:lnTo>
                  <a:pt x="36455" y="40824"/>
                </a:lnTo>
                <a:lnTo>
                  <a:pt x="36455" y="40824"/>
                </a:lnTo>
                <a:lnTo>
                  <a:pt x="36455" y="40824"/>
                </a:lnTo>
                <a:lnTo>
                  <a:pt x="33417" y="40824"/>
                </a:lnTo>
                <a:lnTo>
                  <a:pt x="33417" y="40824"/>
                </a:lnTo>
                <a:lnTo>
                  <a:pt x="33417" y="40824"/>
                </a:lnTo>
                <a:lnTo>
                  <a:pt x="33417" y="38350"/>
                </a:lnTo>
                <a:lnTo>
                  <a:pt x="33417" y="38350"/>
                </a:lnTo>
                <a:lnTo>
                  <a:pt x="33417" y="38350"/>
                </a:lnTo>
                <a:lnTo>
                  <a:pt x="28860" y="38350"/>
                </a:lnTo>
                <a:lnTo>
                  <a:pt x="28860" y="38350"/>
                </a:lnTo>
                <a:lnTo>
                  <a:pt x="28860" y="38350"/>
                </a:lnTo>
                <a:lnTo>
                  <a:pt x="28860" y="40824"/>
                </a:lnTo>
                <a:lnTo>
                  <a:pt x="28860" y="40824"/>
                </a:lnTo>
                <a:lnTo>
                  <a:pt x="28860" y="38350"/>
                </a:lnTo>
                <a:lnTo>
                  <a:pt x="28860" y="38350"/>
                </a:lnTo>
                <a:lnTo>
                  <a:pt x="28860" y="38350"/>
                </a:lnTo>
                <a:lnTo>
                  <a:pt x="25822" y="38350"/>
                </a:lnTo>
                <a:lnTo>
                  <a:pt x="25822" y="38350"/>
                </a:lnTo>
                <a:lnTo>
                  <a:pt x="25822" y="38350"/>
                </a:lnTo>
                <a:lnTo>
                  <a:pt x="25822" y="38350"/>
                </a:lnTo>
                <a:lnTo>
                  <a:pt x="25822" y="35876"/>
                </a:lnTo>
                <a:lnTo>
                  <a:pt x="25822" y="35876"/>
                </a:lnTo>
                <a:lnTo>
                  <a:pt x="25822" y="35876"/>
                </a:lnTo>
                <a:lnTo>
                  <a:pt x="25822" y="35876"/>
                </a:lnTo>
                <a:lnTo>
                  <a:pt x="25822" y="33402"/>
                </a:lnTo>
                <a:lnTo>
                  <a:pt x="25822" y="33402"/>
                </a:lnTo>
                <a:lnTo>
                  <a:pt x="28860" y="33402"/>
                </a:lnTo>
                <a:lnTo>
                  <a:pt x="28860" y="33402"/>
                </a:lnTo>
                <a:lnTo>
                  <a:pt x="28860" y="30927"/>
                </a:lnTo>
                <a:lnTo>
                  <a:pt x="28860" y="30927"/>
                </a:lnTo>
                <a:lnTo>
                  <a:pt x="28860" y="30927"/>
                </a:lnTo>
                <a:lnTo>
                  <a:pt x="28860" y="30927"/>
                </a:lnTo>
                <a:lnTo>
                  <a:pt x="28860" y="27216"/>
                </a:lnTo>
                <a:lnTo>
                  <a:pt x="28860" y="27216"/>
                </a:lnTo>
                <a:lnTo>
                  <a:pt x="28860" y="27216"/>
                </a:lnTo>
                <a:lnTo>
                  <a:pt x="28860" y="27216"/>
                </a:lnTo>
                <a:lnTo>
                  <a:pt x="25822" y="27216"/>
                </a:lnTo>
                <a:lnTo>
                  <a:pt x="25822" y="24742"/>
                </a:lnTo>
                <a:lnTo>
                  <a:pt x="25822" y="24742"/>
                </a:lnTo>
                <a:lnTo>
                  <a:pt x="25822" y="24742"/>
                </a:lnTo>
                <a:lnTo>
                  <a:pt x="25822" y="22268"/>
                </a:lnTo>
                <a:lnTo>
                  <a:pt x="25822" y="22268"/>
                </a:lnTo>
                <a:lnTo>
                  <a:pt x="28860" y="22268"/>
                </a:lnTo>
                <a:lnTo>
                  <a:pt x="28860" y="22268"/>
                </a:lnTo>
                <a:lnTo>
                  <a:pt x="28860" y="19793"/>
                </a:lnTo>
                <a:lnTo>
                  <a:pt x="28860" y="19793"/>
                </a:lnTo>
                <a:lnTo>
                  <a:pt x="28860" y="19793"/>
                </a:lnTo>
                <a:lnTo>
                  <a:pt x="28860" y="19793"/>
                </a:lnTo>
                <a:lnTo>
                  <a:pt x="28860" y="19793"/>
                </a:lnTo>
                <a:lnTo>
                  <a:pt x="28860" y="17319"/>
                </a:lnTo>
                <a:lnTo>
                  <a:pt x="28860" y="17319"/>
                </a:lnTo>
                <a:lnTo>
                  <a:pt x="28860" y="17319"/>
                </a:lnTo>
                <a:lnTo>
                  <a:pt x="28860" y="17319"/>
                </a:lnTo>
                <a:lnTo>
                  <a:pt x="28860" y="13608"/>
                </a:lnTo>
                <a:lnTo>
                  <a:pt x="28860" y="13608"/>
                </a:lnTo>
                <a:lnTo>
                  <a:pt x="28860" y="13608"/>
                </a:lnTo>
                <a:lnTo>
                  <a:pt x="28860" y="13608"/>
                </a:lnTo>
                <a:lnTo>
                  <a:pt x="28860" y="13608"/>
                </a:lnTo>
                <a:lnTo>
                  <a:pt x="28860" y="11134"/>
                </a:lnTo>
                <a:lnTo>
                  <a:pt x="28860" y="11134"/>
                </a:lnTo>
                <a:lnTo>
                  <a:pt x="33417" y="11134"/>
                </a:lnTo>
                <a:lnTo>
                  <a:pt x="33417" y="11134"/>
                </a:lnTo>
                <a:lnTo>
                  <a:pt x="33417" y="11134"/>
                </a:lnTo>
                <a:lnTo>
                  <a:pt x="33417" y="11134"/>
                </a:lnTo>
                <a:lnTo>
                  <a:pt x="36455" y="11134"/>
                </a:lnTo>
                <a:lnTo>
                  <a:pt x="36455" y="11134"/>
                </a:lnTo>
                <a:lnTo>
                  <a:pt x="36455" y="11134"/>
                </a:lnTo>
                <a:lnTo>
                  <a:pt x="36455" y="11134"/>
                </a:lnTo>
                <a:lnTo>
                  <a:pt x="36455" y="11134"/>
                </a:lnTo>
                <a:lnTo>
                  <a:pt x="39493" y="11134"/>
                </a:lnTo>
                <a:lnTo>
                  <a:pt x="39493" y="11134"/>
                </a:lnTo>
                <a:lnTo>
                  <a:pt x="39493" y="11134"/>
                </a:lnTo>
                <a:lnTo>
                  <a:pt x="39493" y="11134"/>
                </a:lnTo>
                <a:lnTo>
                  <a:pt x="39493" y="11134"/>
                </a:lnTo>
                <a:lnTo>
                  <a:pt x="39493" y="11134"/>
                </a:lnTo>
                <a:lnTo>
                  <a:pt x="42531" y="11134"/>
                </a:lnTo>
                <a:lnTo>
                  <a:pt x="42531" y="11134"/>
                </a:lnTo>
                <a:lnTo>
                  <a:pt x="42531" y="11134"/>
                </a:lnTo>
                <a:lnTo>
                  <a:pt x="42531" y="11134"/>
                </a:lnTo>
                <a:lnTo>
                  <a:pt x="45569" y="11134"/>
                </a:lnTo>
                <a:lnTo>
                  <a:pt x="45569" y="11134"/>
                </a:lnTo>
                <a:lnTo>
                  <a:pt x="45569" y="11134"/>
                </a:lnTo>
                <a:lnTo>
                  <a:pt x="45569" y="11134"/>
                </a:lnTo>
                <a:lnTo>
                  <a:pt x="45569" y="11134"/>
                </a:lnTo>
                <a:lnTo>
                  <a:pt x="45569" y="11134"/>
                </a:lnTo>
                <a:lnTo>
                  <a:pt x="50126" y="11134"/>
                </a:lnTo>
                <a:lnTo>
                  <a:pt x="50126" y="11134"/>
                </a:lnTo>
                <a:lnTo>
                  <a:pt x="50126" y="11134"/>
                </a:lnTo>
                <a:lnTo>
                  <a:pt x="50126" y="8659"/>
                </a:lnTo>
                <a:lnTo>
                  <a:pt x="50126" y="8659"/>
                </a:lnTo>
                <a:lnTo>
                  <a:pt x="50126" y="11134"/>
                </a:lnTo>
                <a:lnTo>
                  <a:pt x="53164" y="11134"/>
                </a:lnTo>
                <a:lnTo>
                  <a:pt x="53164" y="11134"/>
                </a:lnTo>
                <a:lnTo>
                  <a:pt x="53164" y="11134"/>
                </a:lnTo>
                <a:lnTo>
                  <a:pt x="53164" y="11134"/>
                </a:lnTo>
                <a:lnTo>
                  <a:pt x="53164" y="11134"/>
                </a:lnTo>
                <a:lnTo>
                  <a:pt x="53164" y="11134"/>
                </a:lnTo>
                <a:lnTo>
                  <a:pt x="53164" y="13608"/>
                </a:lnTo>
                <a:lnTo>
                  <a:pt x="53164" y="13608"/>
                </a:lnTo>
                <a:lnTo>
                  <a:pt x="53164" y="13608"/>
                </a:lnTo>
                <a:lnTo>
                  <a:pt x="56202" y="13608"/>
                </a:lnTo>
                <a:lnTo>
                  <a:pt x="56202" y="13608"/>
                </a:lnTo>
                <a:lnTo>
                  <a:pt x="56202" y="13608"/>
                </a:lnTo>
                <a:lnTo>
                  <a:pt x="56202" y="13608"/>
                </a:lnTo>
                <a:lnTo>
                  <a:pt x="56202" y="13608"/>
                </a:lnTo>
                <a:lnTo>
                  <a:pt x="59240" y="13608"/>
                </a:lnTo>
                <a:lnTo>
                  <a:pt x="59240" y="13608"/>
                </a:lnTo>
                <a:lnTo>
                  <a:pt x="59240" y="13608"/>
                </a:lnTo>
                <a:lnTo>
                  <a:pt x="59240" y="13608"/>
                </a:lnTo>
                <a:lnTo>
                  <a:pt x="59240" y="11134"/>
                </a:lnTo>
                <a:lnTo>
                  <a:pt x="59240" y="11134"/>
                </a:lnTo>
                <a:lnTo>
                  <a:pt x="59240" y="11134"/>
                </a:lnTo>
                <a:lnTo>
                  <a:pt x="62278" y="11134"/>
                </a:lnTo>
                <a:lnTo>
                  <a:pt x="62278" y="11134"/>
                </a:lnTo>
                <a:lnTo>
                  <a:pt x="62278" y="11134"/>
                </a:lnTo>
                <a:lnTo>
                  <a:pt x="62278" y="11134"/>
                </a:lnTo>
                <a:lnTo>
                  <a:pt x="62278" y="11134"/>
                </a:lnTo>
                <a:lnTo>
                  <a:pt x="66835" y="11134"/>
                </a:lnTo>
                <a:lnTo>
                  <a:pt x="66835" y="11134"/>
                </a:lnTo>
                <a:lnTo>
                  <a:pt x="66835" y="11134"/>
                </a:lnTo>
                <a:lnTo>
                  <a:pt x="66835" y="11134"/>
                </a:lnTo>
                <a:lnTo>
                  <a:pt x="69873" y="11134"/>
                </a:lnTo>
                <a:lnTo>
                  <a:pt x="69873" y="11134"/>
                </a:lnTo>
                <a:lnTo>
                  <a:pt x="69873" y="11134"/>
                </a:lnTo>
                <a:lnTo>
                  <a:pt x="69873" y="11134"/>
                </a:lnTo>
                <a:lnTo>
                  <a:pt x="72911" y="11134"/>
                </a:lnTo>
                <a:lnTo>
                  <a:pt x="72911" y="11134"/>
                </a:lnTo>
                <a:lnTo>
                  <a:pt x="72911" y="11134"/>
                </a:lnTo>
                <a:lnTo>
                  <a:pt x="72911" y="8659"/>
                </a:lnTo>
                <a:lnTo>
                  <a:pt x="72911" y="8659"/>
                </a:lnTo>
                <a:lnTo>
                  <a:pt x="75949" y="8659"/>
                </a:lnTo>
                <a:lnTo>
                  <a:pt x="75949" y="8659"/>
                </a:lnTo>
                <a:lnTo>
                  <a:pt x="75949" y="8659"/>
                </a:lnTo>
                <a:lnTo>
                  <a:pt x="75949" y="8659"/>
                </a:lnTo>
                <a:lnTo>
                  <a:pt x="75949" y="8659"/>
                </a:lnTo>
                <a:lnTo>
                  <a:pt x="75949" y="8659"/>
                </a:lnTo>
                <a:lnTo>
                  <a:pt x="78987" y="8659"/>
                </a:lnTo>
                <a:lnTo>
                  <a:pt x="78987" y="11134"/>
                </a:lnTo>
                <a:lnTo>
                  <a:pt x="78987" y="11134"/>
                </a:lnTo>
                <a:lnTo>
                  <a:pt x="78987" y="11134"/>
                </a:lnTo>
                <a:lnTo>
                  <a:pt x="83544" y="11134"/>
                </a:lnTo>
                <a:lnTo>
                  <a:pt x="83544" y="11134"/>
                </a:lnTo>
                <a:lnTo>
                  <a:pt x="83544" y="11134"/>
                </a:lnTo>
                <a:lnTo>
                  <a:pt x="83544" y="11134"/>
                </a:lnTo>
                <a:lnTo>
                  <a:pt x="83544" y="11134"/>
                </a:lnTo>
                <a:lnTo>
                  <a:pt x="86582" y="11134"/>
                </a:lnTo>
                <a:lnTo>
                  <a:pt x="86582" y="11134"/>
                </a:lnTo>
                <a:lnTo>
                  <a:pt x="86582" y="11134"/>
                </a:lnTo>
                <a:lnTo>
                  <a:pt x="86582" y="11134"/>
                </a:lnTo>
                <a:lnTo>
                  <a:pt x="86582" y="11134"/>
                </a:lnTo>
                <a:lnTo>
                  <a:pt x="89620" y="11134"/>
                </a:lnTo>
                <a:lnTo>
                  <a:pt x="89620" y="8659"/>
                </a:lnTo>
                <a:lnTo>
                  <a:pt x="89620" y="8659"/>
                </a:lnTo>
                <a:lnTo>
                  <a:pt x="89620" y="8659"/>
                </a:lnTo>
                <a:lnTo>
                  <a:pt x="89620" y="8659"/>
                </a:lnTo>
                <a:lnTo>
                  <a:pt x="89620" y="8659"/>
                </a:lnTo>
                <a:lnTo>
                  <a:pt x="92658" y="8659"/>
                </a:lnTo>
                <a:lnTo>
                  <a:pt x="92658" y="6185"/>
                </a:lnTo>
                <a:lnTo>
                  <a:pt x="92658" y="6185"/>
                </a:lnTo>
                <a:lnTo>
                  <a:pt x="92658" y="6185"/>
                </a:lnTo>
                <a:lnTo>
                  <a:pt x="92658" y="6185"/>
                </a:lnTo>
                <a:lnTo>
                  <a:pt x="92658" y="6185"/>
                </a:lnTo>
                <a:lnTo>
                  <a:pt x="92658" y="6185"/>
                </a:lnTo>
                <a:lnTo>
                  <a:pt x="92658" y="3711"/>
                </a:lnTo>
                <a:lnTo>
                  <a:pt x="95696" y="3711"/>
                </a:lnTo>
                <a:lnTo>
                  <a:pt x="95696" y="3711"/>
                </a:lnTo>
                <a:lnTo>
                  <a:pt x="95696" y="3711"/>
                </a:lnTo>
                <a:lnTo>
                  <a:pt x="95696" y="3711"/>
                </a:lnTo>
                <a:lnTo>
                  <a:pt x="95696" y="3711"/>
                </a:lnTo>
                <a:lnTo>
                  <a:pt x="95696" y="0"/>
                </a:lnTo>
                <a:lnTo>
                  <a:pt x="95696" y="0"/>
                </a:lnTo>
                <a:lnTo>
                  <a:pt x="100253" y="0"/>
                </a:lnTo>
                <a:lnTo>
                  <a:pt x="100253" y="3711"/>
                </a:lnTo>
                <a:lnTo>
                  <a:pt x="100253" y="3711"/>
                </a:lnTo>
                <a:lnTo>
                  <a:pt x="100253" y="3711"/>
                </a:lnTo>
                <a:lnTo>
                  <a:pt x="100253" y="3711"/>
                </a:lnTo>
                <a:lnTo>
                  <a:pt x="100253" y="6185"/>
                </a:lnTo>
                <a:lnTo>
                  <a:pt x="100253" y="6185"/>
                </a:lnTo>
                <a:lnTo>
                  <a:pt x="100253" y="6185"/>
                </a:lnTo>
                <a:lnTo>
                  <a:pt x="100253" y="6185"/>
                </a:lnTo>
                <a:lnTo>
                  <a:pt x="100253" y="8659"/>
                </a:lnTo>
                <a:lnTo>
                  <a:pt x="100253" y="8659"/>
                </a:lnTo>
                <a:lnTo>
                  <a:pt x="103291" y="8659"/>
                </a:lnTo>
                <a:lnTo>
                  <a:pt x="103291" y="8659"/>
                </a:lnTo>
                <a:lnTo>
                  <a:pt x="103291" y="8659"/>
                </a:lnTo>
                <a:lnTo>
                  <a:pt x="103291" y="8659"/>
                </a:lnTo>
                <a:lnTo>
                  <a:pt x="103291" y="11134"/>
                </a:lnTo>
                <a:lnTo>
                  <a:pt x="103291" y="11134"/>
                </a:lnTo>
                <a:lnTo>
                  <a:pt x="103291" y="11134"/>
                </a:lnTo>
                <a:lnTo>
                  <a:pt x="103291" y="11134"/>
                </a:lnTo>
                <a:lnTo>
                  <a:pt x="103291" y="11134"/>
                </a:lnTo>
                <a:lnTo>
                  <a:pt x="103291" y="11134"/>
                </a:lnTo>
                <a:lnTo>
                  <a:pt x="106329" y="11134"/>
                </a:lnTo>
                <a:lnTo>
                  <a:pt x="106329" y="11134"/>
                </a:lnTo>
                <a:lnTo>
                  <a:pt x="106329" y="11134"/>
                </a:lnTo>
                <a:lnTo>
                  <a:pt x="106329" y="11134"/>
                </a:lnTo>
                <a:lnTo>
                  <a:pt x="106329" y="11134"/>
                </a:lnTo>
                <a:lnTo>
                  <a:pt x="106329" y="11134"/>
                </a:lnTo>
                <a:lnTo>
                  <a:pt x="106329" y="11134"/>
                </a:lnTo>
                <a:lnTo>
                  <a:pt x="106329" y="13608"/>
                </a:lnTo>
                <a:lnTo>
                  <a:pt x="106329" y="13608"/>
                </a:lnTo>
                <a:lnTo>
                  <a:pt x="106329" y="13608"/>
                </a:lnTo>
                <a:lnTo>
                  <a:pt x="106329" y="17319"/>
                </a:lnTo>
                <a:lnTo>
                  <a:pt x="106329" y="17319"/>
                </a:lnTo>
                <a:lnTo>
                  <a:pt x="106329" y="17319"/>
                </a:lnTo>
                <a:lnTo>
                  <a:pt x="106329" y="17319"/>
                </a:lnTo>
                <a:lnTo>
                  <a:pt x="106329" y="19793"/>
                </a:lnTo>
                <a:lnTo>
                  <a:pt x="106329" y="19793"/>
                </a:lnTo>
                <a:lnTo>
                  <a:pt x="106329" y="19793"/>
                </a:lnTo>
                <a:lnTo>
                  <a:pt x="106329" y="19793"/>
                </a:lnTo>
                <a:lnTo>
                  <a:pt x="106329" y="22268"/>
                </a:lnTo>
                <a:lnTo>
                  <a:pt x="106329" y="22268"/>
                </a:lnTo>
                <a:lnTo>
                  <a:pt x="106329" y="22268"/>
                </a:lnTo>
                <a:lnTo>
                  <a:pt x="109367" y="22268"/>
                </a:lnTo>
                <a:lnTo>
                  <a:pt x="109367" y="24742"/>
                </a:lnTo>
                <a:lnTo>
                  <a:pt x="109367" y="24742"/>
                </a:lnTo>
                <a:lnTo>
                  <a:pt x="109367" y="24742"/>
                </a:lnTo>
                <a:lnTo>
                  <a:pt x="109367" y="24742"/>
                </a:lnTo>
                <a:lnTo>
                  <a:pt x="109367" y="24742"/>
                </a:lnTo>
                <a:lnTo>
                  <a:pt x="109367" y="27216"/>
                </a:lnTo>
                <a:lnTo>
                  <a:pt x="109367" y="27216"/>
                </a:lnTo>
                <a:lnTo>
                  <a:pt x="109367" y="27216"/>
                </a:lnTo>
                <a:lnTo>
                  <a:pt x="112405" y="27216"/>
                </a:lnTo>
                <a:lnTo>
                  <a:pt x="112405" y="30927"/>
                </a:lnTo>
                <a:lnTo>
                  <a:pt x="112405" y="30927"/>
                </a:lnTo>
                <a:lnTo>
                  <a:pt x="112405" y="30927"/>
                </a:lnTo>
                <a:lnTo>
                  <a:pt x="112405" y="30927"/>
                </a:lnTo>
                <a:lnTo>
                  <a:pt x="112405" y="30927"/>
                </a:lnTo>
                <a:lnTo>
                  <a:pt x="112405" y="30927"/>
                </a:lnTo>
                <a:lnTo>
                  <a:pt x="116962" y="30927"/>
                </a:lnTo>
                <a:lnTo>
                  <a:pt x="116962" y="33402"/>
                </a:lnTo>
                <a:lnTo>
                  <a:pt x="116962" y="33402"/>
                </a:lnTo>
                <a:lnTo>
                  <a:pt x="116962" y="33402"/>
                </a:lnTo>
                <a:lnTo>
                  <a:pt x="116962" y="35876"/>
                </a:lnTo>
                <a:lnTo>
                  <a:pt x="116962" y="35876"/>
                </a:lnTo>
                <a:lnTo>
                  <a:pt x="116962" y="35876"/>
                </a:lnTo>
                <a:lnTo>
                  <a:pt x="116962" y="35876"/>
                </a:lnTo>
                <a:lnTo>
                  <a:pt x="116962" y="35876"/>
                </a:lnTo>
                <a:lnTo>
                  <a:pt x="116962" y="35876"/>
                </a:lnTo>
                <a:lnTo>
                  <a:pt x="116962" y="38350"/>
                </a:lnTo>
                <a:lnTo>
                  <a:pt x="120000" y="38350"/>
                </a:lnTo>
                <a:lnTo>
                  <a:pt x="120000" y="38350"/>
                </a:lnTo>
                <a:lnTo>
                  <a:pt x="120000" y="38350"/>
                </a:lnTo>
                <a:lnTo>
                  <a:pt x="116962" y="38350"/>
                </a:lnTo>
                <a:lnTo>
                  <a:pt x="116962" y="38350"/>
                </a:lnTo>
                <a:lnTo>
                  <a:pt x="116962" y="40824"/>
                </a:lnTo>
                <a:lnTo>
                  <a:pt x="116962" y="40824"/>
                </a:lnTo>
                <a:lnTo>
                  <a:pt x="116962" y="40824"/>
                </a:lnTo>
                <a:lnTo>
                  <a:pt x="120000" y="40824"/>
                </a:lnTo>
                <a:lnTo>
                  <a:pt x="120000" y="44536"/>
                </a:lnTo>
                <a:lnTo>
                  <a:pt x="120000" y="44536"/>
                </a:lnTo>
                <a:lnTo>
                  <a:pt x="120000" y="44536"/>
                </a:lnTo>
                <a:lnTo>
                  <a:pt x="120000" y="47010"/>
                </a:lnTo>
                <a:lnTo>
                  <a:pt x="120000" y="47010"/>
                </a:lnTo>
                <a:lnTo>
                  <a:pt x="120000" y="47010"/>
                </a:lnTo>
                <a:lnTo>
                  <a:pt x="120000" y="47010"/>
                </a:lnTo>
                <a:lnTo>
                  <a:pt x="120000" y="49484"/>
                </a:lnTo>
                <a:lnTo>
                  <a:pt x="120000" y="49484"/>
                </a:lnTo>
                <a:lnTo>
                  <a:pt x="120000" y="49484"/>
                </a:lnTo>
                <a:lnTo>
                  <a:pt x="120000" y="49484"/>
                </a:lnTo>
                <a:lnTo>
                  <a:pt x="120000" y="51958"/>
                </a:lnTo>
                <a:lnTo>
                  <a:pt x="120000" y="51958"/>
                </a:lnTo>
                <a:lnTo>
                  <a:pt x="120000" y="51958"/>
                </a:lnTo>
                <a:lnTo>
                  <a:pt x="120000" y="51958"/>
                </a:lnTo>
                <a:lnTo>
                  <a:pt x="120000" y="54432"/>
                </a:lnTo>
                <a:lnTo>
                  <a:pt x="120000" y="54432"/>
                </a:lnTo>
                <a:lnTo>
                  <a:pt x="120000" y="54432"/>
                </a:lnTo>
                <a:lnTo>
                  <a:pt x="120000" y="54432"/>
                </a:lnTo>
                <a:lnTo>
                  <a:pt x="120000" y="58144"/>
                </a:lnTo>
                <a:lnTo>
                  <a:pt x="116962" y="58144"/>
                </a:lnTo>
                <a:lnTo>
                  <a:pt x="116962" y="58144"/>
                </a:lnTo>
                <a:lnTo>
                  <a:pt x="116962" y="58144"/>
                </a:lnTo>
                <a:lnTo>
                  <a:pt x="116962" y="58144"/>
                </a:lnTo>
                <a:lnTo>
                  <a:pt x="116962" y="58144"/>
                </a:lnTo>
                <a:lnTo>
                  <a:pt x="116962" y="60618"/>
                </a:lnTo>
                <a:lnTo>
                  <a:pt x="116962" y="60618"/>
                </a:lnTo>
                <a:lnTo>
                  <a:pt x="116962" y="60618"/>
                </a:lnTo>
                <a:lnTo>
                  <a:pt x="116962" y="60618"/>
                </a:lnTo>
                <a:lnTo>
                  <a:pt x="116962" y="63092"/>
                </a:lnTo>
                <a:lnTo>
                  <a:pt x="116962" y="63092"/>
                </a:lnTo>
                <a:lnTo>
                  <a:pt x="116962" y="63092"/>
                </a:lnTo>
                <a:lnTo>
                  <a:pt x="116962" y="63092"/>
                </a:lnTo>
                <a:lnTo>
                  <a:pt x="116962" y="63092"/>
                </a:lnTo>
                <a:lnTo>
                  <a:pt x="116962" y="65567"/>
                </a:lnTo>
                <a:lnTo>
                  <a:pt x="112405" y="65567"/>
                </a:lnTo>
                <a:lnTo>
                  <a:pt x="112405" y="65567"/>
                </a:lnTo>
                <a:lnTo>
                  <a:pt x="112405" y="65567"/>
                </a:lnTo>
                <a:lnTo>
                  <a:pt x="112405" y="65567"/>
                </a:lnTo>
                <a:lnTo>
                  <a:pt x="112405" y="65567"/>
                </a:lnTo>
                <a:lnTo>
                  <a:pt x="109367" y="65567"/>
                </a:lnTo>
                <a:lnTo>
                  <a:pt x="109367" y="65567"/>
                </a:lnTo>
                <a:lnTo>
                  <a:pt x="109367" y="65567"/>
                </a:lnTo>
                <a:lnTo>
                  <a:pt x="109367" y="65567"/>
                </a:lnTo>
                <a:lnTo>
                  <a:pt x="109367" y="65567"/>
                </a:lnTo>
                <a:lnTo>
                  <a:pt x="109367" y="68041"/>
                </a:lnTo>
                <a:lnTo>
                  <a:pt x="109367" y="68041"/>
                </a:lnTo>
                <a:lnTo>
                  <a:pt x="109367" y="68041"/>
                </a:lnTo>
                <a:lnTo>
                  <a:pt x="106329" y="68041"/>
                </a:lnTo>
                <a:lnTo>
                  <a:pt x="106329" y="71752"/>
                </a:lnTo>
                <a:lnTo>
                  <a:pt x="106329" y="71752"/>
                </a:lnTo>
                <a:lnTo>
                  <a:pt x="106329" y="71752"/>
                </a:lnTo>
                <a:lnTo>
                  <a:pt x="106329" y="71752"/>
                </a:lnTo>
                <a:lnTo>
                  <a:pt x="106329" y="74226"/>
                </a:lnTo>
                <a:lnTo>
                  <a:pt x="106329" y="74226"/>
                </a:lnTo>
                <a:lnTo>
                  <a:pt x="106329" y="74226"/>
                </a:lnTo>
                <a:lnTo>
                  <a:pt x="106329" y="74226"/>
                </a:lnTo>
                <a:lnTo>
                  <a:pt x="106329" y="74226"/>
                </a:lnTo>
                <a:lnTo>
                  <a:pt x="103291" y="74226"/>
                </a:lnTo>
                <a:lnTo>
                  <a:pt x="103291" y="76701"/>
                </a:lnTo>
                <a:lnTo>
                  <a:pt x="103291" y="76701"/>
                </a:lnTo>
                <a:lnTo>
                  <a:pt x="103291" y="76701"/>
                </a:lnTo>
                <a:lnTo>
                  <a:pt x="103291" y="76701"/>
                </a:lnTo>
                <a:lnTo>
                  <a:pt x="103291" y="76701"/>
                </a:lnTo>
                <a:lnTo>
                  <a:pt x="103291" y="76701"/>
                </a:lnTo>
                <a:lnTo>
                  <a:pt x="100253" y="76701"/>
                </a:lnTo>
                <a:lnTo>
                  <a:pt x="100253" y="79175"/>
                </a:lnTo>
                <a:lnTo>
                  <a:pt x="100253" y="79175"/>
                </a:lnTo>
                <a:lnTo>
                  <a:pt x="100253" y="79175"/>
                </a:lnTo>
                <a:lnTo>
                  <a:pt x="100253" y="79175"/>
                </a:lnTo>
                <a:lnTo>
                  <a:pt x="100253" y="81649"/>
                </a:lnTo>
                <a:lnTo>
                  <a:pt x="100253" y="81649"/>
                </a:lnTo>
                <a:lnTo>
                  <a:pt x="100253" y="81649"/>
                </a:lnTo>
                <a:lnTo>
                  <a:pt x="100253" y="81649"/>
                </a:lnTo>
                <a:lnTo>
                  <a:pt x="100253" y="81649"/>
                </a:lnTo>
                <a:lnTo>
                  <a:pt x="100253" y="81649"/>
                </a:lnTo>
                <a:lnTo>
                  <a:pt x="100253" y="85360"/>
                </a:lnTo>
                <a:lnTo>
                  <a:pt x="100253" y="85360"/>
                </a:lnTo>
                <a:lnTo>
                  <a:pt x="95696" y="85360"/>
                </a:lnTo>
                <a:lnTo>
                  <a:pt x="95696" y="85360"/>
                </a:lnTo>
                <a:lnTo>
                  <a:pt x="95696" y="85360"/>
                </a:lnTo>
                <a:lnTo>
                  <a:pt x="95696" y="87835"/>
                </a:lnTo>
                <a:lnTo>
                  <a:pt x="95696" y="87835"/>
                </a:lnTo>
                <a:lnTo>
                  <a:pt x="95696" y="87835"/>
                </a:lnTo>
                <a:lnTo>
                  <a:pt x="95696" y="87835"/>
                </a:lnTo>
                <a:lnTo>
                  <a:pt x="95696" y="90309"/>
                </a:lnTo>
                <a:lnTo>
                  <a:pt x="95696" y="90309"/>
                </a:lnTo>
                <a:lnTo>
                  <a:pt x="92658" y="90309"/>
                </a:lnTo>
                <a:lnTo>
                  <a:pt x="92658" y="90309"/>
                </a:lnTo>
                <a:lnTo>
                  <a:pt x="92658" y="90309"/>
                </a:lnTo>
                <a:lnTo>
                  <a:pt x="92658" y="87835"/>
                </a:lnTo>
                <a:lnTo>
                  <a:pt x="92658" y="87835"/>
                </a:lnTo>
                <a:lnTo>
                  <a:pt x="92658" y="87835"/>
                </a:lnTo>
                <a:lnTo>
                  <a:pt x="92658" y="87835"/>
                </a:lnTo>
                <a:lnTo>
                  <a:pt x="89620" y="87835"/>
                </a:lnTo>
                <a:lnTo>
                  <a:pt x="89620" y="85360"/>
                </a:lnTo>
                <a:lnTo>
                  <a:pt x="89620" y="85360"/>
                </a:lnTo>
                <a:lnTo>
                  <a:pt x="89620" y="87835"/>
                </a:lnTo>
                <a:lnTo>
                  <a:pt x="89620" y="87835"/>
                </a:lnTo>
                <a:lnTo>
                  <a:pt x="89620" y="87835"/>
                </a:lnTo>
                <a:lnTo>
                  <a:pt x="89620" y="90309"/>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5" name="Shape 495"/>
          <p:cNvSpPr/>
          <p:nvPr/>
        </p:nvSpPr>
        <p:spPr>
          <a:xfrm>
            <a:off x="5074494" y="4536605"/>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6" name="Shape 496"/>
          <p:cNvSpPr/>
          <p:nvPr/>
        </p:nvSpPr>
        <p:spPr>
          <a:xfrm>
            <a:off x="5074494" y="4536605"/>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7" name="Shape 497"/>
          <p:cNvSpPr/>
          <p:nvPr/>
        </p:nvSpPr>
        <p:spPr>
          <a:xfrm>
            <a:off x="5072110" y="4568353"/>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8" name="Shape 498"/>
          <p:cNvSpPr/>
          <p:nvPr/>
        </p:nvSpPr>
        <p:spPr>
          <a:xfrm>
            <a:off x="5072110" y="4568353"/>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499" name="Shape 499"/>
          <p:cNvSpPr/>
          <p:nvPr/>
        </p:nvSpPr>
        <p:spPr>
          <a:xfrm>
            <a:off x="5069727" y="457470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0" name="Shape 500"/>
          <p:cNvSpPr/>
          <p:nvPr/>
        </p:nvSpPr>
        <p:spPr>
          <a:xfrm>
            <a:off x="5069727" y="457470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1" name="Shape 501"/>
          <p:cNvSpPr/>
          <p:nvPr/>
        </p:nvSpPr>
        <p:spPr>
          <a:xfrm>
            <a:off x="5069727" y="4563589"/>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2" name="Shape 502"/>
          <p:cNvSpPr/>
          <p:nvPr/>
        </p:nvSpPr>
        <p:spPr>
          <a:xfrm>
            <a:off x="5069727" y="4563589"/>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3" name="Shape 503"/>
          <p:cNvSpPr/>
          <p:nvPr/>
        </p:nvSpPr>
        <p:spPr>
          <a:xfrm>
            <a:off x="5067349" y="4585812"/>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4" name="Shape 504"/>
          <p:cNvSpPr/>
          <p:nvPr/>
        </p:nvSpPr>
        <p:spPr>
          <a:xfrm>
            <a:off x="5067349" y="4585812"/>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5" name="Shape 505"/>
          <p:cNvSpPr/>
          <p:nvPr/>
        </p:nvSpPr>
        <p:spPr>
          <a:xfrm>
            <a:off x="4936335" y="4406443"/>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6" name="Shape 506"/>
          <p:cNvSpPr/>
          <p:nvPr/>
        </p:nvSpPr>
        <p:spPr>
          <a:xfrm>
            <a:off x="4936335" y="4406443"/>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7" name="Shape 507"/>
          <p:cNvSpPr/>
          <p:nvPr/>
        </p:nvSpPr>
        <p:spPr>
          <a:xfrm>
            <a:off x="5067349" y="4581051"/>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8" name="Shape 508"/>
          <p:cNvSpPr/>
          <p:nvPr/>
        </p:nvSpPr>
        <p:spPr>
          <a:xfrm>
            <a:off x="5067349" y="4581051"/>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09" name="Shape 509"/>
          <p:cNvSpPr/>
          <p:nvPr/>
        </p:nvSpPr>
        <p:spPr>
          <a:xfrm>
            <a:off x="4936339" y="4392157"/>
            <a:ext cx="2381" cy="4763"/>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0" name="Shape 510"/>
          <p:cNvSpPr/>
          <p:nvPr/>
        </p:nvSpPr>
        <p:spPr>
          <a:xfrm>
            <a:off x="4936339" y="4392157"/>
            <a:ext cx="2381" cy="4763"/>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1" name="Shape 511"/>
          <p:cNvSpPr/>
          <p:nvPr/>
        </p:nvSpPr>
        <p:spPr>
          <a:xfrm>
            <a:off x="4956582" y="4396921"/>
            <a:ext cx="0" cy="3175"/>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2" name="Shape 512"/>
          <p:cNvSpPr/>
          <p:nvPr/>
        </p:nvSpPr>
        <p:spPr>
          <a:xfrm>
            <a:off x="4956582" y="4396921"/>
            <a:ext cx="0" cy="3175"/>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lnTo>
                  <a:pt x="0" y="120000"/>
                </a:lnTo>
                <a:lnTo>
                  <a:pt x="0" y="120000"/>
                </a:lnTo>
                <a:lnTo>
                  <a:pt x="0" y="120000"/>
                </a:lnTo>
                <a:lnTo>
                  <a:pt x="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3" name="Shape 513"/>
          <p:cNvSpPr/>
          <p:nvPr/>
        </p:nvSpPr>
        <p:spPr>
          <a:xfrm>
            <a:off x="5069730" y="4557241"/>
            <a:ext cx="4763" cy="11111"/>
          </a:xfrm>
          <a:custGeom>
            <a:avLst/>
            <a:gdLst/>
            <a:ahLst/>
            <a:cxnLst/>
            <a:rect l="0" t="0" r="0" b="0"/>
            <a:pathLst>
              <a:path w="120000" h="120000" extrusionOk="0">
                <a:moveTo>
                  <a:pt x="60000" y="119999"/>
                </a:moveTo>
                <a:lnTo>
                  <a:pt x="60000" y="119999"/>
                </a:lnTo>
                <a:lnTo>
                  <a:pt x="60000" y="119999"/>
                </a:lnTo>
                <a:lnTo>
                  <a:pt x="60000" y="119999"/>
                </a:lnTo>
                <a:lnTo>
                  <a:pt x="0" y="119999"/>
                </a:lnTo>
                <a:lnTo>
                  <a:pt x="0" y="119999"/>
                </a:lnTo>
                <a:lnTo>
                  <a:pt x="0" y="119999"/>
                </a:lnTo>
                <a:lnTo>
                  <a:pt x="0" y="68571"/>
                </a:lnTo>
                <a:lnTo>
                  <a:pt x="0" y="68571"/>
                </a:lnTo>
                <a:lnTo>
                  <a:pt x="0" y="68571"/>
                </a:lnTo>
                <a:lnTo>
                  <a:pt x="60000" y="68571"/>
                </a:lnTo>
                <a:lnTo>
                  <a:pt x="60000" y="68571"/>
                </a:lnTo>
                <a:lnTo>
                  <a:pt x="60000" y="34285"/>
                </a:lnTo>
                <a:lnTo>
                  <a:pt x="60000" y="34285"/>
                </a:lnTo>
                <a:lnTo>
                  <a:pt x="60000" y="34285"/>
                </a:lnTo>
                <a:lnTo>
                  <a:pt x="60000" y="34285"/>
                </a:lnTo>
                <a:lnTo>
                  <a:pt x="60000" y="34285"/>
                </a:lnTo>
                <a:lnTo>
                  <a:pt x="60000" y="34285"/>
                </a:lnTo>
                <a:lnTo>
                  <a:pt x="120000" y="34285"/>
                </a:lnTo>
                <a:lnTo>
                  <a:pt x="120000" y="0"/>
                </a:lnTo>
                <a:lnTo>
                  <a:pt x="120000" y="0"/>
                </a:lnTo>
                <a:lnTo>
                  <a:pt x="120000" y="0"/>
                </a:lnTo>
                <a:lnTo>
                  <a:pt x="120000" y="0"/>
                </a:lnTo>
                <a:lnTo>
                  <a:pt x="120000" y="0"/>
                </a:lnTo>
                <a:lnTo>
                  <a:pt x="120000" y="34285"/>
                </a:lnTo>
                <a:lnTo>
                  <a:pt x="120000" y="34285"/>
                </a:lnTo>
                <a:lnTo>
                  <a:pt x="120000" y="34285"/>
                </a:lnTo>
                <a:lnTo>
                  <a:pt x="120000" y="68571"/>
                </a:lnTo>
                <a:lnTo>
                  <a:pt x="120000" y="68571"/>
                </a:lnTo>
                <a:lnTo>
                  <a:pt x="120000" y="68571"/>
                </a:lnTo>
                <a:lnTo>
                  <a:pt x="120000" y="68571"/>
                </a:lnTo>
                <a:lnTo>
                  <a:pt x="120000" y="68571"/>
                </a:lnTo>
                <a:lnTo>
                  <a:pt x="120000" y="119999"/>
                </a:lnTo>
                <a:lnTo>
                  <a:pt x="120000" y="119999"/>
                </a:lnTo>
                <a:lnTo>
                  <a:pt x="120000" y="119999"/>
                </a:lnTo>
                <a:lnTo>
                  <a:pt x="60000" y="119999"/>
                </a:lnTo>
                <a:lnTo>
                  <a:pt x="60000" y="11999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4" name="Shape 514"/>
          <p:cNvSpPr/>
          <p:nvPr/>
        </p:nvSpPr>
        <p:spPr>
          <a:xfrm>
            <a:off x="5069730" y="4557241"/>
            <a:ext cx="4763" cy="11111"/>
          </a:xfrm>
          <a:custGeom>
            <a:avLst/>
            <a:gdLst/>
            <a:ahLst/>
            <a:cxnLst/>
            <a:rect l="0" t="0" r="0" b="0"/>
            <a:pathLst>
              <a:path w="120000" h="120000" extrusionOk="0">
                <a:moveTo>
                  <a:pt x="60000" y="119999"/>
                </a:moveTo>
                <a:lnTo>
                  <a:pt x="60000" y="119999"/>
                </a:lnTo>
                <a:lnTo>
                  <a:pt x="60000" y="119999"/>
                </a:lnTo>
                <a:lnTo>
                  <a:pt x="60000" y="119999"/>
                </a:lnTo>
                <a:lnTo>
                  <a:pt x="0" y="119999"/>
                </a:lnTo>
                <a:lnTo>
                  <a:pt x="0" y="119999"/>
                </a:lnTo>
                <a:lnTo>
                  <a:pt x="0" y="119999"/>
                </a:lnTo>
                <a:lnTo>
                  <a:pt x="0" y="68571"/>
                </a:lnTo>
                <a:lnTo>
                  <a:pt x="0" y="68571"/>
                </a:lnTo>
                <a:lnTo>
                  <a:pt x="0" y="68571"/>
                </a:lnTo>
                <a:lnTo>
                  <a:pt x="60000" y="68571"/>
                </a:lnTo>
                <a:lnTo>
                  <a:pt x="60000" y="68571"/>
                </a:lnTo>
                <a:lnTo>
                  <a:pt x="60000" y="34285"/>
                </a:lnTo>
                <a:lnTo>
                  <a:pt x="60000" y="34285"/>
                </a:lnTo>
                <a:lnTo>
                  <a:pt x="60000" y="34285"/>
                </a:lnTo>
                <a:lnTo>
                  <a:pt x="60000" y="34285"/>
                </a:lnTo>
                <a:lnTo>
                  <a:pt x="60000" y="34285"/>
                </a:lnTo>
                <a:lnTo>
                  <a:pt x="60000" y="34285"/>
                </a:lnTo>
                <a:lnTo>
                  <a:pt x="120000" y="34285"/>
                </a:lnTo>
                <a:lnTo>
                  <a:pt x="120000" y="0"/>
                </a:lnTo>
                <a:lnTo>
                  <a:pt x="120000" y="0"/>
                </a:lnTo>
                <a:lnTo>
                  <a:pt x="120000" y="0"/>
                </a:lnTo>
                <a:lnTo>
                  <a:pt x="120000" y="0"/>
                </a:lnTo>
                <a:lnTo>
                  <a:pt x="120000" y="0"/>
                </a:lnTo>
                <a:lnTo>
                  <a:pt x="120000" y="34285"/>
                </a:lnTo>
                <a:lnTo>
                  <a:pt x="120000" y="34285"/>
                </a:lnTo>
                <a:lnTo>
                  <a:pt x="120000" y="34285"/>
                </a:lnTo>
                <a:lnTo>
                  <a:pt x="120000" y="68571"/>
                </a:lnTo>
                <a:lnTo>
                  <a:pt x="120000" y="68571"/>
                </a:lnTo>
                <a:lnTo>
                  <a:pt x="120000" y="68571"/>
                </a:lnTo>
                <a:lnTo>
                  <a:pt x="120000" y="68571"/>
                </a:lnTo>
                <a:lnTo>
                  <a:pt x="120000" y="68571"/>
                </a:lnTo>
                <a:lnTo>
                  <a:pt x="120000" y="119999"/>
                </a:lnTo>
                <a:lnTo>
                  <a:pt x="120000" y="119999"/>
                </a:lnTo>
                <a:lnTo>
                  <a:pt x="120000" y="119999"/>
                </a:lnTo>
                <a:lnTo>
                  <a:pt x="60000" y="119999"/>
                </a:lnTo>
                <a:lnTo>
                  <a:pt x="60000" y="119999"/>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5" name="Shape 515"/>
          <p:cNvSpPr/>
          <p:nvPr/>
        </p:nvSpPr>
        <p:spPr>
          <a:xfrm>
            <a:off x="5069730" y="4479460"/>
            <a:ext cx="4763" cy="17461"/>
          </a:xfrm>
          <a:custGeom>
            <a:avLst/>
            <a:gdLst/>
            <a:ahLst/>
            <a:cxnLst/>
            <a:rect l="0" t="0" r="0" b="0"/>
            <a:pathLst>
              <a:path w="120000" h="120000" extrusionOk="0">
                <a:moveTo>
                  <a:pt x="60000" y="0"/>
                </a:moveTo>
                <a:lnTo>
                  <a:pt x="60000" y="32727"/>
                </a:lnTo>
                <a:lnTo>
                  <a:pt x="60000" y="32727"/>
                </a:lnTo>
                <a:lnTo>
                  <a:pt x="60000" y="32727"/>
                </a:lnTo>
                <a:lnTo>
                  <a:pt x="60000" y="32727"/>
                </a:lnTo>
                <a:lnTo>
                  <a:pt x="120000" y="32727"/>
                </a:lnTo>
                <a:lnTo>
                  <a:pt x="120000" y="32727"/>
                </a:lnTo>
                <a:lnTo>
                  <a:pt x="120000" y="32727"/>
                </a:lnTo>
                <a:lnTo>
                  <a:pt x="120000" y="32727"/>
                </a:lnTo>
                <a:lnTo>
                  <a:pt x="120000" y="32727"/>
                </a:lnTo>
                <a:lnTo>
                  <a:pt x="120000" y="32727"/>
                </a:lnTo>
                <a:lnTo>
                  <a:pt x="120000" y="54545"/>
                </a:lnTo>
                <a:lnTo>
                  <a:pt x="120000" y="54545"/>
                </a:lnTo>
                <a:lnTo>
                  <a:pt x="120000" y="54545"/>
                </a:lnTo>
                <a:lnTo>
                  <a:pt x="120000" y="54545"/>
                </a:lnTo>
                <a:lnTo>
                  <a:pt x="120000" y="76363"/>
                </a:lnTo>
                <a:lnTo>
                  <a:pt x="120000" y="76363"/>
                </a:lnTo>
                <a:lnTo>
                  <a:pt x="120000" y="76363"/>
                </a:lnTo>
                <a:lnTo>
                  <a:pt x="120000" y="98181"/>
                </a:lnTo>
                <a:lnTo>
                  <a:pt x="120000" y="98181"/>
                </a:lnTo>
                <a:lnTo>
                  <a:pt x="120000" y="98181"/>
                </a:lnTo>
                <a:lnTo>
                  <a:pt x="120000" y="98181"/>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98181"/>
                </a:lnTo>
                <a:lnTo>
                  <a:pt x="0" y="98181"/>
                </a:lnTo>
                <a:lnTo>
                  <a:pt x="0" y="98181"/>
                </a:lnTo>
                <a:lnTo>
                  <a:pt x="0" y="98181"/>
                </a:lnTo>
                <a:lnTo>
                  <a:pt x="0" y="76363"/>
                </a:lnTo>
                <a:lnTo>
                  <a:pt x="0" y="76363"/>
                </a:lnTo>
                <a:lnTo>
                  <a:pt x="0" y="76363"/>
                </a:lnTo>
                <a:lnTo>
                  <a:pt x="0" y="76363"/>
                </a:lnTo>
                <a:lnTo>
                  <a:pt x="0" y="76363"/>
                </a:lnTo>
                <a:lnTo>
                  <a:pt x="0" y="54545"/>
                </a:lnTo>
                <a:lnTo>
                  <a:pt x="0" y="54545"/>
                </a:lnTo>
                <a:lnTo>
                  <a:pt x="0" y="54545"/>
                </a:lnTo>
                <a:lnTo>
                  <a:pt x="0" y="32727"/>
                </a:lnTo>
                <a:lnTo>
                  <a:pt x="60000" y="32727"/>
                </a:lnTo>
                <a:lnTo>
                  <a:pt x="60000" y="32727"/>
                </a:lnTo>
                <a:lnTo>
                  <a:pt x="60000" y="32727"/>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6" name="Shape 516"/>
          <p:cNvSpPr/>
          <p:nvPr/>
        </p:nvSpPr>
        <p:spPr>
          <a:xfrm>
            <a:off x="5069730" y="4479460"/>
            <a:ext cx="4763" cy="17461"/>
          </a:xfrm>
          <a:custGeom>
            <a:avLst/>
            <a:gdLst/>
            <a:ahLst/>
            <a:cxnLst/>
            <a:rect l="0" t="0" r="0" b="0"/>
            <a:pathLst>
              <a:path w="120000" h="120000" extrusionOk="0">
                <a:moveTo>
                  <a:pt x="60000" y="0"/>
                </a:moveTo>
                <a:lnTo>
                  <a:pt x="60000" y="32727"/>
                </a:lnTo>
                <a:lnTo>
                  <a:pt x="60000" y="32727"/>
                </a:lnTo>
                <a:lnTo>
                  <a:pt x="60000" y="32727"/>
                </a:lnTo>
                <a:lnTo>
                  <a:pt x="60000" y="32727"/>
                </a:lnTo>
                <a:lnTo>
                  <a:pt x="120000" y="32727"/>
                </a:lnTo>
                <a:lnTo>
                  <a:pt x="120000" y="32727"/>
                </a:lnTo>
                <a:lnTo>
                  <a:pt x="120000" y="32727"/>
                </a:lnTo>
                <a:lnTo>
                  <a:pt x="120000" y="32727"/>
                </a:lnTo>
                <a:lnTo>
                  <a:pt x="120000" y="32727"/>
                </a:lnTo>
                <a:lnTo>
                  <a:pt x="120000" y="32727"/>
                </a:lnTo>
                <a:lnTo>
                  <a:pt x="120000" y="54545"/>
                </a:lnTo>
                <a:lnTo>
                  <a:pt x="120000" y="54545"/>
                </a:lnTo>
                <a:lnTo>
                  <a:pt x="120000" y="54545"/>
                </a:lnTo>
                <a:lnTo>
                  <a:pt x="120000" y="54545"/>
                </a:lnTo>
                <a:lnTo>
                  <a:pt x="120000" y="76363"/>
                </a:lnTo>
                <a:lnTo>
                  <a:pt x="120000" y="76363"/>
                </a:lnTo>
                <a:lnTo>
                  <a:pt x="120000" y="76363"/>
                </a:lnTo>
                <a:lnTo>
                  <a:pt x="120000" y="98181"/>
                </a:lnTo>
                <a:lnTo>
                  <a:pt x="120000" y="98181"/>
                </a:lnTo>
                <a:lnTo>
                  <a:pt x="120000" y="98181"/>
                </a:lnTo>
                <a:lnTo>
                  <a:pt x="120000" y="98181"/>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98181"/>
                </a:lnTo>
                <a:lnTo>
                  <a:pt x="0" y="98181"/>
                </a:lnTo>
                <a:lnTo>
                  <a:pt x="0" y="98181"/>
                </a:lnTo>
                <a:lnTo>
                  <a:pt x="0" y="98181"/>
                </a:lnTo>
                <a:lnTo>
                  <a:pt x="0" y="76363"/>
                </a:lnTo>
                <a:lnTo>
                  <a:pt x="0" y="76363"/>
                </a:lnTo>
                <a:lnTo>
                  <a:pt x="0" y="76363"/>
                </a:lnTo>
                <a:lnTo>
                  <a:pt x="0" y="76363"/>
                </a:lnTo>
                <a:lnTo>
                  <a:pt x="0" y="76363"/>
                </a:lnTo>
                <a:lnTo>
                  <a:pt x="0" y="54545"/>
                </a:lnTo>
                <a:lnTo>
                  <a:pt x="0" y="54545"/>
                </a:lnTo>
                <a:lnTo>
                  <a:pt x="0" y="54545"/>
                </a:lnTo>
                <a:lnTo>
                  <a:pt x="0" y="32727"/>
                </a:lnTo>
                <a:lnTo>
                  <a:pt x="60000" y="32727"/>
                </a:lnTo>
                <a:lnTo>
                  <a:pt x="60000" y="32727"/>
                </a:lnTo>
                <a:lnTo>
                  <a:pt x="60000" y="32727"/>
                </a:lnTo>
                <a:lnTo>
                  <a:pt x="60000" y="0"/>
                </a:lnTo>
                <a:lnTo>
                  <a:pt x="6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7" name="Shape 517"/>
          <p:cNvSpPr/>
          <p:nvPr/>
        </p:nvSpPr>
        <p:spPr>
          <a:xfrm>
            <a:off x="5061390" y="4504857"/>
            <a:ext cx="8336" cy="20635"/>
          </a:xfrm>
          <a:custGeom>
            <a:avLst/>
            <a:gdLst/>
            <a:ahLst/>
            <a:cxnLst/>
            <a:rect l="0" t="0" r="0" b="0"/>
            <a:pathLst>
              <a:path w="120000" h="120000" extrusionOk="0">
                <a:moveTo>
                  <a:pt x="85714" y="18461"/>
                </a:moveTo>
                <a:lnTo>
                  <a:pt x="85714" y="18461"/>
                </a:lnTo>
                <a:lnTo>
                  <a:pt x="85714" y="18461"/>
                </a:lnTo>
                <a:lnTo>
                  <a:pt x="85714" y="36923"/>
                </a:lnTo>
                <a:lnTo>
                  <a:pt x="85714" y="36923"/>
                </a:lnTo>
                <a:lnTo>
                  <a:pt x="85714" y="36923"/>
                </a:lnTo>
                <a:lnTo>
                  <a:pt x="85714" y="36923"/>
                </a:lnTo>
                <a:lnTo>
                  <a:pt x="85714" y="55384"/>
                </a:lnTo>
                <a:lnTo>
                  <a:pt x="85714" y="55384"/>
                </a:lnTo>
                <a:lnTo>
                  <a:pt x="85714" y="55384"/>
                </a:lnTo>
                <a:lnTo>
                  <a:pt x="85714" y="55384"/>
                </a:lnTo>
                <a:lnTo>
                  <a:pt x="119999" y="55384"/>
                </a:lnTo>
                <a:lnTo>
                  <a:pt x="119999" y="55384"/>
                </a:lnTo>
                <a:lnTo>
                  <a:pt x="119999" y="83076"/>
                </a:lnTo>
                <a:lnTo>
                  <a:pt x="119999" y="83076"/>
                </a:lnTo>
                <a:lnTo>
                  <a:pt x="119999" y="83076"/>
                </a:lnTo>
                <a:lnTo>
                  <a:pt x="119999" y="101538"/>
                </a:lnTo>
                <a:lnTo>
                  <a:pt x="119999" y="101538"/>
                </a:lnTo>
                <a:lnTo>
                  <a:pt x="119999" y="101538"/>
                </a:lnTo>
                <a:lnTo>
                  <a:pt x="119999" y="101538"/>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34285" y="120000"/>
                </a:lnTo>
                <a:lnTo>
                  <a:pt x="34285" y="120000"/>
                </a:lnTo>
                <a:lnTo>
                  <a:pt x="34285" y="120000"/>
                </a:lnTo>
                <a:lnTo>
                  <a:pt x="34285" y="120000"/>
                </a:lnTo>
                <a:lnTo>
                  <a:pt x="34285" y="101538"/>
                </a:lnTo>
                <a:lnTo>
                  <a:pt x="34285" y="101538"/>
                </a:lnTo>
                <a:lnTo>
                  <a:pt x="34285" y="101538"/>
                </a:lnTo>
                <a:lnTo>
                  <a:pt x="34285" y="101538"/>
                </a:lnTo>
                <a:lnTo>
                  <a:pt x="0" y="101538"/>
                </a:lnTo>
                <a:lnTo>
                  <a:pt x="0" y="83076"/>
                </a:lnTo>
                <a:lnTo>
                  <a:pt x="0" y="83076"/>
                </a:lnTo>
                <a:lnTo>
                  <a:pt x="0" y="83076"/>
                </a:lnTo>
                <a:lnTo>
                  <a:pt x="0" y="55384"/>
                </a:lnTo>
                <a:lnTo>
                  <a:pt x="34285" y="55384"/>
                </a:lnTo>
                <a:lnTo>
                  <a:pt x="34285" y="55384"/>
                </a:lnTo>
                <a:lnTo>
                  <a:pt x="0" y="55384"/>
                </a:lnTo>
                <a:lnTo>
                  <a:pt x="0" y="55384"/>
                </a:lnTo>
                <a:lnTo>
                  <a:pt x="0" y="36923"/>
                </a:lnTo>
                <a:lnTo>
                  <a:pt x="0" y="36923"/>
                </a:lnTo>
                <a:lnTo>
                  <a:pt x="0" y="36923"/>
                </a:lnTo>
                <a:lnTo>
                  <a:pt x="0" y="18461"/>
                </a:lnTo>
                <a:lnTo>
                  <a:pt x="34285" y="18461"/>
                </a:lnTo>
                <a:lnTo>
                  <a:pt x="34285" y="18461"/>
                </a:lnTo>
                <a:lnTo>
                  <a:pt x="34285" y="18461"/>
                </a:lnTo>
                <a:lnTo>
                  <a:pt x="34285" y="0"/>
                </a:lnTo>
                <a:lnTo>
                  <a:pt x="34285" y="0"/>
                </a:lnTo>
                <a:lnTo>
                  <a:pt x="34285" y="18461"/>
                </a:lnTo>
                <a:lnTo>
                  <a:pt x="34285" y="18461"/>
                </a:lnTo>
                <a:lnTo>
                  <a:pt x="34285" y="0"/>
                </a:lnTo>
                <a:lnTo>
                  <a:pt x="34285" y="0"/>
                </a:lnTo>
                <a:lnTo>
                  <a:pt x="34285" y="0"/>
                </a:lnTo>
                <a:lnTo>
                  <a:pt x="85714" y="0"/>
                </a:lnTo>
                <a:lnTo>
                  <a:pt x="85714" y="0"/>
                </a:lnTo>
                <a:lnTo>
                  <a:pt x="85714" y="1846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8" name="Shape 518"/>
          <p:cNvSpPr/>
          <p:nvPr/>
        </p:nvSpPr>
        <p:spPr>
          <a:xfrm>
            <a:off x="5061390" y="4504857"/>
            <a:ext cx="8336" cy="20635"/>
          </a:xfrm>
          <a:custGeom>
            <a:avLst/>
            <a:gdLst/>
            <a:ahLst/>
            <a:cxnLst/>
            <a:rect l="0" t="0" r="0" b="0"/>
            <a:pathLst>
              <a:path w="120000" h="120000" extrusionOk="0">
                <a:moveTo>
                  <a:pt x="85714" y="18461"/>
                </a:moveTo>
                <a:lnTo>
                  <a:pt x="85714" y="18461"/>
                </a:lnTo>
                <a:lnTo>
                  <a:pt x="85714" y="18461"/>
                </a:lnTo>
                <a:lnTo>
                  <a:pt x="85714" y="36923"/>
                </a:lnTo>
                <a:lnTo>
                  <a:pt x="85714" y="36923"/>
                </a:lnTo>
                <a:lnTo>
                  <a:pt x="85714" y="36923"/>
                </a:lnTo>
                <a:lnTo>
                  <a:pt x="85714" y="36923"/>
                </a:lnTo>
                <a:lnTo>
                  <a:pt x="85714" y="55384"/>
                </a:lnTo>
                <a:lnTo>
                  <a:pt x="85714" y="55384"/>
                </a:lnTo>
                <a:lnTo>
                  <a:pt x="85714" y="55384"/>
                </a:lnTo>
                <a:lnTo>
                  <a:pt x="85714" y="55384"/>
                </a:lnTo>
                <a:lnTo>
                  <a:pt x="119999" y="55384"/>
                </a:lnTo>
                <a:lnTo>
                  <a:pt x="119999" y="55384"/>
                </a:lnTo>
                <a:lnTo>
                  <a:pt x="119999" y="83076"/>
                </a:lnTo>
                <a:lnTo>
                  <a:pt x="119999" y="83076"/>
                </a:lnTo>
                <a:lnTo>
                  <a:pt x="119999" y="83076"/>
                </a:lnTo>
                <a:lnTo>
                  <a:pt x="119999" y="101538"/>
                </a:lnTo>
                <a:lnTo>
                  <a:pt x="119999" y="101538"/>
                </a:lnTo>
                <a:lnTo>
                  <a:pt x="119999" y="101538"/>
                </a:lnTo>
                <a:lnTo>
                  <a:pt x="119999" y="101538"/>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34285" y="120000"/>
                </a:lnTo>
                <a:lnTo>
                  <a:pt x="34285" y="120000"/>
                </a:lnTo>
                <a:lnTo>
                  <a:pt x="34285" y="120000"/>
                </a:lnTo>
                <a:lnTo>
                  <a:pt x="34285" y="120000"/>
                </a:lnTo>
                <a:lnTo>
                  <a:pt x="34285" y="101538"/>
                </a:lnTo>
                <a:lnTo>
                  <a:pt x="34285" y="101538"/>
                </a:lnTo>
                <a:lnTo>
                  <a:pt x="34285" y="101538"/>
                </a:lnTo>
                <a:lnTo>
                  <a:pt x="34285" y="101538"/>
                </a:lnTo>
                <a:lnTo>
                  <a:pt x="0" y="101538"/>
                </a:lnTo>
                <a:lnTo>
                  <a:pt x="0" y="83076"/>
                </a:lnTo>
                <a:lnTo>
                  <a:pt x="0" y="83076"/>
                </a:lnTo>
                <a:lnTo>
                  <a:pt x="0" y="83076"/>
                </a:lnTo>
                <a:lnTo>
                  <a:pt x="0" y="55384"/>
                </a:lnTo>
                <a:lnTo>
                  <a:pt x="34285" y="55384"/>
                </a:lnTo>
                <a:lnTo>
                  <a:pt x="34285" y="55384"/>
                </a:lnTo>
                <a:lnTo>
                  <a:pt x="0" y="55384"/>
                </a:lnTo>
                <a:lnTo>
                  <a:pt x="0" y="55384"/>
                </a:lnTo>
                <a:lnTo>
                  <a:pt x="0" y="36923"/>
                </a:lnTo>
                <a:lnTo>
                  <a:pt x="0" y="36923"/>
                </a:lnTo>
                <a:lnTo>
                  <a:pt x="0" y="36923"/>
                </a:lnTo>
                <a:lnTo>
                  <a:pt x="0" y="18461"/>
                </a:lnTo>
                <a:lnTo>
                  <a:pt x="34285" y="18461"/>
                </a:lnTo>
                <a:lnTo>
                  <a:pt x="34285" y="18461"/>
                </a:lnTo>
                <a:lnTo>
                  <a:pt x="34285" y="18461"/>
                </a:lnTo>
                <a:lnTo>
                  <a:pt x="34285" y="0"/>
                </a:lnTo>
                <a:lnTo>
                  <a:pt x="34285" y="0"/>
                </a:lnTo>
                <a:lnTo>
                  <a:pt x="34285" y="18461"/>
                </a:lnTo>
                <a:lnTo>
                  <a:pt x="34285" y="18461"/>
                </a:lnTo>
                <a:lnTo>
                  <a:pt x="34285" y="0"/>
                </a:lnTo>
                <a:lnTo>
                  <a:pt x="34285" y="0"/>
                </a:lnTo>
                <a:lnTo>
                  <a:pt x="34285" y="0"/>
                </a:lnTo>
                <a:lnTo>
                  <a:pt x="85714" y="0"/>
                </a:lnTo>
                <a:lnTo>
                  <a:pt x="85714" y="0"/>
                </a:lnTo>
                <a:lnTo>
                  <a:pt x="85714" y="18461"/>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19" name="Shape 519"/>
          <p:cNvSpPr/>
          <p:nvPr/>
        </p:nvSpPr>
        <p:spPr>
          <a:xfrm>
            <a:off x="6451289" y="3666746"/>
            <a:ext cx="34539" cy="90479"/>
          </a:xfrm>
          <a:custGeom>
            <a:avLst/>
            <a:gdLst/>
            <a:ahLst/>
            <a:cxnLst/>
            <a:rect l="0" t="0" r="0" b="0"/>
            <a:pathLst>
              <a:path w="120000" h="120000" extrusionOk="0">
                <a:moveTo>
                  <a:pt x="111724" y="12631"/>
                </a:moveTo>
                <a:lnTo>
                  <a:pt x="111724" y="12631"/>
                </a:lnTo>
                <a:lnTo>
                  <a:pt x="111724" y="12631"/>
                </a:lnTo>
                <a:lnTo>
                  <a:pt x="111724" y="12631"/>
                </a:lnTo>
                <a:lnTo>
                  <a:pt x="111724" y="16842"/>
                </a:lnTo>
                <a:lnTo>
                  <a:pt x="111724" y="16842"/>
                </a:lnTo>
                <a:lnTo>
                  <a:pt x="111724" y="16842"/>
                </a:lnTo>
                <a:lnTo>
                  <a:pt x="111724" y="16842"/>
                </a:lnTo>
                <a:lnTo>
                  <a:pt x="111724" y="23157"/>
                </a:lnTo>
                <a:lnTo>
                  <a:pt x="111724" y="23157"/>
                </a:lnTo>
                <a:lnTo>
                  <a:pt x="111724" y="23157"/>
                </a:lnTo>
                <a:lnTo>
                  <a:pt x="111724" y="23157"/>
                </a:lnTo>
                <a:lnTo>
                  <a:pt x="111724" y="23157"/>
                </a:lnTo>
                <a:lnTo>
                  <a:pt x="111724" y="27368"/>
                </a:lnTo>
                <a:lnTo>
                  <a:pt x="111724" y="27368"/>
                </a:lnTo>
                <a:lnTo>
                  <a:pt x="111724" y="27368"/>
                </a:lnTo>
                <a:lnTo>
                  <a:pt x="111724" y="27368"/>
                </a:lnTo>
                <a:lnTo>
                  <a:pt x="111724" y="31578"/>
                </a:lnTo>
                <a:lnTo>
                  <a:pt x="111724" y="31578"/>
                </a:lnTo>
                <a:lnTo>
                  <a:pt x="111724" y="31578"/>
                </a:lnTo>
                <a:lnTo>
                  <a:pt x="111724" y="31578"/>
                </a:lnTo>
                <a:lnTo>
                  <a:pt x="111724" y="35789"/>
                </a:lnTo>
                <a:lnTo>
                  <a:pt x="103448" y="35789"/>
                </a:lnTo>
                <a:lnTo>
                  <a:pt x="103448" y="35789"/>
                </a:lnTo>
                <a:lnTo>
                  <a:pt x="103448" y="35789"/>
                </a:lnTo>
                <a:lnTo>
                  <a:pt x="103448" y="35789"/>
                </a:lnTo>
                <a:lnTo>
                  <a:pt x="103448" y="40000"/>
                </a:lnTo>
                <a:lnTo>
                  <a:pt x="103448" y="40000"/>
                </a:lnTo>
                <a:lnTo>
                  <a:pt x="103448" y="40000"/>
                </a:lnTo>
                <a:lnTo>
                  <a:pt x="103448" y="40000"/>
                </a:lnTo>
                <a:lnTo>
                  <a:pt x="103448" y="40000"/>
                </a:lnTo>
                <a:lnTo>
                  <a:pt x="103448" y="46315"/>
                </a:lnTo>
                <a:lnTo>
                  <a:pt x="103448" y="46315"/>
                </a:lnTo>
                <a:lnTo>
                  <a:pt x="103448" y="46315"/>
                </a:lnTo>
                <a:lnTo>
                  <a:pt x="103448" y="46315"/>
                </a:lnTo>
                <a:lnTo>
                  <a:pt x="103448" y="46315"/>
                </a:lnTo>
                <a:lnTo>
                  <a:pt x="103448" y="50526"/>
                </a:lnTo>
                <a:lnTo>
                  <a:pt x="103448" y="50526"/>
                </a:lnTo>
                <a:lnTo>
                  <a:pt x="103448" y="50526"/>
                </a:lnTo>
                <a:lnTo>
                  <a:pt x="91034" y="50526"/>
                </a:lnTo>
                <a:lnTo>
                  <a:pt x="91034" y="54736"/>
                </a:lnTo>
                <a:lnTo>
                  <a:pt x="91034" y="54736"/>
                </a:lnTo>
                <a:lnTo>
                  <a:pt x="91034" y="54736"/>
                </a:lnTo>
                <a:lnTo>
                  <a:pt x="91034" y="58947"/>
                </a:lnTo>
                <a:lnTo>
                  <a:pt x="91034" y="58947"/>
                </a:lnTo>
                <a:lnTo>
                  <a:pt x="91034" y="58947"/>
                </a:lnTo>
                <a:lnTo>
                  <a:pt x="91034" y="58947"/>
                </a:lnTo>
                <a:lnTo>
                  <a:pt x="91034" y="58947"/>
                </a:lnTo>
                <a:lnTo>
                  <a:pt x="91034" y="63157"/>
                </a:lnTo>
                <a:lnTo>
                  <a:pt x="91034" y="63157"/>
                </a:lnTo>
                <a:lnTo>
                  <a:pt x="91034" y="63157"/>
                </a:lnTo>
                <a:lnTo>
                  <a:pt x="91034" y="63157"/>
                </a:lnTo>
                <a:lnTo>
                  <a:pt x="91034" y="69473"/>
                </a:lnTo>
                <a:lnTo>
                  <a:pt x="91034" y="69473"/>
                </a:lnTo>
                <a:lnTo>
                  <a:pt x="91034" y="69473"/>
                </a:lnTo>
                <a:lnTo>
                  <a:pt x="82758" y="69473"/>
                </a:lnTo>
                <a:lnTo>
                  <a:pt x="82758" y="73684"/>
                </a:lnTo>
                <a:lnTo>
                  <a:pt x="82758" y="73684"/>
                </a:lnTo>
                <a:lnTo>
                  <a:pt x="82758" y="73684"/>
                </a:lnTo>
                <a:lnTo>
                  <a:pt x="82758" y="73684"/>
                </a:lnTo>
                <a:lnTo>
                  <a:pt x="82758" y="77894"/>
                </a:lnTo>
                <a:lnTo>
                  <a:pt x="82758" y="77894"/>
                </a:lnTo>
                <a:lnTo>
                  <a:pt x="82758" y="77894"/>
                </a:lnTo>
                <a:lnTo>
                  <a:pt x="82758" y="77894"/>
                </a:lnTo>
                <a:lnTo>
                  <a:pt x="82758" y="82105"/>
                </a:lnTo>
                <a:lnTo>
                  <a:pt x="82758" y="82105"/>
                </a:lnTo>
                <a:lnTo>
                  <a:pt x="82758" y="82105"/>
                </a:lnTo>
                <a:lnTo>
                  <a:pt x="82758" y="82105"/>
                </a:lnTo>
                <a:lnTo>
                  <a:pt x="74482" y="82105"/>
                </a:lnTo>
                <a:lnTo>
                  <a:pt x="74482" y="86315"/>
                </a:lnTo>
                <a:lnTo>
                  <a:pt x="74482" y="86315"/>
                </a:lnTo>
                <a:lnTo>
                  <a:pt x="74482" y="86315"/>
                </a:lnTo>
                <a:lnTo>
                  <a:pt x="74482" y="86315"/>
                </a:lnTo>
                <a:lnTo>
                  <a:pt x="74482" y="86315"/>
                </a:lnTo>
                <a:lnTo>
                  <a:pt x="74482" y="92631"/>
                </a:lnTo>
                <a:lnTo>
                  <a:pt x="74482" y="92631"/>
                </a:lnTo>
                <a:lnTo>
                  <a:pt x="74482" y="92631"/>
                </a:lnTo>
                <a:lnTo>
                  <a:pt x="66206" y="92631"/>
                </a:lnTo>
                <a:lnTo>
                  <a:pt x="66206" y="92631"/>
                </a:lnTo>
                <a:lnTo>
                  <a:pt x="66206" y="92631"/>
                </a:lnTo>
                <a:lnTo>
                  <a:pt x="66206" y="92631"/>
                </a:lnTo>
                <a:lnTo>
                  <a:pt x="66206" y="96842"/>
                </a:lnTo>
                <a:lnTo>
                  <a:pt x="66206" y="96842"/>
                </a:lnTo>
                <a:lnTo>
                  <a:pt x="57931" y="96842"/>
                </a:lnTo>
                <a:lnTo>
                  <a:pt x="57931" y="96842"/>
                </a:lnTo>
                <a:lnTo>
                  <a:pt x="57931" y="101052"/>
                </a:lnTo>
                <a:lnTo>
                  <a:pt x="57931" y="101052"/>
                </a:lnTo>
                <a:lnTo>
                  <a:pt x="57931" y="101052"/>
                </a:lnTo>
                <a:lnTo>
                  <a:pt x="57931" y="101052"/>
                </a:lnTo>
                <a:lnTo>
                  <a:pt x="57931" y="105263"/>
                </a:lnTo>
                <a:lnTo>
                  <a:pt x="57931" y="105263"/>
                </a:lnTo>
                <a:lnTo>
                  <a:pt x="57931" y="105263"/>
                </a:lnTo>
                <a:lnTo>
                  <a:pt x="57931" y="105263"/>
                </a:lnTo>
                <a:lnTo>
                  <a:pt x="57931" y="105263"/>
                </a:lnTo>
                <a:lnTo>
                  <a:pt x="57931" y="109473"/>
                </a:lnTo>
                <a:lnTo>
                  <a:pt x="57931" y="109473"/>
                </a:lnTo>
                <a:lnTo>
                  <a:pt x="57931" y="109473"/>
                </a:lnTo>
                <a:lnTo>
                  <a:pt x="57931" y="115789"/>
                </a:lnTo>
                <a:lnTo>
                  <a:pt x="57931" y="115789"/>
                </a:lnTo>
                <a:lnTo>
                  <a:pt x="57931" y="115789"/>
                </a:lnTo>
                <a:lnTo>
                  <a:pt x="57931" y="115789"/>
                </a:lnTo>
                <a:lnTo>
                  <a:pt x="57931" y="119999"/>
                </a:lnTo>
                <a:lnTo>
                  <a:pt x="57931" y="119999"/>
                </a:lnTo>
                <a:lnTo>
                  <a:pt x="57931" y="119999"/>
                </a:lnTo>
                <a:lnTo>
                  <a:pt x="45517" y="119999"/>
                </a:lnTo>
                <a:lnTo>
                  <a:pt x="45517" y="119999"/>
                </a:lnTo>
                <a:lnTo>
                  <a:pt x="45517" y="119999"/>
                </a:lnTo>
                <a:lnTo>
                  <a:pt x="45517" y="119999"/>
                </a:lnTo>
                <a:lnTo>
                  <a:pt x="45517" y="119999"/>
                </a:lnTo>
                <a:lnTo>
                  <a:pt x="37241" y="119999"/>
                </a:lnTo>
                <a:lnTo>
                  <a:pt x="37241" y="119999"/>
                </a:lnTo>
                <a:lnTo>
                  <a:pt x="37241" y="115789"/>
                </a:lnTo>
                <a:lnTo>
                  <a:pt x="37241" y="115789"/>
                </a:lnTo>
                <a:lnTo>
                  <a:pt x="37241" y="115789"/>
                </a:lnTo>
                <a:lnTo>
                  <a:pt x="37241" y="109473"/>
                </a:lnTo>
                <a:lnTo>
                  <a:pt x="37241" y="109473"/>
                </a:lnTo>
                <a:lnTo>
                  <a:pt x="37241" y="109473"/>
                </a:lnTo>
                <a:lnTo>
                  <a:pt x="37241" y="109473"/>
                </a:lnTo>
                <a:lnTo>
                  <a:pt x="37241" y="105263"/>
                </a:lnTo>
                <a:lnTo>
                  <a:pt x="37241" y="105263"/>
                </a:lnTo>
                <a:lnTo>
                  <a:pt x="37241" y="105263"/>
                </a:lnTo>
                <a:lnTo>
                  <a:pt x="37241" y="105263"/>
                </a:lnTo>
                <a:lnTo>
                  <a:pt x="28965" y="105263"/>
                </a:lnTo>
                <a:lnTo>
                  <a:pt x="28965" y="105263"/>
                </a:lnTo>
                <a:lnTo>
                  <a:pt x="28965" y="105263"/>
                </a:lnTo>
                <a:lnTo>
                  <a:pt x="28965" y="101052"/>
                </a:lnTo>
                <a:lnTo>
                  <a:pt x="28965" y="101052"/>
                </a:lnTo>
                <a:lnTo>
                  <a:pt x="28965" y="101052"/>
                </a:lnTo>
                <a:lnTo>
                  <a:pt x="28965" y="101052"/>
                </a:lnTo>
                <a:lnTo>
                  <a:pt x="20689" y="101052"/>
                </a:lnTo>
                <a:lnTo>
                  <a:pt x="20689" y="101052"/>
                </a:lnTo>
                <a:lnTo>
                  <a:pt x="20689" y="101052"/>
                </a:lnTo>
                <a:lnTo>
                  <a:pt x="20689" y="101052"/>
                </a:lnTo>
                <a:lnTo>
                  <a:pt x="20689" y="96842"/>
                </a:lnTo>
                <a:lnTo>
                  <a:pt x="20689" y="96842"/>
                </a:lnTo>
                <a:lnTo>
                  <a:pt x="20689" y="96842"/>
                </a:lnTo>
                <a:lnTo>
                  <a:pt x="20689" y="96842"/>
                </a:lnTo>
                <a:lnTo>
                  <a:pt x="12413" y="96842"/>
                </a:lnTo>
                <a:lnTo>
                  <a:pt x="12413" y="92631"/>
                </a:lnTo>
                <a:lnTo>
                  <a:pt x="12413" y="92631"/>
                </a:lnTo>
                <a:lnTo>
                  <a:pt x="12413" y="92631"/>
                </a:lnTo>
                <a:lnTo>
                  <a:pt x="12413" y="86315"/>
                </a:lnTo>
                <a:lnTo>
                  <a:pt x="12413" y="86315"/>
                </a:lnTo>
                <a:lnTo>
                  <a:pt x="12413" y="86315"/>
                </a:lnTo>
                <a:lnTo>
                  <a:pt x="12413" y="86315"/>
                </a:lnTo>
                <a:lnTo>
                  <a:pt x="12413" y="82105"/>
                </a:lnTo>
                <a:lnTo>
                  <a:pt x="12413" y="82105"/>
                </a:lnTo>
                <a:lnTo>
                  <a:pt x="12413" y="82105"/>
                </a:lnTo>
                <a:lnTo>
                  <a:pt x="12413" y="82105"/>
                </a:lnTo>
                <a:lnTo>
                  <a:pt x="0" y="82105"/>
                </a:lnTo>
                <a:lnTo>
                  <a:pt x="0" y="82105"/>
                </a:lnTo>
                <a:lnTo>
                  <a:pt x="0" y="77894"/>
                </a:lnTo>
                <a:lnTo>
                  <a:pt x="0" y="77894"/>
                </a:lnTo>
                <a:lnTo>
                  <a:pt x="0" y="77894"/>
                </a:lnTo>
                <a:lnTo>
                  <a:pt x="0" y="77894"/>
                </a:lnTo>
                <a:lnTo>
                  <a:pt x="0" y="77894"/>
                </a:lnTo>
                <a:lnTo>
                  <a:pt x="0" y="73684"/>
                </a:lnTo>
                <a:lnTo>
                  <a:pt x="0" y="73684"/>
                </a:lnTo>
                <a:lnTo>
                  <a:pt x="0" y="73684"/>
                </a:lnTo>
                <a:lnTo>
                  <a:pt x="0" y="69473"/>
                </a:lnTo>
                <a:lnTo>
                  <a:pt x="0" y="69473"/>
                </a:lnTo>
                <a:lnTo>
                  <a:pt x="0" y="69473"/>
                </a:lnTo>
                <a:lnTo>
                  <a:pt x="0" y="69473"/>
                </a:lnTo>
                <a:lnTo>
                  <a:pt x="12413" y="69473"/>
                </a:lnTo>
                <a:lnTo>
                  <a:pt x="12413" y="63157"/>
                </a:lnTo>
                <a:lnTo>
                  <a:pt x="12413" y="63157"/>
                </a:lnTo>
                <a:lnTo>
                  <a:pt x="12413" y="63157"/>
                </a:lnTo>
                <a:lnTo>
                  <a:pt x="12413" y="58947"/>
                </a:lnTo>
                <a:lnTo>
                  <a:pt x="12413" y="58947"/>
                </a:lnTo>
                <a:lnTo>
                  <a:pt x="0" y="58947"/>
                </a:lnTo>
                <a:lnTo>
                  <a:pt x="0" y="58947"/>
                </a:lnTo>
                <a:lnTo>
                  <a:pt x="12413" y="58947"/>
                </a:lnTo>
                <a:lnTo>
                  <a:pt x="12413" y="58947"/>
                </a:lnTo>
                <a:lnTo>
                  <a:pt x="12413" y="54736"/>
                </a:lnTo>
                <a:lnTo>
                  <a:pt x="12413" y="54736"/>
                </a:lnTo>
                <a:lnTo>
                  <a:pt x="12413" y="54736"/>
                </a:lnTo>
                <a:lnTo>
                  <a:pt x="12413" y="54736"/>
                </a:lnTo>
                <a:lnTo>
                  <a:pt x="12413" y="54736"/>
                </a:lnTo>
                <a:lnTo>
                  <a:pt x="12413" y="50526"/>
                </a:lnTo>
                <a:lnTo>
                  <a:pt x="12413" y="50526"/>
                </a:lnTo>
                <a:lnTo>
                  <a:pt x="20689" y="50526"/>
                </a:lnTo>
                <a:lnTo>
                  <a:pt x="20689" y="50526"/>
                </a:lnTo>
                <a:lnTo>
                  <a:pt x="20689" y="50526"/>
                </a:lnTo>
                <a:lnTo>
                  <a:pt x="20689" y="46315"/>
                </a:lnTo>
                <a:lnTo>
                  <a:pt x="20689" y="46315"/>
                </a:lnTo>
                <a:lnTo>
                  <a:pt x="20689" y="46315"/>
                </a:lnTo>
                <a:lnTo>
                  <a:pt x="20689" y="46315"/>
                </a:lnTo>
                <a:lnTo>
                  <a:pt x="20689" y="46315"/>
                </a:lnTo>
                <a:lnTo>
                  <a:pt x="20689" y="40000"/>
                </a:lnTo>
                <a:lnTo>
                  <a:pt x="28965" y="40000"/>
                </a:lnTo>
                <a:lnTo>
                  <a:pt x="28965" y="40000"/>
                </a:lnTo>
                <a:lnTo>
                  <a:pt x="28965" y="40000"/>
                </a:lnTo>
                <a:lnTo>
                  <a:pt x="28965" y="40000"/>
                </a:lnTo>
                <a:lnTo>
                  <a:pt x="28965" y="35789"/>
                </a:lnTo>
                <a:lnTo>
                  <a:pt x="28965" y="35789"/>
                </a:lnTo>
                <a:lnTo>
                  <a:pt x="28965" y="35789"/>
                </a:lnTo>
                <a:lnTo>
                  <a:pt x="28965" y="35789"/>
                </a:lnTo>
                <a:lnTo>
                  <a:pt x="28965" y="31578"/>
                </a:lnTo>
                <a:lnTo>
                  <a:pt x="28965" y="31578"/>
                </a:lnTo>
                <a:lnTo>
                  <a:pt x="28965" y="31578"/>
                </a:lnTo>
                <a:lnTo>
                  <a:pt x="28965" y="31578"/>
                </a:lnTo>
                <a:lnTo>
                  <a:pt x="37241" y="31578"/>
                </a:lnTo>
                <a:lnTo>
                  <a:pt x="37241" y="27368"/>
                </a:lnTo>
                <a:lnTo>
                  <a:pt x="37241" y="27368"/>
                </a:lnTo>
                <a:lnTo>
                  <a:pt x="37241" y="27368"/>
                </a:lnTo>
                <a:lnTo>
                  <a:pt x="37241" y="27368"/>
                </a:lnTo>
                <a:lnTo>
                  <a:pt x="37241" y="27368"/>
                </a:lnTo>
                <a:lnTo>
                  <a:pt x="37241" y="23157"/>
                </a:lnTo>
                <a:lnTo>
                  <a:pt x="37241" y="23157"/>
                </a:lnTo>
                <a:lnTo>
                  <a:pt x="45517" y="23157"/>
                </a:lnTo>
                <a:lnTo>
                  <a:pt x="45517" y="23157"/>
                </a:lnTo>
                <a:lnTo>
                  <a:pt x="45517" y="23157"/>
                </a:lnTo>
                <a:lnTo>
                  <a:pt x="45517" y="16842"/>
                </a:lnTo>
                <a:lnTo>
                  <a:pt x="45517" y="16842"/>
                </a:lnTo>
                <a:lnTo>
                  <a:pt x="45517" y="16842"/>
                </a:lnTo>
                <a:lnTo>
                  <a:pt x="45517" y="16842"/>
                </a:lnTo>
                <a:lnTo>
                  <a:pt x="57931" y="16842"/>
                </a:lnTo>
                <a:lnTo>
                  <a:pt x="57931" y="16842"/>
                </a:lnTo>
                <a:lnTo>
                  <a:pt x="57931" y="12631"/>
                </a:lnTo>
                <a:lnTo>
                  <a:pt x="57931" y="12631"/>
                </a:lnTo>
                <a:lnTo>
                  <a:pt x="57931" y="12631"/>
                </a:lnTo>
                <a:lnTo>
                  <a:pt x="57931" y="12631"/>
                </a:lnTo>
                <a:lnTo>
                  <a:pt x="57931" y="12631"/>
                </a:lnTo>
                <a:lnTo>
                  <a:pt x="57931" y="8421"/>
                </a:lnTo>
                <a:lnTo>
                  <a:pt x="57931" y="8421"/>
                </a:lnTo>
                <a:lnTo>
                  <a:pt x="57931" y="8421"/>
                </a:lnTo>
                <a:lnTo>
                  <a:pt x="57931" y="8421"/>
                </a:lnTo>
                <a:lnTo>
                  <a:pt x="66206" y="8421"/>
                </a:lnTo>
                <a:lnTo>
                  <a:pt x="66206" y="8421"/>
                </a:lnTo>
                <a:lnTo>
                  <a:pt x="66206" y="8421"/>
                </a:lnTo>
                <a:lnTo>
                  <a:pt x="66206" y="8421"/>
                </a:lnTo>
                <a:lnTo>
                  <a:pt x="66206" y="4210"/>
                </a:lnTo>
                <a:lnTo>
                  <a:pt x="74482" y="4210"/>
                </a:lnTo>
                <a:lnTo>
                  <a:pt x="74482" y="4210"/>
                </a:lnTo>
                <a:lnTo>
                  <a:pt x="74482" y="4210"/>
                </a:lnTo>
                <a:lnTo>
                  <a:pt x="74482" y="4210"/>
                </a:lnTo>
                <a:lnTo>
                  <a:pt x="74482" y="4210"/>
                </a:lnTo>
                <a:lnTo>
                  <a:pt x="82758" y="4210"/>
                </a:lnTo>
                <a:lnTo>
                  <a:pt x="82758" y="4210"/>
                </a:lnTo>
                <a:lnTo>
                  <a:pt x="82758" y="4210"/>
                </a:lnTo>
                <a:lnTo>
                  <a:pt x="82758" y="4210"/>
                </a:lnTo>
                <a:lnTo>
                  <a:pt x="82758" y="0"/>
                </a:lnTo>
                <a:lnTo>
                  <a:pt x="82758" y="0"/>
                </a:lnTo>
                <a:lnTo>
                  <a:pt x="82758" y="0"/>
                </a:lnTo>
                <a:lnTo>
                  <a:pt x="91034" y="0"/>
                </a:lnTo>
                <a:lnTo>
                  <a:pt x="91034" y="0"/>
                </a:lnTo>
                <a:lnTo>
                  <a:pt x="91034" y="0"/>
                </a:lnTo>
                <a:lnTo>
                  <a:pt x="91034" y="0"/>
                </a:lnTo>
                <a:lnTo>
                  <a:pt x="103448" y="0"/>
                </a:lnTo>
                <a:lnTo>
                  <a:pt x="103448" y="0"/>
                </a:lnTo>
                <a:lnTo>
                  <a:pt x="103448" y="0"/>
                </a:lnTo>
                <a:lnTo>
                  <a:pt x="103448" y="0"/>
                </a:lnTo>
                <a:lnTo>
                  <a:pt x="103448" y="0"/>
                </a:lnTo>
                <a:lnTo>
                  <a:pt x="103448" y="4210"/>
                </a:lnTo>
                <a:lnTo>
                  <a:pt x="103448" y="4210"/>
                </a:lnTo>
                <a:lnTo>
                  <a:pt x="103448" y="4210"/>
                </a:lnTo>
                <a:lnTo>
                  <a:pt x="111724" y="4210"/>
                </a:lnTo>
                <a:lnTo>
                  <a:pt x="111724" y="4210"/>
                </a:lnTo>
                <a:lnTo>
                  <a:pt x="111724" y="4210"/>
                </a:lnTo>
                <a:lnTo>
                  <a:pt x="111724" y="4210"/>
                </a:lnTo>
                <a:lnTo>
                  <a:pt x="111724" y="4210"/>
                </a:lnTo>
                <a:lnTo>
                  <a:pt x="120000" y="4210"/>
                </a:lnTo>
                <a:lnTo>
                  <a:pt x="120000" y="8421"/>
                </a:lnTo>
                <a:lnTo>
                  <a:pt x="120000" y="8421"/>
                </a:lnTo>
                <a:lnTo>
                  <a:pt x="120000" y="8421"/>
                </a:lnTo>
                <a:lnTo>
                  <a:pt x="120000" y="8421"/>
                </a:lnTo>
                <a:lnTo>
                  <a:pt x="120000" y="8421"/>
                </a:lnTo>
                <a:lnTo>
                  <a:pt x="120000" y="8421"/>
                </a:lnTo>
                <a:lnTo>
                  <a:pt x="120000" y="8421"/>
                </a:lnTo>
                <a:lnTo>
                  <a:pt x="120000" y="8421"/>
                </a:lnTo>
                <a:lnTo>
                  <a:pt x="111724" y="8421"/>
                </a:lnTo>
                <a:lnTo>
                  <a:pt x="111724" y="12631"/>
                </a:lnTo>
                <a:lnTo>
                  <a:pt x="111724" y="1263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0" name="Shape 520"/>
          <p:cNvSpPr/>
          <p:nvPr/>
        </p:nvSpPr>
        <p:spPr>
          <a:xfrm>
            <a:off x="6451289" y="3666746"/>
            <a:ext cx="34539" cy="90479"/>
          </a:xfrm>
          <a:custGeom>
            <a:avLst/>
            <a:gdLst/>
            <a:ahLst/>
            <a:cxnLst/>
            <a:rect l="0" t="0" r="0" b="0"/>
            <a:pathLst>
              <a:path w="120000" h="120000" extrusionOk="0">
                <a:moveTo>
                  <a:pt x="111724" y="12631"/>
                </a:moveTo>
                <a:lnTo>
                  <a:pt x="111724" y="12631"/>
                </a:lnTo>
                <a:lnTo>
                  <a:pt x="111724" y="12631"/>
                </a:lnTo>
                <a:lnTo>
                  <a:pt x="111724" y="12631"/>
                </a:lnTo>
                <a:lnTo>
                  <a:pt x="111724" y="16842"/>
                </a:lnTo>
                <a:lnTo>
                  <a:pt x="111724" y="16842"/>
                </a:lnTo>
                <a:lnTo>
                  <a:pt x="111724" y="16842"/>
                </a:lnTo>
                <a:lnTo>
                  <a:pt x="111724" y="16842"/>
                </a:lnTo>
                <a:lnTo>
                  <a:pt x="111724" y="23157"/>
                </a:lnTo>
                <a:lnTo>
                  <a:pt x="111724" y="23157"/>
                </a:lnTo>
                <a:lnTo>
                  <a:pt x="111724" y="23157"/>
                </a:lnTo>
                <a:lnTo>
                  <a:pt x="111724" y="23157"/>
                </a:lnTo>
                <a:lnTo>
                  <a:pt x="111724" y="23157"/>
                </a:lnTo>
                <a:lnTo>
                  <a:pt x="111724" y="27368"/>
                </a:lnTo>
                <a:lnTo>
                  <a:pt x="111724" y="27368"/>
                </a:lnTo>
                <a:lnTo>
                  <a:pt x="111724" y="27368"/>
                </a:lnTo>
                <a:lnTo>
                  <a:pt x="111724" y="27368"/>
                </a:lnTo>
                <a:lnTo>
                  <a:pt x="111724" y="31578"/>
                </a:lnTo>
                <a:lnTo>
                  <a:pt x="111724" y="31578"/>
                </a:lnTo>
                <a:lnTo>
                  <a:pt x="111724" y="31578"/>
                </a:lnTo>
                <a:lnTo>
                  <a:pt x="111724" y="31578"/>
                </a:lnTo>
                <a:lnTo>
                  <a:pt x="111724" y="35789"/>
                </a:lnTo>
                <a:lnTo>
                  <a:pt x="103448" y="35789"/>
                </a:lnTo>
                <a:lnTo>
                  <a:pt x="103448" y="35789"/>
                </a:lnTo>
                <a:lnTo>
                  <a:pt x="103448" y="35789"/>
                </a:lnTo>
                <a:lnTo>
                  <a:pt x="103448" y="35789"/>
                </a:lnTo>
                <a:lnTo>
                  <a:pt x="103448" y="40000"/>
                </a:lnTo>
                <a:lnTo>
                  <a:pt x="103448" y="40000"/>
                </a:lnTo>
                <a:lnTo>
                  <a:pt x="103448" y="40000"/>
                </a:lnTo>
                <a:lnTo>
                  <a:pt x="103448" y="40000"/>
                </a:lnTo>
                <a:lnTo>
                  <a:pt x="103448" y="40000"/>
                </a:lnTo>
                <a:lnTo>
                  <a:pt x="103448" y="46315"/>
                </a:lnTo>
                <a:lnTo>
                  <a:pt x="103448" y="46315"/>
                </a:lnTo>
                <a:lnTo>
                  <a:pt x="103448" y="46315"/>
                </a:lnTo>
                <a:lnTo>
                  <a:pt x="103448" y="46315"/>
                </a:lnTo>
                <a:lnTo>
                  <a:pt x="103448" y="46315"/>
                </a:lnTo>
                <a:lnTo>
                  <a:pt x="103448" y="50526"/>
                </a:lnTo>
                <a:lnTo>
                  <a:pt x="103448" y="50526"/>
                </a:lnTo>
                <a:lnTo>
                  <a:pt x="103448" y="50526"/>
                </a:lnTo>
                <a:lnTo>
                  <a:pt x="91034" y="50526"/>
                </a:lnTo>
                <a:lnTo>
                  <a:pt x="91034" y="54736"/>
                </a:lnTo>
                <a:lnTo>
                  <a:pt x="91034" y="54736"/>
                </a:lnTo>
                <a:lnTo>
                  <a:pt x="91034" y="54736"/>
                </a:lnTo>
                <a:lnTo>
                  <a:pt x="91034" y="58947"/>
                </a:lnTo>
                <a:lnTo>
                  <a:pt x="91034" y="58947"/>
                </a:lnTo>
                <a:lnTo>
                  <a:pt x="91034" y="58947"/>
                </a:lnTo>
                <a:lnTo>
                  <a:pt x="91034" y="58947"/>
                </a:lnTo>
                <a:lnTo>
                  <a:pt x="91034" y="58947"/>
                </a:lnTo>
                <a:lnTo>
                  <a:pt x="91034" y="63157"/>
                </a:lnTo>
                <a:lnTo>
                  <a:pt x="91034" y="63157"/>
                </a:lnTo>
                <a:lnTo>
                  <a:pt x="91034" y="63157"/>
                </a:lnTo>
                <a:lnTo>
                  <a:pt x="91034" y="63157"/>
                </a:lnTo>
                <a:lnTo>
                  <a:pt x="91034" y="69473"/>
                </a:lnTo>
                <a:lnTo>
                  <a:pt x="91034" y="69473"/>
                </a:lnTo>
                <a:lnTo>
                  <a:pt x="91034" y="69473"/>
                </a:lnTo>
                <a:lnTo>
                  <a:pt x="82758" y="69473"/>
                </a:lnTo>
                <a:lnTo>
                  <a:pt x="82758" y="73684"/>
                </a:lnTo>
                <a:lnTo>
                  <a:pt x="82758" y="73684"/>
                </a:lnTo>
                <a:lnTo>
                  <a:pt x="82758" y="73684"/>
                </a:lnTo>
                <a:lnTo>
                  <a:pt x="82758" y="73684"/>
                </a:lnTo>
                <a:lnTo>
                  <a:pt x="82758" y="77894"/>
                </a:lnTo>
                <a:lnTo>
                  <a:pt x="82758" y="77894"/>
                </a:lnTo>
                <a:lnTo>
                  <a:pt x="82758" y="77894"/>
                </a:lnTo>
                <a:lnTo>
                  <a:pt x="82758" y="77894"/>
                </a:lnTo>
                <a:lnTo>
                  <a:pt x="82758" y="82105"/>
                </a:lnTo>
                <a:lnTo>
                  <a:pt x="82758" y="82105"/>
                </a:lnTo>
                <a:lnTo>
                  <a:pt x="82758" y="82105"/>
                </a:lnTo>
                <a:lnTo>
                  <a:pt x="82758" y="82105"/>
                </a:lnTo>
                <a:lnTo>
                  <a:pt x="74482" y="82105"/>
                </a:lnTo>
                <a:lnTo>
                  <a:pt x="74482" y="86315"/>
                </a:lnTo>
                <a:lnTo>
                  <a:pt x="74482" y="86315"/>
                </a:lnTo>
                <a:lnTo>
                  <a:pt x="74482" y="86315"/>
                </a:lnTo>
                <a:lnTo>
                  <a:pt x="74482" y="86315"/>
                </a:lnTo>
                <a:lnTo>
                  <a:pt x="74482" y="86315"/>
                </a:lnTo>
                <a:lnTo>
                  <a:pt x="74482" y="92631"/>
                </a:lnTo>
                <a:lnTo>
                  <a:pt x="74482" y="92631"/>
                </a:lnTo>
                <a:lnTo>
                  <a:pt x="74482" y="92631"/>
                </a:lnTo>
                <a:lnTo>
                  <a:pt x="66206" y="92631"/>
                </a:lnTo>
                <a:lnTo>
                  <a:pt x="66206" y="92631"/>
                </a:lnTo>
                <a:lnTo>
                  <a:pt x="66206" y="92631"/>
                </a:lnTo>
                <a:lnTo>
                  <a:pt x="66206" y="92631"/>
                </a:lnTo>
                <a:lnTo>
                  <a:pt x="66206" y="96842"/>
                </a:lnTo>
                <a:lnTo>
                  <a:pt x="66206" y="96842"/>
                </a:lnTo>
                <a:lnTo>
                  <a:pt x="57931" y="96842"/>
                </a:lnTo>
                <a:lnTo>
                  <a:pt x="57931" y="96842"/>
                </a:lnTo>
                <a:lnTo>
                  <a:pt x="57931" y="101052"/>
                </a:lnTo>
                <a:lnTo>
                  <a:pt x="57931" y="101052"/>
                </a:lnTo>
                <a:lnTo>
                  <a:pt x="57931" y="101052"/>
                </a:lnTo>
                <a:lnTo>
                  <a:pt x="57931" y="101052"/>
                </a:lnTo>
                <a:lnTo>
                  <a:pt x="57931" y="105263"/>
                </a:lnTo>
                <a:lnTo>
                  <a:pt x="57931" y="105263"/>
                </a:lnTo>
                <a:lnTo>
                  <a:pt x="57931" y="105263"/>
                </a:lnTo>
                <a:lnTo>
                  <a:pt x="57931" y="105263"/>
                </a:lnTo>
                <a:lnTo>
                  <a:pt x="57931" y="105263"/>
                </a:lnTo>
                <a:lnTo>
                  <a:pt x="57931" y="109473"/>
                </a:lnTo>
                <a:lnTo>
                  <a:pt x="57931" y="109473"/>
                </a:lnTo>
                <a:lnTo>
                  <a:pt x="57931" y="109473"/>
                </a:lnTo>
                <a:lnTo>
                  <a:pt x="57931" y="115789"/>
                </a:lnTo>
                <a:lnTo>
                  <a:pt x="57931" y="115789"/>
                </a:lnTo>
                <a:lnTo>
                  <a:pt x="57931" y="115789"/>
                </a:lnTo>
                <a:lnTo>
                  <a:pt x="57931" y="115789"/>
                </a:lnTo>
                <a:lnTo>
                  <a:pt x="57931" y="119999"/>
                </a:lnTo>
                <a:lnTo>
                  <a:pt x="57931" y="119999"/>
                </a:lnTo>
                <a:lnTo>
                  <a:pt x="57931" y="119999"/>
                </a:lnTo>
                <a:lnTo>
                  <a:pt x="45517" y="119999"/>
                </a:lnTo>
                <a:lnTo>
                  <a:pt x="45517" y="119999"/>
                </a:lnTo>
                <a:lnTo>
                  <a:pt x="45517" y="119999"/>
                </a:lnTo>
                <a:lnTo>
                  <a:pt x="45517" y="119999"/>
                </a:lnTo>
                <a:lnTo>
                  <a:pt x="45517" y="119999"/>
                </a:lnTo>
                <a:lnTo>
                  <a:pt x="37241" y="119999"/>
                </a:lnTo>
                <a:lnTo>
                  <a:pt x="37241" y="119999"/>
                </a:lnTo>
                <a:lnTo>
                  <a:pt x="37241" y="115789"/>
                </a:lnTo>
                <a:lnTo>
                  <a:pt x="37241" y="115789"/>
                </a:lnTo>
                <a:lnTo>
                  <a:pt x="37241" y="115789"/>
                </a:lnTo>
                <a:lnTo>
                  <a:pt x="37241" y="109473"/>
                </a:lnTo>
                <a:lnTo>
                  <a:pt x="37241" y="109473"/>
                </a:lnTo>
                <a:lnTo>
                  <a:pt x="37241" y="109473"/>
                </a:lnTo>
                <a:lnTo>
                  <a:pt x="37241" y="109473"/>
                </a:lnTo>
                <a:lnTo>
                  <a:pt x="37241" y="105263"/>
                </a:lnTo>
                <a:lnTo>
                  <a:pt x="37241" y="105263"/>
                </a:lnTo>
                <a:lnTo>
                  <a:pt x="37241" y="105263"/>
                </a:lnTo>
                <a:lnTo>
                  <a:pt x="37241" y="105263"/>
                </a:lnTo>
                <a:lnTo>
                  <a:pt x="28965" y="105263"/>
                </a:lnTo>
                <a:lnTo>
                  <a:pt x="28965" y="105263"/>
                </a:lnTo>
                <a:lnTo>
                  <a:pt x="28965" y="105263"/>
                </a:lnTo>
                <a:lnTo>
                  <a:pt x="28965" y="101052"/>
                </a:lnTo>
                <a:lnTo>
                  <a:pt x="28965" y="101052"/>
                </a:lnTo>
                <a:lnTo>
                  <a:pt x="28965" y="101052"/>
                </a:lnTo>
                <a:lnTo>
                  <a:pt x="28965" y="101052"/>
                </a:lnTo>
                <a:lnTo>
                  <a:pt x="20689" y="101052"/>
                </a:lnTo>
                <a:lnTo>
                  <a:pt x="20689" y="101052"/>
                </a:lnTo>
                <a:lnTo>
                  <a:pt x="20689" y="101052"/>
                </a:lnTo>
                <a:lnTo>
                  <a:pt x="20689" y="101052"/>
                </a:lnTo>
                <a:lnTo>
                  <a:pt x="20689" y="96842"/>
                </a:lnTo>
                <a:lnTo>
                  <a:pt x="20689" y="96842"/>
                </a:lnTo>
                <a:lnTo>
                  <a:pt x="20689" y="96842"/>
                </a:lnTo>
                <a:lnTo>
                  <a:pt x="20689" y="96842"/>
                </a:lnTo>
                <a:lnTo>
                  <a:pt x="12413" y="96842"/>
                </a:lnTo>
                <a:lnTo>
                  <a:pt x="12413" y="92631"/>
                </a:lnTo>
                <a:lnTo>
                  <a:pt x="12413" y="92631"/>
                </a:lnTo>
                <a:lnTo>
                  <a:pt x="12413" y="92631"/>
                </a:lnTo>
                <a:lnTo>
                  <a:pt x="12413" y="86315"/>
                </a:lnTo>
                <a:lnTo>
                  <a:pt x="12413" y="86315"/>
                </a:lnTo>
                <a:lnTo>
                  <a:pt x="12413" y="86315"/>
                </a:lnTo>
                <a:lnTo>
                  <a:pt x="12413" y="86315"/>
                </a:lnTo>
                <a:lnTo>
                  <a:pt x="12413" y="82105"/>
                </a:lnTo>
                <a:lnTo>
                  <a:pt x="12413" y="82105"/>
                </a:lnTo>
                <a:lnTo>
                  <a:pt x="12413" y="82105"/>
                </a:lnTo>
                <a:lnTo>
                  <a:pt x="12413" y="82105"/>
                </a:lnTo>
                <a:lnTo>
                  <a:pt x="0" y="82105"/>
                </a:lnTo>
                <a:lnTo>
                  <a:pt x="0" y="82105"/>
                </a:lnTo>
                <a:lnTo>
                  <a:pt x="0" y="77894"/>
                </a:lnTo>
                <a:lnTo>
                  <a:pt x="0" y="77894"/>
                </a:lnTo>
                <a:lnTo>
                  <a:pt x="0" y="77894"/>
                </a:lnTo>
                <a:lnTo>
                  <a:pt x="0" y="77894"/>
                </a:lnTo>
                <a:lnTo>
                  <a:pt x="0" y="77894"/>
                </a:lnTo>
                <a:lnTo>
                  <a:pt x="0" y="73684"/>
                </a:lnTo>
                <a:lnTo>
                  <a:pt x="0" y="73684"/>
                </a:lnTo>
                <a:lnTo>
                  <a:pt x="0" y="73684"/>
                </a:lnTo>
                <a:lnTo>
                  <a:pt x="0" y="69473"/>
                </a:lnTo>
                <a:lnTo>
                  <a:pt x="0" y="69473"/>
                </a:lnTo>
                <a:lnTo>
                  <a:pt x="0" y="69473"/>
                </a:lnTo>
                <a:lnTo>
                  <a:pt x="0" y="69473"/>
                </a:lnTo>
                <a:lnTo>
                  <a:pt x="12413" y="69473"/>
                </a:lnTo>
                <a:lnTo>
                  <a:pt x="12413" y="63157"/>
                </a:lnTo>
                <a:lnTo>
                  <a:pt x="12413" y="63157"/>
                </a:lnTo>
                <a:lnTo>
                  <a:pt x="12413" y="63157"/>
                </a:lnTo>
                <a:lnTo>
                  <a:pt x="12413" y="58947"/>
                </a:lnTo>
                <a:lnTo>
                  <a:pt x="12413" y="58947"/>
                </a:lnTo>
                <a:lnTo>
                  <a:pt x="0" y="58947"/>
                </a:lnTo>
                <a:lnTo>
                  <a:pt x="0" y="58947"/>
                </a:lnTo>
                <a:lnTo>
                  <a:pt x="12413" y="58947"/>
                </a:lnTo>
                <a:lnTo>
                  <a:pt x="12413" y="58947"/>
                </a:lnTo>
                <a:lnTo>
                  <a:pt x="12413" y="54736"/>
                </a:lnTo>
                <a:lnTo>
                  <a:pt x="12413" y="54736"/>
                </a:lnTo>
                <a:lnTo>
                  <a:pt x="12413" y="54736"/>
                </a:lnTo>
                <a:lnTo>
                  <a:pt x="12413" y="54736"/>
                </a:lnTo>
                <a:lnTo>
                  <a:pt x="12413" y="54736"/>
                </a:lnTo>
                <a:lnTo>
                  <a:pt x="12413" y="50526"/>
                </a:lnTo>
                <a:lnTo>
                  <a:pt x="12413" y="50526"/>
                </a:lnTo>
                <a:lnTo>
                  <a:pt x="20689" y="50526"/>
                </a:lnTo>
                <a:lnTo>
                  <a:pt x="20689" y="50526"/>
                </a:lnTo>
                <a:lnTo>
                  <a:pt x="20689" y="50526"/>
                </a:lnTo>
                <a:lnTo>
                  <a:pt x="20689" y="46315"/>
                </a:lnTo>
                <a:lnTo>
                  <a:pt x="20689" y="46315"/>
                </a:lnTo>
                <a:lnTo>
                  <a:pt x="20689" y="46315"/>
                </a:lnTo>
                <a:lnTo>
                  <a:pt x="20689" y="46315"/>
                </a:lnTo>
                <a:lnTo>
                  <a:pt x="20689" y="46315"/>
                </a:lnTo>
                <a:lnTo>
                  <a:pt x="20689" y="40000"/>
                </a:lnTo>
                <a:lnTo>
                  <a:pt x="28965" y="40000"/>
                </a:lnTo>
                <a:lnTo>
                  <a:pt x="28965" y="40000"/>
                </a:lnTo>
                <a:lnTo>
                  <a:pt x="28965" y="40000"/>
                </a:lnTo>
                <a:lnTo>
                  <a:pt x="28965" y="40000"/>
                </a:lnTo>
                <a:lnTo>
                  <a:pt x="28965" y="35789"/>
                </a:lnTo>
                <a:lnTo>
                  <a:pt x="28965" y="35789"/>
                </a:lnTo>
                <a:lnTo>
                  <a:pt x="28965" y="35789"/>
                </a:lnTo>
                <a:lnTo>
                  <a:pt x="28965" y="35789"/>
                </a:lnTo>
                <a:lnTo>
                  <a:pt x="28965" y="31578"/>
                </a:lnTo>
                <a:lnTo>
                  <a:pt x="28965" y="31578"/>
                </a:lnTo>
                <a:lnTo>
                  <a:pt x="28965" y="31578"/>
                </a:lnTo>
                <a:lnTo>
                  <a:pt x="28965" y="31578"/>
                </a:lnTo>
                <a:lnTo>
                  <a:pt x="37241" y="31578"/>
                </a:lnTo>
                <a:lnTo>
                  <a:pt x="37241" y="27368"/>
                </a:lnTo>
                <a:lnTo>
                  <a:pt x="37241" y="27368"/>
                </a:lnTo>
                <a:lnTo>
                  <a:pt x="37241" y="27368"/>
                </a:lnTo>
                <a:lnTo>
                  <a:pt x="37241" y="27368"/>
                </a:lnTo>
                <a:lnTo>
                  <a:pt x="37241" y="27368"/>
                </a:lnTo>
                <a:lnTo>
                  <a:pt x="37241" y="23157"/>
                </a:lnTo>
                <a:lnTo>
                  <a:pt x="37241" y="23157"/>
                </a:lnTo>
                <a:lnTo>
                  <a:pt x="45517" y="23157"/>
                </a:lnTo>
                <a:lnTo>
                  <a:pt x="45517" y="23157"/>
                </a:lnTo>
                <a:lnTo>
                  <a:pt x="45517" y="23157"/>
                </a:lnTo>
                <a:lnTo>
                  <a:pt x="45517" y="16842"/>
                </a:lnTo>
                <a:lnTo>
                  <a:pt x="45517" y="16842"/>
                </a:lnTo>
                <a:lnTo>
                  <a:pt x="45517" y="16842"/>
                </a:lnTo>
                <a:lnTo>
                  <a:pt x="45517" y="16842"/>
                </a:lnTo>
                <a:lnTo>
                  <a:pt x="57931" y="16842"/>
                </a:lnTo>
                <a:lnTo>
                  <a:pt x="57931" y="16842"/>
                </a:lnTo>
                <a:lnTo>
                  <a:pt x="57931" y="12631"/>
                </a:lnTo>
                <a:lnTo>
                  <a:pt x="57931" y="12631"/>
                </a:lnTo>
                <a:lnTo>
                  <a:pt x="57931" y="12631"/>
                </a:lnTo>
                <a:lnTo>
                  <a:pt x="57931" y="12631"/>
                </a:lnTo>
                <a:lnTo>
                  <a:pt x="57931" y="12631"/>
                </a:lnTo>
                <a:lnTo>
                  <a:pt x="57931" y="8421"/>
                </a:lnTo>
                <a:lnTo>
                  <a:pt x="57931" y="8421"/>
                </a:lnTo>
                <a:lnTo>
                  <a:pt x="57931" y="8421"/>
                </a:lnTo>
                <a:lnTo>
                  <a:pt x="57931" y="8421"/>
                </a:lnTo>
                <a:lnTo>
                  <a:pt x="66206" y="8421"/>
                </a:lnTo>
                <a:lnTo>
                  <a:pt x="66206" y="8421"/>
                </a:lnTo>
                <a:lnTo>
                  <a:pt x="66206" y="8421"/>
                </a:lnTo>
                <a:lnTo>
                  <a:pt x="66206" y="8421"/>
                </a:lnTo>
                <a:lnTo>
                  <a:pt x="66206" y="4210"/>
                </a:lnTo>
                <a:lnTo>
                  <a:pt x="74482" y="4210"/>
                </a:lnTo>
                <a:lnTo>
                  <a:pt x="74482" y="4210"/>
                </a:lnTo>
                <a:lnTo>
                  <a:pt x="74482" y="4210"/>
                </a:lnTo>
                <a:lnTo>
                  <a:pt x="74482" y="4210"/>
                </a:lnTo>
                <a:lnTo>
                  <a:pt x="74482" y="4210"/>
                </a:lnTo>
                <a:lnTo>
                  <a:pt x="82758" y="4210"/>
                </a:lnTo>
                <a:lnTo>
                  <a:pt x="82758" y="4210"/>
                </a:lnTo>
                <a:lnTo>
                  <a:pt x="82758" y="4210"/>
                </a:lnTo>
                <a:lnTo>
                  <a:pt x="82758" y="4210"/>
                </a:lnTo>
                <a:lnTo>
                  <a:pt x="82758" y="0"/>
                </a:lnTo>
                <a:lnTo>
                  <a:pt x="82758" y="0"/>
                </a:lnTo>
                <a:lnTo>
                  <a:pt x="82758" y="0"/>
                </a:lnTo>
                <a:lnTo>
                  <a:pt x="91034" y="0"/>
                </a:lnTo>
                <a:lnTo>
                  <a:pt x="91034" y="0"/>
                </a:lnTo>
                <a:lnTo>
                  <a:pt x="91034" y="0"/>
                </a:lnTo>
                <a:lnTo>
                  <a:pt x="91034" y="0"/>
                </a:lnTo>
                <a:lnTo>
                  <a:pt x="103448" y="0"/>
                </a:lnTo>
                <a:lnTo>
                  <a:pt x="103448" y="0"/>
                </a:lnTo>
                <a:lnTo>
                  <a:pt x="103448" y="0"/>
                </a:lnTo>
                <a:lnTo>
                  <a:pt x="103448" y="0"/>
                </a:lnTo>
                <a:lnTo>
                  <a:pt x="103448" y="0"/>
                </a:lnTo>
                <a:lnTo>
                  <a:pt x="103448" y="4210"/>
                </a:lnTo>
                <a:lnTo>
                  <a:pt x="103448" y="4210"/>
                </a:lnTo>
                <a:lnTo>
                  <a:pt x="103448" y="4210"/>
                </a:lnTo>
                <a:lnTo>
                  <a:pt x="111724" y="4210"/>
                </a:lnTo>
                <a:lnTo>
                  <a:pt x="111724" y="4210"/>
                </a:lnTo>
                <a:lnTo>
                  <a:pt x="111724" y="4210"/>
                </a:lnTo>
                <a:lnTo>
                  <a:pt x="111724" y="4210"/>
                </a:lnTo>
                <a:lnTo>
                  <a:pt x="111724" y="4210"/>
                </a:lnTo>
                <a:lnTo>
                  <a:pt x="120000" y="4210"/>
                </a:lnTo>
                <a:lnTo>
                  <a:pt x="120000" y="8421"/>
                </a:lnTo>
                <a:lnTo>
                  <a:pt x="120000" y="8421"/>
                </a:lnTo>
                <a:lnTo>
                  <a:pt x="120000" y="8421"/>
                </a:lnTo>
                <a:lnTo>
                  <a:pt x="120000" y="8421"/>
                </a:lnTo>
                <a:lnTo>
                  <a:pt x="120000" y="8421"/>
                </a:lnTo>
                <a:lnTo>
                  <a:pt x="120000" y="8421"/>
                </a:lnTo>
                <a:lnTo>
                  <a:pt x="120000" y="8421"/>
                </a:lnTo>
                <a:lnTo>
                  <a:pt x="120000" y="8421"/>
                </a:lnTo>
                <a:lnTo>
                  <a:pt x="111724" y="8421"/>
                </a:lnTo>
                <a:lnTo>
                  <a:pt x="111724" y="12631"/>
                </a:lnTo>
                <a:lnTo>
                  <a:pt x="111724" y="12631"/>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1" name="Shape 521"/>
          <p:cNvSpPr/>
          <p:nvPr/>
        </p:nvSpPr>
        <p:spPr>
          <a:xfrm>
            <a:off x="5157862" y="3274675"/>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2" name="Shape 522"/>
          <p:cNvSpPr/>
          <p:nvPr/>
        </p:nvSpPr>
        <p:spPr>
          <a:xfrm>
            <a:off x="5157862" y="3274675"/>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3" name="Shape 523"/>
          <p:cNvSpPr/>
          <p:nvPr/>
        </p:nvSpPr>
        <p:spPr>
          <a:xfrm>
            <a:off x="4836291" y="3268326"/>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4" name="Shape 524"/>
          <p:cNvSpPr/>
          <p:nvPr/>
        </p:nvSpPr>
        <p:spPr>
          <a:xfrm>
            <a:off x="4836291" y="3268326"/>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5" name="Shape 525"/>
          <p:cNvSpPr/>
          <p:nvPr/>
        </p:nvSpPr>
        <p:spPr>
          <a:xfrm>
            <a:off x="5157862" y="3277849"/>
            <a:ext cx="3572"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6" name="Shape 526"/>
          <p:cNvSpPr/>
          <p:nvPr/>
        </p:nvSpPr>
        <p:spPr>
          <a:xfrm>
            <a:off x="5157862" y="3277849"/>
            <a:ext cx="3572"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7" name="Shape 527"/>
          <p:cNvSpPr/>
          <p:nvPr/>
        </p:nvSpPr>
        <p:spPr>
          <a:xfrm>
            <a:off x="4836290" y="3271499"/>
            <a:ext cx="0"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8" name="Shape 528"/>
          <p:cNvSpPr/>
          <p:nvPr/>
        </p:nvSpPr>
        <p:spPr>
          <a:xfrm>
            <a:off x="4836290" y="3271499"/>
            <a:ext cx="0"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29" name="Shape 529"/>
          <p:cNvSpPr/>
          <p:nvPr/>
        </p:nvSpPr>
        <p:spPr>
          <a:xfrm>
            <a:off x="4831530" y="3260385"/>
            <a:ext cx="4763"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0" name="Shape 530"/>
          <p:cNvSpPr/>
          <p:nvPr/>
        </p:nvSpPr>
        <p:spPr>
          <a:xfrm>
            <a:off x="4831530" y="3260385"/>
            <a:ext cx="4763"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12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1" name="Shape 531"/>
          <p:cNvSpPr/>
          <p:nvPr/>
        </p:nvSpPr>
        <p:spPr>
          <a:xfrm>
            <a:off x="4836293" y="3208005"/>
            <a:ext cx="325143" cy="171432"/>
          </a:xfrm>
          <a:custGeom>
            <a:avLst/>
            <a:gdLst/>
            <a:ahLst/>
            <a:cxnLst/>
            <a:rect l="0" t="0" r="0" b="0"/>
            <a:pathLst>
              <a:path w="120000" h="120000" extrusionOk="0">
                <a:moveTo>
                  <a:pt x="118681" y="46666"/>
                </a:moveTo>
                <a:lnTo>
                  <a:pt x="118681" y="46666"/>
                </a:lnTo>
                <a:lnTo>
                  <a:pt x="117802" y="46666"/>
                </a:lnTo>
                <a:lnTo>
                  <a:pt x="117802" y="46666"/>
                </a:lnTo>
                <a:lnTo>
                  <a:pt x="117802" y="46666"/>
                </a:lnTo>
                <a:lnTo>
                  <a:pt x="117802" y="46666"/>
                </a:lnTo>
                <a:lnTo>
                  <a:pt x="117802" y="46666"/>
                </a:lnTo>
                <a:lnTo>
                  <a:pt x="117802" y="46666"/>
                </a:lnTo>
                <a:lnTo>
                  <a:pt x="116923" y="46666"/>
                </a:lnTo>
                <a:lnTo>
                  <a:pt x="116923" y="48888"/>
                </a:lnTo>
                <a:lnTo>
                  <a:pt x="116923" y="48888"/>
                </a:lnTo>
                <a:lnTo>
                  <a:pt x="116923" y="48888"/>
                </a:lnTo>
                <a:lnTo>
                  <a:pt x="116923" y="48888"/>
                </a:lnTo>
                <a:lnTo>
                  <a:pt x="116923" y="48888"/>
                </a:lnTo>
                <a:lnTo>
                  <a:pt x="116923" y="52222"/>
                </a:lnTo>
                <a:lnTo>
                  <a:pt x="116923" y="52222"/>
                </a:lnTo>
                <a:lnTo>
                  <a:pt x="116923" y="52222"/>
                </a:lnTo>
                <a:lnTo>
                  <a:pt x="116923" y="52222"/>
                </a:lnTo>
                <a:lnTo>
                  <a:pt x="116923" y="52222"/>
                </a:lnTo>
                <a:lnTo>
                  <a:pt x="116923" y="54444"/>
                </a:lnTo>
                <a:lnTo>
                  <a:pt x="116043" y="54444"/>
                </a:lnTo>
                <a:lnTo>
                  <a:pt x="116043" y="54444"/>
                </a:lnTo>
                <a:lnTo>
                  <a:pt x="116043" y="54444"/>
                </a:lnTo>
                <a:lnTo>
                  <a:pt x="116043" y="52222"/>
                </a:lnTo>
                <a:lnTo>
                  <a:pt x="115164" y="52222"/>
                </a:lnTo>
                <a:lnTo>
                  <a:pt x="115164" y="52222"/>
                </a:lnTo>
                <a:lnTo>
                  <a:pt x="115164" y="54444"/>
                </a:lnTo>
                <a:lnTo>
                  <a:pt x="115164" y="54444"/>
                </a:lnTo>
                <a:lnTo>
                  <a:pt x="115164" y="52222"/>
                </a:lnTo>
                <a:lnTo>
                  <a:pt x="115164" y="52222"/>
                </a:lnTo>
                <a:lnTo>
                  <a:pt x="115164" y="54444"/>
                </a:lnTo>
                <a:lnTo>
                  <a:pt x="113846" y="54444"/>
                </a:lnTo>
                <a:lnTo>
                  <a:pt x="113846" y="54444"/>
                </a:lnTo>
                <a:lnTo>
                  <a:pt x="115164" y="54444"/>
                </a:lnTo>
                <a:lnTo>
                  <a:pt x="115164" y="54444"/>
                </a:lnTo>
                <a:lnTo>
                  <a:pt x="115164" y="54444"/>
                </a:lnTo>
                <a:lnTo>
                  <a:pt x="115164" y="56666"/>
                </a:lnTo>
                <a:lnTo>
                  <a:pt x="115164" y="56666"/>
                </a:lnTo>
                <a:lnTo>
                  <a:pt x="115164" y="56666"/>
                </a:lnTo>
                <a:lnTo>
                  <a:pt x="115164" y="56666"/>
                </a:lnTo>
                <a:lnTo>
                  <a:pt x="115164" y="56666"/>
                </a:lnTo>
                <a:lnTo>
                  <a:pt x="115164" y="58888"/>
                </a:lnTo>
                <a:lnTo>
                  <a:pt x="115164" y="58888"/>
                </a:lnTo>
                <a:lnTo>
                  <a:pt x="115164" y="58888"/>
                </a:lnTo>
                <a:lnTo>
                  <a:pt x="115164" y="58888"/>
                </a:lnTo>
                <a:lnTo>
                  <a:pt x="115164" y="58888"/>
                </a:lnTo>
                <a:lnTo>
                  <a:pt x="115164" y="61111"/>
                </a:lnTo>
                <a:lnTo>
                  <a:pt x="115164" y="61111"/>
                </a:lnTo>
                <a:lnTo>
                  <a:pt x="115164" y="61111"/>
                </a:lnTo>
                <a:lnTo>
                  <a:pt x="115164" y="64444"/>
                </a:lnTo>
                <a:lnTo>
                  <a:pt x="116043" y="64444"/>
                </a:lnTo>
                <a:lnTo>
                  <a:pt x="116043" y="64444"/>
                </a:lnTo>
                <a:lnTo>
                  <a:pt x="116043" y="64444"/>
                </a:lnTo>
                <a:lnTo>
                  <a:pt x="116043" y="64444"/>
                </a:lnTo>
                <a:lnTo>
                  <a:pt x="116043" y="64444"/>
                </a:lnTo>
                <a:lnTo>
                  <a:pt x="116043" y="64444"/>
                </a:lnTo>
                <a:lnTo>
                  <a:pt x="116043" y="66666"/>
                </a:lnTo>
                <a:lnTo>
                  <a:pt x="116043" y="66666"/>
                </a:lnTo>
                <a:lnTo>
                  <a:pt x="116043" y="66666"/>
                </a:lnTo>
                <a:lnTo>
                  <a:pt x="116043" y="68888"/>
                </a:lnTo>
                <a:lnTo>
                  <a:pt x="116043" y="68888"/>
                </a:lnTo>
                <a:lnTo>
                  <a:pt x="116043" y="68888"/>
                </a:lnTo>
                <a:lnTo>
                  <a:pt x="116043" y="68888"/>
                </a:lnTo>
                <a:lnTo>
                  <a:pt x="116043" y="71111"/>
                </a:lnTo>
                <a:lnTo>
                  <a:pt x="116043" y="71111"/>
                </a:lnTo>
                <a:lnTo>
                  <a:pt x="116043" y="71111"/>
                </a:lnTo>
                <a:lnTo>
                  <a:pt x="116043" y="73333"/>
                </a:lnTo>
                <a:lnTo>
                  <a:pt x="116923" y="73333"/>
                </a:lnTo>
                <a:lnTo>
                  <a:pt x="116923" y="73333"/>
                </a:lnTo>
                <a:lnTo>
                  <a:pt x="116923" y="73333"/>
                </a:lnTo>
                <a:lnTo>
                  <a:pt x="116923" y="73333"/>
                </a:lnTo>
                <a:lnTo>
                  <a:pt x="116923" y="73333"/>
                </a:lnTo>
                <a:lnTo>
                  <a:pt x="116923" y="73333"/>
                </a:lnTo>
                <a:lnTo>
                  <a:pt x="116923" y="73333"/>
                </a:lnTo>
                <a:lnTo>
                  <a:pt x="116923" y="73333"/>
                </a:lnTo>
                <a:lnTo>
                  <a:pt x="116923" y="76666"/>
                </a:lnTo>
                <a:lnTo>
                  <a:pt x="116923" y="76666"/>
                </a:lnTo>
                <a:lnTo>
                  <a:pt x="116923" y="76666"/>
                </a:lnTo>
                <a:lnTo>
                  <a:pt x="116923" y="76666"/>
                </a:lnTo>
                <a:lnTo>
                  <a:pt x="116923" y="76666"/>
                </a:lnTo>
                <a:lnTo>
                  <a:pt x="116923" y="78888"/>
                </a:lnTo>
                <a:lnTo>
                  <a:pt x="116043" y="78888"/>
                </a:lnTo>
                <a:lnTo>
                  <a:pt x="116043" y="78888"/>
                </a:lnTo>
                <a:lnTo>
                  <a:pt x="116043" y="78888"/>
                </a:lnTo>
                <a:lnTo>
                  <a:pt x="116043" y="78888"/>
                </a:lnTo>
                <a:lnTo>
                  <a:pt x="116043" y="81111"/>
                </a:lnTo>
                <a:lnTo>
                  <a:pt x="116043" y="81111"/>
                </a:lnTo>
                <a:lnTo>
                  <a:pt x="116043" y="81111"/>
                </a:lnTo>
                <a:lnTo>
                  <a:pt x="116043" y="81111"/>
                </a:lnTo>
                <a:lnTo>
                  <a:pt x="116043" y="81111"/>
                </a:lnTo>
                <a:lnTo>
                  <a:pt x="116043" y="81111"/>
                </a:lnTo>
                <a:lnTo>
                  <a:pt x="116923" y="81111"/>
                </a:lnTo>
                <a:lnTo>
                  <a:pt x="116923" y="81111"/>
                </a:lnTo>
                <a:lnTo>
                  <a:pt x="116923" y="83333"/>
                </a:lnTo>
                <a:lnTo>
                  <a:pt x="116923" y="83333"/>
                </a:lnTo>
                <a:lnTo>
                  <a:pt x="116923" y="83333"/>
                </a:lnTo>
                <a:lnTo>
                  <a:pt x="116923" y="83333"/>
                </a:lnTo>
                <a:lnTo>
                  <a:pt x="116923" y="83333"/>
                </a:lnTo>
                <a:lnTo>
                  <a:pt x="116923" y="83333"/>
                </a:lnTo>
                <a:lnTo>
                  <a:pt x="117802" y="83333"/>
                </a:lnTo>
                <a:lnTo>
                  <a:pt x="117802" y="83333"/>
                </a:lnTo>
                <a:lnTo>
                  <a:pt x="117802" y="83333"/>
                </a:lnTo>
                <a:lnTo>
                  <a:pt x="117802" y="83333"/>
                </a:lnTo>
                <a:lnTo>
                  <a:pt x="117802" y="85555"/>
                </a:lnTo>
                <a:lnTo>
                  <a:pt x="117802" y="85555"/>
                </a:lnTo>
                <a:lnTo>
                  <a:pt x="117802" y="85555"/>
                </a:lnTo>
                <a:lnTo>
                  <a:pt x="117802" y="85555"/>
                </a:lnTo>
                <a:lnTo>
                  <a:pt x="117802" y="85555"/>
                </a:lnTo>
                <a:lnTo>
                  <a:pt x="117802" y="88888"/>
                </a:lnTo>
                <a:lnTo>
                  <a:pt x="117802" y="88888"/>
                </a:lnTo>
                <a:lnTo>
                  <a:pt x="117802" y="88888"/>
                </a:lnTo>
                <a:lnTo>
                  <a:pt x="117802" y="91111"/>
                </a:lnTo>
                <a:lnTo>
                  <a:pt x="117802" y="91111"/>
                </a:lnTo>
                <a:lnTo>
                  <a:pt x="117802" y="91111"/>
                </a:lnTo>
                <a:lnTo>
                  <a:pt x="117802" y="91111"/>
                </a:lnTo>
                <a:lnTo>
                  <a:pt x="118681" y="91111"/>
                </a:lnTo>
                <a:lnTo>
                  <a:pt x="118681" y="91111"/>
                </a:lnTo>
                <a:lnTo>
                  <a:pt x="118681" y="93333"/>
                </a:lnTo>
                <a:lnTo>
                  <a:pt x="118681" y="93333"/>
                </a:lnTo>
                <a:lnTo>
                  <a:pt x="119999" y="93333"/>
                </a:lnTo>
                <a:lnTo>
                  <a:pt x="119999" y="93333"/>
                </a:lnTo>
                <a:lnTo>
                  <a:pt x="119999" y="93333"/>
                </a:lnTo>
                <a:lnTo>
                  <a:pt x="118681" y="93333"/>
                </a:lnTo>
                <a:lnTo>
                  <a:pt x="118681" y="95555"/>
                </a:lnTo>
                <a:lnTo>
                  <a:pt x="118681" y="95555"/>
                </a:lnTo>
                <a:lnTo>
                  <a:pt x="118681" y="95555"/>
                </a:lnTo>
                <a:lnTo>
                  <a:pt x="118681" y="95555"/>
                </a:lnTo>
                <a:lnTo>
                  <a:pt x="117802" y="95555"/>
                </a:lnTo>
                <a:lnTo>
                  <a:pt x="117802" y="95555"/>
                </a:lnTo>
                <a:lnTo>
                  <a:pt x="117802" y="95555"/>
                </a:lnTo>
                <a:lnTo>
                  <a:pt x="117802" y="95555"/>
                </a:lnTo>
                <a:lnTo>
                  <a:pt x="117802" y="95555"/>
                </a:lnTo>
                <a:lnTo>
                  <a:pt x="116923" y="95555"/>
                </a:lnTo>
                <a:lnTo>
                  <a:pt x="116923" y="97777"/>
                </a:lnTo>
                <a:lnTo>
                  <a:pt x="116923" y="97777"/>
                </a:lnTo>
                <a:lnTo>
                  <a:pt x="116923" y="97777"/>
                </a:lnTo>
                <a:lnTo>
                  <a:pt x="116923" y="97777"/>
                </a:lnTo>
                <a:lnTo>
                  <a:pt x="116923" y="97777"/>
                </a:lnTo>
                <a:lnTo>
                  <a:pt x="116923" y="97777"/>
                </a:lnTo>
                <a:lnTo>
                  <a:pt x="116043" y="97777"/>
                </a:lnTo>
                <a:lnTo>
                  <a:pt x="116043" y="101111"/>
                </a:lnTo>
                <a:lnTo>
                  <a:pt x="116043" y="101111"/>
                </a:lnTo>
                <a:lnTo>
                  <a:pt x="116043" y="97777"/>
                </a:lnTo>
                <a:lnTo>
                  <a:pt x="116043" y="97777"/>
                </a:lnTo>
                <a:lnTo>
                  <a:pt x="116043" y="97777"/>
                </a:lnTo>
                <a:lnTo>
                  <a:pt x="116043" y="97777"/>
                </a:lnTo>
                <a:lnTo>
                  <a:pt x="115164" y="97777"/>
                </a:lnTo>
                <a:lnTo>
                  <a:pt x="115164" y="95555"/>
                </a:lnTo>
                <a:lnTo>
                  <a:pt x="116043" y="95555"/>
                </a:lnTo>
                <a:lnTo>
                  <a:pt x="116043" y="95555"/>
                </a:lnTo>
                <a:lnTo>
                  <a:pt x="116043" y="95555"/>
                </a:lnTo>
                <a:lnTo>
                  <a:pt x="116043" y="95555"/>
                </a:lnTo>
                <a:lnTo>
                  <a:pt x="116043" y="93333"/>
                </a:lnTo>
                <a:lnTo>
                  <a:pt x="116043" y="93333"/>
                </a:lnTo>
                <a:lnTo>
                  <a:pt x="116043" y="93333"/>
                </a:lnTo>
                <a:lnTo>
                  <a:pt x="115164" y="93333"/>
                </a:lnTo>
                <a:lnTo>
                  <a:pt x="115164" y="93333"/>
                </a:lnTo>
                <a:lnTo>
                  <a:pt x="115164" y="93333"/>
                </a:lnTo>
                <a:lnTo>
                  <a:pt x="115164" y="93333"/>
                </a:lnTo>
                <a:lnTo>
                  <a:pt x="115164" y="93333"/>
                </a:lnTo>
                <a:lnTo>
                  <a:pt x="113846" y="93333"/>
                </a:lnTo>
                <a:lnTo>
                  <a:pt x="113846" y="93333"/>
                </a:lnTo>
                <a:lnTo>
                  <a:pt x="113846" y="93333"/>
                </a:lnTo>
                <a:lnTo>
                  <a:pt x="113846" y="93333"/>
                </a:lnTo>
                <a:lnTo>
                  <a:pt x="113846" y="93333"/>
                </a:lnTo>
                <a:lnTo>
                  <a:pt x="113846" y="93333"/>
                </a:lnTo>
                <a:lnTo>
                  <a:pt x="113846" y="95555"/>
                </a:lnTo>
                <a:lnTo>
                  <a:pt x="112967" y="95555"/>
                </a:lnTo>
                <a:lnTo>
                  <a:pt x="112967" y="95555"/>
                </a:lnTo>
                <a:lnTo>
                  <a:pt x="112967" y="95555"/>
                </a:lnTo>
                <a:lnTo>
                  <a:pt x="112967" y="93333"/>
                </a:lnTo>
                <a:lnTo>
                  <a:pt x="112087" y="93333"/>
                </a:lnTo>
                <a:lnTo>
                  <a:pt x="112087" y="93333"/>
                </a:lnTo>
                <a:lnTo>
                  <a:pt x="112087" y="95555"/>
                </a:lnTo>
                <a:lnTo>
                  <a:pt x="112087" y="95555"/>
                </a:lnTo>
                <a:lnTo>
                  <a:pt x="112087" y="95555"/>
                </a:lnTo>
                <a:lnTo>
                  <a:pt x="112087" y="93333"/>
                </a:lnTo>
                <a:lnTo>
                  <a:pt x="111208" y="93333"/>
                </a:lnTo>
                <a:lnTo>
                  <a:pt x="111208" y="93333"/>
                </a:lnTo>
                <a:lnTo>
                  <a:pt x="111208" y="93333"/>
                </a:lnTo>
                <a:lnTo>
                  <a:pt x="111208" y="93333"/>
                </a:lnTo>
                <a:lnTo>
                  <a:pt x="111208" y="93333"/>
                </a:lnTo>
                <a:lnTo>
                  <a:pt x="110329" y="93333"/>
                </a:lnTo>
                <a:lnTo>
                  <a:pt x="110329" y="93333"/>
                </a:lnTo>
                <a:lnTo>
                  <a:pt x="110329" y="93333"/>
                </a:lnTo>
                <a:lnTo>
                  <a:pt x="110329" y="93333"/>
                </a:lnTo>
                <a:lnTo>
                  <a:pt x="110329" y="93333"/>
                </a:lnTo>
                <a:lnTo>
                  <a:pt x="109010" y="93333"/>
                </a:lnTo>
                <a:lnTo>
                  <a:pt x="109010" y="93333"/>
                </a:lnTo>
                <a:lnTo>
                  <a:pt x="109010" y="93333"/>
                </a:lnTo>
                <a:lnTo>
                  <a:pt x="109010" y="93333"/>
                </a:lnTo>
                <a:lnTo>
                  <a:pt x="109010" y="91111"/>
                </a:lnTo>
                <a:lnTo>
                  <a:pt x="109010" y="91111"/>
                </a:lnTo>
                <a:lnTo>
                  <a:pt x="108131" y="91111"/>
                </a:lnTo>
                <a:lnTo>
                  <a:pt x="108131" y="91111"/>
                </a:lnTo>
                <a:lnTo>
                  <a:pt x="108131" y="91111"/>
                </a:lnTo>
                <a:lnTo>
                  <a:pt x="108131" y="93333"/>
                </a:lnTo>
                <a:lnTo>
                  <a:pt x="108131" y="93333"/>
                </a:lnTo>
                <a:lnTo>
                  <a:pt x="107252" y="93333"/>
                </a:lnTo>
                <a:lnTo>
                  <a:pt x="107252" y="93333"/>
                </a:lnTo>
                <a:lnTo>
                  <a:pt x="107252" y="93333"/>
                </a:lnTo>
                <a:lnTo>
                  <a:pt x="106373" y="93333"/>
                </a:lnTo>
                <a:lnTo>
                  <a:pt x="106373" y="91111"/>
                </a:lnTo>
                <a:lnTo>
                  <a:pt x="106373" y="91111"/>
                </a:lnTo>
                <a:lnTo>
                  <a:pt x="106373" y="91111"/>
                </a:lnTo>
                <a:lnTo>
                  <a:pt x="106373" y="93333"/>
                </a:lnTo>
                <a:lnTo>
                  <a:pt x="106373" y="93333"/>
                </a:lnTo>
                <a:lnTo>
                  <a:pt x="106373" y="93333"/>
                </a:lnTo>
                <a:lnTo>
                  <a:pt x="105494" y="93333"/>
                </a:lnTo>
                <a:lnTo>
                  <a:pt x="105494" y="93333"/>
                </a:lnTo>
                <a:lnTo>
                  <a:pt x="105494" y="95555"/>
                </a:lnTo>
                <a:lnTo>
                  <a:pt x="105494" y="95555"/>
                </a:lnTo>
                <a:lnTo>
                  <a:pt x="105494" y="95555"/>
                </a:lnTo>
                <a:lnTo>
                  <a:pt x="105494" y="95555"/>
                </a:lnTo>
                <a:lnTo>
                  <a:pt x="105494" y="95555"/>
                </a:lnTo>
                <a:lnTo>
                  <a:pt x="105494" y="95555"/>
                </a:lnTo>
                <a:lnTo>
                  <a:pt x="104175" y="95555"/>
                </a:lnTo>
                <a:lnTo>
                  <a:pt x="104175" y="95555"/>
                </a:lnTo>
                <a:lnTo>
                  <a:pt x="104175" y="95555"/>
                </a:lnTo>
                <a:lnTo>
                  <a:pt x="103296" y="95555"/>
                </a:lnTo>
                <a:lnTo>
                  <a:pt x="103296" y="95555"/>
                </a:lnTo>
                <a:lnTo>
                  <a:pt x="103296" y="95555"/>
                </a:lnTo>
                <a:lnTo>
                  <a:pt x="103296" y="95555"/>
                </a:lnTo>
                <a:lnTo>
                  <a:pt x="103296" y="93333"/>
                </a:lnTo>
                <a:lnTo>
                  <a:pt x="103296" y="93333"/>
                </a:lnTo>
                <a:lnTo>
                  <a:pt x="103296" y="93333"/>
                </a:lnTo>
                <a:lnTo>
                  <a:pt x="103296" y="93333"/>
                </a:lnTo>
                <a:lnTo>
                  <a:pt x="102417" y="93333"/>
                </a:lnTo>
                <a:lnTo>
                  <a:pt x="102417" y="93333"/>
                </a:lnTo>
                <a:lnTo>
                  <a:pt x="102417" y="93333"/>
                </a:lnTo>
                <a:lnTo>
                  <a:pt x="102417" y="93333"/>
                </a:lnTo>
                <a:lnTo>
                  <a:pt x="102417" y="95555"/>
                </a:lnTo>
                <a:lnTo>
                  <a:pt x="102417" y="95555"/>
                </a:lnTo>
                <a:lnTo>
                  <a:pt x="101538" y="95555"/>
                </a:lnTo>
                <a:lnTo>
                  <a:pt x="101538" y="95555"/>
                </a:lnTo>
                <a:lnTo>
                  <a:pt x="101538" y="95555"/>
                </a:lnTo>
                <a:lnTo>
                  <a:pt x="101538" y="95555"/>
                </a:lnTo>
                <a:lnTo>
                  <a:pt x="100659" y="95555"/>
                </a:lnTo>
                <a:lnTo>
                  <a:pt x="100659" y="95555"/>
                </a:lnTo>
                <a:lnTo>
                  <a:pt x="100659" y="95555"/>
                </a:lnTo>
                <a:lnTo>
                  <a:pt x="100659" y="95555"/>
                </a:lnTo>
                <a:lnTo>
                  <a:pt x="100659" y="95555"/>
                </a:lnTo>
                <a:lnTo>
                  <a:pt x="99340" y="95555"/>
                </a:lnTo>
                <a:lnTo>
                  <a:pt x="99340" y="95555"/>
                </a:lnTo>
                <a:lnTo>
                  <a:pt x="99340" y="95555"/>
                </a:lnTo>
                <a:lnTo>
                  <a:pt x="98461" y="95555"/>
                </a:lnTo>
                <a:lnTo>
                  <a:pt x="98461" y="97777"/>
                </a:lnTo>
                <a:lnTo>
                  <a:pt x="98461" y="97777"/>
                </a:lnTo>
                <a:lnTo>
                  <a:pt x="98461" y="97777"/>
                </a:lnTo>
                <a:lnTo>
                  <a:pt x="98461" y="97777"/>
                </a:lnTo>
                <a:lnTo>
                  <a:pt x="97582" y="97777"/>
                </a:lnTo>
                <a:lnTo>
                  <a:pt x="97582" y="97777"/>
                </a:lnTo>
                <a:lnTo>
                  <a:pt x="97582" y="97777"/>
                </a:lnTo>
                <a:lnTo>
                  <a:pt x="97582" y="97777"/>
                </a:lnTo>
                <a:lnTo>
                  <a:pt x="96703" y="97777"/>
                </a:lnTo>
                <a:lnTo>
                  <a:pt x="96703" y="97777"/>
                </a:lnTo>
                <a:lnTo>
                  <a:pt x="96703" y="97777"/>
                </a:lnTo>
                <a:lnTo>
                  <a:pt x="95824" y="97777"/>
                </a:lnTo>
                <a:lnTo>
                  <a:pt x="95824" y="97777"/>
                </a:lnTo>
                <a:lnTo>
                  <a:pt x="95824" y="97777"/>
                </a:lnTo>
                <a:lnTo>
                  <a:pt x="95824" y="95555"/>
                </a:lnTo>
                <a:lnTo>
                  <a:pt x="95824" y="95555"/>
                </a:lnTo>
                <a:lnTo>
                  <a:pt x="94505" y="95555"/>
                </a:lnTo>
                <a:lnTo>
                  <a:pt x="94505" y="95555"/>
                </a:lnTo>
                <a:lnTo>
                  <a:pt x="94505" y="95555"/>
                </a:lnTo>
                <a:lnTo>
                  <a:pt x="94505" y="95555"/>
                </a:lnTo>
                <a:lnTo>
                  <a:pt x="93626" y="95555"/>
                </a:lnTo>
                <a:lnTo>
                  <a:pt x="93626" y="95555"/>
                </a:lnTo>
                <a:lnTo>
                  <a:pt x="93626" y="95555"/>
                </a:lnTo>
                <a:lnTo>
                  <a:pt x="93626" y="97777"/>
                </a:lnTo>
                <a:lnTo>
                  <a:pt x="92747" y="97777"/>
                </a:lnTo>
                <a:lnTo>
                  <a:pt x="92747" y="97777"/>
                </a:lnTo>
                <a:lnTo>
                  <a:pt x="92747" y="97777"/>
                </a:lnTo>
                <a:lnTo>
                  <a:pt x="92747" y="97777"/>
                </a:lnTo>
                <a:lnTo>
                  <a:pt x="92747" y="97777"/>
                </a:lnTo>
                <a:lnTo>
                  <a:pt x="91868" y="97777"/>
                </a:lnTo>
                <a:lnTo>
                  <a:pt x="91868" y="97777"/>
                </a:lnTo>
                <a:lnTo>
                  <a:pt x="91868" y="97777"/>
                </a:lnTo>
                <a:lnTo>
                  <a:pt x="91868" y="97777"/>
                </a:lnTo>
                <a:lnTo>
                  <a:pt x="91868" y="97777"/>
                </a:lnTo>
                <a:lnTo>
                  <a:pt x="90989" y="97777"/>
                </a:lnTo>
                <a:lnTo>
                  <a:pt x="90989" y="101111"/>
                </a:lnTo>
                <a:lnTo>
                  <a:pt x="90989" y="101111"/>
                </a:lnTo>
                <a:lnTo>
                  <a:pt x="90989" y="101111"/>
                </a:lnTo>
                <a:lnTo>
                  <a:pt x="90989" y="101111"/>
                </a:lnTo>
                <a:lnTo>
                  <a:pt x="89670" y="101111"/>
                </a:lnTo>
                <a:lnTo>
                  <a:pt x="89670" y="101111"/>
                </a:lnTo>
                <a:lnTo>
                  <a:pt x="89670" y="101111"/>
                </a:lnTo>
                <a:lnTo>
                  <a:pt x="89670" y="101111"/>
                </a:lnTo>
                <a:lnTo>
                  <a:pt x="89670" y="101111"/>
                </a:lnTo>
                <a:lnTo>
                  <a:pt x="88791" y="101111"/>
                </a:lnTo>
                <a:lnTo>
                  <a:pt x="88791" y="101111"/>
                </a:lnTo>
                <a:lnTo>
                  <a:pt x="88791" y="101111"/>
                </a:lnTo>
                <a:lnTo>
                  <a:pt x="88791" y="101111"/>
                </a:lnTo>
                <a:lnTo>
                  <a:pt x="88791" y="103333"/>
                </a:lnTo>
                <a:lnTo>
                  <a:pt x="88791" y="103333"/>
                </a:lnTo>
                <a:lnTo>
                  <a:pt x="87912" y="103333"/>
                </a:lnTo>
                <a:lnTo>
                  <a:pt x="87912" y="103333"/>
                </a:lnTo>
                <a:lnTo>
                  <a:pt x="87912" y="103333"/>
                </a:lnTo>
                <a:lnTo>
                  <a:pt x="87912" y="103333"/>
                </a:lnTo>
                <a:lnTo>
                  <a:pt x="87032" y="103333"/>
                </a:lnTo>
                <a:lnTo>
                  <a:pt x="87032" y="103333"/>
                </a:lnTo>
                <a:lnTo>
                  <a:pt x="87032" y="103333"/>
                </a:lnTo>
                <a:lnTo>
                  <a:pt x="87032" y="103333"/>
                </a:lnTo>
                <a:lnTo>
                  <a:pt x="87032" y="103333"/>
                </a:lnTo>
                <a:lnTo>
                  <a:pt x="86153" y="103333"/>
                </a:lnTo>
                <a:lnTo>
                  <a:pt x="86153" y="103333"/>
                </a:lnTo>
                <a:lnTo>
                  <a:pt x="86153" y="103333"/>
                </a:lnTo>
                <a:lnTo>
                  <a:pt x="86153" y="103333"/>
                </a:lnTo>
                <a:lnTo>
                  <a:pt x="85274" y="103333"/>
                </a:lnTo>
                <a:lnTo>
                  <a:pt x="85274" y="103333"/>
                </a:lnTo>
                <a:lnTo>
                  <a:pt x="85274" y="103333"/>
                </a:lnTo>
                <a:lnTo>
                  <a:pt x="83956" y="103333"/>
                </a:lnTo>
                <a:lnTo>
                  <a:pt x="83956" y="105555"/>
                </a:lnTo>
                <a:lnTo>
                  <a:pt x="83956" y="105555"/>
                </a:lnTo>
                <a:lnTo>
                  <a:pt x="83956" y="105555"/>
                </a:lnTo>
                <a:lnTo>
                  <a:pt x="83956" y="105555"/>
                </a:lnTo>
                <a:lnTo>
                  <a:pt x="83076" y="105555"/>
                </a:lnTo>
                <a:lnTo>
                  <a:pt x="83076" y="105555"/>
                </a:lnTo>
                <a:lnTo>
                  <a:pt x="83076" y="103333"/>
                </a:lnTo>
                <a:lnTo>
                  <a:pt x="83076" y="103333"/>
                </a:lnTo>
                <a:lnTo>
                  <a:pt x="83076" y="103333"/>
                </a:lnTo>
                <a:lnTo>
                  <a:pt x="82197" y="103333"/>
                </a:lnTo>
                <a:lnTo>
                  <a:pt x="82197" y="103333"/>
                </a:lnTo>
                <a:lnTo>
                  <a:pt x="82197" y="103333"/>
                </a:lnTo>
                <a:lnTo>
                  <a:pt x="81318" y="103333"/>
                </a:lnTo>
                <a:lnTo>
                  <a:pt x="81318" y="103333"/>
                </a:lnTo>
                <a:lnTo>
                  <a:pt x="81318" y="103333"/>
                </a:lnTo>
                <a:lnTo>
                  <a:pt x="81318" y="103333"/>
                </a:lnTo>
                <a:lnTo>
                  <a:pt x="80439" y="103333"/>
                </a:lnTo>
                <a:lnTo>
                  <a:pt x="80439" y="103333"/>
                </a:lnTo>
                <a:lnTo>
                  <a:pt x="80439" y="103333"/>
                </a:lnTo>
                <a:lnTo>
                  <a:pt x="80439" y="103333"/>
                </a:lnTo>
                <a:lnTo>
                  <a:pt x="80439" y="103333"/>
                </a:lnTo>
                <a:lnTo>
                  <a:pt x="80439" y="103333"/>
                </a:lnTo>
                <a:lnTo>
                  <a:pt x="80439" y="101111"/>
                </a:lnTo>
                <a:lnTo>
                  <a:pt x="79120" y="101111"/>
                </a:lnTo>
                <a:lnTo>
                  <a:pt x="79120" y="101111"/>
                </a:lnTo>
                <a:lnTo>
                  <a:pt x="79120" y="101111"/>
                </a:lnTo>
                <a:lnTo>
                  <a:pt x="79120" y="101111"/>
                </a:lnTo>
                <a:lnTo>
                  <a:pt x="78241" y="101111"/>
                </a:lnTo>
                <a:lnTo>
                  <a:pt x="78241" y="101111"/>
                </a:lnTo>
                <a:lnTo>
                  <a:pt x="78241" y="101111"/>
                </a:lnTo>
                <a:lnTo>
                  <a:pt x="78241" y="101111"/>
                </a:lnTo>
                <a:lnTo>
                  <a:pt x="78241" y="101111"/>
                </a:lnTo>
                <a:lnTo>
                  <a:pt x="77362" y="101111"/>
                </a:lnTo>
                <a:lnTo>
                  <a:pt x="77362" y="101111"/>
                </a:lnTo>
                <a:lnTo>
                  <a:pt x="77362" y="101111"/>
                </a:lnTo>
                <a:lnTo>
                  <a:pt x="77362" y="101111"/>
                </a:lnTo>
                <a:lnTo>
                  <a:pt x="77362" y="101111"/>
                </a:lnTo>
                <a:lnTo>
                  <a:pt x="76483" y="101111"/>
                </a:lnTo>
                <a:lnTo>
                  <a:pt x="76483" y="101111"/>
                </a:lnTo>
                <a:lnTo>
                  <a:pt x="76483" y="101111"/>
                </a:lnTo>
                <a:lnTo>
                  <a:pt x="76483" y="101111"/>
                </a:lnTo>
                <a:lnTo>
                  <a:pt x="75604" y="101111"/>
                </a:lnTo>
                <a:lnTo>
                  <a:pt x="75604" y="103333"/>
                </a:lnTo>
                <a:lnTo>
                  <a:pt x="75604" y="103333"/>
                </a:lnTo>
                <a:lnTo>
                  <a:pt x="75604" y="103333"/>
                </a:lnTo>
                <a:lnTo>
                  <a:pt x="75604" y="103333"/>
                </a:lnTo>
                <a:lnTo>
                  <a:pt x="75604" y="103333"/>
                </a:lnTo>
                <a:lnTo>
                  <a:pt x="74285" y="103333"/>
                </a:lnTo>
                <a:lnTo>
                  <a:pt x="74285" y="103333"/>
                </a:lnTo>
                <a:lnTo>
                  <a:pt x="74285" y="103333"/>
                </a:lnTo>
                <a:lnTo>
                  <a:pt x="74285" y="103333"/>
                </a:lnTo>
                <a:lnTo>
                  <a:pt x="74285" y="103333"/>
                </a:lnTo>
                <a:lnTo>
                  <a:pt x="73406" y="103333"/>
                </a:lnTo>
                <a:lnTo>
                  <a:pt x="73406" y="103333"/>
                </a:lnTo>
                <a:lnTo>
                  <a:pt x="73406" y="103333"/>
                </a:lnTo>
                <a:lnTo>
                  <a:pt x="73406" y="105555"/>
                </a:lnTo>
                <a:lnTo>
                  <a:pt x="72527" y="105555"/>
                </a:lnTo>
                <a:lnTo>
                  <a:pt x="72527" y="105555"/>
                </a:lnTo>
                <a:lnTo>
                  <a:pt x="72527" y="105555"/>
                </a:lnTo>
                <a:lnTo>
                  <a:pt x="72527" y="105555"/>
                </a:lnTo>
                <a:lnTo>
                  <a:pt x="72527" y="105555"/>
                </a:lnTo>
                <a:lnTo>
                  <a:pt x="72527" y="105555"/>
                </a:lnTo>
                <a:lnTo>
                  <a:pt x="71648" y="105555"/>
                </a:lnTo>
                <a:lnTo>
                  <a:pt x="71648" y="105555"/>
                </a:lnTo>
                <a:lnTo>
                  <a:pt x="71648" y="105555"/>
                </a:lnTo>
                <a:lnTo>
                  <a:pt x="71648" y="105555"/>
                </a:lnTo>
                <a:lnTo>
                  <a:pt x="70769" y="105555"/>
                </a:lnTo>
                <a:lnTo>
                  <a:pt x="70769" y="105555"/>
                </a:lnTo>
                <a:lnTo>
                  <a:pt x="70769" y="105555"/>
                </a:lnTo>
                <a:lnTo>
                  <a:pt x="70769" y="105555"/>
                </a:lnTo>
                <a:lnTo>
                  <a:pt x="69450" y="105555"/>
                </a:lnTo>
                <a:lnTo>
                  <a:pt x="69450" y="105555"/>
                </a:lnTo>
                <a:lnTo>
                  <a:pt x="69450" y="103333"/>
                </a:lnTo>
                <a:lnTo>
                  <a:pt x="69450" y="103333"/>
                </a:lnTo>
                <a:lnTo>
                  <a:pt x="69450" y="103333"/>
                </a:lnTo>
                <a:lnTo>
                  <a:pt x="69450" y="103333"/>
                </a:lnTo>
                <a:lnTo>
                  <a:pt x="69450" y="103333"/>
                </a:lnTo>
                <a:lnTo>
                  <a:pt x="69450" y="103333"/>
                </a:lnTo>
                <a:lnTo>
                  <a:pt x="68571" y="103333"/>
                </a:lnTo>
                <a:lnTo>
                  <a:pt x="68571" y="103333"/>
                </a:lnTo>
                <a:lnTo>
                  <a:pt x="68571" y="103333"/>
                </a:lnTo>
                <a:lnTo>
                  <a:pt x="68571" y="103333"/>
                </a:lnTo>
                <a:lnTo>
                  <a:pt x="68571" y="101111"/>
                </a:lnTo>
                <a:lnTo>
                  <a:pt x="67692" y="101111"/>
                </a:lnTo>
                <a:lnTo>
                  <a:pt x="67692" y="101111"/>
                </a:lnTo>
                <a:lnTo>
                  <a:pt x="67692" y="103333"/>
                </a:lnTo>
                <a:lnTo>
                  <a:pt x="67692" y="103333"/>
                </a:lnTo>
                <a:lnTo>
                  <a:pt x="67692" y="103333"/>
                </a:lnTo>
                <a:lnTo>
                  <a:pt x="67692" y="103333"/>
                </a:lnTo>
                <a:lnTo>
                  <a:pt x="67692" y="105555"/>
                </a:lnTo>
                <a:lnTo>
                  <a:pt x="66813" y="105555"/>
                </a:lnTo>
                <a:lnTo>
                  <a:pt x="66813" y="105555"/>
                </a:lnTo>
                <a:lnTo>
                  <a:pt x="66813" y="105555"/>
                </a:lnTo>
                <a:lnTo>
                  <a:pt x="66813" y="107777"/>
                </a:lnTo>
                <a:lnTo>
                  <a:pt x="66813" y="107777"/>
                </a:lnTo>
                <a:lnTo>
                  <a:pt x="66813" y="107777"/>
                </a:lnTo>
                <a:lnTo>
                  <a:pt x="66813" y="107777"/>
                </a:lnTo>
                <a:lnTo>
                  <a:pt x="66813" y="107777"/>
                </a:lnTo>
                <a:lnTo>
                  <a:pt x="66813" y="110000"/>
                </a:lnTo>
                <a:lnTo>
                  <a:pt x="66813" y="110000"/>
                </a:lnTo>
                <a:lnTo>
                  <a:pt x="67692" y="110000"/>
                </a:lnTo>
                <a:lnTo>
                  <a:pt x="67692" y="110000"/>
                </a:lnTo>
                <a:lnTo>
                  <a:pt x="67692" y="110000"/>
                </a:lnTo>
                <a:lnTo>
                  <a:pt x="67692" y="113333"/>
                </a:lnTo>
                <a:lnTo>
                  <a:pt x="67692" y="113333"/>
                </a:lnTo>
                <a:lnTo>
                  <a:pt x="67692" y="113333"/>
                </a:lnTo>
                <a:lnTo>
                  <a:pt x="67692" y="113333"/>
                </a:lnTo>
                <a:lnTo>
                  <a:pt x="67692" y="113333"/>
                </a:lnTo>
                <a:lnTo>
                  <a:pt x="67692" y="113333"/>
                </a:lnTo>
                <a:lnTo>
                  <a:pt x="66813" y="113333"/>
                </a:lnTo>
                <a:lnTo>
                  <a:pt x="66813" y="113333"/>
                </a:lnTo>
                <a:lnTo>
                  <a:pt x="66813" y="113333"/>
                </a:lnTo>
                <a:lnTo>
                  <a:pt x="66813" y="113333"/>
                </a:lnTo>
                <a:lnTo>
                  <a:pt x="66813" y="113333"/>
                </a:lnTo>
                <a:lnTo>
                  <a:pt x="66813" y="113333"/>
                </a:lnTo>
                <a:lnTo>
                  <a:pt x="65934" y="113333"/>
                </a:lnTo>
                <a:lnTo>
                  <a:pt x="65934" y="113333"/>
                </a:lnTo>
                <a:lnTo>
                  <a:pt x="65934" y="115555"/>
                </a:lnTo>
                <a:lnTo>
                  <a:pt x="65934" y="115555"/>
                </a:lnTo>
                <a:lnTo>
                  <a:pt x="65934" y="115555"/>
                </a:lnTo>
                <a:lnTo>
                  <a:pt x="65934" y="117777"/>
                </a:lnTo>
                <a:lnTo>
                  <a:pt x="65934" y="117777"/>
                </a:lnTo>
                <a:lnTo>
                  <a:pt x="65934" y="117777"/>
                </a:lnTo>
                <a:lnTo>
                  <a:pt x="64615" y="117777"/>
                </a:lnTo>
                <a:lnTo>
                  <a:pt x="64615" y="117777"/>
                </a:lnTo>
                <a:lnTo>
                  <a:pt x="64615" y="117777"/>
                </a:lnTo>
                <a:lnTo>
                  <a:pt x="64615" y="117777"/>
                </a:lnTo>
                <a:lnTo>
                  <a:pt x="64615" y="120000"/>
                </a:lnTo>
                <a:lnTo>
                  <a:pt x="64615" y="120000"/>
                </a:lnTo>
                <a:lnTo>
                  <a:pt x="64615" y="120000"/>
                </a:lnTo>
                <a:lnTo>
                  <a:pt x="64615" y="120000"/>
                </a:lnTo>
                <a:lnTo>
                  <a:pt x="63736" y="120000"/>
                </a:lnTo>
                <a:lnTo>
                  <a:pt x="63736" y="120000"/>
                </a:lnTo>
                <a:lnTo>
                  <a:pt x="63736" y="120000"/>
                </a:lnTo>
                <a:lnTo>
                  <a:pt x="63736" y="120000"/>
                </a:lnTo>
                <a:lnTo>
                  <a:pt x="63736" y="120000"/>
                </a:lnTo>
                <a:lnTo>
                  <a:pt x="63736" y="120000"/>
                </a:lnTo>
                <a:lnTo>
                  <a:pt x="62857" y="120000"/>
                </a:lnTo>
                <a:lnTo>
                  <a:pt x="62857" y="120000"/>
                </a:lnTo>
                <a:lnTo>
                  <a:pt x="62857" y="117777"/>
                </a:lnTo>
                <a:lnTo>
                  <a:pt x="62857" y="117777"/>
                </a:lnTo>
                <a:lnTo>
                  <a:pt x="62857" y="117777"/>
                </a:lnTo>
                <a:lnTo>
                  <a:pt x="62857" y="117777"/>
                </a:lnTo>
                <a:lnTo>
                  <a:pt x="62857" y="117777"/>
                </a:lnTo>
                <a:lnTo>
                  <a:pt x="62857" y="115555"/>
                </a:lnTo>
                <a:lnTo>
                  <a:pt x="62857" y="115555"/>
                </a:lnTo>
                <a:lnTo>
                  <a:pt x="62857" y="115555"/>
                </a:lnTo>
                <a:lnTo>
                  <a:pt x="62857" y="115555"/>
                </a:lnTo>
                <a:lnTo>
                  <a:pt x="61978" y="115555"/>
                </a:lnTo>
                <a:lnTo>
                  <a:pt x="61978" y="113333"/>
                </a:lnTo>
                <a:lnTo>
                  <a:pt x="61978" y="113333"/>
                </a:lnTo>
                <a:lnTo>
                  <a:pt x="61978" y="113333"/>
                </a:lnTo>
                <a:lnTo>
                  <a:pt x="61978" y="113333"/>
                </a:lnTo>
                <a:lnTo>
                  <a:pt x="61978" y="113333"/>
                </a:lnTo>
                <a:lnTo>
                  <a:pt x="61978" y="110000"/>
                </a:lnTo>
                <a:lnTo>
                  <a:pt x="61978" y="110000"/>
                </a:lnTo>
                <a:lnTo>
                  <a:pt x="61978" y="110000"/>
                </a:lnTo>
                <a:lnTo>
                  <a:pt x="61978" y="110000"/>
                </a:lnTo>
                <a:lnTo>
                  <a:pt x="61978" y="110000"/>
                </a:lnTo>
                <a:lnTo>
                  <a:pt x="62857" y="110000"/>
                </a:lnTo>
                <a:lnTo>
                  <a:pt x="62857" y="107777"/>
                </a:lnTo>
                <a:lnTo>
                  <a:pt x="62857" y="107777"/>
                </a:lnTo>
                <a:lnTo>
                  <a:pt x="62857" y="107777"/>
                </a:lnTo>
                <a:lnTo>
                  <a:pt x="62857" y="107777"/>
                </a:lnTo>
                <a:lnTo>
                  <a:pt x="63736" y="107777"/>
                </a:lnTo>
                <a:lnTo>
                  <a:pt x="63736" y="107777"/>
                </a:lnTo>
                <a:lnTo>
                  <a:pt x="63736" y="107777"/>
                </a:lnTo>
                <a:lnTo>
                  <a:pt x="63736" y="105555"/>
                </a:lnTo>
                <a:lnTo>
                  <a:pt x="63736" y="105555"/>
                </a:lnTo>
                <a:lnTo>
                  <a:pt x="63736" y="105555"/>
                </a:lnTo>
                <a:lnTo>
                  <a:pt x="63736" y="105555"/>
                </a:lnTo>
                <a:lnTo>
                  <a:pt x="64615" y="105555"/>
                </a:lnTo>
                <a:lnTo>
                  <a:pt x="64615" y="105555"/>
                </a:lnTo>
                <a:lnTo>
                  <a:pt x="64615" y="103333"/>
                </a:lnTo>
                <a:lnTo>
                  <a:pt x="64615" y="103333"/>
                </a:lnTo>
                <a:lnTo>
                  <a:pt x="64615" y="103333"/>
                </a:lnTo>
                <a:lnTo>
                  <a:pt x="64615" y="101111"/>
                </a:lnTo>
                <a:lnTo>
                  <a:pt x="63736" y="101111"/>
                </a:lnTo>
                <a:lnTo>
                  <a:pt x="63736" y="101111"/>
                </a:lnTo>
                <a:lnTo>
                  <a:pt x="63736" y="101111"/>
                </a:lnTo>
                <a:lnTo>
                  <a:pt x="63736" y="101111"/>
                </a:lnTo>
                <a:lnTo>
                  <a:pt x="63736" y="101111"/>
                </a:lnTo>
                <a:lnTo>
                  <a:pt x="63736" y="101111"/>
                </a:lnTo>
                <a:lnTo>
                  <a:pt x="63736" y="101111"/>
                </a:lnTo>
                <a:lnTo>
                  <a:pt x="62857" y="101111"/>
                </a:lnTo>
                <a:lnTo>
                  <a:pt x="62857" y="101111"/>
                </a:lnTo>
                <a:lnTo>
                  <a:pt x="62857" y="101111"/>
                </a:lnTo>
                <a:lnTo>
                  <a:pt x="62857" y="103333"/>
                </a:lnTo>
                <a:lnTo>
                  <a:pt x="62857" y="103333"/>
                </a:lnTo>
                <a:lnTo>
                  <a:pt x="61978" y="103333"/>
                </a:lnTo>
                <a:lnTo>
                  <a:pt x="61978" y="103333"/>
                </a:lnTo>
                <a:lnTo>
                  <a:pt x="61978" y="103333"/>
                </a:lnTo>
                <a:lnTo>
                  <a:pt x="61978" y="103333"/>
                </a:lnTo>
                <a:lnTo>
                  <a:pt x="61978" y="103333"/>
                </a:lnTo>
                <a:lnTo>
                  <a:pt x="61978" y="105555"/>
                </a:lnTo>
                <a:lnTo>
                  <a:pt x="61978" y="105555"/>
                </a:lnTo>
                <a:lnTo>
                  <a:pt x="61098" y="105555"/>
                </a:lnTo>
                <a:lnTo>
                  <a:pt x="61098" y="105555"/>
                </a:lnTo>
                <a:lnTo>
                  <a:pt x="61098" y="105555"/>
                </a:lnTo>
                <a:lnTo>
                  <a:pt x="61098" y="105555"/>
                </a:lnTo>
                <a:lnTo>
                  <a:pt x="61098" y="107777"/>
                </a:lnTo>
                <a:lnTo>
                  <a:pt x="61098" y="107777"/>
                </a:lnTo>
                <a:lnTo>
                  <a:pt x="61098" y="107777"/>
                </a:lnTo>
                <a:lnTo>
                  <a:pt x="59780" y="107777"/>
                </a:lnTo>
                <a:lnTo>
                  <a:pt x="59780" y="105555"/>
                </a:lnTo>
                <a:lnTo>
                  <a:pt x="59780" y="105555"/>
                </a:lnTo>
                <a:lnTo>
                  <a:pt x="59780" y="107777"/>
                </a:lnTo>
                <a:lnTo>
                  <a:pt x="59780" y="107777"/>
                </a:lnTo>
                <a:lnTo>
                  <a:pt x="58901" y="107777"/>
                </a:lnTo>
                <a:lnTo>
                  <a:pt x="58901" y="107777"/>
                </a:lnTo>
                <a:lnTo>
                  <a:pt x="58901" y="107777"/>
                </a:lnTo>
                <a:lnTo>
                  <a:pt x="58901" y="107777"/>
                </a:lnTo>
                <a:lnTo>
                  <a:pt x="58901" y="105555"/>
                </a:lnTo>
                <a:lnTo>
                  <a:pt x="58021" y="105555"/>
                </a:lnTo>
                <a:lnTo>
                  <a:pt x="58021" y="105555"/>
                </a:lnTo>
                <a:lnTo>
                  <a:pt x="58021" y="105555"/>
                </a:lnTo>
                <a:lnTo>
                  <a:pt x="58021" y="105555"/>
                </a:lnTo>
                <a:lnTo>
                  <a:pt x="58021" y="105555"/>
                </a:lnTo>
                <a:lnTo>
                  <a:pt x="58021" y="105555"/>
                </a:lnTo>
                <a:lnTo>
                  <a:pt x="57142" y="105555"/>
                </a:lnTo>
                <a:lnTo>
                  <a:pt x="57142" y="105555"/>
                </a:lnTo>
                <a:lnTo>
                  <a:pt x="57142" y="103333"/>
                </a:lnTo>
                <a:lnTo>
                  <a:pt x="57142" y="103333"/>
                </a:lnTo>
                <a:lnTo>
                  <a:pt x="56263" y="103333"/>
                </a:lnTo>
                <a:lnTo>
                  <a:pt x="56263" y="103333"/>
                </a:lnTo>
                <a:lnTo>
                  <a:pt x="56263" y="103333"/>
                </a:lnTo>
                <a:lnTo>
                  <a:pt x="56263" y="103333"/>
                </a:lnTo>
                <a:lnTo>
                  <a:pt x="56263" y="103333"/>
                </a:lnTo>
                <a:lnTo>
                  <a:pt x="56263" y="103333"/>
                </a:lnTo>
                <a:lnTo>
                  <a:pt x="54945" y="103333"/>
                </a:lnTo>
                <a:lnTo>
                  <a:pt x="54945" y="103333"/>
                </a:lnTo>
                <a:lnTo>
                  <a:pt x="54945" y="103333"/>
                </a:lnTo>
                <a:lnTo>
                  <a:pt x="54945" y="103333"/>
                </a:lnTo>
                <a:lnTo>
                  <a:pt x="54945" y="103333"/>
                </a:lnTo>
                <a:lnTo>
                  <a:pt x="54065" y="103333"/>
                </a:lnTo>
                <a:lnTo>
                  <a:pt x="54065" y="103333"/>
                </a:lnTo>
                <a:lnTo>
                  <a:pt x="54065" y="103333"/>
                </a:lnTo>
                <a:lnTo>
                  <a:pt x="54065" y="103333"/>
                </a:lnTo>
                <a:lnTo>
                  <a:pt x="54065" y="105555"/>
                </a:lnTo>
                <a:lnTo>
                  <a:pt x="53186" y="105555"/>
                </a:lnTo>
                <a:lnTo>
                  <a:pt x="53186" y="105555"/>
                </a:lnTo>
                <a:lnTo>
                  <a:pt x="53186" y="105555"/>
                </a:lnTo>
                <a:lnTo>
                  <a:pt x="53186" y="105555"/>
                </a:lnTo>
                <a:lnTo>
                  <a:pt x="53186" y="105555"/>
                </a:lnTo>
                <a:lnTo>
                  <a:pt x="53186" y="105555"/>
                </a:lnTo>
                <a:lnTo>
                  <a:pt x="52307" y="105555"/>
                </a:lnTo>
                <a:lnTo>
                  <a:pt x="52307" y="107777"/>
                </a:lnTo>
                <a:lnTo>
                  <a:pt x="52307" y="107777"/>
                </a:lnTo>
                <a:lnTo>
                  <a:pt x="52307" y="107777"/>
                </a:lnTo>
                <a:lnTo>
                  <a:pt x="52307" y="107777"/>
                </a:lnTo>
                <a:lnTo>
                  <a:pt x="52307" y="107777"/>
                </a:lnTo>
                <a:lnTo>
                  <a:pt x="52307" y="107777"/>
                </a:lnTo>
                <a:lnTo>
                  <a:pt x="52307" y="110000"/>
                </a:lnTo>
                <a:lnTo>
                  <a:pt x="51428" y="110000"/>
                </a:lnTo>
                <a:lnTo>
                  <a:pt x="51428" y="110000"/>
                </a:lnTo>
                <a:lnTo>
                  <a:pt x="51428" y="110000"/>
                </a:lnTo>
                <a:lnTo>
                  <a:pt x="51428" y="113333"/>
                </a:lnTo>
                <a:lnTo>
                  <a:pt x="51428" y="113333"/>
                </a:lnTo>
                <a:lnTo>
                  <a:pt x="51428" y="113333"/>
                </a:lnTo>
                <a:lnTo>
                  <a:pt x="51428" y="113333"/>
                </a:lnTo>
                <a:lnTo>
                  <a:pt x="50109" y="113333"/>
                </a:lnTo>
                <a:lnTo>
                  <a:pt x="50109" y="113333"/>
                </a:lnTo>
                <a:lnTo>
                  <a:pt x="50109" y="113333"/>
                </a:lnTo>
                <a:lnTo>
                  <a:pt x="50109" y="113333"/>
                </a:lnTo>
                <a:lnTo>
                  <a:pt x="50109" y="113333"/>
                </a:lnTo>
                <a:lnTo>
                  <a:pt x="50109" y="113333"/>
                </a:lnTo>
                <a:lnTo>
                  <a:pt x="50109" y="113333"/>
                </a:lnTo>
                <a:lnTo>
                  <a:pt x="50109" y="113333"/>
                </a:lnTo>
                <a:lnTo>
                  <a:pt x="49230" y="113333"/>
                </a:lnTo>
                <a:lnTo>
                  <a:pt x="49230" y="113333"/>
                </a:lnTo>
                <a:lnTo>
                  <a:pt x="49230" y="113333"/>
                </a:lnTo>
                <a:lnTo>
                  <a:pt x="49230" y="115555"/>
                </a:lnTo>
                <a:lnTo>
                  <a:pt x="49230" y="115555"/>
                </a:lnTo>
                <a:lnTo>
                  <a:pt x="49230" y="115555"/>
                </a:lnTo>
                <a:lnTo>
                  <a:pt x="49230" y="115555"/>
                </a:lnTo>
                <a:lnTo>
                  <a:pt x="48351" y="115555"/>
                </a:lnTo>
                <a:lnTo>
                  <a:pt x="48351" y="115555"/>
                </a:lnTo>
                <a:lnTo>
                  <a:pt x="48351" y="115555"/>
                </a:lnTo>
                <a:lnTo>
                  <a:pt x="48351" y="115555"/>
                </a:lnTo>
                <a:lnTo>
                  <a:pt x="47472" y="115555"/>
                </a:lnTo>
                <a:lnTo>
                  <a:pt x="47472" y="115555"/>
                </a:lnTo>
                <a:lnTo>
                  <a:pt x="47472" y="115555"/>
                </a:lnTo>
                <a:lnTo>
                  <a:pt x="47472" y="115555"/>
                </a:lnTo>
                <a:lnTo>
                  <a:pt x="47472" y="115555"/>
                </a:lnTo>
                <a:lnTo>
                  <a:pt x="46593" y="115555"/>
                </a:lnTo>
                <a:lnTo>
                  <a:pt x="46593" y="115555"/>
                </a:lnTo>
                <a:lnTo>
                  <a:pt x="46593" y="115555"/>
                </a:lnTo>
                <a:lnTo>
                  <a:pt x="46593" y="115555"/>
                </a:lnTo>
                <a:lnTo>
                  <a:pt x="45274" y="115555"/>
                </a:lnTo>
                <a:lnTo>
                  <a:pt x="45274" y="115555"/>
                </a:lnTo>
                <a:lnTo>
                  <a:pt x="45274" y="115555"/>
                </a:lnTo>
                <a:lnTo>
                  <a:pt x="45274" y="115555"/>
                </a:lnTo>
                <a:lnTo>
                  <a:pt x="45274" y="117777"/>
                </a:lnTo>
                <a:lnTo>
                  <a:pt x="44395" y="117777"/>
                </a:lnTo>
                <a:lnTo>
                  <a:pt x="44395" y="117777"/>
                </a:lnTo>
                <a:lnTo>
                  <a:pt x="44395" y="115555"/>
                </a:lnTo>
                <a:lnTo>
                  <a:pt x="44395" y="115555"/>
                </a:lnTo>
                <a:lnTo>
                  <a:pt x="44395" y="115555"/>
                </a:lnTo>
                <a:lnTo>
                  <a:pt x="43516" y="115555"/>
                </a:lnTo>
                <a:lnTo>
                  <a:pt x="43516" y="117777"/>
                </a:lnTo>
                <a:lnTo>
                  <a:pt x="43516" y="117777"/>
                </a:lnTo>
                <a:lnTo>
                  <a:pt x="43516" y="117777"/>
                </a:lnTo>
                <a:lnTo>
                  <a:pt x="43516" y="117777"/>
                </a:lnTo>
                <a:lnTo>
                  <a:pt x="43516" y="117777"/>
                </a:lnTo>
                <a:lnTo>
                  <a:pt x="42637" y="117777"/>
                </a:lnTo>
                <a:lnTo>
                  <a:pt x="42637" y="117777"/>
                </a:lnTo>
                <a:lnTo>
                  <a:pt x="42637" y="117777"/>
                </a:lnTo>
                <a:lnTo>
                  <a:pt x="42637" y="117777"/>
                </a:lnTo>
                <a:lnTo>
                  <a:pt x="41758" y="117777"/>
                </a:lnTo>
                <a:lnTo>
                  <a:pt x="41758" y="117777"/>
                </a:lnTo>
                <a:lnTo>
                  <a:pt x="41758" y="115555"/>
                </a:lnTo>
                <a:lnTo>
                  <a:pt x="41758" y="115555"/>
                </a:lnTo>
                <a:lnTo>
                  <a:pt x="41758" y="115555"/>
                </a:lnTo>
                <a:lnTo>
                  <a:pt x="40439" y="115555"/>
                </a:lnTo>
                <a:lnTo>
                  <a:pt x="40439" y="115555"/>
                </a:lnTo>
                <a:lnTo>
                  <a:pt x="40439" y="115555"/>
                </a:lnTo>
                <a:lnTo>
                  <a:pt x="40439" y="115555"/>
                </a:lnTo>
                <a:lnTo>
                  <a:pt x="40439" y="115555"/>
                </a:lnTo>
                <a:lnTo>
                  <a:pt x="40439" y="115555"/>
                </a:lnTo>
                <a:lnTo>
                  <a:pt x="40439" y="113333"/>
                </a:lnTo>
                <a:lnTo>
                  <a:pt x="39560" y="113333"/>
                </a:lnTo>
                <a:lnTo>
                  <a:pt x="39560" y="113333"/>
                </a:lnTo>
                <a:lnTo>
                  <a:pt x="39560" y="113333"/>
                </a:lnTo>
                <a:lnTo>
                  <a:pt x="39560" y="113333"/>
                </a:lnTo>
                <a:lnTo>
                  <a:pt x="39560" y="113333"/>
                </a:lnTo>
                <a:lnTo>
                  <a:pt x="39560" y="110000"/>
                </a:lnTo>
                <a:lnTo>
                  <a:pt x="38681" y="110000"/>
                </a:lnTo>
                <a:lnTo>
                  <a:pt x="38681" y="110000"/>
                </a:lnTo>
                <a:lnTo>
                  <a:pt x="38681" y="110000"/>
                </a:lnTo>
                <a:lnTo>
                  <a:pt x="38681" y="110000"/>
                </a:lnTo>
                <a:lnTo>
                  <a:pt x="38681" y="107777"/>
                </a:lnTo>
                <a:lnTo>
                  <a:pt x="38681" y="107777"/>
                </a:lnTo>
                <a:lnTo>
                  <a:pt x="38681" y="107777"/>
                </a:lnTo>
                <a:lnTo>
                  <a:pt x="38681" y="107777"/>
                </a:lnTo>
                <a:lnTo>
                  <a:pt x="37802" y="107777"/>
                </a:lnTo>
                <a:lnTo>
                  <a:pt x="37802" y="107777"/>
                </a:lnTo>
                <a:lnTo>
                  <a:pt x="37802" y="107777"/>
                </a:lnTo>
                <a:lnTo>
                  <a:pt x="37802" y="107777"/>
                </a:lnTo>
                <a:lnTo>
                  <a:pt x="37802" y="107777"/>
                </a:lnTo>
                <a:lnTo>
                  <a:pt x="37802" y="105555"/>
                </a:lnTo>
                <a:lnTo>
                  <a:pt x="36923" y="105555"/>
                </a:lnTo>
                <a:lnTo>
                  <a:pt x="36923" y="105555"/>
                </a:lnTo>
                <a:lnTo>
                  <a:pt x="36923" y="105555"/>
                </a:lnTo>
                <a:lnTo>
                  <a:pt x="36923" y="105555"/>
                </a:lnTo>
                <a:lnTo>
                  <a:pt x="35604" y="105555"/>
                </a:lnTo>
                <a:lnTo>
                  <a:pt x="35604" y="105555"/>
                </a:lnTo>
                <a:lnTo>
                  <a:pt x="35604" y="105555"/>
                </a:lnTo>
                <a:lnTo>
                  <a:pt x="35604" y="105555"/>
                </a:lnTo>
                <a:lnTo>
                  <a:pt x="35604" y="105555"/>
                </a:lnTo>
                <a:lnTo>
                  <a:pt x="34725" y="105555"/>
                </a:lnTo>
                <a:lnTo>
                  <a:pt x="34725" y="103333"/>
                </a:lnTo>
                <a:lnTo>
                  <a:pt x="34725" y="103333"/>
                </a:lnTo>
                <a:lnTo>
                  <a:pt x="34725" y="103333"/>
                </a:lnTo>
                <a:lnTo>
                  <a:pt x="34725" y="103333"/>
                </a:lnTo>
                <a:lnTo>
                  <a:pt x="33846" y="103333"/>
                </a:lnTo>
                <a:lnTo>
                  <a:pt x="33846" y="103333"/>
                </a:lnTo>
                <a:lnTo>
                  <a:pt x="33846" y="103333"/>
                </a:lnTo>
                <a:lnTo>
                  <a:pt x="33846" y="103333"/>
                </a:lnTo>
                <a:lnTo>
                  <a:pt x="33846" y="103333"/>
                </a:lnTo>
                <a:lnTo>
                  <a:pt x="32967" y="103333"/>
                </a:lnTo>
                <a:lnTo>
                  <a:pt x="32967" y="103333"/>
                </a:lnTo>
                <a:lnTo>
                  <a:pt x="32967" y="103333"/>
                </a:lnTo>
                <a:lnTo>
                  <a:pt x="32967" y="103333"/>
                </a:lnTo>
                <a:lnTo>
                  <a:pt x="32967" y="101111"/>
                </a:lnTo>
                <a:lnTo>
                  <a:pt x="32087" y="101111"/>
                </a:lnTo>
                <a:lnTo>
                  <a:pt x="32087" y="101111"/>
                </a:lnTo>
                <a:lnTo>
                  <a:pt x="32087" y="101111"/>
                </a:lnTo>
                <a:lnTo>
                  <a:pt x="30769" y="101111"/>
                </a:lnTo>
                <a:lnTo>
                  <a:pt x="30769" y="101111"/>
                </a:lnTo>
                <a:lnTo>
                  <a:pt x="30769" y="101111"/>
                </a:lnTo>
                <a:lnTo>
                  <a:pt x="30769" y="101111"/>
                </a:lnTo>
                <a:lnTo>
                  <a:pt x="29890" y="101111"/>
                </a:lnTo>
                <a:lnTo>
                  <a:pt x="29890" y="101111"/>
                </a:lnTo>
                <a:lnTo>
                  <a:pt x="29890" y="101111"/>
                </a:lnTo>
                <a:lnTo>
                  <a:pt x="29890" y="101111"/>
                </a:lnTo>
                <a:lnTo>
                  <a:pt x="29890" y="101111"/>
                </a:lnTo>
                <a:lnTo>
                  <a:pt x="29890" y="101111"/>
                </a:lnTo>
                <a:lnTo>
                  <a:pt x="29010" y="101111"/>
                </a:lnTo>
                <a:lnTo>
                  <a:pt x="29010" y="103333"/>
                </a:lnTo>
                <a:lnTo>
                  <a:pt x="29010" y="103333"/>
                </a:lnTo>
                <a:lnTo>
                  <a:pt x="29010" y="103333"/>
                </a:lnTo>
                <a:lnTo>
                  <a:pt x="29010" y="103333"/>
                </a:lnTo>
                <a:lnTo>
                  <a:pt x="29010" y="105555"/>
                </a:lnTo>
                <a:lnTo>
                  <a:pt x="29010" y="105555"/>
                </a:lnTo>
                <a:lnTo>
                  <a:pt x="29010" y="105555"/>
                </a:lnTo>
                <a:lnTo>
                  <a:pt x="29010" y="105555"/>
                </a:lnTo>
                <a:lnTo>
                  <a:pt x="29010" y="107777"/>
                </a:lnTo>
                <a:lnTo>
                  <a:pt x="29010" y="107777"/>
                </a:lnTo>
                <a:lnTo>
                  <a:pt x="29010" y="107777"/>
                </a:lnTo>
                <a:lnTo>
                  <a:pt x="29010" y="107777"/>
                </a:lnTo>
                <a:lnTo>
                  <a:pt x="29010" y="107777"/>
                </a:lnTo>
                <a:lnTo>
                  <a:pt x="29010" y="110000"/>
                </a:lnTo>
                <a:lnTo>
                  <a:pt x="29010" y="110000"/>
                </a:lnTo>
                <a:lnTo>
                  <a:pt x="29010" y="110000"/>
                </a:lnTo>
                <a:lnTo>
                  <a:pt x="29010" y="113333"/>
                </a:lnTo>
                <a:lnTo>
                  <a:pt x="28131" y="113333"/>
                </a:lnTo>
                <a:lnTo>
                  <a:pt x="28131" y="113333"/>
                </a:lnTo>
                <a:lnTo>
                  <a:pt x="28131" y="113333"/>
                </a:lnTo>
                <a:lnTo>
                  <a:pt x="28131" y="113333"/>
                </a:lnTo>
                <a:lnTo>
                  <a:pt x="28131" y="115555"/>
                </a:lnTo>
                <a:lnTo>
                  <a:pt x="28131" y="115555"/>
                </a:lnTo>
                <a:lnTo>
                  <a:pt x="28131" y="115555"/>
                </a:lnTo>
                <a:lnTo>
                  <a:pt x="28131" y="115555"/>
                </a:lnTo>
                <a:lnTo>
                  <a:pt x="28131" y="115555"/>
                </a:lnTo>
                <a:lnTo>
                  <a:pt x="28131" y="113333"/>
                </a:lnTo>
                <a:lnTo>
                  <a:pt x="28131" y="113333"/>
                </a:lnTo>
                <a:lnTo>
                  <a:pt x="27252" y="113333"/>
                </a:lnTo>
                <a:lnTo>
                  <a:pt x="27252" y="113333"/>
                </a:lnTo>
                <a:lnTo>
                  <a:pt x="27252" y="113333"/>
                </a:lnTo>
                <a:lnTo>
                  <a:pt x="27252" y="113333"/>
                </a:lnTo>
                <a:lnTo>
                  <a:pt x="27252" y="113333"/>
                </a:lnTo>
                <a:lnTo>
                  <a:pt x="25934" y="113333"/>
                </a:lnTo>
                <a:lnTo>
                  <a:pt x="25934" y="113333"/>
                </a:lnTo>
                <a:lnTo>
                  <a:pt x="25934" y="113333"/>
                </a:lnTo>
                <a:lnTo>
                  <a:pt x="25934" y="113333"/>
                </a:lnTo>
                <a:lnTo>
                  <a:pt x="25934" y="113333"/>
                </a:lnTo>
                <a:lnTo>
                  <a:pt x="25054" y="113333"/>
                </a:lnTo>
                <a:lnTo>
                  <a:pt x="25054" y="113333"/>
                </a:lnTo>
                <a:lnTo>
                  <a:pt x="25054" y="115555"/>
                </a:lnTo>
                <a:lnTo>
                  <a:pt x="25054" y="115555"/>
                </a:lnTo>
                <a:lnTo>
                  <a:pt x="25054" y="113333"/>
                </a:lnTo>
                <a:lnTo>
                  <a:pt x="25054" y="113333"/>
                </a:lnTo>
                <a:lnTo>
                  <a:pt x="25054" y="115555"/>
                </a:lnTo>
                <a:lnTo>
                  <a:pt x="25054" y="115555"/>
                </a:lnTo>
                <a:lnTo>
                  <a:pt x="24175" y="115555"/>
                </a:lnTo>
                <a:lnTo>
                  <a:pt x="24175" y="115555"/>
                </a:lnTo>
                <a:lnTo>
                  <a:pt x="24175" y="115555"/>
                </a:lnTo>
                <a:lnTo>
                  <a:pt x="24175" y="115555"/>
                </a:lnTo>
                <a:lnTo>
                  <a:pt x="24175" y="115555"/>
                </a:lnTo>
                <a:lnTo>
                  <a:pt x="23296" y="115555"/>
                </a:lnTo>
                <a:lnTo>
                  <a:pt x="23296" y="115555"/>
                </a:lnTo>
                <a:lnTo>
                  <a:pt x="23296" y="115555"/>
                </a:lnTo>
                <a:lnTo>
                  <a:pt x="23296" y="115555"/>
                </a:lnTo>
                <a:lnTo>
                  <a:pt x="23296" y="115555"/>
                </a:lnTo>
                <a:lnTo>
                  <a:pt x="22417" y="115555"/>
                </a:lnTo>
                <a:lnTo>
                  <a:pt x="22417" y="115555"/>
                </a:lnTo>
                <a:lnTo>
                  <a:pt x="22417" y="115555"/>
                </a:lnTo>
                <a:lnTo>
                  <a:pt x="22417" y="113333"/>
                </a:lnTo>
                <a:lnTo>
                  <a:pt x="22417" y="113333"/>
                </a:lnTo>
                <a:lnTo>
                  <a:pt x="21098" y="113333"/>
                </a:lnTo>
                <a:lnTo>
                  <a:pt x="21098" y="113333"/>
                </a:lnTo>
                <a:lnTo>
                  <a:pt x="21098" y="115555"/>
                </a:lnTo>
                <a:lnTo>
                  <a:pt x="21098" y="115555"/>
                </a:lnTo>
                <a:lnTo>
                  <a:pt x="21098" y="113333"/>
                </a:lnTo>
                <a:lnTo>
                  <a:pt x="21098" y="113333"/>
                </a:lnTo>
                <a:lnTo>
                  <a:pt x="21098" y="113333"/>
                </a:lnTo>
                <a:lnTo>
                  <a:pt x="20219" y="113333"/>
                </a:lnTo>
                <a:lnTo>
                  <a:pt x="20219" y="113333"/>
                </a:lnTo>
                <a:lnTo>
                  <a:pt x="20219" y="113333"/>
                </a:lnTo>
                <a:lnTo>
                  <a:pt x="20219" y="110000"/>
                </a:lnTo>
                <a:lnTo>
                  <a:pt x="20219" y="110000"/>
                </a:lnTo>
                <a:lnTo>
                  <a:pt x="19340" y="110000"/>
                </a:lnTo>
                <a:lnTo>
                  <a:pt x="19340" y="110000"/>
                </a:lnTo>
                <a:lnTo>
                  <a:pt x="19340" y="110000"/>
                </a:lnTo>
                <a:lnTo>
                  <a:pt x="19340" y="110000"/>
                </a:lnTo>
                <a:lnTo>
                  <a:pt x="19340" y="107777"/>
                </a:lnTo>
                <a:lnTo>
                  <a:pt x="19340" y="107777"/>
                </a:lnTo>
                <a:lnTo>
                  <a:pt x="19340" y="107777"/>
                </a:lnTo>
                <a:lnTo>
                  <a:pt x="19340" y="107777"/>
                </a:lnTo>
                <a:lnTo>
                  <a:pt x="19340" y="107777"/>
                </a:lnTo>
                <a:lnTo>
                  <a:pt x="19340" y="105555"/>
                </a:lnTo>
                <a:lnTo>
                  <a:pt x="19340" y="105555"/>
                </a:lnTo>
                <a:lnTo>
                  <a:pt x="19340" y="105555"/>
                </a:lnTo>
                <a:lnTo>
                  <a:pt x="19340" y="105555"/>
                </a:lnTo>
                <a:lnTo>
                  <a:pt x="19340" y="105555"/>
                </a:lnTo>
                <a:lnTo>
                  <a:pt x="19340" y="103333"/>
                </a:lnTo>
                <a:lnTo>
                  <a:pt x="18461" y="103333"/>
                </a:lnTo>
                <a:lnTo>
                  <a:pt x="18461" y="105555"/>
                </a:lnTo>
                <a:lnTo>
                  <a:pt x="18461" y="105555"/>
                </a:lnTo>
                <a:lnTo>
                  <a:pt x="18461" y="105555"/>
                </a:lnTo>
                <a:lnTo>
                  <a:pt x="18461" y="105555"/>
                </a:lnTo>
                <a:lnTo>
                  <a:pt x="18461" y="105555"/>
                </a:lnTo>
                <a:lnTo>
                  <a:pt x="18461" y="105555"/>
                </a:lnTo>
                <a:lnTo>
                  <a:pt x="17582" y="105555"/>
                </a:lnTo>
                <a:lnTo>
                  <a:pt x="17582" y="105555"/>
                </a:lnTo>
                <a:lnTo>
                  <a:pt x="17582" y="105555"/>
                </a:lnTo>
                <a:lnTo>
                  <a:pt x="17582" y="105555"/>
                </a:lnTo>
                <a:lnTo>
                  <a:pt x="17582" y="105555"/>
                </a:lnTo>
                <a:lnTo>
                  <a:pt x="16263" y="105555"/>
                </a:lnTo>
                <a:lnTo>
                  <a:pt x="16263" y="105555"/>
                </a:lnTo>
                <a:lnTo>
                  <a:pt x="16263" y="105555"/>
                </a:lnTo>
                <a:lnTo>
                  <a:pt x="16263" y="103333"/>
                </a:lnTo>
                <a:lnTo>
                  <a:pt x="16263" y="103333"/>
                </a:lnTo>
                <a:lnTo>
                  <a:pt x="16263" y="103333"/>
                </a:lnTo>
                <a:lnTo>
                  <a:pt x="16263" y="103333"/>
                </a:lnTo>
                <a:lnTo>
                  <a:pt x="16263" y="103333"/>
                </a:lnTo>
                <a:lnTo>
                  <a:pt x="15384" y="103333"/>
                </a:lnTo>
                <a:lnTo>
                  <a:pt x="15384" y="103333"/>
                </a:lnTo>
                <a:lnTo>
                  <a:pt x="15384" y="103333"/>
                </a:lnTo>
                <a:lnTo>
                  <a:pt x="15384" y="103333"/>
                </a:lnTo>
                <a:lnTo>
                  <a:pt x="15384" y="103333"/>
                </a:lnTo>
                <a:lnTo>
                  <a:pt x="15384" y="103333"/>
                </a:lnTo>
                <a:lnTo>
                  <a:pt x="15384" y="103333"/>
                </a:lnTo>
                <a:lnTo>
                  <a:pt x="14505" y="103333"/>
                </a:lnTo>
                <a:lnTo>
                  <a:pt x="14505" y="103333"/>
                </a:lnTo>
                <a:lnTo>
                  <a:pt x="14505" y="103333"/>
                </a:lnTo>
                <a:lnTo>
                  <a:pt x="14505" y="103333"/>
                </a:lnTo>
                <a:lnTo>
                  <a:pt x="14505" y="103333"/>
                </a:lnTo>
                <a:lnTo>
                  <a:pt x="14505" y="105555"/>
                </a:lnTo>
                <a:lnTo>
                  <a:pt x="13626" y="105555"/>
                </a:lnTo>
                <a:lnTo>
                  <a:pt x="13626" y="105555"/>
                </a:lnTo>
                <a:lnTo>
                  <a:pt x="13626" y="105555"/>
                </a:lnTo>
                <a:lnTo>
                  <a:pt x="13626" y="105555"/>
                </a:lnTo>
                <a:lnTo>
                  <a:pt x="13626" y="105555"/>
                </a:lnTo>
                <a:lnTo>
                  <a:pt x="13626" y="105555"/>
                </a:lnTo>
                <a:lnTo>
                  <a:pt x="13626" y="107777"/>
                </a:lnTo>
                <a:lnTo>
                  <a:pt x="12747" y="107777"/>
                </a:lnTo>
                <a:lnTo>
                  <a:pt x="12747" y="107777"/>
                </a:lnTo>
                <a:lnTo>
                  <a:pt x="12747" y="107777"/>
                </a:lnTo>
                <a:lnTo>
                  <a:pt x="12747" y="105555"/>
                </a:lnTo>
                <a:lnTo>
                  <a:pt x="12747" y="105555"/>
                </a:lnTo>
                <a:lnTo>
                  <a:pt x="12747" y="105555"/>
                </a:lnTo>
                <a:lnTo>
                  <a:pt x="12747" y="105555"/>
                </a:lnTo>
                <a:lnTo>
                  <a:pt x="12747" y="105555"/>
                </a:lnTo>
                <a:lnTo>
                  <a:pt x="12747" y="105555"/>
                </a:lnTo>
                <a:lnTo>
                  <a:pt x="12747" y="105555"/>
                </a:lnTo>
                <a:lnTo>
                  <a:pt x="12747" y="103333"/>
                </a:lnTo>
                <a:lnTo>
                  <a:pt x="12747" y="103333"/>
                </a:lnTo>
                <a:lnTo>
                  <a:pt x="11428" y="103333"/>
                </a:lnTo>
                <a:lnTo>
                  <a:pt x="11428" y="103333"/>
                </a:lnTo>
                <a:lnTo>
                  <a:pt x="11428" y="103333"/>
                </a:lnTo>
                <a:lnTo>
                  <a:pt x="11428" y="103333"/>
                </a:lnTo>
                <a:lnTo>
                  <a:pt x="10549" y="103333"/>
                </a:lnTo>
                <a:lnTo>
                  <a:pt x="10549" y="103333"/>
                </a:lnTo>
                <a:lnTo>
                  <a:pt x="10549" y="103333"/>
                </a:lnTo>
                <a:lnTo>
                  <a:pt x="10549" y="105555"/>
                </a:lnTo>
                <a:lnTo>
                  <a:pt x="10549" y="105555"/>
                </a:lnTo>
                <a:lnTo>
                  <a:pt x="10549" y="105555"/>
                </a:lnTo>
                <a:lnTo>
                  <a:pt x="10549" y="105555"/>
                </a:lnTo>
                <a:lnTo>
                  <a:pt x="10549" y="105555"/>
                </a:lnTo>
                <a:lnTo>
                  <a:pt x="9670" y="105555"/>
                </a:lnTo>
                <a:lnTo>
                  <a:pt x="9670" y="105555"/>
                </a:lnTo>
                <a:lnTo>
                  <a:pt x="9670" y="105555"/>
                </a:lnTo>
                <a:lnTo>
                  <a:pt x="9670" y="105555"/>
                </a:lnTo>
                <a:lnTo>
                  <a:pt x="9670" y="105555"/>
                </a:lnTo>
                <a:lnTo>
                  <a:pt x="8791" y="105555"/>
                </a:lnTo>
                <a:lnTo>
                  <a:pt x="8791" y="105555"/>
                </a:lnTo>
                <a:lnTo>
                  <a:pt x="8791" y="105555"/>
                </a:lnTo>
                <a:lnTo>
                  <a:pt x="8791" y="105555"/>
                </a:lnTo>
                <a:lnTo>
                  <a:pt x="8791" y="103333"/>
                </a:lnTo>
                <a:lnTo>
                  <a:pt x="8791" y="103333"/>
                </a:lnTo>
                <a:lnTo>
                  <a:pt x="8791" y="103333"/>
                </a:lnTo>
                <a:lnTo>
                  <a:pt x="8791" y="103333"/>
                </a:lnTo>
                <a:lnTo>
                  <a:pt x="8791" y="103333"/>
                </a:lnTo>
                <a:lnTo>
                  <a:pt x="9670" y="103333"/>
                </a:lnTo>
                <a:lnTo>
                  <a:pt x="9670" y="103333"/>
                </a:lnTo>
                <a:lnTo>
                  <a:pt x="9670" y="103333"/>
                </a:lnTo>
                <a:lnTo>
                  <a:pt x="9670" y="103333"/>
                </a:lnTo>
                <a:lnTo>
                  <a:pt x="10549" y="103333"/>
                </a:lnTo>
                <a:lnTo>
                  <a:pt x="10549" y="101111"/>
                </a:lnTo>
                <a:lnTo>
                  <a:pt x="10549" y="101111"/>
                </a:lnTo>
                <a:lnTo>
                  <a:pt x="10549" y="101111"/>
                </a:lnTo>
                <a:lnTo>
                  <a:pt x="10549" y="103333"/>
                </a:lnTo>
                <a:lnTo>
                  <a:pt x="10549" y="103333"/>
                </a:lnTo>
                <a:lnTo>
                  <a:pt x="10549" y="101111"/>
                </a:lnTo>
                <a:lnTo>
                  <a:pt x="11428" y="101111"/>
                </a:lnTo>
                <a:lnTo>
                  <a:pt x="11428" y="101111"/>
                </a:lnTo>
                <a:lnTo>
                  <a:pt x="11428" y="101111"/>
                </a:lnTo>
                <a:lnTo>
                  <a:pt x="12747" y="101111"/>
                </a:lnTo>
                <a:lnTo>
                  <a:pt x="12747" y="101111"/>
                </a:lnTo>
                <a:lnTo>
                  <a:pt x="12747" y="101111"/>
                </a:lnTo>
                <a:lnTo>
                  <a:pt x="12747" y="101111"/>
                </a:lnTo>
                <a:lnTo>
                  <a:pt x="12747" y="101111"/>
                </a:lnTo>
                <a:lnTo>
                  <a:pt x="12747" y="101111"/>
                </a:lnTo>
                <a:lnTo>
                  <a:pt x="12747" y="101111"/>
                </a:lnTo>
                <a:lnTo>
                  <a:pt x="13626" y="101111"/>
                </a:lnTo>
                <a:lnTo>
                  <a:pt x="13626" y="101111"/>
                </a:lnTo>
                <a:lnTo>
                  <a:pt x="13626" y="101111"/>
                </a:lnTo>
                <a:lnTo>
                  <a:pt x="13626" y="97777"/>
                </a:lnTo>
                <a:lnTo>
                  <a:pt x="13626" y="97777"/>
                </a:lnTo>
                <a:lnTo>
                  <a:pt x="13626" y="97777"/>
                </a:lnTo>
                <a:lnTo>
                  <a:pt x="12747" y="97777"/>
                </a:lnTo>
                <a:lnTo>
                  <a:pt x="12747" y="97777"/>
                </a:lnTo>
                <a:lnTo>
                  <a:pt x="12747" y="97777"/>
                </a:lnTo>
                <a:lnTo>
                  <a:pt x="12747" y="97777"/>
                </a:lnTo>
                <a:lnTo>
                  <a:pt x="11428" y="97777"/>
                </a:lnTo>
                <a:lnTo>
                  <a:pt x="11428" y="97777"/>
                </a:lnTo>
                <a:lnTo>
                  <a:pt x="11428" y="101111"/>
                </a:lnTo>
                <a:lnTo>
                  <a:pt x="11428" y="101111"/>
                </a:lnTo>
                <a:lnTo>
                  <a:pt x="10549" y="101111"/>
                </a:lnTo>
                <a:lnTo>
                  <a:pt x="10549" y="101111"/>
                </a:lnTo>
                <a:lnTo>
                  <a:pt x="10549" y="101111"/>
                </a:lnTo>
                <a:lnTo>
                  <a:pt x="10549" y="101111"/>
                </a:lnTo>
                <a:lnTo>
                  <a:pt x="9670" y="101111"/>
                </a:lnTo>
                <a:lnTo>
                  <a:pt x="9670" y="101111"/>
                </a:lnTo>
                <a:lnTo>
                  <a:pt x="9670" y="101111"/>
                </a:lnTo>
                <a:lnTo>
                  <a:pt x="9670" y="101111"/>
                </a:lnTo>
                <a:lnTo>
                  <a:pt x="8791" y="101111"/>
                </a:lnTo>
                <a:lnTo>
                  <a:pt x="8791" y="101111"/>
                </a:lnTo>
                <a:lnTo>
                  <a:pt x="8791" y="101111"/>
                </a:lnTo>
                <a:lnTo>
                  <a:pt x="7912" y="101111"/>
                </a:lnTo>
                <a:lnTo>
                  <a:pt x="7912" y="101111"/>
                </a:lnTo>
                <a:lnTo>
                  <a:pt x="7912" y="97777"/>
                </a:lnTo>
                <a:lnTo>
                  <a:pt x="7912" y="97777"/>
                </a:lnTo>
                <a:lnTo>
                  <a:pt x="7912" y="97777"/>
                </a:lnTo>
                <a:lnTo>
                  <a:pt x="7912" y="97777"/>
                </a:lnTo>
                <a:lnTo>
                  <a:pt x="7912" y="95555"/>
                </a:lnTo>
                <a:lnTo>
                  <a:pt x="7912" y="95555"/>
                </a:lnTo>
                <a:lnTo>
                  <a:pt x="7912" y="95555"/>
                </a:lnTo>
                <a:lnTo>
                  <a:pt x="7912" y="95555"/>
                </a:lnTo>
                <a:lnTo>
                  <a:pt x="8791" y="95555"/>
                </a:lnTo>
                <a:lnTo>
                  <a:pt x="8791" y="95555"/>
                </a:lnTo>
                <a:lnTo>
                  <a:pt x="8791" y="95555"/>
                </a:lnTo>
                <a:lnTo>
                  <a:pt x="8791" y="95555"/>
                </a:lnTo>
                <a:lnTo>
                  <a:pt x="8791" y="95555"/>
                </a:lnTo>
                <a:lnTo>
                  <a:pt x="9670" y="95555"/>
                </a:lnTo>
                <a:lnTo>
                  <a:pt x="9670" y="95555"/>
                </a:lnTo>
                <a:lnTo>
                  <a:pt x="9670" y="95555"/>
                </a:lnTo>
                <a:lnTo>
                  <a:pt x="9670" y="95555"/>
                </a:lnTo>
                <a:lnTo>
                  <a:pt x="9670" y="93333"/>
                </a:lnTo>
                <a:lnTo>
                  <a:pt x="8791" y="93333"/>
                </a:lnTo>
                <a:lnTo>
                  <a:pt x="8791" y="93333"/>
                </a:lnTo>
                <a:lnTo>
                  <a:pt x="8791" y="93333"/>
                </a:lnTo>
                <a:lnTo>
                  <a:pt x="8791" y="93333"/>
                </a:lnTo>
                <a:lnTo>
                  <a:pt x="8791" y="93333"/>
                </a:lnTo>
                <a:lnTo>
                  <a:pt x="7912" y="93333"/>
                </a:lnTo>
                <a:lnTo>
                  <a:pt x="7912" y="93333"/>
                </a:lnTo>
                <a:lnTo>
                  <a:pt x="7912" y="93333"/>
                </a:lnTo>
                <a:lnTo>
                  <a:pt x="7912" y="93333"/>
                </a:lnTo>
                <a:lnTo>
                  <a:pt x="7912" y="91111"/>
                </a:lnTo>
                <a:lnTo>
                  <a:pt x="7912" y="91111"/>
                </a:lnTo>
                <a:lnTo>
                  <a:pt x="7912" y="91111"/>
                </a:lnTo>
                <a:lnTo>
                  <a:pt x="7912" y="91111"/>
                </a:lnTo>
                <a:lnTo>
                  <a:pt x="7912" y="91111"/>
                </a:lnTo>
                <a:lnTo>
                  <a:pt x="7912" y="88888"/>
                </a:lnTo>
                <a:lnTo>
                  <a:pt x="7912" y="88888"/>
                </a:lnTo>
                <a:lnTo>
                  <a:pt x="6593" y="88888"/>
                </a:lnTo>
                <a:lnTo>
                  <a:pt x="6593" y="88888"/>
                </a:lnTo>
                <a:lnTo>
                  <a:pt x="6593" y="85555"/>
                </a:lnTo>
                <a:lnTo>
                  <a:pt x="6593" y="85555"/>
                </a:lnTo>
                <a:lnTo>
                  <a:pt x="6593" y="85555"/>
                </a:lnTo>
                <a:lnTo>
                  <a:pt x="6593" y="85555"/>
                </a:lnTo>
                <a:lnTo>
                  <a:pt x="6593" y="85555"/>
                </a:lnTo>
                <a:lnTo>
                  <a:pt x="6593" y="85555"/>
                </a:lnTo>
                <a:lnTo>
                  <a:pt x="6593" y="85555"/>
                </a:lnTo>
                <a:lnTo>
                  <a:pt x="6593" y="85555"/>
                </a:lnTo>
                <a:lnTo>
                  <a:pt x="6593" y="85555"/>
                </a:lnTo>
                <a:lnTo>
                  <a:pt x="7912" y="85555"/>
                </a:lnTo>
                <a:lnTo>
                  <a:pt x="7912" y="83333"/>
                </a:lnTo>
                <a:lnTo>
                  <a:pt x="7912" y="83333"/>
                </a:lnTo>
                <a:lnTo>
                  <a:pt x="7912" y="83333"/>
                </a:lnTo>
                <a:lnTo>
                  <a:pt x="7912" y="83333"/>
                </a:lnTo>
                <a:lnTo>
                  <a:pt x="7912" y="83333"/>
                </a:lnTo>
                <a:lnTo>
                  <a:pt x="7912" y="83333"/>
                </a:lnTo>
                <a:lnTo>
                  <a:pt x="7912" y="81111"/>
                </a:lnTo>
                <a:lnTo>
                  <a:pt x="7912" y="81111"/>
                </a:lnTo>
                <a:lnTo>
                  <a:pt x="7912" y="81111"/>
                </a:lnTo>
                <a:lnTo>
                  <a:pt x="7912" y="81111"/>
                </a:lnTo>
                <a:lnTo>
                  <a:pt x="7912" y="81111"/>
                </a:lnTo>
                <a:lnTo>
                  <a:pt x="7912" y="81111"/>
                </a:lnTo>
                <a:lnTo>
                  <a:pt x="6593" y="81111"/>
                </a:lnTo>
                <a:lnTo>
                  <a:pt x="6593" y="81111"/>
                </a:lnTo>
                <a:lnTo>
                  <a:pt x="6593" y="78888"/>
                </a:lnTo>
                <a:lnTo>
                  <a:pt x="6593" y="78888"/>
                </a:lnTo>
                <a:lnTo>
                  <a:pt x="6593" y="78888"/>
                </a:lnTo>
                <a:lnTo>
                  <a:pt x="6593" y="78888"/>
                </a:lnTo>
                <a:lnTo>
                  <a:pt x="5714" y="78888"/>
                </a:lnTo>
                <a:lnTo>
                  <a:pt x="5714" y="78888"/>
                </a:lnTo>
                <a:lnTo>
                  <a:pt x="5714" y="78888"/>
                </a:lnTo>
                <a:lnTo>
                  <a:pt x="5714" y="78888"/>
                </a:lnTo>
                <a:lnTo>
                  <a:pt x="4835" y="78888"/>
                </a:lnTo>
                <a:lnTo>
                  <a:pt x="4835" y="78888"/>
                </a:lnTo>
                <a:lnTo>
                  <a:pt x="4835" y="78888"/>
                </a:lnTo>
                <a:lnTo>
                  <a:pt x="4835" y="76666"/>
                </a:lnTo>
                <a:lnTo>
                  <a:pt x="4835" y="76666"/>
                </a:lnTo>
                <a:lnTo>
                  <a:pt x="4835" y="76666"/>
                </a:lnTo>
                <a:lnTo>
                  <a:pt x="4835" y="76666"/>
                </a:lnTo>
                <a:lnTo>
                  <a:pt x="4835" y="76666"/>
                </a:lnTo>
                <a:lnTo>
                  <a:pt x="4835" y="76666"/>
                </a:lnTo>
                <a:lnTo>
                  <a:pt x="4835" y="76666"/>
                </a:lnTo>
                <a:lnTo>
                  <a:pt x="3956" y="76666"/>
                </a:lnTo>
                <a:lnTo>
                  <a:pt x="3956" y="76666"/>
                </a:lnTo>
                <a:lnTo>
                  <a:pt x="3956" y="76666"/>
                </a:lnTo>
                <a:lnTo>
                  <a:pt x="3956" y="78888"/>
                </a:lnTo>
                <a:lnTo>
                  <a:pt x="3956" y="78888"/>
                </a:lnTo>
                <a:lnTo>
                  <a:pt x="3956" y="78888"/>
                </a:lnTo>
                <a:lnTo>
                  <a:pt x="3956" y="76666"/>
                </a:lnTo>
                <a:lnTo>
                  <a:pt x="3076" y="76666"/>
                </a:lnTo>
                <a:lnTo>
                  <a:pt x="3076" y="76666"/>
                </a:lnTo>
                <a:lnTo>
                  <a:pt x="3076" y="76666"/>
                </a:lnTo>
                <a:lnTo>
                  <a:pt x="3076" y="76666"/>
                </a:lnTo>
                <a:lnTo>
                  <a:pt x="3076" y="76666"/>
                </a:lnTo>
                <a:lnTo>
                  <a:pt x="1758" y="76666"/>
                </a:lnTo>
                <a:lnTo>
                  <a:pt x="1758" y="76666"/>
                </a:lnTo>
                <a:lnTo>
                  <a:pt x="1758" y="76666"/>
                </a:lnTo>
                <a:lnTo>
                  <a:pt x="1758" y="76666"/>
                </a:lnTo>
                <a:lnTo>
                  <a:pt x="1758" y="76666"/>
                </a:lnTo>
                <a:lnTo>
                  <a:pt x="879" y="76666"/>
                </a:lnTo>
                <a:lnTo>
                  <a:pt x="879" y="73333"/>
                </a:lnTo>
                <a:lnTo>
                  <a:pt x="879" y="73333"/>
                </a:lnTo>
                <a:lnTo>
                  <a:pt x="1758" y="73333"/>
                </a:lnTo>
                <a:lnTo>
                  <a:pt x="1758" y="73333"/>
                </a:lnTo>
                <a:lnTo>
                  <a:pt x="1758" y="71111"/>
                </a:lnTo>
                <a:lnTo>
                  <a:pt x="1758" y="71111"/>
                </a:lnTo>
                <a:lnTo>
                  <a:pt x="1758" y="71111"/>
                </a:lnTo>
                <a:lnTo>
                  <a:pt x="1758" y="71111"/>
                </a:lnTo>
                <a:lnTo>
                  <a:pt x="1758" y="71111"/>
                </a:lnTo>
                <a:lnTo>
                  <a:pt x="1758" y="68888"/>
                </a:lnTo>
                <a:lnTo>
                  <a:pt x="1758" y="68888"/>
                </a:lnTo>
                <a:lnTo>
                  <a:pt x="1758" y="68888"/>
                </a:lnTo>
                <a:lnTo>
                  <a:pt x="1758" y="66666"/>
                </a:lnTo>
                <a:lnTo>
                  <a:pt x="1758" y="66666"/>
                </a:lnTo>
                <a:lnTo>
                  <a:pt x="1758" y="66666"/>
                </a:lnTo>
                <a:lnTo>
                  <a:pt x="3076" y="66666"/>
                </a:lnTo>
                <a:lnTo>
                  <a:pt x="3076" y="66666"/>
                </a:lnTo>
                <a:lnTo>
                  <a:pt x="3076" y="66666"/>
                </a:lnTo>
                <a:lnTo>
                  <a:pt x="3076" y="66666"/>
                </a:lnTo>
                <a:lnTo>
                  <a:pt x="3956" y="66666"/>
                </a:lnTo>
                <a:lnTo>
                  <a:pt x="3956" y="68888"/>
                </a:lnTo>
                <a:lnTo>
                  <a:pt x="3956" y="68888"/>
                </a:lnTo>
                <a:lnTo>
                  <a:pt x="3956" y="68888"/>
                </a:lnTo>
                <a:lnTo>
                  <a:pt x="3956" y="68888"/>
                </a:lnTo>
                <a:lnTo>
                  <a:pt x="3956" y="68888"/>
                </a:lnTo>
                <a:lnTo>
                  <a:pt x="3956" y="68888"/>
                </a:lnTo>
                <a:lnTo>
                  <a:pt x="3956" y="68888"/>
                </a:lnTo>
                <a:lnTo>
                  <a:pt x="4835" y="68888"/>
                </a:lnTo>
                <a:lnTo>
                  <a:pt x="4835" y="68888"/>
                </a:lnTo>
                <a:lnTo>
                  <a:pt x="4835" y="68888"/>
                </a:lnTo>
                <a:lnTo>
                  <a:pt x="4835" y="68888"/>
                </a:lnTo>
                <a:lnTo>
                  <a:pt x="4835" y="66666"/>
                </a:lnTo>
                <a:lnTo>
                  <a:pt x="3956" y="66666"/>
                </a:lnTo>
                <a:lnTo>
                  <a:pt x="3956" y="66666"/>
                </a:lnTo>
                <a:lnTo>
                  <a:pt x="4835" y="66666"/>
                </a:lnTo>
                <a:lnTo>
                  <a:pt x="4835" y="66666"/>
                </a:lnTo>
                <a:lnTo>
                  <a:pt x="4835" y="66666"/>
                </a:lnTo>
                <a:lnTo>
                  <a:pt x="4835" y="66666"/>
                </a:lnTo>
                <a:lnTo>
                  <a:pt x="4835" y="64444"/>
                </a:lnTo>
                <a:lnTo>
                  <a:pt x="4835" y="64444"/>
                </a:lnTo>
                <a:lnTo>
                  <a:pt x="5714" y="64444"/>
                </a:lnTo>
                <a:lnTo>
                  <a:pt x="5714" y="64444"/>
                </a:lnTo>
                <a:lnTo>
                  <a:pt x="5714" y="64444"/>
                </a:lnTo>
                <a:lnTo>
                  <a:pt x="5714" y="64444"/>
                </a:lnTo>
                <a:lnTo>
                  <a:pt x="5714" y="64444"/>
                </a:lnTo>
                <a:lnTo>
                  <a:pt x="5714" y="61111"/>
                </a:lnTo>
                <a:lnTo>
                  <a:pt x="5714" y="61111"/>
                </a:lnTo>
                <a:lnTo>
                  <a:pt x="5714" y="61111"/>
                </a:lnTo>
                <a:lnTo>
                  <a:pt x="5714" y="64444"/>
                </a:lnTo>
                <a:lnTo>
                  <a:pt x="4835" y="64444"/>
                </a:lnTo>
                <a:lnTo>
                  <a:pt x="4835" y="64444"/>
                </a:lnTo>
                <a:lnTo>
                  <a:pt x="4835" y="61111"/>
                </a:lnTo>
                <a:lnTo>
                  <a:pt x="4835" y="61111"/>
                </a:lnTo>
                <a:lnTo>
                  <a:pt x="4835" y="61111"/>
                </a:lnTo>
                <a:lnTo>
                  <a:pt x="4835" y="58888"/>
                </a:lnTo>
                <a:lnTo>
                  <a:pt x="4835" y="58888"/>
                </a:lnTo>
                <a:lnTo>
                  <a:pt x="4835" y="58888"/>
                </a:lnTo>
                <a:lnTo>
                  <a:pt x="4835" y="58888"/>
                </a:lnTo>
                <a:lnTo>
                  <a:pt x="4835" y="58888"/>
                </a:lnTo>
                <a:lnTo>
                  <a:pt x="4835" y="56666"/>
                </a:lnTo>
                <a:lnTo>
                  <a:pt x="4835" y="56666"/>
                </a:lnTo>
                <a:lnTo>
                  <a:pt x="4835" y="56666"/>
                </a:lnTo>
                <a:lnTo>
                  <a:pt x="4835" y="56666"/>
                </a:lnTo>
                <a:lnTo>
                  <a:pt x="4835" y="56666"/>
                </a:lnTo>
                <a:lnTo>
                  <a:pt x="3956" y="56666"/>
                </a:lnTo>
                <a:lnTo>
                  <a:pt x="3956" y="56666"/>
                </a:lnTo>
                <a:lnTo>
                  <a:pt x="3956" y="56666"/>
                </a:lnTo>
                <a:lnTo>
                  <a:pt x="3956" y="56666"/>
                </a:lnTo>
                <a:lnTo>
                  <a:pt x="3956" y="54444"/>
                </a:lnTo>
                <a:lnTo>
                  <a:pt x="3956" y="54444"/>
                </a:lnTo>
                <a:lnTo>
                  <a:pt x="3956" y="54444"/>
                </a:lnTo>
                <a:lnTo>
                  <a:pt x="3956" y="54444"/>
                </a:lnTo>
                <a:lnTo>
                  <a:pt x="3956" y="54444"/>
                </a:lnTo>
                <a:lnTo>
                  <a:pt x="3956" y="52222"/>
                </a:lnTo>
                <a:lnTo>
                  <a:pt x="3956" y="52222"/>
                </a:lnTo>
                <a:lnTo>
                  <a:pt x="3956" y="52222"/>
                </a:lnTo>
                <a:lnTo>
                  <a:pt x="3956" y="52222"/>
                </a:lnTo>
                <a:lnTo>
                  <a:pt x="4835" y="52222"/>
                </a:lnTo>
                <a:lnTo>
                  <a:pt x="4835" y="54444"/>
                </a:lnTo>
                <a:lnTo>
                  <a:pt x="4835" y="54444"/>
                </a:lnTo>
                <a:lnTo>
                  <a:pt x="4835" y="52222"/>
                </a:lnTo>
                <a:lnTo>
                  <a:pt x="4835" y="52222"/>
                </a:lnTo>
                <a:lnTo>
                  <a:pt x="4835" y="52222"/>
                </a:lnTo>
                <a:lnTo>
                  <a:pt x="4835" y="52222"/>
                </a:lnTo>
                <a:lnTo>
                  <a:pt x="4835" y="52222"/>
                </a:lnTo>
                <a:lnTo>
                  <a:pt x="5714" y="52222"/>
                </a:lnTo>
                <a:lnTo>
                  <a:pt x="5714" y="52222"/>
                </a:lnTo>
                <a:lnTo>
                  <a:pt x="5714" y="48888"/>
                </a:lnTo>
                <a:lnTo>
                  <a:pt x="5714" y="48888"/>
                </a:lnTo>
                <a:lnTo>
                  <a:pt x="4835" y="48888"/>
                </a:lnTo>
                <a:lnTo>
                  <a:pt x="4835" y="48888"/>
                </a:lnTo>
                <a:lnTo>
                  <a:pt x="4835" y="48888"/>
                </a:lnTo>
                <a:lnTo>
                  <a:pt x="4835" y="48888"/>
                </a:lnTo>
                <a:lnTo>
                  <a:pt x="3956" y="48888"/>
                </a:lnTo>
                <a:lnTo>
                  <a:pt x="3956" y="48888"/>
                </a:lnTo>
                <a:lnTo>
                  <a:pt x="3956" y="52222"/>
                </a:lnTo>
                <a:lnTo>
                  <a:pt x="3956" y="52222"/>
                </a:lnTo>
                <a:lnTo>
                  <a:pt x="3956" y="52222"/>
                </a:lnTo>
                <a:lnTo>
                  <a:pt x="3076" y="52222"/>
                </a:lnTo>
                <a:lnTo>
                  <a:pt x="3076" y="52222"/>
                </a:lnTo>
                <a:lnTo>
                  <a:pt x="3076" y="52222"/>
                </a:lnTo>
                <a:lnTo>
                  <a:pt x="3076" y="52222"/>
                </a:lnTo>
                <a:lnTo>
                  <a:pt x="1758" y="52222"/>
                </a:lnTo>
                <a:lnTo>
                  <a:pt x="1758" y="52222"/>
                </a:lnTo>
                <a:lnTo>
                  <a:pt x="1758" y="52222"/>
                </a:lnTo>
                <a:lnTo>
                  <a:pt x="1758" y="52222"/>
                </a:lnTo>
                <a:lnTo>
                  <a:pt x="879" y="52222"/>
                </a:lnTo>
                <a:lnTo>
                  <a:pt x="879" y="52222"/>
                </a:lnTo>
                <a:lnTo>
                  <a:pt x="879" y="52222"/>
                </a:lnTo>
                <a:lnTo>
                  <a:pt x="879" y="52222"/>
                </a:lnTo>
                <a:lnTo>
                  <a:pt x="879" y="52222"/>
                </a:lnTo>
                <a:lnTo>
                  <a:pt x="0" y="52222"/>
                </a:lnTo>
                <a:lnTo>
                  <a:pt x="0" y="52222"/>
                </a:lnTo>
                <a:lnTo>
                  <a:pt x="0" y="52222"/>
                </a:lnTo>
                <a:lnTo>
                  <a:pt x="0" y="48888"/>
                </a:lnTo>
                <a:lnTo>
                  <a:pt x="0" y="48888"/>
                </a:lnTo>
                <a:lnTo>
                  <a:pt x="0" y="48888"/>
                </a:lnTo>
                <a:lnTo>
                  <a:pt x="0" y="48888"/>
                </a:lnTo>
                <a:lnTo>
                  <a:pt x="879" y="48888"/>
                </a:lnTo>
                <a:lnTo>
                  <a:pt x="879" y="48888"/>
                </a:lnTo>
                <a:lnTo>
                  <a:pt x="879" y="46666"/>
                </a:lnTo>
                <a:lnTo>
                  <a:pt x="879" y="46666"/>
                </a:lnTo>
                <a:lnTo>
                  <a:pt x="879" y="46666"/>
                </a:lnTo>
                <a:lnTo>
                  <a:pt x="879" y="44444"/>
                </a:lnTo>
                <a:lnTo>
                  <a:pt x="879" y="44444"/>
                </a:lnTo>
                <a:lnTo>
                  <a:pt x="879" y="44444"/>
                </a:lnTo>
                <a:lnTo>
                  <a:pt x="879" y="42222"/>
                </a:lnTo>
                <a:lnTo>
                  <a:pt x="879" y="42222"/>
                </a:lnTo>
                <a:lnTo>
                  <a:pt x="879" y="42222"/>
                </a:lnTo>
                <a:lnTo>
                  <a:pt x="879" y="42222"/>
                </a:lnTo>
                <a:lnTo>
                  <a:pt x="879" y="40000"/>
                </a:lnTo>
                <a:lnTo>
                  <a:pt x="879" y="40000"/>
                </a:lnTo>
                <a:lnTo>
                  <a:pt x="879" y="40000"/>
                </a:lnTo>
                <a:lnTo>
                  <a:pt x="879" y="40000"/>
                </a:lnTo>
                <a:lnTo>
                  <a:pt x="879" y="36666"/>
                </a:lnTo>
                <a:lnTo>
                  <a:pt x="1758" y="36666"/>
                </a:lnTo>
                <a:lnTo>
                  <a:pt x="1758" y="36666"/>
                </a:lnTo>
                <a:lnTo>
                  <a:pt x="879" y="36666"/>
                </a:lnTo>
                <a:lnTo>
                  <a:pt x="879" y="36666"/>
                </a:lnTo>
                <a:lnTo>
                  <a:pt x="879" y="34444"/>
                </a:lnTo>
                <a:lnTo>
                  <a:pt x="879" y="34444"/>
                </a:lnTo>
                <a:lnTo>
                  <a:pt x="1758" y="34444"/>
                </a:lnTo>
                <a:lnTo>
                  <a:pt x="1758" y="34444"/>
                </a:lnTo>
                <a:lnTo>
                  <a:pt x="1758" y="34444"/>
                </a:lnTo>
                <a:lnTo>
                  <a:pt x="1758" y="34444"/>
                </a:lnTo>
                <a:lnTo>
                  <a:pt x="1758" y="34444"/>
                </a:lnTo>
                <a:lnTo>
                  <a:pt x="1758" y="32222"/>
                </a:lnTo>
                <a:lnTo>
                  <a:pt x="3076" y="32222"/>
                </a:lnTo>
                <a:lnTo>
                  <a:pt x="3076" y="32222"/>
                </a:lnTo>
                <a:lnTo>
                  <a:pt x="3076" y="32222"/>
                </a:lnTo>
                <a:lnTo>
                  <a:pt x="3076" y="32222"/>
                </a:lnTo>
                <a:lnTo>
                  <a:pt x="3956" y="32222"/>
                </a:lnTo>
                <a:lnTo>
                  <a:pt x="3956" y="32222"/>
                </a:lnTo>
                <a:lnTo>
                  <a:pt x="3956" y="32222"/>
                </a:lnTo>
                <a:lnTo>
                  <a:pt x="3956" y="32222"/>
                </a:lnTo>
                <a:lnTo>
                  <a:pt x="3956" y="32222"/>
                </a:lnTo>
                <a:lnTo>
                  <a:pt x="4835" y="32222"/>
                </a:lnTo>
                <a:lnTo>
                  <a:pt x="4835" y="30000"/>
                </a:lnTo>
                <a:lnTo>
                  <a:pt x="4835" y="30000"/>
                </a:lnTo>
                <a:lnTo>
                  <a:pt x="4835" y="30000"/>
                </a:lnTo>
                <a:lnTo>
                  <a:pt x="4835" y="30000"/>
                </a:lnTo>
                <a:lnTo>
                  <a:pt x="4835" y="30000"/>
                </a:lnTo>
                <a:lnTo>
                  <a:pt x="4835" y="30000"/>
                </a:lnTo>
                <a:lnTo>
                  <a:pt x="3956" y="30000"/>
                </a:lnTo>
                <a:lnTo>
                  <a:pt x="3956" y="30000"/>
                </a:lnTo>
                <a:lnTo>
                  <a:pt x="3956" y="30000"/>
                </a:lnTo>
                <a:lnTo>
                  <a:pt x="3956" y="30000"/>
                </a:lnTo>
                <a:lnTo>
                  <a:pt x="3956" y="30000"/>
                </a:lnTo>
                <a:lnTo>
                  <a:pt x="3076" y="30000"/>
                </a:lnTo>
                <a:lnTo>
                  <a:pt x="3076" y="30000"/>
                </a:lnTo>
                <a:lnTo>
                  <a:pt x="3076" y="30000"/>
                </a:lnTo>
                <a:lnTo>
                  <a:pt x="1758" y="30000"/>
                </a:lnTo>
                <a:lnTo>
                  <a:pt x="1758" y="30000"/>
                </a:lnTo>
                <a:lnTo>
                  <a:pt x="1758" y="30000"/>
                </a:lnTo>
                <a:lnTo>
                  <a:pt x="1758" y="30000"/>
                </a:lnTo>
                <a:lnTo>
                  <a:pt x="879" y="30000"/>
                </a:lnTo>
                <a:lnTo>
                  <a:pt x="879" y="30000"/>
                </a:lnTo>
                <a:lnTo>
                  <a:pt x="879" y="30000"/>
                </a:lnTo>
                <a:lnTo>
                  <a:pt x="0" y="30000"/>
                </a:lnTo>
                <a:lnTo>
                  <a:pt x="0" y="30000"/>
                </a:lnTo>
                <a:lnTo>
                  <a:pt x="0" y="30000"/>
                </a:lnTo>
                <a:lnTo>
                  <a:pt x="0" y="30000"/>
                </a:lnTo>
                <a:lnTo>
                  <a:pt x="0" y="27777"/>
                </a:lnTo>
                <a:lnTo>
                  <a:pt x="0" y="27777"/>
                </a:lnTo>
                <a:lnTo>
                  <a:pt x="0" y="27777"/>
                </a:lnTo>
                <a:lnTo>
                  <a:pt x="879" y="27777"/>
                </a:lnTo>
                <a:lnTo>
                  <a:pt x="879" y="27777"/>
                </a:lnTo>
                <a:lnTo>
                  <a:pt x="879" y="27777"/>
                </a:lnTo>
                <a:lnTo>
                  <a:pt x="879" y="24444"/>
                </a:lnTo>
                <a:lnTo>
                  <a:pt x="879" y="24444"/>
                </a:lnTo>
                <a:lnTo>
                  <a:pt x="879" y="24444"/>
                </a:lnTo>
                <a:lnTo>
                  <a:pt x="1758" y="24444"/>
                </a:lnTo>
                <a:lnTo>
                  <a:pt x="1758" y="24444"/>
                </a:lnTo>
                <a:lnTo>
                  <a:pt x="1758" y="24444"/>
                </a:lnTo>
                <a:lnTo>
                  <a:pt x="1758" y="24444"/>
                </a:lnTo>
                <a:lnTo>
                  <a:pt x="1758" y="24444"/>
                </a:lnTo>
                <a:lnTo>
                  <a:pt x="1758" y="22222"/>
                </a:lnTo>
                <a:lnTo>
                  <a:pt x="1758" y="22222"/>
                </a:lnTo>
                <a:lnTo>
                  <a:pt x="1758" y="22222"/>
                </a:lnTo>
                <a:lnTo>
                  <a:pt x="1758" y="22222"/>
                </a:lnTo>
                <a:lnTo>
                  <a:pt x="1758" y="22222"/>
                </a:lnTo>
                <a:lnTo>
                  <a:pt x="1758" y="20000"/>
                </a:lnTo>
                <a:lnTo>
                  <a:pt x="1758" y="20000"/>
                </a:lnTo>
                <a:lnTo>
                  <a:pt x="1758" y="20000"/>
                </a:lnTo>
                <a:lnTo>
                  <a:pt x="1758" y="17777"/>
                </a:lnTo>
                <a:lnTo>
                  <a:pt x="1758" y="17777"/>
                </a:lnTo>
                <a:lnTo>
                  <a:pt x="3076" y="17777"/>
                </a:lnTo>
                <a:lnTo>
                  <a:pt x="3076" y="17777"/>
                </a:lnTo>
                <a:lnTo>
                  <a:pt x="3076" y="17777"/>
                </a:lnTo>
                <a:lnTo>
                  <a:pt x="3076" y="17777"/>
                </a:lnTo>
                <a:lnTo>
                  <a:pt x="3076" y="17777"/>
                </a:lnTo>
                <a:lnTo>
                  <a:pt x="3956" y="17777"/>
                </a:lnTo>
                <a:lnTo>
                  <a:pt x="3956" y="17777"/>
                </a:lnTo>
                <a:lnTo>
                  <a:pt x="3956" y="17777"/>
                </a:lnTo>
                <a:lnTo>
                  <a:pt x="3956" y="15555"/>
                </a:lnTo>
                <a:lnTo>
                  <a:pt x="3956" y="15555"/>
                </a:lnTo>
                <a:lnTo>
                  <a:pt x="3956" y="15555"/>
                </a:lnTo>
                <a:lnTo>
                  <a:pt x="3956" y="12222"/>
                </a:lnTo>
                <a:lnTo>
                  <a:pt x="3956" y="12222"/>
                </a:lnTo>
                <a:lnTo>
                  <a:pt x="3956" y="12222"/>
                </a:lnTo>
                <a:lnTo>
                  <a:pt x="3956" y="12222"/>
                </a:lnTo>
                <a:lnTo>
                  <a:pt x="3956" y="10000"/>
                </a:lnTo>
                <a:lnTo>
                  <a:pt x="3956" y="10000"/>
                </a:lnTo>
                <a:lnTo>
                  <a:pt x="3076" y="10000"/>
                </a:lnTo>
                <a:lnTo>
                  <a:pt x="3076" y="10000"/>
                </a:lnTo>
                <a:lnTo>
                  <a:pt x="3076" y="10000"/>
                </a:lnTo>
                <a:lnTo>
                  <a:pt x="3076" y="10000"/>
                </a:lnTo>
                <a:lnTo>
                  <a:pt x="3076" y="10000"/>
                </a:lnTo>
                <a:lnTo>
                  <a:pt x="1758" y="10000"/>
                </a:lnTo>
                <a:lnTo>
                  <a:pt x="1758" y="10000"/>
                </a:lnTo>
                <a:lnTo>
                  <a:pt x="1758" y="7777"/>
                </a:lnTo>
                <a:lnTo>
                  <a:pt x="1758" y="7777"/>
                </a:lnTo>
                <a:lnTo>
                  <a:pt x="1758" y="7777"/>
                </a:lnTo>
                <a:lnTo>
                  <a:pt x="1758" y="7777"/>
                </a:lnTo>
                <a:lnTo>
                  <a:pt x="3076" y="7777"/>
                </a:lnTo>
                <a:lnTo>
                  <a:pt x="3076" y="7777"/>
                </a:lnTo>
                <a:lnTo>
                  <a:pt x="3076" y="7777"/>
                </a:lnTo>
                <a:lnTo>
                  <a:pt x="3956" y="7777"/>
                </a:lnTo>
                <a:lnTo>
                  <a:pt x="3956" y="5555"/>
                </a:lnTo>
                <a:lnTo>
                  <a:pt x="3956" y="5555"/>
                </a:lnTo>
                <a:lnTo>
                  <a:pt x="3956" y="5555"/>
                </a:lnTo>
                <a:lnTo>
                  <a:pt x="3956" y="5555"/>
                </a:lnTo>
                <a:lnTo>
                  <a:pt x="3956" y="5555"/>
                </a:lnTo>
                <a:lnTo>
                  <a:pt x="3956" y="5555"/>
                </a:lnTo>
                <a:lnTo>
                  <a:pt x="4835" y="5555"/>
                </a:lnTo>
                <a:lnTo>
                  <a:pt x="4835" y="5555"/>
                </a:lnTo>
                <a:lnTo>
                  <a:pt x="4835" y="5555"/>
                </a:lnTo>
                <a:lnTo>
                  <a:pt x="4835" y="3333"/>
                </a:lnTo>
                <a:lnTo>
                  <a:pt x="4835" y="3333"/>
                </a:lnTo>
                <a:lnTo>
                  <a:pt x="5714" y="3333"/>
                </a:lnTo>
                <a:lnTo>
                  <a:pt x="5714" y="3333"/>
                </a:lnTo>
                <a:lnTo>
                  <a:pt x="5714" y="3333"/>
                </a:lnTo>
                <a:lnTo>
                  <a:pt x="6593" y="3333"/>
                </a:lnTo>
                <a:lnTo>
                  <a:pt x="6593" y="3333"/>
                </a:lnTo>
                <a:lnTo>
                  <a:pt x="6593" y="3333"/>
                </a:lnTo>
                <a:lnTo>
                  <a:pt x="6593" y="3333"/>
                </a:lnTo>
                <a:lnTo>
                  <a:pt x="6593" y="3333"/>
                </a:lnTo>
                <a:lnTo>
                  <a:pt x="6593" y="3333"/>
                </a:lnTo>
                <a:lnTo>
                  <a:pt x="7912" y="3333"/>
                </a:lnTo>
                <a:lnTo>
                  <a:pt x="7912" y="3333"/>
                </a:lnTo>
                <a:lnTo>
                  <a:pt x="7912" y="3333"/>
                </a:lnTo>
                <a:lnTo>
                  <a:pt x="7912" y="0"/>
                </a:lnTo>
                <a:lnTo>
                  <a:pt x="7912" y="0"/>
                </a:lnTo>
                <a:lnTo>
                  <a:pt x="7912" y="3333"/>
                </a:lnTo>
                <a:lnTo>
                  <a:pt x="8791" y="3333"/>
                </a:lnTo>
                <a:lnTo>
                  <a:pt x="8791" y="3333"/>
                </a:lnTo>
                <a:lnTo>
                  <a:pt x="8791" y="3333"/>
                </a:lnTo>
                <a:lnTo>
                  <a:pt x="8791" y="3333"/>
                </a:lnTo>
                <a:lnTo>
                  <a:pt x="8791" y="3333"/>
                </a:lnTo>
                <a:lnTo>
                  <a:pt x="9670" y="3333"/>
                </a:lnTo>
                <a:lnTo>
                  <a:pt x="9670" y="5555"/>
                </a:lnTo>
                <a:lnTo>
                  <a:pt x="9670" y="5555"/>
                </a:lnTo>
                <a:lnTo>
                  <a:pt x="9670" y="5555"/>
                </a:lnTo>
                <a:lnTo>
                  <a:pt x="9670" y="5555"/>
                </a:lnTo>
                <a:lnTo>
                  <a:pt x="9670" y="5555"/>
                </a:lnTo>
                <a:lnTo>
                  <a:pt x="9670" y="5555"/>
                </a:lnTo>
                <a:lnTo>
                  <a:pt x="10549" y="5555"/>
                </a:lnTo>
                <a:lnTo>
                  <a:pt x="10549" y="5555"/>
                </a:lnTo>
                <a:lnTo>
                  <a:pt x="10549" y="5555"/>
                </a:lnTo>
                <a:lnTo>
                  <a:pt x="10549" y="3333"/>
                </a:lnTo>
                <a:lnTo>
                  <a:pt x="10549" y="3333"/>
                </a:lnTo>
                <a:lnTo>
                  <a:pt x="10549" y="5555"/>
                </a:lnTo>
                <a:lnTo>
                  <a:pt x="11428" y="5555"/>
                </a:lnTo>
                <a:lnTo>
                  <a:pt x="11428" y="5555"/>
                </a:lnTo>
                <a:lnTo>
                  <a:pt x="11428" y="3333"/>
                </a:lnTo>
                <a:lnTo>
                  <a:pt x="11428" y="3333"/>
                </a:lnTo>
                <a:lnTo>
                  <a:pt x="12747" y="3333"/>
                </a:lnTo>
                <a:lnTo>
                  <a:pt x="12747" y="3333"/>
                </a:lnTo>
                <a:lnTo>
                  <a:pt x="12747" y="3333"/>
                </a:lnTo>
                <a:lnTo>
                  <a:pt x="12747" y="3333"/>
                </a:lnTo>
                <a:lnTo>
                  <a:pt x="13626" y="3333"/>
                </a:lnTo>
                <a:lnTo>
                  <a:pt x="13626" y="5555"/>
                </a:lnTo>
                <a:lnTo>
                  <a:pt x="13626" y="5555"/>
                </a:lnTo>
                <a:lnTo>
                  <a:pt x="13626" y="5555"/>
                </a:lnTo>
                <a:lnTo>
                  <a:pt x="12747" y="5555"/>
                </a:lnTo>
                <a:lnTo>
                  <a:pt x="12747" y="5555"/>
                </a:lnTo>
                <a:lnTo>
                  <a:pt x="12747" y="7777"/>
                </a:lnTo>
                <a:lnTo>
                  <a:pt x="12747" y="7777"/>
                </a:lnTo>
                <a:lnTo>
                  <a:pt x="12747" y="7777"/>
                </a:lnTo>
                <a:lnTo>
                  <a:pt x="13626" y="7777"/>
                </a:lnTo>
                <a:lnTo>
                  <a:pt x="13626" y="7777"/>
                </a:lnTo>
                <a:lnTo>
                  <a:pt x="13626" y="10000"/>
                </a:lnTo>
                <a:lnTo>
                  <a:pt x="13626" y="10000"/>
                </a:lnTo>
                <a:lnTo>
                  <a:pt x="13626" y="10000"/>
                </a:lnTo>
                <a:lnTo>
                  <a:pt x="13626" y="10000"/>
                </a:lnTo>
                <a:lnTo>
                  <a:pt x="13626" y="10000"/>
                </a:lnTo>
                <a:lnTo>
                  <a:pt x="13626" y="10000"/>
                </a:lnTo>
                <a:lnTo>
                  <a:pt x="13626" y="12222"/>
                </a:lnTo>
                <a:lnTo>
                  <a:pt x="14505" y="12222"/>
                </a:lnTo>
                <a:lnTo>
                  <a:pt x="14505" y="12222"/>
                </a:lnTo>
                <a:lnTo>
                  <a:pt x="14505" y="12222"/>
                </a:lnTo>
                <a:lnTo>
                  <a:pt x="14505" y="12222"/>
                </a:lnTo>
                <a:lnTo>
                  <a:pt x="14505" y="12222"/>
                </a:lnTo>
                <a:lnTo>
                  <a:pt x="15384" y="12222"/>
                </a:lnTo>
                <a:lnTo>
                  <a:pt x="15384" y="12222"/>
                </a:lnTo>
                <a:lnTo>
                  <a:pt x="15384" y="15555"/>
                </a:lnTo>
                <a:lnTo>
                  <a:pt x="15384" y="15555"/>
                </a:lnTo>
                <a:lnTo>
                  <a:pt x="15384" y="15555"/>
                </a:lnTo>
                <a:lnTo>
                  <a:pt x="15384" y="15555"/>
                </a:lnTo>
                <a:lnTo>
                  <a:pt x="16263" y="15555"/>
                </a:lnTo>
                <a:lnTo>
                  <a:pt x="16263" y="15555"/>
                </a:lnTo>
                <a:lnTo>
                  <a:pt x="16263" y="15555"/>
                </a:lnTo>
                <a:lnTo>
                  <a:pt x="16263" y="15555"/>
                </a:lnTo>
                <a:lnTo>
                  <a:pt x="16263" y="15555"/>
                </a:lnTo>
                <a:lnTo>
                  <a:pt x="17582" y="15555"/>
                </a:lnTo>
                <a:lnTo>
                  <a:pt x="17582" y="15555"/>
                </a:lnTo>
                <a:lnTo>
                  <a:pt x="17582" y="17777"/>
                </a:lnTo>
                <a:lnTo>
                  <a:pt x="17582" y="17777"/>
                </a:lnTo>
                <a:lnTo>
                  <a:pt x="18461" y="17777"/>
                </a:lnTo>
                <a:lnTo>
                  <a:pt x="18461" y="17777"/>
                </a:lnTo>
                <a:lnTo>
                  <a:pt x="18461" y="17777"/>
                </a:lnTo>
                <a:lnTo>
                  <a:pt x="18461" y="17777"/>
                </a:lnTo>
                <a:lnTo>
                  <a:pt x="18461" y="17777"/>
                </a:lnTo>
                <a:lnTo>
                  <a:pt x="19340" y="17777"/>
                </a:lnTo>
                <a:lnTo>
                  <a:pt x="19340" y="17777"/>
                </a:lnTo>
                <a:lnTo>
                  <a:pt x="19340" y="17777"/>
                </a:lnTo>
                <a:lnTo>
                  <a:pt x="19340" y="17777"/>
                </a:lnTo>
                <a:lnTo>
                  <a:pt x="19340" y="17777"/>
                </a:lnTo>
                <a:lnTo>
                  <a:pt x="20219" y="17777"/>
                </a:lnTo>
                <a:lnTo>
                  <a:pt x="20219" y="17777"/>
                </a:lnTo>
                <a:lnTo>
                  <a:pt x="20219" y="17777"/>
                </a:lnTo>
                <a:lnTo>
                  <a:pt x="21098" y="17777"/>
                </a:lnTo>
                <a:lnTo>
                  <a:pt x="21098" y="17777"/>
                </a:lnTo>
                <a:lnTo>
                  <a:pt x="21098" y="17777"/>
                </a:lnTo>
                <a:lnTo>
                  <a:pt x="21098" y="17777"/>
                </a:lnTo>
                <a:lnTo>
                  <a:pt x="22417" y="17777"/>
                </a:lnTo>
                <a:lnTo>
                  <a:pt x="22417" y="20000"/>
                </a:lnTo>
                <a:lnTo>
                  <a:pt x="22417" y="20000"/>
                </a:lnTo>
                <a:lnTo>
                  <a:pt x="22417" y="20000"/>
                </a:lnTo>
                <a:lnTo>
                  <a:pt x="22417" y="20000"/>
                </a:lnTo>
                <a:lnTo>
                  <a:pt x="23296" y="20000"/>
                </a:lnTo>
                <a:lnTo>
                  <a:pt x="23296" y="20000"/>
                </a:lnTo>
                <a:lnTo>
                  <a:pt x="23296" y="20000"/>
                </a:lnTo>
                <a:lnTo>
                  <a:pt x="24175" y="20000"/>
                </a:lnTo>
                <a:lnTo>
                  <a:pt x="24175" y="20000"/>
                </a:lnTo>
                <a:lnTo>
                  <a:pt x="24175" y="20000"/>
                </a:lnTo>
                <a:lnTo>
                  <a:pt x="24175" y="20000"/>
                </a:lnTo>
                <a:lnTo>
                  <a:pt x="24175" y="20000"/>
                </a:lnTo>
                <a:lnTo>
                  <a:pt x="25054" y="20000"/>
                </a:lnTo>
                <a:lnTo>
                  <a:pt x="25054" y="20000"/>
                </a:lnTo>
                <a:lnTo>
                  <a:pt x="25054" y="20000"/>
                </a:lnTo>
                <a:lnTo>
                  <a:pt x="25054" y="20000"/>
                </a:lnTo>
                <a:lnTo>
                  <a:pt x="25934" y="20000"/>
                </a:lnTo>
                <a:lnTo>
                  <a:pt x="25934" y="20000"/>
                </a:lnTo>
                <a:lnTo>
                  <a:pt x="25934" y="20000"/>
                </a:lnTo>
                <a:lnTo>
                  <a:pt x="25934" y="20000"/>
                </a:lnTo>
                <a:lnTo>
                  <a:pt x="27252" y="20000"/>
                </a:lnTo>
                <a:lnTo>
                  <a:pt x="27252" y="20000"/>
                </a:lnTo>
                <a:lnTo>
                  <a:pt x="27252" y="17777"/>
                </a:lnTo>
                <a:lnTo>
                  <a:pt x="27252" y="17777"/>
                </a:lnTo>
                <a:lnTo>
                  <a:pt x="27252" y="17777"/>
                </a:lnTo>
                <a:lnTo>
                  <a:pt x="27252" y="20000"/>
                </a:lnTo>
                <a:lnTo>
                  <a:pt x="28131" y="20000"/>
                </a:lnTo>
                <a:lnTo>
                  <a:pt x="28131" y="20000"/>
                </a:lnTo>
                <a:lnTo>
                  <a:pt x="28131" y="20000"/>
                </a:lnTo>
                <a:lnTo>
                  <a:pt x="28131" y="20000"/>
                </a:lnTo>
                <a:lnTo>
                  <a:pt x="28131" y="20000"/>
                </a:lnTo>
                <a:lnTo>
                  <a:pt x="29010" y="20000"/>
                </a:lnTo>
                <a:lnTo>
                  <a:pt x="29010" y="20000"/>
                </a:lnTo>
                <a:lnTo>
                  <a:pt x="29010" y="20000"/>
                </a:lnTo>
                <a:lnTo>
                  <a:pt x="29890" y="20000"/>
                </a:lnTo>
                <a:lnTo>
                  <a:pt x="29890" y="20000"/>
                </a:lnTo>
                <a:lnTo>
                  <a:pt x="29890" y="20000"/>
                </a:lnTo>
                <a:lnTo>
                  <a:pt x="29890" y="20000"/>
                </a:lnTo>
                <a:lnTo>
                  <a:pt x="29890" y="20000"/>
                </a:lnTo>
                <a:lnTo>
                  <a:pt x="30769" y="20000"/>
                </a:lnTo>
                <a:lnTo>
                  <a:pt x="30769" y="20000"/>
                </a:lnTo>
                <a:lnTo>
                  <a:pt x="30769" y="22222"/>
                </a:lnTo>
                <a:lnTo>
                  <a:pt x="30769" y="22222"/>
                </a:lnTo>
                <a:lnTo>
                  <a:pt x="30769" y="22222"/>
                </a:lnTo>
                <a:lnTo>
                  <a:pt x="32087" y="22222"/>
                </a:lnTo>
                <a:lnTo>
                  <a:pt x="32087" y="22222"/>
                </a:lnTo>
                <a:lnTo>
                  <a:pt x="32087" y="20000"/>
                </a:lnTo>
                <a:lnTo>
                  <a:pt x="32087" y="20000"/>
                </a:lnTo>
                <a:lnTo>
                  <a:pt x="32967" y="20000"/>
                </a:lnTo>
                <a:lnTo>
                  <a:pt x="32967" y="20000"/>
                </a:lnTo>
                <a:lnTo>
                  <a:pt x="32967" y="20000"/>
                </a:lnTo>
                <a:lnTo>
                  <a:pt x="32967" y="20000"/>
                </a:lnTo>
                <a:lnTo>
                  <a:pt x="33846" y="20000"/>
                </a:lnTo>
                <a:lnTo>
                  <a:pt x="33846" y="20000"/>
                </a:lnTo>
                <a:lnTo>
                  <a:pt x="33846" y="20000"/>
                </a:lnTo>
                <a:lnTo>
                  <a:pt x="33846" y="20000"/>
                </a:lnTo>
                <a:lnTo>
                  <a:pt x="33846" y="20000"/>
                </a:lnTo>
                <a:lnTo>
                  <a:pt x="33846" y="17777"/>
                </a:lnTo>
                <a:lnTo>
                  <a:pt x="33846" y="17777"/>
                </a:lnTo>
                <a:lnTo>
                  <a:pt x="33846" y="17777"/>
                </a:lnTo>
                <a:lnTo>
                  <a:pt x="33846" y="17777"/>
                </a:lnTo>
                <a:lnTo>
                  <a:pt x="33846" y="15555"/>
                </a:lnTo>
                <a:lnTo>
                  <a:pt x="34725" y="15555"/>
                </a:lnTo>
                <a:lnTo>
                  <a:pt x="34725" y="15555"/>
                </a:lnTo>
                <a:lnTo>
                  <a:pt x="34725" y="15555"/>
                </a:lnTo>
                <a:lnTo>
                  <a:pt x="34725" y="15555"/>
                </a:lnTo>
                <a:lnTo>
                  <a:pt x="35604" y="15555"/>
                </a:lnTo>
                <a:lnTo>
                  <a:pt x="35604" y="15555"/>
                </a:lnTo>
                <a:lnTo>
                  <a:pt x="35604" y="15555"/>
                </a:lnTo>
                <a:lnTo>
                  <a:pt x="35604" y="15555"/>
                </a:lnTo>
                <a:lnTo>
                  <a:pt x="35604" y="15555"/>
                </a:lnTo>
                <a:lnTo>
                  <a:pt x="36923" y="15555"/>
                </a:lnTo>
                <a:lnTo>
                  <a:pt x="36923" y="12222"/>
                </a:lnTo>
                <a:lnTo>
                  <a:pt x="36923" y="12222"/>
                </a:lnTo>
                <a:lnTo>
                  <a:pt x="36923" y="12222"/>
                </a:lnTo>
                <a:lnTo>
                  <a:pt x="36923" y="12222"/>
                </a:lnTo>
                <a:lnTo>
                  <a:pt x="37802" y="12222"/>
                </a:lnTo>
                <a:lnTo>
                  <a:pt x="37802" y="12222"/>
                </a:lnTo>
                <a:lnTo>
                  <a:pt x="37802" y="12222"/>
                </a:lnTo>
                <a:lnTo>
                  <a:pt x="37802" y="12222"/>
                </a:lnTo>
                <a:lnTo>
                  <a:pt x="37802" y="12222"/>
                </a:lnTo>
                <a:lnTo>
                  <a:pt x="38681" y="12222"/>
                </a:lnTo>
                <a:lnTo>
                  <a:pt x="38681" y="10000"/>
                </a:lnTo>
                <a:lnTo>
                  <a:pt x="38681" y="10000"/>
                </a:lnTo>
                <a:lnTo>
                  <a:pt x="38681" y="10000"/>
                </a:lnTo>
                <a:lnTo>
                  <a:pt x="38681" y="10000"/>
                </a:lnTo>
                <a:lnTo>
                  <a:pt x="38681" y="10000"/>
                </a:lnTo>
                <a:lnTo>
                  <a:pt x="39560" y="10000"/>
                </a:lnTo>
                <a:lnTo>
                  <a:pt x="39560" y="10000"/>
                </a:lnTo>
                <a:lnTo>
                  <a:pt x="39560" y="10000"/>
                </a:lnTo>
                <a:lnTo>
                  <a:pt x="39560" y="7777"/>
                </a:lnTo>
                <a:lnTo>
                  <a:pt x="39560" y="7777"/>
                </a:lnTo>
                <a:lnTo>
                  <a:pt x="40439" y="7777"/>
                </a:lnTo>
                <a:lnTo>
                  <a:pt x="40439" y="7777"/>
                </a:lnTo>
                <a:lnTo>
                  <a:pt x="40439" y="7777"/>
                </a:lnTo>
                <a:lnTo>
                  <a:pt x="40439" y="7777"/>
                </a:lnTo>
                <a:lnTo>
                  <a:pt x="40439" y="7777"/>
                </a:lnTo>
                <a:lnTo>
                  <a:pt x="40439" y="7777"/>
                </a:lnTo>
                <a:lnTo>
                  <a:pt x="41758" y="7777"/>
                </a:lnTo>
                <a:lnTo>
                  <a:pt x="41758" y="7777"/>
                </a:lnTo>
                <a:lnTo>
                  <a:pt x="41758" y="7777"/>
                </a:lnTo>
                <a:lnTo>
                  <a:pt x="41758" y="5555"/>
                </a:lnTo>
                <a:lnTo>
                  <a:pt x="41758" y="5555"/>
                </a:lnTo>
                <a:lnTo>
                  <a:pt x="42637" y="5555"/>
                </a:lnTo>
                <a:lnTo>
                  <a:pt x="42637" y="5555"/>
                </a:lnTo>
                <a:lnTo>
                  <a:pt x="42637" y="5555"/>
                </a:lnTo>
                <a:lnTo>
                  <a:pt x="43516" y="5555"/>
                </a:lnTo>
                <a:lnTo>
                  <a:pt x="43516" y="5555"/>
                </a:lnTo>
                <a:lnTo>
                  <a:pt x="43516" y="5555"/>
                </a:lnTo>
                <a:lnTo>
                  <a:pt x="43516" y="5555"/>
                </a:lnTo>
                <a:lnTo>
                  <a:pt x="43516" y="5555"/>
                </a:lnTo>
                <a:lnTo>
                  <a:pt x="44395" y="5555"/>
                </a:lnTo>
                <a:lnTo>
                  <a:pt x="44395" y="5555"/>
                </a:lnTo>
                <a:lnTo>
                  <a:pt x="44395" y="5555"/>
                </a:lnTo>
                <a:lnTo>
                  <a:pt x="44395" y="5555"/>
                </a:lnTo>
                <a:lnTo>
                  <a:pt x="44395" y="5555"/>
                </a:lnTo>
                <a:lnTo>
                  <a:pt x="45274" y="5555"/>
                </a:lnTo>
                <a:lnTo>
                  <a:pt x="45274" y="3333"/>
                </a:lnTo>
                <a:lnTo>
                  <a:pt x="45274" y="3333"/>
                </a:lnTo>
                <a:lnTo>
                  <a:pt x="45274" y="3333"/>
                </a:lnTo>
                <a:lnTo>
                  <a:pt x="46593" y="3333"/>
                </a:lnTo>
                <a:lnTo>
                  <a:pt x="46593" y="3333"/>
                </a:lnTo>
                <a:lnTo>
                  <a:pt x="46593" y="3333"/>
                </a:lnTo>
                <a:lnTo>
                  <a:pt x="46593" y="3333"/>
                </a:lnTo>
                <a:lnTo>
                  <a:pt x="46593" y="3333"/>
                </a:lnTo>
                <a:lnTo>
                  <a:pt x="47472" y="3333"/>
                </a:lnTo>
                <a:lnTo>
                  <a:pt x="47472" y="3333"/>
                </a:lnTo>
                <a:lnTo>
                  <a:pt x="47472" y="3333"/>
                </a:lnTo>
                <a:lnTo>
                  <a:pt x="47472" y="3333"/>
                </a:lnTo>
                <a:lnTo>
                  <a:pt x="48351" y="3333"/>
                </a:lnTo>
                <a:lnTo>
                  <a:pt x="48351" y="3333"/>
                </a:lnTo>
                <a:lnTo>
                  <a:pt x="48351" y="3333"/>
                </a:lnTo>
                <a:lnTo>
                  <a:pt x="48351" y="3333"/>
                </a:lnTo>
                <a:lnTo>
                  <a:pt x="49230" y="3333"/>
                </a:lnTo>
                <a:lnTo>
                  <a:pt x="49230" y="3333"/>
                </a:lnTo>
                <a:lnTo>
                  <a:pt x="49230" y="3333"/>
                </a:lnTo>
                <a:lnTo>
                  <a:pt x="49230" y="3333"/>
                </a:lnTo>
                <a:lnTo>
                  <a:pt x="50109" y="3333"/>
                </a:lnTo>
                <a:lnTo>
                  <a:pt x="50109" y="3333"/>
                </a:lnTo>
                <a:lnTo>
                  <a:pt x="50109" y="3333"/>
                </a:lnTo>
                <a:lnTo>
                  <a:pt x="50109" y="3333"/>
                </a:lnTo>
                <a:lnTo>
                  <a:pt x="51428" y="3333"/>
                </a:lnTo>
                <a:lnTo>
                  <a:pt x="51428" y="3333"/>
                </a:lnTo>
                <a:lnTo>
                  <a:pt x="51428" y="3333"/>
                </a:lnTo>
                <a:lnTo>
                  <a:pt x="52307" y="3333"/>
                </a:lnTo>
                <a:lnTo>
                  <a:pt x="52307" y="3333"/>
                </a:lnTo>
                <a:lnTo>
                  <a:pt x="52307" y="3333"/>
                </a:lnTo>
                <a:lnTo>
                  <a:pt x="52307" y="5555"/>
                </a:lnTo>
                <a:lnTo>
                  <a:pt x="52307" y="5555"/>
                </a:lnTo>
                <a:lnTo>
                  <a:pt x="53186" y="5555"/>
                </a:lnTo>
                <a:lnTo>
                  <a:pt x="53186" y="5555"/>
                </a:lnTo>
                <a:lnTo>
                  <a:pt x="53186" y="3333"/>
                </a:lnTo>
                <a:lnTo>
                  <a:pt x="53186" y="3333"/>
                </a:lnTo>
                <a:lnTo>
                  <a:pt x="53186" y="3333"/>
                </a:lnTo>
                <a:lnTo>
                  <a:pt x="54065" y="3333"/>
                </a:lnTo>
                <a:lnTo>
                  <a:pt x="54065" y="3333"/>
                </a:lnTo>
                <a:lnTo>
                  <a:pt x="54065" y="5555"/>
                </a:lnTo>
                <a:lnTo>
                  <a:pt x="54065" y="5555"/>
                </a:lnTo>
                <a:lnTo>
                  <a:pt x="54945" y="5555"/>
                </a:lnTo>
                <a:lnTo>
                  <a:pt x="54945" y="5555"/>
                </a:lnTo>
                <a:lnTo>
                  <a:pt x="54945" y="5555"/>
                </a:lnTo>
                <a:lnTo>
                  <a:pt x="54945" y="5555"/>
                </a:lnTo>
                <a:lnTo>
                  <a:pt x="54945" y="3333"/>
                </a:lnTo>
                <a:lnTo>
                  <a:pt x="56263" y="3333"/>
                </a:lnTo>
                <a:lnTo>
                  <a:pt x="56263" y="3333"/>
                </a:lnTo>
                <a:lnTo>
                  <a:pt x="56263" y="3333"/>
                </a:lnTo>
                <a:lnTo>
                  <a:pt x="56263" y="3333"/>
                </a:lnTo>
                <a:lnTo>
                  <a:pt x="56263" y="3333"/>
                </a:lnTo>
                <a:lnTo>
                  <a:pt x="56263" y="3333"/>
                </a:lnTo>
                <a:lnTo>
                  <a:pt x="56263" y="0"/>
                </a:lnTo>
                <a:lnTo>
                  <a:pt x="57142" y="0"/>
                </a:lnTo>
                <a:lnTo>
                  <a:pt x="57142" y="0"/>
                </a:lnTo>
                <a:lnTo>
                  <a:pt x="57142" y="0"/>
                </a:lnTo>
                <a:lnTo>
                  <a:pt x="57142" y="3333"/>
                </a:lnTo>
                <a:lnTo>
                  <a:pt x="58021" y="3333"/>
                </a:lnTo>
                <a:lnTo>
                  <a:pt x="58021" y="3333"/>
                </a:lnTo>
                <a:lnTo>
                  <a:pt x="58021" y="3333"/>
                </a:lnTo>
                <a:lnTo>
                  <a:pt x="58021" y="3333"/>
                </a:lnTo>
                <a:lnTo>
                  <a:pt x="58021" y="3333"/>
                </a:lnTo>
                <a:lnTo>
                  <a:pt x="58901" y="3333"/>
                </a:lnTo>
                <a:lnTo>
                  <a:pt x="58901" y="3333"/>
                </a:lnTo>
                <a:lnTo>
                  <a:pt x="58021" y="3333"/>
                </a:lnTo>
                <a:lnTo>
                  <a:pt x="58021" y="3333"/>
                </a:lnTo>
                <a:lnTo>
                  <a:pt x="58021" y="3333"/>
                </a:lnTo>
                <a:lnTo>
                  <a:pt x="58021" y="5555"/>
                </a:lnTo>
                <a:lnTo>
                  <a:pt x="58021" y="5555"/>
                </a:lnTo>
                <a:lnTo>
                  <a:pt x="58021" y="5555"/>
                </a:lnTo>
                <a:lnTo>
                  <a:pt x="58021" y="5555"/>
                </a:lnTo>
                <a:lnTo>
                  <a:pt x="58021" y="7777"/>
                </a:lnTo>
                <a:lnTo>
                  <a:pt x="58021" y="7777"/>
                </a:lnTo>
                <a:lnTo>
                  <a:pt x="58901" y="7777"/>
                </a:lnTo>
                <a:lnTo>
                  <a:pt x="58901" y="7777"/>
                </a:lnTo>
                <a:lnTo>
                  <a:pt x="58901" y="7777"/>
                </a:lnTo>
                <a:lnTo>
                  <a:pt x="58901" y="7777"/>
                </a:lnTo>
                <a:lnTo>
                  <a:pt x="58901" y="7777"/>
                </a:lnTo>
                <a:lnTo>
                  <a:pt x="58901" y="10000"/>
                </a:lnTo>
                <a:lnTo>
                  <a:pt x="58901" y="10000"/>
                </a:lnTo>
                <a:lnTo>
                  <a:pt x="59780" y="10000"/>
                </a:lnTo>
                <a:lnTo>
                  <a:pt x="59780" y="10000"/>
                </a:lnTo>
                <a:lnTo>
                  <a:pt x="59780" y="10000"/>
                </a:lnTo>
                <a:lnTo>
                  <a:pt x="59780" y="10000"/>
                </a:lnTo>
                <a:lnTo>
                  <a:pt x="61098" y="10000"/>
                </a:lnTo>
                <a:lnTo>
                  <a:pt x="61098" y="10000"/>
                </a:lnTo>
                <a:lnTo>
                  <a:pt x="61098" y="10000"/>
                </a:lnTo>
                <a:lnTo>
                  <a:pt x="61098" y="10000"/>
                </a:lnTo>
                <a:lnTo>
                  <a:pt x="61978" y="10000"/>
                </a:lnTo>
                <a:lnTo>
                  <a:pt x="61978" y="10000"/>
                </a:lnTo>
                <a:lnTo>
                  <a:pt x="61978" y="10000"/>
                </a:lnTo>
                <a:lnTo>
                  <a:pt x="61978" y="10000"/>
                </a:lnTo>
                <a:lnTo>
                  <a:pt x="61978" y="10000"/>
                </a:lnTo>
                <a:lnTo>
                  <a:pt x="62857" y="10000"/>
                </a:lnTo>
                <a:lnTo>
                  <a:pt x="62857" y="7777"/>
                </a:lnTo>
                <a:lnTo>
                  <a:pt x="62857" y="7777"/>
                </a:lnTo>
                <a:lnTo>
                  <a:pt x="62857" y="7777"/>
                </a:lnTo>
                <a:lnTo>
                  <a:pt x="63736" y="7777"/>
                </a:lnTo>
                <a:lnTo>
                  <a:pt x="63736" y="7777"/>
                </a:lnTo>
                <a:lnTo>
                  <a:pt x="63736" y="10000"/>
                </a:lnTo>
                <a:lnTo>
                  <a:pt x="63736" y="10000"/>
                </a:lnTo>
                <a:lnTo>
                  <a:pt x="63736" y="10000"/>
                </a:lnTo>
                <a:lnTo>
                  <a:pt x="63736" y="10000"/>
                </a:lnTo>
                <a:lnTo>
                  <a:pt x="63736" y="10000"/>
                </a:lnTo>
                <a:lnTo>
                  <a:pt x="64615" y="10000"/>
                </a:lnTo>
                <a:lnTo>
                  <a:pt x="64615" y="12222"/>
                </a:lnTo>
                <a:lnTo>
                  <a:pt x="64615" y="12222"/>
                </a:lnTo>
                <a:lnTo>
                  <a:pt x="64615" y="12222"/>
                </a:lnTo>
                <a:lnTo>
                  <a:pt x="64615" y="15555"/>
                </a:lnTo>
                <a:lnTo>
                  <a:pt x="64615" y="15555"/>
                </a:lnTo>
                <a:lnTo>
                  <a:pt x="64615" y="15555"/>
                </a:lnTo>
                <a:lnTo>
                  <a:pt x="64615" y="15555"/>
                </a:lnTo>
                <a:lnTo>
                  <a:pt x="64615" y="15555"/>
                </a:lnTo>
                <a:lnTo>
                  <a:pt x="64615" y="15555"/>
                </a:lnTo>
                <a:lnTo>
                  <a:pt x="64615" y="17777"/>
                </a:lnTo>
                <a:lnTo>
                  <a:pt x="65934" y="17777"/>
                </a:lnTo>
                <a:lnTo>
                  <a:pt x="65934" y="17777"/>
                </a:lnTo>
                <a:lnTo>
                  <a:pt x="65934" y="17777"/>
                </a:lnTo>
                <a:lnTo>
                  <a:pt x="65934" y="17777"/>
                </a:lnTo>
                <a:lnTo>
                  <a:pt x="65934" y="17777"/>
                </a:lnTo>
                <a:lnTo>
                  <a:pt x="66813" y="17777"/>
                </a:lnTo>
                <a:lnTo>
                  <a:pt x="66813" y="17777"/>
                </a:lnTo>
                <a:lnTo>
                  <a:pt x="66813" y="17777"/>
                </a:lnTo>
                <a:lnTo>
                  <a:pt x="66813" y="17777"/>
                </a:lnTo>
                <a:lnTo>
                  <a:pt x="66813" y="17777"/>
                </a:lnTo>
                <a:lnTo>
                  <a:pt x="66813" y="17777"/>
                </a:lnTo>
                <a:lnTo>
                  <a:pt x="66813" y="15555"/>
                </a:lnTo>
                <a:lnTo>
                  <a:pt x="67692" y="15555"/>
                </a:lnTo>
                <a:lnTo>
                  <a:pt x="67692" y="15555"/>
                </a:lnTo>
                <a:lnTo>
                  <a:pt x="67692" y="15555"/>
                </a:lnTo>
                <a:lnTo>
                  <a:pt x="68571" y="15555"/>
                </a:lnTo>
                <a:lnTo>
                  <a:pt x="68571" y="15555"/>
                </a:lnTo>
                <a:lnTo>
                  <a:pt x="68571" y="15555"/>
                </a:lnTo>
                <a:lnTo>
                  <a:pt x="68571" y="15555"/>
                </a:lnTo>
                <a:lnTo>
                  <a:pt x="69450" y="15555"/>
                </a:lnTo>
                <a:lnTo>
                  <a:pt x="69450" y="17777"/>
                </a:lnTo>
                <a:lnTo>
                  <a:pt x="69450" y="17777"/>
                </a:lnTo>
                <a:lnTo>
                  <a:pt x="69450" y="17777"/>
                </a:lnTo>
                <a:lnTo>
                  <a:pt x="69450" y="17777"/>
                </a:lnTo>
                <a:lnTo>
                  <a:pt x="69450" y="17777"/>
                </a:lnTo>
                <a:lnTo>
                  <a:pt x="69450" y="17777"/>
                </a:lnTo>
                <a:lnTo>
                  <a:pt x="69450" y="20000"/>
                </a:lnTo>
                <a:lnTo>
                  <a:pt x="70769" y="20000"/>
                </a:lnTo>
                <a:lnTo>
                  <a:pt x="70769" y="20000"/>
                </a:lnTo>
                <a:lnTo>
                  <a:pt x="70769" y="20000"/>
                </a:lnTo>
                <a:lnTo>
                  <a:pt x="70769" y="20000"/>
                </a:lnTo>
                <a:lnTo>
                  <a:pt x="71648" y="20000"/>
                </a:lnTo>
                <a:lnTo>
                  <a:pt x="71648" y="20000"/>
                </a:lnTo>
                <a:lnTo>
                  <a:pt x="71648" y="20000"/>
                </a:lnTo>
                <a:lnTo>
                  <a:pt x="71648" y="20000"/>
                </a:lnTo>
                <a:lnTo>
                  <a:pt x="71648" y="20000"/>
                </a:lnTo>
                <a:lnTo>
                  <a:pt x="72527" y="20000"/>
                </a:lnTo>
                <a:lnTo>
                  <a:pt x="72527" y="20000"/>
                </a:lnTo>
                <a:lnTo>
                  <a:pt x="72527" y="20000"/>
                </a:lnTo>
                <a:lnTo>
                  <a:pt x="72527" y="22222"/>
                </a:lnTo>
                <a:lnTo>
                  <a:pt x="72527" y="22222"/>
                </a:lnTo>
                <a:lnTo>
                  <a:pt x="72527" y="22222"/>
                </a:lnTo>
                <a:lnTo>
                  <a:pt x="73406" y="22222"/>
                </a:lnTo>
                <a:lnTo>
                  <a:pt x="73406" y="22222"/>
                </a:lnTo>
                <a:lnTo>
                  <a:pt x="73406" y="22222"/>
                </a:lnTo>
                <a:lnTo>
                  <a:pt x="73406" y="22222"/>
                </a:lnTo>
                <a:lnTo>
                  <a:pt x="73406" y="20000"/>
                </a:lnTo>
                <a:lnTo>
                  <a:pt x="74285" y="20000"/>
                </a:lnTo>
                <a:lnTo>
                  <a:pt x="74285" y="20000"/>
                </a:lnTo>
                <a:lnTo>
                  <a:pt x="74285" y="20000"/>
                </a:lnTo>
                <a:lnTo>
                  <a:pt x="74285" y="20000"/>
                </a:lnTo>
                <a:lnTo>
                  <a:pt x="74285" y="20000"/>
                </a:lnTo>
                <a:lnTo>
                  <a:pt x="74285" y="20000"/>
                </a:lnTo>
                <a:lnTo>
                  <a:pt x="74285" y="22222"/>
                </a:lnTo>
                <a:lnTo>
                  <a:pt x="75604" y="22222"/>
                </a:lnTo>
                <a:lnTo>
                  <a:pt x="75604" y="22222"/>
                </a:lnTo>
                <a:lnTo>
                  <a:pt x="75604" y="22222"/>
                </a:lnTo>
                <a:lnTo>
                  <a:pt x="75604" y="22222"/>
                </a:lnTo>
                <a:lnTo>
                  <a:pt x="75604" y="22222"/>
                </a:lnTo>
                <a:lnTo>
                  <a:pt x="75604" y="22222"/>
                </a:lnTo>
                <a:lnTo>
                  <a:pt x="76483" y="22222"/>
                </a:lnTo>
                <a:lnTo>
                  <a:pt x="76483" y="22222"/>
                </a:lnTo>
                <a:lnTo>
                  <a:pt x="76483" y="22222"/>
                </a:lnTo>
                <a:lnTo>
                  <a:pt x="77362" y="22222"/>
                </a:lnTo>
                <a:lnTo>
                  <a:pt x="77362" y="24444"/>
                </a:lnTo>
                <a:lnTo>
                  <a:pt x="77362" y="24444"/>
                </a:lnTo>
                <a:lnTo>
                  <a:pt x="77362" y="24444"/>
                </a:lnTo>
                <a:lnTo>
                  <a:pt x="77362" y="24444"/>
                </a:lnTo>
                <a:lnTo>
                  <a:pt x="78241" y="24444"/>
                </a:lnTo>
                <a:lnTo>
                  <a:pt x="78241" y="24444"/>
                </a:lnTo>
                <a:lnTo>
                  <a:pt x="78241" y="24444"/>
                </a:lnTo>
                <a:lnTo>
                  <a:pt x="78241" y="24444"/>
                </a:lnTo>
                <a:lnTo>
                  <a:pt x="78241" y="24444"/>
                </a:lnTo>
                <a:lnTo>
                  <a:pt x="78241" y="24444"/>
                </a:lnTo>
                <a:lnTo>
                  <a:pt x="78241" y="24444"/>
                </a:lnTo>
                <a:lnTo>
                  <a:pt x="79120" y="24444"/>
                </a:lnTo>
                <a:lnTo>
                  <a:pt x="79120" y="24444"/>
                </a:lnTo>
                <a:lnTo>
                  <a:pt x="79120" y="24444"/>
                </a:lnTo>
                <a:lnTo>
                  <a:pt x="79120" y="24444"/>
                </a:lnTo>
                <a:lnTo>
                  <a:pt x="80439" y="24444"/>
                </a:lnTo>
                <a:lnTo>
                  <a:pt x="80439" y="22222"/>
                </a:lnTo>
                <a:lnTo>
                  <a:pt x="80439" y="22222"/>
                </a:lnTo>
                <a:lnTo>
                  <a:pt x="80439" y="22222"/>
                </a:lnTo>
                <a:lnTo>
                  <a:pt x="80439" y="24444"/>
                </a:lnTo>
                <a:lnTo>
                  <a:pt x="80439" y="24444"/>
                </a:lnTo>
                <a:lnTo>
                  <a:pt x="80439" y="22222"/>
                </a:lnTo>
                <a:lnTo>
                  <a:pt x="81318" y="22222"/>
                </a:lnTo>
                <a:lnTo>
                  <a:pt x="81318" y="22222"/>
                </a:lnTo>
                <a:lnTo>
                  <a:pt x="81318" y="22222"/>
                </a:lnTo>
                <a:lnTo>
                  <a:pt x="81318" y="22222"/>
                </a:lnTo>
                <a:lnTo>
                  <a:pt x="81318" y="22222"/>
                </a:lnTo>
                <a:lnTo>
                  <a:pt x="82197" y="22222"/>
                </a:lnTo>
                <a:lnTo>
                  <a:pt x="82197" y="22222"/>
                </a:lnTo>
                <a:lnTo>
                  <a:pt x="82197" y="22222"/>
                </a:lnTo>
                <a:lnTo>
                  <a:pt x="83076" y="22222"/>
                </a:lnTo>
                <a:lnTo>
                  <a:pt x="83076" y="22222"/>
                </a:lnTo>
                <a:lnTo>
                  <a:pt x="83076" y="22222"/>
                </a:lnTo>
                <a:lnTo>
                  <a:pt x="83076" y="22222"/>
                </a:lnTo>
                <a:lnTo>
                  <a:pt x="83076" y="22222"/>
                </a:lnTo>
                <a:lnTo>
                  <a:pt x="83956" y="22222"/>
                </a:lnTo>
                <a:lnTo>
                  <a:pt x="83956" y="22222"/>
                </a:lnTo>
                <a:lnTo>
                  <a:pt x="83956" y="22222"/>
                </a:lnTo>
                <a:lnTo>
                  <a:pt x="83956" y="22222"/>
                </a:lnTo>
                <a:lnTo>
                  <a:pt x="85274" y="22222"/>
                </a:lnTo>
                <a:lnTo>
                  <a:pt x="85274" y="20000"/>
                </a:lnTo>
                <a:lnTo>
                  <a:pt x="85274" y="20000"/>
                </a:lnTo>
                <a:lnTo>
                  <a:pt x="85274" y="20000"/>
                </a:lnTo>
                <a:lnTo>
                  <a:pt x="86153" y="20000"/>
                </a:lnTo>
                <a:lnTo>
                  <a:pt x="86153" y="22222"/>
                </a:lnTo>
                <a:lnTo>
                  <a:pt x="86153" y="22222"/>
                </a:lnTo>
                <a:lnTo>
                  <a:pt x="86153" y="22222"/>
                </a:lnTo>
                <a:lnTo>
                  <a:pt x="86153" y="22222"/>
                </a:lnTo>
                <a:lnTo>
                  <a:pt x="86153" y="22222"/>
                </a:lnTo>
                <a:lnTo>
                  <a:pt x="87032" y="22222"/>
                </a:lnTo>
                <a:lnTo>
                  <a:pt x="87032" y="22222"/>
                </a:lnTo>
                <a:lnTo>
                  <a:pt x="87032" y="22222"/>
                </a:lnTo>
                <a:lnTo>
                  <a:pt x="87032" y="22222"/>
                </a:lnTo>
                <a:lnTo>
                  <a:pt x="87032" y="22222"/>
                </a:lnTo>
                <a:lnTo>
                  <a:pt x="87912" y="22222"/>
                </a:lnTo>
                <a:lnTo>
                  <a:pt x="87912" y="22222"/>
                </a:lnTo>
                <a:lnTo>
                  <a:pt x="87912" y="24444"/>
                </a:lnTo>
                <a:lnTo>
                  <a:pt x="87912" y="24444"/>
                </a:lnTo>
                <a:lnTo>
                  <a:pt x="87912" y="22222"/>
                </a:lnTo>
                <a:lnTo>
                  <a:pt x="88791" y="22222"/>
                </a:lnTo>
                <a:lnTo>
                  <a:pt x="88791" y="22222"/>
                </a:lnTo>
                <a:lnTo>
                  <a:pt x="88791" y="22222"/>
                </a:lnTo>
                <a:lnTo>
                  <a:pt x="88791" y="24444"/>
                </a:lnTo>
                <a:lnTo>
                  <a:pt x="88791" y="24444"/>
                </a:lnTo>
                <a:lnTo>
                  <a:pt x="89670" y="24444"/>
                </a:lnTo>
                <a:lnTo>
                  <a:pt x="89670" y="24444"/>
                </a:lnTo>
                <a:lnTo>
                  <a:pt x="89670" y="24444"/>
                </a:lnTo>
                <a:lnTo>
                  <a:pt x="89670" y="24444"/>
                </a:lnTo>
                <a:lnTo>
                  <a:pt x="89670" y="24444"/>
                </a:lnTo>
                <a:lnTo>
                  <a:pt x="89670" y="24444"/>
                </a:lnTo>
                <a:lnTo>
                  <a:pt x="89670" y="22222"/>
                </a:lnTo>
                <a:lnTo>
                  <a:pt x="90989" y="22222"/>
                </a:lnTo>
                <a:lnTo>
                  <a:pt x="90989" y="22222"/>
                </a:lnTo>
                <a:lnTo>
                  <a:pt x="90989" y="22222"/>
                </a:lnTo>
                <a:lnTo>
                  <a:pt x="90989" y="22222"/>
                </a:lnTo>
                <a:lnTo>
                  <a:pt x="91868" y="22222"/>
                </a:lnTo>
                <a:lnTo>
                  <a:pt x="91868" y="22222"/>
                </a:lnTo>
                <a:lnTo>
                  <a:pt x="91868" y="22222"/>
                </a:lnTo>
                <a:lnTo>
                  <a:pt x="91868" y="22222"/>
                </a:lnTo>
                <a:lnTo>
                  <a:pt x="91868" y="22222"/>
                </a:lnTo>
                <a:lnTo>
                  <a:pt x="92747" y="22222"/>
                </a:lnTo>
                <a:lnTo>
                  <a:pt x="92747" y="22222"/>
                </a:lnTo>
                <a:lnTo>
                  <a:pt x="92747" y="22222"/>
                </a:lnTo>
                <a:lnTo>
                  <a:pt x="92747" y="20000"/>
                </a:lnTo>
                <a:lnTo>
                  <a:pt x="92747" y="20000"/>
                </a:lnTo>
                <a:lnTo>
                  <a:pt x="93626" y="20000"/>
                </a:lnTo>
                <a:lnTo>
                  <a:pt x="93626" y="20000"/>
                </a:lnTo>
                <a:lnTo>
                  <a:pt x="93626" y="20000"/>
                </a:lnTo>
                <a:lnTo>
                  <a:pt x="93626" y="20000"/>
                </a:lnTo>
                <a:lnTo>
                  <a:pt x="93626" y="20000"/>
                </a:lnTo>
                <a:lnTo>
                  <a:pt x="94505" y="20000"/>
                </a:lnTo>
                <a:lnTo>
                  <a:pt x="94505" y="20000"/>
                </a:lnTo>
                <a:lnTo>
                  <a:pt x="94505" y="20000"/>
                </a:lnTo>
                <a:lnTo>
                  <a:pt x="94505" y="20000"/>
                </a:lnTo>
                <a:lnTo>
                  <a:pt x="94505" y="17777"/>
                </a:lnTo>
                <a:lnTo>
                  <a:pt x="95824" y="17777"/>
                </a:lnTo>
                <a:lnTo>
                  <a:pt x="95824" y="17777"/>
                </a:lnTo>
                <a:lnTo>
                  <a:pt x="95824" y="17777"/>
                </a:lnTo>
                <a:lnTo>
                  <a:pt x="95824" y="17777"/>
                </a:lnTo>
                <a:lnTo>
                  <a:pt x="95824" y="17777"/>
                </a:lnTo>
                <a:lnTo>
                  <a:pt x="95824" y="17777"/>
                </a:lnTo>
                <a:lnTo>
                  <a:pt x="96703" y="17777"/>
                </a:lnTo>
                <a:lnTo>
                  <a:pt x="96703" y="17777"/>
                </a:lnTo>
                <a:lnTo>
                  <a:pt x="96703" y="15555"/>
                </a:lnTo>
                <a:lnTo>
                  <a:pt x="96703" y="15555"/>
                </a:lnTo>
                <a:lnTo>
                  <a:pt x="97582" y="15555"/>
                </a:lnTo>
                <a:lnTo>
                  <a:pt x="97582" y="15555"/>
                </a:lnTo>
                <a:lnTo>
                  <a:pt x="97582" y="15555"/>
                </a:lnTo>
                <a:lnTo>
                  <a:pt x="97582" y="15555"/>
                </a:lnTo>
                <a:lnTo>
                  <a:pt x="97582" y="15555"/>
                </a:lnTo>
                <a:lnTo>
                  <a:pt x="97582" y="15555"/>
                </a:lnTo>
                <a:lnTo>
                  <a:pt x="97582" y="12222"/>
                </a:lnTo>
                <a:lnTo>
                  <a:pt x="98461" y="12222"/>
                </a:lnTo>
                <a:lnTo>
                  <a:pt x="98461" y="12222"/>
                </a:lnTo>
                <a:lnTo>
                  <a:pt x="98461" y="12222"/>
                </a:lnTo>
                <a:lnTo>
                  <a:pt x="98461" y="12222"/>
                </a:lnTo>
                <a:lnTo>
                  <a:pt x="98461" y="12222"/>
                </a:lnTo>
                <a:lnTo>
                  <a:pt x="98461" y="12222"/>
                </a:lnTo>
                <a:lnTo>
                  <a:pt x="99340" y="12222"/>
                </a:lnTo>
                <a:lnTo>
                  <a:pt x="99340" y="12222"/>
                </a:lnTo>
                <a:lnTo>
                  <a:pt x="99340" y="15555"/>
                </a:lnTo>
                <a:lnTo>
                  <a:pt x="99340" y="15555"/>
                </a:lnTo>
                <a:lnTo>
                  <a:pt x="100659" y="15555"/>
                </a:lnTo>
                <a:lnTo>
                  <a:pt x="100659" y="15555"/>
                </a:lnTo>
                <a:lnTo>
                  <a:pt x="100659" y="15555"/>
                </a:lnTo>
                <a:lnTo>
                  <a:pt x="100659" y="12222"/>
                </a:lnTo>
                <a:lnTo>
                  <a:pt x="100659" y="12222"/>
                </a:lnTo>
                <a:lnTo>
                  <a:pt x="101538" y="12222"/>
                </a:lnTo>
                <a:lnTo>
                  <a:pt x="101538" y="12222"/>
                </a:lnTo>
                <a:lnTo>
                  <a:pt x="101538" y="12222"/>
                </a:lnTo>
                <a:lnTo>
                  <a:pt x="102417" y="12222"/>
                </a:lnTo>
                <a:lnTo>
                  <a:pt x="102417" y="12222"/>
                </a:lnTo>
                <a:lnTo>
                  <a:pt x="102417" y="12222"/>
                </a:lnTo>
                <a:lnTo>
                  <a:pt x="102417" y="12222"/>
                </a:lnTo>
                <a:lnTo>
                  <a:pt x="103296" y="12222"/>
                </a:lnTo>
                <a:lnTo>
                  <a:pt x="103296" y="12222"/>
                </a:lnTo>
                <a:lnTo>
                  <a:pt x="103296" y="12222"/>
                </a:lnTo>
                <a:lnTo>
                  <a:pt x="103296" y="15555"/>
                </a:lnTo>
                <a:lnTo>
                  <a:pt x="103296" y="15555"/>
                </a:lnTo>
                <a:lnTo>
                  <a:pt x="104175" y="15555"/>
                </a:lnTo>
                <a:lnTo>
                  <a:pt x="104175" y="15555"/>
                </a:lnTo>
                <a:lnTo>
                  <a:pt x="104175" y="15555"/>
                </a:lnTo>
                <a:lnTo>
                  <a:pt x="105494" y="15555"/>
                </a:lnTo>
                <a:lnTo>
                  <a:pt x="105494" y="12222"/>
                </a:lnTo>
                <a:lnTo>
                  <a:pt x="105494" y="12222"/>
                </a:lnTo>
                <a:lnTo>
                  <a:pt x="105494" y="12222"/>
                </a:lnTo>
                <a:lnTo>
                  <a:pt x="105494" y="12222"/>
                </a:lnTo>
                <a:lnTo>
                  <a:pt x="105494" y="12222"/>
                </a:lnTo>
                <a:lnTo>
                  <a:pt x="105494" y="12222"/>
                </a:lnTo>
                <a:lnTo>
                  <a:pt x="106373" y="12222"/>
                </a:lnTo>
                <a:lnTo>
                  <a:pt x="106373" y="12222"/>
                </a:lnTo>
                <a:lnTo>
                  <a:pt x="106373" y="12222"/>
                </a:lnTo>
                <a:lnTo>
                  <a:pt x="106373" y="12222"/>
                </a:lnTo>
                <a:lnTo>
                  <a:pt x="106373" y="12222"/>
                </a:lnTo>
                <a:lnTo>
                  <a:pt x="106373" y="12222"/>
                </a:lnTo>
                <a:lnTo>
                  <a:pt x="106373" y="12222"/>
                </a:lnTo>
                <a:lnTo>
                  <a:pt x="106373" y="12222"/>
                </a:lnTo>
                <a:lnTo>
                  <a:pt x="107252" y="12222"/>
                </a:lnTo>
                <a:lnTo>
                  <a:pt x="107252" y="12222"/>
                </a:lnTo>
                <a:lnTo>
                  <a:pt x="107252" y="15555"/>
                </a:lnTo>
                <a:lnTo>
                  <a:pt x="107252" y="15555"/>
                </a:lnTo>
                <a:lnTo>
                  <a:pt x="107252" y="15555"/>
                </a:lnTo>
                <a:lnTo>
                  <a:pt x="108131" y="15555"/>
                </a:lnTo>
                <a:lnTo>
                  <a:pt x="108131" y="15555"/>
                </a:lnTo>
                <a:lnTo>
                  <a:pt x="108131" y="15555"/>
                </a:lnTo>
                <a:lnTo>
                  <a:pt x="108131" y="15555"/>
                </a:lnTo>
                <a:lnTo>
                  <a:pt x="108131" y="17777"/>
                </a:lnTo>
                <a:lnTo>
                  <a:pt x="108131" y="17777"/>
                </a:lnTo>
                <a:lnTo>
                  <a:pt x="109010" y="17777"/>
                </a:lnTo>
                <a:lnTo>
                  <a:pt x="109010" y="17777"/>
                </a:lnTo>
                <a:lnTo>
                  <a:pt x="109010" y="17777"/>
                </a:lnTo>
                <a:lnTo>
                  <a:pt x="109010" y="17777"/>
                </a:lnTo>
                <a:lnTo>
                  <a:pt x="109010" y="20000"/>
                </a:lnTo>
                <a:lnTo>
                  <a:pt x="109010" y="20000"/>
                </a:lnTo>
                <a:lnTo>
                  <a:pt x="109010" y="20000"/>
                </a:lnTo>
                <a:lnTo>
                  <a:pt x="109010" y="20000"/>
                </a:lnTo>
                <a:lnTo>
                  <a:pt x="109010" y="20000"/>
                </a:lnTo>
                <a:lnTo>
                  <a:pt x="110329" y="20000"/>
                </a:lnTo>
                <a:lnTo>
                  <a:pt x="110329" y="20000"/>
                </a:lnTo>
                <a:lnTo>
                  <a:pt x="110329" y="20000"/>
                </a:lnTo>
                <a:lnTo>
                  <a:pt x="110329" y="20000"/>
                </a:lnTo>
                <a:lnTo>
                  <a:pt x="111208" y="20000"/>
                </a:lnTo>
                <a:lnTo>
                  <a:pt x="111208" y="20000"/>
                </a:lnTo>
                <a:lnTo>
                  <a:pt x="111208" y="22222"/>
                </a:lnTo>
                <a:lnTo>
                  <a:pt x="111208" y="22222"/>
                </a:lnTo>
                <a:lnTo>
                  <a:pt x="111208" y="22222"/>
                </a:lnTo>
                <a:lnTo>
                  <a:pt x="111208" y="22222"/>
                </a:lnTo>
                <a:lnTo>
                  <a:pt x="111208" y="22222"/>
                </a:lnTo>
                <a:lnTo>
                  <a:pt x="111208" y="22222"/>
                </a:lnTo>
                <a:lnTo>
                  <a:pt x="112087" y="22222"/>
                </a:lnTo>
                <a:lnTo>
                  <a:pt x="112087" y="24444"/>
                </a:lnTo>
                <a:lnTo>
                  <a:pt x="112087" y="24444"/>
                </a:lnTo>
                <a:lnTo>
                  <a:pt x="112087" y="24444"/>
                </a:lnTo>
                <a:lnTo>
                  <a:pt x="112087" y="24444"/>
                </a:lnTo>
                <a:lnTo>
                  <a:pt x="112087" y="24444"/>
                </a:lnTo>
                <a:lnTo>
                  <a:pt x="112087" y="24444"/>
                </a:lnTo>
                <a:lnTo>
                  <a:pt x="112087" y="27777"/>
                </a:lnTo>
                <a:lnTo>
                  <a:pt x="112087" y="27777"/>
                </a:lnTo>
                <a:lnTo>
                  <a:pt x="112087" y="27777"/>
                </a:lnTo>
                <a:lnTo>
                  <a:pt x="112087" y="27777"/>
                </a:lnTo>
                <a:lnTo>
                  <a:pt x="112087" y="30000"/>
                </a:lnTo>
                <a:lnTo>
                  <a:pt x="112087" y="30000"/>
                </a:lnTo>
                <a:lnTo>
                  <a:pt x="112087" y="30000"/>
                </a:lnTo>
                <a:lnTo>
                  <a:pt x="112087" y="30000"/>
                </a:lnTo>
                <a:lnTo>
                  <a:pt x="112087" y="30000"/>
                </a:lnTo>
                <a:lnTo>
                  <a:pt x="112087" y="32222"/>
                </a:lnTo>
                <a:lnTo>
                  <a:pt x="112087" y="32222"/>
                </a:lnTo>
                <a:lnTo>
                  <a:pt x="112087" y="32222"/>
                </a:lnTo>
                <a:lnTo>
                  <a:pt x="111208" y="32222"/>
                </a:lnTo>
                <a:lnTo>
                  <a:pt x="111208" y="32222"/>
                </a:lnTo>
                <a:lnTo>
                  <a:pt x="111208" y="32222"/>
                </a:lnTo>
                <a:lnTo>
                  <a:pt x="111208" y="32222"/>
                </a:lnTo>
                <a:lnTo>
                  <a:pt x="111208" y="34444"/>
                </a:lnTo>
                <a:lnTo>
                  <a:pt x="112087" y="34444"/>
                </a:lnTo>
                <a:lnTo>
                  <a:pt x="112087" y="34444"/>
                </a:lnTo>
                <a:lnTo>
                  <a:pt x="111208" y="34444"/>
                </a:lnTo>
                <a:lnTo>
                  <a:pt x="111208" y="34444"/>
                </a:lnTo>
                <a:lnTo>
                  <a:pt x="112087" y="34444"/>
                </a:lnTo>
                <a:lnTo>
                  <a:pt x="112087" y="36666"/>
                </a:lnTo>
                <a:lnTo>
                  <a:pt x="112087" y="36666"/>
                </a:lnTo>
                <a:lnTo>
                  <a:pt x="112087" y="36666"/>
                </a:lnTo>
                <a:lnTo>
                  <a:pt x="112087" y="36666"/>
                </a:lnTo>
                <a:lnTo>
                  <a:pt x="112087" y="36666"/>
                </a:lnTo>
                <a:lnTo>
                  <a:pt x="112087" y="40000"/>
                </a:lnTo>
                <a:lnTo>
                  <a:pt x="112087" y="40000"/>
                </a:lnTo>
                <a:lnTo>
                  <a:pt x="112087" y="40000"/>
                </a:lnTo>
                <a:lnTo>
                  <a:pt x="112087" y="40000"/>
                </a:lnTo>
                <a:lnTo>
                  <a:pt x="112087" y="40000"/>
                </a:lnTo>
                <a:lnTo>
                  <a:pt x="112087" y="40000"/>
                </a:lnTo>
                <a:lnTo>
                  <a:pt x="112967" y="40000"/>
                </a:lnTo>
                <a:lnTo>
                  <a:pt x="112967" y="42222"/>
                </a:lnTo>
                <a:lnTo>
                  <a:pt x="112967" y="42222"/>
                </a:lnTo>
                <a:lnTo>
                  <a:pt x="112967" y="42222"/>
                </a:lnTo>
                <a:lnTo>
                  <a:pt x="113846" y="42222"/>
                </a:lnTo>
                <a:lnTo>
                  <a:pt x="113846" y="42222"/>
                </a:lnTo>
                <a:lnTo>
                  <a:pt x="113846" y="42222"/>
                </a:lnTo>
                <a:lnTo>
                  <a:pt x="113846" y="42222"/>
                </a:lnTo>
                <a:lnTo>
                  <a:pt x="113846" y="42222"/>
                </a:lnTo>
                <a:lnTo>
                  <a:pt x="113846" y="42222"/>
                </a:lnTo>
                <a:lnTo>
                  <a:pt x="115164" y="42222"/>
                </a:lnTo>
                <a:lnTo>
                  <a:pt x="115164" y="42222"/>
                </a:lnTo>
                <a:lnTo>
                  <a:pt x="115164" y="42222"/>
                </a:lnTo>
                <a:lnTo>
                  <a:pt x="115164" y="42222"/>
                </a:lnTo>
                <a:lnTo>
                  <a:pt x="116043" y="42222"/>
                </a:lnTo>
                <a:lnTo>
                  <a:pt x="116043" y="42222"/>
                </a:lnTo>
                <a:lnTo>
                  <a:pt x="116043" y="42222"/>
                </a:lnTo>
                <a:lnTo>
                  <a:pt x="116923" y="42222"/>
                </a:lnTo>
                <a:lnTo>
                  <a:pt x="116923" y="42222"/>
                </a:lnTo>
                <a:lnTo>
                  <a:pt x="116923" y="42222"/>
                </a:lnTo>
                <a:lnTo>
                  <a:pt x="116923" y="42222"/>
                </a:lnTo>
                <a:lnTo>
                  <a:pt x="116923" y="42222"/>
                </a:lnTo>
                <a:lnTo>
                  <a:pt x="116923" y="42222"/>
                </a:lnTo>
                <a:lnTo>
                  <a:pt x="116923" y="44444"/>
                </a:lnTo>
                <a:lnTo>
                  <a:pt x="117802" y="44444"/>
                </a:lnTo>
                <a:lnTo>
                  <a:pt x="117802" y="44444"/>
                </a:lnTo>
                <a:lnTo>
                  <a:pt x="117802" y="44444"/>
                </a:lnTo>
                <a:lnTo>
                  <a:pt x="117802" y="44444"/>
                </a:lnTo>
                <a:lnTo>
                  <a:pt x="117802" y="44444"/>
                </a:lnTo>
                <a:lnTo>
                  <a:pt x="117802" y="46666"/>
                </a:lnTo>
                <a:lnTo>
                  <a:pt x="117802" y="46666"/>
                </a:lnTo>
                <a:lnTo>
                  <a:pt x="118681" y="46666"/>
                </a:lnTo>
                <a:lnTo>
                  <a:pt x="118681" y="46666"/>
                </a:lnTo>
                <a:lnTo>
                  <a:pt x="118681" y="46666"/>
                </a:lnTo>
                <a:lnTo>
                  <a:pt x="118681" y="4666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2" name="Shape 532"/>
          <p:cNvSpPr/>
          <p:nvPr/>
        </p:nvSpPr>
        <p:spPr>
          <a:xfrm>
            <a:off x="4836293" y="3208005"/>
            <a:ext cx="325143" cy="171432"/>
          </a:xfrm>
          <a:custGeom>
            <a:avLst/>
            <a:gdLst/>
            <a:ahLst/>
            <a:cxnLst/>
            <a:rect l="0" t="0" r="0" b="0"/>
            <a:pathLst>
              <a:path w="120000" h="120000" extrusionOk="0">
                <a:moveTo>
                  <a:pt x="118681" y="46666"/>
                </a:moveTo>
                <a:lnTo>
                  <a:pt x="118681" y="46666"/>
                </a:lnTo>
                <a:lnTo>
                  <a:pt x="117802" y="46666"/>
                </a:lnTo>
                <a:lnTo>
                  <a:pt x="117802" y="46666"/>
                </a:lnTo>
                <a:lnTo>
                  <a:pt x="117802" y="46666"/>
                </a:lnTo>
                <a:lnTo>
                  <a:pt x="117802" y="46666"/>
                </a:lnTo>
                <a:lnTo>
                  <a:pt x="117802" y="46666"/>
                </a:lnTo>
                <a:lnTo>
                  <a:pt x="117802" y="46666"/>
                </a:lnTo>
                <a:lnTo>
                  <a:pt x="116923" y="46666"/>
                </a:lnTo>
                <a:lnTo>
                  <a:pt x="116923" y="48888"/>
                </a:lnTo>
                <a:lnTo>
                  <a:pt x="116923" y="48888"/>
                </a:lnTo>
                <a:lnTo>
                  <a:pt x="116923" y="48888"/>
                </a:lnTo>
                <a:lnTo>
                  <a:pt x="116923" y="48888"/>
                </a:lnTo>
                <a:lnTo>
                  <a:pt x="116923" y="48888"/>
                </a:lnTo>
                <a:lnTo>
                  <a:pt x="116923" y="52222"/>
                </a:lnTo>
                <a:lnTo>
                  <a:pt x="116923" y="52222"/>
                </a:lnTo>
                <a:lnTo>
                  <a:pt x="116923" y="52222"/>
                </a:lnTo>
                <a:lnTo>
                  <a:pt x="116923" y="52222"/>
                </a:lnTo>
                <a:lnTo>
                  <a:pt x="116923" y="52222"/>
                </a:lnTo>
                <a:lnTo>
                  <a:pt x="116923" y="54444"/>
                </a:lnTo>
                <a:lnTo>
                  <a:pt x="116043" y="54444"/>
                </a:lnTo>
                <a:lnTo>
                  <a:pt x="116043" y="54444"/>
                </a:lnTo>
                <a:lnTo>
                  <a:pt x="116043" y="54444"/>
                </a:lnTo>
                <a:lnTo>
                  <a:pt x="116043" y="52222"/>
                </a:lnTo>
                <a:lnTo>
                  <a:pt x="115164" y="52222"/>
                </a:lnTo>
                <a:lnTo>
                  <a:pt x="115164" y="52222"/>
                </a:lnTo>
                <a:lnTo>
                  <a:pt x="115164" y="54444"/>
                </a:lnTo>
                <a:lnTo>
                  <a:pt x="115164" y="54444"/>
                </a:lnTo>
                <a:lnTo>
                  <a:pt x="115164" y="52222"/>
                </a:lnTo>
                <a:lnTo>
                  <a:pt x="115164" y="52222"/>
                </a:lnTo>
                <a:lnTo>
                  <a:pt x="115164" y="54444"/>
                </a:lnTo>
                <a:lnTo>
                  <a:pt x="113846" y="54444"/>
                </a:lnTo>
                <a:lnTo>
                  <a:pt x="113846" y="54444"/>
                </a:lnTo>
                <a:lnTo>
                  <a:pt x="115164" y="54444"/>
                </a:lnTo>
                <a:lnTo>
                  <a:pt x="115164" y="54444"/>
                </a:lnTo>
                <a:lnTo>
                  <a:pt x="115164" y="54444"/>
                </a:lnTo>
                <a:lnTo>
                  <a:pt x="115164" y="56666"/>
                </a:lnTo>
                <a:lnTo>
                  <a:pt x="115164" y="56666"/>
                </a:lnTo>
                <a:lnTo>
                  <a:pt x="115164" y="56666"/>
                </a:lnTo>
                <a:lnTo>
                  <a:pt x="115164" y="56666"/>
                </a:lnTo>
                <a:lnTo>
                  <a:pt x="115164" y="56666"/>
                </a:lnTo>
                <a:lnTo>
                  <a:pt x="115164" y="58888"/>
                </a:lnTo>
                <a:lnTo>
                  <a:pt x="115164" y="58888"/>
                </a:lnTo>
                <a:lnTo>
                  <a:pt x="115164" y="58888"/>
                </a:lnTo>
                <a:lnTo>
                  <a:pt x="115164" y="58888"/>
                </a:lnTo>
                <a:lnTo>
                  <a:pt x="115164" y="58888"/>
                </a:lnTo>
                <a:lnTo>
                  <a:pt x="115164" y="61111"/>
                </a:lnTo>
                <a:lnTo>
                  <a:pt x="115164" y="61111"/>
                </a:lnTo>
                <a:lnTo>
                  <a:pt x="115164" y="61111"/>
                </a:lnTo>
                <a:lnTo>
                  <a:pt x="115164" y="64444"/>
                </a:lnTo>
                <a:lnTo>
                  <a:pt x="116043" y="64444"/>
                </a:lnTo>
                <a:lnTo>
                  <a:pt x="116043" y="64444"/>
                </a:lnTo>
                <a:lnTo>
                  <a:pt x="116043" y="64444"/>
                </a:lnTo>
                <a:lnTo>
                  <a:pt x="116043" y="64444"/>
                </a:lnTo>
                <a:lnTo>
                  <a:pt x="116043" y="64444"/>
                </a:lnTo>
                <a:lnTo>
                  <a:pt x="116043" y="64444"/>
                </a:lnTo>
                <a:lnTo>
                  <a:pt x="116043" y="66666"/>
                </a:lnTo>
                <a:lnTo>
                  <a:pt x="116043" y="66666"/>
                </a:lnTo>
                <a:lnTo>
                  <a:pt x="116043" y="66666"/>
                </a:lnTo>
                <a:lnTo>
                  <a:pt x="116043" y="68888"/>
                </a:lnTo>
                <a:lnTo>
                  <a:pt x="116043" y="68888"/>
                </a:lnTo>
                <a:lnTo>
                  <a:pt x="116043" y="68888"/>
                </a:lnTo>
                <a:lnTo>
                  <a:pt x="116043" y="68888"/>
                </a:lnTo>
                <a:lnTo>
                  <a:pt x="116043" y="71111"/>
                </a:lnTo>
                <a:lnTo>
                  <a:pt x="116043" y="71111"/>
                </a:lnTo>
                <a:lnTo>
                  <a:pt x="116043" y="71111"/>
                </a:lnTo>
                <a:lnTo>
                  <a:pt x="116043" y="73333"/>
                </a:lnTo>
                <a:lnTo>
                  <a:pt x="116923" y="73333"/>
                </a:lnTo>
                <a:lnTo>
                  <a:pt x="116923" y="73333"/>
                </a:lnTo>
                <a:lnTo>
                  <a:pt x="116923" y="73333"/>
                </a:lnTo>
                <a:lnTo>
                  <a:pt x="116923" y="73333"/>
                </a:lnTo>
                <a:lnTo>
                  <a:pt x="116923" y="73333"/>
                </a:lnTo>
                <a:lnTo>
                  <a:pt x="116923" y="73333"/>
                </a:lnTo>
                <a:lnTo>
                  <a:pt x="116923" y="73333"/>
                </a:lnTo>
                <a:lnTo>
                  <a:pt x="116923" y="73333"/>
                </a:lnTo>
                <a:lnTo>
                  <a:pt x="116923" y="76666"/>
                </a:lnTo>
                <a:lnTo>
                  <a:pt x="116923" y="76666"/>
                </a:lnTo>
                <a:lnTo>
                  <a:pt x="116923" y="76666"/>
                </a:lnTo>
                <a:lnTo>
                  <a:pt x="116923" y="76666"/>
                </a:lnTo>
                <a:lnTo>
                  <a:pt x="116923" y="76666"/>
                </a:lnTo>
                <a:lnTo>
                  <a:pt x="116923" y="78888"/>
                </a:lnTo>
                <a:lnTo>
                  <a:pt x="116043" y="78888"/>
                </a:lnTo>
                <a:lnTo>
                  <a:pt x="116043" y="78888"/>
                </a:lnTo>
                <a:lnTo>
                  <a:pt x="116043" y="78888"/>
                </a:lnTo>
                <a:lnTo>
                  <a:pt x="116043" y="78888"/>
                </a:lnTo>
                <a:lnTo>
                  <a:pt x="116043" y="81111"/>
                </a:lnTo>
                <a:lnTo>
                  <a:pt x="116043" y="81111"/>
                </a:lnTo>
                <a:lnTo>
                  <a:pt x="116043" y="81111"/>
                </a:lnTo>
                <a:lnTo>
                  <a:pt x="116043" y="81111"/>
                </a:lnTo>
                <a:lnTo>
                  <a:pt x="116043" y="81111"/>
                </a:lnTo>
                <a:lnTo>
                  <a:pt x="116043" y="81111"/>
                </a:lnTo>
                <a:lnTo>
                  <a:pt x="116923" y="81111"/>
                </a:lnTo>
                <a:lnTo>
                  <a:pt x="116923" y="81111"/>
                </a:lnTo>
                <a:lnTo>
                  <a:pt x="116923" y="83333"/>
                </a:lnTo>
                <a:lnTo>
                  <a:pt x="116923" y="83333"/>
                </a:lnTo>
                <a:lnTo>
                  <a:pt x="116923" y="83333"/>
                </a:lnTo>
                <a:lnTo>
                  <a:pt x="116923" y="83333"/>
                </a:lnTo>
                <a:lnTo>
                  <a:pt x="116923" y="83333"/>
                </a:lnTo>
                <a:lnTo>
                  <a:pt x="116923" y="83333"/>
                </a:lnTo>
                <a:lnTo>
                  <a:pt x="117802" y="83333"/>
                </a:lnTo>
                <a:lnTo>
                  <a:pt x="117802" y="83333"/>
                </a:lnTo>
                <a:lnTo>
                  <a:pt x="117802" y="83333"/>
                </a:lnTo>
                <a:lnTo>
                  <a:pt x="117802" y="83333"/>
                </a:lnTo>
                <a:lnTo>
                  <a:pt x="117802" y="85555"/>
                </a:lnTo>
                <a:lnTo>
                  <a:pt x="117802" y="85555"/>
                </a:lnTo>
                <a:lnTo>
                  <a:pt x="117802" y="85555"/>
                </a:lnTo>
                <a:lnTo>
                  <a:pt x="117802" y="85555"/>
                </a:lnTo>
                <a:lnTo>
                  <a:pt x="117802" y="85555"/>
                </a:lnTo>
                <a:lnTo>
                  <a:pt x="117802" y="88888"/>
                </a:lnTo>
                <a:lnTo>
                  <a:pt x="117802" y="88888"/>
                </a:lnTo>
                <a:lnTo>
                  <a:pt x="117802" y="88888"/>
                </a:lnTo>
                <a:lnTo>
                  <a:pt x="117802" y="91111"/>
                </a:lnTo>
                <a:lnTo>
                  <a:pt x="117802" y="91111"/>
                </a:lnTo>
                <a:lnTo>
                  <a:pt x="117802" y="91111"/>
                </a:lnTo>
                <a:lnTo>
                  <a:pt x="117802" y="91111"/>
                </a:lnTo>
                <a:lnTo>
                  <a:pt x="118681" y="91111"/>
                </a:lnTo>
                <a:lnTo>
                  <a:pt x="118681" y="91111"/>
                </a:lnTo>
                <a:lnTo>
                  <a:pt x="118681" y="93333"/>
                </a:lnTo>
                <a:lnTo>
                  <a:pt x="118681" y="93333"/>
                </a:lnTo>
                <a:lnTo>
                  <a:pt x="119999" y="93333"/>
                </a:lnTo>
                <a:lnTo>
                  <a:pt x="119999" y="93333"/>
                </a:lnTo>
                <a:lnTo>
                  <a:pt x="119999" y="93333"/>
                </a:lnTo>
                <a:lnTo>
                  <a:pt x="118681" y="93333"/>
                </a:lnTo>
                <a:lnTo>
                  <a:pt x="118681" y="95555"/>
                </a:lnTo>
                <a:lnTo>
                  <a:pt x="118681" y="95555"/>
                </a:lnTo>
                <a:lnTo>
                  <a:pt x="118681" y="95555"/>
                </a:lnTo>
                <a:lnTo>
                  <a:pt x="118681" y="95555"/>
                </a:lnTo>
                <a:lnTo>
                  <a:pt x="117802" y="95555"/>
                </a:lnTo>
                <a:lnTo>
                  <a:pt x="117802" y="95555"/>
                </a:lnTo>
                <a:lnTo>
                  <a:pt x="117802" y="95555"/>
                </a:lnTo>
                <a:lnTo>
                  <a:pt x="117802" y="95555"/>
                </a:lnTo>
                <a:lnTo>
                  <a:pt x="117802" y="95555"/>
                </a:lnTo>
                <a:lnTo>
                  <a:pt x="116923" y="95555"/>
                </a:lnTo>
                <a:lnTo>
                  <a:pt x="116923" y="97777"/>
                </a:lnTo>
                <a:lnTo>
                  <a:pt x="116923" y="97777"/>
                </a:lnTo>
                <a:lnTo>
                  <a:pt x="116923" y="97777"/>
                </a:lnTo>
                <a:lnTo>
                  <a:pt x="116923" y="97777"/>
                </a:lnTo>
                <a:lnTo>
                  <a:pt x="116923" y="97777"/>
                </a:lnTo>
                <a:lnTo>
                  <a:pt x="116923" y="97777"/>
                </a:lnTo>
                <a:lnTo>
                  <a:pt x="116043" y="97777"/>
                </a:lnTo>
                <a:lnTo>
                  <a:pt x="116043" y="101111"/>
                </a:lnTo>
                <a:lnTo>
                  <a:pt x="116043" y="101111"/>
                </a:lnTo>
                <a:lnTo>
                  <a:pt x="116043" y="97777"/>
                </a:lnTo>
                <a:lnTo>
                  <a:pt x="116043" y="97777"/>
                </a:lnTo>
                <a:lnTo>
                  <a:pt x="116043" y="97777"/>
                </a:lnTo>
                <a:lnTo>
                  <a:pt x="116043" y="97777"/>
                </a:lnTo>
                <a:lnTo>
                  <a:pt x="115164" y="97777"/>
                </a:lnTo>
                <a:lnTo>
                  <a:pt x="115164" y="95555"/>
                </a:lnTo>
                <a:lnTo>
                  <a:pt x="116043" y="95555"/>
                </a:lnTo>
                <a:lnTo>
                  <a:pt x="116043" y="95555"/>
                </a:lnTo>
                <a:lnTo>
                  <a:pt x="116043" y="95555"/>
                </a:lnTo>
                <a:lnTo>
                  <a:pt x="116043" y="95555"/>
                </a:lnTo>
                <a:lnTo>
                  <a:pt x="116043" y="93333"/>
                </a:lnTo>
                <a:lnTo>
                  <a:pt x="116043" y="93333"/>
                </a:lnTo>
                <a:lnTo>
                  <a:pt x="116043" y="93333"/>
                </a:lnTo>
                <a:lnTo>
                  <a:pt x="115164" y="93333"/>
                </a:lnTo>
                <a:lnTo>
                  <a:pt x="115164" y="93333"/>
                </a:lnTo>
                <a:lnTo>
                  <a:pt x="115164" y="93333"/>
                </a:lnTo>
                <a:lnTo>
                  <a:pt x="115164" y="93333"/>
                </a:lnTo>
                <a:lnTo>
                  <a:pt x="115164" y="93333"/>
                </a:lnTo>
                <a:lnTo>
                  <a:pt x="113846" y="93333"/>
                </a:lnTo>
                <a:lnTo>
                  <a:pt x="113846" y="93333"/>
                </a:lnTo>
                <a:lnTo>
                  <a:pt x="113846" y="93333"/>
                </a:lnTo>
                <a:lnTo>
                  <a:pt x="113846" y="93333"/>
                </a:lnTo>
                <a:lnTo>
                  <a:pt x="113846" y="93333"/>
                </a:lnTo>
                <a:lnTo>
                  <a:pt x="113846" y="93333"/>
                </a:lnTo>
                <a:lnTo>
                  <a:pt x="113846" y="95555"/>
                </a:lnTo>
                <a:lnTo>
                  <a:pt x="112967" y="95555"/>
                </a:lnTo>
                <a:lnTo>
                  <a:pt x="112967" y="95555"/>
                </a:lnTo>
                <a:lnTo>
                  <a:pt x="112967" y="95555"/>
                </a:lnTo>
                <a:lnTo>
                  <a:pt x="112967" y="93333"/>
                </a:lnTo>
                <a:lnTo>
                  <a:pt x="112087" y="93333"/>
                </a:lnTo>
                <a:lnTo>
                  <a:pt x="112087" y="93333"/>
                </a:lnTo>
                <a:lnTo>
                  <a:pt x="112087" y="95555"/>
                </a:lnTo>
                <a:lnTo>
                  <a:pt x="112087" y="95555"/>
                </a:lnTo>
                <a:lnTo>
                  <a:pt x="112087" y="95555"/>
                </a:lnTo>
                <a:lnTo>
                  <a:pt x="112087" y="93333"/>
                </a:lnTo>
                <a:lnTo>
                  <a:pt x="111208" y="93333"/>
                </a:lnTo>
                <a:lnTo>
                  <a:pt x="111208" y="93333"/>
                </a:lnTo>
                <a:lnTo>
                  <a:pt x="111208" y="93333"/>
                </a:lnTo>
                <a:lnTo>
                  <a:pt x="111208" y="93333"/>
                </a:lnTo>
                <a:lnTo>
                  <a:pt x="111208" y="93333"/>
                </a:lnTo>
                <a:lnTo>
                  <a:pt x="110329" y="93333"/>
                </a:lnTo>
                <a:lnTo>
                  <a:pt x="110329" y="93333"/>
                </a:lnTo>
                <a:lnTo>
                  <a:pt x="110329" y="93333"/>
                </a:lnTo>
                <a:lnTo>
                  <a:pt x="110329" y="93333"/>
                </a:lnTo>
                <a:lnTo>
                  <a:pt x="110329" y="93333"/>
                </a:lnTo>
                <a:lnTo>
                  <a:pt x="109010" y="93333"/>
                </a:lnTo>
                <a:lnTo>
                  <a:pt x="109010" y="93333"/>
                </a:lnTo>
                <a:lnTo>
                  <a:pt x="109010" y="93333"/>
                </a:lnTo>
                <a:lnTo>
                  <a:pt x="109010" y="93333"/>
                </a:lnTo>
                <a:lnTo>
                  <a:pt x="109010" y="91111"/>
                </a:lnTo>
                <a:lnTo>
                  <a:pt x="109010" y="91111"/>
                </a:lnTo>
                <a:lnTo>
                  <a:pt x="108131" y="91111"/>
                </a:lnTo>
                <a:lnTo>
                  <a:pt x="108131" y="91111"/>
                </a:lnTo>
                <a:lnTo>
                  <a:pt x="108131" y="91111"/>
                </a:lnTo>
                <a:lnTo>
                  <a:pt x="108131" y="93333"/>
                </a:lnTo>
                <a:lnTo>
                  <a:pt x="108131" y="93333"/>
                </a:lnTo>
                <a:lnTo>
                  <a:pt x="107252" y="93333"/>
                </a:lnTo>
                <a:lnTo>
                  <a:pt x="107252" y="93333"/>
                </a:lnTo>
                <a:lnTo>
                  <a:pt x="107252" y="93333"/>
                </a:lnTo>
                <a:lnTo>
                  <a:pt x="106373" y="93333"/>
                </a:lnTo>
                <a:lnTo>
                  <a:pt x="106373" y="91111"/>
                </a:lnTo>
                <a:lnTo>
                  <a:pt x="106373" y="91111"/>
                </a:lnTo>
                <a:lnTo>
                  <a:pt x="106373" y="91111"/>
                </a:lnTo>
                <a:lnTo>
                  <a:pt x="106373" y="93333"/>
                </a:lnTo>
                <a:lnTo>
                  <a:pt x="106373" y="93333"/>
                </a:lnTo>
                <a:lnTo>
                  <a:pt x="106373" y="93333"/>
                </a:lnTo>
                <a:lnTo>
                  <a:pt x="105494" y="93333"/>
                </a:lnTo>
                <a:lnTo>
                  <a:pt x="105494" y="93333"/>
                </a:lnTo>
                <a:lnTo>
                  <a:pt x="105494" y="95555"/>
                </a:lnTo>
                <a:lnTo>
                  <a:pt x="105494" y="95555"/>
                </a:lnTo>
                <a:lnTo>
                  <a:pt x="105494" y="95555"/>
                </a:lnTo>
                <a:lnTo>
                  <a:pt x="105494" y="95555"/>
                </a:lnTo>
                <a:lnTo>
                  <a:pt x="105494" y="95555"/>
                </a:lnTo>
                <a:lnTo>
                  <a:pt x="105494" y="95555"/>
                </a:lnTo>
                <a:lnTo>
                  <a:pt x="104175" y="95555"/>
                </a:lnTo>
                <a:lnTo>
                  <a:pt x="104175" y="95555"/>
                </a:lnTo>
                <a:lnTo>
                  <a:pt x="104175" y="95555"/>
                </a:lnTo>
                <a:lnTo>
                  <a:pt x="103296" y="95555"/>
                </a:lnTo>
                <a:lnTo>
                  <a:pt x="103296" y="95555"/>
                </a:lnTo>
                <a:lnTo>
                  <a:pt x="103296" y="95555"/>
                </a:lnTo>
                <a:lnTo>
                  <a:pt x="103296" y="95555"/>
                </a:lnTo>
                <a:lnTo>
                  <a:pt x="103296" y="93333"/>
                </a:lnTo>
                <a:lnTo>
                  <a:pt x="103296" y="93333"/>
                </a:lnTo>
                <a:lnTo>
                  <a:pt x="103296" y="93333"/>
                </a:lnTo>
                <a:lnTo>
                  <a:pt x="103296" y="93333"/>
                </a:lnTo>
                <a:lnTo>
                  <a:pt x="102417" y="93333"/>
                </a:lnTo>
                <a:lnTo>
                  <a:pt x="102417" y="93333"/>
                </a:lnTo>
                <a:lnTo>
                  <a:pt x="102417" y="93333"/>
                </a:lnTo>
                <a:lnTo>
                  <a:pt x="102417" y="93333"/>
                </a:lnTo>
                <a:lnTo>
                  <a:pt x="102417" y="95555"/>
                </a:lnTo>
                <a:lnTo>
                  <a:pt x="102417" y="95555"/>
                </a:lnTo>
                <a:lnTo>
                  <a:pt x="101538" y="95555"/>
                </a:lnTo>
                <a:lnTo>
                  <a:pt x="101538" y="95555"/>
                </a:lnTo>
                <a:lnTo>
                  <a:pt x="101538" y="95555"/>
                </a:lnTo>
                <a:lnTo>
                  <a:pt x="101538" y="95555"/>
                </a:lnTo>
                <a:lnTo>
                  <a:pt x="100659" y="95555"/>
                </a:lnTo>
                <a:lnTo>
                  <a:pt x="100659" y="95555"/>
                </a:lnTo>
                <a:lnTo>
                  <a:pt x="100659" y="95555"/>
                </a:lnTo>
                <a:lnTo>
                  <a:pt x="100659" y="95555"/>
                </a:lnTo>
                <a:lnTo>
                  <a:pt x="100659" y="95555"/>
                </a:lnTo>
                <a:lnTo>
                  <a:pt x="99340" y="95555"/>
                </a:lnTo>
                <a:lnTo>
                  <a:pt x="99340" y="95555"/>
                </a:lnTo>
                <a:lnTo>
                  <a:pt x="99340" y="95555"/>
                </a:lnTo>
                <a:lnTo>
                  <a:pt x="98461" y="95555"/>
                </a:lnTo>
                <a:lnTo>
                  <a:pt x="98461" y="97777"/>
                </a:lnTo>
                <a:lnTo>
                  <a:pt x="98461" y="97777"/>
                </a:lnTo>
                <a:lnTo>
                  <a:pt x="98461" y="97777"/>
                </a:lnTo>
                <a:lnTo>
                  <a:pt x="98461" y="97777"/>
                </a:lnTo>
                <a:lnTo>
                  <a:pt x="97582" y="97777"/>
                </a:lnTo>
                <a:lnTo>
                  <a:pt x="97582" y="97777"/>
                </a:lnTo>
                <a:lnTo>
                  <a:pt x="97582" y="97777"/>
                </a:lnTo>
                <a:lnTo>
                  <a:pt x="97582" y="97777"/>
                </a:lnTo>
                <a:lnTo>
                  <a:pt x="96703" y="97777"/>
                </a:lnTo>
                <a:lnTo>
                  <a:pt x="96703" y="97777"/>
                </a:lnTo>
                <a:lnTo>
                  <a:pt x="96703" y="97777"/>
                </a:lnTo>
                <a:lnTo>
                  <a:pt x="95824" y="97777"/>
                </a:lnTo>
                <a:lnTo>
                  <a:pt x="95824" y="97777"/>
                </a:lnTo>
                <a:lnTo>
                  <a:pt x="95824" y="97777"/>
                </a:lnTo>
                <a:lnTo>
                  <a:pt x="95824" y="95555"/>
                </a:lnTo>
                <a:lnTo>
                  <a:pt x="95824" y="95555"/>
                </a:lnTo>
                <a:lnTo>
                  <a:pt x="94505" y="95555"/>
                </a:lnTo>
                <a:lnTo>
                  <a:pt x="94505" y="95555"/>
                </a:lnTo>
                <a:lnTo>
                  <a:pt x="94505" y="95555"/>
                </a:lnTo>
                <a:lnTo>
                  <a:pt x="94505" y="95555"/>
                </a:lnTo>
                <a:lnTo>
                  <a:pt x="93626" y="95555"/>
                </a:lnTo>
                <a:lnTo>
                  <a:pt x="93626" y="95555"/>
                </a:lnTo>
                <a:lnTo>
                  <a:pt x="93626" y="95555"/>
                </a:lnTo>
                <a:lnTo>
                  <a:pt x="93626" y="97777"/>
                </a:lnTo>
                <a:lnTo>
                  <a:pt x="92747" y="97777"/>
                </a:lnTo>
                <a:lnTo>
                  <a:pt x="92747" y="97777"/>
                </a:lnTo>
                <a:lnTo>
                  <a:pt x="92747" y="97777"/>
                </a:lnTo>
                <a:lnTo>
                  <a:pt x="92747" y="97777"/>
                </a:lnTo>
                <a:lnTo>
                  <a:pt x="92747" y="97777"/>
                </a:lnTo>
                <a:lnTo>
                  <a:pt x="91868" y="97777"/>
                </a:lnTo>
                <a:lnTo>
                  <a:pt x="91868" y="97777"/>
                </a:lnTo>
                <a:lnTo>
                  <a:pt x="91868" y="97777"/>
                </a:lnTo>
                <a:lnTo>
                  <a:pt x="91868" y="97777"/>
                </a:lnTo>
                <a:lnTo>
                  <a:pt x="91868" y="97777"/>
                </a:lnTo>
                <a:lnTo>
                  <a:pt x="90989" y="97777"/>
                </a:lnTo>
                <a:lnTo>
                  <a:pt x="90989" y="101111"/>
                </a:lnTo>
                <a:lnTo>
                  <a:pt x="90989" y="101111"/>
                </a:lnTo>
                <a:lnTo>
                  <a:pt x="90989" y="101111"/>
                </a:lnTo>
                <a:lnTo>
                  <a:pt x="90989" y="101111"/>
                </a:lnTo>
                <a:lnTo>
                  <a:pt x="89670" y="101111"/>
                </a:lnTo>
                <a:lnTo>
                  <a:pt x="89670" y="101111"/>
                </a:lnTo>
                <a:lnTo>
                  <a:pt x="89670" y="101111"/>
                </a:lnTo>
                <a:lnTo>
                  <a:pt x="89670" y="101111"/>
                </a:lnTo>
                <a:lnTo>
                  <a:pt x="89670" y="101111"/>
                </a:lnTo>
                <a:lnTo>
                  <a:pt x="88791" y="101111"/>
                </a:lnTo>
                <a:lnTo>
                  <a:pt x="88791" y="101111"/>
                </a:lnTo>
                <a:lnTo>
                  <a:pt x="88791" y="101111"/>
                </a:lnTo>
                <a:lnTo>
                  <a:pt x="88791" y="101111"/>
                </a:lnTo>
                <a:lnTo>
                  <a:pt x="88791" y="103333"/>
                </a:lnTo>
                <a:lnTo>
                  <a:pt x="88791" y="103333"/>
                </a:lnTo>
                <a:lnTo>
                  <a:pt x="87912" y="103333"/>
                </a:lnTo>
                <a:lnTo>
                  <a:pt x="87912" y="103333"/>
                </a:lnTo>
                <a:lnTo>
                  <a:pt x="87912" y="103333"/>
                </a:lnTo>
                <a:lnTo>
                  <a:pt x="87912" y="103333"/>
                </a:lnTo>
                <a:lnTo>
                  <a:pt x="87032" y="103333"/>
                </a:lnTo>
                <a:lnTo>
                  <a:pt x="87032" y="103333"/>
                </a:lnTo>
                <a:lnTo>
                  <a:pt x="87032" y="103333"/>
                </a:lnTo>
                <a:lnTo>
                  <a:pt x="87032" y="103333"/>
                </a:lnTo>
                <a:lnTo>
                  <a:pt x="87032" y="103333"/>
                </a:lnTo>
                <a:lnTo>
                  <a:pt x="86153" y="103333"/>
                </a:lnTo>
                <a:lnTo>
                  <a:pt x="86153" y="103333"/>
                </a:lnTo>
                <a:lnTo>
                  <a:pt x="86153" y="103333"/>
                </a:lnTo>
                <a:lnTo>
                  <a:pt x="86153" y="103333"/>
                </a:lnTo>
                <a:lnTo>
                  <a:pt x="85274" y="103333"/>
                </a:lnTo>
                <a:lnTo>
                  <a:pt x="85274" y="103333"/>
                </a:lnTo>
                <a:lnTo>
                  <a:pt x="85274" y="103333"/>
                </a:lnTo>
                <a:lnTo>
                  <a:pt x="83956" y="103333"/>
                </a:lnTo>
                <a:lnTo>
                  <a:pt x="83956" y="105555"/>
                </a:lnTo>
                <a:lnTo>
                  <a:pt x="83956" y="105555"/>
                </a:lnTo>
                <a:lnTo>
                  <a:pt x="83956" y="105555"/>
                </a:lnTo>
                <a:lnTo>
                  <a:pt x="83956" y="105555"/>
                </a:lnTo>
                <a:lnTo>
                  <a:pt x="83076" y="105555"/>
                </a:lnTo>
                <a:lnTo>
                  <a:pt x="83076" y="105555"/>
                </a:lnTo>
                <a:lnTo>
                  <a:pt x="83076" y="103333"/>
                </a:lnTo>
                <a:lnTo>
                  <a:pt x="83076" y="103333"/>
                </a:lnTo>
                <a:lnTo>
                  <a:pt x="83076" y="103333"/>
                </a:lnTo>
                <a:lnTo>
                  <a:pt x="82197" y="103333"/>
                </a:lnTo>
                <a:lnTo>
                  <a:pt x="82197" y="103333"/>
                </a:lnTo>
                <a:lnTo>
                  <a:pt x="82197" y="103333"/>
                </a:lnTo>
                <a:lnTo>
                  <a:pt x="81318" y="103333"/>
                </a:lnTo>
                <a:lnTo>
                  <a:pt x="81318" y="103333"/>
                </a:lnTo>
                <a:lnTo>
                  <a:pt x="81318" y="103333"/>
                </a:lnTo>
                <a:lnTo>
                  <a:pt x="81318" y="103333"/>
                </a:lnTo>
                <a:lnTo>
                  <a:pt x="80439" y="103333"/>
                </a:lnTo>
                <a:lnTo>
                  <a:pt x="80439" y="103333"/>
                </a:lnTo>
                <a:lnTo>
                  <a:pt x="80439" y="103333"/>
                </a:lnTo>
                <a:lnTo>
                  <a:pt x="80439" y="103333"/>
                </a:lnTo>
                <a:lnTo>
                  <a:pt x="80439" y="103333"/>
                </a:lnTo>
                <a:lnTo>
                  <a:pt x="80439" y="103333"/>
                </a:lnTo>
                <a:lnTo>
                  <a:pt x="80439" y="101111"/>
                </a:lnTo>
                <a:lnTo>
                  <a:pt x="79120" y="101111"/>
                </a:lnTo>
                <a:lnTo>
                  <a:pt x="79120" y="101111"/>
                </a:lnTo>
                <a:lnTo>
                  <a:pt x="79120" y="101111"/>
                </a:lnTo>
                <a:lnTo>
                  <a:pt x="79120" y="101111"/>
                </a:lnTo>
                <a:lnTo>
                  <a:pt x="78241" y="101111"/>
                </a:lnTo>
                <a:lnTo>
                  <a:pt x="78241" y="101111"/>
                </a:lnTo>
                <a:lnTo>
                  <a:pt x="78241" y="101111"/>
                </a:lnTo>
                <a:lnTo>
                  <a:pt x="78241" y="101111"/>
                </a:lnTo>
                <a:lnTo>
                  <a:pt x="78241" y="101111"/>
                </a:lnTo>
                <a:lnTo>
                  <a:pt x="77362" y="101111"/>
                </a:lnTo>
                <a:lnTo>
                  <a:pt x="77362" y="101111"/>
                </a:lnTo>
                <a:lnTo>
                  <a:pt x="77362" y="101111"/>
                </a:lnTo>
                <a:lnTo>
                  <a:pt x="77362" y="101111"/>
                </a:lnTo>
                <a:lnTo>
                  <a:pt x="77362" y="101111"/>
                </a:lnTo>
                <a:lnTo>
                  <a:pt x="76483" y="101111"/>
                </a:lnTo>
                <a:lnTo>
                  <a:pt x="76483" y="101111"/>
                </a:lnTo>
                <a:lnTo>
                  <a:pt x="76483" y="101111"/>
                </a:lnTo>
                <a:lnTo>
                  <a:pt x="76483" y="101111"/>
                </a:lnTo>
                <a:lnTo>
                  <a:pt x="75604" y="101111"/>
                </a:lnTo>
                <a:lnTo>
                  <a:pt x="75604" y="103333"/>
                </a:lnTo>
                <a:lnTo>
                  <a:pt x="75604" y="103333"/>
                </a:lnTo>
                <a:lnTo>
                  <a:pt x="75604" y="103333"/>
                </a:lnTo>
                <a:lnTo>
                  <a:pt x="75604" y="103333"/>
                </a:lnTo>
                <a:lnTo>
                  <a:pt x="75604" y="103333"/>
                </a:lnTo>
                <a:lnTo>
                  <a:pt x="74285" y="103333"/>
                </a:lnTo>
                <a:lnTo>
                  <a:pt x="74285" y="103333"/>
                </a:lnTo>
                <a:lnTo>
                  <a:pt x="74285" y="103333"/>
                </a:lnTo>
                <a:lnTo>
                  <a:pt x="74285" y="103333"/>
                </a:lnTo>
                <a:lnTo>
                  <a:pt x="74285" y="103333"/>
                </a:lnTo>
                <a:lnTo>
                  <a:pt x="73406" y="103333"/>
                </a:lnTo>
                <a:lnTo>
                  <a:pt x="73406" y="103333"/>
                </a:lnTo>
                <a:lnTo>
                  <a:pt x="73406" y="103333"/>
                </a:lnTo>
                <a:lnTo>
                  <a:pt x="73406" y="105555"/>
                </a:lnTo>
                <a:lnTo>
                  <a:pt x="72527" y="105555"/>
                </a:lnTo>
                <a:lnTo>
                  <a:pt x="72527" y="105555"/>
                </a:lnTo>
                <a:lnTo>
                  <a:pt x="72527" y="105555"/>
                </a:lnTo>
                <a:lnTo>
                  <a:pt x="72527" y="105555"/>
                </a:lnTo>
                <a:lnTo>
                  <a:pt x="72527" y="105555"/>
                </a:lnTo>
                <a:lnTo>
                  <a:pt x="72527" y="105555"/>
                </a:lnTo>
                <a:lnTo>
                  <a:pt x="71648" y="105555"/>
                </a:lnTo>
                <a:lnTo>
                  <a:pt x="71648" y="105555"/>
                </a:lnTo>
                <a:lnTo>
                  <a:pt x="71648" y="105555"/>
                </a:lnTo>
                <a:lnTo>
                  <a:pt x="71648" y="105555"/>
                </a:lnTo>
                <a:lnTo>
                  <a:pt x="70769" y="105555"/>
                </a:lnTo>
                <a:lnTo>
                  <a:pt x="70769" y="105555"/>
                </a:lnTo>
                <a:lnTo>
                  <a:pt x="70769" y="105555"/>
                </a:lnTo>
                <a:lnTo>
                  <a:pt x="70769" y="105555"/>
                </a:lnTo>
                <a:lnTo>
                  <a:pt x="69450" y="105555"/>
                </a:lnTo>
                <a:lnTo>
                  <a:pt x="69450" y="105555"/>
                </a:lnTo>
                <a:lnTo>
                  <a:pt x="69450" y="103333"/>
                </a:lnTo>
                <a:lnTo>
                  <a:pt x="69450" y="103333"/>
                </a:lnTo>
                <a:lnTo>
                  <a:pt x="69450" y="103333"/>
                </a:lnTo>
                <a:lnTo>
                  <a:pt x="69450" y="103333"/>
                </a:lnTo>
                <a:lnTo>
                  <a:pt x="69450" y="103333"/>
                </a:lnTo>
                <a:lnTo>
                  <a:pt x="69450" y="103333"/>
                </a:lnTo>
                <a:lnTo>
                  <a:pt x="68571" y="103333"/>
                </a:lnTo>
                <a:lnTo>
                  <a:pt x="68571" y="103333"/>
                </a:lnTo>
                <a:lnTo>
                  <a:pt x="68571" y="103333"/>
                </a:lnTo>
                <a:lnTo>
                  <a:pt x="68571" y="103333"/>
                </a:lnTo>
                <a:lnTo>
                  <a:pt x="68571" y="101111"/>
                </a:lnTo>
                <a:lnTo>
                  <a:pt x="67692" y="101111"/>
                </a:lnTo>
                <a:lnTo>
                  <a:pt x="67692" y="101111"/>
                </a:lnTo>
                <a:lnTo>
                  <a:pt x="67692" y="103333"/>
                </a:lnTo>
                <a:lnTo>
                  <a:pt x="67692" y="103333"/>
                </a:lnTo>
                <a:lnTo>
                  <a:pt x="67692" y="103333"/>
                </a:lnTo>
                <a:lnTo>
                  <a:pt x="67692" y="103333"/>
                </a:lnTo>
                <a:lnTo>
                  <a:pt x="67692" y="105555"/>
                </a:lnTo>
                <a:lnTo>
                  <a:pt x="66813" y="105555"/>
                </a:lnTo>
                <a:lnTo>
                  <a:pt x="66813" y="105555"/>
                </a:lnTo>
                <a:lnTo>
                  <a:pt x="66813" y="105555"/>
                </a:lnTo>
                <a:lnTo>
                  <a:pt x="66813" y="107777"/>
                </a:lnTo>
                <a:lnTo>
                  <a:pt x="66813" y="107777"/>
                </a:lnTo>
                <a:lnTo>
                  <a:pt x="66813" y="107777"/>
                </a:lnTo>
                <a:lnTo>
                  <a:pt x="66813" y="107777"/>
                </a:lnTo>
                <a:lnTo>
                  <a:pt x="66813" y="107777"/>
                </a:lnTo>
                <a:lnTo>
                  <a:pt x="66813" y="110000"/>
                </a:lnTo>
                <a:lnTo>
                  <a:pt x="66813" y="110000"/>
                </a:lnTo>
                <a:lnTo>
                  <a:pt x="67692" y="110000"/>
                </a:lnTo>
                <a:lnTo>
                  <a:pt x="67692" y="110000"/>
                </a:lnTo>
                <a:lnTo>
                  <a:pt x="67692" y="110000"/>
                </a:lnTo>
                <a:lnTo>
                  <a:pt x="67692" y="113333"/>
                </a:lnTo>
                <a:lnTo>
                  <a:pt x="67692" y="113333"/>
                </a:lnTo>
                <a:lnTo>
                  <a:pt x="67692" y="113333"/>
                </a:lnTo>
                <a:lnTo>
                  <a:pt x="67692" y="113333"/>
                </a:lnTo>
                <a:lnTo>
                  <a:pt x="67692" y="113333"/>
                </a:lnTo>
                <a:lnTo>
                  <a:pt x="67692" y="113333"/>
                </a:lnTo>
                <a:lnTo>
                  <a:pt x="66813" y="113333"/>
                </a:lnTo>
                <a:lnTo>
                  <a:pt x="66813" y="113333"/>
                </a:lnTo>
                <a:lnTo>
                  <a:pt x="66813" y="113333"/>
                </a:lnTo>
                <a:lnTo>
                  <a:pt x="66813" y="113333"/>
                </a:lnTo>
                <a:lnTo>
                  <a:pt x="66813" y="113333"/>
                </a:lnTo>
                <a:lnTo>
                  <a:pt x="66813" y="113333"/>
                </a:lnTo>
                <a:lnTo>
                  <a:pt x="65934" y="113333"/>
                </a:lnTo>
                <a:lnTo>
                  <a:pt x="65934" y="113333"/>
                </a:lnTo>
                <a:lnTo>
                  <a:pt x="65934" y="115555"/>
                </a:lnTo>
                <a:lnTo>
                  <a:pt x="65934" y="115555"/>
                </a:lnTo>
                <a:lnTo>
                  <a:pt x="65934" y="115555"/>
                </a:lnTo>
                <a:lnTo>
                  <a:pt x="65934" y="117777"/>
                </a:lnTo>
                <a:lnTo>
                  <a:pt x="65934" y="117777"/>
                </a:lnTo>
                <a:lnTo>
                  <a:pt x="65934" y="117777"/>
                </a:lnTo>
                <a:lnTo>
                  <a:pt x="64615" y="117777"/>
                </a:lnTo>
                <a:lnTo>
                  <a:pt x="64615" y="117777"/>
                </a:lnTo>
                <a:lnTo>
                  <a:pt x="64615" y="117777"/>
                </a:lnTo>
                <a:lnTo>
                  <a:pt x="64615" y="117777"/>
                </a:lnTo>
                <a:lnTo>
                  <a:pt x="64615" y="120000"/>
                </a:lnTo>
                <a:lnTo>
                  <a:pt x="64615" y="120000"/>
                </a:lnTo>
                <a:lnTo>
                  <a:pt x="64615" y="120000"/>
                </a:lnTo>
                <a:lnTo>
                  <a:pt x="64615" y="120000"/>
                </a:lnTo>
                <a:lnTo>
                  <a:pt x="63736" y="120000"/>
                </a:lnTo>
                <a:lnTo>
                  <a:pt x="63736" y="120000"/>
                </a:lnTo>
                <a:lnTo>
                  <a:pt x="63736" y="120000"/>
                </a:lnTo>
                <a:lnTo>
                  <a:pt x="63736" y="120000"/>
                </a:lnTo>
                <a:lnTo>
                  <a:pt x="63736" y="120000"/>
                </a:lnTo>
                <a:lnTo>
                  <a:pt x="63736" y="120000"/>
                </a:lnTo>
                <a:lnTo>
                  <a:pt x="62857" y="120000"/>
                </a:lnTo>
                <a:lnTo>
                  <a:pt x="62857" y="120000"/>
                </a:lnTo>
                <a:lnTo>
                  <a:pt x="62857" y="117777"/>
                </a:lnTo>
                <a:lnTo>
                  <a:pt x="62857" y="117777"/>
                </a:lnTo>
                <a:lnTo>
                  <a:pt x="62857" y="117777"/>
                </a:lnTo>
                <a:lnTo>
                  <a:pt x="62857" y="117777"/>
                </a:lnTo>
                <a:lnTo>
                  <a:pt x="62857" y="117777"/>
                </a:lnTo>
                <a:lnTo>
                  <a:pt x="62857" y="115555"/>
                </a:lnTo>
                <a:lnTo>
                  <a:pt x="62857" y="115555"/>
                </a:lnTo>
                <a:lnTo>
                  <a:pt x="62857" y="115555"/>
                </a:lnTo>
                <a:lnTo>
                  <a:pt x="62857" y="115555"/>
                </a:lnTo>
                <a:lnTo>
                  <a:pt x="61978" y="115555"/>
                </a:lnTo>
                <a:lnTo>
                  <a:pt x="61978" y="113333"/>
                </a:lnTo>
                <a:lnTo>
                  <a:pt x="61978" y="113333"/>
                </a:lnTo>
                <a:lnTo>
                  <a:pt x="61978" y="113333"/>
                </a:lnTo>
                <a:lnTo>
                  <a:pt x="61978" y="113333"/>
                </a:lnTo>
                <a:lnTo>
                  <a:pt x="61978" y="113333"/>
                </a:lnTo>
                <a:lnTo>
                  <a:pt x="61978" y="110000"/>
                </a:lnTo>
                <a:lnTo>
                  <a:pt x="61978" y="110000"/>
                </a:lnTo>
                <a:lnTo>
                  <a:pt x="61978" y="110000"/>
                </a:lnTo>
                <a:lnTo>
                  <a:pt x="61978" y="110000"/>
                </a:lnTo>
                <a:lnTo>
                  <a:pt x="61978" y="110000"/>
                </a:lnTo>
                <a:lnTo>
                  <a:pt x="62857" y="110000"/>
                </a:lnTo>
                <a:lnTo>
                  <a:pt x="62857" y="107777"/>
                </a:lnTo>
                <a:lnTo>
                  <a:pt x="62857" y="107777"/>
                </a:lnTo>
                <a:lnTo>
                  <a:pt x="62857" y="107777"/>
                </a:lnTo>
                <a:lnTo>
                  <a:pt x="62857" y="107777"/>
                </a:lnTo>
                <a:lnTo>
                  <a:pt x="63736" y="107777"/>
                </a:lnTo>
                <a:lnTo>
                  <a:pt x="63736" y="107777"/>
                </a:lnTo>
                <a:lnTo>
                  <a:pt x="63736" y="107777"/>
                </a:lnTo>
                <a:lnTo>
                  <a:pt x="63736" y="105555"/>
                </a:lnTo>
                <a:lnTo>
                  <a:pt x="63736" y="105555"/>
                </a:lnTo>
                <a:lnTo>
                  <a:pt x="63736" y="105555"/>
                </a:lnTo>
                <a:lnTo>
                  <a:pt x="63736" y="105555"/>
                </a:lnTo>
                <a:lnTo>
                  <a:pt x="64615" y="105555"/>
                </a:lnTo>
                <a:lnTo>
                  <a:pt x="64615" y="105555"/>
                </a:lnTo>
                <a:lnTo>
                  <a:pt x="64615" y="103333"/>
                </a:lnTo>
                <a:lnTo>
                  <a:pt x="64615" y="103333"/>
                </a:lnTo>
                <a:lnTo>
                  <a:pt x="64615" y="103333"/>
                </a:lnTo>
                <a:lnTo>
                  <a:pt x="64615" y="101111"/>
                </a:lnTo>
                <a:lnTo>
                  <a:pt x="63736" y="101111"/>
                </a:lnTo>
                <a:lnTo>
                  <a:pt x="63736" y="101111"/>
                </a:lnTo>
                <a:lnTo>
                  <a:pt x="63736" y="101111"/>
                </a:lnTo>
                <a:lnTo>
                  <a:pt x="63736" y="101111"/>
                </a:lnTo>
                <a:lnTo>
                  <a:pt x="63736" y="101111"/>
                </a:lnTo>
                <a:lnTo>
                  <a:pt x="63736" y="101111"/>
                </a:lnTo>
                <a:lnTo>
                  <a:pt x="63736" y="101111"/>
                </a:lnTo>
                <a:lnTo>
                  <a:pt x="62857" y="101111"/>
                </a:lnTo>
                <a:lnTo>
                  <a:pt x="62857" y="101111"/>
                </a:lnTo>
                <a:lnTo>
                  <a:pt x="62857" y="101111"/>
                </a:lnTo>
                <a:lnTo>
                  <a:pt x="62857" y="103333"/>
                </a:lnTo>
                <a:lnTo>
                  <a:pt x="62857" y="103333"/>
                </a:lnTo>
                <a:lnTo>
                  <a:pt x="61978" y="103333"/>
                </a:lnTo>
                <a:lnTo>
                  <a:pt x="61978" y="103333"/>
                </a:lnTo>
                <a:lnTo>
                  <a:pt x="61978" y="103333"/>
                </a:lnTo>
                <a:lnTo>
                  <a:pt x="61978" y="103333"/>
                </a:lnTo>
                <a:lnTo>
                  <a:pt x="61978" y="103333"/>
                </a:lnTo>
                <a:lnTo>
                  <a:pt x="61978" y="105555"/>
                </a:lnTo>
                <a:lnTo>
                  <a:pt x="61978" y="105555"/>
                </a:lnTo>
                <a:lnTo>
                  <a:pt x="61098" y="105555"/>
                </a:lnTo>
                <a:lnTo>
                  <a:pt x="61098" y="105555"/>
                </a:lnTo>
                <a:lnTo>
                  <a:pt x="61098" y="105555"/>
                </a:lnTo>
                <a:lnTo>
                  <a:pt x="61098" y="105555"/>
                </a:lnTo>
                <a:lnTo>
                  <a:pt x="61098" y="107777"/>
                </a:lnTo>
                <a:lnTo>
                  <a:pt x="61098" y="107777"/>
                </a:lnTo>
                <a:lnTo>
                  <a:pt x="61098" y="107777"/>
                </a:lnTo>
                <a:lnTo>
                  <a:pt x="59780" y="107777"/>
                </a:lnTo>
                <a:lnTo>
                  <a:pt x="59780" y="105555"/>
                </a:lnTo>
                <a:lnTo>
                  <a:pt x="59780" y="105555"/>
                </a:lnTo>
                <a:lnTo>
                  <a:pt x="59780" y="107777"/>
                </a:lnTo>
                <a:lnTo>
                  <a:pt x="59780" y="107777"/>
                </a:lnTo>
                <a:lnTo>
                  <a:pt x="58901" y="107777"/>
                </a:lnTo>
                <a:lnTo>
                  <a:pt x="58901" y="107777"/>
                </a:lnTo>
                <a:lnTo>
                  <a:pt x="58901" y="107777"/>
                </a:lnTo>
                <a:lnTo>
                  <a:pt x="58901" y="107777"/>
                </a:lnTo>
                <a:lnTo>
                  <a:pt x="58901" y="105555"/>
                </a:lnTo>
                <a:lnTo>
                  <a:pt x="58021" y="105555"/>
                </a:lnTo>
                <a:lnTo>
                  <a:pt x="58021" y="105555"/>
                </a:lnTo>
                <a:lnTo>
                  <a:pt x="58021" y="105555"/>
                </a:lnTo>
                <a:lnTo>
                  <a:pt x="58021" y="105555"/>
                </a:lnTo>
                <a:lnTo>
                  <a:pt x="58021" y="105555"/>
                </a:lnTo>
                <a:lnTo>
                  <a:pt x="58021" y="105555"/>
                </a:lnTo>
                <a:lnTo>
                  <a:pt x="57142" y="105555"/>
                </a:lnTo>
                <a:lnTo>
                  <a:pt x="57142" y="105555"/>
                </a:lnTo>
                <a:lnTo>
                  <a:pt x="57142" y="103333"/>
                </a:lnTo>
                <a:lnTo>
                  <a:pt x="57142" y="103333"/>
                </a:lnTo>
                <a:lnTo>
                  <a:pt x="56263" y="103333"/>
                </a:lnTo>
                <a:lnTo>
                  <a:pt x="56263" y="103333"/>
                </a:lnTo>
                <a:lnTo>
                  <a:pt x="56263" y="103333"/>
                </a:lnTo>
                <a:lnTo>
                  <a:pt x="56263" y="103333"/>
                </a:lnTo>
                <a:lnTo>
                  <a:pt x="56263" y="103333"/>
                </a:lnTo>
                <a:lnTo>
                  <a:pt x="56263" y="103333"/>
                </a:lnTo>
                <a:lnTo>
                  <a:pt x="54945" y="103333"/>
                </a:lnTo>
                <a:lnTo>
                  <a:pt x="54945" y="103333"/>
                </a:lnTo>
                <a:lnTo>
                  <a:pt x="54945" y="103333"/>
                </a:lnTo>
                <a:lnTo>
                  <a:pt x="54945" y="103333"/>
                </a:lnTo>
                <a:lnTo>
                  <a:pt x="54945" y="103333"/>
                </a:lnTo>
                <a:lnTo>
                  <a:pt x="54065" y="103333"/>
                </a:lnTo>
                <a:lnTo>
                  <a:pt x="54065" y="103333"/>
                </a:lnTo>
                <a:lnTo>
                  <a:pt x="54065" y="103333"/>
                </a:lnTo>
                <a:lnTo>
                  <a:pt x="54065" y="103333"/>
                </a:lnTo>
                <a:lnTo>
                  <a:pt x="54065" y="105555"/>
                </a:lnTo>
                <a:lnTo>
                  <a:pt x="53186" y="105555"/>
                </a:lnTo>
                <a:lnTo>
                  <a:pt x="53186" y="105555"/>
                </a:lnTo>
                <a:lnTo>
                  <a:pt x="53186" y="105555"/>
                </a:lnTo>
                <a:lnTo>
                  <a:pt x="53186" y="105555"/>
                </a:lnTo>
                <a:lnTo>
                  <a:pt x="53186" y="105555"/>
                </a:lnTo>
                <a:lnTo>
                  <a:pt x="53186" y="105555"/>
                </a:lnTo>
                <a:lnTo>
                  <a:pt x="52307" y="105555"/>
                </a:lnTo>
                <a:lnTo>
                  <a:pt x="52307" y="107777"/>
                </a:lnTo>
                <a:lnTo>
                  <a:pt x="52307" y="107777"/>
                </a:lnTo>
                <a:lnTo>
                  <a:pt x="52307" y="107777"/>
                </a:lnTo>
                <a:lnTo>
                  <a:pt x="52307" y="107777"/>
                </a:lnTo>
                <a:lnTo>
                  <a:pt x="52307" y="107777"/>
                </a:lnTo>
                <a:lnTo>
                  <a:pt x="52307" y="107777"/>
                </a:lnTo>
                <a:lnTo>
                  <a:pt x="52307" y="110000"/>
                </a:lnTo>
                <a:lnTo>
                  <a:pt x="51428" y="110000"/>
                </a:lnTo>
                <a:lnTo>
                  <a:pt x="51428" y="110000"/>
                </a:lnTo>
                <a:lnTo>
                  <a:pt x="51428" y="110000"/>
                </a:lnTo>
                <a:lnTo>
                  <a:pt x="51428" y="113333"/>
                </a:lnTo>
                <a:lnTo>
                  <a:pt x="51428" y="113333"/>
                </a:lnTo>
                <a:lnTo>
                  <a:pt x="51428" y="113333"/>
                </a:lnTo>
                <a:lnTo>
                  <a:pt x="51428" y="113333"/>
                </a:lnTo>
                <a:lnTo>
                  <a:pt x="50109" y="113333"/>
                </a:lnTo>
                <a:lnTo>
                  <a:pt x="50109" y="113333"/>
                </a:lnTo>
                <a:lnTo>
                  <a:pt x="50109" y="113333"/>
                </a:lnTo>
                <a:lnTo>
                  <a:pt x="50109" y="113333"/>
                </a:lnTo>
                <a:lnTo>
                  <a:pt x="50109" y="113333"/>
                </a:lnTo>
                <a:lnTo>
                  <a:pt x="50109" y="113333"/>
                </a:lnTo>
                <a:lnTo>
                  <a:pt x="50109" y="113333"/>
                </a:lnTo>
                <a:lnTo>
                  <a:pt x="50109" y="113333"/>
                </a:lnTo>
                <a:lnTo>
                  <a:pt x="49230" y="113333"/>
                </a:lnTo>
                <a:lnTo>
                  <a:pt x="49230" y="113333"/>
                </a:lnTo>
                <a:lnTo>
                  <a:pt x="49230" y="113333"/>
                </a:lnTo>
                <a:lnTo>
                  <a:pt x="49230" y="115555"/>
                </a:lnTo>
                <a:lnTo>
                  <a:pt x="49230" y="115555"/>
                </a:lnTo>
                <a:lnTo>
                  <a:pt x="49230" y="115555"/>
                </a:lnTo>
                <a:lnTo>
                  <a:pt x="49230" y="115555"/>
                </a:lnTo>
                <a:lnTo>
                  <a:pt x="48351" y="115555"/>
                </a:lnTo>
                <a:lnTo>
                  <a:pt x="48351" y="115555"/>
                </a:lnTo>
                <a:lnTo>
                  <a:pt x="48351" y="115555"/>
                </a:lnTo>
                <a:lnTo>
                  <a:pt x="48351" y="115555"/>
                </a:lnTo>
                <a:lnTo>
                  <a:pt x="47472" y="115555"/>
                </a:lnTo>
                <a:lnTo>
                  <a:pt x="47472" y="115555"/>
                </a:lnTo>
                <a:lnTo>
                  <a:pt x="47472" y="115555"/>
                </a:lnTo>
                <a:lnTo>
                  <a:pt x="47472" y="115555"/>
                </a:lnTo>
                <a:lnTo>
                  <a:pt x="47472" y="115555"/>
                </a:lnTo>
                <a:lnTo>
                  <a:pt x="46593" y="115555"/>
                </a:lnTo>
                <a:lnTo>
                  <a:pt x="46593" y="115555"/>
                </a:lnTo>
                <a:lnTo>
                  <a:pt x="46593" y="115555"/>
                </a:lnTo>
                <a:lnTo>
                  <a:pt x="46593" y="115555"/>
                </a:lnTo>
                <a:lnTo>
                  <a:pt x="45274" y="115555"/>
                </a:lnTo>
                <a:lnTo>
                  <a:pt x="45274" y="115555"/>
                </a:lnTo>
                <a:lnTo>
                  <a:pt x="45274" y="115555"/>
                </a:lnTo>
                <a:lnTo>
                  <a:pt x="45274" y="115555"/>
                </a:lnTo>
                <a:lnTo>
                  <a:pt x="45274" y="117777"/>
                </a:lnTo>
                <a:lnTo>
                  <a:pt x="44395" y="117777"/>
                </a:lnTo>
                <a:lnTo>
                  <a:pt x="44395" y="117777"/>
                </a:lnTo>
                <a:lnTo>
                  <a:pt x="44395" y="115555"/>
                </a:lnTo>
                <a:lnTo>
                  <a:pt x="44395" y="115555"/>
                </a:lnTo>
                <a:lnTo>
                  <a:pt x="44395" y="115555"/>
                </a:lnTo>
                <a:lnTo>
                  <a:pt x="43516" y="115555"/>
                </a:lnTo>
                <a:lnTo>
                  <a:pt x="43516" y="117777"/>
                </a:lnTo>
                <a:lnTo>
                  <a:pt x="43516" y="117777"/>
                </a:lnTo>
                <a:lnTo>
                  <a:pt x="43516" y="117777"/>
                </a:lnTo>
                <a:lnTo>
                  <a:pt x="43516" y="117777"/>
                </a:lnTo>
                <a:lnTo>
                  <a:pt x="43516" y="117777"/>
                </a:lnTo>
                <a:lnTo>
                  <a:pt x="42637" y="117777"/>
                </a:lnTo>
                <a:lnTo>
                  <a:pt x="42637" y="117777"/>
                </a:lnTo>
                <a:lnTo>
                  <a:pt x="42637" y="117777"/>
                </a:lnTo>
                <a:lnTo>
                  <a:pt x="42637" y="117777"/>
                </a:lnTo>
                <a:lnTo>
                  <a:pt x="41758" y="117777"/>
                </a:lnTo>
                <a:lnTo>
                  <a:pt x="41758" y="117777"/>
                </a:lnTo>
                <a:lnTo>
                  <a:pt x="41758" y="115555"/>
                </a:lnTo>
                <a:lnTo>
                  <a:pt x="41758" y="115555"/>
                </a:lnTo>
                <a:lnTo>
                  <a:pt x="41758" y="115555"/>
                </a:lnTo>
                <a:lnTo>
                  <a:pt x="40439" y="115555"/>
                </a:lnTo>
                <a:lnTo>
                  <a:pt x="40439" y="115555"/>
                </a:lnTo>
                <a:lnTo>
                  <a:pt x="40439" y="115555"/>
                </a:lnTo>
                <a:lnTo>
                  <a:pt x="40439" y="115555"/>
                </a:lnTo>
                <a:lnTo>
                  <a:pt x="40439" y="115555"/>
                </a:lnTo>
                <a:lnTo>
                  <a:pt x="40439" y="115555"/>
                </a:lnTo>
                <a:lnTo>
                  <a:pt x="40439" y="113333"/>
                </a:lnTo>
                <a:lnTo>
                  <a:pt x="39560" y="113333"/>
                </a:lnTo>
                <a:lnTo>
                  <a:pt x="39560" y="113333"/>
                </a:lnTo>
                <a:lnTo>
                  <a:pt x="39560" y="113333"/>
                </a:lnTo>
                <a:lnTo>
                  <a:pt x="39560" y="113333"/>
                </a:lnTo>
                <a:lnTo>
                  <a:pt x="39560" y="113333"/>
                </a:lnTo>
                <a:lnTo>
                  <a:pt x="39560" y="110000"/>
                </a:lnTo>
                <a:lnTo>
                  <a:pt x="38681" y="110000"/>
                </a:lnTo>
                <a:lnTo>
                  <a:pt x="38681" y="110000"/>
                </a:lnTo>
                <a:lnTo>
                  <a:pt x="38681" y="110000"/>
                </a:lnTo>
                <a:lnTo>
                  <a:pt x="38681" y="110000"/>
                </a:lnTo>
                <a:lnTo>
                  <a:pt x="38681" y="107777"/>
                </a:lnTo>
                <a:lnTo>
                  <a:pt x="38681" y="107777"/>
                </a:lnTo>
                <a:lnTo>
                  <a:pt x="38681" y="107777"/>
                </a:lnTo>
                <a:lnTo>
                  <a:pt x="38681" y="107777"/>
                </a:lnTo>
                <a:lnTo>
                  <a:pt x="37802" y="107777"/>
                </a:lnTo>
                <a:lnTo>
                  <a:pt x="37802" y="107777"/>
                </a:lnTo>
                <a:lnTo>
                  <a:pt x="37802" y="107777"/>
                </a:lnTo>
                <a:lnTo>
                  <a:pt x="37802" y="107777"/>
                </a:lnTo>
                <a:lnTo>
                  <a:pt x="37802" y="107777"/>
                </a:lnTo>
                <a:lnTo>
                  <a:pt x="37802" y="105555"/>
                </a:lnTo>
                <a:lnTo>
                  <a:pt x="36923" y="105555"/>
                </a:lnTo>
                <a:lnTo>
                  <a:pt x="36923" y="105555"/>
                </a:lnTo>
                <a:lnTo>
                  <a:pt x="36923" y="105555"/>
                </a:lnTo>
                <a:lnTo>
                  <a:pt x="36923" y="105555"/>
                </a:lnTo>
                <a:lnTo>
                  <a:pt x="35604" y="105555"/>
                </a:lnTo>
                <a:lnTo>
                  <a:pt x="35604" y="105555"/>
                </a:lnTo>
                <a:lnTo>
                  <a:pt x="35604" y="105555"/>
                </a:lnTo>
                <a:lnTo>
                  <a:pt x="35604" y="105555"/>
                </a:lnTo>
                <a:lnTo>
                  <a:pt x="35604" y="105555"/>
                </a:lnTo>
                <a:lnTo>
                  <a:pt x="34725" y="105555"/>
                </a:lnTo>
                <a:lnTo>
                  <a:pt x="34725" y="103333"/>
                </a:lnTo>
                <a:lnTo>
                  <a:pt x="34725" y="103333"/>
                </a:lnTo>
                <a:lnTo>
                  <a:pt x="34725" y="103333"/>
                </a:lnTo>
                <a:lnTo>
                  <a:pt x="34725" y="103333"/>
                </a:lnTo>
                <a:lnTo>
                  <a:pt x="33846" y="103333"/>
                </a:lnTo>
                <a:lnTo>
                  <a:pt x="33846" y="103333"/>
                </a:lnTo>
                <a:lnTo>
                  <a:pt x="33846" y="103333"/>
                </a:lnTo>
                <a:lnTo>
                  <a:pt x="33846" y="103333"/>
                </a:lnTo>
                <a:lnTo>
                  <a:pt x="33846" y="103333"/>
                </a:lnTo>
                <a:lnTo>
                  <a:pt x="32967" y="103333"/>
                </a:lnTo>
                <a:lnTo>
                  <a:pt x="32967" y="103333"/>
                </a:lnTo>
                <a:lnTo>
                  <a:pt x="32967" y="103333"/>
                </a:lnTo>
                <a:lnTo>
                  <a:pt x="32967" y="103333"/>
                </a:lnTo>
                <a:lnTo>
                  <a:pt x="32967" y="101111"/>
                </a:lnTo>
                <a:lnTo>
                  <a:pt x="32087" y="101111"/>
                </a:lnTo>
                <a:lnTo>
                  <a:pt x="32087" y="101111"/>
                </a:lnTo>
                <a:lnTo>
                  <a:pt x="32087" y="101111"/>
                </a:lnTo>
                <a:lnTo>
                  <a:pt x="30769" y="101111"/>
                </a:lnTo>
                <a:lnTo>
                  <a:pt x="30769" y="101111"/>
                </a:lnTo>
                <a:lnTo>
                  <a:pt x="30769" y="101111"/>
                </a:lnTo>
                <a:lnTo>
                  <a:pt x="30769" y="101111"/>
                </a:lnTo>
                <a:lnTo>
                  <a:pt x="29890" y="101111"/>
                </a:lnTo>
                <a:lnTo>
                  <a:pt x="29890" y="101111"/>
                </a:lnTo>
                <a:lnTo>
                  <a:pt x="29890" y="101111"/>
                </a:lnTo>
                <a:lnTo>
                  <a:pt x="29890" y="101111"/>
                </a:lnTo>
                <a:lnTo>
                  <a:pt x="29890" y="101111"/>
                </a:lnTo>
                <a:lnTo>
                  <a:pt x="29890" y="101111"/>
                </a:lnTo>
                <a:lnTo>
                  <a:pt x="29010" y="101111"/>
                </a:lnTo>
                <a:lnTo>
                  <a:pt x="29010" y="103333"/>
                </a:lnTo>
                <a:lnTo>
                  <a:pt x="29010" y="103333"/>
                </a:lnTo>
                <a:lnTo>
                  <a:pt x="29010" y="103333"/>
                </a:lnTo>
                <a:lnTo>
                  <a:pt x="29010" y="103333"/>
                </a:lnTo>
                <a:lnTo>
                  <a:pt x="29010" y="105555"/>
                </a:lnTo>
                <a:lnTo>
                  <a:pt x="29010" y="105555"/>
                </a:lnTo>
                <a:lnTo>
                  <a:pt x="29010" y="105555"/>
                </a:lnTo>
                <a:lnTo>
                  <a:pt x="29010" y="105555"/>
                </a:lnTo>
                <a:lnTo>
                  <a:pt x="29010" y="107777"/>
                </a:lnTo>
                <a:lnTo>
                  <a:pt x="29010" y="107777"/>
                </a:lnTo>
                <a:lnTo>
                  <a:pt x="29010" y="107777"/>
                </a:lnTo>
                <a:lnTo>
                  <a:pt x="29010" y="107777"/>
                </a:lnTo>
                <a:lnTo>
                  <a:pt x="29010" y="107777"/>
                </a:lnTo>
                <a:lnTo>
                  <a:pt x="29010" y="110000"/>
                </a:lnTo>
                <a:lnTo>
                  <a:pt x="29010" y="110000"/>
                </a:lnTo>
                <a:lnTo>
                  <a:pt x="29010" y="110000"/>
                </a:lnTo>
                <a:lnTo>
                  <a:pt x="29010" y="113333"/>
                </a:lnTo>
                <a:lnTo>
                  <a:pt x="28131" y="113333"/>
                </a:lnTo>
                <a:lnTo>
                  <a:pt x="28131" y="113333"/>
                </a:lnTo>
                <a:lnTo>
                  <a:pt x="28131" y="113333"/>
                </a:lnTo>
                <a:lnTo>
                  <a:pt x="28131" y="113333"/>
                </a:lnTo>
                <a:lnTo>
                  <a:pt x="28131" y="115555"/>
                </a:lnTo>
                <a:lnTo>
                  <a:pt x="28131" y="115555"/>
                </a:lnTo>
                <a:lnTo>
                  <a:pt x="28131" y="115555"/>
                </a:lnTo>
                <a:lnTo>
                  <a:pt x="28131" y="115555"/>
                </a:lnTo>
                <a:lnTo>
                  <a:pt x="28131" y="115555"/>
                </a:lnTo>
                <a:lnTo>
                  <a:pt x="28131" y="113333"/>
                </a:lnTo>
                <a:lnTo>
                  <a:pt x="28131" y="113333"/>
                </a:lnTo>
                <a:lnTo>
                  <a:pt x="27252" y="113333"/>
                </a:lnTo>
                <a:lnTo>
                  <a:pt x="27252" y="113333"/>
                </a:lnTo>
                <a:lnTo>
                  <a:pt x="27252" y="113333"/>
                </a:lnTo>
                <a:lnTo>
                  <a:pt x="27252" y="113333"/>
                </a:lnTo>
                <a:lnTo>
                  <a:pt x="27252" y="113333"/>
                </a:lnTo>
                <a:lnTo>
                  <a:pt x="25934" y="113333"/>
                </a:lnTo>
                <a:lnTo>
                  <a:pt x="25934" y="113333"/>
                </a:lnTo>
                <a:lnTo>
                  <a:pt x="25934" y="113333"/>
                </a:lnTo>
                <a:lnTo>
                  <a:pt x="25934" y="113333"/>
                </a:lnTo>
                <a:lnTo>
                  <a:pt x="25934" y="113333"/>
                </a:lnTo>
                <a:lnTo>
                  <a:pt x="25054" y="113333"/>
                </a:lnTo>
                <a:lnTo>
                  <a:pt x="25054" y="113333"/>
                </a:lnTo>
                <a:lnTo>
                  <a:pt x="25054" y="115555"/>
                </a:lnTo>
                <a:lnTo>
                  <a:pt x="25054" y="115555"/>
                </a:lnTo>
                <a:lnTo>
                  <a:pt x="25054" y="113333"/>
                </a:lnTo>
                <a:lnTo>
                  <a:pt x="25054" y="113333"/>
                </a:lnTo>
                <a:lnTo>
                  <a:pt x="25054" y="115555"/>
                </a:lnTo>
                <a:lnTo>
                  <a:pt x="25054" y="115555"/>
                </a:lnTo>
                <a:lnTo>
                  <a:pt x="24175" y="115555"/>
                </a:lnTo>
                <a:lnTo>
                  <a:pt x="24175" y="115555"/>
                </a:lnTo>
                <a:lnTo>
                  <a:pt x="24175" y="115555"/>
                </a:lnTo>
                <a:lnTo>
                  <a:pt x="24175" y="115555"/>
                </a:lnTo>
                <a:lnTo>
                  <a:pt x="24175" y="115555"/>
                </a:lnTo>
                <a:lnTo>
                  <a:pt x="23296" y="115555"/>
                </a:lnTo>
                <a:lnTo>
                  <a:pt x="23296" y="115555"/>
                </a:lnTo>
                <a:lnTo>
                  <a:pt x="23296" y="115555"/>
                </a:lnTo>
                <a:lnTo>
                  <a:pt x="23296" y="115555"/>
                </a:lnTo>
                <a:lnTo>
                  <a:pt x="23296" y="115555"/>
                </a:lnTo>
                <a:lnTo>
                  <a:pt x="22417" y="115555"/>
                </a:lnTo>
                <a:lnTo>
                  <a:pt x="22417" y="115555"/>
                </a:lnTo>
                <a:lnTo>
                  <a:pt x="22417" y="115555"/>
                </a:lnTo>
                <a:lnTo>
                  <a:pt x="22417" y="113333"/>
                </a:lnTo>
                <a:lnTo>
                  <a:pt x="22417" y="113333"/>
                </a:lnTo>
                <a:lnTo>
                  <a:pt x="21098" y="113333"/>
                </a:lnTo>
                <a:lnTo>
                  <a:pt x="21098" y="113333"/>
                </a:lnTo>
                <a:lnTo>
                  <a:pt x="21098" y="115555"/>
                </a:lnTo>
                <a:lnTo>
                  <a:pt x="21098" y="115555"/>
                </a:lnTo>
                <a:lnTo>
                  <a:pt x="21098" y="113333"/>
                </a:lnTo>
                <a:lnTo>
                  <a:pt x="21098" y="113333"/>
                </a:lnTo>
                <a:lnTo>
                  <a:pt x="21098" y="113333"/>
                </a:lnTo>
                <a:lnTo>
                  <a:pt x="20219" y="113333"/>
                </a:lnTo>
                <a:lnTo>
                  <a:pt x="20219" y="113333"/>
                </a:lnTo>
                <a:lnTo>
                  <a:pt x="20219" y="113333"/>
                </a:lnTo>
                <a:lnTo>
                  <a:pt x="20219" y="110000"/>
                </a:lnTo>
                <a:lnTo>
                  <a:pt x="20219" y="110000"/>
                </a:lnTo>
                <a:lnTo>
                  <a:pt x="19340" y="110000"/>
                </a:lnTo>
                <a:lnTo>
                  <a:pt x="19340" y="110000"/>
                </a:lnTo>
                <a:lnTo>
                  <a:pt x="19340" y="110000"/>
                </a:lnTo>
                <a:lnTo>
                  <a:pt x="19340" y="110000"/>
                </a:lnTo>
                <a:lnTo>
                  <a:pt x="19340" y="107777"/>
                </a:lnTo>
                <a:lnTo>
                  <a:pt x="19340" y="107777"/>
                </a:lnTo>
                <a:lnTo>
                  <a:pt x="19340" y="107777"/>
                </a:lnTo>
                <a:lnTo>
                  <a:pt x="19340" y="107777"/>
                </a:lnTo>
                <a:lnTo>
                  <a:pt x="19340" y="107777"/>
                </a:lnTo>
                <a:lnTo>
                  <a:pt x="19340" y="105555"/>
                </a:lnTo>
                <a:lnTo>
                  <a:pt x="19340" y="105555"/>
                </a:lnTo>
                <a:lnTo>
                  <a:pt x="19340" y="105555"/>
                </a:lnTo>
                <a:lnTo>
                  <a:pt x="19340" y="105555"/>
                </a:lnTo>
                <a:lnTo>
                  <a:pt x="19340" y="105555"/>
                </a:lnTo>
                <a:lnTo>
                  <a:pt x="19340" y="103333"/>
                </a:lnTo>
                <a:lnTo>
                  <a:pt x="18461" y="103333"/>
                </a:lnTo>
                <a:lnTo>
                  <a:pt x="18461" y="105555"/>
                </a:lnTo>
                <a:lnTo>
                  <a:pt x="18461" y="105555"/>
                </a:lnTo>
                <a:lnTo>
                  <a:pt x="18461" y="105555"/>
                </a:lnTo>
                <a:lnTo>
                  <a:pt x="18461" y="105555"/>
                </a:lnTo>
                <a:lnTo>
                  <a:pt x="18461" y="105555"/>
                </a:lnTo>
                <a:lnTo>
                  <a:pt x="18461" y="105555"/>
                </a:lnTo>
                <a:lnTo>
                  <a:pt x="17582" y="105555"/>
                </a:lnTo>
                <a:lnTo>
                  <a:pt x="17582" y="105555"/>
                </a:lnTo>
                <a:lnTo>
                  <a:pt x="17582" y="105555"/>
                </a:lnTo>
                <a:lnTo>
                  <a:pt x="17582" y="105555"/>
                </a:lnTo>
                <a:lnTo>
                  <a:pt x="17582" y="105555"/>
                </a:lnTo>
                <a:lnTo>
                  <a:pt x="16263" y="105555"/>
                </a:lnTo>
                <a:lnTo>
                  <a:pt x="16263" y="105555"/>
                </a:lnTo>
                <a:lnTo>
                  <a:pt x="16263" y="105555"/>
                </a:lnTo>
                <a:lnTo>
                  <a:pt x="16263" y="103333"/>
                </a:lnTo>
                <a:lnTo>
                  <a:pt x="16263" y="103333"/>
                </a:lnTo>
                <a:lnTo>
                  <a:pt x="16263" y="103333"/>
                </a:lnTo>
                <a:lnTo>
                  <a:pt x="16263" y="103333"/>
                </a:lnTo>
                <a:lnTo>
                  <a:pt x="16263" y="103333"/>
                </a:lnTo>
                <a:lnTo>
                  <a:pt x="15384" y="103333"/>
                </a:lnTo>
                <a:lnTo>
                  <a:pt x="15384" y="103333"/>
                </a:lnTo>
                <a:lnTo>
                  <a:pt x="15384" y="103333"/>
                </a:lnTo>
                <a:lnTo>
                  <a:pt x="15384" y="103333"/>
                </a:lnTo>
                <a:lnTo>
                  <a:pt x="15384" y="103333"/>
                </a:lnTo>
                <a:lnTo>
                  <a:pt x="15384" y="103333"/>
                </a:lnTo>
                <a:lnTo>
                  <a:pt x="15384" y="103333"/>
                </a:lnTo>
                <a:lnTo>
                  <a:pt x="14505" y="103333"/>
                </a:lnTo>
                <a:lnTo>
                  <a:pt x="14505" y="103333"/>
                </a:lnTo>
                <a:lnTo>
                  <a:pt x="14505" y="103333"/>
                </a:lnTo>
                <a:lnTo>
                  <a:pt x="14505" y="103333"/>
                </a:lnTo>
                <a:lnTo>
                  <a:pt x="14505" y="103333"/>
                </a:lnTo>
                <a:lnTo>
                  <a:pt x="14505" y="105555"/>
                </a:lnTo>
                <a:lnTo>
                  <a:pt x="13626" y="105555"/>
                </a:lnTo>
                <a:lnTo>
                  <a:pt x="13626" y="105555"/>
                </a:lnTo>
                <a:lnTo>
                  <a:pt x="13626" y="105555"/>
                </a:lnTo>
                <a:lnTo>
                  <a:pt x="13626" y="105555"/>
                </a:lnTo>
                <a:lnTo>
                  <a:pt x="13626" y="105555"/>
                </a:lnTo>
                <a:lnTo>
                  <a:pt x="13626" y="105555"/>
                </a:lnTo>
                <a:lnTo>
                  <a:pt x="13626" y="107777"/>
                </a:lnTo>
                <a:lnTo>
                  <a:pt x="12747" y="107777"/>
                </a:lnTo>
                <a:lnTo>
                  <a:pt x="12747" y="107777"/>
                </a:lnTo>
                <a:lnTo>
                  <a:pt x="12747" y="107777"/>
                </a:lnTo>
                <a:lnTo>
                  <a:pt x="12747" y="105555"/>
                </a:lnTo>
                <a:lnTo>
                  <a:pt x="12747" y="105555"/>
                </a:lnTo>
                <a:lnTo>
                  <a:pt x="12747" y="105555"/>
                </a:lnTo>
                <a:lnTo>
                  <a:pt x="12747" y="105555"/>
                </a:lnTo>
                <a:lnTo>
                  <a:pt x="12747" y="105555"/>
                </a:lnTo>
                <a:lnTo>
                  <a:pt x="12747" y="105555"/>
                </a:lnTo>
                <a:lnTo>
                  <a:pt x="12747" y="105555"/>
                </a:lnTo>
                <a:lnTo>
                  <a:pt x="12747" y="103333"/>
                </a:lnTo>
                <a:lnTo>
                  <a:pt x="12747" y="103333"/>
                </a:lnTo>
                <a:lnTo>
                  <a:pt x="11428" y="103333"/>
                </a:lnTo>
                <a:lnTo>
                  <a:pt x="11428" y="103333"/>
                </a:lnTo>
                <a:lnTo>
                  <a:pt x="11428" y="103333"/>
                </a:lnTo>
                <a:lnTo>
                  <a:pt x="11428" y="103333"/>
                </a:lnTo>
                <a:lnTo>
                  <a:pt x="10549" y="103333"/>
                </a:lnTo>
                <a:lnTo>
                  <a:pt x="10549" y="103333"/>
                </a:lnTo>
                <a:lnTo>
                  <a:pt x="10549" y="103333"/>
                </a:lnTo>
                <a:lnTo>
                  <a:pt x="10549" y="105555"/>
                </a:lnTo>
                <a:lnTo>
                  <a:pt x="10549" y="105555"/>
                </a:lnTo>
                <a:lnTo>
                  <a:pt x="10549" y="105555"/>
                </a:lnTo>
                <a:lnTo>
                  <a:pt x="10549" y="105555"/>
                </a:lnTo>
                <a:lnTo>
                  <a:pt x="10549" y="105555"/>
                </a:lnTo>
                <a:lnTo>
                  <a:pt x="9670" y="105555"/>
                </a:lnTo>
                <a:lnTo>
                  <a:pt x="9670" y="105555"/>
                </a:lnTo>
                <a:lnTo>
                  <a:pt x="9670" y="105555"/>
                </a:lnTo>
                <a:lnTo>
                  <a:pt x="9670" y="105555"/>
                </a:lnTo>
                <a:lnTo>
                  <a:pt x="9670" y="105555"/>
                </a:lnTo>
                <a:lnTo>
                  <a:pt x="8791" y="105555"/>
                </a:lnTo>
                <a:lnTo>
                  <a:pt x="8791" y="105555"/>
                </a:lnTo>
                <a:lnTo>
                  <a:pt x="8791" y="105555"/>
                </a:lnTo>
                <a:lnTo>
                  <a:pt x="8791" y="105555"/>
                </a:lnTo>
                <a:lnTo>
                  <a:pt x="8791" y="103333"/>
                </a:lnTo>
                <a:lnTo>
                  <a:pt x="8791" y="103333"/>
                </a:lnTo>
                <a:lnTo>
                  <a:pt x="8791" y="103333"/>
                </a:lnTo>
                <a:lnTo>
                  <a:pt x="8791" y="103333"/>
                </a:lnTo>
                <a:lnTo>
                  <a:pt x="8791" y="103333"/>
                </a:lnTo>
                <a:lnTo>
                  <a:pt x="9670" y="103333"/>
                </a:lnTo>
                <a:lnTo>
                  <a:pt x="9670" y="103333"/>
                </a:lnTo>
                <a:lnTo>
                  <a:pt x="9670" y="103333"/>
                </a:lnTo>
                <a:lnTo>
                  <a:pt x="9670" y="103333"/>
                </a:lnTo>
                <a:lnTo>
                  <a:pt x="10549" y="103333"/>
                </a:lnTo>
                <a:lnTo>
                  <a:pt x="10549" y="101111"/>
                </a:lnTo>
                <a:lnTo>
                  <a:pt x="10549" y="101111"/>
                </a:lnTo>
                <a:lnTo>
                  <a:pt x="10549" y="101111"/>
                </a:lnTo>
                <a:lnTo>
                  <a:pt x="10549" y="103333"/>
                </a:lnTo>
                <a:lnTo>
                  <a:pt x="10549" y="103333"/>
                </a:lnTo>
                <a:lnTo>
                  <a:pt x="10549" y="101111"/>
                </a:lnTo>
                <a:lnTo>
                  <a:pt x="11428" y="101111"/>
                </a:lnTo>
                <a:lnTo>
                  <a:pt x="11428" y="101111"/>
                </a:lnTo>
                <a:lnTo>
                  <a:pt x="11428" y="101111"/>
                </a:lnTo>
                <a:lnTo>
                  <a:pt x="12747" y="101111"/>
                </a:lnTo>
                <a:lnTo>
                  <a:pt x="12747" y="101111"/>
                </a:lnTo>
                <a:lnTo>
                  <a:pt x="12747" y="101111"/>
                </a:lnTo>
                <a:lnTo>
                  <a:pt x="12747" y="101111"/>
                </a:lnTo>
                <a:lnTo>
                  <a:pt x="12747" y="101111"/>
                </a:lnTo>
                <a:lnTo>
                  <a:pt x="12747" y="101111"/>
                </a:lnTo>
                <a:lnTo>
                  <a:pt x="12747" y="101111"/>
                </a:lnTo>
                <a:lnTo>
                  <a:pt x="13626" y="101111"/>
                </a:lnTo>
                <a:lnTo>
                  <a:pt x="13626" y="101111"/>
                </a:lnTo>
                <a:lnTo>
                  <a:pt x="13626" y="101111"/>
                </a:lnTo>
                <a:lnTo>
                  <a:pt x="13626" y="97777"/>
                </a:lnTo>
                <a:lnTo>
                  <a:pt x="13626" y="97777"/>
                </a:lnTo>
                <a:lnTo>
                  <a:pt x="13626" y="97777"/>
                </a:lnTo>
                <a:lnTo>
                  <a:pt x="12747" y="97777"/>
                </a:lnTo>
                <a:lnTo>
                  <a:pt x="12747" y="97777"/>
                </a:lnTo>
                <a:lnTo>
                  <a:pt x="12747" y="97777"/>
                </a:lnTo>
                <a:lnTo>
                  <a:pt x="12747" y="97777"/>
                </a:lnTo>
                <a:lnTo>
                  <a:pt x="11428" y="97777"/>
                </a:lnTo>
                <a:lnTo>
                  <a:pt x="11428" y="97777"/>
                </a:lnTo>
                <a:lnTo>
                  <a:pt x="11428" y="101111"/>
                </a:lnTo>
                <a:lnTo>
                  <a:pt x="11428" y="101111"/>
                </a:lnTo>
                <a:lnTo>
                  <a:pt x="10549" y="101111"/>
                </a:lnTo>
                <a:lnTo>
                  <a:pt x="10549" y="101111"/>
                </a:lnTo>
                <a:lnTo>
                  <a:pt x="10549" y="101111"/>
                </a:lnTo>
                <a:lnTo>
                  <a:pt x="10549" y="101111"/>
                </a:lnTo>
                <a:lnTo>
                  <a:pt x="9670" y="101111"/>
                </a:lnTo>
                <a:lnTo>
                  <a:pt x="9670" y="101111"/>
                </a:lnTo>
                <a:lnTo>
                  <a:pt x="9670" y="101111"/>
                </a:lnTo>
                <a:lnTo>
                  <a:pt x="9670" y="101111"/>
                </a:lnTo>
                <a:lnTo>
                  <a:pt x="8791" y="101111"/>
                </a:lnTo>
                <a:lnTo>
                  <a:pt x="8791" y="101111"/>
                </a:lnTo>
                <a:lnTo>
                  <a:pt x="8791" y="101111"/>
                </a:lnTo>
                <a:lnTo>
                  <a:pt x="7912" y="101111"/>
                </a:lnTo>
                <a:lnTo>
                  <a:pt x="7912" y="101111"/>
                </a:lnTo>
                <a:lnTo>
                  <a:pt x="7912" y="97777"/>
                </a:lnTo>
                <a:lnTo>
                  <a:pt x="7912" y="97777"/>
                </a:lnTo>
                <a:lnTo>
                  <a:pt x="7912" y="97777"/>
                </a:lnTo>
                <a:lnTo>
                  <a:pt x="7912" y="97777"/>
                </a:lnTo>
                <a:lnTo>
                  <a:pt x="7912" y="95555"/>
                </a:lnTo>
                <a:lnTo>
                  <a:pt x="7912" y="95555"/>
                </a:lnTo>
                <a:lnTo>
                  <a:pt x="7912" y="95555"/>
                </a:lnTo>
                <a:lnTo>
                  <a:pt x="7912" y="95555"/>
                </a:lnTo>
                <a:lnTo>
                  <a:pt x="8791" y="95555"/>
                </a:lnTo>
                <a:lnTo>
                  <a:pt x="8791" y="95555"/>
                </a:lnTo>
                <a:lnTo>
                  <a:pt x="8791" y="95555"/>
                </a:lnTo>
                <a:lnTo>
                  <a:pt x="8791" y="95555"/>
                </a:lnTo>
                <a:lnTo>
                  <a:pt x="8791" y="95555"/>
                </a:lnTo>
                <a:lnTo>
                  <a:pt x="9670" y="95555"/>
                </a:lnTo>
                <a:lnTo>
                  <a:pt x="9670" y="95555"/>
                </a:lnTo>
                <a:lnTo>
                  <a:pt x="9670" y="95555"/>
                </a:lnTo>
                <a:lnTo>
                  <a:pt x="9670" y="95555"/>
                </a:lnTo>
                <a:lnTo>
                  <a:pt x="9670" y="93333"/>
                </a:lnTo>
                <a:lnTo>
                  <a:pt x="8791" y="93333"/>
                </a:lnTo>
                <a:lnTo>
                  <a:pt x="8791" y="93333"/>
                </a:lnTo>
                <a:lnTo>
                  <a:pt x="8791" y="93333"/>
                </a:lnTo>
                <a:lnTo>
                  <a:pt x="8791" y="93333"/>
                </a:lnTo>
                <a:lnTo>
                  <a:pt x="8791" y="93333"/>
                </a:lnTo>
                <a:lnTo>
                  <a:pt x="7912" y="93333"/>
                </a:lnTo>
                <a:lnTo>
                  <a:pt x="7912" y="93333"/>
                </a:lnTo>
                <a:lnTo>
                  <a:pt x="7912" y="93333"/>
                </a:lnTo>
                <a:lnTo>
                  <a:pt x="7912" y="93333"/>
                </a:lnTo>
                <a:lnTo>
                  <a:pt x="7912" y="91111"/>
                </a:lnTo>
                <a:lnTo>
                  <a:pt x="7912" y="91111"/>
                </a:lnTo>
                <a:lnTo>
                  <a:pt x="7912" y="91111"/>
                </a:lnTo>
                <a:lnTo>
                  <a:pt x="7912" y="91111"/>
                </a:lnTo>
                <a:lnTo>
                  <a:pt x="7912" y="91111"/>
                </a:lnTo>
                <a:lnTo>
                  <a:pt x="7912" y="88888"/>
                </a:lnTo>
                <a:lnTo>
                  <a:pt x="7912" y="88888"/>
                </a:lnTo>
                <a:lnTo>
                  <a:pt x="6593" y="88888"/>
                </a:lnTo>
                <a:lnTo>
                  <a:pt x="6593" y="88888"/>
                </a:lnTo>
                <a:lnTo>
                  <a:pt x="6593" y="85555"/>
                </a:lnTo>
                <a:lnTo>
                  <a:pt x="6593" y="85555"/>
                </a:lnTo>
                <a:lnTo>
                  <a:pt x="6593" y="85555"/>
                </a:lnTo>
                <a:lnTo>
                  <a:pt x="6593" y="85555"/>
                </a:lnTo>
                <a:lnTo>
                  <a:pt x="6593" y="85555"/>
                </a:lnTo>
                <a:lnTo>
                  <a:pt x="6593" y="85555"/>
                </a:lnTo>
                <a:lnTo>
                  <a:pt x="6593" y="85555"/>
                </a:lnTo>
                <a:lnTo>
                  <a:pt x="6593" y="85555"/>
                </a:lnTo>
                <a:lnTo>
                  <a:pt x="6593" y="85555"/>
                </a:lnTo>
                <a:lnTo>
                  <a:pt x="7912" y="85555"/>
                </a:lnTo>
                <a:lnTo>
                  <a:pt x="7912" y="83333"/>
                </a:lnTo>
                <a:lnTo>
                  <a:pt x="7912" y="83333"/>
                </a:lnTo>
                <a:lnTo>
                  <a:pt x="7912" y="83333"/>
                </a:lnTo>
                <a:lnTo>
                  <a:pt x="7912" y="83333"/>
                </a:lnTo>
                <a:lnTo>
                  <a:pt x="7912" y="83333"/>
                </a:lnTo>
                <a:lnTo>
                  <a:pt x="7912" y="83333"/>
                </a:lnTo>
                <a:lnTo>
                  <a:pt x="7912" y="81111"/>
                </a:lnTo>
                <a:lnTo>
                  <a:pt x="7912" y="81111"/>
                </a:lnTo>
                <a:lnTo>
                  <a:pt x="7912" y="81111"/>
                </a:lnTo>
                <a:lnTo>
                  <a:pt x="7912" y="81111"/>
                </a:lnTo>
                <a:lnTo>
                  <a:pt x="7912" y="81111"/>
                </a:lnTo>
                <a:lnTo>
                  <a:pt x="7912" y="81111"/>
                </a:lnTo>
                <a:lnTo>
                  <a:pt x="6593" y="81111"/>
                </a:lnTo>
                <a:lnTo>
                  <a:pt x="6593" y="81111"/>
                </a:lnTo>
                <a:lnTo>
                  <a:pt x="6593" y="78888"/>
                </a:lnTo>
                <a:lnTo>
                  <a:pt x="6593" y="78888"/>
                </a:lnTo>
                <a:lnTo>
                  <a:pt x="6593" y="78888"/>
                </a:lnTo>
                <a:lnTo>
                  <a:pt x="6593" y="78888"/>
                </a:lnTo>
                <a:lnTo>
                  <a:pt x="5714" y="78888"/>
                </a:lnTo>
                <a:lnTo>
                  <a:pt x="5714" y="78888"/>
                </a:lnTo>
                <a:lnTo>
                  <a:pt x="5714" y="78888"/>
                </a:lnTo>
                <a:lnTo>
                  <a:pt x="5714" y="78888"/>
                </a:lnTo>
                <a:lnTo>
                  <a:pt x="4835" y="78888"/>
                </a:lnTo>
                <a:lnTo>
                  <a:pt x="4835" y="78888"/>
                </a:lnTo>
                <a:lnTo>
                  <a:pt x="4835" y="78888"/>
                </a:lnTo>
                <a:lnTo>
                  <a:pt x="4835" y="76666"/>
                </a:lnTo>
                <a:lnTo>
                  <a:pt x="4835" y="76666"/>
                </a:lnTo>
                <a:lnTo>
                  <a:pt x="4835" y="76666"/>
                </a:lnTo>
                <a:lnTo>
                  <a:pt x="4835" y="76666"/>
                </a:lnTo>
                <a:lnTo>
                  <a:pt x="4835" y="76666"/>
                </a:lnTo>
                <a:lnTo>
                  <a:pt x="4835" y="76666"/>
                </a:lnTo>
                <a:lnTo>
                  <a:pt x="4835" y="76666"/>
                </a:lnTo>
                <a:lnTo>
                  <a:pt x="3956" y="76666"/>
                </a:lnTo>
                <a:lnTo>
                  <a:pt x="3956" y="76666"/>
                </a:lnTo>
                <a:lnTo>
                  <a:pt x="3956" y="76666"/>
                </a:lnTo>
                <a:lnTo>
                  <a:pt x="3956" y="78888"/>
                </a:lnTo>
                <a:lnTo>
                  <a:pt x="3956" y="78888"/>
                </a:lnTo>
                <a:lnTo>
                  <a:pt x="3956" y="78888"/>
                </a:lnTo>
                <a:lnTo>
                  <a:pt x="3956" y="76666"/>
                </a:lnTo>
                <a:lnTo>
                  <a:pt x="3076" y="76666"/>
                </a:lnTo>
                <a:lnTo>
                  <a:pt x="3076" y="76666"/>
                </a:lnTo>
                <a:lnTo>
                  <a:pt x="3076" y="76666"/>
                </a:lnTo>
                <a:lnTo>
                  <a:pt x="3076" y="76666"/>
                </a:lnTo>
                <a:lnTo>
                  <a:pt x="3076" y="76666"/>
                </a:lnTo>
                <a:lnTo>
                  <a:pt x="1758" y="76666"/>
                </a:lnTo>
                <a:lnTo>
                  <a:pt x="1758" y="76666"/>
                </a:lnTo>
                <a:lnTo>
                  <a:pt x="1758" y="76666"/>
                </a:lnTo>
                <a:lnTo>
                  <a:pt x="1758" y="76666"/>
                </a:lnTo>
                <a:lnTo>
                  <a:pt x="1758" y="76666"/>
                </a:lnTo>
                <a:lnTo>
                  <a:pt x="879" y="76666"/>
                </a:lnTo>
                <a:lnTo>
                  <a:pt x="879" y="73333"/>
                </a:lnTo>
                <a:lnTo>
                  <a:pt x="879" y="73333"/>
                </a:lnTo>
                <a:lnTo>
                  <a:pt x="1758" y="73333"/>
                </a:lnTo>
                <a:lnTo>
                  <a:pt x="1758" y="73333"/>
                </a:lnTo>
                <a:lnTo>
                  <a:pt x="1758" y="71111"/>
                </a:lnTo>
                <a:lnTo>
                  <a:pt x="1758" y="71111"/>
                </a:lnTo>
                <a:lnTo>
                  <a:pt x="1758" y="71111"/>
                </a:lnTo>
                <a:lnTo>
                  <a:pt x="1758" y="71111"/>
                </a:lnTo>
                <a:lnTo>
                  <a:pt x="1758" y="71111"/>
                </a:lnTo>
                <a:lnTo>
                  <a:pt x="1758" y="68888"/>
                </a:lnTo>
                <a:lnTo>
                  <a:pt x="1758" y="68888"/>
                </a:lnTo>
                <a:lnTo>
                  <a:pt x="1758" y="68888"/>
                </a:lnTo>
                <a:lnTo>
                  <a:pt x="1758" y="66666"/>
                </a:lnTo>
                <a:lnTo>
                  <a:pt x="1758" y="66666"/>
                </a:lnTo>
                <a:lnTo>
                  <a:pt x="1758" y="66666"/>
                </a:lnTo>
                <a:lnTo>
                  <a:pt x="3076" y="66666"/>
                </a:lnTo>
                <a:lnTo>
                  <a:pt x="3076" y="66666"/>
                </a:lnTo>
                <a:lnTo>
                  <a:pt x="3076" y="66666"/>
                </a:lnTo>
                <a:lnTo>
                  <a:pt x="3076" y="66666"/>
                </a:lnTo>
                <a:lnTo>
                  <a:pt x="3956" y="66666"/>
                </a:lnTo>
                <a:lnTo>
                  <a:pt x="3956" y="68888"/>
                </a:lnTo>
                <a:lnTo>
                  <a:pt x="3956" y="68888"/>
                </a:lnTo>
                <a:lnTo>
                  <a:pt x="3956" y="68888"/>
                </a:lnTo>
                <a:lnTo>
                  <a:pt x="3956" y="68888"/>
                </a:lnTo>
                <a:lnTo>
                  <a:pt x="3956" y="68888"/>
                </a:lnTo>
                <a:lnTo>
                  <a:pt x="3956" y="68888"/>
                </a:lnTo>
                <a:lnTo>
                  <a:pt x="3956" y="68888"/>
                </a:lnTo>
                <a:lnTo>
                  <a:pt x="4835" y="68888"/>
                </a:lnTo>
                <a:lnTo>
                  <a:pt x="4835" y="68888"/>
                </a:lnTo>
                <a:lnTo>
                  <a:pt x="4835" y="68888"/>
                </a:lnTo>
                <a:lnTo>
                  <a:pt x="4835" y="68888"/>
                </a:lnTo>
                <a:lnTo>
                  <a:pt x="4835" y="66666"/>
                </a:lnTo>
                <a:lnTo>
                  <a:pt x="3956" y="66666"/>
                </a:lnTo>
                <a:lnTo>
                  <a:pt x="3956" y="66666"/>
                </a:lnTo>
                <a:lnTo>
                  <a:pt x="4835" y="66666"/>
                </a:lnTo>
                <a:lnTo>
                  <a:pt x="4835" y="66666"/>
                </a:lnTo>
                <a:lnTo>
                  <a:pt x="4835" y="66666"/>
                </a:lnTo>
                <a:lnTo>
                  <a:pt x="4835" y="66666"/>
                </a:lnTo>
                <a:lnTo>
                  <a:pt x="4835" y="64444"/>
                </a:lnTo>
                <a:lnTo>
                  <a:pt x="4835" y="64444"/>
                </a:lnTo>
                <a:lnTo>
                  <a:pt x="5714" y="64444"/>
                </a:lnTo>
                <a:lnTo>
                  <a:pt x="5714" y="64444"/>
                </a:lnTo>
                <a:lnTo>
                  <a:pt x="5714" y="64444"/>
                </a:lnTo>
                <a:lnTo>
                  <a:pt x="5714" y="64444"/>
                </a:lnTo>
                <a:lnTo>
                  <a:pt x="5714" y="64444"/>
                </a:lnTo>
                <a:lnTo>
                  <a:pt x="5714" y="61111"/>
                </a:lnTo>
                <a:lnTo>
                  <a:pt x="5714" y="61111"/>
                </a:lnTo>
                <a:lnTo>
                  <a:pt x="5714" y="61111"/>
                </a:lnTo>
                <a:lnTo>
                  <a:pt x="5714" y="64444"/>
                </a:lnTo>
                <a:lnTo>
                  <a:pt x="4835" y="64444"/>
                </a:lnTo>
                <a:lnTo>
                  <a:pt x="4835" y="64444"/>
                </a:lnTo>
                <a:lnTo>
                  <a:pt x="4835" y="61111"/>
                </a:lnTo>
                <a:lnTo>
                  <a:pt x="4835" y="61111"/>
                </a:lnTo>
                <a:lnTo>
                  <a:pt x="4835" y="61111"/>
                </a:lnTo>
                <a:lnTo>
                  <a:pt x="4835" y="58888"/>
                </a:lnTo>
                <a:lnTo>
                  <a:pt x="4835" y="58888"/>
                </a:lnTo>
                <a:lnTo>
                  <a:pt x="4835" y="58888"/>
                </a:lnTo>
                <a:lnTo>
                  <a:pt x="4835" y="58888"/>
                </a:lnTo>
                <a:lnTo>
                  <a:pt x="4835" y="58888"/>
                </a:lnTo>
                <a:lnTo>
                  <a:pt x="4835" y="56666"/>
                </a:lnTo>
                <a:lnTo>
                  <a:pt x="4835" y="56666"/>
                </a:lnTo>
                <a:lnTo>
                  <a:pt x="4835" y="56666"/>
                </a:lnTo>
                <a:lnTo>
                  <a:pt x="4835" y="56666"/>
                </a:lnTo>
                <a:lnTo>
                  <a:pt x="4835" y="56666"/>
                </a:lnTo>
                <a:lnTo>
                  <a:pt x="3956" y="56666"/>
                </a:lnTo>
                <a:lnTo>
                  <a:pt x="3956" y="56666"/>
                </a:lnTo>
                <a:lnTo>
                  <a:pt x="3956" y="56666"/>
                </a:lnTo>
                <a:lnTo>
                  <a:pt x="3956" y="56666"/>
                </a:lnTo>
                <a:lnTo>
                  <a:pt x="3956" y="54444"/>
                </a:lnTo>
                <a:lnTo>
                  <a:pt x="3956" y="54444"/>
                </a:lnTo>
                <a:lnTo>
                  <a:pt x="3956" y="54444"/>
                </a:lnTo>
                <a:lnTo>
                  <a:pt x="3956" y="54444"/>
                </a:lnTo>
                <a:lnTo>
                  <a:pt x="3956" y="54444"/>
                </a:lnTo>
                <a:lnTo>
                  <a:pt x="3956" y="52222"/>
                </a:lnTo>
                <a:lnTo>
                  <a:pt x="3956" y="52222"/>
                </a:lnTo>
                <a:lnTo>
                  <a:pt x="3956" y="52222"/>
                </a:lnTo>
                <a:lnTo>
                  <a:pt x="3956" y="52222"/>
                </a:lnTo>
                <a:lnTo>
                  <a:pt x="4835" y="52222"/>
                </a:lnTo>
                <a:lnTo>
                  <a:pt x="4835" y="54444"/>
                </a:lnTo>
                <a:lnTo>
                  <a:pt x="4835" y="54444"/>
                </a:lnTo>
                <a:lnTo>
                  <a:pt x="4835" y="52222"/>
                </a:lnTo>
                <a:lnTo>
                  <a:pt x="4835" y="52222"/>
                </a:lnTo>
                <a:lnTo>
                  <a:pt x="4835" y="52222"/>
                </a:lnTo>
                <a:lnTo>
                  <a:pt x="4835" y="52222"/>
                </a:lnTo>
                <a:lnTo>
                  <a:pt x="4835" y="52222"/>
                </a:lnTo>
                <a:lnTo>
                  <a:pt x="5714" y="52222"/>
                </a:lnTo>
                <a:lnTo>
                  <a:pt x="5714" y="52222"/>
                </a:lnTo>
                <a:lnTo>
                  <a:pt x="5714" y="48888"/>
                </a:lnTo>
                <a:lnTo>
                  <a:pt x="5714" y="48888"/>
                </a:lnTo>
                <a:lnTo>
                  <a:pt x="4835" y="48888"/>
                </a:lnTo>
                <a:lnTo>
                  <a:pt x="4835" y="48888"/>
                </a:lnTo>
                <a:lnTo>
                  <a:pt x="4835" y="48888"/>
                </a:lnTo>
                <a:lnTo>
                  <a:pt x="4835" y="48888"/>
                </a:lnTo>
                <a:lnTo>
                  <a:pt x="3956" y="48888"/>
                </a:lnTo>
                <a:lnTo>
                  <a:pt x="3956" y="48888"/>
                </a:lnTo>
                <a:lnTo>
                  <a:pt x="3956" y="52222"/>
                </a:lnTo>
                <a:lnTo>
                  <a:pt x="3956" y="52222"/>
                </a:lnTo>
                <a:lnTo>
                  <a:pt x="3956" y="52222"/>
                </a:lnTo>
                <a:lnTo>
                  <a:pt x="3076" y="52222"/>
                </a:lnTo>
                <a:lnTo>
                  <a:pt x="3076" y="52222"/>
                </a:lnTo>
                <a:lnTo>
                  <a:pt x="3076" y="52222"/>
                </a:lnTo>
                <a:lnTo>
                  <a:pt x="3076" y="52222"/>
                </a:lnTo>
                <a:lnTo>
                  <a:pt x="1758" y="52222"/>
                </a:lnTo>
                <a:lnTo>
                  <a:pt x="1758" y="52222"/>
                </a:lnTo>
                <a:lnTo>
                  <a:pt x="1758" y="52222"/>
                </a:lnTo>
                <a:lnTo>
                  <a:pt x="1758" y="52222"/>
                </a:lnTo>
                <a:lnTo>
                  <a:pt x="879" y="52222"/>
                </a:lnTo>
                <a:lnTo>
                  <a:pt x="879" y="52222"/>
                </a:lnTo>
                <a:lnTo>
                  <a:pt x="879" y="52222"/>
                </a:lnTo>
                <a:lnTo>
                  <a:pt x="879" y="52222"/>
                </a:lnTo>
                <a:lnTo>
                  <a:pt x="879" y="52222"/>
                </a:lnTo>
                <a:lnTo>
                  <a:pt x="0" y="52222"/>
                </a:lnTo>
                <a:lnTo>
                  <a:pt x="0" y="52222"/>
                </a:lnTo>
                <a:lnTo>
                  <a:pt x="0" y="52222"/>
                </a:lnTo>
                <a:lnTo>
                  <a:pt x="0" y="48888"/>
                </a:lnTo>
                <a:lnTo>
                  <a:pt x="0" y="48888"/>
                </a:lnTo>
                <a:lnTo>
                  <a:pt x="0" y="48888"/>
                </a:lnTo>
                <a:lnTo>
                  <a:pt x="0" y="48888"/>
                </a:lnTo>
                <a:lnTo>
                  <a:pt x="879" y="48888"/>
                </a:lnTo>
                <a:lnTo>
                  <a:pt x="879" y="48888"/>
                </a:lnTo>
                <a:lnTo>
                  <a:pt x="879" y="46666"/>
                </a:lnTo>
                <a:lnTo>
                  <a:pt x="879" y="46666"/>
                </a:lnTo>
                <a:lnTo>
                  <a:pt x="879" y="46666"/>
                </a:lnTo>
                <a:lnTo>
                  <a:pt x="879" y="44444"/>
                </a:lnTo>
                <a:lnTo>
                  <a:pt x="879" y="44444"/>
                </a:lnTo>
                <a:lnTo>
                  <a:pt x="879" y="44444"/>
                </a:lnTo>
                <a:lnTo>
                  <a:pt x="879" y="42222"/>
                </a:lnTo>
                <a:lnTo>
                  <a:pt x="879" y="42222"/>
                </a:lnTo>
                <a:lnTo>
                  <a:pt x="879" y="42222"/>
                </a:lnTo>
                <a:lnTo>
                  <a:pt x="879" y="42222"/>
                </a:lnTo>
                <a:lnTo>
                  <a:pt x="879" y="40000"/>
                </a:lnTo>
                <a:lnTo>
                  <a:pt x="879" y="40000"/>
                </a:lnTo>
                <a:lnTo>
                  <a:pt x="879" y="40000"/>
                </a:lnTo>
                <a:lnTo>
                  <a:pt x="879" y="40000"/>
                </a:lnTo>
                <a:lnTo>
                  <a:pt x="879" y="36666"/>
                </a:lnTo>
                <a:lnTo>
                  <a:pt x="1758" y="36666"/>
                </a:lnTo>
                <a:lnTo>
                  <a:pt x="1758" y="36666"/>
                </a:lnTo>
                <a:lnTo>
                  <a:pt x="879" y="36666"/>
                </a:lnTo>
                <a:lnTo>
                  <a:pt x="879" y="36666"/>
                </a:lnTo>
                <a:lnTo>
                  <a:pt x="879" y="34444"/>
                </a:lnTo>
                <a:lnTo>
                  <a:pt x="879" y="34444"/>
                </a:lnTo>
                <a:lnTo>
                  <a:pt x="1758" y="34444"/>
                </a:lnTo>
                <a:lnTo>
                  <a:pt x="1758" y="34444"/>
                </a:lnTo>
                <a:lnTo>
                  <a:pt x="1758" y="34444"/>
                </a:lnTo>
                <a:lnTo>
                  <a:pt x="1758" y="34444"/>
                </a:lnTo>
                <a:lnTo>
                  <a:pt x="1758" y="34444"/>
                </a:lnTo>
                <a:lnTo>
                  <a:pt x="1758" y="32222"/>
                </a:lnTo>
                <a:lnTo>
                  <a:pt x="3076" y="32222"/>
                </a:lnTo>
                <a:lnTo>
                  <a:pt x="3076" y="32222"/>
                </a:lnTo>
                <a:lnTo>
                  <a:pt x="3076" y="32222"/>
                </a:lnTo>
                <a:lnTo>
                  <a:pt x="3076" y="32222"/>
                </a:lnTo>
                <a:lnTo>
                  <a:pt x="3956" y="32222"/>
                </a:lnTo>
                <a:lnTo>
                  <a:pt x="3956" y="32222"/>
                </a:lnTo>
                <a:lnTo>
                  <a:pt x="3956" y="32222"/>
                </a:lnTo>
                <a:lnTo>
                  <a:pt x="3956" y="32222"/>
                </a:lnTo>
                <a:lnTo>
                  <a:pt x="3956" y="32222"/>
                </a:lnTo>
                <a:lnTo>
                  <a:pt x="4835" y="32222"/>
                </a:lnTo>
                <a:lnTo>
                  <a:pt x="4835" y="30000"/>
                </a:lnTo>
                <a:lnTo>
                  <a:pt x="4835" y="30000"/>
                </a:lnTo>
                <a:lnTo>
                  <a:pt x="4835" y="30000"/>
                </a:lnTo>
                <a:lnTo>
                  <a:pt x="4835" y="30000"/>
                </a:lnTo>
                <a:lnTo>
                  <a:pt x="4835" y="30000"/>
                </a:lnTo>
                <a:lnTo>
                  <a:pt x="4835" y="30000"/>
                </a:lnTo>
                <a:lnTo>
                  <a:pt x="3956" y="30000"/>
                </a:lnTo>
                <a:lnTo>
                  <a:pt x="3956" y="30000"/>
                </a:lnTo>
                <a:lnTo>
                  <a:pt x="3956" y="30000"/>
                </a:lnTo>
                <a:lnTo>
                  <a:pt x="3956" y="30000"/>
                </a:lnTo>
                <a:lnTo>
                  <a:pt x="3956" y="30000"/>
                </a:lnTo>
                <a:lnTo>
                  <a:pt x="3076" y="30000"/>
                </a:lnTo>
                <a:lnTo>
                  <a:pt x="3076" y="30000"/>
                </a:lnTo>
                <a:lnTo>
                  <a:pt x="3076" y="30000"/>
                </a:lnTo>
                <a:lnTo>
                  <a:pt x="1758" y="30000"/>
                </a:lnTo>
                <a:lnTo>
                  <a:pt x="1758" y="30000"/>
                </a:lnTo>
                <a:lnTo>
                  <a:pt x="1758" y="30000"/>
                </a:lnTo>
                <a:lnTo>
                  <a:pt x="1758" y="30000"/>
                </a:lnTo>
                <a:lnTo>
                  <a:pt x="879" y="30000"/>
                </a:lnTo>
                <a:lnTo>
                  <a:pt x="879" y="30000"/>
                </a:lnTo>
                <a:lnTo>
                  <a:pt x="879" y="30000"/>
                </a:lnTo>
                <a:lnTo>
                  <a:pt x="0" y="30000"/>
                </a:lnTo>
                <a:lnTo>
                  <a:pt x="0" y="30000"/>
                </a:lnTo>
                <a:lnTo>
                  <a:pt x="0" y="30000"/>
                </a:lnTo>
                <a:lnTo>
                  <a:pt x="0" y="30000"/>
                </a:lnTo>
                <a:lnTo>
                  <a:pt x="0" y="27777"/>
                </a:lnTo>
                <a:lnTo>
                  <a:pt x="0" y="27777"/>
                </a:lnTo>
                <a:lnTo>
                  <a:pt x="0" y="27777"/>
                </a:lnTo>
                <a:lnTo>
                  <a:pt x="879" y="27777"/>
                </a:lnTo>
                <a:lnTo>
                  <a:pt x="879" y="27777"/>
                </a:lnTo>
                <a:lnTo>
                  <a:pt x="879" y="27777"/>
                </a:lnTo>
                <a:lnTo>
                  <a:pt x="879" y="24444"/>
                </a:lnTo>
                <a:lnTo>
                  <a:pt x="879" y="24444"/>
                </a:lnTo>
                <a:lnTo>
                  <a:pt x="879" y="24444"/>
                </a:lnTo>
                <a:lnTo>
                  <a:pt x="1758" y="24444"/>
                </a:lnTo>
                <a:lnTo>
                  <a:pt x="1758" y="24444"/>
                </a:lnTo>
                <a:lnTo>
                  <a:pt x="1758" y="24444"/>
                </a:lnTo>
                <a:lnTo>
                  <a:pt x="1758" y="24444"/>
                </a:lnTo>
                <a:lnTo>
                  <a:pt x="1758" y="24444"/>
                </a:lnTo>
                <a:lnTo>
                  <a:pt x="1758" y="22222"/>
                </a:lnTo>
                <a:lnTo>
                  <a:pt x="1758" y="22222"/>
                </a:lnTo>
                <a:lnTo>
                  <a:pt x="1758" y="22222"/>
                </a:lnTo>
                <a:lnTo>
                  <a:pt x="1758" y="22222"/>
                </a:lnTo>
                <a:lnTo>
                  <a:pt x="1758" y="22222"/>
                </a:lnTo>
                <a:lnTo>
                  <a:pt x="1758" y="20000"/>
                </a:lnTo>
                <a:lnTo>
                  <a:pt x="1758" y="20000"/>
                </a:lnTo>
                <a:lnTo>
                  <a:pt x="1758" y="20000"/>
                </a:lnTo>
                <a:lnTo>
                  <a:pt x="1758" y="17777"/>
                </a:lnTo>
                <a:lnTo>
                  <a:pt x="1758" y="17777"/>
                </a:lnTo>
                <a:lnTo>
                  <a:pt x="3076" y="17777"/>
                </a:lnTo>
                <a:lnTo>
                  <a:pt x="3076" y="17777"/>
                </a:lnTo>
                <a:lnTo>
                  <a:pt x="3076" y="17777"/>
                </a:lnTo>
                <a:lnTo>
                  <a:pt x="3076" y="17777"/>
                </a:lnTo>
                <a:lnTo>
                  <a:pt x="3076" y="17777"/>
                </a:lnTo>
                <a:lnTo>
                  <a:pt x="3956" y="17777"/>
                </a:lnTo>
                <a:lnTo>
                  <a:pt x="3956" y="17777"/>
                </a:lnTo>
                <a:lnTo>
                  <a:pt x="3956" y="17777"/>
                </a:lnTo>
                <a:lnTo>
                  <a:pt x="3956" y="15555"/>
                </a:lnTo>
                <a:lnTo>
                  <a:pt x="3956" y="15555"/>
                </a:lnTo>
                <a:lnTo>
                  <a:pt x="3956" y="15555"/>
                </a:lnTo>
                <a:lnTo>
                  <a:pt x="3956" y="12222"/>
                </a:lnTo>
                <a:lnTo>
                  <a:pt x="3956" y="12222"/>
                </a:lnTo>
                <a:lnTo>
                  <a:pt x="3956" y="12222"/>
                </a:lnTo>
                <a:lnTo>
                  <a:pt x="3956" y="12222"/>
                </a:lnTo>
                <a:lnTo>
                  <a:pt x="3956" y="10000"/>
                </a:lnTo>
                <a:lnTo>
                  <a:pt x="3956" y="10000"/>
                </a:lnTo>
                <a:lnTo>
                  <a:pt x="3076" y="10000"/>
                </a:lnTo>
                <a:lnTo>
                  <a:pt x="3076" y="10000"/>
                </a:lnTo>
                <a:lnTo>
                  <a:pt x="3076" y="10000"/>
                </a:lnTo>
                <a:lnTo>
                  <a:pt x="3076" y="10000"/>
                </a:lnTo>
                <a:lnTo>
                  <a:pt x="3076" y="10000"/>
                </a:lnTo>
                <a:lnTo>
                  <a:pt x="1758" y="10000"/>
                </a:lnTo>
                <a:lnTo>
                  <a:pt x="1758" y="10000"/>
                </a:lnTo>
                <a:lnTo>
                  <a:pt x="1758" y="7777"/>
                </a:lnTo>
                <a:lnTo>
                  <a:pt x="1758" y="7777"/>
                </a:lnTo>
                <a:lnTo>
                  <a:pt x="1758" y="7777"/>
                </a:lnTo>
                <a:lnTo>
                  <a:pt x="1758" y="7777"/>
                </a:lnTo>
                <a:lnTo>
                  <a:pt x="3076" y="7777"/>
                </a:lnTo>
                <a:lnTo>
                  <a:pt x="3076" y="7777"/>
                </a:lnTo>
                <a:lnTo>
                  <a:pt x="3076" y="7777"/>
                </a:lnTo>
                <a:lnTo>
                  <a:pt x="3956" y="7777"/>
                </a:lnTo>
                <a:lnTo>
                  <a:pt x="3956" y="5555"/>
                </a:lnTo>
                <a:lnTo>
                  <a:pt x="3956" y="5555"/>
                </a:lnTo>
                <a:lnTo>
                  <a:pt x="3956" y="5555"/>
                </a:lnTo>
                <a:lnTo>
                  <a:pt x="3956" y="5555"/>
                </a:lnTo>
                <a:lnTo>
                  <a:pt x="3956" y="5555"/>
                </a:lnTo>
                <a:lnTo>
                  <a:pt x="3956" y="5555"/>
                </a:lnTo>
                <a:lnTo>
                  <a:pt x="4835" y="5555"/>
                </a:lnTo>
                <a:lnTo>
                  <a:pt x="4835" y="5555"/>
                </a:lnTo>
                <a:lnTo>
                  <a:pt x="4835" y="5555"/>
                </a:lnTo>
                <a:lnTo>
                  <a:pt x="4835" y="3333"/>
                </a:lnTo>
                <a:lnTo>
                  <a:pt x="4835" y="3333"/>
                </a:lnTo>
                <a:lnTo>
                  <a:pt x="5714" y="3333"/>
                </a:lnTo>
                <a:lnTo>
                  <a:pt x="5714" y="3333"/>
                </a:lnTo>
                <a:lnTo>
                  <a:pt x="5714" y="3333"/>
                </a:lnTo>
                <a:lnTo>
                  <a:pt x="6593" y="3333"/>
                </a:lnTo>
                <a:lnTo>
                  <a:pt x="6593" y="3333"/>
                </a:lnTo>
                <a:lnTo>
                  <a:pt x="6593" y="3333"/>
                </a:lnTo>
                <a:lnTo>
                  <a:pt x="6593" y="3333"/>
                </a:lnTo>
                <a:lnTo>
                  <a:pt x="6593" y="3333"/>
                </a:lnTo>
                <a:lnTo>
                  <a:pt x="6593" y="3333"/>
                </a:lnTo>
                <a:lnTo>
                  <a:pt x="7912" y="3333"/>
                </a:lnTo>
                <a:lnTo>
                  <a:pt x="7912" y="3333"/>
                </a:lnTo>
                <a:lnTo>
                  <a:pt x="7912" y="3333"/>
                </a:lnTo>
                <a:lnTo>
                  <a:pt x="7912" y="0"/>
                </a:lnTo>
                <a:lnTo>
                  <a:pt x="7912" y="0"/>
                </a:lnTo>
                <a:lnTo>
                  <a:pt x="7912" y="3333"/>
                </a:lnTo>
                <a:lnTo>
                  <a:pt x="8791" y="3333"/>
                </a:lnTo>
                <a:lnTo>
                  <a:pt x="8791" y="3333"/>
                </a:lnTo>
                <a:lnTo>
                  <a:pt x="8791" y="3333"/>
                </a:lnTo>
                <a:lnTo>
                  <a:pt x="8791" y="3333"/>
                </a:lnTo>
                <a:lnTo>
                  <a:pt x="8791" y="3333"/>
                </a:lnTo>
                <a:lnTo>
                  <a:pt x="9670" y="3333"/>
                </a:lnTo>
                <a:lnTo>
                  <a:pt x="9670" y="5555"/>
                </a:lnTo>
                <a:lnTo>
                  <a:pt x="9670" y="5555"/>
                </a:lnTo>
                <a:lnTo>
                  <a:pt x="9670" y="5555"/>
                </a:lnTo>
                <a:lnTo>
                  <a:pt x="9670" y="5555"/>
                </a:lnTo>
                <a:lnTo>
                  <a:pt x="9670" y="5555"/>
                </a:lnTo>
                <a:lnTo>
                  <a:pt x="9670" y="5555"/>
                </a:lnTo>
                <a:lnTo>
                  <a:pt x="10549" y="5555"/>
                </a:lnTo>
                <a:lnTo>
                  <a:pt x="10549" y="5555"/>
                </a:lnTo>
                <a:lnTo>
                  <a:pt x="10549" y="5555"/>
                </a:lnTo>
                <a:lnTo>
                  <a:pt x="10549" y="3333"/>
                </a:lnTo>
                <a:lnTo>
                  <a:pt x="10549" y="3333"/>
                </a:lnTo>
                <a:lnTo>
                  <a:pt x="10549" y="5555"/>
                </a:lnTo>
                <a:lnTo>
                  <a:pt x="11428" y="5555"/>
                </a:lnTo>
                <a:lnTo>
                  <a:pt x="11428" y="5555"/>
                </a:lnTo>
                <a:lnTo>
                  <a:pt x="11428" y="3333"/>
                </a:lnTo>
                <a:lnTo>
                  <a:pt x="11428" y="3333"/>
                </a:lnTo>
                <a:lnTo>
                  <a:pt x="12747" y="3333"/>
                </a:lnTo>
                <a:lnTo>
                  <a:pt x="12747" y="3333"/>
                </a:lnTo>
                <a:lnTo>
                  <a:pt x="12747" y="3333"/>
                </a:lnTo>
                <a:lnTo>
                  <a:pt x="12747" y="3333"/>
                </a:lnTo>
                <a:lnTo>
                  <a:pt x="13626" y="3333"/>
                </a:lnTo>
                <a:lnTo>
                  <a:pt x="13626" y="5555"/>
                </a:lnTo>
                <a:lnTo>
                  <a:pt x="13626" y="5555"/>
                </a:lnTo>
                <a:lnTo>
                  <a:pt x="13626" y="5555"/>
                </a:lnTo>
                <a:lnTo>
                  <a:pt x="12747" y="5555"/>
                </a:lnTo>
                <a:lnTo>
                  <a:pt x="12747" y="5555"/>
                </a:lnTo>
                <a:lnTo>
                  <a:pt x="12747" y="7777"/>
                </a:lnTo>
                <a:lnTo>
                  <a:pt x="12747" y="7777"/>
                </a:lnTo>
                <a:lnTo>
                  <a:pt x="12747" y="7777"/>
                </a:lnTo>
                <a:lnTo>
                  <a:pt x="13626" y="7777"/>
                </a:lnTo>
                <a:lnTo>
                  <a:pt x="13626" y="7777"/>
                </a:lnTo>
                <a:lnTo>
                  <a:pt x="13626" y="10000"/>
                </a:lnTo>
                <a:lnTo>
                  <a:pt x="13626" y="10000"/>
                </a:lnTo>
                <a:lnTo>
                  <a:pt x="13626" y="10000"/>
                </a:lnTo>
                <a:lnTo>
                  <a:pt x="13626" y="10000"/>
                </a:lnTo>
                <a:lnTo>
                  <a:pt x="13626" y="10000"/>
                </a:lnTo>
                <a:lnTo>
                  <a:pt x="13626" y="10000"/>
                </a:lnTo>
                <a:lnTo>
                  <a:pt x="13626" y="12222"/>
                </a:lnTo>
                <a:lnTo>
                  <a:pt x="14505" y="12222"/>
                </a:lnTo>
                <a:lnTo>
                  <a:pt x="14505" y="12222"/>
                </a:lnTo>
                <a:lnTo>
                  <a:pt x="14505" y="12222"/>
                </a:lnTo>
                <a:lnTo>
                  <a:pt x="14505" y="12222"/>
                </a:lnTo>
                <a:lnTo>
                  <a:pt x="14505" y="12222"/>
                </a:lnTo>
                <a:lnTo>
                  <a:pt x="15384" y="12222"/>
                </a:lnTo>
                <a:lnTo>
                  <a:pt x="15384" y="12222"/>
                </a:lnTo>
                <a:lnTo>
                  <a:pt x="15384" y="15555"/>
                </a:lnTo>
                <a:lnTo>
                  <a:pt x="15384" y="15555"/>
                </a:lnTo>
                <a:lnTo>
                  <a:pt x="15384" y="15555"/>
                </a:lnTo>
                <a:lnTo>
                  <a:pt x="15384" y="15555"/>
                </a:lnTo>
                <a:lnTo>
                  <a:pt x="16263" y="15555"/>
                </a:lnTo>
                <a:lnTo>
                  <a:pt x="16263" y="15555"/>
                </a:lnTo>
                <a:lnTo>
                  <a:pt x="16263" y="15555"/>
                </a:lnTo>
                <a:lnTo>
                  <a:pt x="16263" y="15555"/>
                </a:lnTo>
                <a:lnTo>
                  <a:pt x="16263" y="15555"/>
                </a:lnTo>
                <a:lnTo>
                  <a:pt x="17582" y="15555"/>
                </a:lnTo>
                <a:lnTo>
                  <a:pt x="17582" y="15555"/>
                </a:lnTo>
                <a:lnTo>
                  <a:pt x="17582" y="17777"/>
                </a:lnTo>
                <a:lnTo>
                  <a:pt x="17582" y="17777"/>
                </a:lnTo>
                <a:lnTo>
                  <a:pt x="18461" y="17777"/>
                </a:lnTo>
                <a:lnTo>
                  <a:pt x="18461" y="17777"/>
                </a:lnTo>
                <a:lnTo>
                  <a:pt x="18461" y="17777"/>
                </a:lnTo>
                <a:lnTo>
                  <a:pt x="18461" y="17777"/>
                </a:lnTo>
                <a:lnTo>
                  <a:pt x="18461" y="17777"/>
                </a:lnTo>
                <a:lnTo>
                  <a:pt x="19340" y="17777"/>
                </a:lnTo>
                <a:lnTo>
                  <a:pt x="19340" y="17777"/>
                </a:lnTo>
                <a:lnTo>
                  <a:pt x="19340" y="17777"/>
                </a:lnTo>
                <a:lnTo>
                  <a:pt x="19340" y="17777"/>
                </a:lnTo>
                <a:lnTo>
                  <a:pt x="19340" y="17777"/>
                </a:lnTo>
                <a:lnTo>
                  <a:pt x="20219" y="17777"/>
                </a:lnTo>
                <a:lnTo>
                  <a:pt x="20219" y="17777"/>
                </a:lnTo>
                <a:lnTo>
                  <a:pt x="20219" y="17777"/>
                </a:lnTo>
                <a:lnTo>
                  <a:pt x="21098" y="17777"/>
                </a:lnTo>
                <a:lnTo>
                  <a:pt x="21098" y="17777"/>
                </a:lnTo>
                <a:lnTo>
                  <a:pt x="21098" y="17777"/>
                </a:lnTo>
                <a:lnTo>
                  <a:pt x="21098" y="17777"/>
                </a:lnTo>
                <a:lnTo>
                  <a:pt x="22417" y="17777"/>
                </a:lnTo>
                <a:lnTo>
                  <a:pt x="22417" y="20000"/>
                </a:lnTo>
                <a:lnTo>
                  <a:pt x="22417" y="20000"/>
                </a:lnTo>
                <a:lnTo>
                  <a:pt x="22417" y="20000"/>
                </a:lnTo>
                <a:lnTo>
                  <a:pt x="22417" y="20000"/>
                </a:lnTo>
                <a:lnTo>
                  <a:pt x="23296" y="20000"/>
                </a:lnTo>
                <a:lnTo>
                  <a:pt x="23296" y="20000"/>
                </a:lnTo>
                <a:lnTo>
                  <a:pt x="23296" y="20000"/>
                </a:lnTo>
                <a:lnTo>
                  <a:pt x="24175" y="20000"/>
                </a:lnTo>
                <a:lnTo>
                  <a:pt x="24175" y="20000"/>
                </a:lnTo>
                <a:lnTo>
                  <a:pt x="24175" y="20000"/>
                </a:lnTo>
                <a:lnTo>
                  <a:pt x="24175" y="20000"/>
                </a:lnTo>
                <a:lnTo>
                  <a:pt x="24175" y="20000"/>
                </a:lnTo>
                <a:lnTo>
                  <a:pt x="25054" y="20000"/>
                </a:lnTo>
                <a:lnTo>
                  <a:pt x="25054" y="20000"/>
                </a:lnTo>
                <a:lnTo>
                  <a:pt x="25054" y="20000"/>
                </a:lnTo>
                <a:lnTo>
                  <a:pt x="25054" y="20000"/>
                </a:lnTo>
                <a:lnTo>
                  <a:pt x="25934" y="20000"/>
                </a:lnTo>
                <a:lnTo>
                  <a:pt x="25934" y="20000"/>
                </a:lnTo>
                <a:lnTo>
                  <a:pt x="25934" y="20000"/>
                </a:lnTo>
                <a:lnTo>
                  <a:pt x="25934" y="20000"/>
                </a:lnTo>
                <a:lnTo>
                  <a:pt x="27252" y="20000"/>
                </a:lnTo>
                <a:lnTo>
                  <a:pt x="27252" y="20000"/>
                </a:lnTo>
                <a:lnTo>
                  <a:pt x="27252" y="17777"/>
                </a:lnTo>
                <a:lnTo>
                  <a:pt x="27252" y="17777"/>
                </a:lnTo>
                <a:lnTo>
                  <a:pt x="27252" y="17777"/>
                </a:lnTo>
                <a:lnTo>
                  <a:pt x="27252" y="20000"/>
                </a:lnTo>
                <a:lnTo>
                  <a:pt x="28131" y="20000"/>
                </a:lnTo>
                <a:lnTo>
                  <a:pt x="28131" y="20000"/>
                </a:lnTo>
                <a:lnTo>
                  <a:pt x="28131" y="20000"/>
                </a:lnTo>
                <a:lnTo>
                  <a:pt x="28131" y="20000"/>
                </a:lnTo>
                <a:lnTo>
                  <a:pt x="28131" y="20000"/>
                </a:lnTo>
                <a:lnTo>
                  <a:pt x="29010" y="20000"/>
                </a:lnTo>
                <a:lnTo>
                  <a:pt x="29010" y="20000"/>
                </a:lnTo>
                <a:lnTo>
                  <a:pt x="29010" y="20000"/>
                </a:lnTo>
                <a:lnTo>
                  <a:pt x="29890" y="20000"/>
                </a:lnTo>
                <a:lnTo>
                  <a:pt x="29890" y="20000"/>
                </a:lnTo>
                <a:lnTo>
                  <a:pt x="29890" y="20000"/>
                </a:lnTo>
                <a:lnTo>
                  <a:pt x="29890" y="20000"/>
                </a:lnTo>
                <a:lnTo>
                  <a:pt x="29890" y="20000"/>
                </a:lnTo>
                <a:lnTo>
                  <a:pt x="30769" y="20000"/>
                </a:lnTo>
                <a:lnTo>
                  <a:pt x="30769" y="20000"/>
                </a:lnTo>
                <a:lnTo>
                  <a:pt x="30769" y="22222"/>
                </a:lnTo>
                <a:lnTo>
                  <a:pt x="30769" y="22222"/>
                </a:lnTo>
                <a:lnTo>
                  <a:pt x="30769" y="22222"/>
                </a:lnTo>
                <a:lnTo>
                  <a:pt x="32087" y="22222"/>
                </a:lnTo>
                <a:lnTo>
                  <a:pt x="32087" y="22222"/>
                </a:lnTo>
                <a:lnTo>
                  <a:pt x="32087" y="20000"/>
                </a:lnTo>
                <a:lnTo>
                  <a:pt x="32087" y="20000"/>
                </a:lnTo>
                <a:lnTo>
                  <a:pt x="32967" y="20000"/>
                </a:lnTo>
                <a:lnTo>
                  <a:pt x="32967" y="20000"/>
                </a:lnTo>
                <a:lnTo>
                  <a:pt x="32967" y="20000"/>
                </a:lnTo>
                <a:lnTo>
                  <a:pt x="32967" y="20000"/>
                </a:lnTo>
                <a:lnTo>
                  <a:pt x="33846" y="20000"/>
                </a:lnTo>
                <a:lnTo>
                  <a:pt x="33846" y="20000"/>
                </a:lnTo>
                <a:lnTo>
                  <a:pt x="33846" y="20000"/>
                </a:lnTo>
                <a:lnTo>
                  <a:pt x="33846" y="20000"/>
                </a:lnTo>
                <a:lnTo>
                  <a:pt x="33846" y="20000"/>
                </a:lnTo>
                <a:lnTo>
                  <a:pt x="33846" y="17777"/>
                </a:lnTo>
                <a:lnTo>
                  <a:pt x="33846" y="17777"/>
                </a:lnTo>
                <a:lnTo>
                  <a:pt x="33846" y="17777"/>
                </a:lnTo>
                <a:lnTo>
                  <a:pt x="33846" y="17777"/>
                </a:lnTo>
                <a:lnTo>
                  <a:pt x="33846" y="15555"/>
                </a:lnTo>
                <a:lnTo>
                  <a:pt x="34725" y="15555"/>
                </a:lnTo>
                <a:lnTo>
                  <a:pt x="34725" y="15555"/>
                </a:lnTo>
                <a:lnTo>
                  <a:pt x="34725" y="15555"/>
                </a:lnTo>
                <a:lnTo>
                  <a:pt x="34725" y="15555"/>
                </a:lnTo>
                <a:lnTo>
                  <a:pt x="35604" y="15555"/>
                </a:lnTo>
                <a:lnTo>
                  <a:pt x="35604" y="15555"/>
                </a:lnTo>
                <a:lnTo>
                  <a:pt x="35604" y="15555"/>
                </a:lnTo>
                <a:lnTo>
                  <a:pt x="35604" y="15555"/>
                </a:lnTo>
                <a:lnTo>
                  <a:pt x="35604" y="15555"/>
                </a:lnTo>
                <a:lnTo>
                  <a:pt x="36923" y="15555"/>
                </a:lnTo>
                <a:lnTo>
                  <a:pt x="36923" y="12222"/>
                </a:lnTo>
                <a:lnTo>
                  <a:pt x="36923" y="12222"/>
                </a:lnTo>
                <a:lnTo>
                  <a:pt x="36923" y="12222"/>
                </a:lnTo>
                <a:lnTo>
                  <a:pt x="36923" y="12222"/>
                </a:lnTo>
                <a:lnTo>
                  <a:pt x="37802" y="12222"/>
                </a:lnTo>
                <a:lnTo>
                  <a:pt x="37802" y="12222"/>
                </a:lnTo>
                <a:lnTo>
                  <a:pt x="37802" y="12222"/>
                </a:lnTo>
                <a:lnTo>
                  <a:pt x="37802" y="12222"/>
                </a:lnTo>
                <a:lnTo>
                  <a:pt x="37802" y="12222"/>
                </a:lnTo>
                <a:lnTo>
                  <a:pt x="38681" y="12222"/>
                </a:lnTo>
                <a:lnTo>
                  <a:pt x="38681" y="10000"/>
                </a:lnTo>
                <a:lnTo>
                  <a:pt x="38681" y="10000"/>
                </a:lnTo>
                <a:lnTo>
                  <a:pt x="38681" y="10000"/>
                </a:lnTo>
                <a:lnTo>
                  <a:pt x="38681" y="10000"/>
                </a:lnTo>
                <a:lnTo>
                  <a:pt x="38681" y="10000"/>
                </a:lnTo>
                <a:lnTo>
                  <a:pt x="39560" y="10000"/>
                </a:lnTo>
                <a:lnTo>
                  <a:pt x="39560" y="10000"/>
                </a:lnTo>
                <a:lnTo>
                  <a:pt x="39560" y="10000"/>
                </a:lnTo>
                <a:lnTo>
                  <a:pt x="39560" y="7777"/>
                </a:lnTo>
                <a:lnTo>
                  <a:pt x="39560" y="7777"/>
                </a:lnTo>
                <a:lnTo>
                  <a:pt x="40439" y="7777"/>
                </a:lnTo>
                <a:lnTo>
                  <a:pt x="40439" y="7777"/>
                </a:lnTo>
                <a:lnTo>
                  <a:pt x="40439" y="7777"/>
                </a:lnTo>
                <a:lnTo>
                  <a:pt x="40439" y="7777"/>
                </a:lnTo>
                <a:lnTo>
                  <a:pt x="40439" y="7777"/>
                </a:lnTo>
                <a:lnTo>
                  <a:pt x="40439" y="7777"/>
                </a:lnTo>
                <a:lnTo>
                  <a:pt x="41758" y="7777"/>
                </a:lnTo>
                <a:lnTo>
                  <a:pt x="41758" y="7777"/>
                </a:lnTo>
                <a:lnTo>
                  <a:pt x="41758" y="7777"/>
                </a:lnTo>
                <a:lnTo>
                  <a:pt x="41758" y="5555"/>
                </a:lnTo>
                <a:lnTo>
                  <a:pt x="41758" y="5555"/>
                </a:lnTo>
                <a:lnTo>
                  <a:pt x="42637" y="5555"/>
                </a:lnTo>
                <a:lnTo>
                  <a:pt x="42637" y="5555"/>
                </a:lnTo>
                <a:lnTo>
                  <a:pt x="42637" y="5555"/>
                </a:lnTo>
                <a:lnTo>
                  <a:pt x="43516" y="5555"/>
                </a:lnTo>
                <a:lnTo>
                  <a:pt x="43516" y="5555"/>
                </a:lnTo>
                <a:lnTo>
                  <a:pt x="43516" y="5555"/>
                </a:lnTo>
                <a:lnTo>
                  <a:pt x="43516" y="5555"/>
                </a:lnTo>
                <a:lnTo>
                  <a:pt x="43516" y="5555"/>
                </a:lnTo>
                <a:lnTo>
                  <a:pt x="44395" y="5555"/>
                </a:lnTo>
                <a:lnTo>
                  <a:pt x="44395" y="5555"/>
                </a:lnTo>
                <a:lnTo>
                  <a:pt x="44395" y="5555"/>
                </a:lnTo>
                <a:lnTo>
                  <a:pt x="44395" y="5555"/>
                </a:lnTo>
                <a:lnTo>
                  <a:pt x="44395" y="5555"/>
                </a:lnTo>
                <a:lnTo>
                  <a:pt x="45274" y="5555"/>
                </a:lnTo>
                <a:lnTo>
                  <a:pt x="45274" y="3333"/>
                </a:lnTo>
                <a:lnTo>
                  <a:pt x="45274" y="3333"/>
                </a:lnTo>
                <a:lnTo>
                  <a:pt x="45274" y="3333"/>
                </a:lnTo>
                <a:lnTo>
                  <a:pt x="46593" y="3333"/>
                </a:lnTo>
                <a:lnTo>
                  <a:pt x="46593" y="3333"/>
                </a:lnTo>
                <a:lnTo>
                  <a:pt x="46593" y="3333"/>
                </a:lnTo>
                <a:lnTo>
                  <a:pt x="46593" y="3333"/>
                </a:lnTo>
                <a:lnTo>
                  <a:pt x="46593" y="3333"/>
                </a:lnTo>
                <a:lnTo>
                  <a:pt x="47472" y="3333"/>
                </a:lnTo>
                <a:lnTo>
                  <a:pt x="47472" y="3333"/>
                </a:lnTo>
                <a:lnTo>
                  <a:pt x="47472" y="3333"/>
                </a:lnTo>
                <a:lnTo>
                  <a:pt x="47472" y="3333"/>
                </a:lnTo>
                <a:lnTo>
                  <a:pt x="48351" y="3333"/>
                </a:lnTo>
                <a:lnTo>
                  <a:pt x="48351" y="3333"/>
                </a:lnTo>
                <a:lnTo>
                  <a:pt x="48351" y="3333"/>
                </a:lnTo>
                <a:lnTo>
                  <a:pt x="48351" y="3333"/>
                </a:lnTo>
                <a:lnTo>
                  <a:pt x="49230" y="3333"/>
                </a:lnTo>
                <a:lnTo>
                  <a:pt x="49230" y="3333"/>
                </a:lnTo>
                <a:lnTo>
                  <a:pt x="49230" y="3333"/>
                </a:lnTo>
                <a:lnTo>
                  <a:pt x="49230" y="3333"/>
                </a:lnTo>
                <a:lnTo>
                  <a:pt x="50109" y="3333"/>
                </a:lnTo>
                <a:lnTo>
                  <a:pt x="50109" y="3333"/>
                </a:lnTo>
                <a:lnTo>
                  <a:pt x="50109" y="3333"/>
                </a:lnTo>
                <a:lnTo>
                  <a:pt x="50109" y="3333"/>
                </a:lnTo>
                <a:lnTo>
                  <a:pt x="51428" y="3333"/>
                </a:lnTo>
                <a:lnTo>
                  <a:pt x="51428" y="3333"/>
                </a:lnTo>
                <a:lnTo>
                  <a:pt x="51428" y="3333"/>
                </a:lnTo>
                <a:lnTo>
                  <a:pt x="52307" y="3333"/>
                </a:lnTo>
                <a:lnTo>
                  <a:pt x="52307" y="3333"/>
                </a:lnTo>
                <a:lnTo>
                  <a:pt x="52307" y="3333"/>
                </a:lnTo>
                <a:lnTo>
                  <a:pt x="52307" y="5555"/>
                </a:lnTo>
                <a:lnTo>
                  <a:pt x="52307" y="5555"/>
                </a:lnTo>
                <a:lnTo>
                  <a:pt x="53186" y="5555"/>
                </a:lnTo>
                <a:lnTo>
                  <a:pt x="53186" y="5555"/>
                </a:lnTo>
                <a:lnTo>
                  <a:pt x="53186" y="3333"/>
                </a:lnTo>
                <a:lnTo>
                  <a:pt x="53186" y="3333"/>
                </a:lnTo>
                <a:lnTo>
                  <a:pt x="53186" y="3333"/>
                </a:lnTo>
                <a:lnTo>
                  <a:pt x="54065" y="3333"/>
                </a:lnTo>
                <a:lnTo>
                  <a:pt x="54065" y="3333"/>
                </a:lnTo>
                <a:lnTo>
                  <a:pt x="54065" y="5555"/>
                </a:lnTo>
                <a:lnTo>
                  <a:pt x="54065" y="5555"/>
                </a:lnTo>
                <a:lnTo>
                  <a:pt x="54945" y="5555"/>
                </a:lnTo>
                <a:lnTo>
                  <a:pt x="54945" y="5555"/>
                </a:lnTo>
                <a:lnTo>
                  <a:pt x="54945" y="5555"/>
                </a:lnTo>
                <a:lnTo>
                  <a:pt x="54945" y="5555"/>
                </a:lnTo>
                <a:lnTo>
                  <a:pt x="54945" y="3333"/>
                </a:lnTo>
                <a:lnTo>
                  <a:pt x="56263" y="3333"/>
                </a:lnTo>
                <a:lnTo>
                  <a:pt x="56263" y="3333"/>
                </a:lnTo>
                <a:lnTo>
                  <a:pt x="56263" y="3333"/>
                </a:lnTo>
                <a:lnTo>
                  <a:pt x="56263" y="3333"/>
                </a:lnTo>
                <a:lnTo>
                  <a:pt x="56263" y="3333"/>
                </a:lnTo>
                <a:lnTo>
                  <a:pt x="56263" y="3333"/>
                </a:lnTo>
                <a:lnTo>
                  <a:pt x="56263" y="0"/>
                </a:lnTo>
                <a:lnTo>
                  <a:pt x="57142" y="0"/>
                </a:lnTo>
                <a:lnTo>
                  <a:pt x="57142" y="0"/>
                </a:lnTo>
                <a:lnTo>
                  <a:pt x="57142" y="0"/>
                </a:lnTo>
                <a:lnTo>
                  <a:pt x="57142" y="3333"/>
                </a:lnTo>
                <a:lnTo>
                  <a:pt x="58021" y="3333"/>
                </a:lnTo>
                <a:lnTo>
                  <a:pt x="58021" y="3333"/>
                </a:lnTo>
                <a:lnTo>
                  <a:pt x="58021" y="3333"/>
                </a:lnTo>
                <a:lnTo>
                  <a:pt x="58021" y="3333"/>
                </a:lnTo>
                <a:lnTo>
                  <a:pt x="58021" y="3333"/>
                </a:lnTo>
                <a:lnTo>
                  <a:pt x="58901" y="3333"/>
                </a:lnTo>
                <a:lnTo>
                  <a:pt x="58901" y="3333"/>
                </a:lnTo>
                <a:lnTo>
                  <a:pt x="58021" y="3333"/>
                </a:lnTo>
                <a:lnTo>
                  <a:pt x="58021" y="3333"/>
                </a:lnTo>
                <a:lnTo>
                  <a:pt x="58021" y="3333"/>
                </a:lnTo>
                <a:lnTo>
                  <a:pt x="58021" y="5555"/>
                </a:lnTo>
                <a:lnTo>
                  <a:pt x="58021" y="5555"/>
                </a:lnTo>
                <a:lnTo>
                  <a:pt x="58021" y="5555"/>
                </a:lnTo>
                <a:lnTo>
                  <a:pt x="58021" y="5555"/>
                </a:lnTo>
                <a:lnTo>
                  <a:pt x="58021" y="7777"/>
                </a:lnTo>
                <a:lnTo>
                  <a:pt x="58021" y="7777"/>
                </a:lnTo>
                <a:lnTo>
                  <a:pt x="58901" y="7777"/>
                </a:lnTo>
                <a:lnTo>
                  <a:pt x="58901" y="7777"/>
                </a:lnTo>
                <a:lnTo>
                  <a:pt x="58901" y="7777"/>
                </a:lnTo>
                <a:lnTo>
                  <a:pt x="58901" y="7777"/>
                </a:lnTo>
                <a:lnTo>
                  <a:pt x="58901" y="7777"/>
                </a:lnTo>
                <a:lnTo>
                  <a:pt x="58901" y="10000"/>
                </a:lnTo>
                <a:lnTo>
                  <a:pt x="58901" y="10000"/>
                </a:lnTo>
                <a:lnTo>
                  <a:pt x="59780" y="10000"/>
                </a:lnTo>
                <a:lnTo>
                  <a:pt x="59780" y="10000"/>
                </a:lnTo>
                <a:lnTo>
                  <a:pt x="59780" y="10000"/>
                </a:lnTo>
                <a:lnTo>
                  <a:pt x="59780" y="10000"/>
                </a:lnTo>
                <a:lnTo>
                  <a:pt x="61098" y="10000"/>
                </a:lnTo>
                <a:lnTo>
                  <a:pt x="61098" y="10000"/>
                </a:lnTo>
                <a:lnTo>
                  <a:pt x="61098" y="10000"/>
                </a:lnTo>
                <a:lnTo>
                  <a:pt x="61098" y="10000"/>
                </a:lnTo>
                <a:lnTo>
                  <a:pt x="61978" y="10000"/>
                </a:lnTo>
                <a:lnTo>
                  <a:pt x="61978" y="10000"/>
                </a:lnTo>
                <a:lnTo>
                  <a:pt x="61978" y="10000"/>
                </a:lnTo>
                <a:lnTo>
                  <a:pt x="61978" y="10000"/>
                </a:lnTo>
                <a:lnTo>
                  <a:pt x="61978" y="10000"/>
                </a:lnTo>
                <a:lnTo>
                  <a:pt x="62857" y="10000"/>
                </a:lnTo>
                <a:lnTo>
                  <a:pt x="62857" y="7777"/>
                </a:lnTo>
                <a:lnTo>
                  <a:pt x="62857" y="7777"/>
                </a:lnTo>
                <a:lnTo>
                  <a:pt x="62857" y="7777"/>
                </a:lnTo>
                <a:lnTo>
                  <a:pt x="63736" y="7777"/>
                </a:lnTo>
                <a:lnTo>
                  <a:pt x="63736" y="7777"/>
                </a:lnTo>
                <a:lnTo>
                  <a:pt x="63736" y="10000"/>
                </a:lnTo>
                <a:lnTo>
                  <a:pt x="63736" y="10000"/>
                </a:lnTo>
                <a:lnTo>
                  <a:pt x="63736" y="10000"/>
                </a:lnTo>
                <a:lnTo>
                  <a:pt x="63736" y="10000"/>
                </a:lnTo>
                <a:lnTo>
                  <a:pt x="63736" y="10000"/>
                </a:lnTo>
                <a:lnTo>
                  <a:pt x="64615" y="10000"/>
                </a:lnTo>
                <a:lnTo>
                  <a:pt x="64615" y="12222"/>
                </a:lnTo>
                <a:lnTo>
                  <a:pt x="64615" y="12222"/>
                </a:lnTo>
                <a:lnTo>
                  <a:pt x="64615" y="12222"/>
                </a:lnTo>
                <a:lnTo>
                  <a:pt x="64615" y="15555"/>
                </a:lnTo>
                <a:lnTo>
                  <a:pt x="64615" y="15555"/>
                </a:lnTo>
                <a:lnTo>
                  <a:pt x="64615" y="15555"/>
                </a:lnTo>
                <a:lnTo>
                  <a:pt x="64615" y="15555"/>
                </a:lnTo>
                <a:lnTo>
                  <a:pt x="64615" y="15555"/>
                </a:lnTo>
                <a:lnTo>
                  <a:pt x="64615" y="15555"/>
                </a:lnTo>
                <a:lnTo>
                  <a:pt x="64615" y="17777"/>
                </a:lnTo>
                <a:lnTo>
                  <a:pt x="65934" y="17777"/>
                </a:lnTo>
                <a:lnTo>
                  <a:pt x="65934" y="17777"/>
                </a:lnTo>
                <a:lnTo>
                  <a:pt x="65934" y="17777"/>
                </a:lnTo>
                <a:lnTo>
                  <a:pt x="65934" y="17777"/>
                </a:lnTo>
                <a:lnTo>
                  <a:pt x="65934" y="17777"/>
                </a:lnTo>
                <a:lnTo>
                  <a:pt x="66813" y="17777"/>
                </a:lnTo>
                <a:lnTo>
                  <a:pt x="66813" y="17777"/>
                </a:lnTo>
                <a:lnTo>
                  <a:pt x="66813" y="17777"/>
                </a:lnTo>
                <a:lnTo>
                  <a:pt x="66813" y="17777"/>
                </a:lnTo>
                <a:lnTo>
                  <a:pt x="66813" y="17777"/>
                </a:lnTo>
                <a:lnTo>
                  <a:pt x="66813" y="17777"/>
                </a:lnTo>
                <a:lnTo>
                  <a:pt x="66813" y="15555"/>
                </a:lnTo>
                <a:lnTo>
                  <a:pt x="67692" y="15555"/>
                </a:lnTo>
                <a:lnTo>
                  <a:pt x="67692" y="15555"/>
                </a:lnTo>
                <a:lnTo>
                  <a:pt x="67692" y="15555"/>
                </a:lnTo>
                <a:lnTo>
                  <a:pt x="68571" y="15555"/>
                </a:lnTo>
                <a:lnTo>
                  <a:pt x="68571" y="15555"/>
                </a:lnTo>
                <a:lnTo>
                  <a:pt x="68571" y="15555"/>
                </a:lnTo>
                <a:lnTo>
                  <a:pt x="68571" y="15555"/>
                </a:lnTo>
                <a:lnTo>
                  <a:pt x="69450" y="15555"/>
                </a:lnTo>
                <a:lnTo>
                  <a:pt x="69450" y="17777"/>
                </a:lnTo>
                <a:lnTo>
                  <a:pt x="69450" y="17777"/>
                </a:lnTo>
                <a:lnTo>
                  <a:pt x="69450" y="17777"/>
                </a:lnTo>
                <a:lnTo>
                  <a:pt x="69450" y="17777"/>
                </a:lnTo>
                <a:lnTo>
                  <a:pt x="69450" y="17777"/>
                </a:lnTo>
                <a:lnTo>
                  <a:pt x="69450" y="17777"/>
                </a:lnTo>
                <a:lnTo>
                  <a:pt x="69450" y="20000"/>
                </a:lnTo>
                <a:lnTo>
                  <a:pt x="70769" y="20000"/>
                </a:lnTo>
                <a:lnTo>
                  <a:pt x="70769" y="20000"/>
                </a:lnTo>
                <a:lnTo>
                  <a:pt x="70769" y="20000"/>
                </a:lnTo>
                <a:lnTo>
                  <a:pt x="70769" y="20000"/>
                </a:lnTo>
                <a:lnTo>
                  <a:pt x="71648" y="20000"/>
                </a:lnTo>
                <a:lnTo>
                  <a:pt x="71648" y="20000"/>
                </a:lnTo>
                <a:lnTo>
                  <a:pt x="71648" y="20000"/>
                </a:lnTo>
                <a:lnTo>
                  <a:pt x="71648" y="20000"/>
                </a:lnTo>
                <a:lnTo>
                  <a:pt x="71648" y="20000"/>
                </a:lnTo>
                <a:lnTo>
                  <a:pt x="72527" y="20000"/>
                </a:lnTo>
                <a:lnTo>
                  <a:pt x="72527" y="20000"/>
                </a:lnTo>
                <a:lnTo>
                  <a:pt x="72527" y="20000"/>
                </a:lnTo>
                <a:lnTo>
                  <a:pt x="72527" y="22222"/>
                </a:lnTo>
                <a:lnTo>
                  <a:pt x="72527" y="22222"/>
                </a:lnTo>
                <a:lnTo>
                  <a:pt x="72527" y="22222"/>
                </a:lnTo>
                <a:lnTo>
                  <a:pt x="73406" y="22222"/>
                </a:lnTo>
                <a:lnTo>
                  <a:pt x="73406" y="22222"/>
                </a:lnTo>
                <a:lnTo>
                  <a:pt x="73406" y="22222"/>
                </a:lnTo>
                <a:lnTo>
                  <a:pt x="73406" y="22222"/>
                </a:lnTo>
                <a:lnTo>
                  <a:pt x="73406" y="20000"/>
                </a:lnTo>
                <a:lnTo>
                  <a:pt x="74285" y="20000"/>
                </a:lnTo>
                <a:lnTo>
                  <a:pt x="74285" y="20000"/>
                </a:lnTo>
                <a:lnTo>
                  <a:pt x="74285" y="20000"/>
                </a:lnTo>
                <a:lnTo>
                  <a:pt x="74285" y="20000"/>
                </a:lnTo>
                <a:lnTo>
                  <a:pt x="74285" y="20000"/>
                </a:lnTo>
                <a:lnTo>
                  <a:pt x="74285" y="20000"/>
                </a:lnTo>
                <a:lnTo>
                  <a:pt x="74285" y="22222"/>
                </a:lnTo>
                <a:lnTo>
                  <a:pt x="75604" y="22222"/>
                </a:lnTo>
                <a:lnTo>
                  <a:pt x="75604" y="22222"/>
                </a:lnTo>
                <a:lnTo>
                  <a:pt x="75604" y="22222"/>
                </a:lnTo>
                <a:lnTo>
                  <a:pt x="75604" y="22222"/>
                </a:lnTo>
                <a:lnTo>
                  <a:pt x="75604" y="22222"/>
                </a:lnTo>
                <a:lnTo>
                  <a:pt x="75604" y="22222"/>
                </a:lnTo>
                <a:lnTo>
                  <a:pt x="76483" y="22222"/>
                </a:lnTo>
                <a:lnTo>
                  <a:pt x="76483" y="22222"/>
                </a:lnTo>
                <a:lnTo>
                  <a:pt x="76483" y="22222"/>
                </a:lnTo>
                <a:lnTo>
                  <a:pt x="77362" y="22222"/>
                </a:lnTo>
                <a:lnTo>
                  <a:pt x="77362" y="24444"/>
                </a:lnTo>
                <a:lnTo>
                  <a:pt x="77362" y="24444"/>
                </a:lnTo>
                <a:lnTo>
                  <a:pt x="77362" y="24444"/>
                </a:lnTo>
                <a:lnTo>
                  <a:pt x="77362" y="24444"/>
                </a:lnTo>
                <a:lnTo>
                  <a:pt x="78241" y="24444"/>
                </a:lnTo>
                <a:lnTo>
                  <a:pt x="78241" y="24444"/>
                </a:lnTo>
                <a:lnTo>
                  <a:pt x="78241" y="24444"/>
                </a:lnTo>
                <a:lnTo>
                  <a:pt x="78241" y="24444"/>
                </a:lnTo>
                <a:lnTo>
                  <a:pt x="78241" y="24444"/>
                </a:lnTo>
                <a:lnTo>
                  <a:pt x="78241" y="24444"/>
                </a:lnTo>
                <a:lnTo>
                  <a:pt x="78241" y="24444"/>
                </a:lnTo>
                <a:lnTo>
                  <a:pt x="79120" y="24444"/>
                </a:lnTo>
                <a:lnTo>
                  <a:pt x="79120" y="24444"/>
                </a:lnTo>
                <a:lnTo>
                  <a:pt x="79120" y="24444"/>
                </a:lnTo>
                <a:lnTo>
                  <a:pt x="79120" y="24444"/>
                </a:lnTo>
                <a:lnTo>
                  <a:pt x="80439" y="24444"/>
                </a:lnTo>
                <a:lnTo>
                  <a:pt x="80439" y="22222"/>
                </a:lnTo>
                <a:lnTo>
                  <a:pt x="80439" y="22222"/>
                </a:lnTo>
                <a:lnTo>
                  <a:pt x="80439" y="22222"/>
                </a:lnTo>
                <a:lnTo>
                  <a:pt x="80439" y="24444"/>
                </a:lnTo>
                <a:lnTo>
                  <a:pt x="80439" y="24444"/>
                </a:lnTo>
                <a:lnTo>
                  <a:pt x="80439" y="22222"/>
                </a:lnTo>
                <a:lnTo>
                  <a:pt x="81318" y="22222"/>
                </a:lnTo>
                <a:lnTo>
                  <a:pt x="81318" y="22222"/>
                </a:lnTo>
                <a:lnTo>
                  <a:pt x="81318" y="22222"/>
                </a:lnTo>
                <a:lnTo>
                  <a:pt x="81318" y="22222"/>
                </a:lnTo>
                <a:lnTo>
                  <a:pt x="81318" y="22222"/>
                </a:lnTo>
                <a:lnTo>
                  <a:pt x="82197" y="22222"/>
                </a:lnTo>
                <a:lnTo>
                  <a:pt x="82197" y="22222"/>
                </a:lnTo>
                <a:lnTo>
                  <a:pt x="82197" y="22222"/>
                </a:lnTo>
                <a:lnTo>
                  <a:pt x="83076" y="22222"/>
                </a:lnTo>
                <a:lnTo>
                  <a:pt x="83076" y="22222"/>
                </a:lnTo>
                <a:lnTo>
                  <a:pt x="83076" y="22222"/>
                </a:lnTo>
                <a:lnTo>
                  <a:pt x="83076" y="22222"/>
                </a:lnTo>
                <a:lnTo>
                  <a:pt x="83076" y="22222"/>
                </a:lnTo>
                <a:lnTo>
                  <a:pt x="83956" y="22222"/>
                </a:lnTo>
                <a:lnTo>
                  <a:pt x="83956" y="22222"/>
                </a:lnTo>
                <a:lnTo>
                  <a:pt x="83956" y="22222"/>
                </a:lnTo>
                <a:lnTo>
                  <a:pt x="83956" y="22222"/>
                </a:lnTo>
                <a:lnTo>
                  <a:pt x="85274" y="22222"/>
                </a:lnTo>
                <a:lnTo>
                  <a:pt x="85274" y="20000"/>
                </a:lnTo>
                <a:lnTo>
                  <a:pt x="85274" y="20000"/>
                </a:lnTo>
                <a:lnTo>
                  <a:pt x="85274" y="20000"/>
                </a:lnTo>
                <a:lnTo>
                  <a:pt x="86153" y="20000"/>
                </a:lnTo>
                <a:lnTo>
                  <a:pt x="86153" y="22222"/>
                </a:lnTo>
                <a:lnTo>
                  <a:pt x="86153" y="22222"/>
                </a:lnTo>
                <a:lnTo>
                  <a:pt x="86153" y="22222"/>
                </a:lnTo>
                <a:lnTo>
                  <a:pt x="86153" y="22222"/>
                </a:lnTo>
                <a:lnTo>
                  <a:pt x="86153" y="22222"/>
                </a:lnTo>
                <a:lnTo>
                  <a:pt x="87032" y="22222"/>
                </a:lnTo>
                <a:lnTo>
                  <a:pt x="87032" y="22222"/>
                </a:lnTo>
                <a:lnTo>
                  <a:pt x="87032" y="22222"/>
                </a:lnTo>
                <a:lnTo>
                  <a:pt x="87032" y="22222"/>
                </a:lnTo>
                <a:lnTo>
                  <a:pt x="87032" y="22222"/>
                </a:lnTo>
                <a:lnTo>
                  <a:pt x="87912" y="22222"/>
                </a:lnTo>
                <a:lnTo>
                  <a:pt x="87912" y="22222"/>
                </a:lnTo>
                <a:lnTo>
                  <a:pt x="87912" y="24444"/>
                </a:lnTo>
                <a:lnTo>
                  <a:pt x="87912" y="24444"/>
                </a:lnTo>
                <a:lnTo>
                  <a:pt x="87912" y="22222"/>
                </a:lnTo>
                <a:lnTo>
                  <a:pt x="88791" y="22222"/>
                </a:lnTo>
                <a:lnTo>
                  <a:pt x="88791" y="22222"/>
                </a:lnTo>
                <a:lnTo>
                  <a:pt x="88791" y="22222"/>
                </a:lnTo>
                <a:lnTo>
                  <a:pt x="88791" y="24444"/>
                </a:lnTo>
                <a:lnTo>
                  <a:pt x="88791" y="24444"/>
                </a:lnTo>
                <a:lnTo>
                  <a:pt x="89670" y="24444"/>
                </a:lnTo>
                <a:lnTo>
                  <a:pt x="89670" y="24444"/>
                </a:lnTo>
                <a:lnTo>
                  <a:pt x="89670" y="24444"/>
                </a:lnTo>
                <a:lnTo>
                  <a:pt x="89670" y="24444"/>
                </a:lnTo>
                <a:lnTo>
                  <a:pt x="89670" y="24444"/>
                </a:lnTo>
                <a:lnTo>
                  <a:pt x="89670" y="24444"/>
                </a:lnTo>
                <a:lnTo>
                  <a:pt x="89670" y="22222"/>
                </a:lnTo>
                <a:lnTo>
                  <a:pt x="90989" y="22222"/>
                </a:lnTo>
                <a:lnTo>
                  <a:pt x="90989" y="22222"/>
                </a:lnTo>
                <a:lnTo>
                  <a:pt x="90989" y="22222"/>
                </a:lnTo>
                <a:lnTo>
                  <a:pt x="90989" y="22222"/>
                </a:lnTo>
                <a:lnTo>
                  <a:pt x="91868" y="22222"/>
                </a:lnTo>
                <a:lnTo>
                  <a:pt x="91868" y="22222"/>
                </a:lnTo>
                <a:lnTo>
                  <a:pt x="91868" y="22222"/>
                </a:lnTo>
                <a:lnTo>
                  <a:pt x="91868" y="22222"/>
                </a:lnTo>
                <a:lnTo>
                  <a:pt x="91868" y="22222"/>
                </a:lnTo>
                <a:lnTo>
                  <a:pt x="92747" y="22222"/>
                </a:lnTo>
                <a:lnTo>
                  <a:pt x="92747" y="22222"/>
                </a:lnTo>
                <a:lnTo>
                  <a:pt x="92747" y="22222"/>
                </a:lnTo>
                <a:lnTo>
                  <a:pt x="92747" y="20000"/>
                </a:lnTo>
                <a:lnTo>
                  <a:pt x="92747" y="20000"/>
                </a:lnTo>
                <a:lnTo>
                  <a:pt x="93626" y="20000"/>
                </a:lnTo>
                <a:lnTo>
                  <a:pt x="93626" y="20000"/>
                </a:lnTo>
                <a:lnTo>
                  <a:pt x="93626" y="20000"/>
                </a:lnTo>
                <a:lnTo>
                  <a:pt x="93626" y="20000"/>
                </a:lnTo>
                <a:lnTo>
                  <a:pt x="93626" y="20000"/>
                </a:lnTo>
                <a:lnTo>
                  <a:pt x="94505" y="20000"/>
                </a:lnTo>
                <a:lnTo>
                  <a:pt x="94505" y="20000"/>
                </a:lnTo>
                <a:lnTo>
                  <a:pt x="94505" y="20000"/>
                </a:lnTo>
                <a:lnTo>
                  <a:pt x="94505" y="20000"/>
                </a:lnTo>
                <a:lnTo>
                  <a:pt x="94505" y="17777"/>
                </a:lnTo>
                <a:lnTo>
                  <a:pt x="95824" y="17777"/>
                </a:lnTo>
                <a:lnTo>
                  <a:pt x="95824" y="17777"/>
                </a:lnTo>
                <a:lnTo>
                  <a:pt x="95824" y="17777"/>
                </a:lnTo>
                <a:lnTo>
                  <a:pt x="95824" y="17777"/>
                </a:lnTo>
                <a:lnTo>
                  <a:pt x="95824" y="17777"/>
                </a:lnTo>
                <a:lnTo>
                  <a:pt x="95824" y="17777"/>
                </a:lnTo>
                <a:lnTo>
                  <a:pt x="96703" y="17777"/>
                </a:lnTo>
                <a:lnTo>
                  <a:pt x="96703" y="17777"/>
                </a:lnTo>
                <a:lnTo>
                  <a:pt x="96703" y="15555"/>
                </a:lnTo>
                <a:lnTo>
                  <a:pt x="96703" y="15555"/>
                </a:lnTo>
                <a:lnTo>
                  <a:pt x="97582" y="15555"/>
                </a:lnTo>
                <a:lnTo>
                  <a:pt x="97582" y="15555"/>
                </a:lnTo>
                <a:lnTo>
                  <a:pt x="97582" y="15555"/>
                </a:lnTo>
                <a:lnTo>
                  <a:pt x="97582" y="15555"/>
                </a:lnTo>
                <a:lnTo>
                  <a:pt x="97582" y="15555"/>
                </a:lnTo>
                <a:lnTo>
                  <a:pt x="97582" y="15555"/>
                </a:lnTo>
                <a:lnTo>
                  <a:pt x="97582" y="12222"/>
                </a:lnTo>
                <a:lnTo>
                  <a:pt x="98461" y="12222"/>
                </a:lnTo>
                <a:lnTo>
                  <a:pt x="98461" y="12222"/>
                </a:lnTo>
                <a:lnTo>
                  <a:pt x="98461" y="12222"/>
                </a:lnTo>
                <a:lnTo>
                  <a:pt x="98461" y="12222"/>
                </a:lnTo>
                <a:lnTo>
                  <a:pt x="98461" y="12222"/>
                </a:lnTo>
                <a:lnTo>
                  <a:pt x="98461" y="12222"/>
                </a:lnTo>
                <a:lnTo>
                  <a:pt x="99340" y="12222"/>
                </a:lnTo>
                <a:lnTo>
                  <a:pt x="99340" y="12222"/>
                </a:lnTo>
                <a:lnTo>
                  <a:pt x="99340" y="15555"/>
                </a:lnTo>
                <a:lnTo>
                  <a:pt x="99340" y="15555"/>
                </a:lnTo>
                <a:lnTo>
                  <a:pt x="100659" y="15555"/>
                </a:lnTo>
                <a:lnTo>
                  <a:pt x="100659" y="15555"/>
                </a:lnTo>
                <a:lnTo>
                  <a:pt x="100659" y="15555"/>
                </a:lnTo>
                <a:lnTo>
                  <a:pt x="100659" y="12222"/>
                </a:lnTo>
                <a:lnTo>
                  <a:pt x="100659" y="12222"/>
                </a:lnTo>
                <a:lnTo>
                  <a:pt x="101538" y="12222"/>
                </a:lnTo>
                <a:lnTo>
                  <a:pt x="101538" y="12222"/>
                </a:lnTo>
                <a:lnTo>
                  <a:pt x="101538" y="12222"/>
                </a:lnTo>
                <a:lnTo>
                  <a:pt x="102417" y="12222"/>
                </a:lnTo>
                <a:lnTo>
                  <a:pt x="102417" y="12222"/>
                </a:lnTo>
                <a:lnTo>
                  <a:pt x="102417" y="12222"/>
                </a:lnTo>
                <a:lnTo>
                  <a:pt x="102417" y="12222"/>
                </a:lnTo>
                <a:lnTo>
                  <a:pt x="103296" y="12222"/>
                </a:lnTo>
                <a:lnTo>
                  <a:pt x="103296" y="12222"/>
                </a:lnTo>
                <a:lnTo>
                  <a:pt x="103296" y="12222"/>
                </a:lnTo>
                <a:lnTo>
                  <a:pt x="103296" y="15555"/>
                </a:lnTo>
                <a:lnTo>
                  <a:pt x="103296" y="15555"/>
                </a:lnTo>
                <a:lnTo>
                  <a:pt x="104175" y="15555"/>
                </a:lnTo>
                <a:lnTo>
                  <a:pt x="104175" y="15555"/>
                </a:lnTo>
                <a:lnTo>
                  <a:pt x="104175" y="15555"/>
                </a:lnTo>
                <a:lnTo>
                  <a:pt x="105494" y="15555"/>
                </a:lnTo>
                <a:lnTo>
                  <a:pt x="105494" y="12222"/>
                </a:lnTo>
                <a:lnTo>
                  <a:pt x="105494" y="12222"/>
                </a:lnTo>
                <a:lnTo>
                  <a:pt x="105494" y="12222"/>
                </a:lnTo>
                <a:lnTo>
                  <a:pt x="105494" y="12222"/>
                </a:lnTo>
                <a:lnTo>
                  <a:pt x="105494" y="12222"/>
                </a:lnTo>
                <a:lnTo>
                  <a:pt x="105494" y="12222"/>
                </a:lnTo>
                <a:lnTo>
                  <a:pt x="106373" y="12222"/>
                </a:lnTo>
                <a:lnTo>
                  <a:pt x="106373" y="12222"/>
                </a:lnTo>
                <a:lnTo>
                  <a:pt x="106373" y="12222"/>
                </a:lnTo>
                <a:lnTo>
                  <a:pt x="106373" y="12222"/>
                </a:lnTo>
                <a:lnTo>
                  <a:pt x="106373" y="12222"/>
                </a:lnTo>
                <a:lnTo>
                  <a:pt x="106373" y="12222"/>
                </a:lnTo>
                <a:lnTo>
                  <a:pt x="106373" y="12222"/>
                </a:lnTo>
                <a:lnTo>
                  <a:pt x="106373" y="12222"/>
                </a:lnTo>
                <a:lnTo>
                  <a:pt x="107252" y="12222"/>
                </a:lnTo>
                <a:lnTo>
                  <a:pt x="107252" y="12222"/>
                </a:lnTo>
                <a:lnTo>
                  <a:pt x="107252" y="15555"/>
                </a:lnTo>
                <a:lnTo>
                  <a:pt x="107252" y="15555"/>
                </a:lnTo>
                <a:lnTo>
                  <a:pt x="107252" y="15555"/>
                </a:lnTo>
                <a:lnTo>
                  <a:pt x="108131" y="15555"/>
                </a:lnTo>
                <a:lnTo>
                  <a:pt x="108131" y="15555"/>
                </a:lnTo>
                <a:lnTo>
                  <a:pt x="108131" y="15555"/>
                </a:lnTo>
                <a:lnTo>
                  <a:pt x="108131" y="15555"/>
                </a:lnTo>
                <a:lnTo>
                  <a:pt x="108131" y="17777"/>
                </a:lnTo>
                <a:lnTo>
                  <a:pt x="108131" y="17777"/>
                </a:lnTo>
                <a:lnTo>
                  <a:pt x="109010" y="17777"/>
                </a:lnTo>
                <a:lnTo>
                  <a:pt x="109010" y="17777"/>
                </a:lnTo>
                <a:lnTo>
                  <a:pt x="109010" y="17777"/>
                </a:lnTo>
                <a:lnTo>
                  <a:pt x="109010" y="17777"/>
                </a:lnTo>
                <a:lnTo>
                  <a:pt x="109010" y="20000"/>
                </a:lnTo>
                <a:lnTo>
                  <a:pt x="109010" y="20000"/>
                </a:lnTo>
                <a:lnTo>
                  <a:pt x="109010" y="20000"/>
                </a:lnTo>
                <a:lnTo>
                  <a:pt x="109010" y="20000"/>
                </a:lnTo>
                <a:lnTo>
                  <a:pt x="109010" y="20000"/>
                </a:lnTo>
                <a:lnTo>
                  <a:pt x="110329" y="20000"/>
                </a:lnTo>
                <a:lnTo>
                  <a:pt x="110329" y="20000"/>
                </a:lnTo>
                <a:lnTo>
                  <a:pt x="110329" y="20000"/>
                </a:lnTo>
                <a:lnTo>
                  <a:pt x="110329" y="20000"/>
                </a:lnTo>
                <a:lnTo>
                  <a:pt x="111208" y="20000"/>
                </a:lnTo>
                <a:lnTo>
                  <a:pt x="111208" y="20000"/>
                </a:lnTo>
                <a:lnTo>
                  <a:pt x="111208" y="22222"/>
                </a:lnTo>
                <a:lnTo>
                  <a:pt x="111208" y="22222"/>
                </a:lnTo>
                <a:lnTo>
                  <a:pt x="111208" y="22222"/>
                </a:lnTo>
                <a:lnTo>
                  <a:pt x="111208" y="22222"/>
                </a:lnTo>
                <a:lnTo>
                  <a:pt x="111208" y="22222"/>
                </a:lnTo>
                <a:lnTo>
                  <a:pt x="111208" y="22222"/>
                </a:lnTo>
                <a:lnTo>
                  <a:pt x="112087" y="22222"/>
                </a:lnTo>
                <a:lnTo>
                  <a:pt x="112087" y="24444"/>
                </a:lnTo>
                <a:lnTo>
                  <a:pt x="112087" y="24444"/>
                </a:lnTo>
                <a:lnTo>
                  <a:pt x="112087" y="24444"/>
                </a:lnTo>
                <a:lnTo>
                  <a:pt x="112087" y="24444"/>
                </a:lnTo>
                <a:lnTo>
                  <a:pt x="112087" y="24444"/>
                </a:lnTo>
                <a:lnTo>
                  <a:pt x="112087" y="24444"/>
                </a:lnTo>
                <a:lnTo>
                  <a:pt x="112087" y="27777"/>
                </a:lnTo>
                <a:lnTo>
                  <a:pt x="112087" y="27777"/>
                </a:lnTo>
                <a:lnTo>
                  <a:pt x="112087" y="27777"/>
                </a:lnTo>
                <a:lnTo>
                  <a:pt x="112087" y="27777"/>
                </a:lnTo>
                <a:lnTo>
                  <a:pt x="112087" y="30000"/>
                </a:lnTo>
                <a:lnTo>
                  <a:pt x="112087" y="30000"/>
                </a:lnTo>
                <a:lnTo>
                  <a:pt x="112087" y="30000"/>
                </a:lnTo>
                <a:lnTo>
                  <a:pt x="112087" y="30000"/>
                </a:lnTo>
                <a:lnTo>
                  <a:pt x="112087" y="30000"/>
                </a:lnTo>
                <a:lnTo>
                  <a:pt x="112087" y="32222"/>
                </a:lnTo>
                <a:lnTo>
                  <a:pt x="112087" y="32222"/>
                </a:lnTo>
                <a:lnTo>
                  <a:pt x="112087" y="32222"/>
                </a:lnTo>
                <a:lnTo>
                  <a:pt x="111208" y="32222"/>
                </a:lnTo>
                <a:lnTo>
                  <a:pt x="111208" y="32222"/>
                </a:lnTo>
                <a:lnTo>
                  <a:pt x="111208" y="32222"/>
                </a:lnTo>
                <a:lnTo>
                  <a:pt x="111208" y="32222"/>
                </a:lnTo>
                <a:lnTo>
                  <a:pt x="111208" y="34444"/>
                </a:lnTo>
                <a:lnTo>
                  <a:pt x="112087" y="34444"/>
                </a:lnTo>
                <a:lnTo>
                  <a:pt x="112087" y="34444"/>
                </a:lnTo>
                <a:lnTo>
                  <a:pt x="111208" y="34444"/>
                </a:lnTo>
                <a:lnTo>
                  <a:pt x="111208" y="34444"/>
                </a:lnTo>
                <a:lnTo>
                  <a:pt x="112087" y="34444"/>
                </a:lnTo>
                <a:lnTo>
                  <a:pt x="112087" y="36666"/>
                </a:lnTo>
                <a:lnTo>
                  <a:pt x="112087" y="36666"/>
                </a:lnTo>
                <a:lnTo>
                  <a:pt x="112087" y="36666"/>
                </a:lnTo>
                <a:lnTo>
                  <a:pt x="112087" y="36666"/>
                </a:lnTo>
                <a:lnTo>
                  <a:pt x="112087" y="36666"/>
                </a:lnTo>
                <a:lnTo>
                  <a:pt x="112087" y="40000"/>
                </a:lnTo>
                <a:lnTo>
                  <a:pt x="112087" y="40000"/>
                </a:lnTo>
                <a:lnTo>
                  <a:pt x="112087" y="40000"/>
                </a:lnTo>
                <a:lnTo>
                  <a:pt x="112087" y="40000"/>
                </a:lnTo>
                <a:lnTo>
                  <a:pt x="112087" y="40000"/>
                </a:lnTo>
                <a:lnTo>
                  <a:pt x="112087" y="40000"/>
                </a:lnTo>
                <a:lnTo>
                  <a:pt x="112967" y="40000"/>
                </a:lnTo>
                <a:lnTo>
                  <a:pt x="112967" y="42222"/>
                </a:lnTo>
                <a:lnTo>
                  <a:pt x="112967" y="42222"/>
                </a:lnTo>
                <a:lnTo>
                  <a:pt x="112967" y="42222"/>
                </a:lnTo>
                <a:lnTo>
                  <a:pt x="113846" y="42222"/>
                </a:lnTo>
                <a:lnTo>
                  <a:pt x="113846" y="42222"/>
                </a:lnTo>
                <a:lnTo>
                  <a:pt x="113846" y="42222"/>
                </a:lnTo>
                <a:lnTo>
                  <a:pt x="113846" y="42222"/>
                </a:lnTo>
                <a:lnTo>
                  <a:pt x="113846" y="42222"/>
                </a:lnTo>
                <a:lnTo>
                  <a:pt x="113846" y="42222"/>
                </a:lnTo>
                <a:lnTo>
                  <a:pt x="115164" y="42222"/>
                </a:lnTo>
                <a:lnTo>
                  <a:pt x="115164" y="42222"/>
                </a:lnTo>
                <a:lnTo>
                  <a:pt x="115164" y="42222"/>
                </a:lnTo>
                <a:lnTo>
                  <a:pt x="115164" y="42222"/>
                </a:lnTo>
                <a:lnTo>
                  <a:pt x="116043" y="42222"/>
                </a:lnTo>
                <a:lnTo>
                  <a:pt x="116043" y="42222"/>
                </a:lnTo>
                <a:lnTo>
                  <a:pt x="116043" y="42222"/>
                </a:lnTo>
                <a:lnTo>
                  <a:pt x="116923" y="42222"/>
                </a:lnTo>
                <a:lnTo>
                  <a:pt x="116923" y="42222"/>
                </a:lnTo>
                <a:lnTo>
                  <a:pt x="116923" y="42222"/>
                </a:lnTo>
                <a:lnTo>
                  <a:pt x="116923" y="42222"/>
                </a:lnTo>
                <a:lnTo>
                  <a:pt x="116923" y="42222"/>
                </a:lnTo>
                <a:lnTo>
                  <a:pt x="116923" y="42222"/>
                </a:lnTo>
                <a:lnTo>
                  <a:pt x="116923" y="44444"/>
                </a:lnTo>
                <a:lnTo>
                  <a:pt x="117802" y="44444"/>
                </a:lnTo>
                <a:lnTo>
                  <a:pt x="117802" y="44444"/>
                </a:lnTo>
                <a:lnTo>
                  <a:pt x="117802" y="44444"/>
                </a:lnTo>
                <a:lnTo>
                  <a:pt x="117802" y="44444"/>
                </a:lnTo>
                <a:lnTo>
                  <a:pt x="117802" y="44444"/>
                </a:lnTo>
                <a:lnTo>
                  <a:pt x="117802" y="46666"/>
                </a:lnTo>
                <a:lnTo>
                  <a:pt x="117802" y="46666"/>
                </a:lnTo>
                <a:lnTo>
                  <a:pt x="118681" y="46666"/>
                </a:lnTo>
                <a:lnTo>
                  <a:pt x="118681" y="46666"/>
                </a:lnTo>
                <a:lnTo>
                  <a:pt x="118681" y="46666"/>
                </a:lnTo>
                <a:lnTo>
                  <a:pt x="118681" y="46666"/>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3" name="Shape 533"/>
          <p:cNvSpPr/>
          <p:nvPr/>
        </p:nvSpPr>
        <p:spPr>
          <a:xfrm>
            <a:off x="4576653" y="3408010"/>
            <a:ext cx="8336" cy="6348"/>
          </a:xfrm>
          <a:custGeom>
            <a:avLst/>
            <a:gdLst/>
            <a:ahLst/>
            <a:cxnLst/>
            <a:rect l="0" t="0" r="0" b="0"/>
            <a:pathLst>
              <a:path w="120000" h="120000" extrusionOk="0">
                <a:moveTo>
                  <a:pt x="85714" y="0"/>
                </a:moveTo>
                <a:lnTo>
                  <a:pt x="85714" y="0"/>
                </a:lnTo>
                <a:lnTo>
                  <a:pt x="119999" y="0"/>
                </a:lnTo>
                <a:lnTo>
                  <a:pt x="119999" y="0"/>
                </a:lnTo>
                <a:lnTo>
                  <a:pt x="119999" y="60000"/>
                </a:lnTo>
                <a:lnTo>
                  <a:pt x="119999" y="60000"/>
                </a:lnTo>
                <a:lnTo>
                  <a:pt x="85714" y="60000"/>
                </a:lnTo>
                <a:lnTo>
                  <a:pt x="85714" y="60000"/>
                </a:lnTo>
                <a:lnTo>
                  <a:pt x="85714" y="60000"/>
                </a:lnTo>
                <a:lnTo>
                  <a:pt x="85714" y="60000"/>
                </a:lnTo>
                <a:lnTo>
                  <a:pt x="85714" y="60000"/>
                </a:lnTo>
                <a:lnTo>
                  <a:pt x="51428" y="60000"/>
                </a:lnTo>
                <a:lnTo>
                  <a:pt x="51428" y="120000"/>
                </a:lnTo>
                <a:lnTo>
                  <a:pt x="51428" y="120000"/>
                </a:lnTo>
                <a:lnTo>
                  <a:pt x="51428" y="120000"/>
                </a:lnTo>
                <a:lnTo>
                  <a:pt x="51428" y="120000"/>
                </a:lnTo>
                <a:lnTo>
                  <a:pt x="51428" y="120000"/>
                </a:lnTo>
                <a:lnTo>
                  <a:pt x="51428" y="120000"/>
                </a:lnTo>
                <a:lnTo>
                  <a:pt x="0" y="120000"/>
                </a:lnTo>
                <a:lnTo>
                  <a:pt x="0" y="60000"/>
                </a:lnTo>
                <a:lnTo>
                  <a:pt x="0" y="60000"/>
                </a:lnTo>
                <a:lnTo>
                  <a:pt x="51428" y="60000"/>
                </a:lnTo>
                <a:lnTo>
                  <a:pt x="51428" y="60000"/>
                </a:lnTo>
                <a:lnTo>
                  <a:pt x="51428" y="60000"/>
                </a:lnTo>
                <a:lnTo>
                  <a:pt x="51428" y="60000"/>
                </a:lnTo>
                <a:lnTo>
                  <a:pt x="51428" y="60000"/>
                </a:lnTo>
                <a:lnTo>
                  <a:pt x="85714" y="60000"/>
                </a:lnTo>
                <a:lnTo>
                  <a:pt x="85714" y="0"/>
                </a:lnTo>
                <a:lnTo>
                  <a:pt x="85714" y="0"/>
                </a:lnTo>
                <a:lnTo>
                  <a:pt x="85714"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4" name="Shape 534"/>
          <p:cNvSpPr/>
          <p:nvPr/>
        </p:nvSpPr>
        <p:spPr>
          <a:xfrm>
            <a:off x="4576653" y="3408010"/>
            <a:ext cx="8336" cy="6348"/>
          </a:xfrm>
          <a:custGeom>
            <a:avLst/>
            <a:gdLst/>
            <a:ahLst/>
            <a:cxnLst/>
            <a:rect l="0" t="0" r="0" b="0"/>
            <a:pathLst>
              <a:path w="120000" h="120000" extrusionOk="0">
                <a:moveTo>
                  <a:pt x="85714" y="0"/>
                </a:moveTo>
                <a:lnTo>
                  <a:pt x="85714" y="0"/>
                </a:lnTo>
                <a:lnTo>
                  <a:pt x="119999" y="0"/>
                </a:lnTo>
                <a:lnTo>
                  <a:pt x="119999" y="0"/>
                </a:lnTo>
                <a:lnTo>
                  <a:pt x="119999" y="60000"/>
                </a:lnTo>
                <a:lnTo>
                  <a:pt x="119999" y="60000"/>
                </a:lnTo>
                <a:lnTo>
                  <a:pt x="85714" y="60000"/>
                </a:lnTo>
                <a:lnTo>
                  <a:pt x="85714" y="60000"/>
                </a:lnTo>
                <a:lnTo>
                  <a:pt x="85714" y="60000"/>
                </a:lnTo>
                <a:lnTo>
                  <a:pt x="85714" y="60000"/>
                </a:lnTo>
                <a:lnTo>
                  <a:pt x="85714" y="60000"/>
                </a:lnTo>
                <a:lnTo>
                  <a:pt x="51428" y="60000"/>
                </a:lnTo>
                <a:lnTo>
                  <a:pt x="51428" y="120000"/>
                </a:lnTo>
                <a:lnTo>
                  <a:pt x="51428" y="120000"/>
                </a:lnTo>
                <a:lnTo>
                  <a:pt x="51428" y="120000"/>
                </a:lnTo>
                <a:lnTo>
                  <a:pt x="51428" y="120000"/>
                </a:lnTo>
                <a:lnTo>
                  <a:pt x="51428" y="120000"/>
                </a:lnTo>
                <a:lnTo>
                  <a:pt x="51428" y="120000"/>
                </a:lnTo>
                <a:lnTo>
                  <a:pt x="0" y="120000"/>
                </a:lnTo>
                <a:lnTo>
                  <a:pt x="0" y="60000"/>
                </a:lnTo>
                <a:lnTo>
                  <a:pt x="0" y="60000"/>
                </a:lnTo>
                <a:lnTo>
                  <a:pt x="51428" y="60000"/>
                </a:lnTo>
                <a:lnTo>
                  <a:pt x="51428" y="60000"/>
                </a:lnTo>
                <a:lnTo>
                  <a:pt x="51428" y="60000"/>
                </a:lnTo>
                <a:lnTo>
                  <a:pt x="51428" y="60000"/>
                </a:lnTo>
                <a:lnTo>
                  <a:pt x="51428" y="60000"/>
                </a:lnTo>
                <a:lnTo>
                  <a:pt x="85714" y="60000"/>
                </a:lnTo>
                <a:lnTo>
                  <a:pt x="85714" y="0"/>
                </a:lnTo>
                <a:lnTo>
                  <a:pt x="85714" y="0"/>
                </a:lnTo>
                <a:lnTo>
                  <a:pt x="85714" y="0"/>
                </a:lnTo>
                <a:lnTo>
                  <a:pt x="85714" y="0"/>
                </a:lnTo>
                <a:lnTo>
                  <a:pt x="85714" y="0"/>
                </a:lnTo>
                <a:lnTo>
                  <a:pt x="85714"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5" name="Shape 535"/>
          <p:cNvSpPr/>
          <p:nvPr/>
        </p:nvSpPr>
        <p:spPr>
          <a:xfrm>
            <a:off x="3326103" y="4057229"/>
            <a:ext cx="17864" cy="20635"/>
          </a:xfrm>
          <a:custGeom>
            <a:avLst/>
            <a:gdLst/>
            <a:ahLst/>
            <a:cxnLst/>
            <a:rect l="0" t="0" r="0" b="0"/>
            <a:pathLst>
              <a:path w="120000" h="120000" extrusionOk="0">
                <a:moveTo>
                  <a:pt x="104000" y="18461"/>
                </a:moveTo>
                <a:lnTo>
                  <a:pt x="104000" y="46153"/>
                </a:lnTo>
                <a:lnTo>
                  <a:pt x="104000" y="46153"/>
                </a:lnTo>
                <a:lnTo>
                  <a:pt x="104000" y="46153"/>
                </a:lnTo>
                <a:lnTo>
                  <a:pt x="104000" y="64615"/>
                </a:lnTo>
                <a:lnTo>
                  <a:pt x="104000" y="64615"/>
                </a:lnTo>
                <a:lnTo>
                  <a:pt x="104000" y="64615"/>
                </a:lnTo>
                <a:lnTo>
                  <a:pt x="104000" y="64615"/>
                </a:lnTo>
                <a:lnTo>
                  <a:pt x="104000" y="64615"/>
                </a:lnTo>
                <a:lnTo>
                  <a:pt x="104000" y="83076"/>
                </a:lnTo>
                <a:lnTo>
                  <a:pt x="104000" y="83076"/>
                </a:lnTo>
                <a:lnTo>
                  <a:pt x="104000" y="83076"/>
                </a:lnTo>
                <a:lnTo>
                  <a:pt x="104000" y="101538"/>
                </a:lnTo>
                <a:lnTo>
                  <a:pt x="104000" y="101538"/>
                </a:lnTo>
                <a:lnTo>
                  <a:pt x="104000" y="101538"/>
                </a:lnTo>
                <a:lnTo>
                  <a:pt x="104000" y="101538"/>
                </a:lnTo>
                <a:lnTo>
                  <a:pt x="104000" y="101538"/>
                </a:lnTo>
                <a:lnTo>
                  <a:pt x="104000" y="120000"/>
                </a:lnTo>
                <a:lnTo>
                  <a:pt x="88000" y="120000"/>
                </a:lnTo>
                <a:lnTo>
                  <a:pt x="88000" y="120000"/>
                </a:lnTo>
                <a:lnTo>
                  <a:pt x="88000" y="120000"/>
                </a:lnTo>
                <a:lnTo>
                  <a:pt x="88000" y="120000"/>
                </a:lnTo>
                <a:lnTo>
                  <a:pt x="88000" y="120000"/>
                </a:lnTo>
                <a:lnTo>
                  <a:pt x="64000" y="120000"/>
                </a:lnTo>
                <a:lnTo>
                  <a:pt x="64000" y="120000"/>
                </a:lnTo>
                <a:lnTo>
                  <a:pt x="64000" y="120000"/>
                </a:lnTo>
                <a:lnTo>
                  <a:pt x="64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120000"/>
                </a:lnTo>
                <a:lnTo>
                  <a:pt x="0" y="120000"/>
                </a:lnTo>
                <a:lnTo>
                  <a:pt x="0" y="120000"/>
                </a:lnTo>
                <a:lnTo>
                  <a:pt x="0" y="120000"/>
                </a:lnTo>
                <a:lnTo>
                  <a:pt x="0" y="120000"/>
                </a:lnTo>
                <a:lnTo>
                  <a:pt x="0" y="120000"/>
                </a:lnTo>
                <a:lnTo>
                  <a:pt x="0" y="101538"/>
                </a:lnTo>
                <a:lnTo>
                  <a:pt x="0" y="101538"/>
                </a:lnTo>
                <a:lnTo>
                  <a:pt x="16000" y="101538"/>
                </a:lnTo>
                <a:lnTo>
                  <a:pt x="16000" y="101538"/>
                </a:lnTo>
                <a:lnTo>
                  <a:pt x="16000" y="101538"/>
                </a:lnTo>
                <a:lnTo>
                  <a:pt x="16000" y="101538"/>
                </a:lnTo>
                <a:lnTo>
                  <a:pt x="16000" y="101538"/>
                </a:lnTo>
                <a:lnTo>
                  <a:pt x="16000" y="101538"/>
                </a:lnTo>
                <a:lnTo>
                  <a:pt x="32000" y="101538"/>
                </a:lnTo>
                <a:lnTo>
                  <a:pt x="32000" y="83076"/>
                </a:lnTo>
                <a:lnTo>
                  <a:pt x="32000" y="83076"/>
                </a:lnTo>
                <a:lnTo>
                  <a:pt x="32000" y="83076"/>
                </a:lnTo>
                <a:lnTo>
                  <a:pt x="32000" y="83076"/>
                </a:lnTo>
                <a:lnTo>
                  <a:pt x="48000" y="83076"/>
                </a:lnTo>
                <a:lnTo>
                  <a:pt x="48000" y="83076"/>
                </a:lnTo>
                <a:lnTo>
                  <a:pt x="48000" y="83076"/>
                </a:lnTo>
                <a:lnTo>
                  <a:pt x="48000" y="64615"/>
                </a:lnTo>
                <a:lnTo>
                  <a:pt x="48000" y="64615"/>
                </a:lnTo>
                <a:lnTo>
                  <a:pt x="48000" y="64615"/>
                </a:lnTo>
                <a:lnTo>
                  <a:pt x="48000" y="64615"/>
                </a:lnTo>
                <a:lnTo>
                  <a:pt x="48000" y="46153"/>
                </a:lnTo>
                <a:lnTo>
                  <a:pt x="48000" y="46153"/>
                </a:lnTo>
                <a:lnTo>
                  <a:pt x="32000" y="46153"/>
                </a:lnTo>
                <a:lnTo>
                  <a:pt x="32000" y="46153"/>
                </a:lnTo>
                <a:lnTo>
                  <a:pt x="32000" y="18461"/>
                </a:lnTo>
                <a:lnTo>
                  <a:pt x="32000" y="18461"/>
                </a:lnTo>
                <a:lnTo>
                  <a:pt x="32000" y="18461"/>
                </a:lnTo>
                <a:lnTo>
                  <a:pt x="32000" y="46153"/>
                </a:lnTo>
                <a:lnTo>
                  <a:pt x="32000" y="46153"/>
                </a:lnTo>
                <a:lnTo>
                  <a:pt x="32000" y="18461"/>
                </a:lnTo>
                <a:lnTo>
                  <a:pt x="16000" y="18461"/>
                </a:lnTo>
                <a:lnTo>
                  <a:pt x="16000" y="18461"/>
                </a:lnTo>
                <a:lnTo>
                  <a:pt x="16000" y="18461"/>
                </a:lnTo>
                <a:lnTo>
                  <a:pt x="16000" y="18461"/>
                </a:lnTo>
                <a:lnTo>
                  <a:pt x="16000" y="18461"/>
                </a:lnTo>
                <a:lnTo>
                  <a:pt x="16000" y="18461"/>
                </a:lnTo>
                <a:lnTo>
                  <a:pt x="32000" y="18461"/>
                </a:lnTo>
                <a:lnTo>
                  <a:pt x="32000" y="18461"/>
                </a:lnTo>
                <a:lnTo>
                  <a:pt x="32000" y="18461"/>
                </a:lnTo>
                <a:lnTo>
                  <a:pt x="32000" y="18461"/>
                </a:lnTo>
                <a:lnTo>
                  <a:pt x="32000" y="18461"/>
                </a:lnTo>
                <a:lnTo>
                  <a:pt x="32000" y="0"/>
                </a:lnTo>
                <a:lnTo>
                  <a:pt x="48000" y="0"/>
                </a:lnTo>
                <a:lnTo>
                  <a:pt x="48000" y="0"/>
                </a:lnTo>
                <a:lnTo>
                  <a:pt x="48000" y="0"/>
                </a:lnTo>
                <a:lnTo>
                  <a:pt x="64000" y="0"/>
                </a:lnTo>
                <a:lnTo>
                  <a:pt x="64000" y="0"/>
                </a:lnTo>
                <a:lnTo>
                  <a:pt x="64000" y="0"/>
                </a:lnTo>
                <a:lnTo>
                  <a:pt x="64000" y="0"/>
                </a:lnTo>
                <a:lnTo>
                  <a:pt x="64000" y="0"/>
                </a:lnTo>
                <a:lnTo>
                  <a:pt x="88000" y="0"/>
                </a:lnTo>
                <a:lnTo>
                  <a:pt x="88000" y="0"/>
                </a:lnTo>
                <a:lnTo>
                  <a:pt x="88000" y="0"/>
                </a:lnTo>
                <a:lnTo>
                  <a:pt x="88000" y="0"/>
                </a:lnTo>
                <a:lnTo>
                  <a:pt x="88000" y="0"/>
                </a:lnTo>
                <a:lnTo>
                  <a:pt x="104000" y="0"/>
                </a:lnTo>
                <a:lnTo>
                  <a:pt x="104000" y="0"/>
                </a:lnTo>
                <a:lnTo>
                  <a:pt x="104000" y="0"/>
                </a:lnTo>
                <a:lnTo>
                  <a:pt x="120000" y="0"/>
                </a:lnTo>
                <a:lnTo>
                  <a:pt x="120000" y="0"/>
                </a:lnTo>
                <a:lnTo>
                  <a:pt x="120000" y="0"/>
                </a:lnTo>
                <a:lnTo>
                  <a:pt x="120000" y="0"/>
                </a:lnTo>
                <a:lnTo>
                  <a:pt x="120000" y="0"/>
                </a:lnTo>
                <a:lnTo>
                  <a:pt x="120000" y="18461"/>
                </a:lnTo>
                <a:lnTo>
                  <a:pt x="120000" y="18461"/>
                </a:lnTo>
                <a:lnTo>
                  <a:pt x="104000" y="18461"/>
                </a:lnTo>
                <a:lnTo>
                  <a:pt x="104000" y="18461"/>
                </a:lnTo>
                <a:lnTo>
                  <a:pt x="104000" y="1846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6" name="Shape 536"/>
          <p:cNvSpPr/>
          <p:nvPr/>
        </p:nvSpPr>
        <p:spPr>
          <a:xfrm>
            <a:off x="3326103" y="4057229"/>
            <a:ext cx="17864" cy="20635"/>
          </a:xfrm>
          <a:custGeom>
            <a:avLst/>
            <a:gdLst/>
            <a:ahLst/>
            <a:cxnLst/>
            <a:rect l="0" t="0" r="0" b="0"/>
            <a:pathLst>
              <a:path w="120000" h="120000" extrusionOk="0">
                <a:moveTo>
                  <a:pt x="104000" y="18461"/>
                </a:moveTo>
                <a:lnTo>
                  <a:pt x="104000" y="46153"/>
                </a:lnTo>
                <a:lnTo>
                  <a:pt x="104000" y="46153"/>
                </a:lnTo>
                <a:lnTo>
                  <a:pt x="104000" y="46153"/>
                </a:lnTo>
                <a:lnTo>
                  <a:pt x="104000" y="64615"/>
                </a:lnTo>
                <a:lnTo>
                  <a:pt x="104000" y="64615"/>
                </a:lnTo>
                <a:lnTo>
                  <a:pt x="104000" y="64615"/>
                </a:lnTo>
                <a:lnTo>
                  <a:pt x="104000" y="64615"/>
                </a:lnTo>
                <a:lnTo>
                  <a:pt x="104000" y="64615"/>
                </a:lnTo>
                <a:lnTo>
                  <a:pt x="104000" y="83076"/>
                </a:lnTo>
                <a:lnTo>
                  <a:pt x="104000" y="83076"/>
                </a:lnTo>
                <a:lnTo>
                  <a:pt x="104000" y="83076"/>
                </a:lnTo>
                <a:lnTo>
                  <a:pt x="104000" y="101538"/>
                </a:lnTo>
                <a:lnTo>
                  <a:pt x="104000" y="101538"/>
                </a:lnTo>
                <a:lnTo>
                  <a:pt x="104000" y="101538"/>
                </a:lnTo>
                <a:lnTo>
                  <a:pt x="104000" y="101538"/>
                </a:lnTo>
                <a:lnTo>
                  <a:pt x="104000" y="101538"/>
                </a:lnTo>
                <a:lnTo>
                  <a:pt x="104000" y="120000"/>
                </a:lnTo>
                <a:lnTo>
                  <a:pt x="88000" y="120000"/>
                </a:lnTo>
                <a:lnTo>
                  <a:pt x="88000" y="120000"/>
                </a:lnTo>
                <a:lnTo>
                  <a:pt x="88000" y="120000"/>
                </a:lnTo>
                <a:lnTo>
                  <a:pt x="88000" y="120000"/>
                </a:lnTo>
                <a:lnTo>
                  <a:pt x="88000" y="120000"/>
                </a:lnTo>
                <a:lnTo>
                  <a:pt x="64000" y="120000"/>
                </a:lnTo>
                <a:lnTo>
                  <a:pt x="64000" y="120000"/>
                </a:lnTo>
                <a:lnTo>
                  <a:pt x="64000" y="120000"/>
                </a:lnTo>
                <a:lnTo>
                  <a:pt x="64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120000"/>
                </a:lnTo>
                <a:lnTo>
                  <a:pt x="0" y="120000"/>
                </a:lnTo>
                <a:lnTo>
                  <a:pt x="0" y="120000"/>
                </a:lnTo>
                <a:lnTo>
                  <a:pt x="0" y="120000"/>
                </a:lnTo>
                <a:lnTo>
                  <a:pt x="0" y="120000"/>
                </a:lnTo>
                <a:lnTo>
                  <a:pt x="0" y="120000"/>
                </a:lnTo>
                <a:lnTo>
                  <a:pt x="0" y="101538"/>
                </a:lnTo>
                <a:lnTo>
                  <a:pt x="0" y="101538"/>
                </a:lnTo>
                <a:lnTo>
                  <a:pt x="16000" y="101538"/>
                </a:lnTo>
                <a:lnTo>
                  <a:pt x="16000" y="101538"/>
                </a:lnTo>
                <a:lnTo>
                  <a:pt x="16000" y="101538"/>
                </a:lnTo>
                <a:lnTo>
                  <a:pt x="16000" y="101538"/>
                </a:lnTo>
                <a:lnTo>
                  <a:pt x="16000" y="101538"/>
                </a:lnTo>
                <a:lnTo>
                  <a:pt x="16000" y="101538"/>
                </a:lnTo>
                <a:lnTo>
                  <a:pt x="32000" y="101538"/>
                </a:lnTo>
                <a:lnTo>
                  <a:pt x="32000" y="83076"/>
                </a:lnTo>
                <a:lnTo>
                  <a:pt x="32000" y="83076"/>
                </a:lnTo>
                <a:lnTo>
                  <a:pt x="32000" y="83076"/>
                </a:lnTo>
                <a:lnTo>
                  <a:pt x="32000" y="83076"/>
                </a:lnTo>
                <a:lnTo>
                  <a:pt x="48000" y="83076"/>
                </a:lnTo>
                <a:lnTo>
                  <a:pt x="48000" y="83076"/>
                </a:lnTo>
                <a:lnTo>
                  <a:pt x="48000" y="83076"/>
                </a:lnTo>
                <a:lnTo>
                  <a:pt x="48000" y="64615"/>
                </a:lnTo>
                <a:lnTo>
                  <a:pt x="48000" y="64615"/>
                </a:lnTo>
                <a:lnTo>
                  <a:pt x="48000" y="64615"/>
                </a:lnTo>
                <a:lnTo>
                  <a:pt x="48000" y="64615"/>
                </a:lnTo>
                <a:lnTo>
                  <a:pt x="48000" y="46153"/>
                </a:lnTo>
                <a:lnTo>
                  <a:pt x="48000" y="46153"/>
                </a:lnTo>
                <a:lnTo>
                  <a:pt x="32000" y="46153"/>
                </a:lnTo>
                <a:lnTo>
                  <a:pt x="32000" y="46153"/>
                </a:lnTo>
                <a:lnTo>
                  <a:pt x="32000" y="18461"/>
                </a:lnTo>
                <a:lnTo>
                  <a:pt x="32000" y="18461"/>
                </a:lnTo>
                <a:lnTo>
                  <a:pt x="32000" y="18461"/>
                </a:lnTo>
                <a:lnTo>
                  <a:pt x="32000" y="46153"/>
                </a:lnTo>
                <a:lnTo>
                  <a:pt x="32000" y="46153"/>
                </a:lnTo>
                <a:lnTo>
                  <a:pt x="32000" y="18461"/>
                </a:lnTo>
                <a:lnTo>
                  <a:pt x="16000" y="18461"/>
                </a:lnTo>
                <a:lnTo>
                  <a:pt x="16000" y="18461"/>
                </a:lnTo>
                <a:lnTo>
                  <a:pt x="16000" y="18461"/>
                </a:lnTo>
                <a:lnTo>
                  <a:pt x="16000" y="18461"/>
                </a:lnTo>
                <a:lnTo>
                  <a:pt x="16000" y="18461"/>
                </a:lnTo>
                <a:lnTo>
                  <a:pt x="16000" y="18461"/>
                </a:lnTo>
                <a:lnTo>
                  <a:pt x="32000" y="18461"/>
                </a:lnTo>
                <a:lnTo>
                  <a:pt x="32000" y="18461"/>
                </a:lnTo>
                <a:lnTo>
                  <a:pt x="32000" y="18461"/>
                </a:lnTo>
                <a:lnTo>
                  <a:pt x="32000" y="18461"/>
                </a:lnTo>
                <a:lnTo>
                  <a:pt x="32000" y="18461"/>
                </a:lnTo>
                <a:lnTo>
                  <a:pt x="32000" y="0"/>
                </a:lnTo>
                <a:lnTo>
                  <a:pt x="48000" y="0"/>
                </a:lnTo>
                <a:lnTo>
                  <a:pt x="48000" y="0"/>
                </a:lnTo>
                <a:lnTo>
                  <a:pt x="48000" y="0"/>
                </a:lnTo>
                <a:lnTo>
                  <a:pt x="64000" y="0"/>
                </a:lnTo>
                <a:lnTo>
                  <a:pt x="64000" y="0"/>
                </a:lnTo>
                <a:lnTo>
                  <a:pt x="64000" y="0"/>
                </a:lnTo>
                <a:lnTo>
                  <a:pt x="64000" y="0"/>
                </a:lnTo>
                <a:lnTo>
                  <a:pt x="64000" y="0"/>
                </a:lnTo>
                <a:lnTo>
                  <a:pt x="88000" y="0"/>
                </a:lnTo>
                <a:lnTo>
                  <a:pt x="88000" y="0"/>
                </a:lnTo>
                <a:lnTo>
                  <a:pt x="88000" y="0"/>
                </a:lnTo>
                <a:lnTo>
                  <a:pt x="88000" y="0"/>
                </a:lnTo>
                <a:lnTo>
                  <a:pt x="88000" y="0"/>
                </a:lnTo>
                <a:lnTo>
                  <a:pt x="104000" y="0"/>
                </a:lnTo>
                <a:lnTo>
                  <a:pt x="104000" y="0"/>
                </a:lnTo>
                <a:lnTo>
                  <a:pt x="104000" y="0"/>
                </a:lnTo>
                <a:lnTo>
                  <a:pt x="120000" y="0"/>
                </a:lnTo>
                <a:lnTo>
                  <a:pt x="120000" y="0"/>
                </a:lnTo>
                <a:lnTo>
                  <a:pt x="120000" y="0"/>
                </a:lnTo>
                <a:lnTo>
                  <a:pt x="120000" y="0"/>
                </a:lnTo>
                <a:lnTo>
                  <a:pt x="120000" y="0"/>
                </a:lnTo>
                <a:lnTo>
                  <a:pt x="120000" y="18461"/>
                </a:lnTo>
                <a:lnTo>
                  <a:pt x="120000" y="18461"/>
                </a:lnTo>
                <a:lnTo>
                  <a:pt x="104000" y="18461"/>
                </a:lnTo>
                <a:lnTo>
                  <a:pt x="104000" y="18461"/>
                </a:lnTo>
                <a:lnTo>
                  <a:pt x="104000" y="18461"/>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7" name="Shape 537"/>
          <p:cNvSpPr/>
          <p:nvPr/>
        </p:nvSpPr>
        <p:spPr>
          <a:xfrm>
            <a:off x="6535849" y="4574701"/>
            <a:ext cx="41684" cy="31747"/>
          </a:xfrm>
          <a:custGeom>
            <a:avLst/>
            <a:gdLst/>
            <a:ahLst/>
            <a:cxnLst/>
            <a:rect l="0" t="0" r="0" b="0"/>
            <a:pathLst>
              <a:path w="120000" h="120000" extrusionOk="0">
                <a:moveTo>
                  <a:pt x="106285" y="0"/>
                </a:moveTo>
                <a:lnTo>
                  <a:pt x="106285" y="0"/>
                </a:lnTo>
                <a:lnTo>
                  <a:pt x="106285" y="0"/>
                </a:lnTo>
                <a:lnTo>
                  <a:pt x="113142" y="0"/>
                </a:lnTo>
                <a:lnTo>
                  <a:pt x="113142" y="0"/>
                </a:lnTo>
                <a:lnTo>
                  <a:pt x="113142" y="0"/>
                </a:lnTo>
                <a:lnTo>
                  <a:pt x="113142" y="0"/>
                </a:lnTo>
                <a:lnTo>
                  <a:pt x="113142" y="12000"/>
                </a:lnTo>
                <a:lnTo>
                  <a:pt x="120000" y="12000"/>
                </a:lnTo>
                <a:lnTo>
                  <a:pt x="120000" y="12000"/>
                </a:lnTo>
                <a:lnTo>
                  <a:pt x="120000" y="12000"/>
                </a:lnTo>
                <a:lnTo>
                  <a:pt x="120000" y="12000"/>
                </a:lnTo>
                <a:lnTo>
                  <a:pt x="120000" y="12000"/>
                </a:lnTo>
                <a:lnTo>
                  <a:pt x="120000" y="12000"/>
                </a:lnTo>
                <a:lnTo>
                  <a:pt x="120000" y="12000"/>
                </a:lnTo>
                <a:lnTo>
                  <a:pt x="120000" y="24000"/>
                </a:lnTo>
                <a:lnTo>
                  <a:pt x="113142" y="24000"/>
                </a:lnTo>
                <a:lnTo>
                  <a:pt x="113142" y="24000"/>
                </a:lnTo>
                <a:lnTo>
                  <a:pt x="113142" y="24000"/>
                </a:lnTo>
                <a:lnTo>
                  <a:pt x="113142" y="24000"/>
                </a:lnTo>
                <a:lnTo>
                  <a:pt x="113142" y="24000"/>
                </a:lnTo>
                <a:lnTo>
                  <a:pt x="113142" y="24000"/>
                </a:lnTo>
                <a:lnTo>
                  <a:pt x="113142" y="42000"/>
                </a:lnTo>
                <a:lnTo>
                  <a:pt x="106285" y="42000"/>
                </a:lnTo>
                <a:lnTo>
                  <a:pt x="106285" y="42000"/>
                </a:lnTo>
                <a:lnTo>
                  <a:pt x="106285" y="42000"/>
                </a:lnTo>
                <a:lnTo>
                  <a:pt x="106285" y="42000"/>
                </a:lnTo>
                <a:lnTo>
                  <a:pt x="106285" y="42000"/>
                </a:lnTo>
                <a:lnTo>
                  <a:pt x="106285" y="42000"/>
                </a:lnTo>
                <a:lnTo>
                  <a:pt x="106285" y="54000"/>
                </a:lnTo>
                <a:lnTo>
                  <a:pt x="96000" y="54000"/>
                </a:lnTo>
                <a:lnTo>
                  <a:pt x="96000" y="54000"/>
                </a:lnTo>
                <a:lnTo>
                  <a:pt x="96000" y="54000"/>
                </a:lnTo>
                <a:lnTo>
                  <a:pt x="96000" y="54000"/>
                </a:lnTo>
                <a:lnTo>
                  <a:pt x="89142" y="54000"/>
                </a:lnTo>
                <a:lnTo>
                  <a:pt x="89142" y="54000"/>
                </a:lnTo>
                <a:lnTo>
                  <a:pt x="89142" y="54000"/>
                </a:lnTo>
                <a:lnTo>
                  <a:pt x="89142" y="54000"/>
                </a:lnTo>
                <a:lnTo>
                  <a:pt x="89142" y="54000"/>
                </a:lnTo>
                <a:lnTo>
                  <a:pt x="82285" y="54000"/>
                </a:lnTo>
                <a:lnTo>
                  <a:pt x="82285" y="54000"/>
                </a:lnTo>
                <a:lnTo>
                  <a:pt x="82285" y="66000"/>
                </a:lnTo>
                <a:lnTo>
                  <a:pt x="82285" y="66000"/>
                </a:lnTo>
                <a:lnTo>
                  <a:pt x="82285" y="66000"/>
                </a:lnTo>
                <a:lnTo>
                  <a:pt x="82285" y="66000"/>
                </a:lnTo>
                <a:lnTo>
                  <a:pt x="82285" y="66000"/>
                </a:lnTo>
                <a:lnTo>
                  <a:pt x="75428" y="66000"/>
                </a:lnTo>
                <a:lnTo>
                  <a:pt x="75428" y="66000"/>
                </a:lnTo>
                <a:lnTo>
                  <a:pt x="75428" y="66000"/>
                </a:lnTo>
                <a:lnTo>
                  <a:pt x="75428" y="78000"/>
                </a:lnTo>
                <a:lnTo>
                  <a:pt x="68571" y="78000"/>
                </a:lnTo>
                <a:lnTo>
                  <a:pt x="68571" y="78000"/>
                </a:lnTo>
                <a:lnTo>
                  <a:pt x="68571" y="78000"/>
                </a:lnTo>
                <a:lnTo>
                  <a:pt x="68571" y="78000"/>
                </a:lnTo>
                <a:lnTo>
                  <a:pt x="58285" y="78000"/>
                </a:lnTo>
                <a:lnTo>
                  <a:pt x="58285" y="78000"/>
                </a:lnTo>
                <a:lnTo>
                  <a:pt x="58285" y="78000"/>
                </a:lnTo>
                <a:lnTo>
                  <a:pt x="58285" y="78000"/>
                </a:lnTo>
                <a:lnTo>
                  <a:pt x="58285" y="78000"/>
                </a:lnTo>
                <a:lnTo>
                  <a:pt x="58285" y="78000"/>
                </a:lnTo>
                <a:lnTo>
                  <a:pt x="58285" y="90000"/>
                </a:lnTo>
                <a:lnTo>
                  <a:pt x="51428" y="90000"/>
                </a:lnTo>
                <a:lnTo>
                  <a:pt x="51428" y="90000"/>
                </a:lnTo>
                <a:lnTo>
                  <a:pt x="51428" y="90000"/>
                </a:lnTo>
                <a:lnTo>
                  <a:pt x="51428" y="90000"/>
                </a:lnTo>
                <a:lnTo>
                  <a:pt x="44571" y="90000"/>
                </a:lnTo>
                <a:lnTo>
                  <a:pt x="44571" y="90000"/>
                </a:lnTo>
                <a:lnTo>
                  <a:pt x="44571" y="90000"/>
                </a:lnTo>
                <a:lnTo>
                  <a:pt x="44571" y="90000"/>
                </a:lnTo>
                <a:lnTo>
                  <a:pt x="44571" y="90000"/>
                </a:lnTo>
                <a:lnTo>
                  <a:pt x="37714" y="90000"/>
                </a:lnTo>
                <a:lnTo>
                  <a:pt x="37714" y="108000"/>
                </a:lnTo>
                <a:lnTo>
                  <a:pt x="37714" y="108000"/>
                </a:lnTo>
                <a:lnTo>
                  <a:pt x="37714" y="90000"/>
                </a:lnTo>
                <a:lnTo>
                  <a:pt x="37714" y="90000"/>
                </a:lnTo>
                <a:lnTo>
                  <a:pt x="37714" y="90000"/>
                </a:lnTo>
                <a:lnTo>
                  <a:pt x="37714" y="108000"/>
                </a:lnTo>
                <a:lnTo>
                  <a:pt x="30857" y="108000"/>
                </a:lnTo>
                <a:lnTo>
                  <a:pt x="30857" y="108000"/>
                </a:lnTo>
                <a:lnTo>
                  <a:pt x="30857" y="108000"/>
                </a:lnTo>
                <a:lnTo>
                  <a:pt x="30857" y="108000"/>
                </a:lnTo>
                <a:lnTo>
                  <a:pt x="20571" y="108000"/>
                </a:lnTo>
                <a:lnTo>
                  <a:pt x="20571" y="108000"/>
                </a:lnTo>
                <a:lnTo>
                  <a:pt x="20571" y="108000"/>
                </a:lnTo>
                <a:lnTo>
                  <a:pt x="20571" y="108000"/>
                </a:lnTo>
                <a:lnTo>
                  <a:pt x="20571" y="120000"/>
                </a:lnTo>
                <a:lnTo>
                  <a:pt x="20571" y="120000"/>
                </a:lnTo>
                <a:lnTo>
                  <a:pt x="20571" y="120000"/>
                </a:lnTo>
                <a:lnTo>
                  <a:pt x="13714" y="120000"/>
                </a:lnTo>
                <a:lnTo>
                  <a:pt x="13714" y="120000"/>
                </a:lnTo>
                <a:lnTo>
                  <a:pt x="13714" y="120000"/>
                </a:lnTo>
                <a:lnTo>
                  <a:pt x="13714" y="120000"/>
                </a:lnTo>
                <a:lnTo>
                  <a:pt x="6857" y="120000"/>
                </a:lnTo>
                <a:lnTo>
                  <a:pt x="6857" y="120000"/>
                </a:lnTo>
                <a:lnTo>
                  <a:pt x="6857" y="120000"/>
                </a:lnTo>
                <a:lnTo>
                  <a:pt x="6857" y="120000"/>
                </a:lnTo>
                <a:lnTo>
                  <a:pt x="6857" y="120000"/>
                </a:lnTo>
                <a:lnTo>
                  <a:pt x="6857" y="108000"/>
                </a:lnTo>
                <a:lnTo>
                  <a:pt x="6857" y="108000"/>
                </a:lnTo>
                <a:lnTo>
                  <a:pt x="6857" y="108000"/>
                </a:lnTo>
                <a:lnTo>
                  <a:pt x="6857" y="108000"/>
                </a:lnTo>
                <a:lnTo>
                  <a:pt x="6857" y="90000"/>
                </a:lnTo>
                <a:lnTo>
                  <a:pt x="6857" y="90000"/>
                </a:lnTo>
                <a:lnTo>
                  <a:pt x="6857" y="90000"/>
                </a:lnTo>
                <a:lnTo>
                  <a:pt x="6857" y="90000"/>
                </a:lnTo>
                <a:lnTo>
                  <a:pt x="6857" y="90000"/>
                </a:lnTo>
                <a:lnTo>
                  <a:pt x="6857" y="90000"/>
                </a:lnTo>
                <a:lnTo>
                  <a:pt x="6857" y="90000"/>
                </a:lnTo>
                <a:lnTo>
                  <a:pt x="13714" y="90000"/>
                </a:lnTo>
                <a:lnTo>
                  <a:pt x="13714" y="90000"/>
                </a:lnTo>
                <a:lnTo>
                  <a:pt x="13714" y="78000"/>
                </a:lnTo>
                <a:lnTo>
                  <a:pt x="13714" y="78000"/>
                </a:lnTo>
                <a:lnTo>
                  <a:pt x="13714" y="78000"/>
                </a:lnTo>
                <a:lnTo>
                  <a:pt x="6857" y="78000"/>
                </a:lnTo>
                <a:lnTo>
                  <a:pt x="6857" y="78000"/>
                </a:lnTo>
                <a:lnTo>
                  <a:pt x="6857" y="78000"/>
                </a:lnTo>
                <a:lnTo>
                  <a:pt x="6857" y="78000"/>
                </a:lnTo>
                <a:lnTo>
                  <a:pt x="6857" y="78000"/>
                </a:lnTo>
                <a:lnTo>
                  <a:pt x="6857" y="78000"/>
                </a:lnTo>
                <a:lnTo>
                  <a:pt x="0" y="78000"/>
                </a:lnTo>
                <a:lnTo>
                  <a:pt x="0" y="78000"/>
                </a:lnTo>
                <a:lnTo>
                  <a:pt x="0" y="78000"/>
                </a:lnTo>
                <a:lnTo>
                  <a:pt x="0" y="78000"/>
                </a:lnTo>
                <a:lnTo>
                  <a:pt x="0" y="66000"/>
                </a:lnTo>
                <a:lnTo>
                  <a:pt x="0" y="66000"/>
                </a:lnTo>
                <a:lnTo>
                  <a:pt x="0" y="66000"/>
                </a:lnTo>
                <a:lnTo>
                  <a:pt x="0" y="66000"/>
                </a:lnTo>
                <a:lnTo>
                  <a:pt x="6857" y="66000"/>
                </a:lnTo>
                <a:lnTo>
                  <a:pt x="6857" y="54000"/>
                </a:lnTo>
                <a:lnTo>
                  <a:pt x="6857" y="54000"/>
                </a:lnTo>
                <a:lnTo>
                  <a:pt x="6857" y="54000"/>
                </a:lnTo>
                <a:lnTo>
                  <a:pt x="6857" y="54000"/>
                </a:lnTo>
                <a:lnTo>
                  <a:pt x="6857" y="54000"/>
                </a:lnTo>
                <a:lnTo>
                  <a:pt x="6857" y="42000"/>
                </a:lnTo>
                <a:lnTo>
                  <a:pt x="6857" y="42000"/>
                </a:lnTo>
                <a:lnTo>
                  <a:pt x="6857" y="42000"/>
                </a:lnTo>
                <a:lnTo>
                  <a:pt x="6857" y="42000"/>
                </a:lnTo>
                <a:lnTo>
                  <a:pt x="13714" y="42000"/>
                </a:lnTo>
                <a:lnTo>
                  <a:pt x="13714" y="24000"/>
                </a:lnTo>
                <a:lnTo>
                  <a:pt x="13714" y="24000"/>
                </a:lnTo>
                <a:lnTo>
                  <a:pt x="13714" y="24000"/>
                </a:lnTo>
                <a:lnTo>
                  <a:pt x="20571" y="24000"/>
                </a:lnTo>
                <a:lnTo>
                  <a:pt x="20571" y="24000"/>
                </a:lnTo>
                <a:lnTo>
                  <a:pt x="20571" y="24000"/>
                </a:lnTo>
                <a:lnTo>
                  <a:pt x="20571" y="24000"/>
                </a:lnTo>
                <a:lnTo>
                  <a:pt x="20571" y="24000"/>
                </a:lnTo>
                <a:lnTo>
                  <a:pt x="30857" y="24000"/>
                </a:lnTo>
                <a:lnTo>
                  <a:pt x="30857" y="24000"/>
                </a:lnTo>
                <a:lnTo>
                  <a:pt x="30857" y="24000"/>
                </a:lnTo>
                <a:lnTo>
                  <a:pt x="37714" y="24000"/>
                </a:lnTo>
                <a:lnTo>
                  <a:pt x="37714" y="24000"/>
                </a:lnTo>
                <a:lnTo>
                  <a:pt x="37714" y="24000"/>
                </a:lnTo>
                <a:lnTo>
                  <a:pt x="37714" y="24000"/>
                </a:lnTo>
                <a:lnTo>
                  <a:pt x="37714" y="24000"/>
                </a:lnTo>
                <a:lnTo>
                  <a:pt x="44571" y="24000"/>
                </a:lnTo>
                <a:lnTo>
                  <a:pt x="44571" y="24000"/>
                </a:lnTo>
                <a:lnTo>
                  <a:pt x="44571" y="12000"/>
                </a:lnTo>
                <a:lnTo>
                  <a:pt x="44571" y="12000"/>
                </a:lnTo>
                <a:lnTo>
                  <a:pt x="44571" y="12000"/>
                </a:lnTo>
                <a:lnTo>
                  <a:pt x="51428" y="12000"/>
                </a:lnTo>
                <a:lnTo>
                  <a:pt x="51428" y="12000"/>
                </a:lnTo>
                <a:lnTo>
                  <a:pt x="51428" y="12000"/>
                </a:lnTo>
                <a:lnTo>
                  <a:pt x="51428" y="24000"/>
                </a:lnTo>
                <a:lnTo>
                  <a:pt x="58285" y="24000"/>
                </a:lnTo>
                <a:lnTo>
                  <a:pt x="58285" y="24000"/>
                </a:lnTo>
                <a:lnTo>
                  <a:pt x="58285" y="24000"/>
                </a:lnTo>
                <a:lnTo>
                  <a:pt x="58285" y="24000"/>
                </a:lnTo>
                <a:lnTo>
                  <a:pt x="68571" y="24000"/>
                </a:lnTo>
                <a:lnTo>
                  <a:pt x="68571" y="12000"/>
                </a:lnTo>
                <a:lnTo>
                  <a:pt x="68571" y="12000"/>
                </a:lnTo>
                <a:lnTo>
                  <a:pt x="68571" y="12000"/>
                </a:lnTo>
                <a:lnTo>
                  <a:pt x="68571" y="12000"/>
                </a:lnTo>
                <a:lnTo>
                  <a:pt x="68571" y="12000"/>
                </a:lnTo>
                <a:lnTo>
                  <a:pt x="75428" y="12000"/>
                </a:lnTo>
                <a:lnTo>
                  <a:pt x="75428" y="12000"/>
                </a:lnTo>
                <a:lnTo>
                  <a:pt x="75428" y="12000"/>
                </a:lnTo>
                <a:lnTo>
                  <a:pt x="82285" y="12000"/>
                </a:lnTo>
                <a:lnTo>
                  <a:pt x="82285" y="12000"/>
                </a:lnTo>
                <a:lnTo>
                  <a:pt x="82285" y="12000"/>
                </a:lnTo>
                <a:lnTo>
                  <a:pt x="82285" y="12000"/>
                </a:lnTo>
                <a:lnTo>
                  <a:pt x="82285" y="12000"/>
                </a:lnTo>
                <a:lnTo>
                  <a:pt x="82285" y="12000"/>
                </a:lnTo>
                <a:lnTo>
                  <a:pt x="89142" y="12000"/>
                </a:lnTo>
                <a:lnTo>
                  <a:pt x="89142" y="12000"/>
                </a:lnTo>
                <a:lnTo>
                  <a:pt x="89142" y="12000"/>
                </a:lnTo>
                <a:lnTo>
                  <a:pt x="89142" y="12000"/>
                </a:lnTo>
                <a:lnTo>
                  <a:pt x="89142" y="12000"/>
                </a:lnTo>
                <a:lnTo>
                  <a:pt x="96000" y="12000"/>
                </a:lnTo>
                <a:lnTo>
                  <a:pt x="96000" y="12000"/>
                </a:lnTo>
                <a:lnTo>
                  <a:pt x="96000" y="0"/>
                </a:lnTo>
                <a:lnTo>
                  <a:pt x="96000" y="0"/>
                </a:lnTo>
                <a:lnTo>
                  <a:pt x="96000" y="0"/>
                </a:lnTo>
                <a:lnTo>
                  <a:pt x="106285" y="0"/>
                </a:lnTo>
                <a:lnTo>
                  <a:pt x="106285" y="0"/>
                </a:lnTo>
                <a:lnTo>
                  <a:pt x="10628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8" name="Shape 538"/>
          <p:cNvSpPr/>
          <p:nvPr/>
        </p:nvSpPr>
        <p:spPr>
          <a:xfrm>
            <a:off x="6535849" y="4574701"/>
            <a:ext cx="41684" cy="31747"/>
          </a:xfrm>
          <a:custGeom>
            <a:avLst/>
            <a:gdLst/>
            <a:ahLst/>
            <a:cxnLst/>
            <a:rect l="0" t="0" r="0" b="0"/>
            <a:pathLst>
              <a:path w="120000" h="120000" extrusionOk="0">
                <a:moveTo>
                  <a:pt x="106285" y="0"/>
                </a:moveTo>
                <a:lnTo>
                  <a:pt x="106285" y="0"/>
                </a:lnTo>
                <a:lnTo>
                  <a:pt x="106285" y="0"/>
                </a:lnTo>
                <a:lnTo>
                  <a:pt x="113142" y="0"/>
                </a:lnTo>
                <a:lnTo>
                  <a:pt x="113142" y="0"/>
                </a:lnTo>
                <a:lnTo>
                  <a:pt x="113142" y="0"/>
                </a:lnTo>
                <a:lnTo>
                  <a:pt x="113142" y="0"/>
                </a:lnTo>
                <a:lnTo>
                  <a:pt x="113142" y="12000"/>
                </a:lnTo>
                <a:lnTo>
                  <a:pt x="120000" y="12000"/>
                </a:lnTo>
                <a:lnTo>
                  <a:pt x="120000" y="12000"/>
                </a:lnTo>
                <a:lnTo>
                  <a:pt x="120000" y="12000"/>
                </a:lnTo>
                <a:lnTo>
                  <a:pt x="120000" y="12000"/>
                </a:lnTo>
                <a:lnTo>
                  <a:pt x="120000" y="12000"/>
                </a:lnTo>
                <a:lnTo>
                  <a:pt x="120000" y="12000"/>
                </a:lnTo>
                <a:lnTo>
                  <a:pt x="120000" y="12000"/>
                </a:lnTo>
                <a:lnTo>
                  <a:pt x="120000" y="24000"/>
                </a:lnTo>
                <a:lnTo>
                  <a:pt x="113142" y="24000"/>
                </a:lnTo>
                <a:lnTo>
                  <a:pt x="113142" y="24000"/>
                </a:lnTo>
                <a:lnTo>
                  <a:pt x="113142" y="24000"/>
                </a:lnTo>
                <a:lnTo>
                  <a:pt x="113142" y="24000"/>
                </a:lnTo>
                <a:lnTo>
                  <a:pt x="113142" y="24000"/>
                </a:lnTo>
                <a:lnTo>
                  <a:pt x="113142" y="24000"/>
                </a:lnTo>
                <a:lnTo>
                  <a:pt x="113142" y="42000"/>
                </a:lnTo>
                <a:lnTo>
                  <a:pt x="106285" y="42000"/>
                </a:lnTo>
                <a:lnTo>
                  <a:pt x="106285" y="42000"/>
                </a:lnTo>
                <a:lnTo>
                  <a:pt x="106285" y="42000"/>
                </a:lnTo>
                <a:lnTo>
                  <a:pt x="106285" y="42000"/>
                </a:lnTo>
                <a:lnTo>
                  <a:pt x="106285" y="42000"/>
                </a:lnTo>
                <a:lnTo>
                  <a:pt x="106285" y="42000"/>
                </a:lnTo>
                <a:lnTo>
                  <a:pt x="106285" y="54000"/>
                </a:lnTo>
                <a:lnTo>
                  <a:pt x="96000" y="54000"/>
                </a:lnTo>
                <a:lnTo>
                  <a:pt x="96000" y="54000"/>
                </a:lnTo>
                <a:lnTo>
                  <a:pt x="96000" y="54000"/>
                </a:lnTo>
                <a:lnTo>
                  <a:pt x="96000" y="54000"/>
                </a:lnTo>
                <a:lnTo>
                  <a:pt x="89142" y="54000"/>
                </a:lnTo>
                <a:lnTo>
                  <a:pt x="89142" y="54000"/>
                </a:lnTo>
                <a:lnTo>
                  <a:pt x="89142" y="54000"/>
                </a:lnTo>
                <a:lnTo>
                  <a:pt x="89142" y="54000"/>
                </a:lnTo>
                <a:lnTo>
                  <a:pt x="89142" y="54000"/>
                </a:lnTo>
                <a:lnTo>
                  <a:pt x="82285" y="54000"/>
                </a:lnTo>
                <a:lnTo>
                  <a:pt x="82285" y="54000"/>
                </a:lnTo>
                <a:lnTo>
                  <a:pt x="82285" y="66000"/>
                </a:lnTo>
                <a:lnTo>
                  <a:pt x="82285" y="66000"/>
                </a:lnTo>
                <a:lnTo>
                  <a:pt x="82285" y="66000"/>
                </a:lnTo>
                <a:lnTo>
                  <a:pt x="82285" y="66000"/>
                </a:lnTo>
                <a:lnTo>
                  <a:pt x="82285" y="66000"/>
                </a:lnTo>
                <a:lnTo>
                  <a:pt x="75428" y="66000"/>
                </a:lnTo>
                <a:lnTo>
                  <a:pt x="75428" y="66000"/>
                </a:lnTo>
                <a:lnTo>
                  <a:pt x="75428" y="66000"/>
                </a:lnTo>
                <a:lnTo>
                  <a:pt x="75428" y="78000"/>
                </a:lnTo>
                <a:lnTo>
                  <a:pt x="68571" y="78000"/>
                </a:lnTo>
                <a:lnTo>
                  <a:pt x="68571" y="78000"/>
                </a:lnTo>
                <a:lnTo>
                  <a:pt x="68571" y="78000"/>
                </a:lnTo>
                <a:lnTo>
                  <a:pt x="68571" y="78000"/>
                </a:lnTo>
                <a:lnTo>
                  <a:pt x="58285" y="78000"/>
                </a:lnTo>
                <a:lnTo>
                  <a:pt x="58285" y="78000"/>
                </a:lnTo>
                <a:lnTo>
                  <a:pt x="58285" y="78000"/>
                </a:lnTo>
                <a:lnTo>
                  <a:pt x="58285" y="78000"/>
                </a:lnTo>
                <a:lnTo>
                  <a:pt x="58285" y="78000"/>
                </a:lnTo>
                <a:lnTo>
                  <a:pt x="58285" y="78000"/>
                </a:lnTo>
                <a:lnTo>
                  <a:pt x="58285" y="90000"/>
                </a:lnTo>
                <a:lnTo>
                  <a:pt x="51428" y="90000"/>
                </a:lnTo>
                <a:lnTo>
                  <a:pt x="51428" y="90000"/>
                </a:lnTo>
                <a:lnTo>
                  <a:pt x="51428" y="90000"/>
                </a:lnTo>
                <a:lnTo>
                  <a:pt x="51428" y="90000"/>
                </a:lnTo>
                <a:lnTo>
                  <a:pt x="44571" y="90000"/>
                </a:lnTo>
                <a:lnTo>
                  <a:pt x="44571" y="90000"/>
                </a:lnTo>
                <a:lnTo>
                  <a:pt x="44571" y="90000"/>
                </a:lnTo>
                <a:lnTo>
                  <a:pt x="44571" y="90000"/>
                </a:lnTo>
                <a:lnTo>
                  <a:pt x="44571" y="90000"/>
                </a:lnTo>
                <a:lnTo>
                  <a:pt x="37714" y="90000"/>
                </a:lnTo>
                <a:lnTo>
                  <a:pt x="37714" y="108000"/>
                </a:lnTo>
                <a:lnTo>
                  <a:pt x="37714" y="108000"/>
                </a:lnTo>
                <a:lnTo>
                  <a:pt x="37714" y="90000"/>
                </a:lnTo>
                <a:lnTo>
                  <a:pt x="37714" y="90000"/>
                </a:lnTo>
                <a:lnTo>
                  <a:pt x="37714" y="90000"/>
                </a:lnTo>
                <a:lnTo>
                  <a:pt x="37714" y="108000"/>
                </a:lnTo>
                <a:lnTo>
                  <a:pt x="30857" y="108000"/>
                </a:lnTo>
                <a:lnTo>
                  <a:pt x="30857" y="108000"/>
                </a:lnTo>
                <a:lnTo>
                  <a:pt x="30857" y="108000"/>
                </a:lnTo>
                <a:lnTo>
                  <a:pt x="30857" y="108000"/>
                </a:lnTo>
                <a:lnTo>
                  <a:pt x="20571" y="108000"/>
                </a:lnTo>
                <a:lnTo>
                  <a:pt x="20571" y="108000"/>
                </a:lnTo>
                <a:lnTo>
                  <a:pt x="20571" y="108000"/>
                </a:lnTo>
                <a:lnTo>
                  <a:pt x="20571" y="108000"/>
                </a:lnTo>
                <a:lnTo>
                  <a:pt x="20571" y="120000"/>
                </a:lnTo>
                <a:lnTo>
                  <a:pt x="20571" y="120000"/>
                </a:lnTo>
                <a:lnTo>
                  <a:pt x="20571" y="120000"/>
                </a:lnTo>
                <a:lnTo>
                  <a:pt x="13714" y="120000"/>
                </a:lnTo>
                <a:lnTo>
                  <a:pt x="13714" y="120000"/>
                </a:lnTo>
                <a:lnTo>
                  <a:pt x="13714" y="120000"/>
                </a:lnTo>
                <a:lnTo>
                  <a:pt x="13714" y="120000"/>
                </a:lnTo>
                <a:lnTo>
                  <a:pt x="6857" y="120000"/>
                </a:lnTo>
                <a:lnTo>
                  <a:pt x="6857" y="120000"/>
                </a:lnTo>
                <a:lnTo>
                  <a:pt x="6857" y="120000"/>
                </a:lnTo>
                <a:lnTo>
                  <a:pt x="6857" y="120000"/>
                </a:lnTo>
                <a:lnTo>
                  <a:pt x="6857" y="120000"/>
                </a:lnTo>
                <a:lnTo>
                  <a:pt x="6857" y="108000"/>
                </a:lnTo>
                <a:lnTo>
                  <a:pt x="6857" y="108000"/>
                </a:lnTo>
                <a:lnTo>
                  <a:pt x="6857" y="108000"/>
                </a:lnTo>
                <a:lnTo>
                  <a:pt x="6857" y="108000"/>
                </a:lnTo>
                <a:lnTo>
                  <a:pt x="6857" y="90000"/>
                </a:lnTo>
                <a:lnTo>
                  <a:pt x="6857" y="90000"/>
                </a:lnTo>
                <a:lnTo>
                  <a:pt x="6857" y="90000"/>
                </a:lnTo>
                <a:lnTo>
                  <a:pt x="6857" y="90000"/>
                </a:lnTo>
                <a:lnTo>
                  <a:pt x="6857" y="90000"/>
                </a:lnTo>
                <a:lnTo>
                  <a:pt x="6857" y="90000"/>
                </a:lnTo>
                <a:lnTo>
                  <a:pt x="6857" y="90000"/>
                </a:lnTo>
                <a:lnTo>
                  <a:pt x="13714" y="90000"/>
                </a:lnTo>
                <a:lnTo>
                  <a:pt x="13714" y="90000"/>
                </a:lnTo>
                <a:lnTo>
                  <a:pt x="13714" y="78000"/>
                </a:lnTo>
                <a:lnTo>
                  <a:pt x="13714" y="78000"/>
                </a:lnTo>
                <a:lnTo>
                  <a:pt x="13714" y="78000"/>
                </a:lnTo>
                <a:lnTo>
                  <a:pt x="6857" y="78000"/>
                </a:lnTo>
                <a:lnTo>
                  <a:pt x="6857" y="78000"/>
                </a:lnTo>
                <a:lnTo>
                  <a:pt x="6857" y="78000"/>
                </a:lnTo>
                <a:lnTo>
                  <a:pt x="6857" y="78000"/>
                </a:lnTo>
                <a:lnTo>
                  <a:pt x="6857" y="78000"/>
                </a:lnTo>
                <a:lnTo>
                  <a:pt x="6857" y="78000"/>
                </a:lnTo>
                <a:lnTo>
                  <a:pt x="0" y="78000"/>
                </a:lnTo>
                <a:lnTo>
                  <a:pt x="0" y="78000"/>
                </a:lnTo>
                <a:lnTo>
                  <a:pt x="0" y="78000"/>
                </a:lnTo>
                <a:lnTo>
                  <a:pt x="0" y="78000"/>
                </a:lnTo>
                <a:lnTo>
                  <a:pt x="0" y="66000"/>
                </a:lnTo>
                <a:lnTo>
                  <a:pt x="0" y="66000"/>
                </a:lnTo>
                <a:lnTo>
                  <a:pt x="0" y="66000"/>
                </a:lnTo>
                <a:lnTo>
                  <a:pt x="0" y="66000"/>
                </a:lnTo>
                <a:lnTo>
                  <a:pt x="6857" y="66000"/>
                </a:lnTo>
                <a:lnTo>
                  <a:pt x="6857" y="54000"/>
                </a:lnTo>
                <a:lnTo>
                  <a:pt x="6857" y="54000"/>
                </a:lnTo>
                <a:lnTo>
                  <a:pt x="6857" y="54000"/>
                </a:lnTo>
                <a:lnTo>
                  <a:pt x="6857" y="54000"/>
                </a:lnTo>
                <a:lnTo>
                  <a:pt x="6857" y="54000"/>
                </a:lnTo>
                <a:lnTo>
                  <a:pt x="6857" y="42000"/>
                </a:lnTo>
                <a:lnTo>
                  <a:pt x="6857" y="42000"/>
                </a:lnTo>
                <a:lnTo>
                  <a:pt x="6857" y="42000"/>
                </a:lnTo>
                <a:lnTo>
                  <a:pt x="6857" y="42000"/>
                </a:lnTo>
                <a:lnTo>
                  <a:pt x="13714" y="42000"/>
                </a:lnTo>
                <a:lnTo>
                  <a:pt x="13714" y="24000"/>
                </a:lnTo>
                <a:lnTo>
                  <a:pt x="13714" y="24000"/>
                </a:lnTo>
                <a:lnTo>
                  <a:pt x="13714" y="24000"/>
                </a:lnTo>
                <a:lnTo>
                  <a:pt x="20571" y="24000"/>
                </a:lnTo>
                <a:lnTo>
                  <a:pt x="20571" y="24000"/>
                </a:lnTo>
                <a:lnTo>
                  <a:pt x="20571" y="24000"/>
                </a:lnTo>
                <a:lnTo>
                  <a:pt x="20571" y="24000"/>
                </a:lnTo>
                <a:lnTo>
                  <a:pt x="20571" y="24000"/>
                </a:lnTo>
                <a:lnTo>
                  <a:pt x="30857" y="24000"/>
                </a:lnTo>
                <a:lnTo>
                  <a:pt x="30857" y="24000"/>
                </a:lnTo>
                <a:lnTo>
                  <a:pt x="30857" y="24000"/>
                </a:lnTo>
                <a:lnTo>
                  <a:pt x="37714" y="24000"/>
                </a:lnTo>
                <a:lnTo>
                  <a:pt x="37714" y="24000"/>
                </a:lnTo>
                <a:lnTo>
                  <a:pt x="37714" y="24000"/>
                </a:lnTo>
                <a:lnTo>
                  <a:pt x="37714" y="24000"/>
                </a:lnTo>
                <a:lnTo>
                  <a:pt x="37714" y="24000"/>
                </a:lnTo>
                <a:lnTo>
                  <a:pt x="44571" y="24000"/>
                </a:lnTo>
                <a:lnTo>
                  <a:pt x="44571" y="24000"/>
                </a:lnTo>
                <a:lnTo>
                  <a:pt x="44571" y="12000"/>
                </a:lnTo>
                <a:lnTo>
                  <a:pt x="44571" y="12000"/>
                </a:lnTo>
                <a:lnTo>
                  <a:pt x="44571" y="12000"/>
                </a:lnTo>
                <a:lnTo>
                  <a:pt x="51428" y="12000"/>
                </a:lnTo>
                <a:lnTo>
                  <a:pt x="51428" y="12000"/>
                </a:lnTo>
                <a:lnTo>
                  <a:pt x="51428" y="12000"/>
                </a:lnTo>
                <a:lnTo>
                  <a:pt x="51428" y="24000"/>
                </a:lnTo>
                <a:lnTo>
                  <a:pt x="58285" y="24000"/>
                </a:lnTo>
                <a:lnTo>
                  <a:pt x="58285" y="24000"/>
                </a:lnTo>
                <a:lnTo>
                  <a:pt x="58285" y="24000"/>
                </a:lnTo>
                <a:lnTo>
                  <a:pt x="58285" y="24000"/>
                </a:lnTo>
                <a:lnTo>
                  <a:pt x="68571" y="24000"/>
                </a:lnTo>
                <a:lnTo>
                  <a:pt x="68571" y="12000"/>
                </a:lnTo>
                <a:lnTo>
                  <a:pt x="68571" y="12000"/>
                </a:lnTo>
                <a:lnTo>
                  <a:pt x="68571" y="12000"/>
                </a:lnTo>
                <a:lnTo>
                  <a:pt x="68571" y="12000"/>
                </a:lnTo>
                <a:lnTo>
                  <a:pt x="68571" y="12000"/>
                </a:lnTo>
                <a:lnTo>
                  <a:pt x="75428" y="12000"/>
                </a:lnTo>
                <a:lnTo>
                  <a:pt x="75428" y="12000"/>
                </a:lnTo>
                <a:lnTo>
                  <a:pt x="75428" y="12000"/>
                </a:lnTo>
                <a:lnTo>
                  <a:pt x="82285" y="12000"/>
                </a:lnTo>
                <a:lnTo>
                  <a:pt x="82285" y="12000"/>
                </a:lnTo>
                <a:lnTo>
                  <a:pt x="82285" y="12000"/>
                </a:lnTo>
                <a:lnTo>
                  <a:pt x="82285" y="12000"/>
                </a:lnTo>
                <a:lnTo>
                  <a:pt x="82285" y="12000"/>
                </a:lnTo>
                <a:lnTo>
                  <a:pt x="82285" y="12000"/>
                </a:lnTo>
                <a:lnTo>
                  <a:pt x="89142" y="12000"/>
                </a:lnTo>
                <a:lnTo>
                  <a:pt x="89142" y="12000"/>
                </a:lnTo>
                <a:lnTo>
                  <a:pt x="89142" y="12000"/>
                </a:lnTo>
                <a:lnTo>
                  <a:pt x="89142" y="12000"/>
                </a:lnTo>
                <a:lnTo>
                  <a:pt x="89142" y="12000"/>
                </a:lnTo>
                <a:lnTo>
                  <a:pt x="96000" y="12000"/>
                </a:lnTo>
                <a:lnTo>
                  <a:pt x="96000" y="12000"/>
                </a:lnTo>
                <a:lnTo>
                  <a:pt x="96000" y="0"/>
                </a:lnTo>
                <a:lnTo>
                  <a:pt x="96000" y="0"/>
                </a:lnTo>
                <a:lnTo>
                  <a:pt x="96000" y="0"/>
                </a:lnTo>
                <a:lnTo>
                  <a:pt x="106285" y="0"/>
                </a:lnTo>
                <a:lnTo>
                  <a:pt x="106285" y="0"/>
                </a:lnTo>
                <a:lnTo>
                  <a:pt x="106285"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39" name="Shape 539"/>
          <p:cNvSpPr/>
          <p:nvPr/>
        </p:nvSpPr>
        <p:spPr>
          <a:xfrm>
            <a:off x="5299593" y="3292135"/>
            <a:ext cx="2381" cy="11111"/>
          </a:xfrm>
          <a:custGeom>
            <a:avLst/>
            <a:gdLst/>
            <a:ahLst/>
            <a:cxnLst/>
            <a:rect l="0" t="0" r="0" b="0"/>
            <a:pathLst>
              <a:path w="120000" h="120000" extrusionOk="0">
                <a:moveTo>
                  <a:pt x="120000" y="85714"/>
                </a:moveTo>
                <a:lnTo>
                  <a:pt x="120000" y="85714"/>
                </a:lnTo>
                <a:lnTo>
                  <a:pt x="120000" y="85714"/>
                </a:lnTo>
                <a:lnTo>
                  <a:pt x="120000" y="119999"/>
                </a:lnTo>
                <a:lnTo>
                  <a:pt x="120000" y="119999"/>
                </a:lnTo>
                <a:lnTo>
                  <a:pt x="0" y="119999"/>
                </a:lnTo>
                <a:lnTo>
                  <a:pt x="0" y="119999"/>
                </a:lnTo>
                <a:lnTo>
                  <a:pt x="0" y="85714"/>
                </a:lnTo>
                <a:lnTo>
                  <a:pt x="0" y="85714"/>
                </a:lnTo>
                <a:lnTo>
                  <a:pt x="0" y="85714"/>
                </a:lnTo>
                <a:lnTo>
                  <a:pt x="0" y="85714"/>
                </a:lnTo>
                <a:lnTo>
                  <a:pt x="0" y="34285"/>
                </a:lnTo>
                <a:lnTo>
                  <a:pt x="0" y="34285"/>
                </a:lnTo>
                <a:lnTo>
                  <a:pt x="0" y="34285"/>
                </a:lnTo>
                <a:lnTo>
                  <a:pt x="0" y="0"/>
                </a:lnTo>
                <a:lnTo>
                  <a:pt x="0" y="0"/>
                </a:lnTo>
                <a:lnTo>
                  <a:pt x="0" y="0"/>
                </a:lnTo>
                <a:lnTo>
                  <a:pt x="0" y="0"/>
                </a:lnTo>
                <a:lnTo>
                  <a:pt x="120000" y="0"/>
                </a:lnTo>
                <a:lnTo>
                  <a:pt x="120000" y="0"/>
                </a:lnTo>
                <a:lnTo>
                  <a:pt x="120000" y="0"/>
                </a:lnTo>
                <a:lnTo>
                  <a:pt x="120000" y="0"/>
                </a:lnTo>
                <a:lnTo>
                  <a:pt x="120000" y="0"/>
                </a:lnTo>
                <a:lnTo>
                  <a:pt x="120000" y="34285"/>
                </a:lnTo>
                <a:lnTo>
                  <a:pt x="120000" y="34285"/>
                </a:lnTo>
                <a:lnTo>
                  <a:pt x="120000" y="34285"/>
                </a:lnTo>
                <a:lnTo>
                  <a:pt x="120000" y="8571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0" name="Shape 540"/>
          <p:cNvSpPr/>
          <p:nvPr/>
        </p:nvSpPr>
        <p:spPr>
          <a:xfrm>
            <a:off x="5299593" y="3292135"/>
            <a:ext cx="2381" cy="11111"/>
          </a:xfrm>
          <a:custGeom>
            <a:avLst/>
            <a:gdLst/>
            <a:ahLst/>
            <a:cxnLst/>
            <a:rect l="0" t="0" r="0" b="0"/>
            <a:pathLst>
              <a:path w="120000" h="120000" extrusionOk="0">
                <a:moveTo>
                  <a:pt x="120000" y="85714"/>
                </a:moveTo>
                <a:lnTo>
                  <a:pt x="120000" y="85714"/>
                </a:lnTo>
                <a:lnTo>
                  <a:pt x="120000" y="85714"/>
                </a:lnTo>
                <a:lnTo>
                  <a:pt x="120000" y="119999"/>
                </a:lnTo>
                <a:lnTo>
                  <a:pt x="120000" y="119999"/>
                </a:lnTo>
                <a:lnTo>
                  <a:pt x="0" y="119999"/>
                </a:lnTo>
                <a:lnTo>
                  <a:pt x="0" y="119999"/>
                </a:lnTo>
                <a:lnTo>
                  <a:pt x="0" y="85714"/>
                </a:lnTo>
                <a:lnTo>
                  <a:pt x="0" y="85714"/>
                </a:lnTo>
                <a:lnTo>
                  <a:pt x="0" y="85714"/>
                </a:lnTo>
                <a:lnTo>
                  <a:pt x="0" y="85714"/>
                </a:lnTo>
                <a:lnTo>
                  <a:pt x="0" y="34285"/>
                </a:lnTo>
                <a:lnTo>
                  <a:pt x="0" y="34285"/>
                </a:lnTo>
                <a:lnTo>
                  <a:pt x="0" y="34285"/>
                </a:lnTo>
                <a:lnTo>
                  <a:pt x="0" y="0"/>
                </a:lnTo>
                <a:lnTo>
                  <a:pt x="0" y="0"/>
                </a:lnTo>
                <a:lnTo>
                  <a:pt x="0" y="0"/>
                </a:lnTo>
                <a:lnTo>
                  <a:pt x="0" y="0"/>
                </a:lnTo>
                <a:lnTo>
                  <a:pt x="120000" y="0"/>
                </a:lnTo>
                <a:lnTo>
                  <a:pt x="120000" y="0"/>
                </a:lnTo>
                <a:lnTo>
                  <a:pt x="120000" y="0"/>
                </a:lnTo>
                <a:lnTo>
                  <a:pt x="120000" y="0"/>
                </a:lnTo>
                <a:lnTo>
                  <a:pt x="120000" y="0"/>
                </a:lnTo>
                <a:lnTo>
                  <a:pt x="120000" y="34285"/>
                </a:lnTo>
                <a:lnTo>
                  <a:pt x="120000" y="34285"/>
                </a:lnTo>
                <a:lnTo>
                  <a:pt x="120000" y="34285"/>
                </a:lnTo>
                <a:lnTo>
                  <a:pt x="120000" y="85714"/>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1" name="Shape 541"/>
          <p:cNvSpPr/>
          <p:nvPr/>
        </p:nvSpPr>
        <p:spPr>
          <a:xfrm>
            <a:off x="5292448" y="3190544"/>
            <a:ext cx="242963" cy="206355"/>
          </a:xfrm>
          <a:custGeom>
            <a:avLst/>
            <a:gdLst/>
            <a:ahLst/>
            <a:cxnLst/>
            <a:rect l="0" t="0" r="0" b="0"/>
            <a:pathLst>
              <a:path w="120000" h="120000" extrusionOk="0">
                <a:moveTo>
                  <a:pt x="48823" y="6461"/>
                </a:moveTo>
                <a:lnTo>
                  <a:pt x="48823" y="6461"/>
                </a:lnTo>
                <a:lnTo>
                  <a:pt x="48823" y="4615"/>
                </a:lnTo>
                <a:lnTo>
                  <a:pt x="48823" y="4615"/>
                </a:lnTo>
                <a:lnTo>
                  <a:pt x="48823" y="4615"/>
                </a:lnTo>
                <a:lnTo>
                  <a:pt x="48823" y="4615"/>
                </a:lnTo>
                <a:lnTo>
                  <a:pt x="47647" y="4615"/>
                </a:lnTo>
                <a:lnTo>
                  <a:pt x="47647" y="4615"/>
                </a:lnTo>
                <a:lnTo>
                  <a:pt x="47647" y="4615"/>
                </a:lnTo>
                <a:lnTo>
                  <a:pt x="47647" y="2769"/>
                </a:lnTo>
                <a:lnTo>
                  <a:pt x="47647" y="2769"/>
                </a:lnTo>
                <a:lnTo>
                  <a:pt x="48823" y="2769"/>
                </a:lnTo>
                <a:lnTo>
                  <a:pt x="48823" y="2769"/>
                </a:lnTo>
                <a:lnTo>
                  <a:pt x="48823" y="2769"/>
                </a:lnTo>
                <a:lnTo>
                  <a:pt x="48823" y="2769"/>
                </a:lnTo>
                <a:lnTo>
                  <a:pt x="50000" y="2769"/>
                </a:lnTo>
                <a:lnTo>
                  <a:pt x="50000" y="2769"/>
                </a:lnTo>
                <a:lnTo>
                  <a:pt x="50000" y="2769"/>
                </a:lnTo>
                <a:lnTo>
                  <a:pt x="51764" y="2769"/>
                </a:lnTo>
                <a:lnTo>
                  <a:pt x="51764" y="2769"/>
                </a:lnTo>
                <a:lnTo>
                  <a:pt x="51764" y="2769"/>
                </a:lnTo>
                <a:lnTo>
                  <a:pt x="51764" y="2769"/>
                </a:lnTo>
                <a:lnTo>
                  <a:pt x="51764" y="2769"/>
                </a:lnTo>
                <a:lnTo>
                  <a:pt x="51764" y="0"/>
                </a:lnTo>
                <a:lnTo>
                  <a:pt x="51764" y="0"/>
                </a:lnTo>
                <a:lnTo>
                  <a:pt x="51764" y="2769"/>
                </a:lnTo>
                <a:lnTo>
                  <a:pt x="52941" y="2769"/>
                </a:lnTo>
                <a:lnTo>
                  <a:pt x="52941" y="2769"/>
                </a:lnTo>
                <a:lnTo>
                  <a:pt x="52941" y="2769"/>
                </a:lnTo>
                <a:lnTo>
                  <a:pt x="52941" y="2769"/>
                </a:lnTo>
                <a:lnTo>
                  <a:pt x="52941" y="2769"/>
                </a:lnTo>
                <a:lnTo>
                  <a:pt x="52941" y="4615"/>
                </a:lnTo>
                <a:lnTo>
                  <a:pt x="52941" y="4615"/>
                </a:lnTo>
                <a:lnTo>
                  <a:pt x="52941" y="4615"/>
                </a:lnTo>
                <a:lnTo>
                  <a:pt x="54117" y="4615"/>
                </a:lnTo>
                <a:lnTo>
                  <a:pt x="54117" y="4615"/>
                </a:lnTo>
                <a:lnTo>
                  <a:pt x="54117" y="4615"/>
                </a:lnTo>
                <a:lnTo>
                  <a:pt x="54117" y="4615"/>
                </a:lnTo>
                <a:lnTo>
                  <a:pt x="55294" y="4615"/>
                </a:lnTo>
                <a:lnTo>
                  <a:pt x="55294" y="6461"/>
                </a:lnTo>
                <a:lnTo>
                  <a:pt x="55294" y="6461"/>
                </a:lnTo>
                <a:lnTo>
                  <a:pt x="55294" y="6461"/>
                </a:lnTo>
                <a:lnTo>
                  <a:pt x="55294" y="6461"/>
                </a:lnTo>
                <a:lnTo>
                  <a:pt x="55294" y="4615"/>
                </a:lnTo>
                <a:lnTo>
                  <a:pt x="56470" y="4615"/>
                </a:lnTo>
                <a:lnTo>
                  <a:pt x="56470" y="6461"/>
                </a:lnTo>
                <a:lnTo>
                  <a:pt x="56470" y="6461"/>
                </a:lnTo>
                <a:lnTo>
                  <a:pt x="56470" y="6461"/>
                </a:lnTo>
                <a:lnTo>
                  <a:pt x="56470" y="6461"/>
                </a:lnTo>
                <a:lnTo>
                  <a:pt x="56470" y="6461"/>
                </a:lnTo>
                <a:lnTo>
                  <a:pt x="56470" y="6461"/>
                </a:lnTo>
                <a:lnTo>
                  <a:pt x="56470" y="8307"/>
                </a:lnTo>
                <a:lnTo>
                  <a:pt x="57647" y="8307"/>
                </a:lnTo>
                <a:lnTo>
                  <a:pt x="57647" y="8307"/>
                </a:lnTo>
                <a:lnTo>
                  <a:pt x="57647" y="8307"/>
                </a:lnTo>
                <a:lnTo>
                  <a:pt x="57647" y="8307"/>
                </a:lnTo>
                <a:lnTo>
                  <a:pt x="57647" y="8307"/>
                </a:lnTo>
                <a:lnTo>
                  <a:pt x="59411" y="8307"/>
                </a:lnTo>
                <a:lnTo>
                  <a:pt x="59411" y="8307"/>
                </a:lnTo>
                <a:lnTo>
                  <a:pt x="59411" y="8307"/>
                </a:lnTo>
                <a:lnTo>
                  <a:pt x="59411" y="8307"/>
                </a:lnTo>
                <a:lnTo>
                  <a:pt x="60588" y="8307"/>
                </a:lnTo>
                <a:lnTo>
                  <a:pt x="60588" y="8307"/>
                </a:lnTo>
                <a:lnTo>
                  <a:pt x="60588" y="8307"/>
                </a:lnTo>
                <a:lnTo>
                  <a:pt x="60588" y="8307"/>
                </a:lnTo>
                <a:lnTo>
                  <a:pt x="61764" y="8307"/>
                </a:lnTo>
                <a:lnTo>
                  <a:pt x="61764" y="8307"/>
                </a:lnTo>
                <a:lnTo>
                  <a:pt x="61764" y="8307"/>
                </a:lnTo>
                <a:lnTo>
                  <a:pt x="62941" y="8307"/>
                </a:lnTo>
                <a:lnTo>
                  <a:pt x="62941" y="10153"/>
                </a:lnTo>
                <a:lnTo>
                  <a:pt x="62941" y="10153"/>
                </a:lnTo>
                <a:lnTo>
                  <a:pt x="62941" y="10153"/>
                </a:lnTo>
                <a:lnTo>
                  <a:pt x="62941" y="10153"/>
                </a:lnTo>
                <a:lnTo>
                  <a:pt x="62941" y="10153"/>
                </a:lnTo>
                <a:lnTo>
                  <a:pt x="62941" y="10153"/>
                </a:lnTo>
                <a:lnTo>
                  <a:pt x="62941" y="10153"/>
                </a:lnTo>
                <a:lnTo>
                  <a:pt x="62941" y="10153"/>
                </a:lnTo>
                <a:lnTo>
                  <a:pt x="62941" y="12923"/>
                </a:lnTo>
                <a:lnTo>
                  <a:pt x="62941" y="12923"/>
                </a:lnTo>
                <a:lnTo>
                  <a:pt x="62941" y="12923"/>
                </a:lnTo>
                <a:lnTo>
                  <a:pt x="62941" y="12923"/>
                </a:lnTo>
                <a:lnTo>
                  <a:pt x="62941" y="12923"/>
                </a:lnTo>
                <a:lnTo>
                  <a:pt x="62941" y="12923"/>
                </a:lnTo>
                <a:lnTo>
                  <a:pt x="62941" y="14769"/>
                </a:lnTo>
                <a:lnTo>
                  <a:pt x="62941" y="14769"/>
                </a:lnTo>
                <a:lnTo>
                  <a:pt x="62941" y="14769"/>
                </a:lnTo>
                <a:lnTo>
                  <a:pt x="62941" y="14769"/>
                </a:lnTo>
                <a:lnTo>
                  <a:pt x="64117" y="14769"/>
                </a:lnTo>
                <a:lnTo>
                  <a:pt x="64117" y="14769"/>
                </a:lnTo>
                <a:lnTo>
                  <a:pt x="64117" y="14769"/>
                </a:lnTo>
                <a:lnTo>
                  <a:pt x="64117" y="14769"/>
                </a:lnTo>
                <a:lnTo>
                  <a:pt x="64117" y="16615"/>
                </a:lnTo>
                <a:lnTo>
                  <a:pt x="64117" y="16615"/>
                </a:lnTo>
                <a:lnTo>
                  <a:pt x="65882" y="16615"/>
                </a:lnTo>
                <a:lnTo>
                  <a:pt x="65882" y="16615"/>
                </a:lnTo>
                <a:lnTo>
                  <a:pt x="65882" y="16615"/>
                </a:lnTo>
                <a:lnTo>
                  <a:pt x="65882" y="16615"/>
                </a:lnTo>
                <a:lnTo>
                  <a:pt x="65882" y="16615"/>
                </a:lnTo>
                <a:lnTo>
                  <a:pt x="64117" y="16615"/>
                </a:lnTo>
                <a:lnTo>
                  <a:pt x="64117" y="16615"/>
                </a:lnTo>
                <a:lnTo>
                  <a:pt x="64117" y="16615"/>
                </a:lnTo>
                <a:lnTo>
                  <a:pt x="64117" y="16615"/>
                </a:lnTo>
                <a:lnTo>
                  <a:pt x="64117" y="16615"/>
                </a:lnTo>
                <a:lnTo>
                  <a:pt x="64117" y="16615"/>
                </a:lnTo>
                <a:lnTo>
                  <a:pt x="64117" y="18461"/>
                </a:lnTo>
                <a:lnTo>
                  <a:pt x="64117" y="18461"/>
                </a:lnTo>
                <a:lnTo>
                  <a:pt x="64117" y="18461"/>
                </a:lnTo>
                <a:lnTo>
                  <a:pt x="64117" y="18461"/>
                </a:lnTo>
                <a:lnTo>
                  <a:pt x="64117" y="18461"/>
                </a:lnTo>
                <a:lnTo>
                  <a:pt x="64117" y="20307"/>
                </a:lnTo>
                <a:lnTo>
                  <a:pt x="64117" y="20307"/>
                </a:lnTo>
                <a:lnTo>
                  <a:pt x="64117" y="20307"/>
                </a:lnTo>
                <a:lnTo>
                  <a:pt x="64117" y="20307"/>
                </a:lnTo>
                <a:lnTo>
                  <a:pt x="64117" y="20307"/>
                </a:lnTo>
                <a:lnTo>
                  <a:pt x="64117" y="23076"/>
                </a:lnTo>
                <a:lnTo>
                  <a:pt x="64117" y="23076"/>
                </a:lnTo>
                <a:lnTo>
                  <a:pt x="64117" y="23076"/>
                </a:lnTo>
                <a:lnTo>
                  <a:pt x="64117" y="23076"/>
                </a:lnTo>
                <a:lnTo>
                  <a:pt x="64117" y="23076"/>
                </a:lnTo>
                <a:lnTo>
                  <a:pt x="64117" y="23076"/>
                </a:lnTo>
                <a:lnTo>
                  <a:pt x="64117" y="24923"/>
                </a:lnTo>
                <a:lnTo>
                  <a:pt x="65882" y="24923"/>
                </a:lnTo>
                <a:lnTo>
                  <a:pt x="65882" y="24923"/>
                </a:lnTo>
                <a:lnTo>
                  <a:pt x="65882" y="24923"/>
                </a:lnTo>
                <a:lnTo>
                  <a:pt x="65882" y="24923"/>
                </a:lnTo>
                <a:lnTo>
                  <a:pt x="67058" y="24923"/>
                </a:lnTo>
                <a:lnTo>
                  <a:pt x="67058" y="24923"/>
                </a:lnTo>
                <a:lnTo>
                  <a:pt x="67058" y="24923"/>
                </a:lnTo>
                <a:lnTo>
                  <a:pt x="67058" y="24923"/>
                </a:lnTo>
                <a:lnTo>
                  <a:pt x="67058" y="26769"/>
                </a:lnTo>
                <a:lnTo>
                  <a:pt x="67058" y="26769"/>
                </a:lnTo>
                <a:lnTo>
                  <a:pt x="68235" y="26769"/>
                </a:lnTo>
                <a:lnTo>
                  <a:pt x="68235" y="26769"/>
                </a:lnTo>
                <a:lnTo>
                  <a:pt x="68235" y="26769"/>
                </a:lnTo>
                <a:lnTo>
                  <a:pt x="68235" y="26769"/>
                </a:lnTo>
                <a:lnTo>
                  <a:pt x="69411" y="26769"/>
                </a:lnTo>
                <a:lnTo>
                  <a:pt x="69411" y="26769"/>
                </a:lnTo>
                <a:lnTo>
                  <a:pt x="69411" y="26769"/>
                </a:lnTo>
                <a:lnTo>
                  <a:pt x="69411" y="24923"/>
                </a:lnTo>
                <a:lnTo>
                  <a:pt x="70588" y="24923"/>
                </a:lnTo>
                <a:lnTo>
                  <a:pt x="70588" y="24923"/>
                </a:lnTo>
                <a:lnTo>
                  <a:pt x="70588" y="24923"/>
                </a:lnTo>
                <a:lnTo>
                  <a:pt x="70588" y="24923"/>
                </a:lnTo>
                <a:lnTo>
                  <a:pt x="72352" y="24923"/>
                </a:lnTo>
                <a:lnTo>
                  <a:pt x="72352" y="24923"/>
                </a:lnTo>
                <a:lnTo>
                  <a:pt x="72352" y="26769"/>
                </a:lnTo>
                <a:lnTo>
                  <a:pt x="72352" y="26769"/>
                </a:lnTo>
                <a:lnTo>
                  <a:pt x="72352" y="26769"/>
                </a:lnTo>
                <a:lnTo>
                  <a:pt x="73529" y="26769"/>
                </a:lnTo>
                <a:lnTo>
                  <a:pt x="73529" y="26769"/>
                </a:lnTo>
                <a:lnTo>
                  <a:pt x="73529" y="26769"/>
                </a:lnTo>
                <a:lnTo>
                  <a:pt x="73529" y="26769"/>
                </a:lnTo>
                <a:lnTo>
                  <a:pt x="74705" y="26769"/>
                </a:lnTo>
                <a:lnTo>
                  <a:pt x="74705" y="26769"/>
                </a:lnTo>
                <a:lnTo>
                  <a:pt x="74705" y="26769"/>
                </a:lnTo>
                <a:lnTo>
                  <a:pt x="74705" y="26769"/>
                </a:lnTo>
                <a:lnTo>
                  <a:pt x="74705" y="26769"/>
                </a:lnTo>
                <a:lnTo>
                  <a:pt x="74705" y="24923"/>
                </a:lnTo>
                <a:lnTo>
                  <a:pt x="74705" y="24923"/>
                </a:lnTo>
                <a:lnTo>
                  <a:pt x="75882" y="24923"/>
                </a:lnTo>
                <a:lnTo>
                  <a:pt x="75882" y="24923"/>
                </a:lnTo>
                <a:lnTo>
                  <a:pt x="75882" y="24923"/>
                </a:lnTo>
                <a:lnTo>
                  <a:pt x="75882" y="24923"/>
                </a:lnTo>
                <a:lnTo>
                  <a:pt x="75882" y="24923"/>
                </a:lnTo>
                <a:lnTo>
                  <a:pt x="75882" y="24923"/>
                </a:lnTo>
                <a:lnTo>
                  <a:pt x="77058" y="24923"/>
                </a:lnTo>
                <a:lnTo>
                  <a:pt x="77058" y="24923"/>
                </a:lnTo>
                <a:lnTo>
                  <a:pt x="77058" y="24923"/>
                </a:lnTo>
                <a:lnTo>
                  <a:pt x="77058" y="26769"/>
                </a:lnTo>
                <a:lnTo>
                  <a:pt x="77058" y="26769"/>
                </a:lnTo>
                <a:lnTo>
                  <a:pt x="78823" y="26769"/>
                </a:lnTo>
                <a:lnTo>
                  <a:pt x="78823" y="26769"/>
                </a:lnTo>
                <a:lnTo>
                  <a:pt x="78823" y="26769"/>
                </a:lnTo>
                <a:lnTo>
                  <a:pt x="78823" y="26769"/>
                </a:lnTo>
                <a:lnTo>
                  <a:pt x="78823" y="26769"/>
                </a:lnTo>
                <a:lnTo>
                  <a:pt x="78823" y="26769"/>
                </a:lnTo>
                <a:lnTo>
                  <a:pt x="78823" y="28615"/>
                </a:lnTo>
                <a:lnTo>
                  <a:pt x="80000" y="28615"/>
                </a:lnTo>
                <a:lnTo>
                  <a:pt x="80000" y="28615"/>
                </a:lnTo>
                <a:lnTo>
                  <a:pt x="80000" y="28615"/>
                </a:lnTo>
                <a:lnTo>
                  <a:pt x="80000" y="28615"/>
                </a:lnTo>
                <a:lnTo>
                  <a:pt x="80000" y="28615"/>
                </a:lnTo>
                <a:lnTo>
                  <a:pt x="80000" y="30461"/>
                </a:lnTo>
                <a:lnTo>
                  <a:pt x="80000" y="30461"/>
                </a:lnTo>
                <a:lnTo>
                  <a:pt x="80000" y="30461"/>
                </a:lnTo>
                <a:lnTo>
                  <a:pt x="80000" y="30461"/>
                </a:lnTo>
                <a:lnTo>
                  <a:pt x="80000" y="33230"/>
                </a:lnTo>
                <a:lnTo>
                  <a:pt x="80000" y="33230"/>
                </a:lnTo>
                <a:lnTo>
                  <a:pt x="80000" y="33230"/>
                </a:lnTo>
                <a:lnTo>
                  <a:pt x="80000" y="33230"/>
                </a:lnTo>
                <a:lnTo>
                  <a:pt x="81176" y="33230"/>
                </a:lnTo>
                <a:lnTo>
                  <a:pt x="81176" y="35076"/>
                </a:lnTo>
                <a:lnTo>
                  <a:pt x="81176" y="35076"/>
                </a:lnTo>
                <a:lnTo>
                  <a:pt x="81176" y="35076"/>
                </a:lnTo>
                <a:lnTo>
                  <a:pt x="81176" y="35076"/>
                </a:lnTo>
                <a:lnTo>
                  <a:pt x="81176" y="36923"/>
                </a:lnTo>
                <a:lnTo>
                  <a:pt x="81176" y="36923"/>
                </a:lnTo>
                <a:lnTo>
                  <a:pt x="82352" y="36923"/>
                </a:lnTo>
                <a:lnTo>
                  <a:pt x="82352" y="36923"/>
                </a:lnTo>
                <a:lnTo>
                  <a:pt x="82352" y="36923"/>
                </a:lnTo>
                <a:lnTo>
                  <a:pt x="82352" y="36923"/>
                </a:lnTo>
                <a:lnTo>
                  <a:pt x="82352" y="36923"/>
                </a:lnTo>
                <a:lnTo>
                  <a:pt x="82352" y="36923"/>
                </a:lnTo>
                <a:lnTo>
                  <a:pt x="82352" y="38769"/>
                </a:lnTo>
                <a:lnTo>
                  <a:pt x="82352" y="38769"/>
                </a:lnTo>
                <a:lnTo>
                  <a:pt x="83529" y="38769"/>
                </a:lnTo>
                <a:lnTo>
                  <a:pt x="83529" y="38769"/>
                </a:lnTo>
                <a:lnTo>
                  <a:pt x="83529" y="40615"/>
                </a:lnTo>
                <a:lnTo>
                  <a:pt x="83529" y="40615"/>
                </a:lnTo>
                <a:lnTo>
                  <a:pt x="83529" y="40615"/>
                </a:lnTo>
                <a:lnTo>
                  <a:pt x="83529" y="40615"/>
                </a:lnTo>
                <a:lnTo>
                  <a:pt x="83529" y="43384"/>
                </a:lnTo>
                <a:lnTo>
                  <a:pt x="83529" y="43384"/>
                </a:lnTo>
                <a:lnTo>
                  <a:pt x="83529" y="43384"/>
                </a:lnTo>
                <a:lnTo>
                  <a:pt x="83529" y="45230"/>
                </a:lnTo>
                <a:lnTo>
                  <a:pt x="83529" y="45230"/>
                </a:lnTo>
                <a:lnTo>
                  <a:pt x="83529" y="45230"/>
                </a:lnTo>
                <a:lnTo>
                  <a:pt x="83529" y="45230"/>
                </a:lnTo>
                <a:lnTo>
                  <a:pt x="83529" y="45230"/>
                </a:lnTo>
                <a:lnTo>
                  <a:pt x="83529" y="47076"/>
                </a:lnTo>
                <a:lnTo>
                  <a:pt x="85294" y="47076"/>
                </a:lnTo>
                <a:lnTo>
                  <a:pt x="85294" y="47076"/>
                </a:lnTo>
                <a:lnTo>
                  <a:pt x="85294" y="47076"/>
                </a:lnTo>
                <a:lnTo>
                  <a:pt x="85294" y="47076"/>
                </a:lnTo>
                <a:lnTo>
                  <a:pt x="86470" y="47076"/>
                </a:lnTo>
                <a:lnTo>
                  <a:pt x="86470" y="47076"/>
                </a:lnTo>
                <a:lnTo>
                  <a:pt x="86470" y="47076"/>
                </a:lnTo>
                <a:lnTo>
                  <a:pt x="86470" y="47076"/>
                </a:lnTo>
                <a:lnTo>
                  <a:pt x="86470" y="48923"/>
                </a:lnTo>
                <a:lnTo>
                  <a:pt x="86470" y="48923"/>
                </a:lnTo>
                <a:lnTo>
                  <a:pt x="86470" y="48923"/>
                </a:lnTo>
                <a:lnTo>
                  <a:pt x="87647" y="48923"/>
                </a:lnTo>
                <a:lnTo>
                  <a:pt x="87647" y="48923"/>
                </a:lnTo>
                <a:lnTo>
                  <a:pt x="87647" y="48923"/>
                </a:lnTo>
                <a:lnTo>
                  <a:pt x="87647" y="48923"/>
                </a:lnTo>
                <a:lnTo>
                  <a:pt x="88823" y="48923"/>
                </a:lnTo>
                <a:lnTo>
                  <a:pt x="88823" y="50769"/>
                </a:lnTo>
                <a:lnTo>
                  <a:pt x="88823" y="50769"/>
                </a:lnTo>
                <a:lnTo>
                  <a:pt x="88823" y="50769"/>
                </a:lnTo>
                <a:lnTo>
                  <a:pt x="88823" y="50769"/>
                </a:lnTo>
                <a:lnTo>
                  <a:pt x="88823" y="50769"/>
                </a:lnTo>
                <a:lnTo>
                  <a:pt x="90000" y="50769"/>
                </a:lnTo>
                <a:lnTo>
                  <a:pt x="90000" y="50769"/>
                </a:lnTo>
                <a:lnTo>
                  <a:pt x="90000" y="50769"/>
                </a:lnTo>
                <a:lnTo>
                  <a:pt x="90000" y="50769"/>
                </a:lnTo>
                <a:lnTo>
                  <a:pt x="90000" y="50769"/>
                </a:lnTo>
                <a:lnTo>
                  <a:pt x="90000" y="50769"/>
                </a:lnTo>
                <a:lnTo>
                  <a:pt x="91764" y="50769"/>
                </a:lnTo>
                <a:lnTo>
                  <a:pt x="91764" y="53538"/>
                </a:lnTo>
                <a:lnTo>
                  <a:pt x="91764" y="53538"/>
                </a:lnTo>
                <a:lnTo>
                  <a:pt x="91764" y="53538"/>
                </a:lnTo>
                <a:lnTo>
                  <a:pt x="91764" y="53538"/>
                </a:lnTo>
                <a:lnTo>
                  <a:pt x="92941" y="53538"/>
                </a:lnTo>
                <a:lnTo>
                  <a:pt x="92941" y="53538"/>
                </a:lnTo>
                <a:lnTo>
                  <a:pt x="92941" y="53538"/>
                </a:lnTo>
                <a:lnTo>
                  <a:pt x="92941" y="53538"/>
                </a:lnTo>
                <a:lnTo>
                  <a:pt x="92941" y="55384"/>
                </a:lnTo>
                <a:lnTo>
                  <a:pt x="92941" y="55384"/>
                </a:lnTo>
                <a:lnTo>
                  <a:pt x="94117" y="55384"/>
                </a:lnTo>
                <a:lnTo>
                  <a:pt x="94117" y="55384"/>
                </a:lnTo>
                <a:lnTo>
                  <a:pt x="94117" y="55384"/>
                </a:lnTo>
                <a:lnTo>
                  <a:pt x="94117" y="55384"/>
                </a:lnTo>
                <a:lnTo>
                  <a:pt x="94117" y="55384"/>
                </a:lnTo>
                <a:lnTo>
                  <a:pt x="94117" y="57230"/>
                </a:lnTo>
                <a:lnTo>
                  <a:pt x="94117" y="57230"/>
                </a:lnTo>
                <a:lnTo>
                  <a:pt x="94117" y="57230"/>
                </a:lnTo>
                <a:lnTo>
                  <a:pt x="95294" y="57230"/>
                </a:lnTo>
                <a:lnTo>
                  <a:pt x="95294" y="57230"/>
                </a:lnTo>
                <a:lnTo>
                  <a:pt x="95294" y="57230"/>
                </a:lnTo>
                <a:lnTo>
                  <a:pt x="95294" y="57230"/>
                </a:lnTo>
                <a:lnTo>
                  <a:pt x="95294" y="59076"/>
                </a:lnTo>
                <a:lnTo>
                  <a:pt x="96470" y="59076"/>
                </a:lnTo>
                <a:lnTo>
                  <a:pt x="96470" y="59076"/>
                </a:lnTo>
                <a:lnTo>
                  <a:pt x="96470" y="59076"/>
                </a:lnTo>
                <a:lnTo>
                  <a:pt x="96470" y="59076"/>
                </a:lnTo>
                <a:lnTo>
                  <a:pt x="96470" y="59076"/>
                </a:lnTo>
                <a:lnTo>
                  <a:pt x="96470" y="59076"/>
                </a:lnTo>
                <a:lnTo>
                  <a:pt x="98235" y="59076"/>
                </a:lnTo>
                <a:lnTo>
                  <a:pt x="98235" y="59076"/>
                </a:lnTo>
                <a:lnTo>
                  <a:pt x="98235" y="60923"/>
                </a:lnTo>
                <a:lnTo>
                  <a:pt x="98235" y="60923"/>
                </a:lnTo>
                <a:lnTo>
                  <a:pt x="98235" y="60923"/>
                </a:lnTo>
                <a:lnTo>
                  <a:pt x="98235" y="60923"/>
                </a:lnTo>
                <a:lnTo>
                  <a:pt x="99411" y="60923"/>
                </a:lnTo>
                <a:lnTo>
                  <a:pt x="99411" y="60923"/>
                </a:lnTo>
                <a:lnTo>
                  <a:pt x="99411" y="60923"/>
                </a:lnTo>
                <a:lnTo>
                  <a:pt x="99411" y="60923"/>
                </a:lnTo>
                <a:lnTo>
                  <a:pt x="100588" y="60923"/>
                </a:lnTo>
                <a:lnTo>
                  <a:pt x="100588" y="60923"/>
                </a:lnTo>
                <a:lnTo>
                  <a:pt x="100588" y="60923"/>
                </a:lnTo>
                <a:lnTo>
                  <a:pt x="100588" y="60923"/>
                </a:lnTo>
                <a:lnTo>
                  <a:pt x="100588" y="60923"/>
                </a:lnTo>
                <a:lnTo>
                  <a:pt x="100588" y="60923"/>
                </a:lnTo>
                <a:lnTo>
                  <a:pt x="100588" y="63692"/>
                </a:lnTo>
                <a:lnTo>
                  <a:pt x="101764" y="63692"/>
                </a:lnTo>
                <a:lnTo>
                  <a:pt x="101764" y="63692"/>
                </a:lnTo>
                <a:lnTo>
                  <a:pt x="101764" y="63692"/>
                </a:lnTo>
                <a:lnTo>
                  <a:pt x="101764" y="63692"/>
                </a:lnTo>
                <a:lnTo>
                  <a:pt x="101764" y="63692"/>
                </a:lnTo>
                <a:lnTo>
                  <a:pt x="101764" y="63692"/>
                </a:lnTo>
                <a:lnTo>
                  <a:pt x="102941" y="63692"/>
                </a:lnTo>
                <a:lnTo>
                  <a:pt x="102941" y="65538"/>
                </a:lnTo>
                <a:lnTo>
                  <a:pt x="102941" y="65538"/>
                </a:lnTo>
                <a:lnTo>
                  <a:pt x="102941" y="65538"/>
                </a:lnTo>
                <a:lnTo>
                  <a:pt x="102941" y="65538"/>
                </a:lnTo>
                <a:lnTo>
                  <a:pt x="104705" y="65538"/>
                </a:lnTo>
                <a:lnTo>
                  <a:pt x="104705" y="65538"/>
                </a:lnTo>
                <a:lnTo>
                  <a:pt x="104705" y="65538"/>
                </a:lnTo>
                <a:lnTo>
                  <a:pt x="104705" y="65538"/>
                </a:lnTo>
                <a:lnTo>
                  <a:pt x="104705" y="65538"/>
                </a:lnTo>
                <a:lnTo>
                  <a:pt x="104705" y="67384"/>
                </a:lnTo>
                <a:lnTo>
                  <a:pt x="105882" y="67384"/>
                </a:lnTo>
                <a:lnTo>
                  <a:pt x="105882" y="67384"/>
                </a:lnTo>
                <a:lnTo>
                  <a:pt x="105882" y="67384"/>
                </a:lnTo>
                <a:lnTo>
                  <a:pt x="105882" y="67384"/>
                </a:lnTo>
                <a:lnTo>
                  <a:pt x="105882" y="67384"/>
                </a:lnTo>
                <a:lnTo>
                  <a:pt x="105882" y="67384"/>
                </a:lnTo>
                <a:lnTo>
                  <a:pt x="107058" y="67384"/>
                </a:lnTo>
                <a:lnTo>
                  <a:pt x="107058" y="67384"/>
                </a:lnTo>
                <a:lnTo>
                  <a:pt x="107058" y="69230"/>
                </a:lnTo>
                <a:lnTo>
                  <a:pt x="107058" y="69230"/>
                </a:lnTo>
                <a:lnTo>
                  <a:pt x="107058" y="69230"/>
                </a:lnTo>
                <a:lnTo>
                  <a:pt x="108235" y="69230"/>
                </a:lnTo>
                <a:lnTo>
                  <a:pt x="108235" y="69230"/>
                </a:lnTo>
                <a:lnTo>
                  <a:pt x="108235" y="69230"/>
                </a:lnTo>
                <a:lnTo>
                  <a:pt x="108235" y="69230"/>
                </a:lnTo>
                <a:lnTo>
                  <a:pt x="108235" y="71076"/>
                </a:lnTo>
                <a:lnTo>
                  <a:pt x="108235" y="71076"/>
                </a:lnTo>
                <a:lnTo>
                  <a:pt x="109411" y="71076"/>
                </a:lnTo>
                <a:lnTo>
                  <a:pt x="109411" y="71076"/>
                </a:lnTo>
                <a:lnTo>
                  <a:pt x="109411" y="71076"/>
                </a:lnTo>
                <a:lnTo>
                  <a:pt x="109411" y="71076"/>
                </a:lnTo>
                <a:lnTo>
                  <a:pt x="109411" y="71076"/>
                </a:lnTo>
                <a:lnTo>
                  <a:pt x="109411" y="71076"/>
                </a:lnTo>
                <a:lnTo>
                  <a:pt x="111176" y="71076"/>
                </a:lnTo>
                <a:lnTo>
                  <a:pt x="111176" y="71076"/>
                </a:lnTo>
                <a:lnTo>
                  <a:pt x="111176" y="73846"/>
                </a:lnTo>
                <a:lnTo>
                  <a:pt x="111176" y="73846"/>
                </a:lnTo>
                <a:lnTo>
                  <a:pt x="112352" y="73846"/>
                </a:lnTo>
                <a:lnTo>
                  <a:pt x="112352" y="73846"/>
                </a:lnTo>
                <a:lnTo>
                  <a:pt x="112352" y="73846"/>
                </a:lnTo>
                <a:lnTo>
                  <a:pt x="112352" y="73846"/>
                </a:lnTo>
                <a:lnTo>
                  <a:pt x="113529" y="73846"/>
                </a:lnTo>
                <a:lnTo>
                  <a:pt x="113529" y="71076"/>
                </a:lnTo>
                <a:lnTo>
                  <a:pt x="113529" y="71076"/>
                </a:lnTo>
                <a:lnTo>
                  <a:pt x="113529" y="73846"/>
                </a:lnTo>
                <a:lnTo>
                  <a:pt x="113529" y="73846"/>
                </a:lnTo>
                <a:lnTo>
                  <a:pt x="113529" y="73846"/>
                </a:lnTo>
                <a:lnTo>
                  <a:pt x="113529" y="73846"/>
                </a:lnTo>
                <a:lnTo>
                  <a:pt x="114705" y="73846"/>
                </a:lnTo>
                <a:lnTo>
                  <a:pt x="114705" y="73846"/>
                </a:lnTo>
                <a:lnTo>
                  <a:pt x="114705" y="73846"/>
                </a:lnTo>
                <a:lnTo>
                  <a:pt x="114705" y="73846"/>
                </a:lnTo>
                <a:lnTo>
                  <a:pt x="115882" y="73846"/>
                </a:lnTo>
                <a:lnTo>
                  <a:pt x="115882" y="73846"/>
                </a:lnTo>
                <a:lnTo>
                  <a:pt x="115882" y="73846"/>
                </a:lnTo>
                <a:lnTo>
                  <a:pt x="115882" y="73846"/>
                </a:lnTo>
                <a:lnTo>
                  <a:pt x="115882" y="73846"/>
                </a:lnTo>
                <a:lnTo>
                  <a:pt x="115882" y="75692"/>
                </a:lnTo>
                <a:lnTo>
                  <a:pt x="117647" y="75692"/>
                </a:lnTo>
                <a:lnTo>
                  <a:pt x="117647" y="75692"/>
                </a:lnTo>
                <a:lnTo>
                  <a:pt x="117647" y="75692"/>
                </a:lnTo>
                <a:lnTo>
                  <a:pt x="117647" y="75692"/>
                </a:lnTo>
                <a:lnTo>
                  <a:pt x="117647" y="75692"/>
                </a:lnTo>
                <a:lnTo>
                  <a:pt x="118823" y="75692"/>
                </a:lnTo>
                <a:lnTo>
                  <a:pt x="118823" y="75692"/>
                </a:lnTo>
                <a:lnTo>
                  <a:pt x="118823" y="75692"/>
                </a:lnTo>
                <a:lnTo>
                  <a:pt x="120000" y="75692"/>
                </a:lnTo>
                <a:lnTo>
                  <a:pt x="120000" y="75692"/>
                </a:lnTo>
                <a:lnTo>
                  <a:pt x="120000" y="75692"/>
                </a:lnTo>
                <a:lnTo>
                  <a:pt x="120000" y="77538"/>
                </a:lnTo>
                <a:lnTo>
                  <a:pt x="120000" y="77538"/>
                </a:lnTo>
                <a:lnTo>
                  <a:pt x="120000" y="77538"/>
                </a:lnTo>
                <a:lnTo>
                  <a:pt x="120000" y="77538"/>
                </a:lnTo>
                <a:lnTo>
                  <a:pt x="118823" y="77538"/>
                </a:lnTo>
                <a:lnTo>
                  <a:pt x="118823" y="79384"/>
                </a:lnTo>
                <a:lnTo>
                  <a:pt x="118823" y="79384"/>
                </a:lnTo>
                <a:lnTo>
                  <a:pt x="118823" y="79384"/>
                </a:lnTo>
                <a:lnTo>
                  <a:pt x="118823" y="79384"/>
                </a:lnTo>
                <a:lnTo>
                  <a:pt x="118823" y="81230"/>
                </a:lnTo>
                <a:lnTo>
                  <a:pt x="118823" y="81230"/>
                </a:lnTo>
                <a:lnTo>
                  <a:pt x="118823" y="81230"/>
                </a:lnTo>
                <a:lnTo>
                  <a:pt x="118823" y="84000"/>
                </a:lnTo>
                <a:lnTo>
                  <a:pt x="118823" y="84000"/>
                </a:lnTo>
                <a:lnTo>
                  <a:pt x="118823" y="84000"/>
                </a:lnTo>
                <a:lnTo>
                  <a:pt x="118823" y="84000"/>
                </a:lnTo>
                <a:lnTo>
                  <a:pt x="120000" y="84000"/>
                </a:lnTo>
                <a:lnTo>
                  <a:pt x="120000" y="85846"/>
                </a:lnTo>
                <a:lnTo>
                  <a:pt x="120000" y="85846"/>
                </a:lnTo>
                <a:lnTo>
                  <a:pt x="118823" y="85846"/>
                </a:lnTo>
                <a:lnTo>
                  <a:pt x="118823" y="85846"/>
                </a:lnTo>
                <a:lnTo>
                  <a:pt x="118823" y="85846"/>
                </a:lnTo>
                <a:lnTo>
                  <a:pt x="118823" y="87692"/>
                </a:lnTo>
                <a:lnTo>
                  <a:pt x="118823" y="87692"/>
                </a:lnTo>
                <a:lnTo>
                  <a:pt x="117647" y="87692"/>
                </a:lnTo>
                <a:lnTo>
                  <a:pt x="117647" y="87692"/>
                </a:lnTo>
                <a:lnTo>
                  <a:pt x="117647" y="87692"/>
                </a:lnTo>
                <a:lnTo>
                  <a:pt x="117647" y="87692"/>
                </a:lnTo>
                <a:lnTo>
                  <a:pt x="115882" y="87692"/>
                </a:lnTo>
                <a:lnTo>
                  <a:pt x="115882" y="87692"/>
                </a:lnTo>
                <a:lnTo>
                  <a:pt x="115882" y="85846"/>
                </a:lnTo>
                <a:lnTo>
                  <a:pt x="115882" y="85846"/>
                </a:lnTo>
                <a:lnTo>
                  <a:pt x="115882" y="85846"/>
                </a:lnTo>
                <a:lnTo>
                  <a:pt x="114705" y="85846"/>
                </a:lnTo>
                <a:lnTo>
                  <a:pt x="114705" y="85846"/>
                </a:lnTo>
                <a:lnTo>
                  <a:pt x="114705" y="85846"/>
                </a:lnTo>
                <a:lnTo>
                  <a:pt x="114705" y="85846"/>
                </a:lnTo>
                <a:lnTo>
                  <a:pt x="114705" y="85846"/>
                </a:lnTo>
                <a:lnTo>
                  <a:pt x="113529" y="85846"/>
                </a:lnTo>
                <a:lnTo>
                  <a:pt x="113529" y="85846"/>
                </a:lnTo>
                <a:lnTo>
                  <a:pt x="113529" y="85846"/>
                </a:lnTo>
                <a:lnTo>
                  <a:pt x="113529" y="85846"/>
                </a:lnTo>
                <a:lnTo>
                  <a:pt x="113529" y="84000"/>
                </a:lnTo>
                <a:lnTo>
                  <a:pt x="112352" y="84000"/>
                </a:lnTo>
                <a:lnTo>
                  <a:pt x="112352" y="84000"/>
                </a:lnTo>
                <a:lnTo>
                  <a:pt x="112352" y="84000"/>
                </a:lnTo>
                <a:lnTo>
                  <a:pt x="112352" y="84000"/>
                </a:lnTo>
                <a:lnTo>
                  <a:pt x="112352" y="84000"/>
                </a:lnTo>
                <a:lnTo>
                  <a:pt x="112352" y="84000"/>
                </a:lnTo>
                <a:lnTo>
                  <a:pt x="111176" y="84000"/>
                </a:lnTo>
                <a:lnTo>
                  <a:pt x="111176" y="85846"/>
                </a:lnTo>
                <a:lnTo>
                  <a:pt x="111176" y="85846"/>
                </a:lnTo>
                <a:lnTo>
                  <a:pt x="111176" y="85846"/>
                </a:lnTo>
                <a:lnTo>
                  <a:pt x="111176" y="85846"/>
                </a:lnTo>
                <a:lnTo>
                  <a:pt x="111176" y="87692"/>
                </a:lnTo>
                <a:lnTo>
                  <a:pt x="111176" y="87692"/>
                </a:lnTo>
                <a:lnTo>
                  <a:pt x="111176" y="87692"/>
                </a:lnTo>
                <a:lnTo>
                  <a:pt x="111176" y="87692"/>
                </a:lnTo>
                <a:lnTo>
                  <a:pt x="109411" y="87692"/>
                </a:lnTo>
                <a:lnTo>
                  <a:pt x="109411" y="87692"/>
                </a:lnTo>
                <a:lnTo>
                  <a:pt x="109411" y="87692"/>
                </a:lnTo>
                <a:lnTo>
                  <a:pt x="109411" y="87692"/>
                </a:lnTo>
                <a:lnTo>
                  <a:pt x="108235" y="87692"/>
                </a:lnTo>
                <a:lnTo>
                  <a:pt x="108235" y="87692"/>
                </a:lnTo>
                <a:lnTo>
                  <a:pt x="108235" y="87692"/>
                </a:lnTo>
                <a:lnTo>
                  <a:pt x="108235" y="87692"/>
                </a:lnTo>
                <a:lnTo>
                  <a:pt x="107058" y="87692"/>
                </a:lnTo>
                <a:lnTo>
                  <a:pt x="107058" y="87692"/>
                </a:lnTo>
                <a:lnTo>
                  <a:pt x="107058" y="87692"/>
                </a:lnTo>
                <a:lnTo>
                  <a:pt x="105882" y="87692"/>
                </a:lnTo>
                <a:lnTo>
                  <a:pt x="105882" y="89538"/>
                </a:lnTo>
                <a:lnTo>
                  <a:pt x="105882" y="89538"/>
                </a:lnTo>
                <a:lnTo>
                  <a:pt x="105882" y="89538"/>
                </a:lnTo>
                <a:lnTo>
                  <a:pt x="105882" y="89538"/>
                </a:lnTo>
                <a:lnTo>
                  <a:pt x="104705" y="89538"/>
                </a:lnTo>
                <a:lnTo>
                  <a:pt x="104705" y="89538"/>
                </a:lnTo>
                <a:lnTo>
                  <a:pt x="104705" y="89538"/>
                </a:lnTo>
                <a:lnTo>
                  <a:pt x="104705" y="89538"/>
                </a:lnTo>
                <a:lnTo>
                  <a:pt x="104705" y="89538"/>
                </a:lnTo>
                <a:lnTo>
                  <a:pt x="104705" y="89538"/>
                </a:lnTo>
                <a:lnTo>
                  <a:pt x="102941" y="89538"/>
                </a:lnTo>
                <a:lnTo>
                  <a:pt x="102941" y="91384"/>
                </a:lnTo>
                <a:lnTo>
                  <a:pt x="102941" y="91384"/>
                </a:lnTo>
                <a:lnTo>
                  <a:pt x="104705" y="91384"/>
                </a:lnTo>
                <a:lnTo>
                  <a:pt x="104705" y="91384"/>
                </a:lnTo>
                <a:lnTo>
                  <a:pt x="104705" y="94153"/>
                </a:lnTo>
                <a:lnTo>
                  <a:pt x="104705" y="94153"/>
                </a:lnTo>
                <a:lnTo>
                  <a:pt x="102941" y="94153"/>
                </a:lnTo>
                <a:lnTo>
                  <a:pt x="102941" y="94153"/>
                </a:lnTo>
                <a:lnTo>
                  <a:pt x="102941" y="94153"/>
                </a:lnTo>
                <a:lnTo>
                  <a:pt x="102941" y="94153"/>
                </a:lnTo>
                <a:lnTo>
                  <a:pt x="102941" y="96000"/>
                </a:lnTo>
                <a:lnTo>
                  <a:pt x="102941" y="96000"/>
                </a:lnTo>
                <a:lnTo>
                  <a:pt x="102941" y="96000"/>
                </a:lnTo>
                <a:lnTo>
                  <a:pt x="102941" y="96000"/>
                </a:lnTo>
                <a:lnTo>
                  <a:pt x="101764" y="96000"/>
                </a:lnTo>
                <a:lnTo>
                  <a:pt x="101764" y="97846"/>
                </a:lnTo>
                <a:lnTo>
                  <a:pt x="101764" y="97846"/>
                </a:lnTo>
                <a:lnTo>
                  <a:pt x="101764" y="97846"/>
                </a:lnTo>
                <a:lnTo>
                  <a:pt x="101764" y="99692"/>
                </a:lnTo>
                <a:lnTo>
                  <a:pt x="101764" y="99692"/>
                </a:lnTo>
                <a:lnTo>
                  <a:pt x="101764" y="99692"/>
                </a:lnTo>
                <a:lnTo>
                  <a:pt x="101764" y="101538"/>
                </a:lnTo>
                <a:lnTo>
                  <a:pt x="101764" y="101538"/>
                </a:lnTo>
                <a:lnTo>
                  <a:pt x="101764" y="101538"/>
                </a:lnTo>
                <a:lnTo>
                  <a:pt x="101764" y="101538"/>
                </a:lnTo>
                <a:lnTo>
                  <a:pt x="101764" y="101538"/>
                </a:lnTo>
                <a:lnTo>
                  <a:pt x="101764" y="104307"/>
                </a:lnTo>
                <a:lnTo>
                  <a:pt x="101764" y="104307"/>
                </a:lnTo>
                <a:lnTo>
                  <a:pt x="100588" y="104307"/>
                </a:lnTo>
                <a:lnTo>
                  <a:pt x="100588" y="104307"/>
                </a:lnTo>
                <a:lnTo>
                  <a:pt x="100588" y="104307"/>
                </a:lnTo>
                <a:lnTo>
                  <a:pt x="100588" y="104307"/>
                </a:lnTo>
                <a:lnTo>
                  <a:pt x="100588" y="104307"/>
                </a:lnTo>
                <a:lnTo>
                  <a:pt x="100588" y="104307"/>
                </a:lnTo>
                <a:lnTo>
                  <a:pt x="99411" y="104307"/>
                </a:lnTo>
                <a:lnTo>
                  <a:pt x="99411" y="106153"/>
                </a:lnTo>
                <a:lnTo>
                  <a:pt x="99411" y="106153"/>
                </a:lnTo>
                <a:lnTo>
                  <a:pt x="99411" y="106153"/>
                </a:lnTo>
                <a:lnTo>
                  <a:pt x="98235" y="106153"/>
                </a:lnTo>
                <a:lnTo>
                  <a:pt x="98235" y="106153"/>
                </a:lnTo>
                <a:lnTo>
                  <a:pt x="98235" y="106153"/>
                </a:lnTo>
                <a:lnTo>
                  <a:pt x="98235" y="106153"/>
                </a:lnTo>
                <a:lnTo>
                  <a:pt x="98235" y="106153"/>
                </a:lnTo>
                <a:lnTo>
                  <a:pt x="98235" y="108000"/>
                </a:lnTo>
                <a:lnTo>
                  <a:pt x="98235" y="108000"/>
                </a:lnTo>
                <a:lnTo>
                  <a:pt x="98235" y="108000"/>
                </a:lnTo>
                <a:lnTo>
                  <a:pt x="98235" y="108000"/>
                </a:lnTo>
                <a:lnTo>
                  <a:pt x="96470" y="108000"/>
                </a:lnTo>
                <a:lnTo>
                  <a:pt x="96470" y="108000"/>
                </a:lnTo>
                <a:lnTo>
                  <a:pt x="96470" y="108000"/>
                </a:lnTo>
                <a:lnTo>
                  <a:pt x="96470" y="108000"/>
                </a:lnTo>
                <a:lnTo>
                  <a:pt x="95294" y="108000"/>
                </a:lnTo>
                <a:lnTo>
                  <a:pt x="95294" y="108000"/>
                </a:lnTo>
                <a:lnTo>
                  <a:pt x="95294" y="108000"/>
                </a:lnTo>
                <a:lnTo>
                  <a:pt x="95294" y="108000"/>
                </a:lnTo>
                <a:lnTo>
                  <a:pt x="94117" y="108000"/>
                </a:lnTo>
                <a:lnTo>
                  <a:pt x="94117" y="108000"/>
                </a:lnTo>
                <a:lnTo>
                  <a:pt x="94117" y="108000"/>
                </a:lnTo>
                <a:lnTo>
                  <a:pt x="94117" y="108000"/>
                </a:lnTo>
                <a:lnTo>
                  <a:pt x="94117" y="108000"/>
                </a:lnTo>
                <a:lnTo>
                  <a:pt x="92941" y="108000"/>
                </a:lnTo>
                <a:lnTo>
                  <a:pt x="92941" y="109846"/>
                </a:lnTo>
                <a:lnTo>
                  <a:pt x="92941" y="109846"/>
                </a:lnTo>
                <a:lnTo>
                  <a:pt x="92941" y="109846"/>
                </a:lnTo>
                <a:lnTo>
                  <a:pt x="92941" y="109846"/>
                </a:lnTo>
                <a:lnTo>
                  <a:pt x="92941" y="109846"/>
                </a:lnTo>
                <a:lnTo>
                  <a:pt x="91764" y="109846"/>
                </a:lnTo>
                <a:lnTo>
                  <a:pt x="91764" y="109846"/>
                </a:lnTo>
                <a:lnTo>
                  <a:pt x="91764" y="109846"/>
                </a:lnTo>
                <a:lnTo>
                  <a:pt x="90000" y="109846"/>
                </a:lnTo>
                <a:lnTo>
                  <a:pt x="90000" y="109846"/>
                </a:lnTo>
                <a:lnTo>
                  <a:pt x="90000" y="109846"/>
                </a:lnTo>
                <a:lnTo>
                  <a:pt x="90000" y="109846"/>
                </a:lnTo>
                <a:lnTo>
                  <a:pt x="90000" y="109846"/>
                </a:lnTo>
                <a:lnTo>
                  <a:pt x="90000" y="111692"/>
                </a:lnTo>
                <a:lnTo>
                  <a:pt x="90000" y="111692"/>
                </a:lnTo>
                <a:lnTo>
                  <a:pt x="90000" y="111692"/>
                </a:lnTo>
                <a:lnTo>
                  <a:pt x="90000" y="111692"/>
                </a:lnTo>
                <a:lnTo>
                  <a:pt x="90000" y="111692"/>
                </a:lnTo>
                <a:lnTo>
                  <a:pt x="90000" y="111692"/>
                </a:lnTo>
                <a:lnTo>
                  <a:pt x="90000" y="114461"/>
                </a:lnTo>
                <a:lnTo>
                  <a:pt x="90000" y="114461"/>
                </a:lnTo>
                <a:lnTo>
                  <a:pt x="90000" y="114461"/>
                </a:lnTo>
                <a:lnTo>
                  <a:pt x="90000" y="114461"/>
                </a:lnTo>
                <a:lnTo>
                  <a:pt x="90000" y="114461"/>
                </a:lnTo>
                <a:lnTo>
                  <a:pt x="88823" y="114461"/>
                </a:lnTo>
                <a:lnTo>
                  <a:pt x="88823" y="114461"/>
                </a:lnTo>
                <a:lnTo>
                  <a:pt x="90000" y="114461"/>
                </a:lnTo>
                <a:lnTo>
                  <a:pt x="90000" y="114461"/>
                </a:lnTo>
                <a:lnTo>
                  <a:pt x="90000" y="116307"/>
                </a:lnTo>
                <a:lnTo>
                  <a:pt x="90000" y="116307"/>
                </a:lnTo>
                <a:lnTo>
                  <a:pt x="88823" y="116307"/>
                </a:lnTo>
                <a:lnTo>
                  <a:pt x="88823" y="116307"/>
                </a:lnTo>
                <a:lnTo>
                  <a:pt x="88823" y="116307"/>
                </a:lnTo>
                <a:lnTo>
                  <a:pt x="88823" y="116307"/>
                </a:lnTo>
                <a:lnTo>
                  <a:pt x="88823" y="116307"/>
                </a:lnTo>
                <a:lnTo>
                  <a:pt x="88823" y="118153"/>
                </a:lnTo>
                <a:lnTo>
                  <a:pt x="87647" y="118153"/>
                </a:lnTo>
                <a:lnTo>
                  <a:pt x="87647" y="118153"/>
                </a:lnTo>
                <a:lnTo>
                  <a:pt x="87647" y="118153"/>
                </a:lnTo>
                <a:lnTo>
                  <a:pt x="87647" y="118153"/>
                </a:lnTo>
                <a:lnTo>
                  <a:pt x="87647" y="118153"/>
                </a:lnTo>
                <a:lnTo>
                  <a:pt x="86470" y="118153"/>
                </a:lnTo>
                <a:lnTo>
                  <a:pt x="86470" y="118153"/>
                </a:lnTo>
                <a:lnTo>
                  <a:pt x="86470" y="120000"/>
                </a:lnTo>
                <a:lnTo>
                  <a:pt x="86470" y="120000"/>
                </a:lnTo>
                <a:lnTo>
                  <a:pt x="86470" y="120000"/>
                </a:lnTo>
                <a:lnTo>
                  <a:pt x="85294" y="120000"/>
                </a:lnTo>
                <a:lnTo>
                  <a:pt x="85294" y="120000"/>
                </a:lnTo>
                <a:lnTo>
                  <a:pt x="85294" y="120000"/>
                </a:lnTo>
                <a:lnTo>
                  <a:pt x="83529" y="120000"/>
                </a:lnTo>
                <a:lnTo>
                  <a:pt x="83529" y="118153"/>
                </a:lnTo>
                <a:lnTo>
                  <a:pt x="83529" y="118153"/>
                </a:lnTo>
                <a:lnTo>
                  <a:pt x="83529" y="120000"/>
                </a:lnTo>
                <a:lnTo>
                  <a:pt x="83529" y="120000"/>
                </a:lnTo>
                <a:lnTo>
                  <a:pt x="83529" y="120000"/>
                </a:lnTo>
                <a:lnTo>
                  <a:pt x="83529" y="120000"/>
                </a:lnTo>
                <a:lnTo>
                  <a:pt x="83529" y="120000"/>
                </a:lnTo>
                <a:lnTo>
                  <a:pt x="82352" y="120000"/>
                </a:lnTo>
                <a:lnTo>
                  <a:pt x="82352" y="120000"/>
                </a:lnTo>
                <a:lnTo>
                  <a:pt x="82352" y="120000"/>
                </a:lnTo>
                <a:lnTo>
                  <a:pt x="82352" y="120000"/>
                </a:lnTo>
                <a:lnTo>
                  <a:pt x="82352" y="118153"/>
                </a:lnTo>
                <a:lnTo>
                  <a:pt x="82352" y="118153"/>
                </a:lnTo>
                <a:lnTo>
                  <a:pt x="82352" y="118153"/>
                </a:lnTo>
                <a:lnTo>
                  <a:pt x="82352" y="118153"/>
                </a:lnTo>
                <a:lnTo>
                  <a:pt x="81176" y="118153"/>
                </a:lnTo>
                <a:lnTo>
                  <a:pt x="81176" y="118153"/>
                </a:lnTo>
                <a:lnTo>
                  <a:pt x="81176" y="118153"/>
                </a:lnTo>
                <a:lnTo>
                  <a:pt x="81176" y="118153"/>
                </a:lnTo>
                <a:lnTo>
                  <a:pt x="81176" y="116307"/>
                </a:lnTo>
                <a:lnTo>
                  <a:pt x="80000" y="116307"/>
                </a:lnTo>
                <a:lnTo>
                  <a:pt x="80000" y="116307"/>
                </a:lnTo>
                <a:lnTo>
                  <a:pt x="80000" y="116307"/>
                </a:lnTo>
                <a:lnTo>
                  <a:pt x="80000" y="116307"/>
                </a:lnTo>
                <a:lnTo>
                  <a:pt x="80000" y="116307"/>
                </a:lnTo>
                <a:lnTo>
                  <a:pt x="78823" y="116307"/>
                </a:lnTo>
                <a:lnTo>
                  <a:pt x="78823" y="116307"/>
                </a:lnTo>
                <a:lnTo>
                  <a:pt x="78823" y="116307"/>
                </a:lnTo>
                <a:lnTo>
                  <a:pt x="78823" y="116307"/>
                </a:lnTo>
                <a:lnTo>
                  <a:pt x="78823" y="116307"/>
                </a:lnTo>
                <a:lnTo>
                  <a:pt x="77058" y="116307"/>
                </a:lnTo>
                <a:lnTo>
                  <a:pt x="77058" y="116307"/>
                </a:lnTo>
                <a:lnTo>
                  <a:pt x="77058" y="116307"/>
                </a:lnTo>
                <a:lnTo>
                  <a:pt x="75882" y="116307"/>
                </a:lnTo>
                <a:lnTo>
                  <a:pt x="75882" y="116307"/>
                </a:lnTo>
                <a:lnTo>
                  <a:pt x="75882" y="116307"/>
                </a:lnTo>
                <a:lnTo>
                  <a:pt x="75882" y="116307"/>
                </a:lnTo>
                <a:lnTo>
                  <a:pt x="75882" y="116307"/>
                </a:lnTo>
                <a:lnTo>
                  <a:pt x="75882" y="116307"/>
                </a:lnTo>
                <a:lnTo>
                  <a:pt x="75882" y="114461"/>
                </a:lnTo>
                <a:lnTo>
                  <a:pt x="74705" y="114461"/>
                </a:lnTo>
                <a:lnTo>
                  <a:pt x="74705" y="114461"/>
                </a:lnTo>
                <a:lnTo>
                  <a:pt x="74705" y="114461"/>
                </a:lnTo>
                <a:lnTo>
                  <a:pt x="74705" y="114461"/>
                </a:lnTo>
                <a:lnTo>
                  <a:pt x="74705" y="114461"/>
                </a:lnTo>
                <a:lnTo>
                  <a:pt x="74705" y="114461"/>
                </a:lnTo>
                <a:lnTo>
                  <a:pt x="73529" y="114461"/>
                </a:lnTo>
                <a:lnTo>
                  <a:pt x="73529" y="114461"/>
                </a:lnTo>
                <a:lnTo>
                  <a:pt x="73529" y="114461"/>
                </a:lnTo>
                <a:lnTo>
                  <a:pt x="73529" y="111692"/>
                </a:lnTo>
                <a:lnTo>
                  <a:pt x="73529" y="111692"/>
                </a:lnTo>
                <a:lnTo>
                  <a:pt x="73529" y="111692"/>
                </a:lnTo>
                <a:lnTo>
                  <a:pt x="73529" y="111692"/>
                </a:lnTo>
                <a:lnTo>
                  <a:pt x="73529" y="109846"/>
                </a:lnTo>
                <a:lnTo>
                  <a:pt x="73529" y="109846"/>
                </a:lnTo>
                <a:lnTo>
                  <a:pt x="73529" y="109846"/>
                </a:lnTo>
                <a:lnTo>
                  <a:pt x="73529" y="109846"/>
                </a:lnTo>
                <a:lnTo>
                  <a:pt x="73529" y="108000"/>
                </a:lnTo>
                <a:lnTo>
                  <a:pt x="73529" y="108000"/>
                </a:lnTo>
                <a:lnTo>
                  <a:pt x="72352" y="108000"/>
                </a:lnTo>
                <a:lnTo>
                  <a:pt x="72352" y="108000"/>
                </a:lnTo>
                <a:lnTo>
                  <a:pt x="73529" y="108000"/>
                </a:lnTo>
                <a:lnTo>
                  <a:pt x="73529" y="108000"/>
                </a:lnTo>
                <a:lnTo>
                  <a:pt x="73529" y="108000"/>
                </a:lnTo>
                <a:lnTo>
                  <a:pt x="73529" y="106153"/>
                </a:lnTo>
                <a:lnTo>
                  <a:pt x="73529" y="106153"/>
                </a:lnTo>
                <a:lnTo>
                  <a:pt x="73529" y="106153"/>
                </a:lnTo>
                <a:lnTo>
                  <a:pt x="73529" y="106153"/>
                </a:lnTo>
                <a:lnTo>
                  <a:pt x="73529" y="106153"/>
                </a:lnTo>
                <a:lnTo>
                  <a:pt x="73529" y="104307"/>
                </a:lnTo>
                <a:lnTo>
                  <a:pt x="73529" y="104307"/>
                </a:lnTo>
                <a:lnTo>
                  <a:pt x="73529" y="104307"/>
                </a:lnTo>
                <a:lnTo>
                  <a:pt x="73529" y="104307"/>
                </a:lnTo>
                <a:lnTo>
                  <a:pt x="73529" y="101538"/>
                </a:lnTo>
                <a:lnTo>
                  <a:pt x="73529" y="101538"/>
                </a:lnTo>
                <a:lnTo>
                  <a:pt x="73529" y="101538"/>
                </a:lnTo>
                <a:lnTo>
                  <a:pt x="73529" y="99692"/>
                </a:lnTo>
                <a:lnTo>
                  <a:pt x="73529" y="99692"/>
                </a:lnTo>
                <a:lnTo>
                  <a:pt x="73529" y="99692"/>
                </a:lnTo>
                <a:lnTo>
                  <a:pt x="73529" y="99692"/>
                </a:lnTo>
                <a:lnTo>
                  <a:pt x="73529" y="97846"/>
                </a:lnTo>
                <a:lnTo>
                  <a:pt x="73529" y="97846"/>
                </a:lnTo>
                <a:lnTo>
                  <a:pt x="73529" y="97846"/>
                </a:lnTo>
                <a:lnTo>
                  <a:pt x="73529" y="97846"/>
                </a:lnTo>
                <a:lnTo>
                  <a:pt x="72352" y="97846"/>
                </a:lnTo>
                <a:lnTo>
                  <a:pt x="72352" y="97846"/>
                </a:lnTo>
                <a:lnTo>
                  <a:pt x="72352" y="97846"/>
                </a:lnTo>
                <a:lnTo>
                  <a:pt x="72352" y="97846"/>
                </a:lnTo>
                <a:lnTo>
                  <a:pt x="70588" y="97846"/>
                </a:lnTo>
                <a:lnTo>
                  <a:pt x="70588" y="97846"/>
                </a:lnTo>
                <a:lnTo>
                  <a:pt x="70588" y="97846"/>
                </a:lnTo>
                <a:lnTo>
                  <a:pt x="70588" y="97846"/>
                </a:lnTo>
                <a:lnTo>
                  <a:pt x="70588" y="97846"/>
                </a:lnTo>
                <a:lnTo>
                  <a:pt x="69411" y="97846"/>
                </a:lnTo>
                <a:lnTo>
                  <a:pt x="69411" y="97846"/>
                </a:lnTo>
                <a:lnTo>
                  <a:pt x="69411" y="97846"/>
                </a:lnTo>
                <a:lnTo>
                  <a:pt x="68235" y="97846"/>
                </a:lnTo>
                <a:lnTo>
                  <a:pt x="68235" y="97846"/>
                </a:lnTo>
                <a:lnTo>
                  <a:pt x="68235" y="97846"/>
                </a:lnTo>
                <a:lnTo>
                  <a:pt x="68235" y="97846"/>
                </a:lnTo>
                <a:lnTo>
                  <a:pt x="67058" y="97846"/>
                </a:lnTo>
                <a:lnTo>
                  <a:pt x="67058" y="97846"/>
                </a:lnTo>
                <a:lnTo>
                  <a:pt x="67058" y="97846"/>
                </a:lnTo>
                <a:lnTo>
                  <a:pt x="67058" y="97846"/>
                </a:lnTo>
                <a:lnTo>
                  <a:pt x="65882" y="97846"/>
                </a:lnTo>
                <a:lnTo>
                  <a:pt x="65882" y="97846"/>
                </a:lnTo>
                <a:lnTo>
                  <a:pt x="65882" y="97846"/>
                </a:lnTo>
                <a:lnTo>
                  <a:pt x="65882" y="96000"/>
                </a:lnTo>
                <a:lnTo>
                  <a:pt x="65882" y="96000"/>
                </a:lnTo>
                <a:lnTo>
                  <a:pt x="65882" y="96000"/>
                </a:lnTo>
                <a:lnTo>
                  <a:pt x="65882" y="96000"/>
                </a:lnTo>
                <a:lnTo>
                  <a:pt x="64117" y="96000"/>
                </a:lnTo>
                <a:lnTo>
                  <a:pt x="64117" y="94153"/>
                </a:lnTo>
                <a:lnTo>
                  <a:pt x="64117" y="94153"/>
                </a:lnTo>
                <a:lnTo>
                  <a:pt x="64117" y="94153"/>
                </a:lnTo>
                <a:lnTo>
                  <a:pt x="64117" y="94153"/>
                </a:lnTo>
                <a:lnTo>
                  <a:pt x="64117" y="94153"/>
                </a:lnTo>
                <a:lnTo>
                  <a:pt x="64117" y="94153"/>
                </a:lnTo>
                <a:lnTo>
                  <a:pt x="64117" y="94153"/>
                </a:lnTo>
                <a:lnTo>
                  <a:pt x="64117" y="91384"/>
                </a:lnTo>
                <a:lnTo>
                  <a:pt x="62941" y="91384"/>
                </a:lnTo>
                <a:lnTo>
                  <a:pt x="62941" y="91384"/>
                </a:lnTo>
                <a:lnTo>
                  <a:pt x="62941" y="91384"/>
                </a:lnTo>
                <a:lnTo>
                  <a:pt x="62941" y="91384"/>
                </a:lnTo>
                <a:lnTo>
                  <a:pt x="62941" y="91384"/>
                </a:lnTo>
                <a:lnTo>
                  <a:pt x="61764" y="91384"/>
                </a:lnTo>
                <a:lnTo>
                  <a:pt x="61764" y="91384"/>
                </a:lnTo>
                <a:lnTo>
                  <a:pt x="61764" y="91384"/>
                </a:lnTo>
                <a:lnTo>
                  <a:pt x="61764" y="91384"/>
                </a:lnTo>
                <a:lnTo>
                  <a:pt x="61764" y="89538"/>
                </a:lnTo>
                <a:lnTo>
                  <a:pt x="60588" y="89538"/>
                </a:lnTo>
                <a:lnTo>
                  <a:pt x="60588" y="89538"/>
                </a:lnTo>
                <a:lnTo>
                  <a:pt x="60588" y="89538"/>
                </a:lnTo>
                <a:lnTo>
                  <a:pt x="60588" y="89538"/>
                </a:lnTo>
                <a:lnTo>
                  <a:pt x="59411" y="89538"/>
                </a:lnTo>
                <a:lnTo>
                  <a:pt x="59411" y="89538"/>
                </a:lnTo>
                <a:lnTo>
                  <a:pt x="59411" y="89538"/>
                </a:lnTo>
                <a:lnTo>
                  <a:pt x="59411" y="89538"/>
                </a:lnTo>
                <a:lnTo>
                  <a:pt x="59411" y="89538"/>
                </a:lnTo>
                <a:lnTo>
                  <a:pt x="59411" y="87692"/>
                </a:lnTo>
                <a:lnTo>
                  <a:pt x="59411" y="87692"/>
                </a:lnTo>
                <a:lnTo>
                  <a:pt x="59411" y="87692"/>
                </a:lnTo>
                <a:lnTo>
                  <a:pt x="57647" y="87692"/>
                </a:lnTo>
                <a:lnTo>
                  <a:pt x="57647" y="87692"/>
                </a:lnTo>
                <a:lnTo>
                  <a:pt x="57647" y="87692"/>
                </a:lnTo>
                <a:lnTo>
                  <a:pt x="57647" y="85846"/>
                </a:lnTo>
                <a:lnTo>
                  <a:pt x="57647" y="85846"/>
                </a:lnTo>
                <a:lnTo>
                  <a:pt x="57647" y="85846"/>
                </a:lnTo>
                <a:lnTo>
                  <a:pt x="57647" y="84000"/>
                </a:lnTo>
                <a:lnTo>
                  <a:pt x="57647" y="84000"/>
                </a:lnTo>
                <a:lnTo>
                  <a:pt x="56470" y="84000"/>
                </a:lnTo>
                <a:lnTo>
                  <a:pt x="56470" y="84000"/>
                </a:lnTo>
                <a:lnTo>
                  <a:pt x="56470" y="84000"/>
                </a:lnTo>
                <a:lnTo>
                  <a:pt x="56470" y="84000"/>
                </a:lnTo>
                <a:lnTo>
                  <a:pt x="56470" y="84000"/>
                </a:lnTo>
                <a:lnTo>
                  <a:pt x="55294" y="84000"/>
                </a:lnTo>
                <a:lnTo>
                  <a:pt x="55294" y="84000"/>
                </a:lnTo>
                <a:lnTo>
                  <a:pt x="55294" y="84000"/>
                </a:lnTo>
                <a:lnTo>
                  <a:pt x="55294" y="81230"/>
                </a:lnTo>
                <a:lnTo>
                  <a:pt x="55294" y="81230"/>
                </a:lnTo>
                <a:lnTo>
                  <a:pt x="55294" y="81230"/>
                </a:lnTo>
                <a:lnTo>
                  <a:pt x="54117" y="81230"/>
                </a:lnTo>
                <a:lnTo>
                  <a:pt x="54117" y="81230"/>
                </a:lnTo>
                <a:lnTo>
                  <a:pt x="54117" y="81230"/>
                </a:lnTo>
                <a:lnTo>
                  <a:pt x="54117" y="81230"/>
                </a:lnTo>
                <a:lnTo>
                  <a:pt x="52941" y="81230"/>
                </a:lnTo>
                <a:lnTo>
                  <a:pt x="52941" y="81230"/>
                </a:lnTo>
                <a:lnTo>
                  <a:pt x="52941" y="81230"/>
                </a:lnTo>
                <a:lnTo>
                  <a:pt x="52941" y="81230"/>
                </a:lnTo>
                <a:lnTo>
                  <a:pt x="52941" y="81230"/>
                </a:lnTo>
                <a:lnTo>
                  <a:pt x="51764" y="81230"/>
                </a:lnTo>
                <a:lnTo>
                  <a:pt x="51764" y="81230"/>
                </a:lnTo>
                <a:lnTo>
                  <a:pt x="51764" y="81230"/>
                </a:lnTo>
                <a:lnTo>
                  <a:pt x="51764" y="81230"/>
                </a:lnTo>
                <a:lnTo>
                  <a:pt x="51764" y="81230"/>
                </a:lnTo>
                <a:lnTo>
                  <a:pt x="51764" y="81230"/>
                </a:lnTo>
                <a:lnTo>
                  <a:pt x="51764" y="81230"/>
                </a:lnTo>
                <a:lnTo>
                  <a:pt x="50000" y="81230"/>
                </a:lnTo>
                <a:lnTo>
                  <a:pt x="50000" y="81230"/>
                </a:lnTo>
                <a:lnTo>
                  <a:pt x="50000" y="81230"/>
                </a:lnTo>
                <a:lnTo>
                  <a:pt x="50000" y="81230"/>
                </a:lnTo>
                <a:lnTo>
                  <a:pt x="48823" y="81230"/>
                </a:lnTo>
                <a:lnTo>
                  <a:pt x="48823" y="81230"/>
                </a:lnTo>
                <a:lnTo>
                  <a:pt x="48823" y="81230"/>
                </a:lnTo>
                <a:lnTo>
                  <a:pt x="48823" y="81230"/>
                </a:lnTo>
                <a:lnTo>
                  <a:pt x="48823" y="81230"/>
                </a:lnTo>
                <a:lnTo>
                  <a:pt x="48823" y="81230"/>
                </a:lnTo>
                <a:lnTo>
                  <a:pt x="47647" y="81230"/>
                </a:lnTo>
                <a:lnTo>
                  <a:pt x="47647" y="79384"/>
                </a:lnTo>
                <a:lnTo>
                  <a:pt x="47647" y="79384"/>
                </a:lnTo>
                <a:lnTo>
                  <a:pt x="47647" y="79384"/>
                </a:lnTo>
                <a:lnTo>
                  <a:pt x="47647" y="79384"/>
                </a:lnTo>
                <a:lnTo>
                  <a:pt x="47647" y="79384"/>
                </a:lnTo>
                <a:lnTo>
                  <a:pt x="46470" y="79384"/>
                </a:lnTo>
                <a:lnTo>
                  <a:pt x="46470" y="79384"/>
                </a:lnTo>
                <a:lnTo>
                  <a:pt x="46470" y="79384"/>
                </a:lnTo>
                <a:lnTo>
                  <a:pt x="46470" y="79384"/>
                </a:lnTo>
                <a:lnTo>
                  <a:pt x="45294" y="79384"/>
                </a:lnTo>
                <a:lnTo>
                  <a:pt x="45294" y="77538"/>
                </a:lnTo>
                <a:lnTo>
                  <a:pt x="45294" y="77538"/>
                </a:lnTo>
                <a:lnTo>
                  <a:pt x="45294" y="77538"/>
                </a:lnTo>
                <a:lnTo>
                  <a:pt x="45294" y="77538"/>
                </a:lnTo>
                <a:lnTo>
                  <a:pt x="43529" y="77538"/>
                </a:lnTo>
                <a:lnTo>
                  <a:pt x="43529" y="77538"/>
                </a:lnTo>
                <a:lnTo>
                  <a:pt x="43529" y="77538"/>
                </a:lnTo>
                <a:lnTo>
                  <a:pt x="43529" y="77538"/>
                </a:lnTo>
                <a:lnTo>
                  <a:pt x="43529" y="77538"/>
                </a:lnTo>
                <a:lnTo>
                  <a:pt x="42352" y="77538"/>
                </a:lnTo>
                <a:lnTo>
                  <a:pt x="42352" y="77538"/>
                </a:lnTo>
                <a:lnTo>
                  <a:pt x="42352" y="77538"/>
                </a:lnTo>
                <a:lnTo>
                  <a:pt x="41176" y="77538"/>
                </a:lnTo>
                <a:lnTo>
                  <a:pt x="41176" y="77538"/>
                </a:lnTo>
                <a:lnTo>
                  <a:pt x="41176" y="77538"/>
                </a:lnTo>
                <a:lnTo>
                  <a:pt x="41176" y="77538"/>
                </a:lnTo>
                <a:lnTo>
                  <a:pt x="41176" y="75692"/>
                </a:lnTo>
                <a:lnTo>
                  <a:pt x="41176" y="75692"/>
                </a:lnTo>
                <a:lnTo>
                  <a:pt x="41176" y="75692"/>
                </a:lnTo>
                <a:lnTo>
                  <a:pt x="41176" y="75692"/>
                </a:lnTo>
                <a:lnTo>
                  <a:pt x="41176" y="73846"/>
                </a:lnTo>
                <a:lnTo>
                  <a:pt x="40000" y="73846"/>
                </a:lnTo>
                <a:lnTo>
                  <a:pt x="40000" y="73846"/>
                </a:lnTo>
                <a:lnTo>
                  <a:pt x="40000" y="73846"/>
                </a:lnTo>
                <a:lnTo>
                  <a:pt x="40000" y="73846"/>
                </a:lnTo>
                <a:lnTo>
                  <a:pt x="40000" y="73846"/>
                </a:lnTo>
                <a:lnTo>
                  <a:pt x="40000" y="73846"/>
                </a:lnTo>
                <a:lnTo>
                  <a:pt x="38823" y="73846"/>
                </a:lnTo>
                <a:lnTo>
                  <a:pt x="38823" y="73846"/>
                </a:lnTo>
                <a:lnTo>
                  <a:pt x="38823" y="73846"/>
                </a:lnTo>
                <a:lnTo>
                  <a:pt x="38823" y="73846"/>
                </a:lnTo>
                <a:lnTo>
                  <a:pt x="38823" y="73846"/>
                </a:lnTo>
                <a:lnTo>
                  <a:pt x="38823" y="73846"/>
                </a:lnTo>
                <a:lnTo>
                  <a:pt x="37058" y="73846"/>
                </a:lnTo>
                <a:lnTo>
                  <a:pt x="37058" y="73846"/>
                </a:lnTo>
                <a:lnTo>
                  <a:pt x="37058" y="73846"/>
                </a:lnTo>
                <a:lnTo>
                  <a:pt x="37058" y="73846"/>
                </a:lnTo>
                <a:lnTo>
                  <a:pt x="37058" y="73846"/>
                </a:lnTo>
                <a:lnTo>
                  <a:pt x="35882" y="73846"/>
                </a:lnTo>
                <a:lnTo>
                  <a:pt x="35882" y="73846"/>
                </a:lnTo>
                <a:lnTo>
                  <a:pt x="35882" y="73846"/>
                </a:lnTo>
                <a:lnTo>
                  <a:pt x="35882" y="73846"/>
                </a:lnTo>
                <a:lnTo>
                  <a:pt x="34705" y="73846"/>
                </a:lnTo>
                <a:lnTo>
                  <a:pt x="34705" y="73846"/>
                </a:lnTo>
                <a:lnTo>
                  <a:pt x="34705" y="73846"/>
                </a:lnTo>
                <a:lnTo>
                  <a:pt x="34705" y="73846"/>
                </a:lnTo>
                <a:lnTo>
                  <a:pt x="33529" y="73846"/>
                </a:lnTo>
                <a:lnTo>
                  <a:pt x="33529" y="73846"/>
                </a:lnTo>
                <a:lnTo>
                  <a:pt x="33529" y="73846"/>
                </a:lnTo>
                <a:lnTo>
                  <a:pt x="33529" y="73846"/>
                </a:lnTo>
                <a:lnTo>
                  <a:pt x="33529" y="73846"/>
                </a:lnTo>
                <a:lnTo>
                  <a:pt x="32352" y="73846"/>
                </a:lnTo>
                <a:lnTo>
                  <a:pt x="32352" y="73846"/>
                </a:lnTo>
                <a:lnTo>
                  <a:pt x="32352" y="73846"/>
                </a:lnTo>
                <a:lnTo>
                  <a:pt x="32352" y="73846"/>
                </a:lnTo>
                <a:lnTo>
                  <a:pt x="32352" y="75692"/>
                </a:lnTo>
                <a:lnTo>
                  <a:pt x="32352" y="75692"/>
                </a:lnTo>
                <a:lnTo>
                  <a:pt x="30588" y="75692"/>
                </a:lnTo>
                <a:lnTo>
                  <a:pt x="30588" y="75692"/>
                </a:lnTo>
                <a:lnTo>
                  <a:pt x="30588" y="75692"/>
                </a:lnTo>
                <a:lnTo>
                  <a:pt x="30588" y="75692"/>
                </a:lnTo>
                <a:lnTo>
                  <a:pt x="30588" y="75692"/>
                </a:lnTo>
                <a:lnTo>
                  <a:pt x="30588" y="75692"/>
                </a:lnTo>
                <a:lnTo>
                  <a:pt x="29411" y="75692"/>
                </a:lnTo>
                <a:lnTo>
                  <a:pt x="29411" y="75692"/>
                </a:lnTo>
                <a:lnTo>
                  <a:pt x="29411" y="75692"/>
                </a:lnTo>
                <a:lnTo>
                  <a:pt x="29411" y="75692"/>
                </a:lnTo>
                <a:lnTo>
                  <a:pt x="28235" y="75692"/>
                </a:lnTo>
                <a:lnTo>
                  <a:pt x="28235" y="75692"/>
                </a:lnTo>
                <a:lnTo>
                  <a:pt x="28235" y="75692"/>
                </a:lnTo>
                <a:lnTo>
                  <a:pt x="28235" y="73846"/>
                </a:lnTo>
                <a:lnTo>
                  <a:pt x="27058" y="73846"/>
                </a:lnTo>
                <a:lnTo>
                  <a:pt x="27058" y="73846"/>
                </a:lnTo>
                <a:lnTo>
                  <a:pt x="27058" y="73846"/>
                </a:lnTo>
                <a:lnTo>
                  <a:pt x="27058" y="75692"/>
                </a:lnTo>
                <a:lnTo>
                  <a:pt x="27058" y="75692"/>
                </a:lnTo>
                <a:lnTo>
                  <a:pt x="25882" y="75692"/>
                </a:lnTo>
                <a:lnTo>
                  <a:pt x="25882" y="75692"/>
                </a:lnTo>
                <a:lnTo>
                  <a:pt x="25882" y="75692"/>
                </a:lnTo>
                <a:lnTo>
                  <a:pt x="25882" y="75692"/>
                </a:lnTo>
                <a:lnTo>
                  <a:pt x="24117" y="75692"/>
                </a:lnTo>
                <a:lnTo>
                  <a:pt x="24117" y="75692"/>
                </a:lnTo>
                <a:lnTo>
                  <a:pt x="24117" y="75692"/>
                </a:lnTo>
                <a:lnTo>
                  <a:pt x="24117" y="75692"/>
                </a:lnTo>
                <a:lnTo>
                  <a:pt x="24117" y="75692"/>
                </a:lnTo>
                <a:lnTo>
                  <a:pt x="22941" y="75692"/>
                </a:lnTo>
                <a:lnTo>
                  <a:pt x="22941" y="75692"/>
                </a:lnTo>
                <a:lnTo>
                  <a:pt x="22941" y="75692"/>
                </a:lnTo>
                <a:lnTo>
                  <a:pt x="22941" y="77538"/>
                </a:lnTo>
                <a:lnTo>
                  <a:pt x="22941" y="77538"/>
                </a:lnTo>
                <a:lnTo>
                  <a:pt x="21764" y="77538"/>
                </a:lnTo>
                <a:lnTo>
                  <a:pt x="21764" y="77538"/>
                </a:lnTo>
                <a:lnTo>
                  <a:pt x="21764" y="77538"/>
                </a:lnTo>
                <a:lnTo>
                  <a:pt x="21764" y="77538"/>
                </a:lnTo>
                <a:lnTo>
                  <a:pt x="21764" y="77538"/>
                </a:lnTo>
                <a:lnTo>
                  <a:pt x="21764" y="77538"/>
                </a:lnTo>
                <a:lnTo>
                  <a:pt x="20588" y="77538"/>
                </a:lnTo>
                <a:lnTo>
                  <a:pt x="20588" y="79384"/>
                </a:lnTo>
                <a:lnTo>
                  <a:pt x="20588" y="79384"/>
                </a:lnTo>
                <a:lnTo>
                  <a:pt x="20588" y="79384"/>
                </a:lnTo>
                <a:lnTo>
                  <a:pt x="20588" y="79384"/>
                </a:lnTo>
                <a:lnTo>
                  <a:pt x="19411" y="79384"/>
                </a:lnTo>
                <a:lnTo>
                  <a:pt x="19411" y="79384"/>
                </a:lnTo>
                <a:lnTo>
                  <a:pt x="19411" y="79384"/>
                </a:lnTo>
                <a:lnTo>
                  <a:pt x="19411" y="81230"/>
                </a:lnTo>
                <a:lnTo>
                  <a:pt x="19411" y="81230"/>
                </a:lnTo>
                <a:lnTo>
                  <a:pt x="19411" y="81230"/>
                </a:lnTo>
                <a:lnTo>
                  <a:pt x="19411" y="81230"/>
                </a:lnTo>
                <a:lnTo>
                  <a:pt x="19411" y="84000"/>
                </a:lnTo>
                <a:lnTo>
                  <a:pt x="19411" y="84000"/>
                </a:lnTo>
                <a:lnTo>
                  <a:pt x="19411" y="84000"/>
                </a:lnTo>
                <a:lnTo>
                  <a:pt x="19411" y="84000"/>
                </a:lnTo>
                <a:lnTo>
                  <a:pt x="19411" y="85846"/>
                </a:lnTo>
                <a:lnTo>
                  <a:pt x="17647" y="85846"/>
                </a:lnTo>
                <a:lnTo>
                  <a:pt x="17647" y="85846"/>
                </a:lnTo>
                <a:lnTo>
                  <a:pt x="17647" y="85846"/>
                </a:lnTo>
                <a:lnTo>
                  <a:pt x="17647" y="85846"/>
                </a:lnTo>
                <a:lnTo>
                  <a:pt x="17647" y="85846"/>
                </a:lnTo>
                <a:lnTo>
                  <a:pt x="17647" y="85846"/>
                </a:lnTo>
                <a:lnTo>
                  <a:pt x="16470" y="85846"/>
                </a:lnTo>
                <a:lnTo>
                  <a:pt x="16470" y="85846"/>
                </a:lnTo>
                <a:lnTo>
                  <a:pt x="16470" y="85846"/>
                </a:lnTo>
                <a:lnTo>
                  <a:pt x="16470" y="85846"/>
                </a:lnTo>
                <a:lnTo>
                  <a:pt x="16470" y="85846"/>
                </a:lnTo>
                <a:lnTo>
                  <a:pt x="15294" y="85846"/>
                </a:lnTo>
                <a:lnTo>
                  <a:pt x="15294" y="85846"/>
                </a:lnTo>
                <a:lnTo>
                  <a:pt x="15294" y="87692"/>
                </a:lnTo>
                <a:lnTo>
                  <a:pt x="15294" y="87692"/>
                </a:lnTo>
                <a:lnTo>
                  <a:pt x="15294" y="87692"/>
                </a:lnTo>
                <a:lnTo>
                  <a:pt x="14117" y="87692"/>
                </a:lnTo>
                <a:lnTo>
                  <a:pt x="14117" y="87692"/>
                </a:lnTo>
                <a:lnTo>
                  <a:pt x="14117" y="87692"/>
                </a:lnTo>
                <a:lnTo>
                  <a:pt x="14117" y="87692"/>
                </a:lnTo>
                <a:lnTo>
                  <a:pt x="14117" y="87692"/>
                </a:lnTo>
                <a:lnTo>
                  <a:pt x="14117" y="87692"/>
                </a:lnTo>
                <a:lnTo>
                  <a:pt x="12941" y="87692"/>
                </a:lnTo>
                <a:lnTo>
                  <a:pt x="12941" y="87692"/>
                </a:lnTo>
                <a:lnTo>
                  <a:pt x="12941" y="87692"/>
                </a:lnTo>
                <a:lnTo>
                  <a:pt x="11176" y="87692"/>
                </a:lnTo>
                <a:lnTo>
                  <a:pt x="11176" y="87692"/>
                </a:lnTo>
                <a:lnTo>
                  <a:pt x="11176" y="87692"/>
                </a:lnTo>
                <a:lnTo>
                  <a:pt x="11176" y="85846"/>
                </a:lnTo>
                <a:lnTo>
                  <a:pt x="11176" y="85846"/>
                </a:lnTo>
                <a:lnTo>
                  <a:pt x="11176" y="85846"/>
                </a:lnTo>
                <a:lnTo>
                  <a:pt x="11176" y="84000"/>
                </a:lnTo>
                <a:lnTo>
                  <a:pt x="11176" y="84000"/>
                </a:lnTo>
                <a:lnTo>
                  <a:pt x="11176" y="84000"/>
                </a:lnTo>
                <a:lnTo>
                  <a:pt x="11176" y="84000"/>
                </a:lnTo>
                <a:lnTo>
                  <a:pt x="11176" y="81230"/>
                </a:lnTo>
                <a:lnTo>
                  <a:pt x="11176" y="81230"/>
                </a:lnTo>
                <a:lnTo>
                  <a:pt x="10000" y="81230"/>
                </a:lnTo>
                <a:lnTo>
                  <a:pt x="10000" y="81230"/>
                </a:lnTo>
                <a:lnTo>
                  <a:pt x="10000" y="79384"/>
                </a:lnTo>
                <a:lnTo>
                  <a:pt x="10000" y="79384"/>
                </a:lnTo>
                <a:lnTo>
                  <a:pt x="10000" y="79384"/>
                </a:lnTo>
                <a:lnTo>
                  <a:pt x="10000" y="77538"/>
                </a:lnTo>
                <a:lnTo>
                  <a:pt x="10000" y="77538"/>
                </a:lnTo>
                <a:lnTo>
                  <a:pt x="10000" y="77538"/>
                </a:lnTo>
                <a:lnTo>
                  <a:pt x="10000" y="75692"/>
                </a:lnTo>
                <a:lnTo>
                  <a:pt x="10000" y="75692"/>
                </a:lnTo>
                <a:lnTo>
                  <a:pt x="10000" y="75692"/>
                </a:lnTo>
                <a:lnTo>
                  <a:pt x="11176" y="75692"/>
                </a:lnTo>
                <a:lnTo>
                  <a:pt x="11176" y="73846"/>
                </a:lnTo>
                <a:lnTo>
                  <a:pt x="11176" y="73846"/>
                </a:lnTo>
                <a:lnTo>
                  <a:pt x="11176" y="73846"/>
                </a:lnTo>
                <a:lnTo>
                  <a:pt x="11176" y="73846"/>
                </a:lnTo>
                <a:lnTo>
                  <a:pt x="11176" y="71076"/>
                </a:lnTo>
                <a:lnTo>
                  <a:pt x="11176" y="71076"/>
                </a:lnTo>
                <a:lnTo>
                  <a:pt x="11176" y="71076"/>
                </a:lnTo>
                <a:lnTo>
                  <a:pt x="11176" y="69230"/>
                </a:lnTo>
                <a:lnTo>
                  <a:pt x="11176" y="69230"/>
                </a:lnTo>
                <a:lnTo>
                  <a:pt x="10000" y="69230"/>
                </a:lnTo>
                <a:lnTo>
                  <a:pt x="10000" y="69230"/>
                </a:lnTo>
                <a:lnTo>
                  <a:pt x="10000" y="67384"/>
                </a:lnTo>
                <a:lnTo>
                  <a:pt x="10000" y="67384"/>
                </a:lnTo>
                <a:lnTo>
                  <a:pt x="11176" y="67384"/>
                </a:lnTo>
                <a:lnTo>
                  <a:pt x="11176" y="67384"/>
                </a:lnTo>
                <a:lnTo>
                  <a:pt x="11176" y="65538"/>
                </a:lnTo>
                <a:lnTo>
                  <a:pt x="11176" y="65538"/>
                </a:lnTo>
                <a:lnTo>
                  <a:pt x="11176" y="65538"/>
                </a:lnTo>
                <a:lnTo>
                  <a:pt x="11176" y="65538"/>
                </a:lnTo>
                <a:lnTo>
                  <a:pt x="11176" y="65538"/>
                </a:lnTo>
                <a:lnTo>
                  <a:pt x="11176" y="63692"/>
                </a:lnTo>
                <a:lnTo>
                  <a:pt x="11176" y="63692"/>
                </a:lnTo>
                <a:lnTo>
                  <a:pt x="11176" y="63692"/>
                </a:lnTo>
                <a:lnTo>
                  <a:pt x="11176" y="63692"/>
                </a:lnTo>
                <a:lnTo>
                  <a:pt x="11176" y="60923"/>
                </a:lnTo>
                <a:lnTo>
                  <a:pt x="11176" y="60923"/>
                </a:lnTo>
                <a:lnTo>
                  <a:pt x="11176" y="60923"/>
                </a:lnTo>
                <a:lnTo>
                  <a:pt x="11176" y="60923"/>
                </a:lnTo>
                <a:lnTo>
                  <a:pt x="11176" y="60923"/>
                </a:lnTo>
                <a:lnTo>
                  <a:pt x="11176" y="60923"/>
                </a:lnTo>
                <a:lnTo>
                  <a:pt x="10000" y="60923"/>
                </a:lnTo>
                <a:lnTo>
                  <a:pt x="10000" y="60923"/>
                </a:lnTo>
                <a:lnTo>
                  <a:pt x="10000" y="60923"/>
                </a:lnTo>
                <a:lnTo>
                  <a:pt x="10000" y="59076"/>
                </a:lnTo>
                <a:lnTo>
                  <a:pt x="10000" y="59076"/>
                </a:lnTo>
                <a:lnTo>
                  <a:pt x="10000" y="59076"/>
                </a:lnTo>
                <a:lnTo>
                  <a:pt x="8823" y="59076"/>
                </a:lnTo>
                <a:lnTo>
                  <a:pt x="8823" y="59076"/>
                </a:lnTo>
                <a:lnTo>
                  <a:pt x="8823" y="57230"/>
                </a:lnTo>
                <a:lnTo>
                  <a:pt x="8823" y="57230"/>
                </a:lnTo>
                <a:lnTo>
                  <a:pt x="8823" y="57230"/>
                </a:lnTo>
                <a:lnTo>
                  <a:pt x="8823" y="57230"/>
                </a:lnTo>
                <a:lnTo>
                  <a:pt x="8823" y="57230"/>
                </a:lnTo>
                <a:lnTo>
                  <a:pt x="7647" y="57230"/>
                </a:lnTo>
                <a:lnTo>
                  <a:pt x="7647" y="55384"/>
                </a:lnTo>
                <a:lnTo>
                  <a:pt x="7647" y="55384"/>
                </a:lnTo>
                <a:lnTo>
                  <a:pt x="7647" y="55384"/>
                </a:lnTo>
                <a:lnTo>
                  <a:pt x="7647" y="55384"/>
                </a:lnTo>
                <a:lnTo>
                  <a:pt x="7647" y="55384"/>
                </a:lnTo>
                <a:lnTo>
                  <a:pt x="6470" y="55384"/>
                </a:lnTo>
                <a:lnTo>
                  <a:pt x="6470" y="55384"/>
                </a:lnTo>
                <a:lnTo>
                  <a:pt x="6470" y="55384"/>
                </a:lnTo>
                <a:lnTo>
                  <a:pt x="6470" y="55384"/>
                </a:lnTo>
                <a:lnTo>
                  <a:pt x="6470" y="55384"/>
                </a:lnTo>
                <a:lnTo>
                  <a:pt x="6470" y="57230"/>
                </a:lnTo>
                <a:lnTo>
                  <a:pt x="6470" y="57230"/>
                </a:lnTo>
                <a:lnTo>
                  <a:pt x="4705" y="57230"/>
                </a:lnTo>
                <a:lnTo>
                  <a:pt x="4705" y="57230"/>
                </a:lnTo>
                <a:lnTo>
                  <a:pt x="4705" y="57230"/>
                </a:lnTo>
                <a:lnTo>
                  <a:pt x="4705" y="55384"/>
                </a:lnTo>
                <a:lnTo>
                  <a:pt x="4705" y="55384"/>
                </a:lnTo>
                <a:lnTo>
                  <a:pt x="4705" y="55384"/>
                </a:lnTo>
                <a:lnTo>
                  <a:pt x="4705" y="55384"/>
                </a:lnTo>
                <a:lnTo>
                  <a:pt x="4705" y="53538"/>
                </a:lnTo>
                <a:lnTo>
                  <a:pt x="4705" y="53538"/>
                </a:lnTo>
                <a:lnTo>
                  <a:pt x="4705" y="53538"/>
                </a:lnTo>
                <a:lnTo>
                  <a:pt x="4705" y="53538"/>
                </a:lnTo>
                <a:lnTo>
                  <a:pt x="4705" y="50769"/>
                </a:lnTo>
                <a:lnTo>
                  <a:pt x="4705" y="50769"/>
                </a:lnTo>
                <a:lnTo>
                  <a:pt x="4705" y="50769"/>
                </a:lnTo>
                <a:lnTo>
                  <a:pt x="6470" y="50769"/>
                </a:lnTo>
                <a:lnTo>
                  <a:pt x="6470" y="50769"/>
                </a:lnTo>
                <a:lnTo>
                  <a:pt x="6470" y="50769"/>
                </a:lnTo>
                <a:lnTo>
                  <a:pt x="6470" y="50769"/>
                </a:lnTo>
                <a:lnTo>
                  <a:pt x="6470" y="48923"/>
                </a:lnTo>
                <a:lnTo>
                  <a:pt x="6470" y="48923"/>
                </a:lnTo>
                <a:lnTo>
                  <a:pt x="6470" y="48923"/>
                </a:lnTo>
                <a:lnTo>
                  <a:pt x="7647" y="48923"/>
                </a:lnTo>
                <a:lnTo>
                  <a:pt x="7647" y="50769"/>
                </a:lnTo>
                <a:lnTo>
                  <a:pt x="6470" y="50769"/>
                </a:lnTo>
                <a:lnTo>
                  <a:pt x="6470" y="50769"/>
                </a:lnTo>
                <a:lnTo>
                  <a:pt x="6470" y="50769"/>
                </a:lnTo>
                <a:lnTo>
                  <a:pt x="6470" y="50769"/>
                </a:lnTo>
                <a:lnTo>
                  <a:pt x="6470" y="50769"/>
                </a:lnTo>
                <a:lnTo>
                  <a:pt x="7647" y="50769"/>
                </a:lnTo>
                <a:lnTo>
                  <a:pt x="7647" y="50769"/>
                </a:lnTo>
                <a:lnTo>
                  <a:pt x="7647" y="50769"/>
                </a:lnTo>
                <a:lnTo>
                  <a:pt x="7647" y="50769"/>
                </a:lnTo>
                <a:lnTo>
                  <a:pt x="7647" y="50769"/>
                </a:lnTo>
                <a:lnTo>
                  <a:pt x="7647" y="50769"/>
                </a:lnTo>
                <a:lnTo>
                  <a:pt x="7647" y="48923"/>
                </a:lnTo>
                <a:lnTo>
                  <a:pt x="7647" y="48923"/>
                </a:lnTo>
                <a:lnTo>
                  <a:pt x="7647" y="48923"/>
                </a:lnTo>
                <a:lnTo>
                  <a:pt x="7647" y="48923"/>
                </a:lnTo>
                <a:lnTo>
                  <a:pt x="7647" y="47076"/>
                </a:lnTo>
                <a:lnTo>
                  <a:pt x="7647" y="47076"/>
                </a:lnTo>
                <a:lnTo>
                  <a:pt x="7647" y="47076"/>
                </a:lnTo>
                <a:lnTo>
                  <a:pt x="7647" y="47076"/>
                </a:lnTo>
                <a:lnTo>
                  <a:pt x="7647" y="45230"/>
                </a:lnTo>
                <a:lnTo>
                  <a:pt x="7647" y="45230"/>
                </a:lnTo>
                <a:lnTo>
                  <a:pt x="6470" y="45230"/>
                </a:lnTo>
                <a:lnTo>
                  <a:pt x="6470" y="47076"/>
                </a:lnTo>
                <a:lnTo>
                  <a:pt x="6470" y="47076"/>
                </a:lnTo>
                <a:lnTo>
                  <a:pt x="6470" y="47076"/>
                </a:lnTo>
                <a:lnTo>
                  <a:pt x="6470" y="45230"/>
                </a:lnTo>
                <a:lnTo>
                  <a:pt x="6470" y="45230"/>
                </a:lnTo>
                <a:lnTo>
                  <a:pt x="4705" y="45230"/>
                </a:lnTo>
                <a:lnTo>
                  <a:pt x="4705" y="45230"/>
                </a:lnTo>
                <a:lnTo>
                  <a:pt x="4705" y="45230"/>
                </a:lnTo>
                <a:lnTo>
                  <a:pt x="3529" y="45230"/>
                </a:lnTo>
                <a:lnTo>
                  <a:pt x="3529" y="45230"/>
                </a:lnTo>
                <a:lnTo>
                  <a:pt x="3529" y="45230"/>
                </a:lnTo>
                <a:lnTo>
                  <a:pt x="3529" y="45230"/>
                </a:lnTo>
                <a:lnTo>
                  <a:pt x="3529" y="45230"/>
                </a:lnTo>
                <a:lnTo>
                  <a:pt x="3529" y="45230"/>
                </a:lnTo>
                <a:lnTo>
                  <a:pt x="3529" y="45230"/>
                </a:lnTo>
                <a:lnTo>
                  <a:pt x="3529" y="47076"/>
                </a:lnTo>
                <a:lnTo>
                  <a:pt x="3529" y="47076"/>
                </a:lnTo>
                <a:lnTo>
                  <a:pt x="3529" y="47076"/>
                </a:lnTo>
                <a:lnTo>
                  <a:pt x="3529" y="47076"/>
                </a:lnTo>
                <a:lnTo>
                  <a:pt x="3529" y="47076"/>
                </a:lnTo>
                <a:lnTo>
                  <a:pt x="3529" y="48923"/>
                </a:lnTo>
                <a:lnTo>
                  <a:pt x="4705" y="48923"/>
                </a:lnTo>
                <a:lnTo>
                  <a:pt x="4705" y="48923"/>
                </a:lnTo>
                <a:lnTo>
                  <a:pt x="4705" y="48923"/>
                </a:lnTo>
                <a:lnTo>
                  <a:pt x="4705" y="48923"/>
                </a:lnTo>
                <a:lnTo>
                  <a:pt x="4705" y="48923"/>
                </a:lnTo>
                <a:lnTo>
                  <a:pt x="4705" y="50769"/>
                </a:lnTo>
                <a:lnTo>
                  <a:pt x="4705" y="50769"/>
                </a:lnTo>
                <a:lnTo>
                  <a:pt x="4705" y="50769"/>
                </a:lnTo>
                <a:lnTo>
                  <a:pt x="4705" y="48923"/>
                </a:lnTo>
                <a:lnTo>
                  <a:pt x="3529" y="48923"/>
                </a:lnTo>
                <a:lnTo>
                  <a:pt x="3529" y="48923"/>
                </a:lnTo>
                <a:lnTo>
                  <a:pt x="3529" y="48923"/>
                </a:lnTo>
                <a:lnTo>
                  <a:pt x="3529" y="48923"/>
                </a:lnTo>
                <a:lnTo>
                  <a:pt x="3529" y="48923"/>
                </a:lnTo>
                <a:lnTo>
                  <a:pt x="3529" y="47076"/>
                </a:lnTo>
                <a:lnTo>
                  <a:pt x="3529" y="47076"/>
                </a:lnTo>
                <a:lnTo>
                  <a:pt x="2352" y="47076"/>
                </a:lnTo>
                <a:lnTo>
                  <a:pt x="2352" y="47076"/>
                </a:lnTo>
                <a:lnTo>
                  <a:pt x="2352" y="47076"/>
                </a:lnTo>
                <a:lnTo>
                  <a:pt x="2352" y="47076"/>
                </a:lnTo>
                <a:lnTo>
                  <a:pt x="2352" y="45230"/>
                </a:lnTo>
                <a:lnTo>
                  <a:pt x="2352" y="45230"/>
                </a:lnTo>
                <a:lnTo>
                  <a:pt x="2352" y="45230"/>
                </a:lnTo>
                <a:lnTo>
                  <a:pt x="2352" y="45230"/>
                </a:lnTo>
                <a:lnTo>
                  <a:pt x="2352" y="45230"/>
                </a:lnTo>
                <a:lnTo>
                  <a:pt x="1176" y="45230"/>
                </a:lnTo>
                <a:lnTo>
                  <a:pt x="1176" y="43384"/>
                </a:lnTo>
                <a:lnTo>
                  <a:pt x="1176" y="43384"/>
                </a:lnTo>
                <a:lnTo>
                  <a:pt x="2352" y="43384"/>
                </a:lnTo>
                <a:lnTo>
                  <a:pt x="2352" y="43384"/>
                </a:lnTo>
                <a:lnTo>
                  <a:pt x="1176" y="43384"/>
                </a:lnTo>
                <a:lnTo>
                  <a:pt x="1176" y="40615"/>
                </a:lnTo>
                <a:lnTo>
                  <a:pt x="1176" y="40615"/>
                </a:lnTo>
                <a:lnTo>
                  <a:pt x="1176" y="40615"/>
                </a:lnTo>
                <a:lnTo>
                  <a:pt x="1176" y="40615"/>
                </a:lnTo>
                <a:lnTo>
                  <a:pt x="1176" y="38769"/>
                </a:lnTo>
                <a:lnTo>
                  <a:pt x="1176" y="38769"/>
                </a:lnTo>
                <a:lnTo>
                  <a:pt x="1176" y="38769"/>
                </a:lnTo>
                <a:lnTo>
                  <a:pt x="1176" y="38769"/>
                </a:lnTo>
                <a:lnTo>
                  <a:pt x="1176" y="36923"/>
                </a:lnTo>
                <a:lnTo>
                  <a:pt x="1176" y="36923"/>
                </a:lnTo>
                <a:lnTo>
                  <a:pt x="1176" y="36923"/>
                </a:lnTo>
                <a:lnTo>
                  <a:pt x="2352" y="36923"/>
                </a:lnTo>
                <a:lnTo>
                  <a:pt x="2352" y="35076"/>
                </a:lnTo>
                <a:lnTo>
                  <a:pt x="2352" y="35076"/>
                </a:lnTo>
                <a:lnTo>
                  <a:pt x="2352" y="35076"/>
                </a:lnTo>
                <a:lnTo>
                  <a:pt x="2352" y="35076"/>
                </a:lnTo>
                <a:lnTo>
                  <a:pt x="2352" y="35076"/>
                </a:lnTo>
                <a:lnTo>
                  <a:pt x="2352" y="33230"/>
                </a:lnTo>
                <a:lnTo>
                  <a:pt x="2352" y="33230"/>
                </a:lnTo>
                <a:lnTo>
                  <a:pt x="2352" y="33230"/>
                </a:lnTo>
                <a:lnTo>
                  <a:pt x="2352" y="33230"/>
                </a:lnTo>
                <a:lnTo>
                  <a:pt x="2352" y="33230"/>
                </a:lnTo>
                <a:lnTo>
                  <a:pt x="2352" y="33230"/>
                </a:lnTo>
                <a:lnTo>
                  <a:pt x="2352" y="30461"/>
                </a:lnTo>
                <a:lnTo>
                  <a:pt x="2352" y="30461"/>
                </a:lnTo>
                <a:lnTo>
                  <a:pt x="2352" y="30461"/>
                </a:lnTo>
                <a:lnTo>
                  <a:pt x="3529" y="30461"/>
                </a:lnTo>
                <a:lnTo>
                  <a:pt x="3529" y="30461"/>
                </a:lnTo>
                <a:lnTo>
                  <a:pt x="3529" y="28615"/>
                </a:lnTo>
                <a:lnTo>
                  <a:pt x="2352" y="28615"/>
                </a:lnTo>
                <a:lnTo>
                  <a:pt x="2352" y="28615"/>
                </a:lnTo>
                <a:lnTo>
                  <a:pt x="2352" y="28615"/>
                </a:lnTo>
                <a:lnTo>
                  <a:pt x="2352" y="28615"/>
                </a:lnTo>
                <a:lnTo>
                  <a:pt x="2352" y="26769"/>
                </a:lnTo>
                <a:lnTo>
                  <a:pt x="2352" y="26769"/>
                </a:lnTo>
                <a:lnTo>
                  <a:pt x="2352" y="26769"/>
                </a:lnTo>
                <a:lnTo>
                  <a:pt x="2352" y="26769"/>
                </a:lnTo>
                <a:lnTo>
                  <a:pt x="2352" y="24923"/>
                </a:lnTo>
                <a:lnTo>
                  <a:pt x="2352" y="24923"/>
                </a:lnTo>
                <a:lnTo>
                  <a:pt x="2352" y="24923"/>
                </a:lnTo>
                <a:lnTo>
                  <a:pt x="2352" y="24923"/>
                </a:lnTo>
                <a:lnTo>
                  <a:pt x="2352" y="23076"/>
                </a:lnTo>
                <a:lnTo>
                  <a:pt x="1176" y="23076"/>
                </a:lnTo>
                <a:lnTo>
                  <a:pt x="1176" y="23076"/>
                </a:lnTo>
                <a:lnTo>
                  <a:pt x="1176" y="23076"/>
                </a:lnTo>
                <a:lnTo>
                  <a:pt x="1176" y="23076"/>
                </a:lnTo>
                <a:lnTo>
                  <a:pt x="1176" y="23076"/>
                </a:lnTo>
                <a:lnTo>
                  <a:pt x="1176" y="20307"/>
                </a:lnTo>
                <a:lnTo>
                  <a:pt x="0" y="20307"/>
                </a:lnTo>
                <a:lnTo>
                  <a:pt x="0" y="20307"/>
                </a:lnTo>
                <a:lnTo>
                  <a:pt x="0" y="20307"/>
                </a:lnTo>
                <a:lnTo>
                  <a:pt x="0" y="20307"/>
                </a:lnTo>
                <a:lnTo>
                  <a:pt x="0" y="18461"/>
                </a:lnTo>
                <a:lnTo>
                  <a:pt x="0" y="18461"/>
                </a:lnTo>
                <a:lnTo>
                  <a:pt x="0" y="18461"/>
                </a:lnTo>
                <a:lnTo>
                  <a:pt x="0" y="18461"/>
                </a:lnTo>
                <a:lnTo>
                  <a:pt x="0" y="18461"/>
                </a:lnTo>
                <a:lnTo>
                  <a:pt x="0" y="18461"/>
                </a:lnTo>
                <a:lnTo>
                  <a:pt x="0" y="18461"/>
                </a:lnTo>
                <a:lnTo>
                  <a:pt x="0" y="16615"/>
                </a:lnTo>
                <a:lnTo>
                  <a:pt x="0" y="16615"/>
                </a:lnTo>
                <a:lnTo>
                  <a:pt x="0" y="16615"/>
                </a:lnTo>
                <a:lnTo>
                  <a:pt x="0" y="16615"/>
                </a:lnTo>
                <a:lnTo>
                  <a:pt x="0" y="16615"/>
                </a:lnTo>
                <a:lnTo>
                  <a:pt x="0" y="16615"/>
                </a:lnTo>
                <a:lnTo>
                  <a:pt x="0" y="14769"/>
                </a:lnTo>
                <a:lnTo>
                  <a:pt x="1176" y="14769"/>
                </a:lnTo>
                <a:lnTo>
                  <a:pt x="1176" y="14769"/>
                </a:lnTo>
                <a:lnTo>
                  <a:pt x="1176" y="14769"/>
                </a:lnTo>
                <a:lnTo>
                  <a:pt x="1176" y="14769"/>
                </a:lnTo>
                <a:lnTo>
                  <a:pt x="1176" y="14769"/>
                </a:lnTo>
                <a:lnTo>
                  <a:pt x="2352" y="14769"/>
                </a:lnTo>
                <a:lnTo>
                  <a:pt x="2352" y="14769"/>
                </a:lnTo>
                <a:lnTo>
                  <a:pt x="2352" y="12923"/>
                </a:lnTo>
                <a:lnTo>
                  <a:pt x="2352" y="12923"/>
                </a:lnTo>
                <a:lnTo>
                  <a:pt x="2352" y="12923"/>
                </a:lnTo>
                <a:lnTo>
                  <a:pt x="2352" y="12923"/>
                </a:lnTo>
                <a:lnTo>
                  <a:pt x="3529" y="12923"/>
                </a:lnTo>
                <a:lnTo>
                  <a:pt x="3529" y="12923"/>
                </a:lnTo>
                <a:lnTo>
                  <a:pt x="3529" y="12923"/>
                </a:lnTo>
                <a:lnTo>
                  <a:pt x="3529" y="10153"/>
                </a:lnTo>
                <a:lnTo>
                  <a:pt x="3529" y="10153"/>
                </a:lnTo>
                <a:lnTo>
                  <a:pt x="3529" y="10153"/>
                </a:lnTo>
                <a:lnTo>
                  <a:pt x="3529" y="10153"/>
                </a:lnTo>
                <a:lnTo>
                  <a:pt x="4705" y="10153"/>
                </a:lnTo>
                <a:lnTo>
                  <a:pt x="4705" y="10153"/>
                </a:lnTo>
                <a:lnTo>
                  <a:pt x="4705" y="10153"/>
                </a:lnTo>
                <a:lnTo>
                  <a:pt x="6470" y="10153"/>
                </a:lnTo>
                <a:lnTo>
                  <a:pt x="6470" y="10153"/>
                </a:lnTo>
                <a:lnTo>
                  <a:pt x="6470" y="10153"/>
                </a:lnTo>
                <a:lnTo>
                  <a:pt x="6470" y="10153"/>
                </a:lnTo>
                <a:lnTo>
                  <a:pt x="6470" y="10153"/>
                </a:lnTo>
                <a:lnTo>
                  <a:pt x="6470" y="10153"/>
                </a:lnTo>
                <a:lnTo>
                  <a:pt x="7647" y="10153"/>
                </a:lnTo>
                <a:lnTo>
                  <a:pt x="7647" y="10153"/>
                </a:lnTo>
                <a:lnTo>
                  <a:pt x="7647" y="10153"/>
                </a:lnTo>
                <a:lnTo>
                  <a:pt x="7647" y="8307"/>
                </a:lnTo>
                <a:lnTo>
                  <a:pt x="7647" y="8307"/>
                </a:lnTo>
                <a:lnTo>
                  <a:pt x="8823" y="8307"/>
                </a:lnTo>
                <a:lnTo>
                  <a:pt x="8823" y="8307"/>
                </a:lnTo>
                <a:lnTo>
                  <a:pt x="8823" y="8307"/>
                </a:lnTo>
                <a:lnTo>
                  <a:pt x="10000" y="8307"/>
                </a:lnTo>
                <a:lnTo>
                  <a:pt x="10000" y="8307"/>
                </a:lnTo>
                <a:lnTo>
                  <a:pt x="10000" y="8307"/>
                </a:lnTo>
                <a:lnTo>
                  <a:pt x="10000" y="8307"/>
                </a:lnTo>
                <a:lnTo>
                  <a:pt x="10000" y="8307"/>
                </a:lnTo>
                <a:lnTo>
                  <a:pt x="11176" y="8307"/>
                </a:lnTo>
                <a:lnTo>
                  <a:pt x="11176" y="8307"/>
                </a:lnTo>
                <a:lnTo>
                  <a:pt x="11176" y="8307"/>
                </a:lnTo>
                <a:lnTo>
                  <a:pt x="11176" y="8307"/>
                </a:lnTo>
                <a:lnTo>
                  <a:pt x="12941" y="8307"/>
                </a:lnTo>
                <a:lnTo>
                  <a:pt x="12941" y="8307"/>
                </a:lnTo>
                <a:lnTo>
                  <a:pt x="12941" y="8307"/>
                </a:lnTo>
                <a:lnTo>
                  <a:pt x="14117" y="8307"/>
                </a:lnTo>
                <a:lnTo>
                  <a:pt x="14117" y="8307"/>
                </a:lnTo>
                <a:lnTo>
                  <a:pt x="14117" y="8307"/>
                </a:lnTo>
                <a:lnTo>
                  <a:pt x="14117" y="8307"/>
                </a:lnTo>
                <a:lnTo>
                  <a:pt x="15294" y="8307"/>
                </a:lnTo>
                <a:lnTo>
                  <a:pt x="15294" y="8307"/>
                </a:lnTo>
                <a:lnTo>
                  <a:pt x="15294" y="8307"/>
                </a:lnTo>
                <a:lnTo>
                  <a:pt x="15294" y="8307"/>
                </a:lnTo>
                <a:lnTo>
                  <a:pt x="15294" y="10153"/>
                </a:lnTo>
                <a:lnTo>
                  <a:pt x="15294" y="10153"/>
                </a:lnTo>
                <a:lnTo>
                  <a:pt x="16470" y="10153"/>
                </a:lnTo>
                <a:lnTo>
                  <a:pt x="16470" y="10153"/>
                </a:lnTo>
                <a:lnTo>
                  <a:pt x="16470" y="10153"/>
                </a:lnTo>
                <a:lnTo>
                  <a:pt x="16470" y="10153"/>
                </a:lnTo>
                <a:lnTo>
                  <a:pt x="16470" y="10153"/>
                </a:lnTo>
                <a:lnTo>
                  <a:pt x="17647" y="10153"/>
                </a:lnTo>
                <a:lnTo>
                  <a:pt x="17647" y="10153"/>
                </a:lnTo>
                <a:lnTo>
                  <a:pt x="17647" y="10153"/>
                </a:lnTo>
                <a:lnTo>
                  <a:pt x="17647" y="10153"/>
                </a:lnTo>
                <a:lnTo>
                  <a:pt x="17647" y="12923"/>
                </a:lnTo>
                <a:lnTo>
                  <a:pt x="17647" y="12923"/>
                </a:lnTo>
                <a:lnTo>
                  <a:pt x="19411" y="12923"/>
                </a:lnTo>
                <a:lnTo>
                  <a:pt x="19411" y="12923"/>
                </a:lnTo>
                <a:lnTo>
                  <a:pt x="19411" y="12923"/>
                </a:lnTo>
                <a:lnTo>
                  <a:pt x="19411" y="12923"/>
                </a:lnTo>
                <a:lnTo>
                  <a:pt x="19411" y="12923"/>
                </a:lnTo>
                <a:lnTo>
                  <a:pt x="19411" y="12923"/>
                </a:lnTo>
                <a:lnTo>
                  <a:pt x="19411" y="14769"/>
                </a:lnTo>
                <a:lnTo>
                  <a:pt x="20588" y="14769"/>
                </a:lnTo>
                <a:lnTo>
                  <a:pt x="20588" y="14769"/>
                </a:lnTo>
                <a:lnTo>
                  <a:pt x="20588" y="14769"/>
                </a:lnTo>
                <a:lnTo>
                  <a:pt x="20588" y="14769"/>
                </a:lnTo>
                <a:lnTo>
                  <a:pt x="20588" y="16615"/>
                </a:lnTo>
                <a:lnTo>
                  <a:pt x="20588" y="16615"/>
                </a:lnTo>
                <a:lnTo>
                  <a:pt x="20588" y="16615"/>
                </a:lnTo>
                <a:lnTo>
                  <a:pt x="20588" y="16615"/>
                </a:lnTo>
                <a:lnTo>
                  <a:pt x="21764" y="16615"/>
                </a:lnTo>
                <a:lnTo>
                  <a:pt x="21764" y="18461"/>
                </a:lnTo>
                <a:lnTo>
                  <a:pt x="21764" y="18461"/>
                </a:lnTo>
                <a:lnTo>
                  <a:pt x="21764" y="18461"/>
                </a:lnTo>
                <a:lnTo>
                  <a:pt x="21764" y="18461"/>
                </a:lnTo>
                <a:lnTo>
                  <a:pt x="21764" y="18461"/>
                </a:lnTo>
                <a:lnTo>
                  <a:pt x="21764" y="20307"/>
                </a:lnTo>
                <a:lnTo>
                  <a:pt x="21764" y="20307"/>
                </a:lnTo>
                <a:lnTo>
                  <a:pt x="21764" y="20307"/>
                </a:lnTo>
                <a:lnTo>
                  <a:pt x="22941" y="20307"/>
                </a:lnTo>
                <a:lnTo>
                  <a:pt x="22941" y="20307"/>
                </a:lnTo>
                <a:lnTo>
                  <a:pt x="22941" y="23076"/>
                </a:lnTo>
                <a:lnTo>
                  <a:pt x="22941" y="23076"/>
                </a:lnTo>
                <a:lnTo>
                  <a:pt x="22941" y="23076"/>
                </a:lnTo>
                <a:lnTo>
                  <a:pt x="22941" y="23076"/>
                </a:lnTo>
                <a:lnTo>
                  <a:pt x="22941" y="23076"/>
                </a:lnTo>
                <a:lnTo>
                  <a:pt x="22941" y="23076"/>
                </a:lnTo>
                <a:lnTo>
                  <a:pt x="24117" y="23076"/>
                </a:lnTo>
                <a:lnTo>
                  <a:pt x="24117" y="24923"/>
                </a:lnTo>
                <a:lnTo>
                  <a:pt x="24117" y="24923"/>
                </a:lnTo>
                <a:lnTo>
                  <a:pt x="24117" y="24923"/>
                </a:lnTo>
                <a:lnTo>
                  <a:pt x="24117" y="24923"/>
                </a:lnTo>
                <a:lnTo>
                  <a:pt x="24117" y="24923"/>
                </a:lnTo>
                <a:lnTo>
                  <a:pt x="25882" y="24923"/>
                </a:lnTo>
                <a:lnTo>
                  <a:pt x="25882" y="24923"/>
                </a:lnTo>
                <a:lnTo>
                  <a:pt x="25882" y="24923"/>
                </a:lnTo>
                <a:lnTo>
                  <a:pt x="25882" y="24923"/>
                </a:lnTo>
                <a:lnTo>
                  <a:pt x="27058" y="24923"/>
                </a:lnTo>
                <a:lnTo>
                  <a:pt x="27058" y="24923"/>
                </a:lnTo>
                <a:lnTo>
                  <a:pt x="27058" y="24923"/>
                </a:lnTo>
                <a:lnTo>
                  <a:pt x="27058" y="24923"/>
                </a:lnTo>
                <a:lnTo>
                  <a:pt x="27058" y="24923"/>
                </a:lnTo>
                <a:lnTo>
                  <a:pt x="28235" y="24923"/>
                </a:lnTo>
                <a:lnTo>
                  <a:pt x="28235" y="24923"/>
                </a:lnTo>
                <a:lnTo>
                  <a:pt x="28235" y="24923"/>
                </a:lnTo>
                <a:lnTo>
                  <a:pt x="28235" y="24923"/>
                </a:lnTo>
                <a:lnTo>
                  <a:pt x="29411" y="24923"/>
                </a:lnTo>
                <a:lnTo>
                  <a:pt x="29411" y="24923"/>
                </a:lnTo>
                <a:lnTo>
                  <a:pt x="29411" y="24923"/>
                </a:lnTo>
                <a:lnTo>
                  <a:pt x="29411" y="24923"/>
                </a:lnTo>
                <a:lnTo>
                  <a:pt x="30588" y="24923"/>
                </a:lnTo>
                <a:lnTo>
                  <a:pt x="30588" y="24923"/>
                </a:lnTo>
                <a:lnTo>
                  <a:pt x="30588" y="24923"/>
                </a:lnTo>
                <a:lnTo>
                  <a:pt x="30588" y="24923"/>
                </a:lnTo>
                <a:lnTo>
                  <a:pt x="30588" y="24923"/>
                </a:lnTo>
                <a:lnTo>
                  <a:pt x="32352" y="24923"/>
                </a:lnTo>
                <a:lnTo>
                  <a:pt x="32352" y="24923"/>
                </a:lnTo>
                <a:lnTo>
                  <a:pt x="32352" y="24923"/>
                </a:lnTo>
                <a:lnTo>
                  <a:pt x="33529" y="24923"/>
                </a:lnTo>
                <a:lnTo>
                  <a:pt x="33529" y="24923"/>
                </a:lnTo>
                <a:lnTo>
                  <a:pt x="33529" y="24923"/>
                </a:lnTo>
                <a:lnTo>
                  <a:pt x="33529" y="24923"/>
                </a:lnTo>
                <a:lnTo>
                  <a:pt x="34705" y="24923"/>
                </a:lnTo>
                <a:lnTo>
                  <a:pt x="34705" y="24923"/>
                </a:lnTo>
                <a:lnTo>
                  <a:pt x="34705" y="24923"/>
                </a:lnTo>
                <a:lnTo>
                  <a:pt x="34705" y="24923"/>
                </a:lnTo>
                <a:lnTo>
                  <a:pt x="35882" y="24923"/>
                </a:lnTo>
                <a:lnTo>
                  <a:pt x="35882" y="24923"/>
                </a:lnTo>
                <a:lnTo>
                  <a:pt x="35882" y="24923"/>
                </a:lnTo>
                <a:lnTo>
                  <a:pt x="37058" y="24923"/>
                </a:lnTo>
                <a:lnTo>
                  <a:pt x="37058" y="24923"/>
                </a:lnTo>
                <a:lnTo>
                  <a:pt x="37058" y="24923"/>
                </a:lnTo>
                <a:lnTo>
                  <a:pt x="37058" y="24923"/>
                </a:lnTo>
                <a:lnTo>
                  <a:pt x="37058" y="24923"/>
                </a:lnTo>
                <a:lnTo>
                  <a:pt x="38823" y="24923"/>
                </a:lnTo>
                <a:lnTo>
                  <a:pt x="38823" y="24923"/>
                </a:lnTo>
                <a:lnTo>
                  <a:pt x="38823" y="24923"/>
                </a:lnTo>
                <a:lnTo>
                  <a:pt x="38823" y="24923"/>
                </a:lnTo>
                <a:lnTo>
                  <a:pt x="38823" y="24923"/>
                </a:lnTo>
                <a:lnTo>
                  <a:pt x="38823" y="23076"/>
                </a:lnTo>
                <a:lnTo>
                  <a:pt x="38823" y="23076"/>
                </a:lnTo>
                <a:lnTo>
                  <a:pt x="38823" y="23076"/>
                </a:lnTo>
                <a:lnTo>
                  <a:pt x="38823" y="23076"/>
                </a:lnTo>
                <a:lnTo>
                  <a:pt x="38823" y="23076"/>
                </a:lnTo>
                <a:lnTo>
                  <a:pt x="38823" y="20307"/>
                </a:lnTo>
                <a:lnTo>
                  <a:pt x="38823" y="20307"/>
                </a:lnTo>
                <a:lnTo>
                  <a:pt x="38823" y="20307"/>
                </a:lnTo>
                <a:lnTo>
                  <a:pt x="37058" y="20307"/>
                </a:lnTo>
                <a:lnTo>
                  <a:pt x="37058" y="18461"/>
                </a:lnTo>
                <a:lnTo>
                  <a:pt x="37058" y="18461"/>
                </a:lnTo>
                <a:lnTo>
                  <a:pt x="37058" y="18461"/>
                </a:lnTo>
                <a:lnTo>
                  <a:pt x="37058" y="18461"/>
                </a:lnTo>
                <a:lnTo>
                  <a:pt x="37058" y="16615"/>
                </a:lnTo>
                <a:lnTo>
                  <a:pt x="37058" y="16615"/>
                </a:lnTo>
                <a:lnTo>
                  <a:pt x="37058" y="16615"/>
                </a:lnTo>
                <a:lnTo>
                  <a:pt x="37058" y="16615"/>
                </a:lnTo>
                <a:lnTo>
                  <a:pt x="37058" y="14769"/>
                </a:lnTo>
                <a:lnTo>
                  <a:pt x="37058" y="14769"/>
                </a:lnTo>
                <a:lnTo>
                  <a:pt x="38823" y="14769"/>
                </a:lnTo>
                <a:lnTo>
                  <a:pt x="38823" y="14769"/>
                </a:lnTo>
                <a:lnTo>
                  <a:pt x="38823" y="14769"/>
                </a:lnTo>
                <a:lnTo>
                  <a:pt x="38823" y="14769"/>
                </a:lnTo>
                <a:lnTo>
                  <a:pt x="40000" y="14769"/>
                </a:lnTo>
                <a:lnTo>
                  <a:pt x="40000" y="14769"/>
                </a:lnTo>
                <a:lnTo>
                  <a:pt x="40000" y="14769"/>
                </a:lnTo>
                <a:lnTo>
                  <a:pt x="40000" y="14769"/>
                </a:lnTo>
                <a:lnTo>
                  <a:pt x="41176" y="14769"/>
                </a:lnTo>
                <a:lnTo>
                  <a:pt x="41176" y="14769"/>
                </a:lnTo>
                <a:lnTo>
                  <a:pt x="41176" y="12923"/>
                </a:lnTo>
                <a:lnTo>
                  <a:pt x="41176" y="12923"/>
                </a:lnTo>
                <a:lnTo>
                  <a:pt x="41176" y="12923"/>
                </a:lnTo>
                <a:lnTo>
                  <a:pt x="41176" y="12923"/>
                </a:lnTo>
                <a:lnTo>
                  <a:pt x="41176" y="12923"/>
                </a:lnTo>
                <a:lnTo>
                  <a:pt x="41176" y="10153"/>
                </a:lnTo>
                <a:lnTo>
                  <a:pt x="42352" y="10153"/>
                </a:lnTo>
                <a:lnTo>
                  <a:pt x="42352" y="10153"/>
                </a:lnTo>
                <a:lnTo>
                  <a:pt x="42352" y="10153"/>
                </a:lnTo>
                <a:lnTo>
                  <a:pt x="42352" y="10153"/>
                </a:lnTo>
                <a:lnTo>
                  <a:pt x="43529" y="10153"/>
                </a:lnTo>
                <a:lnTo>
                  <a:pt x="43529" y="10153"/>
                </a:lnTo>
                <a:lnTo>
                  <a:pt x="43529" y="10153"/>
                </a:lnTo>
                <a:lnTo>
                  <a:pt x="43529" y="10153"/>
                </a:lnTo>
                <a:lnTo>
                  <a:pt x="45294" y="10153"/>
                </a:lnTo>
                <a:lnTo>
                  <a:pt x="45294" y="10153"/>
                </a:lnTo>
                <a:lnTo>
                  <a:pt x="45294" y="10153"/>
                </a:lnTo>
                <a:lnTo>
                  <a:pt x="45294" y="10153"/>
                </a:lnTo>
                <a:lnTo>
                  <a:pt x="45294" y="10153"/>
                </a:lnTo>
                <a:lnTo>
                  <a:pt x="45294" y="10153"/>
                </a:lnTo>
                <a:lnTo>
                  <a:pt x="45294" y="8307"/>
                </a:lnTo>
                <a:lnTo>
                  <a:pt x="45294" y="8307"/>
                </a:lnTo>
                <a:lnTo>
                  <a:pt x="46470" y="8307"/>
                </a:lnTo>
                <a:lnTo>
                  <a:pt x="46470" y="8307"/>
                </a:lnTo>
                <a:lnTo>
                  <a:pt x="45294" y="8307"/>
                </a:lnTo>
                <a:lnTo>
                  <a:pt x="45294" y="6461"/>
                </a:lnTo>
                <a:lnTo>
                  <a:pt x="45294" y="6461"/>
                </a:lnTo>
                <a:lnTo>
                  <a:pt x="46470" y="6461"/>
                </a:lnTo>
                <a:lnTo>
                  <a:pt x="46470" y="6461"/>
                </a:lnTo>
                <a:lnTo>
                  <a:pt x="46470" y="6461"/>
                </a:lnTo>
                <a:lnTo>
                  <a:pt x="46470" y="6461"/>
                </a:lnTo>
                <a:lnTo>
                  <a:pt x="47647" y="6461"/>
                </a:lnTo>
                <a:lnTo>
                  <a:pt x="47647" y="6461"/>
                </a:lnTo>
                <a:lnTo>
                  <a:pt x="47647" y="6461"/>
                </a:lnTo>
                <a:lnTo>
                  <a:pt x="47647" y="6461"/>
                </a:lnTo>
                <a:lnTo>
                  <a:pt x="47647" y="6461"/>
                </a:lnTo>
                <a:lnTo>
                  <a:pt x="48823" y="6461"/>
                </a:lnTo>
                <a:lnTo>
                  <a:pt x="48823" y="6461"/>
                </a:lnTo>
                <a:lnTo>
                  <a:pt x="48823" y="646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2" name="Shape 542"/>
          <p:cNvSpPr/>
          <p:nvPr/>
        </p:nvSpPr>
        <p:spPr>
          <a:xfrm>
            <a:off x="5292448" y="3190544"/>
            <a:ext cx="242963" cy="206355"/>
          </a:xfrm>
          <a:custGeom>
            <a:avLst/>
            <a:gdLst/>
            <a:ahLst/>
            <a:cxnLst/>
            <a:rect l="0" t="0" r="0" b="0"/>
            <a:pathLst>
              <a:path w="120000" h="120000" extrusionOk="0">
                <a:moveTo>
                  <a:pt x="48823" y="6461"/>
                </a:moveTo>
                <a:lnTo>
                  <a:pt x="48823" y="6461"/>
                </a:lnTo>
                <a:lnTo>
                  <a:pt x="48823" y="4615"/>
                </a:lnTo>
                <a:lnTo>
                  <a:pt x="48823" y="4615"/>
                </a:lnTo>
                <a:lnTo>
                  <a:pt x="48823" y="4615"/>
                </a:lnTo>
                <a:lnTo>
                  <a:pt x="48823" y="4615"/>
                </a:lnTo>
                <a:lnTo>
                  <a:pt x="47647" y="4615"/>
                </a:lnTo>
                <a:lnTo>
                  <a:pt x="47647" y="4615"/>
                </a:lnTo>
                <a:lnTo>
                  <a:pt x="47647" y="4615"/>
                </a:lnTo>
                <a:lnTo>
                  <a:pt x="47647" y="2769"/>
                </a:lnTo>
                <a:lnTo>
                  <a:pt x="47647" y="2769"/>
                </a:lnTo>
                <a:lnTo>
                  <a:pt x="48823" y="2769"/>
                </a:lnTo>
                <a:lnTo>
                  <a:pt x="48823" y="2769"/>
                </a:lnTo>
                <a:lnTo>
                  <a:pt x="48823" y="2769"/>
                </a:lnTo>
                <a:lnTo>
                  <a:pt x="48823" y="2769"/>
                </a:lnTo>
                <a:lnTo>
                  <a:pt x="50000" y="2769"/>
                </a:lnTo>
                <a:lnTo>
                  <a:pt x="50000" y="2769"/>
                </a:lnTo>
                <a:lnTo>
                  <a:pt x="50000" y="2769"/>
                </a:lnTo>
                <a:lnTo>
                  <a:pt x="51764" y="2769"/>
                </a:lnTo>
                <a:lnTo>
                  <a:pt x="51764" y="2769"/>
                </a:lnTo>
                <a:lnTo>
                  <a:pt x="51764" y="2769"/>
                </a:lnTo>
                <a:lnTo>
                  <a:pt x="51764" y="2769"/>
                </a:lnTo>
                <a:lnTo>
                  <a:pt x="51764" y="2769"/>
                </a:lnTo>
                <a:lnTo>
                  <a:pt x="51764" y="0"/>
                </a:lnTo>
                <a:lnTo>
                  <a:pt x="51764" y="0"/>
                </a:lnTo>
                <a:lnTo>
                  <a:pt x="51764" y="2769"/>
                </a:lnTo>
                <a:lnTo>
                  <a:pt x="52941" y="2769"/>
                </a:lnTo>
                <a:lnTo>
                  <a:pt x="52941" y="2769"/>
                </a:lnTo>
                <a:lnTo>
                  <a:pt x="52941" y="2769"/>
                </a:lnTo>
                <a:lnTo>
                  <a:pt x="52941" y="2769"/>
                </a:lnTo>
                <a:lnTo>
                  <a:pt x="52941" y="2769"/>
                </a:lnTo>
                <a:lnTo>
                  <a:pt x="52941" y="4615"/>
                </a:lnTo>
                <a:lnTo>
                  <a:pt x="52941" y="4615"/>
                </a:lnTo>
                <a:lnTo>
                  <a:pt x="52941" y="4615"/>
                </a:lnTo>
                <a:lnTo>
                  <a:pt x="54117" y="4615"/>
                </a:lnTo>
                <a:lnTo>
                  <a:pt x="54117" y="4615"/>
                </a:lnTo>
                <a:lnTo>
                  <a:pt x="54117" y="4615"/>
                </a:lnTo>
                <a:lnTo>
                  <a:pt x="54117" y="4615"/>
                </a:lnTo>
                <a:lnTo>
                  <a:pt x="55294" y="4615"/>
                </a:lnTo>
                <a:lnTo>
                  <a:pt x="55294" y="6461"/>
                </a:lnTo>
                <a:lnTo>
                  <a:pt x="55294" y="6461"/>
                </a:lnTo>
                <a:lnTo>
                  <a:pt x="55294" y="6461"/>
                </a:lnTo>
                <a:lnTo>
                  <a:pt x="55294" y="6461"/>
                </a:lnTo>
                <a:lnTo>
                  <a:pt x="55294" y="4615"/>
                </a:lnTo>
                <a:lnTo>
                  <a:pt x="56470" y="4615"/>
                </a:lnTo>
                <a:lnTo>
                  <a:pt x="56470" y="6461"/>
                </a:lnTo>
                <a:lnTo>
                  <a:pt x="56470" y="6461"/>
                </a:lnTo>
                <a:lnTo>
                  <a:pt x="56470" y="6461"/>
                </a:lnTo>
                <a:lnTo>
                  <a:pt x="56470" y="6461"/>
                </a:lnTo>
                <a:lnTo>
                  <a:pt x="56470" y="6461"/>
                </a:lnTo>
                <a:lnTo>
                  <a:pt x="56470" y="6461"/>
                </a:lnTo>
                <a:lnTo>
                  <a:pt x="56470" y="8307"/>
                </a:lnTo>
                <a:lnTo>
                  <a:pt x="57647" y="8307"/>
                </a:lnTo>
                <a:lnTo>
                  <a:pt x="57647" y="8307"/>
                </a:lnTo>
                <a:lnTo>
                  <a:pt x="57647" y="8307"/>
                </a:lnTo>
                <a:lnTo>
                  <a:pt x="57647" y="8307"/>
                </a:lnTo>
                <a:lnTo>
                  <a:pt x="57647" y="8307"/>
                </a:lnTo>
                <a:lnTo>
                  <a:pt x="59411" y="8307"/>
                </a:lnTo>
                <a:lnTo>
                  <a:pt x="59411" y="8307"/>
                </a:lnTo>
                <a:lnTo>
                  <a:pt x="59411" y="8307"/>
                </a:lnTo>
                <a:lnTo>
                  <a:pt x="59411" y="8307"/>
                </a:lnTo>
                <a:lnTo>
                  <a:pt x="60588" y="8307"/>
                </a:lnTo>
                <a:lnTo>
                  <a:pt x="60588" y="8307"/>
                </a:lnTo>
                <a:lnTo>
                  <a:pt x="60588" y="8307"/>
                </a:lnTo>
                <a:lnTo>
                  <a:pt x="60588" y="8307"/>
                </a:lnTo>
                <a:lnTo>
                  <a:pt x="61764" y="8307"/>
                </a:lnTo>
                <a:lnTo>
                  <a:pt x="61764" y="8307"/>
                </a:lnTo>
                <a:lnTo>
                  <a:pt x="61764" y="8307"/>
                </a:lnTo>
                <a:lnTo>
                  <a:pt x="62941" y="8307"/>
                </a:lnTo>
                <a:lnTo>
                  <a:pt x="62941" y="10153"/>
                </a:lnTo>
                <a:lnTo>
                  <a:pt x="62941" y="10153"/>
                </a:lnTo>
                <a:lnTo>
                  <a:pt x="62941" y="10153"/>
                </a:lnTo>
                <a:lnTo>
                  <a:pt x="62941" y="10153"/>
                </a:lnTo>
                <a:lnTo>
                  <a:pt x="62941" y="10153"/>
                </a:lnTo>
                <a:lnTo>
                  <a:pt x="62941" y="10153"/>
                </a:lnTo>
                <a:lnTo>
                  <a:pt x="62941" y="10153"/>
                </a:lnTo>
                <a:lnTo>
                  <a:pt x="62941" y="10153"/>
                </a:lnTo>
                <a:lnTo>
                  <a:pt x="62941" y="12923"/>
                </a:lnTo>
                <a:lnTo>
                  <a:pt x="62941" y="12923"/>
                </a:lnTo>
                <a:lnTo>
                  <a:pt x="62941" y="12923"/>
                </a:lnTo>
                <a:lnTo>
                  <a:pt x="62941" y="12923"/>
                </a:lnTo>
                <a:lnTo>
                  <a:pt x="62941" y="12923"/>
                </a:lnTo>
                <a:lnTo>
                  <a:pt x="62941" y="12923"/>
                </a:lnTo>
                <a:lnTo>
                  <a:pt x="62941" y="14769"/>
                </a:lnTo>
                <a:lnTo>
                  <a:pt x="62941" y="14769"/>
                </a:lnTo>
                <a:lnTo>
                  <a:pt x="62941" y="14769"/>
                </a:lnTo>
                <a:lnTo>
                  <a:pt x="62941" y="14769"/>
                </a:lnTo>
                <a:lnTo>
                  <a:pt x="64117" y="14769"/>
                </a:lnTo>
                <a:lnTo>
                  <a:pt x="64117" y="14769"/>
                </a:lnTo>
                <a:lnTo>
                  <a:pt x="64117" y="14769"/>
                </a:lnTo>
                <a:lnTo>
                  <a:pt x="64117" y="14769"/>
                </a:lnTo>
                <a:lnTo>
                  <a:pt x="64117" y="16615"/>
                </a:lnTo>
                <a:lnTo>
                  <a:pt x="64117" y="16615"/>
                </a:lnTo>
                <a:lnTo>
                  <a:pt x="65882" y="16615"/>
                </a:lnTo>
                <a:lnTo>
                  <a:pt x="65882" y="16615"/>
                </a:lnTo>
                <a:lnTo>
                  <a:pt x="65882" y="16615"/>
                </a:lnTo>
                <a:lnTo>
                  <a:pt x="65882" y="16615"/>
                </a:lnTo>
                <a:lnTo>
                  <a:pt x="65882" y="16615"/>
                </a:lnTo>
                <a:lnTo>
                  <a:pt x="64117" y="16615"/>
                </a:lnTo>
                <a:lnTo>
                  <a:pt x="64117" y="16615"/>
                </a:lnTo>
                <a:lnTo>
                  <a:pt x="64117" y="16615"/>
                </a:lnTo>
                <a:lnTo>
                  <a:pt x="64117" y="16615"/>
                </a:lnTo>
                <a:lnTo>
                  <a:pt x="64117" y="16615"/>
                </a:lnTo>
                <a:lnTo>
                  <a:pt x="64117" y="16615"/>
                </a:lnTo>
                <a:lnTo>
                  <a:pt x="64117" y="18461"/>
                </a:lnTo>
                <a:lnTo>
                  <a:pt x="64117" y="18461"/>
                </a:lnTo>
                <a:lnTo>
                  <a:pt x="64117" y="18461"/>
                </a:lnTo>
                <a:lnTo>
                  <a:pt x="64117" y="18461"/>
                </a:lnTo>
                <a:lnTo>
                  <a:pt x="64117" y="18461"/>
                </a:lnTo>
                <a:lnTo>
                  <a:pt x="64117" y="20307"/>
                </a:lnTo>
                <a:lnTo>
                  <a:pt x="64117" y="20307"/>
                </a:lnTo>
                <a:lnTo>
                  <a:pt x="64117" y="20307"/>
                </a:lnTo>
                <a:lnTo>
                  <a:pt x="64117" y="20307"/>
                </a:lnTo>
                <a:lnTo>
                  <a:pt x="64117" y="20307"/>
                </a:lnTo>
                <a:lnTo>
                  <a:pt x="64117" y="23076"/>
                </a:lnTo>
                <a:lnTo>
                  <a:pt x="64117" y="23076"/>
                </a:lnTo>
                <a:lnTo>
                  <a:pt x="64117" y="23076"/>
                </a:lnTo>
                <a:lnTo>
                  <a:pt x="64117" y="23076"/>
                </a:lnTo>
                <a:lnTo>
                  <a:pt x="64117" y="23076"/>
                </a:lnTo>
                <a:lnTo>
                  <a:pt x="64117" y="23076"/>
                </a:lnTo>
                <a:lnTo>
                  <a:pt x="64117" y="24923"/>
                </a:lnTo>
                <a:lnTo>
                  <a:pt x="65882" y="24923"/>
                </a:lnTo>
                <a:lnTo>
                  <a:pt x="65882" y="24923"/>
                </a:lnTo>
                <a:lnTo>
                  <a:pt x="65882" y="24923"/>
                </a:lnTo>
                <a:lnTo>
                  <a:pt x="65882" y="24923"/>
                </a:lnTo>
                <a:lnTo>
                  <a:pt x="67058" y="24923"/>
                </a:lnTo>
                <a:lnTo>
                  <a:pt x="67058" y="24923"/>
                </a:lnTo>
                <a:lnTo>
                  <a:pt x="67058" y="24923"/>
                </a:lnTo>
                <a:lnTo>
                  <a:pt x="67058" y="24923"/>
                </a:lnTo>
                <a:lnTo>
                  <a:pt x="67058" y="26769"/>
                </a:lnTo>
                <a:lnTo>
                  <a:pt x="67058" y="26769"/>
                </a:lnTo>
                <a:lnTo>
                  <a:pt x="68235" y="26769"/>
                </a:lnTo>
                <a:lnTo>
                  <a:pt x="68235" y="26769"/>
                </a:lnTo>
                <a:lnTo>
                  <a:pt x="68235" y="26769"/>
                </a:lnTo>
                <a:lnTo>
                  <a:pt x="68235" y="26769"/>
                </a:lnTo>
                <a:lnTo>
                  <a:pt x="69411" y="26769"/>
                </a:lnTo>
                <a:lnTo>
                  <a:pt x="69411" y="26769"/>
                </a:lnTo>
                <a:lnTo>
                  <a:pt x="69411" y="26769"/>
                </a:lnTo>
                <a:lnTo>
                  <a:pt x="69411" y="24923"/>
                </a:lnTo>
                <a:lnTo>
                  <a:pt x="70588" y="24923"/>
                </a:lnTo>
                <a:lnTo>
                  <a:pt x="70588" y="24923"/>
                </a:lnTo>
                <a:lnTo>
                  <a:pt x="70588" y="24923"/>
                </a:lnTo>
                <a:lnTo>
                  <a:pt x="70588" y="24923"/>
                </a:lnTo>
                <a:lnTo>
                  <a:pt x="72352" y="24923"/>
                </a:lnTo>
                <a:lnTo>
                  <a:pt x="72352" y="24923"/>
                </a:lnTo>
                <a:lnTo>
                  <a:pt x="72352" y="26769"/>
                </a:lnTo>
                <a:lnTo>
                  <a:pt x="72352" y="26769"/>
                </a:lnTo>
                <a:lnTo>
                  <a:pt x="72352" y="26769"/>
                </a:lnTo>
                <a:lnTo>
                  <a:pt x="73529" y="26769"/>
                </a:lnTo>
                <a:lnTo>
                  <a:pt x="73529" y="26769"/>
                </a:lnTo>
                <a:lnTo>
                  <a:pt x="73529" y="26769"/>
                </a:lnTo>
                <a:lnTo>
                  <a:pt x="73529" y="26769"/>
                </a:lnTo>
                <a:lnTo>
                  <a:pt x="74705" y="26769"/>
                </a:lnTo>
                <a:lnTo>
                  <a:pt x="74705" y="26769"/>
                </a:lnTo>
                <a:lnTo>
                  <a:pt x="74705" y="26769"/>
                </a:lnTo>
                <a:lnTo>
                  <a:pt x="74705" y="26769"/>
                </a:lnTo>
                <a:lnTo>
                  <a:pt x="74705" y="26769"/>
                </a:lnTo>
                <a:lnTo>
                  <a:pt x="74705" y="24923"/>
                </a:lnTo>
                <a:lnTo>
                  <a:pt x="74705" y="24923"/>
                </a:lnTo>
                <a:lnTo>
                  <a:pt x="75882" y="24923"/>
                </a:lnTo>
                <a:lnTo>
                  <a:pt x="75882" y="24923"/>
                </a:lnTo>
                <a:lnTo>
                  <a:pt x="75882" y="24923"/>
                </a:lnTo>
                <a:lnTo>
                  <a:pt x="75882" y="24923"/>
                </a:lnTo>
                <a:lnTo>
                  <a:pt x="75882" y="24923"/>
                </a:lnTo>
                <a:lnTo>
                  <a:pt x="75882" y="24923"/>
                </a:lnTo>
                <a:lnTo>
                  <a:pt x="77058" y="24923"/>
                </a:lnTo>
                <a:lnTo>
                  <a:pt x="77058" y="24923"/>
                </a:lnTo>
                <a:lnTo>
                  <a:pt x="77058" y="24923"/>
                </a:lnTo>
                <a:lnTo>
                  <a:pt x="77058" y="26769"/>
                </a:lnTo>
                <a:lnTo>
                  <a:pt x="77058" y="26769"/>
                </a:lnTo>
                <a:lnTo>
                  <a:pt x="78823" y="26769"/>
                </a:lnTo>
                <a:lnTo>
                  <a:pt x="78823" y="26769"/>
                </a:lnTo>
                <a:lnTo>
                  <a:pt x="78823" y="26769"/>
                </a:lnTo>
                <a:lnTo>
                  <a:pt x="78823" y="26769"/>
                </a:lnTo>
                <a:lnTo>
                  <a:pt x="78823" y="26769"/>
                </a:lnTo>
                <a:lnTo>
                  <a:pt x="78823" y="26769"/>
                </a:lnTo>
                <a:lnTo>
                  <a:pt x="78823" y="28615"/>
                </a:lnTo>
                <a:lnTo>
                  <a:pt x="80000" y="28615"/>
                </a:lnTo>
                <a:lnTo>
                  <a:pt x="80000" y="28615"/>
                </a:lnTo>
                <a:lnTo>
                  <a:pt x="80000" y="28615"/>
                </a:lnTo>
                <a:lnTo>
                  <a:pt x="80000" y="28615"/>
                </a:lnTo>
                <a:lnTo>
                  <a:pt x="80000" y="28615"/>
                </a:lnTo>
                <a:lnTo>
                  <a:pt x="80000" y="30461"/>
                </a:lnTo>
                <a:lnTo>
                  <a:pt x="80000" y="30461"/>
                </a:lnTo>
                <a:lnTo>
                  <a:pt x="80000" y="30461"/>
                </a:lnTo>
                <a:lnTo>
                  <a:pt x="80000" y="30461"/>
                </a:lnTo>
                <a:lnTo>
                  <a:pt x="80000" y="33230"/>
                </a:lnTo>
                <a:lnTo>
                  <a:pt x="80000" y="33230"/>
                </a:lnTo>
                <a:lnTo>
                  <a:pt x="80000" y="33230"/>
                </a:lnTo>
                <a:lnTo>
                  <a:pt x="80000" y="33230"/>
                </a:lnTo>
                <a:lnTo>
                  <a:pt x="81176" y="33230"/>
                </a:lnTo>
                <a:lnTo>
                  <a:pt x="81176" y="35076"/>
                </a:lnTo>
                <a:lnTo>
                  <a:pt x="81176" y="35076"/>
                </a:lnTo>
                <a:lnTo>
                  <a:pt x="81176" y="35076"/>
                </a:lnTo>
                <a:lnTo>
                  <a:pt x="81176" y="35076"/>
                </a:lnTo>
                <a:lnTo>
                  <a:pt x="81176" y="36923"/>
                </a:lnTo>
                <a:lnTo>
                  <a:pt x="81176" y="36923"/>
                </a:lnTo>
                <a:lnTo>
                  <a:pt x="82352" y="36923"/>
                </a:lnTo>
                <a:lnTo>
                  <a:pt x="82352" y="36923"/>
                </a:lnTo>
                <a:lnTo>
                  <a:pt x="82352" y="36923"/>
                </a:lnTo>
                <a:lnTo>
                  <a:pt x="82352" y="36923"/>
                </a:lnTo>
                <a:lnTo>
                  <a:pt x="82352" y="36923"/>
                </a:lnTo>
                <a:lnTo>
                  <a:pt x="82352" y="36923"/>
                </a:lnTo>
                <a:lnTo>
                  <a:pt x="82352" y="38769"/>
                </a:lnTo>
                <a:lnTo>
                  <a:pt x="82352" y="38769"/>
                </a:lnTo>
                <a:lnTo>
                  <a:pt x="83529" y="38769"/>
                </a:lnTo>
                <a:lnTo>
                  <a:pt x="83529" y="38769"/>
                </a:lnTo>
                <a:lnTo>
                  <a:pt x="83529" y="40615"/>
                </a:lnTo>
                <a:lnTo>
                  <a:pt x="83529" y="40615"/>
                </a:lnTo>
                <a:lnTo>
                  <a:pt x="83529" y="40615"/>
                </a:lnTo>
                <a:lnTo>
                  <a:pt x="83529" y="40615"/>
                </a:lnTo>
                <a:lnTo>
                  <a:pt x="83529" y="43384"/>
                </a:lnTo>
                <a:lnTo>
                  <a:pt x="83529" y="43384"/>
                </a:lnTo>
                <a:lnTo>
                  <a:pt x="83529" y="43384"/>
                </a:lnTo>
                <a:lnTo>
                  <a:pt x="83529" y="45230"/>
                </a:lnTo>
                <a:lnTo>
                  <a:pt x="83529" y="45230"/>
                </a:lnTo>
                <a:lnTo>
                  <a:pt x="83529" y="45230"/>
                </a:lnTo>
                <a:lnTo>
                  <a:pt x="83529" y="45230"/>
                </a:lnTo>
                <a:lnTo>
                  <a:pt x="83529" y="45230"/>
                </a:lnTo>
                <a:lnTo>
                  <a:pt x="83529" y="47076"/>
                </a:lnTo>
                <a:lnTo>
                  <a:pt x="85294" y="47076"/>
                </a:lnTo>
                <a:lnTo>
                  <a:pt x="85294" y="47076"/>
                </a:lnTo>
                <a:lnTo>
                  <a:pt x="85294" y="47076"/>
                </a:lnTo>
                <a:lnTo>
                  <a:pt x="85294" y="47076"/>
                </a:lnTo>
                <a:lnTo>
                  <a:pt x="86470" y="47076"/>
                </a:lnTo>
                <a:lnTo>
                  <a:pt x="86470" y="47076"/>
                </a:lnTo>
                <a:lnTo>
                  <a:pt x="86470" y="47076"/>
                </a:lnTo>
                <a:lnTo>
                  <a:pt x="86470" y="47076"/>
                </a:lnTo>
                <a:lnTo>
                  <a:pt x="86470" y="48923"/>
                </a:lnTo>
                <a:lnTo>
                  <a:pt x="86470" y="48923"/>
                </a:lnTo>
                <a:lnTo>
                  <a:pt x="86470" y="48923"/>
                </a:lnTo>
                <a:lnTo>
                  <a:pt x="87647" y="48923"/>
                </a:lnTo>
                <a:lnTo>
                  <a:pt x="87647" y="48923"/>
                </a:lnTo>
                <a:lnTo>
                  <a:pt x="87647" y="48923"/>
                </a:lnTo>
                <a:lnTo>
                  <a:pt x="87647" y="48923"/>
                </a:lnTo>
                <a:lnTo>
                  <a:pt x="88823" y="48923"/>
                </a:lnTo>
                <a:lnTo>
                  <a:pt x="88823" y="50769"/>
                </a:lnTo>
                <a:lnTo>
                  <a:pt x="88823" y="50769"/>
                </a:lnTo>
                <a:lnTo>
                  <a:pt x="88823" y="50769"/>
                </a:lnTo>
                <a:lnTo>
                  <a:pt x="88823" y="50769"/>
                </a:lnTo>
                <a:lnTo>
                  <a:pt x="88823" y="50769"/>
                </a:lnTo>
                <a:lnTo>
                  <a:pt x="90000" y="50769"/>
                </a:lnTo>
                <a:lnTo>
                  <a:pt x="90000" y="50769"/>
                </a:lnTo>
                <a:lnTo>
                  <a:pt x="90000" y="50769"/>
                </a:lnTo>
                <a:lnTo>
                  <a:pt x="90000" y="50769"/>
                </a:lnTo>
                <a:lnTo>
                  <a:pt x="90000" y="50769"/>
                </a:lnTo>
                <a:lnTo>
                  <a:pt x="90000" y="50769"/>
                </a:lnTo>
                <a:lnTo>
                  <a:pt x="91764" y="50769"/>
                </a:lnTo>
                <a:lnTo>
                  <a:pt x="91764" y="53538"/>
                </a:lnTo>
                <a:lnTo>
                  <a:pt x="91764" y="53538"/>
                </a:lnTo>
                <a:lnTo>
                  <a:pt x="91764" y="53538"/>
                </a:lnTo>
                <a:lnTo>
                  <a:pt x="91764" y="53538"/>
                </a:lnTo>
                <a:lnTo>
                  <a:pt x="92941" y="53538"/>
                </a:lnTo>
                <a:lnTo>
                  <a:pt x="92941" y="53538"/>
                </a:lnTo>
                <a:lnTo>
                  <a:pt x="92941" y="53538"/>
                </a:lnTo>
                <a:lnTo>
                  <a:pt x="92941" y="53538"/>
                </a:lnTo>
                <a:lnTo>
                  <a:pt x="92941" y="55384"/>
                </a:lnTo>
                <a:lnTo>
                  <a:pt x="92941" y="55384"/>
                </a:lnTo>
                <a:lnTo>
                  <a:pt x="94117" y="55384"/>
                </a:lnTo>
                <a:lnTo>
                  <a:pt x="94117" y="55384"/>
                </a:lnTo>
                <a:lnTo>
                  <a:pt x="94117" y="55384"/>
                </a:lnTo>
                <a:lnTo>
                  <a:pt x="94117" y="55384"/>
                </a:lnTo>
                <a:lnTo>
                  <a:pt x="94117" y="55384"/>
                </a:lnTo>
                <a:lnTo>
                  <a:pt x="94117" y="57230"/>
                </a:lnTo>
                <a:lnTo>
                  <a:pt x="94117" y="57230"/>
                </a:lnTo>
                <a:lnTo>
                  <a:pt x="94117" y="57230"/>
                </a:lnTo>
                <a:lnTo>
                  <a:pt x="95294" y="57230"/>
                </a:lnTo>
                <a:lnTo>
                  <a:pt x="95294" y="57230"/>
                </a:lnTo>
                <a:lnTo>
                  <a:pt x="95294" y="57230"/>
                </a:lnTo>
                <a:lnTo>
                  <a:pt x="95294" y="57230"/>
                </a:lnTo>
                <a:lnTo>
                  <a:pt x="95294" y="59076"/>
                </a:lnTo>
                <a:lnTo>
                  <a:pt x="96470" y="59076"/>
                </a:lnTo>
                <a:lnTo>
                  <a:pt x="96470" y="59076"/>
                </a:lnTo>
                <a:lnTo>
                  <a:pt x="96470" y="59076"/>
                </a:lnTo>
                <a:lnTo>
                  <a:pt x="96470" y="59076"/>
                </a:lnTo>
                <a:lnTo>
                  <a:pt x="96470" y="59076"/>
                </a:lnTo>
                <a:lnTo>
                  <a:pt x="96470" y="59076"/>
                </a:lnTo>
                <a:lnTo>
                  <a:pt x="98235" y="59076"/>
                </a:lnTo>
                <a:lnTo>
                  <a:pt x="98235" y="59076"/>
                </a:lnTo>
                <a:lnTo>
                  <a:pt x="98235" y="60923"/>
                </a:lnTo>
                <a:lnTo>
                  <a:pt x="98235" y="60923"/>
                </a:lnTo>
                <a:lnTo>
                  <a:pt x="98235" y="60923"/>
                </a:lnTo>
                <a:lnTo>
                  <a:pt x="98235" y="60923"/>
                </a:lnTo>
                <a:lnTo>
                  <a:pt x="99411" y="60923"/>
                </a:lnTo>
                <a:lnTo>
                  <a:pt x="99411" y="60923"/>
                </a:lnTo>
                <a:lnTo>
                  <a:pt x="99411" y="60923"/>
                </a:lnTo>
                <a:lnTo>
                  <a:pt x="99411" y="60923"/>
                </a:lnTo>
                <a:lnTo>
                  <a:pt x="100588" y="60923"/>
                </a:lnTo>
                <a:lnTo>
                  <a:pt x="100588" y="60923"/>
                </a:lnTo>
                <a:lnTo>
                  <a:pt x="100588" y="60923"/>
                </a:lnTo>
                <a:lnTo>
                  <a:pt x="100588" y="60923"/>
                </a:lnTo>
                <a:lnTo>
                  <a:pt x="100588" y="60923"/>
                </a:lnTo>
                <a:lnTo>
                  <a:pt x="100588" y="60923"/>
                </a:lnTo>
                <a:lnTo>
                  <a:pt x="100588" y="63692"/>
                </a:lnTo>
                <a:lnTo>
                  <a:pt x="101764" y="63692"/>
                </a:lnTo>
                <a:lnTo>
                  <a:pt x="101764" y="63692"/>
                </a:lnTo>
                <a:lnTo>
                  <a:pt x="101764" y="63692"/>
                </a:lnTo>
                <a:lnTo>
                  <a:pt x="101764" y="63692"/>
                </a:lnTo>
                <a:lnTo>
                  <a:pt x="101764" y="63692"/>
                </a:lnTo>
                <a:lnTo>
                  <a:pt x="101764" y="63692"/>
                </a:lnTo>
                <a:lnTo>
                  <a:pt x="102941" y="63692"/>
                </a:lnTo>
                <a:lnTo>
                  <a:pt x="102941" y="65538"/>
                </a:lnTo>
                <a:lnTo>
                  <a:pt x="102941" y="65538"/>
                </a:lnTo>
                <a:lnTo>
                  <a:pt x="102941" y="65538"/>
                </a:lnTo>
                <a:lnTo>
                  <a:pt x="102941" y="65538"/>
                </a:lnTo>
                <a:lnTo>
                  <a:pt x="104705" y="65538"/>
                </a:lnTo>
                <a:lnTo>
                  <a:pt x="104705" y="65538"/>
                </a:lnTo>
                <a:lnTo>
                  <a:pt x="104705" y="65538"/>
                </a:lnTo>
                <a:lnTo>
                  <a:pt x="104705" y="65538"/>
                </a:lnTo>
                <a:lnTo>
                  <a:pt x="104705" y="65538"/>
                </a:lnTo>
                <a:lnTo>
                  <a:pt x="104705" y="67384"/>
                </a:lnTo>
                <a:lnTo>
                  <a:pt x="105882" y="67384"/>
                </a:lnTo>
                <a:lnTo>
                  <a:pt x="105882" y="67384"/>
                </a:lnTo>
                <a:lnTo>
                  <a:pt x="105882" y="67384"/>
                </a:lnTo>
                <a:lnTo>
                  <a:pt x="105882" y="67384"/>
                </a:lnTo>
                <a:lnTo>
                  <a:pt x="105882" y="67384"/>
                </a:lnTo>
                <a:lnTo>
                  <a:pt x="105882" y="67384"/>
                </a:lnTo>
                <a:lnTo>
                  <a:pt x="107058" y="67384"/>
                </a:lnTo>
                <a:lnTo>
                  <a:pt x="107058" y="67384"/>
                </a:lnTo>
                <a:lnTo>
                  <a:pt x="107058" y="69230"/>
                </a:lnTo>
                <a:lnTo>
                  <a:pt x="107058" y="69230"/>
                </a:lnTo>
                <a:lnTo>
                  <a:pt x="107058" y="69230"/>
                </a:lnTo>
                <a:lnTo>
                  <a:pt x="108235" y="69230"/>
                </a:lnTo>
                <a:lnTo>
                  <a:pt x="108235" y="69230"/>
                </a:lnTo>
                <a:lnTo>
                  <a:pt x="108235" y="69230"/>
                </a:lnTo>
                <a:lnTo>
                  <a:pt x="108235" y="69230"/>
                </a:lnTo>
                <a:lnTo>
                  <a:pt x="108235" y="71076"/>
                </a:lnTo>
                <a:lnTo>
                  <a:pt x="108235" y="71076"/>
                </a:lnTo>
                <a:lnTo>
                  <a:pt x="109411" y="71076"/>
                </a:lnTo>
                <a:lnTo>
                  <a:pt x="109411" y="71076"/>
                </a:lnTo>
                <a:lnTo>
                  <a:pt x="109411" y="71076"/>
                </a:lnTo>
                <a:lnTo>
                  <a:pt x="109411" y="71076"/>
                </a:lnTo>
                <a:lnTo>
                  <a:pt x="109411" y="71076"/>
                </a:lnTo>
                <a:lnTo>
                  <a:pt x="109411" y="71076"/>
                </a:lnTo>
                <a:lnTo>
                  <a:pt x="111176" y="71076"/>
                </a:lnTo>
                <a:lnTo>
                  <a:pt x="111176" y="71076"/>
                </a:lnTo>
                <a:lnTo>
                  <a:pt x="111176" y="73846"/>
                </a:lnTo>
                <a:lnTo>
                  <a:pt x="111176" y="73846"/>
                </a:lnTo>
                <a:lnTo>
                  <a:pt x="112352" y="73846"/>
                </a:lnTo>
                <a:lnTo>
                  <a:pt x="112352" y="73846"/>
                </a:lnTo>
                <a:lnTo>
                  <a:pt x="112352" y="73846"/>
                </a:lnTo>
                <a:lnTo>
                  <a:pt x="112352" y="73846"/>
                </a:lnTo>
                <a:lnTo>
                  <a:pt x="113529" y="73846"/>
                </a:lnTo>
                <a:lnTo>
                  <a:pt x="113529" y="71076"/>
                </a:lnTo>
                <a:lnTo>
                  <a:pt x="113529" y="71076"/>
                </a:lnTo>
                <a:lnTo>
                  <a:pt x="113529" y="73846"/>
                </a:lnTo>
                <a:lnTo>
                  <a:pt x="113529" y="73846"/>
                </a:lnTo>
                <a:lnTo>
                  <a:pt x="113529" y="73846"/>
                </a:lnTo>
                <a:lnTo>
                  <a:pt x="113529" y="73846"/>
                </a:lnTo>
                <a:lnTo>
                  <a:pt x="114705" y="73846"/>
                </a:lnTo>
                <a:lnTo>
                  <a:pt x="114705" y="73846"/>
                </a:lnTo>
                <a:lnTo>
                  <a:pt x="114705" y="73846"/>
                </a:lnTo>
                <a:lnTo>
                  <a:pt x="114705" y="73846"/>
                </a:lnTo>
                <a:lnTo>
                  <a:pt x="115882" y="73846"/>
                </a:lnTo>
                <a:lnTo>
                  <a:pt x="115882" y="73846"/>
                </a:lnTo>
                <a:lnTo>
                  <a:pt x="115882" y="73846"/>
                </a:lnTo>
                <a:lnTo>
                  <a:pt x="115882" y="73846"/>
                </a:lnTo>
                <a:lnTo>
                  <a:pt x="115882" y="73846"/>
                </a:lnTo>
                <a:lnTo>
                  <a:pt x="115882" y="75692"/>
                </a:lnTo>
                <a:lnTo>
                  <a:pt x="117647" y="75692"/>
                </a:lnTo>
                <a:lnTo>
                  <a:pt x="117647" y="75692"/>
                </a:lnTo>
                <a:lnTo>
                  <a:pt x="117647" y="75692"/>
                </a:lnTo>
                <a:lnTo>
                  <a:pt x="117647" y="75692"/>
                </a:lnTo>
                <a:lnTo>
                  <a:pt x="117647" y="75692"/>
                </a:lnTo>
                <a:lnTo>
                  <a:pt x="118823" y="75692"/>
                </a:lnTo>
                <a:lnTo>
                  <a:pt x="118823" y="75692"/>
                </a:lnTo>
                <a:lnTo>
                  <a:pt x="118823" y="75692"/>
                </a:lnTo>
                <a:lnTo>
                  <a:pt x="120000" y="75692"/>
                </a:lnTo>
                <a:lnTo>
                  <a:pt x="120000" y="75692"/>
                </a:lnTo>
                <a:lnTo>
                  <a:pt x="120000" y="75692"/>
                </a:lnTo>
                <a:lnTo>
                  <a:pt x="120000" y="77538"/>
                </a:lnTo>
                <a:lnTo>
                  <a:pt x="120000" y="77538"/>
                </a:lnTo>
                <a:lnTo>
                  <a:pt x="120000" y="77538"/>
                </a:lnTo>
                <a:lnTo>
                  <a:pt x="120000" y="77538"/>
                </a:lnTo>
                <a:lnTo>
                  <a:pt x="118823" y="77538"/>
                </a:lnTo>
                <a:lnTo>
                  <a:pt x="118823" y="79384"/>
                </a:lnTo>
                <a:lnTo>
                  <a:pt x="118823" y="79384"/>
                </a:lnTo>
                <a:lnTo>
                  <a:pt x="118823" y="79384"/>
                </a:lnTo>
                <a:lnTo>
                  <a:pt x="118823" y="79384"/>
                </a:lnTo>
                <a:lnTo>
                  <a:pt x="118823" y="81230"/>
                </a:lnTo>
                <a:lnTo>
                  <a:pt x="118823" y="81230"/>
                </a:lnTo>
                <a:lnTo>
                  <a:pt x="118823" y="81230"/>
                </a:lnTo>
                <a:lnTo>
                  <a:pt x="118823" y="84000"/>
                </a:lnTo>
                <a:lnTo>
                  <a:pt x="118823" y="84000"/>
                </a:lnTo>
                <a:lnTo>
                  <a:pt x="118823" y="84000"/>
                </a:lnTo>
                <a:lnTo>
                  <a:pt x="118823" y="84000"/>
                </a:lnTo>
                <a:lnTo>
                  <a:pt x="120000" y="84000"/>
                </a:lnTo>
                <a:lnTo>
                  <a:pt x="120000" y="85846"/>
                </a:lnTo>
                <a:lnTo>
                  <a:pt x="120000" y="85846"/>
                </a:lnTo>
                <a:lnTo>
                  <a:pt x="118823" y="85846"/>
                </a:lnTo>
                <a:lnTo>
                  <a:pt x="118823" y="85846"/>
                </a:lnTo>
                <a:lnTo>
                  <a:pt x="118823" y="85846"/>
                </a:lnTo>
                <a:lnTo>
                  <a:pt x="118823" y="87692"/>
                </a:lnTo>
                <a:lnTo>
                  <a:pt x="118823" y="87692"/>
                </a:lnTo>
                <a:lnTo>
                  <a:pt x="117647" y="87692"/>
                </a:lnTo>
                <a:lnTo>
                  <a:pt x="117647" y="87692"/>
                </a:lnTo>
                <a:lnTo>
                  <a:pt x="117647" y="87692"/>
                </a:lnTo>
                <a:lnTo>
                  <a:pt x="117647" y="87692"/>
                </a:lnTo>
                <a:lnTo>
                  <a:pt x="115882" y="87692"/>
                </a:lnTo>
                <a:lnTo>
                  <a:pt x="115882" y="87692"/>
                </a:lnTo>
                <a:lnTo>
                  <a:pt x="115882" y="85846"/>
                </a:lnTo>
                <a:lnTo>
                  <a:pt x="115882" y="85846"/>
                </a:lnTo>
                <a:lnTo>
                  <a:pt x="115882" y="85846"/>
                </a:lnTo>
                <a:lnTo>
                  <a:pt x="114705" y="85846"/>
                </a:lnTo>
                <a:lnTo>
                  <a:pt x="114705" y="85846"/>
                </a:lnTo>
                <a:lnTo>
                  <a:pt x="114705" y="85846"/>
                </a:lnTo>
                <a:lnTo>
                  <a:pt x="114705" y="85846"/>
                </a:lnTo>
                <a:lnTo>
                  <a:pt x="114705" y="85846"/>
                </a:lnTo>
                <a:lnTo>
                  <a:pt x="113529" y="85846"/>
                </a:lnTo>
                <a:lnTo>
                  <a:pt x="113529" y="85846"/>
                </a:lnTo>
                <a:lnTo>
                  <a:pt x="113529" y="85846"/>
                </a:lnTo>
                <a:lnTo>
                  <a:pt x="113529" y="85846"/>
                </a:lnTo>
                <a:lnTo>
                  <a:pt x="113529" y="84000"/>
                </a:lnTo>
                <a:lnTo>
                  <a:pt x="112352" y="84000"/>
                </a:lnTo>
                <a:lnTo>
                  <a:pt x="112352" y="84000"/>
                </a:lnTo>
                <a:lnTo>
                  <a:pt x="112352" y="84000"/>
                </a:lnTo>
                <a:lnTo>
                  <a:pt x="112352" y="84000"/>
                </a:lnTo>
                <a:lnTo>
                  <a:pt x="112352" y="84000"/>
                </a:lnTo>
                <a:lnTo>
                  <a:pt x="112352" y="84000"/>
                </a:lnTo>
                <a:lnTo>
                  <a:pt x="111176" y="84000"/>
                </a:lnTo>
                <a:lnTo>
                  <a:pt x="111176" y="85846"/>
                </a:lnTo>
                <a:lnTo>
                  <a:pt x="111176" y="85846"/>
                </a:lnTo>
                <a:lnTo>
                  <a:pt x="111176" y="85846"/>
                </a:lnTo>
                <a:lnTo>
                  <a:pt x="111176" y="85846"/>
                </a:lnTo>
                <a:lnTo>
                  <a:pt x="111176" y="87692"/>
                </a:lnTo>
                <a:lnTo>
                  <a:pt x="111176" y="87692"/>
                </a:lnTo>
                <a:lnTo>
                  <a:pt x="111176" y="87692"/>
                </a:lnTo>
                <a:lnTo>
                  <a:pt x="111176" y="87692"/>
                </a:lnTo>
                <a:lnTo>
                  <a:pt x="109411" y="87692"/>
                </a:lnTo>
                <a:lnTo>
                  <a:pt x="109411" y="87692"/>
                </a:lnTo>
                <a:lnTo>
                  <a:pt x="109411" y="87692"/>
                </a:lnTo>
                <a:lnTo>
                  <a:pt x="109411" y="87692"/>
                </a:lnTo>
                <a:lnTo>
                  <a:pt x="108235" y="87692"/>
                </a:lnTo>
                <a:lnTo>
                  <a:pt x="108235" y="87692"/>
                </a:lnTo>
                <a:lnTo>
                  <a:pt x="108235" y="87692"/>
                </a:lnTo>
                <a:lnTo>
                  <a:pt x="108235" y="87692"/>
                </a:lnTo>
                <a:lnTo>
                  <a:pt x="107058" y="87692"/>
                </a:lnTo>
                <a:lnTo>
                  <a:pt x="107058" y="87692"/>
                </a:lnTo>
                <a:lnTo>
                  <a:pt x="107058" y="87692"/>
                </a:lnTo>
                <a:lnTo>
                  <a:pt x="105882" y="87692"/>
                </a:lnTo>
                <a:lnTo>
                  <a:pt x="105882" y="89538"/>
                </a:lnTo>
                <a:lnTo>
                  <a:pt x="105882" y="89538"/>
                </a:lnTo>
                <a:lnTo>
                  <a:pt x="105882" y="89538"/>
                </a:lnTo>
                <a:lnTo>
                  <a:pt x="105882" y="89538"/>
                </a:lnTo>
                <a:lnTo>
                  <a:pt x="104705" y="89538"/>
                </a:lnTo>
                <a:lnTo>
                  <a:pt x="104705" y="89538"/>
                </a:lnTo>
                <a:lnTo>
                  <a:pt x="104705" y="89538"/>
                </a:lnTo>
                <a:lnTo>
                  <a:pt x="104705" y="89538"/>
                </a:lnTo>
                <a:lnTo>
                  <a:pt x="104705" y="89538"/>
                </a:lnTo>
                <a:lnTo>
                  <a:pt x="104705" y="89538"/>
                </a:lnTo>
                <a:lnTo>
                  <a:pt x="102941" y="89538"/>
                </a:lnTo>
                <a:lnTo>
                  <a:pt x="102941" y="91384"/>
                </a:lnTo>
                <a:lnTo>
                  <a:pt x="102941" y="91384"/>
                </a:lnTo>
                <a:lnTo>
                  <a:pt x="104705" y="91384"/>
                </a:lnTo>
                <a:lnTo>
                  <a:pt x="104705" y="91384"/>
                </a:lnTo>
                <a:lnTo>
                  <a:pt x="104705" y="94153"/>
                </a:lnTo>
                <a:lnTo>
                  <a:pt x="104705" y="94153"/>
                </a:lnTo>
                <a:lnTo>
                  <a:pt x="102941" y="94153"/>
                </a:lnTo>
                <a:lnTo>
                  <a:pt x="102941" y="94153"/>
                </a:lnTo>
                <a:lnTo>
                  <a:pt x="102941" y="94153"/>
                </a:lnTo>
                <a:lnTo>
                  <a:pt x="102941" y="94153"/>
                </a:lnTo>
                <a:lnTo>
                  <a:pt x="102941" y="96000"/>
                </a:lnTo>
                <a:lnTo>
                  <a:pt x="102941" y="96000"/>
                </a:lnTo>
                <a:lnTo>
                  <a:pt x="102941" y="96000"/>
                </a:lnTo>
                <a:lnTo>
                  <a:pt x="102941" y="96000"/>
                </a:lnTo>
                <a:lnTo>
                  <a:pt x="101764" y="96000"/>
                </a:lnTo>
                <a:lnTo>
                  <a:pt x="101764" y="97846"/>
                </a:lnTo>
                <a:lnTo>
                  <a:pt x="101764" y="97846"/>
                </a:lnTo>
                <a:lnTo>
                  <a:pt x="101764" y="97846"/>
                </a:lnTo>
                <a:lnTo>
                  <a:pt x="101764" y="99692"/>
                </a:lnTo>
                <a:lnTo>
                  <a:pt x="101764" y="99692"/>
                </a:lnTo>
                <a:lnTo>
                  <a:pt x="101764" y="99692"/>
                </a:lnTo>
                <a:lnTo>
                  <a:pt x="101764" y="101538"/>
                </a:lnTo>
                <a:lnTo>
                  <a:pt x="101764" y="101538"/>
                </a:lnTo>
                <a:lnTo>
                  <a:pt x="101764" y="101538"/>
                </a:lnTo>
                <a:lnTo>
                  <a:pt x="101764" y="101538"/>
                </a:lnTo>
                <a:lnTo>
                  <a:pt x="101764" y="101538"/>
                </a:lnTo>
                <a:lnTo>
                  <a:pt x="101764" y="104307"/>
                </a:lnTo>
                <a:lnTo>
                  <a:pt x="101764" y="104307"/>
                </a:lnTo>
                <a:lnTo>
                  <a:pt x="100588" y="104307"/>
                </a:lnTo>
                <a:lnTo>
                  <a:pt x="100588" y="104307"/>
                </a:lnTo>
                <a:lnTo>
                  <a:pt x="100588" y="104307"/>
                </a:lnTo>
                <a:lnTo>
                  <a:pt x="100588" y="104307"/>
                </a:lnTo>
                <a:lnTo>
                  <a:pt x="100588" y="104307"/>
                </a:lnTo>
                <a:lnTo>
                  <a:pt x="100588" y="104307"/>
                </a:lnTo>
                <a:lnTo>
                  <a:pt x="99411" y="104307"/>
                </a:lnTo>
                <a:lnTo>
                  <a:pt x="99411" y="106153"/>
                </a:lnTo>
                <a:lnTo>
                  <a:pt x="99411" y="106153"/>
                </a:lnTo>
                <a:lnTo>
                  <a:pt x="99411" y="106153"/>
                </a:lnTo>
                <a:lnTo>
                  <a:pt x="98235" y="106153"/>
                </a:lnTo>
                <a:lnTo>
                  <a:pt x="98235" y="106153"/>
                </a:lnTo>
                <a:lnTo>
                  <a:pt x="98235" y="106153"/>
                </a:lnTo>
                <a:lnTo>
                  <a:pt x="98235" y="106153"/>
                </a:lnTo>
                <a:lnTo>
                  <a:pt x="98235" y="106153"/>
                </a:lnTo>
                <a:lnTo>
                  <a:pt x="98235" y="108000"/>
                </a:lnTo>
                <a:lnTo>
                  <a:pt x="98235" y="108000"/>
                </a:lnTo>
                <a:lnTo>
                  <a:pt x="98235" y="108000"/>
                </a:lnTo>
                <a:lnTo>
                  <a:pt x="98235" y="108000"/>
                </a:lnTo>
                <a:lnTo>
                  <a:pt x="96470" y="108000"/>
                </a:lnTo>
                <a:lnTo>
                  <a:pt x="96470" y="108000"/>
                </a:lnTo>
                <a:lnTo>
                  <a:pt x="96470" y="108000"/>
                </a:lnTo>
                <a:lnTo>
                  <a:pt x="96470" y="108000"/>
                </a:lnTo>
                <a:lnTo>
                  <a:pt x="95294" y="108000"/>
                </a:lnTo>
                <a:lnTo>
                  <a:pt x="95294" y="108000"/>
                </a:lnTo>
                <a:lnTo>
                  <a:pt x="95294" y="108000"/>
                </a:lnTo>
                <a:lnTo>
                  <a:pt x="95294" y="108000"/>
                </a:lnTo>
                <a:lnTo>
                  <a:pt x="94117" y="108000"/>
                </a:lnTo>
                <a:lnTo>
                  <a:pt x="94117" y="108000"/>
                </a:lnTo>
                <a:lnTo>
                  <a:pt x="94117" y="108000"/>
                </a:lnTo>
                <a:lnTo>
                  <a:pt x="94117" y="108000"/>
                </a:lnTo>
                <a:lnTo>
                  <a:pt x="94117" y="108000"/>
                </a:lnTo>
                <a:lnTo>
                  <a:pt x="92941" y="108000"/>
                </a:lnTo>
                <a:lnTo>
                  <a:pt x="92941" y="109846"/>
                </a:lnTo>
                <a:lnTo>
                  <a:pt x="92941" y="109846"/>
                </a:lnTo>
                <a:lnTo>
                  <a:pt x="92941" y="109846"/>
                </a:lnTo>
                <a:lnTo>
                  <a:pt x="92941" y="109846"/>
                </a:lnTo>
                <a:lnTo>
                  <a:pt x="92941" y="109846"/>
                </a:lnTo>
                <a:lnTo>
                  <a:pt x="91764" y="109846"/>
                </a:lnTo>
                <a:lnTo>
                  <a:pt x="91764" y="109846"/>
                </a:lnTo>
                <a:lnTo>
                  <a:pt x="91764" y="109846"/>
                </a:lnTo>
                <a:lnTo>
                  <a:pt x="90000" y="109846"/>
                </a:lnTo>
                <a:lnTo>
                  <a:pt x="90000" y="109846"/>
                </a:lnTo>
                <a:lnTo>
                  <a:pt x="90000" y="109846"/>
                </a:lnTo>
                <a:lnTo>
                  <a:pt x="90000" y="109846"/>
                </a:lnTo>
                <a:lnTo>
                  <a:pt x="90000" y="109846"/>
                </a:lnTo>
                <a:lnTo>
                  <a:pt x="90000" y="111692"/>
                </a:lnTo>
                <a:lnTo>
                  <a:pt x="90000" y="111692"/>
                </a:lnTo>
                <a:lnTo>
                  <a:pt x="90000" y="111692"/>
                </a:lnTo>
                <a:lnTo>
                  <a:pt x="90000" y="111692"/>
                </a:lnTo>
                <a:lnTo>
                  <a:pt x="90000" y="111692"/>
                </a:lnTo>
                <a:lnTo>
                  <a:pt x="90000" y="111692"/>
                </a:lnTo>
                <a:lnTo>
                  <a:pt x="90000" y="114461"/>
                </a:lnTo>
                <a:lnTo>
                  <a:pt x="90000" y="114461"/>
                </a:lnTo>
                <a:lnTo>
                  <a:pt x="90000" y="114461"/>
                </a:lnTo>
                <a:lnTo>
                  <a:pt x="90000" y="114461"/>
                </a:lnTo>
                <a:lnTo>
                  <a:pt x="90000" y="114461"/>
                </a:lnTo>
                <a:lnTo>
                  <a:pt x="88823" y="114461"/>
                </a:lnTo>
                <a:lnTo>
                  <a:pt x="88823" y="114461"/>
                </a:lnTo>
                <a:lnTo>
                  <a:pt x="90000" y="114461"/>
                </a:lnTo>
                <a:lnTo>
                  <a:pt x="90000" y="114461"/>
                </a:lnTo>
                <a:lnTo>
                  <a:pt x="90000" y="116307"/>
                </a:lnTo>
                <a:lnTo>
                  <a:pt x="90000" y="116307"/>
                </a:lnTo>
                <a:lnTo>
                  <a:pt x="88823" y="116307"/>
                </a:lnTo>
                <a:lnTo>
                  <a:pt x="88823" y="116307"/>
                </a:lnTo>
                <a:lnTo>
                  <a:pt x="88823" y="116307"/>
                </a:lnTo>
                <a:lnTo>
                  <a:pt x="88823" y="116307"/>
                </a:lnTo>
                <a:lnTo>
                  <a:pt x="88823" y="116307"/>
                </a:lnTo>
                <a:lnTo>
                  <a:pt x="88823" y="118153"/>
                </a:lnTo>
                <a:lnTo>
                  <a:pt x="87647" y="118153"/>
                </a:lnTo>
                <a:lnTo>
                  <a:pt x="87647" y="118153"/>
                </a:lnTo>
                <a:lnTo>
                  <a:pt x="87647" y="118153"/>
                </a:lnTo>
                <a:lnTo>
                  <a:pt x="87647" y="118153"/>
                </a:lnTo>
                <a:lnTo>
                  <a:pt x="87647" y="118153"/>
                </a:lnTo>
                <a:lnTo>
                  <a:pt x="86470" y="118153"/>
                </a:lnTo>
                <a:lnTo>
                  <a:pt x="86470" y="118153"/>
                </a:lnTo>
                <a:lnTo>
                  <a:pt x="86470" y="120000"/>
                </a:lnTo>
                <a:lnTo>
                  <a:pt x="86470" y="120000"/>
                </a:lnTo>
                <a:lnTo>
                  <a:pt x="86470" y="120000"/>
                </a:lnTo>
                <a:lnTo>
                  <a:pt x="85294" y="120000"/>
                </a:lnTo>
                <a:lnTo>
                  <a:pt x="85294" y="120000"/>
                </a:lnTo>
                <a:lnTo>
                  <a:pt x="85294" y="120000"/>
                </a:lnTo>
                <a:lnTo>
                  <a:pt x="83529" y="120000"/>
                </a:lnTo>
                <a:lnTo>
                  <a:pt x="83529" y="118153"/>
                </a:lnTo>
                <a:lnTo>
                  <a:pt x="83529" y="118153"/>
                </a:lnTo>
                <a:lnTo>
                  <a:pt x="83529" y="120000"/>
                </a:lnTo>
                <a:lnTo>
                  <a:pt x="83529" y="120000"/>
                </a:lnTo>
                <a:lnTo>
                  <a:pt x="83529" y="120000"/>
                </a:lnTo>
                <a:lnTo>
                  <a:pt x="83529" y="120000"/>
                </a:lnTo>
                <a:lnTo>
                  <a:pt x="83529" y="120000"/>
                </a:lnTo>
                <a:lnTo>
                  <a:pt x="82352" y="120000"/>
                </a:lnTo>
                <a:lnTo>
                  <a:pt x="82352" y="120000"/>
                </a:lnTo>
                <a:lnTo>
                  <a:pt x="82352" y="120000"/>
                </a:lnTo>
                <a:lnTo>
                  <a:pt x="82352" y="120000"/>
                </a:lnTo>
                <a:lnTo>
                  <a:pt x="82352" y="118153"/>
                </a:lnTo>
                <a:lnTo>
                  <a:pt x="82352" y="118153"/>
                </a:lnTo>
                <a:lnTo>
                  <a:pt x="82352" y="118153"/>
                </a:lnTo>
                <a:lnTo>
                  <a:pt x="82352" y="118153"/>
                </a:lnTo>
                <a:lnTo>
                  <a:pt x="81176" y="118153"/>
                </a:lnTo>
                <a:lnTo>
                  <a:pt x="81176" y="118153"/>
                </a:lnTo>
                <a:lnTo>
                  <a:pt x="81176" y="118153"/>
                </a:lnTo>
                <a:lnTo>
                  <a:pt x="81176" y="118153"/>
                </a:lnTo>
                <a:lnTo>
                  <a:pt x="81176" y="116307"/>
                </a:lnTo>
                <a:lnTo>
                  <a:pt x="80000" y="116307"/>
                </a:lnTo>
                <a:lnTo>
                  <a:pt x="80000" y="116307"/>
                </a:lnTo>
                <a:lnTo>
                  <a:pt x="80000" y="116307"/>
                </a:lnTo>
                <a:lnTo>
                  <a:pt x="80000" y="116307"/>
                </a:lnTo>
                <a:lnTo>
                  <a:pt x="80000" y="116307"/>
                </a:lnTo>
                <a:lnTo>
                  <a:pt x="78823" y="116307"/>
                </a:lnTo>
                <a:lnTo>
                  <a:pt x="78823" y="116307"/>
                </a:lnTo>
                <a:lnTo>
                  <a:pt x="78823" y="116307"/>
                </a:lnTo>
                <a:lnTo>
                  <a:pt x="78823" y="116307"/>
                </a:lnTo>
                <a:lnTo>
                  <a:pt x="78823" y="116307"/>
                </a:lnTo>
                <a:lnTo>
                  <a:pt x="77058" y="116307"/>
                </a:lnTo>
                <a:lnTo>
                  <a:pt x="77058" y="116307"/>
                </a:lnTo>
                <a:lnTo>
                  <a:pt x="77058" y="116307"/>
                </a:lnTo>
                <a:lnTo>
                  <a:pt x="75882" y="116307"/>
                </a:lnTo>
                <a:lnTo>
                  <a:pt x="75882" y="116307"/>
                </a:lnTo>
                <a:lnTo>
                  <a:pt x="75882" y="116307"/>
                </a:lnTo>
                <a:lnTo>
                  <a:pt x="75882" y="116307"/>
                </a:lnTo>
                <a:lnTo>
                  <a:pt x="75882" y="116307"/>
                </a:lnTo>
                <a:lnTo>
                  <a:pt x="75882" y="116307"/>
                </a:lnTo>
                <a:lnTo>
                  <a:pt x="75882" y="114461"/>
                </a:lnTo>
                <a:lnTo>
                  <a:pt x="74705" y="114461"/>
                </a:lnTo>
                <a:lnTo>
                  <a:pt x="74705" y="114461"/>
                </a:lnTo>
                <a:lnTo>
                  <a:pt x="74705" y="114461"/>
                </a:lnTo>
                <a:lnTo>
                  <a:pt x="74705" y="114461"/>
                </a:lnTo>
                <a:lnTo>
                  <a:pt x="74705" y="114461"/>
                </a:lnTo>
                <a:lnTo>
                  <a:pt x="74705" y="114461"/>
                </a:lnTo>
                <a:lnTo>
                  <a:pt x="73529" y="114461"/>
                </a:lnTo>
                <a:lnTo>
                  <a:pt x="73529" y="114461"/>
                </a:lnTo>
                <a:lnTo>
                  <a:pt x="73529" y="114461"/>
                </a:lnTo>
                <a:lnTo>
                  <a:pt x="73529" y="111692"/>
                </a:lnTo>
                <a:lnTo>
                  <a:pt x="73529" y="111692"/>
                </a:lnTo>
                <a:lnTo>
                  <a:pt x="73529" y="111692"/>
                </a:lnTo>
                <a:lnTo>
                  <a:pt x="73529" y="111692"/>
                </a:lnTo>
                <a:lnTo>
                  <a:pt x="73529" y="109846"/>
                </a:lnTo>
                <a:lnTo>
                  <a:pt x="73529" y="109846"/>
                </a:lnTo>
                <a:lnTo>
                  <a:pt x="73529" y="109846"/>
                </a:lnTo>
                <a:lnTo>
                  <a:pt x="73529" y="109846"/>
                </a:lnTo>
                <a:lnTo>
                  <a:pt x="73529" y="108000"/>
                </a:lnTo>
                <a:lnTo>
                  <a:pt x="73529" y="108000"/>
                </a:lnTo>
                <a:lnTo>
                  <a:pt x="72352" y="108000"/>
                </a:lnTo>
                <a:lnTo>
                  <a:pt x="72352" y="108000"/>
                </a:lnTo>
                <a:lnTo>
                  <a:pt x="73529" y="108000"/>
                </a:lnTo>
                <a:lnTo>
                  <a:pt x="73529" y="108000"/>
                </a:lnTo>
                <a:lnTo>
                  <a:pt x="73529" y="108000"/>
                </a:lnTo>
                <a:lnTo>
                  <a:pt x="73529" y="106153"/>
                </a:lnTo>
                <a:lnTo>
                  <a:pt x="73529" y="106153"/>
                </a:lnTo>
                <a:lnTo>
                  <a:pt x="73529" y="106153"/>
                </a:lnTo>
                <a:lnTo>
                  <a:pt x="73529" y="106153"/>
                </a:lnTo>
                <a:lnTo>
                  <a:pt x="73529" y="106153"/>
                </a:lnTo>
                <a:lnTo>
                  <a:pt x="73529" y="104307"/>
                </a:lnTo>
                <a:lnTo>
                  <a:pt x="73529" y="104307"/>
                </a:lnTo>
                <a:lnTo>
                  <a:pt x="73529" y="104307"/>
                </a:lnTo>
                <a:lnTo>
                  <a:pt x="73529" y="104307"/>
                </a:lnTo>
                <a:lnTo>
                  <a:pt x="73529" y="101538"/>
                </a:lnTo>
                <a:lnTo>
                  <a:pt x="73529" y="101538"/>
                </a:lnTo>
                <a:lnTo>
                  <a:pt x="73529" y="101538"/>
                </a:lnTo>
                <a:lnTo>
                  <a:pt x="73529" y="99692"/>
                </a:lnTo>
                <a:lnTo>
                  <a:pt x="73529" y="99692"/>
                </a:lnTo>
                <a:lnTo>
                  <a:pt x="73529" y="99692"/>
                </a:lnTo>
                <a:lnTo>
                  <a:pt x="73529" y="99692"/>
                </a:lnTo>
                <a:lnTo>
                  <a:pt x="73529" y="97846"/>
                </a:lnTo>
                <a:lnTo>
                  <a:pt x="73529" y="97846"/>
                </a:lnTo>
                <a:lnTo>
                  <a:pt x="73529" y="97846"/>
                </a:lnTo>
                <a:lnTo>
                  <a:pt x="73529" y="97846"/>
                </a:lnTo>
                <a:lnTo>
                  <a:pt x="72352" y="97846"/>
                </a:lnTo>
                <a:lnTo>
                  <a:pt x="72352" y="97846"/>
                </a:lnTo>
                <a:lnTo>
                  <a:pt x="72352" y="97846"/>
                </a:lnTo>
                <a:lnTo>
                  <a:pt x="72352" y="97846"/>
                </a:lnTo>
                <a:lnTo>
                  <a:pt x="70588" y="97846"/>
                </a:lnTo>
                <a:lnTo>
                  <a:pt x="70588" y="97846"/>
                </a:lnTo>
                <a:lnTo>
                  <a:pt x="70588" y="97846"/>
                </a:lnTo>
                <a:lnTo>
                  <a:pt x="70588" y="97846"/>
                </a:lnTo>
                <a:lnTo>
                  <a:pt x="70588" y="97846"/>
                </a:lnTo>
                <a:lnTo>
                  <a:pt x="69411" y="97846"/>
                </a:lnTo>
                <a:lnTo>
                  <a:pt x="69411" y="97846"/>
                </a:lnTo>
                <a:lnTo>
                  <a:pt x="69411" y="97846"/>
                </a:lnTo>
                <a:lnTo>
                  <a:pt x="68235" y="97846"/>
                </a:lnTo>
                <a:lnTo>
                  <a:pt x="68235" y="97846"/>
                </a:lnTo>
                <a:lnTo>
                  <a:pt x="68235" y="97846"/>
                </a:lnTo>
                <a:lnTo>
                  <a:pt x="68235" y="97846"/>
                </a:lnTo>
                <a:lnTo>
                  <a:pt x="67058" y="97846"/>
                </a:lnTo>
                <a:lnTo>
                  <a:pt x="67058" y="97846"/>
                </a:lnTo>
                <a:lnTo>
                  <a:pt x="67058" y="97846"/>
                </a:lnTo>
                <a:lnTo>
                  <a:pt x="67058" y="97846"/>
                </a:lnTo>
                <a:lnTo>
                  <a:pt x="65882" y="97846"/>
                </a:lnTo>
                <a:lnTo>
                  <a:pt x="65882" y="97846"/>
                </a:lnTo>
                <a:lnTo>
                  <a:pt x="65882" y="97846"/>
                </a:lnTo>
                <a:lnTo>
                  <a:pt x="65882" y="96000"/>
                </a:lnTo>
                <a:lnTo>
                  <a:pt x="65882" y="96000"/>
                </a:lnTo>
                <a:lnTo>
                  <a:pt x="65882" y="96000"/>
                </a:lnTo>
                <a:lnTo>
                  <a:pt x="65882" y="96000"/>
                </a:lnTo>
                <a:lnTo>
                  <a:pt x="64117" y="96000"/>
                </a:lnTo>
                <a:lnTo>
                  <a:pt x="64117" y="94153"/>
                </a:lnTo>
                <a:lnTo>
                  <a:pt x="64117" y="94153"/>
                </a:lnTo>
                <a:lnTo>
                  <a:pt x="64117" y="94153"/>
                </a:lnTo>
                <a:lnTo>
                  <a:pt x="64117" y="94153"/>
                </a:lnTo>
                <a:lnTo>
                  <a:pt x="64117" y="94153"/>
                </a:lnTo>
                <a:lnTo>
                  <a:pt x="64117" y="94153"/>
                </a:lnTo>
                <a:lnTo>
                  <a:pt x="64117" y="94153"/>
                </a:lnTo>
                <a:lnTo>
                  <a:pt x="64117" y="91384"/>
                </a:lnTo>
                <a:lnTo>
                  <a:pt x="62941" y="91384"/>
                </a:lnTo>
                <a:lnTo>
                  <a:pt x="62941" y="91384"/>
                </a:lnTo>
                <a:lnTo>
                  <a:pt x="62941" y="91384"/>
                </a:lnTo>
                <a:lnTo>
                  <a:pt x="62941" y="91384"/>
                </a:lnTo>
                <a:lnTo>
                  <a:pt x="62941" y="91384"/>
                </a:lnTo>
                <a:lnTo>
                  <a:pt x="61764" y="91384"/>
                </a:lnTo>
                <a:lnTo>
                  <a:pt x="61764" y="91384"/>
                </a:lnTo>
                <a:lnTo>
                  <a:pt x="61764" y="91384"/>
                </a:lnTo>
                <a:lnTo>
                  <a:pt x="61764" y="91384"/>
                </a:lnTo>
                <a:lnTo>
                  <a:pt x="61764" y="89538"/>
                </a:lnTo>
                <a:lnTo>
                  <a:pt x="60588" y="89538"/>
                </a:lnTo>
                <a:lnTo>
                  <a:pt x="60588" y="89538"/>
                </a:lnTo>
                <a:lnTo>
                  <a:pt x="60588" y="89538"/>
                </a:lnTo>
                <a:lnTo>
                  <a:pt x="60588" y="89538"/>
                </a:lnTo>
                <a:lnTo>
                  <a:pt x="59411" y="89538"/>
                </a:lnTo>
                <a:lnTo>
                  <a:pt x="59411" y="89538"/>
                </a:lnTo>
                <a:lnTo>
                  <a:pt x="59411" y="89538"/>
                </a:lnTo>
                <a:lnTo>
                  <a:pt x="59411" y="89538"/>
                </a:lnTo>
                <a:lnTo>
                  <a:pt x="59411" y="89538"/>
                </a:lnTo>
                <a:lnTo>
                  <a:pt x="59411" y="87692"/>
                </a:lnTo>
                <a:lnTo>
                  <a:pt x="59411" y="87692"/>
                </a:lnTo>
                <a:lnTo>
                  <a:pt x="59411" y="87692"/>
                </a:lnTo>
                <a:lnTo>
                  <a:pt x="57647" y="87692"/>
                </a:lnTo>
                <a:lnTo>
                  <a:pt x="57647" y="87692"/>
                </a:lnTo>
                <a:lnTo>
                  <a:pt x="57647" y="87692"/>
                </a:lnTo>
                <a:lnTo>
                  <a:pt x="57647" y="85846"/>
                </a:lnTo>
                <a:lnTo>
                  <a:pt x="57647" y="85846"/>
                </a:lnTo>
                <a:lnTo>
                  <a:pt x="57647" y="85846"/>
                </a:lnTo>
                <a:lnTo>
                  <a:pt x="57647" y="84000"/>
                </a:lnTo>
                <a:lnTo>
                  <a:pt x="57647" y="84000"/>
                </a:lnTo>
                <a:lnTo>
                  <a:pt x="56470" y="84000"/>
                </a:lnTo>
                <a:lnTo>
                  <a:pt x="56470" y="84000"/>
                </a:lnTo>
                <a:lnTo>
                  <a:pt x="56470" y="84000"/>
                </a:lnTo>
                <a:lnTo>
                  <a:pt x="56470" y="84000"/>
                </a:lnTo>
                <a:lnTo>
                  <a:pt x="56470" y="84000"/>
                </a:lnTo>
                <a:lnTo>
                  <a:pt x="55294" y="84000"/>
                </a:lnTo>
                <a:lnTo>
                  <a:pt x="55294" y="84000"/>
                </a:lnTo>
                <a:lnTo>
                  <a:pt x="55294" y="84000"/>
                </a:lnTo>
                <a:lnTo>
                  <a:pt x="55294" y="81230"/>
                </a:lnTo>
                <a:lnTo>
                  <a:pt x="55294" y="81230"/>
                </a:lnTo>
                <a:lnTo>
                  <a:pt x="55294" y="81230"/>
                </a:lnTo>
                <a:lnTo>
                  <a:pt x="54117" y="81230"/>
                </a:lnTo>
                <a:lnTo>
                  <a:pt x="54117" y="81230"/>
                </a:lnTo>
                <a:lnTo>
                  <a:pt x="54117" y="81230"/>
                </a:lnTo>
                <a:lnTo>
                  <a:pt x="54117" y="81230"/>
                </a:lnTo>
                <a:lnTo>
                  <a:pt x="52941" y="81230"/>
                </a:lnTo>
                <a:lnTo>
                  <a:pt x="52941" y="81230"/>
                </a:lnTo>
                <a:lnTo>
                  <a:pt x="52941" y="81230"/>
                </a:lnTo>
                <a:lnTo>
                  <a:pt x="52941" y="81230"/>
                </a:lnTo>
                <a:lnTo>
                  <a:pt x="52941" y="81230"/>
                </a:lnTo>
                <a:lnTo>
                  <a:pt x="51764" y="81230"/>
                </a:lnTo>
                <a:lnTo>
                  <a:pt x="51764" y="81230"/>
                </a:lnTo>
                <a:lnTo>
                  <a:pt x="51764" y="81230"/>
                </a:lnTo>
                <a:lnTo>
                  <a:pt x="51764" y="81230"/>
                </a:lnTo>
                <a:lnTo>
                  <a:pt x="51764" y="81230"/>
                </a:lnTo>
                <a:lnTo>
                  <a:pt x="51764" y="81230"/>
                </a:lnTo>
                <a:lnTo>
                  <a:pt x="51764" y="81230"/>
                </a:lnTo>
                <a:lnTo>
                  <a:pt x="50000" y="81230"/>
                </a:lnTo>
                <a:lnTo>
                  <a:pt x="50000" y="81230"/>
                </a:lnTo>
                <a:lnTo>
                  <a:pt x="50000" y="81230"/>
                </a:lnTo>
                <a:lnTo>
                  <a:pt x="50000" y="81230"/>
                </a:lnTo>
                <a:lnTo>
                  <a:pt x="48823" y="81230"/>
                </a:lnTo>
                <a:lnTo>
                  <a:pt x="48823" y="81230"/>
                </a:lnTo>
                <a:lnTo>
                  <a:pt x="48823" y="81230"/>
                </a:lnTo>
                <a:lnTo>
                  <a:pt x="48823" y="81230"/>
                </a:lnTo>
                <a:lnTo>
                  <a:pt x="48823" y="81230"/>
                </a:lnTo>
                <a:lnTo>
                  <a:pt x="48823" y="81230"/>
                </a:lnTo>
                <a:lnTo>
                  <a:pt x="47647" y="81230"/>
                </a:lnTo>
                <a:lnTo>
                  <a:pt x="47647" y="79384"/>
                </a:lnTo>
                <a:lnTo>
                  <a:pt x="47647" y="79384"/>
                </a:lnTo>
                <a:lnTo>
                  <a:pt x="47647" y="79384"/>
                </a:lnTo>
                <a:lnTo>
                  <a:pt x="47647" y="79384"/>
                </a:lnTo>
                <a:lnTo>
                  <a:pt x="47647" y="79384"/>
                </a:lnTo>
                <a:lnTo>
                  <a:pt x="46470" y="79384"/>
                </a:lnTo>
                <a:lnTo>
                  <a:pt x="46470" y="79384"/>
                </a:lnTo>
                <a:lnTo>
                  <a:pt x="46470" y="79384"/>
                </a:lnTo>
                <a:lnTo>
                  <a:pt x="46470" y="79384"/>
                </a:lnTo>
                <a:lnTo>
                  <a:pt x="45294" y="79384"/>
                </a:lnTo>
                <a:lnTo>
                  <a:pt x="45294" y="77538"/>
                </a:lnTo>
                <a:lnTo>
                  <a:pt x="45294" y="77538"/>
                </a:lnTo>
                <a:lnTo>
                  <a:pt x="45294" y="77538"/>
                </a:lnTo>
                <a:lnTo>
                  <a:pt x="45294" y="77538"/>
                </a:lnTo>
                <a:lnTo>
                  <a:pt x="43529" y="77538"/>
                </a:lnTo>
                <a:lnTo>
                  <a:pt x="43529" y="77538"/>
                </a:lnTo>
                <a:lnTo>
                  <a:pt x="43529" y="77538"/>
                </a:lnTo>
                <a:lnTo>
                  <a:pt x="43529" y="77538"/>
                </a:lnTo>
                <a:lnTo>
                  <a:pt x="43529" y="77538"/>
                </a:lnTo>
                <a:lnTo>
                  <a:pt x="42352" y="77538"/>
                </a:lnTo>
                <a:lnTo>
                  <a:pt x="42352" y="77538"/>
                </a:lnTo>
                <a:lnTo>
                  <a:pt x="42352" y="77538"/>
                </a:lnTo>
                <a:lnTo>
                  <a:pt x="41176" y="77538"/>
                </a:lnTo>
                <a:lnTo>
                  <a:pt x="41176" y="77538"/>
                </a:lnTo>
                <a:lnTo>
                  <a:pt x="41176" y="77538"/>
                </a:lnTo>
                <a:lnTo>
                  <a:pt x="41176" y="77538"/>
                </a:lnTo>
                <a:lnTo>
                  <a:pt x="41176" y="75692"/>
                </a:lnTo>
                <a:lnTo>
                  <a:pt x="41176" y="75692"/>
                </a:lnTo>
                <a:lnTo>
                  <a:pt x="41176" y="75692"/>
                </a:lnTo>
                <a:lnTo>
                  <a:pt x="41176" y="75692"/>
                </a:lnTo>
                <a:lnTo>
                  <a:pt x="41176" y="73846"/>
                </a:lnTo>
                <a:lnTo>
                  <a:pt x="40000" y="73846"/>
                </a:lnTo>
                <a:lnTo>
                  <a:pt x="40000" y="73846"/>
                </a:lnTo>
                <a:lnTo>
                  <a:pt x="40000" y="73846"/>
                </a:lnTo>
                <a:lnTo>
                  <a:pt x="40000" y="73846"/>
                </a:lnTo>
                <a:lnTo>
                  <a:pt x="40000" y="73846"/>
                </a:lnTo>
                <a:lnTo>
                  <a:pt x="40000" y="73846"/>
                </a:lnTo>
                <a:lnTo>
                  <a:pt x="38823" y="73846"/>
                </a:lnTo>
                <a:lnTo>
                  <a:pt x="38823" y="73846"/>
                </a:lnTo>
                <a:lnTo>
                  <a:pt x="38823" y="73846"/>
                </a:lnTo>
                <a:lnTo>
                  <a:pt x="38823" y="73846"/>
                </a:lnTo>
                <a:lnTo>
                  <a:pt x="38823" y="73846"/>
                </a:lnTo>
                <a:lnTo>
                  <a:pt x="38823" y="73846"/>
                </a:lnTo>
                <a:lnTo>
                  <a:pt x="37058" y="73846"/>
                </a:lnTo>
                <a:lnTo>
                  <a:pt x="37058" y="73846"/>
                </a:lnTo>
                <a:lnTo>
                  <a:pt x="37058" y="73846"/>
                </a:lnTo>
                <a:lnTo>
                  <a:pt x="37058" y="73846"/>
                </a:lnTo>
                <a:lnTo>
                  <a:pt x="37058" y="73846"/>
                </a:lnTo>
                <a:lnTo>
                  <a:pt x="35882" y="73846"/>
                </a:lnTo>
                <a:lnTo>
                  <a:pt x="35882" y="73846"/>
                </a:lnTo>
                <a:lnTo>
                  <a:pt x="35882" y="73846"/>
                </a:lnTo>
                <a:lnTo>
                  <a:pt x="35882" y="73846"/>
                </a:lnTo>
                <a:lnTo>
                  <a:pt x="34705" y="73846"/>
                </a:lnTo>
                <a:lnTo>
                  <a:pt x="34705" y="73846"/>
                </a:lnTo>
                <a:lnTo>
                  <a:pt x="34705" y="73846"/>
                </a:lnTo>
                <a:lnTo>
                  <a:pt x="34705" y="73846"/>
                </a:lnTo>
                <a:lnTo>
                  <a:pt x="33529" y="73846"/>
                </a:lnTo>
                <a:lnTo>
                  <a:pt x="33529" y="73846"/>
                </a:lnTo>
                <a:lnTo>
                  <a:pt x="33529" y="73846"/>
                </a:lnTo>
                <a:lnTo>
                  <a:pt x="33529" y="73846"/>
                </a:lnTo>
                <a:lnTo>
                  <a:pt x="33529" y="73846"/>
                </a:lnTo>
                <a:lnTo>
                  <a:pt x="32352" y="73846"/>
                </a:lnTo>
                <a:lnTo>
                  <a:pt x="32352" y="73846"/>
                </a:lnTo>
                <a:lnTo>
                  <a:pt x="32352" y="73846"/>
                </a:lnTo>
                <a:lnTo>
                  <a:pt x="32352" y="73846"/>
                </a:lnTo>
                <a:lnTo>
                  <a:pt x="32352" y="75692"/>
                </a:lnTo>
                <a:lnTo>
                  <a:pt x="32352" y="75692"/>
                </a:lnTo>
                <a:lnTo>
                  <a:pt x="30588" y="75692"/>
                </a:lnTo>
                <a:lnTo>
                  <a:pt x="30588" y="75692"/>
                </a:lnTo>
                <a:lnTo>
                  <a:pt x="30588" y="75692"/>
                </a:lnTo>
                <a:lnTo>
                  <a:pt x="30588" y="75692"/>
                </a:lnTo>
                <a:lnTo>
                  <a:pt x="30588" y="75692"/>
                </a:lnTo>
                <a:lnTo>
                  <a:pt x="30588" y="75692"/>
                </a:lnTo>
                <a:lnTo>
                  <a:pt x="29411" y="75692"/>
                </a:lnTo>
                <a:lnTo>
                  <a:pt x="29411" y="75692"/>
                </a:lnTo>
                <a:lnTo>
                  <a:pt x="29411" y="75692"/>
                </a:lnTo>
                <a:lnTo>
                  <a:pt x="29411" y="75692"/>
                </a:lnTo>
                <a:lnTo>
                  <a:pt x="28235" y="75692"/>
                </a:lnTo>
                <a:lnTo>
                  <a:pt x="28235" y="75692"/>
                </a:lnTo>
                <a:lnTo>
                  <a:pt x="28235" y="75692"/>
                </a:lnTo>
                <a:lnTo>
                  <a:pt x="28235" y="73846"/>
                </a:lnTo>
                <a:lnTo>
                  <a:pt x="27058" y="73846"/>
                </a:lnTo>
                <a:lnTo>
                  <a:pt x="27058" y="73846"/>
                </a:lnTo>
                <a:lnTo>
                  <a:pt x="27058" y="73846"/>
                </a:lnTo>
                <a:lnTo>
                  <a:pt x="27058" y="75692"/>
                </a:lnTo>
                <a:lnTo>
                  <a:pt x="27058" y="75692"/>
                </a:lnTo>
                <a:lnTo>
                  <a:pt x="25882" y="75692"/>
                </a:lnTo>
                <a:lnTo>
                  <a:pt x="25882" y="75692"/>
                </a:lnTo>
                <a:lnTo>
                  <a:pt x="25882" y="75692"/>
                </a:lnTo>
                <a:lnTo>
                  <a:pt x="25882" y="75692"/>
                </a:lnTo>
                <a:lnTo>
                  <a:pt x="24117" y="75692"/>
                </a:lnTo>
                <a:lnTo>
                  <a:pt x="24117" y="75692"/>
                </a:lnTo>
                <a:lnTo>
                  <a:pt x="24117" y="75692"/>
                </a:lnTo>
                <a:lnTo>
                  <a:pt x="24117" y="75692"/>
                </a:lnTo>
                <a:lnTo>
                  <a:pt x="24117" y="75692"/>
                </a:lnTo>
                <a:lnTo>
                  <a:pt x="22941" y="75692"/>
                </a:lnTo>
                <a:lnTo>
                  <a:pt x="22941" y="75692"/>
                </a:lnTo>
                <a:lnTo>
                  <a:pt x="22941" y="75692"/>
                </a:lnTo>
                <a:lnTo>
                  <a:pt x="22941" y="77538"/>
                </a:lnTo>
                <a:lnTo>
                  <a:pt x="22941" y="77538"/>
                </a:lnTo>
                <a:lnTo>
                  <a:pt x="21764" y="77538"/>
                </a:lnTo>
                <a:lnTo>
                  <a:pt x="21764" y="77538"/>
                </a:lnTo>
                <a:lnTo>
                  <a:pt x="21764" y="77538"/>
                </a:lnTo>
                <a:lnTo>
                  <a:pt x="21764" y="77538"/>
                </a:lnTo>
                <a:lnTo>
                  <a:pt x="21764" y="77538"/>
                </a:lnTo>
                <a:lnTo>
                  <a:pt x="21764" y="77538"/>
                </a:lnTo>
                <a:lnTo>
                  <a:pt x="20588" y="77538"/>
                </a:lnTo>
                <a:lnTo>
                  <a:pt x="20588" y="79384"/>
                </a:lnTo>
                <a:lnTo>
                  <a:pt x="20588" y="79384"/>
                </a:lnTo>
                <a:lnTo>
                  <a:pt x="20588" y="79384"/>
                </a:lnTo>
                <a:lnTo>
                  <a:pt x="20588" y="79384"/>
                </a:lnTo>
                <a:lnTo>
                  <a:pt x="19411" y="79384"/>
                </a:lnTo>
                <a:lnTo>
                  <a:pt x="19411" y="79384"/>
                </a:lnTo>
                <a:lnTo>
                  <a:pt x="19411" y="79384"/>
                </a:lnTo>
                <a:lnTo>
                  <a:pt x="19411" y="81230"/>
                </a:lnTo>
                <a:lnTo>
                  <a:pt x="19411" y="81230"/>
                </a:lnTo>
                <a:lnTo>
                  <a:pt x="19411" y="81230"/>
                </a:lnTo>
                <a:lnTo>
                  <a:pt x="19411" y="81230"/>
                </a:lnTo>
                <a:lnTo>
                  <a:pt x="19411" y="84000"/>
                </a:lnTo>
                <a:lnTo>
                  <a:pt x="19411" y="84000"/>
                </a:lnTo>
                <a:lnTo>
                  <a:pt x="19411" y="84000"/>
                </a:lnTo>
                <a:lnTo>
                  <a:pt x="19411" y="84000"/>
                </a:lnTo>
                <a:lnTo>
                  <a:pt x="19411" y="85846"/>
                </a:lnTo>
                <a:lnTo>
                  <a:pt x="17647" y="85846"/>
                </a:lnTo>
                <a:lnTo>
                  <a:pt x="17647" y="85846"/>
                </a:lnTo>
                <a:lnTo>
                  <a:pt x="17647" y="85846"/>
                </a:lnTo>
                <a:lnTo>
                  <a:pt x="17647" y="85846"/>
                </a:lnTo>
                <a:lnTo>
                  <a:pt x="17647" y="85846"/>
                </a:lnTo>
                <a:lnTo>
                  <a:pt x="17647" y="85846"/>
                </a:lnTo>
                <a:lnTo>
                  <a:pt x="16470" y="85846"/>
                </a:lnTo>
                <a:lnTo>
                  <a:pt x="16470" y="85846"/>
                </a:lnTo>
                <a:lnTo>
                  <a:pt x="16470" y="85846"/>
                </a:lnTo>
                <a:lnTo>
                  <a:pt x="16470" y="85846"/>
                </a:lnTo>
                <a:lnTo>
                  <a:pt x="16470" y="85846"/>
                </a:lnTo>
                <a:lnTo>
                  <a:pt x="15294" y="85846"/>
                </a:lnTo>
                <a:lnTo>
                  <a:pt x="15294" y="85846"/>
                </a:lnTo>
                <a:lnTo>
                  <a:pt x="15294" y="87692"/>
                </a:lnTo>
                <a:lnTo>
                  <a:pt x="15294" y="87692"/>
                </a:lnTo>
                <a:lnTo>
                  <a:pt x="15294" y="87692"/>
                </a:lnTo>
                <a:lnTo>
                  <a:pt x="14117" y="87692"/>
                </a:lnTo>
                <a:lnTo>
                  <a:pt x="14117" y="87692"/>
                </a:lnTo>
                <a:lnTo>
                  <a:pt x="14117" y="87692"/>
                </a:lnTo>
                <a:lnTo>
                  <a:pt x="14117" y="87692"/>
                </a:lnTo>
                <a:lnTo>
                  <a:pt x="14117" y="87692"/>
                </a:lnTo>
                <a:lnTo>
                  <a:pt x="14117" y="87692"/>
                </a:lnTo>
                <a:lnTo>
                  <a:pt x="12941" y="87692"/>
                </a:lnTo>
                <a:lnTo>
                  <a:pt x="12941" y="87692"/>
                </a:lnTo>
                <a:lnTo>
                  <a:pt x="12941" y="87692"/>
                </a:lnTo>
                <a:lnTo>
                  <a:pt x="11176" y="87692"/>
                </a:lnTo>
                <a:lnTo>
                  <a:pt x="11176" y="87692"/>
                </a:lnTo>
                <a:lnTo>
                  <a:pt x="11176" y="87692"/>
                </a:lnTo>
                <a:lnTo>
                  <a:pt x="11176" y="85846"/>
                </a:lnTo>
                <a:lnTo>
                  <a:pt x="11176" y="85846"/>
                </a:lnTo>
                <a:lnTo>
                  <a:pt x="11176" y="85846"/>
                </a:lnTo>
                <a:lnTo>
                  <a:pt x="11176" y="84000"/>
                </a:lnTo>
                <a:lnTo>
                  <a:pt x="11176" y="84000"/>
                </a:lnTo>
                <a:lnTo>
                  <a:pt x="11176" y="84000"/>
                </a:lnTo>
                <a:lnTo>
                  <a:pt x="11176" y="84000"/>
                </a:lnTo>
                <a:lnTo>
                  <a:pt x="11176" y="81230"/>
                </a:lnTo>
                <a:lnTo>
                  <a:pt x="11176" y="81230"/>
                </a:lnTo>
                <a:lnTo>
                  <a:pt x="10000" y="81230"/>
                </a:lnTo>
                <a:lnTo>
                  <a:pt x="10000" y="81230"/>
                </a:lnTo>
                <a:lnTo>
                  <a:pt x="10000" y="79384"/>
                </a:lnTo>
                <a:lnTo>
                  <a:pt x="10000" y="79384"/>
                </a:lnTo>
                <a:lnTo>
                  <a:pt x="10000" y="79384"/>
                </a:lnTo>
                <a:lnTo>
                  <a:pt x="10000" y="77538"/>
                </a:lnTo>
                <a:lnTo>
                  <a:pt x="10000" y="77538"/>
                </a:lnTo>
                <a:lnTo>
                  <a:pt x="10000" y="77538"/>
                </a:lnTo>
                <a:lnTo>
                  <a:pt x="10000" y="75692"/>
                </a:lnTo>
                <a:lnTo>
                  <a:pt x="10000" y="75692"/>
                </a:lnTo>
                <a:lnTo>
                  <a:pt x="10000" y="75692"/>
                </a:lnTo>
                <a:lnTo>
                  <a:pt x="11176" y="75692"/>
                </a:lnTo>
                <a:lnTo>
                  <a:pt x="11176" y="73846"/>
                </a:lnTo>
                <a:lnTo>
                  <a:pt x="11176" y="73846"/>
                </a:lnTo>
                <a:lnTo>
                  <a:pt x="11176" y="73846"/>
                </a:lnTo>
                <a:lnTo>
                  <a:pt x="11176" y="73846"/>
                </a:lnTo>
                <a:lnTo>
                  <a:pt x="11176" y="71076"/>
                </a:lnTo>
                <a:lnTo>
                  <a:pt x="11176" y="71076"/>
                </a:lnTo>
                <a:lnTo>
                  <a:pt x="11176" y="71076"/>
                </a:lnTo>
                <a:lnTo>
                  <a:pt x="11176" y="69230"/>
                </a:lnTo>
                <a:lnTo>
                  <a:pt x="11176" y="69230"/>
                </a:lnTo>
                <a:lnTo>
                  <a:pt x="10000" y="69230"/>
                </a:lnTo>
                <a:lnTo>
                  <a:pt x="10000" y="69230"/>
                </a:lnTo>
                <a:lnTo>
                  <a:pt x="10000" y="67384"/>
                </a:lnTo>
                <a:lnTo>
                  <a:pt x="10000" y="67384"/>
                </a:lnTo>
                <a:lnTo>
                  <a:pt x="11176" y="67384"/>
                </a:lnTo>
                <a:lnTo>
                  <a:pt x="11176" y="67384"/>
                </a:lnTo>
                <a:lnTo>
                  <a:pt x="11176" y="65538"/>
                </a:lnTo>
                <a:lnTo>
                  <a:pt x="11176" y="65538"/>
                </a:lnTo>
                <a:lnTo>
                  <a:pt x="11176" y="65538"/>
                </a:lnTo>
                <a:lnTo>
                  <a:pt x="11176" y="65538"/>
                </a:lnTo>
                <a:lnTo>
                  <a:pt x="11176" y="65538"/>
                </a:lnTo>
                <a:lnTo>
                  <a:pt x="11176" y="63692"/>
                </a:lnTo>
                <a:lnTo>
                  <a:pt x="11176" y="63692"/>
                </a:lnTo>
                <a:lnTo>
                  <a:pt x="11176" y="63692"/>
                </a:lnTo>
                <a:lnTo>
                  <a:pt x="11176" y="63692"/>
                </a:lnTo>
                <a:lnTo>
                  <a:pt x="11176" y="60923"/>
                </a:lnTo>
                <a:lnTo>
                  <a:pt x="11176" y="60923"/>
                </a:lnTo>
                <a:lnTo>
                  <a:pt x="11176" y="60923"/>
                </a:lnTo>
                <a:lnTo>
                  <a:pt x="11176" y="60923"/>
                </a:lnTo>
                <a:lnTo>
                  <a:pt x="11176" y="60923"/>
                </a:lnTo>
                <a:lnTo>
                  <a:pt x="11176" y="60923"/>
                </a:lnTo>
                <a:lnTo>
                  <a:pt x="10000" y="60923"/>
                </a:lnTo>
                <a:lnTo>
                  <a:pt x="10000" y="60923"/>
                </a:lnTo>
                <a:lnTo>
                  <a:pt x="10000" y="60923"/>
                </a:lnTo>
                <a:lnTo>
                  <a:pt x="10000" y="59076"/>
                </a:lnTo>
                <a:lnTo>
                  <a:pt x="10000" y="59076"/>
                </a:lnTo>
                <a:lnTo>
                  <a:pt x="10000" y="59076"/>
                </a:lnTo>
                <a:lnTo>
                  <a:pt x="8823" y="59076"/>
                </a:lnTo>
                <a:lnTo>
                  <a:pt x="8823" y="59076"/>
                </a:lnTo>
                <a:lnTo>
                  <a:pt x="8823" y="57230"/>
                </a:lnTo>
                <a:lnTo>
                  <a:pt x="8823" y="57230"/>
                </a:lnTo>
                <a:lnTo>
                  <a:pt x="8823" y="57230"/>
                </a:lnTo>
                <a:lnTo>
                  <a:pt x="8823" y="57230"/>
                </a:lnTo>
                <a:lnTo>
                  <a:pt x="8823" y="57230"/>
                </a:lnTo>
                <a:lnTo>
                  <a:pt x="7647" y="57230"/>
                </a:lnTo>
                <a:lnTo>
                  <a:pt x="7647" y="55384"/>
                </a:lnTo>
                <a:lnTo>
                  <a:pt x="7647" y="55384"/>
                </a:lnTo>
                <a:lnTo>
                  <a:pt x="7647" y="55384"/>
                </a:lnTo>
                <a:lnTo>
                  <a:pt x="7647" y="55384"/>
                </a:lnTo>
                <a:lnTo>
                  <a:pt x="7647" y="55384"/>
                </a:lnTo>
                <a:lnTo>
                  <a:pt x="6470" y="55384"/>
                </a:lnTo>
                <a:lnTo>
                  <a:pt x="6470" y="55384"/>
                </a:lnTo>
                <a:lnTo>
                  <a:pt x="6470" y="55384"/>
                </a:lnTo>
                <a:lnTo>
                  <a:pt x="6470" y="55384"/>
                </a:lnTo>
                <a:lnTo>
                  <a:pt x="6470" y="55384"/>
                </a:lnTo>
                <a:lnTo>
                  <a:pt x="6470" y="57230"/>
                </a:lnTo>
                <a:lnTo>
                  <a:pt x="6470" y="57230"/>
                </a:lnTo>
                <a:lnTo>
                  <a:pt x="4705" y="57230"/>
                </a:lnTo>
                <a:lnTo>
                  <a:pt x="4705" y="57230"/>
                </a:lnTo>
                <a:lnTo>
                  <a:pt x="4705" y="57230"/>
                </a:lnTo>
                <a:lnTo>
                  <a:pt x="4705" y="55384"/>
                </a:lnTo>
                <a:lnTo>
                  <a:pt x="4705" y="55384"/>
                </a:lnTo>
                <a:lnTo>
                  <a:pt x="4705" y="55384"/>
                </a:lnTo>
                <a:lnTo>
                  <a:pt x="4705" y="55384"/>
                </a:lnTo>
                <a:lnTo>
                  <a:pt x="4705" y="53538"/>
                </a:lnTo>
                <a:lnTo>
                  <a:pt x="4705" y="53538"/>
                </a:lnTo>
                <a:lnTo>
                  <a:pt x="4705" y="53538"/>
                </a:lnTo>
                <a:lnTo>
                  <a:pt x="4705" y="53538"/>
                </a:lnTo>
                <a:lnTo>
                  <a:pt x="4705" y="50769"/>
                </a:lnTo>
                <a:lnTo>
                  <a:pt x="4705" y="50769"/>
                </a:lnTo>
                <a:lnTo>
                  <a:pt x="4705" y="50769"/>
                </a:lnTo>
                <a:lnTo>
                  <a:pt x="6470" y="50769"/>
                </a:lnTo>
                <a:lnTo>
                  <a:pt x="6470" y="50769"/>
                </a:lnTo>
                <a:lnTo>
                  <a:pt x="6470" y="50769"/>
                </a:lnTo>
                <a:lnTo>
                  <a:pt x="6470" y="50769"/>
                </a:lnTo>
                <a:lnTo>
                  <a:pt x="6470" y="48923"/>
                </a:lnTo>
                <a:lnTo>
                  <a:pt x="6470" y="48923"/>
                </a:lnTo>
                <a:lnTo>
                  <a:pt x="6470" y="48923"/>
                </a:lnTo>
                <a:lnTo>
                  <a:pt x="7647" y="48923"/>
                </a:lnTo>
                <a:lnTo>
                  <a:pt x="7647" y="50769"/>
                </a:lnTo>
                <a:lnTo>
                  <a:pt x="6470" y="50769"/>
                </a:lnTo>
                <a:lnTo>
                  <a:pt x="6470" y="50769"/>
                </a:lnTo>
                <a:lnTo>
                  <a:pt x="6470" y="50769"/>
                </a:lnTo>
                <a:lnTo>
                  <a:pt x="6470" y="50769"/>
                </a:lnTo>
                <a:lnTo>
                  <a:pt x="6470" y="50769"/>
                </a:lnTo>
                <a:lnTo>
                  <a:pt x="7647" y="50769"/>
                </a:lnTo>
                <a:lnTo>
                  <a:pt x="7647" y="50769"/>
                </a:lnTo>
                <a:lnTo>
                  <a:pt x="7647" y="50769"/>
                </a:lnTo>
                <a:lnTo>
                  <a:pt x="7647" y="50769"/>
                </a:lnTo>
                <a:lnTo>
                  <a:pt x="7647" y="50769"/>
                </a:lnTo>
                <a:lnTo>
                  <a:pt x="7647" y="50769"/>
                </a:lnTo>
                <a:lnTo>
                  <a:pt x="7647" y="48923"/>
                </a:lnTo>
                <a:lnTo>
                  <a:pt x="7647" y="48923"/>
                </a:lnTo>
                <a:lnTo>
                  <a:pt x="7647" y="48923"/>
                </a:lnTo>
                <a:lnTo>
                  <a:pt x="7647" y="48923"/>
                </a:lnTo>
                <a:lnTo>
                  <a:pt x="7647" y="47076"/>
                </a:lnTo>
                <a:lnTo>
                  <a:pt x="7647" y="47076"/>
                </a:lnTo>
                <a:lnTo>
                  <a:pt x="7647" y="47076"/>
                </a:lnTo>
                <a:lnTo>
                  <a:pt x="7647" y="47076"/>
                </a:lnTo>
                <a:lnTo>
                  <a:pt x="7647" y="45230"/>
                </a:lnTo>
                <a:lnTo>
                  <a:pt x="7647" y="45230"/>
                </a:lnTo>
                <a:lnTo>
                  <a:pt x="6470" y="45230"/>
                </a:lnTo>
                <a:lnTo>
                  <a:pt x="6470" y="47076"/>
                </a:lnTo>
                <a:lnTo>
                  <a:pt x="6470" y="47076"/>
                </a:lnTo>
                <a:lnTo>
                  <a:pt x="6470" y="47076"/>
                </a:lnTo>
                <a:lnTo>
                  <a:pt x="6470" y="45230"/>
                </a:lnTo>
                <a:lnTo>
                  <a:pt x="6470" y="45230"/>
                </a:lnTo>
                <a:lnTo>
                  <a:pt x="4705" y="45230"/>
                </a:lnTo>
                <a:lnTo>
                  <a:pt x="4705" y="45230"/>
                </a:lnTo>
                <a:lnTo>
                  <a:pt x="4705" y="45230"/>
                </a:lnTo>
                <a:lnTo>
                  <a:pt x="3529" y="45230"/>
                </a:lnTo>
                <a:lnTo>
                  <a:pt x="3529" y="45230"/>
                </a:lnTo>
                <a:lnTo>
                  <a:pt x="3529" y="45230"/>
                </a:lnTo>
                <a:lnTo>
                  <a:pt x="3529" y="45230"/>
                </a:lnTo>
                <a:lnTo>
                  <a:pt x="3529" y="45230"/>
                </a:lnTo>
                <a:lnTo>
                  <a:pt x="3529" y="45230"/>
                </a:lnTo>
                <a:lnTo>
                  <a:pt x="3529" y="45230"/>
                </a:lnTo>
                <a:lnTo>
                  <a:pt x="3529" y="47076"/>
                </a:lnTo>
                <a:lnTo>
                  <a:pt x="3529" y="47076"/>
                </a:lnTo>
                <a:lnTo>
                  <a:pt x="3529" y="47076"/>
                </a:lnTo>
                <a:lnTo>
                  <a:pt x="3529" y="47076"/>
                </a:lnTo>
                <a:lnTo>
                  <a:pt x="3529" y="47076"/>
                </a:lnTo>
                <a:lnTo>
                  <a:pt x="3529" y="48923"/>
                </a:lnTo>
                <a:lnTo>
                  <a:pt x="4705" y="48923"/>
                </a:lnTo>
                <a:lnTo>
                  <a:pt x="4705" y="48923"/>
                </a:lnTo>
                <a:lnTo>
                  <a:pt x="4705" y="48923"/>
                </a:lnTo>
                <a:lnTo>
                  <a:pt x="4705" y="48923"/>
                </a:lnTo>
                <a:lnTo>
                  <a:pt x="4705" y="48923"/>
                </a:lnTo>
                <a:lnTo>
                  <a:pt x="4705" y="50769"/>
                </a:lnTo>
                <a:lnTo>
                  <a:pt x="4705" y="50769"/>
                </a:lnTo>
                <a:lnTo>
                  <a:pt x="4705" y="50769"/>
                </a:lnTo>
                <a:lnTo>
                  <a:pt x="4705" y="48923"/>
                </a:lnTo>
                <a:lnTo>
                  <a:pt x="3529" y="48923"/>
                </a:lnTo>
                <a:lnTo>
                  <a:pt x="3529" y="48923"/>
                </a:lnTo>
                <a:lnTo>
                  <a:pt x="3529" y="48923"/>
                </a:lnTo>
                <a:lnTo>
                  <a:pt x="3529" y="48923"/>
                </a:lnTo>
                <a:lnTo>
                  <a:pt x="3529" y="48923"/>
                </a:lnTo>
                <a:lnTo>
                  <a:pt x="3529" y="47076"/>
                </a:lnTo>
                <a:lnTo>
                  <a:pt x="3529" y="47076"/>
                </a:lnTo>
                <a:lnTo>
                  <a:pt x="2352" y="47076"/>
                </a:lnTo>
                <a:lnTo>
                  <a:pt x="2352" y="47076"/>
                </a:lnTo>
                <a:lnTo>
                  <a:pt x="2352" y="47076"/>
                </a:lnTo>
                <a:lnTo>
                  <a:pt x="2352" y="47076"/>
                </a:lnTo>
                <a:lnTo>
                  <a:pt x="2352" y="45230"/>
                </a:lnTo>
                <a:lnTo>
                  <a:pt x="2352" y="45230"/>
                </a:lnTo>
                <a:lnTo>
                  <a:pt x="2352" y="45230"/>
                </a:lnTo>
                <a:lnTo>
                  <a:pt x="2352" y="45230"/>
                </a:lnTo>
                <a:lnTo>
                  <a:pt x="2352" y="45230"/>
                </a:lnTo>
                <a:lnTo>
                  <a:pt x="1176" y="45230"/>
                </a:lnTo>
                <a:lnTo>
                  <a:pt x="1176" y="43384"/>
                </a:lnTo>
                <a:lnTo>
                  <a:pt x="1176" y="43384"/>
                </a:lnTo>
                <a:lnTo>
                  <a:pt x="2352" y="43384"/>
                </a:lnTo>
                <a:lnTo>
                  <a:pt x="2352" y="43384"/>
                </a:lnTo>
                <a:lnTo>
                  <a:pt x="1176" y="43384"/>
                </a:lnTo>
                <a:lnTo>
                  <a:pt x="1176" y="40615"/>
                </a:lnTo>
                <a:lnTo>
                  <a:pt x="1176" y="40615"/>
                </a:lnTo>
                <a:lnTo>
                  <a:pt x="1176" y="40615"/>
                </a:lnTo>
                <a:lnTo>
                  <a:pt x="1176" y="40615"/>
                </a:lnTo>
                <a:lnTo>
                  <a:pt x="1176" y="38769"/>
                </a:lnTo>
                <a:lnTo>
                  <a:pt x="1176" y="38769"/>
                </a:lnTo>
                <a:lnTo>
                  <a:pt x="1176" y="38769"/>
                </a:lnTo>
                <a:lnTo>
                  <a:pt x="1176" y="38769"/>
                </a:lnTo>
                <a:lnTo>
                  <a:pt x="1176" y="36923"/>
                </a:lnTo>
                <a:lnTo>
                  <a:pt x="1176" y="36923"/>
                </a:lnTo>
                <a:lnTo>
                  <a:pt x="1176" y="36923"/>
                </a:lnTo>
                <a:lnTo>
                  <a:pt x="2352" y="36923"/>
                </a:lnTo>
                <a:lnTo>
                  <a:pt x="2352" y="35076"/>
                </a:lnTo>
                <a:lnTo>
                  <a:pt x="2352" y="35076"/>
                </a:lnTo>
                <a:lnTo>
                  <a:pt x="2352" y="35076"/>
                </a:lnTo>
                <a:lnTo>
                  <a:pt x="2352" y="35076"/>
                </a:lnTo>
                <a:lnTo>
                  <a:pt x="2352" y="35076"/>
                </a:lnTo>
                <a:lnTo>
                  <a:pt x="2352" y="33230"/>
                </a:lnTo>
                <a:lnTo>
                  <a:pt x="2352" y="33230"/>
                </a:lnTo>
                <a:lnTo>
                  <a:pt x="2352" y="33230"/>
                </a:lnTo>
                <a:lnTo>
                  <a:pt x="2352" y="33230"/>
                </a:lnTo>
                <a:lnTo>
                  <a:pt x="2352" y="33230"/>
                </a:lnTo>
                <a:lnTo>
                  <a:pt x="2352" y="33230"/>
                </a:lnTo>
                <a:lnTo>
                  <a:pt x="2352" y="30461"/>
                </a:lnTo>
                <a:lnTo>
                  <a:pt x="2352" y="30461"/>
                </a:lnTo>
                <a:lnTo>
                  <a:pt x="2352" y="30461"/>
                </a:lnTo>
                <a:lnTo>
                  <a:pt x="3529" y="30461"/>
                </a:lnTo>
                <a:lnTo>
                  <a:pt x="3529" y="30461"/>
                </a:lnTo>
                <a:lnTo>
                  <a:pt x="3529" y="28615"/>
                </a:lnTo>
                <a:lnTo>
                  <a:pt x="2352" y="28615"/>
                </a:lnTo>
                <a:lnTo>
                  <a:pt x="2352" y="28615"/>
                </a:lnTo>
                <a:lnTo>
                  <a:pt x="2352" y="28615"/>
                </a:lnTo>
                <a:lnTo>
                  <a:pt x="2352" y="28615"/>
                </a:lnTo>
                <a:lnTo>
                  <a:pt x="2352" y="26769"/>
                </a:lnTo>
                <a:lnTo>
                  <a:pt x="2352" y="26769"/>
                </a:lnTo>
                <a:lnTo>
                  <a:pt x="2352" y="26769"/>
                </a:lnTo>
                <a:lnTo>
                  <a:pt x="2352" y="26769"/>
                </a:lnTo>
                <a:lnTo>
                  <a:pt x="2352" y="24923"/>
                </a:lnTo>
                <a:lnTo>
                  <a:pt x="2352" y="24923"/>
                </a:lnTo>
                <a:lnTo>
                  <a:pt x="2352" y="24923"/>
                </a:lnTo>
                <a:lnTo>
                  <a:pt x="2352" y="24923"/>
                </a:lnTo>
                <a:lnTo>
                  <a:pt x="2352" y="23076"/>
                </a:lnTo>
                <a:lnTo>
                  <a:pt x="1176" y="23076"/>
                </a:lnTo>
                <a:lnTo>
                  <a:pt x="1176" y="23076"/>
                </a:lnTo>
                <a:lnTo>
                  <a:pt x="1176" y="23076"/>
                </a:lnTo>
                <a:lnTo>
                  <a:pt x="1176" y="23076"/>
                </a:lnTo>
                <a:lnTo>
                  <a:pt x="1176" y="23076"/>
                </a:lnTo>
                <a:lnTo>
                  <a:pt x="1176" y="20307"/>
                </a:lnTo>
                <a:lnTo>
                  <a:pt x="0" y="20307"/>
                </a:lnTo>
                <a:lnTo>
                  <a:pt x="0" y="20307"/>
                </a:lnTo>
                <a:lnTo>
                  <a:pt x="0" y="20307"/>
                </a:lnTo>
                <a:lnTo>
                  <a:pt x="0" y="20307"/>
                </a:lnTo>
                <a:lnTo>
                  <a:pt x="0" y="18461"/>
                </a:lnTo>
                <a:lnTo>
                  <a:pt x="0" y="18461"/>
                </a:lnTo>
                <a:lnTo>
                  <a:pt x="0" y="18461"/>
                </a:lnTo>
                <a:lnTo>
                  <a:pt x="0" y="18461"/>
                </a:lnTo>
                <a:lnTo>
                  <a:pt x="0" y="18461"/>
                </a:lnTo>
                <a:lnTo>
                  <a:pt x="0" y="18461"/>
                </a:lnTo>
                <a:lnTo>
                  <a:pt x="0" y="18461"/>
                </a:lnTo>
                <a:lnTo>
                  <a:pt x="0" y="16615"/>
                </a:lnTo>
                <a:lnTo>
                  <a:pt x="0" y="16615"/>
                </a:lnTo>
                <a:lnTo>
                  <a:pt x="0" y="16615"/>
                </a:lnTo>
                <a:lnTo>
                  <a:pt x="0" y="16615"/>
                </a:lnTo>
                <a:lnTo>
                  <a:pt x="0" y="16615"/>
                </a:lnTo>
                <a:lnTo>
                  <a:pt x="0" y="16615"/>
                </a:lnTo>
                <a:lnTo>
                  <a:pt x="0" y="14769"/>
                </a:lnTo>
                <a:lnTo>
                  <a:pt x="1176" y="14769"/>
                </a:lnTo>
                <a:lnTo>
                  <a:pt x="1176" y="14769"/>
                </a:lnTo>
                <a:lnTo>
                  <a:pt x="1176" y="14769"/>
                </a:lnTo>
                <a:lnTo>
                  <a:pt x="1176" y="14769"/>
                </a:lnTo>
                <a:lnTo>
                  <a:pt x="1176" y="14769"/>
                </a:lnTo>
                <a:lnTo>
                  <a:pt x="2352" y="14769"/>
                </a:lnTo>
                <a:lnTo>
                  <a:pt x="2352" y="14769"/>
                </a:lnTo>
                <a:lnTo>
                  <a:pt x="2352" y="12923"/>
                </a:lnTo>
                <a:lnTo>
                  <a:pt x="2352" y="12923"/>
                </a:lnTo>
                <a:lnTo>
                  <a:pt x="2352" y="12923"/>
                </a:lnTo>
                <a:lnTo>
                  <a:pt x="2352" y="12923"/>
                </a:lnTo>
                <a:lnTo>
                  <a:pt x="3529" y="12923"/>
                </a:lnTo>
                <a:lnTo>
                  <a:pt x="3529" y="12923"/>
                </a:lnTo>
                <a:lnTo>
                  <a:pt x="3529" y="12923"/>
                </a:lnTo>
                <a:lnTo>
                  <a:pt x="3529" y="10153"/>
                </a:lnTo>
                <a:lnTo>
                  <a:pt x="3529" y="10153"/>
                </a:lnTo>
                <a:lnTo>
                  <a:pt x="3529" y="10153"/>
                </a:lnTo>
                <a:lnTo>
                  <a:pt x="3529" y="10153"/>
                </a:lnTo>
                <a:lnTo>
                  <a:pt x="4705" y="10153"/>
                </a:lnTo>
                <a:lnTo>
                  <a:pt x="4705" y="10153"/>
                </a:lnTo>
                <a:lnTo>
                  <a:pt x="4705" y="10153"/>
                </a:lnTo>
                <a:lnTo>
                  <a:pt x="6470" y="10153"/>
                </a:lnTo>
                <a:lnTo>
                  <a:pt x="6470" y="10153"/>
                </a:lnTo>
                <a:lnTo>
                  <a:pt x="6470" y="10153"/>
                </a:lnTo>
                <a:lnTo>
                  <a:pt x="6470" y="10153"/>
                </a:lnTo>
                <a:lnTo>
                  <a:pt x="6470" y="10153"/>
                </a:lnTo>
                <a:lnTo>
                  <a:pt x="6470" y="10153"/>
                </a:lnTo>
                <a:lnTo>
                  <a:pt x="7647" y="10153"/>
                </a:lnTo>
                <a:lnTo>
                  <a:pt x="7647" y="10153"/>
                </a:lnTo>
                <a:lnTo>
                  <a:pt x="7647" y="10153"/>
                </a:lnTo>
                <a:lnTo>
                  <a:pt x="7647" y="8307"/>
                </a:lnTo>
                <a:lnTo>
                  <a:pt x="7647" y="8307"/>
                </a:lnTo>
                <a:lnTo>
                  <a:pt x="8823" y="8307"/>
                </a:lnTo>
                <a:lnTo>
                  <a:pt x="8823" y="8307"/>
                </a:lnTo>
                <a:lnTo>
                  <a:pt x="8823" y="8307"/>
                </a:lnTo>
                <a:lnTo>
                  <a:pt x="10000" y="8307"/>
                </a:lnTo>
                <a:lnTo>
                  <a:pt x="10000" y="8307"/>
                </a:lnTo>
                <a:lnTo>
                  <a:pt x="10000" y="8307"/>
                </a:lnTo>
                <a:lnTo>
                  <a:pt x="10000" y="8307"/>
                </a:lnTo>
                <a:lnTo>
                  <a:pt x="10000" y="8307"/>
                </a:lnTo>
                <a:lnTo>
                  <a:pt x="11176" y="8307"/>
                </a:lnTo>
                <a:lnTo>
                  <a:pt x="11176" y="8307"/>
                </a:lnTo>
                <a:lnTo>
                  <a:pt x="11176" y="8307"/>
                </a:lnTo>
                <a:lnTo>
                  <a:pt x="11176" y="8307"/>
                </a:lnTo>
                <a:lnTo>
                  <a:pt x="12941" y="8307"/>
                </a:lnTo>
                <a:lnTo>
                  <a:pt x="12941" y="8307"/>
                </a:lnTo>
                <a:lnTo>
                  <a:pt x="12941" y="8307"/>
                </a:lnTo>
                <a:lnTo>
                  <a:pt x="14117" y="8307"/>
                </a:lnTo>
                <a:lnTo>
                  <a:pt x="14117" y="8307"/>
                </a:lnTo>
                <a:lnTo>
                  <a:pt x="14117" y="8307"/>
                </a:lnTo>
                <a:lnTo>
                  <a:pt x="14117" y="8307"/>
                </a:lnTo>
                <a:lnTo>
                  <a:pt x="15294" y="8307"/>
                </a:lnTo>
                <a:lnTo>
                  <a:pt x="15294" y="8307"/>
                </a:lnTo>
                <a:lnTo>
                  <a:pt x="15294" y="8307"/>
                </a:lnTo>
                <a:lnTo>
                  <a:pt x="15294" y="8307"/>
                </a:lnTo>
                <a:lnTo>
                  <a:pt x="15294" y="10153"/>
                </a:lnTo>
                <a:lnTo>
                  <a:pt x="15294" y="10153"/>
                </a:lnTo>
                <a:lnTo>
                  <a:pt x="16470" y="10153"/>
                </a:lnTo>
                <a:lnTo>
                  <a:pt x="16470" y="10153"/>
                </a:lnTo>
                <a:lnTo>
                  <a:pt x="16470" y="10153"/>
                </a:lnTo>
                <a:lnTo>
                  <a:pt x="16470" y="10153"/>
                </a:lnTo>
                <a:lnTo>
                  <a:pt x="16470" y="10153"/>
                </a:lnTo>
                <a:lnTo>
                  <a:pt x="17647" y="10153"/>
                </a:lnTo>
                <a:lnTo>
                  <a:pt x="17647" y="10153"/>
                </a:lnTo>
                <a:lnTo>
                  <a:pt x="17647" y="10153"/>
                </a:lnTo>
                <a:lnTo>
                  <a:pt x="17647" y="10153"/>
                </a:lnTo>
                <a:lnTo>
                  <a:pt x="17647" y="12923"/>
                </a:lnTo>
                <a:lnTo>
                  <a:pt x="17647" y="12923"/>
                </a:lnTo>
                <a:lnTo>
                  <a:pt x="19411" y="12923"/>
                </a:lnTo>
                <a:lnTo>
                  <a:pt x="19411" y="12923"/>
                </a:lnTo>
                <a:lnTo>
                  <a:pt x="19411" y="12923"/>
                </a:lnTo>
                <a:lnTo>
                  <a:pt x="19411" y="12923"/>
                </a:lnTo>
                <a:lnTo>
                  <a:pt x="19411" y="12923"/>
                </a:lnTo>
                <a:lnTo>
                  <a:pt x="19411" y="12923"/>
                </a:lnTo>
                <a:lnTo>
                  <a:pt x="19411" y="14769"/>
                </a:lnTo>
                <a:lnTo>
                  <a:pt x="20588" y="14769"/>
                </a:lnTo>
                <a:lnTo>
                  <a:pt x="20588" y="14769"/>
                </a:lnTo>
                <a:lnTo>
                  <a:pt x="20588" y="14769"/>
                </a:lnTo>
                <a:lnTo>
                  <a:pt x="20588" y="14769"/>
                </a:lnTo>
                <a:lnTo>
                  <a:pt x="20588" y="16615"/>
                </a:lnTo>
                <a:lnTo>
                  <a:pt x="20588" y="16615"/>
                </a:lnTo>
                <a:lnTo>
                  <a:pt x="20588" y="16615"/>
                </a:lnTo>
                <a:lnTo>
                  <a:pt x="20588" y="16615"/>
                </a:lnTo>
                <a:lnTo>
                  <a:pt x="21764" y="16615"/>
                </a:lnTo>
                <a:lnTo>
                  <a:pt x="21764" y="18461"/>
                </a:lnTo>
                <a:lnTo>
                  <a:pt x="21764" y="18461"/>
                </a:lnTo>
                <a:lnTo>
                  <a:pt x="21764" y="18461"/>
                </a:lnTo>
                <a:lnTo>
                  <a:pt x="21764" y="18461"/>
                </a:lnTo>
                <a:lnTo>
                  <a:pt x="21764" y="18461"/>
                </a:lnTo>
                <a:lnTo>
                  <a:pt x="21764" y="20307"/>
                </a:lnTo>
                <a:lnTo>
                  <a:pt x="21764" y="20307"/>
                </a:lnTo>
                <a:lnTo>
                  <a:pt x="21764" y="20307"/>
                </a:lnTo>
                <a:lnTo>
                  <a:pt x="22941" y="20307"/>
                </a:lnTo>
                <a:lnTo>
                  <a:pt x="22941" y="20307"/>
                </a:lnTo>
                <a:lnTo>
                  <a:pt x="22941" y="23076"/>
                </a:lnTo>
                <a:lnTo>
                  <a:pt x="22941" y="23076"/>
                </a:lnTo>
                <a:lnTo>
                  <a:pt x="22941" y="23076"/>
                </a:lnTo>
                <a:lnTo>
                  <a:pt x="22941" y="23076"/>
                </a:lnTo>
                <a:lnTo>
                  <a:pt x="22941" y="23076"/>
                </a:lnTo>
                <a:lnTo>
                  <a:pt x="22941" y="23076"/>
                </a:lnTo>
                <a:lnTo>
                  <a:pt x="24117" y="23076"/>
                </a:lnTo>
                <a:lnTo>
                  <a:pt x="24117" y="24923"/>
                </a:lnTo>
                <a:lnTo>
                  <a:pt x="24117" y="24923"/>
                </a:lnTo>
                <a:lnTo>
                  <a:pt x="24117" y="24923"/>
                </a:lnTo>
                <a:lnTo>
                  <a:pt x="24117" y="24923"/>
                </a:lnTo>
                <a:lnTo>
                  <a:pt x="24117" y="24923"/>
                </a:lnTo>
                <a:lnTo>
                  <a:pt x="25882" y="24923"/>
                </a:lnTo>
                <a:lnTo>
                  <a:pt x="25882" y="24923"/>
                </a:lnTo>
                <a:lnTo>
                  <a:pt x="25882" y="24923"/>
                </a:lnTo>
                <a:lnTo>
                  <a:pt x="25882" y="24923"/>
                </a:lnTo>
                <a:lnTo>
                  <a:pt x="27058" y="24923"/>
                </a:lnTo>
                <a:lnTo>
                  <a:pt x="27058" y="24923"/>
                </a:lnTo>
                <a:lnTo>
                  <a:pt x="27058" y="24923"/>
                </a:lnTo>
                <a:lnTo>
                  <a:pt x="27058" y="24923"/>
                </a:lnTo>
                <a:lnTo>
                  <a:pt x="27058" y="24923"/>
                </a:lnTo>
                <a:lnTo>
                  <a:pt x="28235" y="24923"/>
                </a:lnTo>
                <a:lnTo>
                  <a:pt x="28235" y="24923"/>
                </a:lnTo>
                <a:lnTo>
                  <a:pt x="28235" y="24923"/>
                </a:lnTo>
                <a:lnTo>
                  <a:pt x="28235" y="24923"/>
                </a:lnTo>
                <a:lnTo>
                  <a:pt x="29411" y="24923"/>
                </a:lnTo>
                <a:lnTo>
                  <a:pt x="29411" y="24923"/>
                </a:lnTo>
                <a:lnTo>
                  <a:pt x="29411" y="24923"/>
                </a:lnTo>
                <a:lnTo>
                  <a:pt x="29411" y="24923"/>
                </a:lnTo>
                <a:lnTo>
                  <a:pt x="30588" y="24923"/>
                </a:lnTo>
                <a:lnTo>
                  <a:pt x="30588" y="24923"/>
                </a:lnTo>
                <a:lnTo>
                  <a:pt x="30588" y="24923"/>
                </a:lnTo>
                <a:lnTo>
                  <a:pt x="30588" y="24923"/>
                </a:lnTo>
                <a:lnTo>
                  <a:pt x="30588" y="24923"/>
                </a:lnTo>
                <a:lnTo>
                  <a:pt x="32352" y="24923"/>
                </a:lnTo>
                <a:lnTo>
                  <a:pt x="32352" y="24923"/>
                </a:lnTo>
                <a:lnTo>
                  <a:pt x="32352" y="24923"/>
                </a:lnTo>
                <a:lnTo>
                  <a:pt x="33529" y="24923"/>
                </a:lnTo>
                <a:lnTo>
                  <a:pt x="33529" y="24923"/>
                </a:lnTo>
                <a:lnTo>
                  <a:pt x="33529" y="24923"/>
                </a:lnTo>
                <a:lnTo>
                  <a:pt x="33529" y="24923"/>
                </a:lnTo>
                <a:lnTo>
                  <a:pt x="34705" y="24923"/>
                </a:lnTo>
                <a:lnTo>
                  <a:pt x="34705" y="24923"/>
                </a:lnTo>
                <a:lnTo>
                  <a:pt x="34705" y="24923"/>
                </a:lnTo>
                <a:lnTo>
                  <a:pt x="34705" y="24923"/>
                </a:lnTo>
                <a:lnTo>
                  <a:pt x="35882" y="24923"/>
                </a:lnTo>
                <a:lnTo>
                  <a:pt x="35882" y="24923"/>
                </a:lnTo>
                <a:lnTo>
                  <a:pt x="35882" y="24923"/>
                </a:lnTo>
                <a:lnTo>
                  <a:pt x="37058" y="24923"/>
                </a:lnTo>
                <a:lnTo>
                  <a:pt x="37058" y="24923"/>
                </a:lnTo>
                <a:lnTo>
                  <a:pt x="37058" y="24923"/>
                </a:lnTo>
                <a:lnTo>
                  <a:pt x="37058" y="24923"/>
                </a:lnTo>
                <a:lnTo>
                  <a:pt x="37058" y="24923"/>
                </a:lnTo>
                <a:lnTo>
                  <a:pt x="38823" y="24923"/>
                </a:lnTo>
                <a:lnTo>
                  <a:pt x="38823" y="24923"/>
                </a:lnTo>
                <a:lnTo>
                  <a:pt x="38823" y="24923"/>
                </a:lnTo>
                <a:lnTo>
                  <a:pt x="38823" y="24923"/>
                </a:lnTo>
                <a:lnTo>
                  <a:pt x="38823" y="24923"/>
                </a:lnTo>
                <a:lnTo>
                  <a:pt x="38823" y="23076"/>
                </a:lnTo>
                <a:lnTo>
                  <a:pt x="38823" y="23076"/>
                </a:lnTo>
                <a:lnTo>
                  <a:pt x="38823" y="23076"/>
                </a:lnTo>
                <a:lnTo>
                  <a:pt x="38823" y="23076"/>
                </a:lnTo>
                <a:lnTo>
                  <a:pt x="38823" y="23076"/>
                </a:lnTo>
                <a:lnTo>
                  <a:pt x="38823" y="20307"/>
                </a:lnTo>
                <a:lnTo>
                  <a:pt x="38823" y="20307"/>
                </a:lnTo>
                <a:lnTo>
                  <a:pt x="38823" y="20307"/>
                </a:lnTo>
                <a:lnTo>
                  <a:pt x="37058" y="20307"/>
                </a:lnTo>
                <a:lnTo>
                  <a:pt x="37058" y="18461"/>
                </a:lnTo>
                <a:lnTo>
                  <a:pt x="37058" y="18461"/>
                </a:lnTo>
                <a:lnTo>
                  <a:pt x="37058" y="18461"/>
                </a:lnTo>
                <a:lnTo>
                  <a:pt x="37058" y="18461"/>
                </a:lnTo>
                <a:lnTo>
                  <a:pt x="37058" y="16615"/>
                </a:lnTo>
                <a:lnTo>
                  <a:pt x="37058" y="16615"/>
                </a:lnTo>
                <a:lnTo>
                  <a:pt x="37058" y="16615"/>
                </a:lnTo>
                <a:lnTo>
                  <a:pt x="37058" y="16615"/>
                </a:lnTo>
                <a:lnTo>
                  <a:pt x="37058" y="14769"/>
                </a:lnTo>
                <a:lnTo>
                  <a:pt x="37058" y="14769"/>
                </a:lnTo>
                <a:lnTo>
                  <a:pt x="38823" y="14769"/>
                </a:lnTo>
                <a:lnTo>
                  <a:pt x="38823" y="14769"/>
                </a:lnTo>
                <a:lnTo>
                  <a:pt x="38823" y="14769"/>
                </a:lnTo>
                <a:lnTo>
                  <a:pt x="38823" y="14769"/>
                </a:lnTo>
                <a:lnTo>
                  <a:pt x="40000" y="14769"/>
                </a:lnTo>
                <a:lnTo>
                  <a:pt x="40000" y="14769"/>
                </a:lnTo>
                <a:lnTo>
                  <a:pt x="40000" y="14769"/>
                </a:lnTo>
                <a:lnTo>
                  <a:pt x="40000" y="14769"/>
                </a:lnTo>
                <a:lnTo>
                  <a:pt x="41176" y="14769"/>
                </a:lnTo>
                <a:lnTo>
                  <a:pt x="41176" y="14769"/>
                </a:lnTo>
                <a:lnTo>
                  <a:pt x="41176" y="12923"/>
                </a:lnTo>
                <a:lnTo>
                  <a:pt x="41176" y="12923"/>
                </a:lnTo>
                <a:lnTo>
                  <a:pt x="41176" y="12923"/>
                </a:lnTo>
                <a:lnTo>
                  <a:pt x="41176" y="12923"/>
                </a:lnTo>
                <a:lnTo>
                  <a:pt x="41176" y="12923"/>
                </a:lnTo>
                <a:lnTo>
                  <a:pt x="41176" y="10153"/>
                </a:lnTo>
                <a:lnTo>
                  <a:pt x="42352" y="10153"/>
                </a:lnTo>
                <a:lnTo>
                  <a:pt x="42352" y="10153"/>
                </a:lnTo>
                <a:lnTo>
                  <a:pt x="42352" y="10153"/>
                </a:lnTo>
                <a:lnTo>
                  <a:pt x="42352" y="10153"/>
                </a:lnTo>
                <a:lnTo>
                  <a:pt x="43529" y="10153"/>
                </a:lnTo>
                <a:lnTo>
                  <a:pt x="43529" y="10153"/>
                </a:lnTo>
                <a:lnTo>
                  <a:pt x="43529" y="10153"/>
                </a:lnTo>
                <a:lnTo>
                  <a:pt x="43529" y="10153"/>
                </a:lnTo>
                <a:lnTo>
                  <a:pt x="45294" y="10153"/>
                </a:lnTo>
                <a:lnTo>
                  <a:pt x="45294" y="10153"/>
                </a:lnTo>
                <a:lnTo>
                  <a:pt x="45294" y="10153"/>
                </a:lnTo>
                <a:lnTo>
                  <a:pt x="45294" y="10153"/>
                </a:lnTo>
                <a:lnTo>
                  <a:pt x="45294" y="10153"/>
                </a:lnTo>
                <a:lnTo>
                  <a:pt x="45294" y="10153"/>
                </a:lnTo>
                <a:lnTo>
                  <a:pt x="45294" y="8307"/>
                </a:lnTo>
                <a:lnTo>
                  <a:pt x="45294" y="8307"/>
                </a:lnTo>
                <a:lnTo>
                  <a:pt x="46470" y="8307"/>
                </a:lnTo>
                <a:lnTo>
                  <a:pt x="46470" y="8307"/>
                </a:lnTo>
                <a:lnTo>
                  <a:pt x="45294" y="8307"/>
                </a:lnTo>
                <a:lnTo>
                  <a:pt x="45294" y="6461"/>
                </a:lnTo>
                <a:lnTo>
                  <a:pt x="45294" y="6461"/>
                </a:lnTo>
                <a:lnTo>
                  <a:pt x="46470" y="6461"/>
                </a:lnTo>
                <a:lnTo>
                  <a:pt x="46470" y="6461"/>
                </a:lnTo>
                <a:lnTo>
                  <a:pt x="46470" y="6461"/>
                </a:lnTo>
                <a:lnTo>
                  <a:pt x="46470" y="6461"/>
                </a:lnTo>
                <a:lnTo>
                  <a:pt x="47647" y="6461"/>
                </a:lnTo>
                <a:lnTo>
                  <a:pt x="47647" y="6461"/>
                </a:lnTo>
                <a:lnTo>
                  <a:pt x="47647" y="6461"/>
                </a:lnTo>
                <a:lnTo>
                  <a:pt x="47647" y="6461"/>
                </a:lnTo>
                <a:lnTo>
                  <a:pt x="47647" y="6461"/>
                </a:lnTo>
                <a:lnTo>
                  <a:pt x="48823" y="6461"/>
                </a:lnTo>
                <a:lnTo>
                  <a:pt x="48823" y="6461"/>
                </a:lnTo>
                <a:lnTo>
                  <a:pt x="48823" y="6461"/>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3" name="Shape 543"/>
          <p:cNvSpPr/>
          <p:nvPr/>
        </p:nvSpPr>
        <p:spPr>
          <a:xfrm>
            <a:off x="5391298" y="320165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4" name="Shape 544"/>
          <p:cNvSpPr/>
          <p:nvPr/>
        </p:nvSpPr>
        <p:spPr>
          <a:xfrm>
            <a:off x="5391298" y="320165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5" name="Shape 545"/>
          <p:cNvSpPr/>
          <p:nvPr/>
        </p:nvSpPr>
        <p:spPr>
          <a:xfrm>
            <a:off x="5393678" y="320483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6" name="Shape 546"/>
          <p:cNvSpPr/>
          <p:nvPr/>
        </p:nvSpPr>
        <p:spPr>
          <a:xfrm>
            <a:off x="5393678" y="320483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7" name="Shape 547"/>
          <p:cNvSpPr/>
          <p:nvPr/>
        </p:nvSpPr>
        <p:spPr>
          <a:xfrm>
            <a:off x="5572329" y="3268326"/>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8" name="Shape 548"/>
          <p:cNvSpPr/>
          <p:nvPr/>
        </p:nvSpPr>
        <p:spPr>
          <a:xfrm>
            <a:off x="5572329" y="3268326"/>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49" name="Shape 549"/>
          <p:cNvSpPr/>
          <p:nvPr/>
        </p:nvSpPr>
        <p:spPr>
          <a:xfrm>
            <a:off x="5572329" y="3265151"/>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0" name="Shape 550"/>
          <p:cNvSpPr/>
          <p:nvPr/>
        </p:nvSpPr>
        <p:spPr>
          <a:xfrm>
            <a:off x="5572329" y="3265151"/>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1" name="Shape 551"/>
          <p:cNvSpPr/>
          <p:nvPr/>
        </p:nvSpPr>
        <p:spPr>
          <a:xfrm>
            <a:off x="5546130" y="3239752"/>
            <a:ext cx="133391" cy="119051"/>
          </a:xfrm>
          <a:custGeom>
            <a:avLst/>
            <a:gdLst/>
            <a:ahLst/>
            <a:cxnLst/>
            <a:rect l="0" t="0" r="0" b="0"/>
            <a:pathLst>
              <a:path w="120000" h="120000" extrusionOk="0">
                <a:moveTo>
                  <a:pt x="23571" y="28800"/>
                </a:moveTo>
                <a:lnTo>
                  <a:pt x="23571" y="28800"/>
                </a:lnTo>
                <a:lnTo>
                  <a:pt x="23571" y="28800"/>
                </a:lnTo>
                <a:lnTo>
                  <a:pt x="23571" y="28800"/>
                </a:lnTo>
                <a:lnTo>
                  <a:pt x="23571" y="25600"/>
                </a:lnTo>
                <a:lnTo>
                  <a:pt x="25714" y="25600"/>
                </a:lnTo>
                <a:lnTo>
                  <a:pt x="25714" y="25600"/>
                </a:lnTo>
                <a:lnTo>
                  <a:pt x="25714" y="25600"/>
                </a:lnTo>
                <a:lnTo>
                  <a:pt x="25714" y="25600"/>
                </a:lnTo>
                <a:lnTo>
                  <a:pt x="25714" y="25600"/>
                </a:lnTo>
                <a:lnTo>
                  <a:pt x="25714" y="25600"/>
                </a:lnTo>
                <a:lnTo>
                  <a:pt x="25714" y="25600"/>
                </a:lnTo>
                <a:lnTo>
                  <a:pt x="23571" y="25600"/>
                </a:lnTo>
                <a:lnTo>
                  <a:pt x="23571" y="25600"/>
                </a:lnTo>
                <a:lnTo>
                  <a:pt x="23571" y="25600"/>
                </a:lnTo>
                <a:lnTo>
                  <a:pt x="23571" y="25600"/>
                </a:lnTo>
                <a:lnTo>
                  <a:pt x="23571" y="25600"/>
                </a:lnTo>
                <a:lnTo>
                  <a:pt x="21428" y="25600"/>
                </a:lnTo>
                <a:lnTo>
                  <a:pt x="21428" y="25600"/>
                </a:lnTo>
                <a:lnTo>
                  <a:pt x="21428" y="25600"/>
                </a:lnTo>
                <a:lnTo>
                  <a:pt x="21428" y="25600"/>
                </a:lnTo>
                <a:lnTo>
                  <a:pt x="18214" y="25600"/>
                </a:lnTo>
                <a:lnTo>
                  <a:pt x="18214" y="25600"/>
                </a:lnTo>
                <a:lnTo>
                  <a:pt x="18214" y="25600"/>
                </a:lnTo>
                <a:lnTo>
                  <a:pt x="18214" y="25600"/>
                </a:lnTo>
                <a:lnTo>
                  <a:pt x="18214" y="25600"/>
                </a:lnTo>
                <a:lnTo>
                  <a:pt x="21428" y="25600"/>
                </a:lnTo>
                <a:lnTo>
                  <a:pt x="21428" y="25600"/>
                </a:lnTo>
                <a:lnTo>
                  <a:pt x="21428" y="25600"/>
                </a:lnTo>
                <a:lnTo>
                  <a:pt x="23571" y="25600"/>
                </a:lnTo>
                <a:lnTo>
                  <a:pt x="23571" y="20800"/>
                </a:lnTo>
                <a:lnTo>
                  <a:pt x="23571" y="20800"/>
                </a:lnTo>
                <a:lnTo>
                  <a:pt x="23571" y="20800"/>
                </a:lnTo>
                <a:lnTo>
                  <a:pt x="23571" y="20800"/>
                </a:lnTo>
                <a:lnTo>
                  <a:pt x="25714" y="20800"/>
                </a:lnTo>
                <a:lnTo>
                  <a:pt x="25714" y="20800"/>
                </a:lnTo>
                <a:lnTo>
                  <a:pt x="25714" y="20800"/>
                </a:lnTo>
                <a:lnTo>
                  <a:pt x="25714" y="20800"/>
                </a:lnTo>
                <a:lnTo>
                  <a:pt x="27857" y="20800"/>
                </a:lnTo>
                <a:lnTo>
                  <a:pt x="27857" y="20800"/>
                </a:lnTo>
                <a:lnTo>
                  <a:pt x="27857" y="20800"/>
                </a:lnTo>
                <a:lnTo>
                  <a:pt x="29999" y="20800"/>
                </a:lnTo>
                <a:lnTo>
                  <a:pt x="29999" y="20800"/>
                </a:lnTo>
                <a:lnTo>
                  <a:pt x="29999" y="20800"/>
                </a:lnTo>
                <a:lnTo>
                  <a:pt x="29999" y="20800"/>
                </a:lnTo>
                <a:lnTo>
                  <a:pt x="29999" y="20800"/>
                </a:lnTo>
                <a:lnTo>
                  <a:pt x="29999" y="20800"/>
                </a:lnTo>
                <a:lnTo>
                  <a:pt x="29999" y="20800"/>
                </a:lnTo>
                <a:lnTo>
                  <a:pt x="29999" y="20800"/>
                </a:lnTo>
                <a:lnTo>
                  <a:pt x="29999" y="17600"/>
                </a:lnTo>
                <a:lnTo>
                  <a:pt x="29999" y="17600"/>
                </a:lnTo>
                <a:lnTo>
                  <a:pt x="29999" y="17600"/>
                </a:lnTo>
                <a:lnTo>
                  <a:pt x="29999" y="17600"/>
                </a:lnTo>
                <a:lnTo>
                  <a:pt x="29999" y="14400"/>
                </a:lnTo>
                <a:lnTo>
                  <a:pt x="29999" y="14400"/>
                </a:lnTo>
                <a:lnTo>
                  <a:pt x="29999" y="14400"/>
                </a:lnTo>
                <a:lnTo>
                  <a:pt x="29999" y="14400"/>
                </a:lnTo>
                <a:lnTo>
                  <a:pt x="29999" y="11200"/>
                </a:lnTo>
                <a:lnTo>
                  <a:pt x="29999" y="11200"/>
                </a:lnTo>
                <a:lnTo>
                  <a:pt x="29999" y="11200"/>
                </a:lnTo>
                <a:lnTo>
                  <a:pt x="33214" y="11200"/>
                </a:lnTo>
                <a:lnTo>
                  <a:pt x="33214" y="11200"/>
                </a:lnTo>
                <a:lnTo>
                  <a:pt x="29999" y="11200"/>
                </a:lnTo>
                <a:lnTo>
                  <a:pt x="29999" y="11200"/>
                </a:lnTo>
                <a:lnTo>
                  <a:pt x="29999" y="8000"/>
                </a:lnTo>
                <a:lnTo>
                  <a:pt x="33214" y="8000"/>
                </a:lnTo>
                <a:lnTo>
                  <a:pt x="33214" y="8000"/>
                </a:lnTo>
                <a:lnTo>
                  <a:pt x="33214" y="8000"/>
                </a:lnTo>
                <a:lnTo>
                  <a:pt x="33214" y="8000"/>
                </a:lnTo>
                <a:lnTo>
                  <a:pt x="33214" y="8000"/>
                </a:lnTo>
                <a:lnTo>
                  <a:pt x="33214" y="8000"/>
                </a:lnTo>
                <a:lnTo>
                  <a:pt x="33214" y="8000"/>
                </a:lnTo>
                <a:lnTo>
                  <a:pt x="35357" y="8000"/>
                </a:lnTo>
                <a:lnTo>
                  <a:pt x="35357" y="8000"/>
                </a:lnTo>
                <a:lnTo>
                  <a:pt x="35357" y="8000"/>
                </a:lnTo>
                <a:lnTo>
                  <a:pt x="35357" y="11200"/>
                </a:lnTo>
                <a:lnTo>
                  <a:pt x="35357" y="11200"/>
                </a:lnTo>
                <a:lnTo>
                  <a:pt x="37500" y="11200"/>
                </a:lnTo>
                <a:lnTo>
                  <a:pt x="37500" y="11200"/>
                </a:lnTo>
                <a:lnTo>
                  <a:pt x="37500" y="11200"/>
                </a:lnTo>
                <a:lnTo>
                  <a:pt x="37500" y="11200"/>
                </a:lnTo>
                <a:lnTo>
                  <a:pt x="37500" y="11200"/>
                </a:lnTo>
                <a:lnTo>
                  <a:pt x="37500" y="11200"/>
                </a:lnTo>
                <a:lnTo>
                  <a:pt x="37500" y="8000"/>
                </a:lnTo>
                <a:lnTo>
                  <a:pt x="39642" y="8000"/>
                </a:lnTo>
                <a:lnTo>
                  <a:pt x="39642" y="8000"/>
                </a:lnTo>
                <a:lnTo>
                  <a:pt x="39642" y="8000"/>
                </a:lnTo>
                <a:lnTo>
                  <a:pt x="39642" y="8000"/>
                </a:lnTo>
                <a:lnTo>
                  <a:pt x="39642" y="8000"/>
                </a:lnTo>
                <a:lnTo>
                  <a:pt x="41785" y="8000"/>
                </a:lnTo>
                <a:lnTo>
                  <a:pt x="41785" y="8000"/>
                </a:lnTo>
                <a:lnTo>
                  <a:pt x="41785" y="8000"/>
                </a:lnTo>
                <a:lnTo>
                  <a:pt x="41785" y="8000"/>
                </a:lnTo>
                <a:lnTo>
                  <a:pt x="44999" y="8000"/>
                </a:lnTo>
                <a:lnTo>
                  <a:pt x="44999" y="3200"/>
                </a:lnTo>
                <a:lnTo>
                  <a:pt x="44999" y="3200"/>
                </a:lnTo>
                <a:lnTo>
                  <a:pt x="44999" y="3200"/>
                </a:lnTo>
                <a:lnTo>
                  <a:pt x="44999" y="3200"/>
                </a:lnTo>
                <a:lnTo>
                  <a:pt x="44999" y="3200"/>
                </a:lnTo>
                <a:lnTo>
                  <a:pt x="47142" y="3200"/>
                </a:lnTo>
                <a:lnTo>
                  <a:pt x="47142" y="3200"/>
                </a:lnTo>
                <a:lnTo>
                  <a:pt x="47142" y="3200"/>
                </a:lnTo>
                <a:lnTo>
                  <a:pt x="47142" y="3200"/>
                </a:lnTo>
                <a:lnTo>
                  <a:pt x="47142" y="3200"/>
                </a:lnTo>
                <a:lnTo>
                  <a:pt x="47142" y="3200"/>
                </a:lnTo>
                <a:lnTo>
                  <a:pt x="47142" y="0"/>
                </a:lnTo>
                <a:lnTo>
                  <a:pt x="47142" y="0"/>
                </a:lnTo>
                <a:lnTo>
                  <a:pt x="49285" y="0"/>
                </a:lnTo>
                <a:lnTo>
                  <a:pt x="49285" y="0"/>
                </a:lnTo>
                <a:lnTo>
                  <a:pt x="49285" y="0"/>
                </a:lnTo>
                <a:lnTo>
                  <a:pt x="49285" y="0"/>
                </a:lnTo>
                <a:lnTo>
                  <a:pt x="49285" y="3200"/>
                </a:lnTo>
                <a:lnTo>
                  <a:pt x="51428" y="3200"/>
                </a:lnTo>
                <a:lnTo>
                  <a:pt x="51428" y="3200"/>
                </a:lnTo>
                <a:lnTo>
                  <a:pt x="51428" y="3200"/>
                </a:lnTo>
                <a:lnTo>
                  <a:pt x="51428" y="3200"/>
                </a:lnTo>
                <a:lnTo>
                  <a:pt x="51428" y="3200"/>
                </a:lnTo>
                <a:lnTo>
                  <a:pt x="51428" y="3200"/>
                </a:lnTo>
                <a:lnTo>
                  <a:pt x="51428" y="3200"/>
                </a:lnTo>
                <a:lnTo>
                  <a:pt x="51428" y="8000"/>
                </a:lnTo>
                <a:lnTo>
                  <a:pt x="51428" y="8000"/>
                </a:lnTo>
                <a:lnTo>
                  <a:pt x="51428" y="8000"/>
                </a:lnTo>
                <a:lnTo>
                  <a:pt x="51428" y="8000"/>
                </a:lnTo>
                <a:lnTo>
                  <a:pt x="53571" y="8000"/>
                </a:lnTo>
                <a:lnTo>
                  <a:pt x="53571" y="8000"/>
                </a:lnTo>
                <a:lnTo>
                  <a:pt x="53571" y="8000"/>
                </a:lnTo>
                <a:lnTo>
                  <a:pt x="53571" y="8000"/>
                </a:lnTo>
                <a:lnTo>
                  <a:pt x="53571" y="11200"/>
                </a:lnTo>
                <a:lnTo>
                  <a:pt x="51428" y="11200"/>
                </a:lnTo>
                <a:lnTo>
                  <a:pt x="51428" y="11200"/>
                </a:lnTo>
                <a:lnTo>
                  <a:pt x="51428" y="11200"/>
                </a:lnTo>
                <a:lnTo>
                  <a:pt x="51428" y="11200"/>
                </a:lnTo>
                <a:lnTo>
                  <a:pt x="51428" y="11200"/>
                </a:lnTo>
                <a:lnTo>
                  <a:pt x="51428" y="11200"/>
                </a:lnTo>
                <a:lnTo>
                  <a:pt x="51428" y="14400"/>
                </a:lnTo>
                <a:lnTo>
                  <a:pt x="49285" y="14400"/>
                </a:lnTo>
                <a:lnTo>
                  <a:pt x="49285" y="14400"/>
                </a:lnTo>
                <a:lnTo>
                  <a:pt x="49285" y="14400"/>
                </a:lnTo>
                <a:lnTo>
                  <a:pt x="49285" y="14400"/>
                </a:lnTo>
                <a:lnTo>
                  <a:pt x="47142" y="14400"/>
                </a:lnTo>
                <a:lnTo>
                  <a:pt x="47142" y="14400"/>
                </a:lnTo>
                <a:lnTo>
                  <a:pt x="47142" y="14400"/>
                </a:lnTo>
                <a:lnTo>
                  <a:pt x="47142" y="14400"/>
                </a:lnTo>
                <a:lnTo>
                  <a:pt x="47142" y="17600"/>
                </a:lnTo>
                <a:lnTo>
                  <a:pt x="47142" y="17600"/>
                </a:lnTo>
                <a:lnTo>
                  <a:pt x="47142" y="17600"/>
                </a:lnTo>
                <a:lnTo>
                  <a:pt x="47142" y="17600"/>
                </a:lnTo>
                <a:lnTo>
                  <a:pt x="49285" y="17600"/>
                </a:lnTo>
                <a:lnTo>
                  <a:pt x="49285" y="17600"/>
                </a:lnTo>
                <a:lnTo>
                  <a:pt x="49285" y="17600"/>
                </a:lnTo>
                <a:lnTo>
                  <a:pt x="49285" y="17600"/>
                </a:lnTo>
                <a:lnTo>
                  <a:pt x="51428" y="17600"/>
                </a:lnTo>
                <a:lnTo>
                  <a:pt x="51428" y="20800"/>
                </a:lnTo>
                <a:lnTo>
                  <a:pt x="51428" y="20800"/>
                </a:lnTo>
                <a:lnTo>
                  <a:pt x="51428" y="20800"/>
                </a:lnTo>
                <a:lnTo>
                  <a:pt x="51428" y="20800"/>
                </a:lnTo>
                <a:lnTo>
                  <a:pt x="51428" y="25600"/>
                </a:lnTo>
                <a:lnTo>
                  <a:pt x="51428" y="25600"/>
                </a:lnTo>
                <a:lnTo>
                  <a:pt x="51428" y="25600"/>
                </a:lnTo>
                <a:lnTo>
                  <a:pt x="53571" y="25600"/>
                </a:lnTo>
                <a:lnTo>
                  <a:pt x="53571" y="25600"/>
                </a:lnTo>
                <a:lnTo>
                  <a:pt x="53571" y="20800"/>
                </a:lnTo>
                <a:lnTo>
                  <a:pt x="53571" y="20800"/>
                </a:lnTo>
                <a:lnTo>
                  <a:pt x="53571" y="20800"/>
                </a:lnTo>
                <a:lnTo>
                  <a:pt x="56785" y="20800"/>
                </a:lnTo>
                <a:lnTo>
                  <a:pt x="56785" y="20800"/>
                </a:lnTo>
                <a:lnTo>
                  <a:pt x="56785" y="25600"/>
                </a:lnTo>
                <a:lnTo>
                  <a:pt x="56785" y="25600"/>
                </a:lnTo>
                <a:lnTo>
                  <a:pt x="53571" y="25600"/>
                </a:lnTo>
                <a:lnTo>
                  <a:pt x="53571" y="25600"/>
                </a:lnTo>
                <a:lnTo>
                  <a:pt x="53571" y="25600"/>
                </a:lnTo>
                <a:lnTo>
                  <a:pt x="53571" y="25600"/>
                </a:lnTo>
                <a:lnTo>
                  <a:pt x="53571" y="25600"/>
                </a:lnTo>
                <a:lnTo>
                  <a:pt x="53571" y="25600"/>
                </a:lnTo>
                <a:lnTo>
                  <a:pt x="51428" y="25600"/>
                </a:lnTo>
                <a:lnTo>
                  <a:pt x="51428" y="25600"/>
                </a:lnTo>
                <a:lnTo>
                  <a:pt x="51428" y="28800"/>
                </a:lnTo>
                <a:lnTo>
                  <a:pt x="51428" y="28800"/>
                </a:lnTo>
                <a:lnTo>
                  <a:pt x="51428" y="28800"/>
                </a:lnTo>
                <a:lnTo>
                  <a:pt x="51428" y="28800"/>
                </a:lnTo>
                <a:lnTo>
                  <a:pt x="51428" y="28800"/>
                </a:lnTo>
                <a:lnTo>
                  <a:pt x="49285" y="28800"/>
                </a:lnTo>
                <a:lnTo>
                  <a:pt x="49285" y="32000"/>
                </a:lnTo>
                <a:lnTo>
                  <a:pt x="49285" y="32000"/>
                </a:lnTo>
                <a:lnTo>
                  <a:pt x="49285" y="32000"/>
                </a:lnTo>
                <a:lnTo>
                  <a:pt x="49285" y="28800"/>
                </a:lnTo>
                <a:lnTo>
                  <a:pt x="49285" y="28800"/>
                </a:lnTo>
                <a:lnTo>
                  <a:pt x="49285" y="28800"/>
                </a:lnTo>
                <a:lnTo>
                  <a:pt x="49285" y="28800"/>
                </a:lnTo>
                <a:lnTo>
                  <a:pt x="49285" y="28800"/>
                </a:lnTo>
                <a:lnTo>
                  <a:pt x="49285" y="28800"/>
                </a:lnTo>
                <a:lnTo>
                  <a:pt x="49285" y="28800"/>
                </a:lnTo>
                <a:lnTo>
                  <a:pt x="47142" y="28800"/>
                </a:lnTo>
                <a:lnTo>
                  <a:pt x="47142" y="25600"/>
                </a:lnTo>
                <a:lnTo>
                  <a:pt x="47142" y="25600"/>
                </a:lnTo>
                <a:lnTo>
                  <a:pt x="47142" y="25600"/>
                </a:lnTo>
                <a:lnTo>
                  <a:pt x="47142" y="25600"/>
                </a:lnTo>
                <a:lnTo>
                  <a:pt x="47142" y="25600"/>
                </a:lnTo>
                <a:lnTo>
                  <a:pt x="44999" y="25600"/>
                </a:lnTo>
                <a:lnTo>
                  <a:pt x="44999" y="25600"/>
                </a:lnTo>
                <a:lnTo>
                  <a:pt x="44999" y="25600"/>
                </a:lnTo>
                <a:lnTo>
                  <a:pt x="44999" y="25600"/>
                </a:lnTo>
                <a:lnTo>
                  <a:pt x="44999" y="25600"/>
                </a:lnTo>
                <a:lnTo>
                  <a:pt x="44999" y="20800"/>
                </a:lnTo>
                <a:lnTo>
                  <a:pt x="41785" y="20800"/>
                </a:lnTo>
                <a:lnTo>
                  <a:pt x="41785" y="20800"/>
                </a:lnTo>
                <a:lnTo>
                  <a:pt x="41785" y="20800"/>
                </a:lnTo>
                <a:lnTo>
                  <a:pt x="41785" y="20800"/>
                </a:lnTo>
                <a:lnTo>
                  <a:pt x="41785" y="20800"/>
                </a:lnTo>
                <a:lnTo>
                  <a:pt x="39642" y="20800"/>
                </a:lnTo>
                <a:lnTo>
                  <a:pt x="39642" y="20800"/>
                </a:lnTo>
                <a:lnTo>
                  <a:pt x="39642" y="25600"/>
                </a:lnTo>
                <a:lnTo>
                  <a:pt x="39642" y="25600"/>
                </a:lnTo>
                <a:lnTo>
                  <a:pt x="39642" y="25600"/>
                </a:lnTo>
                <a:lnTo>
                  <a:pt x="37500" y="25600"/>
                </a:lnTo>
                <a:lnTo>
                  <a:pt x="37500" y="25600"/>
                </a:lnTo>
                <a:lnTo>
                  <a:pt x="37500" y="25600"/>
                </a:lnTo>
                <a:lnTo>
                  <a:pt x="37500" y="25600"/>
                </a:lnTo>
                <a:lnTo>
                  <a:pt x="37500" y="25600"/>
                </a:lnTo>
                <a:lnTo>
                  <a:pt x="35357" y="25600"/>
                </a:lnTo>
                <a:lnTo>
                  <a:pt x="35357" y="25600"/>
                </a:lnTo>
                <a:lnTo>
                  <a:pt x="35357" y="25600"/>
                </a:lnTo>
                <a:lnTo>
                  <a:pt x="35357" y="25600"/>
                </a:lnTo>
                <a:lnTo>
                  <a:pt x="33214" y="25600"/>
                </a:lnTo>
                <a:lnTo>
                  <a:pt x="33214" y="28800"/>
                </a:lnTo>
                <a:lnTo>
                  <a:pt x="33214" y="28800"/>
                </a:lnTo>
                <a:lnTo>
                  <a:pt x="35357" y="28800"/>
                </a:lnTo>
                <a:lnTo>
                  <a:pt x="35357" y="28800"/>
                </a:lnTo>
                <a:lnTo>
                  <a:pt x="35357" y="32000"/>
                </a:lnTo>
                <a:lnTo>
                  <a:pt x="33214" y="32000"/>
                </a:lnTo>
                <a:lnTo>
                  <a:pt x="33214" y="32000"/>
                </a:lnTo>
                <a:lnTo>
                  <a:pt x="33214" y="32000"/>
                </a:lnTo>
                <a:lnTo>
                  <a:pt x="33214" y="28800"/>
                </a:lnTo>
                <a:lnTo>
                  <a:pt x="33214" y="28800"/>
                </a:lnTo>
                <a:lnTo>
                  <a:pt x="33214" y="28800"/>
                </a:lnTo>
                <a:lnTo>
                  <a:pt x="29999" y="28800"/>
                </a:lnTo>
                <a:lnTo>
                  <a:pt x="29999" y="28800"/>
                </a:lnTo>
                <a:lnTo>
                  <a:pt x="29999" y="32000"/>
                </a:lnTo>
                <a:lnTo>
                  <a:pt x="29999" y="32000"/>
                </a:lnTo>
                <a:lnTo>
                  <a:pt x="29999" y="32000"/>
                </a:lnTo>
                <a:lnTo>
                  <a:pt x="29999" y="32000"/>
                </a:lnTo>
                <a:lnTo>
                  <a:pt x="29999" y="35200"/>
                </a:lnTo>
                <a:lnTo>
                  <a:pt x="29999" y="35200"/>
                </a:lnTo>
                <a:lnTo>
                  <a:pt x="29999" y="35200"/>
                </a:lnTo>
                <a:lnTo>
                  <a:pt x="29999" y="35200"/>
                </a:lnTo>
                <a:lnTo>
                  <a:pt x="29999" y="38400"/>
                </a:lnTo>
                <a:lnTo>
                  <a:pt x="29999" y="38400"/>
                </a:lnTo>
                <a:lnTo>
                  <a:pt x="29999" y="38400"/>
                </a:lnTo>
                <a:lnTo>
                  <a:pt x="29999" y="38400"/>
                </a:lnTo>
                <a:lnTo>
                  <a:pt x="33214" y="38400"/>
                </a:lnTo>
                <a:lnTo>
                  <a:pt x="33214" y="38400"/>
                </a:lnTo>
                <a:lnTo>
                  <a:pt x="33214" y="38400"/>
                </a:lnTo>
                <a:lnTo>
                  <a:pt x="33214" y="38400"/>
                </a:lnTo>
                <a:lnTo>
                  <a:pt x="35357" y="38400"/>
                </a:lnTo>
                <a:lnTo>
                  <a:pt x="35357" y="38400"/>
                </a:lnTo>
                <a:lnTo>
                  <a:pt x="35357" y="38400"/>
                </a:lnTo>
                <a:lnTo>
                  <a:pt x="35357" y="38400"/>
                </a:lnTo>
                <a:lnTo>
                  <a:pt x="37500" y="38400"/>
                </a:lnTo>
                <a:lnTo>
                  <a:pt x="37500" y="38400"/>
                </a:lnTo>
                <a:lnTo>
                  <a:pt x="37500" y="38400"/>
                </a:lnTo>
                <a:lnTo>
                  <a:pt x="37500" y="38400"/>
                </a:lnTo>
                <a:lnTo>
                  <a:pt x="39642" y="38400"/>
                </a:lnTo>
                <a:lnTo>
                  <a:pt x="39642" y="38400"/>
                </a:lnTo>
                <a:lnTo>
                  <a:pt x="39642" y="38400"/>
                </a:lnTo>
                <a:lnTo>
                  <a:pt x="39642" y="38400"/>
                </a:lnTo>
                <a:lnTo>
                  <a:pt x="39642" y="38400"/>
                </a:lnTo>
                <a:lnTo>
                  <a:pt x="39642" y="38400"/>
                </a:lnTo>
                <a:lnTo>
                  <a:pt x="39642" y="38400"/>
                </a:lnTo>
                <a:lnTo>
                  <a:pt x="41785" y="38400"/>
                </a:lnTo>
                <a:lnTo>
                  <a:pt x="41785" y="38400"/>
                </a:lnTo>
                <a:lnTo>
                  <a:pt x="41785" y="38400"/>
                </a:lnTo>
                <a:lnTo>
                  <a:pt x="41785" y="38400"/>
                </a:lnTo>
                <a:lnTo>
                  <a:pt x="44999" y="38400"/>
                </a:lnTo>
                <a:lnTo>
                  <a:pt x="44999" y="38400"/>
                </a:lnTo>
                <a:lnTo>
                  <a:pt x="44999" y="38400"/>
                </a:lnTo>
                <a:lnTo>
                  <a:pt x="44999" y="38400"/>
                </a:lnTo>
                <a:lnTo>
                  <a:pt x="44999" y="38400"/>
                </a:lnTo>
                <a:lnTo>
                  <a:pt x="47142" y="38400"/>
                </a:lnTo>
                <a:lnTo>
                  <a:pt x="47142" y="38400"/>
                </a:lnTo>
                <a:lnTo>
                  <a:pt x="47142" y="38400"/>
                </a:lnTo>
                <a:lnTo>
                  <a:pt x="47142" y="38400"/>
                </a:lnTo>
                <a:lnTo>
                  <a:pt x="47142" y="38400"/>
                </a:lnTo>
                <a:lnTo>
                  <a:pt x="49285" y="38400"/>
                </a:lnTo>
                <a:lnTo>
                  <a:pt x="49285" y="38400"/>
                </a:lnTo>
                <a:lnTo>
                  <a:pt x="49285" y="38400"/>
                </a:lnTo>
                <a:lnTo>
                  <a:pt x="49285" y="38400"/>
                </a:lnTo>
                <a:lnTo>
                  <a:pt x="49285" y="38400"/>
                </a:lnTo>
                <a:lnTo>
                  <a:pt x="51428" y="38400"/>
                </a:lnTo>
                <a:lnTo>
                  <a:pt x="51428" y="38400"/>
                </a:lnTo>
                <a:lnTo>
                  <a:pt x="51428" y="38400"/>
                </a:lnTo>
                <a:lnTo>
                  <a:pt x="51428" y="38400"/>
                </a:lnTo>
                <a:lnTo>
                  <a:pt x="51428" y="43200"/>
                </a:lnTo>
                <a:lnTo>
                  <a:pt x="51428" y="43200"/>
                </a:lnTo>
                <a:lnTo>
                  <a:pt x="53571" y="43200"/>
                </a:lnTo>
                <a:lnTo>
                  <a:pt x="53571" y="43200"/>
                </a:lnTo>
                <a:lnTo>
                  <a:pt x="53571" y="43200"/>
                </a:lnTo>
                <a:lnTo>
                  <a:pt x="53571" y="46400"/>
                </a:lnTo>
                <a:lnTo>
                  <a:pt x="53571" y="46400"/>
                </a:lnTo>
                <a:lnTo>
                  <a:pt x="53571" y="46400"/>
                </a:lnTo>
                <a:lnTo>
                  <a:pt x="53571" y="46400"/>
                </a:lnTo>
                <a:lnTo>
                  <a:pt x="56785" y="46400"/>
                </a:lnTo>
                <a:lnTo>
                  <a:pt x="56785" y="46400"/>
                </a:lnTo>
                <a:lnTo>
                  <a:pt x="56785" y="43200"/>
                </a:lnTo>
                <a:lnTo>
                  <a:pt x="56785" y="43200"/>
                </a:lnTo>
                <a:lnTo>
                  <a:pt x="58928" y="43200"/>
                </a:lnTo>
                <a:lnTo>
                  <a:pt x="58928" y="43200"/>
                </a:lnTo>
                <a:lnTo>
                  <a:pt x="58928" y="43200"/>
                </a:lnTo>
                <a:lnTo>
                  <a:pt x="58928" y="43200"/>
                </a:lnTo>
                <a:lnTo>
                  <a:pt x="58928" y="43200"/>
                </a:lnTo>
                <a:lnTo>
                  <a:pt x="58928" y="43200"/>
                </a:lnTo>
                <a:lnTo>
                  <a:pt x="61071" y="43200"/>
                </a:lnTo>
                <a:lnTo>
                  <a:pt x="61071" y="38400"/>
                </a:lnTo>
                <a:lnTo>
                  <a:pt x="61071" y="38400"/>
                </a:lnTo>
                <a:lnTo>
                  <a:pt x="61071" y="38400"/>
                </a:lnTo>
                <a:lnTo>
                  <a:pt x="61071" y="38400"/>
                </a:lnTo>
                <a:lnTo>
                  <a:pt x="61071" y="38400"/>
                </a:lnTo>
                <a:lnTo>
                  <a:pt x="63214" y="38400"/>
                </a:lnTo>
                <a:lnTo>
                  <a:pt x="63214" y="38400"/>
                </a:lnTo>
                <a:lnTo>
                  <a:pt x="63214" y="38400"/>
                </a:lnTo>
                <a:lnTo>
                  <a:pt x="65357" y="38400"/>
                </a:lnTo>
                <a:lnTo>
                  <a:pt x="65357" y="38400"/>
                </a:lnTo>
                <a:lnTo>
                  <a:pt x="65357" y="38400"/>
                </a:lnTo>
                <a:lnTo>
                  <a:pt x="65357" y="43200"/>
                </a:lnTo>
                <a:lnTo>
                  <a:pt x="65357" y="43200"/>
                </a:lnTo>
                <a:lnTo>
                  <a:pt x="65357" y="43200"/>
                </a:lnTo>
                <a:lnTo>
                  <a:pt x="65357" y="43200"/>
                </a:lnTo>
                <a:lnTo>
                  <a:pt x="68571" y="43200"/>
                </a:lnTo>
                <a:lnTo>
                  <a:pt x="68571" y="43200"/>
                </a:lnTo>
                <a:lnTo>
                  <a:pt x="68571" y="43200"/>
                </a:lnTo>
                <a:lnTo>
                  <a:pt x="68571" y="43200"/>
                </a:lnTo>
                <a:lnTo>
                  <a:pt x="68571" y="43200"/>
                </a:lnTo>
                <a:lnTo>
                  <a:pt x="68571" y="46400"/>
                </a:lnTo>
                <a:lnTo>
                  <a:pt x="68571" y="46400"/>
                </a:lnTo>
                <a:lnTo>
                  <a:pt x="68571" y="46400"/>
                </a:lnTo>
                <a:lnTo>
                  <a:pt x="68571" y="46400"/>
                </a:lnTo>
                <a:lnTo>
                  <a:pt x="68571" y="46400"/>
                </a:lnTo>
                <a:lnTo>
                  <a:pt x="68571" y="49600"/>
                </a:lnTo>
                <a:lnTo>
                  <a:pt x="70714" y="49600"/>
                </a:lnTo>
                <a:lnTo>
                  <a:pt x="70714" y="46400"/>
                </a:lnTo>
                <a:lnTo>
                  <a:pt x="70714" y="46400"/>
                </a:lnTo>
                <a:lnTo>
                  <a:pt x="70714" y="46400"/>
                </a:lnTo>
                <a:lnTo>
                  <a:pt x="72857" y="46400"/>
                </a:lnTo>
                <a:lnTo>
                  <a:pt x="72857" y="46400"/>
                </a:lnTo>
                <a:lnTo>
                  <a:pt x="72857" y="46400"/>
                </a:lnTo>
                <a:lnTo>
                  <a:pt x="72857" y="46400"/>
                </a:lnTo>
                <a:lnTo>
                  <a:pt x="72857" y="46400"/>
                </a:lnTo>
                <a:lnTo>
                  <a:pt x="72857" y="46400"/>
                </a:lnTo>
                <a:lnTo>
                  <a:pt x="72857" y="46400"/>
                </a:lnTo>
                <a:lnTo>
                  <a:pt x="72857" y="46400"/>
                </a:lnTo>
                <a:lnTo>
                  <a:pt x="75000" y="46400"/>
                </a:lnTo>
                <a:lnTo>
                  <a:pt x="75000" y="49600"/>
                </a:lnTo>
                <a:lnTo>
                  <a:pt x="75000" y="49600"/>
                </a:lnTo>
                <a:lnTo>
                  <a:pt x="75000" y="49600"/>
                </a:lnTo>
                <a:lnTo>
                  <a:pt x="75000" y="49600"/>
                </a:lnTo>
                <a:lnTo>
                  <a:pt x="75000" y="49600"/>
                </a:lnTo>
                <a:lnTo>
                  <a:pt x="75000" y="49600"/>
                </a:lnTo>
                <a:lnTo>
                  <a:pt x="75000" y="49600"/>
                </a:lnTo>
                <a:lnTo>
                  <a:pt x="77142" y="49600"/>
                </a:lnTo>
                <a:lnTo>
                  <a:pt x="77142" y="49600"/>
                </a:lnTo>
                <a:lnTo>
                  <a:pt x="77142" y="46400"/>
                </a:lnTo>
                <a:lnTo>
                  <a:pt x="77142" y="46400"/>
                </a:lnTo>
                <a:lnTo>
                  <a:pt x="77142" y="46400"/>
                </a:lnTo>
                <a:lnTo>
                  <a:pt x="77142" y="46400"/>
                </a:lnTo>
                <a:lnTo>
                  <a:pt x="80357" y="46400"/>
                </a:lnTo>
                <a:lnTo>
                  <a:pt x="80357" y="46400"/>
                </a:lnTo>
                <a:lnTo>
                  <a:pt x="80357" y="46400"/>
                </a:lnTo>
                <a:lnTo>
                  <a:pt x="80357" y="46400"/>
                </a:lnTo>
                <a:lnTo>
                  <a:pt x="80357" y="46400"/>
                </a:lnTo>
                <a:lnTo>
                  <a:pt x="80357" y="46400"/>
                </a:lnTo>
                <a:lnTo>
                  <a:pt x="82499" y="46400"/>
                </a:lnTo>
                <a:lnTo>
                  <a:pt x="82499" y="46400"/>
                </a:lnTo>
                <a:lnTo>
                  <a:pt x="82499" y="46400"/>
                </a:lnTo>
                <a:lnTo>
                  <a:pt x="82499" y="46400"/>
                </a:lnTo>
                <a:lnTo>
                  <a:pt x="82499" y="46400"/>
                </a:lnTo>
                <a:lnTo>
                  <a:pt x="84642" y="46400"/>
                </a:lnTo>
                <a:lnTo>
                  <a:pt x="84642" y="46400"/>
                </a:lnTo>
                <a:lnTo>
                  <a:pt x="84642" y="46400"/>
                </a:lnTo>
                <a:lnTo>
                  <a:pt x="84642" y="46400"/>
                </a:lnTo>
                <a:lnTo>
                  <a:pt x="86785" y="46400"/>
                </a:lnTo>
                <a:lnTo>
                  <a:pt x="86785" y="46400"/>
                </a:lnTo>
                <a:lnTo>
                  <a:pt x="86785" y="46400"/>
                </a:lnTo>
                <a:lnTo>
                  <a:pt x="86785" y="46400"/>
                </a:lnTo>
                <a:lnTo>
                  <a:pt x="86785" y="46400"/>
                </a:lnTo>
                <a:lnTo>
                  <a:pt x="86785" y="46400"/>
                </a:lnTo>
                <a:lnTo>
                  <a:pt x="88928" y="46400"/>
                </a:lnTo>
                <a:lnTo>
                  <a:pt x="88928" y="46400"/>
                </a:lnTo>
                <a:lnTo>
                  <a:pt x="88928" y="46400"/>
                </a:lnTo>
                <a:lnTo>
                  <a:pt x="88928" y="46400"/>
                </a:lnTo>
                <a:lnTo>
                  <a:pt x="88928" y="46400"/>
                </a:lnTo>
                <a:lnTo>
                  <a:pt x="92142" y="46400"/>
                </a:lnTo>
                <a:lnTo>
                  <a:pt x="92142" y="46400"/>
                </a:lnTo>
                <a:lnTo>
                  <a:pt x="92142" y="46400"/>
                </a:lnTo>
                <a:lnTo>
                  <a:pt x="94285" y="46400"/>
                </a:lnTo>
                <a:lnTo>
                  <a:pt x="94285" y="43200"/>
                </a:lnTo>
                <a:lnTo>
                  <a:pt x="94285" y="43200"/>
                </a:lnTo>
                <a:lnTo>
                  <a:pt x="94285" y="43200"/>
                </a:lnTo>
                <a:lnTo>
                  <a:pt x="94285" y="43200"/>
                </a:lnTo>
                <a:lnTo>
                  <a:pt x="94285" y="43200"/>
                </a:lnTo>
                <a:lnTo>
                  <a:pt x="96428" y="43200"/>
                </a:lnTo>
                <a:lnTo>
                  <a:pt x="96428" y="43200"/>
                </a:lnTo>
                <a:lnTo>
                  <a:pt x="96428" y="43200"/>
                </a:lnTo>
                <a:lnTo>
                  <a:pt x="98571" y="43200"/>
                </a:lnTo>
                <a:lnTo>
                  <a:pt x="98571" y="43200"/>
                </a:lnTo>
                <a:lnTo>
                  <a:pt x="98571" y="43200"/>
                </a:lnTo>
                <a:lnTo>
                  <a:pt x="98571" y="46400"/>
                </a:lnTo>
                <a:lnTo>
                  <a:pt x="98571" y="46400"/>
                </a:lnTo>
                <a:lnTo>
                  <a:pt x="98571" y="46400"/>
                </a:lnTo>
                <a:lnTo>
                  <a:pt x="98571" y="46400"/>
                </a:lnTo>
                <a:lnTo>
                  <a:pt x="96428" y="46400"/>
                </a:lnTo>
                <a:lnTo>
                  <a:pt x="96428" y="49600"/>
                </a:lnTo>
                <a:lnTo>
                  <a:pt x="98571" y="49600"/>
                </a:lnTo>
                <a:lnTo>
                  <a:pt x="98571" y="49600"/>
                </a:lnTo>
                <a:lnTo>
                  <a:pt x="98571" y="49600"/>
                </a:lnTo>
                <a:lnTo>
                  <a:pt x="98571" y="49600"/>
                </a:lnTo>
                <a:lnTo>
                  <a:pt x="98571" y="49600"/>
                </a:lnTo>
                <a:lnTo>
                  <a:pt x="98571" y="52800"/>
                </a:lnTo>
                <a:lnTo>
                  <a:pt x="98571" y="52800"/>
                </a:lnTo>
                <a:lnTo>
                  <a:pt x="98571" y="52800"/>
                </a:lnTo>
                <a:lnTo>
                  <a:pt x="98571" y="52800"/>
                </a:lnTo>
                <a:lnTo>
                  <a:pt x="100714" y="52800"/>
                </a:lnTo>
                <a:lnTo>
                  <a:pt x="100714" y="52800"/>
                </a:lnTo>
                <a:lnTo>
                  <a:pt x="100714" y="56000"/>
                </a:lnTo>
                <a:lnTo>
                  <a:pt x="100714" y="56000"/>
                </a:lnTo>
                <a:lnTo>
                  <a:pt x="100714" y="56000"/>
                </a:lnTo>
                <a:lnTo>
                  <a:pt x="100714" y="56000"/>
                </a:lnTo>
                <a:lnTo>
                  <a:pt x="98571" y="56000"/>
                </a:lnTo>
                <a:lnTo>
                  <a:pt x="98571" y="56000"/>
                </a:lnTo>
                <a:lnTo>
                  <a:pt x="98571" y="60800"/>
                </a:lnTo>
                <a:lnTo>
                  <a:pt x="98571" y="60800"/>
                </a:lnTo>
                <a:lnTo>
                  <a:pt x="98571" y="60800"/>
                </a:lnTo>
                <a:lnTo>
                  <a:pt x="98571" y="60800"/>
                </a:lnTo>
                <a:lnTo>
                  <a:pt x="98571" y="64000"/>
                </a:lnTo>
                <a:lnTo>
                  <a:pt x="98571" y="64000"/>
                </a:lnTo>
                <a:lnTo>
                  <a:pt x="100714" y="64000"/>
                </a:lnTo>
                <a:lnTo>
                  <a:pt x="100714" y="64000"/>
                </a:lnTo>
                <a:lnTo>
                  <a:pt x="100714" y="67200"/>
                </a:lnTo>
                <a:lnTo>
                  <a:pt x="100714" y="67200"/>
                </a:lnTo>
                <a:lnTo>
                  <a:pt x="100714" y="67200"/>
                </a:lnTo>
                <a:lnTo>
                  <a:pt x="100714" y="67200"/>
                </a:lnTo>
                <a:lnTo>
                  <a:pt x="100714" y="67200"/>
                </a:lnTo>
                <a:lnTo>
                  <a:pt x="100714" y="67200"/>
                </a:lnTo>
                <a:lnTo>
                  <a:pt x="103928" y="67200"/>
                </a:lnTo>
                <a:lnTo>
                  <a:pt x="103928" y="67200"/>
                </a:lnTo>
                <a:lnTo>
                  <a:pt x="103928" y="67200"/>
                </a:lnTo>
                <a:lnTo>
                  <a:pt x="106071" y="67200"/>
                </a:lnTo>
                <a:lnTo>
                  <a:pt x="106071" y="67200"/>
                </a:lnTo>
                <a:lnTo>
                  <a:pt x="106071" y="67200"/>
                </a:lnTo>
                <a:lnTo>
                  <a:pt x="106071" y="67200"/>
                </a:lnTo>
                <a:lnTo>
                  <a:pt x="106071" y="64000"/>
                </a:lnTo>
                <a:lnTo>
                  <a:pt x="106071" y="64000"/>
                </a:lnTo>
                <a:lnTo>
                  <a:pt x="106071" y="64000"/>
                </a:lnTo>
                <a:lnTo>
                  <a:pt x="108214" y="64000"/>
                </a:lnTo>
                <a:lnTo>
                  <a:pt x="108214" y="64000"/>
                </a:lnTo>
                <a:lnTo>
                  <a:pt x="108214" y="64000"/>
                </a:lnTo>
                <a:lnTo>
                  <a:pt x="108214" y="64000"/>
                </a:lnTo>
                <a:lnTo>
                  <a:pt x="110357" y="64000"/>
                </a:lnTo>
                <a:lnTo>
                  <a:pt x="110357" y="67200"/>
                </a:lnTo>
                <a:lnTo>
                  <a:pt x="110357" y="67200"/>
                </a:lnTo>
                <a:lnTo>
                  <a:pt x="110357" y="67200"/>
                </a:lnTo>
                <a:lnTo>
                  <a:pt x="112499" y="67200"/>
                </a:lnTo>
                <a:lnTo>
                  <a:pt x="112499" y="67200"/>
                </a:lnTo>
                <a:lnTo>
                  <a:pt x="112499" y="67200"/>
                </a:lnTo>
                <a:lnTo>
                  <a:pt x="112499" y="67200"/>
                </a:lnTo>
                <a:lnTo>
                  <a:pt x="112499" y="67200"/>
                </a:lnTo>
                <a:lnTo>
                  <a:pt x="112499" y="67200"/>
                </a:lnTo>
                <a:lnTo>
                  <a:pt x="115714" y="67200"/>
                </a:lnTo>
                <a:lnTo>
                  <a:pt x="115714" y="67200"/>
                </a:lnTo>
                <a:lnTo>
                  <a:pt x="115714" y="67200"/>
                </a:lnTo>
                <a:lnTo>
                  <a:pt x="115714" y="70400"/>
                </a:lnTo>
                <a:lnTo>
                  <a:pt x="115714" y="70400"/>
                </a:lnTo>
                <a:lnTo>
                  <a:pt x="117857" y="70400"/>
                </a:lnTo>
                <a:lnTo>
                  <a:pt x="117857" y="70400"/>
                </a:lnTo>
                <a:lnTo>
                  <a:pt x="117857" y="70400"/>
                </a:lnTo>
                <a:lnTo>
                  <a:pt x="117857" y="73600"/>
                </a:lnTo>
                <a:lnTo>
                  <a:pt x="115714" y="73600"/>
                </a:lnTo>
                <a:lnTo>
                  <a:pt x="115714" y="73600"/>
                </a:lnTo>
                <a:lnTo>
                  <a:pt x="115714" y="73600"/>
                </a:lnTo>
                <a:lnTo>
                  <a:pt x="115714" y="73600"/>
                </a:lnTo>
                <a:lnTo>
                  <a:pt x="115714" y="78400"/>
                </a:lnTo>
                <a:lnTo>
                  <a:pt x="115714" y="78400"/>
                </a:lnTo>
                <a:lnTo>
                  <a:pt x="115714" y="78400"/>
                </a:lnTo>
                <a:lnTo>
                  <a:pt x="115714" y="78400"/>
                </a:lnTo>
                <a:lnTo>
                  <a:pt x="115714" y="78400"/>
                </a:lnTo>
                <a:lnTo>
                  <a:pt x="115714" y="81600"/>
                </a:lnTo>
                <a:lnTo>
                  <a:pt x="115714" y="81600"/>
                </a:lnTo>
                <a:lnTo>
                  <a:pt x="117857" y="81600"/>
                </a:lnTo>
                <a:lnTo>
                  <a:pt x="117857" y="81600"/>
                </a:lnTo>
                <a:lnTo>
                  <a:pt x="117857" y="81600"/>
                </a:lnTo>
                <a:lnTo>
                  <a:pt x="117857" y="84800"/>
                </a:lnTo>
                <a:lnTo>
                  <a:pt x="117857" y="84800"/>
                </a:lnTo>
                <a:lnTo>
                  <a:pt x="117857" y="84800"/>
                </a:lnTo>
                <a:lnTo>
                  <a:pt x="117857" y="88000"/>
                </a:lnTo>
                <a:lnTo>
                  <a:pt x="117857" y="88000"/>
                </a:lnTo>
                <a:lnTo>
                  <a:pt x="117857" y="88000"/>
                </a:lnTo>
                <a:lnTo>
                  <a:pt x="119999" y="88000"/>
                </a:lnTo>
                <a:lnTo>
                  <a:pt x="119999" y="88000"/>
                </a:lnTo>
                <a:lnTo>
                  <a:pt x="117857" y="88000"/>
                </a:lnTo>
                <a:lnTo>
                  <a:pt x="117857" y="91200"/>
                </a:lnTo>
                <a:lnTo>
                  <a:pt x="117857" y="91200"/>
                </a:lnTo>
                <a:lnTo>
                  <a:pt x="117857" y="91200"/>
                </a:lnTo>
                <a:lnTo>
                  <a:pt x="117857" y="91200"/>
                </a:lnTo>
                <a:lnTo>
                  <a:pt x="117857" y="96000"/>
                </a:lnTo>
                <a:lnTo>
                  <a:pt x="117857" y="96000"/>
                </a:lnTo>
                <a:lnTo>
                  <a:pt x="117857" y="96000"/>
                </a:lnTo>
                <a:lnTo>
                  <a:pt x="119999" y="96000"/>
                </a:lnTo>
                <a:lnTo>
                  <a:pt x="119999" y="96000"/>
                </a:lnTo>
                <a:lnTo>
                  <a:pt x="119999" y="96000"/>
                </a:lnTo>
                <a:lnTo>
                  <a:pt x="119999" y="96000"/>
                </a:lnTo>
                <a:lnTo>
                  <a:pt x="119999" y="99200"/>
                </a:lnTo>
                <a:lnTo>
                  <a:pt x="119999" y="99200"/>
                </a:lnTo>
                <a:lnTo>
                  <a:pt x="119999" y="99200"/>
                </a:lnTo>
                <a:lnTo>
                  <a:pt x="119999" y="99200"/>
                </a:lnTo>
                <a:lnTo>
                  <a:pt x="119999" y="102400"/>
                </a:lnTo>
                <a:lnTo>
                  <a:pt x="119999" y="102400"/>
                </a:lnTo>
                <a:lnTo>
                  <a:pt x="119999" y="102400"/>
                </a:lnTo>
                <a:lnTo>
                  <a:pt x="119999" y="102400"/>
                </a:lnTo>
                <a:lnTo>
                  <a:pt x="119999" y="102400"/>
                </a:lnTo>
                <a:lnTo>
                  <a:pt x="117857" y="102400"/>
                </a:lnTo>
                <a:lnTo>
                  <a:pt x="117857" y="102400"/>
                </a:lnTo>
                <a:lnTo>
                  <a:pt x="117857" y="102400"/>
                </a:lnTo>
                <a:lnTo>
                  <a:pt x="117857" y="102400"/>
                </a:lnTo>
                <a:lnTo>
                  <a:pt x="117857" y="102400"/>
                </a:lnTo>
                <a:lnTo>
                  <a:pt x="115714" y="102400"/>
                </a:lnTo>
                <a:lnTo>
                  <a:pt x="115714" y="102400"/>
                </a:lnTo>
                <a:lnTo>
                  <a:pt x="115714" y="102400"/>
                </a:lnTo>
                <a:lnTo>
                  <a:pt x="115714" y="99200"/>
                </a:lnTo>
                <a:lnTo>
                  <a:pt x="115714" y="99200"/>
                </a:lnTo>
                <a:lnTo>
                  <a:pt x="115714" y="99200"/>
                </a:lnTo>
                <a:lnTo>
                  <a:pt x="112499" y="99200"/>
                </a:lnTo>
                <a:lnTo>
                  <a:pt x="112499" y="99200"/>
                </a:lnTo>
                <a:lnTo>
                  <a:pt x="112499" y="99200"/>
                </a:lnTo>
                <a:lnTo>
                  <a:pt x="112499" y="99200"/>
                </a:lnTo>
                <a:lnTo>
                  <a:pt x="112499" y="99200"/>
                </a:lnTo>
                <a:lnTo>
                  <a:pt x="110357" y="99200"/>
                </a:lnTo>
                <a:lnTo>
                  <a:pt x="110357" y="99200"/>
                </a:lnTo>
                <a:lnTo>
                  <a:pt x="110357" y="99200"/>
                </a:lnTo>
                <a:lnTo>
                  <a:pt x="110357" y="99200"/>
                </a:lnTo>
                <a:lnTo>
                  <a:pt x="108214" y="99200"/>
                </a:lnTo>
                <a:lnTo>
                  <a:pt x="108214" y="99200"/>
                </a:lnTo>
                <a:lnTo>
                  <a:pt x="108214" y="99200"/>
                </a:lnTo>
                <a:lnTo>
                  <a:pt x="108214" y="99200"/>
                </a:lnTo>
                <a:lnTo>
                  <a:pt x="108214" y="99200"/>
                </a:lnTo>
                <a:lnTo>
                  <a:pt x="108214" y="99200"/>
                </a:lnTo>
                <a:lnTo>
                  <a:pt x="106071" y="99200"/>
                </a:lnTo>
                <a:lnTo>
                  <a:pt x="106071" y="102400"/>
                </a:lnTo>
                <a:lnTo>
                  <a:pt x="106071" y="102400"/>
                </a:lnTo>
                <a:lnTo>
                  <a:pt x="106071" y="102400"/>
                </a:lnTo>
                <a:lnTo>
                  <a:pt x="106071" y="102400"/>
                </a:lnTo>
                <a:lnTo>
                  <a:pt x="106071" y="102400"/>
                </a:lnTo>
                <a:lnTo>
                  <a:pt x="103928" y="102400"/>
                </a:lnTo>
                <a:lnTo>
                  <a:pt x="103928" y="102400"/>
                </a:lnTo>
                <a:lnTo>
                  <a:pt x="103928" y="102400"/>
                </a:lnTo>
                <a:lnTo>
                  <a:pt x="100714" y="102400"/>
                </a:lnTo>
                <a:lnTo>
                  <a:pt x="100714" y="102400"/>
                </a:lnTo>
                <a:lnTo>
                  <a:pt x="100714" y="102400"/>
                </a:lnTo>
                <a:lnTo>
                  <a:pt x="100714" y="102400"/>
                </a:lnTo>
                <a:lnTo>
                  <a:pt x="100714"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99200"/>
                </a:lnTo>
                <a:lnTo>
                  <a:pt x="98571" y="99200"/>
                </a:lnTo>
                <a:lnTo>
                  <a:pt x="98571" y="99200"/>
                </a:lnTo>
                <a:lnTo>
                  <a:pt x="98571" y="99200"/>
                </a:lnTo>
                <a:lnTo>
                  <a:pt x="98571" y="99200"/>
                </a:lnTo>
                <a:lnTo>
                  <a:pt x="98571" y="99200"/>
                </a:lnTo>
                <a:lnTo>
                  <a:pt x="96428" y="99200"/>
                </a:lnTo>
                <a:lnTo>
                  <a:pt x="96428" y="99200"/>
                </a:lnTo>
                <a:lnTo>
                  <a:pt x="96428" y="99200"/>
                </a:lnTo>
                <a:lnTo>
                  <a:pt x="94285" y="99200"/>
                </a:lnTo>
                <a:lnTo>
                  <a:pt x="94285" y="99200"/>
                </a:lnTo>
                <a:lnTo>
                  <a:pt x="94285" y="99200"/>
                </a:lnTo>
                <a:lnTo>
                  <a:pt x="94285" y="99200"/>
                </a:lnTo>
                <a:lnTo>
                  <a:pt x="92142" y="99200"/>
                </a:lnTo>
                <a:lnTo>
                  <a:pt x="92142" y="99200"/>
                </a:lnTo>
                <a:lnTo>
                  <a:pt x="92142" y="99200"/>
                </a:lnTo>
                <a:lnTo>
                  <a:pt x="92142" y="99200"/>
                </a:lnTo>
                <a:lnTo>
                  <a:pt x="88928" y="99200"/>
                </a:lnTo>
                <a:lnTo>
                  <a:pt x="88928" y="99200"/>
                </a:lnTo>
                <a:lnTo>
                  <a:pt x="88928" y="99200"/>
                </a:lnTo>
                <a:lnTo>
                  <a:pt x="88928" y="102400"/>
                </a:lnTo>
                <a:lnTo>
                  <a:pt x="88928" y="102400"/>
                </a:lnTo>
                <a:lnTo>
                  <a:pt x="88928" y="102400"/>
                </a:lnTo>
                <a:lnTo>
                  <a:pt x="88928" y="102400"/>
                </a:lnTo>
                <a:lnTo>
                  <a:pt x="86785" y="102400"/>
                </a:lnTo>
                <a:lnTo>
                  <a:pt x="86785" y="102400"/>
                </a:lnTo>
                <a:lnTo>
                  <a:pt x="86785" y="102400"/>
                </a:lnTo>
                <a:lnTo>
                  <a:pt x="86785" y="102400"/>
                </a:lnTo>
                <a:lnTo>
                  <a:pt x="86785" y="102400"/>
                </a:lnTo>
                <a:lnTo>
                  <a:pt x="84642" y="102400"/>
                </a:lnTo>
                <a:lnTo>
                  <a:pt x="84642" y="105600"/>
                </a:lnTo>
                <a:lnTo>
                  <a:pt x="84642" y="105600"/>
                </a:lnTo>
                <a:lnTo>
                  <a:pt x="84642" y="105600"/>
                </a:lnTo>
                <a:lnTo>
                  <a:pt x="84642" y="105600"/>
                </a:lnTo>
                <a:lnTo>
                  <a:pt x="84642" y="105600"/>
                </a:lnTo>
                <a:lnTo>
                  <a:pt x="82499" y="105600"/>
                </a:lnTo>
                <a:lnTo>
                  <a:pt x="82499" y="108800"/>
                </a:lnTo>
                <a:lnTo>
                  <a:pt x="82499" y="108800"/>
                </a:lnTo>
                <a:lnTo>
                  <a:pt x="82499" y="108800"/>
                </a:lnTo>
                <a:lnTo>
                  <a:pt x="82499" y="108800"/>
                </a:lnTo>
                <a:lnTo>
                  <a:pt x="82499" y="108800"/>
                </a:lnTo>
                <a:lnTo>
                  <a:pt x="82499" y="108800"/>
                </a:lnTo>
                <a:lnTo>
                  <a:pt x="80357" y="108800"/>
                </a:lnTo>
                <a:lnTo>
                  <a:pt x="80357" y="108800"/>
                </a:lnTo>
                <a:lnTo>
                  <a:pt x="80357" y="108800"/>
                </a:lnTo>
                <a:lnTo>
                  <a:pt x="80357" y="108800"/>
                </a:lnTo>
                <a:lnTo>
                  <a:pt x="77142" y="108800"/>
                </a:lnTo>
                <a:lnTo>
                  <a:pt x="77142" y="108800"/>
                </a:lnTo>
                <a:lnTo>
                  <a:pt x="77142" y="113600"/>
                </a:lnTo>
                <a:lnTo>
                  <a:pt x="77142" y="113600"/>
                </a:lnTo>
                <a:lnTo>
                  <a:pt x="75000" y="113600"/>
                </a:lnTo>
                <a:lnTo>
                  <a:pt x="75000" y="113600"/>
                </a:lnTo>
                <a:lnTo>
                  <a:pt x="75000" y="113600"/>
                </a:lnTo>
                <a:lnTo>
                  <a:pt x="75000" y="113600"/>
                </a:lnTo>
                <a:lnTo>
                  <a:pt x="75000" y="113600"/>
                </a:lnTo>
                <a:lnTo>
                  <a:pt x="75000" y="113600"/>
                </a:lnTo>
                <a:lnTo>
                  <a:pt x="75000" y="113600"/>
                </a:lnTo>
                <a:lnTo>
                  <a:pt x="72857" y="113600"/>
                </a:lnTo>
                <a:lnTo>
                  <a:pt x="72857" y="113600"/>
                </a:lnTo>
                <a:lnTo>
                  <a:pt x="72857" y="113600"/>
                </a:lnTo>
                <a:lnTo>
                  <a:pt x="72857" y="116800"/>
                </a:lnTo>
                <a:lnTo>
                  <a:pt x="72857" y="116800"/>
                </a:lnTo>
                <a:lnTo>
                  <a:pt x="72857" y="116800"/>
                </a:lnTo>
                <a:lnTo>
                  <a:pt x="70714" y="116800"/>
                </a:lnTo>
                <a:lnTo>
                  <a:pt x="70714" y="116800"/>
                </a:lnTo>
                <a:lnTo>
                  <a:pt x="70714" y="116800"/>
                </a:lnTo>
                <a:lnTo>
                  <a:pt x="70714" y="116800"/>
                </a:lnTo>
                <a:lnTo>
                  <a:pt x="70714" y="120000"/>
                </a:lnTo>
                <a:lnTo>
                  <a:pt x="68571" y="120000"/>
                </a:lnTo>
                <a:lnTo>
                  <a:pt x="68571" y="120000"/>
                </a:lnTo>
                <a:lnTo>
                  <a:pt x="68571" y="120000"/>
                </a:lnTo>
                <a:lnTo>
                  <a:pt x="68571" y="120000"/>
                </a:lnTo>
                <a:lnTo>
                  <a:pt x="68571" y="116800"/>
                </a:lnTo>
                <a:lnTo>
                  <a:pt x="65357" y="116800"/>
                </a:lnTo>
                <a:lnTo>
                  <a:pt x="65357" y="116800"/>
                </a:lnTo>
                <a:lnTo>
                  <a:pt x="65357" y="116800"/>
                </a:lnTo>
                <a:lnTo>
                  <a:pt x="65357" y="116800"/>
                </a:lnTo>
                <a:lnTo>
                  <a:pt x="65357" y="116800"/>
                </a:lnTo>
                <a:lnTo>
                  <a:pt x="65357" y="113600"/>
                </a:lnTo>
                <a:lnTo>
                  <a:pt x="65357" y="113600"/>
                </a:lnTo>
                <a:lnTo>
                  <a:pt x="65357" y="113600"/>
                </a:lnTo>
                <a:lnTo>
                  <a:pt x="65357" y="113600"/>
                </a:lnTo>
                <a:lnTo>
                  <a:pt x="63214" y="113600"/>
                </a:lnTo>
                <a:lnTo>
                  <a:pt x="63214" y="113600"/>
                </a:lnTo>
                <a:lnTo>
                  <a:pt x="63214" y="108800"/>
                </a:lnTo>
                <a:lnTo>
                  <a:pt x="63214" y="108800"/>
                </a:lnTo>
                <a:lnTo>
                  <a:pt x="63214" y="108800"/>
                </a:lnTo>
                <a:lnTo>
                  <a:pt x="63214" y="108800"/>
                </a:lnTo>
                <a:lnTo>
                  <a:pt x="63214" y="108800"/>
                </a:lnTo>
                <a:lnTo>
                  <a:pt x="63214" y="105600"/>
                </a:lnTo>
                <a:lnTo>
                  <a:pt x="63214" y="105600"/>
                </a:lnTo>
                <a:lnTo>
                  <a:pt x="63214" y="105600"/>
                </a:lnTo>
                <a:lnTo>
                  <a:pt x="63214" y="102400"/>
                </a:lnTo>
                <a:lnTo>
                  <a:pt x="65357" y="102400"/>
                </a:lnTo>
                <a:lnTo>
                  <a:pt x="65357" y="102400"/>
                </a:lnTo>
                <a:lnTo>
                  <a:pt x="65357" y="102400"/>
                </a:lnTo>
                <a:lnTo>
                  <a:pt x="65357" y="99200"/>
                </a:lnTo>
                <a:lnTo>
                  <a:pt x="65357" y="99200"/>
                </a:lnTo>
                <a:lnTo>
                  <a:pt x="65357" y="99200"/>
                </a:lnTo>
                <a:lnTo>
                  <a:pt x="65357" y="96000"/>
                </a:lnTo>
                <a:lnTo>
                  <a:pt x="65357" y="96000"/>
                </a:lnTo>
                <a:lnTo>
                  <a:pt x="65357" y="96000"/>
                </a:lnTo>
                <a:lnTo>
                  <a:pt x="65357" y="91200"/>
                </a:lnTo>
                <a:lnTo>
                  <a:pt x="65357" y="91200"/>
                </a:lnTo>
                <a:lnTo>
                  <a:pt x="65357" y="91200"/>
                </a:lnTo>
                <a:lnTo>
                  <a:pt x="65357" y="91200"/>
                </a:lnTo>
                <a:lnTo>
                  <a:pt x="65357" y="88000"/>
                </a:lnTo>
                <a:lnTo>
                  <a:pt x="65357" y="88000"/>
                </a:lnTo>
                <a:lnTo>
                  <a:pt x="65357" y="88000"/>
                </a:lnTo>
                <a:lnTo>
                  <a:pt x="65357" y="88000"/>
                </a:lnTo>
                <a:lnTo>
                  <a:pt x="65357" y="84800"/>
                </a:lnTo>
                <a:lnTo>
                  <a:pt x="65357" y="84800"/>
                </a:lnTo>
                <a:lnTo>
                  <a:pt x="65357" y="84800"/>
                </a:lnTo>
                <a:lnTo>
                  <a:pt x="65357" y="84800"/>
                </a:lnTo>
                <a:lnTo>
                  <a:pt x="65357" y="84800"/>
                </a:lnTo>
                <a:lnTo>
                  <a:pt x="65357" y="84800"/>
                </a:lnTo>
                <a:lnTo>
                  <a:pt x="63214" y="84800"/>
                </a:lnTo>
                <a:lnTo>
                  <a:pt x="63214" y="84800"/>
                </a:lnTo>
                <a:lnTo>
                  <a:pt x="63214" y="84800"/>
                </a:lnTo>
                <a:lnTo>
                  <a:pt x="63214" y="84800"/>
                </a:lnTo>
                <a:lnTo>
                  <a:pt x="61071" y="84800"/>
                </a:lnTo>
                <a:lnTo>
                  <a:pt x="61071" y="84800"/>
                </a:lnTo>
                <a:lnTo>
                  <a:pt x="61071" y="84800"/>
                </a:lnTo>
                <a:lnTo>
                  <a:pt x="61071" y="84800"/>
                </a:lnTo>
                <a:lnTo>
                  <a:pt x="61071" y="84800"/>
                </a:lnTo>
                <a:lnTo>
                  <a:pt x="61071" y="81600"/>
                </a:lnTo>
                <a:lnTo>
                  <a:pt x="61071" y="81600"/>
                </a:lnTo>
                <a:lnTo>
                  <a:pt x="61071" y="81600"/>
                </a:lnTo>
                <a:lnTo>
                  <a:pt x="61071" y="81600"/>
                </a:lnTo>
                <a:lnTo>
                  <a:pt x="61071" y="81600"/>
                </a:lnTo>
                <a:lnTo>
                  <a:pt x="61071" y="78400"/>
                </a:lnTo>
                <a:lnTo>
                  <a:pt x="61071" y="78400"/>
                </a:lnTo>
                <a:lnTo>
                  <a:pt x="63214" y="78400"/>
                </a:lnTo>
                <a:lnTo>
                  <a:pt x="63214" y="78400"/>
                </a:lnTo>
                <a:lnTo>
                  <a:pt x="63214" y="78400"/>
                </a:lnTo>
                <a:lnTo>
                  <a:pt x="61071" y="78400"/>
                </a:lnTo>
                <a:lnTo>
                  <a:pt x="61071" y="73600"/>
                </a:lnTo>
                <a:lnTo>
                  <a:pt x="61071" y="73600"/>
                </a:lnTo>
                <a:lnTo>
                  <a:pt x="61071" y="73600"/>
                </a:lnTo>
                <a:lnTo>
                  <a:pt x="61071" y="73600"/>
                </a:lnTo>
                <a:lnTo>
                  <a:pt x="61071" y="73600"/>
                </a:lnTo>
                <a:lnTo>
                  <a:pt x="58928" y="73600"/>
                </a:lnTo>
                <a:lnTo>
                  <a:pt x="58928" y="73600"/>
                </a:lnTo>
                <a:lnTo>
                  <a:pt x="58928" y="73600"/>
                </a:lnTo>
                <a:lnTo>
                  <a:pt x="58928" y="70400"/>
                </a:lnTo>
                <a:lnTo>
                  <a:pt x="58928" y="70400"/>
                </a:lnTo>
                <a:lnTo>
                  <a:pt x="58928" y="70400"/>
                </a:lnTo>
                <a:lnTo>
                  <a:pt x="58928" y="70400"/>
                </a:lnTo>
                <a:lnTo>
                  <a:pt x="56785" y="70400"/>
                </a:lnTo>
                <a:lnTo>
                  <a:pt x="56785" y="70400"/>
                </a:lnTo>
                <a:lnTo>
                  <a:pt x="56785" y="70400"/>
                </a:lnTo>
                <a:lnTo>
                  <a:pt x="56785" y="70400"/>
                </a:lnTo>
                <a:lnTo>
                  <a:pt x="56785" y="70400"/>
                </a:lnTo>
                <a:lnTo>
                  <a:pt x="53571" y="70400"/>
                </a:lnTo>
                <a:lnTo>
                  <a:pt x="53571" y="70400"/>
                </a:lnTo>
                <a:lnTo>
                  <a:pt x="53571" y="70400"/>
                </a:lnTo>
                <a:lnTo>
                  <a:pt x="53571" y="70400"/>
                </a:lnTo>
                <a:lnTo>
                  <a:pt x="53571" y="70400"/>
                </a:lnTo>
                <a:lnTo>
                  <a:pt x="51428" y="70400"/>
                </a:lnTo>
                <a:lnTo>
                  <a:pt x="51428" y="70400"/>
                </a:lnTo>
                <a:lnTo>
                  <a:pt x="51428" y="73600"/>
                </a:lnTo>
                <a:lnTo>
                  <a:pt x="51428" y="73600"/>
                </a:lnTo>
                <a:lnTo>
                  <a:pt x="51428" y="73600"/>
                </a:lnTo>
                <a:lnTo>
                  <a:pt x="51428" y="73600"/>
                </a:lnTo>
                <a:lnTo>
                  <a:pt x="51428" y="73600"/>
                </a:lnTo>
                <a:lnTo>
                  <a:pt x="51428" y="78400"/>
                </a:lnTo>
                <a:lnTo>
                  <a:pt x="49285" y="78400"/>
                </a:lnTo>
                <a:lnTo>
                  <a:pt x="49285" y="78400"/>
                </a:lnTo>
                <a:lnTo>
                  <a:pt x="49285" y="78400"/>
                </a:lnTo>
                <a:lnTo>
                  <a:pt x="49285" y="78400"/>
                </a:lnTo>
                <a:lnTo>
                  <a:pt x="49285" y="78400"/>
                </a:lnTo>
                <a:lnTo>
                  <a:pt x="49285" y="78400"/>
                </a:lnTo>
                <a:lnTo>
                  <a:pt x="49285" y="81600"/>
                </a:lnTo>
                <a:lnTo>
                  <a:pt x="47142" y="81600"/>
                </a:lnTo>
                <a:lnTo>
                  <a:pt x="47142" y="81600"/>
                </a:lnTo>
                <a:lnTo>
                  <a:pt x="47142" y="81600"/>
                </a:lnTo>
                <a:lnTo>
                  <a:pt x="47142" y="81600"/>
                </a:lnTo>
                <a:lnTo>
                  <a:pt x="47142" y="81600"/>
                </a:lnTo>
                <a:lnTo>
                  <a:pt x="47142" y="81600"/>
                </a:lnTo>
                <a:lnTo>
                  <a:pt x="47142" y="84800"/>
                </a:lnTo>
                <a:lnTo>
                  <a:pt x="44999" y="84800"/>
                </a:lnTo>
                <a:lnTo>
                  <a:pt x="44999" y="84800"/>
                </a:lnTo>
                <a:lnTo>
                  <a:pt x="44999" y="84800"/>
                </a:lnTo>
                <a:lnTo>
                  <a:pt x="44999" y="84800"/>
                </a:lnTo>
                <a:lnTo>
                  <a:pt x="44999" y="84800"/>
                </a:lnTo>
                <a:lnTo>
                  <a:pt x="44999" y="84800"/>
                </a:lnTo>
                <a:lnTo>
                  <a:pt x="44999" y="88000"/>
                </a:lnTo>
                <a:lnTo>
                  <a:pt x="44999" y="88000"/>
                </a:lnTo>
                <a:lnTo>
                  <a:pt x="47142" y="88000"/>
                </a:lnTo>
                <a:lnTo>
                  <a:pt x="47142" y="88000"/>
                </a:lnTo>
                <a:lnTo>
                  <a:pt x="47142" y="88000"/>
                </a:lnTo>
                <a:lnTo>
                  <a:pt x="47142" y="91200"/>
                </a:lnTo>
                <a:lnTo>
                  <a:pt x="47142" y="91200"/>
                </a:lnTo>
                <a:lnTo>
                  <a:pt x="47142" y="91200"/>
                </a:lnTo>
                <a:lnTo>
                  <a:pt x="44999" y="91200"/>
                </a:lnTo>
                <a:lnTo>
                  <a:pt x="44999" y="96000"/>
                </a:lnTo>
                <a:lnTo>
                  <a:pt x="44999" y="96000"/>
                </a:lnTo>
                <a:lnTo>
                  <a:pt x="44999" y="96000"/>
                </a:lnTo>
                <a:lnTo>
                  <a:pt x="44999" y="96000"/>
                </a:lnTo>
                <a:lnTo>
                  <a:pt x="44999" y="96000"/>
                </a:lnTo>
                <a:lnTo>
                  <a:pt x="41785" y="96000"/>
                </a:lnTo>
                <a:lnTo>
                  <a:pt x="41785" y="96000"/>
                </a:lnTo>
                <a:lnTo>
                  <a:pt x="41785" y="96000"/>
                </a:lnTo>
                <a:lnTo>
                  <a:pt x="41785" y="96000"/>
                </a:lnTo>
                <a:lnTo>
                  <a:pt x="39642" y="96000"/>
                </a:lnTo>
                <a:lnTo>
                  <a:pt x="39642" y="96000"/>
                </a:lnTo>
                <a:lnTo>
                  <a:pt x="39642" y="91200"/>
                </a:lnTo>
                <a:lnTo>
                  <a:pt x="39642" y="91200"/>
                </a:lnTo>
                <a:lnTo>
                  <a:pt x="39642" y="96000"/>
                </a:lnTo>
                <a:lnTo>
                  <a:pt x="39642" y="96000"/>
                </a:lnTo>
                <a:lnTo>
                  <a:pt x="37500" y="96000"/>
                </a:lnTo>
                <a:lnTo>
                  <a:pt x="37500" y="96000"/>
                </a:lnTo>
                <a:lnTo>
                  <a:pt x="37500" y="96000"/>
                </a:lnTo>
                <a:lnTo>
                  <a:pt x="37500" y="96000"/>
                </a:lnTo>
                <a:lnTo>
                  <a:pt x="35357" y="96000"/>
                </a:lnTo>
                <a:lnTo>
                  <a:pt x="35357" y="96000"/>
                </a:lnTo>
                <a:lnTo>
                  <a:pt x="35357" y="96000"/>
                </a:lnTo>
                <a:lnTo>
                  <a:pt x="33214" y="96000"/>
                </a:lnTo>
                <a:lnTo>
                  <a:pt x="33214" y="96000"/>
                </a:lnTo>
                <a:lnTo>
                  <a:pt x="33214" y="96000"/>
                </a:lnTo>
                <a:lnTo>
                  <a:pt x="33214" y="96000"/>
                </a:lnTo>
                <a:lnTo>
                  <a:pt x="33214" y="96000"/>
                </a:lnTo>
                <a:lnTo>
                  <a:pt x="33214" y="99200"/>
                </a:lnTo>
                <a:lnTo>
                  <a:pt x="33214" y="99200"/>
                </a:lnTo>
                <a:lnTo>
                  <a:pt x="33214" y="99200"/>
                </a:lnTo>
                <a:lnTo>
                  <a:pt x="33214" y="99200"/>
                </a:lnTo>
                <a:lnTo>
                  <a:pt x="33214" y="102400"/>
                </a:lnTo>
                <a:lnTo>
                  <a:pt x="33214" y="102400"/>
                </a:lnTo>
                <a:lnTo>
                  <a:pt x="33214" y="102400"/>
                </a:lnTo>
                <a:lnTo>
                  <a:pt x="33214" y="102400"/>
                </a:lnTo>
                <a:lnTo>
                  <a:pt x="33214" y="105600"/>
                </a:lnTo>
                <a:lnTo>
                  <a:pt x="33214" y="105600"/>
                </a:lnTo>
                <a:lnTo>
                  <a:pt x="33214" y="105600"/>
                </a:lnTo>
                <a:lnTo>
                  <a:pt x="29999" y="105600"/>
                </a:lnTo>
                <a:lnTo>
                  <a:pt x="29999" y="105600"/>
                </a:lnTo>
                <a:lnTo>
                  <a:pt x="29999" y="105600"/>
                </a:lnTo>
                <a:lnTo>
                  <a:pt x="29999" y="105600"/>
                </a:lnTo>
                <a:lnTo>
                  <a:pt x="29999" y="105600"/>
                </a:lnTo>
                <a:lnTo>
                  <a:pt x="27857" y="105600"/>
                </a:lnTo>
                <a:lnTo>
                  <a:pt x="27857" y="105600"/>
                </a:lnTo>
                <a:lnTo>
                  <a:pt x="27857" y="105600"/>
                </a:lnTo>
                <a:lnTo>
                  <a:pt x="27857" y="105600"/>
                </a:lnTo>
                <a:lnTo>
                  <a:pt x="27857" y="105600"/>
                </a:lnTo>
                <a:lnTo>
                  <a:pt x="27857" y="102400"/>
                </a:lnTo>
                <a:lnTo>
                  <a:pt x="25714" y="102400"/>
                </a:lnTo>
                <a:lnTo>
                  <a:pt x="25714" y="102400"/>
                </a:lnTo>
                <a:lnTo>
                  <a:pt x="25714" y="102400"/>
                </a:lnTo>
                <a:lnTo>
                  <a:pt x="25714" y="102400"/>
                </a:lnTo>
                <a:lnTo>
                  <a:pt x="25714" y="102400"/>
                </a:lnTo>
                <a:lnTo>
                  <a:pt x="25714" y="102400"/>
                </a:lnTo>
                <a:lnTo>
                  <a:pt x="25714" y="102400"/>
                </a:lnTo>
                <a:lnTo>
                  <a:pt x="23571" y="102400"/>
                </a:lnTo>
                <a:lnTo>
                  <a:pt x="23571" y="102400"/>
                </a:lnTo>
                <a:lnTo>
                  <a:pt x="23571" y="102400"/>
                </a:lnTo>
                <a:lnTo>
                  <a:pt x="23571" y="102400"/>
                </a:lnTo>
                <a:lnTo>
                  <a:pt x="23571" y="102400"/>
                </a:lnTo>
                <a:lnTo>
                  <a:pt x="23571" y="102400"/>
                </a:lnTo>
                <a:lnTo>
                  <a:pt x="21428" y="102400"/>
                </a:lnTo>
                <a:lnTo>
                  <a:pt x="21428" y="102400"/>
                </a:lnTo>
                <a:lnTo>
                  <a:pt x="21428" y="102400"/>
                </a:lnTo>
                <a:lnTo>
                  <a:pt x="21428" y="105600"/>
                </a:lnTo>
                <a:lnTo>
                  <a:pt x="21428" y="105600"/>
                </a:lnTo>
                <a:lnTo>
                  <a:pt x="18214" y="105600"/>
                </a:lnTo>
                <a:lnTo>
                  <a:pt x="18214" y="105600"/>
                </a:lnTo>
                <a:lnTo>
                  <a:pt x="18214" y="105600"/>
                </a:lnTo>
                <a:lnTo>
                  <a:pt x="18214" y="105600"/>
                </a:lnTo>
                <a:lnTo>
                  <a:pt x="18214" y="105600"/>
                </a:lnTo>
                <a:lnTo>
                  <a:pt x="18214" y="105600"/>
                </a:lnTo>
                <a:lnTo>
                  <a:pt x="16071" y="105600"/>
                </a:lnTo>
                <a:lnTo>
                  <a:pt x="16071" y="105600"/>
                </a:lnTo>
                <a:lnTo>
                  <a:pt x="16071" y="105600"/>
                </a:lnTo>
                <a:lnTo>
                  <a:pt x="16071" y="105600"/>
                </a:lnTo>
                <a:lnTo>
                  <a:pt x="16071" y="108800"/>
                </a:lnTo>
                <a:lnTo>
                  <a:pt x="16071" y="108800"/>
                </a:lnTo>
                <a:lnTo>
                  <a:pt x="16071" y="108800"/>
                </a:lnTo>
                <a:lnTo>
                  <a:pt x="13928" y="108800"/>
                </a:lnTo>
                <a:lnTo>
                  <a:pt x="13928" y="108800"/>
                </a:lnTo>
                <a:lnTo>
                  <a:pt x="13928" y="108800"/>
                </a:lnTo>
                <a:lnTo>
                  <a:pt x="11785" y="108800"/>
                </a:lnTo>
                <a:lnTo>
                  <a:pt x="11785" y="113600"/>
                </a:lnTo>
                <a:lnTo>
                  <a:pt x="11785" y="113600"/>
                </a:lnTo>
                <a:lnTo>
                  <a:pt x="11785" y="113600"/>
                </a:lnTo>
                <a:lnTo>
                  <a:pt x="11785" y="113600"/>
                </a:lnTo>
                <a:lnTo>
                  <a:pt x="11785" y="113600"/>
                </a:lnTo>
                <a:lnTo>
                  <a:pt x="11785" y="113600"/>
                </a:lnTo>
                <a:lnTo>
                  <a:pt x="9642" y="113600"/>
                </a:lnTo>
                <a:lnTo>
                  <a:pt x="9642" y="108800"/>
                </a:lnTo>
                <a:lnTo>
                  <a:pt x="9642" y="108800"/>
                </a:lnTo>
                <a:lnTo>
                  <a:pt x="9642" y="108800"/>
                </a:lnTo>
                <a:lnTo>
                  <a:pt x="9642" y="108800"/>
                </a:lnTo>
                <a:lnTo>
                  <a:pt x="9642" y="108800"/>
                </a:lnTo>
                <a:lnTo>
                  <a:pt x="6428" y="108800"/>
                </a:lnTo>
                <a:lnTo>
                  <a:pt x="6428" y="108800"/>
                </a:lnTo>
                <a:lnTo>
                  <a:pt x="6428" y="105600"/>
                </a:lnTo>
                <a:lnTo>
                  <a:pt x="6428" y="105600"/>
                </a:lnTo>
                <a:lnTo>
                  <a:pt x="6428" y="105600"/>
                </a:lnTo>
                <a:lnTo>
                  <a:pt x="6428" y="105600"/>
                </a:lnTo>
                <a:lnTo>
                  <a:pt x="6428" y="102400"/>
                </a:lnTo>
                <a:lnTo>
                  <a:pt x="6428" y="102400"/>
                </a:lnTo>
                <a:lnTo>
                  <a:pt x="6428" y="102400"/>
                </a:lnTo>
                <a:lnTo>
                  <a:pt x="6428" y="99200"/>
                </a:lnTo>
                <a:lnTo>
                  <a:pt x="6428" y="99200"/>
                </a:lnTo>
                <a:lnTo>
                  <a:pt x="6428" y="99200"/>
                </a:lnTo>
                <a:lnTo>
                  <a:pt x="6428" y="96000"/>
                </a:lnTo>
                <a:lnTo>
                  <a:pt x="6428" y="96000"/>
                </a:lnTo>
                <a:lnTo>
                  <a:pt x="9642" y="96000"/>
                </a:lnTo>
                <a:lnTo>
                  <a:pt x="9642" y="96000"/>
                </a:lnTo>
                <a:lnTo>
                  <a:pt x="9642" y="96000"/>
                </a:lnTo>
                <a:lnTo>
                  <a:pt x="9642" y="91200"/>
                </a:lnTo>
                <a:lnTo>
                  <a:pt x="9642" y="91200"/>
                </a:lnTo>
                <a:lnTo>
                  <a:pt x="9642" y="91200"/>
                </a:lnTo>
                <a:lnTo>
                  <a:pt x="11785" y="91200"/>
                </a:lnTo>
                <a:lnTo>
                  <a:pt x="11785" y="91200"/>
                </a:lnTo>
                <a:lnTo>
                  <a:pt x="11785" y="91200"/>
                </a:lnTo>
                <a:lnTo>
                  <a:pt x="11785" y="88000"/>
                </a:lnTo>
                <a:lnTo>
                  <a:pt x="11785" y="88000"/>
                </a:lnTo>
                <a:lnTo>
                  <a:pt x="11785" y="88000"/>
                </a:lnTo>
                <a:lnTo>
                  <a:pt x="11785" y="88000"/>
                </a:lnTo>
                <a:lnTo>
                  <a:pt x="11785" y="88000"/>
                </a:lnTo>
                <a:lnTo>
                  <a:pt x="11785" y="84800"/>
                </a:lnTo>
                <a:lnTo>
                  <a:pt x="13928" y="84800"/>
                </a:lnTo>
                <a:lnTo>
                  <a:pt x="13928" y="84800"/>
                </a:lnTo>
                <a:lnTo>
                  <a:pt x="13928" y="84800"/>
                </a:lnTo>
                <a:lnTo>
                  <a:pt x="13928" y="84800"/>
                </a:lnTo>
                <a:lnTo>
                  <a:pt x="16071" y="84800"/>
                </a:lnTo>
                <a:lnTo>
                  <a:pt x="16071" y="84800"/>
                </a:lnTo>
                <a:lnTo>
                  <a:pt x="16071" y="81600"/>
                </a:lnTo>
                <a:lnTo>
                  <a:pt x="16071" y="81600"/>
                </a:lnTo>
                <a:lnTo>
                  <a:pt x="16071" y="81600"/>
                </a:lnTo>
                <a:lnTo>
                  <a:pt x="16071" y="81600"/>
                </a:lnTo>
                <a:lnTo>
                  <a:pt x="16071" y="81600"/>
                </a:lnTo>
                <a:lnTo>
                  <a:pt x="16071" y="78400"/>
                </a:lnTo>
                <a:lnTo>
                  <a:pt x="16071" y="78400"/>
                </a:lnTo>
                <a:lnTo>
                  <a:pt x="16071" y="78400"/>
                </a:lnTo>
                <a:lnTo>
                  <a:pt x="16071" y="78400"/>
                </a:lnTo>
                <a:lnTo>
                  <a:pt x="16071" y="78400"/>
                </a:lnTo>
                <a:lnTo>
                  <a:pt x="16071" y="78400"/>
                </a:lnTo>
                <a:lnTo>
                  <a:pt x="16071" y="78400"/>
                </a:lnTo>
                <a:lnTo>
                  <a:pt x="16071" y="73600"/>
                </a:lnTo>
                <a:lnTo>
                  <a:pt x="16071" y="73600"/>
                </a:lnTo>
                <a:lnTo>
                  <a:pt x="16071" y="73600"/>
                </a:lnTo>
                <a:lnTo>
                  <a:pt x="13928" y="73600"/>
                </a:lnTo>
                <a:lnTo>
                  <a:pt x="13928" y="73600"/>
                </a:lnTo>
                <a:lnTo>
                  <a:pt x="13928" y="73600"/>
                </a:lnTo>
                <a:lnTo>
                  <a:pt x="13928" y="70400"/>
                </a:lnTo>
                <a:lnTo>
                  <a:pt x="13928" y="70400"/>
                </a:lnTo>
                <a:lnTo>
                  <a:pt x="11785" y="70400"/>
                </a:lnTo>
                <a:lnTo>
                  <a:pt x="11785" y="70400"/>
                </a:lnTo>
                <a:lnTo>
                  <a:pt x="11785" y="70400"/>
                </a:lnTo>
                <a:lnTo>
                  <a:pt x="11785" y="70400"/>
                </a:lnTo>
                <a:lnTo>
                  <a:pt x="11785" y="67200"/>
                </a:lnTo>
                <a:lnTo>
                  <a:pt x="11785" y="67200"/>
                </a:lnTo>
                <a:lnTo>
                  <a:pt x="11785" y="67200"/>
                </a:lnTo>
                <a:lnTo>
                  <a:pt x="11785" y="64000"/>
                </a:lnTo>
                <a:lnTo>
                  <a:pt x="11785" y="64000"/>
                </a:lnTo>
                <a:lnTo>
                  <a:pt x="11785" y="64000"/>
                </a:lnTo>
                <a:lnTo>
                  <a:pt x="11785" y="64000"/>
                </a:lnTo>
                <a:lnTo>
                  <a:pt x="11785" y="64000"/>
                </a:lnTo>
                <a:lnTo>
                  <a:pt x="11785" y="60800"/>
                </a:lnTo>
                <a:lnTo>
                  <a:pt x="11785" y="60800"/>
                </a:lnTo>
                <a:lnTo>
                  <a:pt x="11785" y="60800"/>
                </a:lnTo>
                <a:lnTo>
                  <a:pt x="13928" y="60800"/>
                </a:lnTo>
                <a:lnTo>
                  <a:pt x="13928" y="60800"/>
                </a:lnTo>
                <a:lnTo>
                  <a:pt x="13928" y="60800"/>
                </a:lnTo>
                <a:lnTo>
                  <a:pt x="13928" y="56000"/>
                </a:lnTo>
                <a:lnTo>
                  <a:pt x="13928" y="56000"/>
                </a:lnTo>
                <a:lnTo>
                  <a:pt x="13928" y="56000"/>
                </a:lnTo>
                <a:lnTo>
                  <a:pt x="11785" y="56000"/>
                </a:lnTo>
                <a:lnTo>
                  <a:pt x="11785" y="56000"/>
                </a:lnTo>
                <a:lnTo>
                  <a:pt x="11785" y="56000"/>
                </a:lnTo>
                <a:lnTo>
                  <a:pt x="11785" y="52800"/>
                </a:lnTo>
                <a:lnTo>
                  <a:pt x="11785" y="52800"/>
                </a:lnTo>
                <a:lnTo>
                  <a:pt x="11785" y="56000"/>
                </a:lnTo>
                <a:lnTo>
                  <a:pt x="11785" y="56000"/>
                </a:lnTo>
                <a:lnTo>
                  <a:pt x="11785" y="52800"/>
                </a:lnTo>
                <a:lnTo>
                  <a:pt x="9642" y="52800"/>
                </a:lnTo>
                <a:lnTo>
                  <a:pt x="9642" y="52800"/>
                </a:lnTo>
                <a:lnTo>
                  <a:pt x="9642" y="56000"/>
                </a:lnTo>
                <a:lnTo>
                  <a:pt x="9642" y="56000"/>
                </a:lnTo>
                <a:lnTo>
                  <a:pt x="6428" y="56000"/>
                </a:lnTo>
                <a:lnTo>
                  <a:pt x="6428" y="56000"/>
                </a:lnTo>
                <a:lnTo>
                  <a:pt x="6428" y="52800"/>
                </a:lnTo>
                <a:lnTo>
                  <a:pt x="6428" y="52800"/>
                </a:lnTo>
                <a:lnTo>
                  <a:pt x="6428" y="56000"/>
                </a:lnTo>
                <a:lnTo>
                  <a:pt x="6428" y="56000"/>
                </a:lnTo>
                <a:lnTo>
                  <a:pt x="6428" y="52800"/>
                </a:lnTo>
                <a:lnTo>
                  <a:pt x="4285" y="52800"/>
                </a:lnTo>
                <a:lnTo>
                  <a:pt x="4285" y="52800"/>
                </a:lnTo>
                <a:lnTo>
                  <a:pt x="4285" y="52800"/>
                </a:lnTo>
                <a:lnTo>
                  <a:pt x="4285" y="49600"/>
                </a:lnTo>
                <a:lnTo>
                  <a:pt x="4285" y="49600"/>
                </a:lnTo>
                <a:lnTo>
                  <a:pt x="4285" y="49600"/>
                </a:lnTo>
                <a:lnTo>
                  <a:pt x="4285" y="49600"/>
                </a:lnTo>
                <a:lnTo>
                  <a:pt x="4285" y="49600"/>
                </a:lnTo>
                <a:lnTo>
                  <a:pt x="2142" y="49600"/>
                </a:lnTo>
                <a:lnTo>
                  <a:pt x="2142" y="49600"/>
                </a:lnTo>
                <a:lnTo>
                  <a:pt x="2142" y="49600"/>
                </a:lnTo>
                <a:lnTo>
                  <a:pt x="2142" y="49600"/>
                </a:lnTo>
                <a:lnTo>
                  <a:pt x="0" y="49600"/>
                </a:lnTo>
                <a:lnTo>
                  <a:pt x="0" y="46400"/>
                </a:lnTo>
                <a:lnTo>
                  <a:pt x="2142" y="46400"/>
                </a:lnTo>
                <a:lnTo>
                  <a:pt x="2142" y="46400"/>
                </a:lnTo>
                <a:lnTo>
                  <a:pt x="2142" y="46400"/>
                </a:lnTo>
                <a:lnTo>
                  <a:pt x="2142" y="46400"/>
                </a:lnTo>
                <a:lnTo>
                  <a:pt x="2142" y="46400"/>
                </a:lnTo>
                <a:lnTo>
                  <a:pt x="2142" y="43200"/>
                </a:lnTo>
                <a:lnTo>
                  <a:pt x="2142" y="43200"/>
                </a:lnTo>
                <a:lnTo>
                  <a:pt x="2142" y="43200"/>
                </a:lnTo>
                <a:lnTo>
                  <a:pt x="2142" y="43200"/>
                </a:lnTo>
                <a:lnTo>
                  <a:pt x="2142" y="43200"/>
                </a:lnTo>
                <a:lnTo>
                  <a:pt x="2142" y="38400"/>
                </a:lnTo>
                <a:lnTo>
                  <a:pt x="2142" y="38400"/>
                </a:lnTo>
                <a:lnTo>
                  <a:pt x="2142" y="38400"/>
                </a:lnTo>
                <a:lnTo>
                  <a:pt x="2142" y="38400"/>
                </a:lnTo>
                <a:lnTo>
                  <a:pt x="4285" y="38400"/>
                </a:lnTo>
                <a:lnTo>
                  <a:pt x="4285" y="38400"/>
                </a:lnTo>
                <a:lnTo>
                  <a:pt x="4285" y="38400"/>
                </a:lnTo>
                <a:lnTo>
                  <a:pt x="4285" y="38400"/>
                </a:lnTo>
                <a:lnTo>
                  <a:pt x="4285" y="38400"/>
                </a:lnTo>
                <a:lnTo>
                  <a:pt x="6428" y="38400"/>
                </a:lnTo>
                <a:lnTo>
                  <a:pt x="6428" y="38400"/>
                </a:lnTo>
                <a:lnTo>
                  <a:pt x="6428" y="38400"/>
                </a:lnTo>
                <a:lnTo>
                  <a:pt x="6428" y="38400"/>
                </a:lnTo>
                <a:lnTo>
                  <a:pt x="6428" y="38400"/>
                </a:lnTo>
                <a:lnTo>
                  <a:pt x="6428" y="38400"/>
                </a:lnTo>
                <a:lnTo>
                  <a:pt x="6428" y="38400"/>
                </a:lnTo>
                <a:lnTo>
                  <a:pt x="6428" y="38400"/>
                </a:lnTo>
                <a:lnTo>
                  <a:pt x="9642" y="38400"/>
                </a:lnTo>
                <a:lnTo>
                  <a:pt x="9642" y="38400"/>
                </a:lnTo>
                <a:lnTo>
                  <a:pt x="9642" y="38400"/>
                </a:lnTo>
                <a:lnTo>
                  <a:pt x="9642" y="38400"/>
                </a:lnTo>
                <a:lnTo>
                  <a:pt x="11785" y="38400"/>
                </a:lnTo>
                <a:lnTo>
                  <a:pt x="11785" y="38400"/>
                </a:lnTo>
                <a:lnTo>
                  <a:pt x="11785" y="38400"/>
                </a:lnTo>
                <a:lnTo>
                  <a:pt x="11785" y="38400"/>
                </a:lnTo>
                <a:lnTo>
                  <a:pt x="13928" y="38400"/>
                </a:lnTo>
                <a:lnTo>
                  <a:pt x="13928" y="38400"/>
                </a:lnTo>
                <a:lnTo>
                  <a:pt x="13928" y="38400"/>
                </a:lnTo>
                <a:lnTo>
                  <a:pt x="13928" y="38400"/>
                </a:lnTo>
                <a:lnTo>
                  <a:pt x="16071" y="38400"/>
                </a:lnTo>
                <a:lnTo>
                  <a:pt x="16071" y="38400"/>
                </a:lnTo>
                <a:lnTo>
                  <a:pt x="16071" y="38400"/>
                </a:lnTo>
                <a:lnTo>
                  <a:pt x="16071" y="38400"/>
                </a:lnTo>
                <a:lnTo>
                  <a:pt x="18214" y="38400"/>
                </a:lnTo>
                <a:lnTo>
                  <a:pt x="18214" y="38400"/>
                </a:lnTo>
                <a:lnTo>
                  <a:pt x="18214" y="38400"/>
                </a:lnTo>
                <a:lnTo>
                  <a:pt x="18214" y="38400"/>
                </a:lnTo>
                <a:lnTo>
                  <a:pt x="18214" y="38400"/>
                </a:lnTo>
                <a:lnTo>
                  <a:pt x="18214" y="38400"/>
                </a:lnTo>
                <a:lnTo>
                  <a:pt x="21428" y="38400"/>
                </a:lnTo>
                <a:lnTo>
                  <a:pt x="21428" y="38400"/>
                </a:lnTo>
                <a:lnTo>
                  <a:pt x="21428" y="35200"/>
                </a:lnTo>
                <a:lnTo>
                  <a:pt x="18214" y="35200"/>
                </a:lnTo>
                <a:lnTo>
                  <a:pt x="18214" y="35200"/>
                </a:lnTo>
                <a:lnTo>
                  <a:pt x="21428" y="35200"/>
                </a:lnTo>
                <a:lnTo>
                  <a:pt x="21428" y="35200"/>
                </a:lnTo>
                <a:lnTo>
                  <a:pt x="21428" y="35200"/>
                </a:lnTo>
                <a:lnTo>
                  <a:pt x="21428" y="32000"/>
                </a:lnTo>
                <a:lnTo>
                  <a:pt x="21428" y="32000"/>
                </a:lnTo>
                <a:lnTo>
                  <a:pt x="21428" y="32000"/>
                </a:lnTo>
                <a:lnTo>
                  <a:pt x="23571" y="32000"/>
                </a:lnTo>
                <a:lnTo>
                  <a:pt x="23571" y="32000"/>
                </a:lnTo>
                <a:lnTo>
                  <a:pt x="23571" y="32000"/>
                </a:lnTo>
                <a:lnTo>
                  <a:pt x="23571" y="32000"/>
                </a:lnTo>
                <a:lnTo>
                  <a:pt x="23571" y="32000"/>
                </a:lnTo>
                <a:lnTo>
                  <a:pt x="23571" y="32000"/>
                </a:lnTo>
                <a:lnTo>
                  <a:pt x="25714" y="32000"/>
                </a:lnTo>
                <a:lnTo>
                  <a:pt x="25714" y="32000"/>
                </a:lnTo>
                <a:lnTo>
                  <a:pt x="23571" y="32000"/>
                </a:lnTo>
                <a:lnTo>
                  <a:pt x="23571" y="28800"/>
                </a:lnTo>
                <a:lnTo>
                  <a:pt x="23571" y="288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2" name="Shape 552"/>
          <p:cNvSpPr/>
          <p:nvPr/>
        </p:nvSpPr>
        <p:spPr>
          <a:xfrm>
            <a:off x="5554420" y="3215716"/>
            <a:ext cx="133391" cy="119051"/>
          </a:xfrm>
          <a:custGeom>
            <a:avLst/>
            <a:gdLst/>
            <a:ahLst/>
            <a:cxnLst/>
            <a:rect l="0" t="0" r="0" b="0"/>
            <a:pathLst>
              <a:path w="120000" h="120000" extrusionOk="0">
                <a:moveTo>
                  <a:pt x="23571" y="28800"/>
                </a:moveTo>
                <a:lnTo>
                  <a:pt x="23571" y="28800"/>
                </a:lnTo>
                <a:lnTo>
                  <a:pt x="23571" y="28800"/>
                </a:lnTo>
                <a:lnTo>
                  <a:pt x="23571" y="28800"/>
                </a:lnTo>
                <a:lnTo>
                  <a:pt x="23571" y="25600"/>
                </a:lnTo>
                <a:lnTo>
                  <a:pt x="25714" y="25600"/>
                </a:lnTo>
                <a:lnTo>
                  <a:pt x="25714" y="25600"/>
                </a:lnTo>
                <a:lnTo>
                  <a:pt x="25714" y="25600"/>
                </a:lnTo>
                <a:lnTo>
                  <a:pt x="25714" y="25600"/>
                </a:lnTo>
                <a:lnTo>
                  <a:pt x="25714" y="25600"/>
                </a:lnTo>
                <a:lnTo>
                  <a:pt x="25714" y="25600"/>
                </a:lnTo>
                <a:lnTo>
                  <a:pt x="25714" y="25600"/>
                </a:lnTo>
                <a:lnTo>
                  <a:pt x="23571" y="25600"/>
                </a:lnTo>
                <a:lnTo>
                  <a:pt x="23571" y="25600"/>
                </a:lnTo>
                <a:lnTo>
                  <a:pt x="23571" y="25600"/>
                </a:lnTo>
                <a:lnTo>
                  <a:pt x="23571" y="25600"/>
                </a:lnTo>
                <a:lnTo>
                  <a:pt x="23571" y="25600"/>
                </a:lnTo>
                <a:lnTo>
                  <a:pt x="21428" y="25600"/>
                </a:lnTo>
                <a:lnTo>
                  <a:pt x="21428" y="25600"/>
                </a:lnTo>
                <a:lnTo>
                  <a:pt x="21428" y="25600"/>
                </a:lnTo>
                <a:lnTo>
                  <a:pt x="21428" y="25600"/>
                </a:lnTo>
                <a:lnTo>
                  <a:pt x="18214" y="25600"/>
                </a:lnTo>
                <a:lnTo>
                  <a:pt x="18214" y="25600"/>
                </a:lnTo>
                <a:lnTo>
                  <a:pt x="18214" y="25600"/>
                </a:lnTo>
                <a:lnTo>
                  <a:pt x="18214" y="25600"/>
                </a:lnTo>
                <a:lnTo>
                  <a:pt x="18214" y="25600"/>
                </a:lnTo>
                <a:lnTo>
                  <a:pt x="21428" y="25600"/>
                </a:lnTo>
                <a:lnTo>
                  <a:pt x="21428" y="25600"/>
                </a:lnTo>
                <a:lnTo>
                  <a:pt x="21428" y="25600"/>
                </a:lnTo>
                <a:lnTo>
                  <a:pt x="23571" y="25600"/>
                </a:lnTo>
                <a:lnTo>
                  <a:pt x="23571" y="20800"/>
                </a:lnTo>
                <a:lnTo>
                  <a:pt x="23571" y="20800"/>
                </a:lnTo>
                <a:lnTo>
                  <a:pt x="23571" y="20800"/>
                </a:lnTo>
                <a:lnTo>
                  <a:pt x="23571" y="20800"/>
                </a:lnTo>
                <a:lnTo>
                  <a:pt x="25714" y="20800"/>
                </a:lnTo>
                <a:lnTo>
                  <a:pt x="25714" y="20800"/>
                </a:lnTo>
                <a:lnTo>
                  <a:pt x="25714" y="20800"/>
                </a:lnTo>
                <a:lnTo>
                  <a:pt x="25714" y="20800"/>
                </a:lnTo>
                <a:lnTo>
                  <a:pt x="27857" y="20800"/>
                </a:lnTo>
                <a:lnTo>
                  <a:pt x="27857" y="20800"/>
                </a:lnTo>
                <a:lnTo>
                  <a:pt x="27857" y="20800"/>
                </a:lnTo>
                <a:lnTo>
                  <a:pt x="29999" y="20800"/>
                </a:lnTo>
                <a:lnTo>
                  <a:pt x="29999" y="20800"/>
                </a:lnTo>
                <a:lnTo>
                  <a:pt x="29999" y="20800"/>
                </a:lnTo>
                <a:lnTo>
                  <a:pt x="29999" y="20800"/>
                </a:lnTo>
                <a:lnTo>
                  <a:pt x="29999" y="20800"/>
                </a:lnTo>
                <a:lnTo>
                  <a:pt x="29999" y="20800"/>
                </a:lnTo>
                <a:lnTo>
                  <a:pt x="29999" y="20800"/>
                </a:lnTo>
                <a:lnTo>
                  <a:pt x="29999" y="20800"/>
                </a:lnTo>
                <a:lnTo>
                  <a:pt x="29999" y="17600"/>
                </a:lnTo>
                <a:lnTo>
                  <a:pt x="29999" y="17600"/>
                </a:lnTo>
                <a:lnTo>
                  <a:pt x="29999" y="17600"/>
                </a:lnTo>
                <a:lnTo>
                  <a:pt x="29999" y="17600"/>
                </a:lnTo>
                <a:lnTo>
                  <a:pt x="29999" y="14400"/>
                </a:lnTo>
                <a:lnTo>
                  <a:pt x="29999" y="14400"/>
                </a:lnTo>
                <a:lnTo>
                  <a:pt x="29999" y="14400"/>
                </a:lnTo>
                <a:lnTo>
                  <a:pt x="29999" y="14400"/>
                </a:lnTo>
                <a:lnTo>
                  <a:pt x="29999" y="11200"/>
                </a:lnTo>
                <a:lnTo>
                  <a:pt x="29999" y="11200"/>
                </a:lnTo>
                <a:lnTo>
                  <a:pt x="29999" y="11200"/>
                </a:lnTo>
                <a:lnTo>
                  <a:pt x="33214" y="11200"/>
                </a:lnTo>
                <a:lnTo>
                  <a:pt x="33214" y="11200"/>
                </a:lnTo>
                <a:lnTo>
                  <a:pt x="29999" y="11200"/>
                </a:lnTo>
                <a:lnTo>
                  <a:pt x="29999" y="11200"/>
                </a:lnTo>
                <a:lnTo>
                  <a:pt x="29999" y="8000"/>
                </a:lnTo>
                <a:lnTo>
                  <a:pt x="33214" y="8000"/>
                </a:lnTo>
                <a:lnTo>
                  <a:pt x="33214" y="8000"/>
                </a:lnTo>
                <a:lnTo>
                  <a:pt x="33214" y="8000"/>
                </a:lnTo>
                <a:lnTo>
                  <a:pt x="33214" y="8000"/>
                </a:lnTo>
                <a:lnTo>
                  <a:pt x="33214" y="8000"/>
                </a:lnTo>
                <a:lnTo>
                  <a:pt x="33214" y="8000"/>
                </a:lnTo>
                <a:lnTo>
                  <a:pt x="33214" y="8000"/>
                </a:lnTo>
                <a:lnTo>
                  <a:pt x="35357" y="8000"/>
                </a:lnTo>
                <a:lnTo>
                  <a:pt x="35357" y="8000"/>
                </a:lnTo>
                <a:lnTo>
                  <a:pt x="35357" y="8000"/>
                </a:lnTo>
                <a:lnTo>
                  <a:pt x="35357" y="11200"/>
                </a:lnTo>
                <a:lnTo>
                  <a:pt x="35357" y="11200"/>
                </a:lnTo>
                <a:lnTo>
                  <a:pt x="37500" y="11200"/>
                </a:lnTo>
                <a:lnTo>
                  <a:pt x="37500" y="11200"/>
                </a:lnTo>
                <a:lnTo>
                  <a:pt x="37500" y="11200"/>
                </a:lnTo>
                <a:lnTo>
                  <a:pt x="37500" y="11200"/>
                </a:lnTo>
                <a:lnTo>
                  <a:pt x="37500" y="11200"/>
                </a:lnTo>
                <a:lnTo>
                  <a:pt x="37500" y="11200"/>
                </a:lnTo>
                <a:lnTo>
                  <a:pt x="37500" y="8000"/>
                </a:lnTo>
                <a:lnTo>
                  <a:pt x="39642" y="8000"/>
                </a:lnTo>
                <a:lnTo>
                  <a:pt x="39642" y="8000"/>
                </a:lnTo>
                <a:lnTo>
                  <a:pt x="39642" y="8000"/>
                </a:lnTo>
                <a:lnTo>
                  <a:pt x="39642" y="8000"/>
                </a:lnTo>
                <a:lnTo>
                  <a:pt x="39642" y="8000"/>
                </a:lnTo>
                <a:lnTo>
                  <a:pt x="41785" y="8000"/>
                </a:lnTo>
                <a:lnTo>
                  <a:pt x="41785" y="8000"/>
                </a:lnTo>
                <a:lnTo>
                  <a:pt x="41785" y="8000"/>
                </a:lnTo>
                <a:lnTo>
                  <a:pt x="41785" y="8000"/>
                </a:lnTo>
                <a:lnTo>
                  <a:pt x="44999" y="8000"/>
                </a:lnTo>
                <a:lnTo>
                  <a:pt x="44999" y="3200"/>
                </a:lnTo>
                <a:lnTo>
                  <a:pt x="44999" y="3200"/>
                </a:lnTo>
                <a:lnTo>
                  <a:pt x="44999" y="3200"/>
                </a:lnTo>
                <a:lnTo>
                  <a:pt x="44999" y="3200"/>
                </a:lnTo>
                <a:lnTo>
                  <a:pt x="44999" y="3200"/>
                </a:lnTo>
                <a:lnTo>
                  <a:pt x="47142" y="3200"/>
                </a:lnTo>
                <a:lnTo>
                  <a:pt x="47142" y="3200"/>
                </a:lnTo>
                <a:lnTo>
                  <a:pt x="47142" y="3200"/>
                </a:lnTo>
                <a:lnTo>
                  <a:pt x="47142" y="3200"/>
                </a:lnTo>
                <a:lnTo>
                  <a:pt x="47142" y="3200"/>
                </a:lnTo>
                <a:lnTo>
                  <a:pt x="47142" y="3200"/>
                </a:lnTo>
                <a:lnTo>
                  <a:pt x="47142" y="0"/>
                </a:lnTo>
                <a:lnTo>
                  <a:pt x="47142" y="0"/>
                </a:lnTo>
                <a:lnTo>
                  <a:pt x="49285" y="0"/>
                </a:lnTo>
                <a:lnTo>
                  <a:pt x="49285" y="0"/>
                </a:lnTo>
                <a:lnTo>
                  <a:pt x="49285" y="0"/>
                </a:lnTo>
                <a:lnTo>
                  <a:pt x="49285" y="0"/>
                </a:lnTo>
                <a:lnTo>
                  <a:pt x="49285" y="3200"/>
                </a:lnTo>
                <a:lnTo>
                  <a:pt x="51428" y="3200"/>
                </a:lnTo>
                <a:lnTo>
                  <a:pt x="51428" y="3200"/>
                </a:lnTo>
                <a:lnTo>
                  <a:pt x="51428" y="3200"/>
                </a:lnTo>
                <a:lnTo>
                  <a:pt x="51428" y="3200"/>
                </a:lnTo>
                <a:lnTo>
                  <a:pt x="51428" y="3200"/>
                </a:lnTo>
                <a:lnTo>
                  <a:pt x="51428" y="3200"/>
                </a:lnTo>
                <a:lnTo>
                  <a:pt x="51428" y="3200"/>
                </a:lnTo>
                <a:lnTo>
                  <a:pt x="51428" y="8000"/>
                </a:lnTo>
                <a:lnTo>
                  <a:pt x="51428" y="8000"/>
                </a:lnTo>
                <a:lnTo>
                  <a:pt x="51428" y="8000"/>
                </a:lnTo>
                <a:lnTo>
                  <a:pt x="51428" y="8000"/>
                </a:lnTo>
                <a:lnTo>
                  <a:pt x="53571" y="8000"/>
                </a:lnTo>
                <a:lnTo>
                  <a:pt x="53571" y="8000"/>
                </a:lnTo>
                <a:lnTo>
                  <a:pt x="53571" y="8000"/>
                </a:lnTo>
                <a:lnTo>
                  <a:pt x="53571" y="8000"/>
                </a:lnTo>
                <a:lnTo>
                  <a:pt x="53571" y="11200"/>
                </a:lnTo>
                <a:lnTo>
                  <a:pt x="51428" y="11200"/>
                </a:lnTo>
                <a:lnTo>
                  <a:pt x="51428" y="11200"/>
                </a:lnTo>
                <a:lnTo>
                  <a:pt x="51428" y="11200"/>
                </a:lnTo>
                <a:lnTo>
                  <a:pt x="51428" y="11200"/>
                </a:lnTo>
                <a:lnTo>
                  <a:pt x="51428" y="11200"/>
                </a:lnTo>
                <a:lnTo>
                  <a:pt x="51428" y="11200"/>
                </a:lnTo>
                <a:lnTo>
                  <a:pt x="51428" y="14400"/>
                </a:lnTo>
                <a:lnTo>
                  <a:pt x="49285" y="14400"/>
                </a:lnTo>
                <a:lnTo>
                  <a:pt x="49285" y="14400"/>
                </a:lnTo>
                <a:lnTo>
                  <a:pt x="49285" y="14400"/>
                </a:lnTo>
                <a:lnTo>
                  <a:pt x="49285" y="14400"/>
                </a:lnTo>
                <a:lnTo>
                  <a:pt x="47142" y="14400"/>
                </a:lnTo>
                <a:lnTo>
                  <a:pt x="47142" y="14400"/>
                </a:lnTo>
                <a:lnTo>
                  <a:pt x="47142" y="14400"/>
                </a:lnTo>
                <a:lnTo>
                  <a:pt x="47142" y="14400"/>
                </a:lnTo>
                <a:lnTo>
                  <a:pt x="47142" y="17600"/>
                </a:lnTo>
                <a:lnTo>
                  <a:pt x="47142" y="17600"/>
                </a:lnTo>
                <a:lnTo>
                  <a:pt x="47142" y="17600"/>
                </a:lnTo>
                <a:lnTo>
                  <a:pt x="47142" y="17600"/>
                </a:lnTo>
                <a:lnTo>
                  <a:pt x="49285" y="17600"/>
                </a:lnTo>
                <a:lnTo>
                  <a:pt x="49285" y="17600"/>
                </a:lnTo>
                <a:lnTo>
                  <a:pt x="49285" y="17600"/>
                </a:lnTo>
                <a:lnTo>
                  <a:pt x="49285" y="17600"/>
                </a:lnTo>
                <a:lnTo>
                  <a:pt x="51428" y="17600"/>
                </a:lnTo>
                <a:lnTo>
                  <a:pt x="51428" y="20800"/>
                </a:lnTo>
                <a:lnTo>
                  <a:pt x="51428" y="20800"/>
                </a:lnTo>
                <a:lnTo>
                  <a:pt x="51428" y="20800"/>
                </a:lnTo>
                <a:lnTo>
                  <a:pt x="51428" y="20800"/>
                </a:lnTo>
                <a:lnTo>
                  <a:pt x="51428" y="25600"/>
                </a:lnTo>
                <a:lnTo>
                  <a:pt x="51428" y="25600"/>
                </a:lnTo>
                <a:lnTo>
                  <a:pt x="51428" y="25600"/>
                </a:lnTo>
                <a:lnTo>
                  <a:pt x="53571" y="25600"/>
                </a:lnTo>
                <a:lnTo>
                  <a:pt x="53571" y="25600"/>
                </a:lnTo>
                <a:lnTo>
                  <a:pt x="53571" y="20800"/>
                </a:lnTo>
                <a:lnTo>
                  <a:pt x="53571" y="20800"/>
                </a:lnTo>
                <a:lnTo>
                  <a:pt x="53571" y="20800"/>
                </a:lnTo>
                <a:lnTo>
                  <a:pt x="56785" y="20800"/>
                </a:lnTo>
                <a:lnTo>
                  <a:pt x="56785" y="20800"/>
                </a:lnTo>
                <a:lnTo>
                  <a:pt x="56785" y="25600"/>
                </a:lnTo>
                <a:lnTo>
                  <a:pt x="56785" y="25600"/>
                </a:lnTo>
                <a:lnTo>
                  <a:pt x="53571" y="25600"/>
                </a:lnTo>
                <a:lnTo>
                  <a:pt x="53571" y="25600"/>
                </a:lnTo>
                <a:lnTo>
                  <a:pt x="53571" y="25600"/>
                </a:lnTo>
                <a:lnTo>
                  <a:pt x="53571" y="25600"/>
                </a:lnTo>
                <a:lnTo>
                  <a:pt x="53571" y="25600"/>
                </a:lnTo>
                <a:lnTo>
                  <a:pt x="53571" y="25600"/>
                </a:lnTo>
                <a:lnTo>
                  <a:pt x="51428" y="25600"/>
                </a:lnTo>
                <a:lnTo>
                  <a:pt x="51428" y="25600"/>
                </a:lnTo>
                <a:lnTo>
                  <a:pt x="51428" y="28800"/>
                </a:lnTo>
                <a:lnTo>
                  <a:pt x="51428" y="28800"/>
                </a:lnTo>
                <a:lnTo>
                  <a:pt x="51428" y="28800"/>
                </a:lnTo>
                <a:lnTo>
                  <a:pt x="51428" y="28800"/>
                </a:lnTo>
                <a:lnTo>
                  <a:pt x="51428" y="28800"/>
                </a:lnTo>
                <a:lnTo>
                  <a:pt x="49285" y="28800"/>
                </a:lnTo>
                <a:lnTo>
                  <a:pt x="49285" y="32000"/>
                </a:lnTo>
                <a:lnTo>
                  <a:pt x="49285" y="32000"/>
                </a:lnTo>
                <a:lnTo>
                  <a:pt x="49285" y="32000"/>
                </a:lnTo>
                <a:lnTo>
                  <a:pt x="49285" y="28800"/>
                </a:lnTo>
                <a:lnTo>
                  <a:pt x="49285" y="28800"/>
                </a:lnTo>
                <a:lnTo>
                  <a:pt x="49285" y="28800"/>
                </a:lnTo>
                <a:lnTo>
                  <a:pt x="49285" y="28800"/>
                </a:lnTo>
                <a:lnTo>
                  <a:pt x="49285" y="28800"/>
                </a:lnTo>
                <a:lnTo>
                  <a:pt x="49285" y="28800"/>
                </a:lnTo>
                <a:lnTo>
                  <a:pt x="49285" y="28800"/>
                </a:lnTo>
                <a:lnTo>
                  <a:pt x="47142" y="28800"/>
                </a:lnTo>
                <a:lnTo>
                  <a:pt x="47142" y="25600"/>
                </a:lnTo>
                <a:lnTo>
                  <a:pt x="47142" y="25600"/>
                </a:lnTo>
                <a:lnTo>
                  <a:pt x="47142" y="25600"/>
                </a:lnTo>
                <a:lnTo>
                  <a:pt x="47142" y="25600"/>
                </a:lnTo>
                <a:lnTo>
                  <a:pt x="47142" y="25600"/>
                </a:lnTo>
                <a:lnTo>
                  <a:pt x="44999" y="25600"/>
                </a:lnTo>
                <a:lnTo>
                  <a:pt x="44999" y="25600"/>
                </a:lnTo>
                <a:lnTo>
                  <a:pt x="44999" y="25600"/>
                </a:lnTo>
                <a:lnTo>
                  <a:pt x="44999" y="25600"/>
                </a:lnTo>
                <a:lnTo>
                  <a:pt x="44999" y="25600"/>
                </a:lnTo>
                <a:lnTo>
                  <a:pt x="44999" y="20800"/>
                </a:lnTo>
                <a:lnTo>
                  <a:pt x="41785" y="20800"/>
                </a:lnTo>
                <a:lnTo>
                  <a:pt x="41785" y="20800"/>
                </a:lnTo>
                <a:lnTo>
                  <a:pt x="41785" y="20800"/>
                </a:lnTo>
                <a:lnTo>
                  <a:pt x="41785" y="20800"/>
                </a:lnTo>
                <a:lnTo>
                  <a:pt x="41785" y="20800"/>
                </a:lnTo>
                <a:lnTo>
                  <a:pt x="39642" y="20800"/>
                </a:lnTo>
                <a:lnTo>
                  <a:pt x="39642" y="20800"/>
                </a:lnTo>
                <a:lnTo>
                  <a:pt x="39642" y="25600"/>
                </a:lnTo>
                <a:lnTo>
                  <a:pt x="39642" y="25600"/>
                </a:lnTo>
                <a:lnTo>
                  <a:pt x="39642" y="25600"/>
                </a:lnTo>
                <a:lnTo>
                  <a:pt x="37500" y="25600"/>
                </a:lnTo>
                <a:lnTo>
                  <a:pt x="37500" y="25600"/>
                </a:lnTo>
                <a:lnTo>
                  <a:pt x="37500" y="25600"/>
                </a:lnTo>
                <a:lnTo>
                  <a:pt x="37500" y="25600"/>
                </a:lnTo>
                <a:lnTo>
                  <a:pt x="37500" y="25600"/>
                </a:lnTo>
                <a:lnTo>
                  <a:pt x="35357" y="25600"/>
                </a:lnTo>
                <a:lnTo>
                  <a:pt x="35357" y="25600"/>
                </a:lnTo>
                <a:lnTo>
                  <a:pt x="35357" y="25600"/>
                </a:lnTo>
                <a:lnTo>
                  <a:pt x="35357" y="25600"/>
                </a:lnTo>
                <a:lnTo>
                  <a:pt x="33214" y="25600"/>
                </a:lnTo>
                <a:lnTo>
                  <a:pt x="33214" y="28800"/>
                </a:lnTo>
                <a:lnTo>
                  <a:pt x="33214" y="28800"/>
                </a:lnTo>
                <a:lnTo>
                  <a:pt x="35357" y="28800"/>
                </a:lnTo>
                <a:lnTo>
                  <a:pt x="35357" y="28800"/>
                </a:lnTo>
                <a:lnTo>
                  <a:pt x="35357" y="32000"/>
                </a:lnTo>
                <a:lnTo>
                  <a:pt x="33214" y="32000"/>
                </a:lnTo>
                <a:lnTo>
                  <a:pt x="33214" y="32000"/>
                </a:lnTo>
                <a:lnTo>
                  <a:pt x="33214" y="32000"/>
                </a:lnTo>
                <a:lnTo>
                  <a:pt x="33214" y="28800"/>
                </a:lnTo>
                <a:lnTo>
                  <a:pt x="33214" y="28800"/>
                </a:lnTo>
                <a:lnTo>
                  <a:pt x="33214" y="28800"/>
                </a:lnTo>
                <a:lnTo>
                  <a:pt x="29999" y="28800"/>
                </a:lnTo>
                <a:lnTo>
                  <a:pt x="29999" y="28800"/>
                </a:lnTo>
                <a:lnTo>
                  <a:pt x="29999" y="32000"/>
                </a:lnTo>
                <a:lnTo>
                  <a:pt x="29999" y="32000"/>
                </a:lnTo>
                <a:lnTo>
                  <a:pt x="29999" y="32000"/>
                </a:lnTo>
                <a:lnTo>
                  <a:pt x="29999" y="32000"/>
                </a:lnTo>
                <a:lnTo>
                  <a:pt x="29999" y="35200"/>
                </a:lnTo>
                <a:lnTo>
                  <a:pt x="29999" y="35200"/>
                </a:lnTo>
                <a:lnTo>
                  <a:pt x="29999" y="35200"/>
                </a:lnTo>
                <a:lnTo>
                  <a:pt x="29999" y="35200"/>
                </a:lnTo>
                <a:lnTo>
                  <a:pt x="29999" y="38400"/>
                </a:lnTo>
                <a:lnTo>
                  <a:pt x="29999" y="38400"/>
                </a:lnTo>
                <a:lnTo>
                  <a:pt x="29999" y="38400"/>
                </a:lnTo>
                <a:lnTo>
                  <a:pt x="29999" y="38400"/>
                </a:lnTo>
                <a:lnTo>
                  <a:pt x="33214" y="38400"/>
                </a:lnTo>
                <a:lnTo>
                  <a:pt x="33214" y="38400"/>
                </a:lnTo>
                <a:lnTo>
                  <a:pt x="33214" y="38400"/>
                </a:lnTo>
                <a:lnTo>
                  <a:pt x="33214" y="38400"/>
                </a:lnTo>
                <a:lnTo>
                  <a:pt x="35357" y="38400"/>
                </a:lnTo>
                <a:lnTo>
                  <a:pt x="35357" y="38400"/>
                </a:lnTo>
                <a:lnTo>
                  <a:pt x="35357" y="38400"/>
                </a:lnTo>
                <a:lnTo>
                  <a:pt x="35357" y="38400"/>
                </a:lnTo>
                <a:lnTo>
                  <a:pt x="37500" y="38400"/>
                </a:lnTo>
                <a:lnTo>
                  <a:pt x="37500" y="38400"/>
                </a:lnTo>
                <a:lnTo>
                  <a:pt x="37500" y="38400"/>
                </a:lnTo>
                <a:lnTo>
                  <a:pt x="37500" y="38400"/>
                </a:lnTo>
                <a:lnTo>
                  <a:pt x="39642" y="38400"/>
                </a:lnTo>
                <a:lnTo>
                  <a:pt x="39642" y="38400"/>
                </a:lnTo>
                <a:lnTo>
                  <a:pt x="39642" y="38400"/>
                </a:lnTo>
                <a:lnTo>
                  <a:pt x="39642" y="38400"/>
                </a:lnTo>
                <a:lnTo>
                  <a:pt x="39642" y="38400"/>
                </a:lnTo>
                <a:lnTo>
                  <a:pt x="39642" y="38400"/>
                </a:lnTo>
                <a:lnTo>
                  <a:pt x="39642" y="38400"/>
                </a:lnTo>
                <a:lnTo>
                  <a:pt x="41785" y="38400"/>
                </a:lnTo>
                <a:lnTo>
                  <a:pt x="41785" y="38400"/>
                </a:lnTo>
                <a:lnTo>
                  <a:pt x="41785" y="38400"/>
                </a:lnTo>
                <a:lnTo>
                  <a:pt x="41785" y="38400"/>
                </a:lnTo>
                <a:lnTo>
                  <a:pt x="44999" y="38400"/>
                </a:lnTo>
                <a:lnTo>
                  <a:pt x="44999" y="38400"/>
                </a:lnTo>
                <a:lnTo>
                  <a:pt x="44999" y="38400"/>
                </a:lnTo>
                <a:lnTo>
                  <a:pt x="44999" y="38400"/>
                </a:lnTo>
                <a:lnTo>
                  <a:pt x="44999" y="38400"/>
                </a:lnTo>
                <a:lnTo>
                  <a:pt x="47142" y="38400"/>
                </a:lnTo>
                <a:lnTo>
                  <a:pt x="47142" y="38400"/>
                </a:lnTo>
                <a:lnTo>
                  <a:pt x="47142" y="38400"/>
                </a:lnTo>
                <a:lnTo>
                  <a:pt x="47142" y="38400"/>
                </a:lnTo>
                <a:lnTo>
                  <a:pt x="47142" y="38400"/>
                </a:lnTo>
                <a:lnTo>
                  <a:pt x="49285" y="38400"/>
                </a:lnTo>
                <a:lnTo>
                  <a:pt x="49285" y="38400"/>
                </a:lnTo>
                <a:lnTo>
                  <a:pt x="49285" y="38400"/>
                </a:lnTo>
                <a:lnTo>
                  <a:pt x="49285" y="38400"/>
                </a:lnTo>
                <a:lnTo>
                  <a:pt x="49285" y="38400"/>
                </a:lnTo>
                <a:lnTo>
                  <a:pt x="51428" y="38400"/>
                </a:lnTo>
                <a:lnTo>
                  <a:pt x="51428" y="38400"/>
                </a:lnTo>
                <a:lnTo>
                  <a:pt x="51428" y="38400"/>
                </a:lnTo>
                <a:lnTo>
                  <a:pt x="51428" y="38400"/>
                </a:lnTo>
                <a:lnTo>
                  <a:pt x="51428" y="43200"/>
                </a:lnTo>
                <a:lnTo>
                  <a:pt x="51428" y="43200"/>
                </a:lnTo>
                <a:lnTo>
                  <a:pt x="53571" y="43200"/>
                </a:lnTo>
                <a:lnTo>
                  <a:pt x="53571" y="43200"/>
                </a:lnTo>
                <a:lnTo>
                  <a:pt x="53571" y="43200"/>
                </a:lnTo>
                <a:lnTo>
                  <a:pt x="53571" y="46400"/>
                </a:lnTo>
                <a:lnTo>
                  <a:pt x="53571" y="46400"/>
                </a:lnTo>
                <a:lnTo>
                  <a:pt x="53571" y="46400"/>
                </a:lnTo>
                <a:lnTo>
                  <a:pt x="53571" y="46400"/>
                </a:lnTo>
                <a:lnTo>
                  <a:pt x="56785" y="46400"/>
                </a:lnTo>
                <a:lnTo>
                  <a:pt x="56785" y="46400"/>
                </a:lnTo>
                <a:lnTo>
                  <a:pt x="56785" y="43200"/>
                </a:lnTo>
                <a:lnTo>
                  <a:pt x="56785" y="43200"/>
                </a:lnTo>
                <a:lnTo>
                  <a:pt x="58928" y="43200"/>
                </a:lnTo>
                <a:lnTo>
                  <a:pt x="58928" y="43200"/>
                </a:lnTo>
                <a:lnTo>
                  <a:pt x="58928" y="43200"/>
                </a:lnTo>
                <a:lnTo>
                  <a:pt x="58928" y="43200"/>
                </a:lnTo>
                <a:lnTo>
                  <a:pt x="58928" y="43200"/>
                </a:lnTo>
                <a:lnTo>
                  <a:pt x="58928" y="43200"/>
                </a:lnTo>
                <a:lnTo>
                  <a:pt x="61071" y="43200"/>
                </a:lnTo>
                <a:lnTo>
                  <a:pt x="61071" y="38400"/>
                </a:lnTo>
                <a:lnTo>
                  <a:pt x="61071" y="38400"/>
                </a:lnTo>
                <a:lnTo>
                  <a:pt x="61071" y="38400"/>
                </a:lnTo>
                <a:lnTo>
                  <a:pt x="61071" y="38400"/>
                </a:lnTo>
                <a:lnTo>
                  <a:pt x="61071" y="38400"/>
                </a:lnTo>
                <a:lnTo>
                  <a:pt x="63214" y="38400"/>
                </a:lnTo>
                <a:lnTo>
                  <a:pt x="63214" y="38400"/>
                </a:lnTo>
                <a:lnTo>
                  <a:pt x="63214" y="38400"/>
                </a:lnTo>
                <a:lnTo>
                  <a:pt x="65357" y="38400"/>
                </a:lnTo>
                <a:lnTo>
                  <a:pt x="65357" y="38400"/>
                </a:lnTo>
                <a:lnTo>
                  <a:pt x="65357" y="38400"/>
                </a:lnTo>
                <a:lnTo>
                  <a:pt x="65357" y="43200"/>
                </a:lnTo>
                <a:lnTo>
                  <a:pt x="65357" y="43200"/>
                </a:lnTo>
                <a:lnTo>
                  <a:pt x="65357" y="43200"/>
                </a:lnTo>
                <a:lnTo>
                  <a:pt x="65357" y="43200"/>
                </a:lnTo>
                <a:lnTo>
                  <a:pt x="68571" y="43200"/>
                </a:lnTo>
                <a:lnTo>
                  <a:pt x="68571" y="43200"/>
                </a:lnTo>
                <a:lnTo>
                  <a:pt x="68571" y="43200"/>
                </a:lnTo>
                <a:lnTo>
                  <a:pt x="68571" y="43200"/>
                </a:lnTo>
                <a:lnTo>
                  <a:pt x="68571" y="43200"/>
                </a:lnTo>
                <a:lnTo>
                  <a:pt x="68571" y="46400"/>
                </a:lnTo>
                <a:lnTo>
                  <a:pt x="68571" y="46400"/>
                </a:lnTo>
                <a:lnTo>
                  <a:pt x="68571" y="46400"/>
                </a:lnTo>
                <a:lnTo>
                  <a:pt x="68571" y="46400"/>
                </a:lnTo>
                <a:lnTo>
                  <a:pt x="68571" y="46400"/>
                </a:lnTo>
                <a:lnTo>
                  <a:pt x="68571" y="49600"/>
                </a:lnTo>
                <a:lnTo>
                  <a:pt x="70714" y="49600"/>
                </a:lnTo>
                <a:lnTo>
                  <a:pt x="70714" y="46400"/>
                </a:lnTo>
                <a:lnTo>
                  <a:pt x="70714" y="46400"/>
                </a:lnTo>
                <a:lnTo>
                  <a:pt x="70714" y="46400"/>
                </a:lnTo>
                <a:lnTo>
                  <a:pt x="72857" y="46400"/>
                </a:lnTo>
                <a:lnTo>
                  <a:pt x="72857" y="46400"/>
                </a:lnTo>
                <a:lnTo>
                  <a:pt x="72857" y="46400"/>
                </a:lnTo>
                <a:lnTo>
                  <a:pt x="72857" y="46400"/>
                </a:lnTo>
                <a:lnTo>
                  <a:pt x="72857" y="46400"/>
                </a:lnTo>
                <a:lnTo>
                  <a:pt x="72857" y="46400"/>
                </a:lnTo>
                <a:lnTo>
                  <a:pt x="72857" y="46400"/>
                </a:lnTo>
                <a:lnTo>
                  <a:pt x="72857" y="46400"/>
                </a:lnTo>
                <a:lnTo>
                  <a:pt x="75000" y="46400"/>
                </a:lnTo>
                <a:lnTo>
                  <a:pt x="75000" y="49600"/>
                </a:lnTo>
                <a:lnTo>
                  <a:pt x="75000" y="49600"/>
                </a:lnTo>
                <a:lnTo>
                  <a:pt x="75000" y="49600"/>
                </a:lnTo>
                <a:lnTo>
                  <a:pt x="75000" y="49600"/>
                </a:lnTo>
                <a:lnTo>
                  <a:pt x="75000" y="49600"/>
                </a:lnTo>
                <a:lnTo>
                  <a:pt x="75000" y="49600"/>
                </a:lnTo>
                <a:lnTo>
                  <a:pt x="75000" y="49600"/>
                </a:lnTo>
                <a:lnTo>
                  <a:pt x="77142" y="49600"/>
                </a:lnTo>
                <a:lnTo>
                  <a:pt x="77142" y="49600"/>
                </a:lnTo>
                <a:lnTo>
                  <a:pt x="77142" y="46400"/>
                </a:lnTo>
                <a:lnTo>
                  <a:pt x="77142" y="46400"/>
                </a:lnTo>
                <a:lnTo>
                  <a:pt x="77142" y="46400"/>
                </a:lnTo>
                <a:lnTo>
                  <a:pt x="77142" y="46400"/>
                </a:lnTo>
                <a:lnTo>
                  <a:pt x="80357" y="46400"/>
                </a:lnTo>
                <a:lnTo>
                  <a:pt x="80357" y="46400"/>
                </a:lnTo>
                <a:lnTo>
                  <a:pt x="80357" y="46400"/>
                </a:lnTo>
                <a:lnTo>
                  <a:pt x="80357" y="46400"/>
                </a:lnTo>
                <a:lnTo>
                  <a:pt x="80357" y="46400"/>
                </a:lnTo>
                <a:lnTo>
                  <a:pt x="80357" y="46400"/>
                </a:lnTo>
                <a:lnTo>
                  <a:pt x="82499" y="46400"/>
                </a:lnTo>
                <a:lnTo>
                  <a:pt x="82499" y="46400"/>
                </a:lnTo>
                <a:lnTo>
                  <a:pt x="82499" y="46400"/>
                </a:lnTo>
                <a:lnTo>
                  <a:pt x="82499" y="46400"/>
                </a:lnTo>
                <a:lnTo>
                  <a:pt x="82499" y="46400"/>
                </a:lnTo>
                <a:lnTo>
                  <a:pt x="84642" y="46400"/>
                </a:lnTo>
                <a:lnTo>
                  <a:pt x="84642" y="46400"/>
                </a:lnTo>
                <a:lnTo>
                  <a:pt x="84642" y="46400"/>
                </a:lnTo>
                <a:lnTo>
                  <a:pt x="84642" y="46400"/>
                </a:lnTo>
                <a:lnTo>
                  <a:pt x="86785" y="46400"/>
                </a:lnTo>
                <a:lnTo>
                  <a:pt x="86785" y="46400"/>
                </a:lnTo>
                <a:lnTo>
                  <a:pt x="86785" y="46400"/>
                </a:lnTo>
                <a:lnTo>
                  <a:pt x="86785" y="46400"/>
                </a:lnTo>
                <a:lnTo>
                  <a:pt x="86785" y="46400"/>
                </a:lnTo>
                <a:lnTo>
                  <a:pt x="86785" y="46400"/>
                </a:lnTo>
                <a:lnTo>
                  <a:pt x="88928" y="46400"/>
                </a:lnTo>
                <a:lnTo>
                  <a:pt x="88928" y="46400"/>
                </a:lnTo>
                <a:lnTo>
                  <a:pt x="88928" y="46400"/>
                </a:lnTo>
                <a:lnTo>
                  <a:pt x="88928" y="46400"/>
                </a:lnTo>
                <a:lnTo>
                  <a:pt x="88928" y="46400"/>
                </a:lnTo>
                <a:lnTo>
                  <a:pt x="92142" y="46400"/>
                </a:lnTo>
                <a:lnTo>
                  <a:pt x="92142" y="46400"/>
                </a:lnTo>
                <a:lnTo>
                  <a:pt x="92142" y="46400"/>
                </a:lnTo>
                <a:lnTo>
                  <a:pt x="94285" y="46400"/>
                </a:lnTo>
                <a:lnTo>
                  <a:pt x="94285" y="43200"/>
                </a:lnTo>
                <a:lnTo>
                  <a:pt x="94285" y="43200"/>
                </a:lnTo>
                <a:lnTo>
                  <a:pt x="94285" y="43200"/>
                </a:lnTo>
                <a:lnTo>
                  <a:pt x="94285" y="43200"/>
                </a:lnTo>
                <a:lnTo>
                  <a:pt x="94285" y="43200"/>
                </a:lnTo>
                <a:lnTo>
                  <a:pt x="96428" y="43200"/>
                </a:lnTo>
                <a:lnTo>
                  <a:pt x="96428" y="43200"/>
                </a:lnTo>
                <a:lnTo>
                  <a:pt x="96428" y="43200"/>
                </a:lnTo>
                <a:lnTo>
                  <a:pt x="98571" y="43200"/>
                </a:lnTo>
                <a:lnTo>
                  <a:pt x="98571" y="43200"/>
                </a:lnTo>
                <a:lnTo>
                  <a:pt x="98571" y="43200"/>
                </a:lnTo>
                <a:lnTo>
                  <a:pt x="98571" y="46400"/>
                </a:lnTo>
                <a:lnTo>
                  <a:pt x="98571" y="46400"/>
                </a:lnTo>
                <a:lnTo>
                  <a:pt x="98571" y="46400"/>
                </a:lnTo>
                <a:lnTo>
                  <a:pt x="98571" y="46400"/>
                </a:lnTo>
                <a:lnTo>
                  <a:pt x="96428" y="46400"/>
                </a:lnTo>
                <a:lnTo>
                  <a:pt x="96428" y="49600"/>
                </a:lnTo>
                <a:lnTo>
                  <a:pt x="98571" y="49600"/>
                </a:lnTo>
                <a:lnTo>
                  <a:pt x="98571" y="49600"/>
                </a:lnTo>
                <a:lnTo>
                  <a:pt x="98571" y="49600"/>
                </a:lnTo>
                <a:lnTo>
                  <a:pt x="98571" y="49600"/>
                </a:lnTo>
                <a:lnTo>
                  <a:pt x="98571" y="49600"/>
                </a:lnTo>
                <a:lnTo>
                  <a:pt x="98571" y="52800"/>
                </a:lnTo>
                <a:lnTo>
                  <a:pt x="98571" y="52800"/>
                </a:lnTo>
                <a:lnTo>
                  <a:pt x="98571" y="52800"/>
                </a:lnTo>
                <a:lnTo>
                  <a:pt x="98571" y="52800"/>
                </a:lnTo>
                <a:lnTo>
                  <a:pt x="100714" y="52800"/>
                </a:lnTo>
                <a:lnTo>
                  <a:pt x="100714" y="52800"/>
                </a:lnTo>
                <a:lnTo>
                  <a:pt x="100714" y="56000"/>
                </a:lnTo>
                <a:lnTo>
                  <a:pt x="100714" y="56000"/>
                </a:lnTo>
                <a:lnTo>
                  <a:pt x="100714" y="56000"/>
                </a:lnTo>
                <a:lnTo>
                  <a:pt x="100714" y="56000"/>
                </a:lnTo>
                <a:lnTo>
                  <a:pt x="98571" y="56000"/>
                </a:lnTo>
                <a:lnTo>
                  <a:pt x="98571" y="56000"/>
                </a:lnTo>
                <a:lnTo>
                  <a:pt x="98571" y="60800"/>
                </a:lnTo>
                <a:lnTo>
                  <a:pt x="98571" y="60800"/>
                </a:lnTo>
                <a:lnTo>
                  <a:pt x="98571" y="60800"/>
                </a:lnTo>
                <a:lnTo>
                  <a:pt x="98571" y="60800"/>
                </a:lnTo>
                <a:lnTo>
                  <a:pt x="98571" y="64000"/>
                </a:lnTo>
                <a:lnTo>
                  <a:pt x="98571" y="64000"/>
                </a:lnTo>
                <a:lnTo>
                  <a:pt x="100714" y="64000"/>
                </a:lnTo>
                <a:lnTo>
                  <a:pt x="100714" y="64000"/>
                </a:lnTo>
                <a:lnTo>
                  <a:pt x="100714" y="67200"/>
                </a:lnTo>
                <a:lnTo>
                  <a:pt x="100714" y="67200"/>
                </a:lnTo>
                <a:lnTo>
                  <a:pt x="100714" y="67200"/>
                </a:lnTo>
                <a:lnTo>
                  <a:pt x="100714" y="67200"/>
                </a:lnTo>
                <a:lnTo>
                  <a:pt x="100714" y="67200"/>
                </a:lnTo>
                <a:lnTo>
                  <a:pt x="100714" y="67200"/>
                </a:lnTo>
                <a:lnTo>
                  <a:pt x="103928" y="67200"/>
                </a:lnTo>
                <a:lnTo>
                  <a:pt x="103928" y="67200"/>
                </a:lnTo>
                <a:lnTo>
                  <a:pt x="103928" y="67200"/>
                </a:lnTo>
                <a:lnTo>
                  <a:pt x="106071" y="67200"/>
                </a:lnTo>
                <a:lnTo>
                  <a:pt x="106071" y="67200"/>
                </a:lnTo>
                <a:lnTo>
                  <a:pt x="106071" y="67200"/>
                </a:lnTo>
                <a:lnTo>
                  <a:pt x="106071" y="67200"/>
                </a:lnTo>
                <a:lnTo>
                  <a:pt x="106071" y="64000"/>
                </a:lnTo>
                <a:lnTo>
                  <a:pt x="106071" y="64000"/>
                </a:lnTo>
                <a:lnTo>
                  <a:pt x="106071" y="64000"/>
                </a:lnTo>
                <a:lnTo>
                  <a:pt x="108214" y="64000"/>
                </a:lnTo>
                <a:lnTo>
                  <a:pt x="108214" y="64000"/>
                </a:lnTo>
                <a:lnTo>
                  <a:pt x="108214" y="64000"/>
                </a:lnTo>
                <a:lnTo>
                  <a:pt x="108214" y="64000"/>
                </a:lnTo>
                <a:lnTo>
                  <a:pt x="110357" y="64000"/>
                </a:lnTo>
                <a:lnTo>
                  <a:pt x="110357" y="67200"/>
                </a:lnTo>
                <a:lnTo>
                  <a:pt x="110357" y="67200"/>
                </a:lnTo>
                <a:lnTo>
                  <a:pt x="110357" y="67200"/>
                </a:lnTo>
                <a:lnTo>
                  <a:pt x="112499" y="67200"/>
                </a:lnTo>
                <a:lnTo>
                  <a:pt x="112499" y="67200"/>
                </a:lnTo>
                <a:lnTo>
                  <a:pt x="112499" y="67200"/>
                </a:lnTo>
                <a:lnTo>
                  <a:pt x="112499" y="67200"/>
                </a:lnTo>
                <a:lnTo>
                  <a:pt x="112499" y="67200"/>
                </a:lnTo>
                <a:lnTo>
                  <a:pt x="112499" y="67200"/>
                </a:lnTo>
                <a:lnTo>
                  <a:pt x="115714" y="67200"/>
                </a:lnTo>
                <a:lnTo>
                  <a:pt x="115714" y="67200"/>
                </a:lnTo>
                <a:lnTo>
                  <a:pt x="115714" y="67200"/>
                </a:lnTo>
                <a:lnTo>
                  <a:pt x="115714" y="70400"/>
                </a:lnTo>
                <a:lnTo>
                  <a:pt x="115714" y="70400"/>
                </a:lnTo>
                <a:lnTo>
                  <a:pt x="117857" y="70400"/>
                </a:lnTo>
                <a:lnTo>
                  <a:pt x="117857" y="70400"/>
                </a:lnTo>
                <a:lnTo>
                  <a:pt x="117857" y="70400"/>
                </a:lnTo>
                <a:lnTo>
                  <a:pt x="117857" y="73600"/>
                </a:lnTo>
                <a:lnTo>
                  <a:pt x="115714" y="73600"/>
                </a:lnTo>
                <a:lnTo>
                  <a:pt x="115714" y="73600"/>
                </a:lnTo>
                <a:lnTo>
                  <a:pt x="115714" y="73600"/>
                </a:lnTo>
                <a:lnTo>
                  <a:pt x="115714" y="73600"/>
                </a:lnTo>
                <a:lnTo>
                  <a:pt x="115714" y="78400"/>
                </a:lnTo>
                <a:lnTo>
                  <a:pt x="115714" y="78400"/>
                </a:lnTo>
                <a:lnTo>
                  <a:pt x="115714" y="78400"/>
                </a:lnTo>
                <a:lnTo>
                  <a:pt x="115714" y="78400"/>
                </a:lnTo>
                <a:lnTo>
                  <a:pt x="115714" y="78400"/>
                </a:lnTo>
                <a:lnTo>
                  <a:pt x="115714" y="81600"/>
                </a:lnTo>
                <a:lnTo>
                  <a:pt x="115714" y="81600"/>
                </a:lnTo>
                <a:lnTo>
                  <a:pt x="117857" y="81600"/>
                </a:lnTo>
                <a:lnTo>
                  <a:pt x="117857" y="81600"/>
                </a:lnTo>
                <a:lnTo>
                  <a:pt x="117857" y="81600"/>
                </a:lnTo>
                <a:lnTo>
                  <a:pt x="117857" y="84800"/>
                </a:lnTo>
                <a:lnTo>
                  <a:pt x="117857" y="84800"/>
                </a:lnTo>
                <a:lnTo>
                  <a:pt x="117857" y="84800"/>
                </a:lnTo>
                <a:lnTo>
                  <a:pt x="117857" y="88000"/>
                </a:lnTo>
                <a:lnTo>
                  <a:pt x="117857" y="88000"/>
                </a:lnTo>
                <a:lnTo>
                  <a:pt x="117857" y="88000"/>
                </a:lnTo>
                <a:lnTo>
                  <a:pt x="119999" y="88000"/>
                </a:lnTo>
                <a:lnTo>
                  <a:pt x="119999" y="88000"/>
                </a:lnTo>
                <a:lnTo>
                  <a:pt x="117857" y="88000"/>
                </a:lnTo>
                <a:lnTo>
                  <a:pt x="117857" y="91200"/>
                </a:lnTo>
                <a:lnTo>
                  <a:pt x="117857" y="91200"/>
                </a:lnTo>
                <a:lnTo>
                  <a:pt x="117857" y="91200"/>
                </a:lnTo>
                <a:lnTo>
                  <a:pt x="117857" y="91200"/>
                </a:lnTo>
                <a:lnTo>
                  <a:pt x="117857" y="96000"/>
                </a:lnTo>
                <a:lnTo>
                  <a:pt x="117857" y="96000"/>
                </a:lnTo>
                <a:lnTo>
                  <a:pt x="117857" y="96000"/>
                </a:lnTo>
                <a:lnTo>
                  <a:pt x="119999" y="96000"/>
                </a:lnTo>
                <a:lnTo>
                  <a:pt x="119999" y="96000"/>
                </a:lnTo>
                <a:lnTo>
                  <a:pt x="119999" y="96000"/>
                </a:lnTo>
                <a:lnTo>
                  <a:pt x="119999" y="96000"/>
                </a:lnTo>
                <a:lnTo>
                  <a:pt x="119999" y="99200"/>
                </a:lnTo>
                <a:lnTo>
                  <a:pt x="119999" y="99200"/>
                </a:lnTo>
                <a:lnTo>
                  <a:pt x="119999" y="99200"/>
                </a:lnTo>
                <a:lnTo>
                  <a:pt x="119999" y="99200"/>
                </a:lnTo>
                <a:lnTo>
                  <a:pt x="119999" y="102400"/>
                </a:lnTo>
                <a:lnTo>
                  <a:pt x="119999" y="102400"/>
                </a:lnTo>
                <a:lnTo>
                  <a:pt x="119999" y="102400"/>
                </a:lnTo>
                <a:lnTo>
                  <a:pt x="119999" y="102400"/>
                </a:lnTo>
                <a:lnTo>
                  <a:pt x="119999" y="102400"/>
                </a:lnTo>
                <a:lnTo>
                  <a:pt x="117857" y="102400"/>
                </a:lnTo>
                <a:lnTo>
                  <a:pt x="117857" y="102400"/>
                </a:lnTo>
                <a:lnTo>
                  <a:pt x="117857" y="102400"/>
                </a:lnTo>
                <a:lnTo>
                  <a:pt x="117857" y="102400"/>
                </a:lnTo>
                <a:lnTo>
                  <a:pt x="117857" y="102400"/>
                </a:lnTo>
                <a:lnTo>
                  <a:pt x="115714" y="102400"/>
                </a:lnTo>
                <a:lnTo>
                  <a:pt x="115714" y="102400"/>
                </a:lnTo>
                <a:lnTo>
                  <a:pt x="115714" y="102400"/>
                </a:lnTo>
                <a:lnTo>
                  <a:pt x="115714" y="99200"/>
                </a:lnTo>
                <a:lnTo>
                  <a:pt x="115714" y="99200"/>
                </a:lnTo>
                <a:lnTo>
                  <a:pt x="115714" y="99200"/>
                </a:lnTo>
                <a:lnTo>
                  <a:pt x="112499" y="99200"/>
                </a:lnTo>
                <a:lnTo>
                  <a:pt x="112499" y="99200"/>
                </a:lnTo>
                <a:lnTo>
                  <a:pt x="112499" y="99200"/>
                </a:lnTo>
                <a:lnTo>
                  <a:pt x="112499" y="99200"/>
                </a:lnTo>
                <a:lnTo>
                  <a:pt x="112499" y="99200"/>
                </a:lnTo>
                <a:lnTo>
                  <a:pt x="110357" y="99200"/>
                </a:lnTo>
                <a:lnTo>
                  <a:pt x="110357" y="99200"/>
                </a:lnTo>
                <a:lnTo>
                  <a:pt x="110357" y="99200"/>
                </a:lnTo>
                <a:lnTo>
                  <a:pt x="110357" y="99200"/>
                </a:lnTo>
                <a:lnTo>
                  <a:pt x="108214" y="99200"/>
                </a:lnTo>
                <a:lnTo>
                  <a:pt x="108214" y="99200"/>
                </a:lnTo>
                <a:lnTo>
                  <a:pt x="108214" y="99200"/>
                </a:lnTo>
                <a:lnTo>
                  <a:pt x="108214" y="99200"/>
                </a:lnTo>
                <a:lnTo>
                  <a:pt x="108214" y="99200"/>
                </a:lnTo>
                <a:lnTo>
                  <a:pt x="108214" y="99200"/>
                </a:lnTo>
                <a:lnTo>
                  <a:pt x="106071" y="99200"/>
                </a:lnTo>
                <a:lnTo>
                  <a:pt x="106071" y="102400"/>
                </a:lnTo>
                <a:lnTo>
                  <a:pt x="106071" y="102400"/>
                </a:lnTo>
                <a:lnTo>
                  <a:pt x="106071" y="102400"/>
                </a:lnTo>
                <a:lnTo>
                  <a:pt x="106071" y="102400"/>
                </a:lnTo>
                <a:lnTo>
                  <a:pt x="106071" y="102400"/>
                </a:lnTo>
                <a:lnTo>
                  <a:pt x="103928" y="102400"/>
                </a:lnTo>
                <a:lnTo>
                  <a:pt x="103928" y="102400"/>
                </a:lnTo>
                <a:lnTo>
                  <a:pt x="103928" y="102400"/>
                </a:lnTo>
                <a:lnTo>
                  <a:pt x="100714" y="102400"/>
                </a:lnTo>
                <a:lnTo>
                  <a:pt x="100714" y="102400"/>
                </a:lnTo>
                <a:lnTo>
                  <a:pt x="100714" y="102400"/>
                </a:lnTo>
                <a:lnTo>
                  <a:pt x="100714" y="102400"/>
                </a:lnTo>
                <a:lnTo>
                  <a:pt x="100714"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102400"/>
                </a:lnTo>
                <a:lnTo>
                  <a:pt x="98571" y="99200"/>
                </a:lnTo>
                <a:lnTo>
                  <a:pt x="98571" y="99200"/>
                </a:lnTo>
                <a:lnTo>
                  <a:pt x="98571" y="99200"/>
                </a:lnTo>
                <a:lnTo>
                  <a:pt x="98571" y="99200"/>
                </a:lnTo>
                <a:lnTo>
                  <a:pt x="98571" y="99200"/>
                </a:lnTo>
                <a:lnTo>
                  <a:pt x="98571" y="99200"/>
                </a:lnTo>
                <a:lnTo>
                  <a:pt x="96428" y="99200"/>
                </a:lnTo>
                <a:lnTo>
                  <a:pt x="96428" y="99200"/>
                </a:lnTo>
                <a:lnTo>
                  <a:pt x="96428" y="99200"/>
                </a:lnTo>
                <a:lnTo>
                  <a:pt x="94285" y="99200"/>
                </a:lnTo>
                <a:lnTo>
                  <a:pt x="94285" y="99200"/>
                </a:lnTo>
                <a:lnTo>
                  <a:pt x="94285" y="99200"/>
                </a:lnTo>
                <a:lnTo>
                  <a:pt x="94285" y="99200"/>
                </a:lnTo>
                <a:lnTo>
                  <a:pt x="92142" y="99200"/>
                </a:lnTo>
                <a:lnTo>
                  <a:pt x="92142" y="99200"/>
                </a:lnTo>
                <a:lnTo>
                  <a:pt x="92142" y="99200"/>
                </a:lnTo>
                <a:lnTo>
                  <a:pt x="92142" y="99200"/>
                </a:lnTo>
                <a:lnTo>
                  <a:pt x="88928" y="99200"/>
                </a:lnTo>
                <a:lnTo>
                  <a:pt x="88928" y="99200"/>
                </a:lnTo>
                <a:lnTo>
                  <a:pt x="88928" y="99200"/>
                </a:lnTo>
                <a:lnTo>
                  <a:pt x="88928" y="102400"/>
                </a:lnTo>
                <a:lnTo>
                  <a:pt x="88928" y="102400"/>
                </a:lnTo>
                <a:lnTo>
                  <a:pt x="88928" y="102400"/>
                </a:lnTo>
                <a:lnTo>
                  <a:pt x="88928" y="102400"/>
                </a:lnTo>
                <a:lnTo>
                  <a:pt x="86785" y="102400"/>
                </a:lnTo>
                <a:lnTo>
                  <a:pt x="86785" y="102400"/>
                </a:lnTo>
                <a:lnTo>
                  <a:pt x="86785" y="102400"/>
                </a:lnTo>
                <a:lnTo>
                  <a:pt x="86785" y="102400"/>
                </a:lnTo>
                <a:lnTo>
                  <a:pt x="86785" y="102400"/>
                </a:lnTo>
                <a:lnTo>
                  <a:pt x="84642" y="102400"/>
                </a:lnTo>
                <a:lnTo>
                  <a:pt x="84642" y="105600"/>
                </a:lnTo>
                <a:lnTo>
                  <a:pt x="84642" y="105600"/>
                </a:lnTo>
                <a:lnTo>
                  <a:pt x="84642" y="105600"/>
                </a:lnTo>
                <a:lnTo>
                  <a:pt x="84642" y="105600"/>
                </a:lnTo>
                <a:lnTo>
                  <a:pt x="84642" y="105600"/>
                </a:lnTo>
                <a:lnTo>
                  <a:pt x="82499" y="105600"/>
                </a:lnTo>
                <a:lnTo>
                  <a:pt x="82499" y="108800"/>
                </a:lnTo>
                <a:lnTo>
                  <a:pt x="82499" y="108800"/>
                </a:lnTo>
                <a:lnTo>
                  <a:pt x="82499" y="108800"/>
                </a:lnTo>
                <a:lnTo>
                  <a:pt x="82499" y="108800"/>
                </a:lnTo>
                <a:lnTo>
                  <a:pt x="82499" y="108800"/>
                </a:lnTo>
                <a:lnTo>
                  <a:pt x="82499" y="108800"/>
                </a:lnTo>
                <a:lnTo>
                  <a:pt x="80357" y="108800"/>
                </a:lnTo>
                <a:lnTo>
                  <a:pt x="80357" y="108800"/>
                </a:lnTo>
                <a:lnTo>
                  <a:pt x="80357" y="108800"/>
                </a:lnTo>
                <a:lnTo>
                  <a:pt x="80357" y="108800"/>
                </a:lnTo>
                <a:lnTo>
                  <a:pt x="77142" y="108800"/>
                </a:lnTo>
                <a:lnTo>
                  <a:pt x="77142" y="108800"/>
                </a:lnTo>
                <a:lnTo>
                  <a:pt x="77142" y="113600"/>
                </a:lnTo>
                <a:lnTo>
                  <a:pt x="77142" y="113600"/>
                </a:lnTo>
                <a:lnTo>
                  <a:pt x="75000" y="113600"/>
                </a:lnTo>
                <a:lnTo>
                  <a:pt x="75000" y="113600"/>
                </a:lnTo>
                <a:lnTo>
                  <a:pt x="75000" y="113600"/>
                </a:lnTo>
                <a:lnTo>
                  <a:pt x="75000" y="113600"/>
                </a:lnTo>
                <a:lnTo>
                  <a:pt x="75000" y="113600"/>
                </a:lnTo>
                <a:lnTo>
                  <a:pt x="75000" y="113600"/>
                </a:lnTo>
                <a:lnTo>
                  <a:pt x="75000" y="113600"/>
                </a:lnTo>
                <a:lnTo>
                  <a:pt x="72857" y="113600"/>
                </a:lnTo>
                <a:lnTo>
                  <a:pt x="72857" y="113600"/>
                </a:lnTo>
                <a:lnTo>
                  <a:pt x="72857" y="113600"/>
                </a:lnTo>
                <a:lnTo>
                  <a:pt x="72857" y="116800"/>
                </a:lnTo>
                <a:lnTo>
                  <a:pt x="72857" y="116800"/>
                </a:lnTo>
                <a:lnTo>
                  <a:pt x="72857" y="116800"/>
                </a:lnTo>
                <a:lnTo>
                  <a:pt x="70714" y="116800"/>
                </a:lnTo>
                <a:lnTo>
                  <a:pt x="70714" y="116800"/>
                </a:lnTo>
                <a:lnTo>
                  <a:pt x="70714" y="116800"/>
                </a:lnTo>
                <a:lnTo>
                  <a:pt x="70714" y="116800"/>
                </a:lnTo>
                <a:lnTo>
                  <a:pt x="70714" y="120000"/>
                </a:lnTo>
                <a:lnTo>
                  <a:pt x="68571" y="120000"/>
                </a:lnTo>
                <a:lnTo>
                  <a:pt x="68571" y="120000"/>
                </a:lnTo>
                <a:lnTo>
                  <a:pt x="68571" y="120000"/>
                </a:lnTo>
                <a:lnTo>
                  <a:pt x="68571" y="120000"/>
                </a:lnTo>
                <a:lnTo>
                  <a:pt x="68571" y="116800"/>
                </a:lnTo>
                <a:lnTo>
                  <a:pt x="65357" y="116800"/>
                </a:lnTo>
                <a:lnTo>
                  <a:pt x="65357" y="116800"/>
                </a:lnTo>
                <a:lnTo>
                  <a:pt x="65357" y="116800"/>
                </a:lnTo>
                <a:lnTo>
                  <a:pt x="65357" y="116800"/>
                </a:lnTo>
                <a:lnTo>
                  <a:pt x="65357" y="116800"/>
                </a:lnTo>
                <a:lnTo>
                  <a:pt x="65357" y="113600"/>
                </a:lnTo>
                <a:lnTo>
                  <a:pt x="65357" y="113600"/>
                </a:lnTo>
                <a:lnTo>
                  <a:pt x="65357" y="113600"/>
                </a:lnTo>
                <a:lnTo>
                  <a:pt x="65357" y="113600"/>
                </a:lnTo>
                <a:lnTo>
                  <a:pt x="63214" y="113600"/>
                </a:lnTo>
                <a:lnTo>
                  <a:pt x="63214" y="113600"/>
                </a:lnTo>
                <a:lnTo>
                  <a:pt x="63214" y="108800"/>
                </a:lnTo>
                <a:lnTo>
                  <a:pt x="63214" y="108800"/>
                </a:lnTo>
                <a:lnTo>
                  <a:pt x="63214" y="108800"/>
                </a:lnTo>
                <a:lnTo>
                  <a:pt x="63214" y="108800"/>
                </a:lnTo>
                <a:lnTo>
                  <a:pt x="63214" y="108800"/>
                </a:lnTo>
                <a:lnTo>
                  <a:pt x="63214" y="105600"/>
                </a:lnTo>
                <a:lnTo>
                  <a:pt x="63214" y="105600"/>
                </a:lnTo>
                <a:lnTo>
                  <a:pt x="63214" y="105600"/>
                </a:lnTo>
                <a:lnTo>
                  <a:pt x="63214" y="102400"/>
                </a:lnTo>
                <a:lnTo>
                  <a:pt x="65357" y="102400"/>
                </a:lnTo>
                <a:lnTo>
                  <a:pt x="65357" y="102400"/>
                </a:lnTo>
                <a:lnTo>
                  <a:pt x="65357" y="102400"/>
                </a:lnTo>
                <a:lnTo>
                  <a:pt x="65357" y="99200"/>
                </a:lnTo>
                <a:lnTo>
                  <a:pt x="65357" y="99200"/>
                </a:lnTo>
                <a:lnTo>
                  <a:pt x="65357" y="99200"/>
                </a:lnTo>
                <a:lnTo>
                  <a:pt x="65357" y="96000"/>
                </a:lnTo>
                <a:lnTo>
                  <a:pt x="65357" y="96000"/>
                </a:lnTo>
                <a:lnTo>
                  <a:pt x="65357" y="96000"/>
                </a:lnTo>
                <a:lnTo>
                  <a:pt x="65357" y="91200"/>
                </a:lnTo>
                <a:lnTo>
                  <a:pt x="65357" y="91200"/>
                </a:lnTo>
                <a:lnTo>
                  <a:pt x="65357" y="91200"/>
                </a:lnTo>
                <a:lnTo>
                  <a:pt x="65357" y="91200"/>
                </a:lnTo>
                <a:lnTo>
                  <a:pt x="65357" y="88000"/>
                </a:lnTo>
                <a:lnTo>
                  <a:pt x="65357" y="88000"/>
                </a:lnTo>
                <a:lnTo>
                  <a:pt x="65357" y="88000"/>
                </a:lnTo>
                <a:lnTo>
                  <a:pt x="65357" y="88000"/>
                </a:lnTo>
                <a:lnTo>
                  <a:pt x="65357" y="84800"/>
                </a:lnTo>
                <a:lnTo>
                  <a:pt x="65357" y="84800"/>
                </a:lnTo>
                <a:lnTo>
                  <a:pt x="65357" y="84800"/>
                </a:lnTo>
                <a:lnTo>
                  <a:pt x="65357" y="84800"/>
                </a:lnTo>
                <a:lnTo>
                  <a:pt x="65357" y="84800"/>
                </a:lnTo>
                <a:lnTo>
                  <a:pt x="65357" y="84800"/>
                </a:lnTo>
                <a:lnTo>
                  <a:pt x="63214" y="84800"/>
                </a:lnTo>
                <a:lnTo>
                  <a:pt x="63214" y="84800"/>
                </a:lnTo>
                <a:lnTo>
                  <a:pt x="63214" y="84800"/>
                </a:lnTo>
                <a:lnTo>
                  <a:pt x="63214" y="84800"/>
                </a:lnTo>
                <a:lnTo>
                  <a:pt x="61071" y="84800"/>
                </a:lnTo>
                <a:lnTo>
                  <a:pt x="61071" y="84800"/>
                </a:lnTo>
                <a:lnTo>
                  <a:pt x="61071" y="84800"/>
                </a:lnTo>
                <a:lnTo>
                  <a:pt x="61071" y="84800"/>
                </a:lnTo>
                <a:lnTo>
                  <a:pt x="61071" y="84800"/>
                </a:lnTo>
                <a:lnTo>
                  <a:pt x="61071" y="81600"/>
                </a:lnTo>
                <a:lnTo>
                  <a:pt x="61071" y="81600"/>
                </a:lnTo>
                <a:lnTo>
                  <a:pt x="61071" y="81600"/>
                </a:lnTo>
                <a:lnTo>
                  <a:pt x="61071" y="81600"/>
                </a:lnTo>
                <a:lnTo>
                  <a:pt x="61071" y="81600"/>
                </a:lnTo>
                <a:lnTo>
                  <a:pt x="61071" y="78400"/>
                </a:lnTo>
                <a:lnTo>
                  <a:pt x="61071" y="78400"/>
                </a:lnTo>
                <a:lnTo>
                  <a:pt x="63214" y="78400"/>
                </a:lnTo>
                <a:lnTo>
                  <a:pt x="63214" y="78400"/>
                </a:lnTo>
                <a:lnTo>
                  <a:pt x="63214" y="78400"/>
                </a:lnTo>
                <a:lnTo>
                  <a:pt x="61071" y="78400"/>
                </a:lnTo>
                <a:lnTo>
                  <a:pt x="61071" y="73600"/>
                </a:lnTo>
                <a:lnTo>
                  <a:pt x="61071" y="73600"/>
                </a:lnTo>
                <a:lnTo>
                  <a:pt x="61071" y="73600"/>
                </a:lnTo>
                <a:lnTo>
                  <a:pt x="61071" y="73600"/>
                </a:lnTo>
                <a:lnTo>
                  <a:pt x="61071" y="73600"/>
                </a:lnTo>
                <a:lnTo>
                  <a:pt x="58928" y="73600"/>
                </a:lnTo>
                <a:lnTo>
                  <a:pt x="58928" y="73600"/>
                </a:lnTo>
                <a:lnTo>
                  <a:pt x="58928" y="73600"/>
                </a:lnTo>
                <a:lnTo>
                  <a:pt x="58928" y="70400"/>
                </a:lnTo>
                <a:lnTo>
                  <a:pt x="58928" y="70400"/>
                </a:lnTo>
                <a:lnTo>
                  <a:pt x="58928" y="70400"/>
                </a:lnTo>
                <a:lnTo>
                  <a:pt x="58928" y="70400"/>
                </a:lnTo>
                <a:lnTo>
                  <a:pt x="56785" y="70400"/>
                </a:lnTo>
                <a:lnTo>
                  <a:pt x="56785" y="70400"/>
                </a:lnTo>
                <a:lnTo>
                  <a:pt x="56785" y="70400"/>
                </a:lnTo>
                <a:lnTo>
                  <a:pt x="56785" y="70400"/>
                </a:lnTo>
                <a:lnTo>
                  <a:pt x="56785" y="70400"/>
                </a:lnTo>
                <a:lnTo>
                  <a:pt x="53571" y="70400"/>
                </a:lnTo>
                <a:lnTo>
                  <a:pt x="53571" y="70400"/>
                </a:lnTo>
                <a:lnTo>
                  <a:pt x="53571" y="70400"/>
                </a:lnTo>
                <a:lnTo>
                  <a:pt x="53571" y="70400"/>
                </a:lnTo>
                <a:lnTo>
                  <a:pt x="53571" y="70400"/>
                </a:lnTo>
                <a:lnTo>
                  <a:pt x="51428" y="70400"/>
                </a:lnTo>
                <a:lnTo>
                  <a:pt x="51428" y="70400"/>
                </a:lnTo>
                <a:lnTo>
                  <a:pt x="51428" y="73600"/>
                </a:lnTo>
                <a:lnTo>
                  <a:pt x="51428" y="73600"/>
                </a:lnTo>
                <a:lnTo>
                  <a:pt x="51428" y="73600"/>
                </a:lnTo>
                <a:lnTo>
                  <a:pt x="51428" y="73600"/>
                </a:lnTo>
                <a:lnTo>
                  <a:pt x="51428" y="73600"/>
                </a:lnTo>
                <a:lnTo>
                  <a:pt x="51428" y="78400"/>
                </a:lnTo>
                <a:lnTo>
                  <a:pt x="49285" y="78400"/>
                </a:lnTo>
                <a:lnTo>
                  <a:pt x="49285" y="78400"/>
                </a:lnTo>
                <a:lnTo>
                  <a:pt x="49285" y="78400"/>
                </a:lnTo>
                <a:lnTo>
                  <a:pt x="49285" y="78400"/>
                </a:lnTo>
                <a:lnTo>
                  <a:pt x="49285" y="78400"/>
                </a:lnTo>
                <a:lnTo>
                  <a:pt x="49285" y="78400"/>
                </a:lnTo>
                <a:lnTo>
                  <a:pt x="49285" y="81600"/>
                </a:lnTo>
                <a:lnTo>
                  <a:pt x="47142" y="81600"/>
                </a:lnTo>
                <a:lnTo>
                  <a:pt x="47142" y="81600"/>
                </a:lnTo>
                <a:lnTo>
                  <a:pt x="47142" y="81600"/>
                </a:lnTo>
                <a:lnTo>
                  <a:pt x="47142" y="81600"/>
                </a:lnTo>
                <a:lnTo>
                  <a:pt x="47142" y="81600"/>
                </a:lnTo>
                <a:lnTo>
                  <a:pt x="47142" y="81600"/>
                </a:lnTo>
                <a:lnTo>
                  <a:pt x="47142" y="84800"/>
                </a:lnTo>
                <a:lnTo>
                  <a:pt x="44999" y="84800"/>
                </a:lnTo>
                <a:lnTo>
                  <a:pt x="44999" y="84800"/>
                </a:lnTo>
                <a:lnTo>
                  <a:pt x="44999" y="84800"/>
                </a:lnTo>
                <a:lnTo>
                  <a:pt x="44999" y="84800"/>
                </a:lnTo>
                <a:lnTo>
                  <a:pt x="44999" y="84800"/>
                </a:lnTo>
                <a:lnTo>
                  <a:pt x="44999" y="84800"/>
                </a:lnTo>
                <a:lnTo>
                  <a:pt x="44999" y="88000"/>
                </a:lnTo>
                <a:lnTo>
                  <a:pt x="44999" y="88000"/>
                </a:lnTo>
                <a:lnTo>
                  <a:pt x="47142" y="88000"/>
                </a:lnTo>
                <a:lnTo>
                  <a:pt x="47142" y="88000"/>
                </a:lnTo>
                <a:lnTo>
                  <a:pt x="47142" y="88000"/>
                </a:lnTo>
                <a:lnTo>
                  <a:pt x="47142" y="91200"/>
                </a:lnTo>
                <a:lnTo>
                  <a:pt x="47142" y="91200"/>
                </a:lnTo>
                <a:lnTo>
                  <a:pt x="47142" y="91200"/>
                </a:lnTo>
                <a:lnTo>
                  <a:pt x="44999" y="91200"/>
                </a:lnTo>
                <a:lnTo>
                  <a:pt x="44999" y="96000"/>
                </a:lnTo>
                <a:lnTo>
                  <a:pt x="44999" y="96000"/>
                </a:lnTo>
                <a:lnTo>
                  <a:pt x="44999" y="96000"/>
                </a:lnTo>
                <a:lnTo>
                  <a:pt x="44999" y="96000"/>
                </a:lnTo>
                <a:lnTo>
                  <a:pt x="44999" y="96000"/>
                </a:lnTo>
                <a:lnTo>
                  <a:pt x="41785" y="96000"/>
                </a:lnTo>
                <a:lnTo>
                  <a:pt x="41785" y="96000"/>
                </a:lnTo>
                <a:lnTo>
                  <a:pt x="41785" y="96000"/>
                </a:lnTo>
                <a:lnTo>
                  <a:pt x="41785" y="96000"/>
                </a:lnTo>
                <a:lnTo>
                  <a:pt x="39642" y="96000"/>
                </a:lnTo>
                <a:lnTo>
                  <a:pt x="39642" y="96000"/>
                </a:lnTo>
                <a:lnTo>
                  <a:pt x="39642" y="91200"/>
                </a:lnTo>
                <a:lnTo>
                  <a:pt x="39642" y="91200"/>
                </a:lnTo>
                <a:lnTo>
                  <a:pt x="39642" y="96000"/>
                </a:lnTo>
                <a:lnTo>
                  <a:pt x="39642" y="96000"/>
                </a:lnTo>
                <a:lnTo>
                  <a:pt x="37500" y="96000"/>
                </a:lnTo>
                <a:lnTo>
                  <a:pt x="37500" y="96000"/>
                </a:lnTo>
                <a:lnTo>
                  <a:pt x="37500" y="96000"/>
                </a:lnTo>
                <a:lnTo>
                  <a:pt x="37500" y="96000"/>
                </a:lnTo>
                <a:lnTo>
                  <a:pt x="35357" y="96000"/>
                </a:lnTo>
                <a:lnTo>
                  <a:pt x="35357" y="96000"/>
                </a:lnTo>
                <a:lnTo>
                  <a:pt x="35357" y="96000"/>
                </a:lnTo>
                <a:lnTo>
                  <a:pt x="33214" y="96000"/>
                </a:lnTo>
                <a:lnTo>
                  <a:pt x="33214" y="96000"/>
                </a:lnTo>
                <a:lnTo>
                  <a:pt x="33214" y="96000"/>
                </a:lnTo>
                <a:lnTo>
                  <a:pt x="33214" y="96000"/>
                </a:lnTo>
                <a:lnTo>
                  <a:pt x="33214" y="96000"/>
                </a:lnTo>
                <a:lnTo>
                  <a:pt x="33214" y="99200"/>
                </a:lnTo>
                <a:lnTo>
                  <a:pt x="33214" y="99200"/>
                </a:lnTo>
                <a:lnTo>
                  <a:pt x="33214" y="99200"/>
                </a:lnTo>
                <a:lnTo>
                  <a:pt x="33214" y="99200"/>
                </a:lnTo>
                <a:lnTo>
                  <a:pt x="33214" y="102400"/>
                </a:lnTo>
                <a:lnTo>
                  <a:pt x="33214" y="102400"/>
                </a:lnTo>
                <a:lnTo>
                  <a:pt x="33214" y="102400"/>
                </a:lnTo>
                <a:lnTo>
                  <a:pt x="33214" y="102400"/>
                </a:lnTo>
                <a:lnTo>
                  <a:pt x="33214" y="105600"/>
                </a:lnTo>
                <a:lnTo>
                  <a:pt x="33214" y="105600"/>
                </a:lnTo>
                <a:lnTo>
                  <a:pt x="33214" y="105600"/>
                </a:lnTo>
                <a:lnTo>
                  <a:pt x="29999" y="105600"/>
                </a:lnTo>
                <a:lnTo>
                  <a:pt x="29999" y="105600"/>
                </a:lnTo>
                <a:lnTo>
                  <a:pt x="29999" y="105600"/>
                </a:lnTo>
                <a:lnTo>
                  <a:pt x="29999" y="105600"/>
                </a:lnTo>
                <a:lnTo>
                  <a:pt x="29999" y="105600"/>
                </a:lnTo>
                <a:lnTo>
                  <a:pt x="27857" y="105600"/>
                </a:lnTo>
                <a:lnTo>
                  <a:pt x="27857" y="105600"/>
                </a:lnTo>
                <a:lnTo>
                  <a:pt x="27857" y="105600"/>
                </a:lnTo>
                <a:lnTo>
                  <a:pt x="27857" y="105600"/>
                </a:lnTo>
                <a:lnTo>
                  <a:pt x="27857" y="105600"/>
                </a:lnTo>
                <a:lnTo>
                  <a:pt x="27857" y="102400"/>
                </a:lnTo>
                <a:lnTo>
                  <a:pt x="25714" y="102400"/>
                </a:lnTo>
                <a:lnTo>
                  <a:pt x="25714" y="102400"/>
                </a:lnTo>
                <a:lnTo>
                  <a:pt x="25714" y="102400"/>
                </a:lnTo>
                <a:lnTo>
                  <a:pt x="25714" y="102400"/>
                </a:lnTo>
                <a:lnTo>
                  <a:pt x="25714" y="102400"/>
                </a:lnTo>
                <a:lnTo>
                  <a:pt x="25714" y="102400"/>
                </a:lnTo>
                <a:lnTo>
                  <a:pt x="25714" y="102400"/>
                </a:lnTo>
                <a:lnTo>
                  <a:pt x="23571" y="102400"/>
                </a:lnTo>
                <a:lnTo>
                  <a:pt x="23571" y="102400"/>
                </a:lnTo>
                <a:lnTo>
                  <a:pt x="23571" y="102400"/>
                </a:lnTo>
                <a:lnTo>
                  <a:pt x="23571" y="102400"/>
                </a:lnTo>
                <a:lnTo>
                  <a:pt x="23571" y="102400"/>
                </a:lnTo>
                <a:lnTo>
                  <a:pt x="23571" y="102400"/>
                </a:lnTo>
                <a:lnTo>
                  <a:pt x="21428" y="102400"/>
                </a:lnTo>
                <a:lnTo>
                  <a:pt x="21428" y="102400"/>
                </a:lnTo>
                <a:lnTo>
                  <a:pt x="21428" y="102400"/>
                </a:lnTo>
                <a:lnTo>
                  <a:pt x="21428" y="105600"/>
                </a:lnTo>
                <a:lnTo>
                  <a:pt x="21428" y="105600"/>
                </a:lnTo>
                <a:lnTo>
                  <a:pt x="18214" y="105600"/>
                </a:lnTo>
                <a:lnTo>
                  <a:pt x="18214" y="105600"/>
                </a:lnTo>
                <a:lnTo>
                  <a:pt x="18214" y="105600"/>
                </a:lnTo>
                <a:lnTo>
                  <a:pt x="18214" y="105600"/>
                </a:lnTo>
                <a:lnTo>
                  <a:pt x="18214" y="105600"/>
                </a:lnTo>
                <a:lnTo>
                  <a:pt x="18214" y="105600"/>
                </a:lnTo>
                <a:lnTo>
                  <a:pt x="16071" y="105600"/>
                </a:lnTo>
                <a:lnTo>
                  <a:pt x="16071" y="105600"/>
                </a:lnTo>
                <a:lnTo>
                  <a:pt x="16071" y="105600"/>
                </a:lnTo>
                <a:lnTo>
                  <a:pt x="16071" y="105600"/>
                </a:lnTo>
                <a:lnTo>
                  <a:pt x="16071" y="108800"/>
                </a:lnTo>
                <a:lnTo>
                  <a:pt x="16071" y="108800"/>
                </a:lnTo>
                <a:lnTo>
                  <a:pt x="16071" y="108800"/>
                </a:lnTo>
                <a:lnTo>
                  <a:pt x="13928" y="108800"/>
                </a:lnTo>
                <a:lnTo>
                  <a:pt x="13928" y="108800"/>
                </a:lnTo>
                <a:lnTo>
                  <a:pt x="13928" y="108800"/>
                </a:lnTo>
                <a:lnTo>
                  <a:pt x="11785" y="108800"/>
                </a:lnTo>
                <a:lnTo>
                  <a:pt x="11785" y="113600"/>
                </a:lnTo>
                <a:lnTo>
                  <a:pt x="11785" y="113600"/>
                </a:lnTo>
                <a:lnTo>
                  <a:pt x="11785" y="113600"/>
                </a:lnTo>
                <a:lnTo>
                  <a:pt x="11785" y="113600"/>
                </a:lnTo>
                <a:lnTo>
                  <a:pt x="11785" y="113600"/>
                </a:lnTo>
                <a:lnTo>
                  <a:pt x="11785" y="113600"/>
                </a:lnTo>
                <a:lnTo>
                  <a:pt x="9642" y="113600"/>
                </a:lnTo>
                <a:lnTo>
                  <a:pt x="9642" y="108800"/>
                </a:lnTo>
                <a:lnTo>
                  <a:pt x="9642" y="108800"/>
                </a:lnTo>
                <a:lnTo>
                  <a:pt x="9642" y="108800"/>
                </a:lnTo>
                <a:lnTo>
                  <a:pt x="9642" y="108800"/>
                </a:lnTo>
                <a:lnTo>
                  <a:pt x="9642" y="108800"/>
                </a:lnTo>
                <a:lnTo>
                  <a:pt x="6428" y="108800"/>
                </a:lnTo>
                <a:lnTo>
                  <a:pt x="6428" y="108800"/>
                </a:lnTo>
                <a:lnTo>
                  <a:pt x="6428" y="105600"/>
                </a:lnTo>
                <a:lnTo>
                  <a:pt x="6428" y="105600"/>
                </a:lnTo>
                <a:lnTo>
                  <a:pt x="6428" y="105600"/>
                </a:lnTo>
                <a:lnTo>
                  <a:pt x="6428" y="105600"/>
                </a:lnTo>
                <a:lnTo>
                  <a:pt x="6428" y="102400"/>
                </a:lnTo>
                <a:lnTo>
                  <a:pt x="6428" y="102400"/>
                </a:lnTo>
                <a:lnTo>
                  <a:pt x="6428" y="102400"/>
                </a:lnTo>
                <a:lnTo>
                  <a:pt x="6428" y="99200"/>
                </a:lnTo>
                <a:lnTo>
                  <a:pt x="6428" y="99200"/>
                </a:lnTo>
                <a:lnTo>
                  <a:pt x="6428" y="99200"/>
                </a:lnTo>
                <a:lnTo>
                  <a:pt x="6428" y="96000"/>
                </a:lnTo>
                <a:lnTo>
                  <a:pt x="6428" y="96000"/>
                </a:lnTo>
                <a:lnTo>
                  <a:pt x="9642" y="96000"/>
                </a:lnTo>
                <a:lnTo>
                  <a:pt x="9642" y="96000"/>
                </a:lnTo>
                <a:lnTo>
                  <a:pt x="9642" y="96000"/>
                </a:lnTo>
                <a:lnTo>
                  <a:pt x="9642" y="91200"/>
                </a:lnTo>
                <a:lnTo>
                  <a:pt x="9642" y="91200"/>
                </a:lnTo>
                <a:lnTo>
                  <a:pt x="9642" y="91200"/>
                </a:lnTo>
                <a:lnTo>
                  <a:pt x="11785" y="91200"/>
                </a:lnTo>
                <a:lnTo>
                  <a:pt x="11785" y="91200"/>
                </a:lnTo>
                <a:lnTo>
                  <a:pt x="11785" y="91200"/>
                </a:lnTo>
                <a:lnTo>
                  <a:pt x="11785" y="88000"/>
                </a:lnTo>
                <a:lnTo>
                  <a:pt x="11785" y="88000"/>
                </a:lnTo>
                <a:lnTo>
                  <a:pt x="11785" y="88000"/>
                </a:lnTo>
                <a:lnTo>
                  <a:pt x="11785" y="88000"/>
                </a:lnTo>
                <a:lnTo>
                  <a:pt x="11785" y="88000"/>
                </a:lnTo>
                <a:lnTo>
                  <a:pt x="11785" y="84800"/>
                </a:lnTo>
                <a:lnTo>
                  <a:pt x="13928" y="84800"/>
                </a:lnTo>
                <a:lnTo>
                  <a:pt x="13928" y="84800"/>
                </a:lnTo>
                <a:lnTo>
                  <a:pt x="13928" y="84800"/>
                </a:lnTo>
                <a:lnTo>
                  <a:pt x="13928" y="84800"/>
                </a:lnTo>
                <a:lnTo>
                  <a:pt x="16071" y="84800"/>
                </a:lnTo>
                <a:lnTo>
                  <a:pt x="16071" y="84800"/>
                </a:lnTo>
                <a:lnTo>
                  <a:pt x="16071" y="81600"/>
                </a:lnTo>
                <a:lnTo>
                  <a:pt x="16071" y="81600"/>
                </a:lnTo>
                <a:lnTo>
                  <a:pt x="16071" y="81600"/>
                </a:lnTo>
                <a:lnTo>
                  <a:pt x="16071" y="81600"/>
                </a:lnTo>
                <a:lnTo>
                  <a:pt x="16071" y="81600"/>
                </a:lnTo>
                <a:lnTo>
                  <a:pt x="16071" y="78400"/>
                </a:lnTo>
                <a:lnTo>
                  <a:pt x="16071" y="78400"/>
                </a:lnTo>
                <a:lnTo>
                  <a:pt x="16071" y="78400"/>
                </a:lnTo>
                <a:lnTo>
                  <a:pt x="16071" y="78400"/>
                </a:lnTo>
                <a:lnTo>
                  <a:pt x="16071" y="78400"/>
                </a:lnTo>
                <a:lnTo>
                  <a:pt x="16071" y="78400"/>
                </a:lnTo>
                <a:lnTo>
                  <a:pt x="16071" y="78400"/>
                </a:lnTo>
                <a:lnTo>
                  <a:pt x="16071" y="73600"/>
                </a:lnTo>
                <a:lnTo>
                  <a:pt x="16071" y="73600"/>
                </a:lnTo>
                <a:lnTo>
                  <a:pt x="16071" y="73600"/>
                </a:lnTo>
                <a:lnTo>
                  <a:pt x="13928" y="73600"/>
                </a:lnTo>
                <a:lnTo>
                  <a:pt x="13928" y="73600"/>
                </a:lnTo>
                <a:lnTo>
                  <a:pt x="13928" y="73600"/>
                </a:lnTo>
                <a:lnTo>
                  <a:pt x="13928" y="70400"/>
                </a:lnTo>
                <a:lnTo>
                  <a:pt x="13928" y="70400"/>
                </a:lnTo>
                <a:lnTo>
                  <a:pt x="11785" y="70400"/>
                </a:lnTo>
                <a:lnTo>
                  <a:pt x="11785" y="70400"/>
                </a:lnTo>
                <a:lnTo>
                  <a:pt x="11785" y="70400"/>
                </a:lnTo>
                <a:lnTo>
                  <a:pt x="11785" y="70400"/>
                </a:lnTo>
                <a:lnTo>
                  <a:pt x="11785" y="67200"/>
                </a:lnTo>
                <a:lnTo>
                  <a:pt x="11785" y="67200"/>
                </a:lnTo>
                <a:lnTo>
                  <a:pt x="11785" y="67200"/>
                </a:lnTo>
                <a:lnTo>
                  <a:pt x="11785" y="64000"/>
                </a:lnTo>
                <a:lnTo>
                  <a:pt x="11785" y="64000"/>
                </a:lnTo>
                <a:lnTo>
                  <a:pt x="11785" y="64000"/>
                </a:lnTo>
                <a:lnTo>
                  <a:pt x="11785" y="64000"/>
                </a:lnTo>
                <a:lnTo>
                  <a:pt x="11785" y="64000"/>
                </a:lnTo>
                <a:lnTo>
                  <a:pt x="11785" y="60800"/>
                </a:lnTo>
                <a:lnTo>
                  <a:pt x="11785" y="60800"/>
                </a:lnTo>
                <a:lnTo>
                  <a:pt x="11785" y="60800"/>
                </a:lnTo>
                <a:lnTo>
                  <a:pt x="13928" y="60800"/>
                </a:lnTo>
                <a:lnTo>
                  <a:pt x="13928" y="60800"/>
                </a:lnTo>
                <a:lnTo>
                  <a:pt x="13928" y="60800"/>
                </a:lnTo>
                <a:lnTo>
                  <a:pt x="13928" y="56000"/>
                </a:lnTo>
                <a:lnTo>
                  <a:pt x="13928" y="56000"/>
                </a:lnTo>
                <a:lnTo>
                  <a:pt x="13928" y="56000"/>
                </a:lnTo>
                <a:lnTo>
                  <a:pt x="11785" y="56000"/>
                </a:lnTo>
                <a:lnTo>
                  <a:pt x="11785" y="56000"/>
                </a:lnTo>
                <a:lnTo>
                  <a:pt x="11785" y="56000"/>
                </a:lnTo>
                <a:lnTo>
                  <a:pt x="11785" y="52800"/>
                </a:lnTo>
                <a:lnTo>
                  <a:pt x="11785" y="52800"/>
                </a:lnTo>
                <a:lnTo>
                  <a:pt x="11785" y="56000"/>
                </a:lnTo>
                <a:lnTo>
                  <a:pt x="11785" y="56000"/>
                </a:lnTo>
                <a:lnTo>
                  <a:pt x="11785" y="52800"/>
                </a:lnTo>
                <a:lnTo>
                  <a:pt x="9642" y="52800"/>
                </a:lnTo>
                <a:lnTo>
                  <a:pt x="9642" y="52800"/>
                </a:lnTo>
                <a:lnTo>
                  <a:pt x="9642" y="56000"/>
                </a:lnTo>
                <a:lnTo>
                  <a:pt x="9642" y="56000"/>
                </a:lnTo>
                <a:lnTo>
                  <a:pt x="6428" y="56000"/>
                </a:lnTo>
                <a:lnTo>
                  <a:pt x="6428" y="56000"/>
                </a:lnTo>
                <a:lnTo>
                  <a:pt x="6428" y="52800"/>
                </a:lnTo>
                <a:lnTo>
                  <a:pt x="6428" y="52800"/>
                </a:lnTo>
                <a:lnTo>
                  <a:pt x="6428" y="56000"/>
                </a:lnTo>
                <a:lnTo>
                  <a:pt x="6428" y="56000"/>
                </a:lnTo>
                <a:lnTo>
                  <a:pt x="6428" y="52800"/>
                </a:lnTo>
                <a:lnTo>
                  <a:pt x="4285" y="52800"/>
                </a:lnTo>
                <a:lnTo>
                  <a:pt x="4285" y="52800"/>
                </a:lnTo>
                <a:lnTo>
                  <a:pt x="4285" y="52800"/>
                </a:lnTo>
                <a:lnTo>
                  <a:pt x="4285" y="49600"/>
                </a:lnTo>
                <a:lnTo>
                  <a:pt x="4285" y="49600"/>
                </a:lnTo>
                <a:lnTo>
                  <a:pt x="4285" y="49600"/>
                </a:lnTo>
                <a:lnTo>
                  <a:pt x="4285" y="49600"/>
                </a:lnTo>
                <a:lnTo>
                  <a:pt x="4285" y="49600"/>
                </a:lnTo>
                <a:lnTo>
                  <a:pt x="2142" y="49600"/>
                </a:lnTo>
                <a:lnTo>
                  <a:pt x="2142" y="49600"/>
                </a:lnTo>
                <a:lnTo>
                  <a:pt x="2142" y="49600"/>
                </a:lnTo>
                <a:lnTo>
                  <a:pt x="2142" y="49600"/>
                </a:lnTo>
                <a:lnTo>
                  <a:pt x="0" y="49600"/>
                </a:lnTo>
                <a:lnTo>
                  <a:pt x="0" y="46400"/>
                </a:lnTo>
                <a:lnTo>
                  <a:pt x="2142" y="46400"/>
                </a:lnTo>
                <a:lnTo>
                  <a:pt x="2142" y="46400"/>
                </a:lnTo>
                <a:lnTo>
                  <a:pt x="2142" y="46400"/>
                </a:lnTo>
                <a:lnTo>
                  <a:pt x="2142" y="46400"/>
                </a:lnTo>
                <a:lnTo>
                  <a:pt x="2142" y="46400"/>
                </a:lnTo>
                <a:lnTo>
                  <a:pt x="2142" y="43200"/>
                </a:lnTo>
                <a:lnTo>
                  <a:pt x="2142" y="43200"/>
                </a:lnTo>
                <a:lnTo>
                  <a:pt x="2142" y="43200"/>
                </a:lnTo>
                <a:lnTo>
                  <a:pt x="2142" y="43200"/>
                </a:lnTo>
                <a:lnTo>
                  <a:pt x="2142" y="43200"/>
                </a:lnTo>
                <a:lnTo>
                  <a:pt x="2142" y="38400"/>
                </a:lnTo>
                <a:lnTo>
                  <a:pt x="2142" y="38400"/>
                </a:lnTo>
                <a:lnTo>
                  <a:pt x="2142" y="38400"/>
                </a:lnTo>
                <a:lnTo>
                  <a:pt x="2142" y="38400"/>
                </a:lnTo>
                <a:lnTo>
                  <a:pt x="4285" y="38400"/>
                </a:lnTo>
                <a:lnTo>
                  <a:pt x="4285" y="38400"/>
                </a:lnTo>
                <a:lnTo>
                  <a:pt x="4285" y="38400"/>
                </a:lnTo>
                <a:lnTo>
                  <a:pt x="4285" y="38400"/>
                </a:lnTo>
                <a:lnTo>
                  <a:pt x="4285" y="38400"/>
                </a:lnTo>
                <a:lnTo>
                  <a:pt x="6428" y="38400"/>
                </a:lnTo>
                <a:lnTo>
                  <a:pt x="6428" y="38400"/>
                </a:lnTo>
                <a:lnTo>
                  <a:pt x="6428" y="38400"/>
                </a:lnTo>
                <a:lnTo>
                  <a:pt x="6428" y="38400"/>
                </a:lnTo>
                <a:lnTo>
                  <a:pt x="6428" y="38400"/>
                </a:lnTo>
                <a:lnTo>
                  <a:pt x="6428" y="38400"/>
                </a:lnTo>
                <a:lnTo>
                  <a:pt x="6428" y="38400"/>
                </a:lnTo>
                <a:lnTo>
                  <a:pt x="6428" y="38400"/>
                </a:lnTo>
                <a:lnTo>
                  <a:pt x="9642" y="38400"/>
                </a:lnTo>
                <a:lnTo>
                  <a:pt x="9642" y="38400"/>
                </a:lnTo>
                <a:lnTo>
                  <a:pt x="9642" y="38400"/>
                </a:lnTo>
                <a:lnTo>
                  <a:pt x="9642" y="38400"/>
                </a:lnTo>
                <a:lnTo>
                  <a:pt x="11785" y="38400"/>
                </a:lnTo>
                <a:lnTo>
                  <a:pt x="11785" y="38400"/>
                </a:lnTo>
                <a:lnTo>
                  <a:pt x="11785" y="38400"/>
                </a:lnTo>
                <a:lnTo>
                  <a:pt x="11785" y="38400"/>
                </a:lnTo>
                <a:lnTo>
                  <a:pt x="13928" y="38400"/>
                </a:lnTo>
                <a:lnTo>
                  <a:pt x="13928" y="38400"/>
                </a:lnTo>
                <a:lnTo>
                  <a:pt x="13928" y="38400"/>
                </a:lnTo>
                <a:lnTo>
                  <a:pt x="13928" y="38400"/>
                </a:lnTo>
                <a:lnTo>
                  <a:pt x="16071" y="38400"/>
                </a:lnTo>
                <a:lnTo>
                  <a:pt x="16071" y="38400"/>
                </a:lnTo>
                <a:lnTo>
                  <a:pt x="16071" y="38400"/>
                </a:lnTo>
                <a:lnTo>
                  <a:pt x="16071" y="38400"/>
                </a:lnTo>
                <a:lnTo>
                  <a:pt x="18214" y="38400"/>
                </a:lnTo>
                <a:lnTo>
                  <a:pt x="18214" y="38400"/>
                </a:lnTo>
                <a:lnTo>
                  <a:pt x="18214" y="38400"/>
                </a:lnTo>
                <a:lnTo>
                  <a:pt x="18214" y="38400"/>
                </a:lnTo>
                <a:lnTo>
                  <a:pt x="18214" y="38400"/>
                </a:lnTo>
                <a:lnTo>
                  <a:pt x="18214" y="38400"/>
                </a:lnTo>
                <a:lnTo>
                  <a:pt x="21428" y="38400"/>
                </a:lnTo>
                <a:lnTo>
                  <a:pt x="21428" y="38400"/>
                </a:lnTo>
                <a:lnTo>
                  <a:pt x="21428" y="35200"/>
                </a:lnTo>
                <a:lnTo>
                  <a:pt x="18214" y="35200"/>
                </a:lnTo>
                <a:lnTo>
                  <a:pt x="18214" y="35200"/>
                </a:lnTo>
                <a:lnTo>
                  <a:pt x="21428" y="35200"/>
                </a:lnTo>
                <a:lnTo>
                  <a:pt x="21428" y="35200"/>
                </a:lnTo>
                <a:lnTo>
                  <a:pt x="21428" y="35200"/>
                </a:lnTo>
                <a:lnTo>
                  <a:pt x="21428" y="32000"/>
                </a:lnTo>
                <a:lnTo>
                  <a:pt x="21428" y="32000"/>
                </a:lnTo>
                <a:lnTo>
                  <a:pt x="21428" y="32000"/>
                </a:lnTo>
                <a:lnTo>
                  <a:pt x="23571" y="32000"/>
                </a:lnTo>
                <a:lnTo>
                  <a:pt x="23571" y="32000"/>
                </a:lnTo>
                <a:lnTo>
                  <a:pt x="23571" y="32000"/>
                </a:lnTo>
                <a:lnTo>
                  <a:pt x="23571" y="32000"/>
                </a:lnTo>
                <a:lnTo>
                  <a:pt x="23571" y="32000"/>
                </a:lnTo>
                <a:lnTo>
                  <a:pt x="23571" y="32000"/>
                </a:lnTo>
                <a:lnTo>
                  <a:pt x="25714" y="32000"/>
                </a:lnTo>
                <a:lnTo>
                  <a:pt x="25714" y="32000"/>
                </a:lnTo>
                <a:lnTo>
                  <a:pt x="23571" y="32000"/>
                </a:lnTo>
                <a:lnTo>
                  <a:pt x="23571" y="28800"/>
                </a:lnTo>
                <a:lnTo>
                  <a:pt x="23571" y="288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3" name="Shape 553"/>
          <p:cNvSpPr/>
          <p:nvPr/>
        </p:nvSpPr>
        <p:spPr>
          <a:xfrm>
            <a:off x="6064212" y="3795321"/>
            <a:ext cx="141728" cy="401595"/>
          </a:xfrm>
          <a:custGeom>
            <a:avLst/>
            <a:gdLst/>
            <a:ahLst/>
            <a:cxnLst/>
            <a:rect l="0" t="0" r="0" b="0"/>
            <a:pathLst>
              <a:path w="120000" h="120000" extrusionOk="0">
                <a:moveTo>
                  <a:pt x="77647" y="70197"/>
                </a:moveTo>
                <a:lnTo>
                  <a:pt x="77647" y="70197"/>
                </a:lnTo>
                <a:lnTo>
                  <a:pt x="77647" y="70197"/>
                </a:lnTo>
                <a:lnTo>
                  <a:pt x="77647" y="70197"/>
                </a:lnTo>
                <a:lnTo>
                  <a:pt x="77647" y="70197"/>
                </a:lnTo>
                <a:lnTo>
                  <a:pt x="77647" y="68774"/>
                </a:lnTo>
                <a:lnTo>
                  <a:pt x="77647" y="68774"/>
                </a:lnTo>
                <a:lnTo>
                  <a:pt x="77647" y="68774"/>
                </a:lnTo>
                <a:lnTo>
                  <a:pt x="75630" y="68774"/>
                </a:lnTo>
                <a:lnTo>
                  <a:pt x="75630" y="68774"/>
                </a:lnTo>
                <a:lnTo>
                  <a:pt x="75630" y="67826"/>
                </a:lnTo>
                <a:lnTo>
                  <a:pt x="75630" y="67826"/>
                </a:lnTo>
                <a:lnTo>
                  <a:pt x="75630" y="67826"/>
                </a:lnTo>
                <a:lnTo>
                  <a:pt x="75630" y="67826"/>
                </a:lnTo>
                <a:lnTo>
                  <a:pt x="75630" y="67826"/>
                </a:lnTo>
                <a:lnTo>
                  <a:pt x="75630" y="68774"/>
                </a:lnTo>
                <a:lnTo>
                  <a:pt x="73613" y="68774"/>
                </a:lnTo>
                <a:lnTo>
                  <a:pt x="73613" y="67826"/>
                </a:lnTo>
                <a:lnTo>
                  <a:pt x="73613" y="67826"/>
                </a:lnTo>
                <a:lnTo>
                  <a:pt x="73613" y="67826"/>
                </a:lnTo>
                <a:lnTo>
                  <a:pt x="73613" y="67826"/>
                </a:lnTo>
                <a:lnTo>
                  <a:pt x="70588" y="67826"/>
                </a:lnTo>
                <a:lnTo>
                  <a:pt x="70588" y="67826"/>
                </a:lnTo>
                <a:lnTo>
                  <a:pt x="70588" y="67826"/>
                </a:lnTo>
                <a:lnTo>
                  <a:pt x="70588" y="67826"/>
                </a:lnTo>
                <a:lnTo>
                  <a:pt x="70588" y="68774"/>
                </a:lnTo>
                <a:lnTo>
                  <a:pt x="73613" y="68774"/>
                </a:lnTo>
                <a:lnTo>
                  <a:pt x="73613" y="68774"/>
                </a:lnTo>
                <a:lnTo>
                  <a:pt x="73613" y="68774"/>
                </a:lnTo>
                <a:lnTo>
                  <a:pt x="73613" y="68774"/>
                </a:lnTo>
                <a:lnTo>
                  <a:pt x="73613" y="68774"/>
                </a:lnTo>
                <a:lnTo>
                  <a:pt x="73613" y="70197"/>
                </a:lnTo>
                <a:lnTo>
                  <a:pt x="73613" y="70197"/>
                </a:lnTo>
                <a:lnTo>
                  <a:pt x="73613" y="70197"/>
                </a:lnTo>
                <a:lnTo>
                  <a:pt x="73613" y="70197"/>
                </a:lnTo>
                <a:lnTo>
                  <a:pt x="70588" y="70197"/>
                </a:lnTo>
                <a:lnTo>
                  <a:pt x="70588" y="70197"/>
                </a:lnTo>
                <a:lnTo>
                  <a:pt x="70588" y="70197"/>
                </a:lnTo>
                <a:lnTo>
                  <a:pt x="70588" y="70197"/>
                </a:lnTo>
                <a:lnTo>
                  <a:pt x="70588" y="70197"/>
                </a:lnTo>
                <a:lnTo>
                  <a:pt x="70588" y="68774"/>
                </a:lnTo>
                <a:lnTo>
                  <a:pt x="68571" y="68774"/>
                </a:lnTo>
                <a:lnTo>
                  <a:pt x="68571" y="68774"/>
                </a:lnTo>
                <a:lnTo>
                  <a:pt x="68571" y="68774"/>
                </a:lnTo>
                <a:lnTo>
                  <a:pt x="68571" y="67826"/>
                </a:lnTo>
                <a:lnTo>
                  <a:pt x="68571" y="67826"/>
                </a:lnTo>
                <a:lnTo>
                  <a:pt x="68571" y="67826"/>
                </a:lnTo>
                <a:lnTo>
                  <a:pt x="68571" y="66877"/>
                </a:lnTo>
                <a:lnTo>
                  <a:pt x="68571" y="66877"/>
                </a:lnTo>
                <a:lnTo>
                  <a:pt x="68571" y="66877"/>
                </a:lnTo>
                <a:lnTo>
                  <a:pt x="68571" y="66877"/>
                </a:lnTo>
                <a:lnTo>
                  <a:pt x="68571" y="65928"/>
                </a:lnTo>
                <a:lnTo>
                  <a:pt x="68571" y="65928"/>
                </a:lnTo>
                <a:lnTo>
                  <a:pt x="68571" y="65928"/>
                </a:lnTo>
                <a:lnTo>
                  <a:pt x="68571" y="65928"/>
                </a:lnTo>
                <a:lnTo>
                  <a:pt x="66554" y="65928"/>
                </a:lnTo>
                <a:lnTo>
                  <a:pt x="66554" y="65928"/>
                </a:lnTo>
                <a:lnTo>
                  <a:pt x="66554" y="64980"/>
                </a:lnTo>
                <a:lnTo>
                  <a:pt x="66554" y="64980"/>
                </a:lnTo>
                <a:lnTo>
                  <a:pt x="66554" y="64980"/>
                </a:lnTo>
                <a:lnTo>
                  <a:pt x="66554" y="64980"/>
                </a:lnTo>
                <a:lnTo>
                  <a:pt x="64537" y="64980"/>
                </a:lnTo>
                <a:lnTo>
                  <a:pt x="64537" y="64980"/>
                </a:lnTo>
                <a:lnTo>
                  <a:pt x="64537" y="64980"/>
                </a:lnTo>
                <a:lnTo>
                  <a:pt x="64537" y="64980"/>
                </a:lnTo>
                <a:lnTo>
                  <a:pt x="64537" y="63557"/>
                </a:lnTo>
                <a:lnTo>
                  <a:pt x="64537" y="63557"/>
                </a:lnTo>
                <a:lnTo>
                  <a:pt x="64537" y="63557"/>
                </a:lnTo>
                <a:lnTo>
                  <a:pt x="64537" y="63557"/>
                </a:lnTo>
                <a:lnTo>
                  <a:pt x="62521" y="63557"/>
                </a:lnTo>
                <a:lnTo>
                  <a:pt x="62521" y="63557"/>
                </a:lnTo>
                <a:lnTo>
                  <a:pt x="62521" y="63557"/>
                </a:lnTo>
                <a:lnTo>
                  <a:pt x="62521" y="63557"/>
                </a:lnTo>
                <a:lnTo>
                  <a:pt x="62521" y="63557"/>
                </a:lnTo>
                <a:lnTo>
                  <a:pt x="59495" y="63557"/>
                </a:lnTo>
                <a:lnTo>
                  <a:pt x="59495" y="63557"/>
                </a:lnTo>
                <a:lnTo>
                  <a:pt x="59495" y="63557"/>
                </a:lnTo>
                <a:lnTo>
                  <a:pt x="57478" y="63557"/>
                </a:lnTo>
                <a:lnTo>
                  <a:pt x="57478" y="63557"/>
                </a:lnTo>
                <a:lnTo>
                  <a:pt x="57478" y="63557"/>
                </a:lnTo>
                <a:lnTo>
                  <a:pt x="57478" y="63557"/>
                </a:lnTo>
                <a:lnTo>
                  <a:pt x="57478" y="64980"/>
                </a:lnTo>
                <a:lnTo>
                  <a:pt x="57478" y="64980"/>
                </a:lnTo>
                <a:lnTo>
                  <a:pt x="57478" y="64980"/>
                </a:lnTo>
                <a:lnTo>
                  <a:pt x="57478" y="64980"/>
                </a:lnTo>
                <a:lnTo>
                  <a:pt x="57478" y="64980"/>
                </a:lnTo>
                <a:lnTo>
                  <a:pt x="57478" y="63557"/>
                </a:lnTo>
                <a:lnTo>
                  <a:pt x="57478" y="63557"/>
                </a:lnTo>
                <a:lnTo>
                  <a:pt x="55462" y="63557"/>
                </a:lnTo>
                <a:lnTo>
                  <a:pt x="55462" y="63557"/>
                </a:lnTo>
                <a:lnTo>
                  <a:pt x="55462" y="63557"/>
                </a:lnTo>
                <a:lnTo>
                  <a:pt x="55462" y="63557"/>
                </a:lnTo>
                <a:lnTo>
                  <a:pt x="55462" y="63557"/>
                </a:lnTo>
                <a:lnTo>
                  <a:pt x="53445" y="63557"/>
                </a:lnTo>
                <a:lnTo>
                  <a:pt x="53445" y="63557"/>
                </a:lnTo>
                <a:lnTo>
                  <a:pt x="53445" y="63557"/>
                </a:lnTo>
                <a:lnTo>
                  <a:pt x="53445" y="63557"/>
                </a:lnTo>
                <a:lnTo>
                  <a:pt x="53445" y="63557"/>
                </a:lnTo>
                <a:lnTo>
                  <a:pt x="51428" y="63557"/>
                </a:lnTo>
                <a:lnTo>
                  <a:pt x="51428" y="63557"/>
                </a:lnTo>
                <a:lnTo>
                  <a:pt x="51428" y="63557"/>
                </a:lnTo>
                <a:lnTo>
                  <a:pt x="51428" y="64980"/>
                </a:lnTo>
                <a:lnTo>
                  <a:pt x="51428" y="64980"/>
                </a:lnTo>
                <a:lnTo>
                  <a:pt x="51428" y="64980"/>
                </a:lnTo>
                <a:lnTo>
                  <a:pt x="51428" y="64980"/>
                </a:lnTo>
                <a:lnTo>
                  <a:pt x="51428" y="64980"/>
                </a:lnTo>
                <a:lnTo>
                  <a:pt x="51428" y="63557"/>
                </a:lnTo>
                <a:lnTo>
                  <a:pt x="51428" y="63557"/>
                </a:lnTo>
                <a:lnTo>
                  <a:pt x="48403" y="63557"/>
                </a:lnTo>
                <a:lnTo>
                  <a:pt x="48403" y="63557"/>
                </a:lnTo>
                <a:lnTo>
                  <a:pt x="48403" y="63557"/>
                </a:lnTo>
                <a:lnTo>
                  <a:pt x="48403" y="63557"/>
                </a:lnTo>
                <a:lnTo>
                  <a:pt x="48403" y="63557"/>
                </a:lnTo>
                <a:lnTo>
                  <a:pt x="48403" y="62608"/>
                </a:lnTo>
                <a:lnTo>
                  <a:pt x="48403" y="62608"/>
                </a:lnTo>
                <a:lnTo>
                  <a:pt x="48403" y="62608"/>
                </a:lnTo>
                <a:lnTo>
                  <a:pt x="48403" y="62608"/>
                </a:lnTo>
                <a:lnTo>
                  <a:pt x="48403" y="62608"/>
                </a:lnTo>
                <a:lnTo>
                  <a:pt x="48403" y="62608"/>
                </a:lnTo>
                <a:lnTo>
                  <a:pt x="48403" y="61660"/>
                </a:lnTo>
                <a:lnTo>
                  <a:pt x="48403" y="61660"/>
                </a:lnTo>
                <a:lnTo>
                  <a:pt x="48403" y="61660"/>
                </a:lnTo>
                <a:lnTo>
                  <a:pt x="48403" y="61660"/>
                </a:lnTo>
                <a:lnTo>
                  <a:pt x="48403" y="61660"/>
                </a:lnTo>
                <a:lnTo>
                  <a:pt x="48403" y="61660"/>
                </a:lnTo>
                <a:lnTo>
                  <a:pt x="48403" y="61660"/>
                </a:lnTo>
                <a:lnTo>
                  <a:pt x="48403" y="61660"/>
                </a:lnTo>
                <a:lnTo>
                  <a:pt x="48403" y="60711"/>
                </a:lnTo>
                <a:lnTo>
                  <a:pt x="48403" y="60711"/>
                </a:lnTo>
                <a:lnTo>
                  <a:pt x="48403" y="60711"/>
                </a:lnTo>
                <a:lnTo>
                  <a:pt x="48403" y="60711"/>
                </a:lnTo>
                <a:lnTo>
                  <a:pt x="48403" y="60711"/>
                </a:lnTo>
                <a:lnTo>
                  <a:pt x="51428" y="60711"/>
                </a:lnTo>
                <a:lnTo>
                  <a:pt x="51428" y="60711"/>
                </a:lnTo>
                <a:lnTo>
                  <a:pt x="48403" y="60711"/>
                </a:lnTo>
                <a:lnTo>
                  <a:pt x="48403" y="60711"/>
                </a:lnTo>
                <a:lnTo>
                  <a:pt x="48403" y="59762"/>
                </a:lnTo>
                <a:lnTo>
                  <a:pt x="48403" y="59762"/>
                </a:lnTo>
                <a:lnTo>
                  <a:pt x="51428" y="59762"/>
                </a:lnTo>
                <a:lnTo>
                  <a:pt x="51428" y="59762"/>
                </a:lnTo>
                <a:lnTo>
                  <a:pt x="51428" y="58339"/>
                </a:lnTo>
                <a:lnTo>
                  <a:pt x="48403" y="58339"/>
                </a:lnTo>
                <a:lnTo>
                  <a:pt x="48403" y="58339"/>
                </a:lnTo>
                <a:lnTo>
                  <a:pt x="48403" y="58339"/>
                </a:lnTo>
                <a:lnTo>
                  <a:pt x="51428" y="58339"/>
                </a:lnTo>
                <a:lnTo>
                  <a:pt x="51428" y="57391"/>
                </a:lnTo>
                <a:lnTo>
                  <a:pt x="51428" y="57391"/>
                </a:lnTo>
                <a:lnTo>
                  <a:pt x="51428" y="57391"/>
                </a:lnTo>
                <a:lnTo>
                  <a:pt x="51428" y="57391"/>
                </a:lnTo>
                <a:lnTo>
                  <a:pt x="51428" y="57391"/>
                </a:lnTo>
                <a:lnTo>
                  <a:pt x="48403" y="57391"/>
                </a:lnTo>
                <a:lnTo>
                  <a:pt x="48403" y="57391"/>
                </a:lnTo>
                <a:lnTo>
                  <a:pt x="48403" y="57391"/>
                </a:lnTo>
                <a:lnTo>
                  <a:pt x="48403" y="57391"/>
                </a:lnTo>
                <a:lnTo>
                  <a:pt x="46386" y="57391"/>
                </a:lnTo>
                <a:lnTo>
                  <a:pt x="46386" y="57391"/>
                </a:lnTo>
                <a:lnTo>
                  <a:pt x="46386" y="56442"/>
                </a:lnTo>
                <a:lnTo>
                  <a:pt x="46386" y="56442"/>
                </a:lnTo>
                <a:lnTo>
                  <a:pt x="44369" y="56442"/>
                </a:lnTo>
                <a:lnTo>
                  <a:pt x="44369" y="56442"/>
                </a:lnTo>
                <a:lnTo>
                  <a:pt x="44369" y="57391"/>
                </a:lnTo>
                <a:lnTo>
                  <a:pt x="44369" y="57391"/>
                </a:lnTo>
                <a:lnTo>
                  <a:pt x="44369" y="57391"/>
                </a:lnTo>
                <a:lnTo>
                  <a:pt x="42352" y="57391"/>
                </a:lnTo>
                <a:lnTo>
                  <a:pt x="42352" y="57391"/>
                </a:lnTo>
                <a:lnTo>
                  <a:pt x="42352" y="57391"/>
                </a:lnTo>
                <a:lnTo>
                  <a:pt x="42352" y="57391"/>
                </a:lnTo>
                <a:lnTo>
                  <a:pt x="40336" y="57391"/>
                </a:lnTo>
                <a:lnTo>
                  <a:pt x="40336" y="57391"/>
                </a:lnTo>
                <a:lnTo>
                  <a:pt x="40336" y="57391"/>
                </a:lnTo>
                <a:lnTo>
                  <a:pt x="40336" y="57391"/>
                </a:lnTo>
                <a:lnTo>
                  <a:pt x="37310" y="57391"/>
                </a:lnTo>
                <a:lnTo>
                  <a:pt x="37310" y="57391"/>
                </a:lnTo>
                <a:lnTo>
                  <a:pt x="37310" y="57391"/>
                </a:lnTo>
                <a:lnTo>
                  <a:pt x="37310" y="57391"/>
                </a:lnTo>
                <a:lnTo>
                  <a:pt x="37310" y="58339"/>
                </a:lnTo>
                <a:lnTo>
                  <a:pt x="37310" y="58339"/>
                </a:lnTo>
                <a:lnTo>
                  <a:pt x="37310" y="58339"/>
                </a:lnTo>
                <a:lnTo>
                  <a:pt x="37310" y="58339"/>
                </a:lnTo>
                <a:lnTo>
                  <a:pt x="37310" y="58339"/>
                </a:lnTo>
                <a:lnTo>
                  <a:pt x="37310" y="59762"/>
                </a:lnTo>
                <a:lnTo>
                  <a:pt x="37310" y="59762"/>
                </a:lnTo>
                <a:lnTo>
                  <a:pt x="37310" y="59762"/>
                </a:lnTo>
                <a:lnTo>
                  <a:pt x="37310" y="59762"/>
                </a:lnTo>
                <a:lnTo>
                  <a:pt x="37310" y="60711"/>
                </a:lnTo>
                <a:lnTo>
                  <a:pt x="37310" y="60711"/>
                </a:lnTo>
                <a:lnTo>
                  <a:pt x="37310" y="60711"/>
                </a:lnTo>
                <a:lnTo>
                  <a:pt x="37310" y="60711"/>
                </a:lnTo>
                <a:lnTo>
                  <a:pt x="37310" y="60711"/>
                </a:lnTo>
                <a:lnTo>
                  <a:pt x="37310" y="60711"/>
                </a:lnTo>
                <a:lnTo>
                  <a:pt x="37310" y="60711"/>
                </a:lnTo>
                <a:lnTo>
                  <a:pt x="37310" y="61660"/>
                </a:lnTo>
                <a:lnTo>
                  <a:pt x="37310" y="61660"/>
                </a:lnTo>
                <a:lnTo>
                  <a:pt x="37310" y="61660"/>
                </a:lnTo>
                <a:lnTo>
                  <a:pt x="37310" y="61660"/>
                </a:lnTo>
                <a:lnTo>
                  <a:pt x="37310" y="62608"/>
                </a:lnTo>
                <a:lnTo>
                  <a:pt x="37310" y="62608"/>
                </a:lnTo>
                <a:lnTo>
                  <a:pt x="37310" y="62608"/>
                </a:lnTo>
                <a:lnTo>
                  <a:pt x="37310" y="63557"/>
                </a:lnTo>
                <a:lnTo>
                  <a:pt x="35294" y="63557"/>
                </a:lnTo>
                <a:lnTo>
                  <a:pt x="35294" y="63557"/>
                </a:lnTo>
                <a:lnTo>
                  <a:pt x="35294" y="63557"/>
                </a:lnTo>
                <a:lnTo>
                  <a:pt x="37310" y="63557"/>
                </a:lnTo>
                <a:lnTo>
                  <a:pt x="37310" y="64980"/>
                </a:lnTo>
                <a:lnTo>
                  <a:pt x="37310" y="64980"/>
                </a:lnTo>
                <a:lnTo>
                  <a:pt x="37310" y="64980"/>
                </a:lnTo>
                <a:lnTo>
                  <a:pt x="37310" y="65928"/>
                </a:lnTo>
                <a:lnTo>
                  <a:pt x="37310" y="65928"/>
                </a:lnTo>
                <a:lnTo>
                  <a:pt x="37310" y="65928"/>
                </a:lnTo>
                <a:lnTo>
                  <a:pt x="37310" y="66877"/>
                </a:lnTo>
                <a:lnTo>
                  <a:pt x="37310" y="66877"/>
                </a:lnTo>
                <a:lnTo>
                  <a:pt x="37310" y="66877"/>
                </a:lnTo>
                <a:lnTo>
                  <a:pt x="37310" y="66877"/>
                </a:lnTo>
                <a:lnTo>
                  <a:pt x="37310" y="67826"/>
                </a:lnTo>
                <a:lnTo>
                  <a:pt x="37310" y="67826"/>
                </a:lnTo>
                <a:lnTo>
                  <a:pt x="37310" y="67826"/>
                </a:lnTo>
                <a:lnTo>
                  <a:pt x="37310" y="67826"/>
                </a:lnTo>
                <a:lnTo>
                  <a:pt x="35294" y="67826"/>
                </a:lnTo>
                <a:lnTo>
                  <a:pt x="35294" y="68774"/>
                </a:lnTo>
                <a:lnTo>
                  <a:pt x="35294" y="68774"/>
                </a:lnTo>
                <a:lnTo>
                  <a:pt x="35294" y="68774"/>
                </a:lnTo>
                <a:lnTo>
                  <a:pt x="35294" y="68774"/>
                </a:lnTo>
                <a:lnTo>
                  <a:pt x="35294" y="68774"/>
                </a:lnTo>
                <a:lnTo>
                  <a:pt x="35294" y="70197"/>
                </a:lnTo>
                <a:lnTo>
                  <a:pt x="35294" y="70197"/>
                </a:lnTo>
                <a:lnTo>
                  <a:pt x="35294" y="70197"/>
                </a:lnTo>
                <a:lnTo>
                  <a:pt x="35294" y="70197"/>
                </a:lnTo>
                <a:lnTo>
                  <a:pt x="35294" y="70197"/>
                </a:lnTo>
                <a:lnTo>
                  <a:pt x="35294" y="71146"/>
                </a:lnTo>
                <a:lnTo>
                  <a:pt x="35294" y="71146"/>
                </a:lnTo>
                <a:lnTo>
                  <a:pt x="35294" y="71146"/>
                </a:lnTo>
                <a:lnTo>
                  <a:pt x="35294" y="71146"/>
                </a:lnTo>
                <a:lnTo>
                  <a:pt x="33277" y="71146"/>
                </a:lnTo>
                <a:lnTo>
                  <a:pt x="33277" y="71146"/>
                </a:lnTo>
                <a:lnTo>
                  <a:pt x="33277" y="71146"/>
                </a:lnTo>
                <a:lnTo>
                  <a:pt x="33277" y="72094"/>
                </a:lnTo>
                <a:lnTo>
                  <a:pt x="33277" y="72094"/>
                </a:lnTo>
                <a:lnTo>
                  <a:pt x="33277" y="72094"/>
                </a:lnTo>
                <a:lnTo>
                  <a:pt x="33277" y="72094"/>
                </a:lnTo>
                <a:lnTo>
                  <a:pt x="31260" y="72094"/>
                </a:lnTo>
                <a:lnTo>
                  <a:pt x="31260" y="73043"/>
                </a:lnTo>
                <a:lnTo>
                  <a:pt x="31260" y="73043"/>
                </a:lnTo>
                <a:lnTo>
                  <a:pt x="31260" y="73043"/>
                </a:lnTo>
                <a:lnTo>
                  <a:pt x="31260" y="73043"/>
                </a:lnTo>
                <a:lnTo>
                  <a:pt x="31260" y="73992"/>
                </a:lnTo>
                <a:lnTo>
                  <a:pt x="31260" y="73992"/>
                </a:lnTo>
                <a:lnTo>
                  <a:pt x="31260" y="73992"/>
                </a:lnTo>
                <a:lnTo>
                  <a:pt x="31260" y="73992"/>
                </a:lnTo>
                <a:lnTo>
                  <a:pt x="31260" y="75415"/>
                </a:lnTo>
                <a:lnTo>
                  <a:pt x="31260" y="75415"/>
                </a:lnTo>
                <a:lnTo>
                  <a:pt x="31260" y="75415"/>
                </a:lnTo>
                <a:lnTo>
                  <a:pt x="31260" y="75415"/>
                </a:lnTo>
                <a:lnTo>
                  <a:pt x="31260" y="76363"/>
                </a:lnTo>
                <a:lnTo>
                  <a:pt x="29243" y="76363"/>
                </a:lnTo>
                <a:lnTo>
                  <a:pt x="29243" y="76363"/>
                </a:lnTo>
                <a:lnTo>
                  <a:pt x="31260" y="76363"/>
                </a:lnTo>
                <a:lnTo>
                  <a:pt x="31260" y="76363"/>
                </a:lnTo>
                <a:lnTo>
                  <a:pt x="31260" y="76363"/>
                </a:lnTo>
                <a:lnTo>
                  <a:pt x="31260" y="76363"/>
                </a:lnTo>
                <a:lnTo>
                  <a:pt x="31260" y="77312"/>
                </a:lnTo>
                <a:lnTo>
                  <a:pt x="31260" y="77312"/>
                </a:lnTo>
                <a:lnTo>
                  <a:pt x="31260" y="77312"/>
                </a:lnTo>
                <a:lnTo>
                  <a:pt x="31260" y="78260"/>
                </a:lnTo>
                <a:lnTo>
                  <a:pt x="31260" y="78260"/>
                </a:lnTo>
                <a:lnTo>
                  <a:pt x="29243" y="78260"/>
                </a:lnTo>
                <a:lnTo>
                  <a:pt x="29243" y="78260"/>
                </a:lnTo>
                <a:lnTo>
                  <a:pt x="29243" y="78260"/>
                </a:lnTo>
                <a:lnTo>
                  <a:pt x="29243" y="79209"/>
                </a:lnTo>
                <a:lnTo>
                  <a:pt x="29243" y="79209"/>
                </a:lnTo>
                <a:lnTo>
                  <a:pt x="29243" y="79209"/>
                </a:lnTo>
                <a:lnTo>
                  <a:pt x="29243" y="79209"/>
                </a:lnTo>
                <a:lnTo>
                  <a:pt x="26218" y="79209"/>
                </a:lnTo>
                <a:lnTo>
                  <a:pt x="26218" y="79209"/>
                </a:lnTo>
                <a:lnTo>
                  <a:pt x="26218" y="80632"/>
                </a:lnTo>
                <a:lnTo>
                  <a:pt x="26218" y="80632"/>
                </a:lnTo>
                <a:lnTo>
                  <a:pt x="26218" y="80632"/>
                </a:lnTo>
                <a:lnTo>
                  <a:pt x="26218" y="80632"/>
                </a:lnTo>
                <a:lnTo>
                  <a:pt x="26218" y="81581"/>
                </a:lnTo>
                <a:lnTo>
                  <a:pt x="26218" y="81581"/>
                </a:lnTo>
                <a:lnTo>
                  <a:pt x="26218" y="81581"/>
                </a:lnTo>
                <a:lnTo>
                  <a:pt x="26218" y="81581"/>
                </a:lnTo>
                <a:lnTo>
                  <a:pt x="26218" y="81581"/>
                </a:lnTo>
                <a:lnTo>
                  <a:pt x="26218" y="81581"/>
                </a:lnTo>
                <a:lnTo>
                  <a:pt x="26218" y="82529"/>
                </a:lnTo>
                <a:lnTo>
                  <a:pt x="26218" y="82529"/>
                </a:lnTo>
                <a:lnTo>
                  <a:pt x="24201" y="82529"/>
                </a:lnTo>
                <a:lnTo>
                  <a:pt x="24201" y="82529"/>
                </a:lnTo>
                <a:lnTo>
                  <a:pt x="24201" y="82529"/>
                </a:lnTo>
                <a:lnTo>
                  <a:pt x="24201" y="82529"/>
                </a:lnTo>
                <a:lnTo>
                  <a:pt x="26218" y="82529"/>
                </a:lnTo>
                <a:lnTo>
                  <a:pt x="26218" y="82529"/>
                </a:lnTo>
                <a:lnTo>
                  <a:pt x="26218" y="82529"/>
                </a:lnTo>
                <a:lnTo>
                  <a:pt x="26218" y="83478"/>
                </a:lnTo>
                <a:lnTo>
                  <a:pt x="26218" y="83478"/>
                </a:lnTo>
                <a:lnTo>
                  <a:pt x="26218" y="83478"/>
                </a:lnTo>
                <a:lnTo>
                  <a:pt x="24201" y="83478"/>
                </a:lnTo>
                <a:lnTo>
                  <a:pt x="24201" y="83478"/>
                </a:lnTo>
                <a:lnTo>
                  <a:pt x="24201" y="83478"/>
                </a:lnTo>
                <a:lnTo>
                  <a:pt x="24201" y="84426"/>
                </a:lnTo>
                <a:lnTo>
                  <a:pt x="24201" y="84426"/>
                </a:lnTo>
                <a:lnTo>
                  <a:pt x="24201" y="84426"/>
                </a:lnTo>
                <a:lnTo>
                  <a:pt x="24201" y="84426"/>
                </a:lnTo>
                <a:lnTo>
                  <a:pt x="24201" y="84426"/>
                </a:lnTo>
                <a:lnTo>
                  <a:pt x="24201" y="85849"/>
                </a:lnTo>
                <a:lnTo>
                  <a:pt x="24201" y="85849"/>
                </a:lnTo>
                <a:lnTo>
                  <a:pt x="24201" y="85849"/>
                </a:lnTo>
                <a:lnTo>
                  <a:pt x="24201" y="85849"/>
                </a:lnTo>
                <a:lnTo>
                  <a:pt x="24201" y="86798"/>
                </a:lnTo>
                <a:lnTo>
                  <a:pt x="24201" y="86798"/>
                </a:lnTo>
                <a:lnTo>
                  <a:pt x="24201" y="86798"/>
                </a:lnTo>
                <a:lnTo>
                  <a:pt x="24201" y="86798"/>
                </a:lnTo>
                <a:lnTo>
                  <a:pt x="24201" y="87747"/>
                </a:lnTo>
                <a:lnTo>
                  <a:pt x="24201" y="87747"/>
                </a:lnTo>
                <a:lnTo>
                  <a:pt x="24201" y="87747"/>
                </a:lnTo>
                <a:lnTo>
                  <a:pt x="24201" y="87747"/>
                </a:lnTo>
                <a:lnTo>
                  <a:pt x="26218" y="87747"/>
                </a:lnTo>
                <a:lnTo>
                  <a:pt x="26218" y="88695"/>
                </a:lnTo>
                <a:lnTo>
                  <a:pt x="26218" y="88695"/>
                </a:lnTo>
                <a:lnTo>
                  <a:pt x="26218" y="88695"/>
                </a:lnTo>
                <a:lnTo>
                  <a:pt x="26218" y="88695"/>
                </a:lnTo>
                <a:lnTo>
                  <a:pt x="26218" y="89644"/>
                </a:lnTo>
                <a:lnTo>
                  <a:pt x="26218" y="89644"/>
                </a:lnTo>
                <a:lnTo>
                  <a:pt x="26218" y="89644"/>
                </a:lnTo>
                <a:lnTo>
                  <a:pt x="26218" y="89644"/>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2015"/>
                </a:lnTo>
                <a:lnTo>
                  <a:pt x="29243" y="92015"/>
                </a:lnTo>
                <a:lnTo>
                  <a:pt x="29243" y="92015"/>
                </a:lnTo>
                <a:lnTo>
                  <a:pt x="29243" y="91067"/>
                </a:lnTo>
                <a:lnTo>
                  <a:pt x="29243" y="91067"/>
                </a:lnTo>
                <a:lnTo>
                  <a:pt x="29243" y="91067"/>
                </a:lnTo>
                <a:lnTo>
                  <a:pt x="31260" y="91067"/>
                </a:lnTo>
                <a:lnTo>
                  <a:pt x="31260" y="91067"/>
                </a:lnTo>
                <a:lnTo>
                  <a:pt x="31260" y="91067"/>
                </a:lnTo>
                <a:lnTo>
                  <a:pt x="31260" y="91067"/>
                </a:lnTo>
                <a:lnTo>
                  <a:pt x="31260" y="91067"/>
                </a:lnTo>
                <a:lnTo>
                  <a:pt x="31260" y="89644"/>
                </a:lnTo>
                <a:lnTo>
                  <a:pt x="31260" y="89644"/>
                </a:lnTo>
                <a:lnTo>
                  <a:pt x="31260" y="89644"/>
                </a:lnTo>
                <a:lnTo>
                  <a:pt x="31260" y="89644"/>
                </a:lnTo>
                <a:lnTo>
                  <a:pt x="31260" y="89644"/>
                </a:lnTo>
                <a:lnTo>
                  <a:pt x="31260" y="88695"/>
                </a:lnTo>
                <a:lnTo>
                  <a:pt x="31260" y="88695"/>
                </a:lnTo>
                <a:lnTo>
                  <a:pt x="31260" y="88695"/>
                </a:lnTo>
                <a:lnTo>
                  <a:pt x="31260" y="88695"/>
                </a:lnTo>
                <a:lnTo>
                  <a:pt x="31260" y="88695"/>
                </a:lnTo>
                <a:lnTo>
                  <a:pt x="31260" y="87747"/>
                </a:lnTo>
                <a:lnTo>
                  <a:pt x="31260" y="87747"/>
                </a:lnTo>
                <a:lnTo>
                  <a:pt x="31260" y="87747"/>
                </a:lnTo>
                <a:lnTo>
                  <a:pt x="31260" y="87747"/>
                </a:lnTo>
                <a:lnTo>
                  <a:pt x="31260" y="87747"/>
                </a:lnTo>
                <a:lnTo>
                  <a:pt x="33277" y="87747"/>
                </a:lnTo>
                <a:lnTo>
                  <a:pt x="33277" y="87747"/>
                </a:lnTo>
                <a:lnTo>
                  <a:pt x="33277" y="87747"/>
                </a:lnTo>
                <a:lnTo>
                  <a:pt x="33277" y="87747"/>
                </a:lnTo>
                <a:lnTo>
                  <a:pt x="33277" y="88695"/>
                </a:lnTo>
                <a:lnTo>
                  <a:pt x="33277" y="88695"/>
                </a:lnTo>
                <a:lnTo>
                  <a:pt x="33277" y="88695"/>
                </a:lnTo>
                <a:lnTo>
                  <a:pt x="33277" y="88695"/>
                </a:lnTo>
                <a:lnTo>
                  <a:pt x="33277" y="89644"/>
                </a:lnTo>
                <a:lnTo>
                  <a:pt x="33277" y="89644"/>
                </a:lnTo>
                <a:lnTo>
                  <a:pt x="33277" y="89644"/>
                </a:lnTo>
                <a:lnTo>
                  <a:pt x="33277" y="91067"/>
                </a:lnTo>
                <a:lnTo>
                  <a:pt x="33277" y="91067"/>
                </a:lnTo>
                <a:lnTo>
                  <a:pt x="33277" y="91067"/>
                </a:lnTo>
                <a:lnTo>
                  <a:pt x="35294" y="91067"/>
                </a:lnTo>
                <a:lnTo>
                  <a:pt x="35294" y="91067"/>
                </a:lnTo>
                <a:lnTo>
                  <a:pt x="35294" y="91067"/>
                </a:lnTo>
                <a:lnTo>
                  <a:pt x="35294" y="89644"/>
                </a:lnTo>
                <a:lnTo>
                  <a:pt x="35294" y="89644"/>
                </a:lnTo>
                <a:lnTo>
                  <a:pt x="35294" y="89644"/>
                </a:lnTo>
                <a:lnTo>
                  <a:pt x="35294" y="88695"/>
                </a:lnTo>
                <a:lnTo>
                  <a:pt x="35294" y="88695"/>
                </a:lnTo>
                <a:lnTo>
                  <a:pt x="35294" y="88695"/>
                </a:lnTo>
                <a:lnTo>
                  <a:pt x="35294" y="88695"/>
                </a:lnTo>
                <a:lnTo>
                  <a:pt x="35294" y="87747"/>
                </a:lnTo>
                <a:lnTo>
                  <a:pt x="37310" y="87747"/>
                </a:lnTo>
                <a:lnTo>
                  <a:pt x="37310" y="88695"/>
                </a:lnTo>
                <a:lnTo>
                  <a:pt x="37310" y="88695"/>
                </a:lnTo>
                <a:lnTo>
                  <a:pt x="37310" y="87747"/>
                </a:lnTo>
                <a:lnTo>
                  <a:pt x="37310" y="87747"/>
                </a:lnTo>
                <a:lnTo>
                  <a:pt x="37310" y="87747"/>
                </a:lnTo>
                <a:lnTo>
                  <a:pt x="35294" y="87747"/>
                </a:lnTo>
                <a:lnTo>
                  <a:pt x="35294" y="87747"/>
                </a:lnTo>
                <a:lnTo>
                  <a:pt x="35294" y="86798"/>
                </a:lnTo>
                <a:lnTo>
                  <a:pt x="35294" y="86798"/>
                </a:lnTo>
                <a:lnTo>
                  <a:pt x="35294" y="86798"/>
                </a:lnTo>
                <a:lnTo>
                  <a:pt x="37310" y="86798"/>
                </a:lnTo>
                <a:lnTo>
                  <a:pt x="37310" y="86798"/>
                </a:lnTo>
                <a:lnTo>
                  <a:pt x="37310" y="86798"/>
                </a:lnTo>
                <a:lnTo>
                  <a:pt x="37310" y="86798"/>
                </a:lnTo>
                <a:lnTo>
                  <a:pt x="37310" y="86798"/>
                </a:lnTo>
                <a:lnTo>
                  <a:pt x="37310" y="87747"/>
                </a:lnTo>
                <a:lnTo>
                  <a:pt x="37310" y="87747"/>
                </a:lnTo>
                <a:lnTo>
                  <a:pt x="37310" y="87747"/>
                </a:lnTo>
                <a:lnTo>
                  <a:pt x="37310" y="88695"/>
                </a:lnTo>
                <a:lnTo>
                  <a:pt x="37310" y="88695"/>
                </a:lnTo>
                <a:lnTo>
                  <a:pt x="37310" y="88695"/>
                </a:lnTo>
                <a:lnTo>
                  <a:pt x="37310" y="88695"/>
                </a:lnTo>
                <a:lnTo>
                  <a:pt x="37310" y="88695"/>
                </a:lnTo>
                <a:lnTo>
                  <a:pt x="37310" y="89644"/>
                </a:lnTo>
                <a:lnTo>
                  <a:pt x="37310" y="89644"/>
                </a:lnTo>
                <a:lnTo>
                  <a:pt x="37310" y="89644"/>
                </a:lnTo>
                <a:lnTo>
                  <a:pt x="37310" y="89644"/>
                </a:lnTo>
                <a:lnTo>
                  <a:pt x="37310" y="89644"/>
                </a:lnTo>
                <a:lnTo>
                  <a:pt x="37310" y="91067"/>
                </a:lnTo>
                <a:lnTo>
                  <a:pt x="37310" y="91067"/>
                </a:lnTo>
                <a:lnTo>
                  <a:pt x="35294" y="91067"/>
                </a:lnTo>
                <a:lnTo>
                  <a:pt x="35294" y="91067"/>
                </a:lnTo>
                <a:lnTo>
                  <a:pt x="35294" y="91067"/>
                </a:lnTo>
                <a:lnTo>
                  <a:pt x="35294" y="91067"/>
                </a:lnTo>
                <a:lnTo>
                  <a:pt x="35294" y="91067"/>
                </a:lnTo>
                <a:lnTo>
                  <a:pt x="35294" y="92015"/>
                </a:lnTo>
                <a:lnTo>
                  <a:pt x="35294" y="92015"/>
                </a:lnTo>
                <a:lnTo>
                  <a:pt x="35294" y="92015"/>
                </a:lnTo>
                <a:lnTo>
                  <a:pt x="35294" y="92015"/>
                </a:lnTo>
                <a:lnTo>
                  <a:pt x="35294" y="92964"/>
                </a:lnTo>
                <a:lnTo>
                  <a:pt x="35294" y="92964"/>
                </a:lnTo>
                <a:lnTo>
                  <a:pt x="35294" y="92964"/>
                </a:lnTo>
                <a:lnTo>
                  <a:pt x="35294" y="92964"/>
                </a:lnTo>
                <a:lnTo>
                  <a:pt x="35294" y="93913"/>
                </a:lnTo>
                <a:lnTo>
                  <a:pt x="35294" y="93913"/>
                </a:lnTo>
                <a:lnTo>
                  <a:pt x="35294" y="93913"/>
                </a:lnTo>
                <a:lnTo>
                  <a:pt x="35294" y="94861"/>
                </a:lnTo>
                <a:lnTo>
                  <a:pt x="35294" y="94861"/>
                </a:lnTo>
                <a:lnTo>
                  <a:pt x="35294" y="94861"/>
                </a:lnTo>
                <a:lnTo>
                  <a:pt x="35294" y="96284"/>
                </a:lnTo>
                <a:lnTo>
                  <a:pt x="35294" y="96284"/>
                </a:lnTo>
                <a:lnTo>
                  <a:pt x="37310" y="96284"/>
                </a:lnTo>
                <a:lnTo>
                  <a:pt x="37310" y="96284"/>
                </a:lnTo>
                <a:lnTo>
                  <a:pt x="37310" y="96284"/>
                </a:lnTo>
                <a:lnTo>
                  <a:pt x="37310" y="97233"/>
                </a:lnTo>
                <a:lnTo>
                  <a:pt x="37310" y="97233"/>
                </a:lnTo>
                <a:lnTo>
                  <a:pt x="37310" y="97233"/>
                </a:lnTo>
                <a:lnTo>
                  <a:pt x="37310" y="97233"/>
                </a:lnTo>
                <a:lnTo>
                  <a:pt x="37310" y="97233"/>
                </a:lnTo>
                <a:lnTo>
                  <a:pt x="37310" y="97233"/>
                </a:lnTo>
                <a:lnTo>
                  <a:pt x="37310" y="97233"/>
                </a:lnTo>
                <a:lnTo>
                  <a:pt x="40336" y="97233"/>
                </a:lnTo>
                <a:lnTo>
                  <a:pt x="40336" y="97233"/>
                </a:lnTo>
                <a:lnTo>
                  <a:pt x="40336" y="97233"/>
                </a:lnTo>
                <a:lnTo>
                  <a:pt x="40336" y="97233"/>
                </a:lnTo>
                <a:lnTo>
                  <a:pt x="40336" y="97233"/>
                </a:lnTo>
                <a:lnTo>
                  <a:pt x="40336" y="98181"/>
                </a:lnTo>
                <a:lnTo>
                  <a:pt x="40336" y="98181"/>
                </a:lnTo>
                <a:lnTo>
                  <a:pt x="42352" y="98181"/>
                </a:lnTo>
                <a:lnTo>
                  <a:pt x="42352" y="98181"/>
                </a:lnTo>
                <a:lnTo>
                  <a:pt x="42352" y="99130"/>
                </a:lnTo>
                <a:lnTo>
                  <a:pt x="42352" y="99130"/>
                </a:lnTo>
                <a:lnTo>
                  <a:pt x="42352" y="99130"/>
                </a:lnTo>
                <a:lnTo>
                  <a:pt x="42352" y="99130"/>
                </a:lnTo>
                <a:lnTo>
                  <a:pt x="42352" y="100079"/>
                </a:lnTo>
                <a:lnTo>
                  <a:pt x="42352" y="100079"/>
                </a:lnTo>
                <a:lnTo>
                  <a:pt x="42352" y="100079"/>
                </a:lnTo>
                <a:lnTo>
                  <a:pt x="42352" y="101501"/>
                </a:lnTo>
                <a:lnTo>
                  <a:pt x="42352" y="101501"/>
                </a:lnTo>
                <a:lnTo>
                  <a:pt x="42352" y="101501"/>
                </a:lnTo>
                <a:lnTo>
                  <a:pt x="42352" y="101501"/>
                </a:lnTo>
                <a:lnTo>
                  <a:pt x="42352" y="102450"/>
                </a:lnTo>
                <a:lnTo>
                  <a:pt x="42352" y="102450"/>
                </a:lnTo>
                <a:lnTo>
                  <a:pt x="42352" y="102450"/>
                </a:lnTo>
                <a:lnTo>
                  <a:pt x="42352" y="103399"/>
                </a:lnTo>
                <a:lnTo>
                  <a:pt x="42352" y="103399"/>
                </a:lnTo>
                <a:lnTo>
                  <a:pt x="42352" y="103399"/>
                </a:lnTo>
                <a:lnTo>
                  <a:pt x="42352" y="103399"/>
                </a:lnTo>
                <a:lnTo>
                  <a:pt x="42352" y="103399"/>
                </a:lnTo>
                <a:lnTo>
                  <a:pt x="42352" y="104347"/>
                </a:lnTo>
                <a:lnTo>
                  <a:pt x="44369" y="104347"/>
                </a:lnTo>
                <a:lnTo>
                  <a:pt x="44369" y="104347"/>
                </a:lnTo>
                <a:lnTo>
                  <a:pt x="44369" y="104347"/>
                </a:lnTo>
                <a:lnTo>
                  <a:pt x="44369" y="105296"/>
                </a:lnTo>
                <a:lnTo>
                  <a:pt x="44369" y="105296"/>
                </a:lnTo>
                <a:lnTo>
                  <a:pt x="44369" y="105296"/>
                </a:lnTo>
                <a:lnTo>
                  <a:pt x="44369" y="105296"/>
                </a:lnTo>
                <a:lnTo>
                  <a:pt x="44369" y="106719"/>
                </a:lnTo>
                <a:lnTo>
                  <a:pt x="44369" y="106719"/>
                </a:lnTo>
                <a:lnTo>
                  <a:pt x="44369" y="106719"/>
                </a:lnTo>
                <a:lnTo>
                  <a:pt x="44369" y="106719"/>
                </a:lnTo>
                <a:lnTo>
                  <a:pt x="44369" y="106719"/>
                </a:lnTo>
                <a:lnTo>
                  <a:pt x="44369" y="107667"/>
                </a:lnTo>
                <a:lnTo>
                  <a:pt x="46386" y="107667"/>
                </a:lnTo>
                <a:lnTo>
                  <a:pt x="46386" y="107667"/>
                </a:lnTo>
                <a:lnTo>
                  <a:pt x="46386" y="107667"/>
                </a:lnTo>
                <a:lnTo>
                  <a:pt x="46386" y="107667"/>
                </a:lnTo>
                <a:lnTo>
                  <a:pt x="46386" y="108616"/>
                </a:lnTo>
                <a:lnTo>
                  <a:pt x="46386" y="108616"/>
                </a:lnTo>
                <a:lnTo>
                  <a:pt x="46386" y="108616"/>
                </a:lnTo>
                <a:lnTo>
                  <a:pt x="48403" y="108616"/>
                </a:lnTo>
                <a:lnTo>
                  <a:pt x="48403" y="108616"/>
                </a:lnTo>
                <a:lnTo>
                  <a:pt x="48403" y="108616"/>
                </a:lnTo>
                <a:lnTo>
                  <a:pt x="48403" y="109565"/>
                </a:lnTo>
                <a:lnTo>
                  <a:pt x="48403" y="109565"/>
                </a:lnTo>
                <a:lnTo>
                  <a:pt x="48403" y="109565"/>
                </a:lnTo>
                <a:lnTo>
                  <a:pt x="48403" y="109565"/>
                </a:lnTo>
                <a:lnTo>
                  <a:pt x="51428" y="109565"/>
                </a:lnTo>
                <a:lnTo>
                  <a:pt x="51428" y="109565"/>
                </a:lnTo>
                <a:lnTo>
                  <a:pt x="51428" y="109565"/>
                </a:lnTo>
                <a:lnTo>
                  <a:pt x="51428" y="109565"/>
                </a:lnTo>
                <a:lnTo>
                  <a:pt x="51428" y="110513"/>
                </a:lnTo>
                <a:lnTo>
                  <a:pt x="51428" y="110513"/>
                </a:lnTo>
                <a:lnTo>
                  <a:pt x="53445" y="110513"/>
                </a:lnTo>
                <a:lnTo>
                  <a:pt x="53445" y="110513"/>
                </a:lnTo>
                <a:lnTo>
                  <a:pt x="53445" y="110513"/>
                </a:lnTo>
                <a:lnTo>
                  <a:pt x="55462" y="110513"/>
                </a:lnTo>
                <a:lnTo>
                  <a:pt x="55462" y="109565"/>
                </a:lnTo>
                <a:lnTo>
                  <a:pt x="55462" y="109565"/>
                </a:lnTo>
                <a:lnTo>
                  <a:pt x="55462" y="109565"/>
                </a:lnTo>
                <a:lnTo>
                  <a:pt x="55462" y="109565"/>
                </a:lnTo>
                <a:lnTo>
                  <a:pt x="55462" y="109565"/>
                </a:lnTo>
                <a:lnTo>
                  <a:pt x="57478" y="109565"/>
                </a:lnTo>
                <a:lnTo>
                  <a:pt x="57478" y="109565"/>
                </a:lnTo>
                <a:lnTo>
                  <a:pt x="57478" y="109565"/>
                </a:lnTo>
                <a:lnTo>
                  <a:pt x="57478" y="109565"/>
                </a:lnTo>
                <a:lnTo>
                  <a:pt x="57478" y="109565"/>
                </a:lnTo>
                <a:lnTo>
                  <a:pt x="57478" y="110513"/>
                </a:lnTo>
                <a:lnTo>
                  <a:pt x="59495" y="110513"/>
                </a:lnTo>
                <a:lnTo>
                  <a:pt x="59495" y="110513"/>
                </a:lnTo>
                <a:lnTo>
                  <a:pt x="59495" y="110513"/>
                </a:lnTo>
                <a:lnTo>
                  <a:pt x="59495" y="110513"/>
                </a:lnTo>
                <a:lnTo>
                  <a:pt x="59495" y="110513"/>
                </a:lnTo>
                <a:lnTo>
                  <a:pt x="59495" y="111936"/>
                </a:lnTo>
                <a:lnTo>
                  <a:pt x="62521" y="111936"/>
                </a:lnTo>
                <a:lnTo>
                  <a:pt x="62521" y="111936"/>
                </a:lnTo>
                <a:lnTo>
                  <a:pt x="62521" y="111936"/>
                </a:lnTo>
                <a:lnTo>
                  <a:pt x="62521" y="111936"/>
                </a:lnTo>
                <a:lnTo>
                  <a:pt x="62521" y="112885"/>
                </a:lnTo>
                <a:lnTo>
                  <a:pt x="62521" y="112885"/>
                </a:lnTo>
                <a:lnTo>
                  <a:pt x="62521" y="112885"/>
                </a:lnTo>
                <a:lnTo>
                  <a:pt x="62521" y="112885"/>
                </a:lnTo>
                <a:lnTo>
                  <a:pt x="62521" y="112885"/>
                </a:lnTo>
                <a:lnTo>
                  <a:pt x="62521" y="113833"/>
                </a:lnTo>
                <a:lnTo>
                  <a:pt x="64537" y="113833"/>
                </a:lnTo>
                <a:lnTo>
                  <a:pt x="64537" y="113833"/>
                </a:lnTo>
                <a:lnTo>
                  <a:pt x="64537" y="113833"/>
                </a:lnTo>
                <a:lnTo>
                  <a:pt x="64537" y="113833"/>
                </a:lnTo>
                <a:lnTo>
                  <a:pt x="64537" y="113833"/>
                </a:lnTo>
                <a:lnTo>
                  <a:pt x="64537" y="113833"/>
                </a:lnTo>
                <a:lnTo>
                  <a:pt x="64537" y="113833"/>
                </a:lnTo>
                <a:lnTo>
                  <a:pt x="66554" y="113833"/>
                </a:lnTo>
                <a:lnTo>
                  <a:pt x="66554" y="114782"/>
                </a:lnTo>
                <a:lnTo>
                  <a:pt x="66554" y="114782"/>
                </a:lnTo>
                <a:lnTo>
                  <a:pt x="66554" y="114782"/>
                </a:lnTo>
                <a:lnTo>
                  <a:pt x="66554" y="114782"/>
                </a:lnTo>
                <a:lnTo>
                  <a:pt x="68571" y="114782"/>
                </a:lnTo>
                <a:lnTo>
                  <a:pt x="68571" y="114782"/>
                </a:lnTo>
                <a:lnTo>
                  <a:pt x="66554" y="114782"/>
                </a:lnTo>
                <a:lnTo>
                  <a:pt x="66554" y="115731"/>
                </a:lnTo>
                <a:lnTo>
                  <a:pt x="66554" y="115731"/>
                </a:lnTo>
                <a:lnTo>
                  <a:pt x="66554" y="115731"/>
                </a:lnTo>
                <a:lnTo>
                  <a:pt x="66554" y="117154"/>
                </a:lnTo>
                <a:lnTo>
                  <a:pt x="66554" y="117154"/>
                </a:lnTo>
                <a:lnTo>
                  <a:pt x="66554" y="117154"/>
                </a:lnTo>
                <a:lnTo>
                  <a:pt x="66554" y="117154"/>
                </a:lnTo>
                <a:lnTo>
                  <a:pt x="64537" y="117154"/>
                </a:lnTo>
                <a:lnTo>
                  <a:pt x="64537" y="117154"/>
                </a:lnTo>
                <a:lnTo>
                  <a:pt x="64537" y="118102"/>
                </a:lnTo>
                <a:lnTo>
                  <a:pt x="64537" y="118102"/>
                </a:lnTo>
                <a:lnTo>
                  <a:pt x="64537" y="118102"/>
                </a:lnTo>
                <a:lnTo>
                  <a:pt x="64537" y="118102"/>
                </a:lnTo>
                <a:lnTo>
                  <a:pt x="64537" y="119051"/>
                </a:lnTo>
                <a:lnTo>
                  <a:pt x="64537" y="119051"/>
                </a:lnTo>
                <a:lnTo>
                  <a:pt x="64537" y="119051"/>
                </a:lnTo>
                <a:lnTo>
                  <a:pt x="64537" y="119051"/>
                </a:lnTo>
                <a:lnTo>
                  <a:pt x="64537" y="119051"/>
                </a:lnTo>
                <a:lnTo>
                  <a:pt x="62521" y="119051"/>
                </a:lnTo>
                <a:lnTo>
                  <a:pt x="62521" y="119051"/>
                </a:lnTo>
                <a:lnTo>
                  <a:pt x="62521" y="119051"/>
                </a:lnTo>
                <a:lnTo>
                  <a:pt x="62521" y="119051"/>
                </a:lnTo>
                <a:lnTo>
                  <a:pt x="62521" y="119051"/>
                </a:lnTo>
                <a:lnTo>
                  <a:pt x="62521" y="119051"/>
                </a:lnTo>
                <a:lnTo>
                  <a:pt x="62521" y="118102"/>
                </a:lnTo>
                <a:lnTo>
                  <a:pt x="59495" y="118102"/>
                </a:lnTo>
                <a:lnTo>
                  <a:pt x="59495" y="118102"/>
                </a:lnTo>
                <a:lnTo>
                  <a:pt x="59495" y="118102"/>
                </a:lnTo>
                <a:lnTo>
                  <a:pt x="59495" y="118102"/>
                </a:lnTo>
                <a:lnTo>
                  <a:pt x="57478" y="118102"/>
                </a:lnTo>
                <a:lnTo>
                  <a:pt x="57478" y="118102"/>
                </a:lnTo>
                <a:lnTo>
                  <a:pt x="57478" y="118102"/>
                </a:lnTo>
                <a:lnTo>
                  <a:pt x="57478" y="118102"/>
                </a:lnTo>
                <a:lnTo>
                  <a:pt x="57478" y="118102"/>
                </a:lnTo>
                <a:lnTo>
                  <a:pt x="57478" y="119051"/>
                </a:lnTo>
                <a:lnTo>
                  <a:pt x="55462" y="119051"/>
                </a:lnTo>
                <a:lnTo>
                  <a:pt x="55462" y="119051"/>
                </a:lnTo>
                <a:lnTo>
                  <a:pt x="55462" y="119051"/>
                </a:lnTo>
                <a:lnTo>
                  <a:pt x="55462" y="119051"/>
                </a:lnTo>
                <a:lnTo>
                  <a:pt x="55462" y="119051"/>
                </a:lnTo>
                <a:lnTo>
                  <a:pt x="55462" y="120000"/>
                </a:lnTo>
                <a:lnTo>
                  <a:pt x="55462" y="120000"/>
                </a:lnTo>
                <a:lnTo>
                  <a:pt x="55462" y="120000"/>
                </a:lnTo>
                <a:lnTo>
                  <a:pt x="53445" y="120000"/>
                </a:lnTo>
                <a:lnTo>
                  <a:pt x="53445" y="120000"/>
                </a:lnTo>
                <a:lnTo>
                  <a:pt x="53445" y="120000"/>
                </a:lnTo>
                <a:lnTo>
                  <a:pt x="53445" y="120000"/>
                </a:lnTo>
                <a:lnTo>
                  <a:pt x="53445" y="120000"/>
                </a:lnTo>
                <a:lnTo>
                  <a:pt x="53445" y="120000"/>
                </a:lnTo>
                <a:lnTo>
                  <a:pt x="53445" y="119051"/>
                </a:lnTo>
                <a:lnTo>
                  <a:pt x="51428" y="119051"/>
                </a:lnTo>
                <a:lnTo>
                  <a:pt x="51428" y="119051"/>
                </a:lnTo>
                <a:lnTo>
                  <a:pt x="51428" y="119051"/>
                </a:lnTo>
                <a:lnTo>
                  <a:pt x="51428" y="119051"/>
                </a:lnTo>
                <a:lnTo>
                  <a:pt x="51428" y="118102"/>
                </a:lnTo>
                <a:lnTo>
                  <a:pt x="51428" y="118102"/>
                </a:lnTo>
                <a:lnTo>
                  <a:pt x="51428" y="118102"/>
                </a:lnTo>
                <a:lnTo>
                  <a:pt x="53445" y="118102"/>
                </a:lnTo>
                <a:lnTo>
                  <a:pt x="53445" y="118102"/>
                </a:lnTo>
                <a:lnTo>
                  <a:pt x="53445" y="118102"/>
                </a:lnTo>
                <a:lnTo>
                  <a:pt x="53445" y="117154"/>
                </a:lnTo>
                <a:lnTo>
                  <a:pt x="53445" y="117154"/>
                </a:lnTo>
                <a:lnTo>
                  <a:pt x="53445" y="117154"/>
                </a:lnTo>
                <a:lnTo>
                  <a:pt x="53445" y="115731"/>
                </a:lnTo>
                <a:lnTo>
                  <a:pt x="53445" y="115731"/>
                </a:lnTo>
                <a:lnTo>
                  <a:pt x="53445" y="115731"/>
                </a:lnTo>
                <a:lnTo>
                  <a:pt x="53445" y="115731"/>
                </a:lnTo>
                <a:lnTo>
                  <a:pt x="53445" y="115731"/>
                </a:lnTo>
                <a:lnTo>
                  <a:pt x="53445" y="114782"/>
                </a:lnTo>
                <a:lnTo>
                  <a:pt x="53445" y="114782"/>
                </a:lnTo>
                <a:lnTo>
                  <a:pt x="51428" y="114782"/>
                </a:lnTo>
                <a:lnTo>
                  <a:pt x="51428" y="114782"/>
                </a:lnTo>
                <a:lnTo>
                  <a:pt x="51428" y="114782"/>
                </a:lnTo>
                <a:lnTo>
                  <a:pt x="51428" y="114782"/>
                </a:lnTo>
                <a:lnTo>
                  <a:pt x="51428" y="114782"/>
                </a:lnTo>
                <a:lnTo>
                  <a:pt x="51428" y="114782"/>
                </a:lnTo>
                <a:lnTo>
                  <a:pt x="48403" y="114782"/>
                </a:lnTo>
                <a:lnTo>
                  <a:pt x="48403" y="114782"/>
                </a:lnTo>
                <a:lnTo>
                  <a:pt x="48403" y="114782"/>
                </a:lnTo>
                <a:lnTo>
                  <a:pt x="48403" y="114782"/>
                </a:lnTo>
                <a:lnTo>
                  <a:pt x="48403" y="113833"/>
                </a:lnTo>
                <a:lnTo>
                  <a:pt x="48403" y="113833"/>
                </a:lnTo>
                <a:lnTo>
                  <a:pt x="48403" y="113833"/>
                </a:lnTo>
                <a:lnTo>
                  <a:pt x="48403" y="113833"/>
                </a:lnTo>
                <a:lnTo>
                  <a:pt x="48403" y="113833"/>
                </a:lnTo>
                <a:lnTo>
                  <a:pt x="48403" y="113833"/>
                </a:lnTo>
                <a:lnTo>
                  <a:pt x="46386" y="113833"/>
                </a:lnTo>
                <a:lnTo>
                  <a:pt x="46386" y="113833"/>
                </a:lnTo>
                <a:lnTo>
                  <a:pt x="46386" y="113833"/>
                </a:lnTo>
                <a:lnTo>
                  <a:pt x="46386" y="113833"/>
                </a:lnTo>
                <a:lnTo>
                  <a:pt x="44369" y="113833"/>
                </a:lnTo>
                <a:lnTo>
                  <a:pt x="44369" y="113833"/>
                </a:lnTo>
                <a:lnTo>
                  <a:pt x="44369" y="113833"/>
                </a:lnTo>
                <a:lnTo>
                  <a:pt x="44369" y="113833"/>
                </a:lnTo>
                <a:lnTo>
                  <a:pt x="44369" y="113833"/>
                </a:lnTo>
                <a:lnTo>
                  <a:pt x="42352" y="113833"/>
                </a:lnTo>
                <a:lnTo>
                  <a:pt x="42352" y="112885"/>
                </a:lnTo>
                <a:lnTo>
                  <a:pt x="42352" y="112885"/>
                </a:lnTo>
                <a:lnTo>
                  <a:pt x="42352" y="112885"/>
                </a:lnTo>
                <a:lnTo>
                  <a:pt x="42352" y="112885"/>
                </a:lnTo>
                <a:lnTo>
                  <a:pt x="42352" y="112885"/>
                </a:lnTo>
                <a:lnTo>
                  <a:pt x="42352" y="111936"/>
                </a:lnTo>
                <a:lnTo>
                  <a:pt x="42352" y="111936"/>
                </a:lnTo>
                <a:lnTo>
                  <a:pt x="42352" y="111936"/>
                </a:lnTo>
                <a:lnTo>
                  <a:pt x="40336" y="111936"/>
                </a:lnTo>
                <a:lnTo>
                  <a:pt x="40336" y="111936"/>
                </a:lnTo>
                <a:lnTo>
                  <a:pt x="40336" y="111936"/>
                </a:lnTo>
                <a:lnTo>
                  <a:pt x="40336" y="111936"/>
                </a:lnTo>
                <a:lnTo>
                  <a:pt x="40336" y="112885"/>
                </a:lnTo>
                <a:lnTo>
                  <a:pt x="40336" y="112885"/>
                </a:lnTo>
                <a:lnTo>
                  <a:pt x="40336" y="112885"/>
                </a:lnTo>
                <a:lnTo>
                  <a:pt x="40336" y="113833"/>
                </a:lnTo>
                <a:lnTo>
                  <a:pt x="40336" y="113833"/>
                </a:lnTo>
                <a:lnTo>
                  <a:pt x="37310" y="113833"/>
                </a:lnTo>
                <a:lnTo>
                  <a:pt x="37310" y="113833"/>
                </a:lnTo>
                <a:lnTo>
                  <a:pt x="37310" y="113833"/>
                </a:lnTo>
                <a:lnTo>
                  <a:pt x="37310" y="113833"/>
                </a:lnTo>
                <a:lnTo>
                  <a:pt x="37310" y="113833"/>
                </a:lnTo>
                <a:lnTo>
                  <a:pt x="37310" y="113833"/>
                </a:lnTo>
                <a:lnTo>
                  <a:pt x="37310" y="113833"/>
                </a:lnTo>
                <a:lnTo>
                  <a:pt x="37310" y="112885"/>
                </a:lnTo>
                <a:lnTo>
                  <a:pt x="35294" y="112885"/>
                </a:lnTo>
                <a:lnTo>
                  <a:pt x="35294" y="112885"/>
                </a:lnTo>
                <a:lnTo>
                  <a:pt x="35294" y="112885"/>
                </a:lnTo>
                <a:lnTo>
                  <a:pt x="35294" y="112885"/>
                </a:lnTo>
                <a:lnTo>
                  <a:pt x="35294" y="111936"/>
                </a:lnTo>
                <a:lnTo>
                  <a:pt x="35294" y="111936"/>
                </a:lnTo>
                <a:lnTo>
                  <a:pt x="35294" y="112885"/>
                </a:lnTo>
                <a:lnTo>
                  <a:pt x="35294" y="112885"/>
                </a:lnTo>
                <a:lnTo>
                  <a:pt x="35294" y="111936"/>
                </a:lnTo>
                <a:lnTo>
                  <a:pt x="35294" y="111936"/>
                </a:lnTo>
                <a:lnTo>
                  <a:pt x="33277" y="111936"/>
                </a:lnTo>
                <a:lnTo>
                  <a:pt x="33277" y="111936"/>
                </a:lnTo>
                <a:lnTo>
                  <a:pt x="33277" y="111936"/>
                </a:lnTo>
                <a:lnTo>
                  <a:pt x="33277" y="110513"/>
                </a:lnTo>
                <a:lnTo>
                  <a:pt x="33277" y="110513"/>
                </a:lnTo>
                <a:lnTo>
                  <a:pt x="31260" y="110513"/>
                </a:lnTo>
                <a:lnTo>
                  <a:pt x="31260" y="110513"/>
                </a:lnTo>
                <a:lnTo>
                  <a:pt x="31260" y="110513"/>
                </a:lnTo>
                <a:lnTo>
                  <a:pt x="31260" y="109565"/>
                </a:lnTo>
                <a:lnTo>
                  <a:pt x="31260" y="109565"/>
                </a:lnTo>
                <a:lnTo>
                  <a:pt x="31260" y="109565"/>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7667"/>
                </a:lnTo>
                <a:lnTo>
                  <a:pt x="31260" y="107667"/>
                </a:lnTo>
                <a:lnTo>
                  <a:pt x="29243" y="107667"/>
                </a:lnTo>
                <a:lnTo>
                  <a:pt x="29243" y="107667"/>
                </a:lnTo>
                <a:lnTo>
                  <a:pt x="29243" y="107667"/>
                </a:lnTo>
                <a:lnTo>
                  <a:pt x="29243" y="107667"/>
                </a:lnTo>
                <a:lnTo>
                  <a:pt x="29243" y="107667"/>
                </a:lnTo>
                <a:lnTo>
                  <a:pt x="29243" y="107667"/>
                </a:lnTo>
                <a:lnTo>
                  <a:pt x="26218" y="107667"/>
                </a:lnTo>
                <a:lnTo>
                  <a:pt x="26218" y="107667"/>
                </a:lnTo>
                <a:lnTo>
                  <a:pt x="26218" y="107667"/>
                </a:lnTo>
                <a:lnTo>
                  <a:pt x="26218" y="107667"/>
                </a:lnTo>
                <a:lnTo>
                  <a:pt x="26218" y="106719"/>
                </a:lnTo>
                <a:lnTo>
                  <a:pt x="26218" y="106719"/>
                </a:lnTo>
                <a:lnTo>
                  <a:pt x="26218" y="106719"/>
                </a:lnTo>
                <a:lnTo>
                  <a:pt x="26218" y="106719"/>
                </a:lnTo>
                <a:lnTo>
                  <a:pt x="26218" y="106719"/>
                </a:lnTo>
                <a:lnTo>
                  <a:pt x="26218" y="106719"/>
                </a:lnTo>
                <a:lnTo>
                  <a:pt x="26218" y="106719"/>
                </a:lnTo>
                <a:lnTo>
                  <a:pt x="24201" y="106719"/>
                </a:lnTo>
                <a:lnTo>
                  <a:pt x="24201" y="106719"/>
                </a:lnTo>
                <a:lnTo>
                  <a:pt x="26218" y="106719"/>
                </a:lnTo>
                <a:lnTo>
                  <a:pt x="26218" y="106719"/>
                </a:lnTo>
                <a:lnTo>
                  <a:pt x="24201" y="106719"/>
                </a:lnTo>
                <a:lnTo>
                  <a:pt x="24201" y="106719"/>
                </a:lnTo>
                <a:lnTo>
                  <a:pt x="24201" y="105296"/>
                </a:lnTo>
                <a:lnTo>
                  <a:pt x="24201" y="105296"/>
                </a:lnTo>
                <a:lnTo>
                  <a:pt x="24201" y="105296"/>
                </a:lnTo>
                <a:lnTo>
                  <a:pt x="26218" y="105296"/>
                </a:lnTo>
                <a:lnTo>
                  <a:pt x="26218" y="105296"/>
                </a:lnTo>
                <a:lnTo>
                  <a:pt x="26218" y="105296"/>
                </a:lnTo>
                <a:lnTo>
                  <a:pt x="26218" y="105296"/>
                </a:lnTo>
                <a:lnTo>
                  <a:pt x="26218" y="105296"/>
                </a:lnTo>
                <a:lnTo>
                  <a:pt x="26218" y="105296"/>
                </a:lnTo>
                <a:lnTo>
                  <a:pt x="26218" y="105296"/>
                </a:lnTo>
                <a:lnTo>
                  <a:pt x="26218" y="105296"/>
                </a:lnTo>
                <a:lnTo>
                  <a:pt x="26218" y="104347"/>
                </a:lnTo>
                <a:lnTo>
                  <a:pt x="26218" y="104347"/>
                </a:lnTo>
                <a:lnTo>
                  <a:pt x="24201" y="104347"/>
                </a:lnTo>
                <a:lnTo>
                  <a:pt x="24201" y="104347"/>
                </a:lnTo>
                <a:lnTo>
                  <a:pt x="24201" y="104347"/>
                </a:lnTo>
                <a:lnTo>
                  <a:pt x="24201" y="104347"/>
                </a:lnTo>
                <a:lnTo>
                  <a:pt x="24201" y="104347"/>
                </a:lnTo>
                <a:lnTo>
                  <a:pt x="24201" y="105296"/>
                </a:lnTo>
                <a:lnTo>
                  <a:pt x="24201" y="105296"/>
                </a:lnTo>
                <a:lnTo>
                  <a:pt x="24201" y="105296"/>
                </a:lnTo>
                <a:lnTo>
                  <a:pt x="24201" y="105296"/>
                </a:lnTo>
                <a:lnTo>
                  <a:pt x="22184" y="105296"/>
                </a:lnTo>
                <a:lnTo>
                  <a:pt x="22184" y="105296"/>
                </a:lnTo>
                <a:lnTo>
                  <a:pt x="22184" y="104347"/>
                </a:lnTo>
                <a:lnTo>
                  <a:pt x="22184" y="104347"/>
                </a:lnTo>
                <a:lnTo>
                  <a:pt x="22184" y="104347"/>
                </a:lnTo>
                <a:lnTo>
                  <a:pt x="22184" y="104347"/>
                </a:lnTo>
                <a:lnTo>
                  <a:pt x="22184" y="103399"/>
                </a:lnTo>
                <a:lnTo>
                  <a:pt x="22184" y="103399"/>
                </a:lnTo>
                <a:lnTo>
                  <a:pt x="22184" y="103399"/>
                </a:lnTo>
                <a:lnTo>
                  <a:pt x="22184" y="103399"/>
                </a:lnTo>
                <a:lnTo>
                  <a:pt x="22184" y="103399"/>
                </a:lnTo>
                <a:lnTo>
                  <a:pt x="20168" y="103399"/>
                </a:lnTo>
                <a:lnTo>
                  <a:pt x="20168" y="102450"/>
                </a:lnTo>
                <a:lnTo>
                  <a:pt x="20168" y="102450"/>
                </a:lnTo>
                <a:lnTo>
                  <a:pt x="22184" y="102450"/>
                </a:lnTo>
                <a:lnTo>
                  <a:pt x="22184" y="102450"/>
                </a:lnTo>
                <a:lnTo>
                  <a:pt x="20168" y="102450"/>
                </a:lnTo>
                <a:lnTo>
                  <a:pt x="20168" y="101501"/>
                </a:lnTo>
                <a:lnTo>
                  <a:pt x="20168" y="101501"/>
                </a:lnTo>
                <a:lnTo>
                  <a:pt x="20168" y="101501"/>
                </a:lnTo>
                <a:lnTo>
                  <a:pt x="20168" y="101501"/>
                </a:lnTo>
                <a:lnTo>
                  <a:pt x="20168" y="101501"/>
                </a:lnTo>
                <a:lnTo>
                  <a:pt x="18151" y="101501"/>
                </a:lnTo>
                <a:lnTo>
                  <a:pt x="18151" y="101501"/>
                </a:lnTo>
                <a:lnTo>
                  <a:pt x="18151" y="101501"/>
                </a:lnTo>
                <a:lnTo>
                  <a:pt x="18151" y="101501"/>
                </a:lnTo>
                <a:lnTo>
                  <a:pt x="18151" y="100079"/>
                </a:lnTo>
                <a:lnTo>
                  <a:pt x="18151" y="100079"/>
                </a:lnTo>
                <a:lnTo>
                  <a:pt x="18151" y="101501"/>
                </a:lnTo>
                <a:lnTo>
                  <a:pt x="18151" y="101501"/>
                </a:lnTo>
                <a:lnTo>
                  <a:pt x="18151" y="101501"/>
                </a:lnTo>
                <a:lnTo>
                  <a:pt x="18151" y="102450"/>
                </a:lnTo>
                <a:lnTo>
                  <a:pt x="18151" y="102450"/>
                </a:lnTo>
                <a:lnTo>
                  <a:pt x="15126" y="102450"/>
                </a:lnTo>
                <a:lnTo>
                  <a:pt x="15126" y="102450"/>
                </a:lnTo>
                <a:lnTo>
                  <a:pt x="15126" y="102450"/>
                </a:lnTo>
                <a:lnTo>
                  <a:pt x="15126" y="101501"/>
                </a:lnTo>
                <a:lnTo>
                  <a:pt x="15126" y="101501"/>
                </a:lnTo>
                <a:lnTo>
                  <a:pt x="15126" y="101501"/>
                </a:lnTo>
                <a:lnTo>
                  <a:pt x="15126" y="101501"/>
                </a:lnTo>
                <a:lnTo>
                  <a:pt x="15126" y="101501"/>
                </a:lnTo>
                <a:lnTo>
                  <a:pt x="13109" y="101501"/>
                </a:lnTo>
                <a:lnTo>
                  <a:pt x="13109" y="101501"/>
                </a:lnTo>
                <a:lnTo>
                  <a:pt x="13109" y="102450"/>
                </a:lnTo>
                <a:lnTo>
                  <a:pt x="13109" y="102450"/>
                </a:lnTo>
                <a:lnTo>
                  <a:pt x="13109" y="102450"/>
                </a:lnTo>
                <a:lnTo>
                  <a:pt x="13109" y="102450"/>
                </a:lnTo>
                <a:lnTo>
                  <a:pt x="13109" y="103399"/>
                </a:lnTo>
                <a:lnTo>
                  <a:pt x="13109" y="103399"/>
                </a:lnTo>
                <a:lnTo>
                  <a:pt x="13109" y="103399"/>
                </a:lnTo>
                <a:lnTo>
                  <a:pt x="13109" y="103399"/>
                </a:lnTo>
                <a:lnTo>
                  <a:pt x="13109" y="103399"/>
                </a:lnTo>
                <a:lnTo>
                  <a:pt x="13109" y="103399"/>
                </a:lnTo>
                <a:lnTo>
                  <a:pt x="11092" y="103399"/>
                </a:lnTo>
                <a:lnTo>
                  <a:pt x="11092" y="103399"/>
                </a:lnTo>
                <a:lnTo>
                  <a:pt x="11092" y="103399"/>
                </a:lnTo>
                <a:lnTo>
                  <a:pt x="11092" y="102450"/>
                </a:lnTo>
                <a:lnTo>
                  <a:pt x="11092" y="102450"/>
                </a:lnTo>
                <a:lnTo>
                  <a:pt x="11092" y="102450"/>
                </a:lnTo>
                <a:lnTo>
                  <a:pt x="11092" y="101501"/>
                </a:lnTo>
                <a:lnTo>
                  <a:pt x="11092" y="101501"/>
                </a:lnTo>
                <a:lnTo>
                  <a:pt x="11092" y="101501"/>
                </a:lnTo>
                <a:lnTo>
                  <a:pt x="11092" y="100079"/>
                </a:lnTo>
                <a:lnTo>
                  <a:pt x="11092" y="100079"/>
                </a:lnTo>
                <a:lnTo>
                  <a:pt x="11092" y="100079"/>
                </a:lnTo>
                <a:lnTo>
                  <a:pt x="11092" y="100079"/>
                </a:lnTo>
                <a:lnTo>
                  <a:pt x="11092" y="100079"/>
                </a:lnTo>
                <a:lnTo>
                  <a:pt x="11092" y="99130"/>
                </a:lnTo>
                <a:lnTo>
                  <a:pt x="11092" y="99130"/>
                </a:lnTo>
                <a:lnTo>
                  <a:pt x="11092" y="99130"/>
                </a:lnTo>
                <a:lnTo>
                  <a:pt x="11092" y="98181"/>
                </a:lnTo>
                <a:lnTo>
                  <a:pt x="11092" y="98181"/>
                </a:lnTo>
                <a:lnTo>
                  <a:pt x="11092" y="98181"/>
                </a:lnTo>
                <a:lnTo>
                  <a:pt x="11092" y="98181"/>
                </a:lnTo>
                <a:lnTo>
                  <a:pt x="11092" y="97233"/>
                </a:lnTo>
                <a:lnTo>
                  <a:pt x="11092" y="97233"/>
                </a:lnTo>
                <a:lnTo>
                  <a:pt x="11092" y="97233"/>
                </a:lnTo>
                <a:lnTo>
                  <a:pt x="11092" y="97233"/>
                </a:lnTo>
                <a:lnTo>
                  <a:pt x="11092" y="96284"/>
                </a:lnTo>
                <a:lnTo>
                  <a:pt x="11092" y="96284"/>
                </a:lnTo>
                <a:lnTo>
                  <a:pt x="11092" y="96284"/>
                </a:lnTo>
                <a:lnTo>
                  <a:pt x="11092" y="96284"/>
                </a:lnTo>
                <a:lnTo>
                  <a:pt x="11092" y="94861"/>
                </a:lnTo>
                <a:lnTo>
                  <a:pt x="11092" y="94861"/>
                </a:lnTo>
                <a:lnTo>
                  <a:pt x="11092" y="94861"/>
                </a:lnTo>
                <a:lnTo>
                  <a:pt x="11092" y="94861"/>
                </a:lnTo>
                <a:lnTo>
                  <a:pt x="11092" y="93913"/>
                </a:lnTo>
                <a:lnTo>
                  <a:pt x="11092" y="93913"/>
                </a:lnTo>
                <a:lnTo>
                  <a:pt x="11092" y="93913"/>
                </a:lnTo>
                <a:lnTo>
                  <a:pt x="11092" y="92964"/>
                </a:lnTo>
                <a:lnTo>
                  <a:pt x="11092" y="92964"/>
                </a:lnTo>
                <a:lnTo>
                  <a:pt x="11092" y="92964"/>
                </a:lnTo>
                <a:lnTo>
                  <a:pt x="11092" y="92964"/>
                </a:lnTo>
                <a:lnTo>
                  <a:pt x="11092" y="92015"/>
                </a:lnTo>
                <a:lnTo>
                  <a:pt x="11092" y="92015"/>
                </a:lnTo>
                <a:lnTo>
                  <a:pt x="11092" y="92015"/>
                </a:lnTo>
                <a:lnTo>
                  <a:pt x="11092" y="92015"/>
                </a:lnTo>
                <a:lnTo>
                  <a:pt x="11092" y="92015"/>
                </a:lnTo>
                <a:lnTo>
                  <a:pt x="11092" y="91067"/>
                </a:lnTo>
                <a:lnTo>
                  <a:pt x="11092" y="91067"/>
                </a:lnTo>
                <a:lnTo>
                  <a:pt x="11092" y="91067"/>
                </a:lnTo>
                <a:lnTo>
                  <a:pt x="13109" y="91067"/>
                </a:lnTo>
                <a:lnTo>
                  <a:pt x="13109" y="91067"/>
                </a:lnTo>
                <a:lnTo>
                  <a:pt x="13109" y="91067"/>
                </a:lnTo>
                <a:lnTo>
                  <a:pt x="13109" y="89644"/>
                </a:lnTo>
                <a:lnTo>
                  <a:pt x="13109" y="89644"/>
                </a:lnTo>
                <a:lnTo>
                  <a:pt x="13109" y="89644"/>
                </a:lnTo>
                <a:lnTo>
                  <a:pt x="13109" y="89644"/>
                </a:lnTo>
                <a:lnTo>
                  <a:pt x="13109" y="89644"/>
                </a:lnTo>
                <a:lnTo>
                  <a:pt x="13109" y="89644"/>
                </a:lnTo>
                <a:lnTo>
                  <a:pt x="13109" y="88695"/>
                </a:lnTo>
                <a:lnTo>
                  <a:pt x="13109" y="88695"/>
                </a:lnTo>
                <a:lnTo>
                  <a:pt x="13109" y="88695"/>
                </a:lnTo>
                <a:lnTo>
                  <a:pt x="13109" y="88695"/>
                </a:lnTo>
                <a:lnTo>
                  <a:pt x="13109" y="88695"/>
                </a:lnTo>
                <a:lnTo>
                  <a:pt x="13109" y="88695"/>
                </a:lnTo>
                <a:lnTo>
                  <a:pt x="13109" y="87747"/>
                </a:lnTo>
                <a:lnTo>
                  <a:pt x="13109" y="87747"/>
                </a:lnTo>
                <a:lnTo>
                  <a:pt x="13109" y="87747"/>
                </a:lnTo>
                <a:lnTo>
                  <a:pt x="13109" y="87747"/>
                </a:lnTo>
                <a:lnTo>
                  <a:pt x="13109" y="87747"/>
                </a:lnTo>
                <a:lnTo>
                  <a:pt x="13109" y="87747"/>
                </a:lnTo>
                <a:lnTo>
                  <a:pt x="13109" y="87747"/>
                </a:lnTo>
                <a:lnTo>
                  <a:pt x="13109" y="86798"/>
                </a:lnTo>
                <a:lnTo>
                  <a:pt x="13109" y="86798"/>
                </a:lnTo>
                <a:lnTo>
                  <a:pt x="13109" y="86798"/>
                </a:lnTo>
                <a:lnTo>
                  <a:pt x="13109" y="86798"/>
                </a:lnTo>
                <a:lnTo>
                  <a:pt x="13109" y="85849"/>
                </a:lnTo>
                <a:lnTo>
                  <a:pt x="13109" y="85849"/>
                </a:lnTo>
                <a:lnTo>
                  <a:pt x="13109" y="85849"/>
                </a:lnTo>
                <a:lnTo>
                  <a:pt x="15126" y="85849"/>
                </a:lnTo>
                <a:lnTo>
                  <a:pt x="15126" y="85849"/>
                </a:lnTo>
                <a:lnTo>
                  <a:pt x="15126" y="85849"/>
                </a:lnTo>
                <a:lnTo>
                  <a:pt x="15126" y="85849"/>
                </a:lnTo>
                <a:lnTo>
                  <a:pt x="15126" y="84426"/>
                </a:lnTo>
                <a:lnTo>
                  <a:pt x="15126" y="84426"/>
                </a:lnTo>
                <a:lnTo>
                  <a:pt x="18151" y="84426"/>
                </a:lnTo>
                <a:lnTo>
                  <a:pt x="18151" y="84426"/>
                </a:lnTo>
                <a:lnTo>
                  <a:pt x="18151" y="83478"/>
                </a:lnTo>
                <a:lnTo>
                  <a:pt x="18151" y="83478"/>
                </a:lnTo>
                <a:lnTo>
                  <a:pt x="18151" y="83478"/>
                </a:lnTo>
                <a:lnTo>
                  <a:pt x="18151" y="83478"/>
                </a:lnTo>
                <a:lnTo>
                  <a:pt x="18151" y="83478"/>
                </a:lnTo>
                <a:lnTo>
                  <a:pt x="18151" y="82529"/>
                </a:lnTo>
                <a:lnTo>
                  <a:pt x="18151" y="82529"/>
                </a:lnTo>
                <a:lnTo>
                  <a:pt x="18151" y="82529"/>
                </a:lnTo>
                <a:lnTo>
                  <a:pt x="18151" y="82529"/>
                </a:lnTo>
                <a:lnTo>
                  <a:pt x="18151" y="81581"/>
                </a:lnTo>
                <a:lnTo>
                  <a:pt x="18151" y="81581"/>
                </a:lnTo>
                <a:lnTo>
                  <a:pt x="20168" y="81581"/>
                </a:lnTo>
                <a:lnTo>
                  <a:pt x="20168" y="81581"/>
                </a:lnTo>
                <a:lnTo>
                  <a:pt x="20168" y="81581"/>
                </a:lnTo>
                <a:lnTo>
                  <a:pt x="20168" y="81581"/>
                </a:lnTo>
                <a:lnTo>
                  <a:pt x="20168" y="80632"/>
                </a:lnTo>
                <a:lnTo>
                  <a:pt x="20168" y="80632"/>
                </a:lnTo>
                <a:lnTo>
                  <a:pt x="20168" y="80632"/>
                </a:lnTo>
                <a:lnTo>
                  <a:pt x="20168" y="80632"/>
                </a:lnTo>
                <a:lnTo>
                  <a:pt x="20168" y="79209"/>
                </a:lnTo>
                <a:lnTo>
                  <a:pt x="20168" y="79209"/>
                </a:lnTo>
                <a:lnTo>
                  <a:pt x="20168" y="79209"/>
                </a:lnTo>
                <a:lnTo>
                  <a:pt x="20168" y="79209"/>
                </a:lnTo>
                <a:lnTo>
                  <a:pt x="20168" y="79209"/>
                </a:lnTo>
                <a:lnTo>
                  <a:pt x="20168" y="78260"/>
                </a:lnTo>
                <a:lnTo>
                  <a:pt x="20168" y="78260"/>
                </a:lnTo>
                <a:lnTo>
                  <a:pt x="20168" y="78260"/>
                </a:lnTo>
                <a:lnTo>
                  <a:pt x="22184" y="78260"/>
                </a:lnTo>
                <a:lnTo>
                  <a:pt x="22184" y="78260"/>
                </a:lnTo>
                <a:lnTo>
                  <a:pt x="22184" y="78260"/>
                </a:lnTo>
                <a:lnTo>
                  <a:pt x="22184" y="77312"/>
                </a:lnTo>
                <a:lnTo>
                  <a:pt x="22184" y="77312"/>
                </a:lnTo>
                <a:lnTo>
                  <a:pt x="22184" y="77312"/>
                </a:lnTo>
                <a:lnTo>
                  <a:pt x="24201" y="77312"/>
                </a:lnTo>
                <a:lnTo>
                  <a:pt x="24201" y="77312"/>
                </a:lnTo>
                <a:lnTo>
                  <a:pt x="24201" y="77312"/>
                </a:lnTo>
                <a:lnTo>
                  <a:pt x="24201" y="76363"/>
                </a:lnTo>
                <a:lnTo>
                  <a:pt x="24201" y="76363"/>
                </a:lnTo>
                <a:lnTo>
                  <a:pt x="24201" y="76363"/>
                </a:lnTo>
                <a:lnTo>
                  <a:pt x="24201" y="76363"/>
                </a:lnTo>
                <a:lnTo>
                  <a:pt x="24201" y="76363"/>
                </a:lnTo>
                <a:lnTo>
                  <a:pt x="26218" y="76363"/>
                </a:lnTo>
                <a:lnTo>
                  <a:pt x="26218" y="75415"/>
                </a:lnTo>
                <a:lnTo>
                  <a:pt x="26218" y="75415"/>
                </a:lnTo>
                <a:lnTo>
                  <a:pt x="26218" y="75415"/>
                </a:lnTo>
                <a:lnTo>
                  <a:pt x="26218" y="75415"/>
                </a:lnTo>
                <a:lnTo>
                  <a:pt x="26218" y="75415"/>
                </a:lnTo>
                <a:lnTo>
                  <a:pt x="26218" y="73992"/>
                </a:lnTo>
                <a:lnTo>
                  <a:pt x="26218" y="73992"/>
                </a:lnTo>
                <a:lnTo>
                  <a:pt x="26218" y="73992"/>
                </a:lnTo>
                <a:lnTo>
                  <a:pt x="26218" y="73992"/>
                </a:lnTo>
                <a:lnTo>
                  <a:pt x="29243" y="73992"/>
                </a:lnTo>
                <a:lnTo>
                  <a:pt x="29243" y="73043"/>
                </a:lnTo>
                <a:lnTo>
                  <a:pt x="29243" y="73043"/>
                </a:lnTo>
                <a:lnTo>
                  <a:pt x="29243" y="73043"/>
                </a:lnTo>
                <a:lnTo>
                  <a:pt x="29243" y="73043"/>
                </a:lnTo>
                <a:lnTo>
                  <a:pt x="29243" y="72094"/>
                </a:lnTo>
                <a:lnTo>
                  <a:pt x="29243" y="72094"/>
                </a:lnTo>
                <a:lnTo>
                  <a:pt x="29243" y="72094"/>
                </a:lnTo>
                <a:lnTo>
                  <a:pt x="29243" y="72094"/>
                </a:lnTo>
                <a:lnTo>
                  <a:pt x="31260" y="72094"/>
                </a:lnTo>
                <a:lnTo>
                  <a:pt x="31260" y="72094"/>
                </a:lnTo>
                <a:lnTo>
                  <a:pt x="31260" y="71146"/>
                </a:lnTo>
                <a:lnTo>
                  <a:pt x="31260" y="71146"/>
                </a:lnTo>
                <a:lnTo>
                  <a:pt x="31260" y="71146"/>
                </a:lnTo>
                <a:lnTo>
                  <a:pt x="31260" y="71146"/>
                </a:lnTo>
                <a:lnTo>
                  <a:pt x="31260" y="71146"/>
                </a:lnTo>
                <a:lnTo>
                  <a:pt x="31260" y="71146"/>
                </a:lnTo>
                <a:lnTo>
                  <a:pt x="31260" y="70197"/>
                </a:lnTo>
                <a:lnTo>
                  <a:pt x="31260" y="70197"/>
                </a:lnTo>
                <a:lnTo>
                  <a:pt x="31260" y="70197"/>
                </a:lnTo>
                <a:lnTo>
                  <a:pt x="31260" y="70197"/>
                </a:lnTo>
                <a:lnTo>
                  <a:pt x="31260" y="70197"/>
                </a:lnTo>
                <a:lnTo>
                  <a:pt x="31260" y="68774"/>
                </a:lnTo>
                <a:lnTo>
                  <a:pt x="31260" y="68774"/>
                </a:lnTo>
                <a:lnTo>
                  <a:pt x="31260" y="68774"/>
                </a:lnTo>
                <a:lnTo>
                  <a:pt x="31260" y="68774"/>
                </a:lnTo>
                <a:lnTo>
                  <a:pt x="31260" y="67826"/>
                </a:lnTo>
                <a:lnTo>
                  <a:pt x="31260" y="67826"/>
                </a:lnTo>
                <a:lnTo>
                  <a:pt x="31260" y="67826"/>
                </a:lnTo>
                <a:lnTo>
                  <a:pt x="31260" y="67826"/>
                </a:lnTo>
                <a:lnTo>
                  <a:pt x="29243" y="67826"/>
                </a:lnTo>
                <a:lnTo>
                  <a:pt x="29243" y="67826"/>
                </a:lnTo>
                <a:lnTo>
                  <a:pt x="29243" y="66877"/>
                </a:lnTo>
                <a:lnTo>
                  <a:pt x="29243" y="66877"/>
                </a:lnTo>
                <a:lnTo>
                  <a:pt x="29243" y="66877"/>
                </a:lnTo>
                <a:lnTo>
                  <a:pt x="29243" y="66877"/>
                </a:lnTo>
                <a:lnTo>
                  <a:pt x="29243" y="65928"/>
                </a:lnTo>
                <a:lnTo>
                  <a:pt x="29243" y="65928"/>
                </a:lnTo>
                <a:lnTo>
                  <a:pt x="29243" y="65928"/>
                </a:lnTo>
                <a:lnTo>
                  <a:pt x="29243" y="65928"/>
                </a:lnTo>
                <a:lnTo>
                  <a:pt x="29243" y="64980"/>
                </a:lnTo>
                <a:lnTo>
                  <a:pt x="29243" y="64980"/>
                </a:lnTo>
                <a:lnTo>
                  <a:pt x="29243" y="64980"/>
                </a:lnTo>
                <a:lnTo>
                  <a:pt x="29243" y="64980"/>
                </a:lnTo>
                <a:lnTo>
                  <a:pt x="29243" y="63557"/>
                </a:lnTo>
                <a:lnTo>
                  <a:pt x="29243" y="63557"/>
                </a:lnTo>
                <a:lnTo>
                  <a:pt x="29243" y="63557"/>
                </a:lnTo>
                <a:lnTo>
                  <a:pt x="26218" y="63557"/>
                </a:lnTo>
                <a:lnTo>
                  <a:pt x="26218" y="63557"/>
                </a:lnTo>
                <a:lnTo>
                  <a:pt x="26218" y="63557"/>
                </a:lnTo>
                <a:lnTo>
                  <a:pt x="26218" y="63557"/>
                </a:lnTo>
                <a:lnTo>
                  <a:pt x="26218" y="62608"/>
                </a:lnTo>
                <a:lnTo>
                  <a:pt x="26218" y="62608"/>
                </a:lnTo>
                <a:lnTo>
                  <a:pt x="26218" y="62608"/>
                </a:lnTo>
                <a:lnTo>
                  <a:pt x="26218" y="62608"/>
                </a:lnTo>
                <a:lnTo>
                  <a:pt x="24201" y="62608"/>
                </a:lnTo>
                <a:lnTo>
                  <a:pt x="24201" y="61660"/>
                </a:lnTo>
                <a:lnTo>
                  <a:pt x="24201" y="61660"/>
                </a:lnTo>
                <a:lnTo>
                  <a:pt x="24201" y="61660"/>
                </a:lnTo>
                <a:lnTo>
                  <a:pt x="24201" y="60711"/>
                </a:lnTo>
                <a:lnTo>
                  <a:pt x="24201" y="60711"/>
                </a:lnTo>
                <a:lnTo>
                  <a:pt x="24201" y="60711"/>
                </a:lnTo>
                <a:lnTo>
                  <a:pt x="24201" y="60711"/>
                </a:lnTo>
                <a:lnTo>
                  <a:pt x="24201" y="60711"/>
                </a:lnTo>
                <a:lnTo>
                  <a:pt x="24201" y="60711"/>
                </a:lnTo>
                <a:lnTo>
                  <a:pt x="24201" y="59762"/>
                </a:lnTo>
                <a:lnTo>
                  <a:pt x="24201" y="59762"/>
                </a:lnTo>
                <a:lnTo>
                  <a:pt x="24201" y="59762"/>
                </a:lnTo>
                <a:lnTo>
                  <a:pt x="24201" y="59762"/>
                </a:lnTo>
                <a:lnTo>
                  <a:pt x="24201" y="59762"/>
                </a:lnTo>
                <a:lnTo>
                  <a:pt x="24201" y="58339"/>
                </a:lnTo>
                <a:lnTo>
                  <a:pt x="24201" y="58339"/>
                </a:lnTo>
                <a:lnTo>
                  <a:pt x="24201" y="58339"/>
                </a:lnTo>
                <a:lnTo>
                  <a:pt x="24201" y="57391"/>
                </a:lnTo>
                <a:lnTo>
                  <a:pt x="24201" y="57391"/>
                </a:lnTo>
                <a:lnTo>
                  <a:pt x="24201" y="57391"/>
                </a:lnTo>
                <a:lnTo>
                  <a:pt x="24201" y="56442"/>
                </a:lnTo>
                <a:lnTo>
                  <a:pt x="24201" y="56442"/>
                </a:lnTo>
                <a:lnTo>
                  <a:pt x="24201" y="56442"/>
                </a:lnTo>
                <a:lnTo>
                  <a:pt x="24201" y="56442"/>
                </a:lnTo>
                <a:lnTo>
                  <a:pt x="24201" y="55494"/>
                </a:lnTo>
                <a:lnTo>
                  <a:pt x="24201" y="55494"/>
                </a:lnTo>
                <a:lnTo>
                  <a:pt x="24201" y="55494"/>
                </a:lnTo>
                <a:lnTo>
                  <a:pt x="24201" y="54545"/>
                </a:lnTo>
                <a:lnTo>
                  <a:pt x="24201" y="54545"/>
                </a:lnTo>
                <a:lnTo>
                  <a:pt x="24201" y="54545"/>
                </a:lnTo>
                <a:lnTo>
                  <a:pt x="24201" y="54545"/>
                </a:lnTo>
                <a:lnTo>
                  <a:pt x="24201" y="53122"/>
                </a:lnTo>
                <a:lnTo>
                  <a:pt x="24201" y="53122"/>
                </a:lnTo>
                <a:lnTo>
                  <a:pt x="24201" y="53122"/>
                </a:lnTo>
                <a:lnTo>
                  <a:pt x="22184" y="53122"/>
                </a:lnTo>
                <a:lnTo>
                  <a:pt x="22184" y="53122"/>
                </a:lnTo>
                <a:lnTo>
                  <a:pt x="22184" y="53122"/>
                </a:lnTo>
                <a:lnTo>
                  <a:pt x="22184" y="52173"/>
                </a:lnTo>
                <a:lnTo>
                  <a:pt x="22184" y="52173"/>
                </a:lnTo>
                <a:lnTo>
                  <a:pt x="22184" y="52173"/>
                </a:lnTo>
                <a:lnTo>
                  <a:pt x="22184" y="52173"/>
                </a:lnTo>
                <a:lnTo>
                  <a:pt x="20168" y="52173"/>
                </a:lnTo>
                <a:lnTo>
                  <a:pt x="20168" y="51225"/>
                </a:lnTo>
                <a:lnTo>
                  <a:pt x="20168" y="51225"/>
                </a:lnTo>
                <a:lnTo>
                  <a:pt x="20168" y="51225"/>
                </a:lnTo>
                <a:lnTo>
                  <a:pt x="20168" y="51225"/>
                </a:lnTo>
                <a:lnTo>
                  <a:pt x="20168" y="51225"/>
                </a:lnTo>
                <a:lnTo>
                  <a:pt x="20168" y="51225"/>
                </a:lnTo>
                <a:lnTo>
                  <a:pt x="18151" y="51225"/>
                </a:lnTo>
                <a:lnTo>
                  <a:pt x="18151" y="50276"/>
                </a:lnTo>
                <a:lnTo>
                  <a:pt x="18151" y="50276"/>
                </a:lnTo>
                <a:lnTo>
                  <a:pt x="18151" y="50276"/>
                </a:lnTo>
                <a:lnTo>
                  <a:pt x="18151" y="50276"/>
                </a:lnTo>
                <a:lnTo>
                  <a:pt x="18151" y="50276"/>
                </a:lnTo>
                <a:lnTo>
                  <a:pt x="18151" y="50276"/>
                </a:lnTo>
                <a:lnTo>
                  <a:pt x="15126" y="50276"/>
                </a:lnTo>
                <a:lnTo>
                  <a:pt x="15126" y="49328"/>
                </a:lnTo>
                <a:lnTo>
                  <a:pt x="15126" y="49328"/>
                </a:lnTo>
                <a:lnTo>
                  <a:pt x="15126" y="49328"/>
                </a:lnTo>
                <a:lnTo>
                  <a:pt x="15126" y="49328"/>
                </a:lnTo>
                <a:lnTo>
                  <a:pt x="15126" y="49328"/>
                </a:lnTo>
                <a:lnTo>
                  <a:pt x="15126" y="49328"/>
                </a:lnTo>
                <a:lnTo>
                  <a:pt x="15126" y="47905"/>
                </a:lnTo>
                <a:lnTo>
                  <a:pt x="13109" y="47905"/>
                </a:lnTo>
                <a:lnTo>
                  <a:pt x="13109" y="47905"/>
                </a:lnTo>
                <a:lnTo>
                  <a:pt x="13109" y="47905"/>
                </a:lnTo>
                <a:lnTo>
                  <a:pt x="13109" y="47905"/>
                </a:lnTo>
                <a:lnTo>
                  <a:pt x="13109" y="46956"/>
                </a:lnTo>
                <a:lnTo>
                  <a:pt x="13109" y="46956"/>
                </a:lnTo>
                <a:lnTo>
                  <a:pt x="13109" y="46956"/>
                </a:lnTo>
                <a:lnTo>
                  <a:pt x="13109" y="46956"/>
                </a:lnTo>
                <a:lnTo>
                  <a:pt x="13109" y="46956"/>
                </a:lnTo>
                <a:lnTo>
                  <a:pt x="11092" y="46956"/>
                </a:lnTo>
                <a:lnTo>
                  <a:pt x="11092" y="46007"/>
                </a:lnTo>
                <a:lnTo>
                  <a:pt x="11092" y="46007"/>
                </a:lnTo>
                <a:lnTo>
                  <a:pt x="11092" y="46007"/>
                </a:lnTo>
                <a:lnTo>
                  <a:pt x="11092" y="46007"/>
                </a:lnTo>
                <a:lnTo>
                  <a:pt x="11092" y="45059"/>
                </a:lnTo>
                <a:lnTo>
                  <a:pt x="11092" y="45059"/>
                </a:lnTo>
                <a:lnTo>
                  <a:pt x="11092" y="45059"/>
                </a:lnTo>
                <a:lnTo>
                  <a:pt x="11092" y="45059"/>
                </a:lnTo>
                <a:lnTo>
                  <a:pt x="11092" y="44110"/>
                </a:lnTo>
                <a:lnTo>
                  <a:pt x="11092" y="44110"/>
                </a:lnTo>
                <a:lnTo>
                  <a:pt x="11092" y="44110"/>
                </a:lnTo>
                <a:lnTo>
                  <a:pt x="11092" y="42687"/>
                </a:lnTo>
                <a:lnTo>
                  <a:pt x="11092" y="42687"/>
                </a:lnTo>
                <a:lnTo>
                  <a:pt x="11092" y="42687"/>
                </a:lnTo>
                <a:lnTo>
                  <a:pt x="11092" y="42687"/>
                </a:lnTo>
                <a:lnTo>
                  <a:pt x="11092" y="42687"/>
                </a:lnTo>
                <a:lnTo>
                  <a:pt x="11092" y="41739"/>
                </a:lnTo>
                <a:lnTo>
                  <a:pt x="13109" y="41739"/>
                </a:lnTo>
                <a:lnTo>
                  <a:pt x="13109" y="41739"/>
                </a:lnTo>
                <a:lnTo>
                  <a:pt x="13109" y="42687"/>
                </a:lnTo>
                <a:lnTo>
                  <a:pt x="13109" y="42687"/>
                </a:lnTo>
                <a:lnTo>
                  <a:pt x="13109" y="41739"/>
                </a:lnTo>
                <a:lnTo>
                  <a:pt x="13109" y="41739"/>
                </a:lnTo>
                <a:lnTo>
                  <a:pt x="13109" y="41739"/>
                </a:lnTo>
                <a:lnTo>
                  <a:pt x="13109" y="41739"/>
                </a:lnTo>
                <a:lnTo>
                  <a:pt x="15126" y="41739"/>
                </a:lnTo>
                <a:lnTo>
                  <a:pt x="15126" y="41739"/>
                </a:lnTo>
                <a:lnTo>
                  <a:pt x="15126" y="41739"/>
                </a:lnTo>
                <a:lnTo>
                  <a:pt x="15126" y="41739"/>
                </a:lnTo>
                <a:lnTo>
                  <a:pt x="15126" y="41739"/>
                </a:lnTo>
                <a:lnTo>
                  <a:pt x="15126" y="40790"/>
                </a:lnTo>
                <a:lnTo>
                  <a:pt x="15126" y="40790"/>
                </a:lnTo>
                <a:lnTo>
                  <a:pt x="15126" y="40790"/>
                </a:lnTo>
                <a:lnTo>
                  <a:pt x="15126" y="39841"/>
                </a:lnTo>
                <a:lnTo>
                  <a:pt x="15126" y="39841"/>
                </a:lnTo>
                <a:lnTo>
                  <a:pt x="15126" y="39841"/>
                </a:lnTo>
                <a:lnTo>
                  <a:pt x="15126" y="38893"/>
                </a:lnTo>
                <a:lnTo>
                  <a:pt x="15126" y="38893"/>
                </a:lnTo>
                <a:lnTo>
                  <a:pt x="15126" y="38893"/>
                </a:lnTo>
                <a:lnTo>
                  <a:pt x="15126" y="38893"/>
                </a:lnTo>
                <a:lnTo>
                  <a:pt x="15126" y="38893"/>
                </a:lnTo>
                <a:lnTo>
                  <a:pt x="15126" y="38893"/>
                </a:lnTo>
                <a:lnTo>
                  <a:pt x="15126" y="37470"/>
                </a:lnTo>
                <a:lnTo>
                  <a:pt x="18151" y="37470"/>
                </a:lnTo>
                <a:lnTo>
                  <a:pt x="18151" y="37470"/>
                </a:lnTo>
                <a:lnTo>
                  <a:pt x="15126" y="37470"/>
                </a:lnTo>
                <a:lnTo>
                  <a:pt x="15126" y="37470"/>
                </a:lnTo>
                <a:lnTo>
                  <a:pt x="15126" y="36521"/>
                </a:lnTo>
                <a:lnTo>
                  <a:pt x="18151" y="36521"/>
                </a:lnTo>
                <a:lnTo>
                  <a:pt x="18151" y="36521"/>
                </a:lnTo>
                <a:lnTo>
                  <a:pt x="15126" y="36521"/>
                </a:lnTo>
                <a:lnTo>
                  <a:pt x="15126" y="36521"/>
                </a:lnTo>
                <a:lnTo>
                  <a:pt x="18151" y="36521"/>
                </a:lnTo>
                <a:lnTo>
                  <a:pt x="18151" y="35573"/>
                </a:lnTo>
                <a:lnTo>
                  <a:pt x="18151" y="35573"/>
                </a:lnTo>
                <a:lnTo>
                  <a:pt x="18151" y="35573"/>
                </a:lnTo>
                <a:lnTo>
                  <a:pt x="18151" y="35573"/>
                </a:lnTo>
                <a:lnTo>
                  <a:pt x="18151" y="35573"/>
                </a:lnTo>
                <a:lnTo>
                  <a:pt x="20168" y="35573"/>
                </a:lnTo>
                <a:lnTo>
                  <a:pt x="20168" y="35573"/>
                </a:lnTo>
                <a:lnTo>
                  <a:pt x="20168" y="35573"/>
                </a:lnTo>
                <a:lnTo>
                  <a:pt x="20168" y="35573"/>
                </a:lnTo>
                <a:lnTo>
                  <a:pt x="20168" y="34624"/>
                </a:lnTo>
                <a:lnTo>
                  <a:pt x="20168" y="34624"/>
                </a:lnTo>
                <a:lnTo>
                  <a:pt x="20168" y="34624"/>
                </a:lnTo>
                <a:lnTo>
                  <a:pt x="20168" y="34624"/>
                </a:lnTo>
                <a:lnTo>
                  <a:pt x="20168" y="33675"/>
                </a:lnTo>
                <a:lnTo>
                  <a:pt x="20168" y="33675"/>
                </a:lnTo>
                <a:lnTo>
                  <a:pt x="20168" y="33675"/>
                </a:lnTo>
                <a:lnTo>
                  <a:pt x="20168" y="33675"/>
                </a:lnTo>
                <a:lnTo>
                  <a:pt x="20168" y="33675"/>
                </a:lnTo>
                <a:lnTo>
                  <a:pt x="20168" y="33675"/>
                </a:lnTo>
                <a:lnTo>
                  <a:pt x="20168" y="33675"/>
                </a:lnTo>
                <a:lnTo>
                  <a:pt x="20168" y="33675"/>
                </a:lnTo>
                <a:lnTo>
                  <a:pt x="18151" y="33675"/>
                </a:lnTo>
                <a:lnTo>
                  <a:pt x="18151" y="34624"/>
                </a:lnTo>
                <a:lnTo>
                  <a:pt x="18151" y="34624"/>
                </a:lnTo>
                <a:lnTo>
                  <a:pt x="18151" y="34624"/>
                </a:lnTo>
                <a:lnTo>
                  <a:pt x="18151" y="33675"/>
                </a:lnTo>
                <a:lnTo>
                  <a:pt x="18151" y="33675"/>
                </a:lnTo>
                <a:lnTo>
                  <a:pt x="18151" y="33675"/>
                </a:lnTo>
                <a:lnTo>
                  <a:pt x="18151" y="32252"/>
                </a:lnTo>
                <a:lnTo>
                  <a:pt x="18151" y="32252"/>
                </a:lnTo>
                <a:lnTo>
                  <a:pt x="18151" y="32252"/>
                </a:lnTo>
                <a:lnTo>
                  <a:pt x="18151" y="32252"/>
                </a:lnTo>
                <a:lnTo>
                  <a:pt x="15126" y="32252"/>
                </a:lnTo>
                <a:lnTo>
                  <a:pt x="15126" y="31304"/>
                </a:lnTo>
                <a:lnTo>
                  <a:pt x="15126" y="31304"/>
                </a:lnTo>
                <a:lnTo>
                  <a:pt x="15126" y="31304"/>
                </a:lnTo>
                <a:lnTo>
                  <a:pt x="15126" y="31304"/>
                </a:lnTo>
                <a:lnTo>
                  <a:pt x="15126" y="31304"/>
                </a:lnTo>
                <a:lnTo>
                  <a:pt x="15126" y="30355"/>
                </a:lnTo>
                <a:lnTo>
                  <a:pt x="13109" y="30355"/>
                </a:lnTo>
                <a:lnTo>
                  <a:pt x="13109" y="30355"/>
                </a:lnTo>
                <a:lnTo>
                  <a:pt x="15126" y="30355"/>
                </a:lnTo>
                <a:lnTo>
                  <a:pt x="15126" y="30355"/>
                </a:lnTo>
                <a:lnTo>
                  <a:pt x="15126" y="30355"/>
                </a:lnTo>
                <a:lnTo>
                  <a:pt x="15126" y="29407"/>
                </a:lnTo>
                <a:lnTo>
                  <a:pt x="15126" y="29407"/>
                </a:lnTo>
                <a:lnTo>
                  <a:pt x="15126" y="29407"/>
                </a:lnTo>
                <a:lnTo>
                  <a:pt x="15126" y="29407"/>
                </a:lnTo>
                <a:lnTo>
                  <a:pt x="15126" y="29407"/>
                </a:lnTo>
                <a:lnTo>
                  <a:pt x="15126" y="29407"/>
                </a:lnTo>
                <a:lnTo>
                  <a:pt x="15126" y="28458"/>
                </a:lnTo>
                <a:lnTo>
                  <a:pt x="13109" y="28458"/>
                </a:lnTo>
                <a:lnTo>
                  <a:pt x="13109" y="28458"/>
                </a:lnTo>
                <a:lnTo>
                  <a:pt x="13109" y="28458"/>
                </a:lnTo>
                <a:lnTo>
                  <a:pt x="13109" y="28458"/>
                </a:lnTo>
                <a:lnTo>
                  <a:pt x="13109" y="28458"/>
                </a:lnTo>
                <a:lnTo>
                  <a:pt x="13109" y="28458"/>
                </a:lnTo>
                <a:lnTo>
                  <a:pt x="13109" y="28458"/>
                </a:lnTo>
                <a:lnTo>
                  <a:pt x="11092" y="28458"/>
                </a:lnTo>
                <a:lnTo>
                  <a:pt x="11092" y="27035"/>
                </a:lnTo>
                <a:lnTo>
                  <a:pt x="11092" y="27035"/>
                </a:lnTo>
                <a:lnTo>
                  <a:pt x="11092" y="27035"/>
                </a:lnTo>
                <a:lnTo>
                  <a:pt x="11092" y="27035"/>
                </a:lnTo>
                <a:lnTo>
                  <a:pt x="11092" y="27035"/>
                </a:lnTo>
                <a:lnTo>
                  <a:pt x="11092" y="26086"/>
                </a:lnTo>
                <a:lnTo>
                  <a:pt x="11092" y="26086"/>
                </a:lnTo>
                <a:lnTo>
                  <a:pt x="11092" y="26086"/>
                </a:lnTo>
                <a:lnTo>
                  <a:pt x="9075" y="26086"/>
                </a:lnTo>
                <a:lnTo>
                  <a:pt x="9075" y="26086"/>
                </a:lnTo>
                <a:lnTo>
                  <a:pt x="9075" y="25138"/>
                </a:lnTo>
                <a:lnTo>
                  <a:pt x="9075" y="25138"/>
                </a:lnTo>
                <a:lnTo>
                  <a:pt x="9075" y="25138"/>
                </a:lnTo>
                <a:lnTo>
                  <a:pt x="9075" y="25138"/>
                </a:lnTo>
                <a:lnTo>
                  <a:pt x="9075" y="25138"/>
                </a:lnTo>
                <a:lnTo>
                  <a:pt x="7058" y="25138"/>
                </a:lnTo>
                <a:lnTo>
                  <a:pt x="7058" y="24189"/>
                </a:lnTo>
                <a:lnTo>
                  <a:pt x="7058" y="24189"/>
                </a:lnTo>
                <a:lnTo>
                  <a:pt x="7058" y="24189"/>
                </a:lnTo>
                <a:lnTo>
                  <a:pt x="7058" y="24189"/>
                </a:lnTo>
                <a:lnTo>
                  <a:pt x="7058" y="24189"/>
                </a:lnTo>
                <a:lnTo>
                  <a:pt x="7058" y="24189"/>
                </a:lnTo>
                <a:lnTo>
                  <a:pt x="7058" y="23241"/>
                </a:lnTo>
                <a:lnTo>
                  <a:pt x="4033" y="23241"/>
                </a:lnTo>
                <a:lnTo>
                  <a:pt x="4033" y="23241"/>
                </a:lnTo>
                <a:lnTo>
                  <a:pt x="4033" y="23241"/>
                </a:lnTo>
                <a:lnTo>
                  <a:pt x="4033" y="23241"/>
                </a:lnTo>
                <a:lnTo>
                  <a:pt x="4033" y="21818"/>
                </a:lnTo>
                <a:lnTo>
                  <a:pt x="4033" y="21818"/>
                </a:lnTo>
                <a:lnTo>
                  <a:pt x="4033" y="21818"/>
                </a:lnTo>
                <a:lnTo>
                  <a:pt x="4033" y="21818"/>
                </a:lnTo>
                <a:lnTo>
                  <a:pt x="4033" y="21818"/>
                </a:lnTo>
                <a:lnTo>
                  <a:pt x="2016" y="21818"/>
                </a:lnTo>
                <a:lnTo>
                  <a:pt x="2016" y="20869"/>
                </a:lnTo>
                <a:lnTo>
                  <a:pt x="2016" y="20869"/>
                </a:lnTo>
                <a:lnTo>
                  <a:pt x="4033" y="20869"/>
                </a:lnTo>
                <a:lnTo>
                  <a:pt x="4033" y="20869"/>
                </a:lnTo>
                <a:lnTo>
                  <a:pt x="4033" y="20869"/>
                </a:lnTo>
                <a:lnTo>
                  <a:pt x="4033" y="19920"/>
                </a:lnTo>
                <a:lnTo>
                  <a:pt x="4033" y="19920"/>
                </a:lnTo>
                <a:lnTo>
                  <a:pt x="4033" y="19920"/>
                </a:lnTo>
                <a:lnTo>
                  <a:pt x="4033" y="19920"/>
                </a:lnTo>
                <a:lnTo>
                  <a:pt x="4033" y="18972"/>
                </a:lnTo>
                <a:lnTo>
                  <a:pt x="2016" y="18972"/>
                </a:lnTo>
                <a:lnTo>
                  <a:pt x="2016" y="18972"/>
                </a:lnTo>
                <a:lnTo>
                  <a:pt x="2016" y="18972"/>
                </a:lnTo>
                <a:lnTo>
                  <a:pt x="2016" y="18972"/>
                </a:lnTo>
                <a:lnTo>
                  <a:pt x="2016" y="18023"/>
                </a:lnTo>
                <a:lnTo>
                  <a:pt x="2016" y="18023"/>
                </a:lnTo>
                <a:lnTo>
                  <a:pt x="2016" y="18023"/>
                </a:lnTo>
                <a:lnTo>
                  <a:pt x="2016" y="18023"/>
                </a:lnTo>
                <a:lnTo>
                  <a:pt x="0" y="18023"/>
                </a:lnTo>
                <a:lnTo>
                  <a:pt x="0" y="18023"/>
                </a:lnTo>
                <a:lnTo>
                  <a:pt x="0" y="18023"/>
                </a:lnTo>
                <a:lnTo>
                  <a:pt x="0" y="18023"/>
                </a:lnTo>
                <a:lnTo>
                  <a:pt x="0" y="18023"/>
                </a:lnTo>
                <a:lnTo>
                  <a:pt x="0" y="18023"/>
                </a:lnTo>
                <a:lnTo>
                  <a:pt x="0" y="18023"/>
                </a:lnTo>
                <a:lnTo>
                  <a:pt x="0" y="18023"/>
                </a:lnTo>
                <a:lnTo>
                  <a:pt x="0" y="16600"/>
                </a:lnTo>
                <a:lnTo>
                  <a:pt x="0" y="16600"/>
                </a:lnTo>
                <a:lnTo>
                  <a:pt x="0" y="16600"/>
                </a:lnTo>
                <a:lnTo>
                  <a:pt x="0" y="16600"/>
                </a:lnTo>
                <a:lnTo>
                  <a:pt x="0" y="16600"/>
                </a:lnTo>
                <a:lnTo>
                  <a:pt x="0" y="16600"/>
                </a:lnTo>
                <a:lnTo>
                  <a:pt x="0" y="16600"/>
                </a:lnTo>
                <a:lnTo>
                  <a:pt x="0" y="15652"/>
                </a:lnTo>
                <a:lnTo>
                  <a:pt x="2016" y="15652"/>
                </a:lnTo>
                <a:lnTo>
                  <a:pt x="2016" y="15652"/>
                </a:lnTo>
                <a:lnTo>
                  <a:pt x="2016" y="15652"/>
                </a:lnTo>
                <a:lnTo>
                  <a:pt x="2016" y="15652"/>
                </a:lnTo>
                <a:lnTo>
                  <a:pt x="4033" y="15652"/>
                </a:lnTo>
                <a:lnTo>
                  <a:pt x="4033" y="15652"/>
                </a:lnTo>
                <a:lnTo>
                  <a:pt x="4033" y="15652"/>
                </a:lnTo>
                <a:lnTo>
                  <a:pt x="4033" y="15652"/>
                </a:lnTo>
                <a:lnTo>
                  <a:pt x="4033" y="15652"/>
                </a:lnTo>
                <a:lnTo>
                  <a:pt x="4033" y="14703"/>
                </a:lnTo>
                <a:lnTo>
                  <a:pt x="4033" y="14703"/>
                </a:lnTo>
                <a:lnTo>
                  <a:pt x="4033" y="14703"/>
                </a:lnTo>
                <a:lnTo>
                  <a:pt x="4033" y="13754"/>
                </a:lnTo>
                <a:lnTo>
                  <a:pt x="4033" y="13754"/>
                </a:lnTo>
                <a:lnTo>
                  <a:pt x="4033" y="13754"/>
                </a:lnTo>
                <a:lnTo>
                  <a:pt x="4033" y="13754"/>
                </a:lnTo>
                <a:lnTo>
                  <a:pt x="4033" y="12806"/>
                </a:lnTo>
                <a:lnTo>
                  <a:pt x="2016" y="12806"/>
                </a:lnTo>
                <a:lnTo>
                  <a:pt x="2016" y="12806"/>
                </a:lnTo>
                <a:lnTo>
                  <a:pt x="4033" y="12806"/>
                </a:lnTo>
                <a:lnTo>
                  <a:pt x="4033" y="12806"/>
                </a:lnTo>
                <a:lnTo>
                  <a:pt x="4033" y="12806"/>
                </a:lnTo>
                <a:lnTo>
                  <a:pt x="4033" y="11383"/>
                </a:lnTo>
                <a:lnTo>
                  <a:pt x="4033" y="11383"/>
                </a:lnTo>
                <a:lnTo>
                  <a:pt x="4033" y="11383"/>
                </a:lnTo>
                <a:lnTo>
                  <a:pt x="4033" y="11383"/>
                </a:lnTo>
                <a:lnTo>
                  <a:pt x="4033" y="11383"/>
                </a:lnTo>
                <a:lnTo>
                  <a:pt x="4033" y="10434"/>
                </a:lnTo>
                <a:lnTo>
                  <a:pt x="4033" y="10434"/>
                </a:lnTo>
                <a:lnTo>
                  <a:pt x="4033" y="10434"/>
                </a:lnTo>
                <a:lnTo>
                  <a:pt x="4033" y="10434"/>
                </a:lnTo>
                <a:lnTo>
                  <a:pt x="4033" y="9486"/>
                </a:lnTo>
                <a:lnTo>
                  <a:pt x="4033" y="9486"/>
                </a:lnTo>
                <a:lnTo>
                  <a:pt x="4033" y="9486"/>
                </a:lnTo>
                <a:lnTo>
                  <a:pt x="4033" y="9486"/>
                </a:lnTo>
                <a:lnTo>
                  <a:pt x="4033" y="9486"/>
                </a:lnTo>
                <a:lnTo>
                  <a:pt x="4033" y="8537"/>
                </a:lnTo>
                <a:lnTo>
                  <a:pt x="4033" y="8537"/>
                </a:lnTo>
                <a:lnTo>
                  <a:pt x="4033" y="8537"/>
                </a:lnTo>
                <a:lnTo>
                  <a:pt x="7058" y="8537"/>
                </a:lnTo>
                <a:lnTo>
                  <a:pt x="7058" y="8537"/>
                </a:lnTo>
                <a:lnTo>
                  <a:pt x="7058" y="7588"/>
                </a:lnTo>
                <a:lnTo>
                  <a:pt x="7058" y="7588"/>
                </a:lnTo>
                <a:lnTo>
                  <a:pt x="7058" y="7588"/>
                </a:lnTo>
                <a:lnTo>
                  <a:pt x="7058" y="7588"/>
                </a:lnTo>
                <a:lnTo>
                  <a:pt x="7058" y="7588"/>
                </a:lnTo>
                <a:lnTo>
                  <a:pt x="7058" y="7588"/>
                </a:lnTo>
                <a:lnTo>
                  <a:pt x="9075" y="7588"/>
                </a:lnTo>
                <a:lnTo>
                  <a:pt x="9075" y="6166"/>
                </a:lnTo>
                <a:lnTo>
                  <a:pt x="9075" y="6166"/>
                </a:lnTo>
                <a:lnTo>
                  <a:pt x="9075" y="6166"/>
                </a:lnTo>
                <a:lnTo>
                  <a:pt x="9075" y="6166"/>
                </a:lnTo>
                <a:lnTo>
                  <a:pt x="9075" y="6166"/>
                </a:lnTo>
                <a:lnTo>
                  <a:pt x="9075" y="6166"/>
                </a:lnTo>
                <a:lnTo>
                  <a:pt x="11092" y="6166"/>
                </a:lnTo>
                <a:lnTo>
                  <a:pt x="11092" y="6166"/>
                </a:lnTo>
                <a:lnTo>
                  <a:pt x="11092" y="6166"/>
                </a:lnTo>
                <a:lnTo>
                  <a:pt x="11092" y="6166"/>
                </a:lnTo>
                <a:lnTo>
                  <a:pt x="11092" y="6166"/>
                </a:lnTo>
                <a:lnTo>
                  <a:pt x="11092" y="6166"/>
                </a:lnTo>
                <a:lnTo>
                  <a:pt x="11092" y="6166"/>
                </a:lnTo>
                <a:lnTo>
                  <a:pt x="11092" y="6166"/>
                </a:lnTo>
                <a:lnTo>
                  <a:pt x="13109" y="6166"/>
                </a:lnTo>
                <a:lnTo>
                  <a:pt x="13109" y="6166"/>
                </a:lnTo>
                <a:lnTo>
                  <a:pt x="13109" y="6166"/>
                </a:lnTo>
                <a:lnTo>
                  <a:pt x="13109" y="6166"/>
                </a:lnTo>
                <a:lnTo>
                  <a:pt x="15126" y="6166"/>
                </a:lnTo>
                <a:lnTo>
                  <a:pt x="15126" y="6166"/>
                </a:lnTo>
                <a:lnTo>
                  <a:pt x="15126" y="6166"/>
                </a:lnTo>
                <a:lnTo>
                  <a:pt x="18151" y="6166"/>
                </a:lnTo>
                <a:lnTo>
                  <a:pt x="18151" y="6166"/>
                </a:lnTo>
                <a:lnTo>
                  <a:pt x="18151" y="6166"/>
                </a:lnTo>
                <a:lnTo>
                  <a:pt x="18151" y="6166"/>
                </a:lnTo>
                <a:lnTo>
                  <a:pt x="18151" y="6166"/>
                </a:lnTo>
                <a:lnTo>
                  <a:pt x="20168" y="6166"/>
                </a:lnTo>
                <a:lnTo>
                  <a:pt x="20168" y="6166"/>
                </a:lnTo>
                <a:lnTo>
                  <a:pt x="20168" y="6166"/>
                </a:lnTo>
                <a:lnTo>
                  <a:pt x="20168" y="6166"/>
                </a:lnTo>
                <a:lnTo>
                  <a:pt x="20168" y="6166"/>
                </a:lnTo>
                <a:lnTo>
                  <a:pt x="20168" y="6166"/>
                </a:lnTo>
                <a:lnTo>
                  <a:pt x="22184" y="6166"/>
                </a:lnTo>
                <a:lnTo>
                  <a:pt x="22184" y="6166"/>
                </a:lnTo>
                <a:lnTo>
                  <a:pt x="22184" y="6166"/>
                </a:lnTo>
                <a:lnTo>
                  <a:pt x="22184" y="5217"/>
                </a:lnTo>
                <a:lnTo>
                  <a:pt x="22184" y="5217"/>
                </a:lnTo>
                <a:lnTo>
                  <a:pt x="22184" y="5217"/>
                </a:lnTo>
                <a:lnTo>
                  <a:pt x="22184" y="5217"/>
                </a:lnTo>
                <a:lnTo>
                  <a:pt x="22184" y="4268"/>
                </a:lnTo>
                <a:lnTo>
                  <a:pt x="22184" y="4268"/>
                </a:lnTo>
                <a:lnTo>
                  <a:pt x="22184" y="4268"/>
                </a:lnTo>
                <a:lnTo>
                  <a:pt x="24201" y="4268"/>
                </a:lnTo>
                <a:lnTo>
                  <a:pt x="24201" y="3320"/>
                </a:lnTo>
                <a:lnTo>
                  <a:pt x="24201" y="3320"/>
                </a:lnTo>
                <a:lnTo>
                  <a:pt x="24201" y="3320"/>
                </a:lnTo>
                <a:lnTo>
                  <a:pt x="24201" y="3320"/>
                </a:lnTo>
                <a:lnTo>
                  <a:pt x="24201" y="3320"/>
                </a:lnTo>
                <a:lnTo>
                  <a:pt x="26218" y="3320"/>
                </a:lnTo>
                <a:lnTo>
                  <a:pt x="26218" y="3320"/>
                </a:lnTo>
                <a:lnTo>
                  <a:pt x="26218" y="3320"/>
                </a:lnTo>
                <a:lnTo>
                  <a:pt x="26218" y="3320"/>
                </a:lnTo>
                <a:lnTo>
                  <a:pt x="26218" y="3320"/>
                </a:lnTo>
                <a:lnTo>
                  <a:pt x="29243" y="3320"/>
                </a:lnTo>
                <a:lnTo>
                  <a:pt x="29243" y="3320"/>
                </a:lnTo>
                <a:lnTo>
                  <a:pt x="29243" y="3320"/>
                </a:lnTo>
                <a:lnTo>
                  <a:pt x="29243" y="3320"/>
                </a:lnTo>
                <a:lnTo>
                  <a:pt x="31260" y="3320"/>
                </a:lnTo>
                <a:lnTo>
                  <a:pt x="31260" y="3320"/>
                </a:lnTo>
                <a:lnTo>
                  <a:pt x="31260" y="2371"/>
                </a:lnTo>
                <a:lnTo>
                  <a:pt x="31260" y="2371"/>
                </a:lnTo>
                <a:lnTo>
                  <a:pt x="29243" y="2371"/>
                </a:lnTo>
                <a:lnTo>
                  <a:pt x="29243" y="2371"/>
                </a:lnTo>
                <a:lnTo>
                  <a:pt x="29243" y="948"/>
                </a:lnTo>
                <a:lnTo>
                  <a:pt x="29243" y="948"/>
                </a:lnTo>
                <a:lnTo>
                  <a:pt x="29243" y="948"/>
                </a:lnTo>
                <a:lnTo>
                  <a:pt x="29243" y="948"/>
                </a:lnTo>
                <a:lnTo>
                  <a:pt x="31260" y="948"/>
                </a:lnTo>
                <a:lnTo>
                  <a:pt x="31260" y="948"/>
                </a:lnTo>
                <a:lnTo>
                  <a:pt x="31260" y="948"/>
                </a:lnTo>
                <a:lnTo>
                  <a:pt x="31260" y="948"/>
                </a:lnTo>
                <a:lnTo>
                  <a:pt x="31260" y="948"/>
                </a:lnTo>
                <a:lnTo>
                  <a:pt x="33277" y="948"/>
                </a:lnTo>
                <a:lnTo>
                  <a:pt x="33277" y="948"/>
                </a:lnTo>
                <a:lnTo>
                  <a:pt x="33277" y="948"/>
                </a:lnTo>
                <a:lnTo>
                  <a:pt x="35294" y="948"/>
                </a:lnTo>
                <a:lnTo>
                  <a:pt x="35294" y="948"/>
                </a:lnTo>
                <a:lnTo>
                  <a:pt x="35294" y="948"/>
                </a:lnTo>
                <a:lnTo>
                  <a:pt x="35294" y="948"/>
                </a:lnTo>
                <a:lnTo>
                  <a:pt x="35294" y="0"/>
                </a:lnTo>
                <a:lnTo>
                  <a:pt x="35294" y="0"/>
                </a:lnTo>
                <a:lnTo>
                  <a:pt x="35294" y="0"/>
                </a:lnTo>
                <a:lnTo>
                  <a:pt x="37310" y="0"/>
                </a:lnTo>
                <a:lnTo>
                  <a:pt x="37310" y="948"/>
                </a:lnTo>
                <a:lnTo>
                  <a:pt x="37310" y="948"/>
                </a:lnTo>
                <a:lnTo>
                  <a:pt x="37310" y="948"/>
                </a:lnTo>
                <a:lnTo>
                  <a:pt x="37310" y="948"/>
                </a:lnTo>
                <a:lnTo>
                  <a:pt x="37310" y="948"/>
                </a:lnTo>
                <a:lnTo>
                  <a:pt x="37310" y="2371"/>
                </a:lnTo>
                <a:lnTo>
                  <a:pt x="37310" y="2371"/>
                </a:lnTo>
                <a:lnTo>
                  <a:pt x="37310" y="2371"/>
                </a:lnTo>
                <a:lnTo>
                  <a:pt x="40336" y="2371"/>
                </a:lnTo>
                <a:lnTo>
                  <a:pt x="40336" y="2371"/>
                </a:lnTo>
                <a:lnTo>
                  <a:pt x="40336" y="2371"/>
                </a:lnTo>
                <a:lnTo>
                  <a:pt x="40336" y="948"/>
                </a:lnTo>
                <a:lnTo>
                  <a:pt x="40336" y="948"/>
                </a:lnTo>
                <a:lnTo>
                  <a:pt x="40336" y="948"/>
                </a:lnTo>
                <a:lnTo>
                  <a:pt x="42352" y="948"/>
                </a:lnTo>
                <a:lnTo>
                  <a:pt x="42352" y="948"/>
                </a:lnTo>
                <a:lnTo>
                  <a:pt x="42352" y="948"/>
                </a:lnTo>
                <a:lnTo>
                  <a:pt x="42352" y="948"/>
                </a:lnTo>
                <a:lnTo>
                  <a:pt x="42352" y="2371"/>
                </a:lnTo>
                <a:lnTo>
                  <a:pt x="42352" y="2371"/>
                </a:lnTo>
                <a:lnTo>
                  <a:pt x="42352" y="2371"/>
                </a:lnTo>
                <a:lnTo>
                  <a:pt x="44369" y="2371"/>
                </a:lnTo>
                <a:lnTo>
                  <a:pt x="44369" y="2371"/>
                </a:lnTo>
                <a:lnTo>
                  <a:pt x="44369" y="3320"/>
                </a:lnTo>
                <a:lnTo>
                  <a:pt x="44369" y="3320"/>
                </a:lnTo>
                <a:lnTo>
                  <a:pt x="44369" y="3320"/>
                </a:lnTo>
                <a:lnTo>
                  <a:pt x="44369" y="3320"/>
                </a:lnTo>
                <a:lnTo>
                  <a:pt x="44369" y="3320"/>
                </a:lnTo>
                <a:lnTo>
                  <a:pt x="44369" y="3320"/>
                </a:lnTo>
                <a:lnTo>
                  <a:pt x="44369" y="3320"/>
                </a:lnTo>
                <a:lnTo>
                  <a:pt x="44369" y="4268"/>
                </a:lnTo>
                <a:lnTo>
                  <a:pt x="44369" y="4268"/>
                </a:lnTo>
                <a:lnTo>
                  <a:pt x="44369" y="4268"/>
                </a:lnTo>
                <a:lnTo>
                  <a:pt x="44369" y="5217"/>
                </a:lnTo>
                <a:lnTo>
                  <a:pt x="44369" y="5217"/>
                </a:lnTo>
                <a:lnTo>
                  <a:pt x="44369" y="5217"/>
                </a:lnTo>
                <a:lnTo>
                  <a:pt x="44369" y="5217"/>
                </a:lnTo>
                <a:lnTo>
                  <a:pt x="44369" y="5217"/>
                </a:lnTo>
                <a:lnTo>
                  <a:pt x="44369" y="6166"/>
                </a:lnTo>
                <a:lnTo>
                  <a:pt x="42352" y="6166"/>
                </a:lnTo>
                <a:lnTo>
                  <a:pt x="42352" y="6166"/>
                </a:lnTo>
                <a:lnTo>
                  <a:pt x="42352" y="6166"/>
                </a:lnTo>
                <a:lnTo>
                  <a:pt x="44369" y="6166"/>
                </a:lnTo>
                <a:lnTo>
                  <a:pt x="44369" y="6166"/>
                </a:lnTo>
                <a:lnTo>
                  <a:pt x="44369" y="7588"/>
                </a:lnTo>
                <a:lnTo>
                  <a:pt x="44369" y="7588"/>
                </a:lnTo>
                <a:lnTo>
                  <a:pt x="44369" y="7588"/>
                </a:lnTo>
                <a:lnTo>
                  <a:pt x="44369" y="7588"/>
                </a:lnTo>
                <a:lnTo>
                  <a:pt x="44369" y="7588"/>
                </a:lnTo>
                <a:lnTo>
                  <a:pt x="44369" y="8537"/>
                </a:lnTo>
                <a:lnTo>
                  <a:pt x="44369" y="8537"/>
                </a:lnTo>
                <a:lnTo>
                  <a:pt x="44369" y="7588"/>
                </a:lnTo>
                <a:lnTo>
                  <a:pt x="46386" y="7588"/>
                </a:lnTo>
                <a:lnTo>
                  <a:pt x="46386" y="7588"/>
                </a:lnTo>
                <a:lnTo>
                  <a:pt x="46386" y="7588"/>
                </a:lnTo>
                <a:lnTo>
                  <a:pt x="48403" y="7588"/>
                </a:lnTo>
                <a:lnTo>
                  <a:pt x="48403" y="8537"/>
                </a:lnTo>
                <a:lnTo>
                  <a:pt x="48403" y="8537"/>
                </a:lnTo>
                <a:lnTo>
                  <a:pt x="48403" y="7588"/>
                </a:lnTo>
                <a:lnTo>
                  <a:pt x="48403" y="7588"/>
                </a:lnTo>
                <a:lnTo>
                  <a:pt x="48403" y="7588"/>
                </a:lnTo>
                <a:lnTo>
                  <a:pt x="48403" y="7588"/>
                </a:lnTo>
                <a:lnTo>
                  <a:pt x="48403" y="7588"/>
                </a:lnTo>
                <a:lnTo>
                  <a:pt x="51428" y="7588"/>
                </a:lnTo>
                <a:lnTo>
                  <a:pt x="51428" y="7588"/>
                </a:lnTo>
                <a:lnTo>
                  <a:pt x="51428" y="7588"/>
                </a:lnTo>
                <a:lnTo>
                  <a:pt x="51428" y="7588"/>
                </a:lnTo>
                <a:lnTo>
                  <a:pt x="53445" y="7588"/>
                </a:lnTo>
                <a:lnTo>
                  <a:pt x="53445" y="7588"/>
                </a:lnTo>
                <a:lnTo>
                  <a:pt x="53445" y="7588"/>
                </a:lnTo>
                <a:lnTo>
                  <a:pt x="53445" y="7588"/>
                </a:lnTo>
                <a:lnTo>
                  <a:pt x="55462" y="7588"/>
                </a:lnTo>
                <a:lnTo>
                  <a:pt x="55462" y="7588"/>
                </a:lnTo>
                <a:lnTo>
                  <a:pt x="55462" y="7588"/>
                </a:lnTo>
                <a:lnTo>
                  <a:pt x="55462" y="7588"/>
                </a:lnTo>
                <a:lnTo>
                  <a:pt x="55462" y="8537"/>
                </a:lnTo>
                <a:lnTo>
                  <a:pt x="55462" y="8537"/>
                </a:lnTo>
                <a:lnTo>
                  <a:pt x="55462" y="8537"/>
                </a:lnTo>
                <a:lnTo>
                  <a:pt x="55462" y="8537"/>
                </a:lnTo>
                <a:lnTo>
                  <a:pt x="55462" y="8537"/>
                </a:lnTo>
                <a:lnTo>
                  <a:pt x="55462" y="9486"/>
                </a:lnTo>
                <a:lnTo>
                  <a:pt x="55462" y="9486"/>
                </a:lnTo>
                <a:lnTo>
                  <a:pt x="55462" y="9486"/>
                </a:lnTo>
                <a:lnTo>
                  <a:pt x="55462" y="9486"/>
                </a:lnTo>
                <a:lnTo>
                  <a:pt x="55462" y="10434"/>
                </a:lnTo>
                <a:lnTo>
                  <a:pt x="55462" y="10434"/>
                </a:lnTo>
                <a:lnTo>
                  <a:pt x="55462" y="10434"/>
                </a:lnTo>
                <a:lnTo>
                  <a:pt x="55462" y="11383"/>
                </a:lnTo>
                <a:lnTo>
                  <a:pt x="55462" y="11383"/>
                </a:lnTo>
                <a:lnTo>
                  <a:pt x="55462" y="11383"/>
                </a:lnTo>
                <a:lnTo>
                  <a:pt x="55462" y="11383"/>
                </a:lnTo>
                <a:lnTo>
                  <a:pt x="55462" y="11383"/>
                </a:lnTo>
                <a:lnTo>
                  <a:pt x="55462" y="12806"/>
                </a:lnTo>
                <a:lnTo>
                  <a:pt x="55462" y="12806"/>
                </a:lnTo>
                <a:lnTo>
                  <a:pt x="55462" y="12806"/>
                </a:lnTo>
                <a:lnTo>
                  <a:pt x="55462" y="12806"/>
                </a:lnTo>
                <a:lnTo>
                  <a:pt x="55462" y="12806"/>
                </a:lnTo>
                <a:lnTo>
                  <a:pt x="55462" y="13754"/>
                </a:lnTo>
                <a:lnTo>
                  <a:pt x="55462" y="13754"/>
                </a:lnTo>
                <a:lnTo>
                  <a:pt x="55462" y="13754"/>
                </a:lnTo>
                <a:lnTo>
                  <a:pt x="55462" y="14703"/>
                </a:lnTo>
                <a:lnTo>
                  <a:pt x="55462" y="14703"/>
                </a:lnTo>
                <a:lnTo>
                  <a:pt x="55462" y="14703"/>
                </a:lnTo>
                <a:lnTo>
                  <a:pt x="55462" y="15652"/>
                </a:lnTo>
                <a:lnTo>
                  <a:pt x="55462" y="15652"/>
                </a:lnTo>
                <a:lnTo>
                  <a:pt x="55462" y="15652"/>
                </a:lnTo>
                <a:lnTo>
                  <a:pt x="53445" y="15652"/>
                </a:lnTo>
                <a:lnTo>
                  <a:pt x="53445" y="15652"/>
                </a:lnTo>
                <a:lnTo>
                  <a:pt x="53445" y="15652"/>
                </a:lnTo>
                <a:lnTo>
                  <a:pt x="53445" y="16600"/>
                </a:lnTo>
                <a:lnTo>
                  <a:pt x="53445" y="16600"/>
                </a:lnTo>
                <a:lnTo>
                  <a:pt x="53445" y="16600"/>
                </a:lnTo>
                <a:lnTo>
                  <a:pt x="51428" y="16600"/>
                </a:lnTo>
                <a:lnTo>
                  <a:pt x="51428" y="16600"/>
                </a:lnTo>
                <a:lnTo>
                  <a:pt x="53445" y="16600"/>
                </a:lnTo>
                <a:lnTo>
                  <a:pt x="53445" y="18023"/>
                </a:lnTo>
                <a:lnTo>
                  <a:pt x="53445" y="18023"/>
                </a:lnTo>
                <a:lnTo>
                  <a:pt x="53445" y="18023"/>
                </a:lnTo>
                <a:lnTo>
                  <a:pt x="53445" y="18023"/>
                </a:lnTo>
                <a:lnTo>
                  <a:pt x="53445" y="18023"/>
                </a:lnTo>
                <a:lnTo>
                  <a:pt x="53445" y="18023"/>
                </a:lnTo>
                <a:lnTo>
                  <a:pt x="53445" y="18972"/>
                </a:lnTo>
                <a:lnTo>
                  <a:pt x="53445" y="18972"/>
                </a:lnTo>
                <a:lnTo>
                  <a:pt x="53445" y="18972"/>
                </a:lnTo>
                <a:lnTo>
                  <a:pt x="53445" y="19920"/>
                </a:lnTo>
                <a:lnTo>
                  <a:pt x="53445" y="19920"/>
                </a:lnTo>
                <a:lnTo>
                  <a:pt x="53445" y="19920"/>
                </a:lnTo>
                <a:lnTo>
                  <a:pt x="53445" y="19920"/>
                </a:lnTo>
                <a:lnTo>
                  <a:pt x="53445" y="20869"/>
                </a:lnTo>
                <a:lnTo>
                  <a:pt x="53445" y="20869"/>
                </a:lnTo>
                <a:lnTo>
                  <a:pt x="53445" y="20869"/>
                </a:lnTo>
                <a:lnTo>
                  <a:pt x="51428" y="20869"/>
                </a:lnTo>
                <a:lnTo>
                  <a:pt x="51428" y="20869"/>
                </a:lnTo>
                <a:lnTo>
                  <a:pt x="51428" y="21818"/>
                </a:lnTo>
                <a:lnTo>
                  <a:pt x="51428" y="21818"/>
                </a:lnTo>
                <a:lnTo>
                  <a:pt x="51428" y="21818"/>
                </a:lnTo>
                <a:lnTo>
                  <a:pt x="51428" y="21818"/>
                </a:lnTo>
                <a:lnTo>
                  <a:pt x="51428" y="23241"/>
                </a:lnTo>
                <a:lnTo>
                  <a:pt x="51428" y="23241"/>
                </a:lnTo>
                <a:lnTo>
                  <a:pt x="51428" y="23241"/>
                </a:lnTo>
                <a:lnTo>
                  <a:pt x="51428" y="24189"/>
                </a:lnTo>
                <a:lnTo>
                  <a:pt x="51428" y="24189"/>
                </a:lnTo>
                <a:lnTo>
                  <a:pt x="51428" y="24189"/>
                </a:lnTo>
                <a:lnTo>
                  <a:pt x="53445" y="24189"/>
                </a:lnTo>
                <a:lnTo>
                  <a:pt x="53445" y="24189"/>
                </a:lnTo>
                <a:lnTo>
                  <a:pt x="53445" y="24189"/>
                </a:lnTo>
                <a:lnTo>
                  <a:pt x="53445" y="25138"/>
                </a:lnTo>
                <a:lnTo>
                  <a:pt x="53445" y="25138"/>
                </a:lnTo>
                <a:lnTo>
                  <a:pt x="53445" y="24189"/>
                </a:lnTo>
                <a:lnTo>
                  <a:pt x="55462" y="24189"/>
                </a:lnTo>
                <a:lnTo>
                  <a:pt x="55462" y="24189"/>
                </a:lnTo>
                <a:lnTo>
                  <a:pt x="55462" y="24189"/>
                </a:lnTo>
                <a:lnTo>
                  <a:pt x="55462" y="24189"/>
                </a:lnTo>
                <a:lnTo>
                  <a:pt x="55462" y="24189"/>
                </a:lnTo>
                <a:lnTo>
                  <a:pt x="55462" y="23241"/>
                </a:lnTo>
                <a:lnTo>
                  <a:pt x="55462" y="23241"/>
                </a:lnTo>
                <a:lnTo>
                  <a:pt x="55462" y="23241"/>
                </a:lnTo>
                <a:lnTo>
                  <a:pt x="57478" y="23241"/>
                </a:lnTo>
                <a:lnTo>
                  <a:pt x="57478" y="23241"/>
                </a:lnTo>
                <a:lnTo>
                  <a:pt x="57478" y="23241"/>
                </a:lnTo>
                <a:lnTo>
                  <a:pt x="57478" y="23241"/>
                </a:lnTo>
                <a:lnTo>
                  <a:pt x="57478" y="21818"/>
                </a:lnTo>
                <a:lnTo>
                  <a:pt x="57478" y="21818"/>
                </a:lnTo>
                <a:lnTo>
                  <a:pt x="59495" y="21818"/>
                </a:lnTo>
                <a:lnTo>
                  <a:pt x="59495" y="21818"/>
                </a:lnTo>
                <a:lnTo>
                  <a:pt x="59495" y="21818"/>
                </a:lnTo>
                <a:lnTo>
                  <a:pt x="59495" y="21818"/>
                </a:lnTo>
                <a:lnTo>
                  <a:pt x="59495" y="20869"/>
                </a:lnTo>
                <a:lnTo>
                  <a:pt x="59495" y="20869"/>
                </a:lnTo>
                <a:lnTo>
                  <a:pt x="62521" y="20869"/>
                </a:lnTo>
                <a:lnTo>
                  <a:pt x="62521" y="20869"/>
                </a:lnTo>
                <a:lnTo>
                  <a:pt x="62521" y="20869"/>
                </a:lnTo>
                <a:lnTo>
                  <a:pt x="62521" y="20869"/>
                </a:lnTo>
                <a:lnTo>
                  <a:pt x="62521" y="20869"/>
                </a:lnTo>
                <a:lnTo>
                  <a:pt x="62521" y="19920"/>
                </a:lnTo>
                <a:lnTo>
                  <a:pt x="62521" y="19920"/>
                </a:lnTo>
                <a:lnTo>
                  <a:pt x="62521" y="19920"/>
                </a:lnTo>
                <a:lnTo>
                  <a:pt x="64537" y="19920"/>
                </a:lnTo>
                <a:lnTo>
                  <a:pt x="64537" y="19920"/>
                </a:lnTo>
                <a:lnTo>
                  <a:pt x="64537" y="19920"/>
                </a:lnTo>
                <a:lnTo>
                  <a:pt x="64537" y="19920"/>
                </a:lnTo>
                <a:lnTo>
                  <a:pt x="64537" y="19920"/>
                </a:lnTo>
                <a:lnTo>
                  <a:pt x="64537" y="18972"/>
                </a:lnTo>
                <a:lnTo>
                  <a:pt x="66554" y="18972"/>
                </a:lnTo>
                <a:lnTo>
                  <a:pt x="66554" y="18972"/>
                </a:lnTo>
                <a:lnTo>
                  <a:pt x="66554" y="18972"/>
                </a:lnTo>
                <a:lnTo>
                  <a:pt x="66554" y="18972"/>
                </a:lnTo>
                <a:lnTo>
                  <a:pt x="66554" y="18972"/>
                </a:lnTo>
                <a:lnTo>
                  <a:pt x="68571" y="18972"/>
                </a:lnTo>
                <a:lnTo>
                  <a:pt x="68571" y="18972"/>
                </a:lnTo>
                <a:lnTo>
                  <a:pt x="68571" y="18972"/>
                </a:lnTo>
                <a:lnTo>
                  <a:pt x="68571" y="18972"/>
                </a:lnTo>
                <a:lnTo>
                  <a:pt x="68571" y="18972"/>
                </a:lnTo>
                <a:lnTo>
                  <a:pt x="68571" y="18972"/>
                </a:lnTo>
                <a:lnTo>
                  <a:pt x="68571" y="19920"/>
                </a:lnTo>
                <a:lnTo>
                  <a:pt x="70588" y="19920"/>
                </a:lnTo>
                <a:lnTo>
                  <a:pt x="70588" y="19920"/>
                </a:lnTo>
                <a:lnTo>
                  <a:pt x="70588" y="19920"/>
                </a:lnTo>
                <a:lnTo>
                  <a:pt x="70588" y="19920"/>
                </a:lnTo>
                <a:lnTo>
                  <a:pt x="70588" y="19920"/>
                </a:lnTo>
                <a:lnTo>
                  <a:pt x="70588" y="19920"/>
                </a:lnTo>
                <a:lnTo>
                  <a:pt x="73613" y="19920"/>
                </a:lnTo>
                <a:lnTo>
                  <a:pt x="73613" y="20869"/>
                </a:lnTo>
                <a:lnTo>
                  <a:pt x="73613" y="20869"/>
                </a:lnTo>
                <a:lnTo>
                  <a:pt x="73613" y="20869"/>
                </a:lnTo>
                <a:lnTo>
                  <a:pt x="75630" y="20869"/>
                </a:lnTo>
                <a:lnTo>
                  <a:pt x="75630" y="20869"/>
                </a:lnTo>
                <a:lnTo>
                  <a:pt x="75630" y="20869"/>
                </a:lnTo>
                <a:lnTo>
                  <a:pt x="75630" y="20869"/>
                </a:lnTo>
                <a:lnTo>
                  <a:pt x="75630" y="20869"/>
                </a:lnTo>
                <a:lnTo>
                  <a:pt x="75630" y="21818"/>
                </a:lnTo>
                <a:lnTo>
                  <a:pt x="75630" y="21818"/>
                </a:lnTo>
                <a:lnTo>
                  <a:pt x="75630" y="21818"/>
                </a:lnTo>
                <a:lnTo>
                  <a:pt x="75630" y="20869"/>
                </a:lnTo>
                <a:lnTo>
                  <a:pt x="75630" y="20869"/>
                </a:lnTo>
                <a:lnTo>
                  <a:pt x="77647" y="20869"/>
                </a:lnTo>
                <a:lnTo>
                  <a:pt x="77647" y="20869"/>
                </a:lnTo>
                <a:lnTo>
                  <a:pt x="77647" y="20869"/>
                </a:lnTo>
                <a:lnTo>
                  <a:pt x="77647" y="20869"/>
                </a:lnTo>
                <a:lnTo>
                  <a:pt x="77647" y="20869"/>
                </a:lnTo>
                <a:lnTo>
                  <a:pt x="77647" y="20869"/>
                </a:lnTo>
                <a:lnTo>
                  <a:pt x="77647" y="19920"/>
                </a:lnTo>
                <a:lnTo>
                  <a:pt x="79663" y="19920"/>
                </a:lnTo>
                <a:lnTo>
                  <a:pt x="79663" y="19920"/>
                </a:lnTo>
                <a:lnTo>
                  <a:pt x="79663" y="19920"/>
                </a:lnTo>
                <a:lnTo>
                  <a:pt x="81680" y="19920"/>
                </a:lnTo>
                <a:lnTo>
                  <a:pt x="81680" y="19920"/>
                </a:lnTo>
                <a:lnTo>
                  <a:pt x="81680" y="19920"/>
                </a:lnTo>
                <a:lnTo>
                  <a:pt x="81680" y="19920"/>
                </a:lnTo>
                <a:lnTo>
                  <a:pt x="81680" y="18972"/>
                </a:lnTo>
                <a:lnTo>
                  <a:pt x="81680" y="18972"/>
                </a:lnTo>
                <a:lnTo>
                  <a:pt x="81680" y="18972"/>
                </a:lnTo>
                <a:lnTo>
                  <a:pt x="81680" y="18972"/>
                </a:lnTo>
                <a:lnTo>
                  <a:pt x="81680" y="18972"/>
                </a:lnTo>
                <a:lnTo>
                  <a:pt x="81680" y="18023"/>
                </a:lnTo>
                <a:lnTo>
                  <a:pt x="84705" y="18023"/>
                </a:lnTo>
                <a:lnTo>
                  <a:pt x="84705" y="18023"/>
                </a:lnTo>
                <a:lnTo>
                  <a:pt x="84705" y="18023"/>
                </a:lnTo>
                <a:lnTo>
                  <a:pt x="84705" y="18023"/>
                </a:lnTo>
                <a:lnTo>
                  <a:pt x="84705" y="18023"/>
                </a:lnTo>
                <a:lnTo>
                  <a:pt x="84705" y="18023"/>
                </a:lnTo>
                <a:lnTo>
                  <a:pt x="84705" y="18023"/>
                </a:lnTo>
                <a:lnTo>
                  <a:pt x="84705" y="16600"/>
                </a:lnTo>
                <a:lnTo>
                  <a:pt x="84705" y="16600"/>
                </a:lnTo>
                <a:lnTo>
                  <a:pt x="84705" y="16600"/>
                </a:lnTo>
                <a:lnTo>
                  <a:pt x="86722" y="16600"/>
                </a:lnTo>
                <a:lnTo>
                  <a:pt x="86722" y="16600"/>
                </a:lnTo>
                <a:lnTo>
                  <a:pt x="86722" y="16600"/>
                </a:lnTo>
                <a:lnTo>
                  <a:pt x="86722" y="16600"/>
                </a:lnTo>
                <a:lnTo>
                  <a:pt x="86722" y="16600"/>
                </a:lnTo>
                <a:lnTo>
                  <a:pt x="88739" y="16600"/>
                </a:lnTo>
                <a:lnTo>
                  <a:pt x="88739" y="16600"/>
                </a:lnTo>
                <a:lnTo>
                  <a:pt x="88739" y="16600"/>
                </a:lnTo>
                <a:lnTo>
                  <a:pt x="88739" y="16600"/>
                </a:lnTo>
                <a:lnTo>
                  <a:pt x="88739" y="18023"/>
                </a:lnTo>
                <a:lnTo>
                  <a:pt x="90756" y="18023"/>
                </a:lnTo>
                <a:lnTo>
                  <a:pt x="90756" y="18023"/>
                </a:lnTo>
                <a:lnTo>
                  <a:pt x="90756" y="18023"/>
                </a:lnTo>
                <a:lnTo>
                  <a:pt x="90756" y="18023"/>
                </a:lnTo>
                <a:lnTo>
                  <a:pt x="90756" y="18023"/>
                </a:lnTo>
                <a:lnTo>
                  <a:pt x="92773" y="18023"/>
                </a:lnTo>
                <a:lnTo>
                  <a:pt x="92773" y="18023"/>
                </a:lnTo>
                <a:lnTo>
                  <a:pt x="92773" y="18023"/>
                </a:lnTo>
                <a:lnTo>
                  <a:pt x="92773" y="18023"/>
                </a:lnTo>
                <a:lnTo>
                  <a:pt x="92773" y="18023"/>
                </a:lnTo>
                <a:lnTo>
                  <a:pt x="95798" y="18023"/>
                </a:lnTo>
                <a:lnTo>
                  <a:pt x="95798" y="18023"/>
                </a:lnTo>
                <a:lnTo>
                  <a:pt x="95798" y="18023"/>
                </a:lnTo>
                <a:lnTo>
                  <a:pt x="95798" y="18023"/>
                </a:lnTo>
                <a:lnTo>
                  <a:pt x="95798" y="18023"/>
                </a:lnTo>
                <a:lnTo>
                  <a:pt x="95798" y="18972"/>
                </a:lnTo>
                <a:lnTo>
                  <a:pt x="95798" y="18972"/>
                </a:lnTo>
                <a:lnTo>
                  <a:pt x="95798" y="18972"/>
                </a:lnTo>
                <a:lnTo>
                  <a:pt x="95798" y="18972"/>
                </a:lnTo>
                <a:lnTo>
                  <a:pt x="97815" y="18972"/>
                </a:lnTo>
                <a:lnTo>
                  <a:pt x="97815" y="19920"/>
                </a:lnTo>
                <a:lnTo>
                  <a:pt x="97815" y="19920"/>
                </a:lnTo>
                <a:lnTo>
                  <a:pt x="97815" y="19920"/>
                </a:lnTo>
                <a:lnTo>
                  <a:pt x="97815" y="19920"/>
                </a:lnTo>
                <a:lnTo>
                  <a:pt x="97815" y="19920"/>
                </a:lnTo>
                <a:lnTo>
                  <a:pt x="97815" y="20869"/>
                </a:lnTo>
                <a:lnTo>
                  <a:pt x="97815" y="20869"/>
                </a:lnTo>
                <a:lnTo>
                  <a:pt x="97815" y="20869"/>
                </a:lnTo>
                <a:lnTo>
                  <a:pt x="97815" y="20869"/>
                </a:lnTo>
                <a:lnTo>
                  <a:pt x="99831" y="20869"/>
                </a:lnTo>
                <a:lnTo>
                  <a:pt x="99831" y="21818"/>
                </a:lnTo>
                <a:lnTo>
                  <a:pt x="99831" y="21818"/>
                </a:lnTo>
                <a:lnTo>
                  <a:pt x="99831" y="21818"/>
                </a:lnTo>
                <a:lnTo>
                  <a:pt x="99831" y="21818"/>
                </a:lnTo>
                <a:lnTo>
                  <a:pt x="99831" y="21818"/>
                </a:lnTo>
                <a:lnTo>
                  <a:pt x="101848" y="21818"/>
                </a:lnTo>
                <a:lnTo>
                  <a:pt x="101848" y="23241"/>
                </a:lnTo>
                <a:lnTo>
                  <a:pt x="101848" y="23241"/>
                </a:lnTo>
                <a:lnTo>
                  <a:pt x="101848" y="23241"/>
                </a:lnTo>
                <a:lnTo>
                  <a:pt x="101848" y="23241"/>
                </a:lnTo>
                <a:lnTo>
                  <a:pt x="101848" y="23241"/>
                </a:lnTo>
                <a:lnTo>
                  <a:pt x="101848" y="23241"/>
                </a:lnTo>
                <a:lnTo>
                  <a:pt x="103865" y="23241"/>
                </a:lnTo>
                <a:lnTo>
                  <a:pt x="103865" y="24189"/>
                </a:lnTo>
                <a:lnTo>
                  <a:pt x="103865" y="24189"/>
                </a:lnTo>
                <a:lnTo>
                  <a:pt x="103865" y="24189"/>
                </a:lnTo>
                <a:lnTo>
                  <a:pt x="103865" y="24189"/>
                </a:lnTo>
                <a:lnTo>
                  <a:pt x="106890" y="24189"/>
                </a:lnTo>
                <a:lnTo>
                  <a:pt x="106890" y="24189"/>
                </a:lnTo>
                <a:lnTo>
                  <a:pt x="106890" y="24189"/>
                </a:lnTo>
                <a:lnTo>
                  <a:pt x="106890" y="25138"/>
                </a:lnTo>
                <a:lnTo>
                  <a:pt x="106890" y="25138"/>
                </a:lnTo>
                <a:lnTo>
                  <a:pt x="106890" y="25138"/>
                </a:lnTo>
                <a:lnTo>
                  <a:pt x="106890" y="25138"/>
                </a:lnTo>
                <a:lnTo>
                  <a:pt x="106890" y="26086"/>
                </a:lnTo>
                <a:lnTo>
                  <a:pt x="106890" y="26086"/>
                </a:lnTo>
                <a:lnTo>
                  <a:pt x="106890" y="26086"/>
                </a:lnTo>
                <a:lnTo>
                  <a:pt x="106890" y="26086"/>
                </a:lnTo>
                <a:lnTo>
                  <a:pt x="106890" y="27035"/>
                </a:lnTo>
                <a:lnTo>
                  <a:pt x="106890" y="27035"/>
                </a:lnTo>
                <a:lnTo>
                  <a:pt x="106890" y="27035"/>
                </a:lnTo>
                <a:lnTo>
                  <a:pt x="106890" y="27035"/>
                </a:lnTo>
                <a:lnTo>
                  <a:pt x="106890" y="28458"/>
                </a:lnTo>
                <a:lnTo>
                  <a:pt x="106890" y="28458"/>
                </a:lnTo>
                <a:lnTo>
                  <a:pt x="106890" y="28458"/>
                </a:lnTo>
                <a:lnTo>
                  <a:pt x="106890" y="28458"/>
                </a:lnTo>
                <a:lnTo>
                  <a:pt x="106890" y="28458"/>
                </a:lnTo>
                <a:lnTo>
                  <a:pt x="106890" y="29407"/>
                </a:lnTo>
                <a:lnTo>
                  <a:pt x="106890" y="29407"/>
                </a:lnTo>
                <a:lnTo>
                  <a:pt x="106890" y="29407"/>
                </a:lnTo>
                <a:lnTo>
                  <a:pt x="106890" y="30355"/>
                </a:lnTo>
                <a:lnTo>
                  <a:pt x="106890" y="30355"/>
                </a:lnTo>
                <a:lnTo>
                  <a:pt x="106890" y="30355"/>
                </a:lnTo>
                <a:lnTo>
                  <a:pt x="106890" y="30355"/>
                </a:lnTo>
                <a:lnTo>
                  <a:pt x="106890" y="30355"/>
                </a:lnTo>
                <a:lnTo>
                  <a:pt x="106890" y="31304"/>
                </a:lnTo>
                <a:lnTo>
                  <a:pt x="106890" y="31304"/>
                </a:lnTo>
                <a:lnTo>
                  <a:pt x="106890" y="31304"/>
                </a:lnTo>
                <a:lnTo>
                  <a:pt x="106890" y="32252"/>
                </a:lnTo>
                <a:lnTo>
                  <a:pt x="106890" y="32252"/>
                </a:lnTo>
                <a:lnTo>
                  <a:pt x="106890" y="32252"/>
                </a:lnTo>
                <a:lnTo>
                  <a:pt x="106890" y="32252"/>
                </a:lnTo>
                <a:lnTo>
                  <a:pt x="106890" y="32252"/>
                </a:lnTo>
                <a:lnTo>
                  <a:pt x="108907" y="32252"/>
                </a:lnTo>
                <a:lnTo>
                  <a:pt x="108907" y="33675"/>
                </a:lnTo>
                <a:lnTo>
                  <a:pt x="108907" y="33675"/>
                </a:lnTo>
                <a:lnTo>
                  <a:pt x="108907" y="33675"/>
                </a:lnTo>
                <a:lnTo>
                  <a:pt x="108907" y="33675"/>
                </a:lnTo>
                <a:lnTo>
                  <a:pt x="108907" y="33675"/>
                </a:lnTo>
                <a:lnTo>
                  <a:pt x="108907" y="34624"/>
                </a:lnTo>
                <a:lnTo>
                  <a:pt x="108907" y="34624"/>
                </a:lnTo>
                <a:lnTo>
                  <a:pt x="108907" y="34624"/>
                </a:lnTo>
                <a:lnTo>
                  <a:pt x="108907" y="34624"/>
                </a:lnTo>
                <a:lnTo>
                  <a:pt x="108907" y="35573"/>
                </a:lnTo>
                <a:lnTo>
                  <a:pt x="110924" y="35573"/>
                </a:lnTo>
                <a:lnTo>
                  <a:pt x="110924" y="35573"/>
                </a:lnTo>
                <a:lnTo>
                  <a:pt x="110924" y="35573"/>
                </a:lnTo>
                <a:lnTo>
                  <a:pt x="110924" y="35573"/>
                </a:lnTo>
                <a:lnTo>
                  <a:pt x="110924" y="35573"/>
                </a:lnTo>
                <a:lnTo>
                  <a:pt x="112941" y="35573"/>
                </a:lnTo>
                <a:lnTo>
                  <a:pt x="112941" y="36521"/>
                </a:lnTo>
                <a:lnTo>
                  <a:pt x="112941" y="36521"/>
                </a:lnTo>
                <a:lnTo>
                  <a:pt x="112941" y="36521"/>
                </a:lnTo>
                <a:lnTo>
                  <a:pt x="112941" y="36521"/>
                </a:lnTo>
                <a:lnTo>
                  <a:pt x="114957" y="36521"/>
                </a:lnTo>
                <a:lnTo>
                  <a:pt x="114957" y="36521"/>
                </a:lnTo>
                <a:lnTo>
                  <a:pt x="114957" y="36521"/>
                </a:lnTo>
                <a:lnTo>
                  <a:pt x="114957" y="36521"/>
                </a:lnTo>
                <a:lnTo>
                  <a:pt x="114957" y="37470"/>
                </a:lnTo>
                <a:lnTo>
                  <a:pt x="114957" y="37470"/>
                </a:lnTo>
                <a:lnTo>
                  <a:pt x="114957" y="37470"/>
                </a:lnTo>
                <a:lnTo>
                  <a:pt x="114957" y="38893"/>
                </a:lnTo>
                <a:lnTo>
                  <a:pt x="114957" y="38893"/>
                </a:lnTo>
                <a:lnTo>
                  <a:pt x="114957" y="38893"/>
                </a:lnTo>
                <a:lnTo>
                  <a:pt x="114957" y="38893"/>
                </a:lnTo>
                <a:lnTo>
                  <a:pt x="117983" y="38893"/>
                </a:lnTo>
                <a:lnTo>
                  <a:pt x="117983" y="38893"/>
                </a:lnTo>
                <a:lnTo>
                  <a:pt x="117983" y="38893"/>
                </a:lnTo>
                <a:lnTo>
                  <a:pt x="117983" y="38893"/>
                </a:lnTo>
                <a:lnTo>
                  <a:pt x="120000" y="38893"/>
                </a:lnTo>
                <a:lnTo>
                  <a:pt x="120000" y="38893"/>
                </a:lnTo>
                <a:lnTo>
                  <a:pt x="120000" y="39841"/>
                </a:lnTo>
                <a:lnTo>
                  <a:pt x="120000" y="39841"/>
                </a:lnTo>
                <a:lnTo>
                  <a:pt x="120000" y="39841"/>
                </a:lnTo>
                <a:lnTo>
                  <a:pt x="120000" y="40790"/>
                </a:lnTo>
                <a:lnTo>
                  <a:pt x="117983" y="40790"/>
                </a:lnTo>
                <a:lnTo>
                  <a:pt x="117983" y="40790"/>
                </a:lnTo>
                <a:lnTo>
                  <a:pt x="117983" y="40790"/>
                </a:lnTo>
                <a:lnTo>
                  <a:pt x="117983" y="41739"/>
                </a:lnTo>
                <a:lnTo>
                  <a:pt x="117983" y="41739"/>
                </a:lnTo>
                <a:lnTo>
                  <a:pt x="117983" y="41739"/>
                </a:lnTo>
                <a:lnTo>
                  <a:pt x="114957" y="41739"/>
                </a:lnTo>
                <a:lnTo>
                  <a:pt x="114957" y="41739"/>
                </a:lnTo>
                <a:lnTo>
                  <a:pt x="117983" y="41739"/>
                </a:lnTo>
                <a:lnTo>
                  <a:pt x="117983" y="41739"/>
                </a:lnTo>
                <a:lnTo>
                  <a:pt x="117983" y="41739"/>
                </a:lnTo>
                <a:lnTo>
                  <a:pt x="117983" y="41739"/>
                </a:lnTo>
                <a:lnTo>
                  <a:pt x="117983" y="42687"/>
                </a:lnTo>
                <a:lnTo>
                  <a:pt x="117983" y="42687"/>
                </a:lnTo>
                <a:lnTo>
                  <a:pt x="117983" y="42687"/>
                </a:lnTo>
                <a:lnTo>
                  <a:pt x="117983" y="42687"/>
                </a:lnTo>
                <a:lnTo>
                  <a:pt x="117983" y="42687"/>
                </a:lnTo>
                <a:lnTo>
                  <a:pt x="114957" y="42687"/>
                </a:lnTo>
                <a:lnTo>
                  <a:pt x="114957" y="44110"/>
                </a:lnTo>
                <a:lnTo>
                  <a:pt x="114957" y="44110"/>
                </a:lnTo>
                <a:lnTo>
                  <a:pt x="117983" y="44110"/>
                </a:lnTo>
                <a:lnTo>
                  <a:pt x="117983" y="44110"/>
                </a:lnTo>
                <a:lnTo>
                  <a:pt x="117983" y="44110"/>
                </a:lnTo>
                <a:lnTo>
                  <a:pt x="117983" y="44110"/>
                </a:lnTo>
                <a:lnTo>
                  <a:pt x="117983" y="45059"/>
                </a:lnTo>
                <a:lnTo>
                  <a:pt x="120000" y="45059"/>
                </a:lnTo>
                <a:lnTo>
                  <a:pt x="120000" y="45059"/>
                </a:lnTo>
                <a:lnTo>
                  <a:pt x="117983" y="45059"/>
                </a:lnTo>
                <a:lnTo>
                  <a:pt x="117983" y="45059"/>
                </a:lnTo>
                <a:lnTo>
                  <a:pt x="117983" y="46007"/>
                </a:lnTo>
                <a:lnTo>
                  <a:pt x="117983" y="46007"/>
                </a:lnTo>
                <a:lnTo>
                  <a:pt x="117983" y="46007"/>
                </a:lnTo>
                <a:lnTo>
                  <a:pt x="117983" y="46007"/>
                </a:lnTo>
                <a:lnTo>
                  <a:pt x="117983" y="46007"/>
                </a:lnTo>
                <a:lnTo>
                  <a:pt x="117983" y="46956"/>
                </a:lnTo>
                <a:lnTo>
                  <a:pt x="117983" y="46956"/>
                </a:lnTo>
                <a:lnTo>
                  <a:pt x="117983" y="46956"/>
                </a:lnTo>
                <a:lnTo>
                  <a:pt x="117983" y="46956"/>
                </a:lnTo>
                <a:lnTo>
                  <a:pt x="117983" y="47905"/>
                </a:lnTo>
                <a:lnTo>
                  <a:pt x="117983" y="47905"/>
                </a:lnTo>
                <a:lnTo>
                  <a:pt x="117983" y="47905"/>
                </a:lnTo>
                <a:lnTo>
                  <a:pt x="117983" y="47905"/>
                </a:lnTo>
                <a:lnTo>
                  <a:pt x="117983" y="49328"/>
                </a:lnTo>
                <a:lnTo>
                  <a:pt x="117983" y="49328"/>
                </a:lnTo>
                <a:lnTo>
                  <a:pt x="114957" y="49328"/>
                </a:lnTo>
                <a:lnTo>
                  <a:pt x="114957" y="49328"/>
                </a:lnTo>
                <a:lnTo>
                  <a:pt x="114957" y="49328"/>
                </a:lnTo>
                <a:lnTo>
                  <a:pt x="114957" y="49328"/>
                </a:lnTo>
                <a:lnTo>
                  <a:pt x="114957" y="49328"/>
                </a:lnTo>
                <a:lnTo>
                  <a:pt x="114957" y="49328"/>
                </a:lnTo>
                <a:lnTo>
                  <a:pt x="112941" y="49328"/>
                </a:lnTo>
                <a:lnTo>
                  <a:pt x="112941" y="50276"/>
                </a:lnTo>
                <a:lnTo>
                  <a:pt x="112941" y="50276"/>
                </a:lnTo>
                <a:lnTo>
                  <a:pt x="112941" y="50276"/>
                </a:lnTo>
                <a:lnTo>
                  <a:pt x="112941" y="50276"/>
                </a:lnTo>
                <a:lnTo>
                  <a:pt x="112941" y="50276"/>
                </a:lnTo>
                <a:lnTo>
                  <a:pt x="112941" y="50276"/>
                </a:lnTo>
                <a:lnTo>
                  <a:pt x="110924" y="50276"/>
                </a:lnTo>
                <a:lnTo>
                  <a:pt x="110924" y="51225"/>
                </a:lnTo>
                <a:lnTo>
                  <a:pt x="110924" y="51225"/>
                </a:lnTo>
                <a:lnTo>
                  <a:pt x="110924" y="51225"/>
                </a:lnTo>
                <a:lnTo>
                  <a:pt x="110924" y="50276"/>
                </a:lnTo>
                <a:lnTo>
                  <a:pt x="108907" y="50276"/>
                </a:lnTo>
                <a:lnTo>
                  <a:pt x="108907" y="50276"/>
                </a:lnTo>
                <a:lnTo>
                  <a:pt x="108907" y="50276"/>
                </a:lnTo>
                <a:lnTo>
                  <a:pt x="108907" y="49328"/>
                </a:lnTo>
                <a:lnTo>
                  <a:pt x="108907" y="49328"/>
                </a:lnTo>
                <a:lnTo>
                  <a:pt x="108907" y="49328"/>
                </a:lnTo>
                <a:lnTo>
                  <a:pt x="108907" y="49328"/>
                </a:lnTo>
                <a:lnTo>
                  <a:pt x="108907" y="49328"/>
                </a:lnTo>
                <a:lnTo>
                  <a:pt x="106890" y="49328"/>
                </a:lnTo>
                <a:lnTo>
                  <a:pt x="106890" y="49328"/>
                </a:lnTo>
                <a:lnTo>
                  <a:pt x="106890" y="49328"/>
                </a:lnTo>
                <a:lnTo>
                  <a:pt x="106890" y="49328"/>
                </a:lnTo>
                <a:lnTo>
                  <a:pt x="103865" y="49328"/>
                </a:lnTo>
                <a:lnTo>
                  <a:pt x="103865" y="49328"/>
                </a:lnTo>
                <a:lnTo>
                  <a:pt x="103865" y="49328"/>
                </a:lnTo>
                <a:lnTo>
                  <a:pt x="103865" y="49328"/>
                </a:lnTo>
                <a:lnTo>
                  <a:pt x="103865" y="50276"/>
                </a:lnTo>
                <a:lnTo>
                  <a:pt x="101848" y="50276"/>
                </a:lnTo>
                <a:lnTo>
                  <a:pt x="101848" y="49328"/>
                </a:lnTo>
                <a:lnTo>
                  <a:pt x="101848" y="49328"/>
                </a:lnTo>
                <a:lnTo>
                  <a:pt x="101848" y="50276"/>
                </a:lnTo>
                <a:lnTo>
                  <a:pt x="101848" y="50276"/>
                </a:lnTo>
                <a:lnTo>
                  <a:pt x="101848" y="49328"/>
                </a:lnTo>
                <a:lnTo>
                  <a:pt x="101848" y="49328"/>
                </a:lnTo>
                <a:lnTo>
                  <a:pt x="99831" y="49328"/>
                </a:lnTo>
                <a:lnTo>
                  <a:pt x="99831" y="49328"/>
                </a:lnTo>
                <a:lnTo>
                  <a:pt x="99831" y="49328"/>
                </a:lnTo>
                <a:lnTo>
                  <a:pt x="97815" y="49328"/>
                </a:lnTo>
                <a:lnTo>
                  <a:pt x="97815" y="49328"/>
                </a:lnTo>
                <a:lnTo>
                  <a:pt x="97815" y="49328"/>
                </a:lnTo>
                <a:lnTo>
                  <a:pt x="97815" y="49328"/>
                </a:lnTo>
                <a:lnTo>
                  <a:pt x="95798" y="49328"/>
                </a:lnTo>
                <a:lnTo>
                  <a:pt x="95798" y="50276"/>
                </a:lnTo>
                <a:lnTo>
                  <a:pt x="95798" y="50276"/>
                </a:lnTo>
                <a:lnTo>
                  <a:pt x="95798" y="50276"/>
                </a:lnTo>
                <a:lnTo>
                  <a:pt x="95798" y="50276"/>
                </a:lnTo>
                <a:lnTo>
                  <a:pt x="92773" y="50276"/>
                </a:lnTo>
                <a:lnTo>
                  <a:pt x="92773" y="50276"/>
                </a:lnTo>
                <a:lnTo>
                  <a:pt x="92773" y="49328"/>
                </a:lnTo>
                <a:lnTo>
                  <a:pt x="92773" y="49328"/>
                </a:lnTo>
                <a:lnTo>
                  <a:pt x="90756" y="49328"/>
                </a:lnTo>
                <a:lnTo>
                  <a:pt x="90756" y="49328"/>
                </a:lnTo>
                <a:lnTo>
                  <a:pt x="90756" y="49328"/>
                </a:lnTo>
                <a:lnTo>
                  <a:pt x="90756" y="49328"/>
                </a:lnTo>
                <a:lnTo>
                  <a:pt x="90756" y="49328"/>
                </a:lnTo>
                <a:lnTo>
                  <a:pt x="88739" y="49328"/>
                </a:lnTo>
                <a:lnTo>
                  <a:pt x="88739" y="49328"/>
                </a:lnTo>
                <a:lnTo>
                  <a:pt x="88739" y="49328"/>
                </a:lnTo>
                <a:lnTo>
                  <a:pt x="88739" y="49328"/>
                </a:lnTo>
                <a:lnTo>
                  <a:pt x="88739" y="49328"/>
                </a:lnTo>
                <a:lnTo>
                  <a:pt x="86722" y="49328"/>
                </a:lnTo>
                <a:lnTo>
                  <a:pt x="86722" y="49328"/>
                </a:lnTo>
                <a:lnTo>
                  <a:pt x="86722" y="49328"/>
                </a:lnTo>
                <a:lnTo>
                  <a:pt x="86722" y="50276"/>
                </a:lnTo>
                <a:lnTo>
                  <a:pt x="84705" y="50276"/>
                </a:lnTo>
                <a:lnTo>
                  <a:pt x="84705" y="50276"/>
                </a:lnTo>
                <a:lnTo>
                  <a:pt x="84705" y="50276"/>
                </a:lnTo>
                <a:lnTo>
                  <a:pt x="84705" y="50276"/>
                </a:lnTo>
                <a:lnTo>
                  <a:pt x="81680" y="50276"/>
                </a:lnTo>
                <a:lnTo>
                  <a:pt x="81680" y="50276"/>
                </a:lnTo>
                <a:lnTo>
                  <a:pt x="81680" y="50276"/>
                </a:lnTo>
                <a:lnTo>
                  <a:pt x="81680" y="50276"/>
                </a:lnTo>
                <a:lnTo>
                  <a:pt x="81680" y="50276"/>
                </a:lnTo>
                <a:lnTo>
                  <a:pt x="81680" y="50276"/>
                </a:lnTo>
                <a:lnTo>
                  <a:pt x="81680" y="51225"/>
                </a:lnTo>
                <a:lnTo>
                  <a:pt x="79663" y="51225"/>
                </a:lnTo>
                <a:lnTo>
                  <a:pt x="79663" y="51225"/>
                </a:lnTo>
                <a:lnTo>
                  <a:pt x="79663" y="51225"/>
                </a:lnTo>
                <a:lnTo>
                  <a:pt x="79663" y="51225"/>
                </a:lnTo>
                <a:lnTo>
                  <a:pt x="79663" y="51225"/>
                </a:lnTo>
                <a:lnTo>
                  <a:pt x="79663" y="52173"/>
                </a:lnTo>
                <a:lnTo>
                  <a:pt x="79663" y="52173"/>
                </a:lnTo>
                <a:lnTo>
                  <a:pt x="79663" y="52173"/>
                </a:lnTo>
                <a:lnTo>
                  <a:pt x="77647" y="52173"/>
                </a:lnTo>
                <a:lnTo>
                  <a:pt x="77647" y="52173"/>
                </a:lnTo>
                <a:lnTo>
                  <a:pt x="77647" y="53122"/>
                </a:lnTo>
                <a:lnTo>
                  <a:pt x="77647" y="53122"/>
                </a:lnTo>
                <a:lnTo>
                  <a:pt x="77647" y="53122"/>
                </a:lnTo>
                <a:lnTo>
                  <a:pt x="77647" y="53122"/>
                </a:lnTo>
                <a:lnTo>
                  <a:pt x="77647" y="53122"/>
                </a:lnTo>
                <a:lnTo>
                  <a:pt x="77647" y="54545"/>
                </a:lnTo>
                <a:lnTo>
                  <a:pt x="77647" y="54545"/>
                </a:lnTo>
                <a:lnTo>
                  <a:pt x="75630" y="54545"/>
                </a:lnTo>
                <a:lnTo>
                  <a:pt x="75630" y="54545"/>
                </a:lnTo>
                <a:lnTo>
                  <a:pt x="75630" y="54545"/>
                </a:lnTo>
                <a:lnTo>
                  <a:pt x="75630" y="55494"/>
                </a:lnTo>
                <a:lnTo>
                  <a:pt x="75630" y="55494"/>
                </a:lnTo>
                <a:lnTo>
                  <a:pt x="75630" y="55494"/>
                </a:lnTo>
                <a:lnTo>
                  <a:pt x="75630" y="55494"/>
                </a:lnTo>
                <a:lnTo>
                  <a:pt x="75630" y="55494"/>
                </a:lnTo>
                <a:lnTo>
                  <a:pt x="75630" y="56442"/>
                </a:lnTo>
                <a:lnTo>
                  <a:pt x="73613" y="56442"/>
                </a:lnTo>
                <a:lnTo>
                  <a:pt x="73613" y="56442"/>
                </a:lnTo>
                <a:lnTo>
                  <a:pt x="73613" y="56442"/>
                </a:lnTo>
                <a:lnTo>
                  <a:pt x="73613" y="56442"/>
                </a:lnTo>
                <a:lnTo>
                  <a:pt x="70588" y="56442"/>
                </a:lnTo>
                <a:lnTo>
                  <a:pt x="70588" y="56442"/>
                </a:lnTo>
                <a:lnTo>
                  <a:pt x="70588" y="56442"/>
                </a:lnTo>
                <a:lnTo>
                  <a:pt x="70588" y="56442"/>
                </a:lnTo>
                <a:lnTo>
                  <a:pt x="70588" y="56442"/>
                </a:lnTo>
                <a:lnTo>
                  <a:pt x="70588" y="56442"/>
                </a:lnTo>
                <a:lnTo>
                  <a:pt x="70588" y="56442"/>
                </a:lnTo>
                <a:lnTo>
                  <a:pt x="70588" y="57391"/>
                </a:lnTo>
                <a:lnTo>
                  <a:pt x="70588" y="57391"/>
                </a:lnTo>
                <a:lnTo>
                  <a:pt x="70588" y="57391"/>
                </a:lnTo>
                <a:lnTo>
                  <a:pt x="70588" y="58339"/>
                </a:lnTo>
                <a:lnTo>
                  <a:pt x="70588" y="58339"/>
                </a:lnTo>
                <a:lnTo>
                  <a:pt x="70588" y="58339"/>
                </a:lnTo>
                <a:lnTo>
                  <a:pt x="70588" y="59762"/>
                </a:lnTo>
                <a:lnTo>
                  <a:pt x="70588" y="59762"/>
                </a:lnTo>
                <a:lnTo>
                  <a:pt x="70588" y="59762"/>
                </a:lnTo>
                <a:lnTo>
                  <a:pt x="70588" y="59762"/>
                </a:lnTo>
                <a:lnTo>
                  <a:pt x="70588" y="60711"/>
                </a:lnTo>
                <a:lnTo>
                  <a:pt x="73613" y="60711"/>
                </a:lnTo>
                <a:lnTo>
                  <a:pt x="73613" y="60711"/>
                </a:lnTo>
                <a:lnTo>
                  <a:pt x="73613" y="60711"/>
                </a:lnTo>
                <a:lnTo>
                  <a:pt x="73613" y="60711"/>
                </a:lnTo>
                <a:lnTo>
                  <a:pt x="73613" y="60711"/>
                </a:lnTo>
                <a:lnTo>
                  <a:pt x="73613" y="61660"/>
                </a:lnTo>
                <a:lnTo>
                  <a:pt x="73613" y="61660"/>
                </a:lnTo>
                <a:lnTo>
                  <a:pt x="73613" y="61660"/>
                </a:lnTo>
                <a:lnTo>
                  <a:pt x="73613" y="61660"/>
                </a:lnTo>
                <a:lnTo>
                  <a:pt x="73613" y="62608"/>
                </a:lnTo>
                <a:lnTo>
                  <a:pt x="73613" y="62608"/>
                </a:lnTo>
                <a:lnTo>
                  <a:pt x="73613" y="62608"/>
                </a:lnTo>
                <a:lnTo>
                  <a:pt x="73613" y="62608"/>
                </a:lnTo>
                <a:lnTo>
                  <a:pt x="73613" y="63557"/>
                </a:lnTo>
                <a:lnTo>
                  <a:pt x="73613" y="63557"/>
                </a:lnTo>
                <a:lnTo>
                  <a:pt x="75630" y="63557"/>
                </a:lnTo>
                <a:lnTo>
                  <a:pt x="75630" y="63557"/>
                </a:lnTo>
                <a:lnTo>
                  <a:pt x="75630" y="63557"/>
                </a:lnTo>
                <a:lnTo>
                  <a:pt x="75630" y="63557"/>
                </a:lnTo>
                <a:lnTo>
                  <a:pt x="75630" y="63557"/>
                </a:lnTo>
                <a:lnTo>
                  <a:pt x="75630" y="64980"/>
                </a:lnTo>
                <a:lnTo>
                  <a:pt x="75630" y="64980"/>
                </a:lnTo>
                <a:lnTo>
                  <a:pt x="75630" y="64980"/>
                </a:lnTo>
                <a:lnTo>
                  <a:pt x="77647" y="64980"/>
                </a:lnTo>
                <a:lnTo>
                  <a:pt x="77647" y="64980"/>
                </a:lnTo>
                <a:lnTo>
                  <a:pt x="77647" y="64980"/>
                </a:lnTo>
                <a:lnTo>
                  <a:pt x="77647" y="65928"/>
                </a:lnTo>
                <a:lnTo>
                  <a:pt x="77647" y="65928"/>
                </a:lnTo>
                <a:lnTo>
                  <a:pt x="77647" y="65928"/>
                </a:lnTo>
                <a:lnTo>
                  <a:pt x="77647" y="65928"/>
                </a:lnTo>
                <a:lnTo>
                  <a:pt x="77647" y="66877"/>
                </a:lnTo>
                <a:lnTo>
                  <a:pt x="77647" y="66877"/>
                </a:lnTo>
                <a:lnTo>
                  <a:pt x="75630" y="66877"/>
                </a:lnTo>
                <a:lnTo>
                  <a:pt x="75630" y="66877"/>
                </a:lnTo>
                <a:lnTo>
                  <a:pt x="75630" y="67826"/>
                </a:lnTo>
                <a:lnTo>
                  <a:pt x="75630" y="67826"/>
                </a:lnTo>
                <a:lnTo>
                  <a:pt x="77647" y="67826"/>
                </a:lnTo>
                <a:lnTo>
                  <a:pt x="77647" y="67826"/>
                </a:lnTo>
                <a:lnTo>
                  <a:pt x="77647" y="67826"/>
                </a:lnTo>
                <a:lnTo>
                  <a:pt x="77647" y="68774"/>
                </a:lnTo>
                <a:lnTo>
                  <a:pt x="77647" y="68774"/>
                </a:lnTo>
                <a:lnTo>
                  <a:pt x="77647" y="68774"/>
                </a:lnTo>
                <a:lnTo>
                  <a:pt x="77647" y="70197"/>
                </a:lnTo>
                <a:lnTo>
                  <a:pt x="77647" y="70197"/>
                </a:lnTo>
                <a:lnTo>
                  <a:pt x="77647" y="70197"/>
                </a:lnTo>
                <a:lnTo>
                  <a:pt x="77647" y="7019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4" name="Shape 554"/>
          <p:cNvSpPr/>
          <p:nvPr/>
        </p:nvSpPr>
        <p:spPr>
          <a:xfrm>
            <a:off x="6064212" y="3795321"/>
            <a:ext cx="141728" cy="401595"/>
          </a:xfrm>
          <a:custGeom>
            <a:avLst/>
            <a:gdLst/>
            <a:ahLst/>
            <a:cxnLst/>
            <a:rect l="0" t="0" r="0" b="0"/>
            <a:pathLst>
              <a:path w="120000" h="120000" extrusionOk="0">
                <a:moveTo>
                  <a:pt x="77647" y="70197"/>
                </a:moveTo>
                <a:lnTo>
                  <a:pt x="77647" y="70197"/>
                </a:lnTo>
                <a:lnTo>
                  <a:pt x="77647" y="70197"/>
                </a:lnTo>
                <a:lnTo>
                  <a:pt x="77647" y="70197"/>
                </a:lnTo>
                <a:lnTo>
                  <a:pt x="77647" y="70197"/>
                </a:lnTo>
                <a:lnTo>
                  <a:pt x="77647" y="68774"/>
                </a:lnTo>
                <a:lnTo>
                  <a:pt x="77647" y="68774"/>
                </a:lnTo>
                <a:lnTo>
                  <a:pt x="77647" y="68774"/>
                </a:lnTo>
                <a:lnTo>
                  <a:pt x="75630" y="68774"/>
                </a:lnTo>
                <a:lnTo>
                  <a:pt x="75630" y="68774"/>
                </a:lnTo>
                <a:lnTo>
                  <a:pt x="75630" y="67826"/>
                </a:lnTo>
                <a:lnTo>
                  <a:pt x="75630" y="67826"/>
                </a:lnTo>
                <a:lnTo>
                  <a:pt x="75630" y="67826"/>
                </a:lnTo>
                <a:lnTo>
                  <a:pt x="75630" y="67826"/>
                </a:lnTo>
                <a:lnTo>
                  <a:pt x="75630" y="67826"/>
                </a:lnTo>
                <a:lnTo>
                  <a:pt x="75630" y="68774"/>
                </a:lnTo>
                <a:lnTo>
                  <a:pt x="73613" y="68774"/>
                </a:lnTo>
                <a:lnTo>
                  <a:pt x="73613" y="67826"/>
                </a:lnTo>
                <a:lnTo>
                  <a:pt x="73613" y="67826"/>
                </a:lnTo>
                <a:lnTo>
                  <a:pt x="73613" y="67826"/>
                </a:lnTo>
                <a:lnTo>
                  <a:pt x="73613" y="67826"/>
                </a:lnTo>
                <a:lnTo>
                  <a:pt x="70588" y="67826"/>
                </a:lnTo>
                <a:lnTo>
                  <a:pt x="70588" y="67826"/>
                </a:lnTo>
                <a:lnTo>
                  <a:pt x="70588" y="67826"/>
                </a:lnTo>
                <a:lnTo>
                  <a:pt x="70588" y="67826"/>
                </a:lnTo>
                <a:lnTo>
                  <a:pt x="70588" y="68774"/>
                </a:lnTo>
                <a:lnTo>
                  <a:pt x="73613" y="68774"/>
                </a:lnTo>
                <a:lnTo>
                  <a:pt x="73613" y="68774"/>
                </a:lnTo>
                <a:lnTo>
                  <a:pt x="73613" y="68774"/>
                </a:lnTo>
                <a:lnTo>
                  <a:pt x="73613" y="68774"/>
                </a:lnTo>
                <a:lnTo>
                  <a:pt x="73613" y="68774"/>
                </a:lnTo>
                <a:lnTo>
                  <a:pt x="73613" y="70197"/>
                </a:lnTo>
                <a:lnTo>
                  <a:pt x="73613" y="70197"/>
                </a:lnTo>
                <a:lnTo>
                  <a:pt x="73613" y="70197"/>
                </a:lnTo>
                <a:lnTo>
                  <a:pt x="73613" y="70197"/>
                </a:lnTo>
                <a:lnTo>
                  <a:pt x="70588" y="70197"/>
                </a:lnTo>
                <a:lnTo>
                  <a:pt x="70588" y="70197"/>
                </a:lnTo>
                <a:lnTo>
                  <a:pt x="70588" y="70197"/>
                </a:lnTo>
                <a:lnTo>
                  <a:pt x="70588" y="70197"/>
                </a:lnTo>
                <a:lnTo>
                  <a:pt x="70588" y="70197"/>
                </a:lnTo>
                <a:lnTo>
                  <a:pt x="70588" y="68774"/>
                </a:lnTo>
                <a:lnTo>
                  <a:pt x="68571" y="68774"/>
                </a:lnTo>
                <a:lnTo>
                  <a:pt x="68571" y="68774"/>
                </a:lnTo>
                <a:lnTo>
                  <a:pt x="68571" y="68774"/>
                </a:lnTo>
                <a:lnTo>
                  <a:pt x="68571" y="67826"/>
                </a:lnTo>
                <a:lnTo>
                  <a:pt x="68571" y="67826"/>
                </a:lnTo>
                <a:lnTo>
                  <a:pt x="68571" y="67826"/>
                </a:lnTo>
                <a:lnTo>
                  <a:pt x="68571" y="66877"/>
                </a:lnTo>
                <a:lnTo>
                  <a:pt x="68571" y="66877"/>
                </a:lnTo>
                <a:lnTo>
                  <a:pt x="68571" y="66877"/>
                </a:lnTo>
                <a:lnTo>
                  <a:pt x="68571" y="66877"/>
                </a:lnTo>
                <a:lnTo>
                  <a:pt x="68571" y="65928"/>
                </a:lnTo>
                <a:lnTo>
                  <a:pt x="68571" y="65928"/>
                </a:lnTo>
                <a:lnTo>
                  <a:pt x="68571" y="65928"/>
                </a:lnTo>
                <a:lnTo>
                  <a:pt x="68571" y="65928"/>
                </a:lnTo>
                <a:lnTo>
                  <a:pt x="66554" y="65928"/>
                </a:lnTo>
                <a:lnTo>
                  <a:pt x="66554" y="65928"/>
                </a:lnTo>
                <a:lnTo>
                  <a:pt x="66554" y="64980"/>
                </a:lnTo>
                <a:lnTo>
                  <a:pt x="66554" y="64980"/>
                </a:lnTo>
                <a:lnTo>
                  <a:pt x="66554" y="64980"/>
                </a:lnTo>
                <a:lnTo>
                  <a:pt x="66554" y="64980"/>
                </a:lnTo>
                <a:lnTo>
                  <a:pt x="64537" y="64980"/>
                </a:lnTo>
                <a:lnTo>
                  <a:pt x="64537" y="64980"/>
                </a:lnTo>
                <a:lnTo>
                  <a:pt x="64537" y="64980"/>
                </a:lnTo>
                <a:lnTo>
                  <a:pt x="64537" y="64980"/>
                </a:lnTo>
                <a:lnTo>
                  <a:pt x="64537" y="63557"/>
                </a:lnTo>
                <a:lnTo>
                  <a:pt x="64537" y="63557"/>
                </a:lnTo>
                <a:lnTo>
                  <a:pt x="64537" y="63557"/>
                </a:lnTo>
                <a:lnTo>
                  <a:pt x="64537" y="63557"/>
                </a:lnTo>
                <a:lnTo>
                  <a:pt x="62521" y="63557"/>
                </a:lnTo>
                <a:lnTo>
                  <a:pt x="62521" y="63557"/>
                </a:lnTo>
                <a:lnTo>
                  <a:pt x="62521" y="63557"/>
                </a:lnTo>
                <a:lnTo>
                  <a:pt x="62521" y="63557"/>
                </a:lnTo>
                <a:lnTo>
                  <a:pt x="62521" y="63557"/>
                </a:lnTo>
                <a:lnTo>
                  <a:pt x="59495" y="63557"/>
                </a:lnTo>
                <a:lnTo>
                  <a:pt x="59495" y="63557"/>
                </a:lnTo>
                <a:lnTo>
                  <a:pt x="59495" y="63557"/>
                </a:lnTo>
                <a:lnTo>
                  <a:pt x="57478" y="63557"/>
                </a:lnTo>
                <a:lnTo>
                  <a:pt x="57478" y="63557"/>
                </a:lnTo>
                <a:lnTo>
                  <a:pt x="57478" y="63557"/>
                </a:lnTo>
                <a:lnTo>
                  <a:pt x="57478" y="63557"/>
                </a:lnTo>
                <a:lnTo>
                  <a:pt x="57478" y="64980"/>
                </a:lnTo>
                <a:lnTo>
                  <a:pt x="57478" y="64980"/>
                </a:lnTo>
                <a:lnTo>
                  <a:pt x="57478" y="64980"/>
                </a:lnTo>
                <a:lnTo>
                  <a:pt x="57478" y="64980"/>
                </a:lnTo>
                <a:lnTo>
                  <a:pt x="57478" y="64980"/>
                </a:lnTo>
                <a:lnTo>
                  <a:pt x="57478" y="63557"/>
                </a:lnTo>
                <a:lnTo>
                  <a:pt x="57478" y="63557"/>
                </a:lnTo>
                <a:lnTo>
                  <a:pt x="55462" y="63557"/>
                </a:lnTo>
                <a:lnTo>
                  <a:pt x="55462" y="63557"/>
                </a:lnTo>
                <a:lnTo>
                  <a:pt x="55462" y="63557"/>
                </a:lnTo>
                <a:lnTo>
                  <a:pt x="55462" y="63557"/>
                </a:lnTo>
                <a:lnTo>
                  <a:pt x="55462" y="63557"/>
                </a:lnTo>
                <a:lnTo>
                  <a:pt x="53445" y="63557"/>
                </a:lnTo>
                <a:lnTo>
                  <a:pt x="53445" y="63557"/>
                </a:lnTo>
                <a:lnTo>
                  <a:pt x="53445" y="63557"/>
                </a:lnTo>
                <a:lnTo>
                  <a:pt x="53445" y="63557"/>
                </a:lnTo>
                <a:lnTo>
                  <a:pt x="53445" y="63557"/>
                </a:lnTo>
                <a:lnTo>
                  <a:pt x="51428" y="63557"/>
                </a:lnTo>
                <a:lnTo>
                  <a:pt x="51428" y="63557"/>
                </a:lnTo>
                <a:lnTo>
                  <a:pt x="51428" y="63557"/>
                </a:lnTo>
                <a:lnTo>
                  <a:pt x="51428" y="64980"/>
                </a:lnTo>
                <a:lnTo>
                  <a:pt x="51428" y="64980"/>
                </a:lnTo>
                <a:lnTo>
                  <a:pt x="51428" y="64980"/>
                </a:lnTo>
                <a:lnTo>
                  <a:pt x="51428" y="64980"/>
                </a:lnTo>
                <a:lnTo>
                  <a:pt x="51428" y="64980"/>
                </a:lnTo>
                <a:lnTo>
                  <a:pt x="51428" y="63557"/>
                </a:lnTo>
                <a:lnTo>
                  <a:pt x="51428" y="63557"/>
                </a:lnTo>
                <a:lnTo>
                  <a:pt x="48403" y="63557"/>
                </a:lnTo>
                <a:lnTo>
                  <a:pt x="48403" y="63557"/>
                </a:lnTo>
                <a:lnTo>
                  <a:pt x="48403" y="63557"/>
                </a:lnTo>
                <a:lnTo>
                  <a:pt x="48403" y="63557"/>
                </a:lnTo>
                <a:lnTo>
                  <a:pt x="48403" y="63557"/>
                </a:lnTo>
                <a:lnTo>
                  <a:pt x="48403" y="62608"/>
                </a:lnTo>
                <a:lnTo>
                  <a:pt x="48403" y="62608"/>
                </a:lnTo>
                <a:lnTo>
                  <a:pt x="48403" y="62608"/>
                </a:lnTo>
                <a:lnTo>
                  <a:pt x="48403" y="62608"/>
                </a:lnTo>
                <a:lnTo>
                  <a:pt x="48403" y="62608"/>
                </a:lnTo>
                <a:lnTo>
                  <a:pt x="48403" y="62608"/>
                </a:lnTo>
                <a:lnTo>
                  <a:pt x="48403" y="61660"/>
                </a:lnTo>
                <a:lnTo>
                  <a:pt x="48403" y="61660"/>
                </a:lnTo>
                <a:lnTo>
                  <a:pt x="48403" y="61660"/>
                </a:lnTo>
                <a:lnTo>
                  <a:pt x="48403" y="61660"/>
                </a:lnTo>
                <a:lnTo>
                  <a:pt x="48403" y="61660"/>
                </a:lnTo>
                <a:lnTo>
                  <a:pt x="48403" y="61660"/>
                </a:lnTo>
                <a:lnTo>
                  <a:pt x="48403" y="61660"/>
                </a:lnTo>
                <a:lnTo>
                  <a:pt x="48403" y="61660"/>
                </a:lnTo>
                <a:lnTo>
                  <a:pt x="48403" y="60711"/>
                </a:lnTo>
                <a:lnTo>
                  <a:pt x="48403" y="60711"/>
                </a:lnTo>
                <a:lnTo>
                  <a:pt x="48403" y="60711"/>
                </a:lnTo>
                <a:lnTo>
                  <a:pt x="48403" y="60711"/>
                </a:lnTo>
                <a:lnTo>
                  <a:pt x="48403" y="60711"/>
                </a:lnTo>
                <a:lnTo>
                  <a:pt x="51428" y="60711"/>
                </a:lnTo>
                <a:lnTo>
                  <a:pt x="51428" y="60711"/>
                </a:lnTo>
                <a:lnTo>
                  <a:pt x="48403" y="60711"/>
                </a:lnTo>
                <a:lnTo>
                  <a:pt x="48403" y="60711"/>
                </a:lnTo>
                <a:lnTo>
                  <a:pt x="48403" y="59762"/>
                </a:lnTo>
                <a:lnTo>
                  <a:pt x="48403" y="59762"/>
                </a:lnTo>
                <a:lnTo>
                  <a:pt x="51428" y="59762"/>
                </a:lnTo>
                <a:lnTo>
                  <a:pt x="51428" y="59762"/>
                </a:lnTo>
                <a:lnTo>
                  <a:pt x="51428" y="58339"/>
                </a:lnTo>
                <a:lnTo>
                  <a:pt x="48403" y="58339"/>
                </a:lnTo>
                <a:lnTo>
                  <a:pt x="48403" y="58339"/>
                </a:lnTo>
                <a:lnTo>
                  <a:pt x="48403" y="58339"/>
                </a:lnTo>
                <a:lnTo>
                  <a:pt x="51428" y="58339"/>
                </a:lnTo>
                <a:lnTo>
                  <a:pt x="51428" y="57391"/>
                </a:lnTo>
                <a:lnTo>
                  <a:pt x="51428" y="57391"/>
                </a:lnTo>
                <a:lnTo>
                  <a:pt x="51428" y="57391"/>
                </a:lnTo>
                <a:lnTo>
                  <a:pt x="51428" y="57391"/>
                </a:lnTo>
                <a:lnTo>
                  <a:pt x="51428" y="57391"/>
                </a:lnTo>
                <a:lnTo>
                  <a:pt x="48403" y="57391"/>
                </a:lnTo>
                <a:lnTo>
                  <a:pt x="48403" y="57391"/>
                </a:lnTo>
                <a:lnTo>
                  <a:pt x="48403" y="57391"/>
                </a:lnTo>
                <a:lnTo>
                  <a:pt x="48403" y="57391"/>
                </a:lnTo>
                <a:lnTo>
                  <a:pt x="46386" y="57391"/>
                </a:lnTo>
                <a:lnTo>
                  <a:pt x="46386" y="57391"/>
                </a:lnTo>
                <a:lnTo>
                  <a:pt x="46386" y="56442"/>
                </a:lnTo>
                <a:lnTo>
                  <a:pt x="46386" y="56442"/>
                </a:lnTo>
                <a:lnTo>
                  <a:pt x="44369" y="56442"/>
                </a:lnTo>
                <a:lnTo>
                  <a:pt x="44369" y="56442"/>
                </a:lnTo>
                <a:lnTo>
                  <a:pt x="44369" y="57391"/>
                </a:lnTo>
                <a:lnTo>
                  <a:pt x="44369" y="57391"/>
                </a:lnTo>
                <a:lnTo>
                  <a:pt x="44369" y="57391"/>
                </a:lnTo>
                <a:lnTo>
                  <a:pt x="42352" y="57391"/>
                </a:lnTo>
                <a:lnTo>
                  <a:pt x="42352" y="57391"/>
                </a:lnTo>
                <a:lnTo>
                  <a:pt x="42352" y="57391"/>
                </a:lnTo>
                <a:lnTo>
                  <a:pt x="42352" y="57391"/>
                </a:lnTo>
                <a:lnTo>
                  <a:pt x="40336" y="57391"/>
                </a:lnTo>
                <a:lnTo>
                  <a:pt x="40336" y="57391"/>
                </a:lnTo>
                <a:lnTo>
                  <a:pt x="40336" y="57391"/>
                </a:lnTo>
                <a:lnTo>
                  <a:pt x="40336" y="57391"/>
                </a:lnTo>
                <a:lnTo>
                  <a:pt x="37310" y="57391"/>
                </a:lnTo>
                <a:lnTo>
                  <a:pt x="37310" y="57391"/>
                </a:lnTo>
                <a:lnTo>
                  <a:pt x="37310" y="57391"/>
                </a:lnTo>
                <a:lnTo>
                  <a:pt x="37310" y="57391"/>
                </a:lnTo>
                <a:lnTo>
                  <a:pt x="37310" y="58339"/>
                </a:lnTo>
                <a:lnTo>
                  <a:pt x="37310" y="58339"/>
                </a:lnTo>
                <a:lnTo>
                  <a:pt x="37310" y="58339"/>
                </a:lnTo>
                <a:lnTo>
                  <a:pt x="37310" y="58339"/>
                </a:lnTo>
                <a:lnTo>
                  <a:pt x="37310" y="58339"/>
                </a:lnTo>
                <a:lnTo>
                  <a:pt x="37310" y="59762"/>
                </a:lnTo>
                <a:lnTo>
                  <a:pt x="37310" y="59762"/>
                </a:lnTo>
                <a:lnTo>
                  <a:pt x="37310" y="59762"/>
                </a:lnTo>
                <a:lnTo>
                  <a:pt x="37310" y="59762"/>
                </a:lnTo>
                <a:lnTo>
                  <a:pt x="37310" y="60711"/>
                </a:lnTo>
                <a:lnTo>
                  <a:pt x="37310" y="60711"/>
                </a:lnTo>
                <a:lnTo>
                  <a:pt x="37310" y="60711"/>
                </a:lnTo>
                <a:lnTo>
                  <a:pt x="37310" y="60711"/>
                </a:lnTo>
                <a:lnTo>
                  <a:pt x="37310" y="60711"/>
                </a:lnTo>
                <a:lnTo>
                  <a:pt x="37310" y="60711"/>
                </a:lnTo>
                <a:lnTo>
                  <a:pt x="37310" y="60711"/>
                </a:lnTo>
                <a:lnTo>
                  <a:pt x="37310" y="61660"/>
                </a:lnTo>
                <a:lnTo>
                  <a:pt x="37310" y="61660"/>
                </a:lnTo>
                <a:lnTo>
                  <a:pt x="37310" y="61660"/>
                </a:lnTo>
                <a:lnTo>
                  <a:pt x="37310" y="61660"/>
                </a:lnTo>
                <a:lnTo>
                  <a:pt x="37310" y="62608"/>
                </a:lnTo>
                <a:lnTo>
                  <a:pt x="37310" y="62608"/>
                </a:lnTo>
                <a:lnTo>
                  <a:pt x="37310" y="62608"/>
                </a:lnTo>
                <a:lnTo>
                  <a:pt x="37310" y="63557"/>
                </a:lnTo>
                <a:lnTo>
                  <a:pt x="35294" y="63557"/>
                </a:lnTo>
                <a:lnTo>
                  <a:pt x="35294" y="63557"/>
                </a:lnTo>
                <a:lnTo>
                  <a:pt x="35294" y="63557"/>
                </a:lnTo>
                <a:lnTo>
                  <a:pt x="37310" y="63557"/>
                </a:lnTo>
                <a:lnTo>
                  <a:pt x="37310" y="64980"/>
                </a:lnTo>
                <a:lnTo>
                  <a:pt x="37310" y="64980"/>
                </a:lnTo>
                <a:lnTo>
                  <a:pt x="37310" y="64980"/>
                </a:lnTo>
                <a:lnTo>
                  <a:pt x="37310" y="65928"/>
                </a:lnTo>
                <a:lnTo>
                  <a:pt x="37310" y="65928"/>
                </a:lnTo>
                <a:lnTo>
                  <a:pt x="37310" y="65928"/>
                </a:lnTo>
                <a:lnTo>
                  <a:pt x="37310" y="66877"/>
                </a:lnTo>
                <a:lnTo>
                  <a:pt x="37310" y="66877"/>
                </a:lnTo>
                <a:lnTo>
                  <a:pt x="37310" y="66877"/>
                </a:lnTo>
                <a:lnTo>
                  <a:pt x="37310" y="66877"/>
                </a:lnTo>
                <a:lnTo>
                  <a:pt x="37310" y="67826"/>
                </a:lnTo>
                <a:lnTo>
                  <a:pt x="37310" y="67826"/>
                </a:lnTo>
                <a:lnTo>
                  <a:pt x="37310" y="67826"/>
                </a:lnTo>
                <a:lnTo>
                  <a:pt x="37310" y="67826"/>
                </a:lnTo>
                <a:lnTo>
                  <a:pt x="35294" y="67826"/>
                </a:lnTo>
                <a:lnTo>
                  <a:pt x="35294" y="68774"/>
                </a:lnTo>
                <a:lnTo>
                  <a:pt x="35294" y="68774"/>
                </a:lnTo>
                <a:lnTo>
                  <a:pt x="35294" y="68774"/>
                </a:lnTo>
                <a:lnTo>
                  <a:pt x="35294" y="68774"/>
                </a:lnTo>
                <a:lnTo>
                  <a:pt x="35294" y="68774"/>
                </a:lnTo>
                <a:lnTo>
                  <a:pt x="35294" y="70197"/>
                </a:lnTo>
                <a:lnTo>
                  <a:pt x="35294" y="70197"/>
                </a:lnTo>
                <a:lnTo>
                  <a:pt x="35294" y="70197"/>
                </a:lnTo>
                <a:lnTo>
                  <a:pt x="35294" y="70197"/>
                </a:lnTo>
                <a:lnTo>
                  <a:pt x="35294" y="70197"/>
                </a:lnTo>
                <a:lnTo>
                  <a:pt x="35294" y="71146"/>
                </a:lnTo>
                <a:lnTo>
                  <a:pt x="35294" y="71146"/>
                </a:lnTo>
                <a:lnTo>
                  <a:pt x="35294" y="71146"/>
                </a:lnTo>
                <a:lnTo>
                  <a:pt x="35294" y="71146"/>
                </a:lnTo>
                <a:lnTo>
                  <a:pt x="33277" y="71146"/>
                </a:lnTo>
                <a:lnTo>
                  <a:pt x="33277" y="71146"/>
                </a:lnTo>
                <a:lnTo>
                  <a:pt x="33277" y="71146"/>
                </a:lnTo>
                <a:lnTo>
                  <a:pt x="33277" y="72094"/>
                </a:lnTo>
                <a:lnTo>
                  <a:pt x="33277" y="72094"/>
                </a:lnTo>
                <a:lnTo>
                  <a:pt x="33277" y="72094"/>
                </a:lnTo>
                <a:lnTo>
                  <a:pt x="33277" y="72094"/>
                </a:lnTo>
                <a:lnTo>
                  <a:pt x="31260" y="72094"/>
                </a:lnTo>
                <a:lnTo>
                  <a:pt x="31260" y="73043"/>
                </a:lnTo>
                <a:lnTo>
                  <a:pt x="31260" y="73043"/>
                </a:lnTo>
                <a:lnTo>
                  <a:pt x="31260" y="73043"/>
                </a:lnTo>
                <a:lnTo>
                  <a:pt x="31260" y="73043"/>
                </a:lnTo>
                <a:lnTo>
                  <a:pt x="31260" y="73992"/>
                </a:lnTo>
                <a:lnTo>
                  <a:pt x="31260" y="73992"/>
                </a:lnTo>
                <a:lnTo>
                  <a:pt x="31260" y="73992"/>
                </a:lnTo>
                <a:lnTo>
                  <a:pt x="31260" y="73992"/>
                </a:lnTo>
                <a:lnTo>
                  <a:pt x="31260" y="75415"/>
                </a:lnTo>
                <a:lnTo>
                  <a:pt x="31260" y="75415"/>
                </a:lnTo>
                <a:lnTo>
                  <a:pt x="31260" y="75415"/>
                </a:lnTo>
                <a:lnTo>
                  <a:pt x="31260" y="75415"/>
                </a:lnTo>
                <a:lnTo>
                  <a:pt x="31260" y="76363"/>
                </a:lnTo>
                <a:lnTo>
                  <a:pt x="29243" y="76363"/>
                </a:lnTo>
                <a:lnTo>
                  <a:pt x="29243" y="76363"/>
                </a:lnTo>
                <a:lnTo>
                  <a:pt x="31260" y="76363"/>
                </a:lnTo>
                <a:lnTo>
                  <a:pt x="31260" y="76363"/>
                </a:lnTo>
                <a:lnTo>
                  <a:pt x="31260" y="76363"/>
                </a:lnTo>
                <a:lnTo>
                  <a:pt x="31260" y="76363"/>
                </a:lnTo>
                <a:lnTo>
                  <a:pt x="31260" y="77312"/>
                </a:lnTo>
                <a:lnTo>
                  <a:pt x="31260" y="77312"/>
                </a:lnTo>
                <a:lnTo>
                  <a:pt x="31260" y="77312"/>
                </a:lnTo>
                <a:lnTo>
                  <a:pt x="31260" y="78260"/>
                </a:lnTo>
                <a:lnTo>
                  <a:pt x="31260" y="78260"/>
                </a:lnTo>
                <a:lnTo>
                  <a:pt x="29243" y="78260"/>
                </a:lnTo>
                <a:lnTo>
                  <a:pt x="29243" y="78260"/>
                </a:lnTo>
                <a:lnTo>
                  <a:pt x="29243" y="78260"/>
                </a:lnTo>
                <a:lnTo>
                  <a:pt x="29243" y="79209"/>
                </a:lnTo>
                <a:lnTo>
                  <a:pt x="29243" y="79209"/>
                </a:lnTo>
                <a:lnTo>
                  <a:pt x="29243" y="79209"/>
                </a:lnTo>
                <a:lnTo>
                  <a:pt x="29243" y="79209"/>
                </a:lnTo>
                <a:lnTo>
                  <a:pt x="26218" y="79209"/>
                </a:lnTo>
                <a:lnTo>
                  <a:pt x="26218" y="79209"/>
                </a:lnTo>
                <a:lnTo>
                  <a:pt x="26218" y="80632"/>
                </a:lnTo>
                <a:lnTo>
                  <a:pt x="26218" y="80632"/>
                </a:lnTo>
                <a:lnTo>
                  <a:pt x="26218" y="80632"/>
                </a:lnTo>
                <a:lnTo>
                  <a:pt x="26218" y="80632"/>
                </a:lnTo>
                <a:lnTo>
                  <a:pt x="26218" y="81581"/>
                </a:lnTo>
                <a:lnTo>
                  <a:pt x="26218" y="81581"/>
                </a:lnTo>
                <a:lnTo>
                  <a:pt x="26218" y="81581"/>
                </a:lnTo>
                <a:lnTo>
                  <a:pt x="26218" y="81581"/>
                </a:lnTo>
                <a:lnTo>
                  <a:pt x="26218" y="81581"/>
                </a:lnTo>
                <a:lnTo>
                  <a:pt x="26218" y="81581"/>
                </a:lnTo>
                <a:lnTo>
                  <a:pt x="26218" y="82529"/>
                </a:lnTo>
                <a:lnTo>
                  <a:pt x="26218" y="82529"/>
                </a:lnTo>
                <a:lnTo>
                  <a:pt x="24201" y="82529"/>
                </a:lnTo>
                <a:lnTo>
                  <a:pt x="24201" y="82529"/>
                </a:lnTo>
                <a:lnTo>
                  <a:pt x="24201" y="82529"/>
                </a:lnTo>
                <a:lnTo>
                  <a:pt x="24201" y="82529"/>
                </a:lnTo>
                <a:lnTo>
                  <a:pt x="26218" y="82529"/>
                </a:lnTo>
                <a:lnTo>
                  <a:pt x="26218" y="82529"/>
                </a:lnTo>
                <a:lnTo>
                  <a:pt x="26218" y="82529"/>
                </a:lnTo>
                <a:lnTo>
                  <a:pt x="26218" y="83478"/>
                </a:lnTo>
                <a:lnTo>
                  <a:pt x="26218" y="83478"/>
                </a:lnTo>
                <a:lnTo>
                  <a:pt x="26218" y="83478"/>
                </a:lnTo>
                <a:lnTo>
                  <a:pt x="24201" y="83478"/>
                </a:lnTo>
                <a:lnTo>
                  <a:pt x="24201" y="83478"/>
                </a:lnTo>
                <a:lnTo>
                  <a:pt x="24201" y="83478"/>
                </a:lnTo>
                <a:lnTo>
                  <a:pt x="24201" y="84426"/>
                </a:lnTo>
                <a:lnTo>
                  <a:pt x="24201" y="84426"/>
                </a:lnTo>
                <a:lnTo>
                  <a:pt x="24201" y="84426"/>
                </a:lnTo>
                <a:lnTo>
                  <a:pt x="24201" y="84426"/>
                </a:lnTo>
                <a:lnTo>
                  <a:pt x="24201" y="84426"/>
                </a:lnTo>
                <a:lnTo>
                  <a:pt x="24201" y="85849"/>
                </a:lnTo>
                <a:lnTo>
                  <a:pt x="24201" y="85849"/>
                </a:lnTo>
                <a:lnTo>
                  <a:pt x="24201" y="85849"/>
                </a:lnTo>
                <a:lnTo>
                  <a:pt x="24201" y="85849"/>
                </a:lnTo>
                <a:lnTo>
                  <a:pt x="24201" y="86798"/>
                </a:lnTo>
                <a:lnTo>
                  <a:pt x="24201" y="86798"/>
                </a:lnTo>
                <a:lnTo>
                  <a:pt x="24201" y="86798"/>
                </a:lnTo>
                <a:lnTo>
                  <a:pt x="24201" y="86798"/>
                </a:lnTo>
                <a:lnTo>
                  <a:pt x="24201" y="87747"/>
                </a:lnTo>
                <a:lnTo>
                  <a:pt x="24201" y="87747"/>
                </a:lnTo>
                <a:lnTo>
                  <a:pt x="24201" y="87747"/>
                </a:lnTo>
                <a:lnTo>
                  <a:pt x="24201" y="87747"/>
                </a:lnTo>
                <a:lnTo>
                  <a:pt x="26218" y="87747"/>
                </a:lnTo>
                <a:lnTo>
                  <a:pt x="26218" y="88695"/>
                </a:lnTo>
                <a:lnTo>
                  <a:pt x="26218" y="88695"/>
                </a:lnTo>
                <a:lnTo>
                  <a:pt x="26218" y="88695"/>
                </a:lnTo>
                <a:lnTo>
                  <a:pt x="26218" y="88695"/>
                </a:lnTo>
                <a:lnTo>
                  <a:pt x="26218" y="89644"/>
                </a:lnTo>
                <a:lnTo>
                  <a:pt x="26218" y="89644"/>
                </a:lnTo>
                <a:lnTo>
                  <a:pt x="26218" y="89644"/>
                </a:lnTo>
                <a:lnTo>
                  <a:pt x="26218" y="89644"/>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1067"/>
                </a:lnTo>
                <a:lnTo>
                  <a:pt x="26218" y="92015"/>
                </a:lnTo>
                <a:lnTo>
                  <a:pt x="29243" y="92015"/>
                </a:lnTo>
                <a:lnTo>
                  <a:pt x="29243" y="92015"/>
                </a:lnTo>
                <a:lnTo>
                  <a:pt x="29243" y="91067"/>
                </a:lnTo>
                <a:lnTo>
                  <a:pt x="29243" y="91067"/>
                </a:lnTo>
                <a:lnTo>
                  <a:pt x="29243" y="91067"/>
                </a:lnTo>
                <a:lnTo>
                  <a:pt x="31260" y="91067"/>
                </a:lnTo>
                <a:lnTo>
                  <a:pt x="31260" y="91067"/>
                </a:lnTo>
                <a:lnTo>
                  <a:pt x="31260" y="91067"/>
                </a:lnTo>
                <a:lnTo>
                  <a:pt x="31260" y="91067"/>
                </a:lnTo>
                <a:lnTo>
                  <a:pt x="31260" y="91067"/>
                </a:lnTo>
                <a:lnTo>
                  <a:pt x="31260" y="89644"/>
                </a:lnTo>
                <a:lnTo>
                  <a:pt x="31260" y="89644"/>
                </a:lnTo>
                <a:lnTo>
                  <a:pt x="31260" y="89644"/>
                </a:lnTo>
                <a:lnTo>
                  <a:pt x="31260" y="89644"/>
                </a:lnTo>
                <a:lnTo>
                  <a:pt x="31260" y="89644"/>
                </a:lnTo>
                <a:lnTo>
                  <a:pt x="31260" y="88695"/>
                </a:lnTo>
                <a:lnTo>
                  <a:pt x="31260" y="88695"/>
                </a:lnTo>
                <a:lnTo>
                  <a:pt x="31260" y="88695"/>
                </a:lnTo>
                <a:lnTo>
                  <a:pt x="31260" y="88695"/>
                </a:lnTo>
                <a:lnTo>
                  <a:pt x="31260" y="88695"/>
                </a:lnTo>
                <a:lnTo>
                  <a:pt x="31260" y="87747"/>
                </a:lnTo>
                <a:lnTo>
                  <a:pt x="31260" y="87747"/>
                </a:lnTo>
                <a:lnTo>
                  <a:pt x="31260" y="87747"/>
                </a:lnTo>
                <a:lnTo>
                  <a:pt x="31260" y="87747"/>
                </a:lnTo>
                <a:lnTo>
                  <a:pt x="31260" y="87747"/>
                </a:lnTo>
                <a:lnTo>
                  <a:pt x="33277" y="87747"/>
                </a:lnTo>
                <a:lnTo>
                  <a:pt x="33277" y="87747"/>
                </a:lnTo>
                <a:lnTo>
                  <a:pt x="33277" y="87747"/>
                </a:lnTo>
                <a:lnTo>
                  <a:pt x="33277" y="87747"/>
                </a:lnTo>
                <a:lnTo>
                  <a:pt x="33277" y="88695"/>
                </a:lnTo>
                <a:lnTo>
                  <a:pt x="33277" y="88695"/>
                </a:lnTo>
                <a:lnTo>
                  <a:pt x="33277" y="88695"/>
                </a:lnTo>
                <a:lnTo>
                  <a:pt x="33277" y="88695"/>
                </a:lnTo>
                <a:lnTo>
                  <a:pt x="33277" y="89644"/>
                </a:lnTo>
                <a:lnTo>
                  <a:pt x="33277" y="89644"/>
                </a:lnTo>
                <a:lnTo>
                  <a:pt x="33277" y="89644"/>
                </a:lnTo>
                <a:lnTo>
                  <a:pt x="33277" y="91067"/>
                </a:lnTo>
                <a:lnTo>
                  <a:pt x="33277" y="91067"/>
                </a:lnTo>
                <a:lnTo>
                  <a:pt x="33277" y="91067"/>
                </a:lnTo>
                <a:lnTo>
                  <a:pt x="35294" y="91067"/>
                </a:lnTo>
                <a:lnTo>
                  <a:pt x="35294" y="91067"/>
                </a:lnTo>
                <a:lnTo>
                  <a:pt x="35294" y="91067"/>
                </a:lnTo>
                <a:lnTo>
                  <a:pt x="35294" y="89644"/>
                </a:lnTo>
                <a:lnTo>
                  <a:pt x="35294" y="89644"/>
                </a:lnTo>
                <a:lnTo>
                  <a:pt x="35294" y="89644"/>
                </a:lnTo>
                <a:lnTo>
                  <a:pt x="35294" y="88695"/>
                </a:lnTo>
                <a:lnTo>
                  <a:pt x="35294" y="88695"/>
                </a:lnTo>
                <a:lnTo>
                  <a:pt x="35294" y="88695"/>
                </a:lnTo>
                <a:lnTo>
                  <a:pt x="35294" y="88695"/>
                </a:lnTo>
                <a:lnTo>
                  <a:pt x="35294" y="87747"/>
                </a:lnTo>
                <a:lnTo>
                  <a:pt x="37310" y="87747"/>
                </a:lnTo>
                <a:lnTo>
                  <a:pt x="37310" y="88695"/>
                </a:lnTo>
                <a:lnTo>
                  <a:pt x="37310" y="88695"/>
                </a:lnTo>
                <a:lnTo>
                  <a:pt x="37310" y="87747"/>
                </a:lnTo>
                <a:lnTo>
                  <a:pt x="37310" y="87747"/>
                </a:lnTo>
                <a:lnTo>
                  <a:pt x="37310" y="87747"/>
                </a:lnTo>
                <a:lnTo>
                  <a:pt x="35294" y="87747"/>
                </a:lnTo>
                <a:lnTo>
                  <a:pt x="35294" y="87747"/>
                </a:lnTo>
                <a:lnTo>
                  <a:pt x="35294" y="86798"/>
                </a:lnTo>
                <a:lnTo>
                  <a:pt x="35294" y="86798"/>
                </a:lnTo>
                <a:lnTo>
                  <a:pt x="35294" y="86798"/>
                </a:lnTo>
                <a:lnTo>
                  <a:pt x="37310" y="86798"/>
                </a:lnTo>
                <a:lnTo>
                  <a:pt x="37310" y="86798"/>
                </a:lnTo>
                <a:lnTo>
                  <a:pt x="37310" y="86798"/>
                </a:lnTo>
                <a:lnTo>
                  <a:pt x="37310" y="86798"/>
                </a:lnTo>
                <a:lnTo>
                  <a:pt x="37310" y="86798"/>
                </a:lnTo>
                <a:lnTo>
                  <a:pt x="37310" y="87747"/>
                </a:lnTo>
                <a:lnTo>
                  <a:pt x="37310" y="87747"/>
                </a:lnTo>
                <a:lnTo>
                  <a:pt x="37310" y="87747"/>
                </a:lnTo>
                <a:lnTo>
                  <a:pt x="37310" y="88695"/>
                </a:lnTo>
                <a:lnTo>
                  <a:pt x="37310" y="88695"/>
                </a:lnTo>
                <a:lnTo>
                  <a:pt x="37310" y="88695"/>
                </a:lnTo>
                <a:lnTo>
                  <a:pt x="37310" y="88695"/>
                </a:lnTo>
                <a:lnTo>
                  <a:pt x="37310" y="88695"/>
                </a:lnTo>
                <a:lnTo>
                  <a:pt x="37310" y="89644"/>
                </a:lnTo>
                <a:lnTo>
                  <a:pt x="37310" y="89644"/>
                </a:lnTo>
                <a:lnTo>
                  <a:pt x="37310" y="89644"/>
                </a:lnTo>
                <a:lnTo>
                  <a:pt x="37310" y="89644"/>
                </a:lnTo>
                <a:lnTo>
                  <a:pt x="37310" y="89644"/>
                </a:lnTo>
                <a:lnTo>
                  <a:pt x="37310" y="91067"/>
                </a:lnTo>
                <a:lnTo>
                  <a:pt x="37310" y="91067"/>
                </a:lnTo>
                <a:lnTo>
                  <a:pt x="35294" y="91067"/>
                </a:lnTo>
                <a:lnTo>
                  <a:pt x="35294" y="91067"/>
                </a:lnTo>
                <a:lnTo>
                  <a:pt x="35294" y="91067"/>
                </a:lnTo>
                <a:lnTo>
                  <a:pt x="35294" y="91067"/>
                </a:lnTo>
                <a:lnTo>
                  <a:pt x="35294" y="91067"/>
                </a:lnTo>
                <a:lnTo>
                  <a:pt x="35294" y="92015"/>
                </a:lnTo>
                <a:lnTo>
                  <a:pt x="35294" y="92015"/>
                </a:lnTo>
                <a:lnTo>
                  <a:pt x="35294" y="92015"/>
                </a:lnTo>
                <a:lnTo>
                  <a:pt x="35294" y="92015"/>
                </a:lnTo>
                <a:lnTo>
                  <a:pt x="35294" y="92964"/>
                </a:lnTo>
                <a:lnTo>
                  <a:pt x="35294" y="92964"/>
                </a:lnTo>
                <a:lnTo>
                  <a:pt x="35294" y="92964"/>
                </a:lnTo>
                <a:lnTo>
                  <a:pt x="35294" y="92964"/>
                </a:lnTo>
                <a:lnTo>
                  <a:pt x="35294" y="93913"/>
                </a:lnTo>
                <a:lnTo>
                  <a:pt x="35294" y="93913"/>
                </a:lnTo>
                <a:lnTo>
                  <a:pt x="35294" y="93913"/>
                </a:lnTo>
                <a:lnTo>
                  <a:pt x="35294" y="94861"/>
                </a:lnTo>
                <a:lnTo>
                  <a:pt x="35294" y="94861"/>
                </a:lnTo>
                <a:lnTo>
                  <a:pt x="35294" y="94861"/>
                </a:lnTo>
                <a:lnTo>
                  <a:pt x="35294" y="96284"/>
                </a:lnTo>
                <a:lnTo>
                  <a:pt x="35294" y="96284"/>
                </a:lnTo>
                <a:lnTo>
                  <a:pt x="37310" y="96284"/>
                </a:lnTo>
                <a:lnTo>
                  <a:pt x="37310" y="96284"/>
                </a:lnTo>
                <a:lnTo>
                  <a:pt x="37310" y="96284"/>
                </a:lnTo>
                <a:lnTo>
                  <a:pt x="37310" y="97233"/>
                </a:lnTo>
                <a:lnTo>
                  <a:pt x="37310" y="97233"/>
                </a:lnTo>
                <a:lnTo>
                  <a:pt x="37310" y="97233"/>
                </a:lnTo>
                <a:lnTo>
                  <a:pt x="37310" y="97233"/>
                </a:lnTo>
                <a:lnTo>
                  <a:pt x="37310" y="97233"/>
                </a:lnTo>
                <a:lnTo>
                  <a:pt x="37310" y="97233"/>
                </a:lnTo>
                <a:lnTo>
                  <a:pt x="37310" y="97233"/>
                </a:lnTo>
                <a:lnTo>
                  <a:pt x="40336" y="97233"/>
                </a:lnTo>
                <a:lnTo>
                  <a:pt x="40336" y="97233"/>
                </a:lnTo>
                <a:lnTo>
                  <a:pt x="40336" y="97233"/>
                </a:lnTo>
                <a:lnTo>
                  <a:pt x="40336" y="97233"/>
                </a:lnTo>
                <a:lnTo>
                  <a:pt x="40336" y="97233"/>
                </a:lnTo>
                <a:lnTo>
                  <a:pt x="40336" y="98181"/>
                </a:lnTo>
                <a:lnTo>
                  <a:pt x="40336" y="98181"/>
                </a:lnTo>
                <a:lnTo>
                  <a:pt x="42352" y="98181"/>
                </a:lnTo>
                <a:lnTo>
                  <a:pt x="42352" y="98181"/>
                </a:lnTo>
                <a:lnTo>
                  <a:pt x="42352" y="99130"/>
                </a:lnTo>
                <a:lnTo>
                  <a:pt x="42352" y="99130"/>
                </a:lnTo>
                <a:lnTo>
                  <a:pt x="42352" y="99130"/>
                </a:lnTo>
                <a:lnTo>
                  <a:pt x="42352" y="99130"/>
                </a:lnTo>
                <a:lnTo>
                  <a:pt x="42352" y="100079"/>
                </a:lnTo>
                <a:lnTo>
                  <a:pt x="42352" y="100079"/>
                </a:lnTo>
                <a:lnTo>
                  <a:pt x="42352" y="100079"/>
                </a:lnTo>
                <a:lnTo>
                  <a:pt x="42352" y="101501"/>
                </a:lnTo>
                <a:lnTo>
                  <a:pt x="42352" y="101501"/>
                </a:lnTo>
                <a:lnTo>
                  <a:pt x="42352" y="101501"/>
                </a:lnTo>
                <a:lnTo>
                  <a:pt x="42352" y="101501"/>
                </a:lnTo>
                <a:lnTo>
                  <a:pt x="42352" y="102450"/>
                </a:lnTo>
                <a:lnTo>
                  <a:pt x="42352" y="102450"/>
                </a:lnTo>
                <a:lnTo>
                  <a:pt x="42352" y="102450"/>
                </a:lnTo>
                <a:lnTo>
                  <a:pt x="42352" y="103399"/>
                </a:lnTo>
                <a:lnTo>
                  <a:pt x="42352" y="103399"/>
                </a:lnTo>
                <a:lnTo>
                  <a:pt x="42352" y="103399"/>
                </a:lnTo>
                <a:lnTo>
                  <a:pt x="42352" y="103399"/>
                </a:lnTo>
                <a:lnTo>
                  <a:pt x="42352" y="103399"/>
                </a:lnTo>
                <a:lnTo>
                  <a:pt x="42352" y="104347"/>
                </a:lnTo>
                <a:lnTo>
                  <a:pt x="44369" y="104347"/>
                </a:lnTo>
                <a:lnTo>
                  <a:pt x="44369" y="104347"/>
                </a:lnTo>
                <a:lnTo>
                  <a:pt x="44369" y="104347"/>
                </a:lnTo>
                <a:lnTo>
                  <a:pt x="44369" y="105296"/>
                </a:lnTo>
                <a:lnTo>
                  <a:pt x="44369" y="105296"/>
                </a:lnTo>
                <a:lnTo>
                  <a:pt x="44369" y="105296"/>
                </a:lnTo>
                <a:lnTo>
                  <a:pt x="44369" y="105296"/>
                </a:lnTo>
                <a:lnTo>
                  <a:pt x="44369" y="106719"/>
                </a:lnTo>
                <a:lnTo>
                  <a:pt x="44369" y="106719"/>
                </a:lnTo>
                <a:lnTo>
                  <a:pt x="44369" y="106719"/>
                </a:lnTo>
                <a:lnTo>
                  <a:pt x="44369" y="106719"/>
                </a:lnTo>
                <a:lnTo>
                  <a:pt x="44369" y="106719"/>
                </a:lnTo>
                <a:lnTo>
                  <a:pt x="44369" y="107667"/>
                </a:lnTo>
                <a:lnTo>
                  <a:pt x="46386" y="107667"/>
                </a:lnTo>
                <a:lnTo>
                  <a:pt x="46386" y="107667"/>
                </a:lnTo>
                <a:lnTo>
                  <a:pt x="46386" y="107667"/>
                </a:lnTo>
                <a:lnTo>
                  <a:pt x="46386" y="107667"/>
                </a:lnTo>
                <a:lnTo>
                  <a:pt x="46386" y="108616"/>
                </a:lnTo>
                <a:lnTo>
                  <a:pt x="46386" y="108616"/>
                </a:lnTo>
                <a:lnTo>
                  <a:pt x="46386" y="108616"/>
                </a:lnTo>
                <a:lnTo>
                  <a:pt x="48403" y="108616"/>
                </a:lnTo>
                <a:lnTo>
                  <a:pt x="48403" y="108616"/>
                </a:lnTo>
                <a:lnTo>
                  <a:pt x="48403" y="108616"/>
                </a:lnTo>
                <a:lnTo>
                  <a:pt x="48403" y="109565"/>
                </a:lnTo>
                <a:lnTo>
                  <a:pt x="48403" y="109565"/>
                </a:lnTo>
                <a:lnTo>
                  <a:pt x="48403" y="109565"/>
                </a:lnTo>
                <a:lnTo>
                  <a:pt x="48403" y="109565"/>
                </a:lnTo>
                <a:lnTo>
                  <a:pt x="51428" y="109565"/>
                </a:lnTo>
                <a:lnTo>
                  <a:pt x="51428" y="109565"/>
                </a:lnTo>
                <a:lnTo>
                  <a:pt x="51428" y="109565"/>
                </a:lnTo>
                <a:lnTo>
                  <a:pt x="51428" y="109565"/>
                </a:lnTo>
                <a:lnTo>
                  <a:pt x="51428" y="110513"/>
                </a:lnTo>
                <a:lnTo>
                  <a:pt x="51428" y="110513"/>
                </a:lnTo>
                <a:lnTo>
                  <a:pt x="53445" y="110513"/>
                </a:lnTo>
                <a:lnTo>
                  <a:pt x="53445" y="110513"/>
                </a:lnTo>
                <a:lnTo>
                  <a:pt x="53445" y="110513"/>
                </a:lnTo>
                <a:lnTo>
                  <a:pt x="55462" y="110513"/>
                </a:lnTo>
                <a:lnTo>
                  <a:pt x="55462" y="109565"/>
                </a:lnTo>
                <a:lnTo>
                  <a:pt x="55462" y="109565"/>
                </a:lnTo>
                <a:lnTo>
                  <a:pt x="55462" y="109565"/>
                </a:lnTo>
                <a:lnTo>
                  <a:pt x="55462" y="109565"/>
                </a:lnTo>
                <a:lnTo>
                  <a:pt x="55462" y="109565"/>
                </a:lnTo>
                <a:lnTo>
                  <a:pt x="57478" y="109565"/>
                </a:lnTo>
                <a:lnTo>
                  <a:pt x="57478" y="109565"/>
                </a:lnTo>
                <a:lnTo>
                  <a:pt x="57478" y="109565"/>
                </a:lnTo>
                <a:lnTo>
                  <a:pt x="57478" y="109565"/>
                </a:lnTo>
                <a:lnTo>
                  <a:pt x="57478" y="109565"/>
                </a:lnTo>
                <a:lnTo>
                  <a:pt x="57478" y="110513"/>
                </a:lnTo>
                <a:lnTo>
                  <a:pt x="59495" y="110513"/>
                </a:lnTo>
                <a:lnTo>
                  <a:pt x="59495" y="110513"/>
                </a:lnTo>
                <a:lnTo>
                  <a:pt x="59495" y="110513"/>
                </a:lnTo>
                <a:lnTo>
                  <a:pt x="59495" y="110513"/>
                </a:lnTo>
                <a:lnTo>
                  <a:pt x="59495" y="110513"/>
                </a:lnTo>
                <a:lnTo>
                  <a:pt x="59495" y="111936"/>
                </a:lnTo>
                <a:lnTo>
                  <a:pt x="62521" y="111936"/>
                </a:lnTo>
                <a:lnTo>
                  <a:pt x="62521" y="111936"/>
                </a:lnTo>
                <a:lnTo>
                  <a:pt x="62521" y="111936"/>
                </a:lnTo>
                <a:lnTo>
                  <a:pt x="62521" y="111936"/>
                </a:lnTo>
                <a:lnTo>
                  <a:pt x="62521" y="112885"/>
                </a:lnTo>
                <a:lnTo>
                  <a:pt x="62521" y="112885"/>
                </a:lnTo>
                <a:lnTo>
                  <a:pt x="62521" y="112885"/>
                </a:lnTo>
                <a:lnTo>
                  <a:pt x="62521" y="112885"/>
                </a:lnTo>
                <a:lnTo>
                  <a:pt x="62521" y="112885"/>
                </a:lnTo>
                <a:lnTo>
                  <a:pt x="62521" y="113833"/>
                </a:lnTo>
                <a:lnTo>
                  <a:pt x="64537" y="113833"/>
                </a:lnTo>
                <a:lnTo>
                  <a:pt x="64537" y="113833"/>
                </a:lnTo>
                <a:lnTo>
                  <a:pt x="64537" y="113833"/>
                </a:lnTo>
                <a:lnTo>
                  <a:pt x="64537" y="113833"/>
                </a:lnTo>
                <a:lnTo>
                  <a:pt x="64537" y="113833"/>
                </a:lnTo>
                <a:lnTo>
                  <a:pt x="64537" y="113833"/>
                </a:lnTo>
                <a:lnTo>
                  <a:pt x="64537" y="113833"/>
                </a:lnTo>
                <a:lnTo>
                  <a:pt x="66554" y="113833"/>
                </a:lnTo>
                <a:lnTo>
                  <a:pt x="66554" y="114782"/>
                </a:lnTo>
                <a:lnTo>
                  <a:pt x="66554" y="114782"/>
                </a:lnTo>
                <a:lnTo>
                  <a:pt x="66554" y="114782"/>
                </a:lnTo>
                <a:lnTo>
                  <a:pt x="66554" y="114782"/>
                </a:lnTo>
                <a:lnTo>
                  <a:pt x="68571" y="114782"/>
                </a:lnTo>
                <a:lnTo>
                  <a:pt x="68571" y="114782"/>
                </a:lnTo>
                <a:lnTo>
                  <a:pt x="66554" y="114782"/>
                </a:lnTo>
                <a:lnTo>
                  <a:pt x="66554" y="115731"/>
                </a:lnTo>
                <a:lnTo>
                  <a:pt x="66554" y="115731"/>
                </a:lnTo>
                <a:lnTo>
                  <a:pt x="66554" y="115731"/>
                </a:lnTo>
                <a:lnTo>
                  <a:pt x="66554" y="117154"/>
                </a:lnTo>
                <a:lnTo>
                  <a:pt x="66554" y="117154"/>
                </a:lnTo>
                <a:lnTo>
                  <a:pt x="66554" y="117154"/>
                </a:lnTo>
                <a:lnTo>
                  <a:pt x="66554" y="117154"/>
                </a:lnTo>
                <a:lnTo>
                  <a:pt x="64537" y="117154"/>
                </a:lnTo>
                <a:lnTo>
                  <a:pt x="64537" y="117154"/>
                </a:lnTo>
                <a:lnTo>
                  <a:pt x="64537" y="118102"/>
                </a:lnTo>
                <a:lnTo>
                  <a:pt x="64537" y="118102"/>
                </a:lnTo>
                <a:lnTo>
                  <a:pt x="64537" y="118102"/>
                </a:lnTo>
                <a:lnTo>
                  <a:pt x="64537" y="118102"/>
                </a:lnTo>
                <a:lnTo>
                  <a:pt x="64537" y="119051"/>
                </a:lnTo>
                <a:lnTo>
                  <a:pt x="64537" y="119051"/>
                </a:lnTo>
                <a:lnTo>
                  <a:pt x="64537" y="119051"/>
                </a:lnTo>
                <a:lnTo>
                  <a:pt x="64537" y="119051"/>
                </a:lnTo>
                <a:lnTo>
                  <a:pt x="64537" y="119051"/>
                </a:lnTo>
                <a:lnTo>
                  <a:pt x="62521" y="119051"/>
                </a:lnTo>
                <a:lnTo>
                  <a:pt x="62521" y="119051"/>
                </a:lnTo>
                <a:lnTo>
                  <a:pt x="62521" y="119051"/>
                </a:lnTo>
                <a:lnTo>
                  <a:pt x="62521" y="119051"/>
                </a:lnTo>
                <a:lnTo>
                  <a:pt x="62521" y="119051"/>
                </a:lnTo>
                <a:lnTo>
                  <a:pt x="62521" y="119051"/>
                </a:lnTo>
                <a:lnTo>
                  <a:pt x="62521" y="118102"/>
                </a:lnTo>
                <a:lnTo>
                  <a:pt x="59495" y="118102"/>
                </a:lnTo>
                <a:lnTo>
                  <a:pt x="59495" y="118102"/>
                </a:lnTo>
                <a:lnTo>
                  <a:pt x="59495" y="118102"/>
                </a:lnTo>
                <a:lnTo>
                  <a:pt x="59495" y="118102"/>
                </a:lnTo>
                <a:lnTo>
                  <a:pt x="57478" y="118102"/>
                </a:lnTo>
                <a:lnTo>
                  <a:pt x="57478" y="118102"/>
                </a:lnTo>
                <a:lnTo>
                  <a:pt x="57478" y="118102"/>
                </a:lnTo>
                <a:lnTo>
                  <a:pt x="57478" y="118102"/>
                </a:lnTo>
                <a:lnTo>
                  <a:pt x="57478" y="118102"/>
                </a:lnTo>
                <a:lnTo>
                  <a:pt x="57478" y="119051"/>
                </a:lnTo>
                <a:lnTo>
                  <a:pt x="55462" y="119051"/>
                </a:lnTo>
                <a:lnTo>
                  <a:pt x="55462" y="119051"/>
                </a:lnTo>
                <a:lnTo>
                  <a:pt x="55462" y="119051"/>
                </a:lnTo>
                <a:lnTo>
                  <a:pt x="55462" y="119051"/>
                </a:lnTo>
                <a:lnTo>
                  <a:pt x="55462" y="119051"/>
                </a:lnTo>
                <a:lnTo>
                  <a:pt x="55462" y="120000"/>
                </a:lnTo>
                <a:lnTo>
                  <a:pt x="55462" y="120000"/>
                </a:lnTo>
                <a:lnTo>
                  <a:pt x="55462" y="120000"/>
                </a:lnTo>
                <a:lnTo>
                  <a:pt x="53445" y="120000"/>
                </a:lnTo>
                <a:lnTo>
                  <a:pt x="53445" y="120000"/>
                </a:lnTo>
                <a:lnTo>
                  <a:pt x="53445" y="120000"/>
                </a:lnTo>
                <a:lnTo>
                  <a:pt x="53445" y="120000"/>
                </a:lnTo>
                <a:lnTo>
                  <a:pt x="53445" y="120000"/>
                </a:lnTo>
                <a:lnTo>
                  <a:pt x="53445" y="120000"/>
                </a:lnTo>
                <a:lnTo>
                  <a:pt x="53445" y="119051"/>
                </a:lnTo>
                <a:lnTo>
                  <a:pt x="51428" y="119051"/>
                </a:lnTo>
                <a:lnTo>
                  <a:pt x="51428" y="119051"/>
                </a:lnTo>
                <a:lnTo>
                  <a:pt x="51428" y="119051"/>
                </a:lnTo>
                <a:lnTo>
                  <a:pt x="51428" y="119051"/>
                </a:lnTo>
                <a:lnTo>
                  <a:pt x="51428" y="118102"/>
                </a:lnTo>
                <a:lnTo>
                  <a:pt x="51428" y="118102"/>
                </a:lnTo>
                <a:lnTo>
                  <a:pt x="51428" y="118102"/>
                </a:lnTo>
                <a:lnTo>
                  <a:pt x="53445" y="118102"/>
                </a:lnTo>
                <a:lnTo>
                  <a:pt x="53445" y="118102"/>
                </a:lnTo>
                <a:lnTo>
                  <a:pt x="53445" y="118102"/>
                </a:lnTo>
                <a:lnTo>
                  <a:pt x="53445" y="117154"/>
                </a:lnTo>
                <a:lnTo>
                  <a:pt x="53445" y="117154"/>
                </a:lnTo>
                <a:lnTo>
                  <a:pt x="53445" y="117154"/>
                </a:lnTo>
                <a:lnTo>
                  <a:pt x="53445" y="115731"/>
                </a:lnTo>
                <a:lnTo>
                  <a:pt x="53445" y="115731"/>
                </a:lnTo>
                <a:lnTo>
                  <a:pt x="53445" y="115731"/>
                </a:lnTo>
                <a:lnTo>
                  <a:pt x="53445" y="115731"/>
                </a:lnTo>
                <a:lnTo>
                  <a:pt x="53445" y="115731"/>
                </a:lnTo>
                <a:lnTo>
                  <a:pt x="53445" y="114782"/>
                </a:lnTo>
                <a:lnTo>
                  <a:pt x="53445" y="114782"/>
                </a:lnTo>
                <a:lnTo>
                  <a:pt x="51428" y="114782"/>
                </a:lnTo>
                <a:lnTo>
                  <a:pt x="51428" y="114782"/>
                </a:lnTo>
                <a:lnTo>
                  <a:pt x="51428" y="114782"/>
                </a:lnTo>
                <a:lnTo>
                  <a:pt x="51428" y="114782"/>
                </a:lnTo>
                <a:lnTo>
                  <a:pt x="51428" y="114782"/>
                </a:lnTo>
                <a:lnTo>
                  <a:pt x="51428" y="114782"/>
                </a:lnTo>
                <a:lnTo>
                  <a:pt x="48403" y="114782"/>
                </a:lnTo>
                <a:lnTo>
                  <a:pt x="48403" y="114782"/>
                </a:lnTo>
                <a:lnTo>
                  <a:pt x="48403" y="114782"/>
                </a:lnTo>
                <a:lnTo>
                  <a:pt x="48403" y="114782"/>
                </a:lnTo>
                <a:lnTo>
                  <a:pt x="48403" y="113833"/>
                </a:lnTo>
                <a:lnTo>
                  <a:pt x="48403" y="113833"/>
                </a:lnTo>
                <a:lnTo>
                  <a:pt x="48403" y="113833"/>
                </a:lnTo>
                <a:lnTo>
                  <a:pt x="48403" y="113833"/>
                </a:lnTo>
                <a:lnTo>
                  <a:pt x="48403" y="113833"/>
                </a:lnTo>
                <a:lnTo>
                  <a:pt x="48403" y="113833"/>
                </a:lnTo>
                <a:lnTo>
                  <a:pt x="46386" y="113833"/>
                </a:lnTo>
                <a:lnTo>
                  <a:pt x="46386" y="113833"/>
                </a:lnTo>
                <a:lnTo>
                  <a:pt x="46386" y="113833"/>
                </a:lnTo>
                <a:lnTo>
                  <a:pt x="46386" y="113833"/>
                </a:lnTo>
                <a:lnTo>
                  <a:pt x="44369" y="113833"/>
                </a:lnTo>
                <a:lnTo>
                  <a:pt x="44369" y="113833"/>
                </a:lnTo>
                <a:lnTo>
                  <a:pt x="44369" y="113833"/>
                </a:lnTo>
                <a:lnTo>
                  <a:pt x="44369" y="113833"/>
                </a:lnTo>
                <a:lnTo>
                  <a:pt x="44369" y="113833"/>
                </a:lnTo>
                <a:lnTo>
                  <a:pt x="42352" y="113833"/>
                </a:lnTo>
                <a:lnTo>
                  <a:pt x="42352" y="112885"/>
                </a:lnTo>
                <a:lnTo>
                  <a:pt x="42352" y="112885"/>
                </a:lnTo>
                <a:lnTo>
                  <a:pt x="42352" y="112885"/>
                </a:lnTo>
                <a:lnTo>
                  <a:pt x="42352" y="112885"/>
                </a:lnTo>
                <a:lnTo>
                  <a:pt x="42352" y="112885"/>
                </a:lnTo>
                <a:lnTo>
                  <a:pt x="42352" y="111936"/>
                </a:lnTo>
                <a:lnTo>
                  <a:pt x="42352" y="111936"/>
                </a:lnTo>
                <a:lnTo>
                  <a:pt x="42352" y="111936"/>
                </a:lnTo>
                <a:lnTo>
                  <a:pt x="40336" y="111936"/>
                </a:lnTo>
                <a:lnTo>
                  <a:pt x="40336" y="111936"/>
                </a:lnTo>
                <a:lnTo>
                  <a:pt x="40336" y="111936"/>
                </a:lnTo>
                <a:lnTo>
                  <a:pt x="40336" y="111936"/>
                </a:lnTo>
                <a:lnTo>
                  <a:pt x="40336" y="112885"/>
                </a:lnTo>
                <a:lnTo>
                  <a:pt x="40336" y="112885"/>
                </a:lnTo>
                <a:lnTo>
                  <a:pt x="40336" y="112885"/>
                </a:lnTo>
                <a:lnTo>
                  <a:pt x="40336" y="113833"/>
                </a:lnTo>
                <a:lnTo>
                  <a:pt x="40336" y="113833"/>
                </a:lnTo>
                <a:lnTo>
                  <a:pt x="37310" y="113833"/>
                </a:lnTo>
                <a:lnTo>
                  <a:pt x="37310" y="113833"/>
                </a:lnTo>
                <a:lnTo>
                  <a:pt x="37310" y="113833"/>
                </a:lnTo>
                <a:lnTo>
                  <a:pt x="37310" y="113833"/>
                </a:lnTo>
                <a:lnTo>
                  <a:pt x="37310" y="113833"/>
                </a:lnTo>
                <a:lnTo>
                  <a:pt x="37310" y="113833"/>
                </a:lnTo>
                <a:lnTo>
                  <a:pt x="37310" y="113833"/>
                </a:lnTo>
                <a:lnTo>
                  <a:pt x="37310" y="112885"/>
                </a:lnTo>
                <a:lnTo>
                  <a:pt x="35294" y="112885"/>
                </a:lnTo>
                <a:lnTo>
                  <a:pt x="35294" y="112885"/>
                </a:lnTo>
                <a:lnTo>
                  <a:pt x="35294" y="112885"/>
                </a:lnTo>
                <a:lnTo>
                  <a:pt x="35294" y="112885"/>
                </a:lnTo>
                <a:lnTo>
                  <a:pt x="35294" y="111936"/>
                </a:lnTo>
                <a:lnTo>
                  <a:pt x="35294" y="111936"/>
                </a:lnTo>
                <a:lnTo>
                  <a:pt x="35294" y="112885"/>
                </a:lnTo>
                <a:lnTo>
                  <a:pt x="35294" y="112885"/>
                </a:lnTo>
                <a:lnTo>
                  <a:pt x="35294" y="111936"/>
                </a:lnTo>
                <a:lnTo>
                  <a:pt x="35294" y="111936"/>
                </a:lnTo>
                <a:lnTo>
                  <a:pt x="33277" y="111936"/>
                </a:lnTo>
                <a:lnTo>
                  <a:pt x="33277" y="111936"/>
                </a:lnTo>
                <a:lnTo>
                  <a:pt x="33277" y="111936"/>
                </a:lnTo>
                <a:lnTo>
                  <a:pt x="33277" y="110513"/>
                </a:lnTo>
                <a:lnTo>
                  <a:pt x="33277" y="110513"/>
                </a:lnTo>
                <a:lnTo>
                  <a:pt x="31260" y="110513"/>
                </a:lnTo>
                <a:lnTo>
                  <a:pt x="31260" y="110513"/>
                </a:lnTo>
                <a:lnTo>
                  <a:pt x="31260" y="110513"/>
                </a:lnTo>
                <a:lnTo>
                  <a:pt x="31260" y="109565"/>
                </a:lnTo>
                <a:lnTo>
                  <a:pt x="31260" y="109565"/>
                </a:lnTo>
                <a:lnTo>
                  <a:pt x="31260" y="109565"/>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8616"/>
                </a:lnTo>
                <a:lnTo>
                  <a:pt x="31260" y="107667"/>
                </a:lnTo>
                <a:lnTo>
                  <a:pt x="31260" y="107667"/>
                </a:lnTo>
                <a:lnTo>
                  <a:pt x="29243" y="107667"/>
                </a:lnTo>
                <a:lnTo>
                  <a:pt x="29243" y="107667"/>
                </a:lnTo>
                <a:lnTo>
                  <a:pt x="29243" y="107667"/>
                </a:lnTo>
                <a:lnTo>
                  <a:pt x="29243" y="107667"/>
                </a:lnTo>
                <a:lnTo>
                  <a:pt x="29243" y="107667"/>
                </a:lnTo>
                <a:lnTo>
                  <a:pt x="29243" y="107667"/>
                </a:lnTo>
                <a:lnTo>
                  <a:pt x="26218" y="107667"/>
                </a:lnTo>
                <a:lnTo>
                  <a:pt x="26218" y="107667"/>
                </a:lnTo>
                <a:lnTo>
                  <a:pt x="26218" y="107667"/>
                </a:lnTo>
                <a:lnTo>
                  <a:pt x="26218" y="107667"/>
                </a:lnTo>
                <a:lnTo>
                  <a:pt x="26218" y="106719"/>
                </a:lnTo>
                <a:lnTo>
                  <a:pt x="26218" y="106719"/>
                </a:lnTo>
                <a:lnTo>
                  <a:pt x="26218" y="106719"/>
                </a:lnTo>
                <a:lnTo>
                  <a:pt x="26218" y="106719"/>
                </a:lnTo>
                <a:lnTo>
                  <a:pt x="26218" y="106719"/>
                </a:lnTo>
                <a:lnTo>
                  <a:pt x="26218" y="106719"/>
                </a:lnTo>
                <a:lnTo>
                  <a:pt x="26218" y="106719"/>
                </a:lnTo>
                <a:lnTo>
                  <a:pt x="24201" y="106719"/>
                </a:lnTo>
                <a:lnTo>
                  <a:pt x="24201" y="106719"/>
                </a:lnTo>
                <a:lnTo>
                  <a:pt x="26218" y="106719"/>
                </a:lnTo>
                <a:lnTo>
                  <a:pt x="26218" y="106719"/>
                </a:lnTo>
                <a:lnTo>
                  <a:pt x="24201" y="106719"/>
                </a:lnTo>
                <a:lnTo>
                  <a:pt x="24201" y="106719"/>
                </a:lnTo>
                <a:lnTo>
                  <a:pt x="24201" y="105296"/>
                </a:lnTo>
                <a:lnTo>
                  <a:pt x="24201" y="105296"/>
                </a:lnTo>
                <a:lnTo>
                  <a:pt x="24201" y="105296"/>
                </a:lnTo>
                <a:lnTo>
                  <a:pt x="26218" y="105296"/>
                </a:lnTo>
                <a:lnTo>
                  <a:pt x="26218" y="105296"/>
                </a:lnTo>
                <a:lnTo>
                  <a:pt x="26218" y="105296"/>
                </a:lnTo>
                <a:lnTo>
                  <a:pt x="26218" y="105296"/>
                </a:lnTo>
                <a:lnTo>
                  <a:pt x="26218" y="105296"/>
                </a:lnTo>
                <a:lnTo>
                  <a:pt x="26218" y="105296"/>
                </a:lnTo>
                <a:lnTo>
                  <a:pt x="26218" y="105296"/>
                </a:lnTo>
                <a:lnTo>
                  <a:pt x="26218" y="105296"/>
                </a:lnTo>
                <a:lnTo>
                  <a:pt x="26218" y="104347"/>
                </a:lnTo>
                <a:lnTo>
                  <a:pt x="26218" y="104347"/>
                </a:lnTo>
                <a:lnTo>
                  <a:pt x="24201" y="104347"/>
                </a:lnTo>
                <a:lnTo>
                  <a:pt x="24201" y="104347"/>
                </a:lnTo>
                <a:lnTo>
                  <a:pt x="24201" y="104347"/>
                </a:lnTo>
                <a:lnTo>
                  <a:pt x="24201" y="104347"/>
                </a:lnTo>
                <a:lnTo>
                  <a:pt x="24201" y="104347"/>
                </a:lnTo>
                <a:lnTo>
                  <a:pt x="24201" y="105296"/>
                </a:lnTo>
                <a:lnTo>
                  <a:pt x="24201" y="105296"/>
                </a:lnTo>
                <a:lnTo>
                  <a:pt x="24201" y="105296"/>
                </a:lnTo>
                <a:lnTo>
                  <a:pt x="24201" y="105296"/>
                </a:lnTo>
                <a:lnTo>
                  <a:pt x="22184" y="105296"/>
                </a:lnTo>
                <a:lnTo>
                  <a:pt x="22184" y="105296"/>
                </a:lnTo>
                <a:lnTo>
                  <a:pt x="22184" y="104347"/>
                </a:lnTo>
                <a:lnTo>
                  <a:pt x="22184" y="104347"/>
                </a:lnTo>
                <a:lnTo>
                  <a:pt x="22184" y="104347"/>
                </a:lnTo>
                <a:lnTo>
                  <a:pt x="22184" y="104347"/>
                </a:lnTo>
                <a:lnTo>
                  <a:pt x="22184" y="103399"/>
                </a:lnTo>
                <a:lnTo>
                  <a:pt x="22184" y="103399"/>
                </a:lnTo>
                <a:lnTo>
                  <a:pt x="22184" y="103399"/>
                </a:lnTo>
                <a:lnTo>
                  <a:pt x="22184" y="103399"/>
                </a:lnTo>
                <a:lnTo>
                  <a:pt x="22184" y="103399"/>
                </a:lnTo>
                <a:lnTo>
                  <a:pt x="20168" y="103399"/>
                </a:lnTo>
                <a:lnTo>
                  <a:pt x="20168" y="102450"/>
                </a:lnTo>
                <a:lnTo>
                  <a:pt x="20168" y="102450"/>
                </a:lnTo>
                <a:lnTo>
                  <a:pt x="22184" y="102450"/>
                </a:lnTo>
                <a:lnTo>
                  <a:pt x="22184" y="102450"/>
                </a:lnTo>
                <a:lnTo>
                  <a:pt x="20168" y="102450"/>
                </a:lnTo>
                <a:lnTo>
                  <a:pt x="20168" y="101501"/>
                </a:lnTo>
                <a:lnTo>
                  <a:pt x="20168" y="101501"/>
                </a:lnTo>
                <a:lnTo>
                  <a:pt x="20168" y="101501"/>
                </a:lnTo>
                <a:lnTo>
                  <a:pt x="20168" y="101501"/>
                </a:lnTo>
                <a:lnTo>
                  <a:pt x="20168" y="101501"/>
                </a:lnTo>
                <a:lnTo>
                  <a:pt x="18151" y="101501"/>
                </a:lnTo>
                <a:lnTo>
                  <a:pt x="18151" y="101501"/>
                </a:lnTo>
                <a:lnTo>
                  <a:pt x="18151" y="101501"/>
                </a:lnTo>
                <a:lnTo>
                  <a:pt x="18151" y="101501"/>
                </a:lnTo>
                <a:lnTo>
                  <a:pt x="18151" y="100079"/>
                </a:lnTo>
                <a:lnTo>
                  <a:pt x="18151" y="100079"/>
                </a:lnTo>
                <a:lnTo>
                  <a:pt x="18151" y="101501"/>
                </a:lnTo>
                <a:lnTo>
                  <a:pt x="18151" y="101501"/>
                </a:lnTo>
                <a:lnTo>
                  <a:pt x="18151" y="101501"/>
                </a:lnTo>
                <a:lnTo>
                  <a:pt x="18151" y="102450"/>
                </a:lnTo>
                <a:lnTo>
                  <a:pt x="18151" y="102450"/>
                </a:lnTo>
                <a:lnTo>
                  <a:pt x="15126" y="102450"/>
                </a:lnTo>
                <a:lnTo>
                  <a:pt x="15126" y="102450"/>
                </a:lnTo>
                <a:lnTo>
                  <a:pt x="15126" y="102450"/>
                </a:lnTo>
                <a:lnTo>
                  <a:pt x="15126" y="101501"/>
                </a:lnTo>
                <a:lnTo>
                  <a:pt x="15126" y="101501"/>
                </a:lnTo>
                <a:lnTo>
                  <a:pt x="15126" y="101501"/>
                </a:lnTo>
                <a:lnTo>
                  <a:pt x="15126" y="101501"/>
                </a:lnTo>
                <a:lnTo>
                  <a:pt x="15126" y="101501"/>
                </a:lnTo>
                <a:lnTo>
                  <a:pt x="13109" y="101501"/>
                </a:lnTo>
                <a:lnTo>
                  <a:pt x="13109" y="101501"/>
                </a:lnTo>
                <a:lnTo>
                  <a:pt x="13109" y="102450"/>
                </a:lnTo>
                <a:lnTo>
                  <a:pt x="13109" y="102450"/>
                </a:lnTo>
                <a:lnTo>
                  <a:pt x="13109" y="102450"/>
                </a:lnTo>
                <a:lnTo>
                  <a:pt x="13109" y="102450"/>
                </a:lnTo>
                <a:lnTo>
                  <a:pt x="13109" y="103399"/>
                </a:lnTo>
                <a:lnTo>
                  <a:pt x="13109" y="103399"/>
                </a:lnTo>
                <a:lnTo>
                  <a:pt x="13109" y="103399"/>
                </a:lnTo>
                <a:lnTo>
                  <a:pt x="13109" y="103399"/>
                </a:lnTo>
                <a:lnTo>
                  <a:pt x="13109" y="103399"/>
                </a:lnTo>
                <a:lnTo>
                  <a:pt x="13109" y="103399"/>
                </a:lnTo>
                <a:lnTo>
                  <a:pt x="11092" y="103399"/>
                </a:lnTo>
                <a:lnTo>
                  <a:pt x="11092" y="103399"/>
                </a:lnTo>
                <a:lnTo>
                  <a:pt x="11092" y="103399"/>
                </a:lnTo>
                <a:lnTo>
                  <a:pt x="11092" y="102450"/>
                </a:lnTo>
                <a:lnTo>
                  <a:pt x="11092" y="102450"/>
                </a:lnTo>
                <a:lnTo>
                  <a:pt x="11092" y="102450"/>
                </a:lnTo>
                <a:lnTo>
                  <a:pt x="11092" y="101501"/>
                </a:lnTo>
                <a:lnTo>
                  <a:pt x="11092" y="101501"/>
                </a:lnTo>
                <a:lnTo>
                  <a:pt x="11092" y="101501"/>
                </a:lnTo>
                <a:lnTo>
                  <a:pt x="11092" y="100079"/>
                </a:lnTo>
                <a:lnTo>
                  <a:pt x="11092" y="100079"/>
                </a:lnTo>
                <a:lnTo>
                  <a:pt x="11092" y="100079"/>
                </a:lnTo>
                <a:lnTo>
                  <a:pt x="11092" y="100079"/>
                </a:lnTo>
                <a:lnTo>
                  <a:pt x="11092" y="100079"/>
                </a:lnTo>
                <a:lnTo>
                  <a:pt x="11092" y="99130"/>
                </a:lnTo>
                <a:lnTo>
                  <a:pt x="11092" y="99130"/>
                </a:lnTo>
                <a:lnTo>
                  <a:pt x="11092" y="99130"/>
                </a:lnTo>
                <a:lnTo>
                  <a:pt x="11092" y="98181"/>
                </a:lnTo>
                <a:lnTo>
                  <a:pt x="11092" y="98181"/>
                </a:lnTo>
                <a:lnTo>
                  <a:pt x="11092" y="98181"/>
                </a:lnTo>
                <a:lnTo>
                  <a:pt x="11092" y="98181"/>
                </a:lnTo>
                <a:lnTo>
                  <a:pt x="11092" y="97233"/>
                </a:lnTo>
                <a:lnTo>
                  <a:pt x="11092" y="97233"/>
                </a:lnTo>
                <a:lnTo>
                  <a:pt x="11092" y="97233"/>
                </a:lnTo>
                <a:lnTo>
                  <a:pt x="11092" y="97233"/>
                </a:lnTo>
                <a:lnTo>
                  <a:pt x="11092" y="96284"/>
                </a:lnTo>
                <a:lnTo>
                  <a:pt x="11092" y="96284"/>
                </a:lnTo>
                <a:lnTo>
                  <a:pt x="11092" y="96284"/>
                </a:lnTo>
                <a:lnTo>
                  <a:pt x="11092" y="96284"/>
                </a:lnTo>
                <a:lnTo>
                  <a:pt x="11092" y="94861"/>
                </a:lnTo>
                <a:lnTo>
                  <a:pt x="11092" y="94861"/>
                </a:lnTo>
                <a:lnTo>
                  <a:pt x="11092" y="94861"/>
                </a:lnTo>
                <a:lnTo>
                  <a:pt x="11092" y="94861"/>
                </a:lnTo>
                <a:lnTo>
                  <a:pt x="11092" y="93913"/>
                </a:lnTo>
                <a:lnTo>
                  <a:pt x="11092" y="93913"/>
                </a:lnTo>
                <a:lnTo>
                  <a:pt x="11092" y="93913"/>
                </a:lnTo>
                <a:lnTo>
                  <a:pt x="11092" y="92964"/>
                </a:lnTo>
                <a:lnTo>
                  <a:pt x="11092" y="92964"/>
                </a:lnTo>
                <a:lnTo>
                  <a:pt x="11092" y="92964"/>
                </a:lnTo>
                <a:lnTo>
                  <a:pt x="11092" y="92964"/>
                </a:lnTo>
                <a:lnTo>
                  <a:pt x="11092" y="92015"/>
                </a:lnTo>
                <a:lnTo>
                  <a:pt x="11092" y="92015"/>
                </a:lnTo>
                <a:lnTo>
                  <a:pt x="11092" y="92015"/>
                </a:lnTo>
                <a:lnTo>
                  <a:pt x="11092" y="92015"/>
                </a:lnTo>
                <a:lnTo>
                  <a:pt x="11092" y="92015"/>
                </a:lnTo>
                <a:lnTo>
                  <a:pt x="11092" y="91067"/>
                </a:lnTo>
                <a:lnTo>
                  <a:pt x="11092" y="91067"/>
                </a:lnTo>
                <a:lnTo>
                  <a:pt x="11092" y="91067"/>
                </a:lnTo>
                <a:lnTo>
                  <a:pt x="13109" y="91067"/>
                </a:lnTo>
                <a:lnTo>
                  <a:pt x="13109" y="91067"/>
                </a:lnTo>
                <a:lnTo>
                  <a:pt x="13109" y="91067"/>
                </a:lnTo>
                <a:lnTo>
                  <a:pt x="13109" y="89644"/>
                </a:lnTo>
                <a:lnTo>
                  <a:pt x="13109" y="89644"/>
                </a:lnTo>
                <a:lnTo>
                  <a:pt x="13109" y="89644"/>
                </a:lnTo>
                <a:lnTo>
                  <a:pt x="13109" y="89644"/>
                </a:lnTo>
                <a:lnTo>
                  <a:pt x="13109" y="89644"/>
                </a:lnTo>
                <a:lnTo>
                  <a:pt x="13109" y="89644"/>
                </a:lnTo>
                <a:lnTo>
                  <a:pt x="13109" y="88695"/>
                </a:lnTo>
                <a:lnTo>
                  <a:pt x="13109" y="88695"/>
                </a:lnTo>
                <a:lnTo>
                  <a:pt x="13109" y="88695"/>
                </a:lnTo>
                <a:lnTo>
                  <a:pt x="13109" y="88695"/>
                </a:lnTo>
                <a:lnTo>
                  <a:pt x="13109" y="88695"/>
                </a:lnTo>
                <a:lnTo>
                  <a:pt x="13109" y="88695"/>
                </a:lnTo>
                <a:lnTo>
                  <a:pt x="13109" y="87747"/>
                </a:lnTo>
                <a:lnTo>
                  <a:pt x="13109" y="87747"/>
                </a:lnTo>
                <a:lnTo>
                  <a:pt x="13109" y="87747"/>
                </a:lnTo>
                <a:lnTo>
                  <a:pt x="13109" y="87747"/>
                </a:lnTo>
                <a:lnTo>
                  <a:pt x="13109" y="87747"/>
                </a:lnTo>
                <a:lnTo>
                  <a:pt x="13109" y="87747"/>
                </a:lnTo>
                <a:lnTo>
                  <a:pt x="13109" y="87747"/>
                </a:lnTo>
                <a:lnTo>
                  <a:pt x="13109" y="86798"/>
                </a:lnTo>
                <a:lnTo>
                  <a:pt x="13109" y="86798"/>
                </a:lnTo>
                <a:lnTo>
                  <a:pt x="13109" y="86798"/>
                </a:lnTo>
                <a:lnTo>
                  <a:pt x="13109" y="86798"/>
                </a:lnTo>
                <a:lnTo>
                  <a:pt x="13109" y="85849"/>
                </a:lnTo>
                <a:lnTo>
                  <a:pt x="13109" y="85849"/>
                </a:lnTo>
                <a:lnTo>
                  <a:pt x="13109" y="85849"/>
                </a:lnTo>
                <a:lnTo>
                  <a:pt x="15126" y="85849"/>
                </a:lnTo>
                <a:lnTo>
                  <a:pt x="15126" y="85849"/>
                </a:lnTo>
                <a:lnTo>
                  <a:pt x="15126" y="85849"/>
                </a:lnTo>
                <a:lnTo>
                  <a:pt x="15126" y="85849"/>
                </a:lnTo>
                <a:lnTo>
                  <a:pt x="15126" y="84426"/>
                </a:lnTo>
                <a:lnTo>
                  <a:pt x="15126" y="84426"/>
                </a:lnTo>
                <a:lnTo>
                  <a:pt x="18151" y="84426"/>
                </a:lnTo>
                <a:lnTo>
                  <a:pt x="18151" y="84426"/>
                </a:lnTo>
                <a:lnTo>
                  <a:pt x="18151" y="83478"/>
                </a:lnTo>
                <a:lnTo>
                  <a:pt x="18151" y="83478"/>
                </a:lnTo>
                <a:lnTo>
                  <a:pt x="18151" y="83478"/>
                </a:lnTo>
                <a:lnTo>
                  <a:pt x="18151" y="83478"/>
                </a:lnTo>
                <a:lnTo>
                  <a:pt x="18151" y="83478"/>
                </a:lnTo>
                <a:lnTo>
                  <a:pt x="18151" y="82529"/>
                </a:lnTo>
                <a:lnTo>
                  <a:pt x="18151" y="82529"/>
                </a:lnTo>
                <a:lnTo>
                  <a:pt x="18151" y="82529"/>
                </a:lnTo>
                <a:lnTo>
                  <a:pt x="18151" y="82529"/>
                </a:lnTo>
                <a:lnTo>
                  <a:pt x="18151" y="81581"/>
                </a:lnTo>
                <a:lnTo>
                  <a:pt x="18151" y="81581"/>
                </a:lnTo>
                <a:lnTo>
                  <a:pt x="20168" y="81581"/>
                </a:lnTo>
                <a:lnTo>
                  <a:pt x="20168" y="81581"/>
                </a:lnTo>
                <a:lnTo>
                  <a:pt x="20168" y="81581"/>
                </a:lnTo>
                <a:lnTo>
                  <a:pt x="20168" y="81581"/>
                </a:lnTo>
                <a:lnTo>
                  <a:pt x="20168" y="80632"/>
                </a:lnTo>
                <a:lnTo>
                  <a:pt x="20168" y="80632"/>
                </a:lnTo>
                <a:lnTo>
                  <a:pt x="20168" y="80632"/>
                </a:lnTo>
                <a:lnTo>
                  <a:pt x="20168" y="80632"/>
                </a:lnTo>
                <a:lnTo>
                  <a:pt x="20168" y="79209"/>
                </a:lnTo>
                <a:lnTo>
                  <a:pt x="20168" y="79209"/>
                </a:lnTo>
                <a:lnTo>
                  <a:pt x="20168" y="79209"/>
                </a:lnTo>
                <a:lnTo>
                  <a:pt x="20168" y="79209"/>
                </a:lnTo>
                <a:lnTo>
                  <a:pt x="20168" y="79209"/>
                </a:lnTo>
                <a:lnTo>
                  <a:pt x="20168" y="78260"/>
                </a:lnTo>
                <a:lnTo>
                  <a:pt x="20168" y="78260"/>
                </a:lnTo>
                <a:lnTo>
                  <a:pt x="20168" y="78260"/>
                </a:lnTo>
                <a:lnTo>
                  <a:pt x="22184" y="78260"/>
                </a:lnTo>
                <a:lnTo>
                  <a:pt x="22184" y="78260"/>
                </a:lnTo>
                <a:lnTo>
                  <a:pt x="22184" y="78260"/>
                </a:lnTo>
                <a:lnTo>
                  <a:pt x="22184" y="77312"/>
                </a:lnTo>
                <a:lnTo>
                  <a:pt x="22184" y="77312"/>
                </a:lnTo>
                <a:lnTo>
                  <a:pt x="22184" y="77312"/>
                </a:lnTo>
                <a:lnTo>
                  <a:pt x="24201" y="77312"/>
                </a:lnTo>
                <a:lnTo>
                  <a:pt x="24201" y="77312"/>
                </a:lnTo>
                <a:lnTo>
                  <a:pt x="24201" y="77312"/>
                </a:lnTo>
                <a:lnTo>
                  <a:pt x="24201" y="76363"/>
                </a:lnTo>
                <a:lnTo>
                  <a:pt x="24201" y="76363"/>
                </a:lnTo>
                <a:lnTo>
                  <a:pt x="24201" y="76363"/>
                </a:lnTo>
                <a:lnTo>
                  <a:pt x="24201" y="76363"/>
                </a:lnTo>
                <a:lnTo>
                  <a:pt x="24201" y="76363"/>
                </a:lnTo>
                <a:lnTo>
                  <a:pt x="26218" y="76363"/>
                </a:lnTo>
                <a:lnTo>
                  <a:pt x="26218" y="75415"/>
                </a:lnTo>
                <a:lnTo>
                  <a:pt x="26218" y="75415"/>
                </a:lnTo>
                <a:lnTo>
                  <a:pt x="26218" y="75415"/>
                </a:lnTo>
                <a:lnTo>
                  <a:pt x="26218" y="75415"/>
                </a:lnTo>
                <a:lnTo>
                  <a:pt x="26218" y="75415"/>
                </a:lnTo>
                <a:lnTo>
                  <a:pt x="26218" y="73992"/>
                </a:lnTo>
                <a:lnTo>
                  <a:pt x="26218" y="73992"/>
                </a:lnTo>
                <a:lnTo>
                  <a:pt x="26218" y="73992"/>
                </a:lnTo>
                <a:lnTo>
                  <a:pt x="26218" y="73992"/>
                </a:lnTo>
                <a:lnTo>
                  <a:pt x="29243" y="73992"/>
                </a:lnTo>
                <a:lnTo>
                  <a:pt x="29243" y="73043"/>
                </a:lnTo>
                <a:lnTo>
                  <a:pt x="29243" y="73043"/>
                </a:lnTo>
                <a:lnTo>
                  <a:pt x="29243" y="73043"/>
                </a:lnTo>
                <a:lnTo>
                  <a:pt x="29243" y="73043"/>
                </a:lnTo>
                <a:lnTo>
                  <a:pt x="29243" y="72094"/>
                </a:lnTo>
                <a:lnTo>
                  <a:pt x="29243" y="72094"/>
                </a:lnTo>
                <a:lnTo>
                  <a:pt x="29243" y="72094"/>
                </a:lnTo>
                <a:lnTo>
                  <a:pt x="29243" y="72094"/>
                </a:lnTo>
                <a:lnTo>
                  <a:pt x="31260" y="72094"/>
                </a:lnTo>
                <a:lnTo>
                  <a:pt x="31260" y="72094"/>
                </a:lnTo>
                <a:lnTo>
                  <a:pt x="31260" y="71146"/>
                </a:lnTo>
                <a:lnTo>
                  <a:pt x="31260" y="71146"/>
                </a:lnTo>
                <a:lnTo>
                  <a:pt x="31260" y="71146"/>
                </a:lnTo>
                <a:lnTo>
                  <a:pt x="31260" y="71146"/>
                </a:lnTo>
                <a:lnTo>
                  <a:pt x="31260" y="71146"/>
                </a:lnTo>
                <a:lnTo>
                  <a:pt x="31260" y="71146"/>
                </a:lnTo>
                <a:lnTo>
                  <a:pt x="31260" y="70197"/>
                </a:lnTo>
                <a:lnTo>
                  <a:pt x="31260" y="70197"/>
                </a:lnTo>
                <a:lnTo>
                  <a:pt x="31260" y="70197"/>
                </a:lnTo>
                <a:lnTo>
                  <a:pt x="31260" y="70197"/>
                </a:lnTo>
                <a:lnTo>
                  <a:pt x="31260" y="70197"/>
                </a:lnTo>
                <a:lnTo>
                  <a:pt x="31260" y="68774"/>
                </a:lnTo>
                <a:lnTo>
                  <a:pt x="31260" y="68774"/>
                </a:lnTo>
                <a:lnTo>
                  <a:pt x="31260" y="68774"/>
                </a:lnTo>
                <a:lnTo>
                  <a:pt x="31260" y="68774"/>
                </a:lnTo>
                <a:lnTo>
                  <a:pt x="31260" y="67826"/>
                </a:lnTo>
                <a:lnTo>
                  <a:pt x="31260" y="67826"/>
                </a:lnTo>
                <a:lnTo>
                  <a:pt x="31260" y="67826"/>
                </a:lnTo>
                <a:lnTo>
                  <a:pt x="31260" y="67826"/>
                </a:lnTo>
                <a:lnTo>
                  <a:pt x="29243" y="67826"/>
                </a:lnTo>
                <a:lnTo>
                  <a:pt x="29243" y="67826"/>
                </a:lnTo>
                <a:lnTo>
                  <a:pt x="29243" y="66877"/>
                </a:lnTo>
                <a:lnTo>
                  <a:pt x="29243" y="66877"/>
                </a:lnTo>
                <a:lnTo>
                  <a:pt x="29243" y="66877"/>
                </a:lnTo>
                <a:lnTo>
                  <a:pt x="29243" y="66877"/>
                </a:lnTo>
                <a:lnTo>
                  <a:pt x="29243" y="65928"/>
                </a:lnTo>
                <a:lnTo>
                  <a:pt x="29243" y="65928"/>
                </a:lnTo>
                <a:lnTo>
                  <a:pt x="29243" y="65928"/>
                </a:lnTo>
                <a:lnTo>
                  <a:pt x="29243" y="65928"/>
                </a:lnTo>
                <a:lnTo>
                  <a:pt x="29243" y="64980"/>
                </a:lnTo>
                <a:lnTo>
                  <a:pt x="29243" y="64980"/>
                </a:lnTo>
                <a:lnTo>
                  <a:pt x="29243" y="64980"/>
                </a:lnTo>
                <a:lnTo>
                  <a:pt x="29243" y="64980"/>
                </a:lnTo>
                <a:lnTo>
                  <a:pt x="29243" y="63557"/>
                </a:lnTo>
                <a:lnTo>
                  <a:pt x="29243" y="63557"/>
                </a:lnTo>
                <a:lnTo>
                  <a:pt x="29243" y="63557"/>
                </a:lnTo>
                <a:lnTo>
                  <a:pt x="26218" y="63557"/>
                </a:lnTo>
                <a:lnTo>
                  <a:pt x="26218" y="63557"/>
                </a:lnTo>
                <a:lnTo>
                  <a:pt x="26218" y="63557"/>
                </a:lnTo>
                <a:lnTo>
                  <a:pt x="26218" y="63557"/>
                </a:lnTo>
                <a:lnTo>
                  <a:pt x="26218" y="62608"/>
                </a:lnTo>
                <a:lnTo>
                  <a:pt x="26218" y="62608"/>
                </a:lnTo>
                <a:lnTo>
                  <a:pt x="26218" y="62608"/>
                </a:lnTo>
                <a:lnTo>
                  <a:pt x="26218" y="62608"/>
                </a:lnTo>
                <a:lnTo>
                  <a:pt x="24201" y="62608"/>
                </a:lnTo>
                <a:lnTo>
                  <a:pt x="24201" y="61660"/>
                </a:lnTo>
                <a:lnTo>
                  <a:pt x="24201" y="61660"/>
                </a:lnTo>
                <a:lnTo>
                  <a:pt x="24201" y="61660"/>
                </a:lnTo>
                <a:lnTo>
                  <a:pt x="24201" y="60711"/>
                </a:lnTo>
                <a:lnTo>
                  <a:pt x="24201" y="60711"/>
                </a:lnTo>
                <a:lnTo>
                  <a:pt x="24201" y="60711"/>
                </a:lnTo>
                <a:lnTo>
                  <a:pt x="24201" y="60711"/>
                </a:lnTo>
                <a:lnTo>
                  <a:pt x="24201" y="60711"/>
                </a:lnTo>
                <a:lnTo>
                  <a:pt x="24201" y="60711"/>
                </a:lnTo>
                <a:lnTo>
                  <a:pt x="24201" y="59762"/>
                </a:lnTo>
                <a:lnTo>
                  <a:pt x="24201" y="59762"/>
                </a:lnTo>
                <a:lnTo>
                  <a:pt x="24201" y="59762"/>
                </a:lnTo>
                <a:lnTo>
                  <a:pt x="24201" y="59762"/>
                </a:lnTo>
                <a:lnTo>
                  <a:pt x="24201" y="59762"/>
                </a:lnTo>
                <a:lnTo>
                  <a:pt x="24201" y="58339"/>
                </a:lnTo>
                <a:lnTo>
                  <a:pt x="24201" y="58339"/>
                </a:lnTo>
                <a:lnTo>
                  <a:pt x="24201" y="58339"/>
                </a:lnTo>
                <a:lnTo>
                  <a:pt x="24201" y="57391"/>
                </a:lnTo>
                <a:lnTo>
                  <a:pt x="24201" y="57391"/>
                </a:lnTo>
                <a:lnTo>
                  <a:pt x="24201" y="57391"/>
                </a:lnTo>
                <a:lnTo>
                  <a:pt x="24201" y="56442"/>
                </a:lnTo>
                <a:lnTo>
                  <a:pt x="24201" y="56442"/>
                </a:lnTo>
                <a:lnTo>
                  <a:pt x="24201" y="56442"/>
                </a:lnTo>
                <a:lnTo>
                  <a:pt x="24201" y="56442"/>
                </a:lnTo>
                <a:lnTo>
                  <a:pt x="24201" y="55494"/>
                </a:lnTo>
                <a:lnTo>
                  <a:pt x="24201" y="55494"/>
                </a:lnTo>
                <a:lnTo>
                  <a:pt x="24201" y="55494"/>
                </a:lnTo>
                <a:lnTo>
                  <a:pt x="24201" y="54545"/>
                </a:lnTo>
                <a:lnTo>
                  <a:pt x="24201" y="54545"/>
                </a:lnTo>
                <a:lnTo>
                  <a:pt x="24201" y="54545"/>
                </a:lnTo>
                <a:lnTo>
                  <a:pt x="24201" y="54545"/>
                </a:lnTo>
                <a:lnTo>
                  <a:pt x="24201" y="53122"/>
                </a:lnTo>
                <a:lnTo>
                  <a:pt x="24201" y="53122"/>
                </a:lnTo>
                <a:lnTo>
                  <a:pt x="24201" y="53122"/>
                </a:lnTo>
                <a:lnTo>
                  <a:pt x="22184" y="53122"/>
                </a:lnTo>
                <a:lnTo>
                  <a:pt x="22184" y="53122"/>
                </a:lnTo>
                <a:lnTo>
                  <a:pt x="22184" y="53122"/>
                </a:lnTo>
                <a:lnTo>
                  <a:pt x="22184" y="52173"/>
                </a:lnTo>
                <a:lnTo>
                  <a:pt x="22184" y="52173"/>
                </a:lnTo>
                <a:lnTo>
                  <a:pt x="22184" y="52173"/>
                </a:lnTo>
                <a:lnTo>
                  <a:pt x="22184" y="52173"/>
                </a:lnTo>
                <a:lnTo>
                  <a:pt x="20168" y="52173"/>
                </a:lnTo>
                <a:lnTo>
                  <a:pt x="20168" y="51225"/>
                </a:lnTo>
                <a:lnTo>
                  <a:pt x="20168" y="51225"/>
                </a:lnTo>
                <a:lnTo>
                  <a:pt x="20168" y="51225"/>
                </a:lnTo>
                <a:lnTo>
                  <a:pt x="20168" y="51225"/>
                </a:lnTo>
                <a:lnTo>
                  <a:pt x="20168" y="51225"/>
                </a:lnTo>
                <a:lnTo>
                  <a:pt x="20168" y="51225"/>
                </a:lnTo>
                <a:lnTo>
                  <a:pt x="18151" y="51225"/>
                </a:lnTo>
                <a:lnTo>
                  <a:pt x="18151" y="50276"/>
                </a:lnTo>
                <a:lnTo>
                  <a:pt x="18151" y="50276"/>
                </a:lnTo>
                <a:lnTo>
                  <a:pt x="18151" y="50276"/>
                </a:lnTo>
                <a:lnTo>
                  <a:pt x="18151" y="50276"/>
                </a:lnTo>
                <a:lnTo>
                  <a:pt x="18151" y="50276"/>
                </a:lnTo>
                <a:lnTo>
                  <a:pt x="18151" y="50276"/>
                </a:lnTo>
                <a:lnTo>
                  <a:pt x="15126" y="50276"/>
                </a:lnTo>
                <a:lnTo>
                  <a:pt x="15126" y="49328"/>
                </a:lnTo>
                <a:lnTo>
                  <a:pt x="15126" y="49328"/>
                </a:lnTo>
                <a:lnTo>
                  <a:pt x="15126" y="49328"/>
                </a:lnTo>
                <a:lnTo>
                  <a:pt x="15126" y="49328"/>
                </a:lnTo>
                <a:lnTo>
                  <a:pt x="15126" y="49328"/>
                </a:lnTo>
                <a:lnTo>
                  <a:pt x="15126" y="49328"/>
                </a:lnTo>
                <a:lnTo>
                  <a:pt x="15126" y="47905"/>
                </a:lnTo>
                <a:lnTo>
                  <a:pt x="13109" y="47905"/>
                </a:lnTo>
                <a:lnTo>
                  <a:pt x="13109" y="47905"/>
                </a:lnTo>
                <a:lnTo>
                  <a:pt x="13109" y="47905"/>
                </a:lnTo>
                <a:lnTo>
                  <a:pt x="13109" y="47905"/>
                </a:lnTo>
                <a:lnTo>
                  <a:pt x="13109" y="46956"/>
                </a:lnTo>
                <a:lnTo>
                  <a:pt x="13109" y="46956"/>
                </a:lnTo>
                <a:lnTo>
                  <a:pt x="13109" y="46956"/>
                </a:lnTo>
                <a:lnTo>
                  <a:pt x="13109" y="46956"/>
                </a:lnTo>
                <a:lnTo>
                  <a:pt x="13109" y="46956"/>
                </a:lnTo>
                <a:lnTo>
                  <a:pt x="11092" y="46956"/>
                </a:lnTo>
                <a:lnTo>
                  <a:pt x="11092" y="46007"/>
                </a:lnTo>
                <a:lnTo>
                  <a:pt x="11092" y="46007"/>
                </a:lnTo>
                <a:lnTo>
                  <a:pt x="11092" y="46007"/>
                </a:lnTo>
                <a:lnTo>
                  <a:pt x="11092" y="46007"/>
                </a:lnTo>
                <a:lnTo>
                  <a:pt x="11092" y="45059"/>
                </a:lnTo>
                <a:lnTo>
                  <a:pt x="11092" y="45059"/>
                </a:lnTo>
                <a:lnTo>
                  <a:pt x="11092" y="45059"/>
                </a:lnTo>
                <a:lnTo>
                  <a:pt x="11092" y="45059"/>
                </a:lnTo>
                <a:lnTo>
                  <a:pt x="11092" y="44110"/>
                </a:lnTo>
                <a:lnTo>
                  <a:pt x="11092" y="44110"/>
                </a:lnTo>
                <a:lnTo>
                  <a:pt x="11092" y="44110"/>
                </a:lnTo>
                <a:lnTo>
                  <a:pt x="11092" y="42687"/>
                </a:lnTo>
                <a:lnTo>
                  <a:pt x="11092" y="42687"/>
                </a:lnTo>
                <a:lnTo>
                  <a:pt x="11092" y="42687"/>
                </a:lnTo>
                <a:lnTo>
                  <a:pt x="11092" y="42687"/>
                </a:lnTo>
                <a:lnTo>
                  <a:pt x="11092" y="42687"/>
                </a:lnTo>
                <a:lnTo>
                  <a:pt x="11092" y="41739"/>
                </a:lnTo>
                <a:lnTo>
                  <a:pt x="13109" y="41739"/>
                </a:lnTo>
                <a:lnTo>
                  <a:pt x="13109" y="41739"/>
                </a:lnTo>
                <a:lnTo>
                  <a:pt x="13109" y="42687"/>
                </a:lnTo>
                <a:lnTo>
                  <a:pt x="13109" y="42687"/>
                </a:lnTo>
                <a:lnTo>
                  <a:pt x="13109" y="41739"/>
                </a:lnTo>
                <a:lnTo>
                  <a:pt x="13109" y="41739"/>
                </a:lnTo>
                <a:lnTo>
                  <a:pt x="13109" y="41739"/>
                </a:lnTo>
                <a:lnTo>
                  <a:pt x="13109" y="41739"/>
                </a:lnTo>
                <a:lnTo>
                  <a:pt x="15126" y="41739"/>
                </a:lnTo>
                <a:lnTo>
                  <a:pt x="15126" y="41739"/>
                </a:lnTo>
                <a:lnTo>
                  <a:pt x="15126" y="41739"/>
                </a:lnTo>
                <a:lnTo>
                  <a:pt x="15126" y="41739"/>
                </a:lnTo>
                <a:lnTo>
                  <a:pt x="15126" y="41739"/>
                </a:lnTo>
                <a:lnTo>
                  <a:pt x="15126" y="40790"/>
                </a:lnTo>
                <a:lnTo>
                  <a:pt x="15126" y="40790"/>
                </a:lnTo>
                <a:lnTo>
                  <a:pt x="15126" y="40790"/>
                </a:lnTo>
                <a:lnTo>
                  <a:pt x="15126" y="39841"/>
                </a:lnTo>
                <a:lnTo>
                  <a:pt x="15126" y="39841"/>
                </a:lnTo>
                <a:lnTo>
                  <a:pt x="15126" y="39841"/>
                </a:lnTo>
                <a:lnTo>
                  <a:pt x="15126" y="38893"/>
                </a:lnTo>
                <a:lnTo>
                  <a:pt x="15126" y="38893"/>
                </a:lnTo>
                <a:lnTo>
                  <a:pt x="15126" y="38893"/>
                </a:lnTo>
                <a:lnTo>
                  <a:pt x="15126" y="38893"/>
                </a:lnTo>
                <a:lnTo>
                  <a:pt x="15126" y="38893"/>
                </a:lnTo>
                <a:lnTo>
                  <a:pt x="15126" y="38893"/>
                </a:lnTo>
                <a:lnTo>
                  <a:pt x="15126" y="37470"/>
                </a:lnTo>
                <a:lnTo>
                  <a:pt x="18151" y="37470"/>
                </a:lnTo>
                <a:lnTo>
                  <a:pt x="18151" y="37470"/>
                </a:lnTo>
                <a:lnTo>
                  <a:pt x="15126" y="37470"/>
                </a:lnTo>
                <a:lnTo>
                  <a:pt x="15126" y="37470"/>
                </a:lnTo>
                <a:lnTo>
                  <a:pt x="15126" y="36521"/>
                </a:lnTo>
                <a:lnTo>
                  <a:pt x="18151" y="36521"/>
                </a:lnTo>
                <a:lnTo>
                  <a:pt x="18151" y="36521"/>
                </a:lnTo>
                <a:lnTo>
                  <a:pt x="15126" y="36521"/>
                </a:lnTo>
                <a:lnTo>
                  <a:pt x="15126" y="36521"/>
                </a:lnTo>
                <a:lnTo>
                  <a:pt x="18151" y="36521"/>
                </a:lnTo>
                <a:lnTo>
                  <a:pt x="18151" y="35573"/>
                </a:lnTo>
                <a:lnTo>
                  <a:pt x="18151" y="35573"/>
                </a:lnTo>
                <a:lnTo>
                  <a:pt x="18151" y="35573"/>
                </a:lnTo>
                <a:lnTo>
                  <a:pt x="18151" y="35573"/>
                </a:lnTo>
                <a:lnTo>
                  <a:pt x="18151" y="35573"/>
                </a:lnTo>
                <a:lnTo>
                  <a:pt x="20168" y="35573"/>
                </a:lnTo>
                <a:lnTo>
                  <a:pt x="20168" y="35573"/>
                </a:lnTo>
                <a:lnTo>
                  <a:pt x="20168" y="35573"/>
                </a:lnTo>
                <a:lnTo>
                  <a:pt x="20168" y="35573"/>
                </a:lnTo>
                <a:lnTo>
                  <a:pt x="20168" y="34624"/>
                </a:lnTo>
                <a:lnTo>
                  <a:pt x="20168" y="34624"/>
                </a:lnTo>
                <a:lnTo>
                  <a:pt x="20168" y="34624"/>
                </a:lnTo>
                <a:lnTo>
                  <a:pt x="20168" y="34624"/>
                </a:lnTo>
                <a:lnTo>
                  <a:pt x="20168" y="33675"/>
                </a:lnTo>
                <a:lnTo>
                  <a:pt x="20168" y="33675"/>
                </a:lnTo>
                <a:lnTo>
                  <a:pt x="20168" y="33675"/>
                </a:lnTo>
                <a:lnTo>
                  <a:pt x="20168" y="33675"/>
                </a:lnTo>
                <a:lnTo>
                  <a:pt x="20168" y="33675"/>
                </a:lnTo>
                <a:lnTo>
                  <a:pt x="20168" y="33675"/>
                </a:lnTo>
                <a:lnTo>
                  <a:pt x="20168" y="33675"/>
                </a:lnTo>
                <a:lnTo>
                  <a:pt x="20168" y="33675"/>
                </a:lnTo>
                <a:lnTo>
                  <a:pt x="18151" y="33675"/>
                </a:lnTo>
                <a:lnTo>
                  <a:pt x="18151" y="34624"/>
                </a:lnTo>
                <a:lnTo>
                  <a:pt x="18151" y="34624"/>
                </a:lnTo>
                <a:lnTo>
                  <a:pt x="18151" y="34624"/>
                </a:lnTo>
                <a:lnTo>
                  <a:pt x="18151" y="33675"/>
                </a:lnTo>
                <a:lnTo>
                  <a:pt x="18151" y="33675"/>
                </a:lnTo>
                <a:lnTo>
                  <a:pt x="18151" y="33675"/>
                </a:lnTo>
                <a:lnTo>
                  <a:pt x="18151" y="32252"/>
                </a:lnTo>
                <a:lnTo>
                  <a:pt x="18151" y="32252"/>
                </a:lnTo>
                <a:lnTo>
                  <a:pt x="18151" y="32252"/>
                </a:lnTo>
                <a:lnTo>
                  <a:pt x="18151" y="32252"/>
                </a:lnTo>
                <a:lnTo>
                  <a:pt x="15126" y="32252"/>
                </a:lnTo>
                <a:lnTo>
                  <a:pt x="15126" y="31304"/>
                </a:lnTo>
                <a:lnTo>
                  <a:pt x="15126" y="31304"/>
                </a:lnTo>
                <a:lnTo>
                  <a:pt x="15126" y="31304"/>
                </a:lnTo>
                <a:lnTo>
                  <a:pt x="15126" y="31304"/>
                </a:lnTo>
                <a:lnTo>
                  <a:pt x="15126" y="31304"/>
                </a:lnTo>
                <a:lnTo>
                  <a:pt x="15126" y="30355"/>
                </a:lnTo>
                <a:lnTo>
                  <a:pt x="13109" y="30355"/>
                </a:lnTo>
                <a:lnTo>
                  <a:pt x="13109" y="30355"/>
                </a:lnTo>
                <a:lnTo>
                  <a:pt x="15126" y="30355"/>
                </a:lnTo>
                <a:lnTo>
                  <a:pt x="15126" y="30355"/>
                </a:lnTo>
                <a:lnTo>
                  <a:pt x="15126" y="30355"/>
                </a:lnTo>
                <a:lnTo>
                  <a:pt x="15126" y="29407"/>
                </a:lnTo>
                <a:lnTo>
                  <a:pt x="15126" y="29407"/>
                </a:lnTo>
                <a:lnTo>
                  <a:pt x="15126" y="29407"/>
                </a:lnTo>
                <a:lnTo>
                  <a:pt x="15126" y="29407"/>
                </a:lnTo>
                <a:lnTo>
                  <a:pt x="15126" y="29407"/>
                </a:lnTo>
                <a:lnTo>
                  <a:pt x="15126" y="29407"/>
                </a:lnTo>
                <a:lnTo>
                  <a:pt x="15126" y="28458"/>
                </a:lnTo>
                <a:lnTo>
                  <a:pt x="13109" y="28458"/>
                </a:lnTo>
                <a:lnTo>
                  <a:pt x="13109" y="28458"/>
                </a:lnTo>
                <a:lnTo>
                  <a:pt x="13109" y="28458"/>
                </a:lnTo>
                <a:lnTo>
                  <a:pt x="13109" y="28458"/>
                </a:lnTo>
                <a:lnTo>
                  <a:pt x="13109" y="28458"/>
                </a:lnTo>
                <a:lnTo>
                  <a:pt x="13109" y="28458"/>
                </a:lnTo>
                <a:lnTo>
                  <a:pt x="13109" y="28458"/>
                </a:lnTo>
                <a:lnTo>
                  <a:pt x="11092" y="28458"/>
                </a:lnTo>
                <a:lnTo>
                  <a:pt x="11092" y="27035"/>
                </a:lnTo>
                <a:lnTo>
                  <a:pt x="11092" y="27035"/>
                </a:lnTo>
                <a:lnTo>
                  <a:pt x="11092" y="27035"/>
                </a:lnTo>
                <a:lnTo>
                  <a:pt x="11092" y="27035"/>
                </a:lnTo>
                <a:lnTo>
                  <a:pt x="11092" y="27035"/>
                </a:lnTo>
                <a:lnTo>
                  <a:pt x="11092" y="26086"/>
                </a:lnTo>
                <a:lnTo>
                  <a:pt x="11092" y="26086"/>
                </a:lnTo>
                <a:lnTo>
                  <a:pt x="11092" y="26086"/>
                </a:lnTo>
                <a:lnTo>
                  <a:pt x="9075" y="26086"/>
                </a:lnTo>
                <a:lnTo>
                  <a:pt x="9075" y="26086"/>
                </a:lnTo>
                <a:lnTo>
                  <a:pt x="9075" y="25138"/>
                </a:lnTo>
                <a:lnTo>
                  <a:pt x="9075" y="25138"/>
                </a:lnTo>
                <a:lnTo>
                  <a:pt x="9075" y="25138"/>
                </a:lnTo>
                <a:lnTo>
                  <a:pt x="9075" y="25138"/>
                </a:lnTo>
                <a:lnTo>
                  <a:pt x="9075" y="25138"/>
                </a:lnTo>
                <a:lnTo>
                  <a:pt x="7058" y="25138"/>
                </a:lnTo>
                <a:lnTo>
                  <a:pt x="7058" y="24189"/>
                </a:lnTo>
                <a:lnTo>
                  <a:pt x="7058" y="24189"/>
                </a:lnTo>
                <a:lnTo>
                  <a:pt x="7058" y="24189"/>
                </a:lnTo>
                <a:lnTo>
                  <a:pt x="7058" y="24189"/>
                </a:lnTo>
                <a:lnTo>
                  <a:pt x="7058" y="24189"/>
                </a:lnTo>
                <a:lnTo>
                  <a:pt x="7058" y="24189"/>
                </a:lnTo>
                <a:lnTo>
                  <a:pt x="7058" y="23241"/>
                </a:lnTo>
                <a:lnTo>
                  <a:pt x="4033" y="23241"/>
                </a:lnTo>
                <a:lnTo>
                  <a:pt x="4033" y="23241"/>
                </a:lnTo>
                <a:lnTo>
                  <a:pt x="4033" y="23241"/>
                </a:lnTo>
                <a:lnTo>
                  <a:pt x="4033" y="23241"/>
                </a:lnTo>
                <a:lnTo>
                  <a:pt x="4033" y="21818"/>
                </a:lnTo>
                <a:lnTo>
                  <a:pt x="4033" y="21818"/>
                </a:lnTo>
                <a:lnTo>
                  <a:pt x="4033" y="21818"/>
                </a:lnTo>
                <a:lnTo>
                  <a:pt x="4033" y="21818"/>
                </a:lnTo>
                <a:lnTo>
                  <a:pt x="4033" y="21818"/>
                </a:lnTo>
                <a:lnTo>
                  <a:pt x="2016" y="21818"/>
                </a:lnTo>
                <a:lnTo>
                  <a:pt x="2016" y="20869"/>
                </a:lnTo>
                <a:lnTo>
                  <a:pt x="2016" y="20869"/>
                </a:lnTo>
                <a:lnTo>
                  <a:pt x="4033" y="20869"/>
                </a:lnTo>
                <a:lnTo>
                  <a:pt x="4033" y="20869"/>
                </a:lnTo>
                <a:lnTo>
                  <a:pt x="4033" y="20869"/>
                </a:lnTo>
                <a:lnTo>
                  <a:pt x="4033" y="19920"/>
                </a:lnTo>
                <a:lnTo>
                  <a:pt x="4033" y="19920"/>
                </a:lnTo>
                <a:lnTo>
                  <a:pt x="4033" y="19920"/>
                </a:lnTo>
                <a:lnTo>
                  <a:pt x="4033" y="19920"/>
                </a:lnTo>
                <a:lnTo>
                  <a:pt x="4033" y="18972"/>
                </a:lnTo>
                <a:lnTo>
                  <a:pt x="2016" y="18972"/>
                </a:lnTo>
                <a:lnTo>
                  <a:pt x="2016" y="18972"/>
                </a:lnTo>
                <a:lnTo>
                  <a:pt x="2016" y="18972"/>
                </a:lnTo>
                <a:lnTo>
                  <a:pt x="2016" y="18972"/>
                </a:lnTo>
                <a:lnTo>
                  <a:pt x="2016" y="18023"/>
                </a:lnTo>
                <a:lnTo>
                  <a:pt x="2016" y="18023"/>
                </a:lnTo>
                <a:lnTo>
                  <a:pt x="2016" y="18023"/>
                </a:lnTo>
                <a:lnTo>
                  <a:pt x="2016" y="18023"/>
                </a:lnTo>
                <a:lnTo>
                  <a:pt x="0" y="18023"/>
                </a:lnTo>
                <a:lnTo>
                  <a:pt x="0" y="18023"/>
                </a:lnTo>
                <a:lnTo>
                  <a:pt x="0" y="18023"/>
                </a:lnTo>
                <a:lnTo>
                  <a:pt x="0" y="18023"/>
                </a:lnTo>
                <a:lnTo>
                  <a:pt x="0" y="18023"/>
                </a:lnTo>
                <a:lnTo>
                  <a:pt x="0" y="18023"/>
                </a:lnTo>
                <a:lnTo>
                  <a:pt x="0" y="18023"/>
                </a:lnTo>
                <a:lnTo>
                  <a:pt x="0" y="18023"/>
                </a:lnTo>
                <a:lnTo>
                  <a:pt x="0" y="16600"/>
                </a:lnTo>
                <a:lnTo>
                  <a:pt x="0" y="16600"/>
                </a:lnTo>
                <a:lnTo>
                  <a:pt x="0" y="16600"/>
                </a:lnTo>
                <a:lnTo>
                  <a:pt x="0" y="16600"/>
                </a:lnTo>
                <a:lnTo>
                  <a:pt x="0" y="16600"/>
                </a:lnTo>
                <a:lnTo>
                  <a:pt x="0" y="16600"/>
                </a:lnTo>
                <a:lnTo>
                  <a:pt x="0" y="16600"/>
                </a:lnTo>
                <a:lnTo>
                  <a:pt x="0" y="15652"/>
                </a:lnTo>
                <a:lnTo>
                  <a:pt x="2016" y="15652"/>
                </a:lnTo>
                <a:lnTo>
                  <a:pt x="2016" y="15652"/>
                </a:lnTo>
                <a:lnTo>
                  <a:pt x="2016" y="15652"/>
                </a:lnTo>
                <a:lnTo>
                  <a:pt x="2016" y="15652"/>
                </a:lnTo>
                <a:lnTo>
                  <a:pt x="4033" y="15652"/>
                </a:lnTo>
                <a:lnTo>
                  <a:pt x="4033" y="15652"/>
                </a:lnTo>
                <a:lnTo>
                  <a:pt x="4033" y="15652"/>
                </a:lnTo>
                <a:lnTo>
                  <a:pt x="4033" y="15652"/>
                </a:lnTo>
                <a:lnTo>
                  <a:pt x="4033" y="15652"/>
                </a:lnTo>
                <a:lnTo>
                  <a:pt x="4033" y="14703"/>
                </a:lnTo>
                <a:lnTo>
                  <a:pt x="4033" y="14703"/>
                </a:lnTo>
                <a:lnTo>
                  <a:pt x="4033" y="14703"/>
                </a:lnTo>
                <a:lnTo>
                  <a:pt x="4033" y="13754"/>
                </a:lnTo>
                <a:lnTo>
                  <a:pt x="4033" y="13754"/>
                </a:lnTo>
                <a:lnTo>
                  <a:pt x="4033" y="13754"/>
                </a:lnTo>
                <a:lnTo>
                  <a:pt x="4033" y="13754"/>
                </a:lnTo>
                <a:lnTo>
                  <a:pt x="4033" y="12806"/>
                </a:lnTo>
                <a:lnTo>
                  <a:pt x="2016" y="12806"/>
                </a:lnTo>
                <a:lnTo>
                  <a:pt x="2016" y="12806"/>
                </a:lnTo>
                <a:lnTo>
                  <a:pt x="4033" y="12806"/>
                </a:lnTo>
                <a:lnTo>
                  <a:pt x="4033" y="12806"/>
                </a:lnTo>
                <a:lnTo>
                  <a:pt x="4033" y="12806"/>
                </a:lnTo>
                <a:lnTo>
                  <a:pt x="4033" y="11383"/>
                </a:lnTo>
                <a:lnTo>
                  <a:pt x="4033" y="11383"/>
                </a:lnTo>
                <a:lnTo>
                  <a:pt x="4033" y="11383"/>
                </a:lnTo>
                <a:lnTo>
                  <a:pt x="4033" y="11383"/>
                </a:lnTo>
                <a:lnTo>
                  <a:pt x="4033" y="11383"/>
                </a:lnTo>
                <a:lnTo>
                  <a:pt x="4033" y="10434"/>
                </a:lnTo>
                <a:lnTo>
                  <a:pt x="4033" y="10434"/>
                </a:lnTo>
                <a:lnTo>
                  <a:pt x="4033" y="10434"/>
                </a:lnTo>
                <a:lnTo>
                  <a:pt x="4033" y="10434"/>
                </a:lnTo>
                <a:lnTo>
                  <a:pt x="4033" y="9486"/>
                </a:lnTo>
                <a:lnTo>
                  <a:pt x="4033" y="9486"/>
                </a:lnTo>
                <a:lnTo>
                  <a:pt x="4033" y="9486"/>
                </a:lnTo>
                <a:lnTo>
                  <a:pt x="4033" y="9486"/>
                </a:lnTo>
                <a:lnTo>
                  <a:pt x="4033" y="9486"/>
                </a:lnTo>
                <a:lnTo>
                  <a:pt x="4033" y="8537"/>
                </a:lnTo>
                <a:lnTo>
                  <a:pt x="4033" y="8537"/>
                </a:lnTo>
                <a:lnTo>
                  <a:pt x="4033" y="8537"/>
                </a:lnTo>
                <a:lnTo>
                  <a:pt x="7058" y="8537"/>
                </a:lnTo>
                <a:lnTo>
                  <a:pt x="7058" y="8537"/>
                </a:lnTo>
                <a:lnTo>
                  <a:pt x="7058" y="7588"/>
                </a:lnTo>
                <a:lnTo>
                  <a:pt x="7058" y="7588"/>
                </a:lnTo>
                <a:lnTo>
                  <a:pt x="7058" y="7588"/>
                </a:lnTo>
                <a:lnTo>
                  <a:pt x="7058" y="7588"/>
                </a:lnTo>
                <a:lnTo>
                  <a:pt x="7058" y="7588"/>
                </a:lnTo>
                <a:lnTo>
                  <a:pt x="7058" y="7588"/>
                </a:lnTo>
                <a:lnTo>
                  <a:pt x="9075" y="7588"/>
                </a:lnTo>
                <a:lnTo>
                  <a:pt x="9075" y="6166"/>
                </a:lnTo>
                <a:lnTo>
                  <a:pt x="9075" y="6166"/>
                </a:lnTo>
                <a:lnTo>
                  <a:pt x="9075" y="6166"/>
                </a:lnTo>
                <a:lnTo>
                  <a:pt x="9075" y="6166"/>
                </a:lnTo>
                <a:lnTo>
                  <a:pt x="9075" y="6166"/>
                </a:lnTo>
                <a:lnTo>
                  <a:pt x="9075" y="6166"/>
                </a:lnTo>
                <a:lnTo>
                  <a:pt x="11092" y="6166"/>
                </a:lnTo>
                <a:lnTo>
                  <a:pt x="11092" y="6166"/>
                </a:lnTo>
                <a:lnTo>
                  <a:pt x="11092" y="6166"/>
                </a:lnTo>
                <a:lnTo>
                  <a:pt x="11092" y="6166"/>
                </a:lnTo>
                <a:lnTo>
                  <a:pt x="11092" y="6166"/>
                </a:lnTo>
                <a:lnTo>
                  <a:pt x="11092" y="6166"/>
                </a:lnTo>
                <a:lnTo>
                  <a:pt x="11092" y="6166"/>
                </a:lnTo>
                <a:lnTo>
                  <a:pt x="11092" y="6166"/>
                </a:lnTo>
                <a:lnTo>
                  <a:pt x="13109" y="6166"/>
                </a:lnTo>
                <a:lnTo>
                  <a:pt x="13109" y="6166"/>
                </a:lnTo>
                <a:lnTo>
                  <a:pt x="13109" y="6166"/>
                </a:lnTo>
                <a:lnTo>
                  <a:pt x="13109" y="6166"/>
                </a:lnTo>
                <a:lnTo>
                  <a:pt x="15126" y="6166"/>
                </a:lnTo>
                <a:lnTo>
                  <a:pt x="15126" y="6166"/>
                </a:lnTo>
                <a:lnTo>
                  <a:pt x="15126" y="6166"/>
                </a:lnTo>
                <a:lnTo>
                  <a:pt x="18151" y="6166"/>
                </a:lnTo>
                <a:lnTo>
                  <a:pt x="18151" y="6166"/>
                </a:lnTo>
                <a:lnTo>
                  <a:pt x="18151" y="6166"/>
                </a:lnTo>
                <a:lnTo>
                  <a:pt x="18151" y="6166"/>
                </a:lnTo>
                <a:lnTo>
                  <a:pt x="18151" y="6166"/>
                </a:lnTo>
                <a:lnTo>
                  <a:pt x="20168" y="6166"/>
                </a:lnTo>
                <a:lnTo>
                  <a:pt x="20168" y="6166"/>
                </a:lnTo>
                <a:lnTo>
                  <a:pt x="20168" y="6166"/>
                </a:lnTo>
                <a:lnTo>
                  <a:pt x="20168" y="6166"/>
                </a:lnTo>
                <a:lnTo>
                  <a:pt x="20168" y="6166"/>
                </a:lnTo>
                <a:lnTo>
                  <a:pt x="20168" y="6166"/>
                </a:lnTo>
                <a:lnTo>
                  <a:pt x="22184" y="6166"/>
                </a:lnTo>
                <a:lnTo>
                  <a:pt x="22184" y="6166"/>
                </a:lnTo>
                <a:lnTo>
                  <a:pt x="22184" y="6166"/>
                </a:lnTo>
                <a:lnTo>
                  <a:pt x="22184" y="5217"/>
                </a:lnTo>
                <a:lnTo>
                  <a:pt x="22184" y="5217"/>
                </a:lnTo>
                <a:lnTo>
                  <a:pt x="22184" y="5217"/>
                </a:lnTo>
                <a:lnTo>
                  <a:pt x="22184" y="5217"/>
                </a:lnTo>
                <a:lnTo>
                  <a:pt x="22184" y="4268"/>
                </a:lnTo>
                <a:lnTo>
                  <a:pt x="22184" y="4268"/>
                </a:lnTo>
                <a:lnTo>
                  <a:pt x="22184" y="4268"/>
                </a:lnTo>
                <a:lnTo>
                  <a:pt x="24201" y="4268"/>
                </a:lnTo>
                <a:lnTo>
                  <a:pt x="24201" y="3320"/>
                </a:lnTo>
                <a:lnTo>
                  <a:pt x="24201" y="3320"/>
                </a:lnTo>
                <a:lnTo>
                  <a:pt x="24201" y="3320"/>
                </a:lnTo>
                <a:lnTo>
                  <a:pt x="24201" y="3320"/>
                </a:lnTo>
                <a:lnTo>
                  <a:pt x="24201" y="3320"/>
                </a:lnTo>
                <a:lnTo>
                  <a:pt x="26218" y="3320"/>
                </a:lnTo>
                <a:lnTo>
                  <a:pt x="26218" y="3320"/>
                </a:lnTo>
                <a:lnTo>
                  <a:pt x="26218" y="3320"/>
                </a:lnTo>
                <a:lnTo>
                  <a:pt x="26218" y="3320"/>
                </a:lnTo>
                <a:lnTo>
                  <a:pt x="26218" y="3320"/>
                </a:lnTo>
                <a:lnTo>
                  <a:pt x="29243" y="3320"/>
                </a:lnTo>
                <a:lnTo>
                  <a:pt x="29243" y="3320"/>
                </a:lnTo>
                <a:lnTo>
                  <a:pt x="29243" y="3320"/>
                </a:lnTo>
                <a:lnTo>
                  <a:pt x="29243" y="3320"/>
                </a:lnTo>
                <a:lnTo>
                  <a:pt x="31260" y="3320"/>
                </a:lnTo>
                <a:lnTo>
                  <a:pt x="31260" y="3320"/>
                </a:lnTo>
                <a:lnTo>
                  <a:pt x="31260" y="2371"/>
                </a:lnTo>
                <a:lnTo>
                  <a:pt x="31260" y="2371"/>
                </a:lnTo>
                <a:lnTo>
                  <a:pt x="29243" y="2371"/>
                </a:lnTo>
                <a:lnTo>
                  <a:pt x="29243" y="2371"/>
                </a:lnTo>
                <a:lnTo>
                  <a:pt x="29243" y="948"/>
                </a:lnTo>
                <a:lnTo>
                  <a:pt x="29243" y="948"/>
                </a:lnTo>
                <a:lnTo>
                  <a:pt x="29243" y="948"/>
                </a:lnTo>
                <a:lnTo>
                  <a:pt x="29243" y="948"/>
                </a:lnTo>
                <a:lnTo>
                  <a:pt x="31260" y="948"/>
                </a:lnTo>
                <a:lnTo>
                  <a:pt x="31260" y="948"/>
                </a:lnTo>
                <a:lnTo>
                  <a:pt x="31260" y="948"/>
                </a:lnTo>
                <a:lnTo>
                  <a:pt x="31260" y="948"/>
                </a:lnTo>
                <a:lnTo>
                  <a:pt x="31260" y="948"/>
                </a:lnTo>
                <a:lnTo>
                  <a:pt x="33277" y="948"/>
                </a:lnTo>
                <a:lnTo>
                  <a:pt x="33277" y="948"/>
                </a:lnTo>
                <a:lnTo>
                  <a:pt x="33277" y="948"/>
                </a:lnTo>
                <a:lnTo>
                  <a:pt x="35294" y="948"/>
                </a:lnTo>
                <a:lnTo>
                  <a:pt x="35294" y="948"/>
                </a:lnTo>
                <a:lnTo>
                  <a:pt x="35294" y="948"/>
                </a:lnTo>
                <a:lnTo>
                  <a:pt x="35294" y="948"/>
                </a:lnTo>
                <a:lnTo>
                  <a:pt x="35294" y="0"/>
                </a:lnTo>
                <a:lnTo>
                  <a:pt x="35294" y="0"/>
                </a:lnTo>
                <a:lnTo>
                  <a:pt x="35294" y="0"/>
                </a:lnTo>
                <a:lnTo>
                  <a:pt x="37310" y="0"/>
                </a:lnTo>
                <a:lnTo>
                  <a:pt x="37310" y="948"/>
                </a:lnTo>
                <a:lnTo>
                  <a:pt x="37310" y="948"/>
                </a:lnTo>
                <a:lnTo>
                  <a:pt x="37310" y="948"/>
                </a:lnTo>
                <a:lnTo>
                  <a:pt x="37310" y="948"/>
                </a:lnTo>
                <a:lnTo>
                  <a:pt x="37310" y="948"/>
                </a:lnTo>
                <a:lnTo>
                  <a:pt x="37310" y="2371"/>
                </a:lnTo>
                <a:lnTo>
                  <a:pt x="37310" y="2371"/>
                </a:lnTo>
                <a:lnTo>
                  <a:pt x="37310" y="2371"/>
                </a:lnTo>
                <a:lnTo>
                  <a:pt x="40336" y="2371"/>
                </a:lnTo>
                <a:lnTo>
                  <a:pt x="40336" y="2371"/>
                </a:lnTo>
                <a:lnTo>
                  <a:pt x="40336" y="2371"/>
                </a:lnTo>
                <a:lnTo>
                  <a:pt x="40336" y="948"/>
                </a:lnTo>
                <a:lnTo>
                  <a:pt x="40336" y="948"/>
                </a:lnTo>
                <a:lnTo>
                  <a:pt x="40336" y="948"/>
                </a:lnTo>
                <a:lnTo>
                  <a:pt x="42352" y="948"/>
                </a:lnTo>
                <a:lnTo>
                  <a:pt x="42352" y="948"/>
                </a:lnTo>
                <a:lnTo>
                  <a:pt x="42352" y="948"/>
                </a:lnTo>
                <a:lnTo>
                  <a:pt x="42352" y="948"/>
                </a:lnTo>
                <a:lnTo>
                  <a:pt x="42352" y="2371"/>
                </a:lnTo>
                <a:lnTo>
                  <a:pt x="42352" y="2371"/>
                </a:lnTo>
                <a:lnTo>
                  <a:pt x="42352" y="2371"/>
                </a:lnTo>
                <a:lnTo>
                  <a:pt x="44369" y="2371"/>
                </a:lnTo>
                <a:lnTo>
                  <a:pt x="44369" y="2371"/>
                </a:lnTo>
                <a:lnTo>
                  <a:pt x="44369" y="3320"/>
                </a:lnTo>
                <a:lnTo>
                  <a:pt x="44369" y="3320"/>
                </a:lnTo>
                <a:lnTo>
                  <a:pt x="44369" y="3320"/>
                </a:lnTo>
                <a:lnTo>
                  <a:pt x="44369" y="3320"/>
                </a:lnTo>
                <a:lnTo>
                  <a:pt x="44369" y="3320"/>
                </a:lnTo>
                <a:lnTo>
                  <a:pt x="44369" y="3320"/>
                </a:lnTo>
                <a:lnTo>
                  <a:pt x="44369" y="3320"/>
                </a:lnTo>
                <a:lnTo>
                  <a:pt x="44369" y="4268"/>
                </a:lnTo>
                <a:lnTo>
                  <a:pt x="44369" y="4268"/>
                </a:lnTo>
                <a:lnTo>
                  <a:pt x="44369" y="4268"/>
                </a:lnTo>
                <a:lnTo>
                  <a:pt x="44369" y="5217"/>
                </a:lnTo>
                <a:lnTo>
                  <a:pt x="44369" y="5217"/>
                </a:lnTo>
                <a:lnTo>
                  <a:pt x="44369" y="5217"/>
                </a:lnTo>
                <a:lnTo>
                  <a:pt x="44369" y="5217"/>
                </a:lnTo>
                <a:lnTo>
                  <a:pt x="44369" y="5217"/>
                </a:lnTo>
                <a:lnTo>
                  <a:pt x="44369" y="6166"/>
                </a:lnTo>
                <a:lnTo>
                  <a:pt x="42352" y="6166"/>
                </a:lnTo>
                <a:lnTo>
                  <a:pt x="42352" y="6166"/>
                </a:lnTo>
                <a:lnTo>
                  <a:pt x="42352" y="6166"/>
                </a:lnTo>
                <a:lnTo>
                  <a:pt x="44369" y="6166"/>
                </a:lnTo>
                <a:lnTo>
                  <a:pt x="44369" y="6166"/>
                </a:lnTo>
                <a:lnTo>
                  <a:pt x="44369" y="7588"/>
                </a:lnTo>
                <a:lnTo>
                  <a:pt x="44369" y="7588"/>
                </a:lnTo>
                <a:lnTo>
                  <a:pt x="44369" y="7588"/>
                </a:lnTo>
                <a:lnTo>
                  <a:pt x="44369" y="7588"/>
                </a:lnTo>
                <a:lnTo>
                  <a:pt x="44369" y="7588"/>
                </a:lnTo>
                <a:lnTo>
                  <a:pt x="44369" y="8537"/>
                </a:lnTo>
                <a:lnTo>
                  <a:pt x="44369" y="8537"/>
                </a:lnTo>
                <a:lnTo>
                  <a:pt x="44369" y="7588"/>
                </a:lnTo>
                <a:lnTo>
                  <a:pt x="46386" y="7588"/>
                </a:lnTo>
                <a:lnTo>
                  <a:pt x="46386" y="7588"/>
                </a:lnTo>
                <a:lnTo>
                  <a:pt x="46386" y="7588"/>
                </a:lnTo>
                <a:lnTo>
                  <a:pt x="48403" y="7588"/>
                </a:lnTo>
                <a:lnTo>
                  <a:pt x="48403" y="8537"/>
                </a:lnTo>
                <a:lnTo>
                  <a:pt x="48403" y="8537"/>
                </a:lnTo>
                <a:lnTo>
                  <a:pt x="48403" y="7588"/>
                </a:lnTo>
                <a:lnTo>
                  <a:pt x="48403" y="7588"/>
                </a:lnTo>
                <a:lnTo>
                  <a:pt x="48403" y="7588"/>
                </a:lnTo>
                <a:lnTo>
                  <a:pt x="48403" y="7588"/>
                </a:lnTo>
                <a:lnTo>
                  <a:pt x="48403" y="7588"/>
                </a:lnTo>
                <a:lnTo>
                  <a:pt x="51428" y="7588"/>
                </a:lnTo>
                <a:lnTo>
                  <a:pt x="51428" y="7588"/>
                </a:lnTo>
                <a:lnTo>
                  <a:pt x="51428" y="7588"/>
                </a:lnTo>
                <a:lnTo>
                  <a:pt x="51428" y="7588"/>
                </a:lnTo>
                <a:lnTo>
                  <a:pt x="53445" y="7588"/>
                </a:lnTo>
                <a:lnTo>
                  <a:pt x="53445" y="7588"/>
                </a:lnTo>
                <a:lnTo>
                  <a:pt x="53445" y="7588"/>
                </a:lnTo>
                <a:lnTo>
                  <a:pt x="53445" y="7588"/>
                </a:lnTo>
                <a:lnTo>
                  <a:pt x="55462" y="7588"/>
                </a:lnTo>
                <a:lnTo>
                  <a:pt x="55462" y="7588"/>
                </a:lnTo>
                <a:lnTo>
                  <a:pt x="55462" y="7588"/>
                </a:lnTo>
                <a:lnTo>
                  <a:pt x="55462" y="7588"/>
                </a:lnTo>
                <a:lnTo>
                  <a:pt x="55462" y="8537"/>
                </a:lnTo>
                <a:lnTo>
                  <a:pt x="55462" y="8537"/>
                </a:lnTo>
                <a:lnTo>
                  <a:pt x="55462" y="8537"/>
                </a:lnTo>
                <a:lnTo>
                  <a:pt x="55462" y="8537"/>
                </a:lnTo>
                <a:lnTo>
                  <a:pt x="55462" y="8537"/>
                </a:lnTo>
                <a:lnTo>
                  <a:pt x="55462" y="9486"/>
                </a:lnTo>
                <a:lnTo>
                  <a:pt x="55462" y="9486"/>
                </a:lnTo>
                <a:lnTo>
                  <a:pt x="55462" y="9486"/>
                </a:lnTo>
                <a:lnTo>
                  <a:pt x="55462" y="9486"/>
                </a:lnTo>
                <a:lnTo>
                  <a:pt x="55462" y="10434"/>
                </a:lnTo>
                <a:lnTo>
                  <a:pt x="55462" y="10434"/>
                </a:lnTo>
                <a:lnTo>
                  <a:pt x="55462" y="10434"/>
                </a:lnTo>
                <a:lnTo>
                  <a:pt x="55462" y="11383"/>
                </a:lnTo>
                <a:lnTo>
                  <a:pt x="55462" y="11383"/>
                </a:lnTo>
                <a:lnTo>
                  <a:pt x="55462" y="11383"/>
                </a:lnTo>
                <a:lnTo>
                  <a:pt x="55462" y="11383"/>
                </a:lnTo>
                <a:lnTo>
                  <a:pt x="55462" y="11383"/>
                </a:lnTo>
                <a:lnTo>
                  <a:pt x="55462" y="12806"/>
                </a:lnTo>
                <a:lnTo>
                  <a:pt x="55462" y="12806"/>
                </a:lnTo>
                <a:lnTo>
                  <a:pt x="55462" y="12806"/>
                </a:lnTo>
                <a:lnTo>
                  <a:pt x="55462" y="12806"/>
                </a:lnTo>
                <a:lnTo>
                  <a:pt x="55462" y="12806"/>
                </a:lnTo>
                <a:lnTo>
                  <a:pt x="55462" y="13754"/>
                </a:lnTo>
                <a:lnTo>
                  <a:pt x="55462" y="13754"/>
                </a:lnTo>
                <a:lnTo>
                  <a:pt x="55462" y="13754"/>
                </a:lnTo>
                <a:lnTo>
                  <a:pt x="55462" y="14703"/>
                </a:lnTo>
                <a:lnTo>
                  <a:pt x="55462" y="14703"/>
                </a:lnTo>
                <a:lnTo>
                  <a:pt x="55462" y="14703"/>
                </a:lnTo>
                <a:lnTo>
                  <a:pt x="55462" y="15652"/>
                </a:lnTo>
                <a:lnTo>
                  <a:pt x="55462" y="15652"/>
                </a:lnTo>
                <a:lnTo>
                  <a:pt x="55462" y="15652"/>
                </a:lnTo>
                <a:lnTo>
                  <a:pt x="53445" y="15652"/>
                </a:lnTo>
                <a:lnTo>
                  <a:pt x="53445" y="15652"/>
                </a:lnTo>
                <a:lnTo>
                  <a:pt x="53445" y="15652"/>
                </a:lnTo>
                <a:lnTo>
                  <a:pt x="53445" y="16600"/>
                </a:lnTo>
                <a:lnTo>
                  <a:pt x="53445" y="16600"/>
                </a:lnTo>
                <a:lnTo>
                  <a:pt x="53445" y="16600"/>
                </a:lnTo>
                <a:lnTo>
                  <a:pt x="51428" y="16600"/>
                </a:lnTo>
                <a:lnTo>
                  <a:pt x="51428" y="16600"/>
                </a:lnTo>
                <a:lnTo>
                  <a:pt x="53445" y="16600"/>
                </a:lnTo>
                <a:lnTo>
                  <a:pt x="53445" y="18023"/>
                </a:lnTo>
                <a:lnTo>
                  <a:pt x="53445" y="18023"/>
                </a:lnTo>
                <a:lnTo>
                  <a:pt x="53445" y="18023"/>
                </a:lnTo>
                <a:lnTo>
                  <a:pt x="53445" y="18023"/>
                </a:lnTo>
                <a:lnTo>
                  <a:pt x="53445" y="18023"/>
                </a:lnTo>
                <a:lnTo>
                  <a:pt x="53445" y="18023"/>
                </a:lnTo>
                <a:lnTo>
                  <a:pt x="53445" y="18972"/>
                </a:lnTo>
                <a:lnTo>
                  <a:pt x="53445" y="18972"/>
                </a:lnTo>
                <a:lnTo>
                  <a:pt x="53445" y="18972"/>
                </a:lnTo>
                <a:lnTo>
                  <a:pt x="53445" y="19920"/>
                </a:lnTo>
                <a:lnTo>
                  <a:pt x="53445" y="19920"/>
                </a:lnTo>
                <a:lnTo>
                  <a:pt x="53445" y="19920"/>
                </a:lnTo>
                <a:lnTo>
                  <a:pt x="53445" y="19920"/>
                </a:lnTo>
                <a:lnTo>
                  <a:pt x="53445" y="20869"/>
                </a:lnTo>
                <a:lnTo>
                  <a:pt x="53445" y="20869"/>
                </a:lnTo>
                <a:lnTo>
                  <a:pt x="53445" y="20869"/>
                </a:lnTo>
                <a:lnTo>
                  <a:pt x="51428" y="20869"/>
                </a:lnTo>
                <a:lnTo>
                  <a:pt x="51428" y="20869"/>
                </a:lnTo>
                <a:lnTo>
                  <a:pt x="51428" y="21818"/>
                </a:lnTo>
                <a:lnTo>
                  <a:pt x="51428" y="21818"/>
                </a:lnTo>
                <a:lnTo>
                  <a:pt x="51428" y="21818"/>
                </a:lnTo>
                <a:lnTo>
                  <a:pt x="51428" y="21818"/>
                </a:lnTo>
                <a:lnTo>
                  <a:pt x="51428" y="23241"/>
                </a:lnTo>
                <a:lnTo>
                  <a:pt x="51428" y="23241"/>
                </a:lnTo>
                <a:lnTo>
                  <a:pt x="51428" y="23241"/>
                </a:lnTo>
                <a:lnTo>
                  <a:pt x="51428" y="24189"/>
                </a:lnTo>
                <a:lnTo>
                  <a:pt x="51428" y="24189"/>
                </a:lnTo>
                <a:lnTo>
                  <a:pt x="51428" y="24189"/>
                </a:lnTo>
                <a:lnTo>
                  <a:pt x="53445" y="24189"/>
                </a:lnTo>
                <a:lnTo>
                  <a:pt x="53445" y="24189"/>
                </a:lnTo>
                <a:lnTo>
                  <a:pt x="53445" y="24189"/>
                </a:lnTo>
                <a:lnTo>
                  <a:pt x="53445" y="25138"/>
                </a:lnTo>
                <a:lnTo>
                  <a:pt x="53445" y="25138"/>
                </a:lnTo>
                <a:lnTo>
                  <a:pt x="53445" y="24189"/>
                </a:lnTo>
                <a:lnTo>
                  <a:pt x="55462" y="24189"/>
                </a:lnTo>
                <a:lnTo>
                  <a:pt x="55462" y="24189"/>
                </a:lnTo>
                <a:lnTo>
                  <a:pt x="55462" y="24189"/>
                </a:lnTo>
                <a:lnTo>
                  <a:pt x="55462" y="24189"/>
                </a:lnTo>
                <a:lnTo>
                  <a:pt x="55462" y="24189"/>
                </a:lnTo>
                <a:lnTo>
                  <a:pt x="55462" y="23241"/>
                </a:lnTo>
                <a:lnTo>
                  <a:pt x="55462" y="23241"/>
                </a:lnTo>
                <a:lnTo>
                  <a:pt x="55462" y="23241"/>
                </a:lnTo>
                <a:lnTo>
                  <a:pt x="57478" y="23241"/>
                </a:lnTo>
                <a:lnTo>
                  <a:pt x="57478" y="23241"/>
                </a:lnTo>
                <a:lnTo>
                  <a:pt x="57478" y="23241"/>
                </a:lnTo>
                <a:lnTo>
                  <a:pt x="57478" y="23241"/>
                </a:lnTo>
                <a:lnTo>
                  <a:pt x="57478" y="21818"/>
                </a:lnTo>
                <a:lnTo>
                  <a:pt x="57478" y="21818"/>
                </a:lnTo>
                <a:lnTo>
                  <a:pt x="59495" y="21818"/>
                </a:lnTo>
                <a:lnTo>
                  <a:pt x="59495" y="21818"/>
                </a:lnTo>
                <a:lnTo>
                  <a:pt x="59495" y="21818"/>
                </a:lnTo>
                <a:lnTo>
                  <a:pt x="59495" y="21818"/>
                </a:lnTo>
                <a:lnTo>
                  <a:pt x="59495" y="20869"/>
                </a:lnTo>
                <a:lnTo>
                  <a:pt x="59495" y="20869"/>
                </a:lnTo>
                <a:lnTo>
                  <a:pt x="62521" y="20869"/>
                </a:lnTo>
                <a:lnTo>
                  <a:pt x="62521" y="20869"/>
                </a:lnTo>
                <a:lnTo>
                  <a:pt x="62521" y="20869"/>
                </a:lnTo>
                <a:lnTo>
                  <a:pt x="62521" y="20869"/>
                </a:lnTo>
                <a:lnTo>
                  <a:pt x="62521" y="20869"/>
                </a:lnTo>
                <a:lnTo>
                  <a:pt x="62521" y="19920"/>
                </a:lnTo>
                <a:lnTo>
                  <a:pt x="62521" y="19920"/>
                </a:lnTo>
                <a:lnTo>
                  <a:pt x="62521" y="19920"/>
                </a:lnTo>
                <a:lnTo>
                  <a:pt x="64537" y="19920"/>
                </a:lnTo>
                <a:lnTo>
                  <a:pt x="64537" y="19920"/>
                </a:lnTo>
                <a:lnTo>
                  <a:pt x="64537" y="19920"/>
                </a:lnTo>
                <a:lnTo>
                  <a:pt x="64537" y="19920"/>
                </a:lnTo>
                <a:lnTo>
                  <a:pt x="64537" y="19920"/>
                </a:lnTo>
                <a:lnTo>
                  <a:pt x="64537" y="18972"/>
                </a:lnTo>
                <a:lnTo>
                  <a:pt x="66554" y="18972"/>
                </a:lnTo>
                <a:lnTo>
                  <a:pt x="66554" y="18972"/>
                </a:lnTo>
                <a:lnTo>
                  <a:pt x="66554" y="18972"/>
                </a:lnTo>
                <a:lnTo>
                  <a:pt x="66554" y="18972"/>
                </a:lnTo>
                <a:lnTo>
                  <a:pt x="66554" y="18972"/>
                </a:lnTo>
                <a:lnTo>
                  <a:pt x="68571" y="18972"/>
                </a:lnTo>
                <a:lnTo>
                  <a:pt x="68571" y="18972"/>
                </a:lnTo>
                <a:lnTo>
                  <a:pt x="68571" y="18972"/>
                </a:lnTo>
                <a:lnTo>
                  <a:pt x="68571" y="18972"/>
                </a:lnTo>
                <a:lnTo>
                  <a:pt x="68571" y="18972"/>
                </a:lnTo>
                <a:lnTo>
                  <a:pt x="68571" y="18972"/>
                </a:lnTo>
                <a:lnTo>
                  <a:pt x="68571" y="19920"/>
                </a:lnTo>
                <a:lnTo>
                  <a:pt x="70588" y="19920"/>
                </a:lnTo>
                <a:lnTo>
                  <a:pt x="70588" y="19920"/>
                </a:lnTo>
                <a:lnTo>
                  <a:pt x="70588" y="19920"/>
                </a:lnTo>
                <a:lnTo>
                  <a:pt x="70588" y="19920"/>
                </a:lnTo>
                <a:lnTo>
                  <a:pt x="70588" y="19920"/>
                </a:lnTo>
                <a:lnTo>
                  <a:pt x="70588" y="19920"/>
                </a:lnTo>
                <a:lnTo>
                  <a:pt x="73613" y="19920"/>
                </a:lnTo>
                <a:lnTo>
                  <a:pt x="73613" y="20869"/>
                </a:lnTo>
                <a:lnTo>
                  <a:pt x="73613" y="20869"/>
                </a:lnTo>
                <a:lnTo>
                  <a:pt x="73613" y="20869"/>
                </a:lnTo>
                <a:lnTo>
                  <a:pt x="75630" y="20869"/>
                </a:lnTo>
                <a:lnTo>
                  <a:pt x="75630" y="20869"/>
                </a:lnTo>
                <a:lnTo>
                  <a:pt x="75630" y="20869"/>
                </a:lnTo>
                <a:lnTo>
                  <a:pt x="75630" y="20869"/>
                </a:lnTo>
                <a:lnTo>
                  <a:pt x="75630" y="20869"/>
                </a:lnTo>
                <a:lnTo>
                  <a:pt x="75630" y="21818"/>
                </a:lnTo>
                <a:lnTo>
                  <a:pt x="75630" y="21818"/>
                </a:lnTo>
                <a:lnTo>
                  <a:pt x="75630" y="21818"/>
                </a:lnTo>
                <a:lnTo>
                  <a:pt x="75630" y="20869"/>
                </a:lnTo>
                <a:lnTo>
                  <a:pt x="75630" y="20869"/>
                </a:lnTo>
                <a:lnTo>
                  <a:pt x="77647" y="20869"/>
                </a:lnTo>
                <a:lnTo>
                  <a:pt x="77647" y="20869"/>
                </a:lnTo>
                <a:lnTo>
                  <a:pt x="77647" y="20869"/>
                </a:lnTo>
                <a:lnTo>
                  <a:pt x="77647" y="20869"/>
                </a:lnTo>
                <a:lnTo>
                  <a:pt x="77647" y="20869"/>
                </a:lnTo>
                <a:lnTo>
                  <a:pt x="77647" y="20869"/>
                </a:lnTo>
                <a:lnTo>
                  <a:pt x="77647" y="19920"/>
                </a:lnTo>
                <a:lnTo>
                  <a:pt x="79663" y="19920"/>
                </a:lnTo>
                <a:lnTo>
                  <a:pt x="79663" y="19920"/>
                </a:lnTo>
                <a:lnTo>
                  <a:pt x="79663" y="19920"/>
                </a:lnTo>
                <a:lnTo>
                  <a:pt x="81680" y="19920"/>
                </a:lnTo>
                <a:lnTo>
                  <a:pt x="81680" y="19920"/>
                </a:lnTo>
                <a:lnTo>
                  <a:pt x="81680" y="19920"/>
                </a:lnTo>
                <a:lnTo>
                  <a:pt x="81680" y="19920"/>
                </a:lnTo>
                <a:lnTo>
                  <a:pt x="81680" y="18972"/>
                </a:lnTo>
                <a:lnTo>
                  <a:pt x="81680" y="18972"/>
                </a:lnTo>
                <a:lnTo>
                  <a:pt x="81680" y="18972"/>
                </a:lnTo>
                <a:lnTo>
                  <a:pt x="81680" y="18972"/>
                </a:lnTo>
                <a:lnTo>
                  <a:pt x="81680" y="18972"/>
                </a:lnTo>
                <a:lnTo>
                  <a:pt x="81680" y="18023"/>
                </a:lnTo>
                <a:lnTo>
                  <a:pt x="84705" y="18023"/>
                </a:lnTo>
                <a:lnTo>
                  <a:pt x="84705" y="18023"/>
                </a:lnTo>
                <a:lnTo>
                  <a:pt x="84705" y="18023"/>
                </a:lnTo>
                <a:lnTo>
                  <a:pt x="84705" y="18023"/>
                </a:lnTo>
                <a:lnTo>
                  <a:pt x="84705" y="18023"/>
                </a:lnTo>
                <a:lnTo>
                  <a:pt x="84705" y="18023"/>
                </a:lnTo>
                <a:lnTo>
                  <a:pt x="84705" y="18023"/>
                </a:lnTo>
                <a:lnTo>
                  <a:pt x="84705" y="16600"/>
                </a:lnTo>
                <a:lnTo>
                  <a:pt x="84705" y="16600"/>
                </a:lnTo>
                <a:lnTo>
                  <a:pt x="84705" y="16600"/>
                </a:lnTo>
                <a:lnTo>
                  <a:pt x="86722" y="16600"/>
                </a:lnTo>
                <a:lnTo>
                  <a:pt x="86722" y="16600"/>
                </a:lnTo>
                <a:lnTo>
                  <a:pt x="86722" y="16600"/>
                </a:lnTo>
                <a:lnTo>
                  <a:pt x="86722" y="16600"/>
                </a:lnTo>
                <a:lnTo>
                  <a:pt x="86722" y="16600"/>
                </a:lnTo>
                <a:lnTo>
                  <a:pt x="88739" y="16600"/>
                </a:lnTo>
                <a:lnTo>
                  <a:pt x="88739" y="16600"/>
                </a:lnTo>
                <a:lnTo>
                  <a:pt x="88739" y="16600"/>
                </a:lnTo>
                <a:lnTo>
                  <a:pt x="88739" y="16600"/>
                </a:lnTo>
                <a:lnTo>
                  <a:pt x="88739" y="18023"/>
                </a:lnTo>
                <a:lnTo>
                  <a:pt x="90756" y="18023"/>
                </a:lnTo>
                <a:lnTo>
                  <a:pt x="90756" y="18023"/>
                </a:lnTo>
                <a:lnTo>
                  <a:pt x="90756" y="18023"/>
                </a:lnTo>
                <a:lnTo>
                  <a:pt x="90756" y="18023"/>
                </a:lnTo>
                <a:lnTo>
                  <a:pt x="90756" y="18023"/>
                </a:lnTo>
                <a:lnTo>
                  <a:pt x="92773" y="18023"/>
                </a:lnTo>
                <a:lnTo>
                  <a:pt x="92773" y="18023"/>
                </a:lnTo>
                <a:lnTo>
                  <a:pt x="92773" y="18023"/>
                </a:lnTo>
                <a:lnTo>
                  <a:pt x="92773" y="18023"/>
                </a:lnTo>
                <a:lnTo>
                  <a:pt x="92773" y="18023"/>
                </a:lnTo>
                <a:lnTo>
                  <a:pt x="95798" y="18023"/>
                </a:lnTo>
                <a:lnTo>
                  <a:pt x="95798" y="18023"/>
                </a:lnTo>
                <a:lnTo>
                  <a:pt x="95798" y="18023"/>
                </a:lnTo>
                <a:lnTo>
                  <a:pt x="95798" y="18023"/>
                </a:lnTo>
                <a:lnTo>
                  <a:pt x="95798" y="18023"/>
                </a:lnTo>
                <a:lnTo>
                  <a:pt x="95798" y="18972"/>
                </a:lnTo>
                <a:lnTo>
                  <a:pt x="95798" y="18972"/>
                </a:lnTo>
                <a:lnTo>
                  <a:pt x="95798" y="18972"/>
                </a:lnTo>
                <a:lnTo>
                  <a:pt x="95798" y="18972"/>
                </a:lnTo>
                <a:lnTo>
                  <a:pt x="97815" y="18972"/>
                </a:lnTo>
                <a:lnTo>
                  <a:pt x="97815" y="19920"/>
                </a:lnTo>
                <a:lnTo>
                  <a:pt x="97815" y="19920"/>
                </a:lnTo>
                <a:lnTo>
                  <a:pt x="97815" y="19920"/>
                </a:lnTo>
                <a:lnTo>
                  <a:pt x="97815" y="19920"/>
                </a:lnTo>
                <a:lnTo>
                  <a:pt x="97815" y="19920"/>
                </a:lnTo>
                <a:lnTo>
                  <a:pt x="97815" y="20869"/>
                </a:lnTo>
                <a:lnTo>
                  <a:pt x="97815" y="20869"/>
                </a:lnTo>
                <a:lnTo>
                  <a:pt x="97815" y="20869"/>
                </a:lnTo>
                <a:lnTo>
                  <a:pt x="97815" y="20869"/>
                </a:lnTo>
                <a:lnTo>
                  <a:pt x="99831" y="20869"/>
                </a:lnTo>
                <a:lnTo>
                  <a:pt x="99831" y="21818"/>
                </a:lnTo>
                <a:lnTo>
                  <a:pt x="99831" y="21818"/>
                </a:lnTo>
                <a:lnTo>
                  <a:pt x="99831" y="21818"/>
                </a:lnTo>
                <a:lnTo>
                  <a:pt x="99831" y="21818"/>
                </a:lnTo>
                <a:lnTo>
                  <a:pt x="99831" y="21818"/>
                </a:lnTo>
                <a:lnTo>
                  <a:pt x="101848" y="21818"/>
                </a:lnTo>
                <a:lnTo>
                  <a:pt x="101848" y="23241"/>
                </a:lnTo>
                <a:lnTo>
                  <a:pt x="101848" y="23241"/>
                </a:lnTo>
                <a:lnTo>
                  <a:pt x="101848" y="23241"/>
                </a:lnTo>
                <a:lnTo>
                  <a:pt x="101848" y="23241"/>
                </a:lnTo>
                <a:lnTo>
                  <a:pt x="101848" y="23241"/>
                </a:lnTo>
                <a:lnTo>
                  <a:pt x="101848" y="23241"/>
                </a:lnTo>
                <a:lnTo>
                  <a:pt x="103865" y="23241"/>
                </a:lnTo>
                <a:lnTo>
                  <a:pt x="103865" y="24189"/>
                </a:lnTo>
                <a:lnTo>
                  <a:pt x="103865" y="24189"/>
                </a:lnTo>
                <a:lnTo>
                  <a:pt x="103865" y="24189"/>
                </a:lnTo>
                <a:lnTo>
                  <a:pt x="103865" y="24189"/>
                </a:lnTo>
                <a:lnTo>
                  <a:pt x="106890" y="24189"/>
                </a:lnTo>
                <a:lnTo>
                  <a:pt x="106890" y="24189"/>
                </a:lnTo>
                <a:lnTo>
                  <a:pt x="106890" y="24189"/>
                </a:lnTo>
                <a:lnTo>
                  <a:pt x="106890" y="25138"/>
                </a:lnTo>
                <a:lnTo>
                  <a:pt x="106890" y="25138"/>
                </a:lnTo>
                <a:lnTo>
                  <a:pt x="106890" y="25138"/>
                </a:lnTo>
                <a:lnTo>
                  <a:pt x="106890" y="25138"/>
                </a:lnTo>
                <a:lnTo>
                  <a:pt x="106890" y="26086"/>
                </a:lnTo>
                <a:lnTo>
                  <a:pt x="106890" y="26086"/>
                </a:lnTo>
                <a:lnTo>
                  <a:pt x="106890" y="26086"/>
                </a:lnTo>
                <a:lnTo>
                  <a:pt x="106890" y="26086"/>
                </a:lnTo>
                <a:lnTo>
                  <a:pt x="106890" y="27035"/>
                </a:lnTo>
                <a:lnTo>
                  <a:pt x="106890" y="27035"/>
                </a:lnTo>
                <a:lnTo>
                  <a:pt x="106890" y="27035"/>
                </a:lnTo>
                <a:lnTo>
                  <a:pt x="106890" y="27035"/>
                </a:lnTo>
                <a:lnTo>
                  <a:pt x="106890" y="28458"/>
                </a:lnTo>
                <a:lnTo>
                  <a:pt x="106890" y="28458"/>
                </a:lnTo>
                <a:lnTo>
                  <a:pt x="106890" y="28458"/>
                </a:lnTo>
                <a:lnTo>
                  <a:pt x="106890" y="28458"/>
                </a:lnTo>
                <a:lnTo>
                  <a:pt x="106890" y="28458"/>
                </a:lnTo>
                <a:lnTo>
                  <a:pt x="106890" y="29407"/>
                </a:lnTo>
                <a:lnTo>
                  <a:pt x="106890" y="29407"/>
                </a:lnTo>
                <a:lnTo>
                  <a:pt x="106890" y="29407"/>
                </a:lnTo>
                <a:lnTo>
                  <a:pt x="106890" y="30355"/>
                </a:lnTo>
                <a:lnTo>
                  <a:pt x="106890" y="30355"/>
                </a:lnTo>
                <a:lnTo>
                  <a:pt x="106890" y="30355"/>
                </a:lnTo>
                <a:lnTo>
                  <a:pt x="106890" y="30355"/>
                </a:lnTo>
                <a:lnTo>
                  <a:pt x="106890" y="30355"/>
                </a:lnTo>
                <a:lnTo>
                  <a:pt x="106890" y="31304"/>
                </a:lnTo>
                <a:lnTo>
                  <a:pt x="106890" y="31304"/>
                </a:lnTo>
                <a:lnTo>
                  <a:pt x="106890" y="31304"/>
                </a:lnTo>
                <a:lnTo>
                  <a:pt x="106890" y="32252"/>
                </a:lnTo>
                <a:lnTo>
                  <a:pt x="106890" y="32252"/>
                </a:lnTo>
                <a:lnTo>
                  <a:pt x="106890" y="32252"/>
                </a:lnTo>
                <a:lnTo>
                  <a:pt x="106890" y="32252"/>
                </a:lnTo>
                <a:lnTo>
                  <a:pt x="106890" y="32252"/>
                </a:lnTo>
                <a:lnTo>
                  <a:pt x="108907" y="32252"/>
                </a:lnTo>
                <a:lnTo>
                  <a:pt x="108907" y="33675"/>
                </a:lnTo>
                <a:lnTo>
                  <a:pt x="108907" y="33675"/>
                </a:lnTo>
                <a:lnTo>
                  <a:pt x="108907" y="33675"/>
                </a:lnTo>
                <a:lnTo>
                  <a:pt x="108907" y="33675"/>
                </a:lnTo>
                <a:lnTo>
                  <a:pt x="108907" y="33675"/>
                </a:lnTo>
                <a:lnTo>
                  <a:pt x="108907" y="34624"/>
                </a:lnTo>
                <a:lnTo>
                  <a:pt x="108907" y="34624"/>
                </a:lnTo>
                <a:lnTo>
                  <a:pt x="108907" y="34624"/>
                </a:lnTo>
                <a:lnTo>
                  <a:pt x="108907" y="34624"/>
                </a:lnTo>
                <a:lnTo>
                  <a:pt x="108907" y="35573"/>
                </a:lnTo>
                <a:lnTo>
                  <a:pt x="110924" y="35573"/>
                </a:lnTo>
                <a:lnTo>
                  <a:pt x="110924" y="35573"/>
                </a:lnTo>
                <a:lnTo>
                  <a:pt x="110924" y="35573"/>
                </a:lnTo>
                <a:lnTo>
                  <a:pt x="110924" y="35573"/>
                </a:lnTo>
                <a:lnTo>
                  <a:pt x="110924" y="35573"/>
                </a:lnTo>
                <a:lnTo>
                  <a:pt x="112941" y="35573"/>
                </a:lnTo>
                <a:lnTo>
                  <a:pt x="112941" y="36521"/>
                </a:lnTo>
                <a:lnTo>
                  <a:pt x="112941" y="36521"/>
                </a:lnTo>
                <a:lnTo>
                  <a:pt x="112941" y="36521"/>
                </a:lnTo>
                <a:lnTo>
                  <a:pt x="112941" y="36521"/>
                </a:lnTo>
                <a:lnTo>
                  <a:pt x="114957" y="36521"/>
                </a:lnTo>
                <a:lnTo>
                  <a:pt x="114957" y="36521"/>
                </a:lnTo>
                <a:lnTo>
                  <a:pt x="114957" y="36521"/>
                </a:lnTo>
                <a:lnTo>
                  <a:pt x="114957" y="36521"/>
                </a:lnTo>
                <a:lnTo>
                  <a:pt x="114957" y="37470"/>
                </a:lnTo>
                <a:lnTo>
                  <a:pt x="114957" y="37470"/>
                </a:lnTo>
                <a:lnTo>
                  <a:pt x="114957" y="37470"/>
                </a:lnTo>
                <a:lnTo>
                  <a:pt x="114957" y="38893"/>
                </a:lnTo>
                <a:lnTo>
                  <a:pt x="114957" y="38893"/>
                </a:lnTo>
                <a:lnTo>
                  <a:pt x="114957" y="38893"/>
                </a:lnTo>
                <a:lnTo>
                  <a:pt x="114957" y="38893"/>
                </a:lnTo>
                <a:lnTo>
                  <a:pt x="117983" y="38893"/>
                </a:lnTo>
                <a:lnTo>
                  <a:pt x="117983" y="38893"/>
                </a:lnTo>
                <a:lnTo>
                  <a:pt x="117983" y="38893"/>
                </a:lnTo>
                <a:lnTo>
                  <a:pt x="117983" y="38893"/>
                </a:lnTo>
                <a:lnTo>
                  <a:pt x="120000" y="38893"/>
                </a:lnTo>
                <a:lnTo>
                  <a:pt x="120000" y="38893"/>
                </a:lnTo>
                <a:lnTo>
                  <a:pt x="120000" y="39841"/>
                </a:lnTo>
                <a:lnTo>
                  <a:pt x="120000" y="39841"/>
                </a:lnTo>
                <a:lnTo>
                  <a:pt x="120000" y="39841"/>
                </a:lnTo>
                <a:lnTo>
                  <a:pt x="120000" y="40790"/>
                </a:lnTo>
                <a:lnTo>
                  <a:pt x="117983" y="40790"/>
                </a:lnTo>
                <a:lnTo>
                  <a:pt x="117983" y="40790"/>
                </a:lnTo>
                <a:lnTo>
                  <a:pt x="117983" y="40790"/>
                </a:lnTo>
                <a:lnTo>
                  <a:pt x="117983" y="41739"/>
                </a:lnTo>
                <a:lnTo>
                  <a:pt x="117983" y="41739"/>
                </a:lnTo>
                <a:lnTo>
                  <a:pt x="117983" y="41739"/>
                </a:lnTo>
                <a:lnTo>
                  <a:pt x="114957" y="41739"/>
                </a:lnTo>
                <a:lnTo>
                  <a:pt x="114957" y="41739"/>
                </a:lnTo>
                <a:lnTo>
                  <a:pt x="117983" y="41739"/>
                </a:lnTo>
                <a:lnTo>
                  <a:pt x="117983" y="41739"/>
                </a:lnTo>
                <a:lnTo>
                  <a:pt x="117983" y="41739"/>
                </a:lnTo>
                <a:lnTo>
                  <a:pt x="117983" y="41739"/>
                </a:lnTo>
                <a:lnTo>
                  <a:pt x="117983" y="42687"/>
                </a:lnTo>
                <a:lnTo>
                  <a:pt x="117983" y="42687"/>
                </a:lnTo>
                <a:lnTo>
                  <a:pt x="117983" y="42687"/>
                </a:lnTo>
                <a:lnTo>
                  <a:pt x="117983" y="42687"/>
                </a:lnTo>
                <a:lnTo>
                  <a:pt x="117983" y="42687"/>
                </a:lnTo>
                <a:lnTo>
                  <a:pt x="114957" y="42687"/>
                </a:lnTo>
                <a:lnTo>
                  <a:pt x="114957" y="44110"/>
                </a:lnTo>
                <a:lnTo>
                  <a:pt x="114957" y="44110"/>
                </a:lnTo>
                <a:lnTo>
                  <a:pt x="117983" y="44110"/>
                </a:lnTo>
                <a:lnTo>
                  <a:pt x="117983" y="44110"/>
                </a:lnTo>
                <a:lnTo>
                  <a:pt x="117983" y="44110"/>
                </a:lnTo>
                <a:lnTo>
                  <a:pt x="117983" y="44110"/>
                </a:lnTo>
                <a:lnTo>
                  <a:pt x="117983" y="45059"/>
                </a:lnTo>
                <a:lnTo>
                  <a:pt x="120000" y="45059"/>
                </a:lnTo>
                <a:lnTo>
                  <a:pt x="120000" y="45059"/>
                </a:lnTo>
                <a:lnTo>
                  <a:pt x="117983" y="45059"/>
                </a:lnTo>
                <a:lnTo>
                  <a:pt x="117983" y="45059"/>
                </a:lnTo>
                <a:lnTo>
                  <a:pt x="117983" y="46007"/>
                </a:lnTo>
                <a:lnTo>
                  <a:pt x="117983" y="46007"/>
                </a:lnTo>
                <a:lnTo>
                  <a:pt x="117983" y="46007"/>
                </a:lnTo>
                <a:lnTo>
                  <a:pt x="117983" y="46007"/>
                </a:lnTo>
                <a:lnTo>
                  <a:pt x="117983" y="46007"/>
                </a:lnTo>
                <a:lnTo>
                  <a:pt x="117983" y="46956"/>
                </a:lnTo>
                <a:lnTo>
                  <a:pt x="117983" y="46956"/>
                </a:lnTo>
                <a:lnTo>
                  <a:pt x="117983" y="46956"/>
                </a:lnTo>
                <a:lnTo>
                  <a:pt x="117983" y="46956"/>
                </a:lnTo>
                <a:lnTo>
                  <a:pt x="117983" y="47905"/>
                </a:lnTo>
                <a:lnTo>
                  <a:pt x="117983" y="47905"/>
                </a:lnTo>
                <a:lnTo>
                  <a:pt x="117983" y="47905"/>
                </a:lnTo>
                <a:lnTo>
                  <a:pt x="117983" y="47905"/>
                </a:lnTo>
                <a:lnTo>
                  <a:pt x="117983" y="49328"/>
                </a:lnTo>
                <a:lnTo>
                  <a:pt x="117983" y="49328"/>
                </a:lnTo>
                <a:lnTo>
                  <a:pt x="114957" y="49328"/>
                </a:lnTo>
                <a:lnTo>
                  <a:pt x="114957" y="49328"/>
                </a:lnTo>
                <a:lnTo>
                  <a:pt x="114957" y="49328"/>
                </a:lnTo>
                <a:lnTo>
                  <a:pt x="114957" y="49328"/>
                </a:lnTo>
                <a:lnTo>
                  <a:pt x="114957" y="49328"/>
                </a:lnTo>
                <a:lnTo>
                  <a:pt x="114957" y="49328"/>
                </a:lnTo>
                <a:lnTo>
                  <a:pt x="112941" y="49328"/>
                </a:lnTo>
                <a:lnTo>
                  <a:pt x="112941" y="50276"/>
                </a:lnTo>
                <a:lnTo>
                  <a:pt x="112941" y="50276"/>
                </a:lnTo>
                <a:lnTo>
                  <a:pt x="112941" y="50276"/>
                </a:lnTo>
                <a:lnTo>
                  <a:pt x="112941" y="50276"/>
                </a:lnTo>
                <a:lnTo>
                  <a:pt x="112941" y="50276"/>
                </a:lnTo>
                <a:lnTo>
                  <a:pt x="112941" y="50276"/>
                </a:lnTo>
                <a:lnTo>
                  <a:pt x="110924" y="50276"/>
                </a:lnTo>
                <a:lnTo>
                  <a:pt x="110924" y="51225"/>
                </a:lnTo>
                <a:lnTo>
                  <a:pt x="110924" y="51225"/>
                </a:lnTo>
                <a:lnTo>
                  <a:pt x="110924" y="51225"/>
                </a:lnTo>
                <a:lnTo>
                  <a:pt x="110924" y="50276"/>
                </a:lnTo>
                <a:lnTo>
                  <a:pt x="108907" y="50276"/>
                </a:lnTo>
                <a:lnTo>
                  <a:pt x="108907" y="50276"/>
                </a:lnTo>
                <a:lnTo>
                  <a:pt x="108907" y="50276"/>
                </a:lnTo>
                <a:lnTo>
                  <a:pt x="108907" y="49328"/>
                </a:lnTo>
                <a:lnTo>
                  <a:pt x="108907" y="49328"/>
                </a:lnTo>
                <a:lnTo>
                  <a:pt x="108907" y="49328"/>
                </a:lnTo>
                <a:lnTo>
                  <a:pt x="108907" y="49328"/>
                </a:lnTo>
                <a:lnTo>
                  <a:pt x="108907" y="49328"/>
                </a:lnTo>
                <a:lnTo>
                  <a:pt x="106890" y="49328"/>
                </a:lnTo>
                <a:lnTo>
                  <a:pt x="106890" y="49328"/>
                </a:lnTo>
                <a:lnTo>
                  <a:pt x="106890" y="49328"/>
                </a:lnTo>
                <a:lnTo>
                  <a:pt x="106890" y="49328"/>
                </a:lnTo>
                <a:lnTo>
                  <a:pt x="103865" y="49328"/>
                </a:lnTo>
                <a:lnTo>
                  <a:pt x="103865" y="49328"/>
                </a:lnTo>
                <a:lnTo>
                  <a:pt x="103865" y="49328"/>
                </a:lnTo>
                <a:lnTo>
                  <a:pt x="103865" y="49328"/>
                </a:lnTo>
                <a:lnTo>
                  <a:pt x="103865" y="50276"/>
                </a:lnTo>
                <a:lnTo>
                  <a:pt x="101848" y="50276"/>
                </a:lnTo>
                <a:lnTo>
                  <a:pt x="101848" y="49328"/>
                </a:lnTo>
                <a:lnTo>
                  <a:pt x="101848" y="49328"/>
                </a:lnTo>
                <a:lnTo>
                  <a:pt x="101848" y="50276"/>
                </a:lnTo>
                <a:lnTo>
                  <a:pt x="101848" y="50276"/>
                </a:lnTo>
                <a:lnTo>
                  <a:pt x="101848" y="49328"/>
                </a:lnTo>
                <a:lnTo>
                  <a:pt x="101848" y="49328"/>
                </a:lnTo>
                <a:lnTo>
                  <a:pt x="99831" y="49328"/>
                </a:lnTo>
                <a:lnTo>
                  <a:pt x="99831" y="49328"/>
                </a:lnTo>
                <a:lnTo>
                  <a:pt x="99831" y="49328"/>
                </a:lnTo>
                <a:lnTo>
                  <a:pt x="97815" y="49328"/>
                </a:lnTo>
                <a:lnTo>
                  <a:pt x="97815" y="49328"/>
                </a:lnTo>
                <a:lnTo>
                  <a:pt x="97815" y="49328"/>
                </a:lnTo>
                <a:lnTo>
                  <a:pt x="97815" y="49328"/>
                </a:lnTo>
                <a:lnTo>
                  <a:pt x="95798" y="49328"/>
                </a:lnTo>
                <a:lnTo>
                  <a:pt x="95798" y="50276"/>
                </a:lnTo>
                <a:lnTo>
                  <a:pt x="95798" y="50276"/>
                </a:lnTo>
                <a:lnTo>
                  <a:pt x="95798" y="50276"/>
                </a:lnTo>
                <a:lnTo>
                  <a:pt x="95798" y="50276"/>
                </a:lnTo>
                <a:lnTo>
                  <a:pt x="92773" y="50276"/>
                </a:lnTo>
                <a:lnTo>
                  <a:pt x="92773" y="50276"/>
                </a:lnTo>
                <a:lnTo>
                  <a:pt x="92773" y="49328"/>
                </a:lnTo>
                <a:lnTo>
                  <a:pt x="92773" y="49328"/>
                </a:lnTo>
                <a:lnTo>
                  <a:pt x="90756" y="49328"/>
                </a:lnTo>
                <a:lnTo>
                  <a:pt x="90756" y="49328"/>
                </a:lnTo>
                <a:lnTo>
                  <a:pt x="90756" y="49328"/>
                </a:lnTo>
                <a:lnTo>
                  <a:pt x="90756" y="49328"/>
                </a:lnTo>
                <a:lnTo>
                  <a:pt x="90756" y="49328"/>
                </a:lnTo>
                <a:lnTo>
                  <a:pt x="88739" y="49328"/>
                </a:lnTo>
                <a:lnTo>
                  <a:pt x="88739" y="49328"/>
                </a:lnTo>
                <a:lnTo>
                  <a:pt x="88739" y="49328"/>
                </a:lnTo>
                <a:lnTo>
                  <a:pt x="88739" y="49328"/>
                </a:lnTo>
                <a:lnTo>
                  <a:pt x="88739" y="49328"/>
                </a:lnTo>
                <a:lnTo>
                  <a:pt x="86722" y="49328"/>
                </a:lnTo>
                <a:lnTo>
                  <a:pt x="86722" y="49328"/>
                </a:lnTo>
                <a:lnTo>
                  <a:pt x="86722" y="49328"/>
                </a:lnTo>
                <a:lnTo>
                  <a:pt x="86722" y="50276"/>
                </a:lnTo>
                <a:lnTo>
                  <a:pt x="84705" y="50276"/>
                </a:lnTo>
                <a:lnTo>
                  <a:pt x="84705" y="50276"/>
                </a:lnTo>
                <a:lnTo>
                  <a:pt x="84705" y="50276"/>
                </a:lnTo>
                <a:lnTo>
                  <a:pt x="84705" y="50276"/>
                </a:lnTo>
                <a:lnTo>
                  <a:pt x="81680" y="50276"/>
                </a:lnTo>
                <a:lnTo>
                  <a:pt x="81680" y="50276"/>
                </a:lnTo>
                <a:lnTo>
                  <a:pt x="81680" y="50276"/>
                </a:lnTo>
                <a:lnTo>
                  <a:pt x="81680" y="50276"/>
                </a:lnTo>
                <a:lnTo>
                  <a:pt x="81680" y="50276"/>
                </a:lnTo>
                <a:lnTo>
                  <a:pt x="81680" y="50276"/>
                </a:lnTo>
                <a:lnTo>
                  <a:pt x="81680" y="51225"/>
                </a:lnTo>
                <a:lnTo>
                  <a:pt x="79663" y="51225"/>
                </a:lnTo>
                <a:lnTo>
                  <a:pt x="79663" y="51225"/>
                </a:lnTo>
                <a:lnTo>
                  <a:pt x="79663" y="51225"/>
                </a:lnTo>
                <a:lnTo>
                  <a:pt x="79663" y="51225"/>
                </a:lnTo>
                <a:lnTo>
                  <a:pt x="79663" y="51225"/>
                </a:lnTo>
                <a:lnTo>
                  <a:pt x="79663" y="52173"/>
                </a:lnTo>
                <a:lnTo>
                  <a:pt x="79663" y="52173"/>
                </a:lnTo>
                <a:lnTo>
                  <a:pt x="79663" y="52173"/>
                </a:lnTo>
                <a:lnTo>
                  <a:pt x="77647" y="52173"/>
                </a:lnTo>
                <a:lnTo>
                  <a:pt x="77647" y="52173"/>
                </a:lnTo>
                <a:lnTo>
                  <a:pt x="77647" y="53122"/>
                </a:lnTo>
                <a:lnTo>
                  <a:pt x="77647" y="53122"/>
                </a:lnTo>
                <a:lnTo>
                  <a:pt x="77647" y="53122"/>
                </a:lnTo>
                <a:lnTo>
                  <a:pt x="77647" y="53122"/>
                </a:lnTo>
                <a:lnTo>
                  <a:pt x="77647" y="53122"/>
                </a:lnTo>
                <a:lnTo>
                  <a:pt x="77647" y="54545"/>
                </a:lnTo>
                <a:lnTo>
                  <a:pt x="77647" y="54545"/>
                </a:lnTo>
                <a:lnTo>
                  <a:pt x="75630" y="54545"/>
                </a:lnTo>
                <a:lnTo>
                  <a:pt x="75630" y="54545"/>
                </a:lnTo>
                <a:lnTo>
                  <a:pt x="75630" y="54545"/>
                </a:lnTo>
                <a:lnTo>
                  <a:pt x="75630" y="55494"/>
                </a:lnTo>
                <a:lnTo>
                  <a:pt x="75630" y="55494"/>
                </a:lnTo>
                <a:lnTo>
                  <a:pt x="75630" y="55494"/>
                </a:lnTo>
                <a:lnTo>
                  <a:pt x="75630" y="55494"/>
                </a:lnTo>
                <a:lnTo>
                  <a:pt x="75630" y="55494"/>
                </a:lnTo>
                <a:lnTo>
                  <a:pt x="75630" y="56442"/>
                </a:lnTo>
                <a:lnTo>
                  <a:pt x="73613" y="56442"/>
                </a:lnTo>
                <a:lnTo>
                  <a:pt x="73613" y="56442"/>
                </a:lnTo>
                <a:lnTo>
                  <a:pt x="73613" y="56442"/>
                </a:lnTo>
                <a:lnTo>
                  <a:pt x="73613" y="56442"/>
                </a:lnTo>
                <a:lnTo>
                  <a:pt x="70588" y="56442"/>
                </a:lnTo>
                <a:lnTo>
                  <a:pt x="70588" y="56442"/>
                </a:lnTo>
                <a:lnTo>
                  <a:pt x="70588" y="56442"/>
                </a:lnTo>
                <a:lnTo>
                  <a:pt x="70588" y="56442"/>
                </a:lnTo>
                <a:lnTo>
                  <a:pt x="70588" y="56442"/>
                </a:lnTo>
                <a:lnTo>
                  <a:pt x="70588" y="56442"/>
                </a:lnTo>
                <a:lnTo>
                  <a:pt x="70588" y="56442"/>
                </a:lnTo>
                <a:lnTo>
                  <a:pt x="70588" y="57391"/>
                </a:lnTo>
                <a:lnTo>
                  <a:pt x="70588" y="57391"/>
                </a:lnTo>
                <a:lnTo>
                  <a:pt x="70588" y="57391"/>
                </a:lnTo>
                <a:lnTo>
                  <a:pt x="70588" y="58339"/>
                </a:lnTo>
                <a:lnTo>
                  <a:pt x="70588" y="58339"/>
                </a:lnTo>
                <a:lnTo>
                  <a:pt x="70588" y="58339"/>
                </a:lnTo>
                <a:lnTo>
                  <a:pt x="70588" y="59762"/>
                </a:lnTo>
                <a:lnTo>
                  <a:pt x="70588" y="59762"/>
                </a:lnTo>
                <a:lnTo>
                  <a:pt x="70588" y="59762"/>
                </a:lnTo>
                <a:lnTo>
                  <a:pt x="70588" y="59762"/>
                </a:lnTo>
                <a:lnTo>
                  <a:pt x="70588" y="60711"/>
                </a:lnTo>
                <a:lnTo>
                  <a:pt x="73613" y="60711"/>
                </a:lnTo>
                <a:lnTo>
                  <a:pt x="73613" y="60711"/>
                </a:lnTo>
                <a:lnTo>
                  <a:pt x="73613" y="60711"/>
                </a:lnTo>
                <a:lnTo>
                  <a:pt x="73613" y="60711"/>
                </a:lnTo>
                <a:lnTo>
                  <a:pt x="73613" y="60711"/>
                </a:lnTo>
                <a:lnTo>
                  <a:pt x="73613" y="61660"/>
                </a:lnTo>
                <a:lnTo>
                  <a:pt x="73613" y="61660"/>
                </a:lnTo>
                <a:lnTo>
                  <a:pt x="73613" y="61660"/>
                </a:lnTo>
                <a:lnTo>
                  <a:pt x="73613" y="61660"/>
                </a:lnTo>
                <a:lnTo>
                  <a:pt x="73613" y="62608"/>
                </a:lnTo>
                <a:lnTo>
                  <a:pt x="73613" y="62608"/>
                </a:lnTo>
                <a:lnTo>
                  <a:pt x="73613" y="62608"/>
                </a:lnTo>
                <a:lnTo>
                  <a:pt x="73613" y="62608"/>
                </a:lnTo>
                <a:lnTo>
                  <a:pt x="73613" y="63557"/>
                </a:lnTo>
                <a:lnTo>
                  <a:pt x="73613" y="63557"/>
                </a:lnTo>
                <a:lnTo>
                  <a:pt x="75630" y="63557"/>
                </a:lnTo>
                <a:lnTo>
                  <a:pt x="75630" y="63557"/>
                </a:lnTo>
                <a:lnTo>
                  <a:pt x="75630" y="63557"/>
                </a:lnTo>
                <a:lnTo>
                  <a:pt x="75630" y="63557"/>
                </a:lnTo>
                <a:lnTo>
                  <a:pt x="75630" y="63557"/>
                </a:lnTo>
                <a:lnTo>
                  <a:pt x="75630" y="64980"/>
                </a:lnTo>
                <a:lnTo>
                  <a:pt x="75630" y="64980"/>
                </a:lnTo>
                <a:lnTo>
                  <a:pt x="75630" y="64980"/>
                </a:lnTo>
                <a:lnTo>
                  <a:pt x="77647" y="64980"/>
                </a:lnTo>
                <a:lnTo>
                  <a:pt x="77647" y="64980"/>
                </a:lnTo>
                <a:lnTo>
                  <a:pt x="77647" y="64980"/>
                </a:lnTo>
                <a:lnTo>
                  <a:pt x="77647" y="65928"/>
                </a:lnTo>
                <a:lnTo>
                  <a:pt x="77647" y="65928"/>
                </a:lnTo>
                <a:lnTo>
                  <a:pt x="77647" y="65928"/>
                </a:lnTo>
                <a:lnTo>
                  <a:pt x="77647" y="65928"/>
                </a:lnTo>
                <a:lnTo>
                  <a:pt x="77647" y="66877"/>
                </a:lnTo>
                <a:lnTo>
                  <a:pt x="77647" y="66877"/>
                </a:lnTo>
                <a:lnTo>
                  <a:pt x="75630" y="66877"/>
                </a:lnTo>
                <a:lnTo>
                  <a:pt x="75630" y="66877"/>
                </a:lnTo>
                <a:lnTo>
                  <a:pt x="75630" y="67826"/>
                </a:lnTo>
                <a:lnTo>
                  <a:pt x="75630" y="67826"/>
                </a:lnTo>
                <a:lnTo>
                  <a:pt x="77647" y="67826"/>
                </a:lnTo>
                <a:lnTo>
                  <a:pt x="77647" y="67826"/>
                </a:lnTo>
                <a:lnTo>
                  <a:pt x="77647" y="67826"/>
                </a:lnTo>
                <a:lnTo>
                  <a:pt x="77647" y="68774"/>
                </a:lnTo>
                <a:lnTo>
                  <a:pt x="77647" y="68774"/>
                </a:lnTo>
                <a:lnTo>
                  <a:pt x="77647" y="68774"/>
                </a:lnTo>
                <a:lnTo>
                  <a:pt x="77647" y="70197"/>
                </a:lnTo>
                <a:lnTo>
                  <a:pt x="77647" y="70197"/>
                </a:lnTo>
                <a:lnTo>
                  <a:pt x="77647" y="70197"/>
                </a:lnTo>
                <a:lnTo>
                  <a:pt x="77647" y="70197"/>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5" name="Shape 555"/>
          <p:cNvSpPr/>
          <p:nvPr/>
        </p:nvSpPr>
        <p:spPr>
          <a:xfrm>
            <a:off x="4394430" y="409532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6" name="Shape 556"/>
          <p:cNvSpPr/>
          <p:nvPr/>
        </p:nvSpPr>
        <p:spPr>
          <a:xfrm>
            <a:off x="4394430" y="409532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7" name="Shape 557"/>
          <p:cNvSpPr/>
          <p:nvPr/>
        </p:nvSpPr>
        <p:spPr>
          <a:xfrm>
            <a:off x="4386096" y="405088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8" name="Shape 558"/>
          <p:cNvSpPr/>
          <p:nvPr/>
        </p:nvSpPr>
        <p:spPr>
          <a:xfrm>
            <a:off x="4386096" y="405088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59" name="Shape 559"/>
          <p:cNvSpPr/>
          <p:nvPr/>
        </p:nvSpPr>
        <p:spPr>
          <a:xfrm>
            <a:off x="4388475" y="4050883"/>
            <a:ext cx="30966" cy="136511"/>
          </a:xfrm>
          <a:custGeom>
            <a:avLst/>
            <a:gdLst/>
            <a:ahLst/>
            <a:cxnLst/>
            <a:rect l="0" t="0" r="0" b="0"/>
            <a:pathLst>
              <a:path w="120000" h="120000" extrusionOk="0">
                <a:moveTo>
                  <a:pt x="23076" y="39069"/>
                </a:moveTo>
                <a:lnTo>
                  <a:pt x="23076" y="36279"/>
                </a:lnTo>
                <a:lnTo>
                  <a:pt x="23076" y="36279"/>
                </a:lnTo>
                <a:lnTo>
                  <a:pt x="23076" y="36279"/>
                </a:lnTo>
                <a:lnTo>
                  <a:pt x="23076" y="36279"/>
                </a:lnTo>
                <a:lnTo>
                  <a:pt x="23076" y="36279"/>
                </a:lnTo>
                <a:lnTo>
                  <a:pt x="23076" y="36279"/>
                </a:lnTo>
                <a:lnTo>
                  <a:pt x="32307" y="36279"/>
                </a:lnTo>
                <a:lnTo>
                  <a:pt x="32307" y="33488"/>
                </a:lnTo>
                <a:lnTo>
                  <a:pt x="32307" y="33488"/>
                </a:lnTo>
                <a:lnTo>
                  <a:pt x="23076" y="33488"/>
                </a:lnTo>
                <a:lnTo>
                  <a:pt x="23076" y="33488"/>
                </a:lnTo>
                <a:lnTo>
                  <a:pt x="23076" y="30697"/>
                </a:lnTo>
                <a:lnTo>
                  <a:pt x="23076" y="30697"/>
                </a:lnTo>
                <a:lnTo>
                  <a:pt x="23076" y="30697"/>
                </a:lnTo>
                <a:lnTo>
                  <a:pt x="23076" y="27906"/>
                </a:lnTo>
                <a:lnTo>
                  <a:pt x="23076" y="27906"/>
                </a:lnTo>
                <a:lnTo>
                  <a:pt x="32307" y="27906"/>
                </a:lnTo>
                <a:lnTo>
                  <a:pt x="32307" y="27906"/>
                </a:lnTo>
                <a:lnTo>
                  <a:pt x="32307" y="23720"/>
                </a:lnTo>
                <a:lnTo>
                  <a:pt x="32307" y="23720"/>
                </a:lnTo>
                <a:lnTo>
                  <a:pt x="32307" y="23720"/>
                </a:lnTo>
                <a:lnTo>
                  <a:pt x="32307" y="23720"/>
                </a:lnTo>
                <a:lnTo>
                  <a:pt x="32307" y="23720"/>
                </a:lnTo>
                <a:lnTo>
                  <a:pt x="23076" y="23720"/>
                </a:lnTo>
                <a:lnTo>
                  <a:pt x="23076" y="20930"/>
                </a:lnTo>
                <a:lnTo>
                  <a:pt x="32307" y="20930"/>
                </a:lnTo>
                <a:lnTo>
                  <a:pt x="32307" y="20930"/>
                </a:lnTo>
                <a:lnTo>
                  <a:pt x="23076" y="20930"/>
                </a:lnTo>
                <a:lnTo>
                  <a:pt x="23076" y="20930"/>
                </a:lnTo>
                <a:lnTo>
                  <a:pt x="32307" y="20930"/>
                </a:lnTo>
                <a:lnTo>
                  <a:pt x="32307" y="18139"/>
                </a:lnTo>
                <a:lnTo>
                  <a:pt x="32307" y="18139"/>
                </a:lnTo>
                <a:lnTo>
                  <a:pt x="23076" y="18139"/>
                </a:lnTo>
                <a:lnTo>
                  <a:pt x="23076" y="18139"/>
                </a:lnTo>
                <a:lnTo>
                  <a:pt x="23076" y="18139"/>
                </a:lnTo>
                <a:lnTo>
                  <a:pt x="23076" y="15348"/>
                </a:lnTo>
                <a:lnTo>
                  <a:pt x="23076" y="15348"/>
                </a:lnTo>
                <a:lnTo>
                  <a:pt x="23076" y="15348"/>
                </a:lnTo>
                <a:lnTo>
                  <a:pt x="23076" y="15348"/>
                </a:lnTo>
                <a:lnTo>
                  <a:pt x="9230" y="15348"/>
                </a:lnTo>
                <a:lnTo>
                  <a:pt x="9230" y="15348"/>
                </a:lnTo>
                <a:lnTo>
                  <a:pt x="9230" y="15348"/>
                </a:lnTo>
                <a:lnTo>
                  <a:pt x="9230" y="15348"/>
                </a:lnTo>
                <a:lnTo>
                  <a:pt x="9230" y="12558"/>
                </a:lnTo>
                <a:lnTo>
                  <a:pt x="9230" y="12558"/>
                </a:lnTo>
                <a:lnTo>
                  <a:pt x="9230" y="12558"/>
                </a:lnTo>
                <a:lnTo>
                  <a:pt x="9230" y="12558"/>
                </a:lnTo>
                <a:lnTo>
                  <a:pt x="0" y="12558"/>
                </a:lnTo>
                <a:lnTo>
                  <a:pt x="0" y="12558"/>
                </a:lnTo>
                <a:lnTo>
                  <a:pt x="0" y="12558"/>
                </a:lnTo>
                <a:lnTo>
                  <a:pt x="0" y="8372"/>
                </a:lnTo>
                <a:lnTo>
                  <a:pt x="0" y="8372"/>
                </a:lnTo>
                <a:lnTo>
                  <a:pt x="0" y="8372"/>
                </a:lnTo>
                <a:lnTo>
                  <a:pt x="0" y="8372"/>
                </a:lnTo>
                <a:lnTo>
                  <a:pt x="0" y="5581"/>
                </a:lnTo>
                <a:lnTo>
                  <a:pt x="0" y="5581"/>
                </a:lnTo>
                <a:lnTo>
                  <a:pt x="0" y="5581"/>
                </a:lnTo>
                <a:lnTo>
                  <a:pt x="0" y="5581"/>
                </a:lnTo>
                <a:lnTo>
                  <a:pt x="0" y="2790"/>
                </a:lnTo>
                <a:lnTo>
                  <a:pt x="0" y="2790"/>
                </a:lnTo>
                <a:lnTo>
                  <a:pt x="0" y="2790"/>
                </a:lnTo>
                <a:lnTo>
                  <a:pt x="9230" y="2790"/>
                </a:lnTo>
                <a:lnTo>
                  <a:pt x="9230" y="2790"/>
                </a:lnTo>
                <a:lnTo>
                  <a:pt x="9230" y="0"/>
                </a:lnTo>
                <a:lnTo>
                  <a:pt x="9230" y="0"/>
                </a:lnTo>
                <a:lnTo>
                  <a:pt x="9230" y="0"/>
                </a:lnTo>
                <a:lnTo>
                  <a:pt x="9230" y="0"/>
                </a:lnTo>
                <a:lnTo>
                  <a:pt x="9230" y="0"/>
                </a:lnTo>
                <a:lnTo>
                  <a:pt x="23076" y="0"/>
                </a:lnTo>
                <a:lnTo>
                  <a:pt x="23076" y="0"/>
                </a:lnTo>
                <a:lnTo>
                  <a:pt x="23076" y="0"/>
                </a:lnTo>
                <a:lnTo>
                  <a:pt x="23076" y="0"/>
                </a:lnTo>
                <a:lnTo>
                  <a:pt x="23076" y="0"/>
                </a:lnTo>
                <a:lnTo>
                  <a:pt x="32307" y="0"/>
                </a:lnTo>
                <a:lnTo>
                  <a:pt x="32307" y="0"/>
                </a:lnTo>
                <a:lnTo>
                  <a:pt x="32307" y="0"/>
                </a:lnTo>
                <a:lnTo>
                  <a:pt x="32307" y="2790"/>
                </a:lnTo>
                <a:lnTo>
                  <a:pt x="41538" y="2790"/>
                </a:lnTo>
                <a:lnTo>
                  <a:pt x="41538" y="2790"/>
                </a:lnTo>
                <a:lnTo>
                  <a:pt x="41538" y="2790"/>
                </a:lnTo>
                <a:lnTo>
                  <a:pt x="41538" y="2790"/>
                </a:lnTo>
                <a:lnTo>
                  <a:pt x="41538" y="2790"/>
                </a:lnTo>
                <a:lnTo>
                  <a:pt x="41538" y="2790"/>
                </a:lnTo>
                <a:lnTo>
                  <a:pt x="50769" y="2790"/>
                </a:lnTo>
                <a:lnTo>
                  <a:pt x="50769" y="2790"/>
                </a:lnTo>
                <a:lnTo>
                  <a:pt x="50769" y="2790"/>
                </a:lnTo>
                <a:lnTo>
                  <a:pt x="60000" y="2790"/>
                </a:lnTo>
                <a:lnTo>
                  <a:pt x="60000" y="2790"/>
                </a:lnTo>
                <a:lnTo>
                  <a:pt x="60000" y="2790"/>
                </a:lnTo>
                <a:lnTo>
                  <a:pt x="60000" y="2790"/>
                </a:lnTo>
                <a:lnTo>
                  <a:pt x="60000" y="2790"/>
                </a:lnTo>
                <a:lnTo>
                  <a:pt x="60000" y="2790"/>
                </a:lnTo>
                <a:lnTo>
                  <a:pt x="60000" y="5581"/>
                </a:lnTo>
                <a:lnTo>
                  <a:pt x="60000" y="5581"/>
                </a:lnTo>
                <a:lnTo>
                  <a:pt x="60000" y="5581"/>
                </a:lnTo>
                <a:lnTo>
                  <a:pt x="60000" y="5581"/>
                </a:lnTo>
                <a:lnTo>
                  <a:pt x="60000" y="5581"/>
                </a:lnTo>
                <a:lnTo>
                  <a:pt x="60000" y="8372"/>
                </a:lnTo>
                <a:lnTo>
                  <a:pt x="60000" y="8372"/>
                </a:lnTo>
                <a:lnTo>
                  <a:pt x="60000" y="8372"/>
                </a:lnTo>
                <a:lnTo>
                  <a:pt x="60000" y="8372"/>
                </a:lnTo>
                <a:lnTo>
                  <a:pt x="60000" y="12558"/>
                </a:lnTo>
                <a:lnTo>
                  <a:pt x="60000" y="12558"/>
                </a:lnTo>
                <a:lnTo>
                  <a:pt x="60000" y="12558"/>
                </a:lnTo>
                <a:lnTo>
                  <a:pt x="60000" y="15348"/>
                </a:lnTo>
                <a:lnTo>
                  <a:pt x="60000" y="15348"/>
                </a:lnTo>
                <a:lnTo>
                  <a:pt x="60000" y="15348"/>
                </a:lnTo>
                <a:lnTo>
                  <a:pt x="60000" y="15348"/>
                </a:lnTo>
                <a:lnTo>
                  <a:pt x="60000" y="15348"/>
                </a:lnTo>
                <a:lnTo>
                  <a:pt x="60000" y="18139"/>
                </a:lnTo>
                <a:lnTo>
                  <a:pt x="60000" y="18139"/>
                </a:lnTo>
                <a:lnTo>
                  <a:pt x="60000" y="18139"/>
                </a:lnTo>
                <a:lnTo>
                  <a:pt x="60000" y="18139"/>
                </a:lnTo>
                <a:lnTo>
                  <a:pt x="60000" y="18139"/>
                </a:lnTo>
                <a:lnTo>
                  <a:pt x="69230" y="18139"/>
                </a:lnTo>
                <a:lnTo>
                  <a:pt x="69230" y="18139"/>
                </a:lnTo>
                <a:lnTo>
                  <a:pt x="69230" y="20930"/>
                </a:lnTo>
                <a:lnTo>
                  <a:pt x="69230" y="20930"/>
                </a:lnTo>
                <a:lnTo>
                  <a:pt x="69230" y="20930"/>
                </a:lnTo>
                <a:lnTo>
                  <a:pt x="69230" y="20930"/>
                </a:lnTo>
                <a:lnTo>
                  <a:pt x="83076" y="20930"/>
                </a:lnTo>
                <a:lnTo>
                  <a:pt x="83076" y="20930"/>
                </a:lnTo>
                <a:lnTo>
                  <a:pt x="83076" y="20930"/>
                </a:lnTo>
                <a:lnTo>
                  <a:pt x="83076" y="23720"/>
                </a:lnTo>
                <a:lnTo>
                  <a:pt x="83076" y="23720"/>
                </a:lnTo>
                <a:lnTo>
                  <a:pt x="92307" y="23720"/>
                </a:lnTo>
                <a:lnTo>
                  <a:pt x="92307" y="23720"/>
                </a:lnTo>
                <a:lnTo>
                  <a:pt x="92307" y="23720"/>
                </a:lnTo>
                <a:lnTo>
                  <a:pt x="92307" y="23720"/>
                </a:lnTo>
                <a:lnTo>
                  <a:pt x="92307" y="23720"/>
                </a:lnTo>
                <a:lnTo>
                  <a:pt x="92307" y="23720"/>
                </a:lnTo>
                <a:lnTo>
                  <a:pt x="92307" y="27906"/>
                </a:lnTo>
                <a:lnTo>
                  <a:pt x="92307" y="27906"/>
                </a:lnTo>
                <a:lnTo>
                  <a:pt x="92307" y="27906"/>
                </a:lnTo>
                <a:lnTo>
                  <a:pt x="92307" y="30697"/>
                </a:lnTo>
                <a:lnTo>
                  <a:pt x="92307" y="30697"/>
                </a:lnTo>
                <a:lnTo>
                  <a:pt x="92307" y="30697"/>
                </a:lnTo>
                <a:lnTo>
                  <a:pt x="92307" y="33488"/>
                </a:lnTo>
                <a:lnTo>
                  <a:pt x="92307" y="33488"/>
                </a:lnTo>
                <a:lnTo>
                  <a:pt x="92307" y="33488"/>
                </a:lnTo>
                <a:lnTo>
                  <a:pt x="92307" y="36279"/>
                </a:lnTo>
                <a:lnTo>
                  <a:pt x="92307" y="36279"/>
                </a:lnTo>
                <a:lnTo>
                  <a:pt x="92307" y="36279"/>
                </a:lnTo>
                <a:lnTo>
                  <a:pt x="92307" y="36279"/>
                </a:lnTo>
                <a:lnTo>
                  <a:pt x="92307" y="36279"/>
                </a:lnTo>
                <a:lnTo>
                  <a:pt x="92307" y="39069"/>
                </a:lnTo>
                <a:lnTo>
                  <a:pt x="101538" y="39069"/>
                </a:lnTo>
                <a:lnTo>
                  <a:pt x="101538" y="39069"/>
                </a:lnTo>
                <a:lnTo>
                  <a:pt x="101538" y="39069"/>
                </a:lnTo>
                <a:lnTo>
                  <a:pt x="101538" y="43255"/>
                </a:lnTo>
                <a:lnTo>
                  <a:pt x="101538" y="43255"/>
                </a:lnTo>
                <a:lnTo>
                  <a:pt x="101538" y="43255"/>
                </a:lnTo>
                <a:lnTo>
                  <a:pt x="101538" y="43255"/>
                </a:lnTo>
                <a:lnTo>
                  <a:pt x="101538" y="43255"/>
                </a:lnTo>
                <a:lnTo>
                  <a:pt x="101538" y="46046"/>
                </a:lnTo>
                <a:lnTo>
                  <a:pt x="101538" y="46046"/>
                </a:lnTo>
                <a:lnTo>
                  <a:pt x="101538" y="46046"/>
                </a:lnTo>
                <a:lnTo>
                  <a:pt x="110769" y="46046"/>
                </a:lnTo>
                <a:lnTo>
                  <a:pt x="110769" y="46046"/>
                </a:lnTo>
                <a:lnTo>
                  <a:pt x="110769" y="46046"/>
                </a:lnTo>
                <a:lnTo>
                  <a:pt x="110769" y="46046"/>
                </a:lnTo>
                <a:lnTo>
                  <a:pt x="110769" y="48837"/>
                </a:lnTo>
                <a:lnTo>
                  <a:pt x="110769" y="48837"/>
                </a:lnTo>
                <a:lnTo>
                  <a:pt x="110769" y="48837"/>
                </a:lnTo>
                <a:lnTo>
                  <a:pt x="110769" y="51627"/>
                </a:lnTo>
                <a:lnTo>
                  <a:pt x="110769" y="51627"/>
                </a:lnTo>
                <a:lnTo>
                  <a:pt x="110769" y="51627"/>
                </a:lnTo>
                <a:lnTo>
                  <a:pt x="110769" y="54418"/>
                </a:lnTo>
                <a:lnTo>
                  <a:pt x="110769" y="54418"/>
                </a:lnTo>
                <a:lnTo>
                  <a:pt x="110769" y="54418"/>
                </a:lnTo>
                <a:lnTo>
                  <a:pt x="110769" y="58604"/>
                </a:lnTo>
                <a:lnTo>
                  <a:pt x="110769" y="58604"/>
                </a:lnTo>
                <a:lnTo>
                  <a:pt x="110769" y="58604"/>
                </a:lnTo>
                <a:lnTo>
                  <a:pt x="110769" y="61395"/>
                </a:lnTo>
                <a:lnTo>
                  <a:pt x="110769" y="61395"/>
                </a:lnTo>
                <a:lnTo>
                  <a:pt x="110769" y="61395"/>
                </a:lnTo>
                <a:lnTo>
                  <a:pt x="110769" y="61395"/>
                </a:lnTo>
                <a:lnTo>
                  <a:pt x="110769" y="61395"/>
                </a:lnTo>
                <a:lnTo>
                  <a:pt x="110769" y="64186"/>
                </a:lnTo>
                <a:lnTo>
                  <a:pt x="110769" y="64186"/>
                </a:lnTo>
                <a:lnTo>
                  <a:pt x="110769" y="64186"/>
                </a:lnTo>
                <a:lnTo>
                  <a:pt x="110769" y="66976"/>
                </a:lnTo>
                <a:lnTo>
                  <a:pt x="110769" y="66976"/>
                </a:lnTo>
                <a:lnTo>
                  <a:pt x="110769" y="66976"/>
                </a:lnTo>
                <a:lnTo>
                  <a:pt x="110769" y="69767"/>
                </a:lnTo>
                <a:lnTo>
                  <a:pt x="110769" y="69767"/>
                </a:lnTo>
                <a:lnTo>
                  <a:pt x="110769" y="69767"/>
                </a:lnTo>
                <a:lnTo>
                  <a:pt x="110769" y="73953"/>
                </a:lnTo>
                <a:lnTo>
                  <a:pt x="110769" y="73953"/>
                </a:lnTo>
                <a:lnTo>
                  <a:pt x="110769" y="73953"/>
                </a:lnTo>
                <a:lnTo>
                  <a:pt x="110769" y="76744"/>
                </a:lnTo>
                <a:lnTo>
                  <a:pt x="110769" y="76744"/>
                </a:lnTo>
                <a:lnTo>
                  <a:pt x="110769" y="76744"/>
                </a:lnTo>
                <a:lnTo>
                  <a:pt x="110769" y="79534"/>
                </a:lnTo>
                <a:lnTo>
                  <a:pt x="110769" y="79534"/>
                </a:lnTo>
                <a:lnTo>
                  <a:pt x="110769" y="79534"/>
                </a:lnTo>
                <a:lnTo>
                  <a:pt x="110769" y="79534"/>
                </a:lnTo>
                <a:lnTo>
                  <a:pt x="110769" y="82325"/>
                </a:lnTo>
                <a:lnTo>
                  <a:pt x="110769" y="82325"/>
                </a:lnTo>
                <a:lnTo>
                  <a:pt x="110769" y="82325"/>
                </a:lnTo>
                <a:lnTo>
                  <a:pt x="110769" y="82325"/>
                </a:lnTo>
                <a:lnTo>
                  <a:pt x="110769" y="85116"/>
                </a:lnTo>
                <a:lnTo>
                  <a:pt x="110769" y="85116"/>
                </a:lnTo>
                <a:lnTo>
                  <a:pt x="110769" y="85116"/>
                </a:lnTo>
                <a:lnTo>
                  <a:pt x="110769" y="85116"/>
                </a:lnTo>
                <a:lnTo>
                  <a:pt x="110769" y="89302"/>
                </a:lnTo>
                <a:lnTo>
                  <a:pt x="110769" y="89302"/>
                </a:lnTo>
                <a:lnTo>
                  <a:pt x="110769" y="89302"/>
                </a:lnTo>
                <a:lnTo>
                  <a:pt x="110769" y="92093"/>
                </a:lnTo>
                <a:lnTo>
                  <a:pt x="110769" y="92093"/>
                </a:lnTo>
                <a:lnTo>
                  <a:pt x="110769" y="92093"/>
                </a:lnTo>
                <a:lnTo>
                  <a:pt x="110769" y="94883"/>
                </a:lnTo>
                <a:lnTo>
                  <a:pt x="110769" y="94883"/>
                </a:lnTo>
                <a:lnTo>
                  <a:pt x="110769" y="94883"/>
                </a:lnTo>
                <a:lnTo>
                  <a:pt x="110769" y="97674"/>
                </a:lnTo>
                <a:lnTo>
                  <a:pt x="110769" y="97674"/>
                </a:lnTo>
                <a:lnTo>
                  <a:pt x="101538" y="97674"/>
                </a:lnTo>
                <a:lnTo>
                  <a:pt x="101538" y="97674"/>
                </a:lnTo>
                <a:lnTo>
                  <a:pt x="110769" y="97674"/>
                </a:lnTo>
                <a:lnTo>
                  <a:pt x="110769" y="97674"/>
                </a:lnTo>
                <a:lnTo>
                  <a:pt x="110769" y="100465"/>
                </a:lnTo>
                <a:lnTo>
                  <a:pt x="110769" y="100465"/>
                </a:lnTo>
                <a:lnTo>
                  <a:pt x="110769" y="100465"/>
                </a:lnTo>
                <a:lnTo>
                  <a:pt x="110769" y="100465"/>
                </a:lnTo>
                <a:lnTo>
                  <a:pt x="110769" y="104651"/>
                </a:lnTo>
                <a:lnTo>
                  <a:pt x="110769" y="104651"/>
                </a:lnTo>
                <a:lnTo>
                  <a:pt x="110769" y="104651"/>
                </a:lnTo>
                <a:lnTo>
                  <a:pt x="110769" y="104651"/>
                </a:lnTo>
                <a:lnTo>
                  <a:pt x="110769" y="104651"/>
                </a:lnTo>
                <a:lnTo>
                  <a:pt x="110769" y="107441"/>
                </a:lnTo>
                <a:lnTo>
                  <a:pt x="110769" y="107441"/>
                </a:lnTo>
                <a:lnTo>
                  <a:pt x="110769" y="107441"/>
                </a:lnTo>
                <a:lnTo>
                  <a:pt x="110769" y="107441"/>
                </a:lnTo>
                <a:lnTo>
                  <a:pt x="120000" y="107441"/>
                </a:lnTo>
                <a:lnTo>
                  <a:pt x="120000" y="110232"/>
                </a:lnTo>
                <a:lnTo>
                  <a:pt x="120000" y="110232"/>
                </a:lnTo>
                <a:lnTo>
                  <a:pt x="120000" y="110232"/>
                </a:lnTo>
                <a:lnTo>
                  <a:pt x="120000" y="110232"/>
                </a:lnTo>
                <a:lnTo>
                  <a:pt x="120000" y="110232"/>
                </a:lnTo>
                <a:lnTo>
                  <a:pt x="120000" y="110232"/>
                </a:lnTo>
                <a:lnTo>
                  <a:pt x="120000" y="113023"/>
                </a:lnTo>
                <a:lnTo>
                  <a:pt x="120000" y="113023"/>
                </a:lnTo>
                <a:lnTo>
                  <a:pt x="120000" y="113023"/>
                </a:lnTo>
                <a:lnTo>
                  <a:pt x="120000" y="113023"/>
                </a:lnTo>
                <a:lnTo>
                  <a:pt x="120000" y="113023"/>
                </a:lnTo>
                <a:lnTo>
                  <a:pt x="110769" y="113023"/>
                </a:lnTo>
                <a:lnTo>
                  <a:pt x="110769" y="113023"/>
                </a:lnTo>
                <a:lnTo>
                  <a:pt x="110769" y="115813"/>
                </a:lnTo>
                <a:lnTo>
                  <a:pt x="110769" y="115813"/>
                </a:lnTo>
                <a:lnTo>
                  <a:pt x="110769" y="115813"/>
                </a:lnTo>
                <a:lnTo>
                  <a:pt x="101538" y="115813"/>
                </a:lnTo>
                <a:lnTo>
                  <a:pt x="101538" y="115813"/>
                </a:lnTo>
                <a:lnTo>
                  <a:pt x="101538" y="115813"/>
                </a:lnTo>
                <a:lnTo>
                  <a:pt x="101538" y="115813"/>
                </a:lnTo>
                <a:lnTo>
                  <a:pt x="101538" y="115813"/>
                </a:lnTo>
                <a:lnTo>
                  <a:pt x="92307" y="115813"/>
                </a:lnTo>
                <a:lnTo>
                  <a:pt x="92307" y="115813"/>
                </a:lnTo>
                <a:lnTo>
                  <a:pt x="92307" y="115813"/>
                </a:lnTo>
                <a:lnTo>
                  <a:pt x="92307" y="115813"/>
                </a:lnTo>
                <a:lnTo>
                  <a:pt x="92307" y="120000"/>
                </a:lnTo>
                <a:lnTo>
                  <a:pt x="83076" y="120000"/>
                </a:lnTo>
                <a:lnTo>
                  <a:pt x="83076" y="115813"/>
                </a:lnTo>
                <a:lnTo>
                  <a:pt x="83076" y="115813"/>
                </a:lnTo>
                <a:lnTo>
                  <a:pt x="83076" y="115813"/>
                </a:lnTo>
                <a:lnTo>
                  <a:pt x="83076" y="115813"/>
                </a:lnTo>
                <a:lnTo>
                  <a:pt x="69230" y="115813"/>
                </a:lnTo>
                <a:lnTo>
                  <a:pt x="69230" y="115813"/>
                </a:lnTo>
                <a:lnTo>
                  <a:pt x="69230" y="115813"/>
                </a:lnTo>
                <a:lnTo>
                  <a:pt x="69230" y="113023"/>
                </a:lnTo>
                <a:lnTo>
                  <a:pt x="69230" y="113023"/>
                </a:lnTo>
                <a:lnTo>
                  <a:pt x="69230" y="113023"/>
                </a:lnTo>
                <a:lnTo>
                  <a:pt x="69230" y="113023"/>
                </a:lnTo>
                <a:lnTo>
                  <a:pt x="69230" y="113023"/>
                </a:lnTo>
                <a:lnTo>
                  <a:pt x="60000" y="113023"/>
                </a:lnTo>
                <a:lnTo>
                  <a:pt x="60000" y="113023"/>
                </a:lnTo>
                <a:lnTo>
                  <a:pt x="60000" y="110232"/>
                </a:lnTo>
                <a:lnTo>
                  <a:pt x="60000" y="110232"/>
                </a:lnTo>
                <a:lnTo>
                  <a:pt x="60000" y="110232"/>
                </a:lnTo>
                <a:lnTo>
                  <a:pt x="60000" y="110232"/>
                </a:lnTo>
                <a:lnTo>
                  <a:pt x="50769" y="110232"/>
                </a:lnTo>
                <a:lnTo>
                  <a:pt x="50769" y="110232"/>
                </a:lnTo>
                <a:lnTo>
                  <a:pt x="50769" y="110232"/>
                </a:lnTo>
                <a:lnTo>
                  <a:pt x="50769" y="110232"/>
                </a:lnTo>
                <a:lnTo>
                  <a:pt x="50769" y="107441"/>
                </a:lnTo>
                <a:lnTo>
                  <a:pt x="50769" y="107441"/>
                </a:lnTo>
                <a:lnTo>
                  <a:pt x="50769" y="107441"/>
                </a:lnTo>
                <a:lnTo>
                  <a:pt x="50769" y="107441"/>
                </a:lnTo>
                <a:lnTo>
                  <a:pt x="50769" y="107441"/>
                </a:lnTo>
                <a:lnTo>
                  <a:pt x="50769" y="107441"/>
                </a:lnTo>
                <a:lnTo>
                  <a:pt x="41538" y="107441"/>
                </a:lnTo>
                <a:lnTo>
                  <a:pt x="41538" y="104651"/>
                </a:lnTo>
                <a:lnTo>
                  <a:pt x="41538" y="104651"/>
                </a:lnTo>
                <a:lnTo>
                  <a:pt x="41538" y="104651"/>
                </a:lnTo>
                <a:lnTo>
                  <a:pt x="41538" y="104651"/>
                </a:lnTo>
                <a:lnTo>
                  <a:pt x="41538" y="100465"/>
                </a:lnTo>
                <a:lnTo>
                  <a:pt x="41538" y="100465"/>
                </a:lnTo>
                <a:lnTo>
                  <a:pt x="41538" y="100465"/>
                </a:lnTo>
                <a:lnTo>
                  <a:pt x="41538" y="100465"/>
                </a:lnTo>
                <a:lnTo>
                  <a:pt x="41538" y="97674"/>
                </a:lnTo>
                <a:lnTo>
                  <a:pt x="41538" y="97674"/>
                </a:lnTo>
                <a:lnTo>
                  <a:pt x="41538" y="97674"/>
                </a:lnTo>
                <a:lnTo>
                  <a:pt x="41538" y="97674"/>
                </a:lnTo>
                <a:lnTo>
                  <a:pt x="41538" y="94883"/>
                </a:lnTo>
                <a:lnTo>
                  <a:pt x="41538" y="94883"/>
                </a:lnTo>
                <a:lnTo>
                  <a:pt x="41538" y="94883"/>
                </a:lnTo>
                <a:lnTo>
                  <a:pt x="41538" y="94883"/>
                </a:lnTo>
                <a:lnTo>
                  <a:pt x="41538" y="92093"/>
                </a:lnTo>
                <a:lnTo>
                  <a:pt x="41538" y="92093"/>
                </a:lnTo>
                <a:lnTo>
                  <a:pt x="41538" y="92093"/>
                </a:lnTo>
                <a:lnTo>
                  <a:pt x="41538" y="89302"/>
                </a:lnTo>
                <a:lnTo>
                  <a:pt x="50769" y="89302"/>
                </a:lnTo>
                <a:lnTo>
                  <a:pt x="50769" y="89302"/>
                </a:lnTo>
                <a:lnTo>
                  <a:pt x="50769" y="89302"/>
                </a:lnTo>
                <a:lnTo>
                  <a:pt x="41538" y="89302"/>
                </a:lnTo>
                <a:lnTo>
                  <a:pt x="41538" y="85116"/>
                </a:lnTo>
                <a:lnTo>
                  <a:pt x="41538" y="85116"/>
                </a:lnTo>
                <a:lnTo>
                  <a:pt x="41538" y="89302"/>
                </a:lnTo>
                <a:lnTo>
                  <a:pt x="41538" y="89302"/>
                </a:lnTo>
                <a:lnTo>
                  <a:pt x="41538" y="85116"/>
                </a:lnTo>
                <a:lnTo>
                  <a:pt x="41538" y="85116"/>
                </a:lnTo>
                <a:lnTo>
                  <a:pt x="41538" y="85116"/>
                </a:lnTo>
                <a:lnTo>
                  <a:pt x="41538" y="85116"/>
                </a:lnTo>
                <a:lnTo>
                  <a:pt x="41538" y="82325"/>
                </a:lnTo>
                <a:lnTo>
                  <a:pt x="41538" y="82325"/>
                </a:lnTo>
                <a:lnTo>
                  <a:pt x="41538" y="82325"/>
                </a:lnTo>
                <a:lnTo>
                  <a:pt x="41538" y="82325"/>
                </a:lnTo>
                <a:lnTo>
                  <a:pt x="41538" y="82325"/>
                </a:lnTo>
                <a:lnTo>
                  <a:pt x="41538" y="79534"/>
                </a:lnTo>
                <a:lnTo>
                  <a:pt x="41538" y="79534"/>
                </a:lnTo>
                <a:lnTo>
                  <a:pt x="41538" y="79534"/>
                </a:lnTo>
                <a:lnTo>
                  <a:pt x="41538" y="79534"/>
                </a:lnTo>
                <a:lnTo>
                  <a:pt x="41538" y="79534"/>
                </a:lnTo>
                <a:lnTo>
                  <a:pt x="41538" y="76744"/>
                </a:lnTo>
                <a:lnTo>
                  <a:pt x="41538" y="76744"/>
                </a:lnTo>
                <a:lnTo>
                  <a:pt x="41538" y="76744"/>
                </a:lnTo>
                <a:lnTo>
                  <a:pt x="41538" y="73953"/>
                </a:lnTo>
                <a:lnTo>
                  <a:pt x="41538" y="73953"/>
                </a:lnTo>
                <a:lnTo>
                  <a:pt x="41538" y="73953"/>
                </a:lnTo>
                <a:lnTo>
                  <a:pt x="41538" y="73953"/>
                </a:lnTo>
                <a:lnTo>
                  <a:pt x="41538" y="69767"/>
                </a:lnTo>
                <a:lnTo>
                  <a:pt x="41538" y="69767"/>
                </a:lnTo>
                <a:lnTo>
                  <a:pt x="41538" y="69767"/>
                </a:lnTo>
                <a:lnTo>
                  <a:pt x="41538" y="66976"/>
                </a:lnTo>
                <a:lnTo>
                  <a:pt x="41538" y="66976"/>
                </a:lnTo>
                <a:lnTo>
                  <a:pt x="41538" y="66976"/>
                </a:lnTo>
                <a:lnTo>
                  <a:pt x="50769" y="66976"/>
                </a:lnTo>
                <a:lnTo>
                  <a:pt x="50769" y="66976"/>
                </a:lnTo>
                <a:lnTo>
                  <a:pt x="50769" y="66976"/>
                </a:lnTo>
                <a:lnTo>
                  <a:pt x="50769" y="66976"/>
                </a:lnTo>
                <a:lnTo>
                  <a:pt x="50769" y="64186"/>
                </a:lnTo>
                <a:lnTo>
                  <a:pt x="50769" y="64186"/>
                </a:lnTo>
                <a:lnTo>
                  <a:pt x="50769" y="64186"/>
                </a:lnTo>
                <a:lnTo>
                  <a:pt x="50769" y="64186"/>
                </a:lnTo>
                <a:lnTo>
                  <a:pt x="50769" y="64186"/>
                </a:lnTo>
                <a:lnTo>
                  <a:pt x="50769" y="61395"/>
                </a:lnTo>
                <a:lnTo>
                  <a:pt x="50769" y="61395"/>
                </a:lnTo>
                <a:lnTo>
                  <a:pt x="41538" y="61395"/>
                </a:lnTo>
                <a:lnTo>
                  <a:pt x="41538" y="61395"/>
                </a:lnTo>
                <a:lnTo>
                  <a:pt x="41538" y="61395"/>
                </a:lnTo>
                <a:lnTo>
                  <a:pt x="41538" y="61395"/>
                </a:lnTo>
                <a:lnTo>
                  <a:pt x="41538" y="58604"/>
                </a:lnTo>
                <a:lnTo>
                  <a:pt x="41538" y="58604"/>
                </a:lnTo>
                <a:lnTo>
                  <a:pt x="32307" y="58604"/>
                </a:lnTo>
                <a:lnTo>
                  <a:pt x="32307" y="58604"/>
                </a:lnTo>
                <a:lnTo>
                  <a:pt x="32307" y="58604"/>
                </a:lnTo>
                <a:lnTo>
                  <a:pt x="32307" y="58604"/>
                </a:lnTo>
                <a:lnTo>
                  <a:pt x="32307" y="54418"/>
                </a:lnTo>
                <a:lnTo>
                  <a:pt x="32307" y="54418"/>
                </a:lnTo>
                <a:lnTo>
                  <a:pt x="32307" y="54418"/>
                </a:lnTo>
                <a:lnTo>
                  <a:pt x="32307" y="54418"/>
                </a:lnTo>
                <a:lnTo>
                  <a:pt x="32307" y="54418"/>
                </a:lnTo>
                <a:lnTo>
                  <a:pt x="32307" y="54418"/>
                </a:lnTo>
                <a:lnTo>
                  <a:pt x="41538" y="54418"/>
                </a:lnTo>
                <a:lnTo>
                  <a:pt x="41538" y="51627"/>
                </a:lnTo>
                <a:lnTo>
                  <a:pt x="41538" y="51627"/>
                </a:lnTo>
                <a:lnTo>
                  <a:pt x="41538" y="51627"/>
                </a:lnTo>
                <a:lnTo>
                  <a:pt x="41538" y="48837"/>
                </a:lnTo>
                <a:lnTo>
                  <a:pt x="41538" y="48837"/>
                </a:lnTo>
                <a:lnTo>
                  <a:pt x="32307" y="48837"/>
                </a:lnTo>
                <a:lnTo>
                  <a:pt x="32307" y="48837"/>
                </a:lnTo>
                <a:lnTo>
                  <a:pt x="32307" y="46046"/>
                </a:lnTo>
                <a:lnTo>
                  <a:pt x="32307" y="46046"/>
                </a:lnTo>
                <a:lnTo>
                  <a:pt x="41538" y="46046"/>
                </a:lnTo>
                <a:lnTo>
                  <a:pt x="41538" y="46046"/>
                </a:lnTo>
                <a:lnTo>
                  <a:pt x="41538" y="46046"/>
                </a:lnTo>
                <a:lnTo>
                  <a:pt x="41538" y="43255"/>
                </a:lnTo>
                <a:lnTo>
                  <a:pt x="41538" y="43255"/>
                </a:lnTo>
                <a:lnTo>
                  <a:pt x="41538" y="43255"/>
                </a:lnTo>
                <a:lnTo>
                  <a:pt x="41538" y="43255"/>
                </a:lnTo>
                <a:lnTo>
                  <a:pt x="41538" y="39069"/>
                </a:lnTo>
                <a:lnTo>
                  <a:pt x="41538" y="39069"/>
                </a:lnTo>
                <a:lnTo>
                  <a:pt x="41538" y="39069"/>
                </a:lnTo>
                <a:lnTo>
                  <a:pt x="41538" y="39069"/>
                </a:lnTo>
                <a:lnTo>
                  <a:pt x="41538" y="36279"/>
                </a:lnTo>
                <a:lnTo>
                  <a:pt x="32307" y="36279"/>
                </a:lnTo>
                <a:lnTo>
                  <a:pt x="32307" y="36279"/>
                </a:lnTo>
                <a:lnTo>
                  <a:pt x="32307" y="36279"/>
                </a:lnTo>
                <a:lnTo>
                  <a:pt x="23076" y="36279"/>
                </a:lnTo>
                <a:lnTo>
                  <a:pt x="23076" y="39069"/>
                </a:lnTo>
                <a:lnTo>
                  <a:pt x="23076" y="3906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0" name="Shape 560"/>
          <p:cNvSpPr/>
          <p:nvPr/>
        </p:nvSpPr>
        <p:spPr>
          <a:xfrm>
            <a:off x="4388475" y="4050883"/>
            <a:ext cx="30966" cy="136511"/>
          </a:xfrm>
          <a:custGeom>
            <a:avLst/>
            <a:gdLst/>
            <a:ahLst/>
            <a:cxnLst/>
            <a:rect l="0" t="0" r="0" b="0"/>
            <a:pathLst>
              <a:path w="120000" h="120000" extrusionOk="0">
                <a:moveTo>
                  <a:pt x="23076" y="39069"/>
                </a:moveTo>
                <a:lnTo>
                  <a:pt x="23076" y="36279"/>
                </a:lnTo>
                <a:lnTo>
                  <a:pt x="23076" y="36279"/>
                </a:lnTo>
                <a:lnTo>
                  <a:pt x="23076" y="36279"/>
                </a:lnTo>
                <a:lnTo>
                  <a:pt x="23076" y="36279"/>
                </a:lnTo>
                <a:lnTo>
                  <a:pt x="23076" y="36279"/>
                </a:lnTo>
                <a:lnTo>
                  <a:pt x="23076" y="36279"/>
                </a:lnTo>
                <a:lnTo>
                  <a:pt x="32307" y="36279"/>
                </a:lnTo>
                <a:lnTo>
                  <a:pt x="32307" y="33488"/>
                </a:lnTo>
                <a:lnTo>
                  <a:pt x="32307" y="33488"/>
                </a:lnTo>
                <a:lnTo>
                  <a:pt x="23076" y="33488"/>
                </a:lnTo>
                <a:lnTo>
                  <a:pt x="23076" y="33488"/>
                </a:lnTo>
                <a:lnTo>
                  <a:pt x="23076" y="30697"/>
                </a:lnTo>
                <a:lnTo>
                  <a:pt x="23076" y="30697"/>
                </a:lnTo>
                <a:lnTo>
                  <a:pt x="23076" y="30697"/>
                </a:lnTo>
                <a:lnTo>
                  <a:pt x="23076" y="27906"/>
                </a:lnTo>
                <a:lnTo>
                  <a:pt x="23076" y="27906"/>
                </a:lnTo>
                <a:lnTo>
                  <a:pt x="32307" y="27906"/>
                </a:lnTo>
                <a:lnTo>
                  <a:pt x="32307" y="27906"/>
                </a:lnTo>
                <a:lnTo>
                  <a:pt x="32307" y="23720"/>
                </a:lnTo>
                <a:lnTo>
                  <a:pt x="32307" y="23720"/>
                </a:lnTo>
                <a:lnTo>
                  <a:pt x="32307" y="23720"/>
                </a:lnTo>
                <a:lnTo>
                  <a:pt x="32307" y="23720"/>
                </a:lnTo>
                <a:lnTo>
                  <a:pt x="32307" y="23720"/>
                </a:lnTo>
                <a:lnTo>
                  <a:pt x="23076" y="23720"/>
                </a:lnTo>
                <a:lnTo>
                  <a:pt x="23076" y="20930"/>
                </a:lnTo>
                <a:lnTo>
                  <a:pt x="32307" y="20930"/>
                </a:lnTo>
                <a:lnTo>
                  <a:pt x="32307" y="20930"/>
                </a:lnTo>
                <a:lnTo>
                  <a:pt x="23076" y="20930"/>
                </a:lnTo>
                <a:lnTo>
                  <a:pt x="23076" y="20930"/>
                </a:lnTo>
                <a:lnTo>
                  <a:pt x="32307" y="20930"/>
                </a:lnTo>
                <a:lnTo>
                  <a:pt x="32307" y="18139"/>
                </a:lnTo>
                <a:lnTo>
                  <a:pt x="32307" y="18139"/>
                </a:lnTo>
                <a:lnTo>
                  <a:pt x="23076" y="18139"/>
                </a:lnTo>
                <a:lnTo>
                  <a:pt x="23076" y="18139"/>
                </a:lnTo>
                <a:lnTo>
                  <a:pt x="23076" y="18139"/>
                </a:lnTo>
                <a:lnTo>
                  <a:pt x="23076" y="15348"/>
                </a:lnTo>
                <a:lnTo>
                  <a:pt x="23076" y="15348"/>
                </a:lnTo>
                <a:lnTo>
                  <a:pt x="23076" y="15348"/>
                </a:lnTo>
                <a:lnTo>
                  <a:pt x="23076" y="15348"/>
                </a:lnTo>
                <a:lnTo>
                  <a:pt x="9230" y="15348"/>
                </a:lnTo>
                <a:lnTo>
                  <a:pt x="9230" y="15348"/>
                </a:lnTo>
                <a:lnTo>
                  <a:pt x="9230" y="15348"/>
                </a:lnTo>
                <a:lnTo>
                  <a:pt x="9230" y="15348"/>
                </a:lnTo>
                <a:lnTo>
                  <a:pt x="9230" y="12558"/>
                </a:lnTo>
                <a:lnTo>
                  <a:pt x="9230" y="12558"/>
                </a:lnTo>
                <a:lnTo>
                  <a:pt x="9230" y="12558"/>
                </a:lnTo>
                <a:lnTo>
                  <a:pt x="9230" y="12558"/>
                </a:lnTo>
                <a:lnTo>
                  <a:pt x="0" y="12558"/>
                </a:lnTo>
                <a:lnTo>
                  <a:pt x="0" y="12558"/>
                </a:lnTo>
                <a:lnTo>
                  <a:pt x="0" y="12558"/>
                </a:lnTo>
                <a:lnTo>
                  <a:pt x="0" y="8372"/>
                </a:lnTo>
                <a:lnTo>
                  <a:pt x="0" y="8372"/>
                </a:lnTo>
                <a:lnTo>
                  <a:pt x="0" y="8372"/>
                </a:lnTo>
                <a:lnTo>
                  <a:pt x="0" y="8372"/>
                </a:lnTo>
                <a:lnTo>
                  <a:pt x="0" y="5581"/>
                </a:lnTo>
                <a:lnTo>
                  <a:pt x="0" y="5581"/>
                </a:lnTo>
                <a:lnTo>
                  <a:pt x="0" y="5581"/>
                </a:lnTo>
                <a:lnTo>
                  <a:pt x="0" y="5581"/>
                </a:lnTo>
                <a:lnTo>
                  <a:pt x="0" y="2790"/>
                </a:lnTo>
                <a:lnTo>
                  <a:pt x="0" y="2790"/>
                </a:lnTo>
                <a:lnTo>
                  <a:pt x="0" y="2790"/>
                </a:lnTo>
                <a:lnTo>
                  <a:pt x="9230" y="2790"/>
                </a:lnTo>
                <a:lnTo>
                  <a:pt x="9230" y="2790"/>
                </a:lnTo>
                <a:lnTo>
                  <a:pt x="9230" y="0"/>
                </a:lnTo>
                <a:lnTo>
                  <a:pt x="9230" y="0"/>
                </a:lnTo>
                <a:lnTo>
                  <a:pt x="9230" y="0"/>
                </a:lnTo>
                <a:lnTo>
                  <a:pt x="9230" y="0"/>
                </a:lnTo>
                <a:lnTo>
                  <a:pt x="9230" y="0"/>
                </a:lnTo>
                <a:lnTo>
                  <a:pt x="23076" y="0"/>
                </a:lnTo>
                <a:lnTo>
                  <a:pt x="23076" y="0"/>
                </a:lnTo>
                <a:lnTo>
                  <a:pt x="23076" y="0"/>
                </a:lnTo>
                <a:lnTo>
                  <a:pt x="23076" y="0"/>
                </a:lnTo>
                <a:lnTo>
                  <a:pt x="23076" y="0"/>
                </a:lnTo>
                <a:lnTo>
                  <a:pt x="32307" y="0"/>
                </a:lnTo>
                <a:lnTo>
                  <a:pt x="32307" y="0"/>
                </a:lnTo>
                <a:lnTo>
                  <a:pt x="32307" y="0"/>
                </a:lnTo>
                <a:lnTo>
                  <a:pt x="32307" y="2790"/>
                </a:lnTo>
                <a:lnTo>
                  <a:pt x="41538" y="2790"/>
                </a:lnTo>
                <a:lnTo>
                  <a:pt x="41538" y="2790"/>
                </a:lnTo>
                <a:lnTo>
                  <a:pt x="41538" y="2790"/>
                </a:lnTo>
                <a:lnTo>
                  <a:pt x="41538" y="2790"/>
                </a:lnTo>
                <a:lnTo>
                  <a:pt x="41538" y="2790"/>
                </a:lnTo>
                <a:lnTo>
                  <a:pt x="41538" y="2790"/>
                </a:lnTo>
                <a:lnTo>
                  <a:pt x="50769" y="2790"/>
                </a:lnTo>
                <a:lnTo>
                  <a:pt x="50769" y="2790"/>
                </a:lnTo>
                <a:lnTo>
                  <a:pt x="50769" y="2790"/>
                </a:lnTo>
                <a:lnTo>
                  <a:pt x="60000" y="2790"/>
                </a:lnTo>
                <a:lnTo>
                  <a:pt x="60000" y="2790"/>
                </a:lnTo>
                <a:lnTo>
                  <a:pt x="60000" y="2790"/>
                </a:lnTo>
                <a:lnTo>
                  <a:pt x="60000" y="2790"/>
                </a:lnTo>
                <a:lnTo>
                  <a:pt x="60000" y="2790"/>
                </a:lnTo>
                <a:lnTo>
                  <a:pt x="60000" y="2790"/>
                </a:lnTo>
                <a:lnTo>
                  <a:pt x="60000" y="5581"/>
                </a:lnTo>
                <a:lnTo>
                  <a:pt x="60000" y="5581"/>
                </a:lnTo>
                <a:lnTo>
                  <a:pt x="60000" y="5581"/>
                </a:lnTo>
                <a:lnTo>
                  <a:pt x="60000" y="5581"/>
                </a:lnTo>
                <a:lnTo>
                  <a:pt x="60000" y="5581"/>
                </a:lnTo>
                <a:lnTo>
                  <a:pt x="60000" y="8372"/>
                </a:lnTo>
                <a:lnTo>
                  <a:pt x="60000" y="8372"/>
                </a:lnTo>
                <a:lnTo>
                  <a:pt x="60000" y="8372"/>
                </a:lnTo>
                <a:lnTo>
                  <a:pt x="60000" y="8372"/>
                </a:lnTo>
                <a:lnTo>
                  <a:pt x="60000" y="12558"/>
                </a:lnTo>
                <a:lnTo>
                  <a:pt x="60000" y="12558"/>
                </a:lnTo>
                <a:lnTo>
                  <a:pt x="60000" y="12558"/>
                </a:lnTo>
                <a:lnTo>
                  <a:pt x="60000" y="15348"/>
                </a:lnTo>
                <a:lnTo>
                  <a:pt x="60000" y="15348"/>
                </a:lnTo>
                <a:lnTo>
                  <a:pt x="60000" y="15348"/>
                </a:lnTo>
                <a:lnTo>
                  <a:pt x="60000" y="15348"/>
                </a:lnTo>
                <a:lnTo>
                  <a:pt x="60000" y="15348"/>
                </a:lnTo>
                <a:lnTo>
                  <a:pt x="60000" y="18139"/>
                </a:lnTo>
                <a:lnTo>
                  <a:pt x="60000" y="18139"/>
                </a:lnTo>
                <a:lnTo>
                  <a:pt x="60000" y="18139"/>
                </a:lnTo>
                <a:lnTo>
                  <a:pt x="60000" y="18139"/>
                </a:lnTo>
                <a:lnTo>
                  <a:pt x="60000" y="18139"/>
                </a:lnTo>
                <a:lnTo>
                  <a:pt x="69230" y="18139"/>
                </a:lnTo>
                <a:lnTo>
                  <a:pt x="69230" y="18139"/>
                </a:lnTo>
                <a:lnTo>
                  <a:pt x="69230" y="20930"/>
                </a:lnTo>
                <a:lnTo>
                  <a:pt x="69230" y="20930"/>
                </a:lnTo>
                <a:lnTo>
                  <a:pt x="69230" y="20930"/>
                </a:lnTo>
                <a:lnTo>
                  <a:pt x="69230" y="20930"/>
                </a:lnTo>
                <a:lnTo>
                  <a:pt x="83076" y="20930"/>
                </a:lnTo>
                <a:lnTo>
                  <a:pt x="83076" y="20930"/>
                </a:lnTo>
                <a:lnTo>
                  <a:pt x="83076" y="20930"/>
                </a:lnTo>
                <a:lnTo>
                  <a:pt x="83076" y="23720"/>
                </a:lnTo>
                <a:lnTo>
                  <a:pt x="83076" y="23720"/>
                </a:lnTo>
                <a:lnTo>
                  <a:pt x="92307" y="23720"/>
                </a:lnTo>
                <a:lnTo>
                  <a:pt x="92307" y="23720"/>
                </a:lnTo>
                <a:lnTo>
                  <a:pt x="92307" y="23720"/>
                </a:lnTo>
                <a:lnTo>
                  <a:pt x="92307" y="23720"/>
                </a:lnTo>
                <a:lnTo>
                  <a:pt x="92307" y="23720"/>
                </a:lnTo>
                <a:lnTo>
                  <a:pt x="92307" y="23720"/>
                </a:lnTo>
                <a:lnTo>
                  <a:pt x="92307" y="27906"/>
                </a:lnTo>
                <a:lnTo>
                  <a:pt x="92307" y="27906"/>
                </a:lnTo>
                <a:lnTo>
                  <a:pt x="92307" y="27906"/>
                </a:lnTo>
                <a:lnTo>
                  <a:pt x="92307" y="30697"/>
                </a:lnTo>
                <a:lnTo>
                  <a:pt x="92307" y="30697"/>
                </a:lnTo>
                <a:lnTo>
                  <a:pt x="92307" y="30697"/>
                </a:lnTo>
                <a:lnTo>
                  <a:pt x="92307" y="33488"/>
                </a:lnTo>
                <a:lnTo>
                  <a:pt x="92307" y="33488"/>
                </a:lnTo>
                <a:lnTo>
                  <a:pt x="92307" y="33488"/>
                </a:lnTo>
                <a:lnTo>
                  <a:pt x="92307" y="36279"/>
                </a:lnTo>
                <a:lnTo>
                  <a:pt x="92307" y="36279"/>
                </a:lnTo>
                <a:lnTo>
                  <a:pt x="92307" y="36279"/>
                </a:lnTo>
                <a:lnTo>
                  <a:pt x="92307" y="36279"/>
                </a:lnTo>
                <a:lnTo>
                  <a:pt x="92307" y="36279"/>
                </a:lnTo>
                <a:lnTo>
                  <a:pt x="92307" y="39069"/>
                </a:lnTo>
                <a:lnTo>
                  <a:pt x="101538" y="39069"/>
                </a:lnTo>
                <a:lnTo>
                  <a:pt x="101538" y="39069"/>
                </a:lnTo>
                <a:lnTo>
                  <a:pt x="101538" y="39069"/>
                </a:lnTo>
                <a:lnTo>
                  <a:pt x="101538" y="43255"/>
                </a:lnTo>
                <a:lnTo>
                  <a:pt x="101538" y="43255"/>
                </a:lnTo>
                <a:lnTo>
                  <a:pt x="101538" y="43255"/>
                </a:lnTo>
                <a:lnTo>
                  <a:pt x="101538" y="43255"/>
                </a:lnTo>
                <a:lnTo>
                  <a:pt x="101538" y="43255"/>
                </a:lnTo>
                <a:lnTo>
                  <a:pt x="101538" y="46046"/>
                </a:lnTo>
                <a:lnTo>
                  <a:pt x="101538" y="46046"/>
                </a:lnTo>
                <a:lnTo>
                  <a:pt x="101538" y="46046"/>
                </a:lnTo>
                <a:lnTo>
                  <a:pt x="110769" y="46046"/>
                </a:lnTo>
                <a:lnTo>
                  <a:pt x="110769" y="46046"/>
                </a:lnTo>
                <a:lnTo>
                  <a:pt x="110769" y="46046"/>
                </a:lnTo>
                <a:lnTo>
                  <a:pt x="110769" y="46046"/>
                </a:lnTo>
                <a:lnTo>
                  <a:pt x="110769" y="48837"/>
                </a:lnTo>
                <a:lnTo>
                  <a:pt x="110769" y="48837"/>
                </a:lnTo>
                <a:lnTo>
                  <a:pt x="110769" y="48837"/>
                </a:lnTo>
                <a:lnTo>
                  <a:pt x="110769" y="51627"/>
                </a:lnTo>
                <a:lnTo>
                  <a:pt x="110769" y="51627"/>
                </a:lnTo>
                <a:lnTo>
                  <a:pt x="110769" y="51627"/>
                </a:lnTo>
                <a:lnTo>
                  <a:pt x="110769" y="54418"/>
                </a:lnTo>
                <a:lnTo>
                  <a:pt x="110769" y="54418"/>
                </a:lnTo>
                <a:lnTo>
                  <a:pt x="110769" y="54418"/>
                </a:lnTo>
                <a:lnTo>
                  <a:pt x="110769" y="58604"/>
                </a:lnTo>
                <a:lnTo>
                  <a:pt x="110769" y="58604"/>
                </a:lnTo>
                <a:lnTo>
                  <a:pt x="110769" y="58604"/>
                </a:lnTo>
                <a:lnTo>
                  <a:pt x="110769" y="61395"/>
                </a:lnTo>
                <a:lnTo>
                  <a:pt x="110769" y="61395"/>
                </a:lnTo>
                <a:lnTo>
                  <a:pt x="110769" y="61395"/>
                </a:lnTo>
                <a:lnTo>
                  <a:pt x="110769" y="61395"/>
                </a:lnTo>
                <a:lnTo>
                  <a:pt x="110769" y="61395"/>
                </a:lnTo>
                <a:lnTo>
                  <a:pt x="110769" y="64186"/>
                </a:lnTo>
                <a:lnTo>
                  <a:pt x="110769" y="64186"/>
                </a:lnTo>
                <a:lnTo>
                  <a:pt x="110769" y="64186"/>
                </a:lnTo>
                <a:lnTo>
                  <a:pt x="110769" y="66976"/>
                </a:lnTo>
                <a:lnTo>
                  <a:pt x="110769" y="66976"/>
                </a:lnTo>
                <a:lnTo>
                  <a:pt x="110769" y="66976"/>
                </a:lnTo>
                <a:lnTo>
                  <a:pt x="110769" y="69767"/>
                </a:lnTo>
                <a:lnTo>
                  <a:pt x="110769" y="69767"/>
                </a:lnTo>
                <a:lnTo>
                  <a:pt x="110769" y="69767"/>
                </a:lnTo>
                <a:lnTo>
                  <a:pt x="110769" y="73953"/>
                </a:lnTo>
                <a:lnTo>
                  <a:pt x="110769" y="73953"/>
                </a:lnTo>
                <a:lnTo>
                  <a:pt x="110769" y="73953"/>
                </a:lnTo>
                <a:lnTo>
                  <a:pt x="110769" y="76744"/>
                </a:lnTo>
                <a:lnTo>
                  <a:pt x="110769" y="76744"/>
                </a:lnTo>
                <a:lnTo>
                  <a:pt x="110769" y="76744"/>
                </a:lnTo>
                <a:lnTo>
                  <a:pt x="110769" y="79534"/>
                </a:lnTo>
                <a:lnTo>
                  <a:pt x="110769" y="79534"/>
                </a:lnTo>
                <a:lnTo>
                  <a:pt x="110769" y="79534"/>
                </a:lnTo>
                <a:lnTo>
                  <a:pt x="110769" y="79534"/>
                </a:lnTo>
                <a:lnTo>
                  <a:pt x="110769" y="82325"/>
                </a:lnTo>
                <a:lnTo>
                  <a:pt x="110769" y="82325"/>
                </a:lnTo>
                <a:lnTo>
                  <a:pt x="110769" y="82325"/>
                </a:lnTo>
                <a:lnTo>
                  <a:pt x="110769" y="82325"/>
                </a:lnTo>
                <a:lnTo>
                  <a:pt x="110769" y="85116"/>
                </a:lnTo>
                <a:lnTo>
                  <a:pt x="110769" y="85116"/>
                </a:lnTo>
                <a:lnTo>
                  <a:pt x="110769" y="85116"/>
                </a:lnTo>
                <a:lnTo>
                  <a:pt x="110769" y="85116"/>
                </a:lnTo>
                <a:lnTo>
                  <a:pt x="110769" y="89302"/>
                </a:lnTo>
                <a:lnTo>
                  <a:pt x="110769" y="89302"/>
                </a:lnTo>
                <a:lnTo>
                  <a:pt x="110769" y="89302"/>
                </a:lnTo>
                <a:lnTo>
                  <a:pt x="110769" y="92093"/>
                </a:lnTo>
                <a:lnTo>
                  <a:pt x="110769" y="92093"/>
                </a:lnTo>
                <a:lnTo>
                  <a:pt x="110769" y="92093"/>
                </a:lnTo>
                <a:lnTo>
                  <a:pt x="110769" y="94883"/>
                </a:lnTo>
                <a:lnTo>
                  <a:pt x="110769" y="94883"/>
                </a:lnTo>
                <a:lnTo>
                  <a:pt x="110769" y="94883"/>
                </a:lnTo>
                <a:lnTo>
                  <a:pt x="110769" y="97674"/>
                </a:lnTo>
                <a:lnTo>
                  <a:pt x="110769" y="97674"/>
                </a:lnTo>
                <a:lnTo>
                  <a:pt x="101538" y="97674"/>
                </a:lnTo>
                <a:lnTo>
                  <a:pt x="101538" y="97674"/>
                </a:lnTo>
                <a:lnTo>
                  <a:pt x="110769" y="97674"/>
                </a:lnTo>
                <a:lnTo>
                  <a:pt x="110769" y="97674"/>
                </a:lnTo>
                <a:lnTo>
                  <a:pt x="110769" y="100465"/>
                </a:lnTo>
                <a:lnTo>
                  <a:pt x="110769" y="100465"/>
                </a:lnTo>
                <a:lnTo>
                  <a:pt x="110769" y="100465"/>
                </a:lnTo>
                <a:lnTo>
                  <a:pt x="110769" y="100465"/>
                </a:lnTo>
                <a:lnTo>
                  <a:pt x="110769" y="104651"/>
                </a:lnTo>
                <a:lnTo>
                  <a:pt x="110769" y="104651"/>
                </a:lnTo>
                <a:lnTo>
                  <a:pt x="110769" y="104651"/>
                </a:lnTo>
                <a:lnTo>
                  <a:pt x="110769" y="104651"/>
                </a:lnTo>
                <a:lnTo>
                  <a:pt x="110769" y="104651"/>
                </a:lnTo>
                <a:lnTo>
                  <a:pt x="110769" y="107441"/>
                </a:lnTo>
                <a:lnTo>
                  <a:pt x="110769" y="107441"/>
                </a:lnTo>
                <a:lnTo>
                  <a:pt x="110769" y="107441"/>
                </a:lnTo>
                <a:lnTo>
                  <a:pt x="110769" y="107441"/>
                </a:lnTo>
                <a:lnTo>
                  <a:pt x="120000" y="107441"/>
                </a:lnTo>
                <a:lnTo>
                  <a:pt x="120000" y="110232"/>
                </a:lnTo>
                <a:lnTo>
                  <a:pt x="120000" y="110232"/>
                </a:lnTo>
                <a:lnTo>
                  <a:pt x="120000" y="110232"/>
                </a:lnTo>
                <a:lnTo>
                  <a:pt x="120000" y="110232"/>
                </a:lnTo>
                <a:lnTo>
                  <a:pt x="120000" y="110232"/>
                </a:lnTo>
                <a:lnTo>
                  <a:pt x="120000" y="110232"/>
                </a:lnTo>
                <a:lnTo>
                  <a:pt x="120000" y="113023"/>
                </a:lnTo>
                <a:lnTo>
                  <a:pt x="120000" y="113023"/>
                </a:lnTo>
                <a:lnTo>
                  <a:pt x="120000" y="113023"/>
                </a:lnTo>
                <a:lnTo>
                  <a:pt x="120000" y="113023"/>
                </a:lnTo>
                <a:lnTo>
                  <a:pt x="120000" y="113023"/>
                </a:lnTo>
                <a:lnTo>
                  <a:pt x="110769" y="113023"/>
                </a:lnTo>
                <a:lnTo>
                  <a:pt x="110769" y="113023"/>
                </a:lnTo>
                <a:lnTo>
                  <a:pt x="110769" y="115813"/>
                </a:lnTo>
                <a:lnTo>
                  <a:pt x="110769" y="115813"/>
                </a:lnTo>
                <a:lnTo>
                  <a:pt x="110769" y="115813"/>
                </a:lnTo>
                <a:lnTo>
                  <a:pt x="101538" y="115813"/>
                </a:lnTo>
                <a:lnTo>
                  <a:pt x="101538" y="115813"/>
                </a:lnTo>
                <a:lnTo>
                  <a:pt x="101538" y="115813"/>
                </a:lnTo>
                <a:lnTo>
                  <a:pt x="101538" y="115813"/>
                </a:lnTo>
                <a:lnTo>
                  <a:pt x="101538" y="115813"/>
                </a:lnTo>
                <a:lnTo>
                  <a:pt x="92307" y="115813"/>
                </a:lnTo>
                <a:lnTo>
                  <a:pt x="92307" y="115813"/>
                </a:lnTo>
                <a:lnTo>
                  <a:pt x="92307" y="115813"/>
                </a:lnTo>
                <a:lnTo>
                  <a:pt x="92307" y="115813"/>
                </a:lnTo>
                <a:lnTo>
                  <a:pt x="92307" y="120000"/>
                </a:lnTo>
                <a:lnTo>
                  <a:pt x="83076" y="120000"/>
                </a:lnTo>
                <a:lnTo>
                  <a:pt x="83076" y="115813"/>
                </a:lnTo>
                <a:lnTo>
                  <a:pt x="83076" y="115813"/>
                </a:lnTo>
                <a:lnTo>
                  <a:pt x="83076" y="115813"/>
                </a:lnTo>
                <a:lnTo>
                  <a:pt x="83076" y="115813"/>
                </a:lnTo>
                <a:lnTo>
                  <a:pt x="69230" y="115813"/>
                </a:lnTo>
                <a:lnTo>
                  <a:pt x="69230" y="115813"/>
                </a:lnTo>
                <a:lnTo>
                  <a:pt x="69230" y="115813"/>
                </a:lnTo>
                <a:lnTo>
                  <a:pt x="69230" y="113023"/>
                </a:lnTo>
                <a:lnTo>
                  <a:pt x="69230" y="113023"/>
                </a:lnTo>
                <a:lnTo>
                  <a:pt x="69230" y="113023"/>
                </a:lnTo>
                <a:lnTo>
                  <a:pt x="69230" y="113023"/>
                </a:lnTo>
                <a:lnTo>
                  <a:pt x="69230" y="113023"/>
                </a:lnTo>
                <a:lnTo>
                  <a:pt x="60000" y="113023"/>
                </a:lnTo>
                <a:lnTo>
                  <a:pt x="60000" y="113023"/>
                </a:lnTo>
                <a:lnTo>
                  <a:pt x="60000" y="110232"/>
                </a:lnTo>
                <a:lnTo>
                  <a:pt x="60000" y="110232"/>
                </a:lnTo>
                <a:lnTo>
                  <a:pt x="60000" y="110232"/>
                </a:lnTo>
                <a:lnTo>
                  <a:pt x="60000" y="110232"/>
                </a:lnTo>
                <a:lnTo>
                  <a:pt x="50769" y="110232"/>
                </a:lnTo>
                <a:lnTo>
                  <a:pt x="50769" y="110232"/>
                </a:lnTo>
                <a:lnTo>
                  <a:pt x="50769" y="110232"/>
                </a:lnTo>
                <a:lnTo>
                  <a:pt x="50769" y="110232"/>
                </a:lnTo>
                <a:lnTo>
                  <a:pt x="50769" y="107441"/>
                </a:lnTo>
                <a:lnTo>
                  <a:pt x="50769" y="107441"/>
                </a:lnTo>
                <a:lnTo>
                  <a:pt x="50769" y="107441"/>
                </a:lnTo>
                <a:lnTo>
                  <a:pt x="50769" y="107441"/>
                </a:lnTo>
                <a:lnTo>
                  <a:pt x="50769" y="107441"/>
                </a:lnTo>
                <a:lnTo>
                  <a:pt x="50769" y="107441"/>
                </a:lnTo>
                <a:lnTo>
                  <a:pt x="41538" y="107441"/>
                </a:lnTo>
                <a:lnTo>
                  <a:pt x="41538" y="104651"/>
                </a:lnTo>
                <a:lnTo>
                  <a:pt x="41538" y="104651"/>
                </a:lnTo>
                <a:lnTo>
                  <a:pt x="41538" y="104651"/>
                </a:lnTo>
                <a:lnTo>
                  <a:pt x="41538" y="104651"/>
                </a:lnTo>
                <a:lnTo>
                  <a:pt x="41538" y="100465"/>
                </a:lnTo>
                <a:lnTo>
                  <a:pt x="41538" y="100465"/>
                </a:lnTo>
                <a:lnTo>
                  <a:pt x="41538" y="100465"/>
                </a:lnTo>
                <a:lnTo>
                  <a:pt x="41538" y="100465"/>
                </a:lnTo>
                <a:lnTo>
                  <a:pt x="41538" y="97674"/>
                </a:lnTo>
                <a:lnTo>
                  <a:pt x="41538" y="97674"/>
                </a:lnTo>
                <a:lnTo>
                  <a:pt x="41538" y="97674"/>
                </a:lnTo>
                <a:lnTo>
                  <a:pt x="41538" y="97674"/>
                </a:lnTo>
                <a:lnTo>
                  <a:pt x="41538" y="94883"/>
                </a:lnTo>
                <a:lnTo>
                  <a:pt x="41538" y="94883"/>
                </a:lnTo>
                <a:lnTo>
                  <a:pt x="41538" y="94883"/>
                </a:lnTo>
                <a:lnTo>
                  <a:pt x="41538" y="94883"/>
                </a:lnTo>
                <a:lnTo>
                  <a:pt x="41538" y="92093"/>
                </a:lnTo>
                <a:lnTo>
                  <a:pt x="41538" y="92093"/>
                </a:lnTo>
                <a:lnTo>
                  <a:pt x="41538" y="92093"/>
                </a:lnTo>
                <a:lnTo>
                  <a:pt x="41538" y="89302"/>
                </a:lnTo>
                <a:lnTo>
                  <a:pt x="50769" y="89302"/>
                </a:lnTo>
                <a:lnTo>
                  <a:pt x="50769" y="89302"/>
                </a:lnTo>
                <a:lnTo>
                  <a:pt x="50769" y="89302"/>
                </a:lnTo>
                <a:lnTo>
                  <a:pt x="41538" y="89302"/>
                </a:lnTo>
                <a:lnTo>
                  <a:pt x="41538" y="85116"/>
                </a:lnTo>
                <a:lnTo>
                  <a:pt x="41538" y="85116"/>
                </a:lnTo>
                <a:lnTo>
                  <a:pt x="41538" y="89302"/>
                </a:lnTo>
                <a:lnTo>
                  <a:pt x="41538" y="89302"/>
                </a:lnTo>
                <a:lnTo>
                  <a:pt x="41538" y="85116"/>
                </a:lnTo>
                <a:lnTo>
                  <a:pt x="41538" y="85116"/>
                </a:lnTo>
                <a:lnTo>
                  <a:pt x="41538" y="85116"/>
                </a:lnTo>
                <a:lnTo>
                  <a:pt x="41538" y="85116"/>
                </a:lnTo>
                <a:lnTo>
                  <a:pt x="41538" y="82325"/>
                </a:lnTo>
                <a:lnTo>
                  <a:pt x="41538" y="82325"/>
                </a:lnTo>
                <a:lnTo>
                  <a:pt x="41538" y="82325"/>
                </a:lnTo>
                <a:lnTo>
                  <a:pt x="41538" y="82325"/>
                </a:lnTo>
                <a:lnTo>
                  <a:pt x="41538" y="82325"/>
                </a:lnTo>
                <a:lnTo>
                  <a:pt x="41538" y="79534"/>
                </a:lnTo>
                <a:lnTo>
                  <a:pt x="41538" y="79534"/>
                </a:lnTo>
                <a:lnTo>
                  <a:pt x="41538" y="79534"/>
                </a:lnTo>
                <a:lnTo>
                  <a:pt x="41538" y="79534"/>
                </a:lnTo>
                <a:lnTo>
                  <a:pt x="41538" y="79534"/>
                </a:lnTo>
                <a:lnTo>
                  <a:pt x="41538" y="76744"/>
                </a:lnTo>
                <a:lnTo>
                  <a:pt x="41538" y="76744"/>
                </a:lnTo>
                <a:lnTo>
                  <a:pt x="41538" y="76744"/>
                </a:lnTo>
                <a:lnTo>
                  <a:pt x="41538" y="73953"/>
                </a:lnTo>
                <a:lnTo>
                  <a:pt x="41538" y="73953"/>
                </a:lnTo>
                <a:lnTo>
                  <a:pt x="41538" y="73953"/>
                </a:lnTo>
                <a:lnTo>
                  <a:pt x="41538" y="73953"/>
                </a:lnTo>
                <a:lnTo>
                  <a:pt x="41538" y="69767"/>
                </a:lnTo>
                <a:lnTo>
                  <a:pt x="41538" y="69767"/>
                </a:lnTo>
                <a:lnTo>
                  <a:pt x="41538" y="69767"/>
                </a:lnTo>
                <a:lnTo>
                  <a:pt x="41538" y="66976"/>
                </a:lnTo>
                <a:lnTo>
                  <a:pt x="41538" y="66976"/>
                </a:lnTo>
                <a:lnTo>
                  <a:pt x="41538" y="66976"/>
                </a:lnTo>
                <a:lnTo>
                  <a:pt x="50769" y="66976"/>
                </a:lnTo>
                <a:lnTo>
                  <a:pt x="50769" y="66976"/>
                </a:lnTo>
                <a:lnTo>
                  <a:pt x="50769" y="66976"/>
                </a:lnTo>
                <a:lnTo>
                  <a:pt x="50769" y="66976"/>
                </a:lnTo>
                <a:lnTo>
                  <a:pt x="50769" y="64186"/>
                </a:lnTo>
                <a:lnTo>
                  <a:pt x="50769" y="64186"/>
                </a:lnTo>
                <a:lnTo>
                  <a:pt x="50769" y="64186"/>
                </a:lnTo>
                <a:lnTo>
                  <a:pt x="50769" y="64186"/>
                </a:lnTo>
                <a:lnTo>
                  <a:pt x="50769" y="64186"/>
                </a:lnTo>
                <a:lnTo>
                  <a:pt x="50769" y="61395"/>
                </a:lnTo>
                <a:lnTo>
                  <a:pt x="50769" y="61395"/>
                </a:lnTo>
                <a:lnTo>
                  <a:pt x="41538" y="61395"/>
                </a:lnTo>
                <a:lnTo>
                  <a:pt x="41538" y="61395"/>
                </a:lnTo>
                <a:lnTo>
                  <a:pt x="41538" y="61395"/>
                </a:lnTo>
                <a:lnTo>
                  <a:pt x="41538" y="61395"/>
                </a:lnTo>
                <a:lnTo>
                  <a:pt x="41538" y="58604"/>
                </a:lnTo>
                <a:lnTo>
                  <a:pt x="41538" y="58604"/>
                </a:lnTo>
                <a:lnTo>
                  <a:pt x="32307" y="58604"/>
                </a:lnTo>
                <a:lnTo>
                  <a:pt x="32307" y="58604"/>
                </a:lnTo>
                <a:lnTo>
                  <a:pt x="32307" y="58604"/>
                </a:lnTo>
                <a:lnTo>
                  <a:pt x="32307" y="58604"/>
                </a:lnTo>
                <a:lnTo>
                  <a:pt x="32307" y="54418"/>
                </a:lnTo>
                <a:lnTo>
                  <a:pt x="32307" y="54418"/>
                </a:lnTo>
                <a:lnTo>
                  <a:pt x="32307" y="54418"/>
                </a:lnTo>
                <a:lnTo>
                  <a:pt x="32307" y="54418"/>
                </a:lnTo>
                <a:lnTo>
                  <a:pt x="32307" y="54418"/>
                </a:lnTo>
                <a:lnTo>
                  <a:pt x="32307" y="54418"/>
                </a:lnTo>
                <a:lnTo>
                  <a:pt x="41538" y="54418"/>
                </a:lnTo>
                <a:lnTo>
                  <a:pt x="41538" y="51627"/>
                </a:lnTo>
                <a:lnTo>
                  <a:pt x="41538" y="51627"/>
                </a:lnTo>
                <a:lnTo>
                  <a:pt x="41538" y="51627"/>
                </a:lnTo>
                <a:lnTo>
                  <a:pt x="41538" y="48837"/>
                </a:lnTo>
                <a:lnTo>
                  <a:pt x="41538" y="48837"/>
                </a:lnTo>
                <a:lnTo>
                  <a:pt x="32307" y="48837"/>
                </a:lnTo>
                <a:lnTo>
                  <a:pt x="32307" y="48837"/>
                </a:lnTo>
                <a:lnTo>
                  <a:pt x="32307" y="46046"/>
                </a:lnTo>
                <a:lnTo>
                  <a:pt x="32307" y="46046"/>
                </a:lnTo>
                <a:lnTo>
                  <a:pt x="41538" y="46046"/>
                </a:lnTo>
                <a:lnTo>
                  <a:pt x="41538" y="46046"/>
                </a:lnTo>
                <a:lnTo>
                  <a:pt x="41538" y="46046"/>
                </a:lnTo>
                <a:lnTo>
                  <a:pt x="41538" y="43255"/>
                </a:lnTo>
                <a:lnTo>
                  <a:pt x="41538" y="43255"/>
                </a:lnTo>
                <a:lnTo>
                  <a:pt x="41538" y="43255"/>
                </a:lnTo>
                <a:lnTo>
                  <a:pt x="41538" y="43255"/>
                </a:lnTo>
                <a:lnTo>
                  <a:pt x="41538" y="39069"/>
                </a:lnTo>
                <a:lnTo>
                  <a:pt x="41538" y="39069"/>
                </a:lnTo>
                <a:lnTo>
                  <a:pt x="41538" y="39069"/>
                </a:lnTo>
                <a:lnTo>
                  <a:pt x="41538" y="39069"/>
                </a:lnTo>
                <a:lnTo>
                  <a:pt x="41538" y="36279"/>
                </a:lnTo>
                <a:lnTo>
                  <a:pt x="32307" y="36279"/>
                </a:lnTo>
                <a:lnTo>
                  <a:pt x="32307" y="36279"/>
                </a:lnTo>
                <a:lnTo>
                  <a:pt x="32307" y="36279"/>
                </a:lnTo>
                <a:lnTo>
                  <a:pt x="23076" y="36279"/>
                </a:lnTo>
                <a:lnTo>
                  <a:pt x="23076" y="39069"/>
                </a:lnTo>
                <a:lnTo>
                  <a:pt x="23076" y="39069"/>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1" name="Shape 561"/>
          <p:cNvSpPr/>
          <p:nvPr/>
        </p:nvSpPr>
        <p:spPr>
          <a:xfrm>
            <a:off x="4917278" y="5046139"/>
            <a:ext cx="23820" cy="46032"/>
          </a:xfrm>
          <a:custGeom>
            <a:avLst/>
            <a:gdLst/>
            <a:ahLst/>
            <a:cxnLst/>
            <a:rect l="0" t="0" r="0" b="0"/>
            <a:pathLst>
              <a:path w="120000" h="120000" extrusionOk="0">
                <a:moveTo>
                  <a:pt x="108000" y="16551"/>
                </a:moveTo>
                <a:lnTo>
                  <a:pt x="108000" y="16551"/>
                </a:lnTo>
                <a:lnTo>
                  <a:pt x="108000" y="16551"/>
                </a:lnTo>
                <a:lnTo>
                  <a:pt x="120000" y="16551"/>
                </a:lnTo>
                <a:lnTo>
                  <a:pt x="120000" y="16551"/>
                </a:lnTo>
                <a:lnTo>
                  <a:pt x="120000" y="28965"/>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20000" y="53793"/>
                </a:lnTo>
                <a:lnTo>
                  <a:pt x="120000" y="53793"/>
                </a:lnTo>
                <a:lnTo>
                  <a:pt x="120000" y="53793"/>
                </a:lnTo>
                <a:lnTo>
                  <a:pt x="120000" y="53793"/>
                </a:lnTo>
                <a:lnTo>
                  <a:pt x="120000" y="62068"/>
                </a:lnTo>
                <a:lnTo>
                  <a:pt x="120000" y="62068"/>
                </a:lnTo>
                <a:lnTo>
                  <a:pt x="120000" y="62068"/>
                </a:lnTo>
                <a:lnTo>
                  <a:pt x="120000" y="74482"/>
                </a:lnTo>
                <a:lnTo>
                  <a:pt x="120000" y="74482"/>
                </a:lnTo>
                <a:lnTo>
                  <a:pt x="120000" y="74482"/>
                </a:lnTo>
                <a:lnTo>
                  <a:pt x="120000" y="74482"/>
                </a:lnTo>
                <a:lnTo>
                  <a:pt x="120000" y="74482"/>
                </a:lnTo>
                <a:lnTo>
                  <a:pt x="120000" y="82758"/>
                </a:lnTo>
                <a:lnTo>
                  <a:pt x="120000" y="82758"/>
                </a:lnTo>
                <a:lnTo>
                  <a:pt x="108000" y="82758"/>
                </a:lnTo>
                <a:lnTo>
                  <a:pt x="108000" y="82758"/>
                </a:lnTo>
                <a:lnTo>
                  <a:pt x="108000" y="82758"/>
                </a:lnTo>
                <a:lnTo>
                  <a:pt x="108000" y="91034"/>
                </a:lnTo>
                <a:lnTo>
                  <a:pt x="108000" y="91034"/>
                </a:lnTo>
                <a:lnTo>
                  <a:pt x="108000" y="91034"/>
                </a:lnTo>
                <a:lnTo>
                  <a:pt x="108000" y="99310"/>
                </a:lnTo>
                <a:lnTo>
                  <a:pt x="108000" y="99310"/>
                </a:lnTo>
                <a:lnTo>
                  <a:pt x="108000" y="99310"/>
                </a:lnTo>
                <a:lnTo>
                  <a:pt x="108000" y="99310"/>
                </a:lnTo>
                <a:lnTo>
                  <a:pt x="108000" y="107586"/>
                </a:lnTo>
                <a:lnTo>
                  <a:pt x="108000" y="107586"/>
                </a:lnTo>
                <a:lnTo>
                  <a:pt x="108000" y="107586"/>
                </a:lnTo>
                <a:lnTo>
                  <a:pt x="108000" y="120000"/>
                </a:lnTo>
                <a:lnTo>
                  <a:pt x="108000" y="120000"/>
                </a:lnTo>
                <a:lnTo>
                  <a:pt x="108000" y="120000"/>
                </a:lnTo>
                <a:lnTo>
                  <a:pt x="96000" y="120000"/>
                </a:lnTo>
                <a:lnTo>
                  <a:pt x="96000" y="120000"/>
                </a:lnTo>
                <a:lnTo>
                  <a:pt x="96000" y="120000"/>
                </a:lnTo>
                <a:lnTo>
                  <a:pt x="78000" y="120000"/>
                </a:lnTo>
                <a:lnTo>
                  <a:pt x="78000" y="120000"/>
                </a:lnTo>
                <a:lnTo>
                  <a:pt x="78000" y="120000"/>
                </a:lnTo>
                <a:lnTo>
                  <a:pt x="78000" y="120000"/>
                </a:lnTo>
                <a:lnTo>
                  <a:pt x="66000" y="120000"/>
                </a:lnTo>
                <a:lnTo>
                  <a:pt x="66000" y="120000"/>
                </a:lnTo>
                <a:lnTo>
                  <a:pt x="66000" y="107586"/>
                </a:lnTo>
                <a:lnTo>
                  <a:pt x="66000" y="107586"/>
                </a:lnTo>
                <a:lnTo>
                  <a:pt x="54000" y="107586"/>
                </a:lnTo>
                <a:lnTo>
                  <a:pt x="54000" y="107586"/>
                </a:lnTo>
                <a:lnTo>
                  <a:pt x="54000" y="107586"/>
                </a:lnTo>
                <a:lnTo>
                  <a:pt x="54000" y="107586"/>
                </a:lnTo>
                <a:lnTo>
                  <a:pt x="54000" y="107586"/>
                </a:lnTo>
                <a:lnTo>
                  <a:pt x="42000" y="107586"/>
                </a:lnTo>
                <a:lnTo>
                  <a:pt x="42000" y="107586"/>
                </a:lnTo>
                <a:lnTo>
                  <a:pt x="42000" y="107586"/>
                </a:lnTo>
                <a:lnTo>
                  <a:pt x="42000" y="107586"/>
                </a:lnTo>
                <a:lnTo>
                  <a:pt x="42000" y="107586"/>
                </a:lnTo>
                <a:lnTo>
                  <a:pt x="42000" y="99310"/>
                </a:lnTo>
                <a:lnTo>
                  <a:pt x="30000" y="99310"/>
                </a:lnTo>
                <a:lnTo>
                  <a:pt x="30000" y="99310"/>
                </a:lnTo>
                <a:lnTo>
                  <a:pt x="30000" y="99310"/>
                </a:lnTo>
                <a:lnTo>
                  <a:pt x="30000" y="99310"/>
                </a:lnTo>
                <a:lnTo>
                  <a:pt x="30000" y="99310"/>
                </a:lnTo>
                <a:lnTo>
                  <a:pt x="30000" y="91034"/>
                </a:lnTo>
                <a:lnTo>
                  <a:pt x="12000" y="91034"/>
                </a:lnTo>
                <a:lnTo>
                  <a:pt x="12000" y="91034"/>
                </a:lnTo>
                <a:lnTo>
                  <a:pt x="12000" y="91034"/>
                </a:lnTo>
                <a:lnTo>
                  <a:pt x="12000" y="82758"/>
                </a:lnTo>
                <a:lnTo>
                  <a:pt x="12000" y="82758"/>
                </a:lnTo>
                <a:lnTo>
                  <a:pt x="12000" y="82758"/>
                </a:lnTo>
                <a:lnTo>
                  <a:pt x="12000" y="82758"/>
                </a:lnTo>
                <a:lnTo>
                  <a:pt x="12000" y="82758"/>
                </a:lnTo>
                <a:lnTo>
                  <a:pt x="12000" y="82758"/>
                </a:lnTo>
                <a:lnTo>
                  <a:pt x="0" y="82758"/>
                </a:lnTo>
                <a:lnTo>
                  <a:pt x="0" y="74482"/>
                </a:lnTo>
                <a:lnTo>
                  <a:pt x="0" y="74482"/>
                </a:lnTo>
                <a:lnTo>
                  <a:pt x="0" y="74482"/>
                </a:lnTo>
                <a:lnTo>
                  <a:pt x="0" y="74482"/>
                </a:lnTo>
                <a:lnTo>
                  <a:pt x="0" y="62068"/>
                </a:lnTo>
                <a:lnTo>
                  <a:pt x="0" y="62068"/>
                </a:lnTo>
                <a:lnTo>
                  <a:pt x="0" y="62068"/>
                </a:lnTo>
                <a:lnTo>
                  <a:pt x="0" y="53793"/>
                </a:lnTo>
                <a:lnTo>
                  <a:pt x="0" y="53793"/>
                </a:lnTo>
                <a:lnTo>
                  <a:pt x="12000" y="53793"/>
                </a:lnTo>
                <a:lnTo>
                  <a:pt x="12000" y="53793"/>
                </a:lnTo>
                <a:lnTo>
                  <a:pt x="12000" y="45517"/>
                </a:lnTo>
                <a:lnTo>
                  <a:pt x="12000" y="45517"/>
                </a:lnTo>
                <a:lnTo>
                  <a:pt x="12000" y="45517"/>
                </a:lnTo>
                <a:lnTo>
                  <a:pt x="12000" y="45517"/>
                </a:lnTo>
                <a:lnTo>
                  <a:pt x="12000" y="45517"/>
                </a:lnTo>
                <a:lnTo>
                  <a:pt x="12000" y="45517"/>
                </a:lnTo>
                <a:lnTo>
                  <a:pt x="12000" y="37241"/>
                </a:lnTo>
                <a:lnTo>
                  <a:pt x="30000" y="37241"/>
                </a:lnTo>
                <a:lnTo>
                  <a:pt x="30000" y="37241"/>
                </a:lnTo>
                <a:lnTo>
                  <a:pt x="30000" y="37241"/>
                </a:lnTo>
                <a:lnTo>
                  <a:pt x="30000" y="37241"/>
                </a:lnTo>
                <a:lnTo>
                  <a:pt x="30000" y="28965"/>
                </a:lnTo>
                <a:lnTo>
                  <a:pt x="30000" y="28965"/>
                </a:lnTo>
                <a:lnTo>
                  <a:pt x="30000" y="28965"/>
                </a:lnTo>
                <a:lnTo>
                  <a:pt x="30000" y="28965"/>
                </a:lnTo>
                <a:lnTo>
                  <a:pt x="30000" y="16551"/>
                </a:lnTo>
                <a:lnTo>
                  <a:pt x="42000" y="16551"/>
                </a:lnTo>
                <a:lnTo>
                  <a:pt x="42000" y="16551"/>
                </a:lnTo>
                <a:lnTo>
                  <a:pt x="42000" y="16551"/>
                </a:lnTo>
                <a:lnTo>
                  <a:pt x="42000" y="16551"/>
                </a:lnTo>
                <a:lnTo>
                  <a:pt x="42000" y="8275"/>
                </a:lnTo>
                <a:lnTo>
                  <a:pt x="42000" y="8275"/>
                </a:lnTo>
                <a:lnTo>
                  <a:pt x="42000" y="8275"/>
                </a:lnTo>
                <a:lnTo>
                  <a:pt x="42000" y="8275"/>
                </a:lnTo>
                <a:lnTo>
                  <a:pt x="42000" y="8275"/>
                </a:lnTo>
                <a:lnTo>
                  <a:pt x="54000" y="8275"/>
                </a:lnTo>
                <a:lnTo>
                  <a:pt x="54000" y="0"/>
                </a:lnTo>
                <a:lnTo>
                  <a:pt x="54000" y="0"/>
                </a:lnTo>
                <a:lnTo>
                  <a:pt x="54000" y="0"/>
                </a:lnTo>
                <a:lnTo>
                  <a:pt x="54000" y="0"/>
                </a:lnTo>
                <a:lnTo>
                  <a:pt x="54000" y="0"/>
                </a:lnTo>
                <a:lnTo>
                  <a:pt x="54000" y="0"/>
                </a:lnTo>
                <a:lnTo>
                  <a:pt x="66000" y="0"/>
                </a:lnTo>
                <a:lnTo>
                  <a:pt x="66000" y="0"/>
                </a:lnTo>
                <a:lnTo>
                  <a:pt x="66000" y="8275"/>
                </a:lnTo>
                <a:lnTo>
                  <a:pt x="66000" y="8275"/>
                </a:lnTo>
                <a:lnTo>
                  <a:pt x="78000" y="8275"/>
                </a:lnTo>
                <a:lnTo>
                  <a:pt x="78000" y="8275"/>
                </a:lnTo>
                <a:lnTo>
                  <a:pt x="78000" y="8275"/>
                </a:lnTo>
                <a:lnTo>
                  <a:pt x="78000" y="8275"/>
                </a:lnTo>
                <a:lnTo>
                  <a:pt x="78000" y="8275"/>
                </a:lnTo>
                <a:lnTo>
                  <a:pt x="78000" y="8275"/>
                </a:lnTo>
                <a:lnTo>
                  <a:pt x="78000" y="16551"/>
                </a:lnTo>
                <a:lnTo>
                  <a:pt x="96000" y="16551"/>
                </a:lnTo>
                <a:lnTo>
                  <a:pt x="96000" y="16551"/>
                </a:lnTo>
                <a:lnTo>
                  <a:pt x="96000" y="16551"/>
                </a:lnTo>
                <a:lnTo>
                  <a:pt x="96000" y="16551"/>
                </a:lnTo>
                <a:lnTo>
                  <a:pt x="96000" y="16551"/>
                </a:lnTo>
                <a:lnTo>
                  <a:pt x="108000" y="16551"/>
                </a:lnTo>
                <a:lnTo>
                  <a:pt x="108000" y="16551"/>
                </a:lnTo>
                <a:lnTo>
                  <a:pt x="108000" y="16551"/>
                </a:lnTo>
                <a:lnTo>
                  <a:pt x="108000" y="1655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2" name="Shape 562"/>
          <p:cNvSpPr/>
          <p:nvPr/>
        </p:nvSpPr>
        <p:spPr>
          <a:xfrm>
            <a:off x="4917278" y="5046139"/>
            <a:ext cx="23820" cy="46032"/>
          </a:xfrm>
          <a:custGeom>
            <a:avLst/>
            <a:gdLst/>
            <a:ahLst/>
            <a:cxnLst/>
            <a:rect l="0" t="0" r="0" b="0"/>
            <a:pathLst>
              <a:path w="120000" h="120000" extrusionOk="0">
                <a:moveTo>
                  <a:pt x="108000" y="16551"/>
                </a:moveTo>
                <a:lnTo>
                  <a:pt x="108000" y="16551"/>
                </a:lnTo>
                <a:lnTo>
                  <a:pt x="108000" y="16551"/>
                </a:lnTo>
                <a:lnTo>
                  <a:pt x="120000" y="16551"/>
                </a:lnTo>
                <a:lnTo>
                  <a:pt x="120000" y="16551"/>
                </a:lnTo>
                <a:lnTo>
                  <a:pt x="120000" y="28965"/>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20000" y="53793"/>
                </a:lnTo>
                <a:lnTo>
                  <a:pt x="120000" y="53793"/>
                </a:lnTo>
                <a:lnTo>
                  <a:pt x="120000" y="53793"/>
                </a:lnTo>
                <a:lnTo>
                  <a:pt x="120000" y="53793"/>
                </a:lnTo>
                <a:lnTo>
                  <a:pt x="120000" y="62068"/>
                </a:lnTo>
                <a:lnTo>
                  <a:pt x="120000" y="62068"/>
                </a:lnTo>
                <a:lnTo>
                  <a:pt x="120000" y="62068"/>
                </a:lnTo>
                <a:lnTo>
                  <a:pt x="120000" y="74482"/>
                </a:lnTo>
                <a:lnTo>
                  <a:pt x="120000" y="74482"/>
                </a:lnTo>
                <a:lnTo>
                  <a:pt x="120000" y="74482"/>
                </a:lnTo>
                <a:lnTo>
                  <a:pt x="120000" y="74482"/>
                </a:lnTo>
                <a:lnTo>
                  <a:pt x="120000" y="74482"/>
                </a:lnTo>
                <a:lnTo>
                  <a:pt x="120000" y="82758"/>
                </a:lnTo>
                <a:lnTo>
                  <a:pt x="120000" y="82758"/>
                </a:lnTo>
                <a:lnTo>
                  <a:pt x="108000" y="82758"/>
                </a:lnTo>
                <a:lnTo>
                  <a:pt x="108000" y="82758"/>
                </a:lnTo>
                <a:lnTo>
                  <a:pt x="108000" y="82758"/>
                </a:lnTo>
                <a:lnTo>
                  <a:pt x="108000" y="91034"/>
                </a:lnTo>
                <a:lnTo>
                  <a:pt x="108000" y="91034"/>
                </a:lnTo>
                <a:lnTo>
                  <a:pt x="108000" y="91034"/>
                </a:lnTo>
                <a:lnTo>
                  <a:pt x="108000" y="99310"/>
                </a:lnTo>
                <a:lnTo>
                  <a:pt x="108000" y="99310"/>
                </a:lnTo>
                <a:lnTo>
                  <a:pt x="108000" y="99310"/>
                </a:lnTo>
                <a:lnTo>
                  <a:pt x="108000" y="99310"/>
                </a:lnTo>
                <a:lnTo>
                  <a:pt x="108000" y="107586"/>
                </a:lnTo>
                <a:lnTo>
                  <a:pt x="108000" y="107586"/>
                </a:lnTo>
                <a:lnTo>
                  <a:pt x="108000" y="107586"/>
                </a:lnTo>
                <a:lnTo>
                  <a:pt x="108000" y="120000"/>
                </a:lnTo>
                <a:lnTo>
                  <a:pt x="108000" y="120000"/>
                </a:lnTo>
                <a:lnTo>
                  <a:pt x="108000" y="120000"/>
                </a:lnTo>
                <a:lnTo>
                  <a:pt x="96000" y="120000"/>
                </a:lnTo>
                <a:lnTo>
                  <a:pt x="96000" y="120000"/>
                </a:lnTo>
                <a:lnTo>
                  <a:pt x="96000" y="120000"/>
                </a:lnTo>
                <a:lnTo>
                  <a:pt x="78000" y="120000"/>
                </a:lnTo>
                <a:lnTo>
                  <a:pt x="78000" y="120000"/>
                </a:lnTo>
                <a:lnTo>
                  <a:pt x="78000" y="120000"/>
                </a:lnTo>
                <a:lnTo>
                  <a:pt x="78000" y="120000"/>
                </a:lnTo>
                <a:lnTo>
                  <a:pt x="66000" y="120000"/>
                </a:lnTo>
                <a:lnTo>
                  <a:pt x="66000" y="120000"/>
                </a:lnTo>
                <a:lnTo>
                  <a:pt x="66000" y="107586"/>
                </a:lnTo>
                <a:lnTo>
                  <a:pt x="66000" y="107586"/>
                </a:lnTo>
                <a:lnTo>
                  <a:pt x="54000" y="107586"/>
                </a:lnTo>
                <a:lnTo>
                  <a:pt x="54000" y="107586"/>
                </a:lnTo>
                <a:lnTo>
                  <a:pt x="54000" y="107586"/>
                </a:lnTo>
                <a:lnTo>
                  <a:pt x="54000" y="107586"/>
                </a:lnTo>
                <a:lnTo>
                  <a:pt x="54000" y="107586"/>
                </a:lnTo>
                <a:lnTo>
                  <a:pt x="42000" y="107586"/>
                </a:lnTo>
                <a:lnTo>
                  <a:pt x="42000" y="107586"/>
                </a:lnTo>
                <a:lnTo>
                  <a:pt x="42000" y="107586"/>
                </a:lnTo>
                <a:lnTo>
                  <a:pt x="42000" y="107586"/>
                </a:lnTo>
                <a:lnTo>
                  <a:pt x="42000" y="107586"/>
                </a:lnTo>
                <a:lnTo>
                  <a:pt x="42000" y="99310"/>
                </a:lnTo>
                <a:lnTo>
                  <a:pt x="30000" y="99310"/>
                </a:lnTo>
                <a:lnTo>
                  <a:pt x="30000" y="99310"/>
                </a:lnTo>
                <a:lnTo>
                  <a:pt x="30000" y="99310"/>
                </a:lnTo>
                <a:lnTo>
                  <a:pt x="30000" y="99310"/>
                </a:lnTo>
                <a:lnTo>
                  <a:pt x="30000" y="99310"/>
                </a:lnTo>
                <a:lnTo>
                  <a:pt x="30000" y="91034"/>
                </a:lnTo>
                <a:lnTo>
                  <a:pt x="12000" y="91034"/>
                </a:lnTo>
                <a:lnTo>
                  <a:pt x="12000" y="91034"/>
                </a:lnTo>
                <a:lnTo>
                  <a:pt x="12000" y="91034"/>
                </a:lnTo>
                <a:lnTo>
                  <a:pt x="12000" y="82758"/>
                </a:lnTo>
                <a:lnTo>
                  <a:pt x="12000" y="82758"/>
                </a:lnTo>
                <a:lnTo>
                  <a:pt x="12000" y="82758"/>
                </a:lnTo>
                <a:lnTo>
                  <a:pt x="12000" y="82758"/>
                </a:lnTo>
                <a:lnTo>
                  <a:pt x="12000" y="82758"/>
                </a:lnTo>
                <a:lnTo>
                  <a:pt x="12000" y="82758"/>
                </a:lnTo>
                <a:lnTo>
                  <a:pt x="0" y="82758"/>
                </a:lnTo>
                <a:lnTo>
                  <a:pt x="0" y="74482"/>
                </a:lnTo>
                <a:lnTo>
                  <a:pt x="0" y="74482"/>
                </a:lnTo>
                <a:lnTo>
                  <a:pt x="0" y="74482"/>
                </a:lnTo>
                <a:lnTo>
                  <a:pt x="0" y="74482"/>
                </a:lnTo>
                <a:lnTo>
                  <a:pt x="0" y="62068"/>
                </a:lnTo>
                <a:lnTo>
                  <a:pt x="0" y="62068"/>
                </a:lnTo>
                <a:lnTo>
                  <a:pt x="0" y="62068"/>
                </a:lnTo>
                <a:lnTo>
                  <a:pt x="0" y="53793"/>
                </a:lnTo>
                <a:lnTo>
                  <a:pt x="0" y="53793"/>
                </a:lnTo>
                <a:lnTo>
                  <a:pt x="12000" y="53793"/>
                </a:lnTo>
                <a:lnTo>
                  <a:pt x="12000" y="53793"/>
                </a:lnTo>
                <a:lnTo>
                  <a:pt x="12000" y="45517"/>
                </a:lnTo>
                <a:lnTo>
                  <a:pt x="12000" y="45517"/>
                </a:lnTo>
                <a:lnTo>
                  <a:pt x="12000" y="45517"/>
                </a:lnTo>
                <a:lnTo>
                  <a:pt x="12000" y="45517"/>
                </a:lnTo>
                <a:lnTo>
                  <a:pt x="12000" y="45517"/>
                </a:lnTo>
                <a:lnTo>
                  <a:pt x="12000" y="45517"/>
                </a:lnTo>
                <a:lnTo>
                  <a:pt x="12000" y="37241"/>
                </a:lnTo>
                <a:lnTo>
                  <a:pt x="30000" y="37241"/>
                </a:lnTo>
                <a:lnTo>
                  <a:pt x="30000" y="37241"/>
                </a:lnTo>
                <a:lnTo>
                  <a:pt x="30000" y="37241"/>
                </a:lnTo>
                <a:lnTo>
                  <a:pt x="30000" y="37241"/>
                </a:lnTo>
                <a:lnTo>
                  <a:pt x="30000" y="28965"/>
                </a:lnTo>
                <a:lnTo>
                  <a:pt x="30000" y="28965"/>
                </a:lnTo>
                <a:lnTo>
                  <a:pt x="30000" y="28965"/>
                </a:lnTo>
                <a:lnTo>
                  <a:pt x="30000" y="28965"/>
                </a:lnTo>
                <a:lnTo>
                  <a:pt x="30000" y="16551"/>
                </a:lnTo>
                <a:lnTo>
                  <a:pt x="42000" y="16551"/>
                </a:lnTo>
                <a:lnTo>
                  <a:pt x="42000" y="16551"/>
                </a:lnTo>
                <a:lnTo>
                  <a:pt x="42000" y="16551"/>
                </a:lnTo>
                <a:lnTo>
                  <a:pt x="42000" y="16551"/>
                </a:lnTo>
                <a:lnTo>
                  <a:pt x="42000" y="8275"/>
                </a:lnTo>
                <a:lnTo>
                  <a:pt x="42000" y="8275"/>
                </a:lnTo>
                <a:lnTo>
                  <a:pt x="42000" y="8275"/>
                </a:lnTo>
                <a:lnTo>
                  <a:pt x="42000" y="8275"/>
                </a:lnTo>
                <a:lnTo>
                  <a:pt x="42000" y="8275"/>
                </a:lnTo>
                <a:lnTo>
                  <a:pt x="54000" y="8275"/>
                </a:lnTo>
                <a:lnTo>
                  <a:pt x="54000" y="0"/>
                </a:lnTo>
                <a:lnTo>
                  <a:pt x="54000" y="0"/>
                </a:lnTo>
                <a:lnTo>
                  <a:pt x="54000" y="0"/>
                </a:lnTo>
                <a:lnTo>
                  <a:pt x="54000" y="0"/>
                </a:lnTo>
                <a:lnTo>
                  <a:pt x="54000" y="0"/>
                </a:lnTo>
                <a:lnTo>
                  <a:pt x="54000" y="0"/>
                </a:lnTo>
                <a:lnTo>
                  <a:pt x="66000" y="0"/>
                </a:lnTo>
                <a:lnTo>
                  <a:pt x="66000" y="0"/>
                </a:lnTo>
                <a:lnTo>
                  <a:pt x="66000" y="8275"/>
                </a:lnTo>
                <a:lnTo>
                  <a:pt x="66000" y="8275"/>
                </a:lnTo>
                <a:lnTo>
                  <a:pt x="78000" y="8275"/>
                </a:lnTo>
                <a:lnTo>
                  <a:pt x="78000" y="8275"/>
                </a:lnTo>
                <a:lnTo>
                  <a:pt x="78000" y="8275"/>
                </a:lnTo>
                <a:lnTo>
                  <a:pt x="78000" y="8275"/>
                </a:lnTo>
                <a:lnTo>
                  <a:pt x="78000" y="8275"/>
                </a:lnTo>
                <a:lnTo>
                  <a:pt x="78000" y="8275"/>
                </a:lnTo>
                <a:lnTo>
                  <a:pt x="78000" y="16551"/>
                </a:lnTo>
                <a:lnTo>
                  <a:pt x="96000" y="16551"/>
                </a:lnTo>
                <a:lnTo>
                  <a:pt x="96000" y="16551"/>
                </a:lnTo>
                <a:lnTo>
                  <a:pt x="96000" y="16551"/>
                </a:lnTo>
                <a:lnTo>
                  <a:pt x="96000" y="16551"/>
                </a:lnTo>
                <a:lnTo>
                  <a:pt x="96000" y="16551"/>
                </a:lnTo>
                <a:lnTo>
                  <a:pt x="108000" y="16551"/>
                </a:lnTo>
                <a:lnTo>
                  <a:pt x="108000" y="16551"/>
                </a:lnTo>
                <a:lnTo>
                  <a:pt x="108000" y="16551"/>
                </a:lnTo>
                <a:lnTo>
                  <a:pt x="108000" y="16551"/>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3" name="Shape 563"/>
          <p:cNvSpPr/>
          <p:nvPr/>
        </p:nvSpPr>
        <p:spPr>
          <a:xfrm>
            <a:off x="4801752" y="2573073"/>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4" name="Shape 564"/>
          <p:cNvSpPr/>
          <p:nvPr/>
        </p:nvSpPr>
        <p:spPr>
          <a:xfrm>
            <a:off x="4801752" y="2573073"/>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5" name="Shape 565"/>
          <p:cNvSpPr/>
          <p:nvPr/>
        </p:nvSpPr>
        <p:spPr>
          <a:xfrm>
            <a:off x="4700517" y="280006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6" name="Shape 566"/>
          <p:cNvSpPr/>
          <p:nvPr/>
        </p:nvSpPr>
        <p:spPr>
          <a:xfrm>
            <a:off x="4700517" y="280006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7" name="Shape 567"/>
          <p:cNvSpPr/>
          <p:nvPr/>
        </p:nvSpPr>
        <p:spPr>
          <a:xfrm>
            <a:off x="4766023" y="2582596"/>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8" name="Shape 568"/>
          <p:cNvSpPr/>
          <p:nvPr/>
        </p:nvSpPr>
        <p:spPr>
          <a:xfrm>
            <a:off x="4766023" y="2582596"/>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69" name="Shape 569"/>
          <p:cNvSpPr/>
          <p:nvPr/>
        </p:nvSpPr>
        <p:spPr>
          <a:xfrm>
            <a:off x="4698136" y="280006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0" name="Shape 570"/>
          <p:cNvSpPr/>
          <p:nvPr/>
        </p:nvSpPr>
        <p:spPr>
          <a:xfrm>
            <a:off x="4698136" y="280006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1" name="Shape 571"/>
          <p:cNvSpPr/>
          <p:nvPr/>
        </p:nvSpPr>
        <p:spPr>
          <a:xfrm>
            <a:off x="4731484" y="263180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2" name="Shape 572"/>
          <p:cNvSpPr/>
          <p:nvPr/>
        </p:nvSpPr>
        <p:spPr>
          <a:xfrm>
            <a:off x="4731484" y="263180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3" name="Shape 573"/>
          <p:cNvSpPr/>
          <p:nvPr/>
        </p:nvSpPr>
        <p:spPr>
          <a:xfrm>
            <a:off x="4799372" y="2573071"/>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4" name="Shape 574"/>
          <p:cNvSpPr/>
          <p:nvPr/>
        </p:nvSpPr>
        <p:spPr>
          <a:xfrm>
            <a:off x="4799372" y="2573071"/>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5" name="Shape 575"/>
          <p:cNvSpPr/>
          <p:nvPr/>
        </p:nvSpPr>
        <p:spPr>
          <a:xfrm>
            <a:off x="4801752" y="2569898"/>
            <a:ext cx="3572" cy="3175"/>
          </a:xfrm>
          <a:custGeom>
            <a:avLst/>
            <a:gdLst/>
            <a:ahLst/>
            <a:cxnLst/>
            <a:rect l="0" t="0" r="0" b="0"/>
            <a:pathLst>
              <a:path w="120000" h="120000" extrusionOk="0">
                <a:moveTo>
                  <a:pt x="0" y="120000"/>
                </a:moveTo>
                <a:lnTo>
                  <a:pt x="0" y="0"/>
                </a:lnTo>
                <a:lnTo>
                  <a:pt x="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6" name="Shape 576"/>
          <p:cNvSpPr/>
          <p:nvPr/>
        </p:nvSpPr>
        <p:spPr>
          <a:xfrm>
            <a:off x="4801752" y="2569898"/>
            <a:ext cx="3572" cy="3175"/>
          </a:xfrm>
          <a:custGeom>
            <a:avLst/>
            <a:gdLst/>
            <a:ahLst/>
            <a:cxnLst/>
            <a:rect l="0" t="0" r="0" b="0"/>
            <a:pathLst>
              <a:path w="120000" h="120000" extrusionOk="0">
                <a:moveTo>
                  <a:pt x="0" y="120000"/>
                </a:moveTo>
                <a:lnTo>
                  <a:pt x="0" y="0"/>
                </a:lnTo>
                <a:lnTo>
                  <a:pt x="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7" name="Shape 577"/>
          <p:cNvSpPr/>
          <p:nvPr/>
        </p:nvSpPr>
        <p:spPr>
          <a:xfrm>
            <a:off x="4718386" y="2768315"/>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8" name="Shape 578"/>
          <p:cNvSpPr/>
          <p:nvPr/>
        </p:nvSpPr>
        <p:spPr>
          <a:xfrm>
            <a:off x="4718386" y="2768315"/>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79" name="Shape 579"/>
          <p:cNvSpPr/>
          <p:nvPr/>
        </p:nvSpPr>
        <p:spPr>
          <a:xfrm>
            <a:off x="4744588" y="2622279"/>
            <a:ext cx="4763" cy="6348"/>
          </a:xfrm>
          <a:custGeom>
            <a:avLst/>
            <a:gdLst/>
            <a:ahLst/>
            <a:cxnLst/>
            <a:rect l="0" t="0" r="0" b="0"/>
            <a:pathLst>
              <a:path w="120000" h="120000" extrusionOk="0">
                <a:moveTo>
                  <a:pt x="60000" y="120000"/>
                </a:moveTo>
                <a:lnTo>
                  <a:pt x="0" y="120000"/>
                </a:lnTo>
                <a:lnTo>
                  <a:pt x="0" y="120000"/>
                </a:lnTo>
                <a:lnTo>
                  <a:pt x="60000" y="120000"/>
                </a:lnTo>
                <a:lnTo>
                  <a:pt x="60000" y="120000"/>
                </a:lnTo>
                <a:lnTo>
                  <a:pt x="60000" y="120000"/>
                </a:lnTo>
                <a:lnTo>
                  <a:pt x="60000" y="60000"/>
                </a:lnTo>
                <a:lnTo>
                  <a:pt x="60000" y="60000"/>
                </a:lnTo>
                <a:lnTo>
                  <a:pt x="60000" y="6000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0" name="Shape 580"/>
          <p:cNvSpPr/>
          <p:nvPr/>
        </p:nvSpPr>
        <p:spPr>
          <a:xfrm>
            <a:off x="4744588" y="2622279"/>
            <a:ext cx="4763" cy="6348"/>
          </a:xfrm>
          <a:custGeom>
            <a:avLst/>
            <a:gdLst/>
            <a:ahLst/>
            <a:cxnLst/>
            <a:rect l="0" t="0" r="0" b="0"/>
            <a:pathLst>
              <a:path w="120000" h="120000" extrusionOk="0">
                <a:moveTo>
                  <a:pt x="60000" y="120000"/>
                </a:moveTo>
                <a:lnTo>
                  <a:pt x="0" y="120000"/>
                </a:lnTo>
                <a:lnTo>
                  <a:pt x="0" y="120000"/>
                </a:lnTo>
                <a:lnTo>
                  <a:pt x="60000" y="120000"/>
                </a:lnTo>
                <a:lnTo>
                  <a:pt x="60000" y="120000"/>
                </a:lnTo>
                <a:lnTo>
                  <a:pt x="60000" y="120000"/>
                </a:lnTo>
                <a:lnTo>
                  <a:pt x="60000" y="60000"/>
                </a:lnTo>
                <a:lnTo>
                  <a:pt x="60000" y="60000"/>
                </a:lnTo>
                <a:lnTo>
                  <a:pt x="60000" y="6000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60000" y="120000"/>
                </a:lnTo>
                <a:lnTo>
                  <a:pt x="60000" y="120000"/>
                </a:lnTo>
                <a:lnTo>
                  <a:pt x="60000" y="120000"/>
                </a:lnTo>
                <a:lnTo>
                  <a:pt x="6000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1" name="Shape 581"/>
          <p:cNvSpPr/>
          <p:nvPr/>
        </p:nvSpPr>
        <p:spPr>
          <a:xfrm>
            <a:off x="4700519" y="2779427"/>
            <a:ext cx="20247" cy="30159"/>
          </a:xfrm>
          <a:custGeom>
            <a:avLst/>
            <a:gdLst/>
            <a:ahLst/>
            <a:cxnLst/>
            <a:rect l="0" t="0" r="0" b="0"/>
            <a:pathLst>
              <a:path w="120000" h="120000" extrusionOk="0">
                <a:moveTo>
                  <a:pt x="0" y="82105"/>
                </a:moveTo>
                <a:lnTo>
                  <a:pt x="0" y="82105"/>
                </a:lnTo>
                <a:lnTo>
                  <a:pt x="0" y="82105"/>
                </a:lnTo>
                <a:lnTo>
                  <a:pt x="14117" y="82105"/>
                </a:lnTo>
                <a:lnTo>
                  <a:pt x="14117" y="69473"/>
                </a:lnTo>
                <a:lnTo>
                  <a:pt x="0" y="69473"/>
                </a:lnTo>
                <a:lnTo>
                  <a:pt x="0" y="69473"/>
                </a:lnTo>
                <a:lnTo>
                  <a:pt x="0" y="69473"/>
                </a:lnTo>
                <a:lnTo>
                  <a:pt x="0" y="69473"/>
                </a:lnTo>
                <a:lnTo>
                  <a:pt x="0" y="50526"/>
                </a:lnTo>
                <a:lnTo>
                  <a:pt x="0" y="50526"/>
                </a:lnTo>
                <a:lnTo>
                  <a:pt x="0" y="50526"/>
                </a:lnTo>
                <a:lnTo>
                  <a:pt x="0" y="50526"/>
                </a:lnTo>
                <a:lnTo>
                  <a:pt x="14117" y="50526"/>
                </a:lnTo>
                <a:lnTo>
                  <a:pt x="14117" y="37894"/>
                </a:lnTo>
                <a:lnTo>
                  <a:pt x="14117" y="37894"/>
                </a:lnTo>
                <a:lnTo>
                  <a:pt x="14117" y="37894"/>
                </a:lnTo>
                <a:lnTo>
                  <a:pt x="14117" y="37894"/>
                </a:lnTo>
                <a:lnTo>
                  <a:pt x="14117" y="37894"/>
                </a:lnTo>
                <a:lnTo>
                  <a:pt x="14117" y="37894"/>
                </a:lnTo>
                <a:lnTo>
                  <a:pt x="28235" y="37894"/>
                </a:lnTo>
                <a:lnTo>
                  <a:pt x="28235" y="37894"/>
                </a:lnTo>
                <a:lnTo>
                  <a:pt x="28235" y="25263"/>
                </a:lnTo>
                <a:lnTo>
                  <a:pt x="28235" y="25263"/>
                </a:lnTo>
                <a:lnTo>
                  <a:pt x="28235" y="25263"/>
                </a:lnTo>
                <a:lnTo>
                  <a:pt x="28235" y="25263"/>
                </a:lnTo>
                <a:lnTo>
                  <a:pt x="28235" y="25263"/>
                </a:lnTo>
                <a:lnTo>
                  <a:pt x="42352" y="25263"/>
                </a:lnTo>
                <a:lnTo>
                  <a:pt x="42352" y="25263"/>
                </a:lnTo>
                <a:lnTo>
                  <a:pt x="42352" y="12631"/>
                </a:lnTo>
                <a:lnTo>
                  <a:pt x="42352" y="12631"/>
                </a:lnTo>
                <a:lnTo>
                  <a:pt x="63529" y="12631"/>
                </a:lnTo>
                <a:lnTo>
                  <a:pt x="63529" y="12631"/>
                </a:lnTo>
                <a:lnTo>
                  <a:pt x="63529" y="12631"/>
                </a:lnTo>
                <a:lnTo>
                  <a:pt x="63529" y="12631"/>
                </a:lnTo>
                <a:lnTo>
                  <a:pt x="63529" y="12631"/>
                </a:lnTo>
                <a:lnTo>
                  <a:pt x="63529" y="12631"/>
                </a:lnTo>
                <a:lnTo>
                  <a:pt x="77647" y="12631"/>
                </a:lnTo>
                <a:lnTo>
                  <a:pt x="77647" y="12631"/>
                </a:lnTo>
                <a:lnTo>
                  <a:pt x="77647" y="12631"/>
                </a:lnTo>
                <a:lnTo>
                  <a:pt x="77647" y="12631"/>
                </a:lnTo>
                <a:lnTo>
                  <a:pt x="77647" y="12631"/>
                </a:lnTo>
                <a:lnTo>
                  <a:pt x="77647" y="12631"/>
                </a:lnTo>
                <a:lnTo>
                  <a:pt x="91764" y="12631"/>
                </a:lnTo>
                <a:lnTo>
                  <a:pt x="91764" y="12631"/>
                </a:lnTo>
                <a:lnTo>
                  <a:pt x="91764" y="12631"/>
                </a:lnTo>
                <a:lnTo>
                  <a:pt x="91764" y="12631"/>
                </a:lnTo>
                <a:lnTo>
                  <a:pt x="91764" y="12631"/>
                </a:lnTo>
                <a:lnTo>
                  <a:pt x="105882" y="12631"/>
                </a:lnTo>
                <a:lnTo>
                  <a:pt x="105882" y="0"/>
                </a:lnTo>
                <a:lnTo>
                  <a:pt x="105882" y="0"/>
                </a:lnTo>
                <a:lnTo>
                  <a:pt x="105882" y="0"/>
                </a:lnTo>
                <a:lnTo>
                  <a:pt x="105882" y="0"/>
                </a:lnTo>
                <a:lnTo>
                  <a:pt x="120000" y="0"/>
                </a:lnTo>
                <a:lnTo>
                  <a:pt x="120000" y="0"/>
                </a:lnTo>
                <a:lnTo>
                  <a:pt x="120000" y="0"/>
                </a:lnTo>
                <a:lnTo>
                  <a:pt x="120000" y="0"/>
                </a:lnTo>
                <a:lnTo>
                  <a:pt x="120000" y="12631"/>
                </a:lnTo>
                <a:lnTo>
                  <a:pt x="120000" y="12631"/>
                </a:lnTo>
                <a:lnTo>
                  <a:pt x="120000" y="12631"/>
                </a:lnTo>
                <a:lnTo>
                  <a:pt x="120000" y="12631"/>
                </a:lnTo>
                <a:lnTo>
                  <a:pt x="120000" y="12631"/>
                </a:lnTo>
                <a:lnTo>
                  <a:pt x="105882" y="12631"/>
                </a:lnTo>
                <a:lnTo>
                  <a:pt x="105882" y="12631"/>
                </a:lnTo>
                <a:lnTo>
                  <a:pt x="105882" y="12631"/>
                </a:lnTo>
                <a:lnTo>
                  <a:pt x="105882" y="25263"/>
                </a:lnTo>
                <a:lnTo>
                  <a:pt x="105882" y="25263"/>
                </a:lnTo>
                <a:lnTo>
                  <a:pt x="105882" y="25263"/>
                </a:lnTo>
                <a:lnTo>
                  <a:pt x="105882" y="25263"/>
                </a:lnTo>
                <a:lnTo>
                  <a:pt x="105882" y="25263"/>
                </a:lnTo>
                <a:lnTo>
                  <a:pt x="91764" y="25263"/>
                </a:lnTo>
                <a:lnTo>
                  <a:pt x="91764" y="37894"/>
                </a:lnTo>
                <a:lnTo>
                  <a:pt x="91764" y="37894"/>
                </a:lnTo>
                <a:lnTo>
                  <a:pt x="91764" y="37894"/>
                </a:lnTo>
                <a:lnTo>
                  <a:pt x="77647" y="37894"/>
                </a:lnTo>
                <a:lnTo>
                  <a:pt x="77647" y="37894"/>
                </a:lnTo>
                <a:lnTo>
                  <a:pt x="77647" y="37894"/>
                </a:lnTo>
                <a:lnTo>
                  <a:pt x="77647" y="37894"/>
                </a:lnTo>
                <a:lnTo>
                  <a:pt x="77647" y="37894"/>
                </a:lnTo>
                <a:lnTo>
                  <a:pt x="77647" y="50526"/>
                </a:lnTo>
                <a:lnTo>
                  <a:pt x="77647" y="50526"/>
                </a:lnTo>
                <a:lnTo>
                  <a:pt x="77647" y="50526"/>
                </a:lnTo>
                <a:lnTo>
                  <a:pt x="77647" y="69473"/>
                </a:lnTo>
                <a:lnTo>
                  <a:pt x="77647" y="69473"/>
                </a:lnTo>
                <a:lnTo>
                  <a:pt x="77647" y="69473"/>
                </a:lnTo>
                <a:lnTo>
                  <a:pt x="91764" y="69473"/>
                </a:lnTo>
                <a:lnTo>
                  <a:pt x="91764" y="69473"/>
                </a:lnTo>
                <a:lnTo>
                  <a:pt x="91764" y="69473"/>
                </a:lnTo>
                <a:lnTo>
                  <a:pt x="91764" y="69473"/>
                </a:lnTo>
                <a:lnTo>
                  <a:pt x="91764" y="69473"/>
                </a:lnTo>
                <a:lnTo>
                  <a:pt x="91764" y="69473"/>
                </a:lnTo>
                <a:lnTo>
                  <a:pt x="91764" y="69473"/>
                </a:lnTo>
                <a:lnTo>
                  <a:pt x="77647" y="69473"/>
                </a:lnTo>
                <a:lnTo>
                  <a:pt x="77647" y="69473"/>
                </a:lnTo>
                <a:lnTo>
                  <a:pt x="77647" y="69473"/>
                </a:lnTo>
                <a:lnTo>
                  <a:pt x="77647" y="82105"/>
                </a:lnTo>
                <a:lnTo>
                  <a:pt x="77647" y="82105"/>
                </a:lnTo>
                <a:lnTo>
                  <a:pt x="63529" y="82105"/>
                </a:lnTo>
                <a:lnTo>
                  <a:pt x="63529" y="82105"/>
                </a:lnTo>
                <a:lnTo>
                  <a:pt x="77647" y="82105"/>
                </a:lnTo>
                <a:lnTo>
                  <a:pt x="77647" y="82105"/>
                </a:lnTo>
                <a:lnTo>
                  <a:pt x="63529" y="82105"/>
                </a:lnTo>
                <a:lnTo>
                  <a:pt x="63529" y="94736"/>
                </a:lnTo>
                <a:lnTo>
                  <a:pt x="63529" y="94736"/>
                </a:lnTo>
                <a:lnTo>
                  <a:pt x="63529" y="94736"/>
                </a:lnTo>
                <a:lnTo>
                  <a:pt x="63529" y="94736"/>
                </a:lnTo>
                <a:lnTo>
                  <a:pt x="63529" y="94736"/>
                </a:lnTo>
                <a:lnTo>
                  <a:pt x="42352" y="94736"/>
                </a:lnTo>
                <a:lnTo>
                  <a:pt x="42352" y="94736"/>
                </a:lnTo>
                <a:lnTo>
                  <a:pt x="42352" y="94736"/>
                </a:lnTo>
                <a:lnTo>
                  <a:pt x="42352" y="107368"/>
                </a:lnTo>
                <a:lnTo>
                  <a:pt x="42352" y="107368"/>
                </a:lnTo>
                <a:lnTo>
                  <a:pt x="28235" y="107368"/>
                </a:lnTo>
                <a:lnTo>
                  <a:pt x="28235" y="107368"/>
                </a:lnTo>
                <a:lnTo>
                  <a:pt x="28235" y="107368"/>
                </a:lnTo>
                <a:lnTo>
                  <a:pt x="28235" y="107368"/>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14117" y="120000"/>
                </a:lnTo>
                <a:lnTo>
                  <a:pt x="14117" y="107368"/>
                </a:lnTo>
                <a:lnTo>
                  <a:pt x="14117" y="107368"/>
                </a:lnTo>
                <a:lnTo>
                  <a:pt x="14117" y="107368"/>
                </a:lnTo>
                <a:lnTo>
                  <a:pt x="14117" y="107368"/>
                </a:lnTo>
                <a:lnTo>
                  <a:pt x="14117" y="107368"/>
                </a:lnTo>
                <a:lnTo>
                  <a:pt x="14117" y="107368"/>
                </a:lnTo>
                <a:lnTo>
                  <a:pt x="14117" y="94736"/>
                </a:lnTo>
                <a:lnTo>
                  <a:pt x="14117" y="94736"/>
                </a:lnTo>
                <a:lnTo>
                  <a:pt x="0" y="94736"/>
                </a:lnTo>
                <a:lnTo>
                  <a:pt x="0" y="94736"/>
                </a:lnTo>
                <a:lnTo>
                  <a:pt x="0" y="94736"/>
                </a:lnTo>
                <a:lnTo>
                  <a:pt x="0" y="94736"/>
                </a:lnTo>
                <a:lnTo>
                  <a:pt x="0" y="82105"/>
                </a:lnTo>
                <a:lnTo>
                  <a:pt x="0" y="8210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2" name="Shape 582"/>
          <p:cNvSpPr/>
          <p:nvPr/>
        </p:nvSpPr>
        <p:spPr>
          <a:xfrm>
            <a:off x="4700519" y="2779427"/>
            <a:ext cx="20247" cy="30159"/>
          </a:xfrm>
          <a:custGeom>
            <a:avLst/>
            <a:gdLst/>
            <a:ahLst/>
            <a:cxnLst/>
            <a:rect l="0" t="0" r="0" b="0"/>
            <a:pathLst>
              <a:path w="120000" h="120000" extrusionOk="0">
                <a:moveTo>
                  <a:pt x="0" y="82105"/>
                </a:moveTo>
                <a:lnTo>
                  <a:pt x="0" y="82105"/>
                </a:lnTo>
                <a:lnTo>
                  <a:pt x="0" y="82105"/>
                </a:lnTo>
                <a:lnTo>
                  <a:pt x="14117" y="82105"/>
                </a:lnTo>
                <a:lnTo>
                  <a:pt x="14117" y="69473"/>
                </a:lnTo>
                <a:lnTo>
                  <a:pt x="0" y="69473"/>
                </a:lnTo>
                <a:lnTo>
                  <a:pt x="0" y="69473"/>
                </a:lnTo>
                <a:lnTo>
                  <a:pt x="0" y="69473"/>
                </a:lnTo>
                <a:lnTo>
                  <a:pt x="0" y="69473"/>
                </a:lnTo>
                <a:lnTo>
                  <a:pt x="0" y="50526"/>
                </a:lnTo>
                <a:lnTo>
                  <a:pt x="0" y="50526"/>
                </a:lnTo>
                <a:lnTo>
                  <a:pt x="0" y="50526"/>
                </a:lnTo>
                <a:lnTo>
                  <a:pt x="0" y="50526"/>
                </a:lnTo>
                <a:lnTo>
                  <a:pt x="14117" y="50526"/>
                </a:lnTo>
                <a:lnTo>
                  <a:pt x="14117" y="37894"/>
                </a:lnTo>
                <a:lnTo>
                  <a:pt x="14117" y="37894"/>
                </a:lnTo>
                <a:lnTo>
                  <a:pt x="14117" y="37894"/>
                </a:lnTo>
                <a:lnTo>
                  <a:pt x="14117" y="37894"/>
                </a:lnTo>
                <a:lnTo>
                  <a:pt x="14117" y="37894"/>
                </a:lnTo>
                <a:lnTo>
                  <a:pt x="14117" y="37894"/>
                </a:lnTo>
                <a:lnTo>
                  <a:pt x="28235" y="37894"/>
                </a:lnTo>
                <a:lnTo>
                  <a:pt x="28235" y="37894"/>
                </a:lnTo>
                <a:lnTo>
                  <a:pt x="28235" y="25263"/>
                </a:lnTo>
                <a:lnTo>
                  <a:pt x="28235" y="25263"/>
                </a:lnTo>
                <a:lnTo>
                  <a:pt x="28235" y="25263"/>
                </a:lnTo>
                <a:lnTo>
                  <a:pt x="28235" y="25263"/>
                </a:lnTo>
                <a:lnTo>
                  <a:pt x="28235" y="25263"/>
                </a:lnTo>
                <a:lnTo>
                  <a:pt x="42352" y="25263"/>
                </a:lnTo>
                <a:lnTo>
                  <a:pt x="42352" y="25263"/>
                </a:lnTo>
                <a:lnTo>
                  <a:pt x="42352" y="12631"/>
                </a:lnTo>
                <a:lnTo>
                  <a:pt x="42352" y="12631"/>
                </a:lnTo>
                <a:lnTo>
                  <a:pt x="63529" y="12631"/>
                </a:lnTo>
                <a:lnTo>
                  <a:pt x="63529" y="12631"/>
                </a:lnTo>
                <a:lnTo>
                  <a:pt x="63529" y="12631"/>
                </a:lnTo>
                <a:lnTo>
                  <a:pt x="63529" y="12631"/>
                </a:lnTo>
                <a:lnTo>
                  <a:pt x="63529" y="12631"/>
                </a:lnTo>
                <a:lnTo>
                  <a:pt x="63529" y="12631"/>
                </a:lnTo>
                <a:lnTo>
                  <a:pt x="77647" y="12631"/>
                </a:lnTo>
                <a:lnTo>
                  <a:pt x="77647" y="12631"/>
                </a:lnTo>
                <a:lnTo>
                  <a:pt x="77647" y="12631"/>
                </a:lnTo>
                <a:lnTo>
                  <a:pt x="77647" y="12631"/>
                </a:lnTo>
                <a:lnTo>
                  <a:pt x="77647" y="12631"/>
                </a:lnTo>
                <a:lnTo>
                  <a:pt x="77647" y="12631"/>
                </a:lnTo>
                <a:lnTo>
                  <a:pt x="91764" y="12631"/>
                </a:lnTo>
                <a:lnTo>
                  <a:pt x="91764" y="12631"/>
                </a:lnTo>
                <a:lnTo>
                  <a:pt x="91764" y="12631"/>
                </a:lnTo>
                <a:lnTo>
                  <a:pt x="91764" y="12631"/>
                </a:lnTo>
                <a:lnTo>
                  <a:pt x="91764" y="12631"/>
                </a:lnTo>
                <a:lnTo>
                  <a:pt x="105882" y="12631"/>
                </a:lnTo>
                <a:lnTo>
                  <a:pt x="105882" y="0"/>
                </a:lnTo>
                <a:lnTo>
                  <a:pt x="105882" y="0"/>
                </a:lnTo>
                <a:lnTo>
                  <a:pt x="105882" y="0"/>
                </a:lnTo>
                <a:lnTo>
                  <a:pt x="105882" y="0"/>
                </a:lnTo>
                <a:lnTo>
                  <a:pt x="120000" y="0"/>
                </a:lnTo>
                <a:lnTo>
                  <a:pt x="120000" y="0"/>
                </a:lnTo>
                <a:lnTo>
                  <a:pt x="120000" y="0"/>
                </a:lnTo>
                <a:lnTo>
                  <a:pt x="120000" y="0"/>
                </a:lnTo>
                <a:lnTo>
                  <a:pt x="120000" y="12631"/>
                </a:lnTo>
                <a:lnTo>
                  <a:pt x="120000" y="12631"/>
                </a:lnTo>
                <a:lnTo>
                  <a:pt x="120000" y="12631"/>
                </a:lnTo>
                <a:lnTo>
                  <a:pt x="120000" y="12631"/>
                </a:lnTo>
                <a:lnTo>
                  <a:pt x="120000" y="12631"/>
                </a:lnTo>
                <a:lnTo>
                  <a:pt x="105882" y="12631"/>
                </a:lnTo>
                <a:lnTo>
                  <a:pt x="105882" y="12631"/>
                </a:lnTo>
                <a:lnTo>
                  <a:pt x="105882" y="12631"/>
                </a:lnTo>
                <a:lnTo>
                  <a:pt x="105882" y="25263"/>
                </a:lnTo>
                <a:lnTo>
                  <a:pt x="105882" y="25263"/>
                </a:lnTo>
                <a:lnTo>
                  <a:pt x="105882" y="25263"/>
                </a:lnTo>
                <a:lnTo>
                  <a:pt x="105882" y="25263"/>
                </a:lnTo>
                <a:lnTo>
                  <a:pt x="105882" y="25263"/>
                </a:lnTo>
                <a:lnTo>
                  <a:pt x="91764" y="25263"/>
                </a:lnTo>
                <a:lnTo>
                  <a:pt x="91764" y="37894"/>
                </a:lnTo>
                <a:lnTo>
                  <a:pt x="91764" y="37894"/>
                </a:lnTo>
                <a:lnTo>
                  <a:pt x="91764" y="37894"/>
                </a:lnTo>
                <a:lnTo>
                  <a:pt x="77647" y="37894"/>
                </a:lnTo>
                <a:lnTo>
                  <a:pt x="77647" y="37894"/>
                </a:lnTo>
                <a:lnTo>
                  <a:pt x="77647" y="37894"/>
                </a:lnTo>
                <a:lnTo>
                  <a:pt x="77647" y="37894"/>
                </a:lnTo>
                <a:lnTo>
                  <a:pt x="77647" y="37894"/>
                </a:lnTo>
                <a:lnTo>
                  <a:pt x="77647" y="50526"/>
                </a:lnTo>
                <a:lnTo>
                  <a:pt x="77647" y="50526"/>
                </a:lnTo>
                <a:lnTo>
                  <a:pt x="77647" y="50526"/>
                </a:lnTo>
                <a:lnTo>
                  <a:pt x="77647" y="69473"/>
                </a:lnTo>
                <a:lnTo>
                  <a:pt x="77647" y="69473"/>
                </a:lnTo>
                <a:lnTo>
                  <a:pt x="77647" y="69473"/>
                </a:lnTo>
                <a:lnTo>
                  <a:pt x="91764" y="69473"/>
                </a:lnTo>
                <a:lnTo>
                  <a:pt x="91764" y="69473"/>
                </a:lnTo>
                <a:lnTo>
                  <a:pt x="91764" y="69473"/>
                </a:lnTo>
                <a:lnTo>
                  <a:pt x="91764" y="69473"/>
                </a:lnTo>
                <a:lnTo>
                  <a:pt x="91764" y="69473"/>
                </a:lnTo>
                <a:lnTo>
                  <a:pt x="91764" y="69473"/>
                </a:lnTo>
                <a:lnTo>
                  <a:pt x="91764" y="69473"/>
                </a:lnTo>
                <a:lnTo>
                  <a:pt x="77647" y="69473"/>
                </a:lnTo>
                <a:lnTo>
                  <a:pt x="77647" y="69473"/>
                </a:lnTo>
                <a:lnTo>
                  <a:pt x="77647" y="69473"/>
                </a:lnTo>
                <a:lnTo>
                  <a:pt x="77647" y="82105"/>
                </a:lnTo>
                <a:lnTo>
                  <a:pt x="77647" y="82105"/>
                </a:lnTo>
                <a:lnTo>
                  <a:pt x="63529" y="82105"/>
                </a:lnTo>
                <a:lnTo>
                  <a:pt x="63529" y="82105"/>
                </a:lnTo>
                <a:lnTo>
                  <a:pt x="77647" y="82105"/>
                </a:lnTo>
                <a:lnTo>
                  <a:pt x="77647" y="82105"/>
                </a:lnTo>
                <a:lnTo>
                  <a:pt x="63529" y="82105"/>
                </a:lnTo>
                <a:lnTo>
                  <a:pt x="63529" y="94736"/>
                </a:lnTo>
                <a:lnTo>
                  <a:pt x="63529" y="94736"/>
                </a:lnTo>
                <a:lnTo>
                  <a:pt x="63529" y="94736"/>
                </a:lnTo>
                <a:lnTo>
                  <a:pt x="63529" y="94736"/>
                </a:lnTo>
                <a:lnTo>
                  <a:pt x="63529" y="94736"/>
                </a:lnTo>
                <a:lnTo>
                  <a:pt x="42352" y="94736"/>
                </a:lnTo>
                <a:lnTo>
                  <a:pt x="42352" y="94736"/>
                </a:lnTo>
                <a:lnTo>
                  <a:pt x="42352" y="94736"/>
                </a:lnTo>
                <a:lnTo>
                  <a:pt x="42352" y="107368"/>
                </a:lnTo>
                <a:lnTo>
                  <a:pt x="42352" y="107368"/>
                </a:lnTo>
                <a:lnTo>
                  <a:pt x="28235" y="107368"/>
                </a:lnTo>
                <a:lnTo>
                  <a:pt x="28235" y="107368"/>
                </a:lnTo>
                <a:lnTo>
                  <a:pt x="28235" y="107368"/>
                </a:lnTo>
                <a:lnTo>
                  <a:pt x="28235" y="107368"/>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14117" y="120000"/>
                </a:lnTo>
                <a:lnTo>
                  <a:pt x="14117" y="107368"/>
                </a:lnTo>
                <a:lnTo>
                  <a:pt x="14117" y="107368"/>
                </a:lnTo>
                <a:lnTo>
                  <a:pt x="14117" y="107368"/>
                </a:lnTo>
                <a:lnTo>
                  <a:pt x="14117" y="107368"/>
                </a:lnTo>
                <a:lnTo>
                  <a:pt x="14117" y="107368"/>
                </a:lnTo>
                <a:lnTo>
                  <a:pt x="14117" y="107368"/>
                </a:lnTo>
                <a:lnTo>
                  <a:pt x="14117" y="94736"/>
                </a:lnTo>
                <a:lnTo>
                  <a:pt x="14117" y="94736"/>
                </a:lnTo>
                <a:lnTo>
                  <a:pt x="0" y="94736"/>
                </a:lnTo>
                <a:lnTo>
                  <a:pt x="0" y="94736"/>
                </a:lnTo>
                <a:lnTo>
                  <a:pt x="0" y="94736"/>
                </a:lnTo>
                <a:lnTo>
                  <a:pt x="0" y="94736"/>
                </a:lnTo>
                <a:lnTo>
                  <a:pt x="0" y="82105"/>
                </a:lnTo>
                <a:lnTo>
                  <a:pt x="0" y="82105"/>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3" name="Shape 583"/>
          <p:cNvSpPr/>
          <p:nvPr/>
        </p:nvSpPr>
        <p:spPr>
          <a:xfrm>
            <a:off x="4576655" y="2482592"/>
            <a:ext cx="228671" cy="369848"/>
          </a:xfrm>
          <a:custGeom>
            <a:avLst/>
            <a:gdLst/>
            <a:ahLst/>
            <a:cxnLst/>
            <a:rect l="0" t="0" r="0" b="0"/>
            <a:pathLst>
              <a:path w="120000" h="120000" extrusionOk="0">
                <a:moveTo>
                  <a:pt x="89375" y="0"/>
                </a:moveTo>
                <a:lnTo>
                  <a:pt x="89375" y="0"/>
                </a:lnTo>
                <a:lnTo>
                  <a:pt x="89375" y="0"/>
                </a:lnTo>
                <a:lnTo>
                  <a:pt x="89375" y="0"/>
                </a:lnTo>
                <a:lnTo>
                  <a:pt x="89375" y="1030"/>
                </a:lnTo>
                <a:lnTo>
                  <a:pt x="89375" y="1030"/>
                </a:lnTo>
                <a:lnTo>
                  <a:pt x="90625" y="1030"/>
                </a:lnTo>
                <a:lnTo>
                  <a:pt x="90625" y="1030"/>
                </a:lnTo>
                <a:lnTo>
                  <a:pt x="90625" y="1030"/>
                </a:lnTo>
                <a:lnTo>
                  <a:pt x="90625" y="1030"/>
                </a:lnTo>
                <a:lnTo>
                  <a:pt x="90625" y="1030"/>
                </a:lnTo>
                <a:lnTo>
                  <a:pt x="92500" y="1030"/>
                </a:lnTo>
                <a:lnTo>
                  <a:pt x="92500" y="1030"/>
                </a:lnTo>
                <a:lnTo>
                  <a:pt x="92500" y="2060"/>
                </a:lnTo>
                <a:lnTo>
                  <a:pt x="92500" y="2060"/>
                </a:lnTo>
                <a:lnTo>
                  <a:pt x="93750" y="2060"/>
                </a:lnTo>
                <a:lnTo>
                  <a:pt x="93750" y="2060"/>
                </a:lnTo>
                <a:lnTo>
                  <a:pt x="93750" y="2060"/>
                </a:lnTo>
                <a:lnTo>
                  <a:pt x="93750" y="2060"/>
                </a:lnTo>
                <a:lnTo>
                  <a:pt x="93750" y="2060"/>
                </a:lnTo>
                <a:lnTo>
                  <a:pt x="93750" y="2060"/>
                </a:lnTo>
                <a:lnTo>
                  <a:pt x="95000" y="2060"/>
                </a:lnTo>
                <a:lnTo>
                  <a:pt x="95000" y="2060"/>
                </a:lnTo>
                <a:lnTo>
                  <a:pt x="95000" y="2060"/>
                </a:lnTo>
                <a:lnTo>
                  <a:pt x="95000" y="2060"/>
                </a:lnTo>
                <a:lnTo>
                  <a:pt x="95000" y="3090"/>
                </a:lnTo>
                <a:lnTo>
                  <a:pt x="95000" y="3090"/>
                </a:lnTo>
                <a:lnTo>
                  <a:pt x="96250" y="3090"/>
                </a:lnTo>
                <a:lnTo>
                  <a:pt x="96250" y="3090"/>
                </a:lnTo>
                <a:lnTo>
                  <a:pt x="96250" y="3090"/>
                </a:lnTo>
                <a:lnTo>
                  <a:pt x="97500" y="3090"/>
                </a:lnTo>
                <a:lnTo>
                  <a:pt x="97500" y="3090"/>
                </a:lnTo>
                <a:lnTo>
                  <a:pt x="97500" y="3090"/>
                </a:lnTo>
                <a:lnTo>
                  <a:pt x="97500" y="3090"/>
                </a:lnTo>
                <a:lnTo>
                  <a:pt x="97500" y="3090"/>
                </a:lnTo>
                <a:lnTo>
                  <a:pt x="97500" y="3090"/>
                </a:lnTo>
                <a:lnTo>
                  <a:pt x="99375" y="3090"/>
                </a:lnTo>
                <a:lnTo>
                  <a:pt x="99375" y="3090"/>
                </a:lnTo>
                <a:lnTo>
                  <a:pt x="99375" y="3090"/>
                </a:lnTo>
                <a:lnTo>
                  <a:pt x="99375" y="4120"/>
                </a:lnTo>
                <a:lnTo>
                  <a:pt x="99375" y="4120"/>
                </a:lnTo>
                <a:lnTo>
                  <a:pt x="100625" y="4120"/>
                </a:lnTo>
                <a:lnTo>
                  <a:pt x="100625" y="4120"/>
                </a:lnTo>
                <a:lnTo>
                  <a:pt x="100625" y="4120"/>
                </a:lnTo>
                <a:lnTo>
                  <a:pt x="100625" y="4120"/>
                </a:lnTo>
                <a:lnTo>
                  <a:pt x="101875" y="4120"/>
                </a:lnTo>
                <a:lnTo>
                  <a:pt x="101875" y="4120"/>
                </a:lnTo>
                <a:lnTo>
                  <a:pt x="101875" y="4120"/>
                </a:lnTo>
                <a:lnTo>
                  <a:pt x="101875" y="4120"/>
                </a:lnTo>
                <a:lnTo>
                  <a:pt x="101875" y="4120"/>
                </a:lnTo>
                <a:lnTo>
                  <a:pt x="101875" y="4120"/>
                </a:lnTo>
                <a:lnTo>
                  <a:pt x="103125" y="4120"/>
                </a:lnTo>
                <a:lnTo>
                  <a:pt x="103125" y="4120"/>
                </a:lnTo>
                <a:lnTo>
                  <a:pt x="103125" y="4120"/>
                </a:lnTo>
                <a:lnTo>
                  <a:pt x="103125" y="4120"/>
                </a:lnTo>
                <a:lnTo>
                  <a:pt x="103125" y="4120"/>
                </a:lnTo>
                <a:lnTo>
                  <a:pt x="104375" y="4120"/>
                </a:lnTo>
                <a:lnTo>
                  <a:pt x="104375" y="4120"/>
                </a:lnTo>
                <a:lnTo>
                  <a:pt x="104375" y="4120"/>
                </a:lnTo>
                <a:lnTo>
                  <a:pt x="104375" y="5665"/>
                </a:lnTo>
                <a:lnTo>
                  <a:pt x="106250" y="5665"/>
                </a:lnTo>
                <a:lnTo>
                  <a:pt x="106250" y="5665"/>
                </a:lnTo>
                <a:lnTo>
                  <a:pt x="106250" y="5665"/>
                </a:lnTo>
                <a:lnTo>
                  <a:pt x="106250" y="5665"/>
                </a:lnTo>
                <a:lnTo>
                  <a:pt x="106250" y="5665"/>
                </a:lnTo>
                <a:lnTo>
                  <a:pt x="107500" y="5665"/>
                </a:lnTo>
                <a:lnTo>
                  <a:pt x="107500" y="5665"/>
                </a:lnTo>
                <a:lnTo>
                  <a:pt x="107500" y="5665"/>
                </a:lnTo>
                <a:lnTo>
                  <a:pt x="107500" y="5665"/>
                </a:lnTo>
                <a:lnTo>
                  <a:pt x="107500" y="5665"/>
                </a:lnTo>
                <a:lnTo>
                  <a:pt x="108750" y="5665"/>
                </a:lnTo>
                <a:lnTo>
                  <a:pt x="108750" y="5665"/>
                </a:lnTo>
                <a:lnTo>
                  <a:pt x="108750" y="5665"/>
                </a:lnTo>
                <a:lnTo>
                  <a:pt x="108750" y="6695"/>
                </a:lnTo>
                <a:lnTo>
                  <a:pt x="110000" y="6695"/>
                </a:lnTo>
                <a:lnTo>
                  <a:pt x="110000" y="6695"/>
                </a:lnTo>
                <a:lnTo>
                  <a:pt x="110000" y="6695"/>
                </a:lnTo>
                <a:lnTo>
                  <a:pt x="110000" y="6695"/>
                </a:lnTo>
                <a:lnTo>
                  <a:pt x="110000" y="6695"/>
                </a:lnTo>
                <a:lnTo>
                  <a:pt x="110000" y="6695"/>
                </a:lnTo>
                <a:lnTo>
                  <a:pt x="110000" y="7725"/>
                </a:lnTo>
                <a:lnTo>
                  <a:pt x="110000" y="7725"/>
                </a:lnTo>
                <a:lnTo>
                  <a:pt x="111250" y="7725"/>
                </a:lnTo>
                <a:lnTo>
                  <a:pt x="111250" y="7725"/>
                </a:lnTo>
                <a:lnTo>
                  <a:pt x="111250" y="7725"/>
                </a:lnTo>
                <a:lnTo>
                  <a:pt x="111250" y="7725"/>
                </a:lnTo>
                <a:lnTo>
                  <a:pt x="111250" y="7725"/>
                </a:lnTo>
                <a:lnTo>
                  <a:pt x="111250" y="7725"/>
                </a:lnTo>
                <a:lnTo>
                  <a:pt x="111250" y="7725"/>
                </a:lnTo>
                <a:lnTo>
                  <a:pt x="113125" y="7725"/>
                </a:lnTo>
                <a:lnTo>
                  <a:pt x="113125" y="8755"/>
                </a:lnTo>
                <a:lnTo>
                  <a:pt x="113125" y="8755"/>
                </a:lnTo>
                <a:lnTo>
                  <a:pt x="113125" y="8755"/>
                </a:lnTo>
                <a:lnTo>
                  <a:pt x="113125" y="8755"/>
                </a:lnTo>
                <a:lnTo>
                  <a:pt x="114375" y="8755"/>
                </a:lnTo>
                <a:lnTo>
                  <a:pt x="114375" y="8755"/>
                </a:lnTo>
                <a:lnTo>
                  <a:pt x="114375" y="8755"/>
                </a:lnTo>
                <a:lnTo>
                  <a:pt x="114375" y="8755"/>
                </a:lnTo>
                <a:lnTo>
                  <a:pt x="114375" y="8755"/>
                </a:lnTo>
                <a:lnTo>
                  <a:pt x="115625" y="8755"/>
                </a:lnTo>
                <a:lnTo>
                  <a:pt x="115625" y="9785"/>
                </a:lnTo>
                <a:lnTo>
                  <a:pt x="114375" y="9785"/>
                </a:lnTo>
                <a:lnTo>
                  <a:pt x="114375" y="9785"/>
                </a:lnTo>
                <a:lnTo>
                  <a:pt x="114375" y="9785"/>
                </a:lnTo>
                <a:lnTo>
                  <a:pt x="114375" y="9785"/>
                </a:lnTo>
                <a:lnTo>
                  <a:pt x="114375" y="9785"/>
                </a:lnTo>
                <a:lnTo>
                  <a:pt x="114375" y="9785"/>
                </a:lnTo>
                <a:lnTo>
                  <a:pt x="114375" y="11330"/>
                </a:lnTo>
                <a:lnTo>
                  <a:pt x="114375" y="11330"/>
                </a:lnTo>
                <a:lnTo>
                  <a:pt x="114375" y="11330"/>
                </a:lnTo>
                <a:lnTo>
                  <a:pt x="114375" y="12360"/>
                </a:lnTo>
                <a:lnTo>
                  <a:pt x="114375" y="12360"/>
                </a:lnTo>
                <a:lnTo>
                  <a:pt x="114375" y="12360"/>
                </a:lnTo>
                <a:lnTo>
                  <a:pt x="114375" y="12360"/>
                </a:lnTo>
                <a:lnTo>
                  <a:pt x="114375" y="12360"/>
                </a:lnTo>
                <a:lnTo>
                  <a:pt x="114375" y="13390"/>
                </a:lnTo>
                <a:lnTo>
                  <a:pt x="113125" y="13390"/>
                </a:lnTo>
                <a:lnTo>
                  <a:pt x="113125" y="13390"/>
                </a:lnTo>
                <a:lnTo>
                  <a:pt x="113125" y="13390"/>
                </a:lnTo>
                <a:lnTo>
                  <a:pt x="113125" y="13390"/>
                </a:lnTo>
                <a:lnTo>
                  <a:pt x="113125" y="13390"/>
                </a:lnTo>
                <a:lnTo>
                  <a:pt x="114375" y="13390"/>
                </a:lnTo>
                <a:lnTo>
                  <a:pt x="114375" y="13390"/>
                </a:lnTo>
                <a:lnTo>
                  <a:pt x="114375" y="13390"/>
                </a:lnTo>
                <a:lnTo>
                  <a:pt x="114375" y="13390"/>
                </a:lnTo>
                <a:lnTo>
                  <a:pt x="115625" y="13390"/>
                </a:lnTo>
                <a:lnTo>
                  <a:pt x="115625" y="13390"/>
                </a:lnTo>
                <a:lnTo>
                  <a:pt x="115625" y="13390"/>
                </a:lnTo>
                <a:lnTo>
                  <a:pt x="115625" y="14420"/>
                </a:lnTo>
                <a:lnTo>
                  <a:pt x="115625" y="14420"/>
                </a:lnTo>
                <a:lnTo>
                  <a:pt x="115625" y="14420"/>
                </a:lnTo>
                <a:lnTo>
                  <a:pt x="115625" y="14420"/>
                </a:lnTo>
                <a:lnTo>
                  <a:pt x="115625" y="14420"/>
                </a:lnTo>
                <a:lnTo>
                  <a:pt x="115625" y="14420"/>
                </a:lnTo>
                <a:lnTo>
                  <a:pt x="115625" y="14420"/>
                </a:lnTo>
                <a:lnTo>
                  <a:pt x="115625" y="14420"/>
                </a:lnTo>
                <a:lnTo>
                  <a:pt x="114375" y="14420"/>
                </a:lnTo>
                <a:lnTo>
                  <a:pt x="114375" y="15450"/>
                </a:lnTo>
                <a:lnTo>
                  <a:pt x="114375" y="15450"/>
                </a:lnTo>
                <a:lnTo>
                  <a:pt x="114375" y="15450"/>
                </a:lnTo>
                <a:lnTo>
                  <a:pt x="114375" y="15450"/>
                </a:lnTo>
                <a:lnTo>
                  <a:pt x="114375" y="15450"/>
                </a:lnTo>
                <a:lnTo>
                  <a:pt x="114375" y="16995"/>
                </a:lnTo>
                <a:lnTo>
                  <a:pt x="115625" y="16995"/>
                </a:lnTo>
                <a:lnTo>
                  <a:pt x="115625" y="16995"/>
                </a:lnTo>
                <a:lnTo>
                  <a:pt x="115625" y="16995"/>
                </a:lnTo>
                <a:lnTo>
                  <a:pt x="115625" y="16995"/>
                </a:lnTo>
                <a:lnTo>
                  <a:pt x="115625" y="16995"/>
                </a:lnTo>
                <a:lnTo>
                  <a:pt x="115625" y="18025"/>
                </a:lnTo>
                <a:lnTo>
                  <a:pt x="115625" y="18025"/>
                </a:lnTo>
                <a:lnTo>
                  <a:pt x="116875" y="18025"/>
                </a:lnTo>
                <a:lnTo>
                  <a:pt x="116875" y="18025"/>
                </a:lnTo>
                <a:lnTo>
                  <a:pt x="116875" y="18025"/>
                </a:lnTo>
                <a:lnTo>
                  <a:pt x="116875" y="18025"/>
                </a:lnTo>
                <a:lnTo>
                  <a:pt x="116875" y="18025"/>
                </a:lnTo>
                <a:lnTo>
                  <a:pt x="116875" y="19055"/>
                </a:lnTo>
                <a:lnTo>
                  <a:pt x="118125" y="19055"/>
                </a:lnTo>
                <a:lnTo>
                  <a:pt x="118125" y="19055"/>
                </a:lnTo>
                <a:lnTo>
                  <a:pt x="118125" y="19055"/>
                </a:lnTo>
                <a:lnTo>
                  <a:pt x="118125" y="19055"/>
                </a:lnTo>
                <a:lnTo>
                  <a:pt x="118125" y="19055"/>
                </a:lnTo>
                <a:lnTo>
                  <a:pt x="116875" y="19055"/>
                </a:lnTo>
                <a:lnTo>
                  <a:pt x="116875" y="20085"/>
                </a:lnTo>
                <a:lnTo>
                  <a:pt x="116875" y="20085"/>
                </a:lnTo>
                <a:lnTo>
                  <a:pt x="116875" y="20085"/>
                </a:lnTo>
                <a:lnTo>
                  <a:pt x="116875" y="20085"/>
                </a:lnTo>
                <a:lnTo>
                  <a:pt x="116875" y="21115"/>
                </a:lnTo>
                <a:lnTo>
                  <a:pt x="116875" y="21115"/>
                </a:lnTo>
                <a:lnTo>
                  <a:pt x="116875" y="21115"/>
                </a:lnTo>
                <a:lnTo>
                  <a:pt x="116875" y="21115"/>
                </a:lnTo>
                <a:lnTo>
                  <a:pt x="115625" y="21115"/>
                </a:lnTo>
                <a:lnTo>
                  <a:pt x="115625" y="22660"/>
                </a:lnTo>
                <a:lnTo>
                  <a:pt x="115625" y="22660"/>
                </a:lnTo>
                <a:lnTo>
                  <a:pt x="115625" y="22660"/>
                </a:lnTo>
                <a:lnTo>
                  <a:pt x="115625" y="22660"/>
                </a:lnTo>
                <a:lnTo>
                  <a:pt x="115625" y="22660"/>
                </a:lnTo>
                <a:lnTo>
                  <a:pt x="115625" y="22660"/>
                </a:lnTo>
                <a:lnTo>
                  <a:pt x="115625" y="23690"/>
                </a:lnTo>
                <a:lnTo>
                  <a:pt x="115625" y="23690"/>
                </a:lnTo>
                <a:lnTo>
                  <a:pt x="115625" y="23690"/>
                </a:lnTo>
                <a:lnTo>
                  <a:pt x="115625" y="24721"/>
                </a:lnTo>
                <a:lnTo>
                  <a:pt x="115625" y="24721"/>
                </a:lnTo>
                <a:lnTo>
                  <a:pt x="115625" y="24721"/>
                </a:lnTo>
                <a:lnTo>
                  <a:pt x="115625" y="24721"/>
                </a:lnTo>
                <a:lnTo>
                  <a:pt x="115625" y="24721"/>
                </a:lnTo>
                <a:lnTo>
                  <a:pt x="115625" y="24721"/>
                </a:lnTo>
                <a:lnTo>
                  <a:pt x="116875" y="24721"/>
                </a:lnTo>
                <a:lnTo>
                  <a:pt x="116875" y="24721"/>
                </a:lnTo>
                <a:lnTo>
                  <a:pt x="116875" y="24721"/>
                </a:lnTo>
                <a:lnTo>
                  <a:pt x="116875" y="25751"/>
                </a:lnTo>
                <a:lnTo>
                  <a:pt x="118125" y="25751"/>
                </a:lnTo>
                <a:lnTo>
                  <a:pt x="118125" y="25751"/>
                </a:lnTo>
                <a:lnTo>
                  <a:pt x="118125" y="25751"/>
                </a:lnTo>
                <a:lnTo>
                  <a:pt x="118125" y="25751"/>
                </a:lnTo>
                <a:lnTo>
                  <a:pt x="118125" y="25751"/>
                </a:lnTo>
                <a:lnTo>
                  <a:pt x="118125" y="25751"/>
                </a:lnTo>
                <a:lnTo>
                  <a:pt x="118125" y="26781"/>
                </a:lnTo>
                <a:lnTo>
                  <a:pt x="118125" y="26781"/>
                </a:lnTo>
                <a:lnTo>
                  <a:pt x="118125" y="26781"/>
                </a:lnTo>
                <a:lnTo>
                  <a:pt x="120000" y="26781"/>
                </a:lnTo>
                <a:lnTo>
                  <a:pt x="120000" y="26781"/>
                </a:lnTo>
                <a:lnTo>
                  <a:pt x="120000" y="26781"/>
                </a:lnTo>
                <a:lnTo>
                  <a:pt x="120000" y="28326"/>
                </a:lnTo>
                <a:lnTo>
                  <a:pt x="120000" y="28326"/>
                </a:lnTo>
                <a:lnTo>
                  <a:pt x="120000" y="28326"/>
                </a:lnTo>
                <a:lnTo>
                  <a:pt x="118125" y="28326"/>
                </a:lnTo>
                <a:lnTo>
                  <a:pt x="118125" y="28326"/>
                </a:lnTo>
                <a:lnTo>
                  <a:pt x="118125" y="28326"/>
                </a:lnTo>
                <a:lnTo>
                  <a:pt x="118125" y="28326"/>
                </a:lnTo>
                <a:lnTo>
                  <a:pt x="118125" y="28326"/>
                </a:lnTo>
                <a:lnTo>
                  <a:pt x="116875" y="28326"/>
                </a:lnTo>
                <a:lnTo>
                  <a:pt x="116875" y="28326"/>
                </a:lnTo>
                <a:lnTo>
                  <a:pt x="116875" y="28326"/>
                </a:lnTo>
                <a:lnTo>
                  <a:pt x="116875" y="29356"/>
                </a:lnTo>
                <a:lnTo>
                  <a:pt x="116875" y="29356"/>
                </a:lnTo>
                <a:lnTo>
                  <a:pt x="116875" y="29356"/>
                </a:lnTo>
                <a:lnTo>
                  <a:pt x="116875" y="29356"/>
                </a:lnTo>
                <a:lnTo>
                  <a:pt x="116875" y="29356"/>
                </a:lnTo>
                <a:lnTo>
                  <a:pt x="115625" y="29356"/>
                </a:lnTo>
                <a:lnTo>
                  <a:pt x="115625" y="30386"/>
                </a:lnTo>
                <a:lnTo>
                  <a:pt x="115625" y="30386"/>
                </a:lnTo>
                <a:lnTo>
                  <a:pt x="115625" y="30386"/>
                </a:lnTo>
                <a:lnTo>
                  <a:pt x="115625" y="30386"/>
                </a:lnTo>
                <a:lnTo>
                  <a:pt x="115625" y="30386"/>
                </a:lnTo>
                <a:lnTo>
                  <a:pt x="115625" y="29356"/>
                </a:lnTo>
                <a:lnTo>
                  <a:pt x="115625" y="29356"/>
                </a:lnTo>
                <a:lnTo>
                  <a:pt x="115625" y="29356"/>
                </a:lnTo>
                <a:lnTo>
                  <a:pt x="115625" y="29356"/>
                </a:lnTo>
                <a:lnTo>
                  <a:pt x="115625" y="29356"/>
                </a:lnTo>
                <a:lnTo>
                  <a:pt x="115625" y="29356"/>
                </a:lnTo>
                <a:lnTo>
                  <a:pt x="115625" y="28326"/>
                </a:lnTo>
                <a:lnTo>
                  <a:pt x="115625" y="28326"/>
                </a:lnTo>
                <a:lnTo>
                  <a:pt x="114375" y="28326"/>
                </a:lnTo>
                <a:lnTo>
                  <a:pt x="114375" y="28326"/>
                </a:lnTo>
                <a:lnTo>
                  <a:pt x="114375" y="28326"/>
                </a:lnTo>
                <a:lnTo>
                  <a:pt x="114375" y="29356"/>
                </a:lnTo>
                <a:lnTo>
                  <a:pt x="114375" y="29356"/>
                </a:lnTo>
                <a:lnTo>
                  <a:pt x="114375" y="29356"/>
                </a:lnTo>
                <a:lnTo>
                  <a:pt x="113125" y="29356"/>
                </a:lnTo>
                <a:lnTo>
                  <a:pt x="113125" y="29356"/>
                </a:lnTo>
                <a:lnTo>
                  <a:pt x="113125" y="29356"/>
                </a:lnTo>
                <a:lnTo>
                  <a:pt x="113125" y="28326"/>
                </a:lnTo>
                <a:lnTo>
                  <a:pt x="111250" y="28326"/>
                </a:lnTo>
                <a:lnTo>
                  <a:pt x="111250" y="29356"/>
                </a:lnTo>
                <a:lnTo>
                  <a:pt x="111250" y="29356"/>
                </a:lnTo>
                <a:lnTo>
                  <a:pt x="111250" y="29356"/>
                </a:lnTo>
                <a:lnTo>
                  <a:pt x="111250" y="29356"/>
                </a:lnTo>
                <a:lnTo>
                  <a:pt x="110000" y="29356"/>
                </a:lnTo>
                <a:lnTo>
                  <a:pt x="110000" y="29356"/>
                </a:lnTo>
                <a:lnTo>
                  <a:pt x="110000" y="29356"/>
                </a:lnTo>
                <a:lnTo>
                  <a:pt x="110000" y="29356"/>
                </a:lnTo>
                <a:lnTo>
                  <a:pt x="110000" y="29356"/>
                </a:lnTo>
                <a:lnTo>
                  <a:pt x="110000" y="29356"/>
                </a:lnTo>
                <a:lnTo>
                  <a:pt x="108750" y="29356"/>
                </a:lnTo>
                <a:lnTo>
                  <a:pt x="108750" y="29356"/>
                </a:lnTo>
                <a:lnTo>
                  <a:pt x="108750" y="29356"/>
                </a:lnTo>
                <a:lnTo>
                  <a:pt x="108750" y="29356"/>
                </a:lnTo>
                <a:lnTo>
                  <a:pt x="107500" y="29356"/>
                </a:lnTo>
                <a:lnTo>
                  <a:pt x="107500" y="29356"/>
                </a:lnTo>
                <a:lnTo>
                  <a:pt x="107500" y="29356"/>
                </a:lnTo>
                <a:lnTo>
                  <a:pt x="107500" y="29356"/>
                </a:lnTo>
                <a:lnTo>
                  <a:pt x="107500" y="29356"/>
                </a:lnTo>
                <a:lnTo>
                  <a:pt x="107500" y="29356"/>
                </a:lnTo>
                <a:lnTo>
                  <a:pt x="107500" y="29356"/>
                </a:lnTo>
                <a:lnTo>
                  <a:pt x="107500" y="29356"/>
                </a:lnTo>
                <a:lnTo>
                  <a:pt x="106250" y="29356"/>
                </a:lnTo>
                <a:lnTo>
                  <a:pt x="106250" y="29356"/>
                </a:lnTo>
                <a:lnTo>
                  <a:pt x="106250" y="29356"/>
                </a:lnTo>
                <a:lnTo>
                  <a:pt x="106250" y="30386"/>
                </a:lnTo>
                <a:lnTo>
                  <a:pt x="106250" y="30386"/>
                </a:lnTo>
                <a:lnTo>
                  <a:pt x="107500" y="30386"/>
                </a:lnTo>
                <a:lnTo>
                  <a:pt x="107500" y="30386"/>
                </a:lnTo>
                <a:lnTo>
                  <a:pt x="107500" y="30386"/>
                </a:lnTo>
                <a:lnTo>
                  <a:pt x="107500" y="30386"/>
                </a:lnTo>
                <a:lnTo>
                  <a:pt x="107500" y="30386"/>
                </a:lnTo>
                <a:lnTo>
                  <a:pt x="107500" y="30386"/>
                </a:lnTo>
                <a:lnTo>
                  <a:pt x="107500" y="31416"/>
                </a:lnTo>
                <a:lnTo>
                  <a:pt x="107500" y="31416"/>
                </a:lnTo>
                <a:lnTo>
                  <a:pt x="106250" y="31416"/>
                </a:lnTo>
                <a:lnTo>
                  <a:pt x="106250" y="31416"/>
                </a:lnTo>
                <a:lnTo>
                  <a:pt x="106250" y="31416"/>
                </a:lnTo>
                <a:lnTo>
                  <a:pt x="106250" y="31416"/>
                </a:lnTo>
                <a:lnTo>
                  <a:pt x="106250" y="31416"/>
                </a:lnTo>
                <a:lnTo>
                  <a:pt x="106250" y="31416"/>
                </a:lnTo>
                <a:lnTo>
                  <a:pt x="104375" y="31416"/>
                </a:lnTo>
                <a:lnTo>
                  <a:pt x="104375" y="31416"/>
                </a:lnTo>
                <a:lnTo>
                  <a:pt x="104375" y="32446"/>
                </a:lnTo>
                <a:lnTo>
                  <a:pt x="104375" y="32446"/>
                </a:lnTo>
                <a:lnTo>
                  <a:pt x="103125" y="32446"/>
                </a:lnTo>
                <a:lnTo>
                  <a:pt x="103125" y="32446"/>
                </a:lnTo>
                <a:lnTo>
                  <a:pt x="103125" y="31416"/>
                </a:lnTo>
                <a:lnTo>
                  <a:pt x="103125" y="31416"/>
                </a:lnTo>
                <a:lnTo>
                  <a:pt x="103125" y="31416"/>
                </a:lnTo>
                <a:lnTo>
                  <a:pt x="103125" y="31416"/>
                </a:lnTo>
                <a:lnTo>
                  <a:pt x="101875" y="31416"/>
                </a:lnTo>
                <a:lnTo>
                  <a:pt x="101875" y="31416"/>
                </a:lnTo>
                <a:lnTo>
                  <a:pt x="101875" y="31416"/>
                </a:lnTo>
                <a:lnTo>
                  <a:pt x="101875" y="31416"/>
                </a:lnTo>
                <a:lnTo>
                  <a:pt x="101875" y="31416"/>
                </a:lnTo>
                <a:lnTo>
                  <a:pt x="101875" y="31416"/>
                </a:lnTo>
                <a:lnTo>
                  <a:pt x="100625" y="31416"/>
                </a:lnTo>
                <a:lnTo>
                  <a:pt x="100625" y="31416"/>
                </a:lnTo>
                <a:lnTo>
                  <a:pt x="100625" y="31416"/>
                </a:lnTo>
                <a:lnTo>
                  <a:pt x="100625" y="32446"/>
                </a:lnTo>
                <a:lnTo>
                  <a:pt x="100625" y="32446"/>
                </a:lnTo>
                <a:lnTo>
                  <a:pt x="99375" y="32446"/>
                </a:lnTo>
                <a:lnTo>
                  <a:pt x="99375" y="31416"/>
                </a:lnTo>
                <a:lnTo>
                  <a:pt x="99375" y="31416"/>
                </a:lnTo>
                <a:lnTo>
                  <a:pt x="99375" y="32446"/>
                </a:lnTo>
                <a:lnTo>
                  <a:pt x="99375" y="32446"/>
                </a:lnTo>
                <a:lnTo>
                  <a:pt x="99375" y="32446"/>
                </a:lnTo>
                <a:lnTo>
                  <a:pt x="99375" y="32446"/>
                </a:lnTo>
                <a:lnTo>
                  <a:pt x="99375" y="33991"/>
                </a:lnTo>
                <a:lnTo>
                  <a:pt x="99375" y="33991"/>
                </a:lnTo>
                <a:lnTo>
                  <a:pt x="99375" y="33991"/>
                </a:lnTo>
                <a:lnTo>
                  <a:pt x="99375" y="33991"/>
                </a:lnTo>
                <a:lnTo>
                  <a:pt x="99375" y="33991"/>
                </a:lnTo>
                <a:lnTo>
                  <a:pt x="99375" y="33991"/>
                </a:lnTo>
                <a:lnTo>
                  <a:pt x="99375" y="33991"/>
                </a:lnTo>
                <a:lnTo>
                  <a:pt x="97500" y="33991"/>
                </a:lnTo>
                <a:lnTo>
                  <a:pt x="97500" y="33991"/>
                </a:lnTo>
                <a:lnTo>
                  <a:pt x="97500" y="33991"/>
                </a:lnTo>
                <a:lnTo>
                  <a:pt x="97500" y="33991"/>
                </a:lnTo>
                <a:lnTo>
                  <a:pt x="97500" y="33991"/>
                </a:lnTo>
                <a:lnTo>
                  <a:pt x="96250" y="33991"/>
                </a:lnTo>
                <a:lnTo>
                  <a:pt x="96250" y="35021"/>
                </a:lnTo>
                <a:lnTo>
                  <a:pt x="96250" y="35021"/>
                </a:lnTo>
                <a:lnTo>
                  <a:pt x="96250" y="35021"/>
                </a:lnTo>
                <a:lnTo>
                  <a:pt x="96250" y="35021"/>
                </a:lnTo>
                <a:lnTo>
                  <a:pt x="96250" y="35021"/>
                </a:lnTo>
                <a:lnTo>
                  <a:pt x="95000" y="35021"/>
                </a:lnTo>
                <a:lnTo>
                  <a:pt x="95000" y="35021"/>
                </a:lnTo>
                <a:lnTo>
                  <a:pt x="95000" y="35021"/>
                </a:lnTo>
                <a:lnTo>
                  <a:pt x="95000" y="36051"/>
                </a:lnTo>
                <a:lnTo>
                  <a:pt x="95000" y="36051"/>
                </a:lnTo>
                <a:lnTo>
                  <a:pt x="93750" y="36051"/>
                </a:lnTo>
                <a:lnTo>
                  <a:pt x="93750" y="36051"/>
                </a:lnTo>
                <a:lnTo>
                  <a:pt x="93750" y="36051"/>
                </a:lnTo>
                <a:lnTo>
                  <a:pt x="93750" y="36051"/>
                </a:lnTo>
                <a:lnTo>
                  <a:pt x="93750" y="36051"/>
                </a:lnTo>
                <a:lnTo>
                  <a:pt x="93750" y="36051"/>
                </a:lnTo>
                <a:lnTo>
                  <a:pt x="93750" y="36051"/>
                </a:lnTo>
                <a:lnTo>
                  <a:pt x="93750" y="37081"/>
                </a:lnTo>
                <a:lnTo>
                  <a:pt x="93750" y="37081"/>
                </a:lnTo>
                <a:lnTo>
                  <a:pt x="92500" y="37081"/>
                </a:lnTo>
                <a:lnTo>
                  <a:pt x="92500" y="37081"/>
                </a:lnTo>
                <a:lnTo>
                  <a:pt x="93750" y="37081"/>
                </a:lnTo>
                <a:lnTo>
                  <a:pt x="93750" y="37081"/>
                </a:lnTo>
                <a:lnTo>
                  <a:pt x="93750" y="37081"/>
                </a:lnTo>
                <a:lnTo>
                  <a:pt x="93750" y="37081"/>
                </a:lnTo>
                <a:lnTo>
                  <a:pt x="93750" y="37081"/>
                </a:lnTo>
                <a:lnTo>
                  <a:pt x="93750" y="37081"/>
                </a:lnTo>
                <a:lnTo>
                  <a:pt x="93750" y="37081"/>
                </a:lnTo>
                <a:lnTo>
                  <a:pt x="93750" y="37081"/>
                </a:lnTo>
                <a:lnTo>
                  <a:pt x="93750" y="38111"/>
                </a:lnTo>
                <a:lnTo>
                  <a:pt x="93750" y="38111"/>
                </a:lnTo>
                <a:lnTo>
                  <a:pt x="93750" y="38111"/>
                </a:lnTo>
                <a:lnTo>
                  <a:pt x="93750" y="38111"/>
                </a:lnTo>
                <a:lnTo>
                  <a:pt x="93750" y="38111"/>
                </a:lnTo>
                <a:lnTo>
                  <a:pt x="93750" y="38111"/>
                </a:lnTo>
                <a:lnTo>
                  <a:pt x="95000" y="38111"/>
                </a:lnTo>
                <a:lnTo>
                  <a:pt x="95000" y="38111"/>
                </a:lnTo>
                <a:lnTo>
                  <a:pt x="95000" y="38111"/>
                </a:lnTo>
                <a:lnTo>
                  <a:pt x="95000" y="38111"/>
                </a:lnTo>
                <a:lnTo>
                  <a:pt x="95000" y="38111"/>
                </a:lnTo>
                <a:lnTo>
                  <a:pt x="95000" y="39656"/>
                </a:lnTo>
                <a:lnTo>
                  <a:pt x="96250" y="39656"/>
                </a:lnTo>
                <a:lnTo>
                  <a:pt x="96250" y="39656"/>
                </a:lnTo>
                <a:lnTo>
                  <a:pt x="96250" y="39656"/>
                </a:lnTo>
                <a:lnTo>
                  <a:pt x="96250" y="39656"/>
                </a:lnTo>
                <a:lnTo>
                  <a:pt x="96250" y="39656"/>
                </a:lnTo>
                <a:lnTo>
                  <a:pt x="96250" y="40686"/>
                </a:lnTo>
                <a:lnTo>
                  <a:pt x="96250" y="40686"/>
                </a:lnTo>
                <a:lnTo>
                  <a:pt x="96250" y="40686"/>
                </a:lnTo>
                <a:lnTo>
                  <a:pt x="96250" y="40686"/>
                </a:lnTo>
                <a:lnTo>
                  <a:pt x="95000" y="40686"/>
                </a:lnTo>
                <a:lnTo>
                  <a:pt x="95000" y="40686"/>
                </a:lnTo>
                <a:lnTo>
                  <a:pt x="95000" y="40686"/>
                </a:lnTo>
                <a:lnTo>
                  <a:pt x="95000" y="40686"/>
                </a:lnTo>
                <a:lnTo>
                  <a:pt x="95000" y="41716"/>
                </a:lnTo>
                <a:lnTo>
                  <a:pt x="95000" y="41716"/>
                </a:lnTo>
                <a:lnTo>
                  <a:pt x="93750" y="41716"/>
                </a:lnTo>
                <a:lnTo>
                  <a:pt x="93750" y="41716"/>
                </a:lnTo>
                <a:lnTo>
                  <a:pt x="93750" y="41716"/>
                </a:lnTo>
                <a:lnTo>
                  <a:pt x="93750" y="41716"/>
                </a:lnTo>
                <a:lnTo>
                  <a:pt x="93750" y="41716"/>
                </a:lnTo>
                <a:lnTo>
                  <a:pt x="93750" y="41716"/>
                </a:lnTo>
                <a:lnTo>
                  <a:pt x="92500" y="41716"/>
                </a:lnTo>
                <a:lnTo>
                  <a:pt x="92500" y="42746"/>
                </a:lnTo>
                <a:lnTo>
                  <a:pt x="92500" y="42746"/>
                </a:lnTo>
                <a:lnTo>
                  <a:pt x="92500" y="42746"/>
                </a:lnTo>
                <a:lnTo>
                  <a:pt x="90625" y="42746"/>
                </a:lnTo>
                <a:lnTo>
                  <a:pt x="90625" y="42746"/>
                </a:lnTo>
                <a:lnTo>
                  <a:pt x="90625" y="42746"/>
                </a:lnTo>
                <a:lnTo>
                  <a:pt x="90625" y="42746"/>
                </a:lnTo>
                <a:lnTo>
                  <a:pt x="90625" y="42746"/>
                </a:lnTo>
                <a:lnTo>
                  <a:pt x="90625" y="43776"/>
                </a:lnTo>
                <a:lnTo>
                  <a:pt x="90625" y="43776"/>
                </a:lnTo>
                <a:lnTo>
                  <a:pt x="90625" y="43776"/>
                </a:lnTo>
                <a:lnTo>
                  <a:pt x="90625" y="43776"/>
                </a:lnTo>
                <a:lnTo>
                  <a:pt x="89375" y="43776"/>
                </a:lnTo>
                <a:lnTo>
                  <a:pt x="89375" y="45321"/>
                </a:lnTo>
                <a:lnTo>
                  <a:pt x="89375" y="45321"/>
                </a:lnTo>
                <a:lnTo>
                  <a:pt x="89375" y="45321"/>
                </a:lnTo>
                <a:lnTo>
                  <a:pt x="89375" y="45321"/>
                </a:lnTo>
                <a:lnTo>
                  <a:pt x="89375" y="45321"/>
                </a:lnTo>
                <a:lnTo>
                  <a:pt x="88125" y="45321"/>
                </a:lnTo>
                <a:lnTo>
                  <a:pt x="88125" y="46351"/>
                </a:lnTo>
                <a:lnTo>
                  <a:pt x="88125" y="46351"/>
                </a:lnTo>
                <a:lnTo>
                  <a:pt x="88125" y="46351"/>
                </a:lnTo>
                <a:lnTo>
                  <a:pt x="88125" y="46351"/>
                </a:lnTo>
                <a:lnTo>
                  <a:pt x="88125" y="46351"/>
                </a:lnTo>
                <a:lnTo>
                  <a:pt x="88125" y="46351"/>
                </a:lnTo>
                <a:lnTo>
                  <a:pt x="86875" y="46351"/>
                </a:lnTo>
                <a:lnTo>
                  <a:pt x="86875" y="46351"/>
                </a:lnTo>
                <a:lnTo>
                  <a:pt x="86875" y="46351"/>
                </a:lnTo>
                <a:lnTo>
                  <a:pt x="86875" y="46351"/>
                </a:lnTo>
                <a:lnTo>
                  <a:pt x="86875" y="46351"/>
                </a:lnTo>
                <a:lnTo>
                  <a:pt x="86875" y="46351"/>
                </a:lnTo>
                <a:lnTo>
                  <a:pt x="86875" y="47381"/>
                </a:lnTo>
                <a:lnTo>
                  <a:pt x="85625" y="47381"/>
                </a:lnTo>
                <a:lnTo>
                  <a:pt x="85625" y="47381"/>
                </a:lnTo>
                <a:lnTo>
                  <a:pt x="85625" y="47381"/>
                </a:lnTo>
                <a:lnTo>
                  <a:pt x="85625" y="47381"/>
                </a:lnTo>
                <a:lnTo>
                  <a:pt x="83750" y="47381"/>
                </a:lnTo>
                <a:lnTo>
                  <a:pt x="83750" y="47381"/>
                </a:lnTo>
                <a:lnTo>
                  <a:pt x="83750" y="47381"/>
                </a:lnTo>
                <a:lnTo>
                  <a:pt x="83750" y="47381"/>
                </a:lnTo>
                <a:lnTo>
                  <a:pt x="82500" y="47381"/>
                </a:lnTo>
                <a:lnTo>
                  <a:pt x="82500" y="47381"/>
                </a:lnTo>
                <a:lnTo>
                  <a:pt x="82500" y="47381"/>
                </a:lnTo>
                <a:lnTo>
                  <a:pt x="82500" y="47381"/>
                </a:lnTo>
                <a:lnTo>
                  <a:pt x="82500" y="47381"/>
                </a:lnTo>
                <a:lnTo>
                  <a:pt x="82500" y="47381"/>
                </a:lnTo>
                <a:lnTo>
                  <a:pt x="82500" y="47381"/>
                </a:lnTo>
                <a:lnTo>
                  <a:pt x="81250" y="47381"/>
                </a:lnTo>
                <a:lnTo>
                  <a:pt x="81250" y="47381"/>
                </a:lnTo>
                <a:lnTo>
                  <a:pt x="81250" y="47381"/>
                </a:lnTo>
                <a:lnTo>
                  <a:pt x="81250" y="48412"/>
                </a:lnTo>
                <a:lnTo>
                  <a:pt x="80000" y="48412"/>
                </a:lnTo>
                <a:lnTo>
                  <a:pt x="80000" y="48412"/>
                </a:lnTo>
                <a:lnTo>
                  <a:pt x="80000" y="48412"/>
                </a:lnTo>
                <a:lnTo>
                  <a:pt x="80000" y="48412"/>
                </a:lnTo>
                <a:lnTo>
                  <a:pt x="80000" y="48412"/>
                </a:lnTo>
                <a:lnTo>
                  <a:pt x="80000" y="48412"/>
                </a:lnTo>
                <a:lnTo>
                  <a:pt x="80000" y="48412"/>
                </a:lnTo>
                <a:lnTo>
                  <a:pt x="78750" y="48412"/>
                </a:lnTo>
                <a:lnTo>
                  <a:pt x="78750" y="48412"/>
                </a:lnTo>
                <a:lnTo>
                  <a:pt x="78750" y="48412"/>
                </a:lnTo>
                <a:lnTo>
                  <a:pt x="78750" y="48412"/>
                </a:lnTo>
                <a:lnTo>
                  <a:pt x="78750" y="48412"/>
                </a:lnTo>
                <a:lnTo>
                  <a:pt x="78750" y="48412"/>
                </a:lnTo>
                <a:lnTo>
                  <a:pt x="78750" y="49442"/>
                </a:lnTo>
                <a:lnTo>
                  <a:pt x="77500" y="49442"/>
                </a:lnTo>
                <a:lnTo>
                  <a:pt x="77500" y="48412"/>
                </a:lnTo>
                <a:lnTo>
                  <a:pt x="77500" y="48412"/>
                </a:lnTo>
                <a:lnTo>
                  <a:pt x="77500" y="48412"/>
                </a:lnTo>
                <a:lnTo>
                  <a:pt x="75625" y="48412"/>
                </a:lnTo>
                <a:lnTo>
                  <a:pt x="75625" y="48412"/>
                </a:lnTo>
                <a:lnTo>
                  <a:pt x="75625" y="48412"/>
                </a:lnTo>
                <a:lnTo>
                  <a:pt x="75625" y="49442"/>
                </a:lnTo>
                <a:lnTo>
                  <a:pt x="75625" y="49442"/>
                </a:lnTo>
                <a:lnTo>
                  <a:pt x="75625" y="49442"/>
                </a:lnTo>
                <a:lnTo>
                  <a:pt x="75625" y="49442"/>
                </a:lnTo>
                <a:lnTo>
                  <a:pt x="74375" y="49442"/>
                </a:lnTo>
                <a:lnTo>
                  <a:pt x="74375" y="50987"/>
                </a:lnTo>
                <a:lnTo>
                  <a:pt x="74375" y="50987"/>
                </a:lnTo>
                <a:lnTo>
                  <a:pt x="74375" y="50987"/>
                </a:lnTo>
                <a:lnTo>
                  <a:pt x="74375" y="50987"/>
                </a:lnTo>
                <a:lnTo>
                  <a:pt x="74375" y="50987"/>
                </a:lnTo>
                <a:lnTo>
                  <a:pt x="74375" y="50987"/>
                </a:lnTo>
                <a:lnTo>
                  <a:pt x="73125" y="50987"/>
                </a:lnTo>
                <a:lnTo>
                  <a:pt x="73125" y="50987"/>
                </a:lnTo>
                <a:lnTo>
                  <a:pt x="73125" y="50987"/>
                </a:lnTo>
                <a:lnTo>
                  <a:pt x="71875" y="50987"/>
                </a:lnTo>
                <a:lnTo>
                  <a:pt x="71875" y="52017"/>
                </a:lnTo>
                <a:lnTo>
                  <a:pt x="71875" y="52017"/>
                </a:lnTo>
                <a:lnTo>
                  <a:pt x="71875" y="52017"/>
                </a:lnTo>
                <a:lnTo>
                  <a:pt x="71875" y="52017"/>
                </a:lnTo>
                <a:lnTo>
                  <a:pt x="71875" y="52017"/>
                </a:lnTo>
                <a:lnTo>
                  <a:pt x="71875" y="52017"/>
                </a:lnTo>
                <a:lnTo>
                  <a:pt x="70625" y="52017"/>
                </a:lnTo>
                <a:lnTo>
                  <a:pt x="70625" y="52017"/>
                </a:lnTo>
                <a:lnTo>
                  <a:pt x="70625" y="53047"/>
                </a:lnTo>
                <a:lnTo>
                  <a:pt x="70625" y="53047"/>
                </a:lnTo>
                <a:lnTo>
                  <a:pt x="70625" y="53047"/>
                </a:lnTo>
                <a:lnTo>
                  <a:pt x="70625" y="53047"/>
                </a:lnTo>
                <a:lnTo>
                  <a:pt x="68750" y="53047"/>
                </a:lnTo>
                <a:lnTo>
                  <a:pt x="68750" y="53047"/>
                </a:lnTo>
                <a:lnTo>
                  <a:pt x="68750" y="53047"/>
                </a:lnTo>
                <a:lnTo>
                  <a:pt x="68750" y="54077"/>
                </a:lnTo>
                <a:lnTo>
                  <a:pt x="68750" y="54077"/>
                </a:lnTo>
                <a:lnTo>
                  <a:pt x="68750" y="54077"/>
                </a:lnTo>
                <a:lnTo>
                  <a:pt x="67500" y="54077"/>
                </a:lnTo>
                <a:lnTo>
                  <a:pt x="67500" y="54077"/>
                </a:lnTo>
                <a:lnTo>
                  <a:pt x="67500" y="54077"/>
                </a:lnTo>
                <a:lnTo>
                  <a:pt x="67500" y="54077"/>
                </a:lnTo>
                <a:lnTo>
                  <a:pt x="66250" y="54077"/>
                </a:lnTo>
                <a:lnTo>
                  <a:pt x="66250" y="54077"/>
                </a:lnTo>
                <a:lnTo>
                  <a:pt x="66250" y="55107"/>
                </a:lnTo>
                <a:lnTo>
                  <a:pt x="66250" y="55107"/>
                </a:lnTo>
                <a:lnTo>
                  <a:pt x="66250" y="55107"/>
                </a:lnTo>
                <a:lnTo>
                  <a:pt x="66250" y="55107"/>
                </a:lnTo>
                <a:lnTo>
                  <a:pt x="66250" y="55107"/>
                </a:lnTo>
                <a:lnTo>
                  <a:pt x="66250" y="55107"/>
                </a:lnTo>
                <a:lnTo>
                  <a:pt x="65000" y="55107"/>
                </a:lnTo>
                <a:lnTo>
                  <a:pt x="65000" y="56652"/>
                </a:lnTo>
                <a:lnTo>
                  <a:pt x="65000" y="56652"/>
                </a:lnTo>
                <a:lnTo>
                  <a:pt x="65000" y="56652"/>
                </a:lnTo>
                <a:lnTo>
                  <a:pt x="65000" y="56652"/>
                </a:lnTo>
                <a:lnTo>
                  <a:pt x="65000" y="56652"/>
                </a:lnTo>
                <a:lnTo>
                  <a:pt x="63750" y="56652"/>
                </a:lnTo>
                <a:lnTo>
                  <a:pt x="63750" y="56652"/>
                </a:lnTo>
                <a:lnTo>
                  <a:pt x="63750" y="56652"/>
                </a:lnTo>
                <a:lnTo>
                  <a:pt x="63750" y="57682"/>
                </a:lnTo>
                <a:lnTo>
                  <a:pt x="63750" y="57682"/>
                </a:lnTo>
                <a:lnTo>
                  <a:pt x="63750" y="57682"/>
                </a:lnTo>
                <a:lnTo>
                  <a:pt x="61875" y="57682"/>
                </a:lnTo>
                <a:lnTo>
                  <a:pt x="61875" y="57682"/>
                </a:lnTo>
                <a:lnTo>
                  <a:pt x="61875" y="57682"/>
                </a:lnTo>
                <a:lnTo>
                  <a:pt x="61875" y="57682"/>
                </a:lnTo>
                <a:lnTo>
                  <a:pt x="61875" y="57682"/>
                </a:lnTo>
                <a:lnTo>
                  <a:pt x="61875" y="57682"/>
                </a:lnTo>
                <a:lnTo>
                  <a:pt x="61875" y="57682"/>
                </a:lnTo>
                <a:lnTo>
                  <a:pt x="61875" y="58712"/>
                </a:lnTo>
                <a:lnTo>
                  <a:pt x="61875" y="58712"/>
                </a:lnTo>
                <a:lnTo>
                  <a:pt x="61875" y="58712"/>
                </a:lnTo>
                <a:lnTo>
                  <a:pt x="60625" y="58712"/>
                </a:lnTo>
                <a:lnTo>
                  <a:pt x="60625" y="58712"/>
                </a:lnTo>
                <a:lnTo>
                  <a:pt x="60625" y="58712"/>
                </a:lnTo>
                <a:lnTo>
                  <a:pt x="59375" y="58712"/>
                </a:lnTo>
                <a:lnTo>
                  <a:pt x="59375" y="58712"/>
                </a:lnTo>
                <a:lnTo>
                  <a:pt x="59375" y="58712"/>
                </a:lnTo>
                <a:lnTo>
                  <a:pt x="59375" y="58712"/>
                </a:lnTo>
                <a:lnTo>
                  <a:pt x="59375" y="58712"/>
                </a:lnTo>
                <a:lnTo>
                  <a:pt x="60625" y="58712"/>
                </a:lnTo>
                <a:lnTo>
                  <a:pt x="60625" y="58712"/>
                </a:lnTo>
                <a:lnTo>
                  <a:pt x="60625" y="59742"/>
                </a:lnTo>
                <a:lnTo>
                  <a:pt x="60625" y="59742"/>
                </a:lnTo>
                <a:lnTo>
                  <a:pt x="61875" y="59742"/>
                </a:lnTo>
                <a:lnTo>
                  <a:pt x="61875" y="59742"/>
                </a:lnTo>
                <a:lnTo>
                  <a:pt x="61875" y="59742"/>
                </a:lnTo>
                <a:lnTo>
                  <a:pt x="61875" y="59742"/>
                </a:lnTo>
                <a:lnTo>
                  <a:pt x="61875" y="59742"/>
                </a:lnTo>
                <a:lnTo>
                  <a:pt x="61875" y="59742"/>
                </a:lnTo>
                <a:lnTo>
                  <a:pt x="61875" y="59742"/>
                </a:lnTo>
                <a:lnTo>
                  <a:pt x="60625" y="59742"/>
                </a:lnTo>
                <a:lnTo>
                  <a:pt x="60625" y="59742"/>
                </a:lnTo>
                <a:lnTo>
                  <a:pt x="60625" y="59742"/>
                </a:lnTo>
                <a:lnTo>
                  <a:pt x="59375" y="59742"/>
                </a:lnTo>
                <a:lnTo>
                  <a:pt x="59375" y="60772"/>
                </a:lnTo>
                <a:lnTo>
                  <a:pt x="59375" y="60772"/>
                </a:lnTo>
                <a:lnTo>
                  <a:pt x="59375" y="60772"/>
                </a:lnTo>
                <a:lnTo>
                  <a:pt x="59375" y="60772"/>
                </a:lnTo>
                <a:lnTo>
                  <a:pt x="59375" y="60772"/>
                </a:lnTo>
                <a:lnTo>
                  <a:pt x="59375" y="60772"/>
                </a:lnTo>
                <a:lnTo>
                  <a:pt x="59375" y="62317"/>
                </a:lnTo>
                <a:lnTo>
                  <a:pt x="59375" y="62317"/>
                </a:lnTo>
                <a:lnTo>
                  <a:pt x="59375" y="62317"/>
                </a:lnTo>
                <a:lnTo>
                  <a:pt x="59375" y="62317"/>
                </a:lnTo>
                <a:lnTo>
                  <a:pt x="59375" y="62317"/>
                </a:lnTo>
                <a:lnTo>
                  <a:pt x="59375" y="62317"/>
                </a:lnTo>
                <a:lnTo>
                  <a:pt x="59375" y="62317"/>
                </a:lnTo>
                <a:lnTo>
                  <a:pt x="58125" y="62317"/>
                </a:lnTo>
                <a:lnTo>
                  <a:pt x="58125" y="62317"/>
                </a:lnTo>
                <a:lnTo>
                  <a:pt x="58125" y="63347"/>
                </a:lnTo>
                <a:lnTo>
                  <a:pt x="59375" y="63347"/>
                </a:lnTo>
                <a:lnTo>
                  <a:pt x="59375" y="63347"/>
                </a:lnTo>
                <a:lnTo>
                  <a:pt x="59375" y="63347"/>
                </a:lnTo>
                <a:lnTo>
                  <a:pt x="59375" y="63347"/>
                </a:lnTo>
                <a:lnTo>
                  <a:pt x="59375" y="63347"/>
                </a:lnTo>
                <a:lnTo>
                  <a:pt x="59375" y="63347"/>
                </a:lnTo>
                <a:lnTo>
                  <a:pt x="59375" y="63347"/>
                </a:lnTo>
                <a:lnTo>
                  <a:pt x="59375" y="63347"/>
                </a:lnTo>
                <a:lnTo>
                  <a:pt x="60625" y="63347"/>
                </a:lnTo>
                <a:lnTo>
                  <a:pt x="60625" y="64377"/>
                </a:lnTo>
                <a:lnTo>
                  <a:pt x="59375" y="64377"/>
                </a:lnTo>
                <a:lnTo>
                  <a:pt x="59375" y="64377"/>
                </a:lnTo>
                <a:lnTo>
                  <a:pt x="59375" y="64377"/>
                </a:lnTo>
                <a:lnTo>
                  <a:pt x="59375" y="64377"/>
                </a:lnTo>
                <a:lnTo>
                  <a:pt x="59375" y="65407"/>
                </a:lnTo>
                <a:lnTo>
                  <a:pt x="59375" y="65407"/>
                </a:lnTo>
                <a:lnTo>
                  <a:pt x="59375" y="65407"/>
                </a:lnTo>
                <a:lnTo>
                  <a:pt x="59375" y="65407"/>
                </a:lnTo>
                <a:lnTo>
                  <a:pt x="59375" y="65407"/>
                </a:lnTo>
                <a:lnTo>
                  <a:pt x="58125" y="65407"/>
                </a:lnTo>
                <a:lnTo>
                  <a:pt x="58125" y="65407"/>
                </a:lnTo>
                <a:lnTo>
                  <a:pt x="58125" y="65407"/>
                </a:lnTo>
                <a:lnTo>
                  <a:pt x="58125" y="65407"/>
                </a:lnTo>
                <a:lnTo>
                  <a:pt x="58125" y="65407"/>
                </a:lnTo>
                <a:lnTo>
                  <a:pt x="56875" y="65407"/>
                </a:lnTo>
                <a:lnTo>
                  <a:pt x="56875" y="65407"/>
                </a:lnTo>
                <a:lnTo>
                  <a:pt x="56875" y="65407"/>
                </a:lnTo>
                <a:lnTo>
                  <a:pt x="56875" y="65407"/>
                </a:lnTo>
                <a:lnTo>
                  <a:pt x="56875" y="66437"/>
                </a:lnTo>
                <a:lnTo>
                  <a:pt x="58125" y="66437"/>
                </a:lnTo>
                <a:lnTo>
                  <a:pt x="58125" y="66437"/>
                </a:lnTo>
                <a:lnTo>
                  <a:pt x="56875" y="66437"/>
                </a:lnTo>
                <a:lnTo>
                  <a:pt x="56875" y="66437"/>
                </a:lnTo>
                <a:lnTo>
                  <a:pt x="58125" y="66437"/>
                </a:lnTo>
                <a:lnTo>
                  <a:pt x="58125" y="67982"/>
                </a:lnTo>
                <a:lnTo>
                  <a:pt x="58125" y="67982"/>
                </a:lnTo>
                <a:lnTo>
                  <a:pt x="58125" y="67982"/>
                </a:lnTo>
                <a:lnTo>
                  <a:pt x="58125" y="67982"/>
                </a:lnTo>
                <a:lnTo>
                  <a:pt x="58125" y="67982"/>
                </a:lnTo>
                <a:lnTo>
                  <a:pt x="58125" y="69012"/>
                </a:lnTo>
                <a:lnTo>
                  <a:pt x="58125" y="69012"/>
                </a:lnTo>
                <a:lnTo>
                  <a:pt x="58125" y="69012"/>
                </a:lnTo>
                <a:lnTo>
                  <a:pt x="58125" y="69012"/>
                </a:lnTo>
                <a:lnTo>
                  <a:pt x="58125" y="69012"/>
                </a:lnTo>
                <a:lnTo>
                  <a:pt x="58125" y="69012"/>
                </a:lnTo>
                <a:lnTo>
                  <a:pt x="58125" y="69012"/>
                </a:lnTo>
                <a:lnTo>
                  <a:pt x="58125" y="69012"/>
                </a:lnTo>
                <a:lnTo>
                  <a:pt x="58125" y="69012"/>
                </a:lnTo>
                <a:lnTo>
                  <a:pt x="56875" y="69012"/>
                </a:lnTo>
                <a:lnTo>
                  <a:pt x="56875" y="69012"/>
                </a:lnTo>
                <a:lnTo>
                  <a:pt x="56875" y="69012"/>
                </a:lnTo>
                <a:lnTo>
                  <a:pt x="56875" y="70042"/>
                </a:lnTo>
                <a:lnTo>
                  <a:pt x="58125" y="70042"/>
                </a:lnTo>
                <a:lnTo>
                  <a:pt x="58125" y="70042"/>
                </a:lnTo>
                <a:lnTo>
                  <a:pt x="58125" y="70042"/>
                </a:lnTo>
                <a:lnTo>
                  <a:pt x="58125" y="70042"/>
                </a:lnTo>
                <a:lnTo>
                  <a:pt x="58125" y="70042"/>
                </a:lnTo>
                <a:lnTo>
                  <a:pt x="58125" y="71072"/>
                </a:lnTo>
                <a:lnTo>
                  <a:pt x="58125" y="71072"/>
                </a:lnTo>
                <a:lnTo>
                  <a:pt x="58125" y="71072"/>
                </a:lnTo>
                <a:lnTo>
                  <a:pt x="58125" y="71072"/>
                </a:lnTo>
                <a:lnTo>
                  <a:pt x="58125" y="71072"/>
                </a:lnTo>
                <a:lnTo>
                  <a:pt x="58125" y="71072"/>
                </a:lnTo>
                <a:lnTo>
                  <a:pt x="58125" y="72103"/>
                </a:lnTo>
                <a:lnTo>
                  <a:pt x="58125" y="72103"/>
                </a:lnTo>
                <a:lnTo>
                  <a:pt x="58125" y="72103"/>
                </a:lnTo>
                <a:lnTo>
                  <a:pt x="59375" y="72103"/>
                </a:lnTo>
                <a:lnTo>
                  <a:pt x="59375" y="72103"/>
                </a:lnTo>
                <a:lnTo>
                  <a:pt x="59375" y="72103"/>
                </a:lnTo>
                <a:lnTo>
                  <a:pt x="59375" y="72103"/>
                </a:lnTo>
                <a:lnTo>
                  <a:pt x="59375" y="72103"/>
                </a:lnTo>
                <a:lnTo>
                  <a:pt x="59375" y="72103"/>
                </a:lnTo>
                <a:lnTo>
                  <a:pt x="59375" y="72103"/>
                </a:lnTo>
                <a:lnTo>
                  <a:pt x="59375" y="72103"/>
                </a:lnTo>
                <a:lnTo>
                  <a:pt x="58125" y="72103"/>
                </a:lnTo>
                <a:lnTo>
                  <a:pt x="58125" y="73648"/>
                </a:lnTo>
                <a:lnTo>
                  <a:pt x="59375" y="73648"/>
                </a:lnTo>
                <a:lnTo>
                  <a:pt x="59375" y="73648"/>
                </a:lnTo>
                <a:lnTo>
                  <a:pt x="59375" y="73648"/>
                </a:lnTo>
                <a:lnTo>
                  <a:pt x="59375" y="73648"/>
                </a:lnTo>
                <a:lnTo>
                  <a:pt x="60625" y="73648"/>
                </a:lnTo>
                <a:lnTo>
                  <a:pt x="60625" y="73648"/>
                </a:lnTo>
                <a:lnTo>
                  <a:pt x="60625" y="73648"/>
                </a:lnTo>
                <a:lnTo>
                  <a:pt x="61875" y="73648"/>
                </a:lnTo>
                <a:lnTo>
                  <a:pt x="61875" y="73648"/>
                </a:lnTo>
                <a:lnTo>
                  <a:pt x="61875" y="73648"/>
                </a:lnTo>
                <a:lnTo>
                  <a:pt x="61875" y="73648"/>
                </a:lnTo>
                <a:lnTo>
                  <a:pt x="61875" y="73648"/>
                </a:lnTo>
                <a:lnTo>
                  <a:pt x="61875" y="73648"/>
                </a:lnTo>
                <a:lnTo>
                  <a:pt x="61875" y="73648"/>
                </a:lnTo>
                <a:lnTo>
                  <a:pt x="63750" y="73648"/>
                </a:lnTo>
                <a:lnTo>
                  <a:pt x="63750" y="73648"/>
                </a:lnTo>
                <a:lnTo>
                  <a:pt x="63750" y="73648"/>
                </a:lnTo>
                <a:lnTo>
                  <a:pt x="63750" y="73648"/>
                </a:lnTo>
                <a:lnTo>
                  <a:pt x="65000" y="73648"/>
                </a:lnTo>
                <a:lnTo>
                  <a:pt x="65000" y="73648"/>
                </a:lnTo>
                <a:lnTo>
                  <a:pt x="65000" y="74678"/>
                </a:lnTo>
                <a:lnTo>
                  <a:pt x="65000" y="74678"/>
                </a:lnTo>
                <a:lnTo>
                  <a:pt x="65000" y="74678"/>
                </a:lnTo>
                <a:lnTo>
                  <a:pt x="65000" y="74678"/>
                </a:lnTo>
                <a:lnTo>
                  <a:pt x="65000" y="74678"/>
                </a:lnTo>
                <a:lnTo>
                  <a:pt x="66250" y="74678"/>
                </a:lnTo>
                <a:lnTo>
                  <a:pt x="66250" y="75708"/>
                </a:lnTo>
                <a:lnTo>
                  <a:pt x="66250" y="75708"/>
                </a:lnTo>
                <a:lnTo>
                  <a:pt x="66250" y="75708"/>
                </a:lnTo>
                <a:lnTo>
                  <a:pt x="66250" y="75708"/>
                </a:lnTo>
                <a:lnTo>
                  <a:pt x="66250" y="75708"/>
                </a:lnTo>
                <a:lnTo>
                  <a:pt x="67500" y="75708"/>
                </a:lnTo>
                <a:lnTo>
                  <a:pt x="67500" y="75708"/>
                </a:lnTo>
                <a:lnTo>
                  <a:pt x="67500" y="75708"/>
                </a:lnTo>
                <a:lnTo>
                  <a:pt x="67500" y="74678"/>
                </a:lnTo>
                <a:lnTo>
                  <a:pt x="67500" y="74678"/>
                </a:lnTo>
                <a:lnTo>
                  <a:pt x="67500" y="74678"/>
                </a:lnTo>
                <a:lnTo>
                  <a:pt x="67500" y="74678"/>
                </a:lnTo>
                <a:lnTo>
                  <a:pt x="67500" y="74678"/>
                </a:lnTo>
                <a:lnTo>
                  <a:pt x="67500" y="74678"/>
                </a:lnTo>
                <a:lnTo>
                  <a:pt x="67500" y="74678"/>
                </a:lnTo>
                <a:lnTo>
                  <a:pt x="67500" y="74678"/>
                </a:lnTo>
                <a:lnTo>
                  <a:pt x="67500" y="74678"/>
                </a:lnTo>
                <a:lnTo>
                  <a:pt x="68750" y="74678"/>
                </a:lnTo>
                <a:lnTo>
                  <a:pt x="68750" y="75708"/>
                </a:lnTo>
                <a:lnTo>
                  <a:pt x="68750" y="75708"/>
                </a:lnTo>
                <a:lnTo>
                  <a:pt x="68750" y="75708"/>
                </a:lnTo>
                <a:lnTo>
                  <a:pt x="68750" y="75708"/>
                </a:lnTo>
                <a:lnTo>
                  <a:pt x="68750" y="75708"/>
                </a:lnTo>
                <a:lnTo>
                  <a:pt x="70625" y="75708"/>
                </a:lnTo>
                <a:lnTo>
                  <a:pt x="70625" y="75708"/>
                </a:lnTo>
                <a:lnTo>
                  <a:pt x="70625" y="76738"/>
                </a:lnTo>
                <a:lnTo>
                  <a:pt x="70625" y="76738"/>
                </a:lnTo>
                <a:lnTo>
                  <a:pt x="70625" y="76738"/>
                </a:lnTo>
                <a:lnTo>
                  <a:pt x="70625" y="76738"/>
                </a:lnTo>
                <a:lnTo>
                  <a:pt x="71875" y="76738"/>
                </a:lnTo>
                <a:lnTo>
                  <a:pt x="71875" y="76738"/>
                </a:lnTo>
                <a:lnTo>
                  <a:pt x="71875" y="76738"/>
                </a:lnTo>
                <a:lnTo>
                  <a:pt x="71875" y="77768"/>
                </a:lnTo>
                <a:lnTo>
                  <a:pt x="71875" y="77768"/>
                </a:lnTo>
                <a:lnTo>
                  <a:pt x="71875" y="77768"/>
                </a:lnTo>
                <a:lnTo>
                  <a:pt x="71875" y="77768"/>
                </a:lnTo>
                <a:lnTo>
                  <a:pt x="71875" y="79313"/>
                </a:lnTo>
                <a:lnTo>
                  <a:pt x="71875" y="79313"/>
                </a:lnTo>
                <a:lnTo>
                  <a:pt x="71875" y="79313"/>
                </a:lnTo>
                <a:lnTo>
                  <a:pt x="71875" y="79313"/>
                </a:lnTo>
                <a:lnTo>
                  <a:pt x="73125" y="79313"/>
                </a:lnTo>
                <a:lnTo>
                  <a:pt x="73125" y="79313"/>
                </a:lnTo>
                <a:lnTo>
                  <a:pt x="73125" y="80343"/>
                </a:lnTo>
                <a:lnTo>
                  <a:pt x="73125" y="80343"/>
                </a:lnTo>
                <a:lnTo>
                  <a:pt x="74375" y="80343"/>
                </a:lnTo>
                <a:lnTo>
                  <a:pt x="74375" y="80343"/>
                </a:lnTo>
                <a:lnTo>
                  <a:pt x="74375" y="80343"/>
                </a:lnTo>
                <a:lnTo>
                  <a:pt x="74375" y="80343"/>
                </a:lnTo>
                <a:lnTo>
                  <a:pt x="74375" y="80343"/>
                </a:lnTo>
                <a:lnTo>
                  <a:pt x="74375" y="80343"/>
                </a:lnTo>
                <a:lnTo>
                  <a:pt x="74375" y="81373"/>
                </a:lnTo>
                <a:lnTo>
                  <a:pt x="74375" y="81373"/>
                </a:lnTo>
                <a:lnTo>
                  <a:pt x="74375" y="81373"/>
                </a:lnTo>
                <a:lnTo>
                  <a:pt x="74375" y="82403"/>
                </a:lnTo>
                <a:lnTo>
                  <a:pt x="74375" y="82403"/>
                </a:lnTo>
                <a:lnTo>
                  <a:pt x="74375" y="82403"/>
                </a:lnTo>
                <a:lnTo>
                  <a:pt x="74375" y="82403"/>
                </a:lnTo>
                <a:lnTo>
                  <a:pt x="74375" y="82403"/>
                </a:lnTo>
                <a:lnTo>
                  <a:pt x="74375" y="81373"/>
                </a:lnTo>
                <a:lnTo>
                  <a:pt x="74375" y="81373"/>
                </a:lnTo>
                <a:lnTo>
                  <a:pt x="74375" y="82403"/>
                </a:lnTo>
                <a:lnTo>
                  <a:pt x="74375" y="82403"/>
                </a:lnTo>
                <a:lnTo>
                  <a:pt x="74375" y="82403"/>
                </a:lnTo>
                <a:lnTo>
                  <a:pt x="74375" y="82403"/>
                </a:lnTo>
                <a:lnTo>
                  <a:pt x="74375" y="83433"/>
                </a:lnTo>
                <a:lnTo>
                  <a:pt x="74375" y="83433"/>
                </a:lnTo>
                <a:lnTo>
                  <a:pt x="73125" y="83433"/>
                </a:lnTo>
                <a:lnTo>
                  <a:pt x="73125" y="83433"/>
                </a:lnTo>
                <a:lnTo>
                  <a:pt x="73125" y="82403"/>
                </a:lnTo>
                <a:lnTo>
                  <a:pt x="73125" y="82403"/>
                </a:lnTo>
                <a:lnTo>
                  <a:pt x="71875" y="82403"/>
                </a:lnTo>
                <a:lnTo>
                  <a:pt x="71875" y="83433"/>
                </a:lnTo>
                <a:lnTo>
                  <a:pt x="71875" y="83433"/>
                </a:lnTo>
                <a:lnTo>
                  <a:pt x="71875" y="83433"/>
                </a:lnTo>
                <a:lnTo>
                  <a:pt x="71875" y="83433"/>
                </a:lnTo>
                <a:lnTo>
                  <a:pt x="71875" y="83433"/>
                </a:lnTo>
                <a:lnTo>
                  <a:pt x="71875" y="83433"/>
                </a:lnTo>
                <a:lnTo>
                  <a:pt x="71875" y="83433"/>
                </a:lnTo>
                <a:lnTo>
                  <a:pt x="73125" y="83433"/>
                </a:lnTo>
                <a:lnTo>
                  <a:pt x="73125" y="83433"/>
                </a:lnTo>
                <a:lnTo>
                  <a:pt x="73125" y="83433"/>
                </a:lnTo>
                <a:lnTo>
                  <a:pt x="73125" y="84978"/>
                </a:lnTo>
                <a:lnTo>
                  <a:pt x="73125" y="84978"/>
                </a:lnTo>
                <a:lnTo>
                  <a:pt x="73125" y="84978"/>
                </a:lnTo>
                <a:lnTo>
                  <a:pt x="73125" y="84978"/>
                </a:lnTo>
                <a:lnTo>
                  <a:pt x="73125" y="84978"/>
                </a:lnTo>
                <a:lnTo>
                  <a:pt x="73125" y="86008"/>
                </a:lnTo>
                <a:lnTo>
                  <a:pt x="73125" y="86008"/>
                </a:lnTo>
                <a:lnTo>
                  <a:pt x="71875" y="86008"/>
                </a:lnTo>
                <a:lnTo>
                  <a:pt x="71875" y="86008"/>
                </a:lnTo>
                <a:lnTo>
                  <a:pt x="71875" y="86008"/>
                </a:lnTo>
                <a:lnTo>
                  <a:pt x="71875" y="86008"/>
                </a:lnTo>
                <a:lnTo>
                  <a:pt x="71875" y="86008"/>
                </a:lnTo>
                <a:lnTo>
                  <a:pt x="71875" y="87038"/>
                </a:lnTo>
                <a:lnTo>
                  <a:pt x="71875" y="87038"/>
                </a:lnTo>
                <a:lnTo>
                  <a:pt x="71875" y="86008"/>
                </a:lnTo>
                <a:lnTo>
                  <a:pt x="70625" y="86008"/>
                </a:lnTo>
                <a:lnTo>
                  <a:pt x="70625" y="87038"/>
                </a:lnTo>
                <a:lnTo>
                  <a:pt x="70625" y="87038"/>
                </a:lnTo>
                <a:lnTo>
                  <a:pt x="70625" y="87038"/>
                </a:lnTo>
                <a:lnTo>
                  <a:pt x="70625" y="87038"/>
                </a:lnTo>
                <a:lnTo>
                  <a:pt x="70625" y="87038"/>
                </a:lnTo>
                <a:lnTo>
                  <a:pt x="68750" y="87038"/>
                </a:lnTo>
                <a:lnTo>
                  <a:pt x="68750" y="87038"/>
                </a:lnTo>
                <a:lnTo>
                  <a:pt x="68750" y="88068"/>
                </a:lnTo>
                <a:lnTo>
                  <a:pt x="68750" y="88068"/>
                </a:lnTo>
                <a:lnTo>
                  <a:pt x="68750" y="88068"/>
                </a:lnTo>
                <a:lnTo>
                  <a:pt x="68750" y="87038"/>
                </a:lnTo>
                <a:lnTo>
                  <a:pt x="67500" y="87038"/>
                </a:lnTo>
                <a:lnTo>
                  <a:pt x="67500" y="88068"/>
                </a:lnTo>
                <a:lnTo>
                  <a:pt x="67500" y="88068"/>
                </a:lnTo>
                <a:lnTo>
                  <a:pt x="67500" y="88068"/>
                </a:lnTo>
                <a:lnTo>
                  <a:pt x="67500" y="88068"/>
                </a:lnTo>
                <a:lnTo>
                  <a:pt x="67500" y="88068"/>
                </a:lnTo>
                <a:lnTo>
                  <a:pt x="67500" y="88068"/>
                </a:lnTo>
                <a:lnTo>
                  <a:pt x="66250" y="88068"/>
                </a:lnTo>
                <a:lnTo>
                  <a:pt x="66250" y="88068"/>
                </a:lnTo>
                <a:lnTo>
                  <a:pt x="66250" y="89098"/>
                </a:lnTo>
                <a:lnTo>
                  <a:pt x="66250" y="89098"/>
                </a:lnTo>
                <a:lnTo>
                  <a:pt x="66250" y="89098"/>
                </a:lnTo>
                <a:lnTo>
                  <a:pt x="66250" y="89098"/>
                </a:lnTo>
                <a:lnTo>
                  <a:pt x="65000" y="89098"/>
                </a:lnTo>
                <a:lnTo>
                  <a:pt x="65000" y="89098"/>
                </a:lnTo>
                <a:lnTo>
                  <a:pt x="65000" y="89098"/>
                </a:lnTo>
                <a:lnTo>
                  <a:pt x="65000" y="88068"/>
                </a:lnTo>
                <a:lnTo>
                  <a:pt x="65000" y="88068"/>
                </a:lnTo>
                <a:lnTo>
                  <a:pt x="63750" y="88068"/>
                </a:lnTo>
                <a:lnTo>
                  <a:pt x="63750" y="89098"/>
                </a:lnTo>
                <a:lnTo>
                  <a:pt x="63750" y="89098"/>
                </a:lnTo>
                <a:lnTo>
                  <a:pt x="63750" y="89098"/>
                </a:lnTo>
                <a:lnTo>
                  <a:pt x="63750" y="89098"/>
                </a:lnTo>
                <a:lnTo>
                  <a:pt x="63750" y="89098"/>
                </a:lnTo>
                <a:lnTo>
                  <a:pt x="63750" y="90643"/>
                </a:lnTo>
                <a:lnTo>
                  <a:pt x="63750" y="90643"/>
                </a:lnTo>
                <a:lnTo>
                  <a:pt x="63750" y="90643"/>
                </a:lnTo>
                <a:lnTo>
                  <a:pt x="63750" y="90643"/>
                </a:lnTo>
                <a:lnTo>
                  <a:pt x="61875" y="90643"/>
                </a:lnTo>
                <a:lnTo>
                  <a:pt x="61875" y="89098"/>
                </a:lnTo>
                <a:lnTo>
                  <a:pt x="61875" y="89098"/>
                </a:lnTo>
                <a:lnTo>
                  <a:pt x="61875" y="89098"/>
                </a:lnTo>
                <a:lnTo>
                  <a:pt x="61875" y="89098"/>
                </a:lnTo>
                <a:lnTo>
                  <a:pt x="61875" y="89098"/>
                </a:lnTo>
                <a:lnTo>
                  <a:pt x="61875" y="89098"/>
                </a:lnTo>
                <a:lnTo>
                  <a:pt x="61875" y="89098"/>
                </a:lnTo>
                <a:lnTo>
                  <a:pt x="61875" y="89098"/>
                </a:lnTo>
                <a:lnTo>
                  <a:pt x="60625" y="89098"/>
                </a:lnTo>
                <a:lnTo>
                  <a:pt x="60625" y="89098"/>
                </a:lnTo>
                <a:lnTo>
                  <a:pt x="60625" y="89098"/>
                </a:lnTo>
                <a:lnTo>
                  <a:pt x="60625" y="89098"/>
                </a:lnTo>
                <a:lnTo>
                  <a:pt x="59375" y="89098"/>
                </a:lnTo>
                <a:lnTo>
                  <a:pt x="59375" y="89098"/>
                </a:lnTo>
                <a:lnTo>
                  <a:pt x="59375" y="90643"/>
                </a:lnTo>
                <a:lnTo>
                  <a:pt x="59375" y="90643"/>
                </a:lnTo>
                <a:lnTo>
                  <a:pt x="59375" y="90643"/>
                </a:lnTo>
                <a:lnTo>
                  <a:pt x="59375" y="90643"/>
                </a:lnTo>
                <a:lnTo>
                  <a:pt x="59375" y="90643"/>
                </a:lnTo>
                <a:lnTo>
                  <a:pt x="59375" y="90643"/>
                </a:lnTo>
                <a:lnTo>
                  <a:pt x="59375" y="90643"/>
                </a:lnTo>
                <a:lnTo>
                  <a:pt x="58125" y="90643"/>
                </a:lnTo>
                <a:lnTo>
                  <a:pt x="58125" y="90643"/>
                </a:lnTo>
                <a:lnTo>
                  <a:pt x="58125" y="90643"/>
                </a:lnTo>
                <a:lnTo>
                  <a:pt x="58125" y="90643"/>
                </a:lnTo>
                <a:lnTo>
                  <a:pt x="56875" y="90643"/>
                </a:lnTo>
                <a:lnTo>
                  <a:pt x="56875" y="90643"/>
                </a:lnTo>
                <a:lnTo>
                  <a:pt x="56875" y="90643"/>
                </a:lnTo>
                <a:lnTo>
                  <a:pt x="56875" y="91673"/>
                </a:lnTo>
                <a:lnTo>
                  <a:pt x="56875" y="91673"/>
                </a:lnTo>
                <a:lnTo>
                  <a:pt x="55000" y="91673"/>
                </a:lnTo>
                <a:lnTo>
                  <a:pt x="55000" y="91673"/>
                </a:lnTo>
                <a:lnTo>
                  <a:pt x="55000" y="91673"/>
                </a:lnTo>
                <a:lnTo>
                  <a:pt x="55000" y="91673"/>
                </a:lnTo>
                <a:lnTo>
                  <a:pt x="55000" y="91673"/>
                </a:lnTo>
                <a:lnTo>
                  <a:pt x="53750" y="91673"/>
                </a:lnTo>
                <a:lnTo>
                  <a:pt x="53750" y="91673"/>
                </a:lnTo>
                <a:lnTo>
                  <a:pt x="53750" y="91673"/>
                </a:lnTo>
                <a:lnTo>
                  <a:pt x="53750" y="91673"/>
                </a:lnTo>
                <a:lnTo>
                  <a:pt x="55000" y="91673"/>
                </a:lnTo>
                <a:lnTo>
                  <a:pt x="55000" y="91673"/>
                </a:lnTo>
                <a:lnTo>
                  <a:pt x="55000" y="92703"/>
                </a:lnTo>
                <a:lnTo>
                  <a:pt x="55000" y="92703"/>
                </a:lnTo>
                <a:lnTo>
                  <a:pt x="55000" y="92703"/>
                </a:lnTo>
                <a:lnTo>
                  <a:pt x="55000" y="92703"/>
                </a:lnTo>
                <a:lnTo>
                  <a:pt x="55000" y="92703"/>
                </a:lnTo>
                <a:lnTo>
                  <a:pt x="55000" y="93733"/>
                </a:lnTo>
                <a:lnTo>
                  <a:pt x="55000" y="93733"/>
                </a:lnTo>
                <a:lnTo>
                  <a:pt x="55000" y="93733"/>
                </a:lnTo>
                <a:lnTo>
                  <a:pt x="55000" y="93733"/>
                </a:lnTo>
                <a:lnTo>
                  <a:pt x="55000" y="93733"/>
                </a:lnTo>
                <a:lnTo>
                  <a:pt x="55000" y="93733"/>
                </a:lnTo>
                <a:lnTo>
                  <a:pt x="55000" y="94763"/>
                </a:lnTo>
                <a:lnTo>
                  <a:pt x="55000" y="94763"/>
                </a:lnTo>
                <a:lnTo>
                  <a:pt x="55000" y="94763"/>
                </a:lnTo>
                <a:lnTo>
                  <a:pt x="55000" y="94763"/>
                </a:lnTo>
                <a:lnTo>
                  <a:pt x="55000" y="94763"/>
                </a:lnTo>
                <a:lnTo>
                  <a:pt x="53750" y="94763"/>
                </a:lnTo>
                <a:lnTo>
                  <a:pt x="53750" y="94763"/>
                </a:lnTo>
                <a:lnTo>
                  <a:pt x="53750" y="96309"/>
                </a:lnTo>
                <a:lnTo>
                  <a:pt x="53750" y="96309"/>
                </a:lnTo>
                <a:lnTo>
                  <a:pt x="53750" y="96309"/>
                </a:lnTo>
                <a:lnTo>
                  <a:pt x="53750" y="96309"/>
                </a:lnTo>
                <a:lnTo>
                  <a:pt x="53750" y="96309"/>
                </a:lnTo>
                <a:lnTo>
                  <a:pt x="53750" y="97339"/>
                </a:lnTo>
                <a:lnTo>
                  <a:pt x="53750" y="97339"/>
                </a:lnTo>
                <a:lnTo>
                  <a:pt x="53750" y="97339"/>
                </a:lnTo>
                <a:lnTo>
                  <a:pt x="53750" y="98369"/>
                </a:lnTo>
                <a:lnTo>
                  <a:pt x="53750" y="98369"/>
                </a:lnTo>
                <a:lnTo>
                  <a:pt x="53750" y="98369"/>
                </a:lnTo>
                <a:lnTo>
                  <a:pt x="52500" y="98369"/>
                </a:lnTo>
                <a:lnTo>
                  <a:pt x="52500" y="98369"/>
                </a:lnTo>
                <a:lnTo>
                  <a:pt x="52500" y="99399"/>
                </a:lnTo>
                <a:lnTo>
                  <a:pt x="52500" y="99399"/>
                </a:lnTo>
                <a:lnTo>
                  <a:pt x="52500" y="99399"/>
                </a:lnTo>
                <a:lnTo>
                  <a:pt x="52500" y="99399"/>
                </a:lnTo>
                <a:lnTo>
                  <a:pt x="52500" y="99399"/>
                </a:lnTo>
                <a:lnTo>
                  <a:pt x="52500" y="100429"/>
                </a:lnTo>
                <a:lnTo>
                  <a:pt x="52500" y="100429"/>
                </a:lnTo>
                <a:lnTo>
                  <a:pt x="52500" y="100429"/>
                </a:lnTo>
                <a:lnTo>
                  <a:pt x="52500" y="101974"/>
                </a:lnTo>
                <a:lnTo>
                  <a:pt x="52500" y="101974"/>
                </a:lnTo>
                <a:lnTo>
                  <a:pt x="52500" y="101974"/>
                </a:lnTo>
                <a:lnTo>
                  <a:pt x="52500" y="101974"/>
                </a:lnTo>
                <a:lnTo>
                  <a:pt x="52500" y="101974"/>
                </a:lnTo>
                <a:lnTo>
                  <a:pt x="52500" y="103004"/>
                </a:lnTo>
                <a:lnTo>
                  <a:pt x="51250" y="103004"/>
                </a:lnTo>
                <a:lnTo>
                  <a:pt x="51250" y="103004"/>
                </a:lnTo>
                <a:lnTo>
                  <a:pt x="51250" y="103004"/>
                </a:lnTo>
                <a:lnTo>
                  <a:pt x="51250" y="103004"/>
                </a:lnTo>
                <a:lnTo>
                  <a:pt x="51250" y="103004"/>
                </a:lnTo>
                <a:lnTo>
                  <a:pt x="51250" y="104034"/>
                </a:lnTo>
                <a:lnTo>
                  <a:pt x="51250" y="104034"/>
                </a:lnTo>
                <a:lnTo>
                  <a:pt x="51250" y="104034"/>
                </a:lnTo>
                <a:lnTo>
                  <a:pt x="51250" y="104034"/>
                </a:lnTo>
                <a:lnTo>
                  <a:pt x="51250" y="104034"/>
                </a:lnTo>
                <a:lnTo>
                  <a:pt x="52500" y="104034"/>
                </a:lnTo>
                <a:lnTo>
                  <a:pt x="52500" y="105064"/>
                </a:lnTo>
                <a:lnTo>
                  <a:pt x="51250" y="105064"/>
                </a:lnTo>
                <a:lnTo>
                  <a:pt x="51250" y="105064"/>
                </a:lnTo>
                <a:lnTo>
                  <a:pt x="51250" y="105064"/>
                </a:lnTo>
                <a:lnTo>
                  <a:pt x="51250" y="105064"/>
                </a:lnTo>
                <a:lnTo>
                  <a:pt x="51250" y="106094"/>
                </a:lnTo>
                <a:lnTo>
                  <a:pt x="51250" y="106094"/>
                </a:lnTo>
                <a:lnTo>
                  <a:pt x="51250" y="106094"/>
                </a:lnTo>
                <a:lnTo>
                  <a:pt x="51250" y="106094"/>
                </a:lnTo>
                <a:lnTo>
                  <a:pt x="51250" y="106094"/>
                </a:lnTo>
                <a:lnTo>
                  <a:pt x="50000" y="106094"/>
                </a:lnTo>
                <a:lnTo>
                  <a:pt x="50000" y="107639"/>
                </a:lnTo>
                <a:lnTo>
                  <a:pt x="51250" y="107639"/>
                </a:lnTo>
                <a:lnTo>
                  <a:pt x="51250" y="107639"/>
                </a:lnTo>
                <a:lnTo>
                  <a:pt x="51250" y="107639"/>
                </a:lnTo>
                <a:lnTo>
                  <a:pt x="51250" y="107639"/>
                </a:lnTo>
                <a:lnTo>
                  <a:pt x="51250" y="107639"/>
                </a:lnTo>
                <a:lnTo>
                  <a:pt x="51250" y="106094"/>
                </a:lnTo>
                <a:lnTo>
                  <a:pt x="51250" y="106094"/>
                </a:lnTo>
                <a:lnTo>
                  <a:pt x="51250" y="106094"/>
                </a:lnTo>
                <a:lnTo>
                  <a:pt x="52500" y="106094"/>
                </a:lnTo>
                <a:lnTo>
                  <a:pt x="52500" y="106094"/>
                </a:lnTo>
                <a:lnTo>
                  <a:pt x="52500" y="106094"/>
                </a:lnTo>
                <a:lnTo>
                  <a:pt x="52500" y="106094"/>
                </a:lnTo>
                <a:lnTo>
                  <a:pt x="52500" y="105064"/>
                </a:lnTo>
                <a:lnTo>
                  <a:pt x="53750" y="105064"/>
                </a:lnTo>
                <a:lnTo>
                  <a:pt x="53750" y="105064"/>
                </a:lnTo>
                <a:lnTo>
                  <a:pt x="53750" y="105064"/>
                </a:lnTo>
                <a:lnTo>
                  <a:pt x="53750" y="105064"/>
                </a:lnTo>
                <a:lnTo>
                  <a:pt x="53750" y="104034"/>
                </a:lnTo>
                <a:lnTo>
                  <a:pt x="53750" y="104034"/>
                </a:lnTo>
                <a:lnTo>
                  <a:pt x="53750" y="104034"/>
                </a:lnTo>
                <a:lnTo>
                  <a:pt x="53750" y="104034"/>
                </a:lnTo>
                <a:lnTo>
                  <a:pt x="53750" y="104034"/>
                </a:lnTo>
                <a:lnTo>
                  <a:pt x="53750" y="103004"/>
                </a:lnTo>
                <a:lnTo>
                  <a:pt x="53750" y="103004"/>
                </a:lnTo>
                <a:lnTo>
                  <a:pt x="55000" y="103004"/>
                </a:lnTo>
                <a:lnTo>
                  <a:pt x="55000" y="103004"/>
                </a:lnTo>
                <a:lnTo>
                  <a:pt x="55000" y="103004"/>
                </a:lnTo>
                <a:lnTo>
                  <a:pt x="55000" y="101974"/>
                </a:lnTo>
                <a:lnTo>
                  <a:pt x="55000" y="101974"/>
                </a:lnTo>
                <a:lnTo>
                  <a:pt x="55000" y="101974"/>
                </a:lnTo>
                <a:lnTo>
                  <a:pt x="56875" y="101974"/>
                </a:lnTo>
                <a:lnTo>
                  <a:pt x="56875" y="101974"/>
                </a:lnTo>
                <a:lnTo>
                  <a:pt x="56875" y="103004"/>
                </a:lnTo>
                <a:lnTo>
                  <a:pt x="56875" y="103004"/>
                </a:lnTo>
                <a:lnTo>
                  <a:pt x="56875" y="103004"/>
                </a:lnTo>
                <a:lnTo>
                  <a:pt x="56875" y="103004"/>
                </a:lnTo>
                <a:lnTo>
                  <a:pt x="56875" y="104034"/>
                </a:lnTo>
                <a:lnTo>
                  <a:pt x="55000" y="104034"/>
                </a:lnTo>
                <a:lnTo>
                  <a:pt x="55000" y="104034"/>
                </a:lnTo>
                <a:lnTo>
                  <a:pt x="55000" y="104034"/>
                </a:lnTo>
                <a:lnTo>
                  <a:pt x="55000" y="104034"/>
                </a:lnTo>
                <a:lnTo>
                  <a:pt x="55000" y="105064"/>
                </a:lnTo>
                <a:lnTo>
                  <a:pt x="55000" y="105064"/>
                </a:lnTo>
                <a:lnTo>
                  <a:pt x="55000" y="105064"/>
                </a:lnTo>
                <a:lnTo>
                  <a:pt x="55000" y="105064"/>
                </a:lnTo>
                <a:lnTo>
                  <a:pt x="55000" y="105064"/>
                </a:lnTo>
                <a:lnTo>
                  <a:pt x="55000" y="106094"/>
                </a:lnTo>
                <a:lnTo>
                  <a:pt x="53750" y="106094"/>
                </a:lnTo>
                <a:lnTo>
                  <a:pt x="53750" y="106094"/>
                </a:lnTo>
                <a:lnTo>
                  <a:pt x="53750" y="106094"/>
                </a:lnTo>
                <a:lnTo>
                  <a:pt x="53750" y="106094"/>
                </a:lnTo>
                <a:lnTo>
                  <a:pt x="53750" y="107639"/>
                </a:lnTo>
                <a:lnTo>
                  <a:pt x="53750" y="107639"/>
                </a:lnTo>
                <a:lnTo>
                  <a:pt x="53750" y="107639"/>
                </a:lnTo>
                <a:lnTo>
                  <a:pt x="53750" y="107639"/>
                </a:lnTo>
                <a:lnTo>
                  <a:pt x="53750" y="107639"/>
                </a:lnTo>
                <a:lnTo>
                  <a:pt x="53750" y="107639"/>
                </a:lnTo>
                <a:lnTo>
                  <a:pt x="52500" y="107639"/>
                </a:lnTo>
                <a:lnTo>
                  <a:pt x="52500" y="108669"/>
                </a:lnTo>
                <a:lnTo>
                  <a:pt x="52500" y="108669"/>
                </a:lnTo>
                <a:lnTo>
                  <a:pt x="52500" y="108669"/>
                </a:lnTo>
                <a:lnTo>
                  <a:pt x="52500" y="108669"/>
                </a:lnTo>
                <a:lnTo>
                  <a:pt x="52500" y="109699"/>
                </a:lnTo>
                <a:lnTo>
                  <a:pt x="52500" y="109699"/>
                </a:lnTo>
                <a:lnTo>
                  <a:pt x="52500" y="109699"/>
                </a:lnTo>
                <a:lnTo>
                  <a:pt x="52500" y="109699"/>
                </a:lnTo>
                <a:lnTo>
                  <a:pt x="51250" y="109699"/>
                </a:lnTo>
                <a:lnTo>
                  <a:pt x="51250" y="110729"/>
                </a:lnTo>
                <a:lnTo>
                  <a:pt x="51250" y="110729"/>
                </a:lnTo>
                <a:lnTo>
                  <a:pt x="51250" y="110729"/>
                </a:lnTo>
                <a:lnTo>
                  <a:pt x="51250" y="110729"/>
                </a:lnTo>
                <a:lnTo>
                  <a:pt x="51250" y="111759"/>
                </a:lnTo>
                <a:lnTo>
                  <a:pt x="51250" y="111759"/>
                </a:lnTo>
                <a:lnTo>
                  <a:pt x="51250" y="111759"/>
                </a:lnTo>
                <a:lnTo>
                  <a:pt x="51250" y="111759"/>
                </a:lnTo>
                <a:lnTo>
                  <a:pt x="51250" y="111759"/>
                </a:lnTo>
                <a:lnTo>
                  <a:pt x="50000" y="111759"/>
                </a:lnTo>
                <a:lnTo>
                  <a:pt x="50000" y="113304"/>
                </a:lnTo>
                <a:lnTo>
                  <a:pt x="50000" y="113304"/>
                </a:lnTo>
                <a:lnTo>
                  <a:pt x="50000" y="113304"/>
                </a:lnTo>
                <a:lnTo>
                  <a:pt x="50000" y="111759"/>
                </a:lnTo>
                <a:lnTo>
                  <a:pt x="50000" y="111759"/>
                </a:lnTo>
                <a:lnTo>
                  <a:pt x="50000" y="111759"/>
                </a:lnTo>
                <a:lnTo>
                  <a:pt x="50000" y="110729"/>
                </a:lnTo>
                <a:lnTo>
                  <a:pt x="50000" y="110729"/>
                </a:lnTo>
                <a:lnTo>
                  <a:pt x="50000" y="110729"/>
                </a:lnTo>
                <a:lnTo>
                  <a:pt x="50000" y="109699"/>
                </a:lnTo>
                <a:lnTo>
                  <a:pt x="50000" y="109699"/>
                </a:lnTo>
                <a:lnTo>
                  <a:pt x="50000" y="109699"/>
                </a:lnTo>
                <a:lnTo>
                  <a:pt x="50000" y="108669"/>
                </a:lnTo>
                <a:lnTo>
                  <a:pt x="50000" y="108669"/>
                </a:lnTo>
                <a:lnTo>
                  <a:pt x="50000" y="108669"/>
                </a:lnTo>
                <a:lnTo>
                  <a:pt x="50000" y="108669"/>
                </a:lnTo>
                <a:lnTo>
                  <a:pt x="50000" y="108669"/>
                </a:lnTo>
                <a:lnTo>
                  <a:pt x="48125" y="108669"/>
                </a:lnTo>
                <a:lnTo>
                  <a:pt x="48125" y="108669"/>
                </a:lnTo>
                <a:lnTo>
                  <a:pt x="48125" y="108669"/>
                </a:lnTo>
                <a:lnTo>
                  <a:pt x="48125" y="109699"/>
                </a:lnTo>
                <a:lnTo>
                  <a:pt x="48125" y="109699"/>
                </a:lnTo>
                <a:lnTo>
                  <a:pt x="48125" y="109699"/>
                </a:lnTo>
                <a:lnTo>
                  <a:pt x="48125" y="109699"/>
                </a:lnTo>
                <a:lnTo>
                  <a:pt x="46875" y="109699"/>
                </a:lnTo>
                <a:lnTo>
                  <a:pt x="46875" y="110729"/>
                </a:lnTo>
                <a:lnTo>
                  <a:pt x="46875" y="110729"/>
                </a:lnTo>
                <a:lnTo>
                  <a:pt x="46875" y="110729"/>
                </a:lnTo>
                <a:lnTo>
                  <a:pt x="46875" y="110729"/>
                </a:lnTo>
                <a:lnTo>
                  <a:pt x="46875" y="110729"/>
                </a:lnTo>
                <a:lnTo>
                  <a:pt x="46875" y="111759"/>
                </a:lnTo>
                <a:lnTo>
                  <a:pt x="46875" y="111759"/>
                </a:lnTo>
                <a:lnTo>
                  <a:pt x="46875" y="111759"/>
                </a:lnTo>
                <a:lnTo>
                  <a:pt x="46875" y="111759"/>
                </a:lnTo>
                <a:lnTo>
                  <a:pt x="46875" y="113304"/>
                </a:lnTo>
                <a:lnTo>
                  <a:pt x="45625" y="113304"/>
                </a:lnTo>
                <a:lnTo>
                  <a:pt x="45625" y="113304"/>
                </a:lnTo>
                <a:lnTo>
                  <a:pt x="45625" y="113304"/>
                </a:lnTo>
                <a:lnTo>
                  <a:pt x="45625" y="113304"/>
                </a:lnTo>
                <a:lnTo>
                  <a:pt x="45625" y="113304"/>
                </a:lnTo>
                <a:lnTo>
                  <a:pt x="44375" y="113304"/>
                </a:lnTo>
                <a:lnTo>
                  <a:pt x="44375" y="114334"/>
                </a:lnTo>
                <a:lnTo>
                  <a:pt x="44375" y="114334"/>
                </a:lnTo>
                <a:lnTo>
                  <a:pt x="44375" y="114334"/>
                </a:lnTo>
                <a:lnTo>
                  <a:pt x="44375" y="114334"/>
                </a:lnTo>
                <a:lnTo>
                  <a:pt x="44375" y="114334"/>
                </a:lnTo>
                <a:lnTo>
                  <a:pt x="44375" y="114334"/>
                </a:lnTo>
                <a:lnTo>
                  <a:pt x="43125" y="114334"/>
                </a:lnTo>
                <a:lnTo>
                  <a:pt x="43125" y="114334"/>
                </a:lnTo>
                <a:lnTo>
                  <a:pt x="43125" y="114334"/>
                </a:lnTo>
                <a:lnTo>
                  <a:pt x="43125" y="113304"/>
                </a:lnTo>
                <a:lnTo>
                  <a:pt x="43125" y="113304"/>
                </a:lnTo>
                <a:lnTo>
                  <a:pt x="41250" y="113304"/>
                </a:lnTo>
                <a:lnTo>
                  <a:pt x="41250" y="113304"/>
                </a:lnTo>
                <a:lnTo>
                  <a:pt x="41250" y="113304"/>
                </a:lnTo>
                <a:lnTo>
                  <a:pt x="40000" y="113304"/>
                </a:lnTo>
                <a:lnTo>
                  <a:pt x="40000" y="113304"/>
                </a:lnTo>
                <a:lnTo>
                  <a:pt x="40000" y="113304"/>
                </a:lnTo>
                <a:lnTo>
                  <a:pt x="40000" y="113304"/>
                </a:lnTo>
                <a:lnTo>
                  <a:pt x="40000" y="113304"/>
                </a:lnTo>
                <a:lnTo>
                  <a:pt x="38750" y="113304"/>
                </a:lnTo>
                <a:lnTo>
                  <a:pt x="38750" y="113304"/>
                </a:lnTo>
                <a:lnTo>
                  <a:pt x="38750" y="113304"/>
                </a:lnTo>
                <a:lnTo>
                  <a:pt x="38750" y="113304"/>
                </a:lnTo>
                <a:lnTo>
                  <a:pt x="37500" y="113304"/>
                </a:lnTo>
                <a:lnTo>
                  <a:pt x="37500" y="113304"/>
                </a:lnTo>
                <a:lnTo>
                  <a:pt x="37500" y="113304"/>
                </a:lnTo>
                <a:lnTo>
                  <a:pt x="37500" y="113304"/>
                </a:lnTo>
                <a:lnTo>
                  <a:pt x="36250" y="113304"/>
                </a:lnTo>
                <a:lnTo>
                  <a:pt x="36250" y="113304"/>
                </a:lnTo>
                <a:lnTo>
                  <a:pt x="36250" y="113304"/>
                </a:lnTo>
                <a:lnTo>
                  <a:pt x="36250" y="113304"/>
                </a:lnTo>
                <a:lnTo>
                  <a:pt x="36250" y="113304"/>
                </a:lnTo>
                <a:lnTo>
                  <a:pt x="34375" y="113304"/>
                </a:lnTo>
                <a:lnTo>
                  <a:pt x="34375" y="113304"/>
                </a:lnTo>
                <a:lnTo>
                  <a:pt x="34375" y="113304"/>
                </a:lnTo>
                <a:lnTo>
                  <a:pt x="34375" y="113304"/>
                </a:lnTo>
                <a:lnTo>
                  <a:pt x="34375" y="114334"/>
                </a:lnTo>
                <a:lnTo>
                  <a:pt x="36250" y="114334"/>
                </a:lnTo>
                <a:lnTo>
                  <a:pt x="36250" y="114334"/>
                </a:lnTo>
                <a:lnTo>
                  <a:pt x="36250" y="114334"/>
                </a:lnTo>
                <a:lnTo>
                  <a:pt x="36250" y="114334"/>
                </a:lnTo>
                <a:lnTo>
                  <a:pt x="34375" y="114334"/>
                </a:lnTo>
                <a:lnTo>
                  <a:pt x="34375" y="114334"/>
                </a:lnTo>
                <a:lnTo>
                  <a:pt x="34375" y="114334"/>
                </a:lnTo>
                <a:lnTo>
                  <a:pt x="34375" y="114334"/>
                </a:lnTo>
                <a:lnTo>
                  <a:pt x="34375" y="114334"/>
                </a:lnTo>
                <a:lnTo>
                  <a:pt x="33125" y="114334"/>
                </a:lnTo>
                <a:lnTo>
                  <a:pt x="33125" y="114334"/>
                </a:lnTo>
                <a:lnTo>
                  <a:pt x="33125" y="114334"/>
                </a:lnTo>
                <a:lnTo>
                  <a:pt x="33125" y="114334"/>
                </a:lnTo>
                <a:lnTo>
                  <a:pt x="31875" y="114334"/>
                </a:lnTo>
                <a:lnTo>
                  <a:pt x="31875" y="114334"/>
                </a:lnTo>
                <a:lnTo>
                  <a:pt x="31875" y="114334"/>
                </a:lnTo>
                <a:lnTo>
                  <a:pt x="31875" y="114334"/>
                </a:lnTo>
                <a:lnTo>
                  <a:pt x="31875" y="115364"/>
                </a:lnTo>
                <a:lnTo>
                  <a:pt x="31875" y="115364"/>
                </a:lnTo>
                <a:lnTo>
                  <a:pt x="30625" y="115364"/>
                </a:lnTo>
                <a:lnTo>
                  <a:pt x="30625" y="115364"/>
                </a:lnTo>
                <a:lnTo>
                  <a:pt x="30625" y="115364"/>
                </a:lnTo>
                <a:lnTo>
                  <a:pt x="30625" y="115364"/>
                </a:lnTo>
                <a:lnTo>
                  <a:pt x="30625" y="115364"/>
                </a:lnTo>
                <a:lnTo>
                  <a:pt x="30625" y="116394"/>
                </a:lnTo>
                <a:lnTo>
                  <a:pt x="30625" y="116394"/>
                </a:lnTo>
                <a:lnTo>
                  <a:pt x="30625" y="116394"/>
                </a:lnTo>
                <a:lnTo>
                  <a:pt x="30625" y="116394"/>
                </a:lnTo>
                <a:lnTo>
                  <a:pt x="30625" y="116394"/>
                </a:lnTo>
                <a:lnTo>
                  <a:pt x="30625" y="116394"/>
                </a:lnTo>
                <a:lnTo>
                  <a:pt x="30625" y="117424"/>
                </a:lnTo>
                <a:lnTo>
                  <a:pt x="30625" y="117424"/>
                </a:lnTo>
                <a:lnTo>
                  <a:pt x="30625" y="117424"/>
                </a:lnTo>
                <a:lnTo>
                  <a:pt x="31875" y="117424"/>
                </a:lnTo>
                <a:lnTo>
                  <a:pt x="31875" y="117424"/>
                </a:lnTo>
                <a:lnTo>
                  <a:pt x="31875" y="118969"/>
                </a:lnTo>
                <a:lnTo>
                  <a:pt x="31875" y="118969"/>
                </a:lnTo>
                <a:lnTo>
                  <a:pt x="30625" y="118969"/>
                </a:lnTo>
                <a:lnTo>
                  <a:pt x="30625" y="118969"/>
                </a:lnTo>
                <a:lnTo>
                  <a:pt x="30625" y="118969"/>
                </a:lnTo>
                <a:lnTo>
                  <a:pt x="30625" y="118969"/>
                </a:lnTo>
                <a:lnTo>
                  <a:pt x="30625" y="118969"/>
                </a:lnTo>
                <a:lnTo>
                  <a:pt x="30625" y="120000"/>
                </a:lnTo>
                <a:lnTo>
                  <a:pt x="30625" y="120000"/>
                </a:lnTo>
                <a:lnTo>
                  <a:pt x="29375" y="120000"/>
                </a:lnTo>
                <a:lnTo>
                  <a:pt x="29375" y="120000"/>
                </a:lnTo>
                <a:lnTo>
                  <a:pt x="29375" y="120000"/>
                </a:lnTo>
                <a:lnTo>
                  <a:pt x="27500" y="120000"/>
                </a:lnTo>
                <a:lnTo>
                  <a:pt x="27500" y="120000"/>
                </a:lnTo>
                <a:lnTo>
                  <a:pt x="27500" y="120000"/>
                </a:lnTo>
                <a:lnTo>
                  <a:pt x="27500" y="118969"/>
                </a:lnTo>
                <a:lnTo>
                  <a:pt x="27500" y="118969"/>
                </a:lnTo>
                <a:lnTo>
                  <a:pt x="26250" y="118969"/>
                </a:lnTo>
                <a:lnTo>
                  <a:pt x="26250" y="118969"/>
                </a:lnTo>
                <a:lnTo>
                  <a:pt x="26250" y="118969"/>
                </a:lnTo>
                <a:lnTo>
                  <a:pt x="26250" y="118969"/>
                </a:lnTo>
                <a:lnTo>
                  <a:pt x="25000" y="118969"/>
                </a:lnTo>
                <a:lnTo>
                  <a:pt x="25000" y="118969"/>
                </a:lnTo>
                <a:lnTo>
                  <a:pt x="25000" y="120000"/>
                </a:lnTo>
                <a:lnTo>
                  <a:pt x="25000" y="120000"/>
                </a:lnTo>
                <a:lnTo>
                  <a:pt x="23750" y="120000"/>
                </a:lnTo>
                <a:lnTo>
                  <a:pt x="23750" y="120000"/>
                </a:lnTo>
                <a:lnTo>
                  <a:pt x="23750" y="120000"/>
                </a:lnTo>
                <a:lnTo>
                  <a:pt x="23750" y="120000"/>
                </a:lnTo>
                <a:lnTo>
                  <a:pt x="23750" y="120000"/>
                </a:lnTo>
                <a:lnTo>
                  <a:pt x="22500" y="120000"/>
                </a:lnTo>
                <a:lnTo>
                  <a:pt x="22500" y="120000"/>
                </a:lnTo>
                <a:lnTo>
                  <a:pt x="22500" y="120000"/>
                </a:lnTo>
                <a:lnTo>
                  <a:pt x="22500" y="120000"/>
                </a:lnTo>
                <a:lnTo>
                  <a:pt x="20625" y="120000"/>
                </a:lnTo>
                <a:lnTo>
                  <a:pt x="20625" y="120000"/>
                </a:lnTo>
                <a:lnTo>
                  <a:pt x="20625" y="120000"/>
                </a:lnTo>
                <a:lnTo>
                  <a:pt x="19375" y="120000"/>
                </a:lnTo>
                <a:lnTo>
                  <a:pt x="19375" y="120000"/>
                </a:lnTo>
                <a:lnTo>
                  <a:pt x="19375" y="120000"/>
                </a:lnTo>
                <a:lnTo>
                  <a:pt x="19375" y="120000"/>
                </a:lnTo>
                <a:lnTo>
                  <a:pt x="19375" y="120000"/>
                </a:lnTo>
                <a:lnTo>
                  <a:pt x="18125" y="120000"/>
                </a:lnTo>
                <a:lnTo>
                  <a:pt x="18125" y="120000"/>
                </a:lnTo>
                <a:lnTo>
                  <a:pt x="18125" y="120000"/>
                </a:lnTo>
                <a:lnTo>
                  <a:pt x="18125" y="120000"/>
                </a:lnTo>
                <a:lnTo>
                  <a:pt x="16875" y="120000"/>
                </a:lnTo>
                <a:lnTo>
                  <a:pt x="16875" y="118969"/>
                </a:lnTo>
                <a:lnTo>
                  <a:pt x="18125" y="118969"/>
                </a:lnTo>
                <a:lnTo>
                  <a:pt x="18125" y="118969"/>
                </a:lnTo>
                <a:lnTo>
                  <a:pt x="18125" y="118969"/>
                </a:lnTo>
                <a:lnTo>
                  <a:pt x="18125" y="118969"/>
                </a:lnTo>
                <a:lnTo>
                  <a:pt x="18125" y="118969"/>
                </a:lnTo>
                <a:lnTo>
                  <a:pt x="18125" y="118969"/>
                </a:lnTo>
                <a:lnTo>
                  <a:pt x="18125" y="118969"/>
                </a:lnTo>
                <a:lnTo>
                  <a:pt x="18125" y="117424"/>
                </a:lnTo>
                <a:lnTo>
                  <a:pt x="18125" y="117424"/>
                </a:lnTo>
                <a:lnTo>
                  <a:pt x="18125" y="117424"/>
                </a:lnTo>
                <a:lnTo>
                  <a:pt x="18125" y="117424"/>
                </a:lnTo>
                <a:lnTo>
                  <a:pt x="19375" y="117424"/>
                </a:lnTo>
                <a:lnTo>
                  <a:pt x="19375" y="117424"/>
                </a:lnTo>
                <a:lnTo>
                  <a:pt x="19375" y="116394"/>
                </a:lnTo>
                <a:lnTo>
                  <a:pt x="18125" y="116394"/>
                </a:lnTo>
                <a:lnTo>
                  <a:pt x="18125" y="116394"/>
                </a:lnTo>
                <a:lnTo>
                  <a:pt x="18125" y="116394"/>
                </a:lnTo>
                <a:lnTo>
                  <a:pt x="18125" y="116394"/>
                </a:lnTo>
                <a:lnTo>
                  <a:pt x="18125" y="116394"/>
                </a:lnTo>
                <a:lnTo>
                  <a:pt x="18125" y="116394"/>
                </a:lnTo>
                <a:lnTo>
                  <a:pt x="18125" y="115364"/>
                </a:lnTo>
                <a:lnTo>
                  <a:pt x="18125" y="115364"/>
                </a:lnTo>
                <a:lnTo>
                  <a:pt x="18125" y="115364"/>
                </a:lnTo>
                <a:lnTo>
                  <a:pt x="16875" y="115364"/>
                </a:lnTo>
                <a:lnTo>
                  <a:pt x="16875" y="115364"/>
                </a:lnTo>
                <a:lnTo>
                  <a:pt x="16875" y="115364"/>
                </a:lnTo>
                <a:lnTo>
                  <a:pt x="16875" y="115364"/>
                </a:lnTo>
                <a:lnTo>
                  <a:pt x="16875" y="115364"/>
                </a:lnTo>
                <a:lnTo>
                  <a:pt x="16875" y="115364"/>
                </a:lnTo>
                <a:lnTo>
                  <a:pt x="15625" y="115364"/>
                </a:lnTo>
                <a:lnTo>
                  <a:pt x="15625" y="115364"/>
                </a:lnTo>
                <a:lnTo>
                  <a:pt x="15625" y="114334"/>
                </a:lnTo>
                <a:lnTo>
                  <a:pt x="16875" y="114334"/>
                </a:lnTo>
                <a:lnTo>
                  <a:pt x="16875" y="114334"/>
                </a:lnTo>
                <a:lnTo>
                  <a:pt x="15625" y="114334"/>
                </a:lnTo>
                <a:lnTo>
                  <a:pt x="15625" y="114334"/>
                </a:lnTo>
                <a:lnTo>
                  <a:pt x="15625" y="114334"/>
                </a:lnTo>
                <a:lnTo>
                  <a:pt x="15625" y="113304"/>
                </a:lnTo>
                <a:lnTo>
                  <a:pt x="15625" y="113304"/>
                </a:lnTo>
                <a:lnTo>
                  <a:pt x="15625" y="113304"/>
                </a:lnTo>
                <a:lnTo>
                  <a:pt x="15625" y="113304"/>
                </a:lnTo>
                <a:lnTo>
                  <a:pt x="15625" y="113304"/>
                </a:lnTo>
                <a:lnTo>
                  <a:pt x="13750" y="113304"/>
                </a:lnTo>
                <a:lnTo>
                  <a:pt x="13750" y="111759"/>
                </a:lnTo>
                <a:lnTo>
                  <a:pt x="13750" y="111759"/>
                </a:lnTo>
                <a:lnTo>
                  <a:pt x="13750" y="111759"/>
                </a:lnTo>
                <a:lnTo>
                  <a:pt x="13750" y="111759"/>
                </a:lnTo>
                <a:lnTo>
                  <a:pt x="13750" y="111759"/>
                </a:lnTo>
                <a:lnTo>
                  <a:pt x="13750" y="110729"/>
                </a:lnTo>
                <a:lnTo>
                  <a:pt x="13750" y="110729"/>
                </a:lnTo>
                <a:lnTo>
                  <a:pt x="13750" y="110729"/>
                </a:lnTo>
                <a:lnTo>
                  <a:pt x="15625" y="110729"/>
                </a:lnTo>
                <a:lnTo>
                  <a:pt x="15625" y="111759"/>
                </a:lnTo>
                <a:lnTo>
                  <a:pt x="15625" y="111759"/>
                </a:lnTo>
                <a:lnTo>
                  <a:pt x="15625" y="111759"/>
                </a:lnTo>
                <a:lnTo>
                  <a:pt x="15625" y="111759"/>
                </a:lnTo>
                <a:lnTo>
                  <a:pt x="15625" y="111759"/>
                </a:lnTo>
                <a:lnTo>
                  <a:pt x="16875" y="111759"/>
                </a:lnTo>
                <a:lnTo>
                  <a:pt x="16875" y="111759"/>
                </a:lnTo>
                <a:lnTo>
                  <a:pt x="16875" y="111759"/>
                </a:lnTo>
                <a:lnTo>
                  <a:pt x="16875" y="111759"/>
                </a:lnTo>
                <a:lnTo>
                  <a:pt x="16875" y="110729"/>
                </a:lnTo>
                <a:lnTo>
                  <a:pt x="15625" y="110729"/>
                </a:lnTo>
                <a:lnTo>
                  <a:pt x="15625" y="110729"/>
                </a:lnTo>
                <a:lnTo>
                  <a:pt x="15625" y="110729"/>
                </a:lnTo>
                <a:lnTo>
                  <a:pt x="15625" y="110729"/>
                </a:lnTo>
                <a:lnTo>
                  <a:pt x="15625" y="110729"/>
                </a:lnTo>
                <a:lnTo>
                  <a:pt x="15625" y="110729"/>
                </a:lnTo>
                <a:lnTo>
                  <a:pt x="15625" y="109699"/>
                </a:lnTo>
                <a:lnTo>
                  <a:pt x="15625" y="109699"/>
                </a:lnTo>
                <a:lnTo>
                  <a:pt x="15625" y="109699"/>
                </a:lnTo>
                <a:lnTo>
                  <a:pt x="15625" y="109699"/>
                </a:lnTo>
                <a:lnTo>
                  <a:pt x="15625" y="109699"/>
                </a:lnTo>
                <a:lnTo>
                  <a:pt x="16875" y="109699"/>
                </a:lnTo>
                <a:lnTo>
                  <a:pt x="16875" y="109699"/>
                </a:lnTo>
                <a:lnTo>
                  <a:pt x="16875" y="109699"/>
                </a:lnTo>
                <a:lnTo>
                  <a:pt x="16875" y="109699"/>
                </a:lnTo>
                <a:lnTo>
                  <a:pt x="18125" y="109699"/>
                </a:lnTo>
                <a:lnTo>
                  <a:pt x="18125" y="109699"/>
                </a:lnTo>
                <a:lnTo>
                  <a:pt x="18125" y="109699"/>
                </a:lnTo>
                <a:lnTo>
                  <a:pt x="18125" y="109699"/>
                </a:lnTo>
                <a:lnTo>
                  <a:pt x="18125" y="109699"/>
                </a:lnTo>
                <a:lnTo>
                  <a:pt x="18125" y="108669"/>
                </a:lnTo>
                <a:lnTo>
                  <a:pt x="18125" y="108669"/>
                </a:lnTo>
                <a:lnTo>
                  <a:pt x="18125" y="108669"/>
                </a:lnTo>
                <a:lnTo>
                  <a:pt x="18125" y="108669"/>
                </a:lnTo>
                <a:lnTo>
                  <a:pt x="16875" y="108669"/>
                </a:lnTo>
                <a:lnTo>
                  <a:pt x="16875" y="108669"/>
                </a:lnTo>
                <a:lnTo>
                  <a:pt x="16875" y="108669"/>
                </a:lnTo>
                <a:lnTo>
                  <a:pt x="16875" y="108669"/>
                </a:lnTo>
                <a:lnTo>
                  <a:pt x="15625" y="108669"/>
                </a:lnTo>
                <a:lnTo>
                  <a:pt x="15625" y="107639"/>
                </a:lnTo>
                <a:lnTo>
                  <a:pt x="15625" y="107639"/>
                </a:lnTo>
                <a:lnTo>
                  <a:pt x="15625" y="107639"/>
                </a:lnTo>
                <a:lnTo>
                  <a:pt x="15625" y="107639"/>
                </a:lnTo>
                <a:lnTo>
                  <a:pt x="15625" y="107639"/>
                </a:lnTo>
                <a:lnTo>
                  <a:pt x="15625" y="107639"/>
                </a:lnTo>
                <a:lnTo>
                  <a:pt x="15625" y="107639"/>
                </a:lnTo>
                <a:lnTo>
                  <a:pt x="13750" y="107639"/>
                </a:lnTo>
                <a:lnTo>
                  <a:pt x="13750" y="106094"/>
                </a:lnTo>
                <a:lnTo>
                  <a:pt x="13750" y="106094"/>
                </a:lnTo>
                <a:lnTo>
                  <a:pt x="13750" y="106094"/>
                </a:lnTo>
                <a:lnTo>
                  <a:pt x="13750" y="106094"/>
                </a:lnTo>
                <a:lnTo>
                  <a:pt x="12500" y="106094"/>
                </a:lnTo>
                <a:lnTo>
                  <a:pt x="12500" y="106094"/>
                </a:lnTo>
                <a:lnTo>
                  <a:pt x="12500" y="106094"/>
                </a:lnTo>
                <a:lnTo>
                  <a:pt x="12500" y="105064"/>
                </a:lnTo>
                <a:lnTo>
                  <a:pt x="12500" y="105064"/>
                </a:lnTo>
                <a:lnTo>
                  <a:pt x="12500" y="105064"/>
                </a:lnTo>
                <a:lnTo>
                  <a:pt x="12500" y="105064"/>
                </a:lnTo>
                <a:lnTo>
                  <a:pt x="11250" y="105064"/>
                </a:lnTo>
                <a:lnTo>
                  <a:pt x="11250" y="105064"/>
                </a:lnTo>
                <a:lnTo>
                  <a:pt x="11250" y="105064"/>
                </a:lnTo>
                <a:lnTo>
                  <a:pt x="11250" y="104034"/>
                </a:lnTo>
                <a:lnTo>
                  <a:pt x="11250" y="104034"/>
                </a:lnTo>
                <a:lnTo>
                  <a:pt x="11250" y="104034"/>
                </a:lnTo>
                <a:lnTo>
                  <a:pt x="11250" y="104034"/>
                </a:lnTo>
                <a:lnTo>
                  <a:pt x="11250" y="104034"/>
                </a:lnTo>
                <a:lnTo>
                  <a:pt x="11250" y="103004"/>
                </a:lnTo>
                <a:lnTo>
                  <a:pt x="11250" y="103004"/>
                </a:lnTo>
                <a:lnTo>
                  <a:pt x="11250" y="103004"/>
                </a:lnTo>
                <a:lnTo>
                  <a:pt x="10000" y="103004"/>
                </a:lnTo>
                <a:lnTo>
                  <a:pt x="10000" y="103004"/>
                </a:lnTo>
                <a:lnTo>
                  <a:pt x="10000" y="103004"/>
                </a:lnTo>
                <a:lnTo>
                  <a:pt x="10000" y="103004"/>
                </a:lnTo>
                <a:lnTo>
                  <a:pt x="10000" y="101974"/>
                </a:lnTo>
                <a:lnTo>
                  <a:pt x="8750" y="101974"/>
                </a:lnTo>
                <a:lnTo>
                  <a:pt x="8750" y="101974"/>
                </a:lnTo>
                <a:lnTo>
                  <a:pt x="8750" y="101974"/>
                </a:lnTo>
                <a:lnTo>
                  <a:pt x="8750" y="100429"/>
                </a:lnTo>
                <a:lnTo>
                  <a:pt x="10000" y="100429"/>
                </a:lnTo>
                <a:lnTo>
                  <a:pt x="10000" y="100429"/>
                </a:lnTo>
                <a:lnTo>
                  <a:pt x="10000" y="100429"/>
                </a:lnTo>
                <a:lnTo>
                  <a:pt x="8750" y="100429"/>
                </a:lnTo>
                <a:lnTo>
                  <a:pt x="8750" y="99399"/>
                </a:lnTo>
                <a:lnTo>
                  <a:pt x="8750" y="99399"/>
                </a:lnTo>
                <a:lnTo>
                  <a:pt x="8750" y="100429"/>
                </a:lnTo>
                <a:lnTo>
                  <a:pt x="8750" y="100429"/>
                </a:lnTo>
                <a:lnTo>
                  <a:pt x="8750" y="100429"/>
                </a:lnTo>
                <a:lnTo>
                  <a:pt x="6875" y="100429"/>
                </a:lnTo>
                <a:lnTo>
                  <a:pt x="6875" y="100429"/>
                </a:lnTo>
                <a:lnTo>
                  <a:pt x="6875" y="99399"/>
                </a:lnTo>
                <a:lnTo>
                  <a:pt x="6875" y="99399"/>
                </a:lnTo>
                <a:lnTo>
                  <a:pt x="6875" y="99399"/>
                </a:lnTo>
                <a:lnTo>
                  <a:pt x="6875" y="99399"/>
                </a:lnTo>
                <a:lnTo>
                  <a:pt x="6875" y="99399"/>
                </a:lnTo>
                <a:lnTo>
                  <a:pt x="5625" y="99399"/>
                </a:lnTo>
                <a:lnTo>
                  <a:pt x="5625" y="99399"/>
                </a:lnTo>
                <a:lnTo>
                  <a:pt x="6875" y="99399"/>
                </a:lnTo>
                <a:lnTo>
                  <a:pt x="6875" y="98369"/>
                </a:lnTo>
                <a:lnTo>
                  <a:pt x="5625" y="98369"/>
                </a:lnTo>
                <a:lnTo>
                  <a:pt x="5625" y="98369"/>
                </a:lnTo>
                <a:lnTo>
                  <a:pt x="5625" y="98369"/>
                </a:lnTo>
                <a:lnTo>
                  <a:pt x="5625" y="98369"/>
                </a:lnTo>
                <a:lnTo>
                  <a:pt x="5625" y="97339"/>
                </a:lnTo>
                <a:lnTo>
                  <a:pt x="5625" y="97339"/>
                </a:lnTo>
                <a:lnTo>
                  <a:pt x="5625" y="97339"/>
                </a:lnTo>
                <a:lnTo>
                  <a:pt x="5625" y="97339"/>
                </a:lnTo>
                <a:lnTo>
                  <a:pt x="5625" y="96309"/>
                </a:lnTo>
                <a:lnTo>
                  <a:pt x="5625" y="96309"/>
                </a:lnTo>
                <a:lnTo>
                  <a:pt x="5625" y="96309"/>
                </a:lnTo>
                <a:lnTo>
                  <a:pt x="5625" y="96309"/>
                </a:lnTo>
                <a:lnTo>
                  <a:pt x="4375" y="96309"/>
                </a:lnTo>
                <a:lnTo>
                  <a:pt x="4375" y="96309"/>
                </a:lnTo>
                <a:lnTo>
                  <a:pt x="4375" y="96309"/>
                </a:lnTo>
                <a:lnTo>
                  <a:pt x="4375" y="96309"/>
                </a:lnTo>
                <a:lnTo>
                  <a:pt x="4375" y="96309"/>
                </a:lnTo>
                <a:lnTo>
                  <a:pt x="4375" y="96309"/>
                </a:lnTo>
                <a:lnTo>
                  <a:pt x="4375" y="94763"/>
                </a:lnTo>
                <a:lnTo>
                  <a:pt x="4375" y="94763"/>
                </a:lnTo>
                <a:lnTo>
                  <a:pt x="4375" y="94763"/>
                </a:lnTo>
                <a:lnTo>
                  <a:pt x="4375" y="94763"/>
                </a:lnTo>
                <a:lnTo>
                  <a:pt x="4375" y="93733"/>
                </a:lnTo>
                <a:lnTo>
                  <a:pt x="4375" y="93733"/>
                </a:lnTo>
                <a:lnTo>
                  <a:pt x="3125" y="93733"/>
                </a:lnTo>
                <a:lnTo>
                  <a:pt x="3125" y="93733"/>
                </a:lnTo>
                <a:lnTo>
                  <a:pt x="3125" y="93733"/>
                </a:lnTo>
                <a:lnTo>
                  <a:pt x="3125" y="93733"/>
                </a:lnTo>
                <a:lnTo>
                  <a:pt x="3125" y="93733"/>
                </a:lnTo>
                <a:lnTo>
                  <a:pt x="3125" y="93733"/>
                </a:lnTo>
                <a:lnTo>
                  <a:pt x="3125" y="93733"/>
                </a:lnTo>
                <a:lnTo>
                  <a:pt x="3125" y="92703"/>
                </a:lnTo>
                <a:lnTo>
                  <a:pt x="3125" y="92703"/>
                </a:lnTo>
                <a:lnTo>
                  <a:pt x="3125" y="92703"/>
                </a:lnTo>
                <a:lnTo>
                  <a:pt x="3125" y="92703"/>
                </a:lnTo>
                <a:lnTo>
                  <a:pt x="3125" y="92703"/>
                </a:lnTo>
                <a:lnTo>
                  <a:pt x="3125" y="91673"/>
                </a:lnTo>
                <a:lnTo>
                  <a:pt x="3125" y="91673"/>
                </a:lnTo>
                <a:lnTo>
                  <a:pt x="3125" y="91673"/>
                </a:lnTo>
                <a:lnTo>
                  <a:pt x="3125" y="91673"/>
                </a:lnTo>
                <a:lnTo>
                  <a:pt x="3125" y="90643"/>
                </a:lnTo>
                <a:lnTo>
                  <a:pt x="3125" y="90643"/>
                </a:lnTo>
                <a:lnTo>
                  <a:pt x="1875" y="90643"/>
                </a:lnTo>
                <a:lnTo>
                  <a:pt x="1875" y="90643"/>
                </a:lnTo>
                <a:lnTo>
                  <a:pt x="1875" y="90643"/>
                </a:lnTo>
                <a:lnTo>
                  <a:pt x="1875" y="89098"/>
                </a:lnTo>
                <a:lnTo>
                  <a:pt x="1875" y="89098"/>
                </a:lnTo>
                <a:lnTo>
                  <a:pt x="1875" y="89098"/>
                </a:lnTo>
                <a:lnTo>
                  <a:pt x="1875" y="89098"/>
                </a:lnTo>
                <a:lnTo>
                  <a:pt x="1875" y="89098"/>
                </a:lnTo>
                <a:lnTo>
                  <a:pt x="1875" y="89098"/>
                </a:lnTo>
                <a:lnTo>
                  <a:pt x="1875" y="89098"/>
                </a:lnTo>
                <a:lnTo>
                  <a:pt x="0" y="89098"/>
                </a:lnTo>
                <a:lnTo>
                  <a:pt x="0" y="88068"/>
                </a:lnTo>
                <a:lnTo>
                  <a:pt x="1875" y="88068"/>
                </a:lnTo>
                <a:lnTo>
                  <a:pt x="1875" y="88068"/>
                </a:lnTo>
                <a:lnTo>
                  <a:pt x="1875" y="88068"/>
                </a:lnTo>
                <a:lnTo>
                  <a:pt x="1875" y="88068"/>
                </a:lnTo>
                <a:lnTo>
                  <a:pt x="1875" y="88068"/>
                </a:lnTo>
                <a:lnTo>
                  <a:pt x="1875" y="88068"/>
                </a:lnTo>
                <a:lnTo>
                  <a:pt x="1875" y="87038"/>
                </a:lnTo>
                <a:lnTo>
                  <a:pt x="1875" y="87038"/>
                </a:lnTo>
                <a:lnTo>
                  <a:pt x="3125" y="87038"/>
                </a:lnTo>
                <a:lnTo>
                  <a:pt x="3125" y="87038"/>
                </a:lnTo>
                <a:lnTo>
                  <a:pt x="3125" y="87038"/>
                </a:lnTo>
                <a:lnTo>
                  <a:pt x="3125" y="87038"/>
                </a:lnTo>
                <a:lnTo>
                  <a:pt x="3125" y="87038"/>
                </a:lnTo>
                <a:lnTo>
                  <a:pt x="4375" y="87038"/>
                </a:lnTo>
                <a:lnTo>
                  <a:pt x="4375" y="87038"/>
                </a:lnTo>
                <a:lnTo>
                  <a:pt x="4375" y="87038"/>
                </a:lnTo>
                <a:lnTo>
                  <a:pt x="4375" y="87038"/>
                </a:lnTo>
                <a:lnTo>
                  <a:pt x="4375" y="87038"/>
                </a:lnTo>
                <a:lnTo>
                  <a:pt x="4375" y="88068"/>
                </a:lnTo>
                <a:lnTo>
                  <a:pt x="5625" y="88068"/>
                </a:lnTo>
                <a:lnTo>
                  <a:pt x="5625" y="88068"/>
                </a:lnTo>
                <a:lnTo>
                  <a:pt x="5625" y="88068"/>
                </a:lnTo>
                <a:lnTo>
                  <a:pt x="5625" y="89098"/>
                </a:lnTo>
                <a:lnTo>
                  <a:pt x="5625" y="89098"/>
                </a:lnTo>
                <a:lnTo>
                  <a:pt x="5625" y="89098"/>
                </a:lnTo>
                <a:lnTo>
                  <a:pt x="5625" y="89098"/>
                </a:lnTo>
                <a:lnTo>
                  <a:pt x="5625" y="88068"/>
                </a:lnTo>
                <a:lnTo>
                  <a:pt x="6875" y="88068"/>
                </a:lnTo>
                <a:lnTo>
                  <a:pt x="6875" y="88068"/>
                </a:lnTo>
                <a:lnTo>
                  <a:pt x="6875" y="88068"/>
                </a:lnTo>
                <a:lnTo>
                  <a:pt x="6875" y="88068"/>
                </a:lnTo>
                <a:lnTo>
                  <a:pt x="6875" y="88068"/>
                </a:lnTo>
                <a:lnTo>
                  <a:pt x="6875" y="87038"/>
                </a:lnTo>
                <a:lnTo>
                  <a:pt x="6875" y="87038"/>
                </a:lnTo>
                <a:lnTo>
                  <a:pt x="6875" y="87038"/>
                </a:lnTo>
                <a:lnTo>
                  <a:pt x="8750" y="87038"/>
                </a:lnTo>
                <a:lnTo>
                  <a:pt x="8750" y="87038"/>
                </a:lnTo>
                <a:lnTo>
                  <a:pt x="8750" y="86008"/>
                </a:lnTo>
                <a:lnTo>
                  <a:pt x="8750" y="86008"/>
                </a:lnTo>
                <a:lnTo>
                  <a:pt x="8750" y="86008"/>
                </a:lnTo>
                <a:lnTo>
                  <a:pt x="8750" y="86008"/>
                </a:lnTo>
                <a:lnTo>
                  <a:pt x="8750" y="84978"/>
                </a:lnTo>
                <a:lnTo>
                  <a:pt x="8750" y="84978"/>
                </a:lnTo>
                <a:lnTo>
                  <a:pt x="8750" y="84978"/>
                </a:lnTo>
                <a:lnTo>
                  <a:pt x="8750" y="84978"/>
                </a:lnTo>
                <a:lnTo>
                  <a:pt x="8750" y="83433"/>
                </a:lnTo>
                <a:lnTo>
                  <a:pt x="6875" y="83433"/>
                </a:lnTo>
                <a:lnTo>
                  <a:pt x="6875" y="83433"/>
                </a:lnTo>
                <a:lnTo>
                  <a:pt x="6875" y="83433"/>
                </a:lnTo>
                <a:lnTo>
                  <a:pt x="6875" y="83433"/>
                </a:lnTo>
                <a:lnTo>
                  <a:pt x="6875" y="83433"/>
                </a:lnTo>
                <a:lnTo>
                  <a:pt x="6875" y="82403"/>
                </a:lnTo>
                <a:lnTo>
                  <a:pt x="6875" y="82403"/>
                </a:lnTo>
                <a:lnTo>
                  <a:pt x="6875" y="82403"/>
                </a:lnTo>
                <a:lnTo>
                  <a:pt x="8750" y="82403"/>
                </a:lnTo>
                <a:lnTo>
                  <a:pt x="8750" y="82403"/>
                </a:lnTo>
                <a:lnTo>
                  <a:pt x="8750" y="82403"/>
                </a:lnTo>
                <a:lnTo>
                  <a:pt x="8750" y="82403"/>
                </a:lnTo>
                <a:lnTo>
                  <a:pt x="8750" y="81373"/>
                </a:lnTo>
                <a:lnTo>
                  <a:pt x="10000" y="81373"/>
                </a:lnTo>
                <a:lnTo>
                  <a:pt x="10000" y="81373"/>
                </a:lnTo>
                <a:lnTo>
                  <a:pt x="10000" y="81373"/>
                </a:lnTo>
                <a:lnTo>
                  <a:pt x="10000" y="80343"/>
                </a:lnTo>
                <a:lnTo>
                  <a:pt x="8750" y="80343"/>
                </a:lnTo>
                <a:lnTo>
                  <a:pt x="8750" y="80343"/>
                </a:lnTo>
                <a:lnTo>
                  <a:pt x="10000" y="80343"/>
                </a:lnTo>
                <a:lnTo>
                  <a:pt x="10000" y="80343"/>
                </a:lnTo>
                <a:lnTo>
                  <a:pt x="10000" y="80343"/>
                </a:lnTo>
                <a:lnTo>
                  <a:pt x="10000" y="80343"/>
                </a:lnTo>
                <a:lnTo>
                  <a:pt x="10000" y="80343"/>
                </a:lnTo>
                <a:lnTo>
                  <a:pt x="10000" y="80343"/>
                </a:lnTo>
                <a:lnTo>
                  <a:pt x="11250" y="80343"/>
                </a:lnTo>
                <a:lnTo>
                  <a:pt x="11250" y="80343"/>
                </a:lnTo>
                <a:lnTo>
                  <a:pt x="11250" y="80343"/>
                </a:lnTo>
                <a:lnTo>
                  <a:pt x="11250" y="80343"/>
                </a:lnTo>
                <a:lnTo>
                  <a:pt x="11250" y="80343"/>
                </a:lnTo>
                <a:lnTo>
                  <a:pt x="12500" y="80343"/>
                </a:lnTo>
                <a:lnTo>
                  <a:pt x="12500" y="79313"/>
                </a:lnTo>
                <a:lnTo>
                  <a:pt x="12500" y="79313"/>
                </a:lnTo>
                <a:lnTo>
                  <a:pt x="12500" y="79313"/>
                </a:lnTo>
                <a:lnTo>
                  <a:pt x="13750" y="79313"/>
                </a:lnTo>
                <a:lnTo>
                  <a:pt x="13750" y="79313"/>
                </a:lnTo>
                <a:lnTo>
                  <a:pt x="13750" y="79313"/>
                </a:lnTo>
                <a:lnTo>
                  <a:pt x="13750" y="79313"/>
                </a:lnTo>
                <a:lnTo>
                  <a:pt x="13750" y="79313"/>
                </a:lnTo>
                <a:lnTo>
                  <a:pt x="13750" y="77768"/>
                </a:lnTo>
                <a:lnTo>
                  <a:pt x="13750" y="77768"/>
                </a:lnTo>
                <a:lnTo>
                  <a:pt x="13750" y="77768"/>
                </a:lnTo>
                <a:lnTo>
                  <a:pt x="15625" y="77768"/>
                </a:lnTo>
                <a:lnTo>
                  <a:pt x="15625" y="77768"/>
                </a:lnTo>
                <a:lnTo>
                  <a:pt x="15625" y="76738"/>
                </a:lnTo>
                <a:lnTo>
                  <a:pt x="15625" y="76738"/>
                </a:lnTo>
                <a:lnTo>
                  <a:pt x="13750" y="76738"/>
                </a:lnTo>
                <a:lnTo>
                  <a:pt x="13750" y="76738"/>
                </a:lnTo>
                <a:lnTo>
                  <a:pt x="13750" y="75708"/>
                </a:lnTo>
                <a:lnTo>
                  <a:pt x="15625" y="75708"/>
                </a:lnTo>
                <a:lnTo>
                  <a:pt x="15625" y="75708"/>
                </a:lnTo>
                <a:lnTo>
                  <a:pt x="15625" y="75708"/>
                </a:lnTo>
                <a:lnTo>
                  <a:pt x="15625" y="75708"/>
                </a:lnTo>
                <a:lnTo>
                  <a:pt x="15625" y="75708"/>
                </a:lnTo>
                <a:lnTo>
                  <a:pt x="15625" y="74678"/>
                </a:lnTo>
                <a:lnTo>
                  <a:pt x="15625" y="74678"/>
                </a:lnTo>
                <a:lnTo>
                  <a:pt x="15625" y="74678"/>
                </a:lnTo>
                <a:lnTo>
                  <a:pt x="15625" y="74678"/>
                </a:lnTo>
                <a:lnTo>
                  <a:pt x="15625" y="73648"/>
                </a:lnTo>
                <a:lnTo>
                  <a:pt x="15625" y="73648"/>
                </a:lnTo>
                <a:lnTo>
                  <a:pt x="13750" y="73648"/>
                </a:lnTo>
                <a:lnTo>
                  <a:pt x="13750" y="73648"/>
                </a:lnTo>
                <a:lnTo>
                  <a:pt x="13750" y="73648"/>
                </a:lnTo>
                <a:lnTo>
                  <a:pt x="13750" y="73648"/>
                </a:lnTo>
                <a:lnTo>
                  <a:pt x="13750" y="72103"/>
                </a:lnTo>
                <a:lnTo>
                  <a:pt x="13750" y="72103"/>
                </a:lnTo>
                <a:lnTo>
                  <a:pt x="13750" y="72103"/>
                </a:lnTo>
                <a:lnTo>
                  <a:pt x="13750" y="72103"/>
                </a:lnTo>
                <a:lnTo>
                  <a:pt x="13750" y="72103"/>
                </a:lnTo>
                <a:lnTo>
                  <a:pt x="12500" y="72103"/>
                </a:lnTo>
                <a:lnTo>
                  <a:pt x="12500" y="72103"/>
                </a:lnTo>
                <a:lnTo>
                  <a:pt x="12500" y="71072"/>
                </a:lnTo>
                <a:lnTo>
                  <a:pt x="12500" y="71072"/>
                </a:lnTo>
                <a:lnTo>
                  <a:pt x="12500" y="71072"/>
                </a:lnTo>
                <a:lnTo>
                  <a:pt x="12500" y="71072"/>
                </a:lnTo>
                <a:lnTo>
                  <a:pt x="12500" y="71072"/>
                </a:lnTo>
                <a:lnTo>
                  <a:pt x="12500" y="70042"/>
                </a:lnTo>
                <a:lnTo>
                  <a:pt x="12500" y="70042"/>
                </a:lnTo>
                <a:lnTo>
                  <a:pt x="12500" y="70042"/>
                </a:lnTo>
                <a:lnTo>
                  <a:pt x="12500" y="70042"/>
                </a:lnTo>
                <a:lnTo>
                  <a:pt x="13750" y="70042"/>
                </a:lnTo>
                <a:lnTo>
                  <a:pt x="13750" y="70042"/>
                </a:lnTo>
                <a:lnTo>
                  <a:pt x="13750" y="70042"/>
                </a:lnTo>
                <a:lnTo>
                  <a:pt x="13750" y="70042"/>
                </a:lnTo>
                <a:lnTo>
                  <a:pt x="15625" y="70042"/>
                </a:lnTo>
                <a:lnTo>
                  <a:pt x="15625" y="70042"/>
                </a:lnTo>
                <a:lnTo>
                  <a:pt x="15625" y="70042"/>
                </a:lnTo>
                <a:lnTo>
                  <a:pt x="15625" y="70042"/>
                </a:lnTo>
                <a:lnTo>
                  <a:pt x="15625" y="70042"/>
                </a:lnTo>
                <a:lnTo>
                  <a:pt x="16875" y="70042"/>
                </a:lnTo>
                <a:lnTo>
                  <a:pt x="16875" y="69012"/>
                </a:lnTo>
                <a:lnTo>
                  <a:pt x="16875" y="69012"/>
                </a:lnTo>
                <a:lnTo>
                  <a:pt x="16875" y="69012"/>
                </a:lnTo>
                <a:lnTo>
                  <a:pt x="16875" y="69012"/>
                </a:lnTo>
                <a:lnTo>
                  <a:pt x="16875" y="69012"/>
                </a:lnTo>
                <a:lnTo>
                  <a:pt x="16875" y="67982"/>
                </a:lnTo>
                <a:lnTo>
                  <a:pt x="18125" y="67982"/>
                </a:lnTo>
                <a:lnTo>
                  <a:pt x="18125" y="67982"/>
                </a:lnTo>
                <a:lnTo>
                  <a:pt x="18125" y="67982"/>
                </a:lnTo>
                <a:lnTo>
                  <a:pt x="18125" y="67982"/>
                </a:lnTo>
                <a:lnTo>
                  <a:pt x="18125" y="66437"/>
                </a:lnTo>
                <a:lnTo>
                  <a:pt x="18125" y="66437"/>
                </a:lnTo>
                <a:lnTo>
                  <a:pt x="18125" y="66437"/>
                </a:lnTo>
                <a:lnTo>
                  <a:pt x="16875" y="66437"/>
                </a:lnTo>
                <a:lnTo>
                  <a:pt x="16875" y="66437"/>
                </a:lnTo>
                <a:lnTo>
                  <a:pt x="16875" y="66437"/>
                </a:lnTo>
                <a:lnTo>
                  <a:pt x="16875" y="66437"/>
                </a:lnTo>
                <a:lnTo>
                  <a:pt x="16875" y="65407"/>
                </a:lnTo>
                <a:lnTo>
                  <a:pt x="15625" y="65407"/>
                </a:lnTo>
                <a:lnTo>
                  <a:pt x="15625" y="65407"/>
                </a:lnTo>
                <a:lnTo>
                  <a:pt x="15625" y="65407"/>
                </a:lnTo>
                <a:lnTo>
                  <a:pt x="15625" y="65407"/>
                </a:lnTo>
                <a:lnTo>
                  <a:pt x="15625" y="65407"/>
                </a:lnTo>
                <a:lnTo>
                  <a:pt x="15625" y="65407"/>
                </a:lnTo>
                <a:lnTo>
                  <a:pt x="13750" y="65407"/>
                </a:lnTo>
                <a:lnTo>
                  <a:pt x="13750" y="65407"/>
                </a:lnTo>
                <a:lnTo>
                  <a:pt x="13750" y="65407"/>
                </a:lnTo>
                <a:lnTo>
                  <a:pt x="13750" y="65407"/>
                </a:lnTo>
                <a:lnTo>
                  <a:pt x="13750" y="64377"/>
                </a:lnTo>
                <a:lnTo>
                  <a:pt x="12500" y="64377"/>
                </a:lnTo>
                <a:lnTo>
                  <a:pt x="12500" y="64377"/>
                </a:lnTo>
                <a:lnTo>
                  <a:pt x="12500" y="64377"/>
                </a:lnTo>
                <a:lnTo>
                  <a:pt x="12500" y="64377"/>
                </a:lnTo>
                <a:lnTo>
                  <a:pt x="11250" y="64377"/>
                </a:lnTo>
                <a:lnTo>
                  <a:pt x="11250" y="64377"/>
                </a:lnTo>
                <a:lnTo>
                  <a:pt x="11250" y="64377"/>
                </a:lnTo>
                <a:lnTo>
                  <a:pt x="11250" y="64377"/>
                </a:lnTo>
                <a:lnTo>
                  <a:pt x="11250" y="63347"/>
                </a:lnTo>
                <a:lnTo>
                  <a:pt x="11250" y="63347"/>
                </a:lnTo>
                <a:lnTo>
                  <a:pt x="11250" y="63347"/>
                </a:lnTo>
                <a:lnTo>
                  <a:pt x="11250" y="63347"/>
                </a:lnTo>
                <a:lnTo>
                  <a:pt x="11250" y="62317"/>
                </a:lnTo>
                <a:lnTo>
                  <a:pt x="11250" y="62317"/>
                </a:lnTo>
                <a:lnTo>
                  <a:pt x="11250" y="62317"/>
                </a:lnTo>
                <a:lnTo>
                  <a:pt x="11250" y="62317"/>
                </a:lnTo>
                <a:lnTo>
                  <a:pt x="11250" y="60772"/>
                </a:lnTo>
                <a:lnTo>
                  <a:pt x="11250" y="60772"/>
                </a:lnTo>
                <a:lnTo>
                  <a:pt x="12500" y="60772"/>
                </a:lnTo>
                <a:lnTo>
                  <a:pt x="12500" y="60772"/>
                </a:lnTo>
                <a:lnTo>
                  <a:pt x="12500" y="60772"/>
                </a:lnTo>
                <a:lnTo>
                  <a:pt x="12500" y="59742"/>
                </a:lnTo>
                <a:lnTo>
                  <a:pt x="12500" y="59742"/>
                </a:lnTo>
                <a:lnTo>
                  <a:pt x="12500" y="59742"/>
                </a:lnTo>
                <a:lnTo>
                  <a:pt x="12500" y="59742"/>
                </a:lnTo>
                <a:lnTo>
                  <a:pt x="12500" y="58712"/>
                </a:lnTo>
                <a:lnTo>
                  <a:pt x="12500" y="58712"/>
                </a:lnTo>
                <a:lnTo>
                  <a:pt x="12500" y="58712"/>
                </a:lnTo>
                <a:lnTo>
                  <a:pt x="12500" y="58712"/>
                </a:lnTo>
                <a:lnTo>
                  <a:pt x="11250" y="58712"/>
                </a:lnTo>
                <a:lnTo>
                  <a:pt x="11250" y="57682"/>
                </a:lnTo>
                <a:lnTo>
                  <a:pt x="11250" y="57682"/>
                </a:lnTo>
                <a:lnTo>
                  <a:pt x="11250" y="57682"/>
                </a:lnTo>
                <a:lnTo>
                  <a:pt x="11250" y="57682"/>
                </a:lnTo>
                <a:lnTo>
                  <a:pt x="11250" y="57682"/>
                </a:lnTo>
                <a:lnTo>
                  <a:pt x="11250" y="56652"/>
                </a:lnTo>
                <a:lnTo>
                  <a:pt x="11250" y="56652"/>
                </a:lnTo>
                <a:lnTo>
                  <a:pt x="11250" y="56652"/>
                </a:lnTo>
                <a:lnTo>
                  <a:pt x="11250" y="56652"/>
                </a:lnTo>
                <a:lnTo>
                  <a:pt x="11250" y="55107"/>
                </a:lnTo>
                <a:lnTo>
                  <a:pt x="11250" y="55107"/>
                </a:lnTo>
                <a:lnTo>
                  <a:pt x="11250" y="55107"/>
                </a:lnTo>
                <a:lnTo>
                  <a:pt x="11250" y="55107"/>
                </a:lnTo>
                <a:lnTo>
                  <a:pt x="11250" y="54077"/>
                </a:lnTo>
                <a:lnTo>
                  <a:pt x="11250" y="54077"/>
                </a:lnTo>
                <a:lnTo>
                  <a:pt x="11250" y="54077"/>
                </a:lnTo>
                <a:lnTo>
                  <a:pt x="11250" y="54077"/>
                </a:lnTo>
                <a:lnTo>
                  <a:pt x="11250" y="53047"/>
                </a:lnTo>
                <a:lnTo>
                  <a:pt x="11250" y="53047"/>
                </a:lnTo>
                <a:lnTo>
                  <a:pt x="11250" y="53047"/>
                </a:lnTo>
                <a:lnTo>
                  <a:pt x="11250" y="53047"/>
                </a:lnTo>
                <a:lnTo>
                  <a:pt x="11250" y="53047"/>
                </a:lnTo>
                <a:lnTo>
                  <a:pt x="11250" y="53047"/>
                </a:lnTo>
                <a:lnTo>
                  <a:pt x="11250" y="52017"/>
                </a:lnTo>
                <a:lnTo>
                  <a:pt x="11250" y="52017"/>
                </a:lnTo>
                <a:lnTo>
                  <a:pt x="11250" y="52017"/>
                </a:lnTo>
                <a:lnTo>
                  <a:pt x="11250" y="52017"/>
                </a:lnTo>
                <a:lnTo>
                  <a:pt x="11250" y="52017"/>
                </a:lnTo>
                <a:lnTo>
                  <a:pt x="11250" y="52017"/>
                </a:lnTo>
                <a:lnTo>
                  <a:pt x="11250" y="50987"/>
                </a:lnTo>
                <a:lnTo>
                  <a:pt x="10000" y="50987"/>
                </a:lnTo>
                <a:lnTo>
                  <a:pt x="10000" y="50987"/>
                </a:lnTo>
                <a:lnTo>
                  <a:pt x="10000" y="50987"/>
                </a:lnTo>
                <a:lnTo>
                  <a:pt x="10000" y="50987"/>
                </a:lnTo>
                <a:lnTo>
                  <a:pt x="10000" y="49442"/>
                </a:lnTo>
                <a:lnTo>
                  <a:pt x="10000" y="49442"/>
                </a:lnTo>
                <a:lnTo>
                  <a:pt x="10000" y="49442"/>
                </a:lnTo>
                <a:lnTo>
                  <a:pt x="11250" y="49442"/>
                </a:lnTo>
                <a:lnTo>
                  <a:pt x="11250" y="49442"/>
                </a:lnTo>
                <a:lnTo>
                  <a:pt x="11250" y="49442"/>
                </a:lnTo>
                <a:lnTo>
                  <a:pt x="11250" y="48412"/>
                </a:lnTo>
                <a:lnTo>
                  <a:pt x="11250" y="48412"/>
                </a:lnTo>
                <a:lnTo>
                  <a:pt x="11250" y="48412"/>
                </a:lnTo>
                <a:lnTo>
                  <a:pt x="11250" y="48412"/>
                </a:lnTo>
                <a:lnTo>
                  <a:pt x="11250" y="48412"/>
                </a:lnTo>
                <a:lnTo>
                  <a:pt x="11250" y="48412"/>
                </a:lnTo>
                <a:lnTo>
                  <a:pt x="11250" y="48412"/>
                </a:lnTo>
                <a:lnTo>
                  <a:pt x="11250" y="47381"/>
                </a:lnTo>
                <a:lnTo>
                  <a:pt x="11250" y="47381"/>
                </a:lnTo>
                <a:lnTo>
                  <a:pt x="11250" y="47381"/>
                </a:lnTo>
                <a:lnTo>
                  <a:pt x="12500" y="47381"/>
                </a:lnTo>
                <a:lnTo>
                  <a:pt x="12500" y="47381"/>
                </a:lnTo>
                <a:lnTo>
                  <a:pt x="12500" y="47381"/>
                </a:lnTo>
                <a:lnTo>
                  <a:pt x="12500" y="46351"/>
                </a:lnTo>
                <a:lnTo>
                  <a:pt x="12500" y="46351"/>
                </a:lnTo>
                <a:lnTo>
                  <a:pt x="12500" y="46351"/>
                </a:lnTo>
                <a:lnTo>
                  <a:pt x="13750" y="46351"/>
                </a:lnTo>
                <a:lnTo>
                  <a:pt x="13750" y="46351"/>
                </a:lnTo>
                <a:lnTo>
                  <a:pt x="13750" y="46351"/>
                </a:lnTo>
                <a:lnTo>
                  <a:pt x="13750" y="46351"/>
                </a:lnTo>
                <a:lnTo>
                  <a:pt x="13750" y="45321"/>
                </a:lnTo>
                <a:lnTo>
                  <a:pt x="13750" y="45321"/>
                </a:lnTo>
                <a:lnTo>
                  <a:pt x="13750" y="45321"/>
                </a:lnTo>
                <a:lnTo>
                  <a:pt x="15625" y="45321"/>
                </a:lnTo>
                <a:lnTo>
                  <a:pt x="15625" y="45321"/>
                </a:lnTo>
                <a:lnTo>
                  <a:pt x="15625" y="45321"/>
                </a:lnTo>
                <a:lnTo>
                  <a:pt x="15625" y="45321"/>
                </a:lnTo>
                <a:lnTo>
                  <a:pt x="15625" y="43776"/>
                </a:lnTo>
                <a:lnTo>
                  <a:pt x="15625" y="43776"/>
                </a:lnTo>
                <a:lnTo>
                  <a:pt x="16875" y="43776"/>
                </a:lnTo>
                <a:lnTo>
                  <a:pt x="16875" y="43776"/>
                </a:lnTo>
                <a:lnTo>
                  <a:pt x="16875" y="43776"/>
                </a:lnTo>
                <a:lnTo>
                  <a:pt x="16875" y="43776"/>
                </a:lnTo>
                <a:lnTo>
                  <a:pt x="16875" y="43776"/>
                </a:lnTo>
                <a:lnTo>
                  <a:pt x="18125" y="43776"/>
                </a:lnTo>
                <a:lnTo>
                  <a:pt x="18125" y="43776"/>
                </a:lnTo>
                <a:lnTo>
                  <a:pt x="18125" y="43776"/>
                </a:lnTo>
                <a:lnTo>
                  <a:pt x="18125" y="43776"/>
                </a:lnTo>
                <a:lnTo>
                  <a:pt x="18125" y="42746"/>
                </a:lnTo>
                <a:lnTo>
                  <a:pt x="19375" y="42746"/>
                </a:lnTo>
                <a:lnTo>
                  <a:pt x="19375" y="42746"/>
                </a:lnTo>
                <a:lnTo>
                  <a:pt x="19375" y="42746"/>
                </a:lnTo>
                <a:lnTo>
                  <a:pt x="19375" y="42746"/>
                </a:lnTo>
                <a:lnTo>
                  <a:pt x="20625" y="42746"/>
                </a:lnTo>
                <a:lnTo>
                  <a:pt x="20625" y="42746"/>
                </a:lnTo>
                <a:lnTo>
                  <a:pt x="20625" y="42746"/>
                </a:lnTo>
                <a:lnTo>
                  <a:pt x="22500" y="42746"/>
                </a:lnTo>
                <a:lnTo>
                  <a:pt x="22500" y="42746"/>
                </a:lnTo>
                <a:lnTo>
                  <a:pt x="22500" y="42746"/>
                </a:lnTo>
                <a:lnTo>
                  <a:pt x="22500" y="42746"/>
                </a:lnTo>
                <a:lnTo>
                  <a:pt x="23750" y="42746"/>
                </a:lnTo>
                <a:lnTo>
                  <a:pt x="23750" y="42746"/>
                </a:lnTo>
                <a:lnTo>
                  <a:pt x="23750" y="42746"/>
                </a:lnTo>
                <a:lnTo>
                  <a:pt x="23750" y="42746"/>
                </a:lnTo>
                <a:lnTo>
                  <a:pt x="23750" y="43776"/>
                </a:lnTo>
                <a:lnTo>
                  <a:pt x="25000" y="43776"/>
                </a:lnTo>
                <a:lnTo>
                  <a:pt x="25000" y="43776"/>
                </a:lnTo>
                <a:lnTo>
                  <a:pt x="25000" y="43776"/>
                </a:lnTo>
                <a:lnTo>
                  <a:pt x="26250" y="43776"/>
                </a:lnTo>
                <a:lnTo>
                  <a:pt x="26250" y="43776"/>
                </a:lnTo>
                <a:lnTo>
                  <a:pt x="26250" y="43776"/>
                </a:lnTo>
                <a:lnTo>
                  <a:pt x="26250" y="43776"/>
                </a:lnTo>
                <a:lnTo>
                  <a:pt x="26250" y="43776"/>
                </a:lnTo>
                <a:lnTo>
                  <a:pt x="27500" y="43776"/>
                </a:lnTo>
                <a:lnTo>
                  <a:pt x="27500" y="43776"/>
                </a:lnTo>
                <a:lnTo>
                  <a:pt x="27500" y="43776"/>
                </a:lnTo>
                <a:lnTo>
                  <a:pt x="27500" y="43776"/>
                </a:lnTo>
                <a:lnTo>
                  <a:pt x="27500" y="43776"/>
                </a:lnTo>
                <a:lnTo>
                  <a:pt x="27500" y="42746"/>
                </a:lnTo>
                <a:lnTo>
                  <a:pt x="29375" y="42746"/>
                </a:lnTo>
                <a:lnTo>
                  <a:pt x="29375" y="42746"/>
                </a:lnTo>
                <a:lnTo>
                  <a:pt x="29375" y="42746"/>
                </a:lnTo>
                <a:lnTo>
                  <a:pt x="29375" y="42746"/>
                </a:lnTo>
                <a:lnTo>
                  <a:pt x="29375" y="42746"/>
                </a:lnTo>
                <a:lnTo>
                  <a:pt x="29375" y="41716"/>
                </a:lnTo>
                <a:lnTo>
                  <a:pt x="29375" y="41716"/>
                </a:lnTo>
                <a:lnTo>
                  <a:pt x="29375" y="41716"/>
                </a:lnTo>
                <a:lnTo>
                  <a:pt x="29375" y="41716"/>
                </a:lnTo>
                <a:lnTo>
                  <a:pt x="29375" y="40686"/>
                </a:lnTo>
                <a:lnTo>
                  <a:pt x="29375" y="40686"/>
                </a:lnTo>
                <a:lnTo>
                  <a:pt x="29375" y="40686"/>
                </a:lnTo>
                <a:lnTo>
                  <a:pt x="29375" y="39656"/>
                </a:lnTo>
                <a:lnTo>
                  <a:pt x="29375" y="39656"/>
                </a:lnTo>
                <a:lnTo>
                  <a:pt x="29375" y="39656"/>
                </a:lnTo>
                <a:lnTo>
                  <a:pt x="27500" y="39656"/>
                </a:lnTo>
                <a:lnTo>
                  <a:pt x="27500" y="39656"/>
                </a:lnTo>
                <a:lnTo>
                  <a:pt x="27500" y="39656"/>
                </a:lnTo>
                <a:lnTo>
                  <a:pt x="27500" y="39656"/>
                </a:lnTo>
                <a:lnTo>
                  <a:pt x="26250" y="39656"/>
                </a:lnTo>
                <a:lnTo>
                  <a:pt x="26250" y="39656"/>
                </a:lnTo>
                <a:lnTo>
                  <a:pt x="26250" y="39656"/>
                </a:lnTo>
                <a:lnTo>
                  <a:pt x="26250" y="39656"/>
                </a:lnTo>
                <a:lnTo>
                  <a:pt x="26250" y="39656"/>
                </a:lnTo>
                <a:lnTo>
                  <a:pt x="25000" y="39656"/>
                </a:lnTo>
                <a:lnTo>
                  <a:pt x="25000" y="38111"/>
                </a:lnTo>
                <a:lnTo>
                  <a:pt x="25000" y="38111"/>
                </a:lnTo>
                <a:lnTo>
                  <a:pt x="25000" y="38111"/>
                </a:lnTo>
                <a:lnTo>
                  <a:pt x="25000" y="38111"/>
                </a:lnTo>
                <a:lnTo>
                  <a:pt x="25000" y="38111"/>
                </a:lnTo>
                <a:lnTo>
                  <a:pt x="26250" y="38111"/>
                </a:lnTo>
                <a:lnTo>
                  <a:pt x="26250" y="37081"/>
                </a:lnTo>
                <a:lnTo>
                  <a:pt x="26250" y="37081"/>
                </a:lnTo>
                <a:lnTo>
                  <a:pt x="26250" y="37081"/>
                </a:lnTo>
                <a:lnTo>
                  <a:pt x="26250" y="37081"/>
                </a:lnTo>
                <a:lnTo>
                  <a:pt x="26250" y="37081"/>
                </a:lnTo>
                <a:lnTo>
                  <a:pt x="26250" y="37081"/>
                </a:lnTo>
                <a:lnTo>
                  <a:pt x="27500" y="37081"/>
                </a:lnTo>
                <a:lnTo>
                  <a:pt x="27500" y="37081"/>
                </a:lnTo>
                <a:lnTo>
                  <a:pt x="27500" y="37081"/>
                </a:lnTo>
                <a:lnTo>
                  <a:pt x="27500" y="36051"/>
                </a:lnTo>
                <a:lnTo>
                  <a:pt x="27500" y="36051"/>
                </a:lnTo>
                <a:lnTo>
                  <a:pt x="27500" y="36051"/>
                </a:lnTo>
                <a:lnTo>
                  <a:pt x="27500" y="36051"/>
                </a:lnTo>
                <a:lnTo>
                  <a:pt x="29375" y="36051"/>
                </a:lnTo>
                <a:lnTo>
                  <a:pt x="29375" y="36051"/>
                </a:lnTo>
                <a:lnTo>
                  <a:pt x="29375" y="36051"/>
                </a:lnTo>
                <a:lnTo>
                  <a:pt x="29375" y="35021"/>
                </a:lnTo>
                <a:lnTo>
                  <a:pt x="29375" y="35021"/>
                </a:lnTo>
                <a:lnTo>
                  <a:pt x="30625" y="35021"/>
                </a:lnTo>
                <a:lnTo>
                  <a:pt x="30625" y="35021"/>
                </a:lnTo>
                <a:lnTo>
                  <a:pt x="30625" y="35021"/>
                </a:lnTo>
                <a:lnTo>
                  <a:pt x="30625" y="35021"/>
                </a:lnTo>
                <a:lnTo>
                  <a:pt x="30625" y="35021"/>
                </a:lnTo>
                <a:lnTo>
                  <a:pt x="30625" y="33991"/>
                </a:lnTo>
                <a:lnTo>
                  <a:pt x="30625" y="33991"/>
                </a:lnTo>
                <a:lnTo>
                  <a:pt x="30625" y="33991"/>
                </a:lnTo>
                <a:lnTo>
                  <a:pt x="30625" y="33991"/>
                </a:lnTo>
                <a:lnTo>
                  <a:pt x="31875" y="33991"/>
                </a:lnTo>
                <a:lnTo>
                  <a:pt x="31875" y="32446"/>
                </a:lnTo>
                <a:lnTo>
                  <a:pt x="31875" y="32446"/>
                </a:lnTo>
                <a:lnTo>
                  <a:pt x="31875" y="32446"/>
                </a:lnTo>
                <a:lnTo>
                  <a:pt x="31875" y="32446"/>
                </a:lnTo>
                <a:lnTo>
                  <a:pt x="31875" y="32446"/>
                </a:lnTo>
                <a:lnTo>
                  <a:pt x="31875" y="32446"/>
                </a:lnTo>
                <a:lnTo>
                  <a:pt x="31875" y="31416"/>
                </a:lnTo>
                <a:lnTo>
                  <a:pt x="31875" y="31416"/>
                </a:lnTo>
                <a:lnTo>
                  <a:pt x="31875" y="31416"/>
                </a:lnTo>
                <a:lnTo>
                  <a:pt x="31875" y="30386"/>
                </a:lnTo>
                <a:lnTo>
                  <a:pt x="31875" y="30386"/>
                </a:lnTo>
                <a:lnTo>
                  <a:pt x="31875" y="30386"/>
                </a:lnTo>
                <a:lnTo>
                  <a:pt x="31875" y="29356"/>
                </a:lnTo>
                <a:lnTo>
                  <a:pt x="33125" y="29356"/>
                </a:lnTo>
                <a:lnTo>
                  <a:pt x="33125" y="29356"/>
                </a:lnTo>
                <a:lnTo>
                  <a:pt x="33125" y="29356"/>
                </a:lnTo>
                <a:lnTo>
                  <a:pt x="33125" y="29356"/>
                </a:lnTo>
                <a:lnTo>
                  <a:pt x="33125" y="28326"/>
                </a:lnTo>
                <a:lnTo>
                  <a:pt x="33125" y="28326"/>
                </a:lnTo>
                <a:lnTo>
                  <a:pt x="33125" y="28326"/>
                </a:lnTo>
                <a:lnTo>
                  <a:pt x="33125" y="28326"/>
                </a:lnTo>
                <a:lnTo>
                  <a:pt x="33125" y="26781"/>
                </a:lnTo>
                <a:lnTo>
                  <a:pt x="33125" y="26781"/>
                </a:lnTo>
                <a:lnTo>
                  <a:pt x="33125" y="26781"/>
                </a:lnTo>
                <a:lnTo>
                  <a:pt x="33125" y="26781"/>
                </a:lnTo>
                <a:lnTo>
                  <a:pt x="33125" y="25751"/>
                </a:lnTo>
                <a:lnTo>
                  <a:pt x="33125" y="25751"/>
                </a:lnTo>
                <a:lnTo>
                  <a:pt x="33125" y="25751"/>
                </a:lnTo>
                <a:lnTo>
                  <a:pt x="33125" y="25751"/>
                </a:lnTo>
                <a:lnTo>
                  <a:pt x="33125" y="25751"/>
                </a:lnTo>
                <a:lnTo>
                  <a:pt x="33125" y="25751"/>
                </a:lnTo>
                <a:lnTo>
                  <a:pt x="33125" y="25751"/>
                </a:lnTo>
                <a:lnTo>
                  <a:pt x="34375" y="25751"/>
                </a:lnTo>
                <a:lnTo>
                  <a:pt x="34375" y="25751"/>
                </a:lnTo>
                <a:lnTo>
                  <a:pt x="34375" y="25751"/>
                </a:lnTo>
                <a:lnTo>
                  <a:pt x="34375" y="25751"/>
                </a:lnTo>
                <a:lnTo>
                  <a:pt x="36250" y="25751"/>
                </a:lnTo>
                <a:lnTo>
                  <a:pt x="36250" y="25751"/>
                </a:lnTo>
                <a:lnTo>
                  <a:pt x="36250" y="24721"/>
                </a:lnTo>
                <a:lnTo>
                  <a:pt x="36250" y="24721"/>
                </a:lnTo>
                <a:lnTo>
                  <a:pt x="36250" y="24721"/>
                </a:lnTo>
                <a:lnTo>
                  <a:pt x="37500" y="24721"/>
                </a:lnTo>
                <a:lnTo>
                  <a:pt x="37500" y="24721"/>
                </a:lnTo>
                <a:lnTo>
                  <a:pt x="37500" y="24721"/>
                </a:lnTo>
                <a:lnTo>
                  <a:pt x="38750" y="24721"/>
                </a:lnTo>
                <a:lnTo>
                  <a:pt x="38750" y="24721"/>
                </a:lnTo>
                <a:lnTo>
                  <a:pt x="38750" y="24721"/>
                </a:lnTo>
                <a:lnTo>
                  <a:pt x="38750" y="24721"/>
                </a:lnTo>
                <a:lnTo>
                  <a:pt x="38750" y="24721"/>
                </a:lnTo>
                <a:lnTo>
                  <a:pt x="40000" y="24721"/>
                </a:lnTo>
                <a:lnTo>
                  <a:pt x="40000" y="24721"/>
                </a:lnTo>
                <a:lnTo>
                  <a:pt x="40000" y="24721"/>
                </a:lnTo>
                <a:lnTo>
                  <a:pt x="40000" y="24721"/>
                </a:lnTo>
                <a:lnTo>
                  <a:pt x="40000" y="24721"/>
                </a:lnTo>
                <a:lnTo>
                  <a:pt x="41250" y="24721"/>
                </a:lnTo>
                <a:lnTo>
                  <a:pt x="41250" y="23690"/>
                </a:lnTo>
                <a:lnTo>
                  <a:pt x="41250" y="23690"/>
                </a:lnTo>
                <a:lnTo>
                  <a:pt x="41250" y="23690"/>
                </a:lnTo>
                <a:lnTo>
                  <a:pt x="40000" y="23690"/>
                </a:lnTo>
                <a:lnTo>
                  <a:pt x="40000" y="22660"/>
                </a:lnTo>
                <a:lnTo>
                  <a:pt x="40000" y="22660"/>
                </a:lnTo>
                <a:lnTo>
                  <a:pt x="40000" y="22660"/>
                </a:lnTo>
                <a:lnTo>
                  <a:pt x="40000" y="22660"/>
                </a:lnTo>
                <a:lnTo>
                  <a:pt x="40000" y="22660"/>
                </a:lnTo>
                <a:lnTo>
                  <a:pt x="41250" y="22660"/>
                </a:lnTo>
                <a:lnTo>
                  <a:pt x="41250" y="21115"/>
                </a:lnTo>
                <a:lnTo>
                  <a:pt x="41250" y="21115"/>
                </a:lnTo>
                <a:lnTo>
                  <a:pt x="41250" y="21115"/>
                </a:lnTo>
                <a:lnTo>
                  <a:pt x="41250" y="21115"/>
                </a:lnTo>
                <a:lnTo>
                  <a:pt x="43125" y="21115"/>
                </a:lnTo>
                <a:lnTo>
                  <a:pt x="43125" y="21115"/>
                </a:lnTo>
                <a:lnTo>
                  <a:pt x="43125" y="21115"/>
                </a:lnTo>
                <a:lnTo>
                  <a:pt x="43125" y="21115"/>
                </a:lnTo>
                <a:lnTo>
                  <a:pt x="43125" y="21115"/>
                </a:lnTo>
                <a:lnTo>
                  <a:pt x="43125" y="20085"/>
                </a:lnTo>
                <a:lnTo>
                  <a:pt x="44375" y="20085"/>
                </a:lnTo>
                <a:lnTo>
                  <a:pt x="44375" y="20085"/>
                </a:lnTo>
                <a:lnTo>
                  <a:pt x="44375" y="20085"/>
                </a:lnTo>
                <a:lnTo>
                  <a:pt x="44375" y="20085"/>
                </a:lnTo>
                <a:lnTo>
                  <a:pt x="44375" y="20085"/>
                </a:lnTo>
                <a:lnTo>
                  <a:pt x="44375" y="20085"/>
                </a:lnTo>
                <a:lnTo>
                  <a:pt x="44375" y="19055"/>
                </a:lnTo>
                <a:lnTo>
                  <a:pt x="45625" y="19055"/>
                </a:lnTo>
                <a:lnTo>
                  <a:pt x="45625" y="19055"/>
                </a:lnTo>
                <a:lnTo>
                  <a:pt x="45625" y="19055"/>
                </a:lnTo>
                <a:lnTo>
                  <a:pt x="45625" y="19055"/>
                </a:lnTo>
                <a:lnTo>
                  <a:pt x="45625" y="19055"/>
                </a:lnTo>
                <a:lnTo>
                  <a:pt x="45625" y="18025"/>
                </a:lnTo>
                <a:lnTo>
                  <a:pt x="46875" y="18025"/>
                </a:lnTo>
                <a:lnTo>
                  <a:pt x="46875" y="18025"/>
                </a:lnTo>
                <a:lnTo>
                  <a:pt x="46875" y="18025"/>
                </a:lnTo>
                <a:lnTo>
                  <a:pt x="46875" y="18025"/>
                </a:lnTo>
                <a:lnTo>
                  <a:pt x="46875" y="18025"/>
                </a:lnTo>
                <a:lnTo>
                  <a:pt x="48125" y="18025"/>
                </a:lnTo>
                <a:lnTo>
                  <a:pt x="48125" y="18025"/>
                </a:lnTo>
                <a:lnTo>
                  <a:pt x="48125" y="18025"/>
                </a:lnTo>
                <a:lnTo>
                  <a:pt x="48125" y="18025"/>
                </a:lnTo>
                <a:lnTo>
                  <a:pt x="48125" y="16995"/>
                </a:lnTo>
                <a:lnTo>
                  <a:pt x="50000" y="16995"/>
                </a:lnTo>
                <a:lnTo>
                  <a:pt x="50000" y="16995"/>
                </a:lnTo>
                <a:lnTo>
                  <a:pt x="50000" y="16995"/>
                </a:lnTo>
                <a:lnTo>
                  <a:pt x="50000" y="16995"/>
                </a:lnTo>
                <a:lnTo>
                  <a:pt x="50000" y="16995"/>
                </a:lnTo>
                <a:lnTo>
                  <a:pt x="50000" y="15450"/>
                </a:lnTo>
                <a:lnTo>
                  <a:pt x="50000" y="15450"/>
                </a:lnTo>
                <a:lnTo>
                  <a:pt x="50000" y="15450"/>
                </a:lnTo>
                <a:lnTo>
                  <a:pt x="50000" y="15450"/>
                </a:lnTo>
                <a:lnTo>
                  <a:pt x="50000" y="15450"/>
                </a:lnTo>
                <a:lnTo>
                  <a:pt x="50000" y="14420"/>
                </a:lnTo>
                <a:lnTo>
                  <a:pt x="48125" y="14420"/>
                </a:lnTo>
                <a:lnTo>
                  <a:pt x="48125" y="14420"/>
                </a:lnTo>
                <a:lnTo>
                  <a:pt x="48125" y="14420"/>
                </a:lnTo>
                <a:lnTo>
                  <a:pt x="48125" y="14420"/>
                </a:lnTo>
                <a:lnTo>
                  <a:pt x="48125" y="14420"/>
                </a:lnTo>
                <a:lnTo>
                  <a:pt x="46875" y="14420"/>
                </a:lnTo>
                <a:lnTo>
                  <a:pt x="46875" y="14420"/>
                </a:lnTo>
                <a:lnTo>
                  <a:pt x="46875" y="14420"/>
                </a:lnTo>
                <a:lnTo>
                  <a:pt x="46875" y="14420"/>
                </a:lnTo>
                <a:lnTo>
                  <a:pt x="46875" y="13390"/>
                </a:lnTo>
                <a:lnTo>
                  <a:pt x="46875" y="13390"/>
                </a:lnTo>
                <a:lnTo>
                  <a:pt x="46875" y="13390"/>
                </a:lnTo>
                <a:lnTo>
                  <a:pt x="46875" y="13390"/>
                </a:lnTo>
                <a:lnTo>
                  <a:pt x="46875" y="13390"/>
                </a:lnTo>
                <a:lnTo>
                  <a:pt x="48125" y="13390"/>
                </a:lnTo>
                <a:lnTo>
                  <a:pt x="48125" y="13390"/>
                </a:lnTo>
                <a:lnTo>
                  <a:pt x="48125" y="13390"/>
                </a:lnTo>
                <a:lnTo>
                  <a:pt x="50000" y="13390"/>
                </a:lnTo>
                <a:lnTo>
                  <a:pt x="50000" y="13390"/>
                </a:lnTo>
                <a:lnTo>
                  <a:pt x="50000" y="13390"/>
                </a:lnTo>
                <a:lnTo>
                  <a:pt x="50000" y="13390"/>
                </a:lnTo>
                <a:lnTo>
                  <a:pt x="50000" y="12360"/>
                </a:lnTo>
                <a:lnTo>
                  <a:pt x="51250" y="12360"/>
                </a:lnTo>
                <a:lnTo>
                  <a:pt x="51250" y="12360"/>
                </a:lnTo>
                <a:lnTo>
                  <a:pt x="51250" y="12360"/>
                </a:lnTo>
                <a:lnTo>
                  <a:pt x="51250" y="12360"/>
                </a:lnTo>
                <a:lnTo>
                  <a:pt x="51250" y="12360"/>
                </a:lnTo>
                <a:lnTo>
                  <a:pt x="51250" y="11330"/>
                </a:lnTo>
                <a:lnTo>
                  <a:pt x="51250" y="11330"/>
                </a:lnTo>
                <a:lnTo>
                  <a:pt x="51250" y="11330"/>
                </a:lnTo>
                <a:lnTo>
                  <a:pt x="51250" y="11330"/>
                </a:lnTo>
                <a:lnTo>
                  <a:pt x="52500" y="11330"/>
                </a:lnTo>
                <a:lnTo>
                  <a:pt x="52500" y="9785"/>
                </a:lnTo>
                <a:lnTo>
                  <a:pt x="52500" y="9785"/>
                </a:lnTo>
                <a:lnTo>
                  <a:pt x="52500" y="9785"/>
                </a:lnTo>
                <a:lnTo>
                  <a:pt x="52500" y="9785"/>
                </a:lnTo>
                <a:lnTo>
                  <a:pt x="52500" y="9785"/>
                </a:lnTo>
                <a:lnTo>
                  <a:pt x="53750" y="9785"/>
                </a:lnTo>
                <a:lnTo>
                  <a:pt x="53750" y="8755"/>
                </a:lnTo>
                <a:lnTo>
                  <a:pt x="53750" y="8755"/>
                </a:lnTo>
                <a:lnTo>
                  <a:pt x="53750" y="8755"/>
                </a:lnTo>
                <a:lnTo>
                  <a:pt x="53750" y="8755"/>
                </a:lnTo>
                <a:lnTo>
                  <a:pt x="55000" y="8755"/>
                </a:lnTo>
                <a:lnTo>
                  <a:pt x="55000" y="8755"/>
                </a:lnTo>
                <a:lnTo>
                  <a:pt x="55000" y="8755"/>
                </a:lnTo>
                <a:lnTo>
                  <a:pt x="55000" y="8755"/>
                </a:lnTo>
                <a:lnTo>
                  <a:pt x="55000" y="8755"/>
                </a:lnTo>
                <a:lnTo>
                  <a:pt x="55000" y="8755"/>
                </a:lnTo>
                <a:lnTo>
                  <a:pt x="56875" y="8755"/>
                </a:lnTo>
                <a:lnTo>
                  <a:pt x="56875" y="8755"/>
                </a:lnTo>
                <a:lnTo>
                  <a:pt x="56875" y="7725"/>
                </a:lnTo>
                <a:lnTo>
                  <a:pt x="56875" y="7725"/>
                </a:lnTo>
                <a:lnTo>
                  <a:pt x="58125" y="7725"/>
                </a:lnTo>
                <a:lnTo>
                  <a:pt x="58125" y="7725"/>
                </a:lnTo>
                <a:lnTo>
                  <a:pt x="58125" y="7725"/>
                </a:lnTo>
                <a:lnTo>
                  <a:pt x="58125" y="7725"/>
                </a:lnTo>
                <a:lnTo>
                  <a:pt x="58125" y="7725"/>
                </a:lnTo>
                <a:lnTo>
                  <a:pt x="58125" y="7725"/>
                </a:lnTo>
                <a:lnTo>
                  <a:pt x="59375" y="7725"/>
                </a:lnTo>
                <a:lnTo>
                  <a:pt x="59375" y="7725"/>
                </a:lnTo>
                <a:lnTo>
                  <a:pt x="59375" y="7725"/>
                </a:lnTo>
                <a:lnTo>
                  <a:pt x="59375" y="7725"/>
                </a:lnTo>
                <a:lnTo>
                  <a:pt x="60625" y="7725"/>
                </a:lnTo>
                <a:lnTo>
                  <a:pt x="60625" y="8755"/>
                </a:lnTo>
                <a:lnTo>
                  <a:pt x="60625" y="8755"/>
                </a:lnTo>
                <a:lnTo>
                  <a:pt x="60625" y="8755"/>
                </a:lnTo>
                <a:lnTo>
                  <a:pt x="61875" y="8755"/>
                </a:lnTo>
                <a:lnTo>
                  <a:pt x="61875" y="8755"/>
                </a:lnTo>
                <a:lnTo>
                  <a:pt x="61875" y="8755"/>
                </a:lnTo>
                <a:lnTo>
                  <a:pt x="61875" y="8755"/>
                </a:lnTo>
                <a:lnTo>
                  <a:pt x="61875" y="8755"/>
                </a:lnTo>
                <a:lnTo>
                  <a:pt x="63750" y="8755"/>
                </a:lnTo>
                <a:lnTo>
                  <a:pt x="63750" y="8755"/>
                </a:lnTo>
                <a:lnTo>
                  <a:pt x="63750" y="8755"/>
                </a:lnTo>
                <a:lnTo>
                  <a:pt x="63750" y="8755"/>
                </a:lnTo>
                <a:lnTo>
                  <a:pt x="63750" y="8755"/>
                </a:lnTo>
                <a:lnTo>
                  <a:pt x="63750" y="8755"/>
                </a:lnTo>
                <a:lnTo>
                  <a:pt x="63750" y="8755"/>
                </a:lnTo>
                <a:lnTo>
                  <a:pt x="63750" y="7725"/>
                </a:lnTo>
                <a:lnTo>
                  <a:pt x="65000" y="7725"/>
                </a:lnTo>
                <a:lnTo>
                  <a:pt x="65000" y="7725"/>
                </a:lnTo>
                <a:lnTo>
                  <a:pt x="65000" y="7725"/>
                </a:lnTo>
                <a:lnTo>
                  <a:pt x="65000" y="7725"/>
                </a:lnTo>
                <a:lnTo>
                  <a:pt x="65000" y="7725"/>
                </a:lnTo>
                <a:lnTo>
                  <a:pt x="65000" y="6695"/>
                </a:lnTo>
                <a:lnTo>
                  <a:pt x="65000" y="6695"/>
                </a:lnTo>
                <a:lnTo>
                  <a:pt x="65000" y="6695"/>
                </a:lnTo>
                <a:lnTo>
                  <a:pt x="65000" y="5665"/>
                </a:lnTo>
                <a:lnTo>
                  <a:pt x="65000" y="5665"/>
                </a:lnTo>
                <a:lnTo>
                  <a:pt x="65000" y="5665"/>
                </a:lnTo>
                <a:lnTo>
                  <a:pt x="65000" y="5665"/>
                </a:lnTo>
                <a:lnTo>
                  <a:pt x="65000" y="5665"/>
                </a:lnTo>
                <a:lnTo>
                  <a:pt x="65000" y="4120"/>
                </a:lnTo>
                <a:lnTo>
                  <a:pt x="65000" y="4120"/>
                </a:lnTo>
                <a:lnTo>
                  <a:pt x="65000" y="4120"/>
                </a:lnTo>
                <a:lnTo>
                  <a:pt x="66250" y="4120"/>
                </a:lnTo>
                <a:lnTo>
                  <a:pt x="66250" y="4120"/>
                </a:lnTo>
                <a:lnTo>
                  <a:pt x="66250" y="4120"/>
                </a:lnTo>
                <a:lnTo>
                  <a:pt x="66250" y="4120"/>
                </a:lnTo>
                <a:lnTo>
                  <a:pt x="66250" y="3090"/>
                </a:lnTo>
                <a:lnTo>
                  <a:pt x="67500" y="3090"/>
                </a:lnTo>
                <a:lnTo>
                  <a:pt x="67500" y="3090"/>
                </a:lnTo>
                <a:lnTo>
                  <a:pt x="67500" y="3090"/>
                </a:lnTo>
                <a:lnTo>
                  <a:pt x="67500" y="3090"/>
                </a:lnTo>
                <a:lnTo>
                  <a:pt x="67500" y="4120"/>
                </a:lnTo>
                <a:lnTo>
                  <a:pt x="68750" y="4120"/>
                </a:lnTo>
                <a:lnTo>
                  <a:pt x="68750" y="4120"/>
                </a:lnTo>
                <a:lnTo>
                  <a:pt x="68750" y="4120"/>
                </a:lnTo>
                <a:lnTo>
                  <a:pt x="68750" y="4120"/>
                </a:lnTo>
                <a:lnTo>
                  <a:pt x="70625" y="4120"/>
                </a:lnTo>
                <a:lnTo>
                  <a:pt x="70625" y="4120"/>
                </a:lnTo>
                <a:lnTo>
                  <a:pt x="70625" y="4120"/>
                </a:lnTo>
                <a:lnTo>
                  <a:pt x="70625" y="4120"/>
                </a:lnTo>
                <a:lnTo>
                  <a:pt x="71875" y="4120"/>
                </a:lnTo>
                <a:lnTo>
                  <a:pt x="71875" y="4120"/>
                </a:lnTo>
                <a:lnTo>
                  <a:pt x="71875" y="4120"/>
                </a:lnTo>
                <a:lnTo>
                  <a:pt x="71875" y="4120"/>
                </a:lnTo>
                <a:lnTo>
                  <a:pt x="73125" y="4120"/>
                </a:lnTo>
                <a:lnTo>
                  <a:pt x="73125" y="4120"/>
                </a:lnTo>
                <a:lnTo>
                  <a:pt x="73125" y="4120"/>
                </a:lnTo>
                <a:lnTo>
                  <a:pt x="74375" y="4120"/>
                </a:lnTo>
                <a:lnTo>
                  <a:pt x="74375" y="4120"/>
                </a:lnTo>
                <a:lnTo>
                  <a:pt x="74375" y="4120"/>
                </a:lnTo>
                <a:lnTo>
                  <a:pt x="74375" y="4120"/>
                </a:lnTo>
                <a:lnTo>
                  <a:pt x="74375" y="4120"/>
                </a:lnTo>
                <a:lnTo>
                  <a:pt x="75625" y="4120"/>
                </a:lnTo>
                <a:lnTo>
                  <a:pt x="75625" y="4120"/>
                </a:lnTo>
                <a:lnTo>
                  <a:pt x="75625" y="4120"/>
                </a:lnTo>
                <a:lnTo>
                  <a:pt x="75625" y="4120"/>
                </a:lnTo>
                <a:lnTo>
                  <a:pt x="77500" y="4120"/>
                </a:lnTo>
                <a:lnTo>
                  <a:pt x="77500" y="4120"/>
                </a:lnTo>
                <a:lnTo>
                  <a:pt x="77500" y="5665"/>
                </a:lnTo>
                <a:lnTo>
                  <a:pt x="77500" y="5665"/>
                </a:lnTo>
                <a:lnTo>
                  <a:pt x="78750" y="5665"/>
                </a:lnTo>
                <a:lnTo>
                  <a:pt x="78750" y="5665"/>
                </a:lnTo>
                <a:lnTo>
                  <a:pt x="78750" y="5665"/>
                </a:lnTo>
                <a:lnTo>
                  <a:pt x="78750" y="5665"/>
                </a:lnTo>
                <a:lnTo>
                  <a:pt x="80000" y="5665"/>
                </a:lnTo>
                <a:lnTo>
                  <a:pt x="80000" y="5665"/>
                </a:lnTo>
                <a:lnTo>
                  <a:pt x="80000" y="5665"/>
                </a:lnTo>
                <a:lnTo>
                  <a:pt x="80000" y="5665"/>
                </a:lnTo>
                <a:lnTo>
                  <a:pt x="80000" y="5665"/>
                </a:lnTo>
                <a:lnTo>
                  <a:pt x="81250" y="5665"/>
                </a:lnTo>
                <a:lnTo>
                  <a:pt x="81250" y="5665"/>
                </a:lnTo>
                <a:lnTo>
                  <a:pt x="81250" y="5665"/>
                </a:lnTo>
                <a:lnTo>
                  <a:pt x="82500" y="5665"/>
                </a:lnTo>
                <a:lnTo>
                  <a:pt x="82500" y="5665"/>
                </a:lnTo>
                <a:lnTo>
                  <a:pt x="82500" y="5665"/>
                </a:lnTo>
                <a:lnTo>
                  <a:pt x="82500" y="5665"/>
                </a:lnTo>
                <a:lnTo>
                  <a:pt x="82500" y="4120"/>
                </a:lnTo>
                <a:lnTo>
                  <a:pt x="82500" y="4120"/>
                </a:lnTo>
                <a:lnTo>
                  <a:pt x="83750" y="4120"/>
                </a:lnTo>
                <a:lnTo>
                  <a:pt x="83750" y="4120"/>
                </a:lnTo>
                <a:lnTo>
                  <a:pt x="83750" y="4120"/>
                </a:lnTo>
                <a:lnTo>
                  <a:pt x="83750" y="4120"/>
                </a:lnTo>
                <a:lnTo>
                  <a:pt x="82500" y="4120"/>
                </a:lnTo>
                <a:lnTo>
                  <a:pt x="82500" y="4120"/>
                </a:lnTo>
                <a:lnTo>
                  <a:pt x="82500" y="4120"/>
                </a:lnTo>
                <a:lnTo>
                  <a:pt x="82500" y="4120"/>
                </a:lnTo>
                <a:lnTo>
                  <a:pt x="82500" y="4120"/>
                </a:lnTo>
                <a:lnTo>
                  <a:pt x="81250" y="4120"/>
                </a:lnTo>
                <a:lnTo>
                  <a:pt x="81250" y="3090"/>
                </a:lnTo>
                <a:lnTo>
                  <a:pt x="82500" y="3090"/>
                </a:lnTo>
                <a:lnTo>
                  <a:pt x="82500" y="3090"/>
                </a:lnTo>
                <a:lnTo>
                  <a:pt x="82500" y="3090"/>
                </a:lnTo>
                <a:lnTo>
                  <a:pt x="82500" y="3090"/>
                </a:lnTo>
                <a:lnTo>
                  <a:pt x="82500" y="3090"/>
                </a:lnTo>
                <a:lnTo>
                  <a:pt x="83750" y="3090"/>
                </a:lnTo>
                <a:lnTo>
                  <a:pt x="83750" y="3090"/>
                </a:lnTo>
                <a:lnTo>
                  <a:pt x="83750" y="3090"/>
                </a:lnTo>
                <a:lnTo>
                  <a:pt x="83750" y="2060"/>
                </a:lnTo>
                <a:lnTo>
                  <a:pt x="83750" y="2060"/>
                </a:lnTo>
                <a:lnTo>
                  <a:pt x="83750" y="2060"/>
                </a:lnTo>
                <a:lnTo>
                  <a:pt x="83750" y="2060"/>
                </a:lnTo>
                <a:lnTo>
                  <a:pt x="83750" y="2060"/>
                </a:lnTo>
                <a:lnTo>
                  <a:pt x="85625" y="2060"/>
                </a:lnTo>
                <a:lnTo>
                  <a:pt x="85625" y="2060"/>
                </a:lnTo>
                <a:lnTo>
                  <a:pt x="85625" y="1030"/>
                </a:lnTo>
                <a:lnTo>
                  <a:pt x="85625" y="1030"/>
                </a:lnTo>
                <a:lnTo>
                  <a:pt x="83750" y="1030"/>
                </a:lnTo>
                <a:lnTo>
                  <a:pt x="83750" y="1030"/>
                </a:lnTo>
                <a:lnTo>
                  <a:pt x="83750" y="1030"/>
                </a:lnTo>
                <a:lnTo>
                  <a:pt x="83750" y="1030"/>
                </a:lnTo>
                <a:lnTo>
                  <a:pt x="83750" y="0"/>
                </a:lnTo>
                <a:lnTo>
                  <a:pt x="83750" y="0"/>
                </a:lnTo>
                <a:lnTo>
                  <a:pt x="82500" y="0"/>
                </a:lnTo>
                <a:lnTo>
                  <a:pt x="82500" y="0"/>
                </a:lnTo>
                <a:lnTo>
                  <a:pt x="83750" y="0"/>
                </a:lnTo>
                <a:lnTo>
                  <a:pt x="83750" y="0"/>
                </a:lnTo>
                <a:lnTo>
                  <a:pt x="83750" y="0"/>
                </a:lnTo>
                <a:lnTo>
                  <a:pt x="83750" y="0"/>
                </a:lnTo>
                <a:lnTo>
                  <a:pt x="85625" y="0"/>
                </a:lnTo>
                <a:lnTo>
                  <a:pt x="85625" y="0"/>
                </a:lnTo>
                <a:lnTo>
                  <a:pt x="85625" y="0"/>
                </a:lnTo>
                <a:lnTo>
                  <a:pt x="86875" y="0"/>
                </a:lnTo>
                <a:lnTo>
                  <a:pt x="86875" y="0"/>
                </a:lnTo>
                <a:lnTo>
                  <a:pt x="86875" y="0"/>
                </a:lnTo>
                <a:lnTo>
                  <a:pt x="86875" y="0"/>
                </a:lnTo>
                <a:lnTo>
                  <a:pt x="88125" y="0"/>
                </a:lnTo>
                <a:lnTo>
                  <a:pt x="88125" y="0"/>
                </a:lnTo>
                <a:lnTo>
                  <a:pt x="88125" y="0"/>
                </a:lnTo>
                <a:lnTo>
                  <a:pt x="88125" y="0"/>
                </a:lnTo>
                <a:lnTo>
                  <a:pt x="8937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4" name="Shape 584"/>
          <p:cNvSpPr/>
          <p:nvPr/>
        </p:nvSpPr>
        <p:spPr>
          <a:xfrm>
            <a:off x="4576655" y="2482592"/>
            <a:ext cx="228671" cy="369848"/>
          </a:xfrm>
          <a:custGeom>
            <a:avLst/>
            <a:gdLst/>
            <a:ahLst/>
            <a:cxnLst/>
            <a:rect l="0" t="0" r="0" b="0"/>
            <a:pathLst>
              <a:path w="120000" h="120000" extrusionOk="0">
                <a:moveTo>
                  <a:pt x="89375" y="0"/>
                </a:moveTo>
                <a:lnTo>
                  <a:pt x="89375" y="0"/>
                </a:lnTo>
                <a:lnTo>
                  <a:pt x="89375" y="0"/>
                </a:lnTo>
                <a:lnTo>
                  <a:pt x="89375" y="0"/>
                </a:lnTo>
                <a:lnTo>
                  <a:pt x="89375" y="1030"/>
                </a:lnTo>
                <a:lnTo>
                  <a:pt x="89375" y="1030"/>
                </a:lnTo>
                <a:lnTo>
                  <a:pt x="90625" y="1030"/>
                </a:lnTo>
                <a:lnTo>
                  <a:pt x="90625" y="1030"/>
                </a:lnTo>
                <a:lnTo>
                  <a:pt x="90625" y="1030"/>
                </a:lnTo>
                <a:lnTo>
                  <a:pt x="90625" y="1030"/>
                </a:lnTo>
                <a:lnTo>
                  <a:pt x="90625" y="1030"/>
                </a:lnTo>
                <a:lnTo>
                  <a:pt x="92500" y="1030"/>
                </a:lnTo>
                <a:lnTo>
                  <a:pt x="92500" y="1030"/>
                </a:lnTo>
                <a:lnTo>
                  <a:pt x="92500" y="2060"/>
                </a:lnTo>
                <a:lnTo>
                  <a:pt x="92500" y="2060"/>
                </a:lnTo>
                <a:lnTo>
                  <a:pt x="93750" y="2060"/>
                </a:lnTo>
                <a:lnTo>
                  <a:pt x="93750" y="2060"/>
                </a:lnTo>
                <a:lnTo>
                  <a:pt x="93750" y="2060"/>
                </a:lnTo>
                <a:lnTo>
                  <a:pt x="93750" y="2060"/>
                </a:lnTo>
                <a:lnTo>
                  <a:pt x="93750" y="2060"/>
                </a:lnTo>
                <a:lnTo>
                  <a:pt x="93750" y="2060"/>
                </a:lnTo>
                <a:lnTo>
                  <a:pt x="95000" y="2060"/>
                </a:lnTo>
                <a:lnTo>
                  <a:pt x="95000" y="2060"/>
                </a:lnTo>
                <a:lnTo>
                  <a:pt x="95000" y="2060"/>
                </a:lnTo>
                <a:lnTo>
                  <a:pt x="95000" y="2060"/>
                </a:lnTo>
                <a:lnTo>
                  <a:pt x="95000" y="3090"/>
                </a:lnTo>
                <a:lnTo>
                  <a:pt x="95000" y="3090"/>
                </a:lnTo>
                <a:lnTo>
                  <a:pt x="96250" y="3090"/>
                </a:lnTo>
                <a:lnTo>
                  <a:pt x="96250" y="3090"/>
                </a:lnTo>
                <a:lnTo>
                  <a:pt x="96250" y="3090"/>
                </a:lnTo>
                <a:lnTo>
                  <a:pt x="97500" y="3090"/>
                </a:lnTo>
                <a:lnTo>
                  <a:pt x="97500" y="3090"/>
                </a:lnTo>
                <a:lnTo>
                  <a:pt x="97500" y="3090"/>
                </a:lnTo>
                <a:lnTo>
                  <a:pt x="97500" y="3090"/>
                </a:lnTo>
                <a:lnTo>
                  <a:pt x="97500" y="3090"/>
                </a:lnTo>
                <a:lnTo>
                  <a:pt x="97500" y="3090"/>
                </a:lnTo>
                <a:lnTo>
                  <a:pt x="99375" y="3090"/>
                </a:lnTo>
                <a:lnTo>
                  <a:pt x="99375" y="3090"/>
                </a:lnTo>
                <a:lnTo>
                  <a:pt x="99375" y="3090"/>
                </a:lnTo>
                <a:lnTo>
                  <a:pt x="99375" y="4120"/>
                </a:lnTo>
                <a:lnTo>
                  <a:pt x="99375" y="4120"/>
                </a:lnTo>
                <a:lnTo>
                  <a:pt x="100625" y="4120"/>
                </a:lnTo>
                <a:lnTo>
                  <a:pt x="100625" y="4120"/>
                </a:lnTo>
                <a:lnTo>
                  <a:pt x="100625" y="4120"/>
                </a:lnTo>
                <a:lnTo>
                  <a:pt x="100625" y="4120"/>
                </a:lnTo>
                <a:lnTo>
                  <a:pt x="101875" y="4120"/>
                </a:lnTo>
                <a:lnTo>
                  <a:pt x="101875" y="4120"/>
                </a:lnTo>
                <a:lnTo>
                  <a:pt x="101875" y="4120"/>
                </a:lnTo>
                <a:lnTo>
                  <a:pt x="101875" y="4120"/>
                </a:lnTo>
                <a:lnTo>
                  <a:pt x="101875" y="4120"/>
                </a:lnTo>
                <a:lnTo>
                  <a:pt x="101875" y="4120"/>
                </a:lnTo>
                <a:lnTo>
                  <a:pt x="103125" y="4120"/>
                </a:lnTo>
                <a:lnTo>
                  <a:pt x="103125" y="4120"/>
                </a:lnTo>
                <a:lnTo>
                  <a:pt x="103125" y="4120"/>
                </a:lnTo>
                <a:lnTo>
                  <a:pt x="103125" y="4120"/>
                </a:lnTo>
                <a:lnTo>
                  <a:pt x="103125" y="4120"/>
                </a:lnTo>
                <a:lnTo>
                  <a:pt x="104375" y="4120"/>
                </a:lnTo>
                <a:lnTo>
                  <a:pt x="104375" y="4120"/>
                </a:lnTo>
                <a:lnTo>
                  <a:pt x="104375" y="4120"/>
                </a:lnTo>
                <a:lnTo>
                  <a:pt x="104375" y="5665"/>
                </a:lnTo>
                <a:lnTo>
                  <a:pt x="106250" y="5665"/>
                </a:lnTo>
                <a:lnTo>
                  <a:pt x="106250" y="5665"/>
                </a:lnTo>
                <a:lnTo>
                  <a:pt x="106250" y="5665"/>
                </a:lnTo>
                <a:lnTo>
                  <a:pt x="106250" y="5665"/>
                </a:lnTo>
                <a:lnTo>
                  <a:pt x="106250" y="5665"/>
                </a:lnTo>
                <a:lnTo>
                  <a:pt x="107500" y="5665"/>
                </a:lnTo>
                <a:lnTo>
                  <a:pt x="107500" y="5665"/>
                </a:lnTo>
                <a:lnTo>
                  <a:pt x="107500" y="5665"/>
                </a:lnTo>
                <a:lnTo>
                  <a:pt x="107500" y="5665"/>
                </a:lnTo>
                <a:lnTo>
                  <a:pt x="107500" y="5665"/>
                </a:lnTo>
                <a:lnTo>
                  <a:pt x="108750" y="5665"/>
                </a:lnTo>
                <a:lnTo>
                  <a:pt x="108750" y="5665"/>
                </a:lnTo>
                <a:lnTo>
                  <a:pt x="108750" y="5665"/>
                </a:lnTo>
                <a:lnTo>
                  <a:pt x="108750" y="6695"/>
                </a:lnTo>
                <a:lnTo>
                  <a:pt x="110000" y="6695"/>
                </a:lnTo>
                <a:lnTo>
                  <a:pt x="110000" y="6695"/>
                </a:lnTo>
                <a:lnTo>
                  <a:pt x="110000" y="6695"/>
                </a:lnTo>
                <a:lnTo>
                  <a:pt x="110000" y="6695"/>
                </a:lnTo>
                <a:lnTo>
                  <a:pt x="110000" y="6695"/>
                </a:lnTo>
                <a:lnTo>
                  <a:pt x="110000" y="6695"/>
                </a:lnTo>
                <a:lnTo>
                  <a:pt x="110000" y="7725"/>
                </a:lnTo>
                <a:lnTo>
                  <a:pt x="110000" y="7725"/>
                </a:lnTo>
                <a:lnTo>
                  <a:pt x="111250" y="7725"/>
                </a:lnTo>
                <a:lnTo>
                  <a:pt x="111250" y="7725"/>
                </a:lnTo>
                <a:lnTo>
                  <a:pt x="111250" y="7725"/>
                </a:lnTo>
                <a:lnTo>
                  <a:pt x="111250" y="7725"/>
                </a:lnTo>
                <a:lnTo>
                  <a:pt x="111250" y="7725"/>
                </a:lnTo>
                <a:lnTo>
                  <a:pt x="111250" y="7725"/>
                </a:lnTo>
                <a:lnTo>
                  <a:pt x="111250" y="7725"/>
                </a:lnTo>
                <a:lnTo>
                  <a:pt x="113125" y="7725"/>
                </a:lnTo>
                <a:lnTo>
                  <a:pt x="113125" y="8755"/>
                </a:lnTo>
                <a:lnTo>
                  <a:pt x="113125" y="8755"/>
                </a:lnTo>
                <a:lnTo>
                  <a:pt x="113125" y="8755"/>
                </a:lnTo>
                <a:lnTo>
                  <a:pt x="113125" y="8755"/>
                </a:lnTo>
                <a:lnTo>
                  <a:pt x="114375" y="8755"/>
                </a:lnTo>
                <a:lnTo>
                  <a:pt x="114375" y="8755"/>
                </a:lnTo>
                <a:lnTo>
                  <a:pt x="114375" y="8755"/>
                </a:lnTo>
                <a:lnTo>
                  <a:pt x="114375" y="8755"/>
                </a:lnTo>
                <a:lnTo>
                  <a:pt x="114375" y="8755"/>
                </a:lnTo>
                <a:lnTo>
                  <a:pt x="115625" y="8755"/>
                </a:lnTo>
                <a:lnTo>
                  <a:pt x="115625" y="9785"/>
                </a:lnTo>
                <a:lnTo>
                  <a:pt x="114375" y="9785"/>
                </a:lnTo>
                <a:lnTo>
                  <a:pt x="114375" y="9785"/>
                </a:lnTo>
                <a:lnTo>
                  <a:pt x="114375" y="9785"/>
                </a:lnTo>
                <a:lnTo>
                  <a:pt x="114375" y="9785"/>
                </a:lnTo>
                <a:lnTo>
                  <a:pt x="114375" y="9785"/>
                </a:lnTo>
                <a:lnTo>
                  <a:pt x="114375" y="9785"/>
                </a:lnTo>
                <a:lnTo>
                  <a:pt x="114375" y="11330"/>
                </a:lnTo>
                <a:lnTo>
                  <a:pt x="114375" y="11330"/>
                </a:lnTo>
                <a:lnTo>
                  <a:pt x="114375" y="11330"/>
                </a:lnTo>
                <a:lnTo>
                  <a:pt x="114375" y="12360"/>
                </a:lnTo>
                <a:lnTo>
                  <a:pt x="114375" y="12360"/>
                </a:lnTo>
                <a:lnTo>
                  <a:pt x="114375" y="12360"/>
                </a:lnTo>
                <a:lnTo>
                  <a:pt x="114375" y="12360"/>
                </a:lnTo>
                <a:lnTo>
                  <a:pt x="114375" y="12360"/>
                </a:lnTo>
                <a:lnTo>
                  <a:pt x="114375" y="13390"/>
                </a:lnTo>
                <a:lnTo>
                  <a:pt x="113125" y="13390"/>
                </a:lnTo>
                <a:lnTo>
                  <a:pt x="113125" y="13390"/>
                </a:lnTo>
                <a:lnTo>
                  <a:pt x="113125" y="13390"/>
                </a:lnTo>
                <a:lnTo>
                  <a:pt x="113125" y="13390"/>
                </a:lnTo>
                <a:lnTo>
                  <a:pt x="113125" y="13390"/>
                </a:lnTo>
                <a:lnTo>
                  <a:pt x="114375" y="13390"/>
                </a:lnTo>
                <a:lnTo>
                  <a:pt x="114375" y="13390"/>
                </a:lnTo>
                <a:lnTo>
                  <a:pt x="114375" y="13390"/>
                </a:lnTo>
                <a:lnTo>
                  <a:pt x="114375" y="13390"/>
                </a:lnTo>
                <a:lnTo>
                  <a:pt x="115625" y="13390"/>
                </a:lnTo>
                <a:lnTo>
                  <a:pt x="115625" y="13390"/>
                </a:lnTo>
                <a:lnTo>
                  <a:pt x="115625" y="13390"/>
                </a:lnTo>
                <a:lnTo>
                  <a:pt x="115625" y="14420"/>
                </a:lnTo>
                <a:lnTo>
                  <a:pt x="115625" y="14420"/>
                </a:lnTo>
                <a:lnTo>
                  <a:pt x="115625" y="14420"/>
                </a:lnTo>
                <a:lnTo>
                  <a:pt x="115625" y="14420"/>
                </a:lnTo>
                <a:lnTo>
                  <a:pt x="115625" y="14420"/>
                </a:lnTo>
                <a:lnTo>
                  <a:pt x="115625" y="14420"/>
                </a:lnTo>
                <a:lnTo>
                  <a:pt x="115625" y="14420"/>
                </a:lnTo>
                <a:lnTo>
                  <a:pt x="115625" y="14420"/>
                </a:lnTo>
                <a:lnTo>
                  <a:pt x="114375" y="14420"/>
                </a:lnTo>
                <a:lnTo>
                  <a:pt x="114375" y="15450"/>
                </a:lnTo>
                <a:lnTo>
                  <a:pt x="114375" y="15450"/>
                </a:lnTo>
                <a:lnTo>
                  <a:pt x="114375" y="15450"/>
                </a:lnTo>
                <a:lnTo>
                  <a:pt x="114375" y="15450"/>
                </a:lnTo>
                <a:lnTo>
                  <a:pt x="114375" y="15450"/>
                </a:lnTo>
                <a:lnTo>
                  <a:pt x="114375" y="16995"/>
                </a:lnTo>
                <a:lnTo>
                  <a:pt x="115625" y="16995"/>
                </a:lnTo>
                <a:lnTo>
                  <a:pt x="115625" y="16995"/>
                </a:lnTo>
                <a:lnTo>
                  <a:pt x="115625" y="16995"/>
                </a:lnTo>
                <a:lnTo>
                  <a:pt x="115625" y="16995"/>
                </a:lnTo>
                <a:lnTo>
                  <a:pt x="115625" y="16995"/>
                </a:lnTo>
                <a:lnTo>
                  <a:pt x="115625" y="18025"/>
                </a:lnTo>
                <a:lnTo>
                  <a:pt x="115625" y="18025"/>
                </a:lnTo>
                <a:lnTo>
                  <a:pt x="116875" y="18025"/>
                </a:lnTo>
                <a:lnTo>
                  <a:pt x="116875" y="18025"/>
                </a:lnTo>
                <a:lnTo>
                  <a:pt x="116875" y="18025"/>
                </a:lnTo>
                <a:lnTo>
                  <a:pt x="116875" y="18025"/>
                </a:lnTo>
                <a:lnTo>
                  <a:pt x="116875" y="18025"/>
                </a:lnTo>
                <a:lnTo>
                  <a:pt x="116875" y="19055"/>
                </a:lnTo>
                <a:lnTo>
                  <a:pt x="118125" y="19055"/>
                </a:lnTo>
                <a:lnTo>
                  <a:pt x="118125" y="19055"/>
                </a:lnTo>
                <a:lnTo>
                  <a:pt x="118125" y="19055"/>
                </a:lnTo>
                <a:lnTo>
                  <a:pt x="118125" y="19055"/>
                </a:lnTo>
                <a:lnTo>
                  <a:pt x="118125" y="19055"/>
                </a:lnTo>
                <a:lnTo>
                  <a:pt x="116875" y="19055"/>
                </a:lnTo>
                <a:lnTo>
                  <a:pt x="116875" y="20085"/>
                </a:lnTo>
                <a:lnTo>
                  <a:pt x="116875" y="20085"/>
                </a:lnTo>
                <a:lnTo>
                  <a:pt x="116875" y="20085"/>
                </a:lnTo>
                <a:lnTo>
                  <a:pt x="116875" y="20085"/>
                </a:lnTo>
                <a:lnTo>
                  <a:pt x="116875" y="21115"/>
                </a:lnTo>
                <a:lnTo>
                  <a:pt x="116875" y="21115"/>
                </a:lnTo>
                <a:lnTo>
                  <a:pt x="116875" y="21115"/>
                </a:lnTo>
                <a:lnTo>
                  <a:pt x="116875" y="21115"/>
                </a:lnTo>
                <a:lnTo>
                  <a:pt x="115625" y="21115"/>
                </a:lnTo>
                <a:lnTo>
                  <a:pt x="115625" y="22660"/>
                </a:lnTo>
                <a:lnTo>
                  <a:pt x="115625" y="22660"/>
                </a:lnTo>
                <a:lnTo>
                  <a:pt x="115625" y="22660"/>
                </a:lnTo>
                <a:lnTo>
                  <a:pt x="115625" y="22660"/>
                </a:lnTo>
                <a:lnTo>
                  <a:pt x="115625" y="22660"/>
                </a:lnTo>
                <a:lnTo>
                  <a:pt x="115625" y="22660"/>
                </a:lnTo>
                <a:lnTo>
                  <a:pt x="115625" y="23690"/>
                </a:lnTo>
                <a:lnTo>
                  <a:pt x="115625" y="23690"/>
                </a:lnTo>
                <a:lnTo>
                  <a:pt x="115625" y="23690"/>
                </a:lnTo>
                <a:lnTo>
                  <a:pt x="115625" y="24721"/>
                </a:lnTo>
                <a:lnTo>
                  <a:pt x="115625" y="24721"/>
                </a:lnTo>
                <a:lnTo>
                  <a:pt x="115625" y="24721"/>
                </a:lnTo>
                <a:lnTo>
                  <a:pt x="115625" y="24721"/>
                </a:lnTo>
                <a:lnTo>
                  <a:pt x="115625" y="24721"/>
                </a:lnTo>
                <a:lnTo>
                  <a:pt x="115625" y="24721"/>
                </a:lnTo>
                <a:lnTo>
                  <a:pt x="116875" y="24721"/>
                </a:lnTo>
                <a:lnTo>
                  <a:pt x="116875" y="24721"/>
                </a:lnTo>
                <a:lnTo>
                  <a:pt x="116875" y="24721"/>
                </a:lnTo>
                <a:lnTo>
                  <a:pt x="116875" y="25751"/>
                </a:lnTo>
                <a:lnTo>
                  <a:pt x="118125" y="25751"/>
                </a:lnTo>
                <a:lnTo>
                  <a:pt x="118125" y="25751"/>
                </a:lnTo>
                <a:lnTo>
                  <a:pt x="118125" y="25751"/>
                </a:lnTo>
                <a:lnTo>
                  <a:pt x="118125" y="25751"/>
                </a:lnTo>
                <a:lnTo>
                  <a:pt x="118125" y="25751"/>
                </a:lnTo>
                <a:lnTo>
                  <a:pt x="118125" y="25751"/>
                </a:lnTo>
                <a:lnTo>
                  <a:pt x="118125" y="26781"/>
                </a:lnTo>
                <a:lnTo>
                  <a:pt x="118125" y="26781"/>
                </a:lnTo>
                <a:lnTo>
                  <a:pt x="118125" y="26781"/>
                </a:lnTo>
                <a:lnTo>
                  <a:pt x="120000" y="26781"/>
                </a:lnTo>
                <a:lnTo>
                  <a:pt x="120000" y="26781"/>
                </a:lnTo>
                <a:lnTo>
                  <a:pt x="120000" y="26781"/>
                </a:lnTo>
                <a:lnTo>
                  <a:pt x="120000" y="28326"/>
                </a:lnTo>
                <a:lnTo>
                  <a:pt x="120000" y="28326"/>
                </a:lnTo>
                <a:lnTo>
                  <a:pt x="120000" y="28326"/>
                </a:lnTo>
                <a:lnTo>
                  <a:pt x="118125" y="28326"/>
                </a:lnTo>
                <a:lnTo>
                  <a:pt x="118125" y="28326"/>
                </a:lnTo>
                <a:lnTo>
                  <a:pt x="118125" y="28326"/>
                </a:lnTo>
                <a:lnTo>
                  <a:pt x="118125" y="28326"/>
                </a:lnTo>
                <a:lnTo>
                  <a:pt x="118125" y="28326"/>
                </a:lnTo>
                <a:lnTo>
                  <a:pt x="116875" y="28326"/>
                </a:lnTo>
                <a:lnTo>
                  <a:pt x="116875" y="28326"/>
                </a:lnTo>
                <a:lnTo>
                  <a:pt x="116875" y="28326"/>
                </a:lnTo>
                <a:lnTo>
                  <a:pt x="116875" y="29356"/>
                </a:lnTo>
                <a:lnTo>
                  <a:pt x="116875" y="29356"/>
                </a:lnTo>
                <a:lnTo>
                  <a:pt x="116875" y="29356"/>
                </a:lnTo>
                <a:lnTo>
                  <a:pt x="116875" y="29356"/>
                </a:lnTo>
                <a:lnTo>
                  <a:pt x="116875" y="29356"/>
                </a:lnTo>
                <a:lnTo>
                  <a:pt x="115625" y="29356"/>
                </a:lnTo>
                <a:lnTo>
                  <a:pt x="115625" y="30386"/>
                </a:lnTo>
                <a:lnTo>
                  <a:pt x="115625" y="30386"/>
                </a:lnTo>
                <a:lnTo>
                  <a:pt x="115625" y="30386"/>
                </a:lnTo>
                <a:lnTo>
                  <a:pt x="115625" y="30386"/>
                </a:lnTo>
                <a:lnTo>
                  <a:pt x="115625" y="30386"/>
                </a:lnTo>
                <a:lnTo>
                  <a:pt x="115625" y="29356"/>
                </a:lnTo>
                <a:lnTo>
                  <a:pt x="115625" y="29356"/>
                </a:lnTo>
                <a:lnTo>
                  <a:pt x="115625" y="29356"/>
                </a:lnTo>
                <a:lnTo>
                  <a:pt x="115625" y="29356"/>
                </a:lnTo>
                <a:lnTo>
                  <a:pt x="115625" y="29356"/>
                </a:lnTo>
                <a:lnTo>
                  <a:pt x="115625" y="29356"/>
                </a:lnTo>
                <a:lnTo>
                  <a:pt x="115625" y="28326"/>
                </a:lnTo>
                <a:lnTo>
                  <a:pt x="115625" y="28326"/>
                </a:lnTo>
                <a:lnTo>
                  <a:pt x="114375" y="28326"/>
                </a:lnTo>
                <a:lnTo>
                  <a:pt x="114375" y="28326"/>
                </a:lnTo>
                <a:lnTo>
                  <a:pt x="114375" y="28326"/>
                </a:lnTo>
                <a:lnTo>
                  <a:pt x="114375" y="29356"/>
                </a:lnTo>
                <a:lnTo>
                  <a:pt x="114375" y="29356"/>
                </a:lnTo>
                <a:lnTo>
                  <a:pt x="114375" y="29356"/>
                </a:lnTo>
                <a:lnTo>
                  <a:pt x="113125" y="29356"/>
                </a:lnTo>
                <a:lnTo>
                  <a:pt x="113125" y="29356"/>
                </a:lnTo>
                <a:lnTo>
                  <a:pt x="113125" y="29356"/>
                </a:lnTo>
                <a:lnTo>
                  <a:pt x="113125" y="28326"/>
                </a:lnTo>
                <a:lnTo>
                  <a:pt x="111250" y="28326"/>
                </a:lnTo>
                <a:lnTo>
                  <a:pt x="111250" y="29356"/>
                </a:lnTo>
                <a:lnTo>
                  <a:pt x="111250" y="29356"/>
                </a:lnTo>
                <a:lnTo>
                  <a:pt x="111250" y="29356"/>
                </a:lnTo>
                <a:lnTo>
                  <a:pt x="111250" y="29356"/>
                </a:lnTo>
                <a:lnTo>
                  <a:pt x="110000" y="29356"/>
                </a:lnTo>
                <a:lnTo>
                  <a:pt x="110000" y="29356"/>
                </a:lnTo>
                <a:lnTo>
                  <a:pt x="110000" y="29356"/>
                </a:lnTo>
                <a:lnTo>
                  <a:pt x="110000" y="29356"/>
                </a:lnTo>
                <a:lnTo>
                  <a:pt x="110000" y="29356"/>
                </a:lnTo>
                <a:lnTo>
                  <a:pt x="110000" y="29356"/>
                </a:lnTo>
                <a:lnTo>
                  <a:pt x="108750" y="29356"/>
                </a:lnTo>
                <a:lnTo>
                  <a:pt x="108750" y="29356"/>
                </a:lnTo>
                <a:lnTo>
                  <a:pt x="108750" y="29356"/>
                </a:lnTo>
                <a:lnTo>
                  <a:pt x="108750" y="29356"/>
                </a:lnTo>
                <a:lnTo>
                  <a:pt x="107500" y="29356"/>
                </a:lnTo>
                <a:lnTo>
                  <a:pt x="107500" y="29356"/>
                </a:lnTo>
                <a:lnTo>
                  <a:pt x="107500" y="29356"/>
                </a:lnTo>
                <a:lnTo>
                  <a:pt x="107500" y="29356"/>
                </a:lnTo>
                <a:lnTo>
                  <a:pt x="107500" y="29356"/>
                </a:lnTo>
                <a:lnTo>
                  <a:pt x="107500" y="29356"/>
                </a:lnTo>
                <a:lnTo>
                  <a:pt x="107500" y="29356"/>
                </a:lnTo>
                <a:lnTo>
                  <a:pt x="107500" y="29356"/>
                </a:lnTo>
                <a:lnTo>
                  <a:pt x="106250" y="29356"/>
                </a:lnTo>
                <a:lnTo>
                  <a:pt x="106250" y="29356"/>
                </a:lnTo>
                <a:lnTo>
                  <a:pt x="106250" y="29356"/>
                </a:lnTo>
                <a:lnTo>
                  <a:pt x="106250" y="30386"/>
                </a:lnTo>
                <a:lnTo>
                  <a:pt x="106250" y="30386"/>
                </a:lnTo>
                <a:lnTo>
                  <a:pt x="107500" y="30386"/>
                </a:lnTo>
                <a:lnTo>
                  <a:pt x="107500" y="30386"/>
                </a:lnTo>
                <a:lnTo>
                  <a:pt x="107500" y="30386"/>
                </a:lnTo>
                <a:lnTo>
                  <a:pt x="107500" y="30386"/>
                </a:lnTo>
                <a:lnTo>
                  <a:pt x="107500" y="30386"/>
                </a:lnTo>
                <a:lnTo>
                  <a:pt x="107500" y="30386"/>
                </a:lnTo>
                <a:lnTo>
                  <a:pt x="107500" y="31416"/>
                </a:lnTo>
                <a:lnTo>
                  <a:pt x="107500" y="31416"/>
                </a:lnTo>
                <a:lnTo>
                  <a:pt x="106250" y="31416"/>
                </a:lnTo>
                <a:lnTo>
                  <a:pt x="106250" y="31416"/>
                </a:lnTo>
                <a:lnTo>
                  <a:pt x="106250" y="31416"/>
                </a:lnTo>
                <a:lnTo>
                  <a:pt x="106250" y="31416"/>
                </a:lnTo>
                <a:lnTo>
                  <a:pt x="106250" y="31416"/>
                </a:lnTo>
                <a:lnTo>
                  <a:pt x="106250" y="31416"/>
                </a:lnTo>
                <a:lnTo>
                  <a:pt x="104375" y="31416"/>
                </a:lnTo>
                <a:lnTo>
                  <a:pt x="104375" y="31416"/>
                </a:lnTo>
                <a:lnTo>
                  <a:pt x="104375" y="32446"/>
                </a:lnTo>
                <a:lnTo>
                  <a:pt x="104375" y="32446"/>
                </a:lnTo>
                <a:lnTo>
                  <a:pt x="103125" y="32446"/>
                </a:lnTo>
                <a:lnTo>
                  <a:pt x="103125" y="32446"/>
                </a:lnTo>
                <a:lnTo>
                  <a:pt x="103125" y="31416"/>
                </a:lnTo>
                <a:lnTo>
                  <a:pt x="103125" y="31416"/>
                </a:lnTo>
                <a:lnTo>
                  <a:pt x="103125" y="31416"/>
                </a:lnTo>
                <a:lnTo>
                  <a:pt x="103125" y="31416"/>
                </a:lnTo>
                <a:lnTo>
                  <a:pt x="101875" y="31416"/>
                </a:lnTo>
                <a:lnTo>
                  <a:pt x="101875" y="31416"/>
                </a:lnTo>
                <a:lnTo>
                  <a:pt x="101875" y="31416"/>
                </a:lnTo>
                <a:lnTo>
                  <a:pt x="101875" y="31416"/>
                </a:lnTo>
                <a:lnTo>
                  <a:pt x="101875" y="31416"/>
                </a:lnTo>
                <a:lnTo>
                  <a:pt x="101875" y="31416"/>
                </a:lnTo>
                <a:lnTo>
                  <a:pt x="100625" y="31416"/>
                </a:lnTo>
                <a:lnTo>
                  <a:pt x="100625" y="31416"/>
                </a:lnTo>
                <a:lnTo>
                  <a:pt x="100625" y="31416"/>
                </a:lnTo>
                <a:lnTo>
                  <a:pt x="100625" y="32446"/>
                </a:lnTo>
                <a:lnTo>
                  <a:pt x="100625" y="32446"/>
                </a:lnTo>
                <a:lnTo>
                  <a:pt x="99375" y="32446"/>
                </a:lnTo>
                <a:lnTo>
                  <a:pt x="99375" y="31416"/>
                </a:lnTo>
                <a:lnTo>
                  <a:pt x="99375" y="31416"/>
                </a:lnTo>
                <a:lnTo>
                  <a:pt x="99375" y="32446"/>
                </a:lnTo>
                <a:lnTo>
                  <a:pt x="99375" y="32446"/>
                </a:lnTo>
                <a:lnTo>
                  <a:pt x="99375" y="32446"/>
                </a:lnTo>
                <a:lnTo>
                  <a:pt x="99375" y="32446"/>
                </a:lnTo>
                <a:lnTo>
                  <a:pt x="99375" y="33991"/>
                </a:lnTo>
                <a:lnTo>
                  <a:pt x="99375" y="33991"/>
                </a:lnTo>
                <a:lnTo>
                  <a:pt x="99375" y="33991"/>
                </a:lnTo>
                <a:lnTo>
                  <a:pt x="99375" y="33991"/>
                </a:lnTo>
                <a:lnTo>
                  <a:pt x="99375" y="33991"/>
                </a:lnTo>
                <a:lnTo>
                  <a:pt x="99375" y="33991"/>
                </a:lnTo>
                <a:lnTo>
                  <a:pt x="99375" y="33991"/>
                </a:lnTo>
                <a:lnTo>
                  <a:pt x="97500" y="33991"/>
                </a:lnTo>
                <a:lnTo>
                  <a:pt x="97500" y="33991"/>
                </a:lnTo>
                <a:lnTo>
                  <a:pt x="97500" y="33991"/>
                </a:lnTo>
                <a:lnTo>
                  <a:pt x="97500" y="33991"/>
                </a:lnTo>
                <a:lnTo>
                  <a:pt x="97500" y="33991"/>
                </a:lnTo>
                <a:lnTo>
                  <a:pt x="96250" y="33991"/>
                </a:lnTo>
                <a:lnTo>
                  <a:pt x="96250" y="35021"/>
                </a:lnTo>
                <a:lnTo>
                  <a:pt x="96250" y="35021"/>
                </a:lnTo>
                <a:lnTo>
                  <a:pt x="96250" y="35021"/>
                </a:lnTo>
                <a:lnTo>
                  <a:pt x="96250" y="35021"/>
                </a:lnTo>
                <a:lnTo>
                  <a:pt x="96250" y="35021"/>
                </a:lnTo>
                <a:lnTo>
                  <a:pt x="95000" y="35021"/>
                </a:lnTo>
                <a:lnTo>
                  <a:pt x="95000" y="35021"/>
                </a:lnTo>
                <a:lnTo>
                  <a:pt x="95000" y="35021"/>
                </a:lnTo>
                <a:lnTo>
                  <a:pt x="95000" y="36051"/>
                </a:lnTo>
                <a:lnTo>
                  <a:pt x="95000" y="36051"/>
                </a:lnTo>
                <a:lnTo>
                  <a:pt x="93750" y="36051"/>
                </a:lnTo>
                <a:lnTo>
                  <a:pt x="93750" y="36051"/>
                </a:lnTo>
                <a:lnTo>
                  <a:pt x="93750" y="36051"/>
                </a:lnTo>
                <a:lnTo>
                  <a:pt x="93750" y="36051"/>
                </a:lnTo>
                <a:lnTo>
                  <a:pt x="93750" y="36051"/>
                </a:lnTo>
                <a:lnTo>
                  <a:pt x="93750" y="36051"/>
                </a:lnTo>
                <a:lnTo>
                  <a:pt x="93750" y="36051"/>
                </a:lnTo>
                <a:lnTo>
                  <a:pt x="93750" y="37081"/>
                </a:lnTo>
                <a:lnTo>
                  <a:pt x="93750" y="37081"/>
                </a:lnTo>
                <a:lnTo>
                  <a:pt x="92500" y="37081"/>
                </a:lnTo>
                <a:lnTo>
                  <a:pt x="92500" y="37081"/>
                </a:lnTo>
                <a:lnTo>
                  <a:pt x="93750" y="37081"/>
                </a:lnTo>
                <a:lnTo>
                  <a:pt x="93750" y="37081"/>
                </a:lnTo>
                <a:lnTo>
                  <a:pt x="93750" y="37081"/>
                </a:lnTo>
                <a:lnTo>
                  <a:pt x="93750" y="37081"/>
                </a:lnTo>
                <a:lnTo>
                  <a:pt x="93750" y="37081"/>
                </a:lnTo>
                <a:lnTo>
                  <a:pt x="93750" y="37081"/>
                </a:lnTo>
                <a:lnTo>
                  <a:pt x="93750" y="37081"/>
                </a:lnTo>
                <a:lnTo>
                  <a:pt x="93750" y="37081"/>
                </a:lnTo>
                <a:lnTo>
                  <a:pt x="93750" y="38111"/>
                </a:lnTo>
                <a:lnTo>
                  <a:pt x="93750" y="38111"/>
                </a:lnTo>
                <a:lnTo>
                  <a:pt x="93750" y="38111"/>
                </a:lnTo>
                <a:lnTo>
                  <a:pt x="93750" y="38111"/>
                </a:lnTo>
                <a:lnTo>
                  <a:pt x="93750" y="38111"/>
                </a:lnTo>
                <a:lnTo>
                  <a:pt x="93750" y="38111"/>
                </a:lnTo>
                <a:lnTo>
                  <a:pt x="95000" y="38111"/>
                </a:lnTo>
                <a:lnTo>
                  <a:pt x="95000" y="38111"/>
                </a:lnTo>
                <a:lnTo>
                  <a:pt x="95000" y="38111"/>
                </a:lnTo>
                <a:lnTo>
                  <a:pt x="95000" y="38111"/>
                </a:lnTo>
                <a:lnTo>
                  <a:pt x="95000" y="38111"/>
                </a:lnTo>
                <a:lnTo>
                  <a:pt x="95000" y="39656"/>
                </a:lnTo>
                <a:lnTo>
                  <a:pt x="96250" y="39656"/>
                </a:lnTo>
                <a:lnTo>
                  <a:pt x="96250" y="39656"/>
                </a:lnTo>
                <a:lnTo>
                  <a:pt x="96250" y="39656"/>
                </a:lnTo>
                <a:lnTo>
                  <a:pt x="96250" y="39656"/>
                </a:lnTo>
                <a:lnTo>
                  <a:pt x="96250" y="39656"/>
                </a:lnTo>
                <a:lnTo>
                  <a:pt x="96250" y="40686"/>
                </a:lnTo>
                <a:lnTo>
                  <a:pt x="96250" y="40686"/>
                </a:lnTo>
                <a:lnTo>
                  <a:pt x="96250" y="40686"/>
                </a:lnTo>
                <a:lnTo>
                  <a:pt x="96250" y="40686"/>
                </a:lnTo>
                <a:lnTo>
                  <a:pt x="95000" y="40686"/>
                </a:lnTo>
                <a:lnTo>
                  <a:pt x="95000" y="40686"/>
                </a:lnTo>
                <a:lnTo>
                  <a:pt x="95000" y="40686"/>
                </a:lnTo>
                <a:lnTo>
                  <a:pt x="95000" y="40686"/>
                </a:lnTo>
                <a:lnTo>
                  <a:pt x="95000" y="41716"/>
                </a:lnTo>
                <a:lnTo>
                  <a:pt x="95000" y="41716"/>
                </a:lnTo>
                <a:lnTo>
                  <a:pt x="93750" y="41716"/>
                </a:lnTo>
                <a:lnTo>
                  <a:pt x="93750" y="41716"/>
                </a:lnTo>
                <a:lnTo>
                  <a:pt x="93750" y="41716"/>
                </a:lnTo>
                <a:lnTo>
                  <a:pt x="93750" y="41716"/>
                </a:lnTo>
                <a:lnTo>
                  <a:pt x="93750" y="41716"/>
                </a:lnTo>
                <a:lnTo>
                  <a:pt x="93750" y="41716"/>
                </a:lnTo>
                <a:lnTo>
                  <a:pt x="92500" y="41716"/>
                </a:lnTo>
                <a:lnTo>
                  <a:pt x="92500" y="42746"/>
                </a:lnTo>
                <a:lnTo>
                  <a:pt x="92500" y="42746"/>
                </a:lnTo>
                <a:lnTo>
                  <a:pt x="92500" y="42746"/>
                </a:lnTo>
                <a:lnTo>
                  <a:pt x="90625" y="42746"/>
                </a:lnTo>
                <a:lnTo>
                  <a:pt x="90625" y="42746"/>
                </a:lnTo>
                <a:lnTo>
                  <a:pt x="90625" y="42746"/>
                </a:lnTo>
                <a:lnTo>
                  <a:pt x="90625" y="42746"/>
                </a:lnTo>
                <a:lnTo>
                  <a:pt x="90625" y="42746"/>
                </a:lnTo>
                <a:lnTo>
                  <a:pt x="90625" y="43776"/>
                </a:lnTo>
                <a:lnTo>
                  <a:pt x="90625" y="43776"/>
                </a:lnTo>
                <a:lnTo>
                  <a:pt x="90625" y="43776"/>
                </a:lnTo>
                <a:lnTo>
                  <a:pt x="90625" y="43776"/>
                </a:lnTo>
                <a:lnTo>
                  <a:pt x="89375" y="43776"/>
                </a:lnTo>
                <a:lnTo>
                  <a:pt x="89375" y="45321"/>
                </a:lnTo>
                <a:lnTo>
                  <a:pt x="89375" y="45321"/>
                </a:lnTo>
                <a:lnTo>
                  <a:pt x="89375" y="45321"/>
                </a:lnTo>
                <a:lnTo>
                  <a:pt x="89375" y="45321"/>
                </a:lnTo>
                <a:lnTo>
                  <a:pt x="89375" y="45321"/>
                </a:lnTo>
                <a:lnTo>
                  <a:pt x="88125" y="45321"/>
                </a:lnTo>
                <a:lnTo>
                  <a:pt x="88125" y="46351"/>
                </a:lnTo>
                <a:lnTo>
                  <a:pt x="88125" y="46351"/>
                </a:lnTo>
                <a:lnTo>
                  <a:pt x="88125" y="46351"/>
                </a:lnTo>
                <a:lnTo>
                  <a:pt x="88125" y="46351"/>
                </a:lnTo>
                <a:lnTo>
                  <a:pt x="88125" y="46351"/>
                </a:lnTo>
                <a:lnTo>
                  <a:pt x="88125" y="46351"/>
                </a:lnTo>
                <a:lnTo>
                  <a:pt x="86875" y="46351"/>
                </a:lnTo>
                <a:lnTo>
                  <a:pt x="86875" y="46351"/>
                </a:lnTo>
                <a:lnTo>
                  <a:pt x="86875" y="46351"/>
                </a:lnTo>
                <a:lnTo>
                  <a:pt x="86875" y="46351"/>
                </a:lnTo>
                <a:lnTo>
                  <a:pt x="86875" y="46351"/>
                </a:lnTo>
                <a:lnTo>
                  <a:pt x="86875" y="46351"/>
                </a:lnTo>
                <a:lnTo>
                  <a:pt x="86875" y="47381"/>
                </a:lnTo>
                <a:lnTo>
                  <a:pt x="85625" y="47381"/>
                </a:lnTo>
                <a:lnTo>
                  <a:pt x="85625" y="47381"/>
                </a:lnTo>
                <a:lnTo>
                  <a:pt x="85625" y="47381"/>
                </a:lnTo>
                <a:lnTo>
                  <a:pt x="85625" y="47381"/>
                </a:lnTo>
                <a:lnTo>
                  <a:pt x="83750" y="47381"/>
                </a:lnTo>
                <a:lnTo>
                  <a:pt x="83750" y="47381"/>
                </a:lnTo>
                <a:lnTo>
                  <a:pt x="83750" y="47381"/>
                </a:lnTo>
                <a:lnTo>
                  <a:pt x="83750" y="47381"/>
                </a:lnTo>
                <a:lnTo>
                  <a:pt x="82500" y="47381"/>
                </a:lnTo>
                <a:lnTo>
                  <a:pt x="82500" y="47381"/>
                </a:lnTo>
                <a:lnTo>
                  <a:pt x="82500" y="47381"/>
                </a:lnTo>
                <a:lnTo>
                  <a:pt x="82500" y="47381"/>
                </a:lnTo>
                <a:lnTo>
                  <a:pt x="82500" y="47381"/>
                </a:lnTo>
                <a:lnTo>
                  <a:pt x="82500" y="47381"/>
                </a:lnTo>
                <a:lnTo>
                  <a:pt x="82500" y="47381"/>
                </a:lnTo>
                <a:lnTo>
                  <a:pt x="81250" y="47381"/>
                </a:lnTo>
                <a:lnTo>
                  <a:pt x="81250" y="47381"/>
                </a:lnTo>
                <a:lnTo>
                  <a:pt x="81250" y="47381"/>
                </a:lnTo>
                <a:lnTo>
                  <a:pt x="81250" y="48412"/>
                </a:lnTo>
                <a:lnTo>
                  <a:pt x="80000" y="48412"/>
                </a:lnTo>
                <a:lnTo>
                  <a:pt x="80000" y="48412"/>
                </a:lnTo>
                <a:lnTo>
                  <a:pt x="80000" y="48412"/>
                </a:lnTo>
                <a:lnTo>
                  <a:pt x="80000" y="48412"/>
                </a:lnTo>
                <a:lnTo>
                  <a:pt x="80000" y="48412"/>
                </a:lnTo>
                <a:lnTo>
                  <a:pt x="80000" y="48412"/>
                </a:lnTo>
                <a:lnTo>
                  <a:pt x="80000" y="48412"/>
                </a:lnTo>
                <a:lnTo>
                  <a:pt x="78750" y="48412"/>
                </a:lnTo>
                <a:lnTo>
                  <a:pt x="78750" y="48412"/>
                </a:lnTo>
                <a:lnTo>
                  <a:pt x="78750" y="48412"/>
                </a:lnTo>
                <a:lnTo>
                  <a:pt x="78750" y="48412"/>
                </a:lnTo>
                <a:lnTo>
                  <a:pt x="78750" y="48412"/>
                </a:lnTo>
                <a:lnTo>
                  <a:pt x="78750" y="48412"/>
                </a:lnTo>
                <a:lnTo>
                  <a:pt x="78750" y="49442"/>
                </a:lnTo>
                <a:lnTo>
                  <a:pt x="77500" y="49442"/>
                </a:lnTo>
                <a:lnTo>
                  <a:pt x="77500" y="48412"/>
                </a:lnTo>
                <a:lnTo>
                  <a:pt x="77500" y="48412"/>
                </a:lnTo>
                <a:lnTo>
                  <a:pt x="77500" y="48412"/>
                </a:lnTo>
                <a:lnTo>
                  <a:pt x="75625" y="48412"/>
                </a:lnTo>
                <a:lnTo>
                  <a:pt x="75625" y="48412"/>
                </a:lnTo>
                <a:lnTo>
                  <a:pt x="75625" y="48412"/>
                </a:lnTo>
                <a:lnTo>
                  <a:pt x="75625" y="49442"/>
                </a:lnTo>
                <a:lnTo>
                  <a:pt x="75625" y="49442"/>
                </a:lnTo>
                <a:lnTo>
                  <a:pt x="75625" y="49442"/>
                </a:lnTo>
                <a:lnTo>
                  <a:pt x="75625" y="49442"/>
                </a:lnTo>
                <a:lnTo>
                  <a:pt x="74375" y="49442"/>
                </a:lnTo>
                <a:lnTo>
                  <a:pt x="74375" y="50987"/>
                </a:lnTo>
                <a:lnTo>
                  <a:pt x="74375" y="50987"/>
                </a:lnTo>
                <a:lnTo>
                  <a:pt x="74375" y="50987"/>
                </a:lnTo>
                <a:lnTo>
                  <a:pt x="74375" y="50987"/>
                </a:lnTo>
                <a:lnTo>
                  <a:pt x="74375" y="50987"/>
                </a:lnTo>
                <a:lnTo>
                  <a:pt x="74375" y="50987"/>
                </a:lnTo>
                <a:lnTo>
                  <a:pt x="73125" y="50987"/>
                </a:lnTo>
                <a:lnTo>
                  <a:pt x="73125" y="50987"/>
                </a:lnTo>
                <a:lnTo>
                  <a:pt x="73125" y="50987"/>
                </a:lnTo>
                <a:lnTo>
                  <a:pt x="71875" y="50987"/>
                </a:lnTo>
                <a:lnTo>
                  <a:pt x="71875" y="52017"/>
                </a:lnTo>
                <a:lnTo>
                  <a:pt x="71875" y="52017"/>
                </a:lnTo>
                <a:lnTo>
                  <a:pt x="71875" y="52017"/>
                </a:lnTo>
                <a:lnTo>
                  <a:pt x="71875" y="52017"/>
                </a:lnTo>
                <a:lnTo>
                  <a:pt x="71875" y="52017"/>
                </a:lnTo>
                <a:lnTo>
                  <a:pt x="71875" y="52017"/>
                </a:lnTo>
                <a:lnTo>
                  <a:pt x="70625" y="52017"/>
                </a:lnTo>
                <a:lnTo>
                  <a:pt x="70625" y="52017"/>
                </a:lnTo>
                <a:lnTo>
                  <a:pt x="70625" y="53047"/>
                </a:lnTo>
                <a:lnTo>
                  <a:pt x="70625" y="53047"/>
                </a:lnTo>
                <a:lnTo>
                  <a:pt x="70625" y="53047"/>
                </a:lnTo>
                <a:lnTo>
                  <a:pt x="70625" y="53047"/>
                </a:lnTo>
                <a:lnTo>
                  <a:pt x="68750" y="53047"/>
                </a:lnTo>
                <a:lnTo>
                  <a:pt x="68750" y="53047"/>
                </a:lnTo>
                <a:lnTo>
                  <a:pt x="68750" y="53047"/>
                </a:lnTo>
                <a:lnTo>
                  <a:pt x="68750" y="54077"/>
                </a:lnTo>
                <a:lnTo>
                  <a:pt x="68750" y="54077"/>
                </a:lnTo>
                <a:lnTo>
                  <a:pt x="68750" y="54077"/>
                </a:lnTo>
                <a:lnTo>
                  <a:pt x="67500" y="54077"/>
                </a:lnTo>
                <a:lnTo>
                  <a:pt x="67500" y="54077"/>
                </a:lnTo>
                <a:lnTo>
                  <a:pt x="67500" y="54077"/>
                </a:lnTo>
                <a:lnTo>
                  <a:pt x="67500" y="54077"/>
                </a:lnTo>
                <a:lnTo>
                  <a:pt x="66250" y="54077"/>
                </a:lnTo>
                <a:lnTo>
                  <a:pt x="66250" y="54077"/>
                </a:lnTo>
                <a:lnTo>
                  <a:pt x="66250" y="55107"/>
                </a:lnTo>
                <a:lnTo>
                  <a:pt x="66250" y="55107"/>
                </a:lnTo>
                <a:lnTo>
                  <a:pt x="66250" y="55107"/>
                </a:lnTo>
                <a:lnTo>
                  <a:pt x="66250" y="55107"/>
                </a:lnTo>
                <a:lnTo>
                  <a:pt x="66250" y="55107"/>
                </a:lnTo>
                <a:lnTo>
                  <a:pt x="66250" y="55107"/>
                </a:lnTo>
                <a:lnTo>
                  <a:pt x="65000" y="55107"/>
                </a:lnTo>
                <a:lnTo>
                  <a:pt x="65000" y="56652"/>
                </a:lnTo>
                <a:lnTo>
                  <a:pt x="65000" y="56652"/>
                </a:lnTo>
                <a:lnTo>
                  <a:pt x="65000" y="56652"/>
                </a:lnTo>
                <a:lnTo>
                  <a:pt x="65000" y="56652"/>
                </a:lnTo>
                <a:lnTo>
                  <a:pt x="65000" y="56652"/>
                </a:lnTo>
                <a:lnTo>
                  <a:pt x="63750" y="56652"/>
                </a:lnTo>
                <a:lnTo>
                  <a:pt x="63750" y="56652"/>
                </a:lnTo>
                <a:lnTo>
                  <a:pt x="63750" y="56652"/>
                </a:lnTo>
                <a:lnTo>
                  <a:pt x="63750" y="57682"/>
                </a:lnTo>
                <a:lnTo>
                  <a:pt x="63750" y="57682"/>
                </a:lnTo>
                <a:lnTo>
                  <a:pt x="63750" y="57682"/>
                </a:lnTo>
                <a:lnTo>
                  <a:pt x="61875" y="57682"/>
                </a:lnTo>
                <a:lnTo>
                  <a:pt x="61875" y="57682"/>
                </a:lnTo>
                <a:lnTo>
                  <a:pt x="61875" y="57682"/>
                </a:lnTo>
                <a:lnTo>
                  <a:pt x="61875" y="57682"/>
                </a:lnTo>
                <a:lnTo>
                  <a:pt x="61875" y="57682"/>
                </a:lnTo>
                <a:lnTo>
                  <a:pt x="61875" y="57682"/>
                </a:lnTo>
                <a:lnTo>
                  <a:pt x="61875" y="57682"/>
                </a:lnTo>
                <a:lnTo>
                  <a:pt x="61875" y="58712"/>
                </a:lnTo>
                <a:lnTo>
                  <a:pt x="61875" y="58712"/>
                </a:lnTo>
                <a:lnTo>
                  <a:pt x="61875" y="58712"/>
                </a:lnTo>
                <a:lnTo>
                  <a:pt x="60625" y="58712"/>
                </a:lnTo>
                <a:lnTo>
                  <a:pt x="60625" y="58712"/>
                </a:lnTo>
                <a:lnTo>
                  <a:pt x="60625" y="58712"/>
                </a:lnTo>
                <a:lnTo>
                  <a:pt x="59375" y="58712"/>
                </a:lnTo>
                <a:lnTo>
                  <a:pt x="59375" y="58712"/>
                </a:lnTo>
                <a:lnTo>
                  <a:pt x="59375" y="58712"/>
                </a:lnTo>
                <a:lnTo>
                  <a:pt x="59375" y="58712"/>
                </a:lnTo>
                <a:lnTo>
                  <a:pt x="59375" y="58712"/>
                </a:lnTo>
                <a:lnTo>
                  <a:pt x="60625" y="58712"/>
                </a:lnTo>
                <a:lnTo>
                  <a:pt x="60625" y="58712"/>
                </a:lnTo>
                <a:lnTo>
                  <a:pt x="60625" y="59742"/>
                </a:lnTo>
                <a:lnTo>
                  <a:pt x="60625" y="59742"/>
                </a:lnTo>
                <a:lnTo>
                  <a:pt x="61875" y="59742"/>
                </a:lnTo>
                <a:lnTo>
                  <a:pt x="61875" y="59742"/>
                </a:lnTo>
                <a:lnTo>
                  <a:pt x="61875" y="59742"/>
                </a:lnTo>
                <a:lnTo>
                  <a:pt x="61875" y="59742"/>
                </a:lnTo>
                <a:lnTo>
                  <a:pt x="61875" y="59742"/>
                </a:lnTo>
                <a:lnTo>
                  <a:pt x="61875" y="59742"/>
                </a:lnTo>
                <a:lnTo>
                  <a:pt x="61875" y="59742"/>
                </a:lnTo>
                <a:lnTo>
                  <a:pt x="60625" y="59742"/>
                </a:lnTo>
                <a:lnTo>
                  <a:pt x="60625" y="59742"/>
                </a:lnTo>
                <a:lnTo>
                  <a:pt x="60625" y="59742"/>
                </a:lnTo>
                <a:lnTo>
                  <a:pt x="59375" y="59742"/>
                </a:lnTo>
                <a:lnTo>
                  <a:pt x="59375" y="60772"/>
                </a:lnTo>
                <a:lnTo>
                  <a:pt x="59375" y="60772"/>
                </a:lnTo>
                <a:lnTo>
                  <a:pt x="59375" y="60772"/>
                </a:lnTo>
                <a:lnTo>
                  <a:pt x="59375" y="60772"/>
                </a:lnTo>
                <a:lnTo>
                  <a:pt x="59375" y="60772"/>
                </a:lnTo>
                <a:lnTo>
                  <a:pt x="59375" y="60772"/>
                </a:lnTo>
                <a:lnTo>
                  <a:pt x="59375" y="62317"/>
                </a:lnTo>
                <a:lnTo>
                  <a:pt x="59375" y="62317"/>
                </a:lnTo>
                <a:lnTo>
                  <a:pt x="59375" y="62317"/>
                </a:lnTo>
                <a:lnTo>
                  <a:pt x="59375" y="62317"/>
                </a:lnTo>
                <a:lnTo>
                  <a:pt x="59375" y="62317"/>
                </a:lnTo>
                <a:lnTo>
                  <a:pt x="59375" y="62317"/>
                </a:lnTo>
                <a:lnTo>
                  <a:pt x="59375" y="62317"/>
                </a:lnTo>
                <a:lnTo>
                  <a:pt x="58125" y="62317"/>
                </a:lnTo>
                <a:lnTo>
                  <a:pt x="58125" y="62317"/>
                </a:lnTo>
                <a:lnTo>
                  <a:pt x="58125" y="63347"/>
                </a:lnTo>
                <a:lnTo>
                  <a:pt x="59375" y="63347"/>
                </a:lnTo>
                <a:lnTo>
                  <a:pt x="59375" y="63347"/>
                </a:lnTo>
                <a:lnTo>
                  <a:pt x="59375" y="63347"/>
                </a:lnTo>
                <a:lnTo>
                  <a:pt x="59375" y="63347"/>
                </a:lnTo>
                <a:lnTo>
                  <a:pt x="59375" y="63347"/>
                </a:lnTo>
                <a:lnTo>
                  <a:pt x="59375" y="63347"/>
                </a:lnTo>
                <a:lnTo>
                  <a:pt x="59375" y="63347"/>
                </a:lnTo>
                <a:lnTo>
                  <a:pt x="59375" y="63347"/>
                </a:lnTo>
                <a:lnTo>
                  <a:pt x="60625" y="63347"/>
                </a:lnTo>
                <a:lnTo>
                  <a:pt x="60625" y="64377"/>
                </a:lnTo>
                <a:lnTo>
                  <a:pt x="59375" y="64377"/>
                </a:lnTo>
                <a:lnTo>
                  <a:pt x="59375" y="64377"/>
                </a:lnTo>
                <a:lnTo>
                  <a:pt x="59375" y="64377"/>
                </a:lnTo>
                <a:lnTo>
                  <a:pt x="59375" y="64377"/>
                </a:lnTo>
                <a:lnTo>
                  <a:pt x="59375" y="65407"/>
                </a:lnTo>
                <a:lnTo>
                  <a:pt x="59375" y="65407"/>
                </a:lnTo>
                <a:lnTo>
                  <a:pt x="59375" y="65407"/>
                </a:lnTo>
                <a:lnTo>
                  <a:pt x="59375" y="65407"/>
                </a:lnTo>
                <a:lnTo>
                  <a:pt x="59375" y="65407"/>
                </a:lnTo>
                <a:lnTo>
                  <a:pt x="58125" y="65407"/>
                </a:lnTo>
                <a:lnTo>
                  <a:pt x="58125" y="65407"/>
                </a:lnTo>
                <a:lnTo>
                  <a:pt x="58125" y="65407"/>
                </a:lnTo>
                <a:lnTo>
                  <a:pt x="58125" y="65407"/>
                </a:lnTo>
                <a:lnTo>
                  <a:pt x="58125" y="65407"/>
                </a:lnTo>
                <a:lnTo>
                  <a:pt x="56875" y="65407"/>
                </a:lnTo>
                <a:lnTo>
                  <a:pt x="56875" y="65407"/>
                </a:lnTo>
                <a:lnTo>
                  <a:pt x="56875" y="65407"/>
                </a:lnTo>
                <a:lnTo>
                  <a:pt x="56875" y="65407"/>
                </a:lnTo>
                <a:lnTo>
                  <a:pt x="56875" y="66437"/>
                </a:lnTo>
                <a:lnTo>
                  <a:pt x="58125" y="66437"/>
                </a:lnTo>
                <a:lnTo>
                  <a:pt x="58125" y="66437"/>
                </a:lnTo>
                <a:lnTo>
                  <a:pt x="56875" y="66437"/>
                </a:lnTo>
                <a:lnTo>
                  <a:pt x="56875" y="66437"/>
                </a:lnTo>
                <a:lnTo>
                  <a:pt x="58125" y="66437"/>
                </a:lnTo>
                <a:lnTo>
                  <a:pt x="58125" y="67982"/>
                </a:lnTo>
                <a:lnTo>
                  <a:pt x="58125" y="67982"/>
                </a:lnTo>
                <a:lnTo>
                  <a:pt x="58125" y="67982"/>
                </a:lnTo>
                <a:lnTo>
                  <a:pt x="58125" y="67982"/>
                </a:lnTo>
                <a:lnTo>
                  <a:pt x="58125" y="67982"/>
                </a:lnTo>
                <a:lnTo>
                  <a:pt x="58125" y="69012"/>
                </a:lnTo>
                <a:lnTo>
                  <a:pt x="58125" y="69012"/>
                </a:lnTo>
                <a:lnTo>
                  <a:pt x="58125" y="69012"/>
                </a:lnTo>
                <a:lnTo>
                  <a:pt x="58125" y="69012"/>
                </a:lnTo>
                <a:lnTo>
                  <a:pt x="58125" y="69012"/>
                </a:lnTo>
                <a:lnTo>
                  <a:pt x="58125" y="69012"/>
                </a:lnTo>
                <a:lnTo>
                  <a:pt x="58125" y="69012"/>
                </a:lnTo>
                <a:lnTo>
                  <a:pt x="58125" y="69012"/>
                </a:lnTo>
                <a:lnTo>
                  <a:pt x="58125" y="69012"/>
                </a:lnTo>
                <a:lnTo>
                  <a:pt x="56875" y="69012"/>
                </a:lnTo>
                <a:lnTo>
                  <a:pt x="56875" y="69012"/>
                </a:lnTo>
                <a:lnTo>
                  <a:pt x="56875" y="69012"/>
                </a:lnTo>
                <a:lnTo>
                  <a:pt x="56875" y="70042"/>
                </a:lnTo>
                <a:lnTo>
                  <a:pt x="58125" y="70042"/>
                </a:lnTo>
                <a:lnTo>
                  <a:pt x="58125" y="70042"/>
                </a:lnTo>
                <a:lnTo>
                  <a:pt x="58125" y="70042"/>
                </a:lnTo>
                <a:lnTo>
                  <a:pt x="58125" y="70042"/>
                </a:lnTo>
                <a:lnTo>
                  <a:pt x="58125" y="70042"/>
                </a:lnTo>
                <a:lnTo>
                  <a:pt x="58125" y="71072"/>
                </a:lnTo>
                <a:lnTo>
                  <a:pt x="58125" y="71072"/>
                </a:lnTo>
                <a:lnTo>
                  <a:pt x="58125" y="71072"/>
                </a:lnTo>
                <a:lnTo>
                  <a:pt x="58125" y="71072"/>
                </a:lnTo>
                <a:lnTo>
                  <a:pt x="58125" y="71072"/>
                </a:lnTo>
                <a:lnTo>
                  <a:pt x="58125" y="71072"/>
                </a:lnTo>
                <a:lnTo>
                  <a:pt x="58125" y="72103"/>
                </a:lnTo>
                <a:lnTo>
                  <a:pt x="58125" y="72103"/>
                </a:lnTo>
                <a:lnTo>
                  <a:pt x="58125" y="72103"/>
                </a:lnTo>
                <a:lnTo>
                  <a:pt x="59375" y="72103"/>
                </a:lnTo>
                <a:lnTo>
                  <a:pt x="59375" y="72103"/>
                </a:lnTo>
                <a:lnTo>
                  <a:pt x="59375" y="72103"/>
                </a:lnTo>
                <a:lnTo>
                  <a:pt x="59375" y="72103"/>
                </a:lnTo>
                <a:lnTo>
                  <a:pt x="59375" y="72103"/>
                </a:lnTo>
                <a:lnTo>
                  <a:pt x="59375" y="72103"/>
                </a:lnTo>
                <a:lnTo>
                  <a:pt x="59375" y="72103"/>
                </a:lnTo>
                <a:lnTo>
                  <a:pt x="59375" y="72103"/>
                </a:lnTo>
                <a:lnTo>
                  <a:pt x="58125" y="72103"/>
                </a:lnTo>
                <a:lnTo>
                  <a:pt x="58125" y="73648"/>
                </a:lnTo>
                <a:lnTo>
                  <a:pt x="59375" y="73648"/>
                </a:lnTo>
                <a:lnTo>
                  <a:pt x="59375" y="73648"/>
                </a:lnTo>
                <a:lnTo>
                  <a:pt x="59375" y="73648"/>
                </a:lnTo>
                <a:lnTo>
                  <a:pt x="59375" y="73648"/>
                </a:lnTo>
                <a:lnTo>
                  <a:pt x="60625" y="73648"/>
                </a:lnTo>
                <a:lnTo>
                  <a:pt x="60625" y="73648"/>
                </a:lnTo>
                <a:lnTo>
                  <a:pt x="60625" y="73648"/>
                </a:lnTo>
                <a:lnTo>
                  <a:pt x="61875" y="73648"/>
                </a:lnTo>
                <a:lnTo>
                  <a:pt x="61875" y="73648"/>
                </a:lnTo>
                <a:lnTo>
                  <a:pt x="61875" y="73648"/>
                </a:lnTo>
                <a:lnTo>
                  <a:pt x="61875" y="73648"/>
                </a:lnTo>
                <a:lnTo>
                  <a:pt x="61875" y="73648"/>
                </a:lnTo>
                <a:lnTo>
                  <a:pt x="61875" y="73648"/>
                </a:lnTo>
                <a:lnTo>
                  <a:pt x="61875" y="73648"/>
                </a:lnTo>
                <a:lnTo>
                  <a:pt x="63750" y="73648"/>
                </a:lnTo>
                <a:lnTo>
                  <a:pt x="63750" y="73648"/>
                </a:lnTo>
                <a:lnTo>
                  <a:pt x="63750" y="73648"/>
                </a:lnTo>
                <a:lnTo>
                  <a:pt x="63750" y="73648"/>
                </a:lnTo>
                <a:lnTo>
                  <a:pt x="65000" y="73648"/>
                </a:lnTo>
                <a:lnTo>
                  <a:pt x="65000" y="73648"/>
                </a:lnTo>
                <a:lnTo>
                  <a:pt x="65000" y="74678"/>
                </a:lnTo>
                <a:lnTo>
                  <a:pt x="65000" y="74678"/>
                </a:lnTo>
                <a:lnTo>
                  <a:pt x="65000" y="74678"/>
                </a:lnTo>
                <a:lnTo>
                  <a:pt x="65000" y="74678"/>
                </a:lnTo>
                <a:lnTo>
                  <a:pt x="65000" y="74678"/>
                </a:lnTo>
                <a:lnTo>
                  <a:pt x="66250" y="74678"/>
                </a:lnTo>
                <a:lnTo>
                  <a:pt x="66250" y="75708"/>
                </a:lnTo>
                <a:lnTo>
                  <a:pt x="66250" y="75708"/>
                </a:lnTo>
                <a:lnTo>
                  <a:pt x="66250" y="75708"/>
                </a:lnTo>
                <a:lnTo>
                  <a:pt x="66250" y="75708"/>
                </a:lnTo>
                <a:lnTo>
                  <a:pt x="66250" y="75708"/>
                </a:lnTo>
                <a:lnTo>
                  <a:pt x="67500" y="75708"/>
                </a:lnTo>
                <a:lnTo>
                  <a:pt x="67500" y="75708"/>
                </a:lnTo>
                <a:lnTo>
                  <a:pt x="67500" y="75708"/>
                </a:lnTo>
                <a:lnTo>
                  <a:pt x="67500" y="74678"/>
                </a:lnTo>
                <a:lnTo>
                  <a:pt x="67500" y="74678"/>
                </a:lnTo>
                <a:lnTo>
                  <a:pt x="67500" y="74678"/>
                </a:lnTo>
                <a:lnTo>
                  <a:pt x="67500" y="74678"/>
                </a:lnTo>
                <a:lnTo>
                  <a:pt x="67500" y="74678"/>
                </a:lnTo>
                <a:lnTo>
                  <a:pt x="67500" y="74678"/>
                </a:lnTo>
                <a:lnTo>
                  <a:pt x="67500" y="74678"/>
                </a:lnTo>
                <a:lnTo>
                  <a:pt x="67500" y="74678"/>
                </a:lnTo>
                <a:lnTo>
                  <a:pt x="67500" y="74678"/>
                </a:lnTo>
                <a:lnTo>
                  <a:pt x="68750" y="74678"/>
                </a:lnTo>
                <a:lnTo>
                  <a:pt x="68750" y="75708"/>
                </a:lnTo>
                <a:lnTo>
                  <a:pt x="68750" y="75708"/>
                </a:lnTo>
                <a:lnTo>
                  <a:pt x="68750" y="75708"/>
                </a:lnTo>
                <a:lnTo>
                  <a:pt x="68750" y="75708"/>
                </a:lnTo>
                <a:lnTo>
                  <a:pt x="68750" y="75708"/>
                </a:lnTo>
                <a:lnTo>
                  <a:pt x="70625" y="75708"/>
                </a:lnTo>
                <a:lnTo>
                  <a:pt x="70625" y="75708"/>
                </a:lnTo>
                <a:lnTo>
                  <a:pt x="70625" y="76738"/>
                </a:lnTo>
                <a:lnTo>
                  <a:pt x="70625" y="76738"/>
                </a:lnTo>
                <a:lnTo>
                  <a:pt x="70625" y="76738"/>
                </a:lnTo>
                <a:lnTo>
                  <a:pt x="70625" y="76738"/>
                </a:lnTo>
                <a:lnTo>
                  <a:pt x="71875" y="76738"/>
                </a:lnTo>
                <a:lnTo>
                  <a:pt x="71875" y="76738"/>
                </a:lnTo>
                <a:lnTo>
                  <a:pt x="71875" y="76738"/>
                </a:lnTo>
                <a:lnTo>
                  <a:pt x="71875" y="77768"/>
                </a:lnTo>
                <a:lnTo>
                  <a:pt x="71875" y="77768"/>
                </a:lnTo>
                <a:lnTo>
                  <a:pt x="71875" y="77768"/>
                </a:lnTo>
                <a:lnTo>
                  <a:pt x="71875" y="77768"/>
                </a:lnTo>
                <a:lnTo>
                  <a:pt x="71875" y="79313"/>
                </a:lnTo>
                <a:lnTo>
                  <a:pt x="71875" y="79313"/>
                </a:lnTo>
                <a:lnTo>
                  <a:pt x="71875" y="79313"/>
                </a:lnTo>
                <a:lnTo>
                  <a:pt x="71875" y="79313"/>
                </a:lnTo>
                <a:lnTo>
                  <a:pt x="73125" y="79313"/>
                </a:lnTo>
                <a:lnTo>
                  <a:pt x="73125" y="79313"/>
                </a:lnTo>
                <a:lnTo>
                  <a:pt x="73125" y="80343"/>
                </a:lnTo>
                <a:lnTo>
                  <a:pt x="73125" y="80343"/>
                </a:lnTo>
                <a:lnTo>
                  <a:pt x="74375" y="80343"/>
                </a:lnTo>
                <a:lnTo>
                  <a:pt x="74375" y="80343"/>
                </a:lnTo>
                <a:lnTo>
                  <a:pt x="74375" y="80343"/>
                </a:lnTo>
                <a:lnTo>
                  <a:pt x="74375" y="80343"/>
                </a:lnTo>
                <a:lnTo>
                  <a:pt x="74375" y="80343"/>
                </a:lnTo>
                <a:lnTo>
                  <a:pt x="74375" y="80343"/>
                </a:lnTo>
                <a:lnTo>
                  <a:pt x="74375" y="81373"/>
                </a:lnTo>
                <a:lnTo>
                  <a:pt x="74375" y="81373"/>
                </a:lnTo>
                <a:lnTo>
                  <a:pt x="74375" y="81373"/>
                </a:lnTo>
                <a:lnTo>
                  <a:pt x="74375" y="82403"/>
                </a:lnTo>
                <a:lnTo>
                  <a:pt x="74375" y="82403"/>
                </a:lnTo>
                <a:lnTo>
                  <a:pt x="74375" y="82403"/>
                </a:lnTo>
                <a:lnTo>
                  <a:pt x="74375" y="82403"/>
                </a:lnTo>
                <a:lnTo>
                  <a:pt x="74375" y="82403"/>
                </a:lnTo>
                <a:lnTo>
                  <a:pt x="74375" y="81373"/>
                </a:lnTo>
                <a:lnTo>
                  <a:pt x="74375" y="81373"/>
                </a:lnTo>
                <a:lnTo>
                  <a:pt x="74375" y="82403"/>
                </a:lnTo>
                <a:lnTo>
                  <a:pt x="74375" y="82403"/>
                </a:lnTo>
                <a:lnTo>
                  <a:pt x="74375" y="82403"/>
                </a:lnTo>
                <a:lnTo>
                  <a:pt x="74375" y="82403"/>
                </a:lnTo>
                <a:lnTo>
                  <a:pt x="74375" y="83433"/>
                </a:lnTo>
                <a:lnTo>
                  <a:pt x="74375" y="83433"/>
                </a:lnTo>
                <a:lnTo>
                  <a:pt x="73125" y="83433"/>
                </a:lnTo>
                <a:lnTo>
                  <a:pt x="73125" y="83433"/>
                </a:lnTo>
                <a:lnTo>
                  <a:pt x="73125" y="82403"/>
                </a:lnTo>
                <a:lnTo>
                  <a:pt x="73125" y="82403"/>
                </a:lnTo>
                <a:lnTo>
                  <a:pt x="71875" y="82403"/>
                </a:lnTo>
                <a:lnTo>
                  <a:pt x="71875" y="83433"/>
                </a:lnTo>
                <a:lnTo>
                  <a:pt x="71875" y="83433"/>
                </a:lnTo>
                <a:lnTo>
                  <a:pt x="71875" y="83433"/>
                </a:lnTo>
                <a:lnTo>
                  <a:pt x="71875" y="83433"/>
                </a:lnTo>
                <a:lnTo>
                  <a:pt x="71875" y="83433"/>
                </a:lnTo>
                <a:lnTo>
                  <a:pt x="71875" y="83433"/>
                </a:lnTo>
                <a:lnTo>
                  <a:pt x="71875" y="83433"/>
                </a:lnTo>
                <a:lnTo>
                  <a:pt x="73125" y="83433"/>
                </a:lnTo>
                <a:lnTo>
                  <a:pt x="73125" y="83433"/>
                </a:lnTo>
                <a:lnTo>
                  <a:pt x="73125" y="83433"/>
                </a:lnTo>
                <a:lnTo>
                  <a:pt x="73125" y="84978"/>
                </a:lnTo>
                <a:lnTo>
                  <a:pt x="73125" y="84978"/>
                </a:lnTo>
                <a:lnTo>
                  <a:pt x="73125" y="84978"/>
                </a:lnTo>
                <a:lnTo>
                  <a:pt x="73125" y="84978"/>
                </a:lnTo>
                <a:lnTo>
                  <a:pt x="73125" y="84978"/>
                </a:lnTo>
                <a:lnTo>
                  <a:pt x="73125" y="86008"/>
                </a:lnTo>
                <a:lnTo>
                  <a:pt x="73125" y="86008"/>
                </a:lnTo>
                <a:lnTo>
                  <a:pt x="71875" y="86008"/>
                </a:lnTo>
                <a:lnTo>
                  <a:pt x="71875" y="86008"/>
                </a:lnTo>
                <a:lnTo>
                  <a:pt x="71875" y="86008"/>
                </a:lnTo>
                <a:lnTo>
                  <a:pt x="71875" y="86008"/>
                </a:lnTo>
                <a:lnTo>
                  <a:pt x="71875" y="86008"/>
                </a:lnTo>
                <a:lnTo>
                  <a:pt x="71875" y="87038"/>
                </a:lnTo>
                <a:lnTo>
                  <a:pt x="71875" y="87038"/>
                </a:lnTo>
                <a:lnTo>
                  <a:pt x="71875" y="86008"/>
                </a:lnTo>
                <a:lnTo>
                  <a:pt x="70625" y="86008"/>
                </a:lnTo>
                <a:lnTo>
                  <a:pt x="70625" y="87038"/>
                </a:lnTo>
                <a:lnTo>
                  <a:pt x="70625" y="87038"/>
                </a:lnTo>
                <a:lnTo>
                  <a:pt x="70625" y="87038"/>
                </a:lnTo>
                <a:lnTo>
                  <a:pt x="70625" y="87038"/>
                </a:lnTo>
                <a:lnTo>
                  <a:pt x="70625" y="87038"/>
                </a:lnTo>
                <a:lnTo>
                  <a:pt x="68750" y="87038"/>
                </a:lnTo>
                <a:lnTo>
                  <a:pt x="68750" y="87038"/>
                </a:lnTo>
                <a:lnTo>
                  <a:pt x="68750" y="88068"/>
                </a:lnTo>
                <a:lnTo>
                  <a:pt x="68750" y="88068"/>
                </a:lnTo>
                <a:lnTo>
                  <a:pt x="68750" y="88068"/>
                </a:lnTo>
                <a:lnTo>
                  <a:pt x="68750" y="87038"/>
                </a:lnTo>
                <a:lnTo>
                  <a:pt x="67500" y="87038"/>
                </a:lnTo>
                <a:lnTo>
                  <a:pt x="67500" y="88068"/>
                </a:lnTo>
                <a:lnTo>
                  <a:pt x="67500" y="88068"/>
                </a:lnTo>
                <a:lnTo>
                  <a:pt x="67500" y="88068"/>
                </a:lnTo>
                <a:lnTo>
                  <a:pt x="67500" y="88068"/>
                </a:lnTo>
                <a:lnTo>
                  <a:pt x="67500" y="88068"/>
                </a:lnTo>
                <a:lnTo>
                  <a:pt x="67500" y="88068"/>
                </a:lnTo>
                <a:lnTo>
                  <a:pt x="66250" y="88068"/>
                </a:lnTo>
                <a:lnTo>
                  <a:pt x="66250" y="88068"/>
                </a:lnTo>
                <a:lnTo>
                  <a:pt x="66250" y="89098"/>
                </a:lnTo>
                <a:lnTo>
                  <a:pt x="66250" y="89098"/>
                </a:lnTo>
                <a:lnTo>
                  <a:pt x="66250" y="89098"/>
                </a:lnTo>
                <a:lnTo>
                  <a:pt x="66250" y="89098"/>
                </a:lnTo>
                <a:lnTo>
                  <a:pt x="65000" y="89098"/>
                </a:lnTo>
                <a:lnTo>
                  <a:pt x="65000" y="89098"/>
                </a:lnTo>
                <a:lnTo>
                  <a:pt x="65000" y="89098"/>
                </a:lnTo>
                <a:lnTo>
                  <a:pt x="65000" y="88068"/>
                </a:lnTo>
                <a:lnTo>
                  <a:pt x="65000" y="88068"/>
                </a:lnTo>
                <a:lnTo>
                  <a:pt x="63750" y="88068"/>
                </a:lnTo>
                <a:lnTo>
                  <a:pt x="63750" y="89098"/>
                </a:lnTo>
                <a:lnTo>
                  <a:pt x="63750" y="89098"/>
                </a:lnTo>
                <a:lnTo>
                  <a:pt x="63750" y="89098"/>
                </a:lnTo>
                <a:lnTo>
                  <a:pt x="63750" y="89098"/>
                </a:lnTo>
                <a:lnTo>
                  <a:pt x="63750" y="89098"/>
                </a:lnTo>
                <a:lnTo>
                  <a:pt x="63750" y="90643"/>
                </a:lnTo>
                <a:lnTo>
                  <a:pt x="63750" y="90643"/>
                </a:lnTo>
                <a:lnTo>
                  <a:pt x="63750" y="90643"/>
                </a:lnTo>
                <a:lnTo>
                  <a:pt x="63750" y="90643"/>
                </a:lnTo>
                <a:lnTo>
                  <a:pt x="61875" y="90643"/>
                </a:lnTo>
                <a:lnTo>
                  <a:pt x="61875" y="89098"/>
                </a:lnTo>
                <a:lnTo>
                  <a:pt x="61875" y="89098"/>
                </a:lnTo>
                <a:lnTo>
                  <a:pt x="61875" y="89098"/>
                </a:lnTo>
                <a:lnTo>
                  <a:pt x="61875" y="89098"/>
                </a:lnTo>
                <a:lnTo>
                  <a:pt x="61875" y="89098"/>
                </a:lnTo>
                <a:lnTo>
                  <a:pt x="61875" y="89098"/>
                </a:lnTo>
                <a:lnTo>
                  <a:pt x="61875" y="89098"/>
                </a:lnTo>
                <a:lnTo>
                  <a:pt x="61875" y="89098"/>
                </a:lnTo>
                <a:lnTo>
                  <a:pt x="60625" y="89098"/>
                </a:lnTo>
                <a:lnTo>
                  <a:pt x="60625" y="89098"/>
                </a:lnTo>
                <a:lnTo>
                  <a:pt x="60625" y="89098"/>
                </a:lnTo>
                <a:lnTo>
                  <a:pt x="60625" y="89098"/>
                </a:lnTo>
                <a:lnTo>
                  <a:pt x="59375" y="89098"/>
                </a:lnTo>
                <a:lnTo>
                  <a:pt x="59375" y="89098"/>
                </a:lnTo>
                <a:lnTo>
                  <a:pt x="59375" y="90643"/>
                </a:lnTo>
                <a:lnTo>
                  <a:pt x="59375" y="90643"/>
                </a:lnTo>
                <a:lnTo>
                  <a:pt x="59375" y="90643"/>
                </a:lnTo>
                <a:lnTo>
                  <a:pt x="59375" y="90643"/>
                </a:lnTo>
                <a:lnTo>
                  <a:pt x="59375" y="90643"/>
                </a:lnTo>
                <a:lnTo>
                  <a:pt x="59375" y="90643"/>
                </a:lnTo>
                <a:lnTo>
                  <a:pt x="59375" y="90643"/>
                </a:lnTo>
                <a:lnTo>
                  <a:pt x="58125" y="90643"/>
                </a:lnTo>
                <a:lnTo>
                  <a:pt x="58125" y="90643"/>
                </a:lnTo>
                <a:lnTo>
                  <a:pt x="58125" y="90643"/>
                </a:lnTo>
                <a:lnTo>
                  <a:pt x="58125" y="90643"/>
                </a:lnTo>
                <a:lnTo>
                  <a:pt x="56875" y="90643"/>
                </a:lnTo>
                <a:lnTo>
                  <a:pt x="56875" y="90643"/>
                </a:lnTo>
                <a:lnTo>
                  <a:pt x="56875" y="90643"/>
                </a:lnTo>
                <a:lnTo>
                  <a:pt x="56875" y="91673"/>
                </a:lnTo>
                <a:lnTo>
                  <a:pt x="56875" y="91673"/>
                </a:lnTo>
                <a:lnTo>
                  <a:pt x="55000" y="91673"/>
                </a:lnTo>
                <a:lnTo>
                  <a:pt x="55000" y="91673"/>
                </a:lnTo>
                <a:lnTo>
                  <a:pt x="55000" y="91673"/>
                </a:lnTo>
                <a:lnTo>
                  <a:pt x="55000" y="91673"/>
                </a:lnTo>
                <a:lnTo>
                  <a:pt x="55000" y="91673"/>
                </a:lnTo>
                <a:lnTo>
                  <a:pt x="53750" y="91673"/>
                </a:lnTo>
                <a:lnTo>
                  <a:pt x="53750" y="91673"/>
                </a:lnTo>
                <a:lnTo>
                  <a:pt x="53750" y="91673"/>
                </a:lnTo>
                <a:lnTo>
                  <a:pt x="53750" y="91673"/>
                </a:lnTo>
                <a:lnTo>
                  <a:pt x="55000" y="91673"/>
                </a:lnTo>
                <a:lnTo>
                  <a:pt x="55000" y="91673"/>
                </a:lnTo>
                <a:lnTo>
                  <a:pt x="55000" y="92703"/>
                </a:lnTo>
                <a:lnTo>
                  <a:pt x="55000" y="92703"/>
                </a:lnTo>
                <a:lnTo>
                  <a:pt x="55000" y="92703"/>
                </a:lnTo>
                <a:lnTo>
                  <a:pt x="55000" y="92703"/>
                </a:lnTo>
                <a:lnTo>
                  <a:pt x="55000" y="92703"/>
                </a:lnTo>
                <a:lnTo>
                  <a:pt x="55000" y="93733"/>
                </a:lnTo>
                <a:lnTo>
                  <a:pt x="55000" y="93733"/>
                </a:lnTo>
                <a:lnTo>
                  <a:pt x="55000" y="93733"/>
                </a:lnTo>
                <a:lnTo>
                  <a:pt x="55000" y="93733"/>
                </a:lnTo>
                <a:lnTo>
                  <a:pt x="55000" y="93733"/>
                </a:lnTo>
                <a:lnTo>
                  <a:pt x="55000" y="93733"/>
                </a:lnTo>
                <a:lnTo>
                  <a:pt x="55000" y="94763"/>
                </a:lnTo>
                <a:lnTo>
                  <a:pt x="55000" y="94763"/>
                </a:lnTo>
                <a:lnTo>
                  <a:pt x="55000" y="94763"/>
                </a:lnTo>
                <a:lnTo>
                  <a:pt x="55000" y="94763"/>
                </a:lnTo>
                <a:lnTo>
                  <a:pt x="55000" y="94763"/>
                </a:lnTo>
                <a:lnTo>
                  <a:pt x="53750" y="94763"/>
                </a:lnTo>
                <a:lnTo>
                  <a:pt x="53750" y="94763"/>
                </a:lnTo>
                <a:lnTo>
                  <a:pt x="53750" y="96309"/>
                </a:lnTo>
                <a:lnTo>
                  <a:pt x="53750" y="96309"/>
                </a:lnTo>
                <a:lnTo>
                  <a:pt x="53750" y="96309"/>
                </a:lnTo>
                <a:lnTo>
                  <a:pt x="53750" y="96309"/>
                </a:lnTo>
                <a:lnTo>
                  <a:pt x="53750" y="96309"/>
                </a:lnTo>
                <a:lnTo>
                  <a:pt x="53750" y="97339"/>
                </a:lnTo>
                <a:lnTo>
                  <a:pt x="53750" y="97339"/>
                </a:lnTo>
                <a:lnTo>
                  <a:pt x="53750" y="97339"/>
                </a:lnTo>
                <a:lnTo>
                  <a:pt x="53750" y="98369"/>
                </a:lnTo>
                <a:lnTo>
                  <a:pt x="53750" y="98369"/>
                </a:lnTo>
                <a:lnTo>
                  <a:pt x="53750" y="98369"/>
                </a:lnTo>
                <a:lnTo>
                  <a:pt x="52500" y="98369"/>
                </a:lnTo>
                <a:lnTo>
                  <a:pt x="52500" y="98369"/>
                </a:lnTo>
                <a:lnTo>
                  <a:pt x="52500" y="99399"/>
                </a:lnTo>
                <a:lnTo>
                  <a:pt x="52500" y="99399"/>
                </a:lnTo>
                <a:lnTo>
                  <a:pt x="52500" y="99399"/>
                </a:lnTo>
                <a:lnTo>
                  <a:pt x="52500" y="99399"/>
                </a:lnTo>
                <a:lnTo>
                  <a:pt x="52500" y="99399"/>
                </a:lnTo>
                <a:lnTo>
                  <a:pt x="52500" y="100429"/>
                </a:lnTo>
                <a:lnTo>
                  <a:pt x="52500" y="100429"/>
                </a:lnTo>
                <a:lnTo>
                  <a:pt x="52500" y="100429"/>
                </a:lnTo>
                <a:lnTo>
                  <a:pt x="52500" y="101974"/>
                </a:lnTo>
                <a:lnTo>
                  <a:pt x="52500" y="101974"/>
                </a:lnTo>
                <a:lnTo>
                  <a:pt x="52500" y="101974"/>
                </a:lnTo>
                <a:lnTo>
                  <a:pt x="52500" y="101974"/>
                </a:lnTo>
                <a:lnTo>
                  <a:pt x="52500" y="101974"/>
                </a:lnTo>
                <a:lnTo>
                  <a:pt x="52500" y="103004"/>
                </a:lnTo>
                <a:lnTo>
                  <a:pt x="51250" y="103004"/>
                </a:lnTo>
                <a:lnTo>
                  <a:pt x="51250" y="103004"/>
                </a:lnTo>
                <a:lnTo>
                  <a:pt x="51250" y="103004"/>
                </a:lnTo>
                <a:lnTo>
                  <a:pt x="51250" y="103004"/>
                </a:lnTo>
                <a:lnTo>
                  <a:pt x="51250" y="103004"/>
                </a:lnTo>
                <a:lnTo>
                  <a:pt x="51250" y="104034"/>
                </a:lnTo>
                <a:lnTo>
                  <a:pt x="51250" y="104034"/>
                </a:lnTo>
                <a:lnTo>
                  <a:pt x="51250" y="104034"/>
                </a:lnTo>
                <a:lnTo>
                  <a:pt x="51250" y="104034"/>
                </a:lnTo>
                <a:lnTo>
                  <a:pt x="51250" y="104034"/>
                </a:lnTo>
                <a:lnTo>
                  <a:pt x="52500" y="104034"/>
                </a:lnTo>
                <a:lnTo>
                  <a:pt x="52500" y="105064"/>
                </a:lnTo>
                <a:lnTo>
                  <a:pt x="51250" y="105064"/>
                </a:lnTo>
                <a:lnTo>
                  <a:pt x="51250" y="105064"/>
                </a:lnTo>
                <a:lnTo>
                  <a:pt x="51250" y="105064"/>
                </a:lnTo>
                <a:lnTo>
                  <a:pt x="51250" y="105064"/>
                </a:lnTo>
                <a:lnTo>
                  <a:pt x="51250" y="106094"/>
                </a:lnTo>
                <a:lnTo>
                  <a:pt x="51250" y="106094"/>
                </a:lnTo>
                <a:lnTo>
                  <a:pt x="51250" y="106094"/>
                </a:lnTo>
                <a:lnTo>
                  <a:pt x="51250" y="106094"/>
                </a:lnTo>
                <a:lnTo>
                  <a:pt x="51250" y="106094"/>
                </a:lnTo>
                <a:lnTo>
                  <a:pt x="50000" y="106094"/>
                </a:lnTo>
                <a:lnTo>
                  <a:pt x="50000" y="107639"/>
                </a:lnTo>
                <a:lnTo>
                  <a:pt x="51250" y="107639"/>
                </a:lnTo>
                <a:lnTo>
                  <a:pt x="51250" y="107639"/>
                </a:lnTo>
                <a:lnTo>
                  <a:pt x="51250" y="107639"/>
                </a:lnTo>
                <a:lnTo>
                  <a:pt x="51250" y="107639"/>
                </a:lnTo>
                <a:lnTo>
                  <a:pt x="51250" y="107639"/>
                </a:lnTo>
                <a:lnTo>
                  <a:pt x="51250" y="106094"/>
                </a:lnTo>
                <a:lnTo>
                  <a:pt x="51250" y="106094"/>
                </a:lnTo>
                <a:lnTo>
                  <a:pt x="51250" y="106094"/>
                </a:lnTo>
                <a:lnTo>
                  <a:pt x="52500" y="106094"/>
                </a:lnTo>
                <a:lnTo>
                  <a:pt x="52500" y="106094"/>
                </a:lnTo>
                <a:lnTo>
                  <a:pt x="52500" y="106094"/>
                </a:lnTo>
                <a:lnTo>
                  <a:pt x="52500" y="106094"/>
                </a:lnTo>
                <a:lnTo>
                  <a:pt x="52500" y="105064"/>
                </a:lnTo>
                <a:lnTo>
                  <a:pt x="53750" y="105064"/>
                </a:lnTo>
                <a:lnTo>
                  <a:pt x="53750" y="105064"/>
                </a:lnTo>
                <a:lnTo>
                  <a:pt x="53750" y="105064"/>
                </a:lnTo>
                <a:lnTo>
                  <a:pt x="53750" y="105064"/>
                </a:lnTo>
                <a:lnTo>
                  <a:pt x="53750" y="104034"/>
                </a:lnTo>
                <a:lnTo>
                  <a:pt x="53750" y="104034"/>
                </a:lnTo>
                <a:lnTo>
                  <a:pt x="53750" y="104034"/>
                </a:lnTo>
                <a:lnTo>
                  <a:pt x="53750" y="104034"/>
                </a:lnTo>
                <a:lnTo>
                  <a:pt x="53750" y="104034"/>
                </a:lnTo>
                <a:lnTo>
                  <a:pt x="53750" y="103004"/>
                </a:lnTo>
                <a:lnTo>
                  <a:pt x="53750" y="103004"/>
                </a:lnTo>
                <a:lnTo>
                  <a:pt x="55000" y="103004"/>
                </a:lnTo>
                <a:lnTo>
                  <a:pt x="55000" y="103004"/>
                </a:lnTo>
                <a:lnTo>
                  <a:pt x="55000" y="103004"/>
                </a:lnTo>
                <a:lnTo>
                  <a:pt x="55000" y="101974"/>
                </a:lnTo>
                <a:lnTo>
                  <a:pt x="55000" y="101974"/>
                </a:lnTo>
                <a:lnTo>
                  <a:pt x="55000" y="101974"/>
                </a:lnTo>
                <a:lnTo>
                  <a:pt x="56875" y="101974"/>
                </a:lnTo>
                <a:lnTo>
                  <a:pt x="56875" y="101974"/>
                </a:lnTo>
                <a:lnTo>
                  <a:pt x="56875" y="103004"/>
                </a:lnTo>
                <a:lnTo>
                  <a:pt x="56875" y="103004"/>
                </a:lnTo>
                <a:lnTo>
                  <a:pt x="56875" y="103004"/>
                </a:lnTo>
                <a:lnTo>
                  <a:pt x="56875" y="103004"/>
                </a:lnTo>
                <a:lnTo>
                  <a:pt x="56875" y="104034"/>
                </a:lnTo>
                <a:lnTo>
                  <a:pt x="55000" y="104034"/>
                </a:lnTo>
                <a:lnTo>
                  <a:pt x="55000" y="104034"/>
                </a:lnTo>
                <a:lnTo>
                  <a:pt x="55000" y="104034"/>
                </a:lnTo>
                <a:lnTo>
                  <a:pt x="55000" y="104034"/>
                </a:lnTo>
                <a:lnTo>
                  <a:pt x="55000" y="105064"/>
                </a:lnTo>
                <a:lnTo>
                  <a:pt x="55000" y="105064"/>
                </a:lnTo>
                <a:lnTo>
                  <a:pt x="55000" y="105064"/>
                </a:lnTo>
                <a:lnTo>
                  <a:pt x="55000" y="105064"/>
                </a:lnTo>
                <a:lnTo>
                  <a:pt x="55000" y="105064"/>
                </a:lnTo>
                <a:lnTo>
                  <a:pt x="55000" y="106094"/>
                </a:lnTo>
                <a:lnTo>
                  <a:pt x="53750" y="106094"/>
                </a:lnTo>
                <a:lnTo>
                  <a:pt x="53750" y="106094"/>
                </a:lnTo>
                <a:lnTo>
                  <a:pt x="53750" y="106094"/>
                </a:lnTo>
                <a:lnTo>
                  <a:pt x="53750" y="106094"/>
                </a:lnTo>
                <a:lnTo>
                  <a:pt x="53750" y="107639"/>
                </a:lnTo>
                <a:lnTo>
                  <a:pt x="53750" y="107639"/>
                </a:lnTo>
                <a:lnTo>
                  <a:pt x="53750" y="107639"/>
                </a:lnTo>
                <a:lnTo>
                  <a:pt x="53750" y="107639"/>
                </a:lnTo>
                <a:lnTo>
                  <a:pt x="53750" y="107639"/>
                </a:lnTo>
                <a:lnTo>
                  <a:pt x="53750" y="107639"/>
                </a:lnTo>
                <a:lnTo>
                  <a:pt x="52500" y="107639"/>
                </a:lnTo>
                <a:lnTo>
                  <a:pt x="52500" y="108669"/>
                </a:lnTo>
                <a:lnTo>
                  <a:pt x="52500" y="108669"/>
                </a:lnTo>
                <a:lnTo>
                  <a:pt x="52500" y="108669"/>
                </a:lnTo>
                <a:lnTo>
                  <a:pt x="52500" y="108669"/>
                </a:lnTo>
                <a:lnTo>
                  <a:pt x="52500" y="109699"/>
                </a:lnTo>
                <a:lnTo>
                  <a:pt x="52500" y="109699"/>
                </a:lnTo>
                <a:lnTo>
                  <a:pt x="52500" y="109699"/>
                </a:lnTo>
                <a:lnTo>
                  <a:pt x="52500" y="109699"/>
                </a:lnTo>
                <a:lnTo>
                  <a:pt x="51250" y="109699"/>
                </a:lnTo>
                <a:lnTo>
                  <a:pt x="51250" y="110729"/>
                </a:lnTo>
                <a:lnTo>
                  <a:pt x="51250" y="110729"/>
                </a:lnTo>
                <a:lnTo>
                  <a:pt x="51250" y="110729"/>
                </a:lnTo>
                <a:lnTo>
                  <a:pt x="51250" y="110729"/>
                </a:lnTo>
                <a:lnTo>
                  <a:pt x="51250" y="111759"/>
                </a:lnTo>
                <a:lnTo>
                  <a:pt x="51250" y="111759"/>
                </a:lnTo>
                <a:lnTo>
                  <a:pt x="51250" y="111759"/>
                </a:lnTo>
                <a:lnTo>
                  <a:pt x="51250" y="111759"/>
                </a:lnTo>
                <a:lnTo>
                  <a:pt x="51250" y="111759"/>
                </a:lnTo>
                <a:lnTo>
                  <a:pt x="50000" y="111759"/>
                </a:lnTo>
                <a:lnTo>
                  <a:pt x="50000" y="113304"/>
                </a:lnTo>
                <a:lnTo>
                  <a:pt x="50000" y="113304"/>
                </a:lnTo>
                <a:lnTo>
                  <a:pt x="50000" y="113304"/>
                </a:lnTo>
                <a:lnTo>
                  <a:pt x="50000" y="111759"/>
                </a:lnTo>
                <a:lnTo>
                  <a:pt x="50000" y="111759"/>
                </a:lnTo>
                <a:lnTo>
                  <a:pt x="50000" y="111759"/>
                </a:lnTo>
                <a:lnTo>
                  <a:pt x="50000" y="110729"/>
                </a:lnTo>
                <a:lnTo>
                  <a:pt x="50000" y="110729"/>
                </a:lnTo>
                <a:lnTo>
                  <a:pt x="50000" y="110729"/>
                </a:lnTo>
                <a:lnTo>
                  <a:pt x="50000" y="109699"/>
                </a:lnTo>
                <a:lnTo>
                  <a:pt x="50000" y="109699"/>
                </a:lnTo>
                <a:lnTo>
                  <a:pt x="50000" y="109699"/>
                </a:lnTo>
                <a:lnTo>
                  <a:pt x="50000" y="108669"/>
                </a:lnTo>
                <a:lnTo>
                  <a:pt x="50000" y="108669"/>
                </a:lnTo>
                <a:lnTo>
                  <a:pt x="50000" y="108669"/>
                </a:lnTo>
                <a:lnTo>
                  <a:pt x="50000" y="108669"/>
                </a:lnTo>
                <a:lnTo>
                  <a:pt x="50000" y="108669"/>
                </a:lnTo>
                <a:lnTo>
                  <a:pt x="48125" y="108669"/>
                </a:lnTo>
                <a:lnTo>
                  <a:pt x="48125" y="108669"/>
                </a:lnTo>
                <a:lnTo>
                  <a:pt x="48125" y="108669"/>
                </a:lnTo>
                <a:lnTo>
                  <a:pt x="48125" y="109699"/>
                </a:lnTo>
                <a:lnTo>
                  <a:pt x="48125" y="109699"/>
                </a:lnTo>
                <a:lnTo>
                  <a:pt x="48125" y="109699"/>
                </a:lnTo>
                <a:lnTo>
                  <a:pt x="48125" y="109699"/>
                </a:lnTo>
                <a:lnTo>
                  <a:pt x="46875" y="109699"/>
                </a:lnTo>
                <a:lnTo>
                  <a:pt x="46875" y="110729"/>
                </a:lnTo>
                <a:lnTo>
                  <a:pt x="46875" y="110729"/>
                </a:lnTo>
                <a:lnTo>
                  <a:pt x="46875" y="110729"/>
                </a:lnTo>
                <a:lnTo>
                  <a:pt x="46875" y="110729"/>
                </a:lnTo>
                <a:lnTo>
                  <a:pt x="46875" y="110729"/>
                </a:lnTo>
                <a:lnTo>
                  <a:pt x="46875" y="111759"/>
                </a:lnTo>
                <a:lnTo>
                  <a:pt x="46875" y="111759"/>
                </a:lnTo>
                <a:lnTo>
                  <a:pt x="46875" y="111759"/>
                </a:lnTo>
                <a:lnTo>
                  <a:pt x="46875" y="111759"/>
                </a:lnTo>
                <a:lnTo>
                  <a:pt x="46875" y="113304"/>
                </a:lnTo>
                <a:lnTo>
                  <a:pt x="45625" y="113304"/>
                </a:lnTo>
                <a:lnTo>
                  <a:pt x="45625" y="113304"/>
                </a:lnTo>
                <a:lnTo>
                  <a:pt x="45625" y="113304"/>
                </a:lnTo>
                <a:lnTo>
                  <a:pt x="45625" y="113304"/>
                </a:lnTo>
                <a:lnTo>
                  <a:pt x="45625" y="113304"/>
                </a:lnTo>
                <a:lnTo>
                  <a:pt x="44375" y="113304"/>
                </a:lnTo>
                <a:lnTo>
                  <a:pt x="44375" y="114334"/>
                </a:lnTo>
                <a:lnTo>
                  <a:pt x="44375" y="114334"/>
                </a:lnTo>
                <a:lnTo>
                  <a:pt x="44375" y="114334"/>
                </a:lnTo>
                <a:lnTo>
                  <a:pt x="44375" y="114334"/>
                </a:lnTo>
                <a:lnTo>
                  <a:pt x="44375" y="114334"/>
                </a:lnTo>
                <a:lnTo>
                  <a:pt x="44375" y="114334"/>
                </a:lnTo>
                <a:lnTo>
                  <a:pt x="43125" y="114334"/>
                </a:lnTo>
                <a:lnTo>
                  <a:pt x="43125" y="114334"/>
                </a:lnTo>
                <a:lnTo>
                  <a:pt x="43125" y="114334"/>
                </a:lnTo>
                <a:lnTo>
                  <a:pt x="43125" y="113304"/>
                </a:lnTo>
                <a:lnTo>
                  <a:pt x="43125" y="113304"/>
                </a:lnTo>
                <a:lnTo>
                  <a:pt x="41250" y="113304"/>
                </a:lnTo>
                <a:lnTo>
                  <a:pt x="41250" y="113304"/>
                </a:lnTo>
                <a:lnTo>
                  <a:pt x="41250" y="113304"/>
                </a:lnTo>
                <a:lnTo>
                  <a:pt x="40000" y="113304"/>
                </a:lnTo>
                <a:lnTo>
                  <a:pt x="40000" y="113304"/>
                </a:lnTo>
                <a:lnTo>
                  <a:pt x="40000" y="113304"/>
                </a:lnTo>
                <a:lnTo>
                  <a:pt x="40000" y="113304"/>
                </a:lnTo>
                <a:lnTo>
                  <a:pt x="40000" y="113304"/>
                </a:lnTo>
                <a:lnTo>
                  <a:pt x="38750" y="113304"/>
                </a:lnTo>
                <a:lnTo>
                  <a:pt x="38750" y="113304"/>
                </a:lnTo>
                <a:lnTo>
                  <a:pt x="38750" y="113304"/>
                </a:lnTo>
                <a:lnTo>
                  <a:pt x="38750" y="113304"/>
                </a:lnTo>
                <a:lnTo>
                  <a:pt x="37500" y="113304"/>
                </a:lnTo>
                <a:lnTo>
                  <a:pt x="37500" y="113304"/>
                </a:lnTo>
                <a:lnTo>
                  <a:pt x="37500" y="113304"/>
                </a:lnTo>
                <a:lnTo>
                  <a:pt x="37500" y="113304"/>
                </a:lnTo>
                <a:lnTo>
                  <a:pt x="36250" y="113304"/>
                </a:lnTo>
                <a:lnTo>
                  <a:pt x="36250" y="113304"/>
                </a:lnTo>
                <a:lnTo>
                  <a:pt x="36250" y="113304"/>
                </a:lnTo>
                <a:lnTo>
                  <a:pt x="36250" y="113304"/>
                </a:lnTo>
                <a:lnTo>
                  <a:pt x="36250" y="113304"/>
                </a:lnTo>
                <a:lnTo>
                  <a:pt x="34375" y="113304"/>
                </a:lnTo>
                <a:lnTo>
                  <a:pt x="34375" y="113304"/>
                </a:lnTo>
                <a:lnTo>
                  <a:pt x="34375" y="113304"/>
                </a:lnTo>
                <a:lnTo>
                  <a:pt x="34375" y="113304"/>
                </a:lnTo>
                <a:lnTo>
                  <a:pt x="34375" y="114334"/>
                </a:lnTo>
                <a:lnTo>
                  <a:pt x="36250" y="114334"/>
                </a:lnTo>
                <a:lnTo>
                  <a:pt x="36250" y="114334"/>
                </a:lnTo>
                <a:lnTo>
                  <a:pt x="36250" y="114334"/>
                </a:lnTo>
                <a:lnTo>
                  <a:pt x="36250" y="114334"/>
                </a:lnTo>
                <a:lnTo>
                  <a:pt x="34375" y="114334"/>
                </a:lnTo>
                <a:lnTo>
                  <a:pt x="34375" y="114334"/>
                </a:lnTo>
                <a:lnTo>
                  <a:pt x="34375" y="114334"/>
                </a:lnTo>
                <a:lnTo>
                  <a:pt x="34375" y="114334"/>
                </a:lnTo>
                <a:lnTo>
                  <a:pt x="34375" y="114334"/>
                </a:lnTo>
                <a:lnTo>
                  <a:pt x="33125" y="114334"/>
                </a:lnTo>
                <a:lnTo>
                  <a:pt x="33125" y="114334"/>
                </a:lnTo>
                <a:lnTo>
                  <a:pt x="33125" y="114334"/>
                </a:lnTo>
                <a:lnTo>
                  <a:pt x="33125" y="114334"/>
                </a:lnTo>
                <a:lnTo>
                  <a:pt x="31875" y="114334"/>
                </a:lnTo>
                <a:lnTo>
                  <a:pt x="31875" y="114334"/>
                </a:lnTo>
                <a:lnTo>
                  <a:pt x="31875" y="114334"/>
                </a:lnTo>
                <a:lnTo>
                  <a:pt x="31875" y="114334"/>
                </a:lnTo>
                <a:lnTo>
                  <a:pt x="31875" y="115364"/>
                </a:lnTo>
                <a:lnTo>
                  <a:pt x="31875" y="115364"/>
                </a:lnTo>
                <a:lnTo>
                  <a:pt x="30625" y="115364"/>
                </a:lnTo>
                <a:lnTo>
                  <a:pt x="30625" y="115364"/>
                </a:lnTo>
                <a:lnTo>
                  <a:pt x="30625" y="115364"/>
                </a:lnTo>
                <a:lnTo>
                  <a:pt x="30625" y="115364"/>
                </a:lnTo>
                <a:lnTo>
                  <a:pt x="30625" y="115364"/>
                </a:lnTo>
                <a:lnTo>
                  <a:pt x="30625" y="116394"/>
                </a:lnTo>
                <a:lnTo>
                  <a:pt x="30625" y="116394"/>
                </a:lnTo>
                <a:lnTo>
                  <a:pt x="30625" y="116394"/>
                </a:lnTo>
                <a:lnTo>
                  <a:pt x="30625" y="116394"/>
                </a:lnTo>
                <a:lnTo>
                  <a:pt x="30625" y="116394"/>
                </a:lnTo>
                <a:lnTo>
                  <a:pt x="30625" y="116394"/>
                </a:lnTo>
                <a:lnTo>
                  <a:pt x="30625" y="117424"/>
                </a:lnTo>
                <a:lnTo>
                  <a:pt x="30625" y="117424"/>
                </a:lnTo>
                <a:lnTo>
                  <a:pt x="30625" y="117424"/>
                </a:lnTo>
                <a:lnTo>
                  <a:pt x="31875" y="117424"/>
                </a:lnTo>
                <a:lnTo>
                  <a:pt x="31875" y="117424"/>
                </a:lnTo>
                <a:lnTo>
                  <a:pt x="31875" y="118969"/>
                </a:lnTo>
                <a:lnTo>
                  <a:pt x="31875" y="118969"/>
                </a:lnTo>
                <a:lnTo>
                  <a:pt x="30625" y="118969"/>
                </a:lnTo>
                <a:lnTo>
                  <a:pt x="30625" y="118969"/>
                </a:lnTo>
                <a:lnTo>
                  <a:pt x="30625" y="118969"/>
                </a:lnTo>
                <a:lnTo>
                  <a:pt x="30625" y="118969"/>
                </a:lnTo>
                <a:lnTo>
                  <a:pt x="30625" y="118969"/>
                </a:lnTo>
                <a:lnTo>
                  <a:pt x="30625" y="120000"/>
                </a:lnTo>
                <a:lnTo>
                  <a:pt x="30625" y="120000"/>
                </a:lnTo>
                <a:lnTo>
                  <a:pt x="29375" y="120000"/>
                </a:lnTo>
                <a:lnTo>
                  <a:pt x="29375" y="120000"/>
                </a:lnTo>
                <a:lnTo>
                  <a:pt x="29375" y="120000"/>
                </a:lnTo>
                <a:lnTo>
                  <a:pt x="27500" y="120000"/>
                </a:lnTo>
                <a:lnTo>
                  <a:pt x="27500" y="120000"/>
                </a:lnTo>
                <a:lnTo>
                  <a:pt x="27500" y="120000"/>
                </a:lnTo>
                <a:lnTo>
                  <a:pt x="27500" y="118969"/>
                </a:lnTo>
                <a:lnTo>
                  <a:pt x="27500" y="118969"/>
                </a:lnTo>
                <a:lnTo>
                  <a:pt x="26250" y="118969"/>
                </a:lnTo>
                <a:lnTo>
                  <a:pt x="26250" y="118969"/>
                </a:lnTo>
                <a:lnTo>
                  <a:pt x="26250" y="118969"/>
                </a:lnTo>
                <a:lnTo>
                  <a:pt x="26250" y="118969"/>
                </a:lnTo>
                <a:lnTo>
                  <a:pt x="25000" y="118969"/>
                </a:lnTo>
                <a:lnTo>
                  <a:pt x="25000" y="118969"/>
                </a:lnTo>
                <a:lnTo>
                  <a:pt x="25000" y="120000"/>
                </a:lnTo>
                <a:lnTo>
                  <a:pt x="25000" y="120000"/>
                </a:lnTo>
                <a:lnTo>
                  <a:pt x="23750" y="120000"/>
                </a:lnTo>
                <a:lnTo>
                  <a:pt x="23750" y="120000"/>
                </a:lnTo>
                <a:lnTo>
                  <a:pt x="23750" y="120000"/>
                </a:lnTo>
                <a:lnTo>
                  <a:pt x="23750" y="120000"/>
                </a:lnTo>
                <a:lnTo>
                  <a:pt x="23750" y="120000"/>
                </a:lnTo>
                <a:lnTo>
                  <a:pt x="22500" y="120000"/>
                </a:lnTo>
                <a:lnTo>
                  <a:pt x="22500" y="120000"/>
                </a:lnTo>
                <a:lnTo>
                  <a:pt x="22500" y="120000"/>
                </a:lnTo>
                <a:lnTo>
                  <a:pt x="22500" y="120000"/>
                </a:lnTo>
                <a:lnTo>
                  <a:pt x="20625" y="120000"/>
                </a:lnTo>
                <a:lnTo>
                  <a:pt x="20625" y="120000"/>
                </a:lnTo>
                <a:lnTo>
                  <a:pt x="20625" y="120000"/>
                </a:lnTo>
                <a:lnTo>
                  <a:pt x="19375" y="120000"/>
                </a:lnTo>
                <a:lnTo>
                  <a:pt x="19375" y="120000"/>
                </a:lnTo>
                <a:lnTo>
                  <a:pt x="19375" y="120000"/>
                </a:lnTo>
                <a:lnTo>
                  <a:pt x="19375" y="120000"/>
                </a:lnTo>
                <a:lnTo>
                  <a:pt x="19375" y="120000"/>
                </a:lnTo>
                <a:lnTo>
                  <a:pt x="18125" y="120000"/>
                </a:lnTo>
                <a:lnTo>
                  <a:pt x="18125" y="120000"/>
                </a:lnTo>
                <a:lnTo>
                  <a:pt x="18125" y="120000"/>
                </a:lnTo>
                <a:lnTo>
                  <a:pt x="18125" y="120000"/>
                </a:lnTo>
                <a:lnTo>
                  <a:pt x="16875" y="120000"/>
                </a:lnTo>
                <a:lnTo>
                  <a:pt x="16875" y="118969"/>
                </a:lnTo>
                <a:lnTo>
                  <a:pt x="18125" y="118969"/>
                </a:lnTo>
                <a:lnTo>
                  <a:pt x="18125" y="118969"/>
                </a:lnTo>
                <a:lnTo>
                  <a:pt x="18125" y="118969"/>
                </a:lnTo>
                <a:lnTo>
                  <a:pt x="18125" y="118969"/>
                </a:lnTo>
                <a:lnTo>
                  <a:pt x="18125" y="118969"/>
                </a:lnTo>
                <a:lnTo>
                  <a:pt x="18125" y="118969"/>
                </a:lnTo>
                <a:lnTo>
                  <a:pt x="18125" y="118969"/>
                </a:lnTo>
                <a:lnTo>
                  <a:pt x="18125" y="117424"/>
                </a:lnTo>
                <a:lnTo>
                  <a:pt x="18125" y="117424"/>
                </a:lnTo>
                <a:lnTo>
                  <a:pt x="18125" y="117424"/>
                </a:lnTo>
                <a:lnTo>
                  <a:pt x="18125" y="117424"/>
                </a:lnTo>
                <a:lnTo>
                  <a:pt x="19375" y="117424"/>
                </a:lnTo>
                <a:lnTo>
                  <a:pt x="19375" y="117424"/>
                </a:lnTo>
                <a:lnTo>
                  <a:pt x="19375" y="116394"/>
                </a:lnTo>
                <a:lnTo>
                  <a:pt x="18125" y="116394"/>
                </a:lnTo>
                <a:lnTo>
                  <a:pt x="18125" y="116394"/>
                </a:lnTo>
                <a:lnTo>
                  <a:pt x="18125" y="116394"/>
                </a:lnTo>
                <a:lnTo>
                  <a:pt x="18125" y="116394"/>
                </a:lnTo>
                <a:lnTo>
                  <a:pt x="18125" y="116394"/>
                </a:lnTo>
                <a:lnTo>
                  <a:pt x="18125" y="116394"/>
                </a:lnTo>
                <a:lnTo>
                  <a:pt x="18125" y="115364"/>
                </a:lnTo>
                <a:lnTo>
                  <a:pt x="18125" y="115364"/>
                </a:lnTo>
                <a:lnTo>
                  <a:pt x="18125" y="115364"/>
                </a:lnTo>
                <a:lnTo>
                  <a:pt x="16875" y="115364"/>
                </a:lnTo>
                <a:lnTo>
                  <a:pt x="16875" y="115364"/>
                </a:lnTo>
                <a:lnTo>
                  <a:pt x="16875" y="115364"/>
                </a:lnTo>
                <a:lnTo>
                  <a:pt x="16875" y="115364"/>
                </a:lnTo>
                <a:lnTo>
                  <a:pt x="16875" y="115364"/>
                </a:lnTo>
                <a:lnTo>
                  <a:pt x="16875" y="115364"/>
                </a:lnTo>
                <a:lnTo>
                  <a:pt x="15625" y="115364"/>
                </a:lnTo>
                <a:lnTo>
                  <a:pt x="15625" y="115364"/>
                </a:lnTo>
                <a:lnTo>
                  <a:pt x="15625" y="114334"/>
                </a:lnTo>
                <a:lnTo>
                  <a:pt x="16875" y="114334"/>
                </a:lnTo>
                <a:lnTo>
                  <a:pt x="16875" y="114334"/>
                </a:lnTo>
                <a:lnTo>
                  <a:pt x="15625" y="114334"/>
                </a:lnTo>
                <a:lnTo>
                  <a:pt x="15625" y="114334"/>
                </a:lnTo>
                <a:lnTo>
                  <a:pt x="15625" y="114334"/>
                </a:lnTo>
                <a:lnTo>
                  <a:pt x="15625" y="113304"/>
                </a:lnTo>
                <a:lnTo>
                  <a:pt x="15625" y="113304"/>
                </a:lnTo>
                <a:lnTo>
                  <a:pt x="15625" y="113304"/>
                </a:lnTo>
                <a:lnTo>
                  <a:pt x="15625" y="113304"/>
                </a:lnTo>
                <a:lnTo>
                  <a:pt x="15625" y="113304"/>
                </a:lnTo>
                <a:lnTo>
                  <a:pt x="13750" y="113304"/>
                </a:lnTo>
                <a:lnTo>
                  <a:pt x="13750" y="111759"/>
                </a:lnTo>
                <a:lnTo>
                  <a:pt x="13750" y="111759"/>
                </a:lnTo>
                <a:lnTo>
                  <a:pt x="13750" y="111759"/>
                </a:lnTo>
                <a:lnTo>
                  <a:pt x="13750" y="111759"/>
                </a:lnTo>
                <a:lnTo>
                  <a:pt x="13750" y="111759"/>
                </a:lnTo>
                <a:lnTo>
                  <a:pt x="13750" y="110729"/>
                </a:lnTo>
                <a:lnTo>
                  <a:pt x="13750" y="110729"/>
                </a:lnTo>
                <a:lnTo>
                  <a:pt x="13750" y="110729"/>
                </a:lnTo>
                <a:lnTo>
                  <a:pt x="15625" y="110729"/>
                </a:lnTo>
                <a:lnTo>
                  <a:pt x="15625" y="111759"/>
                </a:lnTo>
                <a:lnTo>
                  <a:pt x="15625" y="111759"/>
                </a:lnTo>
                <a:lnTo>
                  <a:pt x="15625" y="111759"/>
                </a:lnTo>
                <a:lnTo>
                  <a:pt x="15625" y="111759"/>
                </a:lnTo>
                <a:lnTo>
                  <a:pt x="15625" y="111759"/>
                </a:lnTo>
                <a:lnTo>
                  <a:pt x="16875" y="111759"/>
                </a:lnTo>
                <a:lnTo>
                  <a:pt x="16875" y="111759"/>
                </a:lnTo>
                <a:lnTo>
                  <a:pt x="16875" y="111759"/>
                </a:lnTo>
                <a:lnTo>
                  <a:pt x="16875" y="111759"/>
                </a:lnTo>
                <a:lnTo>
                  <a:pt x="16875" y="110729"/>
                </a:lnTo>
                <a:lnTo>
                  <a:pt x="15625" y="110729"/>
                </a:lnTo>
                <a:lnTo>
                  <a:pt x="15625" y="110729"/>
                </a:lnTo>
                <a:lnTo>
                  <a:pt x="15625" y="110729"/>
                </a:lnTo>
                <a:lnTo>
                  <a:pt x="15625" y="110729"/>
                </a:lnTo>
                <a:lnTo>
                  <a:pt x="15625" y="110729"/>
                </a:lnTo>
                <a:lnTo>
                  <a:pt x="15625" y="110729"/>
                </a:lnTo>
                <a:lnTo>
                  <a:pt x="15625" y="109699"/>
                </a:lnTo>
                <a:lnTo>
                  <a:pt x="15625" y="109699"/>
                </a:lnTo>
                <a:lnTo>
                  <a:pt x="15625" y="109699"/>
                </a:lnTo>
                <a:lnTo>
                  <a:pt x="15625" y="109699"/>
                </a:lnTo>
                <a:lnTo>
                  <a:pt x="15625" y="109699"/>
                </a:lnTo>
                <a:lnTo>
                  <a:pt x="16875" y="109699"/>
                </a:lnTo>
                <a:lnTo>
                  <a:pt x="16875" y="109699"/>
                </a:lnTo>
                <a:lnTo>
                  <a:pt x="16875" y="109699"/>
                </a:lnTo>
                <a:lnTo>
                  <a:pt x="16875" y="109699"/>
                </a:lnTo>
                <a:lnTo>
                  <a:pt x="18125" y="109699"/>
                </a:lnTo>
                <a:lnTo>
                  <a:pt x="18125" y="109699"/>
                </a:lnTo>
                <a:lnTo>
                  <a:pt x="18125" y="109699"/>
                </a:lnTo>
                <a:lnTo>
                  <a:pt x="18125" y="109699"/>
                </a:lnTo>
                <a:lnTo>
                  <a:pt x="18125" y="109699"/>
                </a:lnTo>
                <a:lnTo>
                  <a:pt x="18125" y="108669"/>
                </a:lnTo>
                <a:lnTo>
                  <a:pt x="18125" y="108669"/>
                </a:lnTo>
                <a:lnTo>
                  <a:pt x="18125" y="108669"/>
                </a:lnTo>
                <a:lnTo>
                  <a:pt x="18125" y="108669"/>
                </a:lnTo>
                <a:lnTo>
                  <a:pt x="16875" y="108669"/>
                </a:lnTo>
                <a:lnTo>
                  <a:pt x="16875" y="108669"/>
                </a:lnTo>
                <a:lnTo>
                  <a:pt x="16875" y="108669"/>
                </a:lnTo>
                <a:lnTo>
                  <a:pt x="16875" y="108669"/>
                </a:lnTo>
                <a:lnTo>
                  <a:pt x="15625" y="108669"/>
                </a:lnTo>
                <a:lnTo>
                  <a:pt x="15625" y="107639"/>
                </a:lnTo>
                <a:lnTo>
                  <a:pt x="15625" y="107639"/>
                </a:lnTo>
                <a:lnTo>
                  <a:pt x="15625" y="107639"/>
                </a:lnTo>
                <a:lnTo>
                  <a:pt x="15625" y="107639"/>
                </a:lnTo>
                <a:lnTo>
                  <a:pt x="15625" y="107639"/>
                </a:lnTo>
                <a:lnTo>
                  <a:pt x="15625" y="107639"/>
                </a:lnTo>
                <a:lnTo>
                  <a:pt x="15625" y="107639"/>
                </a:lnTo>
                <a:lnTo>
                  <a:pt x="13750" y="107639"/>
                </a:lnTo>
                <a:lnTo>
                  <a:pt x="13750" y="106094"/>
                </a:lnTo>
                <a:lnTo>
                  <a:pt x="13750" y="106094"/>
                </a:lnTo>
                <a:lnTo>
                  <a:pt x="13750" y="106094"/>
                </a:lnTo>
                <a:lnTo>
                  <a:pt x="13750" y="106094"/>
                </a:lnTo>
                <a:lnTo>
                  <a:pt x="12500" y="106094"/>
                </a:lnTo>
                <a:lnTo>
                  <a:pt x="12500" y="106094"/>
                </a:lnTo>
                <a:lnTo>
                  <a:pt x="12500" y="106094"/>
                </a:lnTo>
                <a:lnTo>
                  <a:pt x="12500" y="105064"/>
                </a:lnTo>
                <a:lnTo>
                  <a:pt x="12500" y="105064"/>
                </a:lnTo>
                <a:lnTo>
                  <a:pt x="12500" y="105064"/>
                </a:lnTo>
                <a:lnTo>
                  <a:pt x="12500" y="105064"/>
                </a:lnTo>
                <a:lnTo>
                  <a:pt x="11250" y="105064"/>
                </a:lnTo>
                <a:lnTo>
                  <a:pt x="11250" y="105064"/>
                </a:lnTo>
                <a:lnTo>
                  <a:pt x="11250" y="105064"/>
                </a:lnTo>
                <a:lnTo>
                  <a:pt x="11250" y="104034"/>
                </a:lnTo>
                <a:lnTo>
                  <a:pt x="11250" y="104034"/>
                </a:lnTo>
                <a:lnTo>
                  <a:pt x="11250" y="104034"/>
                </a:lnTo>
                <a:lnTo>
                  <a:pt x="11250" y="104034"/>
                </a:lnTo>
                <a:lnTo>
                  <a:pt x="11250" y="104034"/>
                </a:lnTo>
                <a:lnTo>
                  <a:pt x="11250" y="103004"/>
                </a:lnTo>
                <a:lnTo>
                  <a:pt x="11250" y="103004"/>
                </a:lnTo>
                <a:lnTo>
                  <a:pt x="11250" y="103004"/>
                </a:lnTo>
                <a:lnTo>
                  <a:pt x="10000" y="103004"/>
                </a:lnTo>
                <a:lnTo>
                  <a:pt x="10000" y="103004"/>
                </a:lnTo>
                <a:lnTo>
                  <a:pt x="10000" y="103004"/>
                </a:lnTo>
                <a:lnTo>
                  <a:pt x="10000" y="103004"/>
                </a:lnTo>
                <a:lnTo>
                  <a:pt x="10000" y="101974"/>
                </a:lnTo>
                <a:lnTo>
                  <a:pt x="8750" y="101974"/>
                </a:lnTo>
                <a:lnTo>
                  <a:pt x="8750" y="101974"/>
                </a:lnTo>
                <a:lnTo>
                  <a:pt x="8750" y="101974"/>
                </a:lnTo>
                <a:lnTo>
                  <a:pt x="8750" y="100429"/>
                </a:lnTo>
                <a:lnTo>
                  <a:pt x="10000" y="100429"/>
                </a:lnTo>
                <a:lnTo>
                  <a:pt x="10000" y="100429"/>
                </a:lnTo>
                <a:lnTo>
                  <a:pt x="10000" y="100429"/>
                </a:lnTo>
                <a:lnTo>
                  <a:pt x="8750" y="100429"/>
                </a:lnTo>
                <a:lnTo>
                  <a:pt x="8750" y="99399"/>
                </a:lnTo>
                <a:lnTo>
                  <a:pt x="8750" y="99399"/>
                </a:lnTo>
                <a:lnTo>
                  <a:pt x="8750" y="100429"/>
                </a:lnTo>
                <a:lnTo>
                  <a:pt x="8750" y="100429"/>
                </a:lnTo>
                <a:lnTo>
                  <a:pt x="8750" y="100429"/>
                </a:lnTo>
                <a:lnTo>
                  <a:pt x="6875" y="100429"/>
                </a:lnTo>
                <a:lnTo>
                  <a:pt x="6875" y="100429"/>
                </a:lnTo>
                <a:lnTo>
                  <a:pt x="6875" y="99399"/>
                </a:lnTo>
                <a:lnTo>
                  <a:pt x="6875" y="99399"/>
                </a:lnTo>
                <a:lnTo>
                  <a:pt x="6875" y="99399"/>
                </a:lnTo>
                <a:lnTo>
                  <a:pt x="6875" y="99399"/>
                </a:lnTo>
                <a:lnTo>
                  <a:pt x="6875" y="99399"/>
                </a:lnTo>
                <a:lnTo>
                  <a:pt x="5625" y="99399"/>
                </a:lnTo>
                <a:lnTo>
                  <a:pt x="5625" y="99399"/>
                </a:lnTo>
                <a:lnTo>
                  <a:pt x="6875" y="99399"/>
                </a:lnTo>
                <a:lnTo>
                  <a:pt x="6875" y="98369"/>
                </a:lnTo>
                <a:lnTo>
                  <a:pt x="5625" y="98369"/>
                </a:lnTo>
                <a:lnTo>
                  <a:pt x="5625" y="98369"/>
                </a:lnTo>
                <a:lnTo>
                  <a:pt x="5625" y="98369"/>
                </a:lnTo>
                <a:lnTo>
                  <a:pt x="5625" y="98369"/>
                </a:lnTo>
                <a:lnTo>
                  <a:pt x="5625" y="97339"/>
                </a:lnTo>
                <a:lnTo>
                  <a:pt x="5625" y="97339"/>
                </a:lnTo>
                <a:lnTo>
                  <a:pt x="5625" y="97339"/>
                </a:lnTo>
                <a:lnTo>
                  <a:pt x="5625" y="97339"/>
                </a:lnTo>
                <a:lnTo>
                  <a:pt x="5625" y="96309"/>
                </a:lnTo>
                <a:lnTo>
                  <a:pt x="5625" y="96309"/>
                </a:lnTo>
                <a:lnTo>
                  <a:pt x="5625" y="96309"/>
                </a:lnTo>
                <a:lnTo>
                  <a:pt x="5625" y="96309"/>
                </a:lnTo>
                <a:lnTo>
                  <a:pt x="4375" y="96309"/>
                </a:lnTo>
                <a:lnTo>
                  <a:pt x="4375" y="96309"/>
                </a:lnTo>
                <a:lnTo>
                  <a:pt x="4375" y="96309"/>
                </a:lnTo>
                <a:lnTo>
                  <a:pt x="4375" y="96309"/>
                </a:lnTo>
                <a:lnTo>
                  <a:pt x="4375" y="96309"/>
                </a:lnTo>
                <a:lnTo>
                  <a:pt x="4375" y="96309"/>
                </a:lnTo>
                <a:lnTo>
                  <a:pt x="4375" y="94763"/>
                </a:lnTo>
                <a:lnTo>
                  <a:pt x="4375" y="94763"/>
                </a:lnTo>
                <a:lnTo>
                  <a:pt x="4375" y="94763"/>
                </a:lnTo>
                <a:lnTo>
                  <a:pt x="4375" y="94763"/>
                </a:lnTo>
                <a:lnTo>
                  <a:pt x="4375" y="93733"/>
                </a:lnTo>
                <a:lnTo>
                  <a:pt x="4375" y="93733"/>
                </a:lnTo>
                <a:lnTo>
                  <a:pt x="3125" y="93733"/>
                </a:lnTo>
                <a:lnTo>
                  <a:pt x="3125" y="93733"/>
                </a:lnTo>
                <a:lnTo>
                  <a:pt x="3125" y="93733"/>
                </a:lnTo>
                <a:lnTo>
                  <a:pt x="3125" y="93733"/>
                </a:lnTo>
                <a:lnTo>
                  <a:pt x="3125" y="93733"/>
                </a:lnTo>
                <a:lnTo>
                  <a:pt x="3125" y="93733"/>
                </a:lnTo>
                <a:lnTo>
                  <a:pt x="3125" y="93733"/>
                </a:lnTo>
                <a:lnTo>
                  <a:pt x="3125" y="92703"/>
                </a:lnTo>
                <a:lnTo>
                  <a:pt x="3125" y="92703"/>
                </a:lnTo>
                <a:lnTo>
                  <a:pt x="3125" y="92703"/>
                </a:lnTo>
                <a:lnTo>
                  <a:pt x="3125" y="92703"/>
                </a:lnTo>
                <a:lnTo>
                  <a:pt x="3125" y="92703"/>
                </a:lnTo>
                <a:lnTo>
                  <a:pt x="3125" y="91673"/>
                </a:lnTo>
                <a:lnTo>
                  <a:pt x="3125" y="91673"/>
                </a:lnTo>
                <a:lnTo>
                  <a:pt x="3125" y="91673"/>
                </a:lnTo>
                <a:lnTo>
                  <a:pt x="3125" y="91673"/>
                </a:lnTo>
                <a:lnTo>
                  <a:pt x="3125" y="90643"/>
                </a:lnTo>
                <a:lnTo>
                  <a:pt x="3125" y="90643"/>
                </a:lnTo>
                <a:lnTo>
                  <a:pt x="1875" y="90643"/>
                </a:lnTo>
                <a:lnTo>
                  <a:pt x="1875" y="90643"/>
                </a:lnTo>
                <a:lnTo>
                  <a:pt x="1875" y="90643"/>
                </a:lnTo>
                <a:lnTo>
                  <a:pt x="1875" y="89098"/>
                </a:lnTo>
                <a:lnTo>
                  <a:pt x="1875" y="89098"/>
                </a:lnTo>
                <a:lnTo>
                  <a:pt x="1875" y="89098"/>
                </a:lnTo>
                <a:lnTo>
                  <a:pt x="1875" y="89098"/>
                </a:lnTo>
                <a:lnTo>
                  <a:pt x="1875" y="89098"/>
                </a:lnTo>
                <a:lnTo>
                  <a:pt x="1875" y="89098"/>
                </a:lnTo>
                <a:lnTo>
                  <a:pt x="1875" y="89098"/>
                </a:lnTo>
                <a:lnTo>
                  <a:pt x="0" y="89098"/>
                </a:lnTo>
                <a:lnTo>
                  <a:pt x="0" y="88068"/>
                </a:lnTo>
                <a:lnTo>
                  <a:pt x="1875" y="88068"/>
                </a:lnTo>
                <a:lnTo>
                  <a:pt x="1875" y="88068"/>
                </a:lnTo>
                <a:lnTo>
                  <a:pt x="1875" y="88068"/>
                </a:lnTo>
                <a:lnTo>
                  <a:pt x="1875" y="88068"/>
                </a:lnTo>
                <a:lnTo>
                  <a:pt x="1875" y="88068"/>
                </a:lnTo>
                <a:lnTo>
                  <a:pt x="1875" y="88068"/>
                </a:lnTo>
                <a:lnTo>
                  <a:pt x="1875" y="87038"/>
                </a:lnTo>
                <a:lnTo>
                  <a:pt x="1875" y="87038"/>
                </a:lnTo>
                <a:lnTo>
                  <a:pt x="3125" y="87038"/>
                </a:lnTo>
                <a:lnTo>
                  <a:pt x="3125" y="87038"/>
                </a:lnTo>
                <a:lnTo>
                  <a:pt x="3125" y="87038"/>
                </a:lnTo>
                <a:lnTo>
                  <a:pt x="3125" y="87038"/>
                </a:lnTo>
                <a:lnTo>
                  <a:pt x="3125" y="87038"/>
                </a:lnTo>
                <a:lnTo>
                  <a:pt x="4375" y="87038"/>
                </a:lnTo>
                <a:lnTo>
                  <a:pt x="4375" y="87038"/>
                </a:lnTo>
                <a:lnTo>
                  <a:pt x="4375" y="87038"/>
                </a:lnTo>
                <a:lnTo>
                  <a:pt x="4375" y="87038"/>
                </a:lnTo>
                <a:lnTo>
                  <a:pt x="4375" y="87038"/>
                </a:lnTo>
                <a:lnTo>
                  <a:pt x="4375" y="88068"/>
                </a:lnTo>
                <a:lnTo>
                  <a:pt x="5625" y="88068"/>
                </a:lnTo>
                <a:lnTo>
                  <a:pt x="5625" y="88068"/>
                </a:lnTo>
                <a:lnTo>
                  <a:pt x="5625" y="88068"/>
                </a:lnTo>
                <a:lnTo>
                  <a:pt x="5625" y="89098"/>
                </a:lnTo>
                <a:lnTo>
                  <a:pt x="5625" y="89098"/>
                </a:lnTo>
                <a:lnTo>
                  <a:pt x="5625" y="89098"/>
                </a:lnTo>
                <a:lnTo>
                  <a:pt x="5625" y="89098"/>
                </a:lnTo>
                <a:lnTo>
                  <a:pt x="5625" y="88068"/>
                </a:lnTo>
                <a:lnTo>
                  <a:pt x="6875" y="88068"/>
                </a:lnTo>
                <a:lnTo>
                  <a:pt x="6875" y="88068"/>
                </a:lnTo>
                <a:lnTo>
                  <a:pt x="6875" y="88068"/>
                </a:lnTo>
                <a:lnTo>
                  <a:pt x="6875" y="88068"/>
                </a:lnTo>
                <a:lnTo>
                  <a:pt x="6875" y="88068"/>
                </a:lnTo>
                <a:lnTo>
                  <a:pt x="6875" y="87038"/>
                </a:lnTo>
                <a:lnTo>
                  <a:pt x="6875" y="87038"/>
                </a:lnTo>
                <a:lnTo>
                  <a:pt x="6875" y="87038"/>
                </a:lnTo>
                <a:lnTo>
                  <a:pt x="8750" y="87038"/>
                </a:lnTo>
                <a:lnTo>
                  <a:pt x="8750" y="87038"/>
                </a:lnTo>
                <a:lnTo>
                  <a:pt x="8750" y="86008"/>
                </a:lnTo>
                <a:lnTo>
                  <a:pt x="8750" y="86008"/>
                </a:lnTo>
                <a:lnTo>
                  <a:pt x="8750" y="86008"/>
                </a:lnTo>
                <a:lnTo>
                  <a:pt x="8750" y="86008"/>
                </a:lnTo>
                <a:lnTo>
                  <a:pt x="8750" y="84978"/>
                </a:lnTo>
                <a:lnTo>
                  <a:pt x="8750" y="84978"/>
                </a:lnTo>
                <a:lnTo>
                  <a:pt x="8750" y="84978"/>
                </a:lnTo>
                <a:lnTo>
                  <a:pt x="8750" y="84978"/>
                </a:lnTo>
                <a:lnTo>
                  <a:pt x="8750" y="83433"/>
                </a:lnTo>
                <a:lnTo>
                  <a:pt x="6875" y="83433"/>
                </a:lnTo>
                <a:lnTo>
                  <a:pt x="6875" y="83433"/>
                </a:lnTo>
                <a:lnTo>
                  <a:pt x="6875" y="83433"/>
                </a:lnTo>
                <a:lnTo>
                  <a:pt x="6875" y="83433"/>
                </a:lnTo>
                <a:lnTo>
                  <a:pt x="6875" y="83433"/>
                </a:lnTo>
                <a:lnTo>
                  <a:pt x="6875" y="82403"/>
                </a:lnTo>
                <a:lnTo>
                  <a:pt x="6875" y="82403"/>
                </a:lnTo>
                <a:lnTo>
                  <a:pt x="6875" y="82403"/>
                </a:lnTo>
                <a:lnTo>
                  <a:pt x="8750" y="82403"/>
                </a:lnTo>
                <a:lnTo>
                  <a:pt x="8750" y="82403"/>
                </a:lnTo>
                <a:lnTo>
                  <a:pt x="8750" y="82403"/>
                </a:lnTo>
                <a:lnTo>
                  <a:pt x="8750" y="82403"/>
                </a:lnTo>
                <a:lnTo>
                  <a:pt x="8750" y="81373"/>
                </a:lnTo>
                <a:lnTo>
                  <a:pt x="10000" y="81373"/>
                </a:lnTo>
                <a:lnTo>
                  <a:pt x="10000" y="81373"/>
                </a:lnTo>
                <a:lnTo>
                  <a:pt x="10000" y="81373"/>
                </a:lnTo>
                <a:lnTo>
                  <a:pt x="10000" y="80343"/>
                </a:lnTo>
                <a:lnTo>
                  <a:pt x="8750" y="80343"/>
                </a:lnTo>
                <a:lnTo>
                  <a:pt x="8750" y="80343"/>
                </a:lnTo>
                <a:lnTo>
                  <a:pt x="10000" y="80343"/>
                </a:lnTo>
                <a:lnTo>
                  <a:pt x="10000" y="80343"/>
                </a:lnTo>
                <a:lnTo>
                  <a:pt x="10000" y="80343"/>
                </a:lnTo>
                <a:lnTo>
                  <a:pt x="10000" y="80343"/>
                </a:lnTo>
                <a:lnTo>
                  <a:pt x="10000" y="80343"/>
                </a:lnTo>
                <a:lnTo>
                  <a:pt x="10000" y="80343"/>
                </a:lnTo>
                <a:lnTo>
                  <a:pt x="11250" y="80343"/>
                </a:lnTo>
                <a:lnTo>
                  <a:pt x="11250" y="80343"/>
                </a:lnTo>
                <a:lnTo>
                  <a:pt x="11250" y="80343"/>
                </a:lnTo>
                <a:lnTo>
                  <a:pt x="11250" y="80343"/>
                </a:lnTo>
                <a:lnTo>
                  <a:pt x="11250" y="80343"/>
                </a:lnTo>
                <a:lnTo>
                  <a:pt x="12500" y="80343"/>
                </a:lnTo>
                <a:lnTo>
                  <a:pt x="12500" y="79313"/>
                </a:lnTo>
                <a:lnTo>
                  <a:pt x="12500" y="79313"/>
                </a:lnTo>
                <a:lnTo>
                  <a:pt x="12500" y="79313"/>
                </a:lnTo>
                <a:lnTo>
                  <a:pt x="13750" y="79313"/>
                </a:lnTo>
                <a:lnTo>
                  <a:pt x="13750" y="79313"/>
                </a:lnTo>
                <a:lnTo>
                  <a:pt x="13750" y="79313"/>
                </a:lnTo>
                <a:lnTo>
                  <a:pt x="13750" y="79313"/>
                </a:lnTo>
                <a:lnTo>
                  <a:pt x="13750" y="79313"/>
                </a:lnTo>
                <a:lnTo>
                  <a:pt x="13750" y="77768"/>
                </a:lnTo>
                <a:lnTo>
                  <a:pt x="13750" y="77768"/>
                </a:lnTo>
                <a:lnTo>
                  <a:pt x="13750" y="77768"/>
                </a:lnTo>
                <a:lnTo>
                  <a:pt x="15625" y="77768"/>
                </a:lnTo>
                <a:lnTo>
                  <a:pt x="15625" y="77768"/>
                </a:lnTo>
                <a:lnTo>
                  <a:pt x="15625" y="76738"/>
                </a:lnTo>
                <a:lnTo>
                  <a:pt x="15625" y="76738"/>
                </a:lnTo>
                <a:lnTo>
                  <a:pt x="13750" y="76738"/>
                </a:lnTo>
                <a:lnTo>
                  <a:pt x="13750" y="76738"/>
                </a:lnTo>
                <a:lnTo>
                  <a:pt x="13750" y="75708"/>
                </a:lnTo>
                <a:lnTo>
                  <a:pt x="15625" y="75708"/>
                </a:lnTo>
                <a:lnTo>
                  <a:pt x="15625" y="75708"/>
                </a:lnTo>
                <a:lnTo>
                  <a:pt x="15625" y="75708"/>
                </a:lnTo>
                <a:lnTo>
                  <a:pt x="15625" y="75708"/>
                </a:lnTo>
                <a:lnTo>
                  <a:pt x="15625" y="75708"/>
                </a:lnTo>
                <a:lnTo>
                  <a:pt x="15625" y="74678"/>
                </a:lnTo>
                <a:lnTo>
                  <a:pt x="15625" y="74678"/>
                </a:lnTo>
                <a:lnTo>
                  <a:pt x="15625" y="74678"/>
                </a:lnTo>
                <a:lnTo>
                  <a:pt x="15625" y="74678"/>
                </a:lnTo>
                <a:lnTo>
                  <a:pt x="15625" y="73648"/>
                </a:lnTo>
                <a:lnTo>
                  <a:pt x="15625" y="73648"/>
                </a:lnTo>
                <a:lnTo>
                  <a:pt x="13750" y="73648"/>
                </a:lnTo>
                <a:lnTo>
                  <a:pt x="13750" y="73648"/>
                </a:lnTo>
                <a:lnTo>
                  <a:pt x="13750" y="73648"/>
                </a:lnTo>
                <a:lnTo>
                  <a:pt x="13750" y="73648"/>
                </a:lnTo>
                <a:lnTo>
                  <a:pt x="13750" y="72103"/>
                </a:lnTo>
                <a:lnTo>
                  <a:pt x="13750" y="72103"/>
                </a:lnTo>
                <a:lnTo>
                  <a:pt x="13750" y="72103"/>
                </a:lnTo>
                <a:lnTo>
                  <a:pt x="13750" y="72103"/>
                </a:lnTo>
                <a:lnTo>
                  <a:pt x="13750" y="72103"/>
                </a:lnTo>
                <a:lnTo>
                  <a:pt x="12500" y="72103"/>
                </a:lnTo>
                <a:lnTo>
                  <a:pt x="12500" y="72103"/>
                </a:lnTo>
                <a:lnTo>
                  <a:pt x="12500" y="71072"/>
                </a:lnTo>
                <a:lnTo>
                  <a:pt x="12500" y="71072"/>
                </a:lnTo>
                <a:lnTo>
                  <a:pt x="12500" y="71072"/>
                </a:lnTo>
                <a:lnTo>
                  <a:pt x="12500" y="71072"/>
                </a:lnTo>
                <a:lnTo>
                  <a:pt x="12500" y="71072"/>
                </a:lnTo>
                <a:lnTo>
                  <a:pt x="12500" y="70042"/>
                </a:lnTo>
                <a:lnTo>
                  <a:pt x="12500" y="70042"/>
                </a:lnTo>
                <a:lnTo>
                  <a:pt x="12500" y="70042"/>
                </a:lnTo>
                <a:lnTo>
                  <a:pt x="12500" y="70042"/>
                </a:lnTo>
                <a:lnTo>
                  <a:pt x="13750" y="70042"/>
                </a:lnTo>
                <a:lnTo>
                  <a:pt x="13750" y="70042"/>
                </a:lnTo>
                <a:lnTo>
                  <a:pt x="13750" y="70042"/>
                </a:lnTo>
                <a:lnTo>
                  <a:pt x="13750" y="70042"/>
                </a:lnTo>
                <a:lnTo>
                  <a:pt x="15625" y="70042"/>
                </a:lnTo>
                <a:lnTo>
                  <a:pt x="15625" y="70042"/>
                </a:lnTo>
                <a:lnTo>
                  <a:pt x="15625" y="70042"/>
                </a:lnTo>
                <a:lnTo>
                  <a:pt x="15625" y="70042"/>
                </a:lnTo>
                <a:lnTo>
                  <a:pt x="15625" y="70042"/>
                </a:lnTo>
                <a:lnTo>
                  <a:pt x="16875" y="70042"/>
                </a:lnTo>
                <a:lnTo>
                  <a:pt x="16875" y="69012"/>
                </a:lnTo>
                <a:lnTo>
                  <a:pt x="16875" y="69012"/>
                </a:lnTo>
                <a:lnTo>
                  <a:pt x="16875" y="69012"/>
                </a:lnTo>
                <a:lnTo>
                  <a:pt x="16875" y="69012"/>
                </a:lnTo>
                <a:lnTo>
                  <a:pt x="16875" y="69012"/>
                </a:lnTo>
                <a:lnTo>
                  <a:pt x="16875" y="67982"/>
                </a:lnTo>
                <a:lnTo>
                  <a:pt x="18125" y="67982"/>
                </a:lnTo>
                <a:lnTo>
                  <a:pt x="18125" y="67982"/>
                </a:lnTo>
                <a:lnTo>
                  <a:pt x="18125" y="67982"/>
                </a:lnTo>
                <a:lnTo>
                  <a:pt x="18125" y="67982"/>
                </a:lnTo>
                <a:lnTo>
                  <a:pt x="18125" y="66437"/>
                </a:lnTo>
                <a:lnTo>
                  <a:pt x="18125" y="66437"/>
                </a:lnTo>
                <a:lnTo>
                  <a:pt x="18125" y="66437"/>
                </a:lnTo>
                <a:lnTo>
                  <a:pt x="16875" y="66437"/>
                </a:lnTo>
                <a:lnTo>
                  <a:pt x="16875" y="66437"/>
                </a:lnTo>
                <a:lnTo>
                  <a:pt x="16875" y="66437"/>
                </a:lnTo>
                <a:lnTo>
                  <a:pt x="16875" y="66437"/>
                </a:lnTo>
                <a:lnTo>
                  <a:pt x="16875" y="65407"/>
                </a:lnTo>
                <a:lnTo>
                  <a:pt x="15625" y="65407"/>
                </a:lnTo>
                <a:lnTo>
                  <a:pt x="15625" y="65407"/>
                </a:lnTo>
                <a:lnTo>
                  <a:pt x="15625" y="65407"/>
                </a:lnTo>
                <a:lnTo>
                  <a:pt x="15625" y="65407"/>
                </a:lnTo>
                <a:lnTo>
                  <a:pt x="15625" y="65407"/>
                </a:lnTo>
                <a:lnTo>
                  <a:pt x="15625" y="65407"/>
                </a:lnTo>
                <a:lnTo>
                  <a:pt x="13750" y="65407"/>
                </a:lnTo>
                <a:lnTo>
                  <a:pt x="13750" y="65407"/>
                </a:lnTo>
                <a:lnTo>
                  <a:pt x="13750" y="65407"/>
                </a:lnTo>
                <a:lnTo>
                  <a:pt x="13750" y="65407"/>
                </a:lnTo>
                <a:lnTo>
                  <a:pt x="13750" y="64377"/>
                </a:lnTo>
                <a:lnTo>
                  <a:pt x="12500" y="64377"/>
                </a:lnTo>
                <a:lnTo>
                  <a:pt x="12500" y="64377"/>
                </a:lnTo>
                <a:lnTo>
                  <a:pt x="12500" y="64377"/>
                </a:lnTo>
                <a:lnTo>
                  <a:pt x="12500" y="64377"/>
                </a:lnTo>
                <a:lnTo>
                  <a:pt x="11250" y="64377"/>
                </a:lnTo>
                <a:lnTo>
                  <a:pt x="11250" y="64377"/>
                </a:lnTo>
                <a:lnTo>
                  <a:pt x="11250" y="64377"/>
                </a:lnTo>
                <a:lnTo>
                  <a:pt x="11250" y="64377"/>
                </a:lnTo>
                <a:lnTo>
                  <a:pt x="11250" y="63347"/>
                </a:lnTo>
                <a:lnTo>
                  <a:pt x="11250" y="63347"/>
                </a:lnTo>
                <a:lnTo>
                  <a:pt x="11250" y="63347"/>
                </a:lnTo>
                <a:lnTo>
                  <a:pt x="11250" y="63347"/>
                </a:lnTo>
                <a:lnTo>
                  <a:pt x="11250" y="62317"/>
                </a:lnTo>
                <a:lnTo>
                  <a:pt x="11250" y="62317"/>
                </a:lnTo>
                <a:lnTo>
                  <a:pt x="11250" y="62317"/>
                </a:lnTo>
                <a:lnTo>
                  <a:pt x="11250" y="62317"/>
                </a:lnTo>
                <a:lnTo>
                  <a:pt x="11250" y="60772"/>
                </a:lnTo>
                <a:lnTo>
                  <a:pt x="11250" y="60772"/>
                </a:lnTo>
                <a:lnTo>
                  <a:pt x="12500" y="60772"/>
                </a:lnTo>
                <a:lnTo>
                  <a:pt x="12500" y="60772"/>
                </a:lnTo>
                <a:lnTo>
                  <a:pt x="12500" y="60772"/>
                </a:lnTo>
                <a:lnTo>
                  <a:pt x="12500" y="59742"/>
                </a:lnTo>
                <a:lnTo>
                  <a:pt x="12500" y="59742"/>
                </a:lnTo>
                <a:lnTo>
                  <a:pt x="12500" y="59742"/>
                </a:lnTo>
                <a:lnTo>
                  <a:pt x="12500" y="59742"/>
                </a:lnTo>
                <a:lnTo>
                  <a:pt x="12500" y="58712"/>
                </a:lnTo>
                <a:lnTo>
                  <a:pt x="12500" y="58712"/>
                </a:lnTo>
                <a:lnTo>
                  <a:pt x="12500" y="58712"/>
                </a:lnTo>
                <a:lnTo>
                  <a:pt x="12500" y="58712"/>
                </a:lnTo>
                <a:lnTo>
                  <a:pt x="11250" y="58712"/>
                </a:lnTo>
                <a:lnTo>
                  <a:pt x="11250" y="57682"/>
                </a:lnTo>
                <a:lnTo>
                  <a:pt x="11250" y="57682"/>
                </a:lnTo>
                <a:lnTo>
                  <a:pt x="11250" y="57682"/>
                </a:lnTo>
                <a:lnTo>
                  <a:pt x="11250" y="57682"/>
                </a:lnTo>
                <a:lnTo>
                  <a:pt x="11250" y="57682"/>
                </a:lnTo>
                <a:lnTo>
                  <a:pt x="11250" y="56652"/>
                </a:lnTo>
                <a:lnTo>
                  <a:pt x="11250" y="56652"/>
                </a:lnTo>
                <a:lnTo>
                  <a:pt x="11250" y="56652"/>
                </a:lnTo>
                <a:lnTo>
                  <a:pt x="11250" y="56652"/>
                </a:lnTo>
                <a:lnTo>
                  <a:pt x="11250" y="55107"/>
                </a:lnTo>
                <a:lnTo>
                  <a:pt x="11250" y="55107"/>
                </a:lnTo>
                <a:lnTo>
                  <a:pt x="11250" y="55107"/>
                </a:lnTo>
                <a:lnTo>
                  <a:pt x="11250" y="55107"/>
                </a:lnTo>
                <a:lnTo>
                  <a:pt x="11250" y="54077"/>
                </a:lnTo>
                <a:lnTo>
                  <a:pt x="11250" y="54077"/>
                </a:lnTo>
                <a:lnTo>
                  <a:pt x="11250" y="54077"/>
                </a:lnTo>
                <a:lnTo>
                  <a:pt x="11250" y="54077"/>
                </a:lnTo>
                <a:lnTo>
                  <a:pt x="11250" y="53047"/>
                </a:lnTo>
                <a:lnTo>
                  <a:pt x="11250" y="53047"/>
                </a:lnTo>
                <a:lnTo>
                  <a:pt x="11250" y="53047"/>
                </a:lnTo>
                <a:lnTo>
                  <a:pt x="11250" y="53047"/>
                </a:lnTo>
                <a:lnTo>
                  <a:pt x="11250" y="53047"/>
                </a:lnTo>
                <a:lnTo>
                  <a:pt x="11250" y="53047"/>
                </a:lnTo>
                <a:lnTo>
                  <a:pt x="11250" y="52017"/>
                </a:lnTo>
                <a:lnTo>
                  <a:pt x="11250" y="52017"/>
                </a:lnTo>
                <a:lnTo>
                  <a:pt x="11250" y="52017"/>
                </a:lnTo>
                <a:lnTo>
                  <a:pt x="11250" y="52017"/>
                </a:lnTo>
                <a:lnTo>
                  <a:pt x="11250" y="52017"/>
                </a:lnTo>
                <a:lnTo>
                  <a:pt x="11250" y="52017"/>
                </a:lnTo>
                <a:lnTo>
                  <a:pt x="11250" y="50987"/>
                </a:lnTo>
                <a:lnTo>
                  <a:pt x="10000" y="50987"/>
                </a:lnTo>
                <a:lnTo>
                  <a:pt x="10000" y="50987"/>
                </a:lnTo>
                <a:lnTo>
                  <a:pt x="10000" y="50987"/>
                </a:lnTo>
                <a:lnTo>
                  <a:pt x="10000" y="50987"/>
                </a:lnTo>
                <a:lnTo>
                  <a:pt x="10000" y="49442"/>
                </a:lnTo>
                <a:lnTo>
                  <a:pt x="10000" y="49442"/>
                </a:lnTo>
                <a:lnTo>
                  <a:pt x="10000" y="49442"/>
                </a:lnTo>
                <a:lnTo>
                  <a:pt x="11250" y="49442"/>
                </a:lnTo>
                <a:lnTo>
                  <a:pt x="11250" y="49442"/>
                </a:lnTo>
                <a:lnTo>
                  <a:pt x="11250" y="49442"/>
                </a:lnTo>
                <a:lnTo>
                  <a:pt x="11250" y="48412"/>
                </a:lnTo>
                <a:lnTo>
                  <a:pt x="11250" y="48412"/>
                </a:lnTo>
                <a:lnTo>
                  <a:pt x="11250" y="48412"/>
                </a:lnTo>
                <a:lnTo>
                  <a:pt x="11250" y="48412"/>
                </a:lnTo>
                <a:lnTo>
                  <a:pt x="11250" y="48412"/>
                </a:lnTo>
                <a:lnTo>
                  <a:pt x="11250" y="48412"/>
                </a:lnTo>
                <a:lnTo>
                  <a:pt x="11250" y="48412"/>
                </a:lnTo>
                <a:lnTo>
                  <a:pt x="11250" y="47381"/>
                </a:lnTo>
                <a:lnTo>
                  <a:pt x="11250" y="47381"/>
                </a:lnTo>
                <a:lnTo>
                  <a:pt x="11250" y="47381"/>
                </a:lnTo>
                <a:lnTo>
                  <a:pt x="12500" y="47381"/>
                </a:lnTo>
                <a:lnTo>
                  <a:pt x="12500" y="47381"/>
                </a:lnTo>
                <a:lnTo>
                  <a:pt x="12500" y="47381"/>
                </a:lnTo>
                <a:lnTo>
                  <a:pt x="12500" y="46351"/>
                </a:lnTo>
                <a:lnTo>
                  <a:pt x="12500" y="46351"/>
                </a:lnTo>
                <a:lnTo>
                  <a:pt x="12500" y="46351"/>
                </a:lnTo>
                <a:lnTo>
                  <a:pt x="13750" y="46351"/>
                </a:lnTo>
                <a:lnTo>
                  <a:pt x="13750" y="46351"/>
                </a:lnTo>
                <a:lnTo>
                  <a:pt x="13750" y="46351"/>
                </a:lnTo>
                <a:lnTo>
                  <a:pt x="13750" y="46351"/>
                </a:lnTo>
                <a:lnTo>
                  <a:pt x="13750" y="45321"/>
                </a:lnTo>
                <a:lnTo>
                  <a:pt x="13750" y="45321"/>
                </a:lnTo>
                <a:lnTo>
                  <a:pt x="13750" y="45321"/>
                </a:lnTo>
                <a:lnTo>
                  <a:pt x="15625" y="45321"/>
                </a:lnTo>
                <a:lnTo>
                  <a:pt x="15625" y="45321"/>
                </a:lnTo>
                <a:lnTo>
                  <a:pt x="15625" y="45321"/>
                </a:lnTo>
                <a:lnTo>
                  <a:pt x="15625" y="45321"/>
                </a:lnTo>
                <a:lnTo>
                  <a:pt x="15625" y="43776"/>
                </a:lnTo>
                <a:lnTo>
                  <a:pt x="15625" y="43776"/>
                </a:lnTo>
                <a:lnTo>
                  <a:pt x="16875" y="43776"/>
                </a:lnTo>
                <a:lnTo>
                  <a:pt x="16875" y="43776"/>
                </a:lnTo>
                <a:lnTo>
                  <a:pt x="16875" y="43776"/>
                </a:lnTo>
                <a:lnTo>
                  <a:pt x="16875" y="43776"/>
                </a:lnTo>
                <a:lnTo>
                  <a:pt x="16875" y="43776"/>
                </a:lnTo>
                <a:lnTo>
                  <a:pt x="18125" y="43776"/>
                </a:lnTo>
                <a:lnTo>
                  <a:pt x="18125" y="43776"/>
                </a:lnTo>
                <a:lnTo>
                  <a:pt x="18125" y="43776"/>
                </a:lnTo>
                <a:lnTo>
                  <a:pt x="18125" y="43776"/>
                </a:lnTo>
                <a:lnTo>
                  <a:pt x="18125" y="42746"/>
                </a:lnTo>
                <a:lnTo>
                  <a:pt x="19375" y="42746"/>
                </a:lnTo>
                <a:lnTo>
                  <a:pt x="19375" y="42746"/>
                </a:lnTo>
                <a:lnTo>
                  <a:pt x="19375" y="42746"/>
                </a:lnTo>
                <a:lnTo>
                  <a:pt x="19375" y="42746"/>
                </a:lnTo>
                <a:lnTo>
                  <a:pt x="20625" y="42746"/>
                </a:lnTo>
                <a:lnTo>
                  <a:pt x="20625" y="42746"/>
                </a:lnTo>
                <a:lnTo>
                  <a:pt x="20625" y="42746"/>
                </a:lnTo>
                <a:lnTo>
                  <a:pt x="22500" y="42746"/>
                </a:lnTo>
                <a:lnTo>
                  <a:pt x="22500" y="42746"/>
                </a:lnTo>
                <a:lnTo>
                  <a:pt x="22500" y="42746"/>
                </a:lnTo>
                <a:lnTo>
                  <a:pt x="22500" y="42746"/>
                </a:lnTo>
                <a:lnTo>
                  <a:pt x="23750" y="42746"/>
                </a:lnTo>
                <a:lnTo>
                  <a:pt x="23750" y="42746"/>
                </a:lnTo>
                <a:lnTo>
                  <a:pt x="23750" y="42746"/>
                </a:lnTo>
                <a:lnTo>
                  <a:pt x="23750" y="42746"/>
                </a:lnTo>
                <a:lnTo>
                  <a:pt x="23750" y="43776"/>
                </a:lnTo>
                <a:lnTo>
                  <a:pt x="25000" y="43776"/>
                </a:lnTo>
                <a:lnTo>
                  <a:pt x="25000" y="43776"/>
                </a:lnTo>
                <a:lnTo>
                  <a:pt x="25000" y="43776"/>
                </a:lnTo>
                <a:lnTo>
                  <a:pt x="26250" y="43776"/>
                </a:lnTo>
                <a:lnTo>
                  <a:pt x="26250" y="43776"/>
                </a:lnTo>
                <a:lnTo>
                  <a:pt x="26250" y="43776"/>
                </a:lnTo>
                <a:lnTo>
                  <a:pt x="26250" y="43776"/>
                </a:lnTo>
                <a:lnTo>
                  <a:pt x="26250" y="43776"/>
                </a:lnTo>
                <a:lnTo>
                  <a:pt x="27500" y="43776"/>
                </a:lnTo>
                <a:lnTo>
                  <a:pt x="27500" y="43776"/>
                </a:lnTo>
                <a:lnTo>
                  <a:pt x="27500" y="43776"/>
                </a:lnTo>
                <a:lnTo>
                  <a:pt x="27500" y="43776"/>
                </a:lnTo>
                <a:lnTo>
                  <a:pt x="27500" y="43776"/>
                </a:lnTo>
                <a:lnTo>
                  <a:pt x="27500" y="42746"/>
                </a:lnTo>
                <a:lnTo>
                  <a:pt x="29375" y="42746"/>
                </a:lnTo>
                <a:lnTo>
                  <a:pt x="29375" y="42746"/>
                </a:lnTo>
                <a:lnTo>
                  <a:pt x="29375" y="42746"/>
                </a:lnTo>
                <a:lnTo>
                  <a:pt x="29375" y="42746"/>
                </a:lnTo>
                <a:lnTo>
                  <a:pt x="29375" y="42746"/>
                </a:lnTo>
                <a:lnTo>
                  <a:pt x="29375" y="41716"/>
                </a:lnTo>
                <a:lnTo>
                  <a:pt x="29375" y="41716"/>
                </a:lnTo>
                <a:lnTo>
                  <a:pt x="29375" y="41716"/>
                </a:lnTo>
                <a:lnTo>
                  <a:pt x="29375" y="41716"/>
                </a:lnTo>
                <a:lnTo>
                  <a:pt x="29375" y="40686"/>
                </a:lnTo>
                <a:lnTo>
                  <a:pt x="29375" y="40686"/>
                </a:lnTo>
                <a:lnTo>
                  <a:pt x="29375" y="40686"/>
                </a:lnTo>
                <a:lnTo>
                  <a:pt x="29375" y="39656"/>
                </a:lnTo>
                <a:lnTo>
                  <a:pt x="29375" y="39656"/>
                </a:lnTo>
                <a:lnTo>
                  <a:pt x="29375" y="39656"/>
                </a:lnTo>
                <a:lnTo>
                  <a:pt x="27500" y="39656"/>
                </a:lnTo>
                <a:lnTo>
                  <a:pt x="27500" y="39656"/>
                </a:lnTo>
                <a:lnTo>
                  <a:pt x="27500" y="39656"/>
                </a:lnTo>
                <a:lnTo>
                  <a:pt x="27500" y="39656"/>
                </a:lnTo>
                <a:lnTo>
                  <a:pt x="26250" y="39656"/>
                </a:lnTo>
                <a:lnTo>
                  <a:pt x="26250" y="39656"/>
                </a:lnTo>
                <a:lnTo>
                  <a:pt x="26250" y="39656"/>
                </a:lnTo>
                <a:lnTo>
                  <a:pt x="26250" y="39656"/>
                </a:lnTo>
                <a:lnTo>
                  <a:pt x="26250" y="39656"/>
                </a:lnTo>
                <a:lnTo>
                  <a:pt x="25000" y="39656"/>
                </a:lnTo>
                <a:lnTo>
                  <a:pt x="25000" y="38111"/>
                </a:lnTo>
                <a:lnTo>
                  <a:pt x="25000" y="38111"/>
                </a:lnTo>
                <a:lnTo>
                  <a:pt x="25000" y="38111"/>
                </a:lnTo>
                <a:lnTo>
                  <a:pt x="25000" y="38111"/>
                </a:lnTo>
                <a:lnTo>
                  <a:pt x="25000" y="38111"/>
                </a:lnTo>
                <a:lnTo>
                  <a:pt x="26250" y="38111"/>
                </a:lnTo>
                <a:lnTo>
                  <a:pt x="26250" y="37081"/>
                </a:lnTo>
                <a:lnTo>
                  <a:pt x="26250" y="37081"/>
                </a:lnTo>
                <a:lnTo>
                  <a:pt x="26250" y="37081"/>
                </a:lnTo>
                <a:lnTo>
                  <a:pt x="26250" y="37081"/>
                </a:lnTo>
                <a:lnTo>
                  <a:pt x="26250" y="37081"/>
                </a:lnTo>
                <a:lnTo>
                  <a:pt x="26250" y="37081"/>
                </a:lnTo>
                <a:lnTo>
                  <a:pt x="27500" y="37081"/>
                </a:lnTo>
                <a:lnTo>
                  <a:pt x="27500" y="37081"/>
                </a:lnTo>
                <a:lnTo>
                  <a:pt x="27500" y="37081"/>
                </a:lnTo>
                <a:lnTo>
                  <a:pt x="27500" y="36051"/>
                </a:lnTo>
                <a:lnTo>
                  <a:pt x="27500" y="36051"/>
                </a:lnTo>
                <a:lnTo>
                  <a:pt x="27500" y="36051"/>
                </a:lnTo>
                <a:lnTo>
                  <a:pt x="27500" y="36051"/>
                </a:lnTo>
                <a:lnTo>
                  <a:pt x="29375" y="36051"/>
                </a:lnTo>
                <a:lnTo>
                  <a:pt x="29375" y="36051"/>
                </a:lnTo>
                <a:lnTo>
                  <a:pt x="29375" y="36051"/>
                </a:lnTo>
                <a:lnTo>
                  <a:pt x="29375" y="35021"/>
                </a:lnTo>
                <a:lnTo>
                  <a:pt x="29375" y="35021"/>
                </a:lnTo>
                <a:lnTo>
                  <a:pt x="30625" y="35021"/>
                </a:lnTo>
                <a:lnTo>
                  <a:pt x="30625" y="35021"/>
                </a:lnTo>
                <a:lnTo>
                  <a:pt x="30625" y="35021"/>
                </a:lnTo>
                <a:lnTo>
                  <a:pt x="30625" y="35021"/>
                </a:lnTo>
                <a:lnTo>
                  <a:pt x="30625" y="35021"/>
                </a:lnTo>
                <a:lnTo>
                  <a:pt x="30625" y="33991"/>
                </a:lnTo>
                <a:lnTo>
                  <a:pt x="30625" y="33991"/>
                </a:lnTo>
                <a:lnTo>
                  <a:pt x="30625" y="33991"/>
                </a:lnTo>
                <a:lnTo>
                  <a:pt x="30625" y="33991"/>
                </a:lnTo>
                <a:lnTo>
                  <a:pt x="31875" y="33991"/>
                </a:lnTo>
                <a:lnTo>
                  <a:pt x="31875" y="32446"/>
                </a:lnTo>
                <a:lnTo>
                  <a:pt x="31875" y="32446"/>
                </a:lnTo>
                <a:lnTo>
                  <a:pt x="31875" y="32446"/>
                </a:lnTo>
                <a:lnTo>
                  <a:pt x="31875" y="32446"/>
                </a:lnTo>
                <a:lnTo>
                  <a:pt x="31875" y="32446"/>
                </a:lnTo>
                <a:lnTo>
                  <a:pt x="31875" y="32446"/>
                </a:lnTo>
                <a:lnTo>
                  <a:pt x="31875" y="31416"/>
                </a:lnTo>
                <a:lnTo>
                  <a:pt x="31875" y="31416"/>
                </a:lnTo>
                <a:lnTo>
                  <a:pt x="31875" y="31416"/>
                </a:lnTo>
                <a:lnTo>
                  <a:pt x="31875" y="30386"/>
                </a:lnTo>
                <a:lnTo>
                  <a:pt x="31875" y="30386"/>
                </a:lnTo>
                <a:lnTo>
                  <a:pt x="31875" y="30386"/>
                </a:lnTo>
                <a:lnTo>
                  <a:pt x="31875" y="29356"/>
                </a:lnTo>
                <a:lnTo>
                  <a:pt x="33125" y="29356"/>
                </a:lnTo>
                <a:lnTo>
                  <a:pt x="33125" y="29356"/>
                </a:lnTo>
                <a:lnTo>
                  <a:pt x="33125" y="29356"/>
                </a:lnTo>
                <a:lnTo>
                  <a:pt x="33125" y="29356"/>
                </a:lnTo>
                <a:lnTo>
                  <a:pt x="33125" y="28326"/>
                </a:lnTo>
                <a:lnTo>
                  <a:pt x="33125" y="28326"/>
                </a:lnTo>
                <a:lnTo>
                  <a:pt x="33125" y="28326"/>
                </a:lnTo>
                <a:lnTo>
                  <a:pt x="33125" y="28326"/>
                </a:lnTo>
                <a:lnTo>
                  <a:pt x="33125" y="26781"/>
                </a:lnTo>
                <a:lnTo>
                  <a:pt x="33125" y="26781"/>
                </a:lnTo>
                <a:lnTo>
                  <a:pt x="33125" y="26781"/>
                </a:lnTo>
                <a:lnTo>
                  <a:pt x="33125" y="26781"/>
                </a:lnTo>
                <a:lnTo>
                  <a:pt x="33125" y="25751"/>
                </a:lnTo>
                <a:lnTo>
                  <a:pt x="33125" y="25751"/>
                </a:lnTo>
                <a:lnTo>
                  <a:pt x="33125" y="25751"/>
                </a:lnTo>
                <a:lnTo>
                  <a:pt x="33125" y="25751"/>
                </a:lnTo>
                <a:lnTo>
                  <a:pt x="33125" y="25751"/>
                </a:lnTo>
                <a:lnTo>
                  <a:pt x="33125" y="25751"/>
                </a:lnTo>
                <a:lnTo>
                  <a:pt x="33125" y="25751"/>
                </a:lnTo>
                <a:lnTo>
                  <a:pt x="34375" y="25751"/>
                </a:lnTo>
                <a:lnTo>
                  <a:pt x="34375" y="25751"/>
                </a:lnTo>
                <a:lnTo>
                  <a:pt x="34375" y="25751"/>
                </a:lnTo>
                <a:lnTo>
                  <a:pt x="34375" y="25751"/>
                </a:lnTo>
                <a:lnTo>
                  <a:pt x="36250" y="25751"/>
                </a:lnTo>
                <a:lnTo>
                  <a:pt x="36250" y="25751"/>
                </a:lnTo>
                <a:lnTo>
                  <a:pt x="36250" y="24721"/>
                </a:lnTo>
                <a:lnTo>
                  <a:pt x="36250" y="24721"/>
                </a:lnTo>
                <a:lnTo>
                  <a:pt x="36250" y="24721"/>
                </a:lnTo>
                <a:lnTo>
                  <a:pt x="37500" y="24721"/>
                </a:lnTo>
                <a:lnTo>
                  <a:pt x="37500" y="24721"/>
                </a:lnTo>
                <a:lnTo>
                  <a:pt x="37500" y="24721"/>
                </a:lnTo>
                <a:lnTo>
                  <a:pt x="38750" y="24721"/>
                </a:lnTo>
                <a:lnTo>
                  <a:pt x="38750" y="24721"/>
                </a:lnTo>
                <a:lnTo>
                  <a:pt x="38750" y="24721"/>
                </a:lnTo>
                <a:lnTo>
                  <a:pt x="38750" y="24721"/>
                </a:lnTo>
                <a:lnTo>
                  <a:pt x="38750" y="24721"/>
                </a:lnTo>
                <a:lnTo>
                  <a:pt x="40000" y="24721"/>
                </a:lnTo>
                <a:lnTo>
                  <a:pt x="40000" y="24721"/>
                </a:lnTo>
                <a:lnTo>
                  <a:pt x="40000" y="24721"/>
                </a:lnTo>
                <a:lnTo>
                  <a:pt x="40000" y="24721"/>
                </a:lnTo>
                <a:lnTo>
                  <a:pt x="40000" y="24721"/>
                </a:lnTo>
                <a:lnTo>
                  <a:pt x="41250" y="24721"/>
                </a:lnTo>
                <a:lnTo>
                  <a:pt x="41250" y="23690"/>
                </a:lnTo>
                <a:lnTo>
                  <a:pt x="41250" y="23690"/>
                </a:lnTo>
                <a:lnTo>
                  <a:pt x="41250" y="23690"/>
                </a:lnTo>
                <a:lnTo>
                  <a:pt x="40000" y="23690"/>
                </a:lnTo>
                <a:lnTo>
                  <a:pt x="40000" y="22660"/>
                </a:lnTo>
                <a:lnTo>
                  <a:pt x="40000" y="22660"/>
                </a:lnTo>
                <a:lnTo>
                  <a:pt x="40000" y="22660"/>
                </a:lnTo>
                <a:lnTo>
                  <a:pt x="40000" y="22660"/>
                </a:lnTo>
                <a:lnTo>
                  <a:pt x="40000" y="22660"/>
                </a:lnTo>
                <a:lnTo>
                  <a:pt x="41250" y="22660"/>
                </a:lnTo>
                <a:lnTo>
                  <a:pt x="41250" y="21115"/>
                </a:lnTo>
                <a:lnTo>
                  <a:pt x="41250" y="21115"/>
                </a:lnTo>
                <a:lnTo>
                  <a:pt x="41250" y="21115"/>
                </a:lnTo>
                <a:lnTo>
                  <a:pt x="41250" y="21115"/>
                </a:lnTo>
                <a:lnTo>
                  <a:pt x="43125" y="21115"/>
                </a:lnTo>
                <a:lnTo>
                  <a:pt x="43125" y="21115"/>
                </a:lnTo>
                <a:lnTo>
                  <a:pt x="43125" y="21115"/>
                </a:lnTo>
                <a:lnTo>
                  <a:pt x="43125" y="21115"/>
                </a:lnTo>
                <a:lnTo>
                  <a:pt x="43125" y="21115"/>
                </a:lnTo>
                <a:lnTo>
                  <a:pt x="43125" y="20085"/>
                </a:lnTo>
                <a:lnTo>
                  <a:pt x="44375" y="20085"/>
                </a:lnTo>
                <a:lnTo>
                  <a:pt x="44375" y="20085"/>
                </a:lnTo>
                <a:lnTo>
                  <a:pt x="44375" y="20085"/>
                </a:lnTo>
                <a:lnTo>
                  <a:pt x="44375" y="20085"/>
                </a:lnTo>
                <a:lnTo>
                  <a:pt x="44375" y="20085"/>
                </a:lnTo>
                <a:lnTo>
                  <a:pt x="44375" y="20085"/>
                </a:lnTo>
                <a:lnTo>
                  <a:pt x="44375" y="19055"/>
                </a:lnTo>
                <a:lnTo>
                  <a:pt x="45625" y="19055"/>
                </a:lnTo>
                <a:lnTo>
                  <a:pt x="45625" y="19055"/>
                </a:lnTo>
                <a:lnTo>
                  <a:pt x="45625" y="19055"/>
                </a:lnTo>
                <a:lnTo>
                  <a:pt x="45625" y="19055"/>
                </a:lnTo>
                <a:lnTo>
                  <a:pt x="45625" y="19055"/>
                </a:lnTo>
                <a:lnTo>
                  <a:pt x="45625" y="18025"/>
                </a:lnTo>
                <a:lnTo>
                  <a:pt x="46875" y="18025"/>
                </a:lnTo>
                <a:lnTo>
                  <a:pt x="46875" y="18025"/>
                </a:lnTo>
                <a:lnTo>
                  <a:pt x="46875" y="18025"/>
                </a:lnTo>
                <a:lnTo>
                  <a:pt x="46875" y="18025"/>
                </a:lnTo>
                <a:lnTo>
                  <a:pt x="46875" y="18025"/>
                </a:lnTo>
                <a:lnTo>
                  <a:pt x="48125" y="18025"/>
                </a:lnTo>
                <a:lnTo>
                  <a:pt x="48125" y="18025"/>
                </a:lnTo>
                <a:lnTo>
                  <a:pt x="48125" y="18025"/>
                </a:lnTo>
                <a:lnTo>
                  <a:pt x="48125" y="18025"/>
                </a:lnTo>
                <a:lnTo>
                  <a:pt x="48125" y="16995"/>
                </a:lnTo>
                <a:lnTo>
                  <a:pt x="50000" y="16995"/>
                </a:lnTo>
                <a:lnTo>
                  <a:pt x="50000" y="16995"/>
                </a:lnTo>
                <a:lnTo>
                  <a:pt x="50000" y="16995"/>
                </a:lnTo>
                <a:lnTo>
                  <a:pt x="50000" y="16995"/>
                </a:lnTo>
                <a:lnTo>
                  <a:pt x="50000" y="16995"/>
                </a:lnTo>
                <a:lnTo>
                  <a:pt x="50000" y="15450"/>
                </a:lnTo>
                <a:lnTo>
                  <a:pt x="50000" y="15450"/>
                </a:lnTo>
                <a:lnTo>
                  <a:pt x="50000" y="15450"/>
                </a:lnTo>
                <a:lnTo>
                  <a:pt x="50000" y="15450"/>
                </a:lnTo>
                <a:lnTo>
                  <a:pt x="50000" y="15450"/>
                </a:lnTo>
                <a:lnTo>
                  <a:pt x="50000" y="14420"/>
                </a:lnTo>
                <a:lnTo>
                  <a:pt x="48125" y="14420"/>
                </a:lnTo>
                <a:lnTo>
                  <a:pt x="48125" y="14420"/>
                </a:lnTo>
                <a:lnTo>
                  <a:pt x="48125" y="14420"/>
                </a:lnTo>
                <a:lnTo>
                  <a:pt x="48125" y="14420"/>
                </a:lnTo>
                <a:lnTo>
                  <a:pt x="48125" y="14420"/>
                </a:lnTo>
                <a:lnTo>
                  <a:pt x="46875" y="14420"/>
                </a:lnTo>
                <a:lnTo>
                  <a:pt x="46875" y="14420"/>
                </a:lnTo>
                <a:lnTo>
                  <a:pt x="46875" y="14420"/>
                </a:lnTo>
                <a:lnTo>
                  <a:pt x="46875" y="14420"/>
                </a:lnTo>
                <a:lnTo>
                  <a:pt x="46875" y="13390"/>
                </a:lnTo>
                <a:lnTo>
                  <a:pt x="46875" y="13390"/>
                </a:lnTo>
                <a:lnTo>
                  <a:pt x="46875" y="13390"/>
                </a:lnTo>
                <a:lnTo>
                  <a:pt x="46875" y="13390"/>
                </a:lnTo>
                <a:lnTo>
                  <a:pt x="46875" y="13390"/>
                </a:lnTo>
                <a:lnTo>
                  <a:pt x="48125" y="13390"/>
                </a:lnTo>
                <a:lnTo>
                  <a:pt x="48125" y="13390"/>
                </a:lnTo>
                <a:lnTo>
                  <a:pt x="48125" y="13390"/>
                </a:lnTo>
                <a:lnTo>
                  <a:pt x="50000" y="13390"/>
                </a:lnTo>
                <a:lnTo>
                  <a:pt x="50000" y="13390"/>
                </a:lnTo>
                <a:lnTo>
                  <a:pt x="50000" y="13390"/>
                </a:lnTo>
                <a:lnTo>
                  <a:pt x="50000" y="13390"/>
                </a:lnTo>
                <a:lnTo>
                  <a:pt x="50000" y="12360"/>
                </a:lnTo>
                <a:lnTo>
                  <a:pt x="51250" y="12360"/>
                </a:lnTo>
                <a:lnTo>
                  <a:pt x="51250" y="12360"/>
                </a:lnTo>
                <a:lnTo>
                  <a:pt x="51250" y="12360"/>
                </a:lnTo>
                <a:lnTo>
                  <a:pt x="51250" y="12360"/>
                </a:lnTo>
                <a:lnTo>
                  <a:pt x="51250" y="12360"/>
                </a:lnTo>
                <a:lnTo>
                  <a:pt x="51250" y="11330"/>
                </a:lnTo>
                <a:lnTo>
                  <a:pt x="51250" y="11330"/>
                </a:lnTo>
                <a:lnTo>
                  <a:pt x="51250" y="11330"/>
                </a:lnTo>
                <a:lnTo>
                  <a:pt x="51250" y="11330"/>
                </a:lnTo>
                <a:lnTo>
                  <a:pt x="52500" y="11330"/>
                </a:lnTo>
                <a:lnTo>
                  <a:pt x="52500" y="9785"/>
                </a:lnTo>
                <a:lnTo>
                  <a:pt x="52500" y="9785"/>
                </a:lnTo>
                <a:lnTo>
                  <a:pt x="52500" y="9785"/>
                </a:lnTo>
                <a:lnTo>
                  <a:pt x="52500" y="9785"/>
                </a:lnTo>
                <a:lnTo>
                  <a:pt x="52500" y="9785"/>
                </a:lnTo>
                <a:lnTo>
                  <a:pt x="53750" y="9785"/>
                </a:lnTo>
                <a:lnTo>
                  <a:pt x="53750" y="8755"/>
                </a:lnTo>
                <a:lnTo>
                  <a:pt x="53750" y="8755"/>
                </a:lnTo>
                <a:lnTo>
                  <a:pt x="53750" y="8755"/>
                </a:lnTo>
                <a:lnTo>
                  <a:pt x="53750" y="8755"/>
                </a:lnTo>
                <a:lnTo>
                  <a:pt x="55000" y="8755"/>
                </a:lnTo>
                <a:lnTo>
                  <a:pt x="55000" y="8755"/>
                </a:lnTo>
                <a:lnTo>
                  <a:pt x="55000" y="8755"/>
                </a:lnTo>
                <a:lnTo>
                  <a:pt x="55000" y="8755"/>
                </a:lnTo>
                <a:lnTo>
                  <a:pt x="55000" y="8755"/>
                </a:lnTo>
                <a:lnTo>
                  <a:pt x="55000" y="8755"/>
                </a:lnTo>
                <a:lnTo>
                  <a:pt x="56875" y="8755"/>
                </a:lnTo>
                <a:lnTo>
                  <a:pt x="56875" y="8755"/>
                </a:lnTo>
                <a:lnTo>
                  <a:pt x="56875" y="7725"/>
                </a:lnTo>
                <a:lnTo>
                  <a:pt x="56875" y="7725"/>
                </a:lnTo>
                <a:lnTo>
                  <a:pt x="58125" y="7725"/>
                </a:lnTo>
                <a:lnTo>
                  <a:pt x="58125" y="7725"/>
                </a:lnTo>
                <a:lnTo>
                  <a:pt x="58125" y="7725"/>
                </a:lnTo>
                <a:lnTo>
                  <a:pt x="58125" y="7725"/>
                </a:lnTo>
                <a:lnTo>
                  <a:pt x="58125" y="7725"/>
                </a:lnTo>
                <a:lnTo>
                  <a:pt x="58125" y="7725"/>
                </a:lnTo>
                <a:lnTo>
                  <a:pt x="59375" y="7725"/>
                </a:lnTo>
                <a:lnTo>
                  <a:pt x="59375" y="7725"/>
                </a:lnTo>
                <a:lnTo>
                  <a:pt x="59375" y="7725"/>
                </a:lnTo>
                <a:lnTo>
                  <a:pt x="59375" y="7725"/>
                </a:lnTo>
                <a:lnTo>
                  <a:pt x="60625" y="7725"/>
                </a:lnTo>
                <a:lnTo>
                  <a:pt x="60625" y="8755"/>
                </a:lnTo>
                <a:lnTo>
                  <a:pt x="60625" y="8755"/>
                </a:lnTo>
                <a:lnTo>
                  <a:pt x="60625" y="8755"/>
                </a:lnTo>
                <a:lnTo>
                  <a:pt x="61875" y="8755"/>
                </a:lnTo>
                <a:lnTo>
                  <a:pt x="61875" y="8755"/>
                </a:lnTo>
                <a:lnTo>
                  <a:pt x="61875" y="8755"/>
                </a:lnTo>
                <a:lnTo>
                  <a:pt x="61875" y="8755"/>
                </a:lnTo>
                <a:lnTo>
                  <a:pt x="61875" y="8755"/>
                </a:lnTo>
                <a:lnTo>
                  <a:pt x="63750" y="8755"/>
                </a:lnTo>
                <a:lnTo>
                  <a:pt x="63750" y="8755"/>
                </a:lnTo>
                <a:lnTo>
                  <a:pt x="63750" y="8755"/>
                </a:lnTo>
                <a:lnTo>
                  <a:pt x="63750" y="8755"/>
                </a:lnTo>
                <a:lnTo>
                  <a:pt x="63750" y="8755"/>
                </a:lnTo>
                <a:lnTo>
                  <a:pt x="63750" y="8755"/>
                </a:lnTo>
                <a:lnTo>
                  <a:pt x="63750" y="8755"/>
                </a:lnTo>
                <a:lnTo>
                  <a:pt x="63750" y="7725"/>
                </a:lnTo>
                <a:lnTo>
                  <a:pt x="65000" y="7725"/>
                </a:lnTo>
                <a:lnTo>
                  <a:pt x="65000" y="7725"/>
                </a:lnTo>
                <a:lnTo>
                  <a:pt x="65000" y="7725"/>
                </a:lnTo>
                <a:lnTo>
                  <a:pt x="65000" y="7725"/>
                </a:lnTo>
                <a:lnTo>
                  <a:pt x="65000" y="7725"/>
                </a:lnTo>
                <a:lnTo>
                  <a:pt x="65000" y="6695"/>
                </a:lnTo>
                <a:lnTo>
                  <a:pt x="65000" y="6695"/>
                </a:lnTo>
                <a:lnTo>
                  <a:pt x="65000" y="6695"/>
                </a:lnTo>
                <a:lnTo>
                  <a:pt x="65000" y="5665"/>
                </a:lnTo>
                <a:lnTo>
                  <a:pt x="65000" y="5665"/>
                </a:lnTo>
                <a:lnTo>
                  <a:pt x="65000" y="5665"/>
                </a:lnTo>
                <a:lnTo>
                  <a:pt x="65000" y="5665"/>
                </a:lnTo>
                <a:lnTo>
                  <a:pt x="65000" y="5665"/>
                </a:lnTo>
                <a:lnTo>
                  <a:pt x="65000" y="4120"/>
                </a:lnTo>
                <a:lnTo>
                  <a:pt x="65000" y="4120"/>
                </a:lnTo>
                <a:lnTo>
                  <a:pt x="65000" y="4120"/>
                </a:lnTo>
                <a:lnTo>
                  <a:pt x="66250" y="4120"/>
                </a:lnTo>
                <a:lnTo>
                  <a:pt x="66250" y="4120"/>
                </a:lnTo>
                <a:lnTo>
                  <a:pt x="66250" y="4120"/>
                </a:lnTo>
                <a:lnTo>
                  <a:pt x="66250" y="4120"/>
                </a:lnTo>
                <a:lnTo>
                  <a:pt x="66250" y="3090"/>
                </a:lnTo>
                <a:lnTo>
                  <a:pt x="67500" y="3090"/>
                </a:lnTo>
                <a:lnTo>
                  <a:pt x="67500" y="3090"/>
                </a:lnTo>
                <a:lnTo>
                  <a:pt x="67500" y="3090"/>
                </a:lnTo>
                <a:lnTo>
                  <a:pt x="67500" y="3090"/>
                </a:lnTo>
                <a:lnTo>
                  <a:pt x="67500" y="4120"/>
                </a:lnTo>
                <a:lnTo>
                  <a:pt x="68750" y="4120"/>
                </a:lnTo>
                <a:lnTo>
                  <a:pt x="68750" y="4120"/>
                </a:lnTo>
                <a:lnTo>
                  <a:pt x="68750" y="4120"/>
                </a:lnTo>
                <a:lnTo>
                  <a:pt x="68750" y="4120"/>
                </a:lnTo>
                <a:lnTo>
                  <a:pt x="70625" y="4120"/>
                </a:lnTo>
                <a:lnTo>
                  <a:pt x="70625" y="4120"/>
                </a:lnTo>
                <a:lnTo>
                  <a:pt x="70625" y="4120"/>
                </a:lnTo>
                <a:lnTo>
                  <a:pt x="70625" y="4120"/>
                </a:lnTo>
                <a:lnTo>
                  <a:pt x="71875" y="4120"/>
                </a:lnTo>
                <a:lnTo>
                  <a:pt x="71875" y="4120"/>
                </a:lnTo>
                <a:lnTo>
                  <a:pt x="71875" y="4120"/>
                </a:lnTo>
                <a:lnTo>
                  <a:pt x="71875" y="4120"/>
                </a:lnTo>
                <a:lnTo>
                  <a:pt x="73125" y="4120"/>
                </a:lnTo>
                <a:lnTo>
                  <a:pt x="73125" y="4120"/>
                </a:lnTo>
                <a:lnTo>
                  <a:pt x="73125" y="4120"/>
                </a:lnTo>
                <a:lnTo>
                  <a:pt x="74375" y="4120"/>
                </a:lnTo>
                <a:lnTo>
                  <a:pt x="74375" y="4120"/>
                </a:lnTo>
                <a:lnTo>
                  <a:pt x="74375" y="4120"/>
                </a:lnTo>
                <a:lnTo>
                  <a:pt x="74375" y="4120"/>
                </a:lnTo>
                <a:lnTo>
                  <a:pt x="74375" y="4120"/>
                </a:lnTo>
                <a:lnTo>
                  <a:pt x="75625" y="4120"/>
                </a:lnTo>
                <a:lnTo>
                  <a:pt x="75625" y="4120"/>
                </a:lnTo>
                <a:lnTo>
                  <a:pt x="75625" y="4120"/>
                </a:lnTo>
                <a:lnTo>
                  <a:pt x="75625" y="4120"/>
                </a:lnTo>
                <a:lnTo>
                  <a:pt x="77500" y="4120"/>
                </a:lnTo>
                <a:lnTo>
                  <a:pt x="77500" y="4120"/>
                </a:lnTo>
                <a:lnTo>
                  <a:pt x="77500" y="5665"/>
                </a:lnTo>
                <a:lnTo>
                  <a:pt x="77500" y="5665"/>
                </a:lnTo>
                <a:lnTo>
                  <a:pt x="78750" y="5665"/>
                </a:lnTo>
                <a:lnTo>
                  <a:pt x="78750" y="5665"/>
                </a:lnTo>
                <a:lnTo>
                  <a:pt x="78750" y="5665"/>
                </a:lnTo>
                <a:lnTo>
                  <a:pt x="78750" y="5665"/>
                </a:lnTo>
                <a:lnTo>
                  <a:pt x="80000" y="5665"/>
                </a:lnTo>
                <a:lnTo>
                  <a:pt x="80000" y="5665"/>
                </a:lnTo>
                <a:lnTo>
                  <a:pt x="80000" y="5665"/>
                </a:lnTo>
                <a:lnTo>
                  <a:pt x="80000" y="5665"/>
                </a:lnTo>
                <a:lnTo>
                  <a:pt x="80000" y="5665"/>
                </a:lnTo>
                <a:lnTo>
                  <a:pt x="81250" y="5665"/>
                </a:lnTo>
                <a:lnTo>
                  <a:pt x="81250" y="5665"/>
                </a:lnTo>
                <a:lnTo>
                  <a:pt x="81250" y="5665"/>
                </a:lnTo>
                <a:lnTo>
                  <a:pt x="82500" y="5665"/>
                </a:lnTo>
                <a:lnTo>
                  <a:pt x="82500" y="5665"/>
                </a:lnTo>
                <a:lnTo>
                  <a:pt x="82500" y="5665"/>
                </a:lnTo>
                <a:lnTo>
                  <a:pt x="82500" y="5665"/>
                </a:lnTo>
                <a:lnTo>
                  <a:pt x="82500" y="4120"/>
                </a:lnTo>
                <a:lnTo>
                  <a:pt x="82500" y="4120"/>
                </a:lnTo>
                <a:lnTo>
                  <a:pt x="83750" y="4120"/>
                </a:lnTo>
                <a:lnTo>
                  <a:pt x="83750" y="4120"/>
                </a:lnTo>
                <a:lnTo>
                  <a:pt x="83750" y="4120"/>
                </a:lnTo>
                <a:lnTo>
                  <a:pt x="83750" y="4120"/>
                </a:lnTo>
                <a:lnTo>
                  <a:pt x="82500" y="4120"/>
                </a:lnTo>
                <a:lnTo>
                  <a:pt x="82500" y="4120"/>
                </a:lnTo>
                <a:lnTo>
                  <a:pt x="82500" y="4120"/>
                </a:lnTo>
                <a:lnTo>
                  <a:pt x="82500" y="4120"/>
                </a:lnTo>
                <a:lnTo>
                  <a:pt x="82500" y="4120"/>
                </a:lnTo>
                <a:lnTo>
                  <a:pt x="81250" y="4120"/>
                </a:lnTo>
                <a:lnTo>
                  <a:pt x="81250" y="3090"/>
                </a:lnTo>
                <a:lnTo>
                  <a:pt x="82500" y="3090"/>
                </a:lnTo>
                <a:lnTo>
                  <a:pt x="82500" y="3090"/>
                </a:lnTo>
                <a:lnTo>
                  <a:pt x="82500" y="3090"/>
                </a:lnTo>
                <a:lnTo>
                  <a:pt x="82500" y="3090"/>
                </a:lnTo>
                <a:lnTo>
                  <a:pt x="82500" y="3090"/>
                </a:lnTo>
                <a:lnTo>
                  <a:pt x="83750" y="3090"/>
                </a:lnTo>
                <a:lnTo>
                  <a:pt x="83750" y="3090"/>
                </a:lnTo>
                <a:lnTo>
                  <a:pt x="83750" y="3090"/>
                </a:lnTo>
                <a:lnTo>
                  <a:pt x="83750" y="2060"/>
                </a:lnTo>
                <a:lnTo>
                  <a:pt x="83750" y="2060"/>
                </a:lnTo>
                <a:lnTo>
                  <a:pt x="83750" y="2060"/>
                </a:lnTo>
                <a:lnTo>
                  <a:pt x="83750" y="2060"/>
                </a:lnTo>
                <a:lnTo>
                  <a:pt x="83750" y="2060"/>
                </a:lnTo>
                <a:lnTo>
                  <a:pt x="85625" y="2060"/>
                </a:lnTo>
                <a:lnTo>
                  <a:pt x="85625" y="2060"/>
                </a:lnTo>
                <a:lnTo>
                  <a:pt x="85625" y="1030"/>
                </a:lnTo>
                <a:lnTo>
                  <a:pt x="85625" y="1030"/>
                </a:lnTo>
                <a:lnTo>
                  <a:pt x="83750" y="1030"/>
                </a:lnTo>
                <a:lnTo>
                  <a:pt x="83750" y="1030"/>
                </a:lnTo>
                <a:lnTo>
                  <a:pt x="83750" y="1030"/>
                </a:lnTo>
                <a:lnTo>
                  <a:pt x="83750" y="1030"/>
                </a:lnTo>
                <a:lnTo>
                  <a:pt x="83750" y="0"/>
                </a:lnTo>
                <a:lnTo>
                  <a:pt x="83750" y="0"/>
                </a:lnTo>
                <a:lnTo>
                  <a:pt x="82500" y="0"/>
                </a:lnTo>
                <a:lnTo>
                  <a:pt x="82500" y="0"/>
                </a:lnTo>
                <a:lnTo>
                  <a:pt x="83750" y="0"/>
                </a:lnTo>
                <a:lnTo>
                  <a:pt x="83750" y="0"/>
                </a:lnTo>
                <a:lnTo>
                  <a:pt x="83750" y="0"/>
                </a:lnTo>
                <a:lnTo>
                  <a:pt x="83750" y="0"/>
                </a:lnTo>
                <a:lnTo>
                  <a:pt x="85625" y="0"/>
                </a:lnTo>
                <a:lnTo>
                  <a:pt x="85625" y="0"/>
                </a:lnTo>
                <a:lnTo>
                  <a:pt x="85625" y="0"/>
                </a:lnTo>
                <a:lnTo>
                  <a:pt x="86875" y="0"/>
                </a:lnTo>
                <a:lnTo>
                  <a:pt x="86875" y="0"/>
                </a:lnTo>
                <a:lnTo>
                  <a:pt x="86875" y="0"/>
                </a:lnTo>
                <a:lnTo>
                  <a:pt x="86875" y="0"/>
                </a:lnTo>
                <a:lnTo>
                  <a:pt x="88125" y="0"/>
                </a:lnTo>
                <a:lnTo>
                  <a:pt x="88125" y="0"/>
                </a:lnTo>
                <a:lnTo>
                  <a:pt x="88125" y="0"/>
                </a:lnTo>
                <a:lnTo>
                  <a:pt x="88125" y="0"/>
                </a:lnTo>
                <a:lnTo>
                  <a:pt x="89375"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5" name="Shape 585"/>
          <p:cNvSpPr/>
          <p:nvPr/>
        </p:nvSpPr>
        <p:spPr>
          <a:xfrm>
            <a:off x="4619528" y="3082605"/>
            <a:ext cx="54786" cy="38096"/>
          </a:xfrm>
          <a:custGeom>
            <a:avLst/>
            <a:gdLst/>
            <a:ahLst/>
            <a:cxnLst/>
            <a:rect l="0" t="0" r="0" b="0"/>
            <a:pathLst>
              <a:path w="120000" h="120000" extrusionOk="0">
                <a:moveTo>
                  <a:pt x="101739" y="0"/>
                </a:moveTo>
                <a:lnTo>
                  <a:pt x="106956" y="0"/>
                </a:lnTo>
                <a:lnTo>
                  <a:pt x="106956" y="0"/>
                </a:lnTo>
                <a:lnTo>
                  <a:pt x="106956" y="0"/>
                </a:lnTo>
                <a:lnTo>
                  <a:pt x="114782" y="0"/>
                </a:lnTo>
                <a:lnTo>
                  <a:pt x="114782" y="0"/>
                </a:lnTo>
                <a:lnTo>
                  <a:pt x="114782" y="0"/>
                </a:lnTo>
                <a:lnTo>
                  <a:pt x="114782" y="10000"/>
                </a:lnTo>
                <a:lnTo>
                  <a:pt x="114782" y="10000"/>
                </a:lnTo>
                <a:lnTo>
                  <a:pt x="114782" y="10000"/>
                </a:lnTo>
                <a:lnTo>
                  <a:pt x="114782" y="10000"/>
                </a:lnTo>
                <a:lnTo>
                  <a:pt x="114782" y="10000"/>
                </a:lnTo>
                <a:lnTo>
                  <a:pt x="114782" y="25000"/>
                </a:lnTo>
                <a:lnTo>
                  <a:pt x="114782" y="25000"/>
                </a:lnTo>
                <a:lnTo>
                  <a:pt x="114782" y="25000"/>
                </a:lnTo>
                <a:lnTo>
                  <a:pt x="120000" y="25000"/>
                </a:lnTo>
                <a:lnTo>
                  <a:pt x="120000" y="25000"/>
                </a:lnTo>
                <a:lnTo>
                  <a:pt x="120000" y="25000"/>
                </a:lnTo>
                <a:lnTo>
                  <a:pt x="120000" y="35000"/>
                </a:lnTo>
                <a:lnTo>
                  <a:pt x="120000" y="35000"/>
                </a:lnTo>
                <a:lnTo>
                  <a:pt x="114782" y="35000"/>
                </a:lnTo>
                <a:lnTo>
                  <a:pt x="114782" y="25000"/>
                </a:lnTo>
                <a:lnTo>
                  <a:pt x="114782" y="25000"/>
                </a:lnTo>
                <a:lnTo>
                  <a:pt x="114782" y="25000"/>
                </a:lnTo>
                <a:lnTo>
                  <a:pt x="114782" y="25000"/>
                </a:lnTo>
                <a:lnTo>
                  <a:pt x="106956" y="25000"/>
                </a:lnTo>
                <a:lnTo>
                  <a:pt x="106956" y="35000"/>
                </a:lnTo>
                <a:lnTo>
                  <a:pt x="106956" y="35000"/>
                </a:lnTo>
                <a:lnTo>
                  <a:pt x="106956" y="35000"/>
                </a:lnTo>
                <a:lnTo>
                  <a:pt x="106956" y="35000"/>
                </a:lnTo>
                <a:lnTo>
                  <a:pt x="106956" y="35000"/>
                </a:lnTo>
                <a:lnTo>
                  <a:pt x="106956" y="45000"/>
                </a:lnTo>
                <a:lnTo>
                  <a:pt x="106956" y="45000"/>
                </a:lnTo>
                <a:lnTo>
                  <a:pt x="106956" y="45000"/>
                </a:lnTo>
                <a:lnTo>
                  <a:pt x="101739" y="45000"/>
                </a:lnTo>
                <a:lnTo>
                  <a:pt x="101739" y="35000"/>
                </a:lnTo>
                <a:lnTo>
                  <a:pt x="101739" y="35000"/>
                </a:lnTo>
                <a:lnTo>
                  <a:pt x="101739" y="45000"/>
                </a:lnTo>
                <a:lnTo>
                  <a:pt x="101739" y="45000"/>
                </a:lnTo>
                <a:lnTo>
                  <a:pt x="101739" y="45000"/>
                </a:lnTo>
                <a:lnTo>
                  <a:pt x="101739" y="45000"/>
                </a:lnTo>
                <a:lnTo>
                  <a:pt x="96521" y="45000"/>
                </a:lnTo>
                <a:lnTo>
                  <a:pt x="96521" y="45000"/>
                </a:lnTo>
                <a:lnTo>
                  <a:pt x="96521" y="45000"/>
                </a:lnTo>
                <a:lnTo>
                  <a:pt x="96521" y="45000"/>
                </a:lnTo>
                <a:lnTo>
                  <a:pt x="91304" y="45000"/>
                </a:lnTo>
                <a:lnTo>
                  <a:pt x="91304" y="55000"/>
                </a:lnTo>
                <a:lnTo>
                  <a:pt x="91304" y="55000"/>
                </a:lnTo>
                <a:lnTo>
                  <a:pt x="91304" y="55000"/>
                </a:lnTo>
                <a:lnTo>
                  <a:pt x="91304" y="55000"/>
                </a:lnTo>
                <a:lnTo>
                  <a:pt x="91304" y="55000"/>
                </a:lnTo>
                <a:lnTo>
                  <a:pt x="86086" y="55000"/>
                </a:lnTo>
                <a:lnTo>
                  <a:pt x="86086" y="55000"/>
                </a:lnTo>
                <a:lnTo>
                  <a:pt x="86086" y="55000"/>
                </a:lnTo>
                <a:lnTo>
                  <a:pt x="86086" y="55000"/>
                </a:lnTo>
                <a:lnTo>
                  <a:pt x="86086" y="55000"/>
                </a:lnTo>
                <a:lnTo>
                  <a:pt x="86086" y="65000"/>
                </a:lnTo>
                <a:lnTo>
                  <a:pt x="86086" y="65000"/>
                </a:lnTo>
                <a:lnTo>
                  <a:pt x="86086" y="65000"/>
                </a:lnTo>
                <a:lnTo>
                  <a:pt x="86086" y="65000"/>
                </a:lnTo>
                <a:lnTo>
                  <a:pt x="86086" y="65000"/>
                </a:lnTo>
                <a:lnTo>
                  <a:pt x="86086" y="80000"/>
                </a:lnTo>
                <a:lnTo>
                  <a:pt x="86086" y="80000"/>
                </a:lnTo>
                <a:lnTo>
                  <a:pt x="86086" y="80000"/>
                </a:lnTo>
                <a:lnTo>
                  <a:pt x="86086" y="80000"/>
                </a:lnTo>
                <a:lnTo>
                  <a:pt x="86086" y="90000"/>
                </a:lnTo>
                <a:lnTo>
                  <a:pt x="86086" y="90000"/>
                </a:lnTo>
                <a:lnTo>
                  <a:pt x="86086" y="90000"/>
                </a:lnTo>
                <a:lnTo>
                  <a:pt x="78260" y="90000"/>
                </a:lnTo>
                <a:lnTo>
                  <a:pt x="78260" y="90000"/>
                </a:lnTo>
                <a:lnTo>
                  <a:pt x="78260" y="90000"/>
                </a:lnTo>
                <a:lnTo>
                  <a:pt x="78260" y="90000"/>
                </a:lnTo>
                <a:lnTo>
                  <a:pt x="73043" y="90000"/>
                </a:lnTo>
                <a:lnTo>
                  <a:pt x="73043" y="90000"/>
                </a:lnTo>
                <a:lnTo>
                  <a:pt x="73043" y="90000"/>
                </a:lnTo>
                <a:lnTo>
                  <a:pt x="73043" y="90000"/>
                </a:lnTo>
                <a:lnTo>
                  <a:pt x="73043" y="90000"/>
                </a:lnTo>
                <a:lnTo>
                  <a:pt x="73043" y="100000"/>
                </a:lnTo>
                <a:lnTo>
                  <a:pt x="73043" y="100000"/>
                </a:lnTo>
                <a:lnTo>
                  <a:pt x="73043" y="100000"/>
                </a:lnTo>
                <a:lnTo>
                  <a:pt x="73043" y="100000"/>
                </a:lnTo>
                <a:lnTo>
                  <a:pt x="73043" y="100000"/>
                </a:lnTo>
                <a:lnTo>
                  <a:pt x="73043" y="100000"/>
                </a:lnTo>
                <a:lnTo>
                  <a:pt x="73043" y="100000"/>
                </a:lnTo>
                <a:lnTo>
                  <a:pt x="73043" y="110000"/>
                </a:lnTo>
                <a:lnTo>
                  <a:pt x="73043" y="110000"/>
                </a:lnTo>
                <a:lnTo>
                  <a:pt x="73043" y="110000"/>
                </a:lnTo>
                <a:lnTo>
                  <a:pt x="73043" y="110000"/>
                </a:lnTo>
                <a:lnTo>
                  <a:pt x="73043" y="110000"/>
                </a:lnTo>
                <a:lnTo>
                  <a:pt x="73043" y="120000"/>
                </a:lnTo>
                <a:lnTo>
                  <a:pt x="73043" y="120000"/>
                </a:lnTo>
                <a:lnTo>
                  <a:pt x="73043" y="120000"/>
                </a:lnTo>
                <a:lnTo>
                  <a:pt x="67826" y="120000"/>
                </a:lnTo>
                <a:lnTo>
                  <a:pt x="67826" y="120000"/>
                </a:lnTo>
                <a:lnTo>
                  <a:pt x="67826" y="120000"/>
                </a:lnTo>
                <a:lnTo>
                  <a:pt x="67826" y="120000"/>
                </a:lnTo>
                <a:lnTo>
                  <a:pt x="67826" y="120000"/>
                </a:lnTo>
                <a:lnTo>
                  <a:pt x="67826" y="120000"/>
                </a:lnTo>
                <a:lnTo>
                  <a:pt x="62608" y="120000"/>
                </a:lnTo>
                <a:lnTo>
                  <a:pt x="62608" y="110000"/>
                </a:lnTo>
                <a:lnTo>
                  <a:pt x="62608" y="110000"/>
                </a:lnTo>
                <a:lnTo>
                  <a:pt x="62608" y="110000"/>
                </a:lnTo>
                <a:lnTo>
                  <a:pt x="57391" y="110000"/>
                </a:lnTo>
                <a:lnTo>
                  <a:pt x="57391" y="110000"/>
                </a:lnTo>
                <a:lnTo>
                  <a:pt x="57391" y="110000"/>
                </a:lnTo>
                <a:lnTo>
                  <a:pt x="57391" y="110000"/>
                </a:lnTo>
                <a:lnTo>
                  <a:pt x="57391" y="120000"/>
                </a:lnTo>
                <a:lnTo>
                  <a:pt x="57391" y="120000"/>
                </a:lnTo>
                <a:lnTo>
                  <a:pt x="57391" y="120000"/>
                </a:lnTo>
                <a:lnTo>
                  <a:pt x="49565" y="120000"/>
                </a:lnTo>
                <a:lnTo>
                  <a:pt x="49565" y="110000"/>
                </a:lnTo>
                <a:lnTo>
                  <a:pt x="49565" y="110000"/>
                </a:lnTo>
                <a:lnTo>
                  <a:pt x="49565" y="110000"/>
                </a:lnTo>
                <a:lnTo>
                  <a:pt x="49565" y="110000"/>
                </a:lnTo>
                <a:lnTo>
                  <a:pt x="49565" y="110000"/>
                </a:lnTo>
                <a:lnTo>
                  <a:pt x="49565" y="110000"/>
                </a:lnTo>
                <a:lnTo>
                  <a:pt x="44347" y="110000"/>
                </a:lnTo>
                <a:lnTo>
                  <a:pt x="44347" y="100000"/>
                </a:lnTo>
                <a:lnTo>
                  <a:pt x="44347" y="100000"/>
                </a:lnTo>
                <a:lnTo>
                  <a:pt x="44347" y="100000"/>
                </a:lnTo>
                <a:lnTo>
                  <a:pt x="44347" y="100000"/>
                </a:lnTo>
                <a:lnTo>
                  <a:pt x="44347" y="100000"/>
                </a:lnTo>
                <a:lnTo>
                  <a:pt x="39130" y="100000"/>
                </a:lnTo>
                <a:lnTo>
                  <a:pt x="39130" y="110000"/>
                </a:lnTo>
                <a:lnTo>
                  <a:pt x="39130" y="110000"/>
                </a:lnTo>
                <a:lnTo>
                  <a:pt x="39130" y="110000"/>
                </a:lnTo>
                <a:lnTo>
                  <a:pt x="39130" y="110000"/>
                </a:lnTo>
                <a:lnTo>
                  <a:pt x="39130" y="110000"/>
                </a:lnTo>
                <a:lnTo>
                  <a:pt x="39130" y="110000"/>
                </a:lnTo>
                <a:lnTo>
                  <a:pt x="33913" y="110000"/>
                </a:lnTo>
                <a:lnTo>
                  <a:pt x="33913" y="120000"/>
                </a:lnTo>
                <a:lnTo>
                  <a:pt x="33913" y="120000"/>
                </a:lnTo>
                <a:lnTo>
                  <a:pt x="33913" y="110000"/>
                </a:lnTo>
                <a:lnTo>
                  <a:pt x="33913" y="110000"/>
                </a:lnTo>
                <a:lnTo>
                  <a:pt x="33913" y="110000"/>
                </a:lnTo>
                <a:lnTo>
                  <a:pt x="33913" y="120000"/>
                </a:lnTo>
                <a:lnTo>
                  <a:pt x="28695" y="120000"/>
                </a:lnTo>
                <a:lnTo>
                  <a:pt x="28695" y="120000"/>
                </a:lnTo>
                <a:lnTo>
                  <a:pt x="28695" y="110000"/>
                </a:lnTo>
                <a:lnTo>
                  <a:pt x="28695" y="110000"/>
                </a:lnTo>
                <a:lnTo>
                  <a:pt x="20869" y="110000"/>
                </a:lnTo>
                <a:lnTo>
                  <a:pt x="20869" y="110000"/>
                </a:lnTo>
                <a:lnTo>
                  <a:pt x="20869" y="120000"/>
                </a:lnTo>
                <a:lnTo>
                  <a:pt x="20869" y="120000"/>
                </a:lnTo>
                <a:lnTo>
                  <a:pt x="20869" y="120000"/>
                </a:lnTo>
                <a:lnTo>
                  <a:pt x="15652" y="120000"/>
                </a:lnTo>
                <a:lnTo>
                  <a:pt x="15652" y="120000"/>
                </a:lnTo>
                <a:lnTo>
                  <a:pt x="15652" y="120000"/>
                </a:lnTo>
                <a:lnTo>
                  <a:pt x="15652" y="120000"/>
                </a:lnTo>
                <a:lnTo>
                  <a:pt x="15652" y="120000"/>
                </a:lnTo>
                <a:lnTo>
                  <a:pt x="15652" y="120000"/>
                </a:lnTo>
                <a:lnTo>
                  <a:pt x="10434" y="120000"/>
                </a:lnTo>
                <a:lnTo>
                  <a:pt x="10434" y="120000"/>
                </a:lnTo>
                <a:lnTo>
                  <a:pt x="10434" y="120000"/>
                </a:lnTo>
                <a:lnTo>
                  <a:pt x="5217" y="120000"/>
                </a:lnTo>
                <a:lnTo>
                  <a:pt x="5217" y="110000"/>
                </a:lnTo>
                <a:lnTo>
                  <a:pt x="5217" y="110000"/>
                </a:lnTo>
                <a:lnTo>
                  <a:pt x="5217" y="110000"/>
                </a:lnTo>
                <a:lnTo>
                  <a:pt x="5217" y="110000"/>
                </a:lnTo>
                <a:lnTo>
                  <a:pt x="10434" y="110000"/>
                </a:lnTo>
                <a:lnTo>
                  <a:pt x="10434" y="110000"/>
                </a:lnTo>
                <a:lnTo>
                  <a:pt x="10434" y="110000"/>
                </a:lnTo>
                <a:lnTo>
                  <a:pt x="10434" y="100000"/>
                </a:lnTo>
                <a:lnTo>
                  <a:pt x="10434" y="100000"/>
                </a:lnTo>
                <a:lnTo>
                  <a:pt x="15652" y="100000"/>
                </a:lnTo>
                <a:lnTo>
                  <a:pt x="15652" y="110000"/>
                </a:lnTo>
                <a:lnTo>
                  <a:pt x="15652" y="110000"/>
                </a:lnTo>
                <a:lnTo>
                  <a:pt x="15652" y="110000"/>
                </a:lnTo>
                <a:lnTo>
                  <a:pt x="15652" y="110000"/>
                </a:lnTo>
                <a:lnTo>
                  <a:pt x="15652" y="100000"/>
                </a:lnTo>
                <a:lnTo>
                  <a:pt x="15652" y="100000"/>
                </a:lnTo>
                <a:lnTo>
                  <a:pt x="15652" y="100000"/>
                </a:lnTo>
                <a:lnTo>
                  <a:pt x="15652" y="100000"/>
                </a:lnTo>
                <a:lnTo>
                  <a:pt x="15652" y="100000"/>
                </a:lnTo>
                <a:lnTo>
                  <a:pt x="15652" y="90000"/>
                </a:lnTo>
                <a:lnTo>
                  <a:pt x="15652" y="90000"/>
                </a:lnTo>
                <a:lnTo>
                  <a:pt x="10434" y="90000"/>
                </a:lnTo>
                <a:lnTo>
                  <a:pt x="10434" y="90000"/>
                </a:lnTo>
                <a:lnTo>
                  <a:pt x="10434" y="90000"/>
                </a:lnTo>
                <a:lnTo>
                  <a:pt x="10434" y="90000"/>
                </a:lnTo>
                <a:lnTo>
                  <a:pt x="5217" y="90000"/>
                </a:lnTo>
                <a:lnTo>
                  <a:pt x="5217" y="90000"/>
                </a:lnTo>
                <a:lnTo>
                  <a:pt x="5217" y="80000"/>
                </a:lnTo>
                <a:lnTo>
                  <a:pt x="5217" y="80000"/>
                </a:lnTo>
                <a:lnTo>
                  <a:pt x="10434" y="80000"/>
                </a:lnTo>
                <a:lnTo>
                  <a:pt x="10434" y="80000"/>
                </a:lnTo>
                <a:lnTo>
                  <a:pt x="10434" y="65000"/>
                </a:lnTo>
                <a:lnTo>
                  <a:pt x="5217" y="65000"/>
                </a:lnTo>
                <a:lnTo>
                  <a:pt x="5217" y="80000"/>
                </a:lnTo>
                <a:lnTo>
                  <a:pt x="5217" y="80000"/>
                </a:lnTo>
                <a:lnTo>
                  <a:pt x="5217" y="80000"/>
                </a:lnTo>
                <a:lnTo>
                  <a:pt x="5217" y="65000"/>
                </a:lnTo>
                <a:lnTo>
                  <a:pt x="5217" y="65000"/>
                </a:lnTo>
                <a:lnTo>
                  <a:pt x="5217" y="65000"/>
                </a:lnTo>
                <a:lnTo>
                  <a:pt x="5217" y="65000"/>
                </a:lnTo>
                <a:lnTo>
                  <a:pt x="5217" y="65000"/>
                </a:lnTo>
                <a:lnTo>
                  <a:pt x="5217" y="55000"/>
                </a:lnTo>
                <a:lnTo>
                  <a:pt x="10434" y="55000"/>
                </a:lnTo>
                <a:lnTo>
                  <a:pt x="10434" y="55000"/>
                </a:lnTo>
                <a:lnTo>
                  <a:pt x="10434" y="55000"/>
                </a:lnTo>
                <a:lnTo>
                  <a:pt x="10434" y="55000"/>
                </a:lnTo>
                <a:lnTo>
                  <a:pt x="10434" y="55000"/>
                </a:lnTo>
                <a:lnTo>
                  <a:pt x="5217" y="55000"/>
                </a:lnTo>
                <a:lnTo>
                  <a:pt x="5217" y="55000"/>
                </a:lnTo>
                <a:lnTo>
                  <a:pt x="5217" y="55000"/>
                </a:lnTo>
                <a:lnTo>
                  <a:pt x="5217" y="55000"/>
                </a:lnTo>
                <a:lnTo>
                  <a:pt x="0" y="55000"/>
                </a:lnTo>
                <a:lnTo>
                  <a:pt x="0" y="55000"/>
                </a:lnTo>
                <a:lnTo>
                  <a:pt x="0" y="55000"/>
                </a:lnTo>
                <a:lnTo>
                  <a:pt x="0" y="45000"/>
                </a:lnTo>
                <a:lnTo>
                  <a:pt x="0" y="45000"/>
                </a:lnTo>
                <a:lnTo>
                  <a:pt x="0" y="45000"/>
                </a:lnTo>
                <a:lnTo>
                  <a:pt x="5217" y="45000"/>
                </a:lnTo>
                <a:lnTo>
                  <a:pt x="5217" y="45000"/>
                </a:lnTo>
                <a:lnTo>
                  <a:pt x="5217" y="45000"/>
                </a:lnTo>
                <a:lnTo>
                  <a:pt x="5217" y="45000"/>
                </a:lnTo>
                <a:lnTo>
                  <a:pt x="5217" y="35000"/>
                </a:lnTo>
                <a:lnTo>
                  <a:pt x="5217" y="35000"/>
                </a:lnTo>
                <a:lnTo>
                  <a:pt x="5217" y="35000"/>
                </a:lnTo>
                <a:lnTo>
                  <a:pt x="10434" y="35000"/>
                </a:lnTo>
                <a:lnTo>
                  <a:pt x="10434" y="35000"/>
                </a:lnTo>
                <a:lnTo>
                  <a:pt x="10434" y="35000"/>
                </a:lnTo>
                <a:lnTo>
                  <a:pt x="10434" y="35000"/>
                </a:lnTo>
                <a:lnTo>
                  <a:pt x="15652" y="35000"/>
                </a:lnTo>
                <a:lnTo>
                  <a:pt x="15652" y="35000"/>
                </a:lnTo>
                <a:lnTo>
                  <a:pt x="15652" y="35000"/>
                </a:lnTo>
                <a:lnTo>
                  <a:pt x="15652" y="35000"/>
                </a:lnTo>
                <a:lnTo>
                  <a:pt x="20869" y="35000"/>
                </a:lnTo>
                <a:lnTo>
                  <a:pt x="20869" y="35000"/>
                </a:lnTo>
                <a:lnTo>
                  <a:pt x="20869" y="35000"/>
                </a:lnTo>
                <a:lnTo>
                  <a:pt x="20869" y="35000"/>
                </a:lnTo>
                <a:lnTo>
                  <a:pt x="28695" y="35000"/>
                </a:lnTo>
                <a:lnTo>
                  <a:pt x="28695" y="35000"/>
                </a:lnTo>
                <a:lnTo>
                  <a:pt x="28695" y="35000"/>
                </a:lnTo>
                <a:lnTo>
                  <a:pt x="28695" y="35000"/>
                </a:lnTo>
                <a:lnTo>
                  <a:pt x="33913" y="35000"/>
                </a:lnTo>
                <a:lnTo>
                  <a:pt x="33913" y="35000"/>
                </a:lnTo>
                <a:lnTo>
                  <a:pt x="33913" y="35000"/>
                </a:lnTo>
                <a:lnTo>
                  <a:pt x="33913" y="35000"/>
                </a:lnTo>
                <a:lnTo>
                  <a:pt x="33913" y="35000"/>
                </a:lnTo>
                <a:lnTo>
                  <a:pt x="33913" y="35000"/>
                </a:lnTo>
                <a:lnTo>
                  <a:pt x="33913" y="35000"/>
                </a:lnTo>
                <a:lnTo>
                  <a:pt x="33913" y="35000"/>
                </a:lnTo>
                <a:lnTo>
                  <a:pt x="39130" y="35000"/>
                </a:lnTo>
                <a:lnTo>
                  <a:pt x="39130" y="35000"/>
                </a:lnTo>
                <a:lnTo>
                  <a:pt x="39130" y="35000"/>
                </a:lnTo>
                <a:lnTo>
                  <a:pt x="39130" y="35000"/>
                </a:lnTo>
                <a:lnTo>
                  <a:pt x="39130" y="35000"/>
                </a:lnTo>
                <a:lnTo>
                  <a:pt x="44347" y="35000"/>
                </a:lnTo>
                <a:lnTo>
                  <a:pt x="44347" y="45000"/>
                </a:lnTo>
                <a:lnTo>
                  <a:pt x="44347" y="45000"/>
                </a:lnTo>
                <a:lnTo>
                  <a:pt x="44347" y="35000"/>
                </a:lnTo>
                <a:lnTo>
                  <a:pt x="44347" y="35000"/>
                </a:lnTo>
                <a:lnTo>
                  <a:pt x="44347" y="35000"/>
                </a:lnTo>
                <a:lnTo>
                  <a:pt x="49565" y="35000"/>
                </a:lnTo>
                <a:lnTo>
                  <a:pt x="49565" y="35000"/>
                </a:lnTo>
                <a:lnTo>
                  <a:pt x="49565" y="35000"/>
                </a:lnTo>
                <a:lnTo>
                  <a:pt x="49565" y="35000"/>
                </a:lnTo>
                <a:lnTo>
                  <a:pt x="49565" y="35000"/>
                </a:lnTo>
                <a:lnTo>
                  <a:pt x="57391" y="35000"/>
                </a:lnTo>
                <a:lnTo>
                  <a:pt x="57391" y="25000"/>
                </a:lnTo>
                <a:lnTo>
                  <a:pt x="57391" y="25000"/>
                </a:lnTo>
                <a:lnTo>
                  <a:pt x="57391" y="25000"/>
                </a:lnTo>
                <a:lnTo>
                  <a:pt x="57391" y="25000"/>
                </a:lnTo>
                <a:lnTo>
                  <a:pt x="57391" y="25000"/>
                </a:lnTo>
                <a:lnTo>
                  <a:pt x="57391" y="25000"/>
                </a:lnTo>
                <a:lnTo>
                  <a:pt x="62608" y="25000"/>
                </a:lnTo>
                <a:lnTo>
                  <a:pt x="62608" y="25000"/>
                </a:lnTo>
                <a:lnTo>
                  <a:pt x="62608" y="10000"/>
                </a:lnTo>
                <a:lnTo>
                  <a:pt x="62608" y="10000"/>
                </a:lnTo>
                <a:lnTo>
                  <a:pt x="67826" y="10000"/>
                </a:lnTo>
                <a:lnTo>
                  <a:pt x="67826" y="10000"/>
                </a:lnTo>
                <a:lnTo>
                  <a:pt x="67826" y="10000"/>
                </a:lnTo>
                <a:lnTo>
                  <a:pt x="67826" y="25000"/>
                </a:lnTo>
                <a:lnTo>
                  <a:pt x="67826" y="25000"/>
                </a:lnTo>
                <a:lnTo>
                  <a:pt x="73043" y="25000"/>
                </a:lnTo>
                <a:lnTo>
                  <a:pt x="73043" y="10000"/>
                </a:lnTo>
                <a:lnTo>
                  <a:pt x="73043" y="10000"/>
                </a:lnTo>
                <a:lnTo>
                  <a:pt x="73043" y="10000"/>
                </a:lnTo>
                <a:lnTo>
                  <a:pt x="73043" y="10000"/>
                </a:lnTo>
                <a:lnTo>
                  <a:pt x="73043" y="25000"/>
                </a:lnTo>
                <a:lnTo>
                  <a:pt x="78260" y="25000"/>
                </a:lnTo>
                <a:lnTo>
                  <a:pt x="78260" y="25000"/>
                </a:lnTo>
                <a:lnTo>
                  <a:pt x="78260" y="25000"/>
                </a:lnTo>
                <a:lnTo>
                  <a:pt x="78260" y="10000"/>
                </a:lnTo>
                <a:lnTo>
                  <a:pt x="86086" y="10000"/>
                </a:lnTo>
                <a:lnTo>
                  <a:pt x="86086" y="10000"/>
                </a:lnTo>
                <a:lnTo>
                  <a:pt x="86086" y="10000"/>
                </a:lnTo>
                <a:lnTo>
                  <a:pt x="86086" y="10000"/>
                </a:lnTo>
                <a:lnTo>
                  <a:pt x="86086" y="10000"/>
                </a:lnTo>
                <a:lnTo>
                  <a:pt x="91304" y="10000"/>
                </a:lnTo>
                <a:lnTo>
                  <a:pt x="91304" y="10000"/>
                </a:lnTo>
                <a:lnTo>
                  <a:pt x="91304" y="10000"/>
                </a:lnTo>
                <a:lnTo>
                  <a:pt x="91304" y="10000"/>
                </a:lnTo>
                <a:lnTo>
                  <a:pt x="96521" y="10000"/>
                </a:lnTo>
                <a:lnTo>
                  <a:pt x="96521" y="10000"/>
                </a:lnTo>
                <a:lnTo>
                  <a:pt x="96521" y="10000"/>
                </a:lnTo>
                <a:lnTo>
                  <a:pt x="96521" y="10000"/>
                </a:lnTo>
                <a:lnTo>
                  <a:pt x="101739" y="10000"/>
                </a:lnTo>
                <a:lnTo>
                  <a:pt x="101739" y="10000"/>
                </a:lnTo>
                <a:lnTo>
                  <a:pt x="96521" y="10000"/>
                </a:lnTo>
                <a:lnTo>
                  <a:pt x="96521" y="10000"/>
                </a:lnTo>
                <a:lnTo>
                  <a:pt x="96521" y="0"/>
                </a:lnTo>
                <a:lnTo>
                  <a:pt x="96521" y="0"/>
                </a:lnTo>
                <a:lnTo>
                  <a:pt x="101739" y="0"/>
                </a:lnTo>
                <a:lnTo>
                  <a:pt x="101739" y="0"/>
                </a:lnTo>
                <a:lnTo>
                  <a:pt x="101739" y="0"/>
                </a:lnTo>
                <a:lnTo>
                  <a:pt x="101739" y="0"/>
                </a:lnTo>
                <a:lnTo>
                  <a:pt x="10173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6" name="Shape 586"/>
          <p:cNvSpPr/>
          <p:nvPr/>
        </p:nvSpPr>
        <p:spPr>
          <a:xfrm>
            <a:off x="4619528" y="3082605"/>
            <a:ext cx="54786" cy="38096"/>
          </a:xfrm>
          <a:custGeom>
            <a:avLst/>
            <a:gdLst/>
            <a:ahLst/>
            <a:cxnLst/>
            <a:rect l="0" t="0" r="0" b="0"/>
            <a:pathLst>
              <a:path w="120000" h="120000" extrusionOk="0">
                <a:moveTo>
                  <a:pt x="101739" y="0"/>
                </a:moveTo>
                <a:lnTo>
                  <a:pt x="106956" y="0"/>
                </a:lnTo>
                <a:lnTo>
                  <a:pt x="106956" y="0"/>
                </a:lnTo>
                <a:lnTo>
                  <a:pt x="106956" y="0"/>
                </a:lnTo>
                <a:lnTo>
                  <a:pt x="114782" y="0"/>
                </a:lnTo>
                <a:lnTo>
                  <a:pt x="114782" y="0"/>
                </a:lnTo>
                <a:lnTo>
                  <a:pt x="114782" y="0"/>
                </a:lnTo>
                <a:lnTo>
                  <a:pt x="114782" y="10000"/>
                </a:lnTo>
                <a:lnTo>
                  <a:pt x="114782" y="10000"/>
                </a:lnTo>
                <a:lnTo>
                  <a:pt x="114782" y="10000"/>
                </a:lnTo>
                <a:lnTo>
                  <a:pt x="114782" y="10000"/>
                </a:lnTo>
                <a:lnTo>
                  <a:pt x="114782" y="10000"/>
                </a:lnTo>
                <a:lnTo>
                  <a:pt x="114782" y="25000"/>
                </a:lnTo>
                <a:lnTo>
                  <a:pt x="114782" y="25000"/>
                </a:lnTo>
                <a:lnTo>
                  <a:pt x="114782" y="25000"/>
                </a:lnTo>
                <a:lnTo>
                  <a:pt x="120000" y="25000"/>
                </a:lnTo>
                <a:lnTo>
                  <a:pt x="120000" y="25000"/>
                </a:lnTo>
                <a:lnTo>
                  <a:pt x="120000" y="25000"/>
                </a:lnTo>
                <a:lnTo>
                  <a:pt x="120000" y="35000"/>
                </a:lnTo>
                <a:lnTo>
                  <a:pt x="120000" y="35000"/>
                </a:lnTo>
                <a:lnTo>
                  <a:pt x="114782" y="35000"/>
                </a:lnTo>
                <a:lnTo>
                  <a:pt x="114782" y="25000"/>
                </a:lnTo>
                <a:lnTo>
                  <a:pt x="114782" y="25000"/>
                </a:lnTo>
                <a:lnTo>
                  <a:pt x="114782" y="25000"/>
                </a:lnTo>
                <a:lnTo>
                  <a:pt x="114782" y="25000"/>
                </a:lnTo>
                <a:lnTo>
                  <a:pt x="106956" y="25000"/>
                </a:lnTo>
                <a:lnTo>
                  <a:pt x="106956" y="35000"/>
                </a:lnTo>
                <a:lnTo>
                  <a:pt x="106956" y="35000"/>
                </a:lnTo>
                <a:lnTo>
                  <a:pt x="106956" y="35000"/>
                </a:lnTo>
                <a:lnTo>
                  <a:pt x="106956" y="35000"/>
                </a:lnTo>
                <a:lnTo>
                  <a:pt x="106956" y="35000"/>
                </a:lnTo>
                <a:lnTo>
                  <a:pt x="106956" y="45000"/>
                </a:lnTo>
                <a:lnTo>
                  <a:pt x="106956" y="45000"/>
                </a:lnTo>
                <a:lnTo>
                  <a:pt x="106956" y="45000"/>
                </a:lnTo>
                <a:lnTo>
                  <a:pt x="101739" y="45000"/>
                </a:lnTo>
                <a:lnTo>
                  <a:pt x="101739" y="35000"/>
                </a:lnTo>
                <a:lnTo>
                  <a:pt x="101739" y="35000"/>
                </a:lnTo>
                <a:lnTo>
                  <a:pt x="101739" y="45000"/>
                </a:lnTo>
                <a:lnTo>
                  <a:pt x="101739" y="45000"/>
                </a:lnTo>
                <a:lnTo>
                  <a:pt x="101739" y="45000"/>
                </a:lnTo>
                <a:lnTo>
                  <a:pt x="101739" y="45000"/>
                </a:lnTo>
                <a:lnTo>
                  <a:pt x="96521" y="45000"/>
                </a:lnTo>
                <a:lnTo>
                  <a:pt x="96521" y="45000"/>
                </a:lnTo>
                <a:lnTo>
                  <a:pt x="96521" y="45000"/>
                </a:lnTo>
                <a:lnTo>
                  <a:pt x="96521" y="45000"/>
                </a:lnTo>
                <a:lnTo>
                  <a:pt x="91304" y="45000"/>
                </a:lnTo>
                <a:lnTo>
                  <a:pt x="91304" y="55000"/>
                </a:lnTo>
                <a:lnTo>
                  <a:pt x="91304" y="55000"/>
                </a:lnTo>
                <a:lnTo>
                  <a:pt x="91304" y="55000"/>
                </a:lnTo>
                <a:lnTo>
                  <a:pt x="91304" y="55000"/>
                </a:lnTo>
                <a:lnTo>
                  <a:pt x="91304" y="55000"/>
                </a:lnTo>
                <a:lnTo>
                  <a:pt x="86086" y="55000"/>
                </a:lnTo>
                <a:lnTo>
                  <a:pt x="86086" y="55000"/>
                </a:lnTo>
                <a:lnTo>
                  <a:pt x="86086" y="55000"/>
                </a:lnTo>
                <a:lnTo>
                  <a:pt x="86086" y="55000"/>
                </a:lnTo>
                <a:lnTo>
                  <a:pt x="86086" y="55000"/>
                </a:lnTo>
                <a:lnTo>
                  <a:pt x="86086" y="65000"/>
                </a:lnTo>
                <a:lnTo>
                  <a:pt x="86086" y="65000"/>
                </a:lnTo>
                <a:lnTo>
                  <a:pt x="86086" y="65000"/>
                </a:lnTo>
                <a:lnTo>
                  <a:pt x="86086" y="65000"/>
                </a:lnTo>
                <a:lnTo>
                  <a:pt x="86086" y="65000"/>
                </a:lnTo>
                <a:lnTo>
                  <a:pt x="86086" y="80000"/>
                </a:lnTo>
                <a:lnTo>
                  <a:pt x="86086" y="80000"/>
                </a:lnTo>
                <a:lnTo>
                  <a:pt x="86086" y="80000"/>
                </a:lnTo>
                <a:lnTo>
                  <a:pt x="86086" y="80000"/>
                </a:lnTo>
                <a:lnTo>
                  <a:pt x="86086" y="90000"/>
                </a:lnTo>
                <a:lnTo>
                  <a:pt x="86086" y="90000"/>
                </a:lnTo>
                <a:lnTo>
                  <a:pt x="86086" y="90000"/>
                </a:lnTo>
                <a:lnTo>
                  <a:pt x="78260" y="90000"/>
                </a:lnTo>
                <a:lnTo>
                  <a:pt x="78260" y="90000"/>
                </a:lnTo>
                <a:lnTo>
                  <a:pt x="78260" y="90000"/>
                </a:lnTo>
                <a:lnTo>
                  <a:pt x="78260" y="90000"/>
                </a:lnTo>
                <a:lnTo>
                  <a:pt x="73043" y="90000"/>
                </a:lnTo>
                <a:lnTo>
                  <a:pt x="73043" y="90000"/>
                </a:lnTo>
                <a:lnTo>
                  <a:pt x="73043" y="90000"/>
                </a:lnTo>
                <a:lnTo>
                  <a:pt x="73043" y="90000"/>
                </a:lnTo>
                <a:lnTo>
                  <a:pt x="73043" y="90000"/>
                </a:lnTo>
                <a:lnTo>
                  <a:pt x="73043" y="100000"/>
                </a:lnTo>
                <a:lnTo>
                  <a:pt x="73043" y="100000"/>
                </a:lnTo>
                <a:lnTo>
                  <a:pt x="73043" y="100000"/>
                </a:lnTo>
                <a:lnTo>
                  <a:pt x="73043" y="100000"/>
                </a:lnTo>
                <a:lnTo>
                  <a:pt x="73043" y="100000"/>
                </a:lnTo>
                <a:lnTo>
                  <a:pt x="73043" y="100000"/>
                </a:lnTo>
                <a:lnTo>
                  <a:pt x="73043" y="100000"/>
                </a:lnTo>
                <a:lnTo>
                  <a:pt x="73043" y="110000"/>
                </a:lnTo>
                <a:lnTo>
                  <a:pt x="73043" y="110000"/>
                </a:lnTo>
                <a:lnTo>
                  <a:pt x="73043" y="110000"/>
                </a:lnTo>
                <a:lnTo>
                  <a:pt x="73043" y="110000"/>
                </a:lnTo>
                <a:lnTo>
                  <a:pt x="73043" y="110000"/>
                </a:lnTo>
                <a:lnTo>
                  <a:pt x="73043" y="120000"/>
                </a:lnTo>
                <a:lnTo>
                  <a:pt x="73043" y="120000"/>
                </a:lnTo>
                <a:lnTo>
                  <a:pt x="73043" y="120000"/>
                </a:lnTo>
                <a:lnTo>
                  <a:pt x="67826" y="120000"/>
                </a:lnTo>
                <a:lnTo>
                  <a:pt x="67826" y="120000"/>
                </a:lnTo>
                <a:lnTo>
                  <a:pt x="67826" y="120000"/>
                </a:lnTo>
                <a:lnTo>
                  <a:pt x="67826" y="120000"/>
                </a:lnTo>
                <a:lnTo>
                  <a:pt x="67826" y="120000"/>
                </a:lnTo>
                <a:lnTo>
                  <a:pt x="67826" y="120000"/>
                </a:lnTo>
                <a:lnTo>
                  <a:pt x="62608" y="120000"/>
                </a:lnTo>
                <a:lnTo>
                  <a:pt x="62608" y="110000"/>
                </a:lnTo>
                <a:lnTo>
                  <a:pt x="62608" y="110000"/>
                </a:lnTo>
                <a:lnTo>
                  <a:pt x="62608" y="110000"/>
                </a:lnTo>
                <a:lnTo>
                  <a:pt x="57391" y="110000"/>
                </a:lnTo>
                <a:lnTo>
                  <a:pt x="57391" y="110000"/>
                </a:lnTo>
                <a:lnTo>
                  <a:pt x="57391" y="110000"/>
                </a:lnTo>
                <a:lnTo>
                  <a:pt x="57391" y="110000"/>
                </a:lnTo>
                <a:lnTo>
                  <a:pt x="57391" y="120000"/>
                </a:lnTo>
                <a:lnTo>
                  <a:pt x="57391" y="120000"/>
                </a:lnTo>
                <a:lnTo>
                  <a:pt x="57391" y="120000"/>
                </a:lnTo>
                <a:lnTo>
                  <a:pt x="49565" y="120000"/>
                </a:lnTo>
                <a:lnTo>
                  <a:pt x="49565" y="110000"/>
                </a:lnTo>
                <a:lnTo>
                  <a:pt x="49565" y="110000"/>
                </a:lnTo>
                <a:lnTo>
                  <a:pt x="49565" y="110000"/>
                </a:lnTo>
                <a:lnTo>
                  <a:pt x="49565" y="110000"/>
                </a:lnTo>
                <a:lnTo>
                  <a:pt x="49565" y="110000"/>
                </a:lnTo>
                <a:lnTo>
                  <a:pt x="49565" y="110000"/>
                </a:lnTo>
                <a:lnTo>
                  <a:pt x="44347" y="110000"/>
                </a:lnTo>
                <a:lnTo>
                  <a:pt x="44347" y="100000"/>
                </a:lnTo>
                <a:lnTo>
                  <a:pt x="44347" y="100000"/>
                </a:lnTo>
                <a:lnTo>
                  <a:pt x="44347" y="100000"/>
                </a:lnTo>
                <a:lnTo>
                  <a:pt x="44347" y="100000"/>
                </a:lnTo>
                <a:lnTo>
                  <a:pt x="44347" y="100000"/>
                </a:lnTo>
                <a:lnTo>
                  <a:pt x="39130" y="100000"/>
                </a:lnTo>
                <a:lnTo>
                  <a:pt x="39130" y="110000"/>
                </a:lnTo>
                <a:lnTo>
                  <a:pt x="39130" y="110000"/>
                </a:lnTo>
                <a:lnTo>
                  <a:pt x="39130" y="110000"/>
                </a:lnTo>
                <a:lnTo>
                  <a:pt x="39130" y="110000"/>
                </a:lnTo>
                <a:lnTo>
                  <a:pt x="39130" y="110000"/>
                </a:lnTo>
                <a:lnTo>
                  <a:pt x="39130" y="110000"/>
                </a:lnTo>
                <a:lnTo>
                  <a:pt x="33913" y="110000"/>
                </a:lnTo>
                <a:lnTo>
                  <a:pt x="33913" y="120000"/>
                </a:lnTo>
                <a:lnTo>
                  <a:pt x="33913" y="120000"/>
                </a:lnTo>
                <a:lnTo>
                  <a:pt x="33913" y="110000"/>
                </a:lnTo>
                <a:lnTo>
                  <a:pt x="33913" y="110000"/>
                </a:lnTo>
                <a:lnTo>
                  <a:pt x="33913" y="110000"/>
                </a:lnTo>
                <a:lnTo>
                  <a:pt x="33913" y="120000"/>
                </a:lnTo>
                <a:lnTo>
                  <a:pt x="28695" y="120000"/>
                </a:lnTo>
                <a:lnTo>
                  <a:pt x="28695" y="120000"/>
                </a:lnTo>
                <a:lnTo>
                  <a:pt x="28695" y="110000"/>
                </a:lnTo>
                <a:lnTo>
                  <a:pt x="28695" y="110000"/>
                </a:lnTo>
                <a:lnTo>
                  <a:pt x="20869" y="110000"/>
                </a:lnTo>
                <a:lnTo>
                  <a:pt x="20869" y="110000"/>
                </a:lnTo>
                <a:lnTo>
                  <a:pt x="20869" y="120000"/>
                </a:lnTo>
                <a:lnTo>
                  <a:pt x="20869" y="120000"/>
                </a:lnTo>
                <a:lnTo>
                  <a:pt x="20869" y="120000"/>
                </a:lnTo>
                <a:lnTo>
                  <a:pt x="15652" y="120000"/>
                </a:lnTo>
                <a:lnTo>
                  <a:pt x="15652" y="120000"/>
                </a:lnTo>
                <a:lnTo>
                  <a:pt x="15652" y="120000"/>
                </a:lnTo>
                <a:lnTo>
                  <a:pt x="15652" y="120000"/>
                </a:lnTo>
                <a:lnTo>
                  <a:pt x="15652" y="120000"/>
                </a:lnTo>
                <a:lnTo>
                  <a:pt x="15652" y="120000"/>
                </a:lnTo>
                <a:lnTo>
                  <a:pt x="10434" y="120000"/>
                </a:lnTo>
                <a:lnTo>
                  <a:pt x="10434" y="120000"/>
                </a:lnTo>
                <a:lnTo>
                  <a:pt x="10434" y="120000"/>
                </a:lnTo>
                <a:lnTo>
                  <a:pt x="5217" y="120000"/>
                </a:lnTo>
                <a:lnTo>
                  <a:pt x="5217" y="110000"/>
                </a:lnTo>
                <a:lnTo>
                  <a:pt x="5217" y="110000"/>
                </a:lnTo>
                <a:lnTo>
                  <a:pt x="5217" y="110000"/>
                </a:lnTo>
                <a:lnTo>
                  <a:pt x="5217" y="110000"/>
                </a:lnTo>
                <a:lnTo>
                  <a:pt x="10434" y="110000"/>
                </a:lnTo>
                <a:lnTo>
                  <a:pt x="10434" y="110000"/>
                </a:lnTo>
                <a:lnTo>
                  <a:pt x="10434" y="110000"/>
                </a:lnTo>
                <a:lnTo>
                  <a:pt x="10434" y="100000"/>
                </a:lnTo>
                <a:lnTo>
                  <a:pt x="10434" y="100000"/>
                </a:lnTo>
                <a:lnTo>
                  <a:pt x="15652" y="100000"/>
                </a:lnTo>
                <a:lnTo>
                  <a:pt x="15652" y="110000"/>
                </a:lnTo>
                <a:lnTo>
                  <a:pt x="15652" y="110000"/>
                </a:lnTo>
                <a:lnTo>
                  <a:pt x="15652" y="110000"/>
                </a:lnTo>
                <a:lnTo>
                  <a:pt x="15652" y="110000"/>
                </a:lnTo>
                <a:lnTo>
                  <a:pt x="15652" y="100000"/>
                </a:lnTo>
                <a:lnTo>
                  <a:pt x="15652" y="100000"/>
                </a:lnTo>
                <a:lnTo>
                  <a:pt x="15652" y="100000"/>
                </a:lnTo>
                <a:lnTo>
                  <a:pt x="15652" y="100000"/>
                </a:lnTo>
                <a:lnTo>
                  <a:pt x="15652" y="100000"/>
                </a:lnTo>
                <a:lnTo>
                  <a:pt x="15652" y="90000"/>
                </a:lnTo>
                <a:lnTo>
                  <a:pt x="15652" y="90000"/>
                </a:lnTo>
                <a:lnTo>
                  <a:pt x="10434" y="90000"/>
                </a:lnTo>
                <a:lnTo>
                  <a:pt x="10434" y="90000"/>
                </a:lnTo>
                <a:lnTo>
                  <a:pt x="10434" y="90000"/>
                </a:lnTo>
                <a:lnTo>
                  <a:pt x="10434" y="90000"/>
                </a:lnTo>
                <a:lnTo>
                  <a:pt x="5217" y="90000"/>
                </a:lnTo>
                <a:lnTo>
                  <a:pt x="5217" y="90000"/>
                </a:lnTo>
                <a:lnTo>
                  <a:pt x="5217" y="80000"/>
                </a:lnTo>
                <a:lnTo>
                  <a:pt x="5217" y="80000"/>
                </a:lnTo>
                <a:lnTo>
                  <a:pt x="10434" y="80000"/>
                </a:lnTo>
                <a:lnTo>
                  <a:pt x="10434" y="80000"/>
                </a:lnTo>
                <a:lnTo>
                  <a:pt x="10434" y="65000"/>
                </a:lnTo>
                <a:lnTo>
                  <a:pt x="5217" y="65000"/>
                </a:lnTo>
                <a:lnTo>
                  <a:pt x="5217" y="80000"/>
                </a:lnTo>
                <a:lnTo>
                  <a:pt x="5217" y="80000"/>
                </a:lnTo>
                <a:lnTo>
                  <a:pt x="5217" y="80000"/>
                </a:lnTo>
                <a:lnTo>
                  <a:pt x="5217" y="65000"/>
                </a:lnTo>
                <a:lnTo>
                  <a:pt x="5217" y="65000"/>
                </a:lnTo>
                <a:lnTo>
                  <a:pt x="5217" y="65000"/>
                </a:lnTo>
                <a:lnTo>
                  <a:pt x="5217" y="65000"/>
                </a:lnTo>
                <a:lnTo>
                  <a:pt x="5217" y="65000"/>
                </a:lnTo>
                <a:lnTo>
                  <a:pt x="5217" y="55000"/>
                </a:lnTo>
                <a:lnTo>
                  <a:pt x="10434" y="55000"/>
                </a:lnTo>
                <a:lnTo>
                  <a:pt x="10434" y="55000"/>
                </a:lnTo>
                <a:lnTo>
                  <a:pt x="10434" y="55000"/>
                </a:lnTo>
                <a:lnTo>
                  <a:pt x="10434" y="55000"/>
                </a:lnTo>
                <a:lnTo>
                  <a:pt x="10434" y="55000"/>
                </a:lnTo>
                <a:lnTo>
                  <a:pt x="5217" y="55000"/>
                </a:lnTo>
                <a:lnTo>
                  <a:pt x="5217" y="55000"/>
                </a:lnTo>
                <a:lnTo>
                  <a:pt x="5217" y="55000"/>
                </a:lnTo>
                <a:lnTo>
                  <a:pt x="5217" y="55000"/>
                </a:lnTo>
                <a:lnTo>
                  <a:pt x="0" y="55000"/>
                </a:lnTo>
                <a:lnTo>
                  <a:pt x="0" y="55000"/>
                </a:lnTo>
                <a:lnTo>
                  <a:pt x="0" y="55000"/>
                </a:lnTo>
                <a:lnTo>
                  <a:pt x="0" y="45000"/>
                </a:lnTo>
                <a:lnTo>
                  <a:pt x="0" y="45000"/>
                </a:lnTo>
                <a:lnTo>
                  <a:pt x="0" y="45000"/>
                </a:lnTo>
                <a:lnTo>
                  <a:pt x="5217" y="45000"/>
                </a:lnTo>
                <a:lnTo>
                  <a:pt x="5217" y="45000"/>
                </a:lnTo>
                <a:lnTo>
                  <a:pt x="5217" y="45000"/>
                </a:lnTo>
                <a:lnTo>
                  <a:pt x="5217" y="45000"/>
                </a:lnTo>
                <a:lnTo>
                  <a:pt x="5217" y="35000"/>
                </a:lnTo>
                <a:lnTo>
                  <a:pt x="5217" y="35000"/>
                </a:lnTo>
                <a:lnTo>
                  <a:pt x="5217" y="35000"/>
                </a:lnTo>
                <a:lnTo>
                  <a:pt x="10434" y="35000"/>
                </a:lnTo>
                <a:lnTo>
                  <a:pt x="10434" y="35000"/>
                </a:lnTo>
                <a:lnTo>
                  <a:pt x="10434" y="35000"/>
                </a:lnTo>
                <a:lnTo>
                  <a:pt x="10434" y="35000"/>
                </a:lnTo>
                <a:lnTo>
                  <a:pt x="15652" y="35000"/>
                </a:lnTo>
                <a:lnTo>
                  <a:pt x="15652" y="35000"/>
                </a:lnTo>
                <a:lnTo>
                  <a:pt x="15652" y="35000"/>
                </a:lnTo>
                <a:lnTo>
                  <a:pt x="15652" y="35000"/>
                </a:lnTo>
                <a:lnTo>
                  <a:pt x="20869" y="35000"/>
                </a:lnTo>
                <a:lnTo>
                  <a:pt x="20869" y="35000"/>
                </a:lnTo>
                <a:lnTo>
                  <a:pt x="20869" y="35000"/>
                </a:lnTo>
                <a:lnTo>
                  <a:pt x="20869" y="35000"/>
                </a:lnTo>
                <a:lnTo>
                  <a:pt x="28695" y="35000"/>
                </a:lnTo>
                <a:lnTo>
                  <a:pt x="28695" y="35000"/>
                </a:lnTo>
                <a:lnTo>
                  <a:pt x="28695" y="35000"/>
                </a:lnTo>
                <a:lnTo>
                  <a:pt x="28695" y="35000"/>
                </a:lnTo>
                <a:lnTo>
                  <a:pt x="33913" y="35000"/>
                </a:lnTo>
                <a:lnTo>
                  <a:pt x="33913" y="35000"/>
                </a:lnTo>
                <a:lnTo>
                  <a:pt x="33913" y="35000"/>
                </a:lnTo>
                <a:lnTo>
                  <a:pt x="33913" y="35000"/>
                </a:lnTo>
                <a:lnTo>
                  <a:pt x="33913" y="35000"/>
                </a:lnTo>
                <a:lnTo>
                  <a:pt x="33913" y="35000"/>
                </a:lnTo>
                <a:lnTo>
                  <a:pt x="33913" y="35000"/>
                </a:lnTo>
                <a:lnTo>
                  <a:pt x="33913" y="35000"/>
                </a:lnTo>
                <a:lnTo>
                  <a:pt x="39130" y="35000"/>
                </a:lnTo>
                <a:lnTo>
                  <a:pt x="39130" y="35000"/>
                </a:lnTo>
                <a:lnTo>
                  <a:pt x="39130" y="35000"/>
                </a:lnTo>
                <a:lnTo>
                  <a:pt x="39130" y="35000"/>
                </a:lnTo>
                <a:lnTo>
                  <a:pt x="39130" y="35000"/>
                </a:lnTo>
                <a:lnTo>
                  <a:pt x="44347" y="35000"/>
                </a:lnTo>
                <a:lnTo>
                  <a:pt x="44347" y="45000"/>
                </a:lnTo>
                <a:lnTo>
                  <a:pt x="44347" y="45000"/>
                </a:lnTo>
                <a:lnTo>
                  <a:pt x="44347" y="35000"/>
                </a:lnTo>
                <a:lnTo>
                  <a:pt x="44347" y="35000"/>
                </a:lnTo>
                <a:lnTo>
                  <a:pt x="44347" y="35000"/>
                </a:lnTo>
                <a:lnTo>
                  <a:pt x="49565" y="35000"/>
                </a:lnTo>
                <a:lnTo>
                  <a:pt x="49565" y="35000"/>
                </a:lnTo>
                <a:lnTo>
                  <a:pt x="49565" y="35000"/>
                </a:lnTo>
                <a:lnTo>
                  <a:pt x="49565" y="35000"/>
                </a:lnTo>
                <a:lnTo>
                  <a:pt x="49565" y="35000"/>
                </a:lnTo>
                <a:lnTo>
                  <a:pt x="57391" y="35000"/>
                </a:lnTo>
                <a:lnTo>
                  <a:pt x="57391" y="25000"/>
                </a:lnTo>
                <a:lnTo>
                  <a:pt x="57391" y="25000"/>
                </a:lnTo>
                <a:lnTo>
                  <a:pt x="57391" y="25000"/>
                </a:lnTo>
                <a:lnTo>
                  <a:pt x="57391" y="25000"/>
                </a:lnTo>
                <a:lnTo>
                  <a:pt x="57391" y="25000"/>
                </a:lnTo>
                <a:lnTo>
                  <a:pt x="57391" y="25000"/>
                </a:lnTo>
                <a:lnTo>
                  <a:pt x="62608" y="25000"/>
                </a:lnTo>
                <a:lnTo>
                  <a:pt x="62608" y="25000"/>
                </a:lnTo>
                <a:lnTo>
                  <a:pt x="62608" y="10000"/>
                </a:lnTo>
                <a:lnTo>
                  <a:pt x="62608" y="10000"/>
                </a:lnTo>
                <a:lnTo>
                  <a:pt x="67826" y="10000"/>
                </a:lnTo>
                <a:lnTo>
                  <a:pt x="67826" y="10000"/>
                </a:lnTo>
                <a:lnTo>
                  <a:pt x="67826" y="10000"/>
                </a:lnTo>
                <a:lnTo>
                  <a:pt x="67826" y="25000"/>
                </a:lnTo>
                <a:lnTo>
                  <a:pt x="67826" y="25000"/>
                </a:lnTo>
                <a:lnTo>
                  <a:pt x="73043" y="25000"/>
                </a:lnTo>
                <a:lnTo>
                  <a:pt x="73043" y="10000"/>
                </a:lnTo>
                <a:lnTo>
                  <a:pt x="73043" y="10000"/>
                </a:lnTo>
                <a:lnTo>
                  <a:pt x="73043" y="10000"/>
                </a:lnTo>
                <a:lnTo>
                  <a:pt x="73043" y="10000"/>
                </a:lnTo>
                <a:lnTo>
                  <a:pt x="73043" y="25000"/>
                </a:lnTo>
                <a:lnTo>
                  <a:pt x="78260" y="25000"/>
                </a:lnTo>
                <a:lnTo>
                  <a:pt x="78260" y="25000"/>
                </a:lnTo>
                <a:lnTo>
                  <a:pt x="78260" y="25000"/>
                </a:lnTo>
                <a:lnTo>
                  <a:pt x="78260" y="10000"/>
                </a:lnTo>
                <a:lnTo>
                  <a:pt x="86086" y="10000"/>
                </a:lnTo>
                <a:lnTo>
                  <a:pt x="86086" y="10000"/>
                </a:lnTo>
                <a:lnTo>
                  <a:pt x="86086" y="10000"/>
                </a:lnTo>
                <a:lnTo>
                  <a:pt x="86086" y="10000"/>
                </a:lnTo>
                <a:lnTo>
                  <a:pt x="86086" y="10000"/>
                </a:lnTo>
                <a:lnTo>
                  <a:pt x="91304" y="10000"/>
                </a:lnTo>
                <a:lnTo>
                  <a:pt x="91304" y="10000"/>
                </a:lnTo>
                <a:lnTo>
                  <a:pt x="91304" y="10000"/>
                </a:lnTo>
                <a:lnTo>
                  <a:pt x="91304" y="10000"/>
                </a:lnTo>
                <a:lnTo>
                  <a:pt x="96521" y="10000"/>
                </a:lnTo>
                <a:lnTo>
                  <a:pt x="96521" y="10000"/>
                </a:lnTo>
                <a:lnTo>
                  <a:pt x="96521" y="10000"/>
                </a:lnTo>
                <a:lnTo>
                  <a:pt x="96521" y="10000"/>
                </a:lnTo>
                <a:lnTo>
                  <a:pt x="101739" y="10000"/>
                </a:lnTo>
                <a:lnTo>
                  <a:pt x="101739" y="10000"/>
                </a:lnTo>
                <a:lnTo>
                  <a:pt x="96521" y="10000"/>
                </a:lnTo>
                <a:lnTo>
                  <a:pt x="96521" y="10000"/>
                </a:lnTo>
                <a:lnTo>
                  <a:pt x="96521" y="0"/>
                </a:lnTo>
                <a:lnTo>
                  <a:pt x="96521" y="0"/>
                </a:lnTo>
                <a:lnTo>
                  <a:pt x="101739" y="0"/>
                </a:lnTo>
                <a:lnTo>
                  <a:pt x="101739" y="0"/>
                </a:lnTo>
                <a:lnTo>
                  <a:pt x="101739" y="0"/>
                </a:lnTo>
                <a:lnTo>
                  <a:pt x="101739" y="0"/>
                </a:lnTo>
                <a:lnTo>
                  <a:pt x="101739"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7" name="Shape 587"/>
          <p:cNvSpPr/>
          <p:nvPr/>
        </p:nvSpPr>
        <p:spPr>
          <a:xfrm>
            <a:off x="4679081" y="3009591"/>
            <a:ext cx="96471" cy="49207"/>
          </a:xfrm>
          <a:custGeom>
            <a:avLst/>
            <a:gdLst/>
            <a:ahLst/>
            <a:cxnLst/>
            <a:rect l="0" t="0" r="0" b="0"/>
            <a:pathLst>
              <a:path w="120000" h="120000" extrusionOk="0">
                <a:moveTo>
                  <a:pt x="42962" y="0"/>
                </a:moveTo>
                <a:lnTo>
                  <a:pt x="42962" y="0"/>
                </a:lnTo>
                <a:lnTo>
                  <a:pt x="42962" y="0"/>
                </a:lnTo>
                <a:lnTo>
                  <a:pt x="42962" y="0"/>
                </a:lnTo>
                <a:lnTo>
                  <a:pt x="45925" y="0"/>
                </a:lnTo>
                <a:lnTo>
                  <a:pt x="45925" y="7741"/>
                </a:lnTo>
                <a:lnTo>
                  <a:pt x="45925" y="7741"/>
                </a:lnTo>
                <a:lnTo>
                  <a:pt x="45925" y="7741"/>
                </a:lnTo>
                <a:lnTo>
                  <a:pt x="45925" y="7741"/>
                </a:lnTo>
                <a:lnTo>
                  <a:pt x="45925" y="7741"/>
                </a:lnTo>
                <a:lnTo>
                  <a:pt x="45925" y="7741"/>
                </a:lnTo>
                <a:lnTo>
                  <a:pt x="48888" y="7741"/>
                </a:lnTo>
                <a:lnTo>
                  <a:pt x="48888" y="7741"/>
                </a:lnTo>
                <a:lnTo>
                  <a:pt x="48888" y="7741"/>
                </a:lnTo>
                <a:lnTo>
                  <a:pt x="48888" y="7741"/>
                </a:lnTo>
                <a:lnTo>
                  <a:pt x="48888" y="7741"/>
                </a:lnTo>
                <a:lnTo>
                  <a:pt x="48888" y="0"/>
                </a:lnTo>
                <a:lnTo>
                  <a:pt x="51851" y="0"/>
                </a:lnTo>
                <a:lnTo>
                  <a:pt x="51851" y="0"/>
                </a:lnTo>
                <a:lnTo>
                  <a:pt x="51851" y="0"/>
                </a:lnTo>
                <a:lnTo>
                  <a:pt x="51851" y="0"/>
                </a:lnTo>
                <a:lnTo>
                  <a:pt x="51851" y="0"/>
                </a:lnTo>
                <a:lnTo>
                  <a:pt x="51851" y="0"/>
                </a:lnTo>
                <a:lnTo>
                  <a:pt x="56296" y="0"/>
                </a:lnTo>
                <a:lnTo>
                  <a:pt x="56296" y="0"/>
                </a:lnTo>
                <a:lnTo>
                  <a:pt x="56296" y="0"/>
                </a:lnTo>
                <a:lnTo>
                  <a:pt x="59259" y="0"/>
                </a:lnTo>
                <a:lnTo>
                  <a:pt x="59259" y="0"/>
                </a:lnTo>
                <a:lnTo>
                  <a:pt x="59259" y="0"/>
                </a:lnTo>
                <a:lnTo>
                  <a:pt x="59259" y="0"/>
                </a:lnTo>
                <a:lnTo>
                  <a:pt x="59259" y="7741"/>
                </a:lnTo>
                <a:lnTo>
                  <a:pt x="59259" y="7741"/>
                </a:lnTo>
                <a:lnTo>
                  <a:pt x="59259" y="7741"/>
                </a:lnTo>
                <a:lnTo>
                  <a:pt x="59259" y="7741"/>
                </a:lnTo>
                <a:lnTo>
                  <a:pt x="62222" y="7741"/>
                </a:lnTo>
                <a:lnTo>
                  <a:pt x="62222" y="7741"/>
                </a:lnTo>
                <a:lnTo>
                  <a:pt x="62222" y="7741"/>
                </a:lnTo>
                <a:lnTo>
                  <a:pt x="62222" y="7741"/>
                </a:lnTo>
                <a:lnTo>
                  <a:pt x="62222" y="7741"/>
                </a:lnTo>
                <a:lnTo>
                  <a:pt x="62222" y="7741"/>
                </a:lnTo>
                <a:lnTo>
                  <a:pt x="62222" y="15483"/>
                </a:lnTo>
                <a:lnTo>
                  <a:pt x="62222" y="15483"/>
                </a:lnTo>
                <a:lnTo>
                  <a:pt x="62222" y="15483"/>
                </a:lnTo>
                <a:lnTo>
                  <a:pt x="62222" y="15483"/>
                </a:lnTo>
                <a:lnTo>
                  <a:pt x="62222" y="23225"/>
                </a:lnTo>
                <a:lnTo>
                  <a:pt x="62222" y="23225"/>
                </a:lnTo>
                <a:lnTo>
                  <a:pt x="62222" y="23225"/>
                </a:lnTo>
                <a:lnTo>
                  <a:pt x="65185" y="23225"/>
                </a:lnTo>
                <a:lnTo>
                  <a:pt x="65185" y="23225"/>
                </a:lnTo>
                <a:lnTo>
                  <a:pt x="65185" y="15483"/>
                </a:lnTo>
                <a:lnTo>
                  <a:pt x="65185" y="15483"/>
                </a:lnTo>
                <a:lnTo>
                  <a:pt x="65185" y="23225"/>
                </a:lnTo>
                <a:lnTo>
                  <a:pt x="68148" y="23225"/>
                </a:lnTo>
                <a:lnTo>
                  <a:pt x="68148" y="23225"/>
                </a:lnTo>
                <a:lnTo>
                  <a:pt x="68148" y="23225"/>
                </a:lnTo>
                <a:lnTo>
                  <a:pt x="68148" y="23225"/>
                </a:lnTo>
                <a:lnTo>
                  <a:pt x="68148" y="23225"/>
                </a:lnTo>
                <a:lnTo>
                  <a:pt x="68148" y="15483"/>
                </a:lnTo>
                <a:lnTo>
                  <a:pt x="68148" y="15483"/>
                </a:lnTo>
                <a:lnTo>
                  <a:pt x="68148" y="15483"/>
                </a:lnTo>
                <a:lnTo>
                  <a:pt x="71111" y="15483"/>
                </a:lnTo>
                <a:lnTo>
                  <a:pt x="71111" y="15483"/>
                </a:lnTo>
                <a:lnTo>
                  <a:pt x="71111" y="15483"/>
                </a:lnTo>
                <a:lnTo>
                  <a:pt x="71111" y="15483"/>
                </a:lnTo>
                <a:lnTo>
                  <a:pt x="71111" y="15483"/>
                </a:lnTo>
                <a:lnTo>
                  <a:pt x="75555" y="15483"/>
                </a:lnTo>
                <a:lnTo>
                  <a:pt x="75555" y="7741"/>
                </a:lnTo>
                <a:lnTo>
                  <a:pt x="75555" y="7741"/>
                </a:lnTo>
                <a:lnTo>
                  <a:pt x="75555" y="7741"/>
                </a:lnTo>
                <a:lnTo>
                  <a:pt x="75555" y="7741"/>
                </a:lnTo>
                <a:lnTo>
                  <a:pt x="75555" y="7741"/>
                </a:lnTo>
                <a:lnTo>
                  <a:pt x="75555" y="7741"/>
                </a:lnTo>
                <a:lnTo>
                  <a:pt x="78518" y="7741"/>
                </a:lnTo>
                <a:lnTo>
                  <a:pt x="78518" y="7741"/>
                </a:lnTo>
                <a:lnTo>
                  <a:pt x="78518" y="7741"/>
                </a:lnTo>
                <a:lnTo>
                  <a:pt x="78518" y="7741"/>
                </a:lnTo>
                <a:lnTo>
                  <a:pt x="78518" y="7741"/>
                </a:lnTo>
                <a:lnTo>
                  <a:pt x="78518" y="7741"/>
                </a:lnTo>
                <a:lnTo>
                  <a:pt x="81481" y="7741"/>
                </a:lnTo>
                <a:lnTo>
                  <a:pt x="81481" y="7741"/>
                </a:lnTo>
                <a:lnTo>
                  <a:pt x="81481" y="7741"/>
                </a:lnTo>
                <a:lnTo>
                  <a:pt x="81481" y="7741"/>
                </a:lnTo>
                <a:lnTo>
                  <a:pt x="81481" y="7741"/>
                </a:lnTo>
                <a:lnTo>
                  <a:pt x="84444" y="7741"/>
                </a:lnTo>
                <a:lnTo>
                  <a:pt x="84444" y="15483"/>
                </a:lnTo>
                <a:lnTo>
                  <a:pt x="84444" y="15483"/>
                </a:lnTo>
                <a:lnTo>
                  <a:pt x="84444" y="15483"/>
                </a:lnTo>
                <a:lnTo>
                  <a:pt x="87407" y="15483"/>
                </a:lnTo>
                <a:lnTo>
                  <a:pt x="87407" y="15483"/>
                </a:lnTo>
                <a:lnTo>
                  <a:pt x="87407" y="15483"/>
                </a:lnTo>
                <a:lnTo>
                  <a:pt x="87407" y="15483"/>
                </a:lnTo>
                <a:lnTo>
                  <a:pt x="87407" y="15483"/>
                </a:lnTo>
                <a:lnTo>
                  <a:pt x="87407" y="15483"/>
                </a:lnTo>
                <a:lnTo>
                  <a:pt x="87407" y="7741"/>
                </a:lnTo>
                <a:lnTo>
                  <a:pt x="91851" y="7741"/>
                </a:lnTo>
                <a:lnTo>
                  <a:pt x="91851" y="7741"/>
                </a:lnTo>
                <a:lnTo>
                  <a:pt x="91851" y="7741"/>
                </a:lnTo>
                <a:lnTo>
                  <a:pt x="91851" y="7741"/>
                </a:lnTo>
                <a:lnTo>
                  <a:pt x="94814" y="7741"/>
                </a:lnTo>
                <a:lnTo>
                  <a:pt x="94814" y="7741"/>
                </a:lnTo>
                <a:lnTo>
                  <a:pt x="94814" y="7741"/>
                </a:lnTo>
                <a:lnTo>
                  <a:pt x="94814" y="7741"/>
                </a:lnTo>
                <a:lnTo>
                  <a:pt x="94814" y="7741"/>
                </a:lnTo>
                <a:lnTo>
                  <a:pt x="97777" y="7741"/>
                </a:lnTo>
                <a:lnTo>
                  <a:pt x="97777" y="7741"/>
                </a:lnTo>
                <a:lnTo>
                  <a:pt x="97777" y="7741"/>
                </a:lnTo>
                <a:lnTo>
                  <a:pt x="97777" y="7741"/>
                </a:lnTo>
                <a:lnTo>
                  <a:pt x="97777" y="7741"/>
                </a:lnTo>
                <a:lnTo>
                  <a:pt x="100740" y="7741"/>
                </a:lnTo>
                <a:lnTo>
                  <a:pt x="100740" y="7741"/>
                </a:lnTo>
                <a:lnTo>
                  <a:pt x="100740" y="7741"/>
                </a:lnTo>
                <a:lnTo>
                  <a:pt x="100740" y="7741"/>
                </a:lnTo>
                <a:lnTo>
                  <a:pt x="100740" y="7741"/>
                </a:lnTo>
                <a:lnTo>
                  <a:pt x="103703" y="7741"/>
                </a:lnTo>
                <a:lnTo>
                  <a:pt x="103703" y="7741"/>
                </a:lnTo>
                <a:lnTo>
                  <a:pt x="103703" y="7741"/>
                </a:lnTo>
                <a:lnTo>
                  <a:pt x="103703" y="7741"/>
                </a:lnTo>
                <a:lnTo>
                  <a:pt x="103703" y="7741"/>
                </a:lnTo>
                <a:lnTo>
                  <a:pt x="108148" y="7741"/>
                </a:lnTo>
                <a:lnTo>
                  <a:pt x="108148" y="7741"/>
                </a:lnTo>
                <a:lnTo>
                  <a:pt x="108148" y="7741"/>
                </a:lnTo>
                <a:lnTo>
                  <a:pt x="108148" y="15483"/>
                </a:lnTo>
                <a:lnTo>
                  <a:pt x="108148" y="15483"/>
                </a:lnTo>
                <a:lnTo>
                  <a:pt x="111111" y="15483"/>
                </a:lnTo>
                <a:lnTo>
                  <a:pt x="111111" y="15483"/>
                </a:lnTo>
                <a:lnTo>
                  <a:pt x="111111" y="15483"/>
                </a:lnTo>
                <a:lnTo>
                  <a:pt x="111111" y="15483"/>
                </a:lnTo>
                <a:lnTo>
                  <a:pt x="111111" y="23225"/>
                </a:lnTo>
                <a:lnTo>
                  <a:pt x="111111" y="23225"/>
                </a:lnTo>
                <a:lnTo>
                  <a:pt x="114074" y="23225"/>
                </a:lnTo>
                <a:lnTo>
                  <a:pt x="114074" y="23225"/>
                </a:lnTo>
                <a:lnTo>
                  <a:pt x="114074" y="23225"/>
                </a:lnTo>
                <a:lnTo>
                  <a:pt x="114074" y="23225"/>
                </a:lnTo>
                <a:lnTo>
                  <a:pt x="114074" y="23225"/>
                </a:lnTo>
                <a:lnTo>
                  <a:pt x="117037" y="23225"/>
                </a:lnTo>
                <a:lnTo>
                  <a:pt x="117037" y="23225"/>
                </a:lnTo>
                <a:lnTo>
                  <a:pt x="117037" y="23225"/>
                </a:lnTo>
                <a:lnTo>
                  <a:pt x="117037" y="23225"/>
                </a:lnTo>
                <a:lnTo>
                  <a:pt x="117037" y="23225"/>
                </a:lnTo>
                <a:lnTo>
                  <a:pt x="117037" y="34838"/>
                </a:lnTo>
                <a:lnTo>
                  <a:pt x="120000" y="34838"/>
                </a:lnTo>
                <a:lnTo>
                  <a:pt x="120000" y="34838"/>
                </a:lnTo>
                <a:lnTo>
                  <a:pt x="120000" y="34838"/>
                </a:lnTo>
                <a:lnTo>
                  <a:pt x="120000" y="34838"/>
                </a:lnTo>
                <a:lnTo>
                  <a:pt x="120000" y="34838"/>
                </a:lnTo>
                <a:lnTo>
                  <a:pt x="120000" y="34838"/>
                </a:lnTo>
                <a:lnTo>
                  <a:pt x="120000" y="34838"/>
                </a:lnTo>
                <a:lnTo>
                  <a:pt x="120000" y="42580"/>
                </a:lnTo>
                <a:lnTo>
                  <a:pt x="117037" y="42580"/>
                </a:lnTo>
                <a:lnTo>
                  <a:pt x="117037" y="42580"/>
                </a:lnTo>
                <a:lnTo>
                  <a:pt x="117037" y="42580"/>
                </a:lnTo>
                <a:lnTo>
                  <a:pt x="117037" y="42580"/>
                </a:lnTo>
                <a:lnTo>
                  <a:pt x="117037" y="42580"/>
                </a:lnTo>
                <a:lnTo>
                  <a:pt x="117037" y="50322"/>
                </a:lnTo>
                <a:lnTo>
                  <a:pt x="117037" y="50322"/>
                </a:lnTo>
                <a:lnTo>
                  <a:pt x="117037" y="50322"/>
                </a:lnTo>
                <a:lnTo>
                  <a:pt x="117037" y="50322"/>
                </a:lnTo>
                <a:lnTo>
                  <a:pt x="117037" y="58064"/>
                </a:lnTo>
                <a:lnTo>
                  <a:pt x="117037" y="58064"/>
                </a:lnTo>
                <a:lnTo>
                  <a:pt x="114074" y="58064"/>
                </a:lnTo>
                <a:lnTo>
                  <a:pt x="114074" y="58064"/>
                </a:lnTo>
                <a:lnTo>
                  <a:pt x="114074" y="58064"/>
                </a:lnTo>
                <a:lnTo>
                  <a:pt x="114074" y="58064"/>
                </a:lnTo>
                <a:lnTo>
                  <a:pt x="114074" y="58064"/>
                </a:lnTo>
                <a:lnTo>
                  <a:pt x="114074" y="65806"/>
                </a:lnTo>
                <a:lnTo>
                  <a:pt x="114074" y="65806"/>
                </a:lnTo>
                <a:lnTo>
                  <a:pt x="114074" y="65806"/>
                </a:lnTo>
                <a:lnTo>
                  <a:pt x="114074" y="65806"/>
                </a:lnTo>
                <a:lnTo>
                  <a:pt x="114074" y="77419"/>
                </a:lnTo>
                <a:lnTo>
                  <a:pt x="114074" y="77419"/>
                </a:lnTo>
                <a:lnTo>
                  <a:pt x="111111" y="77419"/>
                </a:lnTo>
                <a:lnTo>
                  <a:pt x="111111" y="77419"/>
                </a:lnTo>
                <a:lnTo>
                  <a:pt x="111111" y="77419"/>
                </a:lnTo>
                <a:lnTo>
                  <a:pt x="108148" y="77419"/>
                </a:lnTo>
                <a:lnTo>
                  <a:pt x="108148" y="77419"/>
                </a:lnTo>
                <a:lnTo>
                  <a:pt x="108148" y="77419"/>
                </a:lnTo>
                <a:lnTo>
                  <a:pt x="108148" y="77419"/>
                </a:lnTo>
                <a:lnTo>
                  <a:pt x="108148" y="77419"/>
                </a:lnTo>
                <a:lnTo>
                  <a:pt x="103703" y="77419"/>
                </a:lnTo>
                <a:lnTo>
                  <a:pt x="103703" y="77419"/>
                </a:lnTo>
                <a:lnTo>
                  <a:pt x="103703" y="77419"/>
                </a:lnTo>
                <a:lnTo>
                  <a:pt x="103703" y="77419"/>
                </a:lnTo>
                <a:lnTo>
                  <a:pt x="103703" y="77419"/>
                </a:lnTo>
                <a:lnTo>
                  <a:pt x="103703" y="77419"/>
                </a:lnTo>
                <a:lnTo>
                  <a:pt x="103703" y="65806"/>
                </a:lnTo>
                <a:lnTo>
                  <a:pt x="100740" y="65806"/>
                </a:lnTo>
                <a:lnTo>
                  <a:pt x="100740" y="65806"/>
                </a:lnTo>
                <a:lnTo>
                  <a:pt x="100740" y="65806"/>
                </a:lnTo>
                <a:lnTo>
                  <a:pt x="100740" y="65806"/>
                </a:lnTo>
                <a:lnTo>
                  <a:pt x="100740" y="65806"/>
                </a:lnTo>
                <a:lnTo>
                  <a:pt x="97777" y="65806"/>
                </a:lnTo>
                <a:lnTo>
                  <a:pt x="97777" y="58064"/>
                </a:lnTo>
                <a:lnTo>
                  <a:pt x="97777" y="58064"/>
                </a:lnTo>
                <a:lnTo>
                  <a:pt x="97777" y="58064"/>
                </a:lnTo>
                <a:lnTo>
                  <a:pt x="97777" y="65806"/>
                </a:lnTo>
                <a:lnTo>
                  <a:pt x="97777" y="65806"/>
                </a:lnTo>
                <a:lnTo>
                  <a:pt x="94814" y="65806"/>
                </a:lnTo>
                <a:lnTo>
                  <a:pt x="94814" y="65806"/>
                </a:lnTo>
                <a:lnTo>
                  <a:pt x="94814" y="65806"/>
                </a:lnTo>
                <a:lnTo>
                  <a:pt x="94814" y="65806"/>
                </a:lnTo>
                <a:lnTo>
                  <a:pt x="91851" y="65806"/>
                </a:lnTo>
                <a:lnTo>
                  <a:pt x="91851" y="65806"/>
                </a:lnTo>
                <a:lnTo>
                  <a:pt x="91851" y="65806"/>
                </a:lnTo>
                <a:lnTo>
                  <a:pt x="91851" y="65806"/>
                </a:lnTo>
                <a:lnTo>
                  <a:pt x="91851" y="65806"/>
                </a:lnTo>
                <a:lnTo>
                  <a:pt x="87407" y="65806"/>
                </a:lnTo>
                <a:lnTo>
                  <a:pt x="87407" y="65806"/>
                </a:lnTo>
                <a:lnTo>
                  <a:pt x="87407" y="65806"/>
                </a:lnTo>
                <a:lnTo>
                  <a:pt x="87407" y="65806"/>
                </a:lnTo>
                <a:lnTo>
                  <a:pt x="84444" y="65806"/>
                </a:lnTo>
                <a:lnTo>
                  <a:pt x="84444" y="58064"/>
                </a:lnTo>
                <a:lnTo>
                  <a:pt x="84444" y="58064"/>
                </a:lnTo>
                <a:lnTo>
                  <a:pt x="84444" y="58064"/>
                </a:lnTo>
                <a:lnTo>
                  <a:pt x="81481" y="58064"/>
                </a:lnTo>
                <a:lnTo>
                  <a:pt x="81481" y="58064"/>
                </a:lnTo>
                <a:lnTo>
                  <a:pt x="81481" y="58064"/>
                </a:lnTo>
                <a:lnTo>
                  <a:pt x="81481" y="65806"/>
                </a:lnTo>
                <a:lnTo>
                  <a:pt x="81481" y="65806"/>
                </a:lnTo>
                <a:lnTo>
                  <a:pt x="78518" y="65806"/>
                </a:lnTo>
                <a:lnTo>
                  <a:pt x="78518" y="65806"/>
                </a:lnTo>
                <a:lnTo>
                  <a:pt x="78518" y="65806"/>
                </a:lnTo>
                <a:lnTo>
                  <a:pt x="78518" y="65806"/>
                </a:lnTo>
                <a:lnTo>
                  <a:pt x="78518" y="65806"/>
                </a:lnTo>
                <a:lnTo>
                  <a:pt x="78518" y="65806"/>
                </a:lnTo>
                <a:lnTo>
                  <a:pt x="78518" y="77419"/>
                </a:lnTo>
                <a:lnTo>
                  <a:pt x="75555" y="77419"/>
                </a:lnTo>
                <a:lnTo>
                  <a:pt x="75555" y="77419"/>
                </a:lnTo>
                <a:lnTo>
                  <a:pt x="75555" y="77419"/>
                </a:lnTo>
                <a:lnTo>
                  <a:pt x="75555" y="77419"/>
                </a:lnTo>
                <a:lnTo>
                  <a:pt x="75555" y="85161"/>
                </a:lnTo>
                <a:lnTo>
                  <a:pt x="75555" y="85161"/>
                </a:lnTo>
                <a:lnTo>
                  <a:pt x="71111" y="85161"/>
                </a:lnTo>
                <a:lnTo>
                  <a:pt x="71111" y="85161"/>
                </a:lnTo>
                <a:lnTo>
                  <a:pt x="71111" y="85161"/>
                </a:lnTo>
                <a:lnTo>
                  <a:pt x="71111" y="85161"/>
                </a:lnTo>
                <a:lnTo>
                  <a:pt x="71111" y="85161"/>
                </a:lnTo>
                <a:lnTo>
                  <a:pt x="68148" y="85161"/>
                </a:lnTo>
                <a:lnTo>
                  <a:pt x="68148" y="85161"/>
                </a:lnTo>
                <a:lnTo>
                  <a:pt x="68148" y="85161"/>
                </a:lnTo>
                <a:lnTo>
                  <a:pt x="68148" y="92903"/>
                </a:lnTo>
                <a:lnTo>
                  <a:pt x="68148" y="92903"/>
                </a:lnTo>
                <a:lnTo>
                  <a:pt x="68148" y="92903"/>
                </a:lnTo>
                <a:lnTo>
                  <a:pt x="65185" y="92903"/>
                </a:lnTo>
                <a:lnTo>
                  <a:pt x="65185" y="92903"/>
                </a:lnTo>
                <a:lnTo>
                  <a:pt x="65185" y="92903"/>
                </a:lnTo>
                <a:lnTo>
                  <a:pt x="65185" y="92903"/>
                </a:lnTo>
                <a:lnTo>
                  <a:pt x="65185" y="92903"/>
                </a:lnTo>
                <a:lnTo>
                  <a:pt x="62222" y="92903"/>
                </a:lnTo>
                <a:lnTo>
                  <a:pt x="62222" y="92903"/>
                </a:lnTo>
                <a:lnTo>
                  <a:pt x="62222" y="85161"/>
                </a:lnTo>
                <a:lnTo>
                  <a:pt x="62222" y="85161"/>
                </a:lnTo>
                <a:lnTo>
                  <a:pt x="62222" y="85161"/>
                </a:lnTo>
                <a:lnTo>
                  <a:pt x="59259" y="85161"/>
                </a:lnTo>
                <a:lnTo>
                  <a:pt x="59259" y="85161"/>
                </a:lnTo>
                <a:lnTo>
                  <a:pt x="59259" y="85161"/>
                </a:lnTo>
                <a:lnTo>
                  <a:pt x="59259" y="85161"/>
                </a:lnTo>
                <a:lnTo>
                  <a:pt x="59259" y="85161"/>
                </a:lnTo>
                <a:lnTo>
                  <a:pt x="59259" y="85161"/>
                </a:lnTo>
                <a:lnTo>
                  <a:pt x="56296" y="85161"/>
                </a:lnTo>
                <a:lnTo>
                  <a:pt x="56296" y="92903"/>
                </a:lnTo>
                <a:lnTo>
                  <a:pt x="56296" y="92903"/>
                </a:lnTo>
                <a:lnTo>
                  <a:pt x="56296" y="92903"/>
                </a:lnTo>
                <a:lnTo>
                  <a:pt x="56296" y="92903"/>
                </a:lnTo>
                <a:lnTo>
                  <a:pt x="56296" y="92903"/>
                </a:lnTo>
                <a:lnTo>
                  <a:pt x="51851" y="92903"/>
                </a:lnTo>
                <a:lnTo>
                  <a:pt x="51851" y="92903"/>
                </a:lnTo>
                <a:lnTo>
                  <a:pt x="51851" y="92903"/>
                </a:lnTo>
                <a:lnTo>
                  <a:pt x="51851" y="92903"/>
                </a:lnTo>
                <a:lnTo>
                  <a:pt x="51851" y="100645"/>
                </a:lnTo>
                <a:lnTo>
                  <a:pt x="48888" y="100645"/>
                </a:lnTo>
                <a:lnTo>
                  <a:pt x="48888" y="100645"/>
                </a:lnTo>
                <a:lnTo>
                  <a:pt x="48888" y="92903"/>
                </a:lnTo>
                <a:lnTo>
                  <a:pt x="48888" y="92903"/>
                </a:lnTo>
                <a:lnTo>
                  <a:pt x="48888" y="92903"/>
                </a:lnTo>
                <a:lnTo>
                  <a:pt x="45925" y="92903"/>
                </a:lnTo>
                <a:lnTo>
                  <a:pt x="45925" y="92903"/>
                </a:lnTo>
                <a:lnTo>
                  <a:pt x="45925" y="100645"/>
                </a:lnTo>
                <a:lnTo>
                  <a:pt x="45925" y="100645"/>
                </a:lnTo>
                <a:lnTo>
                  <a:pt x="42962" y="100645"/>
                </a:lnTo>
                <a:lnTo>
                  <a:pt x="42962" y="100645"/>
                </a:lnTo>
                <a:lnTo>
                  <a:pt x="42962" y="100645"/>
                </a:lnTo>
                <a:lnTo>
                  <a:pt x="42962" y="100645"/>
                </a:lnTo>
                <a:lnTo>
                  <a:pt x="42962" y="100645"/>
                </a:lnTo>
                <a:lnTo>
                  <a:pt x="42962" y="100645"/>
                </a:lnTo>
                <a:lnTo>
                  <a:pt x="40000" y="100645"/>
                </a:lnTo>
                <a:lnTo>
                  <a:pt x="40000" y="112258"/>
                </a:lnTo>
                <a:lnTo>
                  <a:pt x="40000" y="112258"/>
                </a:lnTo>
                <a:lnTo>
                  <a:pt x="42962" y="112258"/>
                </a:lnTo>
                <a:lnTo>
                  <a:pt x="42962" y="112258"/>
                </a:lnTo>
                <a:lnTo>
                  <a:pt x="40000" y="112258"/>
                </a:lnTo>
                <a:lnTo>
                  <a:pt x="40000" y="120000"/>
                </a:lnTo>
                <a:lnTo>
                  <a:pt x="40000" y="120000"/>
                </a:lnTo>
                <a:lnTo>
                  <a:pt x="40000" y="120000"/>
                </a:lnTo>
                <a:lnTo>
                  <a:pt x="40000" y="120000"/>
                </a:lnTo>
                <a:lnTo>
                  <a:pt x="40000" y="120000"/>
                </a:lnTo>
                <a:lnTo>
                  <a:pt x="35555" y="120000"/>
                </a:lnTo>
                <a:lnTo>
                  <a:pt x="35555" y="120000"/>
                </a:lnTo>
                <a:lnTo>
                  <a:pt x="35555" y="120000"/>
                </a:lnTo>
                <a:lnTo>
                  <a:pt x="32592" y="120000"/>
                </a:lnTo>
                <a:lnTo>
                  <a:pt x="32592" y="120000"/>
                </a:lnTo>
                <a:lnTo>
                  <a:pt x="32592" y="120000"/>
                </a:lnTo>
                <a:lnTo>
                  <a:pt x="32592" y="120000"/>
                </a:lnTo>
                <a:lnTo>
                  <a:pt x="29629" y="120000"/>
                </a:lnTo>
                <a:lnTo>
                  <a:pt x="29629" y="120000"/>
                </a:lnTo>
                <a:lnTo>
                  <a:pt x="29629" y="120000"/>
                </a:lnTo>
                <a:lnTo>
                  <a:pt x="29629" y="120000"/>
                </a:lnTo>
                <a:lnTo>
                  <a:pt x="26666" y="120000"/>
                </a:lnTo>
                <a:lnTo>
                  <a:pt x="26666" y="120000"/>
                </a:lnTo>
                <a:lnTo>
                  <a:pt x="26666" y="120000"/>
                </a:lnTo>
                <a:lnTo>
                  <a:pt x="23703" y="120000"/>
                </a:lnTo>
                <a:lnTo>
                  <a:pt x="23703" y="120000"/>
                </a:lnTo>
                <a:lnTo>
                  <a:pt x="23703" y="120000"/>
                </a:lnTo>
                <a:lnTo>
                  <a:pt x="23703" y="120000"/>
                </a:lnTo>
                <a:lnTo>
                  <a:pt x="19259" y="120000"/>
                </a:lnTo>
                <a:lnTo>
                  <a:pt x="19259" y="120000"/>
                </a:lnTo>
                <a:lnTo>
                  <a:pt x="19259" y="120000"/>
                </a:lnTo>
                <a:lnTo>
                  <a:pt x="19259" y="120000"/>
                </a:lnTo>
                <a:lnTo>
                  <a:pt x="19259" y="120000"/>
                </a:lnTo>
                <a:lnTo>
                  <a:pt x="16296" y="120000"/>
                </a:lnTo>
                <a:lnTo>
                  <a:pt x="16296" y="120000"/>
                </a:lnTo>
                <a:lnTo>
                  <a:pt x="16296" y="112258"/>
                </a:lnTo>
                <a:lnTo>
                  <a:pt x="16296" y="112258"/>
                </a:lnTo>
                <a:lnTo>
                  <a:pt x="13333" y="112258"/>
                </a:lnTo>
                <a:lnTo>
                  <a:pt x="13333" y="112258"/>
                </a:lnTo>
                <a:lnTo>
                  <a:pt x="13333" y="112258"/>
                </a:lnTo>
                <a:lnTo>
                  <a:pt x="13333" y="112258"/>
                </a:lnTo>
                <a:lnTo>
                  <a:pt x="13333" y="112258"/>
                </a:lnTo>
                <a:lnTo>
                  <a:pt x="13333" y="112258"/>
                </a:lnTo>
                <a:lnTo>
                  <a:pt x="13333" y="100645"/>
                </a:lnTo>
                <a:lnTo>
                  <a:pt x="10370" y="100645"/>
                </a:lnTo>
                <a:lnTo>
                  <a:pt x="10370" y="100645"/>
                </a:lnTo>
                <a:lnTo>
                  <a:pt x="10370" y="100645"/>
                </a:lnTo>
                <a:lnTo>
                  <a:pt x="10370" y="100645"/>
                </a:lnTo>
                <a:lnTo>
                  <a:pt x="10370" y="100645"/>
                </a:lnTo>
                <a:lnTo>
                  <a:pt x="7407" y="100645"/>
                </a:lnTo>
                <a:lnTo>
                  <a:pt x="7407" y="100645"/>
                </a:lnTo>
                <a:lnTo>
                  <a:pt x="7407" y="100645"/>
                </a:lnTo>
                <a:lnTo>
                  <a:pt x="7407" y="100645"/>
                </a:lnTo>
                <a:lnTo>
                  <a:pt x="2962" y="100645"/>
                </a:lnTo>
                <a:lnTo>
                  <a:pt x="2962" y="92903"/>
                </a:lnTo>
                <a:lnTo>
                  <a:pt x="2962" y="92903"/>
                </a:lnTo>
                <a:lnTo>
                  <a:pt x="2962" y="92903"/>
                </a:lnTo>
                <a:lnTo>
                  <a:pt x="2962" y="92903"/>
                </a:lnTo>
                <a:lnTo>
                  <a:pt x="2962" y="92903"/>
                </a:lnTo>
                <a:lnTo>
                  <a:pt x="2962" y="92903"/>
                </a:lnTo>
                <a:lnTo>
                  <a:pt x="2962" y="85161"/>
                </a:lnTo>
                <a:lnTo>
                  <a:pt x="2962" y="85161"/>
                </a:lnTo>
                <a:lnTo>
                  <a:pt x="0" y="85161"/>
                </a:lnTo>
                <a:lnTo>
                  <a:pt x="0" y="85161"/>
                </a:lnTo>
                <a:lnTo>
                  <a:pt x="0" y="77419"/>
                </a:lnTo>
                <a:lnTo>
                  <a:pt x="0" y="77419"/>
                </a:lnTo>
                <a:lnTo>
                  <a:pt x="0" y="77419"/>
                </a:lnTo>
                <a:lnTo>
                  <a:pt x="0" y="77419"/>
                </a:lnTo>
                <a:lnTo>
                  <a:pt x="0" y="77419"/>
                </a:lnTo>
                <a:lnTo>
                  <a:pt x="0" y="77419"/>
                </a:lnTo>
                <a:lnTo>
                  <a:pt x="0" y="65806"/>
                </a:lnTo>
                <a:lnTo>
                  <a:pt x="0" y="65806"/>
                </a:lnTo>
                <a:lnTo>
                  <a:pt x="0" y="65806"/>
                </a:lnTo>
                <a:lnTo>
                  <a:pt x="0" y="65806"/>
                </a:lnTo>
                <a:lnTo>
                  <a:pt x="2962" y="65806"/>
                </a:lnTo>
                <a:lnTo>
                  <a:pt x="2962" y="58064"/>
                </a:lnTo>
                <a:lnTo>
                  <a:pt x="2962" y="58064"/>
                </a:lnTo>
                <a:lnTo>
                  <a:pt x="2962" y="58064"/>
                </a:lnTo>
                <a:lnTo>
                  <a:pt x="2962" y="58064"/>
                </a:lnTo>
                <a:lnTo>
                  <a:pt x="2962" y="50322"/>
                </a:lnTo>
                <a:lnTo>
                  <a:pt x="2962" y="50322"/>
                </a:lnTo>
                <a:lnTo>
                  <a:pt x="2962" y="50322"/>
                </a:lnTo>
                <a:lnTo>
                  <a:pt x="2962" y="50322"/>
                </a:lnTo>
                <a:lnTo>
                  <a:pt x="2962" y="50322"/>
                </a:lnTo>
                <a:lnTo>
                  <a:pt x="2962" y="42580"/>
                </a:lnTo>
                <a:lnTo>
                  <a:pt x="7407" y="42580"/>
                </a:lnTo>
                <a:lnTo>
                  <a:pt x="7407" y="42580"/>
                </a:lnTo>
                <a:lnTo>
                  <a:pt x="7407" y="42580"/>
                </a:lnTo>
                <a:lnTo>
                  <a:pt x="7407" y="42580"/>
                </a:lnTo>
                <a:lnTo>
                  <a:pt x="10370" y="42580"/>
                </a:lnTo>
                <a:lnTo>
                  <a:pt x="10370" y="42580"/>
                </a:lnTo>
                <a:lnTo>
                  <a:pt x="10370" y="42580"/>
                </a:lnTo>
                <a:lnTo>
                  <a:pt x="10370" y="42580"/>
                </a:lnTo>
                <a:lnTo>
                  <a:pt x="10370" y="42580"/>
                </a:lnTo>
                <a:lnTo>
                  <a:pt x="13333" y="42580"/>
                </a:lnTo>
                <a:lnTo>
                  <a:pt x="13333" y="42580"/>
                </a:lnTo>
                <a:lnTo>
                  <a:pt x="13333" y="42580"/>
                </a:lnTo>
                <a:lnTo>
                  <a:pt x="13333" y="42580"/>
                </a:lnTo>
                <a:lnTo>
                  <a:pt x="16296" y="42580"/>
                </a:lnTo>
                <a:lnTo>
                  <a:pt x="16296" y="42580"/>
                </a:lnTo>
                <a:lnTo>
                  <a:pt x="16296" y="42580"/>
                </a:lnTo>
                <a:lnTo>
                  <a:pt x="16296" y="42580"/>
                </a:lnTo>
                <a:lnTo>
                  <a:pt x="19259" y="42580"/>
                </a:lnTo>
                <a:lnTo>
                  <a:pt x="19259" y="42580"/>
                </a:lnTo>
                <a:lnTo>
                  <a:pt x="19259" y="42580"/>
                </a:lnTo>
                <a:lnTo>
                  <a:pt x="19259" y="42580"/>
                </a:lnTo>
                <a:lnTo>
                  <a:pt x="19259" y="42580"/>
                </a:lnTo>
                <a:lnTo>
                  <a:pt x="23703" y="42580"/>
                </a:lnTo>
                <a:lnTo>
                  <a:pt x="23703" y="42580"/>
                </a:lnTo>
                <a:lnTo>
                  <a:pt x="23703" y="42580"/>
                </a:lnTo>
                <a:lnTo>
                  <a:pt x="23703" y="34838"/>
                </a:lnTo>
                <a:lnTo>
                  <a:pt x="23703" y="34838"/>
                </a:lnTo>
                <a:lnTo>
                  <a:pt x="23703" y="34838"/>
                </a:lnTo>
                <a:lnTo>
                  <a:pt x="23703" y="34838"/>
                </a:lnTo>
                <a:lnTo>
                  <a:pt x="26666" y="34838"/>
                </a:lnTo>
                <a:lnTo>
                  <a:pt x="26666" y="34838"/>
                </a:lnTo>
                <a:lnTo>
                  <a:pt x="26666" y="34838"/>
                </a:lnTo>
                <a:lnTo>
                  <a:pt x="26666" y="34838"/>
                </a:lnTo>
                <a:lnTo>
                  <a:pt x="26666" y="23225"/>
                </a:lnTo>
                <a:lnTo>
                  <a:pt x="26666" y="23225"/>
                </a:lnTo>
                <a:lnTo>
                  <a:pt x="26666" y="23225"/>
                </a:lnTo>
                <a:lnTo>
                  <a:pt x="29629" y="23225"/>
                </a:lnTo>
                <a:lnTo>
                  <a:pt x="29629" y="15483"/>
                </a:lnTo>
                <a:lnTo>
                  <a:pt x="29629" y="15483"/>
                </a:lnTo>
                <a:lnTo>
                  <a:pt x="29629" y="15483"/>
                </a:lnTo>
                <a:lnTo>
                  <a:pt x="29629" y="15483"/>
                </a:lnTo>
                <a:lnTo>
                  <a:pt x="29629" y="15483"/>
                </a:lnTo>
                <a:lnTo>
                  <a:pt x="32592" y="15483"/>
                </a:lnTo>
                <a:lnTo>
                  <a:pt x="32592" y="15483"/>
                </a:lnTo>
                <a:lnTo>
                  <a:pt x="32592" y="15483"/>
                </a:lnTo>
                <a:lnTo>
                  <a:pt x="32592" y="15483"/>
                </a:lnTo>
                <a:lnTo>
                  <a:pt x="32592" y="7741"/>
                </a:lnTo>
                <a:lnTo>
                  <a:pt x="32592" y="7741"/>
                </a:lnTo>
                <a:lnTo>
                  <a:pt x="32592" y="7741"/>
                </a:lnTo>
                <a:lnTo>
                  <a:pt x="35555" y="7741"/>
                </a:lnTo>
                <a:lnTo>
                  <a:pt x="35555" y="7741"/>
                </a:lnTo>
                <a:lnTo>
                  <a:pt x="35555" y="7741"/>
                </a:lnTo>
                <a:lnTo>
                  <a:pt x="35555" y="0"/>
                </a:lnTo>
                <a:lnTo>
                  <a:pt x="35555" y="0"/>
                </a:lnTo>
                <a:lnTo>
                  <a:pt x="40000" y="0"/>
                </a:lnTo>
                <a:lnTo>
                  <a:pt x="40000" y="0"/>
                </a:lnTo>
                <a:lnTo>
                  <a:pt x="40000" y="0"/>
                </a:lnTo>
                <a:lnTo>
                  <a:pt x="40000" y="0"/>
                </a:lnTo>
                <a:lnTo>
                  <a:pt x="42962" y="0"/>
                </a:lnTo>
                <a:lnTo>
                  <a:pt x="42962" y="0"/>
                </a:lnTo>
                <a:lnTo>
                  <a:pt x="42962"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8" name="Shape 588"/>
          <p:cNvSpPr/>
          <p:nvPr/>
        </p:nvSpPr>
        <p:spPr>
          <a:xfrm>
            <a:off x="4679081" y="3009591"/>
            <a:ext cx="96471" cy="49207"/>
          </a:xfrm>
          <a:custGeom>
            <a:avLst/>
            <a:gdLst/>
            <a:ahLst/>
            <a:cxnLst/>
            <a:rect l="0" t="0" r="0" b="0"/>
            <a:pathLst>
              <a:path w="120000" h="120000" extrusionOk="0">
                <a:moveTo>
                  <a:pt x="42962" y="0"/>
                </a:moveTo>
                <a:lnTo>
                  <a:pt x="42962" y="0"/>
                </a:lnTo>
                <a:lnTo>
                  <a:pt x="42962" y="0"/>
                </a:lnTo>
                <a:lnTo>
                  <a:pt x="42962" y="0"/>
                </a:lnTo>
                <a:lnTo>
                  <a:pt x="45925" y="0"/>
                </a:lnTo>
                <a:lnTo>
                  <a:pt x="45925" y="7741"/>
                </a:lnTo>
                <a:lnTo>
                  <a:pt x="45925" y="7741"/>
                </a:lnTo>
                <a:lnTo>
                  <a:pt x="45925" y="7741"/>
                </a:lnTo>
                <a:lnTo>
                  <a:pt x="45925" y="7741"/>
                </a:lnTo>
                <a:lnTo>
                  <a:pt x="45925" y="7741"/>
                </a:lnTo>
                <a:lnTo>
                  <a:pt x="45925" y="7741"/>
                </a:lnTo>
                <a:lnTo>
                  <a:pt x="48888" y="7741"/>
                </a:lnTo>
                <a:lnTo>
                  <a:pt x="48888" y="7741"/>
                </a:lnTo>
                <a:lnTo>
                  <a:pt x="48888" y="7741"/>
                </a:lnTo>
                <a:lnTo>
                  <a:pt x="48888" y="7741"/>
                </a:lnTo>
                <a:lnTo>
                  <a:pt x="48888" y="7741"/>
                </a:lnTo>
                <a:lnTo>
                  <a:pt x="48888" y="0"/>
                </a:lnTo>
                <a:lnTo>
                  <a:pt x="51851" y="0"/>
                </a:lnTo>
                <a:lnTo>
                  <a:pt x="51851" y="0"/>
                </a:lnTo>
                <a:lnTo>
                  <a:pt x="51851" y="0"/>
                </a:lnTo>
                <a:lnTo>
                  <a:pt x="51851" y="0"/>
                </a:lnTo>
                <a:lnTo>
                  <a:pt x="51851" y="0"/>
                </a:lnTo>
                <a:lnTo>
                  <a:pt x="51851" y="0"/>
                </a:lnTo>
                <a:lnTo>
                  <a:pt x="56296" y="0"/>
                </a:lnTo>
                <a:lnTo>
                  <a:pt x="56296" y="0"/>
                </a:lnTo>
                <a:lnTo>
                  <a:pt x="56296" y="0"/>
                </a:lnTo>
                <a:lnTo>
                  <a:pt x="59259" y="0"/>
                </a:lnTo>
                <a:lnTo>
                  <a:pt x="59259" y="0"/>
                </a:lnTo>
                <a:lnTo>
                  <a:pt x="59259" y="0"/>
                </a:lnTo>
                <a:lnTo>
                  <a:pt x="59259" y="0"/>
                </a:lnTo>
                <a:lnTo>
                  <a:pt x="59259" y="7741"/>
                </a:lnTo>
                <a:lnTo>
                  <a:pt x="59259" y="7741"/>
                </a:lnTo>
                <a:lnTo>
                  <a:pt x="59259" y="7741"/>
                </a:lnTo>
                <a:lnTo>
                  <a:pt x="59259" y="7741"/>
                </a:lnTo>
                <a:lnTo>
                  <a:pt x="62222" y="7741"/>
                </a:lnTo>
                <a:lnTo>
                  <a:pt x="62222" y="7741"/>
                </a:lnTo>
                <a:lnTo>
                  <a:pt x="62222" y="7741"/>
                </a:lnTo>
                <a:lnTo>
                  <a:pt x="62222" y="7741"/>
                </a:lnTo>
                <a:lnTo>
                  <a:pt x="62222" y="7741"/>
                </a:lnTo>
                <a:lnTo>
                  <a:pt x="62222" y="7741"/>
                </a:lnTo>
                <a:lnTo>
                  <a:pt x="62222" y="15483"/>
                </a:lnTo>
                <a:lnTo>
                  <a:pt x="62222" y="15483"/>
                </a:lnTo>
                <a:lnTo>
                  <a:pt x="62222" y="15483"/>
                </a:lnTo>
                <a:lnTo>
                  <a:pt x="62222" y="15483"/>
                </a:lnTo>
                <a:lnTo>
                  <a:pt x="62222" y="23225"/>
                </a:lnTo>
                <a:lnTo>
                  <a:pt x="62222" y="23225"/>
                </a:lnTo>
                <a:lnTo>
                  <a:pt x="62222" y="23225"/>
                </a:lnTo>
                <a:lnTo>
                  <a:pt x="65185" y="23225"/>
                </a:lnTo>
                <a:lnTo>
                  <a:pt x="65185" y="23225"/>
                </a:lnTo>
                <a:lnTo>
                  <a:pt x="65185" y="15483"/>
                </a:lnTo>
                <a:lnTo>
                  <a:pt x="65185" y="15483"/>
                </a:lnTo>
                <a:lnTo>
                  <a:pt x="65185" y="23225"/>
                </a:lnTo>
                <a:lnTo>
                  <a:pt x="68148" y="23225"/>
                </a:lnTo>
                <a:lnTo>
                  <a:pt x="68148" y="23225"/>
                </a:lnTo>
                <a:lnTo>
                  <a:pt x="68148" y="23225"/>
                </a:lnTo>
                <a:lnTo>
                  <a:pt x="68148" y="23225"/>
                </a:lnTo>
                <a:lnTo>
                  <a:pt x="68148" y="23225"/>
                </a:lnTo>
                <a:lnTo>
                  <a:pt x="68148" y="15483"/>
                </a:lnTo>
                <a:lnTo>
                  <a:pt x="68148" y="15483"/>
                </a:lnTo>
                <a:lnTo>
                  <a:pt x="68148" y="15483"/>
                </a:lnTo>
                <a:lnTo>
                  <a:pt x="71111" y="15483"/>
                </a:lnTo>
                <a:lnTo>
                  <a:pt x="71111" y="15483"/>
                </a:lnTo>
                <a:lnTo>
                  <a:pt x="71111" y="15483"/>
                </a:lnTo>
                <a:lnTo>
                  <a:pt x="71111" y="15483"/>
                </a:lnTo>
                <a:lnTo>
                  <a:pt x="71111" y="15483"/>
                </a:lnTo>
                <a:lnTo>
                  <a:pt x="75555" y="15483"/>
                </a:lnTo>
                <a:lnTo>
                  <a:pt x="75555" y="7741"/>
                </a:lnTo>
                <a:lnTo>
                  <a:pt x="75555" y="7741"/>
                </a:lnTo>
                <a:lnTo>
                  <a:pt x="75555" y="7741"/>
                </a:lnTo>
                <a:lnTo>
                  <a:pt x="75555" y="7741"/>
                </a:lnTo>
                <a:lnTo>
                  <a:pt x="75555" y="7741"/>
                </a:lnTo>
                <a:lnTo>
                  <a:pt x="75555" y="7741"/>
                </a:lnTo>
                <a:lnTo>
                  <a:pt x="78518" y="7741"/>
                </a:lnTo>
                <a:lnTo>
                  <a:pt x="78518" y="7741"/>
                </a:lnTo>
                <a:lnTo>
                  <a:pt x="78518" y="7741"/>
                </a:lnTo>
                <a:lnTo>
                  <a:pt x="78518" y="7741"/>
                </a:lnTo>
                <a:lnTo>
                  <a:pt x="78518" y="7741"/>
                </a:lnTo>
                <a:lnTo>
                  <a:pt x="78518" y="7741"/>
                </a:lnTo>
                <a:lnTo>
                  <a:pt x="81481" y="7741"/>
                </a:lnTo>
                <a:lnTo>
                  <a:pt x="81481" y="7741"/>
                </a:lnTo>
                <a:lnTo>
                  <a:pt x="81481" y="7741"/>
                </a:lnTo>
                <a:lnTo>
                  <a:pt x="81481" y="7741"/>
                </a:lnTo>
                <a:lnTo>
                  <a:pt x="81481" y="7741"/>
                </a:lnTo>
                <a:lnTo>
                  <a:pt x="84444" y="7741"/>
                </a:lnTo>
                <a:lnTo>
                  <a:pt x="84444" y="15483"/>
                </a:lnTo>
                <a:lnTo>
                  <a:pt x="84444" y="15483"/>
                </a:lnTo>
                <a:lnTo>
                  <a:pt x="84444" y="15483"/>
                </a:lnTo>
                <a:lnTo>
                  <a:pt x="87407" y="15483"/>
                </a:lnTo>
                <a:lnTo>
                  <a:pt x="87407" y="15483"/>
                </a:lnTo>
                <a:lnTo>
                  <a:pt x="87407" y="15483"/>
                </a:lnTo>
                <a:lnTo>
                  <a:pt x="87407" y="15483"/>
                </a:lnTo>
                <a:lnTo>
                  <a:pt x="87407" y="15483"/>
                </a:lnTo>
                <a:lnTo>
                  <a:pt x="87407" y="15483"/>
                </a:lnTo>
                <a:lnTo>
                  <a:pt x="87407" y="7741"/>
                </a:lnTo>
                <a:lnTo>
                  <a:pt x="91851" y="7741"/>
                </a:lnTo>
                <a:lnTo>
                  <a:pt x="91851" y="7741"/>
                </a:lnTo>
                <a:lnTo>
                  <a:pt x="91851" y="7741"/>
                </a:lnTo>
                <a:lnTo>
                  <a:pt x="91851" y="7741"/>
                </a:lnTo>
                <a:lnTo>
                  <a:pt x="94814" y="7741"/>
                </a:lnTo>
                <a:lnTo>
                  <a:pt x="94814" y="7741"/>
                </a:lnTo>
                <a:lnTo>
                  <a:pt x="94814" y="7741"/>
                </a:lnTo>
                <a:lnTo>
                  <a:pt x="94814" y="7741"/>
                </a:lnTo>
                <a:lnTo>
                  <a:pt x="94814" y="7741"/>
                </a:lnTo>
                <a:lnTo>
                  <a:pt x="97777" y="7741"/>
                </a:lnTo>
                <a:lnTo>
                  <a:pt x="97777" y="7741"/>
                </a:lnTo>
                <a:lnTo>
                  <a:pt x="97777" y="7741"/>
                </a:lnTo>
                <a:lnTo>
                  <a:pt x="97777" y="7741"/>
                </a:lnTo>
                <a:lnTo>
                  <a:pt x="97777" y="7741"/>
                </a:lnTo>
                <a:lnTo>
                  <a:pt x="100740" y="7741"/>
                </a:lnTo>
                <a:lnTo>
                  <a:pt x="100740" y="7741"/>
                </a:lnTo>
                <a:lnTo>
                  <a:pt x="100740" y="7741"/>
                </a:lnTo>
                <a:lnTo>
                  <a:pt x="100740" y="7741"/>
                </a:lnTo>
                <a:lnTo>
                  <a:pt x="100740" y="7741"/>
                </a:lnTo>
                <a:lnTo>
                  <a:pt x="103703" y="7741"/>
                </a:lnTo>
                <a:lnTo>
                  <a:pt x="103703" y="7741"/>
                </a:lnTo>
                <a:lnTo>
                  <a:pt x="103703" y="7741"/>
                </a:lnTo>
                <a:lnTo>
                  <a:pt x="103703" y="7741"/>
                </a:lnTo>
                <a:lnTo>
                  <a:pt x="103703" y="7741"/>
                </a:lnTo>
                <a:lnTo>
                  <a:pt x="108148" y="7741"/>
                </a:lnTo>
                <a:lnTo>
                  <a:pt x="108148" y="7741"/>
                </a:lnTo>
                <a:lnTo>
                  <a:pt x="108148" y="7741"/>
                </a:lnTo>
                <a:lnTo>
                  <a:pt x="108148" y="15483"/>
                </a:lnTo>
                <a:lnTo>
                  <a:pt x="108148" y="15483"/>
                </a:lnTo>
                <a:lnTo>
                  <a:pt x="111111" y="15483"/>
                </a:lnTo>
                <a:lnTo>
                  <a:pt x="111111" y="15483"/>
                </a:lnTo>
                <a:lnTo>
                  <a:pt x="111111" y="15483"/>
                </a:lnTo>
                <a:lnTo>
                  <a:pt x="111111" y="15483"/>
                </a:lnTo>
                <a:lnTo>
                  <a:pt x="111111" y="23225"/>
                </a:lnTo>
                <a:lnTo>
                  <a:pt x="111111" y="23225"/>
                </a:lnTo>
                <a:lnTo>
                  <a:pt x="114074" y="23225"/>
                </a:lnTo>
                <a:lnTo>
                  <a:pt x="114074" y="23225"/>
                </a:lnTo>
                <a:lnTo>
                  <a:pt x="114074" y="23225"/>
                </a:lnTo>
                <a:lnTo>
                  <a:pt x="114074" y="23225"/>
                </a:lnTo>
                <a:lnTo>
                  <a:pt x="114074" y="23225"/>
                </a:lnTo>
                <a:lnTo>
                  <a:pt x="117037" y="23225"/>
                </a:lnTo>
                <a:lnTo>
                  <a:pt x="117037" y="23225"/>
                </a:lnTo>
                <a:lnTo>
                  <a:pt x="117037" y="23225"/>
                </a:lnTo>
                <a:lnTo>
                  <a:pt x="117037" y="23225"/>
                </a:lnTo>
                <a:lnTo>
                  <a:pt x="117037" y="23225"/>
                </a:lnTo>
                <a:lnTo>
                  <a:pt x="117037" y="34838"/>
                </a:lnTo>
                <a:lnTo>
                  <a:pt x="120000" y="34838"/>
                </a:lnTo>
                <a:lnTo>
                  <a:pt x="120000" y="34838"/>
                </a:lnTo>
                <a:lnTo>
                  <a:pt x="120000" y="34838"/>
                </a:lnTo>
                <a:lnTo>
                  <a:pt x="120000" y="34838"/>
                </a:lnTo>
                <a:lnTo>
                  <a:pt x="120000" y="34838"/>
                </a:lnTo>
                <a:lnTo>
                  <a:pt x="120000" y="34838"/>
                </a:lnTo>
                <a:lnTo>
                  <a:pt x="120000" y="34838"/>
                </a:lnTo>
                <a:lnTo>
                  <a:pt x="120000" y="42580"/>
                </a:lnTo>
                <a:lnTo>
                  <a:pt x="117037" y="42580"/>
                </a:lnTo>
                <a:lnTo>
                  <a:pt x="117037" y="42580"/>
                </a:lnTo>
                <a:lnTo>
                  <a:pt x="117037" y="42580"/>
                </a:lnTo>
                <a:lnTo>
                  <a:pt x="117037" y="42580"/>
                </a:lnTo>
                <a:lnTo>
                  <a:pt x="117037" y="42580"/>
                </a:lnTo>
                <a:lnTo>
                  <a:pt x="117037" y="50322"/>
                </a:lnTo>
                <a:lnTo>
                  <a:pt x="117037" y="50322"/>
                </a:lnTo>
                <a:lnTo>
                  <a:pt x="117037" y="50322"/>
                </a:lnTo>
                <a:lnTo>
                  <a:pt x="117037" y="50322"/>
                </a:lnTo>
                <a:lnTo>
                  <a:pt x="117037" y="58064"/>
                </a:lnTo>
                <a:lnTo>
                  <a:pt x="117037" y="58064"/>
                </a:lnTo>
                <a:lnTo>
                  <a:pt x="114074" y="58064"/>
                </a:lnTo>
                <a:lnTo>
                  <a:pt x="114074" y="58064"/>
                </a:lnTo>
                <a:lnTo>
                  <a:pt x="114074" y="58064"/>
                </a:lnTo>
                <a:lnTo>
                  <a:pt x="114074" y="58064"/>
                </a:lnTo>
                <a:lnTo>
                  <a:pt x="114074" y="58064"/>
                </a:lnTo>
                <a:lnTo>
                  <a:pt x="114074" y="65806"/>
                </a:lnTo>
                <a:lnTo>
                  <a:pt x="114074" y="65806"/>
                </a:lnTo>
                <a:lnTo>
                  <a:pt x="114074" y="65806"/>
                </a:lnTo>
                <a:lnTo>
                  <a:pt x="114074" y="65806"/>
                </a:lnTo>
                <a:lnTo>
                  <a:pt x="114074" y="77419"/>
                </a:lnTo>
                <a:lnTo>
                  <a:pt x="114074" y="77419"/>
                </a:lnTo>
                <a:lnTo>
                  <a:pt x="111111" y="77419"/>
                </a:lnTo>
                <a:lnTo>
                  <a:pt x="111111" y="77419"/>
                </a:lnTo>
                <a:lnTo>
                  <a:pt x="111111" y="77419"/>
                </a:lnTo>
                <a:lnTo>
                  <a:pt x="108148" y="77419"/>
                </a:lnTo>
                <a:lnTo>
                  <a:pt x="108148" y="77419"/>
                </a:lnTo>
                <a:lnTo>
                  <a:pt x="108148" y="77419"/>
                </a:lnTo>
                <a:lnTo>
                  <a:pt x="108148" y="77419"/>
                </a:lnTo>
                <a:lnTo>
                  <a:pt x="108148" y="77419"/>
                </a:lnTo>
                <a:lnTo>
                  <a:pt x="103703" y="77419"/>
                </a:lnTo>
                <a:lnTo>
                  <a:pt x="103703" y="77419"/>
                </a:lnTo>
                <a:lnTo>
                  <a:pt x="103703" y="77419"/>
                </a:lnTo>
                <a:lnTo>
                  <a:pt x="103703" y="77419"/>
                </a:lnTo>
                <a:lnTo>
                  <a:pt x="103703" y="77419"/>
                </a:lnTo>
                <a:lnTo>
                  <a:pt x="103703" y="77419"/>
                </a:lnTo>
                <a:lnTo>
                  <a:pt x="103703" y="65806"/>
                </a:lnTo>
                <a:lnTo>
                  <a:pt x="100740" y="65806"/>
                </a:lnTo>
                <a:lnTo>
                  <a:pt x="100740" y="65806"/>
                </a:lnTo>
                <a:lnTo>
                  <a:pt x="100740" y="65806"/>
                </a:lnTo>
                <a:lnTo>
                  <a:pt x="100740" y="65806"/>
                </a:lnTo>
                <a:lnTo>
                  <a:pt x="100740" y="65806"/>
                </a:lnTo>
                <a:lnTo>
                  <a:pt x="97777" y="65806"/>
                </a:lnTo>
                <a:lnTo>
                  <a:pt x="97777" y="58064"/>
                </a:lnTo>
                <a:lnTo>
                  <a:pt x="97777" y="58064"/>
                </a:lnTo>
                <a:lnTo>
                  <a:pt x="97777" y="58064"/>
                </a:lnTo>
                <a:lnTo>
                  <a:pt x="97777" y="65806"/>
                </a:lnTo>
                <a:lnTo>
                  <a:pt x="97777" y="65806"/>
                </a:lnTo>
                <a:lnTo>
                  <a:pt x="94814" y="65806"/>
                </a:lnTo>
                <a:lnTo>
                  <a:pt x="94814" y="65806"/>
                </a:lnTo>
                <a:lnTo>
                  <a:pt x="94814" y="65806"/>
                </a:lnTo>
                <a:lnTo>
                  <a:pt x="94814" y="65806"/>
                </a:lnTo>
                <a:lnTo>
                  <a:pt x="91851" y="65806"/>
                </a:lnTo>
                <a:lnTo>
                  <a:pt x="91851" y="65806"/>
                </a:lnTo>
                <a:lnTo>
                  <a:pt x="91851" y="65806"/>
                </a:lnTo>
                <a:lnTo>
                  <a:pt x="91851" y="65806"/>
                </a:lnTo>
                <a:lnTo>
                  <a:pt x="91851" y="65806"/>
                </a:lnTo>
                <a:lnTo>
                  <a:pt x="87407" y="65806"/>
                </a:lnTo>
                <a:lnTo>
                  <a:pt x="87407" y="65806"/>
                </a:lnTo>
                <a:lnTo>
                  <a:pt x="87407" y="65806"/>
                </a:lnTo>
                <a:lnTo>
                  <a:pt x="87407" y="65806"/>
                </a:lnTo>
                <a:lnTo>
                  <a:pt x="84444" y="65806"/>
                </a:lnTo>
                <a:lnTo>
                  <a:pt x="84444" y="58064"/>
                </a:lnTo>
                <a:lnTo>
                  <a:pt x="84444" y="58064"/>
                </a:lnTo>
                <a:lnTo>
                  <a:pt x="84444" y="58064"/>
                </a:lnTo>
                <a:lnTo>
                  <a:pt x="81481" y="58064"/>
                </a:lnTo>
                <a:lnTo>
                  <a:pt x="81481" y="58064"/>
                </a:lnTo>
                <a:lnTo>
                  <a:pt x="81481" y="58064"/>
                </a:lnTo>
                <a:lnTo>
                  <a:pt x="81481" y="65806"/>
                </a:lnTo>
                <a:lnTo>
                  <a:pt x="81481" y="65806"/>
                </a:lnTo>
                <a:lnTo>
                  <a:pt x="78518" y="65806"/>
                </a:lnTo>
                <a:lnTo>
                  <a:pt x="78518" y="65806"/>
                </a:lnTo>
                <a:lnTo>
                  <a:pt x="78518" y="65806"/>
                </a:lnTo>
                <a:lnTo>
                  <a:pt x="78518" y="65806"/>
                </a:lnTo>
                <a:lnTo>
                  <a:pt x="78518" y="65806"/>
                </a:lnTo>
                <a:lnTo>
                  <a:pt x="78518" y="65806"/>
                </a:lnTo>
                <a:lnTo>
                  <a:pt x="78518" y="77419"/>
                </a:lnTo>
                <a:lnTo>
                  <a:pt x="75555" y="77419"/>
                </a:lnTo>
                <a:lnTo>
                  <a:pt x="75555" y="77419"/>
                </a:lnTo>
                <a:lnTo>
                  <a:pt x="75555" y="77419"/>
                </a:lnTo>
                <a:lnTo>
                  <a:pt x="75555" y="77419"/>
                </a:lnTo>
                <a:lnTo>
                  <a:pt x="75555" y="85161"/>
                </a:lnTo>
                <a:lnTo>
                  <a:pt x="75555" y="85161"/>
                </a:lnTo>
                <a:lnTo>
                  <a:pt x="71111" y="85161"/>
                </a:lnTo>
                <a:lnTo>
                  <a:pt x="71111" y="85161"/>
                </a:lnTo>
                <a:lnTo>
                  <a:pt x="71111" y="85161"/>
                </a:lnTo>
                <a:lnTo>
                  <a:pt x="71111" y="85161"/>
                </a:lnTo>
                <a:lnTo>
                  <a:pt x="71111" y="85161"/>
                </a:lnTo>
                <a:lnTo>
                  <a:pt x="68148" y="85161"/>
                </a:lnTo>
                <a:lnTo>
                  <a:pt x="68148" y="85161"/>
                </a:lnTo>
                <a:lnTo>
                  <a:pt x="68148" y="85161"/>
                </a:lnTo>
                <a:lnTo>
                  <a:pt x="68148" y="92903"/>
                </a:lnTo>
                <a:lnTo>
                  <a:pt x="68148" y="92903"/>
                </a:lnTo>
                <a:lnTo>
                  <a:pt x="68148" y="92903"/>
                </a:lnTo>
                <a:lnTo>
                  <a:pt x="65185" y="92903"/>
                </a:lnTo>
                <a:lnTo>
                  <a:pt x="65185" y="92903"/>
                </a:lnTo>
                <a:lnTo>
                  <a:pt x="65185" y="92903"/>
                </a:lnTo>
                <a:lnTo>
                  <a:pt x="65185" y="92903"/>
                </a:lnTo>
                <a:lnTo>
                  <a:pt x="65185" y="92903"/>
                </a:lnTo>
                <a:lnTo>
                  <a:pt x="62222" y="92903"/>
                </a:lnTo>
                <a:lnTo>
                  <a:pt x="62222" y="92903"/>
                </a:lnTo>
                <a:lnTo>
                  <a:pt x="62222" y="85161"/>
                </a:lnTo>
                <a:lnTo>
                  <a:pt x="62222" y="85161"/>
                </a:lnTo>
                <a:lnTo>
                  <a:pt x="62222" y="85161"/>
                </a:lnTo>
                <a:lnTo>
                  <a:pt x="59259" y="85161"/>
                </a:lnTo>
                <a:lnTo>
                  <a:pt x="59259" y="85161"/>
                </a:lnTo>
                <a:lnTo>
                  <a:pt x="59259" y="85161"/>
                </a:lnTo>
                <a:lnTo>
                  <a:pt x="59259" y="85161"/>
                </a:lnTo>
                <a:lnTo>
                  <a:pt x="59259" y="85161"/>
                </a:lnTo>
                <a:lnTo>
                  <a:pt x="59259" y="85161"/>
                </a:lnTo>
                <a:lnTo>
                  <a:pt x="56296" y="85161"/>
                </a:lnTo>
                <a:lnTo>
                  <a:pt x="56296" y="92903"/>
                </a:lnTo>
                <a:lnTo>
                  <a:pt x="56296" y="92903"/>
                </a:lnTo>
                <a:lnTo>
                  <a:pt x="56296" y="92903"/>
                </a:lnTo>
                <a:lnTo>
                  <a:pt x="56296" y="92903"/>
                </a:lnTo>
                <a:lnTo>
                  <a:pt x="56296" y="92903"/>
                </a:lnTo>
                <a:lnTo>
                  <a:pt x="51851" y="92903"/>
                </a:lnTo>
                <a:lnTo>
                  <a:pt x="51851" y="92903"/>
                </a:lnTo>
                <a:lnTo>
                  <a:pt x="51851" y="92903"/>
                </a:lnTo>
                <a:lnTo>
                  <a:pt x="51851" y="92903"/>
                </a:lnTo>
                <a:lnTo>
                  <a:pt x="51851" y="100645"/>
                </a:lnTo>
                <a:lnTo>
                  <a:pt x="48888" y="100645"/>
                </a:lnTo>
                <a:lnTo>
                  <a:pt x="48888" y="100645"/>
                </a:lnTo>
                <a:lnTo>
                  <a:pt x="48888" y="92903"/>
                </a:lnTo>
                <a:lnTo>
                  <a:pt x="48888" y="92903"/>
                </a:lnTo>
                <a:lnTo>
                  <a:pt x="48888" y="92903"/>
                </a:lnTo>
                <a:lnTo>
                  <a:pt x="45925" y="92903"/>
                </a:lnTo>
                <a:lnTo>
                  <a:pt x="45925" y="92903"/>
                </a:lnTo>
                <a:lnTo>
                  <a:pt x="45925" y="100645"/>
                </a:lnTo>
                <a:lnTo>
                  <a:pt x="45925" y="100645"/>
                </a:lnTo>
                <a:lnTo>
                  <a:pt x="42962" y="100645"/>
                </a:lnTo>
                <a:lnTo>
                  <a:pt x="42962" y="100645"/>
                </a:lnTo>
                <a:lnTo>
                  <a:pt x="42962" y="100645"/>
                </a:lnTo>
                <a:lnTo>
                  <a:pt x="42962" y="100645"/>
                </a:lnTo>
                <a:lnTo>
                  <a:pt x="42962" y="100645"/>
                </a:lnTo>
                <a:lnTo>
                  <a:pt x="42962" y="100645"/>
                </a:lnTo>
                <a:lnTo>
                  <a:pt x="40000" y="100645"/>
                </a:lnTo>
                <a:lnTo>
                  <a:pt x="40000" y="112258"/>
                </a:lnTo>
                <a:lnTo>
                  <a:pt x="40000" y="112258"/>
                </a:lnTo>
                <a:lnTo>
                  <a:pt x="42962" y="112258"/>
                </a:lnTo>
                <a:lnTo>
                  <a:pt x="42962" y="112258"/>
                </a:lnTo>
                <a:lnTo>
                  <a:pt x="40000" y="112258"/>
                </a:lnTo>
                <a:lnTo>
                  <a:pt x="40000" y="120000"/>
                </a:lnTo>
                <a:lnTo>
                  <a:pt x="40000" y="120000"/>
                </a:lnTo>
                <a:lnTo>
                  <a:pt x="40000" y="120000"/>
                </a:lnTo>
                <a:lnTo>
                  <a:pt x="40000" y="120000"/>
                </a:lnTo>
                <a:lnTo>
                  <a:pt x="40000" y="120000"/>
                </a:lnTo>
                <a:lnTo>
                  <a:pt x="35555" y="120000"/>
                </a:lnTo>
                <a:lnTo>
                  <a:pt x="35555" y="120000"/>
                </a:lnTo>
                <a:lnTo>
                  <a:pt x="35555" y="120000"/>
                </a:lnTo>
                <a:lnTo>
                  <a:pt x="32592" y="120000"/>
                </a:lnTo>
                <a:lnTo>
                  <a:pt x="32592" y="120000"/>
                </a:lnTo>
                <a:lnTo>
                  <a:pt x="32592" y="120000"/>
                </a:lnTo>
                <a:lnTo>
                  <a:pt x="32592" y="120000"/>
                </a:lnTo>
                <a:lnTo>
                  <a:pt x="29629" y="120000"/>
                </a:lnTo>
                <a:lnTo>
                  <a:pt x="29629" y="120000"/>
                </a:lnTo>
                <a:lnTo>
                  <a:pt x="29629" y="120000"/>
                </a:lnTo>
                <a:lnTo>
                  <a:pt x="29629" y="120000"/>
                </a:lnTo>
                <a:lnTo>
                  <a:pt x="26666" y="120000"/>
                </a:lnTo>
                <a:lnTo>
                  <a:pt x="26666" y="120000"/>
                </a:lnTo>
                <a:lnTo>
                  <a:pt x="26666" y="120000"/>
                </a:lnTo>
                <a:lnTo>
                  <a:pt x="23703" y="120000"/>
                </a:lnTo>
                <a:lnTo>
                  <a:pt x="23703" y="120000"/>
                </a:lnTo>
                <a:lnTo>
                  <a:pt x="23703" y="120000"/>
                </a:lnTo>
                <a:lnTo>
                  <a:pt x="23703" y="120000"/>
                </a:lnTo>
                <a:lnTo>
                  <a:pt x="19259" y="120000"/>
                </a:lnTo>
                <a:lnTo>
                  <a:pt x="19259" y="120000"/>
                </a:lnTo>
                <a:lnTo>
                  <a:pt x="19259" y="120000"/>
                </a:lnTo>
                <a:lnTo>
                  <a:pt x="19259" y="120000"/>
                </a:lnTo>
                <a:lnTo>
                  <a:pt x="19259" y="120000"/>
                </a:lnTo>
                <a:lnTo>
                  <a:pt x="16296" y="120000"/>
                </a:lnTo>
                <a:lnTo>
                  <a:pt x="16296" y="120000"/>
                </a:lnTo>
                <a:lnTo>
                  <a:pt x="16296" y="112258"/>
                </a:lnTo>
                <a:lnTo>
                  <a:pt x="16296" y="112258"/>
                </a:lnTo>
                <a:lnTo>
                  <a:pt x="13333" y="112258"/>
                </a:lnTo>
                <a:lnTo>
                  <a:pt x="13333" y="112258"/>
                </a:lnTo>
                <a:lnTo>
                  <a:pt x="13333" y="112258"/>
                </a:lnTo>
                <a:lnTo>
                  <a:pt x="13333" y="112258"/>
                </a:lnTo>
                <a:lnTo>
                  <a:pt x="13333" y="112258"/>
                </a:lnTo>
                <a:lnTo>
                  <a:pt x="13333" y="112258"/>
                </a:lnTo>
                <a:lnTo>
                  <a:pt x="13333" y="100645"/>
                </a:lnTo>
                <a:lnTo>
                  <a:pt x="10370" y="100645"/>
                </a:lnTo>
                <a:lnTo>
                  <a:pt x="10370" y="100645"/>
                </a:lnTo>
                <a:lnTo>
                  <a:pt x="10370" y="100645"/>
                </a:lnTo>
                <a:lnTo>
                  <a:pt x="10370" y="100645"/>
                </a:lnTo>
                <a:lnTo>
                  <a:pt x="10370" y="100645"/>
                </a:lnTo>
                <a:lnTo>
                  <a:pt x="7407" y="100645"/>
                </a:lnTo>
                <a:lnTo>
                  <a:pt x="7407" y="100645"/>
                </a:lnTo>
                <a:lnTo>
                  <a:pt x="7407" y="100645"/>
                </a:lnTo>
                <a:lnTo>
                  <a:pt x="7407" y="100645"/>
                </a:lnTo>
                <a:lnTo>
                  <a:pt x="2962" y="100645"/>
                </a:lnTo>
                <a:lnTo>
                  <a:pt x="2962" y="92903"/>
                </a:lnTo>
                <a:lnTo>
                  <a:pt x="2962" y="92903"/>
                </a:lnTo>
                <a:lnTo>
                  <a:pt x="2962" y="92903"/>
                </a:lnTo>
                <a:lnTo>
                  <a:pt x="2962" y="92903"/>
                </a:lnTo>
                <a:lnTo>
                  <a:pt x="2962" y="92903"/>
                </a:lnTo>
                <a:lnTo>
                  <a:pt x="2962" y="92903"/>
                </a:lnTo>
                <a:lnTo>
                  <a:pt x="2962" y="85161"/>
                </a:lnTo>
                <a:lnTo>
                  <a:pt x="2962" y="85161"/>
                </a:lnTo>
                <a:lnTo>
                  <a:pt x="0" y="85161"/>
                </a:lnTo>
                <a:lnTo>
                  <a:pt x="0" y="85161"/>
                </a:lnTo>
                <a:lnTo>
                  <a:pt x="0" y="77419"/>
                </a:lnTo>
                <a:lnTo>
                  <a:pt x="0" y="77419"/>
                </a:lnTo>
                <a:lnTo>
                  <a:pt x="0" y="77419"/>
                </a:lnTo>
                <a:lnTo>
                  <a:pt x="0" y="77419"/>
                </a:lnTo>
                <a:lnTo>
                  <a:pt x="0" y="77419"/>
                </a:lnTo>
                <a:lnTo>
                  <a:pt x="0" y="77419"/>
                </a:lnTo>
                <a:lnTo>
                  <a:pt x="0" y="65806"/>
                </a:lnTo>
                <a:lnTo>
                  <a:pt x="0" y="65806"/>
                </a:lnTo>
                <a:lnTo>
                  <a:pt x="0" y="65806"/>
                </a:lnTo>
                <a:lnTo>
                  <a:pt x="0" y="65806"/>
                </a:lnTo>
                <a:lnTo>
                  <a:pt x="2962" y="65806"/>
                </a:lnTo>
                <a:lnTo>
                  <a:pt x="2962" y="58064"/>
                </a:lnTo>
                <a:lnTo>
                  <a:pt x="2962" y="58064"/>
                </a:lnTo>
                <a:lnTo>
                  <a:pt x="2962" y="58064"/>
                </a:lnTo>
                <a:lnTo>
                  <a:pt x="2962" y="58064"/>
                </a:lnTo>
                <a:lnTo>
                  <a:pt x="2962" y="50322"/>
                </a:lnTo>
                <a:lnTo>
                  <a:pt x="2962" y="50322"/>
                </a:lnTo>
                <a:lnTo>
                  <a:pt x="2962" y="50322"/>
                </a:lnTo>
                <a:lnTo>
                  <a:pt x="2962" y="50322"/>
                </a:lnTo>
                <a:lnTo>
                  <a:pt x="2962" y="50322"/>
                </a:lnTo>
                <a:lnTo>
                  <a:pt x="2962" y="42580"/>
                </a:lnTo>
                <a:lnTo>
                  <a:pt x="7407" y="42580"/>
                </a:lnTo>
                <a:lnTo>
                  <a:pt x="7407" y="42580"/>
                </a:lnTo>
                <a:lnTo>
                  <a:pt x="7407" y="42580"/>
                </a:lnTo>
                <a:lnTo>
                  <a:pt x="7407" y="42580"/>
                </a:lnTo>
                <a:lnTo>
                  <a:pt x="10370" y="42580"/>
                </a:lnTo>
                <a:lnTo>
                  <a:pt x="10370" y="42580"/>
                </a:lnTo>
                <a:lnTo>
                  <a:pt x="10370" y="42580"/>
                </a:lnTo>
                <a:lnTo>
                  <a:pt x="10370" y="42580"/>
                </a:lnTo>
                <a:lnTo>
                  <a:pt x="10370" y="42580"/>
                </a:lnTo>
                <a:lnTo>
                  <a:pt x="13333" y="42580"/>
                </a:lnTo>
                <a:lnTo>
                  <a:pt x="13333" y="42580"/>
                </a:lnTo>
                <a:lnTo>
                  <a:pt x="13333" y="42580"/>
                </a:lnTo>
                <a:lnTo>
                  <a:pt x="13333" y="42580"/>
                </a:lnTo>
                <a:lnTo>
                  <a:pt x="16296" y="42580"/>
                </a:lnTo>
                <a:lnTo>
                  <a:pt x="16296" y="42580"/>
                </a:lnTo>
                <a:lnTo>
                  <a:pt x="16296" y="42580"/>
                </a:lnTo>
                <a:lnTo>
                  <a:pt x="16296" y="42580"/>
                </a:lnTo>
                <a:lnTo>
                  <a:pt x="19259" y="42580"/>
                </a:lnTo>
                <a:lnTo>
                  <a:pt x="19259" y="42580"/>
                </a:lnTo>
                <a:lnTo>
                  <a:pt x="19259" y="42580"/>
                </a:lnTo>
                <a:lnTo>
                  <a:pt x="19259" y="42580"/>
                </a:lnTo>
                <a:lnTo>
                  <a:pt x="19259" y="42580"/>
                </a:lnTo>
                <a:lnTo>
                  <a:pt x="23703" y="42580"/>
                </a:lnTo>
                <a:lnTo>
                  <a:pt x="23703" y="42580"/>
                </a:lnTo>
                <a:lnTo>
                  <a:pt x="23703" y="42580"/>
                </a:lnTo>
                <a:lnTo>
                  <a:pt x="23703" y="34838"/>
                </a:lnTo>
                <a:lnTo>
                  <a:pt x="23703" y="34838"/>
                </a:lnTo>
                <a:lnTo>
                  <a:pt x="23703" y="34838"/>
                </a:lnTo>
                <a:lnTo>
                  <a:pt x="23703" y="34838"/>
                </a:lnTo>
                <a:lnTo>
                  <a:pt x="26666" y="34838"/>
                </a:lnTo>
                <a:lnTo>
                  <a:pt x="26666" y="34838"/>
                </a:lnTo>
                <a:lnTo>
                  <a:pt x="26666" y="34838"/>
                </a:lnTo>
                <a:lnTo>
                  <a:pt x="26666" y="34838"/>
                </a:lnTo>
                <a:lnTo>
                  <a:pt x="26666" y="23225"/>
                </a:lnTo>
                <a:lnTo>
                  <a:pt x="26666" y="23225"/>
                </a:lnTo>
                <a:lnTo>
                  <a:pt x="26666" y="23225"/>
                </a:lnTo>
                <a:lnTo>
                  <a:pt x="29629" y="23225"/>
                </a:lnTo>
                <a:lnTo>
                  <a:pt x="29629" y="15483"/>
                </a:lnTo>
                <a:lnTo>
                  <a:pt x="29629" y="15483"/>
                </a:lnTo>
                <a:lnTo>
                  <a:pt x="29629" y="15483"/>
                </a:lnTo>
                <a:lnTo>
                  <a:pt x="29629" y="15483"/>
                </a:lnTo>
                <a:lnTo>
                  <a:pt x="29629" y="15483"/>
                </a:lnTo>
                <a:lnTo>
                  <a:pt x="32592" y="15483"/>
                </a:lnTo>
                <a:lnTo>
                  <a:pt x="32592" y="15483"/>
                </a:lnTo>
                <a:lnTo>
                  <a:pt x="32592" y="15483"/>
                </a:lnTo>
                <a:lnTo>
                  <a:pt x="32592" y="15483"/>
                </a:lnTo>
                <a:lnTo>
                  <a:pt x="32592" y="7741"/>
                </a:lnTo>
                <a:lnTo>
                  <a:pt x="32592" y="7741"/>
                </a:lnTo>
                <a:lnTo>
                  <a:pt x="32592" y="7741"/>
                </a:lnTo>
                <a:lnTo>
                  <a:pt x="35555" y="7741"/>
                </a:lnTo>
                <a:lnTo>
                  <a:pt x="35555" y="7741"/>
                </a:lnTo>
                <a:lnTo>
                  <a:pt x="35555" y="7741"/>
                </a:lnTo>
                <a:lnTo>
                  <a:pt x="35555" y="0"/>
                </a:lnTo>
                <a:lnTo>
                  <a:pt x="35555" y="0"/>
                </a:lnTo>
                <a:lnTo>
                  <a:pt x="40000" y="0"/>
                </a:lnTo>
                <a:lnTo>
                  <a:pt x="40000" y="0"/>
                </a:lnTo>
                <a:lnTo>
                  <a:pt x="40000" y="0"/>
                </a:lnTo>
                <a:lnTo>
                  <a:pt x="40000" y="0"/>
                </a:lnTo>
                <a:lnTo>
                  <a:pt x="42962" y="0"/>
                </a:lnTo>
                <a:lnTo>
                  <a:pt x="42962" y="0"/>
                </a:lnTo>
                <a:lnTo>
                  <a:pt x="42962"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89" name="Shape 589"/>
          <p:cNvSpPr/>
          <p:nvPr/>
        </p:nvSpPr>
        <p:spPr>
          <a:xfrm>
            <a:off x="3391608" y="4187394"/>
            <a:ext cx="70268" cy="114287"/>
          </a:xfrm>
          <a:custGeom>
            <a:avLst/>
            <a:gdLst/>
            <a:ahLst/>
            <a:cxnLst/>
            <a:rect l="0" t="0" r="0" b="0"/>
            <a:pathLst>
              <a:path w="120000" h="120000" extrusionOk="0">
                <a:moveTo>
                  <a:pt x="26440" y="3333"/>
                </a:moveTo>
                <a:lnTo>
                  <a:pt x="26440" y="3333"/>
                </a:lnTo>
                <a:lnTo>
                  <a:pt x="30508" y="3333"/>
                </a:lnTo>
                <a:lnTo>
                  <a:pt x="30508" y="3333"/>
                </a:lnTo>
                <a:lnTo>
                  <a:pt x="30508" y="3333"/>
                </a:lnTo>
                <a:lnTo>
                  <a:pt x="30508" y="0"/>
                </a:lnTo>
                <a:lnTo>
                  <a:pt x="30508" y="0"/>
                </a:lnTo>
                <a:lnTo>
                  <a:pt x="30508" y="0"/>
                </a:lnTo>
                <a:lnTo>
                  <a:pt x="30508" y="0"/>
                </a:lnTo>
                <a:lnTo>
                  <a:pt x="34576" y="0"/>
                </a:lnTo>
                <a:lnTo>
                  <a:pt x="34576" y="0"/>
                </a:lnTo>
                <a:lnTo>
                  <a:pt x="34576" y="0"/>
                </a:lnTo>
                <a:lnTo>
                  <a:pt x="34576" y="0"/>
                </a:lnTo>
                <a:lnTo>
                  <a:pt x="38644" y="0"/>
                </a:lnTo>
                <a:lnTo>
                  <a:pt x="38644" y="0"/>
                </a:lnTo>
                <a:lnTo>
                  <a:pt x="38644" y="0"/>
                </a:lnTo>
                <a:lnTo>
                  <a:pt x="38644" y="0"/>
                </a:lnTo>
                <a:lnTo>
                  <a:pt x="42711" y="0"/>
                </a:lnTo>
                <a:lnTo>
                  <a:pt x="42711" y="3333"/>
                </a:lnTo>
                <a:lnTo>
                  <a:pt x="42711" y="3333"/>
                </a:lnTo>
                <a:lnTo>
                  <a:pt x="42711" y="3333"/>
                </a:lnTo>
                <a:lnTo>
                  <a:pt x="48813" y="3333"/>
                </a:lnTo>
                <a:lnTo>
                  <a:pt x="48813" y="3333"/>
                </a:lnTo>
                <a:lnTo>
                  <a:pt x="48813" y="3333"/>
                </a:lnTo>
                <a:lnTo>
                  <a:pt x="48813" y="3333"/>
                </a:lnTo>
                <a:lnTo>
                  <a:pt x="48813" y="3333"/>
                </a:lnTo>
                <a:lnTo>
                  <a:pt x="52881" y="3333"/>
                </a:lnTo>
                <a:lnTo>
                  <a:pt x="52881" y="3333"/>
                </a:lnTo>
                <a:lnTo>
                  <a:pt x="52881" y="3333"/>
                </a:lnTo>
                <a:lnTo>
                  <a:pt x="52881" y="3333"/>
                </a:lnTo>
                <a:lnTo>
                  <a:pt x="52881" y="3333"/>
                </a:lnTo>
                <a:lnTo>
                  <a:pt x="56949" y="3333"/>
                </a:lnTo>
                <a:lnTo>
                  <a:pt x="56949" y="3333"/>
                </a:lnTo>
                <a:lnTo>
                  <a:pt x="56949" y="3333"/>
                </a:lnTo>
                <a:lnTo>
                  <a:pt x="56949" y="6666"/>
                </a:lnTo>
                <a:lnTo>
                  <a:pt x="61016" y="6666"/>
                </a:lnTo>
                <a:lnTo>
                  <a:pt x="61016" y="6666"/>
                </a:lnTo>
                <a:lnTo>
                  <a:pt x="61016" y="6666"/>
                </a:lnTo>
                <a:lnTo>
                  <a:pt x="61016" y="3333"/>
                </a:lnTo>
                <a:lnTo>
                  <a:pt x="61016" y="3333"/>
                </a:lnTo>
                <a:lnTo>
                  <a:pt x="61016" y="3333"/>
                </a:lnTo>
                <a:lnTo>
                  <a:pt x="61016" y="3333"/>
                </a:lnTo>
                <a:lnTo>
                  <a:pt x="65084" y="3333"/>
                </a:lnTo>
                <a:lnTo>
                  <a:pt x="65084" y="3333"/>
                </a:lnTo>
                <a:lnTo>
                  <a:pt x="65084" y="3333"/>
                </a:lnTo>
                <a:lnTo>
                  <a:pt x="65084" y="0"/>
                </a:lnTo>
                <a:lnTo>
                  <a:pt x="65084" y="0"/>
                </a:lnTo>
                <a:lnTo>
                  <a:pt x="71186" y="0"/>
                </a:lnTo>
                <a:lnTo>
                  <a:pt x="71186" y="0"/>
                </a:lnTo>
                <a:lnTo>
                  <a:pt x="71186" y="0"/>
                </a:lnTo>
                <a:lnTo>
                  <a:pt x="75254" y="0"/>
                </a:lnTo>
                <a:lnTo>
                  <a:pt x="75254" y="0"/>
                </a:lnTo>
                <a:lnTo>
                  <a:pt x="75254" y="0"/>
                </a:lnTo>
                <a:lnTo>
                  <a:pt x="75254" y="0"/>
                </a:lnTo>
                <a:lnTo>
                  <a:pt x="79322" y="0"/>
                </a:lnTo>
                <a:lnTo>
                  <a:pt x="79322" y="0"/>
                </a:lnTo>
                <a:lnTo>
                  <a:pt x="79322" y="0"/>
                </a:lnTo>
                <a:lnTo>
                  <a:pt x="79322" y="3333"/>
                </a:lnTo>
                <a:lnTo>
                  <a:pt x="79322" y="3333"/>
                </a:lnTo>
                <a:lnTo>
                  <a:pt x="83389" y="3333"/>
                </a:lnTo>
                <a:lnTo>
                  <a:pt x="83389" y="3333"/>
                </a:lnTo>
                <a:lnTo>
                  <a:pt x="83389" y="3333"/>
                </a:lnTo>
                <a:lnTo>
                  <a:pt x="83389" y="3333"/>
                </a:lnTo>
                <a:lnTo>
                  <a:pt x="83389" y="3333"/>
                </a:lnTo>
                <a:lnTo>
                  <a:pt x="83389" y="0"/>
                </a:lnTo>
                <a:lnTo>
                  <a:pt x="87457" y="0"/>
                </a:lnTo>
                <a:lnTo>
                  <a:pt x="87457" y="0"/>
                </a:lnTo>
                <a:lnTo>
                  <a:pt x="87457" y="0"/>
                </a:lnTo>
                <a:lnTo>
                  <a:pt x="87457" y="0"/>
                </a:lnTo>
                <a:lnTo>
                  <a:pt x="87457" y="0"/>
                </a:lnTo>
                <a:lnTo>
                  <a:pt x="87457" y="0"/>
                </a:lnTo>
                <a:lnTo>
                  <a:pt x="93559" y="0"/>
                </a:lnTo>
                <a:lnTo>
                  <a:pt x="93559" y="0"/>
                </a:lnTo>
                <a:lnTo>
                  <a:pt x="93559" y="0"/>
                </a:lnTo>
                <a:lnTo>
                  <a:pt x="93559" y="0"/>
                </a:lnTo>
                <a:lnTo>
                  <a:pt x="97627" y="0"/>
                </a:lnTo>
                <a:lnTo>
                  <a:pt x="97627" y="0"/>
                </a:lnTo>
                <a:lnTo>
                  <a:pt x="97627" y="0"/>
                </a:lnTo>
                <a:lnTo>
                  <a:pt x="101694" y="0"/>
                </a:lnTo>
                <a:lnTo>
                  <a:pt x="101694" y="0"/>
                </a:lnTo>
                <a:lnTo>
                  <a:pt x="101694" y="3333"/>
                </a:lnTo>
                <a:lnTo>
                  <a:pt x="101694" y="3333"/>
                </a:lnTo>
                <a:lnTo>
                  <a:pt x="101694" y="3333"/>
                </a:lnTo>
                <a:lnTo>
                  <a:pt x="105762" y="3333"/>
                </a:lnTo>
                <a:lnTo>
                  <a:pt x="105762" y="3333"/>
                </a:lnTo>
                <a:lnTo>
                  <a:pt x="105762" y="3333"/>
                </a:lnTo>
                <a:lnTo>
                  <a:pt x="105762" y="3333"/>
                </a:lnTo>
                <a:lnTo>
                  <a:pt x="105762" y="3333"/>
                </a:lnTo>
                <a:lnTo>
                  <a:pt x="109830" y="3333"/>
                </a:lnTo>
                <a:lnTo>
                  <a:pt x="109830" y="3333"/>
                </a:lnTo>
                <a:lnTo>
                  <a:pt x="109830" y="3333"/>
                </a:lnTo>
                <a:lnTo>
                  <a:pt x="115932" y="3333"/>
                </a:lnTo>
                <a:lnTo>
                  <a:pt x="115932" y="3333"/>
                </a:lnTo>
                <a:lnTo>
                  <a:pt x="115932" y="3333"/>
                </a:lnTo>
                <a:lnTo>
                  <a:pt x="115932" y="3333"/>
                </a:lnTo>
                <a:lnTo>
                  <a:pt x="115932" y="3333"/>
                </a:lnTo>
                <a:lnTo>
                  <a:pt x="120000" y="3333"/>
                </a:lnTo>
                <a:lnTo>
                  <a:pt x="120000" y="6666"/>
                </a:lnTo>
                <a:lnTo>
                  <a:pt x="120000" y="6666"/>
                </a:lnTo>
                <a:lnTo>
                  <a:pt x="120000" y="6666"/>
                </a:lnTo>
                <a:lnTo>
                  <a:pt x="120000" y="6666"/>
                </a:lnTo>
                <a:lnTo>
                  <a:pt x="120000" y="6666"/>
                </a:lnTo>
                <a:lnTo>
                  <a:pt x="120000" y="6666"/>
                </a:lnTo>
                <a:lnTo>
                  <a:pt x="120000" y="10000"/>
                </a:lnTo>
                <a:lnTo>
                  <a:pt x="120000" y="10000"/>
                </a:lnTo>
                <a:lnTo>
                  <a:pt x="120000" y="10000"/>
                </a:lnTo>
                <a:lnTo>
                  <a:pt x="120000" y="13333"/>
                </a:lnTo>
                <a:lnTo>
                  <a:pt x="120000" y="13333"/>
                </a:lnTo>
                <a:lnTo>
                  <a:pt x="120000" y="13333"/>
                </a:lnTo>
                <a:lnTo>
                  <a:pt x="120000" y="13333"/>
                </a:lnTo>
                <a:lnTo>
                  <a:pt x="115932" y="13333"/>
                </a:lnTo>
                <a:lnTo>
                  <a:pt x="115932" y="18333"/>
                </a:lnTo>
                <a:lnTo>
                  <a:pt x="115932" y="18333"/>
                </a:lnTo>
                <a:lnTo>
                  <a:pt x="115932" y="18333"/>
                </a:lnTo>
                <a:lnTo>
                  <a:pt x="115932" y="18333"/>
                </a:lnTo>
                <a:lnTo>
                  <a:pt x="115932" y="18333"/>
                </a:lnTo>
                <a:lnTo>
                  <a:pt x="115932" y="21666"/>
                </a:lnTo>
                <a:lnTo>
                  <a:pt x="115932" y="21666"/>
                </a:lnTo>
                <a:lnTo>
                  <a:pt x="115932" y="21666"/>
                </a:lnTo>
                <a:lnTo>
                  <a:pt x="109830" y="21666"/>
                </a:lnTo>
                <a:lnTo>
                  <a:pt x="109830" y="21666"/>
                </a:lnTo>
                <a:lnTo>
                  <a:pt x="109830" y="21666"/>
                </a:lnTo>
                <a:lnTo>
                  <a:pt x="109830" y="25000"/>
                </a:lnTo>
                <a:lnTo>
                  <a:pt x="109830" y="25000"/>
                </a:lnTo>
                <a:lnTo>
                  <a:pt x="109830" y="25000"/>
                </a:lnTo>
                <a:lnTo>
                  <a:pt x="105762" y="25000"/>
                </a:lnTo>
                <a:lnTo>
                  <a:pt x="105762" y="25000"/>
                </a:lnTo>
                <a:lnTo>
                  <a:pt x="105762" y="25000"/>
                </a:lnTo>
                <a:lnTo>
                  <a:pt x="105762" y="25000"/>
                </a:lnTo>
                <a:lnTo>
                  <a:pt x="105762" y="28333"/>
                </a:lnTo>
                <a:lnTo>
                  <a:pt x="105762" y="28333"/>
                </a:lnTo>
                <a:lnTo>
                  <a:pt x="105762" y="28333"/>
                </a:lnTo>
                <a:lnTo>
                  <a:pt x="105762" y="28333"/>
                </a:lnTo>
                <a:lnTo>
                  <a:pt x="105762" y="31666"/>
                </a:lnTo>
                <a:lnTo>
                  <a:pt x="105762" y="31666"/>
                </a:lnTo>
                <a:lnTo>
                  <a:pt x="105762" y="31666"/>
                </a:lnTo>
                <a:lnTo>
                  <a:pt x="105762" y="36666"/>
                </a:lnTo>
                <a:lnTo>
                  <a:pt x="105762" y="36666"/>
                </a:lnTo>
                <a:lnTo>
                  <a:pt x="105762" y="36666"/>
                </a:lnTo>
                <a:lnTo>
                  <a:pt x="105762" y="36666"/>
                </a:lnTo>
                <a:lnTo>
                  <a:pt x="105762" y="40000"/>
                </a:lnTo>
                <a:lnTo>
                  <a:pt x="105762" y="40000"/>
                </a:lnTo>
                <a:lnTo>
                  <a:pt x="105762" y="40000"/>
                </a:lnTo>
                <a:lnTo>
                  <a:pt x="105762" y="43333"/>
                </a:lnTo>
                <a:lnTo>
                  <a:pt x="105762" y="43333"/>
                </a:lnTo>
                <a:lnTo>
                  <a:pt x="105762" y="43333"/>
                </a:lnTo>
                <a:lnTo>
                  <a:pt x="105762" y="43333"/>
                </a:lnTo>
                <a:lnTo>
                  <a:pt x="105762" y="43333"/>
                </a:lnTo>
                <a:lnTo>
                  <a:pt x="105762" y="46666"/>
                </a:lnTo>
                <a:lnTo>
                  <a:pt x="105762" y="46666"/>
                </a:lnTo>
                <a:lnTo>
                  <a:pt x="105762" y="46666"/>
                </a:lnTo>
                <a:lnTo>
                  <a:pt x="105762" y="46666"/>
                </a:lnTo>
                <a:lnTo>
                  <a:pt x="105762" y="50000"/>
                </a:lnTo>
                <a:lnTo>
                  <a:pt x="105762" y="50000"/>
                </a:lnTo>
                <a:lnTo>
                  <a:pt x="105762" y="50000"/>
                </a:lnTo>
                <a:lnTo>
                  <a:pt x="105762" y="55000"/>
                </a:lnTo>
                <a:lnTo>
                  <a:pt x="109830" y="55000"/>
                </a:lnTo>
                <a:lnTo>
                  <a:pt x="109830" y="55000"/>
                </a:lnTo>
                <a:lnTo>
                  <a:pt x="109830" y="55000"/>
                </a:lnTo>
                <a:lnTo>
                  <a:pt x="105762" y="55000"/>
                </a:lnTo>
                <a:lnTo>
                  <a:pt x="105762" y="58333"/>
                </a:lnTo>
                <a:lnTo>
                  <a:pt x="109830" y="58333"/>
                </a:lnTo>
                <a:lnTo>
                  <a:pt x="109830" y="58333"/>
                </a:lnTo>
                <a:lnTo>
                  <a:pt x="109830" y="58333"/>
                </a:lnTo>
                <a:lnTo>
                  <a:pt x="109830" y="58333"/>
                </a:lnTo>
                <a:lnTo>
                  <a:pt x="109830" y="61666"/>
                </a:lnTo>
                <a:lnTo>
                  <a:pt x="109830" y="61666"/>
                </a:lnTo>
                <a:lnTo>
                  <a:pt x="109830" y="61666"/>
                </a:lnTo>
                <a:lnTo>
                  <a:pt x="115932" y="61666"/>
                </a:lnTo>
                <a:lnTo>
                  <a:pt x="115932" y="61666"/>
                </a:lnTo>
                <a:lnTo>
                  <a:pt x="115932" y="61666"/>
                </a:lnTo>
                <a:lnTo>
                  <a:pt x="115932" y="65000"/>
                </a:lnTo>
                <a:lnTo>
                  <a:pt x="115932" y="65000"/>
                </a:lnTo>
                <a:lnTo>
                  <a:pt x="115932" y="65000"/>
                </a:lnTo>
                <a:lnTo>
                  <a:pt x="115932" y="65000"/>
                </a:lnTo>
                <a:lnTo>
                  <a:pt x="115932" y="65000"/>
                </a:lnTo>
                <a:lnTo>
                  <a:pt x="115932" y="65000"/>
                </a:lnTo>
                <a:lnTo>
                  <a:pt x="120000" y="65000"/>
                </a:lnTo>
                <a:lnTo>
                  <a:pt x="120000" y="68333"/>
                </a:lnTo>
                <a:lnTo>
                  <a:pt x="120000" y="68333"/>
                </a:lnTo>
                <a:lnTo>
                  <a:pt x="120000" y="68333"/>
                </a:lnTo>
                <a:lnTo>
                  <a:pt x="120000" y="68333"/>
                </a:lnTo>
                <a:lnTo>
                  <a:pt x="120000" y="73333"/>
                </a:lnTo>
                <a:lnTo>
                  <a:pt x="120000" y="73333"/>
                </a:lnTo>
                <a:lnTo>
                  <a:pt x="120000" y="73333"/>
                </a:lnTo>
                <a:lnTo>
                  <a:pt x="120000" y="73333"/>
                </a:lnTo>
                <a:lnTo>
                  <a:pt x="120000" y="76666"/>
                </a:lnTo>
                <a:lnTo>
                  <a:pt x="120000" y="76666"/>
                </a:lnTo>
                <a:lnTo>
                  <a:pt x="115932" y="76666"/>
                </a:lnTo>
                <a:lnTo>
                  <a:pt x="115932" y="76666"/>
                </a:lnTo>
                <a:lnTo>
                  <a:pt x="115932" y="76666"/>
                </a:lnTo>
                <a:lnTo>
                  <a:pt x="115932" y="80000"/>
                </a:lnTo>
                <a:lnTo>
                  <a:pt x="115932" y="80000"/>
                </a:lnTo>
                <a:lnTo>
                  <a:pt x="115932" y="80000"/>
                </a:lnTo>
                <a:lnTo>
                  <a:pt x="115932" y="80000"/>
                </a:lnTo>
                <a:lnTo>
                  <a:pt x="115932" y="80000"/>
                </a:lnTo>
                <a:lnTo>
                  <a:pt x="115932" y="83333"/>
                </a:lnTo>
                <a:lnTo>
                  <a:pt x="115932" y="83333"/>
                </a:lnTo>
                <a:lnTo>
                  <a:pt x="115932" y="83333"/>
                </a:lnTo>
                <a:lnTo>
                  <a:pt x="115932" y="83333"/>
                </a:lnTo>
                <a:lnTo>
                  <a:pt x="115932" y="86666"/>
                </a:lnTo>
                <a:lnTo>
                  <a:pt x="115932" y="86666"/>
                </a:lnTo>
                <a:lnTo>
                  <a:pt x="115932" y="86666"/>
                </a:lnTo>
                <a:lnTo>
                  <a:pt x="115932" y="86666"/>
                </a:lnTo>
                <a:lnTo>
                  <a:pt x="115932" y="91666"/>
                </a:lnTo>
                <a:lnTo>
                  <a:pt x="115932" y="91666"/>
                </a:lnTo>
                <a:lnTo>
                  <a:pt x="115932" y="91666"/>
                </a:lnTo>
                <a:lnTo>
                  <a:pt x="115932" y="91666"/>
                </a:lnTo>
                <a:lnTo>
                  <a:pt x="115932" y="91666"/>
                </a:lnTo>
                <a:lnTo>
                  <a:pt x="115932" y="95000"/>
                </a:lnTo>
                <a:lnTo>
                  <a:pt x="109830" y="95000"/>
                </a:lnTo>
                <a:lnTo>
                  <a:pt x="109830" y="95000"/>
                </a:lnTo>
                <a:lnTo>
                  <a:pt x="109830" y="95000"/>
                </a:lnTo>
                <a:lnTo>
                  <a:pt x="109830" y="95000"/>
                </a:lnTo>
                <a:lnTo>
                  <a:pt x="109830" y="98333"/>
                </a:lnTo>
                <a:lnTo>
                  <a:pt x="109830" y="98333"/>
                </a:lnTo>
                <a:lnTo>
                  <a:pt x="109830" y="98333"/>
                </a:lnTo>
                <a:lnTo>
                  <a:pt x="109830" y="98333"/>
                </a:lnTo>
                <a:lnTo>
                  <a:pt x="109830" y="101666"/>
                </a:lnTo>
                <a:lnTo>
                  <a:pt x="105762" y="101666"/>
                </a:lnTo>
                <a:lnTo>
                  <a:pt x="105762" y="101666"/>
                </a:lnTo>
                <a:lnTo>
                  <a:pt x="105762" y="101666"/>
                </a:lnTo>
                <a:lnTo>
                  <a:pt x="105762" y="101666"/>
                </a:lnTo>
                <a:lnTo>
                  <a:pt x="105762" y="101666"/>
                </a:lnTo>
                <a:lnTo>
                  <a:pt x="105762" y="101666"/>
                </a:lnTo>
                <a:lnTo>
                  <a:pt x="105762" y="105000"/>
                </a:lnTo>
                <a:lnTo>
                  <a:pt x="105762" y="105000"/>
                </a:lnTo>
                <a:lnTo>
                  <a:pt x="105762" y="105000"/>
                </a:lnTo>
                <a:lnTo>
                  <a:pt x="101694" y="105000"/>
                </a:lnTo>
                <a:lnTo>
                  <a:pt x="101694" y="105000"/>
                </a:lnTo>
                <a:lnTo>
                  <a:pt x="101694" y="105000"/>
                </a:lnTo>
                <a:lnTo>
                  <a:pt x="101694" y="105000"/>
                </a:lnTo>
                <a:lnTo>
                  <a:pt x="101694" y="105000"/>
                </a:lnTo>
                <a:lnTo>
                  <a:pt x="101694" y="101666"/>
                </a:lnTo>
                <a:lnTo>
                  <a:pt x="97627" y="101666"/>
                </a:lnTo>
                <a:lnTo>
                  <a:pt x="97627" y="101666"/>
                </a:lnTo>
                <a:lnTo>
                  <a:pt x="97627" y="101666"/>
                </a:lnTo>
                <a:lnTo>
                  <a:pt x="97627" y="101666"/>
                </a:lnTo>
                <a:lnTo>
                  <a:pt x="97627" y="101666"/>
                </a:lnTo>
                <a:lnTo>
                  <a:pt x="93559" y="101666"/>
                </a:lnTo>
                <a:lnTo>
                  <a:pt x="93559" y="101666"/>
                </a:lnTo>
                <a:lnTo>
                  <a:pt x="93559" y="101666"/>
                </a:lnTo>
                <a:lnTo>
                  <a:pt x="93559" y="101666"/>
                </a:lnTo>
                <a:lnTo>
                  <a:pt x="93559" y="101666"/>
                </a:lnTo>
                <a:lnTo>
                  <a:pt x="93559" y="101666"/>
                </a:lnTo>
                <a:lnTo>
                  <a:pt x="93559" y="98333"/>
                </a:lnTo>
                <a:lnTo>
                  <a:pt x="93559" y="98333"/>
                </a:lnTo>
                <a:lnTo>
                  <a:pt x="93559" y="98333"/>
                </a:lnTo>
                <a:lnTo>
                  <a:pt x="87457" y="98333"/>
                </a:lnTo>
                <a:lnTo>
                  <a:pt x="87457" y="98333"/>
                </a:lnTo>
                <a:lnTo>
                  <a:pt x="87457" y="98333"/>
                </a:lnTo>
                <a:lnTo>
                  <a:pt x="87457" y="98333"/>
                </a:lnTo>
                <a:lnTo>
                  <a:pt x="87457" y="98333"/>
                </a:lnTo>
                <a:lnTo>
                  <a:pt x="87457" y="98333"/>
                </a:lnTo>
                <a:lnTo>
                  <a:pt x="83389" y="98333"/>
                </a:lnTo>
                <a:lnTo>
                  <a:pt x="83389" y="98333"/>
                </a:lnTo>
                <a:lnTo>
                  <a:pt x="83389" y="98333"/>
                </a:lnTo>
                <a:lnTo>
                  <a:pt x="83389" y="101666"/>
                </a:lnTo>
                <a:lnTo>
                  <a:pt x="83389" y="101666"/>
                </a:lnTo>
                <a:lnTo>
                  <a:pt x="79322" y="101666"/>
                </a:lnTo>
                <a:lnTo>
                  <a:pt x="79322" y="98333"/>
                </a:lnTo>
                <a:lnTo>
                  <a:pt x="79322" y="98333"/>
                </a:lnTo>
                <a:lnTo>
                  <a:pt x="79322" y="101666"/>
                </a:lnTo>
                <a:lnTo>
                  <a:pt x="79322" y="101666"/>
                </a:lnTo>
                <a:lnTo>
                  <a:pt x="79322" y="101666"/>
                </a:lnTo>
                <a:lnTo>
                  <a:pt x="79322" y="101666"/>
                </a:lnTo>
                <a:lnTo>
                  <a:pt x="79322" y="101666"/>
                </a:lnTo>
                <a:lnTo>
                  <a:pt x="79322" y="101666"/>
                </a:lnTo>
                <a:lnTo>
                  <a:pt x="75254" y="101666"/>
                </a:lnTo>
                <a:lnTo>
                  <a:pt x="75254" y="101666"/>
                </a:lnTo>
                <a:lnTo>
                  <a:pt x="75254" y="101666"/>
                </a:lnTo>
                <a:lnTo>
                  <a:pt x="75254" y="101666"/>
                </a:lnTo>
                <a:lnTo>
                  <a:pt x="75254" y="101666"/>
                </a:lnTo>
                <a:lnTo>
                  <a:pt x="71186" y="101666"/>
                </a:lnTo>
                <a:lnTo>
                  <a:pt x="71186" y="101666"/>
                </a:lnTo>
                <a:lnTo>
                  <a:pt x="71186" y="101666"/>
                </a:lnTo>
                <a:lnTo>
                  <a:pt x="65084" y="101666"/>
                </a:lnTo>
                <a:lnTo>
                  <a:pt x="65084" y="101666"/>
                </a:lnTo>
                <a:lnTo>
                  <a:pt x="65084" y="101666"/>
                </a:lnTo>
                <a:lnTo>
                  <a:pt x="65084" y="101666"/>
                </a:lnTo>
                <a:lnTo>
                  <a:pt x="65084" y="101666"/>
                </a:lnTo>
                <a:lnTo>
                  <a:pt x="65084" y="101666"/>
                </a:lnTo>
                <a:lnTo>
                  <a:pt x="61016" y="101666"/>
                </a:lnTo>
                <a:lnTo>
                  <a:pt x="61016" y="98333"/>
                </a:lnTo>
                <a:lnTo>
                  <a:pt x="61016" y="98333"/>
                </a:lnTo>
                <a:lnTo>
                  <a:pt x="61016" y="101666"/>
                </a:lnTo>
                <a:lnTo>
                  <a:pt x="61016" y="101666"/>
                </a:lnTo>
                <a:lnTo>
                  <a:pt x="61016" y="101666"/>
                </a:lnTo>
                <a:lnTo>
                  <a:pt x="61016" y="101666"/>
                </a:lnTo>
                <a:lnTo>
                  <a:pt x="61016" y="101666"/>
                </a:lnTo>
                <a:lnTo>
                  <a:pt x="61016" y="101666"/>
                </a:lnTo>
                <a:lnTo>
                  <a:pt x="61016" y="105000"/>
                </a:lnTo>
                <a:lnTo>
                  <a:pt x="56949" y="105000"/>
                </a:lnTo>
                <a:lnTo>
                  <a:pt x="56949" y="105000"/>
                </a:lnTo>
                <a:lnTo>
                  <a:pt x="56949" y="105000"/>
                </a:lnTo>
                <a:lnTo>
                  <a:pt x="56949" y="105000"/>
                </a:lnTo>
                <a:lnTo>
                  <a:pt x="56949" y="105000"/>
                </a:lnTo>
                <a:lnTo>
                  <a:pt x="61016" y="105000"/>
                </a:lnTo>
                <a:lnTo>
                  <a:pt x="61016" y="110000"/>
                </a:lnTo>
                <a:lnTo>
                  <a:pt x="61016" y="110000"/>
                </a:lnTo>
                <a:lnTo>
                  <a:pt x="61016" y="110000"/>
                </a:lnTo>
                <a:lnTo>
                  <a:pt x="61016" y="110000"/>
                </a:lnTo>
                <a:lnTo>
                  <a:pt x="61016" y="110000"/>
                </a:lnTo>
                <a:lnTo>
                  <a:pt x="61016" y="113333"/>
                </a:lnTo>
                <a:lnTo>
                  <a:pt x="61016" y="113333"/>
                </a:lnTo>
                <a:lnTo>
                  <a:pt x="61016" y="113333"/>
                </a:lnTo>
                <a:lnTo>
                  <a:pt x="61016" y="113333"/>
                </a:lnTo>
                <a:lnTo>
                  <a:pt x="61016" y="116666"/>
                </a:lnTo>
                <a:lnTo>
                  <a:pt x="61016" y="116666"/>
                </a:lnTo>
                <a:lnTo>
                  <a:pt x="61016" y="116666"/>
                </a:lnTo>
                <a:lnTo>
                  <a:pt x="61016" y="116666"/>
                </a:lnTo>
                <a:lnTo>
                  <a:pt x="61016" y="120000"/>
                </a:lnTo>
                <a:lnTo>
                  <a:pt x="61016" y="120000"/>
                </a:lnTo>
                <a:lnTo>
                  <a:pt x="61016" y="120000"/>
                </a:lnTo>
                <a:lnTo>
                  <a:pt x="56949" y="120000"/>
                </a:lnTo>
                <a:lnTo>
                  <a:pt x="56949" y="116666"/>
                </a:lnTo>
                <a:lnTo>
                  <a:pt x="56949" y="116666"/>
                </a:lnTo>
                <a:lnTo>
                  <a:pt x="56949" y="116666"/>
                </a:lnTo>
                <a:lnTo>
                  <a:pt x="52881" y="116666"/>
                </a:lnTo>
                <a:lnTo>
                  <a:pt x="52881" y="116666"/>
                </a:lnTo>
                <a:lnTo>
                  <a:pt x="52881" y="116666"/>
                </a:lnTo>
                <a:lnTo>
                  <a:pt x="52881" y="116666"/>
                </a:lnTo>
                <a:lnTo>
                  <a:pt x="52881" y="116666"/>
                </a:lnTo>
                <a:lnTo>
                  <a:pt x="48813" y="116666"/>
                </a:lnTo>
                <a:lnTo>
                  <a:pt x="48813" y="116666"/>
                </a:lnTo>
                <a:lnTo>
                  <a:pt x="48813" y="116666"/>
                </a:lnTo>
                <a:lnTo>
                  <a:pt x="48813" y="116666"/>
                </a:lnTo>
                <a:lnTo>
                  <a:pt x="48813" y="116666"/>
                </a:lnTo>
                <a:lnTo>
                  <a:pt x="48813" y="113333"/>
                </a:lnTo>
                <a:lnTo>
                  <a:pt x="42711" y="113333"/>
                </a:lnTo>
                <a:lnTo>
                  <a:pt x="42711" y="113333"/>
                </a:lnTo>
                <a:lnTo>
                  <a:pt x="42711" y="113333"/>
                </a:lnTo>
                <a:lnTo>
                  <a:pt x="38644" y="113333"/>
                </a:lnTo>
                <a:lnTo>
                  <a:pt x="38644" y="113333"/>
                </a:lnTo>
                <a:lnTo>
                  <a:pt x="38644" y="113333"/>
                </a:lnTo>
                <a:lnTo>
                  <a:pt x="38644" y="113333"/>
                </a:lnTo>
                <a:lnTo>
                  <a:pt x="38644" y="113333"/>
                </a:lnTo>
                <a:lnTo>
                  <a:pt x="38644" y="110000"/>
                </a:lnTo>
                <a:lnTo>
                  <a:pt x="38644" y="110000"/>
                </a:lnTo>
                <a:lnTo>
                  <a:pt x="38644" y="110000"/>
                </a:lnTo>
                <a:lnTo>
                  <a:pt x="38644" y="110000"/>
                </a:lnTo>
                <a:lnTo>
                  <a:pt x="34576" y="110000"/>
                </a:lnTo>
                <a:lnTo>
                  <a:pt x="34576" y="105000"/>
                </a:lnTo>
                <a:lnTo>
                  <a:pt x="34576" y="105000"/>
                </a:lnTo>
                <a:lnTo>
                  <a:pt x="34576" y="105000"/>
                </a:lnTo>
                <a:lnTo>
                  <a:pt x="34576" y="105000"/>
                </a:lnTo>
                <a:lnTo>
                  <a:pt x="34576" y="101666"/>
                </a:lnTo>
                <a:lnTo>
                  <a:pt x="34576" y="101666"/>
                </a:lnTo>
                <a:lnTo>
                  <a:pt x="34576" y="101666"/>
                </a:lnTo>
                <a:lnTo>
                  <a:pt x="30508" y="101666"/>
                </a:lnTo>
                <a:lnTo>
                  <a:pt x="30508" y="101666"/>
                </a:lnTo>
                <a:lnTo>
                  <a:pt x="30508" y="101666"/>
                </a:lnTo>
                <a:lnTo>
                  <a:pt x="30508" y="101666"/>
                </a:lnTo>
                <a:lnTo>
                  <a:pt x="30508" y="98333"/>
                </a:lnTo>
                <a:lnTo>
                  <a:pt x="30508" y="98333"/>
                </a:lnTo>
                <a:lnTo>
                  <a:pt x="30508" y="98333"/>
                </a:lnTo>
                <a:lnTo>
                  <a:pt x="30508" y="98333"/>
                </a:lnTo>
                <a:lnTo>
                  <a:pt x="30508" y="95000"/>
                </a:lnTo>
                <a:lnTo>
                  <a:pt x="30508" y="95000"/>
                </a:lnTo>
                <a:lnTo>
                  <a:pt x="30508" y="95000"/>
                </a:lnTo>
                <a:lnTo>
                  <a:pt x="30508" y="95000"/>
                </a:lnTo>
                <a:lnTo>
                  <a:pt x="26440" y="95000"/>
                </a:lnTo>
                <a:lnTo>
                  <a:pt x="26440" y="91666"/>
                </a:lnTo>
                <a:lnTo>
                  <a:pt x="26440" y="91666"/>
                </a:lnTo>
                <a:lnTo>
                  <a:pt x="26440" y="91666"/>
                </a:lnTo>
                <a:lnTo>
                  <a:pt x="26440" y="91666"/>
                </a:lnTo>
                <a:lnTo>
                  <a:pt x="26440" y="91666"/>
                </a:lnTo>
                <a:lnTo>
                  <a:pt x="26440" y="86666"/>
                </a:lnTo>
                <a:lnTo>
                  <a:pt x="26440" y="86666"/>
                </a:lnTo>
                <a:lnTo>
                  <a:pt x="26440" y="86666"/>
                </a:lnTo>
                <a:lnTo>
                  <a:pt x="26440" y="83333"/>
                </a:lnTo>
                <a:lnTo>
                  <a:pt x="26440" y="83333"/>
                </a:lnTo>
                <a:lnTo>
                  <a:pt x="26440" y="83333"/>
                </a:lnTo>
                <a:lnTo>
                  <a:pt x="26440" y="83333"/>
                </a:lnTo>
                <a:lnTo>
                  <a:pt x="20338" y="83333"/>
                </a:lnTo>
                <a:lnTo>
                  <a:pt x="20338" y="80000"/>
                </a:lnTo>
                <a:lnTo>
                  <a:pt x="20338" y="80000"/>
                </a:lnTo>
                <a:lnTo>
                  <a:pt x="20338" y="80000"/>
                </a:lnTo>
                <a:lnTo>
                  <a:pt x="20338" y="76666"/>
                </a:lnTo>
                <a:lnTo>
                  <a:pt x="20338" y="76666"/>
                </a:lnTo>
                <a:lnTo>
                  <a:pt x="20338" y="76666"/>
                </a:lnTo>
                <a:lnTo>
                  <a:pt x="20338" y="76666"/>
                </a:lnTo>
                <a:lnTo>
                  <a:pt x="20338" y="76666"/>
                </a:lnTo>
                <a:lnTo>
                  <a:pt x="16271" y="76666"/>
                </a:lnTo>
                <a:lnTo>
                  <a:pt x="16271" y="76666"/>
                </a:lnTo>
                <a:lnTo>
                  <a:pt x="16271" y="76666"/>
                </a:lnTo>
                <a:lnTo>
                  <a:pt x="16271" y="76666"/>
                </a:lnTo>
                <a:lnTo>
                  <a:pt x="16271" y="76666"/>
                </a:lnTo>
                <a:lnTo>
                  <a:pt x="16271" y="76666"/>
                </a:lnTo>
                <a:lnTo>
                  <a:pt x="12203" y="76666"/>
                </a:lnTo>
                <a:lnTo>
                  <a:pt x="12203" y="76666"/>
                </a:lnTo>
                <a:lnTo>
                  <a:pt x="12203" y="76666"/>
                </a:lnTo>
                <a:lnTo>
                  <a:pt x="12203" y="73333"/>
                </a:lnTo>
                <a:lnTo>
                  <a:pt x="12203" y="73333"/>
                </a:lnTo>
                <a:lnTo>
                  <a:pt x="12203" y="73333"/>
                </a:lnTo>
                <a:lnTo>
                  <a:pt x="12203" y="73333"/>
                </a:lnTo>
                <a:lnTo>
                  <a:pt x="12203" y="73333"/>
                </a:lnTo>
                <a:lnTo>
                  <a:pt x="12203" y="68333"/>
                </a:lnTo>
                <a:lnTo>
                  <a:pt x="12203" y="68333"/>
                </a:lnTo>
                <a:lnTo>
                  <a:pt x="12203" y="68333"/>
                </a:lnTo>
                <a:lnTo>
                  <a:pt x="8135" y="68333"/>
                </a:lnTo>
                <a:lnTo>
                  <a:pt x="8135" y="68333"/>
                </a:lnTo>
                <a:lnTo>
                  <a:pt x="8135" y="68333"/>
                </a:lnTo>
                <a:lnTo>
                  <a:pt x="8135" y="65000"/>
                </a:lnTo>
                <a:lnTo>
                  <a:pt x="8135" y="65000"/>
                </a:lnTo>
                <a:lnTo>
                  <a:pt x="8135" y="65000"/>
                </a:lnTo>
                <a:lnTo>
                  <a:pt x="8135" y="65000"/>
                </a:lnTo>
                <a:lnTo>
                  <a:pt x="8135" y="65000"/>
                </a:lnTo>
                <a:lnTo>
                  <a:pt x="4067" y="65000"/>
                </a:lnTo>
                <a:lnTo>
                  <a:pt x="4067" y="61666"/>
                </a:lnTo>
                <a:lnTo>
                  <a:pt x="4067" y="61666"/>
                </a:lnTo>
                <a:lnTo>
                  <a:pt x="4067" y="61666"/>
                </a:lnTo>
                <a:lnTo>
                  <a:pt x="4067" y="61666"/>
                </a:lnTo>
                <a:lnTo>
                  <a:pt x="4067" y="61666"/>
                </a:lnTo>
                <a:lnTo>
                  <a:pt x="4067" y="61666"/>
                </a:lnTo>
                <a:lnTo>
                  <a:pt x="4067" y="61666"/>
                </a:lnTo>
                <a:lnTo>
                  <a:pt x="4067" y="61666"/>
                </a:lnTo>
                <a:lnTo>
                  <a:pt x="4067" y="58333"/>
                </a:lnTo>
                <a:lnTo>
                  <a:pt x="0" y="58333"/>
                </a:lnTo>
                <a:lnTo>
                  <a:pt x="0" y="58333"/>
                </a:lnTo>
                <a:lnTo>
                  <a:pt x="0" y="58333"/>
                </a:lnTo>
                <a:lnTo>
                  <a:pt x="0" y="55000"/>
                </a:lnTo>
                <a:lnTo>
                  <a:pt x="0" y="55000"/>
                </a:lnTo>
                <a:lnTo>
                  <a:pt x="0" y="55000"/>
                </a:lnTo>
                <a:lnTo>
                  <a:pt x="0" y="55000"/>
                </a:lnTo>
                <a:lnTo>
                  <a:pt x="0" y="55000"/>
                </a:lnTo>
                <a:lnTo>
                  <a:pt x="0" y="50000"/>
                </a:lnTo>
                <a:lnTo>
                  <a:pt x="0" y="50000"/>
                </a:lnTo>
                <a:lnTo>
                  <a:pt x="4067" y="50000"/>
                </a:lnTo>
                <a:lnTo>
                  <a:pt x="4067" y="50000"/>
                </a:lnTo>
                <a:lnTo>
                  <a:pt x="4067" y="46666"/>
                </a:lnTo>
                <a:lnTo>
                  <a:pt x="4067" y="46666"/>
                </a:lnTo>
                <a:lnTo>
                  <a:pt x="4067" y="46666"/>
                </a:lnTo>
                <a:lnTo>
                  <a:pt x="4067" y="46666"/>
                </a:lnTo>
                <a:lnTo>
                  <a:pt x="4067" y="43333"/>
                </a:lnTo>
                <a:lnTo>
                  <a:pt x="4067" y="43333"/>
                </a:lnTo>
                <a:lnTo>
                  <a:pt x="4067" y="43333"/>
                </a:lnTo>
                <a:lnTo>
                  <a:pt x="4067" y="43333"/>
                </a:lnTo>
                <a:lnTo>
                  <a:pt x="4067" y="43333"/>
                </a:lnTo>
                <a:lnTo>
                  <a:pt x="4067" y="40000"/>
                </a:lnTo>
                <a:lnTo>
                  <a:pt x="4067" y="40000"/>
                </a:lnTo>
                <a:lnTo>
                  <a:pt x="8135" y="40000"/>
                </a:lnTo>
                <a:lnTo>
                  <a:pt x="8135" y="40000"/>
                </a:lnTo>
                <a:lnTo>
                  <a:pt x="4067" y="40000"/>
                </a:lnTo>
                <a:lnTo>
                  <a:pt x="4067" y="36666"/>
                </a:lnTo>
                <a:lnTo>
                  <a:pt x="4067" y="36666"/>
                </a:lnTo>
                <a:lnTo>
                  <a:pt x="4067" y="36666"/>
                </a:lnTo>
                <a:lnTo>
                  <a:pt x="4067" y="36666"/>
                </a:lnTo>
                <a:lnTo>
                  <a:pt x="4067" y="31666"/>
                </a:lnTo>
                <a:lnTo>
                  <a:pt x="4067" y="31666"/>
                </a:lnTo>
                <a:lnTo>
                  <a:pt x="4067" y="31666"/>
                </a:lnTo>
                <a:lnTo>
                  <a:pt x="4067" y="31666"/>
                </a:lnTo>
                <a:lnTo>
                  <a:pt x="8135" y="31666"/>
                </a:lnTo>
                <a:lnTo>
                  <a:pt x="8135" y="31666"/>
                </a:lnTo>
                <a:lnTo>
                  <a:pt x="8135" y="31666"/>
                </a:lnTo>
                <a:lnTo>
                  <a:pt x="8135" y="28333"/>
                </a:lnTo>
                <a:lnTo>
                  <a:pt x="8135" y="28333"/>
                </a:lnTo>
                <a:lnTo>
                  <a:pt x="12203" y="28333"/>
                </a:lnTo>
                <a:lnTo>
                  <a:pt x="12203" y="28333"/>
                </a:lnTo>
                <a:lnTo>
                  <a:pt x="12203" y="28333"/>
                </a:lnTo>
                <a:lnTo>
                  <a:pt x="12203" y="28333"/>
                </a:lnTo>
                <a:lnTo>
                  <a:pt x="16271" y="28333"/>
                </a:lnTo>
                <a:lnTo>
                  <a:pt x="16271" y="28333"/>
                </a:lnTo>
                <a:lnTo>
                  <a:pt x="16271" y="28333"/>
                </a:lnTo>
                <a:lnTo>
                  <a:pt x="16271" y="28333"/>
                </a:lnTo>
                <a:lnTo>
                  <a:pt x="20338" y="28333"/>
                </a:lnTo>
                <a:lnTo>
                  <a:pt x="20338" y="28333"/>
                </a:lnTo>
                <a:lnTo>
                  <a:pt x="20338" y="28333"/>
                </a:lnTo>
                <a:lnTo>
                  <a:pt x="20338" y="25000"/>
                </a:lnTo>
                <a:lnTo>
                  <a:pt x="20338" y="25000"/>
                </a:lnTo>
                <a:lnTo>
                  <a:pt x="20338" y="25000"/>
                </a:lnTo>
                <a:lnTo>
                  <a:pt x="20338" y="25000"/>
                </a:lnTo>
                <a:lnTo>
                  <a:pt x="26440" y="25000"/>
                </a:lnTo>
                <a:lnTo>
                  <a:pt x="26440" y="25000"/>
                </a:lnTo>
                <a:lnTo>
                  <a:pt x="26440" y="25000"/>
                </a:lnTo>
                <a:lnTo>
                  <a:pt x="26440" y="21666"/>
                </a:lnTo>
                <a:lnTo>
                  <a:pt x="26440" y="21666"/>
                </a:lnTo>
                <a:lnTo>
                  <a:pt x="26440" y="25000"/>
                </a:lnTo>
                <a:lnTo>
                  <a:pt x="20338" y="25000"/>
                </a:lnTo>
                <a:lnTo>
                  <a:pt x="20338" y="21666"/>
                </a:lnTo>
                <a:lnTo>
                  <a:pt x="20338" y="21666"/>
                </a:lnTo>
                <a:lnTo>
                  <a:pt x="20338" y="21666"/>
                </a:lnTo>
                <a:lnTo>
                  <a:pt x="20338" y="21666"/>
                </a:lnTo>
                <a:lnTo>
                  <a:pt x="20338" y="18333"/>
                </a:lnTo>
                <a:lnTo>
                  <a:pt x="20338" y="18333"/>
                </a:lnTo>
                <a:lnTo>
                  <a:pt x="20338" y="18333"/>
                </a:lnTo>
                <a:lnTo>
                  <a:pt x="20338" y="18333"/>
                </a:lnTo>
                <a:lnTo>
                  <a:pt x="26440" y="18333"/>
                </a:lnTo>
                <a:lnTo>
                  <a:pt x="26440" y="13333"/>
                </a:lnTo>
                <a:lnTo>
                  <a:pt x="26440" y="13333"/>
                </a:lnTo>
                <a:lnTo>
                  <a:pt x="26440" y="13333"/>
                </a:lnTo>
                <a:lnTo>
                  <a:pt x="26440" y="13333"/>
                </a:lnTo>
                <a:lnTo>
                  <a:pt x="26440" y="13333"/>
                </a:lnTo>
                <a:lnTo>
                  <a:pt x="26440" y="10000"/>
                </a:lnTo>
                <a:lnTo>
                  <a:pt x="26440" y="10000"/>
                </a:lnTo>
                <a:lnTo>
                  <a:pt x="26440" y="10000"/>
                </a:lnTo>
                <a:lnTo>
                  <a:pt x="26440" y="6666"/>
                </a:lnTo>
                <a:lnTo>
                  <a:pt x="26440" y="6666"/>
                </a:lnTo>
                <a:lnTo>
                  <a:pt x="26440" y="6666"/>
                </a:lnTo>
                <a:lnTo>
                  <a:pt x="26440" y="3333"/>
                </a:lnTo>
                <a:lnTo>
                  <a:pt x="26440" y="3333"/>
                </a:lnTo>
                <a:lnTo>
                  <a:pt x="26440" y="3333"/>
                </a:lnTo>
                <a:lnTo>
                  <a:pt x="26440" y="333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0" name="Shape 590"/>
          <p:cNvSpPr/>
          <p:nvPr/>
        </p:nvSpPr>
        <p:spPr>
          <a:xfrm>
            <a:off x="3391608" y="4187394"/>
            <a:ext cx="70268" cy="114287"/>
          </a:xfrm>
          <a:custGeom>
            <a:avLst/>
            <a:gdLst/>
            <a:ahLst/>
            <a:cxnLst/>
            <a:rect l="0" t="0" r="0" b="0"/>
            <a:pathLst>
              <a:path w="120000" h="120000" extrusionOk="0">
                <a:moveTo>
                  <a:pt x="26440" y="3333"/>
                </a:moveTo>
                <a:lnTo>
                  <a:pt x="26440" y="3333"/>
                </a:lnTo>
                <a:lnTo>
                  <a:pt x="30508" y="3333"/>
                </a:lnTo>
                <a:lnTo>
                  <a:pt x="30508" y="3333"/>
                </a:lnTo>
                <a:lnTo>
                  <a:pt x="30508" y="3333"/>
                </a:lnTo>
                <a:lnTo>
                  <a:pt x="30508" y="0"/>
                </a:lnTo>
                <a:lnTo>
                  <a:pt x="30508" y="0"/>
                </a:lnTo>
                <a:lnTo>
                  <a:pt x="30508" y="0"/>
                </a:lnTo>
                <a:lnTo>
                  <a:pt x="30508" y="0"/>
                </a:lnTo>
                <a:lnTo>
                  <a:pt x="34576" y="0"/>
                </a:lnTo>
                <a:lnTo>
                  <a:pt x="34576" y="0"/>
                </a:lnTo>
                <a:lnTo>
                  <a:pt x="34576" y="0"/>
                </a:lnTo>
                <a:lnTo>
                  <a:pt x="34576" y="0"/>
                </a:lnTo>
                <a:lnTo>
                  <a:pt x="38644" y="0"/>
                </a:lnTo>
                <a:lnTo>
                  <a:pt x="38644" y="0"/>
                </a:lnTo>
                <a:lnTo>
                  <a:pt x="38644" y="0"/>
                </a:lnTo>
                <a:lnTo>
                  <a:pt x="38644" y="0"/>
                </a:lnTo>
                <a:lnTo>
                  <a:pt x="42711" y="0"/>
                </a:lnTo>
                <a:lnTo>
                  <a:pt x="42711" y="3333"/>
                </a:lnTo>
                <a:lnTo>
                  <a:pt x="42711" y="3333"/>
                </a:lnTo>
                <a:lnTo>
                  <a:pt x="42711" y="3333"/>
                </a:lnTo>
                <a:lnTo>
                  <a:pt x="48813" y="3333"/>
                </a:lnTo>
                <a:lnTo>
                  <a:pt x="48813" y="3333"/>
                </a:lnTo>
                <a:lnTo>
                  <a:pt x="48813" y="3333"/>
                </a:lnTo>
                <a:lnTo>
                  <a:pt x="48813" y="3333"/>
                </a:lnTo>
                <a:lnTo>
                  <a:pt x="48813" y="3333"/>
                </a:lnTo>
                <a:lnTo>
                  <a:pt x="52881" y="3333"/>
                </a:lnTo>
                <a:lnTo>
                  <a:pt x="52881" y="3333"/>
                </a:lnTo>
                <a:lnTo>
                  <a:pt x="52881" y="3333"/>
                </a:lnTo>
                <a:lnTo>
                  <a:pt x="52881" y="3333"/>
                </a:lnTo>
                <a:lnTo>
                  <a:pt x="52881" y="3333"/>
                </a:lnTo>
                <a:lnTo>
                  <a:pt x="56949" y="3333"/>
                </a:lnTo>
                <a:lnTo>
                  <a:pt x="56949" y="3333"/>
                </a:lnTo>
                <a:lnTo>
                  <a:pt x="56949" y="3333"/>
                </a:lnTo>
                <a:lnTo>
                  <a:pt x="56949" y="6666"/>
                </a:lnTo>
                <a:lnTo>
                  <a:pt x="61016" y="6666"/>
                </a:lnTo>
                <a:lnTo>
                  <a:pt x="61016" y="6666"/>
                </a:lnTo>
                <a:lnTo>
                  <a:pt x="61016" y="6666"/>
                </a:lnTo>
                <a:lnTo>
                  <a:pt x="61016" y="3333"/>
                </a:lnTo>
                <a:lnTo>
                  <a:pt x="61016" y="3333"/>
                </a:lnTo>
                <a:lnTo>
                  <a:pt x="61016" y="3333"/>
                </a:lnTo>
                <a:lnTo>
                  <a:pt x="61016" y="3333"/>
                </a:lnTo>
                <a:lnTo>
                  <a:pt x="65084" y="3333"/>
                </a:lnTo>
                <a:lnTo>
                  <a:pt x="65084" y="3333"/>
                </a:lnTo>
                <a:lnTo>
                  <a:pt x="65084" y="3333"/>
                </a:lnTo>
                <a:lnTo>
                  <a:pt x="65084" y="0"/>
                </a:lnTo>
                <a:lnTo>
                  <a:pt x="65084" y="0"/>
                </a:lnTo>
                <a:lnTo>
                  <a:pt x="71186" y="0"/>
                </a:lnTo>
                <a:lnTo>
                  <a:pt x="71186" y="0"/>
                </a:lnTo>
                <a:lnTo>
                  <a:pt x="71186" y="0"/>
                </a:lnTo>
                <a:lnTo>
                  <a:pt x="75254" y="0"/>
                </a:lnTo>
                <a:lnTo>
                  <a:pt x="75254" y="0"/>
                </a:lnTo>
                <a:lnTo>
                  <a:pt x="75254" y="0"/>
                </a:lnTo>
                <a:lnTo>
                  <a:pt x="75254" y="0"/>
                </a:lnTo>
                <a:lnTo>
                  <a:pt x="79322" y="0"/>
                </a:lnTo>
                <a:lnTo>
                  <a:pt x="79322" y="0"/>
                </a:lnTo>
                <a:lnTo>
                  <a:pt x="79322" y="0"/>
                </a:lnTo>
                <a:lnTo>
                  <a:pt x="79322" y="3333"/>
                </a:lnTo>
                <a:lnTo>
                  <a:pt x="79322" y="3333"/>
                </a:lnTo>
                <a:lnTo>
                  <a:pt x="83389" y="3333"/>
                </a:lnTo>
                <a:lnTo>
                  <a:pt x="83389" y="3333"/>
                </a:lnTo>
                <a:lnTo>
                  <a:pt x="83389" y="3333"/>
                </a:lnTo>
                <a:lnTo>
                  <a:pt x="83389" y="3333"/>
                </a:lnTo>
                <a:lnTo>
                  <a:pt x="83389" y="3333"/>
                </a:lnTo>
                <a:lnTo>
                  <a:pt x="83389" y="0"/>
                </a:lnTo>
                <a:lnTo>
                  <a:pt x="87457" y="0"/>
                </a:lnTo>
                <a:lnTo>
                  <a:pt x="87457" y="0"/>
                </a:lnTo>
                <a:lnTo>
                  <a:pt x="87457" y="0"/>
                </a:lnTo>
                <a:lnTo>
                  <a:pt x="87457" y="0"/>
                </a:lnTo>
                <a:lnTo>
                  <a:pt x="87457" y="0"/>
                </a:lnTo>
                <a:lnTo>
                  <a:pt x="87457" y="0"/>
                </a:lnTo>
                <a:lnTo>
                  <a:pt x="93559" y="0"/>
                </a:lnTo>
                <a:lnTo>
                  <a:pt x="93559" y="0"/>
                </a:lnTo>
                <a:lnTo>
                  <a:pt x="93559" y="0"/>
                </a:lnTo>
                <a:lnTo>
                  <a:pt x="93559" y="0"/>
                </a:lnTo>
                <a:lnTo>
                  <a:pt x="97627" y="0"/>
                </a:lnTo>
                <a:lnTo>
                  <a:pt x="97627" y="0"/>
                </a:lnTo>
                <a:lnTo>
                  <a:pt x="97627" y="0"/>
                </a:lnTo>
                <a:lnTo>
                  <a:pt x="101694" y="0"/>
                </a:lnTo>
                <a:lnTo>
                  <a:pt x="101694" y="0"/>
                </a:lnTo>
                <a:lnTo>
                  <a:pt x="101694" y="3333"/>
                </a:lnTo>
                <a:lnTo>
                  <a:pt x="101694" y="3333"/>
                </a:lnTo>
                <a:lnTo>
                  <a:pt x="101694" y="3333"/>
                </a:lnTo>
                <a:lnTo>
                  <a:pt x="105762" y="3333"/>
                </a:lnTo>
                <a:lnTo>
                  <a:pt x="105762" y="3333"/>
                </a:lnTo>
                <a:lnTo>
                  <a:pt x="105762" y="3333"/>
                </a:lnTo>
                <a:lnTo>
                  <a:pt x="105762" y="3333"/>
                </a:lnTo>
                <a:lnTo>
                  <a:pt x="105762" y="3333"/>
                </a:lnTo>
                <a:lnTo>
                  <a:pt x="109830" y="3333"/>
                </a:lnTo>
                <a:lnTo>
                  <a:pt x="109830" y="3333"/>
                </a:lnTo>
                <a:lnTo>
                  <a:pt x="109830" y="3333"/>
                </a:lnTo>
                <a:lnTo>
                  <a:pt x="115932" y="3333"/>
                </a:lnTo>
                <a:lnTo>
                  <a:pt x="115932" y="3333"/>
                </a:lnTo>
                <a:lnTo>
                  <a:pt x="115932" y="3333"/>
                </a:lnTo>
                <a:lnTo>
                  <a:pt x="115932" y="3333"/>
                </a:lnTo>
                <a:lnTo>
                  <a:pt x="115932" y="3333"/>
                </a:lnTo>
                <a:lnTo>
                  <a:pt x="120000" y="3333"/>
                </a:lnTo>
                <a:lnTo>
                  <a:pt x="120000" y="6666"/>
                </a:lnTo>
                <a:lnTo>
                  <a:pt x="120000" y="6666"/>
                </a:lnTo>
                <a:lnTo>
                  <a:pt x="120000" y="6666"/>
                </a:lnTo>
                <a:lnTo>
                  <a:pt x="120000" y="6666"/>
                </a:lnTo>
                <a:lnTo>
                  <a:pt x="120000" y="6666"/>
                </a:lnTo>
                <a:lnTo>
                  <a:pt x="120000" y="6666"/>
                </a:lnTo>
                <a:lnTo>
                  <a:pt x="120000" y="10000"/>
                </a:lnTo>
                <a:lnTo>
                  <a:pt x="120000" y="10000"/>
                </a:lnTo>
                <a:lnTo>
                  <a:pt x="120000" y="10000"/>
                </a:lnTo>
                <a:lnTo>
                  <a:pt x="120000" y="13333"/>
                </a:lnTo>
                <a:lnTo>
                  <a:pt x="120000" y="13333"/>
                </a:lnTo>
                <a:lnTo>
                  <a:pt x="120000" y="13333"/>
                </a:lnTo>
                <a:lnTo>
                  <a:pt x="120000" y="13333"/>
                </a:lnTo>
                <a:lnTo>
                  <a:pt x="115932" y="13333"/>
                </a:lnTo>
                <a:lnTo>
                  <a:pt x="115932" y="18333"/>
                </a:lnTo>
                <a:lnTo>
                  <a:pt x="115932" y="18333"/>
                </a:lnTo>
                <a:lnTo>
                  <a:pt x="115932" y="18333"/>
                </a:lnTo>
                <a:lnTo>
                  <a:pt x="115932" y="18333"/>
                </a:lnTo>
                <a:lnTo>
                  <a:pt x="115932" y="18333"/>
                </a:lnTo>
                <a:lnTo>
                  <a:pt x="115932" y="21666"/>
                </a:lnTo>
                <a:lnTo>
                  <a:pt x="115932" y="21666"/>
                </a:lnTo>
                <a:lnTo>
                  <a:pt x="115932" y="21666"/>
                </a:lnTo>
                <a:lnTo>
                  <a:pt x="109830" y="21666"/>
                </a:lnTo>
                <a:lnTo>
                  <a:pt x="109830" y="21666"/>
                </a:lnTo>
                <a:lnTo>
                  <a:pt x="109830" y="21666"/>
                </a:lnTo>
                <a:lnTo>
                  <a:pt x="109830" y="25000"/>
                </a:lnTo>
                <a:lnTo>
                  <a:pt x="109830" y="25000"/>
                </a:lnTo>
                <a:lnTo>
                  <a:pt x="109830" y="25000"/>
                </a:lnTo>
                <a:lnTo>
                  <a:pt x="105762" y="25000"/>
                </a:lnTo>
                <a:lnTo>
                  <a:pt x="105762" y="25000"/>
                </a:lnTo>
                <a:lnTo>
                  <a:pt x="105762" y="25000"/>
                </a:lnTo>
                <a:lnTo>
                  <a:pt x="105762" y="25000"/>
                </a:lnTo>
                <a:lnTo>
                  <a:pt x="105762" y="28333"/>
                </a:lnTo>
                <a:lnTo>
                  <a:pt x="105762" y="28333"/>
                </a:lnTo>
                <a:lnTo>
                  <a:pt x="105762" y="28333"/>
                </a:lnTo>
                <a:lnTo>
                  <a:pt x="105762" y="28333"/>
                </a:lnTo>
                <a:lnTo>
                  <a:pt x="105762" y="31666"/>
                </a:lnTo>
                <a:lnTo>
                  <a:pt x="105762" y="31666"/>
                </a:lnTo>
                <a:lnTo>
                  <a:pt x="105762" y="31666"/>
                </a:lnTo>
                <a:lnTo>
                  <a:pt x="105762" y="36666"/>
                </a:lnTo>
                <a:lnTo>
                  <a:pt x="105762" y="36666"/>
                </a:lnTo>
                <a:lnTo>
                  <a:pt x="105762" y="36666"/>
                </a:lnTo>
                <a:lnTo>
                  <a:pt x="105762" y="36666"/>
                </a:lnTo>
                <a:lnTo>
                  <a:pt x="105762" y="40000"/>
                </a:lnTo>
                <a:lnTo>
                  <a:pt x="105762" y="40000"/>
                </a:lnTo>
                <a:lnTo>
                  <a:pt x="105762" y="40000"/>
                </a:lnTo>
                <a:lnTo>
                  <a:pt x="105762" y="43333"/>
                </a:lnTo>
                <a:lnTo>
                  <a:pt x="105762" y="43333"/>
                </a:lnTo>
                <a:lnTo>
                  <a:pt x="105762" y="43333"/>
                </a:lnTo>
                <a:lnTo>
                  <a:pt x="105762" y="43333"/>
                </a:lnTo>
                <a:lnTo>
                  <a:pt x="105762" y="43333"/>
                </a:lnTo>
                <a:lnTo>
                  <a:pt x="105762" y="46666"/>
                </a:lnTo>
                <a:lnTo>
                  <a:pt x="105762" y="46666"/>
                </a:lnTo>
                <a:lnTo>
                  <a:pt x="105762" y="46666"/>
                </a:lnTo>
                <a:lnTo>
                  <a:pt x="105762" y="46666"/>
                </a:lnTo>
                <a:lnTo>
                  <a:pt x="105762" y="50000"/>
                </a:lnTo>
                <a:lnTo>
                  <a:pt x="105762" y="50000"/>
                </a:lnTo>
                <a:lnTo>
                  <a:pt x="105762" y="50000"/>
                </a:lnTo>
                <a:lnTo>
                  <a:pt x="105762" y="55000"/>
                </a:lnTo>
                <a:lnTo>
                  <a:pt x="109830" y="55000"/>
                </a:lnTo>
                <a:lnTo>
                  <a:pt x="109830" y="55000"/>
                </a:lnTo>
                <a:lnTo>
                  <a:pt x="109830" y="55000"/>
                </a:lnTo>
                <a:lnTo>
                  <a:pt x="105762" y="55000"/>
                </a:lnTo>
                <a:lnTo>
                  <a:pt x="105762" y="58333"/>
                </a:lnTo>
                <a:lnTo>
                  <a:pt x="109830" y="58333"/>
                </a:lnTo>
                <a:lnTo>
                  <a:pt x="109830" y="58333"/>
                </a:lnTo>
                <a:lnTo>
                  <a:pt x="109830" y="58333"/>
                </a:lnTo>
                <a:lnTo>
                  <a:pt x="109830" y="58333"/>
                </a:lnTo>
                <a:lnTo>
                  <a:pt x="109830" y="61666"/>
                </a:lnTo>
                <a:lnTo>
                  <a:pt x="109830" y="61666"/>
                </a:lnTo>
                <a:lnTo>
                  <a:pt x="109830" y="61666"/>
                </a:lnTo>
                <a:lnTo>
                  <a:pt x="115932" y="61666"/>
                </a:lnTo>
                <a:lnTo>
                  <a:pt x="115932" y="61666"/>
                </a:lnTo>
                <a:lnTo>
                  <a:pt x="115932" y="61666"/>
                </a:lnTo>
                <a:lnTo>
                  <a:pt x="115932" y="65000"/>
                </a:lnTo>
                <a:lnTo>
                  <a:pt x="115932" y="65000"/>
                </a:lnTo>
                <a:lnTo>
                  <a:pt x="115932" y="65000"/>
                </a:lnTo>
                <a:lnTo>
                  <a:pt x="115932" y="65000"/>
                </a:lnTo>
                <a:lnTo>
                  <a:pt x="115932" y="65000"/>
                </a:lnTo>
                <a:lnTo>
                  <a:pt x="115932" y="65000"/>
                </a:lnTo>
                <a:lnTo>
                  <a:pt x="120000" y="65000"/>
                </a:lnTo>
                <a:lnTo>
                  <a:pt x="120000" y="68333"/>
                </a:lnTo>
                <a:lnTo>
                  <a:pt x="120000" y="68333"/>
                </a:lnTo>
                <a:lnTo>
                  <a:pt x="120000" y="68333"/>
                </a:lnTo>
                <a:lnTo>
                  <a:pt x="120000" y="68333"/>
                </a:lnTo>
                <a:lnTo>
                  <a:pt x="120000" y="73333"/>
                </a:lnTo>
                <a:lnTo>
                  <a:pt x="120000" y="73333"/>
                </a:lnTo>
                <a:lnTo>
                  <a:pt x="120000" y="73333"/>
                </a:lnTo>
                <a:lnTo>
                  <a:pt x="120000" y="73333"/>
                </a:lnTo>
                <a:lnTo>
                  <a:pt x="120000" y="76666"/>
                </a:lnTo>
                <a:lnTo>
                  <a:pt x="120000" y="76666"/>
                </a:lnTo>
                <a:lnTo>
                  <a:pt x="115932" y="76666"/>
                </a:lnTo>
                <a:lnTo>
                  <a:pt x="115932" y="76666"/>
                </a:lnTo>
                <a:lnTo>
                  <a:pt x="115932" y="76666"/>
                </a:lnTo>
                <a:lnTo>
                  <a:pt x="115932" y="80000"/>
                </a:lnTo>
                <a:lnTo>
                  <a:pt x="115932" y="80000"/>
                </a:lnTo>
                <a:lnTo>
                  <a:pt x="115932" y="80000"/>
                </a:lnTo>
                <a:lnTo>
                  <a:pt x="115932" y="80000"/>
                </a:lnTo>
                <a:lnTo>
                  <a:pt x="115932" y="80000"/>
                </a:lnTo>
                <a:lnTo>
                  <a:pt x="115932" y="83333"/>
                </a:lnTo>
                <a:lnTo>
                  <a:pt x="115932" y="83333"/>
                </a:lnTo>
                <a:lnTo>
                  <a:pt x="115932" y="83333"/>
                </a:lnTo>
                <a:lnTo>
                  <a:pt x="115932" y="83333"/>
                </a:lnTo>
                <a:lnTo>
                  <a:pt x="115932" y="86666"/>
                </a:lnTo>
                <a:lnTo>
                  <a:pt x="115932" y="86666"/>
                </a:lnTo>
                <a:lnTo>
                  <a:pt x="115932" y="86666"/>
                </a:lnTo>
                <a:lnTo>
                  <a:pt x="115932" y="86666"/>
                </a:lnTo>
                <a:lnTo>
                  <a:pt x="115932" y="91666"/>
                </a:lnTo>
                <a:lnTo>
                  <a:pt x="115932" y="91666"/>
                </a:lnTo>
                <a:lnTo>
                  <a:pt x="115932" y="91666"/>
                </a:lnTo>
                <a:lnTo>
                  <a:pt x="115932" y="91666"/>
                </a:lnTo>
                <a:lnTo>
                  <a:pt x="115932" y="91666"/>
                </a:lnTo>
                <a:lnTo>
                  <a:pt x="115932" y="95000"/>
                </a:lnTo>
                <a:lnTo>
                  <a:pt x="109830" y="95000"/>
                </a:lnTo>
                <a:lnTo>
                  <a:pt x="109830" y="95000"/>
                </a:lnTo>
                <a:lnTo>
                  <a:pt x="109830" y="95000"/>
                </a:lnTo>
                <a:lnTo>
                  <a:pt x="109830" y="95000"/>
                </a:lnTo>
                <a:lnTo>
                  <a:pt x="109830" y="98333"/>
                </a:lnTo>
                <a:lnTo>
                  <a:pt x="109830" y="98333"/>
                </a:lnTo>
                <a:lnTo>
                  <a:pt x="109830" y="98333"/>
                </a:lnTo>
                <a:lnTo>
                  <a:pt x="109830" y="98333"/>
                </a:lnTo>
                <a:lnTo>
                  <a:pt x="109830" y="101666"/>
                </a:lnTo>
                <a:lnTo>
                  <a:pt x="105762" y="101666"/>
                </a:lnTo>
                <a:lnTo>
                  <a:pt x="105762" y="101666"/>
                </a:lnTo>
                <a:lnTo>
                  <a:pt x="105762" y="101666"/>
                </a:lnTo>
                <a:lnTo>
                  <a:pt x="105762" y="101666"/>
                </a:lnTo>
                <a:lnTo>
                  <a:pt x="105762" y="101666"/>
                </a:lnTo>
                <a:lnTo>
                  <a:pt x="105762" y="101666"/>
                </a:lnTo>
                <a:lnTo>
                  <a:pt x="105762" y="105000"/>
                </a:lnTo>
                <a:lnTo>
                  <a:pt x="105762" y="105000"/>
                </a:lnTo>
                <a:lnTo>
                  <a:pt x="105762" y="105000"/>
                </a:lnTo>
                <a:lnTo>
                  <a:pt x="101694" y="105000"/>
                </a:lnTo>
                <a:lnTo>
                  <a:pt x="101694" y="105000"/>
                </a:lnTo>
                <a:lnTo>
                  <a:pt x="101694" y="105000"/>
                </a:lnTo>
                <a:lnTo>
                  <a:pt x="101694" y="105000"/>
                </a:lnTo>
                <a:lnTo>
                  <a:pt x="101694" y="105000"/>
                </a:lnTo>
                <a:lnTo>
                  <a:pt x="101694" y="101666"/>
                </a:lnTo>
                <a:lnTo>
                  <a:pt x="97627" y="101666"/>
                </a:lnTo>
                <a:lnTo>
                  <a:pt x="97627" y="101666"/>
                </a:lnTo>
                <a:lnTo>
                  <a:pt x="97627" y="101666"/>
                </a:lnTo>
                <a:lnTo>
                  <a:pt x="97627" y="101666"/>
                </a:lnTo>
                <a:lnTo>
                  <a:pt x="97627" y="101666"/>
                </a:lnTo>
                <a:lnTo>
                  <a:pt x="93559" y="101666"/>
                </a:lnTo>
                <a:lnTo>
                  <a:pt x="93559" y="101666"/>
                </a:lnTo>
                <a:lnTo>
                  <a:pt x="93559" y="101666"/>
                </a:lnTo>
                <a:lnTo>
                  <a:pt x="93559" y="101666"/>
                </a:lnTo>
                <a:lnTo>
                  <a:pt x="93559" y="101666"/>
                </a:lnTo>
                <a:lnTo>
                  <a:pt x="93559" y="101666"/>
                </a:lnTo>
                <a:lnTo>
                  <a:pt x="93559" y="98333"/>
                </a:lnTo>
                <a:lnTo>
                  <a:pt x="93559" y="98333"/>
                </a:lnTo>
                <a:lnTo>
                  <a:pt x="93559" y="98333"/>
                </a:lnTo>
                <a:lnTo>
                  <a:pt x="87457" y="98333"/>
                </a:lnTo>
                <a:lnTo>
                  <a:pt x="87457" y="98333"/>
                </a:lnTo>
                <a:lnTo>
                  <a:pt x="87457" y="98333"/>
                </a:lnTo>
                <a:lnTo>
                  <a:pt x="87457" y="98333"/>
                </a:lnTo>
                <a:lnTo>
                  <a:pt x="87457" y="98333"/>
                </a:lnTo>
                <a:lnTo>
                  <a:pt x="87457" y="98333"/>
                </a:lnTo>
                <a:lnTo>
                  <a:pt x="83389" y="98333"/>
                </a:lnTo>
                <a:lnTo>
                  <a:pt x="83389" y="98333"/>
                </a:lnTo>
                <a:lnTo>
                  <a:pt x="83389" y="98333"/>
                </a:lnTo>
                <a:lnTo>
                  <a:pt x="83389" y="101666"/>
                </a:lnTo>
                <a:lnTo>
                  <a:pt x="83389" y="101666"/>
                </a:lnTo>
                <a:lnTo>
                  <a:pt x="79322" y="101666"/>
                </a:lnTo>
                <a:lnTo>
                  <a:pt x="79322" y="98333"/>
                </a:lnTo>
                <a:lnTo>
                  <a:pt x="79322" y="98333"/>
                </a:lnTo>
                <a:lnTo>
                  <a:pt x="79322" y="101666"/>
                </a:lnTo>
                <a:lnTo>
                  <a:pt x="79322" y="101666"/>
                </a:lnTo>
                <a:lnTo>
                  <a:pt x="79322" y="101666"/>
                </a:lnTo>
                <a:lnTo>
                  <a:pt x="79322" y="101666"/>
                </a:lnTo>
                <a:lnTo>
                  <a:pt x="79322" y="101666"/>
                </a:lnTo>
                <a:lnTo>
                  <a:pt x="79322" y="101666"/>
                </a:lnTo>
                <a:lnTo>
                  <a:pt x="75254" y="101666"/>
                </a:lnTo>
                <a:lnTo>
                  <a:pt x="75254" y="101666"/>
                </a:lnTo>
                <a:lnTo>
                  <a:pt x="75254" y="101666"/>
                </a:lnTo>
                <a:lnTo>
                  <a:pt x="75254" y="101666"/>
                </a:lnTo>
                <a:lnTo>
                  <a:pt x="75254" y="101666"/>
                </a:lnTo>
                <a:lnTo>
                  <a:pt x="71186" y="101666"/>
                </a:lnTo>
                <a:lnTo>
                  <a:pt x="71186" y="101666"/>
                </a:lnTo>
                <a:lnTo>
                  <a:pt x="71186" y="101666"/>
                </a:lnTo>
                <a:lnTo>
                  <a:pt x="65084" y="101666"/>
                </a:lnTo>
                <a:lnTo>
                  <a:pt x="65084" y="101666"/>
                </a:lnTo>
                <a:lnTo>
                  <a:pt x="65084" y="101666"/>
                </a:lnTo>
                <a:lnTo>
                  <a:pt x="65084" y="101666"/>
                </a:lnTo>
                <a:lnTo>
                  <a:pt x="65084" y="101666"/>
                </a:lnTo>
                <a:lnTo>
                  <a:pt x="65084" y="101666"/>
                </a:lnTo>
                <a:lnTo>
                  <a:pt x="61016" y="101666"/>
                </a:lnTo>
                <a:lnTo>
                  <a:pt x="61016" y="98333"/>
                </a:lnTo>
                <a:lnTo>
                  <a:pt x="61016" y="98333"/>
                </a:lnTo>
                <a:lnTo>
                  <a:pt x="61016" y="101666"/>
                </a:lnTo>
                <a:lnTo>
                  <a:pt x="61016" y="101666"/>
                </a:lnTo>
                <a:lnTo>
                  <a:pt x="61016" y="101666"/>
                </a:lnTo>
                <a:lnTo>
                  <a:pt x="61016" y="101666"/>
                </a:lnTo>
                <a:lnTo>
                  <a:pt x="61016" y="101666"/>
                </a:lnTo>
                <a:lnTo>
                  <a:pt x="61016" y="101666"/>
                </a:lnTo>
                <a:lnTo>
                  <a:pt x="61016" y="105000"/>
                </a:lnTo>
                <a:lnTo>
                  <a:pt x="56949" y="105000"/>
                </a:lnTo>
                <a:lnTo>
                  <a:pt x="56949" y="105000"/>
                </a:lnTo>
                <a:lnTo>
                  <a:pt x="56949" y="105000"/>
                </a:lnTo>
                <a:lnTo>
                  <a:pt x="56949" y="105000"/>
                </a:lnTo>
                <a:lnTo>
                  <a:pt x="56949" y="105000"/>
                </a:lnTo>
                <a:lnTo>
                  <a:pt x="61016" y="105000"/>
                </a:lnTo>
                <a:lnTo>
                  <a:pt x="61016" y="110000"/>
                </a:lnTo>
                <a:lnTo>
                  <a:pt x="61016" y="110000"/>
                </a:lnTo>
                <a:lnTo>
                  <a:pt x="61016" y="110000"/>
                </a:lnTo>
                <a:lnTo>
                  <a:pt x="61016" y="110000"/>
                </a:lnTo>
                <a:lnTo>
                  <a:pt x="61016" y="110000"/>
                </a:lnTo>
                <a:lnTo>
                  <a:pt x="61016" y="113333"/>
                </a:lnTo>
                <a:lnTo>
                  <a:pt x="61016" y="113333"/>
                </a:lnTo>
                <a:lnTo>
                  <a:pt x="61016" y="113333"/>
                </a:lnTo>
                <a:lnTo>
                  <a:pt x="61016" y="113333"/>
                </a:lnTo>
                <a:lnTo>
                  <a:pt x="61016" y="116666"/>
                </a:lnTo>
                <a:lnTo>
                  <a:pt x="61016" y="116666"/>
                </a:lnTo>
                <a:lnTo>
                  <a:pt x="61016" y="116666"/>
                </a:lnTo>
                <a:lnTo>
                  <a:pt x="61016" y="116666"/>
                </a:lnTo>
                <a:lnTo>
                  <a:pt x="61016" y="120000"/>
                </a:lnTo>
                <a:lnTo>
                  <a:pt x="61016" y="120000"/>
                </a:lnTo>
                <a:lnTo>
                  <a:pt x="61016" y="120000"/>
                </a:lnTo>
                <a:lnTo>
                  <a:pt x="56949" y="120000"/>
                </a:lnTo>
                <a:lnTo>
                  <a:pt x="56949" y="116666"/>
                </a:lnTo>
                <a:lnTo>
                  <a:pt x="56949" y="116666"/>
                </a:lnTo>
                <a:lnTo>
                  <a:pt x="56949" y="116666"/>
                </a:lnTo>
                <a:lnTo>
                  <a:pt x="52881" y="116666"/>
                </a:lnTo>
                <a:lnTo>
                  <a:pt x="52881" y="116666"/>
                </a:lnTo>
                <a:lnTo>
                  <a:pt x="52881" y="116666"/>
                </a:lnTo>
                <a:lnTo>
                  <a:pt x="52881" y="116666"/>
                </a:lnTo>
                <a:lnTo>
                  <a:pt x="52881" y="116666"/>
                </a:lnTo>
                <a:lnTo>
                  <a:pt x="48813" y="116666"/>
                </a:lnTo>
                <a:lnTo>
                  <a:pt x="48813" y="116666"/>
                </a:lnTo>
                <a:lnTo>
                  <a:pt x="48813" y="116666"/>
                </a:lnTo>
                <a:lnTo>
                  <a:pt x="48813" y="116666"/>
                </a:lnTo>
                <a:lnTo>
                  <a:pt x="48813" y="116666"/>
                </a:lnTo>
                <a:lnTo>
                  <a:pt x="48813" y="113333"/>
                </a:lnTo>
                <a:lnTo>
                  <a:pt x="42711" y="113333"/>
                </a:lnTo>
                <a:lnTo>
                  <a:pt x="42711" y="113333"/>
                </a:lnTo>
                <a:lnTo>
                  <a:pt x="42711" y="113333"/>
                </a:lnTo>
                <a:lnTo>
                  <a:pt x="38644" y="113333"/>
                </a:lnTo>
                <a:lnTo>
                  <a:pt x="38644" y="113333"/>
                </a:lnTo>
                <a:lnTo>
                  <a:pt x="38644" y="113333"/>
                </a:lnTo>
                <a:lnTo>
                  <a:pt x="38644" y="113333"/>
                </a:lnTo>
                <a:lnTo>
                  <a:pt x="38644" y="113333"/>
                </a:lnTo>
                <a:lnTo>
                  <a:pt x="38644" y="110000"/>
                </a:lnTo>
                <a:lnTo>
                  <a:pt x="38644" y="110000"/>
                </a:lnTo>
                <a:lnTo>
                  <a:pt x="38644" y="110000"/>
                </a:lnTo>
                <a:lnTo>
                  <a:pt x="38644" y="110000"/>
                </a:lnTo>
                <a:lnTo>
                  <a:pt x="34576" y="110000"/>
                </a:lnTo>
                <a:lnTo>
                  <a:pt x="34576" y="105000"/>
                </a:lnTo>
                <a:lnTo>
                  <a:pt x="34576" y="105000"/>
                </a:lnTo>
                <a:lnTo>
                  <a:pt x="34576" y="105000"/>
                </a:lnTo>
                <a:lnTo>
                  <a:pt x="34576" y="105000"/>
                </a:lnTo>
                <a:lnTo>
                  <a:pt x="34576" y="101666"/>
                </a:lnTo>
                <a:lnTo>
                  <a:pt x="34576" y="101666"/>
                </a:lnTo>
                <a:lnTo>
                  <a:pt x="34576" y="101666"/>
                </a:lnTo>
                <a:lnTo>
                  <a:pt x="30508" y="101666"/>
                </a:lnTo>
                <a:lnTo>
                  <a:pt x="30508" y="101666"/>
                </a:lnTo>
                <a:lnTo>
                  <a:pt x="30508" y="101666"/>
                </a:lnTo>
                <a:lnTo>
                  <a:pt x="30508" y="101666"/>
                </a:lnTo>
                <a:lnTo>
                  <a:pt x="30508" y="98333"/>
                </a:lnTo>
                <a:lnTo>
                  <a:pt x="30508" y="98333"/>
                </a:lnTo>
                <a:lnTo>
                  <a:pt x="30508" y="98333"/>
                </a:lnTo>
                <a:lnTo>
                  <a:pt x="30508" y="98333"/>
                </a:lnTo>
                <a:lnTo>
                  <a:pt x="30508" y="95000"/>
                </a:lnTo>
                <a:lnTo>
                  <a:pt x="30508" y="95000"/>
                </a:lnTo>
                <a:lnTo>
                  <a:pt x="30508" y="95000"/>
                </a:lnTo>
                <a:lnTo>
                  <a:pt x="30508" y="95000"/>
                </a:lnTo>
                <a:lnTo>
                  <a:pt x="26440" y="95000"/>
                </a:lnTo>
                <a:lnTo>
                  <a:pt x="26440" y="91666"/>
                </a:lnTo>
                <a:lnTo>
                  <a:pt x="26440" y="91666"/>
                </a:lnTo>
                <a:lnTo>
                  <a:pt x="26440" y="91666"/>
                </a:lnTo>
                <a:lnTo>
                  <a:pt x="26440" y="91666"/>
                </a:lnTo>
                <a:lnTo>
                  <a:pt x="26440" y="91666"/>
                </a:lnTo>
                <a:lnTo>
                  <a:pt x="26440" y="86666"/>
                </a:lnTo>
                <a:lnTo>
                  <a:pt x="26440" y="86666"/>
                </a:lnTo>
                <a:lnTo>
                  <a:pt x="26440" y="86666"/>
                </a:lnTo>
                <a:lnTo>
                  <a:pt x="26440" y="83333"/>
                </a:lnTo>
                <a:lnTo>
                  <a:pt x="26440" y="83333"/>
                </a:lnTo>
                <a:lnTo>
                  <a:pt x="26440" y="83333"/>
                </a:lnTo>
                <a:lnTo>
                  <a:pt x="26440" y="83333"/>
                </a:lnTo>
                <a:lnTo>
                  <a:pt x="20338" y="83333"/>
                </a:lnTo>
                <a:lnTo>
                  <a:pt x="20338" y="80000"/>
                </a:lnTo>
                <a:lnTo>
                  <a:pt x="20338" y="80000"/>
                </a:lnTo>
                <a:lnTo>
                  <a:pt x="20338" y="80000"/>
                </a:lnTo>
                <a:lnTo>
                  <a:pt x="20338" y="76666"/>
                </a:lnTo>
                <a:lnTo>
                  <a:pt x="20338" y="76666"/>
                </a:lnTo>
                <a:lnTo>
                  <a:pt x="20338" y="76666"/>
                </a:lnTo>
                <a:lnTo>
                  <a:pt x="20338" y="76666"/>
                </a:lnTo>
                <a:lnTo>
                  <a:pt x="20338" y="76666"/>
                </a:lnTo>
                <a:lnTo>
                  <a:pt x="16271" y="76666"/>
                </a:lnTo>
                <a:lnTo>
                  <a:pt x="16271" y="76666"/>
                </a:lnTo>
                <a:lnTo>
                  <a:pt x="16271" y="76666"/>
                </a:lnTo>
                <a:lnTo>
                  <a:pt x="16271" y="76666"/>
                </a:lnTo>
                <a:lnTo>
                  <a:pt x="16271" y="76666"/>
                </a:lnTo>
                <a:lnTo>
                  <a:pt x="16271" y="76666"/>
                </a:lnTo>
                <a:lnTo>
                  <a:pt x="12203" y="76666"/>
                </a:lnTo>
                <a:lnTo>
                  <a:pt x="12203" y="76666"/>
                </a:lnTo>
                <a:lnTo>
                  <a:pt x="12203" y="76666"/>
                </a:lnTo>
                <a:lnTo>
                  <a:pt x="12203" y="73333"/>
                </a:lnTo>
                <a:lnTo>
                  <a:pt x="12203" y="73333"/>
                </a:lnTo>
                <a:lnTo>
                  <a:pt x="12203" y="73333"/>
                </a:lnTo>
                <a:lnTo>
                  <a:pt x="12203" y="73333"/>
                </a:lnTo>
                <a:lnTo>
                  <a:pt x="12203" y="73333"/>
                </a:lnTo>
                <a:lnTo>
                  <a:pt x="12203" y="68333"/>
                </a:lnTo>
                <a:lnTo>
                  <a:pt x="12203" y="68333"/>
                </a:lnTo>
                <a:lnTo>
                  <a:pt x="12203" y="68333"/>
                </a:lnTo>
                <a:lnTo>
                  <a:pt x="8135" y="68333"/>
                </a:lnTo>
                <a:lnTo>
                  <a:pt x="8135" y="68333"/>
                </a:lnTo>
                <a:lnTo>
                  <a:pt x="8135" y="68333"/>
                </a:lnTo>
                <a:lnTo>
                  <a:pt x="8135" y="65000"/>
                </a:lnTo>
                <a:lnTo>
                  <a:pt x="8135" y="65000"/>
                </a:lnTo>
                <a:lnTo>
                  <a:pt x="8135" y="65000"/>
                </a:lnTo>
                <a:lnTo>
                  <a:pt x="8135" y="65000"/>
                </a:lnTo>
                <a:lnTo>
                  <a:pt x="8135" y="65000"/>
                </a:lnTo>
                <a:lnTo>
                  <a:pt x="4067" y="65000"/>
                </a:lnTo>
                <a:lnTo>
                  <a:pt x="4067" y="61666"/>
                </a:lnTo>
                <a:lnTo>
                  <a:pt x="4067" y="61666"/>
                </a:lnTo>
                <a:lnTo>
                  <a:pt x="4067" y="61666"/>
                </a:lnTo>
                <a:lnTo>
                  <a:pt x="4067" y="61666"/>
                </a:lnTo>
                <a:lnTo>
                  <a:pt x="4067" y="61666"/>
                </a:lnTo>
                <a:lnTo>
                  <a:pt x="4067" y="61666"/>
                </a:lnTo>
                <a:lnTo>
                  <a:pt x="4067" y="61666"/>
                </a:lnTo>
                <a:lnTo>
                  <a:pt x="4067" y="61666"/>
                </a:lnTo>
                <a:lnTo>
                  <a:pt x="4067" y="58333"/>
                </a:lnTo>
                <a:lnTo>
                  <a:pt x="0" y="58333"/>
                </a:lnTo>
                <a:lnTo>
                  <a:pt x="0" y="58333"/>
                </a:lnTo>
                <a:lnTo>
                  <a:pt x="0" y="58333"/>
                </a:lnTo>
                <a:lnTo>
                  <a:pt x="0" y="55000"/>
                </a:lnTo>
                <a:lnTo>
                  <a:pt x="0" y="55000"/>
                </a:lnTo>
                <a:lnTo>
                  <a:pt x="0" y="55000"/>
                </a:lnTo>
                <a:lnTo>
                  <a:pt x="0" y="55000"/>
                </a:lnTo>
                <a:lnTo>
                  <a:pt x="0" y="55000"/>
                </a:lnTo>
                <a:lnTo>
                  <a:pt x="0" y="50000"/>
                </a:lnTo>
                <a:lnTo>
                  <a:pt x="0" y="50000"/>
                </a:lnTo>
                <a:lnTo>
                  <a:pt x="4067" y="50000"/>
                </a:lnTo>
                <a:lnTo>
                  <a:pt x="4067" y="50000"/>
                </a:lnTo>
                <a:lnTo>
                  <a:pt x="4067" y="46666"/>
                </a:lnTo>
                <a:lnTo>
                  <a:pt x="4067" y="46666"/>
                </a:lnTo>
                <a:lnTo>
                  <a:pt x="4067" y="46666"/>
                </a:lnTo>
                <a:lnTo>
                  <a:pt x="4067" y="46666"/>
                </a:lnTo>
                <a:lnTo>
                  <a:pt x="4067" y="43333"/>
                </a:lnTo>
                <a:lnTo>
                  <a:pt x="4067" y="43333"/>
                </a:lnTo>
                <a:lnTo>
                  <a:pt x="4067" y="43333"/>
                </a:lnTo>
                <a:lnTo>
                  <a:pt x="4067" y="43333"/>
                </a:lnTo>
                <a:lnTo>
                  <a:pt x="4067" y="43333"/>
                </a:lnTo>
                <a:lnTo>
                  <a:pt x="4067" y="40000"/>
                </a:lnTo>
                <a:lnTo>
                  <a:pt x="4067" y="40000"/>
                </a:lnTo>
                <a:lnTo>
                  <a:pt x="8135" y="40000"/>
                </a:lnTo>
                <a:lnTo>
                  <a:pt x="8135" y="40000"/>
                </a:lnTo>
                <a:lnTo>
                  <a:pt x="4067" y="40000"/>
                </a:lnTo>
                <a:lnTo>
                  <a:pt x="4067" y="36666"/>
                </a:lnTo>
                <a:lnTo>
                  <a:pt x="4067" y="36666"/>
                </a:lnTo>
                <a:lnTo>
                  <a:pt x="4067" y="36666"/>
                </a:lnTo>
                <a:lnTo>
                  <a:pt x="4067" y="36666"/>
                </a:lnTo>
                <a:lnTo>
                  <a:pt x="4067" y="31666"/>
                </a:lnTo>
                <a:lnTo>
                  <a:pt x="4067" y="31666"/>
                </a:lnTo>
                <a:lnTo>
                  <a:pt x="4067" y="31666"/>
                </a:lnTo>
                <a:lnTo>
                  <a:pt x="4067" y="31666"/>
                </a:lnTo>
                <a:lnTo>
                  <a:pt x="8135" y="31666"/>
                </a:lnTo>
                <a:lnTo>
                  <a:pt x="8135" y="31666"/>
                </a:lnTo>
                <a:lnTo>
                  <a:pt x="8135" y="31666"/>
                </a:lnTo>
                <a:lnTo>
                  <a:pt x="8135" y="28333"/>
                </a:lnTo>
                <a:lnTo>
                  <a:pt x="8135" y="28333"/>
                </a:lnTo>
                <a:lnTo>
                  <a:pt x="12203" y="28333"/>
                </a:lnTo>
                <a:lnTo>
                  <a:pt x="12203" y="28333"/>
                </a:lnTo>
                <a:lnTo>
                  <a:pt x="12203" y="28333"/>
                </a:lnTo>
                <a:lnTo>
                  <a:pt x="12203" y="28333"/>
                </a:lnTo>
                <a:lnTo>
                  <a:pt x="16271" y="28333"/>
                </a:lnTo>
                <a:lnTo>
                  <a:pt x="16271" y="28333"/>
                </a:lnTo>
                <a:lnTo>
                  <a:pt x="16271" y="28333"/>
                </a:lnTo>
                <a:lnTo>
                  <a:pt x="16271" y="28333"/>
                </a:lnTo>
                <a:lnTo>
                  <a:pt x="20338" y="28333"/>
                </a:lnTo>
                <a:lnTo>
                  <a:pt x="20338" y="28333"/>
                </a:lnTo>
                <a:lnTo>
                  <a:pt x="20338" y="28333"/>
                </a:lnTo>
                <a:lnTo>
                  <a:pt x="20338" y="25000"/>
                </a:lnTo>
                <a:lnTo>
                  <a:pt x="20338" y="25000"/>
                </a:lnTo>
                <a:lnTo>
                  <a:pt x="20338" y="25000"/>
                </a:lnTo>
                <a:lnTo>
                  <a:pt x="20338" y="25000"/>
                </a:lnTo>
                <a:lnTo>
                  <a:pt x="26440" y="25000"/>
                </a:lnTo>
                <a:lnTo>
                  <a:pt x="26440" y="25000"/>
                </a:lnTo>
                <a:lnTo>
                  <a:pt x="26440" y="25000"/>
                </a:lnTo>
                <a:lnTo>
                  <a:pt x="26440" y="21666"/>
                </a:lnTo>
                <a:lnTo>
                  <a:pt x="26440" y="21666"/>
                </a:lnTo>
                <a:lnTo>
                  <a:pt x="26440" y="25000"/>
                </a:lnTo>
                <a:lnTo>
                  <a:pt x="20338" y="25000"/>
                </a:lnTo>
                <a:lnTo>
                  <a:pt x="20338" y="21666"/>
                </a:lnTo>
                <a:lnTo>
                  <a:pt x="20338" y="21666"/>
                </a:lnTo>
                <a:lnTo>
                  <a:pt x="20338" y="21666"/>
                </a:lnTo>
                <a:lnTo>
                  <a:pt x="20338" y="21666"/>
                </a:lnTo>
                <a:lnTo>
                  <a:pt x="20338" y="18333"/>
                </a:lnTo>
                <a:lnTo>
                  <a:pt x="20338" y="18333"/>
                </a:lnTo>
                <a:lnTo>
                  <a:pt x="20338" y="18333"/>
                </a:lnTo>
                <a:lnTo>
                  <a:pt x="20338" y="18333"/>
                </a:lnTo>
                <a:lnTo>
                  <a:pt x="26440" y="18333"/>
                </a:lnTo>
                <a:lnTo>
                  <a:pt x="26440" y="13333"/>
                </a:lnTo>
                <a:lnTo>
                  <a:pt x="26440" y="13333"/>
                </a:lnTo>
                <a:lnTo>
                  <a:pt x="26440" y="13333"/>
                </a:lnTo>
                <a:lnTo>
                  <a:pt x="26440" y="13333"/>
                </a:lnTo>
                <a:lnTo>
                  <a:pt x="26440" y="13333"/>
                </a:lnTo>
                <a:lnTo>
                  <a:pt x="26440" y="10000"/>
                </a:lnTo>
                <a:lnTo>
                  <a:pt x="26440" y="10000"/>
                </a:lnTo>
                <a:lnTo>
                  <a:pt x="26440" y="10000"/>
                </a:lnTo>
                <a:lnTo>
                  <a:pt x="26440" y="6666"/>
                </a:lnTo>
                <a:lnTo>
                  <a:pt x="26440" y="6666"/>
                </a:lnTo>
                <a:lnTo>
                  <a:pt x="26440" y="6666"/>
                </a:lnTo>
                <a:lnTo>
                  <a:pt x="26440" y="3333"/>
                </a:lnTo>
                <a:lnTo>
                  <a:pt x="26440" y="3333"/>
                </a:lnTo>
                <a:lnTo>
                  <a:pt x="26440" y="3333"/>
                </a:lnTo>
                <a:lnTo>
                  <a:pt x="26440" y="3333"/>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1" name="Shape 591"/>
          <p:cNvSpPr/>
          <p:nvPr/>
        </p:nvSpPr>
        <p:spPr>
          <a:xfrm>
            <a:off x="3420196" y="3073081"/>
            <a:ext cx="4763" cy="12699"/>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90000"/>
                </a:lnTo>
                <a:lnTo>
                  <a:pt x="60000" y="90000"/>
                </a:lnTo>
                <a:lnTo>
                  <a:pt x="60000" y="120000"/>
                </a:lnTo>
                <a:lnTo>
                  <a:pt x="0" y="120000"/>
                </a:lnTo>
                <a:lnTo>
                  <a:pt x="0" y="90000"/>
                </a:lnTo>
                <a:lnTo>
                  <a:pt x="0" y="90000"/>
                </a:lnTo>
                <a:lnTo>
                  <a:pt x="0" y="90000"/>
                </a:lnTo>
                <a:lnTo>
                  <a:pt x="0" y="90000"/>
                </a:lnTo>
                <a:lnTo>
                  <a:pt x="0" y="90000"/>
                </a:lnTo>
                <a:lnTo>
                  <a:pt x="0" y="90000"/>
                </a:lnTo>
                <a:lnTo>
                  <a:pt x="0" y="90000"/>
                </a:lnTo>
                <a:lnTo>
                  <a:pt x="0" y="60000"/>
                </a:lnTo>
                <a:lnTo>
                  <a:pt x="0" y="60000"/>
                </a:lnTo>
                <a:lnTo>
                  <a:pt x="0" y="60000"/>
                </a:lnTo>
                <a:lnTo>
                  <a:pt x="0" y="60000"/>
                </a:lnTo>
                <a:lnTo>
                  <a:pt x="0" y="30000"/>
                </a:lnTo>
                <a:lnTo>
                  <a:pt x="0" y="30000"/>
                </a:lnTo>
                <a:lnTo>
                  <a:pt x="0" y="30000"/>
                </a:lnTo>
                <a:lnTo>
                  <a:pt x="0" y="0"/>
                </a:lnTo>
                <a:lnTo>
                  <a:pt x="0" y="0"/>
                </a:lnTo>
                <a:lnTo>
                  <a:pt x="60000" y="0"/>
                </a:lnTo>
                <a:lnTo>
                  <a:pt x="60000" y="30000"/>
                </a:lnTo>
                <a:lnTo>
                  <a:pt x="60000" y="30000"/>
                </a:lnTo>
                <a:lnTo>
                  <a:pt x="60000" y="30000"/>
                </a:lnTo>
                <a:lnTo>
                  <a:pt x="60000" y="30000"/>
                </a:lnTo>
                <a:lnTo>
                  <a:pt x="60000" y="30000"/>
                </a:lnTo>
                <a:lnTo>
                  <a:pt x="60000" y="60000"/>
                </a:lnTo>
                <a:lnTo>
                  <a:pt x="60000" y="60000"/>
                </a:lnTo>
                <a:lnTo>
                  <a:pt x="60000" y="60000"/>
                </a:lnTo>
                <a:lnTo>
                  <a:pt x="60000" y="60000"/>
                </a:lnTo>
                <a:lnTo>
                  <a:pt x="60000" y="60000"/>
                </a:lnTo>
                <a:lnTo>
                  <a:pt x="60000" y="90000"/>
                </a:lnTo>
                <a:lnTo>
                  <a:pt x="60000" y="90000"/>
                </a:lnTo>
                <a:lnTo>
                  <a:pt x="60000" y="90000"/>
                </a:lnTo>
                <a:lnTo>
                  <a:pt x="120000" y="90000"/>
                </a:lnTo>
                <a:lnTo>
                  <a:pt x="120000" y="90000"/>
                </a:lnTo>
                <a:lnTo>
                  <a:pt x="120000" y="9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2" name="Shape 592"/>
          <p:cNvSpPr/>
          <p:nvPr/>
        </p:nvSpPr>
        <p:spPr>
          <a:xfrm>
            <a:off x="3420196" y="3073081"/>
            <a:ext cx="4763" cy="12699"/>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90000"/>
                </a:lnTo>
                <a:lnTo>
                  <a:pt x="60000" y="90000"/>
                </a:lnTo>
                <a:lnTo>
                  <a:pt x="60000" y="120000"/>
                </a:lnTo>
                <a:lnTo>
                  <a:pt x="0" y="120000"/>
                </a:lnTo>
                <a:lnTo>
                  <a:pt x="0" y="90000"/>
                </a:lnTo>
                <a:lnTo>
                  <a:pt x="0" y="90000"/>
                </a:lnTo>
                <a:lnTo>
                  <a:pt x="0" y="90000"/>
                </a:lnTo>
                <a:lnTo>
                  <a:pt x="0" y="90000"/>
                </a:lnTo>
                <a:lnTo>
                  <a:pt x="0" y="90000"/>
                </a:lnTo>
                <a:lnTo>
                  <a:pt x="0" y="90000"/>
                </a:lnTo>
                <a:lnTo>
                  <a:pt x="0" y="90000"/>
                </a:lnTo>
                <a:lnTo>
                  <a:pt x="0" y="60000"/>
                </a:lnTo>
                <a:lnTo>
                  <a:pt x="0" y="60000"/>
                </a:lnTo>
                <a:lnTo>
                  <a:pt x="0" y="60000"/>
                </a:lnTo>
                <a:lnTo>
                  <a:pt x="0" y="60000"/>
                </a:lnTo>
                <a:lnTo>
                  <a:pt x="0" y="30000"/>
                </a:lnTo>
                <a:lnTo>
                  <a:pt x="0" y="30000"/>
                </a:lnTo>
                <a:lnTo>
                  <a:pt x="0" y="30000"/>
                </a:lnTo>
                <a:lnTo>
                  <a:pt x="0" y="0"/>
                </a:lnTo>
                <a:lnTo>
                  <a:pt x="0" y="0"/>
                </a:lnTo>
                <a:lnTo>
                  <a:pt x="60000" y="0"/>
                </a:lnTo>
                <a:lnTo>
                  <a:pt x="60000" y="30000"/>
                </a:lnTo>
                <a:lnTo>
                  <a:pt x="60000" y="30000"/>
                </a:lnTo>
                <a:lnTo>
                  <a:pt x="60000" y="30000"/>
                </a:lnTo>
                <a:lnTo>
                  <a:pt x="60000" y="30000"/>
                </a:lnTo>
                <a:lnTo>
                  <a:pt x="60000" y="30000"/>
                </a:lnTo>
                <a:lnTo>
                  <a:pt x="60000" y="60000"/>
                </a:lnTo>
                <a:lnTo>
                  <a:pt x="60000" y="60000"/>
                </a:lnTo>
                <a:lnTo>
                  <a:pt x="60000" y="60000"/>
                </a:lnTo>
                <a:lnTo>
                  <a:pt x="60000" y="60000"/>
                </a:lnTo>
                <a:lnTo>
                  <a:pt x="60000" y="60000"/>
                </a:lnTo>
                <a:lnTo>
                  <a:pt x="60000" y="90000"/>
                </a:lnTo>
                <a:lnTo>
                  <a:pt x="60000" y="90000"/>
                </a:lnTo>
                <a:lnTo>
                  <a:pt x="60000" y="90000"/>
                </a:lnTo>
                <a:lnTo>
                  <a:pt x="120000" y="90000"/>
                </a:lnTo>
                <a:lnTo>
                  <a:pt x="120000" y="90000"/>
                </a:lnTo>
                <a:lnTo>
                  <a:pt x="120000" y="90000"/>
                </a:lnTo>
                <a:lnTo>
                  <a:pt x="12000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3" name="Shape 593"/>
          <p:cNvSpPr/>
          <p:nvPr/>
        </p:nvSpPr>
        <p:spPr>
          <a:xfrm>
            <a:off x="5092359" y="4025484"/>
            <a:ext cx="181031" cy="371435"/>
          </a:xfrm>
          <a:custGeom>
            <a:avLst/>
            <a:gdLst/>
            <a:ahLst/>
            <a:cxnLst/>
            <a:rect l="0" t="0" r="0" b="0"/>
            <a:pathLst>
              <a:path w="120000" h="120000" extrusionOk="0">
                <a:moveTo>
                  <a:pt x="26052" y="4615"/>
                </a:moveTo>
                <a:lnTo>
                  <a:pt x="26052" y="4615"/>
                </a:lnTo>
                <a:lnTo>
                  <a:pt x="28421" y="4615"/>
                </a:lnTo>
                <a:lnTo>
                  <a:pt x="28421" y="4615"/>
                </a:lnTo>
                <a:lnTo>
                  <a:pt x="28421" y="4615"/>
                </a:lnTo>
                <a:lnTo>
                  <a:pt x="28421" y="4615"/>
                </a:lnTo>
                <a:lnTo>
                  <a:pt x="28421" y="4615"/>
                </a:lnTo>
                <a:lnTo>
                  <a:pt x="28421" y="4615"/>
                </a:lnTo>
                <a:lnTo>
                  <a:pt x="28421" y="4615"/>
                </a:lnTo>
                <a:lnTo>
                  <a:pt x="28421" y="3589"/>
                </a:lnTo>
                <a:lnTo>
                  <a:pt x="30000" y="3589"/>
                </a:lnTo>
                <a:lnTo>
                  <a:pt x="30000" y="3589"/>
                </a:lnTo>
                <a:lnTo>
                  <a:pt x="30000" y="4615"/>
                </a:lnTo>
                <a:lnTo>
                  <a:pt x="30000" y="4615"/>
                </a:lnTo>
                <a:lnTo>
                  <a:pt x="30000" y="4615"/>
                </a:lnTo>
                <a:lnTo>
                  <a:pt x="30000" y="4615"/>
                </a:lnTo>
                <a:lnTo>
                  <a:pt x="30000" y="5641"/>
                </a:lnTo>
                <a:lnTo>
                  <a:pt x="30000" y="5641"/>
                </a:lnTo>
                <a:lnTo>
                  <a:pt x="30000" y="5641"/>
                </a:lnTo>
                <a:lnTo>
                  <a:pt x="30000" y="5641"/>
                </a:lnTo>
                <a:lnTo>
                  <a:pt x="30000" y="5641"/>
                </a:lnTo>
                <a:lnTo>
                  <a:pt x="30000" y="5641"/>
                </a:lnTo>
                <a:lnTo>
                  <a:pt x="30000" y="7179"/>
                </a:lnTo>
                <a:lnTo>
                  <a:pt x="30000" y="7179"/>
                </a:lnTo>
                <a:lnTo>
                  <a:pt x="30000" y="7179"/>
                </a:lnTo>
                <a:lnTo>
                  <a:pt x="30000" y="7179"/>
                </a:lnTo>
                <a:lnTo>
                  <a:pt x="30000" y="7179"/>
                </a:lnTo>
                <a:lnTo>
                  <a:pt x="30000" y="8205"/>
                </a:lnTo>
                <a:lnTo>
                  <a:pt x="31578" y="8205"/>
                </a:lnTo>
                <a:lnTo>
                  <a:pt x="31578" y="8205"/>
                </a:lnTo>
                <a:lnTo>
                  <a:pt x="31578" y="8205"/>
                </a:lnTo>
                <a:lnTo>
                  <a:pt x="31578" y="8205"/>
                </a:lnTo>
                <a:lnTo>
                  <a:pt x="31578" y="9230"/>
                </a:lnTo>
                <a:lnTo>
                  <a:pt x="31578" y="9230"/>
                </a:lnTo>
                <a:lnTo>
                  <a:pt x="31578" y="9230"/>
                </a:lnTo>
                <a:lnTo>
                  <a:pt x="31578" y="9230"/>
                </a:lnTo>
                <a:lnTo>
                  <a:pt x="31578" y="9230"/>
                </a:lnTo>
                <a:lnTo>
                  <a:pt x="33157" y="9230"/>
                </a:lnTo>
                <a:lnTo>
                  <a:pt x="33157" y="10256"/>
                </a:lnTo>
                <a:lnTo>
                  <a:pt x="33157" y="10256"/>
                </a:lnTo>
                <a:lnTo>
                  <a:pt x="33157" y="10256"/>
                </a:lnTo>
                <a:lnTo>
                  <a:pt x="33157" y="10256"/>
                </a:lnTo>
                <a:lnTo>
                  <a:pt x="33157" y="10256"/>
                </a:lnTo>
                <a:lnTo>
                  <a:pt x="34736" y="10256"/>
                </a:lnTo>
                <a:lnTo>
                  <a:pt x="34736" y="11282"/>
                </a:lnTo>
                <a:lnTo>
                  <a:pt x="34736" y="11282"/>
                </a:lnTo>
                <a:lnTo>
                  <a:pt x="34736" y="11282"/>
                </a:lnTo>
                <a:lnTo>
                  <a:pt x="34736" y="11282"/>
                </a:lnTo>
                <a:lnTo>
                  <a:pt x="34736" y="11282"/>
                </a:lnTo>
                <a:lnTo>
                  <a:pt x="34736" y="11282"/>
                </a:lnTo>
                <a:lnTo>
                  <a:pt x="34736" y="12820"/>
                </a:lnTo>
                <a:lnTo>
                  <a:pt x="37105" y="12820"/>
                </a:lnTo>
                <a:lnTo>
                  <a:pt x="37105" y="12820"/>
                </a:lnTo>
                <a:lnTo>
                  <a:pt x="37105" y="12820"/>
                </a:lnTo>
                <a:lnTo>
                  <a:pt x="37105" y="12820"/>
                </a:lnTo>
                <a:lnTo>
                  <a:pt x="37105" y="12820"/>
                </a:lnTo>
                <a:lnTo>
                  <a:pt x="37105" y="12820"/>
                </a:lnTo>
                <a:lnTo>
                  <a:pt x="38684" y="12820"/>
                </a:lnTo>
                <a:lnTo>
                  <a:pt x="38684" y="13846"/>
                </a:lnTo>
                <a:lnTo>
                  <a:pt x="38684" y="13846"/>
                </a:lnTo>
                <a:lnTo>
                  <a:pt x="38684" y="13846"/>
                </a:lnTo>
                <a:lnTo>
                  <a:pt x="38684" y="13846"/>
                </a:lnTo>
                <a:lnTo>
                  <a:pt x="38684" y="13846"/>
                </a:lnTo>
                <a:lnTo>
                  <a:pt x="40263" y="13846"/>
                </a:lnTo>
                <a:lnTo>
                  <a:pt x="40263" y="13846"/>
                </a:lnTo>
                <a:lnTo>
                  <a:pt x="40263" y="13846"/>
                </a:lnTo>
                <a:lnTo>
                  <a:pt x="40263" y="13846"/>
                </a:lnTo>
                <a:lnTo>
                  <a:pt x="41842" y="13846"/>
                </a:lnTo>
                <a:lnTo>
                  <a:pt x="41842" y="13846"/>
                </a:lnTo>
                <a:lnTo>
                  <a:pt x="41842" y="13846"/>
                </a:lnTo>
                <a:lnTo>
                  <a:pt x="41842" y="13846"/>
                </a:lnTo>
                <a:lnTo>
                  <a:pt x="43421" y="13846"/>
                </a:lnTo>
                <a:lnTo>
                  <a:pt x="43421" y="13846"/>
                </a:lnTo>
                <a:lnTo>
                  <a:pt x="43421" y="13846"/>
                </a:lnTo>
                <a:lnTo>
                  <a:pt x="43421" y="13846"/>
                </a:lnTo>
                <a:lnTo>
                  <a:pt x="45789" y="13846"/>
                </a:lnTo>
                <a:lnTo>
                  <a:pt x="45789" y="13846"/>
                </a:lnTo>
                <a:lnTo>
                  <a:pt x="45789" y="13846"/>
                </a:lnTo>
                <a:lnTo>
                  <a:pt x="45789" y="13846"/>
                </a:lnTo>
                <a:lnTo>
                  <a:pt x="45789" y="13846"/>
                </a:lnTo>
                <a:lnTo>
                  <a:pt x="45789" y="13846"/>
                </a:lnTo>
                <a:lnTo>
                  <a:pt x="47368" y="13846"/>
                </a:lnTo>
                <a:lnTo>
                  <a:pt x="47368" y="13846"/>
                </a:lnTo>
                <a:lnTo>
                  <a:pt x="47368" y="13846"/>
                </a:lnTo>
                <a:lnTo>
                  <a:pt x="47368" y="12820"/>
                </a:lnTo>
                <a:lnTo>
                  <a:pt x="47368" y="12820"/>
                </a:lnTo>
                <a:lnTo>
                  <a:pt x="47368" y="12820"/>
                </a:lnTo>
                <a:lnTo>
                  <a:pt x="48947" y="12820"/>
                </a:lnTo>
                <a:lnTo>
                  <a:pt x="48947" y="12820"/>
                </a:lnTo>
                <a:lnTo>
                  <a:pt x="48947" y="12820"/>
                </a:lnTo>
                <a:lnTo>
                  <a:pt x="48947" y="12820"/>
                </a:lnTo>
                <a:lnTo>
                  <a:pt x="48947" y="12820"/>
                </a:lnTo>
                <a:lnTo>
                  <a:pt x="50526" y="12820"/>
                </a:lnTo>
                <a:lnTo>
                  <a:pt x="50526" y="11282"/>
                </a:lnTo>
                <a:lnTo>
                  <a:pt x="50526" y="11282"/>
                </a:lnTo>
                <a:lnTo>
                  <a:pt x="50526" y="11282"/>
                </a:lnTo>
                <a:lnTo>
                  <a:pt x="50526" y="11282"/>
                </a:lnTo>
                <a:lnTo>
                  <a:pt x="52105" y="11282"/>
                </a:lnTo>
                <a:lnTo>
                  <a:pt x="52105" y="11282"/>
                </a:lnTo>
                <a:lnTo>
                  <a:pt x="52105" y="11282"/>
                </a:lnTo>
                <a:lnTo>
                  <a:pt x="52105" y="11282"/>
                </a:lnTo>
                <a:lnTo>
                  <a:pt x="52105" y="11282"/>
                </a:lnTo>
                <a:lnTo>
                  <a:pt x="52105" y="11282"/>
                </a:lnTo>
                <a:lnTo>
                  <a:pt x="52105" y="10256"/>
                </a:lnTo>
                <a:lnTo>
                  <a:pt x="54473" y="10256"/>
                </a:lnTo>
                <a:lnTo>
                  <a:pt x="54473" y="10256"/>
                </a:lnTo>
                <a:lnTo>
                  <a:pt x="54473" y="10256"/>
                </a:lnTo>
                <a:lnTo>
                  <a:pt x="54473" y="10256"/>
                </a:lnTo>
                <a:lnTo>
                  <a:pt x="56052" y="10256"/>
                </a:lnTo>
                <a:lnTo>
                  <a:pt x="56052" y="10256"/>
                </a:lnTo>
                <a:lnTo>
                  <a:pt x="56052" y="10256"/>
                </a:lnTo>
                <a:lnTo>
                  <a:pt x="56052" y="10256"/>
                </a:lnTo>
                <a:lnTo>
                  <a:pt x="56052" y="10256"/>
                </a:lnTo>
                <a:lnTo>
                  <a:pt x="57631" y="10256"/>
                </a:lnTo>
                <a:lnTo>
                  <a:pt x="57631" y="10256"/>
                </a:lnTo>
                <a:lnTo>
                  <a:pt x="57631" y="10256"/>
                </a:lnTo>
                <a:lnTo>
                  <a:pt x="57631" y="10256"/>
                </a:lnTo>
                <a:lnTo>
                  <a:pt x="57631" y="10256"/>
                </a:lnTo>
                <a:lnTo>
                  <a:pt x="57631" y="10256"/>
                </a:lnTo>
                <a:lnTo>
                  <a:pt x="59210" y="10256"/>
                </a:lnTo>
                <a:lnTo>
                  <a:pt x="59210" y="10256"/>
                </a:lnTo>
                <a:lnTo>
                  <a:pt x="59210" y="10256"/>
                </a:lnTo>
                <a:lnTo>
                  <a:pt x="60789" y="10256"/>
                </a:lnTo>
                <a:lnTo>
                  <a:pt x="60789" y="10256"/>
                </a:lnTo>
                <a:lnTo>
                  <a:pt x="60789" y="10256"/>
                </a:lnTo>
                <a:lnTo>
                  <a:pt x="60789" y="11282"/>
                </a:lnTo>
                <a:lnTo>
                  <a:pt x="60789" y="11282"/>
                </a:lnTo>
                <a:lnTo>
                  <a:pt x="60789" y="11282"/>
                </a:lnTo>
                <a:lnTo>
                  <a:pt x="63157" y="11282"/>
                </a:lnTo>
                <a:lnTo>
                  <a:pt x="63157" y="11282"/>
                </a:lnTo>
                <a:lnTo>
                  <a:pt x="63157" y="11282"/>
                </a:lnTo>
                <a:lnTo>
                  <a:pt x="63157" y="11282"/>
                </a:lnTo>
                <a:lnTo>
                  <a:pt x="63157" y="11282"/>
                </a:lnTo>
                <a:lnTo>
                  <a:pt x="64736" y="11282"/>
                </a:lnTo>
                <a:lnTo>
                  <a:pt x="64736" y="11282"/>
                </a:lnTo>
                <a:lnTo>
                  <a:pt x="64736" y="11282"/>
                </a:lnTo>
                <a:lnTo>
                  <a:pt x="66315" y="11282"/>
                </a:lnTo>
                <a:lnTo>
                  <a:pt x="66315" y="10256"/>
                </a:lnTo>
                <a:lnTo>
                  <a:pt x="66315" y="10256"/>
                </a:lnTo>
                <a:lnTo>
                  <a:pt x="66315" y="10256"/>
                </a:lnTo>
                <a:lnTo>
                  <a:pt x="66315" y="10256"/>
                </a:lnTo>
                <a:lnTo>
                  <a:pt x="66315" y="10256"/>
                </a:lnTo>
                <a:lnTo>
                  <a:pt x="66315" y="10256"/>
                </a:lnTo>
                <a:lnTo>
                  <a:pt x="67894" y="10256"/>
                </a:lnTo>
                <a:lnTo>
                  <a:pt x="67894" y="10256"/>
                </a:lnTo>
                <a:lnTo>
                  <a:pt x="67894" y="9230"/>
                </a:lnTo>
                <a:lnTo>
                  <a:pt x="67894" y="9230"/>
                </a:lnTo>
                <a:lnTo>
                  <a:pt x="67894" y="9230"/>
                </a:lnTo>
                <a:lnTo>
                  <a:pt x="67894" y="9230"/>
                </a:lnTo>
                <a:lnTo>
                  <a:pt x="69473" y="9230"/>
                </a:lnTo>
                <a:lnTo>
                  <a:pt x="69473" y="9230"/>
                </a:lnTo>
                <a:lnTo>
                  <a:pt x="69473" y="9230"/>
                </a:lnTo>
                <a:lnTo>
                  <a:pt x="69473" y="9230"/>
                </a:lnTo>
                <a:lnTo>
                  <a:pt x="69473" y="8205"/>
                </a:lnTo>
                <a:lnTo>
                  <a:pt x="71842" y="8205"/>
                </a:lnTo>
                <a:lnTo>
                  <a:pt x="71842" y="8205"/>
                </a:lnTo>
                <a:lnTo>
                  <a:pt x="71842" y="8205"/>
                </a:lnTo>
                <a:lnTo>
                  <a:pt x="71842" y="8205"/>
                </a:lnTo>
                <a:lnTo>
                  <a:pt x="71842" y="8205"/>
                </a:lnTo>
                <a:lnTo>
                  <a:pt x="71842" y="8205"/>
                </a:lnTo>
                <a:lnTo>
                  <a:pt x="71842" y="7179"/>
                </a:lnTo>
                <a:lnTo>
                  <a:pt x="73421" y="7179"/>
                </a:lnTo>
                <a:lnTo>
                  <a:pt x="73421" y="7179"/>
                </a:lnTo>
                <a:lnTo>
                  <a:pt x="73421" y="7179"/>
                </a:lnTo>
                <a:lnTo>
                  <a:pt x="73421" y="7179"/>
                </a:lnTo>
                <a:lnTo>
                  <a:pt x="75000" y="7179"/>
                </a:lnTo>
                <a:lnTo>
                  <a:pt x="75000" y="7179"/>
                </a:lnTo>
                <a:lnTo>
                  <a:pt x="75000" y="7179"/>
                </a:lnTo>
                <a:lnTo>
                  <a:pt x="75000" y="7179"/>
                </a:lnTo>
                <a:lnTo>
                  <a:pt x="76578" y="7179"/>
                </a:lnTo>
                <a:lnTo>
                  <a:pt x="76578" y="7179"/>
                </a:lnTo>
                <a:lnTo>
                  <a:pt x="76578" y="7179"/>
                </a:lnTo>
                <a:lnTo>
                  <a:pt x="76578" y="8205"/>
                </a:lnTo>
                <a:lnTo>
                  <a:pt x="76578" y="8205"/>
                </a:lnTo>
                <a:lnTo>
                  <a:pt x="76578" y="8205"/>
                </a:lnTo>
                <a:lnTo>
                  <a:pt x="78157" y="8205"/>
                </a:lnTo>
                <a:lnTo>
                  <a:pt x="78157" y="8205"/>
                </a:lnTo>
                <a:lnTo>
                  <a:pt x="78157" y="8205"/>
                </a:lnTo>
                <a:lnTo>
                  <a:pt x="80526" y="8205"/>
                </a:lnTo>
                <a:lnTo>
                  <a:pt x="80526" y="8205"/>
                </a:lnTo>
                <a:lnTo>
                  <a:pt x="80526" y="8205"/>
                </a:lnTo>
                <a:lnTo>
                  <a:pt x="80526" y="8205"/>
                </a:lnTo>
                <a:lnTo>
                  <a:pt x="82105" y="8205"/>
                </a:lnTo>
                <a:lnTo>
                  <a:pt x="82105" y="7179"/>
                </a:lnTo>
                <a:lnTo>
                  <a:pt x="82105" y="7179"/>
                </a:lnTo>
                <a:lnTo>
                  <a:pt x="82105" y="7179"/>
                </a:lnTo>
                <a:lnTo>
                  <a:pt x="82105" y="7179"/>
                </a:lnTo>
                <a:lnTo>
                  <a:pt x="82105" y="7179"/>
                </a:lnTo>
                <a:lnTo>
                  <a:pt x="83684" y="7179"/>
                </a:lnTo>
                <a:lnTo>
                  <a:pt x="83684" y="7179"/>
                </a:lnTo>
                <a:lnTo>
                  <a:pt x="83684" y="7179"/>
                </a:lnTo>
                <a:lnTo>
                  <a:pt x="83684" y="7179"/>
                </a:lnTo>
                <a:lnTo>
                  <a:pt x="85263" y="7179"/>
                </a:lnTo>
                <a:lnTo>
                  <a:pt x="85263" y="5641"/>
                </a:lnTo>
                <a:lnTo>
                  <a:pt x="85263" y="5641"/>
                </a:lnTo>
                <a:lnTo>
                  <a:pt x="85263" y="5641"/>
                </a:lnTo>
                <a:lnTo>
                  <a:pt x="85263" y="5641"/>
                </a:lnTo>
                <a:lnTo>
                  <a:pt x="85263" y="5641"/>
                </a:lnTo>
                <a:lnTo>
                  <a:pt x="86842" y="5641"/>
                </a:lnTo>
                <a:lnTo>
                  <a:pt x="86842" y="5641"/>
                </a:lnTo>
                <a:lnTo>
                  <a:pt x="86842" y="5641"/>
                </a:lnTo>
                <a:lnTo>
                  <a:pt x="86842" y="5641"/>
                </a:lnTo>
                <a:lnTo>
                  <a:pt x="89210" y="5641"/>
                </a:lnTo>
                <a:lnTo>
                  <a:pt x="89210" y="5641"/>
                </a:lnTo>
                <a:lnTo>
                  <a:pt x="89210" y="5641"/>
                </a:lnTo>
                <a:lnTo>
                  <a:pt x="90789" y="5641"/>
                </a:lnTo>
                <a:lnTo>
                  <a:pt x="90789" y="5641"/>
                </a:lnTo>
                <a:lnTo>
                  <a:pt x="90789" y="5641"/>
                </a:lnTo>
                <a:lnTo>
                  <a:pt x="90789" y="5641"/>
                </a:lnTo>
                <a:lnTo>
                  <a:pt x="90789" y="7179"/>
                </a:lnTo>
                <a:lnTo>
                  <a:pt x="90789" y="7179"/>
                </a:lnTo>
                <a:lnTo>
                  <a:pt x="92368" y="7179"/>
                </a:lnTo>
                <a:lnTo>
                  <a:pt x="92368" y="7179"/>
                </a:lnTo>
                <a:lnTo>
                  <a:pt x="92368" y="5641"/>
                </a:lnTo>
                <a:lnTo>
                  <a:pt x="92368" y="5641"/>
                </a:lnTo>
                <a:lnTo>
                  <a:pt x="92368" y="5641"/>
                </a:lnTo>
                <a:lnTo>
                  <a:pt x="93947" y="5641"/>
                </a:lnTo>
                <a:lnTo>
                  <a:pt x="93947" y="5641"/>
                </a:lnTo>
                <a:lnTo>
                  <a:pt x="93947" y="5641"/>
                </a:lnTo>
                <a:lnTo>
                  <a:pt x="93947" y="5641"/>
                </a:lnTo>
                <a:lnTo>
                  <a:pt x="95526" y="5641"/>
                </a:lnTo>
                <a:lnTo>
                  <a:pt x="95526" y="5641"/>
                </a:lnTo>
                <a:lnTo>
                  <a:pt x="95526" y="5641"/>
                </a:lnTo>
                <a:lnTo>
                  <a:pt x="95526" y="5641"/>
                </a:lnTo>
                <a:lnTo>
                  <a:pt x="95526" y="5641"/>
                </a:lnTo>
                <a:lnTo>
                  <a:pt x="95526" y="5641"/>
                </a:lnTo>
                <a:lnTo>
                  <a:pt x="97894" y="5641"/>
                </a:lnTo>
                <a:lnTo>
                  <a:pt x="97894" y="5641"/>
                </a:lnTo>
                <a:lnTo>
                  <a:pt x="97894" y="5641"/>
                </a:lnTo>
                <a:lnTo>
                  <a:pt x="97894" y="4615"/>
                </a:lnTo>
                <a:lnTo>
                  <a:pt x="97894" y="4615"/>
                </a:lnTo>
                <a:lnTo>
                  <a:pt x="97894" y="4615"/>
                </a:lnTo>
                <a:lnTo>
                  <a:pt x="97894" y="4615"/>
                </a:lnTo>
                <a:lnTo>
                  <a:pt x="99473" y="4615"/>
                </a:lnTo>
                <a:lnTo>
                  <a:pt x="99473" y="4615"/>
                </a:lnTo>
                <a:lnTo>
                  <a:pt x="99473" y="4615"/>
                </a:lnTo>
                <a:lnTo>
                  <a:pt x="99473" y="4615"/>
                </a:lnTo>
                <a:lnTo>
                  <a:pt x="101052" y="4615"/>
                </a:lnTo>
                <a:lnTo>
                  <a:pt x="101052" y="4615"/>
                </a:lnTo>
                <a:lnTo>
                  <a:pt x="101052" y="4615"/>
                </a:lnTo>
                <a:lnTo>
                  <a:pt x="101052" y="4615"/>
                </a:lnTo>
                <a:lnTo>
                  <a:pt x="101052" y="4615"/>
                </a:lnTo>
                <a:lnTo>
                  <a:pt x="101052" y="4615"/>
                </a:lnTo>
                <a:lnTo>
                  <a:pt x="102631" y="4615"/>
                </a:lnTo>
                <a:lnTo>
                  <a:pt x="102631" y="4615"/>
                </a:lnTo>
                <a:lnTo>
                  <a:pt x="102631" y="3589"/>
                </a:lnTo>
                <a:lnTo>
                  <a:pt x="102631" y="3589"/>
                </a:lnTo>
                <a:lnTo>
                  <a:pt x="102631" y="3589"/>
                </a:lnTo>
                <a:lnTo>
                  <a:pt x="104210" y="3589"/>
                </a:lnTo>
                <a:lnTo>
                  <a:pt x="104210" y="3589"/>
                </a:lnTo>
                <a:lnTo>
                  <a:pt x="104210" y="3589"/>
                </a:lnTo>
                <a:lnTo>
                  <a:pt x="104210" y="3589"/>
                </a:lnTo>
                <a:lnTo>
                  <a:pt x="106578" y="3589"/>
                </a:lnTo>
                <a:lnTo>
                  <a:pt x="106578" y="3589"/>
                </a:lnTo>
                <a:lnTo>
                  <a:pt x="106578" y="3589"/>
                </a:lnTo>
                <a:lnTo>
                  <a:pt x="106578" y="3589"/>
                </a:lnTo>
                <a:lnTo>
                  <a:pt x="106578" y="3589"/>
                </a:lnTo>
                <a:lnTo>
                  <a:pt x="106578" y="2564"/>
                </a:lnTo>
                <a:lnTo>
                  <a:pt x="108157" y="2564"/>
                </a:lnTo>
                <a:lnTo>
                  <a:pt x="108157" y="2564"/>
                </a:lnTo>
                <a:lnTo>
                  <a:pt x="108157" y="2564"/>
                </a:lnTo>
                <a:lnTo>
                  <a:pt x="108157" y="2564"/>
                </a:lnTo>
                <a:lnTo>
                  <a:pt x="108157" y="2564"/>
                </a:lnTo>
                <a:lnTo>
                  <a:pt x="108157" y="2564"/>
                </a:lnTo>
                <a:lnTo>
                  <a:pt x="109736" y="2564"/>
                </a:lnTo>
                <a:lnTo>
                  <a:pt x="109736" y="2564"/>
                </a:lnTo>
                <a:lnTo>
                  <a:pt x="109736" y="1538"/>
                </a:lnTo>
                <a:lnTo>
                  <a:pt x="109736" y="1538"/>
                </a:lnTo>
                <a:lnTo>
                  <a:pt x="109736" y="1538"/>
                </a:lnTo>
                <a:lnTo>
                  <a:pt x="109736" y="1538"/>
                </a:lnTo>
                <a:lnTo>
                  <a:pt x="109736" y="1538"/>
                </a:lnTo>
                <a:lnTo>
                  <a:pt x="109736" y="0"/>
                </a:lnTo>
                <a:lnTo>
                  <a:pt x="111315" y="0"/>
                </a:lnTo>
                <a:lnTo>
                  <a:pt x="111315" y="0"/>
                </a:lnTo>
                <a:lnTo>
                  <a:pt x="111315" y="0"/>
                </a:lnTo>
                <a:lnTo>
                  <a:pt x="111315" y="0"/>
                </a:lnTo>
                <a:lnTo>
                  <a:pt x="111315" y="0"/>
                </a:lnTo>
                <a:lnTo>
                  <a:pt x="112894" y="0"/>
                </a:lnTo>
                <a:lnTo>
                  <a:pt x="112894" y="0"/>
                </a:lnTo>
                <a:lnTo>
                  <a:pt x="112894" y="0"/>
                </a:lnTo>
                <a:lnTo>
                  <a:pt x="112894" y="0"/>
                </a:lnTo>
                <a:lnTo>
                  <a:pt x="112894" y="0"/>
                </a:lnTo>
                <a:lnTo>
                  <a:pt x="115263" y="0"/>
                </a:lnTo>
                <a:lnTo>
                  <a:pt x="115263" y="0"/>
                </a:lnTo>
                <a:lnTo>
                  <a:pt x="115263" y="1538"/>
                </a:lnTo>
                <a:lnTo>
                  <a:pt x="115263" y="1538"/>
                </a:lnTo>
                <a:lnTo>
                  <a:pt x="116842" y="1538"/>
                </a:lnTo>
                <a:lnTo>
                  <a:pt x="116842" y="1538"/>
                </a:lnTo>
                <a:lnTo>
                  <a:pt x="116842" y="1538"/>
                </a:lnTo>
                <a:lnTo>
                  <a:pt x="116842" y="1538"/>
                </a:lnTo>
                <a:lnTo>
                  <a:pt x="116842" y="1538"/>
                </a:lnTo>
                <a:lnTo>
                  <a:pt x="118421" y="1538"/>
                </a:lnTo>
                <a:lnTo>
                  <a:pt x="118421" y="1538"/>
                </a:lnTo>
                <a:lnTo>
                  <a:pt x="118421" y="1538"/>
                </a:lnTo>
                <a:lnTo>
                  <a:pt x="118421" y="2564"/>
                </a:lnTo>
                <a:lnTo>
                  <a:pt x="118421" y="2564"/>
                </a:lnTo>
                <a:lnTo>
                  <a:pt x="118421" y="2564"/>
                </a:lnTo>
                <a:lnTo>
                  <a:pt x="118421" y="2564"/>
                </a:lnTo>
                <a:lnTo>
                  <a:pt x="118421" y="2564"/>
                </a:lnTo>
                <a:lnTo>
                  <a:pt x="118421" y="3589"/>
                </a:lnTo>
                <a:lnTo>
                  <a:pt x="118421" y="3589"/>
                </a:lnTo>
                <a:lnTo>
                  <a:pt x="116842" y="3589"/>
                </a:lnTo>
                <a:lnTo>
                  <a:pt x="116842" y="3589"/>
                </a:lnTo>
                <a:lnTo>
                  <a:pt x="116842" y="3589"/>
                </a:lnTo>
                <a:lnTo>
                  <a:pt x="116842" y="4615"/>
                </a:lnTo>
                <a:lnTo>
                  <a:pt x="116842" y="4615"/>
                </a:lnTo>
                <a:lnTo>
                  <a:pt x="116842" y="4615"/>
                </a:lnTo>
                <a:lnTo>
                  <a:pt x="116842" y="4615"/>
                </a:lnTo>
                <a:lnTo>
                  <a:pt x="116842" y="5641"/>
                </a:lnTo>
                <a:lnTo>
                  <a:pt x="116842" y="5641"/>
                </a:lnTo>
                <a:lnTo>
                  <a:pt x="116842" y="5641"/>
                </a:lnTo>
                <a:lnTo>
                  <a:pt x="116842" y="5641"/>
                </a:lnTo>
                <a:lnTo>
                  <a:pt x="116842" y="7179"/>
                </a:lnTo>
                <a:lnTo>
                  <a:pt x="116842" y="7179"/>
                </a:lnTo>
                <a:lnTo>
                  <a:pt x="116842" y="7179"/>
                </a:lnTo>
                <a:lnTo>
                  <a:pt x="116842" y="7179"/>
                </a:lnTo>
                <a:lnTo>
                  <a:pt x="116842" y="7179"/>
                </a:lnTo>
                <a:lnTo>
                  <a:pt x="116842" y="7179"/>
                </a:lnTo>
                <a:lnTo>
                  <a:pt x="116842" y="8205"/>
                </a:lnTo>
                <a:lnTo>
                  <a:pt x="116842" y="8205"/>
                </a:lnTo>
                <a:lnTo>
                  <a:pt x="116842" y="8205"/>
                </a:lnTo>
                <a:lnTo>
                  <a:pt x="116842" y="8205"/>
                </a:lnTo>
                <a:lnTo>
                  <a:pt x="116842" y="9230"/>
                </a:lnTo>
                <a:lnTo>
                  <a:pt x="116842" y="9230"/>
                </a:lnTo>
                <a:lnTo>
                  <a:pt x="116842" y="9230"/>
                </a:lnTo>
                <a:lnTo>
                  <a:pt x="116842" y="9230"/>
                </a:lnTo>
                <a:lnTo>
                  <a:pt x="116842" y="10256"/>
                </a:lnTo>
                <a:lnTo>
                  <a:pt x="116842" y="10256"/>
                </a:lnTo>
                <a:lnTo>
                  <a:pt x="116842" y="10256"/>
                </a:lnTo>
                <a:lnTo>
                  <a:pt x="116842" y="10256"/>
                </a:lnTo>
                <a:lnTo>
                  <a:pt x="116842" y="11282"/>
                </a:lnTo>
                <a:lnTo>
                  <a:pt x="116842" y="11282"/>
                </a:lnTo>
                <a:lnTo>
                  <a:pt x="116842" y="11282"/>
                </a:lnTo>
                <a:lnTo>
                  <a:pt x="116842" y="12820"/>
                </a:lnTo>
                <a:lnTo>
                  <a:pt x="116842" y="12820"/>
                </a:lnTo>
                <a:lnTo>
                  <a:pt x="116842" y="12820"/>
                </a:lnTo>
                <a:lnTo>
                  <a:pt x="116842" y="12820"/>
                </a:lnTo>
                <a:lnTo>
                  <a:pt x="118421" y="12820"/>
                </a:lnTo>
                <a:lnTo>
                  <a:pt x="118421" y="12820"/>
                </a:lnTo>
                <a:lnTo>
                  <a:pt x="118421" y="13846"/>
                </a:lnTo>
                <a:lnTo>
                  <a:pt x="118421" y="13846"/>
                </a:lnTo>
                <a:lnTo>
                  <a:pt x="118421" y="13846"/>
                </a:lnTo>
                <a:lnTo>
                  <a:pt x="120000" y="13846"/>
                </a:lnTo>
                <a:lnTo>
                  <a:pt x="120000" y="13846"/>
                </a:lnTo>
                <a:lnTo>
                  <a:pt x="120000" y="13846"/>
                </a:lnTo>
                <a:lnTo>
                  <a:pt x="120000" y="13846"/>
                </a:lnTo>
                <a:lnTo>
                  <a:pt x="120000" y="14871"/>
                </a:lnTo>
                <a:lnTo>
                  <a:pt x="118421" y="14871"/>
                </a:lnTo>
                <a:lnTo>
                  <a:pt x="118421" y="14871"/>
                </a:lnTo>
                <a:lnTo>
                  <a:pt x="118421" y="14871"/>
                </a:lnTo>
                <a:lnTo>
                  <a:pt x="118421" y="14871"/>
                </a:lnTo>
                <a:lnTo>
                  <a:pt x="118421" y="13846"/>
                </a:lnTo>
                <a:lnTo>
                  <a:pt x="118421" y="13846"/>
                </a:lnTo>
                <a:lnTo>
                  <a:pt x="116842" y="13846"/>
                </a:lnTo>
                <a:lnTo>
                  <a:pt x="116842" y="13846"/>
                </a:lnTo>
                <a:lnTo>
                  <a:pt x="116842" y="13846"/>
                </a:lnTo>
                <a:lnTo>
                  <a:pt x="116842" y="13846"/>
                </a:lnTo>
                <a:lnTo>
                  <a:pt x="116842" y="13846"/>
                </a:lnTo>
                <a:lnTo>
                  <a:pt x="115263" y="13846"/>
                </a:lnTo>
                <a:lnTo>
                  <a:pt x="115263" y="14871"/>
                </a:lnTo>
                <a:lnTo>
                  <a:pt x="115263" y="14871"/>
                </a:lnTo>
                <a:lnTo>
                  <a:pt x="115263" y="14871"/>
                </a:lnTo>
                <a:lnTo>
                  <a:pt x="115263" y="14871"/>
                </a:lnTo>
                <a:lnTo>
                  <a:pt x="112894" y="14871"/>
                </a:lnTo>
                <a:lnTo>
                  <a:pt x="112894" y="14871"/>
                </a:lnTo>
                <a:lnTo>
                  <a:pt x="112894" y="15897"/>
                </a:lnTo>
                <a:lnTo>
                  <a:pt x="112894" y="15897"/>
                </a:lnTo>
                <a:lnTo>
                  <a:pt x="112894" y="15897"/>
                </a:lnTo>
                <a:lnTo>
                  <a:pt x="112894" y="16923"/>
                </a:lnTo>
                <a:lnTo>
                  <a:pt x="112894" y="16923"/>
                </a:lnTo>
                <a:lnTo>
                  <a:pt x="112894" y="16923"/>
                </a:lnTo>
                <a:lnTo>
                  <a:pt x="112894" y="18461"/>
                </a:lnTo>
                <a:lnTo>
                  <a:pt x="112894" y="18461"/>
                </a:lnTo>
                <a:lnTo>
                  <a:pt x="112894" y="18461"/>
                </a:lnTo>
                <a:lnTo>
                  <a:pt x="112894" y="18461"/>
                </a:lnTo>
                <a:lnTo>
                  <a:pt x="112894" y="19487"/>
                </a:lnTo>
                <a:lnTo>
                  <a:pt x="112894" y="19487"/>
                </a:lnTo>
                <a:lnTo>
                  <a:pt x="112894" y="19487"/>
                </a:lnTo>
                <a:lnTo>
                  <a:pt x="112894" y="20512"/>
                </a:lnTo>
                <a:lnTo>
                  <a:pt x="112894" y="20512"/>
                </a:lnTo>
                <a:lnTo>
                  <a:pt x="112894" y="20512"/>
                </a:lnTo>
                <a:lnTo>
                  <a:pt x="112894" y="20512"/>
                </a:lnTo>
                <a:lnTo>
                  <a:pt x="112894" y="21538"/>
                </a:lnTo>
                <a:lnTo>
                  <a:pt x="112894" y="21538"/>
                </a:lnTo>
                <a:lnTo>
                  <a:pt x="112894" y="21538"/>
                </a:lnTo>
                <a:lnTo>
                  <a:pt x="112894" y="21538"/>
                </a:lnTo>
                <a:lnTo>
                  <a:pt x="112894" y="22564"/>
                </a:lnTo>
                <a:lnTo>
                  <a:pt x="112894" y="22564"/>
                </a:lnTo>
                <a:lnTo>
                  <a:pt x="112894" y="22564"/>
                </a:lnTo>
                <a:lnTo>
                  <a:pt x="112894" y="22564"/>
                </a:lnTo>
                <a:lnTo>
                  <a:pt x="112894" y="24102"/>
                </a:lnTo>
                <a:lnTo>
                  <a:pt x="112894" y="24102"/>
                </a:lnTo>
                <a:lnTo>
                  <a:pt x="112894" y="24102"/>
                </a:lnTo>
                <a:lnTo>
                  <a:pt x="111315" y="24102"/>
                </a:lnTo>
                <a:lnTo>
                  <a:pt x="111315" y="24102"/>
                </a:lnTo>
                <a:lnTo>
                  <a:pt x="111315" y="24102"/>
                </a:lnTo>
                <a:lnTo>
                  <a:pt x="111315" y="25128"/>
                </a:lnTo>
                <a:lnTo>
                  <a:pt x="111315" y="25128"/>
                </a:lnTo>
                <a:lnTo>
                  <a:pt x="111315" y="25128"/>
                </a:lnTo>
                <a:lnTo>
                  <a:pt x="111315" y="25128"/>
                </a:lnTo>
                <a:lnTo>
                  <a:pt x="111315" y="25128"/>
                </a:lnTo>
                <a:lnTo>
                  <a:pt x="111315" y="26153"/>
                </a:lnTo>
                <a:lnTo>
                  <a:pt x="111315" y="26153"/>
                </a:lnTo>
                <a:lnTo>
                  <a:pt x="111315" y="26153"/>
                </a:lnTo>
                <a:lnTo>
                  <a:pt x="109736" y="26153"/>
                </a:lnTo>
                <a:lnTo>
                  <a:pt x="109736" y="26153"/>
                </a:lnTo>
                <a:lnTo>
                  <a:pt x="109736" y="26153"/>
                </a:lnTo>
                <a:lnTo>
                  <a:pt x="109736" y="27179"/>
                </a:lnTo>
                <a:lnTo>
                  <a:pt x="109736" y="27179"/>
                </a:lnTo>
                <a:lnTo>
                  <a:pt x="109736" y="27179"/>
                </a:lnTo>
                <a:lnTo>
                  <a:pt x="108157" y="27179"/>
                </a:lnTo>
                <a:lnTo>
                  <a:pt x="108157" y="27179"/>
                </a:lnTo>
                <a:lnTo>
                  <a:pt x="108157" y="27179"/>
                </a:lnTo>
                <a:lnTo>
                  <a:pt x="108157" y="28205"/>
                </a:lnTo>
                <a:lnTo>
                  <a:pt x="108157" y="28205"/>
                </a:lnTo>
                <a:lnTo>
                  <a:pt x="108157" y="28205"/>
                </a:lnTo>
                <a:lnTo>
                  <a:pt x="108157" y="29743"/>
                </a:lnTo>
                <a:lnTo>
                  <a:pt x="108157" y="29743"/>
                </a:lnTo>
                <a:lnTo>
                  <a:pt x="108157" y="29743"/>
                </a:lnTo>
                <a:lnTo>
                  <a:pt x="108157" y="29743"/>
                </a:lnTo>
                <a:lnTo>
                  <a:pt x="108157" y="29743"/>
                </a:lnTo>
                <a:lnTo>
                  <a:pt x="108157" y="29743"/>
                </a:lnTo>
                <a:lnTo>
                  <a:pt x="108157" y="30769"/>
                </a:lnTo>
                <a:lnTo>
                  <a:pt x="108157" y="30769"/>
                </a:lnTo>
                <a:lnTo>
                  <a:pt x="108157" y="30769"/>
                </a:lnTo>
                <a:lnTo>
                  <a:pt x="108157" y="30769"/>
                </a:lnTo>
                <a:lnTo>
                  <a:pt x="106578" y="30769"/>
                </a:lnTo>
                <a:lnTo>
                  <a:pt x="106578" y="31794"/>
                </a:lnTo>
                <a:lnTo>
                  <a:pt x="106578" y="31794"/>
                </a:lnTo>
                <a:lnTo>
                  <a:pt x="106578" y="31794"/>
                </a:lnTo>
                <a:lnTo>
                  <a:pt x="106578" y="31794"/>
                </a:lnTo>
                <a:lnTo>
                  <a:pt x="106578" y="31794"/>
                </a:lnTo>
                <a:lnTo>
                  <a:pt x="106578" y="32820"/>
                </a:lnTo>
                <a:lnTo>
                  <a:pt x="106578" y="32820"/>
                </a:lnTo>
                <a:lnTo>
                  <a:pt x="106578" y="32820"/>
                </a:lnTo>
                <a:lnTo>
                  <a:pt x="106578" y="32820"/>
                </a:lnTo>
                <a:lnTo>
                  <a:pt x="106578" y="33846"/>
                </a:lnTo>
                <a:lnTo>
                  <a:pt x="104210" y="33846"/>
                </a:lnTo>
                <a:lnTo>
                  <a:pt x="104210" y="33846"/>
                </a:lnTo>
                <a:lnTo>
                  <a:pt x="104210" y="33846"/>
                </a:lnTo>
                <a:lnTo>
                  <a:pt x="104210" y="33846"/>
                </a:lnTo>
                <a:lnTo>
                  <a:pt x="104210" y="33846"/>
                </a:lnTo>
                <a:lnTo>
                  <a:pt x="102631" y="33846"/>
                </a:lnTo>
                <a:lnTo>
                  <a:pt x="102631" y="35384"/>
                </a:lnTo>
                <a:lnTo>
                  <a:pt x="102631" y="35384"/>
                </a:lnTo>
                <a:lnTo>
                  <a:pt x="102631" y="35384"/>
                </a:lnTo>
                <a:lnTo>
                  <a:pt x="102631" y="35384"/>
                </a:lnTo>
                <a:lnTo>
                  <a:pt x="102631" y="35384"/>
                </a:lnTo>
                <a:lnTo>
                  <a:pt x="102631" y="35384"/>
                </a:lnTo>
                <a:lnTo>
                  <a:pt x="102631" y="36410"/>
                </a:lnTo>
                <a:lnTo>
                  <a:pt x="101052" y="36410"/>
                </a:lnTo>
                <a:lnTo>
                  <a:pt x="101052" y="36410"/>
                </a:lnTo>
                <a:lnTo>
                  <a:pt x="101052" y="36410"/>
                </a:lnTo>
                <a:lnTo>
                  <a:pt x="101052" y="37435"/>
                </a:lnTo>
                <a:lnTo>
                  <a:pt x="102631" y="37435"/>
                </a:lnTo>
                <a:lnTo>
                  <a:pt x="102631" y="37435"/>
                </a:lnTo>
                <a:lnTo>
                  <a:pt x="101052" y="37435"/>
                </a:lnTo>
                <a:lnTo>
                  <a:pt x="101052" y="37435"/>
                </a:lnTo>
                <a:lnTo>
                  <a:pt x="101052" y="37435"/>
                </a:lnTo>
                <a:lnTo>
                  <a:pt x="101052" y="37435"/>
                </a:lnTo>
                <a:lnTo>
                  <a:pt x="101052" y="38461"/>
                </a:lnTo>
                <a:lnTo>
                  <a:pt x="101052" y="38461"/>
                </a:lnTo>
                <a:lnTo>
                  <a:pt x="101052" y="38461"/>
                </a:lnTo>
                <a:lnTo>
                  <a:pt x="101052" y="38461"/>
                </a:lnTo>
                <a:lnTo>
                  <a:pt x="101052" y="39487"/>
                </a:lnTo>
                <a:lnTo>
                  <a:pt x="101052" y="39487"/>
                </a:lnTo>
                <a:lnTo>
                  <a:pt x="101052" y="39487"/>
                </a:lnTo>
                <a:lnTo>
                  <a:pt x="101052" y="39487"/>
                </a:lnTo>
                <a:lnTo>
                  <a:pt x="99473" y="39487"/>
                </a:lnTo>
                <a:lnTo>
                  <a:pt x="99473" y="41025"/>
                </a:lnTo>
                <a:lnTo>
                  <a:pt x="99473" y="41025"/>
                </a:lnTo>
                <a:lnTo>
                  <a:pt x="99473" y="41025"/>
                </a:lnTo>
                <a:lnTo>
                  <a:pt x="99473" y="41025"/>
                </a:lnTo>
                <a:lnTo>
                  <a:pt x="99473" y="41025"/>
                </a:lnTo>
                <a:lnTo>
                  <a:pt x="99473" y="42051"/>
                </a:lnTo>
                <a:lnTo>
                  <a:pt x="99473" y="42051"/>
                </a:lnTo>
                <a:lnTo>
                  <a:pt x="97894" y="42051"/>
                </a:lnTo>
                <a:lnTo>
                  <a:pt x="97894" y="42051"/>
                </a:lnTo>
                <a:lnTo>
                  <a:pt x="97894" y="42051"/>
                </a:lnTo>
                <a:lnTo>
                  <a:pt x="97894" y="43076"/>
                </a:lnTo>
                <a:lnTo>
                  <a:pt x="97894" y="43076"/>
                </a:lnTo>
                <a:lnTo>
                  <a:pt x="97894" y="43076"/>
                </a:lnTo>
                <a:lnTo>
                  <a:pt x="97894" y="43076"/>
                </a:lnTo>
                <a:lnTo>
                  <a:pt x="97894" y="43076"/>
                </a:lnTo>
                <a:lnTo>
                  <a:pt x="97894" y="44102"/>
                </a:lnTo>
                <a:lnTo>
                  <a:pt x="95526" y="44102"/>
                </a:lnTo>
                <a:lnTo>
                  <a:pt x="95526" y="44102"/>
                </a:lnTo>
                <a:lnTo>
                  <a:pt x="95526" y="44102"/>
                </a:lnTo>
                <a:lnTo>
                  <a:pt x="95526" y="44102"/>
                </a:lnTo>
                <a:lnTo>
                  <a:pt x="95526" y="45128"/>
                </a:lnTo>
                <a:lnTo>
                  <a:pt x="95526" y="45128"/>
                </a:lnTo>
                <a:lnTo>
                  <a:pt x="95526" y="45128"/>
                </a:lnTo>
                <a:lnTo>
                  <a:pt x="95526" y="45128"/>
                </a:lnTo>
                <a:lnTo>
                  <a:pt x="95526" y="45128"/>
                </a:lnTo>
                <a:lnTo>
                  <a:pt x="95526" y="46666"/>
                </a:lnTo>
                <a:lnTo>
                  <a:pt x="95526" y="46666"/>
                </a:lnTo>
                <a:lnTo>
                  <a:pt x="93947" y="46666"/>
                </a:lnTo>
                <a:lnTo>
                  <a:pt x="93947" y="46666"/>
                </a:lnTo>
                <a:lnTo>
                  <a:pt x="93947" y="47692"/>
                </a:lnTo>
                <a:lnTo>
                  <a:pt x="93947" y="47692"/>
                </a:lnTo>
                <a:lnTo>
                  <a:pt x="93947" y="47692"/>
                </a:lnTo>
                <a:lnTo>
                  <a:pt x="93947" y="47692"/>
                </a:lnTo>
                <a:lnTo>
                  <a:pt x="93947" y="48717"/>
                </a:lnTo>
                <a:lnTo>
                  <a:pt x="93947" y="48717"/>
                </a:lnTo>
                <a:lnTo>
                  <a:pt x="93947" y="48717"/>
                </a:lnTo>
                <a:lnTo>
                  <a:pt x="93947" y="48717"/>
                </a:lnTo>
                <a:lnTo>
                  <a:pt x="93947" y="48717"/>
                </a:lnTo>
                <a:lnTo>
                  <a:pt x="93947" y="49743"/>
                </a:lnTo>
                <a:lnTo>
                  <a:pt x="93947" y="49743"/>
                </a:lnTo>
                <a:lnTo>
                  <a:pt x="93947" y="49743"/>
                </a:lnTo>
                <a:lnTo>
                  <a:pt x="92368" y="49743"/>
                </a:lnTo>
                <a:lnTo>
                  <a:pt x="92368" y="50769"/>
                </a:lnTo>
                <a:lnTo>
                  <a:pt x="92368" y="50769"/>
                </a:lnTo>
                <a:lnTo>
                  <a:pt x="92368" y="50769"/>
                </a:lnTo>
                <a:lnTo>
                  <a:pt x="92368" y="50769"/>
                </a:lnTo>
                <a:lnTo>
                  <a:pt x="92368" y="52307"/>
                </a:lnTo>
                <a:lnTo>
                  <a:pt x="92368" y="52307"/>
                </a:lnTo>
                <a:lnTo>
                  <a:pt x="92368" y="52307"/>
                </a:lnTo>
                <a:lnTo>
                  <a:pt x="92368" y="52307"/>
                </a:lnTo>
                <a:lnTo>
                  <a:pt x="92368" y="53333"/>
                </a:lnTo>
                <a:lnTo>
                  <a:pt x="92368" y="53333"/>
                </a:lnTo>
                <a:lnTo>
                  <a:pt x="92368" y="53333"/>
                </a:lnTo>
                <a:lnTo>
                  <a:pt x="90789" y="53333"/>
                </a:lnTo>
                <a:lnTo>
                  <a:pt x="90789" y="53333"/>
                </a:lnTo>
                <a:lnTo>
                  <a:pt x="90789" y="54358"/>
                </a:lnTo>
                <a:lnTo>
                  <a:pt x="90789" y="54358"/>
                </a:lnTo>
                <a:lnTo>
                  <a:pt x="90789" y="54358"/>
                </a:lnTo>
                <a:lnTo>
                  <a:pt x="90789" y="54358"/>
                </a:lnTo>
                <a:lnTo>
                  <a:pt x="90789" y="54358"/>
                </a:lnTo>
                <a:lnTo>
                  <a:pt x="90789" y="55384"/>
                </a:lnTo>
                <a:lnTo>
                  <a:pt x="90789" y="55384"/>
                </a:lnTo>
                <a:lnTo>
                  <a:pt x="90789" y="55384"/>
                </a:lnTo>
                <a:lnTo>
                  <a:pt x="90789" y="55384"/>
                </a:lnTo>
                <a:lnTo>
                  <a:pt x="89210" y="55384"/>
                </a:lnTo>
                <a:lnTo>
                  <a:pt x="89210" y="56410"/>
                </a:lnTo>
                <a:lnTo>
                  <a:pt x="89210" y="56410"/>
                </a:lnTo>
                <a:lnTo>
                  <a:pt x="89210" y="56410"/>
                </a:lnTo>
                <a:lnTo>
                  <a:pt x="89210" y="56410"/>
                </a:lnTo>
                <a:lnTo>
                  <a:pt x="89210" y="56410"/>
                </a:lnTo>
                <a:lnTo>
                  <a:pt x="89210" y="57948"/>
                </a:lnTo>
                <a:lnTo>
                  <a:pt x="89210" y="57948"/>
                </a:lnTo>
                <a:lnTo>
                  <a:pt x="86842" y="57948"/>
                </a:lnTo>
                <a:lnTo>
                  <a:pt x="86842" y="57948"/>
                </a:lnTo>
                <a:lnTo>
                  <a:pt x="86842" y="57948"/>
                </a:lnTo>
                <a:lnTo>
                  <a:pt x="86842" y="58974"/>
                </a:lnTo>
                <a:lnTo>
                  <a:pt x="86842" y="58974"/>
                </a:lnTo>
                <a:lnTo>
                  <a:pt x="86842" y="58974"/>
                </a:lnTo>
                <a:lnTo>
                  <a:pt x="86842" y="58974"/>
                </a:lnTo>
                <a:lnTo>
                  <a:pt x="86842" y="58974"/>
                </a:lnTo>
                <a:lnTo>
                  <a:pt x="86842" y="60000"/>
                </a:lnTo>
                <a:lnTo>
                  <a:pt x="85263" y="60000"/>
                </a:lnTo>
                <a:lnTo>
                  <a:pt x="85263" y="60000"/>
                </a:lnTo>
                <a:lnTo>
                  <a:pt x="85263" y="60000"/>
                </a:lnTo>
                <a:lnTo>
                  <a:pt x="85263" y="60000"/>
                </a:lnTo>
                <a:lnTo>
                  <a:pt x="85263" y="60000"/>
                </a:lnTo>
                <a:lnTo>
                  <a:pt x="85263" y="60000"/>
                </a:lnTo>
                <a:lnTo>
                  <a:pt x="85263" y="61025"/>
                </a:lnTo>
                <a:lnTo>
                  <a:pt x="85263" y="61025"/>
                </a:lnTo>
                <a:lnTo>
                  <a:pt x="85263" y="61025"/>
                </a:lnTo>
                <a:lnTo>
                  <a:pt x="83684" y="61025"/>
                </a:lnTo>
                <a:lnTo>
                  <a:pt x="83684" y="61025"/>
                </a:lnTo>
                <a:lnTo>
                  <a:pt x="83684" y="61025"/>
                </a:lnTo>
                <a:lnTo>
                  <a:pt x="83684" y="62051"/>
                </a:lnTo>
                <a:lnTo>
                  <a:pt x="83684" y="62051"/>
                </a:lnTo>
                <a:lnTo>
                  <a:pt x="83684" y="62051"/>
                </a:lnTo>
                <a:lnTo>
                  <a:pt x="83684" y="62051"/>
                </a:lnTo>
                <a:lnTo>
                  <a:pt x="83684" y="63589"/>
                </a:lnTo>
                <a:lnTo>
                  <a:pt x="82105" y="63589"/>
                </a:lnTo>
                <a:lnTo>
                  <a:pt x="82105" y="63589"/>
                </a:lnTo>
                <a:lnTo>
                  <a:pt x="82105" y="63589"/>
                </a:lnTo>
                <a:lnTo>
                  <a:pt x="82105" y="63589"/>
                </a:lnTo>
                <a:lnTo>
                  <a:pt x="82105" y="64615"/>
                </a:lnTo>
                <a:lnTo>
                  <a:pt x="82105" y="64615"/>
                </a:lnTo>
                <a:lnTo>
                  <a:pt x="82105" y="64615"/>
                </a:lnTo>
                <a:lnTo>
                  <a:pt x="82105" y="64615"/>
                </a:lnTo>
                <a:lnTo>
                  <a:pt x="82105" y="64615"/>
                </a:lnTo>
                <a:lnTo>
                  <a:pt x="82105" y="65641"/>
                </a:lnTo>
                <a:lnTo>
                  <a:pt x="82105" y="65641"/>
                </a:lnTo>
                <a:lnTo>
                  <a:pt x="80526" y="65641"/>
                </a:lnTo>
                <a:lnTo>
                  <a:pt x="80526" y="65641"/>
                </a:lnTo>
                <a:lnTo>
                  <a:pt x="80526" y="65641"/>
                </a:lnTo>
                <a:lnTo>
                  <a:pt x="80526" y="66666"/>
                </a:lnTo>
                <a:lnTo>
                  <a:pt x="80526" y="66666"/>
                </a:lnTo>
                <a:lnTo>
                  <a:pt x="80526" y="66666"/>
                </a:lnTo>
                <a:lnTo>
                  <a:pt x="80526" y="66666"/>
                </a:lnTo>
                <a:lnTo>
                  <a:pt x="80526" y="66666"/>
                </a:lnTo>
                <a:lnTo>
                  <a:pt x="80526" y="67692"/>
                </a:lnTo>
                <a:lnTo>
                  <a:pt x="78157" y="67692"/>
                </a:lnTo>
                <a:lnTo>
                  <a:pt x="78157" y="67692"/>
                </a:lnTo>
                <a:lnTo>
                  <a:pt x="78157" y="67692"/>
                </a:lnTo>
                <a:lnTo>
                  <a:pt x="78157" y="67692"/>
                </a:lnTo>
                <a:lnTo>
                  <a:pt x="78157" y="67692"/>
                </a:lnTo>
                <a:lnTo>
                  <a:pt x="78157" y="69230"/>
                </a:lnTo>
                <a:lnTo>
                  <a:pt x="76578" y="69230"/>
                </a:lnTo>
                <a:lnTo>
                  <a:pt x="76578" y="69230"/>
                </a:lnTo>
                <a:lnTo>
                  <a:pt x="76578" y="69230"/>
                </a:lnTo>
                <a:lnTo>
                  <a:pt x="76578" y="69230"/>
                </a:lnTo>
                <a:lnTo>
                  <a:pt x="76578" y="69230"/>
                </a:lnTo>
                <a:lnTo>
                  <a:pt x="76578" y="70256"/>
                </a:lnTo>
                <a:lnTo>
                  <a:pt x="76578" y="70256"/>
                </a:lnTo>
                <a:lnTo>
                  <a:pt x="76578" y="70256"/>
                </a:lnTo>
                <a:lnTo>
                  <a:pt x="75000" y="70256"/>
                </a:lnTo>
                <a:lnTo>
                  <a:pt x="75000" y="70256"/>
                </a:lnTo>
                <a:lnTo>
                  <a:pt x="75000" y="71282"/>
                </a:lnTo>
                <a:lnTo>
                  <a:pt x="75000" y="71282"/>
                </a:lnTo>
                <a:lnTo>
                  <a:pt x="75000" y="71282"/>
                </a:lnTo>
                <a:lnTo>
                  <a:pt x="75000" y="71282"/>
                </a:lnTo>
                <a:lnTo>
                  <a:pt x="75000" y="71282"/>
                </a:lnTo>
                <a:lnTo>
                  <a:pt x="75000" y="71282"/>
                </a:lnTo>
                <a:lnTo>
                  <a:pt x="75000" y="72307"/>
                </a:lnTo>
                <a:lnTo>
                  <a:pt x="73421" y="72307"/>
                </a:lnTo>
                <a:lnTo>
                  <a:pt x="73421" y="72307"/>
                </a:lnTo>
                <a:lnTo>
                  <a:pt x="73421" y="72307"/>
                </a:lnTo>
                <a:lnTo>
                  <a:pt x="73421" y="72307"/>
                </a:lnTo>
                <a:lnTo>
                  <a:pt x="73421" y="72307"/>
                </a:lnTo>
                <a:lnTo>
                  <a:pt x="73421" y="72307"/>
                </a:lnTo>
                <a:lnTo>
                  <a:pt x="71842" y="72307"/>
                </a:lnTo>
                <a:lnTo>
                  <a:pt x="71842" y="73333"/>
                </a:lnTo>
                <a:lnTo>
                  <a:pt x="71842" y="73333"/>
                </a:lnTo>
                <a:lnTo>
                  <a:pt x="71842" y="73333"/>
                </a:lnTo>
                <a:lnTo>
                  <a:pt x="71842" y="73333"/>
                </a:lnTo>
                <a:lnTo>
                  <a:pt x="71842" y="73333"/>
                </a:lnTo>
                <a:lnTo>
                  <a:pt x="71842" y="73333"/>
                </a:lnTo>
                <a:lnTo>
                  <a:pt x="71842" y="74871"/>
                </a:lnTo>
                <a:lnTo>
                  <a:pt x="69473" y="74871"/>
                </a:lnTo>
                <a:lnTo>
                  <a:pt x="69473" y="74871"/>
                </a:lnTo>
                <a:lnTo>
                  <a:pt x="69473" y="74871"/>
                </a:lnTo>
                <a:lnTo>
                  <a:pt x="69473" y="74871"/>
                </a:lnTo>
                <a:lnTo>
                  <a:pt x="69473" y="74871"/>
                </a:lnTo>
                <a:lnTo>
                  <a:pt x="69473" y="75897"/>
                </a:lnTo>
                <a:lnTo>
                  <a:pt x="67894" y="75897"/>
                </a:lnTo>
                <a:lnTo>
                  <a:pt x="67894" y="75897"/>
                </a:lnTo>
                <a:lnTo>
                  <a:pt x="67894" y="75897"/>
                </a:lnTo>
                <a:lnTo>
                  <a:pt x="67894" y="75897"/>
                </a:lnTo>
                <a:lnTo>
                  <a:pt x="67894" y="75897"/>
                </a:lnTo>
                <a:lnTo>
                  <a:pt x="67894" y="76923"/>
                </a:lnTo>
                <a:lnTo>
                  <a:pt x="67894" y="76923"/>
                </a:lnTo>
                <a:lnTo>
                  <a:pt x="67894" y="76923"/>
                </a:lnTo>
                <a:lnTo>
                  <a:pt x="67894" y="76923"/>
                </a:lnTo>
                <a:lnTo>
                  <a:pt x="66315" y="76923"/>
                </a:lnTo>
                <a:lnTo>
                  <a:pt x="66315" y="77948"/>
                </a:lnTo>
                <a:lnTo>
                  <a:pt x="66315" y="77948"/>
                </a:lnTo>
                <a:lnTo>
                  <a:pt x="66315" y="77948"/>
                </a:lnTo>
                <a:lnTo>
                  <a:pt x="66315" y="77948"/>
                </a:lnTo>
                <a:lnTo>
                  <a:pt x="66315" y="77948"/>
                </a:lnTo>
                <a:lnTo>
                  <a:pt x="66315" y="77948"/>
                </a:lnTo>
                <a:lnTo>
                  <a:pt x="66315" y="78974"/>
                </a:lnTo>
                <a:lnTo>
                  <a:pt x="64736" y="78974"/>
                </a:lnTo>
                <a:lnTo>
                  <a:pt x="64736" y="78974"/>
                </a:lnTo>
                <a:lnTo>
                  <a:pt x="64736" y="78974"/>
                </a:lnTo>
                <a:lnTo>
                  <a:pt x="64736" y="78974"/>
                </a:lnTo>
                <a:lnTo>
                  <a:pt x="64736" y="78974"/>
                </a:lnTo>
                <a:lnTo>
                  <a:pt x="64736" y="80512"/>
                </a:lnTo>
                <a:lnTo>
                  <a:pt x="63157" y="80512"/>
                </a:lnTo>
                <a:lnTo>
                  <a:pt x="63157" y="80512"/>
                </a:lnTo>
                <a:lnTo>
                  <a:pt x="63157" y="80512"/>
                </a:lnTo>
                <a:lnTo>
                  <a:pt x="63157" y="80512"/>
                </a:lnTo>
                <a:lnTo>
                  <a:pt x="63157" y="80512"/>
                </a:lnTo>
                <a:lnTo>
                  <a:pt x="63157" y="80512"/>
                </a:lnTo>
                <a:lnTo>
                  <a:pt x="63157" y="81538"/>
                </a:lnTo>
                <a:lnTo>
                  <a:pt x="60789" y="81538"/>
                </a:lnTo>
                <a:lnTo>
                  <a:pt x="60789" y="81538"/>
                </a:lnTo>
                <a:lnTo>
                  <a:pt x="60789" y="81538"/>
                </a:lnTo>
                <a:lnTo>
                  <a:pt x="60789" y="81538"/>
                </a:lnTo>
                <a:lnTo>
                  <a:pt x="60789" y="81538"/>
                </a:lnTo>
                <a:lnTo>
                  <a:pt x="60789" y="82564"/>
                </a:lnTo>
                <a:lnTo>
                  <a:pt x="60789" y="82564"/>
                </a:lnTo>
                <a:lnTo>
                  <a:pt x="60789" y="82564"/>
                </a:lnTo>
                <a:lnTo>
                  <a:pt x="59210" y="82564"/>
                </a:lnTo>
                <a:lnTo>
                  <a:pt x="59210" y="82564"/>
                </a:lnTo>
                <a:lnTo>
                  <a:pt x="59210" y="82564"/>
                </a:lnTo>
                <a:lnTo>
                  <a:pt x="59210" y="83589"/>
                </a:lnTo>
                <a:lnTo>
                  <a:pt x="59210" y="83589"/>
                </a:lnTo>
                <a:lnTo>
                  <a:pt x="59210" y="83589"/>
                </a:lnTo>
                <a:lnTo>
                  <a:pt x="57631" y="83589"/>
                </a:lnTo>
                <a:lnTo>
                  <a:pt x="57631" y="83589"/>
                </a:lnTo>
                <a:lnTo>
                  <a:pt x="57631" y="83589"/>
                </a:lnTo>
                <a:lnTo>
                  <a:pt x="57631" y="83589"/>
                </a:lnTo>
                <a:lnTo>
                  <a:pt x="57631" y="83589"/>
                </a:lnTo>
                <a:lnTo>
                  <a:pt x="57631" y="84615"/>
                </a:lnTo>
                <a:lnTo>
                  <a:pt x="57631" y="84615"/>
                </a:lnTo>
                <a:lnTo>
                  <a:pt x="56052" y="84615"/>
                </a:lnTo>
                <a:lnTo>
                  <a:pt x="56052" y="84615"/>
                </a:lnTo>
                <a:lnTo>
                  <a:pt x="56052" y="84615"/>
                </a:lnTo>
                <a:lnTo>
                  <a:pt x="56052" y="84615"/>
                </a:lnTo>
                <a:lnTo>
                  <a:pt x="56052" y="84615"/>
                </a:lnTo>
                <a:lnTo>
                  <a:pt x="56052" y="84615"/>
                </a:lnTo>
                <a:lnTo>
                  <a:pt x="56052" y="86153"/>
                </a:lnTo>
                <a:lnTo>
                  <a:pt x="54473" y="86153"/>
                </a:lnTo>
                <a:lnTo>
                  <a:pt x="54473" y="86153"/>
                </a:lnTo>
                <a:lnTo>
                  <a:pt x="54473" y="86153"/>
                </a:lnTo>
                <a:lnTo>
                  <a:pt x="54473" y="86153"/>
                </a:lnTo>
                <a:lnTo>
                  <a:pt x="54473" y="86153"/>
                </a:lnTo>
                <a:lnTo>
                  <a:pt x="52105" y="86153"/>
                </a:lnTo>
                <a:lnTo>
                  <a:pt x="52105" y="86153"/>
                </a:lnTo>
                <a:lnTo>
                  <a:pt x="52105" y="87179"/>
                </a:lnTo>
                <a:lnTo>
                  <a:pt x="52105" y="87179"/>
                </a:lnTo>
                <a:lnTo>
                  <a:pt x="52105" y="87179"/>
                </a:lnTo>
                <a:lnTo>
                  <a:pt x="52105" y="87179"/>
                </a:lnTo>
                <a:lnTo>
                  <a:pt x="50526" y="87179"/>
                </a:lnTo>
                <a:lnTo>
                  <a:pt x="50526" y="87179"/>
                </a:lnTo>
                <a:lnTo>
                  <a:pt x="50526" y="87179"/>
                </a:lnTo>
                <a:lnTo>
                  <a:pt x="50526" y="87179"/>
                </a:lnTo>
                <a:lnTo>
                  <a:pt x="50526" y="88205"/>
                </a:lnTo>
                <a:lnTo>
                  <a:pt x="50526" y="88205"/>
                </a:lnTo>
                <a:lnTo>
                  <a:pt x="48947" y="88205"/>
                </a:lnTo>
                <a:lnTo>
                  <a:pt x="48947" y="88205"/>
                </a:lnTo>
                <a:lnTo>
                  <a:pt x="48947" y="88205"/>
                </a:lnTo>
                <a:lnTo>
                  <a:pt x="48947" y="88205"/>
                </a:lnTo>
                <a:lnTo>
                  <a:pt x="47368" y="88205"/>
                </a:lnTo>
                <a:lnTo>
                  <a:pt x="47368" y="88205"/>
                </a:lnTo>
                <a:lnTo>
                  <a:pt x="47368" y="88205"/>
                </a:lnTo>
                <a:lnTo>
                  <a:pt x="47368" y="89230"/>
                </a:lnTo>
                <a:lnTo>
                  <a:pt x="47368" y="89230"/>
                </a:lnTo>
                <a:lnTo>
                  <a:pt x="47368" y="89230"/>
                </a:lnTo>
                <a:lnTo>
                  <a:pt x="47368" y="89230"/>
                </a:lnTo>
                <a:lnTo>
                  <a:pt x="45789" y="89230"/>
                </a:lnTo>
                <a:lnTo>
                  <a:pt x="45789" y="89230"/>
                </a:lnTo>
                <a:lnTo>
                  <a:pt x="45789" y="89230"/>
                </a:lnTo>
                <a:lnTo>
                  <a:pt x="45789" y="89230"/>
                </a:lnTo>
                <a:lnTo>
                  <a:pt x="45789" y="90256"/>
                </a:lnTo>
                <a:lnTo>
                  <a:pt x="45789" y="90256"/>
                </a:lnTo>
                <a:lnTo>
                  <a:pt x="43421" y="90256"/>
                </a:lnTo>
                <a:lnTo>
                  <a:pt x="43421" y="90256"/>
                </a:lnTo>
                <a:lnTo>
                  <a:pt x="43421" y="90256"/>
                </a:lnTo>
                <a:lnTo>
                  <a:pt x="43421" y="90256"/>
                </a:lnTo>
                <a:lnTo>
                  <a:pt x="43421" y="90256"/>
                </a:lnTo>
                <a:lnTo>
                  <a:pt x="41842" y="90256"/>
                </a:lnTo>
                <a:lnTo>
                  <a:pt x="41842" y="91794"/>
                </a:lnTo>
                <a:lnTo>
                  <a:pt x="41842" y="91794"/>
                </a:lnTo>
                <a:lnTo>
                  <a:pt x="41842" y="91794"/>
                </a:lnTo>
                <a:lnTo>
                  <a:pt x="41842" y="91794"/>
                </a:lnTo>
                <a:lnTo>
                  <a:pt x="41842" y="91794"/>
                </a:lnTo>
                <a:lnTo>
                  <a:pt x="41842" y="91794"/>
                </a:lnTo>
                <a:lnTo>
                  <a:pt x="40263" y="91794"/>
                </a:lnTo>
                <a:lnTo>
                  <a:pt x="40263" y="92820"/>
                </a:lnTo>
                <a:lnTo>
                  <a:pt x="40263" y="92820"/>
                </a:lnTo>
                <a:lnTo>
                  <a:pt x="40263" y="92820"/>
                </a:lnTo>
                <a:lnTo>
                  <a:pt x="40263" y="92820"/>
                </a:lnTo>
                <a:lnTo>
                  <a:pt x="40263" y="92820"/>
                </a:lnTo>
                <a:lnTo>
                  <a:pt x="40263" y="92820"/>
                </a:lnTo>
                <a:lnTo>
                  <a:pt x="38684" y="92820"/>
                </a:lnTo>
                <a:lnTo>
                  <a:pt x="38684" y="93846"/>
                </a:lnTo>
                <a:lnTo>
                  <a:pt x="38684" y="93846"/>
                </a:lnTo>
                <a:lnTo>
                  <a:pt x="38684" y="93846"/>
                </a:lnTo>
                <a:lnTo>
                  <a:pt x="38684" y="93846"/>
                </a:lnTo>
                <a:lnTo>
                  <a:pt x="38684" y="93846"/>
                </a:lnTo>
                <a:lnTo>
                  <a:pt x="37105" y="93846"/>
                </a:lnTo>
                <a:lnTo>
                  <a:pt x="37105" y="94871"/>
                </a:lnTo>
                <a:lnTo>
                  <a:pt x="37105" y="94871"/>
                </a:lnTo>
                <a:lnTo>
                  <a:pt x="37105" y="94871"/>
                </a:lnTo>
                <a:lnTo>
                  <a:pt x="37105" y="94871"/>
                </a:lnTo>
                <a:lnTo>
                  <a:pt x="37105" y="94871"/>
                </a:lnTo>
                <a:lnTo>
                  <a:pt x="37105" y="94871"/>
                </a:lnTo>
                <a:lnTo>
                  <a:pt x="37105" y="94871"/>
                </a:lnTo>
                <a:lnTo>
                  <a:pt x="34736" y="94871"/>
                </a:lnTo>
                <a:lnTo>
                  <a:pt x="34736" y="95897"/>
                </a:lnTo>
                <a:lnTo>
                  <a:pt x="34736" y="95897"/>
                </a:lnTo>
                <a:lnTo>
                  <a:pt x="34736" y="95897"/>
                </a:lnTo>
                <a:lnTo>
                  <a:pt x="34736" y="95897"/>
                </a:lnTo>
                <a:lnTo>
                  <a:pt x="34736" y="95897"/>
                </a:lnTo>
                <a:lnTo>
                  <a:pt x="34736" y="95897"/>
                </a:lnTo>
                <a:lnTo>
                  <a:pt x="33157" y="95897"/>
                </a:lnTo>
                <a:lnTo>
                  <a:pt x="33157" y="97435"/>
                </a:lnTo>
                <a:lnTo>
                  <a:pt x="33157" y="97435"/>
                </a:lnTo>
                <a:lnTo>
                  <a:pt x="33157" y="97435"/>
                </a:lnTo>
                <a:lnTo>
                  <a:pt x="33157" y="97435"/>
                </a:lnTo>
                <a:lnTo>
                  <a:pt x="33157" y="97435"/>
                </a:lnTo>
                <a:lnTo>
                  <a:pt x="31578" y="97435"/>
                </a:lnTo>
                <a:lnTo>
                  <a:pt x="31578" y="97435"/>
                </a:lnTo>
                <a:lnTo>
                  <a:pt x="31578" y="98461"/>
                </a:lnTo>
                <a:lnTo>
                  <a:pt x="31578" y="98461"/>
                </a:lnTo>
                <a:lnTo>
                  <a:pt x="31578" y="98461"/>
                </a:lnTo>
                <a:lnTo>
                  <a:pt x="31578" y="98461"/>
                </a:lnTo>
                <a:lnTo>
                  <a:pt x="31578" y="98461"/>
                </a:lnTo>
                <a:lnTo>
                  <a:pt x="30000" y="98461"/>
                </a:lnTo>
                <a:lnTo>
                  <a:pt x="30000" y="99487"/>
                </a:lnTo>
                <a:lnTo>
                  <a:pt x="30000" y="99487"/>
                </a:lnTo>
                <a:lnTo>
                  <a:pt x="30000" y="99487"/>
                </a:lnTo>
                <a:lnTo>
                  <a:pt x="30000" y="99487"/>
                </a:lnTo>
                <a:lnTo>
                  <a:pt x="30000" y="99487"/>
                </a:lnTo>
                <a:lnTo>
                  <a:pt x="30000" y="99487"/>
                </a:lnTo>
                <a:lnTo>
                  <a:pt x="30000" y="100512"/>
                </a:lnTo>
                <a:lnTo>
                  <a:pt x="28421" y="100512"/>
                </a:lnTo>
                <a:lnTo>
                  <a:pt x="28421" y="100512"/>
                </a:lnTo>
                <a:lnTo>
                  <a:pt x="28421" y="100512"/>
                </a:lnTo>
                <a:lnTo>
                  <a:pt x="28421" y="100512"/>
                </a:lnTo>
                <a:lnTo>
                  <a:pt x="28421" y="100512"/>
                </a:lnTo>
                <a:lnTo>
                  <a:pt x="28421" y="101538"/>
                </a:lnTo>
                <a:lnTo>
                  <a:pt x="26052" y="101538"/>
                </a:lnTo>
                <a:lnTo>
                  <a:pt x="26052" y="101538"/>
                </a:lnTo>
                <a:lnTo>
                  <a:pt x="26052" y="101538"/>
                </a:lnTo>
                <a:lnTo>
                  <a:pt x="26052" y="101538"/>
                </a:lnTo>
                <a:lnTo>
                  <a:pt x="26052" y="101538"/>
                </a:lnTo>
                <a:lnTo>
                  <a:pt x="26052" y="103076"/>
                </a:lnTo>
                <a:lnTo>
                  <a:pt x="26052" y="103076"/>
                </a:lnTo>
                <a:lnTo>
                  <a:pt x="26052" y="103076"/>
                </a:lnTo>
                <a:lnTo>
                  <a:pt x="24473" y="103076"/>
                </a:lnTo>
                <a:lnTo>
                  <a:pt x="24473" y="103076"/>
                </a:lnTo>
                <a:lnTo>
                  <a:pt x="24473" y="103076"/>
                </a:lnTo>
                <a:lnTo>
                  <a:pt x="24473" y="104102"/>
                </a:lnTo>
                <a:lnTo>
                  <a:pt x="24473" y="104102"/>
                </a:lnTo>
                <a:lnTo>
                  <a:pt x="24473" y="104102"/>
                </a:lnTo>
                <a:lnTo>
                  <a:pt x="24473" y="104102"/>
                </a:lnTo>
                <a:lnTo>
                  <a:pt x="24473" y="104102"/>
                </a:lnTo>
                <a:lnTo>
                  <a:pt x="24473" y="105128"/>
                </a:lnTo>
                <a:lnTo>
                  <a:pt x="22894" y="105128"/>
                </a:lnTo>
                <a:lnTo>
                  <a:pt x="22894" y="105128"/>
                </a:lnTo>
                <a:lnTo>
                  <a:pt x="22894" y="105128"/>
                </a:lnTo>
                <a:lnTo>
                  <a:pt x="22894" y="105128"/>
                </a:lnTo>
                <a:lnTo>
                  <a:pt x="22894" y="105128"/>
                </a:lnTo>
                <a:lnTo>
                  <a:pt x="22894" y="106153"/>
                </a:lnTo>
                <a:lnTo>
                  <a:pt x="21315" y="106153"/>
                </a:lnTo>
                <a:lnTo>
                  <a:pt x="21315" y="106153"/>
                </a:lnTo>
                <a:lnTo>
                  <a:pt x="21315" y="106153"/>
                </a:lnTo>
                <a:lnTo>
                  <a:pt x="21315" y="106153"/>
                </a:lnTo>
                <a:lnTo>
                  <a:pt x="21315" y="106153"/>
                </a:lnTo>
                <a:lnTo>
                  <a:pt x="21315" y="106153"/>
                </a:lnTo>
                <a:lnTo>
                  <a:pt x="21315" y="106153"/>
                </a:lnTo>
                <a:lnTo>
                  <a:pt x="21315" y="107179"/>
                </a:lnTo>
                <a:lnTo>
                  <a:pt x="19736" y="107179"/>
                </a:lnTo>
                <a:lnTo>
                  <a:pt x="19736" y="107179"/>
                </a:lnTo>
                <a:lnTo>
                  <a:pt x="19736" y="107179"/>
                </a:lnTo>
                <a:lnTo>
                  <a:pt x="19736" y="107179"/>
                </a:lnTo>
                <a:lnTo>
                  <a:pt x="19736" y="107179"/>
                </a:lnTo>
                <a:lnTo>
                  <a:pt x="19736" y="108717"/>
                </a:lnTo>
                <a:lnTo>
                  <a:pt x="19736" y="108717"/>
                </a:lnTo>
                <a:lnTo>
                  <a:pt x="19736" y="108717"/>
                </a:lnTo>
                <a:lnTo>
                  <a:pt x="17368" y="108717"/>
                </a:lnTo>
                <a:lnTo>
                  <a:pt x="17368" y="108717"/>
                </a:lnTo>
                <a:lnTo>
                  <a:pt x="17368" y="109743"/>
                </a:lnTo>
                <a:lnTo>
                  <a:pt x="17368" y="109743"/>
                </a:lnTo>
                <a:lnTo>
                  <a:pt x="17368" y="109743"/>
                </a:lnTo>
                <a:lnTo>
                  <a:pt x="17368" y="109743"/>
                </a:lnTo>
                <a:lnTo>
                  <a:pt x="17368" y="109743"/>
                </a:lnTo>
                <a:lnTo>
                  <a:pt x="15789" y="109743"/>
                </a:lnTo>
                <a:lnTo>
                  <a:pt x="15789" y="110769"/>
                </a:lnTo>
                <a:lnTo>
                  <a:pt x="15789" y="110769"/>
                </a:lnTo>
                <a:lnTo>
                  <a:pt x="15789" y="110769"/>
                </a:lnTo>
                <a:lnTo>
                  <a:pt x="15789" y="110769"/>
                </a:lnTo>
                <a:lnTo>
                  <a:pt x="15789" y="111794"/>
                </a:lnTo>
                <a:lnTo>
                  <a:pt x="15789" y="111794"/>
                </a:lnTo>
                <a:lnTo>
                  <a:pt x="15789" y="111794"/>
                </a:lnTo>
                <a:lnTo>
                  <a:pt x="15789" y="111794"/>
                </a:lnTo>
                <a:lnTo>
                  <a:pt x="15789" y="111794"/>
                </a:lnTo>
                <a:lnTo>
                  <a:pt x="14210" y="111794"/>
                </a:lnTo>
                <a:lnTo>
                  <a:pt x="14210" y="112820"/>
                </a:lnTo>
                <a:lnTo>
                  <a:pt x="14210" y="112820"/>
                </a:lnTo>
                <a:lnTo>
                  <a:pt x="14210" y="112820"/>
                </a:lnTo>
                <a:lnTo>
                  <a:pt x="14210" y="112820"/>
                </a:lnTo>
                <a:lnTo>
                  <a:pt x="14210" y="112820"/>
                </a:lnTo>
                <a:lnTo>
                  <a:pt x="14210" y="112820"/>
                </a:lnTo>
                <a:lnTo>
                  <a:pt x="14210" y="114358"/>
                </a:lnTo>
                <a:lnTo>
                  <a:pt x="14210" y="114358"/>
                </a:lnTo>
                <a:lnTo>
                  <a:pt x="12631" y="114358"/>
                </a:lnTo>
                <a:lnTo>
                  <a:pt x="12631" y="114358"/>
                </a:lnTo>
                <a:lnTo>
                  <a:pt x="12631" y="114358"/>
                </a:lnTo>
                <a:lnTo>
                  <a:pt x="12631" y="115384"/>
                </a:lnTo>
                <a:lnTo>
                  <a:pt x="12631" y="115384"/>
                </a:lnTo>
                <a:lnTo>
                  <a:pt x="12631" y="115384"/>
                </a:lnTo>
                <a:lnTo>
                  <a:pt x="11052" y="115384"/>
                </a:lnTo>
                <a:lnTo>
                  <a:pt x="11052" y="115384"/>
                </a:lnTo>
                <a:lnTo>
                  <a:pt x="11052" y="116410"/>
                </a:lnTo>
                <a:lnTo>
                  <a:pt x="11052" y="116410"/>
                </a:lnTo>
                <a:lnTo>
                  <a:pt x="11052" y="116410"/>
                </a:lnTo>
                <a:lnTo>
                  <a:pt x="11052" y="116410"/>
                </a:lnTo>
                <a:lnTo>
                  <a:pt x="11052" y="116410"/>
                </a:lnTo>
                <a:lnTo>
                  <a:pt x="11052" y="116410"/>
                </a:lnTo>
                <a:lnTo>
                  <a:pt x="11052" y="117435"/>
                </a:lnTo>
                <a:lnTo>
                  <a:pt x="11052" y="117435"/>
                </a:lnTo>
                <a:lnTo>
                  <a:pt x="8684" y="117435"/>
                </a:lnTo>
                <a:lnTo>
                  <a:pt x="8684" y="117435"/>
                </a:lnTo>
                <a:lnTo>
                  <a:pt x="8684" y="117435"/>
                </a:lnTo>
                <a:lnTo>
                  <a:pt x="8684" y="118461"/>
                </a:lnTo>
                <a:lnTo>
                  <a:pt x="8684" y="118461"/>
                </a:lnTo>
                <a:lnTo>
                  <a:pt x="8684" y="118461"/>
                </a:lnTo>
                <a:lnTo>
                  <a:pt x="8684" y="118461"/>
                </a:lnTo>
                <a:lnTo>
                  <a:pt x="7105" y="118461"/>
                </a:lnTo>
                <a:lnTo>
                  <a:pt x="7105" y="118461"/>
                </a:lnTo>
                <a:lnTo>
                  <a:pt x="7105" y="120000"/>
                </a:lnTo>
                <a:lnTo>
                  <a:pt x="7105" y="120000"/>
                </a:lnTo>
                <a:lnTo>
                  <a:pt x="7105" y="118461"/>
                </a:lnTo>
                <a:lnTo>
                  <a:pt x="7105" y="118461"/>
                </a:lnTo>
                <a:lnTo>
                  <a:pt x="7105" y="118461"/>
                </a:lnTo>
                <a:lnTo>
                  <a:pt x="7105" y="118461"/>
                </a:lnTo>
                <a:lnTo>
                  <a:pt x="7105" y="118461"/>
                </a:lnTo>
                <a:lnTo>
                  <a:pt x="7105" y="118461"/>
                </a:lnTo>
                <a:lnTo>
                  <a:pt x="7105" y="117435"/>
                </a:lnTo>
                <a:lnTo>
                  <a:pt x="5526" y="117435"/>
                </a:lnTo>
                <a:lnTo>
                  <a:pt x="5526" y="117435"/>
                </a:lnTo>
                <a:lnTo>
                  <a:pt x="5526" y="117435"/>
                </a:lnTo>
                <a:lnTo>
                  <a:pt x="5526" y="117435"/>
                </a:lnTo>
                <a:lnTo>
                  <a:pt x="5526" y="117435"/>
                </a:lnTo>
                <a:lnTo>
                  <a:pt x="5526" y="116410"/>
                </a:lnTo>
                <a:lnTo>
                  <a:pt x="5526" y="116410"/>
                </a:lnTo>
                <a:lnTo>
                  <a:pt x="5526" y="116410"/>
                </a:lnTo>
                <a:lnTo>
                  <a:pt x="5526" y="116410"/>
                </a:lnTo>
                <a:lnTo>
                  <a:pt x="3947" y="116410"/>
                </a:lnTo>
                <a:lnTo>
                  <a:pt x="3947" y="115384"/>
                </a:lnTo>
                <a:lnTo>
                  <a:pt x="3947" y="115384"/>
                </a:lnTo>
                <a:lnTo>
                  <a:pt x="3947" y="115384"/>
                </a:lnTo>
                <a:lnTo>
                  <a:pt x="3947" y="115384"/>
                </a:lnTo>
                <a:lnTo>
                  <a:pt x="3947" y="115384"/>
                </a:lnTo>
                <a:lnTo>
                  <a:pt x="3947" y="114358"/>
                </a:lnTo>
                <a:lnTo>
                  <a:pt x="2368" y="114358"/>
                </a:lnTo>
                <a:lnTo>
                  <a:pt x="2368" y="114358"/>
                </a:lnTo>
                <a:lnTo>
                  <a:pt x="2368" y="114358"/>
                </a:lnTo>
                <a:lnTo>
                  <a:pt x="2368" y="114358"/>
                </a:lnTo>
                <a:lnTo>
                  <a:pt x="2368" y="112820"/>
                </a:lnTo>
                <a:lnTo>
                  <a:pt x="2368" y="112820"/>
                </a:lnTo>
                <a:lnTo>
                  <a:pt x="2368" y="112820"/>
                </a:lnTo>
                <a:lnTo>
                  <a:pt x="2368" y="112820"/>
                </a:lnTo>
                <a:lnTo>
                  <a:pt x="2368" y="112820"/>
                </a:lnTo>
                <a:lnTo>
                  <a:pt x="0" y="112820"/>
                </a:lnTo>
                <a:lnTo>
                  <a:pt x="0" y="111794"/>
                </a:lnTo>
                <a:lnTo>
                  <a:pt x="0" y="111794"/>
                </a:lnTo>
                <a:lnTo>
                  <a:pt x="0" y="111794"/>
                </a:lnTo>
                <a:lnTo>
                  <a:pt x="0" y="110769"/>
                </a:lnTo>
                <a:lnTo>
                  <a:pt x="0" y="110769"/>
                </a:lnTo>
                <a:lnTo>
                  <a:pt x="0" y="110769"/>
                </a:lnTo>
                <a:lnTo>
                  <a:pt x="0" y="109743"/>
                </a:lnTo>
                <a:lnTo>
                  <a:pt x="0" y="109743"/>
                </a:lnTo>
                <a:lnTo>
                  <a:pt x="0" y="109743"/>
                </a:lnTo>
                <a:lnTo>
                  <a:pt x="0" y="108717"/>
                </a:lnTo>
                <a:lnTo>
                  <a:pt x="0" y="108717"/>
                </a:lnTo>
                <a:lnTo>
                  <a:pt x="0" y="108717"/>
                </a:lnTo>
                <a:lnTo>
                  <a:pt x="0" y="107179"/>
                </a:lnTo>
                <a:lnTo>
                  <a:pt x="0" y="107179"/>
                </a:lnTo>
                <a:lnTo>
                  <a:pt x="0" y="107179"/>
                </a:lnTo>
                <a:lnTo>
                  <a:pt x="0" y="106153"/>
                </a:lnTo>
                <a:lnTo>
                  <a:pt x="0" y="106153"/>
                </a:lnTo>
                <a:lnTo>
                  <a:pt x="0" y="106153"/>
                </a:lnTo>
                <a:lnTo>
                  <a:pt x="0" y="106153"/>
                </a:lnTo>
                <a:lnTo>
                  <a:pt x="0" y="105128"/>
                </a:lnTo>
                <a:lnTo>
                  <a:pt x="0" y="105128"/>
                </a:lnTo>
                <a:lnTo>
                  <a:pt x="0" y="105128"/>
                </a:lnTo>
                <a:lnTo>
                  <a:pt x="0" y="104102"/>
                </a:lnTo>
                <a:lnTo>
                  <a:pt x="0" y="104102"/>
                </a:lnTo>
                <a:lnTo>
                  <a:pt x="0" y="104102"/>
                </a:lnTo>
                <a:lnTo>
                  <a:pt x="0" y="103076"/>
                </a:lnTo>
                <a:lnTo>
                  <a:pt x="0" y="103076"/>
                </a:lnTo>
                <a:lnTo>
                  <a:pt x="0" y="103076"/>
                </a:lnTo>
                <a:lnTo>
                  <a:pt x="0" y="101538"/>
                </a:lnTo>
                <a:lnTo>
                  <a:pt x="0" y="101538"/>
                </a:lnTo>
                <a:lnTo>
                  <a:pt x="0" y="101538"/>
                </a:lnTo>
                <a:lnTo>
                  <a:pt x="0" y="100512"/>
                </a:lnTo>
                <a:lnTo>
                  <a:pt x="0" y="100512"/>
                </a:lnTo>
                <a:lnTo>
                  <a:pt x="0" y="100512"/>
                </a:lnTo>
                <a:lnTo>
                  <a:pt x="0" y="99487"/>
                </a:lnTo>
                <a:lnTo>
                  <a:pt x="0" y="99487"/>
                </a:lnTo>
                <a:lnTo>
                  <a:pt x="0" y="99487"/>
                </a:lnTo>
                <a:lnTo>
                  <a:pt x="0" y="98461"/>
                </a:lnTo>
                <a:lnTo>
                  <a:pt x="0" y="98461"/>
                </a:lnTo>
                <a:lnTo>
                  <a:pt x="0" y="98461"/>
                </a:lnTo>
                <a:lnTo>
                  <a:pt x="0" y="97435"/>
                </a:lnTo>
                <a:lnTo>
                  <a:pt x="0" y="97435"/>
                </a:lnTo>
                <a:lnTo>
                  <a:pt x="0" y="97435"/>
                </a:lnTo>
                <a:lnTo>
                  <a:pt x="0" y="95897"/>
                </a:lnTo>
                <a:lnTo>
                  <a:pt x="0" y="95897"/>
                </a:lnTo>
                <a:lnTo>
                  <a:pt x="0" y="95897"/>
                </a:lnTo>
                <a:lnTo>
                  <a:pt x="0" y="94871"/>
                </a:lnTo>
                <a:lnTo>
                  <a:pt x="0" y="94871"/>
                </a:lnTo>
                <a:lnTo>
                  <a:pt x="0" y="94871"/>
                </a:lnTo>
                <a:lnTo>
                  <a:pt x="0" y="94871"/>
                </a:lnTo>
                <a:lnTo>
                  <a:pt x="0" y="93846"/>
                </a:lnTo>
                <a:lnTo>
                  <a:pt x="0" y="93846"/>
                </a:lnTo>
                <a:lnTo>
                  <a:pt x="0" y="93846"/>
                </a:lnTo>
                <a:lnTo>
                  <a:pt x="0" y="92820"/>
                </a:lnTo>
                <a:lnTo>
                  <a:pt x="0" y="92820"/>
                </a:lnTo>
                <a:lnTo>
                  <a:pt x="0" y="92820"/>
                </a:lnTo>
                <a:lnTo>
                  <a:pt x="0" y="91794"/>
                </a:lnTo>
                <a:lnTo>
                  <a:pt x="0" y="91794"/>
                </a:lnTo>
                <a:lnTo>
                  <a:pt x="0" y="91794"/>
                </a:lnTo>
                <a:lnTo>
                  <a:pt x="0" y="90256"/>
                </a:lnTo>
                <a:lnTo>
                  <a:pt x="0" y="90256"/>
                </a:lnTo>
                <a:lnTo>
                  <a:pt x="0" y="90256"/>
                </a:lnTo>
                <a:lnTo>
                  <a:pt x="0" y="89230"/>
                </a:lnTo>
                <a:lnTo>
                  <a:pt x="0" y="89230"/>
                </a:lnTo>
                <a:lnTo>
                  <a:pt x="0" y="89230"/>
                </a:lnTo>
                <a:lnTo>
                  <a:pt x="0" y="88205"/>
                </a:lnTo>
                <a:lnTo>
                  <a:pt x="0" y="88205"/>
                </a:lnTo>
                <a:lnTo>
                  <a:pt x="0" y="88205"/>
                </a:lnTo>
                <a:lnTo>
                  <a:pt x="0" y="87179"/>
                </a:lnTo>
                <a:lnTo>
                  <a:pt x="0" y="87179"/>
                </a:lnTo>
                <a:lnTo>
                  <a:pt x="0" y="87179"/>
                </a:lnTo>
                <a:lnTo>
                  <a:pt x="0" y="86153"/>
                </a:lnTo>
                <a:lnTo>
                  <a:pt x="0" y="86153"/>
                </a:lnTo>
                <a:lnTo>
                  <a:pt x="0" y="86153"/>
                </a:lnTo>
                <a:lnTo>
                  <a:pt x="0" y="84615"/>
                </a:lnTo>
                <a:lnTo>
                  <a:pt x="0" y="84615"/>
                </a:lnTo>
                <a:lnTo>
                  <a:pt x="0" y="84615"/>
                </a:lnTo>
                <a:lnTo>
                  <a:pt x="0" y="83589"/>
                </a:lnTo>
                <a:lnTo>
                  <a:pt x="0" y="83589"/>
                </a:lnTo>
                <a:lnTo>
                  <a:pt x="0" y="83589"/>
                </a:lnTo>
                <a:lnTo>
                  <a:pt x="0" y="83589"/>
                </a:lnTo>
                <a:lnTo>
                  <a:pt x="0" y="82564"/>
                </a:lnTo>
                <a:lnTo>
                  <a:pt x="0" y="82564"/>
                </a:lnTo>
                <a:lnTo>
                  <a:pt x="0" y="82564"/>
                </a:lnTo>
                <a:lnTo>
                  <a:pt x="0" y="81538"/>
                </a:lnTo>
                <a:lnTo>
                  <a:pt x="0" y="81538"/>
                </a:lnTo>
                <a:lnTo>
                  <a:pt x="0" y="81538"/>
                </a:lnTo>
                <a:lnTo>
                  <a:pt x="0" y="80512"/>
                </a:lnTo>
                <a:lnTo>
                  <a:pt x="0" y="80512"/>
                </a:lnTo>
                <a:lnTo>
                  <a:pt x="0" y="80512"/>
                </a:lnTo>
                <a:lnTo>
                  <a:pt x="2368" y="80512"/>
                </a:lnTo>
                <a:lnTo>
                  <a:pt x="2368" y="78974"/>
                </a:lnTo>
                <a:lnTo>
                  <a:pt x="2368" y="78974"/>
                </a:lnTo>
                <a:lnTo>
                  <a:pt x="2368" y="78974"/>
                </a:lnTo>
                <a:lnTo>
                  <a:pt x="2368" y="78974"/>
                </a:lnTo>
                <a:lnTo>
                  <a:pt x="2368" y="78974"/>
                </a:lnTo>
                <a:lnTo>
                  <a:pt x="2368" y="78974"/>
                </a:lnTo>
                <a:lnTo>
                  <a:pt x="2368" y="77948"/>
                </a:lnTo>
                <a:lnTo>
                  <a:pt x="3947" y="77948"/>
                </a:lnTo>
                <a:lnTo>
                  <a:pt x="3947" y="77948"/>
                </a:lnTo>
                <a:lnTo>
                  <a:pt x="3947" y="77948"/>
                </a:lnTo>
                <a:lnTo>
                  <a:pt x="3947" y="77948"/>
                </a:lnTo>
                <a:lnTo>
                  <a:pt x="3947" y="77948"/>
                </a:lnTo>
                <a:lnTo>
                  <a:pt x="5526" y="77948"/>
                </a:lnTo>
                <a:lnTo>
                  <a:pt x="5526" y="76923"/>
                </a:lnTo>
                <a:lnTo>
                  <a:pt x="5526" y="76923"/>
                </a:lnTo>
                <a:lnTo>
                  <a:pt x="5526" y="76923"/>
                </a:lnTo>
                <a:lnTo>
                  <a:pt x="5526" y="76923"/>
                </a:lnTo>
                <a:lnTo>
                  <a:pt x="5526" y="76923"/>
                </a:lnTo>
                <a:lnTo>
                  <a:pt x="5526" y="75897"/>
                </a:lnTo>
                <a:lnTo>
                  <a:pt x="5526" y="75897"/>
                </a:lnTo>
                <a:lnTo>
                  <a:pt x="5526" y="75897"/>
                </a:lnTo>
                <a:lnTo>
                  <a:pt x="5526" y="75897"/>
                </a:lnTo>
                <a:lnTo>
                  <a:pt x="7105" y="75897"/>
                </a:lnTo>
                <a:lnTo>
                  <a:pt x="7105" y="74871"/>
                </a:lnTo>
                <a:lnTo>
                  <a:pt x="7105" y="74871"/>
                </a:lnTo>
                <a:lnTo>
                  <a:pt x="7105" y="74871"/>
                </a:lnTo>
                <a:lnTo>
                  <a:pt x="7105" y="74871"/>
                </a:lnTo>
                <a:lnTo>
                  <a:pt x="7105" y="74871"/>
                </a:lnTo>
                <a:lnTo>
                  <a:pt x="7105" y="73333"/>
                </a:lnTo>
                <a:lnTo>
                  <a:pt x="7105" y="73333"/>
                </a:lnTo>
                <a:lnTo>
                  <a:pt x="7105" y="73333"/>
                </a:lnTo>
                <a:lnTo>
                  <a:pt x="7105" y="73333"/>
                </a:lnTo>
                <a:lnTo>
                  <a:pt x="8684" y="73333"/>
                </a:lnTo>
                <a:lnTo>
                  <a:pt x="8684" y="72307"/>
                </a:lnTo>
                <a:lnTo>
                  <a:pt x="8684" y="72307"/>
                </a:lnTo>
                <a:lnTo>
                  <a:pt x="8684" y="72307"/>
                </a:lnTo>
                <a:lnTo>
                  <a:pt x="8684" y="72307"/>
                </a:lnTo>
                <a:lnTo>
                  <a:pt x="8684" y="72307"/>
                </a:lnTo>
                <a:lnTo>
                  <a:pt x="8684" y="72307"/>
                </a:lnTo>
                <a:lnTo>
                  <a:pt x="11052" y="72307"/>
                </a:lnTo>
                <a:lnTo>
                  <a:pt x="11052" y="71282"/>
                </a:lnTo>
                <a:lnTo>
                  <a:pt x="11052" y="71282"/>
                </a:lnTo>
                <a:lnTo>
                  <a:pt x="11052" y="71282"/>
                </a:lnTo>
                <a:lnTo>
                  <a:pt x="11052" y="71282"/>
                </a:lnTo>
                <a:lnTo>
                  <a:pt x="11052" y="71282"/>
                </a:lnTo>
                <a:lnTo>
                  <a:pt x="11052" y="70256"/>
                </a:lnTo>
                <a:lnTo>
                  <a:pt x="11052" y="70256"/>
                </a:lnTo>
                <a:lnTo>
                  <a:pt x="11052" y="70256"/>
                </a:lnTo>
                <a:lnTo>
                  <a:pt x="12631" y="70256"/>
                </a:lnTo>
                <a:lnTo>
                  <a:pt x="12631" y="70256"/>
                </a:lnTo>
                <a:lnTo>
                  <a:pt x="12631" y="69230"/>
                </a:lnTo>
                <a:lnTo>
                  <a:pt x="12631" y="69230"/>
                </a:lnTo>
                <a:lnTo>
                  <a:pt x="12631" y="69230"/>
                </a:lnTo>
                <a:lnTo>
                  <a:pt x="12631" y="69230"/>
                </a:lnTo>
                <a:lnTo>
                  <a:pt x="12631" y="69230"/>
                </a:lnTo>
                <a:lnTo>
                  <a:pt x="14210" y="69230"/>
                </a:lnTo>
                <a:lnTo>
                  <a:pt x="14210" y="69230"/>
                </a:lnTo>
                <a:lnTo>
                  <a:pt x="14210" y="69230"/>
                </a:lnTo>
                <a:lnTo>
                  <a:pt x="14210" y="69230"/>
                </a:lnTo>
                <a:lnTo>
                  <a:pt x="15789" y="69230"/>
                </a:lnTo>
                <a:lnTo>
                  <a:pt x="15789" y="69230"/>
                </a:lnTo>
                <a:lnTo>
                  <a:pt x="15789" y="69230"/>
                </a:lnTo>
                <a:lnTo>
                  <a:pt x="15789" y="67692"/>
                </a:lnTo>
                <a:lnTo>
                  <a:pt x="15789" y="67692"/>
                </a:lnTo>
                <a:lnTo>
                  <a:pt x="17368" y="67692"/>
                </a:lnTo>
                <a:lnTo>
                  <a:pt x="17368" y="67692"/>
                </a:lnTo>
                <a:lnTo>
                  <a:pt x="17368" y="67692"/>
                </a:lnTo>
                <a:lnTo>
                  <a:pt x="19736" y="67692"/>
                </a:lnTo>
                <a:lnTo>
                  <a:pt x="19736" y="67692"/>
                </a:lnTo>
                <a:lnTo>
                  <a:pt x="19736" y="67692"/>
                </a:lnTo>
                <a:lnTo>
                  <a:pt x="19736" y="67692"/>
                </a:lnTo>
                <a:lnTo>
                  <a:pt x="19736" y="67692"/>
                </a:lnTo>
                <a:lnTo>
                  <a:pt x="21315" y="67692"/>
                </a:lnTo>
                <a:lnTo>
                  <a:pt x="21315" y="67692"/>
                </a:lnTo>
                <a:lnTo>
                  <a:pt x="21315" y="67692"/>
                </a:lnTo>
                <a:lnTo>
                  <a:pt x="21315" y="67692"/>
                </a:lnTo>
                <a:lnTo>
                  <a:pt x="21315" y="67692"/>
                </a:lnTo>
                <a:lnTo>
                  <a:pt x="22894" y="67692"/>
                </a:lnTo>
                <a:lnTo>
                  <a:pt x="22894" y="66666"/>
                </a:lnTo>
                <a:lnTo>
                  <a:pt x="22894" y="66666"/>
                </a:lnTo>
                <a:lnTo>
                  <a:pt x="22894" y="66666"/>
                </a:lnTo>
                <a:lnTo>
                  <a:pt x="22894" y="66666"/>
                </a:lnTo>
                <a:lnTo>
                  <a:pt x="22894" y="66666"/>
                </a:lnTo>
                <a:lnTo>
                  <a:pt x="24473" y="66666"/>
                </a:lnTo>
                <a:lnTo>
                  <a:pt x="24473" y="65641"/>
                </a:lnTo>
                <a:lnTo>
                  <a:pt x="24473" y="65641"/>
                </a:lnTo>
                <a:lnTo>
                  <a:pt x="24473" y="65641"/>
                </a:lnTo>
                <a:lnTo>
                  <a:pt x="24473" y="65641"/>
                </a:lnTo>
                <a:lnTo>
                  <a:pt x="24473" y="64615"/>
                </a:lnTo>
                <a:lnTo>
                  <a:pt x="24473" y="64615"/>
                </a:lnTo>
                <a:lnTo>
                  <a:pt x="24473" y="64615"/>
                </a:lnTo>
                <a:lnTo>
                  <a:pt x="24473" y="64615"/>
                </a:lnTo>
                <a:lnTo>
                  <a:pt x="26052" y="64615"/>
                </a:lnTo>
                <a:lnTo>
                  <a:pt x="26052" y="64615"/>
                </a:lnTo>
                <a:lnTo>
                  <a:pt x="26052" y="64615"/>
                </a:lnTo>
                <a:lnTo>
                  <a:pt x="26052" y="63589"/>
                </a:lnTo>
                <a:lnTo>
                  <a:pt x="26052" y="63589"/>
                </a:lnTo>
                <a:lnTo>
                  <a:pt x="26052" y="63589"/>
                </a:lnTo>
                <a:lnTo>
                  <a:pt x="26052" y="63589"/>
                </a:lnTo>
                <a:lnTo>
                  <a:pt x="28421" y="63589"/>
                </a:lnTo>
                <a:lnTo>
                  <a:pt x="28421" y="63589"/>
                </a:lnTo>
                <a:lnTo>
                  <a:pt x="28421" y="63589"/>
                </a:lnTo>
                <a:lnTo>
                  <a:pt x="28421" y="63589"/>
                </a:lnTo>
                <a:lnTo>
                  <a:pt x="30000" y="63589"/>
                </a:lnTo>
                <a:lnTo>
                  <a:pt x="30000" y="63589"/>
                </a:lnTo>
                <a:lnTo>
                  <a:pt x="30000" y="62051"/>
                </a:lnTo>
                <a:lnTo>
                  <a:pt x="30000" y="62051"/>
                </a:lnTo>
                <a:lnTo>
                  <a:pt x="30000" y="62051"/>
                </a:lnTo>
                <a:lnTo>
                  <a:pt x="31578" y="62051"/>
                </a:lnTo>
                <a:lnTo>
                  <a:pt x="31578" y="62051"/>
                </a:lnTo>
                <a:lnTo>
                  <a:pt x="31578" y="62051"/>
                </a:lnTo>
                <a:lnTo>
                  <a:pt x="31578" y="62051"/>
                </a:lnTo>
                <a:lnTo>
                  <a:pt x="31578" y="62051"/>
                </a:lnTo>
                <a:lnTo>
                  <a:pt x="31578" y="62051"/>
                </a:lnTo>
                <a:lnTo>
                  <a:pt x="33157" y="62051"/>
                </a:lnTo>
                <a:lnTo>
                  <a:pt x="33157" y="62051"/>
                </a:lnTo>
                <a:lnTo>
                  <a:pt x="33157" y="62051"/>
                </a:lnTo>
                <a:lnTo>
                  <a:pt x="34736" y="62051"/>
                </a:lnTo>
                <a:lnTo>
                  <a:pt x="34736" y="61025"/>
                </a:lnTo>
                <a:lnTo>
                  <a:pt x="34736" y="61025"/>
                </a:lnTo>
                <a:lnTo>
                  <a:pt x="34736" y="61025"/>
                </a:lnTo>
                <a:lnTo>
                  <a:pt x="34736" y="61025"/>
                </a:lnTo>
                <a:lnTo>
                  <a:pt x="37105" y="61025"/>
                </a:lnTo>
                <a:lnTo>
                  <a:pt x="37105" y="61025"/>
                </a:lnTo>
                <a:lnTo>
                  <a:pt x="37105" y="61025"/>
                </a:lnTo>
                <a:lnTo>
                  <a:pt x="37105" y="61025"/>
                </a:lnTo>
                <a:lnTo>
                  <a:pt x="38684" y="61025"/>
                </a:lnTo>
                <a:lnTo>
                  <a:pt x="38684" y="61025"/>
                </a:lnTo>
                <a:lnTo>
                  <a:pt x="38684" y="61025"/>
                </a:lnTo>
                <a:lnTo>
                  <a:pt x="40263" y="61025"/>
                </a:lnTo>
                <a:lnTo>
                  <a:pt x="40263" y="61025"/>
                </a:lnTo>
                <a:lnTo>
                  <a:pt x="40263" y="61025"/>
                </a:lnTo>
                <a:lnTo>
                  <a:pt x="40263" y="61025"/>
                </a:lnTo>
                <a:lnTo>
                  <a:pt x="41842" y="61025"/>
                </a:lnTo>
                <a:lnTo>
                  <a:pt x="41842" y="62051"/>
                </a:lnTo>
                <a:lnTo>
                  <a:pt x="41842" y="62051"/>
                </a:lnTo>
                <a:lnTo>
                  <a:pt x="41842" y="62051"/>
                </a:lnTo>
                <a:lnTo>
                  <a:pt x="41842" y="62051"/>
                </a:lnTo>
                <a:lnTo>
                  <a:pt x="43421" y="62051"/>
                </a:lnTo>
                <a:lnTo>
                  <a:pt x="43421" y="62051"/>
                </a:lnTo>
                <a:lnTo>
                  <a:pt x="43421" y="62051"/>
                </a:lnTo>
                <a:lnTo>
                  <a:pt x="45789" y="62051"/>
                </a:lnTo>
                <a:lnTo>
                  <a:pt x="45789" y="62051"/>
                </a:lnTo>
                <a:lnTo>
                  <a:pt x="45789" y="62051"/>
                </a:lnTo>
                <a:lnTo>
                  <a:pt x="45789" y="62051"/>
                </a:lnTo>
                <a:lnTo>
                  <a:pt x="47368" y="62051"/>
                </a:lnTo>
                <a:lnTo>
                  <a:pt x="47368" y="61025"/>
                </a:lnTo>
                <a:lnTo>
                  <a:pt x="47368" y="61025"/>
                </a:lnTo>
                <a:lnTo>
                  <a:pt x="47368" y="61025"/>
                </a:lnTo>
                <a:lnTo>
                  <a:pt x="47368" y="61025"/>
                </a:lnTo>
                <a:lnTo>
                  <a:pt x="47368" y="61025"/>
                </a:lnTo>
                <a:lnTo>
                  <a:pt x="47368" y="61025"/>
                </a:lnTo>
                <a:lnTo>
                  <a:pt x="47368" y="60000"/>
                </a:lnTo>
                <a:lnTo>
                  <a:pt x="48947" y="60000"/>
                </a:lnTo>
                <a:lnTo>
                  <a:pt x="48947" y="60000"/>
                </a:lnTo>
                <a:lnTo>
                  <a:pt x="48947" y="60000"/>
                </a:lnTo>
                <a:lnTo>
                  <a:pt x="48947" y="60000"/>
                </a:lnTo>
                <a:lnTo>
                  <a:pt x="48947" y="60000"/>
                </a:lnTo>
                <a:lnTo>
                  <a:pt x="48947" y="60000"/>
                </a:lnTo>
                <a:lnTo>
                  <a:pt x="50526" y="60000"/>
                </a:lnTo>
                <a:lnTo>
                  <a:pt x="50526" y="58974"/>
                </a:lnTo>
                <a:lnTo>
                  <a:pt x="50526" y="58974"/>
                </a:lnTo>
                <a:lnTo>
                  <a:pt x="50526" y="58974"/>
                </a:lnTo>
                <a:lnTo>
                  <a:pt x="50526" y="58974"/>
                </a:lnTo>
                <a:lnTo>
                  <a:pt x="50526" y="58974"/>
                </a:lnTo>
                <a:lnTo>
                  <a:pt x="50526" y="58974"/>
                </a:lnTo>
                <a:lnTo>
                  <a:pt x="50526" y="57948"/>
                </a:lnTo>
                <a:lnTo>
                  <a:pt x="52105" y="57948"/>
                </a:lnTo>
                <a:lnTo>
                  <a:pt x="52105" y="57948"/>
                </a:lnTo>
                <a:lnTo>
                  <a:pt x="52105" y="57948"/>
                </a:lnTo>
                <a:lnTo>
                  <a:pt x="52105" y="57948"/>
                </a:lnTo>
                <a:lnTo>
                  <a:pt x="52105" y="57948"/>
                </a:lnTo>
                <a:lnTo>
                  <a:pt x="52105" y="56410"/>
                </a:lnTo>
                <a:lnTo>
                  <a:pt x="52105" y="56410"/>
                </a:lnTo>
                <a:lnTo>
                  <a:pt x="52105" y="56410"/>
                </a:lnTo>
                <a:lnTo>
                  <a:pt x="54473" y="56410"/>
                </a:lnTo>
                <a:lnTo>
                  <a:pt x="54473" y="56410"/>
                </a:lnTo>
                <a:lnTo>
                  <a:pt x="54473" y="56410"/>
                </a:lnTo>
                <a:lnTo>
                  <a:pt x="54473" y="55384"/>
                </a:lnTo>
                <a:lnTo>
                  <a:pt x="54473" y="55384"/>
                </a:lnTo>
                <a:lnTo>
                  <a:pt x="54473" y="55384"/>
                </a:lnTo>
                <a:lnTo>
                  <a:pt x="56052" y="55384"/>
                </a:lnTo>
                <a:lnTo>
                  <a:pt x="56052" y="55384"/>
                </a:lnTo>
                <a:lnTo>
                  <a:pt x="56052" y="55384"/>
                </a:lnTo>
                <a:lnTo>
                  <a:pt x="56052" y="54358"/>
                </a:lnTo>
                <a:lnTo>
                  <a:pt x="56052" y="54358"/>
                </a:lnTo>
                <a:lnTo>
                  <a:pt x="56052" y="54358"/>
                </a:lnTo>
                <a:lnTo>
                  <a:pt x="56052" y="54358"/>
                </a:lnTo>
                <a:lnTo>
                  <a:pt x="56052" y="54358"/>
                </a:lnTo>
                <a:lnTo>
                  <a:pt x="56052" y="53333"/>
                </a:lnTo>
                <a:lnTo>
                  <a:pt x="57631" y="53333"/>
                </a:lnTo>
                <a:lnTo>
                  <a:pt x="57631" y="53333"/>
                </a:lnTo>
                <a:lnTo>
                  <a:pt x="57631" y="53333"/>
                </a:lnTo>
                <a:lnTo>
                  <a:pt x="57631" y="53333"/>
                </a:lnTo>
                <a:lnTo>
                  <a:pt x="57631" y="53333"/>
                </a:lnTo>
                <a:lnTo>
                  <a:pt x="57631" y="52307"/>
                </a:lnTo>
                <a:lnTo>
                  <a:pt x="57631" y="52307"/>
                </a:lnTo>
                <a:lnTo>
                  <a:pt x="57631" y="52307"/>
                </a:lnTo>
                <a:lnTo>
                  <a:pt x="59210" y="52307"/>
                </a:lnTo>
                <a:lnTo>
                  <a:pt x="59210" y="52307"/>
                </a:lnTo>
                <a:lnTo>
                  <a:pt x="59210" y="52307"/>
                </a:lnTo>
                <a:lnTo>
                  <a:pt x="59210" y="50769"/>
                </a:lnTo>
                <a:lnTo>
                  <a:pt x="59210" y="50769"/>
                </a:lnTo>
                <a:lnTo>
                  <a:pt x="59210" y="50769"/>
                </a:lnTo>
                <a:lnTo>
                  <a:pt x="60789" y="50769"/>
                </a:lnTo>
                <a:lnTo>
                  <a:pt x="60789" y="50769"/>
                </a:lnTo>
                <a:lnTo>
                  <a:pt x="60789" y="50769"/>
                </a:lnTo>
                <a:lnTo>
                  <a:pt x="60789" y="49743"/>
                </a:lnTo>
                <a:lnTo>
                  <a:pt x="60789" y="49743"/>
                </a:lnTo>
                <a:lnTo>
                  <a:pt x="60789" y="49743"/>
                </a:lnTo>
                <a:lnTo>
                  <a:pt x="60789" y="49743"/>
                </a:lnTo>
                <a:lnTo>
                  <a:pt x="60789" y="49743"/>
                </a:lnTo>
                <a:lnTo>
                  <a:pt x="63157" y="49743"/>
                </a:lnTo>
                <a:lnTo>
                  <a:pt x="63157" y="48717"/>
                </a:lnTo>
                <a:lnTo>
                  <a:pt x="63157" y="48717"/>
                </a:lnTo>
                <a:lnTo>
                  <a:pt x="63157" y="48717"/>
                </a:lnTo>
                <a:lnTo>
                  <a:pt x="63157" y="48717"/>
                </a:lnTo>
                <a:lnTo>
                  <a:pt x="63157" y="48717"/>
                </a:lnTo>
                <a:lnTo>
                  <a:pt x="63157" y="48717"/>
                </a:lnTo>
                <a:lnTo>
                  <a:pt x="63157" y="48717"/>
                </a:lnTo>
                <a:lnTo>
                  <a:pt x="64736" y="48717"/>
                </a:lnTo>
                <a:lnTo>
                  <a:pt x="64736" y="47692"/>
                </a:lnTo>
                <a:lnTo>
                  <a:pt x="64736" y="47692"/>
                </a:lnTo>
                <a:lnTo>
                  <a:pt x="64736" y="47692"/>
                </a:lnTo>
                <a:lnTo>
                  <a:pt x="64736" y="47692"/>
                </a:lnTo>
                <a:lnTo>
                  <a:pt x="64736" y="47692"/>
                </a:lnTo>
                <a:lnTo>
                  <a:pt x="66315" y="47692"/>
                </a:lnTo>
                <a:lnTo>
                  <a:pt x="66315" y="46666"/>
                </a:lnTo>
                <a:lnTo>
                  <a:pt x="66315" y="46666"/>
                </a:lnTo>
                <a:lnTo>
                  <a:pt x="66315" y="46666"/>
                </a:lnTo>
                <a:lnTo>
                  <a:pt x="66315" y="46666"/>
                </a:lnTo>
                <a:lnTo>
                  <a:pt x="66315" y="46666"/>
                </a:lnTo>
                <a:lnTo>
                  <a:pt x="66315" y="46666"/>
                </a:lnTo>
                <a:lnTo>
                  <a:pt x="66315" y="45128"/>
                </a:lnTo>
                <a:lnTo>
                  <a:pt x="67894" y="45128"/>
                </a:lnTo>
                <a:lnTo>
                  <a:pt x="67894" y="45128"/>
                </a:lnTo>
                <a:lnTo>
                  <a:pt x="67894" y="45128"/>
                </a:lnTo>
                <a:lnTo>
                  <a:pt x="67894" y="45128"/>
                </a:lnTo>
                <a:lnTo>
                  <a:pt x="67894" y="45128"/>
                </a:lnTo>
                <a:lnTo>
                  <a:pt x="67894" y="44102"/>
                </a:lnTo>
                <a:lnTo>
                  <a:pt x="67894" y="44102"/>
                </a:lnTo>
                <a:lnTo>
                  <a:pt x="67894" y="44102"/>
                </a:lnTo>
                <a:lnTo>
                  <a:pt x="69473" y="44102"/>
                </a:lnTo>
                <a:lnTo>
                  <a:pt x="69473" y="44102"/>
                </a:lnTo>
                <a:lnTo>
                  <a:pt x="69473" y="44102"/>
                </a:lnTo>
                <a:lnTo>
                  <a:pt x="69473" y="43076"/>
                </a:lnTo>
                <a:lnTo>
                  <a:pt x="69473" y="43076"/>
                </a:lnTo>
                <a:lnTo>
                  <a:pt x="69473" y="43076"/>
                </a:lnTo>
                <a:lnTo>
                  <a:pt x="71842" y="43076"/>
                </a:lnTo>
                <a:lnTo>
                  <a:pt x="71842" y="43076"/>
                </a:lnTo>
                <a:lnTo>
                  <a:pt x="71842" y="43076"/>
                </a:lnTo>
                <a:lnTo>
                  <a:pt x="71842" y="42051"/>
                </a:lnTo>
                <a:lnTo>
                  <a:pt x="71842" y="42051"/>
                </a:lnTo>
                <a:lnTo>
                  <a:pt x="71842" y="42051"/>
                </a:lnTo>
                <a:lnTo>
                  <a:pt x="71842" y="42051"/>
                </a:lnTo>
                <a:lnTo>
                  <a:pt x="71842" y="42051"/>
                </a:lnTo>
                <a:lnTo>
                  <a:pt x="73421" y="42051"/>
                </a:lnTo>
                <a:lnTo>
                  <a:pt x="73421" y="41025"/>
                </a:lnTo>
                <a:lnTo>
                  <a:pt x="73421" y="41025"/>
                </a:lnTo>
                <a:lnTo>
                  <a:pt x="73421" y="41025"/>
                </a:lnTo>
                <a:lnTo>
                  <a:pt x="73421" y="41025"/>
                </a:lnTo>
                <a:lnTo>
                  <a:pt x="73421" y="41025"/>
                </a:lnTo>
                <a:lnTo>
                  <a:pt x="75000" y="41025"/>
                </a:lnTo>
                <a:lnTo>
                  <a:pt x="75000" y="39487"/>
                </a:lnTo>
                <a:lnTo>
                  <a:pt x="75000" y="39487"/>
                </a:lnTo>
                <a:lnTo>
                  <a:pt x="75000" y="39487"/>
                </a:lnTo>
                <a:lnTo>
                  <a:pt x="75000" y="39487"/>
                </a:lnTo>
                <a:lnTo>
                  <a:pt x="75000" y="39487"/>
                </a:lnTo>
                <a:lnTo>
                  <a:pt x="75000" y="38461"/>
                </a:lnTo>
                <a:lnTo>
                  <a:pt x="75000" y="38461"/>
                </a:lnTo>
                <a:lnTo>
                  <a:pt x="75000" y="38461"/>
                </a:lnTo>
                <a:lnTo>
                  <a:pt x="76578" y="38461"/>
                </a:lnTo>
                <a:lnTo>
                  <a:pt x="76578" y="38461"/>
                </a:lnTo>
                <a:lnTo>
                  <a:pt x="76578" y="38461"/>
                </a:lnTo>
                <a:lnTo>
                  <a:pt x="76578" y="37435"/>
                </a:lnTo>
                <a:lnTo>
                  <a:pt x="76578" y="37435"/>
                </a:lnTo>
                <a:lnTo>
                  <a:pt x="76578" y="37435"/>
                </a:lnTo>
                <a:lnTo>
                  <a:pt x="76578" y="37435"/>
                </a:lnTo>
                <a:lnTo>
                  <a:pt x="76578" y="37435"/>
                </a:lnTo>
                <a:lnTo>
                  <a:pt x="78157" y="37435"/>
                </a:lnTo>
                <a:lnTo>
                  <a:pt x="78157" y="37435"/>
                </a:lnTo>
                <a:lnTo>
                  <a:pt x="78157" y="37435"/>
                </a:lnTo>
                <a:lnTo>
                  <a:pt x="78157" y="36410"/>
                </a:lnTo>
                <a:lnTo>
                  <a:pt x="78157" y="36410"/>
                </a:lnTo>
                <a:lnTo>
                  <a:pt x="78157" y="36410"/>
                </a:lnTo>
                <a:lnTo>
                  <a:pt x="80526" y="36410"/>
                </a:lnTo>
                <a:lnTo>
                  <a:pt x="80526" y="36410"/>
                </a:lnTo>
                <a:lnTo>
                  <a:pt x="80526" y="36410"/>
                </a:lnTo>
                <a:lnTo>
                  <a:pt x="80526" y="35384"/>
                </a:lnTo>
                <a:lnTo>
                  <a:pt x="80526" y="35384"/>
                </a:lnTo>
                <a:lnTo>
                  <a:pt x="80526" y="35384"/>
                </a:lnTo>
                <a:lnTo>
                  <a:pt x="80526" y="35384"/>
                </a:lnTo>
                <a:lnTo>
                  <a:pt x="80526" y="35384"/>
                </a:lnTo>
                <a:lnTo>
                  <a:pt x="78157" y="35384"/>
                </a:lnTo>
                <a:lnTo>
                  <a:pt x="78157" y="35384"/>
                </a:lnTo>
                <a:lnTo>
                  <a:pt x="78157" y="35384"/>
                </a:lnTo>
                <a:lnTo>
                  <a:pt x="76578" y="35384"/>
                </a:lnTo>
                <a:lnTo>
                  <a:pt x="76578" y="35384"/>
                </a:lnTo>
                <a:lnTo>
                  <a:pt x="76578" y="35384"/>
                </a:lnTo>
                <a:lnTo>
                  <a:pt x="76578" y="35384"/>
                </a:lnTo>
                <a:lnTo>
                  <a:pt x="75000" y="35384"/>
                </a:lnTo>
                <a:lnTo>
                  <a:pt x="75000" y="35384"/>
                </a:lnTo>
                <a:lnTo>
                  <a:pt x="75000" y="35384"/>
                </a:lnTo>
                <a:lnTo>
                  <a:pt x="75000" y="35384"/>
                </a:lnTo>
                <a:lnTo>
                  <a:pt x="73421" y="35384"/>
                </a:lnTo>
                <a:lnTo>
                  <a:pt x="73421" y="35384"/>
                </a:lnTo>
                <a:lnTo>
                  <a:pt x="73421" y="35384"/>
                </a:lnTo>
                <a:lnTo>
                  <a:pt x="71842" y="35384"/>
                </a:lnTo>
                <a:lnTo>
                  <a:pt x="71842" y="35384"/>
                </a:lnTo>
                <a:lnTo>
                  <a:pt x="71842" y="35384"/>
                </a:lnTo>
                <a:lnTo>
                  <a:pt x="71842" y="35384"/>
                </a:lnTo>
                <a:lnTo>
                  <a:pt x="69473" y="35384"/>
                </a:lnTo>
                <a:lnTo>
                  <a:pt x="69473" y="35384"/>
                </a:lnTo>
                <a:lnTo>
                  <a:pt x="69473" y="35384"/>
                </a:lnTo>
                <a:lnTo>
                  <a:pt x="67894" y="35384"/>
                </a:lnTo>
                <a:lnTo>
                  <a:pt x="67894" y="35384"/>
                </a:lnTo>
                <a:lnTo>
                  <a:pt x="67894" y="35384"/>
                </a:lnTo>
                <a:lnTo>
                  <a:pt x="67894" y="35384"/>
                </a:lnTo>
                <a:lnTo>
                  <a:pt x="67894" y="35384"/>
                </a:lnTo>
                <a:lnTo>
                  <a:pt x="67894" y="33846"/>
                </a:lnTo>
                <a:lnTo>
                  <a:pt x="66315" y="33846"/>
                </a:lnTo>
                <a:lnTo>
                  <a:pt x="66315" y="33846"/>
                </a:lnTo>
                <a:lnTo>
                  <a:pt x="66315" y="33846"/>
                </a:lnTo>
                <a:lnTo>
                  <a:pt x="66315" y="33846"/>
                </a:lnTo>
                <a:lnTo>
                  <a:pt x="66315" y="33846"/>
                </a:lnTo>
                <a:lnTo>
                  <a:pt x="64736" y="33846"/>
                </a:lnTo>
                <a:lnTo>
                  <a:pt x="64736" y="33846"/>
                </a:lnTo>
                <a:lnTo>
                  <a:pt x="64736" y="33846"/>
                </a:lnTo>
                <a:lnTo>
                  <a:pt x="64736" y="33846"/>
                </a:lnTo>
                <a:lnTo>
                  <a:pt x="63157" y="33846"/>
                </a:lnTo>
                <a:lnTo>
                  <a:pt x="63157" y="33846"/>
                </a:lnTo>
                <a:lnTo>
                  <a:pt x="63157" y="32820"/>
                </a:lnTo>
                <a:lnTo>
                  <a:pt x="63157" y="32820"/>
                </a:lnTo>
                <a:lnTo>
                  <a:pt x="63157" y="32820"/>
                </a:lnTo>
                <a:lnTo>
                  <a:pt x="60789" y="32820"/>
                </a:lnTo>
                <a:lnTo>
                  <a:pt x="60789" y="32820"/>
                </a:lnTo>
                <a:lnTo>
                  <a:pt x="60789" y="32820"/>
                </a:lnTo>
                <a:lnTo>
                  <a:pt x="60789" y="32820"/>
                </a:lnTo>
                <a:lnTo>
                  <a:pt x="60789" y="32820"/>
                </a:lnTo>
                <a:lnTo>
                  <a:pt x="60789" y="32820"/>
                </a:lnTo>
                <a:lnTo>
                  <a:pt x="59210" y="32820"/>
                </a:lnTo>
                <a:lnTo>
                  <a:pt x="59210" y="32820"/>
                </a:lnTo>
                <a:lnTo>
                  <a:pt x="59210" y="32820"/>
                </a:lnTo>
                <a:lnTo>
                  <a:pt x="59210" y="31794"/>
                </a:lnTo>
                <a:lnTo>
                  <a:pt x="57631" y="31794"/>
                </a:lnTo>
                <a:lnTo>
                  <a:pt x="57631" y="31794"/>
                </a:lnTo>
                <a:lnTo>
                  <a:pt x="57631" y="31794"/>
                </a:lnTo>
                <a:lnTo>
                  <a:pt x="57631" y="31794"/>
                </a:lnTo>
                <a:lnTo>
                  <a:pt x="57631" y="31794"/>
                </a:lnTo>
                <a:lnTo>
                  <a:pt x="56052" y="31794"/>
                </a:lnTo>
                <a:lnTo>
                  <a:pt x="56052" y="31794"/>
                </a:lnTo>
                <a:lnTo>
                  <a:pt x="56052" y="31794"/>
                </a:lnTo>
                <a:lnTo>
                  <a:pt x="56052" y="31794"/>
                </a:lnTo>
                <a:lnTo>
                  <a:pt x="56052" y="31794"/>
                </a:lnTo>
                <a:lnTo>
                  <a:pt x="54473" y="31794"/>
                </a:lnTo>
                <a:lnTo>
                  <a:pt x="54473" y="30769"/>
                </a:lnTo>
                <a:lnTo>
                  <a:pt x="54473" y="30769"/>
                </a:lnTo>
                <a:lnTo>
                  <a:pt x="54473" y="30769"/>
                </a:lnTo>
                <a:lnTo>
                  <a:pt x="52105" y="30769"/>
                </a:lnTo>
                <a:lnTo>
                  <a:pt x="52105" y="30769"/>
                </a:lnTo>
                <a:lnTo>
                  <a:pt x="52105" y="30769"/>
                </a:lnTo>
                <a:lnTo>
                  <a:pt x="52105" y="30769"/>
                </a:lnTo>
                <a:lnTo>
                  <a:pt x="52105" y="30769"/>
                </a:lnTo>
                <a:lnTo>
                  <a:pt x="52105" y="30769"/>
                </a:lnTo>
                <a:lnTo>
                  <a:pt x="50526" y="30769"/>
                </a:lnTo>
                <a:lnTo>
                  <a:pt x="50526" y="30769"/>
                </a:lnTo>
                <a:lnTo>
                  <a:pt x="50526" y="30769"/>
                </a:lnTo>
                <a:lnTo>
                  <a:pt x="50526" y="29743"/>
                </a:lnTo>
                <a:lnTo>
                  <a:pt x="50526" y="29743"/>
                </a:lnTo>
                <a:lnTo>
                  <a:pt x="48947" y="29743"/>
                </a:lnTo>
                <a:lnTo>
                  <a:pt x="48947" y="29743"/>
                </a:lnTo>
                <a:lnTo>
                  <a:pt x="48947" y="29743"/>
                </a:lnTo>
                <a:lnTo>
                  <a:pt x="48947" y="29743"/>
                </a:lnTo>
                <a:lnTo>
                  <a:pt x="47368" y="29743"/>
                </a:lnTo>
                <a:lnTo>
                  <a:pt x="47368" y="29743"/>
                </a:lnTo>
                <a:lnTo>
                  <a:pt x="47368" y="29743"/>
                </a:lnTo>
                <a:lnTo>
                  <a:pt x="47368" y="29743"/>
                </a:lnTo>
                <a:lnTo>
                  <a:pt x="47368" y="29743"/>
                </a:lnTo>
                <a:lnTo>
                  <a:pt x="45789" y="29743"/>
                </a:lnTo>
                <a:lnTo>
                  <a:pt x="45789" y="28205"/>
                </a:lnTo>
                <a:lnTo>
                  <a:pt x="45789" y="28205"/>
                </a:lnTo>
                <a:lnTo>
                  <a:pt x="45789" y="28205"/>
                </a:lnTo>
                <a:lnTo>
                  <a:pt x="45789" y="28205"/>
                </a:lnTo>
                <a:lnTo>
                  <a:pt x="43421" y="28205"/>
                </a:lnTo>
                <a:lnTo>
                  <a:pt x="43421" y="28205"/>
                </a:lnTo>
                <a:lnTo>
                  <a:pt x="43421" y="28205"/>
                </a:lnTo>
                <a:lnTo>
                  <a:pt x="43421" y="28205"/>
                </a:lnTo>
                <a:lnTo>
                  <a:pt x="43421" y="28205"/>
                </a:lnTo>
                <a:lnTo>
                  <a:pt x="41842" y="28205"/>
                </a:lnTo>
                <a:lnTo>
                  <a:pt x="41842" y="28205"/>
                </a:lnTo>
                <a:lnTo>
                  <a:pt x="41842" y="28205"/>
                </a:lnTo>
                <a:lnTo>
                  <a:pt x="41842" y="27179"/>
                </a:lnTo>
                <a:lnTo>
                  <a:pt x="41842" y="27179"/>
                </a:lnTo>
                <a:lnTo>
                  <a:pt x="40263" y="27179"/>
                </a:lnTo>
                <a:lnTo>
                  <a:pt x="40263" y="27179"/>
                </a:lnTo>
                <a:lnTo>
                  <a:pt x="40263" y="27179"/>
                </a:lnTo>
                <a:lnTo>
                  <a:pt x="40263" y="27179"/>
                </a:lnTo>
                <a:lnTo>
                  <a:pt x="40263" y="27179"/>
                </a:lnTo>
                <a:lnTo>
                  <a:pt x="38684" y="27179"/>
                </a:lnTo>
                <a:lnTo>
                  <a:pt x="38684" y="27179"/>
                </a:lnTo>
                <a:lnTo>
                  <a:pt x="38684" y="27179"/>
                </a:lnTo>
                <a:lnTo>
                  <a:pt x="38684" y="27179"/>
                </a:lnTo>
                <a:lnTo>
                  <a:pt x="37105" y="27179"/>
                </a:lnTo>
                <a:lnTo>
                  <a:pt x="37105" y="27179"/>
                </a:lnTo>
                <a:lnTo>
                  <a:pt x="37105" y="26153"/>
                </a:lnTo>
                <a:lnTo>
                  <a:pt x="37105" y="26153"/>
                </a:lnTo>
                <a:lnTo>
                  <a:pt x="37105" y="26153"/>
                </a:lnTo>
                <a:lnTo>
                  <a:pt x="34736" y="26153"/>
                </a:lnTo>
                <a:lnTo>
                  <a:pt x="34736" y="26153"/>
                </a:lnTo>
                <a:lnTo>
                  <a:pt x="34736" y="26153"/>
                </a:lnTo>
                <a:lnTo>
                  <a:pt x="34736" y="26153"/>
                </a:lnTo>
                <a:lnTo>
                  <a:pt x="34736" y="26153"/>
                </a:lnTo>
                <a:lnTo>
                  <a:pt x="34736" y="26153"/>
                </a:lnTo>
                <a:lnTo>
                  <a:pt x="34736" y="25128"/>
                </a:lnTo>
                <a:lnTo>
                  <a:pt x="33157" y="25128"/>
                </a:lnTo>
                <a:lnTo>
                  <a:pt x="33157" y="25128"/>
                </a:lnTo>
                <a:lnTo>
                  <a:pt x="33157" y="25128"/>
                </a:lnTo>
                <a:lnTo>
                  <a:pt x="33157" y="25128"/>
                </a:lnTo>
                <a:lnTo>
                  <a:pt x="33157" y="25128"/>
                </a:lnTo>
                <a:lnTo>
                  <a:pt x="33157" y="25128"/>
                </a:lnTo>
                <a:lnTo>
                  <a:pt x="33157" y="24102"/>
                </a:lnTo>
                <a:lnTo>
                  <a:pt x="31578" y="24102"/>
                </a:lnTo>
                <a:lnTo>
                  <a:pt x="31578" y="24102"/>
                </a:lnTo>
                <a:lnTo>
                  <a:pt x="31578" y="24102"/>
                </a:lnTo>
                <a:lnTo>
                  <a:pt x="31578" y="24102"/>
                </a:lnTo>
                <a:lnTo>
                  <a:pt x="31578" y="24102"/>
                </a:lnTo>
                <a:lnTo>
                  <a:pt x="31578" y="24102"/>
                </a:lnTo>
                <a:lnTo>
                  <a:pt x="31578" y="22564"/>
                </a:lnTo>
                <a:lnTo>
                  <a:pt x="30000" y="22564"/>
                </a:lnTo>
                <a:lnTo>
                  <a:pt x="30000" y="22564"/>
                </a:lnTo>
                <a:lnTo>
                  <a:pt x="30000" y="22564"/>
                </a:lnTo>
                <a:lnTo>
                  <a:pt x="30000" y="22564"/>
                </a:lnTo>
                <a:lnTo>
                  <a:pt x="30000" y="22564"/>
                </a:lnTo>
                <a:lnTo>
                  <a:pt x="30000" y="22564"/>
                </a:lnTo>
                <a:lnTo>
                  <a:pt x="28421" y="22564"/>
                </a:lnTo>
                <a:lnTo>
                  <a:pt x="28421" y="21538"/>
                </a:lnTo>
                <a:lnTo>
                  <a:pt x="28421" y="21538"/>
                </a:lnTo>
                <a:lnTo>
                  <a:pt x="28421" y="21538"/>
                </a:lnTo>
                <a:lnTo>
                  <a:pt x="28421" y="21538"/>
                </a:lnTo>
                <a:lnTo>
                  <a:pt x="28421" y="21538"/>
                </a:lnTo>
                <a:lnTo>
                  <a:pt x="28421" y="20512"/>
                </a:lnTo>
                <a:lnTo>
                  <a:pt x="26052" y="20512"/>
                </a:lnTo>
                <a:lnTo>
                  <a:pt x="26052" y="20512"/>
                </a:lnTo>
                <a:lnTo>
                  <a:pt x="26052" y="20512"/>
                </a:lnTo>
                <a:lnTo>
                  <a:pt x="26052" y="19487"/>
                </a:lnTo>
                <a:lnTo>
                  <a:pt x="26052" y="19487"/>
                </a:lnTo>
                <a:lnTo>
                  <a:pt x="26052" y="19487"/>
                </a:lnTo>
                <a:lnTo>
                  <a:pt x="26052" y="19487"/>
                </a:lnTo>
                <a:lnTo>
                  <a:pt x="26052" y="18461"/>
                </a:lnTo>
                <a:lnTo>
                  <a:pt x="26052" y="18461"/>
                </a:lnTo>
                <a:lnTo>
                  <a:pt x="26052" y="18461"/>
                </a:lnTo>
                <a:lnTo>
                  <a:pt x="24473" y="18461"/>
                </a:lnTo>
                <a:lnTo>
                  <a:pt x="24473" y="18461"/>
                </a:lnTo>
                <a:lnTo>
                  <a:pt x="24473" y="18461"/>
                </a:lnTo>
                <a:lnTo>
                  <a:pt x="24473" y="18461"/>
                </a:lnTo>
                <a:lnTo>
                  <a:pt x="24473" y="18461"/>
                </a:lnTo>
                <a:lnTo>
                  <a:pt x="24473" y="16923"/>
                </a:lnTo>
                <a:lnTo>
                  <a:pt x="24473" y="16923"/>
                </a:lnTo>
                <a:lnTo>
                  <a:pt x="24473" y="16923"/>
                </a:lnTo>
                <a:lnTo>
                  <a:pt x="24473" y="16923"/>
                </a:lnTo>
                <a:lnTo>
                  <a:pt x="24473" y="15897"/>
                </a:lnTo>
                <a:lnTo>
                  <a:pt x="22894" y="15897"/>
                </a:lnTo>
                <a:lnTo>
                  <a:pt x="22894" y="15897"/>
                </a:lnTo>
                <a:lnTo>
                  <a:pt x="22894" y="15897"/>
                </a:lnTo>
                <a:lnTo>
                  <a:pt x="22894" y="15897"/>
                </a:lnTo>
                <a:lnTo>
                  <a:pt x="22894" y="15897"/>
                </a:lnTo>
                <a:lnTo>
                  <a:pt x="22894" y="14871"/>
                </a:lnTo>
                <a:lnTo>
                  <a:pt x="21315" y="14871"/>
                </a:lnTo>
                <a:lnTo>
                  <a:pt x="21315" y="14871"/>
                </a:lnTo>
                <a:lnTo>
                  <a:pt x="21315" y="14871"/>
                </a:lnTo>
                <a:lnTo>
                  <a:pt x="21315" y="14871"/>
                </a:lnTo>
                <a:lnTo>
                  <a:pt x="21315" y="13846"/>
                </a:lnTo>
                <a:lnTo>
                  <a:pt x="21315" y="13846"/>
                </a:lnTo>
                <a:lnTo>
                  <a:pt x="21315" y="13846"/>
                </a:lnTo>
                <a:lnTo>
                  <a:pt x="21315" y="13846"/>
                </a:lnTo>
                <a:lnTo>
                  <a:pt x="21315" y="13846"/>
                </a:lnTo>
                <a:lnTo>
                  <a:pt x="21315" y="12820"/>
                </a:lnTo>
                <a:lnTo>
                  <a:pt x="21315" y="12820"/>
                </a:lnTo>
                <a:lnTo>
                  <a:pt x="21315" y="12820"/>
                </a:lnTo>
                <a:lnTo>
                  <a:pt x="19736" y="12820"/>
                </a:lnTo>
                <a:lnTo>
                  <a:pt x="19736" y="12820"/>
                </a:lnTo>
                <a:lnTo>
                  <a:pt x="21315" y="12820"/>
                </a:lnTo>
                <a:lnTo>
                  <a:pt x="21315" y="11282"/>
                </a:lnTo>
                <a:lnTo>
                  <a:pt x="21315" y="11282"/>
                </a:lnTo>
                <a:lnTo>
                  <a:pt x="21315" y="11282"/>
                </a:lnTo>
                <a:lnTo>
                  <a:pt x="21315" y="11282"/>
                </a:lnTo>
                <a:lnTo>
                  <a:pt x="21315" y="11282"/>
                </a:lnTo>
                <a:lnTo>
                  <a:pt x="21315" y="10256"/>
                </a:lnTo>
                <a:lnTo>
                  <a:pt x="21315" y="10256"/>
                </a:lnTo>
                <a:lnTo>
                  <a:pt x="21315" y="10256"/>
                </a:lnTo>
                <a:lnTo>
                  <a:pt x="22894" y="10256"/>
                </a:lnTo>
                <a:lnTo>
                  <a:pt x="22894" y="10256"/>
                </a:lnTo>
                <a:lnTo>
                  <a:pt x="22894" y="9230"/>
                </a:lnTo>
                <a:lnTo>
                  <a:pt x="22894" y="9230"/>
                </a:lnTo>
                <a:lnTo>
                  <a:pt x="22894" y="9230"/>
                </a:lnTo>
                <a:lnTo>
                  <a:pt x="22894" y="9230"/>
                </a:lnTo>
                <a:lnTo>
                  <a:pt x="22894" y="9230"/>
                </a:lnTo>
                <a:lnTo>
                  <a:pt x="24473" y="9230"/>
                </a:lnTo>
                <a:lnTo>
                  <a:pt x="24473" y="8205"/>
                </a:lnTo>
                <a:lnTo>
                  <a:pt x="24473" y="8205"/>
                </a:lnTo>
                <a:lnTo>
                  <a:pt x="24473" y="8205"/>
                </a:lnTo>
                <a:lnTo>
                  <a:pt x="24473" y="8205"/>
                </a:lnTo>
                <a:lnTo>
                  <a:pt x="24473" y="7179"/>
                </a:lnTo>
                <a:lnTo>
                  <a:pt x="24473" y="7179"/>
                </a:lnTo>
                <a:lnTo>
                  <a:pt x="24473" y="7179"/>
                </a:lnTo>
                <a:lnTo>
                  <a:pt x="24473" y="7179"/>
                </a:lnTo>
                <a:lnTo>
                  <a:pt x="24473" y="7179"/>
                </a:lnTo>
                <a:lnTo>
                  <a:pt x="24473" y="5641"/>
                </a:lnTo>
                <a:lnTo>
                  <a:pt x="26052" y="5641"/>
                </a:lnTo>
                <a:lnTo>
                  <a:pt x="26052" y="5641"/>
                </a:lnTo>
                <a:lnTo>
                  <a:pt x="26052" y="5641"/>
                </a:lnTo>
                <a:lnTo>
                  <a:pt x="26052" y="5641"/>
                </a:lnTo>
                <a:lnTo>
                  <a:pt x="26052" y="4615"/>
                </a:lnTo>
                <a:lnTo>
                  <a:pt x="26052" y="4615"/>
                </a:lnTo>
                <a:lnTo>
                  <a:pt x="26052" y="4615"/>
                </a:lnTo>
                <a:lnTo>
                  <a:pt x="26052" y="461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4" name="Shape 594"/>
          <p:cNvSpPr/>
          <p:nvPr/>
        </p:nvSpPr>
        <p:spPr>
          <a:xfrm>
            <a:off x="5092359" y="4025484"/>
            <a:ext cx="181031" cy="371435"/>
          </a:xfrm>
          <a:custGeom>
            <a:avLst/>
            <a:gdLst/>
            <a:ahLst/>
            <a:cxnLst/>
            <a:rect l="0" t="0" r="0" b="0"/>
            <a:pathLst>
              <a:path w="120000" h="120000" extrusionOk="0">
                <a:moveTo>
                  <a:pt x="26052" y="4615"/>
                </a:moveTo>
                <a:lnTo>
                  <a:pt x="26052" y="4615"/>
                </a:lnTo>
                <a:lnTo>
                  <a:pt x="28421" y="4615"/>
                </a:lnTo>
                <a:lnTo>
                  <a:pt x="28421" y="4615"/>
                </a:lnTo>
                <a:lnTo>
                  <a:pt x="28421" y="4615"/>
                </a:lnTo>
                <a:lnTo>
                  <a:pt x="28421" y="4615"/>
                </a:lnTo>
                <a:lnTo>
                  <a:pt x="28421" y="4615"/>
                </a:lnTo>
                <a:lnTo>
                  <a:pt x="28421" y="4615"/>
                </a:lnTo>
                <a:lnTo>
                  <a:pt x="28421" y="4615"/>
                </a:lnTo>
                <a:lnTo>
                  <a:pt x="28421" y="3589"/>
                </a:lnTo>
                <a:lnTo>
                  <a:pt x="30000" y="3589"/>
                </a:lnTo>
                <a:lnTo>
                  <a:pt x="30000" y="3589"/>
                </a:lnTo>
                <a:lnTo>
                  <a:pt x="30000" y="4615"/>
                </a:lnTo>
                <a:lnTo>
                  <a:pt x="30000" y="4615"/>
                </a:lnTo>
                <a:lnTo>
                  <a:pt x="30000" y="4615"/>
                </a:lnTo>
                <a:lnTo>
                  <a:pt x="30000" y="4615"/>
                </a:lnTo>
                <a:lnTo>
                  <a:pt x="30000" y="5641"/>
                </a:lnTo>
                <a:lnTo>
                  <a:pt x="30000" y="5641"/>
                </a:lnTo>
                <a:lnTo>
                  <a:pt x="30000" y="5641"/>
                </a:lnTo>
                <a:lnTo>
                  <a:pt x="30000" y="5641"/>
                </a:lnTo>
                <a:lnTo>
                  <a:pt x="30000" y="5641"/>
                </a:lnTo>
                <a:lnTo>
                  <a:pt x="30000" y="5641"/>
                </a:lnTo>
                <a:lnTo>
                  <a:pt x="30000" y="7179"/>
                </a:lnTo>
                <a:lnTo>
                  <a:pt x="30000" y="7179"/>
                </a:lnTo>
                <a:lnTo>
                  <a:pt x="30000" y="7179"/>
                </a:lnTo>
                <a:lnTo>
                  <a:pt x="30000" y="7179"/>
                </a:lnTo>
                <a:lnTo>
                  <a:pt x="30000" y="7179"/>
                </a:lnTo>
                <a:lnTo>
                  <a:pt x="30000" y="8205"/>
                </a:lnTo>
                <a:lnTo>
                  <a:pt x="31578" y="8205"/>
                </a:lnTo>
                <a:lnTo>
                  <a:pt x="31578" y="8205"/>
                </a:lnTo>
                <a:lnTo>
                  <a:pt x="31578" y="8205"/>
                </a:lnTo>
                <a:lnTo>
                  <a:pt x="31578" y="8205"/>
                </a:lnTo>
                <a:lnTo>
                  <a:pt x="31578" y="9230"/>
                </a:lnTo>
                <a:lnTo>
                  <a:pt x="31578" y="9230"/>
                </a:lnTo>
                <a:lnTo>
                  <a:pt x="31578" y="9230"/>
                </a:lnTo>
                <a:lnTo>
                  <a:pt x="31578" y="9230"/>
                </a:lnTo>
                <a:lnTo>
                  <a:pt x="31578" y="9230"/>
                </a:lnTo>
                <a:lnTo>
                  <a:pt x="33157" y="9230"/>
                </a:lnTo>
                <a:lnTo>
                  <a:pt x="33157" y="10256"/>
                </a:lnTo>
                <a:lnTo>
                  <a:pt x="33157" y="10256"/>
                </a:lnTo>
                <a:lnTo>
                  <a:pt x="33157" y="10256"/>
                </a:lnTo>
                <a:lnTo>
                  <a:pt x="33157" y="10256"/>
                </a:lnTo>
                <a:lnTo>
                  <a:pt x="33157" y="10256"/>
                </a:lnTo>
                <a:lnTo>
                  <a:pt x="34736" y="10256"/>
                </a:lnTo>
                <a:lnTo>
                  <a:pt x="34736" y="11282"/>
                </a:lnTo>
                <a:lnTo>
                  <a:pt x="34736" y="11282"/>
                </a:lnTo>
                <a:lnTo>
                  <a:pt x="34736" y="11282"/>
                </a:lnTo>
                <a:lnTo>
                  <a:pt x="34736" y="11282"/>
                </a:lnTo>
                <a:lnTo>
                  <a:pt x="34736" y="11282"/>
                </a:lnTo>
                <a:lnTo>
                  <a:pt x="34736" y="11282"/>
                </a:lnTo>
                <a:lnTo>
                  <a:pt x="34736" y="12820"/>
                </a:lnTo>
                <a:lnTo>
                  <a:pt x="37105" y="12820"/>
                </a:lnTo>
                <a:lnTo>
                  <a:pt x="37105" y="12820"/>
                </a:lnTo>
                <a:lnTo>
                  <a:pt x="37105" y="12820"/>
                </a:lnTo>
                <a:lnTo>
                  <a:pt x="37105" y="12820"/>
                </a:lnTo>
                <a:lnTo>
                  <a:pt x="37105" y="12820"/>
                </a:lnTo>
                <a:lnTo>
                  <a:pt x="37105" y="12820"/>
                </a:lnTo>
                <a:lnTo>
                  <a:pt x="38684" y="12820"/>
                </a:lnTo>
                <a:lnTo>
                  <a:pt x="38684" y="13846"/>
                </a:lnTo>
                <a:lnTo>
                  <a:pt x="38684" y="13846"/>
                </a:lnTo>
                <a:lnTo>
                  <a:pt x="38684" y="13846"/>
                </a:lnTo>
                <a:lnTo>
                  <a:pt x="38684" y="13846"/>
                </a:lnTo>
                <a:lnTo>
                  <a:pt x="38684" y="13846"/>
                </a:lnTo>
                <a:lnTo>
                  <a:pt x="40263" y="13846"/>
                </a:lnTo>
                <a:lnTo>
                  <a:pt x="40263" y="13846"/>
                </a:lnTo>
                <a:lnTo>
                  <a:pt x="40263" y="13846"/>
                </a:lnTo>
                <a:lnTo>
                  <a:pt x="40263" y="13846"/>
                </a:lnTo>
                <a:lnTo>
                  <a:pt x="41842" y="13846"/>
                </a:lnTo>
                <a:lnTo>
                  <a:pt x="41842" y="13846"/>
                </a:lnTo>
                <a:lnTo>
                  <a:pt x="41842" y="13846"/>
                </a:lnTo>
                <a:lnTo>
                  <a:pt x="41842" y="13846"/>
                </a:lnTo>
                <a:lnTo>
                  <a:pt x="43421" y="13846"/>
                </a:lnTo>
                <a:lnTo>
                  <a:pt x="43421" y="13846"/>
                </a:lnTo>
                <a:lnTo>
                  <a:pt x="43421" y="13846"/>
                </a:lnTo>
                <a:lnTo>
                  <a:pt x="43421" y="13846"/>
                </a:lnTo>
                <a:lnTo>
                  <a:pt x="45789" y="13846"/>
                </a:lnTo>
                <a:lnTo>
                  <a:pt x="45789" y="13846"/>
                </a:lnTo>
                <a:lnTo>
                  <a:pt x="45789" y="13846"/>
                </a:lnTo>
                <a:lnTo>
                  <a:pt x="45789" y="13846"/>
                </a:lnTo>
                <a:lnTo>
                  <a:pt x="45789" y="13846"/>
                </a:lnTo>
                <a:lnTo>
                  <a:pt x="45789" y="13846"/>
                </a:lnTo>
                <a:lnTo>
                  <a:pt x="47368" y="13846"/>
                </a:lnTo>
                <a:lnTo>
                  <a:pt x="47368" y="13846"/>
                </a:lnTo>
                <a:lnTo>
                  <a:pt x="47368" y="13846"/>
                </a:lnTo>
                <a:lnTo>
                  <a:pt x="47368" y="12820"/>
                </a:lnTo>
                <a:lnTo>
                  <a:pt x="47368" y="12820"/>
                </a:lnTo>
                <a:lnTo>
                  <a:pt x="47368" y="12820"/>
                </a:lnTo>
                <a:lnTo>
                  <a:pt x="48947" y="12820"/>
                </a:lnTo>
                <a:lnTo>
                  <a:pt x="48947" y="12820"/>
                </a:lnTo>
                <a:lnTo>
                  <a:pt x="48947" y="12820"/>
                </a:lnTo>
                <a:lnTo>
                  <a:pt x="48947" y="12820"/>
                </a:lnTo>
                <a:lnTo>
                  <a:pt x="48947" y="12820"/>
                </a:lnTo>
                <a:lnTo>
                  <a:pt x="50526" y="12820"/>
                </a:lnTo>
                <a:lnTo>
                  <a:pt x="50526" y="11282"/>
                </a:lnTo>
                <a:lnTo>
                  <a:pt x="50526" y="11282"/>
                </a:lnTo>
                <a:lnTo>
                  <a:pt x="50526" y="11282"/>
                </a:lnTo>
                <a:lnTo>
                  <a:pt x="50526" y="11282"/>
                </a:lnTo>
                <a:lnTo>
                  <a:pt x="52105" y="11282"/>
                </a:lnTo>
                <a:lnTo>
                  <a:pt x="52105" y="11282"/>
                </a:lnTo>
                <a:lnTo>
                  <a:pt x="52105" y="11282"/>
                </a:lnTo>
                <a:lnTo>
                  <a:pt x="52105" y="11282"/>
                </a:lnTo>
                <a:lnTo>
                  <a:pt x="52105" y="11282"/>
                </a:lnTo>
                <a:lnTo>
                  <a:pt x="52105" y="11282"/>
                </a:lnTo>
                <a:lnTo>
                  <a:pt x="52105" y="10256"/>
                </a:lnTo>
                <a:lnTo>
                  <a:pt x="54473" y="10256"/>
                </a:lnTo>
                <a:lnTo>
                  <a:pt x="54473" y="10256"/>
                </a:lnTo>
                <a:lnTo>
                  <a:pt x="54473" y="10256"/>
                </a:lnTo>
                <a:lnTo>
                  <a:pt x="54473" y="10256"/>
                </a:lnTo>
                <a:lnTo>
                  <a:pt x="56052" y="10256"/>
                </a:lnTo>
                <a:lnTo>
                  <a:pt x="56052" y="10256"/>
                </a:lnTo>
                <a:lnTo>
                  <a:pt x="56052" y="10256"/>
                </a:lnTo>
                <a:lnTo>
                  <a:pt x="56052" y="10256"/>
                </a:lnTo>
                <a:lnTo>
                  <a:pt x="56052" y="10256"/>
                </a:lnTo>
                <a:lnTo>
                  <a:pt x="57631" y="10256"/>
                </a:lnTo>
                <a:lnTo>
                  <a:pt x="57631" y="10256"/>
                </a:lnTo>
                <a:lnTo>
                  <a:pt x="57631" y="10256"/>
                </a:lnTo>
                <a:lnTo>
                  <a:pt x="57631" y="10256"/>
                </a:lnTo>
                <a:lnTo>
                  <a:pt x="57631" y="10256"/>
                </a:lnTo>
                <a:lnTo>
                  <a:pt x="57631" y="10256"/>
                </a:lnTo>
                <a:lnTo>
                  <a:pt x="59210" y="10256"/>
                </a:lnTo>
                <a:lnTo>
                  <a:pt x="59210" y="10256"/>
                </a:lnTo>
                <a:lnTo>
                  <a:pt x="59210" y="10256"/>
                </a:lnTo>
                <a:lnTo>
                  <a:pt x="60789" y="10256"/>
                </a:lnTo>
                <a:lnTo>
                  <a:pt x="60789" y="10256"/>
                </a:lnTo>
                <a:lnTo>
                  <a:pt x="60789" y="10256"/>
                </a:lnTo>
                <a:lnTo>
                  <a:pt x="60789" y="11282"/>
                </a:lnTo>
                <a:lnTo>
                  <a:pt x="60789" y="11282"/>
                </a:lnTo>
                <a:lnTo>
                  <a:pt x="60789" y="11282"/>
                </a:lnTo>
                <a:lnTo>
                  <a:pt x="63157" y="11282"/>
                </a:lnTo>
                <a:lnTo>
                  <a:pt x="63157" y="11282"/>
                </a:lnTo>
                <a:lnTo>
                  <a:pt x="63157" y="11282"/>
                </a:lnTo>
                <a:lnTo>
                  <a:pt x="63157" y="11282"/>
                </a:lnTo>
                <a:lnTo>
                  <a:pt x="63157" y="11282"/>
                </a:lnTo>
                <a:lnTo>
                  <a:pt x="64736" y="11282"/>
                </a:lnTo>
                <a:lnTo>
                  <a:pt x="64736" y="11282"/>
                </a:lnTo>
                <a:lnTo>
                  <a:pt x="64736" y="11282"/>
                </a:lnTo>
                <a:lnTo>
                  <a:pt x="66315" y="11282"/>
                </a:lnTo>
                <a:lnTo>
                  <a:pt x="66315" y="10256"/>
                </a:lnTo>
                <a:lnTo>
                  <a:pt x="66315" y="10256"/>
                </a:lnTo>
                <a:lnTo>
                  <a:pt x="66315" y="10256"/>
                </a:lnTo>
                <a:lnTo>
                  <a:pt x="66315" y="10256"/>
                </a:lnTo>
                <a:lnTo>
                  <a:pt x="66315" y="10256"/>
                </a:lnTo>
                <a:lnTo>
                  <a:pt x="66315" y="10256"/>
                </a:lnTo>
                <a:lnTo>
                  <a:pt x="67894" y="10256"/>
                </a:lnTo>
                <a:lnTo>
                  <a:pt x="67894" y="10256"/>
                </a:lnTo>
                <a:lnTo>
                  <a:pt x="67894" y="9230"/>
                </a:lnTo>
                <a:lnTo>
                  <a:pt x="67894" y="9230"/>
                </a:lnTo>
                <a:lnTo>
                  <a:pt x="67894" y="9230"/>
                </a:lnTo>
                <a:lnTo>
                  <a:pt x="67894" y="9230"/>
                </a:lnTo>
                <a:lnTo>
                  <a:pt x="69473" y="9230"/>
                </a:lnTo>
                <a:lnTo>
                  <a:pt x="69473" y="9230"/>
                </a:lnTo>
                <a:lnTo>
                  <a:pt x="69473" y="9230"/>
                </a:lnTo>
                <a:lnTo>
                  <a:pt x="69473" y="9230"/>
                </a:lnTo>
                <a:lnTo>
                  <a:pt x="69473" y="8205"/>
                </a:lnTo>
                <a:lnTo>
                  <a:pt x="71842" y="8205"/>
                </a:lnTo>
                <a:lnTo>
                  <a:pt x="71842" y="8205"/>
                </a:lnTo>
                <a:lnTo>
                  <a:pt x="71842" y="8205"/>
                </a:lnTo>
                <a:lnTo>
                  <a:pt x="71842" y="8205"/>
                </a:lnTo>
                <a:lnTo>
                  <a:pt x="71842" y="8205"/>
                </a:lnTo>
                <a:lnTo>
                  <a:pt x="71842" y="8205"/>
                </a:lnTo>
                <a:lnTo>
                  <a:pt x="71842" y="7179"/>
                </a:lnTo>
                <a:lnTo>
                  <a:pt x="73421" y="7179"/>
                </a:lnTo>
                <a:lnTo>
                  <a:pt x="73421" y="7179"/>
                </a:lnTo>
                <a:lnTo>
                  <a:pt x="73421" y="7179"/>
                </a:lnTo>
                <a:lnTo>
                  <a:pt x="73421" y="7179"/>
                </a:lnTo>
                <a:lnTo>
                  <a:pt x="75000" y="7179"/>
                </a:lnTo>
                <a:lnTo>
                  <a:pt x="75000" y="7179"/>
                </a:lnTo>
                <a:lnTo>
                  <a:pt x="75000" y="7179"/>
                </a:lnTo>
                <a:lnTo>
                  <a:pt x="75000" y="7179"/>
                </a:lnTo>
                <a:lnTo>
                  <a:pt x="76578" y="7179"/>
                </a:lnTo>
                <a:lnTo>
                  <a:pt x="76578" y="7179"/>
                </a:lnTo>
                <a:lnTo>
                  <a:pt x="76578" y="7179"/>
                </a:lnTo>
                <a:lnTo>
                  <a:pt x="76578" y="8205"/>
                </a:lnTo>
                <a:lnTo>
                  <a:pt x="76578" y="8205"/>
                </a:lnTo>
                <a:lnTo>
                  <a:pt x="76578" y="8205"/>
                </a:lnTo>
                <a:lnTo>
                  <a:pt x="78157" y="8205"/>
                </a:lnTo>
                <a:lnTo>
                  <a:pt x="78157" y="8205"/>
                </a:lnTo>
                <a:lnTo>
                  <a:pt x="78157" y="8205"/>
                </a:lnTo>
                <a:lnTo>
                  <a:pt x="80526" y="8205"/>
                </a:lnTo>
                <a:lnTo>
                  <a:pt x="80526" y="8205"/>
                </a:lnTo>
                <a:lnTo>
                  <a:pt x="80526" y="8205"/>
                </a:lnTo>
                <a:lnTo>
                  <a:pt x="80526" y="8205"/>
                </a:lnTo>
                <a:lnTo>
                  <a:pt x="82105" y="8205"/>
                </a:lnTo>
                <a:lnTo>
                  <a:pt x="82105" y="7179"/>
                </a:lnTo>
                <a:lnTo>
                  <a:pt x="82105" y="7179"/>
                </a:lnTo>
                <a:lnTo>
                  <a:pt x="82105" y="7179"/>
                </a:lnTo>
                <a:lnTo>
                  <a:pt x="82105" y="7179"/>
                </a:lnTo>
                <a:lnTo>
                  <a:pt x="82105" y="7179"/>
                </a:lnTo>
                <a:lnTo>
                  <a:pt x="83684" y="7179"/>
                </a:lnTo>
                <a:lnTo>
                  <a:pt x="83684" y="7179"/>
                </a:lnTo>
                <a:lnTo>
                  <a:pt x="83684" y="7179"/>
                </a:lnTo>
                <a:lnTo>
                  <a:pt x="83684" y="7179"/>
                </a:lnTo>
                <a:lnTo>
                  <a:pt x="85263" y="7179"/>
                </a:lnTo>
                <a:lnTo>
                  <a:pt x="85263" y="5641"/>
                </a:lnTo>
                <a:lnTo>
                  <a:pt x="85263" y="5641"/>
                </a:lnTo>
                <a:lnTo>
                  <a:pt x="85263" y="5641"/>
                </a:lnTo>
                <a:lnTo>
                  <a:pt x="85263" y="5641"/>
                </a:lnTo>
                <a:lnTo>
                  <a:pt x="85263" y="5641"/>
                </a:lnTo>
                <a:lnTo>
                  <a:pt x="86842" y="5641"/>
                </a:lnTo>
                <a:lnTo>
                  <a:pt x="86842" y="5641"/>
                </a:lnTo>
                <a:lnTo>
                  <a:pt x="86842" y="5641"/>
                </a:lnTo>
                <a:lnTo>
                  <a:pt x="86842" y="5641"/>
                </a:lnTo>
                <a:lnTo>
                  <a:pt x="89210" y="5641"/>
                </a:lnTo>
                <a:lnTo>
                  <a:pt x="89210" y="5641"/>
                </a:lnTo>
                <a:lnTo>
                  <a:pt x="89210" y="5641"/>
                </a:lnTo>
                <a:lnTo>
                  <a:pt x="90789" y="5641"/>
                </a:lnTo>
                <a:lnTo>
                  <a:pt x="90789" y="5641"/>
                </a:lnTo>
                <a:lnTo>
                  <a:pt x="90789" y="5641"/>
                </a:lnTo>
                <a:lnTo>
                  <a:pt x="90789" y="5641"/>
                </a:lnTo>
                <a:lnTo>
                  <a:pt x="90789" y="7179"/>
                </a:lnTo>
                <a:lnTo>
                  <a:pt x="90789" y="7179"/>
                </a:lnTo>
                <a:lnTo>
                  <a:pt x="92368" y="7179"/>
                </a:lnTo>
                <a:lnTo>
                  <a:pt x="92368" y="7179"/>
                </a:lnTo>
                <a:lnTo>
                  <a:pt x="92368" y="5641"/>
                </a:lnTo>
                <a:lnTo>
                  <a:pt x="92368" y="5641"/>
                </a:lnTo>
                <a:lnTo>
                  <a:pt x="92368" y="5641"/>
                </a:lnTo>
                <a:lnTo>
                  <a:pt x="93947" y="5641"/>
                </a:lnTo>
                <a:lnTo>
                  <a:pt x="93947" y="5641"/>
                </a:lnTo>
                <a:lnTo>
                  <a:pt x="93947" y="5641"/>
                </a:lnTo>
                <a:lnTo>
                  <a:pt x="93947" y="5641"/>
                </a:lnTo>
                <a:lnTo>
                  <a:pt x="95526" y="5641"/>
                </a:lnTo>
                <a:lnTo>
                  <a:pt x="95526" y="5641"/>
                </a:lnTo>
                <a:lnTo>
                  <a:pt x="95526" y="5641"/>
                </a:lnTo>
                <a:lnTo>
                  <a:pt x="95526" y="5641"/>
                </a:lnTo>
                <a:lnTo>
                  <a:pt x="95526" y="5641"/>
                </a:lnTo>
                <a:lnTo>
                  <a:pt x="95526" y="5641"/>
                </a:lnTo>
                <a:lnTo>
                  <a:pt x="97894" y="5641"/>
                </a:lnTo>
                <a:lnTo>
                  <a:pt x="97894" y="5641"/>
                </a:lnTo>
                <a:lnTo>
                  <a:pt x="97894" y="5641"/>
                </a:lnTo>
                <a:lnTo>
                  <a:pt x="97894" y="4615"/>
                </a:lnTo>
                <a:lnTo>
                  <a:pt x="97894" y="4615"/>
                </a:lnTo>
                <a:lnTo>
                  <a:pt x="97894" y="4615"/>
                </a:lnTo>
                <a:lnTo>
                  <a:pt x="97894" y="4615"/>
                </a:lnTo>
                <a:lnTo>
                  <a:pt x="99473" y="4615"/>
                </a:lnTo>
                <a:lnTo>
                  <a:pt x="99473" y="4615"/>
                </a:lnTo>
                <a:lnTo>
                  <a:pt x="99473" y="4615"/>
                </a:lnTo>
                <a:lnTo>
                  <a:pt x="99473" y="4615"/>
                </a:lnTo>
                <a:lnTo>
                  <a:pt x="101052" y="4615"/>
                </a:lnTo>
                <a:lnTo>
                  <a:pt x="101052" y="4615"/>
                </a:lnTo>
                <a:lnTo>
                  <a:pt x="101052" y="4615"/>
                </a:lnTo>
                <a:lnTo>
                  <a:pt x="101052" y="4615"/>
                </a:lnTo>
                <a:lnTo>
                  <a:pt x="101052" y="4615"/>
                </a:lnTo>
                <a:lnTo>
                  <a:pt x="101052" y="4615"/>
                </a:lnTo>
                <a:lnTo>
                  <a:pt x="102631" y="4615"/>
                </a:lnTo>
                <a:lnTo>
                  <a:pt x="102631" y="4615"/>
                </a:lnTo>
                <a:lnTo>
                  <a:pt x="102631" y="3589"/>
                </a:lnTo>
                <a:lnTo>
                  <a:pt x="102631" y="3589"/>
                </a:lnTo>
                <a:lnTo>
                  <a:pt x="102631" y="3589"/>
                </a:lnTo>
                <a:lnTo>
                  <a:pt x="104210" y="3589"/>
                </a:lnTo>
                <a:lnTo>
                  <a:pt x="104210" y="3589"/>
                </a:lnTo>
                <a:lnTo>
                  <a:pt x="104210" y="3589"/>
                </a:lnTo>
                <a:lnTo>
                  <a:pt x="104210" y="3589"/>
                </a:lnTo>
                <a:lnTo>
                  <a:pt x="106578" y="3589"/>
                </a:lnTo>
                <a:lnTo>
                  <a:pt x="106578" y="3589"/>
                </a:lnTo>
                <a:lnTo>
                  <a:pt x="106578" y="3589"/>
                </a:lnTo>
                <a:lnTo>
                  <a:pt x="106578" y="3589"/>
                </a:lnTo>
                <a:lnTo>
                  <a:pt x="106578" y="3589"/>
                </a:lnTo>
                <a:lnTo>
                  <a:pt x="106578" y="2564"/>
                </a:lnTo>
                <a:lnTo>
                  <a:pt x="108157" y="2564"/>
                </a:lnTo>
                <a:lnTo>
                  <a:pt x="108157" y="2564"/>
                </a:lnTo>
                <a:lnTo>
                  <a:pt x="108157" y="2564"/>
                </a:lnTo>
                <a:lnTo>
                  <a:pt x="108157" y="2564"/>
                </a:lnTo>
                <a:lnTo>
                  <a:pt x="108157" y="2564"/>
                </a:lnTo>
                <a:lnTo>
                  <a:pt x="108157" y="2564"/>
                </a:lnTo>
                <a:lnTo>
                  <a:pt x="109736" y="2564"/>
                </a:lnTo>
                <a:lnTo>
                  <a:pt x="109736" y="2564"/>
                </a:lnTo>
                <a:lnTo>
                  <a:pt x="109736" y="1538"/>
                </a:lnTo>
                <a:lnTo>
                  <a:pt x="109736" y="1538"/>
                </a:lnTo>
                <a:lnTo>
                  <a:pt x="109736" y="1538"/>
                </a:lnTo>
                <a:lnTo>
                  <a:pt x="109736" y="1538"/>
                </a:lnTo>
                <a:lnTo>
                  <a:pt x="109736" y="1538"/>
                </a:lnTo>
                <a:lnTo>
                  <a:pt x="109736" y="0"/>
                </a:lnTo>
                <a:lnTo>
                  <a:pt x="111315" y="0"/>
                </a:lnTo>
                <a:lnTo>
                  <a:pt x="111315" y="0"/>
                </a:lnTo>
                <a:lnTo>
                  <a:pt x="111315" y="0"/>
                </a:lnTo>
                <a:lnTo>
                  <a:pt x="111315" y="0"/>
                </a:lnTo>
                <a:lnTo>
                  <a:pt x="111315" y="0"/>
                </a:lnTo>
                <a:lnTo>
                  <a:pt x="112894" y="0"/>
                </a:lnTo>
                <a:lnTo>
                  <a:pt x="112894" y="0"/>
                </a:lnTo>
                <a:lnTo>
                  <a:pt x="112894" y="0"/>
                </a:lnTo>
                <a:lnTo>
                  <a:pt x="112894" y="0"/>
                </a:lnTo>
                <a:lnTo>
                  <a:pt x="112894" y="0"/>
                </a:lnTo>
                <a:lnTo>
                  <a:pt x="115263" y="0"/>
                </a:lnTo>
                <a:lnTo>
                  <a:pt x="115263" y="0"/>
                </a:lnTo>
                <a:lnTo>
                  <a:pt x="115263" y="1538"/>
                </a:lnTo>
                <a:lnTo>
                  <a:pt x="115263" y="1538"/>
                </a:lnTo>
                <a:lnTo>
                  <a:pt x="116842" y="1538"/>
                </a:lnTo>
                <a:lnTo>
                  <a:pt x="116842" y="1538"/>
                </a:lnTo>
                <a:lnTo>
                  <a:pt x="116842" y="1538"/>
                </a:lnTo>
                <a:lnTo>
                  <a:pt x="116842" y="1538"/>
                </a:lnTo>
                <a:lnTo>
                  <a:pt x="116842" y="1538"/>
                </a:lnTo>
                <a:lnTo>
                  <a:pt x="118421" y="1538"/>
                </a:lnTo>
                <a:lnTo>
                  <a:pt x="118421" y="1538"/>
                </a:lnTo>
                <a:lnTo>
                  <a:pt x="118421" y="1538"/>
                </a:lnTo>
                <a:lnTo>
                  <a:pt x="118421" y="2564"/>
                </a:lnTo>
                <a:lnTo>
                  <a:pt x="118421" y="2564"/>
                </a:lnTo>
                <a:lnTo>
                  <a:pt x="118421" y="2564"/>
                </a:lnTo>
                <a:lnTo>
                  <a:pt x="118421" y="2564"/>
                </a:lnTo>
                <a:lnTo>
                  <a:pt x="118421" y="2564"/>
                </a:lnTo>
                <a:lnTo>
                  <a:pt x="118421" y="3589"/>
                </a:lnTo>
                <a:lnTo>
                  <a:pt x="118421" y="3589"/>
                </a:lnTo>
                <a:lnTo>
                  <a:pt x="116842" y="3589"/>
                </a:lnTo>
                <a:lnTo>
                  <a:pt x="116842" y="3589"/>
                </a:lnTo>
                <a:lnTo>
                  <a:pt x="116842" y="3589"/>
                </a:lnTo>
                <a:lnTo>
                  <a:pt x="116842" y="4615"/>
                </a:lnTo>
                <a:lnTo>
                  <a:pt x="116842" y="4615"/>
                </a:lnTo>
                <a:lnTo>
                  <a:pt x="116842" y="4615"/>
                </a:lnTo>
                <a:lnTo>
                  <a:pt x="116842" y="4615"/>
                </a:lnTo>
                <a:lnTo>
                  <a:pt x="116842" y="5641"/>
                </a:lnTo>
                <a:lnTo>
                  <a:pt x="116842" y="5641"/>
                </a:lnTo>
                <a:lnTo>
                  <a:pt x="116842" y="5641"/>
                </a:lnTo>
                <a:lnTo>
                  <a:pt x="116842" y="5641"/>
                </a:lnTo>
                <a:lnTo>
                  <a:pt x="116842" y="7179"/>
                </a:lnTo>
                <a:lnTo>
                  <a:pt x="116842" y="7179"/>
                </a:lnTo>
                <a:lnTo>
                  <a:pt x="116842" y="7179"/>
                </a:lnTo>
                <a:lnTo>
                  <a:pt x="116842" y="7179"/>
                </a:lnTo>
                <a:lnTo>
                  <a:pt x="116842" y="7179"/>
                </a:lnTo>
                <a:lnTo>
                  <a:pt x="116842" y="7179"/>
                </a:lnTo>
                <a:lnTo>
                  <a:pt x="116842" y="8205"/>
                </a:lnTo>
                <a:lnTo>
                  <a:pt x="116842" y="8205"/>
                </a:lnTo>
                <a:lnTo>
                  <a:pt x="116842" y="8205"/>
                </a:lnTo>
                <a:lnTo>
                  <a:pt x="116842" y="8205"/>
                </a:lnTo>
                <a:lnTo>
                  <a:pt x="116842" y="9230"/>
                </a:lnTo>
                <a:lnTo>
                  <a:pt x="116842" y="9230"/>
                </a:lnTo>
                <a:lnTo>
                  <a:pt x="116842" y="9230"/>
                </a:lnTo>
                <a:lnTo>
                  <a:pt x="116842" y="9230"/>
                </a:lnTo>
                <a:lnTo>
                  <a:pt x="116842" y="10256"/>
                </a:lnTo>
                <a:lnTo>
                  <a:pt x="116842" y="10256"/>
                </a:lnTo>
                <a:lnTo>
                  <a:pt x="116842" y="10256"/>
                </a:lnTo>
                <a:lnTo>
                  <a:pt x="116842" y="10256"/>
                </a:lnTo>
                <a:lnTo>
                  <a:pt x="116842" y="11282"/>
                </a:lnTo>
                <a:lnTo>
                  <a:pt x="116842" y="11282"/>
                </a:lnTo>
                <a:lnTo>
                  <a:pt x="116842" y="11282"/>
                </a:lnTo>
                <a:lnTo>
                  <a:pt x="116842" y="12820"/>
                </a:lnTo>
                <a:lnTo>
                  <a:pt x="116842" y="12820"/>
                </a:lnTo>
                <a:lnTo>
                  <a:pt x="116842" y="12820"/>
                </a:lnTo>
                <a:lnTo>
                  <a:pt x="116842" y="12820"/>
                </a:lnTo>
                <a:lnTo>
                  <a:pt x="118421" y="12820"/>
                </a:lnTo>
                <a:lnTo>
                  <a:pt x="118421" y="12820"/>
                </a:lnTo>
                <a:lnTo>
                  <a:pt x="118421" y="13846"/>
                </a:lnTo>
                <a:lnTo>
                  <a:pt x="118421" y="13846"/>
                </a:lnTo>
                <a:lnTo>
                  <a:pt x="118421" y="13846"/>
                </a:lnTo>
                <a:lnTo>
                  <a:pt x="120000" y="13846"/>
                </a:lnTo>
                <a:lnTo>
                  <a:pt x="120000" y="13846"/>
                </a:lnTo>
                <a:lnTo>
                  <a:pt x="120000" y="13846"/>
                </a:lnTo>
                <a:lnTo>
                  <a:pt x="120000" y="13846"/>
                </a:lnTo>
                <a:lnTo>
                  <a:pt x="120000" y="14871"/>
                </a:lnTo>
                <a:lnTo>
                  <a:pt x="118421" y="14871"/>
                </a:lnTo>
                <a:lnTo>
                  <a:pt x="118421" y="14871"/>
                </a:lnTo>
                <a:lnTo>
                  <a:pt x="118421" y="14871"/>
                </a:lnTo>
                <a:lnTo>
                  <a:pt x="118421" y="14871"/>
                </a:lnTo>
                <a:lnTo>
                  <a:pt x="118421" y="13846"/>
                </a:lnTo>
                <a:lnTo>
                  <a:pt x="118421" y="13846"/>
                </a:lnTo>
                <a:lnTo>
                  <a:pt x="116842" y="13846"/>
                </a:lnTo>
                <a:lnTo>
                  <a:pt x="116842" y="13846"/>
                </a:lnTo>
                <a:lnTo>
                  <a:pt x="116842" y="13846"/>
                </a:lnTo>
                <a:lnTo>
                  <a:pt x="116842" y="13846"/>
                </a:lnTo>
                <a:lnTo>
                  <a:pt x="116842" y="13846"/>
                </a:lnTo>
                <a:lnTo>
                  <a:pt x="115263" y="13846"/>
                </a:lnTo>
                <a:lnTo>
                  <a:pt x="115263" y="14871"/>
                </a:lnTo>
                <a:lnTo>
                  <a:pt x="115263" y="14871"/>
                </a:lnTo>
                <a:lnTo>
                  <a:pt x="115263" y="14871"/>
                </a:lnTo>
                <a:lnTo>
                  <a:pt x="115263" y="14871"/>
                </a:lnTo>
                <a:lnTo>
                  <a:pt x="112894" y="14871"/>
                </a:lnTo>
                <a:lnTo>
                  <a:pt x="112894" y="14871"/>
                </a:lnTo>
                <a:lnTo>
                  <a:pt x="112894" y="15897"/>
                </a:lnTo>
                <a:lnTo>
                  <a:pt x="112894" y="15897"/>
                </a:lnTo>
                <a:lnTo>
                  <a:pt x="112894" y="15897"/>
                </a:lnTo>
                <a:lnTo>
                  <a:pt x="112894" y="16923"/>
                </a:lnTo>
                <a:lnTo>
                  <a:pt x="112894" y="16923"/>
                </a:lnTo>
                <a:lnTo>
                  <a:pt x="112894" y="16923"/>
                </a:lnTo>
                <a:lnTo>
                  <a:pt x="112894" y="18461"/>
                </a:lnTo>
                <a:lnTo>
                  <a:pt x="112894" y="18461"/>
                </a:lnTo>
                <a:lnTo>
                  <a:pt x="112894" y="18461"/>
                </a:lnTo>
                <a:lnTo>
                  <a:pt x="112894" y="18461"/>
                </a:lnTo>
                <a:lnTo>
                  <a:pt x="112894" y="19487"/>
                </a:lnTo>
                <a:lnTo>
                  <a:pt x="112894" y="19487"/>
                </a:lnTo>
                <a:lnTo>
                  <a:pt x="112894" y="19487"/>
                </a:lnTo>
                <a:lnTo>
                  <a:pt x="112894" y="20512"/>
                </a:lnTo>
                <a:lnTo>
                  <a:pt x="112894" y="20512"/>
                </a:lnTo>
                <a:lnTo>
                  <a:pt x="112894" y="20512"/>
                </a:lnTo>
                <a:lnTo>
                  <a:pt x="112894" y="20512"/>
                </a:lnTo>
                <a:lnTo>
                  <a:pt x="112894" y="21538"/>
                </a:lnTo>
                <a:lnTo>
                  <a:pt x="112894" y="21538"/>
                </a:lnTo>
                <a:lnTo>
                  <a:pt x="112894" y="21538"/>
                </a:lnTo>
                <a:lnTo>
                  <a:pt x="112894" y="21538"/>
                </a:lnTo>
                <a:lnTo>
                  <a:pt x="112894" y="22564"/>
                </a:lnTo>
                <a:lnTo>
                  <a:pt x="112894" y="22564"/>
                </a:lnTo>
                <a:lnTo>
                  <a:pt x="112894" y="22564"/>
                </a:lnTo>
                <a:lnTo>
                  <a:pt x="112894" y="22564"/>
                </a:lnTo>
                <a:lnTo>
                  <a:pt x="112894" y="24102"/>
                </a:lnTo>
                <a:lnTo>
                  <a:pt x="112894" y="24102"/>
                </a:lnTo>
                <a:lnTo>
                  <a:pt x="112894" y="24102"/>
                </a:lnTo>
                <a:lnTo>
                  <a:pt x="111315" y="24102"/>
                </a:lnTo>
                <a:lnTo>
                  <a:pt x="111315" y="24102"/>
                </a:lnTo>
                <a:lnTo>
                  <a:pt x="111315" y="24102"/>
                </a:lnTo>
                <a:lnTo>
                  <a:pt x="111315" y="25128"/>
                </a:lnTo>
                <a:lnTo>
                  <a:pt x="111315" y="25128"/>
                </a:lnTo>
                <a:lnTo>
                  <a:pt x="111315" y="25128"/>
                </a:lnTo>
                <a:lnTo>
                  <a:pt x="111315" y="25128"/>
                </a:lnTo>
                <a:lnTo>
                  <a:pt x="111315" y="25128"/>
                </a:lnTo>
                <a:lnTo>
                  <a:pt x="111315" y="26153"/>
                </a:lnTo>
                <a:lnTo>
                  <a:pt x="111315" y="26153"/>
                </a:lnTo>
                <a:lnTo>
                  <a:pt x="111315" y="26153"/>
                </a:lnTo>
                <a:lnTo>
                  <a:pt x="109736" y="26153"/>
                </a:lnTo>
                <a:lnTo>
                  <a:pt x="109736" y="26153"/>
                </a:lnTo>
                <a:lnTo>
                  <a:pt x="109736" y="26153"/>
                </a:lnTo>
                <a:lnTo>
                  <a:pt x="109736" y="27179"/>
                </a:lnTo>
                <a:lnTo>
                  <a:pt x="109736" y="27179"/>
                </a:lnTo>
                <a:lnTo>
                  <a:pt x="109736" y="27179"/>
                </a:lnTo>
                <a:lnTo>
                  <a:pt x="108157" y="27179"/>
                </a:lnTo>
                <a:lnTo>
                  <a:pt x="108157" y="27179"/>
                </a:lnTo>
                <a:lnTo>
                  <a:pt x="108157" y="27179"/>
                </a:lnTo>
                <a:lnTo>
                  <a:pt x="108157" y="28205"/>
                </a:lnTo>
                <a:lnTo>
                  <a:pt x="108157" y="28205"/>
                </a:lnTo>
                <a:lnTo>
                  <a:pt x="108157" y="28205"/>
                </a:lnTo>
                <a:lnTo>
                  <a:pt x="108157" y="29743"/>
                </a:lnTo>
                <a:lnTo>
                  <a:pt x="108157" y="29743"/>
                </a:lnTo>
                <a:lnTo>
                  <a:pt x="108157" y="29743"/>
                </a:lnTo>
                <a:lnTo>
                  <a:pt x="108157" y="29743"/>
                </a:lnTo>
                <a:lnTo>
                  <a:pt x="108157" y="29743"/>
                </a:lnTo>
                <a:lnTo>
                  <a:pt x="108157" y="29743"/>
                </a:lnTo>
                <a:lnTo>
                  <a:pt x="108157" y="30769"/>
                </a:lnTo>
                <a:lnTo>
                  <a:pt x="108157" y="30769"/>
                </a:lnTo>
                <a:lnTo>
                  <a:pt x="108157" y="30769"/>
                </a:lnTo>
                <a:lnTo>
                  <a:pt x="108157" y="30769"/>
                </a:lnTo>
                <a:lnTo>
                  <a:pt x="106578" y="30769"/>
                </a:lnTo>
                <a:lnTo>
                  <a:pt x="106578" y="31794"/>
                </a:lnTo>
                <a:lnTo>
                  <a:pt x="106578" y="31794"/>
                </a:lnTo>
                <a:lnTo>
                  <a:pt x="106578" y="31794"/>
                </a:lnTo>
                <a:lnTo>
                  <a:pt x="106578" y="31794"/>
                </a:lnTo>
                <a:lnTo>
                  <a:pt x="106578" y="31794"/>
                </a:lnTo>
                <a:lnTo>
                  <a:pt x="106578" y="32820"/>
                </a:lnTo>
                <a:lnTo>
                  <a:pt x="106578" y="32820"/>
                </a:lnTo>
                <a:lnTo>
                  <a:pt x="106578" y="32820"/>
                </a:lnTo>
                <a:lnTo>
                  <a:pt x="106578" y="32820"/>
                </a:lnTo>
                <a:lnTo>
                  <a:pt x="106578" y="33846"/>
                </a:lnTo>
                <a:lnTo>
                  <a:pt x="104210" y="33846"/>
                </a:lnTo>
                <a:lnTo>
                  <a:pt x="104210" y="33846"/>
                </a:lnTo>
                <a:lnTo>
                  <a:pt x="104210" y="33846"/>
                </a:lnTo>
                <a:lnTo>
                  <a:pt x="104210" y="33846"/>
                </a:lnTo>
                <a:lnTo>
                  <a:pt x="104210" y="33846"/>
                </a:lnTo>
                <a:lnTo>
                  <a:pt x="102631" y="33846"/>
                </a:lnTo>
                <a:lnTo>
                  <a:pt x="102631" y="35384"/>
                </a:lnTo>
                <a:lnTo>
                  <a:pt x="102631" y="35384"/>
                </a:lnTo>
                <a:lnTo>
                  <a:pt x="102631" y="35384"/>
                </a:lnTo>
                <a:lnTo>
                  <a:pt x="102631" y="35384"/>
                </a:lnTo>
                <a:lnTo>
                  <a:pt x="102631" y="35384"/>
                </a:lnTo>
                <a:lnTo>
                  <a:pt x="102631" y="35384"/>
                </a:lnTo>
                <a:lnTo>
                  <a:pt x="102631" y="36410"/>
                </a:lnTo>
                <a:lnTo>
                  <a:pt x="101052" y="36410"/>
                </a:lnTo>
                <a:lnTo>
                  <a:pt x="101052" y="36410"/>
                </a:lnTo>
                <a:lnTo>
                  <a:pt x="101052" y="36410"/>
                </a:lnTo>
                <a:lnTo>
                  <a:pt x="101052" y="37435"/>
                </a:lnTo>
                <a:lnTo>
                  <a:pt x="102631" y="37435"/>
                </a:lnTo>
                <a:lnTo>
                  <a:pt x="102631" y="37435"/>
                </a:lnTo>
                <a:lnTo>
                  <a:pt x="101052" y="37435"/>
                </a:lnTo>
                <a:lnTo>
                  <a:pt x="101052" y="37435"/>
                </a:lnTo>
                <a:lnTo>
                  <a:pt x="101052" y="37435"/>
                </a:lnTo>
                <a:lnTo>
                  <a:pt x="101052" y="37435"/>
                </a:lnTo>
                <a:lnTo>
                  <a:pt x="101052" y="38461"/>
                </a:lnTo>
                <a:lnTo>
                  <a:pt x="101052" y="38461"/>
                </a:lnTo>
                <a:lnTo>
                  <a:pt x="101052" y="38461"/>
                </a:lnTo>
                <a:lnTo>
                  <a:pt x="101052" y="38461"/>
                </a:lnTo>
                <a:lnTo>
                  <a:pt x="101052" y="39487"/>
                </a:lnTo>
                <a:lnTo>
                  <a:pt x="101052" y="39487"/>
                </a:lnTo>
                <a:lnTo>
                  <a:pt x="101052" y="39487"/>
                </a:lnTo>
                <a:lnTo>
                  <a:pt x="101052" y="39487"/>
                </a:lnTo>
                <a:lnTo>
                  <a:pt x="99473" y="39487"/>
                </a:lnTo>
                <a:lnTo>
                  <a:pt x="99473" y="41025"/>
                </a:lnTo>
                <a:lnTo>
                  <a:pt x="99473" y="41025"/>
                </a:lnTo>
                <a:lnTo>
                  <a:pt x="99473" y="41025"/>
                </a:lnTo>
                <a:lnTo>
                  <a:pt x="99473" y="41025"/>
                </a:lnTo>
                <a:lnTo>
                  <a:pt x="99473" y="41025"/>
                </a:lnTo>
                <a:lnTo>
                  <a:pt x="99473" y="42051"/>
                </a:lnTo>
                <a:lnTo>
                  <a:pt x="99473" y="42051"/>
                </a:lnTo>
                <a:lnTo>
                  <a:pt x="97894" y="42051"/>
                </a:lnTo>
                <a:lnTo>
                  <a:pt x="97894" y="42051"/>
                </a:lnTo>
                <a:lnTo>
                  <a:pt x="97894" y="42051"/>
                </a:lnTo>
                <a:lnTo>
                  <a:pt x="97894" y="43076"/>
                </a:lnTo>
                <a:lnTo>
                  <a:pt x="97894" y="43076"/>
                </a:lnTo>
                <a:lnTo>
                  <a:pt x="97894" y="43076"/>
                </a:lnTo>
                <a:lnTo>
                  <a:pt x="97894" y="43076"/>
                </a:lnTo>
                <a:lnTo>
                  <a:pt x="97894" y="43076"/>
                </a:lnTo>
                <a:lnTo>
                  <a:pt x="97894" y="44102"/>
                </a:lnTo>
                <a:lnTo>
                  <a:pt x="95526" y="44102"/>
                </a:lnTo>
                <a:lnTo>
                  <a:pt x="95526" y="44102"/>
                </a:lnTo>
                <a:lnTo>
                  <a:pt x="95526" y="44102"/>
                </a:lnTo>
                <a:lnTo>
                  <a:pt x="95526" y="44102"/>
                </a:lnTo>
                <a:lnTo>
                  <a:pt x="95526" y="45128"/>
                </a:lnTo>
                <a:lnTo>
                  <a:pt x="95526" y="45128"/>
                </a:lnTo>
                <a:lnTo>
                  <a:pt x="95526" y="45128"/>
                </a:lnTo>
                <a:lnTo>
                  <a:pt x="95526" y="45128"/>
                </a:lnTo>
                <a:lnTo>
                  <a:pt x="95526" y="45128"/>
                </a:lnTo>
                <a:lnTo>
                  <a:pt x="95526" y="46666"/>
                </a:lnTo>
                <a:lnTo>
                  <a:pt x="95526" y="46666"/>
                </a:lnTo>
                <a:lnTo>
                  <a:pt x="93947" y="46666"/>
                </a:lnTo>
                <a:lnTo>
                  <a:pt x="93947" y="46666"/>
                </a:lnTo>
                <a:lnTo>
                  <a:pt x="93947" y="47692"/>
                </a:lnTo>
                <a:lnTo>
                  <a:pt x="93947" y="47692"/>
                </a:lnTo>
                <a:lnTo>
                  <a:pt x="93947" y="47692"/>
                </a:lnTo>
                <a:lnTo>
                  <a:pt x="93947" y="47692"/>
                </a:lnTo>
                <a:lnTo>
                  <a:pt x="93947" y="48717"/>
                </a:lnTo>
                <a:lnTo>
                  <a:pt x="93947" y="48717"/>
                </a:lnTo>
                <a:lnTo>
                  <a:pt x="93947" y="48717"/>
                </a:lnTo>
                <a:lnTo>
                  <a:pt x="93947" y="48717"/>
                </a:lnTo>
                <a:lnTo>
                  <a:pt x="93947" y="48717"/>
                </a:lnTo>
                <a:lnTo>
                  <a:pt x="93947" y="49743"/>
                </a:lnTo>
                <a:lnTo>
                  <a:pt x="93947" y="49743"/>
                </a:lnTo>
                <a:lnTo>
                  <a:pt x="93947" y="49743"/>
                </a:lnTo>
                <a:lnTo>
                  <a:pt x="92368" y="49743"/>
                </a:lnTo>
                <a:lnTo>
                  <a:pt x="92368" y="50769"/>
                </a:lnTo>
                <a:lnTo>
                  <a:pt x="92368" y="50769"/>
                </a:lnTo>
                <a:lnTo>
                  <a:pt x="92368" y="50769"/>
                </a:lnTo>
                <a:lnTo>
                  <a:pt x="92368" y="50769"/>
                </a:lnTo>
                <a:lnTo>
                  <a:pt x="92368" y="52307"/>
                </a:lnTo>
                <a:lnTo>
                  <a:pt x="92368" y="52307"/>
                </a:lnTo>
                <a:lnTo>
                  <a:pt x="92368" y="52307"/>
                </a:lnTo>
                <a:lnTo>
                  <a:pt x="92368" y="52307"/>
                </a:lnTo>
                <a:lnTo>
                  <a:pt x="92368" y="53333"/>
                </a:lnTo>
                <a:lnTo>
                  <a:pt x="92368" y="53333"/>
                </a:lnTo>
                <a:lnTo>
                  <a:pt x="92368" y="53333"/>
                </a:lnTo>
                <a:lnTo>
                  <a:pt x="90789" y="53333"/>
                </a:lnTo>
                <a:lnTo>
                  <a:pt x="90789" y="53333"/>
                </a:lnTo>
                <a:lnTo>
                  <a:pt x="90789" y="54358"/>
                </a:lnTo>
                <a:lnTo>
                  <a:pt x="90789" y="54358"/>
                </a:lnTo>
                <a:lnTo>
                  <a:pt x="90789" y="54358"/>
                </a:lnTo>
                <a:lnTo>
                  <a:pt x="90789" y="54358"/>
                </a:lnTo>
                <a:lnTo>
                  <a:pt x="90789" y="54358"/>
                </a:lnTo>
                <a:lnTo>
                  <a:pt x="90789" y="55384"/>
                </a:lnTo>
                <a:lnTo>
                  <a:pt x="90789" y="55384"/>
                </a:lnTo>
                <a:lnTo>
                  <a:pt x="90789" y="55384"/>
                </a:lnTo>
                <a:lnTo>
                  <a:pt x="90789" y="55384"/>
                </a:lnTo>
                <a:lnTo>
                  <a:pt x="89210" y="55384"/>
                </a:lnTo>
                <a:lnTo>
                  <a:pt x="89210" y="56410"/>
                </a:lnTo>
                <a:lnTo>
                  <a:pt x="89210" y="56410"/>
                </a:lnTo>
                <a:lnTo>
                  <a:pt x="89210" y="56410"/>
                </a:lnTo>
                <a:lnTo>
                  <a:pt x="89210" y="56410"/>
                </a:lnTo>
                <a:lnTo>
                  <a:pt x="89210" y="56410"/>
                </a:lnTo>
                <a:lnTo>
                  <a:pt x="89210" y="57948"/>
                </a:lnTo>
                <a:lnTo>
                  <a:pt x="89210" y="57948"/>
                </a:lnTo>
                <a:lnTo>
                  <a:pt x="86842" y="57948"/>
                </a:lnTo>
                <a:lnTo>
                  <a:pt x="86842" y="57948"/>
                </a:lnTo>
                <a:lnTo>
                  <a:pt x="86842" y="57948"/>
                </a:lnTo>
                <a:lnTo>
                  <a:pt x="86842" y="58974"/>
                </a:lnTo>
                <a:lnTo>
                  <a:pt x="86842" y="58974"/>
                </a:lnTo>
                <a:lnTo>
                  <a:pt x="86842" y="58974"/>
                </a:lnTo>
                <a:lnTo>
                  <a:pt x="86842" y="58974"/>
                </a:lnTo>
                <a:lnTo>
                  <a:pt x="86842" y="58974"/>
                </a:lnTo>
                <a:lnTo>
                  <a:pt x="86842" y="60000"/>
                </a:lnTo>
                <a:lnTo>
                  <a:pt x="85263" y="60000"/>
                </a:lnTo>
                <a:lnTo>
                  <a:pt x="85263" y="60000"/>
                </a:lnTo>
                <a:lnTo>
                  <a:pt x="85263" y="60000"/>
                </a:lnTo>
                <a:lnTo>
                  <a:pt x="85263" y="60000"/>
                </a:lnTo>
                <a:lnTo>
                  <a:pt x="85263" y="60000"/>
                </a:lnTo>
                <a:lnTo>
                  <a:pt x="85263" y="60000"/>
                </a:lnTo>
                <a:lnTo>
                  <a:pt x="85263" y="61025"/>
                </a:lnTo>
                <a:lnTo>
                  <a:pt x="85263" y="61025"/>
                </a:lnTo>
                <a:lnTo>
                  <a:pt x="85263" y="61025"/>
                </a:lnTo>
                <a:lnTo>
                  <a:pt x="83684" y="61025"/>
                </a:lnTo>
                <a:lnTo>
                  <a:pt x="83684" y="61025"/>
                </a:lnTo>
                <a:lnTo>
                  <a:pt x="83684" y="61025"/>
                </a:lnTo>
                <a:lnTo>
                  <a:pt x="83684" y="62051"/>
                </a:lnTo>
                <a:lnTo>
                  <a:pt x="83684" y="62051"/>
                </a:lnTo>
                <a:lnTo>
                  <a:pt x="83684" y="62051"/>
                </a:lnTo>
                <a:lnTo>
                  <a:pt x="83684" y="62051"/>
                </a:lnTo>
                <a:lnTo>
                  <a:pt x="83684" y="63589"/>
                </a:lnTo>
                <a:lnTo>
                  <a:pt x="82105" y="63589"/>
                </a:lnTo>
                <a:lnTo>
                  <a:pt x="82105" y="63589"/>
                </a:lnTo>
                <a:lnTo>
                  <a:pt x="82105" y="63589"/>
                </a:lnTo>
                <a:lnTo>
                  <a:pt x="82105" y="63589"/>
                </a:lnTo>
                <a:lnTo>
                  <a:pt x="82105" y="64615"/>
                </a:lnTo>
                <a:lnTo>
                  <a:pt x="82105" y="64615"/>
                </a:lnTo>
                <a:lnTo>
                  <a:pt x="82105" y="64615"/>
                </a:lnTo>
                <a:lnTo>
                  <a:pt x="82105" y="64615"/>
                </a:lnTo>
                <a:lnTo>
                  <a:pt x="82105" y="64615"/>
                </a:lnTo>
                <a:lnTo>
                  <a:pt x="82105" y="65641"/>
                </a:lnTo>
                <a:lnTo>
                  <a:pt x="82105" y="65641"/>
                </a:lnTo>
                <a:lnTo>
                  <a:pt x="80526" y="65641"/>
                </a:lnTo>
                <a:lnTo>
                  <a:pt x="80526" y="65641"/>
                </a:lnTo>
                <a:lnTo>
                  <a:pt x="80526" y="65641"/>
                </a:lnTo>
                <a:lnTo>
                  <a:pt x="80526" y="66666"/>
                </a:lnTo>
                <a:lnTo>
                  <a:pt x="80526" y="66666"/>
                </a:lnTo>
                <a:lnTo>
                  <a:pt x="80526" y="66666"/>
                </a:lnTo>
                <a:lnTo>
                  <a:pt x="80526" y="66666"/>
                </a:lnTo>
                <a:lnTo>
                  <a:pt x="80526" y="66666"/>
                </a:lnTo>
                <a:lnTo>
                  <a:pt x="80526" y="67692"/>
                </a:lnTo>
                <a:lnTo>
                  <a:pt x="78157" y="67692"/>
                </a:lnTo>
                <a:lnTo>
                  <a:pt x="78157" y="67692"/>
                </a:lnTo>
                <a:lnTo>
                  <a:pt x="78157" y="67692"/>
                </a:lnTo>
                <a:lnTo>
                  <a:pt x="78157" y="67692"/>
                </a:lnTo>
                <a:lnTo>
                  <a:pt x="78157" y="67692"/>
                </a:lnTo>
                <a:lnTo>
                  <a:pt x="78157" y="69230"/>
                </a:lnTo>
                <a:lnTo>
                  <a:pt x="76578" y="69230"/>
                </a:lnTo>
                <a:lnTo>
                  <a:pt x="76578" y="69230"/>
                </a:lnTo>
                <a:lnTo>
                  <a:pt x="76578" y="69230"/>
                </a:lnTo>
                <a:lnTo>
                  <a:pt x="76578" y="69230"/>
                </a:lnTo>
                <a:lnTo>
                  <a:pt x="76578" y="69230"/>
                </a:lnTo>
                <a:lnTo>
                  <a:pt x="76578" y="70256"/>
                </a:lnTo>
                <a:lnTo>
                  <a:pt x="76578" y="70256"/>
                </a:lnTo>
                <a:lnTo>
                  <a:pt x="76578" y="70256"/>
                </a:lnTo>
                <a:lnTo>
                  <a:pt x="75000" y="70256"/>
                </a:lnTo>
                <a:lnTo>
                  <a:pt x="75000" y="70256"/>
                </a:lnTo>
                <a:lnTo>
                  <a:pt x="75000" y="71282"/>
                </a:lnTo>
                <a:lnTo>
                  <a:pt x="75000" y="71282"/>
                </a:lnTo>
                <a:lnTo>
                  <a:pt x="75000" y="71282"/>
                </a:lnTo>
                <a:lnTo>
                  <a:pt x="75000" y="71282"/>
                </a:lnTo>
                <a:lnTo>
                  <a:pt x="75000" y="71282"/>
                </a:lnTo>
                <a:lnTo>
                  <a:pt x="75000" y="71282"/>
                </a:lnTo>
                <a:lnTo>
                  <a:pt x="75000" y="72307"/>
                </a:lnTo>
                <a:lnTo>
                  <a:pt x="73421" y="72307"/>
                </a:lnTo>
                <a:lnTo>
                  <a:pt x="73421" y="72307"/>
                </a:lnTo>
                <a:lnTo>
                  <a:pt x="73421" y="72307"/>
                </a:lnTo>
                <a:lnTo>
                  <a:pt x="73421" y="72307"/>
                </a:lnTo>
                <a:lnTo>
                  <a:pt x="73421" y="72307"/>
                </a:lnTo>
                <a:lnTo>
                  <a:pt x="73421" y="72307"/>
                </a:lnTo>
                <a:lnTo>
                  <a:pt x="71842" y="72307"/>
                </a:lnTo>
                <a:lnTo>
                  <a:pt x="71842" y="73333"/>
                </a:lnTo>
                <a:lnTo>
                  <a:pt x="71842" y="73333"/>
                </a:lnTo>
                <a:lnTo>
                  <a:pt x="71842" y="73333"/>
                </a:lnTo>
                <a:lnTo>
                  <a:pt x="71842" y="73333"/>
                </a:lnTo>
                <a:lnTo>
                  <a:pt x="71842" y="73333"/>
                </a:lnTo>
                <a:lnTo>
                  <a:pt x="71842" y="73333"/>
                </a:lnTo>
                <a:lnTo>
                  <a:pt x="71842" y="74871"/>
                </a:lnTo>
                <a:lnTo>
                  <a:pt x="69473" y="74871"/>
                </a:lnTo>
                <a:lnTo>
                  <a:pt x="69473" y="74871"/>
                </a:lnTo>
                <a:lnTo>
                  <a:pt x="69473" y="74871"/>
                </a:lnTo>
                <a:lnTo>
                  <a:pt x="69473" y="74871"/>
                </a:lnTo>
                <a:lnTo>
                  <a:pt x="69473" y="74871"/>
                </a:lnTo>
                <a:lnTo>
                  <a:pt x="69473" y="75897"/>
                </a:lnTo>
                <a:lnTo>
                  <a:pt x="67894" y="75897"/>
                </a:lnTo>
                <a:lnTo>
                  <a:pt x="67894" y="75897"/>
                </a:lnTo>
                <a:lnTo>
                  <a:pt x="67894" y="75897"/>
                </a:lnTo>
                <a:lnTo>
                  <a:pt x="67894" y="75897"/>
                </a:lnTo>
                <a:lnTo>
                  <a:pt x="67894" y="75897"/>
                </a:lnTo>
                <a:lnTo>
                  <a:pt x="67894" y="76923"/>
                </a:lnTo>
                <a:lnTo>
                  <a:pt x="67894" y="76923"/>
                </a:lnTo>
                <a:lnTo>
                  <a:pt x="67894" y="76923"/>
                </a:lnTo>
                <a:lnTo>
                  <a:pt x="67894" y="76923"/>
                </a:lnTo>
                <a:lnTo>
                  <a:pt x="66315" y="76923"/>
                </a:lnTo>
                <a:lnTo>
                  <a:pt x="66315" y="77948"/>
                </a:lnTo>
                <a:lnTo>
                  <a:pt x="66315" y="77948"/>
                </a:lnTo>
                <a:lnTo>
                  <a:pt x="66315" y="77948"/>
                </a:lnTo>
                <a:lnTo>
                  <a:pt x="66315" y="77948"/>
                </a:lnTo>
                <a:lnTo>
                  <a:pt x="66315" y="77948"/>
                </a:lnTo>
                <a:lnTo>
                  <a:pt x="66315" y="77948"/>
                </a:lnTo>
                <a:lnTo>
                  <a:pt x="66315" y="78974"/>
                </a:lnTo>
                <a:lnTo>
                  <a:pt x="64736" y="78974"/>
                </a:lnTo>
                <a:lnTo>
                  <a:pt x="64736" y="78974"/>
                </a:lnTo>
                <a:lnTo>
                  <a:pt x="64736" y="78974"/>
                </a:lnTo>
                <a:lnTo>
                  <a:pt x="64736" y="78974"/>
                </a:lnTo>
                <a:lnTo>
                  <a:pt x="64736" y="78974"/>
                </a:lnTo>
                <a:lnTo>
                  <a:pt x="64736" y="80512"/>
                </a:lnTo>
                <a:lnTo>
                  <a:pt x="63157" y="80512"/>
                </a:lnTo>
                <a:lnTo>
                  <a:pt x="63157" y="80512"/>
                </a:lnTo>
                <a:lnTo>
                  <a:pt x="63157" y="80512"/>
                </a:lnTo>
                <a:lnTo>
                  <a:pt x="63157" y="80512"/>
                </a:lnTo>
                <a:lnTo>
                  <a:pt x="63157" y="80512"/>
                </a:lnTo>
                <a:lnTo>
                  <a:pt x="63157" y="80512"/>
                </a:lnTo>
                <a:lnTo>
                  <a:pt x="63157" y="81538"/>
                </a:lnTo>
                <a:lnTo>
                  <a:pt x="60789" y="81538"/>
                </a:lnTo>
                <a:lnTo>
                  <a:pt x="60789" y="81538"/>
                </a:lnTo>
                <a:lnTo>
                  <a:pt x="60789" y="81538"/>
                </a:lnTo>
                <a:lnTo>
                  <a:pt x="60789" y="81538"/>
                </a:lnTo>
                <a:lnTo>
                  <a:pt x="60789" y="81538"/>
                </a:lnTo>
                <a:lnTo>
                  <a:pt x="60789" y="82564"/>
                </a:lnTo>
                <a:lnTo>
                  <a:pt x="60789" y="82564"/>
                </a:lnTo>
                <a:lnTo>
                  <a:pt x="60789" y="82564"/>
                </a:lnTo>
                <a:lnTo>
                  <a:pt x="59210" y="82564"/>
                </a:lnTo>
                <a:lnTo>
                  <a:pt x="59210" y="82564"/>
                </a:lnTo>
                <a:lnTo>
                  <a:pt x="59210" y="82564"/>
                </a:lnTo>
                <a:lnTo>
                  <a:pt x="59210" y="83589"/>
                </a:lnTo>
                <a:lnTo>
                  <a:pt x="59210" y="83589"/>
                </a:lnTo>
                <a:lnTo>
                  <a:pt x="59210" y="83589"/>
                </a:lnTo>
                <a:lnTo>
                  <a:pt x="57631" y="83589"/>
                </a:lnTo>
                <a:lnTo>
                  <a:pt x="57631" y="83589"/>
                </a:lnTo>
                <a:lnTo>
                  <a:pt x="57631" y="83589"/>
                </a:lnTo>
                <a:lnTo>
                  <a:pt x="57631" y="83589"/>
                </a:lnTo>
                <a:lnTo>
                  <a:pt x="57631" y="83589"/>
                </a:lnTo>
                <a:lnTo>
                  <a:pt x="57631" y="84615"/>
                </a:lnTo>
                <a:lnTo>
                  <a:pt x="57631" y="84615"/>
                </a:lnTo>
                <a:lnTo>
                  <a:pt x="56052" y="84615"/>
                </a:lnTo>
                <a:lnTo>
                  <a:pt x="56052" y="84615"/>
                </a:lnTo>
                <a:lnTo>
                  <a:pt x="56052" y="84615"/>
                </a:lnTo>
                <a:lnTo>
                  <a:pt x="56052" y="84615"/>
                </a:lnTo>
                <a:lnTo>
                  <a:pt x="56052" y="84615"/>
                </a:lnTo>
                <a:lnTo>
                  <a:pt x="56052" y="84615"/>
                </a:lnTo>
                <a:lnTo>
                  <a:pt x="56052" y="86153"/>
                </a:lnTo>
                <a:lnTo>
                  <a:pt x="54473" y="86153"/>
                </a:lnTo>
                <a:lnTo>
                  <a:pt x="54473" y="86153"/>
                </a:lnTo>
                <a:lnTo>
                  <a:pt x="54473" y="86153"/>
                </a:lnTo>
                <a:lnTo>
                  <a:pt x="54473" y="86153"/>
                </a:lnTo>
                <a:lnTo>
                  <a:pt x="54473" y="86153"/>
                </a:lnTo>
                <a:lnTo>
                  <a:pt x="52105" y="86153"/>
                </a:lnTo>
                <a:lnTo>
                  <a:pt x="52105" y="86153"/>
                </a:lnTo>
                <a:lnTo>
                  <a:pt x="52105" y="87179"/>
                </a:lnTo>
                <a:lnTo>
                  <a:pt x="52105" y="87179"/>
                </a:lnTo>
                <a:lnTo>
                  <a:pt x="52105" y="87179"/>
                </a:lnTo>
                <a:lnTo>
                  <a:pt x="52105" y="87179"/>
                </a:lnTo>
                <a:lnTo>
                  <a:pt x="50526" y="87179"/>
                </a:lnTo>
                <a:lnTo>
                  <a:pt x="50526" y="87179"/>
                </a:lnTo>
                <a:lnTo>
                  <a:pt x="50526" y="87179"/>
                </a:lnTo>
                <a:lnTo>
                  <a:pt x="50526" y="87179"/>
                </a:lnTo>
                <a:lnTo>
                  <a:pt x="50526" y="88205"/>
                </a:lnTo>
                <a:lnTo>
                  <a:pt x="50526" y="88205"/>
                </a:lnTo>
                <a:lnTo>
                  <a:pt x="48947" y="88205"/>
                </a:lnTo>
                <a:lnTo>
                  <a:pt x="48947" y="88205"/>
                </a:lnTo>
                <a:lnTo>
                  <a:pt x="48947" y="88205"/>
                </a:lnTo>
                <a:lnTo>
                  <a:pt x="48947" y="88205"/>
                </a:lnTo>
                <a:lnTo>
                  <a:pt x="47368" y="88205"/>
                </a:lnTo>
                <a:lnTo>
                  <a:pt x="47368" y="88205"/>
                </a:lnTo>
                <a:lnTo>
                  <a:pt x="47368" y="88205"/>
                </a:lnTo>
                <a:lnTo>
                  <a:pt x="47368" y="89230"/>
                </a:lnTo>
                <a:lnTo>
                  <a:pt x="47368" y="89230"/>
                </a:lnTo>
                <a:lnTo>
                  <a:pt x="47368" y="89230"/>
                </a:lnTo>
                <a:lnTo>
                  <a:pt x="47368" y="89230"/>
                </a:lnTo>
                <a:lnTo>
                  <a:pt x="45789" y="89230"/>
                </a:lnTo>
                <a:lnTo>
                  <a:pt x="45789" y="89230"/>
                </a:lnTo>
                <a:lnTo>
                  <a:pt x="45789" y="89230"/>
                </a:lnTo>
                <a:lnTo>
                  <a:pt x="45789" y="89230"/>
                </a:lnTo>
                <a:lnTo>
                  <a:pt x="45789" y="90256"/>
                </a:lnTo>
                <a:lnTo>
                  <a:pt x="45789" y="90256"/>
                </a:lnTo>
                <a:lnTo>
                  <a:pt x="43421" y="90256"/>
                </a:lnTo>
                <a:lnTo>
                  <a:pt x="43421" y="90256"/>
                </a:lnTo>
                <a:lnTo>
                  <a:pt x="43421" y="90256"/>
                </a:lnTo>
                <a:lnTo>
                  <a:pt x="43421" y="90256"/>
                </a:lnTo>
                <a:lnTo>
                  <a:pt x="43421" y="90256"/>
                </a:lnTo>
                <a:lnTo>
                  <a:pt x="41842" y="90256"/>
                </a:lnTo>
                <a:lnTo>
                  <a:pt x="41842" y="91794"/>
                </a:lnTo>
                <a:lnTo>
                  <a:pt x="41842" y="91794"/>
                </a:lnTo>
                <a:lnTo>
                  <a:pt x="41842" y="91794"/>
                </a:lnTo>
                <a:lnTo>
                  <a:pt x="41842" y="91794"/>
                </a:lnTo>
                <a:lnTo>
                  <a:pt x="41842" y="91794"/>
                </a:lnTo>
                <a:lnTo>
                  <a:pt x="41842" y="91794"/>
                </a:lnTo>
                <a:lnTo>
                  <a:pt x="40263" y="91794"/>
                </a:lnTo>
                <a:lnTo>
                  <a:pt x="40263" y="92820"/>
                </a:lnTo>
                <a:lnTo>
                  <a:pt x="40263" y="92820"/>
                </a:lnTo>
                <a:lnTo>
                  <a:pt x="40263" y="92820"/>
                </a:lnTo>
                <a:lnTo>
                  <a:pt x="40263" y="92820"/>
                </a:lnTo>
                <a:lnTo>
                  <a:pt x="40263" y="92820"/>
                </a:lnTo>
                <a:lnTo>
                  <a:pt x="40263" y="92820"/>
                </a:lnTo>
                <a:lnTo>
                  <a:pt x="38684" y="92820"/>
                </a:lnTo>
                <a:lnTo>
                  <a:pt x="38684" y="93846"/>
                </a:lnTo>
                <a:lnTo>
                  <a:pt x="38684" y="93846"/>
                </a:lnTo>
                <a:lnTo>
                  <a:pt x="38684" y="93846"/>
                </a:lnTo>
                <a:lnTo>
                  <a:pt x="38684" y="93846"/>
                </a:lnTo>
                <a:lnTo>
                  <a:pt x="38684" y="93846"/>
                </a:lnTo>
                <a:lnTo>
                  <a:pt x="37105" y="93846"/>
                </a:lnTo>
                <a:lnTo>
                  <a:pt x="37105" y="94871"/>
                </a:lnTo>
                <a:lnTo>
                  <a:pt x="37105" y="94871"/>
                </a:lnTo>
                <a:lnTo>
                  <a:pt x="37105" y="94871"/>
                </a:lnTo>
                <a:lnTo>
                  <a:pt x="37105" y="94871"/>
                </a:lnTo>
                <a:lnTo>
                  <a:pt x="37105" y="94871"/>
                </a:lnTo>
                <a:lnTo>
                  <a:pt x="37105" y="94871"/>
                </a:lnTo>
                <a:lnTo>
                  <a:pt x="37105" y="94871"/>
                </a:lnTo>
                <a:lnTo>
                  <a:pt x="34736" y="94871"/>
                </a:lnTo>
                <a:lnTo>
                  <a:pt x="34736" y="95897"/>
                </a:lnTo>
                <a:lnTo>
                  <a:pt x="34736" y="95897"/>
                </a:lnTo>
                <a:lnTo>
                  <a:pt x="34736" y="95897"/>
                </a:lnTo>
                <a:lnTo>
                  <a:pt x="34736" y="95897"/>
                </a:lnTo>
                <a:lnTo>
                  <a:pt x="34736" y="95897"/>
                </a:lnTo>
                <a:lnTo>
                  <a:pt x="34736" y="95897"/>
                </a:lnTo>
                <a:lnTo>
                  <a:pt x="33157" y="95897"/>
                </a:lnTo>
                <a:lnTo>
                  <a:pt x="33157" y="97435"/>
                </a:lnTo>
                <a:lnTo>
                  <a:pt x="33157" y="97435"/>
                </a:lnTo>
                <a:lnTo>
                  <a:pt x="33157" y="97435"/>
                </a:lnTo>
                <a:lnTo>
                  <a:pt x="33157" y="97435"/>
                </a:lnTo>
                <a:lnTo>
                  <a:pt x="33157" y="97435"/>
                </a:lnTo>
                <a:lnTo>
                  <a:pt x="31578" y="97435"/>
                </a:lnTo>
                <a:lnTo>
                  <a:pt x="31578" y="97435"/>
                </a:lnTo>
                <a:lnTo>
                  <a:pt x="31578" y="98461"/>
                </a:lnTo>
                <a:lnTo>
                  <a:pt x="31578" y="98461"/>
                </a:lnTo>
                <a:lnTo>
                  <a:pt x="31578" y="98461"/>
                </a:lnTo>
                <a:lnTo>
                  <a:pt x="31578" y="98461"/>
                </a:lnTo>
                <a:lnTo>
                  <a:pt x="31578" y="98461"/>
                </a:lnTo>
                <a:lnTo>
                  <a:pt x="30000" y="98461"/>
                </a:lnTo>
                <a:lnTo>
                  <a:pt x="30000" y="99487"/>
                </a:lnTo>
                <a:lnTo>
                  <a:pt x="30000" y="99487"/>
                </a:lnTo>
                <a:lnTo>
                  <a:pt x="30000" y="99487"/>
                </a:lnTo>
                <a:lnTo>
                  <a:pt x="30000" y="99487"/>
                </a:lnTo>
                <a:lnTo>
                  <a:pt x="30000" y="99487"/>
                </a:lnTo>
                <a:lnTo>
                  <a:pt x="30000" y="99487"/>
                </a:lnTo>
                <a:lnTo>
                  <a:pt x="30000" y="100512"/>
                </a:lnTo>
                <a:lnTo>
                  <a:pt x="28421" y="100512"/>
                </a:lnTo>
                <a:lnTo>
                  <a:pt x="28421" y="100512"/>
                </a:lnTo>
                <a:lnTo>
                  <a:pt x="28421" y="100512"/>
                </a:lnTo>
                <a:lnTo>
                  <a:pt x="28421" y="100512"/>
                </a:lnTo>
                <a:lnTo>
                  <a:pt x="28421" y="100512"/>
                </a:lnTo>
                <a:lnTo>
                  <a:pt x="28421" y="101538"/>
                </a:lnTo>
                <a:lnTo>
                  <a:pt x="26052" y="101538"/>
                </a:lnTo>
                <a:lnTo>
                  <a:pt x="26052" y="101538"/>
                </a:lnTo>
                <a:lnTo>
                  <a:pt x="26052" y="101538"/>
                </a:lnTo>
                <a:lnTo>
                  <a:pt x="26052" y="101538"/>
                </a:lnTo>
                <a:lnTo>
                  <a:pt x="26052" y="101538"/>
                </a:lnTo>
                <a:lnTo>
                  <a:pt x="26052" y="103076"/>
                </a:lnTo>
                <a:lnTo>
                  <a:pt x="26052" y="103076"/>
                </a:lnTo>
                <a:lnTo>
                  <a:pt x="26052" y="103076"/>
                </a:lnTo>
                <a:lnTo>
                  <a:pt x="24473" y="103076"/>
                </a:lnTo>
                <a:lnTo>
                  <a:pt x="24473" y="103076"/>
                </a:lnTo>
                <a:lnTo>
                  <a:pt x="24473" y="103076"/>
                </a:lnTo>
                <a:lnTo>
                  <a:pt x="24473" y="104102"/>
                </a:lnTo>
                <a:lnTo>
                  <a:pt x="24473" y="104102"/>
                </a:lnTo>
                <a:lnTo>
                  <a:pt x="24473" y="104102"/>
                </a:lnTo>
                <a:lnTo>
                  <a:pt x="24473" y="104102"/>
                </a:lnTo>
                <a:lnTo>
                  <a:pt x="24473" y="104102"/>
                </a:lnTo>
                <a:lnTo>
                  <a:pt x="24473" y="105128"/>
                </a:lnTo>
                <a:lnTo>
                  <a:pt x="22894" y="105128"/>
                </a:lnTo>
                <a:lnTo>
                  <a:pt x="22894" y="105128"/>
                </a:lnTo>
                <a:lnTo>
                  <a:pt x="22894" y="105128"/>
                </a:lnTo>
                <a:lnTo>
                  <a:pt x="22894" y="105128"/>
                </a:lnTo>
                <a:lnTo>
                  <a:pt x="22894" y="105128"/>
                </a:lnTo>
                <a:lnTo>
                  <a:pt x="22894" y="106153"/>
                </a:lnTo>
                <a:lnTo>
                  <a:pt x="21315" y="106153"/>
                </a:lnTo>
                <a:lnTo>
                  <a:pt x="21315" y="106153"/>
                </a:lnTo>
                <a:lnTo>
                  <a:pt x="21315" y="106153"/>
                </a:lnTo>
                <a:lnTo>
                  <a:pt x="21315" y="106153"/>
                </a:lnTo>
                <a:lnTo>
                  <a:pt x="21315" y="106153"/>
                </a:lnTo>
                <a:lnTo>
                  <a:pt x="21315" y="106153"/>
                </a:lnTo>
                <a:lnTo>
                  <a:pt x="21315" y="106153"/>
                </a:lnTo>
                <a:lnTo>
                  <a:pt x="21315" y="107179"/>
                </a:lnTo>
                <a:lnTo>
                  <a:pt x="19736" y="107179"/>
                </a:lnTo>
                <a:lnTo>
                  <a:pt x="19736" y="107179"/>
                </a:lnTo>
                <a:lnTo>
                  <a:pt x="19736" y="107179"/>
                </a:lnTo>
                <a:lnTo>
                  <a:pt x="19736" y="107179"/>
                </a:lnTo>
                <a:lnTo>
                  <a:pt x="19736" y="107179"/>
                </a:lnTo>
                <a:lnTo>
                  <a:pt x="19736" y="108717"/>
                </a:lnTo>
                <a:lnTo>
                  <a:pt x="19736" y="108717"/>
                </a:lnTo>
                <a:lnTo>
                  <a:pt x="19736" y="108717"/>
                </a:lnTo>
                <a:lnTo>
                  <a:pt x="17368" y="108717"/>
                </a:lnTo>
                <a:lnTo>
                  <a:pt x="17368" y="108717"/>
                </a:lnTo>
                <a:lnTo>
                  <a:pt x="17368" y="109743"/>
                </a:lnTo>
                <a:lnTo>
                  <a:pt x="17368" y="109743"/>
                </a:lnTo>
                <a:lnTo>
                  <a:pt x="17368" y="109743"/>
                </a:lnTo>
                <a:lnTo>
                  <a:pt x="17368" y="109743"/>
                </a:lnTo>
                <a:lnTo>
                  <a:pt x="17368" y="109743"/>
                </a:lnTo>
                <a:lnTo>
                  <a:pt x="15789" y="109743"/>
                </a:lnTo>
                <a:lnTo>
                  <a:pt x="15789" y="110769"/>
                </a:lnTo>
                <a:lnTo>
                  <a:pt x="15789" y="110769"/>
                </a:lnTo>
                <a:lnTo>
                  <a:pt x="15789" y="110769"/>
                </a:lnTo>
                <a:lnTo>
                  <a:pt x="15789" y="110769"/>
                </a:lnTo>
                <a:lnTo>
                  <a:pt x="15789" y="111794"/>
                </a:lnTo>
                <a:lnTo>
                  <a:pt x="15789" y="111794"/>
                </a:lnTo>
                <a:lnTo>
                  <a:pt x="15789" y="111794"/>
                </a:lnTo>
                <a:lnTo>
                  <a:pt x="15789" y="111794"/>
                </a:lnTo>
                <a:lnTo>
                  <a:pt x="15789" y="111794"/>
                </a:lnTo>
                <a:lnTo>
                  <a:pt x="14210" y="111794"/>
                </a:lnTo>
                <a:lnTo>
                  <a:pt x="14210" y="112820"/>
                </a:lnTo>
                <a:lnTo>
                  <a:pt x="14210" y="112820"/>
                </a:lnTo>
                <a:lnTo>
                  <a:pt x="14210" y="112820"/>
                </a:lnTo>
                <a:lnTo>
                  <a:pt x="14210" y="112820"/>
                </a:lnTo>
                <a:lnTo>
                  <a:pt x="14210" y="112820"/>
                </a:lnTo>
                <a:lnTo>
                  <a:pt x="14210" y="112820"/>
                </a:lnTo>
                <a:lnTo>
                  <a:pt x="14210" y="114358"/>
                </a:lnTo>
                <a:lnTo>
                  <a:pt x="14210" y="114358"/>
                </a:lnTo>
                <a:lnTo>
                  <a:pt x="12631" y="114358"/>
                </a:lnTo>
                <a:lnTo>
                  <a:pt x="12631" y="114358"/>
                </a:lnTo>
                <a:lnTo>
                  <a:pt x="12631" y="114358"/>
                </a:lnTo>
                <a:lnTo>
                  <a:pt x="12631" y="115384"/>
                </a:lnTo>
                <a:lnTo>
                  <a:pt x="12631" y="115384"/>
                </a:lnTo>
                <a:lnTo>
                  <a:pt x="12631" y="115384"/>
                </a:lnTo>
                <a:lnTo>
                  <a:pt x="11052" y="115384"/>
                </a:lnTo>
                <a:lnTo>
                  <a:pt x="11052" y="115384"/>
                </a:lnTo>
                <a:lnTo>
                  <a:pt x="11052" y="116410"/>
                </a:lnTo>
                <a:lnTo>
                  <a:pt x="11052" y="116410"/>
                </a:lnTo>
                <a:lnTo>
                  <a:pt x="11052" y="116410"/>
                </a:lnTo>
                <a:lnTo>
                  <a:pt x="11052" y="116410"/>
                </a:lnTo>
                <a:lnTo>
                  <a:pt x="11052" y="116410"/>
                </a:lnTo>
                <a:lnTo>
                  <a:pt x="11052" y="116410"/>
                </a:lnTo>
                <a:lnTo>
                  <a:pt x="11052" y="117435"/>
                </a:lnTo>
                <a:lnTo>
                  <a:pt x="11052" y="117435"/>
                </a:lnTo>
                <a:lnTo>
                  <a:pt x="8684" y="117435"/>
                </a:lnTo>
                <a:lnTo>
                  <a:pt x="8684" y="117435"/>
                </a:lnTo>
                <a:lnTo>
                  <a:pt x="8684" y="117435"/>
                </a:lnTo>
                <a:lnTo>
                  <a:pt x="8684" y="118461"/>
                </a:lnTo>
                <a:lnTo>
                  <a:pt x="8684" y="118461"/>
                </a:lnTo>
                <a:lnTo>
                  <a:pt x="8684" y="118461"/>
                </a:lnTo>
                <a:lnTo>
                  <a:pt x="8684" y="118461"/>
                </a:lnTo>
                <a:lnTo>
                  <a:pt x="7105" y="118461"/>
                </a:lnTo>
                <a:lnTo>
                  <a:pt x="7105" y="118461"/>
                </a:lnTo>
                <a:lnTo>
                  <a:pt x="7105" y="120000"/>
                </a:lnTo>
                <a:lnTo>
                  <a:pt x="7105" y="120000"/>
                </a:lnTo>
                <a:lnTo>
                  <a:pt x="7105" y="118461"/>
                </a:lnTo>
                <a:lnTo>
                  <a:pt x="7105" y="118461"/>
                </a:lnTo>
                <a:lnTo>
                  <a:pt x="7105" y="118461"/>
                </a:lnTo>
                <a:lnTo>
                  <a:pt x="7105" y="118461"/>
                </a:lnTo>
                <a:lnTo>
                  <a:pt x="7105" y="118461"/>
                </a:lnTo>
                <a:lnTo>
                  <a:pt x="7105" y="118461"/>
                </a:lnTo>
                <a:lnTo>
                  <a:pt x="7105" y="117435"/>
                </a:lnTo>
                <a:lnTo>
                  <a:pt x="5526" y="117435"/>
                </a:lnTo>
                <a:lnTo>
                  <a:pt x="5526" y="117435"/>
                </a:lnTo>
                <a:lnTo>
                  <a:pt x="5526" y="117435"/>
                </a:lnTo>
                <a:lnTo>
                  <a:pt x="5526" y="117435"/>
                </a:lnTo>
                <a:lnTo>
                  <a:pt x="5526" y="117435"/>
                </a:lnTo>
                <a:lnTo>
                  <a:pt x="5526" y="116410"/>
                </a:lnTo>
                <a:lnTo>
                  <a:pt x="5526" y="116410"/>
                </a:lnTo>
                <a:lnTo>
                  <a:pt x="5526" y="116410"/>
                </a:lnTo>
                <a:lnTo>
                  <a:pt x="5526" y="116410"/>
                </a:lnTo>
                <a:lnTo>
                  <a:pt x="3947" y="116410"/>
                </a:lnTo>
                <a:lnTo>
                  <a:pt x="3947" y="115384"/>
                </a:lnTo>
                <a:lnTo>
                  <a:pt x="3947" y="115384"/>
                </a:lnTo>
                <a:lnTo>
                  <a:pt x="3947" y="115384"/>
                </a:lnTo>
                <a:lnTo>
                  <a:pt x="3947" y="115384"/>
                </a:lnTo>
                <a:lnTo>
                  <a:pt x="3947" y="115384"/>
                </a:lnTo>
                <a:lnTo>
                  <a:pt x="3947" y="114358"/>
                </a:lnTo>
                <a:lnTo>
                  <a:pt x="2368" y="114358"/>
                </a:lnTo>
                <a:lnTo>
                  <a:pt x="2368" y="114358"/>
                </a:lnTo>
                <a:lnTo>
                  <a:pt x="2368" y="114358"/>
                </a:lnTo>
                <a:lnTo>
                  <a:pt x="2368" y="114358"/>
                </a:lnTo>
                <a:lnTo>
                  <a:pt x="2368" y="112820"/>
                </a:lnTo>
                <a:lnTo>
                  <a:pt x="2368" y="112820"/>
                </a:lnTo>
                <a:lnTo>
                  <a:pt x="2368" y="112820"/>
                </a:lnTo>
                <a:lnTo>
                  <a:pt x="2368" y="112820"/>
                </a:lnTo>
                <a:lnTo>
                  <a:pt x="2368" y="112820"/>
                </a:lnTo>
                <a:lnTo>
                  <a:pt x="0" y="112820"/>
                </a:lnTo>
                <a:lnTo>
                  <a:pt x="0" y="111794"/>
                </a:lnTo>
                <a:lnTo>
                  <a:pt x="0" y="111794"/>
                </a:lnTo>
                <a:lnTo>
                  <a:pt x="0" y="111794"/>
                </a:lnTo>
                <a:lnTo>
                  <a:pt x="0" y="110769"/>
                </a:lnTo>
                <a:lnTo>
                  <a:pt x="0" y="110769"/>
                </a:lnTo>
                <a:lnTo>
                  <a:pt x="0" y="110769"/>
                </a:lnTo>
                <a:lnTo>
                  <a:pt x="0" y="109743"/>
                </a:lnTo>
                <a:lnTo>
                  <a:pt x="0" y="109743"/>
                </a:lnTo>
                <a:lnTo>
                  <a:pt x="0" y="109743"/>
                </a:lnTo>
                <a:lnTo>
                  <a:pt x="0" y="108717"/>
                </a:lnTo>
                <a:lnTo>
                  <a:pt x="0" y="108717"/>
                </a:lnTo>
                <a:lnTo>
                  <a:pt x="0" y="108717"/>
                </a:lnTo>
                <a:lnTo>
                  <a:pt x="0" y="107179"/>
                </a:lnTo>
                <a:lnTo>
                  <a:pt x="0" y="107179"/>
                </a:lnTo>
                <a:lnTo>
                  <a:pt x="0" y="107179"/>
                </a:lnTo>
                <a:lnTo>
                  <a:pt x="0" y="106153"/>
                </a:lnTo>
                <a:lnTo>
                  <a:pt x="0" y="106153"/>
                </a:lnTo>
                <a:lnTo>
                  <a:pt x="0" y="106153"/>
                </a:lnTo>
                <a:lnTo>
                  <a:pt x="0" y="106153"/>
                </a:lnTo>
                <a:lnTo>
                  <a:pt x="0" y="105128"/>
                </a:lnTo>
                <a:lnTo>
                  <a:pt x="0" y="105128"/>
                </a:lnTo>
                <a:lnTo>
                  <a:pt x="0" y="105128"/>
                </a:lnTo>
                <a:lnTo>
                  <a:pt x="0" y="104102"/>
                </a:lnTo>
                <a:lnTo>
                  <a:pt x="0" y="104102"/>
                </a:lnTo>
                <a:lnTo>
                  <a:pt x="0" y="104102"/>
                </a:lnTo>
                <a:lnTo>
                  <a:pt x="0" y="103076"/>
                </a:lnTo>
                <a:lnTo>
                  <a:pt x="0" y="103076"/>
                </a:lnTo>
                <a:lnTo>
                  <a:pt x="0" y="103076"/>
                </a:lnTo>
                <a:lnTo>
                  <a:pt x="0" y="101538"/>
                </a:lnTo>
                <a:lnTo>
                  <a:pt x="0" y="101538"/>
                </a:lnTo>
                <a:lnTo>
                  <a:pt x="0" y="101538"/>
                </a:lnTo>
                <a:lnTo>
                  <a:pt x="0" y="100512"/>
                </a:lnTo>
                <a:lnTo>
                  <a:pt x="0" y="100512"/>
                </a:lnTo>
                <a:lnTo>
                  <a:pt x="0" y="100512"/>
                </a:lnTo>
                <a:lnTo>
                  <a:pt x="0" y="99487"/>
                </a:lnTo>
                <a:lnTo>
                  <a:pt x="0" y="99487"/>
                </a:lnTo>
                <a:lnTo>
                  <a:pt x="0" y="99487"/>
                </a:lnTo>
                <a:lnTo>
                  <a:pt x="0" y="98461"/>
                </a:lnTo>
                <a:lnTo>
                  <a:pt x="0" y="98461"/>
                </a:lnTo>
                <a:lnTo>
                  <a:pt x="0" y="98461"/>
                </a:lnTo>
                <a:lnTo>
                  <a:pt x="0" y="97435"/>
                </a:lnTo>
                <a:lnTo>
                  <a:pt x="0" y="97435"/>
                </a:lnTo>
                <a:lnTo>
                  <a:pt x="0" y="97435"/>
                </a:lnTo>
                <a:lnTo>
                  <a:pt x="0" y="95897"/>
                </a:lnTo>
                <a:lnTo>
                  <a:pt x="0" y="95897"/>
                </a:lnTo>
                <a:lnTo>
                  <a:pt x="0" y="95897"/>
                </a:lnTo>
                <a:lnTo>
                  <a:pt x="0" y="94871"/>
                </a:lnTo>
                <a:lnTo>
                  <a:pt x="0" y="94871"/>
                </a:lnTo>
                <a:lnTo>
                  <a:pt x="0" y="94871"/>
                </a:lnTo>
                <a:lnTo>
                  <a:pt x="0" y="94871"/>
                </a:lnTo>
                <a:lnTo>
                  <a:pt x="0" y="93846"/>
                </a:lnTo>
                <a:lnTo>
                  <a:pt x="0" y="93846"/>
                </a:lnTo>
                <a:lnTo>
                  <a:pt x="0" y="93846"/>
                </a:lnTo>
                <a:lnTo>
                  <a:pt x="0" y="92820"/>
                </a:lnTo>
                <a:lnTo>
                  <a:pt x="0" y="92820"/>
                </a:lnTo>
                <a:lnTo>
                  <a:pt x="0" y="92820"/>
                </a:lnTo>
                <a:lnTo>
                  <a:pt x="0" y="91794"/>
                </a:lnTo>
                <a:lnTo>
                  <a:pt x="0" y="91794"/>
                </a:lnTo>
                <a:lnTo>
                  <a:pt x="0" y="91794"/>
                </a:lnTo>
                <a:lnTo>
                  <a:pt x="0" y="90256"/>
                </a:lnTo>
                <a:lnTo>
                  <a:pt x="0" y="90256"/>
                </a:lnTo>
                <a:lnTo>
                  <a:pt x="0" y="90256"/>
                </a:lnTo>
                <a:lnTo>
                  <a:pt x="0" y="89230"/>
                </a:lnTo>
                <a:lnTo>
                  <a:pt x="0" y="89230"/>
                </a:lnTo>
                <a:lnTo>
                  <a:pt x="0" y="89230"/>
                </a:lnTo>
                <a:lnTo>
                  <a:pt x="0" y="88205"/>
                </a:lnTo>
                <a:lnTo>
                  <a:pt x="0" y="88205"/>
                </a:lnTo>
                <a:lnTo>
                  <a:pt x="0" y="88205"/>
                </a:lnTo>
                <a:lnTo>
                  <a:pt x="0" y="87179"/>
                </a:lnTo>
                <a:lnTo>
                  <a:pt x="0" y="87179"/>
                </a:lnTo>
                <a:lnTo>
                  <a:pt x="0" y="87179"/>
                </a:lnTo>
                <a:lnTo>
                  <a:pt x="0" y="86153"/>
                </a:lnTo>
                <a:lnTo>
                  <a:pt x="0" y="86153"/>
                </a:lnTo>
                <a:lnTo>
                  <a:pt x="0" y="86153"/>
                </a:lnTo>
                <a:lnTo>
                  <a:pt x="0" y="84615"/>
                </a:lnTo>
                <a:lnTo>
                  <a:pt x="0" y="84615"/>
                </a:lnTo>
                <a:lnTo>
                  <a:pt x="0" y="84615"/>
                </a:lnTo>
                <a:lnTo>
                  <a:pt x="0" y="83589"/>
                </a:lnTo>
                <a:lnTo>
                  <a:pt x="0" y="83589"/>
                </a:lnTo>
                <a:lnTo>
                  <a:pt x="0" y="83589"/>
                </a:lnTo>
                <a:lnTo>
                  <a:pt x="0" y="83589"/>
                </a:lnTo>
                <a:lnTo>
                  <a:pt x="0" y="82564"/>
                </a:lnTo>
                <a:lnTo>
                  <a:pt x="0" y="82564"/>
                </a:lnTo>
                <a:lnTo>
                  <a:pt x="0" y="82564"/>
                </a:lnTo>
                <a:lnTo>
                  <a:pt x="0" y="81538"/>
                </a:lnTo>
                <a:lnTo>
                  <a:pt x="0" y="81538"/>
                </a:lnTo>
                <a:lnTo>
                  <a:pt x="0" y="81538"/>
                </a:lnTo>
                <a:lnTo>
                  <a:pt x="0" y="80512"/>
                </a:lnTo>
                <a:lnTo>
                  <a:pt x="0" y="80512"/>
                </a:lnTo>
                <a:lnTo>
                  <a:pt x="0" y="80512"/>
                </a:lnTo>
                <a:lnTo>
                  <a:pt x="2368" y="80512"/>
                </a:lnTo>
                <a:lnTo>
                  <a:pt x="2368" y="78974"/>
                </a:lnTo>
                <a:lnTo>
                  <a:pt x="2368" y="78974"/>
                </a:lnTo>
                <a:lnTo>
                  <a:pt x="2368" y="78974"/>
                </a:lnTo>
                <a:lnTo>
                  <a:pt x="2368" y="78974"/>
                </a:lnTo>
                <a:lnTo>
                  <a:pt x="2368" y="78974"/>
                </a:lnTo>
                <a:lnTo>
                  <a:pt x="2368" y="78974"/>
                </a:lnTo>
                <a:lnTo>
                  <a:pt x="2368" y="77948"/>
                </a:lnTo>
                <a:lnTo>
                  <a:pt x="3947" y="77948"/>
                </a:lnTo>
                <a:lnTo>
                  <a:pt x="3947" y="77948"/>
                </a:lnTo>
                <a:lnTo>
                  <a:pt x="3947" y="77948"/>
                </a:lnTo>
                <a:lnTo>
                  <a:pt x="3947" y="77948"/>
                </a:lnTo>
                <a:lnTo>
                  <a:pt x="3947" y="77948"/>
                </a:lnTo>
                <a:lnTo>
                  <a:pt x="5526" y="77948"/>
                </a:lnTo>
                <a:lnTo>
                  <a:pt x="5526" y="76923"/>
                </a:lnTo>
                <a:lnTo>
                  <a:pt x="5526" y="76923"/>
                </a:lnTo>
                <a:lnTo>
                  <a:pt x="5526" y="76923"/>
                </a:lnTo>
                <a:lnTo>
                  <a:pt x="5526" y="76923"/>
                </a:lnTo>
                <a:lnTo>
                  <a:pt x="5526" y="76923"/>
                </a:lnTo>
                <a:lnTo>
                  <a:pt x="5526" y="75897"/>
                </a:lnTo>
                <a:lnTo>
                  <a:pt x="5526" y="75897"/>
                </a:lnTo>
                <a:lnTo>
                  <a:pt x="5526" y="75897"/>
                </a:lnTo>
                <a:lnTo>
                  <a:pt x="5526" y="75897"/>
                </a:lnTo>
                <a:lnTo>
                  <a:pt x="7105" y="75897"/>
                </a:lnTo>
                <a:lnTo>
                  <a:pt x="7105" y="74871"/>
                </a:lnTo>
                <a:lnTo>
                  <a:pt x="7105" y="74871"/>
                </a:lnTo>
                <a:lnTo>
                  <a:pt x="7105" y="74871"/>
                </a:lnTo>
                <a:lnTo>
                  <a:pt x="7105" y="74871"/>
                </a:lnTo>
                <a:lnTo>
                  <a:pt x="7105" y="74871"/>
                </a:lnTo>
                <a:lnTo>
                  <a:pt x="7105" y="73333"/>
                </a:lnTo>
                <a:lnTo>
                  <a:pt x="7105" y="73333"/>
                </a:lnTo>
                <a:lnTo>
                  <a:pt x="7105" y="73333"/>
                </a:lnTo>
                <a:lnTo>
                  <a:pt x="7105" y="73333"/>
                </a:lnTo>
                <a:lnTo>
                  <a:pt x="8684" y="73333"/>
                </a:lnTo>
                <a:lnTo>
                  <a:pt x="8684" y="72307"/>
                </a:lnTo>
                <a:lnTo>
                  <a:pt x="8684" y="72307"/>
                </a:lnTo>
                <a:lnTo>
                  <a:pt x="8684" y="72307"/>
                </a:lnTo>
                <a:lnTo>
                  <a:pt x="8684" y="72307"/>
                </a:lnTo>
                <a:lnTo>
                  <a:pt x="8684" y="72307"/>
                </a:lnTo>
                <a:lnTo>
                  <a:pt x="8684" y="72307"/>
                </a:lnTo>
                <a:lnTo>
                  <a:pt x="11052" y="72307"/>
                </a:lnTo>
                <a:lnTo>
                  <a:pt x="11052" y="71282"/>
                </a:lnTo>
                <a:lnTo>
                  <a:pt x="11052" y="71282"/>
                </a:lnTo>
                <a:lnTo>
                  <a:pt x="11052" y="71282"/>
                </a:lnTo>
                <a:lnTo>
                  <a:pt x="11052" y="71282"/>
                </a:lnTo>
                <a:lnTo>
                  <a:pt x="11052" y="71282"/>
                </a:lnTo>
                <a:lnTo>
                  <a:pt x="11052" y="70256"/>
                </a:lnTo>
                <a:lnTo>
                  <a:pt x="11052" y="70256"/>
                </a:lnTo>
                <a:lnTo>
                  <a:pt x="11052" y="70256"/>
                </a:lnTo>
                <a:lnTo>
                  <a:pt x="12631" y="70256"/>
                </a:lnTo>
                <a:lnTo>
                  <a:pt x="12631" y="70256"/>
                </a:lnTo>
                <a:lnTo>
                  <a:pt x="12631" y="69230"/>
                </a:lnTo>
                <a:lnTo>
                  <a:pt x="12631" y="69230"/>
                </a:lnTo>
                <a:lnTo>
                  <a:pt x="12631" y="69230"/>
                </a:lnTo>
                <a:lnTo>
                  <a:pt x="12631" y="69230"/>
                </a:lnTo>
                <a:lnTo>
                  <a:pt x="12631" y="69230"/>
                </a:lnTo>
                <a:lnTo>
                  <a:pt x="14210" y="69230"/>
                </a:lnTo>
                <a:lnTo>
                  <a:pt x="14210" y="69230"/>
                </a:lnTo>
                <a:lnTo>
                  <a:pt x="14210" y="69230"/>
                </a:lnTo>
                <a:lnTo>
                  <a:pt x="14210" y="69230"/>
                </a:lnTo>
                <a:lnTo>
                  <a:pt x="15789" y="69230"/>
                </a:lnTo>
                <a:lnTo>
                  <a:pt x="15789" y="69230"/>
                </a:lnTo>
                <a:lnTo>
                  <a:pt x="15789" y="69230"/>
                </a:lnTo>
                <a:lnTo>
                  <a:pt x="15789" y="67692"/>
                </a:lnTo>
                <a:lnTo>
                  <a:pt x="15789" y="67692"/>
                </a:lnTo>
                <a:lnTo>
                  <a:pt x="17368" y="67692"/>
                </a:lnTo>
                <a:lnTo>
                  <a:pt x="17368" y="67692"/>
                </a:lnTo>
                <a:lnTo>
                  <a:pt x="17368" y="67692"/>
                </a:lnTo>
                <a:lnTo>
                  <a:pt x="19736" y="67692"/>
                </a:lnTo>
                <a:lnTo>
                  <a:pt x="19736" y="67692"/>
                </a:lnTo>
                <a:lnTo>
                  <a:pt x="19736" y="67692"/>
                </a:lnTo>
                <a:lnTo>
                  <a:pt x="19736" y="67692"/>
                </a:lnTo>
                <a:lnTo>
                  <a:pt x="19736" y="67692"/>
                </a:lnTo>
                <a:lnTo>
                  <a:pt x="21315" y="67692"/>
                </a:lnTo>
                <a:lnTo>
                  <a:pt x="21315" y="67692"/>
                </a:lnTo>
                <a:lnTo>
                  <a:pt x="21315" y="67692"/>
                </a:lnTo>
                <a:lnTo>
                  <a:pt x="21315" y="67692"/>
                </a:lnTo>
                <a:lnTo>
                  <a:pt x="21315" y="67692"/>
                </a:lnTo>
                <a:lnTo>
                  <a:pt x="22894" y="67692"/>
                </a:lnTo>
                <a:lnTo>
                  <a:pt x="22894" y="66666"/>
                </a:lnTo>
                <a:lnTo>
                  <a:pt x="22894" y="66666"/>
                </a:lnTo>
                <a:lnTo>
                  <a:pt x="22894" y="66666"/>
                </a:lnTo>
                <a:lnTo>
                  <a:pt x="22894" y="66666"/>
                </a:lnTo>
                <a:lnTo>
                  <a:pt x="22894" y="66666"/>
                </a:lnTo>
                <a:lnTo>
                  <a:pt x="24473" y="66666"/>
                </a:lnTo>
                <a:lnTo>
                  <a:pt x="24473" y="65641"/>
                </a:lnTo>
                <a:lnTo>
                  <a:pt x="24473" y="65641"/>
                </a:lnTo>
                <a:lnTo>
                  <a:pt x="24473" y="65641"/>
                </a:lnTo>
                <a:lnTo>
                  <a:pt x="24473" y="65641"/>
                </a:lnTo>
                <a:lnTo>
                  <a:pt x="24473" y="64615"/>
                </a:lnTo>
                <a:lnTo>
                  <a:pt x="24473" y="64615"/>
                </a:lnTo>
                <a:lnTo>
                  <a:pt x="24473" y="64615"/>
                </a:lnTo>
                <a:lnTo>
                  <a:pt x="24473" y="64615"/>
                </a:lnTo>
                <a:lnTo>
                  <a:pt x="26052" y="64615"/>
                </a:lnTo>
                <a:lnTo>
                  <a:pt x="26052" y="64615"/>
                </a:lnTo>
                <a:lnTo>
                  <a:pt x="26052" y="64615"/>
                </a:lnTo>
                <a:lnTo>
                  <a:pt x="26052" y="63589"/>
                </a:lnTo>
                <a:lnTo>
                  <a:pt x="26052" y="63589"/>
                </a:lnTo>
                <a:lnTo>
                  <a:pt x="26052" y="63589"/>
                </a:lnTo>
                <a:lnTo>
                  <a:pt x="26052" y="63589"/>
                </a:lnTo>
                <a:lnTo>
                  <a:pt x="28421" y="63589"/>
                </a:lnTo>
                <a:lnTo>
                  <a:pt x="28421" y="63589"/>
                </a:lnTo>
                <a:lnTo>
                  <a:pt x="28421" y="63589"/>
                </a:lnTo>
                <a:lnTo>
                  <a:pt x="28421" y="63589"/>
                </a:lnTo>
                <a:lnTo>
                  <a:pt x="30000" y="63589"/>
                </a:lnTo>
                <a:lnTo>
                  <a:pt x="30000" y="63589"/>
                </a:lnTo>
                <a:lnTo>
                  <a:pt x="30000" y="62051"/>
                </a:lnTo>
                <a:lnTo>
                  <a:pt x="30000" y="62051"/>
                </a:lnTo>
                <a:lnTo>
                  <a:pt x="30000" y="62051"/>
                </a:lnTo>
                <a:lnTo>
                  <a:pt x="31578" y="62051"/>
                </a:lnTo>
                <a:lnTo>
                  <a:pt x="31578" y="62051"/>
                </a:lnTo>
                <a:lnTo>
                  <a:pt x="31578" y="62051"/>
                </a:lnTo>
                <a:lnTo>
                  <a:pt x="31578" y="62051"/>
                </a:lnTo>
                <a:lnTo>
                  <a:pt x="31578" y="62051"/>
                </a:lnTo>
                <a:lnTo>
                  <a:pt x="31578" y="62051"/>
                </a:lnTo>
                <a:lnTo>
                  <a:pt x="33157" y="62051"/>
                </a:lnTo>
                <a:lnTo>
                  <a:pt x="33157" y="62051"/>
                </a:lnTo>
                <a:lnTo>
                  <a:pt x="33157" y="62051"/>
                </a:lnTo>
                <a:lnTo>
                  <a:pt x="34736" y="62051"/>
                </a:lnTo>
                <a:lnTo>
                  <a:pt x="34736" y="61025"/>
                </a:lnTo>
                <a:lnTo>
                  <a:pt x="34736" y="61025"/>
                </a:lnTo>
                <a:lnTo>
                  <a:pt x="34736" y="61025"/>
                </a:lnTo>
                <a:lnTo>
                  <a:pt x="34736" y="61025"/>
                </a:lnTo>
                <a:lnTo>
                  <a:pt x="37105" y="61025"/>
                </a:lnTo>
                <a:lnTo>
                  <a:pt x="37105" y="61025"/>
                </a:lnTo>
                <a:lnTo>
                  <a:pt x="37105" y="61025"/>
                </a:lnTo>
                <a:lnTo>
                  <a:pt x="37105" y="61025"/>
                </a:lnTo>
                <a:lnTo>
                  <a:pt x="38684" y="61025"/>
                </a:lnTo>
                <a:lnTo>
                  <a:pt x="38684" y="61025"/>
                </a:lnTo>
                <a:lnTo>
                  <a:pt x="38684" y="61025"/>
                </a:lnTo>
                <a:lnTo>
                  <a:pt x="40263" y="61025"/>
                </a:lnTo>
                <a:lnTo>
                  <a:pt x="40263" y="61025"/>
                </a:lnTo>
                <a:lnTo>
                  <a:pt x="40263" y="61025"/>
                </a:lnTo>
                <a:lnTo>
                  <a:pt x="40263" y="61025"/>
                </a:lnTo>
                <a:lnTo>
                  <a:pt x="41842" y="61025"/>
                </a:lnTo>
                <a:lnTo>
                  <a:pt x="41842" y="62051"/>
                </a:lnTo>
                <a:lnTo>
                  <a:pt x="41842" y="62051"/>
                </a:lnTo>
                <a:lnTo>
                  <a:pt x="41842" y="62051"/>
                </a:lnTo>
                <a:lnTo>
                  <a:pt x="41842" y="62051"/>
                </a:lnTo>
                <a:lnTo>
                  <a:pt x="43421" y="62051"/>
                </a:lnTo>
                <a:lnTo>
                  <a:pt x="43421" y="62051"/>
                </a:lnTo>
                <a:lnTo>
                  <a:pt x="43421" y="62051"/>
                </a:lnTo>
                <a:lnTo>
                  <a:pt x="45789" y="62051"/>
                </a:lnTo>
                <a:lnTo>
                  <a:pt x="45789" y="62051"/>
                </a:lnTo>
                <a:lnTo>
                  <a:pt x="45789" y="62051"/>
                </a:lnTo>
                <a:lnTo>
                  <a:pt x="45789" y="62051"/>
                </a:lnTo>
                <a:lnTo>
                  <a:pt x="47368" y="62051"/>
                </a:lnTo>
                <a:lnTo>
                  <a:pt x="47368" y="61025"/>
                </a:lnTo>
                <a:lnTo>
                  <a:pt x="47368" y="61025"/>
                </a:lnTo>
                <a:lnTo>
                  <a:pt x="47368" y="61025"/>
                </a:lnTo>
                <a:lnTo>
                  <a:pt x="47368" y="61025"/>
                </a:lnTo>
                <a:lnTo>
                  <a:pt x="47368" y="61025"/>
                </a:lnTo>
                <a:lnTo>
                  <a:pt x="47368" y="61025"/>
                </a:lnTo>
                <a:lnTo>
                  <a:pt x="47368" y="60000"/>
                </a:lnTo>
                <a:lnTo>
                  <a:pt x="48947" y="60000"/>
                </a:lnTo>
                <a:lnTo>
                  <a:pt x="48947" y="60000"/>
                </a:lnTo>
                <a:lnTo>
                  <a:pt x="48947" y="60000"/>
                </a:lnTo>
                <a:lnTo>
                  <a:pt x="48947" y="60000"/>
                </a:lnTo>
                <a:lnTo>
                  <a:pt x="48947" y="60000"/>
                </a:lnTo>
                <a:lnTo>
                  <a:pt x="48947" y="60000"/>
                </a:lnTo>
                <a:lnTo>
                  <a:pt x="50526" y="60000"/>
                </a:lnTo>
                <a:lnTo>
                  <a:pt x="50526" y="58974"/>
                </a:lnTo>
                <a:lnTo>
                  <a:pt x="50526" y="58974"/>
                </a:lnTo>
                <a:lnTo>
                  <a:pt x="50526" y="58974"/>
                </a:lnTo>
                <a:lnTo>
                  <a:pt x="50526" y="58974"/>
                </a:lnTo>
                <a:lnTo>
                  <a:pt x="50526" y="58974"/>
                </a:lnTo>
                <a:lnTo>
                  <a:pt x="50526" y="58974"/>
                </a:lnTo>
                <a:lnTo>
                  <a:pt x="50526" y="57948"/>
                </a:lnTo>
                <a:lnTo>
                  <a:pt x="52105" y="57948"/>
                </a:lnTo>
                <a:lnTo>
                  <a:pt x="52105" y="57948"/>
                </a:lnTo>
                <a:lnTo>
                  <a:pt x="52105" y="57948"/>
                </a:lnTo>
                <a:lnTo>
                  <a:pt x="52105" y="57948"/>
                </a:lnTo>
                <a:lnTo>
                  <a:pt x="52105" y="57948"/>
                </a:lnTo>
                <a:lnTo>
                  <a:pt x="52105" y="56410"/>
                </a:lnTo>
                <a:lnTo>
                  <a:pt x="52105" y="56410"/>
                </a:lnTo>
                <a:lnTo>
                  <a:pt x="52105" y="56410"/>
                </a:lnTo>
                <a:lnTo>
                  <a:pt x="54473" y="56410"/>
                </a:lnTo>
                <a:lnTo>
                  <a:pt x="54473" y="56410"/>
                </a:lnTo>
                <a:lnTo>
                  <a:pt x="54473" y="56410"/>
                </a:lnTo>
                <a:lnTo>
                  <a:pt x="54473" y="55384"/>
                </a:lnTo>
                <a:lnTo>
                  <a:pt x="54473" y="55384"/>
                </a:lnTo>
                <a:lnTo>
                  <a:pt x="54473" y="55384"/>
                </a:lnTo>
                <a:lnTo>
                  <a:pt x="56052" y="55384"/>
                </a:lnTo>
                <a:lnTo>
                  <a:pt x="56052" y="55384"/>
                </a:lnTo>
                <a:lnTo>
                  <a:pt x="56052" y="55384"/>
                </a:lnTo>
                <a:lnTo>
                  <a:pt x="56052" y="54358"/>
                </a:lnTo>
                <a:lnTo>
                  <a:pt x="56052" y="54358"/>
                </a:lnTo>
                <a:lnTo>
                  <a:pt x="56052" y="54358"/>
                </a:lnTo>
                <a:lnTo>
                  <a:pt x="56052" y="54358"/>
                </a:lnTo>
                <a:lnTo>
                  <a:pt x="56052" y="54358"/>
                </a:lnTo>
                <a:lnTo>
                  <a:pt x="56052" y="53333"/>
                </a:lnTo>
                <a:lnTo>
                  <a:pt x="57631" y="53333"/>
                </a:lnTo>
                <a:lnTo>
                  <a:pt x="57631" y="53333"/>
                </a:lnTo>
                <a:lnTo>
                  <a:pt x="57631" y="53333"/>
                </a:lnTo>
                <a:lnTo>
                  <a:pt x="57631" y="53333"/>
                </a:lnTo>
                <a:lnTo>
                  <a:pt x="57631" y="53333"/>
                </a:lnTo>
                <a:lnTo>
                  <a:pt x="57631" y="52307"/>
                </a:lnTo>
                <a:lnTo>
                  <a:pt x="57631" y="52307"/>
                </a:lnTo>
                <a:lnTo>
                  <a:pt x="57631" y="52307"/>
                </a:lnTo>
                <a:lnTo>
                  <a:pt x="59210" y="52307"/>
                </a:lnTo>
                <a:lnTo>
                  <a:pt x="59210" y="52307"/>
                </a:lnTo>
                <a:lnTo>
                  <a:pt x="59210" y="52307"/>
                </a:lnTo>
                <a:lnTo>
                  <a:pt x="59210" y="50769"/>
                </a:lnTo>
                <a:lnTo>
                  <a:pt x="59210" y="50769"/>
                </a:lnTo>
                <a:lnTo>
                  <a:pt x="59210" y="50769"/>
                </a:lnTo>
                <a:lnTo>
                  <a:pt x="60789" y="50769"/>
                </a:lnTo>
                <a:lnTo>
                  <a:pt x="60789" y="50769"/>
                </a:lnTo>
                <a:lnTo>
                  <a:pt x="60789" y="50769"/>
                </a:lnTo>
                <a:lnTo>
                  <a:pt x="60789" y="49743"/>
                </a:lnTo>
                <a:lnTo>
                  <a:pt x="60789" y="49743"/>
                </a:lnTo>
                <a:lnTo>
                  <a:pt x="60789" y="49743"/>
                </a:lnTo>
                <a:lnTo>
                  <a:pt x="60789" y="49743"/>
                </a:lnTo>
                <a:lnTo>
                  <a:pt x="60789" y="49743"/>
                </a:lnTo>
                <a:lnTo>
                  <a:pt x="63157" y="49743"/>
                </a:lnTo>
                <a:lnTo>
                  <a:pt x="63157" y="48717"/>
                </a:lnTo>
                <a:lnTo>
                  <a:pt x="63157" y="48717"/>
                </a:lnTo>
                <a:lnTo>
                  <a:pt x="63157" y="48717"/>
                </a:lnTo>
                <a:lnTo>
                  <a:pt x="63157" y="48717"/>
                </a:lnTo>
                <a:lnTo>
                  <a:pt x="63157" y="48717"/>
                </a:lnTo>
                <a:lnTo>
                  <a:pt x="63157" y="48717"/>
                </a:lnTo>
                <a:lnTo>
                  <a:pt x="63157" y="48717"/>
                </a:lnTo>
                <a:lnTo>
                  <a:pt x="64736" y="48717"/>
                </a:lnTo>
                <a:lnTo>
                  <a:pt x="64736" y="47692"/>
                </a:lnTo>
                <a:lnTo>
                  <a:pt x="64736" y="47692"/>
                </a:lnTo>
                <a:lnTo>
                  <a:pt x="64736" y="47692"/>
                </a:lnTo>
                <a:lnTo>
                  <a:pt x="64736" y="47692"/>
                </a:lnTo>
                <a:lnTo>
                  <a:pt x="64736" y="47692"/>
                </a:lnTo>
                <a:lnTo>
                  <a:pt x="66315" y="47692"/>
                </a:lnTo>
                <a:lnTo>
                  <a:pt x="66315" y="46666"/>
                </a:lnTo>
                <a:lnTo>
                  <a:pt x="66315" y="46666"/>
                </a:lnTo>
                <a:lnTo>
                  <a:pt x="66315" y="46666"/>
                </a:lnTo>
                <a:lnTo>
                  <a:pt x="66315" y="46666"/>
                </a:lnTo>
                <a:lnTo>
                  <a:pt x="66315" y="46666"/>
                </a:lnTo>
                <a:lnTo>
                  <a:pt x="66315" y="46666"/>
                </a:lnTo>
                <a:lnTo>
                  <a:pt x="66315" y="45128"/>
                </a:lnTo>
                <a:lnTo>
                  <a:pt x="67894" y="45128"/>
                </a:lnTo>
                <a:lnTo>
                  <a:pt x="67894" y="45128"/>
                </a:lnTo>
                <a:lnTo>
                  <a:pt x="67894" y="45128"/>
                </a:lnTo>
                <a:lnTo>
                  <a:pt x="67894" y="45128"/>
                </a:lnTo>
                <a:lnTo>
                  <a:pt x="67894" y="45128"/>
                </a:lnTo>
                <a:lnTo>
                  <a:pt x="67894" y="44102"/>
                </a:lnTo>
                <a:lnTo>
                  <a:pt x="67894" y="44102"/>
                </a:lnTo>
                <a:lnTo>
                  <a:pt x="67894" y="44102"/>
                </a:lnTo>
                <a:lnTo>
                  <a:pt x="69473" y="44102"/>
                </a:lnTo>
                <a:lnTo>
                  <a:pt x="69473" y="44102"/>
                </a:lnTo>
                <a:lnTo>
                  <a:pt x="69473" y="44102"/>
                </a:lnTo>
                <a:lnTo>
                  <a:pt x="69473" y="43076"/>
                </a:lnTo>
                <a:lnTo>
                  <a:pt x="69473" y="43076"/>
                </a:lnTo>
                <a:lnTo>
                  <a:pt x="69473" y="43076"/>
                </a:lnTo>
                <a:lnTo>
                  <a:pt x="71842" y="43076"/>
                </a:lnTo>
                <a:lnTo>
                  <a:pt x="71842" y="43076"/>
                </a:lnTo>
                <a:lnTo>
                  <a:pt x="71842" y="43076"/>
                </a:lnTo>
                <a:lnTo>
                  <a:pt x="71842" y="42051"/>
                </a:lnTo>
                <a:lnTo>
                  <a:pt x="71842" y="42051"/>
                </a:lnTo>
                <a:lnTo>
                  <a:pt x="71842" y="42051"/>
                </a:lnTo>
                <a:lnTo>
                  <a:pt x="71842" y="42051"/>
                </a:lnTo>
                <a:lnTo>
                  <a:pt x="71842" y="42051"/>
                </a:lnTo>
                <a:lnTo>
                  <a:pt x="73421" y="42051"/>
                </a:lnTo>
                <a:lnTo>
                  <a:pt x="73421" y="41025"/>
                </a:lnTo>
                <a:lnTo>
                  <a:pt x="73421" y="41025"/>
                </a:lnTo>
                <a:lnTo>
                  <a:pt x="73421" y="41025"/>
                </a:lnTo>
                <a:lnTo>
                  <a:pt x="73421" y="41025"/>
                </a:lnTo>
                <a:lnTo>
                  <a:pt x="73421" y="41025"/>
                </a:lnTo>
                <a:lnTo>
                  <a:pt x="75000" y="41025"/>
                </a:lnTo>
                <a:lnTo>
                  <a:pt x="75000" y="39487"/>
                </a:lnTo>
                <a:lnTo>
                  <a:pt x="75000" y="39487"/>
                </a:lnTo>
                <a:lnTo>
                  <a:pt x="75000" y="39487"/>
                </a:lnTo>
                <a:lnTo>
                  <a:pt x="75000" y="39487"/>
                </a:lnTo>
                <a:lnTo>
                  <a:pt x="75000" y="39487"/>
                </a:lnTo>
                <a:lnTo>
                  <a:pt x="75000" y="38461"/>
                </a:lnTo>
                <a:lnTo>
                  <a:pt x="75000" y="38461"/>
                </a:lnTo>
                <a:lnTo>
                  <a:pt x="75000" y="38461"/>
                </a:lnTo>
                <a:lnTo>
                  <a:pt x="76578" y="38461"/>
                </a:lnTo>
                <a:lnTo>
                  <a:pt x="76578" y="38461"/>
                </a:lnTo>
                <a:lnTo>
                  <a:pt x="76578" y="38461"/>
                </a:lnTo>
                <a:lnTo>
                  <a:pt x="76578" y="37435"/>
                </a:lnTo>
                <a:lnTo>
                  <a:pt x="76578" y="37435"/>
                </a:lnTo>
                <a:lnTo>
                  <a:pt x="76578" y="37435"/>
                </a:lnTo>
                <a:lnTo>
                  <a:pt x="76578" y="37435"/>
                </a:lnTo>
                <a:lnTo>
                  <a:pt x="76578" y="37435"/>
                </a:lnTo>
                <a:lnTo>
                  <a:pt x="78157" y="37435"/>
                </a:lnTo>
                <a:lnTo>
                  <a:pt x="78157" y="37435"/>
                </a:lnTo>
                <a:lnTo>
                  <a:pt x="78157" y="37435"/>
                </a:lnTo>
                <a:lnTo>
                  <a:pt x="78157" y="36410"/>
                </a:lnTo>
                <a:lnTo>
                  <a:pt x="78157" y="36410"/>
                </a:lnTo>
                <a:lnTo>
                  <a:pt x="78157" y="36410"/>
                </a:lnTo>
                <a:lnTo>
                  <a:pt x="80526" y="36410"/>
                </a:lnTo>
                <a:lnTo>
                  <a:pt x="80526" y="36410"/>
                </a:lnTo>
                <a:lnTo>
                  <a:pt x="80526" y="36410"/>
                </a:lnTo>
                <a:lnTo>
                  <a:pt x="80526" y="35384"/>
                </a:lnTo>
                <a:lnTo>
                  <a:pt x="80526" y="35384"/>
                </a:lnTo>
                <a:lnTo>
                  <a:pt x="80526" y="35384"/>
                </a:lnTo>
                <a:lnTo>
                  <a:pt x="80526" y="35384"/>
                </a:lnTo>
                <a:lnTo>
                  <a:pt x="80526" y="35384"/>
                </a:lnTo>
                <a:lnTo>
                  <a:pt x="78157" y="35384"/>
                </a:lnTo>
                <a:lnTo>
                  <a:pt x="78157" y="35384"/>
                </a:lnTo>
                <a:lnTo>
                  <a:pt x="78157" y="35384"/>
                </a:lnTo>
                <a:lnTo>
                  <a:pt x="76578" y="35384"/>
                </a:lnTo>
                <a:lnTo>
                  <a:pt x="76578" y="35384"/>
                </a:lnTo>
                <a:lnTo>
                  <a:pt x="76578" y="35384"/>
                </a:lnTo>
                <a:lnTo>
                  <a:pt x="76578" y="35384"/>
                </a:lnTo>
                <a:lnTo>
                  <a:pt x="75000" y="35384"/>
                </a:lnTo>
                <a:lnTo>
                  <a:pt x="75000" y="35384"/>
                </a:lnTo>
                <a:lnTo>
                  <a:pt x="75000" y="35384"/>
                </a:lnTo>
                <a:lnTo>
                  <a:pt x="75000" y="35384"/>
                </a:lnTo>
                <a:lnTo>
                  <a:pt x="73421" y="35384"/>
                </a:lnTo>
                <a:lnTo>
                  <a:pt x="73421" y="35384"/>
                </a:lnTo>
                <a:lnTo>
                  <a:pt x="73421" y="35384"/>
                </a:lnTo>
                <a:lnTo>
                  <a:pt x="71842" y="35384"/>
                </a:lnTo>
                <a:lnTo>
                  <a:pt x="71842" y="35384"/>
                </a:lnTo>
                <a:lnTo>
                  <a:pt x="71842" y="35384"/>
                </a:lnTo>
                <a:lnTo>
                  <a:pt x="71842" y="35384"/>
                </a:lnTo>
                <a:lnTo>
                  <a:pt x="69473" y="35384"/>
                </a:lnTo>
                <a:lnTo>
                  <a:pt x="69473" y="35384"/>
                </a:lnTo>
                <a:lnTo>
                  <a:pt x="69473" y="35384"/>
                </a:lnTo>
                <a:lnTo>
                  <a:pt x="67894" y="35384"/>
                </a:lnTo>
                <a:lnTo>
                  <a:pt x="67894" y="35384"/>
                </a:lnTo>
                <a:lnTo>
                  <a:pt x="67894" y="35384"/>
                </a:lnTo>
                <a:lnTo>
                  <a:pt x="67894" y="35384"/>
                </a:lnTo>
                <a:lnTo>
                  <a:pt x="67894" y="35384"/>
                </a:lnTo>
                <a:lnTo>
                  <a:pt x="67894" y="33846"/>
                </a:lnTo>
                <a:lnTo>
                  <a:pt x="66315" y="33846"/>
                </a:lnTo>
                <a:lnTo>
                  <a:pt x="66315" y="33846"/>
                </a:lnTo>
                <a:lnTo>
                  <a:pt x="66315" y="33846"/>
                </a:lnTo>
                <a:lnTo>
                  <a:pt x="66315" y="33846"/>
                </a:lnTo>
                <a:lnTo>
                  <a:pt x="66315" y="33846"/>
                </a:lnTo>
                <a:lnTo>
                  <a:pt x="64736" y="33846"/>
                </a:lnTo>
                <a:lnTo>
                  <a:pt x="64736" y="33846"/>
                </a:lnTo>
                <a:lnTo>
                  <a:pt x="64736" y="33846"/>
                </a:lnTo>
                <a:lnTo>
                  <a:pt x="64736" y="33846"/>
                </a:lnTo>
                <a:lnTo>
                  <a:pt x="63157" y="33846"/>
                </a:lnTo>
                <a:lnTo>
                  <a:pt x="63157" y="33846"/>
                </a:lnTo>
                <a:lnTo>
                  <a:pt x="63157" y="32820"/>
                </a:lnTo>
                <a:lnTo>
                  <a:pt x="63157" y="32820"/>
                </a:lnTo>
                <a:lnTo>
                  <a:pt x="63157" y="32820"/>
                </a:lnTo>
                <a:lnTo>
                  <a:pt x="60789" y="32820"/>
                </a:lnTo>
                <a:lnTo>
                  <a:pt x="60789" y="32820"/>
                </a:lnTo>
                <a:lnTo>
                  <a:pt x="60789" y="32820"/>
                </a:lnTo>
                <a:lnTo>
                  <a:pt x="60789" y="32820"/>
                </a:lnTo>
                <a:lnTo>
                  <a:pt x="60789" y="32820"/>
                </a:lnTo>
                <a:lnTo>
                  <a:pt x="60789" y="32820"/>
                </a:lnTo>
                <a:lnTo>
                  <a:pt x="59210" y="32820"/>
                </a:lnTo>
                <a:lnTo>
                  <a:pt x="59210" y="32820"/>
                </a:lnTo>
                <a:lnTo>
                  <a:pt x="59210" y="32820"/>
                </a:lnTo>
                <a:lnTo>
                  <a:pt x="59210" y="31794"/>
                </a:lnTo>
                <a:lnTo>
                  <a:pt x="57631" y="31794"/>
                </a:lnTo>
                <a:lnTo>
                  <a:pt x="57631" y="31794"/>
                </a:lnTo>
                <a:lnTo>
                  <a:pt x="57631" y="31794"/>
                </a:lnTo>
                <a:lnTo>
                  <a:pt x="57631" y="31794"/>
                </a:lnTo>
                <a:lnTo>
                  <a:pt x="57631" y="31794"/>
                </a:lnTo>
                <a:lnTo>
                  <a:pt x="56052" y="31794"/>
                </a:lnTo>
                <a:lnTo>
                  <a:pt x="56052" y="31794"/>
                </a:lnTo>
                <a:lnTo>
                  <a:pt x="56052" y="31794"/>
                </a:lnTo>
                <a:lnTo>
                  <a:pt x="56052" y="31794"/>
                </a:lnTo>
                <a:lnTo>
                  <a:pt x="56052" y="31794"/>
                </a:lnTo>
                <a:lnTo>
                  <a:pt x="54473" y="31794"/>
                </a:lnTo>
                <a:lnTo>
                  <a:pt x="54473" y="30769"/>
                </a:lnTo>
                <a:lnTo>
                  <a:pt x="54473" y="30769"/>
                </a:lnTo>
                <a:lnTo>
                  <a:pt x="54473" y="30769"/>
                </a:lnTo>
                <a:lnTo>
                  <a:pt x="52105" y="30769"/>
                </a:lnTo>
                <a:lnTo>
                  <a:pt x="52105" y="30769"/>
                </a:lnTo>
                <a:lnTo>
                  <a:pt x="52105" y="30769"/>
                </a:lnTo>
                <a:lnTo>
                  <a:pt x="52105" y="30769"/>
                </a:lnTo>
                <a:lnTo>
                  <a:pt x="52105" y="30769"/>
                </a:lnTo>
                <a:lnTo>
                  <a:pt x="52105" y="30769"/>
                </a:lnTo>
                <a:lnTo>
                  <a:pt x="50526" y="30769"/>
                </a:lnTo>
                <a:lnTo>
                  <a:pt x="50526" y="30769"/>
                </a:lnTo>
                <a:lnTo>
                  <a:pt x="50526" y="30769"/>
                </a:lnTo>
                <a:lnTo>
                  <a:pt x="50526" y="29743"/>
                </a:lnTo>
                <a:lnTo>
                  <a:pt x="50526" y="29743"/>
                </a:lnTo>
                <a:lnTo>
                  <a:pt x="48947" y="29743"/>
                </a:lnTo>
                <a:lnTo>
                  <a:pt x="48947" y="29743"/>
                </a:lnTo>
                <a:lnTo>
                  <a:pt x="48947" y="29743"/>
                </a:lnTo>
                <a:lnTo>
                  <a:pt x="48947" y="29743"/>
                </a:lnTo>
                <a:lnTo>
                  <a:pt x="47368" y="29743"/>
                </a:lnTo>
                <a:lnTo>
                  <a:pt x="47368" y="29743"/>
                </a:lnTo>
                <a:lnTo>
                  <a:pt x="47368" y="29743"/>
                </a:lnTo>
                <a:lnTo>
                  <a:pt x="47368" y="29743"/>
                </a:lnTo>
                <a:lnTo>
                  <a:pt x="47368" y="29743"/>
                </a:lnTo>
                <a:lnTo>
                  <a:pt x="45789" y="29743"/>
                </a:lnTo>
                <a:lnTo>
                  <a:pt x="45789" y="28205"/>
                </a:lnTo>
                <a:lnTo>
                  <a:pt x="45789" y="28205"/>
                </a:lnTo>
                <a:lnTo>
                  <a:pt x="45789" y="28205"/>
                </a:lnTo>
                <a:lnTo>
                  <a:pt x="45789" y="28205"/>
                </a:lnTo>
                <a:lnTo>
                  <a:pt x="43421" y="28205"/>
                </a:lnTo>
                <a:lnTo>
                  <a:pt x="43421" y="28205"/>
                </a:lnTo>
                <a:lnTo>
                  <a:pt x="43421" y="28205"/>
                </a:lnTo>
                <a:lnTo>
                  <a:pt x="43421" y="28205"/>
                </a:lnTo>
                <a:lnTo>
                  <a:pt x="43421" y="28205"/>
                </a:lnTo>
                <a:lnTo>
                  <a:pt x="41842" y="28205"/>
                </a:lnTo>
                <a:lnTo>
                  <a:pt x="41842" y="28205"/>
                </a:lnTo>
                <a:lnTo>
                  <a:pt x="41842" y="28205"/>
                </a:lnTo>
                <a:lnTo>
                  <a:pt x="41842" y="27179"/>
                </a:lnTo>
                <a:lnTo>
                  <a:pt x="41842" y="27179"/>
                </a:lnTo>
                <a:lnTo>
                  <a:pt x="40263" y="27179"/>
                </a:lnTo>
                <a:lnTo>
                  <a:pt x="40263" y="27179"/>
                </a:lnTo>
                <a:lnTo>
                  <a:pt x="40263" y="27179"/>
                </a:lnTo>
                <a:lnTo>
                  <a:pt x="40263" y="27179"/>
                </a:lnTo>
                <a:lnTo>
                  <a:pt x="40263" y="27179"/>
                </a:lnTo>
                <a:lnTo>
                  <a:pt x="38684" y="27179"/>
                </a:lnTo>
                <a:lnTo>
                  <a:pt x="38684" y="27179"/>
                </a:lnTo>
                <a:lnTo>
                  <a:pt x="38684" y="27179"/>
                </a:lnTo>
                <a:lnTo>
                  <a:pt x="38684" y="27179"/>
                </a:lnTo>
                <a:lnTo>
                  <a:pt x="37105" y="27179"/>
                </a:lnTo>
                <a:lnTo>
                  <a:pt x="37105" y="27179"/>
                </a:lnTo>
                <a:lnTo>
                  <a:pt x="37105" y="26153"/>
                </a:lnTo>
                <a:lnTo>
                  <a:pt x="37105" y="26153"/>
                </a:lnTo>
                <a:lnTo>
                  <a:pt x="37105" y="26153"/>
                </a:lnTo>
                <a:lnTo>
                  <a:pt x="34736" y="26153"/>
                </a:lnTo>
                <a:lnTo>
                  <a:pt x="34736" y="26153"/>
                </a:lnTo>
                <a:lnTo>
                  <a:pt x="34736" y="26153"/>
                </a:lnTo>
                <a:lnTo>
                  <a:pt x="34736" y="26153"/>
                </a:lnTo>
                <a:lnTo>
                  <a:pt x="34736" y="26153"/>
                </a:lnTo>
                <a:lnTo>
                  <a:pt x="34736" y="26153"/>
                </a:lnTo>
                <a:lnTo>
                  <a:pt x="34736" y="25128"/>
                </a:lnTo>
                <a:lnTo>
                  <a:pt x="33157" y="25128"/>
                </a:lnTo>
                <a:lnTo>
                  <a:pt x="33157" y="25128"/>
                </a:lnTo>
                <a:lnTo>
                  <a:pt x="33157" y="25128"/>
                </a:lnTo>
                <a:lnTo>
                  <a:pt x="33157" y="25128"/>
                </a:lnTo>
                <a:lnTo>
                  <a:pt x="33157" y="25128"/>
                </a:lnTo>
                <a:lnTo>
                  <a:pt x="33157" y="25128"/>
                </a:lnTo>
                <a:lnTo>
                  <a:pt x="33157" y="24102"/>
                </a:lnTo>
                <a:lnTo>
                  <a:pt x="31578" y="24102"/>
                </a:lnTo>
                <a:lnTo>
                  <a:pt x="31578" y="24102"/>
                </a:lnTo>
                <a:lnTo>
                  <a:pt x="31578" y="24102"/>
                </a:lnTo>
                <a:lnTo>
                  <a:pt x="31578" y="24102"/>
                </a:lnTo>
                <a:lnTo>
                  <a:pt x="31578" y="24102"/>
                </a:lnTo>
                <a:lnTo>
                  <a:pt x="31578" y="24102"/>
                </a:lnTo>
                <a:lnTo>
                  <a:pt x="31578" y="22564"/>
                </a:lnTo>
                <a:lnTo>
                  <a:pt x="30000" y="22564"/>
                </a:lnTo>
                <a:lnTo>
                  <a:pt x="30000" y="22564"/>
                </a:lnTo>
                <a:lnTo>
                  <a:pt x="30000" y="22564"/>
                </a:lnTo>
                <a:lnTo>
                  <a:pt x="30000" y="22564"/>
                </a:lnTo>
                <a:lnTo>
                  <a:pt x="30000" y="22564"/>
                </a:lnTo>
                <a:lnTo>
                  <a:pt x="30000" y="22564"/>
                </a:lnTo>
                <a:lnTo>
                  <a:pt x="28421" y="22564"/>
                </a:lnTo>
                <a:lnTo>
                  <a:pt x="28421" y="21538"/>
                </a:lnTo>
                <a:lnTo>
                  <a:pt x="28421" y="21538"/>
                </a:lnTo>
                <a:lnTo>
                  <a:pt x="28421" y="21538"/>
                </a:lnTo>
                <a:lnTo>
                  <a:pt x="28421" y="21538"/>
                </a:lnTo>
                <a:lnTo>
                  <a:pt x="28421" y="21538"/>
                </a:lnTo>
                <a:lnTo>
                  <a:pt x="28421" y="20512"/>
                </a:lnTo>
                <a:lnTo>
                  <a:pt x="26052" y="20512"/>
                </a:lnTo>
                <a:lnTo>
                  <a:pt x="26052" y="20512"/>
                </a:lnTo>
                <a:lnTo>
                  <a:pt x="26052" y="20512"/>
                </a:lnTo>
                <a:lnTo>
                  <a:pt x="26052" y="19487"/>
                </a:lnTo>
                <a:lnTo>
                  <a:pt x="26052" y="19487"/>
                </a:lnTo>
                <a:lnTo>
                  <a:pt x="26052" y="19487"/>
                </a:lnTo>
                <a:lnTo>
                  <a:pt x="26052" y="19487"/>
                </a:lnTo>
                <a:lnTo>
                  <a:pt x="26052" y="18461"/>
                </a:lnTo>
                <a:lnTo>
                  <a:pt x="26052" y="18461"/>
                </a:lnTo>
                <a:lnTo>
                  <a:pt x="26052" y="18461"/>
                </a:lnTo>
                <a:lnTo>
                  <a:pt x="24473" y="18461"/>
                </a:lnTo>
                <a:lnTo>
                  <a:pt x="24473" y="18461"/>
                </a:lnTo>
                <a:lnTo>
                  <a:pt x="24473" y="18461"/>
                </a:lnTo>
                <a:lnTo>
                  <a:pt x="24473" y="18461"/>
                </a:lnTo>
                <a:lnTo>
                  <a:pt x="24473" y="18461"/>
                </a:lnTo>
                <a:lnTo>
                  <a:pt x="24473" y="16923"/>
                </a:lnTo>
                <a:lnTo>
                  <a:pt x="24473" y="16923"/>
                </a:lnTo>
                <a:lnTo>
                  <a:pt x="24473" y="16923"/>
                </a:lnTo>
                <a:lnTo>
                  <a:pt x="24473" y="16923"/>
                </a:lnTo>
                <a:lnTo>
                  <a:pt x="24473" y="15897"/>
                </a:lnTo>
                <a:lnTo>
                  <a:pt x="22894" y="15897"/>
                </a:lnTo>
                <a:lnTo>
                  <a:pt x="22894" y="15897"/>
                </a:lnTo>
                <a:lnTo>
                  <a:pt x="22894" y="15897"/>
                </a:lnTo>
                <a:lnTo>
                  <a:pt x="22894" y="15897"/>
                </a:lnTo>
                <a:lnTo>
                  <a:pt x="22894" y="15897"/>
                </a:lnTo>
                <a:lnTo>
                  <a:pt x="22894" y="14871"/>
                </a:lnTo>
                <a:lnTo>
                  <a:pt x="21315" y="14871"/>
                </a:lnTo>
                <a:lnTo>
                  <a:pt x="21315" y="14871"/>
                </a:lnTo>
                <a:lnTo>
                  <a:pt x="21315" y="14871"/>
                </a:lnTo>
                <a:lnTo>
                  <a:pt x="21315" y="14871"/>
                </a:lnTo>
                <a:lnTo>
                  <a:pt x="21315" y="13846"/>
                </a:lnTo>
                <a:lnTo>
                  <a:pt x="21315" y="13846"/>
                </a:lnTo>
                <a:lnTo>
                  <a:pt x="21315" y="13846"/>
                </a:lnTo>
                <a:lnTo>
                  <a:pt x="21315" y="13846"/>
                </a:lnTo>
                <a:lnTo>
                  <a:pt x="21315" y="13846"/>
                </a:lnTo>
                <a:lnTo>
                  <a:pt x="21315" y="12820"/>
                </a:lnTo>
                <a:lnTo>
                  <a:pt x="21315" y="12820"/>
                </a:lnTo>
                <a:lnTo>
                  <a:pt x="21315" y="12820"/>
                </a:lnTo>
                <a:lnTo>
                  <a:pt x="19736" y="12820"/>
                </a:lnTo>
                <a:lnTo>
                  <a:pt x="19736" y="12820"/>
                </a:lnTo>
                <a:lnTo>
                  <a:pt x="21315" y="12820"/>
                </a:lnTo>
                <a:lnTo>
                  <a:pt x="21315" y="11282"/>
                </a:lnTo>
                <a:lnTo>
                  <a:pt x="21315" y="11282"/>
                </a:lnTo>
                <a:lnTo>
                  <a:pt x="21315" y="11282"/>
                </a:lnTo>
                <a:lnTo>
                  <a:pt x="21315" y="11282"/>
                </a:lnTo>
                <a:lnTo>
                  <a:pt x="21315" y="11282"/>
                </a:lnTo>
                <a:lnTo>
                  <a:pt x="21315" y="10256"/>
                </a:lnTo>
                <a:lnTo>
                  <a:pt x="21315" y="10256"/>
                </a:lnTo>
                <a:lnTo>
                  <a:pt x="21315" y="10256"/>
                </a:lnTo>
                <a:lnTo>
                  <a:pt x="22894" y="10256"/>
                </a:lnTo>
                <a:lnTo>
                  <a:pt x="22894" y="10256"/>
                </a:lnTo>
                <a:lnTo>
                  <a:pt x="22894" y="9230"/>
                </a:lnTo>
                <a:lnTo>
                  <a:pt x="22894" y="9230"/>
                </a:lnTo>
                <a:lnTo>
                  <a:pt x="22894" y="9230"/>
                </a:lnTo>
                <a:lnTo>
                  <a:pt x="22894" y="9230"/>
                </a:lnTo>
                <a:lnTo>
                  <a:pt x="22894" y="9230"/>
                </a:lnTo>
                <a:lnTo>
                  <a:pt x="24473" y="9230"/>
                </a:lnTo>
                <a:lnTo>
                  <a:pt x="24473" y="8205"/>
                </a:lnTo>
                <a:lnTo>
                  <a:pt x="24473" y="8205"/>
                </a:lnTo>
                <a:lnTo>
                  <a:pt x="24473" y="8205"/>
                </a:lnTo>
                <a:lnTo>
                  <a:pt x="24473" y="8205"/>
                </a:lnTo>
                <a:lnTo>
                  <a:pt x="24473" y="7179"/>
                </a:lnTo>
                <a:lnTo>
                  <a:pt x="24473" y="7179"/>
                </a:lnTo>
                <a:lnTo>
                  <a:pt x="24473" y="7179"/>
                </a:lnTo>
                <a:lnTo>
                  <a:pt x="24473" y="7179"/>
                </a:lnTo>
                <a:lnTo>
                  <a:pt x="24473" y="7179"/>
                </a:lnTo>
                <a:lnTo>
                  <a:pt x="24473" y="5641"/>
                </a:lnTo>
                <a:lnTo>
                  <a:pt x="26052" y="5641"/>
                </a:lnTo>
                <a:lnTo>
                  <a:pt x="26052" y="5641"/>
                </a:lnTo>
                <a:lnTo>
                  <a:pt x="26052" y="5641"/>
                </a:lnTo>
                <a:lnTo>
                  <a:pt x="26052" y="5641"/>
                </a:lnTo>
                <a:lnTo>
                  <a:pt x="26052" y="4615"/>
                </a:lnTo>
                <a:lnTo>
                  <a:pt x="26052" y="4615"/>
                </a:lnTo>
                <a:lnTo>
                  <a:pt x="26052" y="4615"/>
                </a:lnTo>
                <a:lnTo>
                  <a:pt x="26052" y="4615"/>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5" name="Shape 595"/>
          <p:cNvSpPr/>
          <p:nvPr/>
        </p:nvSpPr>
        <p:spPr>
          <a:xfrm>
            <a:off x="4602854" y="3160386"/>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6" name="Shape 596"/>
          <p:cNvSpPr/>
          <p:nvPr/>
        </p:nvSpPr>
        <p:spPr>
          <a:xfrm>
            <a:off x="4602854" y="3160386"/>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7" name="Shape 597"/>
          <p:cNvSpPr/>
          <p:nvPr/>
        </p:nvSpPr>
        <p:spPr>
          <a:xfrm>
            <a:off x="2842557" y="3960404"/>
            <a:ext cx="41684" cy="34921"/>
          </a:xfrm>
          <a:custGeom>
            <a:avLst/>
            <a:gdLst/>
            <a:ahLst/>
            <a:cxnLst/>
            <a:rect l="0" t="0" r="0" b="0"/>
            <a:pathLst>
              <a:path w="120000" h="120000" extrusionOk="0">
                <a:moveTo>
                  <a:pt x="37714" y="0"/>
                </a:moveTo>
                <a:lnTo>
                  <a:pt x="37714" y="0"/>
                </a:lnTo>
                <a:lnTo>
                  <a:pt x="37714" y="0"/>
                </a:lnTo>
                <a:lnTo>
                  <a:pt x="44571" y="0"/>
                </a:lnTo>
                <a:lnTo>
                  <a:pt x="44571" y="0"/>
                </a:lnTo>
                <a:lnTo>
                  <a:pt x="44571" y="10909"/>
                </a:lnTo>
                <a:lnTo>
                  <a:pt x="44571" y="10909"/>
                </a:lnTo>
                <a:lnTo>
                  <a:pt x="44571" y="10909"/>
                </a:lnTo>
                <a:lnTo>
                  <a:pt x="51428" y="10909"/>
                </a:lnTo>
                <a:lnTo>
                  <a:pt x="51428" y="10909"/>
                </a:lnTo>
                <a:lnTo>
                  <a:pt x="51428" y="10909"/>
                </a:lnTo>
                <a:lnTo>
                  <a:pt x="51428" y="10909"/>
                </a:lnTo>
                <a:lnTo>
                  <a:pt x="51428" y="10909"/>
                </a:lnTo>
                <a:lnTo>
                  <a:pt x="51428" y="21818"/>
                </a:lnTo>
                <a:lnTo>
                  <a:pt x="51428" y="21818"/>
                </a:lnTo>
                <a:lnTo>
                  <a:pt x="58285" y="21818"/>
                </a:lnTo>
                <a:lnTo>
                  <a:pt x="58285" y="21818"/>
                </a:lnTo>
                <a:lnTo>
                  <a:pt x="58285" y="21818"/>
                </a:lnTo>
                <a:lnTo>
                  <a:pt x="58285" y="21818"/>
                </a:lnTo>
                <a:lnTo>
                  <a:pt x="58285" y="21818"/>
                </a:lnTo>
                <a:lnTo>
                  <a:pt x="58285" y="32727"/>
                </a:lnTo>
                <a:lnTo>
                  <a:pt x="68571" y="32727"/>
                </a:lnTo>
                <a:lnTo>
                  <a:pt x="68571" y="32727"/>
                </a:lnTo>
                <a:lnTo>
                  <a:pt x="68571" y="32727"/>
                </a:lnTo>
                <a:lnTo>
                  <a:pt x="68571" y="32727"/>
                </a:lnTo>
                <a:lnTo>
                  <a:pt x="68571" y="32727"/>
                </a:lnTo>
                <a:lnTo>
                  <a:pt x="68571" y="32727"/>
                </a:lnTo>
                <a:lnTo>
                  <a:pt x="75428" y="32727"/>
                </a:lnTo>
                <a:lnTo>
                  <a:pt x="75428" y="32727"/>
                </a:lnTo>
                <a:lnTo>
                  <a:pt x="75428" y="32727"/>
                </a:lnTo>
                <a:lnTo>
                  <a:pt x="75428" y="43636"/>
                </a:lnTo>
                <a:lnTo>
                  <a:pt x="75428" y="43636"/>
                </a:lnTo>
                <a:lnTo>
                  <a:pt x="75428" y="43636"/>
                </a:lnTo>
                <a:lnTo>
                  <a:pt x="75428" y="43636"/>
                </a:lnTo>
                <a:lnTo>
                  <a:pt x="82285" y="43636"/>
                </a:lnTo>
                <a:lnTo>
                  <a:pt x="82285" y="43636"/>
                </a:lnTo>
                <a:lnTo>
                  <a:pt x="82285" y="43636"/>
                </a:lnTo>
                <a:lnTo>
                  <a:pt x="89142" y="43636"/>
                </a:lnTo>
                <a:lnTo>
                  <a:pt x="89142" y="43636"/>
                </a:lnTo>
                <a:lnTo>
                  <a:pt x="89142" y="43636"/>
                </a:lnTo>
                <a:lnTo>
                  <a:pt x="89142" y="43636"/>
                </a:lnTo>
                <a:lnTo>
                  <a:pt x="89142" y="43636"/>
                </a:lnTo>
                <a:lnTo>
                  <a:pt x="89142" y="43636"/>
                </a:lnTo>
                <a:lnTo>
                  <a:pt x="96000" y="43636"/>
                </a:lnTo>
                <a:lnTo>
                  <a:pt x="96000" y="43636"/>
                </a:lnTo>
                <a:lnTo>
                  <a:pt x="96000" y="43636"/>
                </a:lnTo>
                <a:lnTo>
                  <a:pt x="106285" y="43636"/>
                </a:lnTo>
                <a:lnTo>
                  <a:pt x="106285" y="43636"/>
                </a:lnTo>
                <a:lnTo>
                  <a:pt x="106285" y="43636"/>
                </a:lnTo>
                <a:lnTo>
                  <a:pt x="106285" y="43636"/>
                </a:lnTo>
                <a:lnTo>
                  <a:pt x="106285" y="43636"/>
                </a:lnTo>
                <a:lnTo>
                  <a:pt x="106285" y="43636"/>
                </a:lnTo>
                <a:lnTo>
                  <a:pt x="106285" y="43636"/>
                </a:lnTo>
                <a:lnTo>
                  <a:pt x="113142" y="43636"/>
                </a:lnTo>
                <a:lnTo>
                  <a:pt x="113142" y="43636"/>
                </a:lnTo>
                <a:lnTo>
                  <a:pt x="113142" y="43636"/>
                </a:lnTo>
                <a:lnTo>
                  <a:pt x="113142" y="43636"/>
                </a:lnTo>
                <a:lnTo>
                  <a:pt x="113142" y="43636"/>
                </a:lnTo>
                <a:lnTo>
                  <a:pt x="113142" y="60000"/>
                </a:lnTo>
                <a:lnTo>
                  <a:pt x="120000" y="60000"/>
                </a:lnTo>
                <a:lnTo>
                  <a:pt x="120000" y="60000"/>
                </a:lnTo>
                <a:lnTo>
                  <a:pt x="120000" y="60000"/>
                </a:lnTo>
                <a:lnTo>
                  <a:pt x="113142" y="60000"/>
                </a:lnTo>
                <a:lnTo>
                  <a:pt x="113142" y="70909"/>
                </a:lnTo>
                <a:lnTo>
                  <a:pt x="113142" y="70909"/>
                </a:lnTo>
                <a:lnTo>
                  <a:pt x="113142" y="70909"/>
                </a:lnTo>
                <a:lnTo>
                  <a:pt x="113142" y="81818"/>
                </a:lnTo>
                <a:lnTo>
                  <a:pt x="113142" y="81818"/>
                </a:lnTo>
                <a:lnTo>
                  <a:pt x="113142" y="81818"/>
                </a:lnTo>
                <a:lnTo>
                  <a:pt x="113142" y="81818"/>
                </a:lnTo>
                <a:lnTo>
                  <a:pt x="113142" y="81818"/>
                </a:lnTo>
                <a:lnTo>
                  <a:pt x="120000" y="81818"/>
                </a:lnTo>
                <a:lnTo>
                  <a:pt x="120000" y="92727"/>
                </a:lnTo>
                <a:lnTo>
                  <a:pt x="113142" y="92727"/>
                </a:lnTo>
                <a:lnTo>
                  <a:pt x="113142" y="92727"/>
                </a:lnTo>
                <a:lnTo>
                  <a:pt x="113142" y="92727"/>
                </a:lnTo>
                <a:lnTo>
                  <a:pt x="113142" y="92727"/>
                </a:lnTo>
                <a:lnTo>
                  <a:pt x="113142" y="92727"/>
                </a:lnTo>
                <a:lnTo>
                  <a:pt x="113142" y="103636"/>
                </a:lnTo>
                <a:lnTo>
                  <a:pt x="113142" y="103636"/>
                </a:lnTo>
                <a:lnTo>
                  <a:pt x="113142" y="103636"/>
                </a:lnTo>
                <a:lnTo>
                  <a:pt x="113142" y="103636"/>
                </a:lnTo>
                <a:lnTo>
                  <a:pt x="120000" y="103636"/>
                </a:lnTo>
                <a:lnTo>
                  <a:pt x="120000" y="103636"/>
                </a:lnTo>
                <a:lnTo>
                  <a:pt x="120000" y="120000"/>
                </a:lnTo>
                <a:lnTo>
                  <a:pt x="120000" y="120000"/>
                </a:lnTo>
                <a:lnTo>
                  <a:pt x="120000" y="120000"/>
                </a:lnTo>
                <a:lnTo>
                  <a:pt x="120000" y="120000"/>
                </a:lnTo>
                <a:lnTo>
                  <a:pt x="120000" y="120000"/>
                </a:lnTo>
                <a:lnTo>
                  <a:pt x="113142" y="120000"/>
                </a:lnTo>
                <a:lnTo>
                  <a:pt x="113142" y="120000"/>
                </a:lnTo>
                <a:lnTo>
                  <a:pt x="113142" y="120000"/>
                </a:lnTo>
                <a:lnTo>
                  <a:pt x="113142" y="120000"/>
                </a:lnTo>
                <a:lnTo>
                  <a:pt x="113142" y="120000"/>
                </a:lnTo>
                <a:lnTo>
                  <a:pt x="113142" y="120000"/>
                </a:lnTo>
                <a:lnTo>
                  <a:pt x="113142" y="120000"/>
                </a:lnTo>
                <a:lnTo>
                  <a:pt x="113142" y="120000"/>
                </a:lnTo>
                <a:lnTo>
                  <a:pt x="106285" y="120000"/>
                </a:lnTo>
                <a:lnTo>
                  <a:pt x="106285" y="120000"/>
                </a:lnTo>
                <a:lnTo>
                  <a:pt x="106285" y="120000"/>
                </a:lnTo>
                <a:lnTo>
                  <a:pt x="106285" y="120000"/>
                </a:lnTo>
                <a:lnTo>
                  <a:pt x="96000" y="120000"/>
                </a:lnTo>
                <a:lnTo>
                  <a:pt x="96000" y="120000"/>
                </a:lnTo>
                <a:lnTo>
                  <a:pt x="96000" y="120000"/>
                </a:lnTo>
                <a:lnTo>
                  <a:pt x="89142" y="120000"/>
                </a:lnTo>
                <a:lnTo>
                  <a:pt x="89142" y="120000"/>
                </a:lnTo>
                <a:lnTo>
                  <a:pt x="89142" y="120000"/>
                </a:lnTo>
                <a:lnTo>
                  <a:pt x="89142" y="120000"/>
                </a:lnTo>
                <a:lnTo>
                  <a:pt x="82285" y="120000"/>
                </a:lnTo>
                <a:lnTo>
                  <a:pt x="82285" y="120000"/>
                </a:lnTo>
                <a:lnTo>
                  <a:pt x="82285" y="120000"/>
                </a:lnTo>
                <a:lnTo>
                  <a:pt x="75428" y="120000"/>
                </a:lnTo>
                <a:lnTo>
                  <a:pt x="75428" y="120000"/>
                </a:lnTo>
                <a:lnTo>
                  <a:pt x="75428" y="120000"/>
                </a:lnTo>
                <a:lnTo>
                  <a:pt x="75428" y="120000"/>
                </a:lnTo>
                <a:lnTo>
                  <a:pt x="75428" y="120000"/>
                </a:lnTo>
                <a:lnTo>
                  <a:pt x="68571" y="120000"/>
                </a:lnTo>
                <a:lnTo>
                  <a:pt x="68571" y="120000"/>
                </a:lnTo>
                <a:lnTo>
                  <a:pt x="68571" y="120000"/>
                </a:lnTo>
                <a:lnTo>
                  <a:pt x="68571" y="120000"/>
                </a:lnTo>
                <a:lnTo>
                  <a:pt x="68571" y="120000"/>
                </a:lnTo>
                <a:lnTo>
                  <a:pt x="58285" y="120000"/>
                </a:lnTo>
                <a:lnTo>
                  <a:pt x="58285" y="103636"/>
                </a:lnTo>
                <a:lnTo>
                  <a:pt x="58285" y="103636"/>
                </a:lnTo>
                <a:lnTo>
                  <a:pt x="58285" y="103636"/>
                </a:lnTo>
                <a:lnTo>
                  <a:pt x="58285" y="103636"/>
                </a:lnTo>
                <a:lnTo>
                  <a:pt x="51428" y="103636"/>
                </a:lnTo>
                <a:lnTo>
                  <a:pt x="51428" y="103636"/>
                </a:lnTo>
                <a:lnTo>
                  <a:pt x="51428" y="103636"/>
                </a:lnTo>
                <a:lnTo>
                  <a:pt x="51428" y="103636"/>
                </a:lnTo>
                <a:lnTo>
                  <a:pt x="51428" y="103636"/>
                </a:lnTo>
                <a:lnTo>
                  <a:pt x="44571" y="103636"/>
                </a:lnTo>
                <a:lnTo>
                  <a:pt x="44571" y="92727"/>
                </a:lnTo>
                <a:lnTo>
                  <a:pt x="44571" y="92727"/>
                </a:lnTo>
                <a:lnTo>
                  <a:pt x="44571" y="92727"/>
                </a:lnTo>
                <a:lnTo>
                  <a:pt x="44571" y="92727"/>
                </a:lnTo>
                <a:lnTo>
                  <a:pt x="44571" y="92727"/>
                </a:lnTo>
                <a:lnTo>
                  <a:pt x="37714" y="92727"/>
                </a:lnTo>
                <a:lnTo>
                  <a:pt x="37714" y="92727"/>
                </a:lnTo>
                <a:lnTo>
                  <a:pt x="37714" y="92727"/>
                </a:lnTo>
                <a:lnTo>
                  <a:pt x="37714" y="92727"/>
                </a:lnTo>
                <a:lnTo>
                  <a:pt x="30857" y="92727"/>
                </a:lnTo>
                <a:lnTo>
                  <a:pt x="30857" y="92727"/>
                </a:lnTo>
                <a:lnTo>
                  <a:pt x="30857" y="92727"/>
                </a:lnTo>
                <a:lnTo>
                  <a:pt x="30857" y="92727"/>
                </a:lnTo>
                <a:lnTo>
                  <a:pt x="20571" y="92727"/>
                </a:lnTo>
                <a:lnTo>
                  <a:pt x="20571" y="81818"/>
                </a:lnTo>
                <a:lnTo>
                  <a:pt x="20571" y="81818"/>
                </a:lnTo>
                <a:lnTo>
                  <a:pt x="20571" y="81818"/>
                </a:lnTo>
                <a:lnTo>
                  <a:pt x="20571" y="81818"/>
                </a:lnTo>
                <a:lnTo>
                  <a:pt x="13714" y="81818"/>
                </a:lnTo>
                <a:lnTo>
                  <a:pt x="13714" y="81818"/>
                </a:lnTo>
                <a:lnTo>
                  <a:pt x="13714" y="81818"/>
                </a:lnTo>
                <a:lnTo>
                  <a:pt x="13714" y="81818"/>
                </a:lnTo>
                <a:lnTo>
                  <a:pt x="6857" y="81818"/>
                </a:lnTo>
                <a:lnTo>
                  <a:pt x="6857" y="81818"/>
                </a:lnTo>
                <a:lnTo>
                  <a:pt x="6857" y="81818"/>
                </a:lnTo>
                <a:lnTo>
                  <a:pt x="6857" y="70909"/>
                </a:lnTo>
                <a:lnTo>
                  <a:pt x="6857" y="70909"/>
                </a:lnTo>
                <a:lnTo>
                  <a:pt x="6857" y="70909"/>
                </a:lnTo>
                <a:lnTo>
                  <a:pt x="6857" y="70909"/>
                </a:lnTo>
                <a:lnTo>
                  <a:pt x="0" y="70909"/>
                </a:lnTo>
                <a:lnTo>
                  <a:pt x="0" y="70909"/>
                </a:lnTo>
                <a:lnTo>
                  <a:pt x="0" y="70909"/>
                </a:lnTo>
                <a:lnTo>
                  <a:pt x="0" y="70909"/>
                </a:lnTo>
                <a:lnTo>
                  <a:pt x="0" y="60000"/>
                </a:lnTo>
                <a:lnTo>
                  <a:pt x="0" y="60000"/>
                </a:lnTo>
                <a:lnTo>
                  <a:pt x="0" y="60000"/>
                </a:lnTo>
                <a:lnTo>
                  <a:pt x="0" y="60000"/>
                </a:lnTo>
                <a:lnTo>
                  <a:pt x="0" y="43636"/>
                </a:lnTo>
                <a:lnTo>
                  <a:pt x="0" y="43636"/>
                </a:lnTo>
                <a:lnTo>
                  <a:pt x="0" y="43636"/>
                </a:lnTo>
                <a:lnTo>
                  <a:pt x="6857" y="43636"/>
                </a:lnTo>
                <a:lnTo>
                  <a:pt x="6857" y="43636"/>
                </a:lnTo>
                <a:lnTo>
                  <a:pt x="6857" y="43636"/>
                </a:lnTo>
                <a:lnTo>
                  <a:pt x="6857" y="32727"/>
                </a:lnTo>
                <a:lnTo>
                  <a:pt x="6857" y="32727"/>
                </a:lnTo>
                <a:lnTo>
                  <a:pt x="6857" y="32727"/>
                </a:lnTo>
                <a:lnTo>
                  <a:pt x="6857" y="32727"/>
                </a:lnTo>
                <a:lnTo>
                  <a:pt x="13714" y="32727"/>
                </a:lnTo>
                <a:lnTo>
                  <a:pt x="13714" y="32727"/>
                </a:lnTo>
                <a:lnTo>
                  <a:pt x="13714" y="32727"/>
                </a:lnTo>
                <a:lnTo>
                  <a:pt x="13714" y="32727"/>
                </a:lnTo>
                <a:lnTo>
                  <a:pt x="20571" y="32727"/>
                </a:lnTo>
                <a:lnTo>
                  <a:pt x="20571" y="21818"/>
                </a:lnTo>
                <a:lnTo>
                  <a:pt x="20571" y="21818"/>
                </a:lnTo>
                <a:lnTo>
                  <a:pt x="20571" y="21818"/>
                </a:lnTo>
                <a:lnTo>
                  <a:pt x="20571" y="21818"/>
                </a:lnTo>
                <a:lnTo>
                  <a:pt x="20571" y="21818"/>
                </a:lnTo>
                <a:lnTo>
                  <a:pt x="20571" y="21818"/>
                </a:lnTo>
                <a:lnTo>
                  <a:pt x="30857" y="21818"/>
                </a:lnTo>
                <a:lnTo>
                  <a:pt x="30857" y="10909"/>
                </a:lnTo>
                <a:lnTo>
                  <a:pt x="30857" y="10909"/>
                </a:lnTo>
                <a:lnTo>
                  <a:pt x="20571" y="10909"/>
                </a:lnTo>
                <a:lnTo>
                  <a:pt x="20571" y="10909"/>
                </a:lnTo>
                <a:lnTo>
                  <a:pt x="20571" y="0"/>
                </a:lnTo>
                <a:lnTo>
                  <a:pt x="20571" y="0"/>
                </a:lnTo>
                <a:lnTo>
                  <a:pt x="30857" y="0"/>
                </a:lnTo>
                <a:lnTo>
                  <a:pt x="30857" y="0"/>
                </a:lnTo>
                <a:lnTo>
                  <a:pt x="30857" y="0"/>
                </a:lnTo>
                <a:lnTo>
                  <a:pt x="30857" y="0"/>
                </a:lnTo>
                <a:lnTo>
                  <a:pt x="30857" y="0"/>
                </a:lnTo>
                <a:lnTo>
                  <a:pt x="30857" y="0"/>
                </a:lnTo>
                <a:lnTo>
                  <a:pt x="37714" y="0"/>
                </a:lnTo>
                <a:lnTo>
                  <a:pt x="37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8" name="Shape 598"/>
          <p:cNvSpPr/>
          <p:nvPr/>
        </p:nvSpPr>
        <p:spPr>
          <a:xfrm>
            <a:off x="2842557" y="3960404"/>
            <a:ext cx="41684" cy="34921"/>
          </a:xfrm>
          <a:custGeom>
            <a:avLst/>
            <a:gdLst/>
            <a:ahLst/>
            <a:cxnLst/>
            <a:rect l="0" t="0" r="0" b="0"/>
            <a:pathLst>
              <a:path w="120000" h="120000" extrusionOk="0">
                <a:moveTo>
                  <a:pt x="37714" y="0"/>
                </a:moveTo>
                <a:lnTo>
                  <a:pt x="37714" y="0"/>
                </a:lnTo>
                <a:lnTo>
                  <a:pt x="37714" y="0"/>
                </a:lnTo>
                <a:lnTo>
                  <a:pt x="44571" y="0"/>
                </a:lnTo>
                <a:lnTo>
                  <a:pt x="44571" y="0"/>
                </a:lnTo>
                <a:lnTo>
                  <a:pt x="44571" y="10909"/>
                </a:lnTo>
                <a:lnTo>
                  <a:pt x="44571" y="10909"/>
                </a:lnTo>
                <a:lnTo>
                  <a:pt x="44571" y="10909"/>
                </a:lnTo>
                <a:lnTo>
                  <a:pt x="51428" y="10909"/>
                </a:lnTo>
                <a:lnTo>
                  <a:pt x="51428" y="10909"/>
                </a:lnTo>
                <a:lnTo>
                  <a:pt x="51428" y="10909"/>
                </a:lnTo>
                <a:lnTo>
                  <a:pt x="51428" y="10909"/>
                </a:lnTo>
                <a:lnTo>
                  <a:pt x="51428" y="10909"/>
                </a:lnTo>
                <a:lnTo>
                  <a:pt x="51428" y="21818"/>
                </a:lnTo>
                <a:lnTo>
                  <a:pt x="51428" y="21818"/>
                </a:lnTo>
                <a:lnTo>
                  <a:pt x="58285" y="21818"/>
                </a:lnTo>
                <a:lnTo>
                  <a:pt x="58285" y="21818"/>
                </a:lnTo>
                <a:lnTo>
                  <a:pt x="58285" y="21818"/>
                </a:lnTo>
                <a:lnTo>
                  <a:pt x="58285" y="21818"/>
                </a:lnTo>
                <a:lnTo>
                  <a:pt x="58285" y="21818"/>
                </a:lnTo>
                <a:lnTo>
                  <a:pt x="58285" y="32727"/>
                </a:lnTo>
                <a:lnTo>
                  <a:pt x="68571" y="32727"/>
                </a:lnTo>
                <a:lnTo>
                  <a:pt x="68571" y="32727"/>
                </a:lnTo>
                <a:lnTo>
                  <a:pt x="68571" y="32727"/>
                </a:lnTo>
                <a:lnTo>
                  <a:pt x="68571" y="32727"/>
                </a:lnTo>
                <a:lnTo>
                  <a:pt x="68571" y="32727"/>
                </a:lnTo>
                <a:lnTo>
                  <a:pt x="68571" y="32727"/>
                </a:lnTo>
                <a:lnTo>
                  <a:pt x="75428" y="32727"/>
                </a:lnTo>
                <a:lnTo>
                  <a:pt x="75428" y="32727"/>
                </a:lnTo>
                <a:lnTo>
                  <a:pt x="75428" y="32727"/>
                </a:lnTo>
                <a:lnTo>
                  <a:pt x="75428" y="43636"/>
                </a:lnTo>
                <a:lnTo>
                  <a:pt x="75428" y="43636"/>
                </a:lnTo>
                <a:lnTo>
                  <a:pt x="75428" y="43636"/>
                </a:lnTo>
                <a:lnTo>
                  <a:pt x="75428" y="43636"/>
                </a:lnTo>
                <a:lnTo>
                  <a:pt x="82285" y="43636"/>
                </a:lnTo>
                <a:lnTo>
                  <a:pt x="82285" y="43636"/>
                </a:lnTo>
                <a:lnTo>
                  <a:pt x="82285" y="43636"/>
                </a:lnTo>
                <a:lnTo>
                  <a:pt x="89142" y="43636"/>
                </a:lnTo>
                <a:lnTo>
                  <a:pt x="89142" y="43636"/>
                </a:lnTo>
                <a:lnTo>
                  <a:pt x="89142" y="43636"/>
                </a:lnTo>
                <a:lnTo>
                  <a:pt x="89142" y="43636"/>
                </a:lnTo>
                <a:lnTo>
                  <a:pt x="89142" y="43636"/>
                </a:lnTo>
                <a:lnTo>
                  <a:pt x="89142" y="43636"/>
                </a:lnTo>
                <a:lnTo>
                  <a:pt x="96000" y="43636"/>
                </a:lnTo>
                <a:lnTo>
                  <a:pt x="96000" y="43636"/>
                </a:lnTo>
                <a:lnTo>
                  <a:pt x="96000" y="43636"/>
                </a:lnTo>
                <a:lnTo>
                  <a:pt x="106285" y="43636"/>
                </a:lnTo>
                <a:lnTo>
                  <a:pt x="106285" y="43636"/>
                </a:lnTo>
                <a:lnTo>
                  <a:pt x="106285" y="43636"/>
                </a:lnTo>
                <a:lnTo>
                  <a:pt x="106285" y="43636"/>
                </a:lnTo>
                <a:lnTo>
                  <a:pt x="106285" y="43636"/>
                </a:lnTo>
                <a:lnTo>
                  <a:pt x="106285" y="43636"/>
                </a:lnTo>
                <a:lnTo>
                  <a:pt x="106285" y="43636"/>
                </a:lnTo>
                <a:lnTo>
                  <a:pt x="113142" y="43636"/>
                </a:lnTo>
                <a:lnTo>
                  <a:pt x="113142" y="43636"/>
                </a:lnTo>
                <a:lnTo>
                  <a:pt x="113142" y="43636"/>
                </a:lnTo>
                <a:lnTo>
                  <a:pt x="113142" y="43636"/>
                </a:lnTo>
                <a:lnTo>
                  <a:pt x="113142" y="43636"/>
                </a:lnTo>
                <a:lnTo>
                  <a:pt x="113142" y="60000"/>
                </a:lnTo>
                <a:lnTo>
                  <a:pt x="120000" y="60000"/>
                </a:lnTo>
                <a:lnTo>
                  <a:pt x="120000" y="60000"/>
                </a:lnTo>
                <a:lnTo>
                  <a:pt x="120000" y="60000"/>
                </a:lnTo>
                <a:lnTo>
                  <a:pt x="113142" y="60000"/>
                </a:lnTo>
                <a:lnTo>
                  <a:pt x="113142" y="70909"/>
                </a:lnTo>
                <a:lnTo>
                  <a:pt x="113142" y="70909"/>
                </a:lnTo>
                <a:lnTo>
                  <a:pt x="113142" y="70909"/>
                </a:lnTo>
                <a:lnTo>
                  <a:pt x="113142" y="81818"/>
                </a:lnTo>
                <a:lnTo>
                  <a:pt x="113142" y="81818"/>
                </a:lnTo>
                <a:lnTo>
                  <a:pt x="113142" y="81818"/>
                </a:lnTo>
                <a:lnTo>
                  <a:pt x="113142" y="81818"/>
                </a:lnTo>
                <a:lnTo>
                  <a:pt x="113142" y="81818"/>
                </a:lnTo>
                <a:lnTo>
                  <a:pt x="120000" y="81818"/>
                </a:lnTo>
                <a:lnTo>
                  <a:pt x="120000" y="92727"/>
                </a:lnTo>
                <a:lnTo>
                  <a:pt x="113142" y="92727"/>
                </a:lnTo>
                <a:lnTo>
                  <a:pt x="113142" y="92727"/>
                </a:lnTo>
                <a:lnTo>
                  <a:pt x="113142" y="92727"/>
                </a:lnTo>
                <a:lnTo>
                  <a:pt x="113142" y="92727"/>
                </a:lnTo>
                <a:lnTo>
                  <a:pt x="113142" y="92727"/>
                </a:lnTo>
                <a:lnTo>
                  <a:pt x="113142" y="103636"/>
                </a:lnTo>
                <a:lnTo>
                  <a:pt x="113142" y="103636"/>
                </a:lnTo>
                <a:lnTo>
                  <a:pt x="113142" y="103636"/>
                </a:lnTo>
                <a:lnTo>
                  <a:pt x="113142" y="103636"/>
                </a:lnTo>
                <a:lnTo>
                  <a:pt x="120000" y="103636"/>
                </a:lnTo>
                <a:lnTo>
                  <a:pt x="120000" y="103636"/>
                </a:lnTo>
                <a:lnTo>
                  <a:pt x="120000" y="120000"/>
                </a:lnTo>
                <a:lnTo>
                  <a:pt x="120000" y="120000"/>
                </a:lnTo>
                <a:lnTo>
                  <a:pt x="120000" y="120000"/>
                </a:lnTo>
                <a:lnTo>
                  <a:pt x="120000" y="120000"/>
                </a:lnTo>
                <a:lnTo>
                  <a:pt x="120000" y="120000"/>
                </a:lnTo>
                <a:lnTo>
                  <a:pt x="113142" y="120000"/>
                </a:lnTo>
                <a:lnTo>
                  <a:pt x="113142" y="120000"/>
                </a:lnTo>
                <a:lnTo>
                  <a:pt x="113142" y="120000"/>
                </a:lnTo>
                <a:lnTo>
                  <a:pt x="113142" y="120000"/>
                </a:lnTo>
                <a:lnTo>
                  <a:pt x="113142" y="120000"/>
                </a:lnTo>
                <a:lnTo>
                  <a:pt x="113142" y="120000"/>
                </a:lnTo>
                <a:lnTo>
                  <a:pt x="113142" y="120000"/>
                </a:lnTo>
                <a:lnTo>
                  <a:pt x="113142" y="120000"/>
                </a:lnTo>
                <a:lnTo>
                  <a:pt x="106285" y="120000"/>
                </a:lnTo>
                <a:lnTo>
                  <a:pt x="106285" y="120000"/>
                </a:lnTo>
                <a:lnTo>
                  <a:pt x="106285" y="120000"/>
                </a:lnTo>
                <a:lnTo>
                  <a:pt x="106285" y="120000"/>
                </a:lnTo>
                <a:lnTo>
                  <a:pt x="96000" y="120000"/>
                </a:lnTo>
                <a:lnTo>
                  <a:pt x="96000" y="120000"/>
                </a:lnTo>
                <a:lnTo>
                  <a:pt x="96000" y="120000"/>
                </a:lnTo>
                <a:lnTo>
                  <a:pt x="89142" y="120000"/>
                </a:lnTo>
                <a:lnTo>
                  <a:pt x="89142" y="120000"/>
                </a:lnTo>
                <a:lnTo>
                  <a:pt x="89142" y="120000"/>
                </a:lnTo>
                <a:lnTo>
                  <a:pt x="89142" y="120000"/>
                </a:lnTo>
                <a:lnTo>
                  <a:pt x="82285" y="120000"/>
                </a:lnTo>
                <a:lnTo>
                  <a:pt x="82285" y="120000"/>
                </a:lnTo>
                <a:lnTo>
                  <a:pt x="82285" y="120000"/>
                </a:lnTo>
                <a:lnTo>
                  <a:pt x="75428" y="120000"/>
                </a:lnTo>
                <a:lnTo>
                  <a:pt x="75428" y="120000"/>
                </a:lnTo>
                <a:lnTo>
                  <a:pt x="75428" y="120000"/>
                </a:lnTo>
                <a:lnTo>
                  <a:pt x="75428" y="120000"/>
                </a:lnTo>
                <a:lnTo>
                  <a:pt x="75428" y="120000"/>
                </a:lnTo>
                <a:lnTo>
                  <a:pt x="68571" y="120000"/>
                </a:lnTo>
                <a:lnTo>
                  <a:pt x="68571" y="120000"/>
                </a:lnTo>
                <a:lnTo>
                  <a:pt x="68571" y="120000"/>
                </a:lnTo>
                <a:lnTo>
                  <a:pt x="68571" y="120000"/>
                </a:lnTo>
                <a:lnTo>
                  <a:pt x="68571" y="120000"/>
                </a:lnTo>
                <a:lnTo>
                  <a:pt x="58285" y="120000"/>
                </a:lnTo>
                <a:lnTo>
                  <a:pt x="58285" y="103636"/>
                </a:lnTo>
                <a:lnTo>
                  <a:pt x="58285" y="103636"/>
                </a:lnTo>
                <a:lnTo>
                  <a:pt x="58285" y="103636"/>
                </a:lnTo>
                <a:lnTo>
                  <a:pt x="58285" y="103636"/>
                </a:lnTo>
                <a:lnTo>
                  <a:pt x="51428" y="103636"/>
                </a:lnTo>
                <a:lnTo>
                  <a:pt x="51428" y="103636"/>
                </a:lnTo>
                <a:lnTo>
                  <a:pt x="51428" y="103636"/>
                </a:lnTo>
                <a:lnTo>
                  <a:pt x="51428" y="103636"/>
                </a:lnTo>
                <a:lnTo>
                  <a:pt x="51428" y="103636"/>
                </a:lnTo>
                <a:lnTo>
                  <a:pt x="44571" y="103636"/>
                </a:lnTo>
                <a:lnTo>
                  <a:pt x="44571" y="92727"/>
                </a:lnTo>
                <a:lnTo>
                  <a:pt x="44571" y="92727"/>
                </a:lnTo>
                <a:lnTo>
                  <a:pt x="44571" y="92727"/>
                </a:lnTo>
                <a:lnTo>
                  <a:pt x="44571" y="92727"/>
                </a:lnTo>
                <a:lnTo>
                  <a:pt x="44571" y="92727"/>
                </a:lnTo>
                <a:lnTo>
                  <a:pt x="37714" y="92727"/>
                </a:lnTo>
                <a:lnTo>
                  <a:pt x="37714" y="92727"/>
                </a:lnTo>
                <a:lnTo>
                  <a:pt x="37714" y="92727"/>
                </a:lnTo>
                <a:lnTo>
                  <a:pt x="37714" y="92727"/>
                </a:lnTo>
                <a:lnTo>
                  <a:pt x="30857" y="92727"/>
                </a:lnTo>
                <a:lnTo>
                  <a:pt x="30857" y="92727"/>
                </a:lnTo>
                <a:lnTo>
                  <a:pt x="30857" y="92727"/>
                </a:lnTo>
                <a:lnTo>
                  <a:pt x="30857" y="92727"/>
                </a:lnTo>
                <a:lnTo>
                  <a:pt x="20571" y="92727"/>
                </a:lnTo>
                <a:lnTo>
                  <a:pt x="20571" y="81818"/>
                </a:lnTo>
                <a:lnTo>
                  <a:pt x="20571" y="81818"/>
                </a:lnTo>
                <a:lnTo>
                  <a:pt x="20571" y="81818"/>
                </a:lnTo>
                <a:lnTo>
                  <a:pt x="20571" y="81818"/>
                </a:lnTo>
                <a:lnTo>
                  <a:pt x="13714" y="81818"/>
                </a:lnTo>
                <a:lnTo>
                  <a:pt x="13714" y="81818"/>
                </a:lnTo>
                <a:lnTo>
                  <a:pt x="13714" y="81818"/>
                </a:lnTo>
                <a:lnTo>
                  <a:pt x="13714" y="81818"/>
                </a:lnTo>
                <a:lnTo>
                  <a:pt x="6857" y="81818"/>
                </a:lnTo>
                <a:lnTo>
                  <a:pt x="6857" y="81818"/>
                </a:lnTo>
                <a:lnTo>
                  <a:pt x="6857" y="81818"/>
                </a:lnTo>
                <a:lnTo>
                  <a:pt x="6857" y="70909"/>
                </a:lnTo>
                <a:lnTo>
                  <a:pt x="6857" y="70909"/>
                </a:lnTo>
                <a:lnTo>
                  <a:pt x="6857" y="70909"/>
                </a:lnTo>
                <a:lnTo>
                  <a:pt x="6857" y="70909"/>
                </a:lnTo>
                <a:lnTo>
                  <a:pt x="0" y="70909"/>
                </a:lnTo>
                <a:lnTo>
                  <a:pt x="0" y="70909"/>
                </a:lnTo>
                <a:lnTo>
                  <a:pt x="0" y="70909"/>
                </a:lnTo>
                <a:lnTo>
                  <a:pt x="0" y="70909"/>
                </a:lnTo>
                <a:lnTo>
                  <a:pt x="0" y="60000"/>
                </a:lnTo>
                <a:lnTo>
                  <a:pt x="0" y="60000"/>
                </a:lnTo>
                <a:lnTo>
                  <a:pt x="0" y="60000"/>
                </a:lnTo>
                <a:lnTo>
                  <a:pt x="0" y="60000"/>
                </a:lnTo>
                <a:lnTo>
                  <a:pt x="0" y="43636"/>
                </a:lnTo>
                <a:lnTo>
                  <a:pt x="0" y="43636"/>
                </a:lnTo>
                <a:lnTo>
                  <a:pt x="0" y="43636"/>
                </a:lnTo>
                <a:lnTo>
                  <a:pt x="6857" y="43636"/>
                </a:lnTo>
                <a:lnTo>
                  <a:pt x="6857" y="43636"/>
                </a:lnTo>
                <a:lnTo>
                  <a:pt x="6857" y="43636"/>
                </a:lnTo>
                <a:lnTo>
                  <a:pt x="6857" y="32727"/>
                </a:lnTo>
                <a:lnTo>
                  <a:pt x="6857" y="32727"/>
                </a:lnTo>
                <a:lnTo>
                  <a:pt x="6857" y="32727"/>
                </a:lnTo>
                <a:lnTo>
                  <a:pt x="6857" y="32727"/>
                </a:lnTo>
                <a:lnTo>
                  <a:pt x="13714" y="32727"/>
                </a:lnTo>
                <a:lnTo>
                  <a:pt x="13714" y="32727"/>
                </a:lnTo>
                <a:lnTo>
                  <a:pt x="13714" y="32727"/>
                </a:lnTo>
                <a:lnTo>
                  <a:pt x="13714" y="32727"/>
                </a:lnTo>
                <a:lnTo>
                  <a:pt x="20571" y="32727"/>
                </a:lnTo>
                <a:lnTo>
                  <a:pt x="20571" y="21818"/>
                </a:lnTo>
                <a:lnTo>
                  <a:pt x="20571" y="21818"/>
                </a:lnTo>
                <a:lnTo>
                  <a:pt x="20571" y="21818"/>
                </a:lnTo>
                <a:lnTo>
                  <a:pt x="20571" y="21818"/>
                </a:lnTo>
                <a:lnTo>
                  <a:pt x="20571" y="21818"/>
                </a:lnTo>
                <a:lnTo>
                  <a:pt x="20571" y="21818"/>
                </a:lnTo>
                <a:lnTo>
                  <a:pt x="30857" y="21818"/>
                </a:lnTo>
                <a:lnTo>
                  <a:pt x="30857" y="10909"/>
                </a:lnTo>
                <a:lnTo>
                  <a:pt x="30857" y="10909"/>
                </a:lnTo>
                <a:lnTo>
                  <a:pt x="20571" y="10909"/>
                </a:lnTo>
                <a:lnTo>
                  <a:pt x="20571" y="10909"/>
                </a:lnTo>
                <a:lnTo>
                  <a:pt x="20571" y="0"/>
                </a:lnTo>
                <a:lnTo>
                  <a:pt x="20571" y="0"/>
                </a:lnTo>
                <a:lnTo>
                  <a:pt x="30857" y="0"/>
                </a:lnTo>
                <a:lnTo>
                  <a:pt x="30857" y="0"/>
                </a:lnTo>
                <a:lnTo>
                  <a:pt x="30857" y="0"/>
                </a:lnTo>
                <a:lnTo>
                  <a:pt x="30857" y="0"/>
                </a:lnTo>
                <a:lnTo>
                  <a:pt x="30857" y="0"/>
                </a:lnTo>
                <a:lnTo>
                  <a:pt x="30857" y="0"/>
                </a:lnTo>
                <a:lnTo>
                  <a:pt x="37714" y="0"/>
                </a:lnTo>
                <a:lnTo>
                  <a:pt x="37714"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599" name="Shape 599"/>
          <p:cNvSpPr/>
          <p:nvPr/>
        </p:nvSpPr>
        <p:spPr>
          <a:xfrm>
            <a:off x="4160998" y="4077866"/>
            <a:ext cx="52403" cy="84129"/>
          </a:xfrm>
          <a:custGeom>
            <a:avLst/>
            <a:gdLst/>
            <a:ahLst/>
            <a:cxnLst/>
            <a:rect l="0" t="0" r="0" b="0"/>
            <a:pathLst>
              <a:path w="120000" h="120000" extrusionOk="0">
                <a:moveTo>
                  <a:pt x="120000" y="61132"/>
                </a:moveTo>
                <a:lnTo>
                  <a:pt x="120000" y="61132"/>
                </a:lnTo>
                <a:lnTo>
                  <a:pt x="120000" y="65660"/>
                </a:lnTo>
                <a:lnTo>
                  <a:pt x="120000" y="65660"/>
                </a:lnTo>
                <a:lnTo>
                  <a:pt x="120000" y="65660"/>
                </a:lnTo>
                <a:lnTo>
                  <a:pt x="120000" y="70188"/>
                </a:lnTo>
                <a:lnTo>
                  <a:pt x="114545" y="70188"/>
                </a:lnTo>
                <a:lnTo>
                  <a:pt x="114545" y="70188"/>
                </a:lnTo>
                <a:lnTo>
                  <a:pt x="120000" y="70188"/>
                </a:lnTo>
                <a:lnTo>
                  <a:pt x="120000" y="70188"/>
                </a:lnTo>
                <a:lnTo>
                  <a:pt x="114545" y="70188"/>
                </a:lnTo>
                <a:lnTo>
                  <a:pt x="114545" y="74716"/>
                </a:lnTo>
                <a:lnTo>
                  <a:pt x="114545" y="74716"/>
                </a:lnTo>
                <a:lnTo>
                  <a:pt x="114545" y="74716"/>
                </a:lnTo>
                <a:lnTo>
                  <a:pt x="114545" y="74716"/>
                </a:lnTo>
                <a:lnTo>
                  <a:pt x="114545" y="74716"/>
                </a:lnTo>
                <a:lnTo>
                  <a:pt x="106363" y="74716"/>
                </a:lnTo>
                <a:lnTo>
                  <a:pt x="106363" y="74716"/>
                </a:lnTo>
                <a:lnTo>
                  <a:pt x="106363" y="74716"/>
                </a:lnTo>
                <a:lnTo>
                  <a:pt x="106363" y="81509"/>
                </a:lnTo>
                <a:lnTo>
                  <a:pt x="106363" y="81509"/>
                </a:lnTo>
                <a:lnTo>
                  <a:pt x="106363" y="81509"/>
                </a:lnTo>
                <a:lnTo>
                  <a:pt x="106363" y="81509"/>
                </a:lnTo>
                <a:lnTo>
                  <a:pt x="106363" y="86037"/>
                </a:lnTo>
                <a:lnTo>
                  <a:pt x="106363" y="86037"/>
                </a:lnTo>
                <a:lnTo>
                  <a:pt x="106363" y="86037"/>
                </a:lnTo>
                <a:lnTo>
                  <a:pt x="106363" y="90566"/>
                </a:lnTo>
                <a:lnTo>
                  <a:pt x="106363" y="90566"/>
                </a:lnTo>
                <a:lnTo>
                  <a:pt x="106363" y="90566"/>
                </a:lnTo>
                <a:lnTo>
                  <a:pt x="100909" y="90566"/>
                </a:lnTo>
                <a:lnTo>
                  <a:pt x="100909" y="90566"/>
                </a:lnTo>
                <a:lnTo>
                  <a:pt x="100909" y="90566"/>
                </a:lnTo>
                <a:lnTo>
                  <a:pt x="100909" y="90566"/>
                </a:lnTo>
                <a:lnTo>
                  <a:pt x="100909" y="90566"/>
                </a:lnTo>
                <a:lnTo>
                  <a:pt x="100909" y="95094"/>
                </a:lnTo>
                <a:lnTo>
                  <a:pt x="95454" y="95094"/>
                </a:lnTo>
                <a:lnTo>
                  <a:pt x="95454" y="95094"/>
                </a:lnTo>
                <a:lnTo>
                  <a:pt x="95454" y="95094"/>
                </a:lnTo>
                <a:lnTo>
                  <a:pt x="95454" y="95094"/>
                </a:lnTo>
                <a:lnTo>
                  <a:pt x="95454" y="95094"/>
                </a:lnTo>
                <a:lnTo>
                  <a:pt x="95454" y="99622"/>
                </a:lnTo>
                <a:lnTo>
                  <a:pt x="95454" y="99622"/>
                </a:lnTo>
                <a:lnTo>
                  <a:pt x="90000" y="99622"/>
                </a:lnTo>
                <a:lnTo>
                  <a:pt x="90000" y="99622"/>
                </a:lnTo>
                <a:lnTo>
                  <a:pt x="90000" y="99622"/>
                </a:lnTo>
                <a:lnTo>
                  <a:pt x="90000" y="99622"/>
                </a:lnTo>
                <a:lnTo>
                  <a:pt x="90000" y="99622"/>
                </a:lnTo>
                <a:lnTo>
                  <a:pt x="90000" y="99622"/>
                </a:lnTo>
                <a:lnTo>
                  <a:pt x="90000" y="106415"/>
                </a:lnTo>
                <a:lnTo>
                  <a:pt x="84545" y="106415"/>
                </a:lnTo>
                <a:lnTo>
                  <a:pt x="84545" y="106415"/>
                </a:lnTo>
                <a:lnTo>
                  <a:pt x="84545" y="106415"/>
                </a:lnTo>
                <a:lnTo>
                  <a:pt x="84545" y="106415"/>
                </a:lnTo>
                <a:lnTo>
                  <a:pt x="84545" y="110943"/>
                </a:lnTo>
                <a:lnTo>
                  <a:pt x="84545" y="110943"/>
                </a:lnTo>
                <a:lnTo>
                  <a:pt x="76363" y="110943"/>
                </a:lnTo>
                <a:lnTo>
                  <a:pt x="76363" y="110943"/>
                </a:lnTo>
                <a:lnTo>
                  <a:pt x="76363" y="110943"/>
                </a:lnTo>
                <a:lnTo>
                  <a:pt x="76363" y="110943"/>
                </a:lnTo>
                <a:lnTo>
                  <a:pt x="76363" y="110943"/>
                </a:lnTo>
                <a:lnTo>
                  <a:pt x="76363" y="115471"/>
                </a:lnTo>
                <a:lnTo>
                  <a:pt x="76363" y="115471"/>
                </a:lnTo>
                <a:lnTo>
                  <a:pt x="76363" y="115471"/>
                </a:lnTo>
                <a:lnTo>
                  <a:pt x="76363" y="115471"/>
                </a:lnTo>
                <a:lnTo>
                  <a:pt x="76363" y="120000"/>
                </a:lnTo>
                <a:lnTo>
                  <a:pt x="70909" y="120000"/>
                </a:lnTo>
                <a:lnTo>
                  <a:pt x="70909" y="120000"/>
                </a:lnTo>
                <a:lnTo>
                  <a:pt x="70909" y="120000"/>
                </a:lnTo>
                <a:lnTo>
                  <a:pt x="70909" y="120000"/>
                </a:lnTo>
                <a:lnTo>
                  <a:pt x="70909" y="120000"/>
                </a:lnTo>
                <a:lnTo>
                  <a:pt x="70909" y="120000"/>
                </a:lnTo>
                <a:lnTo>
                  <a:pt x="65454" y="120000"/>
                </a:lnTo>
                <a:lnTo>
                  <a:pt x="65454" y="120000"/>
                </a:lnTo>
                <a:lnTo>
                  <a:pt x="65454" y="120000"/>
                </a:lnTo>
                <a:lnTo>
                  <a:pt x="65454" y="120000"/>
                </a:lnTo>
                <a:lnTo>
                  <a:pt x="65454" y="120000"/>
                </a:lnTo>
                <a:lnTo>
                  <a:pt x="65454" y="115471"/>
                </a:lnTo>
                <a:lnTo>
                  <a:pt x="60000" y="115471"/>
                </a:lnTo>
                <a:lnTo>
                  <a:pt x="60000" y="115471"/>
                </a:lnTo>
                <a:lnTo>
                  <a:pt x="60000" y="115471"/>
                </a:lnTo>
                <a:lnTo>
                  <a:pt x="60000" y="115471"/>
                </a:lnTo>
                <a:lnTo>
                  <a:pt x="60000" y="115471"/>
                </a:lnTo>
                <a:lnTo>
                  <a:pt x="60000" y="115471"/>
                </a:lnTo>
                <a:lnTo>
                  <a:pt x="54545" y="115471"/>
                </a:lnTo>
                <a:lnTo>
                  <a:pt x="54545" y="115471"/>
                </a:lnTo>
                <a:lnTo>
                  <a:pt x="54545" y="110943"/>
                </a:lnTo>
                <a:lnTo>
                  <a:pt x="54545" y="110943"/>
                </a:lnTo>
                <a:lnTo>
                  <a:pt x="54545" y="110943"/>
                </a:lnTo>
                <a:lnTo>
                  <a:pt x="54545" y="110943"/>
                </a:lnTo>
                <a:lnTo>
                  <a:pt x="46363" y="110943"/>
                </a:lnTo>
                <a:lnTo>
                  <a:pt x="46363" y="110943"/>
                </a:lnTo>
                <a:lnTo>
                  <a:pt x="46363" y="110943"/>
                </a:lnTo>
                <a:lnTo>
                  <a:pt x="46363" y="110943"/>
                </a:lnTo>
                <a:lnTo>
                  <a:pt x="40909" y="110943"/>
                </a:lnTo>
                <a:lnTo>
                  <a:pt x="40909" y="110943"/>
                </a:lnTo>
                <a:lnTo>
                  <a:pt x="40909" y="106415"/>
                </a:lnTo>
                <a:lnTo>
                  <a:pt x="40909" y="106415"/>
                </a:lnTo>
                <a:lnTo>
                  <a:pt x="40909" y="106415"/>
                </a:lnTo>
                <a:lnTo>
                  <a:pt x="35454" y="106415"/>
                </a:lnTo>
                <a:lnTo>
                  <a:pt x="35454" y="106415"/>
                </a:lnTo>
                <a:lnTo>
                  <a:pt x="35454" y="106415"/>
                </a:lnTo>
                <a:lnTo>
                  <a:pt x="35454" y="106415"/>
                </a:lnTo>
                <a:lnTo>
                  <a:pt x="35454" y="106415"/>
                </a:lnTo>
                <a:lnTo>
                  <a:pt x="35454" y="106415"/>
                </a:lnTo>
                <a:lnTo>
                  <a:pt x="30000" y="106415"/>
                </a:lnTo>
                <a:lnTo>
                  <a:pt x="30000" y="106415"/>
                </a:lnTo>
                <a:lnTo>
                  <a:pt x="30000" y="106415"/>
                </a:lnTo>
                <a:lnTo>
                  <a:pt x="30000" y="99622"/>
                </a:lnTo>
                <a:lnTo>
                  <a:pt x="30000" y="99622"/>
                </a:lnTo>
                <a:lnTo>
                  <a:pt x="24545" y="99622"/>
                </a:lnTo>
                <a:lnTo>
                  <a:pt x="24545" y="99622"/>
                </a:lnTo>
                <a:lnTo>
                  <a:pt x="24545" y="99622"/>
                </a:lnTo>
                <a:lnTo>
                  <a:pt x="24545" y="99622"/>
                </a:lnTo>
                <a:lnTo>
                  <a:pt x="24545" y="99622"/>
                </a:lnTo>
                <a:lnTo>
                  <a:pt x="16363" y="99622"/>
                </a:lnTo>
                <a:lnTo>
                  <a:pt x="16363" y="99622"/>
                </a:lnTo>
                <a:lnTo>
                  <a:pt x="16363" y="95094"/>
                </a:lnTo>
                <a:lnTo>
                  <a:pt x="16363" y="95094"/>
                </a:lnTo>
                <a:lnTo>
                  <a:pt x="16363" y="95094"/>
                </a:lnTo>
                <a:lnTo>
                  <a:pt x="10909" y="95094"/>
                </a:lnTo>
                <a:lnTo>
                  <a:pt x="10909" y="95094"/>
                </a:lnTo>
                <a:lnTo>
                  <a:pt x="10909" y="95094"/>
                </a:lnTo>
                <a:lnTo>
                  <a:pt x="10909" y="95094"/>
                </a:lnTo>
                <a:lnTo>
                  <a:pt x="5454" y="95094"/>
                </a:lnTo>
                <a:lnTo>
                  <a:pt x="5454" y="95094"/>
                </a:lnTo>
                <a:lnTo>
                  <a:pt x="5454" y="90566"/>
                </a:lnTo>
                <a:lnTo>
                  <a:pt x="5454" y="90566"/>
                </a:lnTo>
                <a:lnTo>
                  <a:pt x="10909" y="90566"/>
                </a:lnTo>
                <a:lnTo>
                  <a:pt x="10909" y="90566"/>
                </a:lnTo>
                <a:lnTo>
                  <a:pt x="10909" y="90566"/>
                </a:lnTo>
                <a:lnTo>
                  <a:pt x="10909" y="90566"/>
                </a:lnTo>
                <a:lnTo>
                  <a:pt x="10909" y="95094"/>
                </a:lnTo>
                <a:lnTo>
                  <a:pt x="10909" y="95094"/>
                </a:lnTo>
                <a:lnTo>
                  <a:pt x="16363" y="95094"/>
                </a:lnTo>
                <a:lnTo>
                  <a:pt x="16363" y="95094"/>
                </a:lnTo>
                <a:lnTo>
                  <a:pt x="16363" y="95094"/>
                </a:lnTo>
                <a:lnTo>
                  <a:pt x="16363" y="95094"/>
                </a:lnTo>
                <a:lnTo>
                  <a:pt x="16363" y="90566"/>
                </a:lnTo>
                <a:lnTo>
                  <a:pt x="16363" y="90566"/>
                </a:lnTo>
                <a:lnTo>
                  <a:pt x="24545" y="90566"/>
                </a:lnTo>
                <a:lnTo>
                  <a:pt x="24545" y="90566"/>
                </a:lnTo>
                <a:lnTo>
                  <a:pt x="16363" y="90566"/>
                </a:lnTo>
                <a:lnTo>
                  <a:pt x="16363" y="90566"/>
                </a:lnTo>
                <a:lnTo>
                  <a:pt x="16363" y="90566"/>
                </a:lnTo>
                <a:lnTo>
                  <a:pt x="16363" y="90566"/>
                </a:lnTo>
                <a:lnTo>
                  <a:pt x="16363" y="90566"/>
                </a:lnTo>
                <a:lnTo>
                  <a:pt x="16363" y="86037"/>
                </a:lnTo>
                <a:lnTo>
                  <a:pt x="16363" y="86037"/>
                </a:lnTo>
                <a:lnTo>
                  <a:pt x="10909" y="86037"/>
                </a:lnTo>
                <a:lnTo>
                  <a:pt x="10909" y="86037"/>
                </a:lnTo>
                <a:lnTo>
                  <a:pt x="10909" y="86037"/>
                </a:lnTo>
                <a:lnTo>
                  <a:pt x="10909" y="81509"/>
                </a:lnTo>
                <a:lnTo>
                  <a:pt x="16363" y="81509"/>
                </a:lnTo>
                <a:lnTo>
                  <a:pt x="16363" y="81509"/>
                </a:lnTo>
                <a:lnTo>
                  <a:pt x="16363" y="81509"/>
                </a:lnTo>
                <a:lnTo>
                  <a:pt x="16363" y="74716"/>
                </a:lnTo>
                <a:lnTo>
                  <a:pt x="10909" y="74716"/>
                </a:lnTo>
                <a:lnTo>
                  <a:pt x="10909" y="74716"/>
                </a:lnTo>
                <a:lnTo>
                  <a:pt x="10909" y="74716"/>
                </a:lnTo>
                <a:lnTo>
                  <a:pt x="10909" y="74716"/>
                </a:lnTo>
                <a:lnTo>
                  <a:pt x="10909" y="70188"/>
                </a:lnTo>
                <a:lnTo>
                  <a:pt x="10909" y="70188"/>
                </a:lnTo>
                <a:lnTo>
                  <a:pt x="5454" y="70188"/>
                </a:lnTo>
                <a:lnTo>
                  <a:pt x="5454" y="74716"/>
                </a:lnTo>
                <a:lnTo>
                  <a:pt x="5454" y="74716"/>
                </a:lnTo>
                <a:lnTo>
                  <a:pt x="5454" y="74716"/>
                </a:lnTo>
                <a:lnTo>
                  <a:pt x="5454" y="74716"/>
                </a:lnTo>
                <a:lnTo>
                  <a:pt x="5454" y="74716"/>
                </a:lnTo>
                <a:lnTo>
                  <a:pt x="5454" y="74716"/>
                </a:lnTo>
                <a:lnTo>
                  <a:pt x="0" y="74716"/>
                </a:lnTo>
                <a:lnTo>
                  <a:pt x="0" y="74716"/>
                </a:lnTo>
                <a:lnTo>
                  <a:pt x="0" y="74716"/>
                </a:lnTo>
                <a:lnTo>
                  <a:pt x="5454" y="74716"/>
                </a:lnTo>
                <a:lnTo>
                  <a:pt x="5454" y="70188"/>
                </a:lnTo>
                <a:lnTo>
                  <a:pt x="5454" y="70188"/>
                </a:lnTo>
                <a:lnTo>
                  <a:pt x="5454" y="70188"/>
                </a:lnTo>
                <a:lnTo>
                  <a:pt x="5454" y="70188"/>
                </a:lnTo>
                <a:lnTo>
                  <a:pt x="5454" y="70188"/>
                </a:lnTo>
                <a:lnTo>
                  <a:pt x="5454" y="65660"/>
                </a:lnTo>
                <a:lnTo>
                  <a:pt x="0" y="65660"/>
                </a:lnTo>
                <a:lnTo>
                  <a:pt x="0" y="65660"/>
                </a:lnTo>
                <a:lnTo>
                  <a:pt x="0" y="65660"/>
                </a:lnTo>
                <a:lnTo>
                  <a:pt x="0" y="65660"/>
                </a:lnTo>
                <a:lnTo>
                  <a:pt x="0" y="65660"/>
                </a:lnTo>
                <a:lnTo>
                  <a:pt x="0" y="61132"/>
                </a:lnTo>
                <a:lnTo>
                  <a:pt x="0" y="61132"/>
                </a:lnTo>
                <a:lnTo>
                  <a:pt x="0" y="61132"/>
                </a:lnTo>
                <a:lnTo>
                  <a:pt x="0" y="61132"/>
                </a:lnTo>
                <a:lnTo>
                  <a:pt x="5454" y="61132"/>
                </a:lnTo>
                <a:lnTo>
                  <a:pt x="5454" y="61132"/>
                </a:lnTo>
                <a:lnTo>
                  <a:pt x="5454" y="56603"/>
                </a:lnTo>
                <a:lnTo>
                  <a:pt x="0" y="56603"/>
                </a:lnTo>
                <a:lnTo>
                  <a:pt x="0" y="56603"/>
                </a:lnTo>
                <a:lnTo>
                  <a:pt x="0" y="56603"/>
                </a:lnTo>
                <a:lnTo>
                  <a:pt x="0" y="49811"/>
                </a:lnTo>
                <a:lnTo>
                  <a:pt x="0" y="49811"/>
                </a:lnTo>
                <a:lnTo>
                  <a:pt x="0" y="49811"/>
                </a:lnTo>
                <a:lnTo>
                  <a:pt x="0" y="49811"/>
                </a:lnTo>
                <a:lnTo>
                  <a:pt x="0" y="45283"/>
                </a:lnTo>
                <a:lnTo>
                  <a:pt x="0" y="45283"/>
                </a:lnTo>
                <a:lnTo>
                  <a:pt x="0" y="45283"/>
                </a:lnTo>
                <a:lnTo>
                  <a:pt x="0" y="45283"/>
                </a:lnTo>
                <a:lnTo>
                  <a:pt x="0" y="45283"/>
                </a:lnTo>
                <a:lnTo>
                  <a:pt x="0" y="45283"/>
                </a:lnTo>
                <a:lnTo>
                  <a:pt x="0" y="40754"/>
                </a:lnTo>
                <a:lnTo>
                  <a:pt x="0" y="40754"/>
                </a:lnTo>
                <a:lnTo>
                  <a:pt x="0" y="40754"/>
                </a:lnTo>
                <a:lnTo>
                  <a:pt x="0" y="40754"/>
                </a:lnTo>
                <a:lnTo>
                  <a:pt x="0" y="36226"/>
                </a:lnTo>
                <a:lnTo>
                  <a:pt x="0" y="36226"/>
                </a:lnTo>
                <a:lnTo>
                  <a:pt x="5454" y="36226"/>
                </a:lnTo>
                <a:lnTo>
                  <a:pt x="5454" y="36226"/>
                </a:lnTo>
                <a:lnTo>
                  <a:pt x="5454" y="36226"/>
                </a:lnTo>
                <a:lnTo>
                  <a:pt x="5454" y="40754"/>
                </a:lnTo>
                <a:lnTo>
                  <a:pt x="5454" y="40754"/>
                </a:lnTo>
                <a:lnTo>
                  <a:pt x="5454" y="36226"/>
                </a:lnTo>
                <a:lnTo>
                  <a:pt x="10909" y="36226"/>
                </a:lnTo>
                <a:lnTo>
                  <a:pt x="10909" y="36226"/>
                </a:lnTo>
                <a:lnTo>
                  <a:pt x="10909" y="36226"/>
                </a:lnTo>
                <a:lnTo>
                  <a:pt x="10909" y="36226"/>
                </a:lnTo>
                <a:lnTo>
                  <a:pt x="10909" y="36226"/>
                </a:lnTo>
                <a:lnTo>
                  <a:pt x="10909" y="36226"/>
                </a:lnTo>
                <a:lnTo>
                  <a:pt x="10909" y="31698"/>
                </a:lnTo>
                <a:lnTo>
                  <a:pt x="10909" y="31698"/>
                </a:lnTo>
                <a:lnTo>
                  <a:pt x="16363" y="31698"/>
                </a:lnTo>
                <a:lnTo>
                  <a:pt x="16363" y="31698"/>
                </a:lnTo>
                <a:lnTo>
                  <a:pt x="16363" y="31698"/>
                </a:lnTo>
                <a:lnTo>
                  <a:pt x="16363" y="31698"/>
                </a:lnTo>
                <a:lnTo>
                  <a:pt x="16363" y="31698"/>
                </a:lnTo>
                <a:lnTo>
                  <a:pt x="24545" y="31698"/>
                </a:lnTo>
                <a:lnTo>
                  <a:pt x="24545" y="24905"/>
                </a:lnTo>
                <a:lnTo>
                  <a:pt x="24545" y="24905"/>
                </a:lnTo>
                <a:lnTo>
                  <a:pt x="24545" y="24905"/>
                </a:lnTo>
                <a:lnTo>
                  <a:pt x="24545" y="24905"/>
                </a:lnTo>
                <a:lnTo>
                  <a:pt x="24545" y="24905"/>
                </a:lnTo>
                <a:lnTo>
                  <a:pt x="24545" y="20377"/>
                </a:lnTo>
                <a:lnTo>
                  <a:pt x="24545" y="20377"/>
                </a:lnTo>
                <a:lnTo>
                  <a:pt x="24545" y="20377"/>
                </a:lnTo>
                <a:lnTo>
                  <a:pt x="24545" y="20377"/>
                </a:lnTo>
                <a:lnTo>
                  <a:pt x="24545" y="15849"/>
                </a:lnTo>
                <a:lnTo>
                  <a:pt x="30000" y="15849"/>
                </a:lnTo>
                <a:lnTo>
                  <a:pt x="30000" y="15849"/>
                </a:lnTo>
                <a:lnTo>
                  <a:pt x="30000" y="15849"/>
                </a:lnTo>
                <a:lnTo>
                  <a:pt x="30000" y="15849"/>
                </a:lnTo>
                <a:lnTo>
                  <a:pt x="30000" y="11320"/>
                </a:lnTo>
                <a:lnTo>
                  <a:pt x="30000" y="11320"/>
                </a:lnTo>
                <a:lnTo>
                  <a:pt x="30000" y="11320"/>
                </a:lnTo>
                <a:lnTo>
                  <a:pt x="30000" y="11320"/>
                </a:lnTo>
                <a:lnTo>
                  <a:pt x="35454" y="11320"/>
                </a:lnTo>
                <a:lnTo>
                  <a:pt x="35454" y="6792"/>
                </a:lnTo>
                <a:lnTo>
                  <a:pt x="35454" y="6792"/>
                </a:lnTo>
                <a:lnTo>
                  <a:pt x="35454" y="6792"/>
                </a:lnTo>
                <a:lnTo>
                  <a:pt x="35454" y="6792"/>
                </a:lnTo>
                <a:lnTo>
                  <a:pt x="35454" y="6792"/>
                </a:lnTo>
                <a:lnTo>
                  <a:pt x="40909" y="6792"/>
                </a:lnTo>
                <a:lnTo>
                  <a:pt x="40909" y="6792"/>
                </a:lnTo>
                <a:lnTo>
                  <a:pt x="40909" y="6792"/>
                </a:lnTo>
                <a:lnTo>
                  <a:pt x="40909" y="6792"/>
                </a:lnTo>
                <a:lnTo>
                  <a:pt x="40909" y="6792"/>
                </a:lnTo>
                <a:lnTo>
                  <a:pt x="46363" y="6792"/>
                </a:lnTo>
                <a:lnTo>
                  <a:pt x="46363" y="6792"/>
                </a:lnTo>
                <a:lnTo>
                  <a:pt x="46363" y="6792"/>
                </a:lnTo>
                <a:lnTo>
                  <a:pt x="46363" y="6792"/>
                </a:lnTo>
                <a:lnTo>
                  <a:pt x="54545" y="6792"/>
                </a:lnTo>
                <a:lnTo>
                  <a:pt x="54545" y="6792"/>
                </a:lnTo>
                <a:lnTo>
                  <a:pt x="54545" y="6792"/>
                </a:lnTo>
                <a:lnTo>
                  <a:pt x="54545" y="6792"/>
                </a:lnTo>
                <a:lnTo>
                  <a:pt x="54545" y="6792"/>
                </a:lnTo>
                <a:lnTo>
                  <a:pt x="54545" y="0"/>
                </a:lnTo>
                <a:lnTo>
                  <a:pt x="60000" y="0"/>
                </a:lnTo>
                <a:lnTo>
                  <a:pt x="60000" y="0"/>
                </a:lnTo>
                <a:lnTo>
                  <a:pt x="60000" y="0"/>
                </a:lnTo>
                <a:lnTo>
                  <a:pt x="60000" y="0"/>
                </a:lnTo>
                <a:lnTo>
                  <a:pt x="65454" y="0"/>
                </a:lnTo>
                <a:lnTo>
                  <a:pt x="65454" y="0"/>
                </a:lnTo>
                <a:lnTo>
                  <a:pt x="65454" y="0"/>
                </a:lnTo>
                <a:lnTo>
                  <a:pt x="70909" y="0"/>
                </a:lnTo>
                <a:lnTo>
                  <a:pt x="70909" y="0"/>
                </a:lnTo>
                <a:lnTo>
                  <a:pt x="70909" y="0"/>
                </a:lnTo>
                <a:lnTo>
                  <a:pt x="70909" y="0"/>
                </a:lnTo>
                <a:lnTo>
                  <a:pt x="76363" y="0"/>
                </a:lnTo>
                <a:lnTo>
                  <a:pt x="76363" y="0"/>
                </a:lnTo>
                <a:lnTo>
                  <a:pt x="76363" y="0"/>
                </a:lnTo>
                <a:lnTo>
                  <a:pt x="76363" y="0"/>
                </a:lnTo>
                <a:lnTo>
                  <a:pt x="84545" y="0"/>
                </a:lnTo>
                <a:lnTo>
                  <a:pt x="84545" y="0"/>
                </a:lnTo>
                <a:lnTo>
                  <a:pt x="84545" y="6792"/>
                </a:lnTo>
                <a:lnTo>
                  <a:pt x="84545" y="6792"/>
                </a:lnTo>
                <a:lnTo>
                  <a:pt x="84545" y="6792"/>
                </a:lnTo>
                <a:lnTo>
                  <a:pt x="84545" y="6792"/>
                </a:lnTo>
                <a:lnTo>
                  <a:pt x="84545" y="11320"/>
                </a:lnTo>
                <a:lnTo>
                  <a:pt x="90000" y="11320"/>
                </a:lnTo>
                <a:lnTo>
                  <a:pt x="90000" y="11320"/>
                </a:lnTo>
                <a:lnTo>
                  <a:pt x="90000" y="11320"/>
                </a:lnTo>
                <a:lnTo>
                  <a:pt x="90000" y="11320"/>
                </a:lnTo>
                <a:lnTo>
                  <a:pt x="90000" y="11320"/>
                </a:lnTo>
                <a:lnTo>
                  <a:pt x="90000" y="15849"/>
                </a:lnTo>
                <a:lnTo>
                  <a:pt x="90000" y="15849"/>
                </a:lnTo>
                <a:lnTo>
                  <a:pt x="90000" y="15849"/>
                </a:lnTo>
                <a:lnTo>
                  <a:pt x="95454" y="15849"/>
                </a:lnTo>
                <a:lnTo>
                  <a:pt x="95454" y="15849"/>
                </a:lnTo>
                <a:lnTo>
                  <a:pt x="95454" y="20377"/>
                </a:lnTo>
                <a:lnTo>
                  <a:pt x="95454" y="20377"/>
                </a:lnTo>
                <a:lnTo>
                  <a:pt x="95454" y="20377"/>
                </a:lnTo>
                <a:lnTo>
                  <a:pt x="95454" y="20377"/>
                </a:lnTo>
                <a:lnTo>
                  <a:pt x="95454" y="20377"/>
                </a:lnTo>
                <a:lnTo>
                  <a:pt x="95454" y="24905"/>
                </a:lnTo>
                <a:lnTo>
                  <a:pt x="95454" y="24905"/>
                </a:lnTo>
                <a:lnTo>
                  <a:pt x="95454" y="24905"/>
                </a:lnTo>
                <a:lnTo>
                  <a:pt x="95454" y="24905"/>
                </a:lnTo>
                <a:lnTo>
                  <a:pt x="100909" y="24905"/>
                </a:lnTo>
                <a:lnTo>
                  <a:pt x="100909" y="24905"/>
                </a:lnTo>
                <a:lnTo>
                  <a:pt x="100909" y="31698"/>
                </a:lnTo>
                <a:lnTo>
                  <a:pt x="100909" y="31698"/>
                </a:lnTo>
                <a:lnTo>
                  <a:pt x="100909" y="31698"/>
                </a:lnTo>
                <a:lnTo>
                  <a:pt x="100909" y="31698"/>
                </a:lnTo>
                <a:lnTo>
                  <a:pt x="100909" y="36226"/>
                </a:lnTo>
                <a:lnTo>
                  <a:pt x="100909" y="36226"/>
                </a:lnTo>
                <a:lnTo>
                  <a:pt x="100909" y="36226"/>
                </a:lnTo>
                <a:lnTo>
                  <a:pt x="100909" y="36226"/>
                </a:lnTo>
                <a:lnTo>
                  <a:pt x="100909" y="36226"/>
                </a:lnTo>
                <a:lnTo>
                  <a:pt x="100909" y="36226"/>
                </a:lnTo>
                <a:lnTo>
                  <a:pt x="106363" y="36226"/>
                </a:lnTo>
                <a:lnTo>
                  <a:pt x="106363" y="40754"/>
                </a:lnTo>
                <a:lnTo>
                  <a:pt x="106363" y="40754"/>
                </a:lnTo>
                <a:lnTo>
                  <a:pt x="106363" y="40754"/>
                </a:lnTo>
                <a:lnTo>
                  <a:pt x="106363" y="40754"/>
                </a:lnTo>
                <a:lnTo>
                  <a:pt x="106363" y="45283"/>
                </a:lnTo>
                <a:lnTo>
                  <a:pt x="106363" y="45283"/>
                </a:lnTo>
                <a:lnTo>
                  <a:pt x="106363" y="45283"/>
                </a:lnTo>
                <a:lnTo>
                  <a:pt x="106363" y="49811"/>
                </a:lnTo>
                <a:lnTo>
                  <a:pt x="106363" y="49811"/>
                </a:lnTo>
                <a:lnTo>
                  <a:pt x="106363" y="49811"/>
                </a:lnTo>
                <a:lnTo>
                  <a:pt x="106363" y="49811"/>
                </a:lnTo>
                <a:lnTo>
                  <a:pt x="106363" y="49811"/>
                </a:lnTo>
                <a:lnTo>
                  <a:pt x="106363" y="56603"/>
                </a:lnTo>
                <a:lnTo>
                  <a:pt x="106363" y="56603"/>
                </a:lnTo>
                <a:lnTo>
                  <a:pt x="106363" y="56603"/>
                </a:lnTo>
                <a:lnTo>
                  <a:pt x="106363" y="56603"/>
                </a:lnTo>
                <a:lnTo>
                  <a:pt x="106363" y="56603"/>
                </a:lnTo>
                <a:lnTo>
                  <a:pt x="106363" y="61132"/>
                </a:lnTo>
                <a:lnTo>
                  <a:pt x="106363" y="61132"/>
                </a:lnTo>
                <a:lnTo>
                  <a:pt x="106363" y="61132"/>
                </a:lnTo>
                <a:lnTo>
                  <a:pt x="106363" y="61132"/>
                </a:lnTo>
                <a:lnTo>
                  <a:pt x="100909" y="61132"/>
                </a:lnTo>
                <a:lnTo>
                  <a:pt x="100909" y="65660"/>
                </a:lnTo>
                <a:lnTo>
                  <a:pt x="100909" y="65660"/>
                </a:lnTo>
                <a:lnTo>
                  <a:pt x="100909" y="65660"/>
                </a:lnTo>
                <a:lnTo>
                  <a:pt x="100909" y="65660"/>
                </a:lnTo>
                <a:lnTo>
                  <a:pt x="100909" y="65660"/>
                </a:lnTo>
                <a:lnTo>
                  <a:pt x="106363" y="65660"/>
                </a:lnTo>
                <a:lnTo>
                  <a:pt x="106363" y="65660"/>
                </a:lnTo>
                <a:lnTo>
                  <a:pt x="106363" y="70188"/>
                </a:lnTo>
                <a:lnTo>
                  <a:pt x="106363" y="70188"/>
                </a:lnTo>
                <a:lnTo>
                  <a:pt x="106363" y="65660"/>
                </a:lnTo>
                <a:lnTo>
                  <a:pt x="106363" y="65660"/>
                </a:lnTo>
                <a:lnTo>
                  <a:pt x="106363" y="65660"/>
                </a:lnTo>
                <a:lnTo>
                  <a:pt x="114545" y="65660"/>
                </a:lnTo>
                <a:lnTo>
                  <a:pt x="114545" y="65660"/>
                </a:lnTo>
                <a:lnTo>
                  <a:pt x="114545" y="65660"/>
                </a:lnTo>
                <a:lnTo>
                  <a:pt x="114545" y="61132"/>
                </a:lnTo>
                <a:lnTo>
                  <a:pt x="114545" y="61132"/>
                </a:lnTo>
                <a:lnTo>
                  <a:pt x="114545" y="61132"/>
                </a:lnTo>
                <a:lnTo>
                  <a:pt x="114545" y="61132"/>
                </a:lnTo>
                <a:lnTo>
                  <a:pt x="120000" y="6113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0" name="Shape 600"/>
          <p:cNvSpPr/>
          <p:nvPr/>
        </p:nvSpPr>
        <p:spPr>
          <a:xfrm>
            <a:off x="4160998" y="4077866"/>
            <a:ext cx="52403" cy="84129"/>
          </a:xfrm>
          <a:custGeom>
            <a:avLst/>
            <a:gdLst/>
            <a:ahLst/>
            <a:cxnLst/>
            <a:rect l="0" t="0" r="0" b="0"/>
            <a:pathLst>
              <a:path w="120000" h="120000" extrusionOk="0">
                <a:moveTo>
                  <a:pt x="120000" y="61132"/>
                </a:moveTo>
                <a:lnTo>
                  <a:pt x="120000" y="61132"/>
                </a:lnTo>
                <a:lnTo>
                  <a:pt x="120000" y="65660"/>
                </a:lnTo>
                <a:lnTo>
                  <a:pt x="120000" y="65660"/>
                </a:lnTo>
                <a:lnTo>
                  <a:pt x="120000" y="65660"/>
                </a:lnTo>
                <a:lnTo>
                  <a:pt x="120000" y="70188"/>
                </a:lnTo>
                <a:lnTo>
                  <a:pt x="114545" y="70188"/>
                </a:lnTo>
                <a:lnTo>
                  <a:pt x="114545" y="70188"/>
                </a:lnTo>
                <a:lnTo>
                  <a:pt x="120000" y="70188"/>
                </a:lnTo>
                <a:lnTo>
                  <a:pt x="120000" y="70188"/>
                </a:lnTo>
                <a:lnTo>
                  <a:pt x="114545" y="70188"/>
                </a:lnTo>
                <a:lnTo>
                  <a:pt x="114545" y="74716"/>
                </a:lnTo>
                <a:lnTo>
                  <a:pt x="114545" y="74716"/>
                </a:lnTo>
                <a:lnTo>
                  <a:pt x="114545" y="74716"/>
                </a:lnTo>
                <a:lnTo>
                  <a:pt x="114545" y="74716"/>
                </a:lnTo>
                <a:lnTo>
                  <a:pt x="114545" y="74716"/>
                </a:lnTo>
                <a:lnTo>
                  <a:pt x="106363" y="74716"/>
                </a:lnTo>
                <a:lnTo>
                  <a:pt x="106363" y="74716"/>
                </a:lnTo>
                <a:lnTo>
                  <a:pt x="106363" y="74716"/>
                </a:lnTo>
                <a:lnTo>
                  <a:pt x="106363" y="81509"/>
                </a:lnTo>
                <a:lnTo>
                  <a:pt x="106363" y="81509"/>
                </a:lnTo>
                <a:lnTo>
                  <a:pt x="106363" y="81509"/>
                </a:lnTo>
                <a:lnTo>
                  <a:pt x="106363" y="81509"/>
                </a:lnTo>
                <a:lnTo>
                  <a:pt x="106363" y="86037"/>
                </a:lnTo>
                <a:lnTo>
                  <a:pt x="106363" y="86037"/>
                </a:lnTo>
                <a:lnTo>
                  <a:pt x="106363" y="86037"/>
                </a:lnTo>
                <a:lnTo>
                  <a:pt x="106363" y="90566"/>
                </a:lnTo>
                <a:lnTo>
                  <a:pt x="106363" y="90566"/>
                </a:lnTo>
                <a:lnTo>
                  <a:pt x="106363" y="90566"/>
                </a:lnTo>
                <a:lnTo>
                  <a:pt x="100909" y="90566"/>
                </a:lnTo>
                <a:lnTo>
                  <a:pt x="100909" y="90566"/>
                </a:lnTo>
                <a:lnTo>
                  <a:pt x="100909" y="90566"/>
                </a:lnTo>
                <a:lnTo>
                  <a:pt x="100909" y="90566"/>
                </a:lnTo>
                <a:lnTo>
                  <a:pt x="100909" y="90566"/>
                </a:lnTo>
                <a:lnTo>
                  <a:pt x="100909" y="95094"/>
                </a:lnTo>
                <a:lnTo>
                  <a:pt x="95454" y="95094"/>
                </a:lnTo>
                <a:lnTo>
                  <a:pt x="95454" y="95094"/>
                </a:lnTo>
                <a:lnTo>
                  <a:pt x="95454" y="95094"/>
                </a:lnTo>
                <a:lnTo>
                  <a:pt x="95454" y="95094"/>
                </a:lnTo>
                <a:lnTo>
                  <a:pt x="95454" y="95094"/>
                </a:lnTo>
                <a:lnTo>
                  <a:pt x="95454" y="99622"/>
                </a:lnTo>
                <a:lnTo>
                  <a:pt x="95454" y="99622"/>
                </a:lnTo>
                <a:lnTo>
                  <a:pt x="90000" y="99622"/>
                </a:lnTo>
                <a:lnTo>
                  <a:pt x="90000" y="99622"/>
                </a:lnTo>
                <a:lnTo>
                  <a:pt x="90000" y="99622"/>
                </a:lnTo>
                <a:lnTo>
                  <a:pt x="90000" y="99622"/>
                </a:lnTo>
                <a:lnTo>
                  <a:pt x="90000" y="99622"/>
                </a:lnTo>
                <a:lnTo>
                  <a:pt x="90000" y="99622"/>
                </a:lnTo>
                <a:lnTo>
                  <a:pt x="90000" y="106415"/>
                </a:lnTo>
                <a:lnTo>
                  <a:pt x="84545" y="106415"/>
                </a:lnTo>
                <a:lnTo>
                  <a:pt x="84545" y="106415"/>
                </a:lnTo>
                <a:lnTo>
                  <a:pt x="84545" y="106415"/>
                </a:lnTo>
                <a:lnTo>
                  <a:pt x="84545" y="106415"/>
                </a:lnTo>
                <a:lnTo>
                  <a:pt x="84545" y="110943"/>
                </a:lnTo>
                <a:lnTo>
                  <a:pt x="84545" y="110943"/>
                </a:lnTo>
                <a:lnTo>
                  <a:pt x="76363" y="110943"/>
                </a:lnTo>
                <a:lnTo>
                  <a:pt x="76363" y="110943"/>
                </a:lnTo>
                <a:lnTo>
                  <a:pt x="76363" y="110943"/>
                </a:lnTo>
                <a:lnTo>
                  <a:pt x="76363" y="110943"/>
                </a:lnTo>
                <a:lnTo>
                  <a:pt x="76363" y="110943"/>
                </a:lnTo>
                <a:lnTo>
                  <a:pt x="76363" y="115471"/>
                </a:lnTo>
                <a:lnTo>
                  <a:pt x="76363" y="115471"/>
                </a:lnTo>
                <a:lnTo>
                  <a:pt x="76363" y="115471"/>
                </a:lnTo>
                <a:lnTo>
                  <a:pt x="76363" y="115471"/>
                </a:lnTo>
                <a:lnTo>
                  <a:pt x="76363" y="120000"/>
                </a:lnTo>
                <a:lnTo>
                  <a:pt x="70909" y="120000"/>
                </a:lnTo>
                <a:lnTo>
                  <a:pt x="70909" y="120000"/>
                </a:lnTo>
                <a:lnTo>
                  <a:pt x="70909" y="120000"/>
                </a:lnTo>
                <a:lnTo>
                  <a:pt x="70909" y="120000"/>
                </a:lnTo>
                <a:lnTo>
                  <a:pt x="70909" y="120000"/>
                </a:lnTo>
                <a:lnTo>
                  <a:pt x="70909" y="120000"/>
                </a:lnTo>
                <a:lnTo>
                  <a:pt x="65454" y="120000"/>
                </a:lnTo>
                <a:lnTo>
                  <a:pt x="65454" y="120000"/>
                </a:lnTo>
                <a:lnTo>
                  <a:pt x="65454" y="120000"/>
                </a:lnTo>
                <a:lnTo>
                  <a:pt x="65454" y="120000"/>
                </a:lnTo>
                <a:lnTo>
                  <a:pt x="65454" y="120000"/>
                </a:lnTo>
                <a:lnTo>
                  <a:pt x="65454" y="115471"/>
                </a:lnTo>
                <a:lnTo>
                  <a:pt x="60000" y="115471"/>
                </a:lnTo>
                <a:lnTo>
                  <a:pt x="60000" y="115471"/>
                </a:lnTo>
                <a:lnTo>
                  <a:pt x="60000" y="115471"/>
                </a:lnTo>
                <a:lnTo>
                  <a:pt x="60000" y="115471"/>
                </a:lnTo>
                <a:lnTo>
                  <a:pt x="60000" y="115471"/>
                </a:lnTo>
                <a:lnTo>
                  <a:pt x="60000" y="115471"/>
                </a:lnTo>
                <a:lnTo>
                  <a:pt x="54545" y="115471"/>
                </a:lnTo>
                <a:lnTo>
                  <a:pt x="54545" y="115471"/>
                </a:lnTo>
                <a:lnTo>
                  <a:pt x="54545" y="110943"/>
                </a:lnTo>
                <a:lnTo>
                  <a:pt x="54545" y="110943"/>
                </a:lnTo>
                <a:lnTo>
                  <a:pt x="54545" y="110943"/>
                </a:lnTo>
                <a:lnTo>
                  <a:pt x="54545" y="110943"/>
                </a:lnTo>
                <a:lnTo>
                  <a:pt x="46363" y="110943"/>
                </a:lnTo>
                <a:lnTo>
                  <a:pt x="46363" y="110943"/>
                </a:lnTo>
                <a:lnTo>
                  <a:pt x="46363" y="110943"/>
                </a:lnTo>
                <a:lnTo>
                  <a:pt x="46363" y="110943"/>
                </a:lnTo>
                <a:lnTo>
                  <a:pt x="40909" y="110943"/>
                </a:lnTo>
                <a:lnTo>
                  <a:pt x="40909" y="110943"/>
                </a:lnTo>
                <a:lnTo>
                  <a:pt x="40909" y="106415"/>
                </a:lnTo>
                <a:lnTo>
                  <a:pt x="40909" y="106415"/>
                </a:lnTo>
                <a:lnTo>
                  <a:pt x="40909" y="106415"/>
                </a:lnTo>
                <a:lnTo>
                  <a:pt x="35454" y="106415"/>
                </a:lnTo>
                <a:lnTo>
                  <a:pt x="35454" y="106415"/>
                </a:lnTo>
                <a:lnTo>
                  <a:pt x="35454" y="106415"/>
                </a:lnTo>
                <a:lnTo>
                  <a:pt x="35454" y="106415"/>
                </a:lnTo>
                <a:lnTo>
                  <a:pt x="35454" y="106415"/>
                </a:lnTo>
                <a:lnTo>
                  <a:pt x="35454" y="106415"/>
                </a:lnTo>
                <a:lnTo>
                  <a:pt x="30000" y="106415"/>
                </a:lnTo>
                <a:lnTo>
                  <a:pt x="30000" y="106415"/>
                </a:lnTo>
                <a:lnTo>
                  <a:pt x="30000" y="106415"/>
                </a:lnTo>
                <a:lnTo>
                  <a:pt x="30000" y="99622"/>
                </a:lnTo>
                <a:lnTo>
                  <a:pt x="30000" y="99622"/>
                </a:lnTo>
                <a:lnTo>
                  <a:pt x="24545" y="99622"/>
                </a:lnTo>
                <a:lnTo>
                  <a:pt x="24545" y="99622"/>
                </a:lnTo>
                <a:lnTo>
                  <a:pt x="24545" y="99622"/>
                </a:lnTo>
                <a:lnTo>
                  <a:pt x="24545" y="99622"/>
                </a:lnTo>
                <a:lnTo>
                  <a:pt x="24545" y="99622"/>
                </a:lnTo>
                <a:lnTo>
                  <a:pt x="16363" y="99622"/>
                </a:lnTo>
                <a:lnTo>
                  <a:pt x="16363" y="99622"/>
                </a:lnTo>
                <a:lnTo>
                  <a:pt x="16363" y="95094"/>
                </a:lnTo>
                <a:lnTo>
                  <a:pt x="16363" y="95094"/>
                </a:lnTo>
                <a:lnTo>
                  <a:pt x="16363" y="95094"/>
                </a:lnTo>
                <a:lnTo>
                  <a:pt x="10909" y="95094"/>
                </a:lnTo>
                <a:lnTo>
                  <a:pt x="10909" y="95094"/>
                </a:lnTo>
                <a:lnTo>
                  <a:pt x="10909" y="95094"/>
                </a:lnTo>
                <a:lnTo>
                  <a:pt x="10909" y="95094"/>
                </a:lnTo>
                <a:lnTo>
                  <a:pt x="5454" y="95094"/>
                </a:lnTo>
                <a:lnTo>
                  <a:pt x="5454" y="95094"/>
                </a:lnTo>
                <a:lnTo>
                  <a:pt x="5454" y="90566"/>
                </a:lnTo>
                <a:lnTo>
                  <a:pt x="5454" y="90566"/>
                </a:lnTo>
                <a:lnTo>
                  <a:pt x="10909" y="90566"/>
                </a:lnTo>
                <a:lnTo>
                  <a:pt x="10909" y="90566"/>
                </a:lnTo>
                <a:lnTo>
                  <a:pt x="10909" y="90566"/>
                </a:lnTo>
                <a:lnTo>
                  <a:pt x="10909" y="90566"/>
                </a:lnTo>
                <a:lnTo>
                  <a:pt x="10909" y="95094"/>
                </a:lnTo>
                <a:lnTo>
                  <a:pt x="10909" y="95094"/>
                </a:lnTo>
                <a:lnTo>
                  <a:pt x="16363" y="95094"/>
                </a:lnTo>
                <a:lnTo>
                  <a:pt x="16363" y="95094"/>
                </a:lnTo>
                <a:lnTo>
                  <a:pt x="16363" y="95094"/>
                </a:lnTo>
                <a:lnTo>
                  <a:pt x="16363" y="95094"/>
                </a:lnTo>
                <a:lnTo>
                  <a:pt x="16363" y="90566"/>
                </a:lnTo>
                <a:lnTo>
                  <a:pt x="16363" y="90566"/>
                </a:lnTo>
                <a:lnTo>
                  <a:pt x="24545" y="90566"/>
                </a:lnTo>
                <a:lnTo>
                  <a:pt x="24545" y="90566"/>
                </a:lnTo>
                <a:lnTo>
                  <a:pt x="16363" y="90566"/>
                </a:lnTo>
                <a:lnTo>
                  <a:pt x="16363" y="90566"/>
                </a:lnTo>
                <a:lnTo>
                  <a:pt x="16363" y="90566"/>
                </a:lnTo>
                <a:lnTo>
                  <a:pt x="16363" y="90566"/>
                </a:lnTo>
                <a:lnTo>
                  <a:pt x="16363" y="90566"/>
                </a:lnTo>
                <a:lnTo>
                  <a:pt x="16363" y="86037"/>
                </a:lnTo>
                <a:lnTo>
                  <a:pt x="16363" y="86037"/>
                </a:lnTo>
                <a:lnTo>
                  <a:pt x="10909" y="86037"/>
                </a:lnTo>
                <a:lnTo>
                  <a:pt x="10909" y="86037"/>
                </a:lnTo>
                <a:lnTo>
                  <a:pt x="10909" y="86037"/>
                </a:lnTo>
                <a:lnTo>
                  <a:pt x="10909" y="81509"/>
                </a:lnTo>
                <a:lnTo>
                  <a:pt x="16363" y="81509"/>
                </a:lnTo>
                <a:lnTo>
                  <a:pt x="16363" y="81509"/>
                </a:lnTo>
                <a:lnTo>
                  <a:pt x="16363" y="81509"/>
                </a:lnTo>
                <a:lnTo>
                  <a:pt x="16363" y="74716"/>
                </a:lnTo>
                <a:lnTo>
                  <a:pt x="10909" y="74716"/>
                </a:lnTo>
                <a:lnTo>
                  <a:pt x="10909" y="74716"/>
                </a:lnTo>
                <a:lnTo>
                  <a:pt x="10909" y="74716"/>
                </a:lnTo>
                <a:lnTo>
                  <a:pt x="10909" y="74716"/>
                </a:lnTo>
                <a:lnTo>
                  <a:pt x="10909" y="70188"/>
                </a:lnTo>
                <a:lnTo>
                  <a:pt x="10909" y="70188"/>
                </a:lnTo>
                <a:lnTo>
                  <a:pt x="5454" y="70188"/>
                </a:lnTo>
                <a:lnTo>
                  <a:pt x="5454" y="74716"/>
                </a:lnTo>
                <a:lnTo>
                  <a:pt x="5454" y="74716"/>
                </a:lnTo>
                <a:lnTo>
                  <a:pt x="5454" y="74716"/>
                </a:lnTo>
                <a:lnTo>
                  <a:pt x="5454" y="74716"/>
                </a:lnTo>
                <a:lnTo>
                  <a:pt x="5454" y="74716"/>
                </a:lnTo>
                <a:lnTo>
                  <a:pt x="5454" y="74716"/>
                </a:lnTo>
                <a:lnTo>
                  <a:pt x="0" y="74716"/>
                </a:lnTo>
                <a:lnTo>
                  <a:pt x="0" y="74716"/>
                </a:lnTo>
                <a:lnTo>
                  <a:pt x="0" y="74716"/>
                </a:lnTo>
                <a:lnTo>
                  <a:pt x="5454" y="74716"/>
                </a:lnTo>
                <a:lnTo>
                  <a:pt x="5454" y="70188"/>
                </a:lnTo>
                <a:lnTo>
                  <a:pt x="5454" y="70188"/>
                </a:lnTo>
                <a:lnTo>
                  <a:pt x="5454" y="70188"/>
                </a:lnTo>
                <a:lnTo>
                  <a:pt x="5454" y="70188"/>
                </a:lnTo>
                <a:lnTo>
                  <a:pt x="5454" y="70188"/>
                </a:lnTo>
                <a:lnTo>
                  <a:pt x="5454" y="65660"/>
                </a:lnTo>
                <a:lnTo>
                  <a:pt x="0" y="65660"/>
                </a:lnTo>
                <a:lnTo>
                  <a:pt x="0" y="65660"/>
                </a:lnTo>
                <a:lnTo>
                  <a:pt x="0" y="65660"/>
                </a:lnTo>
                <a:lnTo>
                  <a:pt x="0" y="65660"/>
                </a:lnTo>
                <a:lnTo>
                  <a:pt x="0" y="65660"/>
                </a:lnTo>
                <a:lnTo>
                  <a:pt x="0" y="61132"/>
                </a:lnTo>
                <a:lnTo>
                  <a:pt x="0" y="61132"/>
                </a:lnTo>
                <a:lnTo>
                  <a:pt x="0" y="61132"/>
                </a:lnTo>
                <a:lnTo>
                  <a:pt x="0" y="61132"/>
                </a:lnTo>
                <a:lnTo>
                  <a:pt x="5454" y="61132"/>
                </a:lnTo>
                <a:lnTo>
                  <a:pt x="5454" y="61132"/>
                </a:lnTo>
                <a:lnTo>
                  <a:pt x="5454" y="56603"/>
                </a:lnTo>
                <a:lnTo>
                  <a:pt x="0" y="56603"/>
                </a:lnTo>
                <a:lnTo>
                  <a:pt x="0" y="56603"/>
                </a:lnTo>
                <a:lnTo>
                  <a:pt x="0" y="56603"/>
                </a:lnTo>
                <a:lnTo>
                  <a:pt x="0" y="49811"/>
                </a:lnTo>
                <a:lnTo>
                  <a:pt x="0" y="49811"/>
                </a:lnTo>
                <a:lnTo>
                  <a:pt x="0" y="49811"/>
                </a:lnTo>
                <a:lnTo>
                  <a:pt x="0" y="49811"/>
                </a:lnTo>
                <a:lnTo>
                  <a:pt x="0" y="45283"/>
                </a:lnTo>
                <a:lnTo>
                  <a:pt x="0" y="45283"/>
                </a:lnTo>
                <a:lnTo>
                  <a:pt x="0" y="45283"/>
                </a:lnTo>
                <a:lnTo>
                  <a:pt x="0" y="45283"/>
                </a:lnTo>
                <a:lnTo>
                  <a:pt x="0" y="45283"/>
                </a:lnTo>
                <a:lnTo>
                  <a:pt x="0" y="45283"/>
                </a:lnTo>
                <a:lnTo>
                  <a:pt x="0" y="40754"/>
                </a:lnTo>
                <a:lnTo>
                  <a:pt x="0" y="40754"/>
                </a:lnTo>
                <a:lnTo>
                  <a:pt x="0" y="40754"/>
                </a:lnTo>
                <a:lnTo>
                  <a:pt x="0" y="40754"/>
                </a:lnTo>
                <a:lnTo>
                  <a:pt x="0" y="36226"/>
                </a:lnTo>
                <a:lnTo>
                  <a:pt x="0" y="36226"/>
                </a:lnTo>
                <a:lnTo>
                  <a:pt x="5454" y="36226"/>
                </a:lnTo>
                <a:lnTo>
                  <a:pt x="5454" y="36226"/>
                </a:lnTo>
                <a:lnTo>
                  <a:pt x="5454" y="36226"/>
                </a:lnTo>
                <a:lnTo>
                  <a:pt x="5454" y="40754"/>
                </a:lnTo>
                <a:lnTo>
                  <a:pt x="5454" y="40754"/>
                </a:lnTo>
                <a:lnTo>
                  <a:pt x="5454" y="36226"/>
                </a:lnTo>
                <a:lnTo>
                  <a:pt x="10909" y="36226"/>
                </a:lnTo>
                <a:lnTo>
                  <a:pt x="10909" y="36226"/>
                </a:lnTo>
                <a:lnTo>
                  <a:pt x="10909" y="36226"/>
                </a:lnTo>
                <a:lnTo>
                  <a:pt x="10909" y="36226"/>
                </a:lnTo>
                <a:lnTo>
                  <a:pt x="10909" y="36226"/>
                </a:lnTo>
                <a:lnTo>
                  <a:pt x="10909" y="36226"/>
                </a:lnTo>
                <a:lnTo>
                  <a:pt x="10909" y="31698"/>
                </a:lnTo>
                <a:lnTo>
                  <a:pt x="10909" y="31698"/>
                </a:lnTo>
                <a:lnTo>
                  <a:pt x="16363" y="31698"/>
                </a:lnTo>
                <a:lnTo>
                  <a:pt x="16363" y="31698"/>
                </a:lnTo>
                <a:lnTo>
                  <a:pt x="16363" y="31698"/>
                </a:lnTo>
                <a:lnTo>
                  <a:pt x="16363" y="31698"/>
                </a:lnTo>
                <a:lnTo>
                  <a:pt x="16363" y="31698"/>
                </a:lnTo>
                <a:lnTo>
                  <a:pt x="24545" y="31698"/>
                </a:lnTo>
                <a:lnTo>
                  <a:pt x="24545" y="24905"/>
                </a:lnTo>
                <a:lnTo>
                  <a:pt x="24545" y="24905"/>
                </a:lnTo>
                <a:lnTo>
                  <a:pt x="24545" y="24905"/>
                </a:lnTo>
                <a:lnTo>
                  <a:pt x="24545" y="24905"/>
                </a:lnTo>
                <a:lnTo>
                  <a:pt x="24545" y="24905"/>
                </a:lnTo>
                <a:lnTo>
                  <a:pt x="24545" y="20377"/>
                </a:lnTo>
                <a:lnTo>
                  <a:pt x="24545" y="20377"/>
                </a:lnTo>
                <a:lnTo>
                  <a:pt x="24545" y="20377"/>
                </a:lnTo>
                <a:lnTo>
                  <a:pt x="24545" y="20377"/>
                </a:lnTo>
                <a:lnTo>
                  <a:pt x="24545" y="15849"/>
                </a:lnTo>
                <a:lnTo>
                  <a:pt x="30000" y="15849"/>
                </a:lnTo>
                <a:lnTo>
                  <a:pt x="30000" y="15849"/>
                </a:lnTo>
                <a:lnTo>
                  <a:pt x="30000" y="15849"/>
                </a:lnTo>
                <a:lnTo>
                  <a:pt x="30000" y="15849"/>
                </a:lnTo>
                <a:lnTo>
                  <a:pt x="30000" y="11320"/>
                </a:lnTo>
                <a:lnTo>
                  <a:pt x="30000" y="11320"/>
                </a:lnTo>
                <a:lnTo>
                  <a:pt x="30000" y="11320"/>
                </a:lnTo>
                <a:lnTo>
                  <a:pt x="30000" y="11320"/>
                </a:lnTo>
                <a:lnTo>
                  <a:pt x="35454" y="11320"/>
                </a:lnTo>
                <a:lnTo>
                  <a:pt x="35454" y="6792"/>
                </a:lnTo>
                <a:lnTo>
                  <a:pt x="35454" y="6792"/>
                </a:lnTo>
                <a:lnTo>
                  <a:pt x="35454" y="6792"/>
                </a:lnTo>
                <a:lnTo>
                  <a:pt x="35454" y="6792"/>
                </a:lnTo>
                <a:lnTo>
                  <a:pt x="35454" y="6792"/>
                </a:lnTo>
                <a:lnTo>
                  <a:pt x="40909" y="6792"/>
                </a:lnTo>
                <a:lnTo>
                  <a:pt x="40909" y="6792"/>
                </a:lnTo>
                <a:lnTo>
                  <a:pt x="40909" y="6792"/>
                </a:lnTo>
                <a:lnTo>
                  <a:pt x="40909" y="6792"/>
                </a:lnTo>
                <a:lnTo>
                  <a:pt x="40909" y="6792"/>
                </a:lnTo>
                <a:lnTo>
                  <a:pt x="46363" y="6792"/>
                </a:lnTo>
                <a:lnTo>
                  <a:pt x="46363" y="6792"/>
                </a:lnTo>
                <a:lnTo>
                  <a:pt x="46363" y="6792"/>
                </a:lnTo>
                <a:lnTo>
                  <a:pt x="46363" y="6792"/>
                </a:lnTo>
                <a:lnTo>
                  <a:pt x="54545" y="6792"/>
                </a:lnTo>
                <a:lnTo>
                  <a:pt x="54545" y="6792"/>
                </a:lnTo>
                <a:lnTo>
                  <a:pt x="54545" y="6792"/>
                </a:lnTo>
                <a:lnTo>
                  <a:pt x="54545" y="6792"/>
                </a:lnTo>
                <a:lnTo>
                  <a:pt x="54545" y="6792"/>
                </a:lnTo>
                <a:lnTo>
                  <a:pt x="54545" y="0"/>
                </a:lnTo>
                <a:lnTo>
                  <a:pt x="60000" y="0"/>
                </a:lnTo>
                <a:lnTo>
                  <a:pt x="60000" y="0"/>
                </a:lnTo>
                <a:lnTo>
                  <a:pt x="60000" y="0"/>
                </a:lnTo>
                <a:lnTo>
                  <a:pt x="60000" y="0"/>
                </a:lnTo>
                <a:lnTo>
                  <a:pt x="65454" y="0"/>
                </a:lnTo>
                <a:lnTo>
                  <a:pt x="65454" y="0"/>
                </a:lnTo>
                <a:lnTo>
                  <a:pt x="65454" y="0"/>
                </a:lnTo>
                <a:lnTo>
                  <a:pt x="70909" y="0"/>
                </a:lnTo>
                <a:lnTo>
                  <a:pt x="70909" y="0"/>
                </a:lnTo>
                <a:lnTo>
                  <a:pt x="70909" y="0"/>
                </a:lnTo>
                <a:lnTo>
                  <a:pt x="70909" y="0"/>
                </a:lnTo>
                <a:lnTo>
                  <a:pt x="76363" y="0"/>
                </a:lnTo>
                <a:lnTo>
                  <a:pt x="76363" y="0"/>
                </a:lnTo>
                <a:lnTo>
                  <a:pt x="76363" y="0"/>
                </a:lnTo>
                <a:lnTo>
                  <a:pt x="76363" y="0"/>
                </a:lnTo>
                <a:lnTo>
                  <a:pt x="84545" y="0"/>
                </a:lnTo>
                <a:lnTo>
                  <a:pt x="84545" y="0"/>
                </a:lnTo>
                <a:lnTo>
                  <a:pt x="84545" y="6792"/>
                </a:lnTo>
                <a:lnTo>
                  <a:pt x="84545" y="6792"/>
                </a:lnTo>
                <a:lnTo>
                  <a:pt x="84545" y="6792"/>
                </a:lnTo>
                <a:lnTo>
                  <a:pt x="84545" y="6792"/>
                </a:lnTo>
                <a:lnTo>
                  <a:pt x="84545" y="11320"/>
                </a:lnTo>
                <a:lnTo>
                  <a:pt x="90000" y="11320"/>
                </a:lnTo>
                <a:lnTo>
                  <a:pt x="90000" y="11320"/>
                </a:lnTo>
                <a:lnTo>
                  <a:pt x="90000" y="11320"/>
                </a:lnTo>
                <a:lnTo>
                  <a:pt x="90000" y="11320"/>
                </a:lnTo>
                <a:lnTo>
                  <a:pt x="90000" y="11320"/>
                </a:lnTo>
                <a:lnTo>
                  <a:pt x="90000" y="15849"/>
                </a:lnTo>
                <a:lnTo>
                  <a:pt x="90000" y="15849"/>
                </a:lnTo>
                <a:lnTo>
                  <a:pt x="90000" y="15849"/>
                </a:lnTo>
                <a:lnTo>
                  <a:pt x="95454" y="15849"/>
                </a:lnTo>
                <a:lnTo>
                  <a:pt x="95454" y="15849"/>
                </a:lnTo>
                <a:lnTo>
                  <a:pt x="95454" y="20377"/>
                </a:lnTo>
                <a:lnTo>
                  <a:pt x="95454" y="20377"/>
                </a:lnTo>
                <a:lnTo>
                  <a:pt x="95454" y="20377"/>
                </a:lnTo>
                <a:lnTo>
                  <a:pt x="95454" y="20377"/>
                </a:lnTo>
                <a:lnTo>
                  <a:pt x="95454" y="20377"/>
                </a:lnTo>
                <a:lnTo>
                  <a:pt x="95454" y="24905"/>
                </a:lnTo>
                <a:lnTo>
                  <a:pt x="95454" y="24905"/>
                </a:lnTo>
                <a:lnTo>
                  <a:pt x="95454" y="24905"/>
                </a:lnTo>
                <a:lnTo>
                  <a:pt x="95454" y="24905"/>
                </a:lnTo>
                <a:lnTo>
                  <a:pt x="100909" y="24905"/>
                </a:lnTo>
                <a:lnTo>
                  <a:pt x="100909" y="24905"/>
                </a:lnTo>
                <a:lnTo>
                  <a:pt x="100909" y="31698"/>
                </a:lnTo>
                <a:lnTo>
                  <a:pt x="100909" y="31698"/>
                </a:lnTo>
                <a:lnTo>
                  <a:pt x="100909" y="31698"/>
                </a:lnTo>
                <a:lnTo>
                  <a:pt x="100909" y="31698"/>
                </a:lnTo>
                <a:lnTo>
                  <a:pt x="100909" y="36226"/>
                </a:lnTo>
                <a:lnTo>
                  <a:pt x="100909" y="36226"/>
                </a:lnTo>
                <a:lnTo>
                  <a:pt x="100909" y="36226"/>
                </a:lnTo>
                <a:lnTo>
                  <a:pt x="100909" y="36226"/>
                </a:lnTo>
                <a:lnTo>
                  <a:pt x="100909" y="36226"/>
                </a:lnTo>
                <a:lnTo>
                  <a:pt x="100909" y="36226"/>
                </a:lnTo>
                <a:lnTo>
                  <a:pt x="106363" y="36226"/>
                </a:lnTo>
                <a:lnTo>
                  <a:pt x="106363" y="40754"/>
                </a:lnTo>
                <a:lnTo>
                  <a:pt x="106363" y="40754"/>
                </a:lnTo>
                <a:lnTo>
                  <a:pt x="106363" y="40754"/>
                </a:lnTo>
                <a:lnTo>
                  <a:pt x="106363" y="40754"/>
                </a:lnTo>
                <a:lnTo>
                  <a:pt x="106363" y="45283"/>
                </a:lnTo>
                <a:lnTo>
                  <a:pt x="106363" y="45283"/>
                </a:lnTo>
                <a:lnTo>
                  <a:pt x="106363" y="45283"/>
                </a:lnTo>
                <a:lnTo>
                  <a:pt x="106363" y="49811"/>
                </a:lnTo>
                <a:lnTo>
                  <a:pt x="106363" y="49811"/>
                </a:lnTo>
                <a:lnTo>
                  <a:pt x="106363" y="49811"/>
                </a:lnTo>
                <a:lnTo>
                  <a:pt x="106363" y="49811"/>
                </a:lnTo>
                <a:lnTo>
                  <a:pt x="106363" y="49811"/>
                </a:lnTo>
                <a:lnTo>
                  <a:pt x="106363" y="56603"/>
                </a:lnTo>
                <a:lnTo>
                  <a:pt x="106363" y="56603"/>
                </a:lnTo>
                <a:lnTo>
                  <a:pt x="106363" y="56603"/>
                </a:lnTo>
                <a:lnTo>
                  <a:pt x="106363" y="56603"/>
                </a:lnTo>
                <a:lnTo>
                  <a:pt x="106363" y="56603"/>
                </a:lnTo>
                <a:lnTo>
                  <a:pt x="106363" y="61132"/>
                </a:lnTo>
                <a:lnTo>
                  <a:pt x="106363" y="61132"/>
                </a:lnTo>
                <a:lnTo>
                  <a:pt x="106363" y="61132"/>
                </a:lnTo>
                <a:lnTo>
                  <a:pt x="106363" y="61132"/>
                </a:lnTo>
                <a:lnTo>
                  <a:pt x="100909" y="61132"/>
                </a:lnTo>
                <a:lnTo>
                  <a:pt x="100909" y="65660"/>
                </a:lnTo>
                <a:lnTo>
                  <a:pt x="100909" y="65660"/>
                </a:lnTo>
                <a:lnTo>
                  <a:pt x="100909" y="65660"/>
                </a:lnTo>
                <a:lnTo>
                  <a:pt x="100909" y="65660"/>
                </a:lnTo>
                <a:lnTo>
                  <a:pt x="100909" y="65660"/>
                </a:lnTo>
                <a:lnTo>
                  <a:pt x="106363" y="65660"/>
                </a:lnTo>
                <a:lnTo>
                  <a:pt x="106363" y="65660"/>
                </a:lnTo>
                <a:lnTo>
                  <a:pt x="106363" y="70188"/>
                </a:lnTo>
                <a:lnTo>
                  <a:pt x="106363" y="70188"/>
                </a:lnTo>
                <a:lnTo>
                  <a:pt x="106363" y="65660"/>
                </a:lnTo>
                <a:lnTo>
                  <a:pt x="106363" y="65660"/>
                </a:lnTo>
                <a:lnTo>
                  <a:pt x="106363" y="65660"/>
                </a:lnTo>
                <a:lnTo>
                  <a:pt x="114545" y="65660"/>
                </a:lnTo>
                <a:lnTo>
                  <a:pt x="114545" y="65660"/>
                </a:lnTo>
                <a:lnTo>
                  <a:pt x="114545" y="65660"/>
                </a:lnTo>
                <a:lnTo>
                  <a:pt x="114545" y="61132"/>
                </a:lnTo>
                <a:lnTo>
                  <a:pt x="114545" y="61132"/>
                </a:lnTo>
                <a:lnTo>
                  <a:pt x="114545" y="61132"/>
                </a:lnTo>
                <a:lnTo>
                  <a:pt x="114545" y="61132"/>
                </a:lnTo>
                <a:lnTo>
                  <a:pt x="120000" y="61132"/>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1" name="Shape 601"/>
          <p:cNvSpPr/>
          <p:nvPr/>
        </p:nvSpPr>
        <p:spPr>
          <a:xfrm>
            <a:off x="4692182" y="2171478"/>
            <a:ext cx="165549" cy="34921"/>
          </a:xfrm>
          <a:custGeom>
            <a:avLst/>
            <a:gdLst/>
            <a:ahLst/>
            <a:cxnLst/>
            <a:rect l="0" t="0" r="0" b="0"/>
            <a:pathLst>
              <a:path w="120000" h="120000" extrusionOk="0">
                <a:moveTo>
                  <a:pt x="37985" y="103636"/>
                </a:moveTo>
                <a:lnTo>
                  <a:pt x="37985" y="103636"/>
                </a:lnTo>
                <a:lnTo>
                  <a:pt x="37985" y="103636"/>
                </a:lnTo>
                <a:lnTo>
                  <a:pt x="37985" y="103636"/>
                </a:lnTo>
                <a:lnTo>
                  <a:pt x="36258" y="103636"/>
                </a:lnTo>
                <a:lnTo>
                  <a:pt x="36258" y="103636"/>
                </a:lnTo>
                <a:lnTo>
                  <a:pt x="36258" y="103636"/>
                </a:lnTo>
                <a:lnTo>
                  <a:pt x="36258" y="103636"/>
                </a:lnTo>
                <a:lnTo>
                  <a:pt x="34532" y="103636"/>
                </a:lnTo>
                <a:lnTo>
                  <a:pt x="34532" y="103636"/>
                </a:lnTo>
                <a:lnTo>
                  <a:pt x="34532" y="103636"/>
                </a:lnTo>
                <a:lnTo>
                  <a:pt x="31942" y="103636"/>
                </a:lnTo>
                <a:lnTo>
                  <a:pt x="31942" y="103636"/>
                </a:lnTo>
                <a:lnTo>
                  <a:pt x="31942" y="103636"/>
                </a:lnTo>
                <a:lnTo>
                  <a:pt x="31942" y="92727"/>
                </a:lnTo>
                <a:lnTo>
                  <a:pt x="31942" y="92727"/>
                </a:lnTo>
                <a:lnTo>
                  <a:pt x="30215" y="92727"/>
                </a:lnTo>
                <a:lnTo>
                  <a:pt x="30215" y="92727"/>
                </a:lnTo>
                <a:lnTo>
                  <a:pt x="30215" y="92727"/>
                </a:lnTo>
                <a:lnTo>
                  <a:pt x="30215" y="92727"/>
                </a:lnTo>
                <a:lnTo>
                  <a:pt x="28489" y="92727"/>
                </a:lnTo>
                <a:lnTo>
                  <a:pt x="28489" y="92727"/>
                </a:lnTo>
                <a:lnTo>
                  <a:pt x="28489" y="92727"/>
                </a:lnTo>
                <a:lnTo>
                  <a:pt x="28489" y="92727"/>
                </a:lnTo>
                <a:lnTo>
                  <a:pt x="26762" y="92727"/>
                </a:lnTo>
                <a:lnTo>
                  <a:pt x="26762" y="92727"/>
                </a:lnTo>
                <a:lnTo>
                  <a:pt x="26762" y="92727"/>
                </a:lnTo>
                <a:lnTo>
                  <a:pt x="26762" y="92727"/>
                </a:lnTo>
                <a:lnTo>
                  <a:pt x="26762" y="92727"/>
                </a:lnTo>
                <a:lnTo>
                  <a:pt x="25035" y="92727"/>
                </a:lnTo>
                <a:lnTo>
                  <a:pt x="25035" y="92727"/>
                </a:lnTo>
                <a:lnTo>
                  <a:pt x="25035" y="81818"/>
                </a:lnTo>
                <a:lnTo>
                  <a:pt x="25035" y="81818"/>
                </a:lnTo>
                <a:lnTo>
                  <a:pt x="25035" y="81818"/>
                </a:lnTo>
                <a:lnTo>
                  <a:pt x="25035" y="81818"/>
                </a:lnTo>
                <a:lnTo>
                  <a:pt x="25035" y="81818"/>
                </a:lnTo>
                <a:lnTo>
                  <a:pt x="26762" y="81818"/>
                </a:lnTo>
                <a:lnTo>
                  <a:pt x="26762" y="81818"/>
                </a:lnTo>
                <a:lnTo>
                  <a:pt x="25035" y="81818"/>
                </a:lnTo>
                <a:lnTo>
                  <a:pt x="25035" y="70909"/>
                </a:lnTo>
                <a:lnTo>
                  <a:pt x="25035" y="70909"/>
                </a:lnTo>
                <a:lnTo>
                  <a:pt x="25035" y="70909"/>
                </a:lnTo>
                <a:lnTo>
                  <a:pt x="25035" y="70909"/>
                </a:lnTo>
                <a:lnTo>
                  <a:pt x="23309" y="70909"/>
                </a:lnTo>
                <a:lnTo>
                  <a:pt x="23309" y="70909"/>
                </a:lnTo>
                <a:lnTo>
                  <a:pt x="23309" y="70909"/>
                </a:lnTo>
                <a:lnTo>
                  <a:pt x="20719" y="70909"/>
                </a:lnTo>
                <a:lnTo>
                  <a:pt x="20719" y="70909"/>
                </a:lnTo>
                <a:lnTo>
                  <a:pt x="20719" y="70909"/>
                </a:lnTo>
                <a:lnTo>
                  <a:pt x="20719" y="70909"/>
                </a:lnTo>
                <a:lnTo>
                  <a:pt x="18992" y="70909"/>
                </a:lnTo>
                <a:lnTo>
                  <a:pt x="18992" y="70909"/>
                </a:lnTo>
                <a:lnTo>
                  <a:pt x="18992" y="70909"/>
                </a:lnTo>
                <a:lnTo>
                  <a:pt x="18992" y="70909"/>
                </a:lnTo>
                <a:lnTo>
                  <a:pt x="17266" y="70909"/>
                </a:lnTo>
                <a:lnTo>
                  <a:pt x="17266" y="70909"/>
                </a:lnTo>
                <a:lnTo>
                  <a:pt x="17266" y="70909"/>
                </a:lnTo>
                <a:lnTo>
                  <a:pt x="15539" y="70909"/>
                </a:lnTo>
                <a:lnTo>
                  <a:pt x="15539" y="70909"/>
                </a:lnTo>
                <a:lnTo>
                  <a:pt x="15539" y="70909"/>
                </a:lnTo>
                <a:lnTo>
                  <a:pt x="15539" y="70909"/>
                </a:lnTo>
                <a:lnTo>
                  <a:pt x="13812" y="70909"/>
                </a:lnTo>
                <a:lnTo>
                  <a:pt x="13812" y="70909"/>
                </a:lnTo>
                <a:lnTo>
                  <a:pt x="13812" y="70909"/>
                </a:lnTo>
                <a:lnTo>
                  <a:pt x="13812" y="70909"/>
                </a:lnTo>
                <a:lnTo>
                  <a:pt x="13812" y="70909"/>
                </a:lnTo>
                <a:lnTo>
                  <a:pt x="11223" y="70909"/>
                </a:lnTo>
                <a:lnTo>
                  <a:pt x="11223" y="70909"/>
                </a:lnTo>
                <a:lnTo>
                  <a:pt x="11223" y="70909"/>
                </a:lnTo>
                <a:lnTo>
                  <a:pt x="9496" y="70909"/>
                </a:lnTo>
                <a:lnTo>
                  <a:pt x="9496" y="70909"/>
                </a:lnTo>
                <a:lnTo>
                  <a:pt x="9496" y="70909"/>
                </a:lnTo>
                <a:lnTo>
                  <a:pt x="9496" y="70909"/>
                </a:lnTo>
                <a:lnTo>
                  <a:pt x="9496" y="70909"/>
                </a:lnTo>
                <a:lnTo>
                  <a:pt x="7769" y="70909"/>
                </a:lnTo>
                <a:lnTo>
                  <a:pt x="7769" y="60000"/>
                </a:lnTo>
                <a:lnTo>
                  <a:pt x="7769" y="60000"/>
                </a:lnTo>
                <a:lnTo>
                  <a:pt x="7769" y="60000"/>
                </a:lnTo>
                <a:lnTo>
                  <a:pt x="7769" y="60000"/>
                </a:lnTo>
                <a:lnTo>
                  <a:pt x="7769" y="60000"/>
                </a:lnTo>
                <a:lnTo>
                  <a:pt x="6043" y="60000"/>
                </a:lnTo>
                <a:lnTo>
                  <a:pt x="6043" y="60000"/>
                </a:lnTo>
                <a:lnTo>
                  <a:pt x="6043" y="60000"/>
                </a:lnTo>
                <a:lnTo>
                  <a:pt x="6043" y="60000"/>
                </a:lnTo>
                <a:lnTo>
                  <a:pt x="4316" y="60000"/>
                </a:lnTo>
                <a:lnTo>
                  <a:pt x="4316" y="43636"/>
                </a:lnTo>
                <a:lnTo>
                  <a:pt x="4316" y="43636"/>
                </a:lnTo>
                <a:lnTo>
                  <a:pt x="6043" y="43636"/>
                </a:lnTo>
                <a:lnTo>
                  <a:pt x="6043" y="43636"/>
                </a:lnTo>
                <a:lnTo>
                  <a:pt x="6043" y="43636"/>
                </a:lnTo>
                <a:lnTo>
                  <a:pt x="6043" y="43636"/>
                </a:lnTo>
                <a:lnTo>
                  <a:pt x="6043" y="43636"/>
                </a:lnTo>
                <a:lnTo>
                  <a:pt x="6043" y="43636"/>
                </a:lnTo>
                <a:lnTo>
                  <a:pt x="6043" y="43636"/>
                </a:lnTo>
                <a:lnTo>
                  <a:pt x="6043" y="32727"/>
                </a:lnTo>
                <a:lnTo>
                  <a:pt x="6043" y="32727"/>
                </a:lnTo>
                <a:lnTo>
                  <a:pt x="4316" y="32727"/>
                </a:lnTo>
                <a:lnTo>
                  <a:pt x="4316" y="32727"/>
                </a:lnTo>
                <a:lnTo>
                  <a:pt x="4316" y="32727"/>
                </a:lnTo>
                <a:lnTo>
                  <a:pt x="4316" y="32727"/>
                </a:lnTo>
                <a:lnTo>
                  <a:pt x="4316" y="32727"/>
                </a:lnTo>
                <a:lnTo>
                  <a:pt x="1726" y="32727"/>
                </a:lnTo>
                <a:lnTo>
                  <a:pt x="1726" y="32727"/>
                </a:lnTo>
                <a:lnTo>
                  <a:pt x="1726" y="32727"/>
                </a:lnTo>
                <a:lnTo>
                  <a:pt x="1726" y="32727"/>
                </a:lnTo>
                <a:lnTo>
                  <a:pt x="0" y="32727"/>
                </a:lnTo>
                <a:lnTo>
                  <a:pt x="0" y="32727"/>
                </a:lnTo>
                <a:lnTo>
                  <a:pt x="1726" y="32727"/>
                </a:lnTo>
                <a:lnTo>
                  <a:pt x="1726" y="32727"/>
                </a:lnTo>
                <a:lnTo>
                  <a:pt x="1726" y="32727"/>
                </a:lnTo>
                <a:lnTo>
                  <a:pt x="1726" y="32727"/>
                </a:lnTo>
                <a:lnTo>
                  <a:pt x="1726" y="21818"/>
                </a:lnTo>
                <a:lnTo>
                  <a:pt x="4316" y="21818"/>
                </a:lnTo>
                <a:lnTo>
                  <a:pt x="4316" y="32727"/>
                </a:lnTo>
                <a:lnTo>
                  <a:pt x="4316" y="32727"/>
                </a:lnTo>
                <a:lnTo>
                  <a:pt x="4316" y="21818"/>
                </a:lnTo>
                <a:lnTo>
                  <a:pt x="4316" y="21818"/>
                </a:lnTo>
                <a:lnTo>
                  <a:pt x="4316" y="21818"/>
                </a:lnTo>
                <a:lnTo>
                  <a:pt x="6043" y="21818"/>
                </a:lnTo>
                <a:lnTo>
                  <a:pt x="6043" y="21818"/>
                </a:lnTo>
                <a:lnTo>
                  <a:pt x="6043" y="21818"/>
                </a:lnTo>
                <a:lnTo>
                  <a:pt x="7769" y="21818"/>
                </a:lnTo>
                <a:lnTo>
                  <a:pt x="7769" y="21818"/>
                </a:lnTo>
                <a:lnTo>
                  <a:pt x="7769" y="21818"/>
                </a:lnTo>
                <a:lnTo>
                  <a:pt x="7769" y="21818"/>
                </a:lnTo>
                <a:lnTo>
                  <a:pt x="9496" y="21818"/>
                </a:lnTo>
                <a:lnTo>
                  <a:pt x="9496" y="21818"/>
                </a:lnTo>
                <a:lnTo>
                  <a:pt x="9496" y="21818"/>
                </a:lnTo>
                <a:lnTo>
                  <a:pt x="9496" y="21818"/>
                </a:lnTo>
                <a:lnTo>
                  <a:pt x="7769" y="21818"/>
                </a:lnTo>
                <a:lnTo>
                  <a:pt x="7769" y="21818"/>
                </a:lnTo>
                <a:lnTo>
                  <a:pt x="7769" y="21818"/>
                </a:lnTo>
                <a:lnTo>
                  <a:pt x="7769" y="21818"/>
                </a:lnTo>
                <a:lnTo>
                  <a:pt x="6043" y="21818"/>
                </a:lnTo>
                <a:lnTo>
                  <a:pt x="6043" y="21818"/>
                </a:lnTo>
                <a:lnTo>
                  <a:pt x="6043" y="21818"/>
                </a:lnTo>
                <a:lnTo>
                  <a:pt x="6043" y="21818"/>
                </a:lnTo>
                <a:lnTo>
                  <a:pt x="6043" y="10909"/>
                </a:lnTo>
                <a:lnTo>
                  <a:pt x="6043" y="10909"/>
                </a:lnTo>
                <a:lnTo>
                  <a:pt x="6043" y="10909"/>
                </a:lnTo>
                <a:lnTo>
                  <a:pt x="6043" y="10909"/>
                </a:lnTo>
                <a:lnTo>
                  <a:pt x="7769" y="10909"/>
                </a:lnTo>
                <a:lnTo>
                  <a:pt x="7769" y="10909"/>
                </a:lnTo>
                <a:lnTo>
                  <a:pt x="7769" y="10909"/>
                </a:lnTo>
                <a:lnTo>
                  <a:pt x="7769" y="10909"/>
                </a:lnTo>
                <a:lnTo>
                  <a:pt x="7769" y="10909"/>
                </a:lnTo>
                <a:lnTo>
                  <a:pt x="9496" y="10909"/>
                </a:lnTo>
                <a:lnTo>
                  <a:pt x="9496" y="10909"/>
                </a:lnTo>
                <a:lnTo>
                  <a:pt x="9496" y="10909"/>
                </a:lnTo>
                <a:lnTo>
                  <a:pt x="9496" y="10909"/>
                </a:lnTo>
                <a:lnTo>
                  <a:pt x="9496" y="10909"/>
                </a:lnTo>
                <a:lnTo>
                  <a:pt x="11223" y="10909"/>
                </a:lnTo>
                <a:lnTo>
                  <a:pt x="11223" y="10909"/>
                </a:lnTo>
                <a:lnTo>
                  <a:pt x="11223" y="10909"/>
                </a:lnTo>
                <a:lnTo>
                  <a:pt x="11223" y="10909"/>
                </a:lnTo>
                <a:lnTo>
                  <a:pt x="13812" y="10909"/>
                </a:lnTo>
                <a:lnTo>
                  <a:pt x="13812" y="10909"/>
                </a:lnTo>
                <a:lnTo>
                  <a:pt x="13812" y="10909"/>
                </a:lnTo>
                <a:lnTo>
                  <a:pt x="13812" y="10909"/>
                </a:lnTo>
                <a:lnTo>
                  <a:pt x="13812" y="10909"/>
                </a:lnTo>
                <a:lnTo>
                  <a:pt x="15539" y="10909"/>
                </a:lnTo>
                <a:lnTo>
                  <a:pt x="15539" y="10909"/>
                </a:lnTo>
                <a:lnTo>
                  <a:pt x="15539" y="21818"/>
                </a:lnTo>
                <a:lnTo>
                  <a:pt x="13812" y="21818"/>
                </a:lnTo>
                <a:lnTo>
                  <a:pt x="13812" y="21818"/>
                </a:lnTo>
                <a:lnTo>
                  <a:pt x="13812" y="21818"/>
                </a:lnTo>
                <a:lnTo>
                  <a:pt x="13812" y="21818"/>
                </a:lnTo>
                <a:lnTo>
                  <a:pt x="13812" y="21818"/>
                </a:lnTo>
                <a:lnTo>
                  <a:pt x="11223" y="21818"/>
                </a:lnTo>
                <a:lnTo>
                  <a:pt x="11223" y="21818"/>
                </a:lnTo>
                <a:lnTo>
                  <a:pt x="11223" y="21818"/>
                </a:lnTo>
                <a:lnTo>
                  <a:pt x="9496" y="21818"/>
                </a:lnTo>
                <a:lnTo>
                  <a:pt x="9496" y="21818"/>
                </a:lnTo>
                <a:lnTo>
                  <a:pt x="11223" y="21818"/>
                </a:lnTo>
                <a:lnTo>
                  <a:pt x="11223" y="21818"/>
                </a:lnTo>
                <a:lnTo>
                  <a:pt x="11223" y="21818"/>
                </a:lnTo>
                <a:lnTo>
                  <a:pt x="13812" y="21818"/>
                </a:lnTo>
                <a:lnTo>
                  <a:pt x="13812" y="21818"/>
                </a:lnTo>
                <a:lnTo>
                  <a:pt x="13812" y="32727"/>
                </a:lnTo>
                <a:lnTo>
                  <a:pt x="13812" y="32727"/>
                </a:lnTo>
                <a:lnTo>
                  <a:pt x="13812" y="21818"/>
                </a:lnTo>
                <a:lnTo>
                  <a:pt x="13812" y="21818"/>
                </a:lnTo>
                <a:lnTo>
                  <a:pt x="15539" y="21818"/>
                </a:lnTo>
                <a:lnTo>
                  <a:pt x="15539" y="21818"/>
                </a:lnTo>
                <a:lnTo>
                  <a:pt x="15539" y="21818"/>
                </a:lnTo>
                <a:lnTo>
                  <a:pt x="15539" y="21818"/>
                </a:lnTo>
                <a:lnTo>
                  <a:pt x="15539" y="21818"/>
                </a:lnTo>
                <a:lnTo>
                  <a:pt x="15539" y="21818"/>
                </a:lnTo>
                <a:lnTo>
                  <a:pt x="17266" y="21818"/>
                </a:lnTo>
                <a:lnTo>
                  <a:pt x="17266" y="32727"/>
                </a:lnTo>
                <a:lnTo>
                  <a:pt x="17266" y="32727"/>
                </a:lnTo>
                <a:lnTo>
                  <a:pt x="17266" y="32727"/>
                </a:lnTo>
                <a:lnTo>
                  <a:pt x="18992" y="32727"/>
                </a:lnTo>
                <a:lnTo>
                  <a:pt x="18992" y="32727"/>
                </a:lnTo>
                <a:lnTo>
                  <a:pt x="18992" y="32727"/>
                </a:lnTo>
                <a:lnTo>
                  <a:pt x="18992" y="21818"/>
                </a:lnTo>
                <a:lnTo>
                  <a:pt x="18992" y="21818"/>
                </a:lnTo>
                <a:lnTo>
                  <a:pt x="18992" y="21818"/>
                </a:lnTo>
                <a:lnTo>
                  <a:pt x="18992" y="21818"/>
                </a:lnTo>
                <a:lnTo>
                  <a:pt x="17266" y="21818"/>
                </a:lnTo>
                <a:lnTo>
                  <a:pt x="17266" y="21818"/>
                </a:lnTo>
                <a:lnTo>
                  <a:pt x="17266" y="21818"/>
                </a:lnTo>
                <a:lnTo>
                  <a:pt x="17266" y="21818"/>
                </a:lnTo>
                <a:lnTo>
                  <a:pt x="17266" y="10909"/>
                </a:lnTo>
                <a:lnTo>
                  <a:pt x="17266" y="10909"/>
                </a:lnTo>
                <a:lnTo>
                  <a:pt x="17266" y="10909"/>
                </a:lnTo>
                <a:lnTo>
                  <a:pt x="17266" y="10909"/>
                </a:lnTo>
                <a:lnTo>
                  <a:pt x="18992" y="10909"/>
                </a:lnTo>
                <a:lnTo>
                  <a:pt x="18992" y="10909"/>
                </a:lnTo>
                <a:lnTo>
                  <a:pt x="18992" y="10909"/>
                </a:lnTo>
                <a:lnTo>
                  <a:pt x="18992" y="10909"/>
                </a:lnTo>
                <a:lnTo>
                  <a:pt x="20719" y="10909"/>
                </a:lnTo>
                <a:lnTo>
                  <a:pt x="20719" y="10909"/>
                </a:lnTo>
                <a:lnTo>
                  <a:pt x="20719" y="10909"/>
                </a:lnTo>
                <a:lnTo>
                  <a:pt x="20719" y="10909"/>
                </a:lnTo>
                <a:lnTo>
                  <a:pt x="20719" y="10909"/>
                </a:lnTo>
                <a:lnTo>
                  <a:pt x="23309" y="10909"/>
                </a:lnTo>
                <a:lnTo>
                  <a:pt x="23309" y="21818"/>
                </a:lnTo>
                <a:lnTo>
                  <a:pt x="23309" y="21818"/>
                </a:lnTo>
                <a:lnTo>
                  <a:pt x="23309" y="21818"/>
                </a:lnTo>
                <a:lnTo>
                  <a:pt x="23309" y="21818"/>
                </a:lnTo>
                <a:lnTo>
                  <a:pt x="25035" y="21818"/>
                </a:lnTo>
                <a:lnTo>
                  <a:pt x="25035" y="21818"/>
                </a:lnTo>
                <a:lnTo>
                  <a:pt x="25035" y="21818"/>
                </a:lnTo>
                <a:lnTo>
                  <a:pt x="25035" y="21818"/>
                </a:lnTo>
                <a:lnTo>
                  <a:pt x="25035" y="21818"/>
                </a:lnTo>
                <a:lnTo>
                  <a:pt x="26762" y="21818"/>
                </a:lnTo>
                <a:lnTo>
                  <a:pt x="26762" y="10909"/>
                </a:lnTo>
                <a:lnTo>
                  <a:pt x="26762" y="10909"/>
                </a:lnTo>
                <a:lnTo>
                  <a:pt x="25035" y="10909"/>
                </a:lnTo>
                <a:lnTo>
                  <a:pt x="25035" y="10909"/>
                </a:lnTo>
                <a:lnTo>
                  <a:pt x="25035" y="10909"/>
                </a:lnTo>
                <a:lnTo>
                  <a:pt x="25035" y="10909"/>
                </a:lnTo>
                <a:lnTo>
                  <a:pt x="23309" y="10909"/>
                </a:lnTo>
                <a:lnTo>
                  <a:pt x="23309" y="10909"/>
                </a:lnTo>
                <a:lnTo>
                  <a:pt x="23309" y="10909"/>
                </a:lnTo>
                <a:lnTo>
                  <a:pt x="23309" y="10909"/>
                </a:lnTo>
                <a:lnTo>
                  <a:pt x="20719" y="10909"/>
                </a:lnTo>
                <a:lnTo>
                  <a:pt x="20719" y="0"/>
                </a:lnTo>
                <a:lnTo>
                  <a:pt x="23309" y="0"/>
                </a:lnTo>
                <a:lnTo>
                  <a:pt x="23309" y="0"/>
                </a:lnTo>
                <a:lnTo>
                  <a:pt x="23309" y="0"/>
                </a:lnTo>
                <a:lnTo>
                  <a:pt x="23309" y="0"/>
                </a:lnTo>
                <a:lnTo>
                  <a:pt x="25035" y="0"/>
                </a:lnTo>
                <a:lnTo>
                  <a:pt x="25035" y="0"/>
                </a:lnTo>
                <a:lnTo>
                  <a:pt x="25035" y="0"/>
                </a:lnTo>
                <a:lnTo>
                  <a:pt x="25035" y="0"/>
                </a:lnTo>
                <a:lnTo>
                  <a:pt x="25035" y="0"/>
                </a:lnTo>
                <a:lnTo>
                  <a:pt x="26762" y="0"/>
                </a:lnTo>
                <a:lnTo>
                  <a:pt x="26762" y="0"/>
                </a:lnTo>
                <a:lnTo>
                  <a:pt x="26762" y="0"/>
                </a:lnTo>
                <a:lnTo>
                  <a:pt x="26762" y="0"/>
                </a:lnTo>
                <a:lnTo>
                  <a:pt x="26762" y="0"/>
                </a:lnTo>
                <a:lnTo>
                  <a:pt x="26762" y="0"/>
                </a:lnTo>
                <a:lnTo>
                  <a:pt x="28489" y="0"/>
                </a:lnTo>
                <a:lnTo>
                  <a:pt x="28489" y="0"/>
                </a:lnTo>
                <a:lnTo>
                  <a:pt x="28489" y="0"/>
                </a:lnTo>
                <a:lnTo>
                  <a:pt x="30215" y="0"/>
                </a:lnTo>
                <a:lnTo>
                  <a:pt x="30215" y="0"/>
                </a:lnTo>
                <a:lnTo>
                  <a:pt x="30215" y="0"/>
                </a:lnTo>
                <a:lnTo>
                  <a:pt x="30215" y="0"/>
                </a:lnTo>
                <a:lnTo>
                  <a:pt x="30215" y="0"/>
                </a:lnTo>
                <a:lnTo>
                  <a:pt x="31942" y="0"/>
                </a:lnTo>
                <a:lnTo>
                  <a:pt x="31942" y="0"/>
                </a:lnTo>
                <a:lnTo>
                  <a:pt x="31942" y="0"/>
                </a:lnTo>
                <a:lnTo>
                  <a:pt x="31942" y="0"/>
                </a:lnTo>
                <a:lnTo>
                  <a:pt x="31942" y="0"/>
                </a:lnTo>
                <a:lnTo>
                  <a:pt x="34532" y="0"/>
                </a:lnTo>
                <a:lnTo>
                  <a:pt x="34532" y="0"/>
                </a:lnTo>
                <a:lnTo>
                  <a:pt x="34532" y="0"/>
                </a:lnTo>
                <a:lnTo>
                  <a:pt x="31942" y="0"/>
                </a:lnTo>
                <a:lnTo>
                  <a:pt x="31942" y="0"/>
                </a:lnTo>
                <a:lnTo>
                  <a:pt x="31942" y="0"/>
                </a:lnTo>
                <a:lnTo>
                  <a:pt x="31942" y="0"/>
                </a:lnTo>
                <a:lnTo>
                  <a:pt x="30215" y="0"/>
                </a:lnTo>
                <a:lnTo>
                  <a:pt x="30215" y="0"/>
                </a:lnTo>
                <a:lnTo>
                  <a:pt x="30215" y="10909"/>
                </a:lnTo>
                <a:lnTo>
                  <a:pt x="30215" y="10909"/>
                </a:lnTo>
                <a:lnTo>
                  <a:pt x="31942" y="10909"/>
                </a:lnTo>
                <a:lnTo>
                  <a:pt x="31942" y="10909"/>
                </a:lnTo>
                <a:lnTo>
                  <a:pt x="31942" y="10909"/>
                </a:lnTo>
                <a:lnTo>
                  <a:pt x="31942" y="10909"/>
                </a:lnTo>
                <a:lnTo>
                  <a:pt x="34532" y="10909"/>
                </a:lnTo>
                <a:lnTo>
                  <a:pt x="34532" y="10909"/>
                </a:lnTo>
                <a:lnTo>
                  <a:pt x="34532" y="10909"/>
                </a:lnTo>
                <a:lnTo>
                  <a:pt x="36258" y="10909"/>
                </a:lnTo>
                <a:lnTo>
                  <a:pt x="36258" y="10909"/>
                </a:lnTo>
                <a:lnTo>
                  <a:pt x="36258" y="10909"/>
                </a:lnTo>
                <a:lnTo>
                  <a:pt x="36258" y="10909"/>
                </a:lnTo>
                <a:lnTo>
                  <a:pt x="36258" y="10909"/>
                </a:lnTo>
                <a:lnTo>
                  <a:pt x="36258" y="10909"/>
                </a:lnTo>
                <a:lnTo>
                  <a:pt x="36258" y="21818"/>
                </a:lnTo>
                <a:lnTo>
                  <a:pt x="37985" y="21818"/>
                </a:lnTo>
                <a:lnTo>
                  <a:pt x="37985" y="21818"/>
                </a:lnTo>
                <a:lnTo>
                  <a:pt x="37985" y="10909"/>
                </a:lnTo>
                <a:lnTo>
                  <a:pt x="37985" y="10909"/>
                </a:lnTo>
                <a:lnTo>
                  <a:pt x="37985" y="10909"/>
                </a:lnTo>
                <a:lnTo>
                  <a:pt x="39712" y="10909"/>
                </a:lnTo>
                <a:lnTo>
                  <a:pt x="39712" y="10909"/>
                </a:lnTo>
                <a:lnTo>
                  <a:pt x="39712" y="21818"/>
                </a:lnTo>
                <a:lnTo>
                  <a:pt x="39712" y="21818"/>
                </a:lnTo>
                <a:lnTo>
                  <a:pt x="39712" y="21818"/>
                </a:lnTo>
                <a:lnTo>
                  <a:pt x="39712" y="21818"/>
                </a:lnTo>
                <a:lnTo>
                  <a:pt x="41438" y="21818"/>
                </a:lnTo>
                <a:lnTo>
                  <a:pt x="41438" y="21818"/>
                </a:lnTo>
                <a:lnTo>
                  <a:pt x="41438" y="21818"/>
                </a:lnTo>
                <a:lnTo>
                  <a:pt x="41438" y="21818"/>
                </a:lnTo>
                <a:lnTo>
                  <a:pt x="41438" y="21818"/>
                </a:lnTo>
                <a:lnTo>
                  <a:pt x="41438" y="21818"/>
                </a:lnTo>
                <a:lnTo>
                  <a:pt x="44028" y="21818"/>
                </a:lnTo>
                <a:lnTo>
                  <a:pt x="44028" y="21818"/>
                </a:lnTo>
                <a:lnTo>
                  <a:pt x="44028" y="21818"/>
                </a:lnTo>
                <a:lnTo>
                  <a:pt x="44028" y="21818"/>
                </a:lnTo>
                <a:lnTo>
                  <a:pt x="44028" y="21818"/>
                </a:lnTo>
                <a:lnTo>
                  <a:pt x="44028" y="10909"/>
                </a:lnTo>
                <a:lnTo>
                  <a:pt x="45755" y="10909"/>
                </a:lnTo>
                <a:lnTo>
                  <a:pt x="45755" y="10909"/>
                </a:lnTo>
                <a:lnTo>
                  <a:pt x="45755" y="21818"/>
                </a:lnTo>
                <a:lnTo>
                  <a:pt x="45755" y="21818"/>
                </a:lnTo>
                <a:lnTo>
                  <a:pt x="45755" y="21818"/>
                </a:lnTo>
                <a:lnTo>
                  <a:pt x="45755" y="21818"/>
                </a:lnTo>
                <a:lnTo>
                  <a:pt x="47482" y="21818"/>
                </a:lnTo>
                <a:lnTo>
                  <a:pt x="47482" y="21818"/>
                </a:lnTo>
                <a:lnTo>
                  <a:pt x="47482" y="21818"/>
                </a:lnTo>
                <a:lnTo>
                  <a:pt x="47482" y="21818"/>
                </a:lnTo>
                <a:lnTo>
                  <a:pt x="47482" y="21818"/>
                </a:lnTo>
                <a:lnTo>
                  <a:pt x="49208" y="21818"/>
                </a:lnTo>
                <a:lnTo>
                  <a:pt x="49208" y="21818"/>
                </a:lnTo>
                <a:lnTo>
                  <a:pt x="49208" y="21818"/>
                </a:lnTo>
                <a:lnTo>
                  <a:pt x="49208" y="21818"/>
                </a:lnTo>
                <a:lnTo>
                  <a:pt x="49208" y="21818"/>
                </a:lnTo>
                <a:lnTo>
                  <a:pt x="50935" y="21818"/>
                </a:lnTo>
                <a:lnTo>
                  <a:pt x="50935" y="21818"/>
                </a:lnTo>
                <a:lnTo>
                  <a:pt x="50935" y="21818"/>
                </a:lnTo>
                <a:lnTo>
                  <a:pt x="50935" y="21818"/>
                </a:lnTo>
                <a:lnTo>
                  <a:pt x="53525" y="21818"/>
                </a:lnTo>
                <a:lnTo>
                  <a:pt x="53525" y="21818"/>
                </a:lnTo>
                <a:lnTo>
                  <a:pt x="53525" y="21818"/>
                </a:lnTo>
                <a:lnTo>
                  <a:pt x="53525" y="21818"/>
                </a:lnTo>
                <a:lnTo>
                  <a:pt x="53525" y="21818"/>
                </a:lnTo>
                <a:lnTo>
                  <a:pt x="53525" y="32727"/>
                </a:lnTo>
                <a:lnTo>
                  <a:pt x="53525" y="32727"/>
                </a:lnTo>
                <a:lnTo>
                  <a:pt x="53525" y="32727"/>
                </a:lnTo>
                <a:lnTo>
                  <a:pt x="53525" y="32727"/>
                </a:lnTo>
                <a:lnTo>
                  <a:pt x="53525" y="32727"/>
                </a:lnTo>
                <a:lnTo>
                  <a:pt x="53525" y="32727"/>
                </a:lnTo>
                <a:lnTo>
                  <a:pt x="55251" y="32727"/>
                </a:lnTo>
                <a:lnTo>
                  <a:pt x="55251" y="32727"/>
                </a:lnTo>
                <a:lnTo>
                  <a:pt x="55251" y="32727"/>
                </a:lnTo>
                <a:lnTo>
                  <a:pt x="55251" y="32727"/>
                </a:lnTo>
                <a:lnTo>
                  <a:pt x="56978" y="32727"/>
                </a:lnTo>
                <a:lnTo>
                  <a:pt x="56978" y="32727"/>
                </a:lnTo>
                <a:lnTo>
                  <a:pt x="56978" y="32727"/>
                </a:lnTo>
                <a:lnTo>
                  <a:pt x="56978" y="32727"/>
                </a:lnTo>
                <a:lnTo>
                  <a:pt x="56978" y="43636"/>
                </a:lnTo>
                <a:lnTo>
                  <a:pt x="56978" y="43636"/>
                </a:lnTo>
                <a:lnTo>
                  <a:pt x="56978" y="32727"/>
                </a:lnTo>
                <a:lnTo>
                  <a:pt x="58705" y="32727"/>
                </a:lnTo>
                <a:lnTo>
                  <a:pt x="58705" y="32727"/>
                </a:lnTo>
                <a:lnTo>
                  <a:pt x="58705" y="32727"/>
                </a:lnTo>
                <a:lnTo>
                  <a:pt x="58705" y="32727"/>
                </a:lnTo>
                <a:lnTo>
                  <a:pt x="58705" y="32727"/>
                </a:lnTo>
                <a:lnTo>
                  <a:pt x="58705" y="21818"/>
                </a:lnTo>
                <a:lnTo>
                  <a:pt x="58705" y="21818"/>
                </a:lnTo>
                <a:lnTo>
                  <a:pt x="58705" y="21818"/>
                </a:lnTo>
                <a:lnTo>
                  <a:pt x="60431" y="21818"/>
                </a:lnTo>
                <a:lnTo>
                  <a:pt x="60431" y="21818"/>
                </a:lnTo>
                <a:lnTo>
                  <a:pt x="58705" y="21818"/>
                </a:lnTo>
                <a:lnTo>
                  <a:pt x="58705" y="21818"/>
                </a:lnTo>
                <a:lnTo>
                  <a:pt x="58705" y="10909"/>
                </a:lnTo>
                <a:lnTo>
                  <a:pt x="58705" y="10909"/>
                </a:lnTo>
                <a:lnTo>
                  <a:pt x="58705" y="10909"/>
                </a:lnTo>
                <a:lnTo>
                  <a:pt x="58705" y="10909"/>
                </a:lnTo>
                <a:lnTo>
                  <a:pt x="58705" y="10909"/>
                </a:lnTo>
                <a:lnTo>
                  <a:pt x="58705" y="10909"/>
                </a:lnTo>
                <a:lnTo>
                  <a:pt x="58705" y="10909"/>
                </a:lnTo>
                <a:lnTo>
                  <a:pt x="58705" y="10909"/>
                </a:lnTo>
                <a:lnTo>
                  <a:pt x="58705" y="0"/>
                </a:lnTo>
                <a:lnTo>
                  <a:pt x="60431" y="0"/>
                </a:lnTo>
                <a:lnTo>
                  <a:pt x="60431" y="0"/>
                </a:lnTo>
                <a:lnTo>
                  <a:pt x="60431" y="0"/>
                </a:lnTo>
                <a:lnTo>
                  <a:pt x="63021" y="0"/>
                </a:lnTo>
                <a:lnTo>
                  <a:pt x="63021" y="0"/>
                </a:lnTo>
                <a:lnTo>
                  <a:pt x="63021" y="0"/>
                </a:lnTo>
                <a:lnTo>
                  <a:pt x="63021" y="10909"/>
                </a:lnTo>
                <a:lnTo>
                  <a:pt x="63021" y="10909"/>
                </a:lnTo>
                <a:lnTo>
                  <a:pt x="63021" y="10909"/>
                </a:lnTo>
                <a:lnTo>
                  <a:pt x="63021" y="10909"/>
                </a:lnTo>
                <a:lnTo>
                  <a:pt x="64748" y="10909"/>
                </a:lnTo>
                <a:lnTo>
                  <a:pt x="64748" y="10909"/>
                </a:lnTo>
                <a:lnTo>
                  <a:pt x="64748" y="0"/>
                </a:lnTo>
                <a:lnTo>
                  <a:pt x="64748" y="0"/>
                </a:lnTo>
                <a:lnTo>
                  <a:pt x="64748" y="0"/>
                </a:lnTo>
                <a:lnTo>
                  <a:pt x="64748" y="0"/>
                </a:lnTo>
                <a:lnTo>
                  <a:pt x="64748" y="0"/>
                </a:lnTo>
                <a:lnTo>
                  <a:pt x="64748" y="0"/>
                </a:lnTo>
                <a:lnTo>
                  <a:pt x="64748" y="0"/>
                </a:lnTo>
                <a:lnTo>
                  <a:pt x="64748" y="0"/>
                </a:lnTo>
                <a:lnTo>
                  <a:pt x="66474" y="0"/>
                </a:lnTo>
                <a:lnTo>
                  <a:pt x="66474" y="0"/>
                </a:lnTo>
                <a:lnTo>
                  <a:pt x="66474" y="0"/>
                </a:lnTo>
                <a:lnTo>
                  <a:pt x="66474" y="0"/>
                </a:lnTo>
                <a:lnTo>
                  <a:pt x="68201" y="0"/>
                </a:lnTo>
                <a:lnTo>
                  <a:pt x="68201" y="0"/>
                </a:lnTo>
                <a:lnTo>
                  <a:pt x="68201" y="0"/>
                </a:lnTo>
                <a:lnTo>
                  <a:pt x="68201" y="0"/>
                </a:lnTo>
                <a:lnTo>
                  <a:pt x="69928" y="0"/>
                </a:lnTo>
                <a:lnTo>
                  <a:pt x="69928" y="0"/>
                </a:lnTo>
                <a:lnTo>
                  <a:pt x="69928" y="0"/>
                </a:lnTo>
                <a:lnTo>
                  <a:pt x="69928" y="0"/>
                </a:lnTo>
                <a:lnTo>
                  <a:pt x="69928" y="10909"/>
                </a:lnTo>
                <a:lnTo>
                  <a:pt x="69928" y="10909"/>
                </a:lnTo>
                <a:lnTo>
                  <a:pt x="69928" y="10909"/>
                </a:lnTo>
                <a:lnTo>
                  <a:pt x="69928" y="21818"/>
                </a:lnTo>
                <a:lnTo>
                  <a:pt x="69928" y="21818"/>
                </a:lnTo>
                <a:lnTo>
                  <a:pt x="69928" y="21818"/>
                </a:lnTo>
                <a:lnTo>
                  <a:pt x="69928" y="21818"/>
                </a:lnTo>
                <a:lnTo>
                  <a:pt x="69928" y="21818"/>
                </a:lnTo>
                <a:lnTo>
                  <a:pt x="68201" y="21818"/>
                </a:lnTo>
                <a:lnTo>
                  <a:pt x="68201" y="21818"/>
                </a:lnTo>
                <a:lnTo>
                  <a:pt x="68201" y="21818"/>
                </a:lnTo>
                <a:lnTo>
                  <a:pt x="68201" y="21818"/>
                </a:lnTo>
                <a:lnTo>
                  <a:pt x="68201" y="21818"/>
                </a:lnTo>
                <a:lnTo>
                  <a:pt x="68201" y="32727"/>
                </a:lnTo>
                <a:lnTo>
                  <a:pt x="68201" y="32727"/>
                </a:lnTo>
                <a:lnTo>
                  <a:pt x="68201" y="32727"/>
                </a:lnTo>
                <a:lnTo>
                  <a:pt x="68201" y="32727"/>
                </a:lnTo>
                <a:lnTo>
                  <a:pt x="69928" y="32727"/>
                </a:lnTo>
                <a:lnTo>
                  <a:pt x="69928" y="21818"/>
                </a:lnTo>
                <a:lnTo>
                  <a:pt x="69928" y="21818"/>
                </a:lnTo>
                <a:lnTo>
                  <a:pt x="69928" y="21818"/>
                </a:lnTo>
                <a:lnTo>
                  <a:pt x="69928" y="21818"/>
                </a:lnTo>
                <a:lnTo>
                  <a:pt x="72517" y="21818"/>
                </a:lnTo>
                <a:lnTo>
                  <a:pt x="72517" y="21818"/>
                </a:lnTo>
                <a:lnTo>
                  <a:pt x="72517" y="21818"/>
                </a:lnTo>
                <a:lnTo>
                  <a:pt x="74244" y="21818"/>
                </a:lnTo>
                <a:lnTo>
                  <a:pt x="74244" y="32727"/>
                </a:lnTo>
                <a:lnTo>
                  <a:pt x="74244" y="32727"/>
                </a:lnTo>
                <a:lnTo>
                  <a:pt x="74244" y="32727"/>
                </a:lnTo>
                <a:lnTo>
                  <a:pt x="74244" y="32727"/>
                </a:lnTo>
                <a:lnTo>
                  <a:pt x="75971" y="32727"/>
                </a:lnTo>
                <a:lnTo>
                  <a:pt x="75971" y="21818"/>
                </a:lnTo>
                <a:lnTo>
                  <a:pt x="75971" y="21818"/>
                </a:lnTo>
                <a:lnTo>
                  <a:pt x="75971" y="21818"/>
                </a:lnTo>
                <a:lnTo>
                  <a:pt x="75971" y="21818"/>
                </a:lnTo>
                <a:lnTo>
                  <a:pt x="75971" y="21818"/>
                </a:lnTo>
                <a:lnTo>
                  <a:pt x="75971" y="21818"/>
                </a:lnTo>
                <a:lnTo>
                  <a:pt x="77697" y="21818"/>
                </a:lnTo>
                <a:lnTo>
                  <a:pt x="77697" y="10909"/>
                </a:lnTo>
                <a:lnTo>
                  <a:pt x="77697" y="10909"/>
                </a:lnTo>
                <a:lnTo>
                  <a:pt x="77697" y="10909"/>
                </a:lnTo>
                <a:lnTo>
                  <a:pt x="79424" y="10909"/>
                </a:lnTo>
                <a:lnTo>
                  <a:pt x="79424" y="10909"/>
                </a:lnTo>
                <a:lnTo>
                  <a:pt x="79424" y="10909"/>
                </a:lnTo>
                <a:lnTo>
                  <a:pt x="79424" y="21818"/>
                </a:lnTo>
                <a:lnTo>
                  <a:pt x="79424" y="21818"/>
                </a:lnTo>
                <a:lnTo>
                  <a:pt x="82014" y="21818"/>
                </a:lnTo>
                <a:lnTo>
                  <a:pt x="82014" y="10909"/>
                </a:lnTo>
                <a:lnTo>
                  <a:pt x="79424" y="10909"/>
                </a:lnTo>
                <a:lnTo>
                  <a:pt x="79424" y="10909"/>
                </a:lnTo>
                <a:lnTo>
                  <a:pt x="79424" y="10909"/>
                </a:lnTo>
                <a:lnTo>
                  <a:pt x="79424" y="10909"/>
                </a:lnTo>
                <a:lnTo>
                  <a:pt x="79424" y="10909"/>
                </a:lnTo>
                <a:lnTo>
                  <a:pt x="82014" y="10909"/>
                </a:lnTo>
                <a:lnTo>
                  <a:pt x="82014" y="0"/>
                </a:lnTo>
                <a:lnTo>
                  <a:pt x="79424" y="0"/>
                </a:lnTo>
                <a:lnTo>
                  <a:pt x="79424" y="0"/>
                </a:lnTo>
                <a:lnTo>
                  <a:pt x="79424" y="0"/>
                </a:lnTo>
                <a:lnTo>
                  <a:pt x="79424" y="0"/>
                </a:lnTo>
                <a:lnTo>
                  <a:pt x="79424" y="0"/>
                </a:lnTo>
                <a:lnTo>
                  <a:pt x="79424" y="0"/>
                </a:lnTo>
                <a:lnTo>
                  <a:pt x="79424" y="0"/>
                </a:lnTo>
                <a:lnTo>
                  <a:pt x="79424" y="0"/>
                </a:lnTo>
                <a:lnTo>
                  <a:pt x="82014" y="0"/>
                </a:lnTo>
                <a:lnTo>
                  <a:pt x="82014" y="0"/>
                </a:lnTo>
                <a:lnTo>
                  <a:pt x="82014" y="0"/>
                </a:lnTo>
                <a:lnTo>
                  <a:pt x="82014" y="0"/>
                </a:lnTo>
                <a:lnTo>
                  <a:pt x="82014" y="0"/>
                </a:lnTo>
                <a:lnTo>
                  <a:pt x="83741" y="0"/>
                </a:lnTo>
                <a:lnTo>
                  <a:pt x="83741" y="0"/>
                </a:lnTo>
                <a:lnTo>
                  <a:pt x="83741" y="10909"/>
                </a:lnTo>
                <a:lnTo>
                  <a:pt x="83741" y="10909"/>
                </a:lnTo>
                <a:lnTo>
                  <a:pt x="83741" y="10909"/>
                </a:lnTo>
                <a:lnTo>
                  <a:pt x="85467" y="10909"/>
                </a:lnTo>
                <a:lnTo>
                  <a:pt x="85467" y="10909"/>
                </a:lnTo>
                <a:lnTo>
                  <a:pt x="85467" y="10909"/>
                </a:lnTo>
                <a:lnTo>
                  <a:pt x="85467" y="10909"/>
                </a:lnTo>
                <a:lnTo>
                  <a:pt x="87194" y="10909"/>
                </a:lnTo>
                <a:lnTo>
                  <a:pt x="87194" y="10909"/>
                </a:lnTo>
                <a:lnTo>
                  <a:pt x="87194" y="21818"/>
                </a:lnTo>
                <a:lnTo>
                  <a:pt x="87194" y="21818"/>
                </a:lnTo>
                <a:lnTo>
                  <a:pt x="87194" y="21818"/>
                </a:lnTo>
                <a:lnTo>
                  <a:pt x="87194" y="21818"/>
                </a:lnTo>
                <a:lnTo>
                  <a:pt x="87194" y="10909"/>
                </a:lnTo>
                <a:lnTo>
                  <a:pt x="87194" y="10909"/>
                </a:lnTo>
                <a:lnTo>
                  <a:pt x="87194" y="10909"/>
                </a:lnTo>
                <a:lnTo>
                  <a:pt x="87194" y="10909"/>
                </a:lnTo>
                <a:lnTo>
                  <a:pt x="88920" y="10909"/>
                </a:lnTo>
                <a:lnTo>
                  <a:pt x="88920" y="10909"/>
                </a:lnTo>
                <a:lnTo>
                  <a:pt x="88920" y="10909"/>
                </a:lnTo>
                <a:lnTo>
                  <a:pt x="91510" y="10909"/>
                </a:lnTo>
                <a:lnTo>
                  <a:pt x="91510" y="10909"/>
                </a:lnTo>
                <a:lnTo>
                  <a:pt x="91510" y="10909"/>
                </a:lnTo>
                <a:lnTo>
                  <a:pt x="91510" y="21818"/>
                </a:lnTo>
                <a:lnTo>
                  <a:pt x="91510" y="21818"/>
                </a:lnTo>
                <a:lnTo>
                  <a:pt x="91510" y="21818"/>
                </a:lnTo>
                <a:lnTo>
                  <a:pt x="93237" y="21818"/>
                </a:lnTo>
                <a:lnTo>
                  <a:pt x="93237" y="21818"/>
                </a:lnTo>
                <a:lnTo>
                  <a:pt x="93237" y="21818"/>
                </a:lnTo>
                <a:lnTo>
                  <a:pt x="93237" y="21818"/>
                </a:lnTo>
                <a:lnTo>
                  <a:pt x="94964" y="21818"/>
                </a:lnTo>
                <a:lnTo>
                  <a:pt x="94964" y="21818"/>
                </a:lnTo>
                <a:lnTo>
                  <a:pt x="94964" y="21818"/>
                </a:lnTo>
                <a:lnTo>
                  <a:pt x="96690" y="21818"/>
                </a:lnTo>
                <a:lnTo>
                  <a:pt x="96690" y="21818"/>
                </a:lnTo>
                <a:lnTo>
                  <a:pt x="96690" y="21818"/>
                </a:lnTo>
                <a:lnTo>
                  <a:pt x="96690" y="21818"/>
                </a:lnTo>
                <a:lnTo>
                  <a:pt x="96690" y="21818"/>
                </a:lnTo>
                <a:lnTo>
                  <a:pt x="98417" y="21818"/>
                </a:lnTo>
                <a:lnTo>
                  <a:pt x="98417" y="21818"/>
                </a:lnTo>
                <a:lnTo>
                  <a:pt x="98417" y="21818"/>
                </a:lnTo>
                <a:lnTo>
                  <a:pt x="98417" y="21818"/>
                </a:lnTo>
                <a:lnTo>
                  <a:pt x="98417" y="21818"/>
                </a:lnTo>
                <a:lnTo>
                  <a:pt x="101007" y="21818"/>
                </a:lnTo>
                <a:lnTo>
                  <a:pt x="101007" y="21818"/>
                </a:lnTo>
                <a:lnTo>
                  <a:pt x="101007" y="21818"/>
                </a:lnTo>
                <a:lnTo>
                  <a:pt x="101007" y="21818"/>
                </a:lnTo>
                <a:lnTo>
                  <a:pt x="102733" y="21818"/>
                </a:lnTo>
                <a:lnTo>
                  <a:pt x="102733" y="21818"/>
                </a:lnTo>
                <a:lnTo>
                  <a:pt x="102733" y="21818"/>
                </a:lnTo>
                <a:lnTo>
                  <a:pt x="102733" y="21818"/>
                </a:lnTo>
                <a:lnTo>
                  <a:pt x="102733" y="21818"/>
                </a:lnTo>
                <a:lnTo>
                  <a:pt x="102733" y="32727"/>
                </a:lnTo>
                <a:lnTo>
                  <a:pt x="104460" y="32727"/>
                </a:lnTo>
                <a:lnTo>
                  <a:pt x="104460" y="32727"/>
                </a:lnTo>
                <a:lnTo>
                  <a:pt x="104460" y="21818"/>
                </a:lnTo>
                <a:lnTo>
                  <a:pt x="104460" y="21818"/>
                </a:lnTo>
                <a:lnTo>
                  <a:pt x="104460" y="21818"/>
                </a:lnTo>
                <a:lnTo>
                  <a:pt x="106187" y="21818"/>
                </a:lnTo>
                <a:lnTo>
                  <a:pt x="106187" y="21818"/>
                </a:lnTo>
                <a:lnTo>
                  <a:pt x="106187" y="21818"/>
                </a:lnTo>
                <a:lnTo>
                  <a:pt x="107913" y="21818"/>
                </a:lnTo>
                <a:lnTo>
                  <a:pt x="107913" y="21818"/>
                </a:lnTo>
                <a:lnTo>
                  <a:pt x="107913" y="21818"/>
                </a:lnTo>
                <a:lnTo>
                  <a:pt x="107913" y="21818"/>
                </a:lnTo>
                <a:lnTo>
                  <a:pt x="110503" y="21818"/>
                </a:lnTo>
                <a:lnTo>
                  <a:pt x="110503" y="21818"/>
                </a:lnTo>
                <a:lnTo>
                  <a:pt x="110503" y="21818"/>
                </a:lnTo>
                <a:lnTo>
                  <a:pt x="112230" y="21818"/>
                </a:lnTo>
                <a:lnTo>
                  <a:pt x="112230" y="21818"/>
                </a:lnTo>
                <a:lnTo>
                  <a:pt x="112230" y="21818"/>
                </a:lnTo>
                <a:lnTo>
                  <a:pt x="112230" y="32727"/>
                </a:lnTo>
                <a:lnTo>
                  <a:pt x="112230" y="32727"/>
                </a:lnTo>
                <a:lnTo>
                  <a:pt x="113956" y="32727"/>
                </a:lnTo>
                <a:lnTo>
                  <a:pt x="113956" y="32727"/>
                </a:lnTo>
                <a:lnTo>
                  <a:pt x="113956" y="32727"/>
                </a:lnTo>
                <a:lnTo>
                  <a:pt x="113956" y="32727"/>
                </a:lnTo>
                <a:lnTo>
                  <a:pt x="115683" y="32727"/>
                </a:lnTo>
                <a:lnTo>
                  <a:pt x="115683" y="32727"/>
                </a:lnTo>
                <a:lnTo>
                  <a:pt x="115683" y="32727"/>
                </a:lnTo>
                <a:lnTo>
                  <a:pt x="115683" y="32727"/>
                </a:lnTo>
                <a:lnTo>
                  <a:pt x="117410" y="32727"/>
                </a:lnTo>
                <a:lnTo>
                  <a:pt x="117410" y="32727"/>
                </a:lnTo>
                <a:lnTo>
                  <a:pt x="117410" y="32727"/>
                </a:lnTo>
                <a:lnTo>
                  <a:pt x="117410" y="32727"/>
                </a:lnTo>
                <a:lnTo>
                  <a:pt x="117410" y="32727"/>
                </a:lnTo>
                <a:lnTo>
                  <a:pt x="120000" y="32727"/>
                </a:lnTo>
                <a:lnTo>
                  <a:pt x="120000" y="32727"/>
                </a:lnTo>
                <a:lnTo>
                  <a:pt x="120000" y="32727"/>
                </a:lnTo>
                <a:lnTo>
                  <a:pt x="120000" y="32727"/>
                </a:lnTo>
                <a:lnTo>
                  <a:pt x="120000" y="32727"/>
                </a:lnTo>
                <a:lnTo>
                  <a:pt x="120000" y="43636"/>
                </a:lnTo>
                <a:lnTo>
                  <a:pt x="120000" y="43636"/>
                </a:lnTo>
                <a:lnTo>
                  <a:pt x="120000" y="43636"/>
                </a:lnTo>
                <a:lnTo>
                  <a:pt x="120000" y="43636"/>
                </a:lnTo>
                <a:lnTo>
                  <a:pt x="117410" y="43636"/>
                </a:lnTo>
                <a:lnTo>
                  <a:pt x="117410" y="43636"/>
                </a:lnTo>
                <a:lnTo>
                  <a:pt x="117410" y="43636"/>
                </a:lnTo>
                <a:lnTo>
                  <a:pt x="117410" y="43636"/>
                </a:lnTo>
                <a:lnTo>
                  <a:pt x="117410" y="43636"/>
                </a:lnTo>
                <a:lnTo>
                  <a:pt x="117410" y="43636"/>
                </a:lnTo>
                <a:lnTo>
                  <a:pt x="117410" y="60000"/>
                </a:lnTo>
                <a:lnTo>
                  <a:pt x="117410" y="60000"/>
                </a:lnTo>
                <a:lnTo>
                  <a:pt x="117410" y="60000"/>
                </a:lnTo>
                <a:lnTo>
                  <a:pt x="117410" y="60000"/>
                </a:lnTo>
                <a:lnTo>
                  <a:pt x="117410" y="60000"/>
                </a:lnTo>
                <a:lnTo>
                  <a:pt x="117410" y="60000"/>
                </a:lnTo>
                <a:lnTo>
                  <a:pt x="115683" y="60000"/>
                </a:lnTo>
                <a:lnTo>
                  <a:pt x="115683" y="60000"/>
                </a:lnTo>
                <a:lnTo>
                  <a:pt x="115683" y="60000"/>
                </a:lnTo>
                <a:lnTo>
                  <a:pt x="113956" y="60000"/>
                </a:lnTo>
                <a:lnTo>
                  <a:pt x="113956" y="60000"/>
                </a:lnTo>
                <a:lnTo>
                  <a:pt x="113956" y="60000"/>
                </a:lnTo>
                <a:lnTo>
                  <a:pt x="113956" y="60000"/>
                </a:lnTo>
                <a:lnTo>
                  <a:pt x="113956" y="70909"/>
                </a:lnTo>
                <a:lnTo>
                  <a:pt x="112230" y="70909"/>
                </a:lnTo>
                <a:lnTo>
                  <a:pt x="112230" y="70909"/>
                </a:lnTo>
                <a:lnTo>
                  <a:pt x="112230" y="70909"/>
                </a:lnTo>
                <a:lnTo>
                  <a:pt x="112230" y="70909"/>
                </a:lnTo>
                <a:lnTo>
                  <a:pt x="112230" y="70909"/>
                </a:lnTo>
                <a:lnTo>
                  <a:pt x="110503" y="70909"/>
                </a:lnTo>
                <a:lnTo>
                  <a:pt x="110503" y="70909"/>
                </a:lnTo>
                <a:lnTo>
                  <a:pt x="110503" y="70909"/>
                </a:lnTo>
                <a:lnTo>
                  <a:pt x="110503" y="70909"/>
                </a:lnTo>
                <a:lnTo>
                  <a:pt x="107913" y="70909"/>
                </a:lnTo>
                <a:lnTo>
                  <a:pt x="107913" y="70909"/>
                </a:lnTo>
                <a:lnTo>
                  <a:pt x="107913" y="70909"/>
                </a:lnTo>
                <a:lnTo>
                  <a:pt x="107913" y="81818"/>
                </a:lnTo>
                <a:lnTo>
                  <a:pt x="107913" y="81818"/>
                </a:lnTo>
                <a:lnTo>
                  <a:pt x="106187" y="81818"/>
                </a:lnTo>
                <a:lnTo>
                  <a:pt x="106187" y="81818"/>
                </a:lnTo>
                <a:lnTo>
                  <a:pt x="106187" y="81818"/>
                </a:lnTo>
                <a:lnTo>
                  <a:pt x="104460" y="81818"/>
                </a:lnTo>
                <a:lnTo>
                  <a:pt x="104460" y="81818"/>
                </a:lnTo>
                <a:lnTo>
                  <a:pt x="104460" y="81818"/>
                </a:lnTo>
                <a:lnTo>
                  <a:pt x="104460" y="81818"/>
                </a:lnTo>
                <a:lnTo>
                  <a:pt x="104460" y="81818"/>
                </a:lnTo>
                <a:lnTo>
                  <a:pt x="102733" y="81818"/>
                </a:lnTo>
                <a:lnTo>
                  <a:pt x="102733" y="81818"/>
                </a:lnTo>
                <a:lnTo>
                  <a:pt x="102733" y="81818"/>
                </a:lnTo>
                <a:lnTo>
                  <a:pt x="102733" y="81818"/>
                </a:lnTo>
                <a:lnTo>
                  <a:pt x="102733" y="81818"/>
                </a:lnTo>
                <a:lnTo>
                  <a:pt x="102733" y="81818"/>
                </a:lnTo>
                <a:lnTo>
                  <a:pt x="102733" y="81818"/>
                </a:lnTo>
                <a:lnTo>
                  <a:pt x="102733" y="92727"/>
                </a:lnTo>
                <a:lnTo>
                  <a:pt x="102733" y="92727"/>
                </a:lnTo>
                <a:lnTo>
                  <a:pt x="102733" y="92727"/>
                </a:lnTo>
                <a:lnTo>
                  <a:pt x="102733" y="92727"/>
                </a:lnTo>
                <a:lnTo>
                  <a:pt x="102733" y="92727"/>
                </a:lnTo>
                <a:lnTo>
                  <a:pt x="102733" y="92727"/>
                </a:lnTo>
                <a:lnTo>
                  <a:pt x="102733" y="92727"/>
                </a:lnTo>
                <a:lnTo>
                  <a:pt x="102733" y="103636"/>
                </a:lnTo>
                <a:lnTo>
                  <a:pt x="101007" y="103636"/>
                </a:lnTo>
                <a:lnTo>
                  <a:pt x="101007" y="103636"/>
                </a:lnTo>
                <a:lnTo>
                  <a:pt x="101007" y="103636"/>
                </a:lnTo>
                <a:lnTo>
                  <a:pt x="101007" y="103636"/>
                </a:lnTo>
                <a:lnTo>
                  <a:pt x="98417" y="103636"/>
                </a:lnTo>
                <a:lnTo>
                  <a:pt x="98417" y="103636"/>
                </a:lnTo>
                <a:lnTo>
                  <a:pt x="98417" y="103636"/>
                </a:lnTo>
                <a:lnTo>
                  <a:pt x="98417" y="103636"/>
                </a:lnTo>
                <a:lnTo>
                  <a:pt x="96690" y="103636"/>
                </a:lnTo>
                <a:lnTo>
                  <a:pt x="96690" y="103636"/>
                </a:lnTo>
                <a:lnTo>
                  <a:pt x="96690" y="103636"/>
                </a:lnTo>
                <a:lnTo>
                  <a:pt x="96690" y="103636"/>
                </a:lnTo>
                <a:lnTo>
                  <a:pt x="96690" y="103636"/>
                </a:lnTo>
                <a:lnTo>
                  <a:pt x="94964" y="103636"/>
                </a:lnTo>
                <a:lnTo>
                  <a:pt x="94964" y="103636"/>
                </a:lnTo>
                <a:lnTo>
                  <a:pt x="94964" y="103636"/>
                </a:lnTo>
                <a:lnTo>
                  <a:pt x="93237" y="103636"/>
                </a:lnTo>
                <a:lnTo>
                  <a:pt x="93237" y="103636"/>
                </a:lnTo>
                <a:lnTo>
                  <a:pt x="93237" y="103636"/>
                </a:lnTo>
                <a:lnTo>
                  <a:pt x="93237" y="103636"/>
                </a:lnTo>
                <a:lnTo>
                  <a:pt x="93237" y="103636"/>
                </a:lnTo>
                <a:lnTo>
                  <a:pt x="93237" y="103636"/>
                </a:lnTo>
                <a:lnTo>
                  <a:pt x="91510" y="103636"/>
                </a:lnTo>
                <a:lnTo>
                  <a:pt x="91510" y="103636"/>
                </a:lnTo>
                <a:lnTo>
                  <a:pt x="91510" y="103636"/>
                </a:lnTo>
                <a:lnTo>
                  <a:pt x="91510" y="103636"/>
                </a:lnTo>
                <a:lnTo>
                  <a:pt x="88920" y="103636"/>
                </a:lnTo>
                <a:lnTo>
                  <a:pt x="88920" y="103636"/>
                </a:lnTo>
                <a:lnTo>
                  <a:pt x="88920" y="103636"/>
                </a:lnTo>
                <a:lnTo>
                  <a:pt x="88920" y="103636"/>
                </a:lnTo>
                <a:lnTo>
                  <a:pt x="88920" y="103636"/>
                </a:lnTo>
                <a:lnTo>
                  <a:pt x="87194" y="103636"/>
                </a:lnTo>
                <a:lnTo>
                  <a:pt x="87194" y="103636"/>
                </a:lnTo>
                <a:lnTo>
                  <a:pt x="87194" y="103636"/>
                </a:lnTo>
                <a:lnTo>
                  <a:pt x="87194" y="103636"/>
                </a:lnTo>
                <a:lnTo>
                  <a:pt x="85467" y="103636"/>
                </a:lnTo>
                <a:lnTo>
                  <a:pt x="85467" y="103636"/>
                </a:lnTo>
                <a:lnTo>
                  <a:pt x="85467" y="103636"/>
                </a:lnTo>
                <a:lnTo>
                  <a:pt x="85467" y="103636"/>
                </a:lnTo>
                <a:lnTo>
                  <a:pt x="85467" y="103636"/>
                </a:lnTo>
                <a:lnTo>
                  <a:pt x="83741" y="103636"/>
                </a:lnTo>
                <a:lnTo>
                  <a:pt x="83741" y="103636"/>
                </a:lnTo>
                <a:lnTo>
                  <a:pt x="83741" y="103636"/>
                </a:lnTo>
                <a:lnTo>
                  <a:pt x="82014" y="103636"/>
                </a:lnTo>
                <a:lnTo>
                  <a:pt x="82014" y="120000"/>
                </a:lnTo>
                <a:lnTo>
                  <a:pt x="82014" y="120000"/>
                </a:lnTo>
                <a:lnTo>
                  <a:pt x="82014" y="120000"/>
                </a:lnTo>
                <a:lnTo>
                  <a:pt x="82014" y="120000"/>
                </a:lnTo>
                <a:lnTo>
                  <a:pt x="82014" y="120000"/>
                </a:lnTo>
                <a:lnTo>
                  <a:pt x="79424" y="120000"/>
                </a:lnTo>
                <a:lnTo>
                  <a:pt x="79424" y="120000"/>
                </a:lnTo>
                <a:lnTo>
                  <a:pt x="79424" y="120000"/>
                </a:lnTo>
                <a:lnTo>
                  <a:pt x="79424" y="120000"/>
                </a:lnTo>
                <a:lnTo>
                  <a:pt x="77697" y="120000"/>
                </a:lnTo>
                <a:lnTo>
                  <a:pt x="77697" y="120000"/>
                </a:lnTo>
                <a:lnTo>
                  <a:pt x="77697" y="120000"/>
                </a:lnTo>
                <a:lnTo>
                  <a:pt x="75971" y="120000"/>
                </a:lnTo>
                <a:lnTo>
                  <a:pt x="75971" y="120000"/>
                </a:lnTo>
                <a:lnTo>
                  <a:pt x="75971" y="120000"/>
                </a:lnTo>
                <a:lnTo>
                  <a:pt x="75971" y="120000"/>
                </a:lnTo>
                <a:lnTo>
                  <a:pt x="74244" y="120000"/>
                </a:lnTo>
                <a:lnTo>
                  <a:pt x="74244" y="120000"/>
                </a:lnTo>
                <a:lnTo>
                  <a:pt x="74244" y="120000"/>
                </a:lnTo>
                <a:lnTo>
                  <a:pt x="74244" y="120000"/>
                </a:lnTo>
                <a:lnTo>
                  <a:pt x="72517" y="120000"/>
                </a:lnTo>
                <a:lnTo>
                  <a:pt x="72517" y="120000"/>
                </a:lnTo>
                <a:lnTo>
                  <a:pt x="72517" y="120000"/>
                </a:lnTo>
                <a:lnTo>
                  <a:pt x="69928" y="120000"/>
                </a:lnTo>
                <a:lnTo>
                  <a:pt x="69928" y="120000"/>
                </a:lnTo>
                <a:lnTo>
                  <a:pt x="69928" y="120000"/>
                </a:lnTo>
                <a:lnTo>
                  <a:pt x="69928" y="120000"/>
                </a:lnTo>
                <a:lnTo>
                  <a:pt x="69928" y="120000"/>
                </a:lnTo>
                <a:lnTo>
                  <a:pt x="68201" y="120000"/>
                </a:lnTo>
                <a:lnTo>
                  <a:pt x="68201" y="120000"/>
                </a:lnTo>
                <a:lnTo>
                  <a:pt x="68201" y="120000"/>
                </a:lnTo>
                <a:lnTo>
                  <a:pt x="68201" y="120000"/>
                </a:lnTo>
                <a:lnTo>
                  <a:pt x="66474" y="120000"/>
                </a:lnTo>
                <a:lnTo>
                  <a:pt x="66474" y="120000"/>
                </a:lnTo>
                <a:lnTo>
                  <a:pt x="66474" y="120000"/>
                </a:lnTo>
                <a:lnTo>
                  <a:pt x="64748" y="120000"/>
                </a:lnTo>
                <a:lnTo>
                  <a:pt x="64748" y="120000"/>
                </a:lnTo>
                <a:lnTo>
                  <a:pt x="64748" y="103636"/>
                </a:lnTo>
                <a:lnTo>
                  <a:pt x="64748" y="103636"/>
                </a:lnTo>
                <a:lnTo>
                  <a:pt x="64748" y="103636"/>
                </a:lnTo>
                <a:lnTo>
                  <a:pt x="63021" y="103636"/>
                </a:lnTo>
                <a:lnTo>
                  <a:pt x="63021" y="103636"/>
                </a:lnTo>
                <a:lnTo>
                  <a:pt x="63021" y="103636"/>
                </a:lnTo>
                <a:lnTo>
                  <a:pt x="63021" y="103636"/>
                </a:lnTo>
                <a:lnTo>
                  <a:pt x="63021" y="103636"/>
                </a:lnTo>
                <a:lnTo>
                  <a:pt x="63021" y="103636"/>
                </a:lnTo>
                <a:lnTo>
                  <a:pt x="60431" y="103636"/>
                </a:lnTo>
                <a:lnTo>
                  <a:pt x="60431" y="103636"/>
                </a:lnTo>
                <a:lnTo>
                  <a:pt x="60431" y="103636"/>
                </a:lnTo>
                <a:lnTo>
                  <a:pt x="58705" y="103636"/>
                </a:lnTo>
                <a:lnTo>
                  <a:pt x="58705" y="103636"/>
                </a:lnTo>
                <a:lnTo>
                  <a:pt x="58705" y="103636"/>
                </a:lnTo>
                <a:lnTo>
                  <a:pt x="58705" y="103636"/>
                </a:lnTo>
                <a:lnTo>
                  <a:pt x="56978" y="103636"/>
                </a:lnTo>
                <a:lnTo>
                  <a:pt x="56978" y="103636"/>
                </a:lnTo>
                <a:lnTo>
                  <a:pt x="56978" y="103636"/>
                </a:lnTo>
                <a:lnTo>
                  <a:pt x="56978" y="103636"/>
                </a:lnTo>
                <a:lnTo>
                  <a:pt x="56978" y="103636"/>
                </a:lnTo>
                <a:lnTo>
                  <a:pt x="55251" y="103636"/>
                </a:lnTo>
                <a:lnTo>
                  <a:pt x="55251" y="103636"/>
                </a:lnTo>
                <a:lnTo>
                  <a:pt x="55251" y="103636"/>
                </a:lnTo>
                <a:lnTo>
                  <a:pt x="53525" y="103636"/>
                </a:lnTo>
                <a:lnTo>
                  <a:pt x="53525" y="103636"/>
                </a:lnTo>
                <a:lnTo>
                  <a:pt x="53525" y="103636"/>
                </a:lnTo>
                <a:lnTo>
                  <a:pt x="53525" y="103636"/>
                </a:lnTo>
                <a:lnTo>
                  <a:pt x="50935" y="103636"/>
                </a:lnTo>
                <a:lnTo>
                  <a:pt x="50935" y="103636"/>
                </a:lnTo>
                <a:lnTo>
                  <a:pt x="50935" y="103636"/>
                </a:lnTo>
                <a:lnTo>
                  <a:pt x="50935" y="103636"/>
                </a:lnTo>
                <a:lnTo>
                  <a:pt x="49208" y="103636"/>
                </a:lnTo>
                <a:lnTo>
                  <a:pt x="49208" y="103636"/>
                </a:lnTo>
                <a:lnTo>
                  <a:pt x="49208" y="103636"/>
                </a:lnTo>
                <a:lnTo>
                  <a:pt x="47482" y="103636"/>
                </a:lnTo>
                <a:lnTo>
                  <a:pt x="47482" y="103636"/>
                </a:lnTo>
                <a:lnTo>
                  <a:pt x="47482" y="103636"/>
                </a:lnTo>
                <a:lnTo>
                  <a:pt x="47482" y="103636"/>
                </a:lnTo>
                <a:lnTo>
                  <a:pt x="45755" y="103636"/>
                </a:lnTo>
                <a:lnTo>
                  <a:pt x="45755" y="103636"/>
                </a:lnTo>
                <a:lnTo>
                  <a:pt x="45755" y="103636"/>
                </a:lnTo>
                <a:lnTo>
                  <a:pt x="45755" y="103636"/>
                </a:lnTo>
                <a:lnTo>
                  <a:pt x="45755" y="103636"/>
                </a:lnTo>
                <a:lnTo>
                  <a:pt x="45755" y="103636"/>
                </a:lnTo>
                <a:lnTo>
                  <a:pt x="45755" y="120000"/>
                </a:lnTo>
                <a:lnTo>
                  <a:pt x="45755" y="120000"/>
                </a:lnTo>
                <a:lnTo>
                  <a:pt x="44028" y="120000"/>
                </a:lnTo>
                <a:lnTo>
                  <a:pt x="44028" y="120000"/>
                </a:lnTo>
                <a:lnTo>
                  <a:pt x="44028" y="120000"/>
                </a:lnTo>
                <a:lnTo>
                  <a:pt x="41438" y="120000"/>
                </a:lnTo>
                <a:lnTo>
                  <a:pt x="41438" y="103636"/>
                </a:lnTo>
                <a:lnTo>
                  <a:pt x="41438" y="103636"/>
                </a:lnTo>
                <a:lnTo>
                  <a:pt x="41438" y="103636"/>
                </a:lnTo>
                <a:lnTo>
                  <a:pt x="41438" y="103636"/>
                </a:lnTo>
                <a:lnTo>
                  <a:pt x="41438" y="103636"/>
                </a:lnTo>
                <a:lnTo>
                  <a:pt x="39712" y="103636"/>
                </a:lnTo>
                <a:lnTo>
                  <a:pt x="39712" y="103636"/>
                </a:lnTo>
                <a:lnTo>
                  <a:pt x="39712" y="103636"/>
                </a:lnTo>
                <a:lnTo>
                  <a:pt x="37985" y="103636"/>
                </a:lnTo>
                <a:lnTo>
                  <a:pt x="37985" y="103636"/>
                </a:lnTo>
                <a:lnTo>
                  <a:pt x="37985" y="10363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2" name="Shape 602"/>
          <p:cNvSpPr/>
          <p:nvPr/>
        </p:nvSpPr>
        <p:spPr>
          <a:xfrm>
            <a:off x="4692182" y="2171478"/>
            <a:ext cx="165549" cy="34921"/>
          </a:xfrm>
          <a:custGeom>
            <a:avLst/>
            <a:gdLst/>
            <a:ahLst/>
            <a:cxnLst/>
            <a:rect l="0" t="0" r="0" b="0"/>
            <a:pathLst>
              <a:path w="120000" h="120000" extrusionOk="0">
                <a:moveTo>
                  <a:pt x="37985" y="103636"/>
                </a:moveTo>
                <a:lnTo>
                  <a:pt x="37985" y="103636"/>
                </a:lnTo>
                <a:lnTo>
                  <a:pt x="37985" y="103636"/>
                </a:lnTo>
                <a:lnTo>
                  <a:pt x="37985" y="103636"/>
                </a:lnTo>
                <a:lnTo>
                  <a:pt x="36258" y="103636"/>
                </a:lnTo>
                <a:lnTo>
                  <a:pt x="36258" y="103636"/>
                </a:lnTo>
                <a:lnTo>
                  <a:pt x="36258" y="103636"/>
                </a:lnTo>
                <a:lnTo>
                  <a:pt x="36258" y="103636"/>
                </a:lnTo>
                <a:lnTo>
                  <a:pt x="34532" y="103636"/>
                </a:lnTo>
                <a:lnTo>
                  <a:pt x="34532" y="103636"/>
                </a:lnTo>
                <a:lnTo>
                  <a:pt x="34532" y="103636"/>
                </a:lnTo>
                <a:lnTo>
                  <a:pt x="31942" y="103636"/>
                </a:lnTo>
                <a:lnTo>
                  <a:pt x="31942" y="103636"/>
                </a:lnTo>
                <a:lnTo>
                  <a:pt x="31942" y="103636"/>
                </a:lnTo>
                <a:lnTo>
                  <a:pt x="31942" y="92727"/>
                </a:lnTo>
                <a:lnTo>
                  <a:pt x="31942" y="92727"/>
                </a:lnTo>
                <a:lnTo>
                  <a:pt x="30215" y="92727"/>
                </a:lnTo>
                <a:lnTo>
                  <a:pt x="30215" y="92727"/>
                </a:lnTo>
                <a:lnTo>
                  <a:pt x="30215" y="92727"/>
                </a:lnTo>
                <a:lnTo>
                  <a:pt x="30215" y="92727"/>
                </a:lnTo>
                <a:lnTo>
                  <a:pt x="28489" y="92727"/>
                </a:lnTo>
                <a:lnTo>
                  <a:pt x="28489" y="92727"/>
                </a:lnTo>
                <a:lnTo>
                  <a:pt x="28489" y="92727"/>
                </a:lnTo>
                <a:lnTo>
                  <a:pt x="28489" y="92727"/>
                </a:lnTo>
                <a:lnTo>
                  <a:pt x="26762" y="92727"/>
                </a:lnTo>
                <a:lnTo>
                  <a:pt x="26762" y="92727"/>
                </a:lnTo>
                <a:lnTo>
                  <a:pt x="26762" y="92727"/>
                </a:lnTo>
                <a:lnTo>
                  <a:pt x="26762" y="92727"/>
                </a:lnTo>
                <a:lnTo>
                  <a:pt x="26762" y="92727"/>
                </a:lnTo>
                <a:lnTo>
                  <a:pt x="25035" y="92727"/>
                </a:lnTo>
                <a:lnTo>
                  <a:pt x="25035" y="92727"/>
                </a:lnTo>
                <a:lnTo>
                  <a:pt x="25035" y="81818"/>
                </a:lnTo>
                <a:lnTo>
                  <a:pt x="25035" y="81818"/>
                </a:lnTo>
                <a:lnTo>
                  <a:pt x="25035" y="81818"/>
                </a:lnTo>
                <a:lnTo>
                  <a:pt x="25035" y="81818"/>
                </a:lnTo>
                <a:lnTo>
                  <a:pt x="25035" y="81818"/>
                </a:lnTo>
                <a:lnTo>
                  <a:pt x="26762" y="81818"/>
                </a:lnTo>
                <a:lnTo>
                  <a:pt x="26762" y="81818"/>
                </a:lnTo>
                <a:lnTo>
                  <a:pt x="25035" y="81818"/>
                </a:lnTo>
                <a:lnTo>
                  <a:pt x="25035" y="70909"/>
                </a:lnTo>
                <a:lnTo>
                  <a:pt x="25035" y="70909"/>
                </a:lnTo>
                <a:lnTo>
                  <a:pt x="25035" y="70909"/>
                </a:lnTo>
                <a:lnTo>
                  <a:pt x="25035" y="70909"/>
                </a:lnTo>
                <a:lnTo>
                  <a:pt x="23309" y="70909"/>
                </a:lnTo>
                <a:lnTo>
                  <a:pt x="23309" y="70909"/>
                </a:lnTo>
                <a:lnTo>
                  <a:pt x="23309" y="70909"/>
                </a:lnTo>
                <a:lnTo>
                  <a:pt x="20719" y="70909"/>
                </a:lnTo>
                <a:lnTo>
                  <a:pt x="20719" y="70909"/>
                </a:lnTo>
                <a:lnTo>
                  <a:pt x="20719" y="70909"/>
                </a:lnTo>
                <a:lnTo>
                  <a:pt x="20719" y="70909"/>
                </a:lnTo>
                <a:lnTo>
                  <a:pt x="18992" y="70909"/>
                </a:lnTo>
                <a:lnTo>
                  <a:pt x="18992" y="70909"/>
                </a:lnTo>
                <a:lnTo>
                  <a:pt x="18992" y="70909"/>
                </a:lnTo>
                <a:lnTo>
                  <a:pt x="18992" y="70909"/>
                </a:lnTo>
                <a:lnTo>
                  <a:pt x="17266" y="70909"/>
                </a:lnTo>
                <a:lnTo>
                  <a:pt x="17266" y="70909"/>
                </a:lnTo>
                <a:lnTo>
                  <a:pt x="17266" y="70909"/>
                </a:lnTo>
                <a:lnTo>
                  <a:pt x="15539" y="70909"/>
                </a:lnTo>
                <a:lnTo>
                  <a:pt x="15539" y="70909"/>
                </a:lnTo>
                <a:lnTo>
                  <a:pt x="15539" y="70909"/>
                </a:lnTo>
                <a:lnTo>
                  <a:pt x="15539" y="70909"/>
                </a:lnTo>
                <a:lnTo>
                  <a:pt x="13812" y="70909"/>
                </a:lnTo>
                <a:lnTo>
                  <a:pt x="13812" y="70909"/>
                </a:lnTo>
                <a:lnTo>
                  <a:pt x="13812" y="70909"/>
                </a:lnTo>
                <a:lnTo>
                  <a:pt x="13812" y="70909"/>
                </a:lnTo>
                <a:lnTo>
                  <a:pt x="13812" y="70909"/>
                </a:lnTo>
                <a:lnTo>
                  <a:pt x="11223" y="70909"/>
                </a:lnTo>
                <a:lnTo>
                  <a:pt x="11223" y="70909"/>
                </a:lnTo>
                <a:lnTo>
                  <a:pt x="11223" y="70909"/>
                </a:lnTo>
                <a:lnTo>
                  <a:pt x="9496" y="70909"/>
                </a:lnTo>
                <a:lnTo>
                  <a:pt x="9496" y="70909"/>
                </a:lnTo>
                <a:lnTo>
                  <a:pt x="9496" y="70909"/>
                </a:lnTo>
                <a:lnTo>
                  <a:pt x="9496" y="70909"/>
                </a:lnTo>
                <a:lnTo>
                  <a:pt x="9496" y="70909"/>
                </a:lnTo>
                <a:lnTo>
                  <a:pt x="7769" y="70909"/>
                </a:lnTo>
                <a:lnTo>
                  <a:pt x="7769" y="60000"/>
                </a:lnTo>
                <a:lnTo>
                  <a:pt x="7769" y="60000"/>
                </a:lnTo>
                <a:lnTo>
                  <a:pt x="7769" y="60000"/>
                </a:lnTo>
                <a:lnTo>
                  <a:pt x="7769" y="60000"/>
                </a:lnTo>
                <a:lnTo>
                  <a:pt x="7769" y="60000"/>
                </a:lnTo>
                <a:lnTo>
                  <a:pt x="6043" y="60000"/>
                </a:lnTo>
                <a:lnTo>
                  <a:pt x="6043" y="60000"/>
                </a:lnTo>
                <a:lnTo>
                  <a:pt x="6043" y="60000"/>
                </a:lnTo>
                <a:lnTo>
                  <a:pt x="6043" y="60000"/>
                </a:lnTo>
                <a:lnTo>
                  <a:pt x="4316" y="60000"/>
                </a:lnTo>
                <a:lnTo>
                  <a:pt x="4316" y="43636"/>
                </a:lnTo>
                <a:lnTo>
                  <a:pt x="4316" y="43636"/>
                </a:lnTo>
                <a:lnTo>
                  <a:pt x="6043" y="43636"/>
                </a:lnTo>
                <a:lnTo>
                  <a:pt x="6043" y="43636"/>
                </a:lnTo>
                <a:lnTo>
                  <a:pt x="6043" y="43636"/>
                </a:lnTo>
                <a:lnTo>
                  <a:pt x="6043" y="43636"/>
                </a:lnTo>
                <a:lnTo>
                  <a:pt x="6043" y="43636"/>
                </a:lnTo>
                <a:lnTo>
                  <a:pt x="6043" y="43636"/>
                </a:lnTo>
                <a:lnTo>
                  <a:pt x="6043" y="43636"/>
                </a:lnTo>
                <a:lnTo>
                  <a:pt x="6043" y="32727"/>
                </a:lnTo>
                <a:lnTo>
                  <a:pt x="6043" y="32727"/>
                </a:lnTo>
                <a:lnTo>
                  <a:pt x="4316" y="32727"/>
                </a:lnTo>
                <a:lnTo>
                  <a:pt x="4316" y="32727"/>
                </a:lnTo>
                <a:lnTo>
                  <a:pt x="4316" y="32727"/>
                </a:lnTo>
                <a:lnTo>
                  <a:pt x="4316" y="32727"/>
                </a:lnTo>
                <a:lnTo>
                  <a:pt x="4316" y="32727"/>
                </a:lnTo>
                <a:lnTo>
                  <a:pt x="1726" y="32727"/>
                </a:lnTo>
                <a:lnTo>
                  <a:pt x="1726" y="32727"/>
                </a:lnTo>
                <a:lnTo>
                  <a:pt x="1726" y="32727"/>
                </a:lnTo>
                <a:lnTo>
                  <a:pt x="1726" y="32727"/>
                </a:lnTo>
                <a:lnTo>
                  <a:pt x="0" y="32727"/>
                </a:lnTo>
                <a:lnTo>
                  <a:pt x="0" y="32727"/>
                </a:lnTo>
                <a:lnTo>
                  <a:pt x="1726" y="32727"/>
                </a:lnTo>
                <a:lnTo>
                  <a:pt x="1726" y="32727"/>
                </a:lnTo>
                <a:lnTo>
                  <a:pt x="1726" y="32727"/>
                </a:lnTo>
                <a:lnTo>
                  <a:pt x="1726" y="32727"/>
                </a:lnTo>
                <a:lnTo>
                  <a:pt x="1726" y="21818"/>
                </a:lnTo>
                <a:lnTo>
                  <a:pt x="4316" y="21818"/>
                </a:lnTo>
                <a:lnTo>
                  <a:pt x="4316" y="32727"/>
                </a:lnTo>
                <a:lnTo>
                  <a:pt x="4316" y="32727"/>
                </a:lnTo>
                <a:lnTo>
                  <a:pt x="4316" y="21818"/>
                </a:lnTo>
                <a:lnTo>
                  <a:pt x="4316" y="21818"/>
                </a:lnTo>
                <a:lnTo>
                  <a:pt x="4316" y="21818"/>
                </a:lnTo>
                <a:lnTo>
                  <a:pt x="6043" y="21818"/>
                </a:lnTo>
                <a:lnTo>
                  <a:pt x="6043" y="21818"/>
                </a:lnTo>
                <a:lnTo>
                  <a:pt x="6043" y="21818"/>
                </a:lnTo>
                <a:lnTo>
                  <a:pt x="7769" y="21818"/>
                </a:lnTo>
                <a:lnTo>
                  <a:pt x="7769" y="21818"/>
                </a:lnTo>
                <a:lnTo>
                  <a:pt x="7769" y="21818"/>
                </a:lnTo>
                <a:lnTo>
                  <a:pt x="7769" y="21818"/>
                </a:lnTo>
                <a:lnTo>
                  <a:pt x="9496" y="21818"/>
                </a:lnTo>
                <a:lnTo>
                  <a:pt x="9496" y="21818"/>
                </a:lnTo>
                <a:lnTo>
                  <a:pt x="9496" y="21818"/>
                </a:lnTo>
                <a:lnTo>
                  <a:pt x="9496" y="21818"/>
                </a:lnTo>
                <a:lnTo>
                  <a:pt x="7769" y="21818"/>
                </a:lnTo>
                <a:lnTo>
                  <a:pt x="7769" y="21818"/>
                </a:lnTo>
                <a:lnTo>
                  <a:pt x="7769" y="21818"/>
                </a:lnTo>
                <a:lnTo>
                  <a:pt x="7769" y="21818"/>
                </a:lnTo>
                <a:lnTo>
                  <a:pt x="6043" y="21818"/>
                </a:lnTo>
                <a:lnTo>
                  <a:pt x="6043" y="21818"/>
                </a:lnTo>
                <a:lnTo>
                  <a:pt x="6043" y="21818"/>
                </a:lnTo>
                <a:lnTo>
                  <a:pt x="6043" y="21818"/>
                </a:lnTo>
                <a:lnTo>
                  <a:pt x="6043" y="10909"/>
                </a:lnTo>
                <a:lnTo>
                  <a:pt x="6043" y="10909"/>
                </a:lnTo>
                <a:lnTo>
                  <a:pt x="6043" y="10909"/>
                </a:lnTo>
                <a:lnTo>
                  <a:pt x="6043" y="10909"/>
                </a:lnTo>
                <a:lnTo>
                  <a:pt x="7769" y="10909"/>
                </a:lnTo>
                <a:lnTo>
                  <a:pt x="7769" y="10909"/>
                </a:lnTo>
                <a:lnTo>
                  <a:pt x="7769" y="10909"/>
                </a:lnTo>
                <a:lnTo>
                  <a:pt x="7769" y="10909"/>
                </a:lnTo>
                <a:lnTo>
                  <a:pt x="7769" y="10909"/>
                </a:lnTo>
                <a:lnTo>
                  <a:pt x="9496" y="10909"/>
                </a:lnTo>
                <a:lnTo>
                  <a:pt x="9496" y="10909"/>
                </a:lnTo>
                <a:lnTo>
                  <a:pt x="9496" y="10909"/>
                </a:lnTo>
                <a:lnTo>
                  <a:pt x="9496" y="10909"/>
                </a:lnTo>
                <a:lnTo>
                  <a:pt x="9496" y="10909"/>
                </a:lnTo>
                <a:lnTo>
                  <a:pt x="11223" y="10909"/>
                </a:lnTo>
                <a:lnTo>
                  <a:pt x="11223" y="10909"/>
                </a:lnTo>
                <a:lnTo>
                  <a:pt x="11223" y="10909"/>
                </a:lnTo>
                <a:lnTo>
                  <a:pt x="11223" y="10909"/>
                </a:lnTo>
                <a:lnTo>
                  <a:pt x="13812" y="10909"/>
                </a:lnTo>
                <a:lnTo>
                  <a:pt x="13812" y="10909"/>
                </a:lnTo>
                <a:lnTo>
                  <a:pt x="13812" y="10909"/>
                </a:lnTo>
                <a:lnTo>
                  <a:pt x="13812" y="10909"/>
                </a:lnTo>
                <a:lnTo>
                  <a:pt x="13812" y="10909"/>
                </a:lnTo>
                <a:lnTo>
                  <a:pt x="15539" y="10909"/>
                </a:lnTo>
                <a:lnTo>
                  <a:pt x="15539" y="10909"/>
                </a:lnTo>
                <a:lnTo>
                  <a:pt x="15539" y="21818"/>
                </a:lnTo>
                <a:lnTo>
                  <a:pt x="13812" y="21818"/>
                </a:lnTo>
                <a:lnTo>
                  <a:pt x="13812" y="21818"/>
                </a:lnTo>
                <a:lnTo>
                  <a:pt x="13812" y="21818"/>
                </a:lnTo>
                <a:lnTo>
                  <a:pt x="13812" y="21818"/>
                </a:lnTo>
                <a:lnTo>
                  <a:pt x="13812" y="21818"/>
                </a:lnTo>
                <a:lnTo>
                  <a:pt x="11223" y="21818"/>
                </a:lnTo>
                <a:lnTo>
                  <a:pt x="11223" y="21818"/>
                </a:lnTo>
                <a:lnTo>
                  <a:pt x="11223" y="21818"/>
                </a:lnTo>
                <a:lnTo>
                  <a:pt x="9496" y="21818"/>
                </a:lnTo>
                <a:lnTo>
                  <a:pt x="9496" y="21818"/>
                </a:lnTo>
                <a:lnTo>
                  <a:pt x="11223" y="21818"/>
                </a:lnTo>
                <a:lnTo>
                  <a:pt x="11223" y="21818"/>
                </a:lnTo>
                <a:lnTo>
                  <a:pt x="11223" y="21818"/>
                </a:lnTo>
                <a:lnTo>
                  <a:pt x="13812" y="21818"/>
                </a:lnTo>
                <a:lnTo>
                  <a:pt x="13812" y="21818"/>
                </a:lnTo>
                <a:lnTo>
                  <a:pt x="13812" y="32727"/>
                </a:lnTo>
                <a:lnTo>
                  <a:pt x="13812" y="32727"/>
                </a:lnTo>
                <a:lnTo>
                  <a:pt x="13812" y="21818"/>
                </a:lnTo>
                <a:lnTo>
                  <a:pt x="13812" y="21818"/>
                </a:lnTo>
                <a:lnTo>
                  <a:pt x="15539" y="21818"/>
                </a:lnTo>
                <a:lnTo>
                  <a:pt x="15539" y="21818"/>
                </a:lnTo>
                <a:lnTo>
                  <a:pt x="15539" y="21818"/>
                </a:lnTo>
                <a:lnTo>
                  <a:pt x="15539" y="21818"/>
                </a:lnTo>
                <a:lnTo>
                  <a:pt x="15539" y="21818"/>
                </a:lnTo>
                <a:lnTo>
                  <a:pt x="15539" y="21818"/>
                </a:lnTo>
                <a:lnTo>
                  <a:pt x="17266" y="21818"/>
                </a:lnTo>
                <a:lnTo>
                  <a:pt x="17266" y="32727"/>
                </a:lnTo>
                <a:lnTo>
                  <a:pt x="17266" y="32727"/>
                </a:lnTo>
                <a:lnTo>
                  <a:pt x="17266" y="32727"/>
                </a:lnTo>
                <a:lnTo>
                  <a:pt x="18992" y="32727"/>
                </a:lnTo>
                <a:lnTo>
                  <a:pt x="18992" y="32727"/>
                </a:lnTo>
                <a:lnTo>
                  <a:pt x="18992" y="32727"/>
                </a:lnTo>
                <a:lnTo>
                  <a:pt x="18992" y="21818"/>
                </a:lnTo>
                <a:lnTo>
                  <a:pt x="18992" y="21818"/>
                </a:lnTo>
                <a:lnTo>
                  <a:pt x="18992" y="21818"/>
                </a:lnTo>
                <a:lnTo>
                  <a:pt x="18992" y="21818"/>
                </a:lnTo>
                <a:lnTo>
                  <a:pt x="17266" y="21818"/>
                </a:lnTo>
                <a:lnTo>
                  <a:pt x="17266" y="21818"/>
                </a:lnTo>
                <a:lnTo>
                  <a:pt x="17266" y="21818"/>
                </a:lnTo>
                <a:lnTo>
                  <a:pt x="17266" y="21818"/>
                </a:lnTo>
                <a:lnTo>
                  <a:pt x="17266" y="10909"/>
                </a:lnTo>
                <a:lnTo>
                  <a:pt x="17266" y="10909"/>
                </a:lnTo>
                <a:lnTo>
                  <a:pt x="17266" y="10909"/>
                </a:lnTo>
                <a:lnTo>
                  <a:pt x="17266" y="10909"/>
                </a:lnTo>
                <a:lnTo>
                  <a:pt x="18992" y="10909"/>
                </a:lnTo>
                <a:lnTo>
                  <a:pt x="18992" y="10909"/>
                </a:lnTo>
                <a:lnTo>
                  <a:pt x="18992" y="10909"/>
                </a:lnTo>
                <a:lnTo>
                  <a:pt x="18992" y="10909"/>
                </a:lnTo>
                <a:lnTo>
                  <a:pt x="20719" y="10909"/>
                </a:lnTo>
                <a:lnTo>
                  <a:pt x="20719" y="10909"/>
                </a:lnTo>
                <a:lnTo>
                  <a:pt x="20719" y="10909"/>
                </a:lnTo>
                <a:lnTo>
                  <a:pt x="20719" y="10909"/>
                </a:lnTo>
                <a:lnTo>
                  <a:pt x="20719" y="10909"/>
                </a:lnTo>
                <a:lnTo>
                  <a:pt x="23309" y="10909"/>
                </a:lnTo>
                <a:lnTo>
                  <a:pt x="23309" y="21818"/>
                </a:lnTo>
                <a:lnTo>
                  <a:pt x="23309" y="21818"/>
                </a:lnTo>
                <a:lnTo>
                  <a:pt x="23309" y="21818"/>
                </a:lnTo>
                <a:lnTo>
                  <a:pt x="23309" y="21818"/>
                </a:lnTo>
                <a:lnTo>
                  <a:pt x="25035" y="21818"/>
                </a:lnTo>
                <a:lnTo>
                  <a:pt x="25035" y="21818"/>
                </a:lnTo>
                <a:lnTo>
                  <a:pt x="25035" y="21818"/>
                </a:lnTo>
                <a:lnTo>
                  <a:pt x="25035" y="21818"/>
                </a:lnTo>
                <a:lnTo>
                  <a:pt x="25035" y="21818"/>
                </a:lnTo>
                <a:lnTo>
                  <a:pt x="26762" y="21818"/>
                </a:lnTo>
                <a:lnTo>
                  <a:pt x="26762" y="10909"/>
                </a:lnTo>
                <a:lnTo>
                  <a:pt x="26762" y="10909"/>
                </a:lnTo>
                <a:lnTo>
                  <a:pt x="25035" y="10909"/>
                </a:lnTo>
                <a:lnTo>
                  <a:pt x="25035" y="10909"/>
                </a:lnTo>
                <a:lnTo>
                  <a:pt x="25035" y="10909"/>
                </a:lnTo>
                <a:lnTo>
                  <a:pt x="25035" y="10909"/>
                </a:lnTo>
                <a:lnTo>
                  <a:pt x="23309" y="10909"/>
                </a:lnTo>
                <a:lnTo>
                  <a:pt x="23309" y="10909"/>
                </a:lnTo>
                <a:lnTo>
                  <a:pt x="23309" y="10909"/>
                </a:lnTo>
                <a:lnTo>
                  <a:pt x="23309" y="10909"/>
                </a:lnTo>
                <a:lnTo>
                  <a:pt x="20719" y="10909"/>
                </a:lnTo>
                <a:lnTo>
                  <a:pt x="20719" y="0"/>
                </a:lnTo>
                <a:lnTo>
                  <a:pt x="23309" y="0"/>
                </a:lnTo>
                <a:lnTo>
                  <a:pt x="23309" y="0"/>
                </a:lnTo>
                <a:lnTo>
                  <a:pt x="23309" y="0"/>
                </a:lnTo>
                <a:lnTo>
                  <a:pt x="23309" y="0"/>
                </a:lnTo>
                <a:lnTo>
                  <a:pt x="25035" y="0"/>
                </a:lnTo>
                <a:lnTo>
                  <a:pt x="25035" y="0"/>
                </a:lnTo>
                <a:lnTo>
                  <a:pt x="25035" y="0"/>
                </a:lnTo>
                <a:lnTo>
                  <a:pt x="25035" y="0"/>
                </a:lnTo>
                <a:lnTo>
                  <a:pt x="25035" y="0"/>
                </a:lnTo>
                <a:lnTo>
                  <a:pt x="26762" y="0"/>
                </a:lnTo>
                <a:lnTo>
                  <a:pt x="26762" y="0"/>
                </a:lnTo>
                <a:lnTo>
                  <a:pt x="26762" y="0"/>
                </a:lnTo>
                <a:lnTo>
                  <a:pt x="26762" y="0"/>
                </a:lnTo>
                <a:lnTo>
                  <a:pt x="26762" y="0"/>
                </a:lnTo>
                <a:lnTo>
                  <a:pt x="26762" y="0"/>
                </a:lnTo>
                <a:lnTo>
                  <a:pt x="28489" y="0"/>
                </a:lnTo>
                <a:lnTo>
                  <a:pt x="28489" y="0"/>
                </a:lnTo>
                <a:lnTo>
                  <a:pt x="28489" y="0"/>
                </a:lnTo>
                <a:lnTo>
                  <a:pt x="30215" y="0"/>
                </a:lnTo>
                <a:lnTo>
                  <a:pt x="30215" y="0"/>
                </a:lnTo>
                <a:lnTo>
                  <a:pt x="30215" y="0"/>
                </a:lnTo>
                <a:lnTo>
                  <a:pt x="30215" y="0"/>
                </a:lnTo>
                <a:lnTo>
                  <a:pt x="30215" y="0"/>
                </a:lnTo>
                <a:lnTo>
                  <a:pt x="31942" y="0"/>
                </a:lnTo>
                <a:lnTo>
                  <a:pt x="31942" y="0"/>
                </a:lnTo>
                <a:lnTo>
                  <a:pt x="31942" y="0"/>
                </a:lnTo>
                <a:lnTo>
                  <a:pt x="31942" y="0"/>
                </a:lnTo>
                <a:lnTo>
                  <a:pt x="31942" y="0"/>
                </a:lnTo>
                <a:lnTo>
                  <a:pt x="34532" y="0"/>
                </a:lnTo>
                <a:lnTo>
                  <a:pt x="34532" y="0"/>
                </a:lnTo>
                <a:lnTo>
                  <a:pt x="34532" y="0"/>
                </a:lnTo>
                <a:lnTo>
                  <a:pt x="31942" y="0"/>
                </a:lnTo>
                <a:lnTo>
                  <a:pt x="31942" y="0"/>
                </a:lnTo>
                <a:lnTo>
                  <a:pt x="31942" y="0"/>
                </a:lnTo>
                <a:lnTo>
                  <a:pt x="31942" y="0"/>
                </a:lnTo>
                <a:lnTo>
                  <a:pt x="30215" y="0"/>
                </a:lnTo>
                <a:lnTo>
                  <a:pt x="30215" y="0"/>
                </a:lnTo>
                <a:lnTo>
                  <a:pt x="30215" y="10909"/>
                </a:lnTo>
                <a:lnTo>
                  <a:pt x="30215" y="10909"/>
                </a:lnTo>
                <a:lnTo>
                  <a:pt x="31942" y="10909"/>
                </a:lnTo>
                <a:lnTo>
                  <a:pt x="31942" y="10909"/>
                </a:lnTo>
                <a:lnTo>
                  <a:pt x="31942" y="10909"/>
                </a:lnTo>
                <a:lnTo>
                  <a:pt x="31942" y="10909"/>
                </a:lnTo>
                <a:lnTo>
                  <a:pt x="34532" y="10909"/>
                </a:lnTo>
                <a:lnTo>
                  <a:pt x="34532" y="10909"/>
                </a:lnTo>
                <a:lnTo>
                  <a:pt x="34532" y="10909"/>
                </a:lnTo>
                <a:lnTo>
                  <a:pt x="36258" y="10909"/>
                </a:lnTo>
                <a:lnTo>
                  <a:pt x="36258" y="10909"/>
                </a:lnTo>
                <a:lnTo>
                  <a:pt x="36258" y="10909"/>
                </a:lnTo>
                <a:lnTo>
                  <a:pt x="36258" y="10909"/>
                </a:lnTo>
                <a:lnTo>
                  <a:pt x="36258" y="10909"/>
                </a:lnTo>
                <a:lnTo>
                  <a:pt x="36258" y="10909"/>
                </a:lnTo>
                <a:lnTo>
                  <a:pt x="36258" y="21818"/>
                </a:lnTo>
                <a:lnTo>
                  <a:pt x="37985" y="21818"/>
                </a:lnTo>
                <a:lnTo>
                  <a:pt x="37985" y="21818"/>
                </a:lnTo>
                <a:lnTo>
                  <a:pt x="37985" y="10909"/>
                </a:lnTo>
                <a:lnTo>
                  <a:pt x="37985" y="10909"/>
                </a:lnTo>
                <a:lnTo>
                  <a:pt x="37985" y="10909"/>
                </a:lnTo>
                <a:lnTo>
                  <a:pt x="39712" y="10909"/>
                </a:lnTo>
                <a:lnTo>
                  <a:pt x="39712" y="10909"/>
                </a:lnTo>
                <a:lnTo>
                  <a:pt x="39712" y="21818"/>
                </a:lnTo>
                <a:lnTo>
                  <a:pt x="39712" y="21818"/>
                </a:lnTo>
                <a:lnTo>
                  <a:pt x="39712" y="21818"/>
                </a:lnTo>
                <a:lnTo>
                  <a:pt x="39712" y="21818"/>
                </a:lnTo>
                <a:lnTo>
                  <a:pt x="41438" y="21818"/>
                </a:lnTo>
                <a:lnTo>
                  <a:pt x="41438" y="21818"/>
                </a:lnTo>
                <a:lnTo>
                  <a:pt x="41438" y="21818"/>
                </a:lnTo>
                <a:lnTo>
                  <a:pt x="41438" y="21818"/>
                </a:lnTo>
                <a:lnTo>
                  <a:pt x="41438" y="21818"/>
                </a:lnTo>
                <a:lnTo>
                  <a:pt x="41438" y="21818"/>
                </a:lnTo>
                <a:lnTo>
                  <a:pt x="44028" y="21818"/>
                </a:lnTo>
                <a:lnTo>
                  <a:pt x="44028" y="21818"/>
                </a:lnTo>
                <a:lnTo>
                  <a:pt x="44028" y="21818"/>
                </a:lnTo>
                <a:lnTo>
                  <a:pt x="44028" y="21818"/>
                </a:lnTo>
                <a:lnTo>
                  <a:pt x="44028" y="21818"/>
                </a:lnTo>
                <a:lnTo>
                  <a:pt x="44028" y="10909"/>
                </a:lnTo>
                <a:lnTo>
                  <a:pt x="45755" y="10909"/>
                </a:lnTo>
                <a:lnTo>
                  <a:pt x="45755" y="10909"/>
                </a:lnTo>
                <a:lnTo>
                  <a:pt x="45755" y="21818"/>
                </a:lnTo>
                <a:lnTo>
                  <a:pt x="45755" y="21818"/>
                </a:lnTo>
                <a:lnTo>
                  <a:pt x="45755" y="21818"/>
                </a:lnTo>
                <a:lnTo>
                  <a:pt x="45755" y="21818"/>
                </a:lnTo>
                <a:lnTo>
                  <a:pt x="47482" y="21818"/>
                </a:lnTo>
                <a:lnTo>
                  <a:pt x="47482" y="21818"/>
                </a:lnTo>
                <a:lnTo>
                  <a:pt x="47482" y="21818"/>
                </a:lnTo>
                <a:lnTo>
                  <a:pt x="47482" y="21818"/>
                </a:lnTo>
                <a:lnTo>
                  <a:pt x="47482" y="21818"/>
                </a:lnTo>
                <a:lnTo>
                  <a:pt x="49208" y="21818"/>
                </a:lnTo>
                <a:lnTo>
                  <a:pt x="49208" y="21818"/>
                </a:lnTo>
                <a:lnTo>
                  <a:pt x="49208" y="21818"/>
                </a:lnTo>
                <a:lnTo>
                  <a:pt x="49208" y="21818"/>
                </a:lnTo>
                <a:lnTo>
                  <a:pt x="49208" y="21818"/>
                </a:lnTo>
                <a:lnTo>
                  <a:pt x="50935" y="21818"/>
                </a:lnTo>
                <a:lnTo>
                  <a:pt x="50935" y="21818"/>
                </a:lnTo>
                <a:lnTo>
                  <a:pt x="50935" y="21818"/>
                </a:lnTo>
                <a:lnTo>
                  <a:pt x="50935" y="21818"/>
                </a:lnTo>
                <a:lnTo>
                  <a:pt x="53525" y="21818"/>
                </a:lnTo>
                <a:lnTo>
                  <a:pt x="53525" y="21818"/>
                </a:lnTo>
                <a:lnTo>
                  <a:pt x="53525" y="21818"/>
                </a:lnTo>
                <a:lnTo>
                  <a:pt x="53525" y="21818"/>
                </a:lnTo>
                <a:lnTo>
                  <a:pt x="53525" y="21818"/>
                </a:lnTo>
                <a:lnTo>
                  <a:pt x="53525" y="32727"/>
                </a:lnTo>
                <a:lnTo>
                  <a:pt x="53525" y="32727"/>
                </a:lnTo>
                <a:lnTo>
                  <a:pt x="53525" y="32727"/>
                </a:lnTo>
                <a:lnTo>
                  <a:pt x="53525" y="32727"/>
                </a:lnTo>
                <a:lnTo>
                  <a:pt x="53525" y="32727"/>
                </a:lnTo>
                <a:lnTo>
                  <a:pt x="53525" y="32727"/>
                </a:lnTo>
                <a:lnTo>
                  <a:pt x="55251" y="32727"/>
                </a:lnTo>
                <a:lnTo>
                  <a:pt x="55251" y="32727"/>
                </a:lnTo>
                <a:lnTo>
                  <a:pt x="55251" y="32727"/>
                </a:lnTo>
                <a:lnTo>
                  <a:pt x="55251" y="32727"/>
                </a:lnTo>
                <a:lnTo>
                  <a:pt x="56978" y="32727"/>
                </a:lnTo>
                <a:lnTo>
                  <a:pt x="56978" y="32727"/>
                </a:lnTo>
                <a:lnTo>
                  <a:pt x="56978" y="32727"/>
                </a:lnTo>
                <a:lnTo>
                  <a:pt x="56978" y="32727"/>
                </a:lnTo>
                <a:lnTo>
                  <a:pt x="56978" y="43636"/>
                </a:lnTo>
                <a:lnTo>
                  <a:pt x="56978" y="43636"/>
                </a:lnTo>
                <a:lnTo>
                  <a:pt x="56978" y="32727"/>
                </a:lnTo>
                <a:lnTo>
                  <a:pt x="58705" y="32727"/>
                </a:lnTo>
                <a:lnTo>
                  <a:pt x="58705" y="32727"/>
                </a:lnTo>
                <a:lnTo>
                  <a:pt x="58705" y="32727"/>
                </a:lnTo>
                <a:lnTo>
                  <a:pt x="58705" y="32727"/>
                </a:lnTo>
                <a:lnTo>
                  <a:pt x="58705" y="32727"/>
                </a:lnTo>
                <a:lnTo>
                  <a:pt x="58705" y="21818"/>
                </a:lnTo>
                <a:lnTo>
                  <a:pt x="58705" y="21818"/>
                </a:lnTo>
                <a:lnTo>
                  <a:pt x="58705" y="21818"/>
                </a:lnTo>
                <a:lnTo>
                  <a:pt x="60431" y="21818"/>
                </a:lnTo>
                <a:lnTo>
                  <a:pt x="60431" y="21818"/>
                </a:lnTo>
                <a:lnTo>
                  <a:pt x="58705" y="21818"/>
                </a:lnTo>
                <a:lnTo>
                  <a:pt x="58705" y="21818"/>
                </a:lnTo>
                <a:lnTo>
                  <a:pt x="58705" y="10909"/>
                </a:lnTo>
                <a:lnTo>
                  <a:pt x="58705" y="10909"/>
                </a:lnTo>
                <a:lnTo>
                  <a:pt x="58705" y="10909"/>
                </a:lnTo>
                <a:lnTo>
                  <a:pt x="58705" y="10909"/>
                </a:lnTo>
                <a:lnTo>
                  <a:pt x="58705" y="10909"/>
                </a:lnTo>
                <a:lnTo>
                  <a:pt x="58705" y="10909"/>
                </a:lnTo>
                <a:lnTo>
                  <a:pt x="58705" y="10909"/>
                </a:lnTo>
                <a:lnTo>
                  <a:pt x="58705" y="10909"/>
                </a:lnTo>
                <a:lnTo>
                  <a:pt x="58705" y="0"/>
                </a:lnTo>
                <a:lnTo>
                  <a:pt x="60431" y="0"/>
                </a:lnTo>
                <a:lnTo>
                  <a:pt x="60431" y="0"/>
                </a:lnTo>
                <a:lnTo>
                  <a:pt x="60431" y="0"/>
                </a:lnTo>
                <a:lnTo>
                  <a:pt x="63021" y="0"/>
                </a:lnTo>
                <a:lnTo>
                  <a:pt x="63021" y="0"/>
                </a:lnTo>
                <a:lnTo>
                  <a:pt x="63021" y="0"/>
                </a:lnTo>
                <a:lnTo>
                  <a:pt x="63021" y="10909"/>
                </a:lnTo>
                <a:lnTo>
                  <a:pt x="63021" y="10909"/>
                </a:lnTo>
                <a:lnTo>
                  <a:pt x="63021" y="10909"/>
                </a:lnTo>
                <a:lnTo>
                  <a:pt x="63021" y="10909"/>
                </a:lnTo>
                <a:lnTo>
                  <a:pt x="64748" y="10909"/>
                </a:lnTo>
                <a:lnTo>
                  <a:pt x="64748" y="10909"/>
                </a:lnTo>
                <a:lnTo>
                  <a:pt x="64748" y="0"/>
                </a:lnTo>
                <a:lnTo>
                  <a:pt x="64748" y="0"/>
                </a:lnTo>
                <a:lnTo>
                  <a:pt x="64748" y="0"/>
                </a:lnTo>
                <a:lnTo>
                  <a:pt x="64748" y="0"/>
                </a:lnTo>
                <a:lnTo>
                  <a:pt x="64748" y="0"/>
                </a:lnTo>
                <a:lnTo>
                  <a:pt x="64748" y="0"/>
                </a:lnTo>
                <a:lnTo>
                  <a:pt x="64748" y="0"/>
                </a:lnTo>
                <a:lnTo>
                  <a:pt x="64748" y="0"/>
                </a:lnTo>
                <a:lnTo>
                  <a:pt x="66474" y="0"/>
                </a:lnTo>
                <a:lnTo>
                  <a:pt x="66474" y="0"/>
                </a:lnTo>
                <a:lnTo>
                  <a:pt x="66474" y="0"/>
                </a:lnTo>
                <a:lnTo>
                  <a:pt x="66474" y="0"/>
                </a:lnTo>
                <a:lnTo>
                  <a:pt x="68201" y="0"/>
                </a:lnTo>
                <a:lnTo>
                  <a:pt x="68201" y="0"/>
                </a:lnTo>
                <a:lnTo>
                  <a:pt x="68201" y="0"/>
                </a:lnTo>
                <a:lnTo>
                  <a:pt x="68201" y="0"/>
                </a:lnTo>
                <a:lnTo>
                  <a:pt x="69928" y="0"/>
                </a:lnTo>
                <a:lnTo>
                  <a:pt x="69928" y="0"/>
                </a:lnTo>
                <a:lnTo>
                  <a:pt x="69928" y="0"/>
                </a:lnTo>
                <a:lnTo>
                  <a:pt x="69928" y="0"/>
                </a:lnTo>
                <a:lnTo>
                  <a:pt x="69928" y="10909"/>
                </a:lnTo>
                <a:lnTo>
                  <a:pt x="69928" y="10909"/>
                </a:lnTo>
                <a:lnTo>
                  <a:pt x="69928" y="10909"/>
                </a:lnTo>
                <a:lnTo>
                  <a:pt x="69928" y="21818"/>
                </a:lnTo>
                <a:lnTo>
                  <a:pt x="69928" y="21818"/>
                </a:lnTo>
                <a:lnTo>
                  <a:pt x="69928" y="21818"/>
                </a:lnTo>
                <a:lnTo>
                  <a:pt x="69928" y="21818"/>
                </a:lnTo>
                <a:lnTo>
                  <a:pt x="69928" y="21818"/>
                </a:lnTo>
                <a:lnTo>
                  <a:pt x="68201" y="21818"/>
                </a:lnTo>
                <a:lnTo>
                  <a:pt x="68201" y="21818"/>
                </a:lnTo>
                <a:lnTo>
                  <a:pt x="68201" y="21818"/>
                </a:lnTo>
                <a:lnTo>
                  <a:pt x="68201" y="21818"/>
                </a:lnTo>
                <a:lnTo>
                  <a:pt x="68201" y="21818"/>
                </a:lnTo>
                <a:lnTo>
                  <a:pt x="68201" y="32727"/>
                </a:lnTo>
                <a:lnTo>
                  <a:pt x="68201" y="32727"/>
                </a:lnTo>
                <a:lnTo>
                  <a:pt x="68201" y="32727"/>
                </a:lnTo>
                <a:lnTo>
                  <a:pt x="68201" y="32727"/>
                </a:lnTo>
                <a:lnTo>
                  <a:pt x="69928" y="32727"/>
                </a:lnTo>
                <a:lnTo>
                  <a:pt x="69928" y="21818"/>
                </a:lnTo>
                <a:lnTo>
                  <a:pt x="69928" y="21818"/>
                </a:lnTo>
                <a:lnTo>
                  <a:pt x="69928" y="21818"/>
                </a:lnTo>
                <a:lnTo>
                  <a:pt x="69928" y="21818"/>
                </a:lnTo>
                <a:lnTo>
                  <a:pt x="72517" y="21818"/>
                </a:lnTo>
                <a:lnTo>
                  <a:pt x="72517" y="21818"/>
                </a:lnTo>
                <a:lnTo>
                  <a:pt x="72517" y="21818"/>
                </a:lnTo>
                <a:lnTo>
                  <a:pt x="74244" y="21818"/>
                </a:lnTo>
                <a:lnTo>
                  <a:pt x="74244" y="32727"/>
                </a:lnTo>
                <a:lnTo>
                  <a:pt x="74244" y="32727"/>
                </a:lnTo>
                <a:lnTo>
                  <a:pt x="74244" y="32727"/>
                </a:lnTo>
                <a:lnTo>
                  <a:pt x="74244" y="32727"/>
                </a:lnTo>
                <a:lnTo>
                  <a:pt x="75971" y="32727"/>
                </a:lnTo>
                <a:lnTo>
                  <a:pt x="75971" y="21818"/>
                </a:lnTo>
                <a:lnTo>
                  <a:pt x="75971" y="21818"/>
                </a:lnTo>
                <a:lnTo>
                  <a:pt x="75971" y="21818"/>
                </a:lnTo>
                <a:lnTo>
                  <a:pt x="75971" y="21818"/>
                </a:lnTo>
                <a:lnTo>
                  <a:pt x="75971" y="21818"/>
                </a:lnTo>
                <a:lnTo>
                  <a:pt x="75971" y="21818"/>
                </a:lnTo>
                <a:lnTo>
                  <a:pt x="77697" y="21818"/>
                </a:lnTo>
                <a:lnTo>
                  <a:pt x="77697" y="10909"/>
                </a:lnTo>
                <a:lnTo>
                  <a:pt x="77697" y="10909"/>
                </a:lnTo>
                <a:lnTo>
                  <a:pt x="77697" y="10909"/>
                </a:lnTo>
                <a:lnTo>
                  <a:pt x="79424" y="10909"/>
                </a:lnTo>
                <a:lnTo>
                  <a:pt x="79424" y="10909"/>
                </a:lnTo>
                <a:lnTo>
                  <a:pt x="79424" y="10909"/>
                </a:lnTo>
                <a:lnTo>
                  <a:pt x="79424" y="21818"/>
                </a:lnTo>
                <a:lnTo>
                  <a:pt x="79424" y="21818"/>
                </a:lnTo>
                <a:lnTo>
                  <a:pt x="82014" y="21818"/>
                </a:lnTo>
                <a:lnTo>
                  <a:pt x="82014" y="10909"/>
                </a:lnTo>
                <a:lnTo>
                  <a:pt x="79424" y="10909"/>
                </a:lnTo>
                <a:lnTo>
                  <a:pt x="79424" y="10909"/>
                </a:lnTo>
                <a:lnTo>
                  <a:pt x="79424" y="10909"/>
                </a:lnTo>
                <a:lnTo>
                  <a:pt x="79424" y="10909"/>
                </a:lnTo>
                <a:lnTo>
                  <a:pt x="79424" y="10909"/>
                </a:lnTo>
                <a:lnTo>
                  <a:pt x="82014" y="10909"/>
                </a:lnTo>
                <a:lnTo>
                  <a:pt x="82014" y="0"/>
                </a:lnTo>
                <a:lnTo>
                  <a:pt x="79424" y="0"/>
                </a:lnTo>
                <a:lnTo>
                  <a:pt x="79424" y="0"/>
                </a:lnTo>
                <a:lnTo>
                  <a:pt x="79424" y="0"/>
                </a:lnTo>
                <a:lnTo>
                  <a:pt x="79424" y="0"/>
                </a:lnTo>
                <a:lnTo>
                  <a:pt x="79424" y="0"/>
                </a:lnTo>
                <a:lnTo>
                  <a:pt x="79424" y="0"/>
                </a:lnTo>
                <a:lnTo>
                  <a:pt x="79424" y="0"/>
                </a:lnTo>
                <a:lnTo>
                  <a:pt x="79424" y="0"/>
                </a:lnTo>
                <a:lnTo>
                  <a:pt x="82014" y="0"/>
                </a:lnTo>
                <a:lnTo>
                  <a:pt x="82014" y="0"/>
                </a:lnTo>
                <a:lnTo>
                  <a:pt x="82014" y="0"/>
                </a:lnTo>
                <a:lnTo>
                  <a:pt x="82014" y="0"/>
                </a:lnTo>
                <a:lnTo>
                  <a:pt x="82014" y="0"/>
                </a:lnTo>
                <a:lnTo>
                  <a:pt x="83741" y="0"/>
                </a:lnTo>
                <a:lnTo>
                  <a:pt x="83741" y="0"/>
                </a:lnTo>
                <a:lnTo>
                  <a:pt x="83741" y="10909"/>
                </a:lnTo>
                <a:lnTo>
                  <a:pt x="83741" y="10909"/>
                </a:lnTo>
                <a:lnTo>
                  <a:pt x="83741" y="10909"/>
                </a:lnTo>
                <a:lnTo>
                  <a:pt x="85467" y="10909"/>
                </a:lnTo>
                <a:lnTo>
                  <a:pt x="85467" y="10909"/>
                </a:lnTo>
                <a:lnTo>
                  <a:pt x="85467" y="10909"/>
                </a:lnTo>
                <a:lnTo>
                  <a:pt x="85467" y="10909"/>
                </a:lnTo>
                <a:lnTo>
                  <a:pt x="87194" y="10909"/>
                </a:lnTo>
                <a:lnTo>
                  <a:pt x="87194" y="10909"/>
                </a:lnTo>
                <a:lnTo>
                  <a:pt x="87194" y="21818"/>
                </a:lnTo>
                <a:lnTo>
                  <a:pt x="87194" y="21818"/>
                </a:lnTo>
                <a:lnTo>
                  <a:pt x="87194" y="21818"/>
                </a:lnTo>
                <a:lnTo>
                  <a:pt x="87194" y="21818"/>
                </a:lnTo>
                <a:lnTo>
                  <a:pt x="87194" y="10909"/>
                </a:lnTo>
                <a:lnTo>
                  <a:pt x="87194" y="10909"/>
                </a:lnTo>
                <a:lnTo>
                  <a:pt x="87194" y="10909"/>
                </a:lnTo>
                <a:lnTo>
                  <a:pt x="87194" y="10909"/>
                </a:lnTo>
                <a:lnTo>
                  <a:pt x="88920" y="10909"/>
                </a:lnTo>
                <a:lnTo>
                  <a:pt x="88920" y="10909"/>
                </a:lnTo>
                <a:lnTo>
                  <a:pt x="88920" y="10909"/>
                </a:lnTo>
                <a:lnTo>
                  <a:pt x="91510" y="10909"/>
                </a:lnTo>
                <a:lnTo>
                  <a:pt x="91510" y="10909"/>
                </a:lnTo>
                <a:lnTo>
                  <a:pt x="91510" y="10909"/>
                </a:lnTo>
                <a:lnTo>
                  <a:pt x="91510" y="21818"/>
                </a:lnTo>
                <a:lnTo>
                  <a:pt x="91510" y="21818"/>
                </a:lnTo>
                <a:lnTo>
                  <a:pt x="91510" y="21818"/>
                </a:lnTo>
                <a:lnTo>
                  <a:pt x="93237" y="21818"/>
                </a:lnTo>
                <a:lnTo>
                  <a:pt x="93237" y="21818"/>
                </a:lnTo>
                <a:lnTo>
                  <a:pt x="93237" y="21818"/>
                </a:lnTo>
                <a:lnTo>
                  <a:pt x="93237" y="21818"/>
                </a:lnTo>
                <a:lnTo>
                  <a:pt x="94964" y="21818"/>
                </a:lnTo>
                <a:lnTo>
                  <a:pt x="94964" y="21818"/>
                </a:lnTo>
                <a:lnTo>
                  <a:pt x="94964" y="21818"/>
                </a:lnTo>
                <a:lnTo>
                  <a:pt x="96690" y="21818"/>
                </a:lnTo>
                <a:lnTo>
                  <a:pt x="96690" y="21818"/>
                </a:lnTo>
                <a:lnTo>
                  <a:pt x="96690" y="21818"/>
                </a:lnTo>
                <a:lnTo>
                  <a:pt x="96690" y="21818"/>
                </a:lnTo>
                <a:lnTo>
                  <a:pt x="96690" y="21818"/>
                </a:lnTo>
                <a:lnTo>
                  <a:pt x="98417" y="21818"/>
                </a:lnTo>
                <a:lnTo>
                  <a:pt x="98417" y="21818"/>
                </a:lnTo>
                <a:lnTo>
                  <a:pt x="98417" y="21818"/>
                </a:lnTo>
                <a:lnTo>
                  <a:pt x="98417" y="21818"/>
                </a:lnTo>
                <a:lnTo>
                  <a:pt x="98417" y="21818"/>
                </a:lnTo>
                <a:lnTo>
                  <a:pt x="101007" y="21818"/>
                </a:lnTo>
                <a:lnTo>
                  <a:pt x="101007" y="21818"/>
                </a:lnTo>
                <a:lnTo>
                  <a:pt x="101007" y="21818"/>
                </a:lnTo>
                <a:lnTo>
                  <a:pt x="101007" y="21818"/>
                </a:lnTo>
                <a:lnTo>
                  <a:pt x="102733" y="21818"/>
                </a:lnTo>
                <a:lnTo>
                  <a:pt x="102733" y="21818"/>
                </a:lnTo>
                <a:lnTo>
                  <a:pt x="102733" y="21818"/>
                </a:lnTo>
                <a:lnTo>
                  <a:pt x="102733" y="21818"/>
                </a:lnTo>
                <a:lnTo>
                  <a:pt x="102733" y="21818"/>
                </a:lnTo>
                <a:lnTo>
                  <a:pt x="102733" y="32727"/>
                </a:lnTo>
                <a:lnTo>
                  <a:pt x="104460" y="32727"/>
                </a:lnTo>
                <a:lnTo>
                  <a:pt x="104460" y="32727"/>
                </a:lnTo>
                <a:lnTo>
                  <a:pt x="104460" y="21818"/>
                </a:lnTo>
                <a:lnTo>
                  <a:pt x="104460" y="21818"/>
                </a:lnTo>
                <a:lnTo>
                  <a:pt x="104460" y="21818"/>
                </a:lnTo>
                <a:lnTo>
                  <a:pt x="106187" y="21818"/>
                </a:lnTo>
                <a:lnTo>
                  <a:pt x="106187" y="21818"/>
                </a:lnTo>
                <a:lnTo>
                  <a:pt x="106187" y="21818"/>
                </a:lnTo>
                <a:lnTo>
                  <a:pt x="107913" y="21818"/>
                </a:lnTo>
                <a:lnTo>
                  <a:pt x="107913" y="21818"/>
                </a:lnTo>
                <a:lnTo>
                  <a:pt x="107913" y="21818"/>
                </a:lnTo>
                <a:lnTo>
                  <a:pt x="107913" y="21818"/>
                </a:lnTo>
                <a:lnTo>
                  <a:pt x="110503" y="21818"/>
                </a:lnTo>
                <a:lnTo>
                  <a:pt x="110503" y="21818"/>
                </a:lnTo>
                <a:lnTo>
                  <a:pt x="110503" y="21818"/>
                </a:lnTo>
                <a:lnTo>
                  <a:pt x="112230" y="21818"/>
                </a:lnTo>
                <a:lnTo>
                  <a:pt x="112230" y="21818"/>
                </a:lnTo>
                <a:lnTo>
                  <a:pt x="112230" y="21818"/>
                </a:lnTo>
                <a:lnTo>
                  <a:pt x="112230" y="32727"/>
                </a:lnTo>
                <a:lnTo>
                  <a:pt x="112230" y="32727"/>
                </a:lnTo>
                <a:lnTo>
                  <a:pt x="113956" y="32727"/>
                </a:lnTo>
                <a:lnTo>
                  <a:pt x="113956" y="32727"/>
                </a:lnTo>
                <a:lnTo>
                  <a:pt x="113956" y="32727"/>
                </a:lnTo>
                <a:lnTo>
                  <a:pt x="113956" y="32727"/>
                </a:lnTo>
                <a:lnTo>
                  <a:pt x="115683" y="32727"/>
                </a:lnTo>
                <a:lnTo>
                  <a:pt x="115683" y="32727"/>
                </a:lnTo>
                <a:lnTo>
                  <a:pt x="115683" y="32727"/>
                </a:lnTo>
                <a:lnTo>
                  <a:pt x="115683" y="32727"/>
                </a:lnTo>
                <a:lnTo>
                  <a:pt x="117410" y="32727"/>
                </a:lnTo>
                <a:lnTo>
                  <a:pt x="117410" y="32727"/>
                </a:lnTo>
                <a:lnTo>
                  <a:pt x="117410" y="32727"/>
                </a:lnTo>
                <a:lnTo>
                  <a:pt x="117410" y="32727"/>
                </a:lnTo>
                <a:lnTo>
                  <a:pt x="117410" y="32727"/>
                </a:lnTo>
                <a:lnTo>
                  <a:pt x="120000" y="32727"/>
                </a:lnTo>
                <a:lnTo>
                  <a:pt x="120000" y="32727"/>
                </a:lnTo>
                <a:lnTo>
                  <a:pt x="120000" y="32727"/>
                </a:lnTo>
                <a:lnTo>
                  <a:pt x="120000" y="32727"/>
                </a:lnTo>
                <a:lnTo>
                  <a:pt x="120000" y="32727"/>
                </a:lnTo>
                <a:lnTo>
                  <a:pt x="120000" y="43636"/>
                </a:lnTo>
                <a:lnTo>
                  <a:pt x="120000" y="43636"/>
                </a:lnTo>
                <a:lnTo>
                  <a:pt x="120000" y="43636"/>
                </a:lnTo>
                <a:lnTo>
                  <a:pt x="120000" y="43636"/>
                </a:lnTo>
                <a:lnTo>
                  <a:pt x="117410" y="43636"/>
                </a:lnTo>
                <a:lnTo>
                  <a:pt x="117410" y="43636"/>
                </a:lnTo>
                <a:lnTo>
                  <a:pt x="117410" y="43636"/>
                </a:lnTo>
                <a:lnTo>
                  <a:pt x="117410" y="43636"/>
                </a:lnTo>
                <a:lnTo>
                  <a:pt x="117410" y="43636"/>
                </a:lnTo>
                <a:lnTo>
                  <a:pt x="117410" y="43636"/>
                </a:lnTo>
                <a:lnTo>
                  <a:pt x="117410" y="60000"/>
                </a:lnTo>
                <a:lnTo>
                  <a:pt x="117410" y="60000"/>
                </a:lnTo>
                <a:lnTo>
                  <a:pt x="117410" y="60000"/>
                </a:lnTo>
                <a:lnTo>
                  <a:pt x="117410" y="60000"/>
                </a:lnTo>
                <a:lnTo>
                  <a:pt x="117410" y="60000"/>
                </a:lnTo>
                <a:lnTo>
                  <a:pt x="117410" y="60000"/>
                </a:lnTo>
                <a:lnTo>
                  <a:pt x="115683" y="60000"/>
                </a:lnTo>
                <a:lnTo>
                  <a:pt x="115683" y="60000"/>
                </a:lnTo>
                <a:lnTo>
                  <a:pt x="115683" y="60000"/>
                </a:lnTo>
                <a:lnTo>
                  <a:pt x="113956" y="60000"/>
                </a:lnTo>
                <a:lnTo>
                  <a:pt x="113956" y="60000"/>
                </a:lnTo>
                <a:lnTo>
                  <a:pt x="113956" y="60000"/>
                </a:lnTo>
                <a:lnTo>
                  <a:pt x="113956" y="60000"/>
                </a:lnTo>
                <a:lnTo>
                  <a:pt x="113956" y="70909"/>
                </a:lnTo>
                <a:lnTo>
                  <a:pt x="112230" y="70909"/>
                </a:lnTo>
                <a:lnTo>
                  <a:pt x="112230" y="70909"/>
                </a:lnTo>
                <a:lnTo>
                  <a:pt x="112230" y="70909"/>
                </a:lnTo>
                <a:lnTo>
                  <a:pt x="112230" y="70909"/>
                </a:lnTo>
                <a:lnTo>
                  <a:pt x="112230" y="70909"/>
                </a:lnTo>
                <a:lnTo>
                  <a:pt x="110503" y="70909"/>
                </a:lnTo>
                <a:lnTo>
                  <a:pt x="110503" y="70909"/>
                </a:lnTo>
                <a:lnTo>
                  <a:pt x="110503" y="70909"/>
                </a:lnTo>
                <a:lnTo>
                  <a:pt x="110503" y="70909"/>
                </a:lnTo>
                <a:lnTo>
                  <a:pt x="107913" y="70909"/>
                </a:lnTo>
                <a:lnTo>
                  <a:pt x="107913" y="70909"/>
                </a:lnTo>
                <a:lnTo>
                  <a:pt x="107913" y="70909"/>
                </a:lnTo>
                <a:lnTo>
                  <a:pt x="107913" y="81818"/>
                </a:lnTo>
                <a:lnTo>
                  <a:pt x="107913" y="81818"/>
                </a:lnTo>
                <a:lnTo>
                  <a:pt x="106187" y="81818"/>
                </a:lnTo>
                <a:lnTo>
                  <a:pt x="106187" y="81818"/>
                </a:lnTo>
                <a:lnTo>
                  <a:pt x="106187" y="81818"/>
                </a:lnTo>
                <a:lnTo>
                  <a:pt x="104460" y="81818"/>
                </a:lnTo>
                <a:lnTo>
                  <a:pt x="104460" y="81818"/>
                </a:lnTo>
                <a:lnTo>
                  <a:pt x="104460" y="81818"/>
                </a:lnTo>
                <a:lnTo>
                  <a:pt x="104460" y="81818"/>
                </a:lnTo>
                <a:lnTo>
                  <a:pt x="104460" y="81818"/>
                </a:lnTo>
                <a:lnTo>
                  <a:pt x="102733" y="81818"/>
                </a:lnTo>
                <a:lnTo>
                  <a:pt x="102733" y="81818"/>
                </a:lnTo>
                <a:lnTo>
                  <a:pt x="102733" y="81818"/>
                </a:lnTo>
                <a:lnTo>
                  <a:pt x="102733" y="81818"/>
                </a:lnTo>
                <a:lnTo>
                  <a:pt x="102733" y="81818"/>
                </a:lnTo>
                <a:lnTo>
                  <a:pt x="102733" y="81818"/>
                </a:lnTo>
                <a:lnTo>
                  <a:pt x="102733" y="81818"/>
                </a:lnTo>
                <a:lnTo>
                  <a:pt x="102733" y="92727"/>
                </a:lnTo>
                <a:lnTo>
                  <a:pt x="102733" y="92727"/>
                </a:lnTo>
                <a:lnTo>
                  <a:pt x="102733" y="92727"/>
                </a:lnTo>
                <a:lnTo>
                  <a:pt x="102733" y="92727"/>
                </a:lnTo>
                <a:lnTo>
                  <a:pt x="102733" y="92727"/>
                </a:lnTo>
                <a:lnTo>
                  <a:pt x="102733" y="92727"/>
                </a:lnTo>
                <a:lnTo>
                  <a:pt x="102733" y="92727"/>
                </a:lnTo>
                <a:lnTo>
                  <a:pt x="102733" y="103636"/>
                </a:lnTo>
                <a:lnTo>
                  <a:pt x="101007" y="103636"/>
                </a:lnTo>
                <a:lnTo>
                  <a:pt x="101007" y="103636"/>
                </a:lnTo>
                <a:lnTo>
                  <a:pt x="101007" y="103636"/>
                </a:lnTo>
                <a:lnTo>
                  <a:pt x="101007" y="103636"/>
                </a:lnTo>
                <a:lnTo>
                  <a:pt x="98417" y="103636"/>
                </a:lnTo>
                <a:lnTo>
                  <a:pt x="98417" y="103636"/>
                </a:lnTo>
                <a:lnTo>
                  <a:pt x="98417" y="103636"/>
                </a:lnTo>
                <a:lnTo>
                  <a:pt x="98417" y="103636"/>
                </a:lnTo>
                <a:lnTo>
                  <a:pt x="96690" y="103636"/>
                </a:lnTo>
                <a:lnTo>
                  <a:pt x="96690" y="103636"/>
                </a:lnTo>
                <a:lnTo>
                  <a:pt x="96690" y="103636"/>
                </a:lnTo>
                <a:lnTo>
                  <a:pt x="96690" y="103636"/>
                </a:lnTo>
                <a:lnTo>
                  <a:pt x="96690" y="103636"/>
                </a:lnTo>
                <a:lnTo>
                  <a:pt x="94964" y="103636"/>
                </a:lnTo>
                <a:lnTo>
                  <a:pt x="94964" y="103636"/>
                </a:lnTo>
                <a:lnTo>
                  <a:pt x="94964" y="103636"/>
                </a:lnTo>
                <a:lnTo>
                  <a:pt x="93237" y="103636"/>
                </a:lnTo>
                <a:lnTo>
                  <a:pt x="93237" y="103636"/>
                </a:lnTo>
                <a:lnTo>
                  <a:pt x="93237" y="103636"/>
                </a:lnTo>
                <a:lnTo>
                  <a:pt x="93237" y="103636"/>
                </a:lnTo>
                <a:lnTo>
                  <a:pt x="93237" y="103636"/>
                </a:lnTo>
                <a:lnTo>
                  <a:pt x="93237" y="103636"/>
                </a:lnTo>
                <a:lnTo>
                  <a:pt x="91510" y="103636"/>
                </a:lnTo>
                <a:lnTo>
                  <a:pt x="91510" y="103636"/>
                </a:lnTo>
                <a:lnTo>
                  <a:pt x="91510" y="103636"/>
                </a:lnTo>
                <a:lnTo>
                  <a:pt x="91510" y="103636"/>
                </a:lnTo>
                <a:lnTo>
                  <a:pt x="88920" y="103636"/>
                </a:lnTo>
                <a:lnTo>
                  <a:pt x="88920" y="103636"/>
                </a:lnTo>
                <a:lnTo>
                  <a:pt x="88920" y="103636"/>
                </a:lnTo>
                <a:lnTo>
                  <a:pt x="88920" y="103636"/>
                </a:lnTo>
                <a:lnTo>
                  <a:pt x="88920" y="103636"/>
                </a:lnTo>
                <a:lnTo>
                  <a:pt x="87194" y="103636"/>
                </a:lnTo>
                <a:lnTo>
                  <a:pt x="87194" y="103636"/>
                </a:lnTo>
                <a:lnTo>
                  <a:pt x="87194" y="103636"/>
                </a:lnTo>
                <a:lnTo>
                  <a:pt x="87194" y="103636"/>
                </a:lnTo>
                <a:lnTo>
                  <a:pt x="85467" y="103636"/>
                </a:lnTo>
                <a:lnTo>
                  <a:pt x="85467" y="103636"/>
                </a:lnTo>
                <a:lnTo>
                  <a:pt x="85467" y="103636"/>
                </a:lnTo>
                <a:lnTo>
                  <a:pt x="85467" y="103636"/>
                </a:lnTo>
                <a:lnTo>
                  <a:pt x="85467" y="103636"/>
                </a:lnTo>
                <a:lnTo>
                  <a:pt x="83741" y="103636"/>
                </a:lnTo>
                <a:lnTo>
                  <a:pt x="83741" y="103636"/>
                </a:lnTo>
                <a:lnTo>
                  <a:pt x="83741" y="103636"/>
                </a:lnTo>
                <a:lnTo>
                  <a:pt x="82014" y="103636"/>
                </a:lnTo>
                <a:lnTo>
                  <a:pt x="82014" y="120000"/>
                </a:lnTo>
                <a:lnTo>
                  <a:pt x="82014" y="120000"/>
                </a:lnTo>
                <a:lnTo>
                  <a:pt x="82014" y="120000"/>
                </a:lnTo>
                <a:lnTo>
                  <a:pt x="82014" y="120000"/>
                </a:lnTo>
                <a:lnTo>
                  <a:pt x="82014" y="120000"/>
                </a:lnTo>
                <a:lnTo>
                  <a:pt x="79424" y="120000"/>
                </a:lnTo>
                <a:lnTo>
                  <a:pt x="79424" y="120000"/>
                </a:lnTo>
                <a:lnTo>
                  <a:pt x="79424" y="120000"/>
                </a:lnTo>
                <a:lnTo>
                  <a:pt x="79424" y="120000"/>
                </a:lnTo>
                <a:lnTo>
                  <a:pt x="77697" y="120000"/>
                </a:lnTo>
                <a:lnTo>
                  <a:pt x="77697" y="120000"/>
                </a:lnTo>
                <a:lnTo>
                  <a:pt x="77697" y="120000"/>
                </a:lnTo>
                <a:lnTo>
                  <a:pt x="75971" y="120000"/>
                </a:lnTo>
                <a:lnTo>
                  <a:pt x="75971" y="120000"/>
                </a:lnTo>
                <a:lnTo>
                  <a:pt x="75971" y="120000"/>
                </a:lnTo>
                <a:lnTo>
                  <a:pt x="75971" y="120000"/>
                </a:lnTo>
                <a:lnTo>
                  <a:pt x="74244" y="120000"/>
                </a:lnTo>
                <a:lnTo>
                  <a:pt x="74244" y="120000"/>
                </a:lnTo>
                <a:lnTo>
                  <a:pt x="74244" y="120000"/>
                </a:lnTo>
                <a:lnTo>
                  <a:pt x="74244" y="120000"/>
                </a:lnTo>
                <a:lnTo>
                  <a:pt x="72517" y="120000"/>
                </a:lnTo>
                <a:lnTo>
                  <a:pt x="72517" y="120000"/>
                </a:lnTo>
                <a:lnTo>
                  <a:pt x="72517" y="120000"/>
                </a:lnTo>
                <a:lnTo>
                  <a:pt x="69928" y="120000"/>
                </a:lnTo>
                <a:lnTo>
                  <a:pt x="69928" y="120000"/>
                </a:lnTo>
                <a:lnTo>
                  <a:pt x="69928" y="120000"/>
                </a:lnTo>
                <a:lnTo>
                  <a:pt x="69928" y="120000"/>
                </a:lnTo>
                <a:lnTo>
                  <a:pt x="69928" y="120000"/>
                </a:lnTo>
                <a:lnTo>
                  <a:pt x="68201" y="120000"/>
                </a:lnTo>
                <a:lnTo>
                  <a:pt x="68201" y="120000"/>
                </a:lnTo>
                <a:lnTo>
                  <a:pt x="68201" y="120000"/>
                </a:lnTo>
                <a:lnTo>
                  <a:pt x="68201" y="120000"/>
                </a:lnTo>
                <a:lnTo>
                  <a:pt x="66474" y="120000"/>
                </a:lnTo>
                <a:lnTo>
                  <a:pt x="66474" y="120000"/>
                </a:lnTo>
                <a:lnTo>
                  <a:pt x="66474" y="120000"/>
                </a:lnTo>
                <a:lnTo>
                  <a:pt x="64748" y="120000"/>
                </a:lnTo>
                <a:lnTo>
                  <a:pt x="64748" y="120000"/>
                </a:lnTo>
                <a:lnTo>
                  <a:pt x="64748" y="103636"/>
                </a:lnTo>
                <a:lnTo>
                  <a:pt x="64748" y="103636"/>
                </a:lnTo>
                <a:lnTo>
                  <a:pt x="64748" y="103636"/>
                </a:lnTo>
                <a:lnTo>
                  <a:pt x="63021" y="103636"/>
                </a:lnTo>
                <a:lnTo>
                  <a:pt x="63021" y="103636"/>
                </a:lnTo>
                <a:lnTo>
                  <a:pt x="63021" y="103636"/>
                </a:lnTo>
                <a:lnTo>
                  <a:pt x="63021" y="103636"/>
                </a:lnTo>
                <a:lnTo>
                  <a:pt x="63021" y="103636"/>
                </a:lnTo>
                <a:lnTo>
                  <a:pt x="63021" y="103636"/>
                </a:lnTo>
                <a:lnTo>
                  <a:pt x="60431" y="103636"/>
                </a:lnTo>
                <a:lnTo>
                  <a:pt x="60431" y="103636"/>
                </a:lnTo>
                <a:lnTo>
                  <a:pt x="60431" y="103636"/>
                </a:lnTo>
                <a:lnTo>
                  <a:pt x="58705" y="103636"/>
                </a:lnTo>
                <a:lnTo>
                  <a:pt x="58705" y="103636"/>
                </a:lnTo>
                <a:lnTo>
                  <a:pt x="58705" y="103636"/>
                </a:lnTo>
                <a:lnTo>
                  <a:pt x="58705" y="103636"/>
                </a:lnTo>
                <a:lnTo>
                  <a:pt x="56978" y="103636"/>
                </a:lnTo>
                <a:lnTo>
                  <a:pt x="56978" y="103636"/>
                </a:lnTo>
                <a:lnTo>
                  <a:pt x="56978" y="103636"/>
                </a:lnTo>
                <a:lnTo>
                  <a:pt x="56978" y="103636"/>
                </a:lnTo>
                <a:lnTo>
                  <a:pt x="56978" y="103636"/>
                </a:lnTo>
                <a:lnTo>
                  <a:pt x="55251" y="103636"/>
                </a:lnTo>
                <a:lnTo>
                  <a:pt x="55251" y="103636"/>
                </a:lnTo>
                <a:lnTo>
                  <a:pt x="55251" y="103636"/>
                </a:lnTo>
                <a:lnTo>
                  <a:pt x="53525" y="103636"/>
                </a:lnTo>
                <a:lnTo>
                  <a:pt x="53525" y="103636"/>
                </a:lnTo>
                <a:lnTo>
                  <a:pt x="53525" y="103636"/>
                </a:lnTo>
                <a:lnTo>
                  <a:pt x="53525" y="103636"/>
                </a:lnTo>
                <a:lnTo>
                  <a:pt x="50935" y="103636"/>
                </a:lnTo>
                <a:lnTo>
                  <a:pt x="50935" y="103636"/>
                </a:lnTo>
                <a:lnTo>
                  <a:pt x="50935" y="103636"/>
                </a:lnTo>
                <a:lnTo>
                  <a:pt x="50935" y="103636"/>
                </a:lnTo>
                <a:lnTo>
                  <a:pt x="49208" y="103636"/>
                </a:lnTo>
                <a:lnTo>
                  <a:pt x="49208" y="103636"/>
                </a:lnTo>
                <a:lnTo>
                  <a:pt x="49208" y="103636"/>
                </a:lnTo>
                <a:lnTo>
                  <a:pt x="47482" y="103636"/>
                </a:lnTo>
                <a:lnTo>
                  <a:pt x="47482" y="103636"/>
                </a:lnTo>
                <a:lnTo>
                  <a:pt x="47482" y="103636"/>
                </a:lnTo>
                <a:lnTo>
                  <a:pt x="47482" y="103636"/>
                </a:lnTo>
                <a:lnTo>
                  <a:pt x="45755" y="103636"/>
                </a:lnTo>
                <a:lnTo>
                  <a:pt x="45755" y="103636"/>
                </a:lnTo>
                <a:lnTo>
                  <a:pt x="45755" y="103636"/>
                </a:lnTo>
                <a:lnTo>
                  <a:pt x="45755" y="103636"/>
                </a:lnTo>
                <a:lnTo>
                  <a:pt x="45755" y="103636"/>
                </a:lnTo>
                <a:lnTo>
                  <a:pt x="45755" y="103636"/>
                </a:lnTo>
                <a:lnTo>
                  <a:pt x="45755" y="120000"/>
                </a:lnTo>
                <a:lnTo>
                  <a:pt x="45755" y="120000"/>
                </a:lnTo>
                <a:lnTo>
                  <a:pt x="44028" y="120000"/>
                </a:lnTo>
                <a:lnTo>
                  <a:pt x="44028" y="120000"/>
                </a:lnTo>
                <a:lnTo>
                  <a:pt x="44028" y="120000"/>
                </a:lnTo>
                <a:lnTo>
                  <a:pt x="41438" y="120000"/>
                </a:lnTo>
                <a:lnTo>
                  <a:pt x="41438" y="103636"/>
                </a:lnTo>
                <a:lnTo>
                  <a:pt x="41438" y="103636"/>
                </a:lnTo>
                <a:lnTo>
                  <a:pt x="41438" y="103636"/>
                </a:lnTo>
                <a:lnTo>
                  <a:pt x="41438" y="103636"/>
                </a:lnTo>
                <a:lnTo>
                  <a:pt x="41438" y="103636"/>
                </a:lnTo>
                <a:lnTo>
                  <a:pt x="39712" y="103636"/>
                </a:lnTo>
                <a:lnTo>
                  <a:pt x="39712" y="103636"/>
                </a:lnTo>
                <a:lnTo>
                  <a:pt x="39712" y="103636"/>
                </a:lnTo>
                <a:lnTo>
                  <a:pt x="37985" y="103636"/>
                </a:lnTo>
                <a:lnTo>
                  <a:pt x="37985" y="103636"/>
                </a:lnTo>
                <a:lnTo>
                  <a:pt x="37985" y="103636"/>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3" name="Shape 603"/>
          <p:cNvSpPr/>
          <p:nvPr/>
        </p:nvSpPr>
        <p:spPr>
          <a:xfrm>
            <a:off x="4571888" y="2181001"/>
            <a:ext cx="235818" cy="98415"/>
          </a:xfrm>
          <a:custGeom>
            <a:avLst/>
            <a:gdLst/>
            <a:ahLst/>
            <a:cxnLst/>
            <a:rect l="0" t="0" r="0" b="0"/>
            <a:pathLst>
              <a:path w="120000" h="120000" extrusionOk="0">
                <a:moveTo>
                  <a:pt x="52121" y="3870"/>
                </a:moveTo>
                <a:lnTo>
                  <a:pt x="52121" y="3870"/>
                </a:lnTo>
                <a:lnTo>
                  <a:pt x="52121" y="3870"/>
                </a:lnTo>
                <a:lnTo>
                  <a:pt x="53333" y="3870"/>
                </a:lnTo>
                <a:lnTo>
                  <a:pt x="53333" y="3870"/>
                </a:lnTo>
                <a:lnTo>
                  <a:pt x="53333" y="3870"/>
                </a:lnTo>
                <a:lnTo>
                  <a:pt x="53333" y="3870"/>
                </a:lnTo>
                <a:lnTo>
                  <a:pt x="54545" y="3870"/>
                </a:lnTo>
                <a:lnTo>
                  <a:pt x="54545" y="9677"/>
                </a:lnTo>
                <a:lnTo>
                  <a:pt x="54545" y="9677"/>
                </a:lnTo>
                <a:lnTo>
                  <a:pt x="54545" y="3870"/>
                </a:lnTo>
                <a:lnTo>
                  <a:pt x="54545" y="3870"/>
                </a:lnTo>
                <a:lnTo>
                  <a:pt x="54545" y="3870"/>
                </a:lnTo>
                <a:lnTo>
                  <a:pt x="55757" y="3870"/>
                </a:lnTo>
                <a:lnTo>
                  <a:pt x="55757" y="3870"/>
                </a:lnTo>
                <a:lnTo>
                  <a:pt x="55757" y="3870"/>
                </a:lnTo>
                <a:lnTo>
                  <a:pt x="55757" y="3870"/>
                </a:lnTo>
                <a:lnTo>
                  <a:pt x="57575" y="3870"/>
                </a:lnTo>
                <a:lnTo>
                  <a:pt x="57575" y="3870"/>
                </a:lnTo>
                <a:lnTo>
                  <a:pt x="57575" y="3870"/>
                </a:lnTo>
                <a:lnTo>
                  <a:pt x="58787" y="3870"/>
                </a:lnTo>
                <a:lnTo>
                  <a:pt x="58787" y="3870"/>
                </a:lnTo>
                <a:lnTo>
                  <a:pt x="58787" y="3870"/>
                </a:lnTo>
                <a:lnTo>
                  <a:pt x="58787" y="3870"/>
                </a:lnTo>
                <a:lnTo>
                  <a:pt x="59999" y="3870"/>
                </a:lnTo>
                <a:lnTo>
                  <a:pt x="59999" y="9677"/>
                </a:lnTo>
                <a:lnTo>
                  <a:pt x="59999" y="9677"/>
                </a:lnTo>
                <a:lnTo>
                  <a:pt x="59999" y="9677"/>
                </a:lnTo>
                <a:lnTo>
                  <a:pt x="59999" y="9677"/>
                </a:lnTo>
                <a:lnTo>
                  <a:pt x="61212" y="9677"/>
                </a:lnTo>
                <a:lnTo>
                  <a:pt x="61212" y="9677"/>
                </a:lnTo>
                <a:lnTo>
                  <a:pt x="61212" y="9677"/>
                </a:lnTo>
                <a:lnTo>
                  <a:pt x="61212" y="9677"/>
                </a:lnTo>
                <a:lnTo>
                  <a:pt x="62424" y="9677"/>
                </a:lnTo>
                <a:lnTo>
                  <a:pt x="62424" y="9677"/>
                </a:lnTo>
                <a:lnTo>
                  <a:pt x="62424" y="9677"/>
                </a:lnTo>
                <a:lnTo>
                  <a:pt x="62424" y="9677"/>
                </a:lnTo>
                <a:lnTo>
                  <a:pt x="62424" y="9677"/>
                </a:lnTo>
                <a:lnTo>
                  <a:pt x="64242" y="9677"/>
                </a:lnTo>
                <a:lnTo>
                  <a:pt x="64242" y="9677"/>
                </a:lnTo>
                <a:lnTo>
                  <a:pt x="64242" y="13548"/>
                </a:lnTo>
                <a:lnTo>
                  <a:pt x="64242" y="13548"/>
                </a:lnTo>
                <a:lnTo>
                  <a:pt x="64242" y="13548"/>
                </a:lnTo>
                <a:lnTo>
                  <a:pt x="64242" y="13548"/>
                </a:lnTo>
                <a:lnTo>
                  <a:pt x="65454" y="13548"/>
                </a:lnTo>
                <a:lnTo>
                  <a:pt x="65454" y="13548"/>
                </a:lnTo>
                <a:lnTo>
                  <a:pt x="65454" y="13548"/>
                </a:lnTo>
                <a:lnTo>
                  <a:pt x="65454" y="17419"/>
                </a:lnTo>
                <a:lnTo>
                  <a:pt x="65454" y="17419"/>
                </a:lnTo>
                <a:lnTo>
                  <a:pt x="64242" y="17419"/>
                </a:lnTo>
                <a:lnTo>
                  <a:pt x="64242" y="17419"/>
                </a:lnTo>
                <a:lnTo>
                  <a:pt x="64242" y="17419"/>
                </a:lnTo>
                <a:lnTo>
                  <a:pt x="64242" y="17419"/>
                </a:lnTo>
                <a:lnTo>
                  <a:pt x="64242" y="17419"/>
                </a:lnTo>
                <a:lnTo>
                  <a:pt x="62424" y="17419"/>
                </a:lnTo>
                <a:lnTo>
                  <a:pt x="62424" y="17419"/>
                </a:lnTo>
                <a:lnTo>
                  <a:pt x="62424" y="17419"/>
                </a:lnTo>
                <a:lnTo>
                  <a:pt x="62424" y="21290"/>
                </a:lnTo>
                <a:lnTo>
                  <a:pt x="62424" y="21290"/>
                </a:lnTo>
                <a:lnTo>
                  <a:pt x="62424" y="21290"/>
                </a:lnTo>
                <a:lnTo>
                  <a:pt x="62424" y="25161"/>
                </a:lnTo>
                <a:lnTo>
                  <a:pt x="62424" y="25161"/>
                </a:lnTo>
                <a:lnTo>
                  <a:pt x="64242" y="25161"/>
                </a:lnTo>
                <a:lnTo>
                  <a:pt x="64242" y="21290"/>
                </a:lnTo>
                <a:lnTo>
                  <a:pt x="64242" y="21290"/>
                </a:lnTo>
                <a:lnTo>
                  <a:pt x="64242" y="21290"/>
                </a:lnTo>
                <a:lnTo>
                  <a:pt x="64242" y="21290"/>
                </a:lnTo>
                <a:lnTo>
                  <a:pt x="64242" y="21290"/>
                </a:lnTo>
                <a:lnTo>
                  <a:pt x="64242" y="21290"/>
                </a:lnTo>
                <a:lnTo>
                  <a:pt x="64242" y="17419"/>
                </a:lnTo>
                <a:lnTo>
                  <a:pt x="65454" y="17419"/>
                </a:lnTo>
                <a:lnTo>
                  <a:pt x="65454" y="17419"/>
                </a:lnTo>
                <a:lnTo>
                  <a:pt x="65454" y="17419"/>
                </a:lnTo>
                <a:lnTo>
                  <a:pt x="65454" y="17419"/>
                </a:lnTo>
                <a:lnTo>
                  <a:pt x="66666" y="17419"/>
                </a:lnTo>
                <a:lnTo>
                  <a:pt x="66666" y="17419"/>
                </a:lnTo>
                <a:lnTo>
                  <a:pt x="66666" y="17419"/>
                </a:lnTo>
                <a:lnTo>
                  <a:pt x="66666" y="17419"/>
                </a:lnTo>
                <a:lnTo>
                  <a:pt x="66666" y="17419"/>
                </a:lnTo>
                <a:lnTo>
                  <a:pt x="67878" y="17419"/>
                </a:lnTo>
                <a:lnTo>
                  <a:pt x="67878" y="17419"/>
                </a:lnTo>
                <a:lnTo>
                  <a:pt x="67878" y="17419"/>
                </a:lnTo>
                <a:lnTo>
                  <a:pt x="67878" y="17419"/>
                </a:lnTo>
                <a:lnTo>
                  <a:pt x="67878" y="17419"/>
                </a:lnTo>
                <a:lnTo>
                  <a:pt x="69090" y="17419"/>
                </a:lnTo>
                <a:lnTo>
                  <a:pt x="69090" y="17419"/>
                </a:lnTo>
                <a:lnTo>
                  <a:pt x="69090" y="17419"/>
                </a:lnTo>
                <a:lnTo>
                  <a:pt x="69090" y="17419"/>
                </a:lnTo>
                <a:lnTo>
                  <a:pt x="70909" y="17419"/>
                </a:lnTo>
                <a:lnTo>
                  <a:pt x="70909" y="17419"/>
                </a:lnTo>
                <a:lnTo>
                  <a:pt x="70909" y="17419"/>
                </a:lnTo>
                <a:lnTo>
                  <a:pt x="70909" y="17419"/>
                </a:lnTo>
                <a:lnTo>
                  <a:pt x="70909" y="21290"/>
                </a:lnTo>
                <a:lnTo>
                  <a:pt x="72121" y="21290"/>
                </a:lnTo>
                <a:lnTo>
                  <a:pt x="72121" y="21290"/>
                </a:lnTo>
                <a:lnTo>
                  <a:pt x="72121" y="21290"/>
                </a:lnTo>
                <a:lnTo>
                  <a:pt x="72121" y="21290"/>
                </a:lnTo>
                <a:lnTo>
                  <a:pt x="72121" y="21290"/>
                </a:lnTo>
                <a:lnTo>
                  <a:pt x="72121" y="25161"/>
                </a:lnTo>
                <a:lnTo>
                  <a:pt x="72121" y="25161"/>
                </a:lnTo>
                <a:lnTo>
                  <a:pt x="72121" y="25161"/>
                </a:lnTo>
                <a:lnTo>
                  <a:pt x="72121" y="25161"/>
                </a:lnTo>
                <a:lnTo>
                  <a:pt x="72121" y="25161"/>
                </a:lnTo>
                <a:lnTo>
                  <a:pt x="72121" y="25161"/>
                </a:lnTo>
                <a:lnTo>
                  <a:pt x="72121" y="25161"/>
                </a:lnTo>
                <a:lnTo>
                  <a:pt x="72121" y="30967"/>
                </a:lnTo>
                <a:lnTo>
                  <a:pt x="72121" y="30967"/>
                </a:lnTo>
                <a:lnTo>
                  <a:pt x="72121" y="30967"/>
                </a:lnTo>
                <a:lnTo>
                  <a:pt x="73333" y="30967"/>
                </a:lnTo>
                <a:lnTo>
                  <a:pt x="73333" y="30967"/>
                </a:lnTo>
                <a:lnTo>
                  <a:pt x="73333" y="30967"/>
                </a:lnTo>
                <a:lnTo>
                  <a:pt x="73333" y="30967"/>
                </a:lnTo>
                <a:lnTo>
                  <a:pt x="73333" y="30967"/>
                </a:lnTo>
                <a:lnTo>
                  <a:pt x="74545" y="30967"/>
                </a:lnTo>
                <a:lnTo>
                  <a:pt x="74545" y="30967"/>
                </a:lnTo>
                <a:lnTo>
                  <a:pt x="74545" y="30967"/>
                </a:lnTo>
                <a:lnTo>
                  <a:pt x="74545" y="30967"/>
                </a:lnTo>
                <a:lnTo>
                  <a:pt x="75757" y="30967"/>
                </a:lnTo>
                <a:lnTo>
                  <a:pt x="75757" y="30967"/>
                </a:lnTo>
                <a:lnTo>
                  <a:pt x="75757" y="30967"/>
                </a:lnTo>
                <a:lnTo>
                  <a:pt x="75757" y="30967"/>
                </a:lnTo>
                <a:lnTo>
                  <a:pt x="75757" y="30967"/>
                </a:lnTo>
                <a:lnTo>
                  <a:pt x="75757" y="30967"/>
                </a:lnTo>
                <a:lnTo>
                  <a:pt x="77575" y="30967"/>
                </a:lnTo>
                <a:lnTo>
                  <a:pt x="77575" y="30967"/>
                </a:lnTo>
                <a:lnTo>
                  <a:pt x="77575" y="30967"/>
                </a:lnTo>
                <a:lnTo>
                  <a:pt x="78787" y="30967"/>
                </a:lnTo>
                <a:lnTo>
                  <a:pt x="78787" y="30967"/>
                </a:lnTo>
                <a:lnTo>
                  <a:pt x="77575" y="30967"/>
                </a:lnTo>
                <a:lnTo>
                  <a:pt x="77575" y="30967"/>
                </a:lnTo>
                <a:lnTo>
                  <a:pt x="78787" y="30967"/>
                </a:lnTo>
                <a:lnTo>
                  <a:pt x="78787" y="30967"/>
                </a:lnTo>
                <a:lnTo>
                  <a:pt x="78787" y="30967"/>
                </a:lnTo>
                <a:lnTo>
                  <a:pt x="78787" y="30967"/>
                </a:lnTo>
                <a:lnTo>
                  <a:pt x="80000" y="30967"/>
                </a:lnTo>
                <a:lnTo>
                  <a:pt x="80000" y="30967"/>
                </a:lnTo>
                <a:lnTo>
                  <a:pt x="80000" y="30967"/>
                </a:lnTo>
                <a:lnTo>
                  <a:pt x="80000" y="30967"/>
                </a:lnTo>
                <a:lnTo>
                  <a:pt x="80000" y="34838"/>
                </a:lnTo>
                <a:lnTo>
                  <a:pt x="80000" y="34838"/>
                </a:lnTo>
                <a:lnTo>
                  <a:pt x="81212" y="34838"/>
                </a:lnTo>
                <a:lnTo>
                  <a:pt x="81212" y="34838"/>
                </a:lnTo>
                <a:lnTo>
                  <a:pt x="81212" y="34838"/>
                </a:lnTo>
                <a:lnTo>
                  <a:pt x="81212" y="34838"/>
                </a:lnTo>
                <a:lnTo>
                  <a:pt x="81212" y="38709"/>
                </a:lnTo>
                <a:lnTo>
                  <a:pt x="82424" y="38709"/>
                </a:lnTo>
                <a:lnTo>
                  <a:pt x="82424" y="38709"/>
                </a:lnTo>
                <a:lnTo>
                  <a:pt x="82424" y="38709"/>
                </a:lnTo>
                <a:lnTo>
                  <a:pt x="82424" y="34838"/>
                </a:lnTo>
                <a:lnTo>
                  <a:pt x="82424" y="34838"/>
                </a:lnTo>
                <a:lnTo>
                  <a:pt x="82424" y="34838"/>
                </a:lnTo>
                <a:lnTo>
                  <a:pt x="82424" y="34838"/>
                </a:lnTo>
                <a:lnTo>
                  <a:pt x="82424" y="34838"/>
                </a:lnTo>
                <a:lnTo>
                  <a:pt x="82424" y="34838"/>
                </a:lnTo>
                <a:lnTo>
                  <a:pt x="83636" y="34838"/>
                </a:lnTo>
                <a:lnTo>
                  <a:pt x="83636" y="34838"/>
                </a:lnTo>
                <a:lnTo>
                  <a:pt x="83636" y="34838"/>
                </a:lnTo>
                <a:lnTo>
                  <a:pt x="83636" y="34838"/>
                </a:lnTo>
                <a:lnTo>
                  <a:pt x="85454" y="34838"/>
                </a:lnTo>
                <a:lnTo>
                  <a:pt x="85454" y="34838"/>
                </a:lnTo>
                <a:lnTo>
                  <a:pt x="85454" y="34838"/>
                </a:lnTo>
                <a:lnTo>
                  <a:pt x="86666" y="34838"/>
                </a:lnTo>
                <a:lnTo>
                  <a:pt x="86666" y="34838"/>
                </a:lnTo>
                <a:lnTo>
                  <a:pt x="86666" y="34838"/>
                </a:lnTo>
                <a:lnTo>
                  <a:pt x="86666" y="34838"/>
                </a:lnTo>
                <a:lnTo>
                  <a:pt x="87878" y="34838"/>
                </a:lnTo>
                <a:lnTo>
                  <a:pt x="87878" y="34838"/>
                </a:lnTo>
                <a:lnTo>
                  <a:pt x="87878" y="34838"/>
                </a:lnTo>
                <a:lnTo>
                  <a:pt x="87878" y="34838"/>
                </a:lnTo>
                <a:lnTo>
                  <a:pt x="87878" y="34838"/>
                </a:lnTo>
                <a:lnTo>
                  <a:pt x="89090" y="34838"/>
                </a:lnTo>
                <a:lnTo>
                  <a:pt x="89090" y="34838"/>
                </a:lnTo>
                <a:lnTo>
                  <a:pt x="89090" y="34838"/>
                </a:lnTo>
                <a:lnTo>
                  <a:pt x="89090" y="34838"/>
                </a:lnTo>
                <a:lnTo>
                  <a:pt x="87878" y="34838"/>
                </a:lnTo>
                <a:lnTo>
                  <a:pt x="87878" y="38709"/>
                </a:lnTo>
                <a:lnTo>
                  <a:pt x="87878" y="38709"/>
                </a:lnTo>
                <a:lnTo>
                  <a:pt x="87878" y="38709"/>
                </a:lnTo>
                <a:lnTo>
                  <a:pt x="87878" y="38709"/>
                </a:lnTo>
                <a:lnTo>
                  <a:pt x="86666" y="38709"/>
                </a:lnTo>
                <a:lnTo>
                  <a:pt x="86666" y="38709"/>
                </a:lnTo>
                <a:lnTo>
                  <a:pt x="86666" y="38709"/>
                </a:lnTo>
                <a:lnTo>
                  <a:pt x="86666" y="38709"/>
                </a:lnTo>
                <a:lnTo>
                  <a:pt x="85454" y="38709"/>
                </a:lnTo>
                <a:lnTo>
                  <a:pt x="85454" y="38709"/>
                </a:lnTo>
                <a:lnTo>
                  <a:pt x="86666" y="38709"/>
                </a:lnTo>
                <a:lnTo>
                  <a:pt x="86666" y="38709"/>
                </a:lnTo>
                <a:lnTo>
                  <a:pt x="86666" y="38709"/>
                </a:lnTo>
                <a:lnTo>
                  <a:pt x="86666" y="38709"/>
                </a:lnTo>
                <a:lnTo>
                  <a:pt x="87878" y="38709"/>
                </a:lnTo>
                <a:lnTo>
                  <a:pt x="87878" y="38709"/>
                </a:lnTo>
                <a:lnTo>
                  <a:pt x="87878" y="38709"/>
                </a:lnTo>
                <a:lnTo>
                  <a:pt x="87878" y="38709"/>
                </a:lnTo>
                <a:lnTo>
                  <a:pt x="87878" y="38709"/>
                </a:lnTo>
                <a:lnTo>
                  <a:pt x="89090" y="38709"/>
                </a:lnTo>
                <a:lnTo>
                  <a:pt x="89090" y="38709"/>
                </a:lnTo>
                <a:lnTo>
                  <a:pt x="89090" y="38709"/>
                </a:lnTo>
                <a:lnTo>
                  <a:pt x="90303" y="38709"/>
                </a:lnTo>
                <a:lnTo>
                  <a:pt x="90303" y="38709"/>
                </a:lnTo>
                <a:lnTo>
                  <a:pt x="90303" y="38709"/>
                </a:lnTo>
                <a:lnTo>
                  <a:pt x="90303" y="38709"/>
                </a:lnTo>
                <a:lnTo>
                  <a:pt x="92121" y="38709"/>
                </a:lnTo>
                <a:lnTo>
                  <a:pt x="92121" y="38709"/>
                </a:lnTo>
                <a:lnTo>
                  <a:pt x="92121" y="38709"/>
                </a:lnTo>
                <a:lnTo>
                  <a:pt x="93333" y="38709"/>
                </a:lnTo>
                <a:lnTo>
                  <a:pt x="93333" y="42580"/>
                </a:lnTo>
                <a:lnTo>
                  <a:pt x="93333" y="42580"/>
                </a:lnTo>
                <a:lnTo>
                  <a:pt x="93333" y="42580"/>
                </a:lnTo>
                <a:lnTo>
                  <a:pt x="93333" y="42580"/>
                </a:lnTo>
                <a:lnTo>
                  <a:pt x="94545" y="42580"/>
                </a:lnTo>
                <a:lnTo>
                  <a:pt x="94545" y="42580"/>
                </a:lnTo>
                <a:lnTo>
                  <a:pt x="94545" y="42580"/>
                </a:lnTo>
                <a:lnTo>
                  <a:pt x="94545" y="42580"/>
                </a:lnTo>
                <a:lnTo>
                  <a:pt x="95757" y="42580"/>
                </a:lnTo>
                <a:lnTo>
                  <a:pt x="95757" y="42580"/>
                </a:lnTo>
                <a:lnTo>
                  <a:pt x="95757" y="42580"/>
                </a:lnTo>
                <a:lnTo>
                  <a:pt x="95757" y="46451"/>
                </a:lnTo>
                <a:lnTo>
                  <a:pt x="95757" y="46451"/>
                </a:lnTo>
                <a:lnTo>
                  <a:pt x="94545" y="46451"/>
                </a:lnTo>
                <a:lnTo>
                  <a:pt x="94545" y="46451"/>
                </a:lnTo>
                <a:lnTo>
                  <a:pt x="94545" y="46451"/>
                </a:lnTo>
                <a:lnTo>
                  <a:pt x="94545" y="46451"/>
                </a:lnTo>
                <a:lnTo>
                  <a:pt x="94545" y="46451"/>
                </a:lnTo>
                <a:lnTo>
                  <a:pt x="94545" y="52258"/>
                </a:lnTo>
                <a:lnTo>
                  <a:pt x="94545" y="52258"/>
                </a:lnTo>
                <a:lnTo>
                  <a:pt x="94545" y="52258"/>
                </a:lnTo>
                <a:lnTo>
                  <a:pt x="94545" y="52258"/>
                </a:lnTo>
                <a:lnTo>
                  <a:pt x="95757" y="52258"/>
                </a:lnTo>
                <a:lnTo>
                  <a:pt x="95757" y="52258"/>
                </a:lnTo>
                <a:lnTo>
                  <a:pt x="95757" y="52258"/>
                </a:lnTo>
                <a:lnTo>
                  <a:pt x="96969" y="52258"/>
                </a:lnTo>
                <a:lnTo>
                  <a:pt x="96969" y="52258"/>
                </a:lnTo>
                <a:lnTo>
                  <a:pt x="96969" y="52258"/>
                </a:lnTo>
                <a:lnTo>
                  <a:pt x="96969" y="52258"/>
                </a:lnTo>
                <a:lnTo>
                  <a:pt x="98787" y="52258"/>
                </a:lnTo>
                <a:lnTo>
                  <a:pt x="98787" y="52258"/>
                </a:lnTo>
                <a:lnTo>
                  <a:pt x="98787" y="52258"/>
                </a:lnTo>
                <a:lnTo>
                  <a:pt x="98787" y="52258"/>
                </a:lnTo>
                <a:lnTo>
                  <a:pt x="98787" y="52258"/>
                </a:lnTo>
                <a:lnTo>
                  <a:pt x="99999" y="52258"/>
                </a:lnTo>
                <a:lnTo>
                  <a:pt x="99999" y="52258"/>
                </a:lnTo>
                <a:lnTo>
                  <a:pt x="99999" y="52258"/>
                </a:lnTo>
                <a:lnTo>
                  <a:pt x="99999" y="52258"/>
                </a:lnTo>
                <a:lnTo>
                  <a:pt x="99999" y="56129"/>
                </a:lnTo>
                <a:lnTo>
                  <a:pt x="101212" y="56129"/>
                </a:lnTo>
                <a:lnTo>
                  <a:pt x="101212" y="56129"/>
                </a:lnTo>
                <a:lnTo>
                  <a:pt x="101212" y="56129"/>
                </a:lnTo>
                <a:lnTo>
                  <a:pt x="101212" y="56129"/>
                </a:lnTo>
                <a:lnTo>
                  <a:pt x="101212" y="56129"/>
                </a:lnTo>
                <a:lnTo>
                  <a:pt x="101212" y="60000"/>
                </a:lnTo>
                <a:lnTo>
                  <a:pt x="101212" y="60000"/>
                </a:lnTo>
                <a:lnTo>
                  <a:pt x="101212" y="60000"/>
                </a:lnTo>
                <a:lnTo>
                  <a:pt x="101212" y="60000"/>
                </a:lnTo>
                <a:lnTo>
                  <a:pt x="101212" y="63870"/>
                </a:lnTo>
                <a:lnTo>
                  <a:pt x="101212" y="63870"/>
                </a:lnTo>
                <a:lnTo>
                  <a:pt x="99999" y="63870"/>
                </a:lnTo>
                <a:lnTo>
                  <a:pt x="99999" y="63870"/>
                </a:lnTo>
                <a:lnTo>
                  <a:pt x="99999" y="63870"/>
                </a:lnTo>
                <a:lnTo>
                  <a:pt x="99999" y="63870"/>
                </a:lnTo>
                <a:lnTo>
                  <a:pt x="99999" y="63870"/>
                </a:lnTo>
                <a:lnTo>
                  <a:pt x="99999" y="63870"/>
                </a:lnTo>
                <a:lnTo>
                  <a:pt x="101212" y="63870"/>
                </a:lnTo>
                <a:lnTo>
                  <a:pt x="101212" y="63870"/>
                </a:lnTo>
                <a:lnTo>
                  <a:pt x="101212" y="63870"/>
                </a:lnTo>
                <a:lnTo>
                  <a:pt x="101212" y="63870"/>
                </a:lnTo>
                <a:lnTo>
                  <a:pt x="102424" y="63870"/>
                </a:lnTo>
                <a:lnTo>
                  <a:pt x="102424" y="63870"/>
                </a:lnTo>
                <a:lnTo>
                  <a:pt x="102424" y="63870"/>
                </a:lnTo>
                <a:lnTo>
                  <a:pt x="102424" y="63870"/>
                </a:lnTo>
                <a:lnTo>
                  <a:pt x="102424" y="63870"/>
                </a:lnTo>
                <a:lnTo>
                  <a:pt x="102424" y="60000"/>
                </a:lnTo>
                <a:lnTo>
                  <a:pt x="102424" y="60000"/>
                </a:lnTo>
                <a:lnTo>
                  <a:pt x="103636" y="60000"/>
                </a:lnTo>
                <a:lnTo>
                  <a:pt x="103636" y="60000"/>
                </a:lnTo>
                <a:lnTo>
                  <a:pt x="103636" y="60000"/>
                </a:lnTo>
                <a:lnTo>
                  <a:pt x="103636" y="63870"/>
                </a:lnTo>
                <a:lnTo>
                  <a:pt x="103636" y="63870"/>
                </a:lnTo>
                <a:lnTo>
                  <a:pt x="105454" y="63870"/>
                </a:lnTo>
                <a:lnTo>
                  <a:pt x="105454" y="63870"/>
                </a:lnTo>
                <a:lnTo>
                  <a:pt x="105454" y="63870"/>
                </a:lnTo>
                <a:lnTo>
                  <a:pt x="105454" y="63870"/>
                </a:lnTo>
                <a:lnTo>
                  <a:pt x="106666" y="63870"/>
                </a:lnTo>
                <a:lnTo>
                  <a:pt x="106666" y="60000"/>
                </a:lnTo>
                <a:lnTo>
                  <a:pt x="106666" y="60000"/>
                </a:lnTo>
                <a:lnTo>
                  <a:pt x="106666" y="60000"/>
                </a:lnTo>
                <a:lnTo>
                  <a:pt x="106666" y="60000"/>
                </a:lnTo>
                <a:lnTo>
                  <a:pt x="107878" y="60000"/>
                </a:lnTo>
                <a:lnTo>
                  <a:pt x="107878" y="63870"/>
                </a:lnTo>
                <a:lnTo>
                  <a:pt x="107878" y="63870"/>
                </a:lnTo>
                <a:lnTo>
                  <a:pt x="107878" y="63870"/>
                </a:lnTo>
                <a:lnTo>
                  <a:pt x="109090" y="63870"/>
                </a:lnTo>
                <a:lnTo>
                  <a:pt x="109090" y="63870"/>
                </a:lnTo>
                <a:lnTo>
                  <a:pt x="109090" y="63870"/>
                </a:lnTo>
                <a:lnTo>
                  <a:pt x="109090" y="63870"/>
                </a:lnTo>
                <a:lnTo>
                  <a:pt x="109090" y="63870"/>
                </a:lnTo>
                <a:lnTo>
                  <a:pt x="110303" y="63870"/>
                </a:lnTo>
                <a:lnTo>
                  <a:pt x="110303" y="63870"/>
                </a:lnTo>
                <a:lnTo>
                  <a:pt x="110303" y="63870"/>
                </a:lnTo>
                <a:lnTo>
                  <a:pt x="110303" y="63870"/>
                </a:lnTo>
                <a:lnTo>
                  <a:pt x="110303" y="67741"/>
                </a:lnTo>
                <a:lnTo>
                  <a:pt x="110303" y="67741"/>
                </a:lnTo>
                <a:lnTo>
                  <a:pt x="110303" y="67741"/>
                </a:lnTo>
                <a:lnTo>
                  <a:pt x="110303" y="67741"/>
                </a:lnTo>
                <a:lnTo>
                  <a:pt x="110303" y="67741"/>
                </a:lnTo>
                <a:lnTo>
                  <a:pt x="110303" y="67741"/>
                </a:lnTo>
                <a:lnTo>
                  <a:pt x="110303" y="67741"/>
                </a:lnTo>
                <a:lnTo>
                  <a:pt x="110303" y="73548"/>
                </a:lnTo>
                <a:lnTo>
                  <a:pt x="110303" y="73548"/>
                </a:lnTo>
                <a:lnTo>
                  <a:pt x="110303" y="73548"/>
                </a:lnTo>
                <a:lnTo>
                  <a:pt x="112121" y="73548"/>
                </a:lnTo>
                <a:lnTo>
                  <a:pt x="112121" y="73548"/>
                </a:lnTo>
                <a:lnTo>
                  <a:pt x="112121" y="73548"/>
                </a:lnTo>
                <a:lnTo>
                  <a:pt x="113333" y="73548"/>
                </a:lnTo>
                <a:lnTo>
                  <a:pt x="113333" y="73548"/>
                </a:lnTo>
                <a:lnTo>
                  <a:pt x="113333" y="73548"/>
                </a:lnTo>
                <a:lnTo>
                  <a:pt x="113333" y="73548"/>
                </a:lnTo>
                <a:lnTo>
                  <a:pt x="113333" y="73548"/>
                </a:lnTo>
                <a:lnTo>
                  <a:pt x="113333" y="73548"/>
                </a:lnTo>
                <a:lnTo>
                  <a:pt x="114545" y="73548"/>
                </a:lnTo>
                <a:lnTo>
                  <a:pt x="114545" y="73548"/>
                </a:lnTo>
                <a:lnTo>
                  <a:pt x="114545" y="73548"/>
                </a:lnTo>
                <a:lnTo>
                  <a:pt x="114545" y="73548"/>
                </a:lnTo>
                <a:lnTo>
                  <a:pt x="115757" y="73548"/>
                </a:lnTo>
                <a:lnTo>
                  <a:pt x="115757" y="73548"/>
                </a:lnTo>
                <a:lnTo>
                  <a:pt x="115757" y="73548"/>
                </a:lnTo>
                <a:lnTo>
                  <a:pt x="116969" y="73548"/>
                </a:lnTo>
                <a:lnTo>
                  <a:pt x="116969" y="73548"/>
                </a:lnTo>
                <a:lnTo>
                  <a:pt x="116969" y="73548"/>
                </a:lnTo>
                <a:lnTo>
                  <a:pt x="116969" y="73548"/>
                </a:lnTo>
                <a:lnTo>
                  <a:pt x="116969" y="73548"/>
                </a:lnTo>
                <a:lnTo>
                  <a:pt x="116969" y="73548"/>
                </a:lnTo>
                <a:lnTo>
                  <a:pt x="118787" y="73548"/>
                </a:lnTo>
                <a:lnTo>
                  <a:pt x="118787" y="73548"/>
                </a:lnTo>
                <a:lnTo>
                  <a:pt x="118787" y="73548"/>
                </a:lnTo>
                <a:lnTo>
                  <a:pt x="118787" y="73548"/>
                </a:lnTo>
                <a:lnTo>
                  <a:pt x="119999" y="73548"/>
                </a:lnTo>
                <a:lnTo>
                  <a:pt x="119999" y="73548"/>
                </a:lnTo>
                <a:lnTo>
                  <a:pt x="119999" y="73548"/>
                </a:lnTo>
                <a:lnTo>
                  <a:pt x="119999" y="77419"/>
                </a:lnTo>
                <a:lnTo>
                  <a:pt x="119999" y="77419"/>
                </a:lnTo>
                <a:lnTo>
                  <a:pt x="119999" y="77419"/>
                </a:lnTo>
                <a:lnTo>
                  <a:pt x="119999" y="77419"/>
                </a:lnTo>
                <a:lnTo>
                  <a:pt x="118787" y="77419"/>
                </a:lnTo>
                <a:lnTo>
                  <a:pt x="118787" y="77419"/>
                </a:lnTo>
                <a:lnTo>
                  <a:pt x="119999" y="77419"/>
                </a:lnTo>
                <a:lnTo>
                  <a:pt x="119999" y="81290"/>
                </a:lnTo>
                <a:lnTo>
                  <a:pt x="119999" y="81290"/>
                </a:lnTo>
                <a:lnTo>
                  <a:pt x="119999" y="81290"/>
                </a:lnTo>
                <a:lnTo>
                  <a:pt x="119999" y="81290"/>
                </a:lnTo>
                <a:lnTo>
                  <a:pt x="119999" y="81290"/>
                </a:lnTo>
                <a:lnTo>
                  <a:pt x="118787" y="81290"/>
                </a:lnTo>
                <a:lnTo>
                  <a:pt x="118787" y="81290"/>
                </a:lnTo>
                <a:lnTo>
                  <a:pt x="118787" y="85161"/>
                </a:lnTo>
                <a:lnTo>
                  <a:pt x="118787" y="85161"/>
                </a:lnTo>
                <a:lnTo>
                  <a:pt x="118787" y="85161"/>
                </a:lnTo>
                <a:lnTo>
                  <a:pt x="118787" y="85161"/>
                </a:lnTo>
                <a:lnTo>
                  <a:pt x="116969" y="85161"/>
                </a:lnTo>
                <a:lnTo>
                  <a:pt x="116969" y="85161"/>
                </a:lnTo>
                <a:lnTo>
                  <a:pt x="116969" y="85161"/>
                </a:lnTo>
                <a:lnTo>
                  <a:pt x="116969" y="85161"/>
                </a:lnTo>
                <a:lnTo>
                  <a:pt x="115757" y="85161"/>
                </a:lnTo>
                <a:lnTo>
                  <a:pt x="115757" y="85161"/>
                </a:lnTo>
                <a:lnTo>
                  <a:pt x="115757" y="85161"/>
                </a:lnTo>
                <a:lnTo>
                  <a:pt x="114545" y="85161"/>
                </a:lnTo>
                <a:lnTo>
                  <a:pt x="114545" y="85161"/>
                </a:lnTo>
                <a:lnTo>
                  <a:pt x="114545" y="85161"/>
                </a:lnTo>
                <a:lnTo>
                  <a:pt x="114545" y="85161"/>
                </a:lnTo>
                <a:lnTo>
                  <a:pt x="114545" y="85161"/>
                </a:lnTo>
                <a:lnTo>
                  <a:pt x="114545" y="89032"/>
                </a:lnTo>
                <a:lnTo>
                  <a:pt x="113333" y="89032"/>
                </a:lnTo>
                <a:lnTo>
                  <a:pt x="113333" y="89032"/>
                </a:lnTo>
                <a:lnTo>
                  <a:pt x="113333" y="89032"/>
                </a:lnTo>
                <a:lnTo>
                  <a:pt x="113333" y="89032"/>
                </a:lnTo>
                <a:lnTo>
                  <a:pt x="113333" y="89032"/>
                </a:lnTo>
                <a:lnTo>
                  <a:pt x="112121" y="89032"/>
                </a:lnTo>
                <a:lnTo>
                  <a:pt x="112121" y="89032"/>
                </a:lnTo>
                <a:lnTo>
                  <a:pt x="112121" y="89032"/>
                </a:lnTo>
                <a:lnTo>
                  <a:pt x="112121" y="89032"/>
                </a:lnTo>
                <a:lnTo>
                  <a:pt x="110303" y="89032"/>
                </a:lnTo>
                <a:lnTo>
                  <a:pt x="110303" y="89032"/>
                </a:lnTo>
                <a:lnTo>
                  <a:pt x="110303" y="89032"/>
                </a:lnTo>
                <a:lnTo>
                  <a:pt x="110303" y="89032"/>
                </a:lnTo>
                <a:lnTo>
                  <a:pt x="109090" y="89032"/>
                </a:lnTo>
                <a:lnTo>
                  <a:pt x="109090" y="94838"/>
                </a:lnTo>
                <a:lnTo>
                  <a:pt x="109090" y="94838"/>
                </a:lnTo>
                <a:lnTo>
                  <a:pt x="109090" y="94838"/>
                </a:lnTo>
                <a:lnTo>
                  <a:pt x="109090" y="94838"/>
                </a:lnTo>
                <a:lnTo>
                  <a:pt x="109090" y="94838"/>
                </a:lnTo>
                <a:lnTo>
                  <a:pt x="109090" y="94838"/>
                </a:lnTo>
                <a:lnTo>
                  <a:pt x="110303" y="94838"/>
                </a:lnTo>
                <a:lnTo>
                  <a:pt x="110303" y="94838"/>
                </a:lnTo>
                <a:lnTo>
                  <a:pt x="110303" y="94838"/>
                </a:lnTo>
                <a:lnTo>
                  <a:pt x="110303" y="94838"/>
                </a:lnTo>
                <a:lnTo>
                  <a:pt x="110303" y="94838"/>
                </a:lnTo>
                <a:lnTo>
                  <a:pt x="110303" y="94838"/>
                </a:lnTo>
                <a:lnTo>
                  <a:pt x="110303" y="94838"/>
                </a:lnTo>
                <a:lnTo>
                  <a:pt x="110303" y="94838"/>
                </a:lnTo>
                <a:lnTo>
                  <a:pt x="109090" y="94838"/>
                </a:lnTo>
                <a:lnTo>
                  <a:pt x="109090" y="94838"/>
                </a:lnTo>
                <a:lnTo>
                  <a:pt x="109090" y="94838"/>
                </a:lnTo>
                <a:lnTo>
                  <a:pt x="109090" y="94838"/>
                </a:lnTo>
                <a:lnTo>
                  <a:pt x="107878" y="94838"/>
                </a:lnTo>
                <a:lnTo>
                  <a:pt x="107878" y="94838"/>
                </a:lnTo>
                <a:lnTo>
                  <a:pt x="107878" y="94838"/>
                </a:lnTo>
                <a:lnTo>
                  <a:pt x="107878" y="94838"/>
                </a:lnTo>
                <a:lnTo>
                  <a:pt x="106666" y="94838"/>
                </a:lnTo>
                <a:lnTo>
                  <a:pt x="106666" y="94838"/>
                </a:lnTo>
                <a:lnTo>
                  <a:pt x="106666" y="94838"/>
                </a:lnTo>
                <a:lnTo>
                  <a:pt x="106666" y="94838"/>
                </a:lnTo>
                <a:lnTo>
                  <a:pt x="106666" y="94838"/>
                </a:lnTo>
                <a:lnTo>
                  <a:pt x="105454" y="94838"/>
                </a:lnTo>
                <a:lnTo>
                  <a:pt x="105454" y="98709"/>
                </a:lnTo>
                <a:lnTo>
                  <a:pt x="105454" y="98709"/>
                </a:lnTo>
                <a:lnTo>
                  <a:pt x="105454" y="98709"/>
                </a:lnTo>
                <a:lnTo>
                  <a:pt x="105454" y="98709"/>
                </a:lnTo>
                <a:lnTo>
                  <a:pt x="105454" y="94838"/>
                </a:lnTo>
                <a:lnTo>
                  <a:pt x="103636" y="94838"/>
                </a:lnTo>
                <a:lnTo>
                  <a:pt x="103636" y="94838"/>
                </a:lnTo>
                <a:lnTo>
                  <a:pt x="103636" y="94838"/>
                </a:lnTo>
                <a:lnTo>
                  <a:pt x="105454" y="94838"/>
                </a:lnTo>
                <a:lnTo>
                  <a:pt x="105454" y="94838"/>
                </a:lnTo>
                <a:lnTo>
                  <a:pt x="105454" y="94838"/>
                </a:lnTo>
                <a:lnTo>
                  <a:pt x="105454" y="89032"/>
                </a:lnTo>
                <a:lnTo>
                  <a:pt x="105454" y="89032"/>
                </a:lnTo>
                <a:lnTo>
                  <a:pt x="105454" y="89032"/>
                </a:lnTo>
                <a:lnTo>
                  <a:pt x="103636" y="89032"/>
                </a:lnTo>
                <a:lnTo>
                  <a:pt x="103636" y="89032"/>
                </a:lnTo>
                <a:lnTo>
                  <a:pt x="103636" y="89032"/>
                </a:lnTo>
                <a:lnTo>
                  <a:pt x="102424" y="89032"/>
                </a:lnTo>
                <a:lnTo>
                  <a:pt x="102424" y="89032"/>
                </a:lnTo>
                <a:lnTo>
                  <a:pt x="102424" y="89032"/>
                </a:lnTo>
                <a:lnTo>
                  <a:pt x="102424" y="89032"/>
                </a:lnTo>
                <a:lnTo>
                  <a:pt x="103636" y="89032"/>
                </a:lnTo>
                <a:lnTo>
                  <a:pt x="103636" y="89032"/>
                </a:lnTo>
                <a:lnTo>
                  <a:pt x="103636" y="89032"/>
                </a:lnTo>
                <a:lnTo>
                  <a:pt x="105454" y="89032"/>
                </a:lnTo>
                <a:lnTo>
                  <a:pt x="105454" y="89032"/>
                </a:lnTo>
                <a:lnTo>
                  <a:pt x="105454" y="89032"/>
                </a:lnTo>
                <a:lnTo>
                  <a:pt x="105454" y="89032"/>
                </a:lnTo>
                <a:lnTo>
                  <a:pt x="105454" y="89032"/>
                </a:lnTo>
                <a:lnTo>
                  <a:pt x="105454" y="85161"/>
                </a:lnTo>
                <a:lnTo>
                  <a:pt x="105454" y="85161"/>
                </a:lnTo>
                <a:lnTo>
                  <a:pt x="105454" y="85161"/>
                </a:lnTo>
                <a:lnTo>
                  <a:pt x="105454" y="85161"/>
                </a:lnTo>
                <a:lnTo>
                  <a:pt x="105454" y="85161"/>
                </a:lnTo>
                <a:lnTo>
                  <a:pt x="105454" y="85161"/>
                </a:lnTo>
                <a:lnTo>
                  <a:pt x="103636" y="85161"/>
                </a:lnTo>
                <a:lnTo>
                  <a:pt x="103636" y="85161"/>
                </a:lnTo>
                <a:lnTo>
                  <a:pt x="103636" y="85161"/>
                </a:lnTo>
                <a:lnTo>
                  <a:pt x="102424" y="85161"/>
                </a:lnTo>
                <a:lnTo>
                  <a:pt x="102424" y="85161"/>
                </a:lnTo>
                <a:lnTo>
                  <a:pt x="102424" y="85161"/>
                </a:lnTo>
                <a:lnTo>
                  <a:pt x="102424" y="85161"/>
                </a:lnTo>
                <a:lnTo>
                  <a:pt x="102424" y="85161"/>
                </a:lnTo>
                <a:lnTo>
                  <a:pt x="101212" y="85161"/>
                </a:lnTo>
                <a:lnTo>
                  <a:pt x="101212" y="85161"/>
                </a:lnTo>
                <a:lnTo>
                  <a:pt x="101212" y="85161"/>
                </a:lnTo>
                <a:lnTo>
                  <a:pt x="101212" y="85161"/>
                </a:lnTo>
                <a:lnTo>
                  <a:pt x="99999" y="85161"/>
                </a:lnTo>
                <a:lnTo>
                  <a:pt x="99999" y="85161"/>
                </a:lnTo>
                <a:lnTo>
                  <a:pt x="99999" y="85161"/>
                </a:lnTo>
                <a:lnTo>
                  <a:pt x="99999" y="85161"/>
                </a:lnTo>
                <a:lnTo>
                  <a:pt x="98787" y="85161"/>
                </a:lnTo>
                <a:lnTo>
                  <a:pt x="98787" y="85161"/>
                </a:lnTo>
                <a:lnTo>
                  <a:pt x="98787" y="85161"/>
                </a:lnTo>
                <a:lnTo>
                  <a:pt x="98787" y="85161"/>
                </a:lnTo>
                <a:lnTo>
                  <a:pt x="98787" y="89032"/>
                </a:lnTo>
                <a:lnTo>
                  <a:pt x="96969" y="89032"/>
                </a:lnTo>
                <a:lnTo>
                  <a:pt x="96969" y="89032"/>
                </a:lnTo>
                <a:lnTo>
                  <a:pt x="96969" y="89032"/>
                </a:lnTo>
                <a:lnTo>
                  <a:pt x="96969" y="89032"/>
                </a:lnTo>
                <a:lnTo>
                  <a:pt x="95757" y="89032"/>
                </a:lnTo>
                <a:lnTo>
                  <a:pt x="95757" y="85161"/>
                </a:lnTo>
                <a:lnTo>
                  <a:pt x="95757" y="85161"/>
                </a:lnTo>
                <a:lnTo>
                  <a:pt x="95757" y="85161"/>
                </a:lnTo>
                <a:lnTo>
                  <a:pt x="95757" y="89032"/>
                </a:lnTo>
                <a:lnTo>
                  <a:pt x="94545" y="89032"/>
                </a:lnTo>
                <a:lnTo>
                  <a:pt x="94545" y="89032"/>
                </a:lnTo>
                <a:lnTo>
                  <a:pt x="94545" y="89032"/>
                </a:lnTo>
                <a:lnTo>
                  <a:pt x="94545" y="89032"/>
                </a:lnTo>
                <a:lnTo>
                  <a:pt x="93333" y="89032"/>
                </a:lnTo>
                <a:lnTo>
                  <a:pt x="93333" y="89032"/>
                </a:lnTo>
                <a:lnTo>
                  <a:pt x="93333" y="89032"/>
                </a:lnTo>
                <a:lnTo>
                  <a:pt x="93333" y="89032"/>
                </a:lnTo>
                <a:lnTo>
                  <a:pt x="93333" y="89032"/>
                </a:lnTo>
                <a:lnTo>
                  <a:pt x="92121" y="89032"/>
                </a:lnTo>
                <a:lnTo>
                  <a:pt x="92121" y="89032"/>
                </a:lnTo>
                <a:lnTo>
                  <a:pt x="92121" y="89032"/>
                </a:lnTo>
                <a:lnTo>
                  <a:pt x="90303" y="89032"/>
                </a:lnTo>
                <a:lnTo>
                  <a:pt x="90303" y="89032"/>
                </a:lnTo>
                <a:lnTo>
                  <a:pt x="90303" y="89032"/>
                </a:lnTo>
                <a:lnTo>
                  <a:pt x="90303" y="89032"/>
                </a:lnTo>
                <a:lnTo>
                  <a:pt x="89090" y="89032"/>
                </a:lnTo>
                <a:lnTo>
                  <a:pt x="89090" y="89032"/>
                </a:lnTo>
                <a:lnTo>
                  <a:pt x="89090" y="89032"/>
                </a:lnTo>
                <a:lnTo>
                  <a:pt x="89090" y="85161"/>
                </a:lnTo>
                <a:lnTo>
                  <a:pt x="89090" y="85161"/>
                </a:lnTo>
                <a:lnTo>
                  <a:pt x="89090" y="85161"/>
                </a:lnTo>
                <a:lnTo>
                  <a:pt x="89090" y="85161"/>
                </a:lnTo>
                <a:lnTo>
                  <a:pt x="89090" y="85161"/>
                </a:lnTo>
                <a:lnTo>
                  <a:pt x="89090" y="85161"/>
                </a:lnTo>
                <a:lnTo>
                  <a:pt x="89090" y="81290"/>
                </a:lnTo>
                <a:lnTo>
                  <a:pt x="90303" y="81290"/>
                </a:lnTo>
                <a:lnTo>
                  <a:pt x="90303" y="81290"/>
                </a:lnTo>
                <a:lnTo>
                  <a:pt x="90303" y="81290"/>
                </a:lnTo>
                <a:lnTo>
                  <a:pt x="90303" y="81290"/>
                </a:lnTo>
                <a:lnTo>
                  <a:pt x="92121" y="81290"/>
                </a:lnTo>
                <a:lnTo>
                  <a:pt x="92121" y="81290"/>
                </a:lnTo>
                <a:lnTo>
                  <a:pt x="92121" y="81290"/>
                </a:lnTo>
                <a:lnTo>
                  <a:pt x="92121" y="81290"/>
                </a:lnTo>
                <a:lnTo>
                  <a:pt x="92121" y="81290"/>
                </a:lnTo>
                <a:lnTo>
                  <a:pt x="92121" y="77419"/>
                </a:lnTo>
                <a:lnTo>
                  <a:pt x="93333" y="77419"/>
                </a:lnTo>
                <a:lnTo>
                  <a:pt x="93333" y="77419"/>
                </a:lnTo>
                <a:lnTo>
                  <a:pt x="93333" y="77419"/>
                </a:lnTo>
                <a:lnTo>
                  <a:pt x="93333" y="77419"/>
                </a:lnTo>
                <a:lnTo>
                  <a:pt x="93333" y="77419"/>
                </a:lnTo>
                <a:lnTo>
                  <a:pt x="93333" y="77419"/>
                </a:lnTo>
                <a:lnTo>
                  <a:pt x="94545" y="77419"/>
                </a:lnTo>
                <a:lnTo>
                  <a:pt x="94545" y="73548"/>
                </a:lnTo>
                <a:lnTo>
                  <a:pt x="94545" y="73548"/>
                </a:lnTo>
                <a:lnTo>
                  <a:pt x="94545" y="73548"/>
                </a:lnTo>
                <a:lnTo>
                  <a:pt x="94545" y="73548"/>
                </a:lnTo>
                <a:lnTo>
                  <a:pt x="94545" y="73548"/>
                </a:lnTo>
                <a:lnTo>
                  <a:pt x="94545" y="73548"/>
                </a:lnTo>
                <a:lnTo>
                  <a:pt x="93333" y="73548"/>
                </a:lnTo>
                <a:lnTo>
                  <a:pt x="93333" y="73548"/>
                </a:lnTo>
                <a:lnTo>
                  <a:pt x="93333" y="73548"/>
                </a:lnTo>
                <a:lnTo>
                  <a:pt x="93333" y="73548"/>
                </a:lnTo>
                <a:lnTo>
                  <a:pt x="93333" y="73548"/>
                </a:lnTo>
                <a:lnTo>
                  <a:pt x="92121" y="73548"/>
                </a:lnTo>
                <a:lnTo>
                  <a:pt x="92121" y="73548"/>
                </a:lnTo>
                <a:lnTo>
                  <a:pt x="92121" y="73548"/>
                </a:lnTo>
                <a:lnTo>
                  <a:pt x="92121" y="73548"/>
                </a:lnTo>
                <a:lnTo>
                  <a:pt x="90303" y="73548"/>
                </a:lnTo>
                <a:lnTo>
                  <a:pt x="90303" y="73548"/>
                </a:lnTo>
                <a:lnTo>
                  <a:pt x="90303" y="73548"/>
                </a:lnTo>
                <a:lnTo>
                  <a:pt x="90303" y="67741"/>
                </a:lnTo>
                <a:lnTo>
                  <a:pt x="90303" y="67741"/>
                </a:lnTo>
                <a:lnTo>
                  <a:pt x="89090" y="67741"/>
                </a:lnTo>
                <a:lnTo>
                  <a:pt x="89090" y="67741"/>
                </a:lnTo>
                <a:lnTo>
                  <a:pt x="89090" y="67741"/>
                </a:lnTo>
                <a:lnTo>
                  <a:pt x="89090" y="67741"/>
                </a:lnTo>
                <a:lnTo>
                  <a:pt x="89090" y="67741"/>
                </a:lnTo>
                <a:lnTo>
                  <a:pt x="89090" y="67741"/>
                </a:lnTo>
                <a:lnTo>
                  <a:pt x="89090" y="63870"/>
                </a:lnTo>
                <a:lnTo>
                  <a:pt x="89090" y="63870"/>
                </a:lnTo>
                <a:lnTo>
                  <a:pt x="90303" y="63870"/>
                </a:lnTo>
                <a:lnTo>
                  <a:pt x="90303" y="63870"/>
                </a:lnTo>
                <a:lnTo>
                  <a:pt x="90303" y="63870"/>
                </a:lnTo>
                <a:lnTo>
                  <a:pt x="90303" y="63870"/>
                </a:lnTo>
                <a:lnTo>
                  <a:pt x="89090" y="63870"/>
                </a:lnTo>
                <a:lnTo>
                  <a:pt x="89090" y="63870"/>
                </a:lnTo>
                <a:lnTo>
                  <a:pt x="89090" y="63870"/>
                </a:lnTo>
                <a:lnTo>
                  <a:pt x="87878" y="63870"/>
                </a:lnTo>
                <a:lnTo>
                  <a:pt x="87878" y="63870"/>
                </a:lnTo>
                <a:lnTo>
                  <a:pt x="87878" y="63870"/>
                </a:lnTo>
                <a:lnTo>
                  <a:pt x="87878" y="63870"/>
                </a:lnTo>
                <a:lnTo>
                  <a:pt x="87878" y="63870"/>
                </a:lnTo>
                <a:lnTo>
                  <a:pt x="86666" y="63870"/>
                </a:lnTo>
                <a:lnTo>
                  <a:pt x="86666" y="63870"/>
                </a:lnTo>
                <a:lnTo>
                  <a:pt x="86666" y="63870"/>
                </a:lnTo>
                <a:lnTo>
                  <a:pt x="87878" y="63870"/>
                </a:lnTo>
                <a:lnTo>
                  <a:pt x="87878" y="63870"/>
                </a:lnTo>
                <a:lnTo>
                  <a:pt x="87878" y="63870"/>
                </a:lnTo>
                <a:lnTo>
                  <a:pt x="87878" y="60000"/>
                </a:lnTo>
                <a:lnTo>
                  <a:pt x="87878" y="60000"/>
                </a:lnTo>
                <a:lnTo>
                  <a:pt x="87878" y="60000"/>
                </a:lnTo>
                <a:lnTo>
                  <a:pt x="86666" y="60000"/>
                </a:lnTo>
                <a:lnTo>
                  <a:pt x="86666" y="60000"/>
                </a:lnTo>
                <a:lnTo>
                  <a:pt x="86666" y="60000"/>
                </a:lnTo>
                <a:lnTo>
                  <a:pt x="86666" y="60000"/>
                </a:lnTo>
                <a:lnTo>
                  <a:pt x="86666" y="60000"/>
                </a:lnTo>
                <a:lnTo>
                  <a:pt x="86666" y="56129"/>
                </a:lnTo>
                <a:lnTo>
                  <a:pt x="86666" y="56129"/>
                </a:lnTo>
                <a:lnTo>
                  <a:pt x="86666" y="56129"/>
                </a:lnTo>
                <a:lnTo>
                  <a:pt x="86666" y="56129"/>
                </a:lnTo>
                <a:lnTo>
                  <a:pt x="85454" y="56129"/>
                </a:lnTo>
                <a:lnTo>
                  <a:pt x="85454" y="56129"/>
                </a:lnTo>
                <a:lnTo>
                  <a:pt x="85454" y="56129"/>
                </a:lnTo>
                <a:lnTo>
                  <a:pt x="85454" y="56129"/>
                </a:lnTo>
                <a:lnTo>
                  <a:pt x="83636" y="56129"/>
                </a:lnTo>
                <a:lnTo>
                  <a:pt x="83636" y="56129"/>
                </a:lnTo>
                <a:lnTo>
                  <a:pt x="83636" y="56129"/>
                </a:lnTo>
                <a:lnTo>
                  <a:pt x="83636" y="56129"/>
                </a:lnTo>
                <a:lnTo>
                  <a:pt x="83636" y="56129"/>
                </a:lnTo>
                <a:lnTo>
                  <a:pt x="83636" y="56129"/>
                </a:lnTo>
                <a:lnTo>
                  <a:pt x="83636" y="52258"/>
                </a:lnTo>
                <a:lnTo>
                  <a:pt x="83636" y="52258"/>
                </a:lnTo>
                <a:lnTo>
                  <a:pt x="83636" y="52258"/>
                </a:lnTo>
                <a:lnTo>
                  <a:pt x="85454" y="52258"/>
                </a:lnTo>
                <a:lnTo>
                  <a:pt x="85454" y="52258"/>
                </a:lnTo>
                <a:lnTo>
                  <a:pt x="85454" y="52258"/>
                </a:lnTo>
                <a:lnTo>
                  <a:pt x="86666" y="52258"/>
                </a:lnTo>
                <a:lnTo>
                  <a:pt x="86666" y="52258"/>
                </a:lnTo>
                <a:lnTo>
                  <a:pt x="86666" y="52258"/>
                </a:lnTo>
                <a:lnTo>
                  <a:pt x="86666" y="52258"/>
                </a:lnTo>
                <a:lnTo>
                  <a:pt x="87878" y="52258"/>
                </a:lnTo>
                <a:lnTo>
                  <a:pt x="87878" y="52258"/>
                </a:lnTo>
                <a:lnTo>
                  <a:pt x="87878" y="52258"/>
                </a:lnTo>
                <a:lnTo>
                  <a:pt x="87878" y="52258"/>
                </a:lnTo>
                <a:lnTo>
                  <a:pt x="87878" y="52258"/>
                </a:lnTo>
                <a:lnTo>
                  <a:pt x="89090" y="52258"/>
                </a:lnTo>
                <a:lnTo>
                  <a:pt x="89090" y="52258"/>
                </a:lnTo>
                <a:lnTo>
                  <a:pt x="89090" y="52258"/>
                </a:lnTo>
                <a:lnTo>
                  <a:pt x="90303" y="52258"/>
                </a:lnTo>
                <a:lnTo>
                  <a:pt x="90303" y="52258"/>
                </a:lnTo>
                <a:lnTo>
                  <a:pt x="90303" y="52258"/>
                </a:lnTo>
                <a:lnTo>
                  <a:pt x="90303" y="52258"/>
                </a:lnTo>
                <a:lnTo>
                  <a:pt x="92121" y="52258"/>
                </a:lnTo>
                <a:lnTo>
                  <a:pt x="92121" y="52258"/>
                </a:lnTo>
                <a:lnTo>
                  <a:pt x="90303" y="52258"/>
                </a:lnTo>
                <a:lnTo>
                  <a:pt x="90303" y="52258"/>
                </a:lnTo>
                <a:lnTo>
                  <a:pt x="90303" y="46451"/>
                </a:lnTo>
                <a:lnTo>
                  <a:pt x="90303" y="46451"/>
                </a:lnTo>
                <a:lnTo>
                  <a:pt x="90303" y="46451"/>
                </a:lnTo>
                <a:lnTo>
                  <a:pt x="89090" y="46451"/>
                </a:lnTo>
                <a:lnTo>
                  <a:pt x="89090" y="46451"/>
                </a:lnTo>
                <a:lnTo>
                  <a:pt x="89090" y="46451"/>
                </a:lnTo>
                <a:lnTo>
                  <a:pt x="89090" y="46451"/>
                </a:lnTo>
                <a:lnTo>
                  <a:pt x="89090" y="46451"/>
                </a:lnTo>
                <a:lnTo>
                  <a:pt x="87878" y="46451"/>
                </a:lnTo>
                <a:lnTo>
                  <a:pt x="87878" y="46451"/>
                </a:lnTo>
                <a:lnTo>
                  <a:pt x="87878" y="46451"/>
                </a:lnTo>
                <a:lnTo>
                  <a:pt x="87878" y="46451"/>
                </a:lnTo>
                <a:lnTo>
                  <a:pt x="86666" y="46451"/>
                </a:lnTo>
                <a:lnTo>
                  <a:pt x="86666" y="46451"/>
                </a:lnTo>
                <a:lnTo>
                  <a:pt x="86666" y="46451"/>
                </a:lnTo>
                <a:lnTo>
                  <a:pt x="86666" y="46451"/>
                </a:lnTo>
                <a:lnTo>
                  <a:pt x="85454" y="46451"/>
                </a:lnTo>
                <a:lnTo>
                  <a:pt x="85454" y="46451"/>
                </a:lnTo>
                <a:lnTo>
                  <a:pt x="85454" y="46451"/>
                </a:lnTo>
                <a:lnTo>
                  <a:pt x="85454" y="52258"/>
                </a:lnTo>
                <a:lnTo>
                  <a:pt x="83636" y="52258"/>
                </a:lnTo>
                <a:lnTo>
                  <a:pt x="83636" y="52258"/>
                </a:lnTo>
                <a:lnTo>
                  <a:pt x="83636" y="52258"/>
                </a:lnTo>
                <a:lnTo>
                  <a:pt x="83636" y="52258"/>
                </a:lnTo>
                <a:lnTo>
                  <a:pt x="83636" y="52258"/>
                </a:lnTo>
                <a:lnTo>
                  <a:pt x="82424" y="52258"/>
                </a:lnTo>
                <a:lnTo>
                  <a:pt x="82424" y="52258"/>
                </a:lnTo>
                <a:lnTo>
                  <a:pt x="82424" y="52258"/>
                </a:lnTo>
                <a:lnTo>
                  <a:pt x="82424" y="52258"/>
                </a:lnTo>
                <a:lnTo>
                  <a:pt x="81212" y="52258"/>
                </a:lnTo>
                <a:lnTo>
                  <a:pt x="81212" y="52258"/>
                </a:lnTo>
                <a:lnTo>
                  <a:pt x="81212" y="52258"/>
                </a:lnTo>
                <a:lnTo>
                  <a:pt x="80000" y="52258"/>
                </a:lnTo>
                <a:lnTo>
                  <a:pt x="80000" y="52258"/>
                </a:lnTo>
                <a:lnTo>
                  <a:pt x="80000" y="52258"/>
                </a:lnTo>
                <a:lnTo>
                  <a:pt x="80000" y="52258"/>
                </a:lnTo>
                <a:lnTo>
                  <a:pt x="78787" y="52258"/>
                </a:lnTo>
                <a:lnTo>
                  <a:pt x="78787" y="52258"/>
                </a:lnTo>
                <a:lnTo>
                  <a:pt x="80000" y="52258"/>
                </a:lnTo>
                <a:lnTo>
                  <a:pt x="80000" y="56129"/>
                </a:lnTo>
                <a:lnTo>
                  <a:pt x="78787" y="56129"/>
                </a:lnTo>
                <a:lnTo>
                  <a:pt x="78787" y="56129"/>
                </a:lnTo>
                <a:lnTo>
                  <a:pt x="78787" y="56129"/>
                </a:lnTo>
                <a:lnTo>
                  <a:pt x="78787" y="56129"/>
                </a:lnTo>
                <a:lnTo>
                  <a:pt x="77575" y="56129"/>
                </a:lnTo>
                <a:lnTo>
                  <a:pt x="77575" y="56129"/>
                </a:lnTo>
                <a:lnTo>
                  <a:pt x="77575" y="56129"/>
                </a:lnTo>
                <a:lnTo>
                  <a:pt x="77575" y="56129"/>
                </a:lnTo>
                <a:lnTo>
                  <a:pt x="75757" y="56129"/>
                </a:lnTo>
                <a:lnTo>
                  <a:pt x="75757" y="56129"/>
                </a:lnTo>
                <a:lnTo>
                  <a:pt x="75757" y="56129"/>
                </a:lnTo>
                <a:lnTo>
                  <a:pt x="75757" y="56129"/>
                </a:lnTo>
                <a:lnTo>
                  <a:pt x="74545" y="56129"/>
                </a:lnTo>
                <a:lnTo>
                  <a:pt x="74545" y="56129"/>
                </a:lnTo>
                <a:lnTo>
                  <a:pt x="74545" y="56129"/>
                </a:lnTo>
                <a:lnTo>
                  <a:pt x="74545" y="56129"/>
                </a:lnTo>
                <a:lnTo>
                  <a:pt x="73333" y="56129"/>
                </a:lnTo>
                <a:lnTo>
                  <a:pt x="73333" y="56129"/>
                </a:lnTo>
                <a:lnTo>
                  <a:pt x="74545" y="56129"/>
                </a:lnTo>
                <a:lnTo>
                  <a:pt x="74545" y="60000"/>
                </a:lnTo>
                <a:lnTo>
                  <a:pt x="74545" y="60000"/>
                </a:lnTo>
                <a:lnTo>
                  <a:pt x="73333" y="60000"/>
                </a:lnTo>
                <a:lnTo>
                  <a:pt x="73333" y="60000"/>
                </a:lnTo>
                <a:lnTo>
                  <a:pt x="74545" y="60000"/>
                </a:lnTo>
                <a:lnTo>
                  <a:pt x="74545" y="63870"/>
                </a:lnTo>
                <a:lnTo>
                  <a:pt x="74545" y="63870"/>
                </a:lnTo>
                <a:lnTo>
                  <a:pt x="74545" y="63870"/>
                </a:lnTo>
                <a:lnTo>
                  <a:pt x="74545" y="67741"/>
                </a:lnTo>
                <a:lnTo>
                  <a:pt x="74545" y="67741"/>
                </a:lnTo>
                <a:lnTo>
                  <a:pt x="73333" y="67741"/>
                </a:lnTo>
                <a:lnTo>
                  <a:pt x="73333" y="67741"/>
                </a:lnTo>
                <a:lnTo>
                  <a:pt x="73333" y="67741"/>
                </a:lnTo>
                <a:lnTo>
                  <a:pt x="73333" y="67741"/>
                </a:lnTo>
                <a:lnTo>
                  <a:pt x="72121" y="67741"/>
                </a:lnTo>
                <a:lnTo>
                  <a:pt x="72121" y="67741"/>
                </a:lnTo>
                <a:lnTo>
                  <a:pt x="72121" y="73548"/>
                </a:lnTo>
                <a:lnTo>
                  <a:pt x="72121" y="73548"/>
                </a:lnTo>
                <a:lnTo>
                  <a:pt x="72121" y="73548"/>
                </a:lnTo>
                <a:lnTo>
                  <a:pt x="70909" y="73548"/>
                </a:lnTo>
                <a:lnTo>
                  <a:pt x="70909" y="73548"/>
                </a:lnTo>
                <a:lnTo>
                  <a:pt x="70909" y="67741"/>
                </a:lnTo>
                <a:lnTo>
                  <a:pt x="70909" y="67741"/>
                </a:lnTo>
                <a:lnTo>
                  <a:pt x="70909" y="67741"/>
                </a:lnTo>
                <a:lnTo>
                  <a:pt x="69090" y="67741"/>
                </a:lnTo>
                <a:lnTo>
                  <a:pt x="69090" y="67741"/>
                </a:lnTo>
                <a:lnTo>
                  <a:pt x="69090" y="67741"/>
                </a:lnTo>
                <a:lnTo>
                  <a:pt x="67878" y="67741"/>
                </a:lnTo>
                <a:lnTo>
                  <a:pt x="67878" y="73548"/>
                </a:lnTo>
                <a:lnTo>
                  <a:pt x="69090" y="73548"/>
                </a:lnTo>
                <a:lnTo>
                  <a:pt x="69090" y="73548"/>
                </a:lnTo>
                <a:lnTo>
                  <a:pt x="67878" y="73548"/>
                </a:lnTo>
                <a:lnTo>
                  <a:pt x="67878" y="73548"/>
                </a:lnTo>
                <a:lnTo>
                  <a:pt x="67878" y="73548"/>
                </a:lnTo>
                <a:lnTo>
                  <a:pt x="67878" y="73548"/>
                </a:lnTo>
                <a:lnTo>
                  <a:pt x="67878" y="73548"/>
                </a:lnTo>
                <a:lnTo>
                  <a:pt x="67878" y="73548"/>
                </a:lnTo>
                <a:lnTo>
                  <a:pt x="67878" y="73548"/>
                </a:lnTo>
                <a:lnTo>
                  <a:pt x="67878" y="77419"/>
                </a:lnTo>
                <a:lnTo>
                  <a:pt x="67878" y="77419"/>
                </a:lnTo>
                <a:lnTo>
                  <a:pt x="67878" y="77419"/>
                </a:lnTo>
                <a:lnTo>
                  <a:pt x="67878" y="81290"/>
                </a:lnTo>
                <a:lnTo>
                  <a:pt x="67878" y="81290"/>
                </a:lnTo>
                <a:lnTo>
                  <a:pt x="67878" y="81290"/>
                </a:lnTo>
                <a:lnTo>
                  <a:pt x="67878" y="81290"/>
                </a:lnTo>
                <a:lnTo>
                  <a:pt x="67878" y="81290"/>
                </a:lnTo>
                <a:lnTo>
                  <a:pt x="67878" y="85161"/>
                </a:lnTo>
                <a:lnTo>
                  <a:pt x="67878" y="85161"/>
                </a:lnTo>
                <a:lnTo>
                  <a:pt x="67878" y="85161"/>
                </a:lnTo>
                <a:lnTo>
                  <a:pt x="67878" y="85161"/>
                </a:lnTo>
                <a:lnTo>
                  <a:pt x="66666" y="85161"/>
                </a:lnTo>
                <a:lnTo>
                  <a:pt x="66666" y="85161"/>
                </a:lnTo>
                <a:lnTo>
                  <a:pt x="66666" y="89032"/>
                </a:lnTo>
                <a:lnTo>
                  <a:pt x="66666" y="89032"/>
                </a:lnTo>
                <a:lnTo>
                  <a:pt x="66666" y="85161"/>
                </a:lnTo>
                <a:lnTo>
                  <a:pt x="66666" y="85161"/>
                </a:lnTo>
                <a:lnTo>
                  <a:pt x="65454" y="85161"/>
                </a:lnTo>
                <a:lnTo>
                  <a:pt x="65454" y="85161"/>
                </a:lnTo>
                <a:lnTo>
                  <a:pt x="65454" y="89032"/>
                </a:lnTo>
                <a:lnTo>
                  <a:pt x="65454" y="89032"/>
                </a:lnTo>
                <a:lnTo>
                  <a:pt x="64242" y="89032"/>
                </a:lnTo>
                <a:lnTo>
                  <a:pt x="64242" y="85161"/>
                </a:lnTo>
                <a:lnTo>
                  <a:pt x="64242" y="85161"/>
                </a:lnTo>
                <a:lnTo>
                  <a:pt x="64242" y="85161"/>
                </a:lnTo>
                <a:lnTo>
                  <a:pt x="64242" y="85161"/>
                </a:lnTo>
                <a:lnTo>
                  <a:pt x="64242" y="89032"/>
                </a:lnTo>
                <a:lnTo>
                  <a:pt x="62424" y="89032"/>
                </a:lnTo>
                <a:lnTo>
                  <a:pt x="62424" y="85161"/>
                </a:lnTo>
                <a:lnTo>
                  <a:pt x="62424" y="85161"/>
                </a:lnTo>
                <a:lnTo>
                  <a:pt x="62424" y="89032"/>
                </a:lnTo>
                <a:lnTo>
                  <a:pt x="62424" y="89032"/>
                </a:lnTo>
                <a:lnTo>
                  <a:pt x="62424" y="89032"/>
                </a:lnTo>
                <a:lnTo>
                  <a:pt x="61212" y="89032"/>
                </a:lnTo>
                <a:lnTo>
                  <a:pt x="61212" y="89032"/>
                </a:lnTo>
                <a:lnTo>
                  <a:pt x="61212" y="89032"/>
                </a:lnTo>
                <a:lnTo>
                  <a:pt x="61212" y="89032"/>
                </a:lnTo>
                <a:lnTo>
                  <a:pt x="61212" y="94838"/>
                </a:lnTo>
                <a:lnTo>
                  <a:pt x="61212" y="94838"/>
                </a:lnTo>
                <a:lnTo>
                  <a:pt x="59999" y="94838"/>
                </a:lnTo>
                <a:lnTo>
                  <a:pt x="59999" y="94838"/>
                </a:lnTo>
                <a:lnTo>
                  <a:pt x="59999" y="94838"/>
                </a:lnTo>
                <a:lnTo>
                  <a:pt x="59999" y="94838"/>
                </a:lnTo>
                <a:lnTo>
                  <a:pt x="59999" y="98709"/>
                </a:lnTo>
                <a:lnTo>
                  <a:pt x="59999" y="98709"/>
                </a:lnTo>
                <a:lnTo>
                  <a:pt x="59999" y="98709"/>
                </a:lnTo>
                <a:lnTo>
                  <a:pt x="59999" y="98709"/>
                </a:lnTo>
                <a:lnTo>
                  <a:pt x="59999" y="98709"/>
                </a:lnTo>
                <a:lnTo>
                  <a:pt x="58787" y="98709"/>
                </a:lnTo>
                <a:lnTo>
                  <a:pt x="58787" y="102580"/>
                </a:lnTo>
                <a:lnTo>
                  <a:pt x="58787" y="102580"/>
                </a:lnTo>
                <a:lnTo>
                  <a:pt x="58787" y="102580"/>
                </a:lnTo>
                <a:lnTo>
                  <a:pt x="58787" y="102580"/>
                </a:lnTo>
                <a:lnTo>
                  <a:pt x="58787" y="102580"/>
                </a:lnTo>
                <a:lnTo>
                  <a:pt x="58787" y="102580"/>
                </a:lnTo>
                <a:lnTo>
                  <a:pt x="58787" y="106451"/>
                </a:lnTo>
                <a:lnTo>
                  <a:pt x="58787" y="106451"/>
                </a:lnTo>
                <a:lnTo>
                  <a:pt x="58787" y="106451"/>
                </a:lnTo>
                <a:lnTo>
                  <a:pt x="58787" y="106451"/>
                </a:lnTo>
                <a:lnTo>
                  <a:pt x="57575" y="106451"/>
                </a:lnTo>
                <a:lnTo>
                  <a:pt x="57575" y="106451"/>
                </a:lnTo>
                <a:lnTo>
                  <a:pt x="57575" y="106451"/>
                </a:lnTo>
                <a:lnTo>
                  <a:pt x="57575" y="106451"/>
                </a:lnTo>
                <a:lnTo>
                  <a:pt x="57575" y="110322"/>
                </a:lnTo>
                <a:lnTo>
                  <a:pt x="55757" y="110322"/>
                </a:lnTo>
                <a:lnTo>
                  <a:pt x="55757" y="110322"/>
                </a:lnTo>
                <a:lnTo>
                  <a:pt x="57575" y="110322"/>
                </a:lnTo>
                <a:lnTo>
                  <a:pt x="57575" y="110322"/>
                </a:lnTo>
                <a:lnTo>
                  <a:pt x="57575" y="110322"/>
                </a:lnTo>
                <a:lnTo>
                  <a:pt x="57575" y="110322"/>
                </a:lnTo>
                <a:lnTo>
                  <a:pt x="57575" y="116129"/>
                </a:lnTo>
                <a:lnTo>
                  <a:pt x="57575" y="116129"/>
                </a:lnTo>
                <a:lnTo>
                  <a:pt x="57575" y="116129"/>
                </a:lnTo>
                <a:lnTo>
                  <a:pt x="57575" y="116129"/>
                </a:lnTo>
                <a:lnTo>
                  <a:pt x="57575" y="116129"/>
                </a:lnTo>
                <a:lnTo>
                  <a:pt x="55757" y="116129"/>
                </a:lnTo>
                <a:lnTo>
                  <a:pt x="55757" y="116129"/>
                </a:lnTo>
                <a:lnTo>
                  <a:pt x="55757" y="116129"/>
                </a:lnTo>
                <a:lnTo>
                  <a:pt x="55757" y="116129"/>
                </a:lnTo>
                <a:lnTo>
                  <a:pt x="55757" y="116129"/>
                </a:lnTo>
                <a:lnTo>
                  <a:pt x="54545" y="116129"/>
                </a:lnTo>
                <a:lnTo>
                  <a:pt x="54545" y="116129"/>
                </a:lnTo>
                <a:lnTo>
                  <a:pt x="54545" y="120000"/>
                </a:lnTo>
                <a:lnTo>
                  <a:pt x="54545" y="120000"/>
                </a:lnTo>
                <a:lnTo>
                  <a:pt x="54545" y="120000"/>
                </a:lnTo>
                <a:lnTo>
                  <a:pt x="53333" y="120000"/>
                </a:lnTo>
                <a:lnTo>
                  <a:pt x="53333" y="120000"/>
                </a:lnTo>
                <a:lnTo>
                  <a:pt x="53333" y="120000"/>
                </a:lnTo>
                <a:lnTo>
                  <a:pt x="52121" y="120000"/>
                </a:lnTo>
                <a:lnTo>
                  <a:pt x="52121" y="120000"/>
                </a:lnTo>
                <a:lnTo>
                  <a:pt x="53333" y="120000"/>
                </a:lnTo>
                <a:lnTo>
                  <a:pt x="53333" y="120000"/>
                </a:lnTo>
                <a:lnTo>
                  <a:pt x="52121" y="120000"/>
                </a:lnTo>
                <a:lnTo>
                  <a:pt x="52121" y="120000"/>
                </a:lnTo>
                <a:lnTo>
                  <a:pt x="52121" y="120000"/>
                </a:lnTo>
                <a:lnTo>
                  <a:pt x="52121" y="120000"/>
                </a:lnTo>
                <a:lnTo>
                  <a:pt x="52121" y="120000"/>
                </a:lnTo>
                <a:lnTo>
                  <a:pt x="52121" y="120000"/>
                </a:lnTo>
                <a:lnTo>
                  <a:pt x="52121" y="120000"/>
                </a:lnTo>
                <a:lnTo>
                  <a:pt x="52121" y="116129"/>
                </a:lnTo>
                <a:lnTo>
                  <a:pt x="52121" y="116129"/>
                </a:lnTo>
                <a:lnTo>
                  <a:pt x="50909" y="116129"/>
                </a:lnTo>
                <a:lnTo>
                  <a:pt x="50909" y="116129"/>
                </a:lnTo>
                <a:lnTo>
                  <a:pt x="50909" y="120000"/>
                </a:lnTo>
                <a:lnTo>
                  <a:pt x="50909" y="120000"/>
                </a:lnTo>
                <a:lnTo>
                  <a:pt x="50909" y="120000"/>
                </a:lnTo>
                <a:lnTo>
                  <a:pt x="49090" y="120000"/>
                </a:lnTo>
                <a:lnTo>
                  <a:pt x="49090" y="120000"/>
                </a:lnTo>
                <a:lnTo>
                  <a:pt x="49090" y="116129"/>
                </a:lnTo>
                <a:lnTo>
                  <a:pt x="49090" y="116129"/>
                </a:lnTo>
                <a:lnTo>
                  <a:pt x="49090" y="116129"/>
                </a:lnTo>
                <a:lnTo>
                  <a:pt x="49090" y="116129"/>
                </a:lnTo>
                <a:lnTo>
                  <a:pt x="49090" y="116129"/>
                </a:lnTo>
                <a:lnTo>
                  <a:pt x="49090" y="116129"/>
                </a:lnTo>
                <a:lnTo>
                  <a:pt x="49090" y="116129"/>
                </a:lnTo>
                <a:lnTo>
                  <a:pt x="47878" y="116129"/>
                </a:lnTo>
                <a:lnTo>
                  <a:pt x="47878" y="116129"/>
                </a:lnTo>
                <a:lnTo>
                  <a:pt x="47878" y="116129"/>
                </a:lnTo>
                <a:lnTo>
                  <a:pt x="47878" y="116129"/>
                </a:lnTo>
                <a:lnTo>
                  <a:pt x="46666" y="116129"/>
                </a:lnTo>
                <a:lnTo>
                  <a:pt x="46666" y="110322"/>
                </a:lnTo>
                <a:lnTo>
                  <a:pt x="46666" y="110322"/>
                </a:lnTo>
                <a:lnTo>
                  <a:pt x="46666" y="110322"/>
                </a:lnTo>
                <a:lnTo>
                  <a:pt x="45454" y="110322"/>
                </a:lnTo>
                <a:lnTo>
                  <a:pt x="45454" y="110322"/>
                </a:lnTo>
                <a:lnTo>
                  <a:pt x="45454" y="110322"/>
                </a:lnTo>
                <a:lnTo>
                  <a:pt x="45454" y="110322"/>
                </a:lnTo>
                <a:lnTo>
                  <a:pt x="45454" y="110322"/>
                </a:lnTo>
                <a:lnTo>
                  <a:pt x="44242" y="110322"/>
                </a:lnTo>
                <a:lnTo>
                  <a:pt x="44242" y="110322"/>
                </a:lnTo>
                <a:lnTo>
                  <a:pt x="44242" y="110322"/>
                </a:lnTo>
                <a:lnTo>
                  <a:pt x="44242" y="110322"/>
                </a:lnTo>
                <a:lnTo>
                  <a:pt x="44242" y="110322"/>
                </a:lnTo>
                <a:lnTo>
                  <a:pt x="42424" y="110322"/>
                </a:lnTo>
                <a:lnTo>
                  <a:pt x="42424" y="110322"/>
                </a:lnTo>
                <a:lnTo>
                  <a:pt x="42424" y="106451"/>
                </a:lnTo>
                <a:lnTo>
                  <a:pt x="42424" y="106451"/>
                </a:lnTo>
                <a:lnTo>
                  <a:pt x="42424" y="106451"/>
                </a:lnTo>
                <a:lnTo>
                  <a:pt x="44242" y="106451"/>
                </a:lnTo>
                <a:lnTo>
                  <a:pt x="44242" y="106451"/>
                </a:lnTo>
                <a:lnTo>
                  <a:pt x="44242" y="106451"/>
                </a:lnTo>
                <a:lnTo>
                  <a:pt x="44242" y="106451"/>
                </a:lnTo>
                <a:lnTo>
                  <a:pt x="44242" y="106451"/>
                </a:lnTo>
                <a:lnTo>
                  <a:pt x="45454" y="106451"/>
                </a:lnTo>
                <a:lnTo>
                  <a:pt x="45454" y="106451"/>
                </a:lnTo>
                <a:lnTo>
                  <a:pt x="45454" y="106451"/>
                </a:lnTo>
                <a:lnTo>
                  <a:pt x="45454" y="106451"/>
                </a:lnTo>
                <a:lnTo>
                  <a:pt x="46666" y="106451"/>
                </a:lnTo>
                <a:lnTo>
                  <a:pt x="46666" y="102580"/>
                </a:lnTo>
                <a:lnTo>
                  <a:pt x="45454" y="102580"/>
                </a:lnTo>
                <a:lnTo>
                  <a:pt x="45454" y="102580"/>
                </a:lnTo>
                <a:lnTo>
                  <a:pt x="45454" y="102580"/>
                </a:lnTo>
                <a:lnTo>
                  <a:pt x="45454" y="102580"/>
                </a:lnTo>
                <a:lnTo>
                  <a:pt x="44242" y="102580"/>
                </a:lnTo>
                <a:lnTo>
                  <a:pt x="44242" y="102580"/>
                </a:lnTo>
                <a:lnTo>
                  <a:pt x="44242" y="102580"/>
                </a:lnTo>
                <a:lnTo>
                  <a:pt x="44242" y="102580"/>
                </a:lnTo>
                <a:lnTo>
                  <a:pt x="42424" y="102580"/>
                </a:lnTo>
                <a:lnTo>
                  <a:pt x="42424" y="102580"/>
                </a:lnTo>
                <a:lnTo>
                  <a:pt x="42424" y="102580"/>
                </a:lnTo>
                <a:lnTo>
                  <a:pt x="41212" y="102580"/>
                </a:lnTo>
                <a:lnTo>
                  <a:pt x="41212" y="102580"/>
                </a:lnTo>
                <a:lnTo>
                  <a:pt x="41212" y="102580"/>
                </a:lnTo>
                <a:lnTo>
                  <a:pt x="41212" y="102580"/>
                </a:lnTo>
                <a:lnTo>
                  <a:pt x="40000" y="102580"/>
                </a:lnTo>
                <a:lnTo>
                  <a:pt x="40000" y="102580"/>
                </a:lnTo>
                <a:lnTo>
                  <a:pt x="40000" y="102580"/>
                </a:lnTo>
                <a:lnTo>
                  <a:pt x="40000" y="102580"/>
                </a:lnTo>
                <a:lnTo>
                  <a:pt x="40000" y="102580"/>
                </a:lnTo>
                <a:lnTo>
                  <a:pt x="40000" y="102580"/>
                </a:lnTo>
                <a:lnTo>
                  <a:pt x="38787" y="102580"/>
                </a:lnTo>
                <a:lnTo>
                  <a:pt x="38787" y="102580"/>
                </a:lnTo>
                <a:lnTo>
                  <a:pt x="38787" y="98709"/>
                </a:lnTo>
                <a:lnTo>
                  <a:pt x="38787" y="98709"/>
                </a:lnTo>
                <a:lnTo>
                  <a:pt x="37575" y="98709"/>
                </a:lnTo>
                <a:lnTo>
                  <a:pt x="37575" y="98709"/>
                </a:lnTo>
                <a:lnTo>
                  <a:pt x="37575" y="98709"/>
                </a:lnTo>
                <a:lnTo>
                  <a:pt x="37575" y="98709"/>
                </a:lnTo>
                <a:lnTo>
                  <a:pt x="37575" y="98709"/>
                </a:lnTo>
                <a:lnTo>
                  <a:pt x="35757" y="98709"/>
                </a:lnTo>
                <a:lnTo>
                  <a:pt x="35757" y="98709"/>
                </a:lnTo>
                <a:lnTo>
                  <a:pt x="35757" y="98709"/>
                </a:lnTo>
                <a:lnTo>
                  <a:pt x="35757" y="98709"/>
                </a:lnTo>
                <a:lnTo>
                  <a:pt x="34545" y="98709"/>
                </a:lnTo>
                <a:lnTo>
                  <a:pt x="34545" y="98709"/>
                </a:lnTo>
                <a:lnTo>
                  <a:pt x="34545" y="98709"/>
                </a:lnTo>
                <a:lnTo>
                  <a:pt x="33333" y="98709"/>
                </a:lnTo>
                <a:lnTo>
                  <a:pt x="33333" y="98709"/>
                </a:lnTo>
                <a:lnTo>
                  <a:pt x="33333" y="98709"/>
                </a:lnTo>
                <a:lnTo>
                  <a:pt x="33333" y="98709"/>
                </a:lnTo>
                <a:lnTo>
                  <a:pt x="33333" y="98709"/>
                </a:lnTo>
                <a:lnTo>
                  <a:pt x="32121" y="98709"/>
                </a:lnTo>
                <a:lnTo>
                  <a:pt x="32121" y="98709"/>
                </a:lnTo>
                <a:lnTo>
                  <a:pt x="32121" y="94838"/>
                </a:lnTo>
                <a:lnTo>
                  <a:pt x="32121" y="94838"/>
                </a:lnTo>
                <a:lnTo>
                  <a:pt x="32121" y="94838"/>
                </a:lnTo>
                <a:lnTo>
                  <a:pt x="30909" y="94838"/>
                </a:lnTo>
                <a:lnTo>
                  <a:pt x="30909" y="94838"/>
                </a:lnTo>
                <a:lnTo>
                  <a:pt x="30909" y="94838"/>
                </a:lnTo>
                <a:lnTo>
                  <a:pt x="30909" y="94838"/>
                </a:lnTo>
                <a:lnTo>
                  <a:pt x="30909" y="94838"/>
                </a:lnTo>
                <a:lnTo>
                  <a:pt x="30909" y="89032"/>
                </a:lnTo>
                <a:lnTo>
                  <a:pt x="29090" y="89032"/>
                </a:lnTo>
                <a:lnTo>
                  <a:pt x="29090" y="89032"/>
                </a:lnTo>
                <a:lnTo>
                  <a:pt x="29090" y="89032"/>
                </a:lnTo>
                <a:lnTo>
                  <a:pt x="29090" y="89032"/>
                </a:lnTo>
                <a:lnTo>
                  <a:pt x="29090" y="89032"/>
                </a:lnTo>
                <a:lnTo>
                  <a:pt x="29090" y="89032"/>
                </a:lnTo>
                <a:lnTo>
                  <a:pt x="29090" y="85161"/>
                </a:lnTo>
                <a:lnTo>
                  <a:pt x="29090" y="85161"/>
                </a:lnTo>
                <a:lnTo>
                  <a:pt x="29090" y="85161"/>
                </a:lnTo>
                <a:lnTo>
                  <a:pt x="29090" y="85161"/>
                </a:lnTo>
                <a:lnTo>
                  <a:pt x="29090" y="85161"/>
                </a:lnTo>
                <a:lnTo>
                  <a:pt x="29090" y="85161"/>
                </a:lnTo>
                <a:lnTo>
                  <a:pt x="30909" y="85161"/>
                </a:lnTo>
                <a:lnTo>
                  <a:pt x="30909" y="85161"/>
                </a:lnTo>
                <a:lnTo>
                  <a:pt x="30909" y="85161"/>
                </a:lnTo>
                <a:lnTo>
                  <a:pt x="32121" y="85161"/>
                </a:lnTo>
                <a:lnTo>
                  <a:pt x="32121" y="85161"/>
                </a:lnTo>
                <a:lnTo>
                  <a:pt x="32121" y="85161"/>
                </a:lnTo>
                <a:lnTo>
                  <a:pt x="32121" y="85161"/>
                </a:lnTo>
                <a:lnTo>
                  <a:pt x="33333" y="85161"/>
                </a:lnTo>
                <a:lnTo>
                  <a:pt x="33333" y="85161"/>
                </a:lnTo>
                <a:lnTo>
                  <a:pt x="33333" y="85161"/>
                </a:lnTo>
                <a:lnTo>
                  <a:pt x="33333" y="85161"/>
                </a:lnTo>
                <a:lnTo>
                  <a:pt x="34545" y="85161"/>
                </a:lnTo>
                <a:lnTo>
                  <a:pt x="34545" y="85161"/>
                </a:lnTo>
                <a:lnTo>
                  <a:pt x="34545" y="85161"/>
                </a:lnTo>
                <a:lnTo>
                  <a:pt x="34545" y="85161"/>
                </a:lnTo>
                <a:lnTo>
                  <a:pt x="34545" y="85161"/>
                </a:lnTo>
                <a:lnTo>
                  <a:pt x="35757" y="85161"/>
                </a:lnTo>
                <a:lnTo>
                  <a:pt x="35757" y="85161"/>
                </a:lnTo>
                <a:lnTo>
                  <a:pt x="35757" y="85161"/>
                </a:lnTo>
                <a:lnTo>
                  <a:pt x="35757" y="85161"/>
                </a:lnTo>
                <a:lnTo>
                  <a:pt x="35757" y="85161"/>
                </a:lnTo>
                <a:lnTo>
                  <a:pt x="35757" y="85161"/>
                </a:lnTo>
                <a:lnTo>
                  <a:pt x="37575" y="85161"/>
                </a:lnTo>
                <a:lnTo>
                  <a:pt x="37575" y="85161"/>
                </a:lnTo>
                <a:lnTo>
                  <a:pt x="37575" y="81290"/>
                </a:lnTo>
                <a:lnTo>
                  <a:pt x="37575" y="81290"/>
                </a:lnTo>
                <a:lnTo>
                  <a:pt x="35757" y="81290"/>
                </a:lnTo>
                <a:lnTo>
                  <a:pt x="35757" y="81290"/>
                </a:lnTo>
                <a:lnTo>
                  <a:pt x="35757" y="81290"/>
                </a:lnTo>
                <a:lnTo>
                  <a:pt x="35757" y="81290"/>
                </a:lnTo>
                <a:lnTo>
                  <a:pt x="35757" y="81290"/>
                </a:lnTo>
                <a:lnTo>
                  <a:pt x="35757" y="81290"/>
                </a:lnTo>
                <a:lnTo>
                  <a:pt x="34545" y="81290"/>
                </a:lnTo>
                <a:lnTo>
                  <a:pt x="34545" y="77419"/>
                </a:lnTo>
                <a:lnTo>
                  <a:pt x="34545" y="77419"/>
                </a:lnTo>
                <a:lnTo>
                  <a:pt x="34545" y="77419"/>
                </a:lnTo>
                <a:lnTo>
                  <a:pt x="33333" y="77419"/>
                </a:lnTo>
                <a:lnTo>
                  <a:pt x="33333" y="77419"/>
                </a:lnTo>
                <a:lnTo>
                  <a:pt x="33333" y="77419"/>
                </a:lnTo>
                <a:lnTo>
                  <a:pt x="33333" y="77419"/>
                </a:lnTo>
                <a:lnTo>
                  <a:pt x="32121" y="77419"/>
                </a:lnTo>
                <a:lnTo>
                  <a:pt x="32121" y="77419"/>
                </a:lnTo>
                <a:lnTo>
                  <a:pt x="32121" y="77419"/>
                </a:lnTo>
                <a:lnTo>
                  <a:pt x="32121" y="77419"/>
                </a:lnTo>
                <a:lnTo>
                  <a:pt x="30909" y="77419"/>
                </a:lnTo>
                <a:lnTo>
                  <a:pt x="30909" y="77419"/>
                </a:lnTo>
                <a:lnTo>
                  <a:pt x="30909" y="77419"/>
                </a:lnTo>
                <a:lnTo>
                  <a:pt x="30909" y="81290"/>
                </a:lnTo>
                <a:lnTo>
                  <a:pt x="29090" y="81290"/>
                </a:lnTo>
                <a:lnTo>
                  <a:pt x="29090" y="81290"/>
                </a:lnTo>
                <a:lnTo>
                  <a:pt x="29090" y="81290"/>
                </a:lnTo>
                <a:lnTo>
                  <a:pt x="29090" y="81290"/>
                </a:lnTo>
                <a:lnTo>
                  <a:pt x="27878" y="81290"/>
                </a:lnTo>
                <a:lnTo>
                  <a:pt x="27878" y="81290"/>
                </a:lnTo>
                <a:lnTo>
                  <a:pt x="27878" y="81290"/>
                </a:lnTo>
                <a:lnTo>
                  <a:pt x="27878" y="81290"/>
                </a:lnTo>
                <a:lnTo>
                  <a:pt x="27878" y="77419"/>
                </a:lnTo>
                <a:lnTo>
                  <a:pt x="26666" y="77419"/>
                </a:lnTo>
                <a:lnTo>
                  <a:pt x="26666" y="77419"/>
                </a:lnTo>
                <a:lnTo>
                  <a:pt x="26666" y="77419"/>
                </a:lnTo>
                <a:lnTo>
                  <a:pt x="26666" y="77419"/>
                </a:lnTo>
                <a:lnTo>
                  <a:pt x="26666" y="73548"/>
                </a:lnTo>
                <a:lnTo>
                  <a:pt x="26666" y="73548"/>
                </a:lnTo>
                <a:lnTo>
                  <a:pt x="26666" y="73548"/>
                </a:lnTo>
                <a:lnTo>
                  <a:pt x="26666" y="73548"/>
                </a:lnTo>
                <a:lnTo>
                  <a:pt x="26666" y="73548"/>
                </a:lnTo>
                <a:lnTo>
                  <a:pt x="26666" y="67741"/>
                </a:lnTo>
                <a:lnTo>
                  <a:pt x="25454" y="67741"/>
                </a:lnTo>
                <a:lnTo>
                  <a:pt x="25454" y="67741"/>
                </a:lnTo>
                <a:lnTo>
                  <a:pt x="26666" y="67741"/>
                </a:lnTo>
                <a:lnTo>
                  <a:pt x="26666" y="67741"/>
                </a:lnTo>
                <a:lnTo>
                  <a:pt x="26666" y="67741"/>
                </a:lnTo>
                <a:lnTo>
                  <a:pt x="27878" y="67741"/>
                </a:lnTo>
                <a:lnTo>
                  <a:pt x="27878" y="67741"/>
                </a:lnTo>
                <a:lnTo>
                  <a:pt x="27878" y="67741"/>
                </a:lnTo>
                <a:lnTo>
                  <a:pt x="27878" y="67741"/>
                </a:lnTo>
                <a:lnTo>
                  <a:pt x="27878" y="67741"/>
                </a:lnTo>
                <a:lnTo>
                  <a:pt x="29090" y="67741"/>
                </a:lnTo>
                <a:lnTo>
                  <a:pt x="29090" y="67741"/>
                </a:lnTo>
                <a:lnTo>
                  <a:pt x="29090" y="67741"/>
                </a:lnTo>
                <a:lnTo>
                  <a:pt x="29090" y="67741"/>
                </a:lnTo>
                <a:lnTo>
                  <a:pt x="30909" y="67741"/>
                </a:lnTo>
                <a:lnTo>
                  <a:pt x="30909" y="67741"/>
                </a:lnTo>
                <a:lnTo>
                  <a:pt x="30909" y="67741"/>
                </a:lnTo>
                <a:lnTo>
                  <a:pt x="30909" y="67741"/>
                </a:lnTo>
                <a:lnTo>
                  <a:pt x="30909" y="67741"/>
                </a:lnTo>
                <a:lnTo>
                  <a:pt x="32121" y="67741"/>
                </a:lnTo>
                <a:lnTo>
                  <a:pt x="32121" y="67741"/>
                </a:lnTo>
                <a:lnTo>
                  <a:pt x="32121" y="67741"/>
                </a:lnTo>
                <a:lnTo>
                  <a:pt x="32121" y="67741"/>
                </a:lnTo>
                <a:lnTo>
                  <a:pt x="33333" y="67741"/>
                </a:lnTo>
                <a:lnTo>
                  <a:pt x="33333" y="67741"/>
                </a:lnTo>
                <a:lnTo>
                  <a:pt x="33333" y="67741"/>
                </a:lnTo>
                <a:lnTo>
                  <a:pt x="33333" y="67741"/>
                </a:lnTo>
                <a:lnTo>
                  <a:pt x="34545" y="67741"/>
                </a:lnTo>
                <a:lnTo>
                  <a:pt x="34545" y="67741"/>
                </a:lnTo>
                <a:lnTo>
                  <a:pt x="34545" y="67741"/>
                </a:lnTo>
                <a:lnTo>
                  <a:pt x="35757" y="67741"/>
                </a:lnTo>
                <a:lnTo>
                  <a:pt x="35757" y="67741"/>
                </a:lnTo>
                <a:lnTo>
                  <a:pt x="35757" y="67741"/>
                </a:lnTo>
                <a:lnTo>
                  <a:pt x="35757" y="67741"/>
                </a:lnTo>
                <a:lnTo>
                  <a:pt x="37575" y="67741"/>
                </a:lnTo>
                <a:lnTo>
                  <a:pt x="37575" y="67741"/>
                </a:lnTo>
                <a:lnTo>
                  <a:pt x="37575" y="67741"/>
                </a:lnTo>
                <a:lnTo>
                  <a:pt x="37575" y="67741"/>
                </a:lnTo>
                <a:lnTo>
                  <a:pt x="37575" y="63870"/>
                </a:lnTo>
                <a:lnTo>
                  <a:pt x="38787" y="63870"/>
                </a:lnTo>
                <a:lnTo>
                  <a:pt x="38787" y="63870"/>
                </a:lnTo>
                <a:lnTo>
                  <a:pt x="38787" y="63870"/>
                </a:lnTo>
                <a:lnTo>
                  <a:pt x="38787" y="63870"/>
                </a:lnTo>
                <a:lnTo>
                  <a:pt x="40000" y="63870"/>
                </a:lnTo>
                <a:lnTo>
                  <a:pt x="40000" y="63870"/>
                </a:lnTo>
                <a:lnTo>
                  <a:pt x="40000" y="63870"/>
                </a:lnTo>
                <a:lnTo>
                  <a:pt x="40000" y="63870"/>
                </a:lnTo>
                <a:lnTo>
                  <a:pt x="40000" y="63870"/>
                </a:lnTo>
                <a:lnTo>
                  <a:pt x="41212" y="63870"/>
                </a:lnTo>
                <a:lnTo>
                  <a:pt x="41212" y="63870"/>
                </a:lnTo>
                <a:lnTo>
                  <a:pt x="41212" y="63870"/>
                </a:lnTo>
                <a:lnTo>
                  <a:pt x="41212" y="63870"/>
                </a:lnTo>
                <a:lnTo>
                  <a:pt x="42424" y="63870"/>
                </a:lnTo>
                <a:lnTo>
                  <a:pt x="42424" y="60000"/>
                </a:lnTo>
                <a:lnTo>
                  <a:pt x="42424" y="60000"/>
                </a:lnTo>
                <a:lnTo>
                  <a:pt x="42424" y="60000"/>
                </a:lnTo>
                <a:lnTo>
                  <a:pt x="42424" y="60000"/>
                </a:lnTo>
                <a:lnTo>
                  <a:pt x="44242" y="60000"/>
                </a:lnTo>
                <a:lnTo>
                  <a:pt x="44242" y="60000"/>
                </a:lnTo>
                <a:lnTo>
                  <a:pt x="44242" y="60000"/>
                </a:lnTo>
                <a:lnTo>
                  <a:pt x="44242" y="60000"/>
                </a:lnTo>
                <a:lnTo>
                  <a:pt x="44242" y="60000"/>
                </a:lnTo>
                <a:lnTo>
                  <a:pt x="45454" y="60000"/>
                </a:lnTo>
                <a:lnTo>
                  <a:pt x="45454" y="60000"/>
                </a:lnTo>
                <a:lnTo>
                  <a:pt x="45454" y="60000"/>
                </a:lnTo>
                <a:lnTo>
                  <a:pt x="45454" y="60000"/>
                </a:lnTo>
                <a:lnTo>
                  <a:pt x="46666" y="60000"/>
                </a:lnTo>
                <a:lnTo>
                  <a:pt x="46666" y="60000"/>
                </a:lnTo>
                <a:lnTo>
                  <a:pt x="46666" y="60000"/>
                </a:lnTo>
                <a:lnTo>
                  <a:pt x="47878" y="60000"/>
                </a:lnTo>
                <a:lnTo>
                  <a:pt x="47878" y="60000"/>
                </a:lnTo>
                <a:lnTo>
                  <a:pt x="47878" y="60000"/>
                </a:lnTo>
                <a:lnTo>
                  <a:pt x="47878" y="60000"/>
                </a:lnTo>
                <a:lnTo>
                  <a:pt x="49090" y="60000"/>
                </a:lnTo>
                <a:lnTo>
                  <a:pt x="49090" y="60000"/>
                </a:lnTo>
                <a:lnTo>
                  <a:pt x="49090" y="60000"/>
                </a:lnTo>
                <a:lnTo>
                  <a:pt x="50909" y="60000"/>
                </a:lnTo>
                <a:lnTo>
                  <a:pt x="50909" y="60000"/>
                </a:lnTo>
                <a:lnTo>
                  <a:pt x="50909" y="60000"/>
                </a:lnTo>
                <a:lnTo>
                  <a:pt x="50909" y="60000"/>
                </a:lnTo>
                <a:lnTo>
                  <a:pt x="52121" y="60000"/>
                </a:lnTo>
                <a:lnTo>
                  <a:pt x="52121" y="60000"/>
                </a:lnTo>
                <a:lnTo>
                  <a:pt x="52121" y="60000"/>
                </a:lnTo>
                <a:lnTo>
                  <a:pt x="52121" y="56129"/>
                </a:lnTo>
                <a:lnTo>
                  <a:pt x="52121" y="56129"/>
                </a:lnTo>
                <a:lnTo>
                  <a:pt x="52121" y="56129"/>
                </a:lnTo>
                <a:lnTo>
                  <a:pt x="50909" y="56129"/>
                </a:lnTo>
                <a:lnTo>
                  <a:pt x="50909" y="56129"/>
                </a:lnTo>
                <a:lnTo>
                  <a:pt x="50909" y="56129"/>
                </a:lnTo>
                <a:lnTo>
                  <a:pt x="50909" y="56129"/>
                </a:lnTo>
                <a:lnTo>
                  <a:pt x="49090" y="56129"/>
                </a:lnTo>
                <a:lnTo>
                  <a:pt x="49090" y="56129"/>
                </a:lnTo>
                <a:lnTo>
                  <a:pt x="49090" y="56129"/>
                </a:lnTo>
                <a:lnTo>
                  <a:pt x="50909" y="56129"/>
                </a:lnTo>
                <a:lnTo>
                  <a:pt x="50909" y="56129"/>
                </a:lnTo>
                <a:lnTo>
                  <a:pt x="50909" y="56129"/>
                </a:lnTo>
                <a:lnTo>
                  <a:pt x="50909" y="52258"/>
                </a:lnTo>
                <a:lnTo>
                  <a:pt x="50909" y="52258"/>
                </a:lnTo>
                <a:lnTo>
                  <a:pt x="50909" y="52258"/>
                </a:lnTo>
                <a:lnTo>
                  <a:pt x="52121" y="52258"/>
                </a:lnTo>
                <a:lnTo>
                  <a:pt x="52121" y="52258"/>
                </a:lnTo>
                <a:lnTo>
                  <a:pt x="52121" y="52258"/>
                </a:lnTo>
                <a:lnTo>
                  <a:pt x="52121" y="52258"/>
                </a:lnTo>
                <a:lnTo>
                  <a:pt x="52121" y="52258"/>
                </a:lnTo>
                <a:lnTo>
                  <a:pt x="53333" y="52258"/>
                </a:lnTo>
                <a:lnTo>
                  <a:pt x="53333" y="46451"/>
                </a:lnTo>
                <a:lnTo>
                  <a:pt x="52121" y="46451"/>
                </a:lnTo>
                <a:lnTo>
                  <a:pt x="52121" y="46451"/>
                </a:lnTo>
                <a:lnTo>
                  <a:pt x="52121" y="46451"/>
                </a:lnTo>
                <a:lnTo>
                  <a:pt x="52121" y="46451"/>
                </a:lnTo>
                <a:lnTo>
                  <a:pt x="52121" y="46451"/>
                </a:lnTo>
                <a:lnTo>
                  <a:pt x="52121" y="46451"/>
                </a:lnTo>
                <a:lnTo>
                  <a:pt x="50909" y="46451"/>
                </a:lnTo>
                <a:lnTo>
                  <a:pt x="50909" y="52258"/>
                </a:lnTo>
                <a:lnTo>
                  <a:pt x="50909" y="52258"/>
                </a:lnTo>
                <a:lnTo>
                  <a:pt x="50909" y="52258"/>
                </a:lnTo>
                <a:lnTo>
                  <a:pt x="50909" y="52258"/>
                </a:lnTo>
                <a:lnTo>
                  <a:pt x="50909" y="52258"/>
                </a:lnTo>
                <a:lnTo>
                  <a:pt x="50909" y="52258"/>
                </a:lnTo>
                <a:lnTo>
                  <a:pt x="49090" y="52258"/>
                </a:lnTo>
                <a:lnTo>
                  <a:pt x="49090" y="52258"/>
                </a:lnTo>
                <a:lnTo>
                  <a:pt x="49090" y="52258"/>
                </a:lnTo>
                <a:lnTo>
                  <a:pt x="49090" y="56129"/>
                </a:lnTo>
                <a:lnTo>
                  <a:pt x="47878" y="56129"/>
                </a:lnTo>
                <a:lnTo>
                  <a:pt x="47878" y="56129"/>
                </a:lnTo>
                <a:lnTo>
                  <a:pt x="47878" y="56129"/>
                </a:lnTo>
                <a:lnTo>
                  <a:pt x="47878" y="56129"/>
                </a:lnTo>
                <a:lnTo>
                  <a:pt x="47878" y="56129"/>
                </a:lnTo>
                <a:lnTo>
                  <a:pt x="46666" y="56129"/>
                </a:lnTo>
                <a:lnTo>
                  <a:pt x="46666" y="56129"/>
                </a:lnTo>
                <a:lnTo>
                  <a:pt x="46666" y="56129"/>
                </a:lnTo>
                <a:lnTo>
                  <a:pt x="45454" y="56129"/>
                </a:lnTo>
                <a:lnTo>
                  <a:pt x="45454" y="56129"/>
                </a:lnTo>
                <a:lnTo>
                  <a:pt x="45454" y="56129"/>
                </a:lnTo>
                <a:lnTo>
                  <a:pt x="45454" y="56129"/>
                </a:lnTo>
                <a:lnTo>
                  <a:pt x="44242" y="56129"/>
                </a:lnTo>
                <a:lnTo>
                  <a:pt x="44242" y="56129"/>
                </a:lnTo>
                <a:lnTo>
                  <a:pt x="44242" y="56129"/>
                </a:lnTo>
                <a:lnTo>
                  <a:pt x="44242" y="56129"/>
                </a:lnTo>
                <a:lnTo>
                  <a:pt x="44242" y="56129"/>
                </a:lnTo>
                <a:lnTo>
                  <a:pt x="42424" y="56129"/>
                </a:lnTo>
                <a:lnTo>
                  <a:pt x="42424" y="56129"/>
                </a:lnTo>
                <a:lnTo>
                  <a:pt x="42424" y="56129"/>
                </a:lnTo>
                <a:lnTo>
                  <a:pt x="41212" y="56129"/>
                </a:lnTo>
                <a:lnTo>
                  <a:pt x="41212" y="56129"/>
                </a:lnTo>
                <a:lnTo>
                  <a:pt x="41212" y="56129"/>
                </a:lnTo>
                <a:lnTo>
                  <a:pt x="41212" y="56129"/>
                </a:lnTo>
                <a:lnTo>
                  <a:pt x="41212" y="56129"/>
                </a:lnTo>
                <a:lnTo>
                  <a:pt x="41212" y="56129"/>
                </a:lnTo>
                <a:lnTo>
                  <a:pt x="40000" y="56129"/>
                </a:lnTo>
                <a:lnTo>
                  <a:pt x="40000" y="52258"/>
                </a:lnTo>
                <a:lnTo>
                  <a:pt x="40000" y="52258"/>
                </a:lnTo>
                <a:lnTo>
                  <a:pt x="40000" y="52258"/>
                </a:lnTo>
                <a:lnTo>
                  <a:pt x="40000" y="52258"/>
                </a:lnTo>
                <a:lnTo>
                  <a:pt x="40000" y="52258"/>
                </a:lnTo>
                <a:lnTo>
                  <a:pt x="40000" y="52258"/>
                </a:lnTo>
                <a:lnTo>
                  <a:pt x="38787" y="52258"/>
                </a:lnTo>
                <a:lnTo>
                  <a:pt x="38787" y="52258"/>
                </a:lnTo>
                <a:lnTo>
                  <a:pt x="38787" y="52258"/>
                </a:lnTo>
                <a:lnTo>
                  <a:pt x="38787" y="52258"/>
                </a:lnTo>
                <a:lnTo>
                  <a:pt x="37575" y="52258"/>
                </a:lnTo>
                <a:lnTo>
                  <a:pt x="37575" y="52258"/>
                </a:lnTo>
                <a:lnTo>
                  <a:pt x="37575" y="52258"/>
                </a:lnTo>
                <a:lnTo>
                  <a:pt x="37575" y="52258"/>
                </a:lnTo>
                <a:lnTo>
                  <a:pt x="37575" y="52258"/>
                </a:lnTo>
                <a:lnTo>
                  <a:pt x="35757" y="52258"/>
                </a:lnTo>
                <a:lnTo>
                  <a:pt x="35757" y="52258"/>
                </a:lnTo>
                <a:lnTo>
                  <a:pt x="35757" y="46451"/>
                </a:lnTo>
                <a:lnTo>
                  <a:pt x="35757" y="46451"/>
                </a:lnTo>
                <a:lnTo>
                  <a:pt x="35757" y="46451"/>
                </a:lnTo>
                <a:lnTo>
                  <a:pt x="34545" y="46451"/>
                </a:lnTo>
                <a:lnTo>
                  <a:pt x="34545" y="52258"/>
                </a:lnTo>
                <a:lnTo>
                  <a:pt x="34545" y="52258"/>
                </a:lnTo>
                <a:lnTo>
                  <a:pt x="34545" y="52258"/>
                </a:lnTo>
                <a:lnTo>
                  <a:pt x="34545" y="52258"/>
                </a:lnTo>
                <a:lnTo>
                  <a:pt x="34545" y="52258"/>
                </a:lnTo>
                <a:lnTo>
                  <a:pt x="34545" y="52258"/>
                </a:lnTo>
                <a:lnTo>
                  <a:pt x="34545" y="52258"/>
                </a:lnTo>
                <a:lnTo>
                  <a:pt x="33333" y="52258"/>
                </a:lnTo>
                <a:lnTo>
                  <a:pt x="33333" y="56129"/>
                </a:lnTo>
                <a:lnTo>
                  <a:pt x="34545" y="56129"/>
                </a:lnTo>
                <a:lnTo>
                  <a:pt x="34545" y="56129"/>
                </a:lnTo>
                <a:lnTo>
                  <a:pt x="34545" y="56129"/>
                </a:lnTo>
                <a:lnTo>
                  <a:pt x="34545" y="56129"/>
                </a:lnTo>
                <a:lnTo>
                  <a:pt x="35757" y="56129"/>
                </a:lnTo>
                <a:lnTo>
                  <a:pt x="35757" y="56129"/>
                </a:lnTo>
                <a:lnTo>
                  <a:pt x="35757" y="56129"/>
                </a:lnTo>
                <a:lnTo>
                  <a:pt x="35757" y="56129"/>
                </a:lnTo>
                <a:lnTo>
                  <a:pt x="35757" y="56129"/>
                </a:lnTo>
                <a:lnTo>
                  <a:pt x="37575" y="56129"/>
                </a:lnTo>
                <a:lnTo>
                  <a:pt x="37575" y="60000"/>
                </a:lnTo>
                <a:lnTo>
                  <a:pt x="35757" y="60000"/>
                </a:lnTo>
                <a:lnTo>
                  <a:pt x="35757" y="60000"/>
                </a:lnTo>
                <a:lnTo>
                  <a:pt x="35757" y="60000"/>
                </a:lnTo>
                <a:lnTo>
                  <a:pt x="35757" y="60000"/>
                </a:lnTo>
                <a:lnTo>
                  <a:pt x="35757" y="60000"/>
                </a:lnTo>
                <a:lnTo>
                  <a:pt x="35757" y="60000"/>
                </a:lnTo>
                <a:lnTo>
                  <a:pt x="34545" y="60000"/>
                </a:lnTo>
                <a:lnTo>
                  <a:pt x="34545" y="60000"/>
                </a:lnTo>
                <a:lnTo>
                  <a:pt x="34545" y="60000"/>
                </a:lnTo>
                <a:lnTo>
                  <a:pt x="33333" y="60000"/>
                </a:lnTo>
                <a:lnTo>
                  <a:pt x="33333" y="60000"/>
                </a:lnTo>
                <a:lnTo>
                  <a:pt x="33333" y="60000"/>
                </a:lnTo>
                <a:lnTo>
                  <a:pt x="33333" y="60000"/>
                </a:lnTo>
                <a:lnTo>
                  <a:pt x="33333" y="60000"/>
                </a:lnTo>
                <a:lnTo>
                  <a:pt x="33333" y="60000"/>
                </a:lnTo>
                <a:lnTo>
                  <a:pt x="32121" y="60000"/>
                </a:lnTo>
                <a:lnTo>
                  <a:pt x="32121" y="60000"/>
                </a:lnTo>
                <a:lnTo>
                  <a:pt x="32121" y="60000"/>
                </a:lnTo>
                <a:lnTo>
                  <a:pt x="32121" y="60000"/>
                </a:lnTo>
                <a:lnTo>
                  <a:pt x="32121" y="60000"/>
                </a:lnTo>
                <a:lnTo>
                  <a:pt x="32121" y="63870"/>
                </a:lnTo>
                <a:lnTo>
                  <a:pt x="32121" y="63870"/>
                </a:lnTo>
                <a:lnTo>
                  <a:pt x="30909" y="63870"/>
                </a:lnTo>
                <a:lnTo>
                  <a:pt x="30909" y="63870"/>
                </a:lnTo>
                <a:lnTo>
                  <a:pt x="30909" y="63870"/>
                </a:lnTo>
                <a:lnTo>
                  <a:pt x="30909" y="63870"/>
                </a:lnTo>
                <a:lnTo>
                  <a:pt x="30909" y="63870"/>
                </a:lnTo>
                <a:lnTo>
                  <a:pt x="29090" y="63870"/>
                </a:lnTo>
                <a:lnTo>
                  <a:pt x="29090" y="63870"/>
                </a:lnTo>
                <a:lnTo>
                  <a:pt x="29090" y="63870"/>
                </a:lnTo>
                <a:lnTo>
                  <a:pt x="29090" y="63870"/>
                </a:lnTo>
                <a:lnTo>
                  <a:pt x="29090" y="63870"/>
                </a:lnTo>
                <a:lnTo>
                  <a:pt x="27878" y="63870"/>
                </a:lnTo>
                <a:lnTo>
                  <a:pt x="27878" y="63870"/>
                </a:lnTo>
                <a:lnTo>
                  <a:pt x="27878" y="63870"/>
                </a:lnTo>
                <a:lnTo>
                  <a:pt x="27878" y="63870"/>
                </a:lnTo>
                <a:lnTo>
                  <a:pt x="27878" y="63870"/>
                </a:lnTo>
                <a:lnTo>
                  <a:pt x="26666" y="63870"/>
                </a:lnTo>
                <a:lnTo>
                  <a:pt x="26666" y="63870"/>
                </a:lnTo>
                <a:lnTo>
                  <a:pt x="26666" y="63870"/>
                </a:lnTo>
                <a:lnTo>
                  <a:pt x="25454" y="63870"/>
                </a:lnTo>
                <a:lnTo>
                  <a:pt x="25454" y="63870"/>
                </a:lnTo>
                <a:lnTo>
                  <a:pt x="25454" y="63870"/>
                </a:lnTo>
                <a:lnTo>
                  <a:pt x="25454" y="63870"/>
                </a:lnTo>
                <a:lnTo>
                  <a:pt x="25454" y="63870"/>
                </a:lnTo>
                <a:lnTo>
                  <a:pt x="24242" y="63870"/>
                </a:lnTo>
                <a:lnTo>
                  <a:pt x="24242" y="63870"/>
                </a:lnTo>
                <a:lnTo>
                  <a:pt x="24242" y="63870"/>
                </a:lnTo>
                <a:lnTo>
                  <a:pt x="24242" y="63870"/>
                </a:lnTo>
                <a:lnTo>
                  <a:pt x="22424" y="63870"/>
                </a:lnTo>
                <a:lnTo>
                  <a:pt x="22424" y="63870"/>
                </a:lnTo>
                <a:lnTo>
                  <a:pt x="22424" y="63870"/>
                </a:lnTo>
                <a:lnTo>
                  <a:pt x="21212" y="63870"/>
                </a:lnTo>
                <a:lnTo>
                  <a:pt x="21212" y="63870"/>
                </a:lnTo>
                <a:lnTo>
                  <a:pt x="21212" y="63870"/>
                </a:lnTo>
                <a:lnTo>
                  <a:pt x="21212" y="63870"/>
                </a:lnTo>
                <a:lnTo>
                  <a:pt x="21212" y="63870"/>
                </a:lnTo>
                <a:lnTo>
                  <a:pt x="20000" y="63870"/>
                </a:lnTo>
                <a:lnTo>
                  <a:pt x="20000" y="63870"/>
                </a:lnTo>
                <a:lnTo>
                  <a:pt x="20000" y="63870"/>
                </a:lnTo>
                <a:lnTo>
                  <a:pt x="20000" y="63870"/>
                </a:lnTo>
                <a:lnTo>
                  <a:pt x="20000" y="63870"/>
                </a:lnTo>
                <a:lnTo>
                  <a:pt x="20000" y="60000"/>
                </a:lnTo>
                <a:lnTo>
                  <a:pt x="20000" y="60000"/>
                </a:lnTo>
                <a:lnTo>
                  <a:pt x="20000" y="60000"/>
                </a:lnTo>
                <a:lnTo>
                  <a:pt x="18787" y="60000"/>
                </a:lnTo>
                <a:lnTo>
                  <a:pt x="18787" y="60000"/>
                </a:lnTo>
                <a:lnTo>
                  <a:pt x="18787" y="60000"/>
                </a:lnTo>
                <a:lnTo>
                  <a:pt x="17575" y="60000"/>
                </a:lnTo>
                <a:lnTo>
                  <a:pt x="17575" y="60000"/>
                </a:lnTo>
                <a:lnTo>
                  <a:pt x="17575" y="60000"/>
                </a:lnTo>
                <a:lnTo>
                  <a:pt x="17575" y="60000"/>
                </a:lnTo>
                <a:lnTo>
                  <a:pt x="17575" y="60000"/>
                </a:lnTo>
                <a:lnTo>
                  <a:pt x="15757" y="60000"/>
                </a:lnTo>
                <a:lnTo>
                  <a:pt x="15757" y="56129"/>
                </a:lnTo>
                <a:lnTo>
                  <a:pt x="15757" y="56129"/>
                </a:lnTo>
                <a:lnTo>
                  <a:pt x="15757" y="56129"/>
                </a:lnTo>
                <a:lnTo>
                  <a:pt x="15757" y="56129"/>
                </a:lnTo>
                <a:lnTo>
                  <a:pt x="15757" y="56129"/>
                </a:lnTo>
                <a:lnTo>
                  <a:pt x="15757" y="56129"/>
                </a:lnTo>
                <a:lnTo>
                  <a:pt x="15757" y="56129"/>
                </a:lnTo>
                <a:lnTo>
                  <a:pt x="15757" y="52258"/>
                </a:lnTo>
                <a:lnTo>
                  <a:pt x="15757" y="52258"/>
                </a:lnTo>
                <a:lnTo>
                  <a:pt x="14545" y="52258"/>
                </a:lnTo>
                <a:lnTo>
                  <a:pt x="14545" y="52258"/>
                </a:lnTo>
                <a:lnTo>
                  <a:pt x="14545" y="52258"/>
                </a:lnTo>
                <a:lnTo>
                  <a:pt x="14545" y="52258"/>
                </a:lnTo>
                <a:lnTo>
                  <a:pt x="14545" y="52258"/>
                </a:lnTo>
                <a:lnTo>
                  <a:pt x="14545" y="56129"/>
                </a:lnTo>
                <a:lnTo>
                  <a:pt x="13333" y="56129"/>
                </a:lnTo>
                <a:lnTo>
                  <a:pt x="13333" y="56129"/>
                </a:lnTo>
                <a:lnTo>
                  <a:pt x="13333" y="52258"/>
                </a:lnTo>
                <a:lnTo>
                  <a:pt x="13333" y="52258"/>
                </a:lnTo>
                <a:lnTo>
                  <a:pt x="13333" y="52258"/>
                </a:lnTo>
                <a:lnTo>
                  <a:pt x="13333" y="52258"/>
                </a:lnTo>
                <a:lnTo>
                  <a:pt x="12121" y="52258"/>
                </a:lnTo>
                <a:lnTo>
                  <a:pt x="12121" y="52258"/>
                </a:lnTo>
                <a:lnTo>
                  <a:pt x="12121" y="52258"/>
                </a:lnTo>
                <a:lnTo>
                  <a:pt x="12121" y="52258"/>
                </a:lnTo>
                <a:lnTo>
                  <a:pt x="12121" y="52258"/>
                </a:lnTo>
                <a:lnTo>
                  <a:pt x="10909" y="52258"/>
                </a:lnTo>
                <a:lnTo>
                  <a:pt x="10909" y="52258"/>
                </a:lnTo>
                <a:lnTo>
                  <a:pt x="10909" y="46451"/>
                </a:lnTo>
                <a:lnTo>
                  <a:pt x="10909" y="46451"/>
                </a:lnTo>
                <a:lnTo>
                  <a:pt x="9090" y="46451"/>
                </a:lnTo>
                <a:lnTo>
                  <a:pt x="9090" y="46451"/>
                </a:lnTo>
                <a:lnTo>
                  <a:pt x="9090" y="46451"/>
                </a:lnTo>
                <a:lnTo>
                  <a:pt x="9090" y="46451"/>
                </a:lnTo>
                <a:lnTo>
                  <a:pt x="9090" y="46451"/>
                </a:lnTo>
                <a:lnTo>
                  <a:pt x="7878" y="46451"/>
                </a:lnTo>
                <a:lnTo>
                  <a:pt x="7878" y="46451"/>
                </a:lnTo>
                <a:lnTo>
                  <a:pt x="7878" y="46451"/>
                </a:lnTo>
                <a:lnTo>
                  <a:pt x="7878" y="46451"/>
                </a:lnTo>
                <a:lnTo>
                  <a:pt x="7878" y="46451"/>
                </a:lnTo>
                <a:lnTo>
                  <a:pt x="7878" y="46451"/>
                </a:lnTo>
                <a:lnTo>
                  <a:pt x="7878" y="46451"/>
                </a:lnTo>
                <a:lnTo>
                  <a:pt x="7878" y="46451"/>
                </a:lnTo>
                <a:lnTo>
                  <a:pt x="7878" y="42580"/>
                </a:lnTo>
                <a:lnTo>
                  <a:pt x="9090" y="42580"/>
                </a:lnTo>
                <a:lnTo>
                  <a:pt x="9090" y="42580"/>
                </a:lnTo>
                <a:lnTo>
                  <a:pt x="9090" y="42580"/>
                </a:lnTo>
                <a:lnTo>
                  <a:pt x="9090" y="42580"/>
                </a:lnTo>
                <a:lnTo>
                  <a:pt x="7878" y="42580"/>
                </a:lnTo>
                <a:lnTo>
                  <a:pt x="7878" y="42580"/>
                </a:lnTo>
                <a:lnTo>
                  <a:pt x="7878" y="42580"/>
                </a:lnTo>
                <a:lnTo>
                  <a:pt x="7878" y="42580"/>
                </a:lnTo>
                <a:lnTo>
                  <a:pt x="7878" y="42580"/>
                </a:lnTo>
                <a:lnTo>
                  <a:pt x="7878" y="38709"/>
                </a:lnTo>
                <a:lnTo>
                  <a:pt x="6666" y="38709"/>
                </a:lnTo>
                <a:lnTo>
                  <a:pt x="6666" y="38709"/>
                </a:lnTo>
                <a:lnTo>
                  <a:pt x="6666" y="38709"/>
                </a:lnTo>
                <a:lnTo>
                  <a:pt x="6666" y="38709"/>
                </a:lnTo>
                <a:lnTo>
                  <a:pt x="6666" y="38709"/>
                </a:lnTo>
                <a:lnTo>
                  <a:pt x="6666" y="38709"/>
                </a:lnTo>
                <a:lnTo>
                  <a:pt x="6666" y="38709"/>
                </a:lnTo>
                <a:lnTo>
                  <a:pt x="7878" y="38709"/>
                </a:lnTo>
                <a:lnTo>
                  <a:pt x="7878" y="38709"/>
                </a:lnTo>
                <a:lnTo>
                  <a:pt x="7878" y="38709"/>
                </a:lnTo>
                <a:lnTo>
                  <a:pt x="7878" y="38709"/>
                </a:lnTo>
                <a:lnTo>
                  <a:pt x="9090" y="38709"/>
                </a:lnTo>
                <a:lnTo>
                  <a:pt x="9090" y="38709"/>
                </a:lnTo>
                <a:lnTo>
                  <a:pt x="9090" y="38709"/>
                </a:lnTo>
                <a:lnTo>
                  <a:pt x="9090" y="38709"/>
                </a:lnTo>
                <a:lnTo>
                  <a:pt x="9090" y="38709"/>
                </a:lnTo>
                <a:lnTo>
                  <a:pt x="10909" y="38709"/>
                </a:lnTo>
                <a:lnTo>
                  <a:pt x="10909" y="38709"/>
                </a:lnTo>
                <a:lnTo>
                  <a:pt x="10909" y="38709"/>
                </a:lnTo>
                <a:lnTo>
                  <a:pt x="12121" y="38709"/>
                </a:lnTo>
                <a:lnTo>
                  <a:pt x="12121" y="38709"/>
                </a:lnTo>
                <a:lnTo>
                  <a:pt x="12121" y="38709"/>
                </a:lnTo>
                <a:lnTo>
                  <a:pt x="12121" y="38709"/>
                </a:lnTo>
                <a:lnTo>
                  <a:pt x="10909" y="38709"/>
                </a:lnTo>
                <a:lnTo>
                  <a:pt x="10909" y="38709"/>
                </a:lnTo>
                <a:lnTo>
                  <a:pt x="10909" y="38709"/>
                </a:lnTo>
                <a:lnTo>
                  <a:pt x="10909" y="34838"/>
                </a:lnTo>
                <a:lnTo>
                  <a:pt x="9090" y="34838"/>
                </a:lnTo>
                <a:lnTo>
                  <a:pt x="9090" y="34838"/>
                </a:lnTo>
                <a:lnTo>
                  <a:pt x="9090" y="34838"/>
                </a:lnTo>
                <a:lnTo>
                  <a:pt x="9090" y="34838"/>
                </a:lnTo>
                <a:lnTo>
                  <a:pt x="9090" y="34838"/>
                </a:lnTo>
                <a:lnTo>
                  <a:pt x="9090" y="34838"/>
                </a:lnTo>
                <a:lnTo>
                  <a:pt x="7878" y="34838"/>
                </a:lnTo>
                <a:lnTo>
                  <a:pt x="7878" y="34838"/>
                </a:lnTo>
                <a:lnTo>
                  <a:pt x="7878" y="34838"/>
                </a:lnTo>
                <a:lnTo>
                  <a:pt x="7878" y="34838"/>
                </a:lnTo>
                <a:lnTo>
                  <a:pt x="7878" y="34838"/>
                </a:lnTo>
                <a:lnTo>
                  <a:pt x="6666" y="34838"/>
                </a:lnTo>
                <a:lnTo>
                  <a:pt x="6666" y="34838"/>
                </a:lnTo>
                <a:lnTo>
                  <a:pt x="6666" y="34838"/>
                </a:lnTo>
                <a:lnTo>
                  <a:pt x="5454" y="34838"/>
                </a:lnTo>
                <a:lnTo>
                  <a:pt x="5454" y="34838"/>
                </a:lnTo>
                <a:lnTo>
                  <a:pt x="5454" y="34838"/>
                </a:lnTo>
                <a:lnTo>
                  <a:pt x="5454" y="34838"/>
                </a:lnTo>
                <a:lnTo>
                  <a:pt x="5454" y="34838"/>
                </a:lnTo>
                <a:lnTo>
                  <a:pt x="5454" y="30967"/>
                </a:lnTo>
                <a:lnTo>
                  <a:pt x="5454" y="30967"/>
                </a:lnTo>
                <a:lnTo>
                  <a:pt x="4242" y="30967"/>
                </a:lnTo>
                <a:lnTo>
                  <a:pt x="4242" y="30967"/>
                </a:lnTo>
                <a:lnTo>
                  <a:pt x="4242" y="30967"/>
                </a:lnTo>
                <a:lnTo>
                  <a:pt x="4242" y="30967"/>
                </a:lnTo>
                <a:lnTo>
                  <a:pt x="4242" y="30967"/>
                </a:lnTo>
                <a:lnTo>
                  <a:pt x="4242" y="25161"/>
                </a:lnTo>
                <a:lnTo>
                  <a:pt x="2424" y="25161"/>
                </a:lnTo>
                <a:lnTo>
                  <a:pt x="2424" y="25161"/>
                </a:lnTo>
                <a:lnTo>
                  <a:pt x="2424" y="25161"/>
                </a:lnTo>
                <a:lnTo>
                  <a:pt x="2424" y="25161"/>
                </a:lnTo>
                <a:lnTo>
                  <a:pt x="1212" y="25161"/>
                </a:lnTo>
                <a:lnTo>
                  <a:pt x="1212" y="25161"/>
                </a:lnTo>
                <a:lnTo>
                  <a:pt x="1212" y="25161"/>
                </a:lnTo>
                <a:lnTo>
                  <a:pt x="1212" y="21290"/>
                </a:lnTo>
                <a:lnTo>
                  <a:pt x="1212" y="21290"/>
                </a:lnTo>
                <a:lnTo>
                  <a:pt x="1212" y="21290"/>
                </a:lnTo>
                <a:lnTo>
                  <a:pt x="1212" y="21290"/>
                </a:lnTo>
                <a:lnTo>
                  <a:pt x="1212" y="21290"/>
                </a:lnTo>
                <a:lnTo>
                  <a:pt x="0" y="21290"/>
                </a:lnTo>
                <a:lnTo>
                  <a:pt x="0" y="21290"/>
                </a:lnTo>
                <a:lnTo>
                  <a:pt x="0" y="21290"/>
                </a:lnTo>
                <a:lnTo>
                  <a:pt x="0" y="17419"/>
                </a:lnTo>
                <a:lnTo>
                  <a:pt x="0" y="17419"/>
                </a:lnTo>
                <a:lnTo>
                  <a:pt x="1212" y="17419"/>
                </a:lnTo>
                <a:lnTo>
                  <a:pt x="1212" y="17419"/>
                </a:lnTo>
                <a:lnTo>
                  <a:pt x="1212" y="17419"/>
                </a:lnTo>
                <a:lnTo>
                  <a:pt x="1212" y="17419"/>
                </a:lnTo>
                <a:lnTo>
                  <a:pt x="1212" y="17419"/>
                </a:lnTo>
                <a:lnTo>
                  <a:pt x="1212" y="17419"/>
                </a:lnTo>
                <a:lnTo>
                  <a:pt x="1212" y="13548"/>
                </a:lnTo>
                <a:lnTo>
                  <a:pt x="1212" y="13548"/>
                </a:lnTo>
                <a:lnTo>
                  <a:pt x="0" y="13548"/>
                </a:lnTo>
                <a:lnTo>
                  <a:pt x="0" y="13548"/>
                </a:lnTo>
                <a:lnTo>
                  <a:pt x="0" y="13548"/>
                </a:lnTo>
                <a:lnTo>
                  <a:pt x="0" y="13548"/>
                </a:lnTo>
                <a:lnTo>
                  <a:pt x="0" y="13548"/>
                </a:lnTo>
                <a:lnTo>
                  <a:pt x="1212" y="13548"/>
                </a:lnTo>
                <a:lnTo>
                  <a:pt x="1212" y="13548"/>
                </a:lnTo>
                <a:lnTo>
                  <a:pt x="1212" y="13548"/>
                </a:lnTo>
                <a:lnTo>
                  <a:pt x="1212" y="13548"/>
                </a:lnTo>
                <a:lnTo>
                  <a:pt x="2424" y="13548"/>
                </a:lnTo>
                <a:lnTo>
                  <a:pt x="2424" y="13548"/>
                </a:lnTo>
                <a:lnTo>
                  <a:pt x="2424" y="13548"/>
                </a:lnTo>
                <a:lnTo>
                  <a:pt x="2424" y="13548"/>
                </a:lnTo>
                <a:lnTo>
                  <a:pt x="4242" y="13548"/>
                </a:lnTo>
                <a:lnTo>
                  <a:pt x="4242" y="13548"/>
                </a:lnTo>
                <a:lnTo>
                  <a:pt x="4242" y="13548"/>
                </a:lnTo>
                <a:lnTo>
                  <a:pt x="4242" y="13548"/>
                </a:lnTo>
                <a:lnTo>
                  <a:pt x="4242" y="13548"/>
                </a:lnTo>
                <a:lnTo>
                  <a:pt x="4242" y="17419"/>
                </a:lnTo>
                <a:lnTo>
                  <a:pt x="5454" y="17419"/>
                </a:lnTo>
                <a:lnTo>
                  <a:pt x="5454" y="17419"/>
                </a:lnTo>
                <a:lnTo>
                  <a:pt x="5454" y="13548"/>
                </a:lnTo>
                <a:lnTo>
                  <a:pt x="5454" y="13548"/>
                </a:lnTo>
                <a:lnTo>
                  <a:pt x="5454" y="13548"/>
                </a:lnTo>
                <a:lnTo>
                  <a:pt x="5454" y="13548"/>
                </a:lnTo>
                <a:lnTo>
                  <a:pt x="5454" y="13548"/>
                </a:lnTo>
                <a:lnTo>
                  <a:pt x="5454" y="13548"/>
                </a:lnTo>
                <a:lnTo>
                  <a:pt x="5454" y="13548"/>
                </a:lnTo>
                <a:lnTo>
                  <a:pt x="5454" y="9677"/>
                </a:lnTo>
                <a:lnTo>
                  <a:pt x="5454" y="9677"/>
                </a:lnTo>
                <a:lnTo>
                  <a:pt x="5454" y="9677"/>
                </a:lnTo>
                <a:lnTo>
                  <a:pt x="5454" y="9677"/>
                </a:lnTo>
                <a:lnTo>
                  <a:pt x="6666" y="9677"/>
                </a:lnTo>
                <a:lnTo>
                  <a:pt x="6666" y="9677"/>
                </a:lnTo>
                <a:lnTo>
                  <a:pt x="6666" y="9677"/>
                </a:lnTo>
                <a:lnTo>
                  <a:pt x="7878" y="9677"/>
                </a:lnTo>
                <a:lnTo>
                  <a:pt x="7878" y="9677"/>
                </a:lnTo>
                <a:lnTo>
                  <a:pt x="7878" y="9677"/>
                </a:lnTo>
                <a:lnTo>
                  <a:pt x="7878" y="9677"/>
                </a:lnTo>
                <a:lnTo>
                  <a:pt x="9090" y="9677"/>
                </a:lnTo>
                <a:lnTo>
                  <a:pt x="9090" y="9677"/>
                </a:lnTo>
                <a:lnTo>
                  <a:pt x="9090" y="9677"/>
                </a:lnTo>
                <a:lnTo>
                  <a:pt x="9090" y="9677"/>
                </a:lnTo>
                <a:lnTo>
                  <a:pt x="9090" y="9677"/>
                </a:lnTo>
                <a:lnTo>
                  <a:pt x="9090" y="9677"/>
                </a:lnTo>
                <a:lnTo>
                  <a:pt x="10909" y="9677"/>
                </a:lnTo>
                <a:lnTo>
                  <a:pt x="10909" y="9677"/>
                </a:lnTo>
                <a:lnTo>
                  <a:pt x="10909" y="9677"/>
                </a:lnTo>
                <a:lnTo>
                  <a:pt x="10909" y="9677"/>
                </a:lnTo>
                <a:lnTo>
                  <a:pt x="12121" y="9677"/>
                </a:lnTo>
                <a:lnTo>
                  <a:pt x="12121" y="13548"/>
                </a:lnTo>
                <a:lnTo>
                  <a:pt x="12121" y="13548"/>
                </a:lnTo>
                <a:lnTo>
                  <a:pt x="12121" y="13548"/>
                </a:lnTo>
                <a:lnTo>
                  <a:pt x="12121" y="13548"/>
                </a:lnTo>
                <a:lnTo>
                  <a:pt x="12121" y="13548"/>
                </a:lnTo>
                <a:lnTo>
                  <a:pt x="13333" y="13548"/>
                </a:lnTo>
                <a:lnTo>
                  <a:pt x="13333" y="13548"/>
                </a:lnTo>
                <a:lnTo>
                  <a:pt x="13333" y="13548"/>
                </a:lnTo>
                <a:lnTo>
                  <a:pt x="13333" y="13548"/>
                </a:lnTo>
                <a:lnTo>
                  <a:pt x="13333" y="13548"/>
                </a:lnTo>
                <a:lnTo>
                  <a:pt x="13333" y="13548"/>
                </a:lnTo>
                <a:lnTo>
                  <a:pt x="13333" y="13548"/>
                </a:lnTo>
                <a:lnTo>
                  <a:pt x="13333" y="9677"/>
                </a:lnTo>
                <a:lnTo>
                  <a:pt x="13333" y="9677"/>
                </a:lnTo>
                <a:lnTo>
                  <a:pt x="13333" y="9677"/>
                </a:lnTo>
                <a:lnTo>
                  <a:pt x="13333" y="9677"/>
                </a:lnTo>
                <a:lnTo>
                  <a:pt x="14545" y="9677"/>
                </a:lnTo>
                <a:lnTo>
                  <a:pt x="14545" y="9677"/>
                </a:lnTo>
                <a:lnTo>
                  <a:pt x="14545" y="9677"/>
                </a:lnTo>
                <a:lnTo>
                  <a:pt x="15757" y="9677"/>
                </a:lnTo>
                <a:lnTo>
                  <a:pt x="15757" y="9677"/>
                </a:lnTo>
                <a:lnTo>
                  <a:pt x="15757" y="9677"/>
                </a:lnTo>
                <a:lnTo>
                  <a:pt x="15757" y="9677"/>
                </a:lnTo>
                <a:lnTo>
                  <a:pt x="15757" y="9677"/>
                </a:lnTo>
                <a:lnTo>
                  <a:pt x="17575" y="9677"/>
                </a:lnTo>
                <a:lnTo>
                  <a:pt x="17575" y="13548"/>
                </a:lnTo>
                <a:lnTo>
                  <a:pt x="17575" y="13548"/>
                </a:lnTo>
                <a:lnTo>
                  <a:pt x="17575" y="13548"/>
                </a:lnTo>
                <a:lnTo>
                  <a:pt x="17575" y="13548"/>
                </a:lnTo>
                <a:lnTo>
                  <a:pt x="18787" y="13548"/>
                </a:lnTo>
                <a:lnTo>
                  <a:pt x="18787" y="13548"/>
                </a:lnTo>
                <a:lnTo>
                  <a:pt x="18787" y="13548"/>
                </a:lnTo>
                <a:lnTo>
                  <a:pt x="20000" y="13548"/>
                </a:lnTo>
                <a:lnTo>
                  <a:pt x="20000" y="13548"/>
                </a:lnTo>
                <a:lnTo>
                  <a:pt x="20000" y="13548"/>
                </a:lnTo>
                <a:lnTo>
                  <a:pt x="20000" y="9677"/>
                </a:lnTo>
                <a:lnTo>
                  <a:pt x="20000" y="9677"/>
                </a:lnTo>
                <a:lnTo>
                  <a:pt x="21212" y="9677"/>
                </a:lnTo>
                <a:lnTo>
                  <a:pt x="21212" y="9677"/>
                </a:lnTo>
                <a:lnTo>
                  <a:pt x="21212" y="9677"/>
                </a:lnTo>
                <a:lnTo>
                  <a:pt x="21212" y="9677"/>
                </a:lnTo>
                <a:lnTo>
                  <a:pt x="22424" y="9677"/>
                </a:lnTo>
                <a:lnTo>
                  <a:pt x="22424" y="9677"/>
                </a:lnTo>
                <a:lnTo>
                  <a:pt x="22424" y="9677"/>
                </a:lnTo>
                <a:lnTo>
                  <a:pt x="22424" y="9677"/>
                </a:lnTo>
                <a:lnTo>
                  <a:pt x="24242" y="9677"/>
                </a:lnTo>
                <a:lnTo>
                  <a:pt x="24242" y="9677"/>
                </a:lnTo>
                <a:lnTo>
                  <a:pt x="24242" y="9677"/>
                </a:lnTo>
                <a:lnTo>
                  <a:pt x="24242" y="9677"/>
                </a:lnTo>
                <a:lnTo>
                  <a:pt x="25454" y="9677"/>
                </a:lnTo>
                <a:lnTo>
                  <a:pt x="25454" y="9677"/>
                </a:lnTo>
                <a:lnTo>
                  <a:pt x="25454" y="9677"/>
                </a:lnTo>
                <a:lnTo>
                  <a:pt x="25454" y="9677"/>
                </a:lnTo>
                <a:lnTo>
                  <a:pt x="26666" y="9677"/>
                </a:lnTo>
                <a:lnTo>
                  <a:pt x="26666" y="9677"/>
                </a:lnTo>
                <a:lnTo>
                  <a:pt x="26666" y="9677"/>
                </a:lnTo>
                <a:lnTo>
                  <a:pt x="26666" y="9677"/>
                </a:lnTo>
                <a:lnTo>
                  <a:pt x="27878" y="9677"/>
                </a:lnTo>
                <a:lnTo>
                  <a:pt x="27878" y="9677"/>
                </a:lnTo>
                <a:lnTo>
                  <a:pt x="27878" y="9677"/>
                </a:lnTo>
                <a:lnTo>
                  <a:pt x="27878" y="9677"/>
                </a:lnTo>
                <a:lnTo>
                  <a:pt x="27878" y="9677"/>
                </a:lnTo>
                <a:lnTo>
                  <a:pt x="29090" y="9677"/>
                </a:lnTo>
                <a:lnTo>
                  <a:pt x="29090" y="9677"/>
                </a:lnTo>
                <a:lnTo>
                  <a:pt x="29090" y="9677"/>
                </a:lnTo>
                <a:lnTo>
                  <a:pt x="29090" y="9677"/>
                </a:lnTo>
                <a:lnTo>
                  <a:pt x="29090" y="13548"/>
                </a:lnTo>
                <a:lnTo>
                  <a:pt x="29090" y="13548"/>
                </a:lnTo>
                <a:lnTo>
                  <a:pt x="29090" y="13548"/>
                </a:lnTo>
                <a:lnTo>
                  <a:pt x="29090" y="13548"/>
                </a:lnTo>
                <a:lnTo>
                  <a:pt x="29090" y="13548"/>
                </a:lnTo>
                <a:lnTo>
                  <a:pt x="27878" y="13548"/>
                </a:lnTo>
                <a:lnTo>
                  <a:pt x="27878" y="13548"/>
                </a:lnTo>
                <a:lnTo>
                  <a:pt x="27878" y="13548"/>
                </a:lnTo>
                <a:lnTo>
                  <a:pt x="27878" y="17419"/>
                </a:lnTo>
                <a:lnTo>
                  <a:pt x="27878" y="17419"/>
                </a:lnTo>
                <a:lnTo>
                  <a:pt x="26666" y="17419"/>
                </a:lnTo>
                <a:lnTo>
                  <a:pt x="26666" y="17419"/>
                </a:lnTo>
                <a:lnTo>
                  <a:pt x="26666" y="17419"/>
                </a:lnTo>
                <a:lnTo>
                  <a:pt x="25454" y="17419"/>
                </a:lnTo>
                <a:lnTo>
                  <a:pt x="25454" y="17419"/>
                </a:lnTo>
                <a:lnTo>
                  <a:pt x="25454" y="17419"/>
                </a:lnTo>
                <a:lnTo>
                  <a:pt x="25454" y="17419"/>
                </a:lnTo>
                <a:lnTo>
                  <a:pt x="24242" y="17419"/>
                </a:lnTo>
                <a:lnTo>
                  <a:pt x="24242" y="17419"/>
                </a:lnTo>
                <a:lnTo>
                  <a:pt x="24242" y="17419"/>
                </a:lnTo>
                <a:lnTo>
                  <a:pt x="24242" y="17419"/>
                </a:lnTo>
                <a:lnTo>
                  <a:pt x="22424" y="17419"/>
                </a:lnTo>
                <a:lnTo>
                  <a:pt x="22424" y="17419"/>
                </a:lnTo>
                <a:lnTo>
                  <a:pt x="22424" y="17419"/>
                </a:lnTo>
                <a:lnTo>
                  <a:pt x="21212" y="17419"/>
                </a:lnTo>
                <a:lnTo>
                  <a:pt x="21212" y="17419"/>
                </a:lnTo>
                <a:lnTo>
                  <a:pt x="21212" y="17419"/>
                </a:lnTo>
                <a:lnTo>
                  <a:pt x="21212" y="17419"/>
                </a:lnTo>
                <a:lnTo>
                  <a:pt x="21212" y="17419"/>
                </a:lnTo>
                <a:lnTo>
                  <a:pt x="21212" y="17419"/>
                </a:lnTo>
                <a:lnTo>
                  <a:pt x="21212" y="17419"/>
                </a:lnTo>
                <a:lnTo>
                  <a:pt x="21212" y="17419"/>
                </a:lnTo>
                <a:lnTo>
                  <a:pt x="22424" y="17419"/>
                </a:lnTo>
                <a:lnTo>
                  <a:pt x="22424" y="17419"/>
                </a:lnTo>
                <a:lnTo>
                  <a:pt x="22424" y="17419"/>
                </a:lnTo>
                <a:lnTo>
                  <a:pt x="24242" y="17419"/>
                </a:lnTo>
                <a:lnTo>
                  <a:pt x="24242" y="17419"/>
                </a:lnTo>
                <a:lnTo>
                  <a:pt x="24242" y="17419"/>
                </a:lnTo>
                <a:lnTo>
                  <a:pt x="24242" y="17419"/>
                </a:lnTo>
                <a:lnTo>
                  <a:pt x="24242" y="17419"/>
                </a:lnTo>
                <a:lnTo>
                  <a:pt x="25454" y="17419"/>
                </a:lnTo>
                <a:lnTo>
                  <a:pt x="25454" y="17419"/>
                </a:lnTo>
                <a:lnTo>
                  <a:pt x="25454" y="17419"/>
                </a:lnTo>
                <a:lnTo>
                  <a:pt x="25454" y="17419"/>
                </a:lnTo>
                <a:lnTo>
                  <a:pt x="25454" y="17419"/>
                </a:lnTo>
                <a:lnTo>
                  <a:pt x="25454" y="17419"/>
                </a:lnTo>
                <a:lnTo>
                  <a:pt x="25454" y="17419"/>
                </a:lnTo>
                <a:lnTo>
                  <a:pt x="25454" y="17419"/>
                </a:lnTo>
                <a:lnTo>
                  <a:pt x="25454" y="21290"/>
                </a:lnTo>
                <a:lnTo>
                  <a:pt x="25454" y="21290"/>
                </a:lnTo>
                <a:lnTo>
                  <a:pt x="24242" y="21290"/>
                </a:lnTo>
                <a:lnTo>
                  <a:pt x="24242" y="21290"/>
                </a:lnTo>
                <a:lnTo>
                  <a:pt x="25454" y="21290"/>
                </a:lnTo>
                <a:lnTo>
                  <a:pt x="25454" y="21290"/>
                </a:lnTo>
                <a:lnTo>
                  <a:pt x="25454" y="21290"/>
                </a:lnTo>
                <a:lnTo>
                  <a:pt x="25454" y="21290"/>
                </a:lnTo>
                <a:lnTo>
                  <a:pt x="26666" y="21290"/>
                </a:lnTo>
                <a:lnTo>
                  <a:pt x="26666" y="21290"/>
                </a:lnTo>
                <a:lnTo>
                  <a:pt x="26666" y="21290"/>
                </a:lnTo>
                <a:lnTo>
                  <a:pt x="26666" y="21290"/>
                </a:lnTo>
                <a:lnTo>
                  <a:pt x="27878" y="21290"/>
                </a:lnTo>
                <a:lnTo>
                  <a:pt x="27878" y="21290"/>
                </a:lnTo>
                <a:lnTo>
                  <a:pt x="27878" y="25161"/>
                </a:lnTo>
                <a:lnTo>
                  <a:pt x="27878" y="25161"/>
                </a:lnTo>
                <a:lnTo>
                  <a:pt x="27878" y="25161"/>
                </a:lnTo>
                <a:lnTo>
                  <a:pt x="29090" y="25161"/>
                </a:lnTo>
                <a:lnTo>
                  <a:pt x="29090" y="25161"/>
                </a:lnTo>
                <a:lnTo>
                  <a:pt x="29090" y="25161"/>
                </a:lnTo>
                <a:lnTo>
                  <a:pt x="29090" y="25161"/>
                </a:lnTo>
                <a:lnTo>
                  <a:pt x="29090" y="25161"/>
                </a:lnTo>
                <a:lnTo>
                  <a:pt x="29090" y="25161"/>
                </a:lnTo>
                <a:lnTo>
                  <a:pt x="29090" y="25161"/>
                </a:lnTo>
                <a:lnTo>
                  <a:pt x="29090" y="25161"/>
                </a:lnTo>
                <a:lnTo>
                  <a:pt x="30909" y="25161"/>
                </a:lnTo>
                <a:lnTo>
                  <a:pt x="30909" y="25161"/>
                </a:lnTo>
                <a:lnTo>
                  <a:pt x="29090" y="25161"/>
                </a:lnTo>
                <a:lnTo>
                  <a:pt x="29090" y="25161"/>
                </a:lnTo>
                <a:lnTo>
                  <a:pt x="29090" y="25161"/>
                </a:lnTo>
                <a:lnTo>
                  <a:pt x="29090" y="25161"/>
                </a:lnTo>
                <a:lnTo>
                  <a:pt x="29090" y="21290"/>
                </a:lnTo>
                <a:lnTo>
                  <a:pt x="29090" y="21290"/>
                </a:lnTo>
                <a:lnTo>
                  <a:pt x="27878" y="21290"/>
                </a:lnTo>
                <a:lnTo>
                  <a:pt x="27878" y="21290"/>
                </a:lnTo>
                <a:lnTo>
                  <a:pt x="27878" y="21290"/>
                </a:lnTo>
                <a:lnTo>
                  <a:pt x="27878" y="21290"/>
                </a:lnTo>
                <a:lnTo>
                  <a:pt x="27878" y="17419"/>
                </a:lnTo>
                <a:lnTo>
                  <a:pt x="27878" y="17419"/>
                </a:lnTo>
                <a:lnTo>
                  <a:pt x="29090" y="17419"/>
                </a:lnTo>
                <a:lnTo>
                  <a:pt x="29090" y="17419"/>
                </a:lnTo>
                <a:lnTo>
                  <a:pt x="29090" y="17419"/>
                </a:lnTo>
                <a:lnTo>
                  <a:pt x="29090" y="17419"/>
                </a:lnTo>
                <a:lnTo>
                  <a:pt x="29090" y="17419"/>
                </a:lnTo>
                <a:lnTo>
                  <a:pt x="30909" y="17419"/>
                </a:lnTo>
                <a:lnTo>
                  <a:pt x="30909" y="17419"/>
                </a:lnTo>
                <a:lnTo>
                  <a:pt x="30909" y="17419"/>
                </a:lnTo>
                <a:lnTo>
                  <a:pt x="30909" y="17419"/>
                </a:lnTo>
                <a:lnTo>
                  <a:pt x="30909" y="13548"/>
                </a:lnTo>
                <a:lnTo>
                  <a:pt x="32121" y="13548"/>
                </a:lnTo>
                <a:lnTo>
                  <a:pt x="32121" y="13548"/>
                </a:lnTo>
                <a:lnTo>
                  <a:pt x="32121" y="13548"/>
                </a:lnTo>
                <a:lnTo>
                  <a:pt x="32121" y="13548"/>
                </a:lnTo>
                <a:lnTo>
                  <a:pt x="32121" y="13548"/>
                </a:lnTo>
                <a:lnTo>
                  <a:pt x="33333" y="13548"/>
                </a:lnTo>
                <a:lnTo>
                  <a:pt x="33333" y="13548"/>
                </a:lnTo>
                <a:lnTo>
                  <a:pt x="33333" y="13548"/>
                </a:lnTo>
                <a:lnTo>
                  <a:pt x="33333" y="13548"/>
                </a:lnTo>
                <a:lnTo>
                  <a:pt x="33333" y="9677"/>
                </a:lnTo>
                <a:lnTo>
                  <a:pt x="33333" y="9677"/>
                </a:lnTo>
                <a:lnTo>
                  <a:pt x="34545" y="9677"/>
                </a:lnTo>
                <a:lnTo>
                  <a:pt x="34545" y="9677"/>
                </a:lnTo>
                <a:lnTo>
                  <a:pt x="34545" y="9677"/>
                </a:lnTo>
                <a:lnTo>
                  <a:pt x="35757" y="9677"/>
                </a:lnTo>
                <a:lnTo>
                  <a:pt x="35757" y="9677"/>
                </a:lnTo>
                <a:lnTo>
                  <a:pt x="35757" y="13548"/>
                </a:lnTo>
                <a:lnTo>
                  <a:pt x="35757" y="13548"/>
                </a:lnTo>
                <a:lnTo>
                  <a:pt x="35757" y="13548"/>
                </a:lnTo>
                <a:lnTo>
                  <a:pt x="37575" y="13548"/>
                </a:lnTo>
                <a:lnTo>
                  <a:pt x="37575" y="13548"/>
                </a:lnTo>
                <a:lnTo>
                  <a:pt x="37575" y="13548"/>
                </a:lnTo>
                <a:lnTo>
                  <a:pt x="37575" y="13548"/>
                </a:lnTo>
                <a:lnTo>
                  <a:pt x="37575" y="13548"/>
                </a:lnTo>
                <a:lnTo>
                  <a:pt x="38787" y="13548"/>
                </a:lnTo>
                <a:lnTo>
                  <a:pt x="38787" y="13548"/>
                </a:lnTo>
                <a:lnTo>
                  <a:pt x="38787" y="13548"/>
                </a:lnTo>
                <a:lnTo>
                  <a:pt x="38787" y="13548"/>
                </a:lnTo>
                <a:lnTo>
                  <a:pt x="38787" y="17419"/>
                </a:lnTo>
                <a:lnTo>
                  <a:pt x="40000" y="17419"/>
                </a:lnTo>
                <a:lnTo>
                  <a:pt x="40000" y="17419"/>
                </a:lnTo>
                <a:lnTo>
                  <a:pt x="40000" y="17419"/>
                </a:lnTo>
                <a:lnTo>
                  <a:pt x="40000" y="17419"/>
                </a:lnTo>
                <a:lnTo>
                  <a:pt x="40000" y="17419"/>
                </a:lnTo>
                <a:lnTo>
                  <a:pt x="41212" y="17419"/>
                </a:lnTo>
                <a:lnTo>
                  <a:pt x="41212" y="17419"/>
                </a:lnTo>
                <a:lnTo>
                  <a:pt x="40000" y="17419"/>
                </a:lnTo>
                <a:lnTo>
                  <a:pt x="40000" y="21290"/>
                </a:lnTo>
                <a:lnTo>
                  <a:pt x="41212" y="21290"/>
                </a:lnTo>
                <a:lnTo>
                  <a:pt x="41212" y="21290"/>
                </a:lnTo>
                <a:lnTo>
                  <a:pt x="41212" y="21290"/>
                </a:lnTo>
                <a:lnTo>
                  <a:pt x="41212" y="21290"/>
                </a:lnTo>
                <a:lnTo>
                  <a:pt x="41212" y="21290"/>
                </a:lnTo>
                <a:lnTo>
                  <a:pt x="41212" y="21290"/>
                </a:lnTo>
                <a:lnTo>
                  <a:pt x="41212" y="25161"/>
                </a:lnTo>
                <a:lnTo>
                  <a:pt x="42424" y="25161"/>
                </a:lnTo>
                <a:lnTo>
                  <a:pt x="42424" y="25161"/>
                </a:lnTo>
                <a:lnTo>
                  <a:pt x="42424" y="25161"/>
                </a:lnTo>
                <a:lnTo>
                  <a:pt x="42424" y="25161"/>
                </a:lnTo>
                <a:lnTo>
                  <a:pt x="42424" y="25161"/>
                </a:lnTo>
                <a:lnTo>
                  <a:pt x="44242" y="25161"/>
                </a:lnTo>
                <a:lnTo>
                  <a:pt x="44242" y="25161"/>
                </a:lnTo>
                <a:lnTo>
                  <a:pt x="44242" y="25161"/>
                </a:lnTo>
                <a:lnTo>
                  <a:pt x="44242" y="25161"/>
                </a:lnTo>
                <a:lnTo>
                  <a:pt x="44242" y="25161"/>
                </a:lnTo>
                <a:lnTo>
                  <a:pt x="45454" y="25161"/>
                </a:lnTo>
                <a:lnTo>
                  <a:pt x="45454" y="30967"/>
                </a:lnTo>
                <a:lnTo>
                  <a:pt x="45454" y="30967"/>
                </a:lnTo>
                <a:lnTo>
                  <a:pt x="45454" y="30967"/>
                </a:lnTo>
                <a:lnTo>
                  <a:pt x="45454" y="30967"/>
                </a:lnTo>
                <a:lnTo>
                  <a:pt x="45454" y="30967"/>
                </a:lnTo>
                <a:lnTo>
                  <a:pt x="45454" y="30967"/>
                </a:lnTo>
                <a:lnTo>
                  <a:pt x="46666" y="30967"/>
                </a:lnTo>
                <a:lnTo>
                  <a:pt x="46666" y="30967"/>
                </a:lnTo>
                <a:lnTo>
                  <a:pt x="46666" y="34838"/>
                </a:lnTo>
                <a:lnTo>
                  <a:pt x="46666" y="34838"/>
                </a:lnTo>
                <a:lnTo>
                  <a:pt x="47878" y="34838"/>
                </a:lnTo>
                <a:lnTo>
                  <a:pt x="47878" y="34838"/>
                </a:lnTo>
                <a:lnTo>
                  <a:pt x="47878" y="34838"/>
                </a:lnTo>
                <a:lnTo>
                  <a:pt x="47878" y="34838"/>
                </a:lnTo>
                <a:lnTo>
                  <a:pt x="47878" y="34838"/>
                </a:lnTo>
                <a:lnTo>
                  <a:pt x="47878" y="38709"/>
                </a:lnTo>
                <a:lnTo>
                  <a:pt x="47878" y="38709"/>
                </a:lnTo>
                <a:lnTo>
                  <a:pt x="49090" y="38709"/>
                </a:lnTo>
                <a:lnTo>
                  <a:pt x="49090" y="38709"/>
                </a:lnTo>
                <a:lnTo>
                  <a:pt x="49090" y="38709"/>
                </a:lnTo>
                <a:lnTo>
                  <a:pt x="49090" y="38709"/>
                </a:lnTo>
                <a:lnTo>
                  <a:pt x="50909" y="38709"/>
                </a:lnTo>
                <a:lnTo>
                  <a:pt x="50909" y="38709"/>
                </a:lnTo>
                <a:lnTo>
                  <a:pt x="49090" y="38709"/>
                </a:lnTo>
                <a:lnTo>
                  <a:pt x="49090" y="34838"/>
                </a:lnTo>
                <a:lnTo>
                  <a:pt x="49090" y="34838"/>
                </a:lnTo>
                <a:lnTo>
                  <a:pt x="49090" y="34838"/>
                </a:lnTo>
                <a:lnTo>
                  <a:pt x="49090" y="34838"/>
                </a:lnTo>
                <a:lnTo>
                  <a:pt x="47878" y="34838"/>
                </a:lnTo>
                <a:lnTo>
                  <a:pt x="47878" y="34838"/>
                </a:lnTo>
                <a:lnTo>
                  <a:pt x="47878" y="34838"/>
                </a:lnTo>
                <a:lnTo>
                  <a:pt x="47878" y="30967"/>
                </a:lnTo>
                <a:lnTo>
                  <a:pt x="47878" y="30967"/>
                </a:lnTo>
                <a:lnTo>
                  <a:pt x="47878" y="30967"/>
                </a:lnTo>
                <a:lnTo>
                  <a:pt x="47878" y="30967"/>
                </a:lnTo>
                <a:lnTo>
                  <a:pt x="47878" y="30967"/>
                </a:lnTo>
                <a:lnTo>
                  <a:pt x="46666" y="30967"/>
                </a:lnTo>
                <a:lnTo>
                  <a:pt x="46666" y="30967"/>
                </a:lnTo>
                <a:lnTo>
                  <a:pt x="46666" y="25161"/>
                </a:lnTo>
                <a:lnTo>
                  <a:pt x="46666" y="25161"/>
                </a:lnTo>
                <a:lnTo>
                  <a:pt x="46666" y="25161"/>
                </a:lnTo>
                <a:lnTo>
                  <a:pt x="46666" y="25161"/>
                </a:lnTo>
                <a:lnTo>
                  <a:pt x="45454" y="25161"/>
                </a:lnTo>
                <a:lnTo>
                  <a:pt x="45454" y="25161"/>
                </a:lnTo>
                <a:lnTo>
                  <a:pt x="45454" y="21290"/>
                </a:lnTo>
                <a:lnTo>
                  <a:pt x="45454" y="21290"/>
                </a:lnTo>
                <a:lnTo>
                  <a:pt x="45454" y="21290"/>
                </a:lnTo>
                <a:lnTo>
                  <a:pt x="45454" y="21290"/>
                </a:lnTo>
                <a:lnTo>
                  <a:pt x="45454" y="21290"/>
                </a:lnTo>
                <a:lnTo>
                  <a:pt x="45454" y="17419"/>
                </a:lnTo>
                <a:lnTo>
                  <a:pt x="45454" y="17419"/>
                </a:lnTo>
                <a:lnTo>
                  <a:pt x="45454" y="17419"/>
                </a:lnTo>
                <a:lnTo>
                  <a:pt x="44242" y="17419"/>
                </a:lnTo>
                <a:lnTo>
                  <a:pt x="44242" y="17419"/>
                </a:lnTo>
                <a:lnTo>
                  <a:pt x="44242" y="17419"/>
                </a:lnTo>
                <a:lnTo>
                  <a:pt x="44242" y="17419"/>
                </a:lnTo>
                <a:lnTo>
                  <a:pt x="44242" y="13548"/>
                </a:lnTo>
                <a:lnTo>
                  <a:pt x="44242" y="13548"/>
                </a:lnTo>
                <a:lnTo>
                  <a:pt x="44242" y="13548"/>
                </a:lnTo>
                <a:lnTo>
                  <a:pt x="44242" y="13548"/>
                </a:lnTo>
                <a:lnTo>
                  <a:pt x="44242" y="9677"/>
                </a:lnTo>
                <a:lnTo>
                  <a:pt x="44242" y="9677"/>
                </a:lnTo>
                <a:lnTo>
                  <a:pt x="44242" y="9677"/>
                </a:lnTo>
                <a:lnTo>
                  <a:pt x="44242" y="9677"/>
                </a:lnTo>
                <a:lnTo>
                  <a:pt x="44242" y="9677"/>
                </a:lnTo>
                <a:lnTo>
                  <a:pt x="45454" y="9677"/>
                </a:lnTo>
                <a:lnTo>
                  <a:pt x="45454" y="9677"/>
                </a:lnTo>
                <a:lnTo>
                  <a:pt x="45454" y="9677"/>
                </a:lnTo>
                <a:lnTo>
                  <a:pt x="45454" y="9677"/>
                </a:lnTo>
                <a:lnTo>
                  <a:pt x="46666" y="9677"/>
                </a:lnTo>
                <a:lnTo>
                  <a:pt x="46666" y="9677"/>
                </a:lnTo>
                <a:lnTo>
                  <a:pt x="46666" y="3870"/>
                </a:lnTo>
                <a:lnTo>
                  <a:pt x="46666" y="3870"/>
                </a:lnTo>
                <a:lnTo>
                  <a:pt x="46666" y="3870"/>
                </a:lnTo>
                <a:lnTo>
                  <a:pt x="46666" y="3870"/>
                </a:lnTo>
                <a:lnTo>
                  <a:pt x="46666" y="3870"/>
                </a:lnTo>
                <a:lnTo>
                  <a:pt x="47878" y="3870"/>
                </a:lnTo>
                <a:lnTo>
                  <a:pt x="47878" y="3870"/>
                </a:lnTo>
                <a:lnTo>
                  <a:pt x="47878" y="3870"/>
                </a:lnTo>
                <a:lnTo>
                  <a:pt x="47878" y="0"/>
                </a:lnTo>
                <a:lnTo>
                  <a:pt x="47878" y="0"/>
                </a:lnTo>
                <a:lnTo>
                  <a:pt x="49090" y="0"/>
                </a:lnTo>
                <a:lnTo>
                  <a:pt x="49090" y="0"/>
                </a:lnTo>
                <a:lnTo>
                  <a:pt x="49090" y="0"/>
                </a:lnTo>
                <a:lnTo>
                  <a:pt x="50909" y="0"/>
                </a:lnTo>
                <a:lnTo>
                  <a:pt x="50909" y="0"/>
                </a:lnTo>
                <a:lnTo>
                  <a:pt x="50909" y="0"/>
                </a:lnTo>
                <a:lnTo>
                  <a:pt x="50909" y="0"/>
                </a:lnTo>
                <a:lnTo>
                  <a:pt x="52121" y="0"/>
                </a:lnTo>
                <a:lnTo>
                  <a:pt x="52121" y="0"/>
                </a:lnTo>
                <a:lnTo>
                  <a:pt x="52121" y="0"/>
                </a:lnTo>
                <a:lnTo>
                  <a:pt x="52121" y="387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4" name="Shape 604"/>
          <p:cNvSpPr/>
          <p:nvPr/>
        </p:nvSpPr>
        <p:spPr>
          <a:xfrm>
            <a:off x="4571888" y="2181001"/>
            <a:ext cx="235818" cy="98415"/>
          </a:xfrm>
          <a:custGeom>
            <a:avLst/>
            <a:gdLst/>
            <a:ahLst/>
            <a:cxnLst/>
            <a:rect l="0" t="0" r="0" b="0"/>
            <a:pathLst>
              <a:path w="120000" h="120000" extrusionOk="0">
                <a:moveTo>
                  <a:pt x="52121" y="3870"/>
                </a:moveTo>
                <a:lnTo>
                  <a:pt x="52121" y="3870"/>
                </a:lnTo>
                <a:lnTo>
                  <a:pt x="52121" y="3870"/>
                </a:lnTo>
                <a:lnTo>
                  <a:pt x="53333" y="3870"/>
                </a:lnTo>
                <a:lnTo>
                  <a:pt x="53333" y="3870"/>
                </a:lnTo>
                <a:lnTo>
                  <a:pt x="53333" y="3870"/>
                </a:lnTo>
                <a:lnTo>
                  <a:pt x="53333" y="3870"/>
                </a:lnTo>
                <a:lnTo>
                  <a:pt x="54545" y="3870"/>
                </a:lnTo>
                <a:lnTo>
                  <a:pt x="54545" y="9677"/>
                </a:lnTo>
                <a:lnTo>
                  <a:pt x="54545" y="9677"/>
                </a:lnTo>
                <a:lnTo>
                  <a:pt x="54545" y="3870"/>
                </a:lnTo>
                <a:lnTo>
                  <a:pt x="54545" y="3870"/>
                </a:lnTo>
                <a:lnTo>
                  <a:pt x="54545" y="3870"/>
                </a:lnTo>
                <a:lnTo>
                  <a:pt x="55757" y="3870"/>
                </a:lnTo>
                <a:lnTo>
                  <a:pt x="55757" y="3870"/>
                </a:lnTo>
                <a:lnTo>
                  <a:pt x="55757" y="3870"/>
                </a:lnTo>
                <a:lnTo>
                  <a:pt x="55757" y="3870"/>
                </a:lnTo>
                <a:lnTo>
                  <a:pt x="57575" y="3870"/>
                </a:lnTo>
                <a:lnTo>
                  <a:pt x="57575" y="3870"/>
                </a:lnTo>
                <a:lnTo>
                  <a:pt x="57575" y="3870"/>
                </a:lnTo>
                <a:lnTo>
                  <a:pt x="58787" y="3870"/>
                </a:lnTo>
                <a:lnTo>
                  <a:pt x="58787" y="3870"/>
                </a:lnTo>
                <a:lnTo>
                  <a:pt x="58787" y="3870"/>
                </a:lnTo>
                <a:lnTo>
                  <a:pt x="58787" y="3870"/>
                </a:lnTo>
                <a:lnTo>
                  <a:pt x="59999" y="3870"/>
                </a:lnTo>
                <a:lnTo>
                  <a:pt x="59999" y="9677"/>
                </a:lnTo>
                <a:lnTo>
                  <a:pt x="59999" y="9677"/>
                </a:lnTo>
                <a:lnTo>
                  <a:pt x="59999" y="9677"/>
                </a:lnTo>
                <a:lnTo>
                  <a:pt x="59999" y="9677"/>
                </a:lnTo>
                <a:lnTo>
                  <a:pt x="61212" y="9677"/>
                </a:lnTo>
                <a:lnTo>
                  <a:pt x="61212" y="9677"/>
                </a:lnTo>
                <a:lnTo>
                  <a:pt x="61212" y="9677"/>
                </a:lnTo>
                <a:lnTo>
                  <a:pt x="61212" y="9677"/>
                </a:lnTo>
                <a:lnTo>
                  <a:pt x="62424" y="9677"/>
                </a:lnTo>
                <a:lnTo>
                  <a:pt x="62424" y="9677"/>
                </a:lnTo>
                <a:lnTo>
                  <a:pt x="62424" y="9677"/>
                </a:lnTo>
                <a:lnTo>
                  <a:pt x="62424" y="9677"/>
                </a:lnTo>
                <a:lnTo>
                  <a:pt x="62424" y="9677"/>
                </a:lnTo>
                <a:lnTo>
                  <a:pt x="64242" y="9677"/>
                </a:lnTo>
                <a:lnTo>
                  <a:pt x="64242" y="9677"/>
                </a:lnTo>
                <a:lnTo>
                  <a:pt x="64242" y="13548"/>
                </a:lnTo>
                <a:lnTo>
                  <a:pt x="64242" y="13548"/>
                </a:lnTo>
                <a:lnTo>
                  <a:pt x="64242" y="13548"/>
                </a:lnTo>
                <a:lnTo>
                  <a:pt x="64242" y="13548"/>
                </a:lnTo>
                <a:lnTo>
                  <a:pt x="65454" y="13548"/>
                </a:lnTo>
                <a:lnTo>
                  <a:pt x="65454" y="13548"/>
                </a:lnTo>
                <a:lnTo>
                  <a:pt x="65454" y="13548"/>
                </a:lnTo>
                <a:lnTo>
                  <a:pt x="65454" y="17419"/>
                </a:lnTo>
                <a:lnTo>
                  <a:pt x="65454" y="17419"/>
                </a:lnTo>
                <a:lnTo>
                  <a:pt x="64242" y="17419"/>
                </a:lnTo>
                <a:lnTo>
                  <a:pt x="64242" y="17419"/>
                </a:lnTo>
                <a:lnTo>
                  <a:pt x="64242" y="17419"/>
                </a:lnTo>
                <a:lnTo>
                  <a:pt x="64242" y="17419"/>
                </a:lnTo>
                <a:lnTo>
                  <a:pt x="64242" y="17419"/>
                </a:lnTo>
                <a:lnTo>
                  <a:pt x="62424" y="17419"/>
                </a:lnTo>
                <a:lnTo>
                  <a:pt x="62424" y="17419"/>
                </a:lnTo>
                <a:lnTo>
                  <a:pt x="62424" y="17419"/>
                </a:lnTo>
                <a:lnTo>
                  <a:pt x="62424" y="21290"/>
                </a:lnTo>
                <a:lnTo>
                  <a:pt x="62424" y="21290"/>
                </a:lnTo>
                <a:lnTo>
                  <a:pt x="62424" y="21290"/>
                </a:lnTo>
                <a:lnTo>
                  <a:pt x="62424" y="25161"/>
                </a:lnTo>
                <a:lnTo>
                  <a:pt x="62424" y="25161"/>
                </a:lnTo>
                <a:lnTo>
                  <a:pt x="64242" y="25161"/>
                </a:lnTo>
                <a:lnTo>
                  <a:pt x="64242" y="21290"/>
                </a:lnTo>
                <a:lnTo>
                  <a:pt x="64242" y="21290"/>
                </a:lnTo>
                <a:lnTo>
                  <a:pt x="64242" y="21290"/>
                </a:lnTo>
                <a:lnTo>
                  <a:pt x="64242" y="21290"/>
                </a:lnTo>
                <a:lnTo>
                  <a:pt x="64242" y="21290"/>
                </a:lnTo>
                <a:lnTo>
                  <a:pt x="64242" y="21290"/>
                </a:lnTo>
                <a:lnTo>
                  <a:pt x="64242" y="17419"/>
                </a:lnTo>
                <a:lnTo>
                  <a:pt x="65454" y="17419"/>
                </a:lnTo>
                <a:lnTo>
                  <a:pt x="65454" y="17419"/>
                </a:lnTo>
                <a:lnTo>
                  <a:pt x="65454" y="17419"/>
                </a:lnTo>
                <a:lnTo>
                  <a:pt x="65454" y="17419"/>
                </a:lnTo>
                <a:lnTo>
                  <a:pt x="66666" y="17419"/>
                </a:lnTo>
                <a:lnTo>
                  <a:pt x="66666" y="17419"/>
                </a:lnTo>
                <a:lnTo>
                  <a:pt x="66666" y="17419"/>
                </a:lnTo>
                <a:lnTo>
                  <a:pt x="66666" y="17419"/>
                </a:lnTo>
                <a:lnTo>
                  <a:pt x="66666" y="17419"/>
                </a:lnTo>
                <a:lnTo>
                  <a:pt x="67878" y="17419"/>
                </a:lnTo>
                <a:lnTo>
                  <a:pt x="67878" y="17419"/>
                </a:lnTo>
                <a:lnTo>
                  <a:pt x="67878" y="17419"/>
                </a:lnTo>
                <a:lnTo>
                  <a:pt x="67878" y="17419"/>
                </a:lnTo>
                <a:lnTo>
                  <a:pt x="67878" y="17419"/>
                </a:lnTo>
                <a:lnTo>
                  <a:pt x="69090" y="17419"/>
                </a:lnTo>
                <a:lnTo>
                  <a:pt x="69090" y="17419"/>
                </a:lnTo>
                <a:lnTo>
                  <a:pt x="69090" y="17419"/>
                </a:lnTo>
                <a:lnTo>
                  <a:pt x="69090" y="17419"/>
                </a:lnTo>
                <a:lnTo>
                  <a:pt x="70909" y="17419"/>
                </a:lnTo>
                <a:lnTo>
                  <a:pt x="70909" y="17419"/>
                </a:lnTo>
                <a:lnTo>
                  <a:pt x="70909" y="17419"/>
                </a:lnTo>
                <a:lnTo>
                  <a:pt x="70909" y="17419"/>
                </a:lnTo>
                <a:lnTo>
                  <a:pt x="70909" y="21290"/>
                </a:lnTo>
                <a:lnTo>
                  <a:pt x="72121" y="21290"/>
                </a:lnTo>
                <a:lnTo>
                  <a:pt x="72121" y="21290"/>
                </a:lnTo>
                <a:lnTo>
                  <a:pt x="72121" y="21290"/>
                </a:lnTo>
                <a:lnTo>
                  <a:pt x="72121" y="21290"/>
                </a:lnTo>
                <a:lnTo>
                  <a:pt x="72121" y="21290"/>
                </a:lnTo>
                <a:lnTo>
                  <a:pt x="72121" y="25161"/>
                </a:lnTo>
                <a:lnTo>
                  <a:pt x="72121" y="25161"/>
                </a:lnTo>
                <a:lnTo>
                  <a:pt x="72121" y="25161"/>
                </a:lnTo>
                <a:lnTo>
                  <a:pt x="72121" y="25161"/>
                </a:lnTo>
                <a:lnTo>
                  <a:pt x="72121" y="25161"/>
                </a:lnTo>
                <a:lnTo>
                  <a:pt x="72121" y="25161"/>
                </a:lnTo>
                <a:lnTo>
                  <a:pt x="72121" y="25161"/>
                </a:lnTo>
                <a:lnTo>
                  <a:pt x="72121" y="30967"/>
                </a:lnTo>
                <a:lnTo>
                  <a:pt x="72121" y="30967"/>
                </a:lnTo>
                <a:lnTo>
                  <a:pt x="72121" y="30967"/>
                </a:lnTo>
                <a:lnTo>
                  <a:pt x="73333" y="30967"/>
                </a:lnTo>
                <a:lnTo>
                  <a:pt x="73333" y="30967"/>
                </a:lnTo>
                <a:lnTo>
                  <a:pt x="73333" y="30967"/>
                </a:lnTo>
                <a:lnTo>
                  <a:pt x="73333" y="30967"/>
                </a:lnTo>
                <a:lnTo>
                  <a:pt x="73333" y="30967"/>
                </a:lnTo>
                <a:lnTo>
                  <a:pt x="74545" y="30967"/>
                </a:lnTo>
                <a:lnTo>
                  <a:pt x="74545" y="30967"/>
                </a:lnTo>
                <a:lnTo>
                  <a:pt x="74545" y="30967"/>
                </a:lnTo>
                <a:lnTo>
                  <a:pt x="74545" y="30967"/>
                </a:lnTo>
                <a:lnTo>
                  <a:pt x="75757" y="30967"/>
                </a:lnTo>
                <a:lnTo>
                  <a:pt x="75757" y="30967"/>
                </a:lnTo>
                <a:lnTo>
                  <a:pt x="75757" y="30967"/>
                </a:lnTo>
                <a:lnTo>
                  <a:pt x="75757" y="30967"/>
                </a:lnTo>
                <a:lnTo>
                  <a:pt x="75757" y="30967"/>
                </a:lnTo>
                <a:lnTo>
                  <a:pt x="75757" y="30967"/>
                </a:lnTo>
                <a:lnTo>
                  <a:pt x="77575" y="30967"/>
                </a:lnTo>
                <a:lnTo>
                  <a:pt x="77575" y="30967"/>
                </a:lnTo>
                <a:lnTo>
                  <a:pt x="77575" y="30967"/>
                </a:lnTo>
                <a:lnTo>
                  <a:pt x="78787" y="30967"/>
                </a:lnTo>
                <a:lnTo>
                  <a:pt x="78787" y="30967"/>
                </a:lnTo>
                <a:lnTo>
                  <a:pt x="77575" y="30967"/>
                </a:lnTo>
                <a:lnTo>
                  <a:pt x="77575" y="30967"/>
                </a:lnTo>
                <a:lnTo>
                  <a:pt x="78787" y="30967"/>
                </a:lnTo>
                <a:lnTo>
                  <a:pt x="78787" y="30967"/>
                </a:lnTo>
                <a:lnTo>
                  <a:pt x="78787" y="30967"/>
                </a:lnTo>
                <a:lnTo>
                  <a:pt x="78787" y="30967"/>
                </a:lnTo>
                <a:lnTo>
                  <a:pt x="80000" y="30967"/>
                </a:lnTo>
                <a:lnTo>
                  <a:pt x="80000" y="30967"/>
                </a:lnTo>
                <a:lnTo>
                  <a:pt x="80000" y="30967"/>
                </a:lnTo>
                <a:lnTo>
                  <a:pt x="80000" y="30967"/>
                </a:lnTo>
                <a:lnTo>
                  <a:pt x="80000" y="34838"/>
                </a:lnTo>
                <a:lnTo>
                  <a:pt x="80000" y="34838"/>
                </a:lnTo>
                <a:lnTo>
                  <a:pt x="81212" y="34838"/>
                </a:lnTo>
                <a:lnTo>
                  <a:pt x="81212" y="34838"/>
                </a:lnTo>
                <a:lnTo>
                  <a:pt x="81212" y="34838"/>
                </a:lnTo>
                <a:lnTo>
                  <a:pt x="81212" y="34838"/>
                </a:lnTo>
                <a:lnTo>
                  <a:pt x="81212" y="38709"/>
                </a:lnTo>
                <a:lnTo>
                  <a:pt x="82424" y="38709"/>
                </a:lnTo>
                <a:lnTo>
                  <a:pt x="82424" y="38709"/>
                </a:lnTo>
                <a:lnTo>
                  <a:pt x="82424" y="38709"/>
                </a:lnTo>
                <a:lnTo>
                  <a:pt x="82424" y="34838"/>
                </a:lnTo>
                <a:lnTo>
                  <a:pt x="82424" y="34838"/>
                </a:lnTo>
                <a:lnTo>
                  <a:pt x="82424" y="34838"/>
                </a:lnTo>
                <a:lnTo>
                  <a:pt x="82424" y="34838"/>
                </a:lnTo>
                <a:lnTo>
                  <a:pt x="82424" y="34838"/>
                </a:lnTo>
                <a:lnTo>
                  <a:pt x="82424" y="34838"/>
                </a:lnTo>
                <a:lnTo>
                  <a:pt x="83636" y="34838"/>
                </a:lnTo>
                <a:lnTo>
                  <a:pt x="83636" y="34838"/>
                </a:lnTo>
                <a:lnTo>
                  <a:pt x="83636" y="34838"/>
                </a:lnTo>
                <a:lnTo>
                  <a:pt x="83636" y="34838"/>
                </a:lnTo>
                <a:lnTo>
                  <a:pt x="85454" y="34838"/>
                </a:lnTo>
                <a:lnTo>
                  <a:pt x="85454" y="34838"/>
                </a:lnTo>
                <a:lnTo>
                  <a:pt x="85454" y="34838"/>
                </a:lnTo>
                <a:lnTo>
                  <a:pt x="86666" y="34838"/>
                </a:lnTo>
                <a:lnTo>
                  <a:pt x="86666" y="34838"/>
                </a:lnTo>
                <a:lnTo>
                  <a:pt x="86666" y="34838"/>
                </a:lnTo>
                <a:lnTo>
                  <a:pt x="86666" y="34838"/>
                </a:lnTo>
                <a:lnTo>
                  <a:pt x="87878" y="34838"/>
                </a:lnTo>
                <a:lnTo>
                  <a:pt x="87878" y="34838"/>
                </a:lnTo>
                <a:lnTo>
                  <a:pt x="87878" y="34838"/>
                </a:lnTo>
                <a:lnTo>
                  <a:pt x="87878" y="34838"/>
                </a:lnTo>
                <a:lnTo>
                  <a:pt x="87878" y="34838"/>
                </a:lnTo>
                <a:lnTo>
                  <a:pt x="89090" y="34838"/>
                </a:lnTo>
                <a:lnTo>
                  <a:pt x="89090" y="34838"/>
                </a:lnTo>
                <a:lnTo>
                  <a:pt x="89090" y="34838"/>
                </a:lnTo>
                <a:lnTo>
                  <a:pt x="89090" y="34838"/>
                </a:lnTo>
                <a:lnTo>
                  <a:pt x="87878" y="34838"/>
                </a:lnTo>
                <a:lnTo>
                  <a:pt x="87878" y="38709"/>
                </a:lnTo>
                <a:lnTo>
                  <a:pt x="87878" y="38709"/>
                </a:lnTo>
                <a:lnTo>
                  <a:pt x="87878" y="38709"/>
                </a:lnTo>
                <a:lnTo>
                  <a:pt x="87878" y="38709"/>
                </a:lnTo>
                <a:lnTo>
                  <a:pt x="86666" y="38709"/>
                </a:lnTo>
                <a:lnTo>
                  <a:pt x="86666" y="38709"/>
                </a:lnTo>
                <a:lnTo>
                  <a:pt x="86666" y="38709"/>
                </a:lnTo>
                <a:lnTo>
                  <a:pt x="86666" y="38709"/>
                </a:lnTo>
                <a:lnTo>
                  <a:pt x="85454" y="38709"/>
                </a:lnTo>
                <a:lnTo>
                  <a:pt x="85454" y="38709"/>
                </a:lnTo>
                <a:lnTo>
                  <a:pt x="86666" y="38709"/>
                </a:lnTo>
                <a:lnTo>
                  <a:pt x="86666" y="38709"/>
                </a:lnTo>
                <a:lnTo>
                  <a:pt x="86666" y="38709"/>
                </a:lnTo>
                <a:lnTo>
                  <a:pt x="86666" y="38709"/>
                </a:lnTo>
                <a:lnTo>
                  <a:pt x="87878" y="38709"/>
                </a:lnTo>
                <a:lnTo>
                  <a:pt x="87878" y="38709"/>
                </a:lnTo>
                <a:lnTo>
                  <a:pt x="87878" y="38709"/>
                </a:lnTo>
                <a:lnTo>
                  <a:pt x="87878" y="38709"/>
                </a:lnTo>
                <a:lnTo>
                  <a:pt x="87878" y="38709"/>
                </a:lnTo>
                <a:lnTo>
                  <a:pt x="89090" y="38709"/>
                </a:lnTo>
                <a:lnTo>
                  <a:pt x="89090" y="38709"/>
                </a:lnTo>
                <a:lnTo>
                  <a:pt x="89090" y="38709"/>
                </a:lnTo>
                <a:lnTo>
                  <a:pt x="90303" y="38709"/>
                </a:lnTo>
                <a:lnTo>
                  <a:pt x="90303" y="38709"/>
                </a:lnTo>
                <a:lnTo>
                  <a:pt x="90303" y="38709"/>
                </a:lnTo>
                <a:lnTo>
                  <a:pt x="90303" y="38709"/>
                </a:lnTo>
                <a:lnTo>
                  <a:pt x="92121" y="38709"/>
                </a:lnTo>
                <a:lnTo>
                  <a:pt x="92121" y="38709"/>
                </a:lnTo>
                <a:lnTo>
                  <a:pt x="92121" y="38709"/>
                </a:lnTo>
                <a:lnTo>
                  <a:pt x="93333" y="38709"/>
                </a:lnTo>
                <a:lnTo>
                  <a:pt x="93333" y="42580"/>
                </a:lnTo>
                <a:lnTo>
                  <a:pt x="93333" y="42580"/>
                </a:lnTo>
                <a:lnTo>
                  <a:pt x="93333" y="42580"/>
                </a:lnTo>
                <a:lnTo>
                  <a:pt x="93333" y="42580"/>
                </a:lnTo>
                <a:lnTo>
                  <a:pt x="94545" y="42580"/>
                </a:lnTo>
                <a:lnTo>
                  <a:pt x="94545" y="42580"/>
                </a:lnTo>
                <a:lnTo>
                  <a:pt x="94545" y="42580"/>
                </a:lnTo>
                <a:lnTo>
                  <a:pt x="94545" y="42580"/>
                </a:lnTo>
                <a:lnTo>
                  <a:pt x="95757" y="42580"/>
                </a:lnTo>
                <a:lnTo>
                  <a:pt x="95757" y="42580"/>
                </a:lnTo>
                <a:lnTo>
                  <a:pt x="95757" y="42580"/>
                </a:lnTo>
                <a:lnTo>
                  <a:pt x="95757" y="46451"/>
                </a:lnTo>
                <a:lnTo>
                  <a:pt x="95757" y="46451"/>
                </a:lnTo>
                <a:lnTo>
                  <a:pt x="94545" y="46451"/>
                </a:lnTo>
                <a:lnTo>
                  <a:pt x="94545" y="46451"/>
                </a:lnTo>
                <a:lnTo>
                  <a:pt x="94545" y="46451"/>
                </a:lnTo>
                <a:lnTo>
                  <a:pt x="94545" y="46451"/>
                </a:lnTo>
                <a:lnTo>
                  <a:pt x="94545" y="46451"/>
                </a:lnTo>
                <a:lnTo>
                  <a:pt x="94545" y="52258"/>
                </a:lnTo>
                <a:lnTo>
                  <a:pt x="94545" y="52258"/>
                </a:lnTo>
                <a:lnTo>
                  <a:pt x="94545" y="52258"/>
                </a:lnTo>
                <a:lnTo>
                  <a:pt x="94545" y="52258"/>
                </a:lnTo>
                <a:lnTo>
                  <a:pt x="95757" y="52258"/>
                </a:lnTo>
                <a:lnTo>
                  <a:pt x="95757" y="52258"/>
                </a:lnTo>
                <a:lnTo>
                  <a:pt x="95757" y="52258"/>
                </a:lnTo>
                <a:lnTo>
                  <a:pt x="96969" y="52258"/>
                </a:lnTo>
                <a:lnTo>
                  <a:pt x="96969" y="52258"/>
                </a:lnTo>
                <a:lnTo>
                  <a:pt x="96969" y="52258"/>
                </a:lnTo>
                <a:lnTo>
                  <a:pt x="96969" y="52258"/>
                </a:lnTo>
                <a:lnTo>
                  <a:pt x="98787" y="52258"/>
                </a:lnTo>
                <a:lnTo>
                  <a:pt x="98787" y="52258"/>
                </a:lnTo>
                <a:lnTo>
                  <a:pt x="98787" y="52258"/>
                </a:lnTo>
                <a:lnTo>
                  <a:pt x="98787" y="52258"/>
                </a:lnTo>
                <a:lnTo>
                  <a:pt x="98787" y="52258"/>
                </a:lnTo>
                <a:lnTo>
                  <a:pt x="99999" y="52258"/>
                </a:lnTo>
                <a:lnTo>
                  <a:pt x="99999" y="52258"/>
                </a:lnTo>
                <a:lnTo>
                  <a:pt x="99999" y="52258"/>
                </a:lnTo>
                <a:lnTo>
                  <a:pt x="99999" y="52258"/>
                </a:lnTo>
                <a:lnTo>
                  <a:pt x="99999" y="56129"/>
                </a:lnTo>
                <a:lnTo>
                  <a:pt x="101212" y="56129"/>
                </a:lnTo>
                <a:lnTo>
                  <a:pt x="101212" y="56129"/>
                </a:lnTo>
                <a:lnTo>
                  <a:pt x="101212" y="56129"/>
                </a:lnTo>
                <a:lnTo>
                  <a:pt x="101212" y="56129"/>
                </a:lnTo>
                <a:lnTo>
                  <a:pt x="101212" y="56129"/>
                </a:lnTo>
                <a:lnTo>
                  <a:pt x="101212" y="60000"/>
                </a:lnTo>
                <a:lnTo>
                  <a:pt x="101212" y="60000"/>
                </a:lnTo>
                <a:lnTo>
                  <a:pt x="101212" y="60000"/>
                </a:lnTo>
                <a:lnTo>
                  <a:pt x="101212" y="60000"/>
                </a:lnTo>
                <a:lnTo>
                  <a:pt x="101212" y="63870"/>
                </a:lnTo>
                <a:lnTo>
                  <a:pt x="101212" y="63870"/>
                </a:lnTo>
                <a:lnTo>
                  <a:pt x="99999" y="63870"/>
                </a:lnTo>
                <a:lnTo>
                  <a:pt x="99999" y="63870"/>
                </a:lnTo>
                <a:lnTo>
                  <a:pt x="99999" y="63870"/>
                </a:lnTo>
                <a:lnTo>
                  <a:pt x="99999" y="63870"/>
                </a:lnTo>
                <a:lnTo>
                  <a:pt x="99999" y="63870"/>
                </a:lnTo>
                <a:lnTo>
                  <a:pt x="99999" y="63870"/>
                </a:lnTo>
                <a:lnTo>
                  <a:pt x="101212" y="63870"/>
                </a:lnTo>
                <a:lnTo>
                  <a:pt x="101212" y="63870"/>
                </a:lnTo>
                <a:lnTo>
                  <a:pt x="101212" y="63870"/>
                </a:lnTo>
                <a:lnTo>
                  <a:pt x="101212" y="63870"/>
                </a:lnTo>
                <a:lnTo>
                  <a:pt x="102424" y="63870"/>
                </a:lnTo>
                <a:lnTo>
                  <a:pt x="102424" y="63870"/>
                </a:lnTo>
                <a:lnTo>
                  <a:pt x="102424" y="63870"/>
                </a:lnTo>
                <a:lnTo>
                  <a:pt x="102424" y="63870"/>
                </a:lnTo>
                <a:lnTo>
                  <a:pt x="102424" y="63870"/>
                </a:lnTo>
                <a:lnTo>
                  <a:pt x="102424" y="60000"/>
                </a:lnTo>
                <a:lnTo>
                  <a:pt x="102424" y="60000"/>
                </a:lnTo>
                <a:lnTo>
                  <a:pt x="103636" y="60000"/>
                </a:lnTo>
                <a:lnTo>
                  <a:pt x="103636" y="60000"/>
                </a:lnTo>
                <a:lnTo>
                  <a:pt x="103636" y="60000"/>
                </a:lnTo>
                <a:lnTo>
                  <a:pt x="103636" y="63870"/>
                </a:lnTo>
                <a:lnTo>
                  <a:pt x="103636" y="63870"/>
                </a:lnTo>
                <a:lnTo>
                  <a:pt x="105454" y="63870"/>
                </a:lnTo>
                <a:lnTo>
                  <a:pt x="105454" y="63870"/>
                </a:lnTo>
                <a:lnTo>
                  <a:pt x="105454" y="63870"/>
                </a:lnTo>
                <a:lnTo>
                  <a:pt x="105454" y="63870"/>
                </a:lnTo>
                <a:lnTo>
                  <a:pt x="106666" y="63870"/>
                </a:lnTo>
                <a:lnTo>
                  <a:pt x="106666" y="60000"/>
                </a:lnTo>
                <a:lnTo>
                  <a:pt x="106666" y="60000"/>
                </a:lnTo>
                <a:lnTo>
                  <a:pt x="106666" y="60000"/>
                </a:lnTo>
                <a:lnTo>
                  <a:pt x="106666" y="60000"/>
                </a:lnTo>
                <a:lnTo>
                  <a:pt x="107878" y="60000"/>
                </a:lnTo>
                <a:lnTo>
                  <a:pt x="107878" y="63870"/>
                </a:lnTo>
                <a:lnTo>
                  <a:pt x="107878" y="63870"/>
                </a:lnTo>
                <a:lnTo>
                  <a:pt x="107878" y="63870"/>
                </a:lnTo>
                <a:lnTo>
                  <a:pt x="109090" y="63870"/>
                </a:lnTo>
                <a:lnTo>
                  <a:pt x="109090" y="63870"/>
                </a:lnTo>
                <a:lnTo>
                  <a:pt x="109090" y="63870"/>
                </a:lnTo>
                <a:lnTo>
                  <a:pt x="109090" y="63870"/>
                </a:lnTo>
                <a:lnTo>
                  <a:pt x="109090" y="63870"/>
                </a:lnTo>
                <a:lnTo>
                  <a:pt x="110303" y="63870"/>
                </a:lnTo>
                <a:lnTo>
                  <a:pt x="110303" y="63870"/>
                </a:lnTo>
                <a:lnTo>
                  <a:pt x="110303" y="63870"/>
                </a:lnTo>
                <a:lnTo>
                  <a:pt x="110303" y="63870"/>
                </a:lnTo>
                <a:lnTo>
                  <a:pt x="110303" y="67741"/>
                </a:lnTo>
                <a:lnTo>
                  <a:pt x="110303" y="67741"/>
                </a:lnTo>
                <a:lnTo>
                  <a:pt x="110303" y="67741"/>
                </a:lnTo>
                <a:lnTo>
                  <a:pt x="110303" y="67741"/>
                </a:lnTo>
                <a:lnTo>
                  <a:pt x="110303" y="67741"/>
                </a:lnTo>
                <a:lnTo>
                  <a:pt x="110303" y="67741"/>
                </a:lnTo>
                <a:lnTo>
                  <a:pt x="110303" y="67741"/>
                </a:lnTo>
                <a:lnTo>
                  <a:pt x="110303" y="73548"/>
                </a:lnTo>
                <a:lnTo>
                  <a:pt x="110303" y="73548"/>
                </a:lnTo>
                <a:lnTo>
                  <a:pt x="110303" y="73548"/>
                </a:lnTo>
                <a:lnTo>
                  <a:pt x="112121" y="73548"/>
                </a:lnTo>
                <a:lnTo>
                  <a:pt x="112121" y="73548"/>
                </a:lnTo>
                <a:lnTo>
                  <a:pt x="112121" y="73548"/>
                </a:lnTo>
                <a:lnTo>
                  <a:pt x="113333" y="73548"/>
                </a:lnTo>
                <a:lnTo>
                  <a:pt x="113333" y="73548"/>
                </a:lnTo>
                <a:lnTo>
                  <a:pt x="113333" y="73548"/>
                </a:lnTo>
                <a:lnTo>
                  <a:pt x="113333" y="73548"/>
                </a:lnTo>
                <a:lnTo>
                  <a:pt x="113333" y="73548"/>
                </a:lnTo>
                <a:lnTo>
                  <a:pt x="113333" y="73548"/>
                </a:lnTo>
                <a:lnTo>
                  <a:pt x="114545" y="73548"/>
                </a:lnTo>
                <a:lnTo>
                  <a:pt x="114545" y="73548"/>
                </a:lnTo>
                <a:lnTo>
                  <a:pt x="114545" y="73548"/>
                </a:lnTo>
                <a:lnTo>
                  <a:pt x="114545" y="73548"/>
                </a:lnTo>
                <a:lnTo>
                  <a:pt x="115757" y="73548"/>
                </a:lnTo>
                <a:lnTo>
                  <a:pt x="115757" y="73548"/>
                </a:lnTo>
                <a:lnTo>
                  <a:pt x="115757" y="73548"/>
                </a:lnTo>
                <a:lnTo>
                  <a:pt x="116969" y="73548"/>
                </a:lnTo>
                <a:lnTo>
                  <a:pt x="116969" y="73548"/>
                </a:lnTo>
                <a:lnTo>
                  <a:pt x="116969" y="73548"/>
                </a:lnTo>
                <a:lnTo>
                  <a:pt x="116969" y="73548"/>
                </a:lnTo>
                <a:lnTo>
                  <a:pt x="116969" y="73548"/>
                </a:lnTo>
                <a:lnTo>
                  <a:pt x="116969" y="73548"/>
                </a:lnTo>
                <a:lnTo>
                  <a:pt x="118787" y="73548"/>
                </a:lnTo>
                <a:lnTo>
                  <a:pt x="118787" y="73548"/>
                </a:lnTo>
                <a:lnTo>
                  <a:pt x="118787" y="73548"/>
                </a:lnTo>
                <a:lnTo>
                  <a:pt x="118787" y="73548"/>
                </a:lnTo>
                <a:lnTo>
                  <a:pt x="119999" y="73548"/>
                </a:lnTo>
                <a:lnTo>
                  <a:pt x="119999" y="73548"/>
                </a:lnTo>
                <a:lnTo>
                  <a:pt x="119999" y="73548"/>
                </a:lnTo>
                <a:lnTo>
                  <a:pt x="119999" y="77419"/>
                </a:lnTo>
                <a:lnTo>
                  <a:pt x="119999" y="77419"/>
                </a:lnTo>
                <a:lnTo>
                  <a:pt x="119999" y="77419"/>
                </a:lnTo>
                <a:lnTo>
                  <a:pt x="119999" y="77419"/>
                </a:lnTo>
                <a:lnTo>
                  <a:pt x="118787" y="77419"/>
                </a:lnTo>
                <a:lnTo>
                  <a:pt x="118787" y="77419"/>
                </a:lnTo>
                <a:lnTo>
                  <a:pt x="119999" y="77419"/>
                </a:lnTo>
                <a:lnTo>
                  <a:pt x="119999" y="81290"/>
                </a:lnTo>
                <a:lnTo>
                  <a:pt x="119999" y="81290"/>
                </a:lnTo>
                <a:lnTo>
                  <a:pt x="119999" y="81290"/>
                </a:lnTo>
                <a:lnTo>
                  <a:pt x="119999" y="81290"/>
                </a:lnTo>
                <a:lnTo>
                  <a:pt x="119999" y="81290"/>
                </a:lnTo>
                <a:lnTo>
                  <a:pt x="118787" y="81290"/>
                </a:lnTo>
                <a:lnTo>
                  <a:pt x="118787" y="81290"/>
                </a:lnTo>
                <a:lnTo>
                  <a:pt x="118787" y="85161"/>
                </a:lnTo>
                <a:lnTo>
                  <a:pt x="118787" y="85161"/>
                </a:lnTo>
                <a:lnTo>
                  <a:pt x="118787" y="85161"/>
                </a:lnTo>
                <a:lnTo>
                  <a:pt x="118787" y="85161"/>
                </a:lnTo>
                <a:lnTo>
                  <a:pt x="116969" y="85161"/>
                </a:lnTo>
                <a:lnTo>
                  <a:pt x="116969" y="85161"/>
                </a:lnTo>
                <a:lnTo>
                  <a:pt x="116969" y="85161"/>
                </a:lnTo>
                <a:lnTo>
                  <a:pt x="116969" y="85161"/>
                </a:lnTo>
                <a:lnTo>
                  <a:pt x="115757" y="85161"/>
                </a:lnTo>
                <a:lnTo>
                  <a:pt x="115757" y="85161"/>
                </a:lnTo>
                <a:lnTo>
                  <a:pt x="115757" y="85161"/>
                </a:lnTo>
                <a:lnTo>
                  <a:pt x="114545" y="85161"/>
                </a:lnTo>
                <a:lnTo>
                  <a:pt x="114545" y="85161"/>
                </a:lnTo>
                <a:lnTo>
                  <a:pt x="114545" y="85161"/>
                </a:lnTo>
                <a:lnTo>
                  <a:pt x="114545" y="85161"/>
                </a:lnTo>
                <a:lnTo>
                  <a:pt x="114545" y="85161"/>
                </a:lnTo>
                <a:lnTo>
                  <a:pt x="114545" y="89032"/>
                </a:lnTo>
                <a:lnTo>
                  <a:pt x="113333" y="89032"/>
                </a:lnTo>
                <a:lnTo>
                  <a:pt x="113333" y="89032"/>
                </a:lnTo>
                <a:lnTo>
                  <a:pt x="113333" y="89032"/>
                </a:lnTo>
                <a:lnTo>
                  <a:pt x="113333" y="89032"/>
                </a:lnTo>
                <a:lnTo>
                  <a:pt x="113333" y="89032"/>
                </a:lnTo>
                <a:lnTo>
                  <a:pt x="112121" y="89032"/>
                </a:lnTo>
                <a:lnTo>
                  <a:pt x="112121" y="89032"/>
                </a:lnTo>
                <a:lnTo>
                  <a:pt x="112121" y="89032"/>
                </a:lnTo>
                <a:lnTo>
                  <a:pt x="112121" y="89032"/>
                </a:lnTo>
                <a:lnTo>
                  <a:pt x="110303" y="89032"/>
                </a:lnTo>
                <a:lnTo>
                  <a:pt x="110303" y="89032"/>
                </a:lnTo>
                <a:lnTo>
                  <a:pt x="110303" y="89032"/>
                </a:lnTo>
                <a:lnTo>
                  <a:pt x="110303" y="89032"/>
                </a:lnTo>
                <a:lnTo>
                  <a:pt x="109090" y="89032"/>
                </a:lnTo>
                <a:lnTo>
                  <a:pt x="109090" y="94838"/>
                </a:lnTo>
                <a:lnTo>
                  <a:pt x="109090" y="94838"/>
                </a:lnTo>
                <a:lnTo>
                  <a:pt x="109090" y="94838"/>
                </a:lnTo>
                <a:lnTo>
                  <a:pt x="109090" y="94838"/>
                </a:lnTo>
                <a:lnTo>
                  <a:pt x="109090" y="94838"/>
                </a:lnTo>
                <a:lnTo>
                  <a:pt x="109090" y="94838"/>
                </a:lnTo>
                <a:lnTo>
                  <a:pt x="110303" y="94838"/>
                </a:lnTo>
                <a:lnTo>
                  <a:pt x="110303" y="94838"/>
                </a:lnTo>
                <a:lnTo>
                  <a:pt x="110303" y="94838"/>
                </a:lnTo>
                <a:lnTo>
                  <a:pt x="110303" y="94838"/>
                </a:lnTo>
                <a:lnTo>
                  <a:pt x="110303" y="94838"/>
                </a:lnTo>
                <a:lnTo>
                  <a:pt x="110303" y="94838"/>
                </a:lnTo>
                <a:lnTo>
                  <a:pt x="110303" y="94838"/>
                </a:lnTo>
                <a:lnTo>
                  <a:pt x="110303" y="94838"/>
                </a:lnTo>
                <a:lnTo>
                  <a:pt x="109090" y="94838"/>
                </a:lnTo>
                <a:lnTo>
                  <a:pt x="109090" y="94838"/>
                </a:lnTo>
                <a:lnTo>
                  <a:pt x="109090" y="94838"/>
                </a:lnTo>
                <a:lnTo>
                  <a:pt x="109090" y="94838"/>
                </a:lnTo>
                <a:lnTo>
                  <a:pt x="107878" y="94838"/>
                </a:lnTo>
                <a:lnTo>
                  <a:pt x="107878" y="94838"/>
                </a:lnTo>
                <a:lnTo>
                  <a:pt x="107878" y="94838"/>
                </a:lnTo>
                <a:lnTo>
                  <a:pt x="107878" y="94838"/>
                </a:lnTo>
                <a:lnTo>
                  <a:pt x="106666" y="94838"/>
                </a:lnTo>
                <a:lnTo>
                  <a:pt x="106666" y="94838"/>
                </a:lnTo>
                <a:lnTo>
                  <a:pt x="106666" y="94838"/>
                </a:lnTo>
                <a:lnTo>
                  <a:pt x="106666" y="94838"/>
                </a:lnTo>
                <a:lnTo>
                  <a:pt x="106666" y="94838"/>
                </a:lnTo>
                <a:lnTo>
                  <a:pt x="105454" y="94838"/>
                </a:lnTo>
                <a:lnTo>
                  <a:pt x="105454" y="98709"/>
                </a:lnTo>
                <a:lnTo>
                  <a:pt x="105454" y="98709"/>
                </a:lnTo>
                <a:lnTo>
                  <a:pt x="105454" y="98709"/>
                </a:lnTo>
                <a:lnTo>
                  <a:pt x="105454" y="98709"/>
                </a:lnTo>
                <a:lnTo>
                  <a:pt x="105454" y="94838"/>
                </a:lnTo>
                <a:lnTo>
                  <a:pt x="103636" y="94838"/>
                </a:lnTo>
                <a:lnTo>
                  <a:pt x="103636" y="94838"/>
                </a:lnTo>
                <a:lnTo>
                  <a:pt x="103636" y="94838"/>
                </a:lnTo>
                <a:lnTo>
                  <a:pt x="105454" y="94838"/>
                </a:lnTo>
                <a:lnTo>
                  <a:pt x="105454" y="94838"/>
                </a:lnTo>
                <a:lnTo>
                  <a:pt x="105454" y="94838"/>
                </a:lnTo>
                <a:lnTo>
                  <a:pt x="105454" y="89032"/>
                </a:lnTo>
                <a:lnTo>
                  <a:pt x="105454" y="89032"/>
                </a:lnTo>
                <a:lnTo>
                  <a:pt x="105454" y="89032"/>
                </a:lnTo>
                <a:lnTo>
                  <a:pt x="103636" y="89032"/>
                </a:lnTo>
                <a:lnTo>
                  <a:pt x="103636" y="89032"/>
                </a:lnTo>
                <a:lnTo>
                  <a:pt x="103636" y="89032"/>
                </a:lnTo>
                <a:lnTo>
                  <a:pt x="102424" y="89032"/>
                </a:lnTo>
                <a:lnTo>
                  <a:pt x="102424" y="89032"/>
                </a:lnTo>
                <a:lnTo>
                  <a:pt x="102424" y="89032"/>
                </a:lnTo>
                <a:lnTo>
                  <a:pt x="102424" y="89032"/>
                </a:lnTo>
                <a:lnTo>
                  <a:pt x="103636" y="89032"/>
                </a:lnTo>
                <a:lnTo>
                  <a:pt x="103636" y="89032"/>
                </a:lnTo>
                <a:lnTo>
                  <a:pt x="103636" y="89032"/>
                </a:lnTo>
                <a:lnTo>
                  <a:pt x="105454" y="89032"/>
                </a:lnTo>
                <a:lnTo>
                  <a:pt x="105454" y="89032"/>
                </a:lnTo>
                <a:lnTo>
                  <a:pt x="105454" y="89032"/>
                </a:lnTo>
                <a:lnTo>
                  <a:pt x="105454" y="89032"/>
                </a:lnTo>
                <a:lnTo>
                  <a:pt x="105454" y="89032"/>
                </a:lnTo>
                <a:lnTo>
                  <a:pt x="105454" y="85161"/>
                </a:lnTo>
                <a:lnTo>
                  <a:pt x="105454" y="85161"/>
                </a:lnTo>
                <a:lnTo>
                  <a:pt x="105454" y="85161"/>
                </a:lnTo>
                <a:lnTo>
                  <a:pt x="105454" y="85161"/>
                </a:lnTo>
                <a:lnTo>
                  <a:pt x="105454" y="85161"/>
                </a:lnTo>
                <a:lnTo>
                  <a:pt x="105454" y="85161"/>
                </a:lnTo>
                <a:lnTo>
                  <a:pt x="103636" y="85161"/>
                </a:lnTo>
                <a:lnTo>
                  <a:pt x="103636" y="85161"/>
                </a:lnTo>
                <a:lnTo>
                  <a:pt x="103636" y="85161"/>
                </a:lnTo>
                <a:lnTo>
                  <a:pt x="102424" y="85161"/>
                </a:lnTo>
                <a:lnTo>
                  <a:pt x="102424" y="85161"/>
                </a:lnTo>
                <a:lnTo>
                  <a:pt x="102424" y="85161"/>
                </a:lnTo>
                <a:lnTo>
                  <a:pt x="102424" y="85161"/>
                </a:lnTo>
                <a:lnTo>
                  <a:pt x="102424" y="85161"/>
                </a:lnTo>
                <a:lnTo>
                  <a:pt x="101212" y="85161"/>
                </a:lnTo>
                <a:lnTo>
                  <a:pt x="101212" y="85161"/>
                </a:lnTo>
                <a:lnTo>
                  <a:pt x="101212" y="85161"/>
                </a:lnTo>
                <a:lnTo>
                  <a:pt x="101212" y="85161"/>
                </a:lnTo>
                <a:lnTo>
                  <a:pt x="99999" y="85161"/>
                </a:lnTo>
                <a:lnTo>
                  <a:pt x="99999" y="85161"/>
                </a:lnTo>
                <a:lnTo>
                  <a:pt x="99999" y="85161"/>
                </a:lnTo>
                <a:lnTo>
                  <a:pt x="99999" y="85161"/>
                </a:lnTo>
                <a:lnTo>
                  <a:pt x="98787" y="85161"/>
                </a:lnTo>
                <a:lnTo>
                  <a:pt x="98787" y="85161"/>
                </a:lnTo>
                <a:lnTo>
                  <a:pt x="98787" y="85161"/>
                </a:lnTo>
                <a:lnTo>
                  <a:pt x="98787" y="85161"/>
                </a:lnTo>
                <a:lnTo>
                  <a:pt x="98787" y="89032"/>
                </a:lnTo>
                <a:lnTo>
                  <a:pt x="96969" y="89032"/>
                </a:lnTo>
                <a:lnTo>
                  <a:pt x="96969" y="89032"/>
                </a:lnTo>
                <a:lnTo>
                  <a:pt x="96969" y="89032"/>
                </a:lnTo>
                <a:lnTo>
                  <a:pt x="96969" y="89032"/>
                </a:lnTo>
                <a:lnTo>
                  <a:pt x="95757" y="89032"/>
                </a:lnTo>
                <a:lnTo>
                  <a:pt x="95757" y="85161"/>
                </a:lnTo>
                <a:lnTo>
                  <a:pt x="95757" y="85161"/>
                </a:lnTo>
                <a:lnTo>
                  <a:pt x="95757" y="85161"/>
                </a:lnTo>
                <a:lnTo>
                  <a:pt x="95757" y="89032"/>
                </a:lnTo>
                <a:lnTo>
                  <a:pt x="94545" y="89032"/>
                </a:lnTo>
                <a:lnTo>
                  <a:pt x="94545" y="89032"/>
                </a:lnTo>
                <a:lnTo>
                  <a:pt x="94545" y="89032"/>
                </a:lnTo>
                <a:lnTo>
                  <a:pt x="94545" y="89032"/>
                </a:lnTo>
                <a:lnTo>
                  <a:pt x="93333" y="89032"/>
                </a:lnTo>
                <a:lnTo>
                  <a:pt x="93333" y="89032"/>
                </a:lnTo>
                <a:lnTo>
                  <a:pt x="93333" y="89032"/>
                </a:lnTo>
                <a:lnTo>
                  <a:pt x="93333" y="89032"/>
                </a:lnTo>
                <a:lnTo>
                  <a:pt x="93333" y="89032"/>
                </a:lnTo>
                <a:lnTo>
                  <a:pt x="92121" y="89032"/>
                </a:lnTo>
                <a:lnTo>
                  <a:pt x="92121" y="89032"/>
                </a:lnTo>
                <a:lnTo>
                  <a:pt x="92121" y="89032"/>
                </a:lnTo>
                <a:lnTo>
                  <a:pt x="90303" y="89032"/>
                </a:lnTo>
                <a:lnTo>
                  <a:pt x="90303" y="89032"/>
                </a:lnTo>
                <a:lnTo>
                  <a:pt x="90303" y="89032"/>
                </a:lnTo>
                <a:lnTo>
                  <a:pt x="90303" y="89032"/>
                </a:lnTo>
                <a:lnTo>
                  <a:pt x="89090" y="89032"/>
                </a:lnTo>
                <a:lnTo>
                  <a:pt x="89090" y="89032"/>
                </a:lnTo>
                <a:lnTo>
                  <a:pt x="89090" y="89032"/>
                </a:lnTo>
                <a:lnTo>
                  <a:pt x="89090" y="85161"/>
                </a:lnTo>
                <a:lnTo>
                  <a:pt x="89090" y="85161"/>
                </a:lnTo>
                <a:lnTo>
                  <a:pt x="89090" y="85161"/>
                </a:lnTo>
                <a:lnTo>
                  <a:pt x="89090" y="85161"/>
                </a:lnTo>
                <a:lnTo>
                  <a:pt x="89090" y="85161"/>
                </a:lnTo>
                <a:lnTo>
                  <a:pt x="89090" y="85161"/>
                </a:lnTo>
                <a:lnTo>
                  <a:pt x="89090" y="81290"/>
                </a:lnTo>
                <a:lnTo>
                  <a:pt x="90303" y="81290"/>
                </a:lnTo>
                <a:lnTo>
                  <a:pt x="90303" y="81290"/>
                </a:lnTo>
                <a:lnTo>
                  <a:pt x="90303" y="81290"/>
                </a:lnTo>
                <a:lnTo>
                  <a:pt x="90303" y="81290"/>
                </a:lnTo>
                <a:lnTo>
                  <a:pt x="92121" y="81290"/>
                </a:lnTo>
                <a:lnTo>
                  <a:pt x="92121" y="81290"/>
                </a:lnTo>
                <a:lnTo>
                  <a:pt x="92121" y="81290"/>
                </a:lnTo>
                <a:lnTo>
                  <a:pt x="92121" y="81290"/>
                </a:lnTo>
                <a:lnTo>
                  <a:pt x="92121" y="81290"/>
                </a:lnTo>
                <a:lnTo>
                  <a:pt x="92121" y="77419"/>
                </a:lnTo>
                <a:lnTo>
                  <a:pt x="93333" y="77419"/>
                </a:lnTo>
                <a:lnTo>
                  <a:pt x="93333" y="77419"/>
                </a:lnTo>
                <a:lnTo>
                  <a:pt x="93333" y="77419"/>
                </a:lnTo>
                <a:lnTo>
                  <a:pt x="93333" y="77419"/>
                </a:lnTo>
                <a:lnTo>
                  <a:pt x="93333" y="77419"/>
                </a:lnTo>
                <a:lnTo>
                  <a:pt x="93333" y="77419"/>
                </a:lnTo>
                <a:lnTo>
                  <a:pt x="94545" y="77419"/>
                </a:lnTo>
                <a:lnTo>
                  <a:pt x="94545" y="73548"/>
                </a:lnTo>
                <a:lnTo>
                  <a:pt x="94545" y="73548"/>
                </a:lnTo>
                <a:lnTo>
                  <a:pt x="94545" y="73548"/>
                </a:lnTo>
                <a:lnTo>
                  <a:pt x="94545" y="73548"/>
                </a:lnTo>
                <a:lnTo>
                  <a:pt x="94545" y="73548"/>
                </a:lnTo>
                <a:lnTo>
                  <a:pt x="94545" y="73548"/>
                </a:lnTo>
                <a:lnTo>
                  <a:pt x="93333" y="73548"/>
                </a:lnTo>
                <a:lnTo>
                  <a:pt x="93333" y="73548"/>
                </a:lnTo>
                <a:lnTo>
                  <a:pt x="93333" y="73548"/>
                </a:lnTo>
                <a:lnTo>
                  <a:pt x="93333" y="73548"/>
                </a:lnTo>
                <a:lnTo>
                  <a:pt x="93333" y="73548"/>
                </a:lnTo>
                <a:lnTo>
                  <a:pt x="92121" y="73548"/>
                </a:lnTo>
                <a:lnTo>
                  <a:pt x="92121" y="73548"/>
                </a:lnTo>
                <a:lnTo>
                  <a:pt x="92121" y="73548"/>
                </a:lnTo>
                <a:lnTo>
                  <a:pt x="92121" y="73548"/>
                </a:lnTo>
                <a:lnTo>
                  <a:pt x="90303" y="73548"/>
                </a:lnTo>
                <a:lnTo>
                  <a:pt x="90303" y="73548"/>
                </a:lnTo>
                <a:lnTo>
                  <a:pt x="90303" y="73548"/>
                </a:lnTo>
                <a:lnTo>
                  <a:pt x="90303" y="67741"/>
                </a:lnTo>
                <a:lnTo>
                  <a:pt x="90303" y="67741"/>
                </a:lnTo>
                <a:lnTo>
                  <a:pt x="89090" y="67741"/>
                </a:lnTo>
                <a:lnTo>
                  <a:pt x="89090" y="67741"/>
                </a:lnTo>
                <a:lnTo>
                  <a:pt x="89090" y="67741"/>
                </a:lnTo>
                <a:lnTo>
                  <a:pt x="89090" y="67741"/>
                </a:lnTo>
                <a:lnTo>
                  <a:pt x="89090" y="67741"/>
                </a:lnTo>
                <a:lnTo>
                  <a:pt x="89090" y="67741"/>
                </a:lnTo>
                <a:lnTo>
                  <a:pt x="89090" y="63870"/>
                </a:lnTo>
                <a:lnTo>
                  <a:pt x="89090" y="63870"/>
                </a:lnTo>
                <a:lnTo>
                  <a:pt x="90303" y="63870"/>
                </a:lnTo>
                <a:lnTo>
                  <a:pt x="90303" y="63870"/>
                </a:lnTo>
                <a:lnTo>
                  <a:pt x="90303" y="63870"/>
                </a:lnTo>
                <a:lnTo>
                  <a:pt x="90303" y="63870"/>
                </a:lnTo>
                <a:lnTo>
                  <a:pt x="89090" y="63870"/>
                </a:lnTo>
                <a:lnTo>
                  <a:pt x="89090" y="63870"/>
                </a:lnTo>
                <a:lnTo>
                  <a:pt x="89090" y="63870"/>
                </a:lnTo>
                <a:lnTo>
                  <a:pt x="87878" y="63870"/>
                </a:lnTo>
                <a:lnTo>
                  <a:pt x="87878" y="63870"/>
                </a:lnTo>
                <a:lnTo>
                  <a:pt x="87878" y="63870"/>
                </a:lnTo>
                <a:lnTo>
                  <a:pt x="87878" y="63870"/>
                </a:lnTo>
                <a:lnTo>
                  <a:pt x="87878" y="63870"/>
                </a:lnTo>
                <a:lnTo>
                  <a:pt x="86666" y="63870"/>
                </a:lnTo>
                <a:lnTo>
                  <a:pt x="86666" y="63870"/>
                </a:lnTo>
                <a:lnTo>
                  <a:pt x="86666" y="63870"/>
                </a:lnTo>
                <a:lnTo>
                  <a:pt x="87878" y="63870"/>
                </a:lnTo>
                <a:lnTo>
                  <a:pt x="87878" y="63870"/>
                </a:lnTo>
                <a:lnTo>
                  <a:pt x="87878" y="63870"/>
                </a:lnTo>
                <a:lnTo>
                  <a:pt x="87878" y="60000"/>
                </a:lnTo>
                <a:lnTo>
                  <a:pt x="87878" y="60000"/>
                </a:lnTo>
                <a:lnTo>
                  <a:pt x="87878" y="60000"/>
                </a:lnTo>
                <a:lnTo>
                  <a:pt x="86666" y="60000"/>
                </a:lnTo>
                <a:lnTo>
                  <a:pt x="86666" y="60000"/>
                </a:lnTo>
                <a:lnTo>
                  <a:pt x="86666" y="60000"/>
                </a:lnTo>
                <a:lnTo>
                  <a:pt x="86666" y="60000"/>
                </a:lnTo>
                <a:lnTo>
                  <a:pt x="86666" y="60000"/>
                </a:lnTo>
                <a:lnTo>
                  <a:pt x="86666" y="56129"/>
                </a:lnTo>
                <a:lnTo>
                  <a:pt x="86666" y="56129"/>
                </a:lnTo>
                <a:lnTo>
                  <a:pt x="86666" y="56129"/>
                </a:lnTo>
                <a:lnTo>
                  <a:pt x="86666" y="56129"/>
                </a:lnTo>
                <a:lnTo>
                  <a:pt x="85454" y="56129"/>
                </a:lnTo>
                <a:lnTo>
                  <a:pt x="85454" y="56129"/>
                </a:lnTo>
                <a:lnTo>
                  <a:pt x="85454" y="56129"/>
                </a:lnTo>
                <a:lnTo>
                  <a:pt x="85454" y="56129"/>
                </a:lnTo>
                <a:lnTo>
                  <a:pt x="83636" y="56129"/>
                </a:lnTo>
                <a:lnTo>
                  <a:pt x="83636" y="56129"/>
                </a:lnTo>
                <a:lnTo>
                  <a:pt x="83636" y="56129"/>
                </a:lnTo>
                <a:lnTo>
                  <a:pt x="83636" y="56129"/>
                </a:lnTo>
                <a:lnTo>
                  <a:pt x="83636" y="56129"/>
                </a:lnTo>
                <a:lnTo>
                  <a:pt x="83636" y="56129"/>
                </a:lnTo>
                <a:lnTo>
                  <a:pt x="83636" y="52258"/>
                </a:lnTo>
                <a:lnTo>
                  <a:pt x="83636" y="52258"/>
                </a:lnTo>
                <a:lnTo>
                  <a:pt x="83636" y="52258"/>
                </a:lnTo>
                <a:lnTo>
                  <a:pt x="85454" y="52258"/>
                </a:lnTo>
                <a:lnTo>
                  <a:pt x="85454" y="52258"/>
                </a:lnTo>
                <a:lnTo>
                  <a:pt x="85454" y="52258"/>
                </a:lnTo>
                <a:lnTo>
                  <a:pt x="86666" y="52258"/>
                </a:lnTo>
                <a:lnTo>
                  <a:pt x="86666" y="52258"/>
                </a:lnTo>
                <a:lnTo>
                  <a:pt x="86666" y="52258"/>
                </a:lnTo>
                <a:lnTo>
                  <a:pt x="86666" y="52258"/>
                </a:lnTo>
                <a:lnTo>
                  <a:pt x="87878" y="52258"/>
                </a:lnTo>
                <a:lnTo>
                  <a:pt x="87878" y="52258"/>
                </a:lnTo>
                <a:lnTo>
                  <a:pt x="87878" y="52258"/>
                </a:lnTo>
                <a:lnTo>
                  <a:pt x="87878" y="52258"/>
                </a:lnTo>
                <a:lnTo>
                  <a:pt x="87878" y="52258"/>
                </a:lnTo>
                <a:lnTo>
                  <a:pt x="89090" y="52258"/>
                </a:lnTo>
                <a:lnTo>
                  <a:pt x="89090" y="52258"/>
                </a:lnTo>
                <a:lnTo>
                  <a:pt x="89090" y="52258"/>
                </a:lnTo>
                <a:lnTo>
                  <a:pt x="90303" y="52258"/>
                </a:lnTo>
                <a:lnTo>
                  <a:pt x="90303" y="52258"/>
                </a:lnTo>
                <a:lnTo>
                  <a:pt x="90303" y="52258"/>
                </a:lnTo>
                <a:lnTo>
                  <a:pt x="90303" y="52258"/>
                </a:lnTo>
                <a:lnTo>
                  <a:pt x="92121" y="52258"/>
                </a:lnTo>
                <a:lnTo>
                  <a:pt x="92121" y="52258"/>
                </a:lnTo>
                <a:lnTo>
                  <a:pt x="90303" y="52258"/>
                </a:lnTo>
                <a:lnTo>
                  <a:pt x="90303" y="52258"/>
                </a:lnTo>
                <a:lnTo>
                  <a:pt x="90303" y="46451"/>
                </a:lnTo>
                <a:lnTo>
                  <a:pt x="90303" y="46451"/>
                </a:lnTo>
                <a:lnTo>
                  <a:pt x="90303" y="46451"/>
                </a:lnTo>
                <a:lnTo>
                  <a:pt x="89090" y="46451"/>
                </a:lnTo>
                <a:lnTo>
                  <a:pt x="89090" y="46451"/>
                </a:lnTo>
                <a:lnTo>
                  <a:pt x="89090" y="46451"/>
                </a:lnTo>
                <a:lnTo>
                  <a:pt x="89090" y="46451"/>
                </a:lnTo>
                <a:lnTo>
                  <a:pt x="89090" y="46451"/>
                </a:lnTo>
                <a:lnTo>
                  <a:pt x="87878" y="46451"/>
                </a:lnTo>
                <a:lnTo>
                  <a:pt x="87878" y="46451"/>
                </a:lnTo>
                <a:lnTo>
                  <a:pt x="87878" y="46451"/>
                </a:lnTo>
                <a:lnTo>
                  <a:pt x="87878" y="46451"/>
                </a:lnTo>
                <a:lnTo>
                  <a:pt x="86666" y="46451"/>
                </a:lnTo>
                <a:lnTo>
                  <a:pt x="86666" y="46451"/>
                </a:lnTo>
                <a:lnTo>
                  <a:pt x="86666" y="46451"/>
                </a:lnTo>
                <a:lnTo>
                  <a:pt x="86666" y="46451"/>
                </a:lnTo>
                <a:lnTo>
                  <a:pt x="85454" y="46451"/>
                </a:lnTo>
                <a:lnTo>
                  <a:pt x="85454" y="46451"/>
                </a:lnTo>
                <a:lnTo>
                  <a:pt x="85454" y="46451"/>
                </a:lnTo>
                <a:lnTo>
                  <a:pt x="85454" y="52258"/>
                </a:lnTo>
                <a:lnTo>
                  <a:pt x="83636" y="52258"/>
                </a:lnTo>
                <a:lnTo>
                  <a:pt x="83636" y="52258"/>
                </a:lnTo>
                <a:lnTo>
                  <a:pt x="83636" y="52258"/>
                </a:lnTo>
                <a:lnTo>
                  <a:pt x="83636" y="52258"/>
                </a:lnTo>
                <a:lnTo>
                  <a:pt x="83636" y="52258"/>
                </a:lnTo>
                <a:lnTo>
                  <a:pt x="82424" y="52258"/>
                </a:lnTo>
                <a:lnTo>
                  <a:pt x="82424" y="52258"/>
                </a:lnTo>
                <a:lnTo>
                  <a:pt x="82424" y="52258"/>
                </a:lnTo>
                <a:lnTo>
                  <a:pt x="82424" y="52258"/>
                </a:lnTo>
                <a:lnTo>
                  <a:pt x="81212" y="52258"/>
                </a:lnTo>
                <a:lnTo>
                  <a:pt x="81212" y="52258"/>
                </a:lnTo>
                <a:lnTo>
                  <a:pt x="81212" y="52258"/>
                </a:lnTo>
                <a:lnTo>
                  <a:pt x="80000" y="52258"/>
                </a:lnTo>
                <a:lnTo>
                  <a:pt x="80000" y="52258"/>
                </a:lnTo>
                <a:lnTo>
                  <a:pt x="80000" y="52258"/>
                </a:lnTo>
                <a:lnTo>
                  <a:pt x="80000" y="52258"/>
                </a:lnTo>
                <a:lnTo>
                  <a:pt x="78787" y="52258"/>
                </a:lnTo>
                <a:lnTo>
                  <a:pt x="78787" y="52258"/>
                </a:lnTo>
                <a:lnTo>
                  <a:pt x="80000" y="52258"/>
                </a:lnTo>
                <a:lnTo>
                  <a:pt x="80000" y="56129"/>
                </a:lnTo>
                <a:lnTo>
                  <a:pt x="78787" y="56129"/>
                </a:lnTo>
                <a:lnTo>
                  <a:pt x="78787" y="56129"/>
                </a:lnTo>
                <a:lnTo>
                  <a:pt x="78787" y="56129"/>
                </a:lnTo>
                <a:lnTo>
                  <a:pt x="78787" y="56129"/>
                </a:lnTo>
                <a:lnTo>
                  <a:pt x="77575" y="56129"/>
                </a:lnTo>
                <a:lnTo>
                  <a:pt x="77575" y="56129"/>
                </a:lnTo>
                <a:lnTo>
                  <a:pt x="77575" y="56129"/>
                </a:lnTo>
                <a:lnTo>
                  <a:pt x="77575" y="56129"/>
                </a:lnTo>
                <a:lnTo>
                  <a:pt x="75757" y="56129"/>
                </a:lnTo>
                <a:lnTo>
                  <a:pt x="75757" y="56129"/>
                </a:lnTo>
                <a:lnTo>
                  <a:pt x="75757" y="56129"/>
                </a:lnTo>
                <a:lnTo>
                  <a:pt x="75757" y="56129"/>
                </a:lnTo>
                <a:lnTo>
                  <a:pt x="74545" y="56129"/>
                </a:lnTo>
                <a:lnTo>
                  <a:pt x="74545" y="56129"/>
                </a:lnTo>
                <a:lnTo>
                  <a:pt x="74545" y="56129"/>
                </a:lnTo>
                <a:lnTo>
                  <a:pt x="74545" y="56129"/>
                </a:lnTo>
                <a:lnTo>
                  <a:pt x="73333" y="56129"/>
                </a:lnTo>
                <a:lnTo>
                  <a:pt x="73333" y="56129"/>
                </a:lnTo>
                <a:lnTo>
                  <a:pt x="74545" y="56129"/>
                </a:lnTo>
                <a:lnTo>
                  <a:pt x="74545" y="60000"/>
                </a:lnTo>
                <a:lnTo>
                  <a:pt x="74545" y="60000"/>
                </a:lnTo>
                <a:lnTo>
                  <a:pt x="73333" y="60000"/>
                </a:lnTo>
                <a:lnTo>
                  <a:pt x="73333" y="60000"/>
                </a:lnTo>
                <a:lnTo>
                  <a:pt x="74545" y="60000"/>
                </a:lnTo>
                <a:lnTo>
                  <a:pt x="74545" y="63870"/>
                </a:lnTo>
                <a:lnTo>
                  <a:pt x="74545" y="63870"/>
                </a:lnTo>
                <a:lnTo>
                  <a:pt x="74545" y="63870"/>
                </a:lnTo>
                <a:lnTo>
                  <a:pt x="74545" y="67741"/>
                </a:lnTo>
                <a:lnTo>
                  <a:pt x="74545" y="67741"/>
                </a:lnTo>
                <a:lnTo>
                  <a:pt x="73333" y="67741"/>
                </a:lnTo>
                <a:lnTo>
                  <a:pt x="73333" y="67741"/>
                </a:lnTo>
                <a:lnTo>
                  <a:pt x="73333" y="67741"/>
                </a:lnTo>
                <a:lnTo>
                  <a:pt x="73333" y="67741"/>
                </a:lnTo>
                <a:lnTo>
                  <a:pt x="72121" y="67741"/>
                </a:lnTo>
                <a:lnTo>
                  <a:pt x="72121" y="67741"/>
                </a:lnTo>
                <a:lnTo>
                  <a:pt x="72121" y="73548"/>
                </a:lnTo>
                <a:lnTo>
                  <a:pt x="72121" y="73548"/>
                </a:lnTo>
                <a:lnTo>
                  <a:pt x="72121" y="73548"/>
                </a:lnTo>
                <a:lnTo>
                  <a:pt x="70909" y="73548"/>
                </a:lnTo>
                <a:lnTo>
                  <a:pt x="70909" y="73548"/>
                </a:lnTo>
                <a:lnTo>
                  <a:pt x="70909" y="67741"/>
                </a:lnTo>
                <a:lnTo>
                  <a:pt x="70909" y="67741"/>
                </a:lnTo>
                <a:lnTo>
                  <a:pt x="70909" y="67741"/>
                </a:lnTo>
                <a:lnTo>
                  <a:pt x="69090" y="67741"/>
                </a:lnTo>
                <a:lnTo>
                  <a:pt x="69090" y="67741"/>
                </a:lnTo>
                <a:lnTo>
                  <a:pt x="69090" y="67741"/>
                </a:lnTo>
                <a:lnTo>
                  <a:pt x="67878" y="67741"/>
                </a:lnTo>
                <a:lnTo>
                  <a:pt x="67878" y="73548"/>
                </a:lnTo>
                <a:lnTo>
                  <a:pt x="69090" y="73548"/>
                </a:lnTo>
                <a:lnTo>
                  <a:pt x="69090" y="73548"/>
                </a:lnTo>
                <a:lnTo>
                  <a:pt x="67878" y="73548"/>
                </a:lnTo>
                <a:lnTo>
                  <a:pt x="67878" y="73548"/>
                </a:lnTo>
                <a:lnTo>
                  <a:pt x="67878" y="73548"/>
                </a:lnTo>
                <a:lnTo>
                  <a:pt x="67878" y="73548"/>
                </a:lnTo>
                <a:lnTo>
                  <a:pt x="67878" y="73548"/>
                </a:lnTo>
                <a:lnTo>
                  <a:pt x="67878" y="73548"/>
                </a:lnTo>
                <a:lnTo>
                  <a:pt x="67878" y="73548"/>
                </a:lnTo>
                <a:lnTo>
                  <a:pt x="67878" y="77419"/>
                </a:lnTo>
                <a:lnTo>
                  <a:pt x="67878" y="77419"/>
                </a:lnTo>
                <a:lnTo>
                  <a:pt x="67878" y="77419"/>
                </a:lnTo>
                <a:lnTo>
                  <a:pt x="67878" y="81290"/>
                </a:lnTo>
                <a:lnTo>
                  <a:pt x="67878" y="81290"/>
                </a:lnTo>
                <a:lnTo>
                  <a:pt x="67878" y="81290"/>
                </a:lnTo>
                <a:lnTo>
                  <a:pt x="67878" y="81290"/>
                </a:lnTo>
                <a:lnTo>
                  <a:pt x="67878" y="81290"/>
                </a:lnTo>
                <a:lnTo>
                  <a:pt x="67878" y="85161"/>
                </a:lnTo>
                <a:lnTo>
                  <a:pt x="67878" y="85161"/>
                </a:lnTo>
                <a:lnTo>
                  <a:pt x="67878" y="85161"/>
                </a:lnTo>
                <a:lnTo>
                  <a:pt x="67878" y="85161"/>
                </a:lnTo>
                <a:lnTo>
                  <a:pt x="66666" y="85161"/>
                </a:lnTo>
                <a:lnTo>
                  <a:pt x="66666" y="85161"/>
                </a:lnTo>
                <a:lnTo>
                  <a:pt x="66666" y="89032"/>
                </a:lnTo>
                <a:lnTo>
                  <a:pt x="66666" y="89032"/>
                </a:lnTo>
                <a:lnTo>
                  <a:pt x="66666" y="85161"/>
                </a:lnTo>
                <a:lnTo>
                  <a:pt x="66666" y="85161"/>
                </a:lnTo>
                <a:lnTo>
                  <a:pt x="65454" y="85161"/>
                </a:lnTo>
                <a:lnTo>
                  <a:pt x="65454" y="85161"/>
                </a:lnTo>
                <a:lnTo>
                  <a:pt x="65454" y="89032"/>
                </a:lnTo>
                <a:lnTo>
                  <a:pt x="65454" y="89032"/>
                </a:lnTo>
                <a:lnTo>
                  <a:pt x="64242" y="89032"/>
                </a:lnTo>
                <a:lnTo>
                  <a:pt x="64242" y="85161"/>
                </a:lnTo>
                <a:lnTo>
                  <a:pt x="64242" y="85161"/>
                </a:lnTo>
                <a:lnTo>
                  <a:pt x="64242" y="85161"/>
                </a:lnTo>
                <a:lnTo>
                  <a:pt x="64242" y="85161"/>
                </a:lnTo>
                <a:lnTo>
                  <a:pt x="64242" y="89032"/>
                </a:lnTo>
                <a:lnTo>
                  <a:pt x="62424" y="89032"/>
                </a:lnTo>
                <a:lnTo>
                  <a:pt x="62424" y="85161"/>
                </a:lnTo>
                <a:lnTo>
                  <a:pt x="62424" y="85161"/>
                </a:lnTo>
                <a:lnTo>
                  <a:pt x="62424" y="89032"/>
                </a:lnTo>
                <a:lnTo>
                  <a:pt x="62424" y="89032"/>
                </a:lnTo>
                <a:lnTo>
                  <a:pt x="62424" y="89032"/>
                </a:lnTo>
                <a:lnTo>
                  <a:pt x="61212" y="89032"/>
                </a:lnTo>
                <a:lnTo>
                  <a:pt x="61212" y="89032"/>
                </a:lnTo>
                <a:lnTo>
                  <a:pt x="61212" y="89032"/>
                </a:lnTo>
                <a:lnTo>
                  <a:pt x="61212" y="89032"/>
                </a:lnTo>
                <a:lnTo>
                  <a:pt x="61212" y="94838"/>
                </a:lnTo>
                <a:lnTo>
                  <a:pt x="61212" y="94838"/>
                </a:lnTo>
                <a:lnTo>
                  <a:pt x="59999" y="94838"/>
                </a:lnTo>
                <a:lnTo>
                  <a:pt x="59999" y="94838"/>
                </a:lnTo>
                <a:lnTo>
                  <a:pt x="59999" y="94838"/>
                </a:lnTo>
                <a:lnTo>
                  <a:pt x="59999" y="94838"/>
                </a:lnTo>
                <a:lnTo>
                  <a:pt x="59999" y="98709"/>
                </a:lnTo>
                <a:lnTo>
                  <a:pt x="59999" y="98709"/>
                </a:lnTo>
                <a:lnTo>
                  <a:pt x="59999" y="98709"/>
                </a:lnTo>
                <a:lnTo>
                  <a:pt x="59999" y="98709"/>
                </a:lnTo>
                <a:lnTo>
                  <a:pt x="59999" y="98709"/>
                </a:lnTo>
                <a:lnTo>
                  <a:pt x="58787" y="98709"/>
                </a:lnTo>
                <a:lnTo>
                  <a:pt x="58787" y="102580"/>
                </a:lnTo>
                <a:lnTo>
                  <a:pt x="58787" y="102580"/>
                </a:lnTo>
                <a:lnTo>
                  <a:pt x="58787" y="102580"/>
                </a:lnTo>
                <a:lnTo>
                  <a:pt x="58787" y="102580"/>
                </a:lnTo>
                <a:lnTo>
                  <a:pt x="58787" y="102580"/>
                </a:lnTo>
                <a:lnTo>
                  <a:pt x="58787" y="102580"/>
                </a:lnTo>
                <a:lnTo>
                  <a:pt x="58787" y="106451"/>
                </a:lnTo>
                <a:lnTo>
                  <a:pt x="58787" y="106451"/>
                </a:lnTo>
                <a:lnTo>
                  <a:pt x="58787" y="106451"/>
                </a:lnTo>
                <a:lnTo>
                  <a:pt x="58787" y="106451"/>
                </a:lnTo>
                <a:lnTo>
                  <a:pt x="57575" y="106451"/>
                </a:lnTo>
                <a:lnTo>
                  <a:pt x="57575" y="106451"/>
                </a:lnTo>
                <a:lnTo>
                  <a:pt x="57575" y="106451"/>
                </a:lnTo>
                <a:lnTo>
                  <a:pt x="57575" y="106451"/>
                </a:lnTo>
                <a:lnTo>
                  <a:pt x="57575" y="110322"/>
                </a:lnTo>
                <a:lnTo>
                  <a:pt x="55757" y="110322"/>
                </a:lnTo>
                <a:lnTo>
                  <a:pt x="55757" y="110322"/>
                </a:lnTo>
                <a:lnTo>
                  <a:pt x="57575" y="110322"/>
                </a:lnTo>
                <a:lnTo>
                  <a:pt x="57575" y="110322"/>
                </a:lnTo>
                <a:lnTo>
                  <a:pt x="57575" y="110322"/>
                </a:lnTo>
                <a:lnTo>
                  <a:pt x="57575" y="110322"/>
                </a:lnTo>
                <a:lnTo>
                  <a:pt x="57575" y="116129"/>
                </a:lnTo>
                <a:lnTo>
                  <a:pt x="57575" y="116129"/>
                </a:lnTo>
                <a:lnTo>
                  <a:pt x="57575" y="116129"/>
                </a:lnTo>
                <a:lnTo>
                  <a:pt x="57575" y="116129"/>
                </a:lnTo>
                <a:lnTo>
                  <a:pt x="57575" y="116129"/>
                </a:lnTo>
                <a:lnTo>
                  <a:pt x="55757" y="116129"/>
                </a:lnTo>
                <a:lnTo>
                  <a:pt x="55757" y="116129"/>
                </a:lnTo>
                <a:lnTo>
                  <a:pt x="55757" y="116129"/>
                </a:lnTo>
                <a:lnTo>
                  <a:pt x="55757" y="116129"/>
                </a:lnTo>
                <a:lnTo>
                  <a:pt x="55757" y="116129"/>
                </a:lnTo>
                <a:lnTo>
                  <a:pt x="54545" y="116129"/>
                </a:lnTo>
                <a:lnTo>
                  <a:pt x="54545" y="116129"/>
                </a:lnTo>
                <a:lnTo>
                  <a:pt x="54545" y="120000"/>
                </a:lnTo>
                <a:lnTo>
                  <a:pt x="54545" y="120000"/>
                </a:lnTo>
                <a:lnTo>
                  <a:pt x="54545" y="120000"/>
                </a:lnTo>
                <a:lnTo>
                  <a:pt x="53333" y="120000"/>
                </a:lnTo>
                <a:lnTo>
                  <a:pt x="53333" y="120000"/>
                </a:lnTo>
                <a:lnTo>
                  <a:pt x="53333" y="120000"/>
                </a:lnTo>
                <a:lnTo>
                  <a:pt x="52121" y="120000"/>
                </a:lnTo>
                <a:lnTo>
                  <a:pt x="52121" y="120000"/>
                </a:lnTo>
                <a:lnTo>
                  <a:pt x="53333" y="120000"/>
                </a:lnTo>
                <a:lnTo>
                  <a:pt x="53333" y="120000"/>
                </a:lnTo>
                <a:lnTo>
                  <a:pt x="52121" y="120000"/>
                </a:lnTo>
                <a:lnTo>
                  <a:pt x="52121" y="120000"/>
                </a:lnTo>
                <a:lnTo>
                  <a:pt x="52121" y="120000"/>
                </a:lnTo>
                <a:lnTo>
                  <a:pt x="52121" y="120000"/>
                </a:lnTo>
                <a:lnTo>
                  <a:pt x="52121" y="120000"/>
                </a:lnTo>
                <a:lnTo>
                  <a:pt x="52121" y="120000"/>
                </a:lnTo>
                <a:lnTo>
                  <a:pt x="52121" y="120000"/>
                </a:lnTo>
                <a:lnTo>
                  <a:pt x="52121" y="116129"/>
                </a:lnTo>
                <a:lnTo>
                  <a:pt x="52121" y="116129"/>
                </a:lnTo>
                <a:lnTo>
                  <a:pt x="50909" y="116129"/>
                </a:lnTo>
                <a:lnTo>
                  <a:pt x="50909" y="116129"/>
                </a:lnTo>
                <a:lnTo>
                  <a:pt x="50909" y="120000"/>
                </a:lnTo>
                <a:lnTo>
                  <a:pt x="50909" y="120000"/>
                </a:lnTo>
                <a:lnTo>
                  <a:pt x="50909" y="120000"/>
                </a:lnTo>
                <a:lnTo>
                  <a:pt x="49090" y="120000"/>
                </a:lnTo>
                <a:lnTo>
                  <a:pt x="49090" y="120000"/>
                </a:lnTo>
                <a:lnTo>
                  <a:pt x="49090" y="116129"/>
                </a:lnTo>
                <a:lnTo>
                  <a:pt x="49090" y="116129"/>
                </a:lnTo>
                <a:lnTo>
                  <a:pt x="49090" y="116129"/>
                </a:lnTo>
                <a:lnTo>
                  <a:pt x="49090" y="116129"/>
                </a:lnTo>
                <a:lnTo>
                  <a:pt x="49090" y="116129"/>
                </a:lnTo>
                <a:lnTo>
                  <a:pt x="49090" y="116129"/>
                </a:lnTo>
                <a:lnTo>
                  <a:pt x="49090" y="116129"/>
                </a:lnTo>
                <a:lnTo>
                  <a:pt x="47878" y="116129"/>
                </a:lnTo>
                <a:lnTo>
                  <a:pt x="47878" y="116129"/>
                </a:lnTo>
                <a:lnTo>
                  <a:pt x="47878" y="116129"/>
                </a:lnTo>
                <a:lnTo>
                  <a:pt x="47878" y="116129"/>
                </a:lnTo>
                <a:lnTo>
                  <a:pt x="46666" y="116129"/>
                </a:lnTo>
                <a:lnTo>
                  <a:pt x="46666" y="110322"/>
                </a:lnTo>
                <a:lnTo>
                  <a:pt x="46666" y="110322"/>
                </a:lnTo>
                <a:lnTo>
                  <a:pt x="46666" y="110322"/>
                </a:lnTo>
                <a:lnTo>
                  <a:pt x="45454" y="110322"/>
                </a:lnTo>
                <a:lnTo>
                  <a:pt x="45454" y="110322"/>
                </a:lnTo>
                <a:lnTo>
                  <a:pt x="45454" y="110322"/>
                </a:lnTo>
                <a:lnTo>
                  <a:pt x="45454" y="110322"/>
                </a:lnTo>
                <a:lnTo>
                  <a:pt x="45454" y="110322"/>
                </a:lnTo>
                <a:lnTo>
                  <a:pt x="44242" y="110322"/>
                </a:lnTo>
                <a:lnTo>
                  <a:pt x="44242" y="110322"/>
                </a:lnTo>
                <a:lnTo>
                  <a:pt x="44242" y="110322"/>
                </a:lnTo>
                <a:lnTo>
                  <a:pt x="44242" y="110322"/>
                </a:lnTo>
                <a:lnTo>
                  <a:pt x="44242" y="110322"/>
                </a:lnTo>
                <a:lnTo>
                  <a:pt x="42424" y="110322"/>
                </a:lnTo>
                <a:lnTo>
                  <a:pt x="42424" y="110322"/>
                </a:lnTo>
                <a:lnTo>
                  <a:pt x="42424" y="106451"/>
                </a:lnTo>
                <a:lnTo>
                  <a:pt x="42424" y="106451"/>
                </a:lnTo>
                <a:lnTo>
                  <a:pt x="42424" y="106451"/>
                </a:lnTo>
                <a:lnTo>
                  <a:pt x="44242" y="106451"/>
                </a:lnTo>
                <a:lnTo>
                  <a:pt x="44242" y="106451"/>
                </a:lnTo>
                <a:lnTo>
                  <a:pt x="44242" y="106451"/>
                </a:lnTo>
                <a:lnTo>
                  <a:pt x="44242" y="106451"/>
                </a:lnTo>
                <a:lnTo>
                  <a:pt x="44242" y="106451"/>
                </a:lnTo>
                <a:lnTo>
                  <a:pt x="45454" y="106451"/>
                </a:lnTo>
                <a:lnTo>
                  <a:pt x="45454" y="106451"/>
                </a:lnTo>
                <a:lnTo>
                  <a:pt x="45454" y="106451"/>
                </a:lnTo>
                <a:lnTo>
                  <a:pt x="45454" y="106451"/>
                </a:lnTo>
                <a:lnTo>
                  <a:pt x="46666" y="106451"/>
                </a:lnTo>
                <a:lnTo>
                  <a:pt x="46666" y="102580"/>
                </a:lnTo>
                <a:lnTo>
                  <a:pt x="45454" y="102580"/>
                </a:lnTo>
                <a:lnTo>
                  <a:pt x="45454" y="102580"/>
                </a:lnTo>
                <a:lnTo>
                  <a:pt x="45454" y="102580"/>
                </a:lnTo>
                <a:lnTo>
                  <a:pt x="45454" y="102580"/>
                </a:lnTo>
                <a:lnTo>
                  <a:pt x="44242" y="102580"/>
                </a:lnTo>
                <a:lnTo>
                  <a:pt x="44242" y="102580"/>
                </a:lnTo>
                <a:lnTo>
                  <a:pt x="44242" y="102580"/>
                </a:lnTo>
                <a:lnTo>
                  <a:pt x="44242" y="102580"/>
                </a:lnTo>
                <a:lnTo>
                  <a:pt x="42424" y="102580"/>
                </a:lnTo>
                <a:lnTo>
                  <a:pt x="42424" y="102580"/>
                </a:lnTo>
                <a:lnTo>
                  <a:pt x="42424" y="102580"/>
                </a:lnTo>
                <a:lnTo>
                  <a:pt x="41212" y="102580"/>
                </a:lnTo>
                <a:lnTo>
                  <a:pt x="41212" y="102580"/>
                </a:lnTo>
                <a:lnTo>
                  <a:pt x="41212" y="102580"/>
                </a:lnTo>
                <a:lnTo>
                  <a:pt x="41212" y="102580"/>
                </a:lnTo>
                <a:lnTo>
                  <a:pt x="40000" y="102580"/>
                </a:lnTo>
                <a:lnTo>
                  <a:pt x="40000" y="102580"/>
                </a:lnTo>
                <a:lnTo>
                  <a:pt x="40000" y="102580"/>
                </a:lnTo>
                <a:lnTo>
                  <a:pt x="40000" y="102580"/>
                </a:lnTo>
                <a:lnTo>
                  <a:pt x="40000" y="102580"/>
                </a:lnTo>
                <a:lnTo>
                  <a:pt x="40000" y="102580"/>
                </a:lnTo>
                <a:lnTo>
                  <a:pt x="38787" y="102580"/>
                </a:lnTo>
                <a:lnTo>
                  <a:pt x="38787" y="102580"/>
                </a:lnTo>
                <a:lnTo>
                  <a:pt x="38787" y="98709"/>
                </a:lnTo>
                <a:lnTo>
                  <a:pt x="38787" y="98709"/>
                </a:lnTo>
                <a:lnTo>
                  <a:pt x="37575" y="98709"/>
                </a:lnTo>
                <a:lnTo>
                  <a:pt x="37575" y="98709"/>
                </a:lnTo>
                <a:lnTo>
                  <a:pt x="37575" y="98709"/>
                </a:lnTo>
                <a:lnTo>
                  <a:pt x="37575" y="98709"/>
                </a:lnTo>
                <a:lnTo>
                  <a:pt x="37575" y="98709"/>
                </a:lnTo>
                <a:lnTo>
                  <a:pt x="35757" y="98709"/>
                </a:lnTo>
                <a:lnTo>
                  <a:pt x="35757" y="98709"/>
                </a:lnTo>
                <a:lnTo>
                  <a:pt x="35757" y="98709"/>
                </a:lnTo>
                <a:lnTo>
                  <a:pt x="35757" y="98709"/>
                </a:lnTo>
                <a:lnTo>
                  <a:pt x="34545" y="98709"/>
                </a:lnTo>
                <a:lnTo>
                  <a:pt x="34545" y="98709"/>
                </a:lnTo>
                <a:lnTo>
                  <a:pt x="34545" y="98709"/>
                </a:lnTo>
                <a:lnTo>
                  <a:pt x="33333" y="98709"/>
                </a:lnTo>
                <a:lnTo>
                  <a:pt x="33333" y="98709"/>
                </a:lnTo>
                <a:lnTo>
                  <a:pt x="33333" y="98709"/>
                </a:lnTo>
                <a:lnTo>
                  <a:pt x="33333" y="98709"/>
                </a:lnTo>
                <a:lnTo>
                  <a:pt x="33333" y="98709"/>
                </a:lnTo>
                <a:lnTo>
                  <a:pt x="32121" y="98709"/>
                </a:lnTo>
                <a:lnTo>
                  <a:pt x="32121" y="98709"/>
                </a:lnTo>
                <a:lnTo>
                  <a:pt x="32121" y="94838"/>
                </a:lnTo>
                <a:lnTo>
                  <a:pt x="32121" y="94838"/>
                </a:lnTo>
                <a:lnTo>
                  <a:pt x="32121" y="94838"/>
                </a:lnTo>
                <a:lnTo>
                  <a:pt x="30909" y="94838"/>
                </a:lnTo>
                <a:lnTo>
                  <a:pt x="30909" y="94838"/>
                </a:lnTo>
                <a:lnTo>
                  <a:pt x="30909" y="94838"/>
                </a:lnTo>
                <a:lnTo>
                  <a:pt x="30909" y="94838"/>
                </a:lnTo>
                <a:lnTo>
                  <a:pt x="30909" y="94838"/>
                </a:lnTo>
                <a:lnTo>
                  <a:pt x="30909" y="89032"/>
                </a:lnTo>
                <a:lnTo>
                  <a:pt x="29090" y="89032"/>
                </a:lnTo>
                <a:lnTo>
                  <a:pt x="29090" y="89032"/>
                </a:lnTo>
                <a:lnTo>
                  <a:pt x="29090" y="89032"/>
                </a:lnTo>
                <a:lnTo>
                  <a:pt x="29090" y="89032"/>
                </a:lnTo>
                <a:lnTo>
                  <a:pt x="29090" y="89032"/>
                </a:lnTo>
                <a:lnTo>
                  <a:pt x="29090" y="89032"/>
                </a:lnTo>
                <a:lnTo>
                  <a:pt x="29090" y="85161"/>
                </a:lnTo>
                <a:lnTo>
                  <a:pt x="29090" y="85161"/>
                </a:lnTo>
                <a:lnTo>
                  <a:pt x="29090" y="85161"/>
                </a:lnTo>
                <a:lnTo>
                  <a:pt x="29090" y="85161"/>
                </a:lnTo>
                <a:lnTo>
                  <a:pt x="29090" y="85161"/>
                </a:lnTo>
                <a:lnTo>
                  <a:pt x="29090" y="85161"/>
                </a:lnTo>
                <a:lnTo>
                  <a:pt x="30909" y="85161"/>
                </a:lnTo>
                <a:lnTo>
                  <a:pt x="30909" y="85161"/>
                </a:lnTo>
                <a:lnTo>
                  <a:pt x="30909" y="85161"/>
                </a:lnTo>
                <a:lnTo>
                  <a:pt x="32121" y="85161"/>
                </a:lnTo>
                <a:lnTo>
                  <a:pt x="32121" y="85161"/>
                </a:lnTo>
                <a:lnTo>
                  <a:pt x="32121" y="85161"/>
                </a:lnTo>
                <a:lnTo>
                  <a:pt x="32121" y="85161"/>
                </a:lnTo>
                <a:lnTo>
                  <a:pt x="33333" y="85161"/>
                </a:lnTo>
                <a:lnTo>
                  <a:pt x="33333" y="85161"/>
                </a:lnTo>
                <a:lnTo>
                  <a:pt x="33333" y="85161"/>
                </a:lnTo>
                <a:lnTo>
                  <a:pt x="33333" y="85161"/>
                </a:lnTo>
                <a:lnTo>
                  <a:pt x="34545" y="85161"/>
                </a:lnTo>
                <a:lnTo>
                  <a:pt x="34545" y="85161"/>
                </a:lnTo>
                <a:lnTo>
                  <a:pt x="34545" y="85161"/>
                </a:lnTo>
                <a:lnTo>
                  <a:pt x="34545" y="85161"/>
                </a:lnTo>
                <a:lnTo>
                  <a:pt x="34545" y="85161"/>
                </a:lnTo>
                <a:lnTo>
                  <a:pt x="35757" y="85161"/>
                </a:lnTo>
                <a:lnTo>
                  <a:pt x="35757" y="85161"/>
                </a:lnTo>
                <a:lnTo>
                  <a:pt x="35757" y="85161"/>
                </a:lnTo>
                <a:lnTo>
                  <a:pt x="35757" y="85161"/>
                </a:lnTo>
                <a:lnTo>
                  <a:pt x="35757" y="85161"/>
                </a:lnTo>
                <a:lnTo>
                  <a:pt x="35757" y="85161"/>
                </a:lnTo>
                <a:lnTo>
                  <a:pt x="37575" y="85161"/>
                </a:lnTo>
                <a:lnTo>
                  <a:pt x="37575" y="85161"/>
                </a:lnTo>
                <a:lnTo>
                  <a:pt x="37575" y="81290"/>
                </a:lnTo>
                <a:lnTo>
                  <a:pt x="37575" y="81290"/>
                </a:lnTo>
                <a:lnTo>
                  <a:pt x="35757" y="81290"/>
                </a:lnTo>
                <a:lnTo>
                  <a:pt x="35757" y="81290"/>
                </a:lnTo>
                <a:lnTo>
                  <a:pt x="35757" y="81290"/>
                </a:lnTo>
                <a:lnTo>
                  <a:pt x="35757" y="81290"/>
                </a:lnTo>
                <a:lnTo>
                  <a:pt x="35757" y="81290"/>
                </a:lnTo>
                <a:lnTo>
                  <a:pt x="35757" y="81290"/>
                </a:lnTo>
                <a:lnTo>
                  <a:pt x="34545" y="81290"/>
                </a:lnTo>
                <a:lnTo>
                  <a:pt x="34545" y="77419"/>
                </a:lnTo>
                <a:lnTo>
                  <a:pt x="34545" y="77419"/>
                </a:lnTo>
                <a:lnTo>
                  <a:pt x="34545" y="77419"/>
                </a:lnTo>
                <a:lnTo>
                  <a:pt x="33333" y="77419"/>
                </a:lnTo>
                <a:lnTo>
                  <a:pt x="33333" y="77419"/>
                </a:lnTo>
                <a:lnTo>
                  <a:pt x="33333" y="77419"/>
                </a:lnTo>
                <a:lnTo>
                  <a:pt x="33333" y="77419"/>
                </a:lnTo>
                <a:lnTo>
                  <a:pt x="32121" y="77419"/>
                </a:lnTo>
                <a:lnTo>
                  <a:pt x="32121" y="77419"/>
                </a:lnTo>
                <a:lnTo>
                  <a:pt x="32121" y="77419"/>
                </a:lnTo>
                <a:lnTo>
                  <a:pt x="32121" y="77419"/>
                </a:lnTo>
                <a:lnTo>
                  <a:pt x="30909" y="77419"/>
                </a:lnTo>
                <a:lnTo>
                  <a:pt x="30909" y="77419"/>
                </a:lnTo>
                <a:lnTo>
                  <a:pt x="30909" y="77419"/>
                </a:lnTo>
                <a:lnTo>
                  <a:pt x="30909" y="81290"/>
                </a:lnTo>
                <a:lnTo>
                  <a:pt x="29090" y="81290"/>
                </a:lnTo>
                <a:lnTo>
                  <a:pt x="29090" y="81290"/>
                </a:lnTo>
                <a:lnTo>
                  <a:pt x="29090" y="81290"/>
                </a:lnTo>
                <a:lnTo>
                  <a:pt x="29090" y="81290"/>
                </a:lnTo>
                <a:lnTo>
                  <a:pt x="27878" y="81290"/>
                </a:lnTo>
                <a:lnTo>
                  <a:pt x="27878" y="81290"/>
                </a:lnTo>
                <a:lnTo>
                  <a:pt x="27878" y="81290"/>
                </a:lnTo>
                <a:lnTo>
                  <a:pt x="27878" y="81290"/>
                </a:lnTo>
                <a:lnTo>
                  <a:pt x="27878" y="77419"/>
                </a:lnTo>
                <a:lnTo>
                  <a:pt x="26666" y="77419"/>
                </a:lnTo>
                <a:lnTo>
                  <a:pt x="26666" y="77419"/>
                </a:lnTo>
                <a:lnTo>
                  <a:pt x="26666" y="77419"/>
                </a:lnTo>
                <a:lnTo>
                  <a:pt x="26666" y="77419"/>
                </a:lnTo>
                <a:lnTo>
                  <a:pt x="26666" y="73548"/>
                </a:lnTo>
                <a:lnTo>
                  <a:pt x="26666" y="73548"/>
                </a:lnTo>
                <a:lnTo>
                  <a:pt x="26666" y="73548"/>
                </a:lnTo>
                <a:lnTo>
                  <a:pt x="26666" y="73548"/>
                </a:lnTo>
                <a:lnTo>
                  <a:pt x="26666" y="73548"/>
                </a:lnTo>
                <a:lnTo>
                  <a:pt x="26666" y="67741"/>
                </a:lnTo>
                <a:lnTo>
                  <a:pt x="25454" y="67741"/>
                </a:lnTo>
                <a:lnTo>
                  <a:pt x="25454" y="67741"/>
                </a:lnTo>
                <a:lnTo>
                  <a:pt x="26666" y="67741"/>
                </a:lnTo>
                <a:lnTo>
                  <a:pt x="26666" y="67741"/>
                </a:lnTo>
                <a:lnTo>
                  <a:pt x="26666" y="67741"/>
                </a:lnTo>
                <a:lnTo>
                  <a:pt x="27878" y="67741"/>
                </a:lnTo>
                <a:lnTo>
                  <a:pt x="27878" y="67741"/>
                </a:lnTo>
                <a:lnTo>
                  <a:pt x="27878" y="67741"/>
                </a:lnTo>
                <a:lnTo>
                  <a:pt x="27878" y="67741"/>
                </a:lnTo>
                <a:lnTo>
                  <a:pt x="27878" y="67741"/>
                </a:lnTo>
                <a:lnTo>
                  <a:pt x="29090" y="67741"/>
                </a:lnTo>
                <a:lnTo>
                  <a:pt x="29090" y="67741"/>
                </a:lnTo>
                <a:lnTo>
                  <a:pt x="29090" y="67741"/>
                </a:lnTo>
                <a:lnTo>
                  <a:pt x="29090" y="67741"/>
                </a:lnTo>
                <a:lnTo>
                  <a:pt x="30909" y="67741"/>
                </a:lnTo>
                <a:lnTo>
                  <a:pt x="30909" y="67741"/>
                </a:lnTo>
                <a:lnTo>
                  <a:pt x="30909" y="67741"/>
                </a:lnTo>
                <a:lnTo>
                  <a:pt x="30909" y="67741"/>
                </a:lnTo>
                <a:lnTo>
                  <a:pt x="30909" y="67741"/>
                </a:lnTo>
                <a:lnTo>
                  <a:pt x="32121" y="67741"/>
                </a:lnTo>
                <a:lnTo>
                  <a:pt x="32121" y="67741"/>
                </a:lnTo>
                <a:lnTo>
                  <a:pt x="32121" y="67741"/>
                </a:lnTo>
                <a:lnTo>
                  <a:pt x="32121" y="67741"/>
                </a:lnTo>
                <a:lnTo>
                  <a:pt x="33333" y="67741"/>
                </a:lnTo>
                <a:lnTo>
                  <a:pt x="33333" y="67741"/>
                </a:lnTo>
                <a:lnTo>
                  <a:pt x="33333" y="67741"/>
                </a:lnTo>
                <a:lnTo>
                  <a:pt x="33333" y="67741"/>
                </a:lnTo>
                <a:lnTo>
                  <a:pt x="34545" y="67741"/>
                </a:lnTo>
                <a:lnTo>
                  <a:pt x="34545" y="67741"/>
                </a:lnTo>
                <a:lnTo>
                  <a:pt x="34545" y="67741"/>
                </a:lnTo>
                <a:lnTo>
                  <a:pt x="35757" y="67741"/>
                </a:lnTo>
                <a:lnTo>
                  <a:pt x="35757" y="67741"/>
                </a:lnTo>
                <a:lnTo>
                  <a:pt x="35757" y="67741"/>
                </a:lnTo>
                <a:lnTo>
                  <a:pt x="35757" y="67741"/>
                </a:lnTo>
                <a:lnTo>
                  <a:pt x="37575" y="67741"/>
                </a:lnTo>
                <a:lnTo>
                  <a:pt x="37575" y="67741"/>
                </a:lnTo>
                <a:lnTo>
                  <a:pt x="37575" y="67741"/>
                </a:lnTo>
                <a:lnTo>
                  <a:pt x="37575" y="67741"/>
                </a:lnTo>
                <a:lnTo>
                  <a:pt x="37575" y="63870"/>
                </a:lnTo>
                <a:lnTo>
                  <a:pt x="38787" y="63870"/>
                </a:lnTo>
                <a:lnTo>
                  <a:pt x="38787" y="63870"/>
                </a:lnTo>
                <a:lnTo>
                  <a:pt x="38787" y="63870"/>
                </a:lnTo>
                <a:lnTo>
                  <a:pt x="38787" y="63870"/>
                </a:lnTo>
                <a:lnTo>
                  <a:pt x="40000" y="63870"/>
                </a:lnTo>
                <a:lnTo>
                  <a:pt x="40000" y="63870"/>
                </a:lnTo>
                <a:lnTo>
                  <a:pt x="40000" y="63870"/>
                </a:lnTo>
                <a:lnTo>
                  <a:pt x="40000" y="63870"/>
                </a:lnTo>
                <a:lnTo>
                  <a:pt x="40000" y="63870"/>
                </a:lnTo>
                <a:lnTo>
                  <a:pt x="41212" y="63870"/>
                </a:lnTo>
                <a:lnTo>
                  <a:pt x="41212" y="63870"/>
                </a:lnTo>
                <a:lnTo>
                  <a:pt x="41212" y="63870"/>
                </a:lnTo>
                <a:lnTo>
                  <a:pt x="41212" y="63870"/>
                </a:lnTo>
                <a:lnTo>
                  <a:pt x="42424" y="63870"/>
                </a:lnTo>
                <a:lnTo>
                  <a:pt x="42424" y="60000"/>
                </a:lnTo>
                <a:lnTo>
                  <a:pt x="42424" y="60000"/>
                </a:lnTo>
                <a:lnTo>
                  <a:pt x="42424" y="60000"/>
                </a:lnTo>
                <a:lnTo>
                  <a:pt x="42424" y="60000"/>
                </a:lnTo>
                <a:lnTo>
                  <a:pt x="44242" y="60000"/>
                </a:lnTo>
                <a:lnTo>
                  <a:pt x="44242" y="60000"/>
                </a:lnTo>
                <a:lnTo>
                  <a:pt x="44242" y="60000"/>
                </a:lnTo>
                <a:lnTo>
                  <a:pt x="44242" y="60000"/>
                </a:lnTo>
                <a:lnTo>
                  <a:pt x="44242" y="60000"/>
                </a:lnTo>
                <a:lnTo>
                  <a:pt x="45454" y="60000"/>
                </a:lnTo>
                <a:lnTo>
                  <a:pt x="45454" y="60000"/>
                </a:lnTo>
                <a:lnTo>
                  <a:pt x="45454" y="60000"/>
                </a:lnTo>
                <a:lnTo>
                  <a:pt x="45454" y="60000"/>
                </a:lnTo>
                <a:lnTo>
                  <a:pt x="46666" y="60000"/>
                </a:lnTo>
                <a:lnTo>
                  <a:pt x="46666" y="60000"/>
                </a:lnTo>
                <a:lnTo>
                  <a:pt x="46666" y="60000"/>
                </a:lnTo>
                <a:lnTo>
                  <a:pt x="47878" y="60000"/>
                </a:lnTo>
                <a:lnTo>
                  <a:pt x="47878" y="60000"/>
                </a:lnTo>
                <a:lnTo>
                  <a:pt x="47878" y="60000"/>
                </a:lnTo>
                <a:lnTo>
                  <a:pt x="47878" y="60000"/>
                </a:lnTo>
                <a:lnTo>
                  <a:pt x="49090" y="60000"/>
                </a:lnTo>
                <a:lnTo>
                  <a:pt x="49090" y="60000"/>
                </a:lnTo>
                <a:lnTo>
                  <a:pt x="49090" y="60000"/>
                </a:lnTo>
                <a:lnTo>
                  <a:pt x="50909" y="60000"/>
                </a:lnTo>
                <a:lnTo>
                  <a:pt x="50909" y="60000"/>
                </a:lnTo>
                <a:lnTo>
                  <a:pt x="50909" y="60000"/>
                </a:lnTo>
                <a:lnTo>
                  <a:pt x="50909" y="60000"/>
                </a:lnTo>
                <a:lnTo>
                  <a:pt x="52121" y="60000"/>
                </a:lnTo>
                <a:lnTo>
                  <a:pt x="52121" y="60000"/>
                </a:lnTo>
                <a:lnTo>
                  <a:pt x="52121" y="60000"/>
                </a:lnTo>
                <a:lnTo>
                  <a:pt x="52121" y="56129"/>
                </a:lnTo>
                <a:lnTo>
                  <a:pt x="52121" y="56129"/>
                </a:lnTo>
                <a:lnTo>
                  <a:pt x="52121" y="56129"/>
                </a:lnTo>
                <a:lnTo>
                  <a:pt x="50909" y="56129"/>
                </a:lnTo>
                <a:lnTo>
                  <a:pt x="50909" y="56129"/>
                </a:lnTo>
                <a:lnTo>
                  <a:pt x="50909" y="56129"/>
                </a:lnTo>
                <a:lnTo>
                  <a:pt x="50909" y="56129"/>
                </a:lnTo>
                <a:lnTo>
                  <a:pt x="49090" y="56129"/>
                </a:lnTo>
                <a:lnTo>
                  <a:pt x="49090" y="56129"/>
                </a:lnTo>
                <a:lnTo>
                  <a:pt x="49090" y="56129"/>
                </a:lnTo>
                <a:lnTo>
                  <a:pt x="50909" y="56129"/>
                </a:lnTo>
                <a:lnTo>
                  <a:pt x="50909" y="56129"/>
                </a:lnTo>
                <a:lnTo>
                  <a:pt x="50909" y="56129"/>
                </a:lnTo>
                <a:lnTo>
                  <a:pt x="50909" y="52258"/>
                </a:lnTo>
                <a:lnTo>
                  <a:pt x="50909" y="52258"/>
                </a:lnTo>
                <a:lnTo>
                  <a:pt x="50909" y="52258"/>
                </a:lnTo>
                <a:lnTo>
                  <a:pt x="52121" y="52258"/>
                </a:lnTo>
                <a:lnTo>
                  <a:pt x="52121" y="52258"/>
                </a:lnTo>
                <a:lnTo>
                  <a:pt x="52121" y="52258"/>
                </a:lnTo>
                <a:lnTo>
                  <a:pt x="52121" y="52258"/>
                </a:lnTo>
                <a:lnTo>
                  <a:pt x="52121" y="52258"/>
                </a:lnTo>
                <a:lnTo>
                  <a:pt x="53333" y="52258"/>
                </a:lnTo>
                <a:lnTo>
                  <a:pt x="53333" y="46451"/>
                </a:lnTo>
                <a:lnTo>
                  <a:pt x="52121" y="46451"/>
                </a:lnTo>
                <a:lnTo>
                  <a:pt x="52121" y="46451"/>
                </a:lnTo>
                <a:lnTo>
                  <a:pt x="52121" y="46451"/>
                </a:lnTo>
                <a:lnTo>
                  <a:pt x="52121" y="46451"/>
                </a:lnTo>
                <a:lnTo>
                  <a:pt x="52121" y="46451"/>
                </a:lnTo>
                <a:lnTo>
                  <a:pt x="52121" y="46451"/>
                </a:lnTo>
                <a:lnTo>
                  <a:pt x="50909" y="46451"/>
                </a:lnTo>
                <a:lnTo>
                  <a:pt x="50909" y="52258"/>
                </a:lnTo>
                <a:lnTo>
                  <a:pt x="50909" y="52258"/>
                </a:lnTo>
                <a:lnTo>
                  <a:pt x="50909" y="52258"/>
                </a:lnTo>
                <a:lnTo>
                  <a:pt x="50909" y="52258"/>
                </a:lnTo>
                <a:lnTo>
                  <a:pt x="50909" y="52258"/>
                </a:lnTo>
                <a:lnTo>
                  <a:pt x="50909" y="52258"/>
                </a:lnTo>
                <a:lnTo>
                  <a:pt x="49090" y="52258"/>
                </a:lnTo>
                <a:lnTo>
                  <a:pt x="49090" y="52258"/>
                </a:lnTo>
                <a:lnTo>
                  <a:pt x="49090" y="52258"/>
                </a:lnTo>
                <a:lnTo>
                  <a:pt x="49090" y="56129"/>
                </a:lnTo>
                <a:lnTo>
                  <a:pt x="47878" y="56129"/>
                </a:lnTo>
                <a:lnTo>
                  <a:pt x="47878" y="56129"/>
                </a:lnTo>
                <a:lnTo>
                  <a:pt x="47878" y="56129"/>
                </a:lnTo>
                <a:lnTo>
                  <a:pt x="47878" y="56129"/>
                </a:lnTo>
                <a:lnTo>
                  <a:pt x="47878" y="56129"/>
                </a:lnTo>
                <a:lnTo>
                  <a:pt x="46666" y="56129"/>
                </a:lnTo>
                <a:lnTo>
                  <a:pt x="46666" y="56129"/>
                </a:lnTo>
                <a:lnTo>
                  <a:pt x="46666" y="56129"/>
                </a:lnTo>
                <a:lnTo>
                  <a:pt x="45454" y="56129"/>
                </a:lnTo>
                <a:lnTo>
                  <a:pt x="45454" y="56129"/>
                </a:lnTo>
                <a:lnTo>
                  <a:pt x="45454" y="56129"/>
                </a:lnTo>
                <a:lnTo>
                  <a:pt x="45454" y="56129"/>
                </a:lnTo>
                <a:lnTo>
                  <a:pt x="44242" y="56129"/>
                </a:lnTo>
                <a:lnTo>
                  <a:pt x="44242" y="56129"/>
                </a:lnTo>
                <a:lnTo>
                  <a:pt x="44242" y="56129"/>
                </a:lnTo>
                <a:lnTo>
                  <a:pt x="44242" y="56129"/>
                </a:lnTo>
                <a:lnTo>
                  <a:pt x="44242" y="56129"/>
                </a:lnTo>
                <a:lnTo>
                  <a:pt x="42424" y="56129"/>
                </a:lnTo>
                <a:lnTo>
                  <a:pt x="42424" y="56129"/>
                </a:lnTo>
                <a:lnTo>
                  <a:pt x="42424" y="56129"/>
                </a:lnTo>
                <a:lnTo>
                  <a:pt x="41212" y="56129"/>
                </a:lnTo>
                <a:lnTo>
                  <a:pt x="41212" y="56129"/>
                </a:lnTo>
                <a:lnTo>
                  <a:pt x="41212" y="56129"/>
                </a:lnTo>
                <a:lnTo>
                  <a:pt x="41212" y="56129"/>
                </a:lnTo>
                <a:lnTo>
                  <a:pt x="41212" y="56129"/>
                </a:lnTo>
                <a:lnTo>
                  <a:pt x="41212" y="56129"/>
                </a:lnTo>
                <a:lnTo>
                  <a:pt x="40000" y="56129"/>
                </a:lnTo>
                <a:lnTo>
                  <a:pt x="40000" y="52258"/>
                </a:lnTo>
                <a:lnTo>
                  <a:pt x="40000" y="52258"/>
                </a:lnTo>
                <a:lnTo>
                  <a:pt x="40000" y="52258"/>
                </a:lnTo>
                <a:lnTo>
                  <a:pt x="40000" y="52258"/>
                </a:lnTo>
                <a:lnTo>
                  <a:pt x="40000" y="52258"/>
                </a:lnTo>
                <a:lnTo>
                  <a:pt x="40000" y="52258"/>
                </a:lnTo>
                <a:lnTo>
                  <a:pt x="38787" y="52258"/>
                </a:lnTo>
                <a:lnTo>
                  <a:pt x="38787" y="52258"/>
                </a:lnTo>
                <a:lnTo>
                  <a:pt x="38787" y="52258"/>
                </a:lnTo>
                <a:lnTo>
                  <a:pt x="38787" y="52258"/>
                </a:lnTo>
                <a:lnTo>
                  <a:pt x="37575" y="52258"/>
                </a:lnTo>
                <a:lnTo>
                  <a:pt x="37575" y="52258"/>
                </a:lnTo>
                <a:lnTo>
                  <a:pt x="37575" y="52258"/>
                </a:lnTo>
                <a:lnTo>
                  <a:pt x="37575" y="52258"/>
                </a:lnTo>
                <a:lnTo>
                  <a:pt x="37575" y="52258"/>
                </a:lnTo>
                <a:lnTo>
                  <a:pt x="35757" y="52258"/>
                </a:lnTo>
                <a:lnTo>
                  <a:pt x="35757" y="52258"/>
                </a:lnTo>
                <a:lnTo>
                  <a:pt x="35757" y="46451"/>
                </a:lnTo>
                <a:lnTo>
                  <a:pt x="35757" y="46451"/>
                </a:lnTo>
                <a:lnTo>
                  <a:pt x="35757" y="46451"/>
                </a:lnTo>
                <a:lnTo>
                  <a:pt x="34545" y="46451"/>
                </a:lnTo>
                <a:lnTo>
                  <a:pt x="34545" y="52258"/>
                </a:lnTo>
                <a:lnTo>
                  <a:pt x="34545" y="52258"/>
                </a:lnTo>
                <a:lnTo>
                  <a:pt x="34545" y="52258"/>
                </a:lnTo>
                <a:lnTo>
                  <a:pt x="34545" y="52258"/>
                </a:lnTo>
                <a:lnTo>
                  <a:pt x="34545" y="52258"/>
                </a:lnTo>
                <a:lnTo>
                  <a:pt x="34545" y="52258"/>
                </a:lnTo>
                <a:lnTo>
                  <a:pt x="34545" y="52258"/>
                </a:lnTo>
                <a:lnTo>
                  <a:pt x="33333" y="52258"/>
                </a:lnTo>
                <a:lnTo>
                  <a:pt x="33333" y="56129"/>
                </a:lnTo>
                <a:lnTo>
                  <a:pt x="34545" y="56129"/>
                </a:lnTo>
                <a:lnTo>
                  <a:pt x="34545" y="56129"/>
                </a:lnTo>
                <a:lnTo>
                  <a:pt x="34545" y="56129"/>
                </a:lnTo>
                <a:lnTo>
                  <a:pt x="34545" y="56129"/>
                </a:lnTo>
                <a:lnTo>
                  <a:pt x="35757" y="56129"/>
                </a:lnTo>
                <a:lnTo>
                  <a:pt x="35757" y="56129"/>
                </a:lnTo>
                <a:lnTo>
                  <a:pt x="35757" y="56129"/>
                </a:lnTo>
                <a:lnTo>
                  <a:pt x="35757" y="56129"/>
                </a:lnTo>
                <a:lnTo>
                  <a:pt x="35757" y="56129"/>
                </a:lnTo>
                <a:lnTo>
                  <a:pt x="37575" y="56129"/>
                </a:lnTo>
                <a:lnTo>
                  <a:pt x="37575" y="60000"/>
                </a:lnTo>
                <a:lnTo>
                  <a:pt x="35757" y="60000"/>
                </a:lnTo>
                <a:lnTo>
                  <a:pt x="35757" y="60000"/>
                </a:lnTo>
                <a:lnTo>
                  <a:pt x="35757" y="60000"/>
                </a:lnTo>
                <a:lnTo>
                  <a:pt x="35757" y="60000"/>
                </a:lnTo>
                <a:lnTo>
                  <a:pt x="35757" y="60000"/>
                </a:lnTo>
                <a:lnTo>
                  <a:pt x="35757" y="60000"/>
                </a:lnTo>
                <a:lnTo>
                  <a:pt x="34545" y="60000"/>
                </a:lnTo>
                <a:lnTo>
                  <a:pt x="34545" y="60000"/>
                </a:lnTo>
                <a:lnTo>
                  <a:pt x="34545" y="60000"/>
                </a:lnTo>
                <a:lnTo>
                  <a:pt x="33333" y="60000"/>
                </a:lnTo>
                <a:lnTo>
                  <a:pt x="33333" y="60000"/>
                </a:lnTo>
                <a:lnTo>
                  <a:pt x="33333" y="60000"/>
                </a:lnTo>
                <a:lnTo>
                  <a:pt x="33333" y="60000"/>
                </a:lnTo>
                <a:lnTo>
                  <a:pt x="33333" y="60000"/>
                </a:lnTo>
                <a:lnTo>
                  <a:pt x="33333" y="60000"/>
                </a:lnTo>
                <a:lnTo>
                  <a:pt x="32121" y="60000"/>
                </a:lnTo>
                <a:lnTo>
                  <a:pt x="32121" y="60000"/>
                </a:lnTo>
                <a:lnTo>
                  <a:pt x="32121" y="60000"/>
                </a:lnTo>
                <a:lnTo>
                  <a:pt x="32121" y="60000"/>
                </a:lnTo>
                <a:lnTo>
                  <a:pt x="32121" y="60000"/>
                </a:lnTo>
                <a:lnTo>
                  <a:pt x="32121" y="63870"/>
                </a:lnTo>
                <a:lnTo>
                  <a:pt x="32121" y="63870"/>
                </a:lnTo>
                <a:lnTo>
                  <a:pt x="30909" y="63870"/>
                </a:lnTo>
                <a:lnTo>
                  <a:pt x="30909" y="63870"/>
                </a:lnTo>
                <a:lnTo>
                  <a:pt x="30909" y="63870"/>
                </a:lnTo>
                <a:lnTo>
                  <a:pt x="30909" y="63870"/>
                </a:lnTo>
                <a:lnTo>
                  <a:pt x="30909" y="63870"/>
                </a:lnTo>
                <a:lnTo>
                  <a:pt x="29090" y="63870"/>
                </a:lnTo>
                <a:lnTo>
                  <a:pt x="29090" y="63870"/>
                </a:lnTo>
                <a:lnTo>
                  <a:pt x="29090" y="63870"/>
                </a:lnTo>
                <a:lnTo>
                  <a:pt x="29090" y="63870"/>
                </a:lnTo>
                <a:lnTo>
                  <a:pt x="29090" y="63870"/>
                </a:lnTo>
                <a:lnTo>
                  <a:pt x="27878" y="63870"/>
                </a:lnTo>
                <a:lnTo>
                  <a:pt x="27878" y="63870"/>
                </a:lnTo>
                <a:lnTo>
                  <a:pt x="27878" y="63870"/>
                </a:lnTo>
                <a:lnTo>
                  <a:pt x="27878" y="63870"/>
                </a:lnTo>
                <a:lnTo>
                  <a:pt x="27878" y="63870"/>
                </a:lnTo>
                <a:lnTo>
                  <a:pt x="26666" y="63870"/>
                </a:lnTo>
                <a:lnTo>
                  <a:pt x="26666" y="63870"/>
                </a:lnTo>
                <a:lnTo>
                  <a:pt x="26666" y="63870"/>
                </a:lnTo>
                <a:lnTo>
                  <a:pt x="25454" y="63870"/>
                </a:lnTo>
                <a:lnTo>
                  <a:pt x="25454" y="63870"/>
                </a:lnTo>
                <a:lnTo>
                  <a:pt x="25454" y="63870"/>
                </a:lnTo>
                <a:lnTo>
                  <a:pt x="25454" y="63870"/>
                </a:lnTo>
                <a:lnTo>
                  <a:pt x="25454" y="63870"/>
                </a:lnTo>
                <a:lnTo>
                  <a:pt x="24242" y="63870"/>
                </a:lnTo>
                <a:lnTo>
                  <a:pt x="24242" y="63870"/>
                </a:lnTo>
                <a:lnTo>
                  <a:pt x="24242" y="63870"/>
                </a:lnTo>
                <a:lnTo>
                  <a:pt x="24242" y="63870"/>
                </a:lnTo>
                <a:lnTo>
                  <a:pt x="22424" y="63870"/>
                </a:lnTo>
                <a:lnTo>
                  <a:pt x="22424" y="63870"/>
                </a:lnTo>
                <a:lnTo>
                  <a:pt x="22424" y="63870"/>
                </a:lnTo>
                <a:lnTo>
                  <a:pt x="21212" y="63870"/>
                </a:lnTo>
                <a:lnTo>
                  <a:pt x="21212" y="63870"/>
                </a:lnTo>
                <a:lnTo>
                  <a:pt x="21212" y="63870"/>
                </a:lnTo>
                <a:lnTo>
                  <a:pt x="21212" y="63870"/>
                </a:lnTo>
                <a:lnTo>
                  <a:pt x="21212" y="63870"/>
                </a:lnTo>
                <a:lnTo>
                  <a:pt x="20000" y="63870"/>
                </a:lnTo>
                <a:lnTo>
                  <a:pt x="20000" y="63870"/>
                </a:lnTo>
                <a:lnTo>
                  <a:pt x="20000" y="63870"/>
                </a:lnTo>
                <a:lnTo>
                  <a:pt x="20000" y="63870"/>
                </a:lnTo>
                <a:lnTo>
                  <a:pt x="20000" y="63870"/>
                </a:lnTo>
                <a:lnTo>
                  <a:pt x="20000" y="60000"/>
                </a:lnTo>
                <a:lnTo>
                  <a:pt x="20000" y="60000"/>
                </a:lnTo>
                <a:lnTo>
                  <a:pt x="20000" y="60000"/>
                </a:lnTo>
                <a:lnTo>
                  <a:pt x="18787" y="60000"/>
                </a:lnTo>
                <a:lnTo>
                  <a:pt x="18787" y="60000"/>
                </a:lnTo>
                <a:lnTo>
                  <a:pt x="18787" y="60000"/>
                </a:lnTo>
                <a:lnTo>
                  <a:pt x="17575" y="60000"/>
                </a:lnTo>
                <a:lnTo>
                  <a:pt x="17575" y="60000"/>
                </a:lnTo>
                <a:lnTo>
                  <a:pt x="17575" y="60000"/>
                </a:lnTo>
                <a:lnTo>
                  <a:pt x="17575" y="60000"/>
                </a:lnTo>
                <a:lnTo>
                  <a:pt x="17575" y="60000"/>
                </a:lnTo>
                <a:lnTo>
                  <a:pt x="15757" y="60000"/>
                </a:lnTo>
                <a:lnTo>
                  <a:pt x="15757" y="56129"/>
                </a:lnTo>
                <a:lnTo>
                  <a:pt x="15757" y="56129"/>
                </a:lnTo>
                <a:lnTo>
                  <a:pt x="15757" y="56129"/>
                </a:lnTo>
                <a:lnTo>
                  <a:pt x="15757" y="56129"/>
                </a:lnTo>
                <a:lnTo>
                  <a:pt x="15757" y="56129"/>
                </a:lnTo>
                <a:lnTo>
                  <a:pt x="15757" y="56129"/>
                </a:lnTo>
                <a:lnTo>
                  <a:pt x="15757" y="56129"/>
                </a:lnTo>
                <a:lnTo>
                  <a:pt x="15757" y="52258"/>
                </a:lnTo>
                <a:lnTo>
                  <a:pt x="15757" y="52258"/>
                </a:lnTo>
                <a:lnTo>
                  <a:pt x="14545" y="52258"/>
                </a:lnTo>
                <a:lnTo>
                  <a:pt x="14545" y="52258"/>
                </a:lnTo>
                <a:lnTo>
                  <a:pt x="14545" y="52258"/>
                </a:lnTo>
                <a:lnTo>
                  <a:pt x="14545" y="52258"/>
                </a:lnTo>
                <a:lnTo>
                  <a:pt x="14545" y="52258"/>
                </a:lnTo>
                <a:lnTo>
                  <a:pt x="14545" y="56129"/>
                </a:lnTo>
                <a:lnTo>
                  <a:pt x="13333" y="56129"/>
                </a:lnTo>
                <a:lnTo>
                  <a:pt x="13333" y="56129"/>
                </a:lnTo>
                <a:lnTo>
                  <a:pt x="13333" y="52258"/>
                </a:lnTo>
                <a:lnTo>
                  <a:pt x="13333" y="52258"/>
                </a:lnTo>
                <a:lnTo>
                  <a:pt x="13333" y="52258"/>
                </a:lnTo>
                <a:lnTo>
                  <a:pt x="13333" y="52258"/>
                </a:lnTo>
                <a:lnTo>
                  <a:pt x="12121" y="52258"/>
                </a:lnTo>
                <a:lnTo>
                  <a:pt x="12121" y="52258"/>
                </a:lnTo>
                <a:lnTo>
                  <a:pt x="12121" y="52258"/>
                </a:lnTo>
                <a:lnTo>
                  <a:pt x="12121" y="52258"/>
                </a:lnTo>
                <a:lnTo>
                  <a:pt x="12121" y="52258"/>
                </a:lnTo>
                <a:lnTo>
                  <a:pt x="10909" y="52258"/>
                </a:lnTo>
                <a:lnTo>
                  <a:pt x="10909" y="52258"/>
                </a:lnTo>
                <a:lnTo>
                  <a:pt x="10909" y="46451"/>
                </a:lnTo>
                <a:lnTo>
                  <a:pt x="10909" y="46451"/>
                </a:lnTo>
                <a:lnTo>
                  <a:pt x="9090" y="46451"/>
                </a:lnTo>
                <a:lnTo>
                  <a:pt x="9090" y="46451"/>
                </a:lnTo>
                <a:lnTo>
                  <a:pt x="9090" y="46451"/>
                </a:lnTo>
                <a:lnTo>
                  <a:pt x="9090" y="46451"/>
                </a:lnTo>
                <a:lnTo>
                  <a:pt x="9090" y="46451"/>
                </a:lnTo>
                <a:lnTo>
                  <a:pt x="7878" y="46451"/>
                </a:lnTo>
                <a:lnTo>
                  <a:pt x="7878" y="46451"/>
                </a:lnTo>
                <a:lnTo>
                  <a:pt x="7878" y="46451"/>
                </a:lnTo>
                <a:lnTo>
                  <a:pt x="7878" y="46451"/>
                </a:lnTo>
                <a:lnTo>
                  <a:pt x="7878" y="46451"/>
                </a:lnTo>
                <a:lnTo>
                  <a:pt x="7878" y="46451"/>
                </a:lnTo>
                <a:lnTo>
                  <a:pt x="7878" y="46451"/>
                </a:lnTo>
                <a:lnTo>
                  <a:pt x="7878" y="46451"/>
                </a:lnTo>
                <a:lnTo>
                  <a:pt x="7878" y="42580"/>
                </a:lnTo>
                <a:lnTo>
                  <a:pt x="9090" y="42580"/>
                </a:lnTo>
                <a:lnTo>
                  <a:pt x="9090" y="42580"/>
                </a:lnTo>
                <a:lnTo>
                  <a:pt x="9090" y="42580"/>
                </a:lnTo>
                <a:lnTo>
                  <a:pt x="9090" y="42580"/>
                </a:lnTo>
                <a:lnTo>
                  <a:pt x="7878" y="42580"/>
                </a:lnTo>
                <a:lnTo>
                  <a:pt x="7878" y="42580"/>
                </a:lnTo>
                <a:lnTo>
                  <a:pt x="7878" y="42580"/>
                </a:lnTo>
                <a:lnTo>
                  <a:pt x="7878" y="42580"/>
                </a:lnTo>
                <a:lnTo>
                  <a:pt x="7878" y="42580"/>
                </a:lnTo>
                <a:lnTo>
                  <a:pt x="7878" y="38709"/>
                </a:lnTo>
                <a:lnTo>
                  <a:pt x="6666" y="38709"/>
                </a:lnTo>
                <a:lnTo>
                  <a:pt x="6666" y="38709"/>
                </a:lnTo>
                <a:lnTo>
                  <a:pt x="6666" y="38709"/>
                </a:lnTo>
                <a:lnTo>
                  <a:pt x="6666" y="38709"/>
                </a:lnTo>
                <a:lnTo>
                  <a:pt x="6666" y="38709"/>
                </a:lnTo>
                <a:lnTo>
                  <a:pt x="6666" y="38709"/>
                </a:lnTo>
                <a:lnTo>
                  <a:pt x="6666" y="38709"/>
                </a:lnTo>
                <a:lnTo>
                  <a:pt x="7878" y="38709"/>
                </a:lnTo>
                <a:lnTo>
                  <a:pt x="7878" y="38709"/>
                </a:lnTo>
                <a:lnTo>
                  <a:pt x="7878" y="38709"/>
                </a:lnTo>
                <a:lnTo>
                  <a:pt x="7878" y="38709"/>
                </a:lnTo>
                <a:lnTo>
                  <a:pt x="9090" y="38709"/>
                </a:lnTo>
                <a:lnTo>
                  <a:pt x="9090" y="38709"/>
                </a:lnTo>
                <a:lnTo>
                  <a:pt x="9090" y="38709"/>
                </a:lnTo>
                <a:lnTo>
                  <a:pt x="9090" y="38709"/>
                </a:lnTo>
                <a:lnTo>
                  <a:pt x="9090" y="38709"/>
                </a:lnTo>
                <a:lnTo>
                  <a:pt x="10909" y="38709"/>
                </a:lnTo>
                <a:lnTo>
                  <a:pt x="10909" y="38709"/>
                </a:lnTo>
                <a:lnTo>
                  <a:pt x="10909" y="38709"/>
                </a:lnTo>
                <a:lnTo>
                  <a:pt x="12121" y="38709"/>
                </a:lnTo>
                <a:lnTo>
                  <a:pt x="12121" y="38709"/>
                </a:lnTo>
                <a:lnTo>
                  <a:pt x="12121" y="38709"/>
                </a:lnTo>
                <a:lnTo>
                  <a:pt x="12121" y="38709"/>
                </a:lnTo>
                <a:lnTo>
                  <a:pt x="10909" y="38709"/>
                </a:lnTo>
                <a:lnTo>
                  <a:pt x="10909" y="38709"/>
                </a:lnTo>
                <a:lnTo>
                  <a:pt x="10909" y="38709"/>
                </a:lnTo>
                <a:lnTo>
                  <a:pt x="10909" y="34838"/>
                </a:lnTo>
                <a:lnTo>
                  <a:pt x="9090" y="34838"/>
                </a:lnTo>
                <a:lnTo>
                  <a:pt x="9090" y="34838"/>
                </a:lnTo>
                <a:lnTo>
                  <a:pt x="9090" y="34838"/>
                </a:lnTo>
                <a:lnTo>
                  <a:pt x="9090" y="34838"/>
                </a:lnTo>
                <a:lnTo>
                  <a:pt x="9090" y="34838"/>
                </a:lnTo>
                <a:lnTo>
                  <a:pt x="9090" y="34838"/>
                </a:lnTo>
                <a:lnTo>
                  <a:pt x="7878" y="34838"/>
                </a:lnTo>
                <a:lnTo>
                  <a:pt x="7878" y="34838"/>
                </a:lnTo>
                <a:lnTo>
                  <a:pt x="7878" y="34838"/>
                </a:lnTo>
                <a:lnTo>
                  <a:pt x="7878" y="34838"/>
                </a:lnTo>
                <a:lnTo>
                  <a:pt x="7878" y="34838"/>
                </a:lnTo>
                <a:lnTo>
                  <a:pt x="6666" y="34838"/>
                </a:lnTo>
                <a:lnTo>
                  <a:pt x="6666" y="34838"/>
                </a:lnTo>
                <a:lnTo>
                  <a:pt x="6666" y="34838"/>
                </a:lnTo>
                <a:lnTo>
                  <a:pt x="5454" y="34838"/>
                </a:lnTo>
                <a:lnTo>
                  <a:pt x="5454" y="34838"/>
                </a:lnTo>
                <a:lnTo>
                  <a:pt x="5454" y="34838"/>
                </a:lnTo>
                <a:lnTo>
                  <a:pt x="5454" y="34838"/>
                </a:lnTo>
                <a:lnTo>
                  <a:pt x="5454" y="34838"/>
                </a:lnTo>
                <a:lnTo>
                  <a:pt x="5454" y="30967"/>
                </a:lnTo>
                <a:lnTo>
                  <a:pt x="5454" y="30967"/>
                </a:lnTo>
                <a:lnTo>
                  <a:pt x="4242" y="30967"/>
                </a:lnTo>
                <a:lnTo>
                  <a:pt x="4242" y="30967"/>
                </a:lnTo>
                <a:lnTo>
                  <a:pt x="4242" y="30967"/>
                </a:lnTo>
                <a:lnTo>
                  <a:pt x="4242" y="30967"/>
                </a:lnTo>
                <a:lnTo>
                  <a:pt x="4242" y="30967"/>
                </a:lnTo>
                <a:lnTo>
                  <a:pt x="4242" y="25161"/>
                </a:lnTo>
                <a:lnTo>
                  <a:pt x="2424" y="25161"/>
                </a:lnTo>
                <a:lnTo>
                  <a:pt x="2424" y="25161"/>
                </a:lnTo>
                <a:lnTo>
                  <a:pt x="2424" y="25161"/>
                </a:lnTo>
                <a:lnTo>
                  <a:pt x="2424" y="25161"/>
                </a:lnTo>
                <a:lnTo>
                  <a:pt x="1212" y="25161"/>
                </a:lnTo>
                <a:lnTo>
                  <a:pt x="1212" y="25161"/>
                </a:lnTo>
                <a:lnTo>
                  <a:pt x="1212" y="25161"/>
                </a:lnTo>
                <a:lnTo>
                  <a:pt x="1212" y="21290"/>
                </a:lnTo>
                <a:lnTo>
                  <a:pt x="1212" y="21290"/>
                </a:lnTo>
                <a:lnTo>
                  <a:pt x="1212" y="21290"/>
                </a:lnTo>
                <a:lnTo>
                  <a:pt x="1212" y="21290"/>
                </a:lnTo>
                <a:lnTo>
                  <a:pt x="1212" y="21290"/>
                </a:lnTo>
                <a:lnTo>
                  <a:pt x="0" y="21290"/>
                </a:lnTo>
                <a:lnTo>
                  <a:pt x="0" y="21290"/>
                </a:lnTo>
                <a:lnTo>
                  <a:pt x="0" y="21290"/>
                </a:lnTo>
                <a:lnTo>
                  <a:pt x="0" y="17419"/>
                </a:lnTo>
                <a:lnTo>
                  <a:pt x="0" y="17419"/>
                </a:lnTo>
                <a:lnTo>
                  <a:pt x="1212" y="17419"/>
                </a:lnTo>
                <a:lnTo>
                  <a:pt x="1212" y="17419"/>
                </a:lnTo>
                <a:lnTo>
                  <a:pt x="1212" y="17419"/>
                </a:lnTo>
                <a:lnTo>
                  <a:pt x="1212" y="17419"/>
                </a:lnTo>
                <a:lnTo>
                  <a:pt x="1212" y="17419"/>
                </a:lnTo>
                <a:lnTo>
                  <a:pt x="1212" y="17419"/>
                </a:lnTo>
                <a:lnTo>
                  <a:pt x="1212" y="13548"/>
                </a:lnTo>
                <a:lnTo>
                  <a:pt x="1212" y="13548"/>
                </a:lnTo>
                <a:lnTo>
                  <a:pt x="0" y="13548"/>
                </a:lnTo>
                <a:lnTo>
                  <a:pt x="0" y="13548"/>
                </a:lnTo>
                <a:lnTo>
                  <a:pt x="0" y="13548"/>
                </a:lnTo>
                <a:lnTo>
                  <a:pt x="0" y="13548"/>
                </a:lnTo>
                <a:lnTo>
                  <a:pt x="0" y="13548"/>
                </a:lnTo>
                <a:lnTo>
                  <a:pt x="1212" y="13548"/>
                </a:lnTo>
                <a:lnTo>
                  <a:pt x="1212" y="13548"/>
                </a:lnTo>
                <a:lnTo>
                  <a:pt x="1212" y="13548"/>
                </a:lnTo>
                <a:lnTo>
                  <a:pt x="1212" y="13548"/>
                </a:lnTo>
                <a:lnTo>
                  <a:pt x="2424" y="13548"/>
                </a:lnTo>
                <a:lnTo>
                  <a:pt x="2424" y="13548"/>
                </a:lnTo>
                <a:lnTo>
                  <a:pt x="2424" y="13548"/>
                </a:lnTo>
                <a:lnTo>
                  <a:pt x="2424" y="13548"/>
                </a:lnTo>
                <a:lnTo>
                  <a:pt x="4242" y="13548"/>
                </a:lnTo>
                <a:lnTo>
                  <a:pt x="4242" y="13548"/>
                </a:lnTo>
                <a:lnTo>
                  <a:pt x="4242" y="13548"/>
                </a:lnTo>
                <a:lnTo>
                  <a:pt x="4242" y="13548"/>
                </a:lnTo>
                <a:lnTo>
                  <a:pt x="4242" y="13548"/>
                </a:lnTo>
                <a:lnTo>
                  <a:pt x="4242" y="17419"/>
                </a:lnTo>
                <a:lnTo>
                  <a:pt x="5454" y="17419"/>
                </a:lnTo>
                <a:lnTo>
                  <a:pt x="5454" y="17419"/>
                </a:lnTo>
                <a:lnTo>
                  <a:pt x="5454" y="13548"/>
                </a:lnTo>
                <a:lnTo>
                  <a:pt x="5454" y="13548"/>
                </a:lnTo>
                <a:lnTo>
                  <a:pt x="5454" y="13548"/>
                </a:lnTo>
                <a:lnTo>
                  <a:pt x="5454" y="13548"/>
                </a:lnTo>
                <a:lnTo>
                  <a:pt x="5454" y="13548"/>
                </a:lnTo>
                <a:lnTo>
                  <a:pt x="5454" y="13548"/>
                </a:lnTo>
                <a:lnTo>
                  <a:pt x="5454" y="13548"/>
                </a:lnTo>
                <a:lnTo>
                  <a:pt x="5454" y="9677"/>
                </a:lnTo>
                <a:lnTo>
                  <a:pt x="5454" y="9677"/>
                </a:lnTo>
                <a:lnTo>
                  <a:pt x="5454" y="9677"/>
                </a:lnTo>
                <a:lnTo>
                  <a:pt x="5454" y="9677"/>
                </a:lnTo>
                <a:lnTo>
                  <a:pt x="6666" y="9677"/>
                </a:lnTo>
                <a:lnTo>
                  <a:pt x="6666" y="9677"/>
                </a:lnTo>
                <a:lnTo>
                  <a:pt x="6666" y="9677"/>
                </a:lnTo>
                <a:lnTo>
                  <a:pt x="7878" y="9677"/>
                </a:lnTo>
                <a:lnTo>
                  <a:pt x="7878" y="9677"/>
                </a:lnTo>
                <a:lnTo>
                  <a:pt x="7878" y="9677"/>
                </a:lnTo>
                <a:lnTo>
                  <a:pt x="7878" y="9677"/>
                </a:lnTo>
                <a:lnTo>
                  <a:pt x="9090" y="9677"/>
                </a:lnTo>
                <a:lnTo>
                  <a:pt x="9090" y="9677"/>
                </a:lnTo>
                <a:lnTo>
                  <a:pt x="9090" y="9677"/>
                </a:lnTo>
                <a:lnTo>
                  <a:pt x="9090" y="9677"/>
                </a:lnTo>
                <a:lnTo>
                  <a:pt x="9090" y="9677"/>
                </a:lnTo>
                <a:lnTo>
                  <a:pt x="9090" y="9677"/>
                </a:lnTo>
                <a:lnTo>
                  <a:pt x="10909" y="9677"/>
                </a:lnTo>
                <a:lnTo>
                  <a:pt x="10909" y="9677"/>
                </a:lnTo>
                <a:lnTo>
                  <a:pt x="10909" y="9677"/>
                </a:lnTo>
                <a:lnTo>
                  <a:pt x="10909" y="9677"/>
                </a:lnTo>
                <a:lnTo>
                  <a:pt x="12121" y="9677"/>
                </a:lnTo>
                <a:lnTo>
                  <a:pt x="12121" y="13548"/>
                </a:lnTo>
                <a:lnTo>
                  <a:pt x="12121" y="13548"/>
                </a:lnTo>
                <a:lnTo>
                  <a:pt x="12121" y="13548"/>
                </a:lnTo>
                <a:lnTo>
                  <a:pt x="12121" y="13548"/>
                </a:lnTo>
                <a:lnTo>
                  <a:pt x="12121" y="13548"/>
                </a:lnTo>
                <a:lnTo>
                  <a:pt x="13333" y="13548"/>
                </a:lnTo>
                <a:lnTo>
                  <a:pt x="13333" y="13548"/>
                </a:lnTo>
                <a:lnTo>
                  <a:pt x="13333" y="13548"/>
                </a:lnTo>
                <a:lnTo>
                  <a:pt x="13333" y="13548"/>
                </a:lnTo>
                <a:lnTo>
                  <a:pt x="13333" y="13548"/>
                </a:lnTo>
                <a:lnTo>
                  <a:pt x="13333" y="13548"/>
                </a:lnTo>
                <a:lnTo>
                  <a:pt x="13333" y="13548"/>
                </a:lnTo>
                <a:lnTo>
                  <a:pt x="13333" y="9677"/>
                </a:lnTo>
                <a:lnTo>
                  <a:pt x="13333" y="9677"/>
                </a:lnTo>
                <a:lnTo>
                  <a:pt x="13333" y="9677"/>
                </a:lnTo>
                <a:lnTo>
                  <a:pt x="13333" y="9677"/>
                </a:lnTo>
                <a:lnTo>
                  <a:pt x="14545" y="9677"/>
                </a:lnTo>
                <a:lnTo>
                  <a:pt x="14545" y="9677"/>
                </a:lnTo>
                <a:lnTo>
                  <a:pt x="14545" y="9677"/>
                </a:lnTo>
                <a:lnTo>
                  <a:pt x="15757" y="9677"/>
                </a:lnTo>
                <a:lnTo>
                  <a:pt x="15757" y="9677"/>
                </a:lnTo>
                <a:lnTo>
                  <a:pt x="15757" y="9677"/>
                </a:lnTo>
                <a:lnTo>
                  <a:pt x="15757" y="9677"/>
                </a:lnTo>
                <a:lnTo>
                  <a:pt x="15757" y="9677"/>
                </a:lnTo>
                <a:lnTo>
                  <a:pt x="17575" y="9677"/>
                </a:lnTo>
                <a:lnTo>
                  <a:pt x="17575" y="13548"/>
                </a:lnTo>
                <a:lnTo>
                  <a:pt x="17575" y="13548"/>
                </a:lnTo>
                <a:lnTo>
                  <a:pt x="17575" y="13548"/>
                </a:lnTo>
                <a:lnTo>
                  <a:pt x="17575" y="13548"/>
                </a:lnTo>
                <a:lnTo>
                  <a:pt x="18787" y="13548"/>
                </a:lnTo>
                <a:lnTo>
                  <a:pt x="18787" y="13548"/>
                </a:lnTo>
                <a:lnTo>
                  <a:pt x="18787" y="13548"/>
                </a:lnTo>
                <a:lnTo>
                  <a:pt x="20000" y="13548"/>
                </a:lnTo>
                <a:lnTo>
                  <a:pt x="20000" y="13548"/>
                </a:lnTo>
                <a:lnTo>
                  <a:pt x="20000" y="13548"/>
                </a:lnTo>
                <a:lnTo>
                  <a:pt x="20000" y="9677"/>
                </a:lnTo>
                <a:lnTo>
                  <a:pt x="20000" y="9677"/>
                </a:lnTo>
                <a:lnTo>
                  <a:pt x="21212" y="9677"/>
                </a:lnTo>
                <a:lnTo>
                  <a:pt x="21212" y="9677"/>
                </a:lnTo>
                <a:lnTo>
                  <a:pt x="21212" y="9677"/>
                </a:lnTo>
                <a:lnTo>
                  <a:pt x="21212" y="9677"/>
                </a:lnTo>
                <a:lnTo>
                  <a:pt x="22424" y="9677"/>
                </a:lnTo>
                <a:lnTo>
                  <a:pt x="22424" y="9677"/>
                </a:lnTo>
                <a:lnTo>
                  <a:pt x="22424" y="9677"/>
                </a:lnTo>
                <a:lnTo>
                  <a:pt x="22424" y="9677"/>
                </a:lnTo>
                <a:lnTo>
                  <a:pt x="24242" y="9677"/>
                </a:lnTo>
                <a:lnTo>
                  <a:pt x="24242" y="9677"/>
                </a:lnTo>
                <a:lnTo>
                  <a:pt x="24242" y="9677"/>
                </a:lnTo>
                <a:lnTo>
                  <a:pt x="24242" y="9677"/>
                </a:lnTo>
                <a:lnTo>
                  <a:pt x="25454" y="9677"/>
                </a:lnTo>
                <a:lnTo>
                  <a:pt x="25454" y="9677"/>
                </a:lnTo>
                <a:lnTo>
                  <a:pt x="25454" y="9677"/>
                </a:lnTo>
                <a:lnTo>
                  <a:pt x="25454" y="9677"/>
                </a:lnTo>
                <a:lnTo>
                  <a:pt x="26666" y="9677"/>
                </a:lnTo>
                <a:lnTo>
                  <a:pt x="26666" y="9677"/>
                </a:lnTo>
                <a:lnTo>
                  <a:pt x="26666" y="9677"/>
                </a:lnTo>
                <a:lnTo>
                  <a:pt x="26666" y="9677"/>
                </a:lnTo>
                <a:lnTo>
                  <a:pt x="27878" y="9677"/>
                </a:lnTo>
                <a:lnTo>
                  <a:pt x="27878" y="9677"/>
                </a:lnTo>
                <a:lnTo>
                  <a:pt x="27878" y="9677"/>
                </a:lnTo>
                <a:lnTo>
                  <a:pt x="27878" y="9677"/>
                </a:lnTo>
                <a:lnTo>
                  <a:pt x="27878" y="9677"/>
                </a:lnTo>
                <a:lnTo>
                  <a:pt x="29090" y="9677"/>
                </a:lnTo>
                <a:lnTo>
                  <a:pt x="29090" y="9677"/>
                </a:lnTo>
                <a:lnTo>
                  <a:pt x="29090" y="9677"/>
                </a:lnTo>
                <a:lnTo>
                  <a:pt x="29090" y="9677"/>
                </a:lnTo>
                <a:lnTo>
                  <a:pt x="29090" y="13548"/>
                </a:lnTo>
                <a:lnTo>
                  <a:pt x="29090" y="13548"/>
                </a:lnTo>
                <a:lnTo>
                  <a:pt x="29090" y="13548"/>
                </a:lnTo>
                <a:lnTo>
                  <a:pt x="29090" y="13548"/>
                </a:lnTo>
                <a:lnTo>
                  <a:pt x="29090" y="13548"/>
                </a:lnTo>
                <a:lnTo>
                  <a:pt x="27878" y="13548"/>
                </a:lnTo>
                <a:lnTo>
                  <a:pt x="27878" y="13548"/>
                </a:lnTo>
                <a:lnTo>
                  <a:pt x="27878" y="13548"/>
                </a:lnTo>
                <a:lnTo>
                  <a:pt x="27878" y="17419"/>
                </a:lnTo>
                <a:lnTo>
                  <a:pt x="27878" y="17419"/>
                </a:lnTo>
                <a:lnTo>
                  <a:pt x="26666" y="17419"/>
                </a:lnTo>
                <a:lnTo>
                  <a:pt x="26666" y="17419"/>
                </a:lnTo>
                <a:lnTo>
                  <a:pt x="26666" y="17419"/>
                </a:lnTo>
                <a:lnTo>
                  <a:pt x="25454" y="17419"/>
                </a:lnTo>
                <a:lnTo>
                  <a:pt x="25454" y="17419"/>
                </a:lnTo>
                <a:lnTo>
                  <a:pt x="25454" y="17419"/>
                </a:lnTo>
                <a:lnTo>
                  <a:pt x="25454" y="17419"/>
                </a:lnTo>
                <a:lnTo>
                  <a:pt x="24242" y="17419"/>
                </a:lnTo>
                <a:lnTo>
                  <a:pt x="24242" y="17419"/>
                </a:lnTo>
                <a:lnTo>
                  <a:pt x="24242" y="17419"/>
                </a:lnTo>
                <a:lnTo>
                  <a:pt x="24242" y="17419"/>
                </a:lnTo>
                <a:lnTo>
                  <a:pt x="22424" y="17419"/>
                </a:lnTo>
                <a:lnTo>
                  <a:pt x="22424" y="17419"/>
                </a:lnTo>
                <a:lnTo>
                  <a:pt x="22424" y="17419"/>
                </a:lnTo>
                <a:lnTo>
                  <a:pt x="21212" y="17419"/>
                </a:lnTo>
                <a:lnTo>
                  <a:pt x="21212" y="17419"/>
                </a:lnTo>
                <a:lnTo>
                  <a:pt x="21212" y="17419"/>
                </a:lnTo>
                <a:lnTo>
                  <a:pt x="21212" y="17419"/>
                </a:lnTo>
                <a:lnTo>
                  <a:pt x="21212" y="17419"/>
                </a:lnTo>
                <a:lnTo>
                  <a:pt x="21212" y="17419"/>
                </a:lnTo>
                <a:lnTo>
                  <a:pt x="21212" y="17419"/>
                </a:lnTo>
                <a:lnTo>
                  <a:pt x="21212" y="17419"/>
                </a:lnTo>
                <a:lnTo>
                  <a:pt x="22424" y="17419"/>
                </a:lnTo>
                <a:lnTo>
                  <a:pt x="22424" y="17419"/>
                </a:lnTo>
                <a:lnTo>
                  <a:pt x="22424" y="17419"/>
                </a:lnTo>
                <a:lnTo>
                  <a:pt x="24242" y="17419"/>
                </a:lnTo>
                <a:lnTo>
                  <a:pt x="24242" y="17419"/>
                </a:lnTo>
                <a:lnTo>
                  <a:pt x="24242" y="17419"/>
                </a:lnTo>
                <a:lnTo>
                  <a:pt x="24242" y="17419"/>
                </a:lnTo>
                <a:lnTo>
                  <a:pt x="24242" y="17419"/>
                </a:lnTo>
                <a:lnTo>
                  <a:pt x="25454" y="17419"/>
                </a:lnTo>
                <a:lnTo>
                  <a:pt x="25454" y="17419"/>
                </a:lnTo>
                <a:lnTo>
                  <a:pt x="25454" y="17419"/>
                </a:lnTo>
                <a:lnTo>
                  <a:pt x="25454" y="17419"/>
                </a:lnTo>
                <a:lnTo>
                  <a:pt x="25454" y="17419"/>
                </a:lnTo>
                <a:lnTo>
                  <a:pt x="25454" y="17419"/>
                </a:lnTo>
                <a:lnTo>
                  <a:pt x="25454" y="17419"/>
                </a:lnTo>
                <a:lnTo>
                  <a:pt x="25454" y="17419"/>
                </a:lnTo>
                <a:lnTo>
                  <a:pt x="25454" y="21290"/>
                </a:lnTo>
                <a:lnTo>
                  <a:pt x="25454" y="21290"/>
                </a:lnTo>
                <a:lnTo>
                  <a:pt x="24242" y="21290"/>
                </a:lnTo>
                <a:lnTo>
                  <a:pt x="24242" y="21290"/>
                </a:lnTo>
                <a:lnTo>
                  <a:pt x="25454" y="21290"/>
                </a:lnTo>
                <a:lnTo>
                  <a:pt x="25454" y="21290"/>
                </a:lnTo>
                <a:lnTo>
                  <a:pt x="25454" y="21290"/>
                </a:lnTo>
                <a:lnTo>
                  <a:pt x="25454" y="21290"/>
                </a:lnTo>
                <a:lnTo>
                  <a:pt x="26666" y="21290"/>
                </a:lnTo>
                <a:lnTo>
                  <a:pt x="26666" y="21290"/>
                </a:lnTo>
                <a:lnTo>
                  <a:pt x="26666" y="21290"/>
                </a:lnTo>
                <a:lnTo>
                  <a:pt x="26666" y="21290"/>
                </a:lnTo>
                <a:lnTo>
                  <a:pt x="27878" y="21290"/>
                </a:lnTo>
                <a:lnTo>
                  <a:pt x="27878" y="21290"/>
                </a:lnTo>
                <a:lnTo>
                  <a:pt x="27878" y="25161"/>
                </a:lnTo>
                <a:lnTo>
                  <a:pt x="27878" y="25161"/>
                </a:lnTo>
                <a:lnTo>
                  <a:pt x="27878" y="25161"/>
                </a:lnTo>
                <a:lnTo>
                  <a:pt x="29090" y="25161"/>
                </a:lnTo>
                <a:lnTo>
                  <a:pt x="29090" y="25161"/>
                </a:lnTo>
                <a:lnTo>
                  <a:pt x="29090" y="25161"/>
                </a:lnTo>
                <a:lnTo>
                  <a:pt x="29090" y="25161"/>
                </a:lnTo>
                <a:lnTo>
                  <a:pt x="29090" y="25161"/>
                </a:lnTo>
                <a:lnTo>
                  <a:pt x="29090" y="25161"/>
                </a:lnTo>
                <a:lnTo>
                  <a:pt x="29090" y="25161"/>
                </a:lnTo>
                <a:lnTo>
                  <a:pt x="29090" y="25161"/>
                </a:lnTo>
                <a:lnTo>
                  <a:pt x="30909" y="25161"/>
                </a:lnTo>
                <a:lnTo>
                  <a:pt x="30909" y="25161"/>
                </a:lnTo>
                <a:lnTo>
                  <a:pt x="29090" y="25161"/>
                </a:lnTo>
                <a:lnTo>
                  <a:pt x="29090" y="25161"/>
                </a:lnTo>
                <a:lnTo>
                  <a:pt x="29090" y="25161"/>
                </a:lnTo>
                <a:lnTo>
                  <a:pt x="29090" y="25161"/>
                </a:lnTo>
                <a:lnTo>
                  <a:pt x="29090" y="21290"/>
                </a:lnTo>
                <a:lnTo>
                  <a:pt x="29090" y="21290"/>
                </a:lnTo>
                <a:lnTo>
                  <a:pt x="27878" y="21290"/>
                </a:lnTo>
                <a:lnTo>
                  <a:pt x="27878" y="21290"/>
                </a:lnTo>
                <a:lnTo>
                  <a:pt x="27878" y="21290"/>
                </a:lnTo>
                <a:lnTo>
                  <a:pt x="27878" y="21290"/>
                </a:lnTo>
                <a:lnTo>
                  <a:pt x="27878" y="17419"/>
                </a:lnTo>
                <a:lnTo>
                  <a:pt x="27878" y="17419"/>
                </a:lnTo>
                <a:lnTo>
                  <a:pt x="29090" y="17419"/>
                </a:lnTo>
                <a:lnTo>
                  <a:pt x="29090" y="17419"/>
                </a:lnTo>
                <a:lnTo>
                  <a:pt x="29090" y="17419"/>
                </a:lnTo>
                <a:lnTo>
                  <a:pt x="29090" y="17419"/>
                </a:lnTo>
                <a:lnTo>
                  <a:pt x="29090" y="17419"/>
                </a:lnTo>
                <a:lnTo>
                  <a:pt x="30909" y="17419"/>
                </a:lnTo>
                <a:lnTo>
                  <a:pt x="30909" y="17419"/>
                </a:lnTo>
                <a:lnTo>
                  <a:pt x="30909" y="17419"/>
                </a:lnTo>
                <a:lnTo>
                  <a:pt x="30909" y="17419"/>
                </a:lnTo>
                <a:lnTo>
                  <a:pt x="30909" y="13548"/>
                </a:lnTo>
                <a:lnTo>
                  <a:pt x="32121" y="13548"/>
                </a:lnTo>
                <a:lnTo>
                  <a:pt x="32121" y="13548"/>
                </a:lnTo>
                <a:lnTo>
                  <a:pt x="32121" y="13548"/>
                </a:lnTo>
                <a:lnTo>
                  <a:pt x="32121" y="13548"/>
                </a:lnTo>
                <a:lnTo>
                  <a:pt x="32121" y="13548"/>
                </a:lnTo>
                <a:lnTo>
                  <a:pt x="33333" y="13548"/>
                </a:lnTo>
                <a:lnTo>
                  <a:pt x="33333" y="13548"/>
                </a:lnTo>
                <a:lnTo>
                  <a:pt x="33333" y="13548"/>
                </a:lnTo>
                <a:lnTo>
                  <a:pt x="33333" y="13548"/>
                </a:lnTo>
                <a:lnTo>
                  <a:pt x="33333" y="9677"/>
                </a:lnTo>
                <a:lnTo>
                  <a:pt x="33333" y="9677"/>
                </a:lnTo>
                <a:lnTo>
                  <a:pt x="34545" y="9677"/>
                </a:lnTo>
                <a:lnTo>
                  <a:pt x="34545" y="9677"/>
                </a:lnTo>
                <a:lnTo>
                  <a:pt x="34545" y="9677"/>
                </a:lnTo>
                <a:lnTo>
                  <a:pt x="35757" y="9677"/>
                </a:lnTo>
                <a:lnTo>
                  <a:pt x="35757" y="9677"/>
                </a:lnTo>
                <a:lnTo>
                  <a:pt x="35757" y="13548"/>
                </a:lnTo>
                <a:lnTo>
                  <a:pt x="35757" y="13548"/>
                </a:lnTo>
                <a:lnTo>
                  <a:pt x="35757" y="13548"/>
                </a:lnTo>
                <a:lnTo>
                  <a:pt x="37575" y="13548"/>
                </a:lnTo>
                <a:lnTo>
                  <a:pt x="37575" y="13548"/>
                </a:lnTo>
                <a:lnTo>
                  <a:pt x="37575" y="13548"/>
                </a:lnTo>
                <a:lnTo>
                  <a:pt x="37575" y="13548"/>
                </a:lnTo>
                <a:lnTo>
                  <a:pt x="37575" y="13548"/>
                </a:lnTo>
                <a:lnTo>
                  <a:pt x="38787" y="13548"/>
                </a:lnTo>
                <a:lnTo>
                  <a:pt x="38787" y="13548"/>
                </a:lnTo>
                <a:lnTo>
                  <a:pt x="38787" y="13548"/>
                </a:lnTo>
                <a:lnTo>
                  <a:pt x="38787" y="13548"/>
                </a:lnTo>
                <a:lnTo>
                  <a:pt x="38787" y="17419"/>
                </a:lnTo>
                <a:lnTo>
                  <a:pt x="40000" y="17419"/>
                </a:lnTo>
                <a:lnTo>
                  <a:pt x="40000" y="17419"/>
                </a:lnTo>
                <a:lnTo>
                  <a:pt x="40000" y="17419"/>
                </a:lnTo>
                <a:lnTo>
                  <a:pt x="40000" y="17419"/>
                </a:lnTo>
                <a:lnTo>
                  <a:pt x="40000" y="17419"/>
                </a:lnTo>
                <a:lnTo>
                  <a:pt x="41212" y="17419"/>
                </a:lnTo>
                <a:lnTo>
                  <a:pt x="41212" y="17419"/>
                </a:lnTo>
                <a:lnTo>
                  <a:pt x="40000" y="17419"/>
                </a:lnTo>
                <a:lnTo>
                  <a:pt x="40000" y="21290"/>
                </a:lnTo>
                <a:lnTo>
                  <a:pt x="41212" y="21290"/>
                </a:lnTo>
                <a:lnTo>
                  <a:pt x="41212" y="21290"/>
                </a:lnTo>
                <a:lnTo>
                  <a:pt x="41212" y="21290"/>
                </a:lnTo>
                <a:lnTo>
                  <a:pt x="41212" y="21290"/>
                </a:lnTo>
                <a:lnTo>
                  <a:pt x="41212" y="21290"/>
                </a:lnTo>
                <a:lnTo>
                  <a:pt x="41212" y="21290"/>
                </a:lnTo>
                <a:lnTo>
                  <a:pt x="41212" y="25161"/>
                </a:lnTo>
                <a:lnTo>
                  <a:pt x="42424" y="25161"/>
                </a:lnTo>
                <a:lnTo>
                  <a:pt x="42424" y="25161"/>
                </a:lnTo>
                <a:lnTo>
                  <a:pt x="42424" y="25161"/>
                </a:lnTo>
                <a:lnTo>
                  <a:pt x="42424" y="25161"/>
                </a:lnTo>
                <a:lnTo>
                  <a:pt x="42424" y="25161"/>
                </a:lnTo>
                <a:lnTo>
                  <a:pt x="44242" y="25161"/>
                </a:lnTo>
                <a:lnTo>
                  <a:pt x="44242" y="25161"/>
                </a:lnTo>
                <a:lnTo>
                  <a:pt x="44242" y="25161"/>
                </a:lnTo>
                <a:lnTo>
                  <a:pt x="44242" y="25161"/>
                </a:lnTo>
                <a:lnTo>
                  <a:pt x="44242" y="25161"/>
                </a:lnTo>
                <a:lnTo>
                  <a:pt x="45454" y="25161"/>
                </a:lnTo>
                <a:lnTo>
                  <a:pt x="45454" y="30967"/>
                </a:lnTo>
                <a:lnTo>
                  <a:pt x="45454" y="30967"/>
                </a:lnTo>
                <a:lnTo>
                  <a:pt x="45454" y="30967"/>
                </a:lnTo>
                <a:lnTo>
                  <a:pt x="45454" y="30967"/>
                </a:lnTo>
                <a:lnTo>
                  <a:pt x="45454" y="30967"/>
                </a:lnTo>
                <a:lnTo>
                  <a:pt x="45454" y="30967"/>
                </a:lnTo>
                <a:lnTo>
                  <a:pt x="46666" y="30967"/>
                </a:lnTo>
                <a:lnTo>
                  <a:pt x="46666" y="30967"/>
                </a:lnTo>
                <a:lnTo>
                  <a:pt x="46666" y="34838"/>
                </a:lnTo>
                <a:lnTo>
                  <a:pt x="46666" y="34838"/>
                </a:lnTo>
                <a:lnTo>
                  <a:pt x="47878" y="34838"/>
                </a:lnTo>
                <a:lnTo>
                  <a:pt x="47878" y="34838"/>
                </a:lnTo>
                <a:lnTo>
                  <a:pt x="47878" y="34838"/>
                </a:lnTo>
                <a:lnTo>
                  <a:pt x="47878" y="34838"/>
                </a:lnTo>
                <a:lnTo>
                  <a:pt x="47878" y="34838"/>
                </a:lnTo>
                <a:lnTo>
                  <a:pt x="47878" y="38709"/>
                </a:lnTo>
                <a:lnTo>
                  <a:pt x="47878" y="38709"/>
                </a:lnTo>
                <a:lnTo>
                  <a:pt x="49090" y="38709"/>
                </a:lnTo>
                <a:lnTo>
                  <a:pt x="49090" y="38709"/>
                </a:lnTo>
                <a:lnTo>
                  <a:pt x="49090" y="38709"/>
                </a:lnTo>
                <a:lnTo>
                  <a:pt x="49090" y="38709"/>
                </a:lnTo>
                <a:lnTo>
                  <a:pt x="50909" y="38709"/>
                </a:lnTo>
                <a:lnTo>
                  <a:pt x="50909" y="38709"/>
                </a:lnTo>
                <a:lnTo>
                  <a:pt x="49090" y="38709"/>
                </a:lnTo>
                <a:lnTo>
                  <a:pt x="49090" y="34838"/>
                </a:lnTo>
                <a:lnTo>
                  <a:pt x="49090" y="34838"/>
                </a:lnTo>
                <a:lnTo>
                  <a:pt x="49090" y="34838"/>
                </a:lnTo>
                <a:lnTo>
                  <a:pt x="49090" y="34838"/>
                </a:lnTo>
                <a:lnTo>
                  <a:pt x="47878" y="34838"/>
                </a:lnTo>
                <a:lnTo>
                  <a:pt x="47878" y="34838"/>
                </a:lnTo>
                <a:lnTo>
                  <a:pt x="47878" y="34838"/>
                </a:lnTo>
                <a:lnTo>
                  <a:pt x="47878" y="30967"/>
                </a:lnTo>
                <a:lnTo>
                  <a:pt x="47878" y="30967"/>
                </a:lnTo>
                <a:lnTo>
                  <a:pt x="47878" y="30967"/>
                </a:lnTo>
                <a:lnTo>
                  <a:pt x="47878" y="30967"/>
                </a:lnTo>
                <a:lnTo>
                  <a:pt x="47878" y="30967"/>
                </a:lnTo>
                <a:lnTo>
                  <a:pt x="46666" y="30967"/>
                </a:lnTo>
                <a:lnTo>
                  <a:pt x="46666" y="30967"/>
                </a:lnTo>
                <a:lnTo>
                  <a:pt x="46666" y="25161"/>
                </a:lnTo>
                <a:lnTo>
                  <a:pt x="46666" y="25161"/>
                </a:lnTo>
                <a:lnTo>
                  <a:pt x="46666" y="25161"/>
                </a:lnTo>
                <a:lnTo>
                  <a:pt x="46666" y="25161"/>
                </a:lnTo>
                <a:lnTo>
                  <a:pt x="45454" y="25161"/>
                </a:lnTo>
                <a:lnTo>
                  <a:pt x="45454" y="25161"/>
                </a:lnTo>
                <a:lnTo>
                  <a:pt x="45454" y="21290"/>
                </a:lnTo>
                <a:lnTo>
                  <a:pt x="45454" y="21290"/>
                </a:lnTo>
                <a:lnTo>
                  <a:pt x="45454" y="21290"/>
                </a:lnTo>
                <a:lnTo>
                  <a:pt x="45454" y="21290"/>
                </a:lnTo>
                <a:lnTo>
                  <a:pt x="45454" y="21290"/>
                </a:lnTo>
                <a:lnTo>
                  <a:pt x="45454" y="17419"/>
                </a:lnTo>
                <a:lnTo>
                  <a:pt x="45454" y="17419"/>
                </a:lnTo>
                <a:lnTo>
                  <a:pt x="45454" y="17419"/>
                </a:lnTo>
                <a:lnTo>
                  <a:pt x="44242" y="17419"/>
                </a:lnTo>
                <a:lnTo>
                  <a:pt x="44242" y="17419"/>
                </a:lnTo>
                <a:lnTo>
                  <a:pt x="44242" y="17419"/>
                </a:lnTo>
                <a:lnTo>
                  <a:pt x="44242" y="17419"/>
                </a:lnTo>
                <a:lnTo>
                  <a:pt x="44242" y="13548"/>
                </a:lnTo>
                <a:lnTo>
                  <a:pt x="44242" y="13548"/>
                </a:lnTo>
                <a:lnTo>
                  <a:pt x="44242" y="13548"/>
                </a:lnTo>
                <a:lnTo>
                  <a:pt x="44242" y="13548"/>
                </a:lnTo>
                <a:lnTo>
                  <a:pt x="44242" y="9677"/>
                </a:lnTo>
                <a:lnTo>
                  <a:pt x="44242" y="9677"/>
                </a:lnTo>
                <a:lnTo>
                  <a:pt x="44242" y="9677"/>
                </a:lnTo>
                <a:lnTo>
                  <a:pt x="44242" y="9677"/>
                </a:lnTo>
                <a:lnTo>
                  <a:pt x="44242" y="9677"/>
                </a:lnTo>
                <a:lnTo>
                  <a:pt x="45454" y="9677"/>
                </a:lnTo>
                <a:lnTo>
                  <a:pt x="45454" y="9677"/>
                </a:lnTo>
                <a:lnTo>
                  <a:pt x="45454" y="9677"/>
                </a:lnTo>
                <a:lnTo>
                  <a:pt x="45454" y="9677"/>
                </a:lnTo>
                <a:lnTo>
                  <a:pt x="46666" y="9677"/>
                </a:lnTo>
                <a:lnTo>
                  <a:pt x="46666" y="9677"/>
                </a:lnTo>
                <a:lnTo>
                  <a:pt x="46666" y="3870"/>
                </a:lnTo>
                <a:lnTo>
                  <a:pt x="46666" y="3870"/>
                </a:lnTo>
                <a:lnTo>
                  <a:pt x="46666" y="3870"/>
                </a:lnTo>
                <a:lnTo>
                  <a:pt x="46666" y="3870"/>
                </a:lnTo>
                <a:lnTo>
                  <a:pt x="46666" y="3870"/>
                </a:lnTo>
                <a:lnTo>
                  <a:pt x="47878" y="3870"/>
                </a:lnTo>
                <a:lnTo>
                  <a:pt x="47878" y="3870"/>
                </a:lnTo>
                <a:lnTo>
                  <a:pt x="47878" y="3870"/>
                </a:lnTo>
                <a:lnTo>
                  <a:pt x="47878" y="0"/>
                </a:lnTo>
                <a:lnTo>
                  <a:pt x="47878" y="0"/>
                </a:lnTo>
                <a:lnTo>
                  <a:pt x="49090" y="0"/>
                </a:lnTo>
                <a:lnTo>
                  <a:pt x="49090" y="0"/>
                </a:lnTo>
                <a:lnTo>
                  <a:pt x="49090" y="0"/>
                </a:lnTo>
                <a:lnTo>
                  <a:pt x="50909" y="0"/>
                </a:lnTo>
                <a:lnTo>
                  <a:pt x="50909" y="0"/>
                </a:lnTo>
                <a:lnTo>
                  <a:pt x="50909" y="0"/>
                </a:lnTo>
                <a:lnTo>
                  <a:pt x="50909" y="0"/>
                </a:lnTo>
                <a:lnTo>
                  <a:pt x="52121" y="0"/>
                </a:lnTo>
                <a:lnTo>
                  <a:pt x="52121" y="0"/>
                </a:lnTo>
                <a:lnTo>
                  <a:pt x="52121" y="0"/>
                </a:lnTo>
                <a:lnTo>
                  <a:pt x="52121" y="387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5" name="Shape 605"/>
          <p:cNvSpPr/>
          <p:nvPr/>
        </p:nvSpPr>
        <p:spPr>
          <a:xfrm>
            <a:off x="4087155" y="3900081"/>
            <a:ext cx="107189" cy="119051"/>
          </a:xfrm>
          <a:custGeom>
            <a:avLst/>
            <a:gdLst/>
            <a:ahLst/>
            <a:cxnLst/>
            <a:rect l="0" t="0" r="0" b="0"/>
            <a:pathLst>
              <a:path w="120000" h="120000" extrusionOk="0">
                <a:moveTo>
                  <a:pt x="21333" y="17600"/>
                </a:moveTo>
                <a:lnTo>
                  <a:pt x="21333" y="17600"/>
                </a:lnTo>
                <a:lnTo>
                  <a:pt x="21333" y="14400"/>
                </a:lnTo>
                <a:lnTo>
                  <a:pt x="21333" y="14400"/>
                </a:lnTo>
                <a:lnTo>
                  <a:pt x="21333" y="14400"/>
                </a:lnTo>
                <a:lnTo>
                  <a:pt x="21333" y="14400"/>
                </a:lnTo>
                <a:lnTo>
                  <a:pt x="21333" y="11200"/>
                </a:lnTo>
                <a:lnTo>
                  <a:pt x="24000" y="11200"/>
                </a:lnTo>
                <a:lnTo>
                  <a:pt x="24000" y="11200"/>
                </a:lnTo>
                <a:lnTo>
                  <a:pt x="24000" y="11200"/>
                </a:lnTo>
                <a:lnTo>
                  <a:pt x="24000" y="11200"/>
                </a:lnTo>
                <a:lnTo>
                  <a:pt x="24000" y="8000"/>
                </a:lnTo>
                <a:lnTo>
                  <a:pt x="24000" y="8000"/>
                </a:lnTo>
                <a:lnTo>
                  <a:pt x="24000" y="8000"/>
                </a:lnTo>
                <a:lnTo>
                  <a:pt x="24000" y="8000"/>
                </a:lnTo>
                <a:lnTo>
                  <a:pt x="24000" y="8000"/>
                </a:lnTo>
                <a:lnTo>
                  <a:pt x="24000" y="3200"/>
                </a:lnTo>
                <a:lnTo>
                  <a:pt x="24000" y="3200"/>
                </a:lnTo>
                <a:lnTo>
                  <a:pt x="26666" y="3200"/>
                </a:lnTo>
                <a:lnTo>
                  <a:pt x="26666" y="3200"/>
                </a:lnTo>
                <a:lnTo>
                  <a:pt x="26666" y="3200"/>
                </a:lnTo>
                <a:lnTo>
                  <a:pt x="26666" y="3200"/>
                </a:lnTo>
                <a:lnTo>
                  <a:pt x="26666" y="3200"/>
                </a:lnTo>
                <a:lnTo>
                  <a:pt x="26666" y="3200"/>
                </a:lnTo>
                <a:lnTo>
                  <a:pt x="26666" y="3200"/>
                </a:lnTo>
                <a:lnTo>
                  <a:pt x="29333" y="3200"/>
                </a:lnTo>
                <a:lnTo>
                  <a:pt x="29333" y="3200"/>
                </a:lnTo>
                <a:lnTo>
                  <a:pt x="29333" y="3200"/>
                </a:lnTo>
                <a:lnTo>
                  <a:pt x="29333" y="3200"/>
                </a:lnTo>
                <a:lnTo>
                  <a:pt x="32000" y="3200"/>
                </a:lnTo>
                <a:lnTo>
                  <a:pt x="32000" y="3200"/>
                </a:lnTo>
                <a:lnTo>
                  <a:pt x="32000" y="3200"/>
                </a:lnTo>
                <a:lnTo>
                  <a:pt x="32000" y="3200"/>
                </a:lnTo>
                <a:lnTo>
                  <a:pt x="36000" y="3200"/>
                </a:lnTo>
                <a:lnTo>
                  <a:pt x="36000" y="3200"/>
                </a:lnTo>
                <a:lnTo>
                  <a:pt x="36000" y="3200"/>
                </a:lnTo>
                <a:lnTo>
                  <a:pt x="36000" y="3200"/>
                </a:lnTo>
                <a:lnTo>
                  <a:pt x="38666" y="3200"/>
                </a:lnTo>
                <a:lnTo>
                  <a:pt x="38666" y="3200"/>
                </a:lnTo>
                <a:lnTo>
                  <a:pt x="38666" y="3200"/>
                </a:lnTo>
                <a:lnTo>
                  <a:pt x="38666" y="3200"/>
                </a:lnTo>
                <a:lnTo>
                  <a:pt x="38666" y="3200"/>
                </a:lnTo>
                <a:lnTo>
                  <a:pt x="38666" y="3200"/>
                </a:lnTo>
                <a:lnTo>
                  <a:pt x="41333" y="3200"/>
                </a:lnTo>
                <a:lnTo>
                  <a:pt x="41333" y="0"/>
                </a:lnTo>
                <a:lnTo>
                  <a:pt x="41333" y="0"/>
                </a:lnTo>
                <a:lnTo>
                  <a:pt x="41333" y="0"/>
                </a:lnTo>
                <a:lnTo>
                  <a:pt x="41333" y="3200"/>
                </a:lnTo>
                <a:lnTo>
                  <a:pt x="41333" y="3200"/>
                </a:lnTo>
                <a:lnTo>
                  <a:pt x="41333" y="0"/>
                </a:lnTo>
                <a:lnTo>
                  <a:pt x="44000" y="0"/>
                </a:lnTo>
                <a:lnTo>
                  <a:pt x="44000" y="0"/>
                </a:lnTo>
                <a:lnTo>
                  <a:pt x="44000" y="0"/>
                </a:lnTo>
                <a:lnTo>
                  <a:pt x="46666" y="0"/>
                </a:lnTo>
                <a:lnTo>
                  <a:pt x="46666" y="0"/>
                </a:lnTo>
                <a:lnTo>
                  <a:pt x="46666" y="0"/>
                </a:lnTo>
                <a:lnTo>
                  <a:pt x="46666" y="0"/>
                </a:lnTo>
                <a:lnTo>
                  <a:pt x="46666" y="0"/>
                </a:lnTo>
                <a:lnTo>
                  <a:pt x="46666" y="0"/>
                </a:lnTo>
                <a:lnTo>
                  <a:pt x="50666" y="0"/>
                </a:lnTo>
                <a:lnTo>
                  <a:pt x="50666" y="0"/>
                </a:lnTo>
                <a:lnTo>
                  <a:pt x="50666" y="0"/>
                </a:lnTo>
                <a:lnTo>
                  <a:pt x="50666" y="0"/>
                </a:lnTo>
                <a:lnTo>
                  <a:pt x="50666" y="0"/>
                </a:lnTo>
                <a:lnTo>
                  <a:pt x="50666" y="0"/>
                </a:lnTo>
                <a:lnTo>
                  <a:pt x="50666" y="0"/>
                </a:lnTo>
                <a:lnTo>
                  <a:pt x="50666" y="0"/>
                </a:lnTo>
                <a:lnTo>
                  <a:pt x="53333" y="0"/>
                </a:lnTo>
                <a:lnTo>
                  <a:pt x="53333" y="0"/>
                </a:lnTo>
                <a:lnTo>
                  <a:pt x="53333" y="0"/>
                </a:lnTo>
                <a:lnTo>
                  <a:pt x="56000" y="0"/>
                </a:lnTo>
                <a:lnTo>
                  <a:pt x="56000" y="0"/>
                </a:lnTo>
                <a:lnTo>
                  <a:pt x="56000" y="0"/>
                </a:lnTo>
                <a:lnTo>
                  <a:pt x="56000" y="0"/>
                </a:lnTo>
                <a:lnTo>
                  <a:pt x="56000" y="0"/>
                </a:lnTo>
                <a:lnTo>
                  <a:pt x="56000" y="0"/>
                </a:lnTo>
                <a:lnTo>
                  <a:pt x="56000" y="0"/>
                </a:lnTo>
                <a:lnTo>
                  <a:pt x="58666" y="0"/>
                </a:lnTo>
                <a:lnTo>
                  <a:pt x="58666" y="0"/>
                </a:lnTo>
                <a:lnTo>
                  <a:pt x="58666" y="0"/>
                </a:lnTo>
                <a:lnTo>
                  <a:pt x="58666" y="0"/>
                </a:lnTo>
                <a:lnTo>
                  <a:pt x="61333" y="0"/>
                </a:lnTo>
                <a:lnTo>
                  <a:pt x="61333" y="0"/>
                </a:lnTo>
                <a:lnTo>
                  <a:pt x="61333" y="0"/>
                </a:lnTo>
                <a:lnTo>
                  <a:pt x="61333" y="0"/>
                </a:lnTo>
                <a:lnTo>
                  <a:pt x="65333" y="0"/>
                </a:lnTo>
                <a:lnTo>
                  <a:pt x="65333" y="0"/>
                </a:lnTo>
                <a:lnTo>
                  <a:pt x="65333" y="3200"/>
                </a:lnTo>
                <a:lnTo>
                  <a:pt x="65333" y="3200"/>
                </a:lnTo>
                <a:lnTo>
                  <a:pt x="65333" y="3200"/>
                </a:lnTo>
                <a:lnTo>
                  <a:pt x="65333" y="3200"/>
                </a:lnTo>
                <a:lnTo>
                  <a:pt x="68000" y="3200"/>
                </a:lnTo>
                <a:lnTo>
                  <a:pt x="68000" y="3200"/>
                </a:lnTo>
                <a:lnTo>
                  <a:pt x="68000" y="8000"/>
                </a:lnTo>
                <a:lnTo>
                  <a:pt x="68000" y="8000"/>
                </a:lnTo>
                <a:lnTo>
                  <a:pt x="68000" y="8000"/>
                </a:lnTo>
                <a:lnTo>
                  <a:pt x="68000" y="8000"/>
                </a:lnTo>
                <a:lnTo>
                  <a:pt x="68000" y="8000"/>
                </a:lnTo>
                <a:lnTo>
                  <a:pt x="68000" y="8000"/>
                </a:lnTo>
                <a:lnTo>
                  <a:pt x="70666" y="8000"/>
                </a:lnTo>
                <a:lnTo>
                  <a:pt x="70666" y="11200"/>
                </a:lnTo>
                <a:lnTo>
                  <a:pt x="70666" y="11200"/>
                </a:lnTo>
                <a:lnTo>
                  <a:pt x="70666" y="11200"/>
                </a:lnTo>
                <a:lnTo>
                  <a:pt x="70666" y="11200"/>
                </a:lnTo>
                <a:lnTo>
                  <a:pt x="70666" y="11200"/>
                </a:lnTo>
                <a:lnTo>
                  <a:pt x="70666" y="14400"/>
                </a:lnTo>
                <a:lnTo>
                  <a:pt x="70666" y="14400"/>
                </a:lnTo>
                <a:lnTo>
                  <a:pt x="73333" y="14400"/>
                </a:lnTo>
                <a:lnTo>
                  <a:pt x="73333" y="14400"/>
                </a:lnTo>
                <a:lnTo>
                  <a:pt x="73333" y="14400"/>
                </a:lnTo>
                <a:lnTo>
                  <a:pt x="73333" y="14400"/>
                </a:lnTo>
                <a:lnTo>
                  <a:pt x="73333" y="14400"/>
                </a:lnTo>
                <a:lnTo>
                  <a:pt x="73333" y="14400"/>
                </a:lnTo>
                <a:lnTo>
                  <a:pt x="73333" y="14400"/>
                </a:lnTo>
                <a:lnTo>
                  <a:pt x="76000" y="14400"/>
                </a:lnTo>
                <a:lnTo>
                  <a:pt x="76000" y="14400"/>
                </a:lnTo>
                <a:lnTo>
                  <a:pt x="76000" y="14400"/>
                </a:lnTo>
                <a:lnTo>
                  <a:pt x="76000" y="14400"/>
                </a:lnTo>
                <a:lnTo>
                  <a:pt x="76000" y="14400"/>
                </a:lnTo>
                <a:lnTo>
                  <a:pt x="80000" y="14400"/>
                </a:lnTo>
                <a:lnTo>
                  <a:pt x="80000" y="14400"/>
                </a:lnTo>
                <a:lnTo>
                  <a:pt x="80000" y="14400"/>
                </a:lnTo>
                <a:lnTo>
                  <a:pt x="80000" y="14400"/>
                </a:lnTo>
                <a:lnTo>
                  <a:pt x="82666" y="14400"/>
                </a:lnTo>
                <a:lnTo>
                  <a:pt x="82666" y="17600"/>
                </a:lnTo>
                <a:lnTo>
                  <a:pt x="82666" y="17600"/>
                </a:lnTo>
                <a:lnTo>
                  <a:pt x="82666" y="17600"/>
                </a:lnTo>
                <a:lnTo>
                  <a:pt x="82666" y="17600"/>
                </a:lnTo>
                <a:lnTo>
                  <a:pt x="82666" y="20800"/>
                </a:lnTo>
                <a:lnTo>
                  <a:pt x="82666" y="20800"/>
                </a:lnTo>
                <a:lnTo>
                  <a:pt x="82666" y="20800"/>
                </a:lnTo>
                <a:lnTo>
                  <a:pt x="82666" y="20800"/>
                </a:lnTo>
                <a:lnTo>
                  <a:pt x="82666" y="25600"/>
                </a:lnTo>
                <a:lnTo>
                  <a:pt x="82666" y="25600"/>
                </a:lnTo>
                <a:lnTo>
                  <a:pt x="82666" y="25600"/>
                </a:lnTo>
                <a:lnTo>
                  <a:pt x="82666" y="25600"/>
                </a:lnTo>
                <a:lnTo>
                  <a:pt x="85333" y="25600"/>
                </a:lnTo>
                <a:lnTo>
                  <a:pt x="85333" y="25600"/>
                </a:lnTo>
                <a:lnTo>
                  <a:pt x="82666" y="25600"/>
                </a:lnTo>
                <a:lnTo>
                  <a:pt x="82666" y="28800"/>
                </a:lnTo>
                <a:lnTo>
                  <a:pt x="85333" y="28800"/>
                </a:lnTo>
                <a:lnTo>
                  <a:pt x="85333" y="28800"/>
                </a:lnTo>
                <a:lnTo>
                  <a:pt x="85333" y="28800"/>
                </a:lnTo>
                <a:lnTo>
                  <a:pt x="85333" y="28800"/>
                </a:lnTo>
                <a:lnTo>
                  <a:pt x="85333" y="28800"/>
                </a:lnTo>
                <a:lnTo>
                  <a:pt x="85333" y="28800"/>
                </a:lnTo>
                <a:lnTo>
                  <a:pt x="85333" y="32000"/>
                </a:lnTo>
                <a:lnTo>
                  <a:pt x="85333" y="32000"/>
                </a:lnTo>
                <a:lnTo>
                  <a:pt x="88000" y="32000"/>
                </a:lnTo>
                <a:lnTo>
                  <a:pt x="88000" y="32000"/>
                </a:lnTo>
                <a:lnTo>
                  <a:pt x="88000" y="32000"/>
                </a:lnTo>
                <a:lnTo>
                  <a:pt x="88000" y="32000"/>
                </a:lnTo>
                <a:lnTo>
                  <a:pt x="88000" y="32000"/>
                </a:lnTo>
                <a:lnTo>
                  <a:pt x="88000" y="32000"/>
                </a:lnTo>
                <a:lnTo>
                  <a:pt x="88000" y="35200"/>
                </a:lnTo>
                <a:lnTo>
                  <a:pt x="90666" y="35200"/>
                </a:lnTo>
                <a:lnTo>
                  <a:pt x="90666" y="35200"/>
                </a:lnTo>
                <a:lnTo>
                  <a:pt x="90666" y="35200"/>
                </a:lnTo>
                <a:lnTo>
                  <a:pt x="90666" y="35200"/>
                </a:lnTo>
                <a:lnTo>
                  <a:pt x="90666" y="35200"/>
                </a:lnTo>
                <a:lnTo>
                  <a:pt x="90666" y="38400"/>
                </a:lnTo>
                <a:lnTo>
                  <a:pt x="90666" y="38400"/>
                </a:lnTo>
                <a:lnTo>
                  <a:pt x="90666" y="38400"/>
                </a:lnTo>
                <a:lnTo>
                  <a:pt x="90666" y="38400"/>
                </a:lnTo>
                <a:lnTo>
                  <a:pt x="90666" y="38400"/>
                </a:lnTo>
                <a:lnTo>
                  <a:pt x="90666" y="38400"/>
                </a:lnTo>
                <a:lnTo>
                  <a:pt x="90666" y="43200"/>
                </a:lnTo>
                <a:lnTo>
                  <a:pt x="94666" y="43200"/>
                </a:lnTo>
                <a:lnTo>
                  <a:pt x="94666" y="43200"/>
                </a:lnTo>
                <a:lnTo>
                  <a:pt x="94666" y="43200"/>
                </a:lnTo>
                <a:lnTo>
                  <a:pt x="94666" y="43200"/>
                </a:lnTo>
                <a:lnTo>
                  <a:pt x="94666" y="43200"/>
                </a:lnTo>
                <a:lnTo>
                  <a:pt x="97333" y="43200"/>
                </a:lnTo>
                <a:lnTo>
                  <a:pt x="97333" y="43200"/>
                </a:lnTo>
                <a:lnTo>
                  <a:pt x="97333" y="43200"/>
                </a:lnTo>
                <a:lnTo>
                  <a:pt x="97333" y="46400"/>
                </a:lnTo>
                <a:lnTo>
                  <a:pt x="97333" y="46400"/>
                </a:lnTo>
                <a:lnTo>
                  <a:pt x="100000" y="46400"/>
                </a:lnTo>
                <a:lnTo>
                  <a:pt x="100000" y="46400"/>
                </a:lnTo>
                <a:lnTo>
                  <a:pt x="100000" y="46400"/>
                </a:lnTo>
                <a:lnTo>
                  <a:pt x="100000" y="49600"/>
                </a:lnTo>
                <a:lnTo>
                  <a:pt x="100000" y="49600"/>
                </a:lnTo>
                <a:lnTo>
                  <a:pt x="100000" y="49600"/>
                </a:lnTo>
                <a:lnTo>
                  <a:pt x="100000" y="49600"/>
                </a:lnTo>
                <a:lnTo>
                  <a:pt x="100000" y="49600"/>
                </a:lnTo>
                <a:lnTo>
                  <a:pt x="100000" y="49600"/>
                </a:lnTo>
                <a:lnTo>
                  <a:pt x="102666" y="49600"/>
                </a:lnTo>
                <a:lnTo>
                  <a:pt x="102666" y="49600"/>
                </a:lnTo>
                <a:lnTo>
                  <a:pt x="102666" y="52800"/>
                </a:lnTo>
                <a:lnTo>
                  <a:pt x="102666" y="52800"/>
                </a:lnTo>
                <a:lnTo>
                  <a:pt x="102666" y="52800"/>
                </a:lnTo>
                <a:lnTo>
                  <a:pt x="102666" y="52800"/>
                </a:lnTo>
                <a:lnTo>
                  <a:pt x="102666" y="52800"/>
                </a:lnTo>
                <a:lnTo>
                  <a:pt x="102666" y="56000"/>
                </a:lnTo>
                <a:lnTo>
                  <a:pt x="102666" y="56000"/>
                </a:lnTo>
                <a:lnTo>
                  <a:pt x="102666" y="56000"/>
                </a:lnTo>
                <a:lnTo>
                  <a:pt x="102666" y="56000"/>
                </a:lnTo>
                <a:lnTo>
                  <a:pt x="102666" y="60800"/>
                </a:lnTo>
                <a:lnTo>
                  <a:pt x="102666" y="60800"/>
                </a:lnTo>
                <a:lnTo>
                  <a:pt x="102666" y="60800"/>
                </a:lnTo>
                <a:lnTo>
                  <a:pt x="102666" y="60800"/>
                </a:lnTo>
                <a:lnTo>
                  <a:pt x="102666" y="60800"/>
                </a:lnTo>
                <a:lnTo>
                  <a:pt x="105333" y="60800"/>
                </a:lnTo>
                <a:lnTo>
                  <a:pt x="105333" y="60800"/>
                </a:lnTo>
                <a:lnTo>
                  <a:pt x="105333" y="64000"/>
                </a:lnTo>
                <a:lnTo>
                  <a:pt x="105333" y="64000"/>
                </a:lnTo>
                <a:lnTo>
                  <a:pt x="105333" y="64000"/>
                </a:lnTo>
                <a:lnTo>
                  <a:pt x="105333" y="64000"/>
                </a:lnTo>
                <a:lnTo>
                  <a:pt x="109333" y="64000"/>
                </a:lnTo>
                <a:lnTo>
                  <a:pt x="109333" y="67200"/>
                </a:lnTo>
                <a:lnTo>
                  <a:pt x="109333" y="67200"/>
                </a:lnTo>
                <a:lnTo>
                  <a:pt x="109333" y="67200"/>
                </a:lnTo>
                <a:lnTo>
                  <a:pt x="109333" y="70400"/>
                </a:lnTo>
                <a:lnTo>
                  <a:pt x="109333" y="70400"/>
                </a:lnTo>
                <a:lnTo>
                  <a:pt x="109333" y="70400"/>
                </a:lnTo>
                <a:lnTo>
                  <a:pt x="109333" y="73600"/>
                </a:lnTo>
                <a:lnTo>
                  <a:pt x="109333" y="73600"/>
                </a:lnTo>
                <a:lnTo>
                  <a:pt x="109333" y="73600"/>
                </a:lnTo>
                <a:lnTo>
                  <a:pt x="109333" y="73600"/>
                </a:lnTo>
                <a:lnTo>
                  <a:pt x="109333" y="78400"/>
                </a:lnTo>
                <a:lnTo>
                  <a:pt x="109333" y="78400"/>
                </a:lnTo>
                <a:lnTo>
                  <a:pt x="109333" y="78400"/>
                </a:lnTo>
                <a:lnTo>
                  <a:pt x="109333" y="78400"/>
                </a:lnTo>
                <a:lnTo>
                  <a:pt x="105333" y="78400"/>
                </a:lnTo>
                <a:lnTo>
                  <a:pt x="105333" y="81600"/>
                </a:lnTo>
                <a:lnTo>
                  <a:pt x="105333" y="81600"/>
                </a:lnTo>
                <a:lnTo>
                  <a:pt x="105333" y="81600"/>
                </a:lnTo>
                <a:lnTo>
                  <a:pt x="105333" y="84800"/>
                </a:lnTo>
                <a:lnTo>
                  <a:pt x="109333" y="84800"/>
                </a:lnTo>
                <a:lnTo>
                  <a:pt x="109333" y="84800"/>
                </a:lnTo>
                <a:lnTo>
                  <a:pt x="109333" y="84800"/>
                </a:lnTo>
                <a:lnTo>
                  <a:pt x="109333" y="84800"/>
                </a:lnTo>
                <a:lnTo>
                  <a:pt x="109333" y="84800"/>
                </a:lnTo>
                <a:lnTo>
                  <a:pt x="109333" y="88000"/>
                </a:lnTo>
                <a:lnTo>
                  <a:pt x="109333" y="88000"/>
                </a:lnTo>
                <a:lnTo>
                  <a:pt x="109333" y="88000"/>
                </a:lnTo>
                <a:lnTo>
                  <a:pt x="109333" y="88000"/>
                </a:lnTo>
                <a:lnTo>
                  <a:pt x="109333" y="91200"/>
                </a:lnTo>
                <a:lnTo>
                  <a:pt x="112000" y="91200"/>
                </a:lnTo>
                <a:lnTo>
                  <a:pt x="112000" y="91200"/>
                </a:lnTo>
                <a:lnTo>
                  <a:pt x="112000" y="91200"/>
                </a:lnTo>
                <a:lnTo>
                  <a:pt x="112000" y="91200"/>
                </a:lnTo>
                <a:lnTo>
                  <a:pt x="112000" y="91200"/>
                </a:lnTo>
                <a:lnTo>
                  <a:pt x="112000" y="88000"/>
                </a:lnTo>
                <a:lnTo>
                  <a:pt x="112000" y="88000"/>
                </a:lnTo>
                <a:lnTo>
                  <a:pt x="112000" y="88000"/>
                </a:lnTo>
                <a:lnTo>
                  <a:pt x="112000" y="88000"/>
                </a:lnTo>
                <a:lnTo>
                  <a:pt x="114666" y="88000"/>
                </a:lnTo>
                <a:lnTo>
                  <a:pt x="114666" y="88000"/>
                </a:lnTo>
                <a:lnTo>
                  <a:pt x="114666" y="91200"/>
                </a:lnTo>
                <a:lnTo>
                  <a:pt x="114666" y="91200"/>
                </a:lnTo>
                <a:lnTo>
                  <a:pt x="114666" y="91200"/>
                </a:lnTo>
                <a:lnTo>
                  <a:pt x="117333" y="91200"/>
                </a:lnTo>
                <a:lnTo>
                  <a:pt x="117333" y="91200"/>
                </a:lnTo>
                <a:lnTo>
                  <a:pt x="117333" y="96000"/>
                </a:lnTo>
                <a:lnTo>
                  <a:pt x="117333" y="96000"/>
                </a:lnTo>
                <a:lnTo>
                  <a:pt x="117333" y="96000"/>
                </a:lnTo>
                <a:lnTo>
                  <a:pt x="117333" y="96000"/>
                </a:lnTo>
                <a:lnTo>
                  <a:pt x="117333" y="99200"/>
                </a:lnTo>
                <a:lnTo>
                  <a:pt x="117333" y="99200"/>
                </a:lnTo>
                <a:lnTo>
                  <a:pt x="117333" y="99200"/>
                </a:lnTo>
                <a:lnTo>
                  <a:pt x="117333" y="99200"/>
                </a:lnTo>
                <a:lnTo>
                  <a:pt x="117333" y="99200"/>
                </a:lnTo>
                <a:lnTo>
                  <a:pt x="117333" y="99200"/>
                </a:lnTo>
                <a:lnTo>
                  <a:pt x="120000" y="99200"/>
                </a:lnTo>
                <a:lnTo>
                  <a:pt x="120000" y="102400"/>
                </a:lnTo>
                <a:lnTo>
                  <a:pt x="117333" y="102400"/>
                </a:lnTo>
                <a:lnTo>
                  <a:pt x="117333" y="102400"/>
                </a:lnTo>
                <a:lnTo>
                  <a:pt x="117333" y="102400"/>
                </a:lnTo>
                <a:lnTo>
                  <a:pt x="120000" y="102400"/>
                </a:lnTo>
                <a:lnTo>
                  <a:pt x="120000" y="105600"/>
                </a:lnTo>
                <a:lnTo>
                  <a:pt x="120000" y="105600"/>
                </a:lnTo>
                <a:lnTo>
                  <a:pt x="117333" y="105600"/>
                </a:lnTo>
                <a:lnTo>
                  <a:pt x="117333" y="105600"/>
                </a:lnTo>
                <a:lnTo>
                  <a:pt x="117333" y="105600"/>
                </a:lnTo>
                <a:lnTo>
                  <a:pt x="117333" y="108800"/>
                </a:lnTo>
                <a:lnTo>
                  <a:pt x="117333" y="108800"/>
                </a:lnTo>
                <a:lnTo>
                  <a:pt x="117333" y="108800"/>
                </a:lnTo>
                <a:lnTo>
                  <a:pt x="117333" y="108800"/>
                </a:lnTo>
                <a:lnTo>
                  <a:pt x="117333" y="113600"/>
                </a:lnTo>
                <a:lnTo>
                  <a:pt x="120000" y="113600"/>
                </a:lnTo>
                <a:lnTo>
                  <a:pt x="120000" y="113600"/>
                </a:lnTo>
                <a:lnTo>
                  <a:pt x="120000" y="113600"/>
                </a:lnTo>
                <a:lnTo>
                  <a:pt x="120000" y="116800"/>
                </a:lnTo>
                <a:lnTo>
                  <a:pt x="117333" y="116800"/>
                </a:lnTo>
                <a:lnTo>
                  <a:pt x="117333" y="116800"/>
                </a:lnTo>
                <a:lnTo>
                  <a:pt x="117333" y="113600"/>
                </a:lnTo>
                <a:lnTo>
                  <a:pt x="117333" y="113600"/>
                </a:lnTo>
                <a:lnTo>
                  <a:pt x="117333" y="113600"/>
                </a:lnTo>
                <a:lnTo>
                  <a:pt x="117333" y="116800"/>
                </a:lnTo>
                <a:lnTo>
                  <a:pt x="114666" y="116800"/>
                </a:lnTo>
                <a:lnTo>
                  <a:pt x="114666" y="116800"/>
                </a:lnTo>
                <a:lnTo>
                  <a:pt x="114666" y="116800"/>
                </a:lnTo>
                <a:lnTo>
                  <a:pt x="112000" y="116800"/>
                </a:lnTo>
                <a:lnTo>
                  <a:pt x="112000" y="116800"/>
                </a:lnTo>
                <a:lnTo>
                  <a:pt x="112000" y="116800"/>
                </a:lnTo>
                <a:lnTo>
                  <a:pt x="112000" y="116800"/>
                </a:lnTo>
                <a:lnTo>
                  <a:pt x="112000" y="116800"/>
                </a:lnTo>
                <a:lnTo>
                  <a:pt x="112000" y="116800"/>
                </a:lnTo>
                <a:lnTo>
                  <a:pt x="109333" y="116800"/>
                </a:lnTo>
                <a:lnTo>
                  <a:pt x="109333" y="116800"/>
                </a:lnTo>
                <a:lnTo>
                  <a:pt x="109333" y="116800"/>
                </a:lnTo>
                <a:lnTo>
                  <a:pt x="109333" y="116800"/>
                </a:lnTo>
                <a:lnTo>
                  <a:pt x="105333" y="116800"/>
                </a:lnTo>
                <a:lnTo>
                  <a:pt x="105333" y="116800"/>
                </a:lnTo>
                <a:lnTo>
                  <a:pt x="105333" y="116800"/>
                </a:lnTo>
                <a:lnTo>
                  <a:pt x="105333" y="116800"/>
                </a:lnTo>
                <a:lnTo>
                  <a:pt x="102666" y="116800"/>
                </a:lnTo>
                <a:lnTo>
                  <a:pt x="102666" y="116800"/>
                </a:lnTo>
                <a:lnTo>
                  <a:pt x="102666" y="116800"/>
                </a:lnTo>
                <a:lnTo>
                  <a:pt x="102666" y="116800"/>
                </a:lnTo>
                <a:lnTo>
                  <a:pt x="102666" y="116800"/>
                </a:lnTo>
                <a:lnTo>
                  <a:pt x="100000" y="116800"/>
                </a:lnTo>
                <a:lnTo>
                  <a:pt x="100000" y="116800"/>
                </a:lnTo>
                <a:lnTo>
                  <a:pt x="100000" y="116800"/>
                </a:lnTo>
                <a:lnTo>
                  <a:pt x="100000" y="116800"/>
                </a:lnTo>
                <a:lnTo>
                  <a:pt x="100000" y="116800"/>
                </a:lnTo>
                <a:lnTo>
                  <a:pt x="100000" y="116800"/>
                </a:lnTo>
                <a:lnTo>
                  <a:pt x="97333" y="116800"/>
                </a:lnTo>
                <a:lnTo>
                  <a:pt x="97333" y="116800"/>
                </a:lnTo>
                <a:lnTo>
                  <a:pt x="97333" y="116800"/>
                </a:lnTo>
                <a:lnTo>
                  <a:pt x="97333" y="116800"/>
                </a:lnTo>
                <a:lnTo>
                  <a:pt x="97333" y="116800"/>
                </a:lnTo>
                <a:lnTo>
                  <a:pt x="94666" y="116800"/>
                </a:lnTo>
                <a:lnTo>
                  <a:pt x="94666" y="116800"/>
                </a:lnTo>
                <a:lnTo>
                  <a:pt x="94666" y="116800"/>
                </a:lnTo>
                <a:lnTo>
                  <a:pt x="94666" y="116800"/>
                </a:lnTo>
                <a:lnTo>
                  <a:pt x="94666" y="113600"/>
                </a:lnTo>
                <a:lnTo>
                  <a:pt x="90666" y="113600"/>
                </a:lnTo>
                <a:lnTo>
                  <a:pt x="90666" y="113600"/>
                </a:lnTo>
                <a:lnTo>
                  <a:pt x="90666" y="113600"/>
                </a:lnTo>
                <a:lnTo>
                  <a:pt x="90666" y="113600"/>
                </a:lnTo>
                <a:lnTo>
                  <a:pt x="90666" y="113600"/>
                </a:lnTo>
                <a:lnTo>
                  <a:pt x="90666" y="113600"/>
                </a:lnTo>
                <a:lnTo>
                  <a:pt x="90666" y="113600"/>
                </a:lnTo>
                <a:lnTo>
                  <a:pt x="88000" y="113600"/>
                </a:lnTo>
                <a:lnTo>
                  <a:pt x="88000" y="113600"/>
                </a:lnTo>
                <a:lnTo>
                  <a:pt x="88000" y="113600"/>
                </a:lnTo>
                <a:lnTo>
                  <a:pt x="88000" y="113600"/>
                </a:lnTo>
                <a:lnTo>
                  <a:pt x="88000" y="113600"/>
                </a:lnTo>
                <a:lnTo>
                  <a:pt x="85333" y="113600"/>
                </a:lnTo>
                <a:lnTo>
                  <a:pt x="85333" y="113600"/>
                </a:lnTo>
                <a:lnTo>
                  <a:pt x="88000" y="113600"/>
                </a:lnTo>
                <a:lnTo>
                  <a:pt x="88000" y="108800"/>
                </a:lnTo>
                <a:lnTo>
                  <a:pt x="88000" y="108800"/>
                </a:lnTo>
                <a:lnTo>
                  <a:pt x="85333" y="108800"/>
                </a:lnTo>
                <a:lnTo>
                  <a:pt x="85333" y="108800"/>
                </a:lnTo>
                <a:lnTo>
                  <a:pt x="85333" y="108800"/>
                </a:lnTo>
                <a:lnTo>
                  <a:pt x="85333" y="108800"/>
                </a:lnTo>
                <a:lnTo>
                  <a:pt x="82666" y="108800"/>
                </a:lnTo>
                <a:lnTo>
                  <a:pt x="82666" y="108800"/>
                </a:lnTo>
                <a:lnTo>
                  <a:pt x="82666" y="108800"/>
                </a:lnTo>
                <a:lnTo>
                  <a:pt x="82666" y="108800"/>
                </a:lnTo>
                <a:lnTo>
                  <a:pt x="82666" y="108800"/>
                </a:lnTo>
                <a:lnTo>
                  <a:pt x="82666" y="108800"/>
                </a:lnTo>
                <a:lnTo>
                  <a:pt x="82666" y="108800"/>
                </a:lnTo>
                <a:lnTo>
                  <a:pt x="80000" y="108800"/>
                </a:lnTo>
                <a:lnTo>
                  <a:pt x="80000" y="108800"/>
                </a:lnTo>
                <a:lnTo>
                  <a:pt x="80000" y="108800"/>
                </a:lnTo>
                <a:lnTo>
                  <a:pt x="76000" y="108800"/>
                </a:lnTo>
                <a:lnTo>
                  <a:pt x="76000" y="108800"/>
                </a:lnTo>
                <a:lnTo>
                  <a:pt x="76000" y="108800"/>
                </a:lnTo>
                <a:lnTo>
                  <a:pt x="76000" y="108800"/>
                </a:lnTo>
                <a:lnTo>
                  <a:pt x="73333" y="108800"/>
                </a:lnTo>
                <a:lnTo>
                  <a:pt x="73333" y="108800"/>
                </a:lnTo>
                <a:lnTo>
                  <a:pt x="73333" y="108800"/>
                </a:lnTo>
                <a:lnTo>
                  <a:pt x="73333" y="108800"/>
                </a:lnTo>
                <a:lnTo>
                  <a:pt x="70666" y="108800"/>
                </a:lnTo>
                <a:lnTo>
                  <a:pt x="70666" y="108800"/>
                </a:lnTo>
                <a:lnTo>
                  <a:pt x="70666" y="108800"/>
                </a:lnTo>
                <a:lnTo>
                  <a:pt x="68000" y="108800"/>
                </a:lnTo>
                <a:lnTo>
                  <a:pt x="68000" y="108800"/>
                </a:lnTo>
                <a:lnTo>
                  <a:pt x="68000" y="108800"/>
                </a:lnTo>
                <a:lnTo>
                  <a:pt x="68000" y="108800"/>
                </a:lnTo>
                <a:lnTo>
                  <a:pt x="65333" y="108800"/>
                </a:lnTo>
                <a:lnTo>
                  <a:pt x="65333" y="108800"/>
                </a:lnTo>
                <a:lnTo>
                  <a:pt x="65333" y="108800"/>
                </a:lnTo>
                <a:lnTo>
                  <a:pt x="65333" y="108800"/>
                </a:lnTo>
                <a:lnTo>
                  <a:pt x="61333" y="108800"/>
                </a:lnTo>
                <a:lnTo>
                  <a:pt x="61333" y="108800"/>
                </a:lnTo>
                <a:lnTo>
                  <a:pt x="61333" y="108800"/>
                </a:lnTo>
                <a:lnTo>
                  <a:pt x="58666" y="108800"/>
                </a:lnTo>
                <a:lnTo>
                  <a:pt x="58666" y="108800"/>
                </a:lnTo>
                <a:lnTo>
                  <a:pt x="58666" y="108800"/>
                </a:lnTo>
                <a:lnTo>
                  <a:pt x="58666" y="108800"/>
                </a:lnTo>
                <a:lnTo>
                  <a:pt x="56000" y="108800"/>
                </a:lnTo>
                <a:lnTo>
                  <a:pt x="56000" y="108800"/>
                </a:lnTo>
                <a:lnTo>
                  <a:pt x="56000" y="108800"/>
                </a:lnTo>
                <a:lnTo>
                  <a:pt x="56000" y="108800"/>
                </a:lnTo>
                <a:lnTo>
                  <a:pt x="53333" y="108800"/>
                </a:lnTo>
                <a:lnTo>
                  <a:pt x="53333" y="108800"/>
                </a:lnTo>
                <a:lnTo>
                  <a:pt x="53333" y="108800"/>
                </a:lnTo>
                <a:lnTo>
                  <a:pt x="50666" y="108800"/>
                </a:lnTo>
                <a:lnTo>
                  <a:pt x="50666" y="108800"/>
                </a:lnTo>
                <a:lnTo>
                  <a:pt x="50666" y="108800"/>
                </a:lnTo>
                <a:lnTo>
                  <a:pt x="50666" y="108800"/>
                </a:lnTo>
                <a:lnTo>
                  <a:pt x="46666" y="108800"/>
                </a:lnTo>
                <a:lnTo>
                  <a:pt x="46666" y="108800"/>
                </a:lnTo>
                <a:lnTo>
                  <a:pt x="46666" y="108800"/>
                </a:lnTo>
                <a:lnTo>
                  <a:pt x="46666" y="108800"/>
                </a:lnTo>
                <a:lnTo>
                  <a:pt x="44000" y="108800"/>
                </a:lnTo>
                <a:lnTo>
                  <a:pt x="44000" y="108800"/>
                </a:lnTo>
                <a:lnTo>
                  <a:pt x="44000" y="108800"/>
                </a:lnTo>
                <a:lnTo>
                  <a:pt x="44000" y="108800"/>
                </a:lnTo>
                <a:lnTo>
                  <a:pt x="44000" y="108800"/>
                </a:lnTo>
                <a:lnTo>
                  <a:pt x="41333" y="108800"/>
                </a:lnTo>
                <a:lnTo>
                  <a:pt x="41333" y="113600"/>
                </a:lnTo>
                <a:lnTo>
                  <a:pt x="41333" y="113600"/>
                </a:lnTo>
                <a:lnTo>
                  <a:pt x="41333" y="113600"/>
                </a:lnTo>
                <a:lnTo>
                  <a:pt x="41333" y="113600"/>
                </a:lnTo>
                <a:lnTo>
                  <a:pt x="41333" y="113600"/>
                </a:lnTo>
                <a:lnTo>
                  <a:pt x="38666" y="113600"/>
                </a:lnTo>
                <a:lnTo>
                  <a:pt x="38666" y="113600"/>
                </a:lnTo>
                <a:lnTo>
                  <a:pt x="38666" y="113600"/>
                </a:lnTo>
                <a:lnTo>
                  <a:pt x="38666" y="113600"/>
                </a:lnTo>
                <a:lnTo>
                  <a:pt x="38666" y="116800"/>
                </a:lnTo>
                <a:lnTo>
                  <a:pt x="36000" y="116800"/>
                </a:lnTo>
                <a:lnTo>
                  <a:pt x="36000" y="116800"/>
                </a:lnTo>
                <a:lnTo>
                  <a:pt x="36000" y="116800"/>
                </a:lnTo>
                <a:lnTo>
                  <a:pt x="36000" y="116800"/>
                </a:lnTo>
                <a:lnTo>
                  <a:pt x="32000" y="116800"/>
                </a:lnTo>
                <a:lnTo>
                  <a:pt x="32000" y="113600"/>
                </a:lnTo>
                <a:lnTo>
                  <a:pt x="32000" y="113600"/>
                </a:lnTo>
                <a:lnTo>
                  <a:pt x="32000" y="113600"/>
                </a:lnTo>
                <a:lnTo>
                  <a:pt x="32000" y="113600"/>
                </a:lnTo>
                <a:lnTo>
                  <a:pt x="29333" y="113600"/>
                </a:lnTo>
                <a:lnTo>
                  <a:pt x="29333" y="113600"/>
                </a:lnTo>
                <a:lnTo>
                  <a:pt x="29333" y="113600"/>
                </a:lnTo>
                <a:lnTo>
                  <a:pt x="26666" y="113600"/>
                </a:lnTo>
                <a:lnTo>
                  <a:pt x="26666" y="113600"/>
                </a:lnTo>
                <a:lnTo>
                  <a:pt x="26666" y="113600"/>
                </a:lnTo>
                <a:lnTo>
                  <a:pt x="26666" y="113600"/>
                </a:lnTo>
                <a:lnTo>
                  <a:pt x="26666" y="116800"/>
                </a:lnTo>
                <a:lnTo>
                  <a:pt x="24000" y="116800"/>
                </a:lnTo>
                <a:lnTo>
                  <a:pt x="24000" y="116800"/>
                </a:lnTo>
                <a:lnTo>
                  <a:pt x="24000" y="116800"/>
                </a:lnTo>
                <a:lnTo>
                  <a:pt x="24000" y="116800"/>
                </a:lnTo>
                <a:lnTo>
                  <a:pt x="24000" y="116800"/>
                </a:lnTo>
                <a:lnTo>
                  <a:pt x="21333" y="116800"/>
                </a:lnTo>
                <a:lnTo>
                  <a:pt x="21333" y="116800"/>
                </a:lnTo>
                <a:lnTo>
                  <a:pt x="21333" y="116800"/>
                </a:lnTo>
                <a:lnTo>
                  <a:pt x="21333" y="116800"/>
                </a:lnTo>
                <a:lnTo>
                  <a:pt x="17333" y="116800"/>
                </a:lnTo>
                <a:lnTo>
                  <a:pt x="17333" y="116800"/>
                </a:lnTo>
                <a:lnTo>
                  <a:pt x="17333" y="116800"/>
                </a:lnTo>
                <a:lnTo>
                  <a:pt x="17333" y="116800"/>
                </a:lnTo>
                <a:lnTo>
                  <a:pt x="17333" y="120000"/>
                </a:lnTo>
                <a:lnTo>
                  <a:pt x="14666" y="120000"/>
                </a:lnTo>
                <a:lnTo>
                  <a:pt x="14666" y="116800"/>
                </a:lnTo>
                <a:lnTo>
                  <a:pt x="14666" y="116800"/>
                </a:lnTo>
                <a:lnTo>
                  <a:pt x="14666" y="116800"/>
                </a:lnTo>
                <a:lnTo>
                  <a:pt x="14666" y="116800"/>
                </a:lnTo>
                <a:lnTo>
                  <a:pt x="14666" y="116800"/>
                </a:lnTo>
                <a:lnTo>
                  <a:pt x="14666" y="113600"/>
                </a:lnTo>
                <a:lnTo>
                  <a:pt x="14666" y="113600"/>
                </a:lnTo>
                <a:lnTo>
                  <a:pt x="14666" y="113600"/>
                </a:lnTo>
                <a:lnTo>
                  <a:pt x="14666" y="113600"/>
                </a:lnTo>
                <a:lnTo>
                  <a:pt x="14666" y="108800"/>
                </a:lnTo>
                <a:lnTo>
                  <a:pt x="14666" y="108800"/>
                </a:lnTo>
                <a:lnTo>
                  <a:pt x="14666" y="108800"/>
                </a:lnTo>
                <a:lnTo>
                  <a:pt x="14666" y="105600"/>
                </a:lnTo>
                <a:lnTo>
                  <a:pt x="14666" y="105600"/>
                </a:lnTo>
                <a:lnTo>
                  <a:pt x="14666" y="105600"/>
                </a:lnTo>
                <a:lnTo>
                  <a:pt x="14666" y="102400"/>
                </a:lnTo>
                <a:lnTo>
                  <a:pt x="14666" y="102400"/>
                </a:lnTo>
                <a:lnTo>
                  <a:pt x="14666" y="102400"/>
                </a:lnTo>
                <a:lnTo>
                  <a:pt x="14666" y="99200"/>
                </a:lnTo>
                <a:lnTo>
                  <a:pt x="14666" y="99200"/>
                </a:lnTo>
                <a:lnTo>
                  <a:pt x="14666" y="99200"/>
                </a:lnTo>
                <a:lnTo>
                  <a:pt x="14666" y="99200"/>
                </a:lnTo>
                <a:lnTo>
                  <a:pt x="14666" y="99200"/>
                </a:lnTo>
                <a:lnTo>
                  <a:pt x="14666" y="96000"/>
                </a:lnTo>
                <a:lnTo>
                  <a:pt x="17333" y="96000"/>
                </a:lnTo>
                <a:lnTo>
                  <a:pt x="17333" y="96000"/>
                </a:lnTo>
                <a:lnTo>
                  <a:pt x="17333" y="96000"/>
                </a:lnTo>
                <a:lnTo>
                  <a:pt x="17333" y="96000"/>
                </a:lnTo>
                <a:lnTo>
                  <a:pt x="17333" y="96000"/>
                </a:lnTo>
                <a:lnTo>
                  <a:pt x="21333" y="96000"/>
                </a:lnTo>
                <a:lnTo>
                  <a:pt x="21333" y="96000"/>
                </a:lnTo>
                <a:lnTo>
                  <a:pt x="21333" y="96000"/>
                </a:lnTo>
                <a:lnTo>
                  <a:pt x="24000" y="96000"/>
                </a:lnTo>
                <a:lnTo>
                  <a:pt x="24000" y="96000"/>
                </a:lnTo>
                <a:lnTo>
                  <a:pt x="24000" y="96000"/>
                </a:lnTo>
                <a:lnTo>
                  <a:pt x="24000" y="96000"/>
                </a:lnTo>
                <a:lnTo>
                  <a:pt x="26666" y="96000"/>
                </a:lnTo>
                <a:lnTo>
                  <a:pt x="26666" y="96000"/>
                </a:lnTo>
                <a:lnTo>
                  <a:pt x="26666" y="96000"/>
                </a:lnTo>
                <a:lnTo>
                  <a:pt x="26666" y="96000"/>
                </a:lnTo>
                <a:lnTo>
                  <a:pt x="29333" y="96000"/>
                </a:lnTo>
                <a:lnTo>
                  <a:pt x="29333" y="96000"/>
                </a:lnTo>
                <a:lnTo>
                  <a:pt x="29333" y="96000"/>
                </a:lnTo>
                <a:lnTo>
                  <a:pt x="32000" y="96000"/>
                </a:lnTo>
                <a:lnTo>
                  <a:pt x="32000" y="96000"/>
                </a:lnTo>
                <a:lnTo>
                  <a:pt x="32000" y="96000"/>
                </a:lnTo>
                <a:lnTo>
                  <a:pt x="32000" y="96000"/>
                </a:lnTo>
                <a:lnTo>
                  <a:pt x="36000" y="96000"/>
                </a:lnTo>
                <a:lnTo>
                  <a:pt x="36000" y="96000"/>
                </a:lnTo>
                <a:lnTo>
                  <a:pt x="36000" y="91200"/>
                </a:lnTo>
                <a:lnTo>
                  <a:pt x="36000" y="91200"/>
                </a:lnTo>
                <a:lnTo>
                  <a:pt x="36000" y="91200"/>
                </a:lnTo>
                <a:lnTo>
                  <a:pt x="36000" y="91200"/>
                </a:lnTo>
                <a:lnTo>
                  <a:pt x="36000" y="91200"/>
                </a:lnTo>
                <a:lnTo>
                  <a:pt x="36000" y="88000"/>
                </a:lnTo>
                <a:lnTo>
                  <a:pt x="36000" y="88000"/>
                </a:lnTo>
                <a:lnTo>
                  <a:pt x="36000" y="91200"/>
                </a:lnTo>
                <a:lnTo>
                  <a:pt x="38666" y="91200"/>
                </a:lnTo>
                <a:lnTo>
                  <a:pt x="38666" y="91200"/>
                </a:lnTo>
                <a:lnTo>
                  <a:pt x="38666" y="91200"/>
                </a:lnTo>
                <a:lnTo>
                  <a:pt x="38666" y="88000"/>
                </a:lnTo>
                <a:lnTo>
                  <a:pt x="41333" y="88000"/>
                </a:lnTo>
                <a:lnTo>
                  <a:pt x="41333" y="88000"/>
                </a:lnTo>
                <a:lnTo>
                  <a:pt x="41333" y="88000"/>
                </a:lnTo>
                <a:lnTo>
                  <a:pt x="41333" y="91200"/>
                </a:lnTo>
                <a:lnTo>
                  <a:pt x="41333" y="91200"/>
                </a:lnTo>
                <a:lnTo>
                  <a:pt x="44000" y="91200"/>
                </a:lnTo>
                <a:lnTo>
                  <a:pt x="44000" y="88000"/>
                </a:lnTo>
                <a:lnTo>
                  <a:pt x="44000" y="88000"/>
                </a:lnTo>
                <a:lnTo>
                  <a:pt x="44000" y="88000"/>
                </a:lnTo>
                <a:lnTo>
                  <a:pt x="44000" y="88000"/>
                </a:lnTo>
                <a:lnTo>
                  <a:pt x="46666" y="88000"/>
                </a:lnTo>
                <a:lnTo>
                  <a:pt x="46666" y="88000"/>
                </a:lnTo>
                <a:lnTo>
                  <a:pt x="46666" y="84800"/>
                </a:lnTo>
                <a:lnTo>
                  <a:pt x="46666" y="84800"/>
                </a:lnTo>
                <a:lnTo>
                  <a:pt x="46666" y="84800"/>
                </a:lnTo>
                <a:lnTo>
                  <a:pt x="46666" y="84800"/>
                </a:lnTo>
                <a:lnTo>
                  <a:pt x="46666" y="84800"/>
                </a:lnTo>
                <a:lnTo>
                  <a:pt x="46666" y="84800"/>
                </a:lnTo>
                <a:lnTo>
                  <a:pt x="46666" y="84800"/>
                </a:lnTo>
                <a:lnTo>
                  <a:pt x="50666" y="84800"/>
                </a:lnTo>
                <a:lnTo>
                  <a:pt x="50666" y="84800"/>
                </a:lnTo>
                <a:lnTo>
                  <a:pt x="50666" y="84800"/>
                </a:lnTo>
                <a:lnTo>
                  <a:pt x="50666" y="88000"/>
                </a:lnTo>
                <a:lnTo>
                  <a:pt x="50666" y="88000"/>
                </a:lnTo>
                <a:lnTo>
                  <a:pt x="50666" y="88000"/>
                </a:lnTo>
                <a:lnTo>
                  <a:pt x="53333" y="88000"/>
                </a:lnTo>
                <a:lnTo>
                  <a:pt x="53333" y="88000"/>
                </a:lnTo>
                <a:lnTo>
                  <a:pt x="53333" y="88000"/>
                </a:lnTo>
                <a:lnTo>
                  <a:pt x="53333" y="88000"/>
                </a:lnTo>
                <a:lnTo>
                  <a:pt x="56000" y="88000"/>
                </a:lnTo>
                <a:lnTo>
                  <a:pt x="56000" y="88000"/>
                </a:lnTo>
                <a:lnTo>
                  <a:pt x="56000" y="88000"/>
                </a:lnTo>
                <a:lnTo>
                  <a:pt x="56000" y="91200"/>
                </a:lnTo>
                <a:lnTo>
                  <a:pt x="56000" y="91200"/>
                </a:lnTo>
                <a:lnTo>
                  <a:pt x="56000" y="91200"/>
                </a:lnTo>
                <a:lnTo>
                  <a:pt x="58666" y="91200"/>
                </a:lnTo>
                <a:lnTo>
                  <a:pt x="58666" y="91200"/>
                </a:lnTo>
                <a:lnTo>
                  <a:pt x="58666" y="91200"/>
                </a:lnTo>
                <a:lnTo>
                  <a:pt x="58666" y="91200"/>
                </a:lnTo>
                <a:lnTo>
                  <a:pt x="58666" y="91200"/>
                </a:lnTo>
                <a:lnTo>
                  <a:pt x="58666" y="91200"/>
                </a:lnTo>
                <a:lnTo>
                  <a:pt x="61333" y="91200"/>
                </a:lnTo>
                <a:lnTo>
                  <a:pt x="61333" y="91200"/>
                </a:lnTo>
                <a:lnTo>
                  <a:pt x="61333" y="91200"/>
                </a:lnTo>
                <a:lnTo>
                  <a:pt x="65333" y="91200"/>
                </a:lnTo>
                <a:lnTo>
                  <a:pt x="65333" y="91200"/>
                </a:lnTo>
                <a:lnTo>
                  <a:pt x="65333" y="96000"/>
                </a:lnTo>
                <a:lnTo>
                  <a:pt x="65333" y="96000"/>
                </a:lnTo>
                <a:lnTo>
                  <a:pt x="65333" y="96000"/>
                </a:lnTo>
                <a:lnTo>
                  <a:pt x="68000" y="96000"/>
                </a:lnTo>
                <a:lnTo>
                  <a:pt x="68000" y="91200"/>
                </a:lnTo>
                <a:lnTo>
                  <a:pt x="68000" y="91200"/>
                </a:lnTo>
                <a:lnTo>
                  <a:pt x="68000" y="91200"/>
                </a:lnTo>
                <a:lnTo>
                  <a:pt x="68000" y="91200"/>
                </a:lnTo>
                <a:lnTo>
                  <a:pt x="68000" y="91200"/>
                </a:lnTo>
                <a:lnTo>
                  <a:pt x="70666" y="91200"/>
                </a:lnTo>
                <a:lnTo>
                  <a:pt x="70666" y="91200"/>
                </a:lnTo>
                <a:lnTo>
                  <a:pt x="70666" y="91200"/>
                </a:lnTo>
                <a:lnTo>
                  <a:pt x="70666" y="91200"/>
                </a:lnTo>
                <a:lnTo>
                  <a:pt x="73333" y="91200"/>
                </a:lnTo>
                <a:lnTo>
                  <a:pt x="73333" y="88000"/>
                </a:lnTo>
                <a:lnTo>
                  <a:pt x="73333" y="88000"/>
                </a:lnTo>
                <a:lnTo>
                  <a:pt x="73333" y="88000"/>
                </a:lnTo>
                <a:lnTo>
                  <a:pt x="73333" y="88000"/>
                </a:lnTo>
                <a:lnTo>
                  <a:pt x="73333" y="88000"/>
                </a:lnTo>
                <a:lnTo>
                  <a:pt x="73333" y="84800"/>
                </a:lnTo>
                <a:lnTo>
                  <a:pt x="70666" y="84800"/>
                </a:lnTo>
                <a:lnTo>
                  <a:pt x="70666" y="84800"/>
                </a:lnTo>
                <a:lnTo>
                  <a:pt x="70666" y="84800"/>
                </a:lnTo>
                <a:lnTo>
                  <a:pt x="70666" y="84800"/>
                </a:lnTo>
                <a:lnTo>
                  <a:pt x="70666" y="84800"/>
                </a:lnTo>
                <a:lnTo>
                  <a:pt x="68000" y="84800"/>
                </a:lnTo>
                <a:lnTo>
                  <a:pt x="68000" y="84800"/>
                </a:lnTo>
                <a:lnTo>
                  <a:pt x="68000" y="84800"/>
                </a:lnTo>
                <a:lnTo>
                  <a:pt x="68000" y="84800"/>
                </a:lnTo>
                <a:lnTo>
                  <a:pt x="68000" y="84800"/>
                </a:lnTo>
                <a:lnTo>
                  <a:pt x="65333" y="84800"/>
                </a:lnTo>
                <a:lnTo>
                  <a:pt x="65333" y="84800"/>
                </a:lnTo>
                <a:lnTo>
                  <a:pt x="65333" y="84800"/>
                </a:lnTo>
                <a:lnTo>
                  <a:pt x="65333" y="84800"/>
                </a:lnTo>
                <a:lnTo>
                  <a:pt x="65333" y="88000"/>
                </a:lnTo>
                <a:lnTo>
                  <a:pt x="65333" y="88000"/>
                </a:lnTo>
                <a:lnTo>
                  <a:pt x="61333" y="88000"/>
                </a:lnTo>
                <a:lnTo>
                  <a:pt x="61333" y="88000"/>
                </a:lnTo>
                <a:lnTo>
                  <a:pt x="61333" y="84800"/>
                </a:lnTo>
                <a:lnTo>
                  <a:pt x="61333" y="84800"/>
                </a:lnTo>
                <a:lnTo>
                  <a:pt x="58666" y="84800"/>
                </a:lnTo>
                <a:lnTo>
                  <a:pt x="58666" y="84800"/>
                </a:lnTo>
                <a:lnTo>
                  <a:pt x="58666" y="84800"/>
                </a:lnTo>
                <a:lnTo>
                  <a:pt x="58666" y="84800"/>
                </a:lnTo>
                <a:lnTo>
                  <a:pt x="58666" y="81600"/>
                </a:lnTo>
                <a:lnTo>
                  <a:pt x="58666" y="81600"/>
                </a:lnTo>
                <a:lnTo>
                  <a:pt x="58666" y="81600"/>
                </a:lnTo>
                <a:lnTo>
                  <a:pt x="58666" y="81600"/>
                </a:lnTo>
                <a:lnTo>
                  <a:pt x="56000" y="81600"/>
                </a:lnTo>
                <a:lnTo>
                  <a:pt x="56000" y="81600"/>
                </a:lnTo>
                <a:lnTo>
                  <a:pt x="56000" y="81600"/>
                </a:lnTo>
                <a:lnTo>
                  <a:pt x="56000" y="81600"/>
                </a:lnTo>
                <a:lnTo>
                  <a:pt x="56000" y="81600"/>
                </a:lnTo>
                <a:lnTo>
                  <a:pt x="53333" y="81600"/>
                </a:lnTo>
                <a:lnTo>
                  <a:pt x="53333" y="81600"/>
                </a:lnTo>
                <a:lnTo>
                  <a:pt x="53333" y="81600"/>
                </a:lnTo>
                <a:lnTo>
                  <a:pt x="53333" y="78400"/>
                </a:lnTo>
                <a:lnTo>
                  <a:pt x="53333" y="78400"/>
                </a:lnTo>
                <a:lnTo>
                  <a:pt x="53333" y="78400"/>
                </a:lnTo>
                <a:lnTo>
                  <a:pt x="53333" y="78400"/>
                </a:lnTo>
                <a:lnTo>
                  <a:pt x="50666" y="78400"/>
                </a:lnTo>
                <a:lnTo>
                  <a:pt x="50666" y="78400"/>
                </a:lnTo>
                <a:lnTo>
                  <a:pt x="50666" y="78400"/>
                </a:lnTo>
                <a:lnTo>
                  <a:pt x="50666" y="78400"/>
                </a:lnTo>
                <a:lnTo>
                  <a:pt x="50666" y="78400"/>
                </a:lnTo>
                <a:lnTo>
                  <a:pt x="46666" y="78400"/>
                </a:lnTo>
                <a:lnTo>
                  <a:pt x="46666" y="78400"/>
                </a:lnTo>
                <a:lnTo>
                  <a:pt x="46666" y="78400"/>
                </a:lnTo>
                <a:lnTo>
                  <a:pt x="46666" y="78400"/>
                </a:lnTo>
                <a:lnTo>
                  <a:pt x="46666" y="78400"/>
                </a:lnTo>
                <a:lnTo>
                  <a:pt x="46666" y="78400"/>
                </a:lnTo>
                <a:lnTo>
                  <a:pt x="44000" y="78400"/>
                </a:lnTo>
                <a:lnTo>
                  <a:pt x="44000" y="78400"/>
                </a:lnTo>
                <a:lnTo>
                  <a:pt x="44000" y="78400"/>
                </a:lnTo>
                <a:lnTo>
                  <a:pt x="44000" y="78400"/>
                </a:lnTo>
                <a:lnTo>
                  <a:pt x="44000" y="78400"/>
                </a:lnTo>
                <a:lnTo>
                  <a:pt x="41333" y="78400"/>
                </a:lnTo>
                <a:lnTo>
                  <a:pt x="41333" y="78400"/>
                </a:lnTo>
                <a:lnTo>
                  <a:pt x="41333" y="81600"/>
                </a:lnTo>
                <a:lnTo>
                  <a:pt x="41333" y="81600"/>
                </a:lnTo>
                <a:lnTo>
                  <a:pt x="41333" y="81600"/>
                </a:lnTo>
                <a:lnTo>
                  <a:pt x="41333" y="81600"/>
                </a:lnTo>
                <a:lnTo>
                  <a:pt x="41333" y="81600"/>
                </a:lnTo>
                <a:lnTo>
                  <a:pt x="41333" y="84800"/>
                </a:lnTo>
                <a:lnTo>
                  <a:pt x="38666" y="84800"/>
                </a:lnTo>
                <a:lnTo>
                  <a:pt x="38666" y="84800"/>
                </a:lnTo>
                <a:lnTo>
                  <a:pt x="38666" y="84800"/>
                </a:lnTo>
                <a:lnTo>
                  <a:pt x="36000" y="84800"/>
                </a:lnTo>
                <a:lnTo>
                  <a:pt x="36000" y="84800"/>
                </a:lnTo>
                <a:lnTo>
                  <a:pt x="36000" y="84800"/>
                </a:lnTo>
                <a:lnTo>
                  <a:pt x="36000" y="84800"/>
                </a:lnTo>
                <a:lnTo>
                  <a:pt x="32000" y="84800"/>
                </a:lnTo>
                <a:lnTo>
                  <a:pt x="32000" y="84800"/>
                </a:lnTo>
                <a:lnTo>
                  <a:pt x="32000" y="84800"/>
                </a:lnTo>
                <a:lnTo>
                  <a:pt x="32000" y="84800"/>
                </a:lnTo>
                <a:lnTo>
                  <a:pt x="29333" y="84800"/>
                </a:lnTo>
                <a:lnTo>
                  <a:pt x="29333" y="84800"/>
                </a:lnTo>
                <a:lnTo>
                  <a:pt x="29333" y="84800"/>
                </a:lnTo>
                <a:lnTo>
                  <a:pt x="26666" y="84800"/>
                </a:lnTo>
                <a:lnTo>
                  <a:pt x="26666" y="84800"/>
                </a:lnTo>
                <a:lnTo>
                  <a:pt x="26666" y="84800"/>
                </a:lnTo>
                <a:lnTo>
                  <a:pt x="26666" y="84800"/>
                </a:lnTo>
                <a:lnTo>
                  <a:pt x="24000" y="84800"/>
                </a:lnTo>
                <a:lnTo>
                  <a:pt x="24000" y="84800"/>
                </a:lnTo>
                <a:lnTo>
                  <a:pt x="24000" y="84800"/>
                </a:lnTo>
                <a:lnTo>
                  <a:pt x="24000" y="84800"/>
                </a:lnTo>
                <a:lnTo>
                  <a:pt x="21333" y="84800"/>
                </a:lnTo>
                <a:lnTo>
                  <a:pt x="21333" y="84800"/>
                </a:lnTo>
                <a:lnTo>
                  <a:pt x="21333" y="84800"/>
                </a:lnTo>
                <a:lnTo>
                  <a:pt x="17333" y="84800"/>
                </a:lnTo>
                <a:lnTo>
                  <a:pt x="17333" y="84800"/>
                </a:lnTo>
                <a:lnTo>
                  <a:pt x="17333" y="81600"/>
                </a:lnTo>
                <a:lnTo>
                  <a:pt x="17333" y="81600"/>
                </a:lnTo>
                <a:lnTo>
                  <a:pt x="17333" y="81600"/>
                </a:lnTo>
                <a:lnTo>
                  <a:pt x="17333" y="81600"/>
                </a:lnTo>
                <a:lnTo>
                  <a:pt x="17333" y="81600"/>
                </a:lnTo>
                <a:lnTo>
                  <a:pt x="17333" y="81600"/>
                </a:lnTo>
                <a:lnTo>
                  <a:pt x="17333" y="78400"/>
                </a:lnTo>
                <a:lnTo>
                  <a:pt x="17333" y="78400"/>
                </a:lnTo>
                <a:lnTo>
                  <a:pt x="14666" y="78400"/>
                </a:lnTo>
                <a:lnTo>
                  <a:pt x="14666" y="78400"/>
                </a:lnTo>
                <a:lnTo>
                  <a:pt x="14666" y="78400"/>
                </a:lnTo>
                <a:lnTo>
                  <a:pt x="14666" y="78400"/>
                </a:lnTo>
                <a:lnTo>
                  <a:pt x="14666" y="73600"/>
                </a:lnTo>
                <a:lnTo>
                  <a:pt x="14666" y="73600"/>
                </a:lnTo>
                <a:lnTo>
                  <a:pt x="14666" y="73600"/>
                </a:lnTo>
                <a:lnTo>
                  <a:pt x="14666" y="70400"/>
                </a:lnTo>
                <a:lnTo>
                  <a:pt x="14666" y="70400"/>
                </a:lnTo>
                <a:lnTo>
                  <a:pt x="14666" y="70400"/>
                </a:lnTo>
                <a:lnTo>
                  <a:pt x="14666" y="70400"/>
                </a:lnTo>
                <a:lnTo>
                  <a:pt x="14666" y="67200"/>
                </a:lnTo>
                <a:lnTo>
                  <a:pt x="14666" y="67200"/>
                </a:lnTo>
                <a:lnTo>
                  <a:pt x="14666" y="67200"/>
                </a:lnTo>
                <a:lnTo>
                  <a:pt x="12000" y="67200"/>
                </a:lnTo>
                <a:lnTo>
                  <a:pt x="12000" y="67200"/>
                </a:lnTo>
                <a:lnTo>
                  <a:pt x="12000" y="64000"/>
                </a:lnTo>
                <a:lnTo>
                  <a:pt x="12000" y="64000"/>
                </a:lnTo>
                <a:lnTo>
                  <a:pt x="12000" y="64000"/>
                </a:lnTo>
                <a:lnTo>
                  <a:pt x="12000" y="64000"/>
                </a:lnTo>
                <a:lnTo>
                  <a:pt x="12000" y="64000"/>
                </a:lnTo>
                <a:lnTo>
                  <a:pt x="12000" y="60800"/>
                </a:lnTo>
                <a:lnTo>
                  <a:pt x="12000" y="60800"/>
                </a:lnTo>
                <a:lnTo>
                  <a:pt x="9333" y="60800"/>
                </a:lnTo>
                <a:lnTo>
                  <a:pt x="9333" y="60800"/>
                </a:lnTo>
                <a:lnTo>
                  <a:pt x="9333" y="60800"/>
                </a:lnTo>
                <a:lnTo>
                  <a:pt x="9333" y="60800"/>
                </a:lnTo>
                <a:lnTo>
                  <a:pt x="9333" y="60800"/>
                </a:lnTo>
                <a:lnTo>
                  <a:pt x="9333" y="56000"/>
                </a:lnTo>
                <a:lnTo>
                  <a:pt x="9333" y="56000"/>
                </a:lnTo>
                <a:lnTo>
                  <a:pt x="9333" y="56000"/>
                </a:lnTo>
                <a:lnTo>
                  <a:pt x="9333" y="56000"/>
                </a:lnTo>
                <a:lnTo>
                  <a:pt x="6666" y="56000"/>
                </a:lnTo>
                <a:lnTo>
                  <a:pt x="6666" y="52800"/>
                </a:lnTo>
                <a:lnTo>
                  <a:pt x="6666" y="52800"/>
                </a:lnTo>
                <a:lnTo>
                  <a:pt x="6666" y="52800"/>
                </a:lnTo>
                <a:lnTo>
                  <a:pt x="6666" y="52800"/>
                </a:lnTo>
                <a:lnTo>
                  <a:pt x="6666" y="52800"/>
                </a:lnTo>
                <a:lnTo>
                  <a:pt x="2666" y="52800"/>
                </a:lnTo>
                <a:lnTo>
                  <a:pt x="2666" y="52800"/>
                </a:lnTo>
                <a:lnTo>
                  <a:pt x="2666" y="52800"/>
                </a:lnTo>
                <a:lnTo>
                  <a:pt x="2666" y="56000"/>
                </a:lnTo>
                <a:lnTo>
                  <a:pt x="2666" y="56000"/>
                </a:lnTo>
                <a:lnTo>
                  <a:pt x="0" y="56000"/>
                </a:lnTo>
                <a:lnTo>
                  <a:pt x="0" y="52800"/>
                </a:lnTo>
                <a:lnTo>
                  <a:pt x="0" y="52800"/>
                </a:lnTo>
                <a:lnTo>
                  <a:pt x="0" y="52800"/>
                </a:lnTo>
                <a:lnTo>
                  <a:pt x="0" y="52800"/>
                </a:lnTo>
                <a:lnTo>
                  <a:pt x="0" y="49600"/>
                </a:lnTo>
                <a:lnTo>
                  <a:pt x="0" y="49600"/>
                </a:lnTo>
                <a:lnTo>
                  <a:pt x="2666" y="49600"/>
                </a:lnTo>
                <a:lnTo>
                  <a:pt x="2666" y="49600"/>
                </a:lnTo>
                <a:lnTo>
                  <a:pt x="2666" y="49600"/>
                </a:lnTo>
                <a:lnTo>
                  <a:pt x="2666" y="49600"/>
                </a:lnTo>
                <a:lnTo>
                  <a:pt x="6666" y="49600"/>
                </a:lnTo>
                <a:lnTo>
                  <a:pt x="6666" y="49600"/>
                </a:lnTo>
                <a:lnTo>
                  <a:pt x="6666" y="49600"/>
                </a:lnTo>
                <a:lnTo>
                  <a:pt x="6666" y="49600"/>
                </a:lnTo>
                <a:lnTo>
                  <a:pt x="6666" y="46400"/>
                </a:lnTo>
                <a:lnTo>
                  <a:pt x="6666" y="46400"/>
                </a:lnTo>
                <a:lnTo>
                  <a:pt x="9333" y="46400"/>
                </a:lnTo>
                <a:lnTo>
                  <a:pt x="9333" y="46400"/>
                </a:lnTo>
                <a:lnTo>
                  <a:pt x="9333" y="46400"/>
                </a:lnTo>
                <a:lnTo>
                  <a:pt x="9333" y="46400"/>
                </a:lnTo>
                <a:lnTo>
                  <a:pt x="9333" y="46400"/>
                </a:lnTo>
                <a:lnTo>
                  <a:pt x="9333" y="43200"/>
                </a:lnTo>
                <a:lnTo>
                  <a:pt x="9333" y="43200"/>
                </a:lnTo>
                <a:lnTo>
                  <a:pt x="9333" y="43200"/>
                </a:lnTo>
                <a:lnTo>
                  <a:pt x="12000" y="43200"/>
                </a:lnTo>
                <a:lnTo>
                  <a:pt x="12000" y="43200"/>
                </a:lnTo>
                <a:lnTo>
                  <a:pt x="12000" y="38400"/>
                </a:lnTo>
                <a:lnTo>
                  <a:pt x="12000" y="38400"/>
                </a:lnTo>
                <a:lnTo>
                  <a:pt x="12000" y="38400"/>
                </a:lnTo>
                <a:lnTo>
                  <a:pt x="12000" y="38400"/>
                </a:lnTo>
                <a:lnTo>
                  <a:pt x="12000" y="38400"/>
                </a:lnTo>
                <a:lnTo>
                  <a:pt x="14666" y="38400"/>
                </a:lnTo>
                <a:lnTo>
                  <a:pt x="14666" y="35200"/>
                </a:lnTo>
                <a:lnTo>
                  <a:pt x="14666" y="35200"/>
                </a:lnTo>
                <a:lnTo>
                  <a:pt x="14666" y="35200"/>
                </a:lnTo>
                <a:lnTo>
                  <a:pt x="14666" y="35200"/>
                </a:lnTo>
                <a:lnTo>
                  <a:pt x="14666" y="35200"/>
                </a:lnTo>
                <a:lnTo>
                  <a:pt x="14666" y="32000"/>
                </a:lnTo>
                <a:lnTo>
                  <a:pt x="14666" y="32000"/>
                </a:lnTo>
                <a:lnTo>
                  <a:pt x="14666" y="32000"/>
                </a:lnTo>
                <a:lnTo>
                  <a:pt x="14666" y="32000"/>
                </a:lnTo>
                <a:lnTo>
                  <a:pt x="17333" y="32000"/>
                </a:lnTo>
                <a:lnTo>
                  <a:pt x="17333" y="28800"/>
                </a:lnTo>
                <a:lnTo>
                  <a:pt x="17333" y="28800"/>
                </a:lnTo>
                <a:lnTo>
                  <a:pt x="17333" y="28800"/>
                </a:lnTo>
                <a:lnTo>
                  <a:pt x="17333" y="28800"/>
                </a:lnTo>
                <a:lnTo>
                  <a:pt x="17333" y="28800"/>
                </a:lnTo>
                <a:lnTo>
                  <a:pt x="17333" y="25600"/>
                </a:lnTo>
                <a:lnTo>
                  <a:pt x="17333" y="25600"/>
                </a:lnTo>
                <a:lnTo>
                  <a:pt x="17333" y="25600"/>
                </a:lnTo>
                <a:lnTo>
                  <a:pt x="17333" y="25600"/>
                </a:lnTo>
                <a:lnTo>
                  <a:pt x="17333" y="25600"/>
                </a:lnTo>
                <a:lnTo>
                  <a:pt x="21333" y="25600"/>
                </a:lnTo>
                <a:lnTo>
                  <a:pt x="21333" y="20800"/>
                </a:lnTo>
                <a:lnTo>
                  <a:pt x="21333" y="20800"/>
                </a:lnTo>
                <a:lnTo>
                  <a:pt x="21333" y="20800"/>
                </a:lnTo>
                <a:lnTo>
                  <a:pt x="21333" y="17600"/>
                </a:lnTo>
                <a:lnTo>
                  <a:pt x="21333" y="17600"/>
                </a:lnTo>
                <a:lnTo>
                  <a:pt x="21333" y="176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6" name="Shape 606"/>
          <p:cNvSpPr/>
          <p:nvPr/>
        </p:nvSpPr>
        <p:spPr>
          <a:xfrm>
            <a:off x="4087155" y="3900081"/>
            <a:ext cx="107189" cy="119051"/>
          </a:xfrm>
          <a:custGeom>
            <a:avLst/>
            <a:gdLst/>
            <a:ahLst/>
            <a:cxnLst/>
            <a:rect l="0" t="0" r="0" b="0"/>
            <a:pathLst>
              <a:path w="120000" h="120000" extrusionOk="0">
                <a:moveTo>
                  <a:pt x="21333" y="17600"/>
                </a:moveTo>
                <a:lnTo>
                  <a:pt x="21333" y="17600"/>
                </a:lnTo>
                <a:lnTo>
                  <a:pt x="21333" y="14400"/>
                </a:lnTo>
                <a:lnTo>
                  <a:pt x="21333" y="14400"/>
                </a:lnTo>
                <a:lnTo>
                  <a:pt x="21333" y="14400"/>
                </a:lnTo>
                <a:lnTo>
                  <a:pt x="21333" y="14400"/>
                </a:lnTo>
                <a:lnTo>
                  <a:pt x="21333" y="11200"/>
                </a:lnTo>
                <a:lnTo>
                  <a:pt x="24000" y="11200"/>
                </a:lnTo>
                <a:lnTo>
                  <a:pt x="24000" y="11200"/>
                </a:lnTo>
                <a:lnTo>
                  <a:pt x="24000" y="11200"/>
                </a:lnTo>
                <a:lnTo>
                  <a:pt x="24000" y="11200"/>
                </a:lnTo>
                <a:lnTo>
                  <a:pt x="24000" y="8000"/>
                </a:lnTo>
                <a:lnTo>
                  <a:pt x="24000" y="8000"/>
                </a:lnTo>
                <a:lnTo>
                  <a:pt x="24000" y="8000"/>
                </a:lnTo>
                <a:lnTo>
                  <a:pt x="24000" y="8000"/>
                </a:lnTo>
                <a:lnTo>
                  <a:pt x="24000" y="8000"/>
                </a:lnTo>
                <a:lnTo>
                  <a:pt x="24000" y="3200"/>
                </a:lnTo>
                <a:lnTo>
                  <a:pt x="24000" y="3200"/>
                </a:lnTo>
                <a:lnTo>
                  <a:pt x="26666" y="3200"/>
                </a:lnTo>
                <a:lnTo>
                  <a:pt x="26666" y="3200"/>
                </a:lnTo>
                <a:lnTo>
                  <a:pt x="26666" y="3200"/>
                </a:lnTo>
                <a:lnTo>
                  <a:pt x="26666" y="3200"/>
                </a:lnTo>
                <a:lnTo>
                  <a:pt x="26666" y="3200"/>
                </a:lnTo>
                <a:lnTo>
                  <a:pt x="26666" y="3200"/>
                </a:lnTo>
                <a:lnTo>
                  <a:pt x="26666" y="3200"/>
                </a:lnTo>
                <a:lnTo>
                  <a:pt x="29333" y="3200"/>
                </a:lnTo>
                <a:lnTo>
                  <a:pt x="29333" y="3200"/>
                </a:lnTo>
                <a:lnTo>
                  <a:pt x="29333" y="3200"/>
                </a:lnTo>
                <a:lnTo>
                  <a:pt x="29333" y="3200"/>
                </a:lnTo>
                <a:lnTo>
                  <a:pt x="32000" y="3200"/>
                </a:lnTo>
                <a:lnTo>
                  <a:pt x="32000" y="3200"/>
                </a:lnTo>
                <a:lnTo>
                  <a:pt x="32000" y="3200"/>
                </a:lnTo>
                <a:lnTo>
                  <a:pt x="32000" y="3200"/>
                </a:lnTo>
                <a:lnTo>
                  <a:pt x="36000" y="3200"/>
                </a:lnTo>
                <a:lnTo>
                  <a:pt x="36000" y="3200"/>
                </a:lnTo>
                <a:lnTo>
                  <a:pt x="36000" y="3200"/>
                </a:lnTo>
                <a:lnTo>
                  <a:pt x="36000" y="3200"/>
                </a:lnTo>
                <a:lnTo>
                  <a:pt x="38666" y="3200"/>
                </a:lnTo>
                <a:lnTo>
                  <a:pt x="38666" y="3200"/>
                </a:lnTo>
                <a:lnTo>
                  <a:pt x="38666" y="3200"/>
                </a:lnTo>
                <a:lnTo>
                  <a:pt x="38666" y="3200"/>
                </a:lnTo>
                <a:lnTo>
                  <a:pt x="38666" y="3200"/>
                </a:lnTo>
                <a:lnTo>
                  <a:pt x="38666" y="3200"/>
                </a:lnTo>
                <a:lnTo>
                  <a:pt x="41333" y="3200"/>
                </a:lnTo>
                <a:lnTo>
                  <a:pt x="41333" y="0"/>
                </a:lnTo>
                <a:lnTo>
                  <a:pt x="41333" y="0"/>
                </a:lnTo>
                <a:lnTo>
                  <a:pt x="41333" y="0"/>
                </a:lnTo>
                <a:lnTo>
                  <a:pt x="41333" y="3200"/>
                </a:lnTo>
                <a:lnTo>
                  <a:pt x="41333" y="3200"/>
                </a:lnTo>
                <a:lnTo>
                  <a:pt x="41333" y="0"/>
                </a:lnTo>
                <a:lnTo>
                  <a:pt x="44000" y="0"/>
                </a:lnTo>
                <a:lnTo>
                  <a:pt x="44000" y="0"/>
                </a:lnTo>
                <a:lnTo>
                  <a:pt x="44000" y="0"/>
                </a:lnTo>
                <a:lnTo>
                  <a:pt x="46666" y="0"/>
                </a:lnTo>
                <a:lnTo>
                  <a:pt x="46666" y="0"/>
                </a:lnTo>
                <a:lnTo>
                  <a:pt x="46666" y="0"/>
                </a:lnTo>
                <a:lnTo>
                  <a:pt x="46666" y="0"/>
                </a:lnTo>
                <a:lnTo>
                  <a:pt x="46666" y="0"/>
                </a:lnTo>
                <a:lnTo>
                  <a:pt x="46666" y="0"/>
                </a:lnTo>
                <a:lnTo>
                  <a:pt x="50666" y="0"/>
                </a:lnTo>
                <a:lnTo>
                  <a:pt x="50666" y="0"/>
                </a:lnTo>
                <a:lnTo>
                  <a:pt x="50666" y="0"/>
                </a:lnTo>
                <a:lnTo>
                  <a:pt x="50666" y="0"/>
                </a:lnTo>
                <a:lnTo>
                  <a:pt x="50666" y="0"/>
                </a:lnTo>
                <a:lnTo>
                  <a:pt x="50666" y="0"/>
                </a:lnTo>
                <a:lnTo>
                  <a:pt x="50666" y="0"/>
                </a:lnTo>
                <a:lnTo>
                  <a:pt x="50666" y="0"/>
                </a:lnTo>
                <a:lnTo>
                  <a:pt x="53333" y="0"/>
                </a:lnTo>
                <a:lnTo>
                  <a:pt x="53333" y="0"/>
                </a:lnTo>
                <a:lnTo>
                  <a:pt x="53333" y="0"/>
                </a:lnTo>
                <a:lnTo>
                  <a:pt x="56000" y="0"/>
                </a:lnTo>
                <a:lnTo>
                  <a:pt x="56000" y="0"/>
                </a:lnTo>
                <a:lnTo>
                  <a:pt x="56000" y="0"/>
                </a:lnTo>
                <a:lnTo>
                  <a:pt x="56000" y="0"/>
                </a:lnTo>
                <a:lnTo>
                  <a:pt x="56000" y="0"/>
                </a:lnTo>
                <a:lnTo>
                  <a:pt x="56000" y="0"/>
                </a:lnTo>
                <a:lnTo>
                  <a:pt x="56000" y="0"/>
                </a:lnTo>
                <a:lnTo>
                  <a:pt x="58666" y="0"/>
                </a:lnTo>
                <a:lnTo>
                  <a:pt x="58666" y="0"/>
                </a:lnTo>
                <a:lnTo>
                  <a:pt x="58666" y="0"/>
                </a:lnTo>
                <a:lnTo>
                  <a:pt x="58666" y="0"/>
                </a:lnTo>
                <a:lnTo>
                  <a:pt x="61333" y="0"/>
                </a:lnTo>
                <a:lnTo>
                  <a:pt x="61333" y="0"/>
                </a:lnTo>
                <a:lnTo>
                  <a:pt x="61333" y="0"/>
                </a:lnTo>
                <a:lnTo>
                  <a:pt x="61333" y="0"/>
                </a:lnTo>
                <a:lnTo>
                  <a:pt x="65333" y="0"/>
                </a:lnTo>
                <a:lnTo>
                  <a:pt x="65333" y="0"/>
                </a:lnTo>
                <a:lnTo>
                  <a:pt x="65333" y="3200"/>
                </a:lnTo>
                <a:lnTo>
                  <a:pt x="65333" y="3200"/>
                </a:lnTo>
                <a:lnTo>
                  <a:pt x="65333" y="3200"/>
                </a:lnTo>
                <a:lnTo>
                  <a:pt x="65333" y="3200"/>
                </a:lnTo>
                <a:lnTo>
                  <a:pt x="68000" y="3200"/>
                </a:lnTo>
                <a:lnTo>
                  <a:pt x="68000" y="3200"/>
                </a:lnTo>
                <a:lnTo>
                  <a:pt x="68000" y="8000"/>
                </a:lnTo>
                <a:lnTo>
                  <a:pt x="68000" y="8000"/>
                </a:lnTo>
                <a:lnTo>
                  <a:pt x="68000" y="8000"/>
                </a:lnTo>
                <a:lnTo>
                  <a:pt x="68000" y="8000"/>
                </a:lnTo>
                <a:lnTo>
                  <a:pt x="68000" y="8000"/>
                </a:lnTo>
                <a:lnTo>
                  <a:pt x="68000" y="8000"/>
                </a:lnTo>
                <a:lnTo>
                  <a:pt x="70666" y="8000"/>
                </a:lnTo>
                <a:lnTo>
                  <a:pt x="70666" y="11200"/>
                </a:lnTo>
                <a:lnTo>
                  <a:pt x="70666" y="11200"/>
                </a:lnTo>
                <a:lnTo>
                  <a:pt x="70666" y="11200"/>
                </a:lnTo>
                <a:lnTo>
                  <a:pt x="70666" y="11200"/>
                </a:lnTo>
                <a:lnTo>
                  <a:pt x="70666" y="11200"/>
                </a:lnTo>
                <a:lnTo>
                  <a:pt x="70666" y="14400"/>
                </a:lnTo>
                <a:lnTo>
                  <a:pt x="70666" y="14400"/>
                </a:lnTo>
                <a:lnTo>
                  <a:pt x="73333" y="14400"/>
                </a:lnTo>
                <a:lnTo>
                  <a:pt x="73333" y="14400"/>
                </a:lnTo>
                <a:lnTo>
                  <a:pt x="73333" y="14400"/>
                </a:lnTo>
                <a:lnTo>
                  <a:pt x="73333" y="14400"/>
                </a:lnTo>
                <a:lnTo>
                  <a:pt x="73333" y="14400"/>
                </a:lnTo>
                <a:lnTo>
                  <a:pt x="73333" y="14400"/>
                </a:lnTo>
                <a:lnTo>
                  <a:pt x="73333" y="14400"/>
                </a:lnTo>
                <a:lnTo>
                  <a:pt x="76000" y="14400"/>
                </a:lnTo>
                <a:lnTo>
                  <a:pt x="76000" y="14400"/>
                </a:lnTo>
                <a:lnTo>
                  <a:pt x="76000" y="14400"/>
                </a:lnTo>
                <a:lnTo>
                  <a:pt x="76000" y="14400"/>
                </a:lnTo>
                <a:lnTo>
                  <a:pt x="76000" y="14400"/>
                </a:lnTo>
                <a:lnTo>
                  <a:pt x="80000" y="14400"/>
                </a:lnTo>
                <a:lnTo>
                  <a:pt x="80000" y="14400"/>
                </a:lnTo>
                <a:lnTo>
                  <a:pt x="80000" y="14400"/>
                </a:lnTo>
                <a:lnTo>
                  <a:pt x="80000" y="14400"/>
                </a:lnTo>
                <a:lnTo>
                  <a:pt x="82666" y="14400"/>
                </a:lnTo>
                <a:lnTo>
                  <a:pt x="82666" y="17600"/>
                </a:lnTo>
                <a:lnTo>
                  <a:pt x="82666" y="17600"/>
                </a:lnTo>
                <a:lnTo>
                  <a:pt x="82666" y="17600"/>
                </a:lnTo>
                <a:lnTo>
                  <a:pt x="82666" y="17600"/>
                </a:lnTo>
                <a:lnTo>
                  <a:pt x="82666" y="20800"/>
                </a:lnTo>
                <a:lnTo>
                  <a:pt x="82666" y="20800"/>
                </a:lnTo>
                <a:lnTo>
                  <a:pt x="82666" y="20800"/>
                </a:lnTo>
                <a:lnTo>
                  <a:pt x="82666" y="20800"/>
                </a:lnTo>
                <a:lnTo>
                  <a:pt x="82666" y="25600"/>
                </a:lnTo>
                <a:lnTo>
                  <a:pt x="82666" y="25600"/>
                </a:lnTo>
                <a:lnTo>
                  <a:pt x="82666" y="25600"/>
                </a:lnTo>
                <a:lnTo>
                  <a:pt x="82666" y="25600"/>
                </a:lnTo>
                <a:lnTo>
                  <a:pt x="85333" y="25600"/>
                </a:lnTo>
                <a:lnTo>
                  <a:pt x="85333" y="25600"/>
                </a:lnTo>
                <a:lnTo>
                  <a:pt x="82666" y="25600"/>
                </a:lnTo>
                <a:lnTo>
                  <a:pt x="82666" y="28800"/>
                </a:lnTo>
                <a:lnTo>
                  <a:pt x="85333" y="28800"/>
                </a:lnTo>
                <a:lnTo>
                  <a:pt x="85333" y="28800"/>
                </a:lnTo>
                <a:lnTo>
                  <a:pt x="85333" y="28800"/>
                </a:lnTo>
                <a:lnTo>
                  <a:pt x="85333" y="28800"/>
                </a:lnTo>
                <a:lnTo>
                  <a:pt x="85333" y="28800"/>
                </a:lnTo>
                <a:lnTo>
                  <a:pt x="85333" y="28800"/>
                </a:lnTo>
                <a:lnTo>
                  <a:pt x="85333" y="32000"/>
                </a:lnTo>
                <a:lnTo>
                  <a:pt x="85333" y="32000"/>
                </a:lnTo>
                <a:lnTo>
                  <a:pt x="88000" y="32000"/>
                </a:lnTo>
                <a:lnTo>
                  <a:pt x="88000" y="32000"/>
                </a:lnTo>
                <a:lnTo>
                  <a:pt x="88000" y="32000"/>
                </a:lnTo>
                <a:lnTo>
                  <a:pt x="88000" y="32000"/>
                </a:lnTo>
                <a:lnTo>
                  <a:pt x="88000" y="32000"/>
                </a:lnTo>
                <a:lnTo>
                  <a:pt x="88000" y="32000"/>
                </a:lnTo>
                <a:lnTo>
                  <a:pt x="88000" y="35200"/>
                </a:lnTo>
                <a:lnTo>
                  <a:pt x="90666" y="35200"/>
                </a:lnTo>
                <a:lnTo>
                  <a:pt x="90666" y="35200"/>
                </a:lnTo>
                <a:lnTo>
                  <a:pt x="90666" y="35200"/>
                </a:lnTo>
                <a:lnTo>
                  <a:pt x="90666" y="35200"/>
                </a:lnTo>
                <a:lnTo>
                  <a:pt x="90666" y="35200"/>
                </a:lnTo>
                <a:lnTo>
                  <a:pt x="90666" y="38400"/>
                </a:lnTo>
                <a:lnTo>
                  <a:pt x="90666" y="38400"/>
                </a:lnTo>
                <a:lnTo>
                  <a:pt x="90666" y="38400"/>
                </a:lnTo>
                <a:lnTo>
                  <a:pt x="90666" y="38400"/>
                </a:lnTo>
                <a:lnTo>
                  <a:pt x="90666" y="38400"/>
                </a:lnTo>
                <a:lnTo>
                  <a:pt x="90666" y="38400"/>
                </a:lnTo>
                <a:lnTo>
                  <a:pt x="90666" y="43200"/>
                </a:lnTo>
                <a:lnTo>
                  <a:pt x="94666" y="43200"/>
                </a:lnTo>
                <a:lnTo>
                  <a:pt x="94666" y="43200"/>
                </a:lnTo>
                <a:lnTo>
                  <a:pt x="94666" y="43200"/>
                </a:lnTo>
                <a:lnTo>
                  <a:pt x="94666" y="43200"/>
                </a:lnTo>
                <a:lnTo>
                  <a:pt x="94666" y="43200"/>
                </a:lnTo>
                <a:lnTo>
                  <a:pt x="97333" y="43200"/>
                </a:lnTo>
                <a:lnTo>
                  <a:pt x="97333" y="43200"/>
                </a:lnTo>
                <a:lnTo>
                  <a:pt x="97333" y="43200"/>
                </a:lnTo>
                <a:lnTo>
                  <a:pt x="97333" y="46400"/>
                </a:lnTo>
                <a:lnTo>
                  <a:pt x="97333" y="46400"/>
                </a:lnTo>
                <a:lnTo>
                  <a:pt x="100000" y="46400"/>
                </a:lnTo>
                <a:lnTo>
                  <a:pt x="100000" y="46400"/>
                </a:lnTo>
                <a:lnTo>
                  <a:pt x="100000" y="46400"/>
                </a:lnTo>
                <a:lnTo>
                  <a:pt x="100000" y="49600"/>
                </a:lnTo>
                <a:lnTo>
                  <a:pt x="100000" y="49600"/>
                </a:lnTo>
                <a:lnTo>
                  <a:pt x="100000" y="49600"/>
                </a:lnTo>
                <a:lnTo>
                  <a:pt x="100000" y="49600"/>
                </a:lnTo>
                <a:lnTo>
                  <a:pt x="100000" y="49600"/>
                </a:lnTo>
                <a:lnTo>
                  <a:pt x="100000" y="49600"/>
                </a:lnTo>
                <a:lnTo>
                  <a:pt x="102666" y="49600"/>
                </a:lnTo>
                <a:lnTo>
                  <a:pt x="102666" y="49600"/>
                </a:lnTo>
                <a:lnTo>
                  <a:pt x="102666" y="52800"/>
                </a:lnTo>
                <a:lnTo>
                  <a:pt x="102666" y="52800"/>
                </a:lnTo>
                <a:lnTo>
                  <a:pt x="102666" y="52800"/>
                </a:lnTo>
                <a:lnTo>
                  <a:pt x="102666" y="52800"/>
                </a:lnTo>
                <a:lnTo>
                  <a:pt x="102666" y="52800"/>
                </a:lnTo>
                <a:lnTo>
                  <a:pt x="102666" y="56000"/>
                </a:lnTo>
                <a:lnTo>
                  <a:pt x="102666" y="56000"/>
                </a:lnTo>
                <a:lnTo>
                  <a:pt x="102666" y="56000"/>
                </a:lnTo>
                <a:lnTo>
                  <a:pt x="102666" y="56000"/>
                </a:lnTo>
                <a:lnTo>
                  <a:pt x="102666" y="60800"/>
                </a:lnTo>
                <a:lnTo>
                  <a:pt x="102666" y="60800"/>
                </a:lnTo>
                <a:lnTo>
                  <a:pt x="102666" y="60800"/>
                </a:lnTo>
                <a:lnTo>
                  <a:pt x="102666" y="60800"/>
                </a:lnTo>
                <a:lnTo>
                  <a:pt x="102666" y="60800"/>
                </a:lnTo>
                <a:lnTo>
                  <a:pt x="105333" y="60800"/>
                </a:lnTo>
                <a:lnTo>
                  <a:pt x="105333" y="60800"/>
                </a:lnTo>
                <a:lnTo>
                  <a:pt x="105333" y="64000"/>
                </a:lnTo>
                <a:lnTo>
                  <a:pt x="105333" y="64000"/>
                </a:lnTo>
                <a:lnTo>
                  <a:pt x="105333" y="64000"/>
                </a:lnTo>
                <a:lnTo>
                  <a:pt x="105333" y="64000"/>
                </a:lnTo>
                <a:lnTo>
                  <a:pt x="109333" y="64000"/>
                </a:lnTo>
                <a:lnTo>
                  <a:pt x="109333" y="67200"/>
                </a:lnTo>
                <a:lnTo>
                  <a:pt x="109333" y="67200"/>
                </a:lnTo>
                <a:lnTo>
                  <a:pt x="109333" y="67200"/>
                </a:lnTo>
                <a:lnTo>
                  <a:pt x="109333" y="70400"/>
                </a:lnTo>
                <a:lnTo>
                  <a:pt x="109333" y="70400"/>
                </a:lnTo>
                <a:lnTo>
                  <a:pt x="109333" y="70400"/>
                </a:lnTo>
                <a:lnTo>
                  <a:pt x="109333" y="73600"/>
                </a:lnTo>
                <a:lnTo>
                  <a:pt x="109333" y="73600"/>
                </a:lnTo>
                <a:lnTo>
                  <a:pt x="109333" y="73600"/>
                </a:lnTo>
                <a:lnTo>
                  <a:pt x="109333" y="73600"/>
                </a:lnTo>
                <a:lnTo>
                  <a:pt x="109333" y="78400"/>
                </a:lnTo>
                <a:lnTo>
                  <a:pt x="109333" y="78400"/>
                </a:lnTo>
                <a:lnTo>
                  <a:pt x="109333" y="78400"/>
                </a:lnTo>
                <a:lnTo>
                  <a:pt x="109333" y="78400"/>
                </a:lnTo>
                <a:lnTo>
                  <a:pt x="105333" y="78400"/>
                </a:lnTo>
                <a:lnTo>
                  <a:pt x="105333" y="81600"/>
                </a:lnTo>
                <a:lnTo>
                  <a:pt x="105333" y="81600"/>
                </a:lnTo>
                <a:lnTo>
                  <a:pt x="105333" y="81600"/>
                </a:lnTo>
                <a:lnTo>
                  <a:pt x="105333" y="84800"/>
                </a:lnTo>
                <a:lnTo>
                  <a:pt x="109333" y="84800"/>
                </a:lnTo>
                <a:lnTo>
                  <a:pt x="109333" y="84800"/>
                </a:lnTo>
                <a:lnTo>
                  <a:pt x="109333" y="84800"/>
                </a:lnTo>
                <a:lnTo>
                  <a:pt x="109333" y="84800"/>
                </a:lnTo>
                <a:lnTo>
                  <a:pt x="109333" y="84800"/>
                </a:lnTo>
                <a:lnTo>
                  <a:pt x="109333" y="88000"/>
                </a:lnTo>
                <a:lnTo>
                  <a:pt x="109333" y="88000"/>
                </a:lnTo>
                <a:lnTo>
                  <a:pt x="109333" y="88000"/>
                </a:lnTo>
                <a:lnTo>
                  <a:pt x="109333" y="88000"/>
                </a:lnTo>
                <a:lnTo>
                  <a:pt x="109333" y="91200"/>
                </a:lnTo>
                <a:lnTo>
                  <a:pt x="112000" y="91200"/>
                </a:lnTo>
                <a:lnTo>
                  <a:pt x="112000" y="91200"/>
                </a:lnTo>
                <a:lnTo>
                  <a:pt x="112000" y="91200"/>
                </a:lnTo>
                <a:lnTo>
                  <a:pt x="112000" y="91200"/>
                </a:lnTo>
                <a:lnTo>
                  <a:pt x="112000" y="91200"/>
                </a:lnTo>
                <a:lnTo>
                  <a:pt x="112000" y="88000"/>
                </a:lnTo>
                <a:lnTo>
                  <a:pt x="112000" y="88000"/>
                </a:lnTo>
                <a:lnTo>
                  <a:pt x="112000" y="88000"/>
                </a:lnTo>
                <a:lnTo>
                  <a:pt x="112000" y="88000"/>
                </a:lnTo>
                <a:lnTo>
                  <a:pt x="114666" y="88000"/>
                </a:lnTo>
                <a:lnTo>
                  <a:pt x="114666" y="88000"/>
                </a:lnTo>
                <a:lnTo>
                  <a:pt x="114666" y="91200"/>
                </a:lnTo>
                <a:lnTo>
                  <a:pt x="114666" y="91200"/>
                </a:lnTo>
                <a:lnTo>
                  <a:pt x="114666" y="91200"/>
                </a:lnTo>
                <a:lnTo>
                  <a:pt x="117333" y="91200"/>
                </a:lnTo>
                <a:lnTo>
                  <a:pt x="117333" y="91200"/>
                </a:lnTo>
                <a:lnTo>
                  <a:pt x="117333" y="96000"/>
                </a:lnTo>
                <a:lnTo>
                  <a:pt x="117333" y="96000"/>
                </a:lnTo>
                <a:lnTo>
                  <a:pt x="117333" y="96000"/>
                </a:lnTo>
                <a:lnTo>
                  <a:pt x="117333" y="96000"/>
                </a:lnTo>
                <a:lnTo>
                  <a:pt x="117333" y="99200"/>
                </a:lnTo>
                <a:lnTo>
                  <a:pt x="117333" y="99200"/>
                </a:lnTo>
                <a:lnTo>
                  <a:pt x="117333" y="99200"/>
                </a:lnTo>
                <a:lnTo>
                  <a:pt x="117333" y="99200"/>
                </a:lnTo>
                <a:lnTo>
                  <a:pt x="117333" y="99200"/>
                </a:lnTo>
                <a:lnTo>
                  <a:pt x="117333" y="99200"/>
                </a:lnTo>
                <a:lnTo>
                  <a:pt x="120000" y="99200"/>
                </a:lnTo>
                <a:lnTo>
                  <a:pt x="120000" y="102400"/>
                </a:lnTo>
                <a:lnTo>
                  <a:pt x="117333" y="102400"/>
                </a:lnTo>
                <a:lnTo>
                  <a:pt x="117333" y="102400"/>
                </a:lnTo>
                <a:lnTo>
                  <a:pt x="117333" y="102400"/>
                </a:lnTo>
                <a:lnTo>
                  <a:pt x="120000" y="102400"/>
                </a:lnTo>
                <a:lnTo>
                  <a:pt x="120000" y="105600"/>
                </a:lnTo>
                <a:lnTo>
                  <a:pt x="120000" y="105600"/>
                </a:lnTo>
                <a:lnTo>
                  <a:pt x="117333" y="105600"/>
                </a:lnTo>
                <a:lnTo>
                  <a:pt x="117333" y="105600"/>
                </a:lnTo>
                <a:lnTo>
                  <a:pt x="117333" y="105600"/>
                </a:lnTo>
                <a:lnTo>
                  <a:pt x="117333" y="108800"/>
                </a:lnTo>
                <a:lnTo>
                  <a:pt x="117333" y="108800"/>
                </a:lnTo>
                <a:lnTo>
                  <a:pt x="117333" y="108800"/>
                </a:lnTo>
                <a:lnTo>
                  <a:pt x="117333" y="108800"/>
                </a:lnTo>
                <a:lnTo>
                  <a:pt x="117333" y="113600"/>
                </a:lnTo>
                <a:lnTo>
                  <a:pt x="120000" y="113600"/>
                </a:lnTo>
                <a:lnTo>
                  <a:pt x="120000" y="113600"/>
                </a:lnTo>
                <a:lnTo>
                  <a:pt x="120000" y="113600"/>
                </a:lnTo>
                <a:lnTo>
                  <a:pt x="120000" y="116800"/>
                </a:lnTo>
                <a:lnTo>
                  <a:pt x="117333" y="116800"/>
                </a:lnTo>
                <a:lnTo>
                  <a:pt x="117333" y="116800"/>
                </a:lnTo>
                <a:lnTo>
                  <a:pt x="117333" y="113600"/>
                </a:lnTo>
                <a:lnTo>
                  <a:pt x="117333" y="113600"/>
                </a:lnTo>
                <a:lnTo>
                  <a:pt x="117333" y="113600"/>
                </a:lnTo>
                <a:lnTo>
                  <a:pt x="117333" y="116800"/>
                </a:lnTo>
                <a:lnTo>
                  <a:pt x="114666" y="116800"/>
                </a:lnTo>
                <a:lnTo>
                  <a:pt x="114666" y="116800"/>
                </a:lnTo>
                <a:lnTo>
                  <a:pt x="114666" y="116800"/>
                </a:lnTo>
                <a:lnTo>
                  <a:pt x="112000" y="116800"/>
                </a:lnTo>
                <a:lnTo>
                  <a:pt x="112000" y="116800"/>
                </a:lnTo>
                <a:lnTo>
                  <a:pt x="112000" y="116800"/>
                </a:lnTo>
                <a:lnTo>
                  <a:pt x="112000" y="116800"/>
                </a:lnTo>
                <a:lnTo>
                  <a:pt x="112000" y="116800"/>
                </a:lnTo>
                <a:lnTo>
                  <a:pt x="112000" y="116800"/>
                </a:lnTo>
                <a:lnTo>
                  <a:pt x="109333" y="116800"/>
                </a:lnTo>
                <a:lnTo>
                  <a:pt x="109333" y="116800"/>
                </a:lnTo>
                <a:lnTo>
                  <a:pt x="109333" y="116800"/>
                </a:lnTo>
                <a:lnTo>
                  <a:pt x="109333" y="116800"/>
                </a:lnTo>
                <a:lnTo>
                  <a:pt x="105333" y="116800"/>
                </a:lnTo>
                <a:lnTo>
                  <a:pt x="105333" y="116800"/>
                </a:lnTo>
                <a:lnTo>
                  <a:pt x="105333" y="116800"/>
                </a:lnTo>
                <a:lnTo>
                  <a:pt x="105333" y="116800"/>
                </a:lnTo>
                <a:lnTo>
                  <a:pt x="102666" y="116800"/>
                </a:lnTo>
                <a:lnTo>
                  <a:pt x="102666" y="116800"/>
                </a:lnTo>
                <a:lnTo>
                  <a:pt x="102666" y="116800"/>
                </a:lnTo>
                <a:lnTo>
                  <a:pt x="102666" y="116800"/>
                </a:lnTo>
                <a:lnTo>
                  <a:pt x="102666" y="116800"/>
                </a:lnTo>
                <a:lnTo>
                  <a:pt x="100000" y="116800"/>
                </a:lnTo>
                <a:lnTo>
                  <a:pt x="100000" y="116800"/>
                </a:lnTo>
                <a:lnTo>
                  <a:pt x="100000" y="116800"/>
                </a:lnTo>
                <a:lnTo>
                  <a:pt x="100000" y="116800"/>
                </a:lnTo>
                <a:lnTo>
                  <a:pt x="100000" y="116800"/>
                </a:lnTo>
                <a:lnTo>
                  <a:pt x="100000" y="116800"/>
                </a:lnTo>
                <a:lnTo>
                  <a:pt x="97333" y="116800"/>
                </a:lnTo>
                <a:lnTo>
                  <a:pt x="97333" y="116800"/>
                </a:lnTo>
                <a:lnTo>
                  <a:pt x="97333" y="116800"/>
                </a:lnTo>
                <a:lnTo>
                  <a:pt x="97333" y="116800"/>
                </a:lnTo>
                <a:lnTo>
                  <a:pt x="97333" y="116800"/>
                </a:lnTo>
                <a:lnTo>
                  <a:pt x="94666" y="116800"/>
                </a:lnTo>
                <a:lnTo>
                  <a:pt x="94666" y="116800"/>
                </a:lnTo>
                <a:lnTo>
                  <a:pt x="94666" y="116800"/>
                </a:lnTo>
                <a:lnTo>
                  <a:pt x="94666" y="116800"/>
                </a:lnTo>
                <a:lnTo>
                  <a:pt x="94666" y="113600"/>
                </a:lnTo>
                <a:lnTo>
                  <a:pt x="90666" y="113600"/>
                </a:lnTo>
                <a:lnTo>
                  <a:pt x="90666" y="113600"/>
                </a:lnTo>
                <a:lnTo>
                  <a:pt x="90666" y="113600"/>
                </a:lnTo>
                <a:lnTo>
                  <a:pt x="90666" y="113600"/>
                </a:lnTo>
                <a:lnTo>
                  <a:pt x="90666" y="113600"/>
                </a:lnTo>
                <a:lnTo>
                  <a:pt x="90666" y="113600"/>
                </a:lnTo>
                <a:lnTo>
                  <a:pt x="90666" y="113600"/>
                </a:lnTo>
                <a:lnTo>
                  <a:pt x="88000" y="113600"/>
                </a:lnTo>
                <a:lnTo>
                  <a:pt x="88000" y="113600"/>
                </a:lnTo>
                <a:lnTo>
                  <a:pt x="88000" y="113600"/>
                </a:lnTo>
                <a:lnTo>
                  <a:pt x="88000" y="113600"/>
                </a:lnTo>
                <a:lnTo>
                  <a:pt x="88000" y="113600"/>
                </a:lnTo>
                <a:lnTo>
                  <a:pt x="85333" y="113600"/>
                </a:lnTo>
                <a:lnTo>
                  <a:pt x="85333" y="113600"/>
                </a:lnTo>
                <a:lnTo>
                  <a:pt x="88000" y="113600"/>
                </a:lnTo>
                <a:lnTo>
                  <a:pt x="88000" y="108800"/>
                </a:lnTo>
                <a:lnTo>
                  <a:pt x="88000" y="108800"/>
                </a:lnTo>
                <a:lnTo>
                  <a:pt x="85333" y="108800"/>
                </a:lnTo>
                <a:lnTo>
                  <a:pt x="85333" y="108800"/>
                </a:lnTo>
                <a:lnTo>
                  <a:pt x="85333" y="108800"/>
                </a:lnTo>
                <a:lnTo>
                  <a:pt x="85333" y="108800"/>
                </a:lnTo>
                <a:lnTo>
                  <a:pt x="82666" y="108800"/>
                </a:lnTo>
                <a:lnTo>
                  <a:pt x="82666" y="108800"/>
                </a:lnTo>
                <a:lnTo>
                  <a:pt x="82666" y="108800"/>
                </a:lnTo>
                <a:lnTo>
                  <a:pt x="82666" y="108800"/>
                </a:lnTo>
                <a:lnTo>
                  <a:pt x="82666" y="108800"/>
                </a:lnTo>
                <a:lnTo>
                  <a:pt x="82666" y="108800"/>
                </a:lnTo>
                <a:lnTo>
                  <a:pt x="82666" y="108800"/>
                </a:lnTo>
                <a:lnTo>
                  <a:pt x="80000" y="108800"/>
                </a:lnTo>
                <a:lnTo>
                  <a:pt x="80000" y="108800"/>
                </a:lnTo>
                <a:lnTo>
                  <a:pt x="80000" y="108800"/>
                </a:lnTo>
                <a:lnTo>
                  <a:pt x="76000" y="108800"/>
                </a:lnTo>
                <a:lnTo>
                  <a:pt x="76000" y="108800"/>
                </a:lnTo>
                <a:lnTo>
                  <a:pt x="76000" y="108800"/>
                </a:lnTo>
                <a:lnTo>
                  <a:pt x="76000" y="108800"/>
                </a:lnTo>
                <a:lnTo>
                  <a:pt x="73333" y="108800"/>
                </a:lnTo>
                <a:lnTo>
                  <a:pt x="73333" y="108800"/>
                </a:lnTo>
                <a:lnTo>
                  <a:pt x="73333" y="108800"/>
                </a:lnTo>
                <a:lnTo>
                  <a:pt x="73333" y="108800"/>
                </a:lnTo>
                <a:lnTo>
                  <a:pt x="70666" y="108800"/>
                </a:lnTo>
                <a:lnTo>
                  <a:pt x="70666" y="108800"/>
                </a:lnTo>
                <a:lnTo>
                  <a:pt x="70666" y="108800"/>
                </a:lnTo>
                <a:lnTo>
                  <a:pt x="68000" y="108800"/>
                </a:lnTo>
                <a:lnTo>
                  <a:pt x="68000" y="108800"/>
                </a:lnTo>
                <a:lnTo>
                  <a:pt x="68000" y="108800"/>
                </a:lnTo>
                <a:lnTo>
                  <a:pt x="68000" y="108800"/>
                </a:lnTo>
                <a:lnTo>
                  <a:pt x="65333" y="108800"/>
                </a:lnTo>
                <a:lnTo>
                  <a:pt x="65333" y="108800"/>
                </a:lnTo>
                <a:lnTo>
                  <a:pt x="65333" y="108800"/>
                </a:lnTo>
                <a:lnTo>
                  <a:pt x="65333" y="108800"/>
                </a:lnTo>
                <a:lnTo>
                  <a:pt x="61333" y="108800"/>
                </a:lnTo>
                <a:lnTo>
                  <a:pt x="61333" y="108800"/>
                </a:lnTo>
                <a:lnTo>
                  <a:pt x="61333" y="108800"/>
                </a:lnTo>
                <a:lnTo>
                  <a:pt x="58666" y="108800"/>
                </a:lnTo>
                <a:lnTo>
                  <a:pt x="58666" y="108800"/>
                </a:lnTo>
                <a:lnTo>
                  <a:pt x="58666" y="108800"/>
                </a:lnTo>
                <a:lnTo>
                  <a:pt x="58666" y="108800"/>
                </a:lnTo>
                <a:lnTo>
                  <a:pt x="56000" y="108800"/>
                </a:lnTo>
                <a:lnTo>
                  <a:pt x="56000" y="108800"/>
                </a:lnTo>
                <a:lnTo>
                  <a:pt x="56000" y="108800"/>
                </a:lnTo>
                <a:lnTo>
                  <a:pt x="56000" y="108800"/>
                </a:lnTo>
                <a:lnTo>
                  <a:pt x="53333" y="108800"/>
                </a:lnTo>
                <a:lnTo>
                  <a:pt x="53333" y="108800"/>
                </a:lnTo>
                <a:lnTo>
                  <a:pt x="53333" y="108800"/>
                </a:lnTo>
                <a:lnTo>
                  <a:pt x="50666" y="108800"/>
                </a:lnTo>
                <a:lnTo>
                  <a:pt x="50666" y="108800"/>
                </a:lnTo>
                <a:lnTo>
                  <a:pt x="50666" y="108800"/>
                </a:lnTo>
                <a:lnTo>
                  <a:pt x="50666" y="108800"/>
                </a:lnTo>
                <a:lnTo>
                  <a:pt x="46666" y="108800"/>
                </a:lnTo>
                <a:lnTo>
                  <a:pt x="46666" y="108800"/>
                </a:lnTo>
                <a:lnTo>
                  <a:pt x="46666" y="108800"/>
                </a:lnTo>
                <a:lnTo>
                  <a:pt x="46666" y="108800"/>
                </a:lnTo>
                <a:lnTo>
                  <a:pt x="44000" y="108800"/>
                </a:lnTo>
                <a:lnTo>
                  <a:pt x="44000" y="108800"/>
                </a:lnTo>
                <a:lnTo>
                  <a:pt x="44000" y="108800"/>
                </a:lnTo>
                <a:lnTo>
                  <a:pt x="44000" y="108800"/>
                </a:lnTo>
                <a:lnTo>
                  <a:pt x="44000" y="108800"/>
                </a:lnTo>
                <a:lnTo>
                  <a:pt x="41333" y="108800"/>
                </a:lnTo>
                <a:lnTo>
                  <a:pt x="41333" y="113600"/>
                </a:lnTo>
                <a:lnTo>
                  <a:pt x="41333" y="113600"/>
                </a:lnTo>
                <a:lnTo>
                  <a:pt x="41333" y="113600"/>
                </a:lnTo>
                <a:lnTo>
                  <a:pt x="41333" y="113600"/>
                </a:lnTo>
                <a:lnTo>
                  <a:pt x="41333" y="113600"/>
                </a:lnTo>
                <a:lnTo>
                  <a:pt x="38666" y="113600"/>
                </a:lnTo>
                <a:lnTo>
                  <a:pt x="38666" y="113600"/>
                </a:lnTo>
                <a:lnTo>
                  <a:pt x="38666" y="113600"/>
                </a:lnTo>
                <a:lnTo>
                  <a:pt x="38666" y="113600"/>
                </a:lnTo>
                <a:lnTo>
                  <a:pt x="38666" y="116800"/>
                </a:lnTo>
                <a:lnTo>
                  <a:pt x="36000" y="116800"/>
                </a:lnTo>
                <a:lnTo>
                  <a:pt x="36000" y="116800"/>
                </a:lnTo>
                <a:lnTo>
                  <a:pt x="36000" y="116800"/>
                </a:lnTo>
                <a:lnTo>
                  <a:pt x="36000" y="116800"/>
                </a:lnTo>
                <a:lnTo>
                  <a:pt x="32000" y="116800"/>
                </a:lnTo>
                <a:lnTo>
                  <a:pt x="32000" y="113600"/>
                </a:lnTo>
                <a:lnTo>
                  <a:pt x="32000" y="113600"/>
                </a:lnTo>
                <a:lnTo>
                  <a:pt x="32000" y="113600"/>
                </a:lnTo>
                <a:lnTo>
                  <a:pt x="32000" y="113600"/>
                </a:lnTo>
                <a:lnTo>
                  <a:pt x="29333" y="113600"/>
                </a:lnTo>
                <a:lnTo>
                  <a:pt x="29333" y="113600"/>
                </a:lnTo>
                <a:lnTo>
                  <a:pt x="29333" y="113600"/>
                </a:lnTo>
                <a:lnTo>
                  <a:pt x="26666" y="113600"/>
                </a:lnTo>
                <a:lnTo>
                  <a:pt x="26666" y="113600"/>
                </a:lnTo>
                <a:lnTo>
                  <a:pt x="26666" y="113600"/>
                </a:lnTo>
                <a:lnTo>
                  <a:pt x="26666" y="113600"/>
                </a:lnTo>
                <a:lnTo>
                  <a:pt x="26666" y="116800"/>
                </a:lnTo>
                <a:lnTo>
                  <a:pt x="24000" y="116800"/>
                </a:lnTo>
                <a:lnTo>
                  <a:pt x="24000" y="116800"/>
                </a:lnTo>
                <a:lnTo>
                  <a:pt x="24000" y="116800"/>
                </a:lnTo>
                <a:lnTo>
                  <a:pt x="24000" y="116800"/>
                </a:lnTo>
                <a:lnTo>
                  <a:pt x="24000" y="116800"/>
                </a:lnTo>
                <a:lnTo>
                  <a:pt x="21333" y="116800"/>
                </a:lnTo>
                <a:lnTo>
                  <a:pt x="21333" y="116800"/>
                </a:lnTo>
                <a:lnTo>
                  <a:pt x="21333" y="116800"/>
                </a:lnTo>
                <a:lnTo>
                  <a:pt x="21333" y="116800"/>
                </a:lnTo>
                <a:lnTo>
                  <a:pt x="17333" y="116800"/>
                </a:lnTo>
                <a:lnTo>
                  <a:pt x="17333" y="116800"/>
                </a:lnTo>
                <a:lnTo>
                  <a:pt x="17333" y="116800"/>
                </a:lnTo>
                <a:lnTo>
                  <a:pt x="17333" y="116800"/>
                </a:lnTo>
                <a:lnTo>
                  <a:pt x="17333" y="120000"/>
                </a:lnTo>
                <a:lnTo>
                  <a:pt x="14666" y="120000"/>
                </a:lnTo>
                <a:lnTo>
                  <a:pt x="14666" y="116800"/>
                </a:lnTo>
                <a:lnTo>
                  <a:pt x="14666" y="116800"/>
                </a:lnTo>
                <a:lnTo>
                  <a:pt x="14666" y="116800"/>
                </a:lnTo>
                <a:lnTo>
                  <a:pt x="14666" y="116800"/>
                </a:lnTo>
                <a:lnTo>
                  <a:pt x="14666" y="116800"/>
                </a:lnTo>
                <a:lnTo>
                  <a:pt x="14666" y="113600"/>
                </a:lnTo>
                <a:lnTo>
                  <a:pt x="14666" y="113600"/>
                </a:lnTo>
                <a:lnTo>
                  <a:pt x="14666" y="113600"/>
                </a:lnTo>
                <a:lnTo>
                  <a:pt x="14666" y="113600"/>
                </a:lnTo>
                <a:lnTo>
                  <a:pt x="14666" y="108800"/>
                </a:lnTo>
                <a:lnTo>
                  <a:pt x="14666" y="108800"/>
                </a:lnTo>
                <a:lnTo>
                  <a:pt x="14666" y="108800"/>
                </a:lnTo>
                <a:lnTo>
                  <a:pt x="14666" y="105600"/>
                </a:lnTo>
                <a:lnTo>
                  <a:pt x="14666" y="105600"/>
                </a:lnTo>
                <a:lnTo>
                  <a:pt x="14666" y="105600"/>
                </a:lnTo>
                <a:lnTo>
                  <a:pt x="14666" y="102400"/>
                </a:lnTo>
                <a:lnTo>
                  <a:pt x="14666" y="102400"/>
                </a:lnTo>
                <a:lnTo>
                  <a:pt x="14666" y="102400"/>
                </a:lnTo>
                <a:lnTo>
                  <a:pt x="14666" y="99200"/>
                </a:lnTo>
                <a:lnTo>
                  <a:pt x="14666" y="99200"/>
                </a:lnTo>
                <a:lnTo>
                  <a:pt x="14666" y="99200"/>
                </a:lnTo>
                <a:lnTo>
                  <a:pt x="14666" y="99200"/>
                </a:lnTo>
                <a:lnTo>
                  <a:pt x="14666" y="99200"/>
                </a:lnTo>
                <a:lnTo>
                  <a:pt x="14666" y="96000"/>
                </a:lnTo>
                <a:lnTo>
                  <a:pt x="17333" y="96000"/>
                </a:lnTo>
                <a:lnTo>
                  <a:pt x="17333" y="96000"/>
                </a:lnTo>
                <a:lnTo>
                  <a:pt x="17333" y="96000"/>
                </a:lnTo>
                <a:lnTo>
                  <a:pt x="17333" y="96000"/>
                </a:lnTo>
                <a:lnTo>
                  <a:pt x="17333" y="96000"/>
                </a:lnTo>
                <a:lnTo>
                  <a:pt x="21333" y="96000"/>
                </a:lnTo>
                <a:lnTo>
                  <a:pt x="21333" y="96000"/>
                </a:lnTo>
                <a:lnTo>
                  <a:pt x="21333" y="96000"/>
                </a:lnTo>
                <a:lnTo>
                  <a:pt x="24000" y="96000"/>
                </a:lnTo>
                <a:lnTo>
                  <a:pt x="24000" y="96000"/>
                </a:lnTo>
                <a:lnTo>
                  <a:pt x="24000" y="96000"/>
                </a:lnTo>
                <a:lnTo>
                  <a:pt x="24000" y="96000"/>
                </a:lnTo>
                <a:lnTo>
                  <a:pt x="26666" y="96000"/>
                </a:lnTo>
                <a:lnTo>
                  <a:pt x="26666" y="96000"/>
                </a:lnTo>
                <a:lnTo>
                  <a:pt x="26666" y="96000"/>
                </a:lnTo>
                <a:lnTo>
                  <a:pt x="26666" y="96000"/>
                </a:lnTo>
                <a:lnTo>
                  <a:pt x="29333" y="96000"/>
                </a:lnTo>
                <a:lnTo>
                  <a:pt x="29333" y="96000"/>
                </a:lnTo>
                <a:lnTo>
                  <a:pt x="29333" y="96000"/>
                </a:lnTo>
                <a:lnTo>
                  <a:pt x="32000" y="96000"/>
                </a:lnTo>
                <a:lnTo>
                  <a:pt x="32000" y="96000"/>
                </a:lnTo>
                <a:lnTo>
                  <a:pt x="32000" y="96000"/>
                </a:lnTo>
                <a:lnTo>
                  <a:pt x="32000" y="96000"/>
                </a:lnTo>
                <a:lnTo>
                  <a:pt x="36000" y="96000"/>
                </a:lnTo>
                <a:lnTo>
                  <a:pt x="36000" y="96000"/>
                </a:lnTo>
                <a:lnTo>
                  <a:pt x="36000" y="91200"/>
                </a:lnTo>
                <a:lnTo>
                  <a:pt x="36000" y="91200"/>
                </a:lnTo>
                <a:lnTo>
                  <a:pt x="36000" y="91200"/>
                </a:lnTo>
                <a:lnTo>
                  <a:pt x="36000" y="91200"/>
                </a:lnTo>
                <a:lnTo>
                  <a:pt x="36000" y="91200"/>
                </a:lnTo>
                <a:lnTo>
                  <a:pt x="36000" y="88000"/>
                </a:lnTo>
                <a:lnTo>
                  <a:pt x="36000" y="88000"/>
                </a:lnTo>
                <a:lnTo>
                  <a:pt x="36000" y="91200"/>
                </a:lnTo>
                <a:lnTo>
                  <a:pt x="38666" y="91200"/>
                </a:lnTo>
                <a:lnTo>
                  <a:pt x="38666" y="91200"/>
                </a:lnTo>
                <a:lnTo>
                  <a:pt x="38666" y="91200"/>
                </a:lnTo>
                <a:lnTo>
                  <a:pt x="38666" y="88000"/>
                </a:lnTo>
                <a:lnTo>
                  <a:pt x="41333" y="88000"/>
                </a:lnTo>
                <a:lnTo>
                  <a:pt x="41333" y="88000"/>
                </a:lnTo>
                <a:lnTo>
                  <a:pt x="41333" y="88000"/>
                </a:lnTo>
                <a:lnTo>
                  <a:pt x="41333" y="91200"/>
                </a:lnTo>
                <a:lnTo>
                  <a:pt x="41333" y="91200"/>
                </a:lnTo>
                <a:lnTo>
                  <a:pt x="44000" y="91200"/>
                </a:lnTo>
                <a:lnTo>
                  <a:pt x="44000" y="88000"/>
                </a:lnTo>
                <a:lnTo>
                  <a:pt x="44000" y="88000"/>
                </a:lnTo>
                <a:lnTo>
                  <a:pt x="44000" y="88000"/>
                </a:lnTo>
                <a:lnTo>
                  <a:pt x="44000" y="88000"/>
                </a:lnTo>
                <a:lnTo>
                  <a:pt x="46666" y="88000"/>
                </a:lnTo>
                <a:lnTo>
                  <a:pt x="46666" y="88000"/>
                </a:lnTo>
                <a:lnTo>
                  <a:pt x="46666" y="84800"/>
                </a:lnTo>
                <a:lnTo>
                  <a:pt x="46666" y="84800"/>
                </a:lnTo>
                <a:lnTo>
                  <a:pt x="46666" y="84800"/>
                </a:lnTo>
                <a:lnTo>
                  <a:pt x="46666" y="84800"/>
                </a:lnTo>
                <a:lnTo>
                  <a:pt x="46666" y="84800"/>
                </a:lnTo>
                <a:lnTo>
                  <a:pt x="46666" y="84800"/>
                </a:lnTo>
                <a:lnTo>
                  <a:pt x="46666" y="84800"/>
                </a:lnTo>
                <a:lnTo>
                  <a:pt x="50666" y="84800"/>
                </a:lnTo>
                <a:lnTo>
                  <a:pt x="50666" y="84800"/>
                </a:lnTo>
                <a:lnTo>
                  <a:pt x="50666" y="84800"/>
                </a:lnTo>
                <a:lnTo>
                  <a:pt x="50666" y="88000"/>
                </a:lnTo>
                <a:lnTo>
                  <a:pt x="50666" y="88000"/>
                </a:lnTo>
                <a:lnTo>
                  <a:pt x="50666" y="88000"/>
                </a:lnTo>
                <a:lnTo>
                  <a:pt x="53333" y="88000"/>
                </a:lnTo>
                <a:lnTo>
                  <a:pt x="53333" y="88000"/>
                </a:lnTo>
                <a:lnTo>
                  <a:pt x="53333" y="88000"/>
                </a:lnTo>
                <a:lnTo>
                  <a:pt x="53333" y="88000"/>
                </a:lnTo>
                <a:lnTo>
                  <a:pt x="56000" y="88000"/>
                </a:lnTo>
                <a:lnTo>
                  <a:pt x="56000" y="88000"/>
                </a:lnTo>
                <a:lnTo>
                  <a:pt x="56000" y="88000"/>
                </a:lnTo>
                <a:lnTo>
                  <a:pt x="56000" y="91200"/>
                </a:lnTo>
                <a:lnTo>
                  <a:pt x="56000" y="91200"/>
                </a:lnTo>
                <a:lnTo>
                  <a:pt x="56000" y="91200"/>
                </a:lnTo>
                <a:lnTo>
                  <a:pt x="58666" y="91200"/>
                </a:lnTo>
                <a:lnTo>
                  <a:pt x="58666" y="91200"/>
                </a:lnTo>
                <a:lnTo>
                  <a:pt x="58666" y="91200"/>
                </a:lnTo>
                <a:lnTo>
                  <a:pt x="58666" y="91200"/>
                </a:lnTo>
                <a:lnTo>
                  <a:pt x="58666" y="91200"/>
                </a:lnTo>
                <a:lnTo>
                  <a:pt x="58666" y="91200"/>
                </a:lnTo>
                <a:lnTo>
                  <a:pt x="61333" y="91200"/>
                </a:lnTo>
                <a:lnTo>
                  <a:pt x="61333" y="91200"/>
                </a:lnTo>
                <a:lnTo>
                  <a:pt x="61333" y="91200"/>
                </a:lnTo>
                <a:lnTo>
                  <a:pt x="65333" y="91200"/>
                </a:lnTo>
                <a:lnTo>
                  <a:pt x="65333" y="91200"/>
                </a:lnTo>
                <a:lnTo>
                  <a:pt x="65333" y="96000"/>
                </a:lnTo>
                <a:lnTo>
                  <a:pt x="65333" y="96000"/>
                </a:lnTo>
                <a:lnTo>
                  <a:pt x="65333" y="96000"/>
                </a:lnTo>
                <a:lnTo>
                  <a:pt x="68000" y="96000"/>
                </a:lnTo>
                <a:lnTo>
                  <a:pt x="68000" y="91200"/>
                </a:lnTo>
                <a:lnTo>
                  <a:pt x="68000" y="91200"/>
                </a:lnTo>
                <a:lnTo>
                  <a:pt x="68000" y="91200"/>
                </a:lnTo>
                <a:lnTo>
                  <a:pt x="68000" y="91200"/>
                </a:lnTo>
                <a:lnTo>
                  <a:pt x="68000" y="91200"/>
                </a:lnTo>
                <a:lnTo>
                  <a:pt x="70666" y="91200"/>
                </a:lnTo>
                <a:lnTo>
                  <a:pt x="70666" y="91200"/>
                </a:lnTo>
                <a:lnTo>
                  <a:pt x="70666" y="91200"/>
                </a:lnTo>
                <a:lnTo>
                  <a:pt x="70666" y="91200"/>
                </a:lnTo>
                <a:lnTo>
                  <a:pt x="73333" y="91200"/>
                </a:lnTo>
                <a:lnTo>
                  <a:pt x="73333" y="88000"/>
                </a:lnTo>
                <a:lnTo>
                  <a:pt x="73333" y="88000"/>
                </a:lnTo>
                <a:lnTo>
                  <a:pt x="73333" y="88000"/>
                </a:lnTo>
                <a:lnTo>
                  <a:pt x="73333" y="88000"/>
                </a:lnTo>
                <a:lnTo>
                  <a:pt x="73333" y="88000"/>
                </a:lnTo>
                <a:lnTo>
                  <a:pt x="73333" y="84800"/>
                </a:lnTo>
                <a:lnTo>
                  <a:pt x="70666" y="84800"/>
                </a:lnTo>
                <a:lnTo>
                  <a:pt x="70666" y="84800"/>
                </a:lnTo>
                <a:lnTo>
                  <a:pt x="70666" y="84800"/>
                </a:lnTo>
                <a:lnTo>
                  <a:pt x="70666" y="84800"/>
                </a:lnTo>
                <a:lnTo>
                  <a:pt x="70666" y="84800"/>
                </a:lnTo>
                <a:lnTo>
                  <a:pt x="68000" y="84800"/>
                </a:lnTo>
                <a:lnTo>
                  <a:pt x="68000" y="84800"/>
                </a:lnTo>
                <a:lnTo>
                  <a:pt x="68000" y="84800"/>
                </a:lnTo>
                <a:lnTo>
                  <a:pt x="68000" y="84800"/>
                </a:lnTo>
                <a:lnTo>
                  <a:pt x="68000" y="84800"/>
                </a:lnTo>
                <a:lnTo>
                  <a:pt x="65333" y="84800"/>
                </a:lnTo>
                <a:lnTo>
                  <a:pt x="65333" y="84800"/>
                </a:lnTo>
                <a:lnTo>
                  <a:pt x="65333" y="84800"/>
                </a:lnTo>
                <a:lnTo>
                  <a:pt x="65333" y="84800"/>
                </a:lnTo>
                <a:lnTo>
                  <a:pt x="65333" y="88000"/>
                </a:lnTo>
                <a:lnTo>
                  <a:pt x="65333" y="88000"/>
                </a:lnTo>
                <a:lnTo>
                  <a:pt x="61333" y="88000"/>
                </a:lnTo>
                <a:lnTo>
                  <a:pt x="61333" y="88000"/>
                </a:lnTo>
                <a:lnTo>
                  <a:pt x="61333" y="84800"/>
                </a:lnTo>
                <a:lnTo>
                  <a:pt x="61333" y="84800"/>
                </a:lnTo>
                <a:lnTo>
                  <a:pt x="58666" y="84800"/>
                </a:lnTo>
                <a:lnTo>
                  <a:pt x="58666" y="84800"/>
                </a:lnTo>
                <a:lnTo>
                  <a:pt x="58666" y="84800"/>
                </a:lnTo>
                <a:lnTo>
                  <a:pt x="58666" y="84800"/>
                </a:lnTo>
                <a:lnTo>
                  <a:pt x="58666" y="81600"/>
                </a:lnTo>
                <a:lnTo>
                  <a:pt x="58666" y="81600"/>
                </a:lnTo>
                <a:lnTo>
                  <a:pt x="58666" y="81600"/>
                </a:lnTo>
                <a:lnTo>
                  <a:pt x="58666" y="81600"/>
                </a:lnTo>
                <a:lnTo>
                  <a:pt x="56000" y="81600"/>
                </a:lnTo>
                <a:lnTo>
                  <a:pt x="56000" y="81600"/>
                </a:lnTo>
                <a:lnTo>
                  <a:pt x="56000" y="81600"/>
                </a:lnTo>
                <a:lnTo>
                  <a:pt x="56000" y="81600"/>
                </a:lnTo>
                <a:lnTo>
                  <a:pt x="56000" y="81600"/>
                </a:lnTo>
                <a:lnTo>
                  <a:pt x="53333" y="81600"/>
                </a:lnTo>
                <a:lnTo>
                  <a:pt x="53333" y="81600"/>
                </a:lnTo>
                <a:lnTo>
                  <a:pt x="53333" y="81600"/>
                </a:lnTo>
                <a:lnTo>
                  <a:pt x="53333" y="78400"/>
                </a:lnTo>
                <a:lnTo>
                  <a:pt x="53333" y="78400"/>
                </a:lnTo>
                <a:lnTo>
                  <a:pt x="53333" y="78400"/>
                </a:lnTo>
                <a:lnTo>
                  <a:pt x="53333" y="78400"/>
                </a:lnTo>
                <a:lnTo>
                  <a:pt x="50666" y="78400"/>
                </a:lnTo>
                <a:lnTo>
                  <a:pt x="50666" y="78400"/>
                </a:lnTo>
                <a:lnTo>
                  <a:pt x="50666" y="78400"/>
                </a:lnTo>
                <a:lnTo>
                  <a:pt x="50666" y="78400"/>
                </a:lnTo>
                <a:lnTo>
                  <a:pt x="50666" y="78400"/>
                </a:lnTo>
                <a:lnTo>
                  <a:pt x="46666" y="78400"/>
                </a:lnTo>
                <a:lnTo>
                  <a:pt x="46666" y="78400"/>
                </a:lnTo>
                <a:lnTo>
                  <a:pt x="46666" y="78400"/>
                </a:lnTo>
                <a:lnTo>
                  <a:pt x="46666" y="78400"/>
                </a:lnTo>
                <a:lnTo>
                  <a:pt x="46666" y="78400"/>
                </a:lnTo>
                <a:lnTo>
                  <a:pt x="46666" y="78400"/>
                </a:lnTo>
                <a:lnTo>
                  <a:pt x="44000" y="78400"/>
                </a:lnTo>
                <a:lnTo>
                  <a:pt x="44000" y="78400"/>
                </a:lnTo>
                <a:lnTo>
                  <a:pt x="44000" y="78400"/>
                </a:lnTo>
                <a:lnTo>
                  <a:pt x="44000" y="78400"/>
                </a:lnTo>
                <a:lnTo>
                  <a:pt x="44000" y="78400"/>
                </a:lnTo>
                <a:lnTo>
                  <a:pt x="41333" y="78400"/>
                </a:lnTo>
                <a:lnTo>
                  <a:pt x="41333" y="78400"/>
                </a:lnTo>
                <a:lnTo>
                  <a:pt x="41333" y="81600"/>
                </a:lnTo>
                <a:lnTo>
                  <a:pt x="41333" y="81600"/>
                </a:lnTo>
                <a:lnTo>
                  <a:pt x="41333" y="81600"/>
                </a:lnTo>
                <a:lnTo>
                  <a:pt x="41333" y="81600"/>
                </a:lnTo>
                <a:lnTo>
                  <a:pt x="41333" y="81600"/>
                </a:lnTo>
                <a:lnTo>
                  <a:pt x="41333" y="84800"/>
                </a:lnTo>
                <a:lnTo>
                  <a:pt x="38666" y="84800"/>
                </a:lnTo>
                <a:lnTo>
                  <a:pt x="38666" y="84800"/>
                </a:lnTo>
                <a:lnTo>
                  <a:pt x="38666" y="84800"/>
                </a:lnTo>
                <a:lnTo>
                  <a:pt x="36000" y="84800"/>
                </a:lnTo>
                <a:lnTo>
                  <a:pt x="36000" y="84800"/>
                </a:lnTo>
                <a:lnTo>
                  <a:pt x="36000" y="84800"/>
                </a:lnTo>
                <a:lnTo>
                  <a:pt x="36000" y="84800"/>
                </a:lnTo>
                <a:lnTo>
                  <a:pt x="32000" y="84800"/>
                </a:lnTo>
                <a:lnTo>
                  <a:pt x="32000" y="84800"/>
                </a:lnTo>
                <a:lnTo>
                  <a:pt x="32000" y="84800"/>
                </a:lnTo>
                <a:lnTo>
                  <a:pt x="32000" y="84800"/>
                </a:lnTo>
                <a:lnTo>
                  <a:pt x="29333" y="84800"/>
                </a:lnTo>
                <a:lnTo>
                  <a:pt x="29333" y="84800"/>
                </a:lnTo>
                <a:lnTo>
                  <a:pt x="29333" y="84800"/>
                </a:lnTo>
                <a:lnTo>
                  <a:pt x="26666" y="84800"/>
                </a:lnTo>
                <a:lnTo>
                  <a:pt x="26666" y="84800"/>
                </a:lnTo>
                <a:lnTo>
                  <a:pt x="26666" y="84800"/>
                </a:lnTo>
                <a:lnTo>
                  <a:pt x="26666" y="84800"/>
                </a:lnTo>
                <a:lnTo>
                  <a:pt x="24000" y="84800"/>
                </a:lnTo>
                <a:lnTo>
                  <a:pt x="24000" y="84800"/>
                </a:lnTo>
                <a:lnTo>
                  <a:pt x="24000" y="84800"/>
                </a:lnTo>
                <a:lnTo>
                  <a:pt x="24000" y="84800"/>
                </a:lnTo>
                <a:lnTo>
                  <a:pt x="21333" y="84800"/>
                </a:lnTo>
                <a:lnTo>
                  <a:pt x="21333" y="84800"/>
                </a:lnTo>
                <a:lnTo>
                  <a:pt x="21333" y="84800"/>
                </a:lnTo>
                <a:lnTo>
                  <a:pt x="17333" y="84800"/>
                </a:lnTo>
                <a:lnTo>
                  <a:pt x="17333" y="84800"/>
                </a:lnTo>
                <a:lnTo>
                  <a:pt x="17333" y="81600"/>
                </a:lnTo>
                <a:lnTo>
                  <a:pt x="17333" y="81600"/>
                </a:lnTo>
                <a:lnTo>
                  <a:pt x="17333" y="81600"/>
                </a:lnTo>
                <a:lnTo>
                  <a:pt x="17333" y="81600"/>
                </a:lnTo>
                <a:lnTo>
                  <a:pt x="17333" y="81600"/>
                </a:lnTo>
                <a:lnTo>
                  <a:pt x="17333" y="81600"/>
                </a:lnTo>
                <a:lnTo>
                  <a:pt x="17333" y="78400"/>
                </a:lnTo>
                <a:lnTo>
                  <a:pt x="17333" y="78400"/>
                </a:lnTo>
                <a:lnTo>
                  <a:pt x="14666" y="78400"/>
                </a:lnTo>
                <a:lnTo>
                  <a:pt x="14666" y="78400"/>
                </a:lnTo>
                <a:lnTo>
                  <a:pt x="14666" y="78400"/>
                </a:lnTo>
                <a:lnTo>
                  <a:pt x="14666" y="78400"/>
                </a:lnTo>
                <a:lnTo>
                  <a:pt x="14666" y="73600"/>
                </a:lnTo>
                <a:lnTo>
                  <a:pt x="14666" y="73600"/>
                </a:lnTo>
                <a:lnTo>
                  <a:pt x="14666" y="73600"/>
                </a:lnTo>
                <a:lnTo>
                  <a:pt x="14666" y="70400"/>
                </a:lnTo>
                <a:lnTo>
                  <a:pt x="14666" y="70400"/>
                </a:lnTo>
                <a:lnTo>
                  <a:pt x="14666" y="70400"/>
                </a:lnTo>
                <a:lnTo>
                  <a:pt x="14666" y="70400"/>
                </a:lnTo>
                <a:lnTo>
                  <a:pt x="14666" y="67200"/>
                </a:lnTo>
                <a:lnTo>
                  <a:pt x="14666" y="67200"/>
                </a:lnTo>
                <a:lnTo>
                  <a:pt x="14666" y="67200"/>
                </a:lnTo>
                <a:lnTo>
                  <a:pt x="12000" y="67200"/>
                </a:lnTo>
                <a:lnTo>
                  <a:pt x="12000" y="67200"/>
                </a:lnTo>
                <a:lnTo>
                  <a:pt x="12000" y="64000"/>
                </a:lnTo>
                <a:lnTo>
                  <a:pt x="12000" y="64000"/>
                </a:lnTo>
                <a:lnTo>
                  <a:pt x="12000" y="64000"/>
                </a:lnTo>
                <a:lnTo>
                  <a:pt x="12000" y="64000"/>
                </a:lnTo>
                <a:lnTo>
                  <a:pt x="12000" y="64000"/>
                </a:lnTo>
                <a:lnTo>
                  <a:pt x="12000" y="60800"/>
                </a:lnTo>
                <a:lnTo>
                  <a:pt x="12000" y="60800"/>
                </a:lnTo>
                <a:lnTo>
                  <a:pt x="9333" y="60800"/>
                </a:lnTo>
                <a:lnTo>
                  <a:pt x="9333" y="60800"/>
                </a:lnTo>
                <a:lnTo>
                  <a:pt x="9333" y="60800"/>
                </a:lnTo>
                <a:lnTo>
                  <a:pt x="9333" y="60800"/>
                </a:lnTo>
                <a:lnTo>
                  <a:pt x="9333" y="60800"/>
                </a:lnTo>
                <a:lnTo>
                  <a:pt x="9333" y="56000"/>
                </a:lnTo>
                <a:lnTo>
                  <a:pt x="9333" y="56000"/>
                </a:lnTo>
                <a:lnTo>
                  <a:pt x="9333" y="56000"/>
                </a:lnTo>
                <a:lnTo>
                  <a:pt x="9333" y="56000"/>
                </a:lnTo>
                <a:lnTo>
                  <a:pt x="6666" y="56000"/>
                </a:lnTo>
                <a:lnTo>
                  <a:pt x="6666" y="52800"/>
                </a:lnTo>
                <a:lnTo>
                  <a:pt x="6666" y="52800"/>
                </a:lnTo>
                <a:lnTo>
                  <a:pt x="6666" y="52800"/>
                </a:lnTo>
                <a:lnTo>
                  <a:pt x="6666" y="52800"/>
                </a:lnTo>
                <a:lnTo>
                  <a:pt x="6666" y="52800"/>
                </a:lnTo>
                <a:lnTo>
                  <a:pt x="2666" y="52800"/>
                </a:lnTo>
                <a:lnTo>
                  <a:pt x="2666" y="52800"/>
                </a:lnTo>
                <a:lnTo>
                  <a:pt x="2666" y="52800"/>
                </a:lnTo>
                <a:lnTo>
                  <a:pt x="2666" y="56000"/>
                </a:lnTo>
                <a:lnTo>
                  <a:pt x="2666" y="56000"/>
                </a:lnTo>
                <a:lnTo>
                  <a:pt x="0" y="56000"/>
                </a:lnTo>
                <a:lnTo>
                  <a:pt x="0" y="52800"/>
                </a:lnTo>
                <a:lnTo>
                  <a:pt x="0" y="52800"/>
                </a:lnTo>
                <a:lnTo>
                  <a:pt x="0" y="52800"/>
                </a:lnTo>
                <a:lnTo>
                  <a:pt x="0" y="52800"/>
                </a:lnTo>
                <a:lnTo>
                  <a:pt x="0" y="49600"/>
                </a:lnTo>
                <a:lnTo>
                  <a:pt x="0" y="49600"/>
                </a:lnTo>
                <a:lnTo>
                  <a:pt x="2666" y="49600"/>
                </a:lnTo>
                <a:lnTo>
                  <a:pt x="2666" y="49600"/>
                </a:lnTo>
                <a:lnTo>
                  <a:pt x="2666" y="49600"/>
                </a:lnTo>
                <a:lnTo>
                  <a:pt x="2666" y="49600"/>
                </a:lnTo>
                <a:lnTo>
                  <a:pt x="6666" y="49600"/>
                </a:lnTo>
                <a:lnTo>
                  <a:pt x="6666" y="49600"/>
                </a:lnTo>
                <a:lnTo>
                  <a:pt x="6666" y="49600"/>
                </a:lnTo>
                <a:lnTo>
                  <a:pt x="6666" y="49600"/>
                </a:lnTo>
                <a:lnTo>
                  <a:pt x="6666" y="46400"/>
                </a:lnTo>
                <a:lnTo>
                  <a:pt x="6666" y="46400"/>
                </a:lnTo>
                <a:lnTo>
                  <a:pt x="9333" y="46400"/>
                </a:lnTo>
                <a:lnTo>
                  <a:pt x="9333" y="46400"/>
                </a:lnTo>
                <a:lnTo>
                  <a:pt x="9333" y="46400"/>
                </a:lnTo>
                <a:lnTo>
                  <a:pt x="9333" y="46400"/>
                </a:lnTo>
                <a:lnTo>
                  <a:pt x="9333" y="46400"/>
                </a:lnTo>
                <a:lnTo>
                  <a:pt x="9333" y="43200"/>
                </a:lnTo>
                <a:lnTo>
                  <a:pt x="9333" y="43200"/>
                </a:lnTo>
                <a:lnTo>
                  <a:pt x="9333" y="43200"/>
                </a:lnTo>
                <a:lnTo>
                  <a:pt x="12000" y="43200"/>
                </a:lnTo>
                <a:lnTo>
                  <a:pt x="12000" y="43200"/>
                </a:lnTo>
                <a:lnTo>
                  <a:pt x="12000" y="38400"/>
                </a:lnTo>
                <a:lnTo>
                  <a:pt x="12000" y="38400"/>
                </a:lnTo>
                <a:lnTo>
                  <a:pt x="12000" y="38400"/>
                </a:lnTo>
                <a:lnTo>
                  <a:pt x="12000" y="38400"/>
                </a:lnTo>
                <a:lnTo>
                  <a:pt x="12000" y="38400"/>
                </a:lnTo>
                <a:lnTo>
                  <a:pt x="14666" y="38400"/>
                </a:lnTo>
                <a:lnTo>
                  <a:pt x="14666" y="35200"/>
                </a:lnTo>
                <a:lnTo>
                  <a:pt x="14666" y="35200"/>
                </a:lnTo>
                <a:lnTo>
                  <a:pt x="14666" y="35200"/>
                </a:lnTo>
                <a:lnTo>
                  <a:pt x="14666" y="35200"/>
                </a:lnTo>
                <a:lnTo>
                  <a:pt x="14666" y="35200"/>
                </a:lnTo>
                <a:lnTo>
                  <a:pt x="14666" y="32000"/>
                </a:lnTo>
                <a:lnTo>
                  <a:pt x="14666" y="32000"/>
                </a:lnTo>
                <a:lnTo>
                  <a:pt x="14666" y="32000"/>
                </a:lnTo>
                <a:lnTo>
                  <a:pt x="14666" y="32000"/>
                </a:lnTo>
                <a:lnTo>
                  <a:pt x="17333" y="32000"/>
                </a:lnTo>
                <a:lnTo>
                  <a:pt x="17333" y="28800"/>
                </a:lnTo>
                <a:lnTo>
                  <a:pt x="17333" y="28800"/>
                </a:lnTo>
                <a:lnTo>
                  <a:pt x="17333" y="28800"/>
                </a:lnTo>
                <a:lnTo>
                  <a:pt x="17333" y="28800"/>
                </a:lnTo>
                <a:lnTo>
                  <a:pt x="17333" y="28800"/>
                </a:lnTo>
                <a:lnTo>
                  <a:pt x="17333" y="25600"/>
                </a:lnTo>
                <a:lnTo>
                  <a:pt x="17333" y="25600"/>
                </a:lnTo>
                <a:lnTo>
                  <a:pt x="17333" y="25600"/>
                </a:lnTo>
                <a:lnTo>
                  <a:pt x="17333" y="25600"/>
                </a:lnTo>
                <a:lnTo>
                  <a:pt x="17333" y="25600"/>
                </a:lnTo>
                <a:lnTo>
                  <a:pt x="21333" y="25600"/>
                </a:lnTo>
                <a:lnTo>
                  <a:pt x="21333" y="20800"/>
                </a:lnTo>
                <a:lnTo>
                  <a:pt x="21333" y="20800"/>
                </a:lnTo>
                <a:lnTo>
                  <a:pt x="21333" y="20800"/>
                </a:lnTo>
                <a:lnTo>
                  <a:pt x="21333" y="17600"/>
                </a:lnTo>
                <a:lnTo>
                  <a:pt x="21333" y="17600"/>
                </a:lnTo>
                <a:lnTo>
                  <a:pt x="21333" y="176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7" name="Shape 607"/>
          <p:cNvSpPr/>
          <p:nvPr/>
        </p:nvSpPr>
        <p:spPr>
          <a:xfrm>
            <a:off x="4844628" y="4182629"/>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8" name="Shape 608"/>
          <p:cNvSpPr/>
          <p:nvPr/>
        </p:nvSpPr>
        <p:spPr>
          <a:xfrm>
            <a:off x="4844628" y="4182629"/>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09" name="Shape 609"/>
          <p:cNvSpPr/>
          <p:nvPr/>
        </p:nvSpPr>
        <p:spPr>
          <a:xfrm>
            <a:off x="4930380" y="374928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0" name="Shape 610"/>
          <p:cNvSpPr/>
          <p:nvPr/>
        </p:nvSpPr>
        <p:spPr>
          <a:xfrm>
            <a:off x="4930380" y="374928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1" name="Shape 611"/>
          <p:cNvSpPr/>
          <p:nvPr/>
        </p:nvSpPr>
        <p:spPr>
          <a:xfrm>
            <a:off x="5041146" y="3841353"/>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0" y="12000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2" name="Shape 612"/>
          <p:cNvSpPr/>
          <p:nvPr/>
        </p:nvSpPr>
        <p:spPr>
          <a:xfrm>
            <a:off x="5041146" y="3841353"/>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0" y="120000"/>
                </a:lnTo>
                <a:lnTo>
                  <a:pt x="0" y="0"/>
                </a:lnTo>
                <a:lnTo>
                  <a:pt x="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3" name="Shape 613"/>
          <p:cNvSpPr/>
          <p:nvPr/>
        </p:nvSpPr>
        <p:spPr>
          <a:xfrm>
            <a:off x="4716004" y="3134987"/>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4" name="Shape 614"/>
          <p:cNvSpPr/>
          <p:nvPr/>
        </p:nvSpPr>
        <p:spPr>
          <a:xfrm>
            <a:off x="4716004" y="3134987"/>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120000" y="0"/>
                </a:lnTo>
                <a:lnTo>
                  <a:pt x="120000" y="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5" name="Shape 615"/>
          <p:cNvSpPr/>
          <p:nvPr/>
        </p:nvSpPr>
        <p:spPr>
          <a:xfrm>
            <a:off x="4705284" y="3100065"/>
            <a:ext cx="78605" cy="119051"/>
          </a:xfrm>
          <a:custGeom>
            <a:avLst/>
            <a:gdLst/>
            <a:ahLst/>
            <a:cxnLst/>
            <a:rect l="0" t="0" r="0" b="0"/>
            <a:pathLst>
              <a:path w="120000" h="120000" extrusionOk="0">
                <a:moveTo>
                  <a:pt x="20000" y="35200"/>
                </a:moveTo>
                <a:lnTo>
                  <a:pt x="20000" y="35200"/>
                </a:lnTo>
                <a:lnTo>
                  <a:pt x="20000" y="35200"/>
                </a:lnTo>
                <a:lnTo>
                  <a:pt x="20000" y="32000"/>
                </a:lnTo>
                <a:lnTo>
                  <a:pt x="20000" y="32000"/>
                </a:lnTo>
                <a:lnTo>
                  <a:pt x="20000" y="32000"/>
                </a:lnTo>
                <a:lnTo>
                  <a:pt x="20000" y="28800"/>
                </a:lnTo>
                <a:lnTo>
                  <a:pt x="20000" y="28800"/>
                </a:lnTo>
                <a:lnTo>
                  <a:pt x="20000" y="28800"/>
                </a:lnTo>
                <a:lnTo>
                  <a:pt x="20000" y="28800"/>
                </a:lnTo>
                <a:lnTo>
                  <a:pt x="20000" y="28800"/>
                </a:lnTo>
                <a:lnTo>
                  <a:pt x="23636" y="28800"/>
                </a:lnTo>
                <a:lnTo>
                  <a:pt x="23636" y="28800"/>
                </a:lnTo>
                <a:lnTo>
                  <a:pt x="23636" y="28800"/>
                </a:lnTo>
                <a:lnTo>
                  <a:pt x="23636" y="28800"/>
                </a:lnTo>
                <a:lnTo>
                  <a:pt x="23636" y="28800"/>
                </a:lnTo>
                <a:lnTo>
                  <a:pt x="23636" y="28800"/>
                </a:lnTo>
                <a:lnTo>
                  <a:pt x="29090" y="28800"/>
                </a:lnTo>
                <a:lnTo>
                  <a:pt x="29090" y="28800"/>
                </a:lnTo>
                <a:lnTo>
                  <a:pt x="29090" y="25600"/>
                </a:lnTo>
                <a:lnTo>
                  <a:pt x="23636" y="25600"/>
                </a:lnTo>
                <a:lnTo>
                  <a:pt x="23636" y="25600"/>
                </a:lnTo>
                <a:lnTo>
                  <a:pt x="23636" y="25600"/>
                </a:lnTo>
                <a:lnTo>
                  <a:pt x="23636" y="25600"/>
                </a:lnTo>
                <a:lnTo>
                  <a:pt x="23636" y="25600"/>
                </a:lnTo>
                <a:lnTo>
                  <a:pt x="20000" y="25600"/>
                </a:lnTo>
                <a:lnTo>
                  <a:pt x="20000" y="25600"/>
                </a:lnTo>
                <a:lnTo>
                  <a:pt x="20000" y="25600"/>
                </a:lnTo>
                <a:lnTo>
                  <a:pt x="20000" y="25600"/>
                </a:lnTo>
                <a:lnTo>
                  <a:pt x="20000" y="25600"/>
                </a:lnTo>
                <a:lnTo>
                  <a:pt x="20000" y="25600"/>
                </a:lnTo>
                <a:lnTo>
                  <a:pt x="20000" y="25600"/>
                </a:lnTo>
                <a:lnTo>
                  <a:pt x="16363" y="25600"/>
                </a:lnTo>
                <a:lnTo>
                  <a:pt x="16363" y="25600"/>
                </a:lnTo>
                <a:lnTo>
                  <a:pt x="16363" y="20800"/>
                </a:lnTo>
                <a:lnTo>
                  <a:pt x="16363" y="20800"/>
                </a:lnTo>
                <a:lnTo>
                  <a:pt x="16363" y="20800"/>
                </a:lnTo>
                <a:lnTo>
                  <a:pt x="16363" y="17600"/>
                </a:lnTo>
                <a:lnTo>
                  <a:pt x="16363" y="17600"/>
                </a:lnTo>
                <a:lnTo>
                  <a:pt x="20000" y="17600"/>
                </a:lnTo>
                <a:lnTo>
                  <a:pt x="20000" y="17600"/>
                </a:lnTo>
                <a:lnTo>
                  <a:pt x="16363" y="17600"/>
                </a:lnTo>
                <a:lnTo>
                  <a:pt x="16363" y="17600"/>
                </a:lnTo>
                <a:lnTo>
                  <a:pt x="16363" y="17600"/>
                </a:lnTo>
                <a:lnTo>
                  <a:pt x="12727" y="17600"/>
                </a:lnTo>
                <a:lnTo>
                  <a:pt x="12727" y="17600"/>
                </a:lnTo>
                <a:lnTo>
                  <a:pt x="12727" y="14400"/>
                </a:lnTo>
                <a:lnTo>
                  <a:pt x="16363" y="14400"/>
                </a:lnTo>
                <a:lnTo>
                  <a:pt x="16363" y="14400"/>
                </a:lnTo>
                <a:lnTo>
                  <a:pt x="16363" y="14400"/>
                </a:lnTo>
                <a:lnTo>
                  <a:pt x="16363" y="11200"/>
                </a:lnTo>
                <a:lnTo>
                  <a:pt x="12727" y="11200"/>
                </a:lnTo>
                <a:lnTo>
                  <a:pt x="12727" y="11200"/>
                </a:lnTo>
                <a:lnTo>
                  <a:pt x="12727" y="11200"/>
                </a:lnTo>
                <a:lnTo>
                  <a:pt x="12727" y="11200"/>
                </a:lnTo>
                <a:lnTo>
                  <a:pt x="12727" y="11200"/>
                </a:lnTo>
                <a:lnTo>
                  <a:pt x="12727" y="11200"/>
                </a:lnTo>
                <a:lnTo>
                  <a:pt x="12727" y="8000"/>
                </a:lnTo>
                <a:lnTo>
                  <a:pt x="12727" y="8000"/>
                </a:lnTo>
                <a:lnTo>
                  <a:pt x="12727" y="8000"/>
                </a:lnTo>
                <a:lnTo>
                  <a:pt x="16363" y="8000"/>
                </a:lnTo>
                <a:lnTo>
                  <a:pt x="16363" y="8000"/>
                </a:lnTo>
                <a:lnTo>
                  <a:pt x="16363" y="8000"/>
                </a:lnTo>
                <a:lnTo>
                  <a:pt x="16363" y="8000"/>
                </a:lnTo>
                <a:lnTo>
                  <a:pt x="20000" y="8000"/>
                </a:lnTo>
                <a:lnTo>
                  <a:pt x="20000" y="3200"/>
                </a:lnTo>
                <a:lnTo>
                  <a:pt x="20000" y="3200"/>
                </a:lnTo>
                <a:lnTo>
                  <a:pt x="20000" y="3200"/>
                </a:lnTo>
                <a:lnTo>
                  <a:pt x="20000" y="3200"/>
                </a:lnTo>
                <a:lnTo>
                  <a:pt x="20000" y="3200"/>
                </a:lnTo>
                <a:lnTo>
                  <a:pt x="20000" y="3200"/>
                </a:lnTo>
                <a:lnTo>
                  <a:pt x="23636" y="3200"/>
                </a:lnTo>
                <a:lnTo>
                  <a:pt x="23636" y="3200"/>
                </a:lnTo>
                <a:lnTo>
                  <a:pt x="23636" y="3200"/>
                </a:lnTo>
                <a:lnTo>
                  <a:pt x="23636" y="3200"/>
                </a:lnTo>
                <a:lnTo>
                  <a:pt x="23636" y="3200"/>
                </a:lnTo>
                <a:lnTo>
                  <a:pt x="29090" y="3200"/>
                </a:lnTo>
                <a:lnTo>
                  <a:pt x="29090" y="3200"/>
                </a:lnTo>
                <a:lnTo>
                  <a:pt x="29090" y="3200"/>
                </a:lnTo>
                <a:lnTo>
                  <a:pt x="29090" y="3200"/>
                </a:lnTo>
                <a:lnTo>
                  <a:pt x="29090" y="0"/>
                </a:lnTo>
                <a:lnTo>
                  <a:pt x="32727" y="0"/>
                </a:lnTo>
                <a:lnTo>
                  <a:pt x="32727" y="0"/>
                </a:lnTo>
                <a:lnTo>
                  <a:pt x="32727" y="0"/>
                </a:lnTo>
                <a:lnTo>
                  <a:pt x="32727" y="0"/>
                </a:lnTo>
                <a:lnTo>
                  <a:pt x="32727" y="0"/>
                </a:lnTo>
                <a:lnTo>
                  <a:pt x="36363" y="0"/>
                </a:lnTo>
                <a:lnTo>
                  <a:pt x="36363" y="0"/>
                </a:lnTo>
                <a:lnTo>
                  <a:pt x="36363" y="0"/>
                </a:lnTo>
                <a:lnTo>
                  <a:pt x="36363" y="0"/>
                </a:lnTo>
                <a:lnTo>
                  <a:pt x="36363" y="0"/>
                </a:lnTo>
                <a:lnTo>
                  <a:pt x="40000" y="0"/>
                </a:lnTo>
                <a:lnTo>
                  <a:pt x="40000" y="0"/>
                </a:lnTo>
                <a:lnTo>
                  <a:pt x="40000" y="0"/>
                </a:lnTo>
                <a:lnTo>
                  <a:pt x="40000" y="0"/>
                </a:lnTo>
                <a:lnTo>
                  <a:pt x="43636" y="0"/>
                </a:lnTo>
                <a:lnTo>
                  <a:pt x="43636" y="0"/>
                </a:lnTo>
                <a:lnTo>
                  <a:pt x="43636" y="0"/>
                </a:lnTo>
                <a:lnTo>
                  <a:pt x="43636" y="0"/>
                </a:lnTo>
                <a:lnTo>
                  <a:pt x="47272" y="0"/>
                </a:lnTo>
                <a:lnTo>
                  <a:pt x="47272" y="0"/>
                </a:lnTo>
                <a:lnTo>
                  <a:pt x="47272" y="0"/>
                </a:lnTo>
                <a:lnTo>
                  <a:pt x="47272" y="0"/>
                </a:lnTo>
                <a:lnTo>
                  <a:pt x="47272" y="0"/>
                </a:lnTo>
                <a:lnTo>
                  <a:pt x="47272" y="3200"/>
                </a:lnTo>
                <a:lnTo>
                  <a:pt x="52727" y="3200"/>
                </a:lnTo>
                <a:lnTo>
                  <a:pt x="52727" y="3200"/>
                </a:lnTo>
                <a:lnTo>
                  <a:pt x="52727" y="3200"/>
                </a:lnTo>
                <a:lnTo>
                  <a:pt x="52727" y="3200"/>
                </a:lnTo>
                <a:lnTo>
                  <a:pt x="52727" y="8000"/>
                </a:lnTo>
                <a:lnTo>
                  <a:pt x="52727" y="8000"/>
                </a:lnTo>
                <a:lnTo>
                  <a:pt x="56363" y="8000"/>
                </a:lnTo>
                <a:lnTo>
                  <a:pt x="56363" y="8000"/>
                </a:lnTo>
                <a:lnTo>
                  <a:pt x="56363" y="8000"/>
                </a:lnTo>
                <a:lnTo>
                  <a:pt x="56363" y="8000"/>
                </a:lnTo>
                <a:lnTo>
                  <a:pt x="56363" y="8000"/>
                </a:lnTo>
                <a:lnTo>
                  <a:pt x="56363" y="8000"/>
                </a:lnTo>
                <a:lnTo>
                  <a:pt x="60000" y="8000"/>
                </a:lnTo>
                <a:lnTo>
                  <a:pt x="60000" y="11200"/>
                </a:lnTo>
                <a:lnTo>
                  <a:pt x="60000" y="11200"/>
                </a:lnTo>
                <a:lnTo>
                  <a:pt x="60000" y="11200"/>
                </a:lnTo>
                <a:lnTo>
                  <a:pt x="60000" y="11200"/>
                </a:lnTo>
                <a:lnTo>
                  <a:pt x="60000" y="11200"/>
                </a:lnTo>
                <a:lnTo>
                  <a:pt x="60000" y="11200"/>
                </a:lnTo>
                <a:lnTo>
                  <a:pt x="63636" y="11200"/>
                </a:lnTo>
                <a:lnTo>
                  <a:pt x="63636" y="14400"/>
                </a:lnTo>
                <a:lnTo>
                  <a:pt x="63636" y="14400"/>
                </a:lnTo>
                <a:lnTo>
                  <a:pt x="63636" y="14400"/>
                </a:lnTo>
                <a:lnTo>
                  <a:pt x="63636" y="17600"/>
                </a:lnTo>
                <a:lnTo>
                  <a:pt x="63636" y="17600"/>
                </a:lnTo>
                <a:lnTo>
                  <a:pt x="63636" y="17600"/>
                </a:lnTo>
                <a:lnTo>
                  <a:pt x="63636" y="17600"/>
                </a:lnTo>
                <a:lnTo>
                  <a:pt x="63636" y="17600"/>
                </a:lnTo>
                <a:lnTo>
                  <a:pt x="63636" y="20800"/>
                </a:lnTo>
                <a:lnTo>
                  <a:pt x="63636" y="20800"/>
                </a:lnTo>
                <a:lnTo>
                  <a:pt x="63636" y="20800"/>
                </a:lnTo>
                <a:lnTo>
                  <a:pt x="63636" y="20800"/>
                </a:lnTo>
                <a:lnTo>
                  <a:pt x="67272" y="20800"/>
                </a:lnTo>
                <a:lnTo>
                  <a:pt x="67272" y="20800"/>
                </a:lnTo>
                <a:lnTo>
                  <a:pt x="67272" y="20800"/>
                </a:lnTo>
                <a:lnTo>
                  <a:pt x="67272" y="25600"/>
                </a:lnTo>
                <a:lnTo>
                  <a:pt x="67272" y="25600"/>
                </a:lnTo>
                <a:lnTo>
                  <a:pt x="67272" y="25600"/>
                </a:lnTo>
                <a:lnTo>
                  <a:pt x="72727" y="25600"/>
                </a:lnTo>
                <a:lnTo>
                  <a:pt x="72727" y="25600"/>
                </a:lnTo>
                <a:lnTo>
                  <a:pt x="72727" y="25600"/>
                </a:lnTo>
                <a:lnTo>
                  <a:pt x="72727" y="25600"/>
                </a:lnTo>
                <a:lnTo>
                  <a:pt x="76363" y="25600"/>
                </a:lnTo>
                <a:lnTo>
                  <a:pt x="76363" y="25600"/>
                </a:lnTo>
                <a:lnTo>
                  <a:pt x="76363" y="25600"/>
                </a:lnTo>
                <a:lnTo>
                  <a:pt x="76363" y="25600"/>
                </a:lnTo>
                <a:lnTo>
                  <a:pt x="76363" y="25600"/>
                </a:lnTo>
                <a:lnTo>
                  <a:pt x="76363" y="28800"/>
                </a:lnTo>
                <a:lnTo>
                  <a:pt x="80000" y="28800"/>
                </a:lnTo>
                <a:lnTo>
                  <a:pt x="80000" y="28800"/>
                </a:lnTo>
                <a:lnTo>
                  <a:pt x="80000" y="28800"/>
                </a:lnTo>
                <a:lnTo>
                  <a:pt x="80000" y="28800"/>
                </a:lnTo>
                <a:lnTo>
                  <a:pt x="80000" y="28800"/>
                </a:lnTo>
                <a:lnTo>
                  <a:pt x="80000" y="28800"/>
                </a:lnTo>
                <a:lnTo>
                  <a:pt x="80000" y="28800"/>
                </a:lnTo>
                <a:lnTo>
                  <a:pt x="80000" y="32000"/>
                </a:lnTo>
                <a:lnTo>
                  <a:pt x="80000" y="32000"/>
                </a:lnTo>
                <a:lnTo>
                  <a:pt x="80000" y="32000"/>
                </a:lnTo>
                <a:lnTo>
                  <a:pt x="80000" y="32000"/>
                </a:lnTo>
                <a:lnTo>
                  <a:pt x="80000" y="32000"/>
                </a:lnTo>
                <a:lnTo>
                  <a:pt x="80000" y="32000"/>
                </a:lnTo>
                <a:lnTo>
                  <a:pt x="80000" y="35200"/>
                </a:lnTo>
                <a:lnTo>
                  <a:pt x="80000" y="35200"/>
                </a:lnTo>
                <a:lnTo>
                  <a:pt x="80000" y="35200"/>
                </a:lnTo>
                <a:lnTo>
                  <a:pt x="80000" y="35200"/>
                </a:lnTo>
                <a:lnTo>
                  <a:pt x="83636" y="35200"/>
                </a:lnTo>
                <a:lnTo>
                  <a:pt x="83636" y="35200"/>
                </a:lnTo>
                <a:lnTo>
                  <a:pt x="80000" y="35200"/>
                </a:lnTo>
                <a:lnTo>
                  <a:pt x="80000" y="35200"/>
                </a:lnTo>
                <a:lnTo>
                  <a:pt x="80000" y="35200"/>
                </a:lnTo>
                <a:lnTo>
                  <a:pt x="80000" y="35200"/>
                </a:lnTo>
                <a:lnTo>
                  <a:pt x="80000" y="35200"/>
                </a:lnTo>
                <a:lnTo>
                  <a:pt x="80000" y="38400"/>
                </a:lnTo>
                <a:lnTo>
                  <a:pt x="80000" y="38400"/>
                </a:lnTo>
                <a:lnTo>
                  <a:pt x="80000" y="38400"/>
                </a:lnTo>
                <a:lnTo>
                  <a:pt x="80000" y="38400"/>
                </a:lnTo>
                <a:lnTo>
                  <a:pt x="80000" y="38400"/>
                </a:lnTo>
                <a:lnTo>
                  <a:pt x="80000" y="38400"/>
                </a:lnTo>
                <a:lnTo>
                  <a:pt x="80000" y="38400"/>
                </a:lnTo>
                <a:lnTo>
                  <a:pt x="83636" y="38400"/>
                </a:lnTo>
                <a:lnTo>
                  <a:pt x="83636" y="38400"/>
                </a:lnTo>
                <a:lnTo>
                  <a:pt x="83636" y="38400"/>
                </a:lnTo>
                <a:lnTo>
                  <a:pt x="83636" y="38400"/>
                </a:lnTo>
                <a:lnTo>
                  <a:pt x="83636" y="43200"/>
                </a:lnTo>
                <a:lnTo>
                  <a:pt x="87272" y="43200"/>
                </a:lnTo>
                <a:lnTo>
                  <a:pt x="87272" y="43200"/>
                </a:lnTo>
                <a:lnTo>
                  <a:pt x="87272" y="43200"/>
                </a:lnTo>
                <a:lnTo>
                  <a:pt x="87272" y="43200"/>
                </a:lnTo>
                <a:lnTo>
                  <a:pt x="92727" y="43200"/>
                </a:lnTo>
                <a:lnTo>
                  <a:pt x="92727" y="43200"/>
                </a:lnTo>
                <a:lnTo>
                  <a:pt x="92727" y="43200"/>
                </a:lnTo>
                <a:lnTo>
                  <a:pt x="92727" y="43200"/>
                </a:lnTo>
                <a:lnTo>
                  <a:pt x="92727" y="43200"/>
                </a:lnTo>
                <a:lnTo>
                  <a:pt x="96363" y="43200"/>
                </a:lnTo>
                <a:lnTo>
                  <a:pt x="96363" y="43200"/>
                </a:lnTo>
                <a:lnTo>
                  <a:pt x="96363" y="43200"/>
                </a:lnTo>
                <a:lnTo>
                  <a:pt x="96363" y="46400"/>
                </a:lnTo>
                <a:lnTo>
                  <a:pt x="96363" y="46400"/>
                </a:lnTo>
                <a:lnTo>
                  <a:pt x="96363" y="46400"/>
                </a:lnTo>
                <a:lnTo>
                  <a:pt x="96363" y="46400"/>
                </a:lnTo>
                <a:lnTo>
                  <a:pt x="100000" y="46400"/>
                </a:lnTo>
                <a:lnTo>
                  <a:pt x="100000" y="46400"/>
                </a:lnTo>
                <a:lnTo>
                  <a:pt x="100000" y="46400"/>
                </a:lnTo>
                <a:lnTo>
                  <a:pt x="100000" y="46400"/>
                </a:lnTo>
                <a:lnTo>
                  <a:pt x="100000" y="46400"/>
                </a:lnTo>
                <a:lnTo>
                  <a:pt x="100000" y="46400"/>
                </a:lnTo>
                <a:lnTo>
                  <a:pt x="100000" y="43200"/>
                </a:lnTo>
                <a:lnTo>
                  <a:pt x="100000" y="43200"/>
                </a:lnTo>
                <a:lnTo>
                  <a:pt x="103636" y="43200"/>
                </a:lnTo>
                <a:lnTo>
                  <a:pt x="103636" y="43200"/>
                </a:lnTo>
                <a:lnTo>
                  <a:pt x="103636" y="43200"/>
                </a:lnTo>
                <a:lnTo>
                  <a:pt x="103636" y="43200"/>
                </a:lnTo>
                <a:lnTo>
                  <a:pt x="103636" y="43200"/>
                </a:lnTo>
                <a:lnTo>
                  <a:pt x="103636" y="38400"/>
                </a:lnTo>
                <a:lnTo>
                  <a:pt x="107272" y="38400"/>
                </a:lnTo>
                <a:lnTo>
                  <a:pt x="107272" y="38400"/>
                </a:lnTo>
                <a:lnTo>
                  <a:pt x="107272" y="43200"/>
                </a:lnTo>
                <a:lnTo>
                  <a:pt x="107272" y="43200"/>
                </a:lnTo>
                <a:lnTo>
                  <a:pt x="107272" y="43200"/>
                </a:lnTo>
                <a:lnTo>
                  <a:pt x="112727" y="43200"/>
                </a:lnTo>
                <a:lnTo>
                  <a:pt x="112727" y="43200"/>
                </a:lnTo>
                <a:lnTo>
                  <a:pt x="112727" y="43200"/>
                </a:lnTo>
                <a:lnTo>
                  <a:pt x="112727" y="43200"/>
                </a:lnTo>
                <a:lnTo>
                  <a:pt x="112727" y="43200"/>
                </a:lnTo>
                <a:lnTo>
                  <a:pt x="116363" y="43200"/>
                </a:lnTo>
                <a:lnTo>
                  <a:pt x="116363" y="46400"/>
                </a:lnTo>
                <a:lnTo>
                  <a:pt x="116363" y="46400"/>
                </a:lnTo>
                <a:lnTo>
                  <a:pt x="112727" y="46400"/>
                </a:lnTo>
                <a:lnTo>
                  <a:pt x="112727" y="46400"/>
                </a:lnTo>
                <a:lnTo>
                  <a:pt x="112727" y="46400"/>
                </a:lnTo>
                <a:lnTo>
                  <a:pt x="112727" y="46400"/>
                </a:lnTo>
                <a:lnTo>
                  <a:pt x="112727" y="46400"/>
                </a:lnTo>
                <a:lnTo>
                  <a:pt x="107272" y="46400"/>
                </a:lnTo>
                <a:lnTo>
                  <a:pt x="107272" y="46400"/>
                </a:lnTo>
                <a:lnTo>
                  <a:pt x="107272" y="46400"/>
                </a:lnTo>
                <a:lnTo>
                  <a:pt x="107272" y="46400"/>
                </a:lnTo>
                <a:lnTo>
                  <a:pt x="107272" y="46400"/>
                </a:lnTo>
                <a:lnTo>
                  <a:pt x="107272" y="49600"/>
                </a:lnTo>
                <a:lnTo>
                  <a:pt x="107272" y="49600"/>
                </a:lnTo>
                <a:lnTo>
                  <a:pt x="107272" y="49600"/>
                </a:lnTo>
                <a:lnTo>
                  <a:pt x="107272" y="49600"/>
                </a:lnTo>
                <a:lnTo>
                  <a:pt x="107272" y="49600"/>
                </a:lnTo>
                <a:lnTo>
                  <a:pt x="107272" y="52800"/>
                </a:lnTo>
                <a:lnTo>
                  <a:pt x="112727" y="52800"/>
                </a:lnTo>
                <a:lnTo>
                  <a:pt x="112727" y="52800"/>
                </a:lnTo>
                <a:lnTo>
                  <a:pt x="112727" y="52800"/>
                </a:lnTo>
                <a:lnTo>
                  <a:pt x="112727" y="52800"/>
                </a:lnTo>
                <a:lnTo>
                  <a:pt x="112727" y="52800"/>
                </a:lnTo>
                <a:lnTo>
                  <a:pt x="112727" y="52800"/>
                </a:lnTo>
                <a:lnTo>
                  <a:pt x="112727" y="56000"/>
                </a:lnTo>
                <a:lnTo>
                  <a:pt x="112727" y="56000"/>
                </a:lnTo>
                <a:lnTo>
                  <a:pt x="112727" y="56000"/>
                </a:lnTo>
                <a:lnTo>
                  <a:pt x="112727" y="56000"/>
                </a:lnTo>
                <a:lnTo>
                  <a:pt x="112727" y="60800"/>
                </a:lnTo>
                <a:lnTo>
                  <a:pt x="107272" y="60800"/>
                </a:lnTo>
                <a:lnTo>
                  <a:pt x="107272" y="60800"/>
                </a:lnTo>
                <a:lnTo>
                  <a:pt x="107272" y="60800"/>
                </a:lnTo>
                <a:lnTo>
                  <a:pt x="107272" y="60800"/>
                </a:lnTo>
                <a:lnTo>
                  <a:pt x="103636" y="60800"/>
                </a:lnTo>
                <a:lnTo>
                  <a:pt x="103636" y="60800"/>
                </a:lnTo>
                <a:lnTo>
                  <a:pt x="103636" y="64000"/>
                </a:lnTo>
                <a:lnTo>
                  <a:pt x="103636" y="64000"/>
                </a:lnTo>
                <a:lnTo>
                  <a:pt x="103636" y="64000"/>
                </a:lnTo>
                <a:lnTo>
                  <a:pt x="103636" y="64000"/>
                </a:lnTo>
                <a:lnTo>
                  <a:pt x="103636" y="67200"/>
                </a:lnTo>
                <a:lnTo>
                  <a:pt x="103636" y="67200"/>
                </a:lnTo>
                <a:lnTo>
                  <a:pt x="103636" y="67200"/>
                </a:lnTo>
                <a:lnTo>
                  <a:pt x="103636" y="67200"/>
                </a:lnTo>
                <a:lnTo>
                  <a:pt x="103636" y="70400"/>
                </a:lnTo>
                <a:lnTo>
                  <a:pt x="107272" y="70400"/>
                </a:lnTo>
                <a:lnTo>
                  <a:pt x="107272" y="70400"/>
                </a:lnTo>
                <a:lnTo>
                  <a:pt x="107272" y="70400"/>
                </a:lnTo>
                <a:lnTo>
                  <a:pt x="107272" y="70400"/>
                </a:lnTo>
                <a:lnTo>
                  <a:pt x="107272" y="73600"/>
                </a:lnTo>
                <a:lnTo>
                  <a:pt x="107272" y="73600"/>
                </a:lnTo>
                <a:lnTo>
                  <a:pt x="107272" y="73600"/>
                </a:lnTo>
                <a:lnTo>
                  <a:pt x="107272" y="73600"/>
                </a:lnTo>
                <a:lnTo>
                  <a:pt x="112727" y="73600"/>
                </a:lnTo>
                <a:lnTo>
                  <a:pt x="112727" y="73600"/>
                </a:lnTo>
                <a:lnTo>
                  <a:pt x="112727" y="73600"/>
                </a:lnTo>
                <a:lnTo>
                  <a:pt x="112727" y="73600"/>
                </a:lnTo>
                <a:lnTo>
                  <a:pt x="112727" y="78400"/>
                </a:lnTo>
                <a:lnTo>
                  <a:pt x="112727" y="78400"/>
                </a:lnTo>
                <a:lnTo>
                  <a:pt x="116363" y="78400"/>
                </a:lnTo>
                <a:lnTo>
                  <a:pt x="116363" y="78400"/>
                </a:lnTo>
                <a:lnTo>
                  <a:pt x="116363" y="78400"/>
                </a:lnTo>
                <a:lnTo>
                  <a:pt x="116363" y="78400"/>
                </a:lnTo>
                <a:lnTo>
                  <a:pt x="116363" y="78400"/>
                </a:lnTo>
                <a:lnTo>
                  <a:pt x="116363" y="78400"/>
                </a:lnTo>
                <a:lnTo>
                  <a:pt x="116363" y="81600"/>
                </a:lnTo>
                <a:lnTo>
                  <a:pt x="120000" y="81600"/>
                </a:lnTo>
                <a:lnTo>
                  <a:pt x="120000" y="81600"/>
                </a:lnTo>
                <a:lnTo>
                  <a:pt x="120000" y="81600"/>
                </a:lnTo>
                <a:lnTo>
                  <a:pt x="120000" y="81600"/>
                </a:lnTo>
                <a:lnTo>
                  <a:pt x="120000" y="81600"/>
                </a:lnTo>
                <a:lnTo>
                  <a:pt x="120000" y="84800"/>
                </a:lnTo>
                <a:lnTo>
                  <a:pt x="120000" y="84800"/>
                </a:lnTo>
                <a:lnTo>
                  <a:pt x="120000" y="84800"/>
                </a:lnTo>
                <a:lnTo>
                  <a:pt x="120000" y="84800"/>
                </a:lnTo>
                <a:lnTo>
                  <a:pt x="120000" y="84800"/>
                </a:lnTo>
                <a:lnTo>
                  <a:pt x="116363" y="84800"/>
                </a:lnTo>
                <a:lnTo>
                  <a:pt x="116363" y="88000"/>
                </a:lnTo>
                <a:lnTo>
                  <a:pt x="116363" y="88000"/>
                </a:lnTo>
                <a:lnTo>
                  <a:pt x="116363" y="88000"/>
                </a:lnTo>
                <a:lnTo>
                  <a:pt x="116363" y="88000"/>
                </a:lnTo>
                <a:lnTo>
                  <a:pt x="116363" y="88000"/>
                </a:lnTo>
                <a:lnTo>
                  <a:pt x="116363" y="88000"/>
                </a:lnTo>
                <a:lnTo>
                  <a:pt x="116363" y="91200"/>
                </a:lnTo>
                <a:lnTo>
                  <a:pt x="112727" y="91200"/>
                </a:lnTo>
                <a:lnTo>
                  <a:pt x="112727" y="91200"/>
                </a:lnTo>
                <a:lnTo>
                  <a:pt x="112727" y="91200"/>
                </a:lnTo>
                <a:lnTo>
                  <a:pt x="112727" y="91200"/>
                </a:lnTo>
                <a:lnTo>
                  <a:pt x="107272" y="91200"/>
                </a:lnTo>
                <a:lnTo>
                  <a:pt x="107272" y="91200"/>
                </a:lnTo>
                <a:lnTo>
                  <a:pt x="107272" y="91200"/>
                </a:lnTo>
                <a:lnTo>
                  <a:pt x="107272" y="91200"/>
                </a:lnTo>
                <a:lnTo>
                  <a:pt x="107272" y="91200"/>
                </a:lnTo>
                <a:lnTo>
                  <a:pt x="107272" y="96000"/>
                </a:lnTo>
                <a:lnTo>
                  <a:pt x="107272" y="96000"/>
                </a:lnTo>
                <a:lnTo>
                  <a:pt x="107272" y="96000"/>
                </a:lnTo>
                <a:lnTo>
                  <a:pt x="107272" y="96000"/>
                </a:lnTo>
                <a:lnTo>
                  <a:pt x="107272" y="96000"/>
                </a:lnTo>
                <a:lnTo>
                  <a:pt x="107272" y="99200"/>
                </a:lnTo>
                <a:lnTo>
                  <a:pt x="107272" y="99200"/>
                </a:lnTo>
                <a:lnTo>
                  <a:pt x="107272" y="99200"/>
                </a:lnTo>
                <a:lnTo>
                  <a:pt x="107272" y="99200"/>
                </a:lnTo>
                <a:lnTo>
                  <a:pt x="107272" y="99200"/>
                </a:lnTo>
                <a:lnTo>
                  <a:pt x="107272" y="102400"/>
                </a:lnTo>
                <a:lnTo>
                  <a:pt x="107272" y="102400"/>
                </a:lnTo>
                <a:lnTo>
                  <a:pt x="107272" y="102400"/>
                </a:lnTo>
                <a:lnTo>
                  <a:pt x="107272" y="102400"/>
                </a:lnTo>
                <a:lnTo>
                  <a:pt x="107272" y="105600"/>
                </a:lnTo>
                <a:lnTo>
                  <a:pt x="107272" y="105600"/>
                </a:lnTo>
                <a:lnTo>
                  <a:pt x="107272" y="105600"/>
                </a:lnTo>
                <a:lnTo>
                  <a:pt x="103636" y="105600"/>
                </a:lnTo>
                <a:lnTo>
                  <a:pt x="103636" y="105600"/>
                </a:lnTo>
                <a:lnTo>
                  <a:pt x="103636" y="105600"/>
                </a:lnTo>
                <a:lnTo>
                  <a:pt x="103636" y="105600"/>
                </a:lnTo>
                <a:lnTo>
                  <a:pt x="103636" y="105600"/>
                </a:lnTo>
                <a:lnTo>
                  <a:pt x="103636" y="105600"/>
                </a:lnTo>
                <a:lnTo>
                  <a:pt x="100000" y="105600"/>
                </a:lnTo>
                <a:lnTo>
                  <a:pt x="100000" y="105600"/>
                </a:lnTo>
                <a:lnTo>
                  <a:pt x="100000" y="105600"/>
                </a:lnTo>
                <a:lnTo>
                  <a:pt x="100000" y="105600"/>
                </a:lnTo>
                <a:lnTo>
                  <a:pt x="100000" y="105600"/>
                </a:lnTo>
                <a:lnTo>
                  <a:pt x="96363" y="105600"/>
                </a:lnTo>
                <a:lnTo>
                  <a:pt x="96363" y="105600"/>
                </a:lnTo>
                <a:lnTo>
                  <a:pt x="96363" y="105600"/>
                </a:lnTo>
                <a:lnTo>
                  <a:pt x="96363" y="105600"/>
                </a:lnTo>
                <a:lnTo>
                  <a:pt x="92727" y="105600"/>
                </a:lnTo>
                <a:lnTo>
                  <a:pt x="92727" y="105600"/>
                </a:lnTo>
                <a:lnTo>
                  <a:pt x="92727" y="105600"/>
                </a:lnTo>
                <a:lnTo>
                  <a:pt x="92727" y="105600"/>
                </a:lnTo>
                <a:lnTo>
                  <a:pt x="92727" y="105600"/>
                </a:lnTo>
                <a:lnTo>
                  <a:pt x="92727" y="105600"/>
                </a:lnTo>
                <a:lnTo>
                  <a:pt x="92727" y="105600"/>
                </a:lnTo>
                <a:lnTo>
                  <a:pt x="87272" y="105600"/>
                </a:lnTo>
                <a:lnTo>
                  <a:pt x="87272" y="108800"/>
                </a:lnTo>
                <a:lnTo>
                  <a:pt x="87272" y="108800"/>
                </a:lnTo>
                <a:lnTo>
                  <a:pt x="87272" y="108800"/>
                </a:lnTo>
                <a:lnTo>
                  <a:pt x="87272" y="108800"/>
                </a:lnTo>
                <a:lnTo>
                  <a:pt x="83636" y="108800"/>
                </a:lnTo>
                <a:lnTo>
                  <a:pt x="83636" y="108800"/>
                </a:lnTo>
                <a:lnTo>
                  <a:pt x="83636" y="108800"/>
                </a:lnTo>
                <a:lnTo>
                  <a:pt x="80000" y="108800"/>
                </a:lnTo>
                <a:lnTo>
                  <a:pt x="80000" y="108800"/>
                </a:lnTo>
                <a:lnTo>
                  <a:pt x="80000" y="108800"/>
                </a:lnTo>
                <a:lnTo>
                  <a:pt x="80000" y="108800"/>
                </a:lnTo>
                <a:lnTo>
                  <a:pt x="80000" y="108800"/>
                </a:lnTo>
                <a:lnTo>
                  <a:pt x="76363" y="108800"/>
                </a:lnTo>
                <a:lnTo>
                  <a:pt x="76363" y="108800"/>
                </a:lnTo>
                <a:lnTo>
                  <a:pt x="76363" y="108800"/>
                </a:lnTo>
                <a:lnTo>
                  <a:pt x="76363" y="113600"/>
                </a:lnTo>
                <a:lnTo>
                  <a:pt x="76363" y="113600"/>
                </a:lnTo>
                <a:lnTo>
                  <a:pt x="76363" y="113600"/>
                </a:lnTo>
                <a:lnTo>
                  <a:pt x="76363" y="108800"/>
                </a:lnTo>
                <a:lnTo>
                  <a:pt x="76363" y="108800"/>
                </a:lnTo>
                <a:lnTo>
                  <a:pt x="76363" y="108800"/>
                </a:lnTo>
                <a:lnTo>
                  <a:pt x="72727" y="108800"/>
                </a:lnTo>
                <a:lnTo>
                  <a:pt x="72727" y="108800"/>
                </a:lnTo>
                <a:lnTo>
                  <a:pt x="72727" y="108800"/>
                </a:lnTo>
                <a:lnTo>
                  <a:pt x="72727" y="108800"/>
                </a:lnTo>
                <a:lnTo>
                  <a:pt x="72727" y="108800"/>
                </a:lnTo>
                <a:lnTo>
                  <a:pt x="67272" y="108800"/>
                </a:lnTo>
                <a:lnTo>
                  <a:pt x="67272" y="108800"/>
                </a:lnTo>
                <a:lnTo>
                  <a:pt x="67272" y="108800"/>
                </a:lnTo>
                <a:lnTo>
                  <a:pt x="67272" y="108800"/>
                </a:lnTo>
                <a:lnTo>
                  <a:pt x="67272" y="108800"/>
                </a:lnTo>
                <a:lnTo>
                  <a:pt x="63636" y="108800"/>
                </a:lnTo>
                <a:lnTo>
                  <a:pt x="63636" y="113600"/>
                </a:lnTo>
                <a:lnTo>
                  <a:pt x="63636" y="113600"/>
                </a:lnTo>
                <a:lnTo>
                  <a:pt x="63636" y="113600"/>
                </a:lnTo>
                <a:lnTo>
                  <a:pt x="63636" y="113600"/>
                </a:lnTo>
                <a:lnTo>
                  <a:pt x="60000" y="113600"/>
                </a:lnTo>
                <a:lnTo>
                  <a:pt x="60000" y="113600"/>
                </a:lnTo>
                <a:lnTo>
                  <a:pt x="60000" y="116800"/>
                </a:lnTo>
                <a:lnTo>
                  <a:pt x="63636" y="116800"/>
                </a:lnTo>
                <a:lnTo>
                  <a:pt x="63636" y="116800"/>
                </a:lnTo>
                <a:lnTo>
                  <a:pt x="60000" y="116800"/>
                </a:lnTo>
                <a:lnTo>
                  <a:pt x="60000" y="116800"/>
                </a:lnTo>
                <a:lnTo>
                  <a:pt x="60000" y="116800"/>
                </a:lnTo>
                <a:lnTo>
                  <a:pt x="60000" y="116800"/>
                </a:lnTo>
                <a:lnTo>
                  <a:pt x="60000" y="116800"/>
                </a:lnTo>
                <a:lnTo>
                  <a:pt x="56363" y="116800"/>
                </a:lnTo>
                <a:lnTo>
                  <a:pt x="56363" y="116800"/>
                </a:lnTo>
                <a:lnTo>
                  <a:pt x="60000" y="116800"/>
                </a:lnTo>
                <a:lnTo>
                  <a:pt x="60000" y="116800"/>
                </a:lnTo>
                <a:lnTo>
                  <a:pt x="60000" y="113600"/>
                </a:lnTo>
                <a:lnTo>
                  <a:pt x="60000" y="113600"/>
                </a:lnTo>
                <a:lnTo>
                  <a:pt x="56363" y="113600"/>
                </a:lnTo>
                <a:lnTo>
                  <a:pt x="56363" y="113600"/>
                </a:lnTo>
                <a:lnTo>
                  <a:pt x="56363" y="108800"/>
                </a:lnTo>
                <a:lnTo>
                  <a:pt x="56363" y="108800"/>
                </a:lnTo>
                <a:lnTo>
                  <a:pt x="56363" y="108800"/>
                </a:lnTo>
                <a:lnTo>
                  <a:pt x="56363" y="108800"/>
                </a:lnTo>
                <a:lnTo>
                  <a:pt x="56363" y="108800"/>
                </a:lnTo>
                <a:lnTo>
                  <a:pt x="56363" y="108800"/>
                </a:lnTo>
                <a:lnTo>
                  <a:pt x="56363" y="108800"/>
                </a:lnTo>
                <a:lnTo>
                  <a:pt x="56363" y="105600"/>
                </a:lnTo>
                <a:lnTo>
                  <a:pt x="52727" y="105600"/>
                </a:lnTo>
                <a:lnTo>
                  <a:pt x="52727" y="105600"/>
                </a:lnTo>
                <a:lnTo>
                  <a:pt x="52727" y="105600"/>
                </a:lnTo>
                <a:lnTo>
                  <a:pt x="52727" y="105600"/>
                </a:lnTo>
                <a:lnTo>
                  <a:pt x="47272" y="105600"/>
                </a:lnTo>
                <a:lnTo>
                  <a:pt x="47272" y="105600"/>
                </a:lnTo>
                <a:lnTo>
                  <a:pt x="47272" y="105600"/>
                </a:lnTo>
                <a:lnTo>
                  <a:pt x="47272" y="102400"/>
                </a:lnTo>
                <a:lnTo>
                  <a:pt x="47272" y="102400"/>
                </a:lnTo>
                <a:lnTo>
                  <a:pt x="47272" y="102400"/>
                </a:lnTo>
                <a:lnTo>
                  <a:pt x="47272" y="102400"/>
                </a:lnTo>
                <a:lnTo>
                  <a:pt x="47272" y="102400"/>
                </a:lnTo>
                <a:lnTo>
                  <a:pt x="47272" y="99200"/>
                </a:lnTo>
                <a:lnTo>
                  <a:pt x="43636" y="99200"/>
                </a:lnTo>
                <a:lnTo>
                  <a:pt x="43636" y="99200"/>
                </a:lnTo>
                <a:lnTo>
                  <a:pt x="43636" y="99200"/>
                </a:lnTo>
                <a:lnTo>
                  <a:pt x="43636" y="99200"/>
                </a:lnTo>
                <a:lnTo>
                  <a:pt x="43636" y="102400"/>
                </a:lnTo>
                <a:lnTo>
                  <a:pt x="40000" y="102400"/>
                </a:lnTo>
                <a:lnTo>
                  <a:pt x="40000" y="102400"/>
                </a:lnTo>
                <a:lnTo>
                  <a:pt x="40000" y="102400"/>
                </a:lnTo>
                <a:lnTo>
                  <a:pt x="36363" y="102400"/>
                </a:lnTo>
                <a:lnTo>
                  <a:pt x="36363" y="102400"/>
                </a:lnTo>
                <a:lnTo>
                  <a:pt x="36363" y="99200"/>
                </a:lnTo>
                <a:lnTo>
                  <a:pt x="36363" y="99200"/>
                </a:lnTo>
                <a:lnTo>
                  <a:pt x="36363" y="99200"/>
                </a:lnTo>
                <a:lnTo>
                  <a:pt x="36363" y="99200"/>
                </a:lnTo>
                <a:lnTo>
                  <a:pt x="36363" y="99200"/>
                </a:lnTo>
                <a:lnTo>
                  <a:pt x="36363" y="99200"/>
                </a:lnTo>
                <a:lnTo>
                  <a:pt x="36363" y="96000"/>
                </a:lnTo>
                <a:lnTo>
                  <a:pt x="36363" y="96000"/>
                </a:lnTo>
                <a:lnTo>
                  <a:pt x="36363" y="99200"/>
                </a:lnTo>
                <a:lnTo>
                  <a:pt x="32727" y="99200"/>
                </a:lnTo>
                <a:lnTo>
                  <a:pt x="32727" y="99200"/>
                </a:lnTo>
                <a:lnTo>
                  <a:pt x="32727" y="99200"/>
                </a:lnTo>
                <a:lnTo>
                  <a:pt x="32727" y="99200"/>
                </a:lnTo>
                <a:lnTo>
                  <a:pt x="32727" y="99200"/>
                </a:lnTo>
                <a:lnTo>
                  <a:pt x="32727" y="102400"/>
                </a:lnTo>
                <a:lnTo>
                  <a:pt x="32727" y="102400"/>
                </a:lnTo>
                <a:lnTo>
                  <a:pt x="32727" y="102400"/>
                </a:lnTo>
                <a:lnTo>
                  <a:pt x="29090" y="102400"/>
                </a:lnTo>
                <a:lnTo>
                  <a:pt x="29090" y="102400"/>
                </a:lnTo>
                <a:lnTo>
                  <a:pt x="29090" y="102400"/>
                </a:lnTo>
                <a:lnTo>
                  <a:pt x="29090" y="105600"/>
                </a:lnTo>
                <a:lnTo>
                  <a:pt x="29090" y="105600"/>
                </a:lnTo>
                <a:lnTo>
                  <a:pt x="29090" y="105600"/>
                </a:lnTo>
                <a:lnTo>
                  <a:pt x="29090" y="105600"/>
                </a:lnTo>
                <a:lnTo>
                  <a:pt x="23636" y="105600"/>
                </a:lnTo>
                <a:lnTo>
                  <a:pt x="23636" y="108800"/>
                </a:lnTo>
                <a:lnTo>
                  <a:pt x="23636" y="108800"/>
                </a:lnTo>
                <a:lnTo>
                  <a:pt x="23636" y="108800"/>
                </a:lnTo>
                <a:lnTo>
                  <a:pt x="23636" y="108800"/>
                </a:lnTo>
                <a:lnTo>
                  <a:pt x="23636" y="108800"/>
                </a:lnTo>
                <a:lnTo>
                  <a:pt x="29090" y="108800"/>
                </a:lnTo>
                <a:lnTo>
                  <a:pt x="29090" y="108800"/>
                </a:lnTo>
                <a:lnTo>
                  <a:pt x="29090" y="113600"/>
                </a:lnTo>
                <a:lnTo>
                  <a:pt x="23636" y="113600"/>
                </a:lnTo>
                <a:lnTo>
                  <a:pt x="23636" y="113600"/>
                </a:lnTo>
                <a:lnTo>
                  <a:pt x="23636" y="113600"/>
                </a:lnTo>
                <a:lnTo>
                  <a:pt x="23636" y="116800"/>
                </a:lnTo>
                <a:lnTo>
                  <a:pt x="23636" y="116800"/>
                </a:lnTo>
                <a:lnTo>
                  <a:pt x="23636" y="116800"/>
                </a:lnTo>
                <a:lnTo>
                  <a:pt x="23636" y="120000"/>
                </a:lnTo>
                <a:lnTo>
                  <a:pt x="23636" y="120000"/>
                </a:lnTo>
                <a:lnTo>
                  <a:pt x="23636" y="116800"/>
                </a:lnTo>
                <a:lnTo>
                  <a:pt x="23636" y="116800"/>
                </a:lnTo>
                <a:lnTo>
                  <a:pt x="23636" y="116800"/>
                </a:lnTo>
                <a:lnTo>
                  <a:pt x="20000" y="116800"/>
                </a:lnTo>
                <a:lnTo>
                  <a:pt x="20000" y="116800"/>
                </a:lnTo>
                <a:lnTo>
                  <a:pt x="20000" y="116800"/>
                </a:lnTo>
                <a:lnTo>
                  <a:pt x="20000" y="116800"/>
                </a:lnTo>
                <a:lnTo>
                  <a:pt x="20000" y="116800"/>
                </a:lnTo>
                <a:lnTo>
                  <a:pt x="20000" y="113600"/>
                </a:lnTo>
                <a:lnTo>
                  <a:pt x="20000" y="113600"/>
                </a:lnTo>
                <a:lnTo>
                  <a:pt x="20000" y="113600"/>
                </a:lnTo>
                <a:lnTo>
                  <a:pt x="16363" y="113600"/>
                </a:lnTo>
                <a:lnTo>
                  <a:pt x="16363" y="113600"/>
                </a:lnTo>
                <a:lnTo>
                  <a:pt x="16363" y="108800"/>
                </a:lnTo>
                <a:lnTo>
                  <a:pt x="16363" y="108800"/>
                </a:lnTo>
                <a:lnTo>
                  <a:pt x="16363" y="108800"/>
                </a:lnTo>
                <a:lnTo>
                  <a:pt x="16363" y="108800"/>
                </a:lnTo>
                <a:lnTo>
                  <a:pt x="12727" y="108800"/>
                </a:lnTo>
                <a:lnTo>
                  <a:pt x="12727" y="108800"/>
                </a:lnTo>
                <a:lnTo>
                  <a:pt x="12727" y="108800"/>
                </a:lnTo>
                <a:lnTo>
                  <a:pt x="12727" y="108800"/>
                </a:lnTo>
                <a:lnTo>
                  <a:pt x="12727" y="108800"/>
                </a:lnTo>
                <a:lnTo>
                  <a:pt x="12727" y="108800"/>
                </a:lnTo>
                <a:lnTo>
                  <a:pt x="9090" y="108800"/>
                </a:lnTo>
                <a:lnTo>
                  <a:pt x="9090" y="108800"/>
                </a:lnTo>
                <a:lnTo>
                  <a:pt x="9090" y="105600"/>
                </a:lnTo>
                <a:lnTo>
                  <a:pt x="9090" y="105600"/>
                </a:lnTo>
                <a:lnTo>
                  <a:pt x="9090" y="105600"/>
                </a:lnTo>
                <a:lnTo>
                  <a:pt x="9090" y="105600"/>
                </a:lnTo>
                <a:lnTo>
                  <a:pt x="3636" y="105600"/>
                </a:lnTo>
                <a:lnTo>
                  <a:pt x="3636" y="105600"/>
                </a:lnTo>
                <a:lnTo>
                  <a:pt x="3636" y="105600"/>
                </a:lnTo>
                <a:lnTo>
                  <a:pt x="3636" y="102400"/>
                </a:lnTo>
                <a:lnTo>
                  <a:pt x="3636" y="102400"/>
                </a:lnTo>
                <a:lnTo>
                  <a:pt x="3636" y="102400"/>
                </a:lnTo>
                <a:lnTo>
                  <a:pt x="0" y="102400"/>
                </a:lnTo>
                <a:lnTo>
                  <a:pt x="0" y="102400"/>
                </a:lnTo>
                <a:lnTo>
                  <a:pt x="0" y="99200"/>
                </a:lnTo>
                <a:lnTo>
                  <a:pt x="0" y="99200"/>
                </a:lnTo>
                <a:lnTo>
                  <a:pt x="3636" y="99200"/>
                </a:lnTo>
                <a:lnTo>
                  <a:pt x="3636" y="99200"/>
                </a:lnTo>
                <a:lnTo>
                  <a:pt x="3636" y="99200"/>
                </a:lnTo>
                <a:lnTo>
                  <a:pt x="3636" y="99200"/>
                </a:lnTo>
                <a:lnTo>
                  <a:pt x="3636" y="96000"/>
                </a:lnTo>
                <a:lnTo>
                  <a:pt x="3636" y="96000"/>
                </a:lnTo>
                <a:lnTo>
                  <a:pt x="3636" y="96000"/>
                </a:lnTo>
                <a:lnTo>
                  <a:pt x="3636" y="96000"/>
                </a:lnTo>
                <a:lnTo>
                  <a:pt x="3636" y="96000"/>
                </a:lnTo>
                <a:lnTo>
                  <a:pt x="3636" y="91200"/>
                </a:lnTo>
                <a:lnTo>
                  <a:pt x="0" y="91200"/>
                </a:lnTo>
                <a:lnTo>
                  <a:pt x="0" y="91200"/>
                </a:lnTo>
                <a:lnTo>
                  <a:pt x="0" y="91200"/>
                </a:lnTo>
                <a:lnTo>
                  <a:pt x="3636" y="91200"/>
                </a:lnTo>
                <a:lnTo>
                  <a:pt x="3636" y="88000"/>
                </a:lnTo>
                <a:lnTo>
                  <a:pt x="0" y="88000"/>
                </a:lnTo>
                <a:lnTo>
                  <a:pt x="0" y="88000"/>
                </a:lnTo>
                <a:lnTo>
                  <a:pt x="3636" y="88000"/>
                </a:lnTo>
                <a:lnTo>
                  <a:pt x="3636" y="88000"/>
                </a:lnTo>
                <a:lnTo>
                  <a:pt x="3636" y="88000"/>
                </a:lnTo>
                <a:lnTo>
                  <a:pt x="3636" y="84800"/>
                </a:lnTo>
                <a:lnTo>
                  <a:pt x="3636" y="84800"/>
                </a:lnTo>
                <a:lnTo>
                  <a:pt x="9090" y="84800"/>
                </a:lnTo>
                <a:lnTo>
                  <a:pt x="9090" y="84800"/>
                </a:lnTo>
                <a:lnTo>
                  <a:pt x="9090" y="84800"/>
                </a:lnTo>
                <a:lnTo>
                  <a:pt x="9090" y="84800"/>
                </a:lnTo>
                <a:lnTo>
                  <a:pt x="9090" y="81600"/>
                </a:lnTo>
                <a:lnTo>
                  <a:pt x="9090" y="81600"/>
                </a:lnTo>
                <a:lnTo>
                  <a:pt x="9090" y="81600"/>
                </a:lnTo>
                <a:lnTo>
                  <a:pt x="9090" y="81600"/>
                </a:lnTo>
                <a:lnTo>
                  <a:pt x="9090" y="81600"/>
                </a:lnTo>
                <a:lnTo>
                  <a:pt x="9090" y="78400"/>
                </a:lnTo>
                <a:lnTo>
                  <a:pt x="12727" y="78400"/>
                </a:lnTo>
                <a:lnTo>
                  <a:pt x="12727" y="78400"/>
                </a:lnTo>
                <a:lnTo>
                  <a:pt x="12727" y="78400"/>
                </a:lnTo>
                <a:lnTo>
                  <a:pt x="12727" y="78400"/>
                </a:lnTo>
                <a:lnTo>
                  <a:pt x="12727" y="78400"/>
                </a:lnTo>
                <a:lnTo>
                  <a:pt x="12727" y="78400"/>
                </a:lnTo>
                <a:lnTo>
                  <a:pt x="12727" y="78400"/>
                </a:lnTo>
                <a:lnTo>
                  <a:pt x="16363" y="78400"/>
                </a:lnTo>
                <a:lnTo>
                  <a:pt x="16363" y="78400"/>
                </a:lnTo>
                <a:lnTo>
                  <a:pt x="16363" y="78400"/>
                </a:lnTo>
                <a:lnTo>
                  <a:pt x="16363" y="81600"/>
                </a:lnTo>
                <a:lnTo>
                  <a:pt x="16363" y="81600"/>
                </a:lnTo>
                <a:lnTo>
                  <a:pt x="20000" y="81600"/>
                </a:lnTo>
                <a:lnTo>
                  <a:pt x="20000" y="78400"/>
                </a:lnTo>
                <a:lnTo>
                  <a:pt x="20000" y="78400"/>
                </a:lnTo>
                <a:lnTo>
                  <a:pt x="16363" y="78400"/>
                </a:lnTo>
                <a:lnTo>
                  <a:pt x="16363" y="78400"/>
                </a:lnTo>
                <a:lnTo>
                  <a:pt x="16363" y="73600"/>
                </a:lnTo>
                <a:lnTo>
                  <a:pt x="16363" y="73600"/>
                </a:lnTo>
                <a:lnTo>
                  <a:pt x="16363" y="73600"/>
                </a:lnTo>
                <a:lnTo>
                  <a:pt x="16363" y="73600"/>
                </a:lnTo>
                <a:lnTo>
                  <a:pt x="16363" y="73600"/>
                </a:lnTo>
                <a:lnTo>
                  <a:pt x="16363" y="73600"/>
                </a:lnTo>
                <a:lnTo>
                  <a:pt x="16363" y="73600"/>
                </a:lnTo>
                <a:lnTo>
                  <a:pt x="16363" y="73600"/>
                </a:lnTo>
                <a:lnTo>
                  <a:pt x="16363" y="73600"/>
                </a:lnTo>
                <a:lnTo>
                  <a:pt x="20000" y="73600"/>
                </a:lnTo>
                <a:lnTo>
                  <a:pt x="20000" y="73600"/>
                </a:lnTo>
                <a:lnTo>
                  <a:pt x="20000" y="73600"/>
                </a:lnTo>
                <a:lnTo>
                  <a:pt x="20000" y="73600"/>
                </a:lnTo>
                <a:lnTo>
                  <a:pt x="20000" y="73600"/>
                </a:lnTo>
                <a:lnTo>
                  <a:pt x="20000" y="73600"/>
                </a:lnTo>
                <a:lnTo>
                  <a:pt x="23636" y="73600"/>
                </a:lnTo>
                <a:lnTo>
                  <a:pt x="23636" y="73600"/>
                </a:lnTo>
                <a:lnTo>
                  <a:pt x="23636" y="73600"/>
                </a:lnTo>
                <a:lnTo>
                  <a:pt x="23636" y="70400"/>
                </a:lnTo>
                <a:lnTo>
                  <a:pt x="23636" y="70400"/>
                </a:lnTo>
                <a:lnTo>
                  <a:pt x="23636" y="70400"/>
                </a:lnTo>
                <a:lnTo>
                  <a:pt x="23636" y="70400"/>
                </a:lnTo>
                <a:lnTo>
                  <a:pt x="23636" y="70400"/>
                </a:lnTo>
                <a:lnTo>
                  <a:pt x="29090" y="70400"/>
                </a:lnTo>
                <a:lnTo>
                  <a:pt x="29090" y="70400"/>
                </a:lnTo>
                <a:lnTo>
                  <a:pt x="29090" y="70400"/>
                </a:lnTo>
                <a:lnTo>
                  <a:pt x="29090" y="70400"/>
                </a:lnTo>
                <a:lnTo>
                  <a:pt x="29090" y="70400"/>
                </a:lnTo>
                <a:lnTo>
                  <a:pt x="29090" y="67200"/>
                </a:lnTo>
                <a:lnTo>
                  <a:pt x="29090" y="67200"/>
                </a:lnTo>
                <a:lnTo>
                  <a:pt x="29090" y="67200"/>
                </a:lnTo>
                <a:lnTo>
                  <a:pt x="29090" y="67200"/>
                </a:lnTo>
                <a:lnTo>
                  <a:pt x="29090" y="67200"/>
                </a:lnTo>
                <a:lnTo>
                  <a:pt x="29090" y="64000"/>
                </a:lnTo>
                <a:lnTo>
                  <a:pt x="23636" y="64000"/>
                </a:lnTo>
                <a:lnTo>
                  <a:pt x="23636" y="64000"/>
                </a:lnTo>
                <a:lnTo>
                  <a:pt x="23636" y="64000"/>
                </a:lnTo>
                <a:lnTo>
                  <a:pt x="23636" y="64000"/>
                </a:lnTo>
                <a:lnTo>
                  <a:pt x="23636" y="64000"/>
                </a:lnTo>
                <a:lnTo>
                  <a:pt x="23636" y="60800"/>
                </a:lnTo>
                <a:lnTo>
                  <a:pt x="23636" y="60800"/>
                </a:lnTo>
                <a:lnTo>
                  <a:pt x="23636" y="60800"/>
                </a:lnTo>
                <a:lnTo>
                  <a:pt x="23636" y="60800"/>
                </a:lnTo>
                <a:lnTo>
                  <a:pt x="23636" y="60800"/>
                </a:lnTo>
                <a:lnTo>
                  <a:pt x="23636" y="60800"/>
                </a:lnTo>
                <a:lnTo>
                  <a:pt x="23636" y="60800"/>
                </a:lnTo>
                <a:lnTo>
                  <a:pt x="29090" y="60800"/>
                </a:lnTo>
                <a:lnTo>
                  <a:pt x="29090" y="60800"/>
                </a:lnTo>
                <a:lnTo>
                  <a:pt x="29090" y="60800"/>
                </a:lnTo>
                <a:lnTo>
                  <a:pt x="32727" y="60800"/>
                </a:lnTo>
                <a:lnTo>
                  <a:pt x="32727" y="60800"/>
                </a:lnTo>
                <a:lnTo>
                  <a:pt x="32727" y="60800"/>
                </a:lnTo>
                <a:lnTo>
                  <a:pt x="32727" y="60800"/>
                </a:lnTo>
                <a:lnTo>
                  <a:pt x="32727" y="60800"/>
                </a:lnTo>
                <a:lnTo>
                  <a:pt x="32727" y="60800"/>
                </a:lnTo>
                <a:lnTo>
                  <a:pt x="32727" y="56000"/>
                </a:lnTo>
                <a:lnTo>
                  <a:pt x="32727" y="56000"/>
                </a:lnTo>
                <a:lnTo>
                  <a:pt x="29090" y="56000"/>
                </a:lnTo>
                <a:lnTo>
                  <a:pt x="29090" y="56000"/>
                </a:lnTo>
                <a:lnTo>
                  <a:pt x="29090" y="56000"/>
                </a:lnTo>
                <a:lnTo>
                  <a:pt x="29090" y="56000"/>
                </a:lnTo>
                <a:lnTo>
                  <a:pt x="29090" y="56000"/>
                </a:lnTo>
                <a:lnTo>
                  <a:pt x="23636" y="56000"/>
                </a:lnTo>
                <a:lnTo>
                  <a:pt x="23636" y="52800"/>
                </a:lnTo>
                <a:lnTo>
                  <a:pt x="23636" y="52800"/>
                </a:lnTo>
                <a:lnTo>
                  <a:pt x="23636" y="52800"/>
                </a:lnTo>
                <a:lnTo>
                  <a:pt x="23636" y="52800"/>
                </a:lnTo>
                <a:lnTo>
                  <a:pt x="23636" y="52800"/>
                </a:lnTo>
                <a:lnTo>
                  <a:pt x="23636" y="52800"/>
                </a:lnTo>
                <a:lnTo>
                  <a:pt x="20000" y="52800"/>
                </a:lnTo>
                <a:lnTo>
                  <a:pt x="20000" y="52800"/>
                </a:lnTo>
                <a:lnTo>
                  <a:pt x="20000" y="52800"/>
                </a:lnTo>
                <a:lnTo>
                  <a:pt x="20000" y="49600"/>
                </a:lnTo>
                <a:lnTo>
                  <a:pt x="20000" y="49600"/>
                </a:lnTo>
                <a:lnTo>
                  <a:pt x="20000" y="49600"/>
                </a:lnTo>
                <a:lnTo>
                  <a:pt x="20000" y="46400"/>
                </a:lnTo>
                <a:lnTo>
                  <a:pt x="20000" y="46400"/>
                </a:lnTo>
                <a:lnTo>
                  <a:pt x="20000" y="46400"/>
                </a:lnTo>
                <a:lnTo>
                  <a:pt x="20000" y="46400"/>
                </a:lnTo>
                <a:lnTo>
                  <a:pt x="20000" y="46400"/>
                </a:lnTo>
                <a:lnTo>
                  <a:pt x="20000" y="43200"/>
                </a:lnTo>
                <a:lnTo>
                  <a:pt x="20000" y="43200"/>
                </a:lnTo>
                <a:lnTo>
                  <a:pt x="23636" y="43200"/>
                </a:lnTo>
                <a:lnTo>
                  <a:pt x="23636" y="43200"/>
                </a:lnTo>
                <a:lnTo>
                  <a:pt x="23636" y="43200"/>
                </a:lnTo>
                <a:lnTo>
                  <a:pt x="23636" y="38400"/>
                </a:lnTo>
                <a:lnTo>
                  <a:pt x="23636" y="38400"/>
                </a:lnTo>
                <a:lnTo>
                  <a:pt x="23636" y="38400"/>
                </a:lnTo>
                <a:lnTo>
                  <a:pt x="23636" y="38400"/>
                </a:lnTo>
                <a:lnTo>
                  <a:pt x="23636" y="35200"/>
                </a:lnTo>
                <a:lnTo>
                  <a:pt x="23636" y="35200"/>
                </a:lnTo>
                <a:lnTo>
                  <a:pt x="23636" y="35200"/>
                </a:lnTo>
                <a:lnTo>
                  <a:pt x="23636" y="35200"/>
                </a:lnTo>
                <a:lnTo>
                  <a:pt x="23636" y="35200"/>
                </a:lnTo>
                <a:lnTo>
                  <a:pt x="23636" y="35200"/>
                </a:lnTo>
                <a:lnTo>
                  <a:pt x="23636" y="35200"/>
                </a:lnTo>
                <a:lnTo>
                  <a:pt x="20000" y="35200"/>
                </a:lnTo>
                <a:lnTo>
                  <a:pt x="20000" y="35200"/>
                </a:lnTo>
                <a:lnTo>
                  <a:pt x="20000" y="352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6" name="Shape 616"/>
          <p:cNvSpPr/>
          <p:nvPr/>
        </p:nvSpPr>
        <p:spPr>
          <a:xfrm>
            <a:off x="4705284" y="3100065"/>
            <a:ext cx="78605" cy="119051"/>
          </a:xfrm>
          <a:custGeom>
            <a:avLst/>
            <a:gdLst/>
            <a:ahLst/>
            <a:cxnLst/>
            <a:rect l="0" t="0" r="0" b="0"/>
            <a:pathLst>
              <a:path w="120000" h="120000" extrusionOk="0">
                <a:moveTo>
                  <a:pt x="20000" y="35200"/>
                </a:moveTo>
                <a:lnTo>
                  <a:pt x="20000" y="35200"/>
                </a:lnTo>
                <a:lnTo>
                  <a:pt x="20000" y="35200"/>
                </a:lnTo>
                <a:lnTo>
                  <a:pt x="20000" y="32000"/>
                </a:lnTo>
                <a:lnTo>
                  <a:pt x="20000" y="32000"/>
                </a:lnTo>
                <a:lnTo>
                  <a:pt x="20000" y="32000"/>
                </a:lnTo>
                <a:lnTo>
                  <a:pt x="20000" y="28800"/>
                </a:lnTo>
                <a:lnTo>
                  <a:pt x="20000" y="28800"/>
                </a:lnTo>
                <a:lnTo>
                  <a:pt x="20000" y="28800"/>
                </a:lnTo>
                <a:lnTo>
                  <a:pt x="20000" y="28800"/>
                </a:lnTo>
                <a:lnTo>
                  <a:pt x="20000" y="28800"/>
                </a:lnTo>
                <a:lnTo>
                  <a:pt x="23636" y="28800"/>
                </a:lnTo>
                <a:lnTo>
                  <a:pt x="23636" y="28800"/>
                </a:lnTo>
                <a:lnTo>
                  <a:pt x="23636" y="28800"/>
                </a:lnTo>
                <a:lnTo>
                  <a:pt x="23636" y="28800"/>
                </a:lnTo>
                <a:lnTo>
                  <a:pt x="23636" y="28800"/>
                </a:lnTo>
                <a:lnTo>
                  <a:pt x="23636" y="28800"/>
                </a:lnTo>
                <a:lnTo>
                  <a:pt x="29090" y="28800"/>
                </a:lnTo>
                <a:lnTo>
                  <a:pt x="29090" y="28800"/>
                </a:lnTo>
                <a:lnTo>
                  <a:pt x="29090" y="25600"/>
                </a:lnTo>
                <a:lnTo>
                  <a:pt x="23636" y="25600"/>
                </a:lnTo>
                <a:lnTo>
                  <a:pt x="23636" y="25600"/>
                </a:lnTo>
                <a:lnTo>
                  <a:pt x="23636" y="25600"/>
                </a:lnTo>
                <a:lnTo>
                  <a:pt x="23636" y="25600"/>
                </a:lnTo>
                <a:lnTo>
                  <a:pt x="23636" y="25600"/>
                </a:lnTo>
                <a:lnTo>
                  <a:pt x="20000" y="25600"/>
                </a:lnTo>
                <a:lnTo>
                  <a:pt x="20000" y="25600"/>
                </a:lnTo>
                <a:lnTo>
                  <a:pt x="20000" y="25600"/>
                </a:lnTo>
                <a:lnTo>
                  <a:pt x="20000" y="25600"/>
                </a:lnTo>
                <a:lnTo>
                  <a:pt x="20000" y="25600"/>
                </a:lnTo>
                <a:lnTo>
                  <a:pt x="20000" y="25600"/>
                </a:lnTo>
                <a:lnTo>
                  <a:pt x="20000" y="25600"/>
                </a:lnTo>
                <a:lnTo>
                  <a:pt x="16363" y="25600"/>
                </a:lnTo>
                <a:lnTo>
                  <a:pt x="16363" y="25600"/>
                </a:lnTo>
                <a:lnTo>
                  <a:pt x="16363" y="20800"/>
                </a:lnTo>
                <a:lnTo>
                  <a:pt x="16363" y="20800"/>
                </a:lnTo>
                <a:lnTo>
                  <a:pt x="16363" y="20800"/>
                </a:lnTo>
                <a:lnTo>
                  <a:pt x="16363" y="17600"/>
                </a:lnTo>
                <a:lnTo>
                  <a:pt x="16363" y="17600"/>
                </a:lnTo>
                <a:lnTo>
                  <a:pt x="20000" y="17600"/>
                </a:lnTo>
                <a:lnTo>
                  <a:pt x="20000" y="17600"/>
                </a:lnTo>
                <a:lnTo>
                  <a:pt x="16363" y="17600"/>
                </a:lnTo>
                <a:lnTo>
                  <a:pt x="16363" y="17600"/>
                </a:lnTo>
                <a:lnTo>
                  <a:pt x="16363" y="17600"/>
                </a:lnTo>
                <a:lnTo>
                  <a:pt x="12727" y="17600"/>
                </a:lnTo>
                <a:lnTo>
                  <a:pt x="12727" y="17600"/>
                </a:lnTo>
                <a:lnTo>
                  <a:pt x="12727" y="14400"/>
                </a:lnTo>
                <a:lnTo>
                  <a:pt x="16363" y="14400"/>
                </a:lnTo>
                <a:lnTo>
                  <a:pt x="16363" y="14400"/>
                </a:lnTo>
                <a:lnTo>
                  <a:pt x="16363" y="14400"/>
                </a:lnTo>
                <a:lnTo>
                  <a:pt x="16363" y="11200"/>
                </a:lnTo>
                <a:lnTo>
                  <a:pt x="12727" y="11200"/>
                </a:lnTo>
                <a:lnTo>
                  <a:pt x="12727" y="11200"/>
                </a:lnTo>
                <a:lnTo>
                  <a:pt x="12727" y="11200"/>
                </a:lnTo>
                <a:lnTo>
                  <a:pt x="12727" y="11200"/>
                </a:lnTo>
                <a:lnTo>
                  <a:pt x="12727" y="11200"/>
                </a:lnTo>
                <a:lnTo>
                  <a:pt x="12727" y="11200"/>
                </a:lnTo>
                <a:lnTo>
                  <a:pt x="12727" y="8000"/>
                </a:lnTo>
                <a:lnTo>
                  <a:pt x="12727" y="8000"/>
                </a:lnTo>
                <a:lnTo>
                  <a:pt x="12727" y="8000"/>
                </a:lnTo>
                <a:lnTo>
                  <a:pt x="16363" y="8000"/>
                </a:lnTo>
                <a:lnTo>
                  <a:pt x="16363" y="8000"/>
                </a:lnTo>
                <a:lnTo>
                  <a:pt x="16363" y="8000"/>
                </a:lnTo>
                <a:lnTo>
                  <a:pt x="16363" y="8000"/>
                </a:lnTo>
                <a:lnTo>
                  <a:pt x="20000" y="8000"/>
                </a:lnTo>
                <a:lnTo>
                  <a:pt x="20000" y="3200"/>
                </a:lnTo>
                <a:lnTo>
                  <a:pt x="20000" y="3200"/>
                </a:lnTo>
                <a:lnTo>
                  <a:pt x="20000" y="3200"/>
                </a:lnTo>
                <a:lnTo>
                  <a:pt x="20000" y="3200"/>
                </a:lnTo>
                <a:lnTo>
                  <a:pt x="20000" y="3200"/>
                </a:lnTo>
                <a:lnTo>
                  <a:pt x="20000" y="3200"/>
                </a:lnTo>
                <a:lnTo>
                  <a:pt x="23636" y="3200"/>
                </a:lnTo>
                <a:lnTo>
                  <a:pt x="23636" y="3200"/>
                </a:lnTo>
                <a:lnTo>
                  <a:pt x="23636" y="3200"/>
                </a:lnTo>
                <a:lnTo>
                  <a:pt x="23636" y="3200"/>
                </a:lnTo>
                <a:lnTo>
                  <a:pt x="23636" y="3200"/>
                </a:lnTo>
                <a:lnTo>
                  <a:pt x="29090" y="3200"/>
                </a:lnTo>
                <a:lnTo>
                  <a:pt x="29090" y="3200"/>
                </a:lnTo>
                <a:lnTo>
                  <a:pt x="29090" y="3200"/>
                </a:lnTo>
                <a:lnTo>
                  <a:pt x="29090" y="3200"/>
                </a:lnTo>
                <a:lnTo>
                  <a:pt x="29090" y="0"/>
                </a:lnTo>
                <a:lnTo>
                  <a:pt x="32727" y="0"/>
                </a:lnTo>
                <a:lnTo>
                  <a:pt x="32727" y="0"/>
                </a:lnTo>
                <a:lnTo>
                  <a:pt x="32727" y="0"/>
                </a:lnTo>
                <a:lnTo>
                  <a:pt x="32727" y="0"/>
                </a:lnTo>
                <a:lnTo>
                  <a:pt x="32727" y="0"/>
                </a:lnTo>
                <a:lnTo>
                  <a:pt x="36363" y="0"/>
                </a:lnTo>
                <a:lnTo>
                  <a:pt x="36363" y="0"/>
                </a:lnTo>
                <a:lnTo>
                  <a:pt x="36363" y="0"/>
                </a:lnTo>
                <a:lnTo>
                  <a:pt x="36363" y="0"/>
                </a:lnTo>
                <a:lnTo>
                  <a:pt x="36363" y="0"/>
                </a:lnTo>
                <a:lnTo>
                  <a:pt x="40000" y="0"/>
                </a:lnTo>
                <a:lnTo>
                  <a:pt x="40000" y="0"/>
                </a:lnTo>
                <a:lnTo>
                  <a:pt x="40000" y="0"/>
                </a:lnTo>
                <a:lnTo>
                  <a:pt x="40000" y="0"/>
                </a:lnTo>
                <a:lnTo>
                  <a:pt x="43636" y="0"/>
                </a:lnTo>
                <a:lnTo>
                  <a:pt x="43636" y="0"/>
                </a:lnTo>
                <a:lnTo>
                  <a:pt x="43636" y="0"/>
                </a:lnTo>
                <a:lnTo>
                  <a:pt x="43636" y="0"/>
                </a:lnTo>
                <a:lnTo>
                  <a:pt x="47272" y="0"/>
                </a:lnTo>
                <a:lnTo>
                  <a:pt x="47272" y="0"/>
                </a:lnTo>
                <a:lnTo>
                  <a:pt x="47272" y="0"/>
                </a:lnTo>
                <a:lnTo>
                  <a:pt x="47272" y="0"/>
                </a:lnTo>
                <a:lnTo>
                  <a:pt x="47272" y="0"/>
                </a:lnTo>
                <a:lnTo>
                  <a:pt x="47272" y="3200"/>
                </a:lnTo>
                <a:lnTo>
                  <a:pt x="52727" y="3200"/>
                </a:lnTo>
                <a:lnTo>
                  <a:pt x="52727" y="3200"/>
                </a:lnTo>
                <a:lnTo>
                  <a:pt x="52727" y="3200"/>
                </a:lnTo>
                <a:lnTo>
                  <a:pt x="52727" y="3200"/>
                </a:lnTo>
                <a:lnTo>
                  <a:pt x="52727" y="8000"/>
                </a:lnTo>
                <a:lnTo>
                  <a:pt x="52727" y="8000"/>
                </a:lnTo>
                <a:lnTo>
                  <a:pt x="56363" y="8000"/>
                </a:lnTo>
                <a:lnTo>
                  <a:pt x="56363" y="8000"/>
                </a:lnTo>
                <a:lnTo>
                  <a:pt x="56363" y="8000"/>
                </a:lnTo>
                <a:lnTo>
                  <a:pt x="56363" y="8000"/>
                </a:lnTo>
                <a:lnTo>
                  <a:pt x="56363" y="8000"/>
                </a:lnTo>
                <a:lnTo>
                  <a:pt x="56363" y="8000"/>
                </a:lnTo>
                <a:lnTo>
                  <a:pt x="60000" y="8000"/>
                </a:lnTo>
                <a:lnTo>
                  <a:pt x="60000" y="11200"/>
                </a:lnTo>
                <a:lnTo>
                  <a:pt x="60000" y="11200"/>
                </a:lnTo>
                <a:lnTo>
                  <a:pt x="60000" y="11200"/>
                </a:lnTo>
                <a:lnTo>
                  <a:pt x="60000" y="11200"/>
                </a:lnTo>
                <a:lnTo>
                  <a:pt x="60000" y="11200"/>
                </a:lnTo>
                <a:lnTo>
                  <a:pt x="60000" y="11200"/>
                </a:lnTo>
                <a:lnTo>
                  <a:pt x="63636" y="11200"/>
                </a:lnTo>
                <a:lnTo>
                  <a:pt x="63636" y="14400"/>
                </a:lnTo>
                <a:lnTo>
                  <a:pt x="63636" y="14400"/>
                </a:lnTo>
                <a:lnTo>
                  <a:pt x="63636" y="14400"/>
                </a:lnTo>
                <a:lnTo>
                  <a:pt x="63636" y="17600"/>
                </a:lnTo>
                <a:lnTo>
                  <a:pt x="63636" y="17600"/>
                </a:lnTo>
                <a:lnTo>
                  <a:pt x="63636" y="17600"/>
                </a:lnTo>
                <a:lnTo>
                  <a:pt x="63636" y="17600"/>
                </a:lnTo>
                <a:lnTo>
                  <a:pt x="63636" y="17600"/>
                </a:lnTo>
                <a:lnTo>
                  <a:pt x="63636" y="20800"/>
                </a:lnTo>
                <a:lnTo>
                  <a:pt x="63636" y="20800"/>
                </a:lnTo>
                <a:lnTo>
                  <a:pt x="63636" y="20800"/>
                </a:lnTo>
                <a:lnTo>
                  <a:pt x="63636" y="20800"/>
                </a:lnTo>
                <a:lnTo>
                  <a:pt x="67272" y="20800"/>
                </a:lnTo>
                <a:lnTo>
                  <a:pt x="67272" y="20800"/>
                </a:lnTo>
                <a:lnTo>
                  <a:pt x="67272" y="20800"/>
                </a:lnTo>
                <a:lnTo>
                  <a:pt x="67272" y="25600"/>
                </a:lnTo>
                <a:lnTo>
                  <a:pt x="67272" y="25600"/>
                </a:lnTo>
                <a:lnTo>
                  <a:pt x="67272" y="25600"/>
                </a:lnTo>
                <a:lnTo>
                  <a:pt x="72727" y="25600"/>
                </a:lnTo>
                <a:lnTo>
                  <a:pt x="72727" y="25600"/>
                </a:lnTo>
                <a:lnTo>
                  <a:pt x="72727" y="25600"/>
                </a:lnTo>
                <a:lnTo>
                  <a:pt x="72727" y="25600"/>
                </a:lnTo>
                <a:lnTo>
                  <a:pt x="76363" y="25600"/>
                </a:lnTo>
                <a:lnTo>
                  <a:pt x="76363" y="25600"/>
                </a:lnTo>
                <a:lnTo>
                  <a:pt x="76363" y="25600"/>
                </a:lnTo>
                <a:lnTo>
                  <a:pt x="76363" y="25600"/>
                </a:lnTo>
                <a:lnTo>
                  <a:pt x="76363" y="25600"/>
                </a:lnTo>
                <a:lnTo>
                  <a:pt x="76363" y="28800"/>
                </a:lnTo>
                <a:lnTo>
                  <a:pt x="80000" y="28800"/>
                </a:lnTo>
                <a:lnTo>
                  <a:pt x="80000" y="28800"/>
                </a:lnTo>
                <a:lnTo>
                  <a:pt x="80000" y="28800"/>
                </a:lnTo>
                <a:lnTo>
                  <a:pt x="80000" y="28800"/>
                </a:lnTo>
                <a:lnTo>
                  <a:pt x="80000" y="28800"/>
                </a:lnTo>
                <a:lnTo>
                  <a:pt x="80000" y="28800"/>
                </a:lnTo>
                <a:lnTo>
                  <a:pt x="80000" y="28800"/>
                </a:lnTo>
                <a:lnTo>
                  <a:pt x="80000" y="32000"/>
                </a:lnTo>
                <a:lnTo>
                  <a:pt x="80000" y="32000"/>
                </a:lnTo>
                <a:lnTo>
                  <a:pt x="80000" y="32000"/>
                </a:lnTo>
                <a:lnTo>
                  <a:pt x="80000" y="32000"/>
                </a:lnTo>
                <a:lnTo>
                  <a:pt x="80000" y="32000"/>
                </a:lnTo>
                <a:lnTo>
                  <a:pt x="80000" y="32000"/>
                </a:lnTo>
                <a:lnTo>
                  <a:pt x="80000" y="35200"/>
                </a:lnTo>
                <a:lnTo>
                  <a:pt x="80000" y="35200"/>
                </a:lnTo>
                <a:lnTo>
                  <a:pt x="80000" y="35200"/>
                </a:lnTo>
                <a:lnTo>
                  <a:pt x="80000" y="35200"/>
                </a:lnTo>
                <a:lnTo>
                  <a:pt x="83636" y="35200"/>
                </a:lnTo>
                <a:lnTo>
                  <a:pt x="83636" y="35200"/>
                </a:lnTo>
                <a:lnTo>
                  <a:pt x="80000" y="35200"/>
                </a:lnTo>
                <a:lnTo>
                  <a:pt x="80000" y="35200"/>
                </a:lnTo>
                <a:lnTo>
                  <a:pt x="80000" y="35200"/>
                </a:lnTo>
                <a:lnTo>
                  <a:pt x="80000" y="35200"/>
                </a:lnTo>
                <a:lnTo>
                  <a:pt x="80000" y="35200"/>
                </a:lnTo>
                <a:lnTo>
                  <a:pt x="80000" y="38400"/>
                </a:lnTo>
                <a:lnTo>
                  <a:pt x="80000" y="38400"/>
                </a:lnTo>
                <a:lnTo>
                  <a:pt x="80000" y="38400"/>
                </a:lnTo>
                <a:lnTo>
                  <a:pt x="80000" y="38400"/>
                </a:lnTo>
                <a:lnTo>
                  <a:pt x="80000" y="38400"/>
                </a:lnTo>
                <a:lnTo>
                  <a:pt x="80000" y="38400"/>
                </a:lnTo>
                <a:lnTo>
                  <a:pt x="80000" y="38400"/>
                </a:lnTo>
                <a:lnTo>
                  <a:pt x="83636" y="38400"/>
                </a:lnTo>
                <a:lnTo>
                  <a:pt x="83636" y="38400"/>
                </a:lnTo>
                <a:lnTo>
                  <a:pt x="83636" y="38400"/>
                </a:lnTo>
                <a:lnTo>
                  <a:pt x="83636" y="38400"/>
                </a:lnTo>
                <a:lnTo>
                  <a:pt x="83636" y="43200"/>
                </a:lnTo>
                <a:lnTo>
                  <a:pt x="87272" y="43200"/>
                </a:lnTo>
                <a:lnTo>
                  <a:pt x="87272" y="43200"/>
                </a:lnTo>
                <a:lnTo>
                  <a:pt x="87272" y="43200"/>
                </a:lnTo>
                <a:lnTo>
                  <a:pt x="87272" y="43200"/>
                </a:lnTo>
                <a:lnTo>
                  <a:pt x="92727" y="43200"/>
                </a:lnTo>
                <a:lnTo>
                  <a:pt x="92727" y="43200"/>
                </a:lnTo>
                <a:lnTo>
                  <a:pt x="92727" y="43200"/>
                </a:lnTo>
                <a:lnTo>
                  <a:pt x="92727" y="43200"/>
                </a:lnTo>
                <a:lnTo>
                  <a:pt x="92727" y="43200"/>
                </a:lnTo>
                <a:lnTo>
                  <a:pt x="96363" y="43200"/>
                </a:lnTo>
                <a:lnTo>
                  <a:pt x="96363" y="43200"/>
                </a:lnTo>
                <a:lnTo>
                  <a:pt x="96363" y="43200"/>
                </a:lnTo>
                <a:lnTo>
                  <a:pt x="96363" y="46400"/>
                </a:lnTo>
                <a:lnTo>
                  <a:pt x="96363" y="46400"/>
                </a:lnTo>
                <a:lnTo>
                  <a:pt x="96363" y="46400"/>
                </a:lnTo>
                <a:lnTo>
                  <a:pt x="96363" y="46400"/>
                </a:lnTo>
                <a:lnTo>
                  <a:pt x="100000" y="46400"/>
                </a:lnTo>
                <a:lnTo>
                  <a:pt x="100000" y="46400"/>
                </a:lnTo>
                <a:lnTo>
                  <a:pt x="100000" y="46400"/>
                </a:lnTo>
                <a:lnTo>
                  <a:pt x="100000" y="46400"/>
                </a:lnTo>
                <a:lnTo>
                  <a:pt x="100000" y="46400"/>
                </a:lnTo>
                <a:lnTo>
                  <a:pt x="100000" y="46400"/>
                </a:lnTo>
                <a:lnTo>
                  <a:pt x="100000" y="43200"/>
                </a:lnTo>
                <a:lnTo>
                  <a:pt x="100000" y="43200"/>
                </a:lnTo>
                <a:lnTo>
                  <a:pt x="103636" y="43200"/>
                </a:lnTo>
                <a:lnTo>
                  <a:pt x="103636" y="43200"/>
                </a:lnTo>
                <a:lnTo>
                  <a:pt x="103636" y="43200"/>
                </a:lnTo>
                <a:lnTo>
                  <a:pt x="103636" y="43200"/>
                </a:lnTo>
                <a:lnTo>
                  <a:pt x="103636" y="43200"/>
                </a:lnTo>
                <a:lnTo>
                  <a:pt x="103636" y="38400"/>
                </a:lnTo>
                <a:lnTo>
                  <a:pt x="107272" y="38400"/>
                </a:lnTo>
                <a:lnTo>
                  <a:pt x="107272" y="38400"/>
                </a:lnTo>
                <a:lnTo>
                  <a:pt x="107272" y="43200"/>
                </a:lnTo>
                <a:lnTo>
                  <a:pt x="107272" y="43200"/>
                </a:lnTo>
                <a:lnTo>
                  <a:pt x="107272" y="43200"/>
                </a:lnTo>
                <a:lnTo>
                  <a:pt x="112727" y="43200"/>
                </a:lnTo>
                <a:lnTo>
                  <a:pt x="112727" y="43200"/>
                </a:lnTo>
                <a:lnTo>
                  <a:pt x="112727" y="43200"/>
                </a:lnTo>
                <a:lnTo>
                  <a:pt x="112727" y="43200"/>
                </a:lnTo>
                <a:lnTo>
                  <a:pt x="112727" y="43200"/>
                </a:lnTo>
                <a:lnTo>
                  <a:pt x="116363" y="43200"/>
                </a:lnTo>
                <a:lnTo>
                  <a:pt x="116363" y="46400"/>
                </a:lnTo>
                <a:lnTo>
                  <a:pt x="116363" y="46400"/>
                </a:lnTo>
                <a:lnTo>
                  <a:pt x="112727" y="46400"/>
                </a:lnTo>
                <a:lnTo>
                  <a:pt x="112727" y="46400"/>
                </a:lnTo>
                <a:lnTo>
                  <a:pt x="112727" y="46400"/>
                </a:lnTo>
                <a:lnTo>
                  <a:pt x="112727" y="46400"/>
                </a:lnTo>
                <a:lnTo>
                  <a:pt x="112727" y="46400"/>
                </a:lnTo>
                <a:lnTo>
                  <a:pt x="107272" y="46400"/>
                </a:lnTo>
                <a:lnTo>
                  <a:pt x="107272" y="46400"/>
                </a:lnTo>
                <a:lnTo>
                  <a:pt x="107272" y="46400"/>
                </a:lnTo>
                <a:lnTo>
                  <a:pt x="107272" y="46400"/>
                </a:lnTo>
                <a:lnTo>
                  <a:pt x="107272" y="46400"/>
                </a:lnTo>
                <a:lnTo>
                  <a:pt x="107272" y="49600"/>
                </a:lnTo>
                <a:lnTo>
                  <a:pt x="107272" y="49600"/>
                </a:lnTo>
                <a:lnTo>
                  <a:pt x="107272" y="49600"/>
                </a:lnTo>
                <a:lnTo>
                  <a:pt x="107272" y="49600"/>
                </a:lnTo>
                <a:lnTo>
                  <a:pt x="107272" y="49600"/>
                </a:lnTo>
                <a:lnTo>
                  <a:pt x="107272" y="52800"/>
                </a:lnTo>
                <a:lnTo>
                  <a:pt x="112727" y="52800"/>
                </a:lnTo>
                <a:lnTo>
                  <a:pt x="112727" y="52800"/>
                </a:lnTo>
                <a:lnTo>
                  <a:pt x="112727" y="52800"/>
                </a:lnTo>
                <a:lnTo>
                  <a:pt x="112727" y="52800"/>
                </a:lnTo>
                <a:lnTo>
                  <a:pt x="112727" y="52800"/>
                </a:lnTo>
                <a:lnTo>
                  <a:pt x="112727" y="52800"/>
                </a:lnTo>
                <a:lnTo>
                  <a:pt x="112727" y="56000"/>
                </a:lnTo>
                <a:lnTo>
                  <a:pt x="112727" y="56000"/>
                </a:lnTo>
                <a:lnTo>
                  <a:pt x="112727" y="56000"/>
                </a:lnTo>
                <a:lnTo>
                  <a:pt x="112727" y="56000"/>
                </a:lnTo>
                <a:lnTo>
                  <a:pt x="112727" y="60800"/>
                </a:lnTo>
                <a:lnTo>
                  <a:pt x="107272" y="60800"/>
                </a:lnTo>
                <a:lnTo>
                  <a:pt x="107272" y="60800"/>
                </a:lnTo>
                <a:lnTo>
                  <a:pt x="107272" y="60800"/>
                </a:lnTo>
                <a:lnTo>
                  <a:pt x="107272" y="60800"/>
                </a:lnTo>
                <a:lnTo>
                  <a:pt x="103636" y="60800"/>
                </a:lnTo>
                <a:lnTo>
                  <a:pt x="103636" y="60800"/>
                </a:lnTo>
                <a:lnTo>
                  <a:pt x="103636" y="64000"/>
                </a:lnTo>
                <a:lnTo>
                  <a:pt x="103636" y="64000"/>
                </a:lnTo>
                <a:lnTo>
                  <a:pt x="103636" y="64000"/>
                </a:lnTo>
                <a:lnTo>
                  <a:pt x="103636" y="64000"/>
                </a:lnTo>
                <a:lnTo>
                  <a:pt x="103636" y="67200"/>
                </a:lnTo>
                <a:lnTo>
                  <a:pt x="103636" y="67200"/>
                </a:lnTo>
                <a:lnTo>
                  <a:pt x="103636" y="67200"/>
                </a:lnTo>
                <a:lnTo>
                  <a:pt x="103636" y="67200"/>
                </a:lnTo>
                <a:lnTo>
                  <a:pt x="103636" y="70400"/>
                </a:lnTo>
                <a:lnTo>
                  <a:pt x="107272" y="70400"/>
                </a:lnTo>
                <a:lnTo>
                  <a:pt x="107272" y="70400"/>
                </a:lnTo>
                <a:lnTo>
                  <a:pt x="107272" y="70400"/>
                </a:lnTo>
                <a:lnTo>
                  <a:pt x="107272" y="70400"/>
                </a:lnTo>
                <a:lnTo>
                  <a:pt x="107272" y="73600"/>
                </a:lnTo>
                <a:lnTo>
                  <a:pt x="107272" y="73600"/>
                </a:lnTo>
                <a:lnTo>
                  <a:pt x="107272" y="73600"/>
                </a:lnTo>
                <a:lnTo>
                  <a:pt x="107272" y="73600"/>
                </a:lnTo>
                <a:lnTo>
                  <a:pt x="112727" y="73600"/>
                </a:lnTo>
                <a:lnTo>
                  <a:pt x="112727" y="73600"/>
                </a:lnTo>
                <a:lnTo>
                  <a:pt x="112727" y="73600"/>
                </a:lnTo>
                <a:lnTo>
                  <a:pt x="112727" y="73600"/>
                </a:lnTo>
                <a:lnTo>
                  <a:pt x="112727" y="78400"/>
                </a:lnTo>
                <a:lnTo>
                  <a:pt x="112727" y="78400"/>
                </a:lnTo>
                <a:lnTo>
                  <a:pt x="116363" y="78400"/>
                </a:lnTo>
                <a:lnTo>
                  <a:pt x="116363" y="78400"/>
                </a:lnTo>
                <a:lnTo>
                  <a:pt x="116363" y="78400"/>
                </a:lnTo>
                <a:lnTo>
                  <a:pt x="116363" y="78400"/>
                </a:lnTo>
                <a:lnTo>
                  <a:pt x="116363" y="78400"/>
                </a:lnTo>
                <a:lnTo>
                  <a:pt x="116363" y="78400"/>
                </a:lnTo>
                <a:lnTo>
                  <a:pt x="116363" y="81600"/>
                </a:lnTo>
                <a:lnTo>
                  <a:pt x="120000" y="81600"/>
                </a:lnTo>
                <a:lnTo>
                  <a:pt x="120000" y="81600"/>
                </a:lnTo>
                <a:lnTo>
                  <a:pt x="120000" y="81600"/>
                </a:lnTo>
                <a:lnTo>
                  <a:pt x="120000" y="81600"/>
                </a:lnTo>
                <a:lnTo>
                  <a:pt x="120000" y="81600"/>
                </a:lnTo>
                <a:lnTo>
                  <a:pt x="120000" y="84800"/>
                </a:lnTo>
                <a:lnTo>
                  <a:pt x="120000" y="84800"/>
                </a:lnTo>
                <a:lnTo>
                  <a:pt x="120000" y="84800"/>
                </a:lnTo>
                <a:lnTo>
                  <a:pt x="120000" y="84800"/>
                </a:lnTo>
                <a:lnTo>
                  <a:pt x="120000" y="84800"/>
                </a:lnTo>
                <a:lnTo>
                  <a:pt x="116363" y="84800"/>
                </a:lnTo>
                <a:lnTo>
                  <a:pt x="116363" y="88000"/>
                </a:lnTo>
                <a:lnTo>
                  <a:pt x="116363" y="88000"/>
                </a:lnTo>
                <a:lnTo>
                  <a:pt x="116363" y="88000"/>
                </a:lnTo>
                <a:lnTo>
                  <a:pt x="116363" y="88000"/>
                </a:lnTo>
                <a:lnTo>
                  <a:pt x="116363" y="88000"/>
                </a:lnTo>
                <a:lnTo>
                  <a:pt x="116363" y="88000"/>
                </a:lnTo>
                <a:lnTo>
                  <a:pt x="116363" y="91200"/>
                </a:lnTo>
                <a:lnTo>
                  <a:pt x="112727" y="91200"/>
                </a:lnTo>
                <a:lnTo>
                  <a:pt x="112727" y="91200"/>
                </a:lnTo>
                <a:lnTo>
                  <a:pt x="112727" y="91200"/>
                </a:lnTo>
                <a:lnTo>
                  <a:pt x="112727" y="91200"/>
                </a:lnTo>
                <a:lnTo>
                  <a:pt x="107272" y="91200"/>
                </a:lnTo>
                <a:lnTo>
                  <a:pt x="107272" y="91200"/>
                </a:lnTo>
                <a:lnTo>
                  <a:pt x="107272" y="91200"/>
                </a:lnTo>
                <a:lnTo>
                  <a:pt x="107272" y="91200"/>
                </a:lnTo>
                <a:lnTo>
                  <a:pt x="107272" y="91200"/>
                </a:lnTo>
                <a:lnTo>
                  <a:pt x="107272" y="96000"/>
                </a:lnTo>
                <a:lnTo>
                  <a:pt x="107272" y="96000"/>
                </a:lnTo>
                <a:lnTo>
                  <a:pt x="107272" y="96000"/>
                </a:lnTo>
                <a:lnTo>
                  <a:pt x="107272" y="96000"/>
                </a:lnTo>
                <a:lnTo>
                  <a:pt x="107272" y="96000"/>
                </a:lnTo>
                <a:lnTo>
                  <a:pt x="107272" y="99200"/>
                </a:lnTo>
                <a:lnTo>
                  <a:pt x="107272" y="99200"/>
                </a:lnTo>
                <a:lnTo>
                  <a:pt x="107272" y="99200"/>
                </a:lnTo>
                <a:lnTo>
                  <a:pt x="107272" y="99200"/>
                </a:lnTo>
                <a:lnTo>
                  <a:pt x="107272" y="99200"/>
                </a:lnTo>
                <a:lnTo>
                  <a:pt x="107272" y="102400"/>
                </a:lnTo>
                <a:lnTo>
                  <a:pt x="107272" y="102400"/>
                </a:lnTo>
                <a:lnTo>
                  <a:pt x="107272" y="102400"/>
                </a:lnTo>
                <a:lnTo>
                  <a:pt x="107272" y="102400"/>
                </a:lnTo>
                <a:lnTo>
                  <a:pt x="107272" y="105600"/>
                </a:lnTo>
                <a:lnTo>
                  <a:pt x="107272" y="105600"/>
                </a:lnTo>
                <a:lnTo>
                  <a:pt x="107272" y="105600"/>
                </a:lnTo>
                <a:lnTo>
                  <a:pt x="103636" y="105600"/>
                </a:lnTo>
                <a:lnTo>
                  <a:pt x="103636" y="105600"/>
                </a:lnTo>
                <a:lnTo>
                  <a:pt x="103636" y="105600"/>
                </a:lnTo>
                <a:lnTo>
                  <a:pt x="103636" y="105600"/>
                </a:lnTo>
                <a:lnTo>
                  <a:pt x="103636" y="105600"/>
                </a:lnTo>
                <a:lnTo>
                  <a:pt x="103636" y="105600"/>
                </a:lnTo>
                <a:lnTo>
                  <a:pt x="100000" y="105600"/>
                </a:lnTo>
                <a:lnTo>
                  <a:pt x="100000" y="105600"/>
                </a:lnTo>
                <a:lnTo>
                  <a:pt x="100000" y="105600"/>
                </a:lnTo>
                <a:lnTo>
                  <a:pt x="100000" y="105600"/>
                </a:lnTo>
                <a:lnTo>
                  <a:pt x="100000" y="105600"/>
                </a:lnTo>
                <a:lnTo>
                  <a:pt x="96363" y="105600"/>
                </a:lnTo>
                <a:lnTo>
                  <a:pt x="96363" y="105600"/>
                </a:lnTo>
                <a:lnTo>
                  <a:pt x="96363" y="105600"/>
                </a:lnTo>
                <a:lnTo>
                  <a:pt x="96363" y="105600"/>
                </a:lnTo>
                <a:lnTo>
                  <a:pt x="92727" y="105600"/>
                </a:lnTo>
                <a:lnTo>
                  <a:pt x="92727" y="105600"/>
                </a:lnTo>
                <a:lnTo>
                  <a:pt x="92727" y="105600"/>
                </a:lnTo>
                <a:lnTo>
                  <a:pt x="92727" y="105600"/>
                </a:lnTo>
                <a:lnTo>
                  <a:pt x="92727" y="105600"/>
                </a:lnTo>
                <a:lnTo>
                  <a:pt x="92727" y="105600"/>
                </a:lnTo>
                <a:lnTo>
                  <a:pt x="92727" y="105600"/>
                </a:lnTo>
                <a:lnTo>
                  <a:pt x="87272" y="105600"/>
                </a:lnTo>
                <a:lnTo>
                  <a:pt x="87272" y="108800"/>
                </a:lnTo>
                <a:lnTo>
                  <a:pt x="87272" y="108800"/>
                </a:lnTo>
                <a:lnTo>
                  <a:pt x="87272" y="108800"/>
                </a:lnTo>
                <a:lnTo>
                  <a:pt x="87272" y="108800"/>
                </a:lnTo>
                <a:lnTo>
                  <a:pt x="83636" y="108800"/>
                </a:lnTo>
                <a:lnTo>
                  <a:pt x="83636" y="108800"/>
                </a:lnTo>
                <a:lnTo>
                  <a:pt x="83636" y="108800"/>
                </a:lnTo>
                <a:lnTo>
                  <a:pt x="80000" y="108800"/>
                </a:lnTo>
                <a:lnTo>
                  <a:pt x="80000" y="108800"/>
                </a:lnTo>
                <a:lnTo>
                  <a:pt x="80000" y="108800"/>
                </a:lnTo>
                <a:lnTo>
                  <a:pt x="80000" y="108800"/>
                </a:lnTo>
                <a:lnTo>
                  <a:pt x="80000" y="108800"/>
                </a:lnTo>
                <a:lnTo>
                  <a:pt x="76363" y="108800"/>
                </a:lnTo>
                <a:lnTo>
                  <a:pt x="76363" y="108800"/>
                </a:lnTo>
                <a:lnTo>
                  <a:pt x="76363" y="108800"/>
                </a:lnTo>
                <a:lnTo>
                  <a:pt x="76363" y="113600"/>
                </a:lnTo>
                <a:lnTo>
                  <a:pt x="76363" y="113600"/>
                </a:lnTo>
                <a:lnTo>
                  <a:pt x="76363" y="113600"/>
                </a:lnTo>
                <a:lnTo>
                  <a:pt x="76363" y="108800"/>
                </a:lnTo>
                <a:lnTo>
                  <a:pt x="76363" y="108800"/>
                </a:lnTo>
                <a:lnTo>
                  <a:pt x="76363" y="108800"/>
                </a:lnTo>
                <a:lnTo>
                  <a:pt x="72727" y="108800"/>
                </a:lnTo>
                <a:lnTo>
                  <a:pt x="72727" y="108800"/>
                </a:lnTo>
                <a:lnTo>
                  <a:pt x="72727" y="108800"/>
                </a:lnTo>
                <a:lnTo>
                  <a:pt x="72727" y="108800"/>
                </a:lnTo>
                <a:lnTo>
                  <a:pt x="72727" y="108800"/>
                </a:lnTo>
                <a:lnTo>
                  <a:pt x="67272" y="108800"/>
                </a:lnTo>
                <a:lnTo>
                  <a:pt x="67272" y="108800"/>
                </a:lnTo>
                <a:lnTo>
                  <a:pt x="67272" y="108800"/>
                </a:lnTo>
                <a:lnTo>
                  <a:pt x="67272" y="108800"/>
                </a:lnTo>
                <a:lnTo>
                  <a:pt x="67272" y="108800"/>
                </a:lnTo>
                <a:lnTo>
                  <a:pt x="63636" y="108800"/>
                </a:lnTo>
                <a:lnTo>
                  <a:pt x="63636" y="113600"/>
                </a:lnTo>
                <a:lnTo>
                  <a:pt x="63636" y="113600"/>
                </a:lnTo>
                <a:lnTo>
                  <a:pt x="63636" y="113600"/>
                </a:lnTo>
                <a:lnTo>
                  <a:pt x="63636" y="113600"/>
                </a:lnTo>
                <a:lnTo>
                  <a:pt x="60000" y="113600"/>
                </a:lnTo>
                <a:lnTo>
                  <a:pt x="60000" y="113600"/>
                </a:lnTo>
                <a:lnTo>
                  <a:pt x="60000" y="116800"/>
                </a:lnTo>
                <a:lnTo>
                  <a:pt x="63636" y="116800"/>
                </a:lnTo>
                <a:lnTo>
                  <a:pt x="63636" y="116800"/>
                </a:lnTo>
                <a:lnTo>
                  <a:pt x="60000" y="116800"/>
                </a:lnTo>
                <a:lnTo>
                  <a:pt x="60000" y="116800"/>
                </a:lnTo>
                <a:lnTo>
                  <a:pt x="60000" y="116800"/>
                </a:lnTo>
                <a:lnTo>
                  <a:pt x="60000" y="116800"/>
                </a:lnTo>
                <a:lnTo>
                  <a:pt x="60000" y="116800"/>
                </a:lnTo>
                <a:lnTo>
                  <a:pt x="56363" y="116800"/>
                </a:lnTo>
                <a:lnTo>
                  <a:pt x="56363" y="116800"/>
                </a:lnTo>
                <a:lnTo>
                  <a:pt x="60000" y="116800"/>
                </a:lnTo>
                <a:lnTo>
                  <a:pt x="60000" y="116800"/>
                </a:lnTo>
                <a:lnTo>
                  <a:pt x="60000" y="113600"/>
                </a:lnTo>
                <a:lnTo>
                  <a:pt x="60000" y="113600"/>
                </a:lnTo>
                <a:lnTo>
                  <a:pt x="56363" y="113600"/>
                </a:lnTo>
                <a:lnTo>
                  <a:pt x="56363" y="113600"/>
                </a:lnTo>
                <a:lnTo>
                  <a:pt x="56363" y="108800"/>
                </a:lnTo>
                <a:lnTo>
                  <a:pt x="56363" y="108800"/>
                </a:lnTo>
                <a:lnTo>
                  <a:pt x="56363" y="108800"/>
                </a:lnTo>
                <a:lnTo>
                  <a:pt x="56363" y="108800"/>
                </a:lnTo>
                <a:lnTo>
                  <a:pt x="56363" y="108800"/>
                </a:lnTo>
                <a:lnTo>
                  <a:pt x="56363" y="108800"/>
                </a:lnTo>
                <a:lnTo>
                  <a:pt x="56363" y="108800"/>
                </a:lnTo>
                <a:lnTo>
                  <a:pt x="56363" y="105600"/>
                </a:lnTo>
                <a:lnTo>
                  <a:pt x="52727" y="105600"/>
                </a:lnTo>
                <a:lnTo>
                  <a:pt x="52727" y="105600"/>
                </a:lnTo>
                <a:lnTo>
                  <a:pt x="52727" y="105600"/>
                </a:lnTo>
                <a:lnTo>
                  <a:pt x="52727" y="105600"/>
                </a:lnTo>
                <a:lnTo>
                  <a:pt x="47272" y="105600"/>
                </a:lnTo>
                <a:lnTo>
                  <a:pt x="47272" y="105600"/>
                </a:lnTo>
                <a:lnTo>
                  <a:pt x="47272" y="105600"/>
                </a:lnTo>
                <a:lnTo>
                  <a:pt x="47272" y="102400"/>
                </a:lnTo>
                <a:lnTo>
                  <a:pt x="47272" y="102400"/>
                </a:lnTo>
                <a:lnTo>
                  <a:pt x="47272" y="102400"/>
                </a:lnTo>
                <a:lnTo>
                  <a:pt x="47272" y="102400"/>
                </a:lnTo>
                <a:lnTo>
                  <a:pt x="47272" y="102400"/>
                </a:lnTo>
                <a:lnTo>
                  <a:pt x="47272" y="99200"/>
                </a:lnTo>
                <a:lnTo>
                  <a:pt x="43636" y="99200"/>
                </a:lnTo>
                <a:lnTo>
                  <a:pt x="43636" y="99200"/>
                </a:lnTo>
                <a:lnTo>
                  <a:pt x="43636" y="99200"/>
                </a:lnTo>
                <a:lnTo>
                  <a:pt x="43636" y="99200"/>
                </a:lnTo>
                <a:lnTo>
                  <a:pt x="43636" y="102400"/>
                </a:lnTo>
                <a:lnTo>
                  <a:pt x="40000" y="102400"/>
                </a:lnTo>
                <a:lnTo>
                  <a:pt x="40000" y="102400"/>
                </a:lnTo>
                <a:lnTo>
                  <a:pt x="40000" y="102400"/>
                </a:lnTo>
                <a:lnTo>
                  <a:pt x="36363" y="102400"/>
                </a:lnTo>
                <a:lnTo>
                  <a:pt x="36363" y="102400"/>
                </a:lnTo>
                <a:lnTo>
                  <a:pt x="36363" y="99200"/>
                </a:lnTo>
                <a:lnTo>
                  <a:pt x="36363" y="99200"/>
                </a:lnTo>
                <a:lnTo>
                  <a:pt x="36363" y="99200"/>
                </a:lnTo>
                <a:lnTo>
                  <a:pt x="36363" y="99200"/>
                </a:lnTo>
                <a:lnTo>
                  <a:pt x="36363" y="99200"/>
                </a:lnTo>
                <a:lnTo>
                  <a:pt x="36363" y="99200"/>
                </a:lnTo>
                <a:lnTo>
                  <a:pt x="36363" y="96000"/>
                </a:lnTo>
                <a:lnTo>
                  <a:pt x="36363" y="96000"/>
                </a:lnTo>
                <a:lnTo>
                  <a:pt x="36363" y="99200"/>
                </a:lnTo>
                <a:lnTo>
                  <a:pt x="32727" y="99200"/>
                </a:lnTo>
                <a:lnTo>
                  <a:pt x="32727" y="99200"/>
                </a:lnTo>
                <a:lnTo>
                  <a:pt x="32727" y="99200"/>
                </a:lnTo>
                <a:lnTo>
                  <a:pt x="32727" y="99200"/>
                </a:lnTo>
                <a:lnTo>
                  <a:pt x="32727" y="99200"/>
                </a:lnTo>
                <a:lnTo>
                  <a:pt x="32727" y="102400"/>
                </a:lnTo>
                <a:lnTo>
                  <a:pt x="32727" y="102400"/>
                </a:lnTo>
                <a:lnTo>
                  <a:pt x="32727" y="102400"/>
                </a:lnTo>
                <a:lnTo>
                  <a:pt x="29090" y="102400"/>
                </a:lnTo>
                <a:lnTo>
                  <a:pt x="29090" y="102400"/>
                </a:lnTo>
                <a:lnTo>
                  <a:pt x="29090" y="102400"/>
                </a:lnTo>
                <a:lnTo>
                  <a:pt x="29090" y="105600"/>
                </a:lnTo>
                <a:lnTo>
                  <a:pt x="29090" y="105600"/>
                </a:lnTo>
                <a:lnTo>
                  <a:pt x="29090" y="105600"/>
                </a:lnTo>
                <a:lnTo>
                  <a:pt x="29090" y="105600"/>
                </a:lnTo>
                <a:lnTo>
                  <a:pt x="23636" y="105600"/>
                </a:lnTo>
                <a:lnTo>
                  <a:pt x="23636" y="108800"/>
                </a:lnTo>
                <a:lnTo>
                  <a:pt x="23636" y="108800"/>
                </a:lnTo>
                <a:lnTo>
                  <a:pt x="23636" y="108800"/>
                </a:lnTo>
                <a:lnTo>
                  <a:pt x="23636" y="108800"/>
                </a:lnTo>
                <a:lnTo>
                  <a:pt x="23636" y="108800"/>
                </a:lnTo>
                <a:lnTo>
                  <a:pt x="29090" y="108800"/>
                </a:lnTo>
                <a:lnTo>
                  <a:pt x="29090" y="108800"/>
                </a:lnTo>
                <a:lnTo>
                  <a:pt x="29090" y="113600"/>
                </a:lnTo>
                <a:lnTo>
                  <a:pt x="23636" y="113600"/>
                </a:lnTo>
                <a:lnTo>
                  <a:pt x="23636" y="113600"/>
                </a:lnTo>
                <a:lnTo>
                  <a:pt x="23636" y="113600"/>
                </a:lnTo>
                <a:lnTo>
                  <a:pt x="23636" y="116800"/>
                </a:lnTo>
                <a:lnTo>
                  <a:pt x="23636" y="116800"/>
                </a:lnTo>
                <a:lnTo>
                  <a:pt x="23636" y="116800"/>
                </a:lnTo>
                <a:lnTo>
                  <a:pt x="23636" y="120000"/>
                </a:lnTo>
                <a:lnTo>
                  <a:pt x="23636" y="120000"/>
                </a:lnTo>
                <a:lnTo>
                  <a:pt x="23636" y="116800"/>
                </a:lnTo>
                <a:lnTo>
                  <a:pt x="23636" y="116800"/>
                </a:lnTo>
                <a:lnTo>
                  <a:pt x="23636" y="116800"/>
                </a:lnTo>
                <a:lnTo>
                  <a:pt x="20000" y="116800"/>
                </a:lnTo>
                <a:lnTo>
                  <a:pt x="20000" y="116800"/>
                </a:lnTo>
                <a:lnTo>
                  <a:pt x="20000" y="116800"/>
                </a:lnTo>
                <a:lnTo>
                  <a:pt x="20000" y="116800"/>
                </a:lnTo>
                <a:lnTo>
                  <a:pt x="20000" y="116800"/>
                </a:lnTo>
                <a:lnTo>
                  <a:pt x="20000" y="113600"/>
                </a:lnTo>
                <a:lnTo>
                  <a:pt x="20000" y="113600"/>
                </a:lnTo>
                <a:lnTo>
                  <a:pt x="20000" y="113600"/>
                </a:lnTo>
                <a:lnTo>
                  <a:pt x="16363" y="113600"/>
                </a:lnTo>
                <a:lnTo>
                  <a:pt x="16363" y="113600"/>
                </a:lnTo>
                <a:lnTo>
                  <a:pt x="16363" y="108800"/>
                </a:lnTo>
                <a:lnTo>
                  <a:pt x="16363" y="108800"/>
                </a:lnTo>
                <a:lnTo>
                  <a:pt x="16363" y="108800"/>
                </a:lnTo>
                <a:lnTo>
                  <a:pt x="16363" y="108800"/>
                </a:lnTo>
                <a:lnTo>
                  <a:pt x="12727" y="108800"/>
                </a:lnTo>
                <a:lnTo>
                  <a:pt x="12727" y="108800"/>
                </a:lnTo>
                <a:lnTo>
                  <a:pt x="12727" y="108800"/>
                </a:lnTo>
                <a:lnTo>
                  <a:pt x="12727" y="108800"/>
                </a:lnTo>
                <a:lnTo>
                  <a:pt x="12727" y="108800"/>
                </a:lnTo>
                <a:lnTo>
                  <a:pt x="12727" y="108800"/>
                </a:lnTo>
                <a:lnTo>
                  <a:pt x="9090" y="108800"/>
                </a:lnTo>
                <a:lnTo>
                  <a:pt x="9090" y="108800"/>
                </a:lnTo>
                <a:lnTo>
                  <a:pt x="9090" y="105600"/>
                </a:lnTo>
                <a:lnTo>
                  <a:pt x="9090" y="105600"/>
                </a:lnTo>
                <a:lnTo>
                  <a:pt x="9090" y="105600"/>
                </a:lnTo>
                <a:lnTo>
                  <a:pt x="9090" y="105600"/>
                </a:lnTo>
                <a:lnTo>
                  <a:pt x="3636" y="105600"/>
                </a:lnTo>
                <a:lnTo>
                  <a:pt x="3636" y="105600"/>
                </a:lnTo>
                <a:lnTo>
                  <a:pt x="3636" y="105600"/>
                </a:lnTo>
                <a:lnTo>
                  <a:pt x="3636" y="102400"/>
                </a:lnTo>
                <a:lnTo>
                  <a:pt x="3636" y="102400"/>
                </a:lnTo>
                <a:lnTo>
                  <a:pt x="3636" y="102400"/>
                </a:lnTo>
                <a:lnTo>
                  <a:pt x="0" y="102400"/>
                </a:lnTo>
                <a:lnTo>
                  <a:pt x="0" y="102400"/>
                </a:lnTo>
                <a:lnTo>
                  <a:pt x="0" y="99200"/>
                </a:lnTo>
                <a:lnTo>
                  <a:pt x="0" y="99200"/>
                </a:lnTo>
                <a:lnTo>
                  <a:pt x="3636" y="99200"/>
                </a:lnTo>
                <a:lnTo>
                  <a:pt x="3636" y="99200"/>
                </a:lnTo>
                <a:lnTo>
                  <a:pt x="3636" y="99200"/>
                </a:lnTo>
                <a:lnTo>
                  <a:pt x="3636" y="99200"/>
                </a:lnTo>
                <a:lnTo>
                  <a:pt x="3636" y="96000"/>
                </a:lnTo>
                <a:lnTo>
                  <a:pt x="3636" y="96000"/>
                </a:lnTo>
                <a:lnTo>
                  <a:pt x="3636" y="96000"/>
                </a:lnTo>
                <a:lnTo>
                  <a:pt x="3636" y="96000"/>
                </a:lnTo>
                <a:lnTo>
                  <a:pt x="3636" y="96000"/>
                </a:lnTo>
                <a:lnTo>
                  <a:pt x="3636" y="91200"/>
                </a:lnTo>
                <a:lnTo>
                  <a:pt x="0" y="91200"/>
                </a:lnTo>
                <a:lnTo>
                  <a:pt x="0" y="91200"/>
                </a:lnTo>
                <a:lnTo>
                  <a:pt x="0" y="91200"/>
                </a:lnTo>
                <a:lnTo>
                  <a:pt x="3636" y="91200"/>
                </a:lnTo>
                <a:lnTo>
                  <a:pt x="3636" y="88000"/>
                </a:lnTo>
                <a:lnTo>
                  <a:pt x="0" y="88000"/>
                </a:lnTo>
                <a:lnTo>
                  <a:pt x="0" y="88000"/>
                </a:lnTo>
                <a:lnTo>
                  <a:pt x="3636" y="88000"/>
                </a:lnTo>
                <a:lnTo>
                  <a:pt x="3636" y="88000"/>
                </a:lnTo>
                <a:lnTo>
                  <a:pt x="3636" y="88000"/>
                </a:lnTo>
                <a:lnTo>
                  <a:pt x="3636" y="84800"/>
                </a:lnTo>
                <a:lnTo>
                  <a:pt x="3636" y="84800"/>
                </a:lnTo>
                <a:lnTo>
                  <a:pt x="9090" y="84800"/>
                </a:lnTo>
                <a:lnTo>
                  <a:pt x="9090" y="84800"/>
                </a:lnTo>
                <a:lnTo>
                  <a:pt x="9090" y="84800"/>
                </a:lnTo>
                <a:lnTo>
                  <a:pt x="9090" y="84800"/>
                </a:lnTo>
                <a:lnTo>
                  <a:pt x="9090" y="81600"/>
                </a:lnTo>
                <a:lnTo>
                  <a:pt x="9090" y="81600"/>
                </a:lnTo>
                <a:lnTo>
                  <a:pt x="9090" y="81600"/>
                </a:lnTo>
                <a:lnTo>
                  <a:pt x="9090" y="81600"/>
                </a:lnTo>
                <a:lnTo>
                  <a:pt x="9090" y="81600"/>
                </a:lnTo>
                <a:lnTo>
                  <a:pt x="9090" y="78400"/>
                </a:lnTo>
                <a:lnTo>
                  <a:pt x="12727" y="78400"/>
                </a:lnTo>
                <a:lnTo>
                  <a:pt x="12727" y="78400"/>
                </a:lnTo>
                <a:lnTo>
                  <a:pt x="12727" y="78400"/>
                </a:lnTo>
                <a:lnTo>
                  <a:pt x="12727" y="78400"/>
                </a:lnTo>
                <a:lnTo>
                  <a:pt x="12727" y="78400"/>
                </a:lnTo>
                <a:lnTo>
                  <a:pt x="12727" y="78400"/>
                </a:lnTo>
                <a:lnTo>
                  <a:pt x="12727" y="78400"/>
                </a:lnTo>
                <a:lnTo>
                  <a:pt x="16363" y="78400"/>
                </a:lnTo>
                <a:lnTo>
                  <a:pt x="16363" y="78400"/>
                </a:lnTo>
                <a:lnTo>
                  <a:pt x="16363" y="78400"/>
                </a:lnTo>
                <a:lnTo>
                  <a:pt x="16363" y="81600"/>
                </a:lnTo>
                <a:lnTo>
                  <a:pt x="16363" y="81600"/>
                </a:lnTo>
                <a:lnTo>
                  <a:pt x="20000" y="81600"/>
                </a:lnTo>
                <a:lnTo>
                  <a:pt x="20000" y="78400"/>
                </a:lnTo>
                <a:lnTo>
                  <a:pt x="20000" y="78400"/>
                </a:lnTo>
                <a:lnTo>
                  <a:pt x="16363" y="78400"/>
                </a:lnTo>
                <a:lnTo>
                  <a:pt x="16363" y="78400"/>
                </a:lnTo>
                <a:lnTo>
                  <a:pt x="16363" y="73600"/>
                </a:lnTo>
                <a:lnTo>
                  <a:pt x="16363" y="73600"/>
                </a:lnTo>
                <a:lnTo>
                  <a:pt x="16363" y="73600"/>
                </a:lnTo>
                <a:lnTo>
                  <a:pt x="16363" y="73600"/>
                </a:lnTo>
                <a:lnTo>
                  <a:pt x="16363" y="73600"/>
                </a:lnTo>
                <a:lnTo>
                  <a:pt x="16363" y="73600"/>
                </a:lnTo>
                <a:lnTo>
                  <a:pt x="16363" y="73600"/>
                </a:lnTo>
                <a:lnTo>
                  <a:pt x="16363" y="73600"/>
                </a:lnTo>
                <a:lnTo>
                  <a:pt x="16363" y="73600"/>
                </a:lnTo>
                <a:lnTo>
                  <a:pt x="20000" y="73600"/>
                </a:lnTo>
                <a:lnTo>
                  <a:pt x="20000" y="73600"/>
                </a:lnTo>
                <a:lnTo>
                  <a:pt x="20000" y="73600"/>
                </a:lnTo>
                <a:lnTo>
                  <a:pt x="20000" y="73600"/>
                </a:lnTo>
                <a:lnTo>
                  <a:pt x="20000" y="73600"/>
                </a:lnTo>
                <a:lnTo>
                  <a:pt x="20000" y="73600"/>
                </a:lnTo>
                <a:lnTo>
                  <a:pt x="23636" y="73600"/>
                </a:lnTo>
                <a:lnTo>
                  <a:pt x="23636" y="73600"/>
                </a:lnTo>
                <a:lnTo>
                  <a:pt x="23636" y="73600"/>
                </a:lnTo>
                <a:lnTo>
                  <a:pt x="23636" y="70400"/>
                </a:lnTo>
                <a:lnTo>
                  <a:pt x="23636" y="70400"/>
                </a:lnTo>
                <a:lnTo>
                  <a:pt x="23636" y="70400"/>
                </a:lnTo>
                <a:lnTo>
                  <a:pt x="23636" y="70400"/>
                </a:lnTo>
                <a:lnTo>
                  <a:pt x="23636" y="70400"/>
                </a:lnTo>
                <a:lnTo>
                  <a:pt x="29090" y="70400"/>
                </a:lnTo>
                <a:lnTo>
                  <a:pt x="29090" y="70400"/>
                </a:lnTo>
                <a:lnTo>
                  <a:pt x="29090" y="70400"/>
                </a:lnTo>
                <a:lnTo>
                  <a:pt x="29090" y="70400"/>
                </a:lnTo>
                <a:lnTo>
                  <a:pt x="29090" y="70400"/>
                </a:lnTo>
                <a:lnTo>
                  <a:pt x="29090" y="67200"/>
                </a:lnTo>
                <a:lnTo>
                  <a:pt x="29090" y="67200"/>
                </a:lnTo>
                <a:lnTo>
                  <a:pt x="29090" y="67200"/>
                </a:lnTo>
                <a:lnTo>
                  <a:pt x="29090" y="67200"/>
                </a:lnTo>
                <a:lnTo>
                  <a:pt x="29090" y="67200"/>
                </a:lnTo>
                <a:lnTo>
                  <a:pt x="29090" y="64000"/>
                </a:lnTo>
                <a:lnTo>
                  <a:pt x="23636" y="64000"/>
                </a:lnTo>
                <a:lnTo>
                  <a:pt x="23636" y="64000"/>
                </a:lnTo>
                <a:lnTo>
                  <a:pt x="23636" y="64000"/>
                </a:lnTo>
                <a:lnTo>
                  <a:pt x="23636" y="64000"/>
                </a:lnTo>
                <a:lnTo>
                  <a:pt x="23636" y="64000"/>
                </a:lnTo>
                <a:lnTo>
                  <a:pt x="23636" y="60800"/>
                </a:lnTo>
                <a:lnTo>
                  <a:pt x="23636" y="60800"/>
                </a:lnTo>
                <a:lnTo>
                  <a:pt x="23636" y="60800"/>
                </a:lnTo>
                <a:lnTo>
                  <a:pt x="23636" y="60800"/>
                </a:lnTo>
                <a:lnTo>
                  <a:pt x="23636" y="60800"/>
                </a:lnTo>
                <a:lnTo>
                  <a:pt x="23636" y="60800"/>
                </a:lnTo>
                <a:lnTo>
                  <a:pt x="23636" y="60800"/>
                </a:lnTo>
                <a:lnTo>
                  <a:pt x="29090" y="60800"/>
                </a:lnTo>
                <a:lnTo>
                  <a:pt x="29090" y="60800"/>
                </a:lnTo>
                <a:lnTo>
                  <a:pt x="29090" y="60800"/>
                </a:lnTo>
                <a:lnTo>
                  <a:pt x="32727" y="60800"/>
                </a:lnTo>
                <a:lnTo>
                  <a:pt x="32727" y="60800"/>
                </a:lnTo>
                <a:lnTo>
                  <a:pt x="32727" y="60800"/>
                </a:lnTo>
                <a:lnTo>
                  <a:pt x="32727" y="60800"/>
                </a:lnTo>
                <a:lnTo>
                  <a:pt x="32727" y="60800"/>
                </a:lnTo>
                <a:lnTo>
                  <a:pt x="32727" y="60800"/>
                </a:lnTo>
                <a:lnTo>
                  <a:pt x="32727" y="56000"/>
                </a:lnTo>
                <a:lnTo>
                  <a:pt x="32727" y="56000"/>
                </a:lnTo>
                <a:lnTo>
                  <a:pt x="29090" y="56000"/>
                </a:lnTo>
                <a:lnTo>
                  <a:pt x="29090" y="56000"/>
                </a:lnTo>
                <a:lnTo>
                  <a:pt x="29090" y="56000"/>
                </a:lnTo>
                <a:lnTo>
                  <a:pt x="29090" y="56000"/>
                </a:lnTo>
                <a:lnTo>
                  <a:pt x="29090" y="56000"/>
                </a:lnTo>
                <a:lnTo>
                  <a:pt x="23636" y="56000"/>
                </a:lnTo>
                <a:lnTo>
                  <a:pt x="23636" y="52800"/>
                </a:lnTo>
                <a:lnTo>
                  <a:pt x="23636" y="52800"/>
                </a:lnTo>
                <a:lnTo>
                  <a:pt x="23636" y="52800"/>
                </a:lnTo>
                <a:lnTo>
                  <a:pt x="23636" y="52800"/>
                </a:lnTo>
                <a:lnTo>
                  <a:pt x="23636" y="52800"/>
                </a:lnTo>
                <a:lnTo>
                  <a:pt x="23636" y="52800"/>
                </a:lnTo>
                <a:lnTo>
                  <a:pt x="20000" y="52800"/>
                </a:lnTo>
                <a:lnTo>
                  <a:pt x="20000" y="52800"/>
                </a:lnTo>
                <a:lnTo>
                  <a:pt x="20000" y="52800"/>
                </a:lnTo>
                <a:lnTo>
                  <a:pt x="20000" y="49600"/>
                </a:lnTo>
                <a:lnTo>
                  <a:pt x="20000" y="49600"/>
                </a:lnTo>
                <a:lnTo>
                  <a:pt x="20000" y="49600"/>
                </a:lnTo>
                <a:lnTo>
                  <a:pt x="20000" y="46400"/>
                </a:lnTo>
                <a:lnTo>
                  <a:pt x="20000" y="46400"/>
                </a:lnTo>
                <a:lnTo>
                  <a:pt x="20000" y="46400"/>
                </a:lnTo>
                <a:lnTo>
                  <a:pt x="20000" y="46400"/>
                </a:lnTo>
                <a:lnTo>
                  <a:pt x="20000" y="46400"/>
                </a:lnTo>
                <a:lnTo>
                  <a:pt x="20000" y="43200"/>
                </a:lnTo>
                <a:lnTo>
                  <a:pt x="20000" y="43200"/>
                </a:lnTo>
                <a:lnTo>
                  <a:pt x="23636" y="43200"/>
                </a:lnTo>
                <a:lnTo>
                  <a:pt x="23636" y="43200"/>
                </a:lnTo>
                <a:lnTo>
                  <a:pt x="23636" y="43200"/>
                </a:lnTo>
                <a:lnTo>
                  <a:pt x="23636" y="38400"/>
                </a:lnTo>
                <a:lnTo>
                  <a:pt x="23636" y="38400"/>
                </a:lnTo>
                <a:lnTo>
                  <a:pt x="23636" y="38400"/>
                </a:lnTo>
                <a:lnTo>
                  <a:pt x="23636" y="38400"/>
                </a:lnTo>
                <a:lnTo>
                  <a:pt x="23636" y="35200"/>
                </a:lnTo>
                <a:lnTo>
                  <a:pt x="23636" y="35200"/>
                </a:lnTo>
                <a:lnTo>
                  <a:pt x="23636" y="35200"/>
                </a:lnTo>
                <a:lnTo>
                  <a:pt x="23636" y="35200"/>
                </a:lnTo>
                <a:lnTo>
                  <a:pt x="23636" y="35200"/>
                </a:lnTo>
                <a:lnTo>
                  <a:pt x="23636" y="35200"/>
                </a:lnTo>
                <a:lnTo>
                  <a:pt x="23636" y="35200"/>
                </a:lnTo>
                <a:lnTo>
                  <a:pt x="20000" y="35200"/>
                </a:lnTo>
                <a:lnTo>
                  <a:pt x="20000" y="35200"/>
                </a:lnTo>
                <a:lnTo>
                  <a:pt x="20000" y="35200"/>
                </a:lnTo>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7" name="Shape 617"/>
          <p:cNvSpPr/>
          <p:nvPr/>
        </p:nvSpPr>
        <p:spPr>
          <a:xfrm>
            <a:off x="4991125" y="3596901"/>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8" name="Shape 618"/>
          <p:cNvSpPr/>
          <p:nvPr/>
        </p:nvSpPr>
        <p:spPr>
          <a:xfrm>
            <a:off x="4991125" y="3596901"/>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19" name="Shape 619"/>
          <p:cNvSpPr/>
          <p:nvPr/>
        </p:nvSpPr>
        <p:spPr>
          <a:xfrm>
            <a:off x="5024470" y="3666746"/>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0" name="Shape 620"/>
          <p:cNvSpPr/>
          <p:nvPr/>
        </p:nvSpPr>
        <p:spPr>
          <a:xfrm>
            <a:off x="5024470" y="3666746"/>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1" name="Shape 621"/>
          <p:cNvSpPr/>
          <p:nvPr/>
        </p:nvSpPr>
        <p:spPr>
          <a:xfrm>
            <a:off x="5028045" y="3673095"/>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2" name="Shape 622"/>
          <p:cNvSpPr/>
          <p:nvPr/>
        </p:nvSpPr>
        <p:spPr>
          <a:xfrm>
            <a:off x="5028045" y="3673095"/>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3" name="Shape 623"/>
          <p:cNvSpPr/>
          <p:nvPr/>
        </p:nvSpPr>
        <p:spPr>
          <a:xfrm>
            <a:off x="5059009" y="374293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4" name="Shape 624"/>
          <p:cNvSpPr/>
          <p:nvPr/>
        </p:nvSpPr>
        <p:spPr>
          <a:xfrm>
            <a:off x="5059009" y="374293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5" name="Shape 625"/>
          <p:cNvSpPr/>
          <p:nvPr/>
        </p:nvSpPr>
        <p:spPr>
          <a:xfrm>
            <a:off x="5059009" y="3739764"/>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6" name="Shape 626"/>
          <p:cNvSpPr/>
          <p:nvPr/>
        </p:nvSpPr>
        <p:spPr>
          <a:xfrm>
            <a:off x="5059009" y="3739764"/>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7" name="Shape 627"/>
          <p:cNvSpPr/>
          <p:nvPr/>
        </p:nvSpPr>
        <p:spPr>
          <a:xfrm>
            <a:off x="5118559" y="3893735"/>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8" name="Shape 628"/>
          <p:cNvSpPr/>
          <p:nvPr/>
        </p:nvSpPr>
        <p:spPr>
          <a:xfrm>
            <a:off x="5118559" y="3893735"/>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29" name="Shape 629"/>
          <p:cNvSpPr/>
          <p:nvPr/>
        </p:nvSpPr>
        <p:spPr>
          <a:xfrm>
            <a:off x="5122131" y="3896909"/>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0" name="Shape 630"/>
          <p:cNvSpPr/>
          <p:nvPr/>
        </p:nvSpPr>
        <p:spPr>
          <a:xfrm>
            <a:off x="5122131" y="3896909"/>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1" name="Shape 631"/>
          <p:cNvSpPr/>
          <p:nvPr/>
        </p:nvSpPr>
        <p:spPr>
          <a:xfrm>
            <a:off x="5092356" y="3833416"/>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2" name="Shape 632"/>
          <p:cNvSpPr/>
          <p:nvPr/>
        </p:nvSpPr>
        <p:spPr>
          <a:xfrm>
            <a:off x="5092356" y="3833416"/>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3" name="Shape 633"/>
          <p:cNvSpPr/>
          <p:nvPr/>
        </p:nvSpPr>
        <p:spPr>
          <a:xfrm>
            <a:off x="5022088" y="3661981"/>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4" name="Shape 634"/>
          <p:cNvSpPr/>
          <p:nvPr/>
        </p:nvSpPr>
        <p:spPr>
          <a:xfrm>
            <a:off x="5023278" y="3661981"/>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5" name="Shape 635"/>
          <p:cNvSpPr/>
          <p:nvPr/>
        </p:nvSpPr>
        <p:spPr>
          <a:xfrm>
            <a:off x="5116118" y="3914777"/>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6" name="Shape 636"/>
          <p:cNvSpPr/>
          <p:nvPr/>
        </p:nvSpPr>
        <p:spPr>
          <a:xfrm>
            <a:off x="5116118" y="3914777"/>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7" name="Shape 637"/>
          <p:cNvSpPr/>
          <p:nvPr/>
        </p:nvSpPr>
        <p:spPr>
          <a:xfrm>
            <a:off x="5067303" y="3803652"/>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8" name="Shape 638"/>
          <p:cNvSpPr/>
          <p:nvPr/>
        </p:nvSpPr>
        <p:spPr>
          <a:xfrm>
            <a:off x="5067303" y="3803652"/>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39" name="Shape 639"/>
          <p:cNvSpPr/>
          <p:nvPr/>
        </p:nvSpPr>
        <p:spPr>
          <a:xfrm>
            <a:off x="5116116" y="391477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0" name="Shape 640"/>
          <p:cNvSpPr/>
          <p:nvPr/>
        </p:nvSpPr>
        <p:spPr>
          <a:xfrm>
            <a:off x="5116116" y="391477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1" name="Shape 641"/>
          <p:cNvSpPr/>
          <p:nvPr/>
        </p:nvSpPr>
        <p:spPr>
          <a:xfrm>
            <a:off x="5116118" y="3894137"/>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2" name="Shape 642"/>
          <p:cNvSpPr/>
          <p:nvPr/>
        </p:nvSpPr>
        <p:spPr>
          <a:xfrm>
            <a:off x="5116118" y="3894137"/>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3" name="Shape 643"/>
          <p:cNvSpPr/>
          <p:nvPr/>
        </p:nvSpPr>
        <p:spPr>
          <a:xfrm>
            <a:off x="5113737" y="3897313"/>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4" name="Shape 644"/>
          <p:cNvSpPr/>
          <p:nvPr/>
        </p:nvSpPr>
        <p:spPr>
          <a:xfrm>
            <a:off x="5113737" y="3897313"/>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5" name="Shape 645"/>
          <p:cNvSpPr/>
          <p:nvPr/>
        </p:nvSpPr>
        <p:spPr>
          <a:xfrm>
            <a:off x="5006578" y="3624264"/>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6" name="Shape 646"/>
          <p:cNvSpPr/>
          <p:nvPr/>
        </p:nvSpPr>
        <p:spPr>
          <a:xfrm>
            <a:off x="5006578" y="3624264"/>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7" name="Shape 647"/>
          <p:cNvSpPr/>
          <p:nvPr/>
        </p:nvSpPr>
        <p:spPr>
          <a:xfrm>
            <a:off x="5108972" y="3903661"/>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8" name="Shape 648"/>
          <p:cNvSpPr/>
          <p:nvPr/>
        </p:nvSpPr>
        <p:spPr>
          <a:xfrm>
            <a:off x="5108972" y="3903661"/>
            <a:ext cx="1190" cy="4763"/>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49" name="Shape 649"/>
          <p:cNvSpPr/>
          <p:nvPr/>
        </p:nvSpPr>
        <p:spPr>
          <a:xfrm>
            <a:off x="5045872" y="3705227"/>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0" name="Shape 650"/>
          <p:cNvSpPr/>
          <p:nvPr/>
        </p:nvSpPr>
        <p:spPr>
          <a:xfrm>
            <a:off x="5045872" y="3705227"/>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1" name="Shape 651"/>
          <p:cNvSpPr/>
          <p:nvPr/>
        </p:nvSpPr>
        <p:spPr>
          <a:xfrm>
            <a:off x="5006581" y="3624264"/>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2" name="Shape 652"/>
          <p:cNvSpPr/>
          <p:nvPr/>
        </p:nvSpPr>
        <p:spPr>
          <a:xfrm>
            <a:off x="5006581" y="3624264"/>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3" name="Shape 653"/>
          <p:cNvSpPr/>
          <p:nvPr/>
        </p:nvSpPr>
        <p:spPr>
          <a:xfrm>
            <a:off x="4993482" y="3597277"/>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4" name="Shape 654"/>
          <p:cNvSpPr/>
          <p:nvPr/>
        </p:nvSpPr>
        <p:spPr>
          <a:xfrm>
            <a:off x="4993482" y="3597277"/>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5" name="Shape 655"/>
          <p:cNvSpPr/>
          <p:nvPr/>
        </p:nvSpPr>
        <p:spPr>
          <a:xfrm>
            <a:off x="5056585" y="372903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6" name="Shape 656"/>
          <p:cNvSpPr/>
          <p:nvPr/>
        </p:nvSpPr>
        <p:spPr>
          <a:xfrm>
            <a:off x="5056585" y="372903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7" name="Shape 657"/>
          <p:cNvSpPr/>
          <p:nvPr/>
        </p:nvSpPr>
        <p:spPr>
          <a:xfrm>
            <a:off x="5100638" y="386873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8" name="Shape 658"/>
          <p:cNvSpPr/>
          <p:nvPr/>
        </p:nvSpPr>
        <p:spPr>
          <a:xfrm>
            <a:off x="5100638" y="386873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59" name="Shape 659"/>
          <p:cNvSpPr/>
          <p:nvPr/>
        </p:nvSpPr>
        <p:spPr>
          <a:xfrm>
            <a:off x="4988722" y="3592513"/>
            <a:ext cx="2381" cy="4763"/>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0" name="Shape 660"/>
          <p:cNvSpPr/>
          <p:nvPr/>
        </p:nvSpPr>
        <p:spPr>
          <a:xfrm>
            <a:off x="4988722" y="3592513"/>
            <a:ext cx="2381" cy="4763"/>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1" name="Shape 661"/>
          <p:cNvSpPr/>
          <p:nvPr/>
        </p:nvSpPr>
        <p:spPr>
          <a:xfrm>
            <a:off x="5108974" y="3908427"/>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2" name="Shape 662"/>
          <p:cNvSpPr/>
          <p:nvPr/>
        </p:nvSpPr>
        <p:spPr>
          <a:xfrm>
            <a:off x="5108974" y="3908427"/>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3" name="Shape 663"/>
          <p:cNvSpPr/>
          <p:nvPr/>
        </p:nvSpPr>
        <p:spPr>
          <a:xfrm>
            <a:off x="5116115" y="39004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4" name="Shape 664"/>
          <p:cNvSpPr/>
          <p:nvPr/>
        </p:nvSpPr>
        <p:spPr>
          <a:xfrm>
            <a:off x="5116115" y="39004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5" name="Shape 665"/>
          <p:cNvSpPr/>
          <p:nvPr/>
        </p:nvSpPr>
        <p:spPr>
          <a:xfrm>
            <a:off x="5103019" y="3897314"/>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6" name="Shape 666"/>
          <p:cNvSpPr/>
          <p:nvPr/>
        </p:nvSpPr>
        <p:spPr>
          <a:xfrm>
            <a:off x="5103019" y="3897314"/>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7" name="Shape 667"/>
          <p:cNvSpPr/>
          <p:nvPr/>
        </p:nvSpPr>
        <p:spPr>
          <a:xfrm>
            <a:off x="5004199" y="3621087"/>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8" name="Shape 668"/>
          <p:cNvSpPr/>
          <p:nvPr/>
        </p:nvSpPr>
        <p:spPr>
          <a:xfrm>
            <a:off x="5004199" y="3621087"/>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69" name="Shape 669"/>
          <p:cNvSpPr/>
          <p:nvPr/>
        </p:nvSpPr>
        <p:spPr>
          <a:xfrm>
            <a:off x="5116115" y="3900489"/>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0" name="Shape 670"/>
          <p:cNvSpPr/>
          <p:nvPr/>
        </p:nvSpPr>
        <p:spPr>
          <a:xfrm>
            <a:off x="5116115" y="3900489"/>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1" name="Shape 671"/>
          <p:cNvSpPr/>
          <p:nvPr/>
        </p:nvSpPr>
        <p:spPr>
          <a:xfrm>
            <a:off x="5045869" y="371157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2" name="Shape 672"/>
          <p:cNvSpPr/>
          <p:nvPr/>
        </p:nvSpPr>
        <p:spPr>
          <a:xfrm>
            <a:off x="5045869" y="371157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3" name="Shape 673"/>
          <p:cNvSpPr/>
          <p:nvPr/>
        </p:nvSpPr>
        <p:spPr>
          <a:xfrm>
            <a:off x="5087543" y="3821114"/>
            <a:ext cx="2381" cy="3175"/>
          </a:xfrm>
          <a:custGeom>
            <a:avLst/>
            <a:gdLst/>
            <a:ahLst/>
            <a:cxnLst/>
            <a:rect l="0" t="0" r="0" b="0"/>
            <a:pathLst>
              <a:path w="120000" h="120000" extrusionOk="0">
                <a:moveTo>
                  <a:pt x="120000" y="0"/>
                </a:moveTo>
                <a:lnTo>
                  <a:pt x="120000" y="0"/>
                </a:lnTo>
                <a:lnTo>
                  <a:pt x="120000" y="120000"/>
                </a:lnTo>
                <a:lnTo>
                  <a:pt x="0" y="12000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4" name="Shape 674"/>
          <p:cNvSpPr/>
          <p:nvPr/>
        </p:nvSpPr>
        <p:spPr>
          <a:xfrm>
            <a:off x="5087543" y="3821114"/>
            <a:ext cx="2381" cy="3175"/>
          </a:xfrm>
          <a:custGeom>
            <a:avLst/>
            <a:gdLst/>
            <a:ahLst/>
            <a:cxnLst/>
            <a:rect l="0" t="0" r="0" b="0"/>
            <a:pathLst>
              <a:path w="120000" h="120000" extrusionOk="0">
                <a:moveTo>
                  <a:pt x="120000" y="0"/>
                </a:moveTo>
                <a:lnTo>
                  <a:pt x="120000" y="0"/>
                </a:lnTo>
                <a:lnTo>
                  <a:pt x="120000" y="120000"/>
                </a:lnTo>
                <a:lnTo>
                  <a:pt x="0" y="12000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5" name="Shape 675"/>
          <p:cNvSpPr/>
          <p:nvPr/>
        </p:nvSpPr>
        <p:spPr>
          <a:xfrm>
            <a:off x="5098256" y="3851276"/>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6" name="Shape 676"/>
          <p:cNvSpPr/>
          <p:nvPr/>
        </p:nvSpPr>
        <p:spPr>
          <a:xfrm>
            <a:off x="5098256" y="3851276"/>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7" name="Shape 677"/>
          <p:cNvSpPr/>
          <p:nvPr/>
        </p:nvSpPr>
        <p:spPr>
          <a:xfrm>
            <a:off x="5105401" y="3890963"/>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8" name="Shape 678"/>
          <p:cNvSpPr/>
          <p:nvPr/>
        </p:nvSpPr>
        <p:spPr>
          <a:xfrm>
            <a:off x="5105401" y="3890963"/>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79" name="Shape 679"/>
          <p:cNvSpPr/>
          <p:nvPr/>
        </p:nvSpPr>
        <p:spPr>
          <a:xfrm>
            <a:off x="4993481" y="36004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0" name="Shape 680"/>
          <p:cNvSpPr/>
          <p:nvPr/>
        </p:nvSpPr>
        <p:spPr>
          <a:xfrm>
            <a:off x="4993481" y="36004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1" name="Shape 681"/>
          <p:cNvSpPr/>
          <p:nvPr/>
        </p:nvSpPr>
        <p:spPr>
          <a:xfrm>
            <a:off x="5092303" y="3830639"/>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2" name="Shape 682"/>
          <p:cNvSpPr/>
          <p:nvPr/>
        </p:nvSpPr>
        <p:spPr>
          <a:xfrm>
            <a:off x="5092303" y="3830639"/>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3" name="Shape 683"/>
          <p:cNvSpPr/>
          <p:nvPr/>
        </p:nvSpPr>
        <p:spPr>
          <a:xfrm>
            <a:off x="5076828" y="3810002"/>
            <a:ext cx="2381" cy="3175"/>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4" name="Shape 684"/>
          <p:cNvSpPr/>
          <p:nvPr/>
        </p:nvSpPr>
        <p:spPr>
          <a:xfrm>
            <a:off x="5076828" y="3810002"/>
            <a:ext cx="2381" cy="3175"/>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5" name="Shape 685"/>
          <p:cNvSpPr/>
          <p:nvPr/>
        </p:nvSpPr>
        <p:spPr>
          <a:xfrm>
            <a:off x="5095875" y="3848102"/>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6" name="Shape 686"/>
          <p:cNvSpPr/>
          <p:nvPr/>
        </p:nvSpPr>
        <p:spPr>
          <a:xfrm>
            <a:off x="5095875" y="3848102"/>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7" name="Shape 687"/>
          <p:cNvSpPr/>
          <p:nvPr/>
        </p:nvSpPr>
        <p:spPr>
          <a:xfrm>
            <a:off x="5244706" y="3600451"/>
            <a:ext cx="2381"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8" name="Shape 688"/>
          <p:cNvSpPr/>
          <p:nvPr/>
        </p:nvSpPr>
        <p:spPr>
          <a:xfrm>
            <a:off x="5244706" y="3600451"/>
            <a:ext cx="2381"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89" name="Shape 689"/>
          <p:cNvSpPr/>
          <p:nvPr/>
        </p:nvSpPr>
        <p:spPr>
          <a:xfrm>
            <a:off x="5024438" y="3673477"/>
            <a:ext cx="3572" cy="3175"/>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0" name="Shape 690"/>
          <p:cNvSpPr/>
          <p:nvPr/>
        </p:nvSpPr>
        <p:spPr>
          <a:xfrm>
            <a:off x="5024438" y="3673477"/>
            <a:ext cx="3572" cy="3175"/>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1" name="Shape 691"/>
          <p:cNvSpPr/>
          <p:nvPr/>
        </p:nvSpPr>
        <p:spPr>
          <a:xfrm>
            <a:off x="5048253" y="3711577"/>
            <a:ext cx="2381" cy="3175"/>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120000"/>
                </a:lnTo>
                <a:lnTo>
                  <a:pt x="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2" name="Shape 692"/>
          <p:cNvSpPr/>
          <p:nvPr/>
        </p:nvSpPr>
        <p:spPr>
          <a:xfrm>
            <a:off x="5048253" y="3711577"/>
            <a:ext cx="2381" cy="3175"/>
          </a:xfrm>
          <a:custGeom>
            <a:avLst/>
            <a:gdLst/>
            <a:ahLst/>
            <a:cxnLst/>
            <a:rect l="0" t="0" r="0" b="0"/>
            <a:pathLst>
              <a:path w="120000" h="120000" extrusionOk="0">
                <a:moveTo>
                  <a:pt x="120000" y="0"/>
                </a:moveTo>
                <a:lnTo>
                  <a:pt x="120000" y="0"/>
                </a:lnTo>
                <a:lnTo>
                  <a:pt x="120000" y="0"/>
                </a:lnTo>
                <a:lnTo>
                  <a:pt x="0" y="0"/>
                </a:lnTo>
                <a:lnTo>
                  <a:pt x="0" y="120000"/>
                </a:lnTo>
                <a:lnTo>
                  <a:pt x="0" y="120000"/>
                </a:lnTo>
                <a:lnTo>
                  <a:pt x="0" y="120000"/>
                </a:lnTo>
                <a:lnTo>
                  <a:pt x="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3" name="Shape 693"/>
          <p:cNvSpPr/>
          <p:nvPr/>
        </p:nvSpPr>
        <p:spPr>
          <a:xfrm>
            <a:off x="5041109" y="3705227"/>
            <a:ext cx="2381" cy="3175"/>
          </a:xfrm>
          <a:custGeom>
            <a:avLst/>
            <a:gdLst/>
            <a:ahLst/>
            <a:cxnLst/>
            <a:rect l="0" t="0" r="0" b="0"/>
            <a:pathLst>
              <a:path w="120000" h="120000" extrusionOk="0">
                <a:moveTo>
                  <a:pt x="0" y="0"/>
                </a:moveTo>
                <a:lnTo>
                  <a:pt x="0" y="0"/>
                </a:lnTo>
                <a:lnTo>
                  <a:pt x="0" y="0"/>
                </a:lnTo>
                <a:lnTo>
                  <a:pt x="0" y="120000"/>
                </a:lnTo>
                <a:lnTo>
                  <a:pt x="120000" y="120000"/>
                </a:lnTo>
                <a:lnTo>
                  <a:pt x="12000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4" name="Shape 694"/>
          <p:cNvSpPr/>
          <p:nvPr/>
        </p:nvSpPr>
        <p:spPr>
          <a:xfrm>
            <a:off x="5041109" y="3705227"/>
            <a:ext cx="2381" cy="3175"/>
          </a:xfrm>
          <a:custGeom>
            <a:avLst/>
            <a:gdLst/>
            <a:ahLst/>
            <a:cxnLst/>
            <a:rect l="0" t="0" r="0" b="0"/>
            <a:pathLst>
              <a:path w="120000" h="120000" extrusionOk="0">
                <a:moveTo>
                  <a:pt x="0" y="0"/>
                </a:moveTo>
                <a:lnTo>
                  <a:pt x="0" y="0"/>
                </a:lnTo>
                <a:lnTo>
                  <a:pt x="0" y="0"/>
                </a:lnTo>
                <a:lnTo>
                  <a:pt x="0" y="120000"/>
                </a:lnTo>
                <a:lnTo>
                  <a:pt x="120000" y="120000"/>
                </a:lnTo>
                <a:lnTo>
                  <a:pt x="12000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5" name="Shape 695"/>
          <p:cNvSpPr/>
          <p:nvPr/>
        </p:nvSpPr>
        <p:spPr>
          <a:xfrm>
            <a:off x="4995865" y="3600451"/>
            <a:ext cx="2381" cy="3175"/>
          </a:xfrm>
          <a:custGeom>
            <a:avLst/>
            <a:gdLst/>
            <a:ahLst/>
            <a:cxnLst/>
            <a:rect l="0" t="0" r="0" b="0"/>
            <a:pathLst>
              <a:path w="120000" h="120000" extrusionOk="0">
                <a:moveTo>
                  <a:pt x="120000" y="0"/>
                </a:moveTo>
                <a:lnTo>
                  <a:pt x="120000" y="120000"/>
                </a:lnTo>
                <a:lnTo>
                  <a:pt x="0" y="120000"/>
                </a:lnTo>
                <a:lnTo>
                  <a:pt x="0" y="120000"/>
                </a:lnTo>
                <a:lnTo>
                  <a:pt x="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6" name="Shape 696"/>
          <p:cNvSpPr/>
          <p:nvPr/>
        </p:nvSpPr>
        <p:spPr>
          <a:xfrm>
            <a:off x="4995865" y="3600451"/>
            <a:ext cx="2381" cy="3175"/>
          </a:xfrm>
          <a:custGeom>
            <a:avLst/>
            <a:gdLst/>
            <a:ahLst/>
            <a:cxnLst/>
            <a:rect l="0" t="0" r="0" b="0"/>
            <a:pathLst>
              <a:path w="120000" h="120000" extrusionOk="0">
                <a:moveTo>
                  <a:pt x="120000" y="0"/>
                </a:moveTo>
                <a:lnTo>
                  <a:pt x="120000" y="120000"/>
                </a:lnTo>
                <a:lnTo>
                  <a:pt x="0" y="120000"/>
                </a:lnTo>
                <a:lnTo>
                  <a:pt x="0" y="120000"/>
                </a:lnTo>
                <a:lnTo>
                  <a:pt x="0" y="120000"/>
                </a:lnTo>
                <a:lnTo>
                  <a:pt x="0" y="120000"/>
                </a:lnTo>
                <a:lnTo>
                  <a:pt x="0" y="12000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7" name="Shape 697"/>
          <p:cNvSpPr/>
          <p:nvPr/>
        </p:nvSpPr>
        <p:spPr>
          <a:xfrm>
            <a:off x="5118497" y="3908427"/>
            <a:ext cx="3572" cy="3175"/>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8" name="Shape 698"/>
          <p:cNvSpPr/>
          <p:nvPr/>
        </p:nvSpPr>
        <p:spPr>
          <a:xfrm>
            <a:off x="5118497" y="3908427"/>
            <a:ext cx="3572" cy="3175"/>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699" name="Shape 699"/>
          <p:cNvSpPr/>
          <p:nvPr/>
        </p:nvSpPr>
        <p:spPr>
          <a:xfrm>
            <a:off x="5113734" y="3903663"/>
            <a:ext cx="4762" cy="11112"/>
          </a:xfrm>
          <a:custGeom>
            <a:avLst/>
            <a:gdLst/>
            <a:ahLst/>
            <a:cxnLst/>
            <a:rect l="0" t="0" r="0" b="0"/>
            <a:pathLst>
              <a:path w="120000" h="120000" extrusionOk="0">
                <a:moveTo>
                  <a:pt x="60000" y="0"/>
                </a:moveTo>
                <a:lnTo>
                  <a:pt x="60000" y="51428"/>
                </a:lnTo>
                <a:lnTo>
                  <a:pt x="60000" y="51428"/>
                </a:lnTo>
                <a:lnTo>
                  <a:pt x="60000" y="51428"/>
                </a:lnTo>
                <a:lnTo>
                  <a:pt x="60000" y="51428"/>
                </a:lnTo>
                <a:lnTo>
                  <a:pt x="60000" y="51428"/>
                </a:lnTo>
                <a:lnTo>
                  <a:pt x="60000" y="85714"/>
                </a:lnTo>
                <a:lnTo>
                  <a:pt x="60000" y="85714"/>
                </a:lnTo>
                <a:lnTo>
                  <a:pt x="60000" y="85714"/>
                </a:lnTo>
                <a:lnTo>
                  <a:pt x="120000" y="85714"/>
                </a:lnTo>
                <a:lnTo>
                  <a:pt x="120000" y="119999"/>
                </a:lnTo>
                <a:lnTo>
                  <a:pt x="60000" y="119999"/>
                </a:lnTo>
                <a:lnTo>
                  <a:pt x="60000" y="119999"/>
                </a:lnTo>
                <a:lnTo>
                  <a:pt x="60000" y="85714"/>
                </a:lnTo>
                <a:lnTo>
                  <a:pt x="60000" y="85714"/>
                </a:lnTo>
                <a:lnTo>
                  <a:pt x="60000" y="85714"/>
                </a:lnTo>
                <a:lnTo>
                  <a:pt x="60000" y="85714"/>
                </a:lnTo>
                <a:lnTo>
                  <a:pt x="60000" y="85714"/>
                </a:lnTo>
                <a:lnTo>
                  <a:pt x="60000" y="85714"/>
                </a:lnTo>
                <a:lnTo>
                  <a:pt x="0" y="85714"/>
                </a:lnTo>
                <a:lnTo>
                  <a:pt x="0" y="85714"/>
                </a:lnTo>
                <a:lnTo>
                  <a:pt x="0" y="85714"/>
                </a:lnTo>
                <a:lnTo>
                  <a:pt x="0" y="51428"/>
                </a:lnTo>
                <a:lnTo>
                  <a:pt x="0" y="51428"/>
                </a:lnTo>
                <a:lnTo>
                  <a:pt x="60000" y="51428"/>
                </a:lnTo>
                <a:lnTo>
                  <a:pt x="60000" y="51428"/>
                </a:lnTo>
                <a:lnTo>
                  <a:pt x="60000" y="51428"/>
                </a:lnTo>
                <a:lnTo>
                  <a:pt x="0" y="51428"/>
                </a:lnTo>
                <a:lnTo>
                  <a:pt x="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0" name="Shape 700"/>
          <p:cNvSpPr/>
          <p:nvPr/>
        </p:nvSpPr>
        <p:spPr>
          <a:xfrm>
            <a:off x="5113734" y="3903663"/>
            <a:ext cx="4762" cy="11112"/>
          </a:xfrm>
          <a:custGeom>
            <a:avLst/>
            <a:gdLst/>
            <a:ahLst/>
            <a:cxnLst/>
            <a:rect l="0" t="0" r="0" b="0"/>
            <a:pathLst>
              <a:path w="120000" h="120000" extrusionOk="0">
                <a:moveTo>
                  <a:pt x="60000" y="0"/>
                </a:moveTo>
                <a:lnTo>
                  <a:pt x="60000" y="51428"/>
                </a:lnTo>
                <a:lnTo>
                  <a:pt x="60000" y="51428"/>
                </a:lnTo>
                <a:lnTo>
                  <a:pt x="60000" y="51428"/>
                </a:lnTo>
                <a:lnTo>
                  <a:pt x="60000" y="51428"/>
                </a:lnTo>
                <a:lnTo>
                  <a:pt x="60000" y="51428"/>
                </a:lnTo>
                <a:lnTo>
                  <a:pt x="60000" y="85714"/>
                </a:lnTo>
                <a:lnTo>
                  <a:pt x="60000" y="85714"/>
                </a:lnTo>
                <a:lnTo>
                  <a:pt x="60000" y="85714"/>
                </a:lnTo>
                <a:lnTo>
                  <a:pt x="120000" y="85714"/>
                </a:lnTo>
                <a:lnTo>
                  <a:pt x="120000" y="119999"/>
                </a:lnTo>
                <a:lnTo>
                  <a:pt x="60000" y="119999"/>
                </a:lnTo>
                <a:lnTo>
                  <a:pt x="60000" y="119999"/>
                </a:lnTo>
                <a:lnTo>
                  <a:pt x="60000" y="85714"/>
                </a:lnTo>
                <a:lnTo>
                  <a:pt x="60000" y="85714"/>
                </a:lnTo>
                <a:lnTo>
                  <a:pt x="60000" y="85714"/>
                </a:lnTo>
                <a:lnTo>
                  <a:pt x="60000" y="85714"/>
                </a:lnTo>
                <a:lnTo>
                  <a:pt x="60000" y="85714"/>
                </a:lnTo>
                <a:lnTo>
                  <a:pt x="60000" y="85714"/>
                </a:lnTo>
                <a:lnTo>
                  <a:pt x="0" y="85714"/>
                </a:lnTo>
                <a:lnTo>
                  <a:pt x="0" y="85714"/>
                </a:lnTo>
                <a:lnTo>
                  <a:pt x="0" y="85714"/>
                </a:lnTo>
                <a:lnTo>
                  <a:pt x="0" y="51428"/>
                </a:lnTo>
                <a:lnTo>
                  <a:pt x="0" y="51428"/>
                </a:lnTo>
                <a:lnTo>
                  <a:pt x="60000" y="51428"/>
                </a:lnTo>
                <a:lnTo>
                  <a:pt x="60000" y="51428"/>
                </a:lnTo>
                <a:lnTo>
                  <a:pt x="60000" y="51428"/>
                </a:lnTo>
                <a:lnTo>
                  <a:pt x="0" y="51428"/>
                </a:lnTo>
                <a:lnTo>
                  <a:pt x="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1" name="Shape 701"/>
          <p:cNvSpPr/>
          <p:nvPr/>
        </p:nvSpPr>
        <p:spPr>
          <a:xfrm>
            <a:off x="5103019" y="3886200"/>
            <a:ext cx="10716" cy="17461"/>
          </a:xfrm>
          <a:custGeom>
            <a:avLst/>
            <a:gdLst/>
            <a:ahLst/>
            <a:cxnLst/>
            <a:rect l="0" t="0" r="0" b="0"/>
            <a:pathLst>
              <a:path w="120000" h="120000" extrusionOk="0">
                <a:moveTo>
                  <a:pt x="120000" y="76363"/>
                </a:moveTo>
                <a:lnTo>
                  <a:pt x="120000" y="76363"/>
                </a:lnTo>
                <a:lnTo>
                  <a:pt x="120000" y="98181"/>
                </a:lnTo>
                <a:lnTo>
                  <a:pt x="120000" y="98181"/>
                </a:lnTo>
                <a:lnTo>
                  <a:pt x="120000" y="98181"/>
                </a:lnTo>
                <a:lnTo>
                  <a:pt x="120000" y="98181"/>
                </a:lnTo>
                <a:lnTo>
                  <a:pt x="120000" y="98181"/>
                </a:lnTo>
                <a:lnTo>
                  <a:pt x="120000" y="98181"/>
                </a:lnTo>
                <a:lnTo>
                  <a:pt x="120000" y="120000"/>
                </a:lnTo>
                <a:lnTo>
                  <a:pt x="120000" y="120000"/>
                </a:lnTo>
                <a:lnTo>
                  <a:pt x="93333" y="120000"/>
                </a:lnTo>
                <a:lnTo>
                  <a:pt x="93333" y="120000"/>
                </a:lnTo>
                <a:lnTo>
                  <a:pt x="93333" y="120000"/>
                </a:lnTo>
                <a:lnTo>
                  <a:pt x="93333" y="98181"/>
                </a:lnTo>
                <a:lnTo>
                  <a:pt x="93333" y="98181"/>
                </a:lnTo>
                <a:lnTo>
                  <a:pt x="66666" y="98181"/>
                </a:lnTo>
                <a:lnTo>
                  <a:pt x="66666" y="98181"/>
                </a:lnTo>
                <a:lnTo>
                  <a:pt x="66666" y="98181"/>
                </a:lnTo>
                <a:lnTo>
                  <a:pt x="66666" y="98181"/>
                </a:lnTo>
                <a:lnTo>
                  <a:pt x="66666" y="98181"/>
                </a:lnTo>
                <a:lnTo>
                  <a:pt x="66666" y="98181"/>
                </a:lnTo>
                <a:lnTo>
                  <a:pt x="26666" y="98181"/>
                </a:lnTo>
                <a:lnTo>
                  <a:pt x="26666" y="98181"/>
                </a:lnTo>
                <a:lnTo>
                  <a:pt x="26666" y="76363"/>
                </a:lnTo>
                <a:lnTo>
                  <a:pt x="26666" y="76363"/>
                </a:lnTo>
                <a:lnTo>
                  <a:pt x="26666" y="76363"/>
                </a:lnTo>
                <a:lnTo>
                  <a:pt x="66666" y="76363"/>
                </a:lnTo>
                <a:lnTo>
                  <a:pt x="66666" y="76363"/>
                </a:lnTo>
                <a:lnTo>
                  <a:pt x="26666" y="76363"/>
                </a:lnTo>
                <a:lnTo>
                  <a:pt x="26666" y="76363"/>
                </a:lnTo>
                <a:lnTo>
                  <a:pt x="26666" y="54545"/>
                </a:lnTo>
                <a:lnTo>
                  <a:pt x="26666" y="54545"/>
                </a:lnTo>
                <a:lnTo>
                  <a:pt x="26666" y="54545"/>
                </a:lnTo>
                <a:lnTo>
                  <a:pt x="26666" y="54545"/>
                </a:lnTo>
                <a:lnTo>
                  <a:pt x="26666" y="54545"/>
                </a:lnTo>
                <a:lnTo>
                  <a:pt x="0" y="54545"/>
                </a:lnTo>
                <a:lnTo>
                  <a:pt x="0" y="54545"/>
                </a:lnTo>
                <a:lnTo>
                  <a:pt x="26666" y="54545"/>
                </a:lnTo>
                <a:lnTo>
                  <a:pt x="26666" y="76363"/>
                </a:lnTo>
                <a:lnTo>
                  <a:pt x="0" y="76363"/>
                </a:lnTo>
                <a:lnTo>
                  <a:pt x="0" y="76363"/>
                </a:lnTo>
                <a:lnTo>
                  <a:pt x="0" y="76363"/>
                </a:lnTo>
                <a:lnTo>
                  <a:pt x="0" y="54545"/>
                </a:lnTo>
                <a:lnTo>
                  <a:pt x="0" y="54545"/>
                </a:lnTo>
                <a:lnTo>
                  <a:pt x="0" y="54545"/>
                </a:lnTo>
                <a:lnTo>
                  <a:pt x="0" y="54545"/>
                </a:lnTo>
                <a:lnTo>
                  <a:pt x="0" y="54545"/>
                </a:lnTo>
                <a:lnTo>
                  <a:pt x="0" y="32727"/>
                </a:lnTo>
                <a:lnTo>
                  <a:pt x="0" y="32727"/>
                </a:lnTo>
                <a:lnTo>
                  <a:pt x="0" y="32727"/>
                </a:lnTo>
                <a:lnTo>
                  <a:pt x="26666" y="32727"/>
                </a:lnTo>
                <a:lnTo>
                  <a:pt x="26666" y="32727"/>
                </a:lnTo>
                <a:lnTo>
                  <a:pt x="26666" y="32727"/>
                </a:lnTo>
                <a:lnTo>
                  <a:pt x="26666" y="32727"/>
                </a:lnTo>
                <a:lnTo>
                  <a:pt x="26666" y="32727"/>
                </a:lnTo>
                <a:lnTo>
                  <a:pt x="26666" y="32727"/>
                </a:lnTo>
                <a:lnTo>
                  <a:pt x="66666" y="32727"/>
                </a:lnTo>
                <a:lnTo>
                  <a:pt x="66666" y="32727"/>
                </a:lnTo>
                <a:lnTo>
                  <a:pt x="66666" y="32727"/>
                </a:lnTo>
                <a:lnTo>
                  <a:pt x="66666" y="32727"/>
                </a:lnTo>
                <a:lnTo>
                  <a:pt x="66666" y="32727"/>
                </a:lnTo>
                <a:lnTo>
                  <a:pt x="66666" y="0"/>
                </a:lnTo>
                <a:lnTo>
                  <a:pt x="66666" y="0"/>
                </a:lnTo>
                <a:lnTo>
                  <a:pt x="93333" y="0"/>
                </a:lnTo>
                <a:lnTo>
                  <a:pt x="93333" y="32727"/>
                </a:lnTo>
                <a:lnTo>
                  <a:pt x="93333" y="32727"/>
                </a:lnTo>
                <a:lnTo>
                  <a:pt x="66666" y="32727"/>
                </a:lnTo>
                <a:lnTo>
                  <a:pt x="66666" y="32727"/>
                </a:lnTo>
                <a:lnTo>
                  <a:pt x="93333" y="32727"/>
                </a:lnTo>
                <a:lnTo>
                  <a:pt x="93333" y="32727"/>
                </a:lnTo>
                <a:lnTo>
                  <a:pt x="93333" y="54545"/>
                </a:lnTo>
                <a:lnTo>
                  <a:pt x="93333" y="54545"/>
                </a:lnTo>
                <a:lnTo>
                  <a:pt x="93333" y="54545"/>
                </a:lnTo>
                <a:lnTo>
                  <a:pt x="93333" y="54545"/>
                </a:lnTo>
                <a:lnTo>
                  <a:pt x="93333" y="54545"/>
                </a:lnTo>
                <a:lnTo>
                  <a:pt x="120000" y="54545"/>
                </a:lnTo>
                <a:lnTo>
                  <a:pt x="120000" y="54545"/>
                </a:lnTo>
                <a:lnTo>
                  <a:pt x="120000" y="76363"/>
                </a:lnTo>
                <a:lnTo>
                  <a:pt x="120000" y="76363"/>
                </a:lnTo>
                <a:lnTo>
                  <a:pt x="120000" y="76363"/>
                </a:lnTo>
                <a:lnTo>
                  <a:pt x="120000" y="7636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2" name="Shape 702"/>
          <p:cNvSpPr/>
          <p:nvPr/>
        </p:nvSpPr>
        <p:spPr>
          <a:xfrm>
            <a:off x="5103019" y="3886200"/>
            <a:ext cx="10716" cy="17461"/>
          </a:xfrm>
          <a:custGeom>
            <a:avLst/>
            <a:gdLst/>
            <a:ahLst/>
            <a:cxnLst/>
            <a:rect l="0" t="0" r="0" b="0"/>
            <a:pathLst>
              <a:path w="120000" h="120000" extrusionOk="0">
                <a:moveTo>
                  <a:pt x="120000" y="76363"/>
                </a:moveTo>
                <a:lnTo>
                  <a:pt x="120000" y="76363"/>
                </a:lnTo>
                <a:lnTo>
                  <a:pt x="120000" y="98181"/>
                </a:lnTo>
                <a:lnTo>
                  <a:pt x="120000" y="98181"/>
                </a:lnTo>
                <a:lnTo>
                  <a:pt x="120000" y="98181"/>
                </a:lnTo>
                <a:lnTo>
                  <a:pt x="120000" y="98181"/>
                </a:lnTo>
                <a:lnTo>
                  <a:pt x="120000" y="98181"/>
                </a:lnTo>
                <a:lnTo>
                  <a:pt x="120000" y="98181"/>
                </a:lnTo>
                <a:lnTo>
                  <a:pt x="120000" y="120000"/>
                </a:lnTo>
                <a:lnTo>
                  <a:pt x="120000" y="120000"/>
                </a:lnTo>
                <a:lnTo>
                  <a:pt x="93333" y="120000"/>
                </a:lnTo>
                <a:lnTo>
                  <a:pt x="93333" y="120000"/>
                </a:lnTo>
                <a:lnTo>
                  <a:pt x="93333" y="120000"/>
                </a:lnTo>
                <a:lnTo>
                  <a:pt x="93333" y="98181"/>
                </a:lnTo>
                <a:lnTo>
                  <a:pt x="93333" y="98181"/>
                </a:lnTo>
                <a:lnTo>
                  <a:pt x="66666" y="98181"/>
                </a:lnTo>
                <a:lnTo>
                  <a:pt x="66666" y="98181"/>
                </a:lnTo>
                <a:lnTo>
                  <a:pt x="66666" y="98181"/>
                </a:lnTo>
                <a:lnTo>
                  <a:pt x="66666" y="98181"/>
                </a:lnTo>
                <a:lnTo>
                  <a:pt x="66666" y="98181"/>
                </a:lnTo>
                <a:lnTo>
                  <a:pt x="66666" y="98181"/>
                </a:lnTo>
                <a:lnTo>
                  <a:pt x="26666" y="98181"/>
                </a:lnTo>
                <a:lnTo>
                  <a:pt x="26666" y="98181"/>
                </a:lnTo>
                <a:lnTo>
                  <a:pt x="26666" y="76363"/>
                </a:lnTo>
                <a:lnTo>
                  <a:pt x="26666" y="76363"/>
                </a:lnTo>
                <a:lnTo>
                  <a:pt x="26666" y="76363"/>
                </a:lnTo>
                <a:lnTo>
                  <a:pt x="66666" y="76363"/>
                </a:lnTo>
                <a:lnTo>
                  <a:pt x="66666" y="76363"/>
                </a:lnTo>
                <a:lnTo>
                  <a:pt x="26666" y="76363"/>
                </a:lnTo>
                <a:lnTo>
                  <a:pt x="26666" y="76363"/>
                </a:lnTo>
                <a:lnTo>
                  <a:pt x="26666" y="54545"/>
                </a:lnTo>
                <a:lnTo>
                  <a:pt x="26666" y="54545"/>
                </a:lnTo>
                <a:lnTo>
                  <a:pt x="26666" y="54545"/>
                </a:lnTo>
                <a:lnTo>
                  <a:pt x="26666" y="54545"/>
                </a:lnTo>
                <a:lnTo>
                  <a:pt x="26666" y="54545"/>
                </a:lnTo>
                <a:lnTo>
                  <a:pt x="0" y="54545"/>
                </a:lnTo>
                <a:lnTo>
                  <a:pt x="0" y="54545"/>
                </a:lnTo>
                <a:lnTo>
                  <a:pt x="26666" y="54545"/>
                </a:lnTo>
                <a:lnTo>
                  <a:pt x="26666" y="76363"/>
                </a:lnTo>
                <a:lnTo>
                  <a:pt x="0" y="76363"/>
                </a:lnTo>
                <a:lnTo>
                  <a:pt x="0" y="76363"/>
                </a:lnTo>
                <a:lnTo>
                  <a:pt x="0" y="76363"/>
                </a:lnTo>
                <a:lnTo>
                  <a:pt x="0" y="54545"/>
                </a:lnTo>
                <a:lnTo>
                  <a:pt x="0" y="54545"/>
                </a:lnTo>
                <a:lnTo>
                  <a:pt x="0" y="54545"/>
                </a:lnTo>
                <a:lnTo>
                  <a:pt x="0" y="54545"/>
                </a:lnTo>
                <a:lnTo>
                  <a:pt x="0" y="54545"/>
                </a:lnTo>
                <a:lnTo>
                  <a:pt x="0" y="32727"/>
                </a:lnTo>
                <a:lnTo>
                  <a:pt x="0" y="32727"/>
                </a:lnTo>
                <a:lnTo>
                  <a:pt x="0" y="32727"/>
                </a:lnTo>
                <a:lnTo>
                  <a:pt x="26666" y="32727"/>
                </a:lnTo>
                <a:lnTo>
                  <a:pt x="26666" y="32727"/>
                </a:lnTo>
                <a:lnTo>
                  <a:pt x="26666" y="32727"/>
                </a:lnTo>
                <a:lnTo>
                  <a:pt x="26666" y="32727"/>
                </a:lnTo>
                <a:lnTo>
                  <a:pt x="26666" y="32727"/>
                </a:lnTo>
                <a:lnTo>
                  <a:pt x="26666" y="32727"/>
                </a:lnTo>
                <a:lnTo>
                  <a:pt x="66666" y="32727"/>
                </a:lnTo>
                <a:lnTo>
                  <a:pt x="66666" y="32727"/>
                </a:lnTo>
                <a:lnTo>
                  <a:pt x="66666" y="32727"/>
                </a:lnTo>
                <a:lnTo>
                  <a:pt x="66666" y="32727"/>
                </a:lnTo>
                <a:lnTo>
                  <a:pt x="66666" y="32727"/>
                </a:lnTo>
                <a:lnTo>
                  <a:pt x="66666" y="0"/>
                </a:lnTo>
                <a:lnTo>
                  <a:pt x="66666" y="0"/>
                </a:lnTo>
                <a:lnTo>
                  <a:pt x="93333" y="0"/>
                </a:lnTo>
                <a:lnTo>
                  <a:pt x="93333" y="32727"/>
                </a:lnTo>
                <a:lnTo>
                  <a:pt x="93333" y="32727"/>
                </a:lnTo>
                <a:lnTo>
                  <a:pt x="66666" y="32727"/>
                </a:lnTo>
                <a:lnTo>
                  <a:pt x="66666" y="32727"/>
                </a:lnTo>
                <a:lnTo>
                  <a:pt x="93333" y="32727"/>
                </a:lnTo>
                <a:lnTo>
                  <a:pt x="93333" y="32727"/>
                </a:lnTo>
                <a:lnTo>
                  <a:pt x="93333" y="54545"/>
                </a:lnTo>
                <a:lnTo>
                  <a:pt x="93333" y="54545"/>
                </a:lnTo>
                <a:lnTo>
                  <a:pt x="93333" y="54545"/>
                </a:lnTo>
                <a:lnTo>
                  <a:pt x="93333" y="54545"/>
                </a:lnTo>
                <a:lnTo>
                  <a:pt x="93333" y="54545"/>
                </a:lnTo>
                <a:lnTo>
                  <a:pt x="120000" y="54545"/>
                </a:lnTo>
                <a:lnTo>
                  <a:pt x="120000" y="54545"/>
                </a:lnTo>
                <a:lnTo>
                  <a:pt x="120000" y="76363"/>
                </a:lnTo>
                <a:lnTo>
                  <a:pt x="120000" y="76363"/>
                </a:lnTo>
                <a:lnTo>
                  <a:pt x="120000" y="76363"/>
                </a:lnTo>
                <a:lnTo>
                  <a:pt x="120000" y="7636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3" name="Shape 703"/>
          <p:cNvSpPr/>
          <p:nvPr/>
        </p:nvSpPr>
        <p:spPr>
          <a:xfrm>
            <a:off x="4980384" y="3478213"/>
            <a:ext cx="366712" cy="450851"/>
          </a:xfrm>
          <a:custGeom>
            <a:avLst/>
            <a:gdLst/>
            <a:ahLst/>
            <a:cxnLst/>
            <a:rect l="0" t="0" r="0" b="0"/>
            <a:pathLst>
              <a:path w="120000" h="120000" extrusionOk="0">
                <a:moveTo>
                  <a:pt x="35844" y="91267"/>
                </a:moveTo>
                <a:lnTo>
                  <a:pt x="35844" y="91267"/>
                </a:lnTo>
                <a:lnTo>
                  <a:pt x="35064" y="91267"/>
                </a:lnTo>
                <a:lnTo>
                  <a:pt x="35064" y="91267"/>
                </a:lnTo>
                <a:lnTo>
                  <a:pt x="35064" y="91267"/>
                </a:lnTo>
                <a:lnTo>
                  <a:pt x="35064" y="91267"/>
                </a:lnTo>
                <a:lnTo>
                  <a:pt x="35064" y="91267"/>
                </a:lnTo>
                <a:lnTo>
                  <a:pt x="35064" y="91267"/>
                </a:lnTo>
                <a:lnTo>
                  <a:pt x="35064" y="90000"/>
                </a:lnTo>
                <a:lnTo>
                  <a:pt x="35064" y="90000"/>
                </a:lnTo>
                <a:lnTo>
                  <a:pt x="35064" y="90000"/>
                </a:lnTo>
                <a:lnTo>
                  <a:pt x="35064" y="90000"/>
                </a:lnTo>
                <a:lnTo>
                  <a:pt x="35064" y="90000"/>
                </a:lnTo>
                <a:lnTo>
                  <a:pt x="34285" y="90000"/>
                </a:lnTo>
                <a:lnTo>
                  <a:pt x="34285" y="90000"/>
                </a:lnTo>
                <a:lnTo>
                  <a:pt x="34285" y="89154"/>
                </a:lnTo>
                <a:lnTo>
                  <a:pt x="34285" y="89154"/>
                </a:lnTo>
                <a:lnTo>
                  <a:pt x="34285" y="89154"/>
                </a:lnTo>
                <a:lnTo>
                  <a:pt x="34285" y="89154"/>
                </a:lnTo>
                <a:lnTo>
                  <a:pt x="34285" y="88309"/>
                </a:lnTo>
                <a:lnTo>
                  <a:pt x="34285" y="88309"/>
                </a:lnTo>
                <a:lnTo>
                  <a:pt x="34285" y="88309"/>
                </a:lnTo>
                <a:lnTo>
                  <a:pt x="34285" y="88309"/>
                </a:lnTo>
                <a:lnTo>
                  <a:pt x="34285" y="88309"/>
                </a:lnTo>
                <a:lnTo>
                  <a:pt x="33506" y="88309"/>
                </a:lnTo>
                <a:lnTo>
                  <a:pt x="33506" y="88309"/>
                </a:lnTo>
                <a:lnTo>
                  <a:pt x="33506" y="88309"/>
                </a:lnTo>
                <a:lnTo>
                  <a:pt x="33506" y="88309"/>
                </a:lnTo>
                <a:lnTo>
                  <a:pt x="33506" y="88309"/>
                </a:lnTo>
                <a:lnTo>
                  <a:pt x="33506" y="87464"/>
                </a:lnTo>
                <a:lnTo>
                  <a:pt x="32337" y="87464"/>
                </a:lnTo>
                <a:lnTo>
                  <a:pt x="32337" y="87464"/>
                </a:lnTo>
                <a:lnTo>
                  <a:pt x="32337" y="87464"/>
                </a:lnTo>
                <a:lnTo>
                  <a:pt x="32337" y="87464"/>
                </a:lnTo>
                <a:lnTo>
                  <a:pt x="32337" y="87464"/>
                </a:lnTo>
                <a:lnTo>
                  <a:pt x="32337" y="87464"/>
                </a:lnTo>
                <a:lnTo>
                  <a:pt x="31558" y="87464"/>
                </a:lnTo>
                <a:lnTo>
                  <a:pt x="31558" y="86619"/>
                </a:lnTo>
                <a:lnTo>
                  <a:pt x="31558" y="86619"/>
                </a:lnTo>
                <a:lnTo>
                  <a:pt x="31558" y="86619"/>
                </a:lnTo>
                <a:lnTo>
                  <a:pt x="31558" y="86619"/>
                </a:lnTo>
                <a:lnTo>
                  <a:pt x="31558" y="86619"/>
                </a:lnTo>
                <a:lnTo>
                  <a:pt x="30779" y="86619"/>
                </a:lnTo>
                <a:lnTo>
                  <a:pt x="30779" y="86619"/>
                </a:lnTo>
                <a:lnTo>
                  <a:pt x="30779" y="86619"/>
                </a:lnTo>
                <a:lnTo>
                  <a:pt x="30779" y="86619"/>
                </a:lnTo>
                <a:lnTo>
                  <a:pt x="30000" y="86619"/>
                </a:lnTo>
                <a:lnTo>
                  <a:pt x="30000" y="85352"/>
                </a:lnTo>
                <a:lnTo>
                  <a:pt x="30000" y="85352"/>
                </a:lnTo>
                <a:lnTo>
                  <a:pt x="30000" y="86619"/>
                </a:lnTo>
                <a:lnTo>
                  <a:pt x="30000" y="86619"/>
                </a:lnTo>
                <a:lnTo>
                  <a:pt x="30000" y="85352"/>
                </a:lnTo>
                <a:lnTo>
                  <a:pt x="30000" y="85352"/>
                </a:lnTo>
                <a:lnTo>
                  <a:pt x="30000" y="85352"/>
                </a:lnTo>
                <a:lnTo>
                  <a:pt x="30000" y="85352"/>
                </a:lnTo>
                <a:lnTo>
                  <a:pt x="29220" y="85352"/>
                </a:lnTo>
                <a:lnTo>
                  <a:pt x="29220" y="84507"/>
                </a:lnTo>
                <a:lnTo>
                  <a:pt x="29220" y="84507"/>
                </a:lnTo>
                <a:lnTo>
                  <a:pt x="29220" y="84507"/>
                </a:lnTo>
                <a:lnTo>
                  <a:pt x="29220" y="84507"/>
                </a:lnTo>
                <a:lnTo>
                  <a:pt x="29220" y="84507"/>
                </a:lnTo>
                <a:lnTo>
                  <a:pt x="29220" y="83661"/>
                </a:lnTo>
                <a:lnTo>
                  <a:pt x="29220" y="83661"/>
                </a:lnTo>
                <a:lnTo>
                  <a:pt x="29220" y="83661"/>
                </a:lnTo>
                <a:lnTo>
                  <a:pt x="29220" y="83661"/>
                </a:lnTo>
                <a:lnTo>
                  <a:pt x="28441" y="83661"/>
                </a:lnTo>
                <a:lnTo>
                  <a:pt x="28441" y="82816"/>
                </a:lnTo>
                <a:lnTo>
                  <a:pt x="28441" y="82816"/>
                </a:lnTo>
                <a:lnTo>
                  <a:pt x="28441" y="82816"/>
                </a:lnTo>
                <a:lnTo>
                  <a:pt x="28441" y="82816"/>
                </a:lnTo>
                <a:lnTo>
                  <a:pt x="28441" y="82816"/>
                </a:lnTo>
                <a:lnTo>
                  <a:pt x="28441" y="81549"/>
                </a:lnTo>
                <a:lnTo>
                  <a:pt x="27272" y="81549"/>
                </a:lnTo>
                <a:lnTo>
                  <a:pt x="27272" y="81549"/>
                </a:lnTo>
                <a:lnTo>
                  <a:pt x="27272" y="81549"/>
                </a:lnTo>
                <a:lnTo>
                  <a:pt x="27272" y="81549"/>
                </a:lnTo>
                <a:lnTo>
                  <a:pt x="27272" y="81549"/>
                </a:lnTo>
                <a:lnTo>
                  <a:pt x="27272" y="80704"/>
                </a:lnTo>
                <a:lnTo>
                  <a:pt x="27272" y="80704"/>
                </a:lnTo>
                <a:lnTo>
                  <a:pt x="27272" y="80704"/>
                </a:lnTo>
                <a:lnTo>
                  <a:pt x="27272" y="80704"/>
                </a:lnTo>
                <a:lnTo>
                  <a:pt x="27272" y="80704"/>
                </a:lnTo>
                <a:lnTo>
                  <a:pt x="26493" y="80704"/>
                </a:lnTo>
                <a:lnTo>
                  <a:pt x="26493" y="79859"/>
                </a:lnTo>
                <a:lnTo>
                  <a:pt x="26493" y="79859"/>
                </a:lnTo>
                <a:lnTo>
                  <a:pt x="26493" y="79859"/>
                </a:lnTo>
                <a:lnTo>
                  <a:pt x="26493" y="79859"/>
                </a:lnTo>
                <a:lnTo>
                  <a:pt x="26493" y="79014"/>
                </a:lnTo>
                <a:lnTo>
                  <a:pt x="26493" y="79014"/>
                </a:lnTo>
                <a:lnTo>
                  <a:pt x="26493" y="79014"/>
                </a:lnTo>
                <a:lnTo>
                  <a:pt x="26493" y="79014"/>
                </a:lnTo>
                <a:lnTo>
                  <a:pt x="26493" y="78169"/>
                </a:lnTo>
                <a:lnTo>
                  <a:pt x="26493" y="78169"/>
                </a:lnTo>
                <a:lnTo>
                  <a:pt x="26493" y="78169"/>
                </a:lnTo>
                <a:lnTo>
                  <a:pt x="26493" y="78169"/>
                </a:lnTo>
                <a:lnTo>
                  <a:pt x="26493" y="78169"/>
                </a:lnTo>
                <a:lnTo>
                  <a:pt x="26493" y="78169"/>
                </a:lnTo>
                <a:lnTo>
                  <a:pt x="26493" y="76901"/>
                </a:lnTo>
                <a:lnTo>
                  <a:pt x="26493" y="76901"/>
                </a:lnTo>
                <a:lnTo>
                  <a:pt x="26493" y="76901"/>
                </a:lnTo>
                <a:lnTo>
                  <a:pt x="26493" y="76901"/>
                </a:lnTo>
                <a:lnTo>
                  <a:pt x="26493" y="76056"/>
                </a:lnTo>
                <a:lnTo>
                  <a:pt x="26493" y="76056"/>
                </a:lnTo>
                <a:lnTo>
                  <a:pt x="26493" y="76056"/>
                </a:lnTo>
                <a:lnTo>
                  <a:pt x="26493" y="76056"/>
                </a:lnTo>
                <a:lnTo>
                  <a:pt x="26493" y="75211"/>
                </a:lnTo>
                <a:lnTo>
                  <a:pt x="25714" y="75211"/>
                </a:lnTo>
                <a:lnTo>
                  <a:pt x="25714" y="75211"/>
                </a:lnTo>
                <a:lnTo>
                  <a:pt x="25714" y="75211"/>
                </a:lnTo>
                <a:lnTo>
                  <a:pt x="25714" y="75211"/>
                </a:lnTo>
                <a:lnTo>
                  <a:pt x="25714" y="74366"/>
                </a:lnTo>
                <a:lnTo>
                  <a:pt x="25714" y="74366"/>
                </a:lnTo>
                <a:lnTo>
                  <a:pt x="25714" y="74366"/>
                </a:lnTo>
                <a:lnTo>
                  <a:pt x="25714" y="74366"/>
                </a:lnTo>
                <a:lnTo>
                  <a:pt x="25714" y="73521"/>
                </a:lnTo>
                <a:lnTo>
                  <a:pt x="25714" y="73521"/>
                </a:lnTo>
                <a:lnTo>
                  <a:pt x="25714" y="73521"/>
                </a:lnTo>
                <a:lnTo>
                  <a:pt x="25714" y="73521"/>
                </a:lnTo>
                <a:lnTo>
                  <a:pt x="25714" y="73521"/>
                </a:lnTo>
                <a:lnTo>
                  <a:pt x="25714" y="72253"/>
                </a:lnTo>
                <a:lnTo>
                  <a:pt x="25714" y="72253"/>
                </a:lnTo>
                <a:lnTo>
                  <a:pt x="25714" y="72253"/>
                </a:lnTo>
                <a:lnTo>
                  <a:pt x="25714" y="71408"/>
                </a:lnTo>
                <a:lnTo>
                  <a:pt x="26493" y="71408"/>
                </a:lnTo>
                <a:lnTo>
                  <a:pt x="26493" y="71408"/>
                </a:lnTo>
                <a:lnTo>
                  <a:pt x="26493" y="71408"/>
                </a:lnTo>
                <a:lnTo>
                  <a:pt x="26493" y="71408"/>
                </a:lnTo>
                <a:lnTo>
                  <a:pt x="26493" y="70563"/>
                </a:lnTo>
                <a:lnTo>
                  <a:pt x="26493" y="70563"/>
                </a:lnTo>
                <a:lnTo>
                  <a:pt x="26493" y="70563"/>
                </a:lnTo>
                <a:lnTo>
                  <a:pt x="26493" y="69718"/>
                </a:lnTo>
                <a:lnTo>
                  <a:pt x="26493" y="69718"/>
                </a:lnTo>
                <a:lnTo>
                  <a:pt x="25714" y="69718"/>
                </a:lnTo>
                <a:lnTo>
                  <a:pt x="25714" y="69718"/>
                </a:lnTo>
                <a:lnTo>
                  <a:pt x="25714" y="68873"/>
                </a:lnTo>
                <a:lnTo>
                  <a:pt x="25714" y="68873"/>
                </a:lnTo>
                <a:lnTo>
                  <a:pt x="25714" y="69718"/>
                </a:lnTo>
                <a:lnTo>
                  <a:pt x="25714" y="69718"/>
                </a:lnTo>
                <a:lnTo>
                  <a:pt x="25714" y="68873"/>
                </a:lnTo>
                <a:lnTo>
                  <a:pt x="25714" y="68873"/>
                </a:lnTo>
                <a:lnTo>
                  <a:pt x="25714" y="68873"/>
                </a:lnTo>
                <a:lnTo>
                  <a:pt x="25714" y="68873"/>
                </a:lnTo>
                <a:lnTo>
                  <a:pt x="25714" y="68873"/>
                </a:lnTo>
                <a:lnTo>
                  <a:pt x="25714" y="67605"/>
                </a:lnTo>
                <a:lnTo>
                  <a:pt x="24935" y="67605"/>
                </a:lnTo>
                <a:lnTo>
                  <a:pt x="24935" y="67605"/>
                </a:lnTo>
                <a:lnTo>
                  <a:pt x="24935" y="67605"/>
                </a:lnTo>
                <a:lnTo>
                  <a:pt x="24935" y="67605"/>
                </a:lnTo>
                <a:lnTo>
                  <a:pt x="24935" y="66760"/>
                </a:lnTo>
                <a:lnTo>
                  <a:pt x="24935" y="66760"/>
                </a:lnTo>
                <a:lnTo>
                  <a:pt x="24935" y="66760"/>
                </a:lnTo>
                <a:lnTo>
                  <a:pt x="24935" y="66760"/>
                </a:lnTo>
                <a:lnTo>
                  <a:pt x="24935" y="66760"/>
                </a:lnTo>
                <a:lnTo>
                  <a:pt x="24935" y="65915"/>
                </a:lnTo>
                <a:lnTo>
                  <a:pt x="24935" y="65915"/>
                </a:lnTo>
                <a:lnTo>
                  <a:pt x="24935" y="65915"/>
                </a:lnTo>
                <a:lnTo>
                  <a:pt x="24155" y="65915"/>
                </a:lnTo>
                <a:lnTo>
                  <a:pt x="24155" y="65070"/>
                </a:lnTo>
                <a:lnTo>
                  <a:pt x="24155" y="65070"/>
                </a:lnTo>
                <a:lnTo>
                  <a:pt x="24155" y="65070"/>
                </a:lnTo>
                <a:lnTo>
                  <a:pt x="24155" y="65070"/>
                </a:lnTo>
                <a:lnTo>
                  <a:pt x="24155" y="65070"/>
                </a:lnTo>
                <a:lnTo>
                  <a:pt x="24155" y="65070"/>
                </a:lnTo>
                <a:lnTo>
                  <a:pt x="24155" y="65070"/>
                </a:lnTo>
                <a:lnTo>
                  <a:pt x="24155" y="64225"/>
                </a:lnTo>
                <a:lnTo>
                  <a:pt x="24155" y="64225"/>
                </a:lnTo>
                <a:lnTo>
                  <a:pt x="24155" y="64225"/>
                </a:lnTo>
                <a:lnTo>
                  <a:pt x="24155" y="64225"/>
                </a:lnTo>
                <a:lnTo>
                  <a:pt x="24155" y="62957"/>
                </a:lnTo>
                <a:lnTo>
                  <a:pt x="22987" y="62957"/>
                </a:lnTo>
                <a:lnTo>
                  <a:pt x="22987" y="62957"/>
                </a:lnTo>
                <a:lnTo>
                  <a:pt x="22987" y="62957"/>
                </a:lnTo>
                <a:lnTo>
                  <a:pt x="22987" y="62957"/>
                </a:lnTo>
                <a:lnTo>
                  <a:pt x="24155" y="62957"/>
                </a:lnTo>
                <a:lnTo>
                  <a:pt x="24155" y="62957"/>
                </a:lnTo>
                <a:lnTo>
                  <a:pt x="22987" y="62957"/>
                </a:lnTo>
                <a:lnTo>
                  <a:pt x="22987" y="62957"/>
                </a:lnTo>
                <a:lnTo>
                  <a:pt x="22987" y="62112"/>
                </a:lnTo>
                <a:lnTo>
                  <a:pt x="22987" y="62112"/>
                </a:lnTo>
                <a:lnTo>
                  <a:pt x="22987" y="62112"/>
                </a:lnTo>
                <a:lnTo>
                  <a:pt x="22987" y="62112"/>
                </a:lnTo>
                <a:lnTo>
                  <a:pt x="22987" y="62112"/>
                </a:lnTo>
                <a:lnTo>
                  <a:pt x="22987" y="61267"/>
                </a:lnTo>
                <a:lnTo>
                  <a:pt x="22207" y="61267"/>
                </a:lnTo>
                <a:lnTo>
                  <a:pt x="22207" y="62112"/>
                </a:lnTo>
                <a:lnTo>
                  <a:pt x="22207" y="62112"/>
                </a:lnTo>
                <a:lnTo>
                  <a:pt x="22207" y="62112"/>
                </a:lnTo>
                <a:lnTo>
                  <a:pt x="22207" y="61267"/>
                </a:lnTo>
                <a:lnTo>
                  <a:pt x="22207" y="61267"/>
                </a:lnTo>
                <a:lnTo>
                  <a:pt x="22207" y="61267"/>
                </a:lnTo>
                <a:lnTo>
                  <a:pt x="22207" y="61267"/>
                </a:lnTo>
                <a:lnTo>
                  <a:pt x="22207" y="61267"/>
                </a:lnTo>
                <a:lnTo>
                  <a:pt x="22207" y="61267"/>
                </a:lnTo>
                <a:lnTo>
                  <a:pt x="22207" y="60422"/>
                </a:lnTo>
                <a:lnTo>
                  <a:pt x="22207" y="60422"/>
                </a:lnTo>
                <a:lnTo>
                  <a:pt x="22207" y="60422"/>
                </a:lnTo>
                <a:lnTo>
                  <a:pt x="22207" y="60422"/>
                </a:lnTo>
                <a:lnTo>
                  <a:pt x="22207" y="60422"/>
                </a:lnTo>
                <a:lnTo>
                  <a:pt x="21428" y="60422"/>
                </a:lnTo>
                <a:lnTo>
                  <a:pt x="21428" y="60422"/>
                </a:lnTo>
                <a:lnTo>
                  <a:pt x="21428" y="60422"/>
                </a:lnTo>
                <a:lnTo>
                  <a:pt x="21428" y="60422"/>
                </a:lnTo>
                <a:lnTo>
                  <a:pt x="21428" y="60422"/>
                </a:lnTo>
                <a:lnTo>
                  <a:pt x="21428" y="60422"/>
                </a:lnTo>
                <a:lnTo>
                  <a:pt x="21428" y="60422"/>
                </a:lnTo>
                <a:lnTo>
                  <a:pt x="21428" y="59577"/>
                </a:lnTo>
                <a:lnTo>
                  <a:pt x="21428" y="59577"/>
                </a:lnTo>
                <a:lnTo>
                  <a:pt x="21428" y="59577"/>
                </a:lnTo>
                <a:lnTo>
                  <a:pt x="20649" y="59577"/>
                </a:lnTo>
                <a:lnTo>
                  <a:pt x="20649" y="59577"/>
                </a:lnTo>
                <a:lnTo>
                  <a:pt x="20649" y="59577"/>
                </a:lnTo>
                <a:lnTo>
                  <a:pt x="20649" y="59577"/>
                </a:lnTo>
                <a:lnTo>
                  <a:pt x="20649" y="58309"/>
                </a:lnTo>
                <a:lnTo>
                  <a:pt x="19870" y="58309"/>
                </a:lnTo>
                <a:lnTo>
                  <a:pt x="19870" y="58309"/>
                </a:lnTo>
                <a:lnTo>
                  <a:pt x="19870" y="58309"/>
                </a:lnTo>
                <a:lnTo>
                  <a:pt x="19870" y="58309"/>
                </a:lnTo>
                <a:lnTo>
                  <a:pt x="19870" y="58309"/>
                </a:lnTo>
                <a:lnTo>
                  <a:pt x="18701" y="58309"/>
                </a:lnTo>
                <a:lnTo>
                  <a:pt x="18701" y="58309"/>
                </a:lnTo>
                <a:lnTo>
                  <a:pt x="18701" y="58309"/>
                </a:lnTo>
                <a:lnTo>
                  <a:pt x="18701" y="57464"/>
                </a:lnTo>
                <a:lnTo>
                  <a:pt x="18701" y="57464"/>
                </a:lnTo>
                <a:lnTo>
                  <a:pt x="18701" y="57464"/>
                </a:lnTo>
                <a:lnTo>
                  <a:pt x="18701" y="57464"/>
                </a:lnTo>
                <a:lnTo>
                  <a:pt x="17922" y="57464"/>
                </a:lnTo>
                <a:lnTo>
                  <a:pt x="17922" y="57464"/>
                </a:lnTo>
                <a:lnTo>
                  <a:pt x="17922" y="57464"/>
                </a:lnTo>
                <a:lnTo>
                  <a:pt x="17922" y="57464"/>
                </a:lnTo>
                <a:lnTo>
                  <a:pt x="17922" y="57464"/>
                </a:lnTo>
                <a:lnTo>
                  <a:pt x="17142" y="57464"/>
                </a:lnTo>
                <a:lnTo>
                  <a:pt x="17142" y="57464"/>
                </a:lnTo>
                <a:lnTo>
                  <a:pt x="17142" y="57464"/>
                </a:lnTo>
                <a:lnTo>
                  <a:pt x="17142" y="56619"/>
                </a:lnTo>
                <a:lnTo>
                  <a:pt x="17142" y="56619"/>
                </a:lnTo>
                <a:lnTo>
                  <a:pt x="17142" y="56619"/>
                </a:lnTo>
                <a:lnTo>
                  <a:pt x="17142" y="56619"/>
                </a:lnTo>
                <a:lnTo>
                  <a:pt x="17142" y="56619"/>
                </a:lnTo>
                <a:lnTo>
                  <a:pt x="17142" y="55774"/>
                </a:lnTo>
                <a:lnTo>
                  <a:pt x="17142" y="55774"/>
                </a:lnTo>
                <a:lnTo>
                  <a:pt x="17142" y="55774"/>
                </a:lnTo>
                <a:lnTo>
                  <a:pt x="16363" y="55774"/>
                </a:lnTo>
                <a:lnTo>
                  <a:pt x="16363" y="54929"/>
                </a:lnTo>
                <a:lnTo>
                  <a:pt x="16363" y="54929"/>
                </a:lnTo>
                <a:lnTo>
                  <a:pt x="16363" y="54929"/>
                </a:lnTo>
                <a:lnTo>
                  <a:pt x="16363" y="54929"/>
                </a:lnTo>
                <a:lnTo>
                  <a:pt x="16363" y="54929"/>
                </a:lnTo>
                <a:lnTo>
                  <a:pt x="16363" y="54929"/>
                </a:lnTo>
                <a:lnTo>
                  <a:pt x="16363" y="53661"/>
                </a:lnTo>
                <a:lnTo>
                  <a:pt x="16363" y="53661"/>
                </a:lnTo>
                <a:lnTo>
                  <a:pt x="15584" y="53661"/>
                </a:lnTo>
                <a:lnTo>
                  <a:pt x="15584" y="53661"/>
                </a:lnTo>
                <a:lnTo>
                  <a:pt x="15584" y="53661"/>
                </a:lnTo>
                <a:lnTo>
                  <a:pt x="15584" y="52816"/>
                </a:lnTo>
                <a:lnTo>
                  <a:pt x="15584" y="52816"/>
                </a:lnTo>
                <a:lnTo>
                  <a:pt x="15584" y="52816"/>
                </a:lnTo>
                <a:lnTo>
                  <a:pt x="15584" y="52816"/>
                </a:lnTo>
                <a:lnTo>
                  <a:pt x="15584" y="52816"/>
                </a:lnTo>
                <a:lnTo>
                  <a:pt x="16363" y="52816"/>
                </a:lnTo>
                <a:lnTo>
                  <a:pt x="16363" y="52816"/>
                </a:lnTo>
                <a:lnTo>
                  <a:pt x="16363" y="52816"/>
                </a:lnTo>
                <a:lnTo>
                  <a:pt x="16363" y="51971"/>
                </a:lnTo>
                <a:lnTo>
                  <a:pt x="16363" y="51971"/>
                </a:lnTo>
                <a:lnTo>
                  <a:pt x="16363" y="51971"/>
                </a:lnTo>
                <a:lnTo>
                  <a:pt x="16363" y="51971"/>
                </a:lnTo>
                <a:lnTo>
                  <a:pt x="16363" y="51971"/>
                </a:lnTo>
                <a:lnTo>
                  <a:pt x="16363" y="51971"/>
                </a:lnTo>
                <a:lnTo>
                  <a:pt x="16363" y="51126"/>
                </a:lnTo>
                <a:lnTo>
                  <a:pt x="16363" y="51126"/>
                </a:lnTo>
                <a:lnTo>
                  <a:pt x="16363" y="51126"/>
                </a:lnTo>
                <a:lnTo>
                  <a:pt x="15584" y="51126"/>
                </a:lnTo>
                <a:lnTo>
                  <a:pt x="15584" y="51126"/>
                </a:lnTo>
                <a:lnTo>
                  <a:pt x="15584" y="50281"/>
                </a:lnTo>
                <a:lnTo>
                  <a:pt x="15584" y="50281"/>
                </a:lnTo>
                <a:lnTo>
                  <a:pt x="15584" y="50281"/>
                </a:lnTo>
                <a:lnTo>
                  <a:pt x="15584" y="50281"/>
                </a:lnTo>
                <a:lnTo>
                  <a:pt x="15584" y="50281"/>
                </a:lnTo>
                <a:lnTo>
                  <a:pt x="15584" y="49014"/>
                </a:lnTo>
                <a:lnTo>
                  <a:pt x="14415" y="49014"/>
                </a:lnTo>
                <a:lnTo>
                  <a:pt x="14415" y="49014"/>
                </a:lnTo>
                <a:lnTo>
                  <a:pt x="14415" y="50281"/>
                </a:lnTo>
                <a:lnTo>
                  <a:pt x="14415" y="50281"/>
                </a:lnTo>
                <a:lnTo>
                  <a:pt x="14415" y="50281"/>
                </a:lnTo>
                <a:lnTo>
                  <a:pt x="14415" y="50281"/>
                </a:lnTo>
                <a:lnTo>
                  <a:pt x="14415" y="50281"/>
                </a:lnTo>
                <a:lnTo>
                  <a:pt x="13636" y="50281"/>
                </a:lnTo>
                <a:lnTo>
                  <a:pt x="13636" y="49014"/>
                </a:lnTo>
                <a:lnTo>
                  <a:pt x="13636" y="49014"/>
                </a:lnTo>
                <a:lnTo>
                  <a:pt x="13636" y="49014"/>
                </a:lnTo>
                <a:lnTo>
                  <a:pt x="13636" y="49014"/>
                </a:lnTo>
                <a:lnTo>
                  <a:pt x="13636" y="49014"/>
                </a:lnTo>
                <a:lnTo>
                  <a:pt x="13636" y="49014"/>
                </a:lnTo>
                <a:lnTo>
                  <a:pt x="12857" y="49014"/>
                </a:lnTo>
                <a:lnTo>
                  <a:pt x="12857" y="49014"/>
                </a:lnTo>
                <a:lnTo>
                  <a:pt x="12857" y="49014"/>
                </a:lnTo>
                <a:lnTo>
                  <a:pt x="12857" y="49014"/>
                </a:lnTo>
                <a:lnTo>
                  <a:pt x="12857" y="49014"/>
                </a:lnTo>
                <a:lnTo>
                  <a:pt x="12857" y="49014"/>
                </a:lnTo>
                <a:lnTo>
                  <a:pt x="12857" y="49014"/>
                </a:lnTo>
                <a:lnTo>
                  <a:pt x="12857" y="48169"/>
                </a:lnTo>
                <a:lnTo>
                  <a:pt x="12077" y="48169"/>
                </a:lnTo>
                <a:lnTo>
                  <a:pt x="12077" y="48169"/>
                </a:lnTo>
                <a:lnTo>
                  <a:pt x="12077" y="48169"/>
                </a:lnTo>
                <a:lnTo>
                  <a:pt x="12077" y="48169"/>
                </a:lnTo>
                <a:lnTo>
                  <a:pt x="12077" y="48169"/>
                </a:lnTo>
                <a:lnTo>
                  <a:pt x="12077" y="48169"/>
                </a:lnTo>
                <a:lnTo>
                  <a:pt x="12077" y="47323"/>
                </a:lnTo>
                <a:lnTo>
                  <a:pt x="12077" y="47323"/>
                </a:lnTo>
                <a:lnTo>
                  <a:pt x="12077" y="47323"/>
                </a:lnTo>
                <a:lnTo>
                  <a:pt x="12077" y="47323"/>
                </a:lnTo>
                <a:lnTo>
                  <a:pt x="12077" y="46478"/>
                </a:lnTo>
                <a:lnTo>
                  <a:pt x="12077" y="46478"/>
                </a:lnTo>
                <a:lnTo>
                  <a:pt x="12077" y="46478"/>
                </a:lnTo>
                <a:lnTo>
                  <a:pt x="12077" y="46478"/>
                </a:lnTo>
                <a:lnTo>
                  <a:pt x="12077" y="45633"/>
                </a:lnTo>
                <a:lnTo>
                  <a:pt x="12077" y="45633"/>
                </a:lnTo>
                <a:lnTo>
                  <a:pt x="12077" y="45633"/>
                </a:lnTo>
                <a:lnTo>
                  <a:pt x="12857" y="45633"/>
                </a:lnTo>
                <a:lnTo>
                  <a:pt x="12857" y="45633"/>
                </a:lnTo>
                <a:lnTo>
                  <a:pt x="12857" y="45633"/>
                </a:lnTo>
                <a:lnTo>
                  <a:pt x="12857" y="45633"/>
                </a:lnTo>
                <a:lnTo>
                  <a:pt x="12857" y="44366"/>
                </a:lnTo>
                <a:lnTo>
                  <a:pt x="12857" y="44366"/>
                </a:lnTo>
                <a:lnTo>
                  <a:pt x="12857" y="44366"/>
                </a:lnTo>
                <a:lnTo>
                  <a:pt x="12857" y="44366"/>
                </a:lnTo>
                <a:lnTo>
                  <a:pt x="12077" y="44366"/>
                </a:lnTo>
                <a:lnTo>
                  <a:pt x="12077" y="44366"/>
                </a:lnTo>
                <a:lnTo>
                  <a:pt x="12077" y="44366"/>
                </a:lnTo>
                <a:lnTo>
                  <a:pt x="12077" y="44366"/>
                </a:lnTo>
                <a:lnTo>
                  <a:pt x="12077" y="44366"/>
                </a:lnTo>
                <a:lnTo>
                  <a:pt x="12077" y="44366"/>
                </a:lnTo>
                <a:lnTo>
                  <a:pt x="12077" y="44366"/>
                </a:lnTo>
                <a:lnTo>
                  <a:pt x="12077" y="43521"/>
                </a:lnTo>
                <a:lnTo>
                  <a:pt x="11298" y="43521"/>
                </a:lnTo>
                <a:lnTo>
                  <a:pt x="11298" y="43521"/>
                </a:lnTo>
                <a:lnTo>
                  <a:pt x="11298" y="43521"/>
                </a:lnTo>
                <a:lnTo>
                  <a:pt x="11298" y="43521"/>
                </a:lnTo>
                <a:lnTo>
                  <a:pt x="11298" y="43521"/>
                </a:lnTo>
                <a:lnTo>
                  <a:pt x="11298" y="43521"/>
                </a:lnTo>
                <a:lnTo>
                  <a:pt x="11298" y="43521"/>
                </a:lnTo>
                <a:lnTo>
                  <a:pt x="11298" y="42676"/>
                </a:lnTo>
                <a:lnTo>
                  <a:pt x="11298" y="42676"/>
                </a:lnTo>
                <a:lnTo>
                  <a:pt x="11298" y="42676"/>
                </a:lnTo>
                <a:lnTo>
                  <a:pt x="11298" y="42676"/>
                </a:lnTo>
                <a:lnTo>
                  <a:pt x="11298" y="42676"/>
                </a:lnTo>
                <a:lnTo>
                  <a:pt x="11298" y="42676"/>
                </a:lnTo>
                <a:lnTo>
                  <a:pt x="11298" y="41830"/>
                </a:lnTo>
                <a:lnTo>
                  <a:pt x="10129" y="41830"/>
                </a:lnTo>
                <a:lnTo>
                  <a:pt x="10129" y="41830"/>
                </a:lnTo>
                <a:lnTo>
                  <a:pt x="10129" y="41830"/>
                </a:lnTo>
                <a:lnTo>
                  <a:pt x="10129" y="41830"/>
                </a:lnTo>
                <a:lnTo>
                  <a:pt x="10129" y="40985"/>
                </a:lnTo>
                <a:lnTo>
                  <a:pt x="10129" y="40985"/>
                </a:lnTo>
                <a:lnTo>
                  <a:pt x="10129" y="40985"/>
                </a:lnTo>
                <a:lnTo>
                  <a:pt x="10129" y="40985"/>
                </a:lnTo>
                <a:lnTo>
                  <a:pt x="10129" y="40985"/>
                </a:lnTo>
                <a:lnTo>
                  <a:pt x="10129" y="39718"/>
                </a:lnTo>
                <a:lnTo>
                  <a:pt x="9350" y="39718"/>
                </a:lnTo>
                <a:lnTo>
                  <a:pt x="9350" y="40985"/>
                </a:lnTo>
                <a:lnTo>
                  <a:pt x="9350" y="40985"/>
                </a:lnTo>
                <a:lnTo>
                  <a:pt x="9350" y="40985"/>
                </a:lnTo>
                <a:lnTo>
                  <a:pt x="9350" y="41830"/>
                </a:lnTo>
                <a:lnTo>
                  <a:pt x="9350" y="41830"/>
                </a:lnTo>
                <a:lnTo>
                  <a:pt x="9350" y="40985"/>
                </a:lnTo>
                <a:lnTo>
                  <a:pt x="9350" y="40985"/>
                </a:lnTo>
                <a:lnTo>
                  <a:pt x="9350" y="40985"/>
                </a:lnTo>
                <a:lnTo>
                  <a:pt x="9350" y="40985"/>
                </a:lnTo>
                <a:lnTo>
                  <a:pt x="9350" y="40985"/>
                </a:lnTo>
                <a:lnTo>
                  <a:pt x="9350" y="39718"/>
                </a:lnTo>
                <a:lnTo>
                  <a:pt x="9350" y="39718"/>
                </a:lnTo>
                <a:lnTo>
                  <a:pt x="9350" y="39718"/>
                </a:lnTo>
                <a:lnTo>
                  <a:pt x="9350" y="39718"/>
                </a:lnTo>
                <a:lnTo>
                  <a:pt x="9350" y="39718"/>
                </a:lnTo>
                <a:lnTo>
                  <a:pt x="9350" y="39718"/>
                </a:lnTo>
                <a:lnTo>
                  <a:pt x="9350" y="38873"/>
                </a:lnTo>
                <a:lnTo>
                  <a:pt x="9350" y="38873"/>
                </a:lnTo>
                <a:lnTo>
                  <a:pt x="9350" y="38873"/>
                </a:lnTo>
                <a:lnTo>
                  <a:pt x="9350" y="38873"/>
                </a:lnTo>
                <a:lnTo>
                  <a:pt x="8571" y="38873"/>
                </a:lnTo>
                <a:lnTo>
                  <a:pt x="8571" y="38028"/>
                </a:lnTo>
                <a:lnTo>
                  <a:pt x="8571" y="38028"/>
                </a:lnTo>
                <a:lnTo>
                  <a:pt x="8571" y="38028"/>
                </a:lnTo>
                <a:lnTo>
                  <a:pt x="8571" y="38028"/>
                </a:lnTo>
                <a:lnTo>
                  <a:pt x="8571" y="38028"/>
                </a:lnTo>
                <a:lnTo>
                  <a:pt x="7792" y="38028"/>
                </a:lnTo>
                <a:lnTo>
                  <a:pt x="7792" y="37183"/>
                </a:lnTo>
                <a:lnTo>
                  <a:pt x="7792" y="37183"/>
                </a:lnTo>
                <a:lnTo>
                  <a:pt x="7792" y="37183"/>
                </a:lnTo>
                <a:lnTo>
                  <a:pt x="7792" y="37183"/>
                </a:lnTo>
                <a:lnTo>
                  <a:pt x="7792" y="37183"/>
                </a:lnTo>
                <a:lnTo>
                  <a:pt x="7792" y="37183"/>
                </a:lnTo>
                <a:lnTo>
                  <a:pt x="7792" y="37183"/>
                </a:lnTo>
                <a:lnTo>
                  <a:pt x="7792" y="37183"/>
                </a:lnTo>
                <a:lnTo>
                  <a:pt x="7792" y="36338"/>
                </a:lnTo>
                <a:lnTo>
                  <a:pt x="7792" y="36338"/>
                </a:lnTo>
                <a:lnTo>
                  <a:pt x="7792" y="36338"/>
                </a:lnTo>
                <a:lnTo>
                  <a:pt x="7792" y="36338"/>
                </a:lnTo>
                <a:lnTo>
                  <a:pt x="7792" y="35070"/>
                </a:lnTo>
                <a:lnTo>
                  <a:pt x="7792" y="35070"/>
                </a:lnTo>
                <a:lnTo>
                  <a:pt x="7792" y="35070"/>
                </a:lnTo>
                <a:lnTo>
                  <a:pt x="7012" y="35070"/>
                </a:lnTo>
                <a:lnTo>
                  <a:pt x="7012" y="35070"/>
                </a:lnTo>
                <a:lnTo>
                  <a:pt x="7012" y="35070"/>
                </a:lnTo>
                <a:lnTo>
                  <a:pt x="7012" y="35070"/>
                </a:lnTo>
                <a:lnTo>
                  <a:pt x="7012" y="34225"/>
                </a:lnTo>
                <a:lnTo>
                  <a:pt x="7012" y="34225"/>
                </a:lnTo>
                <a:lnTo>
                  <a:pt x="7012" y="34225"/>
                </a:lnTo>
                <a:lnTo>
                  <a:pt x="7012" y="34225"/>
                </a:lnTo>
                <a:lnTo>
                  <a:pt x="5844" y="34225"/>
                </a:lnTo>
                <a:lnTo>
                  <a:pt x="5844" y="33380"/>
                </a:lnTo>
                <a:lnTo>
                  <a:pt x="5844" y="33380"/>
                </a:lnTo>
                <a:lnTo>
                  <a:pt x="5844" y="33380"/>
                </a:lnTo>
                <a:lnTo>
                  <a:pt x="5844" y="33380"/>
                </a:lnTo>
                <a:lnTo>
                  <a:pt x="5844" y="33380"/>
                </a:lnTo>
                <a:lnTo>
                  <a:pt x="5844" y="32535"/>
                </a:lnTo>
                <a:lnTo>
                  <a:pt x="5844" y="32535"/>
                </a:lnTo>
                <a:lnTo>
                  <a:pt x="5844" y="32535"/>
                </a:lnTo>
                <a:lnTo>
                  <a:pt x="5064" y="32535"/>
                </a:lnTo>
                <a:lnTo>
                  <a:pt x="5064" y="32535"/>
                </a:lnTo>
                <a:lnTo>
                  <a:pt x="5064" y="32535"/>
                </a:lnTo>
                <a:lnTo>
                  <a:pt x="5064" y="32535"/>
                </a:lnTo>
                <a:lnTo>
                  <a:pt x="5064" y="32535"/>
                </a:lnTo>
                <a:lnTo>
                  <a:pt x="5064" y="31690"/>
                </a:lnTo>
                <a:lnTo>
                  <a:pt x="5064" y="31690"/>
                </a:lnTo>
                <a:lnTo>
                  <a:pt x="5064" y="31690"/>
                </a:lnTo>
                <a:lnTo>
                  <a:pt x="4285" y="31690"/>
                </a:lnTo>
                <a:lnTo>
                  <a:pt x="4285" y="31690"/>
                </a:lnTo>
                <a:lnTo>
                  <a:pt x="4285" y="30422"/>
                </a:lnTo>
                <a:lnTo>
                  <a:pt x="4285" y="30422"/>
                </a:lnTo>
                <a:lnTo>
                  <a:pt x="4285" y="30422"/>
                </a:lnTo>
                <a:lnTo>
                  <a:pt x="4285" y="30422"/>
                </a:lnTo>
                <a:lnTo>
                  <a:pt x="4285" y="30422"/>
                </a:lnTo>
                <a:lnTo>
                  <a:pt x="4285" y="30422"/>
                </a:lnTo>
                <a:lnTo>
                  <a:pt x="3506" y="30422"/>
                </a:lnTo>
                <a:lnTo>
                  <a:pt x="3506" y="30422"/>
                </a:lnTo>
                <a:lnTo>
                  <a:pt x="3506" y="30422"/>
                </a:lnTo>
                <a:lnTo>
                  <a:pt x="3506" y="29577"/>
                </a:lnTo>
                <a:lnTo>
                  <a:pt x="3506" y="29577"/>
                </a:lnTo>
                <a:lnTo>
                  <a:pt x="3506" y="30422"/>
                </a:lnTo>
                <a:lnTo>
                  <a:pt x="2727" y="30422"/>
                </a:lnTo>
                <a:lnTo>
                  <a:pt x="2727" y="30422"/>
                </a:lnTo>
                <a:lnTo>
                  <a:pt x="2727" y="30422"/>
                </a:lnTo>
                <a:lnTo>
                  <a:pt x="2727" y="30422"/>
                </a:lnTo>
                <a:lnTo>
                  <a:pt x="1558" y="30422"/>
                </a:lnTo>
                <a:lnTo>
                  <a:pt x="1558" y="30422"/>
                </a:lnTo>
                <a:lnTo>
                  <a:pt x="1558" y="30422"/>
                </a:lnTo>
                <a:lnTo>
                  <a:pt x="1558" y="30422"/>
                </a:lnTo>
                <a:lnTo>
                  <a:pt x="1558" y="30422"/>
                </a:lnTo>
                <a:lnTo>
                  <a:pt x="1558" y="31690"/>
                </a:lnTo>
                <a:lnTo>
                  <a:pt x="1558" y="31690"/>
                </a:lnTo>
                <a:lnTo>
                  <a:pt x="1558" y="31690"/>
                </a:lnTo>
                <a:lnTo>
                  <a:pt x="1558" y="31690"/>
                </a:lnTo>
                <a:lnTo>
                  <a:pt x="1558" y="31690"/>
                </a:lnTo>
                <a:lnTo>
                  <a:pt x="1558" y="31690"/>
                </a:lnTo>
                <a:lnTo>
                  <a:pt x="1558" y="31690"/>
                </a:lnTo>
                <a:lnTo>
                  <a:pt x="779" y="31690"/>
                </a:lnTo>
                <a:lnTo>
                  <a:pt x="779" y="31690"/>
                </a:lnTo>
                <a:lnTo>
                  <a:pt x="779" y="31690"/>
                </a:lnTo>
                <a:lnTo>
                  <a:pt x="779" y="31690"/>
                </a:lnTo>
                <a:lnTo>
                  <a:pt x="779" y="30422"/>
                </a:lnTo>
                <a:lnTo>
                  <a:pt x="0" y="30422"/>
                </a:lnTo>
                <a:lnTo>
                  <a:pt x="0" y="30422"/>
                </a:lnTo>
                <a:lnTo>
                  <a:pt x="0" y="30422"/>
                </a:lnTo>
                <a:lnTo>
                  <a:pt x="0" y="29577"/>
                </a:lnTo>
                <a:lnTo>
                  <a:pt x="0" y="29577"/>
                </a:lnTo>
                <a:lnTo>
                  <a:pt x="0" y="29577"/>
                </a:lnTo>
                <a:lnTo>
                  <a:pt x="0" y="28732"/>
                </a:lnTo>
                <a:lnTo>
                  <a:pt x="0" y="28732"/>
                </a:lnTo>
                <a:lnTo>
                  <a:pt x="0" y="28732"/>
                </a:lnTo>
                <a:lnTo>
                  <a:pt x="0" y="27887"/>
                </a:lnTo>
                <a:lnTo>
                  <a:pt x="0" y="27887"/>
                </a:lnTo>
                <a:lnTo>
                  <a:pt x="779" y="27887"/>
                </a:lnTo>
                <a:lnTo>
                  <a:pt x="779" y="27887"/>
                </a:lnTo>
                <a:lnTo>
                  <a:pt x="779" y="27042"/>
                </a:lnTo>
                <a:lnTo>
                  <a:pt x="779" y="27042"/>
                </a:lnTo>
                <a:lnTo>
                  <a:pt x="779" y="27042"/>
                </a:lnTo>
                <a:lnTo>
                  <a:pt x="779" y="27042"/>
                </a:lnTo>
                <a:lnTo>
                  <a:pt x="779" y="27042"/>
                </a:lnTo>
                <a:lnTo>
                  <a:pt x="779" y="25774"/>
                </a:lnTo>
                <a:lnTo>
                  <a:pt x="779" y="25774"/>
                </a:lnTo>
                <a:lnTo>
                  <a:pt x="1558" y="25774"/>
                </a:lnTo>
                <a:lnTo>
                  <a:pt x="1558" y="25774"/>
                </a:lnTo>
                <a:lnTo>
                  <a:pt x="1558" y="24929"/>
                </a:lnTo>
                <a:lnTo>
                  <a:pt x="1558" y="24929"/>
                </a:lnTo>
                <a:lnTo>
                  <a:pt x="1558" y="24929"/>
                </a:lnTo>
                <a:lnTo>
                  <a:pt x="1558" y="24929"/>
                </a:lnTo>
                <a:lnTo>
                  <a:pt x="1558" y="24084"/>
                </a:lnTo>
                <a:lnTo>
                  <a:pt x="1558" y="24084"/>
                </a:lnTo>
                <a:lnTo>
                  <a:pt x="1558" y="24084"/>
                </a:lnTo>
                <a:lnTo>
                  <a:pt x="1558" y="23239"/>
                </a:lnTo>
                <a:lnTo>
                  <a:pt x="1558" y="23239"/>
                </a:lnTo>
                <a:lnTo>
                  <a:pt x="1558" y="23239"/>
                </a:lnTo>
                <a:lnTo>
                  <a:pt x="1558" y="23239"/>
                </a:lnTo>
                <a:lnTo>
                  <a:pt x="1558" y="23239"/>
                </a:lnTo>
                <a:lnTo>
                  <a:pt x="1558" y="22394"/>
                </a:lnTo>
                <a:lnTo>
                  <a:pt x="1558" y="22394"/>
                </a:lnTo>
                <a:lnTo>
                  <a:pt x="1558" y="22394"/>
                </a:lnTo>
                <a:lnTo>
                  <a:pt x="1558" y="22394"/>
                </a:lnTo>
                <a:lnTo>
                  <a:pt x="1558" y="21126"/>
                </a:lnTo>
                <a:lnTo>
                  <a:pt x="1558" y="21126"/>
                </a:lnTo>
                <a:lnTo>
                  <a:pt x="2727" y="21126"/>
                </a:lnTo>
                <a:lnTo>
                  <a:pt x="2727" y="21126"/>
                </a:lnTo>
                <a:lnTo>
                  <a:pt x="2727" y="20281"/>
                </a:lnTo>
                <a:lnTo>
                  <a:pt x="2727" y="20281"/>
                </a:lnTo>
                <a:lnTo>
                  <a:pt x="2727" y="20281"/>
                </a:lnTo>
                <a:lnTo>
                  <a:pt x="2727" y="20281"/>
                </a:lnTo>
                <a:lnTo>
                  <a:pt x="2727" y="20281"/>
                </a:lnTo>
                <a:lnTo>
                  <a:pt x="2727" y="20281"/>
                </a:lnTo>
                <a:lnTo>
                  <a:pt x="2727" y="19436"/>
                </a:lnTo>
                <a:lnTo>
                  <a:pt x="3506" y="19436"/>
                </a:lnTo>
                <a:lnTo>
                  <a:pt x="3506" y="20281"/>
                </a:lnTo>
                <a:lnTo>
                  <a:pt x="3506" y="20281"/>
                </a:lnTo>
                <a:lnTo>
                  <a:pt x="3506" y="20281"/>
                </a:lnTo>
                <a:lnTo>
                  <a:pt x="3506" y="20281"/>
                </a:lnTo>
                <a:lnTo>
                  <a:pt x="3506" y="21126"/>
                </a:lnTo>
                <a:lnTo>
                  <a:pt x="3506" y="21126"/>
                </a:lnTo>
                <a:lnTo>
                  <a:pt x="4285" y="21126"/>
                </a:lnTo>
                <a:lnTo>
                  <a:pt x="4285" y="21126"/>
                </a:lnTo>
                <a:lnTo>
                  <a:pt x="4285" y="21126"/>
                </a:lnTo>
                <a:lnTo>
                  <a:pt x="4285" y="21126"/>
                </a:lnTo>
                <a:lnTo>
                  <a:pt x="5064" y="21126"/>
                </a:lnTo>
                <a:lnTo>
                  <a:pt x="5064" y="21126"/>
                </a:lnTo>
                <a:lnTo>
                  <a:pt x="5064" y="21126"/>
                </a:lnTo>
                <a:lnTo>
                  <a:pt x="5064" y="21126"/>
                </a:lnTo>
                <a:lnTo>
                  <a:pt x="5064" y="21126"/>
                </a:lnTo>
                <a:lnTo>
                  <a:pt x="5844" y="21126"/>
                </a:lnTo>
                <a:lnTo>
                  <a:pt x="5844" y="21126"/>
                </a:lnTo>
                <a:lnTo>
                  <a:pt x="5844" y="21126"/>
                </a:lnTo>
                <a:lnTo>
                  <a:pt x="7012" y="21126"/>
                </a:lnTo>
                <a:lnTo>
                  <a:pt x="7012" y="21126"/>
                </a:lnTo>
                <a:lnTo>
                  <a:pt x="7012" y="21126"/>
                </a:lnTo>
                <a:lnTo>
                  <a:pt x="7012" y="21126"/>
                </a:lnTo>
                <a:lnTo>
                  <a:pt x="7012" y="21126"/>
                </a:lnTo>
                <a:lnTo>
                  <a:pt x="7792" y="21126"/>
                </a:lnTo>
                <a:lnTo>
                  <a:pt x="7792" y="21126"/>
                </a:lnTo>
                <a:lnTo>
                  <a:pt x="7792" y="21126"/>
                </a:lnTo>
                <a:lnTo>
                  <a:pt x="7792" y="22394"/>
                </a:lnTo>
                <a:lnTo>
                  <a:pt x="7792" y="22394"/>
                </a:lnTo>
                <a:lnTo>
                  <a:pt x="8571" y="22394"/>
                </a:lnTo>
                <a:lnTo>
                  <a:pt x="8571" y="22394"/>
                </a:lnTo>
                <a:lnTo>
                  <a:pt x="8571" y="22394"/>
                </a:lnTo>
                <a:lnTo>
                  <a:pt x="9350" y="22394"/>
                </a:lnTo>
                <a:lnTo>
                  <a:pt x="9350" y="22394"/>
                </a:lnTo>
                <a:lnTo>
                  <a:pt x="9350" y="22394"/>
                </a:lnTo>
                <a:lnTo>
                  <a:pt x="9350" y="22394"/>
                </a:lnTo>
                <a:lnTo>
                  <a:pt x="9350" y="21126"/>
                </a:lnTo>
                <a:lnTo>
                  <a:pt x="10129" y="21126"/>
                </a:lnTo>
                <a:lnTo>
                  <a:pt x="10129" y="21126"/>
                </a:lnTo>
                <a:lnTo>
                  <a:pt x="10129" y="21126"/>
                </a:lnTo>
                <a:lnTo>
                  <a:pt x="10129" y="21126"/>
                </a:lnTo>
                <a:lnTo>
                  <a:pt x="10129" y="21126"/>
                </a:lnTo>
                <a:lnTo>
                  <a:pt x="10129" y="21126"/>
                </a:lnTo>
                <a:lnTo>
                  <a:pt x="10129" y="20281"/>
                </a:lnTo>
                <a:lnTo>
                  <a:pt x="11298" y="20281"/>
                </a:lnTo>
                <a:lnTo>
                  <a:pt x="11298" y="20281"/>
                </a:lnTo>
                <a:lnTo>
                  <a:pt x="11298" y="20281"/>
                </a:lnTo>
                <a:lnTo>
                  <a:pt x="11298" y="20281"/>
                </a:lnTo>
                <a:lnTo>
                  <a:pt x="11298" y="20281"/>
                </a:lnTo>
                <a:lnTo>
                  <a:pt x="12077" y="20281"/>
                </a:lnTo>
                <a:lnTo>
                  <a:pt x="12077" y="19436"/>
                </a:lnTo>
                <a:lnTo>
                  <a:pt x="12077" y="19436"/>
                </a:lnTo>
                <a:lnTo>
                  <a:pt x="12077" y="19436"/>
                </a:lnTo>
                <a:lnTo>
                  <a:pt x="12077" y="19436"/>
                </a:lnTo>
                <a:lnTo>
                  <a:pt x="12077" y="19436"/>
                </a:lnTo>
                <a:lnTo>
                  <a:pt x="12077" y="19436"/>
                </a:lnTo>
                <a:lnTo>
                  <a:pt x="12077" y="18591"/>
                </a:lnTo>
                <a:lnTo>
                  <a:pt x="12077" y="18591"/>
                </a:lnTo>
                <a:lnTo>
                  <a:pt x="12857" y="18591"/>
                </a:lnTo>
                <a:lnTo>
                  <a:pt x="12857" y="18591"/>
                </a:lnTo>
                <a:lnTo>
                  <a:pt x="12857" y="18591"/>
                </a:lnTo>
                <a:lnTo>
                  <a:pt x="12857" y="17746"/>
                </a:lnTo>
                <a:lnTo>
                  <a:pt x="12857" y="17746"/>
                </a:lnTo>
                <a:lnTo>
                  <a:pt x="12857" y="17746"/>
                </a:lnTo>
                <a:lnTo>
                  <a:pt x="12857" y="17746"/>
                </a:lnTo>
                <a:lnTo>
                  <a:pt x="13636" y="17746"/>
                </a:lnTo>
                <a:lnTo>
                  <a:pt x="13636" y="16478"/>
                </a:lnTo>
                <a:lnTo>
                  <a:pt x="13636" y="16478"/>
                </a:lnTo>
                <a:lnTo>
                  <a:pt x="13636" y="16478"/>
                </a:lnTo>
                <a:lnTo>
                  <a:pt x="13636" y="16478"/>
                </a:lnTo>
                <a:lnTo>
                  <a:pt x="14415" y="16478"/>
                </a:lnTo>
                <a:lnTo>
                  <a:pt x="14415" y="16478"/>
                </a:lnTo>
                <a:lnTo>
                  <a:pt x="14415" y="16478"/>
                </a:lnTo>
                <a:lnTo>
                  <a:pt x="14415" y="16478"/>
                </a:lnTo>
                <a:lnTo>
                  <a:pt x="14415" y="16478"/>
                </a:lnTo>
                <a:lnTo>
                  <a:pt x="15584" y="16478"/>
                </a:lnTo>
                <a:lnTo>
                  <a:pt x="15584" y="16478"/>
                </a:lnTo>
                <a:lnTo>
                  <a:pt x="15584" y="16478"/>
                </a:lnTo>
                <a:lnTo>
                  <a:pt x="15584" y="16478"/>
                </a:lnTo>
                <a:lnTo>
                  <a:pt x="16363" y="16478"/>
                </a:lnTo>
                <a:lnTo>
                  <a:pt x="16363" y="16478"/>
                </a:lnTo>
                <a:lnTo>
                  <a:pt x="16363" y="16478"/>
                </a:lnTo>
                <a:lnTo>
                  <a:pt x="16363" y="16478"/>
                </a:lnTo>
                <a:lnTo>
                  <a:pt x="17142" y="16478"/>
                </a:lnTo>
                <a:lnTo>
                  <a:pt x="17142" y="15633"/>
                </a:lnTo>
                <a:lnTo>
                  <a:pt x="17142" y="15633"/>
                </a:lnTo>
                <a:lnTo>
                  <a:pt x="17142" y="15633"/>
                </a:lnTo>
                <a:lnTo>
                  <a:pt x="17142" y="15633"/>
                </a:lnTo>
                <a:lnTo>
                  <a:pt x="17142" y="15633"/>
                </a:lnTo>
                <a:lnTo>
                  <a:pt x="17922" y="15633"/>
                </a:lnTo>
                <a:lnTo>
                  <a:pt x="17922" y="15633"/>
                </a:lnTo>
                <a:lnTo>
                  <a:pt x="17922" y="14788"/>
                </a:lnTo>
                <a:lnTo>
                  <a:pt x="17922" y="14788"/>
                </a:lnTo>
                <a:lnTo>
                  <a:pt x="17922" y="14788"/>
                </a:lnTo>
                <a:lnTo>
                  <a:pt x="17922" y="14788"/>
                </a:lnTo>
                <a:lnTo>
                  <a:pt x="17922" y="14788"/>
                </a:lnTo>
                <a:lnTo>
                  <a:pt x="17922" y="13943"/>
                </a:lnTo>
                <a:lnTo>
                  <a:pt x="17922" y="13943"/>
                </a:lnTo>
                <a:lnTo>
                  <a:pt x="18701" y="13943"/>
                </a:lnTo>
                <a:lnTo>
                  <a:pt x="18701" y="13943"/>
                </a:lnTo>
                <a:lnTo>
                  <a:pt x="18701" y="13943"/>
                </a:lnTo>
                <a:lnTo>
                  <a:pt x="18701" y="13943"/>
                </a:lnTo>
                <a:lnTo>
                  <a:pt x="18701" y="13943"/>
                </a:lnTo>
                <a:lnTo>
                  <a:pt x="18701" y="13943"/>
                </a:lnTo>
                <a:lnTo>
                  <a:pt x="18701" y="13098"/>
                </a:lnTo>
                <a:lnTo>
                  <a:pt x="19870" y="13098"/>
                </a:lnTo>
                <a:lnTo>
                  <a:pt x="19870" y="13098"/>
                </a:lnTo>
                <a:lnTo>
                  <a:pt x="19870" y="13098"/>
                </a:lnTo>
                <a:lnTo>
                  <a:pt x="19870" y="13098"/>
                </a:lnTo>
                <a:lnTo>
                  <a:pt x="19870" y="13098"/>
                </a:lnTo>
                <a:lnTo>
                  <a:pt x="19870" y="13098"/>
                </a:lnTo>
                <a:lnTo>
                  <a:pt x="19870" y="11830"/>
                </a:lnTo>
                <a:lnTo>
                  <a:pt x="19870" y="11830"/>
                </a:lnTo>
                <a:lnTo>
                  <a:pt x="19870" y="11830"/>
                </a:lnTo>
                <a:lnTo>
                  <a:pt x="19870" y="11830"/>
                </a:lnTo>
                <a:lnTo>
                  <a:pt x="19870" y="11830"/>
                </a:lnTo>
                <a:lnTo>
                  <a:pt x="19870" y="11830"/>
                </a:lnTo>
                <a:lnTo>
                  <a:pt x="19870" y="10985"/>
                </a:lnTo>
                <a:lnTo>
                  <a:pt x="18701" y="10985"/>
                </a:lnTo>
                <a:lnTo>
                  <a:pt x="18701" y="10985"/>
                </a:lnTo>
                <a:lnTo>
                  <a:pt x="18701" y="10985"/>
                </a:lnTo>
                <a:lnTo>
                  <a:pt x="18701" y="10985"/>
                </a:lnTo>
                <a:lnTo>
                  <a:pt x="18701" y="10985"/>
                </a:lnTo>
                <a:lnTo>
                  <a:pt x="18701" y="10140"/>
                </a:lnTo>
                <a:lnTo>
                  <a:pt x="18701" y="10140"/>
                </a:lnTo>
                <a:lnTo>
                  <a:pt x="18701" y="10140"/>
                </a:lnTo>
                <a:lnTo>
                  <a:pt x="17922" y="10140"/>
                </a:lnTo>
                <a:lnTo>
                  <a:pt x="17922" y="10140"/>
                </a:lnTo>
                <a:lnTo>
                  <a:pt x="17922" y="10140"/>
                </a:lnTo>
                <a:lnTo>
                  <a:pt x="17922" y="9295"/>
                </a:lnTo>
                <a:lnTo>
                  <a:pt x="17922" y="9295"/>
                </a:lnTo>
                <a:lnTo>
                  <a:pt x="17922" y="9295"/>
                </a:lnTo>
                <a:lnTo>
                  <a:pt x="17142" y="9295"/>
                </a:lnTo>
                <a:lnTo>
                  <a:pt x="17142" y="9295"/>
                </a:lnTo>
                <a:lnTo>
                  <a:pt x="17142" y="9295"/>
                </a:lnTo>
                <a:lnTo>
                  <a:pt x="17142" y="8450"/>
                </a:lnTo>
                <a:lnTo>
                  <a:pt x="17142" y="8450"/>
                </a:lnTo>
                <a:lnTo>
                  <a:pt x="17142" y="8450"/>
                </a:lnTo>
                <a:lnTo>
                  <a:pt x="17142" y="8450"/>
                </a:lnTo>
                <a:lnTo>
                  <a:pt x="17142" y="8450"/>
                </a:lnTo>
                <a:lnTo>
                  <a:pt x="16363" y="8450"/>
                </a:lnTo>
                <a:lnTo>
                  <a:pt x="16363" y="7183"/>
                </a:lnTo>
                <a:lnTo>
                  <a:pt x="16363" y="7183"/>
                </a:lnTo>
                <a:lnTo>
                  <a:pt x="16363" y="7183"/>
                </a:lnTo>
                <a:lnTo>
                  <a:pt x="16363" y="7183"/>
                </a:lnTo>
                <a:lnTo>
                  <a:pt x="16363" y="7183"/>
                </a:lnTo>
                <a:lnTo>
                  <a:pt x="16363" y="7183"/>
                </a:lnTo>
                <a:lnTo>
                  <a:pt x="16363" y="6338"/>
                </a:lnTo>
                <a:lnTo>
                  <a:pt x="15584" y="6338"/>
                </a:lnTo>
                <a:lnTo>
                  <a:pt x="15584" y="6338"/>
                </a:lnTo>
                <a:lnTo>
                  <a:pt x="15584" y="6338"/>
                </a:lnTo>
                <a:lnTo>
                  <a:pt x="15584" y="6338"/>
                </a:lnTo>
                <a:lnTo>
                  <a:pt x="15584" y="6338"/>
                </a:lnTo>
                <a:lnTo>
                  <a:pt x="15584" y="5492"/>
                </a:lnTo>
                <a:lnTo>
                  <a:pt x="14415" y="5492"/>
                </a:lnTo>
                <a:lnTo>
                  <a:pt x="14415" y="5492"/>
                </a:lnTo>
                <a:lnTo>
                  <a:pt x="14415" y="5492"/>
                </a:lnTo>
                <a:lnTo>
                  <a:pt x="14415" y="5492"/>
                </a:lnTo>
                <a:lnTo>
                  <a:pt x="14415" y="5492"/>
                </a:lnTo>
                <a:lnTo>
                  <a:pt x="15584" y="5492"/>
                </a:lnTo>
                <a:lnTo>
                  <a:pt x="15584" y="5492"/>
                </a:lnTo>
                <a:lnTo>
                  <a:pt x="15584" y="4647"/>
                </a:lnTo>
                <a:lnTo>
                  <a:pt x="15584" y="4647"/>
                </a:lnTo>
                <a:lnTo>
                  <a:pt x="16363" y="4647"/>
                </a:lnTo>
                <a:lnTo>
                  <a:pt x="16363" y="4647"/>
                </a:lnTo>
                <a:lnTo>
                  <a:pt x="16363" y="4647"/>
                </a:lnTo>
                <a:lnTo>
                  <a:pt x="16363" y="4647"/>
                </a:lnTo>
                <a:lnTo>
                  <a:pt x="16363" y="4647"/>
                </a:lnTo>
                <a:lnTo>
                  <a:pt x="17142" y="4647"/>
                </a:lnTo>
                <a:lnTo>
                  <a:pt x="17142" y="4647"/>
                </a:lnTo>
                <a:lnTo>
                  <a:pt x="17142" y="4647"/>
                </a:lnTo>
                <a:lnTo>
                  <a:pt x="17142" y="4647"/>
                </a:lnTo>
                <a:lnTo>
                  <a:pt x="17142" y="4647"/>
                </a:lnTo>
                <a:lnTo>
                  <a:pt x="17922" y="4647"/>
                </a:lnTo>
                <a:lnTo>
                  <a:pt x="17922" y="4647"/>
                </a:lnTo>
                <a:lnTo>
                  <a:pt x="17922" y="4647"/>
                </a:lnTo>
                <a:lnTo>
                  <a:pt x="17922" y="4647"/>
                </a:lnTo>
                <a:lnTo>
                  <a:pt x="18701" y="4647"/>
                </a:lnTo>
                <a:lnTo>
                  <a:pt x="18701" y="4647"/>
                </a:lnTo>
                <a:lnTo>
                  <a:pt x="18701" y="4647"/>
                </a:lnTo>
                <a:lnTo>
                  <a:pt x="18701" y="4647"/>
                </a:lnTo>
                <a:lnTo>
                  <a:pt x="18701" y="3802"/>
                </a:lnTo>
                <a:lnTo>
                  <a:pt x="19870" y="3802"/>
                </a:lnTo>
                <a:lnTo>
                  <a:pt x="19870" y="3802"/>
                </a:lnTo>
                <a:lnTo>
                  <a:pt x="19870" y="3802"/>
                </a:lnTo>
                <a:lnTo>
                  <a:pt x="19870" y="3802"/>
                </a:lnTo>
                <a:lnTo>
                  <a:pt x="19870" y="3802"/>
                </a:lnTo>
                <a:lnTo>
                  <a:pt x="20649" y="3802"/>
                </a:lnTo>
                <a:lnTo>
                  <a:pt x="20649" y="3802"/>
                </a:lnTo>
                <a:lnTo>
                  <a:pt x="20649" y="3802"/>
                </a:lnTo>
                <a:lnTo>
                  <a:pt x="21428" y="3802"/>
                </a:lnTo>
                <a:lnTo>
                  <a:pt x="21428" y="3802"/>
                </a:lnTo>
                <a:lnTo>
                  <a:pt x="21428" y="3802"/>
                </a:lnTo>
                <a:lnTo>
                  <a:pt x="21428" y="3802"/>
                </a:lnTo>
                <a:lnTo>
                  <a:pt x="21428" y="3802"/>
                </a:lnTo>
                <a:lnTo>
                  <a:pt x="22207" y="3802"/>
                </a:lnTo>
                <a:lnTo>
                  <a:pt x="22207" y="2535"/>
                </a:lnTo>
                <a:lnTo>
                  <a:pt x="22207" y="2535"/>
                </a:lnTo>
                <a:lnTo>
                  <a:pt x="22207" y="2535"/>
                </a:lnTo>
                <a:lnTo>
                  <a:pt x="22207" y="2535"/>
                </a:lnTo>
                <a:lnTo>
                  <a:pt x="22207" y="2535"/>
                </a:lnTo>
                <a:lnTo>
                  <a:pt x="22987" y="2535"/>
                </a:lnTo>
                <a:lnTo>
                  <a:pt x="22987" y="2535"/>
                </a:lnTo>
                <a:lnTo>
                  <a:pt x="22987" y="2535"/>
                </a:lnTo>
                <a:lnTo>
                  <a:pt x="24155" y="2535"/>
                </a:lnTo>
                <a:lnTo>
                  <a:pt x="24155" y="2535"/>
                </a:lnTo>
                <a:lnTo>
                  <a:pt x="24155" y="2535"/>
                </a:lnTo>
                <a:lnTo>
                  <a:pt x="24155" y="2535"/>
                </a:lnTo>
                <a:lnTo>
                  <a:pt x="24155" y="2535"/>
                </a:lnTo>
                <a:lnTo>
                  <a:pt x="24935" y="2535"/>
                </a:lnTo>
                <a:lnTo>
                  <a:pt x="24935" y="1690"/>
                </a:lnTo>
                <a:lnTo>
                  <a:pt x="24935" y="1690"/>
                </a:lnTo>
                <a:lnTo>
                  <a:pt x="24935" y="1690"/>
                </a:lnTo>
                <a:lnTo>
                  <a:pt x="24935" y="1690"/>
                </a:lnTo>
                <a:lnTo>
                  <a:pt x="25714" y="1690"/>
                </a:lnTo>
                <a:lnTo>
                  <a:pt x="25714" y="1690"/>
                </a:lnTo>
                <a:lnTo>
                  <a:pt x="25714" y="1690"/>
                </a:lnTo>
                <a:lnTo>
                  <a:pt x="25714" y="1690"/>
                </a:lnTo>
                <a:lnTo>
                  <a:pt x="26493" y="1690"/>
                </a:lnTo>
                <a:lnTo>
                  <a:pt x="26493" y="1690"/>
                </a:lnTo>
                <a:lnTo>
                  <a:pt x="26493" y="1690"/>
                </a:lnTo>
                <a:lnTo>
                  <a:pt x="26493" y="845"/>
                </a:lnTo>
                <a:lnTo>
                  <a:pt x="26493" y="845"/>
                </a:lnTo>
                <a:lnTo>
                  <a:pt x="26493" y="845"/>
                </a:lnTo>
                <a:lnTo>
                  <a:pt x="26493" y="845"/>
                </a:lnTo>
                <a:lnTo>
                  <a:pt x="27272" y="845"/>
                </a:lnTo>
                <a:lnTo>
                  <a:pt x="27272" y="845"/>
                </a:lnTo>
                <a:lnTo>
                  <a:pt x="27272" y="845"/>
                </a:lnTo>
                <a:lnTo>
                  <a:pt x="27272" y="0"/>
                </a:lnTo>
                <a:lnTo>
                  <a:pt x="27272" y="0"/>
                </a:lnTo>
                <a:lnTo>
                  <a:pt x="27272" y="0"/>
                </a:lnTo>
                <a:lnTo>
                  <a:pt x="28441" y="0"/>
                </a:lnTo>
                <a:lnTo>
                  <a:pt x="28441" y="0"/>
                </a:lnTo>
                <a:lnTo>
                  <a:pt x="28441" y="845"/>
                </a:lnTo>
                <a:lnTo>
                  <a:pt x="28441" y="845"/>
                </a:lnTo>
                <a:lnTo>
                  <a:pt x="29220" y="845"/>
                </a:lnTo>
                <a:lnTo>
                  <a:pt x="29220" y="845"/>
                </a:lnTo>
                <a:lnTo>
                  <a:pt x="29220" y="845"/>
                </a:lnTo>
                <a:lnTo>
                  <a:pt x="29220" y="845"/>
                </a:lnTo>
                <a:lnTo>
                  <a:pt x="29220" y="845"/>
                </a:lnTo>
                <a:lnTo>
                  <a:pt x="30000" y="845"/>
                </a:lnTo>
                <a:lnTo>
                  <a:pt x="30000" y="845"/>
                </a:lnTo>
                <a:lnTo>
                  <a:pt x="30000" y="845"/>
                </a:lnTo>
                <a:lnTo>
                  <a:pt x="30000" y="845"/>
                </a:lnTo>
                <a:lnTo>
                  <a:pt x="30000" y="845"/>
                </a:lnTo>
                <a:lnTo>
                  <a:pt x="30779" y="845"/>
                </a:lnTo>
                <a:lnTo>
                  <a:pt x="30779" y="845"/>
                </a:lnTo>
                <a:lnTo>
                  <a:pt x="30779" y="845"/>
                </a:lnTo>
                <a:lnTo>
                  <a:pt x="31558" y="845"/>
                </a:lnTo>
                <a:lnTo>
                  <a:pt x="31558" y="1690"/>
                </a:lnTo>
                <a:lnTo>
                  <a:pt x="31558" y="1690"/>
                </a:lnTo>
                <a:lnTo>
                  <a:pt x="31558" y="1690"/>
                </a:lnTo>
                <a:lnTo>
                  <a:pt x="31558" y="1690"/>
                </a:lnTo>
                <a:lnTo>
                  <a:pt x="31558" y="1690"/>
                </a:lnTo>
                <a:lnTo>
                  <a:pt x="32337" y="1690"/>
                </a:lnTo>
                <a:lnTo>
                  <a:pt x="32337" y="1690"/>
                </a:lnTo>
                <a:lnTo>
                  <a:pt x="32337" y="1690"/>
                </a:lnTo>
                <a:lnTo>
                  <a:pt x="32337" y="1690"/>
                </a:lnTo>
                <a:lnTo>
                  <a:pt x="32337" y="1690"/>
                </a:lnTo>
                <a:lnTo>
                  <a:pt x="32337" y="2535"/>
                </a:lnTo>
                <a:lnTo>
                  <a:pt x="33506" y="2535"/>
                </a:lnTo>
                <a:lnTo>
                  <a:pt x="33506" y="2535"/>
                </a:lnTo>
                <a:lnTo>
                  <a:pt x="33506" y="2535"/>
                </a:lnTo>
                <a:lnTo>
                  <a:pt x="33506" y="2535"/>
                </a:lnTo>
                <a:lnTo>
                  <a:pt x="34285" y="2535"/>
                </a:lnTo>
                <a:lnTo>
                  <a:pt x="34285" y="2535"/>
                </a:lnTo>
                <a:lnTo>
                  <a:pt x="34285" y="2535"/>
                </a:lnTo>
                <a:lnTo>
                  <a:pt x="34285" y="2535"/>
                </a:lnTo>
                <a:lnTo>
                  <a:pt x="34285" y="2535"/>
                </a:lnTo>
                <a:lnTo>
                  <a:pt x="34285" y="3802"/>
                </a:lnTo>
                <a:lnTo>
                  <a:pt x="35064" y="3802"/>
                </a:lnTo>
                <a:lnTo>
                  <a:pt x="35064" y="3802"/>
                </a:lnTo>
                <a:lnTo>
                  <a:pt x="35064" y="3802"/>
                </a:lnTo>
                <a:lnTo>
                  <a:pt x="35064" y="3802"/>
                </a:lnTo>
                <a:lnTo>
                  <a:pt x="35064" y="3802"/>
                </a:lnTo>
                <a:lnTo>
                  <a:pt x="35844" y="3802"/>
                </a:lnTo>
                <a:lnTo>
                  <a:pt x="35844" y="3802"/>
                </a:lnTo>
                <a:lnTo>
                  <a:pt x="35844" y="3802"/>
                </a:lnTo>
                <a:lnTo>
                  <a:pt x="35844" y="3802"/>
                </a:lnTo>
                <a:lnTo>
                  <a:pt x="35844" y="4647"/>
                </a:lnTo>
                <a:lnTo>
                  <a:pt x="36623" y="4647"/>
                </a:lnTo>
                <a:lnTo>
                  <a:pt x="36623" y="4647"/>
                </a:lnTo>
                <a:lnTo>
                  <a:pt x="36623" y="4647"/>
                </a:lnTo>
                <a:lnTo>
                  <a:pt x="36623" y="4647"/>
                </a:lnTo>
                <a:lnTo>
                  <a:pt x="36623" y="4647"/>
                </a:lnTo>
                <a:lnTo>
                  <a:pt x="37792" y="4647"/>
                </a:lnTo>
                <a:lnTo>
                  <a:pt x="37792" y="4647"/>
                </a:lnTo>
                <a:lnTo>
                  <a:pt x="37792" y="4647"/>
                </a:lnTo>
                <a:lnTo>
                  <a:pt x="37792" y="4647"/>
                </a:lnTo>
                <a:lnTo>
                  <a:pt x="37792" y="4647"/>
                </a:lnTo>
                <a:lnTo>
                  <a:pt x="37792" y="4647"/>
                </a:lnTo>
                <a:lnTo>
                  <a:pt x="38571" y="4647"/>
                </a:lnTo>
                <a:lnTo>
                  <a:pt x="38571" y="5492"/>
                </a:lnTo>
                <a:lnTo>
                  <a:pt x="38571" y="5492"/>
                </a:lnTo>
                <a:lnTo>
                  <a:pt x="38571" y="5492"/>
                </a:lnTo>
                <a:lnTo>
                  <a:pt x="38571" y="5492"/>
                </a:lnTo>
                <a:lnTo>
                  <a:pt x="39350" y="5492"/>
                </a:lnTo>
                <a:lnTo>
                  <a:pt x="39350" y="5492"/>
                </a:lnTo>
                <a:lnTo>
                  <a:pt x="39350" y="5492"/>
                </a:lnTo>
                <a:lnTo>
                  <a:pt x="39350" y="5492"/>
                </a:lnTo>
                <a:lnTo>
                  <a:pt x="39350" y="5492"/>
                </a:lnTo>
                <a:lnTo>
                  <a:pt x="39350" y="6338"/>
                </a:lnTo>
                <a:lnTo>
                  <a:pt x="40129" y="6338"/>
                </a:lnTo>
                <a:lnTo>
                  <a:pt x="40129" y="6338"/>
                </a:lnTo>
                <a:lnTo>
                  <a:pt x="40129" y="6338"/>
                </a:lnTo>
                <a:lnTo>
                  <a:pt x="40129" y="6338"/>
                </a:lnTo>
                <a:lnTo>
                  <a:pt x="40129" y="6338"/>
                </a:lnTo>
                <a:lnTo>
                  <a:pt x="40909" y="6338"/>
                </a:lnTo>
                <a:lnTo>
                  <a:pt x="40909" y="6338"/>
                </a:lnTo>
                <a:lnTo>
                  <a:pt x="40909" y="6338"/>
                </a:lnTo>
                <a:lnTo>
                  <a:pt x="40909" y="6338"/>
                </a:lnTo>
                <a:lnTo>
                  <a:pt x="40909" y="7183"/>
                </a:lnTo>
                <a:lnTo>
                  <a:pt x="42077" y="7183"/>
                </a:lnTo>
                <a:lnTo>
                  <a:pt x="42077" y="7183"/>
                </a:lnTo>
                <a:lnTo>
                  <a:pt x="42077" y="7183"/>
                </a:lnTo>
                <a:lnTo>
                  <a:pt x="42077" y="7183"/>
                </a:lnTo>
                <a:lnTo>
                  <a:pt x="42077" y="7183"/>
                </a:lnTo>
                <a:lnTo>
                  <a:pt x="42077" y="7183"/>
                </a:lnTo>
                <a:lnTo>
                  <a:pt x="42857" y="7183"/>
                </a:lnTo>
                <a:lnTo>
                  <a:pt x="42857" y="7183"/>
                </a:lnTo>
                <a:lnTo>
                  <a:pt x="42857" y="8450"/>
                </a:lnTo>
                <a:lnTo>
                  <a:pt x="42857" y="8450"/>
                </a:lnTo>
                <a:lnTo>
                  <a:pt x="43636" y="8450"/>
                </a:lnTo>
                <a:lnTo>
                  <a:pt x="43636" y="8450"/>
                </a:lnTo>
                <a:lnTo>
                  <a:pt x="43636" y="8450"/>
                </a:lnTo>
                <a:lnTo>
                  <a:pt x="43636" y="8450"/>
                </a:lnTo>
                <a:lnTo>
                  <a:pt x="43636" y="8450"/>
                </a:lnTo>
                <a:lnTo>
                  <a:pt x="43636" y="8450"/>
                </a:lnTo>
                <a:lnTo>
                  <a:pt x="44415" y="8450"/>
                </a:lnTo>
                <a:lnTo>
                  <a:pt x="44415" y="8450"/>
                </a:lnTo>
                <a:lnTo>
                  <a:pt x="44415" y="9295"/>
                </a:lnTo>
                <a:lnTo>
                  <a:pt x="44415" y="9295"/>
                </a:lnTo>
                <a:lnTo>
                  <a:pt x="44415" y="9295"/>
                </a:lnTo>
                <a:lnTo>
                  <a:pt x="44415" y="9295"/>
                </a:lnTo>
                <a:lnTo>
                  <a:pt x="45194" y="9295"/>
                </a:lnTo>
                <a:lnTo>
                  <a:pt x="45194" y="9295"/>
                </a:lnTo>
                <a:lnTo>
                  <a:pt x="45194" y="9295"/>
                </a:lnTo>
                <a:lnTo>
                  <a:pt x="45194" y="9295"/>
                </a:lnTo>
                <a:lnTo>
                  <a:pt x="46363" y="9295"/>
                </a:lnTo>
                <a:lnTo>
                  <a:pt x="46363" y="9295"/>
                </a:lnTo>
                <a:lnTo>
                  <a:pt x="46363" y="10140"/>
                </a:lnTo>
                <a:lnTo>
                  <a:pt x="46363" y="10140"/>
                </a:lnTo>
                <a:lnTo>
                  <a:pt x="46363" y="10140"/>
                </a:lnTo>
                <a:lnTo>
                  <a:pt x="46363" y="10140"/>
                </a:lnTo>
                <a:lnTo>
                  <a:pt x="47142" y="10140"/>
                </a:lnTo>
                <a:lnTo>
                  <a:pt x="47142" y="10140"/>
                </a:lnTo>
                <a:lnTo>
                  <a:pt x="47142" y="10140"/>
                </a:lnTo>
                <a:lnTo>
                  <a:pt x="47142" y="10140"/>
                </a:lnTo>
                <a:lnTo>
                  <a:pt x="47142" y="10140"/>
                </a:lnTo>
                <a:lnTo>
                  <a:pt x="47922" y="10140"/>
                </a:lnTo>
                <a:lnTo>
                  <a:pt x="47922" y="10985"/>
                </a:lnTo>
                <a:lnTo>
                  <a:pt x="47922" y="10985"/>
                </a:lnTo>
                <a:lnTo>
                  <a:pt x="47922" y="10985"/>
                </a:lnTo>
                <a:lnTo>
                  <a:pt x="47922" y="10985"/>
                </a:lnTo>
                <a:lnTo>
                  <a:pt x="48701" y="10985"/>
                </a:lnTo>
                <a:lnTo>
                  <a:pt x="48701" y="10985"/>
                </a:lnTo>
                <a:lnTo>
                  <a:pt x="48701" y="11830"/>
                </a:lnTo>
                <a:lnTo>
                  <a:pt x="48701" y="11830"/>
                </a:lnTo>
                <a:lnTo>
                  <a:pt x="48701" y="11830"/>
                </a:lnTo>
                <a:lnTo>
                  <a:pt x="48701" y="11830"/>
                </a:lnTo>
                <a:lnTo>
                  <a:pt x="48701" y="13098"/>
                </a:lnTo>
                <a:lnTo>
                  <a:pt x="48701" y="13098"/>
                </a:lnTo>
                <a:lnTo>
                  <a:pt x="48701" y="13098"/>
                </a:lnTo>
                <a:lnTo>
                  <a:pt x="48701" y="13098"/>
                </a:lnTo>
                <a:lnTo>
                  <a:pt x="48701" y="13098"/>
                </a:lnTo>
                <a:lnTo>
                  <a:pt x="49480" y="13098"/>
                </a:lnTo>
                <a:lnTo>
                  <a:pt x="49480" y="13098"/>
                </a:lnTo>
                <a:lnTo>
                  <a:pt x="49480" y="13098"/>
                </a:lnTo>
                <a:lnTo>
                  <a:pt x="49480" y="13098"/>
                </a:lnTo>
                <a:lnTo>
                  <a:pt x="50649" y="13098"/>
                </a:lnTo>
                <a:lnTo>
                  <a:pt x="50649" y="13943"/>
                </a:lnTo>
                <a:lnTo>
                  <a:pt x="50649" y="13943"/>
                </a:lnTo>
                <a:lnTo>
                  <a:pt x="50649" y="13943"/>
                </a:lnTo>
                <a:lnTo>
                  <a:pt x="51428" y="13943"/>
                </a:lnTo>
                <a:lnTo>
                  <a:pt x="51428" y="13943"/>
                </a:lnTo>
                <a:lnTo>
                  <a:pt x="51428" y="13943"/>
                </a:lnTo>
                <a:lnTo>
                  <a:pt x="51428" y="13943"/>
                </a:lnTo>
                <a:lnTo>
                  <a:pt x="52207" y="13943"/>
                </a:lnTo>
                <a:lnTo>
                  <a:pt x="52207" y="13943"/>
                </a:lnTo>
                <a:lnTo>
                  <a:pt x="52207" y="13943"/>
                </a:lnTo>
                <a:lnTo>
                  <a:pt x="52207" y="13943"/>
                </a:lnTo>
                <a:lnTo>
                  <a:pt x="52207" y="13943"/>
                </a:lnTo>
                <a:lnTo>
                  <a:pt x="52207" y="13943"/>
                </a:lnTo>
                <a:lnTo>
                  <a:pt x="52207" y="14788"/>
                </a:lnTo>
                <a:lnTo>
                  <a:pt x="52207" y="14788"/>
                </a:lnTo>
                <a:lnTo>
                  <a:pt x="52207" y="14788"/>
                </a:lnTo>
                <a:lnTo>
                  <a:pt x="52207" y="15633"/>
                </a:lnTo>
                <a:lnTo>
                  <a:pt x="52207" y="15633"/>
                </a:lnTo>
                <a:lnTo>
                  <a:pt x="52207" y="15633"/>
                </a:lnTo>
                <a:lnTo>
                  <a:pt x="52207" y="16478"/>
                </a:lnTo>
                <a:lnTo>
                  <a:pt x="52207" y="16478"/>
                </a:lnTo>
                <a:lnTo>
                  <a:pt x="52207" y="16478"/>
                </a:lnTo>
                <a:lnTo>
                  <a:pt x="52207" y="17746"/>
                </a:lnTo>
                <a:lnTo>
                  <a:pt x="52207" y="17746"/>
                </a:lnTo>
                <a:lnTo>
                  <a:pt x="51428" y="17746"/>
                </a:lnTo>
                <a:lnTo>
                  <a:pt x="51428" y="17746"/>
                </a:lnTo>
                <a:lnTo>
                  <a:pt x="51428" y="18591"/>
                </a:lnTo>
                <a:lnTo>
                  <a:pt x="51428" y="18591"/>
                </a:lnTo>
                <a:lnTo>
                  <a:pt x="51428" y="18591"/>
                </a:lnTo>
                <a:lnTo>
                  <a:pt x="52207" y="18591"/>
                </a:lnTo>
                <a:lnTo>
                  <a:pt x="52207" y="19436"/>
                </a:lnTo>
                <a:lnTo>
                  <a:pt x="52207" y="19436"/>
                </a:lnTo>
                <a:lnTo>
                  <a:pt x="52207" y="19436"/>
                </a:lnTo>
                <a:lnTo>
                  <a:pt x="52207" y="19436"/>
                </a:lnTo>
                <a:lnTo>
                  <a:pt x="52207" y="19436"/>
                </a:lnTo>
                <a:lnTo>
                  <a:pt x="52987" y="19436"/>
                </a:lnTo>
                <a:lnTo>
                  <a:pt x="52987" y="19436"/>
                </a:lnTo>
                <a:lnTo>
                  <a:pt x="52987" y="19436"/>
                </a:lnTo>
                <a:lnTo>
                  <a:pt x="52987" y="19436"/>
                </a:lnTo>
                <a:lnTo>
                  <a:pt x="53766" y="19436"/>
                </a:lnTo>
                <a:lnTo>
                  <a:pt x="53766" y="19436"/>
                </a:lnTo>
                <a:lnTo>
                  <a:pt x="53766" y="20281"/>
                </a:lnTo>
                <a:lnTo>
                  <a:pt x="53766" y="20281"/>
                </a:lnTo>
                <a:lnTo>
                  <a:pt x="53766" y="20281"/>
                </a:lnTo>
                <a:lnTo>
                  <a:pt x="54935" y="20281"/>
                </a:lnTo>
                <a:lnTo>
                  <a:pt x="54935" y="20281"/>
                </a:lnTo>
                <a:lnTo>
                  <a:pt x="54935" y="20281"/>
                </a:lnTo>
                <a:lnTo>
                  <a:pt x="54935" y="20281"/>
                </a:lnTo>
                <a:lnTo>
                  <a:pt x="54935" y="20281"/>
                </a:lnTo>
                <a:lnTo>
                  <a:pt x="54935" y="20281"/>
                </a:lnTo>
                <a:lnTo>
                  <a:pt x="55714" y="20281"/>
                </a:lnTo>
                <a:lnTo>
                  <a:pt x="55714" y="20281"/>
                </a:lnTo>
                <a:lnTo>
                  <a:pt x="55714" y="21126"/>
                </a:lnTo>
                <a:lnTo>
                  <a:pt x="55714" y="21126"/>
                </a:lnTo>
                <a:lnTo>
                  <a:pt x="56493" y="21126"/>
                </a:lnTo>
                <a:lnTo>
                  <a:pt x="56493" y="21126"/>
                </a:lnTo>
                <a:lnTo>
                  <a:pt x="56493" y="21126"/>
                </a:lnTo>
                <a:lnTo>
                  <a:pt x="56493" y="21126"/>
                </a:lnTo>
                <a:lnTo>
                  <a:pt x="56493" y="21126"/>
                </a:lnTo>
                <a:lnTo>
                  <a:pt x="57272" y="21126"/>
                </a:lnTo>
                <a:lnTo>
                  <a:pt x="57272" y="21126"/>
                </a:lnTo>
                <a:lnTo>
                  <a:pt x="57272" y="21126"/>
                </a:lnTo>
                <a:lnTo>
                  <a:pt x="57272" y="21126"/>
                </a:lnTo>
                <a:lnTo>
                  <a:pt x="57272" y="21126"/>
                </a:lnTo>
                <a:lnTo>
                  <a:pt x="57272" y="22394"/>
                </a:lnTo>
                <a:lnTo>
                  <a:pt x="58051" y="22394"/>
                </a:lnTo>
                <a:lnTo>
                  <a:pt x="58051" y="22394"/>
                </a:lnTo>
                <a:lnTo>
                  <a:pt x="58051" y="22394"/>
                </a:lnTo>
                <a:lnTo>
                  <a:pt x="59220" y="22394"/>
                </a:lnTo>
                <a:lnTo>
                  <a:pt x="59220" y="22394"/>
                </a:lnTo>
                <a:lnTo>
                  <a:pt x="59220" y="22394"/>
                </a:lnTo>
                <a:lnTo>
                  <a:pt x="59220" y="22394"/>
                </a:lnTo>
                <a:lnTo>
                  <a:pt x="60000" y="22394"/>
                </a:lnTo>
                <a:lnTo>
                  <a:pt x="60000" y="22394"/>
                </a:lnTo>
                <a:lnTo>
                  <a:pt x="60000" y="22394"/>
                </a:lnTo>
                <a:lnTo>
                  <a:pt x="60000" y="22394"/>
                </a:lnTo>
                <a:lnTo>
                  <a:pt x="60000" y="22394"/>
                </a:lnTo>
                <a:lnTo>
                  <a:pt x="60779" y="22394"/>
                </a:lnTo>
                <a:lnTo>
                  <a:pt x="60779" y="22394"/>
                </a:lnTo>
                <a:lnTo>
                  <a:pt x="60779" y="22394"/>
                </a:lnTo>
                <a:lnTo>
                  <a:pt x="61558" y="22394"/>
                </a:lnTo>
                <a:lnTo>
                  <a:pt x="61558" y="22394"/>
                </a:lnTo>
                <a:lnTo>
                  <a:pt x="61558" y="22394"/>
                </a:lnTo>
                <a:lnTo>
                  <a:pt x="61558" y="22394"/>
                </a:lnTo>
                <a:lnTo>
                  <a:pt x="62337" y="22394"/>
                </a:lnTo>
                <a:lnTo>
                  <a:pt x="62337" y="22394"/>
                </a:lnTo>
                <a:lnTo>
                  <a:pt x="62337" y="22394"/>
                </a:lnTo>
                <a:lnTo>
                  <a:pt x="62337" y="22394"/>
                </a:lnTo>
                <a:lnTo>
                  <a:pt x="63506" y="22394"/>
                </a:lnTo>
                <a:lnTo>
                  <a:pt x="63506" y="22394"/>
                </a:lnTo>
                <a:lnTo>
                  <a:pt x="63506" y="22394"/>
                </a:lnTo>
                <a:lnTo>
                  <a:pt x="64285" y="22394"/>
                </a:lnTo>
                <a:lnTo>
                  <a:pt x="64285" y="22394"/>
                </a:lnTo>
                <a:lnTo>
                  <a:pt x="64285" y="22394"/>
                </a:lnTo>
                <a:lnTo>
                  <a:pt x="64285" y="22394"/>
                </a:lnTo>
                <a:lnTo>
                  <a:pt x="64285" y="22394"/>
                </a:lnTo>
                <a:lnTo>
                  <a:pt x="65064" y="22394"/>
                </a:lnTo>
                <a:lnTo>
                  <a:pt x="65064" y="22394"/>
                </a:lnTo>
                <a:lnTo>
                  <a:pt x="65064" y="22394"/>
                </a:lnTo>
                <a:lnTo>
                  <a:pt x="65064" y="22394"/>
                </a:lnTo>
                <a:lnTo>
                  <a:pt x="65844" y="22394"/>
                </a:lnTo>
                <a:lnTo>
                  <a:pt x="65844" y="22394"/>
                </a:lnTo>
                <a:lnTo>
                  <a:pt x="65844" y="22394"/>
                </a:lnTo>
                <a:lnTo>
                  <a:pt x="66623" y="22394"/>
                </a:lnTo>
                <a:lnTo>
                  <a:pt x="66623" y="22394"/>
                </a:lnTo>
                <a:lnTo>
                  <a:pt x="66623" y="22394"/>
                </a:lnTo>
                <a:lnTo>
                  <a:pt x="66623" y="22394"/>
                </a:lnTo>
                <a:lnTo>
                  <a:pt x="67792" y="22394"/>
                </a:lnTo>
                <a:lnTo>
                  <a:pt x="67792" y="22394"/>
                </a:lnTo>
                <a:lnTo>
                  <a:pt x="67792" y="22394"/>
                </a:lnTo>
                <a:lnTo>
                  <a:pt x="67792" y="22394"/>
                </a:lnTo>
                <a:lnTo>
                  <a:pt x="68571" y="22394"/>
                </a:lnTo>
                <a:lnTo>
                  <a:pt x="68571" y="22394"/>
                </a:lnTo>
                <a:lnTo>
                  <a:pt x="68571" y="23239"/>
                </a:lnTo>
                <a:lnTo>
                  <a:pt x="68571" y="23239"/>
                </a:lnTo>
                <a:lnTo>
                  <a:pt x="69350" y="23239"/>
                </a:lnTo>
                <a:lnTo>
                  <a:pt x="69350" y="23239"/>
                </a:lnTo>
                <a:lnTo>
                  <a:pt x="69350" y="23239"/>
                </a:lnTo>
                <a:lnTo>
                  <a:pt x="69350" y="23239"/>
                </a:lnTo>
                <a:lnTo>
                  <a:pt x="70129" y="23239"/>
                </a:lnTo>
                <a:lnTo>
                  <a:pt x="70129" y="23239"/>
                </a:lnTo>
                <a:lnTo>
                  <a:pt x="70129" y="23239"/>
                </a:lnTo>
                <a:lnTo>
                  <a:pt x="70129" y="23239"/>
                </a:lnTo>
                <a:lnTo>
                  <a:pt x="70129" y="23239"/>
                </a:lnTo>
                <a:lnTo>
                  <a:pt x="70129" y="23239"/>
                </a:lnTo>
                <a:lnTo>
                  <a:pt x="70129" y="23239"/>
                </a:lnTo>
                <a:lnTo>
                  <a:pt x="70909" y="23239"/>
                </a:lnTo>
                <a:lnTo>
                  <a:pt x="70909" y="23239"/>
                </a:lnTo>
                <a:lnTo>
                  <a:pt x="70909" y="23239"/>
                </a:lnTo>
                <a:lnTo>
                  <a:pt x="72077" y="23239"/>
                </a:lnTo>
                <a:lnTo>
                  <a:pt x="72077" y="23239"/>
                </a:lnTo>
                <a:lnTo>
                  <a:pt x="72077" y="23239"/>
                </a:lnTo>
                <a:lnTo>
                  <a:pt x="72077" y="23239"/>
                </a:lnTo>
                <a:lnTo>
                  <a:pt x="72857" y="23239"/>
                </a:lnTo>
                <a:lnTo>
                  <a:pt x="72857" y="23239"/>
                </a:lnTo>
                <a:lnTo>
                  <a:pt x="72857" y="23239"/>
                </a:lnTo>
                <a:lnTo>
                  <a:pt x="72857" y="23239"/>
                </a:lnTo>
                <a:lnTo>
                  <a:pt x="73636" y="23239"/>
                </a:lnTo>
                <a:lnTo>
                  <a:pt x="73636" y="23239"/>
                </a:lnTo>
                <a:lnTo>
                  <a:pt x="73636" y="23239"/>
                </a:lnTo>
                <a:lnTo>
                  <a:pt x="73636" y="23239"/>
                </a:lnTo>
                <a:lnTo>
                  <a:pt x="73636" y="24084"/>
                </a:lnTo>
                <a:lnTo>
                  <a:pt x="73636" y="24084"/>
                </a:lnTo>
                <a:lnTo>
                  <a:pt x="73636" y="24084"/>
                </a:lnTo>
                <a:lnTo>
                  <a:pt x="74415" y="24084"/>
                </a:lnTo>
                <a:lnTo>
                  <a:pt x="74415" y="24084"/>
                </a:lnTo>
                <a:lnTo>
                  <a:pt x="74415" y="24929"/>
                </a:lnTo>
                <a:lnTo>
                  <a:pt x="74415" y="24929"/>
                </a:lnTo>
                <a:lnTo>
                  <a:pt x="74415" y="24929"/>
                </a:lnTo>
                <a:lnTo>
                  <a:pt x="74415" y="25774"/>
                </a:lnTo>
                <a:lnTo>
                  <a:pt x="74415" y="25774"/>
                </a:lnTo>
                <a:lnTo>
                  <a:pt x="74415" y="25774"/>
                </a:lnTo>
                <a:lnTo>
                  <a:pt x="74415" y="25774"/>
                </a:lnTo>
                <a:lnTo>
                  <a:pt x="74415" y="25774"/>
                </a:lnTo>
                <a:lnTo>
                  <a:pt x="74415" y="25774"/>
                </a:lnTo>
                <a:lnTo>
                  <a:pt x="74415" y="27042"/>
                </a:lnTo>
                <a:lnTo>
                  <a:pt x="75194" y="27042"/>
                </a:lnTo>
                <a:lnTo>
                  <a:pt x="75194" y="27042"/>
                </a:lnTo>
                <a:lnTo>
                  <a:pt x="75194" y="27042"/>
                </a:lnTo>
                <a:lnTo>
                  <a:pt x="76363" y="27042"/>
                </a:lnTo>
                <a:lnTo>
                  <a:pt x="76363" y="27042"/>
                </a:lnTo>
                <a:lnTo>
                  <a:pt x="76363" y="27042"/>
                </a:lnTo>
                <a:lnTo>
                  <a:pt x="76363" y="27042"/>
                </a:lnTo>
                <a:lnTo>
                  <a:pt x="77142" y="27042"/>
                </a:lnTo>
                <a:lnTo>
                  <a:pt x="77142" y="27042"/>
                </a:lnTo>
                <a:lnTo>
                  <a:pt x="77142" y="27042"/>
                </a:lnTo>
                <a:lnTo>
                  <a:pt x="77142" y="27042"/>
                </a:lnTo>
                <a:lnTo>
                  <a:pt x="77922" y="27042"/>
                </a:lnTo>
                <a:lnTo>
                  <a:pt x="77922" y="27042"/>
                </a:lnTo>
                <a:lnTo>
                  <a:pt x="77922" y="27042"/>
                </a:lnTo>
                <a:lnTo>
                  <a:pt x="78701" y="27042"/>
                </a:lnTo>
                <a:lnTo>
                  <a:pt x="78701" y="27042"/>
                </a:lnTo>
                <a:lnTo>
                  <a:pt x="78701" y="27042"/>
                </a:lnTo>
                <a:lnTo>
                  <a:pt x="78701" y="27042"/>
                </a:lnTo>
                <a:lnTo>
                  <a:pt x="79480" y="27042"/>
                </a:lnTo>
                <a:lnTo>
                  <a:pt x="79480" y="27042"/>
                </a:lnTo>
                <a:lnTo>
                  <a:pt x="79480" y="27042"/>
                </a:lnTo>
                <a:lnTo>
                  <a:pt x="79480" y="27042"/>
                </a:lnTo>
                <a:lnTo>
                  <a:pt x="79480" y="27887"/>
                </a:lnTo>
                <a:lnTo>
                  <a:pt x="79480" y="27887"/>
                </a:lnTo>
                <a:lnTo>
                  <a:pt x="79480" y="27887"/>
                </a:lnTo>
                <a:lnTo>
                  <a:pt x="79480" y="27887"/>
                </a:lnTo>
                <a:lnTo>
                  <a:pt x="79480" y="27887"/>
                </a:lnTo>
                <a:lnTo>
                  <a:pt x="79480" y="28732"/>
                </a:lnTo>
                <a:lnTo>
                  <a:pt x="79480" y="28732"/>
                </a:lnTo>
                <a:lnTo>
                  <a:pt x="79480" y="28732"/>
                </a:lnTo>
                <a:lnTo>
                  <a:pt x="79480" y="28732"/>
                </a:lnTo>
                <a:lnTo>
                  <a:pt x="80649" y="28732"/>
                </a:lnTo>
                <a:lnTo>
                  <a:pt x="80649" y="28732"/>
                </a:lnTo>
                <a:lnTo>
                  <a:pt x="80649" y="29577"/>
                </a:lnTo>
                <a:lnTo>
                  <a:pt x="80649" y="29577"/>
                </a:lnTo>
                <a:lnTo>
                  <a:pt x="80649" y="29577"/>
                </a:lnTo>
                <a:lnTo>
                  <a:pt x="80649" y="29577"/>
                </a:lnTo>
                <a:lnTo>
                  <a:pt x="80649" y="30422"/>
                </a:lnTo>
                <a:lnTo>
                  <a:pt x="80649" y="30422"/>
                </a:lnTo>
                <a:lnTo>
                  <a:pt x="81428" y="30422"/>
                </a:lnTo>
                <a:lnTo>
                  <a:pt x="81428" y="30422"/>
                </a:lnTo>
                <a:lnTo>
                  <a:pt x="81428" y="30422"/>
                </a:lnTo>
                <a:lnTo>
                  <a:pt x="81428" y="30422"/>
                </a:lnTo>
                <a:lnTo>
                  <a:pt x="81428" y="30422"/>
                </a:lnTo>
                <a:lnTo>
                  <a:pt x="81428" y="31690"/>
                </a:lnTo>
                <a:lnTo>
                  <a:pt x="81428" y="31690"/>
                </a:lnTo>
                <a:lnTo>
                  <a:pt x="81428" y="31690"/>
                </a:lnTo>
                <a:lnTo>
                  <a:pt x="81428" y="31690"/>
                </a:lnTo>
                <a:lnTo>
                  <a:pt x="81428" y="31690"/>
                </a:lnTo>
                <a:lnTo>
                  <a:pt x="81428" y="31690"/>
                </a:lnTo>
                <a:lnTo>
                  <a:pt x="81428" y="32535"/>
                </a:lnTo>
                <a:lnTo>
                  <a:pt x="81428" y="32535"/>
                </a:lnTo>
                <a:lnTo>
                  <a:pt x="81428" y="32535"/>
                </a:lnTo>
                <a:lnTo>
                  <a:pt x="81428" y="33380"/>
                </a:lnTo>
                <a:lnTo>
                  <a:pt x="81428" y="33380"/>
                </a:lnTo>
                <a:lnTo>
                  <a:pt x="82207" y="33380"/>
                </a:lnTo>
                <a:lnTo>
                  <a:pt x="82207" y="33380"/>
                </a:lnTo>
                <a:lnTo>
                  <a:pt x="82207" y="33380"/>
                </a:lnTo>
                <a:lnTo>
                  <a:pt x="82207" y="33380"/>
                </a:lnTo>
                <a:lnTo>
                  <a:pt x="82207" y="33380"/>
                </a:lnTo>
                <a:lnTo>
                  <a:pt x="82987" y="33380"/>
                </a:lnTo>
                <a:lnTo>
                  <a:pt x="82987" y="33380"/>
                </a:lnTo>
                <a:lnTo>
                  <a:pt x="82987" y="33380"/>
                </a:lnTo>
                <a:lnTo>
                  <a:pt x="82987" y="33380"/>
                </a:lnTo>
                <a:lnTo>
                  <a:pt x="83766" y="33380"/>
                </a:lnTo>
                <a:lnTo>
                  <a:pt x="83766" y="33380"/>
                </a:lnTo>
                <a:lnTo>
                  <a:pt x="83766" y="34225"/>
                </a:lnTo>
                <a:lnTo>
                  <a:pt x="83766" y="34225"/>
                </a:lnTo>
                <a:lnTo>
                  <a:pt x="83766" y="34225"/>
                </a:lnTo>
                <a:lnTo>
                  <a:pt x="83766" y="34225"/>
                </a:lnTo>
                <a:lnTo>
                  <a:pt x="83766" y="35070"/>
                </a:lnTo>
                <a:lnTo>
                  <a:pt x="83766" y="35070"/>
                </a:lnTo>
                <a:lnTo>
                  <a:pt x="83766" y="35070"/>
                </a:lnTo>
                <a:lnTo>
                  <a:pt x="83766" y="35070"/>
                </a:lnTo>
                <a:lnTo>
                  <a:pt x="83766" y="36338"/>
                </a:lnTo>
                <a:lnTo>
                  <a:pt x="84935" y="36338"/>
                </a:lnTo>
                <a:lnTo>
                  <a:pt x="84935" y="36338"/>
                </a:lnTo>
                <a:lnTo>
                  <a:pt x="84935" y="36338"/>
                </a:lnTo>
                <a:lnTo>
                  <a:pt x="84935" y="36338"/>
                </a:lnTo>
                <a:lnTo>
                  <a:pt x="84935" y="35070"/>
                </a:lnTo>
                <a:lnTo>
                  <a:pt x="84935" y="35070"/>
                </a:lnTo>
                <a:lnTo>
                  <a:pt x="84935" y="35070"/>
                </a:lnTo>
                <a:lnTo>
                  <a:pt x="84935" y="35070"/>
                </a:lnTo>
                <a:lnTo>
                  <a:pt x="84935" y="35070"/>
                </a:lnTo>
                <a:lnTo>
                  <a:pt x="85714" y="35070"/>
                </a:lnTo>
                <a:lnTo>
                  <a:pt x="85714" y="35070"/>
                </a:lnTo>
                <a:lnTo>
                  <a:pt x="85714" y="35070"/>
                </a:lnTo>
                <a:lnTo>
                  <a:pt x="85714" y="35070"/>
                </a:lnTo>
                <a:lnTo>
                  <a:pt x="86493" y="35070"/>
                </a:lnTo>
                <a:lnTo>
                  <a:pt x="86493" y="35070"/>
                </a:lnTo>
                <a:lnTo>
                  <a:pt x="85714" y="35070"/>
                </a:lnTo>
                <a:lnTo>
                  <a:pt x="85714" y="35070"/>
                </a:lnTo>
                <a:lnTo>
                  <a:pt x="85714" y="35070"/>
                </a:lnTo>
                <a:lnTo>
                  <a:pt x="85714" y="36338"/>
                </a:lnTo>
                <a:lnTo>
                  <a:pt x="85714" y="36338"/>
                </a:lnTo>
                <a:lnTo>
                  <a:pt x="85714" y="36338"/>
                </a:lnTo>
                <a:lnTo>
                  <a:pt x="85714" y="36338"/>
                </a:lnTo>
                <a:lnTo>
                  <a:pt x="85714" y="37183"/>
                </a:lnTo>
                <a:lnTo>
                  <a:pt x="85714" y="37183"/>
                </a:lnTo>
                <a:lnTo>
                  <a:pt x="86493" y="37183"/>
                </a:lnTo>
                <a:lnTo>
                  <a:pt x="86493" y="37183"/>
                </a:lnTo>
                <a:lnTo>
                  <a:pt x="86493" y="37183"/>
                </a:lnTo>
                <a:lnTo>
                  <a:pt x="86493" y="38028"/>
                </a:lnTo>
                <a:lnTo>
                  <a:pt x="86493" y="38028"/>
                </a:lnTo>
                <a:lnTo>
                  <a:pt x="86493" y="38028"/>
                </a:lnTo>
                <a:lnTo>
                  <a:pt x="86493" y="38028"/>
                </a:lnTo>
                <a:lnTo>
                  <a:pt x="86493" y="38028"/>
                </a:lnTo>
                <a:lnTo>
                  <a:pt x="86493" y="38028"/>
                </a:lnTo>
                <a:lnTo>
                  <a:pt x="87272" y="38028"/>
                </a:lnTo>
                <a:lnTo>
                  <a:pt x="87272" y="38873"/>
                </a:lnTo>
                <a:lnTo>
                  <a:pt x="87272" y="38873"/>
                </a:lnTo>
                <a:lnTo>
                  <a:pt x="87272" y="38873"/>
                </a:lnTo>
                <a:lnTo>
                  <a:pt x="87272" y="38873"/>
                </a:lnTo>
                <a:lnTo>
                  <a:pt x="87272" y="38873"/>
                </a:lnTo>
                <a:lnTo>
                  <a:pt x="88051" y="38873"/>
                </a:lnTo>
                <a:lnTo>
                  <a:pt x="88051" y="38873"/>
                </a:lnTo>
                <a:lnTo>
                  <a:pt x="88051" y="38873"/>
                </a:lnTo>
                <a:lnTo>
                  <a:pt x="88051" y="39718"/>
                </a:lnTo>
                <a:lnTo>
                  <a:pt x="88051" y="39718"/>
                </a:lnTo>
                <a:lnTo>
                  <a:pt x="88051" y="39718"/>
                </a:lnTo>
                <a:lnTo>
                  <a:pt x="89220" y="39718"/>
                </a:lnTo>
                <a:lnTo>
                  <a:pt x="89220" y="39718"/>
                </a:lnTo>
                <a:lnTo>
                  <a:pt x="89220" y="39718"/>
                </a:lnTo>
                <a:lnTo>
                  <a:pt x="89220" y="40985"/>
                </a:lnTo>
                <a:lnTo>
                  <a:pt x="89220" y="40985"/>
                </a:lnTo>
                <a:lnTo>
                  <a:pt x="89220" y="40985"/>
                </a:lnTo>
                <a:lnTo>
                  <a:pt x="88051" y="40985"/>
                </a:lnTo>
                <a:lnTo>
                  <a:pt x="88051" y="40985"/>
                </a:lnTo>
                <a:lnTo>
                  <a:pt x="89220" y="40985"/>
                </a:lnTo>
                <a:lnTo>
                  <a:pt x="89220" y="41830"/>
                </a:lnTo>
                <a:lnTo>
                  <a:pt x="89220" y="41830"/>
                </a:lnTo>
                <a:lnTo>
                  <a:pt x="89220" y="40985"/>
                </a:lnTo>
                <a:lnTo>
                  <a:pt x="89220" y="40985"/>
                </a:lnTo>
                <a:lnTo>
                  <a:pt x="89220" y="41830"/>
                </a:lnTo>
                <a:lnTo>
                  <a:pt x="89220" y="41830"/>
                </a:lnTo>
                <a:lnTo>
                  <a:pt x="89220" y="41830"/>
                </a:lnTo>
                <a:lnTo>
                  <a:pt x="89220" y="41830"/>
                </a:lnTo>
                <a:lnTo>
                  <a:pt x="89220" y="41830"/>
                </a:lnTo>
                <a:lnTo>
                  <a:pt x="89220" y="42676"/>
                </a:lnTo>
                <a:lnTo>
                  <a:pt x="89220" y="42676"/>
                </a:lnTo>
                <a:lnTo>
                  <a:pt x="89220" y="42676"/>
                </a:lnTo>
                <a:lnTo>
                  <a:pt x="89220" y="42676"/>
                </a:lnTo>
                <a:lnTo>
                  <a:pt x="89220" y="43521"/>
                </a:lnTo>
                <a:lnTo>
                  <a:pt x="89220" y="43521"/>
                </a:lnTo>
                <a:lnTo>
                  <a:pt x="89220" y="43521"/>
                </a:lnTo>
                <a:lnTo>
                  <a:pt x="89220" y="43521"/>
                </a:lnTo>
                <a:lnTo>
                  <a:pt x="89220" y="43521"/>
                </a:lnTo>
                <a:lnTo>
                  <a:pt x="89220" y="44366"/>
                </a:lnTo>
                <a:lnTo>
                  <a:pt x="89220" y="44366"/>
                </a:lnTo>
                <a:lnTo>
                  <a:pt x="89220" y="44366"/>
                </a:lnTo>
                <a:lnTo>
                  <a:pt x="89220" y="45633"/>
                </a:lnTo>
                <a:lnTo>
                  <a:pt x="89220" y="45633"/>
                </a:lnTo>
                <a:lnTo>
                  <a:pt x="88051" y="45633"/>
                </a:lnTo>
                <a:lnTo>
                  <a:pt x="88051" y="45633"/>
                </a:lnTo>
                <a:lnTo>
                  <a:pt x="89220" y="45633"/>
                </a:lnTo>
                <a:lnTo>
                  <a:pt x="89220" y="46478"/>
                </a:lnTo>
                <a:lnTo>
                  <a:pt x="89220" y="46478"/>
                </a:lnTo>
                <a:lnTo>
                  <a:pt x="89220" y="46478"/>
                </a:lnTo>
                <a:lnTo>
                  <a:pt x="89220" y="46478"/>
                </a:lnTo>
                <a:lnTo>
                  <a:pt x="89220" y="46478"/>
                </a:lnTo>
                <a:lnTo>
                  <a:pt x="89220" y="47323"/>
                </a:lnTo>
                <a:lnTo>
                  <a:pt x="89220" y="47323"/>
                </a:lnTo>
                <a:lnTo>
                  <a:pt x="89220" y="47323"/>
                </a:lnTo>
                <a:lnTo>
                  <a:pt x="89220" y="47323"/>
                </a:lnTo>
                <a:lnTo>
                  <a:pt x="89220" y="48169"/>
                </a:lnTo>
                <a:lnTo>
                  <a:pt x="90000" y="48169"/>
                </a:lnTo>
                <a:lnTo>
                  <a:pt x="90000" y="48169"/>
                </a:lnTo>
                <a:lnTo>
                  <a:pt x="90000" y="48169"/>
                </a:lnTo>
                <a:lnTo>
                  <a:pt x="90000" y="48169"/>
                </a:lnTo>
                <a:lnTo>
                  <a:pt x="90000" y="48169"/>
                </a:lnTo>
                <a:lnTo>
                  <a:pt x="90000" y="48169"/>
                </a:lnTo>
                <a:lnTo>
                  <a:pt x="90000" y="49014"/>
                </a:lnTo>
                <a:lnTo>
                  <a:pt x="90779" y="49014"/>
                </a:lnTo>
                <a:lnTo>
                  <a:pt x="90779" y="49014"/>
                </a:lnTo>
                <a:lnTo>
                  <a:pt x="90779" y="49014"/>
                </a:lnTo>
                <a:lnTo>
                  <a:pt x="90779" y="49014"/>
                </a:lnTo>
                <a:lnTo>
                  <a:pt x="90779" y="50281"/>
                </a:lnTo>
                <a:lnTo>
                  <a:pt x="90779" y="50281"/>
                </a:lnTo>
                <a:lnTo>
                  <a:pt x="90779" y="50281"/>
                </a:lnTo>
                <a:lnTo>
                  <a:pt x="90779" y="51126"/>
                </a:lnTo>
                <a:lnTo>
                  <a:pt x="90779" y="51126"/>
                </a:lnTo>
                <a:lnTo>
                  <a:pt x="90779" y="51126"/>
                </a:lnTo>
                <a:lnTo>
                  <a:pt x="90779" y="51126"/>
                </a:lnTo>
                <a:lnTo>
                  <a:pt x="90779" y="51971"/>
                </a:lnTo>
                <a:lnTo>
                  <a:pt x="91558" y="51971"/>
                </a:lnTo>
                <a:lnTo>
                  <a:pt x="91558" y="51971"/>
                </a:lnTo>
                <a:lnTo>
                  <a:pt x="91558" y="51971"/>
                </a:lnTo>
                <a:lnTo>
                  <a:pt x="91558" y="51971"/>
                </a:lnTo>
                <a:lnTo>
                  <a:pt x="91558" y="51971"/>
                </a:lnTo>
                <a:lnTo>
                  <a:pt x="91558" y="51971"/>
                </a:lnTo>
                <a:lnTo>
                  <a:pt x="91558" y="52816"/>
                </a:lnTo>
                <a:lnTo>
                  <a:pt x="91558" y="52816"/>
                </a:lnTo>
                <a:lnTo>
                  <a:pt x="91558" y="52816"/>
                </a:lnTo>
                <a:lnTo>
                  <a:pt x="91558" y="52816"/>
                </a:lnTo>
                <a:lnTo>
                  <a:pt x="92337" y="52816"/>
                </a:lnTo>
                <a:lnTo>
                  <a:pt x="92337" y="53661"/>
                </a:lnTo>
                <a:lnTo>
                  <a:pt x="92337" y="53661"/>
                </a:lnTo>
                <a:lnTo>
                  <a:pt x="92337" y="53661"/>
                </a:lnTo>
                <a:lnTo>
                  <a:pt x="92337" y="53661"/>
                </a:lnTo>
                <a:lnTo>
                  <a:pt x="92337" y="53661"/>
                </a:lnTo>
                <a:lnTo>
                  <a:pt x="92337" y="54929"/>
                </a:lnTo>
                <a:lnTo>
                  <a:pt x="92337" y="54929"/>
                </a:lnTo>
                <a:lnTo>
                  <a:pt x="92337" y="54929"/>
                </a:lnTo>
                <a:lnTo>
                  <a:pt x="93506" y="54929"/>
                </a:lnTo>
                <a:lnTo>
                  <a:pt x="93506" y="54929"/>
                </a:lnTo>
                <a:lnTo>
                  <a:pt x="93506" y="54929"/>
                </a:lnTo>
                <a:lnTo>
                  <a:pt x="93506" y="54929"/>
                </a:lnTo>
                <a:lnTo>
                  <a:pt x="94285" y="54929"/>
                </a:lnTo>
                <a:lnTo>
                  <a:pt x="94285" y="55774"/>
                </a:lnTo>
                <a:lnTo>
                  <a:pt x="94285" y="55774"/>
                </a:lnTo>
                <a:lnTo>
                  <a:pt x="94285" y="55774"/>
                </a:lnTo>
                <a:lnTo>
                  <a:pt x="94285" y="55774"/>
                </a:lnTo>
                <a:lnTo>
                  <a:pt x="94285" y="56619"/>
                </a:lnTo>
                <a:lnTo>
                  <a:pt x="94285" y="56619"/>
                </a:lnTo>
                <a:lnTo>
                  <a:pt x="94285" y="56619"/>
                </a:lnTo>
                <a:lnTo>
                  <a:pt x="94285" y="57464"/>
                </a:lnTo>
                <a:lnTo>
                  <a:pt x="94285" y="57464"/>
                </a:lnTo>
                <a:lnTo>
                  <a:pt x="94285" y="57464"/>
                </a:lnTo>
                <a:lnTo>
                  <a:pt x="94285" y="57464"/>
                </a:lnTo>
                <a:lnTo>
                  <a:pt x="94285" y="57464"/>
                </a:lnTo>
                <a:lnTo>
                  <a:pt x="95064" y="57464"/>
                </a:lnTo>
                <a:lnTo>
                  <a:pt x="95064" y="58309"/>
                </a:lnTo>
                <a:lnTo>
                  <a:pt x="95064" y="58309"/>
                </a:lnTo>
                <a:lnTo>
                  <a:pt x="95064" y="58309"/>
                </a:lnTo>
                <a:lnTo>
                  <a:pt x="95064" y="58309"/>
                </a:lnTo>
                <a:lnTo>
                  <a:pt x="95064" y="58309"/>
                </a:lnTo>
                <a:lnTo>
                  <a:pt x="95064" y="58309"/>
                </a:lnTo>
                <a:lnTo>
                  <a:pt x="95844" y="58309"/>
                </a:lnTo>
                <a:lnTo>
                  <a:pt x="95844" y="58309"/>
                </a:lnTo>
                <a:lnTo>
                  <a:pt x="95844" y="59577"/>
                </a:lnTo>
                <a:lnTo>
                  <a:pt x="95844" y="59577"/>
                </a:lnTo>
                <a:lnTo>
                  <a:pt x="95844" y="59577"/>
                </a:lnTo>
                <a:lnTo>
                  <a:pt x="96623" y="59577"/>
                </a:lnTo>
                <a:lnTo>
                  <a:pt x="96623" y="59577"/>
                </a:lnTo>
                <a:lnTo>
                  <a:pt x="96623" y="59577"/>
                </a:lnTo>
                <a:lnTo>
                  <a:pt x="96623" y="59577"/>
                </a:lnTo>
                <a:lnTo>
                  <a:pt x="96623" y="60422"/>
                </a:lnTo>
                <a:lnTo>
                  <a:pt x="96623" y="60422"/>
                </a:lnTo>
                <a:lnTo>
                  <a:pt x="97792" y="60422"/>
                </a:lnTo>
                <a:lnTo>
                  <a:pt x="97792" y="60422"/>
                </a:lnTo>
                <a:lnTo>
                  <a:pt x="97792" y="60422"/>
                </a:lnTo>
                <a:lnTo>
                  <a:pt x="97792" y="60422"/>
                </a:lnTo>
                <a:lnTo>
                  <a:pt x="97792" y="61267"/>
                </a:lnTo>
                <a:lnTo>
                  <a:pt x="97792" y="61267"/>
                </a:lnTo>
                <a:lnTo>
                  <a:pt x="97792" y="61267"/>
                </a:lnTo>
                <a:lnTo>
                  <a:pt x="97792" y="61267"/>
                </a:lnTo>
                <a:lnTo>
                  <a:pt x="97792" y="62112"/>
                </a:lnTo>
                <a:lnTo>
                  <a:pt x="97792" y="62112"/>
                </a:lnTo>
                <a:lnTo>
                  <a:pt x="97792" y="62112"/>
                </a:lnTo>
                <a:lnTo>
                  <a:pt x="97792" y="62112"/>
                </a:lnTo>
                <a:lnTo>
                  <a:pt x="97792" y="62112"/>
                </a:lnTo>
                <a:lnTo>
                  <a:pt x="98571" y="62112"/>
                </a:lnTo>
                <a:lnTo>
                  <a:pt x="98571" y="62957"/>
                </a:lnTo>
                <a:lnTo>
                  <a:pt x="98571" y="62957"/>
                </a:lnTo>
                <a:lnTo>
                  <a:pt x="98571" y="62957"/>
                </a:lnTo>
                <a:lnTo>
                  <a:pt x="98571" y="62957"/>
                </a:lnTo>
                <a:lnTo>
                  <a:pt x="98571" y="64225"/>
                </a:lnTo>
                <a:lnTo>
                  <a:pt x="98571" y="64225"/>
                </a:lnTo>
                <a:lnTo>
                  <a:pt x="98571" y="64225"/>
                </a:lnTo>
                <a:lnTo>
                  <a:pt x="98571" y="65070"/>
                </a:lnTo>
                <a:lnTo>
                  <a:pt x="98571" y="65070"/>
                </a:lnTo>
                <a:lnTo>
                  <a:pt x="98571" y="65070"/>
                </a:lnTo>
                <a:lnTo>
                  <a:pt x="98571" y="65070"/>
                </a:lnTo>
                <a:lnTo>
                  <a:pt x="98571" y="65915"/>
                </a:lnTo>
                <a:lnTo>
                  <a:pt x="98571" y="65915"/>
                </a:lnTo>
                <a:lnTo>
                  <a:pt x="99350" y="65915"/>
                </a:lnTo>
                <a:lnTo>
                  <a:pt x="99350" y="65915"/>
                </a:lnTo>
                <a:lnTo>
                  <a:pt x="99350" y="66760"/>
                </a:lnTo>
                <a:lnTo>
                  <a:pt x="99350" y="66760"/>
                </a:lnTo>
                <a:lnTo>
                  <a:pt x="99350" y="66760"/>
                </a:lnTo>
                <a:lnTo>
                  <a:pt x="99350" y="66760"/>
                </a:lnTo>
                <a:lnTo>
                  <a:pt x="99350" y="66760"/>
                </a:lnTo>
                <a:lnTo>
                  <a:pt x="100129" y="66760"/>
                </a:lnTo>
                <a:lnTo>
                  <a:pt x="100129" y="66760"/>
                </a:lnTo>
                <a:lnTo>
                  <a:pt x="100129" y="66760"/>
                </a:lnTo>
                <a:lnTo>
                  <a:pt x="100129" y="66760"/>
                </a:lnTo>
                <a:lnTo>
                  <a:pt x="100909" y="66760"/>
                </a:lnTo>
                <a:lnTo>
                  <a:pt x="100909" y="66760"/>
                </a:lnTo>
                <a:lnTo>
                  <a:pt x="100909" y="66760"/>
                </a:lnTo>
                <a:lnTo>
                  <a:pt x="100909" y="66760"/>
                </a:lnTo>
                <a:lnTo>
                  <a:pt x="102077" y="66760"/>
                </a:lnTo>
                <a:lnTo>
                  <a:pt x="102077" y="66760"/>
                </a:lnTo>
                <a:lnTo>
                  <a:pt x="102077" y="66760"/>
                </a:lnTo>
                <a:lnTo>
                  <a:pt x="102077" y="66760"/>
                </a:lnTo>
                <a:lnTo>
                  <a:pt x="102857" y="66760"/>
                </a:lnTo>
                <a:lnTo>
                  <a:pt x="102857" y="67605"/>
                </a:lnTo>
                <a:lnTo>
                  <a:pt x="102857" y="67605"/>
                </a:lnTo>
                <a:lnTo>
                  <a:pt x="102857" y="67605"/>
                </a:lnTo>
                <a:lnTo>
                  <a:pt x="103636" y="67605"/>
                </a:lnTo>
                <a:lnTo>
                  <a:pt x="103636" y="67605"/>
                </a:lnTo>
                <a:lnTo>
                  <a:pt x="103636" y="67605"/>
                </a:lnTo>
                <a:lnTo>
                  <a:pt x="103636" y="67605"/>
                </a:lnTo>
                <a:lnTo>
                  <a:pt x="103636" y="67605"/>
                </a:lnTo>
                <a:lnTo>
                  <a:pt x="104415" y="67605"/>
                </a:lnTo>
                <a:lnTo>
                  <a:pt x="104415" y="67605"/>
                </a:lnTo>
                <a:lnTo>
                  <a:pt x="104415" y="67605"/>
                </a:lnTo>
                <a:lnTo>
                  <a:pt x="104415" y="67605"/>
                </a:lnTo>
                <a:lnTo>
                  <a:pt x="105194" y="67605"/>
                </a:lnTo>
                <a:lnTo>
                  <a:pt x="105194" y="67605"/>
                </a:lnTo>
                <a:lnTo>
                  <a:pt x="105194" y="67605"/>
                </a:lnTo>
                <a:lnTo>
                  <a:pt x="105194" y="67605"/>
                </a:lnTo>
                <a:lnTo>
                  <a:pt x="106363" y="67605"/>
                </a:lnTo>
                <a:lnTo>
                  <a:pt x="106363" y="67605"/>
                </a:lnTo>
                <a:lnTo>
                  <a:pt x="106363" y="67605"/>
                </a:lnTo>
                <a:lnTo>
                  <a:pt x="106363" y="67605"/>
                </a:lnTo>
                <a:lnTo>
                  <a:pt x="107142" y="67605"/>
                </a:lnTo>
                <a:lnTo>
                  <a:pt x="107142" y="68873"/>
                </a:lnTo>
                <a:lnTo>
                  <a:pt x="107142" y="68873"/>
                </a:lnTo>
                <a:lnTo>
                  <a:pt x="107142" y="68873"/>
                </a:lnTo>
                <a:lnTo>
                  <a:pt x="107142" y="68873"/>
                </a:lnTo>
                <a:lnTo>
                  <a:pt x="107922" y="68873"/>
                </a:lnTo>
                <a:lnTo>
                  <a:pt x="107922" y="68873"/>
                </a:lnTo>
                <a:lnTo>
                  <a:pt x="107922" y="68873"/>
                </a:lnTo>
                <a:lnTo>
                  <a:pt x="107922" y="68873"/>
                </a:lnTo>
                <a:lnTo>
                  <a:pt x="108701" y="68873"/>
                </a:lnTo>
                <a:lnTo>
                  <a:pt x="108701" y="68873"/>
                </a:lnTo>
                <a:lnTo>
                  <a:pt x="108701" y="68873"/>
                </a:lnTo>
                <a:lnTo>
                  <a:pt x="108701" y="68873"/>
                </a:lnTo>
                <a:lnTo>
                  <a:pt x="109480" y="68873"/>
                </a:lnTo>
                <a:lnTo>
                  <a:pt x="109480" y="68873"/>
                </a:lnTo>
                <a:lnTo>
                  <a:pt x="109480" y="68873"/>
                </a:lnTo>
                <a:lnTo>
                  <a:pt x="109480" y="68873"/>
                </a:lnTo>
                <a:lnTo>
                  <a:pt x="109480" y="68873"/>
                </a:lnTo>
                <a:lnTo>
                  <a:pt x="110649" y="68873"/>
                </a:lnTo>
                <a:lnTo>
                  <a:pt x="110649" y="68873"/>
                </a:lnTo>
                <a:lnTo>
                  <a:pt x="110649" y="68873"/>
                </a:lnTo>
                <a:lnTo>
                  <a:pt x="111428" y="68873"/>
                </a:lnTo>
                <a:lnTo>
                  <a:pt x="111428" y="69718"/>
                </a:lnTo>
                <a:lnTo>
                  <a:pt x="111428" y="69718"/>
                </a:lnTo>
                <a:lnTo>
                  <a:pt x="111428" y="69718"/>
                </a:lnTo>
                <a:lnTo>
                  <a:pt x="111428" y="69718"/>
                </a:lnTo>
                <a:lnTo>
                  <a:pt x="112207" y="69718"/>
                </a:lnTo>
                <a:lnTo>
                  <a:pt x="112207" y="69718"/>
                </a:lnTo>
                <a:lnTo>
                  <a:pt x="112207" y="69718"/>
                </a:lnTo>
                <a:lnTo>
                  <a:pt x="112207" y="69718"/>
                </a:lnTo>
                <a:lnTo>
                  <a:pt x="112207" y="69718"/>
                </a:lnTo>
                <a:lnTo>
                  <a:pt x="112987" y="69718"/>
                </a:lnTo>
                <a:lnTo>
                  <a:pt x="112987" y="69718"/>
                </a:lnTo>
                <a:lnTo>
                  <a:pt x="112987" y="69718"/>
                </a:lnTo>
                <a:lnTo>
                  <a:pt x="113766" y="69718"/>
                </a:lnTo>
                <a:lnTo>
                  <a:pt x="113766" y="69718"/>
                </a:lnTo>
                <a:lnTo>
                  <a:pt x="113766" y="69718"/>
                </a:lnTo>
                <a:lnTo>
                  <a:pt x="113766" y="69718"/>
                </a:lnTo>
                <a:lnTo>
                  <a:pt x="113766" y="69718"/>
                </a:lnTo>
                <a:lnTo>
                  <a:pt x="114935" y="69718"/>
                </a:lnTo>
                <a:lnTo>
                  <a:pt x="114935" y="69718"/>
                </a:lnTo>
                <a:lnTo>
                  <a:pt x="114935" y="69718"/>
                </a:lnTo>
                <a:lnTo>
                  <a:pt x="114935" y="69718"/>
                </a:lnTo>
                <a:lnTo>
                  <a:pt x="114935" y="70563"/>
                </a:lnTo>
                <a:lnTo>
                  <a:pt x="115714" y="70563"/>
                </a:lnTo>
                <a:lnTo>
                  <a:pt x="115714" y="70563"/>
                </a:lnTo>
                <a:lnTo>
                  <a:pt x="115714" y="70563"/>
                </a:lnTo>
                <a:lnTo>
                  <a:pt x="116493" y="70563"/>
                </a:lnTo>
                <a:lnTo>
                  <a:pt x="116493" y="69718"/>
                </a:lnTo>
                <a:lnTo>
                  <a:pt x="116493" y="69718"/>
                </a:lnTo>
                <a:lnTo>
                  <a:pt x="116493" y="69718"/>
                </a:lnTo>
                <a:lnTo>
                  <a:pt x="116493" y="69718"/>
                </a:lnTo>
                <a:lnTo>
                  <a:pt x="116493" y="69718"/>
                </a:lnTo>
                <a:lnTo>
                  <a:pt x="116493" y="69718"/>
                </a:lnTo>
                <a:lnTo>
                  <a:pt x="116493" y="68873"/>
                </a:lnTo>
                <a:lnTo>
                  <a:pt x="117272" y="68873"/>
                </a:lnTo>
                <a:lnTo>
                  <a:pt x="117272" y="68873"/>
                </a:lnTo>
                <a:lnTo>
                  <a:pt x="117272" y="69718"/>
                </a:lnTo>
                <a:lnTo>
                  <a:pt x="117272" y="69718"/>
                </a:lnTo>
                <a:lnTo>
                  <a:pt x="117272" y="69718"/>
                </a:lnTo>
                <a:lnTo>
                  <a:pt x="117272" y="69718"/>
                </a:lnTo>
                <a:lnTo>
                  <a:pt x="117272" y="69718"/>
                </a:lnTo>
                <a:lnTo>
                  <a:pt x="117272" y="70563"/>
                </a:lnTo>
                <a:lnTo>
                  <a:pt x="118051" y="70563"/>
                </a:lnTo>
                <a:lnTo>
                  <a:pt x="118051" y="70563"/>
                </a:lnTo>
                <a:lnTo>
                  <a:pt x="118051" y="70563"/>
                </a:lnTo>
                <a:lnTo>
                  <a:pt x="118051" y="70563"/>
                </a:lnTo>
                <a:lnTo>
                  <a:pt x="118051" y="71408"/>
                </a:lnTo>
                <a:lnTo>
                  <a:pt x="118051" y="71408"/>
                </a:lnTo>
                <a:lnTo>
                  <a:pt x="118051" y="71408"/>
                </a:lnTo>
                <a:lnTo>
                  <a:pt x="118051" y="71408"/>
                </a:lnTo>
                <a:lnTo>
                  <a:pt x="119220" y="71408"/>
                </a:lnTo>
                <a:lnTo>
                  <a:pt x="119220" y="71408"/>
                </a:lnTo>
                <a:lnTo>
                  <a:pt x="119220" y="72253"/>
                </a:lnTo>
                <a:lnTo>
                  <a:pt x="119220" y="72253"/>
                </a:lnTo>
                <a:lnTo>
                  <a:pt x="119220" y="72253"/>
                </a:lnTo>
                <a:lnTo>
                  <a:pt x="119220" y="72253"/>
                </a:lnTo>
                <a:lnTo>
                  <a:pt x="119220" y="72253"/>
                </a:lnTo>
                <a:lnTo>
                  <a:pt x="119220" y="73521"/>
                </a:lnTo>
                <a:lnTo>
                  <a:pt x="119220" y="73521"/>
                </a:lnTo>
                <a:lnTo>
                  <a:pt x="119220" y="73521"/>
                </a:lnTo>
                <a:lnTo>
                  <a:pt x="120000" y="73521"/>
                </a:lnTo>
                <a:lnTo>
                  <a:pt x="120000" y="73521"/>
                </a:lnTo>
                <a:lnTo>
                  <a:pt x="120000" y="74366"/>
                </a:lnTo>
                <a:lnTo>
                  <a:pt x="120000" y="74366"/>
                </a:lnTo>
                <a:lnTo>
                  <a:pt x="119220" y="74366"/>
                </a:lnTo>
                <a:lnTo>
                  <a:pt x="119220" y="74366"/>
                </a:lnTo>
                <a:lnTo>
                  <a:pt x="119220" y="75211"/>
                </a:lnTo>
                <a:lnTo>
                  <a:pt x="119220" y="75211"/>
                </a:lnTo>
                <a:lnTo>
                  <a:pt x="119220" y="75211"/>
                </a:lnTo>
                <a:lnTo>
                  <a:pt x="119220" y="75211"/>
                </a:lnTo>
                <a:lnTo>
                  <a:pt x="119220" y="76056"/>
                </a:lnTo>
                <a:lnTo>
                  <a:pt x="119220" y="76056"/>
                </a:lnTo>
                <a:lnTo>
                  <a:pt x="119220" y="76056"/>
                </a:lnTo>
                <a:lnTo>
                  <a:pt x="119220" y="76056"/>
                </a:lnTo>
                <a:lnTo>
                  <a:pt x="119220" y="76901"/>
                </a:lnTo>
                <a:lnTo>
                  <a:pt x="119220" y="76901"/>
                </a:lnTo>
                <a:lnTo>
                  <a:pt x="119220" y="76901"/>
                </a:lnTo>
                <a:lnTo>
                  <a:pt x="119220" y="76901"/>
                </a:lnTo>
                <a:lnTo>
                  <a:pt x="119220" y="78169"/>
                </a:lnTo>
                <a:lnTo>
                  <a:pt x="118051" y="78169"/>
                </a:lnTo>
                <a:lnTo>
                  <a:pt x="118051" y="78169"/>
                </a:lnTo>
                <a:lnTo>
                  <a:pt x="118051" y="78169"/>
                </a:lnTo>
                <a:lnTo>
                  <a:pt x="118051" y="79014"/>
                </a:lnTo>
                <a:lnTo>
                  <a:pt x="118051" y="79014"/>
                </a:lnTo>
                <a:lnTo>
                  <a:pt x="118051" y="79014"/>
                </a:lnTo>
                <a:lnTo>
                  <a:pt x="118051" y="79014"/>
                </a:lnTo>
                <a:lnTo>
                  <a:pt x="118051" y="79859"/>
                </a:lnTo>
                <a:lnTo>
                  <a:pt x="118051" y="79859"/>
                </a:lnTo>
                <a:lnTo>
                  <a:pt x="118051" y="79859"/>
                </a:lnTo>
                <a:lnTo>
                  <a:pt x="118051" y="79859"/>
                </a:lnTo>
                <a:lnTo>
                  <a:pt x="118051" y="80704"/>
                </a:lnTo>
                <a:lnTo>
                  <a:pt x="117272" y="80704"/>
                </a:lnTo>
                <a:lnTo>
                  <a:pt x="117272" y="80704"/>
                </a:lnTo>
                <a:lnTo>
                  <a:pt x="117272" y="80704"/>
                </a:lnTo>
                <a:lnTo>
                  <a:pt x="117272" y="80704"/>
                </a:lnTo>
                <a:lnTo>
                  <a:pt x="117272" y="80704"/>
                </a:lnTo>
                <a:lnTo>
                  <a:pt x="117272" y="81549"/>
                </a:lnTo>
                <a:lnTo>
                  <a:pt x="117272" y="81549"/>
                </a:lnTo>
                <a:lnTo>
                  <a:pt x="117272" y="81549"/>
                </a:lnTo>
                <a:lnTo>
                  <a:pt x="117272" y="81549"/>
                </a:lnTo>
                <a:lnTo>
                  <a:pt x="117272" y="82816"/>
                </a:lnTo>
                <a:lnTo>
                  <a:pt x="117272" y="82816"/>
                </a:lnTo>
                <a:lnTo>
                  <a:pt x="117272" y="82816"/>
                </a:lnTo>
                <a:lnTo>
                  <a:pt x="117272" y="82816"/>
                </a:lnTo>
                <a:lnTo>
                  <a:pt x="117272" y="83661"/>
                </a:lnTo>
                <a:lnTo>
                  <a:pt x="117272" y="83661"/>
                </a:lnTo>
                <a:lnTo>
                  <a:pt x="117272" y="83661"/>
                </a:lnTo>
                <a:lnTo>
                  <a:pt x="116493" y="83661"/>
                </a:lnTo>
                <a:lnTo>
                  <a:pt x="116493" y="84507"/>
                </a:lnTo>
                <a:lnTo>
                  <a:pt x="116493" y="84507"/>
                </a:lnTo>
                <a:lnTo>
                  <a:pt x="116493" y="84507"/>
                </a:lnTo>
                <a:lnTo>
                  <a:pt x="116493" y="84507"/>
                </a:lnTo>
                <a:lnTo>
                  <a:pt x="116493" y="85352"/>
                </a:lnTo>
                <a:lnTo>
                  <a:pt x="116493" y="85352"/>
                </a:lnTo>
                <a:lnTo>
                  <a:pt x="116493" y="85352"/>
                </a:lnTo>
                <a:lnTo>
                  <a:pt x="116493" y="85352"/>
                </a:lnTo>
                <a:lnTo>
                  <a:pt x="116493" y="86619"/>
                </a:lnTo>
                <a:lnTo>
                  <a:pt x="116493" y="86619"/>
                </a:lnTo>
                <a:lnTo>
                  <a:pt x="116493" y="86619"/>
                </a:lnTo>
                <a:lnTo>
                  <a:pt x="116493" y="86619"/>
                </a:lnTo>
                <a:lnTo>
                  <a:pt x="116493" y="87464"/>
                </a:lnTo>
                <a:lnTo>
                  <a:pt x="116493" y="87464"/>
                </a:lnTo>
                <a:lnTo>
                  <a:pt x="116493" y="87464"/>
                </a:lnTo>
                <a:lnTo>
                  <a:pt x="115714" y="87464"/>
                </a:lnTo>
                <a:lnTo>
                  <a:pt x="115714" y="88309"/>
                </a:lnTo>
                <a:lnTo>
                  <a:pt x="115714" y="88309"/>
                </a:lnTo>
                <a:lnTo>
                  <a:pt x="115714" y="88309"/>
                </a:lnTo>
                <a:lnTo>
                  <a:pt x="115714" y="88309"/>
                </a:lnTo>
                <a:lnTo>
                  <a:pt x="115714" y="88309"/>
                </a:lnTo>
                <a:lnTo>
                  <a:pt x="114935" y="88309"/>
                </a:lnTo>
                <a:lnTo>
                  <a:pt x="114935" y="88309"/>
                </a:lnTo>
                <a:lnTo>
                  <a:pt x="114935" y="88309"/>
                </a:lnTo>
                <a:lnTo>
                  <a:pt x="114935" y="89154"/>
                </a:lnTo>
                <a:lnTo>
                  <a:pt x="114935" y="89154"/>
                </a:lnTo>
                <a:lnTo>
                  <a:pt x="113766" y="89154"/>
                </a:lnTo>
                <a:lnTo>
                  <a:pt x="113766" y="89154"/>
                </a:lnTo>
                <a:lnTo>
                  <a:pt x="113766" y="89154"/>
                </a:lnTo>
                <a:lnTo>
                  <a:pt x="113766" y="89154"/>
                </a:lnTo>
                <a:lnTo>
                  <a:pt x="113766" y="89154"/>
                </a:lnTo>
                <a:lnTo>
                  <a:pt x="112987" y="89154"/>
                </a:lnTo>
                <a:lnTo>
                  <a:pt x="112987" y="89154"/>
                </a:lnTo>
                <a:lnTo>
                  <a:pt x="112987" y="89154"/>
                </a:lnTo>
                <a:lnTo>
                  <a:pt x="112987" y="89154"/>
                </a:lnTo>
                <a:lnTo>
                  <a:pt x="112207" y="89154"/>
                </a:lnTo>
                <a:lnTo>
                  <a:pt x="112207" y="90000"/>
                </a:lnTo>
                <a:lnTo>
                  <a:pt x="112207" y="90000"/>
                </a:lnTo>
                <a:lnTo>
                  <a:pt x="112207" y="90000"/>
                </a:lnTo>
                <a:lnTo>
                  <a:pt x="112207" y="90000"/>
                </a:lnTo>
                <a:lnTo>
                  <a:pt x="112207" y="90000"/>
                </a:lnTo>
                <a:lnTo>
                  <a:pt x="111428" y="90000"/>
                </a:lnTo>
                <a:lnTo>
                  <a:pt x="111428" y="90000"/>
                </a:lnTo>
                <a:lnTo>
                  <a:pt x="111428" y="90000"/>
                </a:lnTo>
                <a:lnTo>
                  <a:pt x="111428" y="90000"/>
                </a:lnTo>
                <a:lnTo>
                  <a:pt x="111428" y="90000"/>
                </a:lnTo>
                <a:lnTo>
                  <a:pt x="110649" y="90000"/>
                </a:lnTo>
                <a:lnTo>
                  <a:pt x="110649" y="90000"/>
                </a:lnTo>
                <a:lnTo>
                  <a:pt x="110649" y="90000"/>
                </a:lnTo>
                <a:lnTo>
                  <a:pt x="110649" y="90000"/>
                </a:lnTo>
                <a:lnTo>
                  <a:pt x="109480" y="90000"/>
                </a:lnTo>
                <a:lnTo>
                  <a:pt x="109480" y="90000"/>
                </a:lnTo>
                <a:lnTo>
                  <a:pt x="109480" y="91267"/>
                </a:lnTo>
                <a:lnTo>
                  <a:pt x="109480" y="91267"/>
                </a:lnTo>
                <a:lnTo>
                  <a:pt x="109480" y="91267"/>
                </a:lnTo>
                <a:lnTo>
                  <a:pt x="108701" y="91267"/>
                </a:lnTo>
                <a:lnTo>
                  <a:pt x="108701" y="91267"/>
                </a:lnTo>
                <a:lnTo>
                  <a:pt x="108701" y="91267"/>
                </a:lnTo>
                <a:lnTo>
                  <a:pt x="108701" y="91267"/>
                </a:lnTo>
                <a:lnTo>
                  <a:pt x="108701" y="91267"/>
                </a:lnTo>
                <a:lnTo>
                  <a:pt x="108701" y="91267"/>
                </a:lnTo>
                <a:lnTo>
                  <a:pt x="107922" y="91267"/>
                </a:lnTo>
                <a:lnTo>
                  <a:pt x="107922" y="91267"/>
                </a:lnTo>
                <a:lnTo>
                  <a:pt x="107922" y="91267"/>
                </a:lnTo>
                <a:lnTo>
                  <a:pt x="107922" y="92112"/>
                </a:lnTo>
                <a:lnTo>
                  <a:pt x="107142" y="92112"/>
                </a:lnTo>
                <a:lnTo>
                  <a:pt x="107142" y="92112"/>
                </a:lnTo>
                <a:lnTo>
                  <a:pt x="107142" y="92112"/>
                </a:lnTo>
                <a:lnTo>
                  <a:pt x="107142" y="92112"/>
                </a:lnTo>
                <a:lnTo>
                  <a:pt x="107142" y="92112"/>
                </a:lnTo>
                <a:lnTo>
                  <a:pt x="106363" y="92112"/>
                </a:lnTo>
                <a:lnTo>
                  <a:pt x="106363" y="92112"/>
                </a:lnTo>
                <a:lnTo>
                  <a:pt x="106363" y="92112"/>
                </a:lnTo>
                <a:lnTo>
                  <a:pt x="106363" y="92112"/>
                </a:lnTo>
                <a:lnTo>
                  <a:pt x="106363" y="92112"/>
                </a:lnTo>
                <a:lnTo>
                  <a:pt x="105194" y="92112"/>
                </a:lnTo>
                <a:lnTo>
                  <a:pt x="105194" y="92957"/>
                </a:lnTo>
                <a:lnTo>
                  <a:pt x="105194" y="92957"/>
                </a:lnTo>
                <a:lnTo>
                  <a:pt x="105194" y="92957"/>
                </a:lnTo>
                <a:lnTo>
                  <a:pt x="104415" y="92957"/>
                </a:lnTo>
                <a:lnTo>
                  <a:pt x="104415" y="92957"/>
                </a:lnTo>
                <a:lnTo>
                  <a:pt x="104415" y="92957"/>
                </a:lnTo>
                <a:lnTo>
                  <a:pt x="104415" y="92957"/>
                </a:lnTo>
                <a:lnTo>
                  <a:pt x="104415" y="92957"/>
                </a:lnTo>
                <a:lnTo>
                  <a:pt x="104415" y="92957"/>
                </a:lnTo>
                <a:lnTo>
                  <a:pt x="103636" y="92957"/>
                </a:lnTo>
                <a:lnTo>
                  <a:pt x="103636" y="92957"/>
                </a:lnTo>
                <a:lnTo>
                  <a:pt x="103636" y="92957"/>
                </a:lnTo>
                <a:lnTo>
                  <a:pt x="103636" y="93802"/>
                </a:lnTo>
                <a:lnTo>
                  <a:pt x="103636" y="93802"/>
                </a:lnTo>
                <a:lnTo>
                  <a:pt x="102857" y="93802"/>
                </a:lnTo>
                <a:lnTo>
                  <a:pt x="102857" y="93802"/>
                </a:lnTo>
                <a:lnTo>
                  <a:pt x="102857" y="93802"/>
                </a:lnTo>
                <a:lnTo>
                  <a:pt x="102857" y="93802"/>
                </a:lnTo>
                <a:lnTo>
                  <a:pt x="102077" y="93802"/>
                </a:lnTo>
                <a:lnTo>
                  <a:pt x="102077" y="93802"/>
                </a:lnTo>
                <a:lnTo>
                  <a:pt x="102077" y="93802"/>
                </a:lnTo>
                <a:lnTo>
                  <a:pt x="102077" y="93802"/>
                </a:lnTo>
                <a:lnTo>
                  <a:pt x="102077" y="93802"/>
                </a:lnTo>
                <a:lnTo>
                  <a:pt x="100909" y="93802"/>
                </a:lnTo>
                <a:lnTo>
                  <a:pt x="100909" y="94647"/>
                </a:lnTo>
                <a:lnTo>
                  <a:pt x="100909" y="94647"/>
                </a:lnTo>
                <a:lnTo>
                  <a:pt x="100909" y="94647"/>
                </a:lnTo>
                <a:lnTo>
                  <a:pt x="100129" y="94647"/>
                </a:lnTo>
                <a:lnTo>
                  <a:pt x="100129" y="94647"/>
                </a:lnTo>
                <a:lnTo>
                  <a:pt x="100129" y="94647"/>
                </a:lnTo>
                <a:lnTo>
                  <a:pt x="100129" y="94647"/>
                </a:lnTo>
                <a:lnTo>
                  <a:pt x="100129" y="94647"/>
                </a:lnTo>
                <a:lnTo>
                  <a:pt x="100129" y="94647"/>
                </a:lnTo>
                <a:lnTo>
                  <a:pt x="99350" y="94647"/>
                </a:lnTo>
                <a:lnTo>
                  <a:pt x="99350" y="94647"/>
                </a:lnTo>
                <a:lnTo>
                  <a:pt x="99350" y="94647"/>
                </a:lnTo>
                <a:lnTo>
                  <a:pt x="99350" y="95915"/>
                </a:lnTo>
                <a:lnTo>
                  <a:pt x="99350" y="95915"/>
                </a:lnTo>
                <a:lnTo>
                  <a:pt x="98571" y="95915"/>
                </a:lnTo>
                <a:lnTo>
                  <a:pt x="98571" y="95915"/>
                </a:lnTo>
                <a:lnTo>
                  <a:pt x="98571" y="95915"/>
                </a:lnTo>
                <a:lnTo>
                  <a:pt x="98571" y="95915"/>
                </a:lnTo>
                <a:lnTo>
                  <a:pt x="97792" y="95915"/>
                </a:lnTo>
                <a:lnTo>
                  <a:pt x="97792" y="95915"/>
                </a:lnTo>
                <a:lnTo>
                  <a:pt x="97792" y="95915"/>
                </a:lnTo>
                <a:lnTo>
                  <a:pt x="97792" y="95915"/>
                </a:lnTo>
                <a:lnTo>
                  <a:pt x="97792" y="95915"/>
                </a:lnTo>
                <a:lnTo>
                  <a:pt x="96623" y="95915"/>
                </a:lnTo>
                <a:lnTo>
                  <a:pt x="96623" y="95915"/>
                </a:lnTo>
                <a:lnTo>
                  <a:pt x="96623" y="95915"/>
                </a:lnTo>
                <a:lnTo>
                  <a:pt x="96623" y="95915"/>
                </a:lnTo>
                <a:lnTo>
                  <a:pt x="95844" y="95915"/>
                </a:lnTo>
                <a:lnTo>
                  <a:pt x="95844" y="96760"/>
                </a:lnTo>
                <a:lnTo>
                  <a:pt x="95844" y="96760"/>
                </a:lnTo>
                <a:lnTo>
                  <a:pt x="95844" y="96760"/>
                </a:lnTo>
                <a:lnTo>
                  <a:pt x="95064" y="96760"/>
                </a:lnTo>
                <a:lnTo>
                  <a:pt x="95064" y="96760"/>
                </a:lnTo>
                <a:lnTo>
                  <a:pt x="95064" y="96760"/>
                </a:lnTo>
                <a:lnTo>
                  <a:pt x="95064" y="96760"/>
                </a:lnTo>
                <a:lnTo>
                  <a:pt x="95064" y="96760"/>
                </a:lnTo>
                <a:lnTo>
                  <a:pt x="94285" y="96760"/>
                </a:lnTo>
                <a:lnTo>
                  <a:pt x="94285" y="96760"/>
                </a:lnTo>
                <a:lnTo>
                  <a:pt x="94285" y="96760"/>
                </a:lnTo>
                <a:lnTo>
                  <a:pt x="94285" y="96760"/>
                </a:lnTo>
                <a:lnTo>
                  <a:pt x="94285" y="96760"/>
                </a:lnTo>
                <a:lnTo>
                  <a:pt x="93506" y="96760"/>
                </a:lnTo>
                <a:lnTo>
                  <a:pt x="93506" y="96760"/>
                </a:lnTo>
                <a:lnTo>
                  <a:pt x="93506" y="96760"/>
                </a:lnTo>
                <a:lnTo>
                  <a:pt x="93506" y="97605"/>
                </a:lnTo>
                <a:lnTo>
                  <a:pt x="92337" y="97605"/>
                </a:lnTo>
                <a:lnTo>
                  <a:pt x="92337" y="97605"/>
                </a:lnTo>
                <a:lnTo>
                  <a:pt x="92337" y="97605"/>
                </a:lnTo>
                <a:lnTo>
                  <a:pt x="92337" y="97605"/>
                </a:lnTo>
                <a:lnTo>
                  <a:pt x="91558" y="97605"/>
                </a:lnTo>
                <a:lnTo>
                  <a:pt x="91558" y="97605"/>
                </a:lnTo>
                <a:lnTo>
                  <a:pt x="91558" y="97605"/>
                </a:lnTo>
                <a:lnTo>
                  <a:pt x="91558" y="97605"/>
                </a:lnTo>
                <a:lnTo>
                  <a:pt x="91558" y="97605"/>
                </a:lnTo>
                <a:lnTo>
                  <a:pt x="90779" y="97605"/>
                </a:lnTo>
                <a:lnTo>
                  <a:pt x="90779" y="97605"/>
                </a:lnTo>
                <a:lnTo>
                  <a:pt x="90779" y="97605"/>
                </a:lnTo>
                <a:lnTo>
                  <a:pt x="90779" y="97605"/>
                </a:lnTo>
                <a:lnTo>
                  <a:pt x="90000" y="97605"/>
                </a:lnTo>
                <a:lnTo>
                  <a:pt x="90000" y="97605"/>
                </a:lnTo>
                <a:lnTo>
                  <a:pt x="90000" y="97605"/>
                </a:lnTo>
                <a:lnTo>
                  <a:pt x="90000" y="98450"/>
                </a:lnTo>
                <a:lnTo>
                  <a:pt x="90000" y="98450"/>
                </a:lnTo>
                <a:lnTo>
                  <a:pt x="89220" y="98450"/>
                </a:lnTo>
                <a:lnTo>
                  <a:pt x="89220" y="98450"/>
                </a:lnTo>
                <a:lnTo>
                  <a:pt x="89220" y="98450"/>
                </a:lnTo>
                <a:lnTo>
                  <a:pt x="89220" y="98450"/>
                </a:lnTo>
                <a:lnTo>
                  <a:pt x="89220" y="98450"/>
                </a:lnTo>
                <a:lnTo>
                  <a:pt x="88051" y="98450"/>
                </a:lnTo>
                <a:lnTo>
                  <a:pt x="88051" y="98450"/>
                </a:lnTo>
                <a:lnTo>
                  <a:pt x="88051" y="98450"/>
                </a:lnTo>
                <a:lnTo>
                  <a:pt x="88051" y="98450"/>
                </a:lnTo>
                <a:lnTo>
                  <a:pt x="87272" y="98450"/>
                </a:lnTo>
                <a:lnTo>
                  <a:pt x="87272" y="98450"/>
                </a:lnTo>
                <a:lnTo>
                  <a:pt x="87272" y="98450"/>
                </a:lnTo>
                <a:lnTo>
                  <a:pt x="87272" y="98450"/>
                </a:lnTo>
                <a:lnTo>
                  <a:pt x="86493" y="98450"/>
                </a:lnTo>
                <a:lnTo>
                  <a:pt x="86493" y="99295"/>
                </a:lnTo>
                <a:lnTo>
                  <a:pt x="86493" y="99295"/>
                </a:lnTo>
                <a:lnTo>
                  <a:pt x="86493" y="99295"/>
                </a:lnTo>
                <a:lnTo>
                  <a:pt x="86493" y="99295"/>
                </a:lnTo>
                <a:lnTo>
                  <a:pt x="85714" y="99295"/>
                </a:lnTo>
                <a:lnTo>
                  <a:pt x="85714" y="99295"/>
                </a:lnTo>
                <a:lnTo>
                  <a:pt x="85714" y="99295"/>
                </a:lnTo>
                <a:lnTo>
                  <a:pt x="85714" y="99295"/>
                </a:lnTo>
                <a:lnTo>
                  <a:pt x="84935" y="99295"/>
                </a:lnTo>
                <a:lnTo>
                  <a:pt x="84935" y="99295"/>
                </a:lnTo>
                <a:lnTo>
                  <a:pt x="84935" y="99295"/>
                </a:lnTo>
                <a:lnTo>
                  <a:pt x="84935" y="99295"/>
                </a:lnTo>
                <a:lnTo>
                  <a:pt x="84935" y="99295"/>
                </a:lnTo>
                <a:lnTo>
                  <a:pt x="83766" y="99295"/>
                </a:lnTo>
                <a:lnTo>
                  <a:pt x="83766" y="99295"/>
                </a:lnTo>
                <a:lnTo>
                  <a:pt x="83766" y="99295"/>
                </a:lnTo>
                <a:lnTo>
                  <a:pt x="83766" y="100563"/>
                </a:lnTo>
                <a:lnTo>
                  <a:pt x="83766" y="100563"/>
                </a:lnTo>
                <a:lnTo>
                  <a:pt x="82987" y="100563"/>
                </a:lnTo>
                <a:lnTo>
                  <a:pt x="82987" y="100563"/>
                </a:lnTo>
                <a:lnTo>
                  <a:pt x="82987" y="100563"/>
                </a:lnTo>
                <a:lnTo>
                  <a:pt x="82987" y="100563"/>
                </a:lnTo>
                <a:lnTo>
                  <a:pt x="82207" y="100563"/>
                </a:lnTo>
                <a:lnTo>
                  <a:pt x="82207" y="100563"/>
                </a:lnTo>
                <a:lnTo>
                  <a:pt x="82207" y="100563"/>
                </a:lnTo>
                <a:lnTo>
                  <a:pt x="82207" y="100563"/>
                </a:lnTo>
                <a:lnTo>
                  <a:pt x="82207" y="100563"/>
                </a:lnTo>
                <a:lnTo>
                  <a:pt x="81428" y="100563"/>
                </a:lnTo>
                <a:lnTo>
                  <a:pt x="81428" y="100563"/>
                </a:lnTo>
                <a:lnTo>
                  <a:pt x="81428" y="100563"/>
                </a:lnTo>
                <a:lnTo>
                  <a:pt x="81428" y="100563"/>
                </a:lnTo>
                <a:lnTo>
                  <a:pt x="81428" y="100563"/>
                </a:lnTo>
                <a:lnTo>
                  <a:pt x="80649" y="100563"/>
                </a:lnTo>
                <a:lnTo>
                  <a:pt x="80649" y="101408"/>
                </a:lnTo>
                <a:lnTo>
                  <a:pt x="80649" y="101408"/>
                </a:lnTo>
                <a:lnTo>
                  <a:pt x="80649" y="101408"/>
                </a:lnTo>
                <a:lnTo>
                  <a:pt x="80649" y="101408"/>
                </a:lnTo>
                <a:lnTo>
                  <a:pt x="80649" y="101408"/>
                </a:lnTo>
                <a:lnTo>
                  <a:pt x="79480" y="101408"/>
                </a:lnTo>
                <a:lnTo>
                  <a:pt x="79480" y="102253"/>
                </a:lnTo>
                <a:lnTo>
                  <a:pt x="79480" y="102253"/>
                </a:lnTo>
                <a:lnTo>
                  <a:pt x="79480" y="102253"/>
                </a:lnTo>
                <a:lnTo>
                  <a:pt x="79480" y="102253"/>
                </a:lnTo>
                <a:lnTo>
                  <a:pt x="79480" y="102253"/>
                </a:lnTo>
                <a:lnTo>
                  <a:pt x="79480" y="102253"/>
                </a:lnTo>
                <a:lnTo>
                  <a:pt x="79480" y="103098"/>
                </a:lnTo>
                <a:lnTo>
                  <a:pt x="78701" y="103098"/>
                </a:lnTo>
                <a:lnTo>
                  <a:pt x="78701" y="103098"/>
                </a:lnTo>
                <a:lnTo>
                  <a:pt x="78701" y="103098"/>
                </a:lnTo>
                <a:lnTo>
                  <a:pt x="78701" y="103098"/>
                </a:lnTo>
                <a:lnTo>
                  <a:pt x="78701" y="103098"/>
                </a:lnTo>
                <a:lnTo>
                  <a:pt x="78701" y="103943"/>
                </a:lnTo>
                <a:lnTo>
                  <a:pt x="78701" y="103943"/>
                </a:lnTo>
                <a:lnTo>
                  <a:pt x="78701" y="103943"/>
                </a:lnTo>
                <a:lnTo>
                  <a:pt x="77922" y="103943"/>
                </a:lnTo>
                <a:lnTo>
                  <a:pt x="77922" y="103943"/>
                </a:lnTo>
                <a:lnTo>
                  <a:pt x="77922" y="103943"/>
                </a:lnTo>
                <a:lnTo>
                  <a:pt x="77922" y="105211"/>
                </a:lnTo>
                <a:lnTo>
                  <a:pt x="77922" y="105211"/>
                </a:lnTo>
                <a:lnTo>
                  <a:pt x="77922" y="105211"/>
                </a:lnTo>
                <a:lnTo>
                  <a:pt x="77142" y="105211"/>
                </a:lnTo>
                <a:lnTo>
                  <a:pt x="77142" y="105211"/>
                </a:lnTo>
                <a:lnTo>
                  <a:pt x="77142" y="106056"/>
                </a:lnTo>
                <a:lnTo>
                  <a:pt x="77142" y="106056"/>
                </a:lnTo>
                <a:lnTo>
                  <a:pt x="77142" y="106056"/>
                </a:lnTo>
                <a:lnTo>
                  <a:pt x="77142" y="106056"/>
                </a:lnTo>
                <a:lnTo>
                  <a:pt x="77142" y="106056"/>
                </a:lnTo>
                <a:lnTo>
                  <a:pt x="77142" y="106056"/>
                </a:lnTo>
                <a:lnTo>
                  <a:pt x="77142" y="106901"/>
                </a:lnTo>
                <a:lnTo>
                  <a:pt x="76363" y="106901"/>
                </a:lnTo>
                <a:lnTo>
                  <a:pt x="76363" y="106901"/>
                </a:lnTo>
                <a:lnTo>
                  <a:pt x="76363" y="106901"/>
                </a:lnTo>
                <a:lnTo>
                  <a:pt x="76363" y="106901"/>
                </a:lnTo>
                <a:lnTo>
                  <a:pt x="76363" y="106901"/>
                </a:lnTo>
                <a:lnTo>
                  <a:pt x="76363" y="107746"/>
                </a:lnTo>
                <a:lnTo>
                  <a:pt x="76363" y="107746"/>
                </a:lnTo>
                <a:lnTo>
                  <a:pt x="76363" y="107746"/>
                </a:lnTo>
                <a:lnTo>
                  <a:pt x="75194" y="107746"/>
                </a:lnTo>
                <a:lnTo>
                  <a:pt x="75194" y="107746"/>
                </a:lnTo>
                <a:lnTo>
                  <a:pt x="75194" y="107746"/>
                </a:lnTo>
                <a:lnTo>
                  <a:pt x="75194" y="108591"/>
                </a:lnTo>
                <a:lnTo>
                  <a:pt x="75194" y="108591"/>
                </a:lnTo>
                <a:lnTo>
                  <a:pt x="75194" y="108591"/>
                </a:lnTo>
                <a:lnTo>
                  <a:pt x="74415" y="108591"/>
                </a:lnTo>
                <a:lnTo>
                  <a:pt x="74415" y="108591"/>
                </a:lnTo>
                <a:lnTo>
                  <a:pt x="74415" y="108591"/>
                </a:lnTo>
                <a:lnTo>
                  <a:pt x="74415" y="109859"/>
                </a:lnTo>
                <a:lnTo>
                  <a:pt x="74415" y="109859"/>
                </a:lnTo>
                <a:lnTo>
                  <a:pt x="74415" y="109859"/>
                </a:lnTo>
                <a:lnTo>
                  <a:pt x="74415" y="109859"/>
                </a:lnTo>
                <a:lnTo>
                  <a:pt x="74415" y="109859"/>
                </a:lnTo>
                <a:lnTo>
                  <a:pt x="74415" y="109859"/>
                </a:lnTo>
                <a:lnTo>
                  <a:pt x="73636" y="109859"/>
                </a:lnTo>
                <a:lnTo>
                  <a:pt x="73636" y="110704"/>
                </a:lnTo>
                <a:lnTo>
                  <a:pt x="73636" y="110704"/>
                </a:lnTo>
                <a:lnTo>
                  <a:pt x="73636" y="110704"/>
                </a:lnTo>
                <a:lnTo>
                  <a:pt x="73636" y="110704"/>
                </a:lnTo>
                <a:lnTo>
                  <a:pt x="73636" y="110704"/>
                </a:lnTo>
                <a:lnTo>
                  <a:pt x="73636" y="110704"/>
                </a:lnTo>
                <a:lnTo>
                  <a:pt x="73636" y="111549"/>
                </a:lnTo>
                <a:lnTo>
                  <a:pt x="72857" y="111549"/>
                </a:lnTo>
                <a:lnTo>
                  <a:pt x="72857" y="111549"/>
                </a:lnTo>
                <a:lnTo>
                  <a:pt x="72857" y="111549"/>
                </a:lnTo>
                <a:lnTo>
                  <a:pt x="72857" y="111549"/>
                </a:lnTo>
                <a:lnTo>
                  <a:pt x="72857" y="111549"/>
                </a:lnTo>
                <a:lnTo>
                  <a:pt x="72857" y="112394"/>
                </a:lnTo>
                <a:lnTo>
                  <a:pt x="72077" y="112394"/>
                </a:lnTo>
                <a:lnTo>
                  <a:pt x="72077" y="112394"/>
                </a:lnTo>
                <a:lnTo>
                  <a:pt x="72077" y="112394"/>
                </a:lnTo>
                <a:lnTo>
                  <a:pt x="72077" y="112394"/>
                </a:lnTo>
                <a:lnTo>
                  <a:pt x="72077" y="113239"/>
                </a:lnTo>
                <a:lnTo>
                  <a:pt x="72077" y="113239"/>
                </a:lnTo>
                <a:lnTo>
                  <a:pt x="72077" y="113239"/>
                </a:lnTo>
                <a:lnTo>
                  <a:pt x="72077" y="113239"/>
                </a:lnTo>
                <a:lnTo>
                  <a:pt x="72077" y="113239"/>
                </a:lnTo>
                <a:lnTo>
                  <a:pt x="70909" y="113239"/>
                </a:lnTo>
                <a:lnTo>
                  <a:pt x="70909" y="114507"/>
                </a:lnTo>
                <a:lnTo>
                  <a:pt x="70909" y="114507"/>
                </a:lnTo>
                <a:lnTo>
                  <a:pt x="70909" y="114507"/>
                </a:lnTo>
                <a:lnTo>
                  <a:pt x="70909" y="114507"/>
                </a:lnTo>
                <a:lnTo>
                  <a:pt x="70909" y="114507"/>
                </a:lnTo>
                <a:lnTo>
                  <a:pt x="70129" y="114507"/>
                </a:lnTo>
                <a:lnTo>
                  <a:pt x="70129" y="115352"/>
                </a:lnTo>
                <a:lnTo>
                  <a:pt x="70129" y="115352"/>
                </a:lnTo>
                <a:lnTo>
                  <a:pt x="70129" y="115352"/>
                </a:lnTo>
                <a:lnTo>
                  <a:pt x="70129" y="115352"/>
                </a:lnTo>
                <a:lnTo>
                  <a:pt x="70129" y="115352"/>
                </a:lnTo>
                <a:lnTo>
                  <a:pt x="70129" y="115352"/>
                </a:lnTo>
                <a:lnTo>
                  <a:pt x="70129" y="116197"/>
                </a:lnTo>
                <a:lnTo>
                  <a:pt x="69350" y="116197"/>
                </a:lnTo>
                <a:lnTo>
                  <a:pt x="69350" y="116197"/>
                </a:lnTo>
                <a:lnTo>
                  <a:pt x="69350" y="116197"/>
                </a:lnTo>
                <a:lnTo>
                  <a:pt x="69350" y="116197"/>
                </a:lnTo>
                <a:lnTo>
                  <a:pt x="69350" y="117042"/>
                </a:lnTo>
                <a:lnTo>
                  <a:pt x="69350" y="117042"/>
                </a:lnTo>
                <a:lnTo>
                  <a:pt x="69350" y="117042"/>
                </a:lnTo>
                <a:lnTo>
                  <a:pt x="69350" y="117042"/>
                </a:lnTo>
                <a:lnTo>
                  <a:pt x="69350" y="117042"/>
                </a:lnTo>
                <a:lnTo>
                  <a:pt x="68571" y="117042"/>
                </a:lnTo>
                <a:lnTo>
                  <a:pt x="68571" y="117887"/>
                </a:lnTo>
                <a:lnTo>
                  <a:pt x="68571" y="117887"/>
                </a:lnTo>
                <a:lnTo>
                  <a:pt x="68571" y="117887"/>
                </a:lnTo>
                <a:lnTo>
                  <a:pt x="68571" y="117887"/>
                </a:lnTo>
                <a:lnTo>
                  <a:pt x="68571" y="117887"/>
                </a:lnTo>
                <a:lnTo>
                  <a:pt x="67792" y="117887"/>
                </a:lnTo>
                <a:lnTo>
                  <a:pt x="67792" y="119154"/>
                </a:lnTo>
                <a:lnTo>
                  <a:pt x="67792" y="119154"/>
                </a:lnTo>
                <a:lnTo>
                  <a:pt x="67792" y="119154"/>
                </a:lnTo>
                <a:lnTo>
                  <a:pt x="67792" y="119154"/>
                </a:lnTo>
                <a:lnTo>
                  <a:pt x="67792" y="119154"/>
                </a:lnTo>
                <a:lnTo>
                  <a:pt x="67792" y="119154"/>
                </a:lnTo>
                <a:lnTo>
                  <a:pt x="67792" y="119154"/>
                </a:lnTo>
                <a:lnTo>
                  <a:pt x="67792" y="120000"/>
                </a:lnTo>
                <a:lnTo>
                  <a:pt x="66623" y="120000"/>
                </a:lnTo>
                <a:lnTo>
                  <a:pt x="66623" y="119154"/>
                </a:lnTo>
                <a:lnTo>
                  <a:pt x="66623" y="119154"/>
                </a:lnTo>
                <a:lnTo>
                  <a:pt x="66623" y="119154"/>
                </a:lnTo>
                <a:lnTo>
                  <a:pt x="66623" y="119154"/>
                </a:lnTo>
                <a:lnTo>
                  <a:pt x="66623" y="117887"/>
                </a:lnTo>
                <a:lnTo>
                  <a:pt x="66623" y="117887"/>
                </a:lnTo>
                <a:lnTo>
                  <a:pt x="66623" y="117887"/>
                </a:lnTo>
                <a:lnTo>
                  <a:pt x="66623" y="117042"/>
                </a:lnTo>
                <a:lnTo>
                  <a:pt x="66623" y="117042"/>
                </a:lnTo>
                <a:lnTo>
                  <a:pt x="66623" y="117042"/>
                </a:lnTo>
                <a:lnTo>
                  <a:pt x="66623" y="116197"/>
                </a:lnTo>
                <a:lnTo>
                  <a:pt x="66623" y="116197"/>
                </a:lnTo>
                <a:lnTo>
                  <a:pt x="66623" y="116197"/>
                </a:lnTo>
                <a:lnTo>
                  <a:pt x="66623" y="115352"/>
                </a:lnTo>
                <a:lnTo>
                  <a:pt x="66623" y="115352"/>
                </a:lnTo>
                <a:lnTo>
                  <a:pt x="66623" y="115352"/>
                </a:lnTo>
                <a:lnTo>
                  <a:pt x="66623" y="114507"/>
                </a:lnTo>
                <a:lnTo>
                  <a:pt x="66623" y="114507"/>
                </a:lnTo>
                <a:lnTo>
                  <a:pt x="66623" y="114507"/>
                </a:lnTo>
                <a:lnTo>
                  <a:pt x="66623" y="114507"/>
                </a:lnTo>
                <a:lnTo>
                  <a:pt x="66623" y="114507"/>
                </a:lnTo>
                <a:lnTo>
                  <a:pt x="66623" y="114507"/>
                </a:lnTo>
                <a:lnTo>
                  <a:pt x="65844" y="114507"/>
                </a:lnTo>
                <a:lnTo>
                  <a:pt x="65844" y="113239"/>
                </a:lnTo>
                <a:lnTo>
                  <a:pt x="65844" y="113239"/>
                </a:lnTo>
                <a:lnTo>
                  <a:pt x="65844" y="113239"/>
                </a:lnTo>
                <a:lnTo>
                  <a:pt x="65844" y="113239"/>
                </a:lnTo>
                <a:lnTo>
                  <a:pt x="65064" y="113239"/>
                </a:lnTo>
                <a:lnTo>
                  <a:pt x="65064" y="113239"/>
                </a:lnTo>
                <a:lnTo>
                  <a:pt x="65064" y="113239"/>
                </a:lnTo>
                <a:lnTo>
                  <a:pt x="65064" y="113239"/>
                </a:lnTo>
                <a:lnTo>
                  <a:pt x="65064" y="113239"/>
                </a:lnTo>
                <a:lnTo>
                  <a:pt x="65064" y="112394"/>
                </a:lnTo>
                <a:lnTo>
                  <a:pt x="64285" y="112394"/>
                </a:lnTo>
                <a:lnTo>
                  <a:pt x="64285" y="112394"/>
                </a:lnTo>
                <a:lnTo>
                  <a:pt x="64285" y="112394"/>
                </a:lnTo>
                <a:lnTo>
                  <a:pt x="64285" y="112394"/>
                </a:lnTo>
                <a:lnTo>
                  <a:pt x="64285" y="112394"/>
                </a:lnTo>
                <a:lnTo>
                  <a:pt x="64285" y="112394"/>
                </a:lnTo>
                <a:lnTo>
                  <a:pt x="63506" y="112394"/>
                </a:lnTo>
                <a:lnTo>
                  <a:pt x="63506" y="111549"/>
                </a:lnTo>
                <a:lnTo>
                  <a:pt x="63506" y="111549"/>
                </a:lnTo>
                <a:lnTo>
                  <a:pt x="63506" y="111549"/>
                </a:lnTo>
                <a:lnTo>
                  <a:pt x="63506" y="111549"/>
                </a:lnTo>
                <a:lnTo>
                  <a:pt x="62337" y="111549"/>
                </a:lnTo>
                <a:lnTo>
                  <a:pt x="62337" y="111549"/>
                </a:lnTo>
                <a:lnTo>
                  <a:pt x="62337" y="111549"/>
                </a:lnTo>
                <a:lnTo>
                  <a:pt x="62337" y="111549"/>
                </a:lnTo>
                <a:lnTo>
                  <a:pt x="62337" y="111549"/>
                </a:lnTo>
                <a:lnTo>
                  <a:pt x="62337" y="110704"/>
                </a:lnTo>
                <a:lnTo>
                  <a:pt x="61558" y="110704"/>
                </a:lnTo>
                <a:lnTo>
                  <a:pt x="61558" y="110704"/>
                </a:lnTo>
                <a:lnTo>
                  <a:pt x="61558" y="110704"/>
                </a:lnTo>
                <a:lnTo>
                  <a:pt x="61558" y="110704"/>
                </a:lnTo>
                <a:lnTo>
                  <a:pt x="61558" y="110704"/>
                </a:lnTo>
                <a:lnTo>
                  <a:pt x="61558" y="110704"/>
                </a:lnTo>
                <a:lnTo>
                  <a:pt x="60779" y="110704"/>
                </a:lnTo>
                <a:lnTo>
                  <a:pt x="60779" y="110704"/>
                </a:lnTo>
                <a:lnTo>
                  <a:pt x="60779" y="109859"/>
                </a:lnTo>
                <a:lnTo>
                  <a:pt x="60779" y="109859"/>
                </a:lnTo>
                <a:lnTo>
                  <a:pt x="60779" y="109859"/>
                </a:lnTo>
                <a:lnTo>
                  <a:pt x="60000" y="109859"/>
                </a:lnTo>
                <a:lnTo>
                  <a:pt x="60000" y="109859"/>
                </a:lnTo>
                <a:lnTo>
                  <a:pt x="60000" y="109859"/>
                </a:lnTo>
                <a:lnTo>
                  <a:pt x="60000" y="109859"/>
                </a:lnTo>
                <a:lnTo>
                  <a:pt x="60000" y="109859"/>
                </a:lnTo>
                <a:lnTo>
                  <a:pt x="60000" y="109859"/>
                </a:lnTo>
                <a:lnTo>
                  <a:pt x="59220" y="109859"/>
                </a:lnTo>
                <a:lnTo>
                  <a:pt x="59220" y="109859"/>
                </a:lnTo>
                <a:lnTo>
                  <a:pt x="59220" y="108591"/>
                </a:lnTo>
                <a:lnTo>
                  <a:pt x="59220" y="108591"/>
                </a:lnTo>
                <a:lnTo>
                  <a:pt x="59220" y="108591"/>
                </a:lnTo>
                <a:lnTo>
                  <a:pt x="59220" y="108591"/>
                </a:lnTo>
                <a:lnTo>
                  <a:pt x="58051" y="108591"/>
                </a:lnTo>
                <a:lnTo>
                  <a:pt x="58051" y="108591"/>
                </a:lnTo>
                <a:lnTo>
                  <a:pt x="58051" y="108591"/>
                </a:lnTo>
                <a:lnTo>
                  <a:pt x="58051" y="108591"/>
                </a:lnTo>
                <a:lnTo>
                  <a:pt x="57272" y="108591"/>
                </a:lnTo>
                <a:lnTo>
                  <a:pt x="57272" y="107746"/>
                </a:lnTo>
                <a:lnTo>
                  <a:pt x="57272" y="107746"/>
                </a:lnTo>
                <a:lnTo>
                  <a:pt x="57272" y="107746"/>
                </a:lnTo>
                <a:lnTo>
                  <a:pt x="57272" y="107746"/>
                </a:lnTo>
                <a:lnTo>
                  <a:pt x="57272" y="107746"/>
                </a:lnTo>
                <a:lnTo>
                  <a:pt x="56493" y="107746"/>
                </a:lnTo>
                <a:lnTo>
                  <a:pt x="56493" y="107746"/>
                </a:lnTo>
                <a:lnTo>
                  <a:pt x="56493" y="107746"/>
                </a:lnTo>
                <a:lnTo>
                  <a:pt x="56493" y="107746"/>
                </a:lnTo>
                <a:lnTo>
                  <a:pt x="56493" y="106901"/>
                </a:lnTo>
                <a:lnTo>
                  <a:pt x="56493" y="106901"/>
                </a:lnTo>
                <a:lnTo>
                  <a:pt x="55714" y="106901"/>
                </a:lnTo>
                <a:lnTo>
                  <a:pt x="55714" y="106901"/>
                </a:lnTo>
                <a:lnTo>
                  <a:pt x="55714" y="106901"/>
                </a:lnTo>
                <a:lnTo>
                  <a:pt x="54935" y="106901"/>
                </a:lnTo>
                <a:lnTo>
                  <a:pt x="54935" y="106901"/>
                </a:lnTo>
                <a:lnTo>
                  <a:pt x="54935" y="106901"/>
                </a:lnTo>
                <a:lnTo>
                  <a:pt x="54935" y="106901"/>
                </a:lnTo>
                <a:lnTo>
                  <a:pt x="53766" y="106901"/>
                </a:lnTo>
                <a:lnTo>
                  <a:pt x="53766" y="106901"/>
                </a:lnTo>
                <a:lnTo>
                  <a:pt x="53766" y="107746"/>
                </a:lnTo>
                <a:lnTo>
                  <a:pt x="53766" y="107746"/>
                </a:lnTo>
                <a:lnTo>
                  <a:pt x="53766" y="107746"/>
                </a:lnTo>
                <a:lnTo>
                  <a:pt x="53766" y="107746"/>
                </a:lnTo>
                <a:lnTo>
                  <a:pt x="52987" y="107746"/>
                </a:lnTo>
                <a:lnTo>
                  <a:pt x="52987" y="107746"/>
                </a:lnTo>
                <a:lnTo>
                  <a:pt x="52987" y="107746"/>
                </a:lnTo>
                <a:lnTo>
                  <a:pt x="52987" y="107746"/>
                </a:lnTo>
                <a:lnTo>
                  <a:pt x="52987" y="106901"/>
                </a:lnTo>
                <a:lnTo>
                  <a:pt x="52207" y="106901"/>
                </a:lnTo>
                <a:lnTo>
                  <a:pt x="52207" y="106901"/>
                </a:lnTo>
                <a:lnTo>
                  <a:pt x="52207" y="106901"/>
                </a:lnTo>
                <a:lnTo>
                  <a:pt x="52207" y="106901"/>
                </a:lnTo>
                <a:lnTo>
                  <a:pt x="52207" y="106901"/>
                </a:lnTo>
                <a:lnTo>
                  <a:pt x="52207" y="106901"/>
                </a:lnTo>
                <a:lnTo>
                  <a:pt x="51428" y="106901"/>
                </a:lnTo>
                <a:lnTo>
                  <a:pt x="51428" y="106056"/>
                </a:lnTo>
                <a:lnTo>
                  <a:pt x="51428" y="106056"/>
                </a:lnTo>
                <a:lnTo>
                  <a:pt x="51428" y="106056"/>
                </a:lnTo>
                <a:lnTo>
                  <a:pt x="51428" y="106056"/>
                </a:lnTo>
                <a:lnTo>
                  <a:pt x="51428" y="106056"/>
                </a:lnTo>
                <a:lnTo>
                  <a:pt x="51428" y="106056"/>
                </a:lnTo>
                <a:lnTo>
                  <a:pt x="50649" y="106056"/>
                </a:lnTo>
                <a:lnTo>
                  <a:pt x="50649" y="106056"/>
                </a:lnTo>
                <a:lnTo>
                  <a:pt x="50649" y="106056"/>
                </a:lnTo>
                <a:lnTo>
                  <a:pt x="49480" y="106056"/>
                </a:lnTo>
                <a:lnTo>
                  <a:pt x="49480" y="106056"/>
                </a:lnTo>
                <a:lnTo>
                  <a:pt x="49480" y="106056"/>
                </a:lnTo>
                <a:lnTo>
                  <a:pt x="49480" y="106056"/>
                </a:lnTo>
                <a:lnTo>
                  <a:pt x="49480" y="106901"/>
                </a:lnTo>
                <a:lnTo>
                  <a:pt x="49480" y="106901"/>
                </a:lnTo>
                <a:lnTo>
                  <a:pt x="49480" y="106901"/>
                </a:lnTo>
                <a:lnTo>
                  <a:pt x="49480" y="106901"/>
                </a:lnTo>
                <a:lnTo>
                  <a:pt x="49480" y="107746"/>
                </a:lnTo>
                <a:lnTo>
                  <a:pt x="50649" y="107746"/>
                </a:lnTo>
                <a:lnTo>
                  <a:pt x="50649" y="107746"/>
                </a:lnTo>
                <a:lnTo>
                  <a:pt x="49480" y="107746"/>
                </a:lnTo>
                <a:lnTo>
                  <a:pt x="49480" y="107746"/>
                </a:lnTo>
                <a:lnTo>
                  <a:pt x="49480" y="107746"/>
                </a:lnTo>
                <a:lnTo>
                  <a:pt x="49480" y="107746"/>
                </a:lnTo>
                <a:lnTo>
                  <a:pt x="49480" y="108591"/>
                </a:lnTo>
                <a:lnTo>
                  <a:pt x="49480" y="108591"/>
                </a:lnTo>
                <a:lnTo>
                  <a:pt x="49480" y="108591"/>
                </a:lnTo>
                <a:lnTo>
                  <a:pt x="49480" y="108591"/>
                </a:lnTo>
                <a:lnTo>
                  <a:pt x="49480" y="109859"/>
                </a:lnTo>
                <a:lnTo>
                  <a:pt x="49480" y="109859"/>
                </a:lnTo>
                <a:lnTo>
                  <a:pt x="49480" y="109859"/>
                </a:lnTo>
                <a:lnTo>
                  <a:pt x="49480" y="109859"/>
                </a:lnTo>
                <a:lnTo>
                  <a:pt x="49480" y="110704"/>
                </a:lnTo>
                <a:lnTo>
                  <a:pt x="49480" y="110704"/>
                </a:lnTo>
                <a:lnTo>
                  <a:pt x="49480" y="110704"/>
                </a:lnTo>
                <a:lnTo>
                  <a:pt x="49480" y="110704"/>
                </a:lnTo>
                <a:lnTo>
                  <a:pt x="49480" y="110704"/>
                </a:lnTo>
                <a:lnTo>
                  <a:pt x="49480" y="111549"/>
                </a:lnTo>
                <a:lnTo>
                  <a:pt x="49480" y="111549"/>
                </a:lnTo>
                <a:lnTo>
                  <a:pt x="49480" y="111549"/>
                </a:lnTo>
                <a:lnTo>
                  <a:pt x="49480" y="112394"/>
                </a:lnTo>
                <a:lnTo>
                  <a:pt x="49480" y="112394"/>
                </a:lnTo>
                <a:lnTo>
                  <a:pt x="49480" y="112394"/>
                </a:lnTo>
                <a:lnTo>
                  <a:pt x="48701" y="112394"/>
                </a:lnTo>
                <a:lnTo>
                  <a:pt x="48701" y="112394"/>
                </a:lnTo>
                <a:lnTo>
                  <a:pt x="48701" y="112394"/>
                </a:lnTo>
                <a:lnTo>
                  <a:pt x="48701" y="113239"/>
                </a:lnTo>
                <a:lnTo>
                  <a:pt x="48701" y="113239"/>
                </a:lnTo>
                <a:lnTo>
                  <a:pt x="48701" y="113239"/>
                </a:lnTo>
                <a:lnTo>
                  <a:pt x="48701" y="113239"/>
                </a:lnTo>
                <a:lnTo>
                  <a:pt x="48701" y="113239"/>
                </a:lnTo>
                <a:lnTo>
                  <a:pt x="47922" y="113239"/>
                </a:lnTo>
                <a:lnTo>
                  <a:pt x="47922" y="113239"/>
                </a:lnTo>
                <a:lnTo>
                  <a:pt x="47922" y="114507"/>
                </a:lnTo>
                <a:lnTo>
                  <a:pt x="47922" y="114507"/>
                </a:lnTo>
                <a:lnTo>
                  <a:pt x="47922" y="114507"/>
                </a:lnTo>
                <a:lnTo>
                  <a:pt x="47922" y="114507"/>
                </a:lnTo>
                <a:lnTo>
                  <a:pt x="47142" y="114507"/>
                </a:lnTo>
                <a:lnTo>
                  <a:pt x="47142" y="114507"/>
                </a:lnTo>
                <a:lnTo>
                  <a:pt x="47142" y="114507"/>
                </a:lnTo>
                <a:lnTo>
                  <a:pt x="47142" y="114507"/>
                </a:lnTo>
                <a:lnTo>
                  <a:pt x="47142" y="113239"/>
                </a:lnTo>
                <a:lnTo>
                  <a:pt x="47142" y="113239"/>
                </a:lnTo>
                <a:lnTo>
                  <a:pt x="47142" y="113239"/>
                </a:lnTo>
                <a:lnTo>
                  <a:pt x="47142" y="113239"/>
                </a:lnTo>
                <a:lnTo>
                  <a:pt x="46363" y="113239"/>
                </a:lnTo>
                <a:lnTo>
                  <a:pt x="46363" y="112394"/>
                </a:lnTo>
                <a:lnTo>
                  <a:pt x="46363" y="112394"/>
                </a:lnTo>
                <a:lnTo>
                  <a:pt x="47142" y="112394"/>
                </a:lnTo>
                <a:lnTo>
                  <a:pt x="47142" y="112394"/>
                </a:lnTo>
                <a:lnTo>
                  <a:pt x="46363" y="112394"/>
                </a:lnTo>
                <a:lnTo>
                  <a:pt x="46363" y="111549"/>
                </a:lnTo>
                <a:lnTo>
                  <a:pt x="46363" y="111549"/>
                </a:lnTo>
                <a:lnTo>
                  <a:pt x="46363" y="111549"/>
                </a:lnTo>
                <a:lnTo>
                  <a:pt x="46363" y="111549"/>
                </a:lnTo>
                <a:lnTo>
                  <a:pt x="46363" y="111549"/>
                </a:lnTo>
                <a:lnTo>
                  <a:pt x="46363" y="110704"/>
                </a:lnTo>
                <a:lnTo>
                  <a:pt x="46363" y="110704"/>
                </a:lnTo>
                <a:lnTo>
                  <a:pt x="46363" y="110704"/>
                </a:lnTo>
                <a:lnTo>
                  <a:pt x="45194" y="110704"/>
                </a:lnTo>
                <a:lnTo>
                  <a:pt x="45194" y="110704"/>
                </a:lnTo>
                <a:lnTo>
                  <a:pt x="45194" y="109859"/>
                </a:lnTo>
                <a:lnTo>
                  <a:pt x="45194" y="109859"/>
                </a:lnTo>
                <a:lnTo>
                  <a:pt x="45194" y="109859"/>
                </a:lnTo>
                <a:lnTo>
                  <a:pt x="45194" y="109859"/>
                </a:lnTo>
                <a:lnTo>
                  <a:pt x="45194" y="109859"/>
                </a:lnTo>
                <a:lnTo>
                  <a:pt x="44415" y="109859"/>
                </a:lnTo>
                <a:lnTo>
                  <a:pt x="44415" y="109859"/>
                </a:lnTo>
                <a:lnTo>
                  <a:pt x="44415" y="109859"/>
                </a:lnTo>
                <a:lnTo>
                  <a:pt x="44415" y="109859"/>
                </a:lnTo>
                <a:lnTo>
                  <a:pt x="44415" y="109859"/>
                </a:lnTo>
                <a:lnTo>
                  <a:pt x="44415" y="108591"/>
                </a:lnTo>
                <a:lnTo>
                  <a:pt x="44415" y="108591"/>
                </a:lnTo>
                <a:lnTo>
                  <a:pt x="44415" y="108591"/>
                </a:lnTo>
                <a:lnTo>
                  <a:pt x="44415" y="108591"/>
                </a:lnTo>
                <a:lnTo>
                  <a:pt x="44415" y="107746"/>
                </a:lnTo>
                <a:lnTo>
                  <a:pt x="44415" y="107746"/>
                </a:lnTo>
                <a:lnTo>
                  <a:pt x="44415" y="107746"/>
                </a:lnTo>
                <a:lnTo>
                  <a:pt x="44415" y="106901"/>
                </a:lnTo>
                <a:lnTo>
                  <a:pt x="44415" y="106901"/>
                </a:lnTo>
                <a:lnTo>
                  <a:pt x="44415" y="106901"/>
                </a:lnTo>
                <a:lnTo>
                  <a:pt x="44415" y="106901"/>
                </a:lnTo>
                <a:lnTo>
                  <a:pt x="43636" y="106901"/>
                </a:lnTo>
                <a:lnTo>
                  <a:pt x="43636" y="106056"/>
                </a:lnTo>
                <a:lnTo>
                  <a:pt x="43636" y="106056"/>
                </a:lnTo>
                <a:lnTo>
                  <a:pt x="43636" y="106056"/>
                </a:lnTo>
                <a:lnTo>
                  <a:pt x="43636" y="106056"/>
                </a:lnTo>
                <a:lnTo>
                  <a:pt x="43636" y="106056"/>
                </a:lnTo>
                <a:lnTo>
                  <a:pt x="43636" y="106056"/>
                </a:lnTo>
                <a:lnTo>
                  <a:pt x="43636" y="105211"/>
                </a:lnTo>
                <a:lnTo>
                  <a:pt x="42857" y="105211"/>
                </a:lnTo>
                <a:lnTo>
                  <a:pt x="42857" y="105211"/>
                </a:lnTo>
                <a:lnTo>
                  <a:pt x="42857" y="105211"/>
                </a:lnTo>
                <a:lnTo>
                  <a:pt x="42857" y="105211"/>
                </a:lnTo>
                <a:lnTo>
                  <a:pt x="42857" y="105211"/>
                </a:lnTo>
                <a:lnTo>
                  <a:pt x="42077" y="105211"/>
                </a:lnTo>
                <a:lnTo>
                  <a:pt x="42077" y="103943"/>
                </a:lnTo>
                <a:lnTo>
                  <a:pt x="42077" y="103943"/>
                </a:lnTo>
                <a:lnTo>
                  <a:pt x="42077" y="103943"/>
                </a:lnTo>
                <a:lnTo>
                  <a:pt x="42077" y="103943"/>
                </a:lnTo>
                <a:lnTo>
                  <a:pt x="42077" y="103943"/>
                </a:lnTo>
                <a:lnTo>
                  <a:pt x="42077" y="103943"/>
                </a:lnTo>
                <a:lnTo>
                  <a:pt x="40909" y="103943"/>
                </a:lnTo>
                <a:lnTo>
                  <a:pt x="40909" y="103098"/>
                </a:lnTo>
                <a:lnTo>
                  <a:pt x="40909" y="103098"/>
                </a:lnTo>
                <a:lnTo>
                  <a:pt x="40909" y="103098"/>
                </a:lnTo>
                <a:lnTo>
                  <a:pt x="40909" y="103098"/>
                </a:lnTo>
                <a:lnTo>
                  <a:pt x="40909" y="103098"/>
                </a:lnTo>
                <a:lnTo>
                  <a:pt x="40129" y="103098"/>
                </a:lnTo>
                <a:lnTo>
                  <a:pt x="40129" y="102253"/>
                </a:lnTo>
                <a:lnTo>
                  <a:pt x="40129" y="102253"/>
                </a:lnTo>
                <a:lnTo>
                  <a:pt x="40129" y="102253"/>
                </a:lnTo>
                <a:lnTo>
                  <a:pt x="40129" y="102253"/>
                </a:lnTo>
                <a:lnTo>
                  <a:pt x="40129" y="102253"/>
                </a:lnTo>
                <a:lnTo>
                  <a:pt x="40129" y="101408"/>
                </a:lnTo>
                <a:lnTo>
                  <a:pt x="40129" y="101408"/>
                </a:lnTo>
                <a:lnTo>
                  <a:pt x="40129" y="101408"/>
                </a:lnTo>
                <a:lnTo>
                  <a:pt x="40129" y="101408"/>
                </a:lnTo>
                <a:lnTo>
                  <a:pt x="39350" y="101408"/>
                </a:lnTo>
                <a:lnTo>
                  <a:pt x="39350" y="100563"/>
                </a:lnTo>
                <a:lnTo>
                  <a:pt x="39350" y="100563"/>
                </a:lnTo>
                <a:lnTo>
                  <a:pt x="39350" y="100563"/>
                </a:lnTo>
                <a:lnTo>
                  <a:pt x="39350" y="100563"/>
                </a:lnTo>
                <a:lnTo>
                  <a:pt x="39350" y="100563"/>
                </a:lnTo>
                <a:lnTo>
                  <a:pt x="39350" y="99295"/>
                </a:lnTo>
                <a:lnTo>
                  <a:pt x="39350" y="99295"/>
                </a:lnTo>
                <a:lnTo>
                  <a:pt x="39350" y="99295"/>
                </a:lnTo>
                <a:lnTo>
                  <a:pt x="39350" y="99295"/>
                </a:lnTo>
                <a:lnTo>
                  <a:pt x="39350" y="98450"/>
                </a:lnTo>
                <a:lnTo>
                  <a:pt x="39350" y="98450"/>
                </a:lnTo>
                <a:lnTo>
                  <a:pt x="38571" y="98450"/>
                </a:lnTo>
                <a:lnTo>
                  <a:pt x="38571" y="98450"/>
                </a:lnTo>
                <a:lnTo>
                  <a:pt x="38571" y="98450"/>
                </a:lnTo>
                <a:lnTo>
                  <a:pt x="38571" y="98450"/>
                </a:lnTo>
                <a:lnTo>
                  <a:pt x="38571" y="98450"/>
                </a:lnTo>
                <a:lnTo>
                  <a:pt x="38571" y="97605"/>
                </a:lnTo>
                <a:lnTo>
                  <a:pt x="37792" y="97605"/>
                </a:lnTo>
                <a:lnTo>
                  <a:pt x="37792" y="97605"/>
                </a:lnTo>
                <a:lnTo>
                  <a:pt x="37792" y="97605"/>
                </a:lnTo>
                <a:lnTo>
                  <a:pt x="38571" y="97605"/>
                </a:lnTo>
                <a:lnTo>
                  <a:pt x="38571" y="96760"/>
                </a:lnTo>
                <a:lnTo>
                  <a:pt x="38571" y="96760"/>
                </a:lnTo>
                <a:lnTo>
                  <a:pt x="37792" y="96760"/>
                </a:lnTo>
                <a:lnTo>
                  <a:pt x="37792" y="96760"/>
                </a:lnTo>
                <a:lnTo>
                  <a:pt x="37792" y="96760"/>
                </a:lnTo>
                <a:lnTo>
                  <a:pt x="37792" y="95915"/>
                </a:lnTo>
                <a:lnTo>
                  <a:pt x="37792" y="95915"/>
                </a:lnTo>
                <a:lnTo>
                  <a:pt x="37792" y="95915"/>
                </a:lnTo>
                <a:lnTo>
                  <a:pt x="37792" y="94647"/>
                </a:lnTo>
                <a:lnTo>
                  <a:pt x="37792" y="94647"/>
                </a:lnTo>
                <a:lnTo>
                  <a:pt x="37792" y="94647"/>
                </a:lnTo>
                <a:lnTo>
                  <a:pt x="37792" y="94647"/>
                </a:lnTo>
                <a:lnTo>
                  <a:pt x="37792" y="94647"/>
                </a:lnTo>
                <a:lnTo>
                  <a:pt x="37792" y="93802"/>
                </a:lnTo>
                <a:lnTo>
                  <a:pt x="36623" y="93802"/>
                </a:lnTo>
                <a:lnTo>
                  <a:pt x="36623" y="93802"/>
                </a:lnTo>
                <a:lnTo>
                  <a:pt x="36623" y="93802"/>
                </a:lnTo>
                <a:lnTo>
                  <a:pt x="36623" y="92957"/>
                </a:lnTo>
                <a:lnTo>
                  <a:pt x="36623" y="92957"/>
                </a:lnTo>
                <a:lnTo>
                  <a:pt x="36623" y="92957"/>
                </a:lnTo>
                <a:lnTo>
                  <a:pt x="36623" y="92957"/>
                </a:lnTo>
                <a:lnTo>
                  <a:pt x="36623" y="92957"/>
                </a:lnTo>
                <a:lnTo>
                  <a:pt x="36623" y="93802"/>
                </a:lnTo>
                <a:lnTo>
                  <a:pt x="36623" y="93802"/>
                </a:lnTo>
                <a:lnTo>
                  <a:pt x="36623" y="92957"/>
                </a:lnTo>
                <a:lnTo>
                  <a:pt x="36623" y="92957"/>
                </a:lnTo>
                <a:lnTo>
                  <a:pt x="35844" y="92957"/>
                </a:lnTo>
                <a:lnTo>
                  <a:pt x="35844" y="92957"/>
                </a:lnTo>
                <a:lnTo>
                  <a:pt x="35844" y="92112"/>
                </a:lnTo>
                <a:lnTo>
                  <a:pt x="35844" y="92112"/>
                </a:lnTo>
                <a:lnTo>
                  <a:pt x="35844" y="92112"/>
                </a:lnTo>
                <a:lnTo>
                  <a:pt x="35844" y="92112"/>
                </a:lnTo>
                <a:lnTo>
                  <a:pt x="35844" y="92112"/>
                </a:lnTo>
                <a:lnTo>
                  <a:pt x="35844" y="91267"/>
                </a:lnTo>
                <a:lnTo>
                  <a:pt x="35844" y="91267"/>
                </a:lnTo>
                <a:lnTo>
                  <a:pt x="35844" y="91267"/>
                </a:lnTo>
                <a:lnTo>
                  <a:pt x="35844" y="9126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4" name="Shape 704"/>
          <p:cNvSpPr/>
          <p:nvPr/>
        </p:nvSpPr>
        <p:spPr>
          <a:xfrm>
            <a:off x="4980384" y="3478213"/>
            <a:ext cx="366712" cy="450851"/>
          </a:xfrm>
          <a:custGeom>
            <a:avLst/>
            <a:gdLst/>
            <a:ahLst/>
            <a:cxnLst/>
            <a:rect l="0" t="0" r="0" b="0"/>
            <a:pathLst>
              <a:path w="120000" h="120000" extrusionOk="0">
                <a:moveTo>
                  <a:pt x="35844" y="91267"/>
                </a:moveTo>
                <a:lnTo>
                  <a:pt x="35844" y="91267"/>
                </a:lnTo>
                <a:lnTo>
                  <a:pt x="35064" y="91267"/>
                </a:lnTo>
                <a:lnTo>
                  <a:pt x="35064" y="91267"/>
                </a:lnTo>
                <a:lnTo>
                  <a:pt x="35064" y="91267"/>
                </a:lnTo>
                <a:lnTo>
                  <a:pt x="35064" y="91267"/>
                </a:lnTo>
                <a:lnTo>
                  <a:pt x="35064" y="91267"/>
                </a:lnTo>
                <a:lnTo>
                  <a:pt x="35064" y="91267"/>
                </a:lnTo>
                <a:lnTo>
                  <a:pt x="35064" y="90000"/>
                </a:lnTo>
                <a:lnTo>
                  <a:pt x="35064" y="90000"/>
                </a:lnTo>
                <a:lnTo>
                  <a:pt x="35064" y="90000"/>
                </a:lnTo>
                <a:lnTo>
                  <a:pt x="35064" y="90000"/>
                </a:lnTo>
                <a:lnTo>
                  <a:pt x="35064" y="90000"/>
                </a:lnTo>
                <a:lnTo>
                  <a:pt x="34285" y="90000"/>
                </a:lnTo>
                <a:lnTo>
                  <a:pt x="34285" y="90000"/>
                </a:lnTo>
                <a:lnTo>
                  <a:pt x="34285" y="89154"/>
                </a:lnTo>
                <a:lnTo>
                  <a:pt x="34285" y="89154"/>
                </a:lnTo>
                <a:lnTo>
                  <a:pt x="34285" y="89154"/>
                </a:lnTo>
                <a:lnTo>
                  <a:pt x="34285" y="89154"/>
                </a:lnTo>
                <a:lnTo>
                  <a:pt x="34285" y="88309"/>
                </a:lnTo>
                <a:lnTo>
                  <a:pt x="34285" y="88309"/>
                </a:lnTo>
                <a:lnTo>
                  <a:pt x="34285" y="88309"/>
                </a:lnTo>
                <a:lnTo>
                  <a:pt x="34285" y="88309"/>
                </a:lnTo>
                <a:lnTo>
                  <a:pt x="34285" y="88309"/>
                </a:lnTo>
                <a:lnTo>
                  <a:pt x="33506" y="88309"/>
                </a:lnTo>
                <a:lnTo>
                  <a:pt x="33506" y="88309"/>
                </a:lnTo>
                <a:lnTo>
                  <a:pt x="33506" y="88309"/>
                </a:lnTo>
                <a:lnTo>
                  <a:pt x="33506" y="88309"/>
                </a:lnTo>
                <a:lnTo>
                  <a:pt x="33506" y="88309"/>
                </a:lnTo>
                <a:lnTo>
                  <a:pt x="33506" y="87464"/>
                </a:lnTo>
                <a:lnTo>
                  <a:pt x="32337" y="87464"/>
                </a:lnTo>
                <a:lnTo>
                  <a:pt x="32337" y="87464"/>
                </a:lnTo>
                <a:lnTo>
                  <a:pt x="32337" y="87464"/>
                </a:lnTo>
                <a:lnTo>
                  <a:pt x="32337" y="87464"/>
                </a:lnTo>
                <a:lnTo>
                  <a:pt x="32337" y="87464"/>
                </a:lnTo>
                <a:lnTo>
                  <a:pt x="32337" y="87464"/>
                </a:lnTo>
                <a:lnTo>
                  <a:pt x="31558" y="87464"/>
                </a:lnTo>
                <a:lnTo>
                  <a:pt x="31558" y="86619"/>
                </a:lnTo>
                <a:lnTo>
                  <a:pt x="31558" y="86619"/>
                </a:lnTo>
                <a:lnTo>
                  <a:pt x="31558" y="86619"/>
                </a:lnTo>
                <a:lnTo>
                  <a:pt x="31558" y="86619"/>
                </a:lnTo>
                <a:lnTo>
                  <a:pt x="31558" y="86619"/>
                </a:lnTo>
                <a:lnTo>
                  <a:pt x="30779" y="86619"/>
                </a:lnTo>
                <a:lnTo>
                  <a:pt x="30779" y="86619"/>
                </a:lnTo>
                <a:lnTo>
                  <a:pt x="30779" y="86619"/>
                </a:lnTo>
                <a:lnTo>
                  <a:pt x="30779" y="86619"/>
                </a:lnTo>
                <a:lnTo>
                  <a:pt x="30000" y="86619"/>
                </a:lnTo>
                <a:lnTo>
                  <a:pt x="30000" y="85352"/>
                </a:lnTo>
                <a:lnTo>
                  <a:pt x="30000" y="85352"/>
                </a:lnTo>
                <a:lnTo>
                  <a:pt x="30000" y="86619"/>
                </a:lnTo>
                <a:lnTo>
                  <a:pt x="30000" y="86619"/>
                </a:lnTo>
                <a:lnTo>
                  <a:pt x="30000" y="85352"/>
                </a:lnTo>
                <a:lnTo>
                  <a:pt x="30000" y="85352"/>
                </a:lnTo>
                <a:lnTo>
                  <a:pt x="30000" y="85352"/>
                </a:lnTo>
                <a:lnTo>
                  <a:pt x="30000" y="85352"/>
                </a:lnTo>
                <a:lnTo>
                  <a:pt x="29220" y="85352"/>
                </a:lnTo>
                <a:lnTo>
                  <a:pt x="29220" y="84507"/>
                </a:lnTo>
                <a:lnTo>
                  <a:pt x="29220" y="84507"/>
                </a:lnTo>
                <a:lnTo>
                  <a:pt x="29220" y="84507"/>
                </a:lnTo>
                <a:lnTo>
                  <a:pt x="29220" y="84507"/>
                </a:lnTo>
                <a:lnTo>
                  <a:pt x="29220" y="84507"/>
                </a:lnTo>
                <a:lnTo>
                  <a:pt x="29220" y="83661"/>
                </a:lnTo>
                <a:lnTo>
                  <a:pt x="29220" y="83661"/>
                </a:lnTo>
                <a:lnTo>
                  <a:pt x="29220" y="83661"/>
                </a:lnTo>
                <a:lnTo>
                  <a:pt x="29220" y="83661"/>
                </a:lnTo>
                <a:lnTo>
                  <a:pt x="28441" y="83661"/>
                </a:lnTo>
                <a:lnTo>
                  <a:pt x="28441" y="82816"/>
                </a:lnTo>
                <a:lnTo>
                  <a:pt x="28441" y="82816"/>
                </a:lnTo>
                <a:lnTo>
                  <a:pt x="28441" y="82816"/>
                </a:lnTo>
                <a:lnTo>
                  <a:pt x="28441" y="82816"/>
                </a:lnTo>
                <a:lnTo>
                  <a:pt x="28441" y="82816"/>
                </a:lnTo>
                <a:lnTo>
                  <a:pt x="28441" y="81549"/>
                </a:lnTo>
                <a:lnTo>
                  <a:pt x="27272" y="81549"/>
                </a:lnTo>
                <a:lnTo>
                  <a:pt x="27272" y="81549"/>
                </a:lnTo>
                <a:lnTo>
                  <a:pt x="27272" y="81549"/>
                </a:lnTo>
                <a:lnTo>
                  <a:pt x="27272" y="81549"/>
                </a:lnTo>
                <a:lnTo>
                  <a:pt x="27272" y="81549"/>
                </a:lnTo>
                <a:lnTo>
                  <a:pt x="27272" y="80704"/>
                </a:lnTo>
                <a:lnTo>
                  <a:pt x="27272" y="80704"/>
                </a:lnTo>
                <a:lnTo>
                  <a:pt x="27272" y="80704"/>
                </a:lnTo>
                <a:lnTo>
                  <a:pt x="27272" y="80704"/>
                </a:lnTo>
                <a:lnTo>
                  <a:pt x="27272" y="80704"/>
                </a:lnTo>
                <a:lnTo>
                  <a:pt x="26493" y="80704"/>
                </a:lnTo>
                <a:lnTo>
                  <a:pt x="26493" y="79859"/>
                </a:lnTo>
                <a:lnTo>
                  <a:pt x="26493" y="79859"/>
                </a:lnTo>
                <a:lnTo>
                  <a:pt x="26493" y="79859"/>
                </a:lnTo>
                <a:lnTo>
                  <a:pt x="26493" y="79859"/>
                </a:lnTo>
                <a:lnTo>
                  <a:pt x="26493" y="79014"/>
                </a:lnTo>
                <a:lnTo>
                  <a:pt x="26493" y="79014"/>
                </a:lnTo>
                <a:lnTo>
                  <a:pt x="26493" y="79014"/>
                </a:lnTo>
                <a:lnTo>
                  <a:pt x="26493" y="79014"/>
                </a:lnTo>
                <a:lnTo>
                  <a:pt x="26493" y="78169"/>
                </a:lnTo>
                <a:lnTo>
                  <a:pt x="26493" y="78169"/>
                </a:lnTo>
                <a:lnTo>
                  <a:pt x="26493" y="78169"/>
                </a:lnTo>
                <a:lnTo>
                  <a:pt x="26493" y="78169"/>
                </a:lnTo>
                <a:lnTo>
                  <a:pt x="26493" y="78169"/>
                </a:lnTo>
                <a:lnTo>
                  <a:pt x="26493" y="78169"/>
                </a:lnTo>
                <a:lnTo>
                  <a:pt x="26493" y="76901"/>
                </a:lnTo>
                <a:lnTo>
                  <a:pt x="26493" y="76901"/>
                </a:lnTo>
                <a:lnTo>
                  <a:pt x="26493" y="76901"/>
                </a:lnTo>
                <a:lnTo>
                  <a:pt x="26493" y="76901"/>
                </a:lnTo>
                <a:lnTo>
                  <a:pt x="26493" y="76056"/>
                </a:lnTo>
                <a:lnTo>
                  <a:pt x="26493" y="76056"/>
                </a:lnTo>
                <a:lnTo>
                  <a:pt x="26493" y="76056"/>
                </a:lnTo>
                <a:lnTo>
                  <a:pt x="26493" y="76056"/>
                </a:lnTo>
                <a:lnTo>
                  <a:pt x="26493" y="75211"/>
                </a:lnTo>
                <a:lnTo>
                  <a:pt x="25714" y="75211"/>
                </a:lnTo>
                <a:lnTo>
                  <a:pt x="25714" y="75211"/>
                </a:lnTo>
                <a:lnTo>
                  <a:pt x="25714" y="75211"/>
                </a:lnTo>
                <a:lnTo>
                  <a:pt x="25714" y="75211"/>
                </a:lnTo>
                <a:lnTo>
                  <a:pt x="25714" y="74366"/>
                </a:lnTo>
                <a:lnTo>
                  <a:pt x="25714" y="74366"/>
                </a:lnTo>
                <a:lnTo>
                  <a:pt x="25714" y="74366"/>
                </a:lnTo>
                <a:lnTo>
                  <a:pt x="25714" y="74366"/>
                </a:lnTo>
                <a:lnTo>
                  <a:pt x="25714" y="73521"/>
                </a:lnTo>
                <a:lnTo>
                  <a:pt x="25714" y="73521"/>
                </a:lnTo>
                <a:lnTo>
                  <a:pt x="25714" y="73521"/>
                </a:lnTo>
                <a:lnTo>
                  <a:pt x="25714" y="73521"/>
                </a:lnTo>
                <a:lnTo>
                  <a:pt x="25714" y="73521"/>
                </a:lnTo>
                <a:lnTo>
                  <a:pt x="25714" y="72253"/>
                </a:lnTo>
                <a:lnTo>
                  <a:pt x="25714" y="72253"/>
                </a:lnTo>
                <a:lnTo>
                  <a:pt x="25714" y="72253"/>
                </a:lnTo>
                <a:lnTo>
                  <a:pt x="25714" y="71408"/>
                </a:lnTo>
                <a:lnTo>
                  <a:pt x="26493" y="71408"/>
                </a:lnTo>
                <a:lnTo>
                  <a:pt x="26493" y="71408"/>
                </a:lnTo>
                <a:lnTo>
                  <a:pt x="26493" y="71408"/>
                </a:lnTo>
                <a:lnTo>
                  <a:pt x="26493" y="71408"/>
                </a:lnTo>
                <a:lnTo>
                  <a:pt x="26493" y="70563"/>
                </a:lnTo>
                <a:lnTo>
                  <a:pt x="26493" y="70563"/>
                </a:lnTo>
                <a:lnTo>
                  <a:pt x="26493" y="70563"/>
                </a:lnTo>
                <a:lnTo>
                  <a:pt x="26493" y="69718"/>
                </a:lnTo>
                <a:lnTo>
                  <a:pt x="26493" y="69718"/>
                </a:lnTo>
                <a:lnTo>
                  <a:pt x="25714" y="69718"/>
                </a:lnTo>
                <a:lnTo>
                  <a:pt x="25714" y="69718"/>
                </a:lnTo>
                <a:lnTo>
                  <a:pt x="25714" y="68873"/>
                </a:lnTo>
                <a:lnTo>
                  <a:pt x="25714" y="68873"/>
                </a:lnTo>
                <a:lnTo>
                  <a:pt x="25714" y="69718"/>
                </a:lnTo>
                <a:lnTo>
                  <a:pt x="25714" y="69718"/>
                </a:lnTo>
                <a:lnTo>
                  <a:pt x="25714" y="68873"/>
                </a:lnTo>
                <a:lnTo>
                  <a:pt x="25714" y="68873"/>
                </a:lnTo>
                <a:lnTo>
                  <a:pt x="25714" y="68873"/>
                </a:lnTo>
                <a:lnTo>
                  <a:pt x="25714" y="68873"/>
                </a:lnTo>
                <a:lnTo>
                  <a:pt x="25714" y="68873"/>
                </a:lnTo>
                <a:lnTo>
                  <a:pt x="25714" y="67605"/>
                </a:lnTo>
                <a:lnTo>
                  <a:pt x="24935" y="67605"/>
                </a:lnTo>
                <a:lnTo>
                  <a:pt x="24935" y="67605"/>
                </a:lnTo>
                <a:lnTo>
                  <a:pt x="24935" y="67605"/>
                </a:lnTo>
                <a:lnTo>
                  <a:pt x="24935" y="67605"/>
                </a:lnTo>
                <a:lnTo>
                  <a:pt x="24935" y="66760"/>
                </a:lnTo>
                <a:lnTo>
                  <a:pt x="24935" y="66760"/>
                </a:lnTo>
                <a:lnTo>
                  <a:pt x="24935" y="66760"/>
                </a:lnTo>
                <a:lnTo>
                  <a:pt x="24935" y="66760"/>
                </a:lnTo>
                <a:lnTo>
                  <a:pt x="24935" y="66760"/>
                </a:lnTo>
                <a:lnTo>
                  <a:pt x="24935" y="65915"/>
                </a:lnTo>
                <a:lnTo>
                  <a:pt x="24935" y="65915"/>
                </a:lnTo>
                <a:lnTo>
                  <a:pt x="24935" y="65915"/>
                </a:lnTo>
                <a:lnTo>
                  <a:pt x="24155" y="65915"/>
                </a:lnTo>
                <a:lnTo>
                  <a:pt x="24155" y="65070"/>
                </a:lnTo>
                <a:lnTo>
                  <a:pt x="24155" y="65070"/>
                </a:lnTo>
                <a:lnTo>
                  <a:pt x="24155" y="65070"/>
                </a:lnTo>
                <a:lnTo>
                  <a:pt x="24155" y="65070"/>
                </a:lnTo>
                <a:lnTo>
                  <a:pt x="24155" y="65070"/>
                </a:lnTo>
                <a:lnTo>
                  <a:pt x="24155" y="65070"/>
                </a:lnTo>
                <a:lnTo>
                  <a:pt x="24155" y="65070"/>
                </a:lnTo>
                <a:lnTo>
                  <a:pt x="24155" y="64225"/>
                </a:lnTo>
                <a:lnTo>
                  <a:pt x="24155" y="64225"/>
                </a:lnTo>
                <a:lnTo>
                  <a:pt x="24155" y="64225"/>
                </a:lnTo>
                <a:lnTo>
                  <a:pt x="24155" y="64225"/>
                </a:lnTo>
                <a:lnTo>
                  <a:pt x="24155" y="62957"/>
                </a:lnTo>
                <a:lnTo>
                  <a:pt x="22987" y="62957"/>
                </a:lnTo>
                <a:lnTo>
                  <a:pt x="22987" y="62957"/>
                </a:lnTo>
                <a:lnTo>
                  <a:pt x="22987" y="62957"/>
                </a:lnTo>
                <a:lnTo>
                  <a:pt x="22987" y="62957"/>
                </a:lnTo>
                <a:lnTo>
                  <a:pt x="24155" y="62957"/>
                </a:lnTo>
                <a:lnTo>
                  <a:pt x="24155" y="62957"/>
                </a:lnTo>
                <a:lnTo>
                  <a:pt x="22987" y="62957"/>
                </a:lnTo>
                <a:lnTo>
                  <a:pt x="22987" y="62957"/>
                </a:lnTo>
                <a:lnTo>
                  <a:pt x="22987" y="62112"/>
                </a:lnTo>
                <a:lnTo>
                  <a:pt x="22987" y="62112"/>
                </a:lnTo>
                <a:lnTo>
                  <a:pt x="22987" y="62112"/>
                </a:lnTo>
                <a:lnTo>
                  <a:pt x="22987" y="62112"/>
                </a:lnTo>
                <a:lnTo>
                  <a:pt x="22987" y="62112"/>
                </a:lnTo>
                <a:lnTo>
                  <a:pt x="22987" y="61267"/>
                </a:lnTo>
                <a:lnTo>
                  <a:pt x="22207" y="61267"/>
                </a:lnTo>
                <a:lnTo>
                  <a:pt x="22207" y="62112"/>
                </a:lnTo>
                <a:lnTo>
                  <a:pt x="22207" y="62112"/>
                </a:lnTo>
                <a:lnTo>
                  <a:pt x="22207" y="62112"/>
                </a:lnTo>
                <a:lnTo>
                  <a:pt x="22207" y="61267"/>
                </a:lnTo>
                <a:lnTo>
                  <a:pt x="22207" y="61267"/>
                </a:lnTo>
                <a:lnTo>
                  <a:pt x="22207" y="61267"/>
                </a:lnTo>
                <a:lnTo>
                  <a:pt x="22207" y="61267"/>
                </a:lnTo>
                <a:lnTo>
                  <a:pt x="22207" y="61267"/>
                </a:lnTo>
                <a:lnTo>
                  <a:pt x="22207" y="61267"/>
                </a:lnTo>
                <a:lnTo>
                  <a:pt x="22207" y="60422"/>
                </a:lnTo>
                <a:lnTo>
                  <a:pt x="22207" y="60422"/>
                </a:lnTo>
                <a:lnTo>
                  <a:pt x="22207" y="60422"/>
                </a:lnTo>
                <a:lnTo>
                  <a:pt x="22207" y="60422"/>
                </a:lnTo>
                <a:lnTo>
                  <a:pt x="22207" y="60422"/>
                </a:lnTo>
                <a:lnTo>
                  <a:pt x="21428" y="60422"/>
                </a:lnTo>
                <a:lnTo>
                  <a:pt x="21428" y="60422"/>
                </a:lnTo>
                <a:lnTo>
                  <a:pt x="21428" y="60422"/>
                </a:lnTo>
                <a:lnTo>
                  <a:pt x="21428" y="60422"/>
                </a:lnTo>
                <a:lnTo>
                  <a:pt x="21428" y="60422"/>
                </a:lnTo>
                <a:lnTo>
                  <a:pt x="21428" y="60422"/>
                </a:lnTo>
                <a:lnTo>
                  <a:pt x="21428" y="60422"/>
                </a:lnTo>
                <a:lnTo>
                  <a:pt x="21428" y="59577"/>
                </a:lnTo>
                <a:lnTo>
                  <a:pt x="21428" y="59577"/>
                </a:lnTo>
                <a:lnTo>
                  <a:pt x="21428" y="59577"/>
                </a:lnTo>
                <a:lnTo>
                  <a:pt x="20649" y="59577"/>
                </a:lnTo>
                <a:lnTo>
                  <a:pt x="20649" y="59577"/>
                </a:lnTo>
                <a:lnTo>
                  <a:pt x="20649" y="59577"/>
                </a:lnTo>
                <a:lnTo>
                  <a:pt x="20649" y="59577"/>
                </a:lnTo>
                <a:lnTo>
                  <a:pt x="20649" y="58309"/>
                </a:lnTo>
                <a:lnTo>
                  <a:pt x="19870" y="58309"/>
                </a:lnTo>
                <a:lnTo>
                  <a:pt x="19870" y="58309"/>
                </a:lnTo>
                <a:lnTo>
                  <a:pt x="19870" y="58309"/>
                </a:lnTo>
                <a:lnTo>
                  <a:pt x="19870" y="58309"/>
                </a:lnTo>
                <a:lnTo>
                  <a:pt x="19870" y="58309"/>
                </a:lnTo>
                <a:lnTo>
                  <a:pt x="18701" y="58309"/>
                </a:lnTo>
                <a:lnTo>
                  <a:pt x="18701" y="58309"/>
                </a:lnTo>
                <a:lnTo>
                  <a:pt x="18701" y="58309"/>
                </a:lnTo>
                <a:lnTo>
                  <a:pt x="18701" y="57464"/>
                </a:lnTo>
                <a:lnTo>
                  <a:pt x="18701" y="57464"/>
                </a:lnTo>
                <a:lnTo>
                  <a:pt x="18701" y="57464"/>
                </a:lnTo>
                <a:lnTo>
                  <a:pt x="18701" y="57464"/>
                </a:lnTo>
                <a:lnTo>
                  <a:pt x="17922" y="57464"/>
                </a:lnTo>
                <a:lnTo>
                  <a:pt x="17922" y="57464"/>
                </a:lnTo>
                <a:lnTo>
                  <a:pt x="17922" y="57464"/>
                </a:lnTo>
                <a:lnTo>
                  <a:pt x="17922" y="57464"/>
                </a:lnTo>
                <a:lnTo>
                  <a:pt x="17922" y="57464"/>
                </a:lnTo>
                <a:lnTo>
                  <a:pt x="17142" y="57464"/>
                </a:lnTo>
                <a:lnTo>
                  <a:pt x="17142" y="57464"/>
                </a:lnTo>
                <a:lnTo>
                  <a:pt x="17142" y="57464"/>
                </a:lnTo>
                <a:lnTo>
                  <a:pt x="17142" y="56619"/>
                </a:lnTo>
                <a:lnTo>
                  <a:pt x="17142" y="56619"/>
                </a:lnTo>
                <a:lnTo>
                  <a:pt x="17142" y="56619"/>
                </a:lnTo>
                <a:lnTo>
                  <a:pt x="17142" y="56619"/>
                </a:lnTo>
                <a:lnTo>
                  <a:pt x="17142" y="56619"/>
                </a:lnTo>
                <a:lnTo>
                  <a:pt x="17142" y="55774"/>
                </a:lnTo>
                <a:lnTo>
                  <a:pt x="17142" y="55774"/>
                </a:lnTo>
                <a:lnTo>
                  <a:pt x="17142" y="55774"/>
                </a:lnTo>
                <a:lnTo>
                  <a:pt x="16363" y="55774"/>
                </a:lnTo>
                <a:lnTo>
                  <a:pt x="16363" y="54929"/>
                </a:lnTo>
                <a:lnTo>
                  <a:pt x="16363" y="54929"/>
                </a:lnTo>
                <a:lnTo>
                  <a:pt x="16363" y="54929"/>
                </a:lnTo>
                <a:lnTo>
                  <a:pt x="16363" y="54929"/>
                </a:lnTo>
                <a:lnTo>
                  <a:pt x="16363" y="54929"/>
                </a:lnTo>
                <a:lnTo>
                  <a:pt x="16363" y="54929"/>
                </a:lnTo>
                <a:lnTo>
                  <a:pt x="16363" y="53661"/>
                </a:lnTo>
                <a:lnTo>
                  <a:pt x="16363" y="53661"/>
                </a:lnTo>
                <a:lnTo>
                  <a:pt x="15584" y="53661"/>
                </a:lnTo>
                <a:lnTo>
                  <a:pt x="15584" y="53661"/>
                </a:lnTo>
                <a:lnTo>
                  <a:pt x="15584" y="53661"/>
                </a:lnTo>
                <a:lnTo>
                  <a:pt x="15584" y="52816"/>
                </a:lnTo>
                <a:lnTo>
                  <a:pt x="15584" y="52816"/>
                </a:lnTo>
                <a:lnTo>
                  <a:pt x="15584" y="52816"/>
                </a:lnTo>
                <a:lnTo>
                  <a:pt x="15584" y="52816"/>
                </a:lnTo>
                <a:lnTo>
                  <a:pt x="15584" y="52816"/>
                </a:lnTo>
                <a:lnTo>
                  <a:pt x="16363" y="52816"/>
                </a:lnTo>
                <a:lnTo>
                  <a:pt x="16363" y="52816"/>
                </a:lnTo>
                <a:lnTo>
                  <a:pt x="16363" y="52816"/>
                </a:lnTo>
                <a:lnTo>
                  <a:pt x="16363" y="51971"/>
                </a:lnTo>
                <a:lnTo>
                  <a:pt x="16363" y="51971"/>
                </a:lnTo>
                <a:lnTo>
                  <a:pt x="16363" y="51971"/>
                </a:lnTo>
                <a:lnTo>
                  <a:pt x="16363" y="51971"/>
                </a:lnTo>
                <a:lnTo>
                  <a:pt x="16363" y="51971"/>
                </a:lnTo>
                <a:lnTo>
                  <a:pt x="16363" y="51971"/>
                </a:lnTo>
                <a:lnTo>
                  <a:pt x="16363" y="51126"/>
                </a:lnTo>
                <a:lnTo>
                  <a:pt x="16363" y="51126"/>
                </a:lnTo>
                <a:lnTo>
                  <a:pt x="16363" y="51126"/>
                </a:lnTo>
                <a:lnTo>
                  <a:pt x="15584" y="51126"/>
                </a:lnTo>
                <a:lnTo>
                  <a:pt x="15584" y="51126"/>
                </a:lnTo>
                <a:lnTo>
                  <a:pt x="15584" y="50281"/>
                </a:lnTo>
                <a:lnTo>
                  <a:pt x="15584" y="50281"/>
                </a:lnTo>
                <a:lnTo>
                  <a:pt x="15584" y="50281"/>
                </a:lnTo>
                <a:lnTo>
                  <a:pt x="15584" y="50281"/>
                </a:lnTo>
                <a:lnTo>
                  <a:pt x="15584" y="50281"/>
                </a:lnTo>
                <a:lnTo>
                  <a:pt x="15584" y="49014"/>
                </a:lnTo>
                <a:lnTo>
                  <a:pt x="14415" y="49014"/>
                </a:lnTo>
                <a:lnTo>
                  <a:pt x="14415" y="49014"/>
                </a:lnTo>
                <a:lnTo>
                  <a:pt x="14415" y="50281"/>
                </a:lnTo>
                <a:lnTo>
                  <a:pt x="14415" y="50281"/>
                </a:lnTo>
                <a:lnTo>
                  <a:pt x="14415" y="50281"/>
                </a:lnTo>
                <a:lnTo>
                  <a:pt x="14415" y="50281"/>
                </a:lnTo>
                <a:lnTo>
                  <a:pt x="14415" y="50281"/>
                </a:lnTo>
                <a:lnTo>
                  <a:pt x="13636" y="50281"/>
                </a:lnTo>
                <a:lnTo>
                  <a:pt x="13636" y="49014"/>
                </a:lnTo>
                <a:lnTo>
                  <a:pt x="13636" y="49014"/>
                </a:lnTo>
                <a:lnTo>
                  <a:pt x="13636" y="49014"/>
                </a:lnTo>
                <a:lnTo>
                  <a:pt x="13636" y="49014"/>
                </a:lnTo>
                <a:lnTo>
                  <a:pt x="13636" y="49014"/>
                </a:lnTo>
                <a:lnTo>
                  <a:pt x="13636" y="49014"/>
                </a:lnTo>
                <a:lnTo>
                  <a:pt x="12857" y="49014"/>
                </a:lnTo>
                <a:lnTo>
                  <a:pt x="12857" y="49014"/>
                </a:lnTo>
                <a:lnTo>
                  <a:pt x="12857" y="49014"/>
                </a:lnTo>
                <a:lnTo>
                  <a:pt x="12857" y="49014"/>
                </a:lnTo>
                <a:lnTo>
                  <a:pt x="12857" y="49014"/>
                </a:lnTo>
                <a:lnTo>
                  <a:pt x="12857" y="49014"/>
                </a:lnTo>
                <a:lnTo>
                  <a:pt x="12857" y="49014"/>
                </a:lnTo>
                <a:lnTo>
                  <a:pt x="12857" y="48169"/>
                </a:lnTo>
                <a:lnTo>
                  <a:pt x="12077" y="48169"/>
                </a:lnTo>
                <a:lnTo>
                  <a:pt x="12077" y="48169"/>
                </a:lnTo>
                <a:lnTo>
                  <a:pt x="12077" y="48169"/>
                </a:lnTo>
                <a:lnTo>
                  <a:pt x="12077" y="48169"/>
                </a:lnTo>
                <a:lnTo>
                  <a:pt x="12077" y="48169"/>
                </a:lnTo>
                <a:lnTo>
                  <a:pt x="12077" y="48169"/>
                </a:lnTo>
                <a:lnTo>
                  <a:pt x="12077" y="47323"/>
                </a:lnTo>
                <a:lnTo>
                  <a:pt x="12077" y="47323"/>
                </a:lnTo>
                <a:lnTo>
                  <a:pt x="12077" y="47323"/>
                </a:lnTo>
                <a:lnTo>
                  <a:pt x="12077" y="47323"/>
                </a:lnTo>
                <a:lnTo>
                  <a:pt x="12077" y="46478"/>
                </a:lnTo>
                <a:lnTo>
                  <a:pt x="12077" y="46478"/>
                </a:lnTo>
                <a:lnTo>
                  <a:pt x="12077" y="46478"/>
                </a:lnTo>
                <a:lnTo>
                  <a:pt x="12077" y="46478"/>
                </a:lnTo>
                <a:lnTo>
                  <a:pt x="12077" y="45633"/>
                </a:lnTo>
                <a:lnTo>
                  <a:pt x="12077" y="45633"/>
                </a:lnTo>
                <a:lnTo>
                  <a:pt x="12077" y="45633"/>
                </a:lnTo>
                <a:lnTo>
                  <a:pt x="12857" y="45633"/>
                </a:lnTo>
                <a:lnTo>
                  <a:pt x="12857" y="45633"/>
                </a:lnTo>
                <a:lnTo>
                  <a:pt x="12857" y="45633"/>
                </a:lnTo>
                <a:lnTo>
                  <a:pt x="12857" y="45633"/>
                </a:lnTo>
                <a:lnTo>
                  <a:pt x="12857" y="44366"/>
                </a:lnTo>
                <a:lnTo>
                  <a:pt x="12857" y="44366"/>
                </a:lnTo>
                <a:lnTo>
                  <a:pt x="12857" y="44366"/>
                </a:lnTo>
                <a:lnTo>
                  <a:pt x="12857" y="44366"/>
                </a:lnTo>
                <a:lnTo>
                  <a:pt x="12077" y="44366"/>
                </a:lnTo>
                <a:lnTo>
                  <a:pt x="12077" y="44366"/>
                </a:lnTo>
                <a:lnTo>
                  <a:pt x="12077" y="44366"/>
                </a:lnTo>
                <a:lnTo>
                  <a:pt x="12077" y="44366"/>
                </a:lnTo>
                <a:lnTo>
                  <a:pt x="12077" y="44366"/>
                </a:lnTo>
                <a:lnTo>
                  <a:pt x="12077" y="44366"/>
                </a:lnTo>
                <a:lnTo>
                  <a:pt x="12077" y="44366"/>
                </a:lnTo>
                <a:lnTo>
                  <a:pt x="12077" y="43521"/>
                </a:lnTo>
                <a:lnTo>
                  <a:pt x="11298" y="43521"/>
                </a:lnTo>
                <a:lnTo>
                  <a:pt x="11298" y="43521"/>
                </a:lnTo>
                <a:lnTo>
                  <a:pt x="11298" y="43521"/>
                </a:lnTo>
                <a:lnTo>
                  <a:pt x="11298" y="43521"/>
                </a:lnTo>
                <a:lnTo>
                  <a:pt x="11298" y="43521"/>
                </a:lnTo>
                <a:lnTo>
                  <a:pt x="11298" y="43521"/>
                </a:lnTo>
                <a:lnTo>
                  <a:pt x="11298" y="43521"/>
                </a:lnTo>
                <a:lnTo>
                  <a:pt x="11298" y="42676"/>
                </a:lnTo>
                <a:lnTo>
                  <a:pt x="11298" y="42676"/>
                </a:lnTo>
                <a:lnTo>
                  <a:pt x="11298" y="42676"/>
                </a:lnTo>
                <a:lnTo>
                  <a:pt x="11298" y="42676"/>
                </a:lnTo>
                <a:lnTo>
                  <a:pt x="11298" y="42676"/>
                </a:lnTo>
                <a:lnTo>
                  <a:pt x="11298" y="42676"/>
                </a:lnTo>
                <a:lnTo>
                  <a:pt x="11298" y="41830"/>
                </a:lnTo>
                <a:lnTo>
                  <a:pt x="10129" y="41830"/>
                </a:lnTo>
                <a:lnTo>
                  <a:pt x="10129" y="41830"/>
                </a:lnTo>
                <a:lnTo>
                  <a:pt x="10129" y="41830"/>
                </a:lnTo>
                <a:lnTo>
                  <a:pt x="10129" y="41830"/>
                </a:lnTo>
                <a:lnTo>
                  <a:pt x="10129" y="40985"/>
                </a:lnTo>
                <a:lnTo>
                  <a:pt x="10129" y="40985"/>
                </a:lnTo>
                <a:lnTo>
                  <a:pt x="10129" y="40985"/>
                </a:lnTo>
                <a:lnTo>
                  <a:pt x="10129" y="40985"/>
                </a:lnTo>
                <a:lnTo>
                  <a:pt x="10129" y="40985"/>
                </a:lnTo>
                <a:lnTo>
                  <a:pt x="10129" y="39718"/>
                </a:lnTo>
                <a:lnTo>
                  <a:pt x="9350" y="39718"/>
                </a:lnTo>
                <a:lnTo>
                  <a:pt x="9350" y="40985"/>
                </a:lnTo>
                <a:lnTo>
                  <a:pt x="9350" y="40985"/>
                </a:lnTo>
                <a:lnTo>
                  <a:pt x="9350" y="40985"/>
                </a:lnTo>
                <a:lnTo>
                  <a:pt x="9350" y="41830"/>
                </a:lnTo>
                <a:lnTo>
                  <a:pt x="9350" y="41830"/>
                </a:lnTo>
                <a:lnTo>
                  <a:pt x="9350" y="40985"/>
                </a:lnTo>
                <a:lnTo>
                  <a:pt x="9350" y="40985"/>
                </a:lnTo>
                <a:lnTo>
                  <a:pt x="9350" y="40985"/>
                </a:lnTo>
                <a:lnTo>
                  <a:pt x="9350" y="40985"/>
                </a:lnTo>
                <a:lnTo>
                  <a:pt x="9350" y="40985"/>
                </a:lnTo>
                <a:lnTo>
                  <a:pt x="9350" y="39718"/>
                </a:lnTo>
                <a:lnTo>
                  <a:pt x="9350" y="39718"/>
                </a:lnTo>
                <a:lnTo>
                  <a:pt x="9350" y="39718"/>
                </a:lnTo>
                <a:lnTo>
                  <a:pt x="9350" y="39718"/>
                </a:lnTo>
                <a:lnTo>
                  <a:pt x="9350" y="39718"/>
                </a:lnTo>
                <a:lnTo>
                  <a:pt x="9350" y="39718"/>
                </a:lnTo>
                <a:lnTo>
                  <a:pt x="9350" y="38873"/>
                </a:lnTo>
                <a:lnTo>
                  <a:pt x="9350" y="38873"/>
                </a:lnTo>
                <a:lnTo>
                  <a:pt x="9350" y="38873"/>
                </a:lnTo>
                <a:lnTo>
                  <a:pt x="9350" y="38873"/>
                </a:lnTo>
                <a:lnTo>
                  <a:pt x="8571" y="38873"/>
                </a:lnTo>
                <a:lnTo>
                  <a:pt x="8571" y="38028"/>
                </a:lnTo>
                <a:lnTo>
                  <a:pt x="8571" y="38028"/>
                </a:lnTo>
                <a:lnTo>
                  <a:pt x="8571" y="38028"/>
                </a:lnTo>
                <a:lnTo>
                  <a:pt x="8571" y="38028"/>
                </a:lnTo>
                <a:lnTo>
                  <a:pt x="8571" y="38028"/>
                </a:lnTo>
                <a:lnTo>
                  <a:pt x="7792" y="38028"/>
                </a:lnTo>
                <a:lnTo>
                  <a:pt x="7792" y="37183"/>
                </a:lnTo>
                <a:lnTo>
                  <a:pt x="7792" y="37183"/>
                </a:lnTo>
                <a:lnTo>
                  <a:pt x="7792" y="37183"/>
                </a:lnTo>
                <a:lnTo>
                  <a:pt x="7792" y="37183"/>
                </a:lnTo>
                <a:lnTo>
                  <a:pt x="7792" y="37183"/>
                </a:lnTo>
                <a:lnTo>
                  <a:pt x="7792" y="37183"/>
                </a:lnTo>
                <a:lnTo>
                  <a:pt x="7792" y="37183"/>
                </a:lnTo>
                <a:lnTo>
                  <a:pt x="7792" y="37183"/>
                </a:lnTo>
                <a:lnTo>
                  <a:pt x="7792" y="36338"/>
                </a:lnTo>
                <a:lnTo>
                  <a:pt x="7792" y="36338"/>
                </a:lnTo>
                <a:lnTo>
                  <a:pt x="7792" y="36338"/>
                </a:lnTo>
                <a:lnTo>
                  <a:pt x="7792" y="36338"/>
                </a:lnTo>
                <a:lnTo>
                  <a:pt x="7792" y="35070"/>
                </a:lnTo>
                <a:lnTo>
                  <a:pt x="7792" y="35070"/>
                </a:lnTo>
                <a:lnTo>
                  <a:pt x="7792" y="35070"/>
                </a:lnTo>
                <a:lnTo>
                  <a:pt x="7012" y="35070"/>
                </a:lnTo>
                <a:lnTo>
                  <a:pt x="7012" y="35070"/>
                </a:lnTo>
                <a:lnTo>
                  <a:pt x="7012" y="35070"/>
                </a:lnTo>
                <a:lnTo>
                  <a:pt x="7012" y="35070"/>
                </a:lnTo>
                <a:lnTo>
                  <a:pt x="7012" y="34225"/>
                </a:lnTo>
                <a:lnTo>
                  <a:pt x="7012" y="34225"/>
                </a:lnTo>
                <a:lnTo>
                  <a:pt x="7012" y="34225"/>
                </a:lnTo>
                <a:lnTo>
                  <a:pt x="7012" y="34225"/>
                </a:lnTo>
                <a:lnTo>
                  <a:pt x="5844" y="34225"/>
                </a:lnTo>
                <a:lnTo>
                  <a:pt x="5844" y="33380"/>
                </a:lnTo>
                <a:lnTo>
                  <a:pt x="5844" y="33380"/>
                </a:lnTo>
                <a:lnTo>
                  <a:pt x="5844" y="33380"/>
                </a:lnTo>
                <a:lnTo>
                  <a:pt x="5844" y="33380"/>
                </a:lnTo>
                <a:lnTo>
                  <a:pt x="5844" y="33380"/>
                </a:lnTo>
                <a:lnTo>
                  <a:pt x="5844" y="32535"/>
                </a:lnTo>
                <a:lnTo>
                  <a:pt x="5844" y="32535"/>
                </a:lnTo>
                <a:lnTo>
                  <a:pt x="5844" y="32535"/>
                </a:lnTo>
                <a:lnTo>
                  <a:pt x="5064" y="32535"/>
                </a:lnTo>
                <a:lnTo>
                  <a:pt x="5064" y="32535"/>
                </a:lnTo>
                <a:lnTo>
                  <a:pt x="5064" y="32535"/>
                </a:lnTo>
                <a:lnTo>
                  <a:pt x="5064" y="32535"/>
                </a:lnTo>
                <a:lnTo>
                  <a:pt x="5064" y="32535"/>
                </a:lnTo>
                <a:lnTo>
                  <a:pt x="5064" y="31690"/>
                </a:lnTo>
                <a:lnTo>
                  <a:pt x="5064" y="31690"/>
                </a:lnTo>
                <a:lnTo>
                  <a:pt x="5064" y="31690"/>
                </a:lnTo>
                <a:lnTo>
                  <a:pt x="4285" y="31690"/>
                </a:lnTo>
                <a:lnTo>
                  <a:pt x="4285" y="31690"/>
                </a:lnTo>
                <a:lnTo>
                  <a:pt x="4285" y="30422"/>
                </a:lnTo>
                <a:lnTo>
                  <a:pt x="4285" y="30422"/>
                </a:lnTo>
                <a:lnTo>
                  <a:pt x="4285" y="30422"/>
                </a:lnTo>
                <a:lnTo>
                  <a:pt x="4285" y="30422"/>
                </a:lnTo>
                <a:lnTo>
                  <a:pt x="4285" y="30422"/>
                </a:lnTo>
                <a:lnTo>
                  <a:pt x="4285" y="30422"/>
                </a:lnTo>
                <a:lnTo>
                  <a:pt x="3506" y="30422"/>
                </a:lnTo>
                <a:lnTo>
                  <a:pt x="3506" y="30422"/>
                </a:lnTo>
                <a:lnTo>
                  <a:pt x="3506" y="30422"/>
                </a:lnTo>
                <a:lnTo>
                  <a:pt x="3506" y="29577"/>
                </a:lnTo>
                <a:lnTo>
                  <a:pt x="3506" y="29577"/>
                </a:lnTo>
                <a:lnTo>
                  <a:pt x="3506" y="30422"/>
                </a:lnTo>
                <a:lnTo>
                  <a:pt x="2727" y="30422"/>
                </a:lnTo>
                <a:lnTo>
                  <a:pt x="2727" y="30422"/>
                </a:lnTo>
                <a:lnTo>
                  <a:pt x="2727" y="30422"/>
                </a:lnTo>
                <a:lnTo>
                  <a:pt x="2727" y="30422"/>
                </a:lnTo>
                <a:lnTo>
                  <a:pt x="1558" y="30422"/>
                </a:lnTo>
                <a:lnTo>
                  <a:pt x="1558" y="30422"/>
                </a:lnTo>
                <a:lnTo>
                  <a:pt x="1558" y="30422"/>
                </a:lnTo>
                <a:lnTo>
                  <a:pt x="1558" y="30422"/>
                </a:lnTo>
                <a:lnTo>
                  <a:pt x="1558" y="30422"/>
                </a:lnTo>
                <a:lnTo>
                  <a:pt x="1558" y="31690"/>
                </a:lnTo>
                <a:lnTo>
                  <a:pt x="1558" y="31690"/>
                </a:lnTo>
                <a:lnTo>
                  <a:pt x="1558" y="31690"/>
                </a:lnTo>
                <a:lnTo>
                  <a:pt x="1558" y="31690"/>
                </a:lnTo>
                <a:lnTo>
                  <a:pt x="1558" y="31690"/>
                </a:lnTo>
                <a:lnTo>
                  <a:pt x="1558" y="31690"/>
                </a:lnTo>
                <a:lnTo>
                  <a:pt x="1558" y="31690"/>
                </a:lnTo>
                <a:lnTo>
                  <a:pt x="779" y="31690"/>
                </a:lnTo>
                <a:lnTo>
                  <a:pt x="779" y="31690"/>
                </a:lnTo>
                <a:lnTo>
                  <a:pt x="779" y="31690"/>
                </a:lnTo>
                <a:lnTo>
                  <a:pt x="779" y="31690"/>
                </a:lnTo>
                <a:lnTo>
                  <a:pt x="779" y="30422"/>
                </a:lnTo>
                <a:lnTo>
                  <a:pt x="0" y="30422"/>
                </a:lnTo>
                <a:lnTo>
                  <a:pt x="0" y="30422"/>
                </a:lnTo>
                <a:lnTo>
                  <a:pt x="0" y="30422"/>
                </a:lnTo>
                <a:lnTo>
                  <a:pt x="0" y="29577"/>
                </a:lnTo>
                <a:lnTo>
                  <a:pt x="0" y="29577"/>
                </a:lnTo>
                <a:lnTo>
                  <a:pt x="0" y="29577"/>
                </a:lnTo>
                <a:lnTo>
                  <a:pt x="0" y="28732"/>
                </a:lnTo>
                <a:lnTo>
                  <a:pt x="0" y="28732"/>
                </a:lnTo>
                <a:lnTo>
                  <a:pt x="0" y="28732"/>
                </a:lnTo>
                <a:lnTo>
                  <a:pt x="0" y="27887"/>
                </a:lnTo>
                <a:lnTo>
                  <a:pt x="0" y="27887"/>
                </a:lnTo>
                <a:lnTo>
                  <a:pt x="779" y="27887"/>
                </a:lnTo>
                <a:lnTo>
                  <a:pt x="779" y="27887"/>
                </a:lnTo>
                <a:lnTo>
                  <a:pt x="779" y="27042"/>
                </a:lnTo>
                <a:lnTo>
                  <a:pt x="779" y="27042"/>
                </a:lnTo>
                <a:lnTo>
                  <a:pt x="779" y="27042"/>
                </a:lnTo>
                <a:lnTo>
                  <a:pt x="779" y="27042"/>
                </a:lnTo>
                <a:lnTo>
                  <a:pt x="779" y="27042"/>
                </a:lnTo>
                <a:lnTo>
                  <a:pt x="779" y="25774"/>
                </a:lnTo>
                <a:lnTo>
                  <a:pt x="779" y="25774"/>
                </a:lnTo>
                <a:lnTo>
                  <a:pt x="1558" y="25774"/>
                </a:lnTo>
                <a:lnTo>
                  <a:pt x="1558" y="25774"/>
                </a:lnTo>
                <a:lnTo>
                  <a:pt x="1558" y="24929"/>
                </a:lnTo>
                <a:lnTo>
                  <a:pt x="1558" y="24929"/>
                </a:lnTo>
                <a:lnTo>
                  <a:pt x="1558" y="24929"/>
                </a:lnTo>
                <a:lnTo>
                  <a:pt x="1558" y="24929"/>
                </a:lnTo>
                <a:lnTo>
                  <a:pt x="1558" y="24084"/>
                </a:lnTo>
                <a:lnTo>
                  <a:pt x="1558" y="24084"/>
                </a:lnTo>
                <a:lnTo>
                  <a:pt x="1558" y="24084"/>
                </a:lnTo>
                <a:lnTo>
                  <a:pt x="1558" y="23239"/>
                </a:lnTo>
                <a:lnTo>
                  <a:pt x="1558" y="23239"/>
                </a:lnTo>
                <a:lnTo>
                  <a:pt x="1558" y="23239"/>
                </a:lnTo>
                <a:lnTo>
                  <a:pt x="1558" y="23239"/>
                </a:lnTo>
                <a:lnTo>
                  <a:pt x="1558" y="23239"/>
                </a:lnTo>
                <a:lnTo>
                  <a:pt x="1558" y="22394"/>
                </a:lnTo>
                <a:lnTo>
                  <a:pt x="1558" y="22394"/>
                </a:lnTo>
                <a:lnTo>
                  <a:pt x="1558" y="22394"/>
                </a:lnTo>
                <a:lnTo>
                  <a:pt x="1558" y="22394"/>
                </a:lnTo>
                <a:lnTo>
                  <a:pt x="1558" y="21126"/>
                </a:lnTo>
                <a:lnTo>
                  <a:pt x="1558" y="21126"/>
                </a:lnTo>
                <a:lnTo>
                  <a:pt x="2727" y="21126"/>
                </a:lnTo>
                <a:lnTo>
                  <a:pt x="2727" y="21126"/>
                </a:lnTo>
                <a:lnTo>
                  <a:pt x="2727" y="20281"/>
                </a:lnTo>
                <a:lnTo>
                  <a:pt x="2727" y="20281"/>
                </a:lnTo>
                <a:lnTo>
                  <a:pt x="2727" y="20281"/>
                </a:lnTo>
                <a:lnTo>
                  <a:pt x="2727" y="20281"/>
                </a:lnTo>
                <a:lnTo>
                  <a:pt x="2727" y="20281"/>
                </a:lnTo>
                <a:lnTo>
                  <a:pt x="2727" y="20281"/>
                </a:lnTo>
                <a:lnTo>
                  <a:pt x="2727" y="19436"/>
                </a:lnTo>
                <a:lnTo>
                  <a:pt x="3506" y="19436"/>
                </a:lnTo>
                <a:lnTo>
                  <a:pt x="3506" y="20281"/>
                </a:lnTo>
                <a:lnTo>
                  <a:pt x="3506" y="20281"/>
                </a:lnTo>
                <a:lnTo>
                  <a:pt x="3506" y="20281"/>
                </a:lnTo>
                <a:lnTo>
                  <a:pt x="3506" y="20281"/>
                </a:lnTo>
                <a:lnTo>
                  <a:pt x="3506" y="21126"/>
                </a:lnTo>
                <a:lnTo>
                  <a:pt x="3506" y="21126"/>
                </a:lnTo>
                <a:lnTo>
                  <a:pt x="4285" y="21126"/>
                </a:lnTo>
                <a:lnTo>
                  <a:pt x="4285" y="21126"/>
                </a:lnTo>
                <a:lnTo>
                  <a:pt x="4285" y="21126"/>
                </a:lnTo>
                <a:lnTo>
                  <a:pt x="4285" y="21126"/>
                </a:lnTo>
                <a:lnTo>
                  <a:pt x="5064" y="21126"/>
                </a:lnTo>
                <a:lnTo>
                  <a:pt x="5064" y="21126"/>
                </a:lnTo>
                <a:lnTo>
                  <a:pt x="5064" y="21126"/>
                </a:lnTo>
                <a:lnTo>
                  <a:pt x="5064" y="21126"/>
                </a:lnTo>
                <a:lnTo>
                  <a:pt x="5064" y="21126"/>
                </a:lnTo>
                <a:lnTo>
                  <a:pt x="5844" y="21126"/>
                </a:lnTo>
                <a:lnTo>
                  <a:pt x="5844" y="21126"/>
                </a:lnTo>
                <a:lnTo>
                  <a:pt x="5844" y="21126"/>
                </a:lnTo>
                <a:lnTo>
                  <a:pt x="7012" y="21126"/>
                </a:lnTo>
                <a:lnTo>
                  <a:pt x="7012" y="21126"/>
                </a:lnTo>
                <a:lnTo>
                  <a:pt x="7012" y="21126"/>
                </a:lnTo>
                <a:lnTo>
                  <a:pt x="7012" y="21126"/>
                </a:lnTo>
                <a:lnTo>
                  <a:pt x="7012" y="21126"/>
                </a:lnTo>
                <a:lnTo>
                  <a:pt x="7792" y="21126"/>
                </a:lnTo>
                <a:lnTo>
                  <a:pt x="7792" y="21126"/>
                </a:lnTo>
                <a:lnTo>
                  <a:pt x="7792" y="21126"/>
                </a:lnTo>
                <a:lnTo>
                  <a:pt x="7792" y="22394"/>
                </a:lnTo>
                <a:lnTo>
                  <a:pt x="7792" y="22394"/>
                </a:lnTo>
                <a:lnTo>
                  <a:pt x="8571" y="22394"/>
                </a:lnTo>
                <a:lnTo>
                  <a:pt x="8571" y="22394"/>
                </a:lnTo>
                <a:lnTo>
                  <a:pt x="8571" y="22394"/>
                </a:lnTo>
                <a:lnTo>
                  <a:pt x="9350" y="22394"/>
                </a:lnTo>
                <a:lnTo>
                  <a:pt x="9350" y="22394"/>
                </a:lnTo>
                <a:lnTo>
                  <a:pt x="9350" y="22394"/>
                </a:lnTo>
                <a:lnTo>
                  <a:pt x="9350" y="22394"/>
                </a:lnTo>
                <a:lnTo>
                  <a:pt x="9350" y="21126"/>
                </a:lnTo>
                <a:lnTo>
                  <a:pt x="10129" y="21126"/>
                </a:lnTo>
                <a:lnTo>
                  <a:pt x="10129" y="21126"/>
                </a:lnTo>
                <a:lnTo>
                  <a:pt x="10129" y="21126"/>
                </a:lnTo>
                <a:lnTo>
                  <a:pt x="10129" y="21126"/>
                </a:lnTo>
                <a:lnTo>
                  <a:pt x="10129" y="21126"/>
                </a:lnTo>
                <a:lnTo>
                  <a:pt x="10129" y="21126"/>
                </a:lnTo>
                <a:lnTo>
                  <a:pt x="10129" y="20281"/>
                </a:lnTo>
                <a:lnTo>
                  <a:pt x="11298" y="20281"/>
                </a:lnTo>
                <a:lnTo>
                  <a:pt x="11298" y="20281"/>
                </a:lnTo>
                <a:lnTo>
                  <a:pt x="11298" y="20281"/>
                </a:lnTo>
                <a:lnTo>
                  <a:pt x="11298" y="20281"/>
                </a:lnTo>
                <a:lnTo>
                  <a:pt x="11298" y="20281"/>
                </a:lnTo>
                <a:lnTo>
                  <a:pt x="12077" y="20281"/>
                </a:lnTo>
                <a:lnTo>
                  <a:pt x="12077" y="19436"/>
                </a:lnTo>
                <a:lnTo>
                  <a:pt x="12077" y="19436"/>
                </a:lnTo>
                <a:lnTo>
                  <a:pt x="12077" y="19436"/>
                </a:lnTo>
                <a:lnTo>
                  <a:pt x="12077" y="19436"/>
                </a:lnTo>
                <a:lnTo>
                  <a:pt x="12077" y="19436"/>
                </a:lnTo>
                <a:lnTo>
                  <a:pt x="12077" y="19436"/>
                </a:lnTo>
                <a:lnTo>
                  <a:pt x="12077" y="18591"/>
                </a:lnTo>
                <a:lnTo>
                  <a:pt x="12077" y="18591"/>
                </a:lnTo>
                <a:lnTo>
                  <a:pt x="12857" y="18591"/>
                </a:lnTo>
                <a:lnTo>
                  <a:pt x="12857" y="18591"/>
                </a:lnTo>
                <a:lnTo>
                  <a:pt x="12857" y="18591"/>
                </a:lnTo>
                <a:lnTo>
                  <a:pt x="12857" y="17746"/>
                </a:lnTo>
                <a:lnTo>
                  <a:pt x="12857" y="17746"/>
                </a:lnTo>
                <a:lnTo>
                  <a:pt x="12857" y="17746"/>
                </a:lnTo>
                <a:lnTo>
                  <a:pt x="12857" y="17746"/>
                </a:lnTo>
                <a:lnTo>
                  <a:pt x="13636" y="17746"/>
                </a:lnTo>
                <a:lnTo>
                  <a:pt x="13636" y="16478"/>
                </a:lnTo>
                <a:lnTo>
                  <a:pt x="13636" y="16478"/>
                </a:lnTo>
                <a:lnTo>
                  <a:pt x="13636" y="16478"/>
                </a:lnTo>
                <a:lnTo>
                  <a:pt x="13636" y="16478"/>
                </a:lnTo>
                <a:lnTo>
                  <a:pt x="14415" y="16478"/>
                </a:lnTo>
                <a:lnTo>
                  <a:pt x="14415" y="16478"/>
                </a:lnTo>
                <a:lnTo>
                  <a:pt x="14415" y="16478"/>
                </a:lnTo>
                <a:lnTo>
                  <a:pt x="14415" y="16478"/>
                </a:lnTo>
                <a:lnTo>
                  <a:pt x="14415" y="16478"/>
                </a:lnTo>
                <a:lnTo>
                  <a:pt x="15584" y="16478"/>
                </a:lnTo>
                <a:lnTo>
                  <a:pt x="15584" y="16478"/>
                </a:lnTo>
                <a:lnTo>
                  <a:pt x="15584" y="16478"/>
                </a:lnTo>
                <a:lnTo>
                  <a:pt x="15584" y="16478"/>
                </a:lnTo>
                <a:lnTo>
                  <a:pt x="16363" y="16478"/>
                </a:lnTo>
                <a:lnTo>
                  <a:pt x="16363" y="16478"/>
                </a:lnTo>
                <a:lnTo>
                  <a:pt x="16363" y="16478"/>
                </a:lnTo>
                <a:lnTo>
                  <a:pt x="16363" y="16478"/>
                </a:lnTo>
                <a:lnTo>
                  <a:pt x="17142" y="16478"/>
                </a:lnTo>
                <a:lnTo>
                  <a:pt x="17142" y="15633"/>
                </a:lnTo>
                <a:lnTo>
                  <a:pt x="17142" y="15633"/>
                </a:lnTo>
                <a:lnTo>
                  <a:pt x="17142" y="15633"/>
                </a:lnTo>
                <a:lnTo>
                  <a:pt x="17142" y="15633"/>
                </a:lnTo>
                <a:lnTo>
                  <a:pt x="17142" y="15633"/>
                </a:lnTo>
                <a:lnTo>
                  <a:pt x="17922" y="15633"/>
                </a:lnTo>
                <a:lnTo>
                  <a:pt x="17922" y="15633"/>
                </a:lnTo>
                <a:lnTo>
                  <a:pt x="17922" y="14788"/>
                </a:lnTo>
                <a:lnTo>
                  <a:pt x="17922" y="14788"/>
                </a:lnTo>
                <a:lnTo>
                  <a:pt x="17922" y="14788"/>
                </a:lnTo>
                <a:lnTo>
                  <a:pt x="17922" y="14788"/>
                </a:lnTo>
                <a:lnTo>
                  <a:pt x="17922" y="14788"/>
                </a:lnTo>
                <a:lnTo>
                  <a:pt x="17922" y="13943"/>
                </a:lnTo>
                <a:lnTo>
                  <a:pt x="17922" y="13943"/>
                </a:lnTo>
                <a:lnTo>
                  <a:pt x="18701" y="13943"/>
                </a:lnTo>
                <a:lnTo>
                  <a:pt x="18701" y="13943"/>
                </a:lnTo>
                <a:lnTo>
                  <a:pt x="18701" y="13943"/>
                </a:lnTo>
                <a:lnTo>
                  <a:pt x="18701" y="13943"/>
                </a:lnTo>
                <a:lnTo>
                  <a:pt x="18701" y="13943"/>
                </a:lnTo>
                <a:lnTo>
                  <a:pt x="18701" y="13943"/>
                </a:lnTo>
                <a:lnTo>
                  <a:pt x="18701" y="13098"/>
                </a:lnTo>
                <a:lnTo>
                  <a:pt x="19870" y="13098"/>
                </a:lnTo>
                <a:lnTo>
                  <a:pt x="19870" y="13098"/>
                </a:lnTo>
                <a:lnTo>
                  <a:pt x="19870" y="13098"/>
                </a:lnTo>
                <a:lnTo>
                  <a:pt x="19870" y="13098"/>
                </a:lnTo>
                <a:lnTo>
                  <a:pt x="19870" y="13098"/>
                </a:lnTo>
                <a:lnTo>
                  <a:pt x="19870" y="13098"/>
                </a:lnTo>
                <a:lnTo>
                  <a:pt x="19870" y="11830"/>
                </a:lnTo>
                <a:lnTo>
                  <a:pt x="19870" y="11830"/>
                </a:lnTo>
                <a:lnTo>
                  <a:pt x="19870" y="11830"/>
                </a:lnTo>
                <a:lnTo>
                  <a:pt x="19870" y="11830"/>
                </a:lnTo>
                <a:lnTo>
                  <a:pt x="19870" y="11830"/>
                </a:lnTo>
                <a:lnTo>
                  <a:pt x="19870" y="11830"/>
                </a:lnTo>
                <a:lnTo>
                  <a:pt x="19870" y="10985"/>
                </a:lnTo>
                <a:lnTo>
                  <a:pt x="18701" y="10985"/>
                </a:lnTo>
                <a:lnTo>
                  <a:pt x="18701" y="10985"/>
                </a:lnTo>
                <a:lnTo>
                  <a:pt x="18701" y="10985"/>
                </a:lnTo>
                <a:lnTo>
                  <a:pt x="18701" y="10985"/>
                </a:lnTo>
                <a:lnTo>
                  <a:pt x="18701" y="10985"/>
                </a:lnTo>
                <a:lnTo>
                  <a:pt x="18701" y="10140"/>
                </a:lnTo>
                <a:lnTo>
                  <a:pt x="18701" y="10140"/>
                </a:lnTo>
                <a:lnTo>
                  <a:pt x="18701" y="10140"/>
                </a:lnTo>
                <a:lnTo>
                  <a:pt x="17922" y="10140"/>
                </a:lnTo>
                <a:lnTo>
                  <a:pt x="17922" y="10140"/>
                </a:lnTo>
                <a:lnTo>
                  <a:pt x="17922" y="10140"/>
                </a:lnTo>
                <a:lnTo>
                  <a:pt x="17922" y="9295"/>
                </a:lnTo>
                <a:lnTo>
                  <a:pt x="17922" y="9295"/>
                </a:lnTo>
                <a:lnTo>
                  <a:pt x="17922" y="9295"/>
                </a:lnTo>
                <a:lnTo>
                  <a:pt x="17142" y="9295"/>
                </a:lnTo>
                <a:lnTo>
                  <a:pt x="17142" y="9295"/>
                </a:lnTo>
                <a:lnTo>
                  <a:pt x="17142" y="9295"/>
                </a:lnTo>
                <a:lnTo>
                  <a:pt x="17142" y="8450"/>
                </a:lnTo>
                <a:lnTo>
                  <a:pt x="17142" y="8450"/>
                </a:lnTo>
                <a:lnTo>
                  <a:pt x="17142" y="8450"/>
                </a:lnTo>
                <a:lnTo>
                  <a:pt x="17142" y="8450"/>
                </a:lnTo>
                <a:lnTo>
                  <a:pt x="17142" y="8450"/>
                </a:lnTo>
                <a:lnTo>
                  <a:pt x="16363" y="8450"/>
                </a:lnTo>
                <a:lnTo>
                  <a:pt x="16363" y="7183"/>
                </a:lnTo>
                <a:lnTo>
                  <a:pt x="16363" y="7183"/>
                </a:lnTo>
                <a:lnTo>
                  <a:pt x="16363" y="7183"/>
                </a:lnTo>
                <a:lnTo>
                  <a:pt x="16363" y="7183"/>
                </a:lnTo>
                <a:lnTo>
                  <a:pt x="16363" y="7183"/>
                </a:lnTo>
                <a:lnTo>
                  <a:pt x="16363" y="7183"/>
                </a:lnTo>
                <a:lnTo>
                  <a:pt x="16363" y="6338"/>
                </a:lnTo>
                <a:lnTo>
                  <a:pt x="15584" y="6338"/>
                </a:lnTo>
                <a:lnTo>
                  <a:pt x="15584" y="6338"/>
                </a:lnTo>
                <a:lnTo>
                  <a:pt x="15584" y="6338"/>
                </a:lnTo>
                <a:lnTo>
                  <a:pt x="15584" y="6338"/>
                </a:lnTo>
                <a:lnTo>
                  <a:pt x="15584" y="6338"/>
                </a:lnTo>
                <a:lnTo>
                  <a:pt x="15584" y="5492"/>
                </a:lnTo>
                <a:lnTo>
                  <a:pt x="14415" y="5492"/>
                </a:lnTo>
                <a:lnTo>
                  <a:pt x="14415" y="5492"/>
                </a:lnTo>
                <a:lnTo>
                  <a:pt x="14415" y="5492"/>
                </a:lnTo>
                <a:lnTo>
                  <a:pt x="14415" y="5492"/>
                </a:lnTo>
                <a:lnTo>
                  <a:pt x="14415" y="5492"/>
                </a:lnTo>
                <a:lnTo>
                  <a:pt x="15584" y="5492"/>
                </a:lnTo>
                <a:lnTo>
                  <a:pt x="15584" y="5492"/>
                </a:lnTo>
                <a:lnTo>
                  <a:pt x="15584" y="4647"/>
                </a:lnTo>
                <a:lnTo>
                  <a:pt x="15584" y="4647"/>
                </a:lnTo>
                <a:lnTo>
                  <a:pt x="16363" y="4647"/>
                </a:lnTo>
                <a:lnTo>
                  <a:pt x="16363" y="4647"/>
                </a:lnTo>
                <a:lnTo>
                  <a:pt x="16363" y="4647"/>
                </a:lnTo>
                <a:lnTo>
                  <a:pt x="16363" y="4647"/>
                </a:lnTo>
                <a:lnTo>
                  <a:pt x="16363" y="4647"/>
                </a:lnTo>
                <a:lnTo>
                  <a:pt x="17142" y="4647"/>
                </a:lnTo>
                <a:lnTo>
                  <a:pt x="17142" y="4647"/>
                </a:lnTo>
                <a:lnTo>
                  <a:pt x="17142" y="4647"/>
                </a:lnTo>
                <a:lnTo>
                  <a:pt x="17142" y="4647"/>
                </a:lnTo>
                <a:lnTo>
                  <a:pt x="17142" y="4647"/>
                </a:lnTo>
                <a:lnTo>
                  <a:pt x="17922" y="4647"/>
                </a:lnTo>
                <a:lnTo>
                  <a:pt x="17922" y="4647"/>
                </a:lnTo>
                <a:lnTo>
                  <a:pt x="17922" y="4647"/>
                </a:lnTo>
                <a:lnTo>
                  <a:pt x="17922" y="4647"/>
                </a:lnTo>
                <a:lnTo>
                  <a:pt x="18701" y="4647"/>
                </a:lnTo>
                <a:lnTo>
                  <a:pt x="18701" y="4647"/>
                </a:lnTo>
                <a:lnTo>
                  <a:pt x="18701" y="4647"/>
                </a:lnTo>
                <a:lnTo>
                  <a:pt x="18701" y="4647"/>
                </a:lnTo>
                <a:lnTo>
                  <a:pt x="18701" y="3802"/>
                </a:lnTo>
                <a:lnTo>
                  <a:pt x="19870" y="3802"/>
                </a:lnTo>
                <a:lnTo>
                  <a:pt x="19870" y="3802"/>
                </a:lnTo>
                <a:lnTo>
                  <a:pt x="19870" y="3802"/>
                </a:lnTo>
                <a:lnTo>
                  <a:pt x="19870" y="3802"/>
                </a:lnTo>
                <a:lnTo>
                  <a:pt x="19870" y="3802"/>
                </a:lnTo>
                <a:lnTo>
                  <a:pt x="20649" y="3802"/>
                </a:lnTo>
                <a:lnTo>
                  <a:pt x="20649" y="3802"/>
                </a:lnTo>
                <a:lnTo>
                  <a:pt x="20649" y="3802"/>
                </a:lnTo>
                <a:lnTo>
                  <a:pt x="21428" y="3802"/>
                </a:lnTo>
                <a:lnTo>
                  <a:pt x="21428" y="3802"/>
                </a:lnTo>
                <a:lnTo>
                  <a:pt x="21428" y="3802"/>
                </a:lnTo>
                <a:lnTo>
                  <a:pt x="21428" y="3802"/>
                </a:lnTo>
                <a:lnTo>
                  <a:pt x="21428" y="3802"/>
                </a:lnTo>
                <a:lnTo>
                  <a:pt x="22207" y="3802"/>
                </a:lnTo>
                <a:lnTo>
                  <a:pt x="22207" y="2535"/>
                </a:lnTo>
                <a:lnTo>
                  <a:pt x="22207" y="2535"/>
                </a:lnTo>
                <a:lnTo>
                  <a:pt x="22207" y="2535"/>
                </a:lnTo>
                <a:lnTo>
                  <a:pt x="22207" y="2535"/>
                </a:lnTo>
                <a:lnTo>
                  <a:pt x="22207" y="2535"/>
                </a:lnTo>
                <a:lnTo>
                  <a:pt x="22987" y="2535"/>
                </a:lnTo>
                <a:lnTo>
                  <a:pt x="22987" y="2535"/>
                </a:lnTo>
                <a:lnTo>
                  <a:pt x="22987" y="2535"/>
                </a:lnTo>
                <a:lnTo>
                  <a:pt x="24155" y="2535"/>
                </a:lnTo>
                <a:lnTo>
                  <a:pt x="24155" y="2535"/>
                </a:lnTo>
                <a:lnTo>
                  <a:pt x="24155" y="2535"/>
                </a:lnTo>
                <a:lnTo>
                  <a:pt x="24155" y="2535"/>
                </a:lnTo>
                <a:lnTo>
                  <a:pt x="24155" y="2535"/>
                </a:lnTo>
                <a:lnTo>
                  <a:pt x="24935" y="2535"/>
                </a:lnTo>
                <a:lnTo>
                  <a:pt x="24935" y="1690"/>
                </a:lnTo>
                <a:lnTo>
                  <a:pt x="24935" y="1690"/>
                </a:lnTo>
                <a:lnTo>
                  <a:pt x="24935" y="1690"/>
                </a:lnTo>
                <a:lnTo>
                  <a:pt x="24935" y="1690"/>
                </a:lnTo>
                <a:lnTo>
                  <a:pt x="25714" y="1690"/>
                </a:lnTo>
                <a:lnTo>
                  <a:pt x="25714" y="1690"/>
                </a:lnTo>
                <a:lnTo>
                  <a:pt x="25714" y="1690"/>
                </a:lnTo>
                <a:lnTo>
                  <a:pt x="25714" y="1690"/>
                </a:lnTo>
                <a:lnTo>
                  <a:pt x="26493" y="1690"/>
                </a:lnTo>
                <a:lnTo>
                  <a:pt x="26493" y="1690"/>
                </a:lnTo>
                <a:lnTo>
                  <a:pt x="26493" y="1690"/>
                </a:lnTo>
                <a:lnTo>
                  <a:pt x="26493" y="845"/>
                </a:lnTo>
                <a:lnTo>
                  <a:pt x="26493" y="845"/>
                </a:lnTo>
                <a:lnTo>
                  <a:pt x="26493" y="845"/>
                </a:lnTo>
                <a:lnTo>
                  <a:pt x="26493" y="845"/>
                </a:lnTo>
                <a:lnTo>
                  <a:pt x="27272" y="845"/>
                </a:lnTo>
                <a:lnTo>
                  <a:pt x="27272" y="845"/>
                </a:lnTo>
                <a:lnTo>
                  <a:pt x="27272" y="845"/>
                </a:lnTo>
                <a:lnTo>
                  <a:pt x="27272" y="0"/>
                </a:lnTo>
                <a:lnTo>
                  <a:pt x="27272" y="0"/>
                </a:lnTo>
                <a:lnTo>
                  <a:pt x="27272" y="0"/>
                </a:lnTo>
                <a:lnTo>
                  <a:pt x="28441" y="0"/>
                </a:lnTo>
                <a:lnTo>
                  <a:pt x="28441" y="0"/>
                </a:lnTo>
                <a:lnTo>
                  <a:pt x="28441" y="845"/>
                </a:lnTo>
                <a:lnTo>
                  <a:pt x="28441" y="845"/>
                </a:lnTo>
                <a:lnTo>
                  <a:pt x="29220" y="845"/>
                </a:lnTo>
                <a:lnTo>
                  <a:pt x="29220" y="845"/>
                </a:lnTo>
                <a:lnTo>
                  <a:pt x="29220" y="845"/>
                </a:lnTo>
                <a:lnTo>
                  <a:pt x="29220" y="845"/>
                </a:lnTo>
                <a:lnTo>
                  <a:pt x="29220" y="845"/>
                </a:lnTo>
                <a:lnTo>
                  <a:pt x="30000" y="845"/>
                </a:lnTo>
                <a:lnTo>
                  <a:pt x="30000" y="845"/>
                </a:lnTo>
                <a:lnTo>
                  <a:pt x="30000" y="845"/>
                </a:lnTo>
                <a:lnTo>
                  <a:pt x="30000" y="845"/>
                </a:lnTo>
                <a:lnTo>
                  <a:pt x="30000" y="845"/>
                </a:lnTo>
                <a:lnTo>
                  <a:pt x="30779" y="845"/>
                </a:lnTo>
                <a:lnTo>
                  <a:pt x="30779" y="845"/>
                </a:lnTo>
                <a:lnTo>
                  <a:pt x="30779" y="845"/>
                </a:lnTo>
                <a:lnTo>
                  <a:pt x="31558" y="845"/>
                </a:lnTo>
                <a:lnTo>
                  <a:pt x="31558" y="1690"/>
                </a:lnTo>
                <a:lnTo>
                  <a:pt x="31558" y="1690"/>
                </a:lnTo>
                <a:lnTo>
                  <a:pt x="31558" y="1690"/>
                </a:lnTo>
                <a:lnTo>
                  <a:pt x="31558" y="1690"/>
                </a:lnTo>
                <a:lnTo>
                  <a:pt x="31558" y="1690"/>
                </a:lnTo>
                <a:lnTo>
                  <a:pt x="32337" y="1690"/>
                </a:lnTo>
                <a:lnTo>
                  <a:pt x="32337" y="1690"/>
                </a:lnTo>
                <a:lnTo>
                  <a:pt x="32337" y="1690"/>
                </a:lnTo>
                <a:lnTo>
                  <a:pt x="32337" y="1690"/>
                </a:lnTo>
                <a:lnTo>
                  <a:pt x="32337" y="1690"/>
                </a:lnTo>
                <a:lnTo>
                  <a:pt x="32337" y="2535"/>
                </a:lnTo>
                <a:lnTo>
                  <a:pt x="33506" y="2535"/>
                </a:lnTo>
                <a:lnTo>
                  <a:pt x="33506" y="2535"/>
                </a:lnTo>
                <a:lnTo>
                  <a:pt x="33506" y="2535"/>
                </a:lnTo>
                <a:lnTo>
                  <a:pt x="33506" y="2535"/>
                </a:lnTo>
                <a:lnTo>
                  <a:pt x="34285" y="2535"/>
                </a:lnTo>
                <a:lnTo>
                  <a:pt x="34285" y="2535"/>
                </a:lnTo>
                <a:lnTo>
                  <a:pt x="34285" y="2535"/>
                </a:lnTo>
                <a:lnTo>
                  <a:pt x="34285" y="2535"/>
                </a:lnTo>
                <a:lnTo>
                  <a:pt x="34285" y="2535"/>
                </a:lnTo>
                <a:lnTo>
                  <a:pt x="34285" y="3802"/>
                </a:lnTo>
                <a:lnTo>
                  <a:pt x="35064" y="3802"/>
                </a:lnTo>
                <a:lnTo>
                  <a:pt x="35064" y="3802"/>
                </a:lnTo>
                <a:lnTo>
                  <a:pt x="35064" y="3802"/>
                </a:lnTo>
                <a:lnTo>
                  <a:pt x="35064" y="3802"/>
                </a:lnTo>
                <a:lnTo>
                  <a:pt x="35064" y="3802"/>
                </a:lnTo>
                <a:lnTo>
                  <a:pt x="35844" y="3802"/>
                </a:lnTo>
                <a:lnTo>
                  <a:pt x="35844" y="3802"/>
                </a:lnTo>
                <a:lnTo>
                  <a:pt x="35844" y="3802"/>
                </a:lnTo>
                <a:lnTo>
                  <a:pt x="35844" y="3802"/>
                </a:lnTo>
                <a:lnTo>
                  <a:pt x="35844" y="4647"/>
                </a:lnTo>
                <a:lnTo>
                  <a:pt x="36623" y="4647"/>
                </a:lnTo>
                <a:lnTo>
                  <a:pt x="36623" y="4647"/>
                </a:lnTo>
                <a:lnTo>
                  <a:pt x="36623" y="4647"/>
                </a:lnTo>
                <a:lnTo>
                  <a:pt x="36623" y="4647"/>
                </a:lnTo>
                <a:lnTo>
                  <a:pt x="36623" y="4647"/>
                </a:lnTo>
                <a:lnTo>
                  <a:pt x="37792" y="4647"/>
                </a:lnTo>
                <a:lnTo>
                  <a:pt x="37792" y="4647"/>
                </a:lnTo>
                <a:lnTo>
                  <a:pt x="37792" y="4647"/>
                </a:lnTo>
                <a:lnTo>
                  <a:pt x="37792" y="4647"/>
                </a:lnTo>
                <a:lnTo>
                  <a:pt x="37792" y="4647"/>
                </a:lnTo>
                <a:lnTo>
                  <a:pt x="37792" y="4647"/>
                </a:lnTo>
                <a:lnTo>
                  <a:pt x="38571" y="4647"/>
                </a:lnTo>
                <a:lnTo>
                  <a:pt x="38571" y="5492"/>
                </a:lnTo>
                <a:lnTo>
                  <a:pt x="38571" y="5492"/>
                </a:lnTo>
                <a:lnTo>
                  <a:pt x="38571" y="5492"/>
                </a:lnTo>
                <a:lnTo>
                  <a:pt x="38571" y="5492"/>
                </a:lnTo>
                <a:lnTo>
                  <a:pt x="39350" y="5492"/>
                </a:lnTo>
                <a:lnTo>
                  <a:pt x="39350" y="5492"/>
                </a:lnTo>
                <a:lnTo>
                  <a:pt x="39350" y="5492"/>
                </a:lnTo>
                <a:lnTo>
                  <a:pt x="39350" y="5492"/>
                </a:lnTo>
                <a:lnTo>
                  <a:pt x="39350" y="5492"/>
                </a:lnTo>
                <a:lnTo>
                  <a:pt x="39350" y="6338"/>
                </a:lnTo>
                <a:lnTo>
                  <a:pt x="40129" y="6338"/>
                </a:lnTo>
                <a:lnTo>
                  <a:pt x="40129" y="6338"/>
                </a:lnTo>
                <a:lnTo>
                  <a:pt x="40129" y="6338"/>
                </a:lnTo>
                <a:lnTo>
                  <a:pt x="40129" y="6338"/>
                </a:lnTo>
                <a:lnTo>
                  <a:pt x="40129" y="6338"/>
                </a:lnTo>
                <a:lnTo>
                  <a:pt x="40909" y="6338"/>
                </a:lnTo>
                <a:lnTo>
                  <a:pt x="40909" y="6338"/>
                </a:lnTo>
                <a:lnTo>
                  <a:pt x="40909" y="6338"/>
                </a:lnTo>
                <a:lnTo>
                  <a:pt x="40909" y="6338"/>
                </a:lnTo>
                <a:lnTo>
                  <a:pt x="40909" y="7183"/>
                </a:lnTo>
                <a:lnTo>
                  <a:pt x="42077" y="7183"/>
                </a:lnTo>
                <a:lnTo>
                  <a:pt x="42077" y="7183"/>
                </a:lnTo>
                <a:lnTo>
                  <a:pt x="42077" y="7183"/>
                </a:lnTo>
                <a:lnTo>
                  <a:pt x="42077" y="7183"/>
                </a:lnTo>
                <a:lnTo>
                  <a:pt x="42077" y="7183"/>
                </a:lnTo>
                <a:lnTo>
                  <a:pt x="42077" y="7183"/>
                </a:lnTo>
                <a:lnTo>
                  <a:pt x="42857" y="7183"/>
                </a:lnTo>
                <a:lnTo>
                  <a:pt x="42857" y="7183"/>
                </a:lnTo>
                <a:lnTo>
                  <a:pt x="42857" y="8450"/>
                </a:lnTo>
                <a:lnTo>
                  <a:pt x="42857" y="8450"/>
                </a:lnTo>
                <a:lnTo>
                  <a:pt x="43636" y="8450"/>
                </a:lnTo>
                <a:lnTo>
                  <a:pt x="43636" y="8450"/>
                </a:lnTo>
                <a:lnTo>
                  <a:pt x="43636" y="8450"/>
                </a:lnTo>
                <a:lnTo>
                  <a:pt x="43636" y="8450"/>
                </a:lnTo>
                <a:lnTo>
                  <a:pt x="43636" y="8450"/>
                </a:lnTo>
                <a:lnTo>
                  <a:pt x="43636" y="8450"/>
                </a:lnTo>
                <a:lnTo>
                  <a:pt x="44415" y="8450"/>
                </a:lnTo>
                <a:lnTo>
                  <a:pt x="44415" y="8450"/>
                </a:lnTo>
                <a:lnTo>
                  <a:pt x="44415" y="9295"/>
                </a:lnTo>
                <a:lnTo>
                  <a:pt x="44415" y="9295"/>
                </a:lnTo>
                <a:lnTo>
                  <a:pt x="44415" y="9295"/>
                </a:lnTo>
                <a:lnTo>
                  <a:pt x="44415" y="9295"/>
                </a:lnTo>
                <a:lnTo>
                  <a:pt x="45194" y="9295"/>
                </a:lnTo>
                <a:lnTo>
                  <a:pt x="45194" y="9295"/>
                </a:lnTo>
                <a:lnTo>
                  <a:pt x="45194" y="9295"/>
                </a:lnTo>
                <a:lnTo>
                  <a:pt x="45194" y="9295"/>
                </a:lnTo>
                <a:lnTo>
                  <a:pt x="46363" y="9295"/>
                </a:lnTo>
                <a:lnTo>
                  <a:pt x="46363" y="9295"/>
                </a:lnTo>
                <a:lnTo>
                  <a:pt x="46363" y="10140"/>
                </a:lnTo>
                <a:lnTo>
                  <a:pt x="46363" y="10140"/>
                </a:lnTo>
                <a:lnTo>
                  <a:pt x="46363" y="10140"/>
                </a:lnTo>
                <a:lnTo>
                  <a:pt x="46363" y="10140"/>
                </a:lnTo>
                <a:lnTo>
                  <a:pt x="47142" y="10140"/>
                </a:lnTo>
                <a:lnTo>
                  <a:pt x="47142" y="10140"/>
                </a:lnTo>
                <a:lnTo>
                  <a:pt x="47142" y="10140"/>
                </a:lnTo>
                <a:lnTo>
                  <a:pt x="47142" y="10140"/>
                </a:lnTo>
                <a:lnTo>
                  <a:pt x="47142" y="10140"/>
                </a:lnTo>
                <a:lnTo>
                  <a:pt x="47922" y="10140"/>
                </a:lnTo>
                <a:lnTo>
                  <a:pt x="47922" y="10985"/>
                </a:lnTo>
                <a:lnTo>
                  <a:pt x="47922" y="10985"/>
                </a:lnTo>
                <a:lnTo>
                  <a:pt x="47922" y="10985"/>
                </a:lnTo>
                <a:lnTo>
                  <a:pt x="47922" y="10985"/>
                </a:lnTo>
                <a:lnTo>
                  <a:pt x="48701" y="10985"/>
                </a:lnTo>
                <a:lnTo>
                  <a:pt x="48701" y="10985"/>
                </a:lnTo>
                <a:lnTo>
                  <a:pt x="48701" y="11830"/>
                </a:lnTo>
                <a:lnTo>
                  <a:pt x="48701" y="11830"/>
                </a:lnTo>
                <a:lnTo>
                  <a:pt x="48701" y="11830"/>
                </a:lnTo>
                <a:lnTo>
                  <a:pt x="48701" y="11830"/>
                </a:lnTo>
                <a:lnTo>
                  <a:pt x="48701" y="13098"/>
                </a:lnTo>
                <a:lnTo>
                  <a:pt x="48701" y="13098"/>
                </a:lnTo>
                <a:lnTo>
                  <a:pt x="48701" y="13098"/>
                </a:lnTo>
                <a:lnTo>
                  <a:pt x="48701" y="13098"/>
                </a:lnTo>
                <a:lnTo>
                  <a:pt x="48701" y="13098"/>
                </a:lnTo>
                <a:lnTo>
                  <a:pt x="49480" y="13098"/>
                </a:lnTo>
                <a:lnTo>
                  <a:pt x="49480" y="13098"/>
                </a:lnTo>
                <a:lnTo>
                  <a:pt x="49480" y="13098"/>
                </a:lnTo>
                <a:lnTo>
                  <a:pt x="49480" y="13098"/>
                </a:lnTo>
                <a:lnTo>
                  <a:pt x="50649" y="13098"/>
                </a:lnTo>
                <a:lnTo>
                  <a:pt x="50649" y="13943"/>
                </a:lnTo>
                <a:lnTo>
                  <a:pt x="50649" y="13943"/>
                </a:lnTo>
                <a:lnTo>
                  <a:pt x="50649" y="13943"/>
                </a:lnTo>
                <a:lnTo>
                  <a:pt x="51428" y="13943"/>
                </a:lnTo>
                <a:lnTo>
                  <a:pt x="51428" y="13943"/>
                </a:lnTo>
                <a:lnTo>
                  <a:pt x="51428" y="13943"/>
                </a:lnTo>
                <a:lnTo>
                  <a:pt x="51428" y="13943"/>
                </a:lnTo>
                <a:lnTo>
                  <a:pt x="52207" y="13943"/>
                </a:lnTo>
                <a:lnTo>
                  <a:pt x="52207" y="13943"/>
                </a:lnTo>
                <a:lnTo>
                  <a:pt x="52207" y="13943"/>
                </a:lnTo>
                <a:lnTo>
                  <a:pt x="52207" y="13943"/>
                </a:lnTo>
                <a:lnTo>
                  <a:pt x="52207" y="13943"/>
                </a:lnTo>
                <a:lnTo>
                  <a:pt x="52207" y="13943"/>
                </a:lnTo>
                <a:lnTo>
                  <a:pt x="52207" y="14788"/>
                </a:lnTo>
                <a:lnTo>
                  <a:pt x="52207" y="14788"/>
                </a:lnTo>
                <a:lnTo>
                  <a:pt x="52207" y="14788"/>
                </a:lnTo>
                <a:lnTo>
                  <a:pt x="52207" y="15633"/>
                </a:lnTo>
                <a:lnTo>
                  <a:pt x="52207" y="15633"/>
                </a:lnTo>
                <a:lnTo>
                  <a:pt x="52207" y="15633"/>
                </a:lnTo>
                <a:lnTo>
                  <a:pt x="52207" y="16478"/>
                </a:lnTo>
                <a:lnTo>
                  <a:pt x="52207" y="16478"/>
                </a:lnTo>
                <a:lnTo>
                  <a:pt x="52207" y="16478"/>
                </a:lnTo>
                <a:lnTo>
                  <a:pt x="52207" y="17746"/>
                </a:lnTo>
                <a:lnTo>
                  <a:pt x="52207" y="17746"/>
                </a:lnTo>
                <a:lnTo>
                  <a:pt x="51428" y="17746"/>
                </a:lnTo>
                <a:lnTo>
                  <a:pt x="51428" y="17746"/>
                </a:lnTo>
                <a:lnTo>
                  <a:pt x="51428" y="18591"/>
                </a:lnTo>
                <a:lnTo>
                  <a:pt x="51428" y="18591"/>
                </a:lnTo>
                <a:lnTo>
                  <a:pt x="51428" y="18591"/>
                </a:lnTo>
                <a:lnTo>
                  <a:pt x="52207" y="18591"/>
                </a:lnTo>
                <a:lnTo>
                  <a:pt x="52207" y="19436"/>
                </a:lnTo>
                <a:lnTo>
                  <a:pt x="52207" y="19436"/>
                </a:lnTo>
                <a:lnTo>
                  <a:pt x="52207" y="19436"/>
                </a:lnTo>
                <a:lnTo>
                  <a:pt x="52207" y="19436"/>
                </a:lnTo>
                <a:lnTo>
                  <a:pt x="52207" y="19436"/>
                </a:lnTo>
                <a:lnTo>
                  <a:pt x="52987" y="19436"/>
                </a:lnTo>
                <a:lnTo>
                  <a:pt x="52987" y="19436"/>
                </a:lnTo>
                <a:lnTo>
                  <a:pt x="52987" y="19436"/>
                </a:lnTo>
                <a:lnTo>
                  <a:pt x="52987" y="19436"/>
                </a:lnTo>
                <a:lnTo>
                  <a:pt x="53766" y="19436"/>
                </a:lnTo>
                <a:lnTo>
                  <a:pt x="53766" y="19436"/>
                </a:lnTo>
                <a:lnTo>
                  <a:pt x="53766" y="20281"/>
                </a:lnTo>
                <a:lnTo>
                  <a:pt x="53766" y="20281"/>
                </a:lnTo>
                <a:lnTo>
                  <a:pt x="53766" y="20281"/>
                </a:lnTo>
                <a:lnTo>
                  <a:pt x="54935" y="20281"/>
                </a:lnTo>
                <a:lnTo>
                  <a:pt x="54935" y="20281"/>
                </a:lnTo>
                <a:lnTo>
                  <a:pt x="54935" y="20281"/>
                </a:lnTo>
                <a:lnTo>
                  <a:pt x="54935" y="20281"/>
                </a:lnTo>
                <a:lnTo>
                  <a:pt x="54935" y="20281"/>
                </a:lnTo>
                <a:lnTo>
                  <a:pt x="54935" y="20281"/>
                </a:lnTo>
                <a:lnTo>
                  <a:pt x="55714" y="20281"/>
                </a:lnTo>
                <a:lnTo>
                  <a:pt x="55714" y="20281"/>
                </a:lnTo>
                <a:lnTo>
                  <a:pt x="55714" y="21126"/>
                </a:lnTo>
                <a:lnTo>
                  <a:pt x="55714" y="21126"/>
                </a:lnTo>
                <a:lnTo>
                  <a:pt x="56493" y="21126"/>
                </a:lnTo>
                <a:lnTo>
                  <a:pt x="56493" y="21126"/>
                </a:lnTo>
                <a:lnTo>
                  <a:pt x="56493" y="21126"/>
                </a:lnTo>
                <a:lnTo>
                  <a:pt x="56493" y="21126"/>
                </a:lnTo>
                <a:lnTo>
                  <a:pt x="56493" y="21126"/>
                </a:lnTo>
                <a:lnTo>
                  <a:pt x="57272" y="21126"/>
                </a:lnTo>
                <a:lnTo>
                  <a:pt x="57272" y="21126"/>
                </a:lnTo>
                <a:lnTo>
                  <a:pt x="57272" y="21126"/>
                </a:lnTo>
                <a:lnTo>
                  <a:pt x="57272" y="21126"/>
                </a:lnTo>
                <a:lnTo>
                  <a:pt x="57272" y="21126"/>
                </a:lnTo>
                <a:lnTo>
                  <a:pt x="57272" y="22394"/>
                </a:lnTo>
                <a:lnTo>
                  <a:pt x="58051" y="22394"/>
                </a:lnTo>
                <a:lnTo>
                  <a:pt x="58051" y="22394"/>
                </a:lnTo>
                <a:lnTo>
                  <a:pt x="58051" y="22394"/>
                </a:lnTo>
                <a:lnTo>
                  <a:pt x="59220" y="22394"/>
                </a:lnTo>
                <a:lnTo>
                  <a:pt x="59220" y="22394"/>
                </a:lnTo>
                <a:lnTo>
                  <a:pt x="59220" y="22394"/>
                </a:lnTo>
                <a:lnTo>
                  <a:pt x="59220" y="22394"/>
                </a:lnTo>
                <a:lnTo>
                  <a:pt x="60000" y="22394"/>
                </a:lnTo>
                <a:lnTo>
                  <a:pt x="60000" y="22394"/>
                </a:lnTo>
                <a:lnTo>
                  <a:pt x="60000" y="22394"/>
                </a:lnTo>
                <a:lnTo>
                  <a:pt x="60000" y="22394"/>
                </a:lnTo>
                <a:lnTo>
                  <a:pt x="60000" y="22394"/>
                </a:lnTo>
                <a:lnTo>
                  <a:pt x="60779" y="22394"/>
                </a:lnTo>
                <a:lnTo>
                  <a:pt x="60779" y="22394"/>
                </a:lnTo>
                <a:lnTo>
                  <a:pt x="60779" y="22394"/>
                </a:lnTo>
                <a:lnTo>
                  <a:pt x="61558" y="22394"/>
                </a:lnTo>
                <a:lnTo>
                  <a:pt x="61558" y="22394"/>
                </a:lnTo>
                <a:lnTo>
                  <a:pt x="61558" y="22394"/>
                </a:lnTo>
                <a:lnTo>
                  <a:pt x="61558" y="22394"/>
                </a:lnTo>
                <a:lnTo>
                  <a:pt x="62337" y="22394"/>
                </a:lnTo>
                <a:lnTo>
                  <a:pt x="62337" y="22394"/>
                </a:lnTo>
                <a:lnTo>
                  <a:pt x="62337" y="22394"/>
                </a:lnTo>
                <a:lnTo>
                  <a:pt x="62337" y="22394"/>
                </a:lnTo>
                <a:lnTo>
                  <a:pt x="63506" y="22394"/>
                </a:lnTo>
                <a:lnTo>
                  <a:pt x="63506" y="22394"/>
                </a:lnTo>
                <a:lnTo>
                  <a:pt x="63506" y="22394"/>
                </a:lnTo>
                <a:lnTo>
                  <a:pt x="64285" y="22394"/>
                </a:lnTo>
                <a:lnTo>
                  <a:pt x="64285" y="22394"/>
                </a:lnTo>
                <a:lnTo>
                  <a:pt x="64285" y="22394"/>
                </a:lnTo>
                <a:lnTo>
                  <a:pt x="64285" y="22394"/>
                </a:lnTo>
                <a:lnTo>
                  <a:pt x="64285" y="22394"/>
                </a:lnTo>
                <a:lnTo>
                  <a:pt x="65064" y="22394"/>
                </a:lnTo>
                <a:lnTo>
                  <a:pt x="65064" y="22394"/>
                </a:lnTo>
                <a:lnTo>
                  <a:pt x="65064" y="22394"/>
                </a:lnTo>
                <a:lnTo>
                  <a:pt x="65064" y="22394"/>
                </a:lnTo>
                <a:lnTo>
                  <a:pt x="65844" y="22394"/>
                </a:lnTo>
                <a:lnTo>
                  <a:pt x="65844" y="22394"/>
                </a:lnTo>
                <a:lnTo>
                  <a:pt x="65844" y="22394"/>
                </a:lnTo>
                <a:lnTo>
                  <a:pt x="66623" y="22394"/>
                </a:lnTo>
                <a:lnTo>
                  <a:pt x="66623" y="22394"/>
                </a:lnTo>
                <a:lnTo>
                  <a:pt x="66623" y="22394"/>
                </a:lnTo>
                <a:lnTo>
                  <a:pt x="66623" y="22394"/>
                </a:lnTo>
                <a:lnTo>
                  <a:pt x="67792" y="22394"/>
                </a:lnTo>
                <a:lnTo>
                  <a:pt x="67792" y="22394"/>
                </a:lnTo>
                <a:lnTo>
                  <a:pt x="67792" y="22394"/>
                </a:lnTo>
                <a:lnTo>
                  <a:pt x="67792" y="22394"/>
                </a:lnTo>
                <a:lnTo>
                  <a:pt x="68571" y="22394"/>
                </a:lnTo>
                <a:lnTo>
                  <a:pt x="68571" y="22394"/>
                </a:lnTo>
                <a:lnTo>
                  <a:pt x="68571" y="23239"/>
                </a:lnTo>
                <a:lnTo>
                  <a:pt x="68571" y="23239"/>
                </a:lnTo>
                <a:lnTo>
                  <a:pt x="69350" y="23239"/>
                </a:lnTo>
                <a:lnTo>
                  <a:pt x="69350" y="23239"/>
                </a:lnTo>
                <a:lnTo>
                  <a:pt x="69350" y="23239"/>
                </a:lnTo>
                <a:lnTo>
                  <a:pt x="69350" y="23239"/>
                </a:lnTo>
                <a:lnTo>
                  <a:pt x="70129" y="23239"/>
                </a:lnTo>
                <a:lnTo>
                  <a:pt x="70129" y="23239"/>
                </a:lnTo>
                <a:lnTo>
                  <a:pt x="70129" y="23239"/>
                </a:lnTo>
                <a:lnTo>
                  <a:pt x="70129" y="23239"/>
                </a:lnTo>
                <a:lnTo>
                  <a:pt x="70129" y="23239"/>
                </a:lnTo>
                <a:lnTo>
                  <a:pt x="70129" y="23239"/>
                </a:lnTo>
                <a:lnTo>
                  <a:pt x="70129" y="23239"/>
                </a:lnTo>
                <a:lnTo>
                  <a:pt x="70909" y="23239"/>
                </a:lnTo>
                <a:lnTo>
                  <a:pt x="70909" y="23239"/>
                </a:lnTo>
                <a:lnTo>
                  <a:pt x="70909" y="23239"/>
                </a:lnTo>
                <a:lnTo>
                  <a:pt x="72077" y="23239"/>
                </a:lnTo>
                <a:lnTo>
                  <a:pt x="72077" y="23239"/>
                </a:lnTo>
                <a:lnTo>
                  <a:pt x="72077" y="23239"/>
                </a:lnTo>
                <a:lnTo>
                  <a:pt x="72077" y="23239"/>
                </a:lnTo>
                <a:lnTo>
                  <a:pt x="72857" y="23239"/>
                </a:lnTo>
                <a:lnTo>
                  <a:pt x="72857" y="23239"/>
                </a:lnTo>
                <a:lnTo>
                  <a:pt x="72857" y="23239"/>
                </a:lnTo>
                <a:lnTo>
                  <a:pt x="72857" y="23239"/>
                </a:lnTo>
                <a:lnTo>
                  <a:pt x="73636" y="23239"/>
                </a:lnTo>
                <a:lnTo>
                  <a:pt x="73636" y="23239"/>
                </a:lnTo>
                <a:lnTo>
                  <a:pt x="73636" y="23239"/>
                </a:lnTo>
                <a:lnTo>
                  <a:pt x="73636" y="23239"/>
                </a:lnTo>
                <a:lnTo>
                  <a:pt x="73636" y="24084"/>
                </a:lnTo>
                <a:lnTo>
                  <a:pt x="73636" y="24084"/>
                </a:lnTo>
                <a:lnTo>
                  <a:pt x="73636" y="24084"/>
                </a:lnTo>
                <a:lnTo>
                  <a:pt x="74415" y="24084"/>
                </a:lnTo>
                <a:lnTo>
                  <a:pt x="74415" y="24084"/>
                </a:lnTo>
                <a:lnTo>
                  <a:pt x="74415" y="24929"/>
                </a:lnTo>
                <a:lnTo>
                  <a:pt x="74415" y="24929"/>
                </a:lnTo>
                <a:lnTo>
                  <a:pt x="74415" y="24929"/>
                </a:lnTo>
                <a:lnTo>
                  <a:pt x="74415" y="25774"/>
                </a:lnTo>
                <a:lnTo>
                  <a:pt x="74415" y="25774"/>
                </a:lnTo>
                <a:lnTo>
                  <a:pt x="74415" y="25774"/>
                </a:lnTo>
                <a:lnTo>
                  <a:pt x="74415" y="25774"/>
                </a:lnTo>
                <a:lnTo>
                  <a:pt x="74415" y="25774"/>
                </a:lnTo>
                <a:lnTo>
                  <a:pt x="74415" y="25774"/>
                </a:lnTo>
                <a:lnTo>
                  <a:pt x="74415" y="27042"/>
                </a:lnTo>
                <a:lnTo>
                  <a:pt x="75194" y="27042"/>
                </a:lnTo>
                <a:lnTo>
                  <a:pt x="75194" y="27042"/>
                </a:lnTo>
                <a:lnTo>
                  <a:pt x="75194" y="27042"/>
                </a:lnTo>
                <a:lnTo>
                  <a:pt x="76363" y="27042"/>
                </a:lnTo>
                <a:lnTo>
                  <a:pt x="76363" y="27042"/>
                </a:lnTo>
                <a:lnTo>
                  <a:pt x="76363" y="27042"/>
                </a:lnTo>
                <a:lnTo>
                  <a:pt x="76363" y="27042"/>
                </a:lnTo>
                <a:lnTo>
                  <a:pt x="77142" y="27042"/>
                </a:lnTo>
                <a:lnTo>
                  <a:pt x="77142" y="27042"/>
                </a:lnTo>
                <a:lnTo>
                  <a:pt x="77142" y="27042"/>
                </a:lnTo>
                <a:lnTo>
                  <a:pt x="77142" y="27042"/>
                </a:lnTo>
                <a:lnTo>
                  <a:pt x="77922" y="27042"/>
                </a:lnTo>
                <a:lnTo>
                  <a:pt x="77922" y="27042"/>
                </a:lnTo>
                <a:lnTo>
                  <a:pt x="77922" y="27042"/>
                </a:lnTo>
                <a:lnTo>
                  <a:pt x="78701" y="27042"/>
                </a:lnTo>
                <a:lnTo>
                  <a:pt x="78701" y="27042"/>
                </a:lnTo>
                <a:lnTo>
                  <a:pt x="78701" y="27042"/>
                </a:lnTo>
                <a:lnTo>
                  <a:pt x="78701" y="27042"/>
                </a:lnTo>
                <a:lnTo>
                  <a:pt x="79480" y="27042"/>
                </a:lnTo>
                <a:lnTo>
                  <a:pt x="79480" y="27042"/>
                </a:lnTo>
                <a:lnTo>
                  <a:pt x="79480" y="27042"/>
                </a:lnTo>
                <a:lnTo>
                  <a:pt x="79480" y="27042"/>
                </a:lnTo>
                <a:lnTo>
                  <a:pt x="79480" y="27887"/>
                </a:lnTo>
                <a:lnTo>
                  <a:pt x="79480" y="27887"/>
                </a:lnTo>
                <a:lnTo>
                  <a:pt x="79480" y="27887"/>
                </a:lnTo>
                <a:lnTo>
                  <a:pt x="79480" y="27887"/>
                </a:lnTo>
                <a:lnTo>
                  <a:pt x="79480" y="27887"/>
                </a:lnTo>
                <a:lnTo>
                  <a:pt x="79480" y="28732"/>
                </a:lnTo>
                <a:lnTo>
                  <a:pt x="79480" y="28732"/>
                </a:lnTo>
                <a:lnTo>
                  <a:pt x="79480" y="28732"/>
                </a:lnTo>
                <a:lnTo>
                  <a:pt x="79480" y="28732"/>
                </a:lnTo>
                <a:lnTo>
                  <a:pt x="80649" y="28732"/>
                </a:lnTo>
                <a:lnTo>
                  <a:pt x="80649" y="28732"/>
                </a:lnTo>
                <a:lnTo>
                  <a:pt x="80649" y="29577"/>
                </a:lnTo>
                <a:lnTo>
                  <a:pt x="80649" y="29577"/>
                </a:lnTo>
                <a:lnTo>
                  <a:pt x="80649" y="29577"/>
                </a:lnTo>
                <a:lnTo>
                  <a:pt x="80649" y="29577"/>
                </a:lnTo>
                <a:lnTo>
                  <a:pt x="80649" y="30422"/>
                </a:lnTo>
                <a:lnTo>
                  <a:pt x="80649" y="30422"/>
                </a:lnTo>
                <a:lnTo>
                  <a:pt x="81428" y="30422"/>
                </a:lnTo>
                <a:lnTo>
                  <a:pt x="81428" y="30422"/>
                </a:lnTo>
                <a:lnTo>
                  <a:pt x="81428" y="30422"/>
                </a:lnTo>
                <a:lnTo>
                  <a:pt x="81428" y="30422"/>
                </a:lnTo>
                <a:lnTo>
                  <a:pt x="81428" y="30422"/>
                </a:lnTo>
                <a:lnTo>
                  <a:pt x="81428" y="31690"/>
                </a:lnTo>
                <a:lnTo>
                  <a:pt x="81428" y="31690"/>
                </a:lnTo>
                <a:lnTo>
                  <a:pt x="81428" y="31690"/>
                </a:lnTo>
                <a:lnTo>
                  <a:pt x="81428" y="31690"/>
                </a:lnTo>
                <a:lnTo>
                  <a:pt x="81428" y="31690"/>
                </a:lnTo>
                <a:lnTo>
                  <a:pt x="81428" y="31690"/>
                </a:lnTo>
                <a:lnTo>
                  <a:pt x="81428" y="32535"/>
                </a:lnTo>
                <a:lnTo>
                  <a:pt x="81428" y="32535"/>
                </a:lnTo>
                <a:lnTo>
                  <a:pt x="81428" y="32535"/>
                </a:lnTo>
                <a:lnTo>
                  <a:pt x="81428" y="33380"/>
                </a:lnTo>
                <a:lnTo>
                  <a:pt x="81428" y="33380"/>
                </a:lnTo>
                <a:lnTo>
                  <a:pt x="82207" y="33380"/>
                </a:lnTo>
                <a:lnTo>
                  <a:pt x="82207" y="33380"/>
                </a:lnTo>
                <a:lnTo>
                  <a:pt x="82207" y="33380"/>
                </a:lnTo>
                <a:lnTo>
                  <a:pt x="82207" y="33380"/>
                </a:lnTo>
                <a:lnTo>
                  <a:pt x="82207" y="33380"/>
                </a:lnTo>
                <a:lnTo>
                  <a:pt x="82987" y="33380"/>
                </a:lnTo>
                <a:lnTo>
                  <a:pt x="82987" y="33380"/>
                </a:lnTo>
                <a:lnTo>
                  <a:pt x="82987" y="33380"/>
                </a:lnTo>
                <a:lnTo>
                  <a:pt x="82987" y="33380"/>
                </a:lnTo>
                <a:lnTo>
                  <a:pt x="83766" y="33380"/>
                </a:lnTo>
                <a:lnTo>
                  <a:pt x="83766" y="33380"/>
                </a:lnTo>
                <a:lnTo>
                  <a:pt x="83766" y="34225"/>
                </a:lnTo>
                <a:lnTo>
                  <a:pt x="83766" y="34225"/>
                </a:lnTo>
                <a:lnTo>
                  <a:pt x="83766" y="34225"/>
                </a:lnTo>
                <a:lnTo>
                  <a:pt x="83766" y="34225"/>
                </a:lnTo>
                <a:lnTo>
                  <a:pt x="83766" y="35070"/>
                </a:lnTo>
                <a:lnTo>
                  <a:pt x="83766" y="35070"/>
                </a:lnTo>
                <a:lnTo>
                  <a:pt x="83766" y="35070"/>
                </a:lnTo>
                <a:lnTo>
                  <a:pt x="83766" y="35070"/>
                </a:lnTo>
                <a:lnTo>
                  <a:pt x="83766" y="36338"/>
                </a:lnTo>
                <a:lnTo>
                  <a:pt x="84935" y="36338"/>
                </a:lnTo>
                <a:lnTo>
                  <a:pt x="84935" y="36338"/>
                </a:lnTo>
                <a:lnTo>
                  <a:pt x="84935" y="36338"/>
                </a:lnTo>
                <a:lnTo>
                  <a:pt x="84935" y="36338"/>
                </a:lnTo>
                <a:lnTo>
                  <a:pt x="84935" y="35070"/>
                </a:lnTo>
                <a:lnTo>
                  <a:pt x="84935" y="35070"/>
                </a:lnTo>
                <a:lnTo>
                  <a:pt x="84935" y="35070"/>
                </a:lnTo>
                <a:lnTo>
                  <a:pt x="84935" y="35070"/>
                </a:lnTo>
                <a:lnTo>
                  <a:pt x="84935" y="35070"/>
                </a:lnTo>
                <a:lnTo>
                  <a:pt x="85714" y="35070"/>
                </a:lnTo>
                <a:lnTo>
                  <a:pt x="85714" y="35070"/>
                </a:lnTo>
                <a:lnTo>
                  <a:pt x="85714" y="35070"/>
                </a:lnTo>
                <a:lnTo>
                  <a:pt x="85714" y="35070"/>
                </a:lnTo>
                <a:lnTo>
                  <a:pt x="86493" y="35070"/>
                </a:lnTo>
                <a:lnTo>
                  <a:pt x="86493" y="35070"/>
                </a:lnTo>
                <a:lnTo>
                  <a:pt x="85714" y="35070"/>
                </a:lnTo>
                <a:lnTo>
                  <a:pt x="85714" y="35070"/>
                </a:lnTo>
                <a:lnTo>
                  <a:pt x="85714" y="35070"/>
                </a:lnTo>
                <a:lnTo>
                  <a:pt x="85714" y="36338"/>
                </a:lnTo>
                <a:lnTo>
                  <a:pt x="85714" y="36338"/>
                </a:lnTo>
                <a:lnTo>
                  <a:pt x="85714" y="36338"/>
                </a:lnTo>
                <a:lnTo>
                  <a:pt x="85714" y="36338"/>
                </a:lnTo>
                <a:lnTo>
                  <a:pt x="85714" y="37183"/>
                </a:lnTo>
                <a:lnTo>
                  <a:pt x="85714" y="37183"/>
                </a:lnTo>
                <a:lnTo>
                  <a:pt x="86493" y="37183"/>
                </a:lnTo>
                <a:lnTo>
                  <a:pt x="86493" y="37183"/>
                </a:lnTo>
                <a:lnTo>
                  <a:pt x="86493" y="37183"/>
                </a:lnTo>
                <a:lnTo>
                  <a:pt x="86493" y="38028"/>
                </a:lnTo>
                <a:lnTo>
                  <a:pt x="86493" y="38028"/>
                </a:lnTo>
                <a:lnTo>
                  <a:pt x="86493" y="38028"/>
                </a:lnTo>
                <a:lnTo>
                  <a:pt x="86493" y="38028"/>
                </a:lnTo>
                <a:lnTo>
                  <a:pt x="86493" y="38028"/>
                </a:lnTo>
                <a:lnTo>
                  <a:pt x="86493" y="38028"/>
                </a:lnTo>
                <a:lnTo>
                  <a:pt x="87272" y="38028"/>
                </a:lnTo>
                <a:lnTo>
                  <a:pt x="87272" y="38873"/>
                </a:lnTo>
                <a:lnTo>
                  <a:pt x="87272" y="38873"/>
                </a:lnTo>
                <a:lnTo>
                  <a:pt x="87272" y="38873"/>
                </a:lnTo>
                <a:lnTo>
                  <a:pt x="87272" y="38873"/>
                </a:lnTo>
                <a:lnTo>
                  <a:pt x="87272" y="38873"/>
                </a:lnTo>
                <a:lnTo>
                  <a:pt x="88051" y="38873"/>
                </a:lnTo>
                <a:lnTo>
                  <a:pt x="88051" y="38873"/>
                </a:lnTo>
                <a:lnTo>
                  <a:pt x="88051" y="38873"/>
                </a:lnTo>
                <a:lnTo>
                  <a:pt x="88051" y="39718"/>
                </a:lnTo>
                <a:lnTo>
                  <a:pt x="88051" y="39718"/>
                </a:lnTo>
                <a:lnTo>
                  <a:pt x="88051" y="39718"/>
                </a:lnTo>
                <a:lnTo>
                  <a:pt x="89220" y="39718"/>
                </a:lnTo>
                <a:lnTo>
                  <a:pt x="89220" y="39718"/>
                </a:lnTo>
                <a:lnTo>
                  <a:pt x="89220" y="39718"/>
                </a:lnTo>
                <a:lnTo>
                  <a:pt x="89220" y="40985"/>
                </a:lnTo>
                <a:lnTo>
                  <a:pt x="89220" y="40985"/>
                </a:lnTo>
                <a:lnTo>
                  <a:pt x="89220" y="40985"/>
                </a:lnTo>
                <a:lnTo>
                  <a:pt x="88051" y="40985"/>
                </a:lnTo>
                <a:lnTo>
                  <a:pt x="88051" y="40985"/>
                </a:lnTo>
                <a:lnTo>
                  <a:pt x="89220" y="40985"/>
                </a:lnTo>
                <a:lnTo>
                  <a:pt x="89220" y="41830"/>
                </a:lnTo>
                <a:lnTo>
                  <a:pt x="89220" y="41830"/>
                </a:lnTo>
                <a:lnTo>
                  <a:pt x="89220" y="40985"/>
                </a:lnTo>
                <a:lnTo>
                  <a:pt x="89220" y="40985"/>
                </a:lnTo>
                <a:lnTo>
                  <a:pt x="89220" y="41830"/>
                </a:lnTo>
                <a:lnTo>
                  <a:pt x="89220" y="41830"/>
                </a:lnTo>
                <a:lnTo>
                  <a:pt x="89220" y="41830"/>
                </a:lnTo>
                <a:lnTo>
                  <a:pt x="89220" y="41830"/>
                </a:lnTo>
                <a:lnTo>
                  <a:pt x="89220" y="41830"/>
                </a:lnTo>
                <a:lnTo>
                  <a:pt x="89220" y="42676"/>
                </a:lnTo>
                <a:lnTo>
                  <a:pt x="89220" y="42676"/>
                </a:lnTo>
                <a:lnTo>
                  <a:pt x="89220" y="42676"/>
                </a:lnTo>
                <a:lnTo>
                  <a:pt x="89220" y="42676"/>
                </a:lnTo>
                <a:lnTo>
                  <a:pt x="89220" y="43521"/>
                </a:lnTo>
                <a:lnTo>
                  <a:pt x="89220" y="43521"/>
                </a:lnTo>
                <a:lnTo>
                  <a:pt x="89220" y="43521"/>
                </a:lnTo>
                <a:lnTo>
                  <a:pt x="89220" y="43521"/>
                </a:lnTo>
                <a:lnTo>
                  <a:pt x="89220" y="43521"/>
                </a:lnTo>
                <a:lnTo>
                  <a:pt x="89220" y="44366"/>
                </a:lnTo>
                <a:lnTo>
                  <a:pt x="89220" y="44366"/>
                </a:lnTo>
                <a:lnTo>
                  <a:pt x="89220" y="44366"/>
                </a:lnTo>
                <a:lnTo>
                  <a:pt x="89220" y="45633"/>
                </a:lnTo>
                <a:lnTo>
                  <a:pt x="89220" y="45633"/>
                </a:lnTo>
                <a:lnTo>
                  <a:pt x="88051" y="45633"/>
                </a:lnTo>
                <a:lnTo>
                  <a:pt x="88051" y="45633"/>
                </a:lnTo>
                <a:lnTo>
                  <a:pt x="89220" y="45633"/>
                </a:lnTo>
                <a:lnTo>
                  <a:pt x="89220" y="46478"/>
                </a:lnTo>
                <a:lnTo>
                  <a:pt x="89220" y="46478"/>
                </a:lnTo>
                <a:lnTo>
                  <a:pt x="89220" y="46478"/>
                </a:lnTo>
                <a:lnTo>
                  <a:pt x="89220" y="46478"/>
                </a:lnTo>
                <a:lnTo>
                  <a:pt x="89220" y="46478"/>
                </a:lnTo>
                <a:lnTo>
                  <a:pt x="89220" y="47323"/>
                </a:lnTo>
                <a:lnTo>
                  <a:pt x="89220" y="47323"/>
                </a:lnTo>
                <a:lnTo>
                  <a:pt x="89220" y="47323"/>
                </a:lnTo>
                <a:lnTo>
                  <a:pt x="89220" y="47323"/>
                </a:lnTo>
                <a:lnTo>
                  <a:pt x="89220" y="48169"/>
                </a:lnTo>
                <a:lnTo>
                  <a:pt x="90000" y="48169"/>
                </a:lnTo>
                <a:lnTo>
                  <a:pt x="90000" y="48169"/>
                </a:lnTo>
                <a:lnTo>
                  <a:pt x="90000" y="48169"/>
                </a:lnTo>
                <a:lnTo>
                  <a:pt x="90000" y="48169"/>
                </a:lnTo>
                <a:lnTo>
                  <a:pt x="90000" y="48169"/>
                </a:lnTo>
                <a:lnTo>
                  <a:pt x="90000" y="48169"/>
                </a:lnTo>
                <a:lnTo>
                  <a:pt x="90000" y="49014"/>
                </a:lnTo>
                <a:lnTo>
                  <a:pt x="90779" y="49014"/>
                </a:lnTo>
                <a:lnTo>
                  <a:pt x="90779" y="49014"/>
                </a:lnTo>
                <a:lnTo>
                  <a:pt x="90779" y="49014"/>
                </a:lnTo>
                <a:lnTo>
                  <a:pt x="90779" y="49014"/>
                </a:lnTo>
                <a:lnTo>
                  <a:pt x="90779" y="50281"/>
                </a:lnTo>
                <a:lnTo>
                  <a:pt x="90779" y="50281"/>
                </a:lnTo>
                <a:lnTo>
                  <a:pt x="90779" y="50281"/>
                </a:lnTo>
                <a:lnTo>
                  <a:pt x="90779" y="51126"/>
                </a:lnTo>
                <a:lnTo>
                  <a:pt x="90779" y="51126"/>
                </a:lnTo>
                <a:lnTo>
                  <a:pt x="90779" y="51126"/>
                </a:lnTo>
                <a:lnTo>
                  <a:pt x="90779" y="51126"/>
                </a:lnTo>
                <a:lnTo>
                  <a:pt x="90779" y="51971"/>
                </a:lnTo>
                <a:lnTo>
                  <a:pt x="91558" y="51971"/>
                </a:lnTo>
                <a:lnTo>
                  <a:pt x="91558" y="51971"/>
                </a:lnTo>
                <a:lnTo>
                  <a:pt x="91558" y="51971"/>
                </a:lnTo>
                <a:lnTo>
                  <a:pt x="91558" y="51971"/>
                </a:lnTo>
                <a:lnTo>
                  <a:pt x="91558" y="51971"/>
                </a:lnTo>
                <a:lnTo>
                  <a:pt x="91558" y="51971"/>
                </a:lnTo>
                <a:lnTo>
                  <a:pt x="91558" y="52816"/>
                </a:lnTo>
                <a:lnTo>
                  <a:pt x="91558" y="52816"/>
                </a:lnTo>
                <a:lnTo>
                  <a:pt x="91558" y="52816"/>
                </a:lnTo>
                <a:lnTo>
                  <a:pt x="91558" y="52816"/>
                </a:lnTo>
                <a:lnTo>
                  <a:pt x="92337" y="52816"/>
                </a:lnTo>
                <a:lnTo>
                  <a:pt x="92337" y="53661"/>
                </a:lnTo>
                <a:lnTo>
                  <a:pt x="92337" y="53661"/>
                </a:lnTo>
                <a:lnTo>
                  <a:pt x="92337" y="53661"/>
                </a:lnTo>
                <a:lnTo>
                  <a:pt x="92337" y="53661"/>
                </a:lnTo>
                <a:lnTo>
                  <a:pt x="92337" y="53661"/>
                </a:lnTo>
                <a:lnTo>
                  <a:pt x="92337" y="54929"/>
                </a:lnTo>
                <a:lnTo>
                  <a:pt x="92337" y="54929"/>
                </a:lnTo>
                <a:lnTo>
                  <a:pt x="92337" y="54929"/>
                </a:lnTo>
                <a:lnTo>
                  <a:pt x="93506" y="54929"/>
                </a:lnTo>
                <a:lnTo>
                  <a:pt x="93506" y="54929"/>
                </a:lnTo>
                <a:lnTo>
                  <a:pt x="93506" y="54929"/>
                </a:lnTo>
                <a:lnTo>
                  <a:pt x="93506" y="54929"/>
                </a:lnTo>
                <a:lnTo>
                  <a:pt x="94285" y="54929"/>
                </a:lnTo>
                <a:lnTo>
                  <a:pt x="94285" y="55774"/>
                </a:lnTo>
                <a:lnTo>
                  <a:pt x="94285" y="55774"/>
                </a:lnTo>
                <a:lnTo>
                  <a:pt x="94285" y="55774"/>
                </a:lnTo>
                <a:lnTo>
                  <a:pt x="94285" y="55774"/>
                </a:lnTo>
                <a:lnTo>
                  <a:pt x="94285" y="56619"/>
                </a:lnTo>
                <a:lnTo>
                  <a:pt x="94285" y="56619"/>
                </a:lnTo>
                <a:lnTo>
                  <a:pt x="94285" y="56619"/>
                </a:lnTo>
                <a:lnTo>
                  <a:pt x="94285" y="57464"/>
                </a:lnTo>
                <a:lnTo>
                  <a:pt x="94285" y="57464"/>
                </a:lnTo>
                <a:lnTo>
                  <a:pt x="94285" y="57464"/>
                </a:lnTo>
                <a:lnTo>
                  <a:pt x="94285" y="57464"/>
                </a:lnTo>
                <a:lnTo>
                  <a:pt x="94285" y="57464"/>
                </a:lnTo>
                <a:lnTo>
                  <a:pt x="95064" y="57464"/>
                </a:lnTo>
                <a:lnTo>
                  <a:pt x="95064" y="58309"/>
                </a:lnTo>
                <a:lnTo>
                  <a:pt x="95064" y="58309"/>
                </a:lnTo>
                <a:lnTo>
                  <a:pt x="95064" y="58309"/>
                </a:lnTo>
                <a:lnTo>
                  <a:pt x="95064" y="58309"/>
                </a:lnTo>
                <a:lnTo>
                  <a:pt x="95064" y="58309"/>
                </a:lnTo>
                <a:lnTo>
                  <a:pt x="95064" y="58309"/>
                </a:lnTo>
                <a:lnTo>
                  <a:pt x="95844" y="58309"/>
                </a:lnTo>
                <a:lnTo>
                  <a:pt x="95844" y="58309"/>
                </a:lnTo>
                <a:lnTo>
                  <a:pt x="95844" y="59577"/>
                </a:lnTo>
                <a:lnTo>
                  <a:pt x="95844" y="59577"/>
                </a:lnTo>
                <a:lnTo>
                  <a:pt x="95844" y="59577"/>
                </a:lnTo>
                <a:lnTo>
                  <a:pt x="96623" y="59577"/>
                </a:lnTo>
                <a:lnTo>
                  <a:pt x="96623" y="59577"/>
                </a:lnTo>
                <a:lnTo>
                  <a:pt x="96623" y="59577"/>
                </a:lnTo>
                <a:lnTo>
                  <a:pt x="96623" y="59577"/>
                </a:lnTo>
                <a:lnTo>
                  <a:pt x="96623" y="60422"/>
                </a:lnTo>
                <a:lnTo>
                  <a:pt x="96623" y="60422"/>
                </a:lnTo>
                <a:lnTo>
                  <a:pt x="97792" y="60422"/>
                </a:lnTo>
                <a:lnTo>
                  <a:pt x="97792" y="60422"/>
                </a:lnTo>
                <a:lnTo>
                  <a:pt x="97792" y="60422"/>
                </a:lnTo>
                <a:lnTo>
                  <a:pt x="97792" y="60422"/>
                </a:lnTo>
                <a:lnTo>
                  <a:pt x="97792" y="61267"/>
                </a:lnTo>
                <a:lnTo>
                  <a:pt x="97792" y="61267"/>
                </a:lnTo>
                <a:lnTo>
                  <a:pt x="97792" y="61267"/>
                </a:lnTo>
                <a:lnTo>
                  <a:pt x="97792" y="61267"/>
                </a:lnTo>
                <a:lnTo>
                  <a:pt x="97792" y="62112"/>
                </a:lnTo>
                <a:lnTo>
                  <a:pt x="97792" y="62112"/>
                </a:lnTo>
                <a:lnTo>
                  <a:pt x="97792" y="62112"/>
                </a:lnTo>
                <a:lnTo>
                  <a:pt x="97792" y="62112"/>
                </a:lnTo>
                <a:lnTo>
                  <a:pt x="97792" y="62112"/>
                </a:lnTo>
                <a:lnTo>
                  <a:pt x="98571" y="62112"/>
                </a:lnTo>
                <a:lnTo>
                  <a:pt x="98571" y="62957"/>
                </a:lnTo>
                <a:lnTo>
                  <a:pt x="98571" y="62957"/>
                </a:lnTo>
                <a:lnTo>
                  <a:pt x="98571" y="62957"/>
                </a:lnTo>
                <a:lnTo>
                  <a:pt x="98571" y="62957"/>
                </a:lnTo>
                <a:lnTo>
                  <a:pt x="98571" y="64225"/>
                </a:lnTo>
                <a:lnTo>
                  <a:pt x="98571" y="64225"/>
                </a:lnTo>
                <a:lnTo>
                  <a:pt x="98571" y="64225"/>
                </a:lnTo>
                <a:lnTo>
                  <a:pt x="98571" y="65070"/>
                </a:lnTo>
                <a:lnTo>
                  <a:pt x="98571" y="65070"/>
                </a:lnTo>
                <a:lnTo>
                  <a:pt x="98571" y="65070"/>
                </a:lnTo>
                <a:lnTo>
                  <a:pt x="98571" y="65070"/>
                </a:lnTo>
                <a:lnTo>
                  <a:pt x="98571" y="65915"/>
                </a:lnTo>
                <a:lnTo>
                  <a:pt x="98571" y="65915"/>
                </a:lnTo>
                <a:lnTo>
                  <a:pt x="99350" y="65915"/>
                </a:lnTo>
                <a:lnTo>
                  <a:pt x="99350" y="65915"/>
                </a:lnTo>
                <a:lnTo>
                  <a:pt x="99350" y="66760"/>
                </a:lnTo>
                <a:lnTo>
                  <a:pt x="99350" y="66760"/>
                </a:lnTo>
                <a:lnTo>
                  <a:pt x="99350" y="66760"/>
                </a:lnTo>
                <a:lnTo>
                  <a:pt x="99350" y="66760"/>
                </a:lnTo>
                <a:lnTo>
                  <a:pt x="99350" y="66760"/>
                </a:lnTo>
                <a:lnTo>
                  <a:pt x="100129" y="66760"/>
                </a:lnTo>
                <a:lnTo>
                  <a:pt x="100129" y="66760"/>
                </a:lnTo>
                <a:lnTo>
                  <a:pt x="100129" y="66760"/>
                </a:lnTo>
                <a:lnTo>
                  <a:pt x="100129" y="66760"/>
                </a:lnTo>
                <a:lnTo>
                  <a:pt x="100909" y="66760"/>
                </a:lnTo>
                <a:lnTo>
                  <a:pt x="100909" y="66760"/>
                </a:lnTo>
                <a:lnTo>
                  <a:pt x="100909" y="66760"/>
                </a:lnTo>
                <a:lnTo>
                  <a:pt x="100909" y="66760"/>
                </a:lnTo>
                <a:lnTo>
                  <a:pt x="102077" y="66760"/>
                </a:lnTo>
                <a:lnTo>
                  <a:pt x="102077" y="66760"/>
                </a:lnTo>
                <a:lnTo>
                  <a:pt x="102077" y="66760"/>
                </a:lnTo>
                <a:lnTo>
                  <a:pt x="102077" y="66760"/>
                </a:lnTo>
                <a:lnTo>
                  <a:pt x="102857" y="66760"/>
                </a:lnTo>
                <a:lnTo>
                  <a:pt x="102857" y="67605"/>
                </a:lnTo>
                <a:lnTo>
                  <a:pt x="102857" y="67605"/>
                </a:lnTo>
                <a:lnTo>
                  <a:pt x="102857" y="67605"/>
                </a:lnTo>
                <a:lnTo>
                  <a:pt x="103636" y="67605"/>
                </a:lnTo>
                <a:lnTo>
                  <a:pt x="103636" y="67605"/>
                </a:lnTo>
                <a:lnTo>
                  <a:pt x="103636" y="67605"/>
                </a:lnTo>
                <a:lnTo>
                  <a:pt x="103636" y="67605"/>
                </a:lnTo>
                <a:lnTo>
                  <a:pt x="103636" y="67605"/>
                </a:lnTo>
                <a:lnTo>
                  <a:pt x="104415" y="67605"/>
                </a:lnTo>
                <a:lnTo>
                  <a:pt x="104415" y="67605"/>
                </a:lnTo>
                <a:lnTo>
                  <a:pt x="104415" y="67605"/>
                </a:lnTo>
                <a:lnTo>
                  <a:pt x="104415" y="67605"/>
                </a:lnTo>
                <a:lnTo>
                  <a:pt x="105194" y="67605"/>
                </a:lnTo>
                <a:lnTo>
                  <a:pt x="105194" y="67605"/>
                </a:lnTo>
                <a:lnTo>
                  <a:pt x="105194" y="67605"/>
                </a:lnTo>
                <a:lnTo>
                  <a:pt x="105194" y="67605"/>
                </a:lnTo>
                <a:lnTo>
                  <a:pt x="106363" y="67605"/>
                </a:lnTo>
                <a:lnTo>
                  <a:pt x="106363" y="67605"/>
                </a:lnTo>
                <a:lnTo>
                  <a:pt x="106363" y="67605"/>
                </a:lnTo>
                <a:lnTo>
                  <a:pt x="106363" y="67605"/>
                </a:lnTo>
                <a:lnTo>
                  <a:pt x="107142" y="67605"/>
                </a:lnTo>
                <a:lnTo>
                  <a:pt x="107142" y="68873"/>
                </a:lnTo>
                <a:lnTo>
                  <a:pt x="107142" y="68873"/>
                </a:lnTo>
                <a:lnTo>
                  <a:pt x="107142" y="68873"/>
                </a:lnTo>
                <a:lnTo>
                  <a:pt x="107142" y="68873"/>
                </a:lnTo>
                <a:lnTo>
                  <a:pt x="107922" y="68873"/>
                </a:lnTo>
                <a:lnTo>
                  <a:pt x="107922" y="68873"/>
                </a:lnTo>
                <a:lnTo>
                  <a:pt x="107922" y="68873"/>
                </a:lnTo>
                <a:lnTo>
                  <a:pt x="107922" y="68873"/>
                </a:lnTo>
                <a:lnTo>
                  <a:pt x="108701" y="68873"/>
                </a:lnTo>
                <a:lnTo>
                  <a:pt x="108701" y="68873"/>
                </a:lnTo>
                <a:lnTo>
                  <a:pt x="108701" y="68873"/>
                </a:lnTo>
                <a:lnTo>
                  <a:pt x="108701" y="68873"/>
                </a:lnTo>
                <a:lnTo>
                  <a:pt x="109480" y="68873"/>
                </a:lnTo>
                <a:lnTo>
                  <a:pt x="109480" y="68873"/>
                </a:lnTo>
                <a:lnTo>
                  <a:pt x="109480" y="68873"/>
                </a:lnTo>
                <a:lnTo>
                  <a:pt x="109480" y="68873"/>
                </a:lnTo>
                <a:lnTo>
                  <a:pt x="109480" y="68873"/>
                </a:lnTo>
                <a:lnTo>
                  <a:pt x="110649" y="68873"/>
                </a:lnTo>
                <a:lnTo>
                  <a:pt x="110649" y="68873"/>
                </a:lnTo>
                <a:lnTo>
                  <a:pt x="110649" y="68873"/>
                </a:lnTo>
                <a:lnTo>
                  <a:pt x="111428" y="68873"/>
                </a:lnTo>
                <a:lnTo>
                  <a:pt x="111428" y="69718"/>
                </a:lnTo>
                <a:lnTo>
                  <a:pt x="111428" y="69718"/>
                </a:lnTo>
                <a:lnTo>
                  <a:pt x="111428" y="69718"/>
                </a:lnTo>
                <a:lnTo>
                  <a:pt x="111428" y="69718"/>
                </a:lnTo>
                <a:lnTo>
                  <a:pt x="112207" y="69718"/>
                </a:lnTo>
                <a:lnTo>
                  <a:pt x="112207" y="69718"/>
                </a:lnTo>
                <a:lnTo>
                  <a:pt x="112207" y="69718"/>
                </a:lnTo>
                <a:lnTo>
                  <a:pt x="112207" y="69718"/>
                </a:lnTo>
                <a:lnTo>
                  <a:pt x="112207" y="69718"/>
                </a:lnTo>
                <a:lnTo>
                  <a:pt x="112987" y="69718"/>
                </a:lnTo>
                <a:lnTo>
                  <a:pt x="112987" y="69718"/>
                </a:lnTo>
                <a:lnTo>
                  <a:pt x="112987" y="69718"/>
                </a:lnTo>
                <a:lnTo>
                  <a:pt x="113766" y="69718"/>
                </a:lnTo>
                <a:lnTo>
                  <a:pt x="113766" y="69718"/>
                </a:lnTo>
                <a:lnTo>
                  <a:pt x="113766" y="69718"/>
                </a:lnTo>
                <a:lnTo>
                  <a:pt x="113766" y="69718"/>
                </a:lnTo>
                <a:lnTo>
                  <a:pt x="113766" y="69718"/>
                </a:lnTo>
                <a:lnTo>
                  <a:pt x="114935" y="69718"/>
                </a:lnTo>
                <a:lnTo>
                  <a:pt x="114935" y="69718"/>
                </a:lnTo>
                <a:lnTo>
                  <a:pt x="114935" y="69718"/>
                </a:lnTo>
                <a:lnTo>
                  <a:pt x="114935" y="69718"/>
                </a:lnTo>
                <a:lnTo>
                  <a:pt x="114935" y="70563"/>
                </a:lnTo>
                <a:lnTo>
                  <a:pt x="115714" y="70563"/>
                </a:lnTo>
                <a:lnTo>
                  <a:pt x="115714" y="70563"/>
                </a:lnTo>
                <a:lnTo>
                  <a:pt x="115714" y="70563"/>
                </a:lnTo>
                <a:lnTo>
                  <a:pt x="116493" y="70563"/>
                </a:lnTo>
                <a:lnTo>
                  <a:pt x="116493" y="69718"/>
                </a:lnTo>
                <a:lnTo>
                  <a:pt x="116493" y="69718"/>
                </a:lnTo>
                <a:lnTo>
                  <a:pt x="116493" y="69718"/>
                </a:lnTo>
                <a:lnTo>
                  <a:pt x="116493" y="69718"/>
                </a:lnTo>
                <a:lnTo>
                  <a:pt x="116493" y="69718"/>
                </a:lnTo>
                <a:lnTo>
                  <a:pt x="116493" y="69718"/>
                </a:lnTo>
                <a:lnTo>
                  <a:pt x="116493" y="68873"/>
                </a:lnTo>
                <a:lnTo>
                  <a:pt x="117272" y="68873"/>
                </a:lnTo>
                <a:lnTo>
                  <a:pt x="117272" y="68873"/>
                </a:lnTo>
                <a:lnTo>
                  <a:pt x="117272" y="69718"/>
                </a:lnTo>
                <a:lnTo>
                  <a:pt x="117272" y="69718"/>
                </a:lnTo>
                <a:lnTo>
                  <a:pt x="117272" y="69718"/>
                </a:lnTo>
                <a:lnTo>
                  <a:pt x="117272" y="69718"/>
                </a:lnTo>
                <a:lnTo>
                  <a:pt x="117272" y="69718"/>
                </a:lnTo>
                <a:lnTo>
                  <a:pt x="117272" y="70563"/>
                </a:lnTo>
                <a:lnTo>
                  <a:pt x="118051" y="70563"/>
                </a:lnTo>
                <a:lnTo>
                  <a:pt x="118051" y="70563"/>
                </a:lnTo>
                <a:lnTo>
                  <a:pt x="118051" y="70563"/>
                </a:lnTo>
                <a:lnTo>
                  <a:pt x="118051" y="70563"/>
                </a:lnTo>
                <a:lnTo>
                  <a:pt x="118051" y="71408"/>
                </a:lnTo>
                <a:lnTo>
                  <a:pt x="118051" y="71408"/>
                </a:lnTo>
                <a:lnTo>
                  <a:pt x="118051" y="71408"/>
                </a:lnTo>
                <a:lnTo>
                  <a:pt x="118051" y="71408"/>
                </a:lnTo>
                <a:lnTo>
                  <a:pt x="119220" y="71408"/>
                </a:lnTo>
                <a:lnTo>
                  <a:pt x="119220" y="71408"/>
                </a:lnTo>
                <a:lnTo>
                  <a:pt x="119220" y="72253"/>
                </a:lnTo>
                <a:lnTo>
                  <a:pt x="119220" y="72253"/>
                </a:lnTo>
                <a:lnTo>
                  <a:pt x="119220" y="72253"/>
                </a:lnTo>
                <a:lnTo>
                  <a:pt x="119220" y="72253"/>
                </a:lnTo>
                <a:lnTo>
                  <a:pt x="119220" y="72253"/>
                </a:lnTo>
                <a:lnTo>
                  <a:pt x="119220" y="73521"/>
                </a:lnTo>
                <a:lnTo>
                  <a:pt x="119220" y="73521"/>
                </a:lnTo>
                <a:lnTo>
                  <a:pt x="119220" y="73521"/>
                </a:lnTo>
                <a:lnTo>
                  <a:pt x="120000" y="73521"/>
                </a:lnTo>
                <a:lnTo>
                  <a:pt x="120000" y="73521"/>
                </a:lnTo>
                <a:lnTo>
                  <a:pt x="120000" y="74366"/>
                </a:lnTo>
                <a:lnTo>
                  <a:pt x="120000" y="74366"/>
                </a:lnTo>
                <a:lnTo>
                  <a:pt x="119220" y="74366"/>
                </a:lnTo>
                <a:lnTo>
                  <a:pt x="119220" y="74366"/>
                </a:lnTo>
                <a:lnTo>
                  <a:pt x="119220" y="75211"/>
                </a:lnTo>
                <a:lnTo>
                  <a:pt x="119220" y="75211"/>
                </a:lnTo>
                <a:lnTo>
                  <a:pt x="119220" y="75211"/>
                </a:lnTo>
                <a:lnTo>
                  <a:pt x="119220" y="75211"/>
                </a:lnTo>
                <a:lnTo>
                  <a:pt x="119220" y="76056"/>
                </a:lnTo>
                <a:lnTo>
                  <a:pt x="119220" y="76056"/>
                </a:lnTo>
                <a:lnTo>
                  <a:pt x="119220" y="76056"/>
                </a:lnTo>
                <a:lnTo>
                  <a:pt x="119220" y="76056"/>
                </a:lnTo>
                <a:lnTo>
                  <a:pt x="119220" y="76901"/>
                </a:lnTo>
                <a:lnTo>
                  <a:pt x="119220" y="76901"/>
                </a:lnTo>
                <a:lnTo>
                  <a:pt x="119220" y="76901"/>
                </a:lnTo>
                <a:lnTo>
                  <a:pt x="119220" y="76901"/>
                </a:lnTo>
                <a:lnTo>
                  <a:pt x="119220" y="78169"/>
                </a:lnTo>
                <a:lnTo>
                  <a:pt x="118051" y="78169"/>
                </a:lnTo>
                <a:lnTo>
                  <a:pt x="118051" y="78169"/>
                </a:lnTo>
                <a:lnTo>
                  <a:pt x="118051" y="78169"/>
                </a:lnTo>
                <a:lnTo>
                  <a:pt x="118051" y="79014"/>
                </a:lnTo>
                <a:lnTo>
                  <a:pt x="118051" y="79014"/>
                </a:lnTo>
                <a:lnTo>
                  <a:pt x="118051" y="79014"/>
                </a:lnTo>
                <a:lnTo>
                  <a:pt x="118051" y="79014"/>
                </a:lnTo>
                <a:lnTo>
                  <a:pt x="118051" y="79859"/>
                </a:lnTo>
                <a:lnTo>
                  <a:pt x="118051" y="79859"/>
                </a:lnTo>
                <a:lnTo>
                  <a:pt x="118051" y="79859"/>
                </a:lnTo>
                <a:lnTo>
                  <a:pt x="118051" y="79859"/>
                </a:lnTo>
                <a:lnTo>
                  <a:pt x="118051" y="80704"/>
                </a:lnTo>
                <a:lnTo>
                  <a:pt x="117272" y="80704"/>
                </a:lnTo>
                <a:lnTo>
                  <a:pt x="117272" y="80704"/>
                </a:lnTo>
                <a:lnTo>
                  <a:pt x="117272" y="80704"/>
                </a:lnTo>
                <a:lnTo>
                  <a:pt x="117272" y="80704"/>
                </a:lnTo>
                <a:lnTo>
                  <a:pt x="117272" y="80704"/>
                </a:lnTo>
                <a:lnTo>
                  <a:pt x="117272" y="81549"/>
                </a:lnTo>
                <a:lnTo>
                  <a:pt x="117272" y="81549"/>
                </a:lnTo>
                <a:lnTo>
                  <a:pt x="117272" y="81549"/>
                </a:lnTo>
                <a:lnTo>
                  <a:pt x="117272" y="81549"/>
                </a:lnTo>
                <a:lnTo>
                  <a:pt x="117272" y="82816"/>
                </a:lnTo>
                <a:lnTo>
                  <a:pt x="117272" y="82816"/>
                </a:lnTo>
                <a:lnTo>
                  <a:pt x="117272" y="82816"/>
                </a:lnTo>
                <a:lnTo>
                  <a:pt x="117272" y="82816"/>
                </a:lnTo>
                <a:lnTo>
                  <a:pt x="117272" y="83661"/>
                </a:lnTo>
                <a:lnTo>
                  <a:pt x="117272" y="83661"/>
                </a:lnTo>
                <a:lnTo>
                  <a:pt x="117272" y="83661"/>
                </a:lnTo>
                <a:lnTo>
                  <a:pt x="116493" y="83661"/>
                </a:lnTo>
                <a:lnTo>
                  <a:pt x="116493" y="84507"/>
                </a:lnTo>
                <a:lnTo>
                  <a:pt x="116493" y="84507"/>
                </a:lnTo>
                <a:lnTo>
                  <a:pt x="116493" y="84507"/>
                </a:lnTo>
                <a:lnTo>
                  <a:pt x="116493" y="84507"/>
                </a:lnTo>
                <a:lnTo>
                  <a:pt x="116493" y="85352"/>
                </a:lnTo>
                <a:lnTo>
                  <a:pt x="116493" y="85352"/>
                </a:lnTo>
                <a:lnTo>
                  <a:pt x="116493" y="85352"/>
                </a:lnTo>
                <a:lnTo>
                  <a:pt x="116493" y="85352"/>
                </a:lnTo>
                <a:lnTo>
                  <a:pt x="116493" y="86619"/>
                </a:lnTo>
                <a:lnTo>
                  <a:pt x="116493" y="86619"/>
                </a:lnTo>
                <a:lnTo>
                  <a:pt x="116493" y="86619"/>
                </a:lnTo>
                <a:lnTo>
                  <a:pt x="116493" y="86619"/>
                </a:lnTo>
                <a:lnTo>
                  <a:pt x="116493" y="87464"/>
                </a:lnTo>
                <a:lnTo>
                  <a:pt x="116493" y="87464"/>
                </a:lnTo>
                <a:lnTo>
                  <a:pt x="116493" y="87464"/>
                </a:lnTo>
                <a:lnTo>
                  <a:pt x="115714" y="87464"/>
                </a:lnTo>
                <a:lnTo>
                  <a:pt x="115714" y="88309"/>
                </a:lnTo>
                <a:lnTo>
                  <a:pt x="115714" y="88309"/>
                </a:lnTo>
                <a:lnTo>
                  <a:pt x="115714" y="88309"/>
                </a:lnTo>
                <a:lnTo>
                  <a:pt x="115714" y="88309"/>
                </a:lnTo>
                <a:lnTo>
                  <a:pt x="115714" y="88309"/>
                </a:lnTo>
                <a:lnTo>
                  <a:pt x="114935" y="88309"/>
                </a:lnTo>
                <a:lnTo>
                  <a:pt x="114935" y="88309"/>
                </a:lnTo>
                <a:lnTo>
                  <a:pt x="114935" y="88309"/>
                </a:lnTo>
                <a:lnTo>
                  <a:pt x="114935" y="89154"/>
                </a:lnTo>
                <a:lnTo>
                  <a:pt x="114935" y="89154"/>
                </a:lnTo>
                <a:lnTo>
                  <a:pt x="113766" y="89154"/>
                </a:lnTo>
                <a:lnTo>
                  <a:pt x="113766" y="89154"/>
                </a:lnTo>
                <a:lnTo>
                  <a:pt x="113766" y="89154"/>
                </a:lnTo>
                <a:lnTo>
                  <a:pt x="113766" y="89154"/>
                </a:lnTo>
                <a:lnTo>
                  <a:pt x="113766" y="89154"/>
                </a:lnTo>
                <a:lnTo>
                  <a:pt x="112987" y="89154"/>
                </a:lnTo>
                <a:lnTo>
                  <a:pt x="112987" y="89154"/>
                </a:lnTo>
                <a:lnTo>
                  <a:pt x="112987" y="89154"/>
                </a:lnTo>
                <a:lnTo>
                  <a:pt x="112987" y="89154"/>
                </a:lnTo>
                <a:lnTo>
                  <a:pt x="112207" y="89154"/>
                </a:lnTo>
                <a:lnTo>
                  <a:pt x="112207" y="90000"/>
                </a:lnTo>
                <a:lnTo>
                  <a:pt x="112207" y="90000"/>
                </a:lnTo>
                <a:lnTo>
                  <a:pt x="112207" y="90000"/>
                </a:lnTo>
                <a:lnTo>
                  <a:pt x="112207" y="90000"/>
                </a:lnTo>
                <a:lnTo>
                  <a:pt x="112207" y="90000"/>
                </a:lnTo>
                <a:lnTo>
                  <a:pt x="111428" y="90000"/>
                </a:lnTo>
                <a:lnTo>
                  <a:pt x="111428" y="90000"/>
                </a:lnTo>
                <a:lnTo>
                  <a:pt x="111428" y="90000"/>
                </a:lnTo>
                <a:lnTo>
                  <a:pt x="111428" y="90000"/>
                </a:lnTo>
                <a:lnTo>
                  <a:pt x="111428" y="90000"/>
                </a:lnTo>
                <a:lnTo>
                  <a:pt x="110649" y="90000"/>
                </a:lnTo>
                <a:lnTo>
                  <a:pt x="110649" y="90000"/>
                </a:lnTo>
                <a:lnTo>
                  <a:pt x="110649" y="90000"/>
                </a:lnTo>
                <a:lnTo>
                  <a:pt x="110649" y="90000"/>
                </a:lnTo>
                <a:lnTo>
                  <a:pt x="109480" y="90000"/>
                </a:lnTo>
                <a:lnTo>
                  <a:pt x="109480" y="90000"/>
                </a:lnTo>
                <a:lnTo>
                  <a:pt x="109480" y="91267"/>
                </a:lnTo>
                <a:lnTo>
                  <a:pt x="109480" y="91267"/>
                </a:lnTo>
                <a:lnTo>
                  <a:pt x="109480" y="91267"/>
                </a:lnTo>
                <a:lnTo>
                  <a:pt x="108701" y="91267"/>
                </a:lnTo>
                <a:lnTo>
                  <a:pt x="108701" y="91267"/>
                </a:lnTo>
                <a:lnTo>
                  <a:pt x="108701" y="91267"/>
                </a:lnTo>
                <a:lnTo>
                  <a:pt x="108701" y="91267"/>
                </a:lnTo>
                <a:lnTo>
                  <a:pt x="108701" y="91267"/>
                </a:lnTo>
                <a:lnTo>
                  <a:pt x="108701" y="91267"/>
                </a:lnTo>
                <a:lnTo>
                  <a:pt x="107922" y="91267"/>
                </a:lnTo>
                <a:lnTo>
                  <a:pt x="107922" y="91267"/>
                </a:lnTo>
                <a:lnTo>
                  <a:pt x="107922" y="91267"/>
                </a:lnTo>
                <a:lnTo>
                  <a:pt x="107922" y="92112"/>
                </a:lnTo>
                <a:lnTo>
                  <a:pt x="107142" y="92112"/>
                </a:lnTo>
                <a:lnTo>
                  <a:pt x="107142" y="92112"/>
                </a:lnTo>
                <a:lnTo>
                  <a:pt x="107142" y="92112"/>
                </a:lnTo>
                <a:lnTo>
                  <a:pt x="107142" y="92112"/>
                </a:lnTo>
                <a:lnTo>
                  <a:pt x="107142" y="92112"/>
                </a:lnTo>
                <a:lnTo>
                  <a:pt x="106363" y="92112"/>
                </a:lnTo>
                <a:lnTo>
                  <a:pt x="106363" y="92112"/>
                </a:lnTo>
                <a:lnTo>
                  <a:pt x="106363" y="92112"/>
                </a:lnTo>
                <a:lnTo>
                  <a:pt x="106363" y="92112"/>
                </a:lnTo>
                <a:lnTo>
                  <a:pt x="106363" y="92112"/>
                </a:lnTo>
                <a:lnTo>
                  <a:pt x="105194" y="92112"/>
                </a:lnTo>
                <a:lnTo>
                  <a:pt x="105194" y="92957"/>
                </a:lnTo>
                <a:lnTo>
                  <a:pt x="105194" y="92957"/>
                </a:lnTo>
                <a:lnTo>
                  <a:pt x="105194" y="92957"/>
                </a:lnTo>
                <a:lnTo>
                  <a:pt x="104415" y="92957"/>
                </a:lnTo>
                <a:lnTo>
                  <a:pt x="104415" y="92957"/>
                </a:lnTo>
                <a:lnTo>
                  <a:pt x="104415" y="92957"/>
                </a:lnTo>
                <a:lnTo>
                  <a:pt x="104415" y="92957"/>
                </a:lnTo>
                <a:lnTo>
                  <a:pt x="104415" y="92957"/>
                </a:lnTo>
                <a:lnTo>
                  <a:pt x="104415" y="92957"/>
                </a:lnTo>
                <a:lnTo>
                  <a:pt x="103636" y="92957"/>
                </a:lnTo>
                <a:lnTo>
                  <a:pt x="103636" y="92957"/>
                </a:lnTo>
                <a:lnTo>
                  <a:pt x="103636" y="92957"/>
                </a:lnTo>
                <a:lnTo>
                  <a:pt x="103636" y="93802"/>
                </a:lnTo>
                <a:lnTo>
                  <a:pt x="103636" y="93802"/>
                </a:lnTo>
                <a:lnTo>
                  <a:pt x="102857" y="93802"/>
                </a:lnTo>
                <a:lnTo>
                  <a:pt x="102857" y="93802"/>
                </a:lnTo>
                <a:lnTo>
                  <a:pt x="102857" y="93802"/>
                </a:lnTo>
                <a:lnTo>
                  <a:pt x="102857" y="93802"/>
                </a:lnTo>
                <a:lnTo>
                  <a:pt x="102077" y="93802"/>
                </a:lnTo>
                <a:lnTo>
                  <a:pt x="102077" y="93802"/>
                </a:lnTo>
                <a:lnTo>
                  <a:pt x="102077" y="93802"/>
                </a:lnTo>
                <a:lnTo>
                  <a:pt x="102077" y="93802"/>
                </a:lnTo>
                <a:lnTo>
                  <a:pt x="102077" y="93802"/>
                </a:lnTo>
                <a:lnTo>
                  <a:pt x="100909" y="93802"/>
                </a:lnTo>
                <a:lnTo>
                  <a:pt x="100909" y="94647"/>
                </a:lnTo>
                <a:lnTo>
                  <a:pt x="100909" y="94647"/>
                </a:lnTo>
                <a:lnTo>
                  <a:pt x="100909" y="94647"/>
                </a:lnTo>
                <a:lnTo>
                  <a:pt x="100129" y="94647"/>
                </a:lnTo>
                <a:lnTo>
                  <a:pt x="100129" y="94647"/>
                </a:lnTo>
                <a:lnTo>
                  <a:pt x="100129" y="94647"/>
                </a:lnTo>
                <a:lnTo>
                  <a:pt x="100129" y="94647"/>
                </a:lnTo>
                <a:lnTo>
                  <a:pt x="100129" y="94647"/>
                </a:lnTo>
                <a:lnTo>
                  <a:pt x="100129" y="94647"/>
                </a:lnTo>
                <a:lnTo>
                  <a:pt x="99350" y="94647"/>
                </a:lnTo>
                <a:lnTo>
                  <a:pt x="99350" y="94647"/>
                </a:lnTo>
                <a:lnTo>
                  <a:pt x="99350" y="94647"/>
                </a:lnTo>
                <a:lnTo>
                  <a:pt x="99350" y="95915"/>
                </a:lnTo>
                <a:lnTo>
                  <a:pt x="99350" y="95915"/>
                </a:lnTo>
                <a:lnTo>
                  <a:pt x="98571" y="95915"/>
                </a:lnTo>
                <a:lnTo>
                  <a:pt x="98571" y="95915"/>
                </a:lnTo>
                <a:lnTo>
                  <a:pt x="98571" y="95915"/>
                </a:lnTo>
                <a:lnTo>
                  <a:pt x="98571" y="95915"/>
                </a:lnTo>
                <a:lnTo>
                  <a:pt x="97792" y="95915"/>
                </a:lnTo>
                <a:lnTo>
                  <a:pt x="97792" y="95915"/>
                </a:lnTo>
                <a:lnTo>
                  <a:pt x="97792" y="95915"/>
                </a:lnTo>
                <a:lnTo>
                  <a:pt x="97792" y="95915"/>
                </a:lnTo>
                <a:lnTo>
                  <a:pt x="97792" y="95915"/>
                </a:lnTo>
                <a:lnTo>
                  <a:pt x="96623" y="95915"/>
                </a:lnTo>
                <a:lnTo>
                  <a:pt x="96623" y="95915"/>
                </a:lnTo>
                <a:lnTo>
                  <a:pt x="96623" y="95915"/>
                </a:lnTo>
                <a:lnTo>
                  <a:pt x="96623" y="95915"/>
                </a:lnTo>
                <a:lnTo>
                  <a:pt x="95844" y="95915"/>
                </a:lnTo>
                <a:lnTo>
                  <a:pt x="95844" y="96760"/>
                </a:lnTo>
                <a:lnTo>
                  <a:pt x="95844" y="96760"/>
                </a:lnTo>
                <a:lnTo>
                  <a:pt x="95844" y="96760"/>
                </a:lnTo>
                <a:lnTo>
                  <a:pt x="95064" y="96760"/>
                </a:lnTo>
                <a:lnTo>
                  <a:pt x="95064" y="96760"/>
                </a:lnTo>
                <a:lnTo>
                  <a:pt x="95064" y="96760"/>
                </a:lnTo>
                <a:lnTo>
                  <a:pt x="95064" y="96760"/>
                </a:lnTo>
                <a:lnTo>
                  <a:pt x="95064" y="96760"/>
                </a:lnTo>
                <a:lnTo>
                  <a:pt x="94285" y="96760"/>
                </a:lnTo>
                <a:lnTo>
                  <a:pt x="94285" y="96760"/>
                </a:lnTo>
                <a:lnTo>
                  <a:pt x="94285" y="96760"/>
                </a:lnTo>
                <a:lnTo>
                  <a:pt x="94285" y="96760"/>
                </a:lnTo>
                <a:lnTo>
                  <a:pt x="94285" y="96760"/>
                </a:lnTo>
                <a:lnTo>
                  <a:pt x="93506" y="96760"/>
                </a:lnTo>
                <a:lnTo>
                  <a:pt x="93506" y="96760"/>
                </a:lnTo>
                <a:lnTo>
                  <a:pt x="93506" y="96760"/>
                </a:lnTo>
                <a:lnTo>
                  <a:pt x="93506" y="97605"/>
                </a:lnTo>
                <a:lnTo>
                  <a:pt x="92337" y="97605"/>
                </a:lnTo>
                <a:lnTo>
                  <a:pt x="92337" y="97605"/>
                </a:lnTo>
                <a:lnTo>
                  <a:pt x="92337" y="97605"/>
                </a:lnTo>
                <a:lnTo>
                  <a:pt x="92337" y="97605"/>
                </a:lnTo>
                <a:lnTo>
                  <a:pt x="91558" y="97605"/>
                </a:lnTo>
                <a:lnTo>
                  <a:pt x="91558" y="97605"/>
                </a:lnTo>
                <a:lnTo>
                  <a:pt x="91558" y="97605"/>
                </a:lnTo>
                <a:lnTo>
                  <a:pt x="91558" y="97605"/>
                </a:lnTo>
                <a:lnTo>
                  <a:pt x="91558" y="97605"/>
                </a:lnTo>
                <a:lnTo>
                  <a:pt x="90779" y="97605"/>
                </a:lnTo>
                <a:lnTo>
                  <a:pt x="90779" y="97605"/>
                </a:lnTo>
                <a:lnTo>
                  <a:pt x="90779" y="97605"/>
                </a:lnTo>
                <a:lnTo>
                  <a:pt x="90779" y="97605"/>
                </a:lnTo>
                <a:lnTo>
                  <a:pt x="90000" y="97605"/>
                </a:lnTo>
                <a:lnTo>
                  <a:pt x="90000" y="97605"/>
                </a:lnTo>
                <a:lnTo>
                  <a:pt x="90000" y="97605"/>
                </a:lnTo>
                <a:lnTo>
                  <a:pt x="90000" y="98450"/>
                </a:lnTo>
                <a:lnTo>
                  <a:pt x="90000" y="98450"/>
                </a:lnTo>
                <a:lnTo>
                  <a:pt x="89220" y="98450"/>
                </a:lnTo>
                <a:lnTo>
                  <a:pt x="89220" y="98450"/>
                </a:lnTo>
                <a:lnTo>
                  <a:pt x="89220" y="98450"/>
                </a:lnTo>
                <a:lnTo>
                  <a:pt x="89220" y="98450"/>
                </a:lnTo>
                <a:lnTo>
                  <a:pt x="89220" y="98450"/>
                </a:lnTo>
                <a:lnTo>
                  <a:pt x="88051" y="98450"/>
                </a:lnTo>
                <a:lnTo>
                  <a:pt x="88051" y="98450"/>
                </a:lnTo>
                <a:lnTo>
                  <a:pt x="88051" y="98450"/>
                </a:lnTo>
                <a:lnTo>
                  <a:pt x="88051" y="98450"/>
                </a:lnTo>
                <a:lnTo>
                  <a:pt x="87272" y="98450"/>
                </a:lnTo>
                <a:lnTo>
                  <a:pt x="87272" y="98450"/>
                </a:lnTo>
                <a:lnTo>
                  <a:pt x="87272" y="98450"/>
                </a:lnTo>
                <a:lnTo>
                  <a:pt x="87272" y="98450"/>
                </a:lnTo>
                <a:lnTo>
                  <a:pt x="86493" y="98450"/>
                </a:lnTo>
                <a:lnTo>
                  <a:pt x="86493" y="99295"/>
                </a:lnTo>
                <a:lnTo>
                  <a:pt x="86493" y="99295"/>
                </a:lnTo>
                <a:lnTo>
                  <a:pt x="86493" y="99295"/>
                </a:lnTo>
                <a:lnTo>
                  <a:pt x="86493" y="99295"/>
                </a:lnTo>
                <a:lnTo>
                  <a:pt x="85714" y="99295"/>
                </a:lnTo>
                <a:lnTo>
                  <a:pt x="85714" y="99295"/>
                </a:lnTo>
                <a:lnTo>
                  <a:pt x="85714" y="99295"/>
                </a:lnTo>
                <a:lnTo>
                  <a:pt x="85714" y="99295"/>
                </a:lnTo>
                <a:lnTo>
                  <a:pt x="84935" y="99295"/>
                </a:lnTo>
                <a:lnTo>
                  <a:pt x="84935" y="99295"/>
                </a:lnTo>
                <a:lnTo>
                  <a:pt x="84935" y="99295"/>
                </a:lnTo>
                <a:lnTo>
                  <a:pt x="84935" y="99295"/>
                </a:lnTo>
                <a:lnTo>
                  <a:pt x="84935" y="99295"/>
                </a:lnTo>
                <a:lnTo>
                  <a:pt x="83766" y="99295"/>
                </a:lnTo>
                <a:lnTo>
                  <a:pt x="83766" y="99295"/>
                </a:lnTo>
                <a:lnTo>
                  <a:pt x="83766" y="99295"/>
                </a:lnTo>
                <a:lnTo>
                  <a:pt x="83766" y="100563"/>
                </a:lnTo>
                <a:lnTo>
                  <a:pt x="83766" y="100563"/>
                </a:lnTo>
                <a:lnTo>
                  <a:pt x="82987" y="100563"/>
                </a:lnTo>
                <a:lnTo>
                  <a:pt x="82987" y="100563"/>
                </a:lnTo>
                <a:lnTo>
                  <a:pt x="82987" y="100563"/>
                </a:lnTo>
                <a:lnTo>
                  <a:pt x="82987" y="100563"/>
                </a:lnTo>
                <a:lnTo>
                  <a:pt x="82207" y="100563"/>
                </a:lnTo>
                <a:lnTo>
                  <a:pt x="82207" y="100563"/>
                </a:lnTo>
                <a:lnTo>
                  <a:pt x="82207" y="100563"/>
                </a:lnTo>
                <a:lnTo>
                  <a:pt x="82207" y="100563"/>
                </a:lnTo>
                <a:lnTo>
                  <a:pt x="82207" y="100563"/>
                </a:lnTo>
                <a:lnTo>
                  <a:pt x="81428" y="100563"/>
                </a:lnTo>
                <a:lnTo>
                  <a:pt x="81428" y="100563"/>
                </a:lnTo>
                <a:lnTo>
                  <a:pt x="81428" y="100563"/>
                </a:lnTo>
                <a:lnTo>
                  <a:pt x="81428" y="100563"/>
                </a:lnTo>
                <a:lnTo>
                  <a:pt x="81428" y="100563"/>
                </a:lnTo>
                <a:lnTo>
                  <a:pt x="80649" y="100563"/>
                </a:lnTo>
                <a:lnTo>
                  <a:pt x="80649" y="101408"/>
                </a:lnTo>
                <a:lnTo>
                  <a:pt x="80649" y="101408"/>
                </a:lnTo>
                <a:lnTo>
                  <a:pt x="80649" y="101408"/>
                </a:lnTo>
                <a:lnTo>
                  <a:pt x="80649" y="101408"/>
                </a:lnTo>
                <a:lnTo>
                  <a:pt x="80649" y="101408"/>
                </a:lnTo>
                <a:lnTo>
                  <a:pt x="79480" y="101408"/>
                </a:lnTo>
                <a:lnTo>
                  <a:pt x="79480" y="102253"/>
                </a:lnTo>
                <a:lnTo>
                  <a:pt x="79480" y="102253"/>
                </a:lnTo>
                <a:lnTo>
                  <a:pt x="79480" y="102253"/>
                </a:lnTo>
                <a:lnTo>
                  <a:pt x="79480" y="102253"/>
                </a:lnTo>
                <a:lnTo>
                  <a:pt x="79480" y="102253"/>
                </a:lnTo>
                <a:lnTo>
                  <a:pt x="79480" y="102253"/>
                </a:lnTo>
                <a:lnTo>
                  <a:pt x="79480" y="103098"/>
                </a:lnTo>
                <a:lnTo>
                  <a:pt x="78701" y="103098"/>
                </a:lnTo>
                <a:lnTo>
                  <a:pt x="78701" y="103098"/>
                </a:lnTo>
                <a:lnTo>
                  <a:pt x="78701" y="103098"/>
                </a:lnTo>
                <a:lnTo>
                  <a:pt x="78701" y="103098"/>
                </a:lnTo>
                <a:lnTo>
                  <a:pt x="78701" y="103098"/>
                </a:lnTo>
                <a:lnTo>
                  <a:pt x="78701" y="103943"/>
                </a:lnTo>
                <a:lnTo>
                  <a:pt x="78701" y="103943"/>
                </a:lnTo>
                <a:lnTo>
                  <a:pt x="78701" y="103943"/>
                </a:lnTo>
                <a:lnTo>
                  <a:pt x="77922" y="103943"/>
                </a:lnTo>
                <a:lnTo>
                  <a:pt x="77922" y="103943"/>
                </a:lnTo>
                <a:lnTo>
                  <a:pt x="77922" y="103943"/>
                </a:lnTo>
                <a:lnTo>
                  <a:pt x="77922" y="105211"/>
                </a:lnTo>
                <a:lnTo>
                  <a:pt x="77922" y="105211"/>
                </a:lnTo>
                <a:lnTo>
                  <a:pt x="77922" y="105211"/>
                </a:lnTo>
                <a:lnTo>
                  <a:pt x="77142" y="105211"/>
                </a:lnTo>
                <a:lnTo>
                  <a:pt x="77142" y="105211"/>
                </a:lnTo>
                <a:lnTo>
                  <a:pt x="77142" y="106056"/>
                </a:lnTo>
                <a:lnTo>
                  <a:pt x="77142" y="106056"/>
                </a:lnTo>
                <a:lnTo>
                  <a:pt x="77142" y="106056"/>
                </a:lnTo>
                <a:lnTo>
                  <a:pt x="77142" y="106056"/>
                </a:lnTo>
                <a:lnTo>
                  <a:pt x="77142" y="106056"/>
                </a:lnTo>
                <a:lnTo>
                  <a:pt x="77142" y="106056"/>
                </a:lnTo>
                <a:lnTo>
                  <a:pt x="77142" y="106901"/>
                </a:lnTo>
                <a:lnTo>
                  <a:pt x="76363" y="106901"/>
                </a:lnTo>
                <a:lnTo>
                  <a:pt x="76363" y="106901"/>
                </a:lnTo>
                <a:lnTo>
                  <a:pt x="76363" y="106901"/>
                </a:lnTo>
                <a:lnTo>
                  <a:pt x="76363" y="106901"/>
                </a:lnTo>
                <a:lnTo>
                  <a:pt x="76363" y="106901"/>
                </a:lnTo>
                <a:lnTo>
                  <a:pt x="76363" y="107746"/>
                </a:lnTo>
                <a:lnTo>
                  <a:pt x="76363" y="107746"/>
                </a:lnTo>
                <a:lnTo>
                  <a:pt x="76363" y="107746"/>
                </a:lnTo>
                <a:lnTo>
                  <a:pt x="75194" y="107746"/>
                </a:lnTo>
                <a:lnTo>
                  <a:pt x="75194" y="107746"/>
                </a:lnTo>
                <a:lnTo>
                  <a:pt x="75194" y="107746"/>
                </a:lnTo>
                <a:lnTo>
                  <a:pt x="75194" y="108591"/>
                </a:lnTo>
                <a:lnTo>
                  <a:pt x="75194" y="108591"/>
                </a:lnTo>
                <a:lnTo>
                  <a:pt x="75194" y="108591"/>
                </a:lnTo>
                <a:lnTo>
                  <a:pt x="74415" y="108591"/>
                </a:lnTo>
                <a:lnTo>
                  <a:pt x="74415" y="108591"/>
                </a:lnTo>
                <a:lnTo>
                  <a:pt x="74415" y="108591"/>
                </a:lnTo>
                <a:lnTo>
                  <a:pt x="74415" y="109859"/>
                </a:lnTo>
                <a:lnTo>
                  <a:pt x="74415" y="109859"/>
                </a:lnTo>
                <a:lnTo>
                  <a:pt x="74415" y="109859"/>
                </a:lnTo>
                <a:lnTo>
                  <a:pt x="74415" y="109859"/>
                </a:lnTo>
                <a:lnTo>
                  <a:pt x="74415" y="109859"/>
                </a:lnTo>
                <a:lnTo>
                  <a:pt x="74415" y="109859"/>
                </a:lnTo>
                <a:lnTo>
                  <a:pt x="73636" y="109859"/>
                </a:lnTo>
                <a:lnTo>
                  <a:pt x="73636" y="110704"/>
                </a:lnTo>
                <a:lnTo>
                  <a:pt x="73636" y="110704"/>
                </a:lnTo>
                <a:lnTo>
                  <a:pt x="73636" y="110704"/>
                </a:lnTo>
                <a:lnTo>
                  <a:pt x="73636" y="110704"/>
                </a:lnTo>
                <a:lnTo>
                  <a:pt x="73636" y="110704"/>
                </a:lnTo>
                <a:lnTo>
                  <a:pt x="73636" y="110704"/>
                </a:lnTo>
                <a:lnTo>
                  <a:pt x="73636" y="111549"/>
                </a:lnTo>
                <a:lnTo>
                  <a:pt x="72857" y="111549"/>
                </a:lnTo>
                <a:lnTo>
                  <a:pt x="72857" y="111549"/>
                </a:lnTo>
                <a:lnTo>
                  <a:pt x="72857" y="111549"/>
                </a:lnTo>
                <a:lnTo>
                  <a:pt x="72857" y="111549"/>
                </a:lnTo>
                <a:lnTo>
                  <a:pt x="72857" y="111549"/>
                </a:lnTo>
                <a:lnTo>
                  <a:pt x="72857" y="112394"/>
                </a:lnTo>
                <a:lnTo>
                  <a:pt x="72077" y="112394"/>
                </a:lnTo>
                <a:lnTo>
                  <a:pt x="72077" y="112394"/>
                </a:lnTo>
                <a:lnTo>
                  <a:pt x="72077" y="112394"/>
                </a:lnTo>
                <a:lnTo>
                  <a:pt x="72077" y="112394"/>
                </a:lnTo>
                <a:lnTo>
                  <a:pt x="72077" y="113239"/>
                </a:lnTo>
                <a:lnTo>
                  <a:pt x="72077" y="113239"/>
                </a:lnTo>
                <a:lnTo>
                  <a:pt x="72077" y="113239"/>
                </a:lnTo>
                <a:lnTo>
                  <a:pt x="72077" y="113239"/>
                </a:lnTo>
                <a:lnTo>
                  <a:pt x="72077" y="113239"/>
                </a:lnTo>
                <a:lnTo>
                  <a:pt x="70909" y="113239"/>
                </a:lnTo>
                <a:lnTo>
                  <a:pt x="70909" y="114507"/>
                </a:lnTo>
                <a:lnTo>
                  <a:pt x="70909" y="114507"/>
                </a:lnTo>
                <a:lnTo>
                  <a:pt x="70909" y="114507"/>
                </a:lnTo>
                <a:lnTo>
                  <a:pt x="70909" y="114507"/>
                </a:lnTo>
                <a:lnTo>
                  <a:pt x="70909" y="114507"/>
                </a:lnTo>
                <a:lnTo>
                  <a:pt x="70129" y="114507"/>
                </a:lnTo>
                <a:lnTo>
                  <a:pt x="70129" y="115352"/>
                </a:lnTo>
                <a:lnTo>
                  <a:pt x="70129" y="115352"/>
                </a:lnTo>
                <a:lnTo>
                  <a:pt x="70129" y="115352"/>
                </a:lnTo>
                <a:lnTo>
                  <a:pt x="70129" y="115352"/>
                </a:lnTo>
                <a:lnTo>
                  <a:pt x="70129" y="115352"/>
                </a:lnTo>
                <a:lnTo>
                  <a:pt x="70129" y="115352"/>
                </a:lnTo>
                <a:lnTo>
                  <a:pt x="70129" y="116197"/>
                </a:lnTo>
                <a:lnTo>
                  <a:pt x="69350" y="116197"/>
                </a:lnTo>
                <a:lnTo>
                  <a:pt x="69350" y="116197"/>
                </a:lnTo>
                <a:lnTo>
                  <a:pt x="69350" y="116197"/>
                </a:lnTo>
                <a:lnTo>
                  <a:pt x="69350" y="116197"/>
                </a:lnTo>
                <a:lnTo>
                  <a:pt x="69350" y="117042"/>
                </a:lnTo>
                <a:lnTo>
                  <a:pt x="69350" y="117042"/>
                </a:lnTo>
                <a:lnTo>
                  <a:pt x="69350" y="117042"/>
                </a:lnTo>
                <a:lnTo>
                  <a:pt x="69350" y="117042"/>
                </a:lnTo>
                <a:lnTo>
                  <a:pt x="69350" y="117042"/>
                </a:lnTo>
                <a:lnTo>
                  <a:pt x="68571" y="117042"/>
                </a:lnTo>
                <a:lnTo>
                  <a:pt x="68571" y="117887"/>
                </a:lnTo>
                <a:lnTo>
                  <a:pt x="68571" y="117887"/>
                </a:lnTo>
                <a:lnTo>
                  <a:pt x="68571" y="117887"/>
                </a:lnTo>
                <a:lnTo>
                  <a:pt x="68571" y="117887"/>
                </a:lnTo>
                <a:lnTo>
                  <a:pt x="68571" y="117887"/>
                </a:lnTo>
                <a:lnTo>
                  <a:pt x="67792" y="117887"/>
                </a:lnTo>
                <a:lnTo>
                  <a:pt x="67792" y="119154"/>
                </a:lnTo>
                <a:lnTo>
                  <a:pt x="67792" y="119154"/>
                </a:lnTo>
                <a:lnTo>
                  <a:pt x="67792" y="119154"/>
                </a:lnTo>
                <a:lnTo>
                  <a:pt x="67792" y="119154"/>
                </a:lnTo>
                <a:lnTo>
                  <a:pt x="67792" y="119154"/>
                </a:lnTo>
                <a:lnTo>
                  <a:pt x="67792" y="119154"/>
                </a:lnTo>
                <a:lnTo>
                  <a:pt x="67792" y="119154"/>
                </a:lnTo>
                <a:lnTo>
                  <a:pt x="67792" y="120000"/>
                </a:lnTo>
                <a:lnTo>
                  <a:pt x="66623" y="120000"/>
                </a:lnTo>
                <a:lnTo>
                  <a:pt x="66623" y="119154"/>
                </a:lnTo>
                <a:lnTo>
                  <a:pt x="66623" y="119154"/>
                </a:lnTo>
                <a:lnTo>
                  <a:pt x="66623" y="119154"/>
                </a:lnTo>
                <a:lnTo>
                  <a:pt x="66623" y="119154"/>
                </a:lnTo>
                <a:lnTo>
                  <a:pt x="66623" y="117887"/>
                </a:lnTo>
                <a:lnTo>
                  <a:pt x="66623" y="117887"/>
                </a:lnTo>
                <a:lnTo>
                  <a:pt x="66623" y="117887"/>
                </a:lnTo>
                <a:lnTo>
                  <a:pt x="66623" y="117042"/>
                </a:lnTo>
                <a:lnTo>
                  <a:pt x="66623" y="117042"/>
                </a:lnTo>
                <a:lnTo>
                  <a:pt x="66623" y="117042"/>
                </a:lnTo>
                <a:lnTo>
                  <a:pt x="66623" y="116197"/>
                </a:lnTo>
                <a:lnTo>
                  <a:pt x="66623" y="116197"/>
                </a:lnTo>
                <a:lnTo>
                  <a:pt x="66623" y="116197"/>
                </a:lnTo>
                <a:lnTo>
                  <a:pt x="66623" y="115352"/>
                </a:lnTo>
                <a:lnTo>
                  <a:pt x="66623" y="115352"/>
                </a:lnTo>
                <a:lnTo>
                  <a:pt x="66623" y="115352"/>
                </a:lnTo>
                <a:lnTo>
                  <a:pt x="66623" y="114507"/>
                </a:lnTo>
                <a:lnTo>
                  <a:pt x="66623" y="114507"/>
                </a:lnTo>
                <a:lnTo>
                  <a:pt x="66623" y="114507"/>
                </a:lnTo>
                <a:lnTo>
                  <a:pt x="66623" y="114507"/>
                </a:lnTo>
                <a:lnTo>
                  <a:pt x="66623" y="114507"/>
                </a:lnTo>
                <a:lnTo>
                  <a:pt x="66623" y="114507"/>
                </a:lnTo>
                <a:lnTo>
                  <a:pt x="65844" y="114507"/>
                </a:lnTo>
                <a:lnTo>
                  <a:pt x="65844" y="113239"/>
                </a:lnTo>
                <a:lnTo>
                  <a:pt x="65844" y="113239"/>
                </a:lnTo>
                <a:lnTo>
                  <a:pt x="65844" y="113239"/>
                </a:lnTo>
                <a:lnTo>
                  <a:pt x="65844" y="113239"/>
                </a:lnTo>
                <a:lnTo>
                  <a:pt x="65064" y="113239"/>
                </a:lnTo>
                <a:lnTo>
                  <a:pt x="65064" y="113239"/>
                </a:lnTo>
                <a:lnTo>
                  <a:pt x="65064" y="113239"/>
                </a:lnTo>
                <a:lnTo>
                  <a:pt x="65064" y="113239"/>
                </a:lnTo>
                <a:lnTo>
                  <a:pt x="65064" y="113239"/>
                </a:lnTo>
                <a:lnTo>
                  <a:pt x="65064" y="112394"/>
                </a:lnTo>
                <a:lnTo>
                  <a:pt x="64285" y="112394"/>
                </a:lnTo>
                <a:lnTo>
                  <a:pt x="64285" y="112394"/>
                </a:lnTo>
                <a:lnTo>
                  <a:pt x="64285" y="112394"/>
                </a:lnTo>
                <a:lnTo>
                  <a:pt x="64285" y="112394"/>
                </a:lnTo>
                <a:lnTo>
                  <a:pt x="64285" y="112394"/>
                </a:lnTo>
                <a:lnTo>
                  <a:pt x="64285" y="112394"/>
                </a:lnTo>
                <a:lnTo>
                  <a:pt x="63506" y="112394"/>
                </a:lnTo>
                <a:lnTo>
                  <a:pt x="63506" y="111549"/>
                </a:lnTo>
                <a:lnTo>
                  <a:pt x="63506" y="111549"/>
                </a:lnTo>
                <a:lnTo>
                  <a:pt x="63506" y="111549"/>
                </a:lnTo>
                <a:lnTo>
                  <a:pt x="63506" y="111549"/>
                </a:lnTo>
                <a:lnTo>
                  <a:pt x="62337" y="111549"/>
                </a:lnTo>
                <a:lnTo>
                  <a:pt x="62337" y="111549"/>
                </a:lnTo>
                <a:lnTo>
                  <a:pt x="62337" y="111549"/>
                </a:lnTo>
                <a:lnTo>
                  <a:pt x="62337" y="111549"/>
                </a:lnTo>
                <a:lnTo>
                  <a:pt x="62337" y="111549"/>
                </a:lnTo>
                <a:lnTo>
                  <a:pt x="62337" y="110704"/>
                </a:lnTo>
                <a:lnTo>
                  <a:pt x="61558" y="110704"/>
                </a:lnTo>
                <a:lnTo>
                  <a:pt x="61558" y="110704"/>
                </a:lnTo>
                <a:lnTo>
                  <a:pt x="61558" y="110704"/>
                </a:lnTo>
                <a:lnTo>
                  <a:pt x="61558" y="110704"/>
                </a:lnTo>
                <a:lnTo>
                  <a:pt x="61558" y="110704"/>
                </a:lnTo>
                <a:lnTo>
                  <a:pt x="61558" y="110704"/>
                </a:lnTo>
                <a:lnTo>
                  <a:pt x="60779" y="110704"/>
                </a:lnTo>
                <a:lnTo>
                  <a:pt x="60779" y="110704"/>
                </a:lnTo>
                <a:lnTo>
                  <a:pt x="60779" y="109859"/>
                </a:lnTo>
                <a:lnTo>
                  <a:pt x="60779" y="109859"/>
                </a:lnTo>
                <a:lnTo>
                  <a:pt x="60779" y="109859"/>
                </a:lnTo>
                <a:lnTo>
                  <a:pt x="60000" y="109859"/>
                </a:lnTo>
                <a:lnTo>
                  <a:pt x="60000" y="109859"/>
                </a:lnTo>
                <a:lnTo>
                  <a:pt x="60000" y="109859"/>
                </a:lnTo>
                <a:lnTo>
                  <a:pt x="60000" y="109859"/>
                </a:lnTo>
                <a:lnTo>
                  <a:pt x="60000" y="109859"/>
                </a:lnTo>
                <a:lnTo>
                  <a:pt x="60000" y="109859"/>
                </a:lnTo>
                <a:lnTo>
                  <a:pt x="59220" y="109859"/>
                </a:lnTo>
                <a:lnTo>
                  <a:pt x="59220" y="109859"/>
                </a:lnTo>
                <a:lnTo>
                  <a:pt x="59220" y="108591"/>
                </a:lnTo>
                <a:lnTo>
                  <a:pt x="59220" y="108591"/>
                </a:lnTo>
                <a:lnTo>
                  <a:pt x="59220" y="108591"/>
                </a:lnTo>
                <a:lnTo>
                  <a:pt x="59220" y="108591"/>
                </a:lnTo>
                <a:lnTo>
                  <a:pt x="58051" y="108591"/>
                </a:lnTo>
                <a:lnTo>
                  <a:pt x="58051" y="108591"/>
                </a:lnTo>
                <a:lnTo>
                  <a:pt x="58051" y="108591"/>
                </a:lnTo>
                <a:lnTo>
                  <a:pt x="58051" y="108591"/>
                </a:lnTo>
                <a:lnTo>
                  <a:pt x="57272" y="108591"/>
                </a:lnTo>
                <a:lnTo>
                  <a:pt x="57272" y="107746"/>
                </a:lnTo>
                <a:lnTo>
                  <a:pt x="57272" y="107746"/>
                </a:lnTo>
                <a:lnTo>
                  <a:pt x="57272" y="107746"/>
                </a:lnTo>
                <a:lnTo>
                  <a:pt x="57272" y="107746"/>
                </a:lnTo>
                <a:lnTo>
                  <a:pt x="57272" y="107746"/>
                </a:lnTo>
                <a:lnTo>
                  <a:pt x="56493" y="107746"/>
                </a:lnTo>
                <a:lnTo>
                  <a:pt x="56493" y="107746"/>
                </a:lnTo>
                <a:lnTo>
                  <a:pt x="56493" y="107746"/>
                </a:lnTo>
                <a:lnTo>
                  <a:pt x="56493" y="107746"/>
                </a:lnTo>
                <a:lnTo>
                  <a:pt x="56493" y="106901"/>
                </a:lnTo>
                <a:lnTo>
                  <a:pt x="56493" y="106901"/>
                </a:lnTo>
                <a:lnTo>
                  <a:pt x="55714" y="106901"/>
                </a:lnTo>
                <a:lnTo>
                  <a:pt x="55714" y="106901"/>
                </a:lnTo>
                <a:lnTo>
                  <a:pt x="55714" y="106901"/>
                </a:lnTo>
                <a:lnTo>
                  <a:pt x="54935" y="106901"/>
                </a:lnTo>
                <a:lnTo>
                  <a:pt x="54935" y="106901"/>
                </a:lnTo>
                <a:lnTo>
                  <a:pt x="54935" y="106901"/>
                </a:lnTo>
                <a:lnTo>
                  <a:pt x="54935" y="106901"/>
                </a:lnTo>
                <a:lnTo>
                  <a:pt x="53766" y="106901"/>
                </a:lnTo>
                <a:lnTo>
                  <a:pt x="53766" y="106901"/>
                </a:lnTo>
                <a:lnTo>
                  <a:pt x="53766" y="107746"/>
                </a:lnTo>
                <a:lnTo>
                  <a:pt x="53766" y="107746"/>
                </a:lnTo>
                <a:lnTo>
                  <a:pt x="53766" y="107746"/>
                </a:lnTo>
                <a:lnTo>
                  <a:pt x="53766" y="107746"/>
                </a:lnTo>
                <a:lnTo>
                  <a:pt x="52987" y="107746"/>
                </a:lnTo>
                <a:lnTo>
                  <a:pt x="52987" y="107746"/>
                </a:lnTo>
                <a:lnTo>
                  <a:pt x="52987" y="107746"/>
                </a:lnTo>
                <a:lnTo>
                  <a:pt x="52987" y="107746"/>
                </a:lnTo>
                <a:lnTo>
                  <a:pt x="52987" y="106901"/>
                </a:lnTo>
                <a:lnTo>
                  <a:pt x="52207" y="106901"/>
                </a:lnTo>
                <a:lnTo>
                  <a:pt x="52207" y="106901"/>
                </a:lnTo>
                <a:lnTo>
                  <a:pt x="52207" y="106901"/>
                </a:lnTo>
                <a:lnTo>
                  <a:pt x="52207" y="106901"/>
                </a:lnTo>
                <a:lnTo>
                  <a:pt x="52207" y="106901"/>
                </a:lnTo>
                <a:lnTo>
                  <a:pt x="52207" y="106901"/>
                </a:lnTo>
                <a:lnTo>
                  <a:pt x="51428" y="106901"/>
                </a:lnTo>
                <a:lnTo>
                  <a:pt x="51428" y="106056"/>
                </a:lnTo>
                <a:lnTo>
                  <a:pt x="51428" y="106056"/>
                </a:lnTo>
                <a:lnTo>
                  <a:pt x="51428" y="106056"/>
                </a:lnTo>
                <a:lnTo>
                  <a:pt x="51428" y="106056"/>
                </a:lnTo>
                <a:lnTo>
                  <a:pt x="51428" y="106056"/>
                </a:lnTo>
                <a:lnTo>
                  <a:pt x="51428" y="106056"/>
                </a:lnTo>
                <a:lnTo>
                  <a:pt x="50649" y="106056"/>
                </a:lnTo>
                <a:lnTo>
                  <a:pt x="50649" y="106056"/>
                </a:lnTo>
                <a:lnTo>
                  <a:pt x="50649" y="106056"/>
                </a:lnTo>
                <a:lnTo>
                  <a:pt x="49480" y="106056"/>
                </a:lnTo>
                <a:lnTo>
                  <a:pt x="49480" y="106056"/>
                </a:lnTo>
                <a:lnTo>
                  <a:pt x="49480" y="106056"/>
                </a:lnTo>
                <a:lnTo>
                  <a:pt x="49480" y="106056"/>
                </a:lnTo>
                <a:lnTo>
                  <a:pt x="49480" y="106901"/>
                </a:lnTo>
                <a:lnTo>
                  <a:pt x="49480" y="106901"/>
                </a:lnTo>
                <a:lnTo>
                  <a:pt x="49480" y="106901"/>
                </a:lnTo>
                <a:lnTo>
                  <a:pt x="49480" y="106901"/>
                </a:lnTo>
                <a:lnTo>
                  <a:pt x="49480" y="107746"/>
                </a:lnTo>
                <a:lnTo>
                  <a:pt x="50649" y="107746"/>
                </a:lnTo>
                <a:lnTo>
                  <a:pt x="50649" y="107746"/>
                </a:lnTo>
                <a:lnTo>
                  <a:pt x="49480" y="107746"/>
                </a:lnTo>
                <a:lnTo>
                  <a:pt x="49480" y="107746"/>
                </a:lnTo>
                <a:lnTo>
                  <a:pt x="49480" y="107746"/>
                </a:lnTo>
                <a:lnTo>
                  <a:pt x="49480" y="107746"/>
                </a:lnTo>
                <a:lnTo>
                  <a:pt x="49480" y="108591"/>
                </a:lnTo>
                <a:lnTo>
                  <a:pt x="49480" y="108591"/>
                </a:lnTo>
                <a:lnTo>
                  <a:pt x="49480" y="108591"/>
                </a:lnTo>
                <a:lnTo>
                  <a:pt x="49480" y="108591"/>
                </a:lnTo>
                <a:lnTo>
                  <a:pt x="49480" y="109859"/>
                </a:lnTo>
                <a:lnTo>
                  <a:pt x="49480" y="109859"/>
                </a:lnTo>
                <a:lnTo>
                  <a:pt x="49480" y="109859"/>
                </a:lnTo>
                <a:lnTo>
                  <a:pt x="49480" y="109859"/>
                </a:lnTo>
                <a:lnTo>
                  <a:pt x="49480" y="110704"/>
                </a:lnTo>
                <a:lnTo>
                  <a:pt x="49480" y="110704"/>
                </a:lnTo>
                <a:lnTo>
                  <a:pt x="49480" y="110704"/>
                </a:lnTo>
                <a:lnTo>
                  <a:pt x="49480" y="110704"/>
                </a:lnTo>
                <a:lnTo>
                  <a:pt x="49480" y="110704"/>
                </a:lnTo>
                <a:lnTo>
                  <a:pt x="49480" y="111549"/>
                </a:lnTo>
                <a:lnTo>
                  <a:pt x="49480" y="111549"/>
                </a:lnTo>
                <a:lnTo>
                  <a:pt x="49480" y="111549"/>
                </a:lnTo>
                <a:lnTo>
                  <a:pt x="49480" y="112394"/>
                </a:lnTo>
                <a:lnTo>
                  <a:pt x="49480" y="112394"/>
                </a:lnTo>
                <a:lnTo>
                  <a:pt x="49480" y="112394"/>
                </a:lnTo>
                <a:lnTo>
                  <a:pt x="48701" y="112394"/>
                </a:lnTo>
                <a:lnTo>
                  <a:pt x="48701" y="112394"/>
                </a:lnTo>
                <a:lnTo>
                  <a:pt x="48701" y="112394"/>
                </a:lnTo>
                <a:lnTo>
                  <a:pt x="48701" y="113239"/>
                </a:lnTo>
                <a:lnTo>
                  <a:pt x="48701" y="113239"/>
                </a:lnTo>
                <a:lnTo>
                  <a:pt x="48701" y="113239"/>
                </a:lnTo>
                <a:lnTo>
                  <a:pt x="48701" y="113239"/>
                </a:lnTo>
                <a:lnTo>
                  <a:pt x="48701" y="113239"/>
                </a:lnTo>
                <a:lnTo>
                  <a:pt x="47922" y="113239"/>
                </a:lnTo>
                <a:lnTo>
                  <a:pt x="47922" y="113239"/>
                </a:lnTo>
                <a:lnTo>
                  <a:pt x="47922" y="114507"/>
                </a:lnTo>
                <a:lnTo>
                  <a:pt x="47922" y="114507"/>
                </a:lnTo>
                <a:lnTo>
                  <a:pt x="47922" y="114507"/>
                </a:lnTo>
                <a:lnTo>
                  <a:pt x="47922" y="114507"/>
                </a:lnTo>
                <a:lnTo>
                  <a:pt x="47142" y="114507"/>
                </a:lnTo>
                <a:lnTo>
                  <a:pt x="47142" y="114507"/>
                </a:lnTo>
                <a:lnTo>
                  <a:pt x="47142" y="114507"/>
                </a:lnTo>
                <a:lnTo>
                  <a:pt x="47142" y="114507"/>
                </a:lnTo>
                <a:lnTo>
                  <a:pt x="47142" y="113239"/>
                </a:lnTo>
                <a:lnTo>
                  <a:pt x="47142" y="113239"/>
                </a:lnTo>
                <a:lnTo>
                  <a:pt x="47142" y="113239"/>
                </a:lnTo>
                <a:lnTo>
                  <a:pt x="47142" y="113239"/>
                </a:lnTo>
                <a:lnTo>
                  <a:pt x="46363" y="113239"/>
                </a:lnTo>
                <a:lnTo>
                  <a:pt x="46363" y="112394"/>
                </a:lnTo>
                <a:lnTo>
                  <a:pt x="46363" y="112394"/>
                </a:lnTo>
                <a:lnTo>
                  <a:pt x="47142" y="112394"/>
                </a:lnTo>
                <a:lnTo>
                  <a:pt x="47142" y="112394"/>
                </a:lnTo>
                <a:lnTo>
                  <a:pt x="46363" y="112394"/>
                </a:lnTo>
                <a:lnTo>
                  <a:pt x="46363" y="111549"/>
                </a:lnTo>
                <a:lnTo>
                  <a:pt x="46363" y="111549"/>
                </a:lnTo>
                <a:lnTo>
                  <a:pt x="46363" y="111549"/>
                </a:lnTo>
                <a:lnTo>
                  <a:pt x="46363" y="111549"/>
                </a:lnTo>
                <a:lnTo>
                  <a:pt x="46363" y="111549"/>
                </a:lnTo>
                <a:lnTo>
                  <a:pt x="46363" y="110704"/>
                </a:lnTo>
                <a:lnTo>
                  <a:pt x="46363" y="110704"/>
                </a:lnTo>
                <a:lnTo>
                  <a:pt x="46363" y="110704"/>
                </a:lnTo>
                <a:lnTo>
                  <a:pt x="45194" y="110704"/>
                </a:lnTo>
                <a:lnTo>
                  <a:pt x="45194" y="110704"/>
                </a:lnTo>
                <a:lnTo>
                  <a:pt x="45194" y="109859"/>
                </a:lnTo>
                <a:lnTo>
                  <a:pt x="45194" y="109859"/>
                </a:lnTo>
                <a:lnTo>
                  <a:pt x="45194" y="109859"/>
                </a:lnTo>
                <a:lnTo>
                  <a:pt x="45194" y="109859"/>
                </a:lnTo>
                <a:lnTo>
                  <a:pt x="45194" y="109859"/>
                </a:lnTo>
                <a:lnTo>
                  <a:pt x="44415" y="109859"/>
                </a:lnTo>
                <a:lnTo>
                  <a:pt x="44415" y="109859"/>
                </a:lnTo>
                <a:lnTo>
                  <a:pt x="44415" y="109859"/>
                </a:lnTo>
                <a:lnTo>
                  <a:pt x="44415" y="109859"/>
                </a:lnTo>
                <a:lnTo>
                  <a:pt x="44415" y="109859"/>
                </a:lnTo>
                <a:lnTo>
                  <a:pt x="44415" y="108591"/>
                </a:lnTo>
                <a:lnTo>
                  <a:pt x="44415" y="108591"/>
                </a:lnTo>
                <a:lnTo>
                  <a:pt x="44415" y="108591"/>
                </a:lnTo>
                <a:lnTo>
                  <a:pt x="44415" y="108591"/>
                </a:lnTo>
                <a:lnTo>
                  <a:pt x="44415" y="107746"/>
                </a:lnTo>
                <a:lnTo>
                  <a:pt x="44415" y="107746"/>
                </a:lnTo>
                <a:lnTo>
                  <a:pt x="44415" y="107746"/>
                </a:lnTo>
                <a:lnTo>
                  <a:pt x="44415" y="106901"/>
                </a:lnTo>
                <a:lnTo>
                  <a:pt x="44415" y="106901"/>
                </a:lnTo>
                <a:lnTo>
                  <a:pt x="44415" y="106901"/>
                </a:lnTo>
                <a:lnTo>
                  <a:pt x="44415" y="106901"/>
                </a:lnTo>
                <a:lnTo>
                  <a:pt x="43636" y="106901"/>
                </a:lnTo>
                <a:lnTo>
                  <a:pt x="43636" y="106056"/>
                </a:lnTo>
                <a:lnTo>
                  <a:pt x="43636" y="106056"/>
                </a:lnTo>
                <a:lnTo>
                  <a:pt x="43636" y="106056"/>
                </a:lnTo>
                <a:lnTo>
                  <a:pt x="43636" y="106056"/>
                </a:lnTo>
                <a:lnTo>
                  <a:pt x="43636" y="106056"/>
                </a:lnTo>
                <a:lnTo>
                  <a:pt x="43636" y="106056"/>
                </a:lnTo>
                <a:lnTo>
                  <a:pt x="43636" y="105211"/>
                </a:lnTo>
                <a:lnTo>
                  <a:pt x="42857" y="105211"/>
                </a:lnTo>
                <a:lnTo>
                  <a:pt x="42857" y="105211"/>
                </a:lnTo>
                <a:lnTo>
                  <a:pt x="42857" y="105211"/>
                </a:lnTo>
                <a:lnTo>
                  <a:pt x="42857" y="105211"/>
                </a:lnTo>
                <a:lnTo>
                  <a:pt x="42857" y="105211"/>
                </a:lnTo>
                <a:lnTo>
                  <a:pt x="42077" y="105211"/>
                </a:lnTo>
                <a:lnTo>
                  <a:pt x="42077" y="103943"/>
                </a:lnTo>
                <a:lnTo>
                  <a:pt x="42077" y="103943"/>
                </a:lnTo>
                <a:lnTo>
                  <a:pt x="42077" y="103943"/>
                </a:lnTo>
                <a:lnTo>
                  <a:pt x="42077" y="103943"/>
                </a:lnTo>
                <a:lnTo>
                  <a:pt x="42077" y="103943"/>
                </a:lnTo>
                <a:lnTo>
                  <a:pt x="42077" y="103943"/>
                </a:lnTo>
                <a:lnTo>
                  <a:pt x="40909" y="103943"/>
                </a:lnTo>
                <a:lnTo>
                  <a:pt x="40909" y="103098"/>
                </a:lnTo>
                <a:lnTo>
                  <a:pt x="40909" y="103098"/>
                </a:lnTo>
                <a:lnTo>
                  <a:pt x="40909" y="103098"/>
                </a:lnTo>
                <a:lnTo>
                  <a:pt x="40909" y="103098"/>
                </a:lnTo>
                <a:lnTo>
                  <a:pt x="40909" y="103098"/>
                </a:lnTo>
                <a:lnTo>
                  <a:pt x="40129" y="103098"/>
                </a:lnTo>
                <a:lnTo>
                  <a:pt x="40129" y="102253"/>
                </a:lnTo>
                <a:lnTo>
                  <a:pt x="40129" y="102253"/>
                </a:lnTo>
                <a:lnTo>
                  <a:pt x="40129" y="102253"/>
                </a:lnTo>
                <a:lnTo>
                  <a:pt x="40129" y="102253"/>
                </a:lnTo>
                <a:lnTo>
                  <a:pt x="40129" y="102253"/>
                </a:lnTo>
                <a:lnTo>
                  <a:pt x="40129" y="101408"/>
                </a:lnTo>
                <a:lnTo>
                  <a:pt x="40129" y="101408"/>
                </a:lnTo>
                <a:lnTo>
                  <a:pt x="40129" y="101408"/>
                </a:lnTo>
                <a:lnTo>
                  <a:pt x="40129" y="101408"/>
                </a:lnTo>
                <a:lnTo>
                  <a:pt x="39350" y="101408"/>
                </a:lnTo>
                <a:lnTo>
                  <a:pt x="39350" y="100563"/>
                </a:lnTo>
                <a:lnTo>
                  <a:pt x="39350" y="100563"/>
                </a:lnTo>
                <a:lnTo>
                  <a:pt x="39350" y="100563"/>
                </a:lnTo>
                <a:lnTo>
                  <a:pt x="39350" y="100563"/>
                </a:lnTo>
                <a:lnTo>
                  <a:pt x="39350" y="100563"/>
                </a:lnTo>
                <a:lnTo>
                  <a:pt x="39350" y="99295"/>
                </a:lnTo>
                <a:lnTo>
                  <a:pt x="39350" y="99295"/>
                </a:lnTo>
                <a:lnTo>
                  <a:pt x="39350" y="99295"/>
                </a:lnTo>
                <a:lnTo>
                  <a:pt x="39350" y="99295"/>
                </a:lnTo>
                <a:lnTo>
                  <a:pt x="39350" y="98450"/>
                </a:lnTo>
                <a:lnTo>
                  <a:pt x="39350" y="98450"/>
                </a:lnTo>
                <a:lnTo>
                  <a:pt x="38571" y="98450"/>
                </a:lnTo>
                <a:lnTo>
                  <a:pt x="38571" y="98450"/>
                </a:lnTo>
                <a:lnTo>
                  <a:pt x="38571" y="98450"/>
                </a:lnTo>
                <a:lnTo>
                  <a:pt x="38571" y="98450"/>
                </a:lnTo>
                <a:lnTo>
                  <a:pt x="38571" y="98450"/>
                </a:lnTo>
                <a:lnTo>
                  <a:pt x="38571" y="97605"/>
                </a:lnTo>
                <a:lnTo>
                  <a:pt x="37792" y="97605"/>
                </a:lnTo>
                <a:lnTo>
                  <a:pt x="37792" y="97605"/>
                </a:lnTo>
                <a:lnTo>
                  <a:pt x="37792" y="97605"/>
                </a:lnTo>
                <a:lnTo>
                  <a:pt x="38571" y="97605"/>
                </a:lnTo>
                <a:lnTo>
                  <a:pt x="38571" y="96760"/>
                </a:lnTo>
                <a:lnTo>
                  <a:pt x="38571" y="96760"/>
                </a:lnTo>
                <a:lnTo>
                  <a:pt x="37792" y="96760"/>
                </a:lnTo>
                <a:lnTo>
                  <a:pt x="37792" y="96760"/>
                </a:lnTo>
                <a:lnTo>
                  <a:pt x="37792" y="96760"/>
                </a:lnTo>
                <a:lnTo>
                  <a:pt x="37792" y="95915"/>
                </a:lnTo>
                <a:lnTo>
                  <a:pt x="37792" y="95915"/>
                </a:lnTo>
                <a:lnTo>
                  <a:pt x="37792" y="95915"/>
                </a:lnTo>
                <a:lnTo>
                  <a:pt x="37792" y="94647"/>
                </a:lnTo>
                <a:lnTo>
                  <a:pt x="37792" y="94647"/>
                </a:lnTo>
                <a:lnTo>
                  <a:pt x="37792" y="94647"/>
                </a:lnTo>
                <a:lnTo>
                  <a:pt x="37792" y="94647"/>
                </a:lnTo>
                <a:lnTo>
                  <a:pt x="37792" y="94647"/>
                </a:lnTo>
                <a:lnTo>
                  <a:pt x="37792" y="93802"/>
                </a:lnTo>
                <a:lnTo>
                  <a:pt x="36623" y="93802"/>
                </a:lnTo>
                <a:lnTo>
                  <a:pt x="36623" y="93802"/>
                </a:lnTo>
                <a:lnTo>
                  <a:pt x="36623" y="93802"/>
                </a:lnTo>
                <a:lnTo>
                  <a:pt x="36623" y="92957"/>
                </a:lnTo>
                <a:lnTo>
                  <a:pt x="36623" y="92957"/>
                </a:lnTo>
                <a:lnTo>
                  <a:pt x="36623" y="92957"/>
                </a:lnTo>
                <a:lnTo>
                  <a:pt x="36623" y="92957"/>
                </a:lnTo>
                <a:lnTo>
                  <a:pt x="36623" y="92957"/>
                </a:lnTo>
                <a:lnTo>
                  <a:pt x="36623" y="93802"/>
                </a:lnTo>
                <a:lnTo>
                  <a:pt x="36623" y="93802"/>
                </a:lnTo>
                <a:lnTo>
                  <a:pt x="36623" y="92957"/>
                </a:lnTo>
                <a:lnTo>
                  <a:pt x="36623" y="92957"/>
                </a:lnTo>
                <a:lnTo>
                  <a:pt x="35844" y="92957"/>
                </a:lnTo>
                <a:lnTo>
                  <a:pt x="35844" y="92957"/>
                </a:lnTo>
                <a:lnTo>
                  <a:pt x="35844" y="92112"/>
                </a:lnTo>
                <a:lnTo>
                  <a:pt x="35844" y="92112"/>
                </a:lnTo>
                <a:lnTo>
                  <a:pt x="35844" y="92112"/>
                </a:lnTo>
                <a:lnTo>
                  <a:pt x="35844" y="92112"/>
                </a:lnTo>
                <a:lnTo>
                  <a:pt x="35844" y="92112"/>
                </a:lnTo>
                <a:lnTo>
                  <a:pt x="35844" y="91267"/>
                </a:lnTo>
                <a:lnTo>
                  <a:pt x="35844" y="91267"/>
                </a:lnTo>
                <a:lnTo>
                  <a:pt x="35844" y="91267"/>
                </a:lnTo>
                <a:lnTo>
                  <a:pt x="35844" y="9126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5" name="Shape 705"/>
          <p:cNvSpPr/>
          <p:nvPr/>
        </p:nvSpPr>
        <p:spPr>
          <a:xfrm>
            <a:off x="4886325" y="4379914"/>
            <a:ext cx="33338" cy="47625"/>
          </a:xfrm>
          <a:custGeom>
            <a:avLst/>
            <a:gdLst/>
            <a:ahLst/>
            <a:cxnLst/>
            <a:rect l="0" t="0" r="0" b="0"/>
            <a:pathLst>
              <a:path w="120000" h="120000" extrusionOk="0">
                <a:moveTo>
                  <a:pt x="94285" y="8000"/>
                </a:moveTo>
                <a:lnTo>
                  <a:pt x="94285" y="8000"/>
                </a:lnTo>
                <a:lnTo>
                  <a:pt x="94285" y="8000"/>
                </a:lnTo>
                <a:lnTo>
                  <a:pt x="94285" y="8000"/>
                </a:lnTo>
                <a:lnTo>
                  <a:pt x="102857" y="8000"/>
                </a:lnTo>
                <a:lnTo>
                  <a:pt x="102857" y="16000"/>
                </a:lnTo>
                <a:lnTo>
                  <a:pt x="102857" y="16000"/>
                </a:lnTo>
                <a:lnTo>
                  <a:pt x="102857" y="16000"/>
                </a:lnTo>
                <a:lnTo>
                  <a:pt x="102857" y="16000"/>
                </a:lnTo>
                <a:lnTo>
                  <a:pt x="102857" y="24000"/>
                </a:lnTo>
                <a:lnTo>
                  <a:pt x="102857" y="24000"/>
                </a:lnTo>
                <a:lnTo>
                  <a:pt x="111428" y="24000"/>
                </a:lnTo>
                <a:lnTo>
                  <a:pt x="111428" y="24000"/>
                </a:lnTo>
                <a:lnTo>
                  <a:pt x="111428" y="24000"/>
                </a:lnTo>
                <a:lnTo>
                  <a:pt x="111428" y="24000"/>
                </a:lnTo>
                <a:lnTo>
                  <a:pt x="111428" y="24000"/>
                </a:lnTo>
                <a:lnTo>
                  <a:pt x="111428" y="32000"/>
                </a:lnTo>
                <a:lnTo>
                  <a:pt x="111428" y="32000"/>
                </a:lnTo>
                <a:lnTo>
                  <a:pt x="111428" y="32000"/>
                </a:lnTo>
                <a:lnTo>
                  <a:pt x="111428" y="32000"/>
                </a:lnTo>
                <a:lnTo>
                  <a:pt x="111428" y="32000"/>
                </a:lnTo>
                <a:lnTo>
                  <a:pt x="119999" y="32000"/>
                </a:lnTo>
                <a:lnTo>
                  <a:pt x="119999" y="44000"/>
                </a:lnTo>
                <a:lnTo>
                  <a:pt x="119999" y="44000"/>
                </a:lnTo>
                <a:lnTo>
                  <a:pt x="119999" y="44000"/>
                </a:lnTo>
                <a:lnTo>
                  <a:pt x="119999" y="52000"/>
                </a:lnTo>
                <a:lnTo>
                  <a:pt x="119999" y="52000"/>
                </a:lnTo>
                <a:lnTo>
                  <a:pt x="119999" y="52000"/>
                </a:lnTo>
                <a:lnTo>
                  <a:pt x="119999" y="60000"/>
                </a:lnTo>
                <a:lnTo>
                  <a:pt x="111428" y="60000"/>
                </a:lnTo>
                <a:lnTo>
                  <a:pt x="111428" y="60000"/>
                </a:lnTo>
                <a:lnTo>
                  <a:pt x="119999" y="60000"/>
                </a:lnTo>
                <a:lnTo>
                  <a:pt x="119999" y="60000"/>
                </a:lnTo>
                <a:lnTo>
                  <a:pt x="119999" y="60000"/>
                </a:lnTo>
                <a:lnTo>
                  <a:pt x="119999" y="68000"/>
                </a:lnTo>
                <a:lnTo>
                  <a:pt x="119999" y="68000"/>
                </a:lnTo>
                <a:lnTo>
                  <a:pt x="119999" y="68000"/>
                </a:lnTo>
                <a:lnTo>
                  <a:pt x="119999" y="76000"/>
                </a:lnTo>
                <a:lnTo>
                  <a:pt x="119999" y="76000"/>
                </a:lnTo>
                <a:lnTo>
                  <a:pt x="119999" y="76000"/>
                </a:lnTo>
                <a:lnTo>
                  <a:pt x="119999" y="76000"/>
                </a:lnTo>
                <a:lnTo>
                  <a:pt x="119999" y="88000"/>
                </a:lnTo>
                <a:lnTo>
                  <a:pt x="119999" y="88000"/>
                </a:lnTo>
                <a:lnTo>
                  <a:pt x="119999" y="88000"/>
                </a:lnTo>
                <a:lnTo>
                  <a:pt x="111428" y="88000"/>
                </a:lnTo>
                <a:lnTo>
                  <a:pt x="111428" y="88000"/>
                </a:lnTo>
                <a:lnTo>
                  <a:pt x="111428" y="88000"/>
                </a:lnTo>
                <a:lnTo>
                  <a:pt x="111428" y="88000"/>
                </a:lnTo>
                <a:lnTo>
                  <a:pt x="111428" y="96000"/>
                </a:lnTo>
                <a:lnTo>
                  <a:pt x="102857" y="96000"/>
                </a:lnTo>
                <a:lnTo>
                  <a:pt x="102857" y="96000"/>
                </a:lnTo>
                <a:lnTo>
                  <a:pt x="102857" y="96000"/>
                </a:lnTo>
                <a:lnTo>
                  <a:pt x="102857" y="88000"/>
                </a:lnTo>
                <a:lnTo>
                  <a:pt x="94285" y="88000"/>
                </a:lnTo>
                <a:lnTo>
                  <a:pt x="94285" y="88000"/>
                </a:lnTo>
                <a:lnTo>
                  <a:pt x="94285" y="88000"/>
                </a:lnTo>
                <a:lnTo>
                  <a:pt x="94285" y="88000"/>
                </a:lnTo>
                <a:lnTo>
                  <a:pt x="94285" y="88000"/>
                </a:lnTo>
                <a:lnTo>
                  <a:pt x="85714" y="88000"/>
                </a:lnTo>
                <a:lnTo>
                  <a:pt x="85714" y="88000"/>
                </a:lnTo>
                <a:lnTo>
                  <a:pt x="85714" y="88000"/>
                </a:lnTo>
                <a:lnTo>
                  <a:pt x="85714" y="88000"/>
                </a:lnTo>
                <a:lnTo>
                  <a:pt x="85714" y="88000"/>
                </a:lnTo>
                <a:lnTo>
                  <a:pt x="85714" y="96000"/>
                </a:lnTo>
                <a:lnTo>
                  <a:pt x="72857" y="96000"/>
                </a:lnTo>
                <a:lnTo>
                  <a:pt x="72857" y="96000"/>
                </a:lnTo>
                <a:lnTo>
                  <a:pt x="72857" y="96000"/>
                </a:lnTo>
                <a:lnTo>
                  <a:pt x="72857" y="88000"/>
                </a:lnTo>
                <a:lnTo>
                  <a:pt x="64285" y="88000"/>
                </a:lnTo>
                <a:lnTo>
                  <a:pt x="64285" y="88000"/>
                </a:lnTo>
                <a:lnTo>
                  <a:pt x="64285" y="88000"/>
                </a:lnTo>
                <a:lnTo>
                  <a:pt x="64285" y="88000"/>
                </a:lnTo>
                <a:lnTo>
                  <a:pt x="64285" y="88000"/>
                </a:lnTo>
                <a:lnTo>
                  <a:pt x="64285" y="96000"/>
                </a:lnTo>
                <a:lnTo>
                  <a:pt x="64285" y="96000"/>
                </a:lnTo>
                <a:lnTo>
                  <a:pt x="64285" y="96000"/>
                </a:lnTo>
                <a:lnTo>
                  <a:pt x="64285" y="96000"/>
                </a:lnTo>
                <a:lnTo>
                  <a:pt x="64285" y="104000"/>
                </a:lnTo>
                <a:lnTo>
                  <a:pt x="64285" y="104000"/>
                </a:lnTo>
                <a:lnTo>
                  <a:pt x="64285" y="104000"/>
                </a:lnTo>
                <a:lnTo>
                  <a:pt x="64285" y="112000"/>
                </a:lnTo>
                <a:lnTo>
                  <a:pt x="64285" y="112000"/>
                </a:lnTo>
                <a:lnTo>
                  <a:pt x="64285" y="112000"/>
                </a:lnTo>
                <a:lnTo>
                  <a:pt x="55714" y="112000"/>
                </a:lnTo>
                <a:lnTo>
                  <a:pt x="55714" y="112000"/>
                </a:lnTo>
                <a:lnTo>
                  <a:pt x="55714" y="120000"/>
                </a:lnTo>
                <a:lnTo>
                  <a:pt x="55714" y="120000"/>
                </a:lnTo>
                <a:lnTo>
                  <a:pt x="55714" y="112000"/>
                </a:lnTo>
                <a:lnTo>
                  <a:pt x="55714" y="112000"/>
                </a:lnTo>
                <a:lnTo>
                  <a:pt x="55714" y="120000"/>
                </a:lnTo>
                <a:lnTo>
                  <a:pt x="55714" y="120000"/>
                </a:lnTo>
                <a:lnTo>
                  <a:pt x="47142" y="120000"/>
                </a:lnTo>
                <a:lnTo>
                  <a:pt x="47142" y="120000"/>
                </a:lnTo>
                <a:lnTo>
                  <a:pt x="47142" y="120000"/>
                </a:lnTo>
                <a:lnTo>
                  <a:pt x="47142" y="120000"/>
                </a:lnTo>
                <a:lnTo>
                  <a:pt x="38571" y="120000"/>
                </a:lnTo>
                <a:lnTo>
                  <a:pt x="38571" y="120000"/>
                </a:lnTo>
                <a:lnTo>
                  <a:pt x="38571" y="120000"/>
                </a:lnTo>
                <a:lnTo>
                  <a:pt x="38571" y="120000"/>
                </a:lnTo>
                <a:lnTo>
                  <a:pt x="38571" y="120000"/>
                </a:lnTo>
                <a:lnTo>
                  <a:pt x="38571" y="120000"/>
                </a:lnTo>
                <a:lnTo>
                  <a:pt x="25714" y="120000"/>
                </a:lnTo>
                <a:lnTo>
                  <a:pt x="25714" y="120000"/>
                </a:lnTo>
                <a:lnTo>
                  <a:pt x="25714" y="120000"/>
                </a:lnTo>
                <a:lnTo>
                  <a:pt x="25714" y="120000"/>
                </a:lnTo>
                <a:lnTo>
                  <a:pt x="25714" y="120000"/>
                </a:lnTo>
                <a:lnTo>
                  <a:pt x="25714" y="112000"/>
                </a:lnTo>
                <a:lnTo>
                  <a:pt x="25714" y="112000"/>
                </a:lnTo>
                <a:lnTo>
                  <a:pt x="25714" y="112000"/>
                </a:lnTo>
                <a:lnTo>
                  <a:pt x="25714" y="112000"/>
                </a:lnTo>
                <a:lnTo>
                  <a:pt x="25714" y="104000"/>
                </a:lnTo>
                <a:lnTo>
                  <a:pt x="17142" y="104000"/>
                </a:lnTo>
                <a:lnTo>
                  <a:pt x="17142" y="104000"/>
                </a:lnTo>
                <a:lnTo>
                  <a:pt x="17142" y="104000"/>
                </a:lnTo>
                <a:lnTo>
                  <a:pt x="17142" y="104000"/>
                </a:lnTo>
                <a:lnTo>
                  <a:pt x="8571" y="104000"/>
                </a:lnTo>
                <a:lnTo>
                  <a:pt x="8571" y="104000"/>
                </a:lnTo>
                <a:lnTo>
                  <a:pt x="8571" y="104000"/>
                </a:lnTo>
                <a:lnTo>
                  <a:pt x="8571" y="104000"/>
                </a:lnTo>
                <a:lnTo>
                  <a:pt x="8571" y="112000"/>
                </a:lnTo>
                <a:lnTo>
                  <a:pt x="8571" y="112000"/>
                </a:lnTo>
                <a:lnTo>
                  <a:pt x="8571" y="112000"/>
                </a:lnTo>
                <a:lnTo>
                  <a:pt x="8571" y="112000"/>
                </a:lnTo>
                <a:lnTo>
                  <a:pt x="8571" y="112000"/>
                </a:lnTo>
                <a:lnTo>
                  <a:pt x="0" y="112000"/>
                </a:lnTo>
                <a:lnTo>
                  <a:pt x="0" y="112000"/>
                </a:lnTo>
                <a:lnTo>
                  <a:pt x="0" y="112000"/>
                </a:lnTo>
                <a:lnTo>
                  <a:pt x="0" y="104000"/>
                </a:lnTo>
                <a:lnTo>
                  <a:pt x="0" y="104000"/>
                </a:lnTo>
                <a:lnTo>
                  <a:pt x="0" y="104000"/>
                </a:lnTo>
                <a:lnTo>
                  <a:pt x="0" y="104000"/>
                </a:lnTo>
                <a:lnTo>
                  <a:pt x="0" y="96000"/>
                </a:lnTo>
                <a:lnTo>
                  <a:pt x="0" y="96000"/>
                </a:lnTo>
                <a:lnTo>
                  <a:pt x="0" y="96000"/>
                </a:lnTo>
                <a:lnTo>
                  <a:pt x="0" y="88000"/>
                </a:lnTo>
                <a:lnTo>
                  <a:pt x="0" y="88000"/>
                </a:lnTo>
                <a:lnTo>
                  <a:pt x="0" y="88000"/>
                </a:lnTo>
                <a:lnTo>
                  <a:pt x="0" y="88000"/>
                </a:lnTo>
                <a:lnTo>
                  <a:pt x="8571" y="88000"/>
                </a:lnTo>
                <a:lnTo>
                  <a:pt x="8571" y="88000"/>
                </a:lnTo>
                <a:lnTo>
                  <a:pt x="8571" y="88000"/>
                </a:lnTo>
                <a:lnTo>
                  <a:pt x="8571" y="88000"/>
                </a:lnTo>
                <a:lnTo>
                  <a:pt x="8571" y="76000"/>
                </a:lnTo>
                <a:lnTo>
                  <a:pt x="8571" y="76000"/>
                </a:lnTo>
                <a:lnTo>
                  <a:pt x="8571" y="76000"/>
                </a:lnTo>
                <a:lnTo>
                  <a:pt x="8571" y="76000"/>
                </a:lnTo>
                <a:lnTo>
                  <a:pt x="8571" y="68000"/>
                </a:lnTo>
                <a:lnTo>
                  <a:pt x="8571" y="68000"/>
                </a:lnTo>
                <a:lnTo>
                  <a:pt x="8571" y="68000"/>
                </a:lnTo>
                <a:lnTo>
                  <a:pt x="8571" y="60000"/>
                </a:lnTo>
                <a:lnTo>
                  <a:pt x="8571" y="60000"/>
                </a:lnTo>
                <a:lnTo>
                  <a:pt x="8571" y="60000"/>
                </a:lnTo>
                <a:lnTo>
                  <a:pt x="8571" y="52000"/>
                </a:lnTo>
                <a:lnTo>
                  <a:pt x="8571" y="52000"/>
                </a:lnTo>
                <a:lnTo>
                  <a:pt x="8571" y="60000"/>
                </a:lnTo>
                <a:lnTo>
                  <a:pt x="8571" y="60000"/>
                </a:lnTo>
                <a:lnTo>
                  <a:pt x="8571" y="60000"/>
                </a:lnTo>
                <a:lnTo>
                  <a:pt x="8571" y="60000"/>
                </a:lnTo>
                <a:lnTo>
                  <a:pt x="8571" y="60000"/>
                </a:lnTo>
                <a:lnTo>
                  <a:pt x="8571" y="52000"/>
                </a:lnTo>
                <a:lnTo>
                  <a:pt x="8571" y="52000"/>
                </a:lnTo>
                <a:lnTo>
                  <a:pt x="8571" y="52000"/>
                </a:lnTo>
                <a:lnTo>
                  <a:pt x="8571" y="52000"/>
                </a:lnTo>
                <a:lnTo>
                  <a:pt x="8571" y="44000"/>
                </a:lnTo>
                <a:lnTo>
                  <a:pt x="8571" y="44000"/>
                </a:lnTo>
                <a:lnTo>
                  <a:pt x="8571" y="44000"/>
                </a:lnTo>
                <a:lnTo>
                  <a:pt x="8571" y="44000"/>
                </a:lnTo>
                <a:lnTo>
                  <a:pt x="17142" y="44000"/>
                </a:lnTo>
                <a:lnTo>
                  <a:pt x="17142" y="44000"/>
                </a:lnTo>
                <a:lnTo>
                  <a:pt x="17142" y="44000"/>
                </a:lnTo>
                <a:lnTo>
                  <a:pt x="17142" y="44000"/>
                </a:lnTo>
                <a:lnTo>
                  <a:pt x="17142" y="32000"/>
                </a:lnTo>
                <a:lnTo>
                  <a:pt x="25714" y="32000"/>
                </a:lnTo>
                <a:lnTo>
                  <a:pt x="25714" y="32000"/>
                </a:lnTo>
                <a:lnTo>
                  <a:pt x="25714" y="32000"/>
                </a:lnTo>
                <a:lnTo>
                  <a:pt x="25714" y="32000"/>
                </a:lnTo>
                <a:lnTo>
                  <a:pt x="25714" y="32000"/>
                </a:lnTo>
                <a:lnTo>
                  <a:pt x="25714" y="32000"/>
                </a:lnTo>
                <a:lnTo>
                  <a:pt x="25714" y="32000"/>
                </a:lnTo>
                <a:lnTo>
                  <a:pt x="38571" y="32000"/>
                </a:lnTo>
                <a:lnTo>
                  <a:pt x="38571" y="24000"/>
                </a:lnTo>
                <a:lnTo>
                  <a:pt x="38571" y="24000"/>
                </a:lnTo>
                <a:lnTo>
                  <a:pt x="38571" y="24000"/>
                </a:lnTo>
                <a:lnTo>
                  <a:pt x="38571" y="24000"/>
                </a:lnTo>
                <a:lnTo>
                  <a:pt x="38571" y="24000"/>
                </a:lnTo>
                <a:lnTo>
                  <a:pt x="38571" y="24000"/>
                </a:lnTo>
                <a:lnTo>
                  <a:pt x="47142" y="24000"/>
                </a:lnTo>
                <a:lnTo>
                  <a:pt x="47142" y="24000"/>
                </a:lnTo>
                <a:lnTo>
                  <a:pt x="47142" y="24000"/>
                </a:lnTo>
                <a:lnTo>
                  <a:pt x="47142" y="16000"/>
                </a:lnTo>
                <a:lnTo>
                  <a:pt x="55714" y="16000"/>
                </a:lnTo>
                <a:lnTo>
                  <a:pt x="55714" y="24000"/>
                </a:lnTo>
                <a:lnTo>
                  <a:pt x="55714" y="24000"/>
                </a:lnTo>
                <a:lnTo>
                  <a:pt x="55714" y="16000"/>
                </a:lnTo>
                <a:lnTo>
                  <a:pt x="55714" y="16000"/>
                </a:lnTo>
                <a:lnTo>
                  <a:pt x="55714" y="16000"/>
                </a:lnTo>
                <a:lnTo>
                  <a:pt x="55714" y="24000"/>
                </a:lnTo>
                <a:lnTo>
                  <a:pt x="55714" y="24000"/>
                </a:lnTo>
                <a:lnTo>
                  <a:pt x="55714" y="24000"/>
                </a:lnTo>
                <a:lnTo>
                  <a:pt x="64285" y="24000"/>
                </a:lnTo>
                <a:lnTo>
                  <a:pt x="64285" y="24000"/>
                </a:lnTo>
                <a:lnTo>
                  <a:pt x="64285" y="24000"/>
                </a:lnTo>
                <a:lnTo>
                  <a:pt x="64285" y="24000"/>
                </a:lnTo>
                <a:lnTo>
                  <a:pt x="64285" y="24000"/>
                </a:lnTo>
                <a:lnTo>
                  <a:pt x="72857" y="24000"/>
                </a:lnTo>
                <a:lnTo>
                  <a:pt x="72857" y="24000"/>
                </a:lnTo>
                <a:lnTo>
                  <a:pt x="72857" y="24000"/>
                </a:lnTo>
                <a:lnTo>
                  <a:pt x="72857" y="24000"/>
                </a:lnTo>
                <a:lnTo>
                  <a:pt x="72857" y="16000"/>
                </a:lnTo>
                <a:lnTo>
                  <a:pt x="72857" y="16000"/>
                </a:lnTo>
                <a:lnTo>
                  <a:pt x="85714" y="16000"/>
                </a:lnTo>
                <a:lnTo>
                  <a:pt x="85714" y="16000"/>
                </a:lnTo>
                <a:lnTo>
                  <a:pt x="85714" y="16000"/>
                </a:lnTo>
                <a:lnTo>
                  <a:pt x="85714" y="8000"/>
                </a:lnTo>
                <a:lnTo>
                  <a:pt x="85714" y="8000"/>
                </a:lnTo>
                <a:lnTo>
                  <a:pt x="85714" y="8000"/>
                </a:lnTo>
                <a:lnTo>
                  <a:pt x="85714" y="8000"/>
                </a:lnTo>
                <a:lnTo>
                  <a:pt x="85714" y="8000"/>
                </a:lnTo>
                <a:lnTo>
                  <a:pt x="85714" y="0"/>
                </a:lnTo>
                <a:lnTo>
                  <a:pt x="94285" y="0"/>
                </a:lnTo>
                <a:lnTo>
                  <a:pt x="94285" y="0"/>
                </a:lnTo>
                <a:lnTo>
                  <a:pt x="94285" y="0"/>
                </a:lnTo>
                <a:lnTo>
                  <a:pt x="94285" y="0"/>
                </a:lnTo>
                <a:lnTo>
                  <a:pt x="94285" y="0"/>
                </a:lnTo>
                <a:lnTo>
                  <a:pt x="94285" y="8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6" name="Shape 706"/>
          <p:cNvSpPr/>
          <p:nvPr/>
        </p:nvSpPr>
        <p:spPr>
          <a:xfrm>
            <a:off x="4886325" y="4379914"/>
            <a:ext cx="33338" cy="47625"/>
          </a:xfrm>
          <a:custGeom>
            <a:avLst/>
            <a:gdLst/>
            <a:ahLst/>
            <a:cxnLst/>
            <a:rect l="0" t="0" r="0" b="0"/>
            <a:pathLst>
              <a:path w="120000" h="120000" extrusionOk="0">
                <a:moveTo>
                  <a:pt x="94285" y="8000"/>
                </a:moveTo>
                <a:lnTo>
                  <a:pt x="94285" y="8000"/>
                </a:lnTo>
                <a:lnTo>
                  <a:pt x="94285" y="8000"/>
                </a:lnTo>
                <a:lnTo>
                  <a:pt x="94285" y="8000"/>
                </a:lnTo>
                <a:lnTo>
                  <a:pt x="102857" y="8000"/>
                </a:lnTo>
                <a:lnTo>
                  <a:pt x="102857" y="16000"/>
                </a:lnTo>
                <a:lnTo>
                  <a:pt x="102857" y="16000"/>
                </a:lnTo>
                <a:lnTo>
                  <a:pt x="102857" y="16000"/>
                </a:lnTo>
                <a:lnTo>
                  <a:pt x="102857" y="16000"/>
                </a:lnTo>
                <a:lnTo>
                  <a:pt x="102857" y="24000"/>
                </a:lnTo>
                <a:lnTo>
                  <a:pt x="102857" y="24000"/>
                </a:lnTo>
                <a:lnTo>
                  <a:pt x="111428" y="24000"/>
                </a:lnTo>
                <a:lnTo>
                  <a:pt x="111428" y="24000"/>
                </a:lnTo>
                <a:lnTo>
                  <a:pt x="111428" y="24000"/>
                </a:lnTo>
                <a:lnTo>
                  <a:pt x="111428" y="24000"/>
                </a:lnTo>
                <a:lnTo>
                  <a:pt x="111428" y="24000"/>
                </a:lnTo>
                <a:lnTo>
                  <a:pt x="111428" y="32000"/>
                </a:lnTo>
                <a:lnTo>
                  <a:pt x="111428" y="32000"/>
                </a:lnTo>
                <a:lnTo>
                  <a:pt x="111428" y="32000"/>
                </a:lnTo>
                <a:lnTo>
                  <a:pt x="111428" y="32000"/>
                </a:lnTo>
                <a:lnTo>
                  <a:pt x="111428" y="32000"/>
                </a:lnTo>
                <a:lnTo>
                  <a:pt x="119999" y="32000"/>
                </a:lnTo>
                <a:lnTo>
                  <a:pt x="119999" y="44000"/>
                </a:lnTo>
                <a:lnTo>
                  <a:pt x="119999" y="44000"/>
                </a:lnTo>
                <a:lnTo>
                  <a:pt x="119999" y="44000"/>
                </a:lnTo>
                <a:lnTo>
                  <a:pt x="119999" y="52000"/>
                </a:lnTo>
                <a:lnTo>
                  <a:pt x="119999" y="52000"/>
                </a:lnTo>
                <a:lnTo>
                  <a:pt x="119999" y="52000"/>
                </a:lnTo>
                <a:lnTo>
                  <a:pt x="119999" y="60000"/>
                </a:lnTo>
                <a:lnTo>
                  <a:pt x="111428" y="60000"/>
                </a:lnTo>
                <a:lnTo>
                  <a:pt x="111428" y="60000"/>
                </a:lnTo>
                <a:lnTo>
                  <a:pt x="119999" y="60000"/>
                </a:lnTo>
                <a:lnTo>
                  <a:pt x="119999" y="60000"/>
                </a:lnTo>
                <a:lnTo>
                  <a:pt x="119999" y="60000"/>
                </a:lnTo>
                <a:lnTo>
                  <a:pt x="119999" y="68000"/>
                </a:lnTo>
                <a:lnTo>
                  <a:pt x="119999" y="68000"/>
                </a:lnTo>
                <a:lnTo>
                  <a:pt x="119999" y="68000"/>
                </a:lnTo>
                <a:lnTo>
                  <a:pt x="119999" y="76000"/>
                </a:lnTo>
                <a:lnTo>
                  <a:pt x="119999" y="76000"/>
                </a:lnTo>
                <a:lnTo>
                  <a:pt x="119999" y="76000"/>
                </a:lnTo>
                <a:lnTo>
                  <a:pt x="119999" y="76000"/>
                </a:lnTo>
                <a:lnTo>
                  <a:pt x="119999" y="88000"/>
                </a:lnTo>
                <a:lnTo>
                  <a:pt x="119999" y="88000"/>
                </a:lnTo>
                <a:lnTo>
                  <a:pt x="119999" y="88000"/>
                </a:lnTo>
                <a:lnTo>
                  <a:pt x="111428" y="88000"/>
                </a:lnTo>
                <a:lnTo>
                  <a:pt x="111428" y="88000"/>
                </a:lnTo>
                <a:lnTo>
                  <a:pt x="111428" y="88000"/>
                </a:lnTo>
                <a:lnTo>
                  <a:pt x="111428" y="88000"/>
                </a:lnTo>
                <a:lnTo>
                  <a:pt x="111428" y="96000"/>
                </a:lnTo>
                <a:lnTo>
                  <a:pt x="102857" y="96000"/>
                </a:lnTo>
                <a:lnTo>
                  <a:pt x="102857" y="96000"/>
                </a:lnTo>
                <a:lnTo>
                  <a:pt x="102857" y="96000"/>
                </a:lnTo>
                <a:lnTo>
                  <a:pt x="102857" y="88000"/>
                </a:lnTo>
                <a:lnTo>
                  <a:pt x="94285" y="88000"/>
                </a:lnTo>
                <a:lnTo>
                  <a:pt x="94285" y="88000"/>
                </a:lnTo>
                <a:lnTo>
                  <a:pt x="94285" y="88000"/>
                </a:lnTo>
                <a:lnTo>
                  <a:pt x="94285" y="88000"/>
                </a:lnTo>
                <a:lnTo>
                  <a:pt x="94285" y="88000"/>
                </a:lnTo>
                <a:lnTo>
                  <a:pt x="85714" y="88000"/>
                </a:lnTo>
                <a:lnTo>
                  <a:pt x="85714" y="88000"/>
                </a:lnTo>
                <a:lnTo>
                  <a:pt x="85714" y="88000"/>
                </a:lnTo>
                <a:lnTo>
                  <a:pt x="85714" y="88000"/>
                </a:lnTo>
                <a:lnTo>
                  <a:pt x="85714" y="88000"/>
                </a:lnTo>
                <a:lnTo>
                  <a:pt x="85714" y="96000"/>
                </a:lnTo>
                <a:lnTo>
                  <a:pt x="72857" y="96000"/>
                </a:lnTo>
                <a:lnTo>
                  <a:pt x="72857" y="96000"/>
                </a:lnTo>
                <a:lnTo>
                  <a:pt x="72857" y="96000"/>
                </a:lnTo>
                <a:lnTo>
                  <a:pt x="72857" y="88000"/>
                </a:lnTo>
                <a:lnTo>
                  <a:pt x="64285" y="88000"/>
                </a:lnTo>
                <a:lnTo>
                  <a:pt x="64285" y="88000"/>
                </a:lnTo>
                <a:lnTo>
                  <a:pt x="64285" y="88000"/>
                </a:lnTo>
                <a:lnTo>
                  <a:pt x="64285" y="88000"/>
                </a:lnTo>
                <a:lnTo>
                  <a:pt x="64285" y="88000"/>
                </a:lnTo>
                <a:lnTo>
                  <a:pt x="64285" y="96000"/>
                </a:lnTo>
                <a:lnTo>
                  <a:pt x="64285" y="96000"/>
                </a:lnTo>
                <a:lnTo>
                  <a:pt x="64285" y="96000"/>
                </a:lnTo>
                <a:lnTo>
                  <a:pt x="64285" y="96000"/>
                </a:lnTo>
                <a:lnTo>
                  <a:pt x="64285" y="104000"/>
                </a:lnTo>
                <a:lnTo>
                  <a:pt x="64285" y="104000"/>
                </a:lnTo>
                <a:lnTo>
                  <a:pt x="64285" y="104000"/>
                </a:lnTo>
                <a:lnTo>
                  <a:pt x="64285" y="112000"/>
                </a:lnTo>
                <a:lnTo>
                  <a:pt x="64285" y="112000"/>
                </a:lnTo>
                <a:lnTo>
                  <a:pt x="64285" y="112000"/>
                </a:lnTo>
                <a:lnTo>
                  <a:pt x="55714" y="112000"/>
                </a:lnTo>
                <a:lnTo>
                  <a:pt x="55714" y="112000"/>
                </a:lnTo>
                <a:lnTo>
                  <a:pt x="55714" y="120000"/>
                </a:lnTo>
                <a:lnTo>
                  <a:pt x="55714" y="120000"/>
                </a:lnTo>
                <a:lnTo>
                  <a:pt x="55714" y="112000"/>
                </a:lnTo>
                <a:lnTo>
                  <a:pt x="55714" y="112000"/>
                </a:lnTo>
                <a:lnTo>
                  <a:pt x="55714" y="120000"/>
                </a:lnTo>
                <a:lnTo>
                  <a:pt x="55714" y="120000"/>
                </a:lnTo>
                <a:lnTo>
                  <a:pt x="47142" y="120000"/>
                </a:lnTo>
                <a:lnTo>
                  <a:pt x="47142" y="120000"/>
                </a:lnTo>
                <a:lnTo>
                  <a:pt x="47142" y="120000"/>
                </a:lnTo>
                <a:lnTo>
                  <a:pt x="47142" y="120000"/>
                </a:lnTo>
                <a:lnTo>
                  <a:pt x="38571" y="120000"/>
                </a:lnTo>
                <a:lnTo>
                  <a:pt x="38571" y="120000"/>
                </a:lnTo>
                <a:lnTo>
                  <a:pt x="38571" y="120000"/>
                </a:lnTo>
                <a:lnTo>
                  <a:pt x="38571" y="120000"/>
                </a:lnTo>
                <a:lnTo>
                  <a:pt x="38571" y="120000"/>
                </a:lnTo>
                <a:lnTo>
                  <a:pt x="38571" y="120000"/>
                </a:lnTo>
                <a:lnTo>
                  <a:pt x="25714" y="120000"/>
                </a:lnTo>
                <a:lnTo>
                  <a:pt x="25714" y="120000"/>
                </a:lnTo>
                <a:lnTo>
                  <a:pt x="25714" y="120000"/>
                </a:lnTo>
                <a:lnTo>
                  <a:pt x="25714" y="120000"/>
                </a:lnTo>
                <a:lnTo>
                  <a:pt x="25714" y="120000"/>
                </a:lnTo>
                <a:lnTo>
                  <a:pt x="25714" y="112000"/>
                </a:lnTo>
                <a:lnTo>
                  <a:pt x="25714" y="112000"/>
                </a:lnTo>
                <a:lnTo>
                  <a:pt x="25714" y="112000"/>
                </a:lnTo>
                <a:lnTo>
                  <a:pt x="25714" y="112000"/>
                </a:lnTo>
                <a:lnTo>
                  <a:pt x="25714" y="104000"/>
                </a:lnTo>
                <a:lnTo>
                  <a:pt x="17142" y="104000"/>
                </a:lnTo>
                <a:lnTo>
                  <a:pt x="17142" y="104000"/>
                </a:lnTo>
                <a:lnTo>
                  <a:pt x="17142" y="104000"/>
                </a:lnTo>
                <a:lnTo>
                  <a:pt x="17142" y="104000"/>
                </a:lnTo>
                <a:lnTo>
                  <a:pt x="8571" y="104000"/>
                </a:lnTo>
                <a:lnTo>
                  <a:pt x="8571" y="104000"/>
                </a:lnTo>
                <a:lnTo>
                  <a:pt x="8571" y="104000"/>
                </a:lnTo>
                <a:lnTo>
                  <a:pt x="8571" y="104000"/>
                </a:lnTo>
                <a:lnTo>
                  <a:pt x="8571" y="112000"/>
                </a:lnTo>
                <a:lnTo>
                  <a:pt x="8571" y="112000"/>
                </a:lnTo>
                <a:lnTo>
                  <a:pt x="8571" y="112000"/>
                </a:lnTo>
                <a:lnTo>
                  <a:pt x="8571" y="112000"/>
                </a:lnTo>
                <a:lnTo>
                  <a:pt x="8571" y="112000"/>
                </a:lnTo>
                <a:lnTo>
                  <a:pt x="0" y="112000"/>
                </a:lnTo>
                <a:lnTo>
                  <a:pt x="0" y="112000"/>
                </a:lnTo>
                <a:lnTo>
                  <a:pt x="0" y="112000"/>
                </a:lnTo>
                <a:lnTo>
                  <a:pt x="0" y="104000"/>
                </a:lnTo>
                <a:lnTo>
                  <a:pt x="0" y="104000"/>
                </a:lnTo>
                <a:lnTo>
                  <a:pt x="0" y="104000"/>
                </a:lnTo>
                <a:lnTo>
                  <a:pt x="0" y="104000"/>
                </a:lnTo>
                <a:lnTo>
                  <a:pt x="0" y="96000"/>
                </a:lnTo>
                <a:lnTo>
                  <a:pt x="0" y="96000"/>
                </a:lnTo>
                <a:lnTo>
                  <a:pt x="0" y="96000"/>
                </a:lnTo>
                <a:lnTo>
                  <a:pt x="0" y="88000"/>
                </a:lnTo>
                <a:lnTo>
                  <a:pt x="0" y="88000"/>
                </a:lnTo>
                <a:lnTo>
                  <a:pt x="0" y="88000"/>
                </a:lnTo>
                <a:lnTo>
                  <a:pt x="0" y="88000"/>
                </a:lnTo>
                <a:lnTo>
                  <a:pt x="8571" y="88000"/>
                </a:lnTo>
                <a:lnTo>
                  <a:pt x="8571" y="88000"/>
                </a:lnTo>
                <a:lnTo>
                  <a:pt x="8571" y="88000"/>
                </a:lnTo>
                <a:lnTo>
                  <a:pt x="8571" y="88000"/>
                </a:lnTo>
                <a:lnTo>
                  <a:pt x="8571" y="76000"/>
                </a:lnTo>
                <a:lnTo>
                  <a:pt x="8571" y="76000"/>
                </a:lnTo>
                <a:lnTo>
                  <a:pt x="8571" y="76000"/>
                </a:lnTo>
                <a:lnTo>
                  <a:pt x="8571" y="76000"/>
                </a:lnTo>
                <a:lnTo>
                  <a:pt x="8571" y="68000"/>
                </a:lnTo>
                <a:lnTo>
                  <a:pt x="8571" y="68000"/>
                </a:lnTo>
                <a:lnTo>
                  <a:pt x="8571" y="68000"/>
                </a:lnTo>
                <a:lnTo>
                  <a:pt x="8571" y="60000"/>
                </a:lnTo>
                <a:lnTo>
                  <a:pt x="8571" y="60000"/>
                </a:lnTo>
                <a:lnTo>
                  <a:pt x="8571" y="60000"/>
                </a:lnTo>
                <a:lnTo>
                  <a:pt x="8571" y="52000"/>
                </a:lnTo>
                <a:lnTo>
                  <a:pt x="8571" y="52000"/>
                </a:lnTo>
                <a:lnTo>
                  <a:pt x="8571" y="60000"/>
                </a:lnTo>
                <a:lnTo>
                  <a:pt x="8571" y="60000"/>
                </a:lnTo>
                <a:lnTo>
                  <a:pt x="8571" y="60000"/>
                </a:lnTo>
                <a:lnTo>
                  <a:pt x="8571" y="60000"/>
                </a:lnTo>
                <a:lnTo>
                  <a:pt x="8571" y="60000"/>
                </a:lnTo>
                <a:lnTo>
                  <a:pt x="8571" y="52000"/>
                </a:lnTo>
                <a:lnTo>
                  <a:pt x="8571" y="52000"/>
                </a:lnTo>
                <a:lnTo>
                  <a:pt x="8571" y="52000"/>
                </a:lnTo>
                <a:lnTo>
                  <a:pt x="8571" y="52000"/>
                </a:lnTo>
                <a:lnTo>
                  <a:pt x="8571" y="44000"/>
                </a:lnTo>
                <a:lnTo>
                  <a:pt x="8571" y="44000"/>
                </a:lnTo>
                <a:lnTo>
                  <a:pt x="8571" y="44000"/>
                </a:lnTo>
                <a:lnTo>
                  <a:pt x="8571" y="44000"/>
                </a:lnTo>
                <a:lnTo>
                  <a:pt x="17142" y="44000"/>
                </a:lnTo>
                <a:lnTo>
                  <a:pt x="17142" y="44000"/>
                </a:lnTo>
                <a:lnTo>
                  <a:pt x="17142" y="44000"/>
                </a:lnTo>
                <a:lnTo>
                  <a:pt x="17142" y="44000"/>
                </a:lnTo>
                <a:lnTo>
                  <a:pt x="17142" y="32000"/>
                </a:lnTo>
                <a:lnTo>
                  <a:pt x="25714" y="32000"/>
                </a:lnTo>
                <a:lnTo>
                  <a:pt x="25714" y="32000"/>
                </a:lnTo>
                <a:lnTo>
                  <a:pt x="25714" y="32000"/>
                </a:lnTo>
                <a:lnTo>
                  <a:pt x="25714" y="32000"/>
                </a:lnTo>
                <a:lnTo>
                  <a:pt x="25714" y="32000"/>
                </a:lnTo>
                <a:lnTo>
                  <a:pt x="25714" y="32000"/>
                </a:lnTo>
                <a:lnTo>
                  <a:pt x="25714" y="32000"/>
                </a:lnTo>
                <a:lnTo>
                  <a:pt x="38571" y="32000"/>
                </a:lnTo>
                <a:lnTo>
                  <a:pt x="38571" y="24000"/>
                </a:lnTo>
                <a:lnTo>
                  <a:pt x="38571" y="24000"/>
                </a:lnTo>
                <a:lnTo>
                  <a:pt x="38571" y="24000"/>
                </a:lnTo>
                <a:lnTo>
                  <a:pt x="38571" y="24000"/>
                </a:lnTo>
                <a:lnTo>
                  <a:pt x="38571" y="24000"/>
                </a:lnTo>
                <a:lnTo>
                  <a:pt x="38571" y="24000"/>
                </a:lnTo>
                <a:lnTo>
                  <a:pt x="47142" y="24000"/>
                </a:lnTo>
                <a:lnTo>
                  <a:pt x="47142" y="24000"/>
                </a:lnTo>
                <a:lnTo>
                  <a:pt x="47142" y="24000"/>
                </a:lnTo>
                <a:lnTo>
                  <a:pt x="47142" y="16000"/>
                </a:lnTo>
                <a:lnTo>
                  <a:pt x="55714" y="16000"/>
                </a:lnTo>
                <a:lnTo>
                  <a:pt x="55714" y="24000"/>
                </a:lnTo>
                <a:lnTo>
                  <a:pt x="55714" y="24000"/>
                </a:lnTo>
                <a:lnTo>
                  <a:pt x="55714" y="16000"/>
                </a:lnTo>
                <a:lnTo>
                  <a:pt x="55714" y="16000"/>
                </a:lnTo>
                <a:lnTo>
                  <a:pt x="55714" y="16000"/>
                </a:lnTo>
                <a:lnTo>
                  <a:pt x="55714" y="24000"/>
                </a:lnTo>
                <a:lnTo>
                  <a:pt x="55714" y="24000"/>
                </a:lnTo>
                <a:lnTo>
                  <a:pt x="55714" y="24000"/>
                </a:lnTo>
                <a:lnTo>
                  <a:pt x="64285" y="24000"/>
                </a:lnTo>
                <a:lnTo>
                  <a:pt x="64285" y="24000"/>
                </a:lnTo>
                <a:lnTo>
                  <a:pt x="64285" y="24000"/>
                </a:lnTo>
                <a:lnTo>
                  <a:pt x="64285" y="24000"/>
                </a:lnTo>
                <a:lnTo>
                  <a:pt x="64285" y="24000"/>
                </a:lnTo>
                <a:lnTo>
                  <a:pt x="72857" y="24000"/>
                </a:lnTo>
                <a:lnTo>
                  <a:pt x="72857" y="24000"/>
                </a:lnTo>
                <a:lnTo>
                  <a:pt x="72857" y="24000"/>
                </a:lnTo>
                <a:lnTo>
                  <a:pt x="72857" y="24000"/>
                </a:lnTo>
                <a:lnTo>
                  <a:pt x="72857" y="16000"/>
                </a:lnTo>
                <a:lnTo>
                  <a:pt x="72857" y="16000"/>
                </a:lnTo>
                <a:lnTo>
                  <a:pt x="85714" y="16000"/>
                </a:lnTo>
                <a:lnTo>
                  <a:pt x="85714" y="16000"/>
                </a:lnTo>
                <a:lnTo>
                  <a:pt x="85714" y="16000"/>
                </a:lnTo>
                <a:lnTo>
                  <a:pt x="85714" y="8000"/>
                </a:lnTo>
                <a:lnTo>
                  <a:pt x="85714" y="8000"/>
                </a:lnTo>
                <a:lnTo>
                  <a:pt x="85714" y="8000"/>
                </a:lnTo>
                <a:lnTo>
                  <a:pt x="85714" y="8000"/>
                </a:lnTo>
                <a:lnTo>
                  <a:pt x="85714" y="8000"/>
                </a:lnTo>
                <a:lnTo>
                  <a:pt x="85714" y="0"/>
                </a:lnTo>
                <a:lnTo>
                  <a:pt x="94285" y="0"/>
                </a:lnTo>
                <a:lnTo>
                  <a:pt x="94285" y="0"/>
                </a:lnTo>
                <a:lnTo>
                  <a:pt x="94285" y="0"/>
                </a:lnTo>
                <a:lnTo>
                  <a:pt x="94285" y="0"/>
                </a:lnTo>
                <a:lnTo>
                  <a:pt x="94285" y="0"/>
                </a:lnTo>
                <a:lnTo>
                  <a:pt x="94285" y="8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7" name="Shape 707"/>
          <p:cNvSpPr/>
          <p:nvPr/>
        </p:nvSpPr>
        <p:spPr>
          <a:xfrm>
            <a:off x="4857751" y="273050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8" name="Shape 708"/>
          <p:cNvSpPr/>
          <p:nvPr/>
        </p:nvSpPr>
        <p:spPr>
          <a:xfrm>
            <a:off x="4857751" y="2730501"/>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09" name="Shape 709"/>
          <p:cNvSpPr/>
          <p:nvPr/>
        </p:nvSpPr>
        <p:spPr>
          <a:xfrm>
            <a:off x="5626894" y="2884488"/>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0" name="Shape 710"/>
          <p:cNvSpPr/>
          <p:nvPr/>
        </p:nvSpPr>
        <p:spPr>
          <a:xfrm>
            <a:off x="5626894" y="2884488"/>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1" name="Shape 711"/>
          <p:cNvSpPr/>
          <p:nvPr/>
        </p:nvSpPr>
        <p:spPr>
          <a:xfrm>
            <a:off x="4870849" y="2722564"/>
            <a:ext cx="2381" cy="4763"/>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2" name="Shape 712"/>
          <p:cNvSpPr/>
          <p:nvPr/>
        </p:nvSpPr>
        <p:spPr>
          <a:xfrm>
            <a:off x="4870849" y="2722564"/>
            <a:ext cx="2381" cy="4763"/>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3" name="Shape 713"/>
          <p:cNvSpPr/>
          <p:nvPr/>
        </p:nvSpPr>
        <p:spPr>
          <a:xfrm>
            <a:off x="4998244" y="2597151"/>
            <a:ext cx="3572" cy="3175"/>
          </a:xfrm>
          <a:custGeom>
            <a:avLst/>
            <a:gdLst/>
            <a:ahLst/>
            <a:cxnLst/>
            <a:rect l="0" t="0" r="0" b="0"/>
            <a:pathLst>
              <a:path w="120000" h="120000" extrusionOk="0">
                <a:moveTo>
                  <a:pt x="120000" y="120000"/>
                </a:moveTo>
                <a:lnTo>
                  <a:pt x="120000" y="120000"/>
                </a:lnTo>
                <a:lnTo>
                  <a:pt x="120000" y="120000"/>
                </a:lnTo>
                <a:lnTo>
                  <a:pt x="0" y="12000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4" name="Shape 714"/>
          <p:cNvSpPr/>
          <p:nvPr/>
        </p:nvSpPr>
        <p:spPr>
          <a:xfrm>
            <a:off x="4998244" y="2597151"/>
            <a:ext cx="3572" cy="3175"/>
          </a:xfrm>
          <a:custGeom>
            <a:avLst/>
            <a:gdLst/>
            <a:ahLst/>
            <a:cxnLst/>
            <a:rect l="0" t="0" r="0" b="0"/>
            <a:pathLst>
              <a:path w="120000" h="120000" extrusionOk="0">
                <a:moveTo>
                  <a:pt x="120000" y="120000"/>
                </a:moveTo>
                <a:lnTo>
                  <a:pt x="120000" y="120000"/>
                </a:lnTo>
                <a:lnTo>
                  <a:pt x="120000" y="120000"/>
                </a:lnTo>
                <a:lnTo>
                  <a:pt x="0" y="12000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5" name="Shape 715"/>
          <p:cNvSpPr/>
          <p:nvPr/>
        </p:nvSpPr>
        <p:spPr>
          <a:xfrm>
            <a:off x="4875612" y="2722564"/>
            <a:ext cx="2381" cy="4763"/>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6" name="Shape 716"/>
          <p:cNvSpPr/>
          <p:nvPr/>
        </p:nvSpPr>
        <p:spPr>
          <a:xfrm>
            <a:off x="4875612" y="2722564"/>
            <a:ext cx="2381" cy="4763"/>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7" name="Shape 717"/>
          <p:cNvSpPr/>
          <p:nvPr/>
        </p:nvSpPr>
        <p:spPr>
          <a:xfrm>
            <a:off x="4930381" y="2457451"/>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8" name="Shape 718"/>
          <p:cNvSpPr/>
          <p:nvPr/>
        </p:nvSpPr>
        <p:spPr>
          <a:xfrm>
            <a:off x="4930381" y="2457451"/>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19" name="Shape 719"/>
          <p:cNvSpPr/>
          <p:nvPr/>
        </p:nvSpPr>
        <p:spPr>
          <a:xfrm>
            <a:off x="4867276" y="2727325"/>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0" name="Shape 720"/>
          <p:cNvSpPr/>
          <p:nvPr/>
        </p:nvSpPr>
        <p:spPr>
          <a:xfrm>
            <a:off x="4867276" y="2727325"/>
            <a:ext cx="3572"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1" name="Shape 721"/>
          <p:cNvSpPr/>
          <p:nvPr/>
        </p:nvSpPr>
        <p:spPr>
          <a:xfrm>
            <a:off x="4851799" y="2722564"/>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2" name="Shape 722"/>
          <p:cNvSpPr/>
          <p:nvPr/>
        </p:nvSpPr>
        <p:spPr>
          <a:xfrm>
            <a:off x="4851799" y="2722564"/>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3" name="Shape 723"/>
          <p:cNvSpPr/>
          <p:nvPr/>
        </p:nvSpPr>
        <p:spPr>
          <a:xfrm>
            <a:off x="5409009" y="2160588"/>
            <a:ext cx="50006" cy="17461"/>
          </a:xfrm>
          <a:custGeom>
            <a:avLst/>
            <a:gdLst/>
            <a:ahLst/>
            <a:cxnLst/>
            <a:rect l="0" t="0" r="0" b="0"/>
            <a:pathLst>
              <a:path w="120000" h="120000" extrusionOk="0">
                <a:moveTo>
                  <a:pt x="31428" y="98181"/>
                </a:moveTo>
                <a:lnTo>
                  <a:pt x="25714" y="98181"/>
                </a:lnTo>
                <a:lnTo>
                  <a:pt x="25714" y="98181"/>
                </a:lnTo>
                <a:lnTo>
                  <a:pt x="25714" y="98181"/>
                </a:lnTo>
                <a:lnTo>
                  <a:pt x="25714" y="98181"/>
                </a:lnTo>
                <a:lnTo>
                  <a:pt x="20000" y="98181"/>
                </a:lnTo>
                <a:lnTo>
                  <a:pt x="20000" y="98181"/>
                </a:lnTo>
                <a:lnTo>
                  <a:pt x="20000" y="98181"/>
                </a:lnTo>
                <a:lnTo>
                  <a:pt x="14285" y="98181"/>
                </a:lnTo>
                <a:lnTo>
                  <a:pt x="14285" y="98181"/>
                </a:lnTo>
                <a:lnTo>
                  <a:pt x="14285" y="98181"/>
                </a:lnTo>
                <a:lnTo>
                  <a:pt x="14285" y="98181"/>
                </a:lnTo>
                <a:lnTo>
                  <a:pt x="8571" y="98181"/>
                </a:lnTo>
                <a:lnTo>
                  <a:pt x="8571" y="98181"/>
                </a:lnTo>
                <a:lnTo>
                  <a:pt x="8571" y="98181"/>
                </a:lnTo>
                <a:lnTo>
                  <a:pt x="8571" y="98181"/>
                </a:lnTo>
                <a:lnTo>
                  <a:pt x="8571" y="98181"/>
                </a:lnTo>
                <a:lnTo>
                  <a:pt x="0" y="98181"/>
                </a:lnTo>
                <a:lnTo>
                  <a:pt x="0" y="76363"/>
                </a:lnTo>
                <a:lnTo>
                  <a:pt x="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8571" y="43636"/>
                </a:lnTo>
                <a:lnTo>
                  <a:pt x="8571" y="43636"/>
                </a:lnTo>
                <a:lnTo>
                  <a:pt x="8571" y="21818"/>
                </a:lnTo>
                <a:lnTo>
                  <a:pt x="8571" y="21818"/>
                </a:lnTo>
                <a:lnTo>
                  <a:pt x="8571" y="21818"/>
                </a:lnTo>
                <a:lnTo>
                  <a:pt x="8571" y="21818"/>
                </a:lnTo>
                <a:lnTo>
                  <a:pt x="14285" y="21818"/>
                </a:lnTo>
                <a:lnTo>
                  <a:pt x="14285" y="21818"/>
                </a:lnTo>
                <a:lnTo>
                  <a:pt x="14285" y="21818"/>
                </a:lnTo>
                <a:lnTo>
                  <a:pt x="14285" y="21818"/>
                </a:lnTo>
                <a:lnTo>
                  <a:pt x="14285" y="21818"/>
                </a:lnTo>
                <a:lnTo>
                  <a:pt x="20000" y="21818"/>
                </a:lnTo>
                <a:lnTo>
                  <a:pt x="20000" y="21818"/>
                </a:lnTo>
                <a:lnTo>
                  <a:pt x="20000" y="21818"/>
                </a:lnTo>
                <a:lnTo>
                  <a:pt x="25714" y="21818"/>
                </a:lnTo>
                <a:lnTo>
                  <a:pt x="25714" y="21818"/>
                </a:lnTo>
                <a:lnTo>
                  <a:pt x="25714" y="21818"/>
                </a:lnTo>
                <a:lnTo>
                  <a:pt x="25714" y="21818"/>
                </a:lnTo>
                <a:lnTo>
                  <a:pt x="25714" y="0"/>
                </a:lnTo>
                <a:lnTo>
                  <a:pt x="31428" y="0"/>
                </a:lnTo>
                <a:lnTo>
                  <a:pt x="31428" y="0"/>
                </a:lnTo>
                <a:lnTo>
                  <a:pt x="31428" y="0"/>
                </a:lnTo>
                <a:lnTo>
                  <a:pt x="31428" y="21818"/>
                </a:lnTo>
                <a:lnTo>
                  <a:pt x="31428" y="21818"/>
                </a:lnTo>
                <a:lnTo>
                  <a:pt x="40000" y="21818"/>
                </a:lnTo>
                <a:lnTo>
                  <a:pt x="40000" y="21818"/>
                </a:lnTo>
                <a:lnTo>
                  <a:pt x="40000" y="21818"/>
                </a:lnTo>
                <a:lnTo>
                  <a:pt x="40000" y="21818"/>
                </a:lnTo>
                <a:lnTo>
                  <a:pt x="45714" y="21818"/>
                </a:lnTo>
                <a:lnTo>
                  <a:pt x="45714" y="21818"/>
                </a:lnTo>
                <a:lnTo>
                  <a:pt x="45714" y="21818"/>
                </a:lnTo>
                <a:lnTo>
                  <a:pt x="45714" y="21818"/>
                </a:lnTo>
                <a:lnTo>
                  <a:pt x="51428" y="21818"/>
                </a:lnTo>
                <a:lnTo>
                  <a:pt x="51428" y="21818"/>
                </a:lnTo>
                <a:lnTo>
                  <a:pt x="51428" y="21818"/>
                </a:lnTo>
                <a:lnTo>
                  <a:pt x="51428" y="21818"/>
                </a:lnTo>
                <a:lnTo>
                  <a:pt x="51428" y="21818"/>
                </a:lnTo>
                <a:lnTo>
                  <a:pt x="57142" y="21818"/>
                </a:lnTo>
                <a:lnTo>
                  <a:pt x="57142" y="21818"/>
                </a:lnTo>
                <a:lnTo>
                  <a:pt x="57142" y="21818"/>
                </a:lnTo>
                <a:lnTo>
                  <a:pt x="62857" y="21818"/>
                </a:lnTo>
                <a:lnTo>
                  <a:pt x="62857" y="21818"/>
                </a:lnTo>
                <a:lnTo>
                  <a:pt x="62857" y="21818"/>
                </a:lnTo>
                <a:lnTo>
                  <a:pt x="62857" y="21818"/>
                </a:lnTo>
                <a:lnTo>
                  <a:pt x="71428" y="21818"/>
                </a:lnTo>
                <a:lnTo>
                  <a:pt x="71428" y="21818"/>
                </a:lnTo>
                <a:lnTo>
                  <a:pt x="71428" y="21818"/>
                </a:lnTo>
                <a:lnTo>
                  <a:pt x="71428" y="21818"/>
                </a:lnTo>
                <a:lnTo>
                  <a:pt x="77142" y="21818"/>
                </a:lnTo>
                <a:lnTo>
                  <a:pt x="77142" y="21818"/>
                </a:lnTo>
                <a:lnTo>
                  <a:pt x="77142" y="21818"/>
                </a:lnTo>
                <a:lnTo>
                  <a:pt x="82857" y="21818"/>
                </a:lnTo>
                <a:lnTo>
                  <a:pt x="82857" y="21818"/>
                </a:lnTo>
                <a:lnTo>
                  <a:pt x="82857" y="21818"/>
                </a:lnTo>
                <a:lnTo>
                  <a:pt x="82857" y="21818"/>
                </a:lnTo>
                <a:lnTo>
                  <a:pt x="88571" y="21818"/>
                </a:lnTo>
                <a:lnTo>
                  <a:pt x="88571" y="0"/>
                </a:lnTo>
                <a:lnTo>
                  <a:pt x="88571" y="0"/>
                </a:lnTo>
                <a:lnTo>
                  <a:pt x="88571" y="0"/>
                </a:lnTo>
                <a:lnTo>
                  <a:pt x="88571" y="0"/>
                </a:lnTo>
                <a:lnTo>
                  <a:pt x="94285" y="0"/>
                </a:lnTo>
                <a:lnTo>
                  <a:pt x="94285" y="0"/>
                </a:lnTo>
                <a:lnTo>
                  <a:pt x="94285" y="0"/>
                </a:lnTo>
                <a:lnTo>
                  <a:pt x="102857" y="0"/>
                </a:lnTo>
                <a:lnTo>
                  <a:pt x="102857" y="0"/>
                </a:lnTo>
                <a:lnTo>
                  <a:pt x="102857" y="0"/>
                </a:lnTo>
                <a:lnTo>
                  <a:pt x="102857" y="0"/>
                </a:lnTo>
                <a:lnTo>
                  <a:pt x="108571" y="0"/>
                </a:lnTo>
                <a:lnTo>
                  <a:pt x="108571" y="0"/>
                </a:lnTo>
                <a:lnTo>
                  <a:pt x="108571" y="0"/>
                </a:lnTo>
                <a:lnTo>
                  <a:pt x="108571" y="0"/>
                </a:lnTo>
                <a:lnTo>
                  <a:pt x="114285" y="0"/>
                </a:lnTo>
                <a:lnTo>
                  <a:pt x="114285" y="0"/>
                </a:lnTo>
                <a:lnTo>
                  <a:pt x="114285" y="0"/>
                </a:lnTo>
                <a:lnTo>
                  <a:pt x="114285" y="21818"/>
                </a:lnTo>
                <a:lnTo>
                  <a:pt x="114285" y="21818"/>
                </a:lnTo>
                <a:lnTo>
                  <a:pt x="120000" y="21818"/>
                </a:lnTo>
                <a:lnTo>
                  <a:pt x="120000" y="21818"/>
                </a:lnTo>
                <a:lnTo>
                  <a:pt x="120000" y="21818"/>
                </a:lnTo>
                <a:lnTo>
                  <a:pt x="120000" y="43636"/>
                </a:lnTo>
                <a:lnTo>
                  <a:pt x="120000" y="43636"/>
                </a:lnTo>
                <a:lnTo>
                  <a:pt x="120000" y="43636"/>
                </a:lnTo>
                <a:lnTo>
                  <a:pt x="120000" y="43636"/>
                </a:lnTo>
                <a:lnTo>
                  <a:pt x="114285" y="43636"/>
                </a:lnTo>
                <a:lnTo>
                  <a:pt x="114285" y="43636"/>
                </a:lnTo>
                <a:lnTo>
                  <a:pt x="114285" y="43636"/>
                </a:lnTo>
                <a:lnTo>
                  <a:pt x="114285" y="43636"/>
                </a:lnTo>
                <a:lnTo>
                  <a:pt x="108571" y="43636"/>
                </a:lnTo>
                <a:lnTo>
                  <a:pt x="108571" y="76363"/>
                </a:lnTo>
                <a:lnTo>
                  <a:pt x="108571" y="76363"/>
                </a:lnTo>
                <a:lnTo>
                  <a:pt x="108571" y="76363"/>
                </a:lnTo>
                <a:lnTo>
                  <a:pt x="108571" y="76363"/>
                </a:lnTo>
                <a:lnTo>
                  <a:pt x="102857" y="76363"/>
                </a:lnTo>
                <a:lnTo>
                  <a:pt x="102857" y="76363"/>
                </a:lnTo>
                <a:lnTo>
                  <a:pt x="102857" y="76363"/>
                </a:lnTo>
                <a:lnTo>
                  <a:pt x="102857" y="76363"/>
                </a:lnTo>
                <a:lnTo>
                  <a:pt x="94285" y="76363"/>
                </a:lnTo>
                <a:lnTo>
                  <a:pt x="94285" y="76363"/>
                </a:lnTo>
                <a:lnTo>
                  <a:pt x="94285" y="76363"/>
                </a:lnTo>
                <a:lnTo>
                  <a:pt x="94285" y="76363"/>
                </a:lnTo>
                <a:lnTo>
                  <a:pt x="94285" y="76363"/>
                </a:lnTo>
                <a:lnTo>
                  <a:pt x="88571" y="76363"/>
                </a:lnTo>
                <a:lnTo>
                  <a:pt x="88571" y="98181"/>
                </a:lnTo>
                <a:lnTo>
                  <a:pt x="88571" y="98181"/>
                </a:lnTo>
                <a:lnTo>
                  <a:pt x="88571" y="98181"/>
                </a:lnTo>
                <a:lnTo>
                  <a:pt x="88571" y="98181"/>
                </a:lnTo>
                <a:lnTo>
                  <a:pt x="82857" y="98181"/>
                </a:lnTo>
                <a:lnTo>
                  <a:pt x="82857" y="98181"/>
                </a:lnTo>
                <a:lnTo>
                  <a:pt x="82857" y="98181"/>
                </a:lnTo>
                <a:lnTo>
                  <a:pt x="82857" y="98181"/>
                </a:lnTo>
                <a:lnTo>
                  <a:pt x="82857" y="98181"/>
                </a:lnTo>
                <a:lnTo>
                  <a:pt x="77142" y="98181"/>
                </a:lnTo>
                <a:lnTo>
                  <a:pt x="77142" y="98181"/>
                </a:lnTo>
                <a:lnTo>
                  <a:pt x="77142" y="98181"/>
                </a:lnTo>
                <a:lnTo>
                  <a:pt x="77142" y="98181"/>
                </a:lnTo>
                <a:lnTo>
                  <a:pt x="77142" y="120000"/>
                </a:lnTo>
                <a:lnTo>
                  <a:pt x="71428" y="120000"/>
                </a:lnTo>
                <a:lnTo>
                  <a:pt x="71428" y="120000"/>
                </a:lnTo>
                <a:lnTo>
                  <a:pt x="71428" y="98181"/>
                </a:lnTo>
                <a:lnTo>
                  <a:pt x="71428" y="98181"/>
                </a:lnTo>
                <a:lnTo>
                  <a:pt x="71428" y="98181"/>
                </a:lnTo>
                <a:lnTo>
                  <a:pt x="62857" y="98181"/>
                </a:lnTo>
                <a:lnTo>
                  <a:pt x="62857" y="98181"/>
                </a:lnTo>
                <a:lnTo>
                  <a:pt x="62857" y="98181"/>
                </a:lnTo>
                <a:lnTo>
                  <a:pt x="62857" y="98181"/>
                </a:lnTo>
                <a:lnTo>
                  <a:pt x="62857" y="98181"/>
                </a:lnTo>
                <a:lnTo>
                  <a:pt x="57142" y="98181"/>
                </a:lnTo>
                <a:lnTo>
                  <a:pt x="57142" y="98181"/>
                </a:lnTo>
                <a:lnTo>
                  <a:pt x="57142" y="98181"/>
                </a:lnTo>
                <a:lnTo>
                  <a:pt x="51428" y="98181"/>
                </a:lnTo>
                <a:lnTo>
                  <a:pt x="51428" y="98181"/>
                </a:lnTo>
                <a:lnTo>
                  <a:pt x="51428" y="98181"/>
                </a:lnTo>
                <a:lnTo>
                  <a:pt x="51428" y="98181"/>
                </a:lnTo>
                <a:lnTo>
                  <a:pt x="45714" y="98181"/>
                </a:lnTo>
                <a:lnTo>
                  <a:pt x="45714" y="98181"/>
                </a:lnTo>
                <a:lnTo>
                  <a:pt x="45714" y="98181"/>
                </a:lnTo>
                <a:lnTo>
                  <a:pt x="45714" y="98181"/>
                </a:lnTo>
                <a:lnTo>
                  <a:pt x="45714" y="98181"/>
                </a:lnTo>
                <a:lnTo>
                  <a:pt x="40000" y="98181"/>
                </a:lnTo>
                <a:lnTo>
                  <a:pt x="40000" y="98181"/>
                </a:lnTo>
                <a:lnTo>
                  <a:pt x="40000" y="98181"/>
                </a:lnTo>
                <a:lnTo>
                  <a:pt x="31428" y="98181"/>
                </a:lnTo>
                <a:lnTo>
                  <a:pt x="31428" y="98181"/>
                </a:lnTo>
                <a:lnTo>
                  <a:pt x="31428" y="98181"/>
                </a:lnTo>
                <a:lnTo>
                  <a:pt x="31428" y="98181"/>
                </a:lnTo>
                <a:lnTo>
                  <a:pt x="31428" y="9818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4" name="Shape 724"/>
          <p:cNvSpPr/>
          <p:nvPr/>
        </p:nvSpPr>
        <p:spPr>
          <a:xfrm>
            <a:off x="5409009" y="2160588"/>
            <a:ext cx="50006" cy="17461"/>
          </a:xfrm>
          <a:custGeom>
            <a:avLst/>
            <a:gdLst/>
            <a:ahLst/>
            <a:cxnLst/>
            <a:rect l="0" t="0" r="0" b="0"/>
            <a:pathLst>
              <a:path w="120000" h="120000" extrusionOk="0">
                <a:moveTo>
                  <a:pt x="31428" y="98181"/>
                </a:moveTo>
                <a:lnTo>
                  <a:pt x="25714" y="98181"/>
                </a:lnTo>
                <a:lnTo>
                  <a:pt x="25714" y="98181"/>
                </a:lnTo>
                <a:lnTo>
                  <a:pt x="25714" y="98181"/>
                </a:lnTo>
                <a:lnTo>
                  <a:pt x="25714" y="98181"/>
                </a:lnTo>
                <a:lnTo>
                  <a:pt x="20000" y="98181"/>
                </a:lnTo>
                <a:lnTo>
                  <a:pt x="20000" y="98181"/>
                </a:lnTo>
                <a:lnTo>
                  <a:pt x="20000" y="98181"/>
                </a:lnTo>
                <a:lnTo>
                  <a:pt x="14285" y="98181"/>
                </a:lnTo>
                <a:lnTo>
                  <a:pt x="14285" y="98181"/>
                </a:lnTo>
                <a:lnTo>
                  <a:pt x="14285" y="98181"/>
                </a:lnTo>
                <a:lnTo>
                  <a:pt x="14285" y="98181"/>
                </a:lnTo>
                <a:lnTo>
                  <a:pt x="8571" y="98181"/>
                </a:lnTo>
                <a:lnTo>
                  <a:pt x="8571" y="98181"/>
                </a:lnTo>
                <a:lnTo>
                  <a:pt x="8571" y="98181"/>
                </a:lnTo>
                <a:lnTo>
                  <a:pt x="8571" y="98181"/>
                </a:lnTo>
                <a:lnTo>
                  <a:pt x="8571" y="98181"/>
                </a:lnTo>
                <a:lnTo>
                  <a:pt x="0" y="98181"/>
                </a:lnTo>
                <a:lnTo>
                  <a:pt x="0" y="76363"/>
                </a:lnTo>
                <a:lnTo>
                  <a:pt x="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8571" y="43636"/>
                </a:lnTo>
                <a:lnTo>
                  <a:pt x="8571" y="43636"/>
                </a:lnTo>
                <a:lnTo>
                  <a:pt x="8571" y="21818"/>
                </a:lnTo>
                <a:lnTo>
                  <a:pt x="8571" y="21818"/>
                </a:lnTo>
                <a:lnTo>
                  <a:pt x="8571" y="21818"/>
                </a:lnTo>
                <a:lnTo>
                  <a:pt x="8571" y="21818"/>
                </a:lnTo>
                <a:lnTo>
                  <a:pt x="14285" y="21818"/>
                </a:lnTo>
                <a:lnTo>
                  <a:pt x="14285" y="21818"/>
                </a:lnTo>
                <a:lnTo>
                  <a:pt x="14285" y="21818"/>
                </a:lnTo>
                <a:lnTo>
                  <a:pt x="14285" y="21818"/>
                </a:lnTo>
                <a:lnTo>
                  <a:pt x="14285" y="21818"/>
                </a:lnTo>
                <a:lnTo>
                  <a:pt x="20000" y="21818"/>
                </a:lnTo>
                <a:lnTo>
                  <a:pt x="20000" y="21818"/>
                </a:lnTo>
                <a:lnTo>
                  <a:pt x="20000" y="21818"/>
                </a:lnTo>
                <a:lnTo>
                  <a:pt x="25714" y="21818"/>
                </a:lnTo>
                <a:lnTo>
                  <a:pt x="25714" y="21818"/>
                </a:lnTo>
                <a:lnTo>
                  <a:pt x="25714" y="21818"/>
                </a:lnTo>
                <a:lnTo>
                  <a:pt x="25714" y="21818"/>
                </a:lnTo>
                <a:lnTo>
                  <a:pt x="25714" y="0"/>
                </a:lnTo>
                <a:lnTo>
                  <a:pt x="31428" y="0"/>
                </a:lnTo>
                <a:lnTo>
                  <a:pt x="31428" y="0"/>
                </a:lnTo>
                <a:lnTo>
                  <a:pt x="31428" y="0"/>
                </a:lnTo>
                <a:lnTo>
                  <a:pt x="31428" y="21818"/>
                </a:lnTo>
                <a:lnTo>
                  <a:pt x="31428" y="21818"/>
                </a:lnTo>
                <a:lnTo>
                  <a:pt x="40000" y="21818"/>
                </a:lnTo>
                <a:lnTo>
                  <a:pt x="40000" y="21818"/>
                </a:lnTo>
                <a:lnTo>
                  <a:pt x="40000" y="21818"/>
                </a:lnTo>
                <a:lnTo>
                  <a:pt x="40000" y="21818"/>
                </a:lnTo>
                <a:lnTo>
                  <a:pt x="45714" y="21818"/>
                </a:lnTo>
                <a:lnTo>
                  <a:pt x="45714" y="21818"/>
                </a:lnTo>
                <a:lnTo>
                  <a:pt x="45714" y="21818"/>
                </a:lnTo>
                <a:lnTo>
                  <a:pt x="45714" y="21818"/>
                </a:lnTo>
                <a:lnTo>
                  <a:pt x="51428" y="21818"/>
                </a:lnTo>
                <a:lnTo>
                  <a:pt x="51428" y="21818"/>
                </a:lnTo>
                <a:lnTo>
                  <a:pt x="51428" y="21818"/>
                </a:lnTo>
                <a:lnTo>
                  <a:pt x="51428" y="21818"/>
                </a:lnTo>
                <a:lnTo>
                  <a:pt x="51428" y="21818"/>
                </a:lnTo>
                <a:lnTo>
                  <a:pt x="57142" y="21818"/>
                </a:lnTo>
                <a:lnTo>
                  <a:pt x="57142" y="21818"/>
                </a:lnTo>
                <a:lnTo>
                  <a:pt x="57142" y="21818"/>
                </a:lnTo>
                <a:lnTo>
                  <a:pt x="62857" y="21818"/>
                </a:lnTo>
                <a:lnTo>
                  <a:pt x="62857" y="21818"/>
                </a:lnTo>
                <a:lnTo>
                  <a:pt x="62857" y="21818"/>
                </a:lnTo>
                <a:lnTo>
                  <a:pt x="62857" y="21818"/>
                </a:lnTo>
                <a:lnTo>
                  <a:pt x="71428" y="21818"/>
                </a:lnTo>
                <a:lnTo>
                  <a:pt x="71428" y="21818"/>
                </a:lnTo>
                <a:lnTo>
                  <a:pt x="71428" y="21818"/>
                </a:lnTo>
                <a:lnTo>
                  <a:pt x="71428" y="21818"/>
                </a:lnTo>
                <a:lnTo>
                  <a:pt x="77142" y="21818"/>
                </a:lnTo>
                <a:lnTo>
                  <a:pt x="77142" y="21818"/>
                </a:lnTo>
                <a:lnTo>
                  <a:pt x="77142" y="21818"/>
                </a:lnTo>
                <a:lnTo>
                  <a:pt x="82857" y="21818"/>
                </a:lnTo>
                <a:lnTo>
                  <a:pt x="82857" y="21818"/>
                </a:lnTo>
                <a:lnTo>
                  <a:pt x="82857" y="21818"/>
                </a:lnTo>
                <a:lnTo>
                  <a:pt x="82857" y="21818"/>
                </a:lnTo>
                <a:lnTo>
                  <a:pt x="88571" y="21818"/>
                </a:lnTo>
                <a:lnTo>
                  <a:pt x="88571" y="0"/>
                </a:lnTo>
                <a:lnTo>
                  <a:pt x="88571" y="0"/>
                </a:lnTo>
                <a:lnTo>
                  <a:pt x="88571" y="0"/>
                </a:lnTo>
                <a:lnTo>
                  <a:pt x="88571" y="0"/>
                </a:lnTo>
                <a:lnTo>
                  <a:pt x="94285" y="0"/>
                </a:lnTo>
                <a:lnTo>
                  <a:pt x="94285" y="0"/>
                </a:lnTo>
                <a:lnTo>
                  <a:pt x="94285" y="0"/>
                </a:lnTo>
                <a:lnTo>
                  <a:pt x="102857" y="0"/>
                </a:lnTo>
                <a:lnTo>
                  <a:pt x="102857" y="0"/>
                </a:lnTo>
                <a:lnTo>
                  <a:pt x="102857" y="0"/>
                </a:lnTo>
                <a:lnTo>
                  <a:pt x="102857" y="0"/>
                </a:lnTo>
                <a:lnTo>
                  <a:pt x="108571" y="0"/>
                </a:lnTo>
                <a:lnTo>
                  <a:pt x="108571" y="0"/>
                </a:lnTo>
                <a:lnTo>
                  <a:pt x="108571" y="0"/>
                </a:lnTo>
                <a:lnTo>
                  <a:pt x="108571" y="0"/>
                </a:lnTo>
                <a:lnTo>
                  <a:pt x="114285" y="0"/>
                </a:lnTo>
                <a:lnTo>
                  <a:pt x="114285" y="0"/>
                </a:lnTo>
                <a:lnTo>
                  <a:pt x="114285" y="0"/>
                </a:lnTo>
                <a:lnTo>
                  <a:pt x="114285" y="21818"/>
                </a:lnTo>
                <a:lnTo>
                  <a:pt x="114285" y="21818"/>
                </a:lnTo>
                <a:lnTo>
                  <a:pt x="120000" y="21818"/>
                </a:lnTo>
                <a:lnTo>
                  <a:pt x="120000" y="21818"/>
                </a:lnTo>
                <a:lnTo>
                  <a:pt x="120000" y="21818"/>
                </a:lnTo>
                <a:lnTo>
                  <a:pt x="120000" y="43636"/>
                </a:lnTo>
                <a:lnTo>
                  <a:pt x="120000" y="43636"/>
                </a:lnTo>
                <a:lnTo>
                  <a:pt x="120000" y="43636"/>
                </a:lnTo>
                <a:lnTo>
                  <a:pt x="120000" y="43636"/>
                </a:lnTo>
                <a:lnTo>
                  <a:pt x="114285" y="43636"/>
                </a:lnTo>
                <a:lnTo>
                  <a:pt x="114285" y="43636"/>
                </a:lnTo>
                <a:lnTo>
                  <a:pt x="114285" y="43636"/>
                </a:lnTo>
                <a:lnTo>
                  <a:pt x="114285" y="43636"/>
                </a:lnTo>
                <a:lnTo>
                  <a:pt x="108571" y="43636"/>
                </a:lnTo>
                <a:lnTo>
                  <a:pt x="108571" y="76363"/>
                </a:lnTo>
                <a:lnTo>
                  <a:pt x="108571" y="76363"/>
                </a:lnTo>
                <a:lnTo>
                  <a:pt x="108571" y="76363"/>
                </a:lnTo>
                <a:lnTo>
                  <a:pt x="108571" y="76363"/>
                </a:lnTo>
                <a:lnTo>
                  <a:pt x="102857" y="76363"/>
                </a:lnTo>
                <a:lnTo>
                  <a:pt x="102857" y="76363"/>
                </a:lnTo>
                <a:lnTo>
                  <a:pt x="102857" y="76363"/>
                </a:lnTo>
                <a:lnTo>
                  <a:pt x="102857" y="76363"/>
                </a:lnTo>
                <a:lnTo>
                  <a:pt x="94285" y="76363"/>
                </a:lnTo>
                <a:lnTo>
                  <a:pt x="94285" y="76363"/>
                </a:lnTo>
                <a:lnTo>
                  <a:pt x="94285" y="76363"/>
                </a:lnTo>
                <a:lnTo>
                  <a:pt x="94285" y="76363"/>
                </a:lnTo>
                <a:lnTo>
                  <a:pt x="94285" y="76363"/>
                </a:lnTo>
                <a:lnTo>
                  <a:pt x="88571" y="76363"/>
                </a:lnTo>
                <a:lnTo>
                  <a:pt x="88571" y="98181"/>
                </a:lnTo>
                <a:lnTo>
                  <a:pt x="88571" y="98181"/>
                </a:lnTo>
                <a:lnTo>
                  <a:pt x="88571" y="98181"/>
                </a:lnTo>
                <a:lnTo>
                  <a:pt x="88571" y="98181"/>
                </a:lnTo>
                <a:lnTo>
                  <a:pt x="82857" y="98181"/>
                </a:lnTo>
                <a:lnTo>
                  <a:pt x="82857" y="98181"/>
                </a:lnTo>
                <a:lnTo>
                  <a:pt x="82857" y="98181"/>
                </a:lnTo>
                <a:lnTo>
                  <a:pt x="82857" y="98181"/>
                </a:lnTo>
                <a:lnTo>
                  <a:pt x="82857" y="98181"/>
                </a:lnTo>
                <a:lnTo>
                  <a:pt x="77142" y="98181"/>
                </a:lnTo>
                <a:lnTo>
                  <a:pt x="77142" y="98181"/>
                </a:lnTo>
                <a:lnTo>
                  <a:pt x="77142" y="98181"/>
                </a:lnTo>
                <a:lnTo>
                  <a:pt x="77142" y="98181"/>
                </a:lnTo>
                <a:lnTo>
                  <a:pt x="77142" y="120000"/>
                </a:lnTo>
                <a:lnTo>
                  <a:pt x="71428" y="120000"/>
                </a:lnTo>
                <a:lnTo>
                  <a:pt x="71428" y="120000"/>
                </a:lnTo>
                <a:lnTo>
                  <a:pt x="71428" y="98181"/>
                </a:lnTo>
                <a:lnTo>
                  <a:pt x="71428" y="98181"/>
                </a:lnTo>
                <a:lnTo>
                  <a:pt x="71428" y="98181"/>
                </a:lnTo>
                <a:lnTo>
                  <a:pt x="62857" y="98181"/>
                </a:lnTo>
                <a:lnTo>
                  <a:pt x="62857" y="98181"/>
                </a:lnTo>
                <a:lnTo>
                  <a:pt x="62857" y="98181"/>
                </a:lnTo>
                <a:lnTo>
                  <a:pt x="62857" y="98181"/>
                </a:lnTo>
                <a:lnTo>
                  <a:pt x="62857" y="98181"/>
                </a:lnTo>
                <a:lnTo>
                  <a:pt x="57142" y="98181"/>
                </a:lnTo>
                <a:lnTo>
                  <a:pt x="57142" y="98181"/>
                </a:lnTo>
                <a:lnTo>
                  <a:pt x="57142" y="98181"/>
                </a:lnTo>
                <a:lnTo>
                  <a:pt x="51428" y="98181"/>
                </a:lnTo>
                <a:lnTo>
                  <a:pt x="51428" y="98181"/>
                </a:lnTo>
                <a:lnTo>
                  <a:pt x="51428" y="98181"/>
                </a:lnTo>
                <a:lnTo>
                  <a:pt x="51428" y="98181"/>
                </a:lnTo>
                <a:lnTo>
                  <a:pt x="45714" y="98181"/>
                </a:lnTo>
                <a:lnTo>
                  <a:pt x="45714" y="98181"/>
                </a:lnTo>
                <a:lnTo>
                  <a:pt x="45714" y="98181"/>
                </a:lnTo>
                <a:lnTo>
                  <a:pt x="45714" y="98181"/>
                </a:lnTo>
                <a:lnTo>
                  <a:pt x="45714" y="98181"/>
                </a:lnTo>
                <a:lnTo>
                  <a:pt x="40000" y="98181"/>
                </a:lnTo>
                <a:lnTo>
                  <a:pt x="40000" y="98181"/>
                </a:lnTo>
                <a:lnTo>
                  <a:pt x="40000" y="98181"/>
                </a:lnTo>
                <a:lnTo>
                  <a:pt x="31428" y="98181"/>
                </a:lnTo>
                <a:lnTo>
                  <a:pt x="31428" y="98181"/>
                </a:lnTo>
                <a:lnTo>
                  <a:pt x="31428" y="98181"/>
                </a:lnTo>
                <a:lnTo>
                  <a:pt x="31428" y="98181"/>
                </a:lnTo>
                <a:lnTo>
                  <a:pt x="31428" y="9818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5" name="Shape 725"/>
          <p:cNvSpPr/>
          <p:nvPr/>
        </p:nvSpPr>
        <p:spPr>
          <a:xfrm>
            <a:off x="6791328" y="2349502"/>
            <a:ext cx="65485" cy="20636"/>
          </a:xfrm>
          <a:custGeom>
            <a:avLst/>
            <a:gdLst/>
            <a:ahLst/>
            <a:cxnLst/>
            <a:rect l="0" t="0" r="0" b="0"/>
            <a:pathLst>
              <a:path w="120000" h="120000" extrusionOk="0">
                <a:moveTo>
                  <a:pt x="72000" y="0"/>
                </a:moveTo>
                <a:lnTo>
                  <a:pt x="72000" y="0"/>
                </a:lnTo>
                <a:lnTo>
                  <a:pt x="72000" y="0"/>
                </a:lnTo>
                <a:lnTo>
                  <a:pt x="76363" y="0"/>
                </a:lnTo>
                <a:lnTo>
                  <a:pt x="76363" y="0"/>
                </a:lnTo>
                <a:lnTo>
                  <a:pt x="76363" y="0"/>
                </a:lnTo>
                <a:lnTo>
                  <a:pt x="76363" y="0"/>
                </a:lnTo>
                <a:lnTo>
                  <a:pt x="76363" y="0"/>
                </a:lnTo>
                <a:lnTo>
                  <a:pt x="82909" y="0"/>
                </a:lnTo>
                <a:lnTo>
                  <a:pt x="82909" y="0"/>
                </a:lnTo>
                <a:lnTo>
                  <a:pt x="82909" y="0"/>
                </a:lnTo>
                <a:lnTo>
                  <a:pt x="87272" y="0"/>
                </a:lnTo>
                <a:lnTo>
                  <a:pt x="87272" y="0"/>
                </a:lnTo>
                <a:lnTo>
                  <a:pt x="87272" y="0"/>
                </a:lnTo>
                <a:lnTo>
                  <a:pt x="87272" y="0"/>
                </a:lnTo>
                <a:lnTo>
                  <a:pt x="87272" y="18461"/>
                </a:lnTo>
                <a:lnTo>
                  <a:pt x="91636" y="18461"/>
                </a:lnTo>
                <a:lnTo>
                  <a:pt x="91636" y="18461"/>
                </a:lnTo>
                <a:lnTo>
                  <a:pt x="91636" y="18461"/>
                </a:lnTo>
                <a:lnTo>
                  <a:pt x="91636" y="18461"/>
                </a:lnTo>
                <a:lnTo>
                  <a:pt x="91636" y="18461"/>
                </a:lnTo>
                <a:lnTo>
                  <a:pt x="96000" y="18461"/>
                </a:lnTo>
                <a:lnTo>
                  <a:pt x="96000" y="18461"/>
                </a:lnTo>
                <a:lnTo>
                  <a:pt x="96000" y="18461"/>
                </a:lnTo>
                <a:lnTo>
                  <a:pt x="96000" y="18461"/>
                </a:lnTo>
                <a:lnTo>
                  <a:pt x="100363" y="18461"/>
                </a:lnTo>
                <a:lnTo>
                  <a:pt x="100363" y="18461"/>
                </a:lnTo>
                <a:lnTo>
                  <a:pt x="100363" y="36923"/>
                </a:lnTo>
                <a:lnTo>
                  <a:pt x="100363" y="36923"/>
                </a:lnTo>
                <a:lnTo>
                  <a:pt x="100363" y="36923"/>
                </a:lnTo>
                <a:lnTo>
                  <a:pt x="106909" y="36923"/>
                </a:lnTo>
                <a:lnTo>
                  <a:pt x="106909" y="36923"/>
                </a:lnTo>
                <a:lnTo>
                  <a:pt x="106909" y="36923"/>
                </a:lnTo>
                <a:lnTo>
                  <a:pt x="106909" y="36923"/>
                </a:lnTo>
                <a:lnTo>
                  <a:pt x="106909" y="36923"/>
                </a:lnTo>
                <a:lnTo>
                  <a:pt x="111272" y="36923"/>
                </a:lnTo>
                <a:lnTo>
                  <a:pt x="111272" y="36923"/>
                </a:lnTo>
                <a:lnTo>
                  <a:pt x="111272" y="36923"/>
                </a:lnTo>
                <a:lnTo>
                  <a:pt x="111272" y="36923"/>
                </a:lnTo>
                <a:lnTo>
                  <a:pt x="115636" y="36923"/>
                </a:lnTo>
                <a:lnTo>
                  <a:pt x="115636" y="64615"/>
                </a:lnTo>
                <a:lnTo>
                  <a:pt x="115636" y="64615"/>
                </a:lnTo>
                <a:lnTo>
                  <a:pt x="115636" y="64615"/>
                </a:lnTo>
                <a:lnTo>
                  <a:pt x="115636" y="64615"/>
                </a:lnTo>
                <a:lnTo>
                  <a:pt x="115636" y="64615"/>
                </a:lnTo>
                <a:lnTo>
                  <a:pt x="120000" y="64615"/>
                </a:lnTo>
                <a:lnTo>
                  <a:pt x="120000" y="64615"/>
                </a:lnTo>
                <a:lnTo>
                  <a:pt x="120000" y="64615"/>
                </a:lnTo>
                <a:lnTo>
                  <a:pt x="120000" y="83076"/>
                </a:lnTo>
                <a:lnTo>
                  <a:pt x="120000" y="83076"/>
                </a:lnTo>
                <a:lnTo>
                  <a:pt x="120000" y="83076"/>
                </a:lnTo>
                <a:lnTo>
                  <a:pt x="115636" y="83076"/>
                </a:lnTo>
                <a:lnTo>
                  <a:pt x="115636" y="83076"/>
                </a:lnTo>
                <a:lnTo>
                  <a:pt x="115636" y="101538"/>
                </a:lnTo>
                <a:lnTo>
                  <a:pt x="115636" y="101538"/>
                </a:lnTo>
                <a:lnTo>
                  <a:pt x="120000" y="101538"/>
                </a:lnTo>
                <a:lnTo>
                  <a:pt x="120000" y="101538"/>
                </a:lnTo>
                <a:lnTo>
                  <a:pt x="120000" y="101538"/>
                </a:lnTo>
                <a:lnTo>
                  <a:pt x="120000" y="120000"/>
                </a:lnTo>
                <a:lnTo>
                  <a:pt x="120000" y="120000"/>
                </a:lnTo>
                <a:lnTo>
                  <a:pt x="115636" y="120000"/>
                </a:lnTo>
                <a:lnTo>
                  <a:pt x="115636" y="120000"/>
                </a:lnTo>
                <a:lnTo>
                  <a:pt x="115636" y="120000"/>
                </a:lnTo>
                <a:lnTo>
                  <a:pt x="115636" y="120000"/>
                </a:lnTo>
                <a:lnTo>
                  <a:pt x="115636" y="120000"/>
                </a:lnTo>
                <a:lnTo>
                  <a:pt x="111272" y="120000"/>
                </a:lnTo>
                <a:lnTo>
                  <a:pt x="111272" y="120000"/>
                </a:lnTo>
                <a:lnTo>
                  <a:pt x="111272" y="120000"/>
                </a:lnTo>
                <a:lnTo>
                  <a:pt x="106909" y="120000"/>
                </a:lnTo>
                <a:lnTo>
                  <a:pt x="106909" y="120000"/>
                </a:lnTo>
                <a:lnTo>
                  <a:pt x="106909" y="120000"/>
                </a:lnTo>
                <a:lnTo>
                  <a:pt x="106909" y="120000"/>
                </a:lnTo>
                <a:lnTo>
                  <a:pt x="100363" y="120000"/>
                </a:lnTo>
                <a:lnTo>
                  <a:pt x="100363" y="120000"/>
                </a:lnTo>
                <a:lnTo>
                  <a:pt x="100363" y="120000"/>
                </a:lnTo>
                <a:lnTo>
                  <a:pt x="100363" y="120000"/>
                </a:lnTo>
                <a:lnTo>
                  <a:pt x="100363" y="120000"/>
                </a:lnTo>
                <a:lnTo>
                  <a:pt x="96000" y="120000"/>
                </a:lnTo>
                <a:lnTo>
                  <a:pt x="96000" y="120000"/>
                </a:lnTo>
                <a:lnTo>
                  <a:pt x="96000" y="120000"/>
                </a:lnTo>
                <a:lnTo>
                  <a:pt x="91636" y="120000"/>
                </a:lnTo>
                <a:lnTo>
                  <a:pt x="91636" y="120000"/>
                </a:lnTo>
                <a:lnTo>
                  <a:pt x="91636" y="120000"/>
                </a:lnTo>
                <a:lnTo>
                  <a:pt x="91636" y="120000"/>
                </a:lnTo>
                <a:lnTo>
                  <a:pt x="87272" y="120000"/>
                </a:lnTo>
                <a:lnTo>
                  <a:pt x="87272" y="120000"/>
                </a:lnTo>
                <a:lnTo>
                  <a:pt x="87272" y="120000"/>
                </a:lnTo>
                <a:lnTo>
                  <a:pt x="87272" y="120000"/>
                </a:lnTo>
                <a:lnTo>
                  <a:pt x="82909" y="120000"/>
                </a:lnTo>
                <a:lnTo>
                  <a:pt x="82909" y="120000"/>
                </a:lnTo>
                <a:lnTo>
                  <a:pt x="82909" y="120000"/>
                </a:lnTo>
                <a:lnTo>
                  <a:pt x="76363" y="120000"/>
                </a:lnTo>
                <a:lnTo>
                  <a:pt x="76363" y="101538"/>
                </a:lnTo>
                <a:lnTo>
                  <a:pt x="76363" y="101538"/>
                </a:lnTo>
                <a:lnTo>
                  <a:pt x="76363" y="101538"/>
                </a:lnTo>
                <a:lnTo>
                  <a:pt x="76363" y="101538"/>
                </a:lnTo>
                <a:lnTo>
                  <a:pt x="72000" y="101538"/>
                </a:lnTo>
                <a:lnTo>
                  <a:pt x="72000" y="101538"/>
                </a:lnTo>
                <a:lnTo>
                  <a:pt x="72000" y="101538"/>
                </a:lnTo>
                <a:lnTo>
                  <a:pt x="72000" y="101538"/>
                </a:lnTo>
                <a:lnTo>
                  <a:pt x="67636" y="101538"/>
                </a:lnTo>
                <a:lnTo>
                  <a:pt x="67636" y="101538"/>
                </a:lnTo>
                <a:lnTo>
                  <a:pt x="67636" y="101538"/>
                </a:lnTo>
                <a:lnTo>
                  <a:pt x="63272" y="101538"/>
                </a:lnTo>
                <a:lnTo>
                  <a:pt x="63272" y="101538"/>
                </a:lnTo>
                <a:lnTo>
                  <a:pt x="63272" y="101538"/>
                </a:lnTo>
                <a:lnTo>
                  <a:pt x="63272" y="101538"/>
                </a:lnTo>
                <a:lnTo>
                  <a:pt x="58909" y="101538"/>
                </a:lnTo>
                <a:lnTo>
                  <a:pt x="58909" y="101538"/>
                </a:lnTo>
                <a:lnTo>
                  <a:pt x="58909" y="101538"/>
                </a:lnTo>
                <a:lnTo>
                  <a:pt x="58909" y="101538"/>
                </a:lnTo>
                <a:lnTo>
                  <a:pt x="58909" y="101538"/>
                </a:lnTo>
                <a:lnTo>
                  <a:pt x="52363" y="101538"/>
                </a:lnTo>
                <a:lnTo>
                  <a:pt x="52363" y="101538"/>
                </a:lnTo>
                <a:lnTo>
                  <a:pt x="52363" y="101538"/>
                </a:lnTo>
                <a:lnTo>
                  <a:pt x="48000" y="101538"/>
                </a:lnTo>
                <a:lnTo>
                  <a:pt x="48000" y="101538"/>
                </a:lnTo>
                <a:lnTo>
                  <a:pt x="48000" y="101538"/>
                </a:lnTo>
                <a:lnTo>
                  <a:pt x="48000" y="101538"/>
                </a:lnTo>
                <a:lnTo>
                  <a:pt x="48000" y="101538"/>
                </a:lnTo>
                <a:lnTo>
                  <a:pt x="43636" y="101538"/>
                </a:lnTo>
                <a:lnTo>
                  <a:pt x="43636" y="101538"/>
                </a:lnTo>
                <a:lnTo>
                  <a:pt x="43636" y="101538"/>
                </a:lnTo>
                <a:lnTo>
                  <a:pt x="43636" y="101538"/>
                </a:lnTo>
                <a:lnTo>
                  <a:pt x="43636" y="83076"/>
                </a:lnTo>
                <a:lnTo>
                  <a:pt x="39272" y="83076"/>
                </a:lnTo>
                <a:lnTo>
                  <a:pt x="39272" y="83076"/>
                </a:lnTo>
                <a:lnTo>
                  <a:pt x="39272" y="83076"/>
                </a:lnTo>
                <a:lnTo>
                  <a:pt x="34909" y="83076"/>
                </a:lnTo>
                <a:lnTo>
                  <a:pt x="34909" y="83076"/>
                </a:lnTo>
                <a:lnTo>
                  <a:pt x="34909" y="83076"/>
                </a:lnTo>
                <a:lnTo>
                  <a:pt x="34909" y="83076"/>
                </a:lnTo>
                <a:lnTo>
                  <a:pt x="34909" y="83076"/>
                </a:lnTo>
                <a:lnTo>
                  <a:pt x="28363" y="83076"/>
                </a:lnTo>
                <a:lnTo>
                  <a:pt x="28363" y="83076"/>
                </a:lnTo>
                <a:lnTo>
                  <a:pt x="28363" y="83076"/>
                </a:lnTo>
                <a:lnTo>
                  <a:pt x="24000" y="83076"/>
                </a:lnTo>
                <a:lnTo>
                  <a:pt x="24000" y="83076"/>
                </a:lnTo>
                <a:lnTo>
                  <a:pt x="24000" y="83076"/>
                </a:lnTo>
                <a:lnTo>
                  <a:pt x="24000" y="83076"/>
                </a:lnTo>
                <a:lnTo>
                  <a:pt x="19636" y="83076"/>
                </a:lnTo>
                <a:lnTo>
                  <a:pt x="19636" y="83076"/>
                </a:lnTo>
                <a:lnTo>
                  <a:pt x="19636" y="83076"/>
                </a:lnTo>
                <a:lnTo>
                  <a:pt x="19636" y="83076"/>
                </a:lnTo>
                <a:lnTo>
                  <a:pt x="19636" y="83076"/>
                </a:lnTo>
                <a:lnTo>
                  <a:pt x="15272" y="83076"/>
                </a:lnTo>
                <a:lnTo>
                  <a:pt x="15272" y="83076"/>
                </a:lnTo>
                <a:lnTo>
                  <a:pt x="15272" y="83076"/>
                </a:lnTo>
                <a:lnTo>
                  <a:pt x="15272" y="101538"/>
                </a:lnTo>
                <a:lnTo>
                  <a:pt x="10909" y="101538"/>
                </a:lnTo>
                <a:lnTo>
                  <a:pt x="10909" y="101538"/>
                </a:lnTo>
                <a:lnTo>
                  <a:pt x="10909" y="101538"/>
                </a:lnTo>
                <a:lnTo>
                  <a:pt x="10909" y="101538"/>
                </a:lnTo>
                <a:lnTo>
                  <a:pt x="4363" y="101538"/>
                </a:lnTo>
                <a:lnTo>
                  <a:pt x="4363" y="101538"/>
                </a:lnTo>
                <a:lnTo>
                  <a:pt x="4363" y="101538"/>
                </a:lnTo>
                <a:lnTo>
                  <a:pt x="4363" y="101538"/>
                </a:lnTo>
                <a:lnTo>
                  <a:pt x="0" y="101538"/>
                </a:lnTo>
                <a:lnTo>
                  <a:pt x="0" y="101538"/>
                </a:lnTo>
                <a:lnTo>
                  <a:pt x="0" y="83076"/>
                </a:lnTo>
                <a:lnTo>
                  <a:pt x="0" y="83076"/>
                </a:lnTo>
                <a:lnTo>
                  <a:pt x="0" y="83076"/>
                </a:lnTo>
                <a:lnTo>
                  <a:pt x="0" y="83076"/>
                </a:lnTo>
                <a:lnTo>
                  <a:pt x="0" y="83076"/>
                </a:lnTo>
                <a:lnTo>
                  <a:pt x="0" y="83076"/>
                </a:lnTo>
                <a:lnTo>
                  <a:pt x="4363" y="83076"/>
                </a:lnTo>
                <a:lnTo>
                  <a:pt x="4363" y="83076"/>
                </a:lnTo>
                <a:lnTo>
                  <a:pt x="4363" y="83076"/>
                </a:lnTo>
                <a:lnTo>
                  <a:pt x="4363" y="83076"/>
                </a:lnTo>
                <a:lnTo>
                  <a:pt x="10909" y="83076"/>
                </a:lnTo>
                <a:lnTo>
                  <a:pt x="10909" y="83076"/>
                </a:lnTo>
                <a:lnTo>
                  <a:pt x="10909" y="83076"/>
                </a:lnTo>
                <a:lnTo>
                  <a:pt x="10909" y="83076"/>
                </a:lnTo>
                <a:lnTo>
                  <a:pt x="15272" y="83076"/>
                </a:lnTo>
                <a:lnTo>
                  <a:pt x="15272" y="83076"/>
                </a:lnTo>
                <a:lnTo>
                  <a:pt x="15272" y="83076"/>
                </a:lnTo>
                <a:lnTo>
                  <a:pt x="19636" y="83076"/>
                </a:lnTo>
                <a:lnTo>
                  <a:pt x="19636" y="83076"/>
                </a:lnTo>
                <a:lnTo>
                  <a:pt x="19636" y="64615"/>
                </a:lnTo>
                <a:lnTo>
                  <a:pt x="19636" y="64615"/>
                </a:lnTo>
                <a:lnTo>
                  <a:pt x="19636" y="64615"/>
                </a:lnTo>
                <a:lnTo>
                  <a:pt x="24000" y="64615"/>
                </a:lnTo>
                <a:lnTo>
                  <a:pt x="24000" y="64615"/>
                </a:lnTo>
                <a:lnTo>
                  <a:pt x="24000" y="64615"/>
                </a:lnTo>
                <a:lnTo>
                  <a:pt x="24000" y="64615"/>
                </a:lnTo>
                <a:lnTo>
                  <a:pt x="24000" y="64615"/>
                </a:lnTo>
                <a:lnTo>
                  <a:pt x="24000" y="64615"/>
                </a:lnTo>
                <a:lnTo>
                  <a:pt x="28363" y="64615"/>
                </a:lnTo>
                <a:lnTo>
                  <a:pt x="28363" y="36923"/>
                </a:lnTo>
                <a:lnTo>
                  <a:pt x="28363" y="36923"/>
                </a:lnTo>
                <a:lnTo>
                  <a:pt x="28363" y="36923"/>
                </a:lnTo>
                <a:lnTo>
                  <a:pt x="28363" y="36923"/>
                </a:lnTo>
                <a:lnTo>
                  <a:pt x="34909" y="36923"/>
                </a:lnTo>
                <a:lnTo>
                  <a:pt x="34909" y="36923"/>
                </a:lnTo>
                <a:lnTo>
                  <a:pt x="34909" y="36923"/>
                </a:lnTo>
                <a:lnTo>
                  <a:pt x="34909" y="18461"/>
                </a:lnTo>
                <a:lnTo>
                  <a:pt x="34909" y="18461"/>
                </a:lnTo>
                <a:lnTo>
                  <a:pt x="34909" y="18461"/>
                </a:lnTo>
                <a:lnTo>
                  <a:pt x="34909" y="18461"/>
                </a:lnTo>
                <a:lnTo>
                  <a:pt x="34909" y="18461"/>
                </a:lnTo>
                <a:lnTo>
                  <a:pt x="39272" y="18461"/>
                </a:lnTo>
                <a:lnTo>
                  <a:pt x="39272" y="18461"/>
                </a:lnTo>
                <a:lnTo>
                  <a:pt x="39272" y="0"/>
                </a:lnTo>
                <a:lnTo>
                  <a:pt x="39272" y="0"/>
                </a:lnTo>
                <a:lnTo>
                  <a:pt x="43636" y="0"/>
                </a:lnTo>
                <a:lnTo>
                  <a:pt x="43636" y="0"/>
                </a:lnTo>
                <a:lnTo>
                  <a:pt x="43636" y="0"/>
                </a:lnTo>
                <a:lnTo>
                  <a:pt x="43636" y="0"/>
                </a:lnTo>
                <a:lnTo>
                  <a:pt x="48000" y="0"/>
                </a:lnTo>
                <a:lnTo>
                  <a:pt x="48000" y="0"/>
                </a:lnTo>
                <a:lnTo>
                  <a:pt x="48000" y="0"/>
                </a:lnTo>
                <a:lnTo>
                  <a:pt x="48000" y="0"/>
                </a:lnTo>
                <a:lnTo>
                  <a:pt x="52363" y="0"/>
                </a:lnTo>
                <a:lnTo>
                  <a:pt x="52363" y="0"/>
                </a:lnTo>
                <a:lnTo>
                  <a:pt x="52363" y="0"/>
                </a:lnTo>
                <a:lnTo>
                  <a:pt x="52363" y="0"/>
                </a:lnTo>
                <a:lnTo>
                  <a:pt x="58909" y="0"/>
                </a:lnTo>
                <a:lnTo>
                  <a:pt x="58909" y="0"/>
                </a:lnTo>
                <a:lnTo>
                  <a:pt x="58909" y="0"/>
                </a:lnTo>
                <a:lnTo>
                  <a:pt x="58909" y="0"/>
                </a:lnTo>
                <a:lnTo>
                  <a:pt x="63272" y="0"/>
                </a:lnTo>
                <a:lnTo>
                  <a:pt x="63272" y="0"/>
                </a:lnTo>
                <a:lnTo>
                  <a:pt x="63272" y="0"/>
                </a:lnTo>
                <a:lnTo>
                  <a:pt x="63272" y="0"/>
                </a:lnTo>
                <a:lnTo>
                  <a:pt x="67636" y="0"/>
                </a:lnTo>
                <a:lnTo>
                  <a:pt x="67636" y="0"/>
                </a:lnTo>
                <a:lnTo>
                  <a:pt x="67636" y="0"/>
                </a:lnTo>
                <a:lnTo>
                  <a:pt x="72000" y="0"/>
                </a:lnTo>
                <a:lnTo>
                  <a:pt x="72000" y="0"/>
                </a:lnTo>
                <a:lnTo>
                  <a:pt x="72000" y="0"/>
                </a:lnTo>
                <a:lnTo>
                  <a:pt x="72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6" name="Shape 726"/>
          <p:cNvSpPr/>
          <p:nvPr/>
        </p:nvSpPr>
        <p:spPr>
          <a:xfrm>
            <a:off x="6791328" y="2349502"/>
            <a:ext cx="65485" cy="20636"/>
          </a:xfrm>
          <a:custGeom>
            <a:avLst/>
            <a:gdLst/>
            <a:ahLst/>
            <a:cxnLst/>
            <a:rect l="0" t="0" r="0" b="0"/>
            <a:pathLst>
              <a:path w="120000" h="120000" extrusionOk="0">
                <a:moveTo>
                  <a:pt x="72000" y="0"/>
                </a:moveTo>
                <a:lnTo>
                  <a:pt x="72000" y="0"/>
                </a:lnTo>
                <a:lnTo>
                  <a:pt x="72000" y="0"/>
                </a:lnTo>
                <a:lnTo>
                  <a:pt x="76363" y="0"/>
                </a:lnTo>
                <a:lnTo>
                  <a:pt x="76363" y="0"/>
                </a:lnTo>
                <a:lnTo>
                  <a:pt x="76363" y="0"/>
                </a:lnTo>
                <a:lnTo>
                  <a:pt x="76363" y="0"/>
                </a:lnTo>
                <a:lnTo>
                  <a:pt x="76363" y="0"/>
                </a:lnTo>
                <a:lnTo>
                  <a:pt x="82909" y="0"/>
                </a:lnTo>
                <a:lnTo>
                  <a:pt x="82909" y="0"/>
                </a:lnTo>
                <a:lnTo>
                  <a:pt x="82909" y="0"/>
                </a:lnTo>
                <a:lnTo>
                  <a:pt x="87272" y="0"/>
                </a:lnTo>
                <a:lnTo>
                  <a:pt x="87272" y="0"/>
                </a:lnTo>
                <a:lnTo>
                  <a:pt x="87272" y="0"/>
                </a:lnTo>
                <a:lnTo>
                  <a:pt x="87272" y="0"/>
                </a:lnTo>
                <a:lnTo>
                  <a:pt x="87272" y="18461"/>
                </a:lnTo>
                <a:lnTo>
                  <a:pt x="91636" y="18461"/>
                </a:lnTo>
                <a:lnTo>
                  <a:pt x="91636" y="18461"/>
                </a:lnTo>
                <a:lnTo>
                  <a:pt x="91636" y="18461"/>
                </a:lnTo>
                <a:lnTo>
                  <a:pt x="91636" y="18461"/>
                </a:lnTo>
                <a:lnTo>
                  <a:pt x="91636" y="18461"/>
                </a:lnTo>
                <a:lnTo>
                  <a:pt x="96000" y="18461"/>
                </a:lnTo>
                <a:lnTo>
                  <a:pt x="96000" y="18461"/>
                </a:lnTo>
                <a:lnTo>
                  <a:pt x="96000" y="18461"/>
                </a:lnTo>
                <a:lnTo>
                  <a:pt x="96000" y="18461"/>
                </a:lnTo>
                <a:lnTo>
                  <a:pt x="100363" y="18461"/>
                </a:lnTo>
                <a:lnTo>
                  <a:pt x="100363" y="18461"/>
                </a:lnTo>
                <a:lnTo>
                  <a:pt x="100363" y="36923"/>
                </a:lnTo>
                <a:lnTo>
                  <a:pt x="100363" y="36923"/>
                </a:lnTo>
                <a:lnTo>
                  <a:pt x="100363" y="36923"/>
                </a:lnTo>
                <a:lnTo>
                  <a:pt x="106909" y="36923"/>
                </a:lnTo>
                <a:lnTo>
                  <a:pt x="106909" y="36923"/>
                </a:lnTo>
                <a:lnTo>
                  <a:pt x="106909" y="36923"/>
                </a:lnTo>
                <a:lnTo>
                  <a:pt x="106909" y="36923"/>
                </a:lnTo>
                <a:lnTo>
                  <a:pt x="106909" y="36923"/>
                </a:lnTo>
                <a:lnTo>
                  <a:pt x="111272" y="36923"/>
                </a:lnTo>
                <a:lnTo>
                  <a:pt x="111272" y="36923"/>
                </a:lnTo>
                <a:lnTo>
                  <a:pt x="111272" y="36923"/>
                </a:lnTo>
                <a:lnTo>
                  <a:pt x="111272" y="36923"/>
                </a:lnTo>
                <a:lnTo>
                  <a:pt x="115636" y="36923"/>
                </a:lnTo>
                <a:lnTo>
                  <a:pt x="115636" y="64615"/>
                </a:lnTo>
                <a:lnTo>
                  <a:pt x="115636" y="64615"/>
                </a:lnTo>
                <a:lnTo>
                  <a:pt x="115636" y="64615"/>
                </a:lnTo>
                <a:lnTo>
                  <a:pt x="115636" y="64615"/>
                </a:lnTo>
                <a:lnTo>
                  <a:pt x="115636" y="64615"/>
                </a:lnTo>
                <a:lnTo>
                  <a:pt x="120000" y="64615"/>
                </a:lnTo>
                <a:lnTo>
                  <a:pt x="120000" y="64615"/>
                </a:lnTo>
                <a:lnTo>
                  <a:pt x="120000" y="64615"/>
                </a:lnTo>
                <a:lnTo>
                  <a:pt x="120000" y="83076"/>
                </a:lnTo>
                <a:lnTo>
                  <a:pt x="120000" y="83076"/>
                </a:lnTo>
                <a:lnTo>
                  <a:pt x="120000" y="83076"/>
                </a:lnTo>
                <a:lnTo>
                  <a:pt x="115636" y="83076"/>
                </a:lnTo>
                <a:lnTo>
                  <a:pt x="115636" y="83076"/>
                </a:lnTo>
                <a:lnTo>
                  <a:pt x="115636" y="101538"/>
                </a:lnTo>
                <a:lnTo>
                  <a:pt x="115636" y="101538"/>
                </a:lnTo>
                <a:lnTo>
                  <a:pt x="120000" y="101538"/>
                </a:lnTo>
                <a:lnTo>
                  <a:pt x="120000" y="101538"/>
                </a:lnTo>
                <a:lnTo>
                  <a:pt x="120000" y="101538"/>
                </a:lnTo>
                <a:lnTo>
                  <a:pt x="120000" y="120000"/>
                </a:lnTo>
                <a:lnTo>
                  <a:pt x="120000" y="120000"/>
                </a:lnTo>
                <a:lnTo>
                  <a:pt x="115636" y="120000"/>
                </a:lnTo>
                <a:lnTo>
                  <a:pt x="115636" y="120000"/>
                </a:lnTo>
                <a:lnTo>
                  <a:pt x="115636" y="120000"/>
                </a:lnTo>
                <a:lnTo>
                  <a:pt x="115636" y="120000"/>
                </a:lnTo>
                <a:lnTo>
                  <a:pt x="115636" y="120000"/>
                </a:lnTo>
                <a:lnTo>
                  <a:pt x="111272" y="120000"/>
                </a:lnTo>
                <a:lnTo>
                  <a:pt x="111272" y="120000"/>
                </a:lnTo>
                <a:lnTo>
                  <a:pt x="111272" y="120000"/>
                </a:lnTo>
                <a:lnTo>
                  <a:pt x="106909" y="120000"/>
                </a:lnTo>
                <a:lnTo>
                  <a:pt x="106909" y="120000"/>
                </a:lnTo>
                <a:lnTo>
                  <a:pt x="106909" y="120000"/>
                </a:lnTo>
                <a:lnTo>
                  <a:pt x="106909" y="120000"/>
                </a:lnTo>
                <a:lnTo>
                  <a:pt x="100363" y="120000"/>
                </a:lnTo>
                <a:lnTo>
                  <a:pt x="100363" y="120000"/>
                </a:lnTo>
                <a:lnTo>
                  <a:pt x="100363" y="120000"/>
                </a:lnTo>
                <a:lnTo>
                  <a:pt x="100363" y="120000"/>
                </a:lnTo>
                <a:lnTo>
                  <a:pt x="100363" y="120000"/>
                </a:lnTo>
                <a:lnTo>
                  <a:pt x="96000" y="120000"/>
                </a:lnTo>
                <a:lnTo>
                  <a:pt x="96000" y="120000"/>
                </a:lnTo>
                <a:lnTo>
                  <a:pt x="96000" y="120000"/>
                </a:lnTo>
                <a:lnTo>
                  <a:pt x="91636" y="120000"/>
                </a:lnTo>
                <a:lnTo>
                  <a:pt x="91636" y="120000"/>
                </a:lnTo>
                <a:lnTo>
                  <a:pt x="91636" y="120000"/>
                </a:lnTo>
                <a:lnTo>
                  <a:pt x="91636" y="120000"/>
                </a:lnTo>
                <a:lnTo>
                  <a:pt x="87272" y="120000"/>
                </a:lnTo>
                <a:lnTo>
                  <a:pt x="87272" y="120000"/>
                </a:lnTo>
                <a:lnTo>
                  <a:pt x="87272" y="120000"/>
                </a:lnTo>
                <a:lnTo>
                  <a:pt x="87272" y="120000"/>
                </a:lnTo>
                <a:lnTo>
                  <a:pt x="82909" y="120000"/>
                </a:lnTo>
                <a:lnTo>
                  <a:pt x="82909" y="120000"/>
                </a:lnTo>
                <a:lnTo>
                  <a:pt x="82909" y="120000"/>
                </a:lnTo>
                <a:lnTo>
                  <a:pt x="76363" y="120000"/>
                </a:lnTo>
                <a:lnTo>
                  <a:pt x="76363" y="101538"/>
                </a:lnTo>
                <a:lnTo>
                  <a:pt x="76363" y="101538"/>
                </a:lnTo>
                <a:lnTo>
                  <a:pt x="76363" y="101538"/>
                </a:lnTo>
                <a:lnTo>
                  <a:pt x="76363" y="101538"/>
                </a:lnTo>
                <a:lnTo>
                  <a:pt x="72000" y="101538"/>
                </a:lnTo>
                <a:lnTo>
                  <a:pt x="72000" y="101538"/>
                </a:lnTo>
                <a:lnTo>
                  <a:pt x="72000" y="101538"/>
                </a:lnTo>
                <a:lnTo>
                  <a:pt x="72000" y="101538"/>
                </a:lnTo>
                <a:lnTo>
                  <a:pt x="67636" y="101538"/>
                </a:lnTo>
                <a:lnTo>
                  <a:pt x="67636" y="101538"/>
                </a:lnTo>
                <a:lnTo>
                  <a:pt x="67636" y="101538"/>
                </a:lnTo>
                <a:lnTo>
                  <a:pt x="63272" y="101538"/>
                </a:lnTo>
                <a:lnTo>
                  <a:pt x="63272" y="101538"/>
                </a:lnTo>
                <a:lnTo>
                  <a:pt x="63272" y="101538"/>
                </a:lnTo>
                <a:lnTo>
                  <a:pt x="63272" y="101538"/>
                </a:lnTo>
                <a:lnTo>
                  <a:pt x="58909" y="101538"/>
                </a:lnTo>
                <a:lnTo>
                  <a:pt x="58909" y="101538"/>
                </a:lnTo>
                <a:lnTo>
                  <a:pt x="58909" y="101538"/>
                </a:lnTo>
                <a:lnTo>
                  <a:pt x="58909" y="101538"/>
                </a:lnTo>
                <a:lnTo>
                  <a:pt x="58909" y="101538"/>
                </a:lnTo>
                <a:lnTo>
                  <a:pt x="52363" y="101538"/>
                </a:lnTo>
                <a:lnTo>
                  <a:pt x="52363" y="101538"/>
                </a:lnTo>
                <a:lnTo>
                  <a:pt x="52363" y="101538"/>
                </a:lnTo>
                <a:lnTo>
                  <a:pt x="48000" y="101538"/>
                </a:lnTo>
                <a:lnTo>
                  <a:pt x="48000" y="101538"/>
                </a:lnTo>
                <a:lnTo>
                  <a:pt x="48000" y="101538"/>
                </a:lnTo>
                <a:lnTo>
                  <a:pt x="48000" y="101538"/>
                </a:lnTo>
                <a:lnTo>
                  <a:pt x="48000" y="101538"/>
                </a:lnTo>
                <a:lnTo>
                  <a:pt x="43636" y="101538"/>
                </a:lnTo>
                <a:lnTo>
                  <a:pt x="43636" y="101538"/>
                </a:lnTo>
                <a:lnTo>
                  <a:pt x="43636" y="101538"/>
                </a:lnTo>
                <a:lnTo>
                  <a:pt x="43636" y="101538"/>
                </a:lnTo>
                <a:lnTo>
                  <a:pt x="43636" y="83076"/>
                </a:lnTo>
                <a:lnTo>
                  <a:pt x="39272" y="83076"/>
                </a:lnTo>
                <a:lnTo>
                  <a:pt x="39272" y="83076"/>
                </a:lnTo>
                <a:lnTo>
                  <a:pt x="39272" y="83076"/>
                </a:lnTo>
                <a:lnTo>
                  <a:pt x="34909" y="83076"/>
                </a:lnTo>
                <a:lnTo>
                  <a:pt x="34909" y="83076"/>
                </a:lnTo>
                <a:lnTo>
                  <a:pt x="34909" y="83076"/>
                </a:lnTo>
                <a:lnTo>
                  <a:pt x="34909" y="83076"/>
                </a:lnTo>
                <a:lnTo>
                  <a:pt x="34909" y="83076"/>
                </a:lnTo>
                <a:lnTo>
                  <a:pt x="28363" y="83076"/>
                </a:lnTo>
                <a:lnTo>
                  <a:pt x="28363" y="83076"/>
                </a:lnTo>
                <a:lnTo>
                  <a:pt x="28363" y="83076"/>
                </a:lnTo>
                <a:lnTo>
                  <a:pt x="24000" y="83076"/>
                </a:lnTo>
                <a:lnTo>
                  <a:pt x="24000" y="83076"/>
                </a:lnTo>
                <a:lnTo>
                  <a:pt x="24000" y="83076"/>
                </a:lnTo>
                <a:lnTo>
                  <a:pt x="24000" y="83076"/>
                </a:lnTo>
                <a:lnTo>
                  <a:pt x="19636" y="83076"/>
                </a:lnTo>
                <a:lnTo>
                  <a:pt x="19636" y="83076"/>
                </a:lnTo>
                <a:lnTo>
                  <a:pt x="19636" y="83076"/>
                </a:lnTo>
                <a:lnTo>
                  <a:pt x="19636" y="83076"/>
                </a:lnTo>
                <a:lnTo>
                  <a:pt x="19636" y="83076"/>
                </a:lnTo>
                <a:lnTo>
                  <a:pt x="15272" y="83076"/>
                </a:lnTo>
                <a:lnTo>
                  <a:pt x="15272" y="83076"/>
                </a:lnTo>
                <a:lnTo>
                  <a:pt x="15272" y="83076"/>
                </a:lnTo>
                <a:lnTo>
                  <a:pt x="15272" y="101538"/>
                </a:lnTo>
                <a:lnTo>
                  <a:pt x="10909" y="101538"/>
                </a:lnTo>
                <a:lnTo>
                  <a:pt x="10909" y="101538"/>
                </a:lnTo>
                <a:lnTo>
                  <a:pt x="10909" y="101538"/>
                </a:lnTo>
                <a:lnTo>
                  <a:pt x="10909" y="101538"/>
                </a:lnTo>
                <a:lnTo>
                  <a:pt x="4363" y="101538"/>
                </a:lnTo>
                <a:lnTo>
                  <a:pt x="4363" y="101538"/>
                </a:lnTo>
                <a:lnTo>
                  <a:pt x="4363" y="101538"/>
                </a:lnTo>
                <a:lnTo>
                  <a:pt x="4363" y="101538"/>
                </a:lnTo>
                <a:lnTo>
                  <a:pt x="0" y="101538"/>
                </a:lnTo>
                <a:lnTo>
                  <a:pt x="0" y="101538"/>
                </a:lnTo>
                <a:lnTo>
                  <a:pt x="0" y="83076"/>
                </a:lnTo>
                <a:lnTo>
                  <a:pt x="0" y="83076"/>
                </a:lnTo>
                <a:lnTo>
                  <a:pt x="0" y="83076"/>
                </a:lnTo>
                <a:lnTo>
                  <a:pt x="0" y="83076"/>
                </a:lnTo>
                <a:lnTo>
                  <a:pt x="0" y="83076"/>
                </a:lnTo>
                <a:lnTo>
                  <a:pt x="0" y="83076"/>
                </a:lnTo>
                <a:lnTo>
                  <a:pt x="4363" y="83076"/>
                </a:lnTo>
                <a:lnTo>
                  <a:pt x="4363" y="83076"/>
                </a:lnTo>
                <a:lnTo>
                  <a:pt x="4363" y="83076"/>
                </a:lnTo>
                <a:lnTo>
                  <a:pt x="4363" y="83076"/>
                </a:lnTo>
                <a:lnTo>
                  <a:pt x="10909" y="83076"/>
                </a:lnTo>
                <a:lnTo>
                  <a:pt x="10909" y="83076"/>
                </a:lnTo>
                <a:lnTo>
                  <a:pt x="10909" y="83076"/>
                </a:lnTo>
                <a:lnTo>
                  <a:pt x="10909" y="83076"/>
                </a:lnTo>
                <a:lnTo>
                  <a:pt x="15272" y="83076"/>
                </a:lnTo>
                <a:lnTo>
                  <a:pt x="15272" y="83076"/>
                </a:lnTo>
                <a:lnTo>
                  <a:pt x="15272" y="83076"/>
                </a:lnTo>
                <a:lnTo>
                  <a:pt x="19636" y="83076"/>
                </a:lnTo>
                <a:lnTo>
                  <a:pt x="19636" y="83076"/>
                </a:lnTo>
                <a:lnTo>
                  <a:pt x="19636" y="64615"/>
                </a:lnTo>
                <a:lnTo>
                  <a:pt x="19636" y="64615"/>
                </a:lnTo>
                <a:lnTo>
                  <a:pt x="19636" y="64615"/>
                </a:lnTo>
                <a:lnTo>
                  <a:pt x="24000" y="64615"/>
                </a:lnTo>
                <a:lnTo>
                  <a:pt x="24000" y="64615"/>
                </a:lnTo>
                <a:lnTo>
                  <a:pt x="24000" y="64615"/>
                </a:lnTo>
                <a:lnTo>
                  <a:pt x="24000" y="64615"/>
                </a:lnTo>
                <a:lnTo>
                  <a:pt x="24000" y="64615"/>
                </a:lnTo>
                <a:lnTo>
                  <a:pt x="24000" y="64615"/>
                </a:lnTo>
                <a:lnTo>
                  <a:pt x="28363" y="64615"/>
                </a:lnTo>
                <a:lnTo>
                  <a:pt x="28363" y="36923"/>
                </a:lnTo>
                <a:lnTo>
                  <a:pt x="28363" y="36923"/>
                </a:lnTo>
                <a:lnTo>
                  <a:pt x="28363" y="36923"/>
                </a:lnTo>
                <a:lnTo>
                  <a:pt x="28363" y="36923"/>
                </a:lnTo>
                <a:lnTo>
                  <a:pt x="34909" y="36923"/>
                </a:lnTo>
                <a:lnTo>
                  <a:pt x="34909" y="36923"/>
                </a:lnTo>
                <a:lnTo>
                  <a:pt x="34909" y="36923"/>
                </a:lnTo>
                <a:lnTo>
                  <a:pt x="34909" y="18461"/>
                </a:lnTo>
                <a:lnTo>
                  <a:pt x="34909" y="18461"/>
                </a:lnTo>
                <a:lnTo>
                  <a:pt x="34909" y="18461"/>
                </a:lnTo>
                <a:lnTo>
                  <a:pt x="34909" y="18461"/>
                </a:lnTo>
                <a:lnTo>
                  <a:pt x="34909" y="18461"/>
                </a:lnTo>
                <a:lnTo>
                  <a:pt x="39272" y="18461"/>
                </a:lnTo>
                <a:lnTo>
                  <a:pt x="39272" y="18461"/>
                </a:lnTo>
                <a:lnTo>
                  <a:pt x="39272" y="0"/>
                </a:lnTo>
                <a:lnTo>
                  <a:pt x="39272" y="0"/>
                </a:lnTo>
                <a:lnTo>
                  <a:pt x="43636" y="0"/>
                </a:lnTo>
                <a:lnTo>
                  <a:pt x="43636" y="0"/>
                </a:lnTo>
                <a:lnTo>
                  <a:pt x="43636" y="0"/>
                </a:lnTo>
                <a:lnTo>
                  <a:pt x="43636" y="0"/>
                </a:lnTo>
                <a:lnTo>
                  <a:pt x="48000" y="0"/>
                </a:lnTo>
                <a:lnTo>
                  <a:pt x="48000" y="0"/>
                </a:lnTo>
                <a:lnTo>
                  <a:pt x="48000" y="0"/>
                </a:lnTo>
                <a:lnTo>
                  <a:pt x="48000" y="0"/>
                </a:lnTo>
                <a:lnTo>
                  <a:pt x="52363" y="0"/>
                </a:lnTo>
                <a:lnTo>
                  <a:pt x="52363" y="0"/>
                </a:lnTo>
                <a:lnTo>
                  <a:pt x="52363" y="0"/>
                </a:lnTo>
                <a:lnTo>
                  <a:pt x="52363" y="0"/>
                </a:lnTo>
                <a:lnTo>
                  <a:pt x="58909" y="0"/>
                </a:lnTo>
                <a:lnTo>
                  <a:pt x="58909" y="0"/>
                </a:lnTo>
                <a:lnTo>
                  <a:pt x="58909" y="0"/>
                </a:lnTo>
                <a:lnTo>
                  <a:pt x="58909" y="0"/>
                </a:lnTo>
                <a:lnTo>
                  <a:pt x="63272" y="0"/>
                </a:lnTo>
                <a:lnTo>
                  <a:pt x="63272" y="0"/>
                </a:lnTo>
                <a:lnTo>
                  <a:pt x="63272" y="0"/>
                </a:lnTo>
                <a:lnTo>
                  <a:pt x="63272" y="0"/>
                </a:lnTo>
                <a:lnTo>
                  <a:pt x="67636" y="0"/>
                </a:lnTo>
                <a:lnTo>
                  <a:pt x="67636" y="0"/>
                </a:lnTo>
                <a:lnTo>
                  <a:pt x="67636" y="0"/>
                </a:lnTo>
                <a:lnTo>
                  <a:pt x="72000" y="0"/>
                </a:lnTo>
                <a:lnTo>
                  <a:pt x="72000" y="0"/>
                </a:lnTo>
                <a:lnTo>
                  <a:pt x="72000" y="0"/>
                </a:lnTo>
                <a:lnTo>
                  <a:pt x="72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7" name="Shape 727"/>
          <p:cNvSpPr/>
          <p:nvPr/>
        </p:nvSpPr>
        <p:spPr>
          <a:xfrm>
            <a:off x="4726785" y="2852740"/>
            <a:ext cx="54769" cy="26987"/>
          </a:xfrm>
          <a:custGeom>
            <a:avLst/>
            <a:gdLst/>
            <a:ahLst/>
            <a:cxnLst/>
            <a:rect l="0" t="0" r="0" b="0"/>
            <a:pathLst>
              <a:path w="120000" h="120000" extrusionOk="0">
                <a:moveTo>
                  <a:pt x="67826" y="0"/>
                </a:moveTo>
                <a:lnTo>
                  <a:pt x="67826" y="14117"/>
                </a:lnTo>
                <a:lnTo>
                  <a:pt x="67826" y="14117"/>
                </a:lnTo>
                <a:lnTo>
                  <a:pt x="67826" y="14117"/>
                </a:lnTo>
                <a:lnTo>
                  <a:pt x="67826" y="14117"/>
                </a:lnTo>
                <a:lnTo>
                  <a:pt x="73043" y="14117"/>
                </a:lnTo>
                <a:lnTo>
                  <a:pt x="73043" y="14117"/>
                </a:lnTo>
                <a:lnTo>
                  <a:pt x="73043" y="14117"/>
                </a:lnTo>
                <a:lnTo>
                  <a:pt x="73043" y="14117"/>
                </a:lnTo>
                <a:lnTo>
                  <a:pt x="78260" y="14117"/>
                </a:lnTo>
                <a:lnTo>
                  <a:pt x="78260" y="14117"/>
                </a:lnTo>
                <a:lnTo>
                  <a:pt x="78260" y="28235"/>
                </a:lnTo>
                <a:lnTo>
                  <a:pt x="78260" y="28235"/>
                </a:lnTo>
                <a:lnTo>
                  <a:pt x="78260" y="28235"/>
                </a:lnTo>
                <a:lnTo>
                  <a:pt x="86086" y="28235"/>
                </a:lnTo>
                <a:lnTo>
                  <a:pt x="86086" y="28235"/>
                </a:lnTo>
                <a:lnTo>
                  <a:pt x="86086" y="28235"/>
                </a:lnTo>
                <a:lnTo>
                  <a:pt x="86086" y="28235"/>
                </a:lnTo>
                <a:lnTo>
                  <a:pt x="86086" y="28235"/>
                </a:lnTo>
                <a:lnTo>
                  <a:pt x="91304" y="28235"/>
                </a:lnTo>
                <a:lnTo>
                  <a:pt x="91304" y="28235"/>
                </a:lnTo>
                <a:lnTo>
                  <a:pt x="91304" y="28235"/>
                </a:lnTo>
                <a:lnTo>
                  <a:pt x="91304" y="28235"/>
                </a:lnTo>
                <a:lnTo>
                  <a:pt x="96521" y="28235"/>
                </a:lnTo>
                <a:lnTo>
                  <a:pt x="96521" y="28235"/>
                </a:lnTo>
                <a:lnTo>
                  <a:pt x="96521" y="28235"/>
                </a:lnTo>
                <a:lnTo>
                  <a:pt x="96521" y="28235"/>
                </a:lnTo>
                <a:lnTo>
                  <a:pt x="96521" y="28235"/>
                </a:lnTo>
                <a:lnTo>
                  <a:pt x="101739" y="28235"/>
                </a:lnTo>
                <a:lnTo>
                  <a:pt x="101739" y="28235"/>
                </a:lnTo>
                <a:lnTo>
                  <a:pt x="101739" y="28235"/>
                </a:lnTo>
                <a:lnTo>
                  <a:pt x="101739" y="28235"/>
                </a:lnTo>
                <a:lnTo>
                  <a:pt x="101739" y="28235"/>
                </a:lnTo>
                <a:lnTo>
                  <a:pt x="106956" y="28235"/>
                </a:lnTo>
                <a:lnTo>
                  <a:pt x="106956" y="28235"/>
                </a:lnTo>
                <a:lnTo>
                  <a:pt x="106956" y="28235"/>
                </a:lnTo>
                <a:lnTo>
                  <a:pt x="106956" y="28235"/>
                </a:lnTo>
                <a:lnTo>
                  <a:pt x="114782" y="28235"/>
                </a:lnTo>
                <a:lnTo>
                  <a:pt x="114782" y="28235"/>
                </a:lnTo>
                <a:lnTo>
                  <a:pt x="114782" y="28235"/>
                </a:lnTo>
                <a:lnTo>
                  <a:pt x="114782" y="42352"/>
                </a:lnTo>
                <a:lnTo>
                  <a:pt x="114782" y="42352"/>
                </a:lnTo>
                <a:lnTo>
                  <a:pt x="114782" y="42352"/>
                </a:lnTo>
                <a:lnTo>
                  <a:pt x="114782" y="42352"/>
                </a:lnTo>
                <a:lnTo>
                  <a:pt x="120000" y="42352"/>
                </a:lnTo>
                <a:lnTo>
                  <a:pt x="120000" y="42352"/>
                </a:lnTo>
                <a:lnTo>
                  <a:pt x="120000" y="42352"/>
                </a:lnTo>
                <a:lnTo>
                  <a:pt x="120000" y="42352"/>
                </a:lnTo>
                <a:lnTo>
                  <a:pt x="120000" y="63529"/>
                </a:lnTo>
                <a:lnTo>
                  <a:pt x="120000" y="63529"/>
                </a:lnTo>
                <a:lnTo>
                  <a:pt x="120000" y="63529"/>
                </a:lnTo>
                <a:lnTo>
                  <a:pt x="120000" y="63529"/>
                </a:lnTo>
                <a:lnTo>
                  <a:pt x="120000" y="63529"/>
                </a:lnTo>
                <a:lnTo>
                  <a:pt x="120000" y="77647"/>
                </a:lnTo>
                <a:lnTo>
                  <a:pt x="120000" y="77647"/>
                </a:lnTo>
                <a:lnTo>
                  <a:pt x="120000" y="77647"/>
                </a:lnTo>
                <a:lnTo>
                  <a:pt x="120000" y="77647"/>
                </a:lnTo>
                <a:lnTo>
                  <a:pt x="120000" y="77647"/>
                </a:lnTo>
                <a:lnTo>
                  <a:pt x="120000" y="91764"/>
                </a:lnTo>
                <a:lnTo>
                  <a:pt x="114782" y="91764"/>
                </a:lnTo>
                <a:lnTo>
                  <a:pt x="114782" y="91764"/>
                </a:lnTo>
                <a:lnTo>
                  <a:pt x="114782" y="91764"/>
                </a:lnTo>
                <a:lnTo>
                  <a:pt x="114782" y="105882"/>
                </a:lnTo>
                <a:lnTo>
                  <a:pt x="114782" y="105882"/>
                </a:lnTo>
                <a:lnTo>
                  <a:pt x="120000" y="105882"/>
                </a:lnTo>
                <a:lnTo>
                  <a:pt x="120000" y="105882"/>
                </a:lnTo>
                <a:lnTo>
                  <a:pt x="120000" y="120000"/>
                </a:lnTo>
                <a:lnTo>
                  <a:pt x="114782" y="120000"/>
                </a:lnTo>
                <a:lnTo>
                  <a:pt x="114782" y="120000"/>
                </a:lnTo>
                <a:lnTo>
                  <a:pt x="114782" y="120000"/>
                </a:lnTo>
                <a:lnTo>
                  <a:pt x="114782" y="120000"/>
                </a:lnTo>
                <a:lnTo>
                  <a:pt x="114782" y="120000"/>
                </a:lnTo>
                <a:lnTo>
                  <a:pt x="106956" y="120000"/>
                </a:lnTo>
                <a:lnTo>
                  <a:pt x="106956" y="120000"/>
                </a:lnTo>
                <a:lnTo>
                  <a:pt x="106956" y="120000"/>
                </a:lnTo>
                <a:lnTo>
                  <a:pt x="101739" y="120000"/>
                </a:lnTo>
                <a:lnTo>
                  <a:pt x="101739" y="120000"/>
                </a:lnTo>
                <a:lnTo>
                  <a:pt x="101739" y="120000"/>
                </a:lnTo>
                <a:lnTo>
                  <a:pt x="101739" y="120000"/>
                </a:lnTo>
                <a:lnTo>
                  <a:pt x="96521" y="120000"/>
                </a:lnTo>
                <a:lnTo>
                  <a:pt x="96521" y="120000"/>
                </a:lnTo>
                <a:lnTo>
                  <a:pt x="96521" y="120000"/>
                </a:lnTo>
                <a:lnTo>
                  <a:pt x="96521" y="120000"/>
                </a:lnTo>
                <a:lnTo>
                  <a:pt x="91304" y="120000"/>
                </a:lnTo>
                <a:lnTo>
                  <a:pt x="91304" y="120000"/>
                </a:lnTo>
                <a:lnTo>
                  <a:pt x="91304" y="120000"/>
                </a:lnTo>
                <a:lnTo>
                  <a:pt x="86086" y="120000"/>
                </a:lnTo>
                <a:lnTo>
                  <a:pt x="86086" y="120000"/>
                </a:lnTo>
                <a:lnTo>
                  <a:pt x="86086" y="120000"/>
                </a:lnTo>
                <a:lnTo>
                  <a:pt x="86086" y="120000"/>
                </a:lnTo>
                <a:lnTo>
                  <a:pt x="78260" y="120000"/>
                </a:lnTo>
                <a:lnTo>
                  <a:pt x="78260" y="120000"/>
                </a:lnTo>
                <a:lnTo>
                  <a:pt x="78260" y="120000"/>
                </a:lnTo>
                <a:lnTo>
                  <a:pt x="78260" y="120000"/>
                </a:lnTo>
                <a:lnTo>
                  <a:pt x="73043" y="120000"/>
                </a:lnTo>
                <a:lnTo>
                  <a:pt x="73043" y="120000"/>
                </a:lnTo>
                <a:lnTo>
                  <a:pt x="73043" y="120000"/>
                </a:lnTo>
                <a:lnTo>
                  <a:pt x="67826" y="120000"/>
                </a:lnTo>
                <a:lnTo>
                  <a:pt x="67826" y="120000"/>
                </a:lnTo>
                <a:lnTo>
                  <a:pt x="67826" y="120000"/>
                </a:lnTo>
                <a:lnTo>
                  <a:pt x="67826" y="120000"/>
                </a:lnTo>
                <a:lnTo>
                  <a:pt x="62608" y="120000"/>
                </a:lnTo>
                <a:lnTo>
                  <a:pt x="62608" y="120000"/>
                </a:lnTo>
                <a:lnTo>
                  <a:pt x="62608" y="120000"/>
                </a:lnTo>
                <a:lnTo>
                  <a:pt x="62608" y="120000"/>
                </a:lnTo>
                <a:lnTo>
                  <a:pt x="57391" y="120000"/>
                </a:lnTo>
                <a:lnTo>
                  <a:pt x="57391" y="120000"/>
                </a:lnTo>
                <a:lnTo>
                  <a:pt x="57391" y="120000"/>
                </a:lnTo>
                <a:lnTo>
                  <a:pt x="49565" y="120000"/>
                </a:lnTo>
                <a:lnTo>
                  <a:pt x="49565" y="120000"/>
                </a:lnTo>
                <a:lnTo>
                  <a:pt x="49565" y="120000"/>
                </a:lnTo>
                <a:lnTo>
                  <a:pt x="49565" y="120000"/>
                </a:lnTo>
                <a:lnTo>
                  <a:pt x="49565" y="120000"/>
                </a:lnTo>
                <a:lnTo>
                  <a:pt x="44347" y="120000"/>
                </a:lnTo>
                <a:lnTo>
                  <a:pt x="44347" y="120000"/>
                </a:lnTo>
                <a:lnTo>
                  <a:pt x="44347" y="120000"/>
                </a:lnTo>
                <a:lnTo>
                  <a:pt x="39130" y="120000"/>
                </a:lnTo>
                <a:lnTo>
                  <a:pt x="39130" y="120000"/>
                </a:lnTo>
                <a:lnTo>
                  <a:pt x="39130" y="120000"/>
                </a:lnTo>
                <a:lnTo>
                  <a:pt x="39130" y="120000"/>
                </a:lnTo>
                <a:lnTo>
                  <a:pt x="33913" y="120000"/>
                </a:lnTo>
                <a:lnTo>
                  <a:pt x="33913" y="120000"/>
                </a:lnTo>
                <a:lnTo>
                  <a:pt x="33913" y="120000"/>
                </a:lnTo>
                <a:lnTo>
                  <a:pt x="33913" y="120000"/>
                </a:lnTo>
                <a:lnTo>
                  <a:pt x="28695" y="120000"/>
                </a:lnTo>
                <a:lnTo>
                  <a:pt x="28695" y="120000"/>
                </a:lnTo>
                <a:lnTo>
                  <a:pt x="28695" y="105882"/>
                </a:lnTo>
                <a:lnTo>
                  <a:pt x="28695" y="105882"/>
                </a:lnTo>
                <a:lnTo>
                  <a:pt x="20869" y="105882"/>
                </a:lnTo>
                <a:lnTo>
                  <a:pt x="20869" y="105882"/>
                </a:lnTo>
                <a:lnTo>
                  <a:pt x="20869" y="105882"/>
                </a:lnTo>
                <a:lnTo>
                  <a:pt x="20869" y="105882"/>
                </a:lnTo>
                <a:lnTo>
                  <a:pt x="15652" y="105882"/>
                </a:lnTo>
                <a:lnTo>
                  <a:pt x="15652" y="105882"/>
                </a:lnTo>
                <a:lnTo>
                  <a:pt x="15652" y="105882"/>
                </a:lnTo>
                <a:lnTo>
                  <a:pt x="15652" y="105882"/>
                </a:lnTo>
                <a:lnTo>
                  <a:pt x="10434" y="105882"/>
                </a:lnTo>
                <a:lnTo>
                  <a:pt x="10434" y="105882"/>
                </a:lnTo>
                <a:lnTo>
                  <a:pt x="10434" y="105882"/>
                </a:lnTo>
                <a:lnTo>
                  <a:pt x="10434" y="105882"/>
                </a:lnTo>
                <a:lnTo>
                  <a:pt x="5217" y="105882"/>
                </a:lnTo>
                <a:lnTo>
                  <a:pt x="5217" y="105882"/>
                </a:lnTo>
                <a:lnTo>
                  <a:pt x="5217" y="105882"/>
                </a:lnTo>
                <a:lnTo>
                  <a:pt x="5217" y="105882"/>
                </a:lnTo>
                <a:lnTo>
                  <a:pt x="0" y="105882"/>
                </a:lnTo>
                <a:lnTo>
                  <a:pt x="0" y="105882"/>
                </a:lnTo>
                <a:lnTo>
                  <a:pt x="0" y="105882"/>
                </a:lnTo>
                <a:lnTo>
                  <a:pt x="0" y="105882"/>
                </a:lnTo>
                <a:lnTo>
                  <a:pt x="0" y="91764"/>
                </a:lnTo>
                <a:lnTo>
                  <a:pt x="5217" y="91764"/>
                </a:lnTo>
                <a:lnTo>
                  <a:pt x="5217" y="91764"/>
                </a:lnTo>
                <a:lnTo>
                  <a:pt x="5217" y="91764"/>
                </a:lnTo>
                <a:lnTo>
                  <a:pt x="5217" y="91764"/>
                </a:lnTo>
                <a:lnTo>
                  <a:pt x="5217" y="91764"/>
                </a:lnTo>
                <a:lnTo>
                  <a:pt x="5217" y="91764"/>
                </a:lnTo>
                <a:lnTo>
                  <a:pt x="5217" y="77647"/>
                </a:lnTo>
                <a:lnTo>
                  <a:pt x="10434" y="77647"/>
                </a:lnTo>
                <a:lnTo>
                  <a:pt x="10434" y="77647"/>
                </a:lnTo>
                <a:lnTo>
                  <a:pt x="10434" y="77647"/>
                </a:lnTo>
                <a:lnTo>
                  <a:pt x="10434" y="77647"/>
                </a:lnTo>
                <a:lnTo>
                  <a:pt x="10434" y="77647"/>
                </a:lnTo>
                <a:lnTo>
                  <a:pt x="10434" y="63529"/>
                </a:lnTo>
                <a:lnTo>
                  <a:pt x="10434" y="63529"/>
                </a:lnTo>
                <a:lnTo>
                  <a:pt x="10434" y="63529"/>
                </a:lnTo>
                <a:lnTo>
                  <a:pt x="10434" y="63529"/>
                </a:lnTo>
                <a:lnTo>
                  <a:pt x="10434" y="42352"/>
                </a:lnTo>
                <a:lnTo>
                  <a:pt x="10434" y="42352"/>
                </a:lnTo>
                <a:lnTo>
                  <a:pt x="10434" y="42352"/>
                </a:lnTo>
                <a:lnTo>
                  <a:pt x="10434" y="42352"/>
                </a:lnTo>
                <a:lnTo>
                  <a:pt x="15652" y="42352"/>
                </a:lnTo>
                <a:lnTo>
                  <a:pt x="15652" y="42352"/>
                </a:lnTo>
                <a:lnTo>
                  <a:pt x="15652" y="42352"/>
                </a:lnTo>
                <a:lnTo>
                  <a:pt x="15652" y="42352"/>
                </a:lnTo>
                <a:lnTo>
                  <a:pt x="15652" y="42352"/>
                </a:lnTo>
                <a:lnTo>
                  <a:pt x="20869" y="42352"/>
                </a:lnTo>
                <a:lnTo>
                  <a:pt x="20869" y="42352"/>
                </a:lnTo>
                <a:lnTo>
                  <a:pt x="20869" y="42352"/>
                </a:lnTo>
                <a:lnTo>
                  <a:pt x="20869" y="42352"/>
                </a:lnTo>
                <a:lnTo>
                  <a:pt x="20869" y="42352"/>
                </a:lnTo>
                <a:lnTo>
                  <a:pt x="20869" y="42352"/>
                </a:lnTo>
                <a:lnTo>
                  <a:pt x="28695" y="42352"/>
                </a:lnTo>
                <a:lnTo>
                  <a:pt x="28695" y="42352"/>
                </a:lnTo>
                <a:lnTo>
                  <a:pt x="28695" y="42352"/>
                </a:lnTo>
                <a:lnTo>
                  <a:pt x="28695" y="42352"/>
                </a:lnTo>
                <a:lnTo>
                  <a:pt x="33913" y="42352"/>
                </a:lnTo>
                <a:lnTo>
                  <a:pt x="33913" y="42352"/>
                </a:lnTo>
                <a:lnTo>
                  <a:pt x="33913" y="42352"/>
                </a:lnTo>
                <a:lnTo>
                  <a:pt x="33913" y="28235"/>
                </a:lnTo>
                <a:lnTo>
                  <a:pt x="33913" y="28235"/>
                </a:lnTo>
                <a:lnTo>
                  <a:pt x="39130" y="28235"/>
                </a:lnTo>
                <a:lnTo>
                  <a:pt x="39130" y="28235"/>
                </a:lnTo>
                <a:lnTo>
                  <a:pt x="39130" y="28235"/>
                </a:lnTo>
                <a:lnTo>
                  <a:pt x="39130" y="28235"/>
                </a:lnTo>
                <a:lnTo>
                  <a:pt x="39130" y="28235"/>
                </a:lnTo>
                <a:lnTo>
                  <a:pt x="39130" y="28235"/>
                </a:lnTo>
                <a:lnTo>
                  <a:pt x="39130" y="14117"/>
                </a:lnTo>
                <a:lnTo>
                  <a:pt x="44347" y="14117"/>
                </a:lnTo>
                <a:lnTo>
                  <a:pt x="44347" y="14117"/>
                </a:lnTo>
                <a:lnTo>
                  <a:pt x="44347" y="14117"/>
                </a:lnTo>
                <a:lnTo>
                  <a:pt x="44347" y="14117"/>
                </a:lnTo>
                <a:lnTo>
                  <a:pt x="44347" y="14117"/>
                </a:lnTo>
                <a:lnTo>
                  <a:pt x="44347" y="0"/>
                </a:lnTo>
                <a:lnTo>
                  <a:pt x="49565" y="0"/>
                </a:lnTo>
                <a:lnTo>
                  <a:pt x="49565" y="0"/>
                </a:lnTo>
                <a:lnTo>
                  <a:pt x="49565" y="14117"/>
                </a:lnTo>
                <a:lnTo>
                  <a:pt x="49565" y="14117"/>
                </a:lnTo>
                <a:lnTo>
                  <a:pt x="49565" y="14117"/>
                </a:lnTo>
                <a:lnTo>
                  <a:pt x="57391" y="14117"/>
                </a:lnTo>
                <a:lnTo>
                  <a:pt x="57391" y="14117"/>
                </a:lnTo>
                <a:lnTo>
                  <a:pt x="57391" y="14117"/>
                </a:lnTo>
                <a:lnTo>
                  <a:pt x="57391" y="14117"/>
                </a:lnTo>
                <a:lnTo>
                  <a:pt x="62608" y="14117"/>
                </a:lnTo>
                <a:lnTo>
                  <a:pt x="62608" y="14117"/>
                </a:lnTo>
                <a:lnTo>
                  <a:pt x="62608" y="14117"/>
                </a:lnTo>
                <a:lnTo>
                  <a:pt x="62608" y="14117"/>
                </a:lnTo>
                <a:lnTo>
                  <a:pt x="62608" y="14117"/>
                </a:lnTo>
                <a:lnTo>
                  <a:pt x="62608" y="0"/>
                </a:lnTo>
                <a:lnTo>
                  <a:pt x="67826" y="0"/>
                </a:lnTo>
                <a:lnTo>
                  <a:pt x="67826"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8" name="Shape 728"/>
          <p:cNvSpPr/>
          <p:nvPr/>
        </p:nvSpPr>
        <p:spPr>
          <a:xfrm>
            <a:off x="4726785" y="2852740"/>
            <a:ext cx="54769" cy="26987"/>
          </a:xfrm>
          <a:custGeom>
            <a:avLst/>
            <a:gdLst/>
            <a:ahLst/>
            <a:cxnLst/>
            <a:rect l="0" t="0" r="0" b="0"/>
            <a:pathLst>
              <a:path w="120000" h="120000" extrusionOk="0">
                <a:moveTo>
                  <a:pt x="67826" y="0"/>
                </a:moveTo>
                <a:lnTo>
                  <a:pt x="67826" y="14117"/>
                </a:lnTo>
                <a:lnTo>
                  <a:pt x="67826" y="14117"/>
                </a:lnTo>
                <a:lnTo>
                  <a:pt x="67826" y="14117"/>
                </a:lnTo>
                <a:lnTo>
                  <a:pt x="67826" y="14117"/>
                </a:lnTo>
                <a:lnTo>
                  <a:pt x="73043" y="14117"/>
                </a:lnTo>
                <a:lnTo>
                  <a:pt x="73043" y="14117"/>
                </a:lnTo>
                <a:lnTo>
                  <a:pt x="73043" y="14117"/>
                </a:lnTo>
                <a:lnTo>
                  <a:pt x="73043" y="14117"/>
                </a:lnTo>
                <a:lnTo>
                  <a:pt x="78260" y="14117"/>
                </a:lnTo>
                <a:lnTo>
                  <a:pt x="78260" y="14117"/>
                </a:lnTo>
                <a:lnTo>
                  <a:pt x="78260" y="28235"/>
                </a:lnTo>
                <a:lnTo>
                  <a:pt x="78260" y="28235"/>
                </a:lnTo>
                <a:lnTo>
                  <a:pt x="78260" y="28235"/>
                </a:lnTo>
                <a:lnTo>
                  <a:pt x="86086" y="28235"/>
                </a:lnTo>
                <a:lnTo>
                  <a:pt x="86086" y="28235"/>
                </a:lnTo>
                <a:lnTo>
                  <a:pt x="86086" y="28235"/>
                </a:lnTo>
                <a:lnTo>
                  <a:pt x="86086" y="28235"/>
                </a:lnTo>
                <a:lnTo>
                  <a:pt x="86086" y="28235"/>
                </a:lnTo>
                <a:lnTo>
                  <a:pt x="91304" y="28235"/>
                </a:lnTo>
                <a:lnTo>
                  <a:pt x="91304" y="28235"/>
                </a:lnTo>
                <a:lnTo>
                  <a:pt x="91304" y="28235"/>
                </a:lnTo>
                <a:lnTo>
                  <a:pt x="91304" y="28235"/>
                </a:lnTo>
                <a:lnTo>
                  <a:pt x="96521" y="28235"/>
                </a:lnTo>
                <a:lnTo>
                  <a:pt x="96521" y="28235"/>
                </a:lnTo>
                <a:lnTo>
                  <a:pt x="96521" y="28235"/>
                </a:lnTo>
                <a:lnTo>
                  <a:pt x="96521" y="28235"/>
                </a:lnTo>
                <a:lnTo>
                  <a:pt x="96521" y="28235"/>
                </a:lnTo>
                <a:lnTo>
                  <a:pt x="101739" y="28235"/>
                </a:lnTo>
                <a:lnTo>
                  <a:pt x="101739" y="28235"/>
                </a:lnTo>
                <a:lnTo>
                  <a:pt x="101739" y="28235"/>
                </a:lnTo>
                <a:lnTo>
                  <a:pt x="101739" y="28235"/>
                </a:lnTo>
                <a:lnTo>
                  <a:pt x="101739" y="28235"/>
                </a:lnTo>
                <a:lnTo>
                  <a:pt x="106956" y="28235"/>
                </a:lnTo>
                <a:lnTo>
                  <a:pt x="106956" y="28235"/>
                </a:lnTo>
                <a:lnTo>
                  <a:pt x="106956" y="28235"/>
                </a:lnTo>
                <a:lnTo>
                  <a:pt x="106956" y="28235"/>
                </a:lnTo>
                <a:lnTo>
                  <a:pt x="114782" y="28235"/>
                </a:lnTo>
                <a:lnTo>
                  <a:pt x="114782" y="28235"/>
                </a:lnTo>
                <a:lnTo>
                  <a:pt x="114782" y="28235"/>
                </a:lnTo>
                <a:lnTo>
                  <a:pt x="114782" y="42352"/>
                </a:lnTo>
                <a:lnTo>
                  <a:pt x="114782" y="42352"/>
                </a:lnTo>
                <a:lnTo>
                  <a:pt x="114782" y="42352"/>
                </a:lnTo>
                <a:lnTo>
                  <a:pt x="114782" y="42352"/>
                </a:lnTo>
                <a:lnTo>
                  <a:pt x="120000" y="42352"/>
                </a:lnTo>
                <a:lnTo>
                  <a:pt x="120000" y="42352"/>
                </a:lnTo>
                <a:lnTo>
                  <a:pt x="120000" y="42352"/>
                </a:lnTo>
                <a:lnTo>
                  <a:pt x="120000" y="42352"/>
                </a:lnTo>
                <a:lnTo>
                  <a:pt x="120000" y="63529"/>
                </a:lnTo>
                <a:lnTo>
                  <a:pt x="120000" y="63529"/>
                </a:lnTo>
                <a:lnTo>
                  <a:pt x="120000" y="63529"/>
                </a:lnTo>
                <a:lnTo>
                  <a:pt x="120000" y="63529"/>
                </a:lnTo>
                <a:lnTo>
                  <a:pt x="120000" y="63529"/>
                </a:lnTo>
                <a:lnTo>
                  <a:pt x="120000" y="77647"/>
                </a:lnTo>
                <a:lnTo>
                  <a:pt x="120000" y="77647"/>
                </a:lnTo>
                <a:lnTo>
                  <a:pt x="120000" y="77647"/>
                </a:lnTo>
                <a:lnTo>
                  <a:pt x="120000" y="77647"/>
                </a:lnTo>
                <a:lnTo>
                  <a:pt x="120000" y="77647"/>
                </a:lnTo>
                <a:lnTo>
                  <a:pt x="120000" y="91764"/>
                </a:lnTo>
                <a:lnTo>
                  <a:pt x="114782" y="91764"/>
                </a:lnTo>
                <a:lnTo>
                  <a:pt x="114782" y="91764"/>
                </a:lnTo>
                <a:lnTo>
                  <a:pt x="114782" y="91764"/>
                </a:lnTo>
                <a:lnTo>
                  <a:pt x="114782" y="105882"/>
                </a:lnTo>
                <a:lnTo>
                  <a:pt x="114782" y="105882"/>
                </a:lnTo>
                <a:lnTo>
                  <a:pt x="120000" y="105882"/>
                </a:lnTo>
                <a:lnTo>
                  <a:pt x="120000" y="105882"/>
                </a:lnTo>
                <a:lnTo>
                  <a:pt x="120000" y="120000"/>
                </a:lnTo>
                <a:lnTo>
                  <a:pt x="114782" y="120000"/>
                </a:lnTo>
                <a:lnTo>
                  <a:pt x="114782" y="120000"/>
                </a:lnTo>
                <a:lnTo>
                  <a:pt x="114782" y="120000"/>
                </a:lnTo>
                <a:lnTo>
                  <a:pt x="114782" y="120000"/>
                </a:lnTo>
                <a:lnTo>
                  <a:pt x="114782" y="120000"/>
                </a:lnTo>
                <a:lnTo>
                  <a:pt x="106956" y="120000"/>
                </a:lnTo>
                <a:lnTo>
                  <a:pt x="106956" y="120000"/>
                </a:lnTo>
                <a:lnTo>
                  <a:pt x="106956" y="120000"/>
                </a:lnTo>
                <a:lnTo>
                  <a:pt x="101739" y="120000"/>
                </a:lnTo>
                <a:lnTo>
                  <a:pt x="101739" y="120000"/>
                </a:lnTo>
                <a:lnTo>
                  <a:pt x="101739" y="120000"/>
                </a:lnTo>
                <a:lnTo>
                  <a:pt x="101739" y="120000"/>
                </a:lnTo>
                <a:lnTo>
                  <a:pt x="96521" y="120000"/>
                </a:lnTo>
                <a:lnTo>
                  <a:pt x="96521" y="120000"/>
                </a:lnTo>
                <a:lnTo>
                  <a:pt x="96521" y="120000"/>
                </a:lnTo>
                <a:lnTo>
                  <a:pt x="96521" y="120000"/>
                </a:lnTo>
                <a:lnTo>
                  <a:pt x="91304" y="120000"/>
                </a:lnTo>
                <a:lnTo>
                  <a:pt x="91304" y="120000"/>
                </a:lnTo>
                <a:lnTo>
                  <a:pt x="91304" y="120000"/>
                </a:lnTo>
                <a:lnTo>
                  <a:pt x="86086" y="120000"/>
                </a:lnTo>
                <a:lnTo>
                  <a:pt x="86086" y="120000"/>
                </a:lnTo>
                <a:lnTo>
                  <a:pt x="86086" y="120000"/>
                </a:lnTo>
                <a:lnTo>
                  <a:pt x="86086" y="120000"/>
                </a:lnTo>
                <a:lnTo>
                  <a:pt x="78260" y="120000"/>
                </a:lnTo>
                <a:lnTo>
                  <a:pt x="78260" y="120000"/>
                </a:lnTo>
                <a:lnTo>
                  <a:pt x="78260" y="120000"/>
                </a:lnTo>
                <a:lnTo>
                  <a:pt x="78260" y="120000"/>
                </a:lnTo>
                <a:lnTo>
                  <a:pt x="73043" y="120000"/>
                </a:lnTo>
                <a:lnTo>
                  <a:pt x="73043" y="120000"/>
                </a:lnTo>
                <a:lnTo>
                  <a:pt x="73043" y="120000"/>
                </a:lnTo>
                <a:lnTo>
                  <a:pt x="67826" y="120000"/>
                </a:lnTo>
                <a:lnTo>
                  <a:pt x="67826" y="120000"/>
                </a:lnTo>
                <a:lnTo>
                  <a:pt x="67826" y="120000"/>
                </a:lnTo>
                <a:lnTo>
                  <a:pt x="67826" y="120000"/>
                </a:lnTo>
                <a:lnTo>
                  <a:pt x="62608" y="120000"/>
                </a:lnTo>
                <a:lnTo>
                  <a:pt x="62608" y="120000"/>
                </a:lnTo>
                <a:lnTo>
                  <a:pt x="62608" y="120000"/>
                </a:lnTo>
                <a:lnTo>
                  <a:pt x="62608" y="120000"/>
                </a:lnTo>
                <a:lnTo>
                  <a:pt x="57391" y="120000"/>
                </a:lnTo>
                <a:lnTo>
                  <a:pt x="57391" y="120000"/>
                </a:lnTo>
                <a:lnTo>
                  <a:pt x="57391" y="120000"/>
                </a:lnTo>
                <a:lnTo>
                  <a:pt x="49565" y="120000"/>
                </a:lnTo>
                <a:lnTo>
                  <a:pt x="49565" y="120000"/>
                </a:lnTo>
                <a:lnTo>
                  <a:pt x="49565" y="120000"/>
                </a:lnTo>
                <a:lnTo>
                  <a:pt x="49565" y="120000"/>
                </a:lnTo>
                <a:lnTo>
                  <a:pt x="49565" y="120000"/>
                </a:lnTo>
                <a:lnTo>
                  <a:pt x="44347" y="120000"/>
                </a:lnTo>
                <a:lnTo>
                  <a:pt x="44347" y="120000"/>
                </a:lnTo>
                <a:lnTo>
                  <a:pt x="44347" y="120000"/>
                </a:lnTo>
                <a:lnTo>
                  <a:pt x="39130" y="120000"/>
                </a:lnTo>
                <a:lnTo>
                  <a:pt x="39130" y="120000"/>
                </a:lnTo>
                <a:lnTo>
                  <a:pt x="39130" y="120000"/>
                </a:lnTo>
                <a:lnTo>
                  <a:pt x="39130" y="120000"/>
                </a:lnTo>
                <a:lnTo>
                  <a:pt x="33913" y="120000"/>
                </a:lnTo>
                <a:lnTo>
                  <a:pt x="33913" y="120000"/>
                </a:lnTo>
                <a:lnTo>
                  <a:pt x="33913" y="120000"/>
                </a:lnTo>
                <a:lnTo>
                  <a:pt x="33913" y="120000"/>
                </a:lnTo>
                <a:lnTo>
                  <a:pt x="28695" y="120000"/>
                </a:lnTo>
                <a:lnTo>
                  <a:pt x="28695" y="120000"/>
                </a:lnTo>
                <a:lnTo>
                  <a:pt x="28695" y="105882"/>
                </a:lnTo>
                <a:lnTo>
                  <a:pt x="28695" y="105882"/>
                </a:lnTo>
                <a:lnTo>
                  <a:pt x="20869" y="105882"/>
                </a:lnTo>
                <a:lnTo>
                  <a:pt x="20869" y="105882"/>
                </a:lnTo>
                <a:lnTo>
                  <a:pt x="20869" y="105882"/>
                </a:lnTo>
                <a:lnTo>
                  <a:pt x="20869" y="105882"/>
                </a:lnTo>
                <a:lnTo>
                  <a:pt x="15652" y="105882"/>
                </a:lnTo>
                <a:lnTo>
                  <a:pt x="15652" y="105882"/>
                </a:lnTo>
                <a:lnTo>
                  <a:pt x="15652" y="105882"/>
                </a:lnTo>
                <a:lnTo>
                  <a:pt x="15652" y="105882"/>
                </a:lnTo>
                <a:lnTo>
                  <a:pt x="10434" y="105882"/>
                </a:lnTo>
                <a:lnTo>
                  <a:pt x="10434" y="105882"/>
                </a:lnTo>
                <a:lnTo>
                  <a:pt x="10434" y="105882"/>
                </a:lnTo>
                <a:lnTo>
                  <a:pt x="10434" y="105882"/>
                </a:lnTo>
                <a:lnTo>
                  <a:pt x="5217" y="105882"/>
                </a:lnTo>
                <a:lnTo>
                  <a:pt x="5217" y="105882"/>
                </a:lnTo>
                <a:lnTo>
                  <a:pt x="5217" y="105882"/>
                </a:lnTo>
                <a:lnTo>
                  <a:pt x="5217" y="105882"/>
                </a:lnTo>
                <a:lnTo>
                  <a:pt x="0" y="105882"/>
                </a:lnTo>
                <a:lnTo>
                  <a:pt x="0" y="105882"/>
                </a:lnTo>
                <a:lnTo>
                  <a:pt x="0" y="105882"/>
                </a:lnTo>
                <a:lnTo>
                  <a:pt x="0" y="105882"/>
                </a:lnTo>
                <a:lnTo>
                  <a:pt x="0" y="91764"/>
                </a:lnTo>
                <a:lnTo>
                  <a:pt x="5217" y="91764"/>
                </a:lnTo>
                <a:lnTo>
                  <a:pt x="5217" y="91764"/>
                </a:lnTo>
                <a:lnTo>
                  <a:pt x="5217" y="91764"/>
                </a:lnTo>
                <a:lnTo>
                  <a:pt x="5217" y="91764"/>
                </a:lnTo>
                <a:lnTo>
                  <a:pt x="5217" y="91764"/>
                </a:lnTo>
                <a:lnTo>
                  <a:pt x="5217" y="91764"/>
                </a:lnTo>
                <a:lnTo>
                  <a:pt x="5217" y="77647"/>
                </a:lnTo>
                <a:lnTo>
                  <a:pt x="10434" y="77647"/>
                </a:lnTo>
                <a:lnTo>
                  <a:pt x="10434" y="77647"/>
                </a:lnTo>
                <a:lnTo>
                  <a:pt x="10434" y="77647"/>
                </a:lnTo>
                <a:lnTo>
                  <a:pt x="10434" y="77647"/>
                </a:lnTo>
                <a:lnTo>
                  <a:pt x="10434" y="77647"/>
                </a:lnTo>
                <a:lnTo>
                  <a:pt x="10434" y="63529"/>
                </a:lnTo>
                <a:lnTo>
                  <a:pt x="10434" y="63529"/>
                </a:lnTo>
                <a:lnTo>
                  <a:pt x="10434" y="63529"/>
                </a:lnTo>
                <a:lnTo>
                  <a:pt x="10434" y="63529"/>
                </a:lnTo>
                <a:lnTo>
                  <a:pt x="10434" y="42352"/>
                </a:lnTo>
                <a:lnTo>
                  <a:pt x="10434" y="42352"/>
                </a:lnTo>
                <a:lnTo>
                  <a:pt x="10434" y="42352"/>
                </a:lnTo>
                <a:lnTo>
                  <a:pt x="10434" y="42352"/>
                </a:lnTo>
                <a:lnTo>
                  <a:pt x="15652" y="42352"/>
                </a:lnTo>
                <a:lnTo>
                  <a:pt x="15652" y="42352"/>
                </a:lnTo>
                <a:lnTo>
                  <a:pt x="15652" y="42352"/>
                </a:lnTo>
                <a:lnTo>
                  <a:pt x="15652" y="42352"/>
                </a:lnTo>
                <a:lnTo>
                  <a:pt x="15652" y="42352"/>
                </a:lnTo>
                <a:lnTo>
                  <a:pt x="20869" y="42352"/>
                </a:lnTo>
                <a:lnTo>
                  <a:pt x="20869" y="42352"/>
                </a:lnTo>
                <a:lnTo>
                  <a:pt x="20869" y="42352"/>
                </a:lnTo>
                <a:lnTo>
                  <a:pt x="20869" y="42352"/>
                </a:lnTo>
                <a:lnTo>
                  <a:pt x="20869" y="42352"/>
                </a:lnTo>
                <a:lnTo>
                  <a:pt x="20869" y="42352"/>
                </a:lnTo>
                <a:lnTo>
                  <a:pt x="28695" y="42352"/>
                </a:lnTo>
                <a:lnTo>
                  <a:pt x="28695" y="42352"/>
                </a:lnTo>
                <a:lnTo>
                  <a:pt x="28695" y="42352"/>
                </a:lnTo>
                <a:lnTo>
                  <a:pt x="28695" y="42352"/>
                </a:lnTo>
                <a:lnTo>
                  <a:pt x="33913" y="42352"/>
                </a:lnTo>
                <a:lnTo>
                  <a:pt x="33913" y="42352"/>
                </a:lnTo>
                <a:lnTo>
                  <a:pt x="33913" y="42352"/>
                </a:lnTo>
                <a:lnTo>
                  <a:pt x="33913" y="28235"/>
                </a:lnTo>
                <a:lnTo>
                  <a:pt x="33913" y="28235"/>
                </a:lnTo>
                <a:lnTo>
                  <a:pt x="39130" y="28235"/>
                </a:lnTo>
                <a:lnTo>
                  <a:pt x="39130" y="28235"/>
                </a:lnTo>
                <a:lnTo>
                  <a:pt x="39130" y="28235"/>
                </a:lnTo>
                <a:lnTo>
                  <a:pt x="39130" y="28235"/>
                </a:lnTo>
                <a:lnTo>
                  <a:pt x="39130" y="28235"/>
                </a:lnTo>
                <a:lnTo>
                  <a:pt x="39130" y="28235"/>
                </a:lnTo>
                <a:lnTo>
                  <a:pt x="39130" y="14117"/>
                </a:lnTo>
                <a:lnTo>
                  <a:pt x="44347" y="14117"/>
                </a:lnTo>
                <a:lnTo>
                  <a:pt x="44347" y="14117"/>
                </a:lnTo>
                <a:lnTo>
                  <a:pt x="44347" y="14117"/>
                </a:lnTo>
                <a:lnTo>
                  <a:pt x="44347" y="14117"/>
                </a:lnTo>
                <a:lnTo>
                  <a:pt x="44347" y="14117"/>
                </a:lnTo>
                <a:lnTo>
                  <a:pt x="44347" y="0"/>
                </a:lnTo>
                <a:lnTo>
                  <a:pt x="49565" y="0"/>
                </a:lnTo>
                <a:lnTo>
                  <a:pt x="49565" y="0"/>
                </a:lnTo>
                <a:lnTo>
                  <a:pt x="49565" y="14117"/>
                </a:lnTo>
                <a:lnTo>
                  <a:pt x="49565" y="14117"/>
                </a:lnTo>
                <a:lnTo>
                  <a:pt x="49565" y="14117"/>
                </a:lnTo>
                <a:lnTo>
                  <a:pt x="57391" y="14117"/>
                </a:lnTo>
                <a:lnTo>
                  <a:pt x="57391" y="14117"/>
                </a:lnTo>
                <a:lnTo>
                  <a:pt x="57391" y="14117"/>
                </a:lnTo>
                <a:lnTo>
                  <a:pt x="57391" y="14117"/>
                </a:lnTo>
                <a:lnTo>
                  <a:pt x="62608" y="14117"/>
                </a:lnTo>
                <a:lnTo>
                  <a:pt x="62608" y="14117"/>
                </a:lnTo>
                <a:lnTo>
                  <a:pt x="62608" y="14117"/>
                </a:lnTo>
                <a:lnTo>
                  <a:pt x="62608" y="14117"/>
                </a:lnTo>
                <a:lnTo>
                  <a:pt x="62608" y="14117"/>
                </a:lnTo>
                <a:lnTo>
                  <a:pt x="62608" y="0"/>
                </a:lnTo>
                <a:lnTo>
                  <a:pt x="67826" y="0"/>
                </a:lnTo>
                <a:lnTo>
                  <a:pt x="67826"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29" name="Shape 729"/>
          <p:cNvSpPr/>
          <p:nvPr/>
        </p:nvSpPr>
        <p:spPr>
          <a:xfrm>
            <a:off x="6902054" y="2303466"/>
            <a:ext cx="80962" cy="25399"/>
          </a:xfrm>
          <a:custGeom>
            <a:avLst/>
            <a:gdLst/>
            <a:ahLst/>
            <a:cxnLst/>
            <a:rect l="0" t="0" r="0" b="0"/>
            <a:pathLst>
              <a:path w="120000" h="120000" extrusionOk="0">
                <a:moveTo>
                  <a:pt x="7058" y="0"/>
                </a:moveTo>
                <a:lnTo>
                  <a:pt x="7058" y="0"/>
                </a:lnTo>
                <a:lnTo>
                  <a:pt x="10588" y="0"/>
                </a:lnTo>
                <a:lnTo>
                  <a:pt x="10588" y="0"/>
                </a:lnTo>
                <a:lnTo>
                  <a:pt x="10588" y="0"/>
                </a:lnTo>
                <a:lnTo>
                  <a:pt x="10588" y="0"/>
                </a:lnTo>
                <a:lnTo>
                  <a:pt x="10588" y="22500"/>
                </a:lnTo>
                <a:lnTo>
                  <a:pt x="14117" y="22500"/>
                </a:lnTo>
                <a:lnTo>
                  <a:pt x="14117" y="22500"/>
                </a:lnTo>
                <a:lnTo>
                  <a:pt x="14117" y="22500"/>
                </a:lnTo>
                <a:lnTo>
                  <a:pt x="10588" y="22500"/>
                </a:lnTo>
                <a:lnTo>
                  <a:pt x="10588" y="22500"/>
                </a:lnTo>
                <a:lnTo>
                  <a:pt x="10588" y="37500"/>
                </a:lnTo>
                <a:lnTo>
                  <a:pt x="10588" y="37500"/>
                </a:lnTo>
                <a:lnTo>
                  <a:pt x="10588" y="37500"/>
                </a:lnTo>
                <a:lnTo>
                  <a:pt x="14117" y="37500"/>
                </a:lnTo>
                <a:lnTo>
                  <a:pt x="14117" y="37500"/>
                </a:lnTo>
                <a:lnTo>
                  <a:pt x="14117" y="37500"/>
                </a:lnTo>
                <a:lnTo>
                  <a:pt x="19411" y="37500"/>
                </a:lnTo>
                <a:lnTo>
                  <a:pt x="19411" y="37500"/>
                </a:lnTo>
                <a:lnTo>
                  <a:pt x="19411" y="37500"/>
                </a:lnTo>
                <a:lnTo>
                  <a:pt x="19411" y="37500"/>
                </a:lnTo>
                <a:lnTo>
                  <a:pt x="19411" y="37500"/>
                </a:lnTo>
                <a:lnTo>
                  <a:pt x="22941" y="37500"/>
                </a:lnTo>
                <a:lnTo>
                  <a:pt x="22941" y="37500"/>
                </a:lnTo>
                <a:lnTo>
                  <a:pt x="22941" y="37500"/>
                </a:lnTo>
                <a:lnTo>
                  <a:pt x="22941" y="37500"/>
                </a:lnTo>
                <a:lnTo>
                  <a:pt x="22941" y="37500"/>
                </a:lnTo>
                <a:lnTo>
                  <a:pt x="22941" y="37500"/>
                </a:lnTo>
                <a:lnTo>
                  <a:pt x="26470" y="37500"/>
                </a:lnTo>
                <a:lnTo>
                  <a:pt x="26470" y="37500"/>
                </a:lnTo>
                <a:lnTo>
                  <a:pt x="26470" y="37500"/>
                </a:lnTo>
                <a:lnTo>
                  <a:pt x="26470" y="22500"/>
                </a:lnTo>
                <a:lnTo>
                  <a:pt x="30000" y="22500"/>
                </a:lnTo>
                <a:lnTo>
                  <a:pt x="30000" y="22500"/>
                </a:lnTo>
                <a:lnTo>
                  <a:pt x="30000" y="22500"/>
                </a:lnTo>
                <a:lnTo>
                  <a:pt x="30000" y="22500"/>
                </a:lnTo>
                <a:lnTo>
                  <a:pt x="33529" y="22500"/>
                </a:lnTo>
                <a:lnTo>
                  <a:pt x="33529" y="22500"/>
                </a:lnTo>
                <a:lnTo>
                  <a:pt x="33529" y="22500"/>
                </a:lnTo>
                <a:lnTo>
                  <a:pt x="33529" y="22500"/>
                </a:lnTo>
                <a:lnTo>
                  <a:pt x="38823" y="22500"/>
                </a:lnTo>
                <a:lnTo>
                  <a:pt x="38823" y="22500"/>
                </a:lnTo>
                <a:lnTo>
                  <a:pt x="38823" y="22500"/>
                </a:lnTo>
                <a:lnTo>
                  <a:pt x="42352" y="22500"/>
                </a:lnTo>
                <a:lnTo>
                  <a:pt x="42352" y="22500"/>
                </a:lnTo>
                <a:lnTo>
                  <a:pt x="42352" y="37500"/>
                </a:lnTo>
                <a:lnTo>
                  <a:pt x="42352" y="37500"/>
                </a:lnTo>
                <a:lnTo>
                  <a:pt x="42352" y="37500"/>
                </a:lnTo>
                <a:lnTo>
                  <a:pt x="45882" y="37500"/>
                </a:lnTo>
                <a:lnTo>
                  <a:pt x="45882" y="37500"/>
                </a:lnTo>
                <a:lnTo>
                  <a:pt x="45882" y="37500"/>
                </a:lnTo>
                <a:lnTo>
                  <a:pt x="45882" y="37500"/>
                </a:lnTo>
                <a:lnTo>
                  <a:pt x="49411" y="37500"/>
                </a:lnTo>
                <a:lnTo>
                  <a:pt x="49411" y="37500"/>
                </a:lnTo>
                <a:lnTo>
                  <a:pt x="49411" y="37500"/>
                </a:lnTo>
                <a:lnTo>
                  <a:pt x="52941" y="37500"/>
                </a:lnTo>
                <a:lnTo>
                  <a:pt x="52941" y="37500"/>
                </a:lnTo>
                <a:lnTo>
                  <a:pt x="52941" y="37500"/>
                </a:lnTo>
                <a:lnTo>
                  <a:pt x="52941" y="37500"/>
                </a:lnTo>
                <a:lnTo>
                  <a:pt x="58235" y="37500"/>
                </a:lnTo>
                <a:lnTo>
                  <a:pt x="58235" y="37500"/>
                </a:lnTo>
                <a:lnTo>
                  <a:pt x="58235" y="37500"/>
                </a:lnTo>
                <a:lnTo>
                  <a:pt x="58235" y="37500"/>
                </a:lnTo>
                <a:lnTo>
                  <a:pt x="58235" y="37500"/>
                </a:lnTo>
                <a:lnTo>
                  <a:pt x="61764" y="37500"/>
                </a:lnTo>
                <a:lnTo>
                  <a:pt x="61764" y="37500"/>
                </a:lnTo>
                <a:lnTo>
                  <a:pt x="58235" y="37500"/>
                </a:lnTo>
                <a:lnTo>
                  <a:pt x="58235" y="37500"/>
                </a:lnTo>
                <a:lnTo>
                  <a:pt x="58235" y="52500"/>
                </a:lnTo>
                <a:lnTo>
                  <a:pt x="61764" y="52500"/>
                </a:lnTo>
                <a:lnTo>
                  <a:pt x="61764" y="52500"/>
                </a:lnTo>
                <a:lnTo>
                  <a:pt x="61764" y="52500"/>
                </a:lnTo>
                <a:lnTo>
                  <a:pt x="61764" y="52500"/>
                </a:lnTo>
                <a:lnTo>
                  <a:pt x="65294" y="52500"/>
                </a:lnTo>
                <a:lnTo>
                  <a:pt x="65294" y="52500"/>
                </a:lnTo>
                <a:lnTo>
                  <a:pt x="65294" y="52500"/>
                </a:lnTo>
                <a:lnTo>
                  <a:pt x="65294" y="52500"/>
                </a:lnTo>
                <a:lnTo>
                  <a:pt x="65294" y="52500"/>
                </a:lnTo>
                <a:lnTo>
                  <a:pt x="68823" y="52500"/>
                </a:lnTo>
                <a:lnTo>
                  <a:pt x="68823" y="52500"/>
                </a:lnTo>
                <a:lnTo>
                  <a:pt x="68823" y="52500"/>
                </a:lnTo>
                <a:lnTo>
                  <a:pt x="68823" y="52500"/>
                </a:lnTo>
                <a:lnTo>
                  <a:pt x="72352" y="52500"/>
                </a:lnTo>
                <a:lnTo>
                  <a:pt x="72352" y="52500"/>
                </a:lnTo>
                <a:lnTo>
                  <a:pt x="72352" y="52500"/>
                </a:lnTo>
                <a:lnTo>
                  <a:pt x="72352" y="37500"/>
                </a:lnTo>
                <a:lnTo>
                  <a:pt x="77647" y="37500"/>
                </a:lnTo>
                <a:lnTo>
                  <a:pt x="77647" y="37500"/>
                </a:lnTo>
                <a:lnTo>
                  <a:pt x="77647" y="37500"/>
                </a:lnTo>
                <a:lnTo>
                  <a:pt x="77647" y="37500"/>
                </a:lnTo>
                <a:lnTo>
                  <a:pt x="81176" y="37500"/>
                </a:lnTo>
                <a:lnTo>
                  <a:pt x="81176" y="37500"/>
                </a:lnTo>
                <a:lnTo>
                  <a:pt x="81176" y="37500"/>
                </a:lnTo>
                <a:lnTo>
                  <a:pt x="81176" y="37500"/>
                </a:lnTo>
                <a:lnTo>
                  <a:pt x="84705" y="37500"/>
                </a:lnTo>
                <a:lnTo>
                  <a:pt x="84705" y="52500"/>
                </a:lnTo>
                <a:lnTo>
                  <a:pt x="84705" y="52500"/>
                </a:lnTo>
                <a:lnTo>
                  <a:pt x="84705" y="52500"/>
                </a:lnTo>
                <a:lnTo>
                  <a:pt x="88235" y="52500"/>
                </a:lnTo>
                <a:lnTo>
                  <a:pt x="88235" y="52500"/>
                </a:lnTo>
                <a:lnTo>
                  <a:pt x="88235" y="52500"/>
                </a:lnTo>
                <a:lnTo>
                  <a:pt x="88235" y="52500"/>
                </a:lnTo>
                <a:lnTo>
                  <a:pt x="91764" y="52500"/>
                </a:lnTo>
                <a:lnTo>
                  <a:pt x="91764" y="52500"/>
                </a:lnTo>
                <a:lnTo>
                  <a:pt x="91764" y="52500"/>
                </a:lnTo>
                <a:lnTo>
                  <a:pt x="91764" y="52500"/>
                </a:lnTo>
                <a:lnTo>
                  <a:pt x="97058" y="52500"/>
                </a:lnTo>
                <a:lnTo>
                  <a:pt x="97058" y="52500"/>
                </a:lnTo>
                <a:lnTo>
                  <a:pt x="97058" y="52500"/>
                </a:lnTo>
                <a:lnTo>
                  <a:pt x="100588" y="52500"/>
                </a:lnTo>
                <a:lnTo>
                  <a:pt x="100588" y="52500"/>
                </a:lnTo>
                <a:lnTo>
                  <a:pt x="100588" y="52500"/>
                </a:lnTo>
                <a:lnTo>
                  <a:pt x="100588" y="52500"/>
                </a:lnTo>
                <a:lnTo>
                  <a:pt x="100588" y="52500"/>
                </a:lnTo>
                <a:lnTo>
                  <a:pt x="104117" y="52500"/>
                </a:lnTo>
                <a:lnTo>
                  <a:pt x="104117" y="52500"/>
                </a:lnTo>
                <a:lnTo>
                  <a:pt x="104117" y="52500"/>
                </a:lnTo>
                <a:lnTo>
                  <a:pt x="104117" y="52500"/>
                </a:lnTo>
                <a:lnTo>
                  <a:pt x="104117" y="52500"/>
                </a:lnTo>
                <a:lnTo>
                  <a:pt x="104117" y="67500"/>
                </a:lnTo>
                <a:lnTo>
                  <a:pt x="107647" y="67500"/>
                </a:lnTo>
                <a:lnTo>
                  <a:pt x="107647" y="67500"/>
                </a:lnTo>
                <a:lnTo>
                  <a:pt x="107647" y="67500"/>
                </a:lnTo>
                <a:lnTo>
                  <a:pt x="111176" y="67500"/>
                </a:lnTo>
                <a:lnTo>
                  <a:pt x="111176" y="67500"/>
                </a:lnTo>
                <a:lnTo>
                  <a:pt x="111176" y="67500"/>
                </a:lnTo>
                <a:lnTo>
                  <a:pt x="111176" y="52500"/>
                </a:lnTo>
                <a:lnTo>
                  <a:pt x="111176" y="52500"/>
                </a:lnTo>
                <a:lnTo>
                  <a:pt x="116470" y="52500"/>
                </a:lnTo>
                <a:lnTo>
                  <a:pt x="116470" y="52500"/>
                </a:lnTo>
                <a:lnTo>
                  <a:pt x="116470" y="52500"/>
                </a:lnTo>
                <a:lnTo>
                  <a:pt x="116470" y="52500"/>
                </a:lnTo>
                <a:lnTo>
                  <a:pt x="120000" y="52500"/>
                </a:lnTo>
                <a:lnTo>
                  <a:pt x="120000" y="52500"/>
                </a:lnTo>
                <a:lnTo>
                  <a:pt x="120000" y="52500"/>
                </a:lnTo>
                <a:lnTo>
                  <a:pt x="120000" y="67500"/>
                </a:lnTo>
                <a:lnTo>
                  <a:pt x="120000" y="67500"/>
                </a:lnTo>
                <a:lnTo>
                  <a:pt x="120000" y="67500"/>
                </a:lnTo>
                <a:lnTo>
                  <a:pt x="120000" y="67500"/>
                </a:lnTo>
                <a:lnTo>
                  <a:pt x="116470" y="67500"/>
                </a:lnTo>
                <a:lnTo>
                  <a:pt x="116470" y="67500"/>
                </a:lnTo>
                <a:lnTo>
                  <a:pt x="116470" y="67500"/>
                </a:lnTo>
                <a:lnTo>
                  <a:pt x="116470" y="82500"/>
                </a:lnTo>
                <a:lnTo>
                  <a:pt x="116470" y="82500"/>
                </a:lnTo>
                <a:lnTo>
                  <a:pt x="116470" y="82500"/>
                </a:lnTo>
                <a:lnTo>
                  <a:pt x="116470" y="82500"/>
                </a:lnTo>
                <a:lnTo>
                  <a:pt x="116470" y="82500"/>
                </a:lnTo>
                <a:lnTo>
                  <a:pt x="111176" y="82500"/>
                </a:lnTo>
                <a:lnTo>
                  <a:pt x="111176" y="105000"/>
                </a:lnTo>
                <a:lnTo>
                  <a:pt x="111176" y="105000"/>
                </a:lnTo>
                <a:lnTo>
                  <a:pt x="111176" y="105000"/>
                </a:lnTo>
                <a:lnTo>
                  <a:pt x="111176" y="105000"/>
                </a:lnTo>
                <a:lnTo>
                  <a:pt x="111176" y="105000"/>
                </a:lnTo>
                <a:lnTo>
                  <a:pt x="107647" y="105000"/>
                </a:lnTo>
                <a:lnTo>
                  <a:pt x="107647" y="105000"/>
                </a:lnTo>
                <a:lnTo>
                  <a:pt x="107647" y="105000"/>
                </a:lnTo>
                <a:lnTo>
                  <a:pt x="104117" y="105000"/>
                </a:lnTo>
                <a:lnTo>
                  <a:pt x="104117" y="105000"/>
                </a:lnTo>
                <a:lnTo>
                  <a:pt x="104117" y="105000"/>
                </a:lnTo>
                <a:lnTo>
                  <a:pt x="104117" y="105000"/>
                </a:lnTo>
                <a:lnTo>
                  <a:pt x="104117" y="105000"/>
                </a:lnTo>
                <a:lnTo>
                  <a:pt x="100588" y="105000"/>
                </a:lnTo>
                <a:lnTo>
                  <a:pt x="100588" y="105000"/>
                </a:lnTo>
                <a:lnTo>
                  <a:pt x="100588" y="105000"/>
                </a:lnTo>
                <a:lnTo>
                  <a:pt x="100588" y="105000"/>
                </a:lnTo>
                <a:lnTo>
                  <a:pt x="97058" y="105000"/>
                </a:lnTo>
                <a:lnTo>
                  <a:pt x="97058" y="105000"/>
                </a:lnTo>
                <a:lnTo>
                  <a:pt x="97058" y="105000"/>
                </a:lnTo>
                <a:lnTo>
                  <a:pt x="91764" y="105000"/>
                </a:lnTo>
                <a:lnTo>
                  <a:pt x="91764" y="120000"/>
                </a:lnTo>
                <a:lnTo>
                  <a:pt x="91764" y="120000"/>
                </a:lnTo>
                <a:lnTo>
                  <a:pt x="91764" y="120000"/>
                </a:lnTo>
                <a:lnTo>
                  <a:pt x="91764" y="120000"/>
                </a:lnTo>
                <a:lnTo>
                  <a:pt x="88235" y="120000"/>
                </a:lnTo>
                <a:lnTo>
                  <a:pt x="88235" y="120000"/>
                </a:lnTo>
                <a:lnTo>
                  <a:pt x="88235" y="120000"/>
                </a:lnTo>
                <a:lnTo>
                  <a:pt x="88235" y="120000"/>
                </a:lnTo>
                <a:lnTo>
                  <a:pt x="84705" y="120000"/>
                </a:lnTo>
                <a:lnTo>
                  <a:pt x="84705" y="120000"/>
                </a:lnTo>
                <a:lnTo>
                  <a:pt x="84705" y="120000"/>
                </a:lnTo>
                <a:lnTo>
                  <a:pt x="81176" y="120000"/>
                </a:lnTo>
                <a:lnTo>
                  <a:pt x="81176" y="120000"/>
                </a:lnTo>
                <a:lnTo>
                  <a:pt x="81176" y="120000"/>
                </a:lnTo>
                <a:lnTo>
                  <a:pt x="81176" y="120000"/>
                </a:lnTo>
                <a:lnTo>
                  <a:pt x="81176" y="120000"/>
                </a:lnTo>
                <a:lnTo>
                  <a:pt x="77647" y="120000"/>
                </a:lnTo>
                <a:lnTo>
                  <a:pt x="77647" y="120000"/>
                </a:lnTo>
                <a:lnTo>
                  <a:pt x="77647" y="120000"/>
                </a:lnTo>
                <a:lnTo>
                  <a:pt x="77647" y="120000"/>
                </a:lnTo>
                <a:lnTo>
                  <a:pt x="72352" y="120000"/>
                </a:lnTo>
                <a:lnTo>
                  <a:pt x="72352" y="120000"/>
                </a:lnTo>
                <a:lnTo>
                  <a:pt x="72352" y="120000"/>
                </a:lnTo>
                <a:lnTo>
                  <a:pt x="68823" y="120000"/>
                </a:lnTo>
                <a:lnTo>
                  <a:pt x="68823" y="120000"/>
                </a:lnTo>
                <a:lnTo>
                  <a:pt x="68823" y="120000"/>
                </a:lnTo>
                <a:lnTo>
                  <a:pt x="68823" y="120000"/>
                </a:lnTo>
                <a:lnTo>
                  <a:pt x="65294" y="120000"/>
                </a:lnTo>
                <a:lnTo>
                  <a:pt x="65294" y="120000"/>
                </a:lnTo>
                <a:lnTo>
                  <a:pt x="65294" y="120000"/>
                </a:lnTo>
                <a:lnTo>
                  <a:pt x="65294" y="120000"/>
                </a:lnTo>
                <a:lnTo>
                  <a:pt x="61764" y="120000"/>
                </a:lnTo>
                <a:lnTo>
                  <a:pt x="61764" y="120000"/>
                </a:lnTo>
                <a:lnTo>
                  <a:pt x="61764" y="120000"/>
                </a:lnTo>
                <a:lnTo>
                  <a:pt x="58235" y="120000"/>
                </a:lnTo>
                <a:lnTo>
                  <a:pt x="58235" y="120000"/>
                </a:lnTo>
                <a:lnTo>
                  <a:pt x="58235" y="120000"/>
                </a:lnTo>
                <a:lnTo>
                  <a:pt x="58235" y="120000"/>
                </a:lnTo>
                <a:lnTo>
                  <a:pt x="58235" y="120000"/>
                </a:lnTo>
                <a:lnTo>
                  <a:pt x="52941" y="120000"/>
                </a:lnTo>
                <a:lnTo>
                  <a:pt x="52941" y="120000"/>
                </a:lnTo>
                <a:lnTo>
                  <a:pt x="52941" y="120000"/>
                </a:lnTo>
                <a:lnTo>
                  <a:pt x="52941" y="120000"/>
                </a:lnTo>
                <a:lnTo>
                  <a:pt x="49411" y="120000"/>
                </a:lnTo>
                <a:lnTo>
                  <a:pt x="49411" y="120000"/>
                </a:lnTo>
                <a:lnTo>
                  <a:pt x="49411" y="120000"/>
                </a:lnTo>
                <a:lnTo>
                  <a:pt x="45882" y="120000"/>
                </a:lnTo>
                <a:lnTo>
                  <a:pt x="45882" y="105000"/>
                </a:lnTo>
                <a:lnTo>
                  <a:pt x="45882" y="105000"/>
                </a:lnTo>
                <a:lnTo>
                  <a:pt x="45882" y="105000"/>
                </a:lnTo>
                <a:lnTo>
                  <a:pt x="45882" y="105000"/>
                </a:lnTo>
                <a:lnTo>
                  <a:pt x="45882" y="105000"/>
                </a:lnTo>
                <a:lnTo>
                  <a:pt x="42352" y="105000"/>
                </a:lnTo>
                <a:lnTo>
                  <a:pt x="42352" y="105000"/>
                </a:lnTo>
                <a:lnTo>
                  <a:pt x="42352" y="105000"/>
                </a:lnTo>
                <a:lnTo>
                  <a:pt x="42352" y="105000"/>
                </a:lnTo>
                <a:lnTo>
                  <a:pt x="42352" y="105000"/>
                </a:lnTo>
                <a:lnTo>
                  <a:pt x="38823" y="105000"/>
                </a:lnTo>
                <a:lnTo>
                  <a:pt x="38823" y="105000"/>
                </a:lnTo>
                <a:lnTo>
                  <a:pt x="38823" y="82500"/>
                </a:lnTo>
                <a:lnTo>
                  <a:pt x="38823" y="82500"/>
                </a:lnTo>
                <a:lnTo>
                  <a:pt x="33529" y="82500"/>
                </a:lnTo>
                <a:lnTo>
                  <a:pt x="33529" y="82500"/>
                </a:lnTo>
                <a:lnTo>
                  <a:pt x="33529" y="82500"/>
                </a:lnTo>
                <a:lnTo>
                  <a:pt x="33529" y="82500"/>
                </a:lnTo>
                <a:lnTo>
                  <a:pt x="33529" y="82500"/>
                </a:lnTo>
                <a:lnTo>
                  <a:pt x="30000" y="82500"/>
                </a:lnTo>
                <a:lnTo>
                  <a:pt x="30000" y="82500"/>
                </a:lnTo>
                <a:lnTo>
                  <a:pt x="30000" y="82500"/>
                </a:lnTo>
                <a:lnTo>
                  <a:pt x="30000" y="82500"/>
                </a:lnTo>
                <a:lnTo>
                  <a:pt x="26470" y="82500"/>
                </a:lnTo>
                <a:lnTo>
                  <a:pt x="26470" y="82500"/>
                </a:lnTo>
                <a:lnTo>
                  <a:pt x="26470" y="82500"/>
                </a:lnTo>
                <a:lnTo>
                  <a:pt x="22941" y="82500"/>
                </a:lnTo>
                <a:lnTo>
                  <a:pt x="22941" y="82500"/>
                </a:lnTo>
                <a:lnTo>
                  <a:pt x="22941" y="82500"/>
                </a:lnTo>
                <a:lnTo>
                  <a:pt x="22941" y="82500"/>
                </a:lnTo>
                <a:lnTo>
                  <a:pt x="22941" y="82500"/>
                </a:lnTo>
                <a:lnTo>
                  <a:pt x="19411" y="82500"/>
                </a:lnTo>
                <a:lnTo>
                  <a:pt x="19411" y="82500"/>
                </a:lnTo>
                <a:lnTo>
                  <a:pt x="19411" y="67500"/>
                </a:lnTo>
                <a:lnTo>
                  <a:pt x="19411" y="67500"/>
                </a:lnTo>
                <a:lnTo>
                  <a:pt x="19411" y="67500"/>
                </a:lnTo>
                <a:lnTo>
                  <a:pt x="14117" y="67500"/>
                </a:lnTo>
                <a:lnTo>
                  <a:pt x="14117" y="67500"/>
                </a:lnTo>
                <a:lnTo>
                  <a:pt x="14117" y="67500"/>
                </a:lnTo>
                <a:lnTo>
                  <a:pt x="14117" y="67500"/>
                </a:lnTo>
                <a:lnTo>
                  <a:pt x="10588" y="67500"/>
                </a:lnTo>
                <a:lnTo>
                  <a:pt x="10588" y="67500"/>
                </a:lnTo>
                <a:lnTo>
                  <a:pt x="10588" y="67500"/>
                </a:lnTo>
                <a:lnTo>
                  <a:pt x="10588" y="67500"/>
                </a:lnTo>
                <a:lnTo>
                  <a:pt x="10588" y="67500"/>
                </a:lnTo>
                <a:lnTo>
                  <a:pt x="7058" y="67500"/>
                </a:lnTo>
                <a:lnTo>
                  <a:pt x="7058" y="67500"/>
                </a:lnTo>
                <a:lnTo>
                  <a:pt x="7058" y="67500"/>
                </a:lnTo>
                <a:lnTo>
                  <a:pt x="7058" y="67500"/>
                </a:lnTo>
                <a:lnTo>
                  <a:pt x="3529" y="67500"/>
                </a:lnTo>
                <a:lnTo>
                  <a:pt x="3529" y="67500"/>
                </a:lnTo>
                <a:lnTo>
                  <a:pt x="3529" y="67500"/>
                </a:lnTo>
                <a:lnTo>
                  <a:pt x="3529" y="52500"/>
                </a:lnTo>
                <a:lnTo>
                  <a:pt x="0" y="52500"/>
                </a:lnTo>
                <a:lnTo>
                  <a:pt x="0" y="52500"/>
                </a:lnTo>
                <a:lnTo>
                  <a:pt x="0" y="52500"/>
                </a:lnTo>
                <a:lnTo>
                  <a:pt x="0" y="52500"/>
                </a:lnTo>
                <a:lnTo>
                  <a:pt x="0" y="52500"/>
                </a:lnTo>
                <a:lnTo>
                  <a:pt x="0" y="52500"/>
                </a:lnTo>
                <a:lnTo>
                  <a:pt x="0" y="52500"/>
                </a:lnTo>
                <a:lnTo>
                  <a:pt x="0" y="37500"/>
                </a:lnTo>
                <a:lnTo>
                  <a:pt x="0" y="37500"/>
                </a:lnTo>
                <a:lnTo>
                  <a:pt x="0" y="37500"/>
                </a:lnTo>
                <a:lnTo>
                  <a:pt x="0" y="37500"/>
                </a:lnTo>
                <a:lnTo>
                  <a:pt x="0" y="37500"/>
                </a:lnTo>
                <a:lnTo>
                  <a:pt x="0" y="37500"/>
                </a:lnTo>
                <a:lnTo>
                  <a:pt x="0" y="37500"/>
                </a:lnTo>
                <a:lnTo>
                  <a:pt x="0" y="22500"/>
                </a:lnTo>
                <a:lnTo>
                  <a:pt x="0" y="22500"/>
                </a:lnTo>
                <a:lnTo>
                  <a:pt x="3529" y="22500"/>
                </a:lnTo>
                <a:lnTo>
                  <a:pt x="3529" y="22500"/>
                </a:lnTo>
                <a:lnTo>
                  <a:pt x="3529" y="22500"/>
                </a:lnTo>
                <a:lnTo>
                  <a:pt x="3529" y="22500"/>
                </a:lnTo>
                <a:lnTo>
                  <a:pt x="3529" y="0"/>
                </a:lnTo>
                <a:lnTo>
                  <a:pt x="3529" y="0"/>
                </a:lnTo>
                <a:lnTo>
                  <a:pt x="3529" y="0"/>
                </a:lnTo>
                <a:lnTo>
                  <a:pt x="7058" y="0"/>
                </a:lnTo>
                <a:lnTo>
                  <a:pt x="7058" y="0"/>
                </a:lnTo>
                <a:lnTo>
                  <a:pt x="7058" y="0"/>
                </a:lnTo>
                <a:lnTo>
                  <a:pt x="7058"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0" name="Shape 730"/>
          <p:cNvSpPr/>
          <p:nvPr/>
        </p:nvSpPr>
        <p:spPr>
          <a:xfrm>
            <a:off x="6902054" y="2303466"/>
            <a:ext cx="80962" cy="25399"/>
          </a:xfrm>
          <a:custGeom>
            <a:avLst/>
            <a:gdLst/>
            <a:ahLst/>
            <a:cxnLst/>
            <a:rect l="0" t="0" r="0" b="0"/>
            <a:pathLst>
              <a:path w="120000" h="120000" extrusionOk="0">
                <a:moveTo>
                  <a:pt x="7058" y="0"/>
                </a:moveTo>
                <a:lnTo>
                  <a:pt x="7058" y="0"/>
                </a:lnTo>
                <a:lnTo>
                  <a:pt x="10588" y="0"/>
                </a:lnTo>
                <a:lnTo>
                  <a:pt x="10588" y="0"/>
                </a:lnTo>
                <a:lnTo>
                  <a:pt x="10588" y="0"/>
                </a:lnTo>
                <a:lnTo>
                  <a:pt x="10588" y="0"/>
                </a:lnTo>
                <a:lnTo>
                  <a:pt x="10588" y="22500"/>
                </a:lnTo>
                <a:lnTo>
                  <a:pt x="14117" y="22500"/>
                </a:lnTo>
                <a:lnTo>
                  <a:pt x="14117" y="22500"/>
                </a:lnTo>
                <a:lnTo>
                  <a:pt x="14117" y="22500"/>
                </a:lnTo>
                <a:lnTo>
                  <a:pt x="10588" y="22500"/>
                </a:lnTo>
                <a:lnTo>
                  <a:pt x="10588" y="22500"/>
                </a:lnTo>
                <a:lnTo>
                  <a:pt x="10588" y="37500"/>
                </a:lnTo>
                <a:lnTo>
                  <a:pt x="10588" y="37500"/>
                </a:lnTo>
                <a:lnTo>
                  <a:pt x="10588" y="37500"/>
                </a:lnTo>
                <a:lnTo>
                  <a:pt x="14117" y="37500"/>
                </a:lnTo>
                <a:lnTo>
                  <a:pt x="14117" y="37500"/>
                </a:lnTo>
                <a:lnTo>
                  <a:pt x="14117" y="37500"/>
                </a:lnTo>
                <a:lnTo>
                  <a:pt x="19411" y="37500"/>
                </a:lnTo>
                <a:lnTo>
                  <a:pt x="19411" y="37500"/>
                </a:lnTo>
                <a:lnTo>
                  <a:pt x="19411" y="37500"/>
                </a:lnTo>
                <a:lnTo>
                  <a:pt x="19411" y="37500"/>
                </a:lnTo>
                <a:lnTo>
                  <a:pt x="19411" y="37500"/>
                </a:lnTo>
                <a:lnTo>
                  <a:pt x="22941" y="37500"/>
                </a:lnTo>
                <a:lnTo>
                  <a:pt x="22941" y="37500"/>
                </a:lnTo>
                <a:lnTo>
                  <a:pt x="22941" y="37500"/>
                </a:lnTo>
                <a:lnTo>
                  <a:pt x="22941" y="37500"/>
                </a:lnTo>
                <a:lnTo>
                  <a:pt x="22941" y="37500"/>
                </a:lnTo>
                <a:lnTo>
                  <a:pt x="22941" y="37500"/>
                </a:lnTo>
                <a:lnTo>
                  <a:pt x="26470" y="37500"/>
                </a:lnTo>
                <a:lnTo>
                  <a:pt x="26470" y="37500"/>
                </a:lnTo>
                <a:lnTo>
                  <a:pt x="26470" y="37500"/>
                </a:lnTo>
                <a:lnTo>
                  <a:pt x="26470" y="22500"/>
                </a:lnTo>
                <a:lnTo>
                  <a:pt x="30000" y="22500"/>
                </a:lnTo>
                <a:lnTo>
                  <a:pt x="30000" y="22500"/>
                </a:lnTo>
                <a:lnTo>
                  <a:pt x="30000" y="22500"/>
                </a:lnTo>
                <a:lnTo>
                  <a:pt x="30000" y="22500"/>
                </a:lnTo>
                <a:lnTo>
                  <a:pt x="33529" y="22500"/>
                </a:lnTo>
                <a:lnTo>
                  <a:pt x="33529" y="22500"/>
                </a:lnTo>
                <a:lnTo>
                  <a:pt x="33529" y="22500"/>
                </a:lnTo>
                <a:lnTo>
                  <a:pt x="33529" y="22500"/>
                </a:lnTo>
                <a:lnTo>
                  <a:pt x="38823" y="22500"/>
                </a:lnTo>
                <a:lnTo>
                  <a:pt x="38823" y="22500"/>
                </a:lnTo>
                <a:lnTo>
                  <a:pt x="38823" y="22500"/>
                </a:lnTo>
                <a:lnTo>
                  <a:pt x="42352" y="22500"/>
                </a:lnTo>
                <a:lnTo>
                  <a:pt x="42352" y="22500"/>
                </a:lnTo>
                <a:lnTo>
                  <a:pt x="42352" y="37500"/>
                </a:lnTo>
                <a:lnTo>
                  <a:pt x="42352" y="37500"/>
                </a:lnTo>
                <a:lnTo>
                  <a:pt x="42352" y="37500"/>
                </a:lnTo>
                <a:lnTo>
                  <a:pt x="45882" y="37500"/>
                </a:lnTo>
                <a:lnTo>
                  <a:pt x="45882" y="37500"/>
                </a:lnTo>
                <a:lnTo>
                  <a:pt x="45882" y="37500"/>
                </a:lnTo>
                <a:lnTo>
                  <a:pt x="45882" y="37500"/>
                </a:lnTo>
                <a:lnTo>
                  <a:pt x="49411" y="37500"/>
                </a:lnTo>
                <a:lnTo>
                  <a:pt x="49411" y="37500"/>
                </a:lnTo>
                <a:lnTo>
                  <a:pt x="49411" y="37500"/>
                </a:lnTo>
                <a:lnTo>
                  <a:pt x="52941" y="37500"/>
                </a:lnTo>
                <a:lnTo>
                  <a:pt x="52941" y="37500"/>
                </a:lnTo>
                <a:lnTo>
                  <a:pt x="52941" y="37500"/>
                </a:lnTo>
                <a:lnTo>
                  <a:pt x="52941" y="37500"/>
                </a:lnTo>
                <a:lnTo>
                  <a:pt x="58235" y="37500"/>
                </a:lnTo>
                <a:lnTo>
                  <a:pt x="58235" y="37500"/>
                </a:lnTo>
                <a:lnTo>
                  <a:pt x="58235" y="37500"/>
                </a:lnTo>
                <a:lnTo>
                  <a:pt x="58235" y="37500"/>
                </a:lnTo>
                <a:lnTo>
                  <a:pt x="58235" y="37500"/>
                </a:lnTo>
                <a:lnTo>
                  <a:pt x="61764" y="37500"/>
                </a:lnTo>
                <a:lnTo>
                  <a:pt x="61764" y="37500"/>
                </a:lnTo>
                <a:lnTo>
                  <a:pt x="58235" y="37500"/>
                </a:lnTo>
                <a:lnTo>
                  <a:pt x="58235" y="37500"/>
                </a:lnTo>
                <a:lnTo>
                  <a:pt x="58235" y="52500"/>
                </a:lnTo>
                <a:lnTo>
                  <a:pt x="61764" y="52500"/>
                </a:lnTo>
                <a:lnTo>
                  <a:pt x="61764" y="52500"/>
                </a:lnTo>
                <a:lnTo>
                  <a:pt x="61764" y="52500"/>
                </a:lnTo>
                <a:lnTo>
                  <a:pt x="61764" y="52500"/>
                </a:lnTo>
                <a:lnTo>
                  <a:pt x="65294" y="52500"/>
                </a:lnTo>
                <a:lnTo>
                  <a:pt x="65294" y="52500"/>
                </a:lnTo>
                <a:lnTo>
                  <a:pt x="65294" y="52500"/>
                </a:lnTo>
                <a:lnTo>
                  <a:pt x="65294" y="52500"/>
                </a:lnTo>
                <a:lnTo>
                  <a:pt x="65294" y="52500"/>
                </a:lnTo>
                <a:lnTo>
                  <a:pt x="68823" y="52500"/>
                </a:lnTo>
                <a:lnTo>
                  <a:pt x="68823" y="52500"/>
                </a:lnTo>
                <a:lnTo>
                  <a:pt x="68823" y="52500"/>
                </a:lnTo>
                <a:lnTo>
                  <a:pt x="68823" y="52500"/>
                </a:lnTo>
                <a:lnTo>
                  <a:pt x="72352" y="52500"/>
                </a:lnTo>
                <a:lnTo>
                  <a:pt x="72352" y="52500"/>
                </a:lnTo>
                <a:lnTo>
                  <a:pt x="72352" y="52500"/>
                </a:lnTo>
                <a:lnTo>
                  <a:pt x="72352" y="37500"/>
                </a:lnTo>
                <a:lnTo>
                  <a:pt x="77647" y="37500"/>
                </a:lnTo>
                <a:lnTo>
                  <a:pt x="77647" y="37500"/>
                </a:lnTo>
                <a:lnTo>
                  <a:pt x="77647" y="37500"/>
                </a:lnTo>
                <a:lnTo>
                  <a:pt x="77647" y="37500"/>
                </a:lnTo>
                <a:lnTo>
                  <a:pt x="81176" y="37500"/>
                </a:lnTo>
                <a:lnTo>
                  <a:pt x="81176" y="37500"/>
                </a:lnTo>
                <a:lnTo>
                  <a:pt x="81176" y="37500"/>
                </a:lnTo>
                <a:lnTo>
                  <a:pt x="81176" y="37500"/>
                </a:lnTo>
                <a:lnTo>
                  <a:pt x="84705" y="37500"/>
                </a:lnTo>
                <a:lnTo>
                  <a:pt x="84705" y="52500"/>
                </a:lnTo>
                <a:lnTo>
                  <a:pt x="84705" y="52500"/>
                </a:lnTo>
                <a:lnTo>
                  <a:pt x="84705" y="52500"/>
                </a:lnTo>
                <a:lnTo>
                  <a:pt x="88235" y="52500"/>
                </a:lnTo>
                <a:lnTo>
                  <a:pt x="88235" y="52500"/>
                </a:lnTo>
                <a:lnTo>
                  <a:pt x="88235" y="52500"/>
                </a:lnTo>
                <a:lnTo>
                  <a:pt x="88235" y="52500"/>
                </a:lnTo>
                <a:lnTo>
                  <a:pt x="91764" y="52500"/>
                </a:lnTo>
                <a:lnTo>
                  <a:pt x="91764" y="52500"/>
                </a:lnTo>
                <a:lnTo>
                  <a:pt x="91764" y="52500"/>
                </a:lnTo>
                <a:lnTo>
                  <a:pt x="91764" y="52500"/>
                </a:lnTo>
                <a:lnTo>
                  <a:pt x="97058" y="52500"/>
                </a:lnTo>
                <a:lnTo>
                  <a:pt x="97058" y="52500"/>
                </a:lnTo>
                <a:lnTo>
                  <a:pt x="97058" y="52500"/>
                </a:lnTo>
                <a:lnTo>
                  <a:pt x="100588" y="52500"/>
                </a:lnTo>
                <a:lnTo>
                  <a:pt x="100588" y="52500"/>
                </a:lnTo>
                <a:lnTo>
                  <a:pt x="100588" y="52500"/>
                </a:lnTo>
                <a:lnTo>
                  <a:pt x="100588" y="52500"/>
                </a:lnTo>
                <a:lnTo>
                  <a:pt x="100588" y="52500"/>
                </a:lnTo>
                <a:lnTo>
                  <a:pt x="104117" y="52500"/>
                </a:lnTo>
                <a:lnTo>
                  <a:pt x="104117" y="52500"/>
                </a:lnTo>
                <a:lnTo>
                  <a:pt x="104117" y="52500"/>
                </a:lnTo>
                <a:lnTo>
                  <a:pt x="104117" y="52500"/>
                </a:lnTo>
                <a:lnTo>
                  <a:pt x="104117" y="52500"/>
                </a:lnTo>
                <a:lnTo>
                  <a:pt x="104117" y="67500"/>
                </a:lnTo>
                <a:lnTo>
                  <a:pt x="107647" y="67500"/>
                </a:lnTo>
                <a:lnTo>
                  <a:pt x="107647" y="67500"/>
                </a:lnTo>
                <a:lnTo>
                  <a:pt x="107647" y="67500"/>
                </a:lnTo>
                <a:lnTo>
                  <a:pt x="111176" y="67500"/>
                </a:lnTo>
                <a:lnTo>
                  <a:pt x="111176" y="67500"/>
                </a:lnTo>
                <a:lnTo>
                  <a:pt x="111176" y="67500"/>
                </a:lnTo>
                <a:lnTo>
                  <a:pt x="111176" y="52500"/>
                </a:lnTo>
                <a:lnTo>
                  <a:pt x="111176" y="52500"/>
                </a:lnTo>
                <a:lnTo>
                  <a:pt x="116470" y="52500"/>
                </a:lnTo>
                <a:lnTo>
                  <a:pt x="116470" y="52500"/>
                </a:lnTo>
                <a:lnTo>
                  <a:pt x="116470" y="52500"/>
                </a:lnTo>
                <a:lnTo>
                  <a:pt x="116470" y="52500"/>
                </a:lnTo>
                <a:lnTo>
                  <a:pt x="120000" y="52500"/>
                </a:lnTo>
                <a:lnTo>
                  <a:pt x="120000" y="52500"/>
                </a:lnTo>
                <a:lnTo>
                  <a:pt x="120000" y="52500"/>
                </a:lnTo>
                <a:lnTo>
                  <a:pt x="120000" y="67500"/>
                </a:lnTo>
                <a:lnTo>
                  <a:pt x="120000" y="67500"/>
                </a:lnTo>
                <a:lnTo>
                  <a:pt x="120000" y="67500"/>
                </a:lnTo>
                <a:lnTo>
                  <a:pt x="120000" y="67500"/>
                </a:lnTo>
                <a:lnTo>
                  <a:pt x="116470" y="67500"/>
                </a:lnTo>
                <a:lnTo>
                  <a:pt x="116470" y="67500"/>
                </a:lnTo>
                <a:lnTo>
                  <a:pt x="116470" y="67500"/>
                </a:lnTo>
                <a:lnTo>
                  <a:pt x="116470" y="82500"/>
                </a:lnTo>
                <a:lnTo>
                  <a:pt x="116470" y="82500"/>
                </a:lnTo>
                <a:lnTo>
                  <a:pt x="116470" y="82500"/>
                </a:lnTo>
                <a:lnTo>
                  <a:pt x="116470" y="82500"/>
                </a:lnTo>
                <a:lnTo>
                  <a:pt x="116470" y="82500"/>
                </a:lnTo>
                <a:lnTo>
                  <a:pt x="111176" y="82500"/>
                </a:lnTo>
                <a:lnTo>
                  <a:pt x="111176" y="105000"/>
                </a:lnTo>
                <a:lnTo>
                  <a:pt x="111176" y="105000"/>
                </a:lnTo>
                <a:lnTo>
                  <a:pt x="111176" y="105000"/>
                </a:lnTo>
                <a:lnTo>
                  <a:pt x="111176" y="105000"/>
                </a:lnTo>
                <a:lnTo>
                  <a:pt x="111176" y="105000"/>
                </a:lnTo>
                <a:lnTo>
                  <a:pt x="107647" y="105000"/>
                </a:lnTo>
                <a:lnTo>
                  <a:pt x="107647" y="105000"/>
                </a:lnTo>
                <a:lnTo>
                  <a:pt x="107647" y="105000"/>
                </a:lnTo>
                <a:lnTo>
                  <a:pt x="104117" y="105000"/>
                </a:lnTo>
                <a:lnTo>
                  <a:pt x="104117" y="105000"/>
                </a:lnTo>
                <a:lnTo>
                  <a:pt x="104117" y="105000"/>
                </a:lnTo>
                <a:lnTo>
                  <a:pt x="104117" y="105000"/>
                </a:lnTo>
                <a:lnTo>
                  <a:pt x="104117" y="105000"/>
                </a:lnTo>
                <a:lnTo>
                  <a:pt x="100588" y="105000"/>
                </a:lnTo>
                <a:lnTo>
                  <a:pt x="100588" y="105000"/>
                </a:lnTo>
                <a:lnTo>
                  <a:pt x="100588" y="105000"/>
                </a:lnTo>
                <a:lnTo>
                  <a:pt x="100588" y="105000"/>
                </a:lnTo>
                <a:lnTo>
                  <a:pt x="97058" y="105000"/>
                </a:lnTo>
                <a:lnTo>
                  <a:pt x="97058" y="105000"/>
                </a:lnTo>
                <a:lnTo>
                  <a:pt x="97058" y="105000"/>
                </a:lnTo>
                <a:lnTo>
                  <a:pt x="91764" y="105000"/>
                </a:lnTo>
                <a:lnTo>
                  <a:pt x="91764" y="120000"/>
                </a:lnTo>
                <a:lnTo>
                  <a:pt x="91764" y="120000"/>
                </a:lnTo>
                <a:lnTo>
                  <a:pt x="91764" y="120000"/>
                </a:lnTo>
                <a:lnTo>
                  <a:pt x="91764" y="120000"/>
                </a:lnTo>
                <a:lnTo>
                  <a:pt x="88235" y="120000"/>
                </a:lnTo>
                <a:lnTo>
                  <a:pt x="88235" y="120000"/>
                </a:lnTo>
                <a:lnTo>
                  <a:pt x="88235" y="120000"/>
                </a:lnTo>
                <a:lnTo>
                  <a:pt x="88235" y="120000"/>
                </a:lnTo>
                <a:lnTo>
                  <a:pt x="84705" y="120000"/>
                </a:lnTo>
                <a:lnTo>
                  <a:pt x="84705" y="120000"/>
                </a:lnTo>
                <a:lnTo>
                  <a:pt x="84705" y="120000"/>
                </a:lnTo>
                <a:lnTo>
                  <a:pt x="81176" y="120000"/>
                </a:lnTo>
                <a:lnTo>
                  <a:pt x="81176" y="120000"/>
                </a:lnTo>
                <a:lnTo>
                  <a:pt x="81176" y="120000"/>
                </a:lnTo>
                <a:lnTo>
                  <a:pt x="81176" y="120000"/>
                </a:lnTo>
                <a:lnTo>
                  <a:pt x="81176" y="120000"/>
                </a:lnTo>
                <a:lnTo>
                  <a:pt x="77647" y="120000"/>
                </a:lnTo>
                <a:lnTo>
                  <a:pt x="77647" y="120000"/>
                </a:lnTo>
                <a:lnTo>
                  <a:pt x="77647" y="120000"/>
                </a:lnTo>
                <a:lnTo>
                  <a:pt x="77647" y="120000"/>
                </a:lnTo>
                <a:lnTo>
                  <a:pt x="72352" y="120000"/>
                </a:lnTo>
                <a:lnTo>
                  <a:pt x="72352" y="120000"/>
                </a:lnTo>
                <a:lnTo>
                  <a:pt x="72352" y="120000"/>
                </a:lnTo>
                <a:lnTo>
                  <a:pt x="68823" y="120000"/>
                </a:lnTo>
                <a:lnTo>
                  <a:pt x="68823" y="120000"/>
                </a:lnTo>
                <a:lnTo>
                  <a:pt x="68823" y="120000"/>
                </a:lnTo>
                <a:lnTo>
                  <a:pt x="68823" y="120000"/>
                </a:lnTo>
                <a:lnTo>
                  <a:pt x="65294" y="120000"/>
                </a:lnTo>
                <a:lnTo>
                  <a:pt x="65294" y="120000"/>
                </a:lnTo>
                <a:lnTo>
                  <a:pt x="65294" y="120000"/>
                </a:lnTo>
                <a:lnTo>
                  <a:pt x="65294" y="120000"/>
                </a:lnTo>
                <a:lnTo>
                  <a:pt x="61764" y="120000"/>
                </a:lnTo>
                <a:lnTo>
                  <a:pt x="61764" y="120000"/>
                </a:lnTo>
                <a:lnTo>
                  <a:pt x="61764" y="120000"/>
                </a:lnTo>
                <a:lnTo>
                  <a:pt x="58235" y="120000"/>
                </a:lnTo>
                <a:lnTo>
                  <a:pt x="58235" y="120000"/>
                </a:lnTo>
                <a:lnTo>
                  <a:pt x="58235" y="120000"/>
                </a:lnTo>
                <a:lnTo>
                  <a:pt x="58235" y="120000"/>
                </a:lnTo>
                <a:lnTo>
                  <a:pt x="58235" y="120000"/>
                </a:lnTo>
                <a:lnTo>
                  <a:pt x="52941" y="120000"/>
                </a:lnTo>
                <a:lnTo>
                  <a:pt x="52941" y="120000"/>
                </a:lnTo>
                <a:lnTo>
                  <a:pt x="52941" y="120000"/>
                </a:lnTo>
                <a:lnTo>
                  <a:pt x="52941" y="120000"/>
                </a:lnTo>
                <a:lnTo>
                  <a:pt x="49411" y="120000"/>
                </a:lnTo>
                <a:lnTo>
                  <a:pt x="49411" y="120000"/>
                </a:lnTo>
                <a:lnTo>
                  <a:pt x="49411" y="120000"/>
                </a:lnTo>
                <a:lnTo>
                  <a:pt x="45882" y="120000"/>
                </a:lnTo>
                <a:lnTo>
                  <a:pt x="45882" y="105000"/>
                </a:lnTo>
                <a:lnTo>
                  <a:pt x="45882" y="105000"/>
                </a:lnTo>
                <a:lnTo>
                  <a:pt x="45882" y="105000"/>
                </a:lnTo>
                <a:lnTo>
                  <a:pt x="45882" y="105000"/>
                </a:lnTo>
                <a:lnTo>
                  <a:pt x="45882" y="105000"/>
                </a:lnTo>
                <a:lnTo>
                  <a:pt x="42352" y="105000"/>
                </a:lnTo>
                <a:lnTo>
                  <a:pt x="42352" y="105000"/>
                </a:lnTo>
                <a:lnTo>
                  <a:pt x="42352" y="105000"/>
                </a:lnTo>
                <a:lnTo>
                  <a:pt x="42352" y="105000"/>
                </a:lnTo>
                <a:lnTo>
                  <a:pt x="42352" y="105000"/>
                </a:lnTo>
                <a:lnTo>
                  <a:pt x="38823" y="105000"/>
                </a:lnTo>
                <a:lnTo>
                  <a:pt x="38823" y="105000"/>
                </a:lnTo>
                <a:lnTo>
                  <a:pt x="38823" y="82500"/>
                </a:lnTo>
                <a:lnTo>
                  <a:pt x="38823" y="82500"/>
                </a:lnTo>
                <a:lnTo>
                  <a:pt x="33529" y="82500"/>
                </a:lnTo>
                <a:lnTo>
                  <a:pt x="33529" y="82500"/>
                </a:lnTo>
                <a:lnTo>
                  <a:pt x="33529" y="82500"/>
                </a:lnTo>
                <a:lnTo>
                  <a:pt x="33529" y="82500"/>
                </a:lnTo>
                <a:lnTo>
                  <a:pt x="33529" y="82500"/>
                </a:lnTo>
                <a:lnTo>
                  <a:pt x="30000" y="82500"/>
                </a:lnTo>
                <a:lnTo>
                  <a:pt x="30000" y="82500"/>
                </a:lnTo>
                <a:lnTo>
                  <a:pt x="30000" y="82500"/>
                </a:lnTo>
                <a:lnTo>
                  <a:pt x="30000" y="82500"/>
                </a:lnTo>
                <a:lnTo>
                  <a:pt x="26470" y="82500"/>
                </a:lnTo>
                <a:lnTo>
                  <a:pt x="26470" y="82500"/>
                </a:lnTo>
                <a:lnTo>
                  <a:pt x="26470" y="82500"/>
                </a:lnTo>
                <a:lnTo>
                  <a:pt x="22941" y="82500"/>
                </a:lnTo>
                <a:lnTo>
                  <a:pt x="22941" y="82500"/>
                </a:lnTo>
                <a:lnTo>
                  <a:pt x="22941" y="82500"/>
                </a:lnTo>
                <a:lnTo>
                  <a:pt x="22941" y="82500"/>
                </a:lnTo>
                <a:lnTo>
                  <a:pt x="22941" y="82500"/>
                </a:lnTo>
                <a:lnTo>
                  <a:pt x="19411" y="82500"/>
                </a:lnTo>
                <a:lnTo>
                  <a:pt x="19411" y="82500"/>
                </a:lnTo>
                <a:lnTo>
                  <a:pt x="19411" y="67500"/>
                </a:lnTo>
                <a:lnTo>
                  <a:pt x="19411" y="67500"/>
                </a:lnTo>
                <a:lnTo>
                  <a:pt x="19411" y="67500"/>
                </a:lnTo>
                <a:lnTo>
                  <a:pt x="14117" y="67500"/>
                </a:lnTo>
                <a:lnTo>
                  <a:pt x="14117" y="67500"/>
                </a:lnTo>
                <a:lnTo>
                  <a:pt x="14117" y="67500"/>
                </a:lnTo>
                <a:lnTo>
                  <a:pt x="14117" y="67500"/>
                </a:lnTo>
                <a:lnTo>
                  <a:pt x="10588" y="67500"/>
                </a:lnTo>
                <a:lnTo>
                  <a:pt x="10588" y="67500"/>
                </a:lnTo>
                <a:lnTo>
                  <a:pt x="10588" y="67500"/>
                </a:lnTo>
                <a:lnTo>
                  <a:pt x="10588" y="67500"/>
                </a:lnTo>
                <a:lnTo>
                  <a:pt x="10588" y="67500"/>
                </a:lnTo>
                <a:lnTo>
                  <a:pt x="7058" y="67500"/>
                </a:lnTo>
                <a:lnTo>
                  <a:pt x="7058" y="67500"/>
                </a:lnTo>
                <a:lnTo>
                  <a:pt x="7058" y="67500"/>
                </a:lnTo>
                <a:lnTo>
                  <a:pt x="7058" y="67500"/>
                </a:lnTo>
                <a:lnTo>
                  <a:pt x="3529" y="67500"/>
                </a:lnTo>
                <a:lnTo>
                  <a:pt x="3529" y="67500"/>
                </a:lnTo>
                <a:lnTo>
                  <a:pt x="3529" y="67500"/>
                </a:lnTo>
                <a:lnTo>
                  <a:pt x="3529" y="52500"/>
                </a:lnTo>
                <a:lnTo>
                  <a:pt x="0" y="52500"/>
                </a:lnTo>
                <a:lnTo>
                  <a:pt x="0" y="52500"/>
                </a:lnTo>
                <a:lnTo>
                  <a:pt x="0" y="52500"/>
                </a:lnTo>
                <a:lnTo>
                  <a:pt x="0" y="52500"/>
                </a:lnTo>
                <a:lnTo>
                  <a:pt x="0" y="52500"/>
                </a:lnTo>
                <a:lnTo>
                  <a:pt x="0" y="52500"/>
                </a:lnTo>
                <a:lnTo>
                  <a:pt x="0" y="52500"/>
                </a:lnTo>
                <a:lnTo>
                  <a:pt x="0" y="37500"/>
                </a:lnTo>
                <a:lnTo>
                  <a:pt x="0" y="37500"/>
                </a:lnTo>
                <a:lnTo>
                  <a:pt x="0" y="37500"/>
                </a:lnTo>
                <a:lnTo>
                  <a:pt x="0" y="37500"/>
                </a:lnTo>
                <a:lnTo>
                  <a:pt x="0" y="37500"/>
                </a:lnTo>
                <a:lnTo>
                  <a:pt x="0" y="37500"/>
                </a:lnTo>
                <a:lnTo>
                  <a:pt x="0" y="37500"/>
                </a:lnTo>
                <a:lnTo>
                  <a:pt x="0" y="22500"/>
                </a:lnTo>
                <a:lnTo>
                  <a:pt x="0" y="22500"/>
                </a:lnTo>
                <a:lnTo>
                  <a:pt x="3529" y="22500"/>
                </a:lnTo>
                <a:lnTo>
                  <a:pt x="3529" y="22500"/>
                </a:lnTo>
                <a:lnTo>
                  <a:pt x="3529" y="22500"/>
                </a:lnTo>
                <a:lnTo>
                  <a:pt x="3529" y="22500"/>
                </a:lnTo>
                <a:lnTo>
                  <a:pt x="3529" y="0"/>
                </a:lnTo>
                <a:lnTo>
                  <a:pt x="3529" y="0"/>
                </a:lnTo>
                <a:lnTo>
                  <a:pt x="3529" y="0"/>
                </a:lnTo>
                <a:lnTo>
                  <a:pt x="7058" y="0"/>
                </a:lnTo>
                <a:lnTo>
                  <a:pt x="7058" y="0"/>
                </a:lnTo>
                <a:lnTo>
                  <a:pt x="7058" y="0"/>
                </a:lnTo>
                <a:lnTo>
                  <a:pt x="7058"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1" name="Shape 731"/>
          <p:cNvSpPr/>
          <p:nvPr/>
        </p:nvSpPr>
        <p:spPr>
          <a:xfrm>
            <a:off x="5318525" y="2132015"/>
            <a:ext cx="90487" cy="34924"/>
          </a:xfrm>
          <a:custGeom>
            <a:avLst/>
            <a:gdLst/>
            <a:ahLst/>
            <a:cxnLst/>
            <a:rect l="0" t="0" r="0" b="0"/>
            <a:pathLst>
              <a:path w="120000" h="120000" extrusionOk="0">
                <a:moveTo>
                  <a:pt x="61578" y="38181"/>
                </a:moveTo>
                <a:lnTo>
                  <a:pt x="64736" y="38181"/>
                </a:lnTo>
                <a:lnTo>
                  <a:pt x="64736" y="38181"/>
                </a:lnTo>
                <a:lnTo>
                  <a:pt x="64736" y="38181"/>
                </a:lnTo>
                <a:lnTo>
                  <a:pt x="64736" y="38181"/>
                </a:lnTo>
                <a:lnTo>
                  <a:pt x="64736" y="38181"/>
                </a:lnTo>
                <a:lnTo>
                  <a:pt x="69473" y="38181"/>
                </a:lnTo>
                <a:lnTo>
                  <a:pt x="69473" y="38181"/>
                </a:lnTo>
                <a:lnTo>
                  <a:pt x="69473" y="38181"/>
                </a:lnTo>
                <a:lnTo>
                  <a:pt x="69473" y="38181"/>
                </a:lnTo>
                <a:lnTo>
                  <a:pt x="72631" y="38181"/>
                </a:lnTo>
                <a:lnTo>
                  <a:pt x="72631" y="38181"/>
                </a:lnTo>
                <a:lnTo>
                  <a:pt x="72631" y="38181"/>
                </a:lnTo>
                <a:lnTo>
                  <a:pt x="75789" y="38181"/>
                </a:lnTo>
                <a:lnTo>
                  <a:pt x="75789" y="38181"/>
                </a:lnTo>
                <a:lnTo>
                  <a:pt x="75789" y="38181"/>
                </a:lnTo>
                <a:lnTo>
                  <a:pt x="75789" y="38181"/>
                </a:lnTo>
                <a:lnTo>
                  <a:pt x="75789" y="38181"/>
                </a:lnTo>
                <a:lnTo>
                  <a:pt x="78947" y="38181"/>
                </a:lnTo>
                <a:lnTo>
                  <a:pt x="78947" y="38181"/>
                </a:lnTo>
                <a:lnTo>
                  <a:pt x="78947" y="38181"/>
                </a:lnTo>
                <a:lnTo>
                  <a:pt x="82105" y="38181"/>
                </a:lnTo>
                <a:lnTo>
                  <a:pt x="82105" y="38181"/>
                </a:lnTo>
                <a:lnTo>
                  <a:pt x="82105" y="38181"/>
                </a:lnTo>
                <a:lnTo>
                  <a:pt x="82105" y="38181"/>
                </a:lnTo>
                <a:lnTo>
                  <a:pt x="86842" y="38181"/>
                </a:lnTo>
                <a:lnTo>
                  <a:pt x="86842" y="38181"/>
                </a:lnTo>
                <a:lnTo>
                  <a:pt x="86842" y="38181"/>
                </a:lnTo>
                <a:lnTo>
                  <a:pt x="86842" y="38181"/>
                </a:lnTo>
                <a:lnTo>
                  <a:pt x="86842" y="38181"/>
                </a:lnTo>
                <a:lnTo>
                  <a:pt x="90000" y="38181"/>
                </a:lnTo>
                <a:lnTo>
                  <a:pt x="90000" y="38181"/>
                </a:lnTo>
                <a:lnTo>
                  <a:pt x="90000" y="38181"/>
                </a:lnTo>
                <a:lnTo>
                  <a:pt x="90000" y="38181"/>
                </a:lnTo>
                <a:lnTo>
                  <a:pt x="93157" y="38181"/>
                </a:lnTo>
                <a:lnTo>
                  <a:pt x="93157" y="38181"/>
                </a:lnTo>
                <a:lnTo>
                  <a:pt x="93157" y="38181"/>
                </a:lnTo>
                <a:lnTo>
                  <a:pt x="93157" y="38181"/>
                </a:lnTo>
                <a:lnTo>
                  <a:pt x="93157" y="38181"/>
                </a:lnTo>
                <a:lnTo>
                  <a:pt x="96315" y="38181"/>
                </a:lnTo>
                <a:lnTo>
                  <a:pt x="96315" y="38181"/>
                </a:lnTo>
                <a:lnTo>
                  <a:pt x="96315" y="38181"/>
                </a:lnTo>
                <a:lnTo>
                  <a:pt x="96315" y="27272"/>
                </a:lnTo>
                <a:lnTo>
                  <a:pt x="96315" y="27272"/>
                </a:lnTo>
                <a:lnTo>
                  <a:pt x="96315" y="27272"/>
                </a:lnTo>
                <a:lnTo>
                  <a:pt x="96315" y="27272"/>
                </a:lnTo>
                <a:lnTo>
                  <a:pt x="96315" y="27272"/>
                </a:lnTo>
                <a:lnTo>
                  <a:pt x="93157" y="27272"/>
                </a:lnTo>
                <a:lnTo>
                  <a:pt x="93157" y="27272"/>
                </a:lnTo>
                <a:lnTo>
                  <a:pt x="93157" y="27272"/>
                </a:lnTo>
                <a:lnTo>
                  <a:pt x="93157" y="27272"/>
                </a:lnTo>
                <a:lnTo>
                  <a:pt x="90000" y="27272"/>
                </a:lnTo>
                <a:lnTo>
                  <a:pt x="90000" y="27272"/>
                </a:lnTo>
                <a:lnTo>
                  <a:pt x="90000" y="27272"/>
                </a:lnTo>
                <a:lnTo>
                  <a:pt x="90000" y="27272"/>
                </a:lnTo>
                <a:lnTo>
                  <a:pt x="90000" y="16363"/>
                </a:lnTo>
                <a:lnTo>
                  <a:pt x="90000" y="16363"/>
                </a:lnTo>
                <a:lnTo>
                  <a:pt x="86842" y="16363"/>
                </a:lnTo>
                <a:lnTo>
                  <a:pt x="86842" y="16363"/>
                </a:lnTo>
                <a:lnTo>
                  <a:pt x="86842" y="16363"/>
                </a:lnTo>
                <a:lnTo>
                  <a:pt x="86842" y="16363"/>
                </a:lnTo>
                <a:lnTo>
                  <a:pt x="90000" y="16363"/>
                </a:lnTo>
                <a:lnTo>
                  <a:pt x="90000" y="16363"/>
                </a:lnTo>
                <a:lnTo>
                  <a:pt x="90000" y="16363"/>
                </a:lnTo>
                <a:lnTo>
                  <a:pt x="93157" y="16363"/>
                </a:lnTo>
                <a:lnTo>
                  <a:pt x="93157" y="16363"/>
                </a:lnTo>
                <a:lnTo>
                  <a:pt x="93157" y="16363"/>
                </a:lnTo>
                <a:lnTo>
                  <a:pt x="93157" y="16363"/>
                </a:lnTo>
                <a:lnTo>
                  <a:pt x="93157" y="0"/>
                </a:lnTo>
                <a:lnTo>
                  <a:pt x="96315" y="0"/>
                </a:lnTo>
                <a:lnTo>
                  <a:pt x="96315" y="0"/>
                </a:lnTo>
                <a:lnTo>
                  <a:pt x="96315" y="16363"/>
                </a:lnTo>
                <a:lnTo>
                  <a:pt x="96315" y="16363"/>
                </a:lnTo>
                <a:lnTo>
                  <a:pt x="96315" y="16363"/>
                </a:lnTo>
                <a:lnTo>
                  <a:pt x="99473" y="16363"/>
                </a:lnTo>
                <a:lnTo>
                  <a:pt x="99473" y="16363"/>
                </a:lnTo>
                <a:lnTo>
                  <a:pt x="99473" y="0"/>
                </a:lnTo>
                <a:lnTo>
                  <a:pt x="99473" y="0"/>
                </a:lnTo>
                <a:lnTo>
                  <a:pt x="104210" y="0"/>
                </a:lnTo>
                <a:lnTo>
                  <a:pt x="104210" y="0"/>
                </a:lnTo>
                <a:lnTo>
                  <a:pt x="104210" y="0"/>
                </a:lnTo>
                <a:lnTo>
                  <a:pt x="104210" y="0"/>
                </a:lnTo>
                <a:lnTo>
                  <a:pt x="107368" y="0"/>
                </a:lnTo>
                <a:lnTo>
                  <a:pt x="107368" y="0"/>
                </a:lnTo>
                <a:lnTo>
                  <a:pt x="107368" y="0"/>
                </a:lnTo>
                <a:lnTo>
                  <a:pt x="107368" y="0"/>
                </a:lnTo>
                <a:lnTo>
                  <a:pt x="110526" y="0"/>
                </a:lnTo>
                <a:lnTo>
                  <a:pt x="110526" y="0"/>
                </a:lnTo>
                <a:lnTo>
                  <a:pt x="110526" y="0"/>
                </a:lnTo>
                <a:lnTo>
                  <a:pt x="113684" y="0"/>
                </a:lnTo>
                <a:lnTo>
                  <a:pt x="113684" y="0"/>
                </a:lnTo>
                <a:lnTo>
                  <a:pt x="113684" y="0"/>
                </a:lnTo>
                <a:lnTo>
                  <a:pt x="113684" y="0"/>
                </a:lnTo>
                <a:lnTo>
                  <a:pt x="116842" y="0"/>
                </a:lnTo>
                <a:lnTo>
                  <a:pt x="116842" y="0"/>
                </a:lnTo>
                <a:lnTo>
                  <a:pt x="116842" y="0"/>
                </a:lnTo>
                <a:lnTo>
                  <a:pt x="116842" y="0"/>
                </a:lnTo>
                <a:lnTo>
                  <a:pt x="120000" y="0"/>
                </a:lnTo>
                <a:lnTo>
                  <a:pt x="120000" y="0"/>
                </a:lnTo>
                <a:lnTo>
                  <a:pt x="120000" y="16363"/>
                </a:lnTo>
                <a:lnTo>
                  <a:pt x="120000" y="16363"/>
                </a:lnTo>
                <a:lnTo>
                  <a:pt x="120000" y="16363"/>
                </a:lnTo>
                <a:lnTo>
                  <a:pt x="120000" y="16363"/>
                </a:lnTo>
                <a:lnTo>
                  <a:pt x="120000" y="16363"/>
                </a:lnTo>
                <a:lnTo>
                  <a:pt x="120000" y="16363"/>
                </a:lnTo>
                <a:lnTo>
                  <a:pt x="120000" y="27272"/>
                </a:lnTo>
                <a:lnTo>
                  <a:pt x="116842" y="27272"/>
                </a:lnTo>
                <a:lnTo>
                  <a:pt x="116842" y="27272"/>
                </a:lnTo>
                <a:lnTo>
                  <a:pt x="116842" y="27272"/>
                </a:lnTo>
                <a:lnTo>
                  <a:pt x="116842" y="27272"/>
                </a:lnTo>
                <a:lnTo>
                  <a:pt x="113684" y="27272"/>
                </a:lnTo>
                <a:lnTo>
                  <a:pt x="113684" y="27272"/>
                </a:lnTo>
                <a:lnTo>
                  <a:pt x="113684" y="27272"/>
                </a:lnTo>
                <a:lnTo>
                  <a:pt x="113684" y="27272"/>
                </a:lnTo>
                <a:lnTo>
                  <a:pt x="110526" y="27272"/>
                </a:lnTo>
                <a:lnTo>
                  <a:pt x="110526" y="27272"/>
                </a:lnTo>
                <a:lnTo>
                  <a:pt x="110526" y="27272"/>
                </a:lnTo>
                <a:lnTo>
                  <a:pt x="107368" y="27272"/>
                </a:lnTo>
                <a:lnTo>
                  <a:pt x="107368" y="27272"/>
                </a:lnTo>
                <a:lnTo>
                  <a:pt x="107368" y="27272"/>
                </a:lnTo>
                <a:lnTo>
                  <a:pt x="107368" y="27272"/>
                </a:lnTo>
                <a:lnTo>
                  <a:pt x="104210" y="27272"/>
                </a:lnTo>
                <a:lnTo>
                  <a:pt x="104210" y="27272"/>
                </a:lnTo>
                <a:lnTo>
                  <a:pt x="104210" y="27272"/>
                </a:lnTo>
                <a:lnTo>
                  <a:pt x="104210" y="27272"/>
                </a:lnTo>
                <a:lnTo>
                  <a:pt x="99473" y="27272"/>
                </a:lnTo>
                <a:lnTo>
                  <a:pt x="99473" y="27272"/>
                </a:lnTo>
                <a:lnTo>
                  <a:pt x="99473" y="27272"/>
                </a:lnTo>
                <a:lnTo>
                  <a:pt x="99473" y="27272"/>
                </a:lnTo>
                <a:lnTo>
                  <a:pt x="104210" y="27272"/>
                </a:lnTo>
                <a:lnTo>
                  <a:pt x="104210" y="27272"/>
                </a:lnTo>
                <a:lnTo>
                  <a:pt x="104210" y="27272"/>
                </a:lnTo>
                <a:lnTo>
                  <a:pt x="104210" y="27272"/>
                </a:lnTo>
                <a:lnTo>
                  <a:pt x="107368" y="27272"/>
                </a:lnTo>
                <a:lnTo>
                  <a:pt x="107368" y="27272"/>
                </a:lnTo>
                <a:lnTo>
                  <a:pt x="107368" y="27272"/>
                </a:lnTo>
                <a:lnTo>
                  <a:pt x="107368" y="27272"/>
                </a:lnTo>
                <a:lnTo>
                  <a:pt x="110526" y="27272"/>
                </a:lnTo>
                <a:lnTo>
                  <a:pt x="110526" y="27272"/>
                </a:lnTo>
                <a:lnTo>
                  <a:pt x="110526" y="27272"/>
                </a:lnTo>
                <a:lnTo>
                  <a:pt x="110526" y="27272"/>
                </a:lnTo>
                <a:lnTo>
                  <a:pt x="110526" y="27272"/>
                </a:lnTo>
                <a:lnTo>
                  <a:pt x="110526" y="27272"/>
                </a:lnTo>
                <a:lnTo>
                  <a:pt x="110526" y="38181"/>
                </a:lnTo>
                <a:lnTo>
                  <a:pt x="107368" y="38181"/>
                </a:lnTo>
                <a:lnTo>
                  <a:pt x="107368" y="27272"/>
                </a:lnTo>
                <a:lnTo>
                  <a:pt x="107368" y="27272"/>
                </a:lnTo>
                <a:lnTo>
                  <a:pt x="107368" y="38181"/>
                </a:lnTo>
                <a:lnTo>
                  <a:pt x="107368" y="38181"/>
                </a:lnTo>
                <a:lnTo>
                  <a:pt x="107368" y="38181"/>
                </a:lnTo>
                <a:lnTo>
                  <a:pt x="104210" y="38181"/>
                </a:lnTo>
                <a:lnTo>
                  <a:pt x="104210" y="38181"/>
                </a:lnTo>
                <a:lnTo>
                  <a:pt x="104210" y="38181"/>
                </a:lnTo>
                <a:lnTo>
                  <a:pt x="104210" y="38181"/>
                </a:lnTo>
                <a:lnTo>
                  <a:pt x="104210" y="38181"/>
                </a:lnTo>
                <a:lnTo>
                  <a:pt x="99473" y="38181"/>
                </a:lnTo>
                <a:lnTo>
                  <a:pt x="99473" y="38181"/>
                </a:lnTo>
                <a:lnTo>
                  <a:pt x="99473" y="38181"/>
                </a:lnTo>
                <a:lnTo>
                  <a:pt x="99473" y="38181"/>
                </a:lnTo>
                <a:lnTo>
                  <a:pt x="99473" y="38181"/>
                </a:lnTo>
                <a:lnTo>
                  <a:pt x="99473" y="38181"/>
                </a:lnTo>
                <a:lnTo>
                  <a:pt x="99473" y="49090"/>
                </a:lnTo>
                <a:lnTo>
                  <a:pt x="104210" y="49090"/>
                </a:lnTo>
                <a:lnTo>
                  <a:pt x="104210" y="49090"/>
                </a:lnTo>
                <a:lnTo>
                  <a:pt x="104210" y="49090"/>
                </a:lnTo>
                <a:lnTo>
                  <a:pt x="104210" y="49090"/>
                </a:lnTo>
                <a:lnTo>
                  <a:pt x="104210" y="49090"/>
                </a:lnTo>
                <a:lnTo>
                  <a:pt x="107368" y="49090"/>
                </a:lnTo>
                <a:lnTo>
                  <a:pt x="107368" y="49090"/>
                </a:lnTo>
                <a:lnTo>
                  <a:pt x="107368" y="49090"/>
                </a:lnTo>
                <a:lnTo>
                  <a:pt x="107368" y="49090"/>
                </a:lnTo>
                <a:lnTo>
                  <a:pt x="107368" y="49090"/>
                </a:lnTo>
                <a:lnTo>
                  <a:pt x="110526" y="49090"/>
                </a:lnTo>
                <a:lnTo>
                  <a:pt x="110526" y="49090"/>
                </a:lnTo>
                <a:lnTo>
                  <a:pt x="110526" y="49090"/>
                </a:lnTo>
                <a:lnTo>
                  <a:pt x="113684" y="49090"/>
                </a:lnTo>
                <a:lnTo>
                  <a:pt x="113684" y="49090"/>
                </a:lnTo>
                <a:lnTo>
                  <a:pt x="113684" y="49090"/>
                </a:lnTo>
                <a:lnTo>
                  <a:pt x="113684" y="49090"/>
                </a:lnTo>
                <a:lnTo>
                  <a:pt x="116842" y="49090"/>
                </a:lnTo>
                <a:lnTo>
                  <a:pt x="116842" y="49090"/>
                </a:lnTo>
                <a:lnTo>
                  <a:pt x="116842" y="49090"/>
                </a:lnTo>
                <a:lnTo>
                  <a:pt x="116842" y="49090"/>
                </a:lnTo>
                <a:lnTo>
                  <a:pt x="116842" y="49090"/>
                </a:lnTo>
                <a:lnTo>
                  <a:pt x="116842" y="49090"/>
                </a:lnTo>
                <a:lnTo>
                  <a:pt x="120000" y="49090"/>
                </a:lnTo>
                <a:lnTo>
                  <a:pt x="120000" y="49090"/>
                </a:lnTo>
                <a:lnTo>
                  <a:pt x="120000" y="60000"/>
                </a:lnTo>
                <a:lnTo>
                  <a:pt x="120000" y="60000"/>
                </a:lnTo>
                <a:lnTo>
                  <a:pt x="120000" y="60000"/>
                </a:lnTo>
                <a:lnTo>
                  <a:pt x="116842" y="60000"/>
                </a:lnTo>
                <a:lnTo>
                  <a:pt x="116842" y="60000"/>
                </a:lnTo>
                <a:lnTo>
                  <a:pt x="116842" y="60000"/>
                </a:lnTo>
                <a:lnTo>
                  <a:pt x="116842" y="60000"/>
                </a:lnTo>
                <a:lnTo>
                  <a:pt x="113684" y="60000"/>
                </a:lnTo>
                <a:lnTo>
                  <a:pt x="113684" y="60000"/>
                </a:lnTo>
                <a:lnTo>
                  <a:pt x="113684" y="60000"/>
                </a:lnTo>
                <a:lnTo>
                  <a:pt x="113684" y="60000"/>
                </a:lnTo>
                <a:lnTo>
                  <a:pt x="110526" y="60000"/>
                </a:lnTo>
                <a:lnTo>
                  <a:pt x="110526" y="60000"/>
                </a:lnTo>
                <a:lnTo>
                  <a:pt x="110526" y="60000"/>
                </a:lnTo>
                <a:lnTo>
                  <a:pt x="107368" y="60000"/>
                </a:lnTo>
                <a:lnTo>
                  <a:pt x="107368" y="60000"/>
                </a:lnTo>
                <a:lnTo>
                  <a:pt x="107368" y="60000"/>
                </a:lnTo>
                <a:lnTo>
                  <a:pt x="107368" y="60000"/>
                </a:lnTo>
                <a:lnTo>
                  <a:pt x="104210" y="60000"/>
                </a:lnTo>
                <a:lnTo>
                  <a:pt x="104210" y="60000"/>
                </a:lnTo>
                <a:lnTo>
                  <a:pt x="104210" y="60000"/>
                </a:lnTo>
                <a:lnTo>
                  <a:pt x="104210" y="60000"/>
                </a:lnTo>
                <a:lnTo>
                  <a:pt x="104210" y="60000"/>
                </a:lnTo>
                <a:lnTo>
                  <a:pt x="99473" y="60000"/>
                </a:lnTo>
                <a:lnTo>
                  <a:pt x="99473" y="49090"/>
                </a:lnTo>
                <a:lnTo>
                  <a:pt x="99473" y="49090"/>
                </a:lnTo>
                <a:lnTo>
                  <a:pt x="99473" y="49090"/>
                </a:lnTo>
                <a:lnTo>
                  <a:pt x="96315" y="49090"/>
                </a:lnTo>
                <a:lnTo>
                  <a:pt x="96315" y="49090"/>
                </a:lnTo>
                <a:lnTo>
                  <a:pt x="96315" y="49090"/>
                </a:lnTo>
                <a:lnTo>
                  <a:pt x="96315" y="49090"/>
                </a:lnTo>
                <a:lnTo>
                  <a:pt x="93157" y="49090"/>
                </a:lnTo>
                <a:lnTo>
                  <a:pt x="93157" y="60000"/>
                </a:lnTo>
                <a:lnTo>
                  <a:pt x="93157" y="60000"/>
                </a:lnTo>
                <a:lnTo>
                  <a:pt x="93157" y="60000"/>
                </a:lnTo>
                <a:lnTo>
                  <a:pt x="93157" y="60000"/>
                </a:lnTo>
                <a:lnTo>
                  <a:pt x="90000" y="60000"/>
                </a:lnTo>
                <a:lnTo>
                  <a:pt x="90000" y="49090"/>
                </a:lnTo>
                <a:lnTo>
                  <a:pt x="90000" y="49090"/>
                </a:lnTo>
                <a:lnTo>
                  <a:pt x="90000" y="49090"/>
                </a:lnTo>
                <a:lnTo>
                  <a:pt x="86842" y="49090"/>
                </a:lnTo>
                <a:lnTo>
                  <a:pt x="86842" y="49090"/>
                </a:lnTo>
                <a:lnTo>
                  <a:pt x="86842" y="49090"/>
                </a:lnTo>
                <a:lnTo>
                  <a:pt x="86842" y="49090"/>
                </a:lnTo>
                <a:lnTo>
                  <a:pt x="82105" y="49090"/>
                </a:lnTo>
                <a:lnTo>
                  <a:pt x="82105" y="49090"/>
                </a:lnTo>
                <a:lnTo>
                  <a:pt x="82105" y="49090"/>
                </a:lnTo>
                <a:lnTo>
                  <a:pt x="82105" y="49090"/>
                </a:lnTo>
                <a:lnTo>
                  <a:pt x="78947" y="49090"/>
                </a:lnTo>
                <a:lnTo>
                  <a:pt x="78947" y="49090"/>
                </a:lnTo>
                <a:lnTo>
                  <a:pt x="78947" y="49090"/>
                </a:lnTo>
                <a:lnTo>
                  <a:pt x="78947" y="49090"/>
                </a:lnTo>
                <a:lnTo>
                  <a:pt x="75789" y="49090"/>
                </a:lnTo>
                <a:lnTo>
                  <a:pt x="75789" y="49090"/>
                </a:lnTo>
                <a:lnTo>
                  <a:pt x="75789" y="49090"/>
                </a:lnTo>
                <a:lnTo>
                  <a:pt x="75789" y="49090"/>
                </a:lnTo>
                <a:lnTo>
                  <a:pt x="72631" y="49090"/>
                </a:lnTo>
                <a:lnTo>
                  <a:pt x="72631" y="49090"/>
                </a:lnTo>
                <a:lnTo>
                  <a:pt x="72631" y="49090"/>
                </a:lnTo>
                <a:lnTo>
                  <a:pt x="69473" y="49090"/>
                </a:lnTo>
                <a:lnTo>
                  <a:pt x="69473" y="49090"/>
                </a:lnTo>
                <a:lnTo>
                  <a:pt x="72631" y="49090"/>
                </a:lnTo>
                <a:lnTo>
                  <a:pt x="72631" y="49090"/>
                </a:lnTo>
                <a:lnTo>
                  <a:pt x="72631" y="49090"/>
                </a:lnTo>
                <a:lnTo>
                  <a:pt x="75789" y="49090"/>
                </a:lnTo>
                <a:lnTo>
                  <a:pt x="75789" y="49090"/>
                </a:lnTo>
                <a:lnTo>
                  <a:pt x="75789" y="49090"/>
                </a:lnTo>
                <a:lnTo>
                  <a:pt x="75789" y="49090"/>
                </a:lnTo>
                <a:lnTo>
                  <a:pt x="75789" y="60000"/>
                </a:lnTo>
                <a:lnTo>
                  <a:pt x="78947" y="60000"/>
                </a:lnTo>
                <a:lnTo>
                  <a:pt x="78947" y="60000"/>
                </a:lnTo>
                <a:lnTo>
                  <a:pt x="78947" y="60000"/>
                </a:lnTo>
                <a:lnTo>
                  <a:pt x="82105" y="60000"/>
                </a:lnTo>
                <a:lnTo>
                  <a:pt x="82105" y="60000"/>
                </a:lnTo>
                <a:lnTo>
                  <a:pt x="82105" y="60000"/>
                </a:lnTo>
                <a:lnTo>
                  <a:pt x="82105" y="60000"/>
                </a:lnTo>
                <a:lnTo>
                  <a:pt x="86842" y="60000"/>
                </a:lnTo>
                <a:lnTo>
                  <a:pt x="86842" y="60000"/>
                </a:lnTo>
                <a:lnTo>
                  <a:pt x="86842" y="60000"/>
                </a:lnTo>
                <a:lnTo>
                  <a:pt x="86842" y="60000"/>
                </a:lnTo>
                <a:lnTo>
                  <a:pt x="90000" y="60000"/>
                </a:lnTo>
                <a:lnTo>
                  <a:pt x="90000" y="60000"/>
                </a:lnTo>
                <a:lnTo>
                  <a:pt x="90000" y="60000"/>
                </a:lnTo>
                <a:lnTo>
                  <a:pt x="90000" y="60000"/>
                </a:lnTo>
                <a:lnTo>
                  <a:pt x="90000" y="60000"/>
                </a:lnTo>
                <a:lnTo>
                  <a:pt x="90000" y="60000"/>
                </a:lnTo>
                <a:lnTo>
                  <a:pt x="90000" y="60000"/>
                </a:lnTo>
                <a:lnTo>
                  <a:pt x="93157" y="60000"/>
                </a:lnTo>
                <a:lnTo>
                  <a:pt x="93157" y="76363"/>
                </a:lnTo>
                <a:lnTo>
                  <a:pt x="93157" y="76363"/>
                </a:lnTo>
                <a:lnTo>
                  <a:pt x="93157" y="76363"/>
                </a:lnTo>
                <a:lnTo>
                  <a:pt x="93157" y="76363"/>
                </a:lnTo>
                <a:lnTo>
                  <a:pt x="93157" y="76363"/>
                </a:lnTo>
                <a:lnTo>
                  <a:pt x="93157" y="76363"/>
                </a:lnTo>
                <a:lnTo>
                  <a:pt x="96315" y="76363"/>
                </a:lnTo>
                <a:lnTo>
                  <a:pt x="96315" y="60000"/>
                </a:lnTo>
                <a:lnTo>
                  <a:pt x="96315" y="60000"/>
                </a:lnTo>
                <a:lnTo>
                  <a:pt x="96315" y="60000"/>
                </a:lnTo>
                <a:lnTo>
                  <a:pt x="96315" y="76363"/>
                </a:lnTo>
                <a:lnTo>
                  <a:pt x="96315" y="76363"/>
                </a:lnTo>
                <a:lnTo>
                  <a:pt x="96315" y="76363"/>
                </a:lnTo>
                <a:lnTo>
                  <a:pt x="99473" y="76363"/>
                </a:lnTo>
                <a:lnTo>
                  <a:pt x="99473" y="76363"/>
                </a:lnTo>
                <a:lnTo>
                  <a:pt x="99473" y="76363"/>
                </a:lnTo>
                <a:lnTo>
                  <a:pt x="104210" y="76363"/>
                </a:lnTo>
                <a:lnTo>
                  <a:pt x="104210" y="76363"/>
                </a:lnTo>
                <a:lnTo>
                  <a:pt x="104210" y="76363"/>
                </a:lnTo>
                <a:lnTo>
                  <a:pt x="104210" y="76363"/>
                </a:lnTo>
                <a:lnTo>
                  <a:pt x="104210" y="76363"/>
                </a:lnTo>
                <a:lnTo>
                  <a:pt x="107368" y="76363"/>
                </a:lnTo>
                <a:lnTo>
                  <a:pt x="107368" y="76363"/>
                </a:lnTo>
                <a:lnTo>
                  <a:pt x="107368" y="76363"/>
                </a:lnTo>
                <a:lnTo>
                  <a:pt x="107368" y="76363"/>
                </a:lnTo>
                <a:lnTo>
                  <a:pt x="110526" y="76363"/>
                </a:lnTo>
                <a:lnTo>
                  <a:pt x="110526" y="87272"/>
                </a:lnTo>
                <a:lnTo>
                  <a:pt x="110526" y="87272"/>
                </a:lnTo>
                <a:lnTo>
                  <a:pt x="107368" y="87272"/>
                </a:lnTo>
                <a:lnTo>
                  <a:pt x="107368" y="87272"/>
                </a:lnTo>
                <a:lnTo>
                  <a:pt x="107368" y="87272"/>
                </a:lnTo>
                <a:lnTo>
                  <a:pt x="107368" y="98181"/>
                </a:lnTo>
                <a:lnTo>
                  <a:pt x="107368" y="98181"/>
                </a:lnTo>
                <a:lnTo>
                  <a:pt x="107368" y="98181"/>
                </a:lnTo>
                <a:lnTo>
                  <a:pt x="104210" y="98181"/>
                </a:lnTo>
                <a:lnTo>
                  <a:pt x="104210" y="98181"/>
                </a:lnTo>
                <a:lnTo>
                  <a:pt x="104210" y="98181"/>
                </a:lnTo>
                <a:lnTo>
                  <a:pt x="104210" y="98181"/>
                </a:lnTo>
                <a:lnTo>
                  <a:pt x="104210" y="98181"/>
                </a:lnTo>
                <a:lnTo>
                  <a:pt x="99473" y="98181"/>
                </a:lnTo>
                <a:lnTo>
                  <a:pt x="99473" y="98181"/>
                </a:lnTo>
                <a:lnTo>
                  <a:pt x="99473" y="98181"/>
                </a:lnTo>
                <a:lnTo>
                  <a:pt x="96315" y="98181"/>
                </a:lnTo>
                <a:lnTo>
                  <a:pt x="96315" y="98181"/>
                </a:lnTo>
                <a:lnTo>
                  <a:pt x="99473" y="98181"/>
                </a:lnTo>
                <a:lnTo>
                  <a:pt x="99473" y="98181"/>
                </a:lnTo>
                <a:lnTo>
                  <a:pt x="99473" y="98181"/>
                </a:lnTo>
                <a:lnTo>
                  <a:pt x="104210" y="98181"/>
                </a:lnTo>
                <a:lnTo>
                  <a:pt x="104210" y="98181"/>
                </a:lnTo>
                <a:lnTo>
                  <a:pt x="104210" y="98181"/>
                </a:lnTo>
                <a:lnTo>
                  <a:pt x="104210" y="98181"/>
                </a:lnTo>
                <a:lnTo>
                  <a:pt x="107368" y="98181"/>
                </a:lnTo>
                <a:lnTo>
                  <a:pt x="107368" y="98181"/>
                </a:lnTo>
                <a:lnTo>
                  <a:pt x="107368" y="98181"/>
                </a:lnTo>
                <a:lnTo>
                  <a:pt x="107368" y="98181"/>
                </a:lnTo>
                <a:lnTo>
                  <a:pt x="107368" y="98181"/>
                </a:lnTo>
                <a:lnTo>
                  <a:pt x="107368" y="98181"/>
                </a:lnTo>
                <a:lnTo>
                  <a:pt x="110526" y="98181"/>
                </a:lnTo>
                <a:lnTo>
                  <a:pt x="110526" y="98181"/>
                </a:lnTo>
                <a:lnTo>
                  <a:pt x="110526" y="98181"/>
                </a:lnTo>
                <a:lnTo>
                  <a:pt x="113684" y="98181"/>
                </a:lnTo>
                <a:lnTo>
                  <a:pt x="113684" y="109090"/>
                </a:lnTo>
                <a:lnTo>
                  <a:pt x="113684" y="109090"/>
                </a:lnTo>
                <a:lnTo>
                  <a:pt x="113684" y="109090"/>
                </a:lnTo>
                <a:lnTo>
                  <a:pt x="113684" y="109090"/>
                </a:lnTo>
                <a:lnTo>
                  <a:pt x="113684" y="109090"/>
                </a:lnTo>
                <a:lnTo>
                  <a:pt x="110526" y="109090"/>
                </a:lnTo>
                <a:lnTo>
                  <a:pt x="110526" y="109090"/>
                </a:lnTo>
                <a:lnTo>
                  <a:pt x="110526" y="109090"/>
                </a:lnTo>
                <a:lnTo>
                  <a:pt x="107368" y="109090"/>
                </a:lnTo>
                <a:lnTo>
                  <a:pt x="107368" y="109090"/>
                </a:lnTo>
                <a:lnTo>
                  <a:pt x="107368" y="109090"/>
                </a:lnTo>
                <a:lnTo>
                  <a:pt x="107368" y="120000"/>
                </a:lnTo>
                <a:lnTo>
                  <a:pt x="107368" y="120000"/>
                </a:lnTo>
                <a:lnTo>
                  <a:pt x="104210" y="120000"/>
                </a:lnTo>
                <a:lnTo>
                  <a:pt x="104210" y="120000"/>
                </a:lnTo>
                <a:lnTo>
                  <a:pt x="104210" y="120000"/>
                </a:lnTo>
                <a:lnTo>
                  <a:pt x="104210" y="120000"/>
                </a:lnTo>
                <a:lnTo>
                  <a:pt x="99473" y="120000"/>
                </a:lnTo>
                <a:lnTo>
                  <a:pt x="99473" y="120000"/>
                </a:lnTo>
                <a:lnTo>
                  <a:pt x="99473" y="120000"/>
                </a:lnTo>
                <a:lnTo>
                  <a:pt x="96315" y="120000"/>
                </a:lnTo>
                <a:lnTo>
                  <a:pt x="96315" y="120000"/>
                </a:lnTo>
                <a:lnTo>
                  <a:pt x="96315" y="120000"/>
                </a:lnTo>
                <a:lnTo>
                  <a:pt x="96315" y="120000"/>
                </a:lnTo>
                <a:lnTo>
                  <a:pt x="93157" y="120000"/>
                </a:lnTo>
                <a:lnTo>
                  <a:pt x="93157" y="120000"/>
                </a:lnTo>
                <a:lnTo>
                  <a:pt x="93157" y="120000"/>
                </a:lnTo>
                <a:lnTo>
                  <a:pt x="93157" y="120000"/>
                </a:lnTo>
                <a:lnTo>
                  <a:pt x="90000" y="120000"/>
                </a:lnTo>
                <a:lnTo>
                  <a:pt x="90000" y="109090"/>
                </a:lnTo>
                <a:lnTo>
                  <a:pt x="90000" y="109090"/>
                </a:lnTo>
                <a:lnTo>
                  <a:pt x="90000" y="109090"/>
                </a:lnTo>
                <a:lnTo>
                  <a:pt x="86842" y="109090"/>
                </a:lnTo>
                <a:lnTo>
                  <a:pt x="86842" y="109090"/>
                </a:lnTo>
                <a:lnTo>
                  <a:pt x="86842" y="109090"/>
                </a:lnTo>
                <a:lnTo>
                  <a:pt x="86842" y="109090"/>
                </a:lnTo>
                <a:lnTo>
                  <a:pt x="86842" y="120000"/>
                </a:lnTo>
                <a:lnTo>
                  <a:pt x="82105" y="120000"/>
                </a:lnTo>
                <a:lnTo>
                  <a:pt x="82105" y="120000"/>
                </a:lnTo>
                <a:lnTo>
                  <a:pt x="82105" y="120000"/>
                </a:lnTo>
                <a:lnTo>
                  <a:pt x="82105" y="120000"/>
                </a:lnTo>
                <a:lnTo>
                  <a:pt x="82105" y="120000"/>
                </a:lnTo>
                <a:lnTo>
                  <a:pt x="78947" y="120000"/>
                </a:lnTo>
                <a:lnTo>
                  <a:pt x="78947" y="120000"/>
                </a:lnTo>
                <a:lnTo>
                  <a:pt x="78947" y="120000"/>
                </a:lnTo>
                <a:lnTo>
                  <a:pt x="75789" y="120000"/>
                </a:lnTo>
                <a:lnTo>
                  <a:pt x="75789" y="120000"/>
                </a:lnTo>
                <a:lnTo>
                  <a:pt x="75789" y="120000"/>
                </a:lnTo>
                <a:lnTo>
                  <a:pt x="75789" y="120000"/>
                </a:lnTo>
                <a:lnTo>
                  <a:pt x="72631" y="120000"/>
                </a:lnTo>
                <a:lnTo>
                  <a:pt x="72631" y="120000"/>
                </a:lnTo>
                <a:lnTo>
                  <a:pt x="72631" y="120000"/>
                </a:lnTo>
                <a:lnTo>
                  <a:pt x="69473" y="120000"/>
                </a:lnTo>
                <a:lnTo>
                  <a:pt x="69473" y="120000"/>
                </a:lnTo>
                <a:lnTo>
                  <a:pt x="69473" y="120000"/>
                </a:lnTo>
                <a:lnTo>
                  <a:pt x="69473" y="120000"/>
                </a:lnTo>
                <a:lnTo>
                  <a:pt x="69473" y="120000"/>
                </a:lnTo>
                <a:lnTo>
                  <a:pt x="64736" y="120000"/>
                </a:lnTo>
                <a:lnTo>
                  <a:pt x="64736" y="120000"/>
                </a:lnTo>
                <a:lnTo>
                  <a:pt x="64736" y="120000"/>
                </a:lnTo>
                <a:lnTo>
                  <a:pt x="64736" y="120000"/>
                </a:lnTo>
                <a:lnTo>
                  <a:pt x="64736" y="120000"/>
                </a:lnTo>
                <a:lnTo>
                  <a:pt x="61578" y="120000"/>
                </a:lnTo>
                <a:lnTo>
                  <a:pt x="61578" y="120000"/>
                </a:lnTo>
                <a:lnTo>
                  <a:pt x="61578" y="120000"/>
                </a:lnTo>
                <a:lnTo>
                  <a:pt x="58421" y="120000"/>
                </a:lnTo>
                <a:lnTo>
                  <a:pt x="58421" y="120000"/>
                </a:lnTo>
                <a:lnTo>
                  <a:pt x="58421" y="120000"/>
                </a:lnTo>
                <a:lnTo>
                  <a:pt x="58421" y="120000"/>
                </a:lnTo>
                <a:lnTo>
                  <a:pt x="55263" y="120000"/>
                </a:lnTo>
                <a:lnTo>
                  <a:pt x="55263" y="120000"/>
                </a:lnTo>
                <a:lnTo>
                  <a:pt x="55263" y="120000"/>
                </a:lnTo>
                <a:lnTo>
                  <a:pt x="55263" y="120000"/>
                </a:lnTo>
                <a:lnTo>
                  <a:pt x="52105" y="120000"/>
                </a:lnTo>
                <a:lnTo>
                  <a:pt x="52105" y="120000"/>
                </a:lnTo>
                <a:lnTo>
                  <a:pt x="52105" y="120000"/>
                </a:lnTo>
                <a:lnTo>
                  <a:pt x="47368" y="120000"/>
                </a:lnTo>
                <a:lnTo>
                  <a:pt x="47368" y="120000"/>
                </a:lnTo>
                <a:lnTo>
                  <a:pt x="47368" y="120000"/>
                </a:lnTo>
                <a:lnTo>
                  <a:pt x="47368" y="120000"/>
                </a:lnTo>
                <a:lnTo>
                  <a:pt x="44210" y="120000"/>
                </a:lnTo>
                <a:lnTo>
                  <a:pt x="44210" y="120000"/>
                </a:lnTo>
                <a:lnTo>
                  <a:pt x="44210" y="120000"/>
                </a:lnTo>
                <a:lnTo>
                  <a:pt x="44210" y="120000"/>
                </a:lnTo>
                <a:lnTo>
                  <a:pt x="41052" y="120000"/>
                </a:lnTo>
                <a:lnTo>
                  <a:pt x="41052" y="120000"/>
                </a:lnTo>
                <a:lnTo>
                  <a:pt x="41052" y="120000"/>
                </a:lnTo>
                <a:lnTo>
                  <a:pt x="37894" y="120000"/>
                </a:lnTo>
                <a:lnTo>
                  <a:pt x="37894" y="120000"/>
                </a:lnTo>
                <a:lnTo>
                  <a:pt x="37894" y="120000"/>
                </a:lnTo>
                <a:lnTo>
                  <a:pt x="37894" y="120000"/>
                </a:lnTo>
                <a:lnTo>
                  <a:pt x="34736" y="120000"/>
                </a:lnTo>
                <a:lnTo>
                  <a:pt x="34736" y="120000"/>
                </a:lnTo>
                <a:lnTo>
                  <a:pt x="34736" y="120000"/>
                </a:lnTo>
                <a:lnTo>
                  <a:pt x="34736" y="120000"/>
                </a:lnTo>
                <a:lnTo>
                  <a:pt x="34736" y="120000"/>
                </a:lnTo>
                <a:lnTo>
                  <a:pt x="34736" y="120000"/>
                </a:lnTo>
                <a:lnTo>
                  <a:pt x="30000" y="120000"/>
                </a:lnTo>
                <a:lnTo>
                  <a:pt x="30000" y="120000"/>
                </a:lnTo>
                <a:lnTo>
                  <a:pt x="30000" y="120000"/>
                </a:lnTo>
                <a:lnTo>
                  <a:pt x="30000" y="120000"/>
                </a:lnTo>
                <a:lnTo>
                  <a:pt x="26842" y="120000"/>
                </a:lnTo>
                <a:lnTo>
                  <a:pt x="26842" y="120000"/>
                </a:lnTo>
                <a:lnTo>
                  <a:pt x="26842" y="120000"/>
                </a:lnTo>
                <a:lnTo>
                  <a:pt x="26842" y="120000"/>
                </a:lnTo>
                <a:lnTo>
                  <a:pt x="23684" y="120000"/>
                </a:lnTo>
                <a:lnTo>
                  <a:pt x="23684" y="120000"/>
                </a:lnTo>
                <a:lnTo>
                  <a:pt x="23684" y="120000"/>
                </a:lnTo>
                <a:lnTo>
                  <a:pt x="23684" y="120000"/>
                </a:lnTo>
                <a:lnTo>
                  <a:pt x="20526" y="120000"/>
                </a:lnTo>
                <a:lnTo>
                  <a:pt x="20526" y="120000"/>
                </a:lnTo>
                <a:lnTo>
                  <a:pt x="20526" y="120000"/>
                </a:lnTo>
                <a:lnTo>
                  <a:pt x="17368" y="120000"/>
                </a:lnTo>
                <a:lnTo>
                  <a:pt x="17368" y="120000"/>
                </a:lnTo>
                <a:lnTo>
                  <a:pt x="17368" y="120000"/>
                </a:lnTo>
                <a:lnTo>
                  <a:pt x="17368" y="120000"/>
                </a:lnTo>
                <a:lnTo>
                  <a:pt x="12631" y="120000"/>
                </a:lnTo>
                <a:lnTo>
                  <a:pt x="12631" y="120000"/>
                </a:lnTo>
                <a:lnTo>
                  <a:pt x="12631" y="109090"/>
                </a:lnTo>
                <a:lnTo>
                  <a:pt x="12631" y="109090"/>
                </a:lnTo>
                <a:lnTo>
                  <a:pt x="12631" y="109090"/>
                </a:lnTo>
                <a:lnTo>
                  <a:pt x="9473" y="109090"/>
                </a:lnTo>
                <a:lnTo>
                  <a:pt x="9473" y="109090"/>
                </a:lnTo>
                <a:lnTo>
                  <a:pt x="9473" y="109090"/>
                </a:lnTo>
                <a:lnTo>
                  <a:pt x="6315" y="109090"/>
                </a:lnTo>
                <a:lnTo>
                  <a:pt x="6315" y="109090"/>
                </a:lnTo>
                <a:lnTo>
                  <a:pt x="6315" y="109090"/>
                </a:lnTo>
                <a:lnTo>
                  <a:pt x="6315" y="109090"/>
                </a:lnTo>
                <a:lnTo>
                  <a:pt x="3157" y="109090"/>
                </a:lnTo>
                <a:lnTo>
                  <a:pt x="3157" y="109090"/>
                </a:lnTo>
                <a:lnTo>
                  <a:pt x="3157" y="109090"/>
                </a:lnTo>
                <a:lnTo>
                  <a:pt x="3157" y="109090"/>
                </a:lnTo>
                <a:lnTo>
                  <a:pt x="0" y="109090"/>
                </a:lnTo>
                <a:lnTo>
                  <a:pt x="0" y="109090"/>
                </a:lnTo>
                <a:lnTo>
                  <a:pt x="0" y="109090"/>
                </a:lnTo>
                <a:lnTo>
                  <a:pt x="0" y="109090"/>
                </a:lnTo>
                <a:lnTo>
                  <a:pt x="0" y="109090"/>
                </a:lnTo>
                <a:lnTo>
                  <a:pt x="0" y="109090"/>
                </a:lnTo>
                <a:lnTo>
                  <a:pt x="0" y="109090"/>
                </a:lnTo>
                <a:lnTo>
                  <a:pt x="0" y="98181"/>
                </a:lnTo>
                <a:lnTo>
                  <a:pt x="3157" y="98181"/>
                </a:lnTo>
                <a:lnTo>
                  <a:pt x="3157" y="98181"/>
                </a:lnTo>
                <a:lnTo>
                  <a:pt x="3157" y="98181"/>
                </a:lnTo>
                <a:lnTo>
                  <a:pt x="3157" y="98181"/>
                </a:lnTo>
                <a:lnTo>
                  <a:pt x="6315" y="98181"/>
                </a:lnTo>
                <a:lnTo>
                  <a:pt x="6315" y="98181"/>
                </a:lnTo>
                <a:lnTo>
                  <a:pt x="6315" y="98181"/>
                </a:lnTo>
                <a:lnTo>
                  <a:pt x="6315" y="98181"/>
                </a:lnTo>
                <a:lnTo>
                  <a:pt x="9473" y="98181"/>
                </a:lnTo>
                <a:lnTo>
                  <a:pt x="9473" y="98181"/>
                </a:lnTo>
                <a:lnTo>
                  <a:pt x="9473" y="98181"/>
                </a:lnTo>
                <a:lnTo>
                  <a:pt x="12631" y="98181"/>
                </a:lnTo>
                <a:lnTo>
                  <a:pt x="12631" y="98181"/>
                </a:lnTo>
                <a:lnTo>
                  <a:pt x="12631" y="98181"/>
                </a:lnTo>
                <a:lnTo>
                  <a:pt x="12631" y="98181"/>
                </a:lnTo>
                <a:lnTo>
                  <a:pt x="17368" y="98181"/>
                </a:lnTo>
                <a:lnTo>
                  <a:pt x="17368" y="98181"/>
                </a:lnTo>
                <a:lnTo>
                  <a:pt x="17368" y="98181"/>
                </a:lnTo>
                <a:lnTo>
                  <a:pt x="17368" y="98181"/>
                </a:lnTo>
                <a:lnTo>
                  <a:pt x="20526" y="98181"/>
                </a:lnTo>
                <a:lnTo>
                  <a:pt x="20526" y="98181"/>
                </a:lnTo>
                <a:lnTo>
                  <a:pt x="20526" y="98181"/>
                </a:lnTo>
                <a:lnTo>
                  <a:pt x="23684" y="98181"/>
                </a:lnTo>
                <a:lnTo>
                  <a:pt x="23684" y="98181"/>
                </a:lnTo>
                <a:lnTo>
                  <a:pt x="20526" y="98181"/>
                </a:lnTo>
                <a:lnTo>
                  <a:pt x="20526" y="98181"/>
                </a:lnTo>
                <a:lnTo>
                  <a:pt x="20526" y="98181"/>
                </a:lnTo>
                <a:lnTo>
                  <a:pt x="17368" y="98181"/>
                </a:lnTo>
                <a:lnTo>
                  <a:pt x="17368" y="98181"/>
                </a:lnTo>
                <a:lnTo>
                  <a:pt x="17368" y="98181"/>
                </a:lnTo>
                <a:lnTo>
                  <a:pt x="17368" y="98181"/>
                </a:lnTo>
                <a:lnTo>
                  <a:pt x="17368" y="98181"/>
                </a:lnTo>
                <a:lnTo>
                  <a:pt x="12631" y="98181"/>
                </a:lnTo>
                <a:lnTo>
                  <a:pt x="12631" y="98181"/>
                </a:lnTo>
                <a:lnTo>
                  <a:pt x="12631" y="98181"/>
                </a:lnTo>
                <a:lnTo>
                  <a:pt x="12631" y="98181"/>
                </a:lnTo>
                <a:lnTo>
                  <a:pt x="9473" y="98181"/>
                </a:lnTo>
                <a:lnTo>
                  <a:pt x="9473" y="98181"/>
                </a:lnTo>
                <a:lnTo>
                  <a:pt x="9473" y="98181"/>
                </a:lnTo>
                <a:lnTo>
                  <a:pt x="9473" y="87272"/>
                </a:lnTo>
                <a:lnTo>
                  <a:pt x="6315" y="87272"/>
                </a:lnTo>
                <a:lnTo>
                  <a:pt x="6315" y="87272"/>
                </a:lnTo>
                <a:lnTo>
                  <a:pt x="9473" y="87272"/>
                </a:lnTo>
                <a:lnTo>
                  <a:pt x="9473" y="87272"/>
                </a:lnTo>
                <a:lnTo>
                  <a:pt x="9473" y="87272"/>
                </a:lnTo>
                <a:lnTo>
                  <a:pt x="9473" y="87272"/>
                </a:lnTo>
                <a:lnTo>
                  <a:pt x="12631" y="87272"/>
                </a:lnTo>
                <a:lnTo>
                  <a:pt x="12631" y="87272"/>
                </a:lnTo>
                <a:lnTo>
                  <a:pt x="12631" y="76363"/>
                </a:lnTo>
                <a:lnTo>
                  <a:pt x="12631" y="76363"/>
                </a:lnTo>
                <a:lnTo>
                  <a:pt x="12631" y="76363"/>
                </a:lnTo>
                <a:lnTo>
                  <a:pt x="17368" y="76363"/>
                </a:lnTo>
                <a:lnTo>
                  <a:pt x="17368" y="76363"/>
                </a:lnTo>
                <a:lnTo>
                  <a:pt x="17368" y="76363"/>
                </a:lnTo>
                <a:lnTo>
                  <a:pt x="17368" y="76363"/>
                </a:lnTo>
                <a:lnTo>
                  <a:pt x="20526" y="76363"/>
                </a:lnTo>
                <a:lnTo>
                  <a:pt x="20526" y="87272"/>
                </a:lnTo>
                <a:lnTo>
                  <a:pt x="20526" y="87272"/>
                </a:lnTo>
                <a:lnTo>
                  <a:pt x="20526" y="87272"/>
                </a:lnTo>
                <a:lnTo>
                  <a:pt x="23684" y="87272"/>
                </a:lnTo>
                <a:lnTo>
                  <a:pt x="23684" y="87272"/>
                </a:lnTo>
                <a:lnTo>
                  <a:pt x="23684" y="87272"/>
                </a:lnTo>
                <a:lnTo>
                  <a:pt x="23684" y="87272"/>
                </a:lnTo>
                <a:lnTo>
                  <a:pt x="26842" y="87272"/>
                </a:lnTo>
                <a:lnTo>
                  <a:pt x="26842" y="87272"/>
                </a:lnTo>
                <a:lnTo>
                  <a:pt x="26842" y="87272"/>
                </a:lnTo>
                <a:lnTo>
                  <a:pt x="26842" y="87272"/>
                </a:lnTo>
                <a:lnTo>
                  <a:pt x="26842" y="87272"/>
                </a:lnTo>
                <a:lnTo>
                  <a:pt x="30000" y="87272"/>
                </a:lnTo>
                <a:lnTo>
                  <a:pt x="30000" y="87272"/>
                </a:lnTo>
                <a:lnTo>
                  <a:pt x="30000" y="87272"/>
                </a:lnTo>
                <a:lnTo>
                  <a:pt x="34736" y="87272"/>
                </a:lnTo>
                <a:lnTo>
                  <a:pt x="34736" y="87272"/>
                </a:lnTo>
                <a:lnTo>
                  <a:pt x="34736" y="87272"/>
                </a:lnTo>
                <a:lnTo>
                  <a:pt x="34736" y="87272"/>
                </a:lnTo>
                <a:lnTo>
                  <a:pt x="37894" y="87272"/>
                </a:lnTo>
                <a:lnTo>
                  <a:pt x="37894" y="87272"/>
                </a:lnTo>
                <a:lnTo>
                  <a:pt x="37894" y="87272"/>
                </a:lnTo>
                <a:lnTo>
                  <a:pt x="37894" y="87272"/>
                </a:lnTo>
                <a:lnTo>
                  <a:pt x="41052" y="87272"/>
                </a:lnTo>
                <a:lnTo>
                  <a:pt x="41052" y="87272"/>
                </a:lnTo>
                <a:lnTo>
                  <a:pt x="41052" y="87272"/>
                </a:lnTo>
                <a:lnTo>
                  <a:pt x="44210" y="87272"/>
                </a:lnTo>
                <a:lnTo>
                  <a:pt x="44210" y="87272"/>
                </a:lnTo>
                <a:lnTo>
                  <a:pt x="44210" y="87272"/>
                </a:lnTo>
                <a:lnTo>
                  <a:pt x="44210" y="87272"/>
                </a:lnTo>
                <a:lnTo>
                  <a:pt x="47368" y="87272"/>
                </a:lnTo>
                <a:lnTo>
                  <a:pt x="47368" y="87272"/>
                </a:lnTo>
                <a:lnTo>
                  <a:pt x="44210" y="87272"/>
                </a:lnTo>
                <a:lnTo>
                  <a:pt x="44210" y="76363"/>
                </a:lnTo>
                <a:lnTo>
                  <a:pt x="47368" y="76363"/>
                </a:lnTo>
                <a:lnTo>
                  <a:pt x="47368" y="76363"/>
                </a:lnTo>
                <a:lnTo>
                  <a:pt x="47368" y="76363"/>
                </a:lnTo>
                <a:lnTo>
                  <a:pt x="47368" y="76363"/>
                </a:lnTo>
                <a:lnTo>
                  <a:pt x="52105" y="76363"/>
                </a:lnTo>
                <a:lnTo>
                  <a:pt x="52105" y="76363"/>
                </a:lnTo>
                <a:lnTo>
                  <a:pt x="52105" y="76363"/>
                </a:lnTo>
                <a:lnTo>
                  <a:pt x="52105" y="76363"/>
                </a:lnTo>
                <a:lnTo>
                  <a:pt x="52105" y="76363"/>
                </a:lnTo>
                <a:lnTo>
                  <a:pt x="47368" y="76363"/>
                </a:lnTo>
                <a:lnTo>
                  <a:pt x="47368" y="76363"/>
                </a:lnTo>
                <a:lnTo>
                  <a:pt x="47368" y="76363"/>
                </a:lnTo>
                <a:lnTo>
                  <a:pt x="47368" y="76363"/>
                </a:lnTo>
                <a:lnTo>
                  <a:pt x="47368" y="76363"/>
                </a:lnTo>
                <a:lnTo>
                  <a:pt x="44210" y="76363"/>
                </a:lnTo>
                <a:lnTo>
                  <a:pt x="44210" y="76363"/>
                </a:lnTo>
                <a:lnTo>
                  <a:pt x="44210" y="76363"/>
                </a:lnTo>
                <a:lnTo>
                  <a:pt x="44210" y="76363"/>
                </a:lnTo>
                <a:lnTo>
                  <a:pt x="41052" y="76363"/>
                </a:lnTo>
                <a:lnTo>
                  <a:pt x="41052" y="76363"/>
                </a:lnTo>
                <a:lnTo>
                  <a:pt x="41052" y="76363"/>
                </a:lnTo>
                <a:lnTo>
                  <a:pt x="37894" y="76363"/>
                </a:lnTo>
                <a:lnTo>
                  <a:pt x="37894" y="76363"/>
                </a:lnTo>
                <a:lnTo>
                  <a:pt x="37894" y="76363"/>
                </a:lnTo>
                <a:lnTo>
                  <a:pt x="37894" y="76363"/>
                </a:lnTo>
                <a:lnTo>
                  <a:pt x="34736" y="76363"/>
                </a:lnTo>
                <a:lnTo>
                  <a:pt x="34736" y="76363"/>
                </a:lnTo>
                <a:lnTo>
                  <a:pt x="34736" y="76363"/>
                </a:lnTo>
                <a:lnTo>
                  <a:pt x="34736" y="76363"/>
                </a:lnTo>
                <a:lnTo>
                  <a:pt x="34736" y="60000"/>
                </a:lnTo>
                <a:lnTo>
                  <a:pt x="34736" y="60000"/>
                </a:lnTo>
                <a:lnTo>
                  <a:pt x="30000" y="60000"/>
                </a:lnTo>
                <a:lnTo>
                  <a:pt x="30000" y="60000"/>
                </a:lnTo>
                <a:lnTo>
                  <a:pt x="30000" y="60000"/>
                </a:lnTo>
                <a:lnTo>
                  <a:pt x="34736" y="60000"/>
                </a:lnTo>
                <a:lnTo>
                  <a:pt x="34736" y="60000"/>
                </a:lnTo>
                <a:lnTo>
                  <a:pt x="34736" y="60000"/>
                </a:lnTo>
                <a:lnTo>
                  <a:pt x="34736" y="60000"/>
                </a:lnTo>
                <a:lnTo>
                  <a:pt x="37894" y="60000"/>
                </a:lnTo>
                <a:lnTo>
                  <a:pt x="37894" y="49090"/>
                </a:lnTo>
                <a:lnTo>
                  <a:pt x="37894" y="49090"/>
                </a:lnTo>
                <a:lnTo>
                  <a:pt x="37894" y="49090"/>
                </a:lnTo>
                <a:lnTo>
                  <a:pt x="37894" y="49090"/>
                </a:lnTo>
                <a:lnTo>
                  <a:pt x="37894" y="60000"/>
                </a:lnTo>
                <a:lnTo>
                  <a:pt x="41052" y="60000"/>
                </a:lnTo>
                <a:lnTo>
                  <a:pt x="41052" y="60000"/>
                </a:lnTo>
                <a:lnTo>
                  <a:pt x="41052" y="60000"/>
                </a:lnTo>
                <a:lnTo>
                  <a:pt x="44210" y="60000"/>
                </a:lnTo>
                <a:lnTo>
                  <a:pt x="44210" y="60000"/>
                </a:lnTo>
                <a:lnTo>
                  <a:pt x="44210" y="60000"/>
                </a:lnTo>
                <a:lnTo>
                  <a:pt x="44210" y="60000"/>
                </a:lnTo>
                <a:lnTo>
                  <a:pt x="44210" y="60000"/>
                </a:lnTo>
                <a:lnTo>
                  <a:pt x="47368" y="60000"/>
                </a:lnTo>
                <a:lnTo>
                  <a:pt x="47368" y="60000"/>
                </a:lnTo>
                <a:lnTo>
                  <a:pt x="47368" y="60000"/>
                </a:lnTo>
                <a:lnTo>
                  <a:pt x="47368" y="60000"/>
                </a:lnTo>
                <a:lnTo>
                  <a:pt x="52105" y="60000"/>
                </a:lnTo>
                <a:lnTo>
                  <a:pt x="52105" y="60000"/>
                </a:lnTo>
                <a:lnTo>
                  <a:pt x="52105" y="60000"/>
                </a:lnTo>
                <a:lnTo>
                  <a:pt x="52105" y="60000"/>
                </a:lnTo>
                <a:lnTo>
                  <a:pt x="52105" y="49090"/>
                </a:lnTo>
                <a:lnTo>
                  <a:pt x="52105" y="49090"/>
                </a:lnTo>
                <a:lnTo>
                  <a:pt x="52105" y="49090"/>
                </a:lnTo>
                <a:lnTo>
                  <a:pt x="52105" y="49090"/>
                </a:lnTo>
                <a:lnTo>
                  <a:pt x="55263" y="49090"/>
                </a:lnTo>
                <a:lnTo>
                  <a:pt x="55263" y="49090"/>
                </a:lnTo>
                <a:lnTo>
                  <a:pt x="55263" y="49090"/>
                </a:lnTo>
                <a:lnTo>
                  <a:pt x="55263" y="49090"/>
                </a:lnTo>
                <a:lnTo>
                  <a:pt x="58421" y="49090"/>
                </a:lnTo>
                <a:lnTo>
                  <a:pt x="58421" y="49090"/>
                </a:lnTo>
                <a:lnTo>
                  <a:pt x="58421" y="49090"/>
                </a:lnTo>
                <a:lnTo>
                  <a:pt x="58421" y="49090"/>
                </a:lnTo>
                <a:lnTo>
                  <a:pt x="61578" y="49090"/>
                </a:lnTo>
                <a:lnTo>
                  <a:pt x="61578" y="49090"/>
                </a:lnTo>
                <a:lnTo>
                  <a:pt x="61578" y="49090"/>
                </a:lnTo>
                <a:lnTo>
                  <a:pt x="61578" y="49090"/>
                </a:lnTo>
                <a:lnTo>
                  <a:pt x="61578" y="3818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2" name="Shape 732"/>
          <p:cNvSpPr/>
          <p:nvPr/>
        </p:nvSpPr>
        <p:spPr>
          <a:xfrm>
            <a:off x="5318525" y="2132015"/>
            <a:ext cx="90487" cy="34924"/>
          </a:xfrm>
          <a:custGeom>
            <a:avLst/>
            <a:gdLst/>
            <a:ahLst/>
            <a:cxnLst/>
            <a:rect l="0" t="0" r="0" b="0"/>
            <a:pathLst>
              <a:path w="120000" h="120000" extrusionOk="0">
                <a:moveTo>
                  <a:pt x="61578" y="38181"/>
                </a:moveTo>
                <a:lnTo>
                  <a:pt x="64736" y="38181"/>
                </a:lnTo>
                <a:lnTo>
                  <a:pt x="64736" y="38181"/>
                </a:lnTo>
                <a:lnTo>
                  <a:pt x="64736" y="38181"/>
                </a:lnTo>
                <a:lnTo>
                  <a:pt x="64736" y="38181"/>
                </a:lnTo>
                <a:lnTo>
                  <a:pt x="64736" y="38181"/>
                </a:lnTo>
                <a:lnTo>
                  <a:pt x="69473" y="38181"/>
                </a:lnTo>
                <a:lnTo>
                  <a:pt x="69473" y="38181"/>
                </a:lnTo>
                <a:lnTo>
                  <a:pt x="69473" y="38181"/>
                </a:lnTo>
                <a:lnTo>
                  <a:pt x="69473" y="38181"/>
                </a:lnTo>
                <a:lnTo>
                  <a:pt x="72631" y="38181"/>
                </a:lnTo>
                <a:lnTo>
                  <a:pt x="72631" y="38181"/>
                </a:lnTo>
                <a:lnTo>
                  <a:pt x="72631" y="38181"/>
                </a:lnTo>
                <a:lnTo>
                  <a:pt x="75789" y="38181"/>
                </a:lnTo>
                <a:lnTo>
                  <a:pt x="75789" y="38181"/>
                </a:lnTo>
                <a:lnTo>
                  <a:pt x="75789" y="38181"/>
                </a:lnTo>
                <a:lnTo>
                  <a:pt x="75789" y="38181"/>
                </a:lnTo>
                <a:lnTo>
                  <a:pt x="75789" y="38181"/>
                </a:lnTo>
                <a:lnTo>
                  <a:pt x="78947" y="38181"/>
                </a:lnTo>
                <a:lnTo>
                  <a:pt x="78947" y="38181"/>
                </a:lnTo>
                <a:lnTo>
                  <a:pt x="78947" y="38181"/>
                </a:lnTo>
                <a:lnTo>
                  <a:pt x="82105" y="38181"/>
                </a:lnTo>
                <a:lnTo>
                  <a:pt x="82105" y="38181"/>
                </a:lnTo>
                <a:lnTo>
                  <a:pt x="82105" y="38181"/>
                </a:lnTo>
                <a:lnTo>
                  <a:pt x="82105" y="38181"/>
                </a:lnTo>
                <a:lnTo>
                  <a:pt x="86842" y="38181"/>
                </a:lnTo>
                <a:lnTo>
                  <a:pt x="86842" y="38181"/>
                </a:lnTo>
                <a:lnTo>
                  <a:pt x="86842" y="38181"/>
                </a:lnTo>
                <a:lnTo>
                  <a:pt x="86842" y="38181"/>
                </a:lnTo>
                <a:lnTo>
                  <a:pt x="86842" y="38181"/>
                </a:lnTo>
                <a:lnTo>
                  <a:pt x="90000" y="38181"/>
                </a:lnTo>
                <a:lnTo>
                  <a:pt x="90000" y="38181"/>
                </a:lnTo>
                <a:lnTo>
                  <a:pt x="90000" y="38181"/>
                </a:lnTo>
                <a:lnTo>
                  <a:pt x="90000" y="38181"/>
                </a:lnTo>
                <a:lnTo>
                  <a:pt x="93157" y="38181"/>
                </a:lnTo>
                <a:lnTo>
                  <a:pt x="93157" y="38181"/>
                </a:lnTo>
                <a:lnTo>
                  <a:pt x="93157" y="38181"/>
                </a:lnTo>
                <a:lnTo>
                  <a:pt x="93157" y="38181"/>
                </a:lnTo>
                <a:lnTo>
                  <a:pt x="93157" y="38181"/>
                </a:lnTo>
                <a:lnTo>
                  <a:pt x="96315" y="38181"/>
                </a:lnTo>
                <a:lnTo>
                  <a:pt x="96315" y="38181"/>
                </a:lnTo>
                <a:lnTo>
                  <a:pt x="96315" y="38181"/>
                </a:lnTo>
                <a:lnTo>
                  <a:pt x="96315" y="27272"/>
                </a:lnTo>
                <a:lnTo>
                  <a:pt x="96315" y="27272"/>
                </a:lnTo>
                <a:lnTo>
                  <a:pt x="96315" y="27272"/>
                </a:lnTo>
                <a:lnTo>
                  <a:pt x="96315" y="27272"/>
                </a:lnTo>
                <a:lnTo>
                  <a:pt x="96315" y="27272"/>
                </a:lnTo>
                <a:lnTo>
                  <a:pt x="93157" y="27272"/>
                </a:lnTo>
                <a:lnTo>
                  <a:pt x="93157" y="27272"/>
                </a:lnTo>
                <a:lnTo>
                  <a:pt x="93157" y="27272"/>
                </a:lnTo>
                <a:lnTo>
                  <a:pt x="93157" y="27272"/>
                </a:lnTo>
                <a:lnTo>
                  <a:pt x="90000" y="27272"/>
                </a:lnTo>
                <a:lnTo>
                  <a:pt x="90000" y="27272"/>
                </a:lnTo>
                <a:lnTo>
                  <a:pt x="90000" y="27272"/>
                </a:lnTo>
                <a:lnTo>
                  <a:pt x="90000" y="27272"/>
                </a:lnTo>
                <a:lnTo>
                  <a:pt x="90000" y="16363"/>
                </a:lnTo>
                <a:lnTo>
                  <a:pt x="90000" y="16363"/>
                </a:lnTo>
                <a:lnTo>
                  <a:pt x="86842" y="16363"/>
                </a:lnTo>
                <a:lnTo>
                  <a:pt x="86842" y="16363"/>
                </a:lnTo>
                <a:lnTo>
                  <a:pt x="86842" y="16363"/>
                </a:lnTo>
                <a:lnTo>
                  <a:pt x="86842" y="16363"/>
                </a:lnTo>
                <a:lnTo>
                  <a:pt x="90000" y="16363"/>
                </a:lnTo>
                <a:lnTo>
                  <a:pt x="90000" y="16363"/>
                </a:lnTo>
                <a:lnTo>
                  <a:pt x="90000" y="16363"/>
                </a:lnTo>
                <a:lnTo>
                  <a:pt x="93157" y="16363"/>
                </a:lnTo>
                <a:lnTo>
                  <a:pt x="93157" y="16363"/>
                </a:lnTo>
                <a:lnTo>
                  <a:pt x="93157" y="16363"/>
                </a:lnTo>
                <a:lnTo>
                  <a:pt x="93157" y="16363"/>
                </a:lnTo>
                <a:lnTo>
                  <a:pt x="93157" y="0"/>
                </a:lnTo>
                <a:lnTo>
                  <a:pt x="96315" y="0"/>
                </a:lnTo>
                <a:lnTo>
                  <a:pt x="96315" y="0"/>
                </a:lnTo>
                <a:lnTo>
                  <a:pt x="96315" y="16363"/>
                </a:lnTo>
                <a:lnTo>
                  <a:pt x="96315" y="16363"/>
                </a:lnTo>
                <a:lnTo>
                  <a:pt x="96315" y="16363"/>
                </a:lnTo>
                <a:lnTo>
                  <a:pt x="99473" y="16363"/>
                </a:lnTo>
                <a:lnTo>
                  <a:pt x="99473" y="16363"/>
                </a:lnTo>
                <a:lnTo>
                  <a:pt x="99473" y="0"/>
                </a:lnTo>
                <a:lnTo>
                  <a:pt x="99473" y="0"/>
                </a:lnTo>
                <a:lnTo>
                  <a:pt x="104210" y="0"/>
                </a:lnTo>
                <a:lnTo>
                  <a:pt x="104210" y="0"/>
                </a:lnTo>
                <a:lnTo>
                  <a:pt x="104210" y="0"/>
                </a:lnTo>
                <a:lnTo>
                  <a:pt x="104210" y="0"/>
                </a:lnTo>
                <a:lnTo>
                  <a:pt x="107368" y="0"/>
                </a:lnTo>
                <a:lnTo>
                  <a:pt x="107368" y="0"/>
                </a:lnTo>
                <a:lnTo>
                  <a:pt x="107368" y="0"/>
                </a:lnTo>
                <a:lnTo>
                  <a:pt x="107368" y="0"/>
                </a:lnTo>
                <a:lnTo>
                  <a:pt x="110526" y="0"/>
                </a:lnTo>
                <a:lnTo>
                  <a:pt x="110526" y="0"/>
                </a:lnTo>
                <a:lnTo>
                  <a:pt x="110526" y="0"/>
                </a:lnTo>
                <a:lnTo>
                  <a:pt x="113684" y="0"/>
                </a:lnTo>
                <a:lnTo>
                  <a:pt x="113684" y="0"/>
                </a:lnTo>
                <a:lnTo>
                  <a:pt x="113684" y="0"/>
                </a:lnTo>
                <a:lnTo>
                  <a:pt x="113684" y="0"/>
                </a:lnTo>
                <a:lnTo>
                  <a:pt x="116842" y="0"/>
                </a:lnTo>
                <a:lnTo>
                  <a:pt x="116842" y="0"/>
                </a:lnTo>
                <a:lnTo>
                  <a:pt x="116842" y="0"/>
                </a:lnTo>
                <a:lnTo>
                  <a:pt x="116842" y="0"/>
                </a:lnTo>
                <a:lnTo>
                  <a:pt x="120000" y="0"/>
                </a:lnTo>
                <a:lnTo>
                  <a:pt x="120000" y="0"/>
                </a:lnTo>
                <a:lnTo>
                  <a:pt x="120000" y="16363"/>
                </a:lnTo>
                <a:lnTo>
                  <a:pt x="120000" y="16363"/>
                </a:lnTo>
                <a:lnTo>
                  <a:pt x="120000" y="16363"/>
                </a:lnTo>
                <a:lnTo>
                  <a:pt x="120000" y="16363"/>
                </a:lnTo>
                <a:lnTo>
                  <a:pt x="120000" y="16363"/>
                </a:lnTo>
                <a:lnTo>
                  <a:pt x="120000" y="16363"/>
                </a:lnTo>
                <a:lnTo>
                  <a:pt x="120000" y="27272"/>
                </a:lnTo>
                <a:lnTo>
                  <a:pt x="116842" y="27272"/>
                </a:lnTo>
                <a:lnTo>
                  <a:pt x="116842" y="27272"/>
                </a:lnTo>
                <a:lnTo>
                  <a:pt x="116842" y="27272"/>
                </a:lnTo>
                <a:lnTo>
                  <a:pt x="116842" y="27272"/>
                </a:lnTo>
                <a:lnTo>
                  <a:pt x="113684" y="27272"/>
                </a:lnTo>
                <a:lnTo>
                  <a:pt x="113684" y="27272"/>
                </a:lnTo>
                <a:lnTo>
                  <a:pt x="113684" y="27272"/>
                </a:lnTo>
                <a:lnTo>
                  <a:pt x="113684" y="27272"/>
                </a:lnTo>
                <a:lnTo>
                  <a:pt x="110526" y="27272"/>
                </a:lnTo>
                <a:lnTo>
                  <a:pt x="110526" y="27272"/>
                </a:lnTo>
                <a:lnTo>
                  <a:pt x="110526" y="27272"/>
                </a:lnTo>
                <a:lnTo>
                  <a:pt x="107368" y="27272"/>
                </a:lnTo>
                <a:lnTo>
                  <a:pt x="107368" y="27272"/>
                </a:lnTo>
                <a:lnTo>
                  <a:pt x="107368" y="27272"/>
                </a:lnTo>
                <a:lnTo>
                  <a:pt x="107368" y="27272"/>
                </a:lnTo>
                <a:lnTo>
                  <a:pt x="104210" y="27272"/>
                </a:lnTo>
                <a:lnTo>
                  <a:pt x="104210" y="27272"/>
                </a:lnTo>
                <a:lnTo>
                  <a:pt x="104210" y="27272"/>
                </a:lnTo>
                <a:lnTo>
                  <a:pt x="104210" y="27272"/>
                </a:lnTo>
                <a:lnTo>
                  <a:pt x="99473" y="27272"/>
                </a:lnTo>
                <a:lnTo>
                  <a:pt x="99473" y="27272"/>
                </a:lnTo>
                <a:lnTo>
                  <a:pt x="99473" y="27272"/>
                </a:lnTo>
                <a:lnTo>
                  <a:pt x="99473" y="27272"/>
                </a:lnTo>
                <a:lnTo>
                  <a:pt x="104210" y="27272"/>
                </a:lnTo>
                <a:lnTo>
                  <a:pt x="104210" y="27272"/>
                </a:lnTo>
                <a:lnTo>
                  <a:pt x="104210" y="27272"/>
                </a:lnTo>
                <a:lnTo>
                  <a:pt x="104210" y="27272"/>
                </a:lnTo>
                <a:lnTo>
                  <a:pt x="107368" y="27272"/>
                </a:lnTo>
                <a:lnTo>
                  <a:pt x="107368" y="27272"/>
                </a:lnTo>
                <a:lnTo>
                  <a:pt x="107368" y="27272"/>
                </a:lnTo>
                <a:lnTo>
                  <a:pt x="107368" y="27272"/>
                </a:lnTo>
                <a:lnTo>
                  <a:pt x="110526" y="27272"/>
                </a:lnTo>
                <a:lnTo>
                  <a:pt x="110526" y="27272"/>
                </a:lnTo>
                <a:lnTo>
                  <a:pt x="110526" y="27272"/>
                </a:lnTo>
                <a:lnTo>
                  <a:pt x="110526" y="27272"/>
                </a:lnTo>
                <a:lnTo>
                  <a:pt x="110526" y="27272"/>
                </a:lnTo>
                <a:lnTo>
                  <a:pt x="110526" y="27272"/>
                </a:lnTo>
                <a:lnTo>
                  <a:pt x="110526" y="38181"/>
                </a:lnTo>
                <a:lnTo>
                  <a:pt x="107368" y="38181"/>
                </a:lnTo>
                <a:lnTo>
                  <a:pt x="107368" y="27272"/>
                </a:lnTo>
                <a:lnTo>
                  <a:pt x="107368" y="27272"/>
                </a:lnTo>
                <a:lnTo>
                  <a:pt x="107368" y="38181"/>
                </a:lnTo>
                <a:lnTo>
                  <a:pt x="107368" y="38181"/>
                </a:lnTo>
                <a:lnTo>
                  <a:pt x="107368" y="38181"/>
                </a:lnTo>
                <a:lnTo>
                  <a:pt x="104210" y="38181"/>
                </a:lnTo>
                <a:lnTo>
                  <a:pt x="104210" y="38181"/>
                </a:lnTo>
                <a:lnTo>
                  <a:pt x="104210" y="38181"/>
                </a:lnTo>
                <a:lnTo>
                  <a:pt x="104210" y="38181"/>
                </a:lnTo>
                <a:lnTo>
                  <a:pt x="104210" y="38181"/>
                </a:lnTo>
                <a:lnTo>
                  <a:pt x="99473" y="38181"/>
                </a:lnTo>
                <a:lnTo>
                  <a:pt x="99473" y="38181"/>
                </a:lnTo>
                <a:lnTo>
                  <a:pt x="99473" y="38181"/>
                </a:lnTo>
                <a:lnTo>
                  <a:pt x="99473" y="38181"/>
                </a:lnTo>
                <a:lnTo>
                  <a:pt x="99473" y="38181"/>
                </a:lnTo>
                <a:lnTo>
                  <a:pt x="99473" y="38181"/>
                </a:lnTo>
                <a:lnTo>
                  <a:pt x="99473" y="49090"/>
                </a:lnTo>
                <a:lnTo>
                  <a:pt x="104210" y="49090"/>
                </a:lnTo>
                <a:lnTo>
                  <a:pt x="104210" y="49090"/>
                </a:lnTo>
                <a:lnTo>
                  <a:pt x="104210" y="49090"/>
                </a:lnTo>
                <a:lnTo>
                  <a:pt x="104210" y="49090"/>
                </a:lnTo>
                <a:lnTo>
                  <a:pt x="104210" y="49090"/>
                </a:lnTo>
                <a:lnTo>
                  <a:pt x="107368" y="49090"/>
                </a:lnTo>
                <a:lnTo>
                  <a:pt x="107368" y="49090"/>
                </a:lnTo>
                <a:lnTo>
                  <a:pt x="107368" y="49090"/>
                </a:lnTo>
                <a:lnTo>
                  <a:pt x="107368" y="49090"/>
                </a:lnTo>
                <a:lnTo>
                  <a:pt x="107368" y="49090"/>
                </a:lnTo>
                <a:lnTo>
                  <a:pt x="110526" y="49090"/>
                </a:lnTo>
                <a:lnTo>
                  <a:pt x="110526" y="49090"/>
                </a:lnTo>
                <a:lnTo>
                  <a:pt x="110526" y="49090"/>
                </a:lnTo>
                <a:lnTo>
                  <a:pt x="113684" y="49090"/>
                </a:lnTo>
                <a:lnTo>
                  <a:pt x="113684" y="49090"/>
                </a:lnTo>
                <a:lnTo>
                  <a:pt x="113684" y="49090"/>
                </a:lnTo>
                <a:lnTo>
                  <a:pt x="113684" y="49090"/>
                </a:lnTo>
                <a:lnTo>
                  <a:pt x="116842" y="49090"/>
                </a:lnTo>
                <a:lnTo>
                  <a:pt x="116842" y="49090"/>
                </a:lnTo>
                <a:lnTo>
                  <a:pt x="116842" y="49090"/>
                </a:lnTo>
                <a:lnTo>
                  <a:pt x="116842" y="49090"/>
                </a:lnTo>
                <a:lnTo>
                  <a:pt x="116842" y="49090"/>
                </a:lnTo>
                <a:lnTo>
                  <a:pt x="116842" y="49090"/>
                </a:lnTo>
                <a:lnTo>
                  <a:pt x="120000" y="49090"/>
                </a:lnTo>
                <a:lnTo>
                  <a:pt x="120000" y="49090"/>
                </a:lnTo>
                <a:lnTo>
                  <a:pt x="120000" y="60000"/>
                </a:lnTo>
                <a:lnTo>
                  <a:pt x="120000" y="60000"/>
                </a:lnTo>
                <a:lnTo>
                  <a:pt x="120000" y="60000"/>
                </a:lnTo>
                <a:lnTo>
                  <a:pt x="116842" y="60000"/>
                </a:lnTo>
                <a:lnTo>
                  <a:pt x="116842" y="60000"/>
                </a:lnTo>
                <a:lnTo>
                  <a:pt x="116842" y="60000"/>
                </a:lnTo>
                <a:lnTo>
                  <a:pt x="116842" y="60000"/>
                </a:lnTo>
                <a:lnTo>
                  <a:pt x="113684" y="60000"/>
                </a:lnTo>
                <a:lnTo>
                  <a:pt x="113684" y="60000"/>
                </a:lnTo>
                <a:lnTo>
                  <a:pt x="113684" y="60000"/>
                </a:lnTo>
                <a:lnTo>
                  <a:pt x="113684" y="60000"/>
                </a:lnTo>
                <a:lnTo>
                  <a:pt x="110526" y="60000"/>
                </a:lnTo>
                <a:lnTo>
                  <a:pt x="110526" y="60000"/>
                </a:lnTo>
                <a:lnTo>
                  <a:pt x="110526" y="60000"/>
                </a:lnTo>
                <a:lnTo>
                  <a:pt x="107368" y="60000"/>
                </a:lnTo>
                <a:lnTo>
                  <a:pt x="107368" y="60000"/>
                </a:lnTo>
                <a:lnTo>
                  <a:pt x="107368" y="60000"/>
                </a:lnTo>
                <a:lnTo>
                  <a:pt x="107368" y="60000"/>
                </a:lnTo>
                <a:lnTo>
                  <a:pt x="104210" y="60000"/>
                </a:lnTo>
                <a:lnTo>
                  <a:pt x="104210" y="60000"/>
                </a:lnTo>
                <a:lnTo>
                  <a:pt x="104210" y="60000"/>
                </a:lnTo>
                <a:lnTo>
                  <a:pt x="104210" y="60000"/>
                </a:lnTo>
                <a:lnTo>
                  <a:pt x="104210" y="60000"/>
                </a:lnTo>
                <a:lnTo>
                  <a:pt x="99473" y="60000"/>
                </a:lnTo>
                <a:lnTo>
                  <a:pt x="99473" y="49090"/>
                </a:lnTo>
                <a:lnTo>
                  <a:pt x="99473" y="49090"/>
                </a:lnTo>
                <a:lnTo>
                  <a:pt x="99473" y="49090"/>
                </a:lnTo>
                <a:lnTo>
                  <a:pt x="96315" y="49090"/>
                </a:lnTo>
                <a:lnTo>
                  <a:pt x="96315" y="49090"/>
                </a:lnTo>
                <a:lnTo>
                  <a:pt x="96315" y="49090"/>
                </a:lnTo>
                <a:lnTo>
                  <a:pt x="96315" y="49090"/>
                </a:lnTo>
                <a:lnTo>
                  <a:pt x="93157" y="49090"/>
                </a:lnTo>
                <a:lnTo>
                  <a:pt x="93157" y="60000"/>
                </a:lnTo>
                <a:lnTo>
                  <a:pt x="93157" y="60000"/>
                </a:lnTo>
                <a:lnTo>
                  <a:pt x="93157" y="60000"/>
                </a:lnTo>
                <a:lnTo>
                  <a:pt x="93157" y="60000"/>
                </a:lnTo>
                <a:lnTo>
                  <a:pt x="90000" y="60000"/>
                </a:lnTo>
                <a:lnTo>
                  <a:pt x="90000" y="49090"/>
                </a:lnTo>
                <a:lnTo>
                  <a:pt x="90000" y="49090"/>
                </a:lnTo>
                <a:lnTo>
                  <a:pt x="90000" y="49090"/>
                </a:lnTo>
                <a:lnTo>
                  <a:pt x="86842" y="49090"/>
                </a:lnTo>
                <a:lnTo>
                  <a:pt x="86842" y="49090"/>
                </a:lnTo>
                <a:lnTo>
                  <a:pt x="86842" y="49090"/>
                </a:lnTo>
                <a:lnTo>
                  <a:pt x="86842" y="49090"/>
                </a:lnTo>
                <a:lnTo>
                  <a:pt x="82105" y="49090"/>
                </a:lnTo>
                <a:lnTo>
                  <a:pt x="82105" y="49090"/>
                </a:lnTo>
                <a:lnTo>
                  <a:pt x="82105" y="49090"/>
                </a:lnTo>
                <a:lnTo>
                  <a:pt x="82105" y="49090"/>
                </a:lnTo>
                <a:lnTo>
                  <a:pt x="78947" y="49090"/>
                </a:lnTo>
                <a:lnTo>
                  <a:pt x="78947" y="49090"/>
                </a:lnTo>
                <a:lnTo>
                  <a:pt x="78947" y="49090"/>
                </a:lnTo>
                <a:lnTo>
                  <a:pt x="78947" y="49090"/>
                </a:lnTo>
                <a:lnTo>
                  <a:pt x="75789" y="49090"/>
                </a:lnTo>
                <a:lnTo>
                  <a:pt x="75789" y="49090"/>
                </a:lnTo>
                <a:lnTo>
                  <a:pt x="75789" y="49090"/>
                </a:lnTo>
                <a:lnTo>
                  <a:pt x="75789" y="49090"/>
                </a:lnTo>
                <a:lnTo>
                  <a:pt x="72631" y="49090"/>
                </a:lnTo>
                <a:lnTo>
                  <a:pt x="72631" y="49090"/>
                </a:lnTo>
                <a:lnTo>
                  <a:pt x="72631" y="49090"/>
                </a:lnTo>
                <a:lnTo>
                  <a:pt x="69473" y="49090"/>
                </a:lnTo>
                <a:lnTo>
                  <a:pt x="69473" y="49090"/>
                </a:lnTo>
                <a:lnTo>
                  <a:pt x="72631" y="49090"/>
                </a:lnTo>
                <a:lnTo>
                  <a:pt x="72631" y="49090"/>
                </a:lnTo>
                <a:lnTo>
                  <a:pt x="72631" y="49090"/>
                </a:lnTo>
                <a:lnTo>
                  <a:pt x="75789" y="49090"/>
                </a:lnTo>
                <a:lnTo>
                  <a:pt x="75789" y="49090"/>
                </a:lnTo>
                <a:lnTo>
                  <a:pt x="75789" y="49090"/>
                </a:lnTo>
                <a:lnTo>
                  <a:pt x="75789" y="49090"/>
                </a:lnTo>
                <a:lnTo>
                  <a:pt x="75789" y="60000"/>
                </a:lnTo>
                <a:lnTo>
                  <a:pt x="78947" y="60000"/>
                </a:lnTo>
                <a:lnTo>
                  <a:pt x="78947" y="60000"/>
                </a:lnTo>
                <a:lnTo>
                  <a:pt x="78947" y="60000"/>
                </a:lnTo>
                <a:lnTo>
                  <a:pt x="82105" y="60000"/>
                </a:lnTo>
                <a:lnTo>
                  <a:pt x="82105" y="60000"/>
                </a:lnTo>
                <a:lnTo>
                  <a:pt x="82105" y="60000"/>
                </a:lnTo>
                <a:lnTo>
                  <a:pt x="82105" y="60000"/>
                </a:lnTo>
                <a:lnTo>
                  <a:pt x="86842" y="60000"/>
                </a:lnTo>
                <a:lnTo>
                  <a:pt x="86842" y="60000"/>
                </a:lnTo>
                <a:lnTo>
                  <a:pt x="86842" y="60000"/>
                </a:lnTo>
                <a:lnTo>
                  <a:pt x="86842" y="60000"/>
                </a:lnTo>
                <a:lnTo>
                  <a:pt x="90000" y="60000"/>
                </a:lnTo>
                <a:lnTo>
                  <a:pt x="90000" y="60000"/>
                </a:lnTo>
                <a:lnTo>
                  <a:pt x="90000" y="60000"/>
                </a:lnTo>
                <a:lnTo>
                  <a:pt x="90000" y="60000"/>
                </a:lnTo>
                <a:lnTo>
                  <a:pt x="90000" y="60000"/>
                </a:lnTo>
                <a:lnTo>
                  <a:pt x="90000" y="60000"/>
                </a:lnTo>
                <a:lnTo>
                  <a:pt x="90000" y="60000"/>
                </a:lnTo>
                <a:lnTo>
                  <a:pt x="93157" y="60000"/>
                </a:lnTo>
                <a:lnTo>
                  <a:pt x="93157" y="76363"/>
                </a:lnTo>
                <a:lnTo>
                  <a:pt x="93157" y="76363"/>
                </a:lnTo>
                <a:lnTo>
                  <a:pt x="93157" y="76363"/>
                </a:lnTo>
                <a:lnTo>
                  <a:pt x="93157" y="76363"/>
                </a:lnTo>
                <a:lnTo>
                  <a:pt x="93157" y="76363"/>
                </a:lnTo>
                <a:lnTo>
                  <a:pt x="93157" y="76363"/>
                </a:lnTo>
                <a:lnTo>
                  <a:pt x="96315" y="76363"/>
                </a:lnTo>
                <a:lnTo>
                  <a:pt x="96315" y="60000"/>
                </a:lnTo>
                <a:lnTo>
                  <a:pt x="96315" y="60000"/>
                </a:lnTo>
                <a:lnTo>
                  <a:pt x="96315" y="60000"/>
                </a:lnTo>
                <a:lnTo>
                  <a:pt x="96315" y="76363"/>
                </a:lnTo>
                <a:lnTo>
                  <a:pt x="96315" y="76363"/>
                </a:lnTo>
                <a:lnTo>
                  <a:pt x="96315" y="76363"/>
                </a:lnTo>
                <a:lnTo>
                  <a:pt x="99473" y="76363"/>
                </a:lnTo>
                <a:lnTo>
                  <a:pt x="99473" y="76363"/>
                </a:lnTo>
                <a:lnTo>
                  <a:pt x="99473" y="76363"/>
                </a:lnTo>
                <a:lnTo>
                  <a:pt x="104210" y="76363"/>
                </a:lnTo>
                <a:lnTo>
                  <a:pt x="104210" y="76363"/>
                </a:lnTo>
                <a:lnTo>
                  <a:pt x="104210" y="76363"/>
                </a:lnTo>
                <a:lnTo>
                  <a:pt x="104210" y="76363"/>
                </a:lnTo>
                <a:lnTo>
                  <a:pt x="104210" y="76363"/>
                </a:lnTo>
                <a:lnTo>
                  <a:pt x="107368" y="76363"/>
                </a:lnTo>
                <a:lnTo>
                  <a:pt x="107368" y="76363"/>
                </a:lnTo>
                <a:lnTo>
                  <a:pt x="107368" y="76363"/>
                </a:lnTo>
                <a:lnTo>
                  <a:pt x="107368" y="76363"/>
                </a:lnTo>
                <a:lnTo>
                  <a:pt x="110526" y="76363"/>
                </a:lnTo>
                <a:lnTo>
                  <a:pt x="110526" y="87272"/>
                </a:lnTo>
                <a:lnTo>
                  <a:pt x="110526" y="87272"/>
                </a:lnTo>
                <a:lnTo>
                  <a:pt x="107368" y="87272"/>
                </a:lnTo>
                <a:lnTo>
                  <a:pt x="107368" y="87272"/>
                </a:lnTo>
                <a:lnTo>
                  <a:pt x="107368" y="87272"/>
                </a:lnTo>
                <a:lnTo>
                  <a:pt x="107368" y="98181"/>
                </a:lnTo>
                <a:lnTo>
                  <a:pt x="107368" y="98181"/>
                </a:lnTo>
                <a:lnTo>
                  <a:pt x="107368" y="98181"/>
                </a:lnTo>
                <a:lnTo>
                  <a:pt x="104210" y="98181"/>
                </a:lnTo>
                <a:lnTo>
                  <a:pt x="104210" y="98181"/>
                </a:lnTo>
                <a:lnTo>
                  <a:pt x="104210" y="98181"/>
                </a:lnTo>
                <a:lnTo>
                  <a:pt x="104210" y="98181"/>
                </a:lnTo>
                <a:lnTo>
                  <a:pt x="104210" y="98181"/>
                </a:lnTo>
                <a:lnTo>
                  <a:pt x="99473" y="98181"/>
                </a:lnTo>
                <a:lnTo>
                  <a:pt x="99473" y="98181"/>
                </a:lnTo>
                <a:lnTo>
                  <a:pt x="99473" y="98181"/>
                </a:lnTo>
                <a:lnTo>
                  <a:pt x="96315" y="98181"/>
                </a:lnTo>
                <a:lnTo>
                  <a:pt x="96315" y="98181"/>
                </a:lnTo>
                <a:lnTo>
                  <a:pt x="99473" y="98181"/>
                </a:lnTo>
                <a:lnTo>
                  <a:pt x="99473" y="98181"/>
                </a:lnTo>
                <a:lnTo>
                  <a:pt x="99473" y="98181"/>
                </a:lnTo>
                <a:lnTo>
                  <a:pt x="104210" y="98181"/>
                </a:lnTo>
                <a:lnTo>
                  <a:pt x="104210" y="98181"/>
                </a:lnTo>
                <a:lnTo>
                  <a:pt x="104210" y="98181"/>
                </a:lnTo>
                <a:lnTo>
                  <a:pt x="104210" y="98181"/>
                </a:lnTo>
                <a:lnTo>
                  <a:pt x="107368" y="98181"/>
                </a:lnTo>
                <a:lnTo>
                  <a:pt x="107368" y="98181"/>
                </a:lnTo>
                <a:lnTo>
                  <a:pt x="107368" y="98181"/>
                </a:lnTo>
                <a:lnTo>
                  <a:pt x="107368" y="98181"/>
                </a:lnTo>
                <a:lnTo>
                  <a:pt x="107368" y="98181"/>
                </a:lnTo>
                <a:lnTo>
                  <a:pt x="107368" y="98181"/>
                </a:lnTo>
                <a:lnTo>
                  <a:pt x="110526" y="98181"/>
                </a:lnTo>
                <a:lnTo>
                  <a:pt x="110526" y="98181"/>
                </a:lnTo>
                <a:lnTo>
                  <a:pt x="110526" y="98181"/>
                </a:lnTo>
                <a:lnTo>
                  <a:pt x="113684" y="98181"/>
                </a:lnTo>
                <a:lnTo>
                  <a:pt x="113684" y="109090"/>
                </a:lnTo>
                <a:lnTo>
                  <a:pt x="113684" y="109090"/>
                </a:lnTo>
                <a:lnTo>
                  <a:pt x="113684" y="109090"/>
                </a:lnTo>
                <a:lnTo>
                  <a:pt x="113684" y="109090"/>
                </a:lnTo>
                <a:lnTo>
                  <a:pt x="113684" y="109090"/>
                </a:lnTo>
                <a:lnTo>
                  <a:pt x="110526" y="109090"/>
                </a:lnTo>
                <a:lnTo>
                  <a:pt x="110526" y="109090"/>
                </a:lnTo>
                <a:lnTo>
                  <a:pt x="110526" y="109090"/>
                </a:lnTo>
                <a:lnTo>
                  <a:pt x="107368" y="109090"/>
                </a:lnTo>
                <a:lnTo>
                  <a:pt x="107368" y="109090"/>
                </a:lnTo>
                <a:lnTo>
                  <a:pt x="107368" y="109090"/>
                </a:lnTo>
                <a:lnTo>
                  <a:pt x="107368" y="120000"/>
                </a:lnTo>
                <a:lnTo>
                  <a:pt x="107368" y="120000"/>
                </a:lnTo>
                <a:lnTo>
                  <a:pt x="104210" y="120000"/>
                </a:lnTo>
                <a:lnTo>
                  <a:pt x="104210" y="120000"/>
                </a:lnTo>
                <a:lnTo>
                  <a:pt x="104210" y="120000"/>
                </a:lnTo>
                <a:lnTo>
                  <a:pt x="104210" y="120000"/>
                </a:lnTo>
                <a:lnTo>
                  <a:pt x="99473" y="120000"/>
                </a:lnTo>
                <a:lnTo>
                  <a:pt x="99473" y="120000"/>
                </a:lnTo>
                <a:lnTo>
                  <a:pt x="99473" y="120000"/>
                </a:lnTo>
                <a:lnTo>
                  <a:pt x="96315" y="120000"/>
                </a:lnTo>
                <a:lnTo>
                  <a:pt x="96315" y="120000"/>
                </a:lnTo>
                <a:lnTo>
                  <a:pt x="96315" y="120000"/>
                </a:lnTo>
                <a:lnTo>
                  <a:pt x="96315" y="120000"/>
                </a:lnTo>
                <a:lnTo>
                  <a:pt x="93157" y="120000"/>
                </a:lnTo>
                <a:lnTo>
                  <a:pt x="93157" y="120000"/>
                </a:lnTo>
                <a:lnTo>
                  <a:pt x="93157" y="120000"/>
                </a:lnTo>
                <a:lnTo>
                  <a:pt x="93157" y="120000"/>
                </a:lnTo>
                <a:lnTo>
                  <a:pt x="90000" y="120000"/>
                </a:lnTo>
                <a:lnTo>
                  <a:pt x="90000" y="109090"/>
                </a:lnTo>
                <a:lnTo>
                  <a:pt x="90000" y="109090"/>
                </a:lnTo>
                <a:lnTo>
                  <a:pt x="90000" y="109090"/>
                </a:lnTo>
                <a:lnTo>
                  <a:pt x="86842" y="109090"/>
                </a:lnTo>
                <a:lnTo>
                  <a:pt x="86842" y="109090"/>
                </a:lnTo>
                <a:lnTo>
                  <a:pt x="86842" y="109090"/>
                </a:lnTo>
                <a:lnTo>
                  <a:pt x="86842" y="109090"/>
                </a:lnTo>
                <a:lnTo>
                  <a:pt x="86842" y="120000"/>
                </a:lnTo>
                <a:lnTo>
                  <a:pt x="82105" y="120000"/>
                </a:lnTo>
                <a:lnTo>
                  <a:pt x="82105" y="120000"/>
                </a:lnTo>
                <a:lnTo>
                  <a:pt x="82105" y="120000"/>
                </a:lnTo>
                <a:lnTo>
                  <a:pt x="82105" y="120000"/>
                </a:lnTo>
                <a:lnTo>
                  <a:pt x="82105" y="120000"/>
                </a:lnTo>
                <a:lnTo>
                  <a:pt x="78947" y="120000"/>
                </a:lnTo>
                <a:lnTo>
                  <a:pt x="78947" y="120000"/>
                </a:lnTo>
                <a:lnTo>
                  <a:pt x="78947" y="120000"/>
                </a:lnTo>
                <a:lnTo>
                  <a:pt x="75789" y="120000"/>
                </a:lnTo>
                <a:lnTo>
                  <a:pt x="75789" y="120000"/>
                </a:lnTo>
                <a:lnTo>
                  <a:pt x="75789" y="120000"/>
                </a:lnTo>
                <a:lnTo>
                  <a:pt x="75789" y="120000"/>
                </a:lnTo>
                <a:lnTo>
                  <a:pt x="72631" y="120000"/>
                </a:lnTo>
                <a:lnTo>
                  <a:pt x="72631" y="120000"/>
                </a:lnTo>
                <a:lnTo>
                  <a:pt x="72631" y="120000"/>
                </a:lnTo>
                <a:lnTo>
                  <a:pt x="69473" y="120000"/>
                </a:lnTo>
                <a:lnTo>
                  <a:pt x="69473" y="120000"/>
                </a:lnTo>
                <a:lnTo>
                  <a:pt x="69473" y="120000"/>
                </a:lnTo>
                <a:lnTo>
                  <a:pt x="69473" y="120000"/>
                </a:lnTo>
                <a:lnTo>
                  <a:pt x="69473" y="120000"/>
                </a:lnTo>
                <a:lnTo>
                  <a:pt x="64736" y="120000"/>
                </a:lnTo>
                <a:lnTo>
                  <a:pt x="64736" y="120000"/>
                </a:lnTo>
                <a:lnTo>
                  <a:pt x="64736" y="120000"/>
                </a:lnTo>
                <a:lnTo>
                  <a:pt x="64736" y="120000"/>
                </a:lnTo>
                <a:lnTo>
                  <a:pt x="64736" y="120000"/>
                </a:lnTo>
                <a:lnTo>
                  <a:pt x="61578" y="120000"/>
                </a:lnTo>
                <a:lnTo>
                  <a:pt x="61578" y="120000"/>
                </a:lnTo>
                <a:lnTo>
                  <a:pt x="61578" y="120000"/>
                </a:lnTo>
                <a:lnTo>
                  <a:pt x="58421" y="120000"/>
                </a:lnTo>
                <a:lnTo>
                  <a:pt x="58421" y="120000"/>
                </a:lnTo>
                <a:lnTo>
                  <a:pt x="58421" y="120000"/>
                </a:lnTo>
                <a:lnTo>
                  <a:pt x="58421" y="120000"/>
                </a:lnTo>
                <a:lnTo>
                  <a:pt x="55263" y="120000"/>
                </a:lnTo>
                <a:lnTo>
                  <a:pt x="55263" y="120000"/>
                </a:lnTo>
                <a:lnTo>
                  <a:pt x="55263" y="120000"/>
                </a:lnTo>
                <a:lnTo>
                  <a:pt x="55263" y="120000"/>
                </a:lnTo>
                <a:lnTo>
                  <a:pt x="52105" y="120000"/>
                </a:lnTo>
                <a:lnTo>
                  <a:pt x="52105" y="120000"/>
                </a:lnTo>
                <a:lnTo>
                  <a:pt x="52105" y="120000"/>
                </a:lnTo>
                <a:lnTo>
                  <a:pt x="47368" y="120000"/>
                </a:lnTo>
                <a:lnTo>
                  <a:pt x="47368" y="120000"/>
                </a:lnTo>
                <a:lnTo>
                  <a:pt x="47368" y="120000"/>
                </a:lnTo>
                <a:lnTo>
                  <a:pt x="47368" y="120000"/>
                </a:lnTo>
                <a:lnTo>
                  <a:pt x="44210" y="120000"/>
                </a:lnTo>
                <a:lnTo>
                  <a:pt x="44210" y="120000"/>
                </a:lnTo>
                <a:lnTo>
                  <a:pt x="44210" y="120000"/>
                </a:lnTo>
                <a:lnTo>
                  <a:pt x="44210" y="120000"/>
                </a:lnTo>
                <a:lnTo>
                  <a:pt x="41052" y="120000"/>
                </a:lnTo>
                <a:lnTo>
                  <a:pt x="41052" y="120000"/>
                </a:lnTo>
                <a:lnTo>
                  <a:pt x="41052" y="120000"/>
                </a:lnTo>
                <a:lnTo>
                  <a:pt x="37894" y="120000"/>
                </a:lnTo>
                <a:lnTo>
                  <a:pt x="37894" y="120000"/>
                </a:lnTo>
                <a:lnTo>
                  <a:pt x="37894" y="120000"/>
                </a:lnTo>
                <a:lnTo>
                  <a:pt x="37894" y="120000"/>
                </a:lnTo>
                <a:lnTo>
                  <a:pt x="34736" y="120000"/>
                </a:lnTo>
                <a:lnTo>
                  <a:pt x="34736" y="120000"/>
                </a:lnTo>
                <a:lnTo>
                  <a:pt x="34736" y="120000"/>
                </a:lnTo>
                <a:lnTo>
                  <a:pt x="34736" y="120000"/>
                </a:lnTo>
                <a:lnTo>
                  <a:pt x="34736" y="120000"/>
                </a:lnTo>
                <a:lnTo>
                  <a:pt x="34736" y="120000"/>
                </a:lnTo>
                <a:lnTo>
                  <a:pt x="30000" y="120000"/>
                </a:lnTo>
                <a:lnTo>
                  <a:pt x="30000" y="120000"/>
                </a:lnTo>
                <a:lnTo>
                  <a:pt x="30000" y="120000"/>
                </a:lnTo>
                <a:lnTo>
                  <a:pt x="30000" y="120000"/>
                </a:lnTo>
                <a:lnTo>
                  <a:pt x="26842" y="120000"/>
                </a:lnTo>
                <a:lnTo>
                  <a:pt x="26842" y="120000"/>
                </a:lnTo>
                <a:lnTo>
                  <a:pt x="26842" y="120000"/>
                </a:lnTo>
                <a:lnTo>
                  <a:pt x="26842" y="120000"/>
                </a:lnTo>
                <a:lnTo>
                  <a:pt x="23684" y="120000"/>
                </a:lnTo>
                <a:lnTo>
                  <a:pt x="23684" y="120000"/>
                </a:lnTo>
                <a:lnTo>
                  <a:pt x="23684" y="120000"/>
                </a:lnTo>
                <a:lnTo>
                  <a:pt x="23684" y="120000"/>
                </a:lnTo>
                <a:lnTo>
                  <a:pt x="20526" y="120000"/>
                </a:lnTo>
                <a:lnTo>
                  <a:pt x="20526" y="120000"/>
                </a:lnTo>
                <a:lnTo>
                  <a:pt x="20526" y="120000"/>
                </a:lnTo>
                <a:lnTo>
                  <a:pt x="17368" y="120000"/>
                </a:lnTo>
                <a:lnTo>
                  <a:pt x="17368" y="120000"/>
                </a:lnTo>
                <a:lnTo>
                  <a:pt x="17368" y="120000"/>
                </a:lnTo>
                <a:lnTo>
                  <a:pt x="17368" y="120000"/>
                </a:lnTo>
                <a:lnTo>
                  <a:pt x="12631" y="120000"/>
                </a:lnTo>
                <a:lnTo>
                  <a:pt x="12631" y="120000"/>
                </a:lnTo>
                <a:lnTo>
                  <a:pt x="12631" y="109090"/>
                </a:lnTo>
                <a:lnTo>
                  <a:pt x="12631" y="109090"/>
                </a:lnTo>
                <a:lnTo>
                  <a:pt x="12631" y="109090"/>
                </a:lnTo>
                <a:lnTo>
                  <a:pt x="9473" y="109090"/>
                </a:lnTo>
                <a:lnTo>
                  <a:pt x="9473" y="109090"/>
                </a:lnTo>
                <a:lnTo>
                  <a:pt x="9473" y="109090"/>
                </a:lnTo>
                <a:lnTo>
                  <a:pt x="6315" y="109090"/>
                </a:lnTo>
                <a:lnTo>
                  <a:pt x="6315" y="109090"/>
                </a:lnTo>
                <a:lnTo>
                  <a:pt x="6315" y="109090"/>
                </a:lnTo>
                <a:lnTo>
                  <a:pt x="6315" y="109090"/>
                </a:lnTo>
                <a:lnTo>
                  <a:pt x="3157" y="109090"/>
                </a:lnTo>
                <a:lnTo>
                  <a:pt x="3157" y="109090"/>
                </a:lnTo>
                <a:lnTo>
                  <a:pt x="3157" y="109090"/>
                </a:lnTo>
                <a:lnTo>
                  <a:pt x="3157" y="109090"/>
                </a:lnTo>
                <a:lnTo>
                  <a:pt x="0" y="109090"/>
                </a:lnTo>
                <a:lnTo>
                  <a:pt x="0" y="109090"/>
                </a:lnTo>
                <a:lnTo>
                  <a:pt x="0" y="109090"/>
                </a:lnTo>
                <a:lnTo>
                  <a:pt x="0" y="109090"/>
                </a:lnTo>
                <a:lnTo>
                  <a:pt x="0" y="109090"/>
                </a:lnTo>
                <a:lnTo>
                  <a:pt x="0" y="109090"/>
                </a:lnTo>
                <a:lnTo>
                  <a:pt x="0" y="109090"/>
                </a:lnTo>
                <a:lnTo>
                  <a:pt x="0" y="98181"/>
                </a:lnTo>
                <a:lnTo>
                  <a:pt x="3157" y="98181"/>
                </a:lnTo>
                <a:lnTo>
                  <a:pt x="3157" y="98181"/>
                </a:lnTo>
                <a:lnTo>
                  <a:pt x="3157" y="98181"/>
                </a:lnTo>
                <a:lnTo>
                  <a:pt x="3157" y="98181"/>
                </a:lnTo>
                <a:lnTo>
                  <a:pt x="6315" y="98181"/>
                </a:lnTo>
                <a:lnTo>
                  <a:pt x="6315" y="98181"/>
                </a:lnTo>
                <a:lnTo>
                  <a:pt x="6315" y="98181"/>
                </a:lnTo>
                <a:lnTo>
                  <a:pt x="6315" y="98181"/>
                </a:lnTo>
                <a:lnTo>
                  <a:pt x="9473" y="98181"/>
                </a:lnTo>
                <a:lnTo>
                  <a:pt x="9473" y="98181"/>
                </a:lnTo>
                <a:lnTo>
                  <a:pt x="9473" y="98181"/>
                </a:lnTo>
                <a:lnTo>
                  <a:pt x="12631" y="98181"/>
                </a:lnTo>
                <a:lnTo>
                  <a:pt x="12631" y="98181"/>
                </a:lnTo>
                <a:lnTo>
                  <a:pt x="12631" y="98181"/>
                </a:lnTo>
                <a:lnTo>
                  <a:pt x="12631" y="98181"/>
                </a:lnTo>
                <a:lnTo>
                  <a:pt x="17368" y="98181"/>
                </a:lnTo>
                <a:lnTo>
                  <a:pt x="17368" y="98181"/>
                </a:lnTo>
                <a:lnTo>
                  <a:pt x="17368" y="98181"/>
                </a:lnTo>
                <a:lnTo>
                  <a:pt x="17368" y="98181"/>
                </a:lnTo>
                <a:lnTo>
                  <a:pt x="20526" y="98181"/>
                </a:lnTo>
                <a:lnTo>
                  <a:pt x="20526" y="98181"/>
                </a:lnTo>
                <a:lnTo>
                  <a:pt x="20526" y="98181"/>
                </a:lnTo>
                <a:lnTo>
                  <a:pt x="23684" y="98181"/>
                </a:lnTo>
                <a:lnTo>
                  <a:pt x="23684" y="98181"/>
                </a:lnTo>
                <a:lnTo>
                  <a:pt x="20526" y="98181"/>
                </a:lnTo>
                <a:lnTo>
                  <a:pt x="20526" y="98181"/>
                </a:lnTo>
                <a:lnTo>
                  <a:pt x="20526" y="98181"/>
                </a:lnTo>
                <a:lnTo>
                  <a:pt x="17368" y="98181"/>
                </a:lnTo>
                <a:lnTo>
                  <a:pt x="17368" y="98181"/>
                </a:lnTo>
                <a:lnTo>
                  <a:pt x="17368" y="98181"/>
                </a:lnTo>
                <a:lnTo>
                  <a:pt x="17368" y="98181"/>
                </a:lnTo>
                <a:lnTo>
                  <a:pt x="17368" y="98181"/>
                </a:lnTo>
                <a:lnTo>
                  <a:pt x="12631" y="98181"/>
                </a:lnTo>
                <a:lnTo>
                  <a:pt x="12631" y="98181"/>
                </a:lnTo>
                <a:lnTo>
                  <a:pt x="12631" y="98181"/>
                </a:lnTo>
                <a:lnTo>
                  <a:pt x="12631" y="98181"/>
                </a:lnTo>
                <a:lnTo>
                  <a:pt x="9473" y="98181"/>
                </a:lnTo>
                <a:lnTo>
                  <a:pt x="9473" y="98181"/>
                </a:lnTo>
                <a:lnTo>
                  <a:pt x="9473" y="98181"/>
                </a:lnTo>
                <a:lnTo>
                  <a:pt x="9473" y="87272"/>
                </a:lnTo>
                <a:lnTo>
                  <a:pt x="6315" y="87272"/>
                </a:lnTo>
                <a:lnTo>
                  <a:pt x="6315" y="87272"/>
                </a:lnTo>
                <a:lnTo>
                  <a:pt x="9473" y="87272"/>
                </a:lnTo>
                <a:lnTo>
                  <a:pt x="9473" y="87272"/>
                </a:lnTo>
                <a:lnTo>
                  <a:pt x="9473" y="87272"/>
                </a:lnTo>
                <a:lnTo>
                  <a:pt x="9473" y="87272"/>
                </a:lnTo>
                <a:lnTo>
                  <a:pt x="12631" y="87272"/>
                </a:lnTo>
                <a:lnTo>
                  <a:pt x="12631" y="87272"/>
                </a:lnTo>
                <a:lnTo>
                  <a:pt x="12631" y="76363"/>
                </a:lnTo>
                <a:lnTo>
                  <a:pt x="12631" y="76363"/>
                </a:lnTo>
                <a:lnTo>
                  <a:pt x="12631" y="76363"/>
                </a:lnTo>
                <a:lnTo>
                  <a:pt x="17368" y="76363"/>
                </a:lnTo>
                <a:lnTo>
                  <a:pt x="17368" y="76363"/>
                </a:lnTo>
                <a:lnTo>
                  <a:pt x="17368" y="76363"/>
                </a:lnTo>
                <a:lnTo>
                  <a:pt x="17368" y="76363"/>
                </a:lnTo>
                <a:lnTo>
                  <a:pt x="20526" y="76363"/>
                </a:lnTo>
                <a:lnTo>
                  <a:pt x="20526" y="87272"/>
                </a:lnTo>
                <a:lnTo>
                  <a:pt x="20526" y="87272"/>
                </a:lnTo>
                <a:lnTo>
                  <a:pt x="20526" y="87272"/>
                </a:lnTo>
                <a:lnTo>
                  <a:pt x="23684" y="87272"/>
                </a:lnTo>
                <a:lnTo>
                  <a:pt x="23684" y="87272"/>
                </a:lnTo>
                <a:lnTo>
                  <a:pt x="23684" y="87272"/>
                </a:lnTo>
                <a:lnTo>
                  <a:pt x="23684" y="87272"/>
                </a:lnTo>
                <a:lnTo>
                  <a:pt x="26842" y="87272"/>
                </a:lnTo>
                <a:lnTo>
                  <a:pt x="26842" y="87272"/>
                </a:lnTo>
                <a:lnTo>
                  <a:pt x="26842" y="87272"/>
                </a:lnTo>
                <a:lnTo>
                  <a:pt x="26842" y="87272"/>
                </a:lnTo>
                <a:lnTo>
                  <a:pt x="26842" y="87272"/>
                </a:lnTo>
                <a:lnTo>
                  <a:pt x="30000" y="87272"/>
                </a:lnTo>
                <a:lnTo>
                  <a:pt x="30000" y="87272"/>
                </a:lnTo>
                <a:lnTo>
                  <a:pt x="30000" y="87272"/>
                </a:lnTo>
                <a:lnTo>
                  <a:pt x="34736" y="87272"/>
                </a:lnTo>
                <a:lnTo>
                  <a:pt x="34736" y="87272"/>
                </a:lnTo>
                <a:lnTo>
                  <a:pt x="34736" y="87272"/>
                </a:lnTo>
                <a:lnTo>
                  <a:pt x="34736" y="87272"/>
                </a:lnTo>
                <a:lnTo>
                  <a:pt x="37894" y="87272"/>
                </a:lnTo>
                <a:lnTo>
                  <a:pt x="37894" y="87272"/>
                </a:lnTo>
                <a:lnTo>
                  <a:pt x="37894" y="87272"/>
                </a:lnTo>
                <a:lnTo>
                  <a:pt x="37894" y="87272"/>
                </a:lnTo>
                <a:lnTo>
                  <a:pt x="41052" y="87272"/>
                </a:lnTo>
                <a:lnTo>
                  <a:pt x="41052" y="87272"/>
                </a:lnTo>
                <a:lnTo>
                  <a:pt x="41052" y="87272"/>
                </a:lnTo>
                <a:lnTo>
                  <a:pt x="44210" y="87272"/>
                </a:lnTo>
                <a:lnTo>
                  <a:pt x="44210" y="87272"/>
                </a:lnTo>
                <a:lnTo>
                  <a:pt x="44210" y="87272"/>
                </a:lnTo>
                <a:lnTo>
                  <a:pt x="44210" y="87272"/>
                </a:lnTo>
                <a:lnTo>
                  <a:pt x="47368" y="87272"/>
                </a:lnTo>
                <a:lnTo>
                  <a:pt x="47368" y="87272"/>
                </a:lnTo>
                <a:lnTo>
                  <a:pt x="44210" y="87272"/>
                </a:lnTo>
                <a:lnTo>
                  <a:pt x="44210" y="76363"/>
                </a:lnTo>
                <a:lnTo>
                  <a:pt x="47368" y="76363"/>
                </a:lnTo>
                <a:lnTo>
                  <a:pt x="47368" y="76363"/>
                </a:lnTo>
                <a:lnTo>
                  <a:pt x="47368" y="76363"/>
                </a:lnTo>
                <a:lnTo>
                  <a:pt x="47368" y="76363"/>
                </a:lnTo>
                <a:lnTo>
                  <a:pt x="52105" y="76363"/>
                </a:lnTo>
                <a:lnTo>
                  <a:pt x="52105" y="76363"/>
                </a:lnTo>
                <a:lnTo>
                  <a:pt x="52105" y="76363"/>
                </a:lnTo>
                <a:lnTo>
                  <a:pt x="52105" y="76363"/>
                </a:lnTo>
                <a:lnTo>
                  <a:pt x="52105" y="76363"/>
                </a:lnTo>
                <a:lnTo>
                  <a:pt x="47368" y="76363"/>
                </a:lnTo>
                <a:lnTo>
                  <a:pt x="47368" y="76363"/>
                </a:lnTo>
                <a:lnTo>
                  <a:pt x="47368" y="76363"/>
                </a:lnTo>
                <a:lnTo>
                  <a:pt x="47368" y="76363"/>
                </a:lnTo>
                <a:lnTo>
                  <a:pt x="47368" y="76363"/>
                </a:lnTo>
                <a:lnTo>
                  <a:pt x="44210" y="76363"/>
                </a:lnTo>
                <a:lnTo>
                  <a:pt x="44210" y="76363"/>
                </a:lnTo>
                <a:lnTo>
                  <a:pt x="44210" y="76363"/>
                </a:lnTo>
                <a:lnTo>
                  <a:pt x="44210" y="76363"/>
                </a:lnTo>
                <a:lnTo>
                  <a:pt x="41052" y="76363"/>
                </a:lnTo>
                <a:lnTo>
                  <a:pt x="41052" y="76363"/>
                </a:lnTo>
                <a:lnTo>
                  <a:pt x="41052" y="76363"/>
                </a:lnTo>
                <a:lnTo>
                  <a:pt x="37894" y="76363"/>
                </a:lnTo>
                <a:lnTo>
                  <a:pt x="37894" y="76363"/>
                </a:lnTo>
                <a:lnTo>
                  <a:pt x="37894" y="76363"/>
                </a:lnTo>
                <a:lnTo>
                  <a:pt x="37894" y="76363"/>
                </a:lnTo>
                <a:lnTo>
                  <a:pt x="34736" y="76363"/>
                </a:lnTo>
                <a:lnTo>
                  <a:pt x="34736" y="76363"/>
                </a:lnTo>
                <a:lnTo>
                  <a:pt x="34736" y="76363"/>
                </a:lnTo>
                <a:lnTo>
                  <a:pt x="34736" y="76363"/>
                </a:lnTo>
                <a:lnTo>
                  <a:pt x="34736" y="60000"/>
                </a:lnTo>
                <a:lnTo>
                  <a:pt x="34736" y="60000"/>
                </a:lnTo>
                <a:lnTo>
                  <a:pt x="30000" y="60000"/>
                </a:lnTo>
                <a:lnTo>
                  <a:pt x="30000" y="60000"/>
                </a:lnTo>
                <a:lnTo>
                  <a:pt x="30000" y="60000"/>
                </a:lnTo>
                <a:lnTo>
                  <a:pt x="34736" y="60000"/>
                </a:lnTo>
                <a:lnTo>
                  <a:pt x="34736" y="60000"/>
                </a:lnTo>
                <a:lnTo>
                  <a:pt x="34736" y="60000"/>
                </a:lnTo>
                <a:lnTo>
                  <a:pt x="34736" y="60000"/>
                </a:lnTo>
                <a:lnTo>
                  <a:pt x="37894" y="60000"/>
                </a:lnTo>
                <a:lnTo>
                  <a:pt x="37894" y="49090"/>
                </a:lnTo>
                <a:lnTo>
                  <a:pt x="37894" y="49090"/>
                </a:lnTo>
                <a:lnTo>
                  <a:pt x="37894" y="49090"/>
                </a:lnTo>
                <a:lnTo>
                  <a:pt x="37894" y="49090"/>
                </a:lnTo>
                <a:lnTo>
                  <a:pt x="37894" y="60000"/>
                </a:lnTo>
                <a:lnTo>
                  <a:pt x="41052" y="60000"/>
                </a:lnTo>
                <a:lnTo>
                  <a:pt x="41052" y="60000"/>
                </a:lnTo>
                <a:lnTo>
                  <a:pt x="41052" y="60000"/>
                </a:lnTo>
                <a:lnTo>
                  <a:pt x="44210" y="60000"/>
                </a:lnTo>
                <a:lnTo>
                  <a:pt x="44210" y="60000"/>
                </a:lnTo>
                <a:lnTo>
                  <a:pt x="44210" y="60000"/>
                </a:lnTo>
                <a:lnTo>
                  <a:pt x="44210" y="60000"/>
                </a:lnTo>
                <a:lnTo>
                  <a:pt x="44210" y="60000"/>
                </a:lnTo>
                <a:lnTo>
                  <a:pt x="47368" y="60000"/>
                </a:lnTo>
                <a:lnTo>
                  <a:pt x="47368" y="60000"/>
                </a:lnTo>
                <a:lnTo>
                  <a:pt x="47368" y="60000"/>
                </a:lnTo>
                <a:lnTo>
                  <a:pt x="47368" y="60000"/>
                </a:lnTo>
                <a:lnTo>
                  <a:pt x="52105" y="60000"/>
                </a:lnTo>
                <a:lnTo>
                  <a:pt x="52105" y="60000"/>
                </a:lnTo>
                <a:lnTo>
                  <a:pt x="52105" y="60000"/>
                </a:lnTo>
                <a:lnTo>
                  <a:pt x="52105" y="60000"/>
                </a:lnTo>
                <a:lnTo>
                  <a:pt x="52105" y="49090"/>
                </a:lnTo>
                <a:lnTo>
                  <a:pt x="52105" y="49090"/>
                </a:lnTo>
                <a:lnTo>
                  <a:pt x="52105" y="49090"/>
                </a:lnTo>
                <a:lnTo>
                  <a:pt x="52105" y="49090"/>
                </a:lnTo>
                <a:lnTo>
                  <a:pt x="55263" y="49090"/>
                </a:lnTo>
                <a:lnTo>
                  <a:pt x="55263" y="49090"/>
                </a:lnTo>
                <a:lnTo>
                  <a:pt x="55263" y="49090"/>
                </a:lnTo>
                <a:lnTo>
                  <a:pt x="55263" y="49090"/>
                </a:lnTo>
                <a:lnTo>
                  <a:pt x="58421" y="49090"/>
                </a:lnTo>
                <a:lnTo>
                  <a:pt x="58421" y="49090"/>
                </a:lnTo>
                <a:lnTo>
                  <a:pt x="58421" y="49090"/>
                </a:lnTo>
                <a:lnTo>
                  <a:pt x="58421" y="49090"/>
                </a:lnTo>
                <a:lnTo>
                  <a:pt x="61578" y="49090"/>
                </a:lnTo>
                <a:lnTo>
                  <a:pt x="61578" y="49090"/>
                </a:lnTo>
                <a:lnTo>
                  <a:pt x="61578" y="49090"/>
                </a:lnTo>
                <a:lnTo>
                  <a:pt x="61578" y="49090"/>
                </a:lnTo>
                <a:lnTo>
                  <a:pt x="61578" y="3818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3" name="Shape 733"/>
          <p:cNvSpPr/>
          <p:nvPr/>
        </p:nvSpPr>
        <p:spPr>
          <a:xfrm>
            <a:off x="6098381" y="2201866"/>
            <a:ext cx="101204" cy="39687"/>
          </a:xfrm>
          <a:custGeom>
            <a:avLst/>
            <a:gdLst/>
            <a:ahLst/>
            <a:cxnLst/>
            <a:rect l="0" t="0" r="0" b="0"/>
            <a:pathLst>
              <a:path w="120000" h="120000" extrusionOk="0">
                <a:moveTo>
                  <a:pt x="64941" y="0"/>
                </a:moveTo>
                <a:lnTo>
                  <a:pt x="64941" y="0"/>
                </a:lnTo>
                <a:lnTo>
                  <a:pt x="67764" y="0"/>
                </a:lnTo>
                <a:lnTo>
                  <a:pt x="67764" y="0"/>
                </a:lnTo>
                <a:lnTo>
                  <a:pt x="67764" y="0"/>
                </a:lnTo>
                <a:lnTo>
                  <a:pt x="67764" y="0"/>
                </a:lnTo>
                <a:lnTo>
                  <a:pt x="70588" y="0"/>
                </a:lnTo>
                <a:lnTo>
                  <a:pt x="70588" y="0"/>
                </a:lnTo>
                <a:lnTo>
                  <a:pt x="70588" y="0"/>
                </a:lnTo>
                <a:lnTo>
                  <a:pt x="70588" y="0"/>
                </a:lnTo>
                <a:lnTo>
                  <a:pt x="73411" y="0"/>
                </a:lnTo>
                <a:lnTo>
                  <a:pt x="73411" y="0"/>
                </a:lnTo>
                <a:lnTo>
                  <a:pt x="73411" y="0"/>
                </a:lnTo>
                <a:lnTo>
                  <a:pt x="73411" y="0"/>
                </a:lnTo>
                <a:lnTo>
                  <a:pt x="77647" y="0"/>
                </a:lnTo>
                <a:lnTo>
                  <a:pt x="77647" y="0"/>
                </a:lnTo>
                <a:lnTo>
                  <a:pt x="77647" y="14400"/>
                </a:lnTo>
                <a:lnTo>
                  <a:pt x="73411" y="14400"/>
                </a:lnTo>
                <a:lnTo>
                  <a:pt x="73411" y="14400"/>
                </a:lnTo>
                <a:lnTo>
                  <a:pt x="73411" y="14400"/>
                </a:lnTo>
                <a:lnTo>
                  <a:pt x="73411" y="14400"/>
                </a:lnTo>
                <a:lnTo>
                  <a:pt x="73411" y="14400"/>
                </a:lnTo>
                <a:lnTo>
                  <a:pt x="70588" y="14400"/>
                </a:lnTo>
                <a:lnTo>
                  <a:pt x="70588" y="14400"/>
                </a:lnTo>
                <a:lnTo>
                  <a:pt x="70588" y="14400"/>
                </a:lnTo>
                <a:lnTo>
                  <a:pt x="70588" y="14400"/>
                </a:lnTo>
                <a:lnTo>
                  <a:pt x="67764" y="14400"/>
                </a:lnTo>
                <a:lnTo>
                  <a:pt x="67764" y="24000"/>
                </a:lnTo>
                <a:lnTo>
                  <a:pt x="67764" y="24000"/>
                </a:lnTo>
                <a:lnTo>
                  <a:pt x="67764" y="24000"/>
                </a:lnTo>
                <a:lnTo>
                  <a:pt x="67764" y="24000"/>
                </a:lnTo>
                <a:lnTo>
                  <a:pt x="67764" y="24000"/>
                </a:lnTo>
                <a:lnTo>
                  <a:pt x="67764" y="33600"/>
                </a:lnTo>
                <a:lnTo>
                  <a:pt x="67764" y="33600"/>
                </a:lnTo>
                <a:lnTo>
                  <a:pt x="67764" y="33600"/>
                </a:lnTo>
                <a:lnTo>
                  <a:pt x="67764" y="33600"/>
                </a:lnTo>
                <a:lnTo>
                  <a:pt x="67764" y="33600"/>
                </a:lnTo>
                <a:lnTo>
                  <a:pt x="67764" y="33600"/>
                </a:lnTo>
                <a:lnTo>
                  <a:pt x="70588" y="33600"/>
                </a:lnTo>
                <a:lnTo>
                  <a:pt x="70588" y="33600"/>
                </a:lnTo>
                <a:lnTo>
                  <a:pt x="70588" y="33600"/>
                </a:lnTo>
                <a:lnTo>
                  <a:pt x="70588" y="24000"/>
                </a:lnTo>
                <a:lnTo>
                  <a:pt x="70588" y="24000"/>
                </a:lnTo>
                <a:lnTo>
                  <a:pt x="73411" y="24000"/>
                </a:lnTo>
                <a:lnTo>
                  <a:pt x="73411" y="24000"/>
                </a:lnTo>
                <a:lnTo>
                  <a:pt x="73411" y="24000"/>
                </a:lnTo>
                <a:lnTo>
                  <a:pt x="73411" y="24000"/>
                </a:lnTo>
                <a:lnTo>
                  <a:pt x="77647" y="24000"/>
                </a:lnTo>
                <a:lnTo>
                  <a:pt x="77647" y="24000"/>
                </a:lnTo>
                <a:lnTo>
                  <a:pt x="77647" y="24000"/>
                </a:lnTo>
                <a:lnTo>
                  <a:pt x="77647" y="24000"/>
                </a:lnTo>
                <a:lnTo>
                  <a:pt x="77647" y="24000"/>
                </a:lnTo>
                <a:lnTo>
                  <a:pt x="77647" y="24000"/>
                </a:lnTo>
                <a:lnTo>
                  <a:pt x="77647" y="24000"/>
                </a:lnTo>
                <a:lnTo>
                  <a:pt x="77647" y="14400"/>
                </a:lnTo>
                <a:lnTo>
                  <a:pt x="77647" y="14400"/>
                </a:lnTo>
                <a:lnTo>
                  <a:pt x="77647" y="14400"/>
                </a:lnTo>
                <a:lnTo>
                  <a:pt x="80470" y="14400"/>
                </a:lnTo>
                <a:lnTo>
                  <a:pt x="80470" y="14400"/>
                </a:lnTo>
                <a:lnTo>
                  <a:pt x="80470" y="14400"/>
                </a:lnTo>
                <a:lnTo>
                  <a:pt x="83294" y="14400"/>
                </a:lnTo>
                <a:lnTo>
                  <a:pt x="83294" y="14400"/>
                </a:lnTo>
                <a:lnTo>
                  <a:pt x="83294" y="14400"/>
                </a:lnTo>
                <a:lnTo>
                  <a:pt x="83294" y="14400"/>
                </a:lnTo>
                <a:lnTo>
                  <a:pt x="83294" y="14400"/>
                </a:lnTo>
                <a:lnTo>
                  <a:pt x="86117" y="14400"/>
                </a:lnTo>
                <a:lnTo>
                  <a:pt x="86117" y="14400"/>
                </a:lnTo>
                <a:lnTo>
                  <a:pt x="86117" y="14400"/>
                </a:lnTo>
                <a:lnTo>
                  <a:pt x="86117" y="14400"/>
                </a:lnTo>
                <a:lnTo>
                  <a:pt x="88941" y="14400"/>
                </a:lnTo>
                <a:lnTo>
                  <a:pt x="88941" y="14400"/>
                </a:lnTo>
                <a:lnTo>
                  <a:pt x="88941" y="14400"/>
                </a:lnTo>
                <a:lnTo>
                  <a:pt x="88941" y="24000"/>
                </a:lnTo>
                <a:lnTo>
                  <a:pt x="93176" y="24000"/>
                </a:lnTo>
                <a:lnTo>
                  <a:pt x="93176" y="24000"/>
                </a:lnTo>
                <a:lnTo>
                  <a:pt x="93176" y="24000"/>
                </a:lnTo>
                <a:lnTo>
                  <a:pt x="93176" y="24000"/>
                </a:lnTo>
                <a:lnTo>
                  <a:pt x="93176" y="24000"/>
                </a:lnTo>
                <a:lnTo>
                  <a:pt x="93176" y="24000"/>
                </a:lnTo>
                <a:lnTo>
                  <a:pt x="96000" y="24000"/>
                </a:lnTo>
                <a:lnTo>
                  <a:pt x="96000" y="24000"/>
                </a:lnTo>
                <a:lnTo>
                  <a:pt x="96000" y="24000"/>
                </a:lnTo>
                <a:lnTo>
                  <a:pt x="96000" y="24000"/>
                </a:lnTo>
                <a:lnTo>
                  <a:pt x="98823" y="24000"/>
                </a:lnTo>
                <a:lnTo>
                  <a:pt x="98823" y="24000"/>
                </a:lnTo>
                <a:lnTo>
                  <a:pt x="98823" y="24000"/>
                </a:lnTo>
                <a:lnTo>
                  <a:pt x="101647" y="24000"/>
                </a:lnTo>
                <a:lnTo>
                  <a:pt x="101647" y="33600"/>
                </a:lnTo>
                <a:lnTo>
                  <a:pt x="101647" y="33600"/>
                </a:lnTo>
                <a:lnTo>
                  <a:pt x="101647" y="33600"/>
                </a:lnTo>
                <a:lnTo>
                  <a:pt x="101647" y="33600"/>
                </a:lnTo>
                <a:lnTo>
                  <a:pt x="101647" y="33600"/>
                </a:lnTo>
                <a:lnTo>
                  <a:pt x="101647" y="33600"/>
                </a:lnTo>
                <a:lnTo>
                  <a:pt x="101647" y="43200"/>
                </a:lnTo>
                <a:lnTo>
                  <a:pt x="104470" y="43200"/>
                </a:lnTo>
                <a:lnTo>
                  <a:pt x="104470" y="43200"/>
                </a:lnTo>
                <a:lnTo>
                  <a:pt x="104470" y="43200"/>
                </a:lnTo>
                <a:lnTo>
                  <a:pt x="104470" y="33600"/>
                </a:lnTo>
                <a:lnTo>
                  <a:pt x="108705" y="33600"/>
                </a:lnTo>
                <a:lnTo>
                  <a:pt x="108705" y="33600"/>
                </a:lnTo>
                <a:lnTo>
                  <a:pt x="108705" y="33600"/>
                </a:lnTo>
                <a:lnTo>
                  <a:pt x="108705" y="43200"/>
                </a:lnTo>
                <a:lnTo>
                  <a:pt x="108705" y="43200"/>
                </a:lnTo>
                <a:lnTo>
                  <a:pt x="111529" y="43200"/>
                </a:lnTo>
                <a:lnTo>
                  <a:pt x="111529" y="43200"/>
                </a:lnTo>
                <a:lnTo>
                  <a:pt x="111529" y="33600"/>
                </a:lnTo>
                <a:lnTo>
                  <a:pt x="111529" y="33600"/>
                </a:lnTo>
                <a:lnTo>
                  <a:pt x="111529" y="33600"/>
                </a:lnTo>
                <a:lnTo>
                  <a:pt x="114352" y="33600"/>
                </a:lnTo>
                <a:lnTo>
                  <a:pt x="114352" y="43200"/>
                </a:lnTo>
                <a:lnTo>
                  <a:pt x="111529" y="43200"/>
                </a:lnTo>
                <a:lnTo>
                  <a:pt x="111529" y="43200"/>
                </a:lnTo>
                <a:lnTo>
                  <a:pt x="111529" y="43200"/>
                </a:lnTo>
                <a:lnTo>
                  <a:pt x="111529" y="43200"/>
                </a:lnTo>
                <a:lnTo>
                  <a:pt x="114352" y="43200"/>
                </a:lnTo>
                <a:lnTo>
                  <a:pt x="114352" y="43200"/>
                </a:lnTo>
                <a:lnTo>
                  <a:pt x="114352" y="43200"/>
                </a:lnTo>
                <a:lnTo>
                  <a:pt x="117176" y="43200"/>
                </a:lnTo>
                <a:lnTo>
                  <a:pt x="117176" y="43200"/>
                </a:lnTo>
                <a:lnTo>
                  <a:pt x="117176" y="43200"/>
                </a:lnTo>
                <a:lnTo>
                  <a:pt x="117176" y="43200"/>
                </a:lnTo>
                <a:lnTo>
                  <a:pt x="117176" y="43200"/>
                </a:lnTo>
                <a:lnTo>
                  <a:pt x="117176" y="52800"/>
                </a:lnTo>
                <a:lnTo>
                  <a:pt x="120000" y="52800"/>
                </a:lnTo>
                <a:lnTo>
                  <a:pt x="120000" y="52800"/>
                </a:lnTo>
                <a:lnTo>
                  <a:pt x="120000" y="52800"/>
                </a:lnTo>
                <a:lnTo>
                  <a:pt x="120000" y="52800"/>
                </a:lnTo>
                <a:lnTo>
                  <a:pt x="120000" y="67200"/>
                </a:lnTo>
                <a:lnTo>
                  <a:pt x="120000" y="67200"/>
                </a:lnTo>
                <a:lnTo>
                  <a:pt x="120000" y="67200"/>
                </a:lnTo>
                <a:lnTo>
                  <a:pt x="120000" y="67200"/>
                </a:lnTo>
                <a:lnTo>
                  <a:pt x="120000" y="76800"/>
                </a:lnTo>
                <a:lnTo>
                  <a:pt x="120000" y="76800"/>
                </a:lnTo>
                <a:lnTo>
                  <a:pt x="120000" y="76800"/>
                </a:lnTo>
                <a:lnTo>
                  <a:pt x="120000" y="76800"/>
                </a:lnTo>
                <a:lnTo>
                  <a:pt x="117176" y="76800"/>
                </a:lnTo>
                <a:lnTo>
                  <a:pt x="117176" y="76800"/>
                </a:lnTo>
                <a:lnTo>
                  <a:pt x="117176" y="76800"/>
                </a:lnTo>
                <a:lnTo>
                  <a:pt x="117176" y="76800"/>
                </a:lnTo>
                <a:lnTo>
                  <a:pt x="117176" y="76800"/>
                </a:lnTo>
                <a:lnTo>
                  <a:pt x="117176" y="86400"/>
                </a:lnTo>
                <a:lnTo>
                  <a:pt x="114352" y="86400"/>
                </a:lnTo>
                <a:lnTo>
                  <a:pt x="114352" y="86400"/>
                </a:lnTo>
                <a:lnTo>
                  <a:pt x="114352" y="86400"/>
                </a:lnTo>
                <a:lnTo>
                  <a:pt x="114352" y="86400"/>
                </a:lnTo>
                <a:lnTo>
                  <a:pt x="111529" y="86400"/>
                </a:lnTo>
                <a:lnTo>
                  <a:pt x="111529" y="86400"/>
                </a:lnTo>
                <a:lnTo>
                  <a:pt x="111529" y="86400"/>
                </a:lnTo>
                <a:lnTo>
                  <a:pt x="111529" y="86400"/>
                </a:lnTo>
                <a:lnTo>
                  <a:pt x="111529" y="86400"/>
                </a:lnTo>
                <a:lnTo>
                  <a:pt x="108705" y="86400"/>
                </a:lnTo>
                <a:lnTo>
                  <a:pt x="108705" y="86400"/>
                </a:lnTo>
                <a:lnTo>
                  <a:pt x="108705" y="86400"/>
                </a:lnTo>
                <a:lnTo>
                  <a:pt x="108705" y="86400"/>
                </a:lnTo>
                <a:lnTo>
                  <a:pt x="104470" y="86400"/>
                </a:lnTo>
                <a:lnTo>
                  <a:pt x="104470" y="86400"/>
                </a:lnTo>
                <a:lnTo>
                  <a:pt x="104470" y="86400"/>
                </a:lnTo>
                <a:lnTo>
                  <a:pt x="101647" y="86400"/>
                </a:lnTo>
                <a:lnTo>
                  <a:pt x="101647" y="86400"/>
                </a:lnTo>
                <a:lnTo>
                  <a:pt x="101647" y="86400"/>
                </a:lnTo>
                <a:lnTo>
                  <a:pt x="101647" y="86400"/>
                </a:lnTo>
                <a:lnTo>
                  <a:pt x="98823" y="86400"/>
                </a:lnTo>
                <a:lnTo>
                  <a:pt x="98823" y="86400"/>
                </a:lnTo>
                <a:lnTo>
                  <a:pt x="98823" y="86400"/>
                </a:lnTo>
                <a:lnTo>
                  <a:pt x="96000" y="86400"/>
                </a:lnTo>
                <a:lnTo>
                  <a:pt x="96000" y="86400"/>
                </a:lnTo>
                <a:lnTo>
                  <a:pt x="96000" y="86400"/>
                </a:lnTo>
                <a:lnTo>
                  <a:pt x="96000" y="96000"/>
                </a:lnTo>
                <a:lnTo>
                  <a:pt x="96000" y="96000"/>
                </a:lnTo>
                <a:lnTo>
                  <a:pt x="93176" y="96000"/>
                </a:lnTo>
                <a:lnTo>
                  <a:pt x="93176" y="96000"/>
                </a:lnTo>
                <a:lnTo>
                  <a:pt x="93176" y="96000"/>
                </a:lnTo>
                <a:lnTo>
                  <a:pt x="93176" y="96000"/>
                </a:lnTo>
                <a:lnTo>
                  <a:pt x="88941" y="96000"/>
                </a:lnTo>
                <a:lnTo>
                  <a:pt x="88941" y="96000"/>
                </a:lnTo>
                <a:lnTo>
                  <a:pt x="88941" y="96000"/>
                </a:lnTo>
                <a:lnTo>
                  <a:pt x="86117" y="96000"/>
                </a:lnTo>
                <a:lnTo>
                  <a:pt x="86117" y="96000"/>
                </a:lnTo>
                <a:lnTo>
                  <a:pt x="86117" y="96000"/>
                </a:lnTo>
                <a:lnTo>
                  <a:pt x="86117" y="96000"/>
                </a:lnTo>
                <a:lnTo>
                  <a:pt x="86117" y="96000"/>
                </a:lnTo>
                <a:lnTo>
                  <a:pt x="83294" y="96000"/>
                </a:lnTo>
                <a:lnTo>
                  <a:pt x="83294" y="96000"/>
                </a:lnTo>
                <a:lnTo>
                  <a:pt x="83294" y="96000"/>
                </a:lnTo>
                <a:lnTo>
                  <a:pt x="83294" y="96000"/>
                </a:lnTo>
                <a:lnTo>
                  <a:pt x="80470" y="96000"/>
                </a:lnTo>
                <a:lnTo>
                  <a:pt x="80470" y="96000"/>
                </a:lnTo>
                <a:lnTo>
                  <a:pt x="80470" y="96000"/>
                </a:lnTo>
                <a:lnTo>
                  <a:pt x="77647" y="96000"/>
                </a:lnTo>
                <a:lnTo>
                  <a:pt x="77647" y="96000"/>
                </a:lnTo>
                <a:lnTo>
                  <a:pt x="77647" y="96000"/>
                </a:lnTo>
                <a:lnTo>
                  <a:pt x="77647" y="96000"/>
                </a:lnTo>
                <a:lnTo>
                  <a:pt x="77647" y="96000"/>
                </a:lnTo>
                <a:lnTo>
                  <a:pt x="73411" y="96000"/>
                </a:lnTo>
                <a:lnTo>
                  <a:pt x="73411" y="96000"/>
                </a:lnTo>
                <a:lnTo>
                  <a:pt x="73411" y="96000"/>
                </a:lnTo>
                <a:lnTo>
                  <a:pt x="73411" y="96000"/>
                </a:lnTo>
                <a:lnTo>
                  <a:pt x="73411" y="96000"/>
                </a:lnTo>
                <a:lnTo>
                  <a:pt x="73411" y="96000"/>
                </a:lnTo>
                <a:lnTo>
                  <a:pt x="70588" y="96000"/>
                </a:lnTo>
                <a:lnTo>
                  <a:pt x="70588" y="96000"/>
                </a:lnTo>
                <a:lnTo>
                  <a:pt x="70588" y="105600"/>
                </a:lnTo>
                <a:lnTo>
                  <a:pt x="70588" y="105600"/>
                </a:lnTo>
                <a:lnTo>
                  <a:pt x="70588" y="105600"/>
                </a:lnTo>
                <a:lnTo>
                  <a:pt x="67764" y="105600"/>
                </a:lnTo>
                <a:lnTo>
                  <a:pt x="67764" y="105600"/>
                </a:lnTo>
                <a:lnTo>
                  <a:pt x="67764" y="105600"/>
                </a:lnTo>
                <a:lnTo>
                  <a:pt x="67764" y="105600"/>
                </a:lnTo>
                <a:lnTo>
                  <a:pt x="67764" y="105600"/>
                </a:lnTo>
                <a:lnTo>
                  <a:pt x="67764" y="96000"/>
                </a:lnTo>
                <a:lnTo>
                  <a:pt x="64941" y="96000"/>
                </a:lnTo>
                <a:lnTo>
                  <a:pt x="64941" y="96000"/>
                </a:lnTo>
                <a:lnTo>
                  <a:pt x="64941" y="96000"/>
                </a:lnTo>
                <a:lnTo>
                  <a:pt x="64941" y="96000"/>
                </a:lnTo>
                <a:lnTo>
                  <a:pt x="64941" y="96000"/>
                </a:lnTo>
                <a:lnTo>
                  <a:pt x="64941" y="96000"/>
                </a:lnTo>
                <a:lnTo>
                  <a:pt x="64941" y="96000"/>
                </a:lnTo>
                <a:lnTo>
                  <a:pt x="62117" y="96000"/>
                </a:lnTo>
                <a:lnTo>
                  <a:pt x="62117" y="96000"/>
                </a:lnTo>
                <a:lnTo>
                  <a:pt x="62117" y="96000"/>
                </a:lnTo>
                <a:lnTo>
                  <a:pt x="62117" y="96000"/>
                </a:lnTo>
                <a:lnTo>
                  <a:pt x="57882" y="96000"/>
                </a:lnTo>
                <a:lnTo>
                  <a:pt x="57882" y="96000"/>
                </a:lnTo>
                <a:lnTo>
                  <a:pt x="57882" y="96000"/>
                </a:lnTo>
                <a:lnTo>
                  <a:pt x="57882" y="96000"/>
                </a:lnTo>
                <a:lnTo>
                  <a:pt x="55058" y="96000"/>
                </a:lnTo>
                <a:lnTo>
                  <a:pt x="55058" y="96000"/>
                </a:lnTo>
                <a:lnTo>
                  <a:pt x="55058" y="96000"/>
                </a:lnTo>
                <a:lnTo>
                  <a:pt x="55058" y="96000"/>
                </a:lnTo>
                <a:lnTo>
                  <a:pt x="55058" y="105600"/>
                </a:lnTo>
                <a:lnTo>
                  <a:pt x="52235" y="105600"/>
                </a:lnTo>
                <a:lnTo>
                  <a:pt x="52235" y="105600"/>
                </a:lnTo>
                <a:lnTo>
                  <a:pt x="52235" y="96000"/>
                </a:lnTo>
                <a:lnTo>
                  <a:pt x="52235" y="96000"/>
                </a:lnTo>
                <a:lnTo>
                  <a:pt x="49411" y="96000"/>
                </a:lnTo>
                <a:lnTo>
                  <a:pt x="49411" y="96000"/>
                </a:lnTo>
                <a:lnTo>
                  <a:pt x="49411" y="96000"/>
                </a:lnTo>
                <a:lnTo>
                  <a:pt x="49411" y="96000"/>
                </a:lnTo>
                <a:lnTo>
                  <a:pt x="46588" y="96000"/>
                </a:lnTo>
                <a:lnTo>
                  <a:pt x="46588" y="96000"/>
                </a:lnTo>
                <a:lnTo>
                  <a:pt x="46588" y="96000"/>
                </a:lnTo>
                <a:lnTo>
                  <a:pt x="46588" y="96000"/>
                </a:lnTo>
                <a:lnTo>
                  <a:pt x="42352" y="96000"/>
                </a:lnTo>
                <a:lnTo>
                  <a:pt x="42352" y="96000"/>
                </a:lnTo>
                <a:lnTo>
                  <a:pt x="42352" y="96000"/>
                </a:lnTo>
                <a:lnTo>
                  <a:pt x="39529" y="96000"/>
                </a:lnTo>
                <a:lnTo>
                  <a:pt x="39529" y="96000"/>
                </a:lnTo>
                <a:lnTo>
                  <a:pt x="39529" y="96000"/>
                </a:lnTo>
                <a:lnTo>
                  <a:pt x="39529" y="96000"/>
                </a:lnTo>
                <a:lnTo>
                  <a:pt x="36705" y="96000"/>
                </a:lnTo>
                <a:lnTo>
                  <a:pt x="36705" y="96000"/>
                </a:lnTo>
                <a:lnTo>
                  <a:pt x="36705" y="105600"/>
                </a:lnTo>
                <a:lnTo>
                  <a:pt x="36705" y="105600"/>
                </a:lnTo>
                <a:lnTo>
                  <a:pt x="36705" y="105600"/>
                </a:lnTo>
                <a:lnTo>
                  <a:pt x="33882" y="105600"/>
                </a:lnTo>
                <a:lnTo>
                  <a:pt x="33882" y="105600"/>
                </a:lnTo>
                <a:lnTo>
                  <a:pt x="33882" y="105600"/>
                </a:lnTo>
                <a:lnTo>
                  <a:pt x="33882" y="105600"/>
                </a:lnTo>
                <a:lnTo>
                  <a:pt x="31058" y="105600"/>
                </a:lnTo>
                <a:lnTo>
                  <a:pt x="31058" y="105600"/>
                </a:lnTo>
                <a:lnTo>
                  <a:pt x="31058" y="105600"/>
                </a:lnTo>
                <a:lnTo>
                  <a:pt x="31058" y="105600"/>
                </a:lnTo>
                <a:lnTo>
                  <a:pt x="31058" y="105600"/>
                </a:lnTo>
                <a:lnTo>
                  <a:pt x="26823" y="105600"/>
                </a:lnTo>
                <a:lnTo>
                  <a:pt x="26823" y="105600"/>
                </a:lnTo>
                <a:lnTo>
                  <a:pt x="26823" y="105600"/>
                </a:lnTo>
                <a:lnTo>
                  <a:pt x="26823" y="105600"/>
                </a:lnTo>
                <a:lnTo>
                  <a:pt x="24000" y="105600"/>
                </a:lnTo>
                <a:lnTo>
                  <a:pt x="24000" y="105600"/>
                </a:lnTo>
                <a:lnTo>
                  <a:pt x="24000" y="105600"/>
                </a:lnTo>
                <a:lnTo>
                  <a:pt x="21176" y="105600"/>
                </a:lnTo>
                <a:lnTo>
                  <a:pt x="21176" y="120000"/>
                </a:lnTo>
                <a:lnTo>
                  <a:pt x="21176" y="120000"/>
                </a:lnTo>
                <a:lnTo>
                  <a:pt x="21176" y="120000"/>
                </a:lnTo>
                <a:lnTo>
                  <a:pt x="21176" y="120000"/>
                </a:lnTo>
                <a:lnTo>
                  <a:pt x="21176" y="120000"/>
                </a:lnTo>
                <a:lnTo>
                  <a:pt x="18352" y="120000"/>
                </a:lnTo>
                <a:lnTo>
                  <a:pt x="18352" y="120000"/>
                </a:lnTo>
                <a:lnTo>
                  <a:pt x="18352" y="120000"/>
                </a:lnTo>
                <a:lnTo>
                  <a:pt x="18352" y="120000"/>
                </a:lnTo>
                <a:lnTo>
                  <a:pt x="15529" y="120000"/>
                </a:lnTo>
                <a:lnTo>
                  <a:pt x="15529" y="120000"/>
                </a:lnTo>
                <a:lnTo>
                  <a:pt x="15529" y="120000"/>
                </a:lnTo>
                <a:lnTo>
                  <a:pt x="15529" y="120000"/>
                </a:lnTo>
                <a:lnTo>
                  <a:pt x="11294" y="120000"/>
                </a:lnTo>
                <a:lnTo>
                  <a:pt x="11294" y="120000"/>
                </a:lnTo>
                <a:lnTo>
                  <a:pt x="11294" y="120000"/>
                </a:lnTo>
                <a:lnTo>
                  <a:pt x="11294" y="120000"/>
                </a:lnTo>
                <a:lnTo>
                  <a:pt x="8470" y="120000"/>
                </a:lnTo>
                <a:lnTo>
                  <a:pt x="8470" y="120000"/>
                </a:lnTo>
                <a:lnTo>
                  <a:pt x="8470" y="120000"/>
                </a:lnTo>
                <a:lnTo>
                  <a:pt x="8470" y="120000"/>
                </a:lnTo>
                <a:lnTo>
                  <a:pt x="8470" y="120000"/>
                </a:lnTo>
                <a:lnTo>
                  <a:pt x="8470" y="120000"/>
                </a:lnTo>
                <a:lnTo>
                  <a:pt x="5647" y="120000"/>
                </a:lnTo>
                <a:lnTo>
                  <a:pt x="5647" y="120000"/>
                </a:lnTo>
                <a:lnTo>
                  <a:pt x="5647" y="120000"/>
                </a:lnTo>
                <a:lnTo>
                  <a:pt x="2823" y="120000"/>
                </a:lnTo>
                <a:lnTo>
                  <a:pt x="2823" y="120000"/>
                </a:lnTo>
                <a:lnTo>
                  <a:pt x="2823" y="120000"/>
                </a:lnTo>
                <a:lnTo>
                  <a:pt x="2823" y="120000"/>
                </a:lnTo>
                <a:lnTo>
                  <a:pt x="2823" y="120000"/>
                </a:lnTo>
                <a:lnTo>
                  <a:pt x="2823" y="120000"/>
                </a:lnTo>
                <a:lnTo>
                  <a:pt x="0" y="120000"/>
                </a:lnTo>
                <a:lnTo>
                  <a:pt x="0" y="120000"/>
                </a:lnTo>
                <a:lnTo>
                  <a:pt x="0" y="105600"/>
                </a:lnTo>
                <a:lnTo>
                  <a:pt x="0" y="105600"/>
                </a:lnTo>
                <a:lnTo>
                  <a:pt x="0" y="105600"/>
                </a:lnTo>
                <a:lnTo>
                  <a:pt x="2823" y="105600"/>
                </a:lnTo>
                <a:lnTo>
                  <a:pt x="2823" y="105600"/>
                </a:lnTo>
                <a:lnTo>
                  <a:pt x="2823" y="105600"/>
                </a:lnTo>
                <a:lnTo>
                  <a:pt x="2823" y="105600"/>
                </a:lnTo>
                <a:lnTo>
                  <a:pt x="2823" y="96000"/>
                </a:lnTo>
                <a:lnTo>
                  <a:pt x="2823" y="96000"/>
                </a:lnTo>
                <a:lnTo>
                  <a:pt x="2823" y="96000"/>
                </a:lnTo>
                <a:lnTo>
                  <a:pt x="5647" y="96000"/>
                </a:lnTo>
                <a:lnTo>
                  <a:pt x="5647" y="96000"/>
                </a:lnTo>
                <a:lnTo>
                  <a:pt x="5647" y="96000"/>
                </a:lnTo>
                <a:lnTo>
                  <a:pt x="8470" y="96000"/>
                </a:lnTo>
                <a:lnTo>
                  <a:pt x="8470" y="96000"/>
                </a:lnTo>
                <a:lnTo>
                  <a:pt x="8470" y="96000"/>
                </a:lnTo>
                <a:lnTo>
                  <a:pt x="8470" y="86400"/>
                </a:lnTo>
                <a:lnTo>
                  <a:pt x="8470" y="86400"/>
                </a:lnTo>
                <a:lnTo>
                  <a:pt x="8470" y="86400"/>
                </a:lnTo>
                <a:lnTo>
                  <a:pt x="11294" y="86400"/>
                </a:lnTo>
                <a:lnTo>
                  <a:pt x="11294" y="86400"/>
                </a:lnTo>
                <a:lnTo>
                  <a:pt x="11294" y="86400"/>
                </a:lnTo>
                <a:lnTo>
                  <a:pt x="11294" y="86400"/>
                </a:lnTo>
                <a:lnTo>
                  <a:pt x="11294" y="86400"/>
                </a:lnTo>
                <a:lnTo>
                  <a:pt x="11294" y="86400"/>
                </a:lnTo>
                <a:lnTo>
                  <a:pt x="11294" y="76800"/>
                </a:lnTo>
                <a:lnTo>
                  <a:pt x="15529" y="76800"/>
                </a:lnTo>
                <a:lnTo>
                  <a:pt x="15529" y="76800"/>
                </a:lnTo>
                <a:lnTo>
                  <a:pt x="15529" y="76800"/>
                </a:lnTo>
                <a:lnTo>
                  <a:pt x="15529" y="76800"/>
                </a:lnTo>
                <a:lnTo>
                  <a:pt x="15529" y="76800"/>
                </a:lnTo>
                <a:lnTo>
                  <a:pt x="18352" y="76800"/>
                </a:lnTo>
                <a:lnTo>
                  <a:pt x="18352" y="67200"/>
                </a:lnTo>
                <a:lnTo>
                  <a:pt x="18352" y="67200"/>
                </a:lnTo>
                <a:lnTo>
                  <a:pt x="18352" y="67200"/>
                </a:lnTo>
                <a:lnTo>
                  <a:pt x="18352" y="67200"/>
                </a:lnTo>
                <a:lnTo>
                  <a:pt x="18352" y="67200"/>
                </a:lnTo>
                <a:lnTo>
                  <a:pt x="18352" y="52800"/>
                </a:lnTo>
                <a:lnTo>
                  <a:pt x="18352" y="52800"/>
                </a:lnTo>
                <a:lnTo>
                  <a:pt x="18352" y="52800"/>
                </a:lnTo>
                <a:lnTo>
                  <a:pt x="21176" y="52800"/>
                </a:lnTo>
                <a:lnTo>
                  <a:pt x="21176" y="52800"/>
                </a:lnTo>
                <a:lnTo>
                  <a:pt x="21176" y="52800"/>
                </a:lnTo>
                <a:lnTo>
                  <a:pt x="21176" y="52800"/>
                </a:lnTo>
                <a:lnTo>
                  <a:pt x="21176" y="52800"/>
                </a:lnTo>
                <a:lnTo>
                  <a:pt x="24000" y="52800"/>
                </a:lnTo>
                <a:lnTo>
                  <a:pt x="24000" y="43200"/>
                </a:lnTo>
                <a:lnTo>
                  <a:pt x="24000" y="43200"/>
                </a:lnTo>
                <a:lnTo>
                  <a:pt x="24000" y="43200"/>
                </a:lnTo>
                <a:lnTo>
                  <a:pt x="24000" y="43200"/>
                </a:lnTo>
                <a:lnTo>
                  <a:pt x="26823" y="43200"/>
                </a:lnTo>
                <a:lnTo>
                  <a:pt x="26823" y="43200"/>
                </a:lnTo>
                <a:lnTo>
                  <a:pt x="26823" y="43200"/>
                </a:lnTo>
                <a:lnTo>
                  <a:pt x="26823" y="43200"/>
                </a:lnTo>
                <a:lnTo>
                  <a:pt x="26823" y="43200"/>
                </a:lnTo>
                <a:lnTo>
                  <a:pt x="26823" y="43200"/>
                </a:lnTo>
                <a:lnTo>
                  <a:pt x="26823" y="43200"/>
                </a:lnTo>
                <a:lnTo>
                  <a:pt x="26823" y="33600"/>
                </a:lnTo>
                <a:lnTo>
                  <a:pt x="31058" y="33600"/>
                </a:lnTo>
                <a:lnTo>
                  <a:pt x="31058" y="33600"/>
                </a:lnTo>
                <a:lnTo>
                  <a:pt x="31058" y="33600"/>
                </a:lnTo>
                <a:lnTo>
                  <a:pt x="31058" y="33600"/>
                </a:lnTo>
                <a:lnTo>
                  <a:pt x="31058" y="33600"/>
                </a:lnTo>
                <a:lnTo>
                  <a:pt x="31058" y="33600"/>
                </a:lnTo>
                <a:lnTo>
                  <a:pt x="33882" y="33600"/>
                </a:lnTo>
                <a:lnTo>
                  <a:pt x="33882" y="24000"/>
                </a:lnTo>
                <a:lnTo>
                  <a:pt x="33882" y="24000"/>
                </a:lnTo>
                <a:lnTo>
                  <a:pt x="33882" y="24000"/>
                </a:lnTo>
                <a:lnTo>
                  <a:pt x="33882" y="24000"/>
                </a:lnTo>
                <a:lnTo>
                  <a:pt x="33882" y="24000"/>
                </a:lnTo>
                <a:lnTo>
                  <a:pt x="36705" y="24000"/>
                </a:lnTo>
                <a:lnTo>
                  <a:pt x="36705" y="24000"/>
                </a:lnTo>
                <a:lnTo>
                  <a:pt x="36705" y="14400"/>
                </a:lnTo>
                <a:lnTo>
                  <a:pt x="36705" y="14400"/>
                </a:lnTo>
                <a:lnTo>
                  <a:pt x="36705" y="14400"/>
                </a:lnTo>
                <a:lnTo>
                  <a:pt x="36705" y="14400"/>
                </a:lnTo>
                <a:lnTo>
                  <a:pt x="39529" y="14400"/>
                </a:lnTo>
                <a:lnTo>
                  <a:pt x="39529" y="14400"/>
                </a:lnTo>
                <a:lnTo>
                  <a:pt x="39529" y="14400"/>
                </a:lnTo>
                <a:lnTo>
                  <a:pt x="39529" y="14400"/>
                </a:lnTo>
                <a:lnTo>
                  <a:pt x="39529" y="14400"/>
                </a:lnTo>
                <a:lnTo>
                  <a:pt x="42352" y="14400"/>
                </a:lnTo>
                <a:lnTo>
                  <a:pt x="42352" y="14400"/>
                </a:lnTo>
                <a:lnTo>
                  <a:pt x="42352" y="14400"/>
                </a:lnTo>
                <a:lnTo>
                  <a:pt x="42352" y="0"/>
                </a:lnTo>
                <a:lnTo>
                  <a:pt x="42352" y="0"/>
                </a:lnTo>
                <a:lnTo>
                  <a:pt x="46588" y="0"/>
                </a:lnTo>
                <a:lnTo>
                  <a:pt x="46588" y="0"/>
                </a:lnTo>
                <a:lnTo>
                  <a:pt x="46588" y="0"/>
                </a:lnTo>
                <a:lnTo>
                  <a:pt x="46588" y="0"/>
                </a:lnTo>
                <a:lnTo>
                  <a:pt x="46588" y="0"/>
                </a:lnTo>
                <a:lnTo>
                  <a:pt x="49411" y="0"/>
                </a:lnTo>
                <a:lnTo>
                  <a:pt x="49411" y="0"/>
                </a:lnTo>
                <a:lnTo>
                  <a:pt x="49411" y="0"/>
                </a:lnTo>
                <a:lnTo>
                  <a:pt x="49411" y="0"/>
                </a:lnTo>
                <a:lnTo>
                  <a:pt x="49411" y="0"/>
                </a:lnTo>
                <a:lnTo>
                  <a:pt x="52235" y="0"/>
                </a:lnTo>
                <a:lnTo>
                  <a:pt x="52235" y="0"/>
                </a:lnTo>
                <a:lnTo>
                  <a:pt x="52235" y="0"/>
                </a:lnTo>
                <a:lnTo>
                  <a:pt x="52235" y="14400"/>
                </a:lnTo>
                <a:lnTo>
                  <a:pt x="52235" y="14400"/>
                </a:lnTo>
                <a:lnTo>
                  <a:pt x="55058" y="14400"/>
                </a:lnTo>
                <a:lnTo>
                  <a:pt x="55058" y="14400"/>
                </a:lnTo>
                <a:lnTo>
                  <a:pt x="55058" y="14400"/>
                </a:lnTo>
                <a:lnTo>
                  <a:pt x="55058" y="14400"/>
                </a:lnTo>
                <a:lnTo>
                  <a:pt x="55058" y="14400"/>
                </a:lnTo>
                <a:lnTo>
                  <a:pt x="55058" y="14400"/>
                </a:lnTo>
                <a:lnTo>
                  <a:pt x="55058" y="14400"/>
                </a:lnTo>
                <a:lnTo>
                  <a:pt x="55058" y="0"/>
                </a:lnTo>
                <a:lnTo>
                  <a:pt x="55058" y="0"/>
                </a:lnTo>
                <a:lnTo>
                  <a:pt x="55058" y="0"/>
                </a:lnTo>
                <a:lnTo>
                  <a:pt x="55058" y="0"/>
                </a:lnTo>
                <a:lnTo>
                  <a:pt x="55058" y="0"/>
                </a:lnTo>
                <a:lnTo>
                  <a:pt x="57882" y="0"/>
                </a:lnTo>
                <a:lnTo>
                  <a:pt x="57882" y="0"/>
                </a:lnTo>
                <a:lnTo>
                  <a:pt x="57882" y="0"/>
                </a:lnTo>
                <a:lnTo>
                  <a:pt x="57882" y="0"/>
                </a:lnTo>
                <a:lnTo>
                  <a:pt x="62117" y="0"/>
                </a:lnTo>
                <a:lnTo>
                  <a:pt x="62117" y="0"/>
                </a:lnTo>
                <a:lnTo>
                  <a:pt x="62117" y="0"/>
                </a:lnTo>
                <a:lnTo>
                  <a:pt x="64941" y="0"/>
                </a:lnTo>
                <a:lnTo>
                  <a:pt x="64941" y="0"/>
                </a:lnTo>
                <a:lnTo>
                  <a:pt x="64941" y="0"/>
                </a:lnTo>
                <a:lnTo>
                  <a:pt x="64941"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4" name="Shape 734"/>
          <p:cNvSpPr/>
          <p:nvPr/>
        </p:nvSpPr>
        <p:spPr>
          <a:xfrm>
            <a:off x="6098381" y="2201866"/>
            <a:ext cx="101204" cy="39687"/>
          </a:xfrm>
          <a:custGeom>
            <a:avLst/>
            <a:gdLst/>
            <a:ahLst/>
            <a:cxnLst/>
            <a:rect l="0" t="0" r="0" b="0"/>
            <a:pathLst>
              <a:path w="120000" h="120000" extrusionOk="0">
                <a:moveTo>
                  <a:pt x="64941" y="0"/>
                </a:moveTo>
                <a:lnTo>
                  <a:pt x="64941" y="0"/>
                </a:lnTo>
                <a:lnTo>
                  <a:pt x="67764" y="0"/>
                </a:lnTo>
                <a:lnTo>
                  <a:pt x="67764" y="0"/>
                </a:lnTo>
                <a:lnTo>
                  <a:pt x="67764" y="0"/>
                </a:lnTo>
                <a:lnTo>
                  <a:pt x="67764" y="0"/>
                </a:lnTo>
                <a:lnTo>
                  <a:pt x="70588" y="0"/>
                </a:lnTo>
                <a:lnTo>
                  <a:pt x="70588" y="0"/>
                </a:lnTo>
                <a:lnTo>
                  <a:pt x="70588" y="0"/>
                </a:lnTo>
                <a:lnTo>
                  <a:pt x="70588" y="0"/>
                </a:lnTo>
                <a:lnTo>
                  <a:pt x="73411" y="0"/>
                </a:lnTo>
                <a:lnTo>
                  <a:pt x="73411" y="0"/>
                </a:lnTo>
                <a:lnTo>
                  <a:pt x="73411" y="0"/>
                </a:lnTo>
                <a:lnTo>
                  <a:pt x="73411" y="0"/>
                </a:lnTo>
                <a:lnTo>
                  <a:pt x="77647" y="0"/>
                </a:lnTo>
                <a:lnTo>
                  <a:pt x="77647" y="0"/>
                </a:lnTo>
                <a:lnTo>
                  <a:pt x="77647" y="14400"/>
                </a:lnTo>
                <a:lnTo>
                  <a:pt x="73411" y="14400"/>
                </a:lnTo>
                <a:lnTo>
                  <a:pt x="73411" y="14400"/>
                </a:lnTo>
                <a:lnTo>
                  <a:pt x="73411" y="14400"/>
                </a:lnTo>
                <a:lnTo>
                  <a:pt x="73411" y="14400"/>
                </a:lnTo>
                <a:lnTo>
                  <a:pt x="73411" y="14400"/>
                </a:lnTo>
                <a:lnTo>
                  <a:pt x="70588" y="14400"/>
                </a:lnTo>
                <a:lnTo>
                  <a:pt x="70588" y="14400"/>
                </a:lnTo>
                <a:lnTo>
                  <a:pt x="70588" y="14400"/>
                </a:lnTo>
                <a:lnTo>
                  <a:pt x="70588" y="14400"/>
                </a:lnTo>
                <a:lnTo>
                  <a:pt x="67764" y="14400"/>
                </a:lnTo>
                <a:lnTo>
                  <a:pt x="67764" y="24000"/>
                </a:lnTo>
                <a:lnTo>
                  <a:pt x="67764" y="24000"/>
                </a:lnTo>
                <a:lnTo>
                  <a:pt x="67764" y="24000"/>
                </a:lnTo>
                <a:lnTo>
                  <a:pt x="67764" y="24000"/>
                </a:lnTo>
                <a:lnTo>
                  <a:pt x="67764" y="24000"/>
                </a:lnTo>
                <a:lnTo>
                  <a:pt x="67764" y="33600"/>
                </a:lnTo>
                <a:lnTo>
                  <a:pt x="67764" y="33600"/>
                </a:lnTo>
                <a:lnTo>
                  <a:pt x="67764" y="33600"/>
                </a:lnTo>
                <a:lnTo>
                  <a:pt x="67764" y="33600"/>
                </a:lnTo>
                <a:lnTo>
                  <a:pt x="67764" y="33600"/>
                </a:lnTo>
                <a:lnTo>
                  <a:pt x="67764" y="33600"/>
                </a:lnTo>
                <a:lnTo>
                  <a:pt x="70588" y="33600"/>
                </a:lnTo>
                <a:lnTo>
                  <a:pt x="70588" y="33600"/>
                </a:lnTo>
                <a:lnTo>
                  <a:pt x="70588" y="33600"/>
                </a:lnTo>
                <a:lnTo>
                  <a:pt x="70588" y="24000"/>
                </a:lnTo>
                <a:lnTo>
                  <a:pt x="70588" y="24000"/>
                </a:lnTo>
                <a:lnTo>
                  <a:pt x="73411" y="24000"/>
                </a:lnTo>
                <a:lnTo>
                  <a:pt x="73411" y="24000"/>
                </a:lnTo>
                <a:lnTo>
                  <a:pt x="73411" y="24000"/>
                </a:lnTo>
                <a:lnTo>
                  <a:pt x="73411" y="24000"/>
                </a:lnTo>
                <a:lnTo>
                  <a:pt x="77647" y="24000"/>
                </a:lnTo>
                <a:lnTo>
                  <a:pt x="77647" y="24000"/>
                </a:lnTo>
                <a:lnTo>
                  <a:pt x="77647" y="24000"/>
                </a:lnTo>
                <a:lnTo>
                  <a:pt x="77647" y="24000"/>
                </a:lnTo>
                <a:lnTo>
                  <a:pt x="77647" y="24000"/>
                </a:lnTo>
                <a:lnTo>
                  <a:pt x="77647" y="24000"/>
                </a:lnTo>
                <a:lnTo>
                  <a:pt x="77647" y="24000"/>
                </a:lnTo>
                <a:lnTo>
                  <a:pt x="77647" y="14400"/>
                </a:lnTo>
                <a:lnTo>
                  <a:pt x="77647" y="14400"/>
                </a:lnTo>
                <a:lnTo>
                  <a:pt x="77647" y="14400"/>
                </a:lnTo>
                <a:lnTo>
                  <a:pt x="80470" y="14400"/>
                </a:lnTo>
                <a:lnTo>
                  <a:pt x="80470" y="14400"/>
                </a:lnTo>
                <a:lnTo>
                  <a:pt x="80470" y="14400"/>
                </a:lnTo>
                <a:lnTo>
                  <a:pt x="83294" y="14400"/>
                </a:lnTo>
                <a:lnTo>
                  <a:pt x="83294" y="14400"/>
                </a:lnTo>
                <a:lnTo>
                  <a:pt x="83294" y="14400"/>
                </a:lnTo>
                <a:lnTo>
                  <a:pt x="83294" y="14400"/>
                </a:lnTo>
                <a:lnTo>
                  <a:pt x="83294" y="14400"/>
                </a:lnTo>
                <a:lnTo>
                  <a:pt x="86117" y="14400"/>
                </a:lnTo>
                <a:lnTo>
                  <a:pt x="86117" y="14400"/>
                </a:lnTo>
                <a:lnTo>
                  <a:pt x="86117" y="14400"/>
                </a:lnTo>
                <a:lnTo>
                  <a:pt x="86117" y="14400"/>
                </a:lnTo>
                <a:lnTo>
                  <a:pt x="88941" y="14400"/>
                </a:lnTo>
                <a:lnTo>
                  <a:pt x="88941" y="14400"/>
                </a:lnTo>
                <a:lnTo>
                  <a:pt x="88941" y="14400"/>
                </a:lnTo>
                <a:lnTo>
                  <a:pt x="88941" y="24000"/>
                </a:lnTo>
                <a:lnTo>
                  <a:pt x="93176" y="24000"/>
                </a:lnTo>
                <a:lnTo>
                  <a:pt x="93176" y="24000"/>
                </a:lnTo>
                <a:lnTo>
                  <a:pt x="93176" y="24000"/>
                </a:lnTo>
                <a:lnTo>
                  <a:pt x="93176" y="24000"/>
                </a:lnTo>
                <a:lnTo>
                  <a:pt x="93176" y="24000"/>
                </a:lnTo>
                <a:lnTo>
                  <a:pt x="93176" y="24000"/>
                </a:lnTo>
                <a:lnTo>
                  <a:pt x="96000" y="24000"/>
                </a:lnTo>
                <a:lnTo>
                  <a:pt x="96000" y="24000"/>
                </a:lnTo>
                <a:lnTo>
                  <a:pt x="96000" y="24000"/>
                </a:lnTo>
                <a:lnTo>
                  <a:pt x="96000" y="24000"/>
                </a:lnTo>
                <a:lnTo>
                  <a:pt x="98823" y="24000"/>
                </a:lnTo>
                <a:lnTo>
                  <a:pt x="98823" y="24000"/>
                </a:lnTo>
                <a:lnTo>
                  <a:pt x="98823" y="24000"/>
                </a:lnTo>
                <a:lnTo>
                  <a:pt x="101647" y="24000"/>
                </a:lnTo>
                <a:lnTo>
                  <a:pt x="101647" y="33600"/>
                </a:lnTo>
                <a:lnTo>
                  <a:pt x="101647" y="33600"/>
                </a:lnTo>
                <a:lnTo>
                  <a:pt x="101647" y="33600"/>
                </a:lnTo>
                <a:lnTo>
                  <a:pt x="101647" y="33600"/>
                </a:lnTo>
                <a:lnTo>
                  <a:pt x="101647" y="33600"/>
                </a:lnTo>
                <a:lnTo>
                  <a:pt x="101647" y="33600"/>
                </a:lnTo>
                <a:lnTo>
                  <a:pt x="101647" y="43200"/>
                </a:lnTo>
                <a:lnTo>
                  <a:pt x="104470" y="43200"/>
                </a:lnTo>
                <a:lnTo>
                  <a:pt x="104470" y="43200"/>
                </a:lnTo>
                <a:lnTo>
                  <a:pt x="104470" y="43200"/>
                </a:lnTo>
                <a:lnTo>
                  <a:pt x="104470" y="33600"/>
                </a:lnTo>
                <a:lnTo>
                  <a:pt x="108705" y="33600"/>
                </a:lnTo>
                <a:lnTo>
                  <a:pt x="108705" y="33600"/>
                </a:lnTo>
                <a:lnTo>
                  <a:pt x="108705" y="33600"/>
                </a:lnTo>
                <a:lnTo>
                  <a:pt x="108705" y="43200"/>
                </a:lnTo>
                <a:lnTo>
                  <a:pt x="108705" y="43200"/>
                </a:lnTo>
                <a:lnTo>
                  <a:pt x="111529" y="43200"/>
                </a:lnTo>
                <a:lnTo>
                  <a:pt x="111529" y="43200"/>
                </a:lnTo>
                <a:lnTo>
                  <a:pt x="111529" y="33600"/>
                </a:lnTo>
                <a:lnTo>
                  <a:pt x="111529" y="33600"/>
                </a:lnTo>
                <a:lnTo>
                  <a:pt x="111529" y="33600"/>
                </a:lnTo>
                <a:lnTo>
                  <a:pt x="114352" y="33600"/>
                </a:lnTo>
                <a:lnTo>
                  <a:pt x="114352" y="43200"/>
                </a:lnTo>
                <a:lnTo>
                  <a:pt x="111529" y="43200"/>
                </a:lnTo>
                <a:lnTo>
                  <a:pt x="111529" y="43200"/>
                </a:lnTo>
                <a:lnTo>
                  <a:pt x="111529" y="43200"/>
                </a:lnTo>
                <a:lnTo>
                  <a:pt x="111529" y="43200"/>
                </a:lnTo>
                <a:lnTo>
                  <a:pt x="114352" y="43200"/>
                </a:lnTo>
                <a:lnTo>
                  <a:pt x="114352" y="43200"/>
                </a:lnTo>
                <a:lnTo>
                  <a:pt x="114352" y="43200"/>
                </a:lnTo>
                <a:lnTo>
                  <a:pt x="117176" y="43200"/>
                </a:lnTo>
                <a:lnTo>
                  <a:pt x="117176" y="43200"/>
                </a:lnTo>
                <a:lnTo>
                  <a:pt x="117176" y="43200"/>
                </a:lnTo>
                <a:lnTo>
                  <a:pt x="117176" y="43200"/>
                </a:lnTo>
                <a:lnTo>
                  <a:pt x="117176" y="43200"/>
                </a:lnTo>
                <a:lnTo>
                  <a:pt x="117176" y="52800"/>
                </a:lnTo>
                <a:lnTo>
                  <a:pt x="120000" y="52800"/>
                </a:lnTo>
                <a:lnTo>
                  <a:pt x="120000" y="52800"/>
                </a:lnTo>
                <a:lnTo>
                  <a:pt x="120000" y="52800"/>
                </a:lnTo>
                <a:lnTo>
                  <a:pt x="120000" y="52800"/>
                </a:lnTo>
                <a:lnTo>
                  <a:pt x="120000" y="67200"/>
                </a:lnTo>
                <a:lnTo>
                  <a:pt x="120000" y="67200"/>
                </a:lnTo>
                <a:lnTo>
                  <a:pt x="120000" y="67200"/>
                </a:lnTo>
                <a:lnTo>
                  <a:pt x="120000" y="67200"/>
                </a:lnTo>
                <a:lnTo>
                  <a:pt x="120000" y="76800"/>
                </a:lnTo>
                <a:lnTo>
                  <a:pt x="120000" y="76800"/>
                </a:lnTo>
                <a:lnTo>
                  <a:pt x="120000" y="76800"/>
                </a:lnTo>
                <a:lnTo>
                  <a:pt x="120000" y="76800"/>
                </a:lnTo>
                <a:lnTo>
                  <a:pt x="117176" y="76800"/>
                </a:lnTo>
                <a:lnTo>
                  <a:pt x="117176" y="76800"/>
                </a:lnTo>
                <a:lnTo>
                  <a:pt x="117176" y="76800"/>
                </a:lnTo>
                <a:lnTo>
                  <a:pt x="117176" y="76800"/>
                </a:lnTo>
                <a:lnTo>
                  <a:pt x="117176" y="76800"/>
                </a:lnTo>
                <a:lnTo>
                  <a:pt x="117176" y="86400"/>
                </a:lnTo>
                <a:lnTo>
                  <a:pt x="114352" y="86400"/>
                </a:lnTo>
                <a:lnTo>
                  <a:pt x="114352" y="86400"/>
                </a:lnTo>
                <a:lnTo>
                  <a:pt x="114352" y="86400"/>
                </a:lnTo>
                <a:lnTo>
                  <a:pt x="114352" y="86400"/>
                </a:lnTo>
                <a:lnTo>
                  <a:pt x="111529" y="86400"/>
                </a:lnTo>
                <a:lnTo>
                  <a:pt x="111529" y="86400"/>
                </a:lnTo>
                <a:lnTo>
                  <a:pt x="111529" y="86400"/>
                </a:lnTo>
                <a:lnTo>
                  <a:pt x="111529" y="86400"/>
                </a:lnTo>
                <a:lnTo>
                  <a:pt x="111529" y="86400"/>
                </a:lnTo>
                <a:lnTo>
                  <a:pt x="108705" y="86400"/>
                </a:lnTo>
                <a:lnTo>
                  <a:pt x="108705" y="86400"/>
                </a:lnTo>
                <a:lnTo>
                  <a:pt x="108705" y="86400"/>
                </a:lnTo>
                <a:lnTo>
                  <a:pt x="108705" y="86400"/>
                </a:lnTo>
                <a:lnTo>
                  <a:pt x="104470" y="86400"/>
                </a:lnTo>
                <a:lnTo>
                  <a:pt x="104470" y="86400"/>
                </a:lnTo>
                <a:lnTo>
                  <a:pt x="104470" y="86400"/>
                </a:lnTo>
                <a:lnTo>
                  <a:pt x="101647" y="86400"/>
                </a:lnTo>
                <a:lnTo>
                  <a:pt x="101647" y="86400"/>
                </a:lnTo>
                <a:lnTo>
                  <a:pt x="101647" y="86400"/>
                </a:lnTo>
                <a:lnTo>
                  <a:pt x="101647" y="86400"/>
                </a:lnTo>
                <a:lnTo>
                  <a:pt x="98823" y="86400"/>
                </a:lnTo>
                <a:lnTo>
                  <a:pt x="98823" y="86400"/>
                </a:lnTo>
                <a:lnTo>
                  <a:pt x="98823" y="86400"/>
                </a:lnTo>
                <a:lnTo>
                  <a:pt x="96000" y="86400"/>
                </a:lnTo>
                <a:lnTo>
                  <a:pt x="96000" y="86400"/>
                </a:lnTo>
                <a:lnTo>
                  <a:pt x="96000" y="86400"/>
                </a:lnTo>
                <a:lnTo>
                  <a:pt x="96000" y="96000"/>
                </a:lnTo>
                <a:lnTo>
                  <a:pt x="96000" y="96000"/>
                </a:lnTo>
                <a:lnTo>
                  <a:pt x="93176" y="96000"/>
                </a:lnTo>
                <a:lnTo>
                  <a:pt x="93176" y="96000"/>
                </a:lnTo>
                <a:lnTo>
                  <a:pt x="93176" y="96000"/>
                </a:lnTo>
                <a:lnTo>
                  <a:pt x="93176" y="96000"/>
                </a:lnTo>
                <a:lnTo>
                  <a:pt x="88941" y="96000"/>
                </a:lnTo>
                <a:lnTo>
                  <a:pt x="88941" y="96000"/>
                </a:lnTo>
                <a:lnTo>
                  <a:pt x="88941" y="96000"/>
                </a:lnTo>
                <a:lnTo>
                  <a:pt x="86117" y="96000"/>
                </a:lnTo>
                <a:lnTo>
                  <a:pt x="86117" y="96000"/>
                </a:lnTo>
                <a:lnTo>
                  <a:pt x="86117" y="96000"/>
                </a:lnTo>
                <a:lnTo>
                  <a:pt x="86117" y="96000"/>
                </a:lnTo>
                <a:lnTo>
                  <a:pt x="86117" y="96000"/>
                </a:lnTo>
                <a:lnTo>
                  <a:pt x="83294" y="96000"/>
                </a:lnTo>
                <a:lnTo>
                  <a:pt x="83294" y="96000"/>
                </a:lnTo>
                <a:lnTo>
                  <a:pt x="83294" y="96000"/>
                </a:lnTo>
                <a:lnTo>
                  <a:pt x="83294" y="96000"/>
                </a:lnTo>
                <a:lnTo>
                  <a:pt x="80470" y="96000"/>
                </a:lnTo>
                <a:lnTo>
                  <a:pt x="80470" y="96000"/>
                </a:lnTo>
                <a:lnTo>
                  <a:pt x="80470" y="96000"/>
                </a:lnTo>
                <a:lnTo>
                  <a:pt x="77647" y="96000"/>
                </a:lnTo>
                <a:lnTo>
                  <a:pt x="77647" y="96000"/>
                </a:lnTo>
                <a:lnTo>
                  <a:pt x="77647" y="96000"/>
                </a:lnTo>
                <a:lnTo>
                  <a:pt x="77647" y="96000"/>
                </a:lnTo>
                <a:lnTo>
                  <a:pt x="77647" y="96000"/>
                </a:lnTo>
                <a:lnTo>
                  <a:pt x="73411" y="96000"/>
                </a:lnTo>
                <a:lnTo>
                  <a:pt x="73411" y="96000"/>
                </a:lnTo>
                <a:lnTo>
                  <a:pt x="73411" y="96000"/>
                </a:lnTo>
                <a:lnTo>
                  <a:pt x="73411" y="96000"/>
                </a:lnTo>
                <a:lnTo>
                  <a:pt x="73411" y="96000"/>
                </a:lnTo>
                <a:lnTo>
                  <a:pt x="73411" y="96000"/>
                </a:lnTo>
                <a:lnTo>
                  <a:pt x="70588" y="96000"/>
                </a:lnTo>
                <a:lnTo>
                  <a:pt x="70588" y="96000"/>
                </a:lnTo>
                <a:lnTo>
                  <a:pt x="70588" y="105600"/>
                </a:lnTo>
                <a:lnTo>
                  <a:pt x="70588" y="105600"/>
                </a:lnTo>
                <a:lnTo>
                  <a:pt x="70588" y="105600"/>
                </a:lnTo>
                <a:lnTo>
                  <a:pt x="67764" y="105600"/>
                </a:lnTo>
                <a:lnTo>
                  <a:pt x="67764" y="105600"/>
                </a:lnTo>
                <a:lnTo>
                  <a:pt x="67764" y="105600"/>
                </a:lnTo>
                <a:lnTo>
                  <a:pt x="67764" y="105600"/>
                </a:lnTo>
                <a:lnTo>
                  <a:pt x="67764" y="105600"/>
                </a:lnTo>
                <a:lnTo>
                  <a:pt x="67764" y="96000"/>
                </a:lnTo>
                <a:lnTo>
                  <a:pt x="64941" y="96000"/>
                </a:lnTo>
                <a:lnTo>
                  <a:pt x="64941" y="96000"/>
                </a:lnTo>
                <a:lnTo>
                  <a:pt x="64941" y="96000"/>
                </a:lnTo>
                <a:lnTo>
                  <a:pt x="64941" y="96000"/>
                </a:lnTo>
                <a:lnTo>
                  <a:pt x="64941" y="96000"/>
                </a:lnTo>
                <a:lnTo>
                  <a:pt x="64941" y="96000"/>
                </a:lnTo>
                <a:lnTo>
                  <a:pt x="64941" y="96000"/>
                </a:lnTo>
                <a:lnTo>
                  <a:pt x="62117" y="96000"/>
                </a:lnTo>
                <a:lnTo>
                  <a:pt x="62117" y="96000"/>
                </a:lnTo>
                <a:lnTo>
                  <a:pt x="62117" y="96000"/>
                </a:lnTo>
                <a:lnTo>
                  <a:pt x="62117" y="96000"/>
                </a:lnTo>
                <a:lnTo>
                  <a:pt x="57882" y="96000"/>
                </a:lnTo>
                <a:lnTo>
                  <a:pt x="57882" y="96000"/>
                </a:lnTo>
                <a:lnTo>
                  <a:pt x="57882" y="96000"/>
                </a:lnTo>
                <a:lnTo>
                  <a:pt x="57882" y="96000"/>
                </a:lnTo>
                <a:lnTo>
                  <a:pt x="55058" y="96000"/>
                </a:lnTo>
                <a:lnTo>
                  <a:pt x="55058" y="96000"/>
                </a:lnTo>
                <a:lnTo>
                  <a:pt x="55058" y="96000"/>
                </a:lnTo>
                <a:lnTo>
                  <a:pt x="55058" y="96000"/>
                </a:lnTo>
                <a:lnTo>
                  <a:pt x="55058" y="105600"/>
                </a:lnTo>
                <a:lnTo>
                  <a:pt x="52235" y="105600"/>
                </a:lnTo>
                <a:lnTo>
                  <a:pt x="52235" y="105600"/>
                </a:lnTo>
                <a:lnTo>
                  <a:pt x="52235" y="96000"/>
                </a:lnTo>
                <a:lnTo>
                  <a:pt x="52235" y="96000"/>
                </a:lnTo>
                <a:lnTo>
                  <a:pt x="49411" y="96000"/>
                </a:lnTo>
                <a:lnTo>
                  <a:pt x="49411" y="96000"/>
                </a:lnTo>
                <a:lnTo>
                  <a:pt x="49411" y="96000"/>
                </a:lnTo>
                <a:lnTo>
                  <a:pt x="49411" y="96000"/>
                </a:lnTo>
                <a:lnTo>
                  <a:pt x="46588" y="96000"/>
                </a:lnTo>
                <a:lnTo>
                  <a:pt x="46588" y="96000"/>
                </a:lnTo>
                <a:lnTo>
                  <a:pt x="46588" y="96000"/>
                </a:lnTo>
                <a:lnTo>
                  <a:pt x="46588" y="96000"/>
                </a:lnTo>
                <a:lnTo>
                  <a:pt x="42352" y="96000"/>
                </a:lnTo>
                <a:lnTo>
                  <a:pt x="42352" y="96000"/>
                </a:lnTo>
                <a:lnTo>
                  <a:pt x="42352" y="96000"/>
                </a:lnTo>
                <a:lnTo>
                  <a:pt x="39529" y="96000"/>
                </a:lnTo>
                <a:lnTo>
                  <a:pt x="39529" y="96000"/>
                </a:lnTo>
                <a:lnTo>
                  <a:pt x="39529" y="96000"/>
                </a:lnTo>
                <a:lnTo>
                  <a:pt x="39529" y="96000"/>
                </a:lnTo>
                <a:lnTo>
                  <a:pt x="36705" y="96000"/>
                </a:lnTo>
                <a:lnTo>
                  <a:pt x="36705" y="96000"/>
                </a:lnTo>
                <a:lnTo>
                  <a:pt x="36705" y="105600"/>
                </a:lnTo>
                <a:lnTo>
                  <a:pt x="36705" y="105600"/>
                </a:lnTo>
                <a:lnTo>
                  <a:pt x="36705" y="105600"/>
                </a:lnTo>
                <a:lnTo>
                  <a:pt x="33882" y="105600"/>
                </a:lnTo>
                <a:lnTo>
                  <a:pt x="33882" y="105600"/>
                </a:lnTo>
                <a:lnTo>
                  <a:pt x="33882" y="105600"/>
                </a:lnTo>
                <a:lnTo>
                  <a:pt x="33882" y="105600"/>
                </a:lnTo>
                <a:lnTo>
                  <a:pt x="31058" y="105600"/>
                </a:lnTo>
                <a:lnTo>
                  <a:pt x="31058" y="105600"/>
                </a:lnTo>
                <a:lnTo>
                  <a:pt x="31058" y="105600"/>
                </a:lnTo>
                <a:lnTo>
                  <a:pt x="31058" y="105600"/>
                </a:lnTo>
                <a:lnTo>
                  <a:pt x="31058" y="105600"/>
                </a:lnTo>
                <a:lnTo>
                  <a:pt x="26823" y="105600"/>
                </a:lnTo>
                <a:lnTo>
                  <a:pt x="26823" y="105600"/>
                </a:lnTo>
                <a:lnTo>
                  <a:pt x="26823" y="105600"/>
                </a:lnTo>
                <a:lnTo>
                  <a:pt x="26823" y="105600"/>
                </a:lnTo>
                <a:lnTo>
                  <a:pt x="24000" y="105600"/>
                </a:lnTo>
                <a:lnTo>
                  <a:pt x="24000" y="105600"/>
                </a:lnTo>
                <a:lnTo>
                  <a:pt x="24000" y="105600"/>
                </a:lnTo>
                <a:lnTo>
                  <a:pt x="21176" y="105600"/>
                </a:lnTo>
                <a:lnTo>
                  <a:pt x="21176" y="120000"/>
                </a:lnTo>
                <a:lnTo>
                  <a:pt x="21176" y="120000"/>
                </a:lnTo>
                <a:lnTo>
                  <a:pt x="21176" y="120000"/>
                </a:lnTo>
                <a:lnTo>
                  <a:pt x="21176" y="120000"/>
                </a:lnTo>
                <a:lnTo>
                  <a:pt x="21176" y="120000"/>
                </a:lnTo>
                <a:lnTo>
                  <a:pt x="18352" y="120000"/>
                </a:lnTo>
                <a:lnTo>
                  <a:pt x="18352" y="120000"/>
                </a:lnTo>
                <a:lnTo>
                  <a:pt x="18352" y="120000"/>
                </a:lnTo>
                <a:lnTo>
                  <a:pt x="18352" y="120000"/>
                </a:lnTo>
                <a:lnTo>
                  <a:pt x="15529" y="120000"/>
                </a:lnTo>
                <a:lnTo>
                  <a:pt x="15529" y="120000"/>
                </a:lnTo>
                <a:lnTo>
                  <a:pt x="15529" y="120000"/>
                </a:lnTo>
                <a:lnTo>
                  <a:pt x="15529" y="120000"/>
                </a:lnTo>
                <a:lnTo>
                  <a:pt x="11294" y="120000"/>
                </a:lnTo>
                <a:lnTo>
                  <a:pt x="11294" y="120000"/>
                </a:lnTo>
                <a:lnTo>
                  <a:pt x="11294" y="120000"/>
                </a:lnTo>
                <a:lnTo>
                  <a:pt x="11294" y="120000"/>
                </a:lnTo>
                <a:lnTo>
                  <a:pt x="8470" y="120000"/>
                </a:lnTo>
                <a:lnTo>
                  <a:pt x="8470" y="120000"/>
                </a:lnTo>
                <a:lnTo>
                  <a:pt x="8470" y="120000"/>
                </a:lnTo>
                <a:lnTo>
                  <a:pt x="8470" y="120000"/>
                </a:lnTo>
                <a:lnTo>
                  <a:pt x="8470" y="120000"/>
                </a:lnTo>
                <a:lnTo>
                  <a:pt x="8470" y="120000"/>
                </a:lnTo>
                <a:lnTo>
                  <a:pt x="5647" y="120000"/>
                </a:lnTo>
                <a:lnTo>
                  <a:pt x="5647" y="120000"/>
                </a:lnTo>
                <a:lnTo>
                  <a:pt x="5647" y="120000"/>
                </a:lnTo>
                <a:lnTo>
                  <a:pt x="2823" y="120000"/>
                </a:lnTo>
                <a:lnTo>
                  <a:pt x="2823" y="120000"/>
                </a:lnTo>
                <a:lnTo>
                  <a:pt x="2823" y="120000"/>
                </a:lnTo>
                <a:lnTo>
                  <a:pt x="2823" y="120000"/>
                </a:lnTo>
                <a:lnTo>
                  <a:pt x="2823" y="120000"/>
                </a:lnTo>
                <a:lnTo>
                  <a:pt x="2823" y="120000"/>
                </a:lnTo>
                <a:lnTo>
                  <a:pt x="0" y="120000"/>
                </a:lnTo>
                <a:lnTo>
                  <a:pt x="0" y="120000"/>
                </a:lnTo>
                <a:lnTo>
                  <a:pt x="0" y="105600"/>
                </a:lnTo>
                <a:lnTo>
                  <a:pt x="0" y="105600"/>
                </a:lnTo>
                <a:lnTo>
                  <a:pt x="0" y="105600"/>
                </a:lnTo>
                <a:lnTo>
                  <a:pt x="2823" y="105600"/>
                </a:lnTo>
                <a:lnTo>
                  <a:pt x="2823" y="105600"/>
                </a:lnTo>
                <a:lnTo>
                  <a:pt x="2823" y="105600"/>
                </a:lnTo>
                <a:lnTo>
                  <a:pt x="2823" y="105600"/>
                </a:lnTo>
                <a:lnTo>
                  <a:pt x="2823" y="96000"/>
                </a:lnTo>
                <a:lnTo>
                  <a:pt x="2823" y="96000"/>
                </a:lnTo>
                <a:lnTo>
                  <a:pt x="2823" y="96000"/>
                </a:lnTo>
                <a:lnTo>
                  <a:pt x="5647" y="96000"/>
                </a:lnTo>
                <a:lnTo>
                  <a:pt x="5647" y="96000"/>
                </a:lnTo>
                <a:lnTo>
                  <a:pt x="5647" y="96000"/>
                </a:lnTo>
                <a:lnTo>
                  <a:pt x="8470" y="96000"/>
                </a:lnTo>
                <a:lnTo>
                  <a:pt x="8470" y="96000"/>
                </a:lnTo>
                <a:lnTo>
                  <a:pt x="8470" y="96000"/>
                </a:lnTo>
                <a:lnTo>
                  <a:pt x="8470" y="86400"/>
                </a:lnTo>
                <a:lnTo>
                  <a:pt x="8470" y="86400"/>
                </a:lnTo>
                <a:lnTo>
                  <a:pt x="8470" y="86400"/>
                </a:lnTo>
                <a:lnTo>
                  <a:pt x="11294" y="86400"/>
                </a:lnTo>
                <a:lnTo>
                  <a:pt x="11294" y="86400"/>
                </a:lnTo>
                <a:lnTo>
                  <a:pt x="11294" y="86400"/>
                </a:lnTo>
                <a:lnTo>
                  <a:pt x="11294" y="86400"/>
                </a:lnTo>
                <a:lnTo>
                  <a:pt x="11294" y="86400"/>
                </a:lnTo>
                <a:lnTo>
                  <a:pt x="11294" y="86400"/>
                </a:lnTo>
                <a:lnTo>
                  <a:pt x="11294" y="76800"/>
                </a:lnTo>
                <a:lnTo>
                  <a:pt x="15529" y="76800"/>
                </a:lnTo>
                <a:lnTo>
                  <a:pt x="15529" y="76800"/>
                </a:lnTo>
                <a:lnTo>
                  <a:pt x="15529" y="76800"/>
                </a:lnTo>
                <a:lnTo>
                  <a:pt x="15529" y="76800"/>
                </a:lnTo>
                <a:lnTo>
                  <a:pt x="15529" y="76800"/>
                </a:lnTo>
                <a:lnTo>
                  <a:pt x="18352" y="76800"/>
                </a:lnTo>
                <a:lnTo>
                  <a:pt x="18352" y="67200"/>
                </a:lnTo>
                <a:lnTo>
                  <a:pt x="18352" y="67200"/>
                </a:lnTo>
                <a:lnTo>
                  <a:pt x="18352" y="67200"/>
                </a:lnTo>
                <a:lnTo>
                  <a:pt x="18352" y="67200"/>
                </a:lnTo>
                <a:lnTo>
                  <a:pt x="18352" y="67200"/>
                </a:lnTo>
                <a:lnTo>
                  <a:pt x="18352" y="52800"/>
                </a:lnTo>
                <a:lnTo>
                  <a:pt x="18352" y="52800"/>
                </a:lnTo>
                <a:lnTo>
                  <a:pt x="18352" y="52800"/>
                </a:lnTo>
                <a:lnTo>
                  <a:pt x="21176" y="52800"/>
                </a:lnTo>
                <a:lnTo>
                  <a:pt x="21176" y="52800"/>
                </a:lnTo>
                <a:lnTo>
                  <a:pt x="21176" y="52800"/>
                </a:lnTo>
                <a:lnTo>
                  <a:pt x="21176" y="52800"/>
                </a:lnTo>
                <a:lnTo>
                  <a:pt x="21176" y="52800"/>
                </a:lnTo>
                <a:lnTo>
                  <a:pt x="24000" y="52800"/>
                </a:lnTo>
                <a:lnTo>
                  <a:pt x="24000" y="43200"/>
                </a:lnTo>
                <a:lnTo>
                  <a:pt x="24000" y="43200"/>
                </a:lnTo>
                <a:lnTo>
                  <a:pt x="24000" y="43200"/>
                </a:lnTo>
                <a:lnTo>
                  <a:pt x="24000" y="43200"/>
                </a:lnTo>
                <a:lnTo>
                  <a:pt x="26823" y="43200"/>
                </a:lnTo>
                <a:lnTo>
                  <a:pt x="26823" y="43200"/>
                </a:lnTo>
                <a:lnTo>
                  <a:pt x="26823" y="43200"/>
                </a:lnTo>
                <a:lnTo>
                  <a:pt x="26823" y="43200"/>
                </a:lnTo>
                <a:lnTo>
                  <a:pt x="26823" y="43200"/>
                </a:lnTo>
                <a:lnTo>
                  <a:pt x="26823" y="43200"/>
                </a:lnTo>
                <a:lnTo>
                  <a:pt x="26823" y="43200"/>
                </a:lnTo>
                <a:lnTo>
                  <a:pt x="26823" y="33600"/>
                </a:lnTo>
                <a:lnTo>
                  <a:pt x="31058" y="33600"/>
                </a:lnTo>
                <a:lnTo>
                  <a:pt x="31058" y="33600"/>
                </a:lnTo>
                <a:lnTo>
                  <a:pt x="31058" y="33600"/>
                </a:lnTo>
                <a:lnTo>
                  <a:pt x="31058" y="33600"/>
                </a:lnTo>
                <a:lnTo>
                  <a:pt x="31058" y="33600"/>
                </a:lnTo>
                <a:lnTo>
                  <a:pt x="31058" y="33600"/>
                </a:lnTo>
                <a:lnTo>
                  <a:pt x="33882" y="33600"/>
                </a:lnTo>
                <a:lnTo>
                  <a:pt x="33882" y="24000"/>
                </a:lnTo>
                <a:lnTo>
                  <a:pt x="33882" y="24000"/>
                </a:lnTo>
                <a:lnTo>
                  <a:pt x="33882" y="24000"/>
                </a:lnTo>
                <a:lnTo>
                  <a:pt x="33882" y="24000"/>
                </a:lnTo>
                <a:lnTo>
                  <a:pt x="33882" y="24000"/>
                </a:lnTo>
                <a:lnTo>
                  <a:pt x="36705" y="24000"/>
                </a:lnTo>
                <a:lnTo>
                  <a:pt x="36705" y="24000"/>
                </a:lnTo>
                <a:lnTo>
                  <a:pt x="36705" y="14400"/>
                </a:lnTo>
                <a:lnTo>
                  <a:pt x="36705" y="14400"/>
                </a:lnTo>
                <a:lnTo>
                  <a:pt x="36705" y="14400"/>
                </a:lnTo>
                <a:lnTo>
                  <a:pt x="36705" y="14400"/>
                </a:lnTo>
                <a:lnTo>
                  <a:pt x="39529" y="14400"/>
                </a:lnTo>
                <a:lnTo>
                  <a:pt x="39529" y="14400"/>
                </a:lnTo>
                <a:lnTo>
                  <a:pt x="39529" y="14400"/>
                </a:lnTo>
                <a:lnTo>
                  <a:pt x="39529" y="14400"/>
                </a:lnTo>
                <a:lnTo>
                  <a:pt x="39529" y="14400"/>
                </a:lnTo>
                <a:lnTo>
                  <a:pt x="42352" y="14400"/>
                </a:lnTo>
                <a:lnTo>
                  <a:pt x="42352" y="14400"/>
                </a:lnTo>
                <a:lnTo>
                  <a:pt x="42352" y="14400"/>
                </a:lnTo>
                <a:lnTo>
                  <a:pt x="42352" y="0"/>
                </a:lnTo>
                <a:lnTo>
                  <a:pt x="42352" y="0"/>
                </a:lnTo>
                <a:lnTo>
                  <a:pt x="46588" y="0"/>
                </a:lnTo>
                <a:lnTo>
                  <a:pt x="46588" y="0"/>
                </a:lnTo>
                <a:lnTo>
                  <a:pt x="46588" y="0"/>
                </a:lnTo>
                <a:lnTo>
                  <a:pt x="46588" y="0"/>
                </a:lnTo>
                <a:lnTo>
                  <a:pt x="46588" y="0"/>
                </a:lnTo>
                <a:lnTo>
                  <a:pt x="49411" y="0"/>
                </a:lnTo>
                <a:lnTo>
                  <a:pt x="49411" y="0"/>
                </a:lnTo>
                <a:lnTo>
                  <a:pt x="49411" y="0"/>
                </a:lnTo>
                <a:lnTo>
                  <a:pt x="49411" y="0"/>
                </a:lnTo>
                <a:lnTo>
                  <a:pt x="49411" y="0"/>
                </a:lnTo>
                <a:lnTo>
                  <a:pt x="52235" y="0"/>
                </a:lnTo>
                <a:lnTo>
                  <a:pt x="52235" y="0"/>
                </a:lnTo>
                <a:lnTo>
                  <a:pt x="52235" y="0"/>
                </a:lnTo>
                <a:lnTo>
                  <a:pt x="52235" y="14400"/>
                </a:lnTo>
                <a:lnTo>
                  <a:pt x="52235" y="14400"/>
                </a:lnTo>
                <a:lnTo>
                  <a:pt x="55058" y="14400"/>
                </a:lnTo>
                <a:lnTo>
                  <a:pt x="55058" y="14400"/>
                </a:lnTo>
                <a:lnTo>
                  <a:pt x="55058" y="14400"/>
                </a:lnTo>
                <a:lnTo>
                  <a:pt x="55058" y="14400"/>
                </a:lnTo>
                <a:lnTo>
                  <a:pt x="55058" y="14400"/>
                </a:lnTo>
                <a:lnTo>
                  <a:pt x="55058" y="14400"/>
                </a:lnTo>
                <a:lnTo>
                  <a:pt x="55058" y="14400"/>
                </a:lnTo>
                <a:lnTo>
                  <a:pt x="55058" y="0"/>
                </a:lnTo>
                <a:lnTo>
                  <a:pt x="55058" y="0"/>
                </a:lnTo>
                <a:lnTo>
                  <a:pt x="55058" y="0"/>
                </a:lnTo>
                <a:lnTo>
                  <a:pt x="55058" y="0"/>
                </a:lnTo>
                <a:lnTo>
                  <a:pt x="55058" y="0"/>
                </a:lnTo>
                <a:lnTo>
                  <a:pt x="57882" y="0"/>
                </a:lnTo>
                <a:lnTo>
                  <a:pt x="57882" y="0"/>
                </a:lnTo>
                <a:lnTo>
                  <a:pt x="57882" y="0"/>
                </a:lnTo>
                <a:lnTo>
                  <a:pt x="57882" y="0"/>
                </a:lnTo>
                <a:lnTo>
                  <a:pt x="62117" y="0"/>
                </a:lnTo>
                <a:lnTo>
                  <a:pt x="62117" y="0"/>
                </a:lnTo>
                <a:lnTo>
                  <a:pt x="62117" y="0"/>
                </a:lnTo>
                <a:lnTo>
                  <a:pt x="64941" y="0"/>
                </a:lnTo>
                <a:lnTo>
                  <a:pt x="64941" y="0"/>
                </a:lnTo>
                <a:lnTo>
                  <a:pt x="64941" y="0"/>
                </a:lnTo>
                <a:lnTo>
                  <a:pt x="64941"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5" name="Shape 735"/>
          <p:cNvSpPr/>
          <p:nvPr/>
        </p:nvSpPr>
        <p:spPr>
          <a:xfrm>
            <a:off x="6741319" y="2286002"/>
            <a:ext cx="147638" cy="46036"/>
          </a:xfrm>
          <a:custGeom>
            <a:avLst/>
            <a:gdLst/>
            <a:ahLst/>
            <a:cxnLst/>
            <a:rect l="0" t="0" r="0" b="0"/>
            <a:pathLst>
              <a:path w="120000" h="120000" extrusionOk="0">
                <a:moveTo>
                  <a:pt x="63870" y="0"/>
                </a:moveTo>
                <a:lnTo>
                  <a:pt x="63870" y="8275"/>
                </a:lnTo>
                <a:lnTo>
                  <a:pt x="63870" y="8275"/>
                </a:lnTo>
                <a:lnTo>
                  <a:pt x="63870" y="8275"/>
                </a:lnTo>
                <a:lnTo>
                  <a:pt x="66774" y="8275"/>
                </a:lnTo>
                <a:lnTo>
                  <a:pt x="66774" y="8275"/>
                </a:lnTo>
                <a:lnTo>
                  <a:pt x="66774" y="8275"/>
                </a:lnTo>
                <a:lnTo>
                  <a:pt x="66774" y="8275"/>
                </a:lnTo>
                <a:lnTo>
                  <a:pt x="66774" y="8275"/>
                </a:lnTo>
                <a:lnTo>
                  <a:pt x="68709" y="8275"/>
                </a:lnTo>
                <a:lnTo>
                  <a:pt x="68709" y="8275"/>
                </a:lnTo>
                <a:lnTo>
                  <a:pt x="68709" y="8275"/>
                </a:lnTo>
                <a:lnTo>
                  <a:pt x="68709" y="8275"/>
                </a:lnTo>
                <a:lnTo>
                  <a:pt x="70645" y="8275"/>
                </a:lnTo>
                <a:lnTo>
                  <a:pt x="70645" y="8275"/>
                </a:lnTo>
                <a:lnTo>
                  <a:pt x="70645" y="8275"/>
                </a:lnTo>
                <a:lnTo>
                  <a:pt x="70645" y="8275"/>
                </a:lnTo>
                <a:lnTo>
                  <a:pt x="72580" y="8275"/>
                </a:lnTo>
                <a:lnTo>
                  <a:pt x="72580" y="20689"/>
                </a:lnTo>
                <a:lnTo>
                  <a:pt x="72580" y="20689"/>
                </a:lnTo>
                <a:lnTo>
                  <a:pt x="72580" y="20689"/>
                </a:lnTo>
                <a:lnTo>
                  <a:pt x="72580" y="20689"/>
                </a:lnTo>
                <a:lnTo>
                  <a:pt x="72580" y="20689"/>
                </a:lnTo>
                <a:lnTo>
                  <a:pt x="74516" y="20689"/>
                </a:lnTo>
                <a:lnTo>
                  <a:pt x="74516" y="20689"/>
                </a:lnTo>
                <a:lnTo>
                  <a:pt x="74516" y="20689"/>
                </a:lnTo>
                <a:lnTo>
                  <a:pt x="74516" y="20689"/>
                </a:lnTo>
                <a:lnTo>
                  <a:pt x="77419" y="20689"/>
                </a:lnTo>
                <a:lnTo>
                  <a:pt x="77419" y="20689"/>
                </a:lnTo>
                <a:lnTo>
                  <a:pt x="77419" y="20689"/>
                </a:lnTo>
                <a:lnTo>
                  <a:pt x="77419" y="20689"/>
                </a:lnTo>
                <a:lnTo>
                  <a:pt x="77419" y="28965"/>
                </a:lnTo>
                <a:lnTo>
                  <a:pt x="79354" y="28965"/>
                </a:lnTo>
                <a:lnTo>
                  <a:pt x="79354" y="28965"/>
                </a:lnTo>
                <a:lnTo>
                  <a:pt x="79354" y="28965"/>
                </a:lnTo>
                <a:lnTo>
                  <a:pt x="79354" y="28965"/>
                </a:lnTo>
                <a:lnTo>
                  <a:pt x="79354" y="28965"/>
                </a:lnTo>
                <a:lnTo>
                  <a:pt x="81290" y="28965"/>
                </a:lnTo>
                <a:lnTo>
                  <a:pt x="81290" y="28965"/>
                </a:lnTo>
                <a:lnTo>
                  <a:pt x="81290" y="28965"/>
                </a:lnTo>
                <a:lnTo>
                  <a:pt x="81290" y="28965"/>
                </a:lnTo>
                <a:lnTo>
                  <a:pt x="83225" y="28965"/>
                </a:lnTo>
                <a:lnTo>
                  <a:pt x="83225" y="28965"/>
                </a:lnTo>
                <a:lnTo>
                  <a:pt x="83225" y="28965"/>
                </a:lnTo>
                <a:lnTo>
                  <a:pt x="83225" y="28965"/>
                </a:lnTo>
                <a:lnTo>
                  <a:pt x="85161" y="28965"/>
                </a:lnTo>
                <a:lnTo>
                  <a:pt x="85161" y="28965"/>
                </a:lnTo>
                <a:lnTo>
                  <a:pt x="85161" y="28965"/>
                </a:lnTo>
                <a:lnTo>
                  <a:pt x="85161" y="28965"/>
                </a:lnTo>
                <a:lnTo>
                  <a:pt x="88064" y="28965"/>
                </a:lnTo>
                <a:lnTo>
                  <a:pt x="88064" y="28965"/>
                </a:lnTo>
                <a:lnTo>
                  <a:pt x="88064" y="28965"/>
                </a:lnTo>
                <a:lnTo>
                  <a:pt x="88064" y="28965"/>
                </a:lnTo>
                <a:lnTo>
                  <a:pt x="90000" y="28965"/>
                </a:lnTo>
                <a:lnTo>
                  <a:pt x="90000" y="28965"/>
                </a:lnTo>
                <a:lnTo>
                  <a:pt x="90000" y="28965"/>
                </a:lnTo>
                <a:lnTo>
                  <a:pt x="90000" y="28965"/>
                </a:lnTo>
                <a:lnTo>
                  <a:pt x="91935" y="28965"/>
                </a:lnTo>
                <a:lnTo>
                  <a:pt x="91935" y="28965"/>
                </a:lnTo>
                <a:lnTo>
                  <a:pt x="91935" y="28965"/>
                </a:lnTo>
                <a:lnTo>
                  <a:pt x="91935" y="28965"/>
                </a:lnTo>
                <a:lnTo>
                  <a:pt x="93870" y="28965"/>
                </a:lnTo>
                <a:lnTo>
                  <a:pt x="93870" y="28965"/>
                </a:lnTo>
                <a:lnTo>
                  <a:pt x="93870" y="28965"/>
                </a:lnTo>
                <a:lnTo>
                  <a:pt x="93870" y="28965"/>
                </a:lnTo>
                <a:lnTo>
                  <a:pt x="95806" y="28965"/>
                </a:lnTo>
                <a:lnTo>
                  <a:pt x="95806" y="28965"/>
                </a:lnTo>
                <a:lnTo>
                  <a:pt x="95806" y="28965"/>
                </a:lnTo>
                <a:lnTo>
                  <a:pt x="98709" y="28965"/>
                </a:lnTo>
                <a:lnTo>
                  <a:pt x="98709" y="28965"/>
                </a:lnTo>
                <a:lnTo>
                  <a:pt x="98709" y="28965"/>
                </a:lnTo>
                <a:lnTo>
                  <a:pt x="98709" y="28965"/>
                </a:lnTo>
                <a:lnTo>
                  <a:pt x="98709" y="28965"/>
                </a:lnTo>
                <a:lnTo>
                  <a:pt x="100645" y="28965"/>
                </a:lnTo>
                <a:lnTo>
                  <a:pt x="100645" y="28965"/>
                </a:lnTo>
                <a:lnTo>
                  <a:pt x="100645" y="28965"/>
                </a:lnTo>
                <a:lnTo>
                  <a:pt x="100645" y="37241"/>
                </a:lnTo>
                <a:lnTo>
                  <a:pt x="100645" y="37241"/>
                </a:lnTo>
                <a:lnTo>
                  <a:pt x="102580" y="37241"/>
                </a:lnTo>
                <a:lnTo>
                  <a:pt x="102580" y="37241"/>
                </a:lnTo>
                <a:lnTo>
                  <a:pt x="102580" y="37241"/>
                </a:lnTo>
                <a:lnTo>
                  <a:pt x="102580" y="37241"/>
                </a:lnTo>
                <a:lnTo>
                  <a:pt x="104516" y="37241"/>
                </a:lnTo>
                <a:lnTo>
                  <a:pt x="104516" y="37241"/>
                </a:lnTo>
                <a:lnTo>
                  <a:pt x="104516" y="37241"/>
                </a:lnTo>
                <a:lnTo>
                  <a:pt x="104516" y="37241"/>
                </a:lnTo>
                <a:lnTo>
                  <a:pt x="104516" y="37241"/>
                </a:lnTo>
                <a:lnTo>
                  <a:pt x="106451" y="37241"/>
                </a:lnTo>
                <a:lnTo>
                  <a:pt x="106451" y="37241"/>
                </a:lnTo>
                <a:lnTo>
                  <a:pt x="106451" y="37241"/>
                </a:lnTo>
                <a:lnTo>
                  <a:pt x="106451" y="37241"/>
                </a:lnTo>
                <a:lnTo>
                  <a:pt x="109354" y="37241"/>
                </a:lnTo>
                <a:lnTo>
                  <a:pt x="109354" y="37241"/>
                </a:lnTo>
                <a:lnTo>
                  <a:pt x="109354" y="37241"/>
                </a:lnTo>
                <a:lnTo>
                  <a:pt x="111290" y="37241"/>
                </a:lnTo>
                <a:lnTo>
                  <a:pt x="111290" y="45517"/>
                </a:lnTo>
                <a:lnTo>
                  <a:pt x="111290" y="45517"/>
                </a:lnTo>
                <a:lnTo>
                  <a:pt x="111290" y="45517"/>
                </a:lnTo>
                <a:lnTo>
                  <a:pt x="111290" y="45517"/>
                </a:lnTo>
                <a:lnTo>
                  <a:pt x="113225" y="45517"/>
                </a:lnTo>
                <a:lnTo>
                  <a:pt x="113225" y="45517"/>
                </a:lnTo>
                <a:lnTo>
                  <a:pt x="113225" y="45517"/>
                </a:lnTo>
                <a:lnTo>
                  <a:pt x="113225" y="45517"/>
                </a:lnTo>
                <a:lnTo>
                  <a:pt x="113225" y="45517"/>
                </a:lnTo>
                <a:lnTo>
                  <a:pt x="115161" y="45517"/>
                </a:lnTo>
                <a:lnTo>
                  <a:pt x="115161" y="45517"/>
                </a:lnTo>
                <a:lnTo>
                  <a:pt x="115161" y="45517"/>
                </a:lnTo>
                <a:lnTo>
                  <a:pt x="117096" y="45517"/>
                </a:lnTo>
                <a:lnTo>
                  <a:pt x="117096" y="45517"/>
                </a:lnTo>
                <a:lnTo>
                  <a:pt x="117096" y="45517"/>
                </a:lnTo>
                <a:lnTo>
                  <a:pt x="117096" y="45517"/>
                </a:lnTo>
                <a:lnTo>
                  <a:pt x="117096" y="45517"/>
                </a:lnTo>
                <a:lnTo>
                  <a:pt x="117096" y="57931"/>
                </a:lnTo>
                <a:lnTo>
                  <a:pt x="120000" y="57931"/>
                </a:lnTo>
                <a:lnTo>
                  <a:pt x="120000" y="57931"/>
                </a:lnTo>
                <a:lnTo>
                  <a:pt x="120000" y="57931"/>
                </a:lnTo>
                <a:lnTo>
                  <a:pt x="117096" y="57931"/>
                </a:lnTo>
                <a:lnTo>
                  <a:pt x="117096" y="57931"/>
                </a:lnTo>
                <a:lnTo>
                  <a:pt x="117096" y="57931"/>
                </a:lnTo>
                <a:lnTo>
                  <a:pt x="117096" y="57931"/>
                </a:lnTo>
                <a:lnTo>
                  <a:pt x="117096" y="57931"/>
                </a:lnTo>
                <a:lnTo>
                  <a:pt x="115161" y="57931"/>
                </a:lnTo>
                <a:lnTo>
                  <a:pt x="115161" y="57931"/>
                </a:lnTo>
                <a:lnTo>
                  <a:pt x="115161" y="57931"/>
                </a:lnTo>
                <a:lnTo>
                  <a:pt x="115161" y="57931"/>
                </a:lnTo>
                <a:lnTo>
                  <a:pt x="113225" y="57931"/>
                </a:lnTo>
                <a:lnTo>
                  <a:pt x="113225" y="57931"/>
                </a:lnTo>
                <a:lnTo>
                  <a:pt x="113225" y="57931"/>
                </a:lnTo>
                <a:lnTo>
                  <a:pt x="113225" y="66206"/>
                </a:lnTo>
                <a:lnTo>
                  <a:pt x="113225" y="66206"/>
                </a:lnTo>
                <a:lnTo>
                  <a:pt x="111290" y="66206"/>
                </a:lnTo>
                <a:lnTo>
                  <a:pt x="111290" y="66206"/>
                </a:lnTo>
                <a:lnTo>
                  <a:pt x="111290" y="66206"/>
                </a:lnTo>
                <a:lnTo>
                  <a:pt x="111290" y="66206"/>
                </a:lnTo>
                <a:lnTo>
                  <a:pt x="111290" y="66206"/>
                </a:lnTo>
                <a:lnTo>
                  <a:pt x="111290" y="66206"/>
                </a:lnTo>
                <a:lnTo>
                  <a:pt x="111290" y="66206"/>
                </a:lnTo>
                <a:lnTo>
                  <a:pt x="111290" y="66206"/>
                </a:lnTo>
                <a:lnTo>
                  <a:pt x="113225" y="66206"/>
                </a:lnTo>
                <a:lnTo>
                  <a:pt x="113225" y="66206"/>
                </a:lnTo>
                <a:lnTo>
                  <a:pt x="113225" y="74482"/>
                </a:lnTo>
                <a:lnTo>
                  <a:pt x="113225" y="74482"/>
                </a:lnTo>
                <a:lnTo>
                  <a:pt x="111290" y="74482"/>
                </a:lnTo>
                <a:lnTo>
                  <a:pt x="111290" y="74482"/>
                </a:lnTo>
                <a:lnTo>
                  <a:pt x="111290" y="74482"/>
                </a:lnTo>
                <a:lnTo>
                  <a:pt x="111290" y="74482"/>
                </a:lnTo>
                <a:lnTo>
                  <a:pt x="111290" y="74482"/>
                </a:lnTo>
                <a:lnTo>
                  <a:pt x="111290" y="74482"/>
                </a:lnTo>
                <a:lnTo>
                  <a:pt x="111290" y="82758"/>
                </a:lnTo>
                <a:lnTo>
                  <a:pt x="109354" y="82758"/>
                </a:lnTo>
                <a:lnTo>
                  <a:pt x="109354" y="82758"/>
                </a:lnTo>
                <a:lnTo>
                  <a:pt x="109354" y="82758"/>
                </a:lnTo>
                <a:lnTo>
                  <a:pt x="109354" y="82758"/>
                </a:lnTo>
                <a:lnTo>
                  <a:pt x="106451" y="82758"/>
                </a:lnTo>
                <a:lnTo>
                  <a:pt x="106451" y="82758"/>
                </a:lnTo>
                <a:lnTo>
                  <a:pt x="106451" y="82758"/>
                </a:lnTo>
                <a:lnTo>
                  <a:pt x="106451" y="82758"/>
                </a:lnTo>
                <a:lnTo>
                  <a:pt x="106451" y="82758"/>
                </a:lnTo>
                <a:lnTo>
                  <a:pt x="104516" y="82758"/>
                </a:lnTo>
                <a:lnTo>
                  <a:pt x="104516" y="82758"/>
                </a:lnTo>
                <a:lnTo>
                  <a:pt x="104516" y="82758"/>
                </a:lnTo>
                <a:lnTo>
                  <a:pt x="104516" y="82758"/>
                </a:lnTo>
                <a:lnTo>
                  <a:pt x="102580" y="82758"/>
                </a:lnTo>
                <a:lnTo>
                  <a:pt x="102580" y="82758"/>
                </a:lnTo>
                <a:lnTo>
                  <a:pt x="102580" y="91034"/>
                </a:lnTo>
                <a:lnTo>
                  <a:pt x="102580" y="91034"/>
                </a:lnTo>
                <a:lnTo>
                  <a:pt x="100645" y="91034"/>
                </a:lnTo>
                <a:lnTo>
                  <a:pt x="100645" y="91034"/>
                </a:lnTo>
                <a:lnTo>
                  <a:pt x="100645" y="91034"/>
                </a:lnTo>
                <a:lnTo>
                  <a:pt x="100645" y="91034"/>
                </a:lnTo>
                <a:lnTo>
                  <a:pt x="98709" y="91034"/>
                </a:lnTo>
                <a:lnTo>
                  <a:pt x="98709" y="91034"/>
                </a:lnTo>
                <a:lnTo>
                  <a:pt x="98709" y="91034"/>
                </a:lnTo>
                <a:lnTo>
                  <a:pt x="98709" y="82758"/>
                </a:lnTo>
                <a:lnTo>
                  <a:pt x="98709" y="82758"/>
                </a:lnTo>
                <a:lnTo>
                  <a:pt x="95806" y="82758"/>
                </a:lnTo>
                <a:lnTo>
                  <a:pt x="95806" y="82758"/>
                </a:lnTo>
                <a:lnTo>
                  <a:pt x="95806" y="82758"/>
                </a:lnTo>
                <a:lnTo>
                  <a:pt x="93870" y="82758"/>
                </a:lnTo>
                <a:lnTo>
                  <a:pt x="93870" y="82758"/>
                </a:lnTo>
                <a:lnTo>
                  <a:pt x="93870" y="82758"/>
                </a:lnTo>
                <a:lnTo>
                  <a:pt x="93870" y="91034"/>
                </a:lnTo>
                <a:lnTo>
                  <a:pt x="93870" y="91034"/>
                </a:lnTo>
                <a:lnTo>
                  <a:pt x="93870" y="91034"/>
                </a:lnTo>
                <a:lnTo>
                  <a:pt x="95806" y="91034"/>
                </a:lnTo>
                <a:lnTo>
                  <a:pt x="95806" y="91034"/>
                </a:lnTo>
                <a:lnTo>
                  <a:pt x="95806" y="91034"/>
                </a:lnTo>
                <a:lnTo>
                  <a:pt x="93870" y="91034"/>
                </a:lnTo>
                <a:lnTo>
                  <a:pt x="93870" y="91034"/>
                </a:lnTo>
                <a:lnTo>
                  <a:pt x="93870" y="91034"/>
                </a:lnTo>
                <a:lnTo>
                  <a:pt x="93870" y="103448"/>
                </a:lnTo>
                <a:lnTo>
                  <a:pt x="93870" y="103448"/>
                </a:lnTo>
                <a:lnTo>
                  <a:pt x="91935" y="103448"/>
                </a:lnTo>
                <a:lnTo>
                  <a:pt x="91935" y="103448"/>
                </a:lnTo>
                <a:lnTo>
                  <a:pt x="91935" y="103448"/>
                </a:lnTo>
                <a:lnTo>
                  <a:pt x="91935" y="103448"/>
                </a:lnTo>
                <a:lnTo>
                  <a:pt x="90000" y="103448"/>
                </a:lnTo>
                <a:lnTo>
                  <a:pt x="90000" y="103448"/>
                </a:lnTo>
                <a:lnTo>
                  <a:pt x="90000" y="103448"/>
                </a:lnTo>
                <a:lnTo>
                  <a:pt x="88064" y="103448"/>
                </a:lnTo>
                <a:lnTo>
                  <a:pt x="88064" y="103448"/>
                </a:lnTo>
                <a:lnTo>
                  <a:pt x="88064" y="103448"/>
                </a:lnTo>
                <a:lnTo>
                  <a:pt x="88064" y="103448"/>
                </a:lnTo>
                <a:lnTo>
                  <a:pt x="85161" y="103448"/>
                </a:lnTo>
                <a:lnTo>
                  <a:pt x="85161" y="103448"/>
                </a:lnTo>
                <a:lnTo>
                  <a:pt x="85161" y="103448"/>
                </a:lnTo>
                <a:lnTo>
                  <a:pt x="85161" y="103448"/>
                </a:lnTo>
                <a:lnTo>
                  <a:pt x="85161" y="103448"/>
                </a:lnTo>
                <a:lnTo>
                  <a:pt x="83225" y="103448"/>
                </a:lnTo>
                <a:lnTo>
                  <a:pt x="83225" y="103448"/>
                </a:lnTo>
                <a:lnTo>
                  <a:pt x="83225" y="103448"/>
                </a:lnTo>
                <a:lnTo>
                  <a:pt x="83225" y="103448"/>
                </a:lnTo>
                <a:lnTo>
                  <a:pt x="81290" y="103448"/>
                </a:lnTo>
                <a:lnTo>
                  <a:pt x="81290" y="103448"/>
                </a:lnTo>
                <a:lnTo>
                  <a:pt x="81290" y="103448"/>
                </a:lnTo>
                <a:lnTo>
                  <a:pt x="81290" y="103448"/>
                </a:lnTo>
                <a:lnTo>
                  <a:pt x="81290" y="103448"/>
                </a:lnTo>
                <a:lnTo>
                  <a:pt x="81290" y="103448"/>
                </a:lnTo>
                <a:lnTo>
                  <a:pt x="79354" y="103448"/>
                </a:lnTo>
                <a:lnTo>
                  <a:pt x="79354" y="103448"/>
                </a:lnTo>
                <a:lnTo>
                  <a:pt x="79354" y="103448"/>
                </a:lnTo>
                <a:lnTo>
                  <a:pt x="79354" y="103448"/>
                </a:lnTo>
                <a:lnTo>
                  <a:pt x="77419" y="103448"/>
                </a:lnTo>
                <a:lnTo>
                  <a:pt x="77419" y="103448"/>
                </a:lnTo>
                <a:lnTo>
                  <a:pt x="77419" y="103448"/>
                </a:lnTo>
                <a:lnTo>
                  <a:pt x="74516" y="103448"/>
                </a:lnTo>
                <a:lnTo>
                  <a:pt x="74516" y="103448"/>
                </a:lnTo>
                <a:lnTo>
                  <a:pt x="74516" y="103448"/>
                </a:lnTo>
                <a:lnTo>
                  <a:pt x="74516" y="103448"/>
                </a:lnTo>
                <a:lnTo>
                  <a:pt x="74516" y="103448"/>
                </a:lnTo>
                <a:lnTo>
                  <a:pt x="72580" y="103448"/>
                </a:lnTo>
                <a:lnTo>
                  <a:pt x="72580" y="103448"/>
                </a:lnTo>
                <a:lnTo>
                  <a:pt x="72580" y="103448"/>
                </a:lnTo>
                <a:lnTo>
                  <a:pt x="72580" y="103448"/>
                </a:lnTo>
                <a:lnTo>
                  <a:pt x="72580" y="103448"/>
                </a:lnTo>
                <a:lnTo>
                  <a:pt x="70645" y="103448"/>
                </a:lnTo>
                <a:lnTo>
                  <a:pt x="70645" y="91034"/>
                </a:lnTo>
                <a:lnTo>
                  <a:pt x="70645" y="91034"/>
                </a:lnTo>
                <a:lnTo>
                  <a:pt x="70645" y="91034"/>
                </a:lnTo>
                <a:lnTo>
                  <a:pt x="68709" y="91034"/>
                </a:lnTo>
                <a:lnTo>
                  <a:pt x="68709" y="91034"/>
                </a:lnTo>
                <a:lnTo>
                  <a:pt x="68709" y="91034"/>
                </a:lnTo>
                <a:lnTo>
                  <a:pt x="68709" y="91034"/>
                </a:lnTo>
                <a:lnTo>
                  <a:pt x="68709" y="91034"/>
                </a:lnTo>
                <a:lnTo>
                  <a:pt x="68709" y="91034"/>
                </a:lnTo>
                <a:lnTo>
                  <a:pt x="66774" y="91034"/>
                </a:lnTo>
                <a:lnTo>
                  <a:pt x="66774" y="91034"/>
                </a:lnTo>
                <a:lnTo>
                  <a:pt x="66774" y="91034"/>
                </a:lnTo>
                <a:lnTo>
                  <a:pt x="66774" y="91034"/>
                </a:lnTo>
                <a:lnTo>
                  <a:pt x="63870" y="91034"/>
                </a:lnTo>
                <a:lnTo>
                  <a:pt x="63870" y="91034"/>
                </a:lnTo>
                <a:lnTo>
                  <a:pt x="63870" y="91034"/>
                </a:lnTo>
                <a:lnTo>
                  <a:pt x="61935" y="91034"/>
                </a:lnTo>
                <a:lnTo>
                  <a:pt x="61935" y="91034"/>
                </a:lnTo>
                <a:lnTo>
                  <a:pt x="61935" y="91034"/>
                </a:lnTo>
                <a:lnTo>
                  <a:pt x="61935" y="103448"/>
                </a:lnTo>
                <a:lnTo>
                  <a:pt x="61935" y="103448"/>
                </a:lnTo>
                <a:lnTo>
                  <a:pt x="60000" y="103448"/>
                </a:lnTo>
                <a:lnTo>
                  <a:pt x="60000" y="103448"/>
                </a:lnTo>
                <a:lnTo>
                  <a:pt x="60000" y="103448"/>
                </a:lnTo>
                <a:lnTo>
                  <a:pt x="60000" y="103448"/>
                </a:lnTo>
                <a:lnTo>
                  <a:pt x="58064" y="103448"/>
                </a:lnTo>
                <a:lnTo>
                  <a:pt x="58064" y="103448"/>
                </a:lnTo>
                <a:lnTo>
                  <a:pt x="58064" y="103448"/>
                </a:lnTo>
                <a:lnTo>
                  <a:pt x="56129" y="103448"/>
                </a:lnTo>
                <a:lnTo>
                  <a:pt x="56129" y="103448"/>
                </a:lnTo>
                <a:lnTo>
                  <a:pt x="56129" y="103448"/>
                </a:lnTo>
                <a:lnTo>
                  <a:pt x="56129" y="103448"/>
                </a:lnTo>
                <a:lnTo>
                  <a:pt x="53225" y="103448"/>
                </a:lnTo>
                <a:lnTo>
                  <a:pt x="53225" y="103448"/>
                </a:lnTo>
                <a:lnTo>
                  <a:pt x="53225" y="103448"/>
                </a:lnTo>
                <a:lnTo>
                  <a:pt x="53225" y="103448"/>
                </a:lnTo>
                <a:lnTo>
                  <a:pt x="51290" y="103448"/>
                </a:lnTo>
                <a:lnTo>
                  <a:pt x="51290" y="103448"/>
                </a:lnTo>
                <a:lnTo>
                  <a:pt x="51290" y="103448"/>
                </a:lnTo>
                <a:lnTo>
                  <a:pt x="51290" y="103448"/>
                </a:lnTo>
                <a:lnTo>
                  <a:pt x="49354" y="103448"/>
                </a:lnTo>
                <a:lnTo>
                  <a:pt x="49354" y="103448"/>
                </a:lnTo>
                <a:lnTo>
                  <a:pt x="49354" y="103448"/>
                </a:lnTo>
                <a:lnTo>
                  <a:pt x="49354" y="103448"/>
                </a:lnTo>
                <a:lnTo>
                  <a:pt x="49354" y="103448"/>
                </a:lnTo>
                <a:lnTo>
                  <a:pt x="47419" y="103448"/>
                </a:lnTo>
                <a:lnTo>
                  <a:pt x="47419" y="103448"/>
                </a:lnTo>
                <a:lnTo>
                  <a:pt x="47419" y="103448"/>
                </a:lnTo>
                <a:lnTo>
                  <a:pt x="45483" y="103448"/>
                </a:lnTo>
                <a:lnTo>
                  <a:pt x="45483" y="103448"/>
                </a:lnTo>
                <a:lnTo>
                  <a:pt x="45483" y="103448"/>
                </a:lnTo>
                <a:lnTo>
                  <a:pt x="45483" y="103448"/>
                </a:lnTo>
                <a:lnTo>
                  <a:pt x="42580" y="103448"/>
                </a:lnTo>
                <a:lnTo>
                  <a:pt x="42580" y="103448"/>
                </a:lnTo>
                <a:lnTo>
                  <a:pt x="42580" y="103448"/>
                </a:lnTo>
                <a:lnTo>
                  <a:pt x="42580" y="103448"/>
                </a:lnTo>
                <a:lnTo>
                  <a:pt x="40645" y="103448"/>
                </a:lnTo>
                <a:lnTo>
                  <a:pt x="40645" y="103448"/>
                </a:lnTo>
                <a:lnTo>
                  <a:pt x="40645" y="103448"/>
                </a:lnTo>
                <a:lnTo>
                  <a:pt x="40645" y="103448"/>
                </a:lnTo>
                <a:lnTo>
                  <a:pt x="42580" y="103448"/>
                </a:lnTo>
                <a:lnTo>
                  <a:pt x="42580" y="103448"/>
                </a:lnTo>
                <a:lnTo>
                  <a:pt x="42580" y="103448"/>
                </a:lnTo>
                <a:lnTo>
                  <a:pt x="42580" y="103448"/>
                </a:lnTo>
                <a:lnTo>
                  <a:pt x="42580" y="103448"/>
                </a:lnTo>
                <a:lnTo>
                  <a:pt x="42580" y="103448"/>
                </a:lnTo>
                <a:lnTo>
                  <a:pt x="42580" y="103448"/>
                </a:lnTo>
                <a:lnTo>
                  <a:pt x="42580" y="103448"/>
                </a:lnTo>
                <a:lnTo>
                  <a:pt x="42580" y="91034"/>
                </a:lnTo>
                <a:lnTo>
                  <a:pt x="40645" y="91034"/>
                </a:lnTo>
                <a:lnTo>
                  <a:pt x="40645" y="91034"/>
                </a:lnTo>
                <a:lnTo>
                  <a:pt x="40645" y="91034"/>
                </a:lnTo>
                <a:lnTo>
                  <a:pt x="38709" y="91034"/>
                </a:lnTo>
                <a:lnTo>
                  <a:pt x="38709" y="91034"/>
                </a:lnTo>
                <a:lnTo>
                  <a:pt x="38709" y="91034"/>
                </a:lnTo>
                <a:lnTo>
                  <a:pt x="38709" y="91034"/>
                </a:lnTo>
                <a:lnTo>
                  <a:pt x="36774" y="91034"/>
                </a:lnTo>
                <a:lnTo>
                  <a:pt x="36774"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11724"/>
                </a:lnTo>
                <a:lnTo>
                  <a:pt x="36774" y="111724"/>
                </a:lnTo>
                <a:lnTo>
                  <a:pt x="36774" y="111724"/>
                </a:lnTo>
                <a:lnTo>
                  <a:pt x="36774" y="111724"/>
                </a:lnTo>
                <a:lnTo>
                  <a:pt x="36774" y="111724"/>
                </a:lnTo>
                <a:lnTo>
                  <a:pt x="36774" y="111724"/>
                </a:lnTo>
                <a:lnTo>
                  <a:pt x="36774" y="111724"/>
                </a:lnTo>
                <a:lnTo>
                  <a:pt x="34838" y="111724"/>
                </a:lnTo>
                <a:lnTo>
                  <a:pt x="34838" y="111724"/>
                </a:lnTo>
                <a:lnTo>
                  <a:pt x="34838" y="120000"/>
                </a:lnTo>
                <a:lnTo>
                  <a:pt x="34838" y="120000"/>
                </a:lnTo>
                <a:lnTo>
                  <a:pt x="31935" y="120000"/>
                </a:lnTo>
                <a:lnTo>
                  <a:pt x="31935" y="120000"/>
                </a:lnTo>
                <a:lnTo>
                  <a:pt x="31935" y="120000"/>
                </a:lnTo>
                <a:lnTo>
                  <a:pt x="31935" y="120000"/>
                </a:lnTo>
                <a:lnTo>
                  <a:pt x="30000" y="120000"/>
                </a:lnTo>
                <a:lnTo>
                  <a:pt x="30000" y="120000"/>
                </a:lnTo>
                <a:lnTo>
                  <a:pt x="30000" y="120000"/>
                </a:lnTo>
                <a:lnTo>
                  <a:pt x="30000" y="120000"/>
                </a:lnTo>
                <a:lnTo>
                  <a:pt x="28064" y="120000"/>
                </a:lnTo>
                <a:lnTo>
                  <a:pt x="28064" y="111724"/>
                </a:lnTo>
                <a:lnTo>
                  <a:pt x="28064" y="111724"/>
                </a:lnTo>
                <a:lnTo>
                  <a:pt x="28064" y="111724"/>
                </a:lnTo>
                <a:lnTo>
                  <a:pt x="26129" y="111724"/>
                </a:lnTo>
                <a:lnTo>
                  <a:pt x="26129" y="111724"/>
                </a:lnTo>
                <a:lnTo>
                  <a:pt x="26129" y="111724"/>
                </a:lnTo>
                <a:lnTo>
                  <a:pt x="26129" y="111724"/>
                </a:lnTo>
                <a:lnTo>
                  <a:pt x="26129" y="111724"/>
                </a:lnTo>
                <a:lnTo>
                  <a:pt x="24193" y="111724"/>
                </a:lnTo>
                <a:lnTo>
                  <a:pt x="24193" y="111724"/>
                </a:lnTo>
                <a:lnTo>
                  <a:pt x="24193" y="111724"/>
                </a:lnTo>
                <a:lnTo>
                  <a:pt x="24193" y="111724"/>
                </a:lnTo>
                <a:lnTo>
                  <a:pt x="21290" y="111724"/>
                </a:lnTo>
                <a:lnTo>
                  <a:pt x="21290" y="111724"/>
                </a:lnTo>
                <a:lnTo>
                  <a:pt x="21290" y="111724"/>
                </a:lnTo>
                <a:lnTo>
                  <a:pt x="19354" y="111724"/>
                </a:lnTo>
                <a:lnTo>
                  <a:pt x="19354" y="111724"/>
                </a:lnTo>
                <a:lnTo>
                  <a:pt x="19354" y="111724"/>
                </a:lnTo>
                <a:lnTo>
                  <a:pt x="19354" y="111724"/>
                </a:lnTo>
                <a:lnTo>
                  <a:pt x="19354" y="111724"/>
                </a:lnTo>
                <a:lnTo>
                  <a:pt x="17419" y="111724"/>
                </a:lnTo>
                <a:lnTo>
                  <a:pt x="17419" y="111724"/>
                </a:lnTo>
                <a:lnTo>
                  <a:pt x="17419" y="111724"/>
                </a:lnTo>
                <a:lnTo>
                  <a:pt x="17419" y="111724"/>
                </a:lnTo>
                <a:lnTo>
                  <a:pt x="17419" y="103448"/>
                </a:lnTo>
                <a:lnTo>
                  <a:pt x="15483" y="103448"/>
                </a:lnTo>
                <a:lnTo>
                  <a:pt x="15483" y="103448"/>
                </a:lnTo>
                <a:lnTo>
                  <a:pt x="15483" y="103448"/>
                </a:lnTo>
                <a:lnTo>
                  <a:pt x="15483" y="103448"/>
                </a:lnTo>
                <a:lnTo>
                  <a:pt x="15483" y="103448"/>
                </a:lnTo>
                <a:lnTo>
                  <a:pt x="13548" y="103448"/>
                </a:lnTo>
                <a:lnTo>
                  <a:pt x="13548" y="91034"/>
                </a:lnTo>
                <a:lnTo>
                  <a:pt x="13548" y="91034"/>
                </a:lnTo>
                <a:lnTo>
                  <a:pt x="13548" y="91034"/>
                </a:lnTo>
                <a:lnTo>
                  <a:pt x="13548" y="91034"/>
                </a:lnTo>
                <a:lnTo>
                  <a:pt x="13548" y="91034"/>
                </a:lnTo>
                <a:lnTo>
                  <a:pt x="10645" y="91034"/>
                </a:lnTo>
                <a:lnTo>
                  <a:pt x="10645" y="91034"/>
                </a:lnTo>
                <a:lnTo>
                  <a:pt x="10645" y="91034"/>
                </a:lnTo>
                <a:lnTo>
                  <a:pt x="10645" y="91034"/>
                </a:lnTo>
                <a:lnTo>
                  <a:pt x="10645" y="91034"/>
                </a:lnTo>
                <a:lnTo>
                  <a:pt x="8709" y="91034"/>
                </a:lnTo>
                <a:lnTo>
                  <a:pt x="8709" y="91034"/>
                </a:lnTo>
                <a:lnTo>
                  <a:pt x="8709" y="91034"/>
                </a:lnTo>
                <a:lnTo>
                  <a:pt x="6774" y="91034"/>
                </a:lnTo>
                <a:lnTo>
                  <a:pt x="6774" y="82758"/>
                </a:lnTo>
                <a:lnTo>
                  <a:pt x="6774" y="82758"/>
                </a:lnTo>
                <a:lnTo>
                  <a:pt x="6774" y="82758"/>
                </a:lnTo>
                <a:lnTo>
                  <a:pt x="6774" y="82758"/>
                </a:lnTo>
                <a:lnTo>
                  <a:pt x="6774" y="82758"/>
                </a:lnTo>
                <a:lnTo>
                  <a:pt x="4838" y="82758"/>
                </a:lnTo>
                <a:lnTo>
                  <a:pt x="4838" y="82758"/>
                </a:lnTo>
                <a:lnTo>
                  <a:pt x="4838" y="82758"/>
                </a:lnTo>
                <a:lnTo>
                  <a:pt x="4838" y="82758"/>
                </a:lnTo>
                <a:lnTo>
                  <a:pt x="4838" y="82758"/>
                </a:lnTo>
                <a:lnTo>
                  <a:pt x="4838" y="74482"/>
                </a:lnTo>
                <a:lnTo>
                  <a:pt x="2903" y="74482"/>
                </a:lnTo>
                <a:lnTo>
                  <a:pt x="2903" y="74482"/>
                </a:lnTo>
                <a:lnTo>
                  <a:pt x="2903" y="74482"/>
                </a:lnTo>
                <a:lnTo>
                  <a:pt x="2903" y="74482"/>
                </a:lnTo>
                <a:lnTo>
                  <a:pt x="0" y="74482"/>
                </a:lnTo>
                <a:lnTo>
                  <a:pt x="0" y="74482"/>
                </a:lnTo>
                <a:lnTo>
                  <a:pt x="0" y="74482"/>
                </a:lnTo>
                <a:lnTo>
                  <a:pt x="0" y="66206"/>
                </a:lnTo>
                <a:lnTo>
                  <a:pt x="0" y="66206"/>
                </a:lnTo>
                <a:lnTo>
                  <a:pt x="0" y="66206"/>
                </a:lnTo>
                <a:lnTo>
                  <a:pt x="0" y="66206"/>
                </a:lnTo>
                <a:lnTo>
                  <a:pt x="0" y="66206"/>
                </a:lnTo>
                <a:lnTo>
                  <a:pt x="0" y="66206"/>
                </a:lnTo>
                <a:lnTo>
                  <a:pt x="2903" y="66206"/>
                </a:lnTo>
                <a:lnTo>
                  <a:pt x="2903" y="66206"/>
                </a:lnTo>
                <a:lnTo>
                  <a:pt x="2903" y="66206"/>
                </a:lnTo>
                <a:lnTo>
                  <a:pt x="4838" y="66206"/>
                </a:lnTo>
                <a:lnTo>
                  <a:pt x="4838" y="66206"/>
                </a:lnTo>
                <a:lnTo>
                  <a:pt x="4838" y="57931"/>
                </a:lnTo>
                <a:lnTo>
                  <a:pt x="4838" y="57931"/>
                </a:lnTo>
                <a:lnTo>
                  <a:pt x="4838" y="57931"/>
                </a:lnTo>
                <a:lnTo>
                  <a:pt x="4838" y="57931"/>
                </a:lnTo>
                <a:lnTo>
                  <a:pt x="4838" y="57931"/>
                </a:lnTo>
                <a:lnTo>
                  <a:pt x="4838" y="57931"/>
                </a:lnTo>
                <a:lnTo>
                  <a:pt x="2903" y="57931"/>
                </a:lnTo>
                <a:lnTo>
                  <a:pt x="2903" y="57931"/>
                </a:lnTo>
                <a:lnTo>
                  <a:pt x="2903" y="57931"/>
                </a:lnTo>
                <a:lnTo>
                  <a:pt x="2903" y="57931"/>
                </a:lnTo>
                <a:lnTo>
                  <a:pt x="0" y="57931"/>
                </a:lnTo>
                <a:lnTo>
                  <a:pt x="0" y="45517"/>
                </a:lnTo>
                <a:lnTo>
                  <a:pt x="0" y="45517"/>
                </a:lnTo>
                <a:lnTo>
                  <a:pt x="2903" y="45517"/>
                </a:lnTo>
                <a:lnTo>
                  <a:pt x="2903" y="45517"/>
                </a:lnTo>
                <a:lnTo>
                  <a:pt x="2903" y="45517"/>
                </a:lnTo>
                <a:lnTo>
                  <a:pt x="4838" y="45517"/>
                </a:lnTo>
                <a:lnTo>
                  <a:pt x="4838" y="45517"/>
                </a:lnTo>
                <a:lnTo>
                  <a:pt x="4838" y="37241"/>
                </a:lnTo>
                <a:lnTo>
                  <a:pt x="2903" y="37241"/>
                </a:lnTo>
                <a:lnTo>
                  <a:pt x="2903" y="37241"/>
                </a:lnTo>
                <a:lnTo>
                  <a:pt x="4838" y="37241"/>
                </a:lnTo>
                <a:lnTo>
                  <a:pt x="4838" y="37241"/>
                </a:lnTo>
                <a:lnTo>
                  <a:pt x="4838" y="37241"/>
                </a:lnTo>
                <a:lnTo>
                  <a:pt x="4838" y="37241"/>
                </a:lnTo>
                <a:lnTo>
                  <a:pt x="4838" y="37241"/>
                </a:lnTo>
                <a:lnTo>
                  <a:pt x="6774" y="37241"/>
                </a:lnTo>
                <a:lnTo>
                  <a:pt x="6774" y="37241"/>
                </a:lnTo>
                <a:lnTo>
                  <a:pt x="6774" y="37241"/>
                </a:lnTo>
                <a:lnTo>
                  <a:pt x="6774" y="37241"/>
                </a:lnTo>
                <a:lnTo>
                  <a:pt x="6774" y="28965"/>
                </a:lnTo>
                <a:lnTo>
                  <a:pt x="6774" y="28965"/>
                </a:lnTo>
                <a:lnTo>
                  <a:pt x="6774" y="28965"/>
                </a:lnTo>
                <a:lnTo>
                  <a:pt x="6774" y="28965"/>
                </a:lnTo>
                <a:lnTo>
                  <a:pt x="6774" y="20689"/>
                </a:lnTo>
                <a:lnTo>
                  <a:pt x="6774" y="20689"/>
                </a:lnTo>
                <a:lnTo>
                  <a:pt x="8709" y="20689"/>
                </a:lnTo>
                <a:lnTo>
                  <a:pt x="8709" y="20689"/>
                </a:lnTo>
                <a:lnTo>
                  <a:pt x="8709" y="20689"/>
                </a:lnTo>
                <a:lnTo>
                  <a:pt x="8709" y="20689"/>
                </a:lnTo>
                <a:lnTo>
                  <a:pt x="10645" y="20689"/>
                </a:lnTo>
                <a:lnTo>
                  <a:pt x="10645" y="20689"/>
                </a:lnTo>
                <a:lnTo>
                  <a:pt x="10645" y="20689"/>
                </a:lnTo>
                <a:lnTo>
                  <a:pt x="10645" y="20689"/>
                </a:lnTo>
                <a:lnTo>
                  <a:pt x="10645" y="20689"/>
                </a:lnTo>
                <a:lnTo>
                  <a:pt x="13548" y="20689"/>
                </a:lnTo>
                <a:lnTo>
                  <a:pt x="13548" y="20689"/>
                </a:lnTo>
                <a:lnTo>
                  <a:pt x="13548" y="20689"/>
                </a:lnTo>
                <a:lnTo>
                  <a:pt x="13548" y="20689"/>
                </a:lnTo>
                <a:lnTo>
                  <a:pt x="13548" y="20689"/>
                </a:lnTo>
                <a:lnTo>
                  <a:pt x="13548" y="20689"/>
                </a:lnTo>
                <a:lnTo>
                  <a:pt x="15483" y="20689"/>
                </a:lnTo>
                <a:lnTo>
                  <a:pt x="15483" y="20689"/>
                </a:lnTo>
                <a:lnTo>
                  <a:pt x="15483" y="20689"/>
                </a:lnTo>
                <a:lnTo>
                  <a:pt x="17419" y="20689"/>
                </a:lnTo>
                <a:lnTo>
                  <a:pt x="17419" y="20689"/>
                </a:lnTo>
                <a:lnTo>
                  <a:pt x="17419" y="20689"/>
                </a:lnTo>
                <a:lnTo>
                  <a:pt x="17419" y="8275"/>
                </a:lnTo>
                <a:lnTo>
                  <a:pt x="17419" y="8275"/>
                </a:lnTo>
                <a:lnTo>
                  <a:pt x="17419" y="8275"/>
                </a:lnTo>
                <a:lnTo>
                  <a:pt x="19354" y="8275"/>
                </a:lnTo>
                <a:lnTo>
                  <a:pt x="19354" y="8275"/>
                </a:lnTo>
                <a:lnTo>
                  <a:pt x="19354" y="8275"/>
                </a:lnTo>
                <a:lnTo>
                  <a:pt x="19354" y="8275"/>
                </a:lnTo>
                <a:lnTo>
                  <a:pt x="19354" y="8275"/>
                </a:lnTo>
                <a:lnTo>
                  <a:pt x="19354" y="8275"/>
                </a:lnTo>
                <a:lnTo>
                  <a:pt x="21290" y="8275"/>
                </a:lnTo>
                <a:lnTo>
                  <a:pt x="21290" y="8275"/>
                </a:lnTo>
                <a:lnTo>
                  <a:pt x="21290" y="8275"/>
                </a:lnTo>
                <a:lnTo>
                  <a:pt x="21290" y="8275"/>
                </a:lnTo>
                <a:lnTo>
                  <a:pt x="24193" y="8275"/>
                </a:lnTo>
                <a:lnTo>
                  <a:pt x="24193" y="0"/>
                </a:lnTo>
                <a:lnTo>
                  <a:pt x="24193" y="0"/>
                </a:lnTo>
                <a:lnTo>
                  <a:pt x="24193" y="0"/>
                </a:lnTo>
                <a:lnTo>
                  <a:pt x="24193" y="0"/>
                </a:lnTo>
                <a:lnTo>
                  <a:pt x="26129" y="0"/>
                </a:lnTo>
                <a:lnTo>
                  <a:pt x="26129" y="0"/>
                </a:lnTo>
                <a:lnTo>
                  <a:pt x="26129" y="0"/>
                </a:lnTo>
                <a:lnTo>
                  <a:pt x="26129" y="0"/>
                </a:lnTo>
                <a:lnTo>
                  <a:pt x="28064" y="0"/>
                </a:lnTo>
                <a:lnTo>
                  <a:pt x="28064" y="0"/>
                </a:lnTo>
                <a:lnTo>
                  <a:pt x="28064" y="0"/>
                </a:lnTo>
                <a:lnTo>
                  <a:pt x="30000" y="0"/>
                </a:lnTo>
                <a:lnTo>
                  <a:pt x="30000" y="0"/>
                </a:lnTo>
                <a:lnTo>
                  <a:pt x="30000" y="0"/>
                </a:lnTo>
                <a:lnTo>
                  <a:pt x="30000" y="0"/>
                </a:lnTo>
                <a:lnTo>
                  <a:pt x="31935" y="0"/>
                </a:lnTo>
                <a:lnTo>
                  <a:pt x="31935" y="8275"/>
                </a:lnTo>
                <a:lnTo>
                  <a:pt x="30000" y="8275"/>
                </a:lnTo>
                <a:lnTo>
                  <a:pt x="30000" y="8275"/>
                </a:lnTo>
                <a:lnTo>
                  <a:pt x="31935" y="8275"/>
                </a:lnTo>
                <a:lnTo>
                  <a:pt x="31935" y="8275"/>
                </a:lnTo>
                <a:lnTo>
                  <a:pt x="31935" y="8275"/>
                </a:lnTo>
                <a:lnTo>
                  <a:pt x="31935" y="8275"/>
                </a:lnTo>
                <a:lnTo>
                  <a:pt x="31935" y="8275"/>
                </a:lnTo>
                <a:lnTo>
                  <a:pt x="34838" y="8275"/>
                </a:lnTo>
                <a:lnTo>
                  <a:pt x="34838" y="8275"/>
                </a:lnTo>
                <a:lnTo>
                  <a:pt x="34838" y="8275"/>
                </a:lnTo>
                <a:lnTo>
                  <a:pt x="36774" y="8275"/>
                </a:lnTo>
                <a:lnTo>
                  <a:pt x="36774" y="8275"/>
                </a:lnTo>
                <a:lnTo>
                  <a:pt x="36774" y="20689"/>
                </a:lnTo>
                <a:lnTo>
                  <a:pt x="36774" y="20689"/>
                </a:lnTo>
                <a:lnTo>
                  <a:pt x="36774" y="20689"/>
                </a:lnTo>
                <a:lnTo>
                  <a:pt x="36774" y="20689"/>
                </a:lnTo>
                <a:lnTo>
                  <a:pt x="38709" y="20689"/>
                </a:lnTo>
                <a:lnTo>
                  <a:pt x="38709" y="20689"/>
                </a:lnTo>
                <a:lnTo>
                  <a:pt x="38709" y="20689"/>
                </a:lnTo>
                <a:lnTo>
                  <a:pt x="38709" y="20689"/>
                </a:lnTo>
                <a:lnTo>
                  <a:pt x="40645" y="20689"/>
                </a:lnTo>
                <a:lnTo>
                  <a:pt x="40645" y="20689"/>
                </a:lnTo>
                <a:lnTo>
                  <a:pt x="40645" y="20689"/>
                </a:lnTo>
                <a:lnTo>
                  <a:pt x="42580" y="20689"/>
                </a:lnTo>
                <a:lnTo>
                  <a:pt x="42580" y="20689"/>
                </a:lnTo>
                <a:lnTo>
                  <a:pt x="42580" y="20689"/>
                </a:lnTo>
                <a:lnTo>
                  <a:pt x="42580" y="20689"/>
                </a:lnTo>
                <a:lnTo>
                  <a:pt x="42580" y="20689"/>
                </a:lnTo>
                <a:lnTo>
                  <a:pt x="42580" y="28965"/>
                </a:lnTo>
                <a:lnTo>
                  <a:pt x="42580" y="28965"/>
                </a:lnTo>
                <a:lnTo>
                  <a:pt x="42580" y="28965"/>
                </a:lnTo>
                <a:lnTo>
                  <a:pt x="42580" y="28965"/>
                </a:lnTo>
                <a:lnTo>
                  <a:pt x="42580" y="28965"/>
                </a:lnTo>
                <a:lnTo>
                  <a:pt x="42580" y="28965"/>
                </a:lnTo>
                <a:lnTo>
                  <a:pt x="42580" y="28965"/>
                </a:lnTo>
                <a:lnTo>
                  <a:pt x="45483" y="28965"/>
                </a:lnTo>
                <a:lnTo>
                  <a:pt x="45483" y="28965"/>
                </a:lnTo>
                <a:lnTo>
                  <a:pt x="45483" y="28965"/>
                </a:lnTo>
                <a:lnTo>
                  <a:pt x="45483" y="28965"/>
                </a:lnTo>
                <a:lnTo>
                  <a:pt x="47419" y="28965"/>
                </a:lnTo>
                <a:lnTo>
                  <a:pt x="47419" y="28965"/>
                </a:lnTo>
                <a:lnTo>
                  <a:pt x="47419" y="28965"/>
                </a:lnTo>
                <a:lnTo>
                  <a:pt x="49354" y="28965"/>
                </a:lnTo>
                <a:lnTo>
                  <a:pt x="49354" y="28965"/>
                </a:lnTo>
                <a:lnTo>
                  <a:pt x="49354" y="28965"/>
                </a:lnTo>
                <a:lnTo>
                  <a:pt x="49354" y="28965"/>
                </a:lnTo>
                <a:lnTo>
                  <a:pt x="49354" y="37241"/>
                </a:lnTo>
                <a:lnTo>
                  <a:pt x="51290" y="37241"/>
                </a:lnTo>
                <a:lnTo>
                  <a:pt x="51290" y="37241"/>
                </a:lnTo>
                <a:lnTo>
                  <a:pt x="51290" y="37241"/>
                </a:lnTo>
                <a:lnTo>
                  <a:pt x="51290" y="37241"/>
                </a:lnTo>
                <a:lnTo>
                  <a:pt x="51290" y="37241"/>
                </a:lnTo>
                <a:lnTo>
                  <a:pt x="51290" y="37241"/>
                </a:lnTo>
                <a:lnTo>
                  <a:pt x="53225" y="37241"/>
                </a:lnTo>
                <a:lnTo>
                  <a:pt x="53225" y="37241"/>
                </a:lnTo>
                <a:lnTo>
                  <a:pt x="53225" y="37241"/>
                </a:lnTo>
                <a:lnTo>
                  <a:pt x="56129" y="37241"/>
                </a:lnTo>
                <a:lnTo>
                  <a:pt x="56129" y="37241"/>
                </a:lnTo>
                <a:lnTo>
                  <a:pt x="56129" y="45517"/>
                </a:lnTo>
                <a:lnTo>
                  <a:pt x="56129" y="45517"/>
                </a:lnTo>
                <a:lnTo>
                  <a:pt x="56129" y="37241"/>
                </a:lnTo>
                <a:lnTo>
                  <a:pt x="56129" y="37241"/>
                </a:lnTo>
                <a:lnTo>
                  <a:pt x="56129" y="37241"/>
                </a:lnTo>
                <a:lnTo>
                  <a:pt x="56129" y="37241"/>
                </a:lnTo>
                <a:lnTo>
                  <a:pt x="56129" y="37241"/>
                </a:lnTo>
                <a:lnTo>
                  <a:pt x="56129" y="28965"/>
                </a:lnTo>
                <a:lnTo>
                  <a:pt x="56129" y="28965"/>
                </a:lnTo>
                <a:lnTo>
                  <a:pt x="56129" y="28965"/>
                </a:lnTo>
                <a:lnTo>
                  <a:pt x="56129" y="20689"/>
                </a:lnTo>
                <a:lnTo>
                  <a:pt x="56129" y="20689"/>
                </a:lnTo>
                <a:lnTo>
                  <a:pt x="56129" y="20689"/>
                </a:lnTo>
                <a:lnTo>
                  <a:pt x="56129" y="20689"/>
                </a:lnTo>
                <a:lnTo>
                  <a:pt x="56129" y="20689"/>
                </a:lnTo>
                <a:lnTo>
                  <a:pt x="56129" y="8275"/>
                </a:lnTo>
                <a:lnTo>
                  <a:pt x="56129" y="8275"/>
                </a:lnTo>
                <a:lnTo>
                  <a:pt x="56129" y="8275"/>
                </a:lnTo>
                <a:lnTo>
                  <a:pt x="58064" y="8275"/>
                </a:lnTo>
                <a:lnTo>
                  <a:pt x="58064" y="8275"/>
                </a:lnTo>
                <a:lnTo>
                  <a:pt x="58064" y="8275"/>
                </a:lnTo>
                <a:lnTo>
                  <a:pt x="60000" y="8275"/>
                </a:lnTo>
                <a:lnTo>
                  <a:pt x="60000" y="8275"/>
                </a:lnTo>
                <a:lnTo>
                  <a:pt x="60000" y="8275"/>
                </a:lnTo>
                <a:lnTo>
                  <a:pt x="60000" y="8275"/>
                </a:lnTo>
                <a:lnTo>
                  <a:pt x="60000" y="8275"/>
                </a:lnTo>
                <a:lnTo>
                  <a:pt x="61935" y="8275"/>
                </a:lnTo>
                <a:lnTo>
                  <a:pt x="61935" y="8275"/>
                </a:lnTo>
                <a:lnTo>
                  <a:pt x="61935" y="8275"/>
                </a:lnTo>
                <a:lnTo>
                  <a:pt x="61935" y="8275"/>
                </a:lnTo>
                <a:lnTo>
                  <a:pt x="63870" y="8275"/>
                </a:lnTo>
                <a:lnTo>
                  <a:pt x="63870" y="8275"/>
                </a:lnTo>
                <a:lnTo>
                  <a:pt x="61935" y="8275"/>
                </a:lnTo>
                <a:lnTo>
                  <a:pt x="61935" y="8275"/>
                </a:lnTo>
                <a:lnTo>
                  <a:pt x="61935" y="8275"/>
                </a:lnTo>
                <a:lnTo>
                  <a:pt x="61935" y="8275"/>
                </a:lnTo>
                <a:lnTo>
                  <a:pt x="61935" y="0"/>
                </a:lnTo>
                <a:lnTo>
                  <a:pt x="61935" y="0"/>
                </a:lnTo>
                <a:lnTo>
                  <a:pt x="61935" y="0"/>
                </a:lnTo>
                <a:lnTo>
                  <a:pt x="6387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6" name="Shape 736"/>
          <p:cNvSpPr/>
          <p:nvPr/>
        </p:nvSpPr>
        <p:spPr>
          <a:xfrm>
            <a:off x="6741319" y="2286002"/>
            <a:ext cx="147638" cy="46036"/>
          </a:xfrm>
          <a:custGeom>
            <a:avLst/>
            <a:gdLst/>
            <a:ahLst/>
            <a:cxnLst/>
            <a:rect l="0" t="0" r="0" b="0"/>
            <a:pathLst>
              <a:path w="120000" h="120000" extrusionOk="0">
                <a:moveTo>
                  <a:pt x="63870" y="0"/>
                </a:moveTo>
                <a:lnTo>
                  <a:pt x="63870" y="8275"/>
                </a:lnTo>
                <a:lnTo>
                  <a:pt x="63870" y="8275"/>
                </a:lnTo>
                <a:lnTo>
                  <a:pt x="63870" y="8275"/>
                </a:lnTo>
                <a:lnTo>
                  <a:pt x="66774" y="8275"/>
                </a:lnTo>
                <a:lnTo>
                  <a:pt x="66774" y="8275"/>
                </a:lnTo>
                <a:lnTo>
                  <a:pt x="66774" y="8275"/>
                </a:lnTo>
                <a:lnTo>
                  <a:pt x="66774" y="8275"/>
                </a:lnTo>
                <a:lnTo>
                  <a:pt x="66774" y="8275"/>
                </a:lnTo>
                <a:lnTo>
                  <a:pt x="68709" y="8275"/>
                </a:lnTo>
                <a:lnTo>
                  <a:pt x="68709" y="8275"/>
                </a:lnTo>
                <a:lnTo>
                  <a:pt x="68709" y="8275"/>
                </a:lnTo>
                <a:lnTo>
                  <a:pt x="68709" y="8275"/>
                </a:lnTo>
                <a:lnTo>
                  <a:pt x="70645" y="8275"/>
                </a:lnTo>
                <a:lnTo>
                  <a:pt x="70645" y="8275"/>
                </a:lnTo>
                <a:lnTo>
                  <a:pt x="70645" y="8275"/>
                </a:lnTo>
                <a:lnTo>
                  <a:pt x="70645" y="8275"/>
                </a:lnTo>
                <a:lnTo>
                  <a:pt x="72580" y="8275"/>
                </a:lnTo>
                <a:lnTo>
                  <a:pt x="72580" y="20689"/>
                </a:lnTo>
                <a:lnTo>
                  <a:pt x="72580" y="20689"/>
                </a:lnTo>
                <a:lnTo>
                  <a:pt x="72580" y="20689"/>
                </a:lnTo>
                <a:lnTo>
                  <a:pt x="72580" y="20689"/>
                </a:lnTo>
                <a:lnTo>
                  <a:pt x="72580" y="20689"/>
                </a:lnTo>
                <a:lnTo>
                  <a:pt x="74516" y="20689"/>
                </a:lnTo>
                <a:lnTo>
                  <a:pt x="74516" y="20689"/>
                </a:lnTo>
                <a:lnTo>
                  <a:pt x="74516" y="20689"/>
                </a:lnTo>
                <a:lnTo>
                  <a:pt x="74516" y="20689"/>
                </a:lnTo>
                <a:lnTo>
                  <a:pt x="77419" y="20689"/>
                </a:lnTo>
                <a:lnTo>
                  <a:pt x="77419" y="20689"/>
                </a:lnTo>
                <a:lnTo>
                  <a:pt x="77419" y="20689"/>
                </a:lnTo>
                <a:lnTo>
                  <a:pt x="77419" y="20689"/>
                </a:lnTo>
                <a:lnTo>
                  <a:pt x="77419" y="28965"/>
                </a:lnTo>
                <a:lnTo>
                  <a:pt x="79354" y="28965"/>
                </a:lnTo>
                <a:lnTo>
                  <a:pt x="79354" y="28965"/>
                </a:lnTo>
                <a:lnTo>
                  <a:pt x="79354" y="28965"/>
                </a:lnTo>
                <a:lnTo>
                  <a:pt x="79354" y="28965"/>
                </a:lnTo>
                <a:lnTo>
                  <a:pt x="79354" y="28965"/>
                </a:lnTo>
                <a:lnTo>
                  <a:pt x="81290" y="28965"/>
                </a:lnTo>
                <a:lnTo>
                  <a:pt x="81290" y="28965"/>
                </a:lnTo>
                <a:lnTo>
                  <a:pt x="81290" y="28965"/>
                </a:lnTo>
                <a:lnTo>
                  <a:pt x="81290" y="28965"/>
                </a:lnTo>
                <a:lnTo>
                  <a:pt x="83225" y="28965"/>
                </a:lnTo>
                <a:lnTo>
                  <a:pt x="83225" y="28965"/>
                </a:lnTo>
                <a:lnTo>
                  <a:pt x="83225" y="28965"/>
                </a:lnTo>
                <a:lnTo>
                  <a:pt x="83225" y="28965"/>
                </a:lnTo>
                <a:lnTo>
                  <a:pt x="85161" y="28965"/>
                </a:lnTo>
                <a:lnTo>
                  <a:pt x="85161" y="28965"/>
                </a:lnTo>
                <a:lnTo>
                  <a:pt x="85161" y="28965"/>
                </a:lnTo>
                <a:lnTo>
                  <a:pt x="85161" y="28965"/>
                </a:lnTo>
                <a:lnTo>
                  <a:pt x="88064" y="28965"/>
                </a:lnTo>
                <a:lnTo>
                  <a:pt x="88064" y="28965"/>
                </a:lnTo>
                <a:lnTo>
                  <a:pt x="88064" y="28965"/>
                </a:lnTo>
                <a:lnTo>
                  <a:pt x="88064" y="28965"/>
                </a:lnTo>
                <a:lnTo>
                  <a:pt x="90000" y="28965"/>
                </a:lnTo>
                <a:lnTo>
                  <a:pt x="90000" y="28965"/>
                </a:lnTo>
                <a:lnTo>
                  <a:pt x="90000" y="28965"/>
                </a:lnTo>
                <a:lnTo>
                  <a:pt x="90000" y="28965"/>
                </a:lnTo>
                <a:lnTo>
                  <a:pt x="91935" y="28965"/>
                </a:lnTo>
                <a:lnTo>
                  <a:pt x="91935" y="28965"/>
                </a:lnTo>
                <a:lnTo>
                  <a:pt x="91935" y="28965"/>
                </a:lnTo>
                <a:lnTo>
                  <a:pt x="91935" y="28965"/>
                </a:lnTo>
                <a:lnTo>
                  <a:pt x="93870" y="28965"/>
                </a:lnTo>
                <a:lnTo>
                  <a:pt x="93870" y="28965"/>
                </a:lnTo>
                <a:lnTo>
                  <a:pt x="93870" y="28965"/>
                </a:lnTo>
                <a:lnTo>
                  <a:pt x="93870" y="28965"/>
                </a:lnTo>
                <a:lnTo>
                  <a:pt x="95806" y="28965"/>
                </a:lnTo>
                <a:lnTo>
                  <a:pt x="95806" y="28965"/>
                </a:lnTo>
                <a:lnTo>
                  <a:pt x="95806" y="28965"/>
                </a:lnTo>
                <a:lnTo>
                  <a:pt x="98709" y="28965"/>
                </a:lnTo>
                <a:lnTo>
                  <a:pt x="98709" y="28965"/>
                </a:lnTo>
                <a:lnTo>
                  <a:pt x="98709" y="28965"/>
                </a:lnTo>
                <a:lnTo>
                  <a:pt x="98709" y="28965"/>
                </a:lnTo>
                <a:lnTo>
                  <a:pt x="98709" y="28965"/>
                </a:lnTo>
                <a:lnTo>
                  <a:pt x="100645" y="28965"/>
                </a:lnTo>
                <a:lnTo>
                  <a:pt x="100645" y="28965"/>
                </a:lnTo>
                <a:lnTo>
                  <a:pt x="100645" y="28965"/>
                </a:lnTo>
                <a:lnTo>
                  <a:pt x="100645" y="37241"/>
                </a:lnTo>
                <a:lnTo>
                  <a:pt x="100645" y="37241"/>
                </a:lnTo>
                <a:lnTo>
                  <a:pt x="102580" y="37241"/>
                </a:lnTo>
                <a:lnTo>
                  <a:pt x="102580" y="37241"/>
                </a:lnTo>
                <a:lnTo>
                  <a:pt x="102580" y="37241"/>
                </a:lnTo>
                <a:lnTo>
                  <a:pt x="102580" y="37241"/>
                </a:lnTo>
                <a:lnTo>
                  <a:pt x="104516" y="37241"/>
                </a:lnTo>
                <a:lnTo>
                  <a:pt x="104516" y="37241"/>
                </a:lnTo>
                <a:lnTo>
                  <a:pt x="104516" y="37241"/>
                </a:lnTo>
                <a:lnTo>
                  <a:pt x="104516" y="37241"/>
                </a:lnTo>
                <a:lnTo>
                  <a:pt x="104516" y="37241"/>
                </a:lnTo>
                <a:lnTo>
                  <a:pt x="106451" y="37241"/>
                </a:lnTo>
                <a:lnTo>
                  <a:pt x="106451" y="37241"/>
                </a:lnTo>
                <a:lnTo>
                  <a:pt x="106451" y="37241"/>
                </a:lnTo>
                <a:lnTo>
                  <a:pt x="106451" y="37241"/>
                </a:lnTo>
                <a:lnTo>
                  <a:pt x="109354" y="37241"/>
                </a:lnTo>
                <a:lnTo>
                  <a:pt x="109354" y="37241"/>
                </a:lnTo>
                <a:lnTo>
                  <a:pt x="109354" y="37241"/>
                </a:lnTo>
                <a:lnTo>
                  <a:pt x="111290" y="37241"/>
                </a:lnTo>
                <a:lnTo>
                  <a:pt x="111290" y="45517"/>
                </a:lnTo>
                <a:lnTo>
                  <a:pt x="111290" y="45517"/>
                </a:lnTo>
                <a:lnTo>
                  <a:pt x="111290" y="45517"/>
                </a:lnTo>
                <a:lnTo>
                  <a:pt x="111290" y="45517"/>
                </a:lnTo>
                <a:lnTo>
                  <a:pt x="113225" y="45517"/>
                </a:lnTo>
                <a:lnTo>
                  <a:pt x="113225" y="45517"/>
                </a:lnTo>
                <a:lnTo>
                  <a:pt x="113225" y="45517"/>
                </a:lnTo>
                <a:lnTo>
                  <a:pt x="113225" y="45517"/>
                </a:lnTo>
                <a:lnTo>
                  <a:pt x="113225" y="45517"/>
                </a:lnTo>
                <a:lnTo>
                  <a:pt x="115161" y="45517"/>
                </a:lnTo>
                <a:lnTo>
                  <a:pt x="115161" y="45517"/>
                </a:lnTo>
                <a:lnTo>
                  <a:pt x="115161" y="45517"/>
                </a:lnTo>
                <a:lnTo>
                  <a:pt x="117096" y="45517"/>
                </a:lnTo>
                <a:lnTo>
                  <a:pt x="117096" y="45517"/>
                </a:lnTo>
                <a:lnTo>
                  <a:pt x="117096" y="45517"/>
                </a:lnTo>
                <a:lnTo>
                  <a:pt x="117096" y="45517"/>
                </a:lnTo>
                <a:lnTo>
                  <a:pt x="117096" y="45517"/>
                </a:lnTo>
                <a:lnTo>
                  <a:pt x="117096" y="57931"/>
                </a:lnTo>
                <a:lnTo>
                  <a:pt x="120000" y="57931"/>
                </a:lnTo>
                <a:lnTo>
                  <a:pt x="120000" y="57931"/>
                </a:lnTo>
                <a:lnTo>
                  <a:pt x="120000" y="57931"/>
                </a:lnTo>
                <a:lnTo>
                  <a:pt x="117096" y="57931"/>
                </a:lnTo>
                <a:lnTo>
                  <a:pt x="117096" y="57931"/>
                </a:lnTo>
                <a:lnTo>
                  <a:pt x="117096" y="57931"/>
                </a:lnTo>
                <a:lnTo>
                  <a:pt x="117096" y="57931"/>
                </a:lnTo>
                <a:lnTo>
                  <a:pt x="117096" y="57931"/>
                </a:lnTo>
                <a:lnTo>
                  <a:pt x="115161" y="57931"/>
                </a:lnTo>
                <a:lnTo>
                  <a:pt x="115161" y="57931"/>
                </a:lnTo>
                <a:lnTo>
                  <a:pt x="115161" y="57931"/>
                </a:lnTo>
                <a:lnTo>
                  <a:pt x="115161" y="57931"/>
                </a:lnTo>
                <a:lnTo>
                  <a:pt x="113225" y="57931"/>
                </a:lnTo>
                <a:lnTo>
                  <a:pt x="113225" y="57931"/>
                </a:lnTo>
                <a:lnTo>
                  <a:pt x="113225" y="57931"/>
                </a:lnTo>
                <a:lnTo>
                  <a:pt x="113225" y="66206"/>
                </a:lnTo>
                <a:lnTo>
                  <a:pt x="113225" y="66206"/>
                </a:lnTo>
                <a:lnTo>
                  <a:pt x="111290" y="66206"/>
                </a:lnTo>
                <a:lnTo>
                  <a:pt x="111290" y="66206"/>
                </a:lnTo>
                <a:lnTo>
                  <a:pt x="111290" y="66206"/>
                </a:lnTo>
                <a:lnTo>
                  <a:pt x="111290" y="66206"/>
                </a:lnTo>
                <a:lnTo>
                  <a:pt x="111290" y="66206"/>
                </a:lnTo>
                <a:lnTo>
                  <a:pt x="111290" y="66206"/>
                </a:lnTo>
                <a:lnTo>
                  <a:pt x="111290" y="66206"/>
                </a:lnTo>
                <a:lnTo>
                  <a:pt x="111290" y="66206"/>
                </a:lnTo>
                <a:lnTo>
                  <a:pt x="113225" y="66206"/>
                </a:lnTo>
                <a:lnTo>
                  <a:pt x="113225" y="66206"/>
                </a:lnTo>
                <a:lnTo>
                  <a:pt x="113225" y="74482"/>
                </a:lnTo>
                <a:lnTo>
                  <a:pt x="113225" y="74482"/>
                </a:lnTo>
                <a:lnTo>
                  <a:pt x="111290" y="74482"/>
                </a:lnTo>
                <a:lnTo>
                  <a:pt x="111290" y="74482"/>
                </a:lnTo>
                <a:lnTo>
                  <a:pt x="111290" y="74482"/>
                </a:lnTo>
                <a:lnTo>
                  <a:pt x="111290" y="74482"/>
                </a:lnTo>
                <a:lnTo>
                  <a:pt x="111290" y="74482"/>
                </a:lnTo>
                <a:lnTo>
                  <a:pt x="111290" y="74482"/>
                </a:lnTo>
                <a:lnTo>
                  <a:pt x="111290" y="82758"/>
                </a:lnTo>
                <a:lnTo>
                  <a:pt x="109354" y="82758"/>
                </a:lnTo>
                <a:lnTo>
                  <a:pt x="109354" y="82758"/>
                </a:lnTo>
                <a:lnTo>
                  <a:pt x="109354" y="82758"/>
                </a:lnTo>
                <a:lnTo>
                  <a:pt x="109354" y="82758"/>
                </a:lnTo>
                <a:lnTo>
                  <a:pt x="106451" y="82758"/>
                </a:lnTo>
                <a:lnTo>
                  <a:pt x="106451" y="82758"/>
                </a:lnTo>
                <a:lnTo>
                  <a:pt x="106451" y="82758"/>
                </a:lnTo>
                <a:lnTo>
                  <a:pt x="106451" y="82758"/>
                </a:lnTo>
                <a:lnTo>
                  <a:pt x="106451" y="82758"/>
                </a:lnTo>
                <a:lnTo>
                  <a:pt x="104516" y="82758"/>
                </a:lnTo>
                <a:lnTo>
                  <a:pt x="104516" y="82758"/>
                </a:lnTo>
                <a:lnTo>
                  <a:pt x="104516" y="82758"/>
                </a:lnTo>
                <a:lnTo>
                  <a:pt x="104516" y="82758"/>
                </a:lnTo>
                <a:lnTo>
                  <a:pt x="102580" y="82758"/>
                </a:lnTo>
                <a:lnTo>
                  <a:pt x="102580" y="82758"/>
                </a:lnTo>
                <a:lnTo>
                  <a:pt x="102580" y="91034"/>
                </a:lnTo>
                <a:lnTo>
                  <a:pt x="102580" y="91034"/>
                </a:lnTo>
                <a:lnTo>
                  <a:pt x="100645" y="91034"/>
                </a:lnTo>
                <a:lnTo>
                  <a:pt x="100645" y="91034"/>
                </a:lnTo>
                <a:lnTo>
                  <a:pt x="100645" y="91034"/>
                </a:lnTo>
                <a:lnTo>
                  <a:pt x="100645" y="91034"/>
                </a:lnTo>
                <a:lnTo>
                  <a:pt x="98709" y="91034"/>
                </a:lnTo>
                <a:lnTo>
                  <a:pt x="98709" y="91034"/>
                </a:lnTo>
                <a:lnTo>
                  <a:pt x="98709" y="91034"/>
                </a:lnTo>
                <a:lnTo>
                  <a:pt x="98709" y="82758"/>
                </a:lnTo>
                <a:lnTo>
                  <a:pt x="98709" y="82758"/>
                </a:lnTo>
                <a:lnTo>
                  <a:pt x="95806" y="82758"/>
                </a:lnTo>
                <a:lnTo>
                  <a:pt x="95806" y="82758"/>
                </a:lnTo>
                <a:lnTo>
                  <a:pt x="95806" y="82758"/>
                </a:lnTo>
                <a:lnTo>
                  <a:pt x="93870" y="82758"/>
                </a:lnTo>
                <a:lnTo>
                  <a:pt x="93870" y="82758"/>
                </a:lnTo>
                <a:lnTo>
                  <a:pt x="93870" y="82758"/>
                </a:lnTo>
                <a:lnTo>
                  <a:pt x="93870" y="91034"/>
                </a:lnTo>
                <a:lnTo>
                  <a:pt x="93870" y="91034"/>
                </a:lnTo>
                <a:lnTo>
                  <a:pt x="93870" y="91034"/>
                </a:lnTo>
                <a:lnTo>
                  <a:pt x="95806" y="91034"/>
                </a:lnTo>
                <a:lnTo>
                  <a:pt x="95806" y="91034"/>
                </a:lnTo>
                <a:lnTo>
                  <a:pt x="95806" y="91034"/>
                </a:lnTo>
                <a:lnTo>
                  <a:pt x="93870" y="91034"/>
                </a:lnTo>
                <a:lnTo>
                  <a:pt x="93870" y="91034"/>
                </a:lnTo>
                <a:lnTo>
                  <a:pt x="93870" y="91034"/>
                </a:lnTo>
                <a:lnTo>
                  <a:pt x="93870" y="103448"/>
                </a:lnTo>
                <a:lnTo>
                  <a:pt x="93870" y="103448"/>
                </a:lnTo>
                <a:lnTo>
                  <a:pt x="91935" y="103448"/>
                </a:lnTo>
                <a:lnTo>
                  <a:pt x="91935" y="103448"/>
                </a:lnTo>
                <a:lnTo>
                  <a:pt x="91935" y="103448"/>
                </a:lnTo>
                <a:lnTo>
                  <a:pt x="91935" y="103448"/>
                </a:lnTo>
                <a:lnTo>
                  <a:pt x="90000" y="103448"/>
                </a:lnTo>
                <a:lnTo>
                  <a:pt x="90000" y="103448"/>
                </a:lnTo>
                <a:lnTo>
                  <a:pt x="90000" y="103448"/>
                </a:lnTo>
                <a:lnTo>
                  <a:pt x="88064" y="103448"/>
                </a:lnTo>
                <a:lnTo>
                  <a:pt x="88064" y="103448"/>
                </a:lnTo>
                <a:lnTo>
                  <a:pt x="88064" y="103448"/>
                </a:lnTo>
                <a:lnTo>
                  <a:pt x="88064" y="103448"/>
                </a:lnTo>
                <a:lnTo>
                  <a:pt x="85161" y="103448"/>
                </a:lnTo>
                <a:lnTo>
                  <a:pt x="85161" y="103448"/>
                </a:lnTo>
                <a:lnTo>
                  <a:pt x="85161" y="103448"/>
                </a:lnTo>
                <a:lnTo>
                  <a:pt x="85161" y="103448"/>
                </a:lnTo>
                <a:lnTo>
                  <a:pt x="85161" y="103448"/>
                </a:lnTo>
                <a:lnTo>
                  <a:pt x="83225" y="103448"/>
                </a:lnTo>
                <a:lnTo>
                  <a:pt x="83225" y="103448"/>
                </a:lnTo>
                <a:lnTo>
                  <a:pt x="83225" y="103448"/>
                </a:lnTo>
                <a:lnTo>
                  <a:pt x="83225" y="103448"/>
                </a:lnTo>
                <a:lnTo>
                  <a:pt x="81290" y="103448"/>
                </a:lnTo>
                <a:lnTo>
                  <a:pt x="81290" y="103448"/>
                </a:lnTo>
                <a:lnTo>
                  <a:pt x="81290" y="103448"/>
                </a:lnTo>
                <a:lnTo>
                  <a:pt x="81290" y="103448"/>
                </a:lnTo>
                <a:lnTo>
                  <a:pt x="81290" y="103448"/>
                </a:lnTo>
                <a:lnTo>
                  <a:pt x="81290" y="103448"/>
                </a:lnTo>
                <a:lnTo>
                  <a:pt x="79354" y="103448"/>
                </a:lnTo>
                <a:lnTo>
                  <a:pt x="79354" y="103448"/>
                </a:lnTo>
                <a:lnTo>
                  <a:pt x="79354" y="103448"/>
                </a:lnTo>
                <a:lnTo>
                  <a:pt x="79354" y="103448"/>
                </a:lnTo>
                <a:lnTo>
                  <a:pt x="77419" y="103448"/>
                </a:lnTo>
                <a:lnTo>
                  <a:pt x="77419" y="103448"/>
                </a:lnTo>
                <a:lnTo>
                  <a:pt x="77419" y="103448"/>
                </a:lnTo>
                <a:lnTo>
                  <a:pt x="74516" y="103448"/>
                </a:lnTo>
                <a:lnTo>
                  <a:pt x="74516" y="103448"/>
                </a:lnTo>
                <a:lnTo>
                  <a:pt x="74516" y="103448"/>
                </a:lnTo>
                <a:lnTo>
                  <a:pt x="74516" y="103448"/>
                </a:lnTo>
                <a:lnTo>
                  <a:pt x="74516" y="103448"/>
                </a:lnTo>
                <a:lnTo>
                  <a:pt x="72580" y="103448"/>
                </a:lnTo>
                <a:lnTo>
                  <a:pt x="72580" y="103448"/>
                </a:lnTo>
                <a:lnTo>
                  <a:pt x="72580" y="103448"/>
                </a:lnTo>
                <a:lnTo>
                  <a:pt x="72580" y="103448"/>
                </a:lnTo>
                <a:lnTo>
                  <a:pt x="72580" y="103448"/>
                </a:lnTo>
                <a:lnTo>
                  <a:pt x="70645" y="103448"/>
                </a:lnTo>
                <a:lnTo>
                  <a:pt x="70645" y="91034"/>
                </a:lnTo>
                <a:lnTo>
                  <a:pt x="70645" y="91034"/>
                </a:lnTo>
                <a:lnTo>
                  <a:pt x="70645" y="91034"/>
                </a:lnTo>
                <a:lnTo>
                  <a:pt x="68709" y="91034"/>
                </a:lnTo>
                <a:lnTo>
                  <a:pt x="68709" y="91034"/>
                </a:lnTo>
                <a:lnTo>
                  <a:pt x="68709" y="91034"/>
                </a:lnTo>
                <a:lnTo>
                  <a:pt x="68709" y="91034"/>
                </a:lnTo>
                <a:lnTo>
                  <a:pt x="68709" y="91034"/>
                </a:lnTo>
                <a:lnTo>
                  <a:pt x="68709" y="91034"/>
                </a:lnTo>
                <a:lnTo>
                  <a:pt x="66774" y="91034"/>
                </a:lnTo>
                <a:lnTo>
                  <a:pt x="66774" y="91034"/>
                </a:lnTo>
                <a:lnTo>
                  <a:pt x="66774" y="91034"/>
                </a:lnTo>
                <a:lnTo>
                  <a:pt x="66774" y="91034"/>
                </a:lnTo>
                <a:lnTo>
                  <a:pt x="63870" y="91034"/>
                </a:lnTo>
                <a:lnTo>
                  <a:pt x="63870" y="91034"/>
                </a:lnTo>
                <a:lnTo>
                  <a:pt x="63870" y="91034"/>
                </a:lnTo>
                <a:lnTo>
                  <a:pt x="61935" y="91034"/>
                </a:lnTo>
                <a:lnTo>
                  <a:pt x="61935" y="91034"/>
                </a:lnTo>
                <a:lnTo>
                  <a:pt x="61935" y="91034"/>
                </a:lnTo>
                <a:lnTo>
                  <a:pt x="61935" y="103448"/>
                </a:lnTo>
                <a:lnTo>
                  <a:pt x="61935" y="103448"/>
                </a:lnTo>
                <a:lnTo>
                  <a:pt x="60000" y="103448"/>
                </a:lnTo>
                <a:lnTo>
                  <a:pt x="60000" y="103448"/>
                </a:lnTo>
                <a:lnTo>
                  <a:pt x="60000" y="103448"/>
                </a:lnTo>
                <a:lnTo>
                  <a:pt x="60000" y="103448"/>
                </a:lnTo>
                <a:lnTo>
                  <a:pt x="58064" y="103448"/>
                </a:lnTo>
                <a:lnTo>
                  <a:pt x="58064" y="103448"/>
                </a:lnTo>
                <a:lnTo>
                  <a:pt x="58064" y="103448"/>
                </a:lnTo>
                <a:lnTo>
                  <a:pt x="56129" y="103448"/>
                </a:lnTo>
                <a:lnTo>
                  <a:pt x="56129" y="103448"/>
                </a:lnTo>
                <a:lnTo>
                  <a:pt x="56129" y="103448"/>
                </a:lnTo>
                <a:lnTo>
                  <a:pt x="56129" y="103448"/>
                </a:lnTo>
                <a:lnTo>
                  <a:pt x="53225" y="103448"/>
                </a:lnTo>
                <a:lnTo>
                  <a:pt x="53225" y="103448"/>
                </a:lnTo>
                <a:lnTo>
                  <a:pt x="53225" y="103448"/>
                </a:lnTo>
                <a:lnTo>
                  <a:pt x="53225" y="103448"/>
                </a:lnTo>
                <a:lnTo>
                  <a:pt x="51290" y="103448"/>
                </a:lnTo>
                <a:lnTo>
                  <a:pt x="51290" y="103448"/>
                </a:lnTo>
                <a:lnTo>
                  <a:pt x="51290" y="103448"/>
                </a:lnTo>
                <a:lnTo>
                  <a:pt x="51290" y="103448"/>
                </a:lnTo>
                <a:lnTo>
                  <a:pt x="49354" y="103448"/>
                </a:lnTo>
                <a:lnTo>
                  <a:pt x="49354" y="103448"/>
                </a:lnTo>
                <a:lnTo>
                  <a:pt x="49354" y="103448"/>
                </a:lnTo>
                <a:lnTo>
                  <a:pt x="49354" y="103448"/>
                </a:lnTo>
                <a:lnTo>
                  <a:pt x="49354" y="103448"/>
                </a:lnTo>
                <a:lnTo>
                  <a:pt x="47419" y="103448"/>
                </a:lnTo>
                <a:lnTo>
                  <a:pt x="47419" y="103448"/>
                </a:lnTo>
                <a:lnTo>
                  <a:pt x="47419" y="103448"/>
                </a:lnTo>
                <a:lnTo>
                  <a:pt x="45483" y="103448"/>
                </a:lnTo>
                <a:lnTo>
                  <a:pt x="45483" y="103448"/>
                </a:lnTo>
                <a:lnTo>
                  <a:pt x="45483" y="103448"/>
                </a:lnTo>
                <a:lnTo>
                  <a:pt x="45483" y="103448"/>
                </a:lnTo>
                <a:lnTo>
                  <a:pt x="42580" y="103448"/>
                </a:lnTo>
                <a:lnTo>
                  <a:pt x="42580" y="103448"/>
                </a:lnTo>
                <a:lnTo>
                  <a:pt x="42580" y="103448"/>
                </a:lnTo>
                <a:lnTo>
                  <a:pt x="42580" y="103448"/>
                </a:lnTo>
                <a:lnTo>
                  <a:pt x="40645" y="103448"/>
                </a:lnTo>
                <a:lnTo>
                  <a:pt x="40645" y="103448"/>
                </a:lnTo>
                <a:lnTo>
                  <a:pt x="40645" y="103448"/>
                </a:lnTo>
                <a:lnTo>
                  <a:pt x="40645" y="103448"/>
                </a:lnTo>
                <a:lnTo>
                  <a:pt x="42580" y="103448"/>
                </a:lnTo>
                <a:lnTo>
                  <a:pt x="42580" y="103448"/>
                </a:lnTo>
                <a:lnTo>
                  <a:pt x="42580" y="103448"/>
                </a:lnTo>
                <a:lnTo>
                  <a:pt x="42580" y="103448"/>
                </a:lnTo>
                <a:lnTo>
                  <a:pt x="42580" y="103448"/>
                </a:lnTo>
                <a:lnTo>
                  <a:pt x="42580" y="103448"/>
                </a:lnTo>
                <a:lnTo>
                  <a:pt x="42580" y="103448"/>
                </a:lnTo>
                <a:lnTo>
                  <a:pt x="42580" y="103448"/>
                </a:lnTo>
                <a:lnTo>
                  <a:pt x="42580" y="91034"/>
                </a:lnTo>
                <a:lnTo>
                  <a:pt x="40645" y="91034"/>
                </a:lnTo>
                <a:lnTo>
                  <a:pt x="40645" y="91034"/>
                </a:lnTo>
                <a:lnTo>
                  <a:pt x="40645" y="91034"/>
                </a:lnTo>
                <a:lnTo>
                  <a:pt x="38709" y="91034"/>
                </a:lnTo>
                <a:lnTo>
                  <a:pt x="38709" y="91034"/>
                </a:lnTo>
                <a:lnTo>
                  <a:pt x="38709" y="91034"/>
                </a:lnTo>
                <a:lnTo>
                  <a:pt x="38709" y="91034"/>
                </a:lnTo>
                <a:lnTo>
                  <a:pt x="36774" y="91034"/>
                </a:lnTo>
                <a:lnTo>
                  <a:pt x="36774"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03448"/>
                </a:lnTo>
                <a:lnTo>
                  <a:pt x="38709" y="111724"/>
                </a:lnTo>
                <a:lnTo>
                  <a:pt x="36774" y="111724"/>
                </a:lnTo>
                <a:lnTo>
                  <a:pt x="36774" y="111724"/>
                </a:lnTo>
                <a:lnTo>
                  <a:pt x="36774" y="111724"/>
                </a:lnTo>
                <a:lnTo>
                  <a:pt x="36774" y="111724"/>
                </a:lnTo>
                <a:lnTo>
                  <a:pt x="36774" y="111724"/>
                </a:lnTo>
                <a:lnTo>
                  <a:pt x="36774" y="111724"/>
                </a:lnTo>
                <a:lnTo>
                  <a:pt x="34838" y="111724"/>
                </a:lnTo>
                <a:lnTo>
                  <a:pt x="34838" y="111724"/>
                </a:lnTo>
                <a:lnTo>
                  <a:pt x="34838" y="120000"/>
                </a:lnTo>
                <a:lnTo>
                  <a:pt x="34838" y="120000"/>
                </a:lnTo>
                <a:lnTo>
                  <a:pt x="31935" y="120000"/>
                </a:lnTo>
                <a:lnTo>
                  <a:pt x="31935" y="120000"/>
                </a:lnTo>
                <a:lnTo>
                  <a:pt x="31935" y="120000"/>
                </a:lnTo>
                <a:lnTo>
                  <a:pt x="31935" y="120000"/>
                </a:lnTo>
                <a:lnTo>
                  <a:pt x="30000" y="120000"/>
                </a:lnTo>
                <a:lnTo>
                  <a:pt x="30000" y="120000"/>
                </a:lnTo>
                <a:lnTo>
                  <a:pt x="30000" y="120000"/>
                </a:lnTo>
                <a:lnTo>
                  <a:pt x="30000" y="120000"/>
                </a:lnTo>
                <a:lnTo>
                  <a:pt x="28064" y="120000"/>
                </a:lnTo>
                <a:lnTo>
                  <a:pt x="28064" y="111724"/>
                </a:lnTo>
                <a:lnTo>
                  <a:pt x="28064" y="111724"/>
                </a:lnTo>
                <a:lnTo>
                  <a:pt x="28064" y="111724"/>
                </a:lnTo>
                <a:lnTo>
                  <a:pt x="26129" y="111724"/>
                </a:lnTo>
                <a:lnTo>
                  <a:pt x="26129" y="111724"/>
                </a:lnTo>
                <a:lnTo>
                  <a:pt x="26129" y="111724"/>
                </a:lnTo>
                <a:lnTo>
                  <a:pt x="26129" y="111724"/>
                </a:lnTo>
                <a:lnTo>
                  <a:pt x="26129" y="111724"/>
                </a:lnTo>
                <a:lnTo>
                  <a:pt x="24193" y="111724"/>
                </a:lnTo>
                <a:lnTo>
                  <a:pt x="24193" y="111724"/>
                </a:lnTo>
                <a:lnTo>
                  <a:pt x="24193" y="111724"/>
                </a:lnTo>
                <a:lnTo>
                  <a:pt x="24193" y="111724"/>
                </a:lnTo>
                <a:lnTo>
                  <a:pt x="21290" y="111724"/>
                </a:lnTo>
                <a:lnTo>
                  <a:pt x="21290" y="111724"/>
                </a:lnTo>
                <a:lnTo>
                  <a:pt x="21290" y="111724"/>
                </a:lnTo>
                <a:lnTo>
                  <a:pt x="19354" y="111724"/>
                </a:lnTo>
                <a:lnTo>
                  <a:pt x="19354" y="111724"/>
                </a:lnTo>
                <a:lnTo>
                  <a:pt x="19354" y="111724"/>
                </a:lnTo>
                <a:lnTo>
                  <a:pt x="19354" y="111724"/>
                </a:lnTo>
                <a:lnTo>
                  <a:pt x="19354" y="111724"/>
                </a:lnTo>
                <a:lnTo>
                  <a:pt x="17419" y="111724"/>
                </a:lnTo>
                <a:lnTo>
                  <a:pt x="17419" y="111724"/>
                </a:lnTo>
                <a:lnTo>
                  <a:pt x="17419" y="111724"/>
                </a:lnTo>
                <a:lnTo>
                  <a:pt x="17419" y="111724"/>
                </a:lnTo>
                <a:lnTo>
                  <a:pt x="17419" y="103448"/>
                </a:lnTo>
                <a:lnTo>
                  <a:pt x="15483" y="103448"/>
                </a:lnTo>
                <a:lnTo>
                  <a:pt x="15483" y="103448"/>
                </a:lnTo>
                <a:lnTo>
                  <a:pt x="15483" y="103448"/>
                </a:lnTo>
                <a:lnTo>
                  <a:pt x="15483" y="103448"/>
                </a:lnTo>
                <a:lnTo>
                  <a:pt x="15483" y="103448"/>
                </a:lnTo>
                <a:lnTo>
                  <a:pt x="13548" y="103448"/>
                </a:lnTo>
                <a:lnTo>
                  <a:pt x="13548" y="91034"/>
                </a:lnTo>
                <a:lnTo>
                  <a:pt x="13548" y="91034"/>
                </a:lnTo>
                <a:lnTo>
                  <a:pt x="13548" y="91034"/>
                </a:lnTo>
                <a:lnTo>
                  <a:pt x="13548" y="91034"/>
                </a:lnTo>
                <a:lnTo>
                  <a:pt x="13548" y="91034"/>
                </a:lnTo>
                <a:lnTo>
                  <a:pt x="10645" y="91034"/>
                </a:lnTo>
                <a:lnTo>
                  <a:pt x="10645" y="91034"/>
                </a:lnTo>
                <a:lnTo>
                  <a:pt x="10645" y="91034"/>
                </a:lnTo>
                <a:lnTo>
                  <a:pt x="10645" y="91034"/>
                </a:lnTo>
                <a:lnTo>
                  <a:pt x="10645" y="91034"/>
                </a:lnTo>
                <a:lnTo>
                  <a:pt x="8709" y="91034"/>
                </a:lnTo>
                <a:lnTo>
                  <a:pt x="8709" y="91034"/>
                </a:lnTo>
                <a:lnTo>
                  <a:pt x="8709" y="91034"/>
                </a:lnTo>
                <a:lnTo>
                  <a:pt x="6774" y="91034"/>
                </a:lnTo>
                <a:lnTo>
                  <a:pt x="6774" y="82758"/>
                </a:lnTo>
                <a:lnTo>
                  <a:pt x="6774" y="82758"/>
                </a:lnTo>
                <a:lnTo>
                  <a:pt x="6774" y="82758"/>
                </a:lnTo>
                <a:lnTo>
                  <a:pt x="6774" y="82758"/>
                </a:lnTo>
                <a:lnTo>
                  <a:pt x="6774" y="82758"/>
                </a:lnTo>
                <a:lnTo>
                  <a:pt x="4838" y="82758"/>
                </a:lnTo>
                <a:lnTo>
                  <a:pt x="4838" y="82758"/>
                </a:lnTo>
                <a:lnTo>
                  <a:pt x="4838" y="82758"/>
                </a:lnTo>
                <a:lnTo>
                  <a:pt x="4838" y="82758"/>
                </a:lnTo>
                <a:lnTo>
                  <a:pt x="4838" y="82758"/>
                </a:lnTo>
                <a:lnTo>
                  <a:pt x="4838" y="74482"/>
                </a:lnTo>
                <a:lnTo>
                  <a:pt x="2903" y="74482"/>
                </a:lnTo>
                <a:lnTo>
                  <a:pt x="2903" y="74482"/>
                </a:lnTo>
                <a:lnTo>
                  <a:pt x="2903" y="74482"/>
                </a:lnTo>
                <a:lnTo>
                  <a:pt x="2903" y="74482"/>
                </a:lnTo>
                <a:lnTo>
                  <a:pt x="0" y="74482"/>
                </a:lnTo>
                <a:lnTo>
                  <a:pt x="0" y="74482"/>
                </a:lnTo>
                <a:lnTo>
                  <a:pt x="0" y="74482"/>
                </a:lnTo>
                <a:lnTo>
                  <a:pt x="0" y="66206"/>
                </a:lnTo>
                <a:lnTo>
                  <a:pt x="0" y="66206"/>
                </a:lnTo>
                <a:lnTo>
                  <a:pt x="0" y="66206"/>
                </a:lnTo>
                <a:lnTo>
                  <a:pt x="0" y="66206"/>
                </a:lnTo>
                <a:lnTo>
                  <a:pt x="0" y="66206"/>
                </a:lnTo>
                <a:lnTo>
                  <a:pt x="0" y="66206"/>
                </a:lnTo>
                <a:lnTo>
                  <a:pt x="2903" y="66206"/>
                </a:lnTo>
                <a:lnTo>
                  <a:pt x="2903" y="66206"/>
                </a:lnTo>
                <a:lnTo>
                  <a:pt x="2903" y="66206"/>
                </a:lnTo>
                <a:lnTo>
                  <a:pt x="4838" y="66206"/>
                </a:lnTo>
                <a:lnTo>
                  <a:pt x="4838" y="66206"/>
                </a:lnTo>
                <a:lnTo>
                  <a:pt x="4838" y="57931"/>
                </a:lnTo>
                <a:lnTo>
                  <a:pt x="4838" y="57931"/>
                </a:lnTo>
                <a:lnTo>
                  <a:pt x="4838" y="57931"/>
                </a:lnTo>
                <a:lnTo>
                  <a:pt x="4838" y="57931"/>
                </a:lnTo>
                <a:lnTo>
                  <a:pt x="4838" y="57931"/>
                </a:lnTo>
                <a:lnTo>
                  <a:pt x="4838" y="57931"/>
                </a:lnTo>
                <a:lnTo>
                  <a:pt x="2903" y="57931"/>
                </a:lnTo>
                <a:lnTo>
                  <a:pt x="2903" y="57931"/>
                </a:lnTo>
                <a:lnTo>
                  <a:pt x="2903" y="57931"/>
                </a:lnTo>
                <a:lnTo>
                  <a:pt x="2903" y="57931"/>
                </a:lnTo>
                <a:lnTo>
                  <a:pt x="0" y="57931"/>
                </a:lnTo>
                <a:lnTo>
                  <a:pt x="0" y="45517"/>
                </a:lnTo>
                <a:lnTo>
                  <a:pt x="0" y="45517"/>
                </a:lnTo>
                <a:lnTo>
                  <a:pt x="2903" y="45517"/>
                </a:lnTo>
                <a:lnTo>
                  <a:pt x="2903" y="45517"/>
                </a:lnTo>
                <a:lnTo>
                  <a:pt x="2903" y="45517"/>
                </a:lnTo>
                <a:lnTo>
                  <a:pt x="4838" y="45517"/>
                </a:lnTo>
                <a:lnTo>
                  <a:pt x="4838" y="45517"/>
                </a:lnTo>
                <a:lnTo>
                  <a:pt x="4838" y="37241"/>
                </a:lnTo>
                <a:lnTo>
                  <a:pt x="2903" y="37241"/>
                </a:lnTo>
                <a:lnTo>
                  <a:pt x="2903" y="37241"/>
                </a:lnTo>
                <a:lnTo>
                  <a:pt x="4838" y="37241"/>
                </a:lnTo>
                <a:lnTo>
                  <a:pt x="4838" y="37241"/>
                </a:lnTo>
                <a:lnTo>
                  <a:pt x="4838" y="37241"/>
                </a:lnTo>
                <a:lnTo>
                  <a:pt x="4838" y="37241"/>
                </a:lnTo>
                <a:lnTo>
                  <a:pt x="4838" y="37241"/>
                </a:lnTo>
                <a:lnTo>
                  <a:pt x="6774" y="37241"/>
                </a:lnTo>
                <a:lnTo>
                  <a:pt x="6774" y="37241"/>
                </a:lnTo>
                <a:lnTo>
                  <a:pt x="6774" y="37241"/>
                </a:lnTo>
                <a:lnTo>
                  <a:pt x="6774" y="37241"/>
                </a:lnTo>
                <a:lnTo>
                  <a:pt x="6774" y="28965"/>
                </a:lnTo>
                <a:lnTo>
                  <a:pt x="6774" y="28965"/>
                </a:lnTo>
                <a:lnTo>
                  <a:pt x="6774" y="28965"/>
                </a:lnTo>
                <a:lnTo>
                  <a:pt x="6774" y="28965"/>
                </a:lnTo>
                <a:lnTo>
                  <a:pt x="6774" y="20689"/>
                </a:lnTo>
                <a:lnTo>
                  <a:pt x="6774" y="20689"/>
                </a:lnTo>
                <a:lnTo>
                  <a:pt x="8709" y="20689"/>
                </a:lnTo>
                <a:lnTo>
                  <a:pt x="8709" y="20689"/>
                </a:lnTo>
                <a:lnTo>
                  <a:pt x="8709" y="20689"/>
                </a:lnTo>
                <a:lnTo>
                  <a:pt x="8709" y="20689"/>
                </a:lnTo>
                <a:lnTo>
                  <a:pt x="10645" y="20689"/>
                </a:lnTo>
                <a:lnTo>
                  <a:pt x="10645" y="20689"/>
                </a:lnTo>
                <a:lnTo>
                  <a:pt x="10645" y="20689"/>
                </a:lnTo>
                <a:lnTo>
                  <a:pt x="10645" y="20689"/>
                </a:lnTo>
                <a:lnTo>
                  <a:pt x="10645" y="20689"/>
                </a:lnTo>
                <a:lnTo>
                  <a:pt x="13548" y="20689"/>
                </a:lnTo>
                <a:lnTo>
                  <a:pt x="13548" y="20689"/>
                </a:lnTo>
                <a:lnTo>
                  <a:pt x="13548" y="20689"/>
                </a:lnTo>
                <a:lnTo>
                  <a:pt x="13548" y="20689"/>
                </a:lnTo>
                <a:lnTo>
                  <a:pt x="13548" y="20689"/>
                </a:lnTo>
                <a:lnTo>
                  <a:pt x="13548" y="20689"/>
                </a:lnTo>
                <a:lnTo>
                  <a:pt x="15483" y="20689"/>
                </a:lnTo>
                <a:lnTo>
                  <a:pt x="15483" y="20689"/>
                </a:lnTo>
                <a:lnTo>
                  <a:pt x="15483" y="20689"/>
                </a:lnTo>
                <a:lnTo>
                  <a:pt x="17419" y="20689"/>
                </a:lnTo>
                <a:lnTo>
                  <a:pt x="17419" y="20689"/>
                </a:lnTo>
                <a:lnTo>
                  <a:pt x="17419" y="20689"/>
                </a:lnTo>
                <a:lnTo>
                  <a:pt x="17419" y="8275"/>
                </a:lnTo>
                <a:lnTo>
                  <a:pt x="17419" y="8275"/>
                </a:lnTo>
                <a:lnTo>
                  <a:pt x="17419" y="8275"/>
                </a:lnTo>
                <a:lnTo>
                  <a:pt x="19354" y="8275"/>
                </a:lnTo>
                <a:lnTo>
                  <a:pt x="19354" y="8275"/>
                </a:lnTo>
                <a:lnTo>
                  <a:pt x="19354" y="8275"/>
                </a:lnTo>
                <a:lnTo>
                  <a:pt x="19354" y="8275"/>
                </a:lnTo>
                <a:lnTo>
                  <a:pt x="19354" y="8275"/>
                </a:lnTo>
                <a:lnTo>
                  <a:pt x="19354" y="8275"/>
                </a:lnTo>
                <a:lnTo>
                  <a:pt x="21290" y="8275"/>
                </a:lnTo>
                <a:lnTo>
                  <a:pt x="21290" y="8275"/>
                </a:lnTo>
                <a:lnTo>
                  <a:pt x="21290" y="8275"/>
                </a:lnTo>
                <a:lnTo>
                  <a:pt x="21290" y="8275"/>
                </a:lnTo>
                <a:lnTo>
                  <a:pt x="24193" y="8275"/>
                </a:lnTo>
                <a:lnTo>
                  <a:pt x="24193" y="0"/>
                </a:lnTo>
                <a:lnTo>
                  <a:pt x="24193" y="0"/>
                </a:lnTo>
                <a:lnTo>
                  <a:pt x="24193" y="0"/>
                </a:lnTo>
                <a:lnTo>
                  <a:pt x="24193" y="0"/>
                </a:lnTo>
                <a:lnTo>
                  <a:pt x="26129" y="0"/>
                </a:lnTo>
                <a:lnTo>
                  <a:pt x="26129" y="0"/>
                </a:lnTo>
                <a:lnTo>
                  <a:pt x="26129" y="0"/>
                </a:lnTo>
                <a:lnTo>
                  <a:pt x="26129" y="0"/>
                </a:lnTo>
                <a:lnTo>
                  <a:pt x="28064" y="0"/>
                </a:lnTo>
                <a:lnTo>
                  <a:pt x="28064" y="0"/>
                </a:lnTo>
                <a:lnTo>
                  <a:pt x="28064" y="0"/>
                </a:lnTo>
                <a:lnTo>
                  <a:pt x="30000" y="0"/>
                </a:lnTo>
                <a:lnTo>
                  <a:pt x="30000" y="0"/>
                </a:lnTo>
                <a:lnTo>
                  <a:pt x="30000" y="0"/>
                </a:lnTo>
                <a:lnTo>
                  <a:pt x="30000" y="0"/>
                </a:lnTo>
                <a:lnTo>
                  <a:pt x="31935" y="0"/>
                </a:lnTo>
                <a:lnTo>
                  <a:pt x="31935" y="8275"/>
                </a:lnTo>
                <a:lnTo>
                  <a:pt x="30000" y="8275"/>
                </a:lnTo>
                <a:lnTo>
                  <a:pt x="30000" y="8275"/>
                </a:lnTo>
                <a:lnTo>
                  <a:pt x="31935" y="8275"/>
                </a:lnTo>
                <a:lnTo>
                  <a:pt x="31935" y="8275"/>
                </a:lnTo>
                <a:lnTo>
                  <a:pt x="31935" y="8275"/>
                </a:lnTo>
                <a:lnTo>
                  <a:pt x="31935" y="8275"/>
                </a:lnTo>
                <a:lnTo>
                  <a:pt x="31935" y="8275"/>
                </a:lnTo>
                <a:lnTo>
                  <a:pt x="34838" y="8275"/>
                </a:lnTo>
                <a:lnTo>
                  <a:pt x="34838" y="8275"/>
                </a:lnTo>
                <a:lnTo>
                  <a:pt x="34838" y="8275"/>
                </a:lnTo>
                <a:lnTo>
                  <a:pt x="36774" y="8275"/>
                </a:lnTo>
                <a:lnTo>
                  <a:pt x="36774" y="8275"/>
                </a:lnTo>
                <a:lnTo>
                  <a:pt x="36774" y="20689"/>
                </a:lnTo>
                <a:lnTo>
                  <a:pt x="36774" y="20689"/>
                </a:lnTo>
                <a:lnTo>
                  <a:pt x="36774" y="20689"/>
                </a:lnTo>
                <a:lnTo>
                  <a:pt x="36774" y="20689"/>
                </a:lnTo>
                <a:lnTo>
                  <a:pt x="38709" y="20689"/>
                </a:lnTo>
                <a:lnTo>
                  <a:pt x="38709" y="20689"/>
                </a:lnTo>
                <a:lnTo>
                  <a:pt x="38709" y="20689"/>
                </a:lnTo>
                <a:lnTo>
                  <a:pt x="38709" y="20689"/>
                </a:lnTo>
                <a:lnTo>
                  <a:pt x="40645" y="20689"/>
                </a:lnTo>
                <a:lnTo>
                  <a:pt x="40645" y="20689"/>
                </a:lnTo>
                <a:lnTo>
                  <a:pt x="40645" y="20689"/>
                </a:lnTo>
                <a:lnTo>
                  <a:pt x="42580" y="20689"/>
                </a:lnTo>
                <a:lnTo>
                  <a:pt x="42580" y="20689"/>
                </a:lnTo>
                <a:lnTo>
                  <a:pt x="42580" y="20689"/>
                </a:lnTo>
                <a:lnTo>
                  <a:pt x="42580" y="20689"/>
                </a:lnTo>
                <a:lnTo>
                  <a:pt x="42580" y="20689"/>
                </a:lnTo>
                <a:lnTo>
                  <a:pt x="42580" y="28965"/>
                </a:lnTo>
                <a:lnTo>
                  <a:pt x="42580" y="28965"/>
                </a:lnTo>
                <a:lnTo>
                  <a:pt x="42580" y="28965"/>
                </a:lnTo>
                <a:lnTo>
                  <a:pt x="42580" y="28965"/>
                </a:lnTo>
                <a:lnTo>
                  <a:pt x="42580" y="28965"/>
                </a:lnTo>
                <a:lnTo>
                  <a:pt x="42580" y="28965"/>
                </a:lnTo>
                <a:lnTo>
                  <a:pt x="42580" y="28965"/>
                </a:lnTo>
                <a:lnTo>
                  <a:pt x="45483" y="28965"/>
                </a:lnTo>
                <a:lnTo>
                  <a:pt x="45483" y="28965"/>
                </a:lnTo>
                <a:lnTo>
                  <a:pt x="45483" y="28965"/>
                </a:lnTo>
                <a:lnTo>
                  <a:pt x="45483" y="28965"/>
                </a:lnTo>
                <a:lnTo>
                  <a:pt x="47419" y="28965"/>
                </a:lnTo>
                <a:lnTo>
                  <a:pt x="47419" y="28965"/>
                </a:lnTo>
                <a:lnTo>
                  <a:pt x="47419" y="28965"/>
                </a:lnTo>
                <a:lnTo>
                  <a:pt x="49354" y="28965"/>
                </a:lnTo>
                <a:lnTo>
                  <a:pt x="49354" y="28965"/>
                </a:lnTo>
                <a:lnTo>
                  <a:pt x="49354" y="28965"/>
                </a:lnTo>
                <a:lnTo>
                  <a:pt x="49354" y="28965"/>
                </a:lnTo>
                <a:lnTo>
                  <a:pt x="49354" y="37241"/>
                </a:lnTo>
                <a:lnTo>
                  <a:pt x="51290" y="37241"/>
                </a:lnTo>
                <a:lnTo>
                  <a:pt x="51290" y="37241"/>
                </a:lnTo>
                <a:lnTo>
                  <a:pt x="51290" y="37241"/>
                </a:lnTo>
                <a:lnTo>
                  <a:pt x="51290" y="37241"/>
                </a:lnTo>
                <a:lnTo>
                  <a:pt x="51290" y="37241"/>
                </a:lnTo>
                <a:lnTo>
                  <a:pt x="51290" y="37241"/>
                </a:lnTo>
                <a:lnTo>
                  <a:pt x="53225" y="37241"/>
                </a:lnTo>
                <a:lnTo>
                  <a:pt x="53225" y="37241"/>
                </a:lnTo>
                <a:lnTo>
                  <a:pt x="53225" y="37241"/>
                </a:lnTo>
                <a:lnTo>
                  <a:pt x="56129" y="37241"/>
                </a:lnTo>
                <a:lnTo>
                  <a:pt x="56129" y="37241"/>
                </a:lnTo>
                <a:lnTo>
                  <a:pt x="56129" y="45517"/>
                </a:lnTo>
                <a:lnTo>
                  <a:pt x="56129" y="45517"/>
                </a:lnTo>
                <a:lnTo>
                  <a:pt x="56129" y="37241"/>
                </a:lnTo>
                <a:lnTo>
                  <a:pt x="56129" y="37241"/>
                </a:lnTo>
                <a:lnTo>
                  <a:pt x="56129" y="37241"/>
                </a:lnTo>
                <a:lnTo>
                  <a:pt x="56129" y="37241"/>
                </a:lnTo>
                <a:lnTo>
                  <a:pt x="56129" y="37241"/>
                </a:lnTo>
                <a:lnTo>
                  <a:pt x="56129" y="28965"/>
                </a:lnTo>
                <a:lnTo>
                  <a:pt x="56129" y="28965"/>
                </a:lnTo>
                <a:lnTo>
                  <a:pt x="56129" y="28965"/>
                </a:lnTo>
                <a:lnTo>
                  <a:pt x="56129" y="20689"/>
                </a:lnTo>
                <a:lnTo>
                  <a:pt x="56129" y="20689"/>
                </a:lnTo>
                <a:lnTo>
                  <a:pt x="56129" y="20689"/>
                </a:lnTo>
                <a:lnTo>
                  <a:pt x="56129" y="20689"/>
                </a:lnTo>
                <a:lnTo>
                  <a:pt x="56129" y="20689"/>
                </a:lnTo>
                <a:lnTo>
                  <a:pt x="56129" y="8275"/>
                </a:lnTo>
                <a:lnTo>
                  <a:pt x="56129" y="8275"/>
                </a:lnTo>
                <a:lnTo>
                  <a:pt x="56129" y="8275"/>
                </a:lnTo>
                <a:lnTo>
                  <a:pt x="58064" y="8275"/>
                </a:lnTo>
                <a:lnTo>
                  <a:pt x="58064" y="8275"/>
                </a:lnTo>
                <a:lnTo>
                  <a:pt x="58064" y="8275"/>
                </a:lnTo>
                <a:lnTo>
                  <a:pt x="60000" y="8275"/>
                </a:lnTo>
                <a:lnTo>
                  <a:pt x="60000" y="8275"/>
                </a:lnTo>
                <a:lnTo>
                  <a:pt x="60000" y="8275"/>
                </a:lnTo>
                <a:lnTo>
                  <a:pt x="60000" y="8275"/>
                </a:lnTo>
                <a:lnTo>
                  <a:pt x="60000" y="8275"/>
                </a:lnTo>
                <a:lnTo>
                  <a:pt x="61935" y="8275"/>
                </a:lnTo>
                <a:lnTo>
                  <a:pt x="61935" y="8275"/>
                </a:lnTo>
                <a:lnTo>
                  <a:pt x="61935" y="8275"/>
                </a:lnTo>
                <a:lnTo>
                  <a:pt x="61935" y="8275"/>
                </a:lnTo>
                <a:lnTo>
                  <a:pt x="63870" y="8275"/>
                </a:lnTo>
                <a:lnTo>
                  <a:pt x="63870" y="8275"/>
                </a:lnTo>
                <a:lnTo>
                  <a:pt x="61935" y="8275"/>
                </a:lnTo>
                <a:lnTo>
                  <a:pt x="61935" y="8275"/>
                </a:lnTo>
                <a:lnTo>
                  <a:pt x="61935" y="8275"/>
                </a:lnTo>
                <a:lnTo>
                  <a:pt x="61935" y="8275"/>
                </a:lnTo>
                <a:lnTo>
                  <a:pt x="61935" y="0"/>
                </a:lnTo>
                <a:lnTo>
                  <a:pt x="61935" y="0"/>
                </a:lnTo>
                <a:lnTo>
                  <a:pt x="61935" y="0"/>
                </a:lnTo>
                <a:lnTo>
                  <a:pt x="6387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7" name="Shape 737"/>
          <p:cNvSpPr/>
          <p:nvPr/>
        </p:nvSpPr>
        <p:spPr>
          <a:xfrm>
            <a:off x="6823476" y="2876553"/>
            <a:ext cx="54769" cy="231775"/>
          </a:xfrm>
          <a:custGeom>
            <a:avLst/>
            <a:gdLst/>
            <a:ahLst/>
            <a:cxnLst/>
            <a:rect l="0" t="0" r="0" b="0"/>
            <a:pathLst>
              <a:path w="120000" h="120000" extrusionOk="0">
                <a:moveTo>
                  <a:pt x="39130" y="0"/>
                </a:moveTo>
                <a:lnTo>
                  <a:pt x="39130" y="1643"/>
                </a:lnTo>
                <a:lnTo>
                  <a:pt x="39130" y="1643"/>
                </a:lnTo>
                <a:lnTo>
                  <a:pt x="39130" y="1643"/>
                </a:lnTo>
                <a:lnTo>
                  <a:pt x="39130" y="1643"/>
                </a:lnTo>
                <a:lnTo>
                  <a:pt x="44347" y="1643"/>
                </a:lnTo>
                <a:lnTo>
                  <a:pt x="44347" y="1643"/>
                </a:lnTo>
                <a:lnTo>
                  <a:pt x="44347" y="4109"/>
                </a:lnTo>
                <a:lnTo>
                  <a:pt x="44347" y="4109"/>
                </a:lnTo>
                <a:lnTo>
                  <a:pt x="44347" y="4109"/>
                </a:lnTo>
                <a:lnTo>
                  <a:pt x="49565" y="4109"/>
                </a:lnTo>
                <a:lnTo>
                  <a:pt x="49565" y="4109"/>
                </a:lnTo>
                <a:lnTo>
                  <a:pt x="49565" y="4109"/>
                </a:lnTo>
                <a:lnTo>
                  <a:pt x="49565" y="4109"/>
                </a:lnTo>
                <a:lnTo>
                  <a:pt x="49565" y="5753"/>
                </a:lnTo>
                <a:lnTo>
                  <a:pt x="49565" y="5753"/>
                </a:lnTo>
                <a:lnTo>
                  <a:pt x="49565" y="5753"/>
                </a:lnTo>
                <a:lnTo>
                  <a:pt x="49565" y="5753"/>
                </a:lnTo>
                <a:lnTo>
                  <a:pt x="49565" y="7397"/>
                </a:lnTo>
                <a:lnTo>
                  <a:pt x="44347" y="7397"/>
                </a:lnTo>
                <a:lnTo>
                  <a:pt x="44347" y="7397"/>
                </a:lnTo>
                <a:lnTo>
                  <a:pt x="44347" y="7397"/>
                </a:lnTo>
                <a:lnTo>
                  <a:pt x="44347" y="9041"/>
                </a:lnTo>
                <a:lnTo>
                  <a:pt x="44347" y="9041"/>
                </a:lnTo>
                <a:lnTo>
                  <a:pt x="49565" y="9041"/>
                </a:lnTo>
                <a:lnTo>
                  <a:pt x="49565" y="9041"/>
                </a:lnTo>
                <a:lnTo>
                  <a:pt x="49565" y="9041"/>
                </a:lnTo>
                <a:lnTo>
                  <a:pt x="49565" y="10684"/>
                </a:lnTo>
                <a:lnTo>
                  <a:pt x="49565" y="10684"/>
                </a:lnTo>
                <a:lnTo>
                  <a:pt x="49565" y="10684"/>
                </a:lnTo>
                <a:lnTo>
                  <a:pt x="49565" y="10684"/>
                </a:lnTo>
                <a:lnTo>
                  <a:pt x="49565" y="13150"/>
                </a:lnTo>
                <a:lnTo>
                  <a:pt x="49565" y="13150"/>
                </a:lnTo>
                <a:lnTo>
                  <a:pt x="49565" y="13150"/>
                </a:lnTo>
                <a:lnTo>
                  <a:pt x="57391" y="13150"/>
                </a:lnTo>
                <a:lnTo>
                  <a:pt x="57391" y="13150"/>
                </a:lnTo>
                <a:lnTo>
                  <a:pt x="57391" y="14794"/>
                </a:lnTo>
                <a:lnTo>
                  <a:pt x="57391" y="14794"/>
                </a:lnTo>
                <a:lnTo>
                  <a:pt x="57391" y="14794"/>
                </a:lnTo>
                <a:lnTo>
                  <a:pt x="57391" y="14794"/>
                </a:lnTo>
                <a:lnTo>
                  <a:pt x="57391" y="14794"/>
                </a:lnTo>
                <a:lnTo>
                  <a:pt x="57391" y="16438"/>
                </a:lnTo>
                <a:lnTo>
                  <a:pt x="57391" y="16438"/>
                </a:lnTo>
                <a:lnTo>
                  <a:pt x="57391" y="16438"/>
                </a:lnTo>
                <a:lnTo>
                  <a:pt x="57391" y="16438"/>
                </a:lnTo>
                <a:lnTo>
                  <a:pt x="57391" y="18082"/>
                </a:lnTo>
                <a:lnTo>
                  <a:pt x="62608" y="18082"/>
                </a:lnTo>
                <a:lnTo>
                  <a:pt x="62608" y="18082"/>
                </a:lnTo>
                <a:lnTo>
                  <a:pt x="62608" y="18082"/>
                </a:lnTo>
                <a:lnTo>
                  <a:pt x="62608" y="19726"/>
                </a:lnTo>
                <a:lnTo>
                  <a:pt x="62608" y="19726"/>
                </a:lnTo>
                <a:lnTo>
                  <a:pt x="62608" y="19726"/>
                </a:lnTo>
                <a:lnTo>
                  <a:pt x="62608" y="19726"/>
                </a:lnTo>
                <a:lnTo>
                  <a:pt x="62608" y="22191"/>
                </a:lnTo>
                <a:lnTo>
                  <a:pt x="62608" y="22191"/>
                </a:lnTo>
                <a:lnTo>
                  <a:pt x="62608" y="22191"/>
                </a:lnTo>
                <a:lnTo>
                  <a:pt x="62608" y="23835"/>
                </a:lnTo>
                <a:lnTo>
                  <a:pt x="62608" y="23835"/>
                </a:lnTo>
                <a:lnTo>
                  <a:pt x="62608" y="23835"/>
                </a:lnTo>
                <a:lnTo>
                  <a:pt x="62608" y="23835"/>
                </a:lnTo>
                <a:lnTo>
                  <a:pt x="62608" y="25479"/>
                </a:lnTo>
                <a:lnTo>
                  <a:pt x="62608" y="25479"/>
                </a:lnTo>
                <a:lnTo>
                  <a:pt x="62608" y="25479"/>
                </a:lnTo>
                <a:lnTo>
                  <a:pt x="62608" y="27123"/>
                </a:lnTo>
                <a:lnTo>
                  <a:pt x="62608" y="27123"/>
                </a:lnTo>
                <a:lnTo>
                  <a:pt x="62608" y="27123"/>
                </a:lnTo>
                <a:lnTo>
                  <a:pt x="62608" y="27123"/>
                </a:lnTo>
                <a:lnTo>
                  <a:pt x="62608" y="28767"/>
                </a:lnTo>
                <a:lnTo>
                  <a:pt x="62608" y="28767"/>
                </a:lnTo>
                <a:lnTo>
                  <a:pt x="57391" y="28767"/>
                </a:lnTo>
                <a:lnTo>
                  <a:pt x="57391" y="28767"/>
                </a:lnTo>
                <a:lnTo>
                  <a:pt x="57391" y="28767"/>
                </a:lnTo>
                <a:lnTo>
                  <a:pt x="57391" y="31232"/>
                </a:lnTo>
                <a:lnTo>
                  <a:pt x="57391" y="31232"/>
                </a:lnTo>
                <a:lnTo>
                  <a:pt x="57391" y="31232"/>
                </a:lnTo>
                <a:lnTo>
                  <a:pt x="57391" y="31232"/>
                </a:lnTo>
                <a:lnTo>
                  <a:pt x="57391" y="32876"/>
                </a:lnTo>
                <a:lnTo>
                  <a:pt x="57391" y="32876"/>
                </a:lnTo>
                <a:lnTo>
                  <a:pt x="57391" y="32876"/>
                </a:lnTo>
                <a:lnTo>
                  <a:pt x="57391" y="34520"/>
                </a:lnTo>
                <a:lnTo>
                  <a:pt x="57391" y="34520"/>
                </a:lnTo>
                <a:lnTo>
                  <a:pt x="57391" y="34520"/>
                </a:lnTo>
                <a:lnTo>
                  <a:pt x="57391" y="34520"/>
                </a:lnTo>
                <a:lnTo>
                  <a:pt x="57391" y="34520"/>
                </a:lnTo>
                <a:lnTo>
                  <a:pt x="57391" y="36164"/>
                </a:lnTo>
                <a:lnTo>
                  <a:pt x="57391" y="36164"/>
                </a:lnTo>
                <a:lnTo>
                  <a:pt x="57391" y="36164"/>
                </a:lnTo>
                <a:lnTo>
                  <a:pt x="57391" y="36164"/>
                </a:lnTo>
                <a:lnTo>
                  <a:pt x="57391" y="36164"/>
                </a:lnTo>
                <a:lnTo>
                  <a:pt x="62608" y="36164"/>
                </a:lnTo>
                <a:lnTo>
                  <a:pt x="62608" y="37808"/>
                </a:lnTo>
                <a:lnTo>
                  <a:pt x="62608" y="37808"/>
                </a:lnTo>
                <a:lnTo>
                  <a:pt x="62608" y="37808"/>
                </a:lnTo>
                <a:lnTo>
                  <a:pt x="62608" y="37808"/>
                </a:lnTo>
                <a:lnTo>
                  <a:pt x="62608" y="37808"/>
                </a:lnTo>
                <a:lnTo>
                  <a:pt x="62608" y="40273"/>
                </a:lnTo>
                <a:lnTo>
                  <a:pt x="62608" y="40273"/>
                </a:lnTo>
                <a:lnTo>
                  <a:pt x="67826" y="40273"/>
                </a:lnTo>
                <a:lnTo>
                  <a:pt x="67826" y="40273"/>
                </a:lnTo>
                <a:lnTo>
                  <a:pt x="67826" y="41917"/>
                </a:lnTo>
                <a:lnTo>
                  <a:pt x="67826" y="41917"/>
                </a:lnTo>
                <a:lnTo>
                  <a:pt x="67826" y="41917"/>
                </a:lnTo>
                <a:lnTo>
                  <a:pt x="67826" y="41917"/>
                </a:lnTo>
                <a:lnTo>
                  <a:pt x="67826" y="41917"/>
                </a:lnTo>
                <a:lnTo>
                  <a:pt x="67826" y="41917"/>
                </a:lnTo>
                <a:lnTo>
                  <a:pt x="67826" y="43561"/>
                </a:lnTo>
                <a:lnTo>
                  <a:pt x="67826" y="43561"/>
                </a:lnTo>
                <a:lnTo>
                  <a:pt x="67826" y="43561"/>
                </a:lnTo>
                <a:lnTo>
                  <a:pt x="67826" y="43561"/>
                </a:lnTo>
                <a:lnTo>
                  <a:pt x="67826" y="45205"/>
                </a:lnTo>
                <a:lnTo>
                  <a:pt x="67826" y="45205"/>
                </a:lnTo>
                <a:lnTo>
                  <a:pt x="73043" y="45205"/>
                </a:lnTo>
                <a:lnTo>
                  <a:pt x="73043" y="45205"/>
                </a:lnTo>
                <a:lnTo>
                  <a:pt x="73043" y="46849"/>
                </a:lnTo>
                <a:lnTo>
                  <a:pt x="73043" y="46849"/>
                </a:lnTo>
                <a:lnTo>
                  <a:pt x="73043" y="46849"/>
                </a:lnTo>
                <a:lnTo>
                  <a:pt x="73043" y="46849"/>
                </a:lnTo>
                <a:lnTo>
                  <a:pt x="73043" y="49315"/>
                </a:lnTo>
                <a:lnTo>
                  <a:pt x="73043" y="49315"/>
                </a:lnTo>
                <a:lnTo>
                  <a:pt x="73043" y="49315"/>
                </a:lnTo>
                <a:lnTo>
                  <a:pt x="73043" y="49315"/>
                </a:lnTo>
                <a:lnTo>
                  <a:pt x="73043" y="50958"/>
                </a:lnTo>
                <a:lnTo>
                  <a:pt x="73043" y="50958"/>
                </a:lnTo>
                <a:lnTo>
                  <a:pt x="73043" y="50958"/>
                </a:lnTo>
                <a:lnTo>
                  <a:pt x="73043" y="52602"/>
                </a:lnTo>
                <a:lnTo>
                  <a:pt x="73043" y="52602"/>
                </a:lnTo>
                <a:lnTo>
                  <a:pt x="73043" y="52602"/>
                </a:lnTo>
                <a:lnTo>
                  <a:pt x="73043" y="52602"/>
                </a:lnTo>
                <a:lnTo>
                  <a:pt x="73043" y="54246"/>
                </a:lnTo>
                <a:lnTo>
                  <a:pt x="73043" y="54246"/>
                </a:lnTo>
                <a:lnTo>
                  <a:pt x="73043" y="54246"/>
                </a:lnTo>
                <a:lnTo>
                  <a:pt x="78260" y="54246"/>
                </a:lnTo>
                <a:lnTo>
                  <a:pt x="78260" y="55890"/>
                </a:lnTo>
                <a:lnTo>
                  <a:pt x="78260" y="55890"/>
                </a:lnTo>
                <a:lnTo>
                  <a:pt x="78260" y="55890"/>
                </a:lnTo>
                <a:lnTo>
                  <a:pt x="78260" y="55890"/>
                </a:lnTo>
                <a:lnTo>
                  <a:pt x="78260" y="58356"/>
                </a:lnTo>
                <a:lnTo>
                  <a:pt x="78260" y="58356"/>
                </a:lnTo>
                <a:lnTo>
                  <a:pt x="78260" y="58356"/>
                </a:lnTo>
                <a:lnTo>
                  <a:pt x="78260" y="58356"/>
                </a:lnTo>
                <a:lnTo>
                  <a:pt x="78260" y="59999"/>
                </a:lnTo>
                <a:lnTo>
                  <a:pt x="86086" y="59999"/>
                </a:lnTo>
                <a:lnTo>
                  <a:pt x="86086" y="59999"/>
                </a:lnTo>
                <a:lnTo>
                  <a:pt x="86086" y="59999"/>
                </a:lnTo>
                <a:lnTo>
                  <a:pt x="86086" y="59999"/>
                </a:lnTo>
                <a:lnTo>
                  <a:pt x="86086" y="59999"/>
                </a:lnTo>
                <a:lnTo>
                  <a:pt x="86086" y="59999"/>
                </a:lnTo>
                <a:lnTo>
                  <a:pt x="86086" y="61643"/>
                </a:lnTo>
                <a:lnTo>
                  <a:pt x="86086" y="61643"/>
                </a:lnTo>
                <a:lnTo>
                  <a:pt x="86086" y="61643"/>
                </a:lnTo>
                <a:lnTo>
                  <a:pt x="86086" y="61643"/>
                </a:lnTo>
                <a:lnTo>
                  <a:pt x="91304" y="61643"/>
                </a:lnTo>
                <a:lnTo>
                  <a:pt x="91304" y="63287"/>
                </a:lnTo>
                <a:lnTo>
                  <a:pt x="91304" y="63287"/>
                </a:lnTo>
                <a:lnTo>
                  <a:pt x="91304" y="63287"/>
                </a:lnTo>
                <a:lnTo>
                  <a:pt x="91304" y="63287"/>
                </a:lnTo>
                <a:lnTo>
                  <a:pt x="91304" y="64931"/>
                </a:lnTo>
                <a:lnTo>
                  <a:pt x="91304" y="64931"/>
                </a:lnTo>
                <a:lnTo>
                  <a:pt x="91304" y="64931"/>
                </a:lnTo>
                <a:lnTo>
                  <a:pt x="91304" y="64931"/>
                </a:lnTo>
                <a:lnTo>
                  <a:pt x="91304" y="67397"/>
                </a:lnTo>
                <a:lnTo>
                  <a:pt x="91304" y="67397"/>
                </a:lnTo>
                <a:lnTo>
                  <a:pt x="91304" y="67397"/>
                </a:lnTo>
                <a:lnTo>
                  <a:pt x="91304" y="67397"/>
                </a:lnTo>
                <a:lnTo>
                  <a:pt x="91304" y="69041"/>
                </a:lnTo>
                <a:lnTo>
                  <a:pt x="96521" y="69041"/>
                </a:lnTo>
                <a:lnTo>
                  <a:pt x="96521" y="69041"/>
                </a:lnTo>
                <a:lnTo>
                  <a:pt x="96521" y="69041"/>
                </a:lnTo>
                <a:lnTo>
                  <a:pt x="96521" y="69041"/>
                </a:lnTo>
                <a:lnTo>
                  <a:pt x="96521" y="70684"/>
                </a:lnTo>
                <a:lnTo>
                  <a:pt x="96521" y="70684"/>
                </a:lnTo>
                <a:lnTo>
                  <a:pt x="96521" y="70684"/>
                </a:lnTo>
                <a:lnTo>
                  <a:pt x="96521" y="70684"/>
                </a:lnTo>
                <a:lnTo>
                  <a:pt x="96521" y="72328"/>
                </a:lnTo>
                <a:lnTo>
                  <a:pt x="96521" y="72328"/>
                </a:lnTo>
                <a:lnTo>
                  <a:pt x="96521" y="72328"/>
                </a:lnTo>
                <a:lnTo>
                  <a:pt x="101739" y="72328"/>
                </a:lnTo>
                <a:lnTo>
                  <a:pt x="101739" y="73972"/>
                </a:lnTo>
                <a:lnTo>
                  <a:pt x="101739" y="73972"/>
                </a:lnTo>
                <a:lnTo>
                  <a:pt x="101739" y="73972"/>
                </a:lnTo>
                <a:lnTo>
                  <a:pt x="101739" y="73972"/>
                </a:lnTo>
                <a:lnTo>
                  <a:pt x="101739" y="73972"/>
                </a:lnTo>
                <a:lnTo>
                  <a:pt x="101739" y="76438"/>
                </a:lnTo>
                <a:lnTo>
                  <a:pt x="101739" y="76438"/>
                </a:lnTo>
                <a:lnTo>
                  <a:pt x="101739" y="76438"/>
                </a:lnTo>
                <a:lnTo>
                  <a:pt x="101739" y="76438"/>
                </a:lnTo>
                <a:lnTo>
                  <a:pt x="106956" y="76438"/>
                </a:lnTo>
                <a:lnTo>
                  <a:pt x="106956" y="76438"/>
                </a:lnTo>
                <a:lnTo>
                  <a:pt x="106956" y="78082"/>
                </a:lnTo>
                <a:lnTo>
                  <a:pt x="106956" y="78082"/>
                </a:lnTo>
                <a:lnTo>
                  <a:pt x="106956" y="78082"/>
                </a:lnTo>
                <a:lnTo>
                  <a:pt x="106956" y="78082"/>
                </a:lnTo>
                <a:lnTo>
                  <a:pt x="114782" y="78082"/>
                </a:lnTo>
                <a:lnTo>
                  <a:pt x="114782" y="78082"/>
                </a:lnTo>
                <a:lnTo>
                  <a:pt x="114782" y="78082"/>
                </a:lnTo>
                <a:lnTo>
                  <a:pt x="114782" y="78082"/>
                </a:lnTo>
                <a:lnTo>
                  <a:pt x="114782" y="79726"/>
                </a:lnTo>
                <a:lnTo>
                  <a:pt x="114782" y="79726"/>
                </a:lnTo>
                <a:lnTo>
                  <a:pt x="114782" y="79726"/>
                </a:lnTo>
                <a:lnTo>
                  <a:pt x="114782" y="79726"/>
                </a:lnTo>
                <a:lnTo>
                  <a:pt x="114782" y="81369"/>
                </a:lnTo>
                <a:lnTo>
                  <a:pt x="120000" y="81369"/>
                </a:lnTo>
                <a:lnTo>
                  <a:pt x="120000" y="81369"/>
                </a:lnTo>
                <a:lnTo>
                  <a:pt x="114782" y="81369"/>
                </a:lnTo>
                <a:lnTo>
                  <a:pt x="114782" y="81369"/>
                </a:lnTo>
                <a:lnTo>
                  <a:pt x="114782" y="81369"/>
                </a:lnTo>
                <a:lnTo>
                  <a:pt x="114782" y="81369"/>
                </a:lnTo>
                <a:lnTo>
                  <a:pt x="106956" y="81369"/>
                </a:lnTo>
                <a:lnTo>
                  <a:pt x="106956" y="79726"/>
                </a:lnTo>
                <a:lnTo>
                  <a:pt x="106956" y="79726"/>
                </a:lnTo>
                <a:lnTo>
                  <a:pt x="106956" y="79726"/>
                </a:lnTo>
                <a:lnTo>
                  <a:pt x="106956" y="79726"/>
                </a:lnTo>
                <a:lnTo>
                  <a:pt x="106956" y="78082"/>
                </a:lnTo>
                <a:lnTo>
                  <a:pt x="106956" y="78082"/>
                </a:lnTo>
                <a:lnTo>
                  <a:pt x="106956" y="78082"/>
                </a:lnTo>
                <a:lnTo>
                  <a:pt x="106956" y="78082"/>
                </a:lnTo>
                <a:lnTo>
                  <a:pt x="106956" y="78082"/>
                </a:lnTo>
                <a:lnTo>
                  <a:pt x="101739" y="78082"/>
                </a:lnTo>
                <a:lnTo>
                  <a:pt x="101739" y="78082"/>
                </a:lnTo>
                <a:lnTo>
                  <a:pt x="101739" y="78082"/>
                </a:lnTo>
                <a:lnTo>
                  <a:pt x="101739" y="76438"/>
                </a:lnTo>
                <a:lnTo>
                  <a:pt x="101739" y="76438"/>
                </a:lnTo>
                <a:lnTo>
                  <a:pt x="101739" y="76438"/>
                </a:lnTo>
                <a:lnTo>
                  <a:pt x="101739" y="76438"/>
                </a:lnTo>
                <a:lnTo>
                  <a:pt x="96521" y="76438"/>
                </a:lnTo>
                <a:lnTo>
                  <a:pt x="96521" y="76438"/>
                </a:lnTo>
                <a:lnTo>
                  <a:pt x="96521" y="76438"/>
                </a:lnTo>
                <a:lnTo>
                  <a:pt x="96521" y="76438"/>
                </a:lnTo>
                <a:lnTo>
                  <a:pt x="96521" y="73972"/>
                </a:lnTo>
                <a:lnTo>
                  <a:pt x="91304" y="73972"/>
                </a:lnTo>
                <a:lnTo>
                  <a:pt x="91304" y="73972"/>
                </a:lnTo>
                <a:lnTo>
                  <a:pt x="91304" y="73972"/>
                </a:lnTo>
                <a:lnTo>
                  <a:pt x="91304" y="73972"/>
                </a:lnTo>
                <a:lnTo>
                  <a:pt x="91304" y="73972"/>
                </a:lnTo>
                <a:lnTo>
                  <a:pt x="91304" y="73972"/>
                </a:lnTo>
                <a:lnTo>
                  <a:pt x="91304" y="72328"/>
                </a:lnTo>
                <a:lnTo>
                  <a:pt x="86086" y="72328"/>
                </a:lnTo>
                <a:lnTo>
                  <a:pt x="86086" y="72328"/>
                </a:lnTo>
                <a:lnTo>
                  <a:pt x="86086" y="72328"/>
                </a:lnTo>
                <a:lnTo>
                  <a:pt x="86086" y="72328"/>
                </a:lnTo>
                <a:lnTo>
                  <a:pt x="78260" y="72328"/>
                </a:lnTo>
                <a:lnTo>
                  <a:pt x="78260" y="72328"/>
                </a:lnTo>
                <a:lnTo>
                  <a:pt x="78260" y="72328"/>
                </a:lnTo>
                <a:lnTo>
                  <a:pt x="78260" y="72328"/>
                </a:lnTo>
                <a:lnTo>
                  <a:pt x="73043" y="72328"/>
                </a:lnTo>
                <a:lnTo>
                  <a:pt x="73043" y="72328"/>
                </a:lnTo>
                <a:lnTo>
                  <a:pt x="73043" y="72328"/>
                </a:lnTo>
                <a:lnTo>
                  <a:pt x="73043" y="72328"/>
                </a:lnTo>
                <a:lnTo>
                  <a:pt x="67826" y="72328"/>
                </a:lnTo>
                <a:lnTo>
                  <a:pt x="67826" y="72328"/>
                </a:lnTo>
                <a:lnTo>
                  <a:pt x="67826" y="72328"/>
                </a:lnTo>
                <a:lnTo>
                  <a:pt x="67826" y="72328"/>
                </a:lnTo>
                <a:lnTo>
                  <a:pt x="62608" y="72328"/>
                </a:lnTo>
                <a:lnTo>
                  <a:pt x="62608" y="72328"/>
                </a:lnTo>
                <a:lnTo>
                  <a:pt x="62608" y="72328"/>
                </a:lnTo>
                <a:lnTo>
                  <a:pt x="62608" y="72328"/>
                </a:lnTo>
                <a:lnTo>
                  <a:pt x="57391" y="72328"/>
                </a:lnTo>
                <a:lnTo>
                  <a:pt x="57391" y="72328"/>
                </a:lnTo>
                <a:lnTo>
                  <a:pt x="57391" y="73972"/>
                </a:lnTo>
                <a:lnTo>
                  <a:pt x="57391" y="73972"/>
                </a:lnTo>
                <a:lnTo>
                  <a:pt x="57391" y="73972"/>
                </a:lnTo>
                <a:lnTo>
                  <a:pt x="57391" y="73972"/>
                </a:lnTo>
                <a:lnTo>
                  <a:pt x="49565" y="73972"/>
                </a:lnTo>
                <a:lnTo>
                  <a:pt x="49565" y="73972"/>
                </a:lnTo>
                <a:lnTo>
                  <a:pt x="49565" y="73972"/>
                </a:lnTo>
                <a:lnTo>
                  <a:pt x="49565" y="73972"/>
                </a:lnTo>
                <a:lnTo>
                  <a:pt x="49565" y="76438"/>
                </a:lnTo>
                <a:lnTo>
                  <a:pt x="49565" y="76438"/>
                </a:lnTo>
                <a:lnTo>
                  <a:pt x="49565" y="76438"/>
                </a:lnTo>
                <a:lnTo>
                  <a:pt x="49565" y="76438"/>
                </a:lnTo>
                <a:lnTo>
                  <a:pt x="49565" y="76438"/>
                </a:lnTo>
                <a:lnTo>
                  <a:pt x="49565" y="78082"/>
                </a:lnTo>
                <a:lnTo>
                  <a:pt x="49565" y="78082"/>
                </a:lnTo>
                <a:lnTo>
                  <a:pt x="49565" y="78082"/>
                </a:lnTo>
                <a:lnTo>
                  <a:pt x="49565" y="78082"/>
                </a:lnTo>
                <a:lnTo>
                  <a:pt x="49565" y="78082"/>
                </a:lnTo>
                <a:lnTo>
                  <a:pt x="49565" y="79726"/>
                </a:lnTo>
                <a:lnTo>
                  <a:pt x="44347" y="79726"/>
                </a:lnTo>
                <a:lnTo>
                  <a:pt x="44347" y="79726"/>
                </a:lnTo>
                <a:lnTo>
                  <a:pt x="44347" y="79726"/>
                </a:lnTo>
                <a:lnTo>
                  <a:pt x="44347" y="79726"/>
                </a:lnTo>
                <a:lnTo>
                  <a:pt x="44347" y="81369"/>
                </a:lnTo>
                <a:lnTo>
                  <a:pt x="44347" y="81369"/>
                </a:lnTo>
                <a:lnTo>
                  <a:pt x="44347" y="81369"/>
                </a:lnTo>
                <a:lnTo>
                  <a:pt x="44347" y="81369"/>
                </a:lnTo>
                <a:lnTo>
                  <a:pt x="39130" y="81369"/>
                </a:lnTo>
                <a:lnTo>
                  <a:pt x="39130" y="83013"/>
                </a:lnTo>
                <a:lnTo>
                  <a:pt x="39130" y="83013"/>
                </a:lnTo>
                <a:lnTo>
                  <a:pt x="39130" y="83013"/>
                </a:lnTo>
                <a:lnTo>
                  <a:pt x="39130" y="83013"/>
                </a:lnTo>
                <a:lnTo>
                  <a:pt x="39130" y="85479"/>
                </a:lnTo>
                <a:lnTo>
                  <a:pt x="39130" y="85479"/>
                </a:lnTo>
                <a:lnTo>
                  <a:pt x="39130" y="85479"/>
                </a:lnTo>
                <a:lnTo>
                  <a:pt x="39130" y="85479"/>
                </a:lnTo>
                <a:lnTo>
                  <a:pt x="39130" y="87123"/>
                </a:lnTo>
                <a:lnTo>
                  <a:pt x="39130" y="87123"/>
                </a:lnTo>
                <a:lnTo>
                  <a:pt x="39130" y="87123"/>
                </a:lnTo>
                <a:lnTo>
                  <a:pt x="39130" y="87123"/>
                </a:lnTo>
                <a:lnTo>
                  <a:pt x="33913" y="87123"/>
                </a:lnTo>
                <a:lnTo>
                  <a:pt x="33913" y="88767"/>
                </a:lnTo>
                <a:lnTo>
                  <a:pt x="33913" y="88767"/>
                </a:lnTo>
                <a:lnTo>
                  <a:pt x="33913" y="88767"/>
                </a:lnTo>
                <a:lnTo>
                  <a:pt x="33913" y="88767"/>
                </a:lnTo>
                <a:lnTo>
                  <a:pt x="33913" y="90410"/>
                </a:lnTo>
                <a:lnTo>
                  <a:pt x="33913" y="90410"/>
                </a:lnTo>
                <a:lnTo>
                  <a:pt x="33913" y="90410"/>
                </a:lnTo>
                <a:lnTo>
                  <a:pt x="33913" y="92876"/>
                </a:lnTo>
                <a:lnTo>
                  <a:pt x="33913" y="92876"/>
                </a:lnTo>
                <a:lnTo>
                  <a:pt x="33913" y="92876"/>
                </a:lnTo>
                <a:lnTo>
                  <a:pt x="33913" y="92876"/>
                </a:lnTo>
                <a:lnTo>
                  <a:pt x="33913" y="92876"/>
                </a:lnTo>
                <a:lnTo>
                  <a:pt x="33913" y="92876"/>
                </a:lnTo>
                <a:lnTo>
                  <a:pt x="33913" y="94520"/>
                </a:lnTo>
                <a:lnTo>
                  <a:pt x="33913" y="94520"/>
                </a:lnTo>
                <a:lnTo>
                  <a:pt x="33913" y="94520"/>
                </a:lnTo>
                <a:lnTo>
                  <a:pt x="33913" y="94520"/>
                </a:lnTo>
                <a:lnTo>
                  <a:pt x="33913" y="96164"/>
                </a:lnTo>
                <a:lnTo>
                  <a:pt x="33913" y="96164"/>
                </a:lnTo>
                <a:lnTo>
                  <a:pt x="33913" y="96164"/>
                </a:lnTo>
                <a:lnTo>
                  <a:pt x="39130" y="96164"/>
                </a:lnTo>
                <a:lnTo>
                  <a:pt x="39130" y="96164"/>
                </a:lnTo>
                <a:lnTo>
                  <a:pt x="39130" y="97808"/>
                </a:lnTo>
                <a:lnTo>
                  <a:pt x="39130" y="97808"/>
                </a:lnTo>
                <a:lnTo>
                  <a:pt x="39130" y="97808"/>
                </a:lnTo>
                <a:lnTo>
                  <a:pt x="39130" y="97808"/>
                </a:lnTo>
                <a:lnTo>
                  <a:pt x="39130" y="97808"/>
                </a:lnTo>
                <a:lnTo>
                  <a:pt x="39130" y="97808"/>
                </a:lnTo>
                <a:lnTo>
                  <a:pt x="44347" y="97808"/>
                </a:lnTo>
                <a:lnTo>
                  <a:pt x="44347" y="97808"/>
                </a:lnTo>
                <a:lnTo>
                  <a:pt x="44347" y="97808"/>
                </a:lnTo>
                <a:lnTo>
                  <a:pt x="44347" y="97808"/>
                </a:lnTo>
                <a:lnTo>
                  <a:pt x="44347" y="99452"/>
                </a:lnTo>
                <a:lnTo>
                  <a:pt x="49565" y="99452"/>
                </a:lnTo>
                <a:lnTo>
                  <a:pt x="49565" y="99452"/>
                </a:lnTo>
                <a:lnTo>
                  <a:pt x="49565" y="99452"/>
                </a:lnTo>
                <a:lnTo>
                  <a:pt x="49565" y="99452"/>
                </a:lnTo>
                <a:lnTo>
                  <a:pt x="49565" y="99452"/>
                </a:lnTo>
                <a:lnTo>
                  <a:pt x="49565" y="101917"/>
                </a:lnTo>
                <a:lnTo>
                  <a:pt x="49565" y="101917"/>
                </a:lnTo>
                <a:lnTo>
                  <a:pt x="49565" y="101917"/>
                </a:lnTo>
                <a:lnTo>
                  <a:pt x="49565" y="101917"/>
                </a:lnTo>
                <a:lnTo>
                  <a:pt x="49565" y="103561"/>
                </a:lnTo>
                <a:lnTo>
                  <a:pt x="49565" y="103561"/>
                </a:lnTo>
                <a:lnTo>
                  <a:pt x="49565" y="103561"/>
                </a:lnTo>
                <a:lnTo>
                  <a:pt x="49565" y="105205"/>
                </a:lnTo>
                <a:lnTo>
                  <a:pt x="57391" y="105205"/>
                </a:lnTo>
                <a:lnTo>
                  <a:pt x="57391" y="105205"/>
                </a:lnTo>
                <a:lnTo>
                  <a:pt x="57391" y="105205"/>
                </a:lnTo>
                <a:lnTo>
                  <a:pt x="57391" y="105205"/>
                </a:lnTo>
                <a:lnTo>
                  <a:pt x="57391" y="106849"/>
                </a:lnTo>
                <a:lnTo>
                  <a:pt x="57391" y="106849"/>
                </a:lnTo>
                <a:lnTo>
                  <a:pt x="57391" y="106849"/>
                </a:lnTo>
                <a:lnTo>
                  <a:pt x="57391" y="106849"/>
                </a:lnTo>
                <a:lnTo>
                  <a:pt x="62608" y="106849"/>
                </a:lnTo>
                <a:lnTo>
                  <a:pt x="62608" y="106849"/>
                </a:lnTo>
                <a:lnTo>
                  <a:pt x="62608" y="106849"/>
                </a:lnTo>
                <a:lnTo>
                  <a:pt x="67826" y="106849"/>
                </a:lnTo>
                <a:lnTo>
                  <a:pt x="67826" y="106849"/>
                </a:lnTo>
                <a:lnTo>
                  <a:pt x="67826" y="106849"/>
                </a:lnTo>
                <a:lnTo>
                  <a:pt x="67826" y="106849"/>
                </a:lnTo>
                <a:lnTo>
                  <a:pt x="67826" y="106849"/>
                </a:lnTo>
                <a:lnTo>
                  <a:pt x="67826" y="106849"/>
                </a:lnTo>
                <a:lnTo>
                  <a:pt x="67826" y="108493"/>
                </a:lnTo>
                <a:lnTo>
                  <a:pt x="67826" y="108493"/>
                </a:lnTo>
                <a:lnTo>
                  <a:pt x="67826" y="108493"/>
                </a:lnTo>
                <a:lnTo>
                  <a:pt x="67826" y="108493"/>
                </a:lnTo>
                <a:lnTo>
                  <a:pt x="67826" y="110958"/>
                </a:lnTo>
                <a:lnTo>
                  <a:pt x="67826" y="110958"/>
                </a:lnTo>
                <a:lnTo>
                  <a:pt x="67826" y="110958"/>
                </a:lnTo>
                <a:lnTo>
                  <a:pt x="73043" y="110958"/>
                </a:lnTo>
                <a:lnTo>
                  <a:pt x="73043" y="112602"/>
                </a:lnTo>
                <a:lnTo>
                  <a:pt x="73043" y="112602"/>
                </a:lnTo>
                <a:lnTo>
                  <a:pt x="73043" y="112602"/>
                </a:lnTo>
                <a:lnTo>
                  <a:pt x="73043" y="112602"/>
                </a:lnTo>
                <a:lnTo>
                  <a:pt x="73043" y="114246"/>
                </a:lnTo>
                <a:lnTo>
                  <a:pt x="73043" y="114246"/>
                </a:lnTo>
                <a:lnTo>
                  <a:pt x="73043" y="114246"/>
                </a:lnTo>
                <a:lnTo>
                  <a:pt x="73043" y="114246"/>
                </a:lnTo>
                <a:lnTo>
                  <a:pt x="67826" y="114246"/>
                </a:lnTo>
                <a:lnTo>
                  <a:pt x="67826" y="115890"/>
                </a:lnTo>
                <a:lnTo>
                  <a:pt x="67826" y="115890"/>
                </a:lnTo>
                <a:lnTo>
                  <a:pt x="67826" y="115890"/>
                </a:lnTo>
                <a:lnTo>
                  <a:pt x="67826" y="115890"/>
                </a:lnTo>
                <a:lnTo>
                  <a:pt x="67826" y="115890"/>
                </a:lnTo>
                <a:lnTo>
                  <a:pt x="67826" y="117534"/>
                </a:lnTo>
                <a:lnTo>
                  <a:pt x="67826" y="117534"/>
                </a:lnTo>
                <a:lnTo>
                  <a:pt x="67826" y="117534"/>
                </a:lnTo>
                <a:lnTo>
                  <a:pt x="67826" y="117534"/>
                </a:lnTo>
                <a:lnTo>
                  <a:pt x="67826" y="117534"/>
                </a:lnTo>
                <a:lnTo>
                  <a:pt x="62608" y="117534"/>
                </a:lnTo>
                <a:lnTo>
                  <a:pt x="62608" y="117534"/>
                </a:lnTo>
                <a:lnTo>
                  <a:pt x="62608" y="117534"/>
                </a:lnTo>
                <a:lnTo>
                  <a:pt x="62608" y="115890"/>
                </a:lnTo>
                <a:lnTo>
                  <a:pt x="62608" y="115890"/>
                </a:lnTo>
                <a:lnTo>
                  <a:pt x="62608" y="115890"/>
                </a:lnTo>
                <a:lnTo>
                  <a:pt x="62608" y="115890"/>
                </a:lnTo>
                <a:lnTo>
                  <a:pt x="62608" y="114246"/>
                </a:lnTo>
                <a:lnTo>
                  <a:pt x="62608" y="114246"/>
                </a:lnTo>
                <a:lnTo>
                  <a:pt x="62608" y="114246"/>
                </a:lnTo>
                <a:lnTo>
                  <a:pt x="62608" y="114246"/>
                </a:lnTo>
                <a:lnTo>
                  <a:pt x="62608" y="114246"/>
                </a:lnTo>
                <a:lnTo>
                  <a:pt x="62608" y="112602"/>
                </a:lnTo>
                <a:lnTo>
                  <a:pt x="62608" y="112602"/>
                </a:lnTo>
                <a:lnTo>
                  <a:pt x="62608" y="112602"/>
                </a:lnTo>
                <a:lnTo>
                  <a:pt x="57391" y="112602"/>
                </a:lnTo>
                <a:lnTo>
                  <a:pt x="57391" y="110958"/>
                </a:lnTo>
                <a:lnTo>
                  <a:pt x="57391" y="110958"/>
                </a:lnTo>
                <a:lnTo>
                  <a:pt x="57391" y="110958"/>
                </a:lnTo>
                <a:lnTo>
                  <a:pt x="57391" y="110958"/>
                </a:lnTo>
                <a:lnTo>
                  <a:pt x="57391" y="110958"/>
                </a:lnTo>
                <a:lnTo>
                  <a:pt x="49565" y="110958"/>
                </a:lnTo>
                <a:lnTo>
                  <a:pt x="49565" y="110958"/>
                </a:lnTo>
                <a:lnTo>
                  <a:pt x="49565" y="110958"/>
                </a:lnTo>
                <a:lnTo>
                  <a:pt x="49565" y="110958"/>
                </a:lnTo>
                <a:lnTo>
                  <a:pt x="44347" y="110958"/>
                </a:lnTo>
                <a:lnTo>
                  <a:pt x="44347" y="110958"/>
                </a:lnTo>
                <a:lnTo>
                  <a:pt x="44347" y="110958"/>
                </a:lnTo>
                <a:lnTo>
                  <a:pt x="39130" y="110958"/>
                </a:lnTo>
                <a:lnTo>
                  <a:pt x="39130" y="110958"/>
                </a:lnTo>
                <a:lnTo>
                  <a:pt x="39130" y="110958"/>
                </a:lnTo>
                <a:lnTo>
                  <a:pt x="39130" y="110958"/>
                </a:lnTo>
                <a:lnTo>
                  <a:pt x="39130" y="108493"/>
                </a:lnTo>
                <a:lnTo>
                  <a:pt x="39130" y="108493"/>
                </a:lnTo>
                <a:lnTo>
                  <a:pt x="39130" y="108493"/>
                </a:lnTo>
                <a:lnTo>
                  <a:pt x="33913" y="108493"/>
                </a:lnTo>
                <a:lnTo>
                  <a:pt x="33913" y="108493"/>
                </a:lnTo>
                <a:lnTo>
                  <a:pt x="33913" y="108493"/>
                </a:lnTo>
                <a:lnTo>
                  <a:pt x="33913" y="108493"/>
                </a:lnTo>
                <a:lnTo>
                  <a:pt x="33913" y="108493"/>
                </a:lnTo>
                <a:lnTo>
                  <a:pt x="33913" y="110958"/>
                </a:lnTo>
                <a:lnTo>
                  <a:pt x="28695" y="110958"/>
                </a:lnTo>
                <a:lnTo>
                  <a:pt x="28695" y="110958"/>
                </a:lnTo>
                <a:lnTo>
                  <a:pt x="28695" y="110958"/>
                </a:lnTo>
                <a:lnTo>
                  <a:pt x="28695" y="110958"/>
                </a:lnTo>
                <a:lnTo>
                  <a:pt x="28695" y="112602"/>
                </a:lnTo>
                <a:lnTo>
                  <a:pt x="28695" y="112602"/>
                </a:lnTo>
                <a:lnTo>
                  <a:pt x="28695" y="112602"/>
                </a:lnTo>
                <a:lnTo>
                  <a:pt x="28695" y="112602"/>
                </a:lnTo>
                <a:lnTo>
                  <a:pt x="20869" y="112602"/>
                </a:lnTo>
                <a:lnTo>
                  <a:pt x="20869" y="114246"/>
                </a:lnTo>
                <a:lnTo>
                  <a:pt x="20869" y="114246"/>
                </a:lnTo>
                <a:lnTo>
                  <a:pt x="20869" y="114246"/>
                </a:lnTo>
                <a:lnTo>
                  <a:pt x="20869" y="114246"/>
                </a:lnTo>
                <a:lnTo>
                  <a:pt x="20869" y="115890"/>
                </a:lnTo>
                <a:lnTo>
                  <a:pt x="20869" y="115890"/>
                </a:lnTo>
                <a:lnTo>
                  <a:pt x="20869" y="115890"/>
                </a:lnTo>
                <a:lnTo>
                  <a:pt x="20869" y="115890"/>
                </a:lnTo>
                <a:lnTo>
                  <a:pt x="20869" y="115890"/>
                </a:lnTo>
                <a:lnTo>
                  <a:pt x="20869" y="117534"/>
                </a:lnTo>
                <a:lnTo>
                  <a:pt x="20869" y="117534"/>
                </a:lnTo>
                <a:lnTo>
                  <a:pt x="20869" y="117534"/>
                </a:lnTo>
                <a:lnTo>
                  <a:pt x="20869" y="117534"/>
                </a:lnTo>
                <a:lnTo>
                  <a:pt x="15652" y="117534"/>
                </a:lnTo>
                <a:lnTo>
                  <a:pt x="15652" y="117534"/>
                </a:lnTo>
                <a:lnTo>
                  <a:pt x="15652" y="119999"/>
                </a:lnTo>
                <a:lnTo>
                  <a:pt x="15652" y="119999"/>
                </a:lnTo>
                <a:lnTo>
                  <a:pt x="15652" y="119999"/>
                </a:lnTo>
                <a:lnTo>
                  <a:pt x="15652" y="119999"/>
                </a:lnTo>
                <a:lnTo>
                  <a:pt x="15652" y="119999"/>
                </a:lnTo>
                <a:lnTo>
                  <a:pt x="15652" y="119999"/>
                </a:lnTo>
                <a:lnTo>
                  <a:pt x="10434" y="119999"/>
                </a:lnTo>
                <a:lnTo>
                  <a:pt x="10434" y="119999"/>
                </a:lnTo>
                <a:lnTo>
                  <a:pt x="10434" y="119999"/>
                </a:lnTo>
                <a:lnTo>
                  <a:pt x="10434" y="117534"/>
                </a:lnTo>
                <a:lnTo>
                  <a:pt x="10434" y="117534"/>
                </a:lnTo>
                <a:lnTo>
                  <a:pt x="10434" y="117534"/>
                </a:lnTo>
                <a:lnTo>
                  <a:pt x="10434" y="117534"/>
                </a:lnTo>
                <a:lnTo>
                  <a:pt x="10434" y="115890"/>
                </a:lnTo>
                <a:lnTo>
                  <a:pt x="5217" y="115890"/>
                </a:lnTo>
                <a:lnTo>
                  <a:pt x="5217" y="115890"/>
                </a:lnTo>
                <a:lnTo>
                  <a:pt x="5217" y="115890"/>
                </a:lnTo>
                <a:lnTo>
                  <a:pt x="5217" y="115890"/>
                </a:lnTo>
                <a:lnTo>
                  <a:pt x="5217" y="114246"/>
                </a:lnTo>
                <a:lnTo>
                  <a:pt x="5217" y="114246"/>
                </a:lnTo>
                <a:lnTo>
                  <a:pt x="5217" y="114246"/>
                </a:lnTo>
                <a:lnTo>
                  <a:pt x="5217" y="114246"/>
                </a:lnTo>
                <a:lnTo>
                  <a:pt x="5217" y="112602"/>
                </a:lnTo>
                <a:lnTo>
                  <a:pt x="5217" y="112602"/>
                </a:lnTo>
                <a:lnTo>
                  <a:pt x="5217" y="112602"/>
                </a:lnTo>
                <a:lnTo>
                  <a:pt x="5217" y="112602"/>
                </a:lnTo>
                <a:lnTo>
                  <a:pt x="5217" y="110958"/>
                </a:lnTo>
                <a:lnTo>
                  <a:pt x="5217" y="110958"/>
                </a:lnTo>
                <a:lnTo>
                  <a:pt x="5217" y="110958"/>
                </a:lnTo>
                <a:lnTo>
                  <a:pt x="5217" y="110958"/>
                </a:lnTo>
                <a:lnTo>
                  <a:pt x="5217" y="108493"/>
                </a:lnTo>
                <a:lnTo>
                  <a:pt x="5217" y="108493"/>
                </a:lnTo>
                <a:lnTo>
                  <a:pt x="5217" y="108493"/>
                </a:lnTo>
                <a:lnTo>
                  <a:pt x="5217" y="108493"/>
                </a:lnTo>
                <a:lnTo>
                  <a:pt x="5217" y="106849"/>
                </a:lnTo>
                <a:lnTo>
                  <a:pt x="10434" y="106849"/>
                </a:lnTo>
                <a:lnTo>
                  <a:pt x="10434" y="106849"/>
                </a:lnTo>
                <a:lnTo>
                  <a:pt x="10434" y="106849"/>
                </a:lnTo>
                <a:lnTo>
                  <a:pt x="10434" y="106849"/>
                </a:lnTo>
                <a:lnTo>
                  <a:pt x="10434" y="105205"/>
                </a:lnTo>
                <a:lnTo>
                  <a:pt x="10434" y="105205"/>
                </a:lnTo>
                <a:lnTo>
                  <a:pt x="10434" y="105205"/>
                </a:lnTo>
                <a:lnTo>
                  <a:pt x="10434" y="105205"/>
                </a:lnTo>
                <a:lnTo>
                  <a:pt x="10434" y="103561"/>
                </a:lnTo>
                <a:lnTo>
                  <a:pt x="10434" y="103561"/>
                </a:lnTo>
                <a:lnTo>
                  <a:pt x="15652" y="103561"/>
                </a:lnTo>
                <a:lnTo>
                  <a:pt x="15652" y="103561"/>
                </a:lnTo>
                <a:lnTo>
                  <a:pt x="15652" y="101917"/>
                </a:lnTo>
                <a:lnTo>
                  <a:pt x="15652" y="101917"/>
                </a:lnTo>
                <a:lnTo>
                  <a:pt x="10434" y="101917"/>
                </a:lnTo>
                <a:lnTo>
                  <a:pt x="10434" y="101917"/>
                </a:lnTo>
                <a:lnTo>
                  <a:pt x="10434" y="101917"/>
                </a:lnTo>
                <a:lnTo>
                  <a:pt x="10434" y="99452"/>
                </a:lnTo>
                <a:lnTo>
                  <a:pt x="10434" y="99452"/>
                </a:lnTo>
                <a:lnTo>
                  <a:pt x="10434" y="99452"/>
                </a:lnTo>
                <a:lnTo>
                  <a:pt x="10434" y="97808"/>
                </a:lnTo>
                <a:lnTo>
                  <a:pt x="10434" y="97808"/>
                </a:lnTo>
                <a:lnTo>
                  <a:pt x="10434" y="97808"/>
                </a:lnTo>
                <a:lnTo>
                  <a:pt x="10434" y="97808"/>
                </a:lnTo>
                <a:lnTo>
                  <a:pt x="10434" y="96164"/>
                </a:lnTo>
                <a:lnTo>
                  <a:pt x="10434" y="96164"/>
                </a:lnTo>
                <a:lnTo>
                  <a:pt x="10434" y="96164"/>
                </a:lnTo>
                <a:lnTo>
                  <a:pt x="10434" y="96164"/>
                </a:lnTo>
                <a:lnTo>
                  <a:pt x="10434" y="94520"/>
                </a:lnTo>
                <a:lnTo>
                  <a:pt x="10434" y="94520"/>
                </a:lnTo>
                <a:lnTo>
                  <a:pt x="15652" y="94520"/>
                </a:lnTo>
                <a:lnTo>
                  <a:pt x="15652" y="94520"/>
                </a:lnTo>
                <a:lnTo>
                  <a:pt x="15652" y="92876"/>
                </a:lnTo>
                <a:lnTo>
                  <a:pt x="15652" y="92876"/>
                </a:lnTo>
                <a:lnTo>
                  <a:pt x="15652" y="92876"/>
                </a:lnTo>
                <a:lnTo>
                  <a:pt x="15652" y="92876"/>
                </a:lnTo>
                <a:lnTo>
                  <a:pt x="15652" y="92876"/>
                </a:lnTo>
                <a:lnTo>
                  <a:pt x="15652" y="90410"/>
                </a:lnTo>
                <a:lnTo>
                  <a:pt x="15652" y="90410"/>
                </a:lnTo>
                <a:lnTo>
                  <a:pt x="15652" y="90410"/>
                </a:lnTo>
                <a:lnTo>
                  <a:pt x="15652" y="90410"/>
                </a:lnTo>
                <a:lnTo>
                  <a:pt x="15652" y="88767"/>
                </a:lnTo>
                <a:lnTo>
                  <a:pt x="15652" y="88767"/>
                </a:lnTo>
                <a:lnTo>
                  <a:pt x="15652" y="88767"/>
                </a:lnTo>
                <a:lnTo>
                  <a:pt x="15652" y="88767"/>
                </a:lnTo>
                <a:lnTo>
                  <a:pt x="15652" y="87123"/>
                </a:lnTo>
                <a:lnTo>
                  <a:pt x="15652" y="87123"/>
                </a:lnTo>
                <a:lnTo>
                  <a:pt x="15652" y="87123"/>
                </a:lnTo>
                <a:lnTo>
                  <a:pt x="15652" y="85479"/>
                </a:lnTo>
                <a:lnTo>
                  <a:pt x="15652" y="85479"/>
                </a:lnTo>
                <a:lnTo>
                  <a:pt x="15652" y="85479"/>
                </a:lnTo>
                <a:lnTo>
                  <a:pt x="15652" y="85479"/>
                </a:lnTo>
                <a:lnTo>
                  <a:pt x="15652" y="85479"/>
                </a:lnTo>
                <a:lnTo>
                  <a:pt x="15652" y="83013"/>
                </a:lnTo>
                <a:lnTo>
                  <a:pt x="10434" y="83013"/>
                </a:lnTo>
                <a:lnTo>
                  <a:pt x="10434" y="83013"/>
                </a:lnTo>
                <a:lnTo>
                  <a:pt x="10434" y="83013"/>
                </a:lnTo>
                <a:lnTo>
                  <a:pt x="10434" y="83013"/>
                </a:lnTo>
                <a:lnTo>
                  <a:pt x="10434" y="83013"/>
                </a:lnTo>
                <a:lnTo>
                  <a:pt x="10434" y="81369"/>
                </a:lnTo>
                <a:lnTo>
                  <a:pt x="5217" y="81369"/>
                </a:lnTo>
                <a:lnTo>
                  <a:pt x="5217" y="81369"/>
                </a:lnTo>
                <a:lnTo>
                  <a:pt x="5217" y="81369"/>
                </a:lnTo>
                <a:lnTo>
                  <a:pt x="5217" y="81369"/>
                </a:lnTo>
                <a:lnTo>
                  <a:pt x="5217" y="79726"/>
                </a:lnTo>
                <a:lnTo>
                  <a:pt x="5217" y="79726"/>
                </a:lnTo>
                <a:lnTo>
                  <a:pt x="5217" y="79726"/>
                </a:lnTo>
                <a:lnTo>
                  <a:pt x="5217" y="78082"/>
                </a:lnTo>
                <a:lnTo>
                  <a:pt x="5217" y="78082"/>
                </a:lnTo>
                <a:lnTo>
                  <a:pt x="5217" y="78082"/>
                </a:lnTo>
                <a:lnTo>
                  <a:pt x="10434" y="78082"/>
                </a:lnTo>
                <a:lnTo>
                  <a:pt x="10434" y="78082"/>
                </a:lnTo>
                <a:lnTo>
                  <a:pt x="10434" y="78082"/>
                </a:lnTo>
                <a:lnTo>
                  <a:pt x="10434" y="78082"/>
                </a:lnTo>
                <a:lnTo>
                  <a:pt x="10434" y="78082"/>
                </a:lnTo>
                <a:lnTo>
                  <a:pt x="10434" y="76438"/>
                </a:lnTo>
                <a:lnTo>
                  <a:pt x="10434" y="76438"/>
                </a:lnTo>
                <a:lnTo>
                  <a:pt x="10434" y="76438"/>
                </a:lnTo>
                <a:lnTo>
                  <a:pt x="10434" y="73972"/>
                </a:lnTo>
                <a:lnTo>
                  <a:pt x="10434" y="73972"/>
                </a:lnTo>
                <a:lnTo>
                  <a:pt x="15652" y="73972"/>
                </a:lnTo>
                <a:lnTo>
                  <a:pt x="15652" y="73972"/>
                </a:lnTo>
                <a:lnTo>
                  <a:pt x="15652" y="72328"/>
                </a:lnTo>
                <a:lnTo>
                  <a:pt x="15652" y="72328"/>
                </a:lnTo>
                <a:lnTo>
                  <a:pt x="15652" y="72328"/>
                </a:lnTo>
                <a:lnTo>
                  <a:pt x="15652" y="70684"/>
                </a:lnTo>
                <a:lnTo>
                  <a:pt x="15652" y="70684"/>
                </a:lnTo>
                <a:lnTo>
                  <a:pt x="15652" y="70684"/>
                </a:lnTo>
                <a:lnTo>
                  <a:pt x="15652" y="70684"/>
                </a:lnTo>
                <a:lnTo>
                  <a:pt x="15652" y="70684"/>
                </a:lnTo>
                <a:lnTo>
                  <a:pt x="15652" y="69041"/>
                </a:lnTo>
                <a:lnTo>
                  <a:pt x="15652" y="69041"/>
                </a:lnTo>
                <a:lnTo>
                  <a:pt x="15652" y="69041"/>
                </a:lnTo>
                <a:lnTo>
                  <a:pt x="15652" y="67397"/>
                </a:lnTo>
                <a:lnTo>
                  <a:pt x="15652" y="67397"/>
                </a:lnTo>
                <a:lnTo>
                  <a:pt x="15652" y="67397"/>
                </a:lnTo>
                <a:lnTo>
                  <a:pt x="15652" y="64931"/>
                </a:lnTo>
                <a:lnTo>
                  <a:pt x="15652" y="64931"/>
                </a:lnTo>
                <a:lnTo>
                  <a:pt x="15652" y="64931"/>
                </a:lnTo>
                <a:lnTo>
                  <a:pt x="15652" y="63287"/>
                </a:lnTo>
                <a:lnTo>
                  <a:pt x="15652" y="63287"/>
                </a:lnTo>
                <a:lnTo>
                  <a:pt x="15652" y="63287"/>
                </a:lnTo>
                <a:lnTo>
                  <a:pt x="15652" y="61643"/>
                </a:lnTo>
                <a:lnTo>
                  <a:pt x="15652" y="61643"/>
                </a:lnTo>
                <a:lnTo>
                  <a:pt x="15652" y="61643"/>
                </a:lnTo>
                <a:lnTo>
                  <a:pt x="15652" y="61643"/>
                </a:lnTo>
                <a:lnTo>
                  <a:pt x="15652" y="59999"/>
                </a:lnTo>
                <a:lnTo>
                  <a:pt x="15652" y="59999"/>
                </a:lnTo>
                <a:lnTo>
                  <a:pt x="15652" y="59999"/>
                </a:lnTo>
                <a:lnTo>
                  <a:pt x="15652" y="59999"/>
                </a:lnTo>
                <a:lnTo>
                  <a:pt x="15652" y="59999"/>
                </a:lnTo>
                <a:lnTo>
                  <a:pt x="15652" y="58356"/>
                </a:lnTo>
                <a:lnTo>
                  <a:pt x="15652" y="58356"/>
                </a:lnTo>
                <a:lnTo>
                  <a:pt x="15652" y="58356"/>
                </a:lnTo>
                <a:lnTo>
                  <a:pt x="15652" y="58356"/>
                </a:lnTo>
                <a:lnTo>
                  <a:pt x="15652" y="58356"/>
                </a:lnTo>
                <a:lnTo>
                  <a:pt x="15652" y="58356"/>
                </a:lnTo>
                <a:lnTo>
                  <a:pt x="15652" y="55890"/>
                </a:lnTo>
                <a:lnTo>
                  <a:pt x="15652" y="55890"/>
                </a:lnTo>
                <a:lnTo>
                  <a:pt x="15652" y="55890"/>
                </a:lnTo>
                <a:lnTo>
                  <a:pt x="15652" y="55890"/>
                </a:lnTo>
                <a:lnTo>
                  <a:pt x="15652" y="54246"/>
                </a:lnTo>
                <a:lnTo>
                  <a:pt x="10434" y="54246"/>
                </a:lnTo>
                <a:lnTo>
                  <a:pt x="10434" y="54246"/>
                </a:lnTo>
                <a:lnTo>
                  <a:pt x="15652" y="54246"/>
                </a:lnTo>
                <a:lnTo>
                  <a:pt x="15652" y="54246"/>
                </a:lnTo>
                <a:lnTo>
                  <a:pt x="15652" y="52602"/>
                </a:lnTo>
                <a:lnTo>
                  <a:pt x="15652" y="52602"/>
                </a:lnTo>
                <a:lnTo>
                  <a:pt x="15652" y="52602"/>
                </a:lnTo>
                <a:lnTo>
                  <a:pt x="15652" y="52602"/>
                </a:lnTo>
                <a:lnTo>
                  <a:pt x="15652" y="50958"/>
                </a:lnTo>
                <a:lnTo>
                  <a:pt x="15652" y="50958"/>
                </a:lnTo>
                <a:lnTo>
                  <a:pt x="15652" y="50958"/>
                </a:lnTo>
                <a:lnTo>
                  <a:pt x="15652" y="49315"/>
                </a:lnTo>
                <a:lnTo>
                  <a:pt x="15652" y="49315"/>
                </a:lnTo>
                <a:lnTo>
                  <a:pt x="15652" y="49315"/>
                </a:lnTo>
                <a:lnTo>
                  <a:pt x="15652" y="49315"/>
                </a:lnTo>
                <a:lnTo>
                  <a:pt x="15652" y="49315"/>
                </a:lnTo>
                <a:lnTo>
                  <a:pt x="20869" y="49315"/>
                </a:lnTo>
                <a:lnTo>
                  <a:pt x="20869" y="46849"/>
                </a:lnTo>
                <a:lnTo>
                  <a:pt x="20869" y="46849"/>
                </a:lnTo>
                <a:lnTo>
                  <a:pt x="20869" y="46849"/>
                </a:lnTo>
                <a:lnTo>
                  <a:pt x="20869" y="45205"/>
                </a:lnTo>
                <a:lnTo>
                  <a:pt x="15652" y="45205"/>
                </a:lnTo>
                <a:lnTo>
                  <a:pt x="15652" y="45205"/>
                </a:lnTo>
                <a:lnTo>
                  <a:pt x="15652" y="45205"/>
                </a:lnTo>
                <a:lnTo>
                  <a:pt x="15652" y="45205"/>
                </a:lnTo>
                <a:lnTo>
                  <a:pt x="15652" y="43561"/>
                </a:lnTo>
                <a:lnTo>
                  <a:pt x="15652" y="43561"/>
                </a:lnTo>
                <a:lnTo>
                  <a:pt x="15652" y="43561"/>
                </a:lnTo>
                <a:lnTo>
                  <a:pt x="15652" y="43561"/>
                </a:lnTo>
                <a:lnTo>
                  <a:pt x="15652" y="43561"/>
                </a:lnTo>
                <a:lnTo>
                  <a:pt x="15652" y="41917"/>
                </a:lnTo>
                <a:lnTo>
                  <a:pt x="15652" y="41917"/>
                </a:lnTo>
                <a:lnTo>
                  <a:pt x="10434" y="41917"/>
                </a:lnTo>
                <a:lnTo>
                  <a:pt x="10434" y="41917"/>
                </a:lnTo>
                <a:lnTo>
                  <a:pt x="10434" y="41917"/>
                </a:lnTo>
                <a:lnTo>
                  <a:pt x="10434" y="41917"/>
                </a:lnTo>
                <a:lnTo>
                  <a:pt x="10434" y="41917"/>
                </a:lnTo>
                <a:lnTo>
                  <a:pt x="10434" y="40273"/>
                </a:lnTo>
                <a:lnTo>
                  <a:pt x="5217" y="40273"/>
                </a:lnTo>
                <a:lnTo>
                  <a:pt x="5217" y="40273"/>
                </a:lnTo>
                <a:lnTo>
                  <a:pt x="5217" y="40273"/>
                </a:lnTo>
                <a:lnTo>
                  <a:pt x="5217" y="40273"/>
                </a:lnTo>
                <a:lnTo>
                  <a:pt x="5217" y="40273"/>
                </a:lnTo>
                <a:lnTo>
                  <a:pt x="5217" y="40273"/>
                </a:lnTo>
                <a:lnTo>
                  <a:pt x="0" y="40273"/>
                </a:lnTo>
                <a:lnTo>
                  <a:pt x="0" y="37808"/>
                </a:lnTo>
                <a:lnTo>
                  <a:pt x="0" y="37808"/>
                </a:lnTo>
                <a:lnTo>
                  <a:pt x="0" y="37808"/>
                </a:lnTo>
                <a:lnTo>
                  <a:pt x="0" y="37808"/>
                </a:lnTo>
                <a:lnTo>
                  <a:pt x="5217" y="37808"/>
                </a:lnTo>
                <a:lnTo>
                  <a:pt x="5217" y="37808"/>
                </a:lnTo>
                <a:lnTo>
                  <a:pt x="5217" y="37808"/>
                </a:lnTo>
                <a:lnTo>
                  <a:pt x="5217" y="37808"/>
                </a:lnTo>
                <a:lnTo>
                  <a:pt x="5217" y="36164"/>
                </a:lnTo>
                <a:lnTo>
                  <a:pt x="0" y="36164"/>
                </a:lnTo>
                <a:lnTo>
                  <a:pt x="0" y="36164"/>
                </a:lnTo>
                <a:lnTo>
                  <a:pt x="0" y="36164"/>
                </a:lnTo>
                <a:lnTo>
                  <a:pt x="0" y="36164"/>
                </a:lnTo>
                <a:lnTo>
                  <a:pt x="0" y="36164"/>
                </a:lnTo>
                <a:lnTo>
                  <a:pt x="0" y="34520"/>
                </a:lnTo>
                <a:lnTo>
                  <a:pt x="0" y="34520"/>
                </a:lnTo>
                <a:lnTo>
                  <a:pt x="0" y="34520"/>
                </a:lnTo>
                <a:lnTo>
                  <a:pt x="0" y="32876"/>
                </a:lnTo>
                <a:lnTo>
                  <a:pt x="0" y="32876"/>
                </a:lnTo>
                <a:lnTo>
                  <a:pt x="0" y="32876"/>
                </a:lnTo>
                <a:lnTo>
                  <a:pt x="0" y="32876"/>
                </a:lnTo>
                <a:lnTo>
                  <a:pt x="0" y="32876"/>
                </a:lnTo>
                <a:lnTo>
                  <a:pt x="0" y="31232"/>
                </a:lnTo>
                <a:lnTo>
                  <a:pt x="0" y="31232"/>
                </a:lnTo>
                <a:lnTo>
                  <a:pt x="0" y="31232"/>
                </a:lnTo>
                <a:lnTo>
                  <a:pt x="0" y="31232"/>
                </a:lnTo>
                <a:lnTo>
                  <a:pt x="0" y="28767"/>
                </a:lnTo>
                <a:lnTo>
                  <a:pt x="0" y="28767"/>
                </a:lnTo>
                <a:lnTo>
                  <a:pt x="0" y="28767"/>
                </a:lnTo>
                <a:lnTo>
                  <a:pt x="0" y="28767"/>
                </a:lnTo>
                <a:lnTo>
                  <a:pt x="0" y="28767"/>
                </a:lnTo>
                <a:lnTo>
                  <a:pt x="0" y="27123"/>
                </a:lnTo>
                <a:lnTo>
                  <a:pt x="0" y="27123"/>
                </a:lnTo>
                <a:lnTo>
                  <a:pt x="5217" y="27123"/>
                </a:lnTo>
                <a:lnTo>
                  <a:pt x="5217" y="27123"/>
                </a:lnTo>
                <a:lnTo>
                  <a:pt x="5217" y="27123"/>
                </a:lnTo>
                <a:lnTo>
                  <a:pt x="5217" y="27123"/>
                </a:lnTo>
                <a:lnTo>
                  <a:pt x="5217" y="25479"/>
                </a:lnTo>
                <a:lnTo>
                  <a:pt x="5217" y="25479"/>
                </a:lnTo>
                <a:lnTo>
                  <a:pt x="5217" y="25479"/>
                </a:lnTo>
                <a:lnTo>
                  <a:pt x="5217" y="23835"/>
                </a:lnTo>
                <a:lnTo>
                  <a:pt x="5217" y="23835"/>
                </a:lnTo>
                <a:lnTo>
                  <a:pt x="5217" y="23835"/>
                </a:lnTo>
                <a:lnTo>
                  <a:pt x="5217" y="23835"/>
                </a:lnTo>
                <a:lnTo>
                  <a:pt x="5217" y="23835"/>
                </a:lnTo>
                <a:lnTo>
                  <a:pt x="5217" y="22191"/>
                </a:lnTo>
                <a:lnTo>
                  <a:pt x="5217" y="22191"/>
                </a:lnTo>
                <a:lnTo>
                  <a:pt x="5217" y="22191"/>
                </a:lnTo>
                <a:lnTo>
                  <a:pt x="5217" y="22191"/>
                </a:lnTo>
                <a:lnTo>
                  <a:pt x="5217" y="19726"/>
                </a:lnTo>
                <a:lnTo>
                  <a:pt x="5217" y="19726"/>
                </a:lnTo>
                <a:lnTo>
                  <a:pt x="5217" y="19726"/>
                </a:lnTo>
                <a:lnTo>
                  <a:pt x="5217" y="19726"/>
                </a:lnTo>
                <a:lnTo>
                  <a:pt x="5217" y="18082"/>
                </a:lnTo>
                <a:lnTo>
                  <a:pt x="5217" y="18082"/>
                </a:lnTo>
                <a:lnTo>
                  <a:pt x="5217" y="18082"/>
                </a:lnTo>
                <a:lnTo>
                  <a:pt x="5217" y="18082"/>
                </a:lnTo>
                <a:lnTo>
                  <a:pt x="5217" y="18082"/>
                </a:lnTo>
                <a:lnTo>
                  <a:pt x="5217" y="16438"/>
                </a:lnTo>
                <a:lnTo>
                  <a:pt x="5217" y="16438"/>
                </a:lnTo>
                <a:lnTo>
                  <a:pt x="5217" y="16438"/>
                </a:lnTo>
                <a:lnTo>
                  <a:pt x="5217" y="14794"/>
                </a:lnTo>
                <a:lnTo>
                  <a:pt x="0" y="14794"/>
                </a:lnTo>
                <a:lnTo>
                  <a:pt x="0" y="14794"/>
                </a:lnTo>
                <a:lnTo>
                  <a:pt x="0" y="14794"/>
                </a:lnTo>
                <a:lnTo>
                  <a:pt x="0" y="14794"/>
                </a:lnTo>
                <a:lnTo>
                  <a:pt x="5217" y="14794"/>
                </a:lnTo>
                <a:lnTo>
                  <a:pt x="5217" y="14794"/>
                </a:lnTo>
                <a:lnTo>
                  <a:pt x="5217" y="14794"/>
                </a:lnTo>
                <a:lnTo>
                  <a:pt x="5217" y="14794"/>
                </a:lnTo>
                <a:lnTo>
                  <a:pt x="5217" y="14794"/>
                </a:lnTo>
                <a:lnTo>
                  <a:pt x="10434" y="14794"/>
                </a:lnTo>
                <a:lnTo>
                  <a:pt x="10434" y="13150"/>
                </a:lnTo>
                <a:lnTo>
                  <a:pt x="10434" y="13150"/>
                </a:lnTo>
                <a:lnTo>
                  <a:pt x="10434" y="13150"/>
                </a:lnTo>
                <a:lnTo>
                  <a:pt x="15652" y="13150"/>
                </a:lnTo>
                <a:lnTo>
                  <a:pt x="15652" y="13150"/>
                </a:lnTo>
                <a:lnTo>
                  <a:pt x="15652" y="13150"/>
                </a:lnTo>
                <a:lnTo>
                  <a:pt x="15652" y="13150"/>
                </a:lnTo>
                <a:lnTo>
                  <a:pt x="15652" y="13150"/>
                </a:lnTo>
                <a:lnTo>
                  <a:pt x="20869" y="13150"/>
                </a:lnTo>
                <a:lnTo>
                  <a:pt x="20869" y="13150"/>
                </a:lnTo>
                <a:lnTo>
                  <a:pt x="20869" y="13150"/>
                </a:lnTo>
                <a:lnTo>
                  <a:pt x="20869" y="13150"/>
                </a:lnTo>
                <a:lnTo>
                  <a:pt x="20869" y="13150"/>
                </a:lnTo>
                <a:lnTo>
                  <a:pt x="28695" y="13150"/>
                </a:lnTo>
                <a:lnTo>
                  <a:pt x="28695" y="10684"/>
                </a:lnTo>
                <a:lnTo>
                  <a:pt x="28695" y="10684"/>
                </a:lnTo>
                <a:lnTo>
                  <a:pt x="28695" y="10684"/>
                </a:lnTo>
                <a:lnTo>
                  <a:pt x="28695" y="10684"/>
                </a:lnTo>
                <a:lnTo>
                  <a:pt x="33913" y="10684"/>
                </a:lnTo>
                <a:lnTo>
                  <a:pt x="33913" y="10684"/>
                </a:lnTo>
                <a:lnTo>
                  <a:pt x="33913" y="10684"/>
                </a:lnTo>
                <a:lnTo>
                  <a:pt x="33913" y="9041"/>
                </a:lnTo>
                <a:lnTo>
                  <a:pt x="33913" y="9041"/>
                </a:lnTo>
                <a:lnTo>
                  <a:pt x="33913" y="9041"/>
                </a:lnTo>
                <a:lnTo>
                  <a:pt x="33913" y="9041"/>
                </a:lnTo>
                <a:lnTo>
                  <a:pt x="33913" y="9041"/>
                </a:lnTo>
                <a:lnTo>
                  <a:pt x="39130" y="9041"/>
                </a:lnTo>
                <a:lnTo>
                  <a:pt x="39130" y="7397"/>
                </a:lnTo>
                <a:lnTo>
                  <a:pt x="39130" y="7397"/>
                </a:lnTo>
                <a:lnTo>
                  <a:pt x="33913" y="7397"/>
                </a:lnTo>
                <a:lnTo>
                  <a:pt x="33913" y="7397"/>
                </a:lnTo>
                <a:lnTo>
                  <a:pt x="33913" y="7397"/>
                </a:lnTo>
                <a:lnTo>
                  <a:pt x="33913" y="5753"/>
                </a:lnTo>
                <a:lnTo>
                  <a:pt x="33913" y="5753"/>
                </a:lnTo>
                <a:lnTo>
                  <a:pt x="33913" y="5753"/>
                </a:lnTo>
                <a:lnTo>
                  <a:pt x="33913" y="5753"/>
                </a:lnTo>
                <a:lnTo>
                  <a:pt x="33913" y="5753"/>
                </a:lnTo>
                <a:lnTo>
                  <a:pt x="28695" y="5753"/>
                </a:lnTo>
                <a:lnTo>
                  <a:pt x="28695" y="5753"/>
                </a:lnTo>
                <a:lnTo>
                  <a:pt x="28695" y="4109"/>
                </a:lnTo>
                <a:lnTo>
                  <a:pt x="28695" y="4109"/>
                </a:lnTo>
                <a:lnTo>
                  <a:pt x="28695" y="4109"/>
                </a:lnTo>
                <a:lnTo>
                  <a:pt x="28695" y="4109"/>
                </a:lnTo>
                <a:lnTo>
                  <a:pt x="20869" y="4109"/>
                </a:lnTo>
                <a:lnTo>
                  <a:pt x="20869" y="4109"/>
                </a:lnTo>
                <a:lnTo>
                  <a:pt x="20869" y="4109"/>
                </a:lnTo>
                <a:lnTo>
                  <a:pt x="20869" y="4109"/>
                </a:lnTo>
                <a:lnTo>
                  <a:pt x="20869" y="1643"/>
                </a:lnTo>
                <a:lnTo>
                  <a:pt x="20869" y="1643"/>
                </a:lnTo>
                <a:lnTo>
                  <a:pt x="20869" y="1643"/>
                </a:lnTo>
                <a:lnTo>
                  <a:pt x="20869" y="1643"/>
                </a:lnTo>
                <a:lnTo>
                  <a:pt x="20869" y="1643"/>
                </a:lnTo>
                <a:lnTo>
                  <a:pt x="28695" y="1643"/>
                </a:lnTo>
                <a:lnTo>
                  <a:pt x="28695" y="1643"/>
                </a:lnTo>
                <a:lnTo>
                  <a:pt x="28695" y="1643"/>
                </a:lnTo>
                <a:lnTo>
                  <a:pt x="33913" y="1643"/>
                </a:lnTo>
                <a:lnTo>
                  <a:pt x="33913" y="1643"/>
                </a:lnTo>
                <a:lnTo>
                  <a:pt x="33913" y="1643"/>
                </a:lnTo>
                <a:lnTo>
                  <a:pt x="33913" y="1643"/>
                </a:lnTo>
                <a:lnTo>
                  <a:pt x="33913" y="1643"/>
                </a:lnTo>
                <a:lnTo>
                  <a:pt x="33913" y="1643"/>
                </a:lnTo>
                <a:lnTo>
                  <a:pt x="33913" y="0"/>
                </a:lnTo>
                <a:lnTo>
                  <a:pt x="39130" y="0"/>
                </a:lnTo>
                <a:lnTo>
                  <a:pt x="39130" y="0"/>
                </a:lnTo>
                <a:lnTo>
                  <a:pt x="3913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8" name="Shape 738"/>
          <p:cNvSpPr/>
          <p:nvPr/>
        </p:nvSpPr>
        <p:spPr>
          <a:xfrm>
            <a:off x="6823476" y="2876553"/>
            <a:ext cx="54769" cy="231775"/>
          </a:xfrm>
          <a:custGeom>
            <a:avLst/>
            <a:gdLst/>
            <a:ahLst/>
            <a:cxnLst/>
            <a:rect l="0" t="0" r="0" b="0"/>
            <a:pathLst>
              <a:path w="120000" h="120000" extrusionOk="0">
                <a:moveTo>
                  <a:pt x="39130" y="0"/>
                </a:moveTo>
                <a:lnTo>
                  <a:pt x="39130" y="1643"/>
                </a:lnTo>
                <a:lnTo>
                  <a:pt x="39130" y="1643"/>
                </a:lnTo>
                <a:lnTo>
                  <a:pt x="39130" y="1643"/>
                </a:lnTo>
                <a:lnTo>
                  <a:pt x="39130" y="1643"/>
                </a:lnTo>
                <a:lnTo>
                  <a:pt x="44347" y="1643"/>
                </a:lnTo>
                <a:lnTo>
                  <a:pt x="44347" y="1643"/>
                </a:lnTo>
                <a:lnTo>
                  <a:pt x="44347" y="4109"/>
                </a:lnTo>
                <a:lnTo>
                  <a:pt x="44347" y="4109"/>
                </a:lnTo>
                <a:lnTo>
                  <a:pt x="44347" y="4109"/>
                </a:lnTo>
                <a:lnTo>
                  <a:pt x="49565" y="4109"/>
                </a:lnTo>
                <a:lnTo>
                  <a:pt x="49565" y="4109"/>
                </a:lnTo>
                <a:lnTo>
                  <a:pt x="49565" y="4109"/>
                </a:lnTo>
                <a:lnTo>
                  <a:pt x="49565" y="4109"/>
                </a:lnTo>
                <a:lnTo>
                  <a:pt x="49565" y="5753"/>
                </a:lnTo>
                <a:lnTo>
                  <a:pt x="49565" y="5753"/>
                </a:lnTo>
                <a:lnTo>
                  <a:pt x="49565" y="5753"/>
                </a:lnTo>
                <a:lnTo>
                  <a:pt x="49565" y="5753"/>
                </a:lnTo>
                <a:lnTo>
                  <a:pt x="49565" y="7397"/>
                </a:lnTo>
                <a:lnTo>
                  <a:pt x="44347" y="7397"/>
                </a:lnTo>
                <a:lnTo>
                  <a:pt x="44347" y="7397"/>
                </a:lnTo>
                <a:lnTo>
                  <a:pt x="44347" y="7397"/>
                </a:lnTo>
                <a:lnTo>
                  <a:pt x="44347" y="9041"/>
                </a:lnTo>
                <a:lnTo>
                  <a:pt x="44347" y="9041"/>
                </a:lnTo>
                <a:lnTo>
                  <a:pt x="49565" y="9041"/>
                </a:lnTo>
                <a:lnTo>
                  <a:pt x="49565" y="9041"/>
                </a:lnTo>
                <a:lnTo>
                  <a:pt x="49565" y="9041"/>
                </a:lnTo>
                <a:lnTo>
                  <a:pt x="49565" y="10684"/>
                </a:lnTo>
                <a:lnTo>
                  <a:pt x="49565" y="10684"/>
                </a:lnTo>
                <a:lnTo>
                  <a:pt x="49565" y="10684"/>
                </a:lnTo>
                <a:lnTo>
                  <a:pt x="49565" y="10684"/>
                </a:lnTo>
                <a:lnTo>
                  <a:pt x="49565" y="13150"/>
                </a:lnTo>
                <a:lnTo>
                  <a:pt x="49565" y="13150"/>
                </a:lnTo>
                <a:lnTo>
                  <a:pt x="49565" y="13150"/>
                </a:lnTo>
                <a:lnTo>
                  <a:pt x="57391" y="13150"/>
                </a:lnTo>
                <a:lnTo>
                  <a:pt x="57391" y="13150"/>
                </a:lnTo>
                <a:lnTo>
                  <a:pt x="57391" y="14794"/>
                </a:lnTo>
                <a:lnTo>
                  <a:pt x="57391" y="14794"/>
                </a:lnTo>
                <a:lnTo>
                  <a:pt x="57391" y="14794"/>
                </a:lnTo>
                <a:lnTo>
                  <a:pt x="57391" y="14794"/>
                </a:lnTo>
                <a:lnTo>
                  <a:pt x="57391" y="14794"/>
                </a:lnTo>
                <a:lnTo>
                  <a:pt x="57391" y="16438"/>
                </a:lnTo>
                <a:lnTo>
                  <a:pt x="57391" y="16438"/>
                </a:lnTo>
                <a:lnTo>
                  <a:pt x="57391" y="16438"/>
                </a:lnTo>
                <a:lnTo>
                  <a:pt x="57391" y="16438"/>
                </a:lnTo>
                <a:lnTo>
                  <a:pt x="57391" y="18082"/>
                </a:lnTo>
                <a:lnTo>
                  <a:pt x="62608" y="18082"/>
                </a:lnTo>
                <a:lnTo>
                  <a:pt x="62608" y="18082"/>
                </a:lnTo>
                <a:lnTo>
                  <a:pt x="62608" y="18082"/>
                </a:lnTo>
                <a:lnTo>
                  <a:pt x="62608" y="19726"/>
                </a:lnTo>
                <a:lnTo>
                  <a:pt x="62608" y="19726"/>
                </a:lnTo>
                <a:lnTo>
                  <a:pt x="62608" y="19726"/>
                </a:lnTo>
                <a:lnTo>
                  <a:pt x="62608" y="19726"/>
                </a:lnTo>
                <a:lnTo>
                  <a:pt x="62608" y="22191"/>
                </a:lnTo>
                <a:lnTo>
                  <a:pt x="62608" y="22191"/>
                </a:lnTo>
                <a:lnTo>
                  <a:pt x="62608" y="22191"/>
                </a:lnTo>
                <a:lnTo>
                  <a:pt x="62608" y="23835"/>
                </a:lnTo>
                <a:lnTo>
                  <a:pt x="62608" y="23835"/>
                </a:lnTo>
                <a:lnTo>
                  <a:pt x="62608" y="23835"/>
                </a:lnTo>
                <a:lnTo>
                  <a:pt x="62608" y="23835"/>
                </a:lnTo>
                <a:lnTo>
                  <a:pt x="62608" y="25479"/>
                </a:lnTo>
                <a:lnTo>
                  <a:pt x="62608" y="25479"/>
                </a:lnTo>
                <a:lnTo>
                  <a:pt x="62608" y="25479"/>
                </a:lnTo>
                <a:lnTo>
                  <a:pt x="62608" y="27123"/>
                </a:lnTo>
                <a:lnTo>
                  <a:pt x="62608" y="27123"/>
                </a:lnTo>
                <a:lnTo>
                  <a:pt x="62608" y="27123"/>
                </a:lnTo>
                <a:lnTo>
                  <a:pt x="62608" y="27123"/>
                </a:lnTo>
                <a:lnTo>
                  <a:pt x="62608" y="28767"/>
                </a:lnTo>
                <a:lnTo>
                  <a:pt x="62608" y="28767"/>
                </a:lnTo>
                <a:lnTo>
                  <a:pt x="57391" y="28767"/>
                </a:lnTo>
                <a:lnTo>
                  <a:pt x="57391" y="28767"/>
                </a:lnTo>
                <a:lnTo>
                  <a:pt x="57391" y="28767"/>
                </a:lnTo>
                <a:lnTo>
                  <a:pt x="57391" y="31232"/>
                </a:lnTo>
                <a:lnTo>
                  <a:pt x="57391" y="31232"/>
                </a:lnTo>
                <a:lnTo>
                  <a:pt x="57391" y="31232"/>
                </a:lnTo>
                <a:lnTo>
                  <a:pt x="57391" y="31232"/>
                </a:lnTo>
                <a:lnTo>
                  <a:pt x="57391" y="32876"/>
                </a:lnTo>
                <a:lnTo>
                  <a:pt x="57391" y="32876"/>
                </a:lnTo>
                <a:lnTo>
                  <a:pt x="57391" y="32876"/>
                </a:lnTo>
                <a:lnTo>
                  <a:pt x="57391" y="34520"/>
                </a:lnTo>
                <a:lnTo>
                  <a:pt x="57391" y="34520"/>
                </a:lnTo>
                <a:lnTo>
                  <a:pt x="57391" y="34520"/>
                </a:lnTo>
                <a:lnTo>
                  <a:pt x="57391" y="34520"/>
                </a:lnTo>
                <a:lnTo>
                  <a:pt x="57391" y="34520"/>
                </a:lnTo>
                <a:lnTo>
                  <a:pt x="57391" y="36164"/>
                </a:lnTo>
                <a:lnTo>
                  <a:pt x="57391" y="36164"/>
                </a:lnTo>
                <a:lnTo>
                  <a:pt x="57391" y="36164"/>
                </a:lnTo>
                <a:lnTo>
                  <a:pt x="57391" y="36164"/>
                </a:lnTo>
                <a:lnTo>
                  <a:pt x="57391" y="36164"/>
                </a:lnTo>
                <a:lnTo>
                  <a:pt x="62608" y="36164"/>
                </a:lnTo>
                <a:lnTo>
                  <a:pt x="62608" y="37808"/>
                </a:lnTo>
                <a:lnTo>
                  <a:pt x="62608" y="37808"/>
                </a:lnTo>
                <a:lnTo>
                  <a:pt x="62608" y="37808"/>
                </a:lnTo>
                <a:lnTo>
                  <a:pt x="62608" y="37808"/>
                </a:lnTo>
                <a:lnTo>
                  <a:pt x="62608" y="37808"/>
                </a:lnTo>
                <a:lnTo>
                  <a:pt x="62608" y="40273"/>
                </a:lnTo>
                <a:lnTo>
                  <a:pt x="62608" y="40273"/>
                </a:lnTo>
                <a:lnTo>
                  <a:pt x="67826" y="40273"/>
                </a:lnTo>
                <a:lnTo>
                  <a:pt x="67826" y="40273"/>
                </a:lnTo>
                <a:lnTo>
                  <a:pt x="67826" y="41917"/>
                </a:lnTo>
                <a:lnTo>
                  <a:pt x="67826" y="41917"/>
                </a:lnTo>
                <a:lnTo>
                  <a:pt x="67826" y="41917"/>
                </a:lnTo>
                <a:lnTo>
                  <a:pt x="67826" y="41917"/>
                </a:lnTo>
                <a:lnTo>
                  <a:pt x="67826" y="41917"/>
                </a:lnTo>
                <a:lnTo>
                  <a:pt x="67826" y="41917"/>
                </a:lnTo>
                <a:lnTo>
                  <a:pt x="67826" y="43561"/>
                </a:lnTo>
                <a:lnTo>
                  <a:pt x="67826" y="43561"/>
                </a:lnTo>
                <a:lnTo>
                  <a:pt x="67826" y="43561"/>
                </a:lnTo>
                <a:lnTo>
                  <a:pt x="67826" y="43561"/>
                </a:lnTo>
                <a:lnTo>
                  <a:pt x="67826" y="45205"/>
                </a:lnTo>
                <a:lnTo>
                  <a:pt x="67826" y="45205"/>
                </a:lnTo>
                <a:lnTo>
                  <a:pt x="73043" y="45205"/>
                </a:lnTo>
                <a:lnTo>
                  <a:pt x="73043" y="45205"/>
                </a:lnTo>
                <a:lnTo>
                  <a:pt x="73043" y="46849"/>
                </a:lnTo>
                <a:lnTo>
                  <a:pt x="73043" y="46849"/>
                </a:lnTo>
                <a:lnTo>
                  <a:pt x="73043" y="46849"/>
                </a:lnTo>
                <a:lnTo>
                  <a:pt x="73043" y="46849"/>
                </a:lnTo>
                <a:lnTo>
                  <a:pt x="73043" y="49315"/>
                </a:lnTo>
                <a:lnTo>
                  <a:pt x="73043" y="49315"/>
                </a:lnTo>
                <a:lnTo>
                  <a:pt x="73043" y="49315"/>
                </a:lnTo>
                <a:lnTo>
                  <a:pt x="73043" y="49315"/>
                </a:lnTo>
                <a:lnTo>
                  <a:pt x="73043" y="50958"/>
                </a:lnTo>
                <a:lnTo>
                  <a:pt x="73043" y="50958"/>
                </a:lnTo>
                <a:lnTo>
                  <a:pt x="73043" y="50958"/>
                </a:lnTo>
                <a:lnTo>
                  <a:pt x="73043" y="52602"/>
                </a:lnTo>
                <a:lnTo>
                  <a:pt x="73043" y="52602"/>
                </a:lnTo>
                <a:lnTo>
                  <a:pt x="73043" y="52602"/>
                </a:lnTo>
                <a:lnTo>
                  <a:pt x="73043" y="52602"/>
                </a:lnTo>
                <a:lnTo>
                  <a:pt x="73043" y="54246"/>
                </a:lnTo>
                <a:lnTo>
                  <a:pt x="73043" y="54246"/>
                </a:lnTo>
                <a:lnTo>
                  <a:pt x="73043" y="54246"/>
                </a:lnTo>
                <a:lnTo>
                  <a:pt x="78260" y="54246"/>
                </a:lnTo>
                <a:lnTo>
                  <a:pt x="78260" y="55890"/>
                </a:lnTo>
                <a:lnTo>
                  <a:pt x="78260" y="55890"/>
                </a:lnTo>
                <a:lnTo>
                  <a:pt x="78260" y="55890"/>
                </a:lnTo>
                <a:lnTo>
                  <a:pt x="78260" y="55890"/>
                </a:lnTo>
                <a:lnTo>
                  <a:pt x="78260" y="58356"/>
                </a:lnTo>
                <a:lnTo>
                  <a:pt x="78260" y="58356"/>
                </a:lnTo>
                <a:lnTo>
                  <a:pt x="78260" y="58356"/>
                </a:lnTo>
                <a:lnTo>
                  <a:pt x="78260" y="58356"/>
                </a:lnTo>
                <a:lnTo>
                  <a:pt x="78260" y="59999"/>
                </a:lnTo>
                <a:lnTo>
                  <a:pt x="86086" y="59999"/>
                </a:lnTo>
                <a:lnTo>
                  <a:pt x="86086" y="59999"/>
                </a:lnTo>
                <a:lnTo>
                  <a:pt x="86086" y="59999"/>
                </a:lnTo>
                <a:lnTo>
                  <a:pt x="86086" y="59999"/>
                </a:lnTo>
                <a:lnTo>
                  <a:pt x="86086" y="59999"/>
                </a:lnTo>
                <a:lnTo>
                  <a:pt x="86086" y="59999"/>
                </a:lnTo>
                <a:lnTo>
                  <a:pt x="86086" y="61643"/>
                </a:lnTo>
                <a:lnTo>
                  <a:pt x="86086" y="61643"/>
                </a:lnTo>
                <a:lnTo>
                  <a:pt x="86086" y="61643"/>
                </a:lnTo>
                <a:lnTo>
                  <a:pt x="86086" y="61643"/>
                </a:lnTo>
                <a:lnTo>
                  <a:pt x="91304" y="61643"/>
                </a:lnTo>
                <a:lnTo>
                  <a:pt x="91304" y="63287"/>
                </a:lnTo>
                <a:lnTo>
                  <a:pt x="91304" y="63287"/>
                </a:lnTo>
                <a:lnTo>
                  <a:pt x="91304" y="63287"/>
                </a:lnTo>
                <a:lnTo>
                  <a:pt x="91304" y="63287"/>
                </a:lnTo>
                <a:lnTo>
                  <a:pt x="91304" y="64931"/>
                </a:lnTo>
                <a:lnTo>
                  <a:pt x="91304" y="64931"/>
                </a:lnTo>
                <a:lnTo>
                  <a:pt x="91304" y="64931"/>
                </a:lnTo>
                <a:lnTo>
                  <a:pt x="91304" y="64931"/>
                </a:lnTo>
                <a:lnTo>
                  <a:pt x="91304" y="67397"/>
                </a:lnTo>
                <a:lnTo>
                  <a:pt x="91304" y="67397"/>
                </a:lnTo>
                <a:lnTo>
                  <a:pt x="91304" y="67397"/>
                </a:lnTo>
                <a:lnTo>
                  <a:pt x="91304" y="67397"/>
                </a:lnTo>
                <a:lnTo>
                  <a:pt x="91304" y="69041"/>
                </a:lnTo>
                <a:lnTo>
                  <a:pt x="96521" y="69041"/>
                </a:lnTo>
                <a:lnTo>
                  <a:pt x="96521" y="69041"/>
                </a:lnTo>
                <a:lnTo>
                  <a:pt x="96521" y="69041"/>
                </a:lnTo>
                <a:lnTo>
                  <a:pt x="96521" y="69041"/>
                </a:lnTo>
                <a:lnTo>
                  <a:pt x="96521" y="70684"/>
                </a:lnTo>
                <a:lnTo>
                  <a:pt x="96521" y="70684"/>
                </a:lnTo>
                <a:lnTo>
                  <a:pt x="96521" y="70684"/>
                </a:lnTo>
                <a:lnTo>
                  <a:pt x="96521" y="70684"/>
                </a:lnTo>
                <a:lnTo>
                  <a:pt x="96521" y="72328"/>
                </a:lnTo>
                <a:lnTo>
                  <a:pt x="96521" y="72328"/>
                </a:lnTo>
                <a:lnTo>
                  <a:pt x="96521" y="72328"/>
                </a:lnTo>
                <a:lnTo>
                  <a:pt x="101739" y="72328"/>
                </a:lnTo>
                <a:lnTo>
                  <a:pt x="101739" y="73972"/>
                </a:lnTo>
                <a:lnTo>
                  <a:pt x="101739" y="73972"/>
                </a:lnTo>
                <a:lnTo>
                  <a:pt x="101739" y="73972"/>
                </a:lnTo>
                <a:lnTo>
                  <a:pt x="101739" y="73972"/>
                </a:lnTo>
                <a:lnTo>
                  <a:pt x="101739" y="73972"/>
                </a:lnTo>
                <a:lnTo>
                  <a:pt x="101739" y="76438"/>
                </a:lnTo>
                <a:lnTo>
                  <a:pt x="101739" y="76438"/>
                </a:lnTo>
                <a:lnTo>
                  <a:pt x="101739" y="76438"/>
                </a:lnTo>
                <a:lnTo>
                  <a:pt x="101739" y="76438"/>
                </a:lnTo>
                <a:lnTo>
                  <a:pt x="106956" y="76438"/>
                </a:lnTo>
                <a:lnTo>
                  <a:pt x="106956" y="76438"/>
                </a:lnTo>
                <a:lnTo>
                  <a:pt x="106956" y="78082"/>
                </a:lnTo>
                <a:lnTo>
                  <a:pt x="106956" y="78082"/>
                </a:lnTo>
                <a:lnTo>
                  <a:pt x="106956" y="78082"/>
                </a:lnTo>
                <a:lnTo>
                  <a:pt x="106956" y="78082"/>
                </a:lnTo>
                <a:lnTo>
                  <a:pt x="114782" y="78082"/>
                </a:lnTo>
                <a:lnTo>
                  <a:pt x="114782" y="78082"/>
                </a:lnTo>
                <a:lnTo>
                  <a:pt x="114782" y="78082"/>
                </a:lnTo>
                <a:lnTo>
                  <a:pt x="114782" y="78082"/>
                </a:lnTo>
                <a:lnTo>
                  <a:pt x="114782" y="79726"/>
                </a:lnTo>
                <a:lnTo>
                  <a:pt x="114782" y="79726"/>
                </a:lnTo>
                <a:lnTo>
                  <a:pt x="114782" y="79726"/>
                </a:lnTo>
                <a:lnTo>
                  <a:pt x="114782" y="79726"/>
                </a:lnTo>
                <a:lnTo>
                  <a:pt x="114782" y="81369"/>
                </a:lnTo>
                <a:lnTo>
                  <a:pt x="120000" y="81369"/>
                </a:lnTo>
                <a:lnTo>
                  <a:pt x="120000" y="81369"/>
                </a:lnTo>
                <a:lnTo>
                  <a:pt x="114782" y="81369"/>
                </a:lnTo>
                <a:lnTo>
                  <a:pt x="114782" y="81369"/>
                </a:lnTo>
                <a:lnTo>
                  <a:pt x="114782" y="81369"/>
                </a:lnTo>
                <a:lnTo>
                  <a:pt x="114782" y="81369"/>
                </a:lnTo>
                <a:lnTo>
                  <a:pt x="106956" y="81369"/>
                </a:lnTo>
                <a:lnTo>
                  <a:pt x="106956" y="79726"/>
                </a:lnTo>
                <a:lnTo>
                  <a:pt x="106956" y="79726"/>
                </a:lnTo>
                <a:lnTo>
                  <a:pt x="106956" y="79726"/>
                </a:lnTo>
                <a:lnTo>
                  <a:pt x="106956" y="79726"/>
                </a:lnTo>
                <a:lnTo>
                  <a:pt x="106956" y="78082"/>
                </a:lnTo>
                <a:lnTo>
                  <a:pt x="106956" y="78082"/>
                </a:lnTo>
                <a:lnTo>
                  <a:pt x="106956" y="78082"/>
                </a:lnTo>
                <a:lnTo>
                  <a:pt x="106956" y="78082"/>
                </a:lnTo>
                <a:lnTo>
                  <a:pt x="106956" y="78082"/>
                </a:lnTo>
                <a:lnTo>
                  <a:pt x="101739" y="78082"/>
                </a:lnTo>
                <a:lnTo>
                  <a:pt x="101739" y="78082"/>
                </a:lnTo>
                <a:lnTo>
                  <a:pt x="101739" y="78082"/>
                </a:lnTo>
                <a:lnTo>
                  <a:pt x="101739" y="76438"/>
                </a:lnTo>
                <a:lnTo>
                  <a:pt x="101739" y="76438"/>
                </a:lnTo>
                <a:lnTo>
                  <a:pt x="101739" y="76438"/>
                </a:lnTo>
                <a:lnTo>
                  <a:pt x="101739" y="76438"/>
                </a:lnTo>
                <a:lnTo>
                  <a:pt x="96521" y="76438"/>
                </a:lnTo>
                <a:lnTo>
                  <a:pt x="96521" y="76438"/>
                </a:lnTo>
                <a:lnTo>
                  <a:pt x="96521" y="76438"/>
                </a:lnTo>
                <a:lnTo>
                  <a:pt x="96521" y="76438"/>
                </a:lnTo>
                <a:lnTo>
                  <a:pt x="96521" y="73972"/>
                </a:lnTo>
                <a:lnTo>
                  <a:pt x="91304" y="73972"/>
                </a:lnTo>
                <a:lnTo>
                  <a:pt x="91304" y="73972"/>
                </a:lnTo>
                <a:lnTo>
                  <a:pt x="91304" y="73972"/>
                </a:lnTo>
                <a:lnTo>
                  <a:pt x="91304" y="73972"/>
                </a:lnTo>
                <a:lnTo>
                  <a:pt x="91304" y="73972"/>
                </a:lnTo>
                <a:lnTo>
                  <a:pt x="91304" y="73972"/>
                </a:lnTo>
                <a:lnTo>
                  <a:pt x="91304" y="72328"/>
                </a:lnTo>
                <a:lnTo>
                  <a:pt x="86086" y="72328"/>
                </a:lnTo>
                <a:lnTo>
                  <a:pt x="86086" y="72328"/>
                </a:lnTo>
                <a:lnTo>
                  <a:pt x="86086" y="72328"/>
                </a:lnTo>
                <a:lnTo>
                  <a:pt x="86086" y="72328"/>
                </a:lnTo>
                <a:lnTo>
                  <a:pt x="78260" y="72328"/>
                </a:lnTo>
                <a:lnTo>
                  <a:pt x="78260" y="72328"/>
                </a:lnTo>
                <a:lnTo>
                  <a:pt x="78260" y="72328"/>
                </a:lnTo>
                <a:lnTo>
                  <a:pt x="78260" y="72328"/>
                </a:lnTo>
                <a:lnTo>
                  <a:pt x="73043" y="72328"/>
                </a:lnTo>
                <a:lnTo>
                  <a:pt x="73043" y="72328"/>
                </a:lnTo>
                <a:lnTo>
                  <a:pt x="73043" y="72328"/>
                </a:lnTo>
                <a:lnTo>
                  <a:pt x="73043" y="72328"/>
                </a:lnTo>
                <a:lnTo>
                  <a:pt x="67826" y="72328"/>
                </a:lnTo>
                <a:lnTo>
                  <a:pt x="67826" y="72328"/>
                </a:lnTo>
                <a:lnTo>
                  <a:pt x="67826" y="72328"/>
                </a:lnTo>
                <a:lnTo>
                  <a:pt x="67826" y="72328"/>
                </a:lnTo>
                <a:lnTo>
                  <a:pt x="62608" y="72328"/>
                </a:lnTo>
                <a:lnTo>
                  <a:pt x="62608" y="72328"/>
                </a:lnTo>
                <a:lnTo>
                  <a:pt x="62608" y="72328"/>
                </a:lnTo>
                <a:lnTo>
                  <a:pt x="62608" y="72328"/>
                </a:lnTo>
                <a:lnTo>
                  <a:pt x="57391" y="72328"/>
                </a:lnTo>
                <a:lnTo>
                  <a:pt x="57391" y="72328"/>
                </a:lnTo>
                <a:lnTo>
                  <a:pt x="57391" y="73972"/>
                </a:lnTo>
                <a:lnTo>
                  <a:pt x="57391" y="73972"/>
                </a:lnTo>
                <a:lnTo>
                  <a:pt x="57391" y="73972"/>
                </a:lnTo>
                <a:lnTo>
                  <a:pt x="57391" y="73972"/>
                </a:lnTo>
                <a:lnTo>
                  <a:pt x="49565" y="73972"/>
                </a:lnTo>
                <a:lnTo>
                  <a:pt x="49565" y="73972"/>
                </a:lnTo>
                <a:lnTo>
                  <a:pt x="49565" y="73972"/>
                </a:lnTo>
                <a:lnTo>
                  <a:pt x="49565" y="73972"/>
                </a:lnTo>
                <a:lnTo>
                  <a:pt x="49565" y="76438"/>
                </a:lnTo>
                <a:lnTo>
                  <a:pt x="49565" y="76438"/>
                </a:lnTo>
                <a:lnTo>
                  <a:pt x="49565" y="76438"/>
                </a:lnTo>
                <a:lnTo>
                  <a:pt x="49565" y="76438"/>
                </a:lnTo>
                <a:lnTo>
                  <a:pt x="49565" y="76438"/>
                </a:lnTo>
                <a:lnTo>
                  <a:pt x="49565" y="78082"/>
                </a:lnTo>
                <a:lnTo>
                  <a:pt x="49565" y="78082"/>
                </a:lnTo>
                <a:lnTo>
                  <a:pt x="49565" y="78082"/>
                </a:lnTo>
                <a:lnTo>
                  <a:pt x="49565" y="78082"/>
                </a:lnTo>
                <a:lnTo>
                  <a:pt x="49565" y="78082"/>
                </a:lnTo>
                <a:lnTo>
                  <a:pt x="49565" y="79726"/>
                </a:lnTo>
                <a:lnTo>
                  <a:pt x="44347" y="79726"/>
                </a:lnTo>
                <a:lnTo>
                  <a:pt x="44347" y="79726"/>
                </a:lnTo>
                <a:lnTo>
                  <a:pt x="44347" y="79726"/>
                </a:lnTo>
                <a:lnTo>
                  <a:pt x="44347" y="79726"/>
                </a:lnTo>
                <a:lnTo>
                  <a:pt x="44347" y="81369"/>
                </a:lnTo>
                <a:lnTo>
                  <a:pt x="44347" y="81369"/>
                </a:lnTo>
                <a:lnTo>
                  <a:pt x="44347" y="81369"/>
                </a:lnTo>
                <a:lnTo>
                  <a:pt x="44347" y="81369"/>
                </a:lnTo>
                <a:lnTo>
                  <a:pt x="39130" y="81369"/>
                </a:lnTo>
                <a:lnTo>
                  <a:pt x="39130" y="83013"/>
                </a:lnTo>
                <a:lnTo>
                  <a:pt x="39130" y="83013"/>
                </a:lnTo>
                <a:lnTo>
                  <a:pt x="39130" y="83013"/>
                </a:lnTo>
                <a:lnTo>
                  <a:pt x="39130" y="83013"/>
                </a:lnTo>
                <a:lnTo>
                  <a:pt x="39130" y="85479"/>
                </a:lnTo>
                <a:lnTo>
                  <a:pt x="39130" y="85479"/>
                </a:lnTo>
                <a:lnTo>
                  <a:pt x="39130" y="85479"/>
                </a:lnTo>
                <a:lnTo>
                  <a:pt x="39130" y="85479"/>
                </a:lnTo>
                <a:lnTo>
                  <a:pt x="39130" y="87123"/>
                </a:lnTo>
                <a:lnTo>
                  <a:pt x="39130" y="87123"/>
                </a:lnTo>
                <a:lnTo>
                  <a:pt x="39130" y="87123"/>
                </a:lnTo>
                <a:lnTo>
                  <a:pt x="39130" y="87123"/>
                </a:lnTo>
                <a:lnTo>
                  <a:pt x="33913" y="87123"/>
                </a:lnTo>
                <a:lnTo>
                  <a:pt x="33913" y="88767"/>
                </a:lnTo>
                <a:lnTo>
                  <a:pt x="33913" y="88767"/>
                </a:lnTo>
                <a:lnTo>
                  <a:pt x="33913" y="88767"/>
                </a:lnTo>
                <a:lnTo>
                  <a:pt x="33913" y="88767"/>
                </a:lnTo>
                <a:lnTo>
                  <a:pt x="33913" y="90410"/>
                </a:lnTo>
                <a:lnTo>
                  <a:pt x="33913" y="90410"/>
                </a:lnTo>
                <a:lnTo>
                  <a:pt x="33913" y="90410"/>
                </a:lnTo>
                <a:lnTo>
                  <a:pt x="33913" y="92876"/>
                </a:lnTo>
                <a:lnTo>
                  <a:pt x="33913" y="92876"/>
                </a:lnTo>
                <a:lnTo>
                  <a:pt x="33913" y="92876"/>
                </a:lnTo>
                <a:lnTo>
                  <a:pt x="33913" y="92876"/>
                </a:lnTo>
                <a:lnTo>
                  <a:pt x="33913" y="92876"/>
                </a:lnTo>
                <a:lnTo>
                  <a:pt x="33913" y="92876"/>
                </a:lnTo>
                <a:lnTo>
                  <a:pt x="33913" y="94520"/>
                </a:lnTo>
                <a:lnTo>
                  <a:pt x="33913" y="94520"/>
                </a:lnTo>
                <a:lnTo>
                  <a:pt x="33913" y="94520"/>
                </a:lnTo>
                <a:lnTo>
                  <a:pt x="33913" y="94520"/>
                </a:lnTo>
                <a:lnTo>
                  <a:pt x="33913" y="96164"/>
                </a:lnTo>
                <a:lnTo>
                  <a:pt x="33913" y="96164"/>
                </a:lnTo>
                <a:lnTo>
                  <a:pt x="33913" y="96164"/>
                </a:lnTo>
                <a:lnTo>
                  <a:pt x="39130" y="96164"/>
                </a:lnTo>
                <a:lnTo>
                  <a:pt x="39130" y="96164"/>
                </a:lnTo>
                <a:lnTo>
                  <a:pt x="39130" y="97808"/>
                </a:lnTo>
                <a:lnTo>
                  <a:pt x="39130" y="97808"/>
                </a:lnTo>
                <a:lnTo>
                  <a:pt x="39130" y="97808"/>
                </a:lnTo>
                <a:lnTo>
                  <a:pt x="39130" y="97808"/>
                </a:lnTo>
                <a:lnTo>
                  <a:pt x="39130" y="97808"/>
                </a:lnTo>
                <a:lnTo>
                  <a:pt x="39130" y="97808"/>
                </a:lnTo>
                <a:lnTo>
                  <a:pt x="44347" y="97808"/>
                </a:lnTo>
                <a:lnTo>
                  <a:pt x="44347" y="97808"/>
                </a:lnTo>
                <a:lnTo>
                  <a:pt x="44347" y="97808"/>
                </a:lnTo>
                <a:lnTo>
                  <a:pt x="44347" y="97808"/>
                </a:lnTo>
                <a:lnTo>
                  <a:pt x="44347" y="99452"/>
                </a:lnTo>
                <a:lnTo>
                  <a:pt x="49565" y="99452"/>
                </a:lnTo>
                <a:lnTo>
                  <a:pt x="49565" y="99452"/>
                </a:lnTo>
                <a:lnTo>
                  <a:pt x="49565" y="99452"/>
                </a:lnTo>
                <a:lnTo>
                  <a:pt x="49565" y="99452"/>
                </a:lnTo>
                <a:lnTo>
                  <a:pt x="49565" y="99452"/>
                </a:lnTo>
                <a:lnTo>
                  <a:pt x="49565" y="101917"/>
                </a:lnTo>
                <a:lnTo>
                  <a:pt x="49565" y="101917"/>
                </a:lnTo>
                <a:lnTo>
                  <a:pt x="49565" y="101917"/>
                </a:lnTo>
                <a:lnTo>
                  <a:pt x="49565" y="101917"/>
                </a:lnTo>
                <a:lnTo>
                  <a:pt x="49565" y="103561"/>
                </a:lnTo>
                <a:lnTo>
                  <a:pt x="49565" y="103561"/>
                </a:lnTo>
                <a:lnTo>
                  <a:pt x="49565" y="103561"/>
                </a:lnTo>
                <a:lnTo>
                  <a:pt x="49565" y="105205"/>
                </a:lnTo>
                <a:lnTo>
                  <a:pt x="57391" y="105205"/>
                </a:lnTo>
                <a:lnTo>
                  <a:pt x="57391" y="105205"/>
                </a:lnTo>
                <a:lnTo>
                  <a:pt x="57391" y="105205"/>
                </a:lnTo>
                <a:lnTo>
                  <a:pt x="57391" y="105205"/>
                </a:lnTo>
                <a:lnTo>
                  <a:pt x="57391" y="106849"/>
                </a:lnTo>
                <a:lnTo>
                  <a:pt x="57391" y="106849"/>
                </a:lnTo>
                <a:lnTo>
                  <a:pt x="57391" y="106849"/>
                </a:lnTo>
                <a:lnTo>
                  <a:pt x="57391" y="106849"/>
                </a:lnTo>
                <a:lnTo>
                  <a:pt x="62608" y="106849"/>
                </a:lnTo>
                <a:lnTo>
                  <a:pt x="62608" y="106849"/>
                </a:lnTo>
                <a:lnTo>
                  <a:pt x="62608" y="106849"/>
                </a:lnTo>
                <a:lnTo>
                  <a:pt x="67826" y="106849"/>
                </a:lnTo>
                <a:lnTo>
                  <a:pt x="67826" y="106849"/>
                </a:lnTo>
                <a:lnTo>
                  <a:pt x="67826" y="106849"/>
                </a:lnTo>
                <a:lnTo>
                  <a:pt x="67826" y="106849"/>
                </a:lnTo>
                <a:lnTo>
                  <a:pt x="67826" y="106849"/>
                </a:lnTo>
                <a:lnTo>
                  <a:pt x="67826" y="106849"/>
                </a:lnTo>
                <a:lnTo>
                  <a:pt x="67826" y="108493"/>
                </a:lnTo>
                <a:lnTo>
                  <a:pt x="67826" y="108493"/>
                </a:lnTo>
                <a:lnTo>
                  <a:pt x="67826" y="108493"/>
                </a:lnTo>
                <a:lnTo>
                  <a:pt x="67826" y="108493"/>
                </a:lnTo>
                <a:lnTo>
                  <a:pt x="67826" y="110958"/>
                </a:lnTo>
                <a:lnTo>
                  <a:pt x="67826" y="110958"/>
                </a:lnTo>
                <a:lnTo>
                  <a:pt x="67826" y="110958"/>
                </a:lnTo>
                <a:lnTo>
                  <a:pt x="73043" y="110958"/>
                </a:lnTo>
                <a:lnTo>
                  <a:pt x="73043" y="112602"/>
                </a:lnTo>
                <a:lnTo>
                  <a:pt x="73043" y="112602"/>
                </a:lnTo>
                <a:lnTo>
                  <a:pt x="73043" y="112602"/>
                </a:lnTo>
                <a:lnTo>
                  <a:pt x="73043" y="112602"/>
                </a:lnTo>
                <a:lnTo>
                  <a:pt x="73043" y="114246"/>
                </a:lnTo>
                <a:lnTo>
                  <a:pt x="73043" y="114246"/>
                </a:lnTo>
                <a:lnTo>
                  <a:pt x="73043" y="114246"/>
                </a:lnTo>
                <a:lnTo>
                  <a:pt x="73043" y="114246"/>
                </a:lnTo>
                <a:lnTo>
                  <a:pt x="67826" y="114246"/>
                </a:lnTo>
                <a:lnTo>
                  <a:pt x="67826" y="115890"/>
                </a:lnTo>
                <a:lnTo>
                  <a:pt x="67826" y="115890"/>
                </a:lnTo>
                <a:lnTo>
                  <a:pt x="67826" y="115890"/>
                </a:lnTo>
                <a:lnTo>
                  <a:pt x="67826" y="115890"/>
                </a:lnTo>
                <a:lnTo>
                  <a:pt x="67826" y="115890"/>
                </a:lnTo>
                <a:lnTo>
                  <a:pt x="67826" y="117534"/>
                </a:lnTo>
                <a:lnTo>
                  <a:pt x="67826" y="117534"/>
                </a:lnTo>
                <a:lnTo>
                  <a:pt x="67826" y="117534"/>
                </a:lnTo>
                <a:lnTo>
                  <a:pt x="67826" y="117534"/>
                </a:lnTo>
                <a:lnTo>
                  <a:pt x="67826" y="117534"/>
                </a:lnTo>
                <a:lnTo>
                  <a:pt x="62608" y="117534"/>
                </a:lnTo>
                <a:lnTo>
                  <a:pt x="62608" y="117534"/>
                </a:lnTo>
                <a:lnTo>
                  <a:pt x="62608" y="117534"/>
                </a:lnTo>
                <a:lnTo>
                  <a:pt x="62608" y="115890"/>
                </a:lnTo>
                <a:lnTo>
                  <a:pt x="62608" y="115890"/>
                </a:lnTo>
                <a:lnTo>
                  <a:pt x="62608" y="115890"/>
                </a:lnTo>
                <a:lnTo>
                  <a:pt x="62608" y="115890"/>
                </a:lnTo>
                <a:lnTo>
                  <a:pt x="62608" y="114246"/>
                </a:lnTo>
                <a:lnTo>
                  <a:pt x="62608" y="114246"/>
                </a:lnTo>
                <a:lnTo>
                  <a:pt x="62608" y="114246"/>
                </a:lnTo>
                <a:lnTo>
                  <a:pt x="62608" y="114246"/>
                </a:lnTo>
                <a:lnTo>
                  <a:pt x="62608" y="114246"/>
                </a:lnTo>
                <a:lnTo>
                  <a:pt x="62608" y="112602"/>
                </a:lnTo>
                <a:lnTo>
                  <a:pt x="62608" y="112602"/>
                </a:lnTo>
                <a:lnTo>
                  <a:pt x="62608" y="112602"/>
                </a:lnTo>
                <a:lnTo>
                  <a:pt x="57391" y="112602"/>
                </a:lnTo>
                <a:lnTo>
                  <a:pt x="57391" y="110958"/>
                </a:lnTo>
                <a:lnTo>
                  <a:pt x="57391" y="110958"/>
                </a:lnTo>
                <a:lnTo>
                  <a:pt x="57391" y="110958"/>
                </a:lnTo>
                <a:lnTo>
                  <a:pt x="57391" y="110958"/>
                </a:lnTo>
                <a:lnTo>
                  <a:pt x="57391" y="110958"/>
                </a:lnTo>
                <a:lnTo>
                  <a:pt x="49565" y="110958"/>
                </a:lnTo>
                <a:lnTo>
                  <a:pt x="49565" y="110958"/>
                </a:lnTo>
                <a:lnTo>
                  <a:pt x="49565" y="110958"/>
                </a:lnTo>
                <a:lnTo>
                  <a:pt x="49565" y="110958"/>
                </a:lnTo>
                <a:lnTo>
                  <a:pt x="44347" y="110958"/>
                </a:lnTo>
                <a:lnTo>
                  <a:pt x="44347" y="110958"/>
                </a:lnTo>
                <a:lnTo>
                  <a:pt x="44347" y="110958"/>
                </a:lnTo>
                <a:lnTo>
                  <a:pt x="39130" y="110958"/>
                </a:lnTo>
                <a:lnTo>
                  <a:pt x="39130" y="110958"/>
                </a:lnTo>
                <a:lnTo>
                  <a:pt x="39130" y="110958"/>
                </a:lnTo>
                <a:lnTo>
                  <a:pt x="39130" y="110958"/>
                </a:lnTo>
                <a:lnTo>
                  <a:pt x="39130" y="108493"/>
                </a:lnTo>
                <a:lnTo>
                  <a:pt x="39130" y="108493"/>
                </a:lnTo>
                <a:lnTo>
                  <a:pt x="39130" y="108493"/>
                </a:lnTo>
                <a:lnTo>
                  <a:pt x="33913" y="108493"/>
                </a:lnTo>
                <a:lnTo>
                  <a:pt x="33913" y="108493"/>
                </a:lnTo>
                <a:lnTo>
                  <a:pt x="33913" y="108493"/>
                </a:lnTo>
                <a:lnTo>
                  <a:pt x="33913" y="108493"/>
                </a:lnTo>
                <a:lnTo>
                  <a:pt x="33913" y="108493"/>
                </a:lnTo>
                <a:lnTo>
                  <a:pt x="33913" y="110958"/>
                </a:lnTo>
                <a:lnTo>
                  <a:pt x="28695" y="110958"/>
                </a:lnTo>
                <a:lnTo>
                  <a:pt x="28695" y="110958"/>
                </a:lnTo>
                <a:lnTo>
                  <a:pt x="28695" y="110958"/>
                </a:lnTo>
                <a:lnTo>
                  <a:pt x="28695" y="110958"/>
                </a:lnTo>
                <a:lnTo>
                  <a:pt x="28695" y="112602"/>
                </a:lnTo>
                <a:lnTo>
                  <a:pt x="28695" y="112602"/>
                </a:lnTo>
                <a:lnTo>
                  <a:pt x="28695" y="112602"/>
                </a:lnTo>
                <a:lnTo>
                  <a:pt x="28695" y="112602"/>
                </a:lnTo>
                <a:lnTo>
                  <a:pt x="20869" y="112602"/>
                </a:lnTo>
                <a:lnTo>
                  <a:pt x="20869" y="114246"/>
                </a:lnTo>
                <a:lnTo>
                  <a:pt x="20869" y="114246"/>
                </a:lnTo>
                <a:lnTo>
                  <a:pt x="20869" y="114246"/>
                </a:lnTo>
                <a:lnTo>
                  <a:pt x="20869" y="114246"/>
                </a:lnTo>
                <a:lnTo>
                  <a:pt x="20869" y="115890"/>
                </a:lnTo>
                <a:lnTo>
                  <a:pt x="20869" y="115890"/>
                </a:lnTo>
                <a:lnTo>
                  <a:pt x="20869" y="115890"/>
                </a:lnTo>
                <a:lnTo>
                  <a:pt x="20869" y="115890"/>
                </a:lnTo>
                <a:lnTo>
                  <a:pt x="20869" y="115890"/>
                </a:lnTo>
                <a:lnTo>
                  <a:pt x="20869" y="117534"/>
                </a:lnTo>
                <a:lnTo>
                  <a:pt x="20869" y="117534"/>
                </a:lnTo>
                <a:lnTo>
                  <a:pt x="20869" y="117534"/>
                </a:lnTo>
                <a:lnTo>
                  <a:pt x="20869" y="117534"/>
                </a:lnTo>
                <a:lnTo>
                  <a:pt x="15652" y="117534"/>
                </a:lnTo>
                <a:lnTo>
                  <a:pt x="15652" y="117534"/>
                </a:lnTo>
                <a:lnTo>
                  <a:pt x="15652" y="119999"/>
                </a:lnTo>
                <a:lnTo>
                  <a:pt x="15652" y="119999"/>
                </a:lnTo>
                <a:lnTo>
                  <a:pt x="15652" y="119999"/>
                </a:lnTo>
                <a:lnTo>
                  <a:pt x="15652" y="119999"/>
                </a:lnTo>
                <a:lnTo>
                  <a:pt x="15652" y="119999"/>
                </a:lnTo>
                <a:lnTo>
                  <a:pt x="15652" y="119999"/>
                </a:lnTo>
                <a:lnTo>
                  <a:pt x="10434" y="119999"/>
                </a:lnTo>
                <a:lnTo>
                  <a:pt x="10434" y="119999"/>
                </a:lnTo>
                <a:lnTo>
                  <a:pt x="10434" y="119999"/>
                </a:lnTo>
                <a:lnTo>
                  <a:pt x="10434" y="117534"/>
                </a:lnTo>
                <a:lnTo>
                  <a:pt x="10434" y="117534"/>
                </a:lnTo>
                <a:lnTo>
                  <a:pt x="10434" y="117534"/>
                </a:lnTo>
                <a:lnTo>
                  <a:pt x="10434" y="117534"/>
                </a:lnTo>
                <a:lnTo>
                  <a:pt x="10434" y="115890"/>
                </a:lnTo>
                <a:lnTo>
                  <a:pt x="5217" y="115890"/>
                </a:lnTo>
                <a:lnTo>
                  <a:pt x="5217" y="115890"/>
                </a:lnTo>
                <a:lnTo>
                  <a:pt x="5217" y="115890"/>
                </a:lnTo>
                <a:lnTo>
                  <a:pt x="5217" y="115890"/>
                </a:lnTo>
                <a:lnTo>
                  <a:pt x="5217" y="114246"/>
                </a:lnTo>
                <a:lnTo>
                  <a:pt x="5217" y="114246"/>
                </a:lnTo>
                <a:lnTo>
                  <a:pt x="5217" y="114246"/>
                </a:lnTo>
                <a:lnTo>
                  <a:pt x="5217" y="114246"/>
                </a:lnTo>
                <a:lnTo>
                  <a:pt x="5217" y="112602"/>
                </a:lnTo>
                <a:lnTo>
                  <a:pt x="5217" y="112602"/>
                </a:lnTo>
                <a:lnTo>
                  <a:pt x="5217" y="112602"/>
                </a:lnTo>
                <a:lnTo>
                  <a:pt x="5217" y="112602"/>
                </a:lnTo>
                <a:lnTo>
                  <a:pt x="5217" y="110958"/>
                </a:lnTo>
                <a:lnTo>
                  <a:pt x="5217" y="110958"/>
                </a:lnTo>
                <a:lnTo>
                  <a:pt x="5217" y="110958"/>
                </a:lnTo>
                <a:lnTo>
                  <a:pt x="5217" y="110958"/>
                </a:lnTo>
                <a:lnTo>
                  <a:pt x="5217" y="108493"/>
                </a:lnTo>
                <a:lnTo>
                  <a:pt x="5217" y="108493"/>
                </a:lnTo>
                <a:lnTo>
                  <a:pt x="5217" y="108493"/>
                </a:lnTo>
                <a:lnTo>
                  <a:pt x="5217" y="108493"/>
                </a:lnTo>
                <a:lnTo>
                  <a:pt x="5217" y="106849"/>
                </a:lnTo>
                <a:lnTo>
                  <a:pt x="10434" y="106849"/>
                </a:lnTo>
                <a:lnTo>
                  <a:pt x="10434" y="106849"/>
                </a:lnTo>
                <a:lnTo>
                  <a:pt x="10434" y="106849"/>
                </a:lnTo>
                <a:lnTo>
                  <a:pt x="10434" y="106849"/>
                </a:lnTo>
                <a:lnTo>
                  <a:pt x="10434" y="105205"/>
                </a:lnTo>
                <a:lnTo>
                  <a:pt x="10434" y="105205"/>
                </a:lnTo>
                <a:lnTo>
                  <a:pt x="10434" y="105205"/>
                </a:lnTo>
                <a:lnTo>
                  <a:pt x="10434" y="105205"/>
                </a:lnTo>
                <a:lnTo>
                  <a:pt x="10434" y="103561"/>
                </a:lnTo>
                <a:lnTo>
                  <a:pt x="10434" y="103561"/>
                </a:lnTo>
                <a:lnTo>
                  <a:pt x="15652" y="103561"/>
                </a:lnTo>
                <a:lnTo>
                  <a:pt x="15652" y="103561"/>
                </a:lnTo>
                <a:lnTo>
                  <a:pt x="15652" y="101917"/>
                </a:lnTo>
                <a:lnTo>
                  <a:pt x="15652" y="101917"/>
                </a:lnTo>
                <a:lnTo>
                  <a:pt x="10434" y="101917"/>
                </a:lnTo>
                <a:lnTo>
                  <a:pt x="10434" y="101917"/>
                </a:lnTo>
                <a:lnTo>
                  <a:pt x="10434" y="101917"/>
                </a:lnTo>
                <a:lnTo>
                  <a:pt x="10434" y="99452"/>
                </a:lnTo>
                <a:lnTo>
                  <a:pt x="10434" y="99452"/>
                </a:lnTo>
                <a:lnTo>
                  <a:pt x="10434" y="99452"/>
                </a:lnTo>
                <a:lnTo>
                  <a:pt x="10434" y="97808"/>
                </a:lnTo>
                <a:lnTo>
                  <a:pt x="10434" y="97808"/>
                </a:lnTo>
                <a:lnTo>
                  <a:pt x="10434" y="97808"/>
                </a:lnTo>
                <a:lnTo>
                  <a:pt x="10434" y="97808"/>
                </a:lnTo>
                <a:lnTo>
                  <a:pt x="10434" y="96164"/>
                </a:lnTo>
                <a:lnTo>
                  <a:pt x="10434" y="96164"/>
                </a:lnTo>
                <a:lnTo>
                  <a:pt x="10434" y="96164"/>
                </a:lnTo>
                <a:lnTo>
                  <a:pt x="10434" y="96164"/>
                </a:lnTo>
                <a:lnTo>
                  <a:pt x="10434" y="94520"/>
                </a:lnTo>
                <a:lnTo>
                  <a:pt x="10434" y="94520"/>
                </a:lnTo>
                <a:lnTo>
                  <a:pt x="15652" y="94520"/>
                </a:lnTo>
                <a:lnTo>
                  <a:pt x="15652" y="94520"/>
                </a:lnTo>
                <a:lnTo>
                  <a:pt x="15652" y="92876"/>
                </a:lnTo>
                <a:lnTo>
                  <a:pt x="15652" y="92876"/>
                </a:lnTo>
                <a:lnTo>
                  <a:pt x="15652" y="92876"/>
                </a:lnTo>
                <a:lnTo>
                  <a:pt x="15652" y="92876"/>
                </a:lnTo>
                <a:lnTo>
                  <a:pt x="15652" y="92876"/>
                </a:lnTo>
                <a:lnTo>
                  <a:pt x="15652" y="90410"/>
                </a:lnTo>
                <a:lnTo>
                  <a:pt x="15652" y="90410"/>
                </a:lnTo>
                <a:lnTo>
                  <a:pt x="15652" y="90410"/>
                </a:lnTo>
                <a:lnTo>
                  <a:pt x="15652" y="90410"/>
                </a:lnTo>
                <a:lnTo>
                  <a:pt x="15652" y="88767"/>
                </a:lnTo>
                <a:lnTo>
                  <a:pt x="15652" y="88767"/>
                </a:lnTo>
                <a:lnTo>
                  <a:pt x="15652" y="88767"/>
                </a:lnTo>
                <a:lnTo>
                  <a:pt x="15652" y="88767"/>
                </a:lnTo>
                <a:lnTo>
                  <a:pt x="15652" y="87123"/>
                </a:lnTo>
                <a:lnTo>
                  <a:pt x="15652" y="87123"/>
                </a:lnTo>
                <a:lnTo>
                  <a:pt x="15652" y="87123"/>
                </a:lnTo>
                <a:lnTo>
                  <a:pt x="15652" y="85479"/>
                </a:lnTo>
                <a:lnTo>
                  <a:pt x="15652" y="85479"/>
                </a:lnTo>
                <a:lnTo>
                  <a:pt x="15652" y="85479"/>
                </a:lnTo>
                <a:lnTo>
                  <a:pt x="15652" y="85479"/>
                </a:lnTo>
                <a:lnTo>
                  <a:pt x="15652" y="85479"/>
                </a:lnTo>
                <a:lnTo>
                  <a:pt x="15652" y="83013"/>
                </a:lnTo>
                <a:lnTo>
                  <a:pt x="10434" y="83013"/>
                </a:lnTo>
                <a:lnTo>
                  <a:pt x="10434" y="83013"/>
                </a:lnTo>
                <a:lnTo>
                  <a:pt x="10434" y="83013"/>
                </a:lnTo>
                <a:lnTo>
                  <a:pt x="10434" y="83013"/>
                </a:lnTo>
                <a:lnTo>
                  <a:pt x="10434" y="83013"/>
                </a:lnTo>
                <a:lnTo>
                  <a:pt x="10434" y="81369"/>
                </a:lnTo>
                <a:lnTo>
                  <a:pt x="5217" y="81369"/>
                </a:lnTo>
                <a:lnTo>
                  <a:pt x="5217" y="81369"/>
                </a:lnTo>
                <a:lnTo>
                  <a:pt x="5217" y="81369"/>
                </a:lnTo>
                <a:lnTo>
                  <a:pt x="5217" y="81369"/>
                </a:lnTo>
                <a:lnTo>
                  <a:pt x="5217" y="79726"/>
                </a:lnTo>
                <a:lnTo>
                  <a:pt x="5217" y="79726"/>
                </a:lnTo>
                <a:lnTo>
                  <a:pt x="5217" y="79726"/>
                </a:lnTo>
                <a:lnTo>
                  <a:pt x="5217" y="78082"/>
                </a:lnTo>
                <a:lnTo>
                  <a:pt x="5217" y="78082"/>
                </a:lnTo>
                <a:lnTo>
                  <a:pt x="5217" y="78082"/>
                </a:lnTo>
                <a:lnTo>
                  <a:pt x="10434" y="78082"/>
                </a:lnTo>
                <a:lnTo>
                  <a:pt x="10434" y="78082"/>
                </a:lnTo>
                <a:lnTo>
                  <a:pt x="10434" y="78082"/>
                </a:lnTo>
                <a:lnTo>
                  <a:pt x="10434" y="78082"/>
                </a:lnTo>
                <a:lnTo>
                  <a:pt x="10434" y="78082"/>
                </a:lnTo>
                <a:lnTo>
                  <a:pt x="10434" y="76438"/>
                </a:lnTo>
                <a:lnTo>
                  <a:pt x="10434" y="76438"/>
                </a:lnTo>
                <a:lnTo>
                  <a:pt x="10434" y="76438"/>
                </a:lnTo>
                <a:lnTo>
                  <a:pt x="10434" y="73972"/>
                </a:lnTo>
                <a:lnTo>
                  <a:pt x="10434" y="73972"/>
                </a:lnTo>
                <a:lnTo>
                  <a:pt x="15652" y="73972"/>
                </a:lnTo>
                <a:lnTo>
                  <a:pt x="15652" y="73972"/>
                </a:lnTo>
                <a:lnTo>
                  <a:pt x="15652" y="72328"/>
                </a:lnTo>
                <a:lnTo>
                  <a:pt x="15652" y="72328"/>
                </a:lnTo>
                <a:lnTo>
                  <a:pt x="15652" y="72328"/>
                </a:lnTo>
                <a:lnTo>
                  <a:pt x="15652" y="70684"/>
                </a:lnTo>
                <a:lnTo>
                  <a:pt x="15652" y="70684"/>
                </a:lnTo>
                <a:lnTo>
                  <a:pt x="15652" y="70684"/>
                </a:lnTo>
                <a:lnTo>
                  <a:pt x="15652" y="70684"/>
                </a:lnTo>
                <a:lnTo>
                  <a:pt x="15652" y="70684"/>
                </a:lnTo>
                <a:lnTo>
                  <a:pt x="15652" y="69041"/>
                </a:lnTo>
                <a:lnTo>
                  <a:pt x="15652" y="69041"/>
                </a:lnTo>
                <a:lnTo>
                  <a:pt x="15652" y="69041"/>
                </a:lnTo>
                <a:lnTo>
                  <a:pt x="15652" y="67397"/>
                </a:lnTo>
                <a:lnTo>
                  <a:pt x="15652" y="67397"/>
                </a:lnTo>
                <a:lnTo>
                  <a:pt x="15652" y="67397"/>
                </a:lnTo>
                <a:lnTo>
                  <a:pt x="15652" y="64931"/>
                </a:lnTo>
                <a:lnTo>
                  <a:pt x="15652" y="64931"/>
                </a:lnTo>
                <a:lnTo>
                  <a:pt x="15652" y="64931"/>
                </a:lnTo>
                <a:lnTo>
                  <a:pt x="15652" y="63287"/>
                </a:lnTo>
                <a:lnTo>
                  <a:pt x="15652" y="63287"/>
                </a:lnTo>
                <a:lnTo>
                  <a:pt x="15652" y="63287"/>
                </a:lnTo>
                <a:lnTo>
                  <a:pt x="15652" y="61643"/>
                </a:lnTo>
                <a:lnTo>
                  <a:pt x="15652" y="61643"/>
                </a:lnTo>
                <a:lnTo>
                  <a:pt x="15652" y="61643"/>
                </a:lnTo>
                <a:lnTo>
                  <a:pt x="15652" y="61643"/>
                </a:lnTo>
                <a:lnTo>
                  <a:pt x="15652" y="59999"/>
                </a:lnTo>
                <a:lnTo>
                  <a:pt x="15652" y="59999"/>
                </a:lnTo>
                <a:lnTo>
                  <a:pt x="15652" y="59999"/>
                </a:lnTo>
                <a:lnTo>
                  <a:pt x="15652" y="59999"/>
                </a:lnTo>
                <a:lnTo>
                  <a:pt x="15652" y="59999"/>
                </a:lnTo>
                <a:lnTo>
                  <a:pt x="15652" y="58356"/>
                </a:lnTo>
                <a:lnTo>
                  <a:pt x="15652" y="58356"/>
                </a:lnTo>
                <a:lnTo>
                  <a:pt x="15652" y="58356"/>
                </a:lnTo>
                <a:lnTo>
                  <a:pt x="15652" y="58356"/>
                </a:lnTo>
                <a:lnTo>
                  <a:pt x="15652" y="58356"/>
                </a:lnTo>
                <a:lnTo>
                  <a:pt x="15652" y="58356"/>
                </a:lnTo>
                <a:lnTo>
                  <a:pt x="15652" y="55890"/>
                </a:lnTo>
                <a:lnTo>
                  <a:pt x="15652" y="55890"/>
                </a:lnTo>
                <a:lnTo>
                  <a:pt x="15652" y="55890"/>
                </a:lnTo>
                <a:lnTo>
                  <a:pt x="15652" y="55890"/>
                </a:lnTo>
                <a:lnTo>
                  <a:pt x="15652" y="54246"/>
                </a:lnTo>
                <a:lnTo>
                  <a:pt x="10434" y="54246"/>
                </a:lnTo>
                <a:lnTo>
                  <a:pt x="10434" y="54246"/>
                </a:lnTo>
                <a:lnTo>
                  <a:pt x="15652" y="54246"/>
                </a:lnTo>
                <a:lnTo>
                  <a:pt x="15652" y="54246"/>
                </a:lnTo>
                <a:lnTo>
                  <a:pt x="15652" y="52602"/>
                </a:lnTo>
                <a:lnTo>
                  <a:pt x="15652" y="52602"/>
                </a:lnTo>
                <a:lnTo>
                  <a:pt x="15652" y="52602"/>
                </a:lnTo>
                <a:lnTo>
                  <a:pt x="15652" y="52602"/>
                </a:lnTo>
                <a:lnTo>
                  <a:pt x="15652" y="50958"/>
                </a:lnTo>
                <a:lnTo>
                  <a:pt x="15652" y="50958"/>
                </a:lnTo>
                <a:lnTo>
                  <a:pt x="15652" y="50958"/>
                </a:lnTo>
                <a:lnTo>
                  <a:pt x="15652" y="49315"/>
                </a:lnTo>
                <a:lnTo>
                  <a:pt x="15652" y="49315"/>
                </a:lnTo>
                <a:lnTo>
                  <a:pt x="15652" y="49315"/>
                </a:lnTo>
                <a:lnTo>
                  <a:pt x="15652" y="49315"/>
                </a:lnTo>
                <a:lnTo>
                  <a:pt x="15652" y="49315"/>
                </a:lnTo>
                <a:lnTo>
                  <a:pt x="20869" y="49315"/>
                </a:lnTo>
                <a:lnTo>
                  <a:pt x="20869" y="46849"/>
                </a:lnTo>
                <a:lnTo>
                  <a:pt x="20869" y="46849"/>
                </a:lnTo>
                <a:lnTo>
                  <a:pt x="20869" y="46849"/>
                </a:lnTo>
                <a:lnTo>
                  <a:pt x="20869" y="45205"/>
                </a:lnTo>
                <a:lnTo>
                  <a:pt x="15652" y="45205"/>
                </a:lnTo>
                <a:lnTo>
                  <a:pt x="15652" y="45205"/>
                </a:lnTo>
                <a:lnTo>
                  <a:pt x="15652" y="45205"/>
                </a:lnTo>
                <a:lnTo>
                  <a:pt x="15652" y="45205"/>
                </a:lnTo>
                <a:lnTo>
                  <a:pt x="15652" y="43561"/>
                </a:lnTo>
                <a:lnTo>
                  <a:pt x="15652" y="43561"/>
                </a:lnTo>
                <a:lnTo>
                  <a:pt x="15652" y="43561"/>
                </a:lnTo>
                <a:lnTo>
                  <a:pt x="15652" y="43561"/>
                </a:lnTo>
                <a:lnTo>
                  <a:pt x="15652" y="43561"/>
                </a:lnTo>
                <a:lnTo>
                  <a:pt x="15652" y="41917"/>
                </a:lnTo>
                <a:lnTo>
                  <a:pt x="15652" y="41917"/>
                </a:lnTo>
                <a:lnTo>
                  <a:pt x="10434" y="41917"/>
                </a:lnTo>
                <a:lnTo>
                  <a:pt x="10434" y="41917"/>
                </a:lnTo>
                <a:lnTo>
                  <a:pt x="10434" y="41917"/>
                </a:lnTo>
                <a:lnTo>
                  <a:pt x="10434" y="41917"/>
                </a:lnTo>
                <a:lnTo>
                  <a:pt x="10434" y="41917"/>
                </a:lnTo>
                <a:lnTo>
                  <a:pt x="10434" y="40273"/>
                </a:lnTo>
                <a:lnTo>
                  <a:pt x="5217" y="40273"/>
                </a:lnTo>
                <a:lnTo>
                  <a:pt x="5217" y="40273"/>
                </a:lnTo>
                <a:lnTo>
                  <a:pt x="5217" y="40273"/>
                </a:lnTo>
                <a:lnTo>
                  <a:pt x="5217" y="40273"/>
                </a:lnTo>
                <a:lnTo>
                  <a:pt x="5217" y="40273"/>
                </a:lnTo>
                <a:lnTo>
                  <a:pt x="5217" y="40273"/>
                </a:lnTo>
                <a:lnTo>
                  <a:pt x="0" y="40273"/>
                </a:lnTo>
                <a:lnTo>
                  <a:pt x="0" y="37808"/>
                </a:lnTo>
                <a:lnTo>
                  <a:pt x="0" y="37808"/>
                </a:lnTo>
                <a:lnTo>
                  <a:pt x="0" y="37808"/>
                </a:lnTo>
                <a:lnTo>
                  <a:pt x="0" y="37808"/>
                </a:lnTo>
                <a:lnTo>
                  <a:pt x="5217" y="37808"/>
                </a:lnTo>
                <a:lnTo>
                  <a:pt x="5217" y="37808"/>
                </a:lnTo>
                <a:lnTo>
                  <a:pt x="5217" y="37808"/>
                </a:lnTo>
                <a:lnTo>
                  <a:pt x="5217" y="37808"/>
                </a:lnTo>
                <a:lnTo>
                  <a:pt x="5217" y="36164"/>
                </a:lnTo>
                <a:lnTo>
                  <a:pt x="0" y="36164"/>
                </a:lnTo>
                <a:lnTo>
                  <a:pt x="0" y="36164"/>
                </a:lnTo>
                <a:lnTo>
                  <a:pt x="0" y="36164"/>
                </a:lnTo>
                <a:lnTo>
                  <a:pt x="0" y="36164"/>
                </a:lnTo>
                <a:lnTo>
                  <a:pt x="0" y="36164"/>
                </a:lnTo>
                <a:lnTo>
                  <a:pt x="0" y="34520"/>
                </a:lnTo>
                <a:lnTo>
                  <a:pt x="0" y="34520"/>
                </a:lnTo>
                <a:lnTo>
                  <a:pt x="0" y="34520"/>
                </a:lnTo>
                <a:lnTo>
                  <a:pt x="0" y="32876"/>
                </a:lnTo>
                <a:lnTo>
                  <a:pt x="0" y="32876"/>
                </a:lnTo>
                <a:lnTo>
                  <a:pt x="0" y="32876"/>
                </a:lnTo>
                <a:lnTo>
                  <a:pt x="0" y="32876"/>
                </a:lnTo>
                <a:lnTo>
                  <a:pt x="0" y="32876"/>
                </a:lnTo>
                <a:lnTo>
                  <a:pt x="0" y="31232"/>
                </a:lnTo>
                <a:lnTo>
                  <a:pt x="0" y="31232"/>
                </a:lnTo>
                <a:lnTo>
                  <a:pt x="0" y="31232"/>
                </a:lnTo>
                <a:lnTo>
                  <a:pt x="0" y="31232"/>
                </a:lnTo>
                <a:lnTo>
                  <a:pt x="0" y="28767"/>
                </a:lnTo>
                <a:lnTo>
                  <a:pt x="0" y="28767"/>
                </a:lnTo>
                <a:lnTo>
                  <a:pt x="0" y="28767"/>
                </a:lnTo>
                <a:lnTo>
                  <a:pt x="0" y="28767"/>
                </a:lnTo>
                <a:lnTo>
                  <a:pt x="0" y="28767"/>
                </a:lnTo>
                <a:lnTo>
                  <a:pt x="0" y="27123"/>
                </a:lnTo>
                <a:lnTo>
                  <a:pt x="0" y="27123"/>
                </a:lnTo>
                <a:lnTo>
                  <a:pt x="5217" y="27123"/>
                </a:lnTo>
                <a:lnTo>
                  <a:pt x="5217" y="27123"/>
                </a:lnTo>
                <a:lnTo>
                  <a:pt x="5217" y="27123"/>
                </a:lnTo>
                <a:lnTo>
                  <a:pt x="5217" y="27123"/>
                </a:lnTo>
                <a:lnTo>
                  <a:pt x="5217" y="25479"/>
                </a:lnTo>
                <a:lnTo>
                  <a:pt x="5217" y="25479"/>
                </a:lnTo>
                <a:lnTo>
                  <a:pt x="5217" y="25479"/>
                </a:lnTo>
                <a:lnTo>
                  <a:pt x="5217" y="23835"/>
                </a:lnTo>
                <a:lnTo>
                  <a:pt x="5217" y="23835"/>
                </a:lnTo>
                <a:lnTo>
                  <a:pt x="5217" y="23835"/>
                </a:lnTo>
                <a:lnTo>
                  <a:pt x="5217" y="23835"/>
                </a:lnTo>
                <a:lnTo>
                  <a:pt x="5217" y="23835"/>
                </a:lnTo>
                <a:lnTo>
                  <a:pt x="5217" y="22191"/>
                </a:lnTo>
                <a:lnTo>
                  <a:pt x="5217" y="22191"/>
                </a:lnTo>
                <a:lnTo>
                  <a:pt x="5217" y="22191"/>
                </a:lnTo>
                <a:lnTo>
                  <a:pt x="5217" y="22191"/>
                </a:lnTo>
                <a:lnTo>
                  <a:pt x="5217" y="19726"/>
                </a:lnTo>
                <a:lnTo>
                  <a:pt x="5217" y="19726"/>
                </a:lnTo>
                <a:lnTo>
                  <a:pt x="5217" y="19726"/>
                </a:lnTo>
                <a:lnTo>
                  <a:pt x="5217" y="19726"/>
                </a:lnTo>
                <a:lnTo>
                  <a:pt x="5217" y="18082"/>
                </a:lnTo>
                <a:lnTo>
                  <a:pt x="5217" y="18082"/>
                </a:lnTo>
                <a:lnTo>
                  <a:pt x="5217" y="18082"/>
                </a:lnTo>
                <a:lnTo>
                  <a:pt x="5217" y="18082"/>
                </a:lnTo>
                <a:lnTo>
                  <a:pt x="5217" y="18082"/>
                </a:lnTo>
                <a:lnTo>
                  <a:pt x="5217" y="16438"/>
                </a:lnTo>
                <a:lnTo>
                  <a:pt x="5217" y="16438"/>
                </a:lnTo>
                <a:lnTo>
                  <a:pt x="5217" y="16438"/>
                </a:lnTo>
                <a:lnTo>
                  <a:pt x="5217" y="14794"/>
                </a:lnTo>
                <a:lnTo>
                  <a:pt x="0" y="14794"/>
                </a:lnTo>
                <a:lnTo>
                  <a:pt x="0" y="14794"/>
                </a:lnTo>
                <a:lnTo>
                  <a:pt x="0" y="14794"/>
                </a:lnTo>
                <a:lnTo>
                  <a:pt x="0" y="14794"/>
                </a:lnTo>
                <a:lnTo>
                  <a:pt x="5217" y="14794"/>
                </a:lnTo>
                <a:lnTo>
                  <a:pt x="5217" y="14794"/>
                </a:lnTo>
                <a:lnTo>
                  <a:pt x="5217" y="14794"/>
                </a:lnTo>
                <a:lnTo>
                  <a:pt x="5217" y="14794"/>
                </a:lnTo>
                <a:lnTo>
                  <a:pt x="5217" y="14794"/>
                </a:lnTo>
                <a:lnTo>
                  <a:pt x="10434" y="14794"/>
                </a:lnTo>
                <a:lnTo>
                  <a:pt x="10434" y="13150"/>
                </a:lnTo>
                <a:lnTo>
                  <a:pt x="10434" y="13150"/>
                </a:lnTo>
                <a:lnTo>
                  <a:pt x="10434" y="13150"/>
                </a:lnTo>
                <a:lnTo>
                  <a:pt x="15652" y="13150"/>
                </a:lnTo>
                <a:lnTo>
                  <a:pt x="15652" y="13150"/>
                </a:lnTo>
                <a:lnTo>
                  <a:pt x="15652" y="13150"/>
                </a:lnTo>
                <a:lnTo>
                  <a:pt x="15652" y="13150"/>
                </a:lnTo>
                <a:lnTo>
                  <a:pt x="15652" y="13150"/>
                </a:lnTo>
                <a:lnTo>
                  <a:pt x="20869" y="13150"/>
                </a:lnTo>
                <a:lnTo>
                  <a:pt x="20869" y="13150"/>
                </a:lnTo>
                <a:lnTo>
                  <a:pt x="20869" y="13150"/>
                </a:lnTo>
                <a:lnTo>
                  <a:pt x="20869" y="13150"/>
                </a:lnTo>
                <a:lnTo>
                  <a:pt x="20869" y="13150"/>
                </a:lnTo>
                <a:lnTo>
                  <a:pt x="28695" y="13150"/>
                </a:lnTo>
                <a:lnTo>
                  <a:pt x="28695" y="10684"/>
                </a:lnTo>
                <a:lnTo>
                  <a:pt x="28695" y="10684"/>
                </a:lnTo>
                <a:lnTo>
                  <a:pt x="28695" y="10684"/>
                </a:lnTo>
                <a:lnTo>
                  <a:pt x="28695" y="10684"/>
                </a:lnTo>
                <a:lnTo>
                  <a:pt x="33913" y="10684"/>
                </a:lnTo>
                <a:lnTo>
                  <a:pt x="33913" y="10684"/>
                </a:lnTo>
                <a:lnTo>
                  <a:pt x="33913" y="10684"/>
                </a:lnTo>
                <a:lnTo>
                  <a:pt x="33913" y="9041"/>
                </a:lnTo>
                <a:lnTo>
                  <a:pt x="33913" y="9041"/>
                </a:lnTo>
                <a:lnTo>
                  <a:pt x="33913" y="9041"/>
                </a:lnTo>
                <a:lnTo>
                  <a:pt x="33913" y="9041"/>
                </a:lnTo>
                <a:lnTo>
                  <a:pt x="33913" y="9041"/>
                </a:lnTo>
                <a:lnTo>
                  <a:pt x="39130" y="9041"/>
                </a:lnTo>
                <a:lnTo>
                  <a:pt x="39130" y="7397"/>
                </a:lnTo>
                <a:lnTo>
                  <a:pt x="39130" y="7397"/>
                </a:lnTo>
                <a:lnTo>
                  <a:pt x="33913" y="7397"/>
                </a:lnTo>
                <a:lnTo>
                  <a:pt x="33913" y="7397"/>
                </a:lnTo>
                <a:lnTo>
                  <a:pt x="33913" y="7397"/>
                </a:lnTo>
                <a:lnTo>
                  <a:pt x="33913" y="5753"/>
                </a:lnTo>
                <a:lnTo>
                  <a:pt x="33913" y="5753"/>
                </a:lnTo>
                <a:lnTo>
                  <a:pt x="33913" y="5753"/>
                </a:lnTo>
                <a:lnTo>
                  <a:pt x="33913" y="5753"/>
                </a:lnTo>
                <a:lnTo>
                  <a:pt x="33913" y="5753"/>
                </a:lnTo>
                <a:lnTo>
                  <a:pt x="28695" y="5753"/>
                </a:lnTo>
                <a:lnTo>
                  <a:pt x="28695" y="5753"/>
                </a:lnTo>
                <a:lnTo>
                  <a:pt x="28695" y="4109"/>
                </a:lnTo>
                <a:lnTo>
                  <a:pt x="28695" y="4109"/>
                </a:lnTo>
                <a:lnTo>
                  <a:pt x="28695" y="4109"/>
                </a:lnTo>
                <a:lnTo>
                  <a:pt x="28695" y="4109"/>
                </a:lnTo>
                <a:lnTo>
                  <a:pt x="20869" y="4109"/>
                </a:lnTo>
                <a:lnTo>
                  <a:pt x="20869" y="4109"/>
                </a:lnTo>
                <a:lnTo>
                  <a:pt x="20869" y="4109"/>
                </a:lnTo>
                <a:lnTo>
                  <a:pt x="20869" y="4109"/>
                </a:lnTo>
                <a:lnTo>
                  <a:pt x="20869" y="1643"/>
                </a:lnTo>
                <a:lnTo>
                  <a:pt x="20869" y="1643"/>
                </a:lnTo>
                <a:lnTo>
                  <a:pt x="20869" y="1643"/>
                </a:lnTo>
                <a:lnTo>
                  <a:pt x="20869" y="1643"/>
                </a:lnTo>
                <a:lnTo>
                  <a:pt x="20869" y="1643"/>
                </a:lnTo>
                <a:lnTo>
                  <a:pt x="28695" y="1643"/>
                </a:lnTo>
                <a:lnTo>
                  <a:pt x="28695" y="1643"/>
                </a:lnTo>
                <a:lnTo>
                  <a:pt x="28695" y="1643"/>
                </a:lnTo>
                <a:lnTo>
                  <a:pt x="33913" y="1643"/>
                </a:lnTo>
                <a:lnTo>
                  <a:pt x="33913" y="1643"/>
                </a:lnTo>
                <a:lnTo>
                  <a:pt x="33913" y="1643"/>
                </a:lnTo>
                <a:lnTo>
                  <a:pt x="33913" y="1643"/>
                </a:lnTo>
                <a:lnTo>
                  <a:pt x="33913" y="1643"/>
                </a:lnTo>
                <a:lnTo>
                  <a:pt x="33913" y="1643"/>
                </a:lnTo>
                <a:lnTo>
                  <a:pt x="33913" y="0"/>
                </a:lnTo>
                <a:lnTo>
                  <a:pt x="39130" y="0"/>
                </a:lnTo>
                <a:lnTo>
                  <a:pt x="39130" y="0"/>
                </a:lnTo>
                <a:lnTo>
                  <a:pt x="3913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39" name="Shape 739"/>
          <p:cNvSpPr/>
          <p:nvPr/>
        </p:nvSpPr>
        <p:spPr>
          <a:xfrm>
            <a:off x="5951935" y="2149478"/>
            <a:ext cx="161924" cy="69849"/>
          </a:xfrm>
          <a:custGeom>
            <a:avLst/>
            <a:gdLst/>
            <a:ahLst/>
            <a:cxnLst/>
            <a:rect l="0" t="0" r="0" b="0"/>
            <a:pathLst>
              <a:path w="120000" h="120000" extrusionOk="0">
                <a:moveTo>
                  <a:pt x="90882" y="30000"/>
                </a:moveTo>
                <a:lnTo>
                  <a:pt x="90882" y="30000"/>
                </a:lnTo>
                <a:lnTo>
                  <a:pt x="90882" y="30000"/>
                </a:lnTo>
                <a:lnTo>
                  <a:pt x="89117" y="30000"/>
                </a:lnTo>
                <a:lnTo>
                  <a:pt x="89117" y="30000"/>
                </a:lnTo>
                <a:lnTo>
                  <a:pt x="89117" y="30000"/>
                </a:lnTo>
                <a:lnTo>
                  <a:pt x="89117" y="30000"/>
                </a:lnTo>
                <a:lnTo>
                  <a:pt x="86470" y="30000"/>
                </a:lnTo>
                <a:lnTo>
                  <a:pt x="86470" y="30000"/>
                </a:lnTo>
                <a:lnTo>
                  <a:pt x="86470" y="30000"/>
                </a:lnTo>
                <a:lnTo>
                  <a:pt x="86470" y="30000"/>
                </a:lnTo>
                <a:lnTo>
                  <a:pt x="84705" y="30000"/>
                </a:lnTo>
                <a:lnTo>
                  <a:pt x="84705" y="30000"/>
                </a:lnTo>
                <a:lnTo>
                  <a:pt x="84705" y="30000"/>
                </a:lnTo>
                <a:lnTo>
                  <a:pt x="84705" y="30000"/>
                </a:lnTo>
                <a:lnTo>
                  <a:pt x="82941" y="30000"/>
                </a:lnTo>
                <a:lnTo>
                  <a:pt x="82941" y="30000"/>
                </a:lnTo>
                <a:lnTo>
                  <a:pt x="82941" y="30000"/>
                </a:lnTo>
                <a:lnTo>
                  <a:pt x="82941" y="30000"/>
                </a:lnTo>
                <a:lnTo>
                  <a:pt x="81176" y="30000"/>
                </a:lnTo>
                <a:lnTo>
                  <a:pt x="81176" y="30000"/>
                </a:lnTo>
                <a:lnTo>
                  <a:pt x="81176" y="30000"/>
                </a:lnTo>
                <a:lnTo>
                  <a:pt x="81176" y="30000"/>
                </a:lnTo>
                <a:lnTo>
                  <a:pt x="81176" y="30000"/>
                </a:lnTo>
                <a:lnTo>
                  <a:pt x="81176" y="30000"/>
                </a:lnTo>
                <a:lnTo>
                  <a:pt x="81176" y="38181"/>
                </a:lnTo>
                <a:lnTo>
                  <a:pt x="79411" y="38181"/>
                </a:lnTo>
                <a:lnTo>
                  <a:pt x="79411" y="38181"/>
                </a:lnTo>
                <a:lnTo>
                  <a:pt x="81176" y="38181"/>
                </a:lnTo>
                <a:lnTo>
                  <a:pt x="81176" y="38181"/>
                </a:lnTo>
                <a:lnTo>
                  <a:pt x="81176" y="38181"/>
                </a:lnTo>
                <a:lnTo>
                  <a:pt x="81176" y="43636"/>
                </a:lnTo>
                <a:lnTo>
                  <a:pt x="81176" y="43636"/>
                </a:lnTo>
                <a:lnTo>
                  <a:pt x="81176" y="43636"/>
                </a:lnTo>
                <a:lnTo>
                  <a:pt x="81176" y="43636"/>
                </a:lnTo>
                <a:lnTo>
                  <a:pt x="81176" y="43636"/>
                </a:lnTo>
                <a:lnTo>
                  <a:pt x="82941" y="43636"/>
                </a:lnTo>
                <a:lnTo>
                  <a:pt x="82941" y="43636"/>
                </a:lnTo>
                <a:lnTo>
                  <a:pt x="82941" y="43636"/>
                </a:lnTo>
                <a:lnTo>
                  <a:pt x="82941" y="49090"/>
                </a:lnTo>
                <a:lnTo>
                  <a:pt x="82941" y="49090"/>
                </a:lnTo>
                <a:lnTo>
                  <a:pt x="82941" y="49090"/>
                </a:lnTo>
                <a:lnTo>
                  <a:pt x="82941" y="49090"/>
                </a:lnTo>
                <a:lnTo>
                  <a:pt x="82941" y="49090"/>
                </a:lnTo>
                <a:lnTo>
                  <a:pt x="82941" y="49090"/>
                </a:lnTo>
                <a:lnTo>
                  <a:pt x="82941" y="49090"/>
                </a:lnTo>
                <a:lnTo>
                  <a:pt x="82941" y="49090"/>
                </a:lnTo>
                <a:lnTo>
                  <a:pt x="81176" y="49090"/>
                </a:lnTo>
                <a:lnTo>
                  <a:pt x="81176" y="49090"/>
                </a:lnTo>
                <a:lnTo>
                  <a:pt x="81176" y="49090"/>
                </a:lnTo>
                <a:lnTo>
                  <a:pt x="81176" y="49090"/>
                </a:lnTo>
                <a:lnTo>
                  <a:pt x="81176" y="49090"/>
                </a:lnTo>
                <a:lnTo>
                  <a:pt x="79411" y="49090"/>
                </a:lnTo>
                <a:lnTo>
                  <a:pt x="79411" y="49090"/>
                </a:lnTo>
                <a:lnTo>
                  <a:pt x="79411" y="49090"/>
                </a:lnTo>
                <a:lnTo>
                  <a:pt x="77647" y="49090"/>
                </a:lnTo>
                <a:lnTo>
                  <a:pt x="77647" y="49090"/>
                </a:lnTo>
                <a:lnTo>
                  <a:pt x="77647" y="49090"/>
                </a:lnTo>
                <a:lnTo>
                  <a:pt x="77647" y="49090"/>
                </a:lnTo>
                <a:lnTo>
                  <a:pt x="75000" y="49090"/>
                </a:lnTo>
                <a:lnTo>
                  <a:pt x="75000" y="49090"/>
                </a:lnTo>
                <a:lnTo>
                  <a:pt x="75000" y="49090"/>
                </a:lnTo>
                <a:lnTo>
                  <a:pt x="75000" y="49090"/>
                </a:lnTo>
                <a:lnTo>
                  <a:pt x="73235" y="49090"/>
                </a:lnTo>
                <a:lnTo>
                  <a:pt x="73235" y="49090"/>
                </a:lnTo>
                <a:lnTo>
                  <a:pt x="73235" y="49090"/>
                </a:lnTo>
                <a:lnTo>
                  <a:pt x="71470" y="49090"/>
                </a:lnTo>
                <a:lnTo>
                  <a:pt x="71470" y="49090"/>
                </a:lnTo>
                <a:lnTo>
                  <a:pt x="71470" y="49090"/>
                </a:lnTo>
                <a:lnTo>
                  <a:pt x="71470" y="49090"/>
                </a:lnTo>
                <a:lnTo>
                  <a:pt x="69705" y="49090"/>
                </a:lnTo>
                <a:lnTo>
                  <a:pt x="69705" y="54545"/>
                </a:lnTo>
                <a:lnTo>
                  <a:pt x="69705" y="54545"/>
                </a:lnTo>
                <a:lnTo>
                  <a:pt x="69705" y="54545"/>
                </a:lnTo>
                <a:lnTo>
                  <a:pt x="69705" y="54545"/>
                </a:lnTo>
                <a:lnTo>
                  <a:pt x="67941" y="54545"/>
                </a:lnTo>
                <a:lnTo>
                  <a:pt x="67941" y="54545"/>
                </a:lnTo>
                <a:lnTo>
                  <a:pt x="67941" y="49090"/>
                </a:lnTo>
                <a:lnTo>
                  <a:pt x="67941" y="49090"/>
                </a:lnTo>
                <a:lnTo>
                  <a:pt x="67941" y="54545"/>
                </a:lnTo>
                <a:lnTo>
                  <a:pt x="65294" y="54545"/>
                </a:lnTo>
                <a:lnTo>
                  <a:pt x="65294" y="54545"/>
                </a:lnTo>
                <a:lnTo>
                  <a:pt x="65294" y="54545"/>
                </a:lnTo>
                <a:lnTo>
                  <a:pt x="65294" y="54545"/>
                </a:lnTo>
                <a:lnTo>
                  <a:pt x="67941" y="54545"/>
                </a:lnTo>
                <a:lnTo>
                  <a:pt x="67941" y="54545"/>
                </a:lnTo>
                <a:lnTo>
                  <a:pt x="67941" y="54545"/>
                </a:lnTo>
                <a:lnTo>
                  <a:pt x="69705" y="54545"/>
                </a:lnTo>
                <a:lnTo>
                  <a:pt x="69705" y="54545"/>
                </a:lnTo>
                <a:lnTo>
                  <a:pt x="69705" y="54545"/>
                </a:lnTo>
                <a:lnTo>
                  <a:pt x="69705" y="54545"/>
                </a:lnTo>
                <a:lnTo>
                  <a:pt x="71470" y="54545"/>
                </a:lnTo>
                <a:lnTo>
                  <a:pt x="71470" y="54545"/>
                </a:lnTo>
                <a:lnTo>
                  <a:pt x="71470" y="54545"/>
                </a:lnTo>
                <a:lnTo>
                  <a:pt x="71470" y="54545"/>
                </a:lnTo>
                <a:lnTo>
                  <a:pt x="71470" y="54545"/>
                </a:lnTo>
                <a:lnTo>
                  <a:pt x="73235" y="54545"/>
                </a:lnTo>
                <a:lnTo>
                  <a:pt x="73235" y="54545"/>
                </a:lnTo>
                <a:lnTo>
                  <a:pt x="73235" y="54545"/>
                </a:lnTo>
                <a:lnTo>
                  <a:pt x="73235" y="54545"/>
                </a:lnTo>
                <a:lnTo>
                  <a:pt x="73235" y="54545"/>
                </a:lnTo>
                <a:lnTo>
                  <a:pt x="75000" y="54545"/>
                </a:lnTo>
                <a:lnTo>
                  <a:pt x="75000" y="54545"/>
                </a:lnTo>
                <a:lnTo>
                  <a:pt x="75000" y="54545"/>
                </a:lnTo>
                <a:lnTo>
                  <a:pt x="75000" y="54545"/>
                </a:lnTo>
                <a:lnTo>
                  <a:pt x="75000" y="54545"/>
                </a:lnTo>
                <a:lnTo>
                  <a:pt x="75000" y="54545"/>
                </a:lnTo>
                <a:lnTo>
                  <a:pt x="77647" y="54545"/>
                </a:lnTo>
                <a:lnTo>
                  <a:pt x="77647" y="54545"/>
                </a:lnTo>
                <a:lnTo>
                  <a:pt x="77647" y="54545"/>
                </a:lnTo>
                <a:lnTo>
                  <a:pt x="77647" y="54545"/>
                </a:lnTo>
                <a:lnTo>
                  <a:pt x="79411" y="54545"/>
                </a:lnTo>
                <a:lnTo>
                  <a:pt x="79411" y="54545"/>
                </a:lnTo>
                <a:lnTo>
                  <a:pt x="79411" y="54545"/>
                </a:lnTo>
                <a:lnTo>
                  <a:pt x="81176" y="54545"/>
                </a:lnTo>
                <a:lnTo>
                  <a:pt x="81176" y="54545"/>
                </a:lnTo>
                <a:lnTo>
                  <a:pt x="81176" y="54545"/>
                </a:lnTo>
                <a:lnTo>
                  <a:pt x="81176" y="54545"/>
                </a:lnTo>
                <a:lnTo>
                  <a:pt x="82941" y="54545"/>
                </a:lnTo>
                <a:lnTo>
                  <a:pt x="82941" y="54545"/>
                </a:lnTo>
                <a:lnTo>
                  <a:pt x="82941" y="54545"/>
                </a:lnTo>
                <a:lnTo>
                  <a:pt x="82941" y="54545"/>
                </a:lnTo>
                <a:lnTo>
                  <a:pt x="84705" y="54545"/>
                </a:lnTo>
                <a:lnTo>
                  <a:pt x="84705" y="54545"/>
                </a:lnTo>
                <a:lnTo>
                  <a:pt x="84705" y="54545"/>
                </a:lnTo>
                <a:lnTo>
                  <a:pt x="86470" y="54545"/>
                </a:lnTo>
                <a:lnTo>
                  <a:pt x="86470" y="54545"/>
                </a:lnTo>
                <a:lnTo>
                  <a:pt x="86470" y="54545"/>
                </a:lnTo>
                <a:lnTo>
                  <a:pt x="86470" y="54545"/>
                </a:lnTo>
                <a:lnTo>
                  <a:pt x="86470" y="54545"/>
                </a:lnTo>
                <a:lnTo>
                  <a:pt x="89117" y="54545"/>
                </a:lnTo>
                <a:lnTo>
                  <a:pt x="89117" y="54545"/>
                </a:lnTo>
                <a:lnTo>
                  <a:pt x="89117" y="54545"/>
                </a:lnTo>
                <a:lnTo>
                  <a:pt x="89117" y="54545"/>
                </a:lnTo>
                <a:lnTo>
                  <a:pt x="90882" y="54545"/>
                </a:lnTo>
                <a:lnTo>
                  <a:pt x="90882" y="54545"/>
                </a:lnTo>
                <a:lnTo>
                  <a:pt x="90882" y="54545"/>
                </a:lnTo>
                <a:lnTo>
                  <a:pt x="90882" y="54545"/>
                </a:lnTo>
                <a:lnTo>
                  <a:pt x="92647" y="54545"/>
                </a:lnTo>
                <a:lnTo>
                  <a:pt x="92647" y="60000"/>
                </a:lnTo>
                <a:lnTo>
                  <a:pt x="90882" y="60000"/>
                </a:lnTo>
                <a:lnTo>
                  <a:pt x="90882" y="60000"/>
                </a:lnTo>
                <a:lnTo>
                  <a:pt x="92647" y="60000"/>
                </a:lnTo>
                <a:lnTo>
                  <a:pt x="92647" y="60000"/>
                </a:lnTo>
                <a:lnTo>
                  <a:pt x="90882" y="60000"/>
                </a:lnTo>
                <a:lnTo>
                  <a:pt x="90882" y="60000"/>
                </a:lnTo>
                <a:lnTo>
                  <a:pt x="90882" y="60000"/>
                </a:lnTo>
                <a:lnTo>
                  <a:pt x="90882" y="68181"/>
                </a:lnTo>
                <a:lnTo>
                  <a:pt x="90882" y="68181"/>
                </a:lnTo>
                <a:lnTo>
                  <a:pt x="89117" y="68181"/>
                </a:lnTo>
                <a:lnTo>
                  <a:pt x="89117" y="68181"/>
                </a:lnTo>
                <a:lnTo>
                  <a:pt x="89117" y="68181"/>
                </a:lnTo>
                <a:lnTo>
                  <a:pt x="89117" y="68181"/>
                </a:lnTo>
                <a:lnTo>
                  <a:pt x="89117" y="68181"/>
                </a:lnTo>
                <a:lnTo>
                  <a:pt x="89117" y="68181"/>
                </a:lnTo>
                <a:lnTo>
                  <a:pt x="90882" y="68181"/>
                </a:lnTo>
                <a:lnTo>
                  <a:pt x="90882" y="68181"/>
                </a:lnTo>
                <a:lnTo>
                  <a:pt x="90882" y="68181"/>
                </a:lnTo>
                <a:lnTo>
                  <a:pt x="92647" y="68181"/>
                </a:lnTo>
                <a:lnTo>
                  <a:pt x="92647" y="68181"/>
                </a:lnTo>
                <a:lnTo>
                  <a:pt x="90882" y="68181"/>
                </a:lnTo>
                <a:lnTo>
                  <a:pt x="90882" y="68181"/>
                </a:lnTo>
                <a:lnTo>
                  <a:pt x="90882" y="68181"/>
                </a:lnTo>
                <a:lnTo>
                  <a:pt x="90882" y="68181"/>
                </a:lnTo>
                <a:lnTo>
                  <a:pt x="92647" y="68181"/>
                </a:lnTo>
                <a:lnTo>
                  <a:pt x="92647" y="68181"/>
                </a:lnTo>
                <a:lnTo>
                  <a:pt x="92647" y="60000"/>
                </a:lnTo>
                <a:lnTo>
                  <a:pt x="92647" y="60000"/>
                </a:lnTo>
                <a:lnTo>
                  <a:pt x="92647" y="60000"/>
                </a:lnTo>
                <a:lnTo>
                  <a:pt x="92647" y="60000"/>
                </a:lnTo>
                <a:lnTo>
                  <a:pt x="94411" y="60000"/>
                </a:lnTo>
                <a:lnTo>
                  <a:pt x="94411" y="60000"/>
                </a:lnTo>
                <a:lnTo>
                  <a:pt x="94411" y="60000"/>
                </a:lnTo>
                <a:lnTo>
                  <a:pt x="94411" y="60000"/>
                </a:lnTo>
                <a:lnTo>
                  <a:pt x="94411" y="60000"/>
                </a:lnTo>
                <a:lnTo>
                  <a:pt x="96176" y="60000"/>
                </a:lnTo>
                <a:lnTo>
                  <a:pt x="96176" y="54545"/>
                </a:lnTo>
                <a:lnTo>
                  <a:pt x="96176" y="54545"/>
                </a:lnTo>
                <a:lnTo>
                  <a:pt x="96176" y="54545"/>
                </a:lnTo>
                <a:lnTo>
                  <a:pt x="98823" y="54545"/>
                </a:lnTo>
                <a:lnTo>
                  <a:pt x="98823" y="54545"/>
                </a:lnTo>
                <a:lnTo>
                  <a:pt x="98823" y="54545"/>
                </a:lnTo>
                <a:lnTo>
                  <a:pt x="98823" y="54545"/>
                </a:lnTo>
                <a:lnTo>
                  <a:pt x="100588" y="54545"/>
                </a:lnTo>
                <a:lnTo>
                  <a:pt x="100588" y="60000"/>
                </a:lnTo>
                <a:lnTo>
                  <a:pt x="100588" y="60000"/>
                </a:lnTo>
                <a:lnTo>
                  <a:pt x="100588" y="54545"/>
                </a:lnTo>
                <a:lnTo>
                  <a:pt x="100588" y="54545"/>
                </a:lnTo>
                <a:lnTo>
                  <a:pt x="100588" y="54545"/>
                </a:lnTo>
                <a:lnTo>
                  <a:pt x="102352" y="54545"/>
                </a:lnTo>
                <a:lnTo>
                  <a:pt x="102352" y="54545"/>
                </a:lnTo>
                <a:lnTo>
                  <a:pt x="102352" y="54545"/>
                </a:lnTo>
                <a:lnTo>
                  <a:pt x="104117" y="54545"/>
                </a:lnTo>
                <a:lnTo>
                  <a:pt x="104117" y="54545"/>
                </a:lnTo>
                <a:lnTo>
                  <a:pt x="104117" y="54545"/>
                </a:lnTo>
                <a:lnTo>
                  <a:pt x="104117" y="54545"/>
                </a:lnTo>
                <a:lnTo>
                  <a:pt x="105882" y="54545"/>
                </a:lnTo>
                <a:lnTo>
                  <a:pt x="105882" y="54545"/>
                </a:lnTo>
                <a:lnTo>
                  <a:pt x="105882" y="54545"/>
                </a:lnTo>
                <a:lnTo>
                  <a:pt x="105882" y="54545"/>
                </a:lnTo>
                <a:lnTo>
                  <a:pt x="105882" y="60000"/>
                </a:lnTo>
                <a:lnTo>
                  <a:pt x="108529" y="60000"/>
                </a:lnTo>
                <a:lnTo>
                  <a:pt x="108529" y="60000"/>
                </a:lnTo>
                <a:lnTo>
                  <a:pt x="108529" y="60000"/>
                </a:lnTo>
                <a:lnTo>
                  <a:pt x="108529" y="60000"/>
                </a:lnTo>
                <a:lnTo>
                  <a:pt x="110294" y="60000"/>
                </a:lnTo>
                <a:lnTo>
                  <a:pt x="110294" y="60000"/>
                </a:lnTo>
                <a:lnTo>
                  <a:pt x="110294" y="60000"/>
                </a:lnTo>
                <a:lnTo>
                  <a:pt x="110294" y="60000"/>
                </a:lnTo>
                <a:lnTo>
                  <a:pt x="112058" y="60000"/>
                </a:lnTo>
                <a:lnTo>
                  <a:pt x="112058" y="60000"/>
                </a:lnTo>
                <a:lnTo>
                  <a:pt x="112058" y="60000"/>
                </a:lnTo>
                <a:lnTo>
                  <a:pt x="112058" y="60000"/>
                </a:lnTo>
                <a:lnTo>
                  <a:pt x="113823" y="60000"/>
                </a:lnTo>
                <a:lnTo>
                  <a:pt x="113823" y="60000"/>
                </a:lnTo>
                <a:lnTo>
                  <a:pt x="113823" y="68181"/>
                </a:lnTo>
                <a:lnTo>
                  <a:pt x="113823" y="68181"/>
                </a:lnTo>
                <a:lnTo>
                  <a:pt x="113823" y="68181"/>
                </a:lnTo>
                <a:lnTo>
                  <a:pt x="113823" y="68181"/>
                </a:lnTo>
                <a:lnTo>
                  <a:pt x="115588" y="68181"/>
                </a:lnTo>
                <a:lnTo>
                  <a:pt x="115588" y="68181"/>
                </a:lnTo>
                <a:lnTo>
                  <a:pt x="115588" y="68181"/>
                </a:lnTo>
                <a:lnTo>
                  <a:pt x="115588" y="68181"/>
                </a:lnTo>
                <a:lnTo>
                  <a:pt x="115588" y="68181"/>
                </a:lnTo>
                <a:lnTo>
                  <a:pt x="118235" y="68181"/>
                </a:lnTo>
                <a:lnTo>
                  <a:pt x="118235" y="73636"/>
                </a:lnTo>
                <a:lnTo>
                  <a:pt x="118235" y="73636"/>
                </a:lnTo>
                <a:lnTo>
                  <a:pt x="118235" y="73636"/>
                </a:lnTo>
                <a:lnTo>
                  <a:pt x="118235" y="73636"/>
                </a:lnTo>
                <a:lnTo>
                  <a:pt x="118235" y="73636"/>
                </a:lnTo>
                <a:lnTo>
                  <a:pt x="120000" y="73636"/>
                </a:lnTo>
                <a:lnTo>
                  <a:pt x="120000" y="73636"/>
                </a:lnTo>
                <a:lnTo>
                  <a:pt x="120000" y="73636"/>
                </a:lnTo>
                <a:lnTo>
                  <a:pt x="120000" y="73636"/>
                </a:lnTo>
                <a:lnTo>
                  <a:pt x="120000" y="79090"/>
                </a:lnTo>
                <a:lnTo>
                  <a:pt x="120000" y="79090"/>
                </a:lnTo>
                <a:lnTo>
                  <a:pt x="120000" y="79090"/>
                </a:lnTo>
                <a:lnTo>
                  <a:pt x="120000" y="79090"/>
                </a:lnTo>
                <a:lnTo>
                  <a:pt x="120000" y="79090"/>
                </a:lnTo>
                <a:lnTo>
                  <a:pt x="118235" y="79090"/>
                </a:lnTo>
                <a:lnTo>
                  <a:pt x="118235" y="79090"/>
                </a:lnTo>
                <a:lnTo>
                  <a:pt x="118235" y="79090"/>
                </a:lnTo>
                <a:lnTo>
                  <a:pt x="118235" y="84545"/>
                </a:lnTo>
                <a:lnTo>
                  <a:pt x="118235" y="84545"/>
                </a:lnTo>
                <a:lnTo>
                  <a:pt x="115588" y="84545"/>
                </a:lnTo>
                <a:lnTo>
                  <a:pt x="115588" y="84545"/>
                </a:lnTo>
                <a:lnTo>
                  <a:pt x="115588" y="79090"/>
                </a:lnTo>
                <a:lnTo>
                  <a:pt x="115588" y="79090"/>
                </a:lnTo>
                <a:lnTo>
                  <a:pt x="115588" y="79090"/>
                </a:lnTo>
                <a:lnTo>
                  <a:pt x="113823" y="79090"/>
                </a:lnTo>
                <a:lnTo>
                  <a:pt x="113823" y="79090"/>
                </a:lnTo>
                <a:lnTo>
                  <a:pt x="113823" y="79090"/>
                </a:lnTo>
                <a:lnTo>
                  <a:pt x="113823" y="79090"/>
                </a:lnTo>
                <a:lnTo>
                  <a:pt x="113823" y="84545"/>
                </a:lnTo>
                <a:lnTo>
                  <a:pt x="113823" y="84545"/>
                </a:lnTo>
                <a:lnTo>
                  <a:pt x="113823" y="84545"/>
                </a:lnTo>
                <a:lnTo>
                  <a:pt x="113823" y="84545"/>
                </a:lnTo>
                <a:lnTo>
                  <a:pt x="113823" y="84545"/>
                </a:lnTo>
                <a:lnTo>
                  <a:pt x="113823" y="84545"/>
                </a:lnTo>
                <a:lnTo>
                  <a:pt x="113823" y="90000"/>
                </a:lnTo>
                <a:lnTo>
                  <a:pt x="113823" y="90000"/>
                </a:lnTo>
                <a:lnTo>
                  <a:pt x="113823" y="90000"/>
                </a:lnTo>
                <a:lnTo>
                  <a:pt x="113823" y="90000"/>
                </a:lnTo>
                <a:lnTo>
                  <a:pt x="113823" y="98181"/>
                </a:lnTo>
                <a:lnTo>
                  <a:pt x="113823" y="98181"/>
                </a:lnTo>
                <a:lnTo>
                  <a:pt x="113823" y="98181"/>
                </a:lnTo>
                <a:lnTo>
                  <a:pt x="112058" y="98181"/>
                </a:lnTo>
                <a:lnTo>
                  <a:pt x="112058" y="98181"/>
                </a:lnTo>
                <a:lnTo>
                  <a:pt x="112058" y="98181"/>
                </a:lnTo>
                <a:lnTo>
                  <a:pt x="112058" y="98181"/>
                </a:lnTo>
                <a:lnTo>
                  <a:pt x="112058" y="98181"/>
                </a:lnTo>
                <a:lnTo>
                  <a:pt x="112058" y="98181"/>
                </a:lnTo>
                <a:lnTo>
                  <a:pt x="112058" y="98181"/>
                </a:lnTo>
                <a:lnTo>
                  <a:pt x="112058" y="98181"/>
                </a:lnTo>
                <a:lnTo>
                  <a:pt x="112058" y="103636"/>
                </a:lnTo>
                <a:lnTo>
                  <a:pt x="113823" y="103636"/>
                </a:lnTo>
                <a:lnTo>
                  <a:pt x="113823" y="103636"/>
                </a:lnTo>
                <a:lnTo>
                  <a:pt x="113823" y="103636"/>
                </a:lnTo>
                <a:lnTo>
                  <a:pt x="113823" y="103636"/>
                </a:lnTo>
                <a:lnTo>
                  <a:pt x="115588" y="103636"/>
                </a:lnTo>
                <a:lnTo>
                  <a:pt x="115588" y="103636"/>
                </a:lnTo>
                <a:lnTo>
                  <a:pt x="115588" y="103636"/>
                </a:lnTo>
                <a:lnTo>
                  <a:pt x="115588" y="109090"/>
                </a:lnTo>
                <a:lnTo>
                  <a:pt x="115588" y="109090"/>
                </a:lnTo>
                <a:lnTo>
                  <a:pt x="115588" y="109090"/>
                </a:lnTo>
                <a:lnTo>
                  <a:pt x="115588" y="109090"/>
                </a:lnTo>
                <a:lnTo>
                  <a:pt x="115588" y="109090"/>
                </a:lnTo>
                <a:lnTo>
                  <a:pt x="115588" y="109090"/>
                </a:lnTo>
                <a:lnTo>
                  <a:pt x="115588" y="109090"/>
                </a:lnTo>
                <a:lnTo>
                  <a:pt x="115588" y="114545"/>
                </a:lnTo>
                <a:lnTo>
                  <a:pt x="113823" y="114545"/>
                </a:lnTo>
                <a:lnTo>
                  <a:pt x="113823" y="114545"/>
                </a:lnTo>
                <a:lnTo>
                  <a:pt x="113823" y="114545"/>
                </a:lnTo>
                <a:lnTo>
                  <a:pt x="113823" y="114545"/>
                </a:lnTo>
                <a:lnTo>
                  <a:pt x="112058" y="114545"/>
                </a:lnTo>
                <a:lnTo>
                  <a:pt x="112058" y="114545"/>
                </a:lnTo>
                <a:lnTo>
                  <a:pt x="112058" y="114545"/>
                </a:lnTo>
                <a:lnTo>
                  <a:pt x="112058" y="114545"/>
                </a:lnTo>
                <a:lnTo>
                  <a:pt x="110294" y="114545"/>
                </a:lnTo>
                <a:lnTo>
                  <a:pt x="110294" y="114545"/>
                </a:lnTo>
                <a:lnTo>
                  <a:pt x="110294" y="114545"/>
                </a:lnTo>
                <a:lnTo>
                  <a:pt x="110294" y="114545"/>
                </a:lnTo>
                <a:lnTo>
                  <a:pt x="110294" y="114545"/>
                </a:lnTo>
                <a:lnTo>
                  <a:pt x="108529" y="114545"/>
                </a:lnTo>
                <a:lnTo>
                  <a:pt x="108529" y="114545"/>
                </a:lnTo>
                <a:lnTo>
                  <a:pt x="108529" y="114545"/>
                </a:lnTo>
                <a:lnTo>
                  <a:pt x="105882" y="114545"/>
                </a:lnTo>
                <a:lnTo>
                  <a:pt x="105882" y="114545"/>
                </a:lnTo>
                <a:lnTo>
                  <a:pt x="105882" y="114545"/>
                </a:lnTo>
                <a:lnTo>
                  <a:pt x="105882" y="114545"/>
                </a:lnTo>
                <a:lnTo>
                  <a:pt x="104117" y="114545"/>
                </a:lnTo>
                <a:lnTo>
                  <a:pt x="104117" y="114545"/>
                </a:lnTo>
                <a:lnTo>
                  <a:pt x="104117" y="114545"/>
                </a:lnTo>
                <a:lnTo>
                  <a:pt x="104117" y="114545"/>
                </a:lnTo>
                <a:lnTo>
                  <a:pt x="102352" y="114545"/>
                </a:lnTo>
                <a:lnTo>
                  <a:pt x="102352" y="114545"/>
                </a:lnTo>
                <a:lnTo>
                  <a:pt x="102352" y="114545"/>
                </a:lnTo>
                <a:lnTo>
                  <a:pt x="100588" y="114545"/>
                </a:lnTo>
                <a:lnTo>
                  <a:pt x="100588" y="114545"/>
                </a:lnTo>
                <a:lnTo>
                  <a:pt x="100588" y="114545"/>
                </a:lnTo>
                <a:lnTo>
                  <a:pt x="100588" y="114545"/>
                </a:lnTo>
                <a:lnTo>
                  <a:pt x="98823" y="114545"/>
                </a:lnTo>
                <a:lnTo>
                  <a:pt x="98823" y="114545"/>
                </a:lnTo>
                <a:lnTo>
                  <a:pt x="98823" y="120000"/>
                </a:lnTo>
                <a:lnTo>
                  <a:pt x="98823" y="120000"/>
                </a:lnTo>
                <a:lnTo>
                  <a:pt x="100588" y="120000"/>
                </a:lnTo>
                <a:lnTo>
                  <a:pt x="100588" y="120000"/>
                </a:lnTo>
                <a:lnTo>
                  <a:pt x="98823" y="120000"/>
                </a:lnTo>
                <a:lnTo>
                  <a:pt x="98823" y="120000"/>
                </a:lnTo>
                <a:lnTo>
                  <a:pt x="98823" y="120000"/>
                </a:lnTo>
                <a:lnTo>
                  <a:pt x="98823" y="120000"/>
                </a:lnTo>
                <a:lnTo>
                  <a:pt x="98823" y="120000"/>
                </a:lnTo>
                <a:lnTo>
                  <a:pt x="96176" y="120000"/>
                </a:lnTo>
                <a:lnTo>
                  <a:pt x="96176" y="120000"/>
                </a:lnTo>
                <a:lnTo>
                  <a:pt x="96176" y="120000"/>
                </a:lnTo>
                <a:lnTo>
                  <a:pt x="94411" y="120000"/>
                </a:lnTo>
                <a:lnTo>
                  <a:pt x="94411" y="120000"/>
                </a:lnTo>
                <a:lnTo>
                  <a:pt x="94411" y="120000"/>
                </a:lnTo>
                <a:lnTo>
                  <a:pt x="94411" y="120000"/>
                </a:lnTo>
                <a:lnTo>
                  <a:pt x="94411" y="114545"/>
                </a:lnTo>
                <a:lnTo>
                  <a:pt x="92647" y="114545"/>
                </a:lnTo>
                <a:lnTo>
                  <a:pt x="92647" y="114545"/>
                </a:lnTo>
                <a:lnTo>
                  <a:pt x="92647" y="114545"/>
                </a:lnTo>
                <a:lnTo>
                  <a:pt x="92647" y="114545"/>
                </a:lnTo>
                <a:lnTo>
                  <a:pt x="90882" y="114545"/>
                </a:lnTo>
                <a:lnTo>
                  <a:pt x="90882" y="114545"/>
                </a:lnTo>
                <a:lnTo>
                  <a:pt x="90882" y="114545"/>
                </a:lnTo>
                <a:lnTo>
                  <a:pt x="89117" y="114545"/>
                </a:lnTo>
                <a:lnTo>
                  <a:pt x="89117" y="120000"/>
                </a:lnTo>
                <a:lnTo>
                  <a:pt x="89117" y="120000"/>
                </a:lnTo>
                <a:lnTo>
                  <a:pt x="89117" y="120000"/>
                </a:lnTo>
                <a:lnTo>
                  <a:pt x="89117" y="120000"/>
                </a:lnTo>
                <a:lnTo>
                  <a:pt x="89117" y="120000"/>
                </a:lnTo>
                <a:lnTo>
                  <a:pt x="89117" y="120000"/>
                </a:lnTo>
                <a:lnTo>
                  <a:pt x="86470" y="120000"/>
                </a:lnTo>
                <a:lnTo>
                  <a:pt x="86470" y="114545"/>
                </a:lnTo>
                <a:lnTo>
                  <a:pt x="86470" y="114545"/>
                </a:lnTo>
                <a:lnTo>
                  <a:pt x="86470" y="114545"/>
                </a:lnTo>
                <a:lnTo>
                  <a:pt x="86470" y="114545"/>
                </a:lnTo>
                <a:lnTo>
                  <a:pt x="84705" y="114545"/>
                </a:lnTo>
                <a:lnTo>
                  <a:pt x="84705" y="114545"/>
                </a:lnTo>
                <a:lnTo>
                  <a:pt x="84705" y="114545"/>
                </a:lnTo>
                <a:lnTo>
                  <a:pt x="82941" y="114545"/>
                </a:lnTo>
                <a:lnTo>
                  <a:pt x="82941" y="114545"/>
                </a:lnTo>
                <a:lnTo>
                  <a:pt x="82941" y="114545"/>
                </a:lnTo>
                <a:lnTo>
                  <a:pt x="82941" y="114545"/>
                </a:lnTo>
                <a:lnTo>
                  <a:pt x="82941" y="114545"/>
                </a:lnTo>
                <a:lnTo>
                  <a:pt x="81176" y="114545"/>
                </a:lnTo>
                <a:lnTo>
                  <a:pt x="81176" y="114545"/>
                </a:lnTo>
                <a:lnTo>
                  <a:pt x="81176" y="114545"/>
                </a:lnTo>
                <a:lnTo>
                  <a:pt x="81176" y="114545"/>
                </a:lnTo>
                <a:lnTo>
                  <a:pt x="81176" y="114545"/>
                </a:lnTo>
                <a:lnTo>
                  <a:pt x="79411" y="114545"/>
                </a:lnTo>
                <a:lnTo>
                  <a:pt x="79411" y="114545"/>
                </a:lnTo>
                <a:lnTo>
                  <a:pt x="79411" y="114545"/>
                </a:lnTo>
                <a:lnTo>
                  <a:pt x="77647" y="114545"/>
                </a:lnTo>
                <a:lnTo>
                  <a:pt x="77647" y="114545"/>
                </a:lnTo>
                <a:lnTo>
                  <a:pt x="77647" y="109090"/>
                </a:lnTo>
                <a:lnTo>
                  <a:pt x="77647" y="109090"/>
                </a:lnTo>
                <a:lnTo>
                  <a:pt x="77647" y="109090"/>
                </a:lnTo>
                <a:lnTo>
                  <a:pt x="77647" y="109090"/>
                </a:lnTo>
                <a:lnTo>
                  <a:pt x="75000" y="109090"/>
                </a:lnTo>
                <a:lnTo>
                  <a:pt x="75000" y="109090"/>
                </a:lnTo>
                <a:lnTo>
                  <a:pt x="75000" y="109090"/>
                </a:lnTo>
                <a:lnTo>
                  <a:pt x="75000" y="109090"/>
                </a:lnTo>
                <a:lnTo>
                  <a:pt x="73235" y="109090"/>
                </a:lnTo>
                <a:lnTo>
                  <a:pt x="73235" y="109090"/>
                </a:lnTo>
                <a:lnTo>
                  <a:pt x="73235" y="109090"/>
                </a:lnTo>
                <a:lnTo>
                  <a:pt x="71470" y="109090"/>
                </a:lnTo>
                <a:lnTo>
                  <a:pt x="71470" y="109090"/>
                </a:lnTo>
                <a:lnTo>
                  <a:pt x="71470" y="109090"/>
                </a:lnTo>
                <a:lnTo>
                  <a:pt x="71470" y="109090"/>
                </a:lnTo>
                <a:lnTo>
                  <a:pt x="69705" y="109090"/>
                </a:lnTo>
                <a:lnTo>
                  <a:pt x="69705" y="109090"/>
                </a:lnTo>
                <a:lnTo>
                  <a:pt x="69705" y="109090"/>
                </a:lnTo>
                <a:lnTo>
                  <a:pt x="69705" y="109090"/>
                </a:lnTo>
                <a:lnTo>
                  <a:pt x="69705" y="109090"/>
                </a:lnTo>
                <a:lnTo>
                  <a:pt x="67941" y="109090"/>
                </a:lnTo>
                <a:lnTo>
                  <a:pt x="67941" y="109090"/>
                </a:lnTo>
                <a:lnTo>
                  <a:pt x="67941" y="109090"/>
                </a:lnTo>
                <a:lnTo>
                  <a:pt x="67941" y="109090"/>
                </a:lnTo>
                <a:lnTo>
                  <a:pt x="65294" y="109090"/>
                </a:lnTo>
                <a:lnTo>
                  <a:pt x="65294" y="109090"/>
                </a:lnTo>
                <a:lnTo>
                  <a:pt x="65294" y="109090"/>
                </a:lnTo>
                <a:lnTo>
                  <a:pt x="65294" y="109090"/>
                </a:lnTo>
                <a:lnTo>
                  <a:pt x="63529" y="109090"/>
                </a:lnTo>
                <a:lnTo>
                  <a:pt x="63529" y="109090"/>
                </a:lnTo>
                <a:lnTo>
                  <a:pt x="63529" y="109090"/>
                </a:lnTo>
                <a:lnTo>
                  <a:pt x="63529" y="109090"/>
                </a:lnTo>
                <a:lnTo>
                  <a:pt x="63529" y="109090"/>
                </a:lnTo>
                <a:lnTo>
                  <a:pt x="63529" y="109090"/>
                </a:lnTo>
                <a:lnTo>
                  <a:pt x="61764" y="109090"/>
                </a:lnTo>
                <a:lnTo>
                  <a:pt x="61764" y="109090"/>
                </a:lnTo>
                <a:lnTo>
                  <a:pt x="61764" y="109090"/>
                </a:lnTo>
                <a:lnTo>
                  <a:pt x="60000" y="109090"/>
                </a:lnTo>
                <a:lnTo>
                  <a:pt x="60000" y="109090"/>
                </a:lnTo>
                <a:lnTo>
                  <a:pt x="60000" y="103636"/>
                </a:lnTo>
                <a:lnTo>
                  <a:pt x="60000" y="103636"/>
                </a:lnTo>
                <a:lnTo>
                  <a:pt x="60000" y="103636"/>
                </a:lnTo>
                <a:lnTo>
                  <a:pt x="60000" y="103636"/>
                </a:lnTo>
                <a:lnTo>
                  <a:pt x="60000" y="103636"/>
                </a:lnTo>
                <a:lnTo>
                  <a:pt x="58235" y="103636"/>
                </a:lnTo>
                <a:lnTo>
                  <a:pt x="58235" y="103636"/>
                </a:lnTo>
                <a:lnTo>
                  <a:pt x="58235" y="103636"/>
                </a:lnTo>
                <a:lnTo>
                  <a:pt x="58235" y="103636"/>
                </a:lnTo>
                <a:lnTo>
                  <a:pt x="58235" y="103636"/>
                </a:lnTo>
                <a:lnTo>
                  <a:pt x="55588" y="103636"/>
                </a:lnTo>
                <a:lnTo>
                  <a:pt x="55588" y="103636"/>
                </a:lnTo>
                <a:lnTo>
                  <a:pt x="55588" y="103636"/>
                </a:lnTo>
                <a:lnTo>
                  <a:pt x="53823" y="103636"/>
                </a:lnTo>
                <a:lnTo>
                  <a:pt x="53823" y="109090"/>
                </a:lnTo>
                <a:lnTo>
                  <a:pt x="53823" y="109090"/>
                </a:lnTo>
                <a:lnTo>
                  <a:pt x="53823" y="109090"/>
                </a:lnTo>
                <a:lnTo>
                  <a:pt x="53823" y="109090"/>
                </a:lnTo>
                <a:lnTo>
                  <a:pt x="52058" y="109090"/>
                </a:lnTo>
                <a:lnTo>
                  <a:pt x="52058" y="109090"/>
                </a:lnTo>
                <a:lnTo>
                  <a:pt x="52058" y="109090"/>
                </a:lnTo>
                <a:lnTo>
                  <a:pt x="52058" y="103636"/>
                </a:lnTo>
                <a:lnTo>
                  <a:pt x="52058" y="103636"/>
                </a:lnTo>
                <a:lnTo>
                  <a:pt x="50294" y="103636"/>
                </a:lnTo>
                <a:lnTo>
                  <a:pt x="50294" y="103636"/>
                </a:lnTo>
                <a:lnTo>
                  <a:pt x="50294" y="103636"/>
                </a:lnTo>
                <a:lnTo>
                  <a:pt x="48529" y="103636"/>
                </a:lnTo>
                <a:lnTo>
                  <a:pt x="48529" y="103636"/>
                </a:lnTo>
                <a:lnTo>
                  <a:pt x="48529" y="103636"/>
                </a:lnTo>
                <a:lnTo>
                  <a:pt x="48529" y="103636"/>
                </a:lnTo>
                <a:lnTo>
                  <a:pt x="48529" y="103636"/>
                </a:lnTo>
                <a:lnTo>
                  <a:pt x="48529" y="103636"/>
                </a:lnTo>
                <a:lnTo>
                  <a:pt x="48529" y="98181"/>
                </a:lnTo>
                <a:lnTo>
                  <a:pt x="45882" y="98181"/>
                </a:lnTo>
                <a:lnTo>
                  <a:pt x="45882" y="98181"/>
                </a:lnTo>
                <a:lnTo>
                  <a:pt x="45882" y="98181"/>
                </a:lnTo>
                <a:lnTo>
                  <a:pt x="45882" y="98181"/>
                </a:lnTo>
                <a:lnTo>
                  <a:pt x="45882" y="98181"/>
                </a:lnTo>
                <a:lnTo>
                  <a:pt x="44117" y="98181"/>
                </a:lnTo>
                <a:lnTo>
                  <a:pt x="44117" y="98181"/>
                </a:lnTo>
                <a:lnTo>
                  <a:pt x="44117" y="98181"/>
                </a:lnTo>
                <a:lnTo>
                  <a:pt x="44117" y="98181"/>
                </a:lnTo>
                <a:lnTo>
                  <a:pt x="44117" y="90000"/>
                </a:lnTo>
                <a:lnTo>
                  <a:pt x="44117" y="90000"/>
                </a:lnTo>
                <a:lnTo>
                  <a:pt x="44117" y="90000"/>
                </a:lnTo>
                <a:lnTo>
                  <a:pt x="44117" y="90000"/>
                </a:lnTo>
                <a:lnTo>
                  <a:pt x="44117" y="84545"/>
                </a:lnTo>
                <a:lnTo>
                  <a:pt x="42352" y="84545"/>
                </a:lnTo>
                <a:lnTo>
                  <a:pt x="42352" y="84545"/>
                </a:lnTo>
                <a:lnTo>
                  <a:pt x="42352" y="84545"/>
                </a:lnTo>
                <a:lnTo>
                  <a:pt x="42352" y="84545"/>
                </a:lnTo>
                <a:lnTo>
                  <a:pt x="40588" y="84545"/>
                </a:lnTo>
                <a:lnTo>
                  <a:pt x="40588" y="84545"/>
                </a:lnTo>
                <a:lnTo>
                  <a:pt x="40588" y="90000"/>
                </a:lnTo>
                <a:lnTo>
                  <a:pt x="40588" y="90000"/>
                </a:lnTo>
                <a:lnTo>
                  <a:pt x="40588" y="90000"/>
                </a:lnTo>
                <a:lnTo>
                  <a:pt x="38823" y="90000"/>
                </a:lnTo>
                <a:lnTo>
                  <a:pt x="38823" y="90000"/>
                </a:lnTo>
                <a:lnTo>
                  <a:pt x="38823" y="90000"/>
                </a:lnTo>
                <a:lnTo>
                  <a:pt x="36176" y="90000"/>
                </a:lnTo>
                <a:lnTo>
                  <a:pt x="36176" y="90000"/>
                </a:lnTo>
                <a:lnTo>
                  <a:pt x="36176" y="84545"/>
                </a:lnTo>
                <a:lnTo>
                  <a:pt x="36176" y="84545"/>
                </a:lnTo>
                <a:lnTo>
                  <a:pt x="36176" y="84545"/>
                </a:lnTo>
                <a:lnTo>
                  <a:pt x="36176" y="84545"/>
                </a:lnTo>
                <a:lnTo>
                  <a:pt x="36176" y="84545"/>
                </a:lnTo>
                <a:lnTo>
                  <a:pt x="36176" y="84545"/>
                </a:lnTo>
                <a:lnTo>
                  <a:pt x="36176" y="84545"/>
                </a:lnTo>
                <a:lnTo>
                  <a:pt x="34411" y="84545"/>
                </a:lnTo>
                <a:lnTo>
                  <a:pt x="34411" y="84545"/>
                </a:lnTo>
                <a:lnTo>
                  <a:pt x="34411" y="84545"/>
                </a:lnTo>
                <a:lnTo>
                  <a:pt x="32647" y="84545"/>
                </a:lnTo>
                <a:lnTo>
                  <a:pt x="32647" y="84545"/>
                </a:lnTo>
                <a:lnTo>
                  <a:pt x="32647" y="84545"/>
                </a:lnTo>
                <a:lnTo>
                  <a:pt x="32647" y="84545"/>
                </a:lnTo>
                <a:lnTo>
                  <a:pt x="32647" y="84545"/>
                </a:lnTo>
                <a:lnTo>
                  <a:pt x="32647" y="84545"/>
                </a:lnTo>
                <a:lnTo>
                  <a:pt x="30882" y="84545"/>
                </a:lnTo>
                <a:lnTo>
                  <a:pt x="30882" y="84545"/>
                </a:lnTo>
                <a:lnTo>
                  <a:pt x="30882" y="90000"/>
                </a:lnTo>
                <a:lnTo>
                  <a:pt x="30882" y="90000"/>
                </a:lnTo>
                <a:lnTo>
                  <a:pt x="30882" y="90000"/>
                </a:lnTo>
                <a:lnTo>
                  <a:pt x="29117" y="90000"/>
                </a:lnTo>
                <a:lnTo>
                  <a:pt x="29117" y="84545"/>
                </a:lnTo>
                <a:lnTo>
                  <a:pt x="29117" y="84545"/>
                </a:lnTo>
                <a:lnTo>
                  <a:pt x="29117" y="84545"/>
                </a:lnTo>
                <a:lnTo>
                  <a:pt x="29117" y="84545"/>
                </a:lnTo>
                <a:lnTo>
                  <a:pt x="26470" y="84545"/>
                </a:lnTo>
                <a:lnTo>
                  <a:pt x="26470" y="84545"/>
                </a:lnTo>
                <a:lnTo>
                  <a:pt x="26470" y="84545"/>
                </a:lnTo>
                <a:lnTo>
                  <a:pt x="26470" y="84545"/>
                </a:lnTo>
                <a:lnTo>
                  <a:pt x="26470" y="84545"/>
                </a:lnTo>
                <a:lnTo>
                  <a:pt x="24705" y="84545"/>
                </a:lnTo>
                <a:lnTo>
                  <a:pt x="24705" y="84545"/>
                </a:lnTo>
                <a:lnTo>
                  <a:pt x="24705" y="84545"/>
                </a:lnTo>
                <a:lnTo>
                  <a:pt x="24705" y="79090"/>
                </a:lnTo>
                <a:lnTo>
                  <a:pt x="24705" y="79090"/>
                </a:lnTo>
                <a:lnTo>
                  <a:pt x="24705" y="79090"/>
                </a:lnTo>
                <a:lnTo>
                  <a:pt x="24705" y="79090"/>
                </a:lnTo>
                <a:lnTo>
                  <a:pt x="26470" y="79090"/>
                </a:lnTo>
                <a:lnTo>
                  <a:pt x="26470" y="79090"/>
                </a:lnTo>
                <a:lnTo>
                  <a:pt x="26470" y="79090"/>
                </a:lnTo>
                <a:lnTo>
                  <a:pt x="26470" y="79090"/>
                </a:lnTo>
                <a:lnTo>
                  <a:pt x="26470" y="79090"/>
                </a:lnTo>
                <a:lnTo>
                  <a:pt x="29117" y="79090"/>
                </a:lnTo>
                <a:lnTo>
                  <a:pt x="29117" y="79090"/>
                </a:lnTo>
                <a:lnTo>
                  <a:pt x="29117" y="79090"/>
                </a:lnTo>
                <a:lnTo>
                  <a:pt x="30882" y="79090"/>
                </a:lnTo>
                <a:lnTo>
                  <a:pt x="30882" y="79090"/>
                </a:lnTo>
                <a:lnTo>
                  <a:pt x="30882" y="79090"/>
                </a:lnTo>
                <a:lnTo>
                  <a:pt x="30882" y="79090"/>
                </a:lnTo>
                <a:lnTo>
                  <a:pt x="30882" y="79090"/>
                </a:lnTo>
                <a:lnTo>
                  <a:pt x="32647" y="79090"/>
                </a:lnTo>
                <a:lnTo>
                  <a:pt x="32647" y="79090"/>
                </a:lnTo>
                <a:lnTo>
                  <a:pt x="32647" y="79090"/>
                </a:lnTo>
                <a:lnTo>
                  <a:pt x="32647" y="79090"/>
                </a:lnTo>
                <a:lnTo>
                  <a:pt x="32647" y="79090"/>
                </a:lnTo>
                <a:lnTo>
                  <a:pt x="34411" y="79090"/>
                </a:lnTo>
                <a:lnTo>
                  <a:pt x="34411" y="79090"/>
                </a:lnTo>
                <a:lnTo>
                  <a:pt x="34411" y="79090"/>
                </a:lnTo>
                <a:lnTo>
                  <a:pt x="36176" y="79090"/>
                </a:lnTo>
                <a:lnTo>
                  <a:pt x="36176" y="79090"/>
                </a:lnTo>
                <a:lnTo>
                  <a:pt x="36176" y="73636"/>
                </a:lnTo>
                <a:lnTo>
                  <a:pt x="36176" y="73636"/>
                </a:lnTo>
                <a:lnTo>
                  <a:pt x="36176" y="73636"/>
                </a:lnTo>
                <a:lnTo>
                  <a:pt x="36176" y="73636"/>
                </a:lnTo>
                <a:lnTo>
                  <a:pt x="38823" y="73636"/>
                </a:lnTo>
                <a:lnTo>
                  <a:pt x="38823" y="73636"/>
                </a:lnTo>
                <a:lnTo>
                  <a:pt x="38823" y="73636"/>
                </a:lnTo>
                <a:lnTo>
                  <a:pt x="40588" y="73636"/>
                </a:lnTo>
                <a:lnTo>
                  <a:pt x="40588" y="73636"/>
                </a:lnTo>
                <a:lnTo>
                  <a:pt x="40588" y="73636"/>
                </a:lnTo>
                <a:lnTo>
                  <a:pt x="40588" y="73636"/>
                </a:lnTo>
                <a:lnTo>
                  <a:pt x="40588" y="73636"/>
                </a:lnTo>
                <a:lnTo>
                  <a:pt x="42352" y="73636"/>
                </a:lnTo>
                <a:lnTo>
                  <a:pt x="42352" y="73636"/>
                </a:lnTo>
                <a:lnTo>
                  <a:pt x="42352" y="73636"/>
                </a:lnTo>
                <a:lnTo>
                  <a:pt x="42352" y="73636"/>
                </a:lnTo>
                <a:lnTo>
                  <a:pt x="44117" y="73636"/>
                </a:lnTo>
                <a:lnTo>
                  <a:pt x="44117" y="73636"/>
                </a:lnTo>
                <a:lnTo>
                  <a:pt x="44117" y="73636"/>
                </a:lnTo>
                <a:lnTo>
                  <a:pt x="45882" y="73636"/>
                </a:lnTo>
                <a:lnTo>
                  <a:pt x="45882" y="73636"/>
                </a:lnTo>
                <a:lnTo>
                  <a:pt x="45882" y="73636"/>
                </a:lnTo>
                <a:lnTo>
                  <a:pt x="45882" y="73636"/>
                </a:lnTo>
                <a:lnTo>
                  <a:pt x="45882" y="68181"/>
                </a:lnTo>
                <a:lnTo>
                  <a:pt x="45882" y="68181"/>
                </a:lnTo>
                <a:lnTo>
                  <a:pt x="45882" y="68181"/>
                </a:lnTo>
                <a:lnTo>
                  <a:pt x="45882" y="68181"/>
                </a:lnTo>
                <a:lnTo>
                  <a:pt x="44117" y="68181"/>
                </a:lnTo>
                <a:lnTo>
                  <a:pt x="44117" y="68181"/>
                </a:lnTo>
                <a:lnTo>
                  <a:pt x="44117" y="68181"/>
                </a:lnTo>
                <a:lnTo>
                  <a:pt x="44117" y="68181"/>
                </a:lnTo>
                <a:lnTo>
                  <a:pt x="42352" y="68181"/>
                </a:lnTo>
                <a:lnTo>
                  <a:pt x="42352" y="68181"/>
                </a:lnTo>
                <a:lnTo>
                  <a:pt x="42352" y="68181"/>
                </a:lnTo>
                <a:lnTo>
                  <a:pt x="42352" y="60000"/>
                </a:lnTo>
                <a:lnTo>
                  <a:pt x="42352" y="60000"/>
                </a:lnTo>
                <a:lnTo>
                  <a:pt x="42352" y="60000"/>
                </a:lnTo>
                <a:lnTo>
                  <a:pt x="40588" y="60000"/>
                </a:lnTo>
                <a:lnTo>
                  <a:pt x="40588" y="60000"/>
                </a:lnTo>
                <a:lnTo>
                  <a:pt x="40588" y="60000"/>
                </a:lnTo>
                <a:lnTo>
                  <a:pt x="40588" y="60000"/>
                </a:lnTo>
                <a:lnTo>
                  <a:pt x="38823" y="60000"/>
                </a:lnTo>
                <a:lnTo>
                  <a:pt x="38823" y="60000"/>
                </a:lnTo>
                <a:lnTo>
                  <a:pt x="38823" y="60000"/>
                </a:lnTo>
                <a:lnTo>
                  <a:pt x="38823" y="60000"/>
                </a:lnTo>
                <a:lnTo>
                  <a:pt x="36176" y="60000"/>
                </a:lnTo>
                <a:lnTo>
                  <a:pt x="36176" y="60000"/>
                </a:lnTo>
                <a:lnTo>
                  <a:pt x="36176" y="60000"/>
                </a:lnTo>
                <a:lnTo>
                  <a:pt x="36176" y="60000"/>
                </a:lnTo>
                <a:lnTo>
                  <a:pt x="34411" y="60000"/>
                </a:lnTo>
                <a:lnTo>
                  <a:pt x="34411" y="60000"/>
                </a:lnTo>
                <a:lnTo>
                  <a:pt x="34411" y="60000"/>
                </a:lnTo>
                <a:lnTo>
                  <a:pt x="34411" y="60000"/>
                </a:lnTo>
                <a:lnTo>
                  <a:pt x="34411" y="60000"/>
                </a:lnTo>
                <a:lnTo>
                  <a:pt x="34411" y="60000"/>
                </a:lnTo>
                <a:lnTo>
                  <a:pt x="36176" y="60000"/>
                </a:lnTo>
                <a:lnTo>
                  <a:pt x="36176" y="60000"/>
                </a:lnTo>
                <a:lnTo>
                  <a:pt x="36176" y="60000"/>
                </a:lnTo>
                <a:lnTo>
                  <a:pt x="36176" y="60000"/>
                </a:lnTo>
                <a:lnTo>
                  <a:pt x="38823" y="60000"/>
                </a:lnTo>
                <a:lnTo>
                  <a:pt x="38823" y="68181"/>
                </a:lnTo>
                <a:lnTo>
                  <a:pt x="38823" y="68181"/>
                </a:lnTo>
                <a:lnTo>
                  <a:pt x="36176" y="68181"/>
                </a:lnTo>
                <a:lnTo>
                  <a:pt x="36176" y="68181"/>
                </a:lnTo>
                <a:lnTo>
                  <a:pt x="36176" y="68181"/>
                </a:lnTo>
                <a:lnTo>
                  <a:pt x="36176" y="68181"/>
                </a:lnTo>
                <a:lnTo>
                  <a:pt x="36176" y="68181"/>
                </a:lnTo>
                <a:lnTo>
                  <a:pt x="36176" y="73636"/>
                </a:lnTo>
                <a:lnTo>
                  <a:pt x="34411" y="73636"/>
                </a:lnTo>
                <a:lnTo>
                  <a:pt x="34411" y="73636"/>
                </a:lnTo>
                <a:lnTo>
                  <a:pt x="34411" y="73636"/>
                </a:lnTo>
                <a:lnTo>
                  <a:pt x="32647" y="73636"/>
                </a:lnTo>
                <a:lnTo>
                  <a:pt x="32647" y="73636"/>
                </a:lnTo>
                <a:lnTo>
                  <a:pt x="32647" y="73636"/>
                </a:lnTo>
                <a:lnTo>
                  <a:pt x="32647" y="73636"/>
                </a:lnTo>
                <a:lnTo>
                  <a:pt x="32647" y="73636"/>
                </a:lnTo>
                <a:lnTo>
                  <a:pt x="30882" y="73636"/>
                </a:lnTo>
                <a:lnTo>
                  <a:pt x="30882" y="73636"/>
                </a:lnTo>
                <a:lnTo>
                  <a:pt x="30882" y="73636"/>
                </a:lnTo>
                <a:lnTo>
                  <a:pt x="30882" y="73636"/>
                </a:lnTo>
                <a:lnTo>
                  <a:pt x="30882" y="73636"/>
                </a:lnTo>
                <a:lnTo>
                  <a:pt x="29117" y="73636"/>
                </a:lnTo>
                <a:lnTo>
                  <a:pt x="29117" y="73636"/>
                </a:lnTo>
                <a:lnTo>
                  <a:pt x="29117" y="73636"/>
                </a:lnTo>
                <a:lnTo>
                  <a:pt x="26470" y="73636"/>
                </a:lnTo>
                <a:lnTo>
                  <a:pt x="26470" y="73636"/>
                </a:lnTo>
                <a:lnTo>
                  <a:pt x="26470" y="79090"/>
                </a:lnTo>
                <a:lnTo>
                  <a:pt x="26470" y="79090"/>
                </a:lnTo>
                <a:lnTo>
                  <a:pt x="26470" y="79090"/>
                </a:lnTo>
                <a:lnTo>
                  <a:pt x="24705" y="79090"/>
                </a:lnTo>
                <a:lnTo>
                  <a:pt x="24705" y="79090"/>
                </a:lnTo>
                <a:lnTo>
                  <a:pt x="24705" y="79090"/>
                </a:lnTo>
                <a:lnTo>
                  <a:pt x="24705" y="79090"/>
                </a:lnTo>
                <a:lnTo>
                  <a:pt x="22941" y="79090"/>
                </a:lnTo>
                <a:lnTo>
                  <a:pt x="22941" y="79090"/>
                </a:lnTo>
                <a:lnTo>
                  <a:pt x="22941" y="79090"/>
                </a:lnTo>
                <a:lnTo>
                  <a:pt x="21176" y="79090"/>
                </a:lnTo>
                <a:lnTo>
                  <a:pt x="21176" y="79090"/>
                </a:lnTo>
                <a:lnTo>
                  <a:pt x="21176" y="79090"/>
                </a:lnTo>
                <a:lnTo>
                  <a:pt x="21176" y="79090"/>
                </a:lnTo>
                <a:lnTo>
                  <a:pt x="19411" y="79090"/>
                </a:lnTo>
                <a:lnTo>
                  <a:pt x="19411" y="79090"/>
                </a:lnTo>
                <a:lnTo>
                  <a:pt x="19411" y="79090"/>
                </a:lnTo>
                <a:lnTo>
                  <a:pt x="19411" y="79090"/>
                </a:lnTo>
                <a:lnTo>
                  <a:pt x="16764" y="79090"/>
                </a:lnTo>
                <a:lnTo>
                  <a:pt x="16764" y="79090"/>
                </a:lnTo>
                <a:lnTo>
                  <a:pt x="16764" y="79090"/>
                </a:lnTo>
                <a:lnTo>
                  <a:pt x="15000" y="79090"/>
                </a:lnTo>
                <a:lnTo>
                  <a:pt x="15000" y="79090"/>
                </a:lnTo>
                <a:lnTo>
                  <a:pt x="15000" y="79090"/>
                </a:lnTo>
                <a:lnTo>
                  <a:pt x="15000" y="79090"/>
                </a:lnTo>
                <a:lnTo>
                  <a:pt x="13235" y="79090"/>
                </a:lnTo>
                <a:lnTo>
                  <a:pt x="13235" y="79090"/>
                </a:lnTo>
                <a:lnTo>
                  <a:pt x="13235" y="79090"/>
                </a:lnTo>
                <a:lnTo>
                  <a:pt x="13235" y="79090"/>
                </a:lnTo>
                <a:lnTo>
                  <a:pt x="13235" y="79090"/>
                </a:lnTo>
                <a:lnTo>
                  <a:pt x="11470" y="79090"/>
                </a:lnTo>
                <a:lnTo>
                  <a:pt x="11470" y="79090"/>
                </a:lnTo>
                <a:lnTo>
                  <a:pt x="11470" y="79090"/>
                </a:lnTo>
                <a:lnTo>
                  <a:pt x="9705" y="79090"/>
                </a:lnTo>
                <a:lnTo>
                  <a:pt x="9705" y="79090"/>
                </a:lnTo>
                <a:lnTo>
                  <a:pt x="9705" y="79090"/>
                </a:lnTo>
                <a:lnTo>
                  <a:pt x="9705" y="79090"/>
                </a:lnTo>
                <a:lnTo>
                  <a:pt x="9705" y="79090"/>
                </a:lnTo>
                <a:lnTo>
                  <a:pt x="7058" y="79090"/>
                </a:lnTo>
                <a:lnTo>
                  <a:pt x="7058" y="79090"/>
                </a:lnTo>
                <a:lnTo>
                  <a:pt x="7058" y="79090"/>
                </a:lnTo>
                <a:lnTo>
                  <a:pt x="7058" y="79090"/>
                </a:lnTo>
                <a:lnTo>
                  <a:pt x="5294" y="79090"/>
                </a:lnTo>
                <a:lnTo>
                  <a:pt x="5294" y="79090"/>
                </a:lnTo>
                <a:lnTo>
                  <a:pt x="5294" y="79090"/>
                </a:lnTo>
                <a:lnTo>
                  <a:pt x="5294" y="73636"/>
                </a:lnTo>
                <a:lnTo>
                  <a:pt x="3529" y="73636"/>
                </a:lnTo>
                <a:lnTo>
                  <a:pt x="3529" y="73636"/>
                </a:lnTo>
                <a:lnTo>
                  <a:pt x="3529" y="73636"/>
                </a:lnTo>
                <a:lnTo>
                  <a:pt x="3529" y="73636"/>
                </a:lnTo>
                <a:lnTo>
                  <a:pt x="3529" y="73636"/>
                </a:lnTo>
                <a:lnTo>
                  <a:pt x="5294" y="73636"/>
                </a:lnTo>
                <a:lnTo>
                  <a:pt x="5294" y="73636"/>
                </a:lnTo>
                <a:lnTo>
                  <a:pt x="5294" y="68181"/>
                </a:lnTo>
                <a:lnTo>
                  <a:pt x="5294" y="68181"/>
                </a:lnTo>
                <a:lnTo>
                  <a:pt x="3529" y="68181"/>
                </a:lnTo>
                <a:lnTo>
                  <a:pt x="3529" y="68181"/>
                </a:lnTo>
                <a:lnTo>
                  <a:pt x="3529" y="68181"/>
                </a:lnTo>
                <a:lnTo>
                  <a:pt x="3529" y="68181"/>
                </a:lnTo>
                <a:lnTo>
                  <a:pt x="3529" y="68181"/>
                </a:lnTo>
                <a:lnTo>
                  <a:pt x="3529" y="60000"/>
                </a:lnTo>
                <a:lnTo>
                  <a:pt x="3529" y="60000"/>
                </a:lnTo>
                <a:lnTo>
                  <a:pt x="3529" y="60000"/>
                </a:lnTo>
                <a:lnTo>
                  <a:pt x="3529" y="60000"/>
                </a:lnTo>
                <a:lnTo>
                  <a:pt x="1764" y="60000"/>
                </a:lnTo>
                <a:lnTo>
                  <a:pt x="1764" y="60000"/>
                </a:lnTo>
                <a:lnTo>
                  <a:pt x="1764" y="60000"/>
                </a:lnTo>
                <a:lnTo>
                  <a:pt x="1764" y="60000"/>
                </a:lnTo>
                <a:lnTo>
                  <a:pt x="0" y="60000"/>
                </a:lnTo>
                <a:lnTo>
                  <a:pt x="0" y="54545"/>
                </a:lnTo>
                <a:lnTo>
                  <a:pt x="1764" y="54545"/>
                </a:lnTo>
                <a:lnTo>
                  <a:pt x="1764" y="54545"/>
                </a:lnTo>
                <a:lnTo>
                  <a:pt x="1764" y="54545"/>
                </a:lnTo>
                <a:lnTo>
                  <a:pt x="1764" y="54545"/>
                </a:lnTo>
                <a:lnTo>
                  <a:pt x="3529" y="54545"/>
                </a:lnTo>
                <a:lnTo>
                  <a:pt x="3529" y="54545"/>
                </a:lnTo>
                <a:lnTo>
                  <a:pt x="3529" y="54545"/>
                </a:lnTo>
                <a:lnTo>
                  <a:pt x="3529" y="54545"/>
                </a:lnTo>
                <a:lnTo>
                  <a:pt x="5294" y="54545"/>
                </a:lnTo>
                <a:lnTo>
                  <a:pt x="5294" y="54545"/>
                </a:lnTo>
                <a:lnTo>
                  <a:pt x="5294" y="54545"/>
                </a:lnTo>
                <a:lnTo>
                  <a:pt x="7058" y="54545"/>
                </a:lnTo>
                <a:lnTo>
                  <a:pt x="7058" y="54545"/>
                </a:lnTo>
                <a:lnTo>
                  <a:pt x="7058" y="54545"/>
                </a:lnTo>
                <a:lnTo>
                  <a:pt x="7058" y="54545"/>
                </a:lnTo>
                <a:lnTo>
                  <a:pt x="9705" y="54545"/>
                </a:lnTo>
                <a:lnTo>
                  <a:pt x="9705" y="54545"/>
                </a:lnTo>
                <a:lnTo>
                  <a:pt x="9705" y="54545"/>
                </a:lnTo>
                <a:lnTo>
                  <a:pt x="9705" y="54545"/>
                </a:lnTo>
                <a:lnTo>
                  <a:pt x="9705" y="54545"/>
                </a:lnTo>
                <a:lnTo>
                  <a:pt x="9705" y="54545"/>
                </a:lnTo>
                <a:lnTo>
                  <a:pt x="11470" y="54545"/>
                </a:lnTo>
                <a:lnTo>
                  <a:pt x="11470" y="54545"/>
                </a:lnTo>
                <a:lnTo>
                  <a:pt x="11470" y="54545"/>
                </a:lnTo>
                <a:lnTo>
                  <a:pt x="11470" y="54545"/>
                </a:lnTo>
                <a:lnTo>
                  <a:pt x="11470" y="54545"/>
                </a:lnTo>
                <a:lnTo>
                  <a:pt x="13235" y="54545"/>
                </a:lnTo>
                <a:lnTo>
                  <a:pt x="13235" y="54545"/>
                </a:lnTo>
                <a:lnTo>
                  <a:pt x="13235" y="54545"/>
                </a:lnTo>
                <a:lnTo>
                  <a:pt x="13235" y="54545"/>
                </a:lnTo>
                <a:lnTo>
                  <a:pt x="15000" y="54545"/>
                </a:lnTo>
                <a:lnTo>
                  <a:pt x="15000" y="54545"/>
                </a:lnTo>
                <a:lnTo>
                  <a:pt x="15000" y="54545"/>
                </a:lnTo>
                <a:lnTo>
                  <a:pt x="15000" y="54545"/>
                </a:lnTo>
                <a:lnTo>
                  <a:pt x="16764" y="54545"/>
                </a:lnTo>
                <a:lnTo>
                  <a:pt x="16764" y="54545"/>
                </a:lnTo>
                <a:lnTo>
                  <a:pt x="16764" y="54545"/>
                </a:lnTo>
                <a:lnTo>
                  <a:pt x="16764" y="54545"/>
                </a:lnTo>
                <a:lnTo>
                  <a:pt x="16764" y="54545"/>
                </a:lnTo>
                <a:lnTo>
                  <a:pt x="16764" y="54545"/>
                </a:lnTo>
                <a:lnTo>
                  <a:pt x="15000" y="54545"/>
                </a:lnTo>
                <a:lnTo>
                  <a:pt x="15000" y="54545"/>
                </a:lnTo>
                <a:lnTo>
                  <a:pt x="15000" y="54545"/>
                </a:lnTo>
                <a:lnTo>
                  <a:pt x="15000" y="54545"/>
                </a:lnTo>
                <a:lnTo>
                  <a:pt x="16764" y="54545"/>
                </a:lnTo>
                <a:lnTo>
                  <a:pt x="16764" y="49090"/>
                </a:lnTo>
                <a:lnTo>
                  <a:pt x="15000" y="49090"/>
                </a:lnTo>
                <a:lnTo>
                  <a:pt x="15000" y="49090"/>
                </a:lnTo>
                <a:lnTo>
                  <a:pt x="15000" y="49090"/>
                </a:lnTo>
                <a:lnTo>
                  <a:pt x="15000" y="49090"/>
                </a:lnTo>
                <a:lnTo>
                  <a:pt x="15000" y="49090"/>
                </a:lnTo>
                <a:lnTo>
                  <a:pt x="13235" y="49090"/>
                </a:lnTo>
                <a:lnTo>
                  <a:pt x="13235" y="49090"/>
                </a:lnTo>
                <a:lnTo>
                  <a:pt x="13235" y="49090"/>
                </a:lnTo>
                <a:lnTo>
                  <a:pt x="13235" y="49090"/>
                </a:lnTo>
                <a:lnTo>
                  <a:pt x="11470" y="49090"/>
                </a:lnTo>
                <a:lnTo>
                  <a:pt x="11470" y="49090"/>
                </a:lnTo>
                <a:lnTo>
                  <a:pt x="11470" y="49090"/>
                </a:lnTo>
                <a:lnTo>
                  <a:pt x="11470" y="49090"/>
                </a:lnTo>
                <a:lnTo>
                  <a:pt x="9705" y="49090"/>
                </a:lnTo>
                <a:lnTo>
                  <a:pt x="9705" y="49090"/>
                </a:lnTo>
                <a:lnTo>
                  <a:pt x="9705" y="49090"/>
                </a:lnTo>
                <a:lnTo>
                  <a:pt x="9705" y="49090"/>
                </a:lnTo>
                <a:lnTo>
                  <a:pt x="9705" y="49090"/>
                </a:lnTo>
                <a:lnTo>
                  <a:pt x="7058" y="49090"/>
                </a:lnTo>
                <a:lnTo>
                  <a:pt x="7058" y="49090"/>
                </a:lnTo>
                <a:lnTo>
                  <a:pt x="7058" y="49090"/>
                </a:lnTo>
                <a:lnTo>
                  <a:pt x="7058" y="49090"/>
                </a:lnTo>
                <a:lnTo>
                  <a:pt x="7058" y="49090"/>
                </a:lnTo>
                <a:lnTo>
                  <a:pt x="7058" y="49090"/>
                </a:lnTo>
                <a:lnTo>
                  <a:pt x="7058" y="49090"/>
                </a:lnTo>
                <a:lnTo>
                  <a:pt x="7058" y="43636"/>
                </a:lnTo>
                <a:lnTo>
                  <a:pt x="7058" y="43636"/>
                </a:lnTo>
                <a:lnTo>
                  <a:pt x="7058" y="43636"/>
                </a:lnTo>
                <a:lnTo>
                  <a:pt x="5294" y="43636"/>
                </a:lnTo>
                <a:lnTo>
                  <a:pt x="5294" y="43636"/>
                </a:lnTo>
                <a:lnTo>
                  <a:pt x="7058" y="43636"/>
                </a:lnTo>
                <a:lnTo>
                  <a:pt x="7058" y="43636"/>
                </a:lnTo>
                <a:lnTo>
                  <a:pt x="7058" y="43636"/>
                </a:lnTo>
                <a:lnTo>
                  <a:pt x="7058" y="43636"/>
                </a:lnTo>
                <a:lnTo>
                  <a:pt x="9705" y="43636"/>
                </a:lnTo>
                <a:lnTo>
                  <a:pt x="9705" y="43636"/>
                </a:lnTo>
                <a:lnTo>
                  <a:pt x="9705" y="43636"/>
                </a:lnTo>
                <a:lnTo>
                  <a:pt x="9705" y="43636"/>
                </a:lnTo>
                <a:lnTo>
                  <a:pt x="9705" y="43636"/>
                </a:lnTo>
                <a:lnTo>
                  <a:pt x="11470" y="43636"/>
                </a:lnTo>
                <a:lnTo>
                  <a:pt x="11470" y="43636"/>
                </a:lnTo>
                <a:lnTo>
                  <a:pt x="11470" y="43636"/>
                </a:lnTo>
                <a:lnTo>
                  <a:pt x="13235" y="43636"/>
                </a:lnTo>
                <a:lnTo>
                  <a:pt x="13235" y="43636"/>
                </a:lnTo>
                <a:lnTo>
                  <a:pt x="13235" y="43636"/>
                </a:lnTo>
                <a:lnTo>
                  <a:pt x="13235" y="43636"/>
                </a:lnTo>
                <a:lnTo>
                  <a:pt x="13235" y="43636"/>
                </a:lnTo>
                <a:lnTo>
                  <a:pt x="13235" y="38181"/>
                </a:lnTo>
                <a:lnTo>
                  <a:pt x="13235" y="38181"/>
                </a:lnTo>
                <a:lnTo>
                  <a:pt x="15000" y="38181"/>
                </a:lnTo>
                <a:lnTo>
                  <a:pt x="15000" y="38181"/>
                </a:lnTo>
                <a:lnTo>
                  <a:pt x="15000" y="38181"/>
                </a:lnTo>
                <a:lnTo>
                  <a:pt x="15000" y="38181"/>
                </a:lnTo>
                <a:lnTo>
                  <a:pt x="16764" y="38181"/>
                </a:lnTo>
                <a:lnTo>
                  <a:pt x="16764" y="38181"/>
                </a:lnTo>
                <a:lnTo>
                  <a:pt x="16764" y="38181"/>
                </a:lnTo>
                <a:lnTo>
                  <a:pt x="19411" y="38181"/>
                </a:lnTo>
                <a:lnTo>
                  <a:pt x="19411" y="38181"/>
                </a:lnTo>
                <a:lnTo>
                  <a:pt x="19411" y="38181"/>
                </a:lnTo>
                <a:lnTo>
                  <a:pt x="19411" y="38181"/>
                </a:lnTo>
                <a:lnTo>
                  <a:pt x="21176" y="38181"/>
                </a:lnTo>
                <a:lnTo>
                  <a:pt x="21176" y="38181"/>
                </a:lnTo>
                <a:lnTo>
                  <a:pt x="21176" y="38181"/>
                </a:lnTo>
                <a:lnTo>
                  <a:pt x="21176" y="38181"/>
                </a:lnTo>
                <a:lnTo>
                  <a:pt x="21176" y="38181"/>
                </a:lnTo>
                <a:lnTo>
                  <a:pt x="22941" y="38181"/>
                </a:lnTo>
                <a:lnTo>
                  <a:pt x="22941" y="38181"/>
                </a:lnTo>
                <a:lnTo>
                  <a:pt x="22941" y="38181"/>
                </a:lnTo>
                <a:lnTo>
                  <a:pt x="22941" y="38181"/>
                </a:lnTo>
                <a:lnTo>
                  <a:pt x="24705" y="38181"/>
                </a:lnTo>
                <a:lnTo>
                  <a:pt x="24705" y="38181"/>
                </a:lnTo>
                <a:lnTo>
                  <a:pt x="24705" y="30000"/>
                </a:lnTo>
                <a:lnTo>
                  <a:pt x="24705" y="30000"/>
                </a:lnTo>
                <a:lnTo>
                  <a:pt x="24705" y="30000"/>
                </a:lnTo>
                <a:lnTo>
                  <a:pt x="24705" y="30000"/>
                </a:lnTo>
                <a:lnTo>
                  <a:pt x="24705" y="30000"/>
                </a:lnTo>
                <a:lnTo>
                  <a:pt x="26470" y="30000"/>
                </a:lnTo>
                <a:lnTo>
                  <a:pt x="26470" y="30000"/>
                </a:lnTo>
                <a:lnTo>
                  <a:pt x="26470" y="30000"/>
                </a:lnTo>
                <a:lnTo>
                  <a:pt x="26470" y="30000"/>
                </a:lnTo>
                <a:lnTo>
                  <a:pt x="26470" y="30000"/>
                </a:lnTo>
                <a:lnTo>
                  <a:pt x="26470" y="30000"/>
                </a:lnTo>
                <a:lnTo>
                  <a:pt x="24705" y="30000"/>
                </a:lnTo>
                <a:lnTo>
                  <a:pt x="24705" y="30000"/>
                </a:lnTo>
                <a:lnTo>
                  <a:pt x="24705" y="30000"/>
                </a:lnTo>
                <a:lnTo>
                  <a:pt x="24705" y="30000"/>
                </a:lnTo>
                <a:lnTo>
                  <a:pt x="24705" y="30000"/>
                </a:lnTo>
                <a:lnTo>
                  <a:pt x="22941" y="30000"/>
                </a:lnTo>
                <a:lnTo>
                  <a:pt x="22941" y="30000"/>
                </a:lnTo>
                <a:lnTo>
                  <a:pt x="22941" y="30000"/>
                </a:lnTo>
                <a:lnTo>
                  <a:pt x="21176" y="30000"/>
                </a:lnTo>
                <a:lnTo>
                  <a:pt x="21176" y="30000"/>
                </a:lnTo>
                <a:lnTo>
                  <a:pt x="21176" y="30000"/>
                </a:lnTo>
                <a:lnTo>
                  <a:pt x="21176" y="30000"/>
                </a:lnTo>
                <a:lnTo>
                  <a:pt x="19411" y="30000"/>
                </a:lnTo>
                <a:lnTo>
                  <a:pt x="19411" y="30000"/>
                </a:lnTo>
                <a:lnTo>
                  <a:pt x="19411" y="30000"/>
                </a:lnTo>
                <a:lnTo>
                  <a:pt x="19411" y="30000"/>
                </a:lnTo>
                <a:lnTo>
                  <a:pt x="21176" y="30000"/>
                </a:lnTo>
                <a:lnTo>
                  <a:pt x="21176" y="30000"/>
                </a:lnTo>
                <a:lnTo>
                  <a:pt x="21176" y="24545"/>
                </a:lnTo>
                <a:lnTo>
                  <a:pt x="21176" y="24545"/>
                </a:lnTo>
                <a:lnTo>
                  <a:pt x="21176" y="24545"/>
                </a:lnTo>
                <a:lnTo>
                  <a:pt x="22941" y="24545"/>
                </a:lnTo>
                <a:lnTo>
                  <a:pt x="22941" y="24545"/>
                </a:lnTo>
                <a:lnTo>
                  <a:pt x="22941" y="24545"/>
                </a:lnTo>
                <a:lnTo>
                  <a:pt x="22941" y="24545"/>
                </a:lnTo>
                <a:lnTo>
                  <a:pt x="22941" y="24545"/>
                </a:lnTo>
                <a:lnTo>
                  <a:pt x="24705" y="24545"/>
                </a:lnTo>
                <a:lnTo>
                  <a:pt x="24705" y="24545"/>
                </a:lnTo>
                <a:lnTo>
                  <a:pt x="24705" y="24545"/>
                </a:lnTo>
                <a:lnTo>
                  <a:pt x="24705" y="19090"/>
                </a:lnTo>
                <a:lnTo>
                  <a:pt x="24705" y="19090"/>
                </a:lnTo>
                <a:lnTo>
                  <a:pt x="26470" y="19090"/>
                </a:lnTo>
                <a:lnTo>
                  <a:pt x="26470" y="19090"/>
                </a:lnTo>
                <a:lnTo>
                  <a:pt x="26470" y="19090"/>
                </a:lnTo>
                <a:lnTo>
                  <a:pt x="26470" y="19090"/>
                </a:lnTo>
                <a:lnTo>
                  <a:pt x="29117" y="19090"/>
                </a:lnTo>
                <a:lnTo>
                  <a:pt x="29117" y="19090"/>
                </a:lnTo>
                <a:lnTo>
                  <a:pt x="26470" y="19090"/>
                </a:lnTo>
                <a:lnTo>
                  <a:pt x="26470" y="19090"/>
                </a:lnTo>
                <a:lnTo>
                  <a:pt x="29117" y="19090"/>
                </a:lnTo>
                <a:lnTo>
                  <a:pt x="29117" y="19090"/>
                </a:lnTo>
                <a:lnTo>
                  <a:pt x="29117" y="19090"/>
                </a:lnTo>
                <a:lnTo>
                  <a:pt x="30882" y="19090"/>
                </a:lnTo>
                <a:lnTo>
                  <a:pt x="30882" y="19090"/>
                </a:lnTo>
                <a:lnTo>
                  <a:pt x="30882" y="19090"/>
                </a:lnTo>
                <a:lnTo>
                  <a:pt x="30882" y="19090"/>
                </a:lnTo>
                <a:lnTo>
                  <a:pt x="30882" y="13636"/>
                </a:lnTo>
                <a:lnTo>
                  <a:pt x="32647" y="13636"/>
                </a:lnTo>
                <a:lnTo>
                  <a:pt x="32647" y="13636"/>
                </a:lnTo>
                <a:lnTo>
                  <a:pt x="32647" y="13636"/>
                </a:lnTo>
                <a:lnTo>
                  <a:pt x="32647" y="13636"/>
                </a:lnTo>
                <a:lnTo>
                  <a:pt x="34411" y="13636"/>
                </a:lnTo>
                <a:lnTo>
                  <a:pt x="34411" y="13636"/>
                </a:lnTo>
                <a:lnTo>
                  <a:pt x="34411" y="13636"/>
                </a:lnTo>
                <a:lnTo>
                  <a:pt x="36176" y="13636"/>
                </a:lnTo>
                <a:lnTo>
                  <a:pt x="36176" y="13636"/>
                </a:lnTo>
                <a:lnTo>
                  <a:pt x="36176" y="13636"/>
                </a:lnTo>
                <a:lnTo>
                  <a:pt x="36176" y="13636"/>
                </a:lnTo>
                <a:lnTo>
                  <a:pt x="36176" y="13636"/>
                </a:lnTo>
                <a:lnTo>
                  <a:pt x="38823" y="13636"/>
                </a:lnTo>
                <a:lnTo>
                  <a:pt x="38823" y="13636"/>
                </a:lnTo>
                <a:lnTo>
                  <a:pt x="38823" y="13636"/>
                </a:lnTo>
                <a:lnTo>
                  <a:pt x="40588" y="13636"/>
                </a:lnTo>
                <a:lnTo>
                  <a:pt x="40588" y="13636"/>
                </a:lnTo>
                <a:lnTo>
                  <a:pt x="40588" y="13636"/>
                </a:lnTo>
                <a:lnTo>
                  <a:pt x="40588" y="13636"/>
                </a:lnTo>
                <a:lnTo>
                  <a:pt x="40588" y="13636"/>
                </a:lnTo>
                <a:lnTo>
                  <a:pt x="42352" y="13636"/>
                </a:lnTo>
                <a:lnTo>
                  <a:pt x="42352" y="13636"/>
                </a:lnTo>
                <a:lnTo>
                  <a:pt x="42352" y="13636"/>
                </a:lnTo>
                <a:lnTo>
                  <a:pt x="42352" y="13636"/>
                </a:lnTo>
                <a:lnTo>
                  <a:pt x="44117" y="13636"/>
                </a:lnTo>
                <a:lnTo>
                  <a:pt x="44117" y="13636"/>
                </a:lnTo>
                <a:lnTo>
                  <a:pt x="44117" y="13636"/>
                </a:lnTo>
                <a:lnTo>
                  <a:pt x="45882" y="13636"/>
                </a:lnTo>
                <a:lnTo>
                  <a:pt x="45882" y="13636"/>
                </a:lnTo>
                <a:lnTo>
                  <a:pt x="45882" y="13636"/>
                </a:lnTo>
                <a:lnTo>
                  <a:pt x="45882" y="13636"/>
                </a:lnTo>
                <a:lnTo>
                  <a:pt x="45882" y="8181"/>
                </a:lnTo>
                <a:lnTo>
                  <a:pt x="48529" y="8181"/>
                </a:lnTo>
                <a:lnTo>
                  <a:pt x="48529" y="8181"/>
                </a:lnTo>
                <a:lnTo>
                  <a:pt x="48529" y="8181"/>
                </a:lnTo>
                <a:lnTo>
                  <a:pt x="48529" y="8181"/>
                </a:lnTo>
                <a:lnTo>
                  <a:pt x="50294" y="8181"/>
                </a:lnTo>
                <a:lnTo>
                  <a:pt x="50294" y="8181"/>
                </a:lnTo>
                <a:lnTo>
                  <a:pt x="50294" y="8181"/>
                </a:lnTo>
                <a:lnTo>
                  <a:pt x="52058" y="8181"/>
                </a:lnTo>
                <a:lnTo>
                  <a:pt x="52058" y="8181"/>
                </a:lnTo>
                <a:lnTo>
                  <a:pt x="52058" y="8181"/>
                </a:lnTo>
                <a:lnTo>
                  <a:pt x="52058" y="8181"/>
                </a:lnTo>
                <a:lnTo>
                  <a:pt x="52058" y="8181"/>
                </a:lnTo>
                <a:lnTo>
                  <a:pt x="53823" y="8181"/>
                </a:lnTo>
                <a:lnTo>
                  <a:pt x="53823" y="8181"/>
                </a:lnTo>
                <a:lnTo>
                  <a:pt x="53823" y="8181"/>
                </a:lnTo>
                <a:lnTo>
                  <a:pt x="53823" y="8181"/>
                </a:lnTo>
                <a:lnTo>
                  <a:pt x="53823" y="0"/>
                </a:lnTo>
                <a:lnTo>
                  <a:pt x="53823" y="0"/>
                </a:lnTo>
                <a:lnTo>
                  <a:pt x="53823" y="0"/>
                </a:lnTo>
                <a:lnTo>
                  <a:pt x="53823" y="0"/>
                </a:lnTo>
                <a:lnTo>
                  <a:pt x="55588" y="0"/>
                </a:lnTo>
                <a:lnTo>
                  <a:pt x="55588" y="0"/>
                </a:lnTo>
                <a:lnTo>
                  <a:pt x="55588" y="0"/>
                </a:lnTo>
                <a:lnTo>
                  <a:pt x="55588" y="0"/>
                </a:lnTo>
                <a:lnTo>
                  <a:pt x="58235" y="0"/>
                </a:lnTo>
                <a:lnTo>
                  <a:pt x="58235" y="0"/>
                </a:lnTo>
                <a:lnTo>
                  <a:pt x="58235" y="0"/>
                </a:lnTo>
                <a:lnTo>
                  <a:pt x="58235" y="0"/>
                </a:lnTo>
                <a:lnTo>
                  <a:pt x="60000" y="0"/>
                </a:lnTo>
                <a:lnTo>
                  <a:pt x="60000" y="0"/>
                </a:lnTo>
                <a:lnTo>
                  <a:pt x="60000" y="0"/>
                </a:lnTo>
                <a:lnTo>
                  <a:pt x="60000" y="0"/>
                </a:lnTo>
                <a:lnTo>
                  <a:pt x="61764" y="0"/>
                </a:lnTo>
                <a:lnTo>
                  <a:pt x="61764" y="0"/>
                </a:lnTo>
                <a:lnTo>
                  <a:pt x="61764" y="0"/>
                </a:lnTo>
                <a:lnTo>
                  <a:pt x="63529" y="0"/>
                </a:lnTo>
                <a:lnTo>
                  <a:pt x="63529" y="0"/>
                </a:lnTo>
                <a:lnTo>
                  <a:pt x="63529" y="0"/>
                </a:lnTo>
                <a:lnTo>
                  <a:pt x="63529" y="0"/>
                </a:lnTo>
                <a:lnTo>
                  <a:pt x="63529" y="0"/>
                </a:lnTo>
                <a:lnTo>
                  <a:pt x="65294" y="0"/>
                </a:lnTo>
                <a:lnTo>
                  <a:pt x="65294" y="8181"/>
                </a:lnTo>
                <a:lnTo>
                  <a:pt x="63529" y="8181"/>
                </a:lnTo>
                <a:lnTo>
                  <a:pt x="63529" y="8181"/>
                </a:lnTo>
                <a:lnTo>
                  <a:pt x="65294" y="8181"/>
                </a:lnTo>
                <a:lnTo>
                  <a:pt x="65294" y="8181"/>
                </a:lnTo>
                <a:lnTo>
                  <a:pt x="65294" y="8181"/>
                </a:lnTo>
                <a:lnTo>
                  <a:pt x="65294" y="8181"/>
                </a:lnTo>
                <a:lnTo>
                  <a:pt x="67941" y="8181"/>
                </a:lnTo>
                <a:lnTo>
                  <a:pt x="67941" y="8181"/>
                </a:lnTo>
                <a:lnTo>
                  <a:pt x="67941" y="8181"/>
                </a:lnTo>
                <a:lnTo>
                  <a:pt x="67941" y="8181"/>
                </a:lnTo>
                <a:lnTo>
                  <a:pt x="69705" y="8181"/>
                </a:lnTo>
                <a:lnTo>
                  <a:pt x="69705" y="8181"/>
                </a:lnTo>
                <a:lnTo>
                  <a:pt x="69705" y="13636"/>
                </a:lnTo>
                <a:lnTo>
                  <a:pt x="69705" y="13636"/>
                </a:lnTo>
                <a:lnTo>
                  <a:pt x="69705" y="13636"/>
                </a:lnTo>
                <a:lnTo>
                  <a:pt x="71470" y="13636"/>
                </a:lnTo>
                <a:lnTo>
                  <a:pt x="71470" y="13636"/>
                </a:lnTo>
                <a:lnTo>
                  <a:pt x="71470" y="13636"/>
                </a:lnTo>
                <a:lnTo>
                  <a:pt x="71470" y="13636"/>
                </a:lnTo>
                <a:lnTo>
                  <a:pt x="71470" y="13636"/>
                </a:lnTo>
                <a:lnTo>
                  <a:pt x="73235" y="13636"/>
                </a:lnTo>
                <a:lnTo>
                  <a:pt x="73235" y="13636"/>
                </a:lnTo>
                <a:lnTo>
                  <a:pt x="73235" y="13636"/>
                </a:lnTo>
                <a:lnTo>
                  <a:pt x="73235" y="13636"/>
                </a:lnTo>
                <a:lnTo>
                  <a:pt x="75000" y="13636"/>
                </a:lnTo>
                <a:lnTo>
                  <a:pt x="75000" y="19090"/>
                </a:lnTo>
                <a:lnTo>
                  <a:pt x="75000" y="19090"/>
                </a:lnTo>
                <a:lnTo>
                  <a:pt x="75000" y="19090"/>
                </a:lnTo>
                <a:lnTo>
                  <a:pt x="75000" y="19090"/>
                </a:lnTo>
                <a:lnTo>
                  <a:pt x="75000" y="19090"/>
                </a:lnTo>
                <a:lnTo>
                  <a:pt x="77647" y="19090"/>
                </a:lnTo>
                <a:lnTo>
                  <a:pt x="77647" y="19090"/>
                </a:lnTo>
                <a:lnTo>
                  <a:pt x="77647" y="19090"/>
                </a:lnTo>
                <a:lnTo>
                  <a:pt x="77647" y="19090"/>
                </a:lnTo>
                <a:lnTo>
                  <a:pt x="79411" y="19090"/>
                </a:lnTo>
                <a:lnTo>
                  <a:pt x="79411" y="19090"/>
                </a:lnTo>
                <a:lnTo>
                  <a:pt x="79411" y="19090"/>
                </a:lnTo>
                <a:lnTo>
                  <a:pt x="79411" y="19090"/>
                </a:lnTo>
                <a:lnTo>
                  <a:pt x="81176" y="19090"/>
                </a:lnTo>
                <a:lnTo>
                  <a:pt x="81176" y="19090"/>
                </a:lnTo>
                <a:lnTo>
                  <a:pt x="81176" y="19090"/>
                </a:lnTo>
                <a:lnTo>
                  <a:pt x="81176" y="24545"/>
                </a:lnTo>
                <a:lnTo>
                  <a:pt x="81176" y="24545"/>
                </a:lnTo>
                <a:lnTo>
                  <a:pt x="82941" y="24545"/>
                </a:lnTo>
                <a:lnTo>
                  <a:pt x="82941" y="24545"/>
                </a:lnTo>
                <a:lnTo>
                  <a:pt x="82941" y="24545"/>
                </a:lnTo>
                <a:lnTo>
                  <a:pt x="82941" y="24545"/>
                </a:lnTo>
                <a:lnTo>
                  <a:pt x="84705" y="24545"/>
                </a:lnTo>
                <a:lnTo>
                  <a:pt x="84705" y="24545"/>
                </a:lnTo>
                <a:lnTo>
                  <a:pt x="84705" y="24545"/>
                </a:lnTo>
                <a:lnTo>
                  <a:pt x="86470" y="24545"/>
                </a:lnTo>
                <a:lnTo>
                  <a:pt x="86470" y="24545"/>
                </a:lnTo>
                <a:lnTo>
                  <a:pt x="86470" y="24545"/>
                </a:lnTo>
                <a:lnTo>
                  <a:pt x="86470" y="24545"/>
                </a:lnTo>
                <a:lnTo>
                  <a:pt x="86470" y="24545"/>
                </a:lnTo>
                <a:lnTo>
                  <a:pt x="89117" y="24545"/>
                </a:lnTo>
                <a:lnTo>
                  <a:pt x="89117" y="24545"/>
                </a:lnTo>
                <a:lnTo>
                  <a:pt x="89117" y="24545"/>
                </a:lnTo>
                <a:lnTo>
                  <a:pt x="89117" y="24545"/>
                </a:lnTo>
                <a:lnTo>
                  <a:pt x="89117" y="24545"/>
                </a:lnTo>
                <a:lnTo>
                  <a:pt x="89117" y="30000"/>
                </a:lnTo>
                <a:lnTo>
                  <a:pt x="90882" y="3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40" name="Shape 740"/>
          <p:cNvSpPr/>
          <p:nvPr/>
        </p:nvSpPr>
        <p:spPr>
          <a:xfrm>
            <a:off x="5951935" y="2149478"/>
            <a:ext cx="161924" cy="69849"/>
          </a:xfrm>
          <a:custGeom>
            <a:avLst/>
            <a:gdLst/>
            <a:ahLst/>
            <a:cxnLst/>
            <a:rect l="0" t="0" r="0" b="0"/>
            <a:pathLst>
              <a:path w="120000" h="120000" extrusionOk="0">
                <a:moveTo>
                  <a:pt x="90882" y="30000"/>
                </a:moveTo>
                <a:lnTo>
                  <a:pt x="90882" y="30000"/>
                </a:lnTo>
                <a:lnTo>
                  <a:pt x="90882" y="30000"/>
                </a:lnTo>
                <a:lnTo>
                  <a:pt x="89117" y="30000"/>
                </a:lnTo>
                <a:lnTo>
                  <a:pt x="89117" y="30000"/>
                </a:lnTo>
                <a:lnTo>
                  <a:pt x="89117" y="30000"/>
                </a:lnTo>
                <a:lnTo>
                  <a:pt x="89117" y="30000"/>
                </a:lnTo>
                <a:lnTo>
                  <a:pt x="86470" y="30000"/>
                </a:lnTo>
                <a:lnTo>
                  <a:pt x="86470" y="30000"/>
                </a:lnTo>
                <a:lnTo>
                  <a:pt x="86470" y="30000"/>
                </a:lnTo>
                <a:lnTo>
                  <a:pt x="86470" y="30000"/>
                </a:lnTo>
                <a:lnTo>
                  <a:pt x="84705" y="30000"/>
                </a:lnTo>
                <a:lnTo>
                  <a:pt x="84705" y="30000"/>
                </a:lnTo>
                <a:lnTo>
                  <a:pt x="84705" y="30000"/>
                </a:lnTo>
                <a:lnTo>
                  <a:pt x="84705" y="30000"/>
                </a:lnTo>
                <a:lnTo>
                  <a:pt x="82941" y="30000"/>
                </a:lnTo>
                <a:lnTo>
                  <a:pt x="82941" y="30000"/>
                </a:lnTo>
                <a:lnTo>
                  <a:pt x="82941" y="30000"/>
                </a:lnTo>
                <a:lnTo>
                  <a:pt x="82941" y="30000"/>
                </a:lnTo>
                <a:lnTo>
                  <a:pt x="81176" y="30000"/>
                </a:lnTo>
                <a:lnTo>
                  <a:pt x="81176" y="30000"/>
                </a:lnTo>
                <a:lnTo>
                  <a:pt x="81176" y="30000"/>
                </a:lnTo>
                <a:lnTo>
                  <a:pt x="81176" y="30000"/>
                </a:lnTo>
                <a:lnTo>
                  <a:pt x="81176" y="30000"/>
                </a:lnTo>
                <a:lnTo>
                  <a:pt x="81176" y="30000"/>
                </a:lnTo>
                <a:lnTo>
                  <a:pt x="81176" y="38181"/>
                </a:lnTo>
                <a:lnTo>
                  <a:pt x="79411" y="38181"/>
                </a:lnTo>
                <a:lnTo>
                  <a:pt x="79411" y="38181"/>
                </a:lnTo>
                <a:lnTo>
                  <a:pt x="81176" y="38181"/>
                </a:lnTo>
                <a:lnTo>
                  <a:pt x="81176" y="38181"/>
                </a:lnTo>
                <a:lnTo>
                  <a:pt x="81176" y="38181"/>
                </a:lnTo>
                <a:lnTo>
                  <a:pt x="81176" y="43636"/>
                </a:lnTo>
                <a:lnTo>
                  <a:pt x="81176" y="43636"/>
                </a:lnTo>
                <a:lnTo>
                  <a:pt x="81176" y="43636"/>
                </a:lnTo>
                <a:lnTo>
                  <a:pt x="81176" y="43636"/>
                </a:lnTo>
                <a:lnTo>
                  <a:pt x="81176" y="43636"/>
                </a:lnTo>
                <a:lnTo>
                  <a:pt x="82941" y="43636"/>
                </a:lnTo>
                <a:lnTo>
                  <a:pt x="82941" y="43636"/>
                </a:lnTo>
                <a:lnTo>
                  <a:pt x="82941" y="43636"/>
                </a:lnTo>
                <a:lnTo>
                  <a:pt x="82941" y="49090"/>
                </a:lnTo>
                <a:lnTo>
                  <a:pt x="82941" y="49090"/>
                </a:lnTo>
                <a:lnTo>
                  <a:pt x="82941" y="49090"/>
                </a:lnTo>
                <a:lnTo>
                  <a:pt x="82941" y="49090"/>
                </a:lnTo>
                <a:lnTo>
                  <a:pt x="82941" y="49090"/>
                </a:lnTo>
                <a:lnTo>
                  <a:pt x="82941" y="49090"/>
                </a:lnTo>
                <a:lnTo>
                  <a:pt x="82941" y="49090"/>
                </a:lnTo>
                <a:lnTo>
                  <a:pt x="82941" y="49090"/>
                </a:lnTo>
                <a:lnTo>
                  <a:pt x="81176" y="49090"/>
                </a:lnTo>
                <a:lnTo>
                  <a:pt x="81176" y="49090"/>
                </a:lnTo>
                <a:lnTo>
                  <a:pt x="81176" y="49090"/>
                </a:lnTo>
                <a:lnTo>
                  <a:pt x="81176" y="49090"/>
                </a:lnTo>
                <a:lnTo>
                  <a:pt x="81176" y="49090"/>
                </a:lnTo>
                <a:lnTo>
                  <a:pt x="79411" y="49090"/>
                </a:lnTo>
                <a:lnTo>
                  <a:pt x="79411" y="49090"/>
                </a:lnTo>
                <a:lnTo>
                  <a:pt x="79411" y="49090"/>
                </a:lnTo>
                <a:lnTo>
                  <a:pt x="77647" y="49090"/>
                </a:lnTo>
                <a:lnTo>
                  <a:pt x="77647" y="49090"/>
                </a:lnTo>
                <a:lnTo>
                  <a:pt x="77647" y="49090"/>
                </a:lnTo>
                <a:lnTo>
                  <a:pt x="77647" y="49090"/>
                </a:lnTo>
                <a:lnTo>
                  <a:pt x="75000" y="49090"/>
                </a:lnTo>
                <a:lnTo>
                  <a:pt x="75000" y="49090"/>
                </a:lnTo>
                <a:lnTo>
                  <a:pt x="75000" y="49090"/>
                </a:lnTo>
                <a:lnTo>
                  <a:pt x="75000" y="49090"/>
                </a:lnTo>
                <a:lnTo>
                  <a:pt x="73235" y="49090"/>
                </a:lnTo>
                <a:lnTo>
                  <a:pt x="73235" y="49090"/>
                </a:lnTo>
                <a:lnTo>
                  <a:pt x="73235" y="49090"/>
                </a:lnTo>
                <a:lnTo>
                  <a:pt x="71470" y="49090"/>
                </a:lnTo>
                <a:lnTo>
                  <a:pt x="71470" y="49090"/>
                </a:lnTo>
                <a:lnTo>
                  <a:pt x="71470" y="49090"/>
                </a:lnTo>
                <a:lnTo>
                  <a:pt x="71470" y="49090"/>
                </a:lnTo>
                <a:lnTo>
                  <a:pt x="69705" y="49090"/>
                </a:lnTo>
                <a:lnTo>
                  <a:pt x="69705" y="54545"/>
                </a:lnTo>
                <a:lnTo>
                  <a:pt x="69705" y="54545"/>
                </a:lnTo>
                <a:lnTo>
                  <a:pt x="69705" y="54545"/>
                </a:lnTo>
                <a:lnTo>
                  <a:pt x="69705" y="54545"/>
                </a:lnTo>
                <a:lnTo>
                  <a:pt x="67941" y="54545"/>
                </a:lnTo>
                <a:lnTo>
                  <a:pt x="67941" y="54545"/>
                </a:lnTo>
                <a:lnTo>
                  <a:pt x="67941" y="49090"/>
                </a:lnTo>
                <a:lnTo>
                  <a:pt x="67941" y="49090"/>
                </a:lnTo>
                <a:lnTo>
                  <a:pt x="67941" y="54545"/>
                </a:lnTo>
                <a:lnTo>
                  <a:pt x="65294" y="54545"/>
                </a:lnTo>
                <a:lnTo>
                  <a:pt x="65294" y="54545"/>
                </a:lnTo>
                <a:lnTo>
                  <a:pt x="65294" y="54545"/>
                </a:lnTo>
                <a:lnTo>
                  <a:pt x="65294" y="54545"/>
                </a:lnTo>
                <a:lnTo>
                  <a:pt x="67941" y="54545"/>
                </a:lnTo>
                <a:lnTo>
                  <a:pt x="67941" y="54545"/>
                </a:lnTo>
                <a:lnTo>
                  <a:pt x="67941" y="54545"/>
                </a:lnTo>
                <a:lnTo>
                  <a:pt x="69705" y="54545"/>
                </a:lnTo>
                <a:lnTo>
                  <a:pt x="69705" y="54545"/>
                </a:lnTo>
                <a:lnTo>
                  <a:pt x="69705" y="54545"/>
                </a:lnTo>
                <a:lnTo>
                  <a:pt x="69705" y="54545"/>
                </a:lnTo>
                <a:lnTo>
                  <a:pt x="71470" y="54545"/>
                </a:lnTo>
                <a:lnTo>
                  <a:pt x="71470" y="54545"/>
                </a:lnTo>
                <a:lnTo>
                  <a:pt x="71470" y="54545"/>
                </a:lnTo>
                <a:lnTo>
                  <a:pt x="71470" y="54545"/>
                </a:lnTo>
                <a:lnTo>
                  <a:pt x="71470" y="54545"/>
                </a:lnTo>
                <a:lnTo>
                  <a:pt x="73235" y="54545"/>
                </a:lnTo>
                <a:lnTo>
                  <a:pt x="73235" y="54545"/>
                </a:lnTo>
                <a:lnTo>
                  <a:pt x="73235" y="54545"/>
                </a:lnTo>
                <a:lnTo>
                  <a:pt x="73235" y="54545"/>
                </a:lnTo>
                <a:lnTo>
                  <a:pt x="73235" y="54545"/>
                </a:lnTo>
                <a:lnTo>
                  <a:pt x="75000" y="54545"/>
                </a:lnTo>
                <a:lnTo>
                  <a:pt x="75000" y="54545"/>
                </a:lnTo>
                <a:lnTo>
                  <a:pt x="75000" y="54545"/>
                </a:lnTo>
                <a:lnTo>
                  <a:pt x="75000" y="54545"/>
                </a:lnTo>
                <a:lnTo>
                  <a:pt x="75000" y="54545"/>
                </a:lnTo>
                <a:lnTo>
                  <a:pt x="75000" y="54545"/>
                </a:lnTo>
                <a:lnTo>
                  <a:pt x="77647" y="54545"/>
                </a:lnTo>
                <a:lnTo>
                  <a:pt x="77647" y="54545"/>
                </a:lnTo>
                <a:lnTo>
                  <a:pt x="77647" y="54545"/>
                </a:lnTo>
                <a:lnTo>
                  <a:pt x="77647" y="54545"/>
                </a:lnTo>
                <a:lnTo>
                  <a:pt x="79411" y="54545"/>
                </a:lnTo>
                <a:lnTo>
                  <a:pt x="79411" y="54545"/>
                </a:lnTo>
                <a:lnTo>
                  <a:pt x="79411" y="54545"/>
                </a:lnTo>
                <a:lnTo>
                  <a:pt x="81176" y="54545"/>
                </a:lnTo>
                <a:lnTo>
                  <a:pt x="81176" y="54545"/>
                </a:lnTo>
                <a:lnTo>
                  <a:pt x="81176" y="54545"/>
                </a:lnTo>
                <a:lnTo>
                  <a:pt x="81176" y="54545"/>
                </a:lnTo>
                <a:lnTo>
                  <a:pt x="82941" y="54545"/>
                </a:lnTo>
                <a:lnTo>
                  <a:pt x="82941" y="54545"/>
                </a:lnTo>
                <a:lnTo>
                  <a:pt x="82941" y="54545"/>
                </a:lnTo>
                <a:lnTo>
                  <a:pt x="82941" y="54545"/>
                </a:lnTo>
                <a:lnTo>
                  <a:pt x="84705" y="54545"/>
                </a:lnTo>
                <a:lnTo>
                  <a:pt x="84705" y="54545"/>
                </a:lnTo>
                <a:lnTo>
                  <a:pt x="84705" y="54545"/>
                </a:lnTo>
                <a:lnTo>
                  <a:pt x="86470" y="54545"/>
                </a:lnTo>
                <a:lnTo>
                  <a:pt x="86470" y="54545"/>
                </a:lnTo>
                <a:lnTo>
                  <a:pt x="86470" y="54545"/>
                </a:lnTo>
                <a:lnTo>
                  <a:pt x="86470" y="54545"/>
                </a:lnTo>
                <a:lnTo>
                  <a:pt x="86470" y="54545"/>
                </a:lnTo>
                <a:lnTo>
                  <a:pt x="89117" y="54545"/>
                </a:lnTo>
                <a:lnTo>
                  <a:pt x="89117" y="54545"/>
                </a:lnTo>
                <a:lnTo>
                  <a:pt x="89117" y="54545"/>
                </a:lnTo>
                <a:lnTo>
                  <a:pt x="89117" y="54545"/>
                </a:lnTo>
                <a:lnTo>
                  <a:pt x="90882" y="54545"/>
                </a:lnTo>
                <a:lnTo>
                  <a:pt x="90882" y="54545"/>
                </a:lnTo>
                <a:lnTo>
                  <a:pt x="90882" y="54545"/>
                </a:lnTo>
                <a:lnTo>
                  <a:pt x="90882" y="54545"/>
                </a:lnTo>
                <a:lnTo>
                  <a:pt x="92647" y="54545"/>
                </a:lnTo>
                <a:lnTo>
                  <a:pt x="92647" y="60000"/>
                </a:lnTo>
                <a:lnTo>
                  <a:pt x="90882" y="60000"/>
                </a:lnTo>
                <a:lnTo>
                  <a:pt x="90882" y="60000"/>
                </a:lnTo>
                <a:lnTo>
                  <a:pt x="92647" y="60000"/>
                </a:lnTo>
                <a:lnTo>
                  <a:pt x="92647" y="60000"/>
                </a:lnTo>
                <a:lnTo>
                  <a:pt x="90882" y="60000"/>
                </a:lnTo>
                <a:lnTo>
                  <a:pt x="90882" y="60000"/>
                </a:lnTo>
                <a:lnTo>
                  <a:pt x="90882" y="60000"/>
                </a:lnTo>
                <a:lnTo>
                  <a:pt x="90882" y="68181"/>
                </a:lnTo>
                <a:lnTo>
                  <a:pt x="90882" y="68181"/>
                </a:lnTo>
                <a:lnTo>
                  <a:pt x="89117" y="68181"/>
                </a:lnTo>
                <a:lnTo>
                  <a:pt x="89117" y="68181"/>
                </a:lnTo>
                <a:lnTo>
                  <a:pt x="89117" y="68181"/>
                </a:lnTo>
                <a:lnTo>
                  <a:pt x="89117" y="68181"/>
                </a:lnTo>
                <a:lnTo>
                  <a:pt x="89117" y="68181"/>
                </a:lnTo>
                <a:lnTo>
                  <a:pt x="89117" y="68181"/>
                </a:lnTo>
                <a:lnTo>
                  <a:pt x="90882" y="68181"/>
                </a:lnTo>
                <a:lnTo>
                  <a:pt x="90882" y="68181"/>
                </a:lnTo>
                <a:lnTo>
                  <a:pt x="90882" y="68181"/>
                </a:lnTo>
                <a:lnTo>
                  <a:pt x="92647" y="68181"/>
                </a:lnTo>
                <a:lnTo>
                  <a:pt x="92647" y="68181"/>
                </a:lnTo>
                <a:lnTo>
                  <a:pt x="90882" y="68181"/>
                </a:lnTo>
                <a:lnTo>
                  <a:pt x="90882" y="68181"/>
                </a:lnTo>
                <a:lnTo>
                  <a:pt x="90882" y="68181"/>
                </a:lnTo>
                <a:lnTo>
                  <a:pt x="90882" y="68181"/>
                </a:lnTo>
                <a:lnTo>
                  <a:pt x="92647" y="68181"/>
                </a:lnTo>
                <a:lnTo>
                  <a:pt x="92647" y="68181"/>
                </a:lnTo>
                <a:lnTo>
                  <a:pt x="92647" y="60000"/>
                </a:lnTo>
                <a:lnTo>
                  <a:pt x="92647" y="60000"/>
                </a:lnTo>
                <a:lnTo>
                  <a:pt x="92647" y="60000"/>
                </a:lnTo>
                <a:lnTo>
                  <a:pt x="92647" y="60000"/>
                </a:lnTo>
                <a:lnTo>
                  <a:pt x="94411" y="60000"/>
                </a:lnTo>
                <a:lnTo>
                  <a:pt x="94411" y="60000"/>
                </a:lnTo>
                <a:lnTo>
                  <a:pt x="94411" y="60000"/>
                </a:lnTo>
                <a:lnTo>
                  <a:pt x="94411" y="60000"/>
                </a:lnTo>
                <a:lnTo>
                  <a:pt x="94411" y="60000"/>
                </a:lnTo>
                <a:lnTo>
                  <a:pt x="96176" y="60000"/>
                </a:lnTo>
                <a:lnTo>
                  <a:pt x="96176" y="54545"/>
                </a:lnTo>
                <a:lnTo>
                  <a:pt x="96176" y="54545"/>
                </a:lnTo>
                <a:lnTo>
                  <a:pt x="96176" y="54545"/>
                </a:lnTo>
                <a:lnTo>
                  <a:pt x="98823" y="54545"/>
                </a:lnTo>
                <a:lnTo>
                  <a:pt x="98823" y="54545"/>
                </a:lnTo>
                <a:lnTo>
                  <a:pt x="98823" y="54545"/>
                </a:lnTo>
                <a:lnTo>
                  <a:pt x="98823" y="54545"/>
                </a:lnTo>
                <a:lnTo>
                  <a:pt x="100588" y="54545"/>
                </a:lnTo>
                <a:lnTo>
                  <a:pt x="100588" y="60000"/>
                </a:lnTo>
                <a:lnTo>
                  <a:pt x="100588" y="60000"/>
                </a:lnTo>
                <a:lnTo>
                  <a:pt x="100588" y="54545"/>
                </a:lnTo>
                <a:lnTo>
                  <a:pt x="100588" y="54545"/>
                </a:lnTo>
                <a:lnTo>
                  <a:pt x="100588" y="54545"/>
                </a:lnTo>
                <a:lnTo>
                  <a:pt x="102352" y="54545"/>
                </a:lnTo>
                <a:lnTo>
                  <a:pt x="102352" y="54545"/>
                </a:lnTo>
                <a:lnTo>
                  <a:pt x="102352" y="54545"/>
                </a:lnTo>
                <a:lnTo>
                  <a:pt x="104117" y="54545"/>
                </a:lnTo>
                <a:lnTo>
                  <a:pt x="104117" y="54545"/>
                </a:lnTo>
                <a:lnTo>
                  <a:pt x="104117" y="54545"/>
                </a:lnTo>
                <a:lnTo>
                  <a:pt x="104117" y="54545"/>
                </a:lnTo>
                <a:lnTo>
                  <a:pt x="105882" y="54545"/>
                </a:lnTo>
                <a:lnTo>
                  <a:pt x="105882" y="54545"/>
                </a:lnTo>
                <a:lnTo>
                  <a:pt x="105882" y="54545"/>
                </a:lnTo>
                <a:lnTo>
                  <a:pt x="105882" y="54545"/>
                </a:lnTo>
                <a:lnTo>
                  <a:pt x="105882" y="60000"/>
                </a:lnTo>
                <a:lnTo>
                  <a:pt x="108529" y="60000"/>
                </a:lnTo>
                <a:lnTo>
                  <a:pt x="108529" y="60000"/>
                </a:lnTo>
                <a:lnTo>
                  <a:pt x="108529" y="60000"/>
                </a:lnTo>
                <a:lnTo>
                  <a:pt x="108529" y="60000"/>
                </a:lnTo>
                <a:lnTo>
                  <a:pt x="110294" y="60000"/>
                </a:lnTo>
                <a:lnTo>
                  <a:pt x="110294" y="60000"/>
                </a:lnTo>
                <a:lnTo>
                  <a:pt x="110294" y="60000"/>
                </a:lnTo>
                <a:lnTo>
                  <a:pt x="110294" y="60000"/>
                </a:lnTo>
                <a:lnTo>
                  <a:pt x="112058" y="60000"/>
                </a:lnTo>
                <a:lnTo>
                  <a:pt x="112058" y="60000"/>
                </a:lnTo>
                <a:lnTo>
                  <a:pt x="112058" y="60000"/>
                </a:lnTo>
                <a:lnTo>
                  <a:pt x="112058" y="60000"/>
                </a:lnTo>
                <a:lnTo>
                  <a:pt x="113823" y="60000"/>
                </a:lnTo>
                <a:lnTo>
                  <a:pt x="113823" y="60000"/>
                </a:lnTo>
                <a:lnTo>
                  <a:pt x="113823" y="68181"/>
                </a:lnTo>
                <a:lnTo>
                  <a:pt x="113823" y="68181"/>
                </a:lnTo>
                <a:lnTo>
                  <a:pt x="113823" y="68181"/>
                </a:lnTo>
                <a:lnTo>
                  <a:pt x="113823" y="68181"/>
                </a:lnTo>
                <a:lnTo>
                  <a:pt x="115588" y="68181"/>
                </a:lnTo>
                <a:lnTo>
                  <a:pt x="115588" y="68181"/>
                </a:lnTo>
                <a:lnTo>
                  <a:pt x="115588" y="68181"/>
                </a:lnTo>
                <a:lnTo>
                  <a:pt x="115588" y="68181"/>
                </a:lnTo>
                <a:lnTo>
                  <a:pt x="115588" y="68181"/>
                </a:lnTo>
                <a:lnTo>
                  <a:pt x="118235" y="68181"/>
                </a:lnTo>
                <a:lnTo>
                  <a:pt x="118235" y="73636"/>
                </a:lnTo>
                <a:lnTo>
                  <a:pt x="118235" y="73636"/>
                </a:lnTo>
                <a:lnTo>
                  <a:pt x="118235" y="73636"/>
                </a:lnTo>
                <a:lnTo>
                  <a:pt x="118235" y="73636"/>
                </a:lnTo>
                <a:lnTo>
                  <a:pt x="118235" y="73636"/>
                </a:lnTo>
                <a:lnTo>
                  <a:pt x="120000" y="73636"/>
                </a:lnTo>
                <a:lnTo>
                  <a:pt x="120000" y="73636"/>
                </a:lnTo>
                <a:lnTo>
                  <a:pt x="120000" y="73636"/>
                </a:lnTo>
                <a:lnTo>
                  <a:pt x="120000" y="73636"/>
                </a:lnTo>
                <a:lnTo>
                  <a:pt x="120000" y="79090"/>
                </a:lnTo>
                <a:lnTo>
                  <a:pt x="120000" y="79090"/>
                </a:lnTo>
                <a:lnTo>
                  <a:pt x="120000" y="79090"/>
                </a:lnTo>
                <a:lnTo>
                  <a:pt x="120000" y="79090"/>
                </a:lnTo>
                <a:lnTo>
                  <a:pt x="120000" y="79090"/>
                </a:lnTo>
                <a:lnTo>
                  <a:pt x="118235" y="79090"/>
                </a:lnTo>
                <a:lnTo>
                  <a:pt x="118235" y="79090"/>
                </a:lnTo>
                <a:lnTo>
                  <a:pt x="118235" y="79090"/>
                </a:lnTo>
                <a:lnTo>
                  <a:pt x="118235" y="84545"/>
                </a:lnTo>
                <a:lnTo>
                  <a:pt x="118235" y="84545"/>
                </a:lnTo>
                <a:lnTo>
                  <a:pt x="115588" y="84545"/>
                </a:lnTo>
                <a:lnTo>
                  <a:pt x="115588" y="84545"/>
                </a:lnTo>
                <a:lnTo>
                  <a:pt x="115588" y="79090"/>
                </a:lnTo>
                <a:lnTo>
                  <a:pt x="115588" y="79090"/>
                </a:lnTo>
                <a:lnTo>
                  <a:pt x="115588" y="79090"/>
                </a:lnTo>
                <a:lnTo>
                  <a:pt x="113823" y="79090"/>
                </a:lnTo>
                <a:lnTo>
                  <a:pt x="113823" y="79090"/>
                </a:lnTo>
                <a:lnTo>
                  <a:pt x="113823" y="79090"/>
                </a:lnTo>
                <a:lnTo>
                  <a:pt x="113823" y="79090"/>
                </a:lnTo>
                <a:lnTo>
                  <a:pt x="113823" y="84545"/>
                </a:lnTo>
                <a:lnTo>
                  <a:pt x="113823" y="84545"/>
                </a:lnTo>
                <a:lnTo>
                  <a:pt x="113823" y="84545"/>
                </a:lnTo>
                <a:lnTo>
                  <a:pt x="113823" y="84545"/>
                </a:lnTo>
                <a:lnTo>
                  <a:pt x="113823" y="84545"/>
                </a:lnTo>
                <a:lnTo>
                  <a:pt x="113823" y="84545"/>
                </a:lnTo>
                <a:lnTo>
                  <a:pt x="113823" y="90000"/>
                </a:lnTo>
                <a:lnTo>
                  <a:pt x="113823" y="90000"/>
                </a:lnTo>
                <a:lnTo>
                  <a:pt x="113823" y="90000"/>
                </a:lnTo>
                <a:lnTo>
                  <a:pt x="113823" y="90000"/>
                </a:lnTo>
                <a:lnTo>
                  <a:pt x="113823" y="98181"/>
                </a:lnTo>
                <a:lnTo>
                  <a:pt x="113823" y="98181"/>
                </a:lnTo>
                <a:lnTo>
                  <a:pt x="113823" y="98181"/>
                </a:lnTo>
                <a:lnTo>
                  <a:pt x="112058" y="98181"/>
                </a:lnTo>
                <a:lnTo>
                  <a:pt x="112058" y="98181"/>
                </a:lnTo>
                <a:lnTo>
                  <a:pt x="112058" y="98181"/>
                </a:lnTo>
                <a:lnTo>
                  <a:pt x="112058" y="98181"/>
                </a:lnTo>
                <a:lnTo>
                  <a:pt x="112058" y="98181"/>
                </a:lnTo>
                <a:lnTo>
                  <a:pt x="112058" y="98181"/>
                </a:lnTo>
                <a:lnTo>
                  <a:pt x="112058" y="98181"/>
                </a:lnTo>
                <a:lnTo>
                  <a:pt x="112058" y="98181"/>
                </a:lnTo>
                <a:lnTo>
                  <a:pt x="112058" y="103636"/>
                </a:lnTo>
                <a:lnTo>
                  <a:pt x="113823" y="103636"/>
                </a:lnTo>
                <a:lnTo>
                  <a:pt x="113823" y="103636"/>
                </a:lnTo>
                <a:lnTo>
                  <a:pt x="113823" y="103636"/>
                </a:lnTo>
                <a:lnTo>
                  <a:pt x="113823" y="103636"/>
                </a:lnTo>
                <a:lnTo>
                  <a:pt x="115588" y="103636"/>
                </a:lnTo>
                <a:lnTo>
                  <a:pt x="115588" y="103636"/>
                </a:lnTo>
                <a:lnTo>
                  <a:pt x="115588" y="103636"/>
                </a:lnTo>
                <a:lnTo>
                  <a:pt x="115588" y="109090"/>
                </a:lnTo>
                <a:lnTo>
                  <a:pt x="115588" y="109090"/>
                </a:lnTo>
                <a:lnTo>
                  <a:pt x="115588" y="109090"/>
                </a:lnTo>
                <a:lnTo>
                  <a:pt x="115588" y="109090"/>
                </a:lnTo>
                <a:lnTo>
                  <a:pt x="115588" y="109090"/>
                </a:lnTo>
                <a:lnTo>
                  <a:pt x="115588" y="109090"/>
                </a:lnTo>
                <a:lnTo>
                  <a:pt x="115588" y="109090"/>
                </a:lnTo>
                <a:lnTo>
                  <a:pt x="115588" y="114545"/>
                </a:lnTo>
                <a:lnTo>
                  <a:pt x="113823" y="114545"/>
                </a:lnTo>
                <a:lnTo>
                  <a:pt x="113823" y="114545"/>
                </a:lnTo>
                <a:lnTo>
                  <a:pt x="113823" y="114545"/>
                </a:lnTo>
                <a:lnTo>
                  <a:pt x="113823" y="114545"/>
                </a:lnTo>
                <a:lnTo>
                  <a:pt x="112058" y="114545"/>
                </a:lnTo>
                <a:lnTo>
                  <a:pt x="112058" y="114545"/>
                </a:lnTo>
                <a:lnTo>
                  <a:pt x="112058" y="114545"/>
                </a:lnTo>
                <a:lnTo>
                  <a:pt x="112058" y="114545"/>
                </a:lnTo>
                <a:lnTo>
                  <a:pt x="110294" y="114545"/>
                </a:lnTo>
                <a:lnTo>
                  <a:pt x="110294" y="114545"/>
                </a:lnTo>
                <a:lnTo>
                  <a:pt x="110294" y="114545"/>
                </a:lnTo>
                <a:lnTo>
                  <a:pt x="110294" y="114545"/>
                </a:lnTo>
                <a:lnTo>
                  <a:pt x="110294" y="114545"/>
                </a:lnTo>
                <a:lnTo>
                  <a:pt x="108529" y="114545"/>
                </a:lnTo>
                <a:lnTo>
                  <a:pt x="108529" y="114545"/>
                </a:lnTo>
                <a:lnTo>
                  <a:pt x="108529" y="114545"/>
                </a:lnTo>
                <a:lnTo>
                  <a:pt x="105882" y="114545"/>
                </a:lnTo>
                <a:lnTo>
                  <a:pt x="105882" y="114545"/>
                </a:lnTo>
                <a:lnTo>
                  <a:pt x="105882" y="114545"/>
                </a:lnTo>
                <a:lnTo>
                  <a:pt x="105882" y="114545"/>
                </a:lnTo>
                <a:lnTo>
                  <a:pt x="104117" y="114545"/>
                </a:lnTo>
                <a:lnTo>
                  <a:pt x="104117" y="114545"/>
                </a:lnTo>
                <a:lnTo>
                  <a:pt x="104117" y="114545"/>
                </a:lnTo>
                <a:lnTo>
                  <a:pt x="104117" y="114545"/>
                </a:lnTo>
                <a:lnTo>
                  <a:pt x="102352" y="114545"/>
                </a:lnTo>
                <a:lnTo>
                  <a:pt x="102352" y="114545"/>
                </a:lnTo>
                <a:lnTo>
                  <a:pt x="102352" y="114545"/>
                </a:lnTo>
                <a:lnTo>
                  <a:pt x="100588" y="114545"/>
                </a:lnTo>
                <a:lnTo>
                  <a:pt x="100588" y="114545"/>
                </a:lnTo>
                <a:lnTo>
                  <a:pt x="100588" y="114545"/>
                </a:lnTo>
                <a:lnTo>
                  <a:pt x="100588" y="114545"/>
                </a:lnTo>
                <a:lnTo>
                  <a:pt x="98823" y="114545"/>
                </a:lnTo>
                <a:lnTo>
                  <a:pt x="98823" y="114545"/>
                </a:lnTo>
                <a:lnTo>
                  <a:pt x="98823" y="120000"/>
                </a:lnTo>
                <a:lnTo>
                  <a:pt x="98823" y="120000"/>
                </a:lnTo>
                <a:lnTo>
                  <a:pt x="100588" y="120000"/>
                </a:lnTo>
                <a:lnTo>
                  <a:pt x="100588" y="120000"/>
                </a:lnTo>
                <a:lnTo>
                  <a:pt x="98823" y="120000"/>
                </a:lnTo>
                <a:lnTo>
                  <a:pt x="98823" y="120000"/>
                </a:lnTo>
                <a:lnTo>
                  <a:pt x="98823" y="120000"/>
                </a:lnTo>
                <a:lnTo>
                  <a:pt x="98823" y="120000"/>
                </a:lnTo>
                <a:lnTo>
                  <a:pt x="98823" y="120000"/>
                </a:lnTo>
                <a:lnTo>
                  <a:pt x="96176" y="120000"/>
                </a:lnTo>
                <a:lnTo>
                  <a:pt x="96176" y="120000"/>
                </a:lnTo>
                <a:lnTo>
                  <a:pt x="96176" y="120000"/>
                </a:lnTo>
                <a:lnTo>
                  <a:pt x="94411" y="120000"/>
                </a:lnTo>
                <a:lnTo>
                  <a:pt x="94411" y="120000"/>
                </a:lnTo>
                <a:lnTo>
                  <a:pt x="94411" y="120000"/>
                </a:lnTo>
                <a:lnTo>
                  <a:pt x="94411" y="120000"/>
                </a:lnTo>
                <a:lnTo>
                  <a:pt x="94411" y="114545"/>
                </a:lnTo>
                <a:lnTo>
                  <a:pt x="92647" y="114545"/>
                </a:lnTo>
                <a:lnTo>
                  <a:pt x="92647" y="114545"/>
                </a:lnTo>
                <a:lnTo>
                  <a:pt x="92647" y="114545"/>
                </a:lnTo>
                <a:lnTo>
                  <a:pt x="92647" y="114545"/>
                </a:lnTo>
                <a:lnTo>
                  <a:pt x="90882" y="114545"/>
                </a:lnTo>
                <a:lnTo>
                  <a:pt x="90882" y="114545"/>
                </a:lnTo>
                <a:lnTo>
                  <a:pt x="90882" y="114545"/>
                </a:lnTo>
                <a:lnTo>
                  <a:pt x="89117" y="114545"/>
                </a:lnTo>
                <a:lnTo>
                  <a:pt x="89117" y="120000"/>
                </a:lnTo>
                <a:lnTo>
                  <a:pt x="89117" y="120000"/>
                </a:lnTo>
                <a:lnTo>
                  <a:pt x="89117" y="120000"/>
                </a:lnTo>
                <a:lnTo>
                  <a:pt x="89117" y="120000"/>
                </a:lnTo>
                <a:lnTo>
                  <a:pt x="89117" y="120000"/>
                </a:lnTo>
                <a:lnTo>
                  <a:pt x="89117" y="120000"/>
                </a:lnTo>
                <a:lnTo>
                  <a:pt x="86470" y="120000"/>
                </a:lnTo>
                <a:lnTo>
                  <a:pt x="86470" y="114545"/>
                </a:lnTo>
                <a:lnTo>
                  <a:pt x="86470" y="114545"/>
                </a:lnTo>
                <a:lnTo>
                  <a:pt x="86470" y="114545"/>
                </a:lnTo>
                <a:lnTo>
                  <a:pt x="86470" y="114545"/>
                </a:lnTo>
                <a:lnTo>
                  <a:pt x="84705" y="114545"/>
                </a:lnTo>
                <a:lnTo>
                  <a:pt x="84705" y="114545"/>
                </a:lnTo>
                <a:lnTo>
                  <a:pt x="84705" y="114545"/>
                </a:lnTo>
                <a:lnTo>
                  <a:pt x="82941" y="114545"/>
                </a:lnTo>
                <a:lnTo>
                  <a:pt x="82941" y="114545"/>
                </a:lnTo>
                <a:lnTo>
                  <a:pt x="82941" y="114545"/>
                </a:lnTo>
                <a:lnTo>
                  <a:pt x="82941" y="114545"/>
                </a:lnTo>
                <a:lnTo>
                  <a:pt x="82941" y="114545"/>
                </a:lnTo>
                <a:lnTo>
                  <a:pt x="81176" y="114545"/>
                </a:lnTo>
                <a:lnTo>
                  <a:pt x="81176" y="114545"/>
                </a:lnTo>
                <a:lnTo>
                  <a:pt x="81176" y="114545"/>
                </a:lnTo>
                <a:lnTo>
                  <a:pt x="81176" y="114545"/>
                </a:lnTo>
                <a:lnTo>
                  <a:pt x="81176" y="114545"/>
                </a:lnTo>
                <a:lnTo>
                  <a:pt x="79411" y="114545"/>
                </a:lnTo>
                <a:lnTo>
                  <a:pt x="79411" y="114545"/>
                </a:lnTo>
                <a:lnTo>
                  <a:pt x="79411" y="114545"/>
                </a:lnTo>
                <a:lnTo>
                  <a:pt x="77647" y="114545"/>
                </a:lnTo>
                <a:lnTo>
                  <a:pt x="77647" y="114545"/>
                </a:lnTo>
                <a:lnTo>
                  <a:pt x="77647" y="109090"/>
                </a:lnTo>
                <a:lnTo>
                  <a:pt x="77647" y="109090"/>
                </a:lnTo>
                <a:lnTo>
                  <a:pt x="77647" y="109090"/>
                </a:lnTo>
                <a:lnTo>
                  <a:pt x="77647" y="109090"/>
                </a:lnTo>
                <a:lnTo>
                  <a:pt x="75000" y="109090"/>
                </a:lnTo>
                <a:lnTo>
                  <a:pt x="75000" y="109090"/>
                </a:lnTo>
                <a:lnTo>
                  <a:pt x="75000" y="109090"/>
                </a:lnTo>
                <a:lnTo>
                  <a:pt x="75000" y="109090"/>
                </a:lnTo>
                <a:lnTo>
                  <a:pt x="73235" y="109090"/>
                </a:lnTo>
                <a:lnTo>
                  <a:pt x="73235" y="109090"/>
                </a:lnTo>
                <a:lnTo>
                  <a:pt x="73235" y="109090"/>
                </a:lnTo>
                <a:lnTo>
                  <a:pt x="71470" y="109090"/>
                </a:lnTo>
                <a:lnTo>
                  <a:pt x="71470" y="109090"/>
                </a:lnTo>
                <a:lnTo>
                  <a:pt x="71470" y="109090"/>
                </a:lnTo>
                <a:lnTo>
                  <a:pt x="71470" y="109090"/>
                </a:lnTo>
                <a:lnTo>
                  <a:pt x="69705" y="109090"/>
                </a:lnTo>
                <a:lnTo>
                  <a:pt x="69705" y="109090"/>
                </a:lnTo>
                <a:lnTo>
                  <a:pt x="69705" y="109090"/>
                </a:lnTo>
                <a:lnTo>
                  <a:pt x="69705" y="109090"/>
                </a:lnTo>
                <a:lnTo>
                  <a:pt x="69705" y="109090"/>
                </a:lnTo>
                <a:lnTo>
                  <a:pt x="67941" y="109090"/>
                </a:lnTo>
                <a:lnTo>
                  <a:pt x="67941" y="109090"/>
                </a:lnTo>
                <a:lnTo>
                  <a:pt x="67941" y="109090"/>
                </a:lnTo>
                <a:lnTo>
                  <a:pt x="67941" y="109090"/>
                </a:lnTo>
                <a:lnTo>
                  <a:pt x="65294" y="109090"/>
                </a:lnTo>
                <a:lnTo>
                  <a:pt x="65294" y="109090"/>
                </a:lnTo>
                <a:lnTo>
                  <a:pt x="65294" y="109090"/>
                </a:lnTo>
                <a:lnTo>
                  <a:pt x="65294" y="109090"/>
                </a:lnTo>
                <a:lnTo>
                  <a:pt x="63529" y="109090"/>
                </a:lnTo>
                <a:lnTo>
                  <a:pt x="63529" y="109090"/>
                </a:lnTo>
                <a:lnTo>
                  <a:pt x="63529" y="109090"/>
                </a:lnTo>
                <a:lnTo>
                  <a:pt x="63529" y="109090"/>
                </a:lnTo>
                <a:lnTo>
                  <a:pt x="63529" y="109090"/>
                </a:lnTo>
                <a:lnTo>
                  <a:pt x="63529" y="109090"/>
                </a:lnTo>
                <a:lnTo>
                  <a:pt x="61764" y="109090"/>
                </a:lnTo>
                <a:lnTo>
                  <a:pt x="61764" y="109090"/>
                </a:lnTo>
                <a:lnTo>
                  <a:pt x="61764" y="109090"/>
                </a:lnTo>
                <a:lnTo>
                  <a:pt x="60000" y="109090"/>
                </a:lnTo>
                <a:lnTo>
                  <a:pt x="60000" y="109090"/>
                </a:lnTo>
                <a:lnTo>
                  <a:pt x="60000" y="103636"/>
                </a:lnTo>
                <a:lnTo>
                  <a:pt x="60000" y="103636"/>
                </a:lnTo>
                <a:lnTo>
                  <a:pt x="60000" y="103636"/>
                </a:lnTo>
                <a:lnTo>
                  <a:pt x="60000" y="103636"/>
                </a:lnTo>
                <a:lnTo>
                  <a:pt x="60000" y="103636"/>
                </a:lnTo>
                <a:lnTo>
                  <a:pt x="58235" y="103636"/>
                </a:lnTo>
                <a:lnTo>
                  <a:pt x="58235" y="103636"/>
                </a:lnTo>
                <a:lnTo>
                  <a:pt x="58235" y="103636"/>
                </a:lnTo>
                <a:lnTo>
                  <a:pt x="58235" y="103636"/>
                </a:lnTo>
                <a:lnTo>
                  <a:pt x="58235" y="103636"/>
                </a:lnTo>
                <a:lnTo>
                  <a:pt x="55588" y="103636"/>
                </a:lnTo>
                <a:lnTo>
                  <a:pt x="55588" y="103636"/>
                </a:lnTo>
                <a:lnTo>
                  <a:pt x="55588" y="103636"/>
                </a:lnTo>
                <a:lnTo>
                  <a:pt x="53823" y="103636"/>
                </a:lnTo>
                <a:lnTo>
                  <a:pt x="53823" y="109090"/>
                </a:lnTo>
                <a:lnTo>
                  <a:pt x="53823" y="109090"/>
                </a:lnTo>
                <a:lnTo>
                  <a:pt x="53823" y="109090"/>
                </a:lnTo>
                <a:lnTo>
                  <a:pt x="53823" y="109090"/>
                </a:lnTo>
                <a:lnTo>
                  <a:pt x="52058" y="109090"/>
                </a:lnTo>
                <a:lnTo>
                  <a:pt x="52058" y="109090"/>
                </a:lnTo>
                <a:lnTo>
                  <a:pt x="52058" y="109090"/>
                </a:lnTo>
                <a:lnTo>
                  <a:pt x="52058" y="103636"/>
                </a:lnTo>
                <a:lnTo>
                  <a:pt x="52058" y="103636"/>
                </a:lnTo>
                <a:lnTo>
                  <a:pt x="50294" y="103636"/>
                </a:lnTo>
                <a:lnTo>
                  <a:pt x="50294" y="103636"/>
                </a:lnTo>
                <a:lnTo>
                  <a:pt x="50294" y="103636"/>
                </a:lnTo>
                <a:lnTo>
                  <a:pt x="48529" y="103636"/>
                </a:lnTo>
                <a:lnTo>
                  <a:pt x="48529" y="103636"/>
                </a:lnTo>
                <a:lnTo>
                  <a:pt x="48529" y="103636"/>
                </a:lnTo>
                <a:lnTo>
                  <a:pt x="48529" y="103636"/>
                </a:lnTo>
                <a:lnTo>
                  <a:pt x="48529" y="103636"/>
                </a:lnTo>
                <a:lnTo>
                  <a:pt x="48529" y="103636"/>
                </a:lnTo>
                <a:lnTo>
                  <a:pt x="48529" y="98181"/>
                </a:lnTo>
                <a:lnTo>
                  <a:pt x="45882" y="98181"/>
                </a:lnTo>
                <a:lnTo>
                  <a:pt x="45882" y="98181"/>
                </a:lnTo>
                <a:lnTo>
                  <a:pt x="45882" y="98181"/>
                </a:lnTo>
                <a:lnTo>
                  <a:pt x="45882" y="98181"/>
                </a:lnTo>
                <a:lnTo>
                  <a:pt x="45882" y="98181"/>
                </a:lnTo>
                <a:lnTo>
                  <a:pt x="44117" y="98181"/>
                </a:lnTo>
                <a:lnTo>
                  <a:pt x="44117" y="98181"/>
                </a:lnTo>
                <a:lnTo>
                  <a:pt x="44117" y="98181"/>
                </a:lnTo>
                <a:lnTo>
                  <a:pt x="44117" y="98181"/>
                </a:lnTo>
                <a:lnTo>
                  <a:pt x="44117" y="90000"/>
                </a:lnTo>
                <a:lnTo>
                  <a:pt x="44117" y="90000"/>
                </a:lnTo>
                <a:lnTo>
                  <a:pt x="44117" y="90000"/>
                </a:lnTo>
                <a:lnTo>
                  <a:pt x="44117" y="90000"/>
                </a:lnTo>
                <a:lnTo>
                  <a:pt x="44117" y="84545"/>
                </a:lnTo>
                <a:lnTo>
                  <a:pt x="42352" y="84545"/>
                </a:lnTo>
                <a:lnTo>
                  <a:pt x="42352" y="84545"/>
                </a:lnTo>
                <a:lnTo>
                  <a:pt x="42352" y="84545"/>
                </a:lnTo>
                <a:lnTo>
                  <a:pt x="42352" y="84545"/>
                </a:lnTo>
                <a:lnTo>
                  <a:pt x="40588" y="84545"/>
                </a:lnTo>
                <a:lnTo>
                  <a:pt x="40588" y="84545"/>
                </a:lnTo>
                <a:lnTo>
                  <a:pt x="40588" y="90000"/>
                </a:lnTo>
                <a:lnTo>
                  <a:pt x="40588" y="90000"/>
                </a:lnTo>
                <a:lnTo>
                  <a:pt x="40588" y="90000"/>
                </a:lnTo>
                <a:lnTo>
                  <a:pt x="38823" y="90000"/>
                </a:lnTo>
                <a:lnTo>
                  <a:pt x="38823" y="90000"/>
                </a:lnTo>
                <a:lnTo>
                  <a:pt x="38823" y="90000"/>
                </a:lnTo>
                <a:lnTo>
                  <a:pt x="36176" y="90000"/>
                </a:lnTo>
                <a:lnTo>
                  <a:pt x="36176" y="90000"/>
                </a:lnTo>
                <a:lnTo>
                  <a:pt x="36176" y="84545"/>
                </a:lnTo>
                <a:lnTo>
                  <a:pt x="36176" y="84545"/>
                </a:lnTo>
                <a:lnTo>
                  <a:pt x="36176" y="84545"/>
                </a:lnTo>
                <a:lnTo>
                  <a:pt x="36176" y="84545"/>
                </a:lnTo>
                <a:lnTo>
                  <a:pt x="36176" y="84545"/>
                </a:lnTo>
                <a:lnTo>
                  <a:pt x="36176" y="84545"/>
                </a:lnTo>
                <a:lnTo>
                  <a:pt x="36176" y="84545"/>
                </a:lnTo>
                <a:lnTo>
                  <a:pt x="34411" y="84545"/>
                </a:lnTo>
                <a:lnTo>
                  <a:pt x="34411" y="84545"/>
                </a:lnTo>
                <a:lnTo>
                  <a:pt x="34411" y="84545"/>
                </a:lnTo>
                <a:lnTo>
                  <a:pt x="32647" y="84545"/>
                </a:lnTo>
                <a:lnTo>
                  <a:pt x="32647" y="84545"/>
                </a:lnTo>
                <a:lnTo>
                  <a:pt x="32647" y="84545"/>
                </a:lnTo>
                <a:lnTo>
                  <a:pt x="32647" y="84545"/>
                </a:lnTo>
                <a:lnTo>
                  <a:pt x="32647" y="84545"/>
                </a:lnTo>
                <a:lnTo>
                  <a:pt x="32647" y="84545"/>
                </a:lnTo>
                <a:lnTo>
                  <a:pt x="30882" y="84545"/>
                </a:lnTo>
                <a:lnTo>
                  <a:pt x="30882" y="84545"/>
                </a:lnTo>
                <a:lnTo>
                  <a:pt x="30882" y="90000"/>
                </a:lnTo>
                <a:lnTo>
                  <a:pt x="30882" y="90000"/>
                </a:lnTo>
                <a:lnTo>
                  <a:pt x="30882" y="90000"/>
                </a:lnTo>
                <a:lnTo>
                  <a:pt x="29117" y="90000"/>
                </a:lnTo>
                <a:lnTo>
                  <a:pt x="29117" y="84545"/>
                </a:lnTo>
                <a:lnTo>
                  <a:pt x="29117" y="84545"/>
                </a:lnTo>
                <a:lnTo>
                  <a:pt x="29117" y="84545"/>
                </a:lnTo>
                <a:lnTo>
                  <a:pt x="29117" y="84545"/>
                </a:lnTo>
                <a:lnTo>
                  <a:pt x="26470" y="84545"/>
                </a:lnTo>
                <a:lnTo>
                  <a:pt x="26470" y="84545"/>
                </a:lnTo>
                <a:lnTo>
                  <a:pt x="26470" y="84545"/>
                </a:lnTo>
                <a:lnTo>
                  <a:pt x="26470" y="84545"/>
                </a:lnTo>
                <a:lnTo>
                  <a:pt x="26470" y="84545"/>
                </a:lnTo>
                <a:lnTo>
                  <a:pt x="24705" y="84545"/>
                </a:lnTo>
                <a:lnTo>
                  <a:pt x="24705" y="84545"/>
                </a:lnTo>
                <a:lnTo>
                  <a:pt x="24705" y="84545"/>
                </a:lnTo>
                <a:lnTo>
                  <a:pt x="24705" y="79090"/>
                </a:lnTo>
                <a:lnTo>
                  <a:pt x="24705" y="79090"/>
                </a:lnTo>
                <a:lnTo>
                  <a:pt x="24705" y="79090"/>
                </a:lnTo>
                <a:lnTo>
                  <a:pt x="24705" y="79090"/>
                </a:lnTo>
                <a:lnTo>
                  <a:pt x="26470" y="79090"/>
                </a:lnTo>
                <a:lnTo>
                  <a:pt x="26470" y="79090"/>
                </a:lnTo>
                <a:lnTo>
                  <a:pt x="26470" y="79090"/>
                </a:lnTo>
                <a:lnTo>
                  <a:pt x="26470" y="79090"/>
                </a:lnTo>
                <a:lnTo>
                  <a:pt x="26470" y="79090"/>
                </a:lnTo>
                <a:lnTo>
                  <a:pt x="29117" y="79090"/>
                </a:lnTo>
                <a:lnTo>
                  <a:pt x="29117" y="79090"/>
                </a:lnTo>
                <a:lnTo>
                  <a:pt x="29117" y="79090"/>
                </a:lnTo>
                <a:lnTo>
                  <a:pt x="30882" y="79090"/>
                </a:lnTo>
                <a:lnTo>
                  <a:pt x="30882" y="79090"/>
                </a:lnTo>
                <a:lnTo>
                  <a:pt x="30882" y="79090"/>
                </a:lnTo>
                <a:lnTo>
                  <a:pt x="30882" y="79090"/>
                </a:lnTo>
                <a:lnTo>
                  <a:pt x="30882" y="79090"/>
                </a:lnTo>
                <a:lnTo>
                  <a:pt x="32647" y="79090"/>
                </a:lnTo>
                <a:lnTo>
                  <a:pt x="32647" y="79090"/>
                </a:lnTo>
                <a:lnTo>
                  <a:pt x="32647" y="79090"/>
                </a:lnTo>
                <a:lnTo>
                  <a:pt x="32647" y="79090"/>
                </a:lnTo>
                <a:lnTo>
                  <a:pt x="32647" y="79090"/>
                </a:lnTo>
                <a:lnTo>
                  <a:pt x="34411" y="79090"/>
                </a:lnTo>
                <a:lnTo>
                  <a:pt x="34411" y="79090"/>
                </a:lnTo>
                <a:lnTo>
                  <a:pt x="34411" y="79090"/>
                </a:lnTo>
                <a:lnTo>
                  <a:pt x="36176" y="79090"/>
                </a:lnTo>
                <a:lnTo>
                  <a:pt x="36176" y="79090"/>
                </a:lnTo>
                <a:lnTo>
                  <a:pt x="36176" y="73636"/>
                </a:lnTo>
                <a:lnTo>
                  <a:pt x="36176" y="73636"/>
                </a:lnTo>
                <a:lnTo>
                  <a:pt x="36176" y="73636"/>
                </a:lnTo>
                <a:lnTo>
                  <a:pt x="36176" y="73636"/>
                </a:lnTo>
                <a:lnTo>
                  <a:pt x="38823" y="73636"/>
                </a:lnTo>
                <a:lnTo>
                  <a:pt x="38823" y="73636"/>
                </a:lnTo>
                <a:lnTo>
                  <a:pt x="38823" y="73636"/>
                </a:lnTo>
                <a:lnTo>
                  <a:pt x="40588" y="73636"/>
                </a:lnTo>
                <a:lnTo>
                  <a:pt x="40588" y="73636"/>
                </a:lnTo>
                <a:lnTo>
                  <a:pt x="40588" y="73636"/>
                </a:lnTo>
                <a:lnTo>
                  <a:pt x="40588" y="73636"/>
                </a:lnTo>
                <a:lnTo>
                  <a:pt x="40588" y="73636"/>
                </a:lnTo>
                <a:lnTo>
                  <a:pt x="42352" y="73636"/>
                </a:lnTo>
                <a:lnTo>
                  <a:pt x="42352" y="73636"/>
                </a:lnTo>
                <a:lnTo>
                  <a:pt x="42352" y="73636"/>
                </a:lnTo>
                <a:lnTo>
                  <a:pt x="42352" y="73636"/>
                </a:lnTo>
                <a:lnTo>
                  <a:pt x="44117" y="73636"/>
                </a:lnTo>
                <a:lnTo>
                  <a:pt x="44117" y="73636"/>
                </a:lnTo>
                <a:lnTo>
                  <a:pt x="44117" y="73636"/>
                </a:lnTo>
                <a:lnTo>
                  <a:pt x="45882" y="73636"/>
                </a:lnTo>
                <a:lnTo>
                  <a:pt x="45882" y="73636"/>
                </a:lnTo>
                <a:lnTo>
                  <a:pt x="45882" y="73636"/>
                </a:lnTo>
                <a:lnTo>
                  <a:pt x="45882" y="73636"/>
                </a:lnTo>
                <a:lnTo>
                  <a:pt x="45882" y="68181"/>
                </a:lnTo>
                <a:lnTo>
                  <a:pt x="45882" y="68181"/>
                </a:lnTo>
                <a:lnTo>
                  <a:pt x="45882" y="68181"/>
                </a:lnTo>
                <a:lnTo>
                  <a:pt x="45882" y="68181"/>
                </a:lnTo>
                <a:lnTo>
                  <a:pt x="44117" y="68181"/>
                </a:lnTo>
                <a:lnTo>
                  <a:pt x="44117" y="68181"/>
                </a:lnTo>
                <a:lnTo>
                  <a:pt x="44117" y="68181"/>
                </a:lnTo>
                <a:lnTo>
                  <a:pt x="44117" y="68181"/>
                </a:lnTo>
                <a:lnTo>
                  <a:pt x="42352" y="68181"/>
                </a:lnTo>
                <a:lnTo>
                  <a:pt x="42352" y="68181"/>
                </a:lnTo>
                <a:lnTo>
                  <a:pt x="42352" y="68181"/>
                </a:lnTo>
                <a:lnTo>
                  <a:pt x="42352" y="60000"/>
                </a:lnTo>
                <a:lnTo>
                  <a:pt x="42352" y="60000"/>
                </a:lnTo>
                <a:lnTo>
                  <a:pt x="42352" y="60000"/>
                </a:lnTo>
                <a:lnTo>
                  <a:pt x="40588" y="60000"/>
                </a:lnTo>
                <a:lnTo>
                  <a:pt x="40588" y="60000"/>
                </a:lnTo>
                <a:lnTo>
                  <a:pt x="40588" y="60000"/>
                </a:lnTo>
                <a:lnTo>
                  <a:pt x="40588" y="60000"/>
                </a:lnTo>
                <a:lnTo>
                  <a:pt x="38823" y="60000"/>
                </a:lnTo>
                <a:lnTo>
                  <a:pt x="38823" y="60000"/>
                </a:lnTo>
                <a:lnTo>
                  <a:pt x="38823" y="60000"/>
                </a:lnTo>
                <a:lnTo>
                  <a:pt x="38823" y="60000"/>
                </a:lnTo>
                <a:lnTo>
                  <a:pt x="36176" y="60000"/>
                </a:lnTo>
                <a:lnTo>
                  <a:pt x="36176" y="60000"/>
                </a:lnTo>
                <a:lnTo>
                  <a:pt x="36176" y="60000"/>
                </a:lnTo>
                <a:lnTo>
                  <a:pt x="36176" y="60000"/>
                </a:lnTo>
                <a:lnTo>
                  <a:pt x="34411" y="60000"/>
                </a:lnTo>
                <a:lnTo>
                  <a:pt x="34411" y="60000"/>
                </a:lnTo>
                <a:lnTo>
                  <a:pt x="34411" y="60000"/>
                </a:lnTo>
                <a:lnTo>
                  <a:pt x="34411" y="60000"/>
                </a:lnTo>
                <a:lnTo>
                  <a:pt x="34411" y="60000"/>
                </a:lnTo>
                <a:lnTo>
                  <a:pt x="34411" y="60000"/>
                </a:lnTo>
                <a:lnTo>
                  <a:pt x="36176" y="60000"/>
                </a:lnTo>
                <a:lnTo>
                  <a:pt x="36176" y="60000"/>
                </a:lnTo>
                <a:lnTo>
                  <a:pt x="36176" y="60000"/>
                </a:lnTo>
                <a:lnTo>
                  <a:pt x="36176" y="60000"/>
                </a:lnTo>
                <a:lnTo>
                  <a:pt x="38823" y="60000"/>
                </a:lnTo>
                <a:lnTo>
                  <a:pt x="38823" y="68181"/>
                </a:lnTo>
                <a:lnTo>
                  <a:pt x="38823" y="68181"/>
                </a:lnTo>
                <a:lnTo>
                  <a:pt x="36176" y="68181"/>
                </a:lnTo>
                <a:lnTo>
                  <a:pt x="36176" y="68181"/>
                </a:lnTo>
                <a:lnTo>
                  <a:pt x="36176" y="68181"/>
                </a:lnTo>
                <a:lnTo>
                  <a:pt x="36176" y="68181"/>
                </a:lnTo>
                <a:lnTo>
                  <a:pt x="36176" y="68181"/>
                </a:lnTo>
                <a:lnTo>
                  <a:pt x="36176" y="73636"/>
                </a:lnTo>
                <a:lnTo>
                  <a:pt x="34411" y="73636"/>
                </a:lnTo>
                <a:lnTo>
                  <a:pt x="34411" y="73636"/>
                </a:lnTo>
                <a:lnTo>
                  <a:pt x="34411" y="73636"/>
                </a:lnTo>
                <a:lnTo>
                  <a:pt x="32647" y="73636"/>
                </a:lnTo>
                <a:lnTo>
                  <a:pt x="32647" y="73636"/>
                </a:lnTo>
                <a:lnTo>
                  <a:pt x="32647" y="73636"/>
                </a:lnTo>
                <a:lnTo>
                  <a:pt x="32647" y="73636"/>
                </a:lnTo>
                <a:lnTo>
                  <a:pt x="32647" y="73636"/>
                </a:lnTo>
                <a:lnTo>
                  <a:pt x="30882" y="73636"/>
                </a:lnTo>
                <a:lnTo>
                  <a:pt x="30882" y="73636"/>
                </a:lnTo>
                <a:lnTo>
                  <a:pt x="30882" y="73636"/>
                </a:lnTo>
                <a:lnTo>
                  <a:pt x="30882" y="73636"/>
                </a:lnTo>
                <a:lnTo>
                  <a:pt x="30882" y="73636"/>
                </a:lnTo>
                <a:lnTo>
                  <a:pt x="29117" y="73636"/>
                </a:lnTo>
                <a:lnTo>
                  <a:pt x="29117" y="73636"/>
                </a:lnTo>
                <a:lnTo>
                  <a:pt x="29117" y="73636"/>
                </a:lnTo>
                <a:lnTo>
                  <a:pt x="26470" y="73636"/>
                </a:lnTo>
                <a:lnTo>
                  <a:pt x="26470" y="73636"/>
                </a:lnTo>
                <a:lnTo>
                  <a:pt x="26470" y="79090"/>
                </a:lnTo>
                <a:lnTo>
                  <a:pt x="26470" y="79090"/>
                </a:lnTo>
                <a:lnTo>
                  <a:pt x="26470" y="79090"/>
                </a:lnTo>
                <a:lnTo>
                  <a:pt x="24705" y="79090"/>
                </a:lnTo>
                <a:lnTo>
                  <a:pt x="24705" y="79090"/>
                </a:lnTo>
                <a:lnTo>
                  <a:pt x="24705" y="79090"/>
                </a:lnTo>
                <a:lnTo>
                  <a:pt x="24705" y="79090"/>
                </a:lnTo>
                <a:lnTo>
                  <a:pt x="22941" y="79090"/>
                </a:lnTo>
                <a:lnTo>
                  <a:pt x="22941" y="79090"/>
                </a:lnTo>
                <a:lnTo>
                  <a:pt x="22941" y="79090"/>
                </a:lnTo>
                <a:lnTo>
                  <a:pt x="21176" y="79090"/>
                </a:lnTo>
                <a:lnTo>
                  <a:pt x="21176" y="79090"/>
                </a:lnTo>
                <a:lnTo>
                  <a:pt x="21176" y="79090"/>
                </a:lnTo>
                <a:lnTo>
                  <a:pt x="21176" y="79090"/>
                </a:lnTo>
                <a:lnTo>
                  <a:pt x="19411" y="79090"/>
                </a:lnTo>
                <a:lnTo>
                  <a:pt x="19411" y="79090"/>
                </a:lnTo>
                <a:lnTo>
                  <a:pt x="19411" y="79090"/>
                </a:lnTo>
                <a:lnTo>
                  <a:pt x="19411" y="79090"/>
                </a:lnTo>
                <a:lnTo>
                  <a:pt x="16764" y="79090"/>
                </a:lnTo>
                <a:lnTo>
                  <a:pt x="16764" y="79090"/>
                </a:lnTo>
                <a:lnTo>
                  <a:pt x="16764" y="79090"/>
                </a:lnTo>
                <a:lnTo>
                  <a:pt x="15000" y="79090"/>
                </a:lnTo>
                <a:lnTo>
                  <a:pt x="15000" y="79090"/>
                </a:lnTo>
                <a:lnTo>
                  <a:pt x="15000" y="79090"/>
                </a:lnTo>
                <a:lnTo>
                  <a:pt x="15000" y="79090"/>
                </a:lnTo>
                <a:lnTo>
                  <a:pt x="13235" y="79090"/>
                </a:lnTo>
                <a:lnTo>
                  <a:pt x="13235" y="79090"/>
                </a:lnTo>
                <a:lnTo>
                  <a:pt x="13235" y="79090"/>
                </a:lnTo>
                <a:lnTo>
                  <a:pt x="13235" y="79090"/>
                </a:lnTo>
                <a:lnTo>
                  <a:pt x="13235" y="79090"/>
                </a:lnTo>
                <a:lnTo>
                  <a:pt x="11470" y="79090"/>
                </a:lnTo>
                <a:lnTo>
                  <a:pt x="11470" y="79090"/>
                </a:lnTo>
                <a:lnTo>
                  <a:pt x="11470" y="79090"/>
                </a:lnTo>
                <a:lnTo>
                  <a:pt x="9705" y="79090"/>
                </a:lnTo>
                <a:lnTo>
                  <a:pt x="9705" y="79090"/>
                </a:lnTo>
                <a:lnTo>
                  <a:pt x="9705" y="79090"/>
                </a:lnTo>
                <a:lnTo>
                  <a:pt x="9705" y="79090"/>
                </a:lnTo>
                <a:lnTo>
                  <a:pt x="9705" y="79090"/>
                </a:lnTo>
                <a:lnTo>
                  <a:pt x="7058" y="79090"/>
                </a:lnTo>
                <a:lnTo>
                  <a:pt x="7058" y="79090"/>
                </a:lnTo>
                <a:lnTo>
                  <a:pt x="7058" y="79090"/>
                </a:lnTo>
                <a:lnTo>
                  <a:pt x="7058" y="79090"/>
                </a:lnTo>
                <a:lnTo>
                  <a:pt x="5294" y="79090"/>
                </a:lnTo>
                <a:lnTo>
                  <a:pt x="5294" y="79090"/>
                </a:lnTo>
                <a:lnTo>
                  <a:pt x="5294" y="79090"/>
                </a:lnTo>
                <a:lnTo>
                  <a:pt x="5294" y="73636"/>
                </a:lnTo>
                <a:lnTo>
                  <a:pt x="3529" y="73636"/>
                </a:lnTo>
                <a:lnTo>
                  <a:pt x="3529" y="73636"/>
                </a:lnTo>
                <a:lnTo>
                  <a:pt x="3529" y="73636"/>
                </a:lnTo>
                <a:lnTo>
                  <a:pt x="3529" y="73636"/>
                </a:lnTo>
                <a:lnTo>
                  <a:pt x="3529" y="73636"/>
                </a:lnTo>
                <a:lnTo>
                  <a:pt x="5294" y="73636"/>
                </a:lnTo>
                <a:lnTo>
                  <a:pt x="5294" y="73636"/>
                </a:lnTo>
                <a:lnTo>
                  <a:pt x="5294" y="68181"/>
                </a:lnTo>
                <a:lnTo>
                  <a:pt x="5294" y="68181"/>
                </a:lnTo>
                <a:lnTo>
                  <a:pt x="3529" y="68181"/>
                </a:lnTo>
                <a:lnTo>
                  <a:pt x="3529" y="68181"/>
                </a:lnTo>
                <a:lnTo>
                  <a:pt x="3529" y="68181"/>
                </a:lnTo>
                <a:lnTo>
                  <a:pt x="3529" y="68181"/>
                </a:lnTo>
                <a:lnTo>
                  <a:pt x="3529" y="68181"/>
                </a:lnTo>
                <a:lnTo>
                  <a:pt x="3529" y="60000"/>
                </a:lnTo>
                <a:lnTo>
                  <a:pt x="3529" y="60000"/>
                </a:lnTo>
                <a:lnTo>
                  <a:pt x="3529" y="60000"/>
                </a:lnTo>
                <a:lnTo>
                  <a:pt x="3529" y="60000"/>
                </a:lnTo>
                <a:lnTo>
                  <a:pt x="1764" y="60000"/>
                </a:lnTo>
                <a:lnTo>
                  <a:pt x="1764" y="60000"/>
                </a:lnTo>
                <a:lnTo>
                  <a:pt x="1764" y="60000"/>
                </a:lnTo>
                <a:lnTo>
                  <a:pt x="1764" y="60000"/>
                </a:lnTo>
                <a:lnTo>
                  <a:pt x="0" y="60000"/>
                </a:lnTo>
                <a:lnTo>
                  <a:pt x="0" y="54545"/>
                </a:lnTo>
                <a:lnTo>
                  <a:pt x="1764" y="54545"/>
                </a:lnTo>
                <a:lnTo>
                  <a:pt x="1764" y="54545"/>
                </a:lnTo>
                <a:lnTo>
                  <a:pt x="1764" y="54545"/>
                </a:lnTo>
                <a:lnTo>
                  <a:pt x="1764" y="54545"/>
                </a:lnTo>
                <a:lnTo>
                  <a:pt x="3529" y="54545"/>
                </a:lnTo>
                <a:lnTo>
                  <a:pt x="3529" y="54545"/>
                </a:lnTo>
                <a:lnTo>
                  <a:pt x="3529" y="54545"/>
                </a:lnTo>
                <a:lnTo>
                  <a:pt x="3529" y="54545"/>
                </a:lnTo>
                <a:lnTo>
                  <a:pt x="5294" y="54545"/>
                </a:lnTo>
                <a:lnTo>
                  <a:pt x="5294" y="54545"/>
                </a:lnTo>
                <a:lnTo>
                  <a:pt x="5294" y="54545"/>
                </a:lnTo>
                <a:lnTo>
                  <a:pt x="7058" y="54545"/>
                </a:lnTo>
                <a:lnTo>
                  <a:pt x="7058" y="54545"/>
                </a:lnTo>
                <a:lnTo>
                  <a:pt x="7058" y="54545"/>
                </a:lnTo>
                <a:lnTo>
                  <a:pt x="7058" y="54545"/>
                </a:lnTo>
                <a:lnTo>
                  <a:pt x="9705" y="54545"/>
                </a:lnTo>
                <a:lnTo>
                  <a:pt x="9705" y="54545"/>
                </a:lnTo>
                <a:lnTo>
                  <a:pt x="9705" y="54545"/>
                </a:lnTo>
                <a:lnTo>
                  <a:pt x="9705" y="54545"/>
                </a:lnTo>
                <a:lnTo>
                  <a:pt x="9705" y="54545"/>
                </a:lnTo>
                <a:lnTo>
                  <a:pt x="9705" y="54545"/>
                </a:lnTo>
                <a:lnTo>
                  <a:pt x="11470" y="54545"/>
                </a:lnTo>
                <a:lnTo>
                  <a:pt x="11470" y="54545"/>
                </a:lnTo>
                <a:lnTo>
                  <a:pt x="11470" y="54545"/>
                </a:lnTo>
                <a:lnTo>
                  <a:pt x="11470" y="54545"/>
                </a:lnTo>
                <a:lnTo>
                  <a:pt x="11470" y="54545"/>
                </a:lnTo>
                <a:lnTo>
                  <a:pt x="13235" y="54545"/>
                </a:lnTo>
                <a:lnTo>
                  <a:pt x="13235" y="54545"/>
                </a:lnTo>
                <a:lnTo>
                  <a:pt x="13235" y="54545"/>
                </a:lnTo>
                <a:lnTo>
                  <a:pt x="13235" y="54545"/>
                </a:lnTo>
                <a:lnTo>
                  <a:pt x="15000" y="54545"/>
                </a:lnTo>
                <a:lnTo>
                  <a:pt x="15000" y="54545"/>
                </a:lnTo>
                <a:lnTo>
                  <a:pt x="15000" y="54545"/>
                </a:lnTo>
                <a:lnTo>
                  <a:pt x="15000" y="54545"/>
                </a:lnTo>
                <a:lnTo>
                  <a:pt x="16764" y="54545"/>
                </a:lnTo>
                <a:lnTo>
                  <a:pt x="16764" y="54545"/>
                </a:lnTo>
                <a:lnTo>
                  <a:pt x="16764" y="54545"/>
                </a:lnTo>
                <a:lnTo>
                  <a:pt x="16764" y="54545"/>
                </a:lnTo>
                <a:lnTo>
                  <a:pt x="16764" y="54545"/>
                </a:lnTo>
                <a:lnTo>
                  <a:pt x="16764" y="54545"/>
                </a:lnTo>
                <a:lnTo>
                  <a:pt x="15000" y="54545"/>
                </a:lnTo>
                <a:lnTo>
                  <a:pt x="15000" y="54545"/>
                </a:lnTo>
                <a:lnTo>
                  <a:pt x="15000" y="54545"/>
                </a:lnTo>
                <a:lnTo>
                  <a:pt x="15000" y="54545"/>
                </a:lnTo>
                <a:lnTo>
                  <a:pt x="16764" y="54545"/>
                </a:lnTo>
                <a:lnTo>
                  <a:pt x="16764" y="49090"/>
                </a:lnTo>
                <a:lnTo>
                  <a:pt x="15000" y="49090"/>
                </a:lnTo>
                <a:lnTo>
                  <a:pt x="15000" y="49090"/>
                </a:lnTo>
                <a:lnTo>
                  <a:pt x="15000" y="49090"/>
                </a:lnTo>
                <a:lnTo>
                  <a:pt x="15000" y="49090"/>
                </a:lnTo>
                <a:lnTo>
                  <a:pt x="15000" y="49090"/>
                </a:lnTo>
                <a:lnTo>
                  <a:pt x="13235" y="49090"/>
                </a:lnTo>
                <a:lnTo>
                  <a:pt x="13235" y="49090"/>
                </a:lnTo>
                <a:lnTo>
                  <a:pt x="13235" y="49090"/>
                </a:lnTo>
                <a:lnTo>
                  <a:pt x="13235" y="49090"/>
                </a:lnTo>
                <a:lnTo>
                  <a:pt x="11470" y="49090"/>
                </a:lnTo>
                <a:lnTo>
                  <a:pt x="11470" y="49090"/>
                </a:lnTo>
                <a:lnTo>
                  <a:pt x="11470" y="49090"/>
                </a:lnTo>
                <a:lnTo>
                  <a:pt x="11470" y="49090"/>
                </a:lnTo>
                <a:lnTo>
                  <a:pt x="9705" y="49090"/>
                </a:lnTo>
                <a:lnTo>
                  <a:pt x="9705" y="49090"/>
                </a:lnTo>
                <a:lnTo>
                  <a:pt x="9705" y="49090"/>
                </a:lnTo>
                <a:lnTo>
                  <a:pt x="9705" y="49090"/>
                </a:lnTo>
                <a:lnTo>
                  <a:pt x="9705" y="49090"/>
                </a:lnTo>
                <a:lnTo>
                  <a:pt x="7058" y="49090"/>
                </a:lnTo>
                <a:lnTo>
                  <a:pt x="7058" y="49090"/>
                </a:lnTo>
                <a:lnTo>
                  <a:pt x="7058" y="49090"/>
                </a:lnTo>
                <a:lnTo>
                  <a:pt x="7058" y="49090"/>
                </a:lnTo>
                <a:lnTo>
                  <a:pt x="7058" y="49090"/>
                </a:lnTo>
                <a:lnTo>
                  <a:pt x="7058" y="49090"/>
                </a:lnTo>
                <a:lnTo>
                  <a:pt x="7058" y="49090"/>
                </a:lnTo>
                <a:lnTo>
                  <a:pt x="7058" y="43636"/>
                </a:lnTo>
                <a:lnTo>
                  <a:pt x="7058" y="43636"/>
                </a:lnTo>
                <a:lnTo>
                  <a:pt x="7058" y="43636"/>
                </a:lnTo>
                <a:lnTo>
                  <a:pt x="5294" y="43636"/>
                </a:lnTo>
                <a:lnTo>
                  <a:pt x="5294" y="43636"/>
                </a:lnTo>
                <a:lnTo>
                  <a:pt x="7058" y="43636"/>
                </a:lnTo>
                <a:lnTo>
                  <a:pt x="7058" y="43636"/>
                </a:lnTo>
                <a:lnTo>
                  <a:pt x="7058" y="43636"/>
                </a:lnTo>
                <a:lnTo>
                  <a:pt x="7058" y="43636"/>
                </a:lnTo>
                <a:lnTo>
                  <a:pt x="9705" y="43636"/>
                </a:lnTo>
                <a:lnTo>
                  <a:pt x="9705" y="43636"/>
                </a:lnTo>
                <a:lnTo>
                  <a:pt x="9705" y="43636"/>
                </a:lnTo>
                <a:lnTo>
                  <a:pt x="9705" y="43636"/>
                </a:lnTo>
                <a:lnTo>
                  <a:pt x="9705" y="43636"/>
                </a:lnTo>
                <a:lnTo>
                  <a:pt x="11470" y="43636"/>
                </a:lnTo>
                <a:lnTo>
                  <a:pt x="11470" y="43636"/>
                </a:lnTo>
                <a:lnTo>
                  <a:pt x="11470" y="43636"/>
                </a:lnTo>
                <a:lnTo>
                  <a:pt x="13235" y="43636"/>
                </a:lnTo>
                <a:lnTo>
                  <a:pt x="13235" y="43636"/>
                </a:lnTo>
                <a:lnTo>
                  <a:pt x="13235" y="43636"/>
                </a:lnTo>
                <a:lnTo>
                  <a:pt x="13235" y="43636"/>
                </a:lnTo>
                <a:lnTo>
                  <a:pt x="13235" y="43636"/>
                </a:lnTo>
                <a:lnTo>
                  <a:pt x="13235" y="38181"/>
                </a:lnTo>
                <a:lnTo>
                  <a:pt x="13235" y="38181"/>
                </a:lnTo>
                <a:lnTo>
                  <a:pt x="15000" y="38181"/>
                </a:lnTo>
                <a:lnTo>
                  <a:pt x="15000" y="38181"/>
                </a:lnTo>
                <a:lnTo>
                  <a:pt x="15000" y="38181"/>
                </a:lnTo>
                <a:lnTo>
                  <a:pt x="15000" y="38181"/>
                </a:lnTo>
                <a:lnTo>
                  <a:pt x="16764" y="38181"/>
                </a:lnTo>
                <a:lnTo>
                  <a:pt x="16764" y="38181"/>
                </a:lnTo>
                <a:lnTo>
                  <a:pt x="16764" y="38181"/>
                </a:lnTo>
                <a:lnTo>
                  <a:pt x="19411" y="38181"/>
                </a:lnTo>
                <a:lnTo>
                  <a:pt x="19411" y="38181"/>
                </a:lnTo>
                <a:lnTo>
                  <a:pt x="19411" y="38181"/>
                </a:lnTo>
                <a:lnTo>
                  <a:pt x="19411" y="38181"/>
                </a:lnTo>
                <a:lnTo>
                  <a:pt x="21176" y="38181"/>
                </a:lnTo>
                <a:lnTo>
                  <a:pt x="21176" y="38181"/>
                </a:lnTo>
                <a:lnTo>
                  <a:pt x="21176" y="38181"/>
                </a:lnTo>
                <a:lnTo>
                  <a:pt x="21176" y="38181"/>
                </a:lnTo>
                <a:lnTo>
                  <a:pt x="21176" y="38181"/>
                </a:lnTo>
                <a:lnTo>
                  <a:pt x="22941" y="38181"/>
                </a:lnTo>
                <a:lnTo>
                  <a:pt x="22941" y="38181"/>
                </a:lnTo>
                <a:lnTo>
                  <a:pt x="22941" y="38181"/>
                </a:lnTo>
                <a:lnTo>
                  <a:pt x="22941" y="38181"/>
                </a:lnTo>
                <a:lnTo>
                  <a:pt x="24705" y="38181"/>
                </a:lnTo>
                <a:lnTo>
                  <a:pt x="24705" y="38181"/>
                </a:lnTo>
                <a:lnTo>
                  <a:pt x="24705" y="30000"/>
                </a:lnTo>
                <a:lnTo>
                  <a:pt x="24705" y="30000"/>
                </a:lnTo>
                <a:lnTo>
                  <a:pt x="24705" y="30000"/>
                </a:lnTo>
                <a:lnTo>
                  <a:pt x="24705" y="30000"/>
                </a:lnTo>
                <a:lnTo>
                  <a:pt x="24705" y="30000"/>
                </a:lnTo>
                <a:lnTo>
                  <a:pt x="26470" y="30000"/>
                </a:lnTo>
                <a:lnTo>
                  <a:pt x="26470" y="30000"/>
                </a:lnTo>
                <a:lnTo>
                  <a:pt x="26470" y="30000"/>
                </a:lnTo>
                <a:lnTo>
                  <a:pt x="26470" y="30000"/>
                </a:lnTo>
                <a:lnTo>
                  <a:pt x="26470" y="30000"/>
                </a:lnTo>
                <a:lnTo>
                  <a:pt x="26470" y="30000"/>
                </a:lnTo>
                <a:lnTo>
                  <a:pt x="24705" y="30000"/>
                </a:lnTo>
                <a:lnTo>
                  <a:pt x="24705" y="30000"/>
                </a:lnTo>
                <a:lnTo>
                  <a:pt x="24705" y="30000"/>
                </a:lnTo>
                <a:lnTo>
                  <a:pt x="24705" y="30000"/>
                </a:lnTo>
                <a:lnTo>
                  <a:pt x="24705" y="30000"/>
                </a:lnTo>
                <a:lnTo>
                  <a:pt x="22941" y="30000"/>
                </a:lnTo>
                <a:lnTo>
                  <a:pt x="22941" y="30000"/>
                </a:lnTo>
                <a:lnTo>
                  <a:pt x="22941" y="30000"/>
                </a:lnTo>
                <a:lnTo>
                  <a:pt x="21176" y="30000"/>
                </a:lnTo>
                <a:lnTo>
                  <a:pt x="21176" y="30000"/>
                </a:lnTo>
                <a:lnTo>
                  <a:pt x="21176" y="30000"/>
                </a:lnTo>
                <a:lnTo>
                  <a:pt x="21176" y="30000"/>
                </a:lnTo>
                <a:lnTo>
                  <a:pt x="19411" y="30000"/>
                </a:lnTo>
                <a:lnTo>
                  <a:pt x="19411" y="30000"/>
                </a:lnTo>
                <a:lnTo>
                  <a:pt x="19411" y="30000"/>
                </a:lnTo>
                <a:lnTo>
                  <a:pt x="19411" y="30000"/>
                </a:lnTo>
                <a:lnTo>
                  <a:pt x="21176" y="30000"/>
                </a:lnTo>
                <a:lnTo>
                  <a:pt x="21176" y="30000"/>
                </a:lnTo>
                <a:lnTo>
                  <a:pt x="21176" y="24545"/>
                </a:lnTo>
                <a:lnTo>
                  <a:pt x="21176" y="24545"/>
                </a:lnTo>
                <a:lnTo>
                  <a:pt x="21176" y="24545"/>
                </a:lnTo>
                <a:lnTo>
                  <a:pt x="22941" y="24545"/>
                </a:lnTo>
                <a:lnTo>
                  <a:pt x="22941" y="24545"/>
                </a:lnTo>
                <a:lnTo>
                  <a:pt x="22941" y="24545"/>
                </a:lnTo>
                <a:lnTo>
                  <a:pt x="22941" y="24545"/>
                </a:lnTo>
                <a:lnTo>
                  <a:pt x="22941" y="24545"/>
                </a:lnTo>
                <a:lnTo>
                  <a:pt x="24705" y="24545"/>
                </a:lnTo>
                <a:lnTo>
                  <a:pt x="24705" y="24545"/>
                </a:lnTo>
                <a:lnTo>
                  <a:pt x="24705" y="24545"/>
                </a:lnTo>
                <a:lnTo>
                  <a:pt x="24705" y="19090"/>
                </a:lnTo>
                <a:lnTo>
                  <a:pt x="24705" y="19090"/>
                </a:lnTo>
                <a:lnTo>
                  <a:pt x="26470" y="19090"/>
                </a:lnTo>
                <a:lnTo>
                  <a:pt x="26470" y="19090"/>
                </a:lnTo>
                <a:lnTo>
                  <a:pt x="26470" y="19090"/>
                </a:lnTo>
                <a:lnTo>
                  <a:pt x="26470" y="19090"/>
                </a:lnTo>
                <a:lnTo>
                  <a:pt x="29117" y="19090"/>
                </a:lnTo>
                <a:lnTo>
                  <a:pt x="29117" y="19090"/>
                </a:lnTo>
                <a:lnTo>
                  <a:pt x="26470" y="19090"/>
                </a:lnTo>
                <a:lnTo>
                  <a:pt x="26470" y="19090"/>
                </a:lnTo>
                <a:lnTo>
                  <a:pt x="29117" y="19090"/>
                </a:lnTo>
                <a:lnTo>
                  <a:pt x="29117" y="19090"/>
                </a:lnTo>
                <a:lnTo>
                  <a:pt x="29117" y="19090"/>
                </a:lnTo>
                <a:lnTo>
                  <a:pt x="30882" y="19090"/>
                </a:lnTo>
                <a:lnTo>
                  <a:pt x="30882" y="19090"/>
                </a:lnTo>
                <a:lnTo>
                  <a:pt x="30882" y="19090"/>
                </a:lnTo>
                <a:lnTo>
                  <a:pt x="30882" y="19090"/>
                </a:lnTo>
                <a:lnTo>
                  <a:pt x="30882" y="13636"/>
                </a:lnTo>
                <a:lnTo>
                  <a:pt x="32647" y="13636"/>
                </a:lnTo>
                <a:lnTo>
                  <a:pt x="32647" y="13636"/>
                </a:lnTo>
                <a:lnTo>
                  <a:pt x="32647" y="13636"/>
                </a:lnTo>
                <a:lnTo>
                  <a:pt x="32647" y="13636"/>
                </a:lnTo>
                <a:lnTo>
                  <a:pt x="34411" y="13636"/>
                </a:lnTo>
                <a:lnTo>
                  <a:pt x="34411" y="13636"/>
                </a:lnTo>
                <a:lnTo>
                  <a:pt x="34411" y="13636"/>
                </a:lnTo>
                <a:lnTo>
                  <a:pt x="36176" y="13636"/>
                </a:lnTo>
                <a:lnTo>
                  <a:pt x="36176" y="13636"/>
                </a:lnTo>
                <a:lnTo>
                  <a:pt x="36176" y="13636"/>
                </a:lnTo>
                <a:lnTo>
                  <a:pt x="36176" y="13636"/>
                </a:lnTo>
                <a:lnTo>
                  <a:pt x="36176" y="13636"/>
                </a:lnTo>
                <a:lnTo>
                  <a:pt x="38823" y="13636"/>
                </a:lnTo>
                <a:lnTo>
                  <a:pt x="38823" y="13636"/>
                </a:lnTo>
                <a:lnTo>
                  <a:pt x="38823" y="13636"/>
                </a:lnTo>
                <a:lnTo>
                  <a:pt x="40588" y="13636"/>
                </a:lnTo>
                <a:lnTo>
                  <a:pt x="40588" y="13636"/>
                </a:lnTo>
                <a:lnTo>
                  <a:pt x="40588" y="13636"/>
                </a:lnTo>
                <a:lnTo>
                  <a:pt x="40588" y="13636"/>
                </a:lnTo>
                <a:lnTo>
                  <a:pt x="40588" y="13636"/>
                </a:lnTo>
                <a:lnTo>
                  <a:pt x="42352" y="13636"/>
                </a:lnTo>
                <a:lnTo>
                  <a:pt x="42352" y="13636"/>
                </a:lnTo>
                <a:lnTo>
                  <a:pt x="42352" y="13636"/>
                </a:lnTo>
                <a:lnTo>
                  <a:pt x="42352" y="13636"/>
                </a:lnTo>
                <a:lnTo>
                  <a:pt x="44117" y="13636"/>
                </a:lnTo>
                <a:lnTo>
                  <a:pt x="44117" y="13636"/>
                </a:lnTo>
                <a:lnTo>
                  <a:pt x="44117" y="13636"/>
                </a:lnTo>
                <a:lnTo>
                  <a:pt x="45882" y="13636"/>
                </a:lnTo>
                <a:lnTo>
                  <a:pt x="45882" y="13636"/>
                </a:lnTo>
                <a:lnTo>
                  <a:pt x="45882" y="13636"/>
                </a:lnTo>
                <a:lnTo>
                  <a:pt x="45882" y="13636"/>
                </a:lnTo>
                <a:lnTo>
                  <a:pt x="45882" y="8181"/>
                </a:lnTo>
                <a:lnTo>
                  <a:pt x="48529" y="8181"/>
                </a:lnTo>
                <a:lnTo>
                  <a:pt x="48529" y="8181"/>
                </a:lnTo>
                <a:lnTo>
                  <a:pt x="48529" y="8181"/>
                </a:lnTo>
                <a:lnTo>
                  <a:pt x="48529" y="8181"/>
                </a:lnTo>
                <a:lnTo>
                  <a:pt x="50294" y="8181"/>
                </a:lnTo>
                <a:lnTo>
                  <a:pt x="50294" y="8181"/>
                </a:lnTo>
                <a:lnTo>
                  <a:pt x="50294" y="8181"/>
                </a:lnTo>
                <a:lnTo>
                  <a:pt x="52058" y="8181"/>
                </a:lnTo>
                <a:lnTo>
                  <a:pt x="52058" y="8181"/>
                </a:lnTo>
                <a:lnTo>
                  <a:pt x="52058" y="8181"/>
                </a:lnTo>
                <a:lnTo>
                  <a:pt x="52058" y="8181"/>
                </a:lnTo>
                <a:lnTo>
                  <a:pt x="52058" y="8181"/>
                </a:lnTo>
                <a:lnTo>
                  <a:pt x="53823" y="8181"/>
                </a:lnTo>
                <a:lnTo>
                  <a:pt x="53823" y="8181"/>
                </a:lnTo>
                <a:lnTo>
                  <a:pt x="53823" y="8181"/>
                </a:lnTo>
                <a:lnTo>
                  <a:pt x="53823" y="8181"/>
                </a:lnTo>
                <a:lnTo>
                  <a:pt x="53823" y="0"/>
                </a:lnTo>
                <a:lnTo>
                  <a:pt x="53823" y="0"/>
                </a:lnTo>
                <a:lnTo>
                  <a:pt x="53823" y="0"/>
                </a:lnTo>
                <a:lnTo>
                  <a:pt x="53823" y="0"/>
                </a:lnTo>
                <a:lnTo>
                  <a:pt x="55588" y="0"/>
                </a:lnTo>
                <a:lnTo>
                  <a:pt x="55588" y="0"/>
                </a:lnTo>
                <a:lnTo>
                  <a:pt x="55588" y="0"/>
                </a:lnTo>
                <a:lnTo>
                  <a:pt x="55588" y="0"/>
                </a:lnTo>
                <a:lnTo>
                  <a:pt x="58235" y="0"/>
                </a:lnTo>
                <a:lnTo>
                  <a:pt x="58235" y="0"/>
                </a:lnTo>
                <a:lnTo>
                  <a:pt x="58235" y="0"/>
                </a:lnTo>
                <a:lnTo>
                  <a:pt x="58235" y="0"/>
                </a:lnTo>
                <a:lnTo>
                  <a:pt x="60000" y="0"/>
                </a:lnTo>
                <a:lnTo>
                  <a:pt x="60000" y="0"/>
                </a:lnTo>
                <a:lnTo>
                  <a:pt x="60000" y="0"/>
                </a:lnTo>
                <a:lnTo>
                  <a:pt x="60000" y="0"/>
                </a:lnTo>
                <a:lnTo>
                  <a:pt x="61764" y="0"/>
                </a:lnTo>
                <a:lnTo>
                  <a:pt x="61764" y="0"/>
                </a:lnTo>
                <a:lnTo>
                  <a:pt x="61764" y="0"/>
                </a:lnTo>
                <a:lnTo>
                  <a:pt x="63529" y="0"/>
                </a:lnTo>
                <a:lnTo>
                  <a:pt x="63529" y="0"/>
                </a:lnTo>
                <a:lnTo>
                  <a:pt x="63529" y="0"/>
                </a:lnTo>
                <a:lnTo>
                  <a:pt x="63529" y="0"/>
                </a:lnTo>
                <a:lnTo>
                  <a:pt x="63529" y="0"/>
                </a:lnTo>
                <a:lnTo>
                  <a:pt x="65294" y="0"/>
                </a:lnTo>
                <a:lnTo>
                  <a:pt x="65294" y="8181"/>
                </a:lnTo>
                <a:lnTo>
                  <a:pt x="63529" y="8181"/>
                </a:lnTo>
                <a:lnTo>
                  <a:pt x="63529" y="8181"/>
                </a:lnTo>
                <a:lnTo>
                  <a:pt x="65294" y="8181"/>
                </a:lnTo>
                <a:lnTo>
                  <a:pt x="65294" y="8181"/>
                </a:lnTo>
                <a:lnTo>
                  <a:pt x="65294" y="8181"/>
                </a:lnTo>
                <a:lnTo>
                  <a:pt x="65294" y="8181"/>
                </a:lnTo>
                <a:lnTo>
                  <a:pt x="67941" y="8181"/>
                </a:lnTo>
                <a:lnTo>
                  <a:pt x="67941" y="8181"/>
                </a:lnTo>
                <a:lnTo>
                  <a:pt x="67941" y="8181"/>
                </a:lnTo>
                <a:lnTo>
                  <a:pt x="67941" y="8181"/>
                </a:lnTo>
                <a:lnTo>
                  <a:pt x="69705" y="8181"/>
                </a:lnTo>
                <a:lnTo>
                  <a:pt x="69705" y="8181"/>
                </a:lnTo>
                <a:lnTo>
                  <a:pt x="69705" y="13636"/>
                </a:lnTo>
                <a:lnTo>
                  <a:pt x="69705" y="13636"/>
                </a:lnTo>
                <a:lnTo>
                  <a:pt x="69705" y="13636"/>
                </a:lnTo>
                <a:lnTo>
                  <a:pt x="71470" y="13636"/>
                </a:lnTo>
                <a:lnTo>
                  <a:pt x="71470" y="13636"/>
                </a:lnTo>
                <a:lnTo>
                  <a:pt x="71470" y="13636"/>
                </a:lnTo>
                <a:lnTo>
                  <a:pt x="71470" y="13636"/>
                </a:lnTo>
                <a:lnTo>
                  <a:pt x="71470" y="13636"/>
                </a:lnTo>
                <a:lnTo>
                  <a:pt x="73235" y="13636"/>
                </a:lnTo>
                <a:lnTo>
                  <a:pt x="73235" y="13636"/>
                </a:lnTo>
                <a:lnTo>
                  <a:pt x="73235" y="13636"/>
                </a:lnTo>
                <a:lnTo>
                  <a:pt x="73235" y="13636"/>
                </a:lnTo>
                <a:lnTo>
                  <a:pt x="75000" y="13636"/>
                </a:lnTo>
                <a:lnTo>
                  <a:pt x="75000" y="19090"/>
                </a:lnTo>
                <a:lnTo>
                  <a:pt x="75000" y="19090"/>
                </a:lnTo>
                <a:lnTo>
                  <a:pt x="75000" y="19090"/>
                </a:lnTo>
                <a:lnTo>
                  <a:pt x="75000" y="19090"/>
                </a:lnTo>
                <a:lnTo>
                  <a:pt x="75000" y="19090"/>
                </a:lnTo>
                <a:lnTo>
                  <a:pt x="77647" y="19090"/>
                </a:lnTo>
                <a:lnTo>
                  <a:pt x="77647" y="19090"/>
                </a:lnTo>
                <a:lnTo>
                  <a:pt x="77647" y="19090"/>
                </a:lnTo>
                <a:lnTo>
                  <a:pt x="77647" y="19090"/>
                </a:lnTo>
                <a:lnTo>
                  <a:pt x="79411" y="19090"/>
                </a:lnTo>
                <a:lnTo>
                  <a:pt x="79411" y="19090"/>
                </a:lnTo>
                <a:lnTo>
                  <a:pt x="79411" y="19090"/>
                </a:lnTo>
                <a:lnTo>
                  <a:pt x="79411" y="19090"/>
                </a:lnTo>
                <a:lnTo>
                  <a:pt x="81176" y="19090"/>
                </a:lnTo>
                <a:lnTo>
                  <a:pt x="81176" y="19090"/>
                </a:lnTo>
                <a:lnTo>
                  <a:pt x="81176" y="19090"/>
                </a:lnTo>
                <a:lnTo>
                  <a:pt x="81176" y="24545"/>
                </a:lnTo>
                <a:lnTo>
                  <a:pt x="81176" y="24545"/>
                </a:lnTo>
                <a:lnTo>
                  <a:pt x="82941" y="24545"/>
                </a:lnTo>
                <a:lnTo>
                  <a:pt x="82941" y="24545"/>
                </a:lnTo>
                <a:lnTo>
                  <a:pt x="82941" y="24545"/>
                </a:lnTo>
                <a:lnTo>
                  <a:pt x="82941" y="24545"/>
                </a:lnTo>
                <a:lnTo>
                  <a:pt x="84705" y="24545"/>
                </a:lnTo>
                <a:lnTo>
                  <a:pt x="84705" y="24545"/>
                </a:lnTo>
                <a:lnTo>
                  <a:pt x="84705" y="24545"/>
                </a:lnTo>
                <a:lnTo>
                  <a:pt x="86470" y="24545"/>
                </a:lnTo>
                <a:lnTo>
                  <a:pt x="86470" y="24545"/>
                </a:lnTo>
                <a:lnTo>
                  <a:pt x="86470" y="24545"/>
                </a:lnTo>
                <a:lnTo>
                  <a:pt x="86470" y="24545"/>
                </a:lnTo>
                <a:lnTo>
                  <a:pt x="86470" y="24545"/>
                </a:lnTo>
                <a:lnTo>
                  <a:pt x="89117" y="24545"/>
                </a:lnTo>
                <a:lnTo>
                  <a:pt x="89117" y="24545"/>
                </a:lnTo>
                <a:lnTo>
                  <a:pt x="89117" y="24545"/>
                </a:lnTo>
                <a:lnTo>
                  <a:pt x="89117" y="24545"/>
                </a:lnTo>
                <a:lnTo>
                  <a:pt x="89117" y="24545"/>
                </a:lnTo>
                <a:lnTo>
                  <a:pt x="89117" y="30000"/>
                </a:lnTo>
                <a:lnTo>
                  <a:pt x="90882" y="3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41" name="Shape 741"/>
          <p:cNvSpPr/>
          <p:nvPr/>
        </p:nvSpPr>
        <p:spPr>
          <a:xfrm>
            <a:off x="5273278" y="2265363"/>
            <a:ext cx="303610" cy="177800"/>
          </a:xfrm>
          <a:custGeom>
            <a:avLst/>
            <a:gdLst/>
            <a:ahLst/>
            <a:cxnLst/>
            <a:rect l="0" t="0" r="0" b="0"/>
            <a:pathLst>
              <a:path w="120000" h="120000" extrusionOk="0">
                <a:moveTo>
                  <a:pt x="52705" y="19285"/>
                </a:moveTo>
                <a:lnTo>
                  <a:pt x="52705" y="19285"/>
                </a:lnTo>
                <a:lnTo>
                  <a:pt x="53647" y="19285"/>
                </a:lnTo>
                <a:lnTo>
                  <a:pt x="53647" y="19285"/>
                </a:lnTo>
                <a:lnTo>
                  <a:pt x="53647" y="19285"/>
                </a:lnTo>
                <a:lnTo>
                  <a:pt x="55058" y="19285"/>
                </a:lnTo>
                <a:lnTo>
                  <a:pt x="55058" y="19285"/>
                </a:lnTo>
                <a:lnTo>
                  <a:pt x="55058" y="19285"/>
                </a:lnTo>
                <a:lnTo>
                  <a:pt x="55058" y="19285"/>
                </a:lnTo>
                <a:lnTo>
                  <a:pt x="56000" y="19285"/>
                </a:lnTo>
                <a:lnTo>
                  <a:pt x="56000" y="21428"/>
                </a:lnTo>
                <a:lnTo>
                  <a:pt x="56000" y="21428"/>
                </a:lnTo>
                <a:lnTo>
                  <a:pt x="56000" y="21428"/>
                </a:lnTo>
                <a:lnTo>
                  <a:pt x="56000" y="21428"/>
                </a:lnTo>
                <a:lnTo>
                  <a:pt x="56000" y="19285"/>
                </a:lnTo>
                <a:lnTo>
                  <a:pt x="56941" y="19285"/>
                </a:lnTo>
                <a:lnTo>
                  <a:pt x="56941" y="19285"/>
                </a:lnTo>
                <a:lnTo>
                  <a:pt x="56941" y="19285"/>
                </a:lnTo>
                <a:lnTo>
                  <a:pt x="57882" y="19285"/>
                </a:lnTo>
                <a:lnTo>
                  <a:pt x="57882" y="19285"/>
                </a:lnTo>
                <a:lnTo>
                  <a:pt x="57882" y="19285"/>
                </a:lnTo>
                <a:lnTo>
                  <a:pt x="57882" y="19285"/>
                </a:lnTo>
                <a:lnTo>
                  <a:pt x="57882" y="19285"/>
                </a:lnTo>
                <a:lnTo>
                  <a:pt x="58823" y="19285"/>
                </a:lnTo>
                <a:lnTo>
                  <a:pt x="58823" y="19285"/>
                </a:lnTo>
                <a:lnTo>
                  <a:pt x="57882" y="19285"/>
                </a:lnTo>
                <a:lnTo>
                  <a:pt x="57882" y="16071"/>
                </a:lnTo>
                <a:lnTo>
                  <a:pt x="57882" y="16071"/>
                </a:lnTo>
                <a:lnTo>
                  <a:pt x="57882" y="16071"/>
                </a:lnTo>
                <a:lnTo>
                  <a:pt x="57882" y="16071"/>
                </a:lnTo>
                <a:lnTo>
                  <a:pt x="56941" y="16071"/>
                </a:lnTo>
                <a:lnTo>
                  <a:pt x="56941" y="16071"/>
                </a:lnTo>
                <a:lnTo>
                  <a:pt x="57882" y="16071"/>
                </a:lnTo>
                <a:lnTo>
                  <a:pt x="57882" y="16071"/>
                </a:lnTo>
                <a:lnTo>
                  <a:pt x="57882" y="16071"/>
                </a:lnTo>
                <a:lnTo>
                  <a:pt x="57882" y="16071"/>
                </a:lnTo>
                <a:lnTo>
                  <a:pt x="57882" y="16071"/>
                </a:lnTo>
                <a:lnTo>
                  <a:pt x="58823" y="16071"/>
                </a:lnTo>
                <a:lnTo>
                  <a:pt x="58823" y="16071"/>
                </a:lnTo>
                <a:lnTo>
                  <a:pt x="58823" y="16071"/>
                </a:lnTo>
                <a:lnTo>
                  <a:pt x="58823" y="16071"/>
                </a:lnTo>
                <a:lnTo>
                  <a:pt x="60235" y="16071"/>
                </a:lnTo>
                <a:lnTo>
                  <a:pt x="60235" y="16071"/>
                </a:lnTo>
                <a:lnTo>
                  <a:pt x="60235" y="16071"/>
                </a:lnTo>
                <a:lnTo>
                  <a:pt x="60235" y="13928"/>
                </a:lnTo>
                <a:lnTo>
                  <a:pt x="61176" y="13928"/>
                </a:lnTo>
                <a:lnTo>
                  <a:pt x="61176" y="13928"/>
                </a:lnTo>
                <a:lnTo>
                  <a:pt x="61176" y="13928"/>
                </a:lnTo>
                <a:lnTo>
                  <a:pt x="61176" y="13928"/>
                </a:lnTo>
                <a:lnTo>
                  <a:pt x="62117" y="13928"/>
                </a:lnTo>
                <a:lnTo>
                  <a:pt x="62117" y="16071"/>
                </a:lnTo>
                <a:lnTo>
                  <a:pt x="61176" y="16071"/>
                </a:lnTo>
                <a:lnTo>
                  <a:pt x="61176" y="16071"/>
                </a:lnTo>
                <a:lnTo>
                  <a:pt x="62117" y="16071"/>
                </a:lnTo>
                <a:lnTo>
                  <a:pt x="62117" y="16071"/>
                </a:lnTo>
                <a:lnTo>
                  <a:pt x="62117" y="16071"/>
                </a:lnTo>
                <a:lnTo>
                  <a:pt x="62117" y="16071"/>
                </a:lnTo>
                <a:lnTo>
                  <a:pt x="63058" y="16071"/>
                </a:lnTo>
                <a:lnTo>
                  <a:pt x="63058" y="16071"/>
                </a:lnTo>
                <a:lnTo>
                  <a:pt x="63058" y="16071"/>
                </a:lnTo>
                <a:lnTo>
                  <a:pt x="64000" y="16071"/>
                </a:lnTo>
                <a:lnTo>
                  <a:pt x="64000" y="16071"/>
                </a:lnTo>
                <a:lnTo>
                  <a:pt x="64000" y="16071"/>
                </a:lnTo>
                <a:lnTo>
                  <a:pt x="64000" y="16071"/>
                </a:lnTo>
                <a:lnTo>
                  <a:pt x="64000" y="16071"/>
                </a:lnTo>
                <a:lnTo>
                  <a:pt x="65411" y="16071"/>
                </a:lnTo>
                <a:lnTo>
                  <a:pt x="65411" y="16071"/>
                </a:lnTo>
                <a:lnTo>
                  <a:pt x="65411" y="16071"/>
                </a:lnTo>
                <a:lnTo>
                  <a:pt x="65411" y="16071"/>
                </a:lnTo>
                <a:lnTo>
                  <a:pt x="65411" y="16071"/>
                </a:lnTo>
                <a:lnTo>
                  <a:pt x="65411" y="16071"/>
                </a:lnTo>
                <a:lnTo>
                  <a:pt x="64000" y="16071"/>
                </a:lnTo>
                <a:lnTo>
                  <a:pt x="64000" y="16071"/>
                </a:lnTo>
                <a:lnTo>
                  <a:pt x="64000" y="16071"/>
                </a:lnTo>
                <a:lnTo>
                  <a:pt x="64000" y="16071"/>
                </a:lnTo>
                <a:lnTo>
                  <a:pt x="64000" y="13928"/>
                </a:lnTo>
                <a:lnTo>
                  <a:pt x="64000" y="13928"/>
                </a:lnTo>
                <a:lnTo>
                  <a:pt x="65411" y="13928"/>
                </a:lnTo>
                <a:lnTo>
                  <a:pt x="65411" y="13928"/>
                </a:lnTo>
                <a:lnTo>
                  <a:pt x="65411" y="13928"/>
                </a:lnTo>
                <a:lnTo>
                  <a:pt x="65411" y="13928"/>
                </a:lnTo>
                <a:lnTo>
                  <a:pt x="65411" y="13928"/>
                </a:lnTo>
                <a:lnTo>
                  <a:pt x="66352" y="13928"/>
                </a:lnTo>
                <a:lnTo>
                  <a:pt x="66352" y="13928"/>
                </a:lnTo>
                <a:lnTo>
                  <a:pt x="66352" y="13928"/>
                </a:lnTo>
                <a:lnTo>
                  <a:pt x="67294" y="13928"/>
                </a:lnTo>
                <a:lnTo>
                  <a:pt x="67294" y="13928"/>
                </a:lnTo>
                <a:lnTo>
                  <a:pt x="67294" y="13928"/>
                </a:lnTo>
                <a:lnTo>
                  <a:pt x="67294" y="13928"/>
                </a:lnTo>
                <a:lnTo>
                  <a:pt x="68235" y="13928"/>
                </a:lnTo>
                <a:lnTo>
                  <a:pt x="68235" y="13928"/>
                </a:lnTo>
                <a:lnTo>
                  <a:pt x="68235" y="13928"/>
                </a:lnTo>
                <a:lnTo>
                  <a:pt x="68235" y="13928"/>
                </a:lnTo>
                <a:lnTo>
                  <a:pt x="69176" y="13928"/>
                </a:lnTo>
                <a:lnTo>
                  <a:pt x="69176" y="11785"/>
                </a:lnTo>
                <a:lnTo>
                  <a:pt x="69176" y="11785"/>
                </a:lnTo>
                <a:lnTo>
                  <a:pt x="69176" y="11785"/>
                </a:lnTo>
                <a:lnTo>
                  <a:pt x="70588" y="11785"/>
                </a:lnTo>
                <a:lnTo>
                  <a:pt x="70588" y="13928"/>
                </a:lnTo>
                <a:lnTo>
                  <a:pt x="70588" y="13928"/>
                </a:lnTo>
                <a:lnTo>
                  <a:pt x="70588" y="13928"/>
                </a:lnTo>
                <a:lnTo>
                  <a:pt x="70588" y="13928"/>
                </a:lnTo>
                <a:lnTo>
                  <a:pt x="71529" y="13928"/>
                </a:lnTo>
                <a:lnTo>
                  <a:pt x="71529" y="13928"/>
                </a:lnTo>
                <a:lnTo>
                  <a:pt x="71529" y="13928"/>
                </a:lnTo>
                <a:lnTo>
                  <a:pt x="71529" y="13928"/>
                </a:lnTo>
                <a:lnTo>
                  <a:pt x="72470" y="13928"/>
                </a:lnTo>
                <a:lnTo>
                  <a:pt x="72470" y="13928"/>
                </a:lnTo>
                <a:lnTo>
                  <a:pt x="72470" y="13928"/>
                </a:lnTo>
                <a:lnTo>
                  <a:pt x="73411" y="13928"/>
                </a:lnTo>
                <a:lnTo>
                  <a:pt x="73411" y="13928"/>
                </a:lnTo>
                <a:lnTo>
                  <a:pt x="73411" y="13928"/>
                </a:lnTo>
                <a:lnTo>
                  <a:pt x="73411" y="13928"/>
                </a:lnTo>
                <a:lnTo>
                  <a:pt x="74352" y="13928"/>
                </a:lnTo>
                <a:lnTo>
                  <a:pt x="74352" y="13928"/>
                </a:lnTo>
                <a:lnTo>
                  <a:pt x="74352" y="13928"/>
                </a:lnTo>
                <a:lnTo>
                  <a:pt x="74352" y="13928"/>
                </a:lnTo>
                <a:lnTo>
                  <a:pt x="74352" y="13928"/>
                </a:lnTo>
                <a:lnTo>
                  <a:pt x="74352" y="13928"/>
                </a:lnTo>
                <a:lnTo>
                  <a:pt x="75764" y="13928"/>
                </a:lnTo>
                <a:lnTo>
                  <a:pt x="75764" y="13928"/>
                </a:lnTo>
                <a:lnTo>
                  <a:pt x="75764" y="13928"/>
                </a:lnTo>
                <a:lnTo>
                  <a:pt x="75764" y="13928"/>
                </a:lnTo>
                <a:lnTo>
                  <a:pt x="75764" y="13928"/>
                </a:lnTo>
                <a:lnTo>
                  <a:pt x="76705" y="13928"/>
                </a:lnTo>
                <a:lnTo>
                  <a:pt x="76705" y="13928"/>
                </a:lnTo>
                <a:lnTo>
                  <a:pt x="76705" y="13928"/>
                </a:lnTo>
                <a:lnTo>
                  <a:pt x="76705" y="13928"/>
                </a:lnTo>
                <a:lnTo>
                  <a:pt x="76705" y="13928"/>
                </a:lnTo>
                <a:lnTo>
                  <a:pt x="76705" y="13928"/>
                </a:lnTo>
                <a:lnTo>
                  <a:pt x="77647" y="13928"/>
                </a:lnTo>
                <a:lnTo>
                  <a:pt x="77647" y="13928"/>
                </a:lnTo>
                <a:lnTo>
                  <a:pt x="77647" y="13928"/>
                </a:lnTo>
                <a:lnTo>
                  <a:pt x="77647" y="13928"/>
                </a:lnTo>
                <a:lnTo>
                  <a:pt x="78588" y="13928"/>
                </a:lnTo>
                <a:lnTo>
                  <a:pt x="78588" y="13928"/>
                </a:lnTo>
                <a:lnTo>
                  <a:pt x="78588" y="13928"/>
                </a:lnTo>
                <a:lnTo>
                  <a:pt x="78588" y="13928"/>
                </a:lnTo>
                <a:lnTo>
                  <a:pt x="79529" y="13928"/>
                </a:lnTo>
                <a:lnTo>
                  <a:pt x="79529" y="13928"/>
                </a:lnTo>
                <a:lnTo>
                  <a:pt x="79529" y="13928"/>
                </a:lnTo>
                <a:lnTo>
                  <a:pt x="79529" y="13928"/>
                </a:lnTo>
                <a:lnTo>
                  <a:pt x="79529" y="13928"/>
                </a:lnTo>
                <a:lnTo>
                  <a:pt x="80941" y="13928"/>
                </a:lnTo>
                <a:lnTo>
                  <a:pt x="80941" y="13928"/>
                </a:lnTo>
                <a:lnTo>
                  <a:pt x="80941" y="13928"/>
                </a:lnTo>
                <a:lnTo>
                  <a:pt x="81882" y="13928"/>
                </a:lnTo>
                <a:lnTo>
                  <a:pt x="81882" y="13928"/>
                </a:lnTo>
                <a:lnTo>
                  <a:pt x="81882" y="13928"/>
                </a:lnTo>
                <a:lnTo>
                  <a:pt x="81882" y="11785"/>
                </a:lnTo>
                <a:lnTo>
                  <a:pt x="81882" y="11785"/>
                </a:lnTo>
                <a:lnTo>
                  <a:pt x="82823" y="11785"/>
                </a:lnTo>
                <a:lnTo>
                  <a:pt x="82823" y="11785"/>
                </a:lnTo>
                <a:lnTo>
                  <a:pt x="82823" y="11785"/>
                </a:lnTo>
                <a:lnTo>
                  <a:pt x="82823" y="11785"/>
                </a:lnTo>
                <a:lnTo>
                  <a:pt x="83764" y="11785"/>
                </a:lnTo>
                <a:lnTo>
                  <a:pt x="83764" y="11785"/>
                </a:lnTo>
                <a:lnTo>
                  <a:pt x="83764" y="11785"/>
                </a:lnTo>
                <a:lnTo>
                  <a:pt x="84705" y="11785"/>
                </a:lnTo>
                <a:lnTo>
                  <a:pt x="84705" y="11785"/>
                </a:lnTo>
                <a:lnTo>
                  <a:pt x="84705" y="11785"/>
                </a:lnTo>
                <a:lnTo>
                  <a:pt x="84705" y="11785"/>
                </a:lnTo>
                <a:lnTo>
                  <a:pt x="86117" y="11785"/>
                </a:lnTo>
                <a:lnTo>
                  <a:pt x="86117" y="11785"/>
                </a:lnTo>
                <a:lnTo>
                  <a:pt x="86117" y="11785"/>
                </a:lnTo>
                <a:lnTo>
                  <a:pt x="86117" y="11785"/>
                </a:lnTo>
                <a:lnTo>
                  <a:pt x="87058" y="11785"/>
                </a:lnTo>
                <a:lnTo>
                  <a:pt x="87058" y="11785"/>
                </a:lnTo>
                <a:lnTo>
                  <a:pt x="87058" y="11785"/>
                </a:lnTo>
                <a:lnTo>
                  <a:pt x="87058" y="11785"/>
                </a:lnTo>
                <a:lnTo>
                  <a:pt x="88000" y="11785"/>
                </a:lnTo>
                <a:lnTo>
                  <a:pt x="88000" y="11785"/>
                </a:lnTo>
                <a:lnTo>
                  <a:pt x="88000" y="11785"/>
                </a:lnTo>
                <a:lnTo>
                  <a:pt x="88000" y="11785"/>
                </a:lnTo>
                <a:lnTo>
                  <a:pt x="88000" y="11785"/>
                </a:lnTo>
                <a:lnTo>
                  <a:pt x="88941" y="11785"/>
                </a:lnTo>
                <a:lnTo>
                  <a:pt x="88941" y="11785"/>
                </a:lnTo>
                <a:lnTo>
                  <a:pt x="88941" y="11785"/>
                </a:lnTo>
                <a:lnTo>
                  <a:pt x="88941" y="11785"/>
                </a:lnTo>
                <a:lnTo>
                  <a:pt x="88941" y="11785"/>
                </a:lnTo>
                <a:lnTo>
                  <a:pt x="88941" y="11785"/>
                </a:lnTo>
                <a:lnTo>
                  <a:pt x="89882" y="11785"/>
                </a:lnTo>
                <a:lnTo>
                  <a:pt x="89882" y="9642"/>
                </a:lnTo>
                <a:lnTo>
                  <a:pt x="89882" y="9642"/>
                </a:lnTo>
                <a:lnTo>
                  <a:pt x="89882" y="9642"/>
                </a:lnTo>
                <a:lnTo>
                  <a:pt x="89882" y="9642"/>
                </a:lnTo>
                <a:lnTo>
                  <a:pt x="91294" y="9642"/>
                </a:lnTo>
                <a:lnTo>
                  <a:pt x="91294" y="9642"/>
                </a:lnTo>
                <a:lnTo>
                  <a:pt x="91294" y="9642"/>
                </a:lnTo>
                <a:lnTo>
                  <a:pt x="91294" y="9642"/>
                </a:lnTo>
                <a:lnTo>
                  <a:pt x="92235" y="9642"/>
                </a:lnTo>
                <a:lnTo>
                  <a:pt x="92235" y="9642"/>
                </a:lnTo>
                <a:lnTo>
                  <a:pt x="92235" y="9642"/>
                </a:lnTo>
                <a:lnTo>
                  <a:pt x="92235" y="9642"/>
                </a:lnTo>
                <a:lnTo>
                  <a:pt x="93176" y="9642"/>
                </a:lnTo>
                <a:lnTo>
                  <a:pt x="93176" y="9642"/>
                </a:lnTo>
                <a:lnTo>
                  <a:pt x="93176" y="9642"/>
                </a:lnTo>
                <a:lnTo>
                  <a:pt x="94117" y="9642"/>
                </a:lnTo>
                <a:lnTo>
                  <a:pt x="94117" y="9642"/>
                </a:lnTo>
                <a:lnTo>
                  <a:pt x="94117" y="9642"/>
                </a:lnTo>
                <a:lnTo>
                  <a:pt x="94117" y="9642"/>
                </a:lnTo>
                <a:lnTo>
                  <a:pt x="94117" y="9642"/>
                </a:lnTo>
                <a:lnTo>
                  <a:pt x="94117" y="7499"/>
                </a:lnTo>
                <a:lnTo>
                  <a:pt x="95058" y="7499"/>
                </a:lnTo>
                <a:lnTo>
                  <a:pt x="95058" y="7499"/>
                </a:lnTo>
                <a:lnTo>
                  <a:pt x="95058" y="7499"/>
                </a:lnTo>
                <a:lnTo>
                  <a:pt x="95058" y="7499"/>
                </a:lnTo>
                <a:lnTo>
                  <a:pt x="96470" y="7499"/>
                </a:lnTo>
                <a:lnTo>
                  <a:pt x="96470" y="7499"/>
                </a:lnTo>
                <a:lnTo>
                  <a:pt x="96470" y="7499"/>
                </a:lnTo>
                <a:lnTo>
                  <a:pt x="96470" y="9642"/>
                </a:lnTo>
                <a:lnTo>
                  <a:pt x="97411" y="9642"/>
                </a:lnTo>
                <a:lnTo>
                  <a:pt x="97411" y="9642"/>
                </a:lnTo>
                <a:lnTo>
                  <a:pt x="97411" y="9642"/>
                </a:lnTo>
                <a:lnTo>
                  <a:pt x="97411" y="9642"/>
                </a:lnTo>
                <a:lnTo>
                  <a:pt x="98352" y="9642"/>
                </a:lnTo>
                <a:lnTo>
                  <a:pt x="98352" y="9642"/>
                </a:lnTo>
                <a:lnTo>
                  <a:pt x="98352" y="7499"/>
                </a:lnTo>
                <a:lnTo>
                  <a:pt x="98352" y="7499"/>
                </a:lnTo>
                <a:lnTo>
                  <a:pt x="98352" y="7499"/>
                </a:lnTo>
                <a:lnTo>
                  <a:pt x="97411" y="7499"/>
                </a:lnTo>
                <a:lnTo>
                  <a:pt x="97411" y="7499"/>
                </a:lnTo>
                <a:lnTo>
                  <a:pt x="97411" y="7499"/>
                </a:lnTo>
                <a:lnTo>
                  <a:pt x="97411" y="7499"/>
                </a:lnTo>
                <a:lnTo>
                  <a:pt x="97411" y="7499"/>
                </a:lnTo>
                <a:lnTo>
                  <a:pt x="98352" y="7499"/>
                </a:lnTo>
                <a:lnTo>
                  <a:pt x="98352" y="4285"/>
                </a:lnTo>
                <a:lnTo>
                  <a:pt x="98352" y="4285"/>
                </a:lnTo>
                <a:lnTo>
                  <a:pt x="98352" y="4285"/>
                </a:lnTo>
                <a:lnTo>
                  <a:pt x="98352" y="4285"/>
                </a:lnTo>
                <a:lnTo>
                  <a:pt x="99294" y="4285"/>
                </a:lnTo>
                <a:lnTo>
                  <a:pt x="99294" y="4285"/>
                </a:lnTo>
                <a:lnTo>
                  <a:pt x="99294" y="4285"/>
                </a:lnTo>
                <a:lnTo>
                  <a:pt x="100235" y="4285"/>
                </a:lnTo>
                <a:lnTo>
                  <a:pt x="100235" y="4285"/>
                </a:lnTo>
                <a:lnTo>
                  <a:pt x="100235" y="4285"/>
                </a:lnTo>
                <a:lnTo>
                  <a:pt x="100235" y="4285"/>
                </a:lnTo>
                <a:lnTo>
                  <a:pt x="100235" y="4285"/>
                </a:lnTo>
                <a:lnTo>
                  <a:pt x="101647" y="4285"/>
                </a:lnTo>
                <a:lnTo>
                  <a:pt x="101647" y="4285"/>
                </a:lnTo>
                <a:lnTo>
                  <a:pt x="101647" y="4285"/>
                </a:lnTo>
                <a:lnTo>
                  <a:pt x="101647" y="4285"/>
                </a:lnTo>
                <a:lnTo>
                  <a:pt x="101647" y="4285"/>
                </a:lnTo>
                <a:lnTo>
                  <a:pt x="101647" y="2142"/>
                </a:lnTo>
                <a:lnTo>
                  <a:pt x="102588" y="2142"/>
                </a:lnTo>
                <a:lnTo>
                  <a:pt x="102588" y="2142"/>
                </a:lnTo>
                <a:lnTo>
                  <a:pt x="102588" y="2142"/>
                </a:lnTo>
                <a:lnTo>
                  <a:pt x="103529" y="2142"/>
                </a:lnTo>
                <a:lnTo>
                  <a:pt x="103529" y="2142"/>
                </a:lnTo>
                <a:lnTo>
                  <a:pt x="103529" y="2142"/>
                </a:lnTo>
                <a:lnTo>
                  <a:pt x="103529" y="2142"/>
                </a:lnTo>
                <a:lnTo>
                  <a:pt x="103529" y="2142"/>
                </a:lnTo>
                <a:lnTo>
                  <a:pt x="104470" y="2142"/>
                </a:lnTo>
                <a:lnTo>
                  <a:pt x="104470" y="2142"/>
                </a:lnTo>
                <a:lnTo>
                  <a:pt x="104470" y="2142"/>
                </a:lnTo>
                <a:lnTo>
                  <a:pt x="104470" y="2142"/>
                </a:lnTo>
                <a:lnTo>
                  <a:pt x="104470" y="2142"/>
                </a:lnTo>
                <a:lnTo>
                  <a:pt x="105411" y="2142"/>
                </a:lnTo>
                <a:lnTo>
                  <a:pt x="105411" y="2142"/>
                </a:lnTo>
                <a:lnTo>
                  <a:pt x="105411" y="2142"/>
                </a:lnTo>
                <a:lnTo>
                  <a:pt x="106823" y="2142"/>
                </a:lnTo>
                <a:lnTo>
                  <a:pt x="106823" y="2142"/>
                </a:lnTo>
                <a:lnTo>
                  <a:pt x="106823" y="2142"/>
                </a:lnTo>
                <a:lnTo>
                  <a:pt x="106823" y="2142"/>
                </a:lnTo>
                <a:lnTo>
                  <a:pt x="107764" y="2142"/>
                </a:lnTo>
                <a:lnTo>
                  <a:pt x="107764" y="2142"/>
                </a:lnTo>
                <a:lnTo>
                  <a:pt x="107764" y="2142"/>
                </a:lnTo>
                <a:lnTo>
                  <a:pt x="107764" y="0"/>
                </a:lnTo>
                <a:lnTo>
                  <a:pt x="107764" y="0"/>
                </a:lnTo>
                <a:lnTo>
                  <a:pt x="108705" y="0"/>
                </a:lnTo>
                <a:lnTo>
                  <a:pt x="108705" y="0"/>
                </a:lnTo>
                <a:lnTo>
                  <a:pt x="108705" y="0"/>
                </a:lnTo>
                <a:lnTo>
                  <a:pt x="109647" y="0"/>
                </a:lnTo>
                <a:lnTo>
                  <a:pt x="109647" y="0"/>
                </a:lnTo>
                <a:lnTo>
                  <a:pt x="109647" y="0"/>
                </a:lnTo>
                <a:lnTo>
                  <a:pt x="109647" y="0"/>
                </a:lnTo>
                <a:lnTo>
                  <a:pt x="109647" y="0"/>
                </a:lnTo>
                <a:lnTo>
                  <a:pt x="110588" y="0"/>
                </a:lnTo>
                <a:lnTo>
                  <a:pt x="110588" y="0"/>
                </a:lnTo>
                <a:lnTo>
                  <a:pt x="110588" y="0"/>
                </a:lnTo>
                <a:lnTo>
                  <a:pt x="110588" y="0"/>
                </a:lnTo>
                <a:lnTo>
                  <a:pt x="110588" y="0"/>
                </a:lnTo>
                <a:lnTo>
                  <a:pt x="112000" y="0"/>
                </a:lnTo>
                <a:lnTo>
                  <a:pt x="112000" y="0"/>
                </a:lnTo>
                <a:lnTo>
                  <a:pt x="112000" y="0"/>
                </a:lnTo>
                <a:lnTo>
                  <a:pt x="112000" y="0"/>
                </a:lnTo>
                <a:lnTo>
                  <a:pt x="112000" y="0"/>
                </a:lnTo>
                <a:lnTo>
                  <a:pt x="112941" y="0"/>
                </a:lnTo>
                <a:lnTo>
                  <a:pt x="112941" y="0"/>
                </a:lnTo>
                <a:lnTo>
                  <a:pt x="112941" y="0"/>
                </a:lnTo>
                <a:lnTo>
                  <a:pt x="112941" y="0"/>
                </a:lnTo>
                <a:lnTo>
                  <a:pt x="113882" y="0"/>
                </a:lnTo>
                <a:lnTo>
                  <a:pt x="113882" y="0"/>
                </a:lnTo>
                <a:lnTo>
                  <a:pt x="113882" y="0"/>
                </a:lnTo>
                <a:lnTo>
                  <a:pt x="114823" y="0"/>
                </a:lnTo>
                <a:lnTo>
                  <a:pt x="114823" y="0"/>
                </a:lnTo>
                <a:lnTo>
                  <a:pt x="114823" y="0"/>
                </a:lnTo>
                <a:lnTo>
                  <a:pt x="114823" y="0"/>
                </a:lnTo>
                <a:lnTo>
                  <a:pt x="115764" y="0"/>
                </a:lnTo>
                <a:lnTo>
                  <a:pt x="115764" y="0"/>
                </a:lnTo>
                <a:lnTo>
                  <a:pt x="115764" y="2142"/>
                </a:lnTo>
                <a:lnTo>
                  <a:pt x="115764" y="2142"/>
                </a:lnTo>
                <a:lnTo>
                  <a:pt x="115764" y="2142"/>
                </a:lnTo>
                <a:lnTo>
                  <a:pt x="117176" y="2142"/>
                </a:lnTo>
                <a:lnTo>
                  <a:pt x="117176" y="2142"/>
                </a:lnTo>
                <a:lnTo>
                  <a:pt x="117176" y="2142"/>
                </a:lnTo>
                <a:lnTo>
                  <a:pt x="117176" y="2142"/>
                </a:lnTo>
                <a:lnTo>
                  <a:pt x="118117" y="2142"/>
                </a:lnTo>
                <a:lnTo>
                  <a:pt x="118117" y="2142"/>
                </a:lnTo>
                <a:lnTo>
                  <a:pt x="118117" y="2142"/>
                </a:lnTo>
                <a:lnTo>
                  <a:pt x="118117" y="2142"/>
                </a:lnTo>
                <a:lnTo>
                  <a:pt x="118117" y="2142"/>
                </a:lnTo>
                <a:lnTo>
                  <a:pt x="118117" y="4285"/>
                </a:lnTo>
                <a:lnTo>
                  <a:pt x="118117" y="4285"/>
                </a:lnTo>
                <a:lnTo>
                  <a:pt x="119058" y="4285"/>
                </a:lnTo>
                <a:lnTo>
                  <a:pt x="119058" y="4285"/>
                </a:lnTo>
                <a:lnTo>
                  <a:pt x="119058" y="4285"/>
                </a:lnTo>
                <a:lnTo>
                  <a:pt x="119058" y="4285"/>
                </a:lnTo>
                <a:lnTo>
                  <a:pt x="119058" y="4285"/>
                </a:lnTo>
                <a:lnTo>
                  <a:pt x="119058" y="7499"/>
                </a:lnTo>
                <a:lnTo>
                  <a:pt x="120000" y="7499"/>
                </a:lnTo>
                <a:lnTo>
                  <a:pt x="120000" y="7499"/>
                </a:lnTo>
                <a:lnTo>
                  <a:pt x="119058" y="7499"/>
                </a:lnTo>
                <a:lnTo>
                  <a:pt x="119058" y="7499"/>
                </a:lnTo>
                <a:lnTo>
                  <a:pt x="119058" y="7499"/>
                </a:lnTo>
                <a:lnTo>
                  <a:pt x="119058" y="7499"/>
                </a:lnTo>
                <a:lnTo>
                  <a:pt x="119058" y="7499"/>
                </a:lnTo>
                <a:lnTo>
                  <a:pt x="118117" y="7499"/>
                </a:lnTo>
                <a:lnTo>
                  <a:pt x="118117" y="7499"/>
                </a:lnTo>
                <a:lnTo>
                  <a:pt x="119058" y="7499"/>
                </a:lnTo>
                <a:lnTo>
                  <a:pt x="119058" y="9642"/>
                </a:lnTo>
                <a:lnTo>
                  <a:pt x="119058" y="9642"/>
                </a:lnTo>
                <a:lnTo>
                  <a:pt x="118117" y="9642"/>
                </a:lnTo>
                <a:lnTo>
                  <a:pt x="118117" y="9642"/>
                </a:lnTo>
                <a:lnTo>
                  <a:pt x="118117" y="9642"/>
                </a:lnTo>
                <a:lnTo>
                  <a:pt x="118117" y="9642"/>
                </a:lnTo>
                <a:lnTo>
                  <a:pt x="118117" y="9642"/>
                </a:lnTo>
                <a:lnTo>
                  <a:pt x="117176" y="9642"/>
                </a:lnTo>
                <a:lnTo>
                  <a:pt x="117176" y="11785"/>
                </a:lnTo>
                <a:lnTo>
                  <a:pt x="117176" y="11785"/>
                </a:lnTo>
                <a:lnTo>
                  <a:pt x="117176" y="11785"/>
                </a:lnTo>
                <a:lnTo>
                  <a:pt x="117176" y="11785"/>
                </a:lnTo>
                <a:lnTo>
                  <a:pt x="115764" y="11785"/>
                </a:lnTo>
                <a:lnTo>
                  <a:pt x="115764" y="11785"/>
                </a:lnTo>
                <a:lnTo>
                  <a:pt x="115764" y="11785"/>
                </a:lnTo>
                <a:lnTo>
                  <a:pt x="115764" y="11785"/>
                </a:lnTo>
                <a:lnTo>
                  <a:pt x="115764" y="11785"/>
                </a:lnTo>
                <a:lnTo>
                  <a:pt x="114823" y="11785"/>
                </a:lnTo>
                <a:lnTo>
                  <a:pt x="114823" y="11785"/>
                </a:lnTo>
                <a:lnTo>
                  <a:pt x="114823" y="13928"/>
                </a:lnTo>
                <a:lnTo>
                  <a:pt x="114823" y="13928"/>
                </a:lnTo>
                <a:lnTo>
                  <a:pt x="114823" y="13928"/>
                </a:lnTo>
                <a:lnTo>
                  <a:pt x="114823" y="13928"/>
                </a:lnTo>
                <a:lnTo>
                  <a:pt x="114823" y="13928"/>
                </a:lnTo>
                <a:lnTo>
                  <a:pt x="113882" y="13928"/>
                </a:lnTo>
                <a:lnTo>
                  <a:pt x="113882" y="13928"/>
                </a:lnTo>
                <a:lnTo>
                  <a:pt x="113882" y="13928"/>
                </a:lnTo>
                <a:lnTo>
                  <a:pt x="112941" y="13928"/>
                </a:lnTo>
                <a:lnTo>
                  <a:pt x="112941" y="13928"/>
                </a:lnTo>
                <a:lnTo>
                  <a:pt x="112941" y="13928"/>
                </a:lnTo>
                <a:lnTo>
                  <a:pt x="112941" y="13928"/>
                </a:lnTo>
                <a:lnTo>
                  <a:pt x="112000" y="13928"/>
                </a:lnTo>
                <a:lnTo>
                  <a:pt x="112000" y="13928"/>
                </a:lnTo>
                <a:lnTo>
                  <a:pt x="112000" y="13928"/>
                </a:lnTo>
                <a:lnTo>
                  <a:pt x="110588" y="13928"/>
                </a:lnTo>
                <a:lnTo>
                  <a:pt x="110588" y="16071"/>
                </a:lnTo>
                <a:lnTo>
                  <a:pt x="110588" y="16071"/>
                </a:lnTo>
                <a:lnTo>
                  <a:pt x="110588" y="16071"/>
                </a:lnTo>
                <a:lnTo>
                  <a:pt x="110588" y="16071"/>
                </a:lnTo>
                <a:lnTo>
                  <a:pt x="109647" y="16071"/>
                </a:lnTo>
                <a:lnTo>
                  <a:pt x="109647" y="16071"/>
                </a:lnTo>
                <a:lnTo>
                  <a:pt x="109647" y="16071"/>
                </a:lnTo>
                <a:lnTo>
                  <a:pt x="109647" y="16071"/>
                </a:lnTo>
                <a:lnTo>
                  <a:pt x="109647" y="16071"/>
                </a:lnTo>
                <a:lnTo>
                  <a:pt x="108705" y="16071"/>
                </a:lnTo>
                <a:lnTo>
                  <a:pt x="108705" y="16071"/>
                </a:lnTo>
                <a:lnTo>
                  <a:pt x="108705" y="16071"/>
                </a:lnTo>
                <a:lnTo>
                  <a:pt x="107764" y="16071"/>
                </a:lnTo>
                <a:lnTo>
                  <a:pt x="107764" y="16071"/>
                </a:lnTo>
                <a:lnTo>
                  <a:pt x="107764" y="16071"/>
                </a:lnTo>
                <a:lnTo>
                  <a:pt x="107764" y="16071"/>
                </a:lnTo>
                <a:lnTo>
                  <a:pt x="107764" y="16071"/>
                </a:lnTo>
                <a:lnTo>
                  <a:pt x="106823" y="16071"/>
                </a:lnTo>
                <a:lnTo>
                  <a:pt x="106823" y="16071"/>
                </a:lnTo>
                <a:lnTo>
                  <a:pt x="106823" y="19285"/>
                </a:lnTo>
                <a:lnTo>
                  <a:pt x="106823" y="19285"/>
                </a:lnTo>
                <a:lnTo>
                  <a:pt x="106823" y="19285"/>
                </a:lnTo>
                <a:lnTo>
                  <a:pt x="105411" y="19285"/>
                </a:lnTo>
                <a:lnTo>
                  <a:pt x="105411" y="19285"/>
                </a:lnTo>
                <a:lnTo>
                  <a:pt x="105411" y="19285"/>
                </a:lnTo>
                <a:lnTo>
                  <a:pt x="104470" y="19285"/>
                </a:lnTo>
                <a:lnTo>
                  <a:pt x="104470" y="19285"/>
                </a:lnTo>
                <a:lnTo>
                  <a:pt x="104470" y="19285"/>
                </a:lnTo>
                <a:lnTo>
                  <a:pt x="104470" y="19285"/>
                </a:lnTo>
                <a:lnTo>
                  <a:pt x="103529" y="19285"/>
                </a:lnTo>
                <a:lnTo>
                  <a:pt x="103529" y="19285"/>
                </a:lnTo>
                <a:lnTo>
                  <a:pt x="103529" y="19285"/>
                </a:lnTo>
                <a:lnTo>
                  <a:pt x="103529" y="19285"/>
                </a:lnTo>
                <a:lnTo>
                  <a:pt x="103529" y="19285"/>
                </a:lnTo>
                <a:lnTo>
                  <a:pt x="102588" y="19285"/>
                </a:lnTo>
                <a:lnTo>
                  <a:pt x="102588" y="19285"/>
                </a:lnTo>
                <a:lnTo>
                  <a:pt x="102588" y="19285"/>
                </a:lnTo>
                <a:lnTo>
                  <a:pt x="102588" y="19285"/>
                </a:lnTo>
                <a:lnTo>
                  <a:pt x="101647" y="19285"/>
                </a:lnTo>
                <a:lnTo>
                  <a:pt x="101647" y="19285"/>
                </a:lnTo>
                <a:lnTo>
                  <a:pt x="101647" y="19285"/>
                </a:lnTo>
                <a:lnTo>
                  <a:pt x="101647" y="19285"/>
                </a:lnTo>
                <a:lnTo>
                  <a:pt x="100235" y="19285"/>
                </a:lnTo>
                <a:lnTo>
                  <a:pt x="100235" y="19285"/>
                </a:lnTo>
                <a:lnTo>
                  <a:pt x="100235" y="19285"/>
                </a:lnTo>
                <a:lnTo>
                  <a:pt x="100235" y="21428"/>
                </a:lnTo>
                <a:lnTo>
                  <a:pt x="100235" y="21428"/>
                </a:lnTo>
                <a:lnTo>
                  <a:pt x="99294" y="21428"/>
                </a:lnTo>
                <a:lnTo>
                  <a:pt x="99294" y="21428"/>
                </a:lnTo>
                <a:lnTo>
                  <a:pt x="99294" y="21428"/>
                </a:lnTo>
                <a:lnTo>
                  <a:pt x="98352" y="21428"/>
                </a:lnTo>
                <a:lnTo>
                  <a:pt x="98352" y="21428"/>
                </a:lnTo>
                <a:lnTo>
                  <a:pt x="98352" y="21428"/>
                </a:lnTo>
                <a:lnTo>
                  <a:pt x="98352" y="21428"/>
                </a:lnTo>
                <a:lnTo>
                  <a:pt x="97411" y="21428"/>
                </a:lnTo>
                <a:lnTo>
                  <a:pt x="97411" y="21428"/>
                </a:lnTo>
                <a:lnTo>
                  <a:pt x="97411" y="21428"/>
                </a:lnTo>
                <a:lnTo>
                  <a:pt x="97411" y="21428"/>
                </a:lnTo>
                <a:lnTo>
                  <a:pt x="97411" y="21428"/>
                </a:lnTo>
                <a:lnTo>
                  <a:pt x="96470" y="21428"/>
                </a:lnTo>
                <a:lnTo>
                  <a:pt x="96470" y="21428"/>
                </a:lnTo>
                <a:lnTo>
                  <a:pt x="96470" y="21428"/>
                </a:lnTo>
                <a:lnTo>
                  <a:pt x="95058" y="21428"/>
                </a:lnTo>
                <a:lnTo>
                  <a:pt x="95058" y="21428"/>
                </a:lnTo>
                <a:lnTo>
                  <a:pt x="95058" y="21428"/>
                </a:lnTo>
                <a:lnTo>
                  <a:pt x="95058" y="21428"/>
                </a:lnTo>
                <a:lnTo>
                  <a:pt x="95058" y="21428"/>
                </a:lnTo>
                <a:lnTo>
                  <a:pt x="94117" y="21428"/>
                </a:lnTo>
                <a:lnTo>
                  <a:pt x="94117" y="21428"/>
                </a:lnTo>
                <a:lnTo>
                  <a:pt x="94117" y="21428"/>
                </a:lnTo>
                <a:lnTo>
                  <a:pt x="94117" y="21428"/>
                </a:lnTo>
                <a:lnTo>
                  <a:pt x="94117" y="23571"/>
                </a:lnTo>
                <a:lnTo>
                  <a:pt x="93176" y="23571"/>
                </a:lnTo>
                <a:lnTo>
                  <a:pt x="93176" y="23571"/>
                </a:lnTo>
                <a:lnTo>
                  <a:pt x="93176" y="23571"/>
                </a:lnTo>
                <a:lnTo>
                  <a:pt x="92235" y="23571"/>
                </a:lnTo>
                <a:lnTo>
                  <a:pt x="92235" y="23571"/>
                </a:lnTo>
                <a:lnTo>
                  <a:pt x="92235" y="23571"/>
                </a:lnTo>
                <a:lnTo>
                  <a:pt x="92235" y="23571"/>
                </a:lnTo>
                <a:lnTo>
                  <a:pt x="92235" y="23571"/>
                </a:lnTo>
                <a:lnTo>
                  <a:pt x="91294" y="23571"/>
                </a:lnTo>
                <a:lnTo>
                  <a:pt x="91294" y="23571"/>
                </a:lnTo>
                <a:lnTo>
                  <a:pt x="91294" y="23571"/>
                </a:lnTo>
                <a:lnTo>
                  <a:pt x="91294" y="23571"/>
                </a:lnTo>
                <a:lnTo>
                  <a:pt x="89882" y="23571"/>
                </a:lnTo>
                <a:lnTo>
                  <a:pt x="89882" y="23571"/>
                </a:lnTo>
                <a:lnTo>
                  <a:pt x="89882" y="23571"/>
                </a:lnTo>
                <a:lnTo>
                  <a:pt x="88941" y="23571"/>
                </a:lnTo>
                <a:lnTo>
                  <a:pt x="88941" y="23571"/>
                </a:lnTo>
                <a:lnTo>
                  <a:pt x="88941" y="23571"/>
                </a:lnTo>
                <a:lnTo>
                  <a:pt x="88941" y="23571"/>
                </a:lnTo>
                <a:lnTo>
                  <a:pt x="88941" y="23571"/>
                </a:lnTo>
                <a:lnTo>
                  <a:pt x="88000" y="23571"/>
                </a:lnTo>
                <a:lnTo>
                  <a:pt x="88000" y="23571"/>
                </a:lnTo>
                <a:lnTo>
                  <a:pt x="88000" y="23571"/>
                </a:lnTo>
                <a:lnTo>
                  <a:pt x="88000" y="23571"/>
                </a:lnTo>
                <a:lnTo>
                  <a:pt x="87058" y="23571"/>
                </a:lnTo>
                <a:lnTo>
                  <a:pt x="87058" y="23571"/>
                </a:lnTo>
                <a:lnTo>
                  <a:pt x="87058" y="23571"/>
                </a:lnTo>
                <a:lnTo>
                  <a:pt x="86117" y="23571"/>
                </a:lnTo>
                <a:lnTo>
                  <a:pt x="86117" y="23571"/>
                </a:lnTo>
                <a:lnTo>
                  <a:pt x="86117" y="25714"/>
                </a:lnTo>
                <a:lnTo>
                  <a:pt x="86117" y="25714"/>
                </a:lnTo>
                <a:lnTo>
                  <a:pt x="86117" y="25714"/>
                </a:lnTo>
                <a:lnTo>
                  <a:pt x="84705" y="25714"/>
                </a:lnTo>
                <a:lnTo>
                  <a:pt x="84705" y="25714"/>
                </a:lnTo>
                <a:lnTo>
                  <a:pt x="84705" y="25714"/>
                </a:lnTo>
                <a:lnTo>
                  <a:pt x="84705" y="25714"/>
                </a:lnTo>
                <a:lnTo>
                  <a:pt x="83764" y="25714"/>
                </a:lnTo>
                <a:lnTo>
                  <a:pt x="83764" y="25714"/>
                </a:lnTo>
                <a:lnTo>
                  <a:pt x="83764" y="25714"/>
                </a:lnTo>
                <a:lnTo>
                  <a:pt x="83764" y="25714"/>
                </a:lnTo>
                <a:lnTo>
                  <a:pt x="83764" y="25714"/>
                </a:lnTo>
                <a:lnTo>
                  <a:pt x="82823" y="25714"/>
                </a:lnTo>
                <a:lnTo>
                  <a:pt x="82823" y="25714"/>
                </a:lnTo>
                <a:lnTo>
                  <a:pt x="82823" y="25714"/>
                </a:lnTo>
                <a:lnTo>
                  <a:pt x="82823" y="25714"/>
                </a:lnTo>
                <a:lnTo>
                  <a:pt x="82823" y="25714"/>
                </a:lnTo>
                <a:lnTo>
                  <a:pt x="82823" y="25714"/>
                </a:lnTo>
                <a:lnTo>
                  <a:pt x="82823" y="25714"/>
                </a:lnTo>
                <a:lnTo>
                  <a:pt x="81882" y="25714"/>
                </a:lnTo>
                <a:lnTo>
                  <a:pt x="81882" y="25714"/>
                </a:lnTo>
                <a:lnTo>
                  <a:pt x="81882" y="25714"/>
                </a:lnTo>
                <a:lnTo>
                  <a:pt x="81882" y="25714"/>
                </a:lnTo>
                <a:lnTo>
                  <a:pt x="81882" y="25714"/>
                </a:lnTo>
                <a:lnTo>
                  <a:pt x="80941" y="25714"/>
                </a:lnTo>
                <a:lnTo>
                  <a:pt x="80941" y="25714"/>
                </a:lnTo>
                <a:lnTo>
                  <a:pt x="80941" y="28928"/>
                </a:lnTo>
                <a:lnTo>
                  <a:pt x="80941" y="28928"/>
                </a:lnTo>
                <a:lnTo>
                  <a:pt x="79529" y="28928"/>
                </a:lnTo>
                <a:lnTo>
                  <a:pt x="79529" y="28928"/>
                </a:lnTo>
                <a:lnTo>
                  <a:pt x="79529" y="28928"/>
                </a:lnTo>
                <a:lnTo>
                  <a:pt x="79529" y="28928"/>
                </a:lnTo>
                <a:lnTo>
                  <a:pt x="78588" y="28928"/>
                </a:lnTo>
                <a:lnTo>
                  <a:pt x="78588" y="25714"/>
                </a:lnTo>
                <a:lnTo>
                  <a:pt x="78588" y="25714"/>
                </a:lnTo>
                <a:lnTo>
                  <a:pt x="78588" y="28928"/>
                </a:lnTo>
                <a:lnTo>
                  <a:pt x="78588" y="28928"/>
                </a:lnTo>
                <a:lnTo>
                  <a:pt x="78588" y="28928"/>
                </a:lnTo>
                <a:lnTo>
                  <a:pt x="77647" y="28928"/>
                </a:lnTo>
                <a:lnTo>
                  <a:pt x="77647" y="28928"/>
                </a:lnTo>
                <a:lnTo>
                  <a:pt x="77647" y="28928"/>
                </a:lnTo>
                <a:lnTo>
                  <a:pt x="77647" y="28928"/>
                </a:lnTo>
                <a:lnTo>
                  <a:pt x="76705" y="28928"/>
                </a:lnTo>
                <a:lnTo>
                  <a:pt x="76705" y="28928"/>
                </a:lnTo>
                <a:lnTo>
                  <a:pt x="76705" y="28928"/>
                </a:lnTo>
                <a:lnTo>
                  <a:pt x="76705" y="28928"/>
                </a:lnTo>
                <a:lnTo>
                  <a:pt x="76705" y="28928"/>
                </a:lnTo>
                <a:lnTo>
                  <a:pt x="75764" y="28928"/>
                </a:lnTo>
                <a:lnTo>
                  <a:pt x="75764" y="28928"/>
                </a:lnTo>
                <a:lnTo>
                  <a:pt x="75764" y="28928"/>
                </a:lnTo>
                <a:lnTo>
                  <a:pt x="74352" y="28928"/>
                </a:lnTo>
                <a:lnTo>
                  <a:pt x="74352" y="28928"/>
                </a:lnTo>
                <a:lnTo>
                  <a:pt x="74352" y="28928"/>
                </a:lnTo>
                <a:lnTo>
                  <a:pt x="74352" y="31071"/>
                </a:lnTo>
                <a:lnTo>
                  <a:pt x="74352" y="31071"/>
                </a:lnTo>
                <a:lnTo>
                  <a:pt x="73411" y="31071"/>
                </a:lnTo>
                <a:lnTo>
                  <a:pt x="73411" y="31071"/>
                </a:lnTo>
                <a:lnTo>
                  <a:pt x="73411" y="31071"/>
                </a:lnTo>
                <a:lnTo>
                  <a:pt x="73411" y="31071"/>
                </a:lnTo>
                <a:lnTo>
                  <a:pt x="72470" y="31071"/>
                </a:lnTo>
                <a:lnTo>
                  <a:pt x="72470" y="31071"/>
                </a:lnTo>
                <a:lnTo>
                  <a:pt x="72470" y="31071"/>
                </a:lnTo>
                <a:lnTo>
                  <a:pt x="71529" y="31071"/>
                </a:lnTo>
                <a:lnTo>
                  <a:pt x="71529" y="31071"/>
                </a:lnTo>
                <a:lnTo>
                  <a:pt x="71529" y="31071"/>
                </a:lnTo>
                <a:lnTo>
                  <a:pt x="71529" y="31071"/>
                </a:lnTo>
                <a:lnTo>
                  <a:pt x="71529" y="31071"/>
                </a:lnTo>
                <a:lnTo>
                  <a:pt x="70588" y="31071"/>
                </a:lnTo>
                <a:lnTo>
                  <a:pt x="70588" y="31071"/>
                </a:lnTo>
                <a:lnTo>
                  <a:pt x="70588" y="31071"/>
                </a:lnTo>
                <a:lnTo>
                  <a:pt x="70588" y="31071"/>
                </a:lnTo>
                <a:lnTo>
                  <a:pt x="70588" y="31071"/>
                </a:lnTo>
                <a:lnTo>
                  <a:pt x="70588" y="31071"/>
                </a:lnTo>
                <a:lnTo>
                  <a:pt x="70588" y="31071"/>
                </a:lnTo>
                <a:lnTo>
                  <a:pt x="69176" y="31071"/>
                </a:lnTo>
                <a:lnTo>
                  <a:pt x="69176" y="31071"/>
                </a:lnTo>
                <a:lnTo>
                  <a:pt x="69176" y="33214"/>
                </a:lnTo>
                <a:lnTo>
                  <a:pt x="69176" y="33214"/>
                </a:lnTo>
                <a:lnTo>
                  <a:pt x="69176" y="33214"/>
                </a:lnTo>
                <a:lnTo>
                  <a:pt x="68235" y="33214"/>
                </a:lnTo>
                <a:lnTo>
                  <a:pt x="68235" y="33214"/>
                </a:lnTo>
                <a:lnTo>
                  <a:pt x="68235" y="33214"/>
                </a:lnTo>
                <a:lnTo>
                  <a:pt x="68235" y="33214"/>
                </a:lnTo>
                <a:lnTo>
                  <a:pt x="68235" y="33214"/>
                </a:lnTo>
                <a:lnTo>
                  <a:pt x="67294" y="33214"/>
                </a:lnTo>
                <a:lnTo>
                  <a:pt x="67294" y="33214"/>
                </a:lnTo>
                <a:lnTo>
                  <a:pt x="67294" y="33214"/>
                </a:lnTo>
                <a:lnTo>
                  <a:pt x="67294" y="33214"/>
                </a:lnTo>
                <a:lnTo>
                  <a:pt x="67294" y="33214"/>
                </a:lnTo>
                <a:lnTo>
                  <a:pt x="66352" y="33214"/>
                </a:lnTo>
                <a:lnTo>
                  <a:pt x="66352" y="33214"/>
                </a:lnTo>
                <a:lnTo>
                  <a:pt x="66352" y="33214"/>
                </a:lnTo>
                <a:lnTo>
                  <a:pt x="66352" y="33214"/>
                </a:lnTo>
                <a:lnTo>
                  <a:pt x="66352" y="33214"/>
                </a:lnTo>
                <a:lnTo>
                  <a:pt x="65411" y="33214"/>
                </a:lnTo>
                <a:lnTo>
                  <a:pt x="65411" y="33214"/>
                </a:lnTo>
                <a:lnTo>
                  <a:pt x="65411" y="33214"/>
                </a:lnTo>
                <a:lnTo>
                  <a:pt x="65411" y="33214"/>
                </a:lnTo>
                <a:lnTo>
                  <a:pt x="65411" y="35357"/>
                </a:lnTo>
                <a:lnTo>
                  <a:pt x="64000" y="35357"/>
                </a:lnTo>
                <a:lnTo>
                  <a:pt x="64000" y="35357"/>
                </a:lnTo>
                <a:lnTo>
                  <a:pt x="64000" y="35357"/>
                </a:lnTo>
                <a:lnTo>
                  <a:pt x="64000" y="35357"/>
                </a:lnTo>
                <a:lnTo>
                  <a:pt x="64000" y="35357"/>
                </a:lnTo>
                <a:lnTo>
                  <a:pt x="64000" y="35357"/>
                </a:lnTo>
                <a:lnTo>
                  <a:pt x="64000" y="37500"/>
                </a:lnTo>
                <a:lnTo>
                  <a:pt x="63058" y="37500"/>
                </a:lnTo>
                <a:lnTo>
                  <a:pt x="63058" y="37500"/>
                </a:lnTo>
                <a:lnTo>
                  <a:pt x="63058" y="37500"/>
                </a:lnTo>
                <a:lnTo>
                  <a:pt x="62117" y="37500"/>
                </a:lnTo>
                <a:lnTo>
                  <a:pt x="62117" y="37500"/>
                </a:lnTo>
                <a:lnTo>
                  <a:pt x="62117" y="37500"/>
                </a:lnTo>
                <a:lnTo>
                  <a:pt x="62117" y="35357"/>
                </a:lnTo>
                <a:lnTo>
                  <a:pt x="62117" y="35357"/>
                </a:lnTo>
                <a:lnTo>
                  <a:pt x="62117" y="35357"/>
                </a:lnTo>
                <a:lnTo>
                  <a:pt x="62117" y="35357"/>
                </a:lnTo>
                <a:lnTo>
                  <a:pt x="61176" y="35357"/>
                </a:lnTo>
                <a:lnTo>
                  <a:pt x="61176" y="37500"/>
                </a:lnTo>
                <a:lnTo>
                  <a:pt x="61176" y="37500"/>
                </a:lnTo>
                <a:lnTo>
                  <a:pt x="61176" y="37500"/>
                </a:lnTo>
                <a:lnTo>
                  <a:pt x="61176" y="37500"/>
                </a:lnTo>
                <a:lnTo>
                  <a:pt x="62117" y="37500"/>
                </a:lnTo>
                <a:lnTo>
                  <a:pt x="62117" y="37500"/>
                </a:lnTo>
                <a:lnTo>
                  <a:pt x="62117" y="37500"/>
                </a:lnTo>
                <a:lnTo>
                  <a:pt x="62117" y="37500"/>
                </a:lnTo>
                <a:lnTo>
                  <a:pt x="62117" y="37500"/>
                </a:lnTo>
                <a:lnTo>
                  <a:pt x="62117" y="40714"/>
                </a:lnTo>
                <a:lnTo>
                  <a:pt x="62117" y="40714"/>
                </a:lnTo>
                <a:lnTo>
                  <a:pt x="62117" y="40714"/>
                </a:lnTo>
                <a:lnTo>
                  <a:pt x="62117" y="40714"/>
                </a:lnTo>
                <a:lnTo>
                  <a:pt x="62117" y="40714"/>
                </a:lnTo>
                <a:lnTo>
                  <a:pt x="61176" y="40714"/>
                </a:lnTo>
                <a:lnTo>
                  <a:pt x="61176" y="40714"/>
                </a:lnTo>
                <a:lnTo>
                  <a:pt x="61176" y="40714"/>
                </a:lnTo>
                <a:lnTo>
                  <a:pt x="61176" y="40714"/>
                </a:lnTo>
                <a:lnTo>
                  <a:pt x="60235" y="40714"/>
                </a:lnTo>
                <a:lnTo>
                  <a:pt x="60235" y="40714"/>
                </a:lnTo>
                <a:lnTo>
                  <a:pt x="60235" y="40714"/>
                </a:lnTo>
                <a:lnTo>
                  <a:pt x="60235" y="40714"/>
                </a:lnTo>
                <a:lnTo>
                  <a:pt x="61176" y="40714"/>
                </a:lnTo>
                <a:lnTo>
                  <a:pt x="61176" y="42857"/>
                </a:lnTo>
                <a:lnTo>
                  <a:pt x="60235" y="42857"/>
                </a:lnTo>
                <a:lnTo>
                  <a:pt x="60235" y="42857"/>
                </a:lnTo>
                <a:lnTo>
                  <a:pt x="60235" y="42857"/>
                </a:lnTo>
                <a:lnTo>
                  <a:pt x="60235" y="42857"/>
                </a:lnTo>
                <a:lnTo>
                  <a:pt x="58823" y="42857"/>
                </a:lnTo>
                <a:lnTo>
                  <a:pt x="58823" y="42857"/>
                </a:lnTo>
                <a:lnTo>
                  <a:pt x="58823" y="42857"/>
                </a:lnTo>
                <a:lnTo>
                  <a:pt x="58823" y="42857"/>
                </a:lnTo>
                <a:lnTo>
                  <a:pt x="57882" y="42857"/>
                </a:lnTo>
                <a:lnTo>
                  <a:pt x="57882" y="42857"/>
                </a:lnTo>
                <a:lnTo>
                  <a:pt x="57882" y="42857"/>
                </a:lnTo>
                <a:lnTo>
                  <a:pt x="57882" y="42857"/>
                </a:lnTo>
                <a:lnTo>
                  <a:pt x="56941" y="42857"/>
                </a:lnTo>
                <a:lnTo>
                  <a:pt x="56941" y="42857"/>
                </a:lnTo>
                <a:lnTo>
                  <a:pt x="56941" y="44999"/>
                </a:lnTo>
                <a:lnTo>
                  <a:pt x="56941" y="44999"/>
                </a:lnTo>
                <a:lnTo>
                  <a:pt x="56941" y="44999"/>
                </a:lnTo>
                <a:lnTo>
                  <a:pt x="56941" y="44999"/>
                </a:lnTo>
                <a:lnTo>
                  <a:pt x="56941" y="44999"/>
                </a:lnTo>
                <a:lnTo>
                  <a:pt x="56000" y="44999"/>
                </a:lnTo>
                <a:lnTo>
                  <a:pt x="56000" y="44999"/>
                </a:lnTo>
                <a:lnTo>
                  <a:pt x="56000" y="44999"/>
                </a:lnTo>
                <a:lnTo>
                  <a:pt x="56000" y="44999"/>
                </a:lnTo>
                <a:lnTo>
                  <a:pt x="55058" y="44999"/>
                </a:lnTo>
                <a:lnTo>
                  <a:pt x="55058" y="44999"/>
                </a:lnTo>
                <a:lnTo>
                  <a:pt x="55058" y="44999"/>
                </a:lnTo>
                <a:lnTo>
                  <a:pt x="55058" y="44999"/>
                </a:lnTo>
                <a:lnTo>
                  <a:pt x="55058" y="44999"/>
                </a:lnTo>
                <a:lnTo>
                  <a:pt x="55058" y="44999"/>
                </a:lnTo>
                <a:lnTo>
                  <a:pt x="53647" y="44999"/>
                </a:lnTo>
                <a:lnTo>
                  <a:pt x="53647" y="44999"/>
                </a:lnTo>
                <a:lnTo>
                  <a:pt x="53647" y="44999"/>
                </a:lnTo>
                <a:lnTo>
                  <a:pt x="53647" y="44999"/>
                </a:lnTo>
                <a:lnTo>
                  <a:pt x="53647" y="44999"/>
                </a:lnTo>
                <a:lnTo>
                  <a:pt x="53647" y="42857"/>
                </a:lnTo>
                <a:lnTo>
                  <a:pt x="52705" y="42857"/>
                </a:lnTo>
                <a:lnTo>
                  <a:pt x="52705" y="42857"/>
                </a:lnTo>
                <a:lnTo>
                  <a:pt x="52705" y="44999"/>
                </a:lnTo>
                <a:lnTo>
                  <a:pt x="52705" y="44999"/>
                </a:lnTo>
                <a:lnTo>
                  <a:pt x="52705" y="44999"/>
                </a:lnTo>
                <a:lnTo>
                  <a:pt x="52705" y="44999"/>
                </a:lnTo>
                <a:lnTo>
                  <a:pt x="53647" y="44999"/>
                </a:lnTo>
                <a:lnTo>
                  <a:pt x="53647" y="44999"/>
                </a:lnTo>
                <a:lnTo>
                  <a:pt x="53647" y="47142"/>
                </a:lnTo>
                <a:lnTo>
                  <a:pt x="53647" y="47142"/>
                </a:lnTo>
                <a:lnTo>
                  <a:pt x="52705" y="47142"/>
                </a:lnTo>
                <a:lnTo>
                  <a:pt x="52705" y="47142"/>
                </a:lnTo>
                <a:lnTo>
                  <a:pt x="53647" y="47142"/>
                </a:lnTo>
                <a:lnTo>
                  <a:pt x="53647" y="47142"/>
                </a:lnTo>
                <a:lnTo>
                  <a:pt x="53647" y="47142"/>
                </a:lnTo>
                <a:lnTo>
                  <a:pt x="53647" y="49285"/>
                </a:lnTo>
                <a:lnTo>
                  <a:pt x="53647" y="49285"/>
                </a:lnTo>
                <a:lnTo>
                  <a:pt x="52705" y="49285"/>
                </a:lnTo>
                <a:lnTo>
                  <a:pt x="52705" y="49285"/>
                </a:lnTo>
                <a:lnTo>
                  <a:pt x="52705" y="49285"/>
                </a:lnTo>
                <a:lnTo>
                  <a:pt x="52705" y="47142"/>
                </a:lnTo>
                <a:lnTo>
                  <a:pt x="52705" y="47142"/>
                </a:lnTo>
                <a:lnTo>
                  <a:pt x="52705" y="47142"/>
                </a:lnTo>
                <a:lnTo>
                  <a:pt x="52705" y="47142"/>
                </a:lnTo>
                <a:lnTo>
                  <a:pt x="52705" y="49285"/>
                </a:lnTo>
                <a:lnTo>
                  <a:pt x="51764" y="49285"/>
                </a:lnTo>
                <a:lnTo>
                  <a:pt x="51764" y="49285"/>
                </a:lnTo>
                <a:lnTo>
                  <a:pt x="51764" y="49285"/>
                </a:lnTo>
                <a:lnTo>
                  <a:pt x="51764" y="49285"/>
                </a:lnTo>
                <a:lnTo>
                  <a:pt x="51764" y="49285"/>
                </a:lnTo>
                <a:lnTo>
                  <a:pt x="51764" y="49285"/>
                </a:lnTo>
                <a:lnTo>
                  <a:pt x="51764" y="49285"/>
                </a:lnTo>
                <a:lnTo>
                  <a:pt x="50823" y="49285"/>
                </a:lnTo>
                <a:lnTo>
                  <a:pt x="50823" y="49285"/>
                </a:lnTo>
                <a:lnTo>
                  <a:pt x="50823" y="47142"/>
                </a:lnTo>
                <a:lnTo>
                  <a:pt x="50823" y="47142"/>
                </a:lnTo>
                <a:lnTo>
                  <a:pt x="50823" y="47142"/>
                </a:lnTo>
                <a:lnTo>
                  <a:pt x="49882" y="47142"/>
                </a:lnTo>
                <a:lnTo>
                  <a:pt x="49882" y="47142"/>
                </a:lnTo>
                <a:lnTo>
                  <a:pt x="49882" y="47142"/>
                </a:lnTo>
                <a:lnTo>
                  <a:pt x="49882" y="47142"/>
                </a:lnTo>
                <a:lnTo>
                  <a:pt x="49882" y="47142"/>
                </a:lnTo>
                <a:lnTo>
                  <a:pt x="49882" y="49285"/>
                </a:lnTo>
                <a:lnTo>
                  <a:pt x="49882" y="49285"/>
                </a:lnTo>
                <a:lnTo>
                  <a:pt x="49882" y="49285"/>
                </a:lnTo>
                <a:lnTo>
                  <a:pt x="49882" y="49285"/>
                </a:lnTo>
                <a:lnTo>
                  <a:pt x="49882" y="49285"/>
                </a:lnTo>
                <a:lnTo>
                  <a:pt x="49882" y="49285"/>
                </a:lnTo>
                <a:lnTo>
                  <a:pt x="49882" y="49285"/>
                </a:lnTo>
                <a:lnTo>
                  <a:pt x="49882" y="52499"/>
                </a:lnTo>
                <a:lnTo>
                  <a:pt x="49882" y="52499"/>
                </a:lnTo>
                <a:lnTo>
                  <a:pt x="49882" y="52499"/>
                </a:lnTo>
                <a:lnTo>
                  <a:pt x="48941" y="52499"/>
                </a:lnTo>
                <a:lnTo>
                  <a:pt x="48941" y="52499"/>
                </a:lnTo>
                <a:lnTo>
                  <a:pt x="48941" y="52499"/>
                </a:lnTo>
                <a:lnTo>
                  <a:pt x="48941" y="54642"/>
                </a:lnTo>
                <a:lnTo>
                  <a:pt x="48941" y="54642"/>
                </a:lnTo>
                <a:lnTo>
                  <a:pt x="48941" y="54642"/>
                </a:lnTo>
                <a:lnTo>
                  <a:pt x="48941" y="54642"/>
                </a:lnTo>
                <a:lnTo>
                  <a:pt x="47529" y="54642"/>
                </a:lnTo>
                <a:lnTo>
                  <a:pt x="47529" y="54642"/>
                </a:lnTo>
                <a:lnTo>
                  <a:pt x="47529" y="54642"/>
                </a:lnTo>
                <a:lnTo>
                  <a:pt x="46588" y="54642"/>
                </a:lnTo>
                <a:lnTo>
                  <a:pt x="46588" y="54642"/>
                </a:lnTo>
                <a:lnTo>
                  <a:pt x="46588" y="54642"/>
                </a:lnTo>
                <a:lnTo>
                  <a:pt x="46588" y="54642"/>
                </a:lnTo>
                <a:lnTo>
                  <a:pt x="46588" y="54642"/>
                </a:lnTo>
                <a:lnTo>
                  <a:pt x="46588" y="54642"/>
                </a:lnTo>
                <a:lnTo>
                  <a:pt x="46588" y="54642"/>
                </a:lnTo>
                <a:lnTo>
                  <a:pt x="46588" y="56785"/>
                </a:lnTo>
                <a:lnTo>
                  <a:pt x="46588" y="56785"/>
                </a:lnTo>
                <a:lnTo>
                  <a:pt x="45647" y="56785"/>
                </a:lnTo>
                <a:lnTo>
                  <a:pt x="45647" y="56785"/>
                </a:lnTo>
                <a:lnTo>
                  <a:pt x="45647" y="56785"/>
                </a:lnTo>
                <a:lnTo>
                  <a:pt x="45647" y="56785"/>
                </a:lnTo>
                <a:lnTo>
                  <a:pt x="44705" y="56785"/>
                </a:lnTo>
                <a:lnTo>
                  <a:pt x="44705" y="56785"/>
                </a:lnTo>
                <a:lnTo>
                  <a:pt x="44705" y="56785"/>
                </a:lnTo>
                <a:lnTo>
                  <a:pt x="43764" y="56785"/>
                </a:lnTo>
                <a:lnTo>
                  <a:pt x="43764" y="54642"/>
                </a:lnTo>
                <a:lnTo>
                  <a:pt x="43764" y="54642"/>
                </a:lnTo>
                <a:lnTo>
                  <a:pt x="43764" y="54642"/>
                </a:lnTo>
                <a:lnTo>
                  <a:pt x="43764" y="54642"/>
                </a:lnTo>
                <a:lnTo>
                  <a:pt x="43764" y="56785"/>
                </a:lnTo>
                <a:lnTo>
                  <a:pt x="43764" y="56785"/>
                </a:lnTo>
                <a:lnTo>
                  <a:pt x="43764" y="56785"/>
                </a:lnTo>
                <a:lnTo>
                  <a:pt x="43764" y="56785"/>
                </a:lnTo>
                <a:lnTo>
                  <a:pt x="43764" y="56785"/>
                </a:lnTo>
                <a:lnTo>
                  <a:pt x="43764" y="56785"/>
                </a:lnTo>
                <a:lnTo>
                  <a:pt x="44705" y="56785"/>
                </a:lnTo>
                <a:lnTo>
                  <a:pt x="44705" y="56785"/>
                </a:lnTo>
                <a:lnTo>
                  <a:pt x="44705" y="58928"/>
                </a:lnTo>
                <a:lnTo>
                  <a:pt x="44705" y="58928"/>
                </a:lnTo>
                <a:lnTo>
                  <a:pt x="43764" y="58928"/>
                </a:lnTo>
                <a:lnTo>
                  <a:pt x="43764" y="58928"/>
                </a:lnTo>
                <a:lnTo>
                  <a:pt x="43764" y="58928"/>
                </a:lnTo>
                <a:lnTo>
                  <a:pt x="43764" y="58928"/>
                </a:lnTo>
                <a:lnTo>
                  <a:pt x="43764" y="58928"/>
                </a:lnTo>
                <a:lnTo>
                  <a:pt x="43764" y="61071"/>
                </a:lnTo>
                <a:lnTo>
                  <a:pt x="43764" y="61071"/>
                </a:lnTo>
                <a:lnTo>
                  <a:pt x="42352" y="61071"/>
                </a:lnTo>
                <a:lnTo>
                  <a:pt x="42352" y="61071"/>
                </a:lnTo>
                <a:lnTo>
                  <a:pt x="42352" y="61071"/>
                </a:lnTo>
                <a:lnTo>
                  <a:pt x="42352" y="61071"/>
                </a:lnTo>
                <a:lnTo>
                  <a:pt x="41411" y="61071"/>
                </a:lnTo>
                <a:lnTo>
                  <a:pt x="41411" y="61071"/>
                </a:lnTo>
                <a:lnTo>
                  <a:pt x="42352" y="61071"/>
                </a:lnTo>
                <a:lnTo>
                  <a:pt x="42352" y="61071"/>
                </a:lnTo>
                <a:lnTo>
                  <a:pt x="42352" y="64285"/>
                </a:lnTo>
                <a:lnTo>
                  <a:pt x="41411" y="64285"/>
                </a:lnTo>
                <a:lnTo>
                  <a:pt x="41411" y="64285"/>
                </a:lnTo>
                <a:lnTo>
                  <a:pt x="41411" y="64285"/>
                </a:lnTo>
                <a:lnTo>
                  <a:pt x="41411" y="64285"/>
                </a:lnTo>
                <a:lnTo>
                  <a:pt x="40470" y="64285"/>
                </a:lnTo>
                <a:lnTo>
                  <a:pt x="40470" y="64285"/>
                </a:lnTo>
                <a:lnTo>
                  <a:pt x="40470" y="64285"/>
                </a:lnTo>
                <a:lnTo>
                  <a:pt x="40470" y="64285"/>
                </a:lnTo>
                <a:lnTo>
                  <a:pt x="40470" y="64285"/>
                </a:lnTo>
                <a:lnTo>
                  <a:pt x="39529" y="64285"/>
                </a:lnTo>
                <a:lnTo>
                  <a:pt x="39529" y="64285"/>
                </a:lnTo>
                <a:lnTo>
                  <a:pt x="39529" y="64285"/>
                </a:lnTo>
                <a:lnTo>
                  <a:pt x="39529" y="64285"/>
                </a:lnTo>
                <a:lnTo>
                  <a:pt x="39529" y="64285"/>
                </a:lnTo>
                <a:lnTo>
                  <a:pt x="39529" y="64285"/>
                </a:lnTo>
                <a:lnTo>
                  <a:pt x="39529" y="66428"/>
                </a:lnTo>
                <a:lnTo>
                  <a:pt x="39529" y="66428"/>
                </a:lnTo>
                <a:lnTo>
                  <a:pt x="39529" y="66428"/>
                </a:lnTo>
                <a:lnTo>
                  <a:pt x="38588" y="66428"/>
                </a:lnTo>
                <a:lnTo>
                  <a:pt x="38588" y="66428"/>
                </a:lnTo>
                <a:lnTo>
                  <a:pt x="38588" y="66428"/>
                </a:lnTo>
                <a:lnTo>
                  <a:pt x="38588" y="66428"/>
                </a:lnTo>
                <a:lnTo>
                  <a:pt x="38588" y="68571"/>
                </a:lnTo>
                <a:lnTo>
                  <a:pt x="38588" y="68571"/>
                </a:lnTo>
                <a:lnTo>
                  <a:pt x="38588" y="68571"/>
                </a:lnTo>
                <a:lnTo>
                  <a:pt x="37176" y="68571"/>
                </a:lnTo>
                <a:lnTo>
                  <a:pt x="37176" y="68571"/>
                </a:lnTo>
                <a:lnTo>
                  <a:pt x="37176" y="68571"/>
                </a:lnTo>
                <a:lnTo>
                  <a:pt x="37176" y="68571"/>
                </a:lnTo>
                <a:lnTo>
                  <a:pt x="37176" y="68571"/>
                </a:lnTo>
                <a:lnTo>
                  <a:pt x="37176" y="68571"/>
                </a:lnTo>
                <a:lnTo>
                  <a:pt x="36235" y="68571"/>
                </a:lnTo>
                <a:lnTo>
                  <a:pt x="36235" y="68571"/>
                </a:lnTo>
                <a:lnTo>
                  <a:pt x="36235" y="68571"/>
                </a:lnTo>
                <a:lnTo>
                  <a:pt x="36235" y="68571"/>
                </a:lnTo>
                <a:lnTo>
                  <a:pt x="36235" y="70714"/>
                </a:lnTo>
                <a:lnTo>
                  <a:pt x="35294" y="70714"/>
                </a:lnTo>
                <a:lnTo>
                  <a:pt x="35294" y="70714"/>
                </a:lnTo>
                <a:lnTo>
                  <a:pt x="35294" y="70714"/>
                </a:lnTo>
                <a:lnTo>
                  <a:pt x="35294" y="70714"/>
                </a:lnTo>
                <a:lnTo>
                  <a:pt x="34352" y="70714"/>
                </a:lnTo>
                <a:lnTo>
                  <a:pt x="34352" y="70714"/>
                </a:lnTo>
                <a:lnTo>
                  <a:pt x="35294" y="70714"/>
                </a:lnTo>
                <a:lnTo>
                  <a:pt x="35294" y="70714"/>
                </a:lnTo>
                <a:lnTo>
                  <a:pt x="35294" y="72857"/>
                </a:lnTo>
                <a:lnTo>
                  <a:pt x="34352" y="72857"/>
                </a:lnTo>
                <a:lnTo>
                  <a:pt x="34352" y="72857"/>
                </a:lnTo>
                <a:lnTo>
                  <a:pt x="34352" y="72857"/>
                </a:lnTo>
                <a:lnTo>
                  <a:pt x="34352" y="72857"/>
                </a:lnTo>
                <a:lnTo>
                  <a:pt x="33411" y="72857"/>
                </a:lnTo>
                <a:lnTo>
                  <a:pt x="33411" y="72857"/>
                </a:lnTo>
                <a:lnTo>
                  <a:pt x="33411" y="72857"/>
                </a:lnTo>
                <a:lnTo>
                  <a:pt x="33411" y="72857"/>
                </a:lnTo>
                <a:lnTo>
                  <a:pt x="34352" y="72857"/>
                </a:lnTo>
                <a:lnTo>
                  <a:pt x="34352" y="72857"/>
                </a:lnTo>
                <a:lnTo>
                  <a:pt x="34352" y="72857"/>
                </a:lnTo>
                <a:lnTo>
                  <a:pt x="34352" y="72857"/>
                </a:lnTo>
                <a:lnTo>
                  <a:pt x="33411" y="72857"/>
                </a:lnTo>
                <a:lnTo>
                  <a:pt x="33411" y="72857"/>
                </a:lnTo>
                <a:lnTo>
                  <a:pt x="33411" y="76071"/>
                </a:lnTo>
                <a:lnTo>
                  <a:pt x="33411" y="76071"/>
                </a:lnTo>
                <a:lnTo>
                  <a:pt x="32000" y="76071"/>
                </a:lnTo>
                <a:lnTo>
                  <a:pt x="32000" y="76071"/>
                </a:lnTo>
                <a:lnTo>
                  <a:pt x="32000" y="76071"/>
                </a:lnTo>
                <a:lnTo>
                  <a:pt x="32000" y="78214"/>
                </a:lnTo>
                <a:lnTo>
                  <a:pt x="32000" y="78214"/>
                </a:lnTo>
                <a:lnTo>
                  <a:pt x="32000" y="78214"/>
                </a:lnTo>
                <a:lnTo>
                  <a:pt x="32000" y="78214"/>
                </a:lnTo>
                <a:lnTo>
                  <a:pt x="32000" y="78214"/>
                </a:lnTo>
                <a:lnTo>
                  <a:pt x="32000" y="78214"/>
                </a:lnTo>
                <a:lnTo>
                  <a:pt x="31058" y="78214"/>
                </a:lnTo>
                <a:lnTo>
                  <a:pt x="31058" y="78214"/>
                </a:lnTo>
                <a:lnTo>
                  <a:pt x="31058" y="78214"/>
                </a:lnTo>
                <a:lnTo>
                  <a:pt x="31058" y="78214"/>
                </a:lnTo>
                <a:lnTo>
                  <a:pt x="30117" y="78214"/>
                </a:lnTo>
                <a:lnTo>
                  <a:pt x="30117" y="78214"/>
                </a:lnTo>
                <a:lnTo>
                  <a:pt x="30117" y="80357"/>
                </a:lnTo>
                <a:lnTo>
                  <a:pt x="30117" y="80357"/>
                </a:lnTo>
                <a:lnTo>
                  <a:pt x="30117" y="80357"/>
                </a:lnTo>
                <a:lnTo>
                  <a:pt x="30117" y="80357"/>
                </a:lnTo>
                <a:lnTo>
                  <a:pt x="30117" y="80357"/>
                </a:lnTo>
                <a:lnTo>
                  <a:pt x="30117" y="80357"/>
                </a:lnTo>
                <a:lnTo>
                  <a:pt x="29176" y="80357"/>
                </a:lnTo>
                <a:lnTo>
                  <a:pt x="29176" y="80357"/>
                </a:lnTo>
                <a:lnTo>
                  <a:pt x="29176" y="80357"/>
                </a:lnTo>
                <a:lnTo>
                  <a:pt x="29176" y="80357"/>
                </a:lnTo>
                <a:lnTo>
                  <a:pt x="29176" y="80357"/>
                </a:lnTo>
                <a:lnTo>
                  <a:pt x="29176" y="82499"/>
                </a:lnTo>
                <a:lnTo>
                  <a:pt x="28235" y="82499"/>
                </a:lnTo>
                <a:lnTo>
                  <a:pt x="28235" y="82499"/>
                </a:lnTo>
                <a:lnTo>
                  <a:pt x="28235" y="82499"/>
                </a:lnTo>
                <a:lnTo>
                  <a:pt x="28235" y="82499"/>
                </a:lnTo>
                <a:lnTo>
                  <a:pt x="28235" y="84642"/>
                </a:lnTo>
                <a:lnTo>
                  <a:pt x="28235" y="84642"/>
                </a:lnTo>
                <a:lnTo>
                  <a:pt x="28235" y="84642"/>
                </a:lnTo>
                <a:lnTo>
                  <a:pt x="28235" y="84642"/>
                </a:lnTo>
                <a:lnTo>
                  <a:pt x="28235" y="84642"/>
                </a:lnTo>
                <a:lnTo>
                  <a:pt x="26823" y="84642"/>
                </a:lnTo>
                <a:lnTo>
                  <a:pt x="26823" y="87857"/>
                </a:lnTo>
                <a:lnTo>
                  <a:pt x="28235" y="87857"/>
                </a:lnTo>
                <a:lnTo>
                  <a:pt x="28235" y="87857"/>
                </a:lnTo>
                <a:lnTo>
                  <a:pt x="28235" y="87857"/>
                </a:lnTo>
                <a:lnTo>
                  <a:pt x="28235" y="87857"/>
                </a:lnTo>
                <a:lnTo>
                  <a:pt x="28235" y="87857"/>
                </a:lnTo>
                <a:lnTo>
                  <a:pt x="28235" y="89999"/>
                </a:lnTo>
                <a:lnTo>
                  <a:pt x="28235" y="89999"/>
                </a:lnTo>
                <a:lnTo>
                  <a:pt x="28235" y="89999"/>
                </a:lnTo>
                <a:lnTo>
                  <a:pt x="28235" y="89999"/>
                </a:lnTo>
                <a:lnTo>
                  <a:pt x="26823" y="89999"/>
                </a:lnTo>
                <a:lnTo>
                  <a:pt x="26823" y="89999"/>
                </a:lnTo>
                <a:lnTo>
                  <a:pt x="26823" y="92142"/>
                </a:lnTo>
                <a:lnTo>
                  <a:pt x="26823" y="92142"/>
                </a:lnTo>
                <a:lnTo>
                  <a:pt x="26823" y="92142"/>
                </a:lnTo>
                <a:lnTo>
                  <a:pt x="26823" y="92142"/>
                </a:lnTo>
                <a:lnTo>
                  <a:pt x="26823" y="94285"/>
                </a:lnTo>
                <a:lnTo>
                  <a:pt x="26823" y="94285"/>
                </a:lnTo>
                <a:lnTo>
                  <a:pt x="28235" y="94285"/>
                </a:lnTo>
                <a:lnTo>
                  <a:pt x="28235" y="94285"/>
                </a:lnTo>
                <a:lnTo>
                  <a:pt x="28235" y="94285"/>
                </a:lnTo>
                <a:lnTo>
                  <a:pt x="28235" y="94285"/>
                </a:lnTo>
                <a:lnTo>
                  <a:pt x="28235" y="96428"/>
                </a:lnTo>
                <a:lnTo>
                  <a:pt x="28235" y="96428"/>
                </a:lnTo>
                <a:lnTo>
                  <a:pt x="28235" y="96428"/>
                </a:lnTo>
                <a:lnTo>
                  <a:pt x="28235" y="96428"/>
                </a:lnTo>
                <a:lnTo>
                  <a:pt x="28235" y="96428"/>
                </a:lnTo>
                <a:lnTo>
                  <a:pt x="29176" y="96428"/>
                </a:lnTo>
                <a:lnTo>
                  <a:pt x="29176" y="99642"/>
                </a:lnTo>
                <a:lnTo>
                  <a:pt x="29176" y="99642"/>
                </a:lnTo>
                <a:lnTo>
                  <a:pt x="29176" y="99642"/>
                </a:lnTo>
                <a:lnTo>
                  <a:pt x="29176" y="99642"/>
                </a:lnTo>
                <a:lnTo>
                  <a:pt x="29176" y="99642"/>
                </a:lnTo>
                <a:lnTo>
                  <a:pt x="29176" y="99642"/>
                </a:lnTo>
                <a:lnTo>
                  <a:pt x="29176" y="101785"/>
                </a:lnTo>
                <a:lnTo>
                  <a:pt x="30117" y="101785"/>
                </a:lnTo>
                <a:lnTo>
                  <a:pt x="30117" y="101785"/>
                </a:lnTo>
                <a:lnTo>
                  <a:pt x="30117" y="101785"/>
                </a:lnTo>
                <a:lnTo>
                  <a:pt x="30117" y="101785"/>
                </a:lnTo>
                <a:lnTo>
                  <a:pt x="30117" y="101785"/>
                </a:lnTo>
                <a:lnTo>
                  <a:pt x="31058" y="101785"/>
                </a:lnTo>
                <a:lnTo>
                  <a:pt x="31058" y="103928"/>
                </a:lnTo>
                <a:lnTo>
                  <a:pt x="31058" y="103928"/>
                </a:lnTo>
                <a:lnTo>
                  <a:pt x="31058" y="103928"/>
                </a:lnTo>
                <a:lnTo>
                  <a:pt x="31058" y="103928"/>
                </a:lnTo>
                <a:lnTo>
                  <a:pt x="31058" y="103928"/>
                </a:lnTo>
                <a:lnTo>
                  <a:pt x="31058" y="103928"/>
                </a:lnTo>
                <a:lnTo>
                  <a:pt x="31058" y="103928"/>
                </a:lnTo>
                <a:lnTo>
                  <a:pt x="32000" y="103928"/>
                </a:lnTo>
                <a:lnTo>
                  <a:pt x="32000" y="106071"/>
                </a:lnTo>
                <a:lnTo>
                  <a:pt x="32000" y="106071"/>
                </a:lnTo>
                <a:lnTo>
                  <a:pt x="32000" y="106071"/>
                </a:lnTo>
                <a:lnTo>
                  <a:pt x="32000" y="106071"/>
                </a:lnTo>
                <a:lnTo>
                  <a:pt x="32000" y="106071"/>
                </a:lnTo>
                <a:lnTo>
                  <a:pt x="32000" y="106071"/>
                </a:lnTo>
                <a:lnTo>
                  <a:pt x="33411" y="106071"/>
                </a:lnTo>
                <a:lnTo>
                  <a:pt x="33411" y="106071"/>
                </a:lnTo>
                <a:lnTo>
                  <a:pt x="33411" y="106071"/>
                </a:lnTo>
                <a:lnTo>
                  <a:pt x="34352" y="106071"/>
                </a:lnTo>
                <a:lnTo>
                  <a:pt x="34352" y="108214"/>
                </a:lnTo>
                <a:lnTo>
                  <a:pt x="34352" y="108214"/>
                </a:lnTo>
                <a:lnTo>
                  <a:pt x="34352" y="108214"/>
                </a:lnTo>
                <a:lnTo>
                  <a:pt x="34352" y="108214"/>
                </a:lnTo>
                <a:lnTo>
                  <a:pt x="34352" y="108214"/>
                </a:lnTo>
                <a:lnTo>
                  <a:pt x="35294" y="108214"/>
                </a:lnTo>
                <a:lnTo>
                  <a:pt x="35294" y="108214"/>
                </a:lnTo>
                <a:lnTo>
                  <a:pt x="35294" y="108214"/>
                </a:lnTo>
                <a:lnTo>
                  <a:pt x="35294" y="108214"/>
                </a:lnTo>
                <a:lnTo>
                  <a:pt x="35294" y="111428"/>
                </a:lnTo>
                <a:lnTo>
                  <a:pt x="35294" y="111428"/>
                </a:lnTo>
                <a:lnTo>
                  <a:pt x="36235" y="111428"/>
                </a:lnTo>
                <a:lnTo>
                  <a:pt x="36235" y="111428"/>
                </a:lnTo>
                <a:lnTo>
                  <a:pt x="36235" y="111428"/>
                </a:lnTo>
                <a:lnTo>
                  <a:pt x="36235" y="111428"/>
                </a:lnTo>
                <a:lnTo>
                  <a:pt x="37176" y="111428"/>
                </a:lnTo>
                <a:lnTo>
                  <a:pt x="37176" y="111428"/>
                </a:lnTo>
                <a:lnTo>
                  <a:pt x="37176" y="111428"/>
                </a:lnTo>
                <a:lnTo>
                  <a:pt x="37176" y="111428"/>
                </a:lnTo>
                <a:lnTo>
                  <a:pt x="37176" y="113571"/>
                </a:lnTo>
                <a:lnTo>
                  <a:pt x="37176" y="113571"/>
                </a:lnTo>
                <a:lnTo>
                  <a:pt x="38588" y="113571"/>
                </a:lnTo>
                <a:lnTo>
                  <a:pt x="38588" y="113571"/>
                </a:lnTo>
                <a:lnTo>
                  <a:pt x="38588" y="113571"/>
                </a:lnTo>
                <a:lnTo>
                  <a:pt x="38588" y="113571"/>
                </a:lnTo>
                <a:lnTo>
                  <a:pt x="38588" y="113571"/>
                </a:lnTo>
                <a:lnTo>
                  <a:pt x="39529" y="113571"/>
                </a:lnTo>
                <a:lnTo>
                  <a:pt x="39529" y="113571"/>
                </a:lnTo>
                <a:lnTo>
                  <a:pt x="39529" y="113571"/>
                </a:lnTo>
                <a:lnTo>
                  <a:pt x="40470" y="113571"/>
                </a:lnTo>
                <a:lnTo>
                  <a:pt x="40470" y="113571"/>
                </a:lnTo>
                <a:lnTo>
                  <a:pt x="40470" y="113571"/>
                </a:lnTo>
                <a:lnTo>
                  <a:pt x="40470" y="113571"/>
                </a:lnTo>
                <a:lnTo>
                  <a:pt x="40470" y="113571"/>
                </a:lnTo>
                <a:lnTo>
                  <a:pt x="41411" y="113571"/>
                </a:lnTo>
                <a:lnTo>
                  <a:pt x="41411" y="113571"/>
                </a:lnTo>
                <a:lnTo>
                  <a:pt x="41411" y="115714"/>
                </a:lnTo>
                <a:lnTo>
                  <a:pt x="41411" y="115714"/>
                </a:lnTo>
                <a:lnTo>
                  <a:pt x="42352" y="115714"/>
                </a:lnTo>
                <a:lnTo>
                  <a:pt x="42352" y="115714"/>
                </a:lnTo>
                <a:lnTo>
                  <a:pt x="41411" y="115714"/>
                </a:lnTo>
                <a:lnTo>
                  <a:pt x="41411" y="115714"/>
                </a:lnTo>
                <a:lnTo>
                  <a:pt x="41411" y="115714"/>
                </a:lnTo>
                <a:lnTo>
                  <a:pt x="41411" y="115714"/>
                </a:lnTo>
                <a:lnTo>
                  <a:pt x="41411"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9999"/>
                </a:lnTo>
                <a:lnTo>
                  <a:pt x="40470" y="119999"/>
                </a:lnTo>
                <a:lnTo>
                  <a:pt x="40470" y="119999"/>
                </a:lnTo>
                <a:lnTo>
                  <a:pt x="40470" y="119999"/>
                </a:lnTo>
                <a:lnTo>
                  <a:pt x="40470" y="119999"/>
                </a:lnTo>
                <a:lnTo>
                  <a:pt x="39529" y="119999"/>
                </a:lnTo>
                <a:lnTo>
                  <a:pt x="39529" y="119999"/>
                </a:lnTo>
                <a:lnTo>
                  <a:pt x="39529" y="119999"/>
                </a:lnTo>
                <a:lnTo>
                  <a:pt x="39529" y="119999"/>
                </a:lnTo>
                <a:lnTo>
                  <a:pt x="39529" y="119999"/>
                </a:lnTo>
                <a:lnTo>
                  <a:pt x="38588" y="119999"/>
                </a:lnTo>
                <a:lnTo>
                  <a:pt x="38588" y="119999"/>
                </a:lnTo>
                <a:lnTo>
                  <a:pt x="38588" y="119999"/>
                </a:lnTo>
                <a:lnTo>
                  <a:pt x="38588" y="119999"/>
                </a:lnTo>
                <a:lnTo>
                  <a:pt x="37176" y="119999"/>
                </a:lnTo>
                <a:lnTo>
                  <a:pt x="37176" y="119999"/>
                </a:lnTo>
                <a:lnTo>
                  <a:pt x="37176" y="119999"/>
                </a:lnTo>
                <a:lnTo>
                  <a:pt x="37176" y="119999"/>
                </a:lnTo>
                <a:lnTo>
                  <a:pt x="37176" y="119999"/>
                </a:lnTo>
                <a:lnTo>
                  <a:pt x="36235" y="119999"/>
                </a:lnTo>
                <a:lnTo>
                  <a:pt x="36235" y="117857"/>
                </a:lnTo>
                <a:lnTo>
                  <a:pt x="36235" y="117857"/>
                </a:lnTo>
                <a:lnTo>
                  <a:pt x="36235" y="117857"/>
                </a:lnTo>
                <a:lnTo>
                  <a:pt x="36235" y="117857"/>
                </a:lnTo>
                <a:lnTo>
                  <a:pt x="36235" y="117857"/>
                </a:lnTo>
                <a:lnTo>
                  <a:pt x="36235" y="119999"/>
                </a:lnTo>
                <a:lnTo>
                  <a:pt x="35294" y="119999"/>
                </a:lnTo>
                <a:lnTo>
                  <a:pt x="35294" y="119999"/>
                </a:lnTo>
                <a:lnTo>
                  <a:pt x="35294" y="119999"/>
                </a:lnTo>
                <a:lnTo>
                  <a:pt x="35294" y="119999"/>
                </a:lnTo>
                <a:lnTo>
                  <a:pt x="35294" y="119999"/>
                </a:lnTo>
                <a:lnTo>
                  <a:pt x="34352" y="119999"/>
                </a:lnTo>
                <a:lnTo>
                  <a:pt x="34352" y="119999"/>
                </a:lnTo>
                <a:lnTo>
                  <a:pt x="34352" y="119999"/>
                </a:lnTo>
                <a:lnTo>
                  <a:pt x="34352" y="119999"/>
                </a:lnTo>
                <a:lnTo>
                  <a:pt x="34352" y="119999"/>
                </a:lnTo>
                <a:lnTo>
                  <a:pt x="34352" y="119999"/>
                </a:lnTo>
                <a:lnTo>
                  <a:pt x="33411" y="119999"/>
                </a:lnTo>
                <a:lnTo>
                  <a:pt x="33411" y="119999"/>
                </a:lnTo>
                <a:lnTo>
                  <a:pt x="33411" y="117857"/>
                </a:lnTo>
                <a:lnTo>
                  <a:pt x="33411" y="117857"/>
                </a:lnTo>
                <a:lnTo>
                  <a:pt x="33411" y="119999"/>
                </a:lnTo>
                <a:lnTo>
                  <a:pt x="33411" y="119999"/>
                </a:lnTo>
                <a:lnTo>
                  <a:pt x="33411" y="119999"/>
                </a:lnTo>
                <a:lnTo>
                  <a:pt x="33411" y="119999"/>
                </a:lnTo>
                <a:lnTo>
                  <a:pt x="33411" y="117857"/>
                </a:lnTo>
                <a:lnTo>
                  <a:pt x="32000" y="117857"/>
                </a:lnTo>
                <a:lnTo>
                  <a:pt x="32000" y="117857"/>
                </a:lnTo>
                <a:lnTo>
                  <a:pt x="32000" y="117857"/>
                </a:lnTo>
                <a:lnTo>
                  <a:pt x="32000" y="117857"/>
                </a:lnTo>
                <a:lnTo>
                  <a:pt x="32000" y="117857"/>
                </a:lnTo>
                <a:lnTo>
                  <a:pt x="32000" y="117857"/>
                </a:lnTo>
                <a:lnTo>
                  <a:pt x="32000" y="117857"/>
                </a:lnTo>
                <a:lnTo>
                  <a:pt x="31058" y="117857"/>
                </a:lnTo>
                <a:lnTo>
                  <a:pt x="31058" y="117857"/>
                </a:lnTo>
                <a:lnTo>
                  <a:pt x="31058" y="117857"/>
                </a:lnTo>
                <a:lnTo>
                  <a:pt x="31058" y="117857"/>
                </a:lnTo>
                <a:lnTo>
                  <a:pt x="31058" y="117857"/>
                </a:lnTo>
                <a:lnTo>
                  <a:pt x="30117" y="117857"/>
                </a:lnTo>
                <a:lnTo>
                  <a:pt x="30117" y="117857"/>
                </a:lnTo>
                <a:lnTo>
                  <a:pt x="30117" y="117857"/>
                </a:lnTo>
                <a:lnTo>
                  <a:pt x="30117" y="117857"/>
                </a:lnTo>
                <a:lnTo>
                  <a:pt x="29176" y="117857"/>
                </a:lnTo>
                <a:lnTo>
                  <a:pt x="29176" y="117857"/>
                </a:lnTo>
                <a:lnTo>
                  <a:pt x="29176" y="117857"/>
                </a:lnTo>
                <a:lnTo>
                  <a:pt x="29176" y="117857"/>
                </a:lnTo>
                <a:lnTo>
                  <a:pt x="29176" y="117857"/>
                </a:lnTo>
                <a:lnTo>
                  <a:pt x="28235" y="117857"/>
                </a:lnTo>
                <a:lnTo>
                  <a:pt x="28235" y="117857"/>
                </a:lnTo>
                <a:lnTo>
                  <a:pt x="28235" y="117857"/>
                </a:lnTo>
                <a:lnTo>
                  <a:pt x="28235" y="117857"/>
                </a:lnTo>
                <a:lnTo>
                  <a:pt x="28235" y="117857"/>
                </a:lnTo>
                <a:lnTo>
                  <a:pt x="28235" y="117857"/>
                </a:lnTo>
                <a:lnTo>
                  <a:pt x="26823" y="117857"/>
                </a:lnTo>
                <a:lnTo>
                  <a:pt x="26823" y="117857"/>
                </a:lnTo>
                <a:lnTo>
                  <a:pt x="26823" y="117857"/>
                </a:lnTo>
                <a:lnTo>
                  <a:pt x="26823" y="117857"/>
                </a:lnTo>
                <a:lnTo>
                  <a:pt x="26823" y="117857"/>
                </a:lnTo>
                <a:lnTo>
                  <a:pt x="25882" y="117857"/>
                </a:lnTo>
                <a:lnTo>
                  <a:pt x="25882" y="117857"/>
                </a:lnTo>
                <a:lnTo>
                  <a:pt x="25882" y="117857"/>
                </a:lnTo>
                <a:lnTo>
                  <a:pt x="25882" y="117857"/>
                </a:lnTo>
                <a:lnTo>
                  <a:pt x="25882" y="117857"/>
                </a:lnTo>
                <a:lnTo>
                  <a:pt x="25882" y="117857"/>
                </a:lnTo>
                <a:lnTo>
                  <a:pt x="24941" y="117857"/>
                </a:lnTo>
                <a:lnTo>
                  <a:pt x="24941" y="117857"/>
                </a:lnTo>
                <a:lnTo>
                  <a:pt x="24941" y="117857"/>
                </a:lnTo>
                <a:lnTo>
                  <a:pt x="24941" y="117857"/>
                </a:lnTo>
                <a:lnTo>
                  <a:pt x="24000" y="117857"/>
                </a:lnTo>
                <a:lnTo>
                  <a:pt x="24000" y="117857"/>
                </a:lnTo>
                <a:lnTo>
                  <a:pt x="24000" y="117857"/>
                </a:lnTo>
                <a:lnTo>
                  <a:pt x="24000" y="117857"/>
                </a:lnTo>
                <a:lnTo>
                  <a:pt x="23058" y="117857"/>
                </a:lnTo>
                <a:lnTo>
                  <a:pt x="23058" y="117857"/>
                </a:lnTo>
                <a:lnTo>
                  <a:pt x="23058" y="117857"/>
                </a:lnTo>
                <a:lnTo>
                  <a:pt x="23058" y="117857"/>
                </a:lnTo>
                <a:lnTo>
                  <a:pt x="23058" y="117857"/>
                </a:lnTo>
                <a:lnTo>
                  <a:pt x="21647" y="117857"/>
                </a:lnTo>
                <a:lnTo>
                  <a:pt x="21647" y="117857"/>
                </a:lnTo>
                <a:lnTo>
                  <a:pt x="21647" y="117857"/>
                </a:lnTo>
                <a:lnTo>
                  <a:pt x="21647" y="117857"/>
                </a:lnTo>
                <a:lnTo>
                  <a:pt x="20705" y="117857"/>
                </a:lnTo>
                <a:lnTo>
                  <a:pt x="20705" y="115714"/>
                </a:lnTo>
                <a:lnTo>
                  <a:pt x="20705" y="115714"/>
                </a:lnTo>
                <a:lnTo>
                  <a:pt x="20705" y="115714"/>
                </a:lnTo>
                <a:lnTo>
                  <a:pt x="19764" y="115714"/>
                </a:lnTo>
                <a:lnTo>
                  <a:pt x="19764" y="115714"/>
                </a:lnTo>
                <a:lnTo>
                  <a:pt x="19764" y="115714"/>
                </a:lnTo>
                <a:lnTo>
                  <a:pt x="19764" y="115714"/>
                </a:lnTo>
                <a:lnTo>
                  <a:pt x="19764" y="115714"/>
                </a:lnTo>
                <a:lnTo>
                  <a:pt x="18823" y="115714"/>
                </a:lnTo>
                <a:lnTo>
                  <a:pt x="18823" y="115714"/>
                </a:lnTo>
                <a:lnTo>
                  <a:pt x="18823" y="115714"/>
                </a:lnTo>
                <a:lnTo>
                  <a:pt x="18823" y="115714"/>
                </a:lnTo>
                <a:lnTo>
                  <a:pt x="17882" y="115714"/>
                </a:lnTo>
                <a:lnTo>
                  <a:pt x="17882" y="115714"/>
                </a:lnTo>
                <a:lnTo>
                  <a:pt x="17882" y="115714"/>
                </a:lnTo>
                <a:lnTo>
                  <a:pt x="16470" y="115714"/>
                </a:lnTo>
                <a:lnTo>
                  <a:pt x="16470" y="115714"/>
                </a:lnTo>
                <a:lnTo>
                  <a:pt x="16470" y="115714"/>
                </a:lnTo>
                <a:lnTo>
                  <a:pt x="16470" y="115714"/>
                </a:lnTo>
                <a:lnTo>
                  <a:pt x="16470" y="115714"/>
                </a:lnTo>
                <a:lnTo>
                  <a:pt x="15529" y="115714"/>
                </a:lnTo>
                <a:lnTo>
                  <a:pt x="15529" y="115714"/>
                </a:lnTo>
                <a:lnTo>
                  <a:pt x="15529" y="115714"/>
                </a:lnTo>
                <a:lnTo>
                  <a:pt x="15529" y="115714"/>
                </a:lnTo>
                <a:lnTo>
                  <a:pt x="15529" y="113571"/>
                </a:lnTo>
                <a:lnTo>
                  <a:pt x="14588" y="113571"/>
                </a:lnTo>
                <a:lnTo>
                  <a:pt x="14588" y="113571"/>
                </a:lnTo>
                <a:lnTo>
                  <a:pt x="14588" y="115714"/>
                </a:lnTo>
                <a:lnTo>
                  <a:pt x="14588" y="115714"/>
                </a:lnTo>
                <a:lnTo>
                  <a:pt x="13647" y="115714"/>
                </a:lnTo>
                <a:lnTo>
                  <a:pt x="13647" y="113571"/>
                </a:lnTo>
                <a:lnTo>
                  <a:pt x="13647" y="113571"/>
                </a:lnTo>
                <a:lnTo>
                  <a:pt x="13647" y="113571"/>
                </a:lnTo>
                <a:lnTo>
                  <a:pt x="13647" y="113571"/>
                </a:lnTo>
                <a:lnTo>
                  <a:pt x="13647" y="113571"/>
                </a:lnTo>
                <a:lnTo>
                  <a:pt x="12705" y="113571"/>
                </a:lnTo>
                <a:lnTo>
                  <a:pt x="12705" y="113571"/>
                </a:lnTo>
                <a:lnTo>
                  <a:pt x="13647" y="113571"/>
                </a:lnTo>
                <a:lnTo>
                  <a:pt x="13647" y="113571"/>
                </a:lnTo>
                <a:lnTo>
                  <a:pt x="13647" y="113571"/>
                </a:lnTo>
                <a:lnTo>
                  <a:pt x="13647" y="111428"/>
                </a:lnTo>
                <a:lnTo>
                  <a:pt x="13647" y="111428"/>
                </a:lnTo>
                <a:lnTo>
                  <a:pt x="13647" y="111428"/>
                </a:lnTo>
                <a:lnTo>
                  <a:pt x="13647" y="111428"/>
                </a:lnTo>
                <a:lnTo>
                  <a:pt x="14588" y="111428"/>
                </a:lnTo>
                <a:lnTo>
                  <a:pt x="14588" y="111428"/>
                </a:lnTo>
                <a:lnTo>
                  <a:pt x="14588" y="111428"/>
                </a:lnTo>
                <a:lnTo>
                  <a:pt x="15529" y="111428"/>
                </a:lnTo>
                <a:lnTo>
                  <a:pt x="15529" y="111428"/>
                </a:lnTo>
                <a:lnTo>
                  <a:pt x="15529" y="111428"/>
                </a:lnTo>
                <a:lnTo>
                  <a:pt x="15529" y="111428"/>
                </a:lnTo>
                <a:lnTo>
                  <a:pt x="14588" y="111428"/>
                </a:lnTo>
                <a:lnTo>
                  <a:pt x="14588" y="111428"/>
                </a:lnTo>
                <a:lnTo>
                  <a:pt x="14588" y="111428"/>
                </a:lnTo>
                <a:lnTo>
                  <a:pt x="14588" y="111428"/>
                </a:lnTo>
                <a:lnTo>
                  <a:pt x="14588"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6071"/>
                </a:lnTo>
                <a:lnTo>
                  <a:pt x="13647" y="106071"/>
                </a:lnTo>
                <a:lnTo>
                  <a:pt x="13647"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8214"/>
                </a:lnTo>
                <a:lnTo>
                  <a:pt x="12705" y="108214"/>
                </a:lnTo>
                <a:lnTo>
                  <a:pt x="12705" y="108214"/>
                </a:lnTo>
                <a:lnTo>
                  <a:pt x="12705" y="108214"/>
                </a:lnTo>
                <a:lnTo>
                  <a:pt x="11294" y="108214"/>
                </a:lnTo>
                <a:lnTo>
                  <a:pt x="11294" y="108214"/>
                </a:lnTo>
                <a:lnTo>
                  <a:pt x="11294" y="108214"/>
                </a:lnTo>
                <a:lnTo>
                  <a:pt x="11294" y="111428"/>
                </a:lnTo>
                <a:lnTo>
                  <a:pt x="11294" y="111428"/>
                </a:lnTo>
                <a:lnTo>
                  <a:pt x="11294" y="111428"/>
                </a:lnTo>
                <a:lnTo>
                  <a:pt x="11294" y="111428"/>
                </a:lnTo>
                <a:lnTo>
                  <a:pt x="12705" y="111428"/>
                </a:lnTo>
                <a:lnTo>
                  <a:pt x="12705" y="111428"/>
                </a:lnTo>
                <a:lnTo>
                  <a:pt x="11294" y="111428"/>
                </a:lnTo>
                <a:lnTo>
                  <a:pt x="11294" y="111428"/>
                </a:lnTo>
                <a:lnTo>
                  <a:pt x="11294" y="111428"/>
                </a:lnTo>
                <a:lnTo>
                  <a:pt x="10352" y="111428"/>
                </a:lnTo>
                <a:lnTo>
                  <a:pt x="10352" y="111428"/>
                </a:lnTo>
                <a:lnTo>
                  <a:pt x="10352" y="111428"/>
                </a:lnTo>
                <a:lnTo>
                  <a:pt x="10352" y="111428"/>
                </a:lnTo>
                <a:lnTo>
                  <a:pt x="10352" y="111428"/>
                </a:lnTo>
                <a:lnTo>
                  <a:pt x="10352" y="111428"/>
                </a:lnTo>
                <a:lnTo>
                  <a:pt x="10352" y="108214"/>
                </a:lnTo>
                <a:lnTo>
                  <a:pt x="9411" y="108214"/>
                </a:lnTo>
                <a:lnTo>
                  <a:pt x="9411" y="108214"/>
                </a:lnTo>
                <a:lnTo>
                  <a:pt x="9411" y="108214"/>
                </a:lnTo>
                <a:lnTo>
                  <a:pt x="9411" y="108214"/>
                </a:lnTo>
                <a:lnTo>
                  <a:pt x="9411" y="108214"/>
                </a:lnTo>
                <a:lnTo>
                  <a:pt x="9411" y="108214"/>
                </a:lnTo>
                <a:lnTo>
                  <a:pt x="8470" y="108214"/>
                </a:lnTo>
                <a:lnTo>
                  <a:pt x="8470" y="106071"/>
                </a:lnTo>
                <a:lnTo>
                  <a:pt x="8470" y="106071"/>
                </a:lnTo>
                <a:lnTo>
                  <a:pt x="8470" y="106071"/>
                </a:lnTo>
                <a:lnTo>
                  <a:pt x="8470" y="106071"/>
                </a:lnTo>
                <a:lnTo>
                  <a:pt x="7529" y="106071"/>
                </a:lnTo>
                <a:lnTo>
                  <a:pt x="7529" y="106071"/>
                </a:lnTo>
                <a:lnTo>
                  <a:pt x="7529" y="106071"/>
                </a:lnTo>
                <a:lnTo>
                  <a:pt x="7529" y="106071"/>
                </a:lnTo>
                <a:lnTo>
                  <a:pt x="6117" y="106071"/>
                </a:lnTo>
                <a:lnTo>
                  <a:pt x="6117" y="106071"/>
                </a:lnTo>
                <a:lnTo>
                  <a:pt x="6117" y="106071"/>
                </a:lnTo>
                <a:lnTo>
                  <a:pt x="5176" y="106071"/>
                </a:lnTo>
                <a:lnTo>
                  <a:pt x="5176" y="106071"/>
                </a:lnTo>
                <a:lnTo>
                  <a:pt x="5176" y="106071"/>
                </a:lnTo>
                <a:lnTo>
                  <a:pt x="5176" y="106071"/>
                </a:lnTo>
                <a:lnTo>
                  <a:pt x="5176" y="103928"/>
                </a:lnTo>
                <a:lnTo>
                  <a:pt x="5176" y="103928"/>
                </a:lnTo>
                <a:lnTo>
                  <a:pt x="5176" y="103928"/>
                </a:lnTo>
                <a:lnTo>
                  <a:pt x="5176" y="103928"/>
                </a:lnTo>
                <a:lnTo>
                  <a:pt x="5176" y="103928"/>
                </a:lnTo>
                <a:lnTo>
                  <a:pt x="6117" y="103928"/>
                </a:lnTo>
                <a:lnTo>
                  <a:pt x="6117" y="103928"/>
                </a:lnTo>
                <a:lnTo>
                  <a:pt x="6117" y="103928"/>
                </a:lnTo>
                <a:lnTo>
                  <a:pt x="7529" y="103928"/>
                </a:lnTo>
                <a:lnTo>
                  <a:pt x="7529" y="103928"/>
                </a:lnTo>
                <a:lnTo>
                  <a:pt x="7529" y="103928"/>
                </a:lnTo>
                <a:lnTo>
                  <a:pt x="7529" y="103928"/>
                </a:lnTo>
                <a:lnTo>
                  <a:pt x="7529" y="101785"/>
                </a:lnTo>
                <a:lnTo>
                  <a:pt x="6117" y="101785"/>
                </a:lnTo>
                <a:lnTo>
                  <a:pt x="6117" y="101785"/>
                </a:lnTo>
                <a:lnTo>
                  <a:pt x="6117" y="101785"/>
                </a:lnTo>
                <a:lnTo>
                  <a:pt x="6117" y="101785"/>
                </a:lnTo>
                <a:lnTo>
                  <a:pt x="5176" y="101785"/>
                </a:lnTo>
                <a:lnTo>
                  <a:pt x="5176" y="101785"/>
                </a:lnTo>
                <a:lnTo>
                  <a:pt x="5176" y="101785"/>
                </a:lnTo>
                <a:lnTo>
                  <a:pt x="5176" y="101785"/>
                </a:lnTo>
                <a:lnTo>
                  <a:pt x="5176" y="101785"/>
                </a:lnTo>
                <a:lnTo>
                  <a:pt x="4235" y="101785"/>
                </a:lnTo>
                <a:lnTo>
                  <a:pt x="4235" y="103928"/>
                </a:lnTo>
                <a:lnTo>
                  <a:pt x="4235" y="103928"/>
                </a:lnTo>
                <a:lnTo>
                  <a:pt x="4235" y="103928"/>
                </a:lnTo>
                <a:lnTo>
                  <a:pt x="4235" y="101785"/>
                </a:lnTo>
                <a:lnTo>
                  <a:pt x="4235" y="101785"/>
                </a:lnTo>
                <a:lnTo>
                  <a:pt x="3294" y="101785"/>
                </a:lnTo>
                <a:lnTo>
                  <a:pt x="3294" y="101785"/>
                </a:lnTo>
                <a:lnTo>
                  <a:pt x="3294" y="103928"/>
                </a:lnTo>
                <a:lnTo>
                  <a:pt x="3294" y="103928"/>
                </a:lnTo>
                <a:lnTo>
                  <a:pt x="3294" y="101785"/>
                </a:lnTo>
                <a:lnTo>
                  <a:pt x="2352" y="101785"/>
                </a:lnTo>
                <a:lnTo>
                  <a:pt x="2352" y="101785"/>
                </a:lnTo>
                <a:lnTo>
                  <a:pt x="2352" y="101785"/>
                </a:lnTo>
                <a:lnTo>
                  <a:pt x="2352" y="101785"/>
                </a:lnTo>
                <a:lnTo>
                  <a:pt x="2352" y="101785"/>
                </a:lnTo>
                <a:lnTo>
                  <a:pt x="941" y="101785"/>
                </a:lnTo>
                <a:lnTo>
                  <a:pt x="941" y="101785"/>
                </a:lnTo>
                <a:lnTo>
                  <a:pt x="941" y="101785"/>
                </a:lnTo>
                <a:lnTo>
                  <a:pt x="941" y="101785"/>
                </a:lnTo>
                <a:lnTo>
                  <a:pt x="941" y="101785"/>
                </a:lnTo>
                <a:lnTo>
                  <a:pt x="941" y="99642"/>
                </a:lnTo>
                <a:lnTo>
                  <a:pt x="941" y="99642"/>
                </a:lnTo>
                <a:lnTo>
                  <a:pt x="0" y="99642"/>
                </a:lnTo>
                <a:lnTo>
                  <a:pt x="0" y="99642"/>
                </a:lnTo>
                <a:lnTo>
                  <a:pt x="0" y="96428"/>
                </a:lnTo>
                <a:lnTo>
                  <a:pt x="0" y="96428"/>
                </a:lnTo>
                <a:lnTo>
                  <a:pt x="0" y="96428"/>
                </a:lnTo>
                <a:lnTo>
                  <a:pt x="0" y="96428"/>
                </a:lnTo>
                <a:lnTo>
                  <a:pt x="0" y="96428"/>
                </a:lnTo>
                <a:lnTo>
                  <a:pt x="0" y="94285"/>
                </a:lnTo>
                <a:lnTo>
                  <a:pt x="0" y="94285"/>
                </a:lnTo>
                <a:lnTo>
                  <a:pt x="0" y="94285"/>
                </a:lnTo>
                <a:lnTo>
                  <a:pt x="0" y="94285"/>
                </a:lnTo>
                <a:lnTo>
                  <a:pt x="0" y="92142"/>
                </a:lnTo>
                <a:lnTo>
                  <a:pt x="0" y="92142"/>
                </a:lnTo>
                <a:lnTo>
                  <a:pt x="0" y="92142"/>
                </a:lnTo>
                <a:lnTo>
                  <a:pt x="0" y="92142"/>
                </a:lnTo>
                <a:lnTo>
                  <a:pt x="941" y="92142"/>
                </a:lnTo>
                <a:lnTo>
                  <a:pt x="941" y="89999"/>
                </a:lnTo>
                <a:lnTo>
                  <a:pt x="941" y="89999"/>
                </a:lnTo>
                <a:lnTo>
                  <a:pt x="941" y="89999"/>
                </a:lnTo>
                <a:lnTo>
                  <a:pt x="941" y="89999"/>
                </a:lnTo>
                <a:lnTo>
                  <a:pt x="941" y="89999"/>
                </a:lnTo>
                <a:lnTo>
                  <a:pt x="2352" y="89999"/>
                </a:lnTo>
                <a:lnTo>
                  <a:pt x="2352" y="89999"/>
                </a:lnTo>
                <a:lnTo>
                  <a:pt x="2352" y="89999"/>
                </a:lnTo>
                <a:lnTo>
                  <a:pt x="2352" y="89999"/>
                </a:lnTo>
                <a:lnTo>
                  <a:pt x="2352" y="89999"/>
                </a:lnTo>
                <a:lnTo>
                  <a:pt x="3294" y="89999"/>
                </a:lnTo>
                <a:lnTo>
                  <a:pt x="3294" y="89999"/>
                </a:lnTo>
                <a:lnTo>
                  <a:pt x="3294" y="89999"/>
                </a:lnTo>
                <a:lnTo>
                  <a:pt x="3294" y="89999"/>
                </a:lnTo>
                <a:lnTo>
                  <a:pt x="4235" y="89999"/>
                </a:lnTo>
                <a:lnTo>
                  <a:pt x="4235" y="89999"/>
                </a:lnTo>
                <a:lnTo>
                  <a:pt x="4235" y="89999"/>
                </a:lnTo>
                <a:lnTo>
                  <a:pt x="4235" y="89999"/>
                </a:lnTo>
                <a:lnTo>
                  <a:pt x="5176" y="89999"/>
                </a:lnTo>
                <a:lnTo>
                  <a:pt x="5176" y="89999"/>
                </a:lnTo>
                <a:lnTo>
                  <a:pt x="5176" y="89999"/>
                </a:lnTo>
                <a:lnTo>
                  <a:pt x="5176" y="89999"/>
                </a:lnTo>
                <a:lnTo>
                  <a:pt x="5176" y="89999"/>
                </a:lnTo>
                <a:lnTo>
                  <a:pt x="5176" y="89999"/>
                </a:lnTo>
                <a:lnTo>
                  <a:pt x="6117" y="89999"/>
                </a:lnTo>
                <a:lnTo>
                  <a:pt x="6117" y="89999"/>
                </a:lnTo>
                <a:lnTo>
                  <a:pt x="6117" y="89999"/>
                </a:lnTo>
                <a:lnTo>
                  <a:pt x="6117" y="87857"/>
                </a:lnTo>
                <a:lnTo>
                  <a:pt x="6117" y="87857"/>
                </a:lnTo>
                <a:lnTo>
                  <a:pt x="6117" y="87857"/>
                </a:lnTo>
                <a:lnTo>
                  <a:pt x="6117" y="87857"/>
                </a:lnTo>
                <a:lnTo>
                  <a:pt x="7529" y="87857"/>
                </a:lnTo>
                <a:lnTo>
                  <a:pt x="7529" y="87857"/>
                </a:lnTo>
                <a:lnTo>
                  <a:pt x="7529" y="84642"/>
                </a:lnTo>
                <a:lnTo>
                  <a:pt x="7529" y="84642"/>
                </a:lnTo>
                <a:lnTo>
                  <a:pt x="7529" y="84642"/>
                </a:lnTo>
                <a:lnTo>
                  <a:pt x="7529" y="84642"/>
                </a:lnTo>
                <a:lnTo>
                  <a:pt x="7529" y="84642"/>
                </a:lnTo>
                <a:lnTo>
                  <a:pt x="8470" y="84642"/>
                </a:lnTo>
                <a:lnTo>
                  <a:pt x="8470" y="84642"/>
                </a:lnTo>
                <a:lnTo>
                  <a:pt x="8470" y="82499"/>
                </a:lnTo>
                <a:lnTo>
                  <a:pt x="8470" y="82499"/>
                </a:lnTo>
                <a:lnTo>
                  <a:pt x="8470" y="82499"/>
                </a:lnTo>
                <a:lnTo>
                  <a:pt x="8470" y="82499"/>
                </a:lnTo>
                <a:lnTo>
                  <a:pt x="8470" y="80357"/>
                </a:lnTo>
                <a:lnTo>
                  <a:pt x="8470" y="80357"/>
                </a:lnTo>
                <a:lnTo>
                  <a:pt x="8470" y="80357"/>
                </a:lnTo>
                <a:lnTo>
                  <a:pt x="8470" y="80357"/>
                </a:lnTo>
                <a:lnTo>
                  <a:pt x="7529" y="80357"/>
                </a:lnTo>
                <a:lnTo>
                  <a:pt x="7529" y="80357"/>
                </a:lnTo>
                <a:lnTo>
                  <a:pt x="7529" y="80357"/>
                </a:lnTo>
                <a:lnTo>
                  <a:pt x="7529" y="80357"/>
                </a:lnTo>
                <a:lnTo>
                  <a:pt x="7529" y="80357"/>
                </a:lnTo>
                <a:lnTo>
                  <a:pt x="6117" y="80357"/>
                </a:lnTo>
                <a:lnTo>
                  <a:pt x="6117" y="80357"/>
                </a:lnTo>
                <a:lnTo>
                  <a:pt x="6117" y="80357"/>
                </a:lnTo>
                <a:lnTo>
                  <a:pt x="6117" y="78214"/>
                </a:lnTo>
                <a:lnTo>
                  <a:pt x="6117" y="78214"/>
                </a:lnTo>
                <a:lnTo>
                  <a:pt x="7529" y="78214"/>
                </a:lnTo>
                <a:lnTo>
                  <a:pt x="7529" y="78214"/>
                </a:lnTo>
                <a:lnTo>
                  <a:pt x="7529" y="78214"/>
                </a:lnTo>
                <a:lnTo>
                  <a:pt x="7529" y="78214"/>
                </a:lnTo>
                <a:lnTo>
                  <a:pt x="7529" y="78214"/>
                </a:lnTo>
                <a:lnTo>
                  <a:pt x="7529" y="76071"/>
                </a:lnTo>
                <a:lnTo>
                  <a:pt x="7529" y="76071"/>
                </a:lnTo>
                <a:lnTo>
                  <a:pt x="8470" y="76071"/>
                </a:lnTo>
                <a:lnTo>
                  <a:pt x="8470" y="76071"/>
                </a:lnTo>
                <a:lnTo>
                  <a:pt x="8470" y="76071"/>
                </a:lnTo>
                <a:lnTo>
                  <a:pt x="8470" y="76071"/>
                </a:lnTo>
                <a:lnTo>
                  <a:pt x="9411" y="76071"/>
                </a:lnTo>
                <a:lnTo>
                  <a:pt x="9411" y="76071"/>
                </a:lnTo>
                <a:lnTo>
                  <a:pt x="9411" y="76071"/>
                </a:lnTo>
                <a:lnTo>
                  <a:pt x="9411" y="76071"/>
                </a:lnTo>
                <a:lnTo>
                  <a:pt x="10352" y="76071"/>
                </a:lnTo>
                <a:lnTo>
                  <a:pt x="10352" y="76071"/>
                </a:lnTo>
                <a:lnTo>
                  <a:pt x="10352" y="76071"/>
                </a:lnTo>
                <a:lnTo>
                  <a:pt x="10352" y="76071"/>
                </a:lnTo>
                <a:lnTo>
                  <a:pt x="10352" y="76071"/>
                </a:lnTo>
                <a:lnTo>
                  <a:pt x="10352" y="72857"/>
                </a:lnTo>
                <a:lnTo>
                  <a:pt x="11294" y="72857"/>
                </a:lnTo>
                <a:lnTo>
                  <a:pt x="11294" y="72857"/>
                </a:lnTo>
                <a:lnTo>
                  <a:pt x="10352" y="72857"/>
                </a:lnTo>
                <a:lnTo>
                  <a:pt x="10352" y="72857"/>
                </a:lnTo>
                <a:lnTo>
                  <a:pt x="11294" y="72857"/>
                </a:lnTo>
                <a:lnTo>
                  <a:pt x="11294" y="72857"/>
                </a:lnTo>
                <a:lnTo>
                  <a:pt x="11294" y="70714"/>
                </a:lnTo>
                <a:lnTo>
                  <a:pt x="11294" y="70714"/>
                </a:lnTo>
                <a:lnTo>
                  <a:pt x="11294" y="70714"/>
                </a:lnTo>
                <a:lnTo>
                  <a:pt x="12705" y="70714"/>
                </a:lnTo>
                <a:lnTo>
                  <a:pt x="12705" y="70714"/>
                </a:lnTo>
                <a:lnTo>
                  <a:pt x="12705" y="70714"/>
                </a:lnTo>
                <a:lnTo>
                  <a:pt x="12705" y="70714"/>
                </a:lnTo>
                <a:lnTo>
                  <a:pt x="12705" y="70714"/>
                </a:lnTo>
                <a:lnTo>
                  <a:pt x="12705" y="68571"/>
                </a:lnTo>
                <a:lnTo>
                  <a:pt x="13647" y="68571"/>
                </a:lnTo>
                <a:lnTo>
                  <a:pt x="13647" y="68571"/>
                </a:lnTo>
                <a:lnTo>
                  <a:pt x="13647" y="68571"/>
                </a:lnTo>
                <a:lnTo>
                  <a:pt x="13647" y="68571"/>
                </a:lnTo>
                <a:lnTo>
                  <a:pt x="14588" y="68571"/>
                </a:lnTo>
                <a:lnTo>
                  <a:pt x="14588" y="68571"/>
                </a:lnTo>
                <a:lnTo>
                  <a:pt x="14588" y="68571"/>
                </a:lnTo>
                <a:lnTo>
                  <a:pt x="14588" y="68571"/>
                </a:lnTo>
                <a:lnTo>
                  <a:pt x="15529" y="68571"/>
                </a:lnTo>
                <a:lnTo>
                  <a:pt x="15529" y="68571"/>
                </a:lnTo>
                <a:lnTo>
                  <a:pt x="15529" y="68571"/>
                </a:lnTo>
                <a:lnTo>
                  <a:pt x="15529" y="68571"/>
                </a:lnTo>
                <a:lnTo>
                  <a:pt x="16470" y="68571"/>
                </a:lnTo>
                <a:lnTo>
                  <a:pt x="16470" y="68571"/>
                </a:lnTo>
                <a:lnTo>
                  <a:pt x="16470" y="68571"/>
                </a:lnTo>
                <a:lnTo>
                  <a:pt x="16470" y="68571"/>
                </a:lnTo>
                <a:lnTo>
                  <a:pt x="17882" y="68571"/>
                </a:lnTo>
                <a:lnTo>
                  <a:pt x="17882" y="68571"/>
                </a:lnTo>
                <a:lnTo>
                  <a:pt x="17882" y="68571"/>
                </a:lnTo>
                <a:lnTo>
                  <a:pt x="18823" y="68571"/>
                </a:lnTo>
                <a:lnTo>
                  <a:pt x="18823" y="68571"/>
                </a:lnTo>
                <a:lnTo>
                  <a:pt x="17882" y="68571"/>
                </a:lnTo>
                <a:lnTo>
                  <a:pt x="17882" y="68571"/>
                </a:lnTo>
                <a:lnTo>
                  <a:pt x="17882" y="68571"/>
                </a:lnTo>
                <a:lnTo>
                  <a:pt x="17882" y="66428"/>
                </a:lnTo>
                <a:lnTo>
                  <a:pt x="16470" y="66428"/>
                </a:lnTo>
                <a:lnTo>
                  <a:pt x="16470" y="66428"/>
                </a:lnTo>
                <a:lnTo>
                  <a:pt x="16470" y="66428"/>
                </a:lnTo>
                <a:lnTo>
                  <a:pt x="17882" y="66428"/>
                </a:lnTo>
                <a:lnTo>
                  <a:pt x="17882" y="66428"/>
                </a:lnTo>
                <a:lnTo>
                  <a:pt x="17882" y="66428"/>
                </a:lnTo>
                <a:lnTo>
                  <a:pt x="18823" y="66428"/>
                </a:lnTo>
                <a:lnTo>
                  <a:pt x="18823" y="66428"/>
                </a:lnTo>
                <a:lnTo>
                  <a:pt x="18823" y="64285"/>
                </a:lnTo>
                <a:lnTo>
                  <a:pt x="18823" y="64285"/>
                </a:lnTo>
                <a:lnTo>
                  <a:pt x="18823" y="64285"/>
                </a:lnTo>
                <a:lnTo>
                  <a:pt x="18823" y="64285"/>
                </a:lnTo>
                <a:lnTo>
                  <a:pt x="19764" y="64285"/>
                </a:lnTo>
                <a:lnTo>
                  <a:pt x="19764" y="64285"/>
                </a:lnTo>
                <a:lnTo>
                  <a:pt x="18823" y="64285"/>
                </a:lnTo>
                <a:lnTo>
                  <a:pt x="18823" y="64285"/>
                </a:lnTo>
                <a:lnTo>
                  <a:pt x="18823" y="64285"/>
                </a:lnTo>
                <a:lnTo>
                  <a:pt x="18823" y="64285"/>
                </a:lnTo>
                <a:lnTo>
                  <a:pt x="17882" y="64285"/>
                </a:lnTo>
                <a:lnTo>
                  <a:pt x="17882" y="64285"/>
                </a:lnTo>
                <a:lnTo>
                  <a:pt x="17882" y="64285"/>
                </a:lnTo>
                <a:lnTo>
                  <a:pt x="16470" y="64285"/>
                </a:lnTo>
                <a:lnTo>
                  <a:pt x="16470" y="61071"/>
                </a:lnTo>
                <a:lnTo>
                  <a:pt x="16470" y="61071"/>
                </a:lnTo>
                <a:lnTo>
                  <a:pt x="16470" y="61071"/>
                </a:lnTo>
                <a:lnTo>
                  <a:pt x="16470" y="61071"/>
                </a:lnTo>
                <a:lnTo>
                  <a:pt x="16470" y="61071"/>
                </a:lnTo>
                <a:lnTo>
                  <a:pt x="15529" y="61071"/>
                </a:lnTo>
                <a:lnTo>
                  <a:pt x="15529" y="61071"/>
                </a:lnTo>
                <a:lnTo>
                  <a:pt x="15529" y="61071"/>
                </a:lnTo>
                <a:lnTo>
                  <a:pt x="15529" y="61071"/>
                </a:lnTo>
                <a:lnTo>
                  <a:pt x="15529" y="61071"/>
                </a:lnTo>
                <a:lnTo>
                  <a:pt x="14588" y="61071"/>
                </a:lnTo>
                <a:lnTo>
                  <a:pt x="14588" y="58928"/>
                </a:lnTo>
                <a:lnTo>
                  <a:pt x="14588" y="58928"/>
                </a:lnTo>
                <a:lnTo>
                  <a:pt x="15529" y="58928"/>
                </a:lnTo>
                <a:lnTo>
                  <a:pt x="15529" y="58928"/>
                </a:lnTo>
                <a:lnTo>
                  <a:pt x="15529" y="58928"/>
                </a:lnTo>
                <a:lnTo>
                  <a:pt x="15529" y="58928"/>
                </a:lnTo>
                <a:lnTo>
                  <a:pt x="15529" y="58928"/>
                </a:lnTo>
                <a:lnTo>
                  <a:pt x="15529" y="58928"/>
                </a:lnTo>
                <a:lnTo>
                  <a:pt x="16470" y="58928"/>
                </a:lnTo>
                <a:lnTo>
                  <a:pt x="16470" y="58928"/>
                </a:lnTo>
                <a:lnTo>
                  <a:pt x="16470" y="58928"/>
                </a:lnTo>
                <a:lnTo>
                  <a:pt x="16470" y="58928"/>
                </a:lnTo>
                <a:lnTo>
                  <a:pt x="17882" y="58928"/>
                </a:lnTo>
                <a:lnTo>
                  <a:pt x="17882" y="58928"/>
                </a:lnTo>
                <a:lnTo>
                  <a:pt x="17882" y="56785"/>
                </a:lnTo>
                <a:lnTo>
                  <a:pt x="17882" y="56785"/>
                </a:lnTo>
                <a:lnTo>
                  <a:pt x="17882" y="56785"/>
                </a:lnTo>
                <a:lnTo>
                  <a:pt x="18823" y="56785"/>
                </a:lnTo>
                <a:lnTo>
                  <a:pt x="18823" y="56785"/>
                </a:lnTo>
                <a:lnTo>
                  <a:pt x="18823" y="56785"/>
                </a:lnTo>
                <a:lnTo>
                  <a:pt x="18823" y="56785"/>
                </a:lnTo>
                <a:lnTo>
                  <a:pt x="18823" y="56785"/>
                </a:lnTo>
                <a:lnTo>
                  <a:pt x="19764" y="56785"/>
                </a:lnTo>
                <a:lnTo>
                  <a:pt x="19764" y="56785"/>
                </a:lnTo>
                <a:lnTo>
                  <a:pt x="19764" y="56785"/>
                </a:lnTo>
                <a:lnTo>
                  <a:pt x="19764" y="56785"/>
                </a:lnTo>
                <a:lnTo>
                  <a:pt x="19764" y="56785"/>
                </a:lnTo>
                <a:lnTo>
                  <a:pt x="20705" y="56785"/>
                </a:lnTo>
                <a:lnTo>
                  <a:pt x="20705" y="56785"/>
                </a:lnTo>
                <a:lnTo>
                  <a:pt x="20705" y="56785"/>
                </a:lnTo>
                <a:lnTo>
                  <a:pt x="21647" y="56785"/>
                </a:lnTo>
                <a:lnTo>
                  <a:pt x="21647" y="54642"/>
                </a:lnTo>
                <a:lnTo>
                  <a:pt x="21647" y="54642"/>
                </a:lnTo>
                <a:lnTo>
                  <a:pt x="21647" y="54642"/>
                </a:lnTo>
                <a:lnTo>
                  <a:pt x="21647" y="54642"/>
                </a:lnTo>
                <a:lnTo>
                  <a:pt x="21647" y="54642"/>
                </a:lnTo>
                <a:lnTo>
                  <a:pt x="21647" y="54642"/>
                </a:lnTo>
                <a:lnTo>
                  <a:pt x="23058" y="54642"/>
                </a:lnTo>
                <a:lnTo>
                  <a:pt x="23058" y="54642"/>
                </a:lnTo>
                <a:lnTo>
                  <a:pt x="23058" y="54642"/>
                </a:lnTo>
                <a:lnTo>
                  <a:pt x="23058" y="54642"/>
                </a:lnTo>
                <a:lnTo>
                  <a:pt x="23058" y="54642"/>
                </a:lnTo>
                <a:lnTo>
                  <a:pt x="24000" y="54642"/>
                </a:lnTo>
                <a:lnTo>
                  <a:pt x="24000" y="52499"/>
                </a:lnTo>
                <a:lnTo>
                  <a:pt x="24000" y="52499"/>
                </a:lnTo>
                <a:lnTo>
                  <a:pt x="24000" y="52499"/>
                </a:lnTo>
                <a:lnTo>
                  <a:pt x="24941" y="52499"/>
                </a:lnTo>
                <a:lnTo>
                  <a:pt x="24941" y="52499"/>
                </a:lnTo>
                <a:lnTo>
                  <a:pt x="24941" y="52499"/>
                </a:lnTo>
                <a:lnTo>
                  <a:pt x="24941" y="52499"/>
                </a:lnTo>
                <a:lnTo>
                  <a:pt x="25882" y="52499"/>
                </a:lnTo>
                <a:lnTo>
                  <a:pt x="25882" y="52499"/>
                </a:lnTo>
                <a:lnTo>
                  <a:pt x="25882" y="52499"/>
                </a:lnTo>
                <a:lnTo>
                  <a:pt x="25882" y="52499"/>
                </a:lnTo>
                <a:lnTo>
                  <a:pt x="26823" y="52499"/>
                </a:lnTo>
                <a:lnTo>
                  <a:pt x="26823" y="52499"/>
                </a:lnTo>
                <a:lnTo>
                  <a:pt x="25882" y="52499"/>
                </a:lnTo>
                <a:lnTo>
                  <a:pt x="25882" y="52499"/>
                </a:lnTo>
                <a:lnTo>
                  <a:pt x="25882" y="52499"/>
                </a:lnTo>
                <a:lnTo>
                  <a:pt x="25882" y="52499"/>
                </a:lnTo>
                <a:lnTo>
                  <a:pt x="24941" y="52499"/>
                </a:lnTo>
                <a:lnTo>
                  <a:pt x="24941" y="52499"/>
                </a:lnTo>
                <a:lnTo>
                  <a:pt x="24941" y="52499"/>
                </a:lnTo>
                <a:lnTo>
                  <a:pt x="24941" y="52499"/>
                </a:lnTo>
                <a:lnTo>
                  <a:pt x="24941" y="49285"/>
                </a:lnTo>
                <a:lnTo>
                  <a:pt x="24941" y="49285"/>
                </a:lnTo>
                <a:lnTo>
                  <a:pt x="24941" y="49285"/>
                </a:lnTo>
                <a:lnTo>
                  <a:pt x="25882" y="49285"/>
                </a:lnTo>
                <a:lnTo>
                  <a:pt x="25882" y="49285"/>
                </a:lnTo>
                <a:lnTo>
                  <a:pt x="25882" y="49285"/>
                </a:lnTo>
                <a:lnTo>
                  <a:pt x="25882" y="49285"/>
                </a:lnTo>
                <a:lnTo>
                  <a:pt x="26823" y="49285"/>
                </a:lnTo>
                <a:lnTo>
                  <a:pt x="26823" y="49285"/>
                </a:lnTo>
                <a:lnTo>
                  <a:pt x="26823" y="49285"/>
                </a:lnTo>
                <a:lnTo>
                  <a:pt x="28235" y="49285"/>
                </a:lnTo>
                <a:lnTo>
                  <a:pt x="28235" y="49285"/>
                </a:lnTo>
                <a:lnTo>
                  <a:pt x="28235" y="49285"/>
                </a:lnTo>
                <a:lnTo>
                  <a:pt x="28235" y="49285"/>
                </a:lnTo>
                <a:lnTo>
                  <a:pt x="26823" y="49285"/>
                </a:lnTo>
                <a:lnTo>
                  <a:pt x="26823" y="49285"/>
                </a:lnTo>
                <a:lnTo>
                  <a:pt x="26823" y="49285"/>
                </a:lnTo>
                <a:lnTo>
                  <a:pt x="25882" y="49285"/>
                </a:lnTo>
                <a:lnTo>
                  <a:pt x="25882" y="49285"/>
                </a:lnTo>
                <a:lnTo>
                  <a:pt x="25882" y="49285"/>
                </a:lnTo>
                <a:lnTo>
                  <a:pt x="25882" y="49285"/>
                </a:lnTo>
                <a:lnTo>
                  <a:pt x="25882" y="49285"/>
                </a:lnTo>
                <a:lnTo>
                  <a:pt x="25882" y="47142"/>
                </a:lnTo>
                <a:lnTo>
                  <a:pt x="25882" y="47142"/>
                </a:lnTo>
                <a:lnTo>
                  <a:pt x="26823" y="47142"/>
                </a:lnTo>
                <a:lnTo>
                  <a:pt x="26823" y="47142"/>
                </a:lnTo>
                <a:lnTo>
                  <a:pt x="26823" y="47142"/>
                </a:lnTo>
                <a:lnTo>
                  <a:pt x="26823" y="47142"/>
                </a:lnTo>
                <a:lnTo>
                  <a:pt x="26823" y="47142"/>
                </a:lnTo>
                <a:lnTo>
                  <a:pt x="28235" y="47142"/>
                </a:lnTo>
                <a:lnTo>
                  <a:pt x="28235" y="47142"/>
                </a:lnTo>
                <a:lnTo>
                  <a:pt x="28235" y="47142"/>
                </a:lnTo>
                <a:lnTo>
                  <a:pt x="28235" y="47142"/>
                </a:lnTo>
                <a:lnTo>
                  <a:pt x="28235" y="47142"/>
                </a:lnTo>
                <a:lnTo>
                  <a:pt x="29176" y="47142"/>
                </a:lnTo>
                <a:lnTo>
                  <a:pt x="29176" y="47142"/>
                </a:lnTo>
                <a:lnTo>
                  <a:pt x="29176" y="47142"/>
                </a:lnTo>
                <a:lnTo>
                  <a:pt x="29176" y="47142"/>
                </a:lnTo>
                <a:lnTo>
                  <a:pt x="30117" y="47142"/>
                </a:lnTo>
                <a:lnTo>
                  <a:pt x="30117" y="47142"/>
                </a:lnTo>
                <a:lnTo>
                  <a:pt x="30117" y="47142"/>
                </a:lnTo>
                <a:lnTo>
                  <a:pt x="31058" y="47142"/>
                </a:lnTo>
                <a:lnTo>
                  <a:pt x="31058" y="47142"/>
                </a:lnTo>
                <a:lnTo>
                  <a:pt x="30117" y="47142"/>
                </a:lnTo>
                <a:lnTo>
                  <a:pt x="30117" y="47142"/>
                </a:lnTo>
                <a:lnTo>
                  <a:pt x="30117" y="47142"/>
                </a:lnTo>
                <a:lnTo>
                  <a:pt x="29176" y="47142"/>
                </a:lnTo>
                <a:lnTo>
                  <a:pt x="29176" y="47142"/>
                </a:lnTo>
                <a:lnTo>
                  <a:pt x="29176" y="47142"/>
                </a:lnTo>
                <a:lnTo>
                  <a:pt x="29176" y="47142"/>
                </a:lnTo>
                <a:lnTo>
                  <a:pt x="28235" y="47142"/>
                </a:lnTo>
                <a:lnTo>
                  <a:pt x="28235" y="44999"/>
                </a:lnTo>
                <a:lnTo>
                  <a:pt x="28235" y="44999"/>
                </a:lnTo>
                <a:lnTo>
                  <a:pt x="28235" y="44999"/>
                </a:lnTo>
                <a:lnTo>
                  <a:pt x="28235" y="44999"/>
                </a:lnTo>
                <a:lnTo>
                  <a:pt x="28235" y="44999"/>
                </a:lnTo>
                <a:lnTo>
                  <a:pt x="28235" y="44999"/>
                </a:lnTo>
                <a:lnTo>
                  <a:pt x="28235" y="44999"/>
                </a:lnTo>
                <a:lnTo>
                  <a:pt x="28235" y="42857"/>
                </a:lnTo>
                <a:lnTo>
                  <a:pt x="28235" y="42857"/>
                </a:lnTo>
                <a:lnTo>
                  <a:pt x="28235" y="42857"/>
                </a:lnTo>
                <a:lnTo>
                  <a:pt x="29176" y="42857"/>
                </a:lnTo>
                <a:lnTo>
                  <a:pt x="29176" y="42857"/>
                </a:lnTo>
                <a:lnTo>
                  <a:pt x="29176" y="42857"/>
                </a:lnTo>
                <a:lnTo>
                  <a:pt x="29176" y="42857"/>
                </a:lnTo>
                <a:lnTo>
                  <a:pt x="29176" y="42857"/>
                </a:lnTo>
                <a:lnTo>
                  <a:pt x="30117" y="42857"/>
                </a:lnTo>
                <a:lnTo>
                  <a:pt x="30117" y="42857"/>
                </a:lnTo>
                <a:lnTo>
                  <a:pt x="30117" y="42857"/>
                </a:lnTo>
                <a:lnTo>
                  <a:pt x="31058" y="42857"/>
                </a:lnTo>
                <a:lnTo>
                  <a:pt x="31058" y="42857"/>
                </a:lnTo>
                <a:lnTo>
                  <a:pt x="31058" y="42857"/>
                </a:lnTo>
                <a:lnTo>
                  <a:pt x="31058" y="42857"/>
                </a:lnTo>
                <a:lnTo>
                  <a:pt x="31058" y="42857"/>
                </a:lnTo>
                <a:lnTo>
                  <a:pt x="31058" y="42857"/>
                </a:lnTo>
                <a:lnTo>
                  <a:pt x="32000" y="42857"/>
                </a:lnTo>
                <a:lnTo>
                  <a:pt x="32000" y="42857"/>
                </a:lnTo>
                <a:lnTo>
                  <a:pt x="32000" y="42857"/>
                </a:lnTo>
                <a:lnTo>
                  <a:pt x="32000" y="42857"/>
                </a:lnTo>
                <a:lnTo>
                  <a:pt x="33411" y="42857"/>
                </a:lnTo>
                <a:lnTo>
                  <a:pt x="33411" y="42857"/>
                </a:lnTo>
                <a:lnTo>
                  <a:pt x="33411" y="42857"/>
                </a:lnTo>
                <a:lnTo>
                  <a:pt x="33411" y="42857"/>
                </a:lnTo>
                <a:lnTo>
                  <a:pt x="33411" y="42857"/>
                </a:lnTo>
                <a:lnTo>
                  <a:pt x="33411" y="42857"/>
                </a:lnTo>
                <a:lnTo>
                  <a:pt x="32000" y="42857"/>
                </a:lnTo>
                <a:lnTo>
                  <a:pt x="32000" y="42857"/>
                </a:lnTo>
                <a:lnTo>
                  <a:pt x="32000" y="42857"/>
                </a:lnTo>
                <a:lnTo>
                  <a:pt x="32000" y="42857"/>
                </a:lnTo>
                <a:lnTo>
                  <a:pt x="31058" y="42857"/>
                </a:lnTo>
                <a:lnTo>
                  <a:pt x="31058" y="42857"/>
                </a:lnTo>
                <a:lnTo>
                  <a:pt x="31058" y="42857"/>
                </a:lnTo>
                <a:lnTo>
                  <a:pt x="31058" y="42857"/>
                </a:lnTo>
                <a:lnTo>
                  <a:pt x="30117" y="42857"/>
                </a:lnTo>
                <a:lnTo>
                  <a:pt x="30117" y="42857"/>
                </a:lnTo>
                <a:lnTo>
                  <a:pt x="30117" y="40714"/>
                </a:lnTo>
                <a:lnTo>
                  <a:pt x="30117" y="40714"/>
                </a:lnTo>
                <a:lnTo>
                  <a:pt x="30117" y="40714"/>
                </a:lnTo>
                <a:lnTo>
                  <a:pt x="30117" y="40714"/>
                </a:lnTo>
                <a:lnTo>
                  <a:pt x="30117" y="40714"/>
                </a:lnTo>
                <a:lnTo>
                  <a:pt x="31058" y="40714"/>
                </a:lnTo>
                <a:lnTo>
                  <a:pt x="31058" y="40714"/>
                </a:lnTo>
                <a:lnTo>
                  <a:pt x="31058" y="40714"/>
                </a:lnTo>
                <a:lnTo>
                  <a:pt x="31058" y="40714"/>
                </a:lnTo>
                <a:lnTo>
                  <a:pt x="31058" y="40714"/>
                </a:lnTo>
                <a:lnTo>
                  <a:pt x="32000" y="40714"/>
                </a:lnTo>
                <a:lnTo>
                  <a:pt x="32000" y="40714"/>
                </a:lnTo>
                <a:lnTo>
                  <a:pt x="32000" y="37500"/>
                </a:lnTo>
                <a:lnTo>
                  <a:pt x="32000" y="37500"/>
                </a:lnTo>
                <a:lnTo>
                  <a:pt x="32000" y="37500"/>
                </a:lnTo>
                <a:lnTo>
                  <a:pt x="33411" y="37500"/>
                </a:lnTo>
                <a:lnTo>
                  <a:pt x="33411" y="37500"/>
                </a:lnTo>
                <a:lnTo>
                  <a:pt x="33411" y="37500"/>
                </a:lnTo>
                <a:lnTo>
                  <a:pt x="33411" y="37500"/>
                </a:lnTo>
                <a:lnTo>
                  <a:pt x="33411" y="37500"/>
                </a:lnTo>
                <a:lnTo>
                  <a:pt x="32000" y="37500"/>
                </a:lnTo>
                <a:lnTo>
                  <a:pt x="32000" y="37500"/>
                </a:lnTo>
                <a:lnTo>
                  <a:pt x="32000" y="37500"/>
                </a:lnTo>
                <a:lnTo>
                  <a:pt x="32000" y="37500"/>
                </a:lnTo>
                <a:lnTo>
                  <a:pt x="32000" y="37500"/>
                </a:lnTo>
                <a:lnTo>
                  <a:pt x="31058" y="37500"/>
                </a:lnTo>
                <a:lnTo>
                  <a:pt x="31058" y="37500"/>
                </a:lnTo>
                <a:lnTo>
                  <a:pt x="31058" y="37500"/>
                </a:lnTo>
                <a:lnTo>
                  <a:pt x="31058" y="37500"/>
                </a:lnTo>
                <a:lnTo>
                  <a:pt x="30117" y="37500"/>
                </a:lnTo>
                <a:lnTo>
                  <a:pt x="30117" y="37500"/>
                </a:lnTo>
                <a:lnTo>
                  <a:pt x="30117" y="37500"/>
                </a:lnTo>
                <a:lnTo>
                  <a:pt x="30117" y="37500"/>
                </a:lnTo>
                <a:lnTo>
                  <a:pt x="30117" y="35357"/>
                </a:lnTo>
                <a:lnTo>
                  <a:pt x="30117" y="35357"/>
                </a:lnTo>
                <a:lnTo>
                  <a:pt x="30117" y="35357"/>
                </a:lnTo>
                <a:lnTo>
                  <a:pt x="29176" y="35357"/>
                </a:lnTo>
                <a:lnTo>
                  <a:pt x="29176" y="35357"/>
                </a:lnTo>
                <a:lnTo>
                  <a:pt x="29176" y="35357"/>
                </a:lnTo>
                <a:lnTo>
                  <a:pt x="29176" y="35357"/>
                </a:lnTo>
                <a:lnTo>
                  <a:pt x="29176" y="35357"/>
                </a:lnTo>
                <a:lnTo>
                  <a:pt x="29176" y="33214"/>
                </a:lnTo>
                <a:lnTo>
                  <a:pt x="30117" y="33214"/>
                </a:lnTo>
                <a:lnTo>
                  <a:pt x="30117" y="33214"/>
                </a:lnTo>
                <a:lnTo>
                  <a:pt x="30117" y="33214"/>
                </a:lnTo>
                <a:lnTo>
                  <a:pt x="30117" y="33214"/>
                </a:lnTo>
                <a:lnTo>
                  <a:pt x="31058" y="33214"/>
                </a:lnTo>
                <a:lnTo>
                  <a:pt x="31058" y="33214"/>
                </a:lnTo>
                <a:lnTo>
                  <a:pt x="31058" y="33214"/>
                </a:lnTo>
                <a:lnTo>
                  <a:pt x="31058" y="33214"/>
                </a:lnTo>
                <a:lnTo>
                  <a:pt x="32000" y="33214"/>
                </a:lnTo>
                <a:lnTo>
                  <a:pt x="32000" y="33214"/>
                </a:lnTo>
                <a:lnTo>
                  <a:pt x="32000" y="33214"/>
                </a:lnTo>
                <a:lnTo>
                  <a:pt x="32000" y="33214"/>
                </a:lnTo>
                <a:lnTo>
                  <a:pt x="32000" y="33214"/>
                </a:lnTo>
                <a:lnTo>
                  <a:pt x="33411" y="33214"/>
                </a:lnTo>
                <a:lnTo>
                  <a:pt x="33411" y="33214"/>
                </a:lnTo>
                <a:lnTo>
                  <a:pt x="33411" y="33214"/>
                </a:lnTo>
                <a:lnTo>
                  <a:pt x="33411" y="33214"/>
                </a:lnTo>
                <a:lnTo>
                  <a:pt x="33411" y="33214"/>
                </a:lnTo>
                <a:lnTo>
                  <a:pt x="34352" y="33214"/>
                </a:lnTo>
                <a:lnTo>
                  <a:pt x="34352" y="35357"/>
                </a:lnTo>
                <a:lnTo>
                  <a:pt x="34352" y="35357"/>
                </a:lnTo>
                <a:lnTo>
                  <a:pt x="34352" y="35357"/>
                </a:lnTo>
                <a:lnTo>
                  <a:pt x="34352" y="35357"/>
                </a:lnTo>
                <a:lnTo>
                  <a:pt x="34352" y="35357"/>
                </a:lnTo>
                <a:lnTo>
                  <a:pt x="35294" y="35357"/>
                </a:lnTo>
                <a:lnTo>
                  <a:pt x="35294" y="35357"/>
                </a:lnTo>
                <a:lnTo>
                  <a:pt x="35294" y="35357"/>
                </a:lnTo>
                <a:lnTo>
                  <a:pt x="35294" y="33214"/>
                </a:lnTo>
                <a:lnTo>
                  <a:pt x="35294" y="33214"/>
                </a:lnTo>
                <a:lnTo>
                  <a:pt x="35294" y="33214"/>
                </a:lnTo>
                <a:lnTo>
                  <a:pt x="36235" y="33214"/>
                </a:lnTo>
                <a:lnTo>
                  <a:pt x="36235" y="33214"/>
                </a:lnTo>
                <a:lnTo>
                  <a:pt x="36235" y="33214"/>
                </a:lnTo>
                <a:lnTo>
                  <a:pt x="36235" y="33214"/>
                </a:lnTo>
                <a:lnTo>
                  <a:pt x="37176" y="33214"/>
                </a:lnTo>
                <a:lnTo>
                  <a:pt x="37176" y="33214"/>
                </a:lnTo>
                <a:lnTo>
                  <a:pt x="36235" y="33214"/>
                </a:lnTo>
                <a:lnTo>
                  <a:pt x="36235" y="33214"/>
                </a:lnTo>
                <a:lnTo>
                  <a:pt x="36235" y="33214"/>
                </a:lnTo>
                <a:lnTo>
                  <a:pt x="35294" y="33214"/>
                </a:lnTo>
                <a:lnTo>
                  <a:pt x="35294" y="31071"/>
                </a:lnTo>
                <a:lnTo>
                  <a:pt x="35294" y="31071"/>
                </a:lnTo>
                <a:lnTo>
                  <a:pt x="36235" y="31071"/>
                </a:lnTo>
                <a:lnTo>
                  <a:pt x="36235" y="31071"/>
                </a:lnTo>
                <a:lnTo>
                  <a:pt x="36235" y="31071"/>
                </a:lnTo>
                <a:lnTo>
                  <a:pt x="36235" y="31071"/>
                </a:lnTo>
                <a:lnTo>
                  <a:pt x="37176" y="31071"/>
                </a:lnTo>
                <a:lnTo>
                  <a:pt x="37176" y="31071"/>
                </a:lnTo>
                <a:lnTo>
                  <a:pt x="37176" y="31071"/>
                </a:lnTo>
                <a:lnTo>
                  <a:pt x="37176" y="31071"/>
                </a:lnTo>
                <a:lnTo>
                  <a:pt x="38588" y="31071"/>
                </a:lnTo>
                <a:lnTo>
                  <a:pt x="38588" y="31071"/>
                </a:lnTo>
                <a:lnTo>
                  <a:pt x="38588" y="31071"/>
                </a:lnTo>
                <a:lnTo>
                  <a:pt x="38588" y="31071"/>
                </a:lnTo>
                <a:lnTo>
                  <a:pt x="39529" y="31071"/>
                </a:lnTo>
                <a:lnTo>
                  <a:pt x="39529" y="31071"/>
                </a:lnTo>
                <a:lnTo>
                  <a:pt x="39529" y="31071"/>
                </a:lnTo>
                <a:lnTo>
                  <a:pt x="40470" y="31071"/>
                </a:lnTo>
                <a:lnTo>
                  <a:pt x="40470" y="31071"/>
                </a:lnTo>
                <a:lnTo>
                  <a:pt x="40470" y="31071"/>
                </a:lnTo>
                <a:lnTo>
                  <a:pt x="40470" y="31071"/>
                </a:lnTo>
                <a:lnTo>
                  <a:pt x="40470" y="31071"/>
                </a:lnTo>
                <a:lnTo>
                  <a:pt x="41411" y="31071"/>
                </a:lnTo>
                <a:lnTo>
                  <a:pt x="41411" y="31071"/>
                </a:lnTo>
                <a:lnTo>
                  <a:pt x="41411" y="31071"/>
                </a:lnTo>
                <a:lnTo>
                  <a:pt x="42352" y="31071"/>
                </a:lnTo>
                <a:lnTo>
                  <a:pt x="42352" y="31071"/>
                </a:lnTo>
                <a:lnTo>
                  <a:pt x="42352" y="31071"/>
                </a:lnTo>
                <a:lnTo>
                  <a:pt x="42352" y="31071"/>
                </a:lnTo>
                <a:lnTo>
                  <a:pt x="42352" y="31071"/>
                </a:lnTo>
                <a:lnTo>
                  <a:pt x="42352" y="31071"/>
                </a:lnTo>
                <a:lnTo>
                  <a:pt x="42352" y="31071"/>
                </a:lnTo>
                <a:lnTo>
                  <a:pt x="41411" y="31071"/>
                </a:lnTo>
                <a:lnTo>
                  <a:pt x="41411" y="28928"/>
                </a:lnTo>
                <a:lnTo>
                  <a:pt x="41411" y="28928"/>
                </a:lnTo>
                <a:lnTo>
                  <a:pt x="41411" y="28928"/>
                </a:lnTo>
                <a:lnTo>
                  <a:pt x="41411" y="28928"/>
                </a:lnTo>
                <a:lnTo>
                  <a:pt x="41411" y="28928"/>
                </a:lnTo>
                <a:lnTo>
                  <a:pt x="42352" y="28928"/>
                </a:lnTo>
                <a:lnTo>
                  <a:pt x="42352" y="28928"/>
                </a:lnTo>
                <a:lnTo>
                  <a:pt x="42352" y="28928"/>
                </a:lnTo>
                <a:lnTo>
                  <a:pt x="42352" y="28928"/>
                </a:lnTo>
                <a:lnTo>
                  <a:pt x="43764" y="28928"/>
                </a:lnTo>
                <a:lnTo>
                  <a:pt x="43764" y="28928"/>
                </a:lnTo>
                <a:lnTo>
                  <a:pt x="43764" y="28928"/>
                </a:lnTo>
                <a:lnTo>
                  <a:pt x="43764" y="25714"/>
                </a:lnTo>
                <a:lnTo>
                  <a:pt x="43764" y="25714"/>
                </a:lnTo>
                <a:lnTo>
                  <a:pt x="43764" y="25714"/>
                </a:lnTo>
                <a:lnTo>
                  <a:pt x="43764" y="25714"/>
                </a:lnTo>
                <a:lnTo>
                  <a:pt x="44705" y="25714"/>
                </a:lnTo>
                <a:lnTo>
                  <a:pt x="44705" y="25714"/>
                </a:lnTo>
                <a:lnTo>
                  <a:pt x="44705" y="25714"/>
                </a:lnTo>
                <a:lnTo>
                  <a:pt x="45647" y="25714"/>
                </a:lnTo>
                <a:lnTo>
                  <a:pt x="45647" y="25714"/>
                </a:lnTo>
                <a:lnTo>
                  <a:pt x="45647" y="25714"/>
                </a:lnTo>
                <a:lnTo>
                  <a:pt x="45647" y="23571"/>
                </a:lnTo>
                <a:lnTo>
                  <a:pt x="45647" y="23571"/>
                </a:lnTo>
                <a:lnTo>
                  <a:pt x="45647" y="25714"/>
                </a:lnTo>
                <a:lnTo>
                  <a:pt x="46588" y="25714"/>
                </a:lnTo>
                <a:lnTo>
                  <a:pt x="46588" y="23571"/>
                </a:lnTo>
                <a:lnTo>
                  <a:pt x="46588" y="23571"/>
                </a:lnTo>
                <a:lnTo>
                  <a:pt x="46588" y="23571"/>
                </a:lnTo>
                <a:lnTo>
                  <a:pt x="46588" y="23571"/>
                </a:lnTo>
                <a:lnTo>
                  <a:pt x="47529" y="23571"/>
                </a:lnTo>
                <a:lnTo>
                  <a:pt x="47529" y="23571"/>
                </a:lnTo>
                <a:lnTo>
                  <a:pt x="47529" y="23571"/>
                </a:lnTo>
                <a:lnTo>
                  <a:pt x="48941" y="23571"/>
                </a:lnTo>
                <a:lnTo>
                  <a:pt x="48941" y="23571"/>
                </a:lnTo>
                <a:lnTo>
                  <a:pt x="48941" y="23571"/>
                </a:lnTo>
                <a:lnTo>
                  <a:pt x="47529" y="23571"/>
                </a:lnTo>
                <a:lnTo>
                  <a:pt x="47529" y="21428"/>
                </a:lnTo>
                <a:lnTo>
                  <a:pt x="48941" y="21428"/>
                </a:lnTo>
                <a:lnTo>
                  <a:pt x="48941" y="21428"/>
                </a:lnTo>
                <a:lnTo>
                  <a:pt x="48941" y="23571"/>
                </a:lnTo>
                <a:lnTo>
                  <a:pt x="48941" y="23571"/>
                </a:lnTo>
                <a:lnTo>
                  <a:pt x="48941" y="23571"/>
                </a:lnTo>
                <a:lnTo>
                  <a:pt x="49882" y="23571"/>
                </a:lnTo>
                <a:lnTo>
                  <a:pt x="49882" y="21428"/>
                </a:lnTo>
                <a:lnTo>
                  <a:pt x="49882" y="21428"/>
                </a:lnTo>
                <a:lnTo>
                  <a:pt x="49882" y="21428"/>
                </a:lnTo>
                <a:lnTo>
                  <a:pt x="49882" y="21428"/>
                </a:lnTo>
                <a:lnTo>
                  <a:pt x="49882" y="21428"/>
                </a:lnTo>
                <a:lnTo>
                  <a:pt x="49882" y="21428"/>
                </a:lnTo>
                <a:lnTo>
                  <a:pt x="50823" y="21428"/>
                </a:lnTo>
                <a:lnTo>
                  <a:pt x="50823" y="21428"/>
                </a:lnTo>
                <a:lnTo>
                  <a:pt x="50823" y="19285"/>
                </a:lnTo>
                <a:lnTo>
                  <a:pt x="50823" y="19285"/>
                </a:lnTo>
                <a:lnTo>
                  <a:pt x="51764" y="19285"/>
                </a:lnTo>
                <a:lnTo>
                  <a:pt x="51764" y="19285"/>
                </a:lnTo>
                <a:lnTo>
                  <a:pt x="51764" y="19285"/>
                </a:lnTo>
                <a:lnTo>
                  <a:pt x="51764" y="19285"/>
                </a:lnTo>
                <a:lnTo>
                  <a:pt x="51764" y="19285"/>
                </a:lnTo>
                <a:lnTo>
                  <a:pt x="52705" y="19285"/>
                </a:lnTo>
                <a:lnTo>
                  <a:pt x="52705" y="19285"/>
                </a:lnTo>
                <a:lnTo>
                  <a:pt x="52705" y="19285"/>
                </a:lnTo>
                <a:lnTo>
                  <a:pt x="52705" y="1928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42" name="Shape 742"/>
          <p:cNvSpPr/>
          <p:nvPr/>
        </p:nvSpPr>
        <p:spPr>
          <a:xfrm>
            <a:off x="5273278" y="2265363"/>
            <a:ext cx="303610" cy="177800"/>
          </a:xfrm>
          <a:custGeom>
            <a:avLst/>
            <a:gdLst/>
            <a:ahLst/>
            <a:cxnLst/>
            <a:rect l="0" t="0" r="0" b="0"/>
            <a:pathLst>
              <a:path w="120000" h="120000" extrusionOk="0">
                <a:moveTo>
                  <a:pt x="52705" y="19285"/>
                </a:moveTo>
                <a:lnTo>
                  <a:pt x="52705" y="19285"/>
                </a:lnTo>
                <a:lnTo>
                  <a:pt x="53647" y="19285"/>
                </a:lnTo>
                <a:lnTo>
                  <a:pt x="53647" y="19285"/>
                </a:lnTo>
                <a:lnTo>
                  <a:pt x="53647" y="19285"/>
                </a:lnTo>
                <a:lnTo>
                  <a:pt x="55058" y="19285"/>
                </a:lnTo>
                <a:lnTo>
                  <a:pt x="55058" y="19285"/>
                </a:lnTo>
                <a:lnTo>
                  <a:pt x="55058" y="19285"/>
                </a:lnTo>
                <a:lnTo>
                  <a:pt x="55058" y="19285"/>
                </a:lnTo>
                <a:lnTo>
                  <a:pt x="56000" y="19285"/>
                </a:lnTo>
                <a:lnTo>
                  <a:pt x="56000" y="21428"/>
                </a:lnTo>
                <a:lnTo>
                  <a:pt x="56000" y="21428"/>
                </a:lnTo>
                <a:lnTo>
                  <a:pt x="56000" y="21428"/>
                </a:lnTo>
                <a:lnTo>
                  <a:pt x="56000" y="21428"/>
                </a:lnTo>
                <a:lnTo>
                  <a:pt x="56000" y="19285"/>
                </a:lnTo>
                <a:lnTo>
                  <a:pt x="56941" y="19285"/>
                </a:lnTo>
                <a:lnTo>
                  <a:pt x="56941" y="19285"/>
                </a:lnTo>
                <a:lnTo>
                  <a:pt x="56941" y="19285"/>
                </a:lnTo>
                <a:lnTo>
                  <a:pt x="57882" y="19285"/>
                </a:lnTo>
                <a:lnTo>
                  <a:pt x="57882" y="19285"/>
                </a:lnTo>
                <a:lnTo>
                  <a:pt x="57882" y="19285"/>
                </a:lnTo>
                <a:lnTo>
                  <a:pt x="57882" y="19285"/>
                </a:lnTo>
                <a:lnTo>
                  <a:pt x="57882" y="19285"/>
                </a:lnTo>
                <a:lnTo>
                  <a:pt x="58823" y="19285"/>
                </a:lnTo>
                <a:lnTo>
                  <a:pt x="58823" y="19285"/>
                </a:lnTo>
                <a:lnTo>
                  <a:pt x="57882" y="19285"/>
                </a:lnTo>
                <a:lnTo>
                  <a:pt x="57882" y="16071"/>
                </a:lnTo>
                <a:lnTo>
                  <a:pt x="57882" y="16071"/>
                </a:lnTo>
                <a:lnTo>
                  <a:pt x="57882" y="16071"/>
                </a:lnTo>
                <a:lnTo>
                  <a:pt x="57882" y="16071"/>
                </a:lnTo>
                <a:lnTo>
                  <a:pt x="56941" y="16071"/>
                </a:lnTo>
                <a:lnTo>
                  <a:pt x="56941" y="16071"/>
                </a:lnTo>
                <a:lnTo>
                  <a:pt x="57882" y="16071"/>
                </a:lnTo>
                <a:lnTo>
                  <a:pt x="57882" y="16071"/>
                </a:lnTo>
                <a:lnTo>
                  <a:pt x="57882" y="16071"/>
                </a:lnTo>
                <a:lnTo>
                  <a:pt x="57882" y="16071"/>
                </a:lnTo>
                <a:lnTo>
                  <a:pt x="57882" y="16071"/>
                </a:lnTo>
                <a:lnTo>
                  <a:pt x="58823" y="16071"/>
                </a:lnTo>
                <a:lnTo>
                  <a:pt x="58823" y="16071"/>
                </a:lnTo>
                <a:lnTo>
                  <a:pt x="58823" y="16071"/>
                </a:lnTo>
                <a:lnTo>
                  <a:pt x="58823" y="16071"/>
                </a:lnTo>
                <a:lnTo>
                  <a:pt x="60235" y="16071"/>
                </a:lnTo>
                <a:lnTo>
                  <a:pt x="60235" y="16071"/>
                </a:lnTo>
                <a:lnTo>
                  <a:pt x="60235" y="16071"/>
                </a:lnTo>
                <a:lnTo>
                  <a:pt x="60235" y="13928"/>
                </a:lnTo>
                <a:lnTo>
                  <a:pt x="61176" y="13928"/>
                </a:lnTo>
                <a:lnTo>
                  <a:pt x="61176" y="13928"/>
                </a:lnTo>
                <a:lnTo>
                  <a:pt x="61176" y="13928"/>
                </a:lnTo>
                <a:lnTo>
                  <a:pt x="61176" y="13928"/>
                </a:lnTo>
                <a:lnTo>
                  <a:pt x="62117" y="13928"/>
                </a:lnTo>
                <a:lnTo>
                  <a:pt x="62117" y="16071"/>
                </a:lnTo>
                <a:lnTo>
                  <a:pt x="61176" y="16071"/>
                </a:lnTo>
                <a:lnTo>
                  <a:pt x="61176" y="16071"/>
                </a:lnTo>
                <a:lnTo>
                  <a:pt x="62117" y="16071"/>
                </a:lnTo>
                <a:lnTo>
                  <a:pt x="62117" y="16071"/>
                </a:lnTo>
                <a:lnTo>
                  <a:pt x="62117" y="16071"/>
                </a:lnTo>
                <a:lnTo>
                  <a:pt x="62117" y="16071"/>
                </a:lnTo>
                <a:lnTo>
                  <a:pt x="63058" y="16071"/>
                </a:lnTo>
                <a:lnTo>
                  <a:pt x="63058" y="16071"/>
                </a:lnTo>
                <a:lnTo>
                  <a:pt x="63058" y="16071"/>
                </a:lnTo>
                <a:lnTo>
                  <a:pt x="64000" y="16071"/>
                </a:lnTo>
                <a:lnTo>
                  <a:pt x="64000" y="16071"/>
                </a:lnTo>
                <a:lnTo>
                  <a:pt x="64000" y="16071"/>
                </a:lnTo>
                <a:lnTo>
                  <a:pt x="64000" y="16071"/>
                </a:lnTo>
                <a:lnTo>
                  <a:pt x="64000" y="16071"/>
                </a:lnTo>
                <a:lnTo>
                  <a:pt x="65411" y="16071"/>
                </a:lnTo>
                <a:lnTo>
                  <a:pt x="65411" y="16071"/>
                </a:lnTo>
                <a:lnTo>
                  <a:pt x="65411" y="16071"/>
                </a:lnTo>
                <a:lnTo>
                  <a:pt x="65411" y="16071"/>
                </a:lnTo>
                <a:lnTo>
                  <a:pt x="65411" y="16071"/>
                </a:lnTo>
                <a:lnTo>
                  <a:pt x="65411" y="16071"/>
                </a:lnTo>
                <a:lnTo>
                  <a:pt x="64000" y="16071"/>
                </a:lnTo>
                <a:lnTo>
                  <a:pt x="64000" y="16071"/>
                </a:lnTo>
                <a:lnTo>
                  <a:pt x="64000" y="16071"/>
                </a:lnTo>
                <a:lnTo>
                  <a:pt x="64000" y="16071"/>
                </a:lnTo>
                <a:lnTo>
                  <a:pt x="64000" y="13928"/>
                </a:lnTo>
                <a:lnTo>
                  <a:pt x="64000" y="13928"/>
                </a:lnTo>
                <a:lnTo>
                  <a:pt x="65411" y="13928"/>
                </a:lnTo>
                <a:lnTo>
                  <a:pt x="65411" y="13928"/>
                </a:lnTo>
                <a:lnTo>
                  <a:pt x="65411" y="13928"/>
                </a:lnTo>
                <a:lnTo>
                  <a:pt x="65411" y="13928"/>
                </a:lnTo>
                <a:lnTo>
                  <a:pt x="65411" y="13928"/>
                </a:lnTo>
                <a:lnTo>
                  <a:pt x="66352" y="13928"/>
                </a:lnTo>
                <a:lnTo>
                  <a:pt x="66352" y="13928"/>
                </a:lnTo>
                <a:lnTo>
                  <a:pt x="66352" y="13928"/>
                </a:lnTo>
                <a:lnTo>
                  <a:pt x="67294" y="13928"/>
                </a:lnTo>
                <a:lnTo>
                  <a:pt x="67294" y="13928"/>
                </a:lnTo>
                <a:lnTo>
                  <a:pt x="67294" y="13928"/>
                </a:lnTo>
                <a:lnTo>
                  <a:pt x="67294" y="13928"/>
                </a:lnTo>
                <a:lnTo>
                  <a:pt x="68235" y="13928"/>
                </a:lnTo>
                <a:lnTo>
                  <a:pt x="68235" y="13928"/>
                </a:lnTo>
                <a:lnTo>
                  <a:pt x="68235" y="13928"/>
                </a:lnTo>
                <a:lnTo>
                  <a:pt x="68235" y="13928"/>
                </a:lnTo>
                <a:lnTo>
                  <a:pt x="69176" y="13928"/>
                </a:lnTo>
                <a:lnTo>
                  <a:pt x="69176" y="11785"/>
                </a:lnTo>
                <a:lnTo>
                  <a:pt x="69176" y="11785"/>
                </a:lnTo>
                <a:lnTo>
                  <a:pt x="69176" y="11785"/>
                </a:lnTo>
                <a:lnTo>
                  <a:pt x="70588" y="11785"/>
                </a:lnTo>
                <a:lnTo>
                  <a:pt x="70588" y="13928"/>
                </a:lnTo>
                <a:lnTo>
                  <a:pt x="70588" y="13928"/>
                </a:lnTo>
                <a:lnTo>
                  <a:pt x="70588" y="13928"/>
                </a:lnTo>
                <a:lnTo>
                  <a:pt x="70588" y="13928"/>
                </a:lnTo>
                <a:lnTo>
                  <a:pt x="71529" y="13928"/>
                </a:lnTo>
                <a:lnTo>
                  <a:pt x="71529" y="13928"/>
                </a:lnTo>
                <a:lnTo>
                  <a:pt x="71529" y="13928"/>
                </a:lnTo>
                <a:lnTo>
                  <a:pt x="71529" y="13928"/>
                </a:lnTo>
                <a:lnTo>
                  <a:pt x="72470" y="13928"/>
                </a:lnTo>
                <a:lnTo>
                  <a:pt x="72470" y="13928"/>
                </a:lnTo>
                <a:lnTo>
                  <a:pt x="72470" y="13928"/>
                </a:lnTo>
                <a:lnTo>
                  <a:pt x="73411" y="13928"/>
                </a:lnTo>
                <a:lnTo>
                  <a:pt x="73411" y="13928"/>
                </a:lnTo>
                <a:lnTo>
                  <a:pt x="73411" y="13928"/>
                </a:lnTo>
                <a:lnTo>
                  <a:pt x="73411" y="13928"/>
                </a:lnTo>
                <a:lnTo>
                  <a:pt x="74352" y="13928"/>
                </a:lnTo>
                <a:lnTo>
                  <a:pt x="74352" y="13928"/>
                </a:lnTo>
                <a:lnTo>
                  <a:pt x="74352" y="13928"/>
                </a:lnTo>
                <a:lnTo>
                  <a:pt x="74352" y="13928"/>
                </a:lnTo>
                <a:lnTo>
                  <a:pt x="74352" y="13928"/>
                </a:lnTo>
                <a:lnTo>
                  <a:pt x="74352" y="13928"/>
                </a:lnTo>
                <a:lnTo>
                  <a:pt x="75764" y="13928"/>
                </a:lnTo>
                <a:lnTo>
                  <a:pt x="75764" y="13928"/>
                </a:lnTo>
                <a:lnTo>
                  <a:pt x="75764" y="13928"/>
                </a:lnTo>
                <a:lnTo>
                  <a:pt x="75764" y="13928"/>
                </a:lnTo>
                <a:lnTo>
                  <a:pt x="75764" y="13928"/>
                </a:lnTo>
                <a:lnTo>
                  <a:pt x="76705" y="13928"/>
                </a:lnTo>
                <a:lnTo>
                  <a:pt x="76705" y="13928"/>
                </a:lnTo>
                <a:lnTo>
                  <a:pt x="76705" y="13928"/>
                </a:lnTo>
                <a:lnTo>
                  <a:pt x="76705" y="13928"/>
                </a:lnTo>
                <a:lnTo>
                  <a:pt x="76705" y="13928"/>
                </a:lnTo>
                <a:lnTo>
                  <a:pt x="76705" y="13928"/>
                </a:lnTo>
                <a:lnTo>
                  <a:pt x="77647" y="13928"/>
                </a:lnTo>
                <a:lnTo>
                  <a:pt x="77647" y="13928"/>
                </a:lnTo>
                <a:lnTo>
                  <a:pt x="77647" y="13928"/>
                </a:lnTo>
                <a:lnTo>
                  <a:pt x="77647" y="13928"/>
                </a:lnTo>
                <a:lnTo>
                  <a:pt x="78588" y="13928"/>
                </a:lnTo>
                <a:lnTo>
                  <a:pt x="78588" y="13928"/>
                </a:lnTo>
                <a:lnTo>
                  <a:pt x="78588" y="13928"/>
                </a:lnTo>
                <a:lnTo>
                  <a:pt x="78588" y="13928"/>
                </a:lnTo>
                <a:lnTo>
                  <a:pt x="79529" y="13928"/>
                </a:lnTo>
                <a:lnTo>
                  <a:pt x="79529" y="13928"/>
                </a:lnTo>
                <a:lnTo>
                  <a:pt x="79529" y="13928"/>
                </a:lnTo>
                <a:lnTo>
                  <a:pt x="79529" y="13928"/>
                </a:lnTo>
                <a:lnTo>
                  <a:pt x="79529" y="13928"/>
                </a:lnTo>
                <a:lnTo>
                  <a:pt x="80941" y="13928"/>
                </a:lnTo>
                <a:lnTo>
                  <a:pt x="80941" y="13928"/>
                </a:lnTo>
                <a:lnTo>
                  <a:pt x="80941" y="13928"/>
                </a:lnTo>
                <a:lnTo>
                  <a:pt x="81882" y="13928"/>
                </a:lnTo>
                <a:lnTo>
                  <a:pt x="81882" y="13928"/>
                </a:lnTo>
                <a:lnTo>
                  <a:pt x="81882" y="13928"/>
                </a:lnTo>
                <a:lnTo>
                  <a:pt x="81882" y="11785"/>
                </a:lnTo>
                <a:lnTo>
                  <a:pt x="81882" y="11785"/>
                </a:lnTo>
                <a:lnTo>
                  <a:pt x="82823" y="11785"/>
                </a:lnTo>
                <a:lnTo>
                  <a:pt x="82823" y="11785"/>
                </a:lnTo>
                <a:lnTo>
                  <a:pt x="82823" y="11785"/>
                </a:lnTo>
                <a:lnTo>
                  <a:pt x="82823" y="11785"/>
                </a:lnTo>
                <a:lnTo>
                  <a:pt x="83764" y="11785"/>
                </a:lnTo>
                <a:lnTo>
                  <a:pt x="83764" y="11785"/>
                </a:lnTo>
                <a:lnTo>
                  <a:pt x="83764" y="11785"/>
                </a:lnTo>
                <a:lnTo>
                  <a:pt x="84705" y="11785"/>
                </a:lnTo>
                <a:lnTo>
                  <a:pt x="84705" y="11785"/>
                </a:lnTo>
                <a:lnTo>
                  <a:pt x="84705" y="11785"/>
                </a:lnTo>
                <a:lnTo>
                  <a:pt x="84705" y="11785"/>
                </a:lnTo>
                <a:lnTo>
                  <a:pt x="86117" y="11785"/>
                </a:lnTo>
                <a:lnTo>
                  <a:pt x="86117" y="11785"/>
                </a:lnTo>
                <a:lnTo>
                  <a:pt x="86117" y="11785"/>
                </a:lnTo>
                <a:lnTo>
                  <a:pt x="86117" y="11785"/>
                </a:lnTo>
                <a:lnTo>
                  <a:pt x="87058" y="11785"/>
                </a:lnTo>
                <a:lnTo>
                  <a:pt x="87058" y="11785"/>
                </a:lnTo>
                <a:lnTo>
                  <a:pt x="87058" y="11785"/>
                </a:lnTo>
                <a:lnTo>
                  <a:pt x="87058" y="11785"/>
                </a:lnTo>
                <a:lnTo>
                  <a:pt x="88000" y="11785"/>
                </a:lnTo>
                <a:lnTo>
                  <a:pt x="88000" y="11785"/>
                </a:lnTo>
                <a:lnTo>
                  <a:pt x="88000" y="11785"/>
                </a:lnTo>
                <a:lnTo>
                  <a:pt x="88000" y="11785"/>
                </a:lnTo>
                <a:lnTo>
                  <a:pt x="88000" y="11785"/>
                </a:lnTo>
                <a:lnTo>
                  <a:pt x="88941" y="11785"/>
                </a:lnTo>
                <a:lnTo>
                  <a:pt x="88941" y="11785"/>
                </a:lnTo>
                <a:lnTo>
                  <a:pt x="88941" y="11785"/>
                </a:lnTo>
                <a:lnTo>
                  <a:pt x="88941" y="11785"/>
                </a:lnTo>
                <a:lnTo>
                  <a:pt x="88941" y="11785"/>
                </a:lnTo>
                <a:lnTo>
                  <a:pt x="88941" y="11785"/>
                </a:lnTo>
                <a:lnTo>
                  <a:pt x="89882" y="11785"/>
                </a:lnTo>
                <a:lnTo>
                  <a:pt x="89882" y="9642"/>
                </a:lnTo>
                <a:lnTo>
                  <a:pt x="89882" y="9642"/>
                </a:lnTo>
                <a:lnTo>
                  <a:pt x="89882" y="9642"/>
                </a:lnTo>
                <a:lnTo>
                  <a:pt x="89882" y="9642"/>
                </a:lnTo>
                <a:lnTo>
                  <a:pt x="91294" y="9642"/>
                </a:lnTo>
                <a:lnTo>
                  <a:pt x="91294" y="9642"/>
                </a:lnTo>
                <a:lnTo>
                  <a:pt x="91294" y="9642"/>
                </a:lnTo>
                <a:lnTo>
                  <a:pt x="91294" y="9642"/>
                </a:lnTo>
                <a:lnTo>
                  <a:pt x="92235" y="9642"/>
                </a:lnTo>
                <a:lnTo>
                  <a:pt x="92235" y="9642"/>
                </a:lnTo>
                <a:lnTo>
                  <a:pt x="92235" y="9642"/>
                </a:lnTo>
                <a:lnTo>
                  <a:pt x="92235" y="9642"/>
                </a:lnTo>
                <a:lnTo>
                  <a:pt x="93176" y="9642"/>
                </a:lnTo>
                <a:lnTo>
                  <a:pt x="93176" y="9642"/>
                </a:lnTo>
                <a:lnTo>
                  <a:pt x="93176" y="9642"/>
                </a:lnTo>
                <a:lnTo>
                  <a:pt x="94117" y="9642"/>
                </a:lnTo>
                <a:lnTo>
                  <a:pt x="94117" y="9642"/>
                </a:lnTo>
                <a:lnTo>
                  <a:pt x="94117" y="9642"/>
                </a:lnTo>
                <a:lnTo>
                  <a:pt x="94117" y="9642"/>
                </a:lnTo>
                <a:lnTo>
                  <a:pt x="94117" y="9642"/>
                </a:lnTo>
                <a:lnTo>
                  <a:pt x="94117" y="7499"/>
                </a:lnTo>
                <a:lnTo>
                  <a:pt x="95058" y="7499"/>
                </a:lnTo>
                <a:lnTo>
                  <a:pt x="95058" y="7499"/>
                </a:lnTo>
                <a:lnTo>
                  <a:pt x="95058" y="7499"/>
                </a:lnTo>
                <a:lnTo>
                  <a:pt x="95058" y="7499"/>
                </a:lnTo>
                <a:lnTo>
                  <a:pt x="96470" y="7499"/>
                </a:lnTo>
                <a:lnTo>
                  <a:pt x="96470" y="7499"/>
                </a:lnTo>
                <a:lnTo>
                  <a:pt x="96470" y="7499"/>
                </a:lnTo>
                <a:lnTo>
                  <a:pt x="96470" y="9642"/>
                </a:lnTo>
                <a:lnTo>
                  <a:pt x="97411" y="9642"/>
                </a:lnTo>
                <a:lnTo>
                  <a:pt x="97411" y="9642"/>
                </a:lnTo>
                <a:lnTo>
                  <a:pt x="97411" y="9642"/>
                </a:lnTo>
                <a:lnTo>
                  <a:pt x="97411" y="9642"/>
                </a:lnTo>
                <a:lnTo>
                  <a:pt x="98352" y="9642"/>
                </a:lnTo>
                <a:lnTo>
                  <a:pt x="98352" y="9642"/>
                </a:lnTo>
                <a:lnTo>
                  <a:pt x="98352" y="7499"/>
                </a:lnTo>
                <a:lnTo>
                  <a:pt x="98352" y="7499"/>
                </a:lnTo>
                <a:lnTo>
                  <a:pt x="98352" y="7499"/>
                </a:lnTo>
                <a:lnTo>
                  <a:pt x="97411" y="7499"/>
                </a:lnTo>
                <a:lnTo>
                  <a:pt x="97411" y="7499"/>
                </a:lnTo>
                <a:lnTo>
                  <a:pt x="97411" y="7499"/>
                </a:lnTo>
                <a:lnTo>
                  <a:pt x="97411" y="7499"/>
                </a:lnTo>
                <a:lnTo>
                  <a:pt x="97411" y="7499"/>
                </a:lnTo>
                <a:lnTo>
                  <a:pt x="98352" y="7499"/>
                </a:lnTo>
                <a:lnTo>
                  <a:pt x="98352" y="4285"/>
                </a:lnTo>
                <a:lnTo>
                  <a:pt x="98352" y="4285"/>
                </a:lnTo>
                <a:lnTo>
                  <a:pt x="98352" y="4285"/>
                </a:lnTo>
                <a:lnTo>
                  <a:pt x="98352" y="4285"/>
                </a:lnTo>
                <a:lnTo>
                  <a:pt x="99294" y="4285"/>
                </a:lnTo>
                <a:lnTo>
                  <a:pt x="99294" y="4285"/>
                </a:lnTo>
                <a:lnTo>
                  <a:pt x="99294" y="4285"/>
                </a:lnTo>
                <a:lnTo>
                  <a:pt x="100235" y="4285"/>
                </a:lnTo>
                <a:lnTo>
                  <a:pt x="100235" y="4285"/>
                </a:lnTo>
                <a:lnTo>
                  <a:pt x="100235" y="4285"/>
                </a:lnTo>
                <a:lnTo>
                  <a:pt x="100235" y="4285"/>
                </a:lnTo>
                <a:lnTo>
                  <a:pt x="100235" y="4285"/>
                </a:lnTo>
                <a:lnTo>
                  <a:pt x="101647" y="4285"/>
                </a:lnTo>
                <a:lnTo>
                  <a:pt x="101647" y="4285"/>
                </a:lnTo>
                <a:lnTo>
                  <a:pt x="101647" y="4285"/>
                </a:lnTo>
                <a:lnTo>
                  <a:pt x="101647" y="4285"/>
                </a:lnTo>
                <a:lnTo>
                  <a:pt x="101647" y="4285"/>
                </a:lnTo>
                <a:lnTo>
                  <a:pt x="101647" y="2142"/>
                </a:lnTo>
                <a:lnTo>
                  <a:pt x="102588" y="2142"/>
                </a:lnTo>
                <a:lnTo>
                  <a:pt x="102588" y="2142"/>
                </a:lnTo>
                <a:lnTo>
                  <a:pt x="102588" y="2142"/>
                </a:lnTo>
                <a:lnTo>
                  <a:pt x="103529" y="2142"/>
                </a:lnTo>
                <a:lnTo>
                  <a:pt x="103529" y="2142"/>
                </a:lnTo>
                <a:lnTo>
                  <a:pt x="103529" y="2142"/>
                </a:lnTo>
                <a:lnTo>
                  <a:pt x="103529" y="2142"/>
                </a:lnTo>
                <a:lnTo>
                  <a:pt x="103529" y="2142"/>
                </a:lnTo>
                <a:lnTo>
                  <a:pt x="104470" y="2142"/>
                </a:lnTo>
                <a:lnTo>
                  <a:pt x="104470" y="2142"/>
                </a:lnTo>
                <a:lnTo>
                  <a:pt x="104470" y="2142"/>
                </a:lnTo>
                <a:lnTo>
                  <a:pt x="104470" y="2142"/>
                </a:lnTo>
                <a:lnTo>
                  <a:pt x="104470" y="2142"/>
                </a:lnTo>
                <a:lnTo>
                  <a:pt x="105411" y="2142"/>
                </a:lnTo>
                <a:lnTo>
                  <a:pt x="105411" y="2142"/>
                </a:lnTo>
                <a:lnTo>
                  <a:pt x="105411" y="2142"/>
                </a:lnTo>
                <a:lnTo>
                  <a:pt x="106823" y="2142"/>
                </a:lnTo>
                <a:lnTo>
                  <a:pt x="106823" y="2142"/>
                </a:lnTo>
                <a:lnTo>
                  <a:pt x="106823" y="2142"/>
                </a:lnTo>
                <a:lnTo>
                  <a:pt x="106823" y="2142"/>
                </a:lnTo>
                <a:lnTo>
                  <a:pt x="107764" y="2142"/>
                </a:lnTo>
                <a:lnTo>
                  <a:pt x="107764" y="2142"/>
                </a:lnTo>
                <a:lnTo>
                  <a:pt x="107764" y="2142"/>
                </a:lnTo>
                <a:lnTo>
                  <a:pt x="107764" y="0"/>
                </a:lnTo>
                <a:lnTo>
                  <a:pt x="107764" y="0"/>
                </a:lnTo>
                <a:lnTo>
                  <a:pt x="108705" y="0"/>
                </a:lnTo>
                <a:lnTo>
                  <a:pt x="108705" y="0"/>
                </a:lnTo>
                <a:lnTo>
                  <a:pt x="108705" y="0"/>
                </a:lnTo>
                <a:lnTo>
                  <a:pt x="109647" y="0"/>
                </a:lnTo>
                <a:lnTo>
                  <a:pt x="109647" y="0"/>
                </a:lnTo>
                <a:lnTo>
                  <a:pt x="109647" y="0"/>
                </a:lnTo>
                <a:lnTo>
                  <a:pt x="109647" y="0"/>
                </a:lnTo>
                <a:lnTo>
                  <a:pt x="109647" y="0"/>
                </a:lnTo>
                <a:lnTo>
                  <a:pt x="110588" y="0"/>
                </a:lnTo>
                <a:lnTo>
                  <a:pt x="110588" y="0"/>
                </a:lnTo>
                <a:lnTo>
                  <a:pt x="110588" y="0"/>
                </a:lnTo>
                <a:lnTo>
                  <a:pt x="110588" y="0"/>
                </a:lnTo>
                <a:lnTo>
                  <a:pt x="110588" y="0"/>
                </a:lnTo>
                <a:lnTo>
                  <a:pt x="112000" y="0"/>
                </a:lnTo>
                <a:lnTo>
                  <a:pt x="112000" y="0"/>
                </a:lnTo>
                <a:lnTo>
                  <a:pt x="112000" y="0"/>
                </a:lnTo>
                <a:lnTo>
                  <a:pt x="112000" y="0"/>
                </a:lnTo>
                <a:lnTo>
                  <a:pt x="112000" y="0"/>
                </a:lnTo>
                <a:lnTo>
                  <a:pt x="112941" y="0"/>
                </a:lnTo>
                <a:lnTo>
                  <a:pt x="112941" y="0"/>
                </a:lnTo>
                <a:lnTo>
                  <a:pt x="112941" y="0"/>
                </a:lnTo>
                <a:lnTo>
                  <a:pt x="112941" y="0"/>
                </a:lnTo>
                <a:lnTo>
                  <a:pt x="113882" y="0"/>
                </a:lnTo>
                <a:lnTo>
                  <a:pt x="113882" y="0"/>
                </a:lnTo>
                <a:lnTo>
                  <a:pt x="113882" y="0"/>
                </a:lnTo>
                <a:lnTo>
                  <a:pt x="114823" y="0"/>
                </a:lnTo>
                <a:lnTo>
                  <a:pt x="114823" y="0"/>
                </a:lnTo>
                <a:lnTo>
                  <a:pt x="114823" y="0"/>
                </a:lnTo>
                <a:lnTo>
                  <a:pt x="114823" y="0"/>
                </a:lnTo>
                <a:lnTo>
                  <a:pt x="115764" y="0"/>
                </a:lnTo>
                <a:lnTo>
                  <a:pt x="115764" y="0"/>
                </a:lnTo>
                <a:lnTo>
                  <a:pt x="115764" y="2142"/>
                </a:lnTo>
                <a:lnTo>
                  <a:pt x="115764" y="2142"/>
                </a:lnTo>
                <a:lnTo>
                  <a:pt x="115764" y="2142"/>
                </a:lnTo>
                <a:lnTo>
                  <a:pt x="117176" y="2142"/>
                </a:lnTo>
                <a:lnTo>
                  <a:pt x="117176" y="2142"/>
                </a:lnTo>
                <a:lnTo>
                  <a:pt x="117176" y="2142"/>
                </a:lnTo>
                <a:lnTo>
                  <a:pt x="117176" y="2142"/>
                </a:lnTo>
                <a:lnTo>
                  <a:pt x="118117" y="2142"/>
                </a:lnTo>
                <a:lnTo>
                  <a:pt x="118117" y="2142"/>
                </a:lnTo>
                <a:lnTo>
                  <a:pt x="118117" y="2142"/>
                </a:lnTo>
                <a:lnTo>
                  <a:pt x="118117" y="2142"/>
                </a:lnTo>
                <a:lnTo>
                  <a:pt x="118117" y="2142"/>
                </a:lnTo>
                <a:lnTo>
                  <a:pt x="118117" y="4285"/>
                </a:lnTo>
                <a:lnTo>
                  <a:pt x="118117" y="4285"/>
                </a:lnTo>
                <a:lnTo>
                  <a:pt x="119058" y="4285"/>
                </a:lnTo>
                <a:lnTo>
                  <a:pt x="119058" y="4285"/>
                </a:lnTo>
                <a:lnTo>
                  <a:pt x="119058" y="4285"/>
                </a:lnTo>
                <a:lnTo>
                  <a:pt x="119058" y="4285"/>
                </a:lnTo>
                <a:lnTo>
                  <a:pt x="119058" y="4285"/>
                </a:lnTo>
                <a:lnTo>
                  <a:pt x="119058" y="7499"/>
                </a:lnTo>
                <a:lnTo>
                  <a:pt x="120000" y="7499"/>
                </a:lnTo>
                <a:lnTo>
                  <a:pt x="120000" y="7499"/>
                </a:lnTo>
                <a:lnTo>
                  <a:pt x="119058" y="7499"/>
                </a:lnTo>
                <a:lnTo>
                  <a:pt x="119058" y="7499"/>
                </a:lnTo>
                <a:lnTo>
                  <a:pt x="119058" y="7499"/>
                </a:lnTo>
                <a:lnTo>
                  <a:pt x="119058" y="7499"/>
                </a:lnTo>
                <a:lnTo>
                  <a:pt x="119058" y="7499"/>
                </a:lnTo>
                <a:lnTo>
                  <a:pt x="118117" y="7499"/>
                </a:lnTo>
                <a:lnTo>
                  <a:pt x="118117" y="7499"/>
                </a:lnTo>
                <a:lnTo>
                  <a:pt x="119058" y="7499"/>
                </a:lnTo>
                <a:lnTo>
                  <a:pt x="119058" y="9642"/>
                </a:lnTo>
                <a:lnTo>
                  <a:pt x="119058" y="9642"/>
                </a:lnTo>
                <a:lnTo>
                  <a:pt x="118117" y="9642"/>
                </a:lnTo>
                <a:lnTo>
                  <a:pt x="118117" y="9642"/>
                </a:lnTo>
                <a:lnTo>
                  <a:pt x="118117" y="9642"/>
                </a:lnTo>
                <a:lnTo>
                  <a:pt x="118117" y="9642"/>
                </a:lnTo>
                <a:lnTo>
                  <a:pt x="118117" y="9642"/>
                </a:lnTo>
                <a:lnTo>
                  <a:pt x="117176" y="9642"/>
                </a:lnTo>
                <a:lnTo>
                  <a:pt x="117176" y="11785"/>
                </a:lnTo>
                <a:lnTo>
                  <a:pt x="117176" y="11785"/>
                </a:lnTo>
                <a:lnTo>
                  <a:pt x="117176" y="11785"/>
                </a:lnTo>
                <a:lnTo>
                  <a:pt x="117176" y="11785"/>
                </a:lnTo>
                <a:lnTo>
                  <a:pt x="115764" y="11785"/>
                </a:lnTo>
                <a:lnTo>
                  <a:pt x="115764" y="11785"/>
                </a:lnTo>
                <a:lnTo>
                  <a:pt x="115764" y="11785"/>
                </a:lnTo>
                <a:lnTo>
                  <a:pt x="115764" y="11785"/>
                </a:lnTo>
                <a:lnTo>
                  <a:pt x="115764" y="11785"/>
                </a:lnTo>
                <a:lnTo>
                  <a:pt x="114823" y="11785"/>
                </a:lnTo>
                <a:lnTo>
                  <a:pt x="114823" y="11785"/>
                </a:lnTo>
                <a:lnTo>
                  <a:pt x="114823" y="13928"/>
                </a:lnTo>
                <a:lnTo>
                  <a:pt x="114823" y="13928"/>
                </a:lnTo>
                <a:lnTo>
                  <a:pt x="114823" y="13928"/>
                </a:lnTo>
                <a:lnTo>
                  <a:pt x="114823" y="13928"/>
                </a:lnTo>
                <a:lnTo>
                  <a:pt x="114823" y="13928"/>
                </a:lnTo>
                <a:lnTo>
                  <a:pt x="113882" y="13928"/>
                </a:lnTo>
                <a:lnTo>
                  <a:pt x="113882" y="13928"/>
                </a:lnTo>
                <a:lnTo>
                  <a:pt x="113882" y="13928"/>
                </a:lnTo>
                <a:lnTo>
                  <a:pt x="112941" y="13928"/>
                </a:lnTo>
                <a:lnTo>
                  <a:pt x="112941" y="13928"/>
                </a:lnTo>
                <a:lnTo>
                  <a:pt x="112941" y="13928"/>
                </a:lnTo>
                <a:lnTo>
                  <a:pt x="112941" y="13928"/>
                </a:lnTo>
                <a:lnTo>
                  <a:pt x="112000" y="13928"/>
                </a:lnTo>
                <a:lnTo>
                  <a:pt x="112000" y="13928"/>
                </a:lnTo>
                <a:lnTo>
                  <a:pt x="112000" y="13928"/>
                </a:lnTo>
                <a:lnTo>
                  <a:pt x="110588" y="13928"/>
                </a:lnTo>
                <a:lnTo>
                  <a:pt x="110588" y="16071"/>
                </a:lnTo>
                <a:lnTo>
                  <a:pt x="110588" y="16071"/>
                </a:lnTo>
                <a:lnTo>
                  <a:pt x="110588" y="16071"/>
                </a:lnTo>
                <a:lnTo>
                  <a:pt x="110588" y="16071"/>
                </a:lnTo>
                <a:lnTo>
                  <a:pt x="109647" y="16071"/>
                </a:lnTo>
                <a:lnTo>
                  <a:pt x="109647" y="16071"/>
                </a:lnTo>
                <a:lnTo>
                  <a:pt x="109647" y="16071"/>
                </a:lnTo>
                <a:lnTo>
                  <a:pt x="109647" y="16071"/>
                </a:lnTo>
                <a:lnTo>
                  <a:pt x="109647" y="16071"/>
                </a:lnTo>
                <a:lnTo>
                  <a:pt x="108705" y="16071"/>
                </a:lnTo>
                <a:lnTo>
                  <a:pt x="108705" y="16071"/>
                </a:lnTo>
                <a:lnTo>
                  <a:pt x="108705" y="16071"/>
                </a:lnTo>
                <a:lnTo>
                  <a:pt x="107764" y="16071"/>
                </a:lnTo>
                <a:lnTo>
                  <a:pt x="107764" y="16071"/>
                </a:lnTo>
                <a:lnTo>
                  <a:pt x="107764" y="16071"/>
                </a:lnTo>
                <a:lnTo>
                  <a:pt x="107764" y="16071"/>
                </a:lnTo>
                <a:lnTo>
                  <a:pt x="107764" y="16071"/>
                </a:lnTo>
                <a:lnTo>
                  <a:pt x="106823" y="16071"/>
                </a:lnTo>
                <a:lnTo>
                  <a:pt x="106823" y="16071"/>
                </a:lnTo>
                <a:lnTo>
                  <a:pt x="106823" y="19285"/>
                </a:lnTo>
                <a:lnTo>
                  <a:pt x="106823" y="19285"/>
                </a:lnTo>
                <a:lnTo>
                  <a:pt x="106823" y="19285"/>
                </a:lnTo>
                <a:lnTo>
                  <a:pt x="105411" y="19285"/>
                </a:lnTo>
                <a:lnTo>
                  <a:pt x="105411" y="19285"/>
                </a:lnTo>
                <a:lnTo>
                  <a:pt x="105411" y="19285"/>
                </a:lnTo>
                <a:lnTo>
                  <a:pt x="104470" y="19285"/>
                </a:lnTo>
                <a:lnTo>
                  <a:pt x="104470" y="19285"/>
                </a:lnTo>
                <a:lnTo>
                  <a:pt x="104470" y="19285"/>
                </a:lnTo>
                <a:lnTo>
                  <a:pt x="104470" y="19285"/>
                </a:lnTo>
                <a:lnTo>
                  <a:pt x="103529" y="19285"/>
                </a:lnTo>
                <a:lnTo>
                  <a:pt x="103529" y="19285"/>
                </a:lnTo>
                <a:lnTo>
                  <a:pt x="103529" y="19285"/>
                </a:lnTo>
                <a:lnTo>
                  <a:pt x="103529" y="19285"/>
                </a:lnTo>
                <a:lnTo>
                  <a:pt x="103529" y="19285"/>
                </a:lnTo>
                <a:lnTo>
                  <a:pt x="102588" y="19285"/>
                </a:lnTo>
                <a:lnTo>
                  <a:pt x="102588" y="19285"/>
                </a:lnTo>
                <a:lnTo>
                  <a:pt x="102588" y="19285"/>
                </a:lnTo>
                <a:lnTo>
                  <a:pt x="102588" y="19285"/>
                </a:lnTo>
                <a:lnTo>
                  <a:pt x="101647" y="19285"/>
                </a:lnTo>
                <a:lnTo>
                  <a:pt x="101647" y="19285"/>
                </a:lnTo>
                <a:lnTo>
                  <a:pt x="101647" y="19285"/>
                </a:lnTo>
                <a:lnTo>
                  <a:pt x="101647" y="19285"/>
                </a:lnTo>
                <a:lnTo>
                  <a:pt x="100235" y="19285"/>
                </a:lnTo>
                <a:lnTo>
                  <a:pt x="100235" y="19285"/>
                </a:lnTo>
                <a:lnTo>
                  <a:pt x="100235" y="19285"/>
                </a:lnTo>
                <a:lnTo>
                  <a:pt x="100235" y="21428"/>
                </a:lnTo>
                <a:lnTo>
                  <a:pt x="100235" y="21428"/>
                </a:lnTo>
                <a:lnTo>
                  <a:pt x="99294" y="21428"/>
                </a:lnTo>
                <a:lnTo>
                  <a:pt x="99294" y="21428"/>
                </a:lnTo>
                <a:lnTo>
                  <a:pt x="99294" y="21428"/>
                </a:lnTo>
                <a:lnTo>
                  <a:pt x="98352" y="21428"/>
                </a:lnTo>
                <a:lnTo>
                  <a:pt x="98352" y="21428"/>
                </a:lnTo>
                <a:lnTo>
                  <a:pt x="98352" y="21428"/>
                </a:lnTo>
                <a:lnTo>
                  <a:pt x="98352" y="21428"/>
                </a:lnTo>
                <a:lnTo>
                  <a:pt x="97411" y="21428"/>
                </a:lnTo>
                <a:lnTo>
                  <a:pt x="97411" y="21428"/>
                </a:lnTo>
                <a:lnTo>
                  <a:pt x="97411" y="21428"/>
                </a:lnTo>
                <a:lnTo>
                  <a:pt x="97411" y="21428"/>
                </a:lnTo>
                <a:lnTo>
                  <a:pt x="97411" y="21428"/>
                </a:lnTo>
                <a:lnTo>
                  <a:pt x="96470" y="21428"/>
                </a:lnTo>
                <a:lnTo>
                  <a:pt x="96470" y="21428"/>
                </a:lnTo>
                <a:lnTo>
                  <a:pt x="96470" y="21428"/>
                </a:lnTo>
                <a:lnTo>
                  <a:pt x="95058" y="21428"/>
                </a:lnTo>
                <a:lnTo>
                  <a:pt x="95058" y="21428"/>
                </a:lnTo>
                <a:lnTo>
                  <a:pt x="95058" y="21428"/>
                </a:lnTo>
                <a:lnTo>
                  <a:pt x="95058" y="21428"/>
                </a:lnTo>
                <a:lnTo>
                  <a:pt x="95058" y="21428"/>
                </a:lnTo>
                <a:lnTo>
                  <a:pt x="94117" y="21428"/>
                </a:lnTo>
                <a:lnTo>
                  <a:pt x="94117" y="21428"/>
                </a:lnTo>
                <a:lnTo>
                  <a:pt x="94117" y="21428"/>
                </a:lnTo>
                <a:lnTo>
                  <a:pt x="94117" y="21428"/>
                </a:lnTo>
                <a:lnTo>
                  <a:pt x="94117" y="23571"/>
                </a:lnTo>
                <a:lnTo>
                  <a:pt x="93176" y="23571"/>
                </a:lnTo>
                <a:lnTo>
                  <a:pt x="93176" y="23571"/>
                </a:lnTo>
                <a:lnTo>
                  <a:pt x="93176" y="23571"/>
                </a:lnTo>
                <a:lnTo>
                  <a:pt x="92235" y="23571"/>
                </a:lnTo>
                <a:lnTo>
                  <a:pt x="92235" y="23571"/>
                </a:lnTo>
                <a:lnTo>
                  <a:pt x="92235" y="23571"/>
                </a:lnTo>
                <a:lnTo>
                  <a:pt x="92235" y="23571"/>
                </a:lnTo>
                <a:lnTo>
                  <a:pt x="92235" y="23571"/>
                </a:lnTo>
                <a:lnTo>
                  <a:pt x="91294" y="23571"/>
                </a:lnTo>
                <a:lnTo>
                  <a:pt x="91294" y="23571"/>
                </a:lnTo>
                <a:lnTo>
                  <a:pt x="91294" y="23571"/>
                </a:lnTo>
                <a:lnTo>
                  <a:pt x="91294" y="23571"/>
                </a:lnTo>
                <a:lnTo>
                  <a:pt x="89882" y="23571"/>
                </a:lnTo>
                <a:lnTo>
                  <a:pt x="89882" y="23571"/>
                </a:lnTo>
                <a:lnTo>
                  <a:pt x="89882" y="23571"/>
                </a:lnTo>
                <a:lnTo>
                  <a:pt x="88941" y="23571"/>
                </a:lnTo>
                <a:lnTo>
                  <a:pt x="88941" y="23571"/>
                </a:lnTo>
                <a:lnTo>
                  <a:pt x="88941" y="23571"/>
                </a:lnTo>
                <a:lnTo>
                  <a:pt x="88941" y="23571"/>
                </a:lnTo>
                <a:lnTo>
                  <a:pt x="88941" y="23571"/>
                </a:lnTo>
                <a:lnTo>
                  <a:pt x="88000" y="23571"/>
                </a:lnTo>
                <a:lnTo>
                  <a:pt x="88000" y="23571"/>
                </a:lnTo>
                <a:lnTo>
                  <a:pt x="88000" y="23571"/>
                </a:lnTo>
                <a:lnTo>
                  <a:pt x="88000" y="23571"/>
                </a:lnTo>
                <a:lnTo>
                  <a:pt x="87058" y="23571"/>
                </a:lnTo>
                <a:lnTo>
                  <a:pt x="87058" y="23571"/>
                </a:lnTo>
                <a:lnTo>
                  <a:pt x="87058" y="23571"/>
                </a:lnTo>
                <a:lnTo>
                  <a:pt x="86117" y="23571"/>
                </a:lnTo>
                <a:lnTo>
                  <a:pt x="86117" y="23571"/>
                </a:lnTo>
                <a:lnTo>
                  <a:pt x="86117" y="25714"/>
                </a:lnTo>
                <a:lnTo>
                  <a:pt x="86117" y="25714"/>
                </a:lnTo>
                <a:lnTo>
                  <a:pt x="86117" y="25714"/>
                </a:lnTo>
                <a:lnTo>
                  <a:pt x="84705" y="25714"/>
                </a:lnTo>
                <a:lnTo>
                  <a:pt x="84705" y="25714"/>
                </a:lnTo>
                <a:lnTo>
                  <a:pt x="84705" y="25714"/>
                </a:lnTo>
                <a:lnTo>
                  <a:pt x="84705" y="25714"/>
                </a:lnTo>
                <a:lnTo>
                  <a:pt x="83764" y="25714"/>
                </a:lnTo>
                <a:lnTo>
                  <a:pt x="83764" y="25714"/>
                </a:lnTo>
                <a:lnTo>
                  <a:pt x="83764" y="25714"/>
                </a:lnTo>
                <a:lnTo>
                  <a:pt x="83764" y="25714"/>
                </a:lnTo>
                <a:lnTo>
                  <a:pt x="83764" y="25714"/>
                </a:lnTo>
                <a:lnTo>
                  <a:pt x="82823" y="25714"/>
                </a:lnTo>
                <a:lnTo>
                  <a:pt x="82823" y="25714"/>
                </a:lnTo>
                <a:lnTo>
                  <a:pt x="82823" y="25714"/>
                </a:lnTo>
                <a:lnTo>
                  <a:pt x="82823" y="25714"/>
                </a:lnTo>
                <a:lnTo>
                  <a:pt x="82823" y="25714"/>
                </a:lnTo>
                <a:lnTo>
                  <a:pt x="82823" y="25714"/>
                </a:lnTo>
                <a:lnTo>
                  <a:pt x="82823" y="25714"/>
                </a:lnTo>
                <a:lnTo>
                  <a:pt x="81882" y="25714"/>
                </a:lnTo>
                <a:lnTo>
                  <a:pt x="81882" y="25714"/>
                </a:lnTo>
                <a:lnTo>
                  <a:pt x="81882" y="25714"/>
                </a:lnTo>
                <a:lnTo>
                  <a:pt x="81882" y="25714"/>
                </a:lnTo>
                <a:lnTo>
                  <a:pt x="81882" y="25714"/>
                </a:lnTo>
                <a:lnTo>
                  <a:pt x="80941" y="25714"/>
                </a:lnTo>
                <a:lnTo>
                  <a:pt x="80941" y="25714"/>
                </a:lnTo>
                <a:lnTo>
                  <a:pt x="80941" y="28928"/>
                </a:lnTo>
                <a:lnTo>
                  <a:pt x="80941" y="28928"/>
                </a:lnTo>
                <a:lnTo>
                  <a:pt x="79529" y="28928"/>
                </a:lnTo>
                <a:lnTo>
                  <a:pt x="79529" y="28928"/>
                </a:lnTo>
                <a:lnTo>
                  <a:pt x="79529" y="28928"/>
                </a:lnTo>
                <a:lnTo>
                  <a:pt x="79529" y="28928"/>
                </a:lnTo>
                <a:lnTo>
                  <a:pt x="78588" y="28928"/>
                </a:lnTo>
                <a:lnTo>
                  <a:pt x="78588" y="25714"/>
                </a:lnTo>
                <a:lnTo>
                  <a:pt x="78588" y="25714"/>
                </a:lnTo>
                <a:lnTo>
                  <a:pt x="78588" y="28928"/>
                </a:lnTo>
                <a:lnTo>
                  <a:pt x="78588" y="28928"/>
                </a:lnTo>
                <a:lnTo>
                  <a:pt x="78588" y="28928"/>
                </a:lnTo>
                <a:lnTo>
                  <a:pt x="77647" y="28928"/>
                </a:lnTo>
                <a:lnTo>
                  <a:pt x="77647" y="28928"/>
                </a:lnTo>
                <a:lnTo>
                  <a:pt x="77647" y="28928"/>
                </a:lnTo>
                <a:lnTo>
                  <a:pt x="77647" y="28928"/>
                </a:lnTo>
                <a:lnTo>
                  <a:pt x="76705" y="28928"/>
                </a:lnTo>
                <a:lnTo>
                  <a:pt x="76705" y="28928"/>
                </a:lnTo>
                <a:lnTo>
                  <a:pt x="76705" y="28928"/>
                </a:lnTo>
                <a:lnTo>
                  <a:pt x="76705" y="28928"/>
                </a:lnTo>
                <a:lnTo>
                  <a:pt x="76705" y="28928"/>
                </a:lnTo>
                <a:lnTo>
                  <a:pt x="75764" y="28928"/>
                </a:lnTo>
                <a:lnTo>
                  <a:pt x="75764" y="28928"/>
                </a:lnTo>
                <a:lnTo>
                  <a:pt x="75764" y="28928"/>
                </a:lnTo>
                <a:lnTo>
                  <a:pt x="74352" y="28928"/>
                </a:lnTo>
                <a:lnTo>
                  <a:pt x="74352" y="28928"/>
                </a:lnTo>
                <a:lnTo>
                  <a:pt x="74352" y="28928"/>
                </a:lnTo>
                <a:lnTo>
                  <a:pt x="74352" y="31071"/>
                </a:lnTo>
                <a:lnTo>
                  <a:pt x="74352" y="31071"/>
                </a:lnTo>
                <a:lnTo>
                  <a:pt x="73411" y="31071"/>
                </a:lnTo>
                <a:lnTo>
                  <a:pt x="73411" y="31071"/>
                </a:lnTo>
                <a:lnTo>
                  <a:pt x="73411" y="31071"/>
                </a:lnTo>
                <a:lnTo>
                  <a:pt x="73411" y="31071"/>
                </a:lnTo>
                <a:lnTo>
                  <a:pt x="72470" y="31071"/>
                </a:lnTo>
                <a:lnTo>
                  <a:pt x="72470" y="31071"/>
                </a:lnTo>
                <a:lnTo>
                  <a:pt x="72470" y="31071"/>
                </a:lnTo>
                <a:lnTo>
                  <a:pt x="71529" y="31071"/>
                </a:lnTo>
                <a:lnTo>
                  <a:pt x="71529" y="31071"/>
                </a:lnTo>
                <a:lnTo>
                  <a:pt x="71529" y="31071"/>
                </a:lnTo>
                <a:lnTo>
                  <a:pt x="71529" y="31071"/>
                </a:lnTo>
                <a:lnTo>
                  <a:pt x="71529" y="31071"/>
                </a:lnTo>
                <a:lnTo>
                  <a:pt x="70588" y="31071"/>
                </a:lnTo>
                <a:lnTo>
                  <a:pt x="70588" y="31071"/>
                </a:lnTo>
                <a:lnTo>
                  <a:pt x="70588" y="31071"/>
                </a:lnTo>
                <a:lnTo>
                  <a:pt x="70588" y="31071"/>
                </a:lnTo>
                <a:lnTo>
                  <a:pt x="70588" y="31071"/>
                </a:lnTo>
                <a:lnTo>
                  <a:pt x="70588" y="31071"/>
                </a:lnTo>
                <a:lnTo>
                  <a:pt x="70588" y="31071"/>
                </a:lnTo>
                <a:lnTo>
                  <a:pt x="69176" y="31071"/>
                </a:lnTo>
                <a:lnTo>
                  <a:pt x="69176" y="31071"/>
                </a:lnTo>
                <a:lnTo>
                  <a:pt x="69176" y="33214"/>
                </a:lnTo>
                <a:lnTo>
                  <a:pt x="69176" y="33214"/>
                </a:lnTo>
                <a:lnTo>
                  <a:pt x="69176" y="33214"/>
                </a:lnTo>
                <a:lnTo>
                  <a:pt x="68235" y="33214"/>
                </a:lnTo>
                <a:lnTo>
                  <a:pt x="68235" y="33214"/>
                </a:lnTo>
                <a:lnTo>
                  <a:pt x="68235" y="33214"/>
                </a:lnTo>
                <a:lnTo>
                  <a:pt x="68235" y="33214"/>
                </a:lnTo>
                <a:lnTo>
                  <a:pt x="68235" y="33214"/>
                </a:lnTo>
                <a:lnTo>
                  <a:pt x="67294" y="33214"/>
                </a:lnTo>
                <a:lnTo>
                  <a:pt x="67294" y="33214"/>
                </a:lnTo>
                <a:lnTo>
                  <a:pt x="67294" y="33214"/>
                </a:lnTo>
                <a:lnTo>
                  <a:pt x="67294" y="33214"/>
                </a:lnTo>
                <a:lnTo>
                  <a:pt x="67294" y="33214"/>
                </a:lnTo>
                <a:lnTo>
                  <a:pt x="66352" y="33214"/>
                </a:lnTo>
                <a:lnTo>
                  <a:pt x="66352" y="33214"/>
                </a:lnTo>
                <a:lnTo>
                  <a:pt x="66352" y="33214"/>
                </a:lnTo>
                <a:lnTo>
                  <a:pt x="66352" y="33214"/>
                </a:lnTo>
                <a:lnTo>
                  <a:pt x="66352" y="33214"/>
                </a:lnTo>
                <a:lnTo>
                  <a:pt x="65411" y="33214"/>
                </a:lnTo>
                <a:lnTo>
                  <a:pt x="65411" y="33214"/>
                </a:lnTo>
                <a:lnTo>
                  <a:pt x="65411" y="33214"/>
                </a:lnTo>
                <a:lnTo>
                  <a:pt x="65411" y="33214"/>
                </a:lnTo>
                <a:lnTo>
                  <a:pt x="65411" y="35357"/>
                </a:lnTo>
                <a:lnTo>
                  <a:pt x="64000" y="35357"/>
                </a:lnTo>
                <a:lnTo>
                  <a:pt x="64000" y="35357"/>
                </a:lnTo>
                <a:lnTo>
                  <a:pt x="64000" y="35357"/>
                </a:lnTo>
                <a:lnTo>
                  <a:pt x="64000" y="35357"/>
                </a:lnTo>
                <a:lnTo>
                  <a:pt x="64000" y="35357"/>
                </a:lnTo>
                <a:lnTo>
                  <a:pt x="64000" y="35357"/>
                </a:lnTo>
                <a:lnTo>
                  <a:pt x="64000" y="37500"/>
                </a:lnTo>
                <a:lnTo>
                  <a:pt x="63058" y="37500"/>
                </a:lnTo>
                <a:lnTo>
                  <a:pt x="63058" y="37500"/>
                </a:lnTo>
                <a:lnTo>
                  <a:pt x="63058" y="37500"/>
                </a:lnTo>
                <a:lnTo>
                  <a:pt x="62117" y="37500"/>
                </a:lnTo>
                <a:lnTo>
                  <a:pt x="62117" y="37500"/>
                </a:lnTo>
                <a:lnTo>
                  <a:pt x="62117" y="37500"/>
                </a:lnTo>
                <a:lnTo>
                  <a:pt x="62117" y="35357"/>
                </a:lnTo>
                <a:lnTo>
                  <a:pt x="62117" y="35357"/>
                </a:lnTo>
                <a:lnTo>
                  <a:pt x="62117" y="35357"/>
                </a:lnTo>
                <a:lnTo>
                  <a:pt x="62117" y="35357"/>
                </a:lnTo>
                <a:lnTo>
                  <a:pt x="61176" y="35357"/>
                </a:lnTo>
                <a:lnTo>
                  <a:pt x="61176" y="37500"/>
                </a:lnTo>
                <a:lnTo>
                  <a:pt x="61176" y="37500"/>
                </a:lnTo>
                <a:lnTo>
                  <a:pt x="61176" y="37500"/>
                </a:lnTo>
                <a:lnTo>
                  <a:pt x="61176" y="37500"/>
                </a:lnTo>
                <a:lnTo>
                  <a:pt x="62117" y="37500"/>
                </a:lnTo>
                <a:lnTo>
                  <a:pt x="62117" y="37500"/>
                </a:lnTo>
                <a:lnTo>
                  <a:pt x="62117" y="37500"/>
                </a:lnTo>
                <a:lnTo>
                  <a:pt x="62117" y="37500"/>
                </a:lnTo>
                <a:lnTo>
                  <a:pt x="62117" y="37500"/>
                </a:lnTo>
                <a:lnTo>
                  <a:pt x="62117" y="40714"/>
                </a:lnTo>
                <a:lnTo>
                  <a:pt x="62117" y="40714"/>
                </a:lnTo>
                <a:lnTo>
                  <a:pt x="62117" y="40714"/>
                </a:lnTo>
                <a:lnTo>
                  <a:pt x="62117" y="40714"/>
                </a:lnTo>
                <a:lnTo>
                  <a:pt x="62117" y="40714"/>
                </a:lnTo>
                <a:lnTo>
                  <a:pt x="61176" y="40714"/>
                </a:lnTo>
                <a:lnTo>
                  <a:pt x="61176" y="40714"/>
                </a:lnTo>
                <a:lnTo>
                  <a:pt x="61176" y="40714"/>
                </a:lnTo>
                <a:lnTo>
                  <a:pt x="61176" y="40714"/>
                </a:lnTo>
                <a:lnTo>
                  <a:pt x="60235" y="40714"/>
                </a:lnTo>
                <a:lnTo>
                  <a:pt x="60235" y="40714"/>
                </a:lnTo>
                <a:lnTo>
                  <a:pt x="60235" y="40714"/>
                </a:lnTo>
                <a:lnTo>
                  <a:pt x="60235" y="40714"/>
                </a:lnTo>
                <a:lnTo>
                  <a:pt x="61176" y="40714"/>
                </a:lnTo>
                <a:lnTo>
                  <a:pt x="61176" y="42857"/>
                </a:lnTo>
                <a:lnTo>
                  <a:pt x="60235" y="42857"/>
                </a:lnTo>
                <a:lnTo>
                  <a:pt x="60235" y="42857"/>
                </a:lnTo>
                <a:lnTo>
                  <a:pt x="60235" y="42857"/>
                </a:lnTo>
                <a:lnTo>
                  <a:pt x="60235" y="42857"/>
                </a:lnTo>
                <a:lnTo>
                  <a:pt x="58823" y="42857"/>
                </a:lnTo>
                <a:lnTo>
                  <a:pt x="58823" y="42857"/>
                </a:lnTo>
                <a:lnTo>
                  <a:pt x="58823" y="42857"/>
                </a:lnTo>
                <a:lnTo>
                  <a:pt x="58823" y="42857"/>
                </a:lnTo>
                <a:lnTo>
                  <a:pt x="57882" y="42857"/>
                </a:lnTo>
                <a:lnTo>
                  <a:pt x="57882" y="42857"/>
                </a:lnTo>
                <a:lnTo>
                  <a:pt x="57882" y="42857"/>
                </a:lnTo>
                <a:lnTo>
                  <a:pt x="57882" y="42857"/>
                </a:lnTo>
                <a:lnTo>
                  <a:pt x="56941" y="42857"/>
                </a:lnTo>
                <a:lnTo>
                  <a:pt x="56941" y="42857"/>
                </a:lnTo>
                <a:lnTo>
                  <a:pt x="56941" y="44999"/>
                </a:lnTo>
                <a:lnTo>
                  <a:pt x="56941" y="44999"/>
                </a:lnTo>
                <a:lnTo>
                  <a:pt x="56941" y="44999"/>
                </a:lnTo>
                <a:lnTo>
                  <a:pt x="56941" y="44999"/>
                </a:lnTo>
                <a:lnTo>
                  <a:pt x="56941" y="44999"/>
                </a:lnTo>
                <a:lnTo>
                  <a:pt x="56000" y="44999"/>
                </a:lnTo>
                <a:lnTo>
                  <a:pt x="56000" y="44999"/>
                </a:lnTo>
                <a:lnTo>
                  <a:pt x="56000" y="44999"/>
                </a:lnTo>
                <a:lnTo>
                  <a:pt x="56000" y="44999"/>
                </a:lnTo>
                <a:lnTo>
                  <a:pt x="55058" y="44999"/>
                </a:lnTo>
                <a:lnTo>
                  <a:pt x="55058" y="44999"/>
                </a:lnTo>
                <a:lnTo>
                  <a:pt x="55058" y="44999"/>
                </a:lnTo>
                <a:lnTo>
                  <a:pt x="55058" y="44999"/>
                </a:lnTo>
                <a:lnTo>
                  <a:pt x="55058" y="44999"/>
                </a:lnTo>
                <a:lnTo>
                  <a:pt x="55058" y="44999"/>
                </a:lnTo>
                <a:lnTo>
                  <a:pt x="53647" y="44999"/>
                </a:lnTo>
                <a:lnTo>
                  <a:pt x="53647" y="44999"/>
                </a:lnTo>
                <a:lnTo>
                  <a:pt x="53647" y="44999"/>
                </a:lnTo>
                <a:lnTo>
                  <a:pt x="53647" y="44999"/>
                </a:lnTo>
                <a:lnTo>
                  <a:pt x="53647" y="44999"/>
                </a:lnTo>
                <a:lnTo>
                  <a:pt x="53647" y="42857"/>
                </a:lnTo>
                <a:lnTo>
                  <a:pt x="52705" y="42857"/>
                </a:lnTo>
                <a:lnTo>
                  <a:pt x="52705" y="42857"/>
                </a:lnTo>
                <a:lnTo>
                  <a:pt x="52705" y="44999"/>
                </a:lnTo>
                <a:lnTo>
                  <a:pt x="52705" y="44999"/>
                </a:lnTo>
                <a:lnTo>
                  <a:pt x="52705" y="44999"/>
                </a:lnTo>
                <a:lnTo>
                  <a:pt x="52705" y="44999"/>
                </a:lnTo>
                <a:lnTo>
                  <a:pt x="53647" y="44999"/>
                </a:lnTo>
                <a:lnTo>
                  <a:pt x="53647" y="44999"/>
                </a:lnTo>
                <a:lnTo>
                  <a:pt x="53647" y="47142"/>
                </a:lnTo>
                <a:lnTo>
                  <a:pt x="53647" y="47142"/>
                </a:lnTo>
                <a:lnTo>
                  <a:pt x="52705" y="47142"/>
                </a:lnTo>
                <a:lnTo>
                  <a:pt x="52705" y="47142"/>
                </a:lnTo>
                <a:lnTo>
                  <a:pt x="53647" y="47142"/>
                </a:lnTo>
                <a:lnTo>
                  <a:pt x="53647" y="47142"/>
                </a:lnTo>
                <a:lnTo>
                  <a:pt x="53647" y="47142"/>
                </a:lnTo>
                <a:lnTo>
                  <a:pt x="53647" y="49285"/>
                </a:lnTo>
                <a:lnTo>
                  <a:pt x="53647" y="49285"/>
                </a:lnTo>
                <a:lnTo>
                  <a:pt x="52705" y="49285"/>
                </a:lnTo>
                <a:lnTo>
                  <a:pt x="52705" y="49285"/>
                </a:lnTo>
                <a:lnTo>
                  <a:pt x="52705" y="49285"/>
                </a:lnTo>
                <a:lnTo>
                  <a:pt x="52705" y="47142"/>
                </a:lnTo>
                <a:lnTo>
                  <a:pt x="52705" y="47142"/>
                </a:lnTo>
                <a:lnTo>
                  <a:pt x="52705" y="47142"/>
                </a:lnTo>
                <a:lnTo>
                  <a:pt x="52705" y="47142"/>
                </a:lnTo>
                <a:lnTo>
                  <a:pt x="52705" y="49285"/>
                </a:lnTo>
                <a:lnTo>
                  <a:pt x="51764" y="49285"/>
                </a:lnTo>
                <a:lnTo>
                  <a:pt x="51764" y="49285"/>
                </a:lnTo>
                <a:lnTo>
                  <a:pt x="51764" y="49285"/>
                </a:lnTo>
                <a:lnTo>
                  <a:pt x="51764" y="49285"/>
                </a:lnTo>
                <a:lnTo>
                  <a:pt x="51764" y="49285"/>
                </a:lnTo>
                <a:lnTo>
                  <a:pt x="51764" y="49285"/>
                </a:lnTo>
                <a:lnTo>
                  <a:pt x="51764" y="49285"/>
                </a:lnTo>
                <a:lnTo>
                  <a:pt x="50823" y="49285"/>
                </a:lnTo>
                <a:lnTo>
                  <a:pt x="50823" y="49285"/>
                </a:lnTo>
                <a:lnTo>
                  <a:pt x="50823" y="47142"/>
                </a:lnTo>
                <a:lnTo>
                  <a:pt x="50823" y="47142"/>
                </a:lnTo>
                <a:lnTo>
                  <a:pt x="50823" y="47142"/>
                </a:lnTo>
                <a:lnTo>
                  <a:pt x="49882" y="47142"/>
                </a:lnTo>
                <a:lnTo>
                  <a:pt x="49882" y="47142"/>
                </a:lnTo>
                <a:lnTo>
                  <a:pt x="49882" y="47142"/>
                </a:lnTo>
                <a:lnTo>
                  <a:pt x="49882" y="47142"/>
                </a:lnTo>
                <a:lnTo>
                  <a:pt x="49882" y="47142"/>
                </a:lnTo>
                <a:lnTo>
                  <a:pt x="49882" y="49285"/>
                </a:lnTo>
                <a:lnTo>
                  <a:pt x="49882" y="49285"/>
                </a:lnTo>
                <a:lnTo>
                  <a:pt x="49882" y="49285"/>
                </a:lnTo>
                <a:lnTo>
                  <a:pt x="49882" y="49285"/>
                </a:lnTo>
                <a:lnTo>
                  <a:pt x="49882" y="49285"/>
                </a:lnTo>
                <a:lnTo>
                  <a:pt x="49882" y="49285"/>
                </a:lnTo>
                <a:lnTo>
                  <a:pt x="49882" y="49285"/>
                </a:lnTo>
                <a:lnTo>
                  <a:pt x="49882" y="52499"/>
                </a:lnTo>
                <a:lnTo>
                  <a:pt x="49882" y="52499"/>
                </a:lnTo>
                <a:lnTo>
                  <a:pt x="49882" y="52499"/>
                </a:lnTo>
                <a:lnTo>
                  <a:pt x="48941" y="52499"/>
                </a:lnTo>
                <a:lnTo>
                  <a:pt x="48941" y="52499"/>
                </a:lnTo>
                <a:lnTo>
                  <a:pt x="48941" y="52499"/>
                </a:lnTo>
                <a:lnTo>
                  <a:pt x="48941" y="54642"/>
                </a:lnTo>
                <a:lnTo>
                  <a:pt x="48941" y="54642"/>
                </a:lnTo>
                <a:lnTo>
                  <a:pt x="48941" y="54642"/>
                </a:lnTo>
                <a:lnTo>
                  <a:pt x="48941" y="54642"/>
                </a:lnTo>
                <a:lnTo>
                  <a:pt x="47529" y="54642"/>
                </a:lnTo>
                <a:lnTo>
                  <a:pt x="47529" y="54642"/>
                </a:lnTo>
                <a:lnTo>
                  <a:pt x="47529" y="54642"/>
                </a:lnTo>
                <a:lnTo>
                  <a:pt x="46588" y="54642"/>
                </a:lnTo>
                <a:lnTo>
                  <a:pt x="46588" y="54642"/>
                </a:lnTo>
                <a:lnTo>
                  <a:pt x="46588" y="54642"/>
                </a:lnTo>
                <a:lnTo>
                  <a:pt x="46588" y="54642"/>
                </a:lnTo>
                <a:lnTo>
                  <a:pt x="46588" y="54642"/>
                </a:lnTo>
                <a:lnTo>
                  <a:pt x="46588" y="54642"/>
                </a:lnTo>
                <a:lnTo>
                  <a:pt x="46588" y="54642"/>
                </a:lnTo>
                <a:lnTo>
                  <a:pt x="46588" y="56785"/>
                </a:lnTo>
                <a:lnTo>
                  <a:pt x="46588" y="56785"/>
                </a:lnTo>
                <a:lnTo>
                  <a:pt x="45647" y="56785"/>
                </a:lnTo>
                <a:lnTo>
                  <a:pt x="45647" y="56785"/>
                </a:lnTo>
                <a:lnTo>
                  <a:pt x="45647" y="56785"/>
                </a:lnTo>
                <a:lnTo>
                  <a:pt x="45647" y="56785"/>
                </a:lnTo>
                <a:lnTo>
                  <a:pt x="44705" y="56785"/>
                </a:lnTo>
                <a:lnTo>
                  <a:pt x="44705" y="56785"/>
                </a:lnTo>
                <a:lnTo>
                  <a:pt x="44705" y="56785"/>
                </a:lnTo>
                <a:lnTo>
                  <a:pt x="43764" y="56785"/>
                </a:lnTo>
                <a:lnTo>
                  <a:pt x="43764" y="54642"/>
                </a:lnTo>
                <a:lnTo>
                  <a:pt x="43764" y="54642"/>
                </a:lnTo>
                <a:lnTo>
                  <a:pt x="43764" y="54642"/>
                </a:lnTo>
                <a:lnTo>
                  <a:pt x="43764" y="54642"/>
                </a:lnTo>
                <a:lnTo>
                  <a:pt x="43764" y="56785"/>
                </a:lnTo>
                <a:lnTo>
                  <a:pt x="43764" y="56785"/>
                </a:lnTo>
                <a:lnTo>
                  <a:pt x="43764" y="56785"/>
                </a:lnTo>
                <a:lnTo>
                  <a:pt x="43764" y="56785"/>
                </a:lnTo>
                <a:lnTo>
                  <a:pt x="43764" y="56785"/>
                </a:lnTo>
                <a:lnTo>
                  <a:pt x="43764" y="56785"/>
                </a:lnTo>
                <a:lnTo>
                  <a:pt x="44705" y="56785"/>
                </a:lnTo>
                <a:lnTo>
                  <a:pt x="44705" y="56785"/>
                </a:lnTo>
                <a:lnTo>
                  <a:pt x="44705" y="58928"/>
                </a:lnTo>
                <a:lnTo>
                  <a:pt x="44705" y="58928"/>
                </a:lnTo>
                <a:lnTo>
                  <a:pt x="43764" y="58928"/>
                </a:lnTo>
                <a:lnTo>
                  <a:pt x="43764" y="58928"/>
                </a:lnTo>
                <a:lnTo>
                  <a:pt x="43764" y="58928"/>
                </a:lnTo>
                <a:lnTo>
                  <a:pt x="43764" y="58928"/>
                </a:lnTo>
                <a:lnTo>
                  <a:pt x="43764" y="58928"/>
                </a:lnTo>
                <a:lnTo>
                  <a:pt x="43764" y="61071"/>
                </a:lnTo>
                <a:lnTo>
                  <a:pt x="43764" y="61071"/>
                </a:lnTo>
                <a:lnTo>
                  <a:pt x="42352" y="61071"/>
                </a:lnTo>
                <a:lnTo>
                  <a:pt x="42352" y="61071"/>
                </a:lnTo>
                <a:lnTo>
                  <a:pt x="42352" y="61071"/>
                </a:lnTo>
                <a:lnTo>
                  <a:pt x="42352" y="61071"/>
                </a:lnTo>
                <a:lnTo>
                  <a:pt x="41411" y="61071"/>
                </a:lnTo>
                <a:lnTo>
                  <a:pt x="41411" y="61071"/>
                </a:lnTo>
                <a:lnTo>
                  <a:pt x="42352" y="61071"/>
                </a:lnTo>
                <a:lnTo>
                  <a:pt x="42352" y="61071"/>
                </a:lnTo>
                <a:lnTo>
                  <a:pt x="42352" y="64285"/>
                </a:lnTo>
                <a:lnTo>
                  <a:pt x="41411" y="64285"/>
                </a:lnTo>
                <a:lnTo>
                  <a:pt x="41411" y="64285"/>
                </a:lnTo>
                <a:lnTo>
                  <a:pt x="41411" y="64285"/>
                </a:lnTo>
                <a:lnTo>
                  <a:pt x="41411" y="64285"/>
                </a:lnTo>
                <a:lnTo>
                  <a:pt x="40470" y="64285"/>
                </a:lnTo>
                <a:lnTo>
                  <a:pt x="40470" y="64285"/>
                </a:lnTo>
                <a:lnTo>
                  <a:pt x="40470" y="64285"/>
                </a:lnTo>
                <a:lnTo>
                  <a:pt x="40470" y="64285"/>
                </a:lnTo>
                <a:lnTo>
                  <a:pt x="40470" y="64285"/>
                </a:lnTo>
                <a:lnTo>
                  <a:pt x="39529" y="64285"/>
                </a:lnTo>
                <a:lnTo>
                  <a:pt x="39529" y="64285"/>
                </a:lnTo>
                <a:lnTo>
                  <a:pt x="39529" y="64285"/>
                </a:lnTo>
                <a:lnTo>
                  <a:pt x="39529" y="64285"/>
                </a:lnTo>
                <a:lnTo>
                  <a:pt x="39529" y="64285"/>
                </a:lnTo>
                <a:lnTo>
                  <a:pt x="39529" y="64285"/>
                </a:lnTo>
                <a:lnTo>
                  <a:pt x="39529" y="66428"/>
                </a:lnTo>
                <a:lnTo>
                  <a:pt x="39529" y="66428"/>
                </a:lnTo>
                <a:lnTo>
                  <a:pt x="39529" y="66428"/>
                </a:lnTo>
                <a:lnTo>
                  <a:pt x="38588" y="66428"/>
                </a:lnTo>
                <a:lnTo>
                  <a:pt x="38588" y="66428"/>
                </a:lnTo>
                <a:lnTo>
                  <a:pt x="38588" y="66428"/>
                </a:lnTo>
                <a:lnTo>
                  <a:pt x="38588" y="66428"/>
                </a:lnTo>
                <a:lnTo>
                  <a:pt x="38588" y="68571"/>
                </a:lnTo>
                <a:lnTo>
                  <a:pt x="38588" y="68571"/>
                </a:lnTo>
                <a:lnTo>
                  <a:pt x="38588" y="68571"/>
                </a:lnTo>
                <a:lnTo>
                  <a:pt x="37176" y="68571"/>
                </a:lnTo>
                <a:lnTo>
                  <a:pt x="37176" y="68571"/>
                </a:lnTo>
                <a:lnTo>
                  <a:pt x="37176" y="68571"/>
                </a:lnTo>
                <a:lnTo>
                  <a:pt x="37176" y="68571"/>
                </a:lnTo>
                <a:lnTo>
                  <a:pt x="37176" y="68571"/>
                </a:lnTo>
                <a:lnTo>
                  <a:pt x="37176" y="68571"/>
                </a:lnTo>
                <a:lnTo>
                  <a:pt x="36235" y="68571"/>
                </a:lnTo>
                <a:lnTo>
                  <a:pt x="36235" y="68571"/>
                </a:lnTo>
                <a:lnTo>
                  <a:pt x="36235" y="68571"/>
                </a:lnTo>
                <a:lnTo>
                  <a:pt x="36235" y="68571"/>
                </a:lnTo>
                <a:lnTo>
                  <a:pt x="36235" y="70714"/>
                </a:lnTo>
                <a:lnTo>
                  <a:pt x="35294" y="70714"/>
                </a:lnTo>
                <a:lnTo>
                  <a:pt x="35294" y="70714"/>
                </a:lnTo>
                <a:lnTo>
                  <a:pt x="35294" y="70714"/>
                </a:lnTo>
                <a:lnTo>
                  <a:pt x="35294" y="70714"/>
                </a:lnTo>
                <a:lnTo>
                  <a:pt x="34352" y="70714"/>
                </a:lnTo>
                <a:lnTo>
                  <a:pt x="34352" y="70714"/>
                </a:lnTo>
                <a:lnTo>
                  <a:pt x="35294" y="70714"/>
                </a:lnTo>
                <a:lnTo>
                  <a:pt x="35294" y="70714"/>
                </a:lnTo>
                <a:lnTo>
                  <a:pt x="35294" y="72857"/>
                </a:lnTo>
                <a:lnTo>
                  <a:pt x="34352" y="72857"/>
                </a:lnTo>
                <a:lnTo>
                  <a:pt x="34352" y="72857"/>
                </a:lnTo>
                <a:lnTo>
                  <a:pt x="34352" y="72857"/>
                </a:lnTo>
                <a:lnTo>
                  <a:pt x="34352" y="72857"/>
                </a:lnTo>
                <a:lnTo>
                  <a:pt x="33411" y="72857"/>
                </a:lnTo>
                <a:lnTo>
                  <a:pt x="33411" y="72857"/>
                </a:lnTo>
                <a:lnTo>
                  <a:pt x="33411" y="72857"/>
                </a:lnTo>
                <a:lnTo>
                  <a:pt x="33411" y="72857"/>
                </a:lnTo>
                <a:lnTo>
                  <a:pt x="34352" y="72857"/>
                </a:lnTo>
                <a:lnTo>
                  <a:pt x="34352" y="72857"/>
                </a:lnTo>
                <a:lnTo>
                  <a:pt x="34352" y="72857"/>
                </a:lnTo>
                <a:lnTo>
                  <a:pt x="34352" y="72857"/>
                </a:lnTo>
                <a:lnTo>
                  <a:pt x="33411" y="72857"/>
                </a:lnTo>
                <a:lnTo>
                  <a:pt x="33411" y="72857"/>
                </a:lnTo>
                <a:lnTo>
                  <a:pt x="33411" y="76071"/>
                </a:lnTo>
                <a:lnTo>
                  <a:pt x="33411" y="76071"/>
                </a:lnTo>
                <a:lnTo>
                  <a:pt x="32000" y="76071"/>
                </a:lnTo>
                <a:lnTo>
                  <a:pt x="32000" y="76071"/>
                </a:lnTo>
                <a:lnTo>
                  <a:pt x="32000" y="76071"/>
                </a:lnTo>
                <a:lnTo>
                  <a:pt x="32000" y="78214"/>
                </a:lnTo>
                <a:lnTo>
                  <a:pt x="32000" y="78214"/>
                </a:lnTo>
                <a:lnTo>
                  <a:pt x="32000" y="78214"/>
                </a:lnTo>
                <a:lnTo>
                  <a:pt x="32000" y="78214"/>
                </a:lnTo>
                <a:lnTo>
                  <a:pt x="32000" y="78214"/>
                </a:lnTo>
                <a:lnTo>
                  <a:pt x="32000" y="78214"/>
                </a:lnTo>
                <a:lnTo>
                  <a:pt x="31058" y="78214"/>
                </a:lnTo>
                <a:lnTo>
                  <a:pt x="31058" y="78214"/>
                </a:lnTo>
                <a:lnTo>
                  <a:pt x="31058" y="78214"/>
                </a:lnTo>
                <a:lnTo>
                  <a:pt x="31058" y="78214"/>
                </a:lnTo>
                <a:lnTo>
                  <a:pt x="30117" y="78214"/>
                </a:lnTo>
                <a:lnTo>
                  <a:pt x="30117" y="78214"/>
                </a:lnTo>
                <a:lnTo>
                  <a:pt x="30117" y="80357"/>
                </a:lnTo>
                <a:lnTo>
                  <a:pt x="30117" y="80357"/>
                </a:lnTo>
                <a:lnTo>
                  <a:pt x="30117" y="80357"/>
                </a:lnTo>
                <a:lnTo>
                  <a:pt x="30117" y="80357"/>
                </a:lnTo>
                <a:lnTo>
                  <a:pt x="30117" y="80357"/>
                </a:lnTo>
                <a:lnTo>
                  <a:pt x="30117" y="80357"/>
                </a:lnTo>
                <a:lnTo>
                  <a:pt x="29176" y="80357"/>
                </a:lnTo>
                <a:lnTo>
                  <a:pt x="29176" y="80357"/>
                </a:lnTo>
                <a:lnTo>
                  <a:pt x="29176" y="80357"/>
                </a:lnTo>
                <a:lnTo>
                  <a:pt x="29176" y="80357"/>
                </a:lnTo>
                <a:lnTo>
                  <a:pt x="29176" y="80357"/>
                </a:lnTo>
                <a:lnTo>
                  <a:pt x="29176" y="82499"/>
                </a:lnTo>
                <a:lnTo>
                  <a:pt x="28235" y="82499"/>
                </a:lnTo>
                <a:lnTo>
                  <a:pt x="28235" y="82499"/>
                </a:lnTo>
                <a:lnTo>
                  <a:pt x="28235" y="82499"/>
                </a:lnTo>
                <a:lnTo>
                  <a:pt x="28235" y="82499"/>
                </a:lnTo>
                <a:lnTo>
                  <a:pt x="28235" y="84642"/>
                </a:lnTo>
                <a:lnTo>
                  <a:pt x="28235" y="84642"/>
                </a:lnTo>
                <a:lnTo>
                  <a:pt x="28235" y="84642"/>
                </a:lnTo>
                <a:lnTo>
                  <a:pt x="28235" y="84642"/>
                </a:lnTo>
                <a:lnTo>
                  <a:pt x="28235" y="84642"/>
                </a:lnTo>
                <a:lnTo>
                  <a:pt x="26823" y="84642"/>
                </a:lnTo>
                <a:lnTo>
                  <a:pt x="26823" y="87857"/>
                </a:lnTo>
                <a:lnTo>
                  <a:pt x="28235" y="87857"/>
                </a:lnTo>
                <a:lnTo>
                  <a:pt x="28235" y="87857"/>
                </a:lnTo>
                <a:lnTo>
                  <a:pt x="28235" y="87857"/>
                </a:lnTo>
                <a:lnTo>
                  <a:pt x="28235" y="87857"/>
                </a:lnTo>
                <a:lnTo>
                  <a:pt x="28235" y="87857"/>
                </a:lnTo>
                <a:lnTo>
                  <a:pt x="28235" y="89999"/>
                </a:lnTo>
                <a:lnTo>
                  <a:pt x="28235" y="89999"/>
                </a:lnTo>
                <a:lnTo>
                  <a:pt x="28235" y="89999"/>
                </a:lnTo>
                <a:lnTo>
                  <a:pt x="28235" y="89999"/>
                </a:lnTo>
                <a:lnTo>
                  <a:pt x="26823" y="89999"/>
                </a:lnTo>
                <a:lnTo>
                  <a:pt x="26823" y="89999"/>
                </a:lnTo>
                <a:lnTo>
                  <a:pt x="26823" y="92142"/>
                </a:lnTo>
                <a:lnTo>
                  <a:pt x="26823" y="92142"/>
                </a:lnTo>
                <a:lnTo>
                  <a:pt x="26823" y="92142"/>
                </a:lnTo>
                <a:lnTo>
                  <a:pt x="26823" y="92142"/>
                </a:lnTo>
                <a:lnTo>
                  <a:pt x="26823" y="94285"/>
                </a:lnTo>
                <a:lnTo>
                  <a:pt x="26823" y="94285"/>
                </a:lnTo>
                <a:lnTo>
                  <a:pt x="28235" y="94285"/>
                </a:lnTo>
                <a:lnTo>
                  <a:pt x="28235" y="94285"/>
                </a:lnTo>
                <a:lnTo>
                  <a:pt x="28235" y="94285"/>
                </a:lnTo>
                <a:lnTo>
                  <a:pt x="28235" y="94285"/>
                </a:lnTo>
                <a:lnTo>
                  <a:pt x="28235" y="96428"/>
                </a:lnTo>
                <a:lnTo>
                  <a:pt x="28235" y="96428"/>
                </a:lnTo>
                <a:lnTo>
                  <a:pt x="28235" y="96428"/>
                </a:lnTo>
                <a:lnTo>
                  <a:pt x="28235" y="96428"/>
                </a:lnTo>
                <a:lnTo>
                  <a:pt x="28235" y="96428"/>
                </a:lnTo>
                <a:lnTo>
                  <a:pt x="29176" y="96428"/>
                </a:lnTo>
                <a:lnTo>
                  <a:pt x="29176" y="99642"/>
                </a:lnTo>
                <a:lnTo>
                  <a:pt x="29176" y="99642"/>
                </a:lnTo>
                <a:lnTo>
                  <a:pt x="29176" y="99642"/>
                </a:lnTo>
                <a:lnTo>
                  <a:pt x="29176" y="99642"/>
                </a:lnTo>
                <a:lnTo>
                  <a:pt x="29176" y="99642"/>
                </a:lnTo>
                <a:lnTo>
                  <a:pt x="29176" y="99642"/>
                </a:lnTo>
                <a:lnTo>
                  <a:pt x="29176" y="101785"/>
                </a:lnTo>
                <a:lnTo>
                  <a:pt x="30117" y="101785"/>
                </a:lnTo>
                <a:lnTo>
                  <a:pt x="30117" y="101785"/>
                </a:lnTo>
                <a:lnTo>
                  <a:pt x="30117" y="101785"/>
                </a:lnTo>
                <a:lnTo>
                  <a:pt x="30117" y="101785"/>
                </a:lnTo>
                <a:lnTo>
                  <a:pt x="30117" y="101785"/>
                </a:lnTo>
                <a:lnTo>
                  <a:pt x="31058" y="101785"/>
                </a:lnTo>
                <a:lnTo>
                  <a:pt x="31058" y="103928"/>
                </a:lnTo>
                <a:lnTo>
                  <a:pt x="31058" y="103928"/>
                </a:lnTo>
                <a:lnTo>
                  <a:pt x="31058" y="103928"/>
                </a:lnTo>
                <a:lnTo>
                  <a:pt x="31058" y="103928"/>
                </a:lnTo>
                <a:lnTo>
                  <a:pt x="31058" y="103928"/>
                </a:lnTo>
                <a:lnTo>
                  <a:pt x="31058" y="103928"/>
                </a:lnTo>
                <a:lnTo>
                  <a:pt x="31058" y="103928"/>
                </a:lnTo>
                <a:lnTo>
                  <a:pt x="32000" y="103928"/>
                </a:lnTo>
                <a:lnTo>
                  <a:pt x="32000" y="106071"/>
                </a:lnTo>
                <a:lnTo>
                  <a:pt x="32000" y="106071"/>
                </a:lnTo>
                <a:lnTo>
                  <a:pt x="32000" y="106071"/>
                </a:lnTo>
                <a:lnTo>
                  <a:pt x="32000" y="106071"/>
                </a:lnTo>
                <a:lnTo>
                  <a:pt x="32000" y="106071"/>
                </a:lnTo>
                <a:lnTo>
                  <a:pt x="32000" y="106071"/>
                </a:lnTo>
                <a:lnTo>
                  <a:pt x="33411" y="106071"/>
                </a:lnTo>
                <a:lnTo>
                  <a:pt x="33411" y="106071"/>
                </a:lnTo>
                <a:lnTo>
                  <a:pt x="33411" y="106071"/>
                </a:lnTo>
                <a:lnTo>
                  <a:pt x="34352" y="106071"/>
                </a:lnTo>
                <a:lnTo>
                  <a:pt x="34352" y="108214"/>
                </a:lnTo>
                <a:lnTo>
                  <a:pt x="34352" y="108214"/>
                </a:lnTo>
                <a:lnTo>
                  <a:pt x="34352" y="108214"/>
                </a:lnTo>
                <a:lnTo>
                  <a:pt x="34352" y="108214"/>
                </a:lnTo>
                <a:lnTo>
                  <a:pt x="34352" y="108214"/>
                </a:lnTo>
                <a:lnTo>
                  <a:pt x="35294" y="108214"/>
                </a:lnTo>
                <a:lnTo>
                  <a:pt x="35294" y="108214"/>
                </a:lnTo>
                <a:lnTo>
                  <a:pt x="35294" y="108214"/>
                </a:lnTo>
                <a:lnTo>
                  <a:pt x="35294" y="108214"/>
                </a:lnTo>
                <a:lnTo>
                  <a:pt x="35294" y="111428"/>
                </a:lnTo>
                <a:lnTo>
                  <a:pt x="35294" y="111428"/>
                </a:lnTo>
                <a:lnTo>
                  <a:pt x="36235" y="111428"/>
                </a:lnTo>
                <a:lnTo>
                  <a:pt x="36235" y="111428"/>
                </a:lnTo>
                <a:lnTo>
                  <a:pt x="36235" y="111428"/>
                </a:lnTo>
                <a:lnTo>
                  <a:pt x="36235" y="111428"/>
                </a:lnTo>
                <a:lnTo>
                  <a:pt x="37176" y="111428"/>
                </a:lnTo>
                <a:lnTo>
                  <a:pt x="37176" y="111428"/>
                </a:lnTo>
                <a:lnTo>
                  <a:pt x="37176" y="111428"/>
                </a:lnTo>
                <a:lnTo>
                  <a:pt x="37176" y="111428"/>
                </a:lnTo>
                <a:lnTo>
                  <a:pt x="37176" y="113571"/>
                </a:lnTo>
                <a:lnTo>
                  <a:pt x="37176" y="113571"/>
                </a:lnTo>
                <a:lnTo>
                  <a:pt x="38588" y="113571"/>
                </a:lnTo>
                <a:lnTo>
                  <a:pt x="38588" y="113571"/>
                </a:lnTo>
                <a:lnTo>
                  <a:pt x="38588" y="113571"/>
                </a:lnTo>
                <a:lnTo>
                  <a:pt x="38588" y="113571"/>
                </a:lnTo>
                <a:lnTo>
                  <a:pt x="38588" y="113571"/>
                </a:lnTo>
                <a:lnTo>
                  <a:pt x="39529" y="113571"/>
                </a:lnTo>
                <a:lnTo>
                  <a:pt x="39529" y="113571"/>
                </a:lnTo>
                <a:lnTo>
                  <a:pt x="39529" y="113571"/>
                </a:lnTo>
                <a:lnTo>
                  <a:pt x="40470" y="113571"/>
                </a:lnTo>
                <a:lnTo>
                  <a:pt x="40470" y="113571"/>
                </a:lnTo>
                <a:lnTo>
                  <a:pt x="40470" y="113571"/>
                </a:lnTo>
                <a:lnTo>
                  <a:pt x="40470" y="113571"/>
                </a:lnTo>
                <a:lnTo>
                  <a:pt x="40470" y="113571"/>
                </a:lnTo>
                <a:lnTo>
                  <a:pt x="41411" y="113571"/>
                </a:lnTo>
                <a:lnTo>
                  <a:pt x="41411" y="113571"/>
                </a:lnTo>
                <a:lnTo>
                  <a:pt x="41411" y="115714"/>
                </a:lnTo>
                <a:lnTo>
                  <a:pt x="41411" y="115714"/>
                </a:lnTo>
                <a:lnTo>
                  <a:pt x="42352" y="115714"/>
                </a:lnTo>
                <a:lnTo>
                  <a:pt x="42352" y="115714"/>
                </a:lnTo>
                <a:lnTo>
                  <a:pt x="41411" y="115714"/>
                </a:lnTo>
                <a:lnTo>
                  <a:pt x="41411" y="115714"/>
                </a:lnTo>
                <a:lnTo>
                  <a:pt x="41411" y="115714"/>
                </a:lnTo>
                <a:lnTo>
                  <a:pt x="41411" y="115714"/>
                </a:lnTo>
                <a:lnTo>
                  <a:pt x="41411"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7857"/>
                </a:lnTo>
                <a:lnTo>
                  <a:pt x="40470" y="119999"/>
                </a:lnTo>
                <a:lnTo>
                  <a:pt x="40470" y="119999"/>
                </a:lnTo>
                <a:lnTo>
                  <a:pt x="40470" y="119999"/>
                </a:lnTo>
                <a:lnTo>
                  <a:pt x="40470" y="119999"/>
                </a:lnTo>
                <a:lnTo>
                  <a:pt x="40470" y="119999"/>
                </a:lnTo>
                <a:lnTo>
                  <a:pt x="39529" y="119999"/>
                </a:lnTo>
                <a:lnTo>
                  <a:pt x="39529" y="119999"/>
                </a:lnTo>
                <a:lnTo>
                  <a:pt x="39529" y="119999"/>
                </a:lnTo>
                <a:lnTo>
                  <a:pt x="39529" y="119999"/>
                </a:lnTo>
                <a:lnTo>
                  <a:pt x="39529" y="119999"/>
                </a:lnTo>
                <a:lnTo>
                  <a:pt x="38588" y="119999"/>
                </a:lnTo>
                <a:lnTo>
                  <a:pt x="38588" y="119999"/>
                </a:lnTo>
                <a:lnTo>
                  <a:pt x="38588" y="119999"/>
                </a:lnTo>
                <a:lnTo>
                  <a:pt x="38588" y="119999"/>
                </a:lnTo>
                <a:lnTo>
                  <a:pt x="37176" y="119999"/>
                </a:lnTo>
                <a:lnTo>
                  <a:pt x="37176" y="119999"/>
                </a:lnTo>
                <a:lnTo>
                  <a:pt x="37176" y="119999"/>
                </a:lnTo>
                <a:lnTo>
                  <a:pt x="37176" y="119999"/>
                </a:lnTo>
                <a:lnTo>
                  <a:pt x="37176" y="119999"/>
                </a:lnTo>
                <a:lnTo>
                  <a:pt x="36235" y="119999"/>
                </a:lnTo>
                <a:lnTo>
                  <a:pt x="36235" y="117857"/>
                </a:lnTo>
                <a:lnTo>
                  <a:pt x="36235" y="117857"/>
                </a:lnTo>
                <a:lnTo>
                  <a:pt x="36235" y="117857"/>
                </a:lnTo>
                <a:lnTo>
                  <a:pt x="36235" y="117857"/>
                </a:lnTo>
                <a:lnTo>
                  <a:pt x="36235" y="117857"/>
                </a:lnTo>
                <a:lnTo>
                  <a:pt x="36235" y="119999"/>
                </a:lnTo>
                <a:lnTo>
                  <a:pt x="35294" y="119999"/>
                </a:lnTo>
                <a:lnTo>
                  <a:pt x="35294" y="119999"/>
                </a:lnTo>
                <a:lnTo>
                  <a:pt x="35294" y="119999"/>
                </a:lnTo>
                <a:lnTo>
                  <a:pt x="35294" y="119999"/>
                </a:lnTo>
                <a:lnTo>
                  <a:pt x="35294" y="119999"/>
                </a:lnTo>
                <a:lnTo>
                  <a:pt x="34352" y="119999"/>
                </a:lnTo>
                <a:lnTo>
                  <a:pt x="34352" y="119999"/>
                </a:lnTo>
                <a:lnTo>
                  <a:pt x="34352" y="119999"/>
                </a:lnTo>
                <a:lnTo>
                  <a:pt x="34352" y="119999"/>
                </a:lnTo>
                <a:lnTo>
                  <a:pt x="34352" y="119999"/>
                </a:lnTo>
                <a:lnTo>
                  <a:pt x="34352" y="119999"/>
                </a:lnTo>
                <a:lnTo>
                  <a:pt x="33411" y="119999"/>
                </a:lnTo>
                <a:lnTo>
                  <a:pt x="33411" y="119999"/>
                </a:lnTo>
                <a:lnTo>
                  <a:pt x="33411" y="117857"/>
                </a:lnTo>
                <a:lnTo>
                  <a:pt x="33411" y="117857"/>
                </a:lnTo>
                <a:lnTo>
                  <a:pt x="33411" y="119999"/>
                </a:lnTo>
                <a:lnTo>
                  <a:pt x="33411" y="119999"/>
                </a:lnTo>
                <a:lnTo>
                  <a:pt x="33411" y="119999"/>
                </a:lnTo>
                <a:lnTo>
                  <a:pt x="33411" y="119999"/>
                </a:lnTo>
                <a:lnTo>
                  <a:pt x="33411" y="117857"/>
                </a:lnTo>
                <a:lnTo>
                  <a:pt x="32000" y="117857"/>
                </a:lnTo>
                <a:lnTo>
                  <a:pt x="32000" y="117857"/>
                </a:lnTo>
                <a:lnTo>
                  <a:pt x="32000" y="117857"/>
                </a:lnTo>
                <a:lnTo>
                  <a:pt x="32000" y="117857"/>
                </a:lnTo>
                <a:lnTo>
                  <a:pt x="32000" y="117857"/>
                </a:lnTo>
                <a:lnTo>
                  <a:pt x="32000" y="117857"/>
                </a:lnTo>
                <a:lnTo>
                  <a:pt x="32000" y="117857"/>
                </a:lnTo>
                <a:lnTo>
                  <a:pt x="31058" y="117857"/>
                </a:lnTo>
                <a:lnTo>
                  <a:pt x="31058" y="117857"/>
                </a:lnTo>
                <a:lnTo>
                  <a:pt x="31058" y="117857"/>
                </a:lnTo>
                <a:lnTo>
                  <a:pt x="31058" y="117857"/>
                </a:lnTo>
                <a:lnTo>
                  <a:pt x="31058" y="117857"/>
                </a:lnTo>
                <a:lnTo>
                  <a:pt x="30117" y="117857"/>
                </a:lnTo>
                <a:lnTo>
                  <a:pt x="30117" y="117857"/>
                </a:lnTo>
                <a:lnTo>
                  <a:pt x="30117" y="117857"/>
                </a:lnTo>
                <a:lnTo>
                  <a:pt x="30117" y="117857"/>
                </a:lnTo>
                <a:lnTo>
                  <a:pt x="29176" y="117857"/>
                </a:lnTo>
                <a:lnTo>
                  <a:pt x="29176" y="117857"/>
                </a:lnTo>
                <a:lnTo>
                  <a:pt x="29176" y="117857"/>
                </a:lnTo>
                <a:lnTo>
                  <a:pt x="29176" y="117857"/>
                </a:lnTo>
                <a:lnTo>
                  <a:pt x="29176" y="117857"/>
                </a:lnTo>
                <a:lnTo>
                  <a:pt x="28235" y="117857"/>
                </a:lnTo>
                <a:lnTo>
                  <a:pt x="28235" y="117857"/>
                </a:lnTo>
                <a:lnTo>
                  <a:pt x="28235" y="117857"/>
                </a:lnTo>
                <a:lnTo>
                  <a:pt x="28235" y="117857"/>
                </a:lnTo>
                <a:lnTo>
                  <a:pt x="28235" y="117857"/>
                </a:lnTo>
                <a:lnTo>
                  <a:pt x="28235" y="117857"/>
                </a:lnTo>
                <a:lnTo>
                  <a:pt x="26823" y="117857"/>
                </a:lnTo>
                <a:lnTo>
                  <a:pt x="26823" y="117857"/>
                </a:lnTo>
                <a:lnTo>
                  <a:pt x="26823" y="117857"/>
                </a:lnTo>
                <a:lnTo>
                  <a:pt x="26823" y="117857"/>
                </a:lnTo>
                <a:lnTo>
                  <a:pt x="26823" y="117857"/>
                </a:lnTo>
                <a:lnTo>
                  <a:pt x="25882" y="117857"/>
                </a:lnTo>
                <a:lnTo>
                  <a:pt x="25882" y="117857"/>
                </a:lnTo>
                <a:lnTo>
                  <a:pt x="25882" y="117857"/>
                </a:lnTo>
                <a:lnTo>
                  <a:pt x="25882" y="117857"/>
                </a:lnTo>
                <a:lnTo>
                  <a:pt x="25882" y="117857"/>
                </a:lnTo>
                <a:lnTo>
                  <a:pt x="25882" y="117857"/>
                </a:lnTo>
                <a:lnTo>
                  <a:pt x="24941" y="117857"/>
                </a:lnTo>
                <a:lnTo>
                  <a:pt x="24941" y="117857"/>
                </a:lnTo>
                <a:lnTo>
                  <a:pt x="24941" y="117857"/>
                </a:lnTo>
                <a:lnTo>
                  <a:pt x="24941" y="117857"/>
                </a:lnTo>
                <a:lnTo>
                  <a:pt x="24000" y="117857"/>
                </a:lnTo>
                <a:lnTo>
                  <a:pt x="24000" y="117857"/>
                </a:lnTo>
                <a:lnTo>
                  <a:pt x="24000" y="117857"/>
                </a:lnTo>
                <a:lnTo>
                  <a:pt x="24000" y="117857"/>
                </a:lnTo>
                <a:lnTo>
                  <a:pt x="23058" y="117857"/>
                </a:lnTo>
                <a:lnTo>
                  <a:pt x="23058" y="117857"/>
                </a:lnTo>
                <a:lnTo>
                  <a:pt x="23058" y="117857"/>
                </a:lnTo>
                <a:lnTo>
                  <a:pt x="23058" y="117857"/>
                </a:lnTo>
                <a:lnTo>
                  <a:pt x="23058" y="117857"/>
                </a:lnTo>
                <a:lnTo>
                  <a:pt x="21647" y="117857"/>
                </a:lnTo>
                <a:lnTo>
                  <a:pt x="21647" y="117857"/>
                </a:lnTo>
                <a:lnTo>
                  <a:pt x="21647" y="117857"/>
                </a:lnTo>
                <a:lnTo>
                  <a:pt x="21647" y="117857"/>
                </a:lnTo>
                <a:lnTo>
                  <a:pt x="20705" y="117857"/>
                </a:lnTo>
                <a:lnTo>
                  <a:pt x="20705" y="115714"/>
                </a:lnTo>
                <a:lnTo>
                  <a:pt x="20705" y="115714"/>
                </a:lnTo>
                <a:lnTo>
                  <a:pt x="20705" y="115714"/>
                </a:lnTo>
                <a:lnTo>
                  <a:pt x="19764" y="115714"/>
                </a:lnTo>
                <a:lnTo>
                  <a:pt x="19764" y="115714"/>
                </a:lnTo>
                <a:lnTo>
                  <a:pt x="19764" y="115714"/>
                </a:lnTo>
                <a:lnTo>
                  <a:pt x="19764" y="115714"/>
                </a:lnTo>
                <a:lnTo>
                  <a:pt x="19764" y="115714"/>
                </a:lnTo>
                <a:lnTo>
                  <a:pt x="18823" y="115714"/>
                </a:lnTo>
                <a:lnTo>
                  <a:pt x="18823" y="115714"/>
                </a:lnTo>
                <a:lnTo>
                  <a:pt x="18823" y="115714"/>
                </a:lnTo>
                <a:lnTo>
                  <a:pt x="18823" y="115714"/>
                </a:lnTo>
                <a:lnTo>
                  <a:pt x="17882" y="115714"/>
                </a:lnTo>
                <a:lnTo>
                  <a:pt x="17882" y="115714"/>
                </a:lnTo>
                <a:lnTo>
                  <a:pt x="17882" y="115714"/>
                </a:lnTo>
                <a:lnTo>
                  <a:pt x="16470" y="115714"/>
                </a:lnTo>
                <a:lnTo>
                  <a:pt x="16470" y="115714"/>
                </a:lnTo>
                <a:lnTo>
                  <a:pt x="16470" y="115714"/>
                </a:lnTo>
                <a:lnTo>
                  <a:pt x="16470" y="115714"/>
                </a:lnTo>
                <a:lnTo>
                  <a:pt x="16470" y="115714"/>
                </a:lnTo>
                <a:lnTo>
                  <a:pt x="15529" y="115714"/>
                </a:lnTo>
                <a:lnTo>
                  <a:pt x="15529" y="115714"/>
                </a:lnTo>
                <a:lnTo>
                  <a:pt x="15529" y="115714"/>
                </a:lnTo>
                <a:lnTo>
                  <a:pt x="15529" y="115714"/>
                </a:lnTo>
                <a:lnTo>
                  <a:pt x="15529" y="113571"/>
                </a:lnTo>
                <a:lnTo>
                  <a:pt x="14588" y="113571"/>
                </a:lnTo>
                <a:lnTo>
                  <a:pt x="14588" y="113571"/>
                </a:lnTo>
                <a:lnTo>
                  <a:pt x="14588" y="115714"/>
                </a:lnTo>
                <a:lnTo>
                  <a:pt x="14588" y="115714"/>
                </a:lnTo>
                <a:lnTo>
                  <a:pt x="13647" y="115714"/>
                </a:lnTo>
                <a:lnTo>
                  <a:pt x="13647" y="113571"/>
                </a:lnTo>
                <a:lnTo>
                  <a:pt x="13647" y="113571"/>
                </a:lnTo>
                <a:lnTo>
                  <a:pt x="13647" y="113571"/>
                </a:lnTo>
                <a:lnTo>
                  <a:pt x="13647" y="113571"/>
                </a:lnTo>
                <a:lnTo>
                  <a:pt x="13647" y="113571"/>
                </a:lnTo>
                <a:lnTo>
                  <a:pt x="12705" y="113571"/>
                </a:lnTo>
                <a:lnTo>
                  <a:pt x="12705" y="113571"/>
                </a:lnTo>
                <a:lnTo>
                  <a:pt x="13647" y="113571"/>
                </a:lnTo>
                <a:lnTo>
                  <a:pt x="13647" y="113571"/>
                </a:lnTo>
                <a:lnTo>
                  <a:pt x="13647" y="113571"/>
                </a:lnTo>
                <a:lnTo>
                  <a:pt x="13647" y="111428"/>
                </a:lnTo>
                <a:lnTo>
                  <a:pt x="13647" y="111428"/>
                </a:lnTo>
                <a:lnTo>
                  <a:pt x="13647" y="111428"/>
                </a:lnTo>
                <a:lnTo>
                  <a:pt x="13647" y="111428"/>
                </a:lnTo>
                <a:lnTo>
                  <a:pt x="14588" y="111428"/>
                </a:lnTo>
                <a:lnTo>
                  <a:pt x="14588" y="111428"/>
                </a:lnTo>
                <a:lnTo>
                  <a:pt x="14588" y="111428"/>
                </a:lnTo>
                <a:lnTo>
                  <a:pt x="15529" y="111428"/>
                </a:lnTo>
                <a:lnTo>
                  <a:pt x="15529" y="111428"/>
                </a:lnTo>
                <a:lnTo>
                  <a:pt x="15529" y="111428"/>
                </a:lnTo>
                <a:lnTo>
                  <a:pt x="15529" y="111428"/>
                </a:lnTo>
                <a:lnTo>
                  <a:pt x="14588" y="111428"/>
                </a:lnTo>
                <a:lnTo>
                  <a:pt x="14588" y="111428"/>
                </a:lnTo>
                <a:lnTo>
                  <a:pt x="14588" y="111428"/>
                </a:lnTo>
                <a:lnTo>
                  <a:pt x="14588" y="111428"/>
                </a:lnTo>
                <a:lnTo>
                  <a:pt x="14588"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8214"/>
                </a:lnTo>
                <a:lnTo>
                  <a:pt x="13647" y="106071"/>
                </a:lnTo>
                <a:lnTo>
                  <a:pt x="13647" y="106071"/>
                </a:lnTo>
                <a:lnTo>
                  <a:pt x="13647"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6071"/>
                </a:lnTo>
                <a:lnTo>
                  <a:pt x="12705" y="108214"/>
                </a:lnTo>
                <a:lnTo>
                  <a:pt x="12705" y="108214"/>
                </a:lnTo>
                <a:lnTo>
                  <a:pt x="12705" y="108214"/>
                </a:lnTo>
                <a:lnTo>
                  <a:pt x="12705" y="108214"/>
                </a:lnTo>
                <a:lnTo>
                  <a:pt x="11294" y="108214"/>
                </a:lnTo>
                <a:lnTo>
                  <a:pt x="11294" y="108214"/>
                </a:lnTo>
                <a:lnTo>
                  <a:pt x="11294" y="108214"/>
                </a:lnTo>
                <a:lnTo>
                  <a:pt x="11294" y="111428"/>
                </a:lnTo>
                <a:lnTo>
                  <a:pt x="11294" y="111428"/>
                </a:lnTo>
                <a:lnTo>
                  <a:pt x="11294" y="111428"/>
                </a:lnTo>
                <a:lnTo>
                  <a:pt x="11294" y="111428"/>
                </a:lnTo>
                <a:lnTo>
                  <a:pt x="12705" y="111428"/>
                </a:lnTo>
                <a:lnTo>
                  <a:pt x="12705" y="111428"/>
                </a:lnTo>
                <a:lnTo>
                  <a:pt x="11294" y="111428"/>
                </a:lnTo>
                <a:lnTo>
                  <a:pt x="11294" y="111428"/>
                </a:lnTo>
                <a:lnTo>
                  <a:pt x="11294" y="111428"/>
                </a:lnTo>
                <a:lnTo>
                  <a:pt x="10352" y="111428"/>
                </a:lnTo>
                <a:lnTo>
                  <a:pt x="10352" y="111428"/>
                </a:lnTo>
                <a:lnTo>
                  <a:pt x="10352" y="111428"/>
                </a:lnTo>
                <a:lnTo>
                  <a:pt x="10352" y="111428"/>
                </a:lnTo>
                <a:lnTo>
                  <a:pt x="10352" y="111428"/>
                </a:lnTo>
                <a:lnTo>
                  <a:pt x="10352" y="111428"/>
                </a:lnTo>
                <a:lnTo>
                  <a:pt x="10352" y="108214"/>
                </a:lnTo>
                <a:lnTo>
                  <a:pt x="9411" y="108214"/>
                </a:lnTo>
                <a:lnTo>
                  <a:pt x="9411" y="108214"/>
                </a:lnTo>
                <a:lnTo>
                  <a:pt x="9411" y="108214"/>
                </a:lnTo>
                <a:lnTo>
                  <a:pt x="9411" y="108214"/>
                </a:lnTo>
                <a:lnTo>
                  <a:pt x="9411" y="108214"/>
                </a:lnTo>
                <a:lnTo>
                  <a:pt x="9411" y="108214"/>
                </a:lnTo>
                <a:lnTo>
                  <a:pt x="8470" y="108214"/>
                </a:lnTo>
                <a:lnTo>
                  <a:pt x="8470" y="106071"/>
                </a:lnTo>
                <a:lnTo>
                  <a:pt x="8470" y="106071"/>
                </a:lnTo>
                <a:lnTo>
                  <a:pt x="8470" y="106071"/>
                </a:lnTo>
                <a:lnTo>
                  <a:pt x="8470" y="106071"/>
                </a:lnTo>
                <a:lnTo>
                  <a:pt x="7529" y="106071"/>
                </a:lnTo>
                <a:lnTo>
                  <a:pt x="7529" y="106071"/>
                </a:lnTo>
                <a:lnTo>
                  <a:pt x="7529" y="106071"/>
                </a:lnTo>
                <a:lnTo>
                  <a:pt x="7529" y="106071"/>
                </a:lnTo>
                <a:lnTo>
                  <a:pt x="6117" y="106071"/>
                </a:lnTo>
                <a:lnTo>
                  <a:pt x="6117" y="106071"/>
                </a:lnTo>
                <a:lnTo>
                  <a:pt x="6117" y="106071"/>
                </a:lnTo>
                <a:lnTo>
                  <a:pt x="5176" y="106071"/>
                </a:lnTo>
                <a:lnTo>
                  <a:pt x="5176" y="106071"/>
                </a:lnTo>
                <a:lnTo>
                  <a:pt x="5176" y="106071"/>
                </a:lnTo>
                <a:lnTo>
                  <a:pt x="5176" y="106071"/>
                </a:lnTo>
                <a:lnTo>
                  <a:pt x="5176" y="103928"/>
                </a:lnTo>
                <a:lnTo>
                  <a:pt x="5176" y="103928"/>
                </a:lnTo>
                <a:lnTo>
                  <a:pt x="5176" y="103928"/>
                </a:lnTo>
                <a:lnTo>
                  <a:pt x="5176" y="103928"/>
                </a:lnTo>
                <a:lnTo>
                  <a:pt x="5176" y="103928"/>
                </a:lnTo>
                <a:lnTo>
                  <a:pt x="6117" y="103928"/>
                </a:lnTo>
                <a:lnTo>
                  <a:pt x="6117" y="103928"/>
                </a:lnTo>
                <a:lnTo>
                  <a:pt x="6117" y="103928"/>
                </a:lnTo>
                <a:lnTo>
                  <a:pt x="7529" y="103928"/>
                </a:lnTo>
                <a:lnTo>
                  <a:pt x="7529" y="103928"/>
                </a:lnTo>
                <a:lnTo>
                  <a:pt x="7529" y="103928"/>
                </a:lnTo>
                <a:lnTo>
                  <a:pt x="7529" y="103928"/>
                </a:lnTo>
                <a:lnTo>
                  <a:pt x="7529" y="101785"/>
                </a:lnTo>
                <a:lnTo>
                  <a:pt x="6117" y="101785"/>
                </a:lnTo>
                <a:lnTo>
                  <a:pt x="6117" y="101785"/>
                </a:lnTo>
                <a:lnTo>
                  <a:pt x="6117" y="101785"/>
                </a:lnTo>
                <a:lnTo>
                  <a:pt x="6117" y="101785"/>
                </a:lnTo>
                <a:lnTo>
                  <a:pt x="5176" y="101785"/>
                </a:lnTo>
                <a:lnTo>
                  <a:pt x="5176" y="101785"/>
                </a:lnTo>
                <a:lnTo>
                  <a:pt x="5176" y="101785"/>
                </a:lnTo>
                <a:lnTo>
                  <a:pt x="5176" y="101785"/>
                </a:lnTo>
                <a:lnTo>
                  <a:pt x="5176" y="101785"/>
                </a:lnTo>
                <a:lnTo>
                  <a:pt x="4235" y="101785"/>
                </a:lnTo>
                <a:lnTo>
                  <a:pt x="4235" y="103928"/>
                </a:lnTo>
                <a:lnTo>
                  <a:pt x="4235" y="103928"/>
                </a:lnTo>
                <a:lnTo>
                  <a:pt x="4235" y="103928"/>
                </a:lnTo>
                <a:lnTo>
                  <a:pt x="4235" y="101785"/>
                </a:lnTo>
                <a:lnTo>
                  <a:pt x="4235" y="101785"/>
                </a:lnTo>
                <a:lnTo>
                  <a:pt x="3294" y="101785"/>
                </a:lnTo>
                <a:lnTo>
                  <a:pt x="3294" y="101785"/>
                </a:lnTo>
                <a:lnTo>
                  <a:pt x="3294" y="103928"/>
                </a:lnTo>
                <a:lnTo>
                  <a:pt x="3294" y="103928"/>
                </a:lnTo>
                <a:lnTo>
                  <a:pt x="3294" y="101785"/>
                </a:lnTo>
                <a:lnTo>
                  <a:pt x="2352" y="101785"/>
                </a:lnTo>
                <a:lnTo>
                  <a:pt x="2352" y="101785"/>
                </a:lnTo>
                <a:lnTo>
                  <a:pt x="2352" y="101785"/>
                </a:lnTo>
                <a:lnTo>
                  <a:pt x="2352" y="101785"/>
                </a:lnTo>
                <a:lnTo>
                  <a:pt x="2352" y="101785"/>
                </a:lnTo>
                <a:lnTo>
                  <a:pt x="941" y="101785"/>
                </a:lnTo>
                <a:lnTo>
                  <a:pt x="941" y="101785"/>
                </a:lnTo>
                <a:lnTo>
                  <a:pt x="941" y="101785"/>
                </a:lnTo>
                <a:lnTo>
                  <a:pt x="941" y="101785"/>
                </a:lnTo>
                <a:lnTo>
                  <a:pt x="941" y="101785"/>
                </a:lnTo>
                <a:lnTo>
                  <a:pt x="941" y="99642"/>
                </a:lnTo>
                <a:lnTo>
                  <a:pt x="941" y="99642"/>
                </a:lnTo>
                <a:lnTo>
                  <a:pt x="0" y="99642"/>
                </a:lnTo>
                <a:lnTo>
                  <a:pt x="0" y="99642"/>
                </a:lnTo>
                <a:lnTo>
                  <a:pt x="0" y="96428"/>
                </a:lnTo>
                <a:lnTo>
                  <a:pt x="0" y="96428"/>
                </a:lnTo>
                <a:lnTo>
                  <a:pt x="0" y="96428"/>
                </a:lnTo>
                <a:lnTo>
                  <a:pt x="0" y="96428"/>
                </a:lnTo>
                <a:lnTo>
                  <a:pt x="0" y="96428"/>
                </a:lnTo>
                <a:lnTo>
                  <a:pt x="0" y="94285"/>
                </a:lnTo>
                <a:lnTo>
                  <a:pt x="0" y="94285"/>
                </a:lnTo>
                <a:lnTo>
                  <a:pt x="0" y="94285"/>
                </a:lnTo>
                <a:lnTo>
                  <a:pt x="0" y="94285"/>
                </a:lnTo>
                <a:lnTo>
                  <a:pt x="0" y="92142"/>
                </a:lnTo>
                <a:lnTo>
                  <a:pt x="0" y="92142"/>
                </a:lnTo>
                <a:lnTo>
                  <a:pt x="0" y="92142"/>
                </a:lnTo>
                <a:lnTo>
                  <a:pt x="0" y="92142"/>
                </a:lnTo>
                <a:lnTo>
                  <a:pt x="941" y="92142"/>
                </a:lnTo>
                <a:lnTo>
                  <a:pt x="941" y="89999"/>
                </a:lnTo>
                <a:lnTo>
                  <a:pt x="941" y="89999"/>
                </a:lnTo>
                <a:lnTo>
                  <a:pt x="941" y="89999"/>
                </a:lnTo>
                <a:lnTo>
                  <a:pt x="941" y="89999"/>
                </a:lnTo>
                <a:lnTo>
                  <a:pt x="941" y="89999"/>
                </a:lnTo>
                <a:lnTo>
                  <a:pt x="2352" y="89999"/>
                </a:lnTo>
                <a:lnTo>
                  <a:pt x="2352" y="89999"/>
                </a:lnTo>
                <a:lnTo>
                  <a:pt x="2352" y="89999"/>
                </a:lnTo>
                <a:lnTo>
                  <a:pt x="2352" y="89999"/>
                </a:lnTo>
                <a:lnTo>
                  <a:pt x="2352" y="89999"/>
                </a:lnTo>
                <a:lnTo>
                  <a:pt x="3294" y="89999"/>
                </a:lnTo>
                <a:lnTo>
                  <a:pt x="3294" y="89999"/>
                </a:lnTo>
                <a:lnTo>
                  <a:pt x="3294" y="89999"/>
                </a:lnTo>
                <a:lnTo>
                  <a:pt x="3294" y="89999"/>
                </a:lnTo>
                <a:lnTo>
                  <a:pt x="4235" y="89999"/>
                </a:lnTo>
                <a:lnTo>
                  <a:pt x="4235" y="89999"/>
                </a:lnTo>
                <a:lnTo>
                  <a:pt x="4235" y="89999"/>
                </a:lnTo>
                <a:lnTo>
                  <a:pt x="4235" y="89999"/>
                </a:lnTo>
                <a:lnTo>
                  <a:pt x="5176" y="89999"/>
                </a:lnTo>
                <a:lnTo>
                  <a:pt x="5176" y="89999"/>
                </a:lnTo>
                <a:lnTo>
                  <a:pt x="5176" y="89999"/>
                </a:lnTo>
                <a:lnTo>
                  <a:pt x="5176" y="89999"/>
                </a:lnTo>
                <a:lnTo>
                  <a:pt x="5176" y="89999"/>
                </a:lnTo>
                <a:lnTo>
                  <a:pt x="5176" y="89999"/>
                </a:lnTo>
                <a:lnTo>
                  <a:pt x="6117" y="89999"/>
                </a:lnTo>
                <a:lnTo>
                  <a:pt x="6117" y="89999"/>
                </a:lnTo>
                <a:lnTo>
                  <a:pt x="6117" y="89999"/>
                </a:lnTo>
                <a:lnTo>
                  <a:pt x="6117" y="87857"/>
                </a:lnTo>
                <a:lnTo>
                  <a:pt x="6117" y="87857"/>
                </a:lnTo>
                <a:lnTo>
                  <a:pt x="6117" y="87857"/>
                </a:lnTo>
                <a:lnTo>
                  <a:pt x="6117" y="87857"/>
                </a:lnTo>
                <a:lnTo>
                  <a:pt x="7529" y="87857"/>
                </a:lnTo>
                <a:lnTo>
                  <a:pt x="7529" y="87857"/>
                </a:lnTo>
                <a:lnTo>
                  <a:pt x="7529" y="84642"/>
                </a:lnTo>
                <a:lnTo>
                  <a:pt x="7529" y="84642"/>
                </a:lnTo>
                <a:lnTo>
                  <a:pt x="7529" y="84642"/>
                </a:lnTo>
                <a:lnTo>
                  <a:pt x="7529" y="84642"/>
                </a:lnTo>
                <a:lnTo>
                  <a:pt x="7529" y="84642"/>
                </a:lnTo>
                <a:lnTo>
                  <a:pt x="8470" y="84642"/>
                </a:lnTo>
                <a:lnTo>
                  <a:pt x="8470" y="84642"/>
                </a:lnTo>
                <a:lnTo>
                  <a:pt x="8470" y="82499"/>
                </a:lnTo>
                <a:lnTo>
                  <a:pt x="8470" y="82499"/>
                </a:lnTo>
                <a:lnTo>
                  <a:pt x="8470" y="82499"/>
                </a:lnTo>
                <a:lnTo>
                  <a:pt x="8470" y="82499"/>
                </a:lnTo>
                <a:lnTo>
                  <a:pt x="8470" y="80357"/>
                </a:lnTo>
                <a:lnTo>
                  <a:pt x="8470" y="80357"/>
                </a:lnTo>
                <a:lnTo>
                  <a:pt x="8470" y="80357"/>
                </a:lnTo>
                <a:lnTo>
                  <a:pt x="8470" y="80357"/>
                </a:lnTo>
                <a:lnTo>
                  <a:pt x="7529" y="80357"/>
                </a:lnTo>
                <a:lnTo>
                  <a:pt x="7529" y="80357"/>
                </a:lnTo>
                <a:lnTo>
                  <a:pt x="7529" y="80357"/>
                </a:lnTo>
                <a:lnTo>
                  <a:pt x="7529" y="80357"/>
                </a:lnTo>
                <a:lnTo>
                  <a:pt x="7529" y="80357"/>
                </a:lnTo>
                <a:lnTo>
                  <a:pt x="6117" y="80357"/>
                </a:lnTo>
                <a:lnTo>
                  <a:pt x="6117" y="80357"/>
                </a:lnTo>
                <a:lnTo>
                  <a:pt x="6117" y="80357"/>
                </a:lnTo>
                <a:lnTo>
                  <a:pt x="6117" y="78214"/>
                </a:lnTo>
                <a:lnTo>
                  <a:pt x="6117" y="78214"/>
                </a:lnTo>
                <a:lnTo>
                  <a:pt x="7529" y="78214"/>
                </a:lnTo>
                <a:lnTo>
                  <a:pt x="7529" y="78214"/>
                </a:lnTo>
                <a:lnTo>
                  <a:pt x="7529" y="78214"/>
                </a:lnTo>
                <a:lnTo>
                  <a:pt x="7529" y="78214"/>
                </a:lnTo>
                <a:lnTo>
                  <a:pt x="7529" y="78214"/>
                </a:lnTo>
                <a:lnTo>
                  <a:pt x="7529" y="76071"/>
                </a:lnTo>
                <a:lnTo>
                  <a:pt x="7529" y="76071"/>
                </a:lnTo>
                <a:lnTo>
                  <a:pt x="8470" y="76071"/>
                </a:lnTo>
                <a:lnTo>
                  <a:pt x="8470" y="76071"/>
                </a:lnTo>
                <a:lnTo>
                  <a:pt x="8470" y="76071"/>
                </a:lnTo>
                <a:lnTo>
                  <a:pt x="8470" y="76071"/>
                </a:lnTo>
                <a:lnTo>
                  <a:pt x="9411" y="76071"/>
                </a:lnTo>
                <a:lnTo>
                  <a:pt x="9411" y="76071"/>
                </a:lnTo>
                <a:lnTo>
                  <a:pt x="9411" y="76071"/>
                </a:lnTo>
                <a:lnTo>
                  <a:pt x="9411" y="76071"/>
                </a:lnTo>
                <a:lnTo>
                  <a:pt x="10352" y="76071"/>
                </a:lnTo>
                <a:lnTo>
                  <a:pt x="10352" y="76071"/>
                </a:lnTo>
                <a:lnTo>
                  <a:pt x="10352" y="76071"/>
                </a:lnTo>
                <a:lnTo>
                  <a:pt x="10352" y="76071"/>
                </a:lnTo>
                <a:lnTo>
                  <a:pt x="10352" y="76071"/>
                </a:lnTo>
                <a:lnTo>
                  <a:pt x="10352" y="72857"/>
                </a:lnTo>
                <a:lnTo>
                  <a:pt x="11294" y="72857"/>
                </a:lnTo>
                <a:lnTo>
                  <a:pt x="11294" y="72857"/>
                </a:lnTo>
                <a:lnTo>
                  <a:pt x="10352" y="72857"/>
                </a:lnTo>
                <a:lnTo>
                  <a:pt x="10352" y="72857"/>
                </a:lnTo>
                <a:lnTo>
                  <a:pt x="11294" y="72857"/>
                </a:lnTo>
                <a:lnTo>
                  <a:pt x="11294" y="72857"/>
                </a:lnTo>
                <a:lnTo>
                  <a:pt x="11294" y="70714"/>
                </a:lnTo>
                <a:lnTo>
                  <a:pt x="11294" y="70714"/>
                </a:lnTo>
                <a:lnTo>
                  <a:pt x="11294" y="70714"/>
                </a:lnTo>
                <a:lnTo>
                  <a:pt x="12705" y="70714"/>
                </a:lnTo>
                <a:lnTo>
                  <a:pt x="12705" y="70714"/>
                </a:lnTo>
                <a:lnTo>
                  <a:pt x="12705" y="70714"/>
                </a:lnTo>
                <a:lnTo>
                  <a:pt x="12705" y="70714"/>
                </a:lnTo>
                <a:lnTo>
                  <a:pt x="12705" y="70714"/>
                </a:lnTo>
                <a:lnTo>
                  <a:pt x="12705" y="68571"/>
                </a:lnTo>
                <a:lnTo>
                  <a:pt x="13647" y="68571"/>
                </a:lnTo>
                <a:lnTo>
                  <a:pt x="13647" y="68571"/>
                </a:lnTo>
                <a:lnTo>
                  <a:pt x="13647" y="68571"/>
                </a:lnTo>
                <a:lnTo>
                  <a:pt x="13647" y="68571"/>
                </a:lnTo>
                <a:lnTo>
                  <a:pt x="14588" y="68571"/>
                </a:lnTo>
                <a:lnTo>
                  <a:pt x="14588" y="68571"/>
                </a:lnTo>
                <a:lnTo>
                  <a:pt x="14588" y="68571"/>
                </a:lnTo>
                <a:lnTo>
                  <a:pt x="14588" y="68571"/>
                </a:lnTo>
                <a:lnTo>
                  <a:pt x="15529" y="68571"/>
                </a:lnTo>
                <a:lnTo>
                  <a:pt x="15529" y="68571"/>
                </a:lnTo>
                <a:lnTo>
                  <a:pt x="15529" y="68571"/>
                </a:lnTo>
                <a:lnTo>
                  <a:pt x="15529" y="68571"/>
                </a:lnTo>
                <a:lnTo>
                  <a:pt x="16470" y="68571"/>
                </a:lnTo>
                <a:lnTo>
                  <a:pt x="16470" y="68571"/>
                </a:lnTo>
                <a:lnTo>
                  <a:pt x="16470" y="68571"/>
                </a:lnTo>
                <a:lnTo>
                  <a:pt x="16470" y="68571"/>
                </a:lnTo>
                <a:lnTo>
                  <a:pt x="17882" y="68571"/>
                </a:lnTo>
                <a:lnTo>
                  <a:pt x="17882" y="68571"/>
                </a:lnTo>
                <a:lnTo>
                  <a:pt x="17882" y="68571"/>
                </a:lnTo>
                <a:lnTo>
                  <a:pt x="18823" y="68571"/>
                </a:lnTo>
                <a:lnTo>
                  <a:pt x="18823" y="68571"/>
                </a:lnTo>
                <a:lnTo>
                  <a:pt x="17882" y="68571"/>
                </a:lnTo>
                <a:lnTo>
                  <a:pt x="17882" y="68571"/>
                </a:lnTo>
                <a:lnTo>
                  <a:pt x="17882" y="68571"/>
                </a:lnTo>
                <a:lnTo>
                  <a:pt x="17882" y="66428"/>
                </a:lnTo>
                <a:lnTo>
                  <a:pt x="16470" y="66428"/>
                </a:lnTo>
                <a:lnTo>
                  <a:pt x="16470" y="66428"/>
                </a:lnTo>
                <a:lnTo>
                  <a:pt x="16470" y="66428"/>
                </a:lnTo>
                <a:lnTo>
                  <a:pt x="17882" y="66428"/>
                </a:lnTo>
                <a:lnTo>
                  <a:pt x="17882" y="66428"/>
                </a:lnTo>
                <a:lnTo>
                  <a:pt x="17882" y="66428"/>
                </a:lnTo>
                <a:lnTo>
                  <a:pt x="18823" y="66428"/>
                </a:lnTo>
                <a:lnTo>
                  <a:pt x="18823" y="66428"/>
                </a:lnTo>
                <a:lnTo>
                  <a:pt x="18823" y="64285"/>
                </a:lnTo>
                <a:lnTo>
                  <a:pt x="18823" y="64285"/>
                </a:lnTo>
                <a:lnTo>
                  <a:pt x="18823" y="64285"/>
                </a:lnTo>
                <a:lnTo>
                  <a:pt x="18823" y="64285"/>
                </a:lnTo>
                <a:lnTo>
                  <a:pt x="19764" y="64285"/>
                </a:lnTo>
                <a:lnTo>
                  <a:pt x="19764" y="64285"/>
                </a:lnTo>
                <a:lnTo>
                  <a:pt x="18823" y="64285"/>
                </a:lnTo>
                <a:lnTo>
                  <a:pt x="18823" y="64285"/>
                </a:lnTo>
                <a:lnTo>
                  <a:pt x="18823" y="64285"/>
                </a:lnTo>
                <a:lnTo>
                  <a:pt x="18823" y="64285"/>
                </a:lnTo>
                <a:lnTo>
                  <a:pt x="17882" y="64285"/>
                </a:lnTo>
                <a:lnTo>
                  <a:pt x="17882" y="64285"/>
                </a:lnTo>
                <a:lnTo>
                  <a:pt x="17882" y="64285"/>
                </a:lnTo>
                <a:lnTo>
                  <a:pt x="16470" y="64285"/>
                </a:lnTo>
                <a:lnTo>
                  <a:pt x="16470" y="61071"/>
                </a:lnTo>
                <a:lnTo>
                  <a:pt x="16470" y="61071"/>
                </a:lnTo>
                <a:lnTo>
                  <a:pt x="16470" y="61071"/>
                </a:lnTo>
                <a:lnTo>
                  <a:pt x="16470" y="61071"/>
                </a:lnTo>
                <a:lnTo>
                  <a:pt x="16470" y="61071"/>
                </a:lnTo>
                <a:lnTo>
                  <a:pt x="15529" y="61071"/>
                </a:lnTo>
                <a:lnTo>
                  <a:pt x="15529" y="61071"/>
                </a:lnTo>
                <a:lnTo>
                  <a:pt x="15529" y="61071"/>
                </a:lnTo>
                <a:lnTo>
                  <a:pt x="15529" y="61071"/>
                </a:lnTo>
                <a:lnTo>
                  <a:pt x="15529" y="61071"/>
                </a:lnTo>
                <a:lnTo>
                  <a:pt x="14588" y="61071"/>
                </a:lnTo>
                <a:lnTo>
                  <a:pt x="14588" y="58928"/>
                </a:lnTo>
                <a:lnTo>
                  <a:pt x="14588" y="58928"/>
                </a:lnTo>
                <a:lnTo>
                  <a:pt x="15529" y="58928"/>
                </a:lnTo>
                <a:lnTo>
                  <a:pt x="15529" y="58928"/>
                </a:lnTo>
                <a:lnTo>
                  <a:pt x="15529" y="58928"/>
                </a:lnTo>
                <a:lnTo>
                  <a:pt x="15529" y="58928"/>
                </a:lnTo>
                <a:lnTo>
                  <a:pt x="15529" y="58928"/>
                </a:lnTo>
                <a:lnTo>
                  <a:pt x="15529" y="58928"/>
                </a:lnTo>
                <a:lnTo>
                  <a:pt x="16470" y="58928"/>
                </a:lnTo>
                <a:lnTo>
                  <a:pt x="16470" y="58928"/>
                </a:lnTo>
                <a:lnTo>
                  <a:pt x="16470" y="58928"/>
                </a:lnTo>
                <a:lnTo>
                  <a:pt x="16470" y="58928"/>
                </a:lnTo>
                <a:lnTo>
                  <a:pt x="17882" y="58928"/>
                </a:lnTo>
                <a:lnTo>
                  <a:pt x="17882" y="58928"/>
                </a:lnTo>
                <a:lnTo>
                  <a:pt x="17882" y="56785"/>
                </a:lnTo>
                <a:lnTo>
                  <a:pt x="17882" y="56785"/>
                </a:lnTo>
                <a:lnTo>
                  <a:pt x="17882" y="56785"/>
                </a:lnTo>
                <a:lnTo>
                  <a:pt x="18823" y="56785"/>
                </a:lnTo>
                <a:lnTo>
                  <a:pt x="18823" y="56785"/>
                </a:lnTo>
                <a:lnTo>
                  <a:pt x="18823" y="56785"/>
                </a:lnTo>
                <a:lnTo>
                  <a:pt x="18823" y="56785"/>
                </a:lnTo>
                <a:lnTo>
                  <a:pt x="18823" y="56785"/>
                </a:lnTo>
                <a:lnTo>
                  <a:pt x="19764" y="56785"/>
                </a:lnTo>
                <a:lnTo>
                  <a:pt x="19764" y="56785"/>
                </a:lnTo>
                <a:lnTo>
                  <a:pt x="19764" y="56785"/>
                </a:lnTo>
                <a:lnTo>
                  <a:pt x="19764" y="56785"/>
                </a:lnTo>
                <a:lnTo>
                  <a:pt x="19764" y="56785"/>
                </a:lnTo>
                <a:lnTo>
                  <a:pt x="20705" y="56785"/>
                </a:lnTo>
                <a:lnTo>
                  <a:pt x="20705" y="56785"/>
                </a:lnTo>
                <a:lnTo>
                  <a:pt x="20705" y="56785"/>
                </a:lnTo>
                <a:lnTo>
                  <a:pt x="21647" y="56785"/>
                </a:lnTo>
                <a:lnTo>
                  <a:pt x="21647" y="54642"/>
                </a:lnTo>
                <a:lnTo>
                  <a:pt x="21647" y="54642"/>
                </a:lnTo>
                <a:lnTo>
                  <a:pt x="21647" y="54642"/>
                </a:lnTo>
                <a:lnTo>
                  <a:pt x="21647" y="54642"/>
                </a:lnTo>
                <a:lnTo>
                  <a:pt x="21647" y="54642"/>
                </a:lnTo>
                <a:lnTo>
                  <a:pt x="21647" y="54642"/>
                </a:lnTo>
                <a:lnTo>
                  <a:pt x="23058" y="54642"/>
                </a:lnTo>
                <a:lnTo>
                  <a:pt x="23058" y="54642"/>
                </a:lnTo>
                <a:lnTo>
                  <a:pt x="23058" y="54642"/>
                </a:lnTo>
                <a:lnTo>
                  <a:pt x="23058" y="54642"/>
                </a:lnTo>
                <a:lnTo>
                  <a:pt x="23058" y="54642"/>
                </a:lnTo>
                <a:lnTo>
                  <a:pt x="24000" y="54642"/>
                </a:lnTo>
                <a:lnTo>
                  <a:pt x="24000" y="52499"/>
                </a:lnTo>
                <a:lnTo>
                  <a:pt x="24000" y="52499"/>
                </a:lnTo>
                <a:lnTo>
                  <a:pt x="24000" y="52499"/>
                </a:lnTo>
                <a:lnTo>
                  <a:pt x="24941" y="52499"/>
                </a:lnTo>
                <a:lnTo>
                  <a:pt x="24941" y="52499"/>
                </a:lnTo>
                <a:lnTo>
                  <a:pt x="24941" y="52499"/>
                </a:lnTo>
                <a:lnTo>
                  <a:pt x="24941" y="52499"/>
                </a:lnTo>
                <a:lnTo>
                  <a:pt x="25882" y="52499"/>
                </a:lnTo>
                <a:lnTo>
                  <a:pt x="25882" y="52499"/>
                </a:lnTo>
                <a:lnTo>
                  <a:pt x="25882" y="52499"/>
                </a:lnTo>
                <a:lnTo>
                  <a:pt x="25882" y="52499"/>
                </a:lnTo>
                <a:lnTo>
                  <a:pt x="26823" y="52499"/>
                </a:lnTo>
                <a:lnTo>
                  <a:pt x="26823" y="52499"/>
                </a:lnTo>
                <a:lnTo>
                  <a:pt x="25882" y="52499"/>
                </a:lnTo>
                <a:lnTo>
                  <a:pt x="25882" y="52499"/>
                </a:lnTo>
                <a:lnTo>
                  <a:pt x="25882" y="52499"/>
                </a:lnTo>
                <a:lnTo>
                  <a:pt x="25882" y="52499"/>
                </a:lnTo>
                <a:lnTo>
                  <a:pt x="24941" y="52499"/>
                </a:lnTo>
                <a:lnTo>
                  <a:pt x="24941" y="52499"/>
                </a:lnTo>
                <a:lnTo>
                  <a:pt x="24941" y="52499"/>
                </a:lnTo>
                <a:lnTo>
                  <a:pt x="24941" y="52499"/>
                </a:lnTo>
                <a:lnTo>
                  <a:pt x="24941" y="49285"/>
                </a:lnTo>
                <a:lnTo>
                  <a:pt x="24941" y="49285"/>
                </a:lnTo>
                <a:lnTo>
                  <a:pt x="24941" y="49285"/>
                </a:lnTo>
                <a:lnTo>
                  <a:pt x="25882" y="49285"/>
                </a:lnTo>
                <a:lnTo>
                  <a:pt x="25882" y="49285"/>
                </a:lnTo>
                <a:lnTo>
                  <a:pt x="25882" y="49285"/>
                </a:lnTo>
                <a:lnTo>
                  <a:pt x="25882" y="49285"/>
                </a:lnTo>
                <a:lnTo>
                  <a:pt x="26823" y="49285"/>
                </a:lnTo>
                <a:lnTo>
                  <a:pt x="26823" y="49285"/>
                </a:lnTo>
                <a:lnTo>
                  <a:pt x="26823" y="49285"/>
                </a:lnTo>
                <a:lnTo>
                  <a:pt x="28235" y="49285"/>
                </a:lnTo>
                <a:lnTo>
                  <a:pt x="28235" y="49285"/>
                </a:lnTo>
                <a:lnTo>
                  <a:pt x="28235" y="49285"/>
                </a:lnTo>
                <a:lnTo>
                  <a:pt x="28235" y="49285"/>
                </a:lnTo>
                <a:lnTo>
                  <a:pt x="26823" y="49285"/>
                </a:lnTo>
                <a:lnTo>
                  <a:pt x="26823" y="49285"/>
                </a:lnTo>
                <a:lnTo>
                  <a:pt x="26823" y="49285"/>
                </a:lnTo>
                <a:lnTo>
                  <a:pt x="25882" y="49285"/>
                </a:lnTo>
                <a:lnTo>
                  <a:pt x="25882" y="49285"/>
                </a:lnTo>
                <a:lnTo>
                  <a:pt x="25882" y="49285"/>
                </a:lnTo>
                <a:lnTo>
                  <a:pt x="25882" y="49285"/>
                </a:lnTo>
                <a:lnTo>
                  <a:pt x="25882" y="49285"/>
                </a:lnTo>
                <a:lnTo>
                  <a:pt x="25882" y="47142"/>
                </a:lnTo>
                <a:lnTo>
                  <a:pt x="25882" y="47142"/>
                </a:lnTo>
                <a:lnTo>
                  <a:pt x="26823" y="47142"/>
                </a:lnTo>
                <a:lnTo>
                  <a:pt x="26823" y="47142"/>
                </a:lnTo>
                <a:lnTo>
                  <a:pt x="26823" y="47142"/>
                </a:lnTo>
                <a:lnTo>
                  <a:pt x="26823" y="47142"/>
                </a:lnTo>
                <a:lnTo>
                  <a:pt x="26823" y="47142"/>
                </a:lnTo>
                <a:lnTo>
                  <a:pt x="28235" y="47142"/>
                </a:lnTo>
                <a:lnTo>
                  <a:pt x="28235" y="47142"/>
                </a:lnTo>
                <a:lnTo>
                  <a:pt x="28235" y="47142"/>
                </a:lnTo>
                <a:lnTo>
                  <a:pt x="28235" y="47142"/>
                </a:lnTo>
                <a:lnTo>
                  <a:pt x="28235" y="47142"/>
                </a:lnTo>
                <a:lnTo>
                  <a:pt x="29176" y="47142"/>
                </a:lnTo>
                <a:lnTo>
                  <a:pt x="29176" y="47142"/>
                </a:lnTo>
                <a:lnTo>
                  <a:pt x="29176" y="47142"/>
                </a:lnTo>
                <a:lnTo>
                  <a:pt x="29176" y="47142"/>
                </a:lnTo>
                <a:lnTo>
                  <a:pt x="30117" y="47142"/>
                </a:lnTo>
                <a:lnTo>
                  <a:pt x="30117" y="47142"/>
                </a:lnTo>
                <a:lnTo>
                  <a:pt x="30117" y="47142"/>
                </a:lnTo>
                <a:lnTo>
                  <a:pt x="31058" y="47142"/>
                </a:lnTo>
                <a:lnTo>
                  <a:pt x="31058" y="47142"/>
                </a:lnTo>
                <a:lnTo>
                  <a:pt x="30117" y="47142"/>
                </a:lnTo>
                <a:lnTo>
                  <a:pt x="30117" y="47142"/>
                </a:lnTo>
                <a:lnTo>
                  <a:pt x="30117" y="47142"/>
                </a:lnTo>
                <a:lnTo>
                  <a:pt x="29176" y="47142"/>
                </a:lnTo>
                <a:lnTo>
                  <a:pt x="29176" y="47142"/>
                </a:lnTo>
                <a:lnTo>
                  <a:pt x="29176" y="47142"/>
                </a:lnTo>
                <a:lnTo>
                  <a:pt x="29176" y="47142"/>
                </a:lnTo>
                <a:lnTo>
                  <a:pt x="28235" y="47142"/>
                </a:lnTo>
                <a:lnTo>
                  <a:pt x="28235" y="44999"/>
                </a:lnTo>
                <a:lnTo>
                  <a:pt x="28235" y="44999"/>
                </a:lnTo>
                <a:lnTo>
                  <a:pt x="28235" y="44999"/>
                </a:lnTo>
                <a:lnTo>
                  <a:pt x="28235" y="44999"/>
                </a:lnTo>
                <a:lnTo>
                  <a:pt x="28235" y="44999"/>
                </a:lnTo>
                <a:lnTo>
                  <a:pt x="28235" y="44999"/>
                </a:lnTo>
                <a:lnTo>
                  <a:pt x="28235" y="44999"/>
                </a:lnTo>
                <a:lnTo>
                  <a:pt x="28235" y="42857"/>
                </a:lnTo>
                <a:lnTo>
                  <a:pt x="28235" y="42857"/>
                </a:lnTo>
                <a:lnTo>
                  <a:pt x="28235" y="42857"/>
                </a:lnTo>
                <a:lnTo>
                  <a:pt x="29176" y="42857"/>
                </a:lnTo>
                <a:lnTo>
                  <a:pt x="29176" y="42857"/>
                </a:lnTo>
                <a:lnTo>
                  <a:pt x="29176" y="42857"/>
                </a:lnTo>
                <a:lnTo>
                  <a:pt x="29176" y="42857"/>
                </a:lnTo>
                <a:lnTo>
                  <a:pt x="29176" y="42857"/>
                </a:lnTo>
                <a:lnTo>
                  <a:pt x="30117" y="42857"/>
                </a:lnTo>
                <a:lnTo>
                  <a:pt x="30117" y="42857"/>
                </a:lnTo>
                <a:lnTo>
                  <a:pt x="30117" y="42857"/>
                </a:lnTo>
                <a:lnTo>
                  <a:pt x="31058" y="42857"/>
                </a:lnTo>
                <a:lnTo>
                  <a:pt x="31058" y="42857"/>
                </a:lnTo>
                <a:lnTo>
                  <a:pt x="31058" y="42857"/>
                </a:lnTo>
                <a:lnTo>
                  <a:pt x="31058" y="42857"/>
                </a:lnTo>
                <a:lnTo>
                  <a:pt x="31058" y="42857"/>
                </a:lnTo>
                <a:lnTo>
                  <a:pt x="31058" y="42857"/>
                </a:lnTo>
                <a:lnTo>
                  <a:pt x="32000" y="42857"/>
                </a:lnTo>
                <a:lnTo>
                  <a:pt x="32000" y="42857"/>
                </a:lnTo>
                <a:lnTo>
                  <a:pt x="32000" y="42857"/>
                </a:lnTo>
                <a:lnTo>
                  <a:pt x="32000" y="42857"/>
                </a:lnTo>
                <a:lnTo>
                  <a:pt x="33411" y="42857"/>
                </a:lnTo>
                <a:lnTo>
                  <a:pt x="33411" y="42857"/>
                </a:lnTo>
                <a:lnTo>
                  <a:pt x="33411" y="42857"/>
                </a:lnTo>
                <a:lnTo>
                  <a:pt x="33411" y="42857"/>
                </a:lnTo>
                <a:lnTo>
                  <a:pt x="33411" y="42857"/>
                </a:lnTo>
                <a:lnTo>
                  <a:pt x="33411" y="42857"/>
                </a:lnTo>
                <a:lnTo>
                  <a:pt x="32000" y="42857"/>
                </a:lnTo>
                <a:lnTo>
                  <a:pt x="32000" y="42857"/>
                </a:lnTo>
                <a:lnTo>
                  <a:pt x="32000" y="42857"/>
                </a:lnTo>
                <a:lnTo>
                  <a:pt x="32000" y="42857"/>
                </a:lnTo>
                <a:lnTo>
                  <a:pt x="31058" y="42857"/>
                </a:lnTo>
                <a:lnTo>
                  <a:pt x="31058" y="42857"/>
                </a:lnTo>
                <a:lnTo>
                  <a:pt x="31058" y="42857"/>
                </a:lnTo>
                <a:lnTo>
                  <a:pt x="31058" y="42857"/>
                </a:lnTo>
                <a:lnTo>
                  <a:pt x="30117" y="42857"/>
                </a:lnTo>
                <a:lnTo>
                  <a:pt x="30117" y="42857"/>
                </a:lnTo>
                <a:lnTo>
                  <a:pt x="30117" y="40714"/>
                </a:lnTo>
                <a:lnTo>
                  <a:pt x="30117" y="40714"/>
                </a:lnTo>
                <a:lnTo>
                  <a:pt x="30117" y="40714"/>
                </a:lnTo>
                <a:lnTo>
                  <a:pt x="30117" y="40714"/>
                </a:lnTo>
                <a:lnTo>
                  <a:pt x="30117" y="40714"/>
                </a:lnTo>
                <a:lnTo>
                  <a:pt x="31058" y="40714"/>
                </a:lnTo>
                <a:lnTo>
                  <a:pt x="31058" y="40714"/>
                </a:lnTo>
                <a:lnTo>
                  <a:pt x="31058" y="40714"/>
                </a:lnTo>
                <a:lnTo>
                  <a:pt x="31058" y="40714"/>
                </a:lnTo>
                <a:lnTo>
                  <a:pt x="31058" y="40714"/>
                </a:lnTo>
                <a:lnTo>
                  <a:pt x="32000" y="40714"/>
                </a:lnTo>
                <a:lnTo>
                  <a:pt x="32000" y="40714"/>
                </a:lnTo>
                <a:lnTo>
                  <a:pt x="32000" y="37500"/>
                </a:lnTo>
                <a:lnTo>
                  <a:pt x="32000" y="37500"/>
                </a:lnTo>
                <a:lnTo>
                  <a:pt x="32000" y="37500"/>
                </a:lnTo>
                <a:lnTo>
                  <a:pt x="33411" y="37500"/>
                </a:lnTo>
                <a:lnTo>
                  <a:pt x="33411" y="37500"/>
                </a:lnTo>
                <a:lnTo>
                  <a:pt x="33411" y="37500"/>
                </a:lnTo>
                <a:lnTo>
                  <a:pt x="33411" y="37500"/>
                </a:lnTo>
                <a:lnTo>
                  <a:pt x="33411" y="37500"/>
                </a:lnTo>
                <a:lnTo>
                  <a:pt x="32000" y="37500"/>
                </a:lnTo>
                <a:lnTo>
                  <a:pt x="32000" y="37500"/>
                </a:lnTo>
                <a:lnTo>
                  <a:pt x="32000" y="37500"/>
                </a:lnTo>
                <a:lnTo>
                  <a:pt x="32000" y="37500"/>
                </a:lnTo>
                <a:lnTo>
                  <a:pt x="32000" y="37500"/>
                </a:lnTo>
                <a:lnTo>
                  <a:pt x="31058" y="37500"/>
                </a:lnTo>
                <a:lnTo>
                  <a:pt x="31058" y="37500"/>
                </a:lnTo>
                <a:lnTo>
                  <a:pt x="31058" y="37500"/>
                </a:lnTo>
                <a:lnTo>
                  <a:pt x="31058" y="37500"/>
                </a:lnTo>
                <a:lnTo>
                  <a:pt x="30117" y="37500"/>
                </a:lnTo>
                <a:lnTo>
                  <a:pt x="30117" y="37500"/>
                </a:lnTo>
                <a:lnTo>
                  <a:pt x="30117" y="37500"/>
                </a:lnTo>
                <a:lnTo>
                  <a:pt x="30117" y="37500"/>
                </a:lnTo>
                <a:lnTo>
                  <a:pt x="30117" y="35357"/>
                </a:lnTo>
                <a:lnTo>
                  <a:pt x="30117" y="35357"/>
                </a:lnTo>
                <a:lnTo>
                  <a:pt x="30117" y="35357"/>
                </a:lnTo>
                <a:lnTo>
                  <a:pt x="29176" y="35357"/>
                </a:lnTo>
                <a:lnTo>
                  <a:pt x="29176" y="35357"/>
                </a:lnTo>
                <a:lnTo>
                  <a:pt x="29176" y="35357"/>
                </a:lnTo>
                <a:lnTo>
                  <a:pt x="29176" y="35357"/>
                </a:lnTo>
                <a:lnTo>
                  <a:pt x="29176" y="35357"/>
                </a:lnTo>
                <a:lnTo>
                  <a:pt x="29176" y="33214"/>
                </a:lnTo>
                <a:lnTo>
                  <a:pt x="30117" y="33214"/>
                </a:lnTo>
                <a:lnTo>
                  <a:pt x="30117" y="33214"/>
                </a:lnTo>
                <a:lnTo>
                  <a:pt x="30117" y="33214"/>
                </a:lnTo>
                <a:lnTo>
                  <a:pt x="30117" y="33214"/>
                </a:lnTo>
                <a:lnTo>
                  <a:pt x="31058" y="33214"/>
                </a:lnTo>
                <a:lnTo>
                  <a:pt x="31058" y="33214"/>
                </a:lnTo>
                <a:lnTo>
                  <a:pt x="31058" y="33214"/>
                </a:lnTo>
                <a:lnTo>
                  <a:pt x="31058" y="33214"/>
                </a:lnTo>
                <a:lnTo>
                  <a:pt x="32000" y="33214"/>
                </a:lnTo>
                <a:lnTo>
                  <a:pt x="32000" y="33214"/>
                </a:lnTo>
                <a:lnTo>
                  <a:pt x="32000" y="33214"/>
                </a:lnTo>
                <a:lnTo>
                  <a:pt x="32000" y="33214"/>
                </a:lnTo>
                <a:lnTo>
                  <a:pt x="32000" y="33214"/>
                </a:lnTo>
                <a:lnTo>
                  <a:pt x="33411" y="33214"/>
                </a:lnTo>
                <a:lnTo>
                  <a:pt x="33411" y="33214"/>
                </a:lnTo>
                <a:lnTo>
                  <a:pt x="33411" y="33214"/>
                </a:lnTo>
                <a:lnTo>
                  <a:pt x="33411" y="33214"/>
                </a:lnTo>
                <a:lnTo>
                  <a:pt x="33411" y="33214"/>
                </a:lnTo>
                <a:lnTo>
                  <a:pt x="34352" y="33214"/>
                </a:lnTo>
                <a:lnTo>
                  <a:pt x="34352" y="35357"/>
                </a:lnTo>
                <a:lnTo>
                  <a:pt x="34352" y="35357"/>
                </a:lnTo>
                <a:lnTo>
                  <a:pt x="34352" y="35357"/>
                </a:lnTo>
                <a:lnTo>
                  <a:pt x="34352" y="35357"/>
                </a:lnTo>
                <a:lnTo>
                  <a:pt x="34352" y="35357"/>
                </a:lnTo>
                <a:lnTo>
                  <a:pt x="35294" y="35357"/>
                </a:lnTo>
                <a:lnTo>
                  <a:pt x="35294" y="35357"/>
                </a:lnTo>
                <a:lnTo>
                  <a:pt x="35294" y="35357"/>
                </a:lnTo>
                <a:lnTo>
                  <a:pt x="35294" y="33214"/>
                </a:lnTo>
                <a:lnTo>
                  <a:pt x="35294" y="33214"/>
                </a:lnTo>
                <a:lnTo>
                  <a:pt x="35294" y="33214"/>
                </a:lnTo>
                <a:lnTo>
                  <a:pt x="36235" y="33214"/>
                </a:lnTo>
                <a:lnTo>
                  <a:pt x="36235" y="33214"/>
                </a:lnTo>
                <a:lnTo>
                  <a:pt x="36235" y="33214"/>
                </a:lnTo>
                <a:lnTo>
                  <a:pt x="36235" y="33214"/>
                </a:lnTo>
                <a:lnTo>
                  <a:pt x="37176" y="33214"/>
                </a:lnTo>
                <a:lnTo>
                  <a:pt x="37176" y="33214"/>
                </a:lnTo>
                <a:lnTo>
                  <a:pt x="36235" y="33214"/>
                </a:lnTo>
                <a:lnTo>
                  <a:pt x="36235" y="33214"/>
                </a:lnTo>
                <a:lnTo>
                  <a:pt x="36235" y="33214"/>
                </a:lnTo>
                <a:lnTo>
                  <a:pt x="35294" y="33214"/>
                </a:lnTo>
                <a:lnTo>
                  <a:pt x="35294" y="31071"/>
                </a:lnTo>
                <a:lnTo>
                  <a:pt x="35294" y="31071"/>
                </a:lnTo>
                <a:lnTo>
                  <a:pt x="36235" y="31071"/>
                </a:lnTo>
                <a:lnTo>
                  <a:pt x="36235" y="31071"/>
                </a:lnTo>
                <a:lnTo>
                  <a:pt x="36235" y="31071"/>
                </a:lnTo>
                <a:lnTo>
                  <a:pt x="36235" y="31071"/>
                </a:lnTo>
                <a:lnTo>
                  <a:pt x="37176" y="31071"/>
                </a:lnTo>
                <a:lnTo>
                  <a:pt x="37176" y="31071"/>
                </a:lnTo>
                <a:lnTo>
                  <a:pt x="37176" y="31071"/>
                </a:lnTo>
                <a:lnTo>
                  <a:pt x="37176" y="31071"/>
                </a:lnTo>
                <a:lnTo>
                  <a:pt x="38588" y="31071"/>
                </a:lnTo>
                <a:lnTo>
                  <a:pt x="38588" y="31071"/>
                </a:lnTo>
                <a:lnTo>
                  <a:pt x="38588" y="31071"/>
                </a:lnTo>
                <a:lnTo>
                  <a:pt x="38588" y="31071"/>
                </a:lnTo>
                <a:lnTo>
                  <a:pt x="39529" y="31071"/>
                </a:lnTo>
                <a:lnTo>
                  <a:pt x="39529" y="31071"/>
                </a:lnTo>
                <a:lnTo>
                  <a:pt x="39529" y="31071"/>
                </a:lnTo>
                <a:lnTo>
                  <a:pt x="40470" y="31071"/>
                </a:lnTo>
                <a:lnTo>
                  <a:pt x="40470" y="31071"/>
                </a:lnTo>
                <a:lnTo>
                  <a:pt x="40470" y="31071"/>
                </a:lnTo>
                <a:lnTo>
                  <a:pt x="40470" y="31071"/>
                </a:lnTo>
                <a:lnTo>
                  <a:pt x="40470" y="31071"/>
                </a:lnTo>
                <a:lnTo>
                  <a:pt x="41411" y="31071"/>
                </a:lnTo>
                <a:lnTo>
                  <a:pt x="41411" y="31071"/>
                </a:lnTo>
                <a:lnTo>
                  <a:pt x="41411" y="31071"/>
                </a:lnTo>
                <a:lnTo>
                  <a:pt x="42352" y="31071"/>
                </a:lnTo>
                <a:lnTo>
                  <a:pt x="42352" y="31071"/>
                </a:lnTo>
                <a:lnTo>
                  <a:pt x="42352" y="31071"/>
                </a:lnTo>
                <a:lnTo>
                  <a:pt x="42352" y="31071"/>
                </a:lnTo>
                <a:lnTo>
                  <a:pt x="42352" y="31071"/>
                </a:lnTo>
                <a:lnTo>
                  <a:pt x="42352" y="31071"/>
                </a:lnTo>
                <a:lnTo>
                  <a:pt x="42352" y="31071"/>
                </a:lnTo>
                <a:lnTo>
                  <a:pt x="41411" y="31071"/>
                </a:lnTo>
                <a:lnTo>
                  <a:pt x="41411" y="28928"/>
                </a:lnTo>
                <a:lnTo>
                  <a:pt x="41411" y="28928"/>
                </a:lnTo>
                <a:lnTo>
                  <a:pt x="41411" y="28928"/>
                </a:lnTo>
                <a:lnTo>
                  <a:pt x="41411" y="28928"/>
                </a:lnTo>
                <a:lnTo>
                  <a:pt x="41411" y="28928"/>
                </a:lnTo>
                <a:lnTo>
                  <a:pt x="42352" y="28928"/>
                </a:lnTo>
                <a:lnTo>
                  <a:pt x="42352" y="28928"/>
                </a:lnTo>
                <a:lnTo>
                  <a:pt x="42352" y="28928"/>
                </a:lnTo>
                <a:lnTo>
                  <a:pt x="42352" y="28928"/>
                </a:lnTo>
                <a:lnTo>
                  <a:pt x="43764" y="28928"/>
                </a:lnTo>
                <a:lnTo>
                  <a:pt x="43764" y="28928"/>
                </a:lnTo>
                <a:lnTo>
                  <a:pt x="43764" y="28928"/>
                </a:lnTo>
                <a:lnTo>
                  <a:pt x="43764" y="25714"/>
                </a:lnTo>
                <a:lnTo>
                  <a:pt x="43764" y="25714"/>
                </a:lnTo>
                <a:lnTo>
                  <a:pt x="43764" y="25714"/>
                </a:lnTo>
                <a:lnTo>
                  <a:pt x="43764" y="25714"/>
                </a:lnTo>
                <a:lnTo>
                  <a:pt x="44705" y="25714"/>
                </a:lnTo>
                <a:lnTo>
                  <a:pt x="44705" y="25714"/>
                </a:lnTo>
                <a:lnTo>
                  <a:pt x="44705" y="25714"/>
                </a:lnTo>
                <a:lnTo>
                  <a:pt x="45647" y="25714"/>
                </a:lnTo>
                <a:lnTo>
                  <a:pt x="45647" y="25714"/>
                </a:lnTo>
                <a:lnTo>
                  <a:pt x="45647" y="25714"/>
                </a:lnTo>
                <a:lnTo>
                  <a:pt x="45647" y="23571"/>
                </a:lnTo>
                <a:lnTo>
                  <a:pt x="45647" y="23571"/>
                </a:lnTo>
                <a:lnTo>
                  <a:pt x="45647" y="25714"/>
                </a:lnTo>
                <a:lnTo>
                  <a:pt x="46588" y="25714"/>
                </a:lnTo>
                <a:lnTo>
                  <a:pt x="46588" y="23571"/>
                </a:lnTo>
                <a:lnTo>
                  <a:pt x="46588" y="23571"/>
                </a:lnTo>
                <a:lnTo>
                  <a:pt x="46588" y="23571"/>
                </a:lnTo>
                <a:lnTo>
                  <a:pt x="46588" y="23571"/>
                </a:lnTo>
                <a:lnTo>
                  <a:pt x="47529" y="23571"/>
                </a:lnTo>
                <a:lnTo>
                  <a:pt x="47529" y="23571"/>
                </a:lnTo>
                <a:lnTo>
                  <a:pt x="47529" y="23571"/>
                </a:lnTo>
                <a:lnTo>
                  <a:pt x="48941" y="23571"/>
                </a:lnTo>
                <a:lnTo>
                  <a:pt x="48941" y="23571"/>
                </a:lnTo>
                <a:lnTo>
                  <a:pt x="48941" y="23571"/>
                </a:lnTo>
                <a:lnTo>
                  <a:pt x="47529" y="23571"/>
                </a:lnTo>
                <a:lnTo>
                  <a:pt x="47529" y="21428"/>
                </a:lnTo>
                <a:lnTo>
                  <a:pt x="48941" y="21428"/>
                </a:lnTo>
                <a:lnTo>
                  <a:pt x="48941" y="21428"/>
                </a:lnTo>
                <a:lnTo>
                  <a:pt x="48941" y="23571"/>
                </a:lnTo>
                <a:lnTo>
                  <a:pt x="48941" y="23571"/>
                </a:lnTo>
                <a:lnTo>
                  <a:pt x="48941" y="23571"/>
                </a:lnTo>
                <a:lnTo>
                  <a:pt x="49882" y="23571"/>
                </a:lnTo>
                <a:lnTo>
                  <a:pt x="49882" y="21428"/>
                </a:lnTo>
                <a:lnTo>
                  <a:pt x="49882" y="21428"/>
                </a:lnTo>
                <a:lnTo>
                  <a:pt x="49882" y="21428"/>
                </a:lnTo>
                <a:lnTo>
                  <a:pt x="49882" y="21428"/>
                </a:lnTo>
                <a:lnTo>
                  <a:pt x="49882" y="21428"/>
                </a:lnTo>
                <a:lnTo>
                  <a:pt x="49882" y="21428"/>
                </a:lnTo>
                <a:lnTo>
                  <a:pt x="50823" y="21428"/>
                </a:lnTo>
                <a:lnTo>
                  <a:pt x="50823" y="21428"/>
                </a:lnTo>
                <a:lnTo>
                  <a:pt x="50823" y="19285"/>
                </a:lnTo>
                <a:lnTo>
                  <a:pt x="50823" y="19285"/>
                </a:lnTo>
                <a:lnTo>
                  <a:pt x="51764" y="19285"/>
                </a:lnTo>
                <a:lnTo>
                  <a:pt x="51764" y="19285"/>
                </a:lnTo>
                <a:lnTo>
                  <a:pt x="51764" y="19285"/>
                </a:lnTo>
                <a:lnTo>
                  <a:pt x="51764" y="19285"/>
                </a:lnTo>
                <a:lnTo>
                  <a:pt x="51764" y="19285"/>
                </a:lnTo>
                <a:lnTo>
                  <a:pt x="52705" y="19285"/>
                </a:lnTo>
                <a:lnTo>
                  <a:pt x="52705" y="19285"/>
                </a:lnTo>
                <a:lnTo>
                  <a:pt x="52705" y="19285"/>
                </a:lnTo>
                <a:lnTo>
                  <a:pt x="52705" y="1928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43" name="Shape 743"/>
          <p:cNvSpPr/>
          <p:nvPr/>
        </p:nvSpPr>
        <p:spPr>
          <a:xfrm>
            <a:off x="4860135" y="2244725"/>
            <a:ext cx="2797969" cy="992187"/>
          </a:xfrm>
          <a:custGeom>
            <a:avLst/>
            <a:gdLst/>
            <a:ahLst/>
            <a:cxnLst/>
            <a:rect l="0" t="0" r="0" b="0"/>
            <a:pathLst>
              <a:path w="120000" h="120000" extrusionOk="0">
                <a:moveTo>
                  <a:pt x="120000" y="38400"/>
                </a:moveTo>
                <a:lnTo>
                  <a:pt x="120000" y="38016"/>
                </a:lnTo>
                <a:lnTo>
                  <a:pt x="119897" y="38016"/>
                </a:lnTo>
                <a:lnTo>
                  <a:pt x="119897" y="38016"/>
                </a:lnTo>
                <a:lnTo>
                  <a:pt x="119642" y="38016"/>
                </a:lnTo>
                <a:lnTo>
                  <a:pt x="119642" y="38016"/>
                </a:lnTo>
                <a:lnTo>
                  <a:pt x="119642" y="38016"/>
                </a:lnTo>
                <a:lnTo>
                  <a:pt x="119642" y="37632"/>
                </a:lnTo>
                <a:lnTo>
                  <a:pt x="119540" y="37632"/>
                </a:lnTo>
                <a:lnTo>
                  <a:pt x="119540" y="37632"/>
                </a:lnTo>
                <a:lnTo>
                  <a:pt x="119336" y="37632"/>
                </a:lnTo>
                <a:lnTo>
                  <a:pt x="119336" y="37632"/>
                </a:lnTo>
                <a:lnTo>
                  <a:pt x="119336" y="37632"/>
                </a:lnTo>
                <a:lnTo>
                  <a:pt x="119336" y="37248"/>
                </a:lnTo>
                <a:lnTo>
                  <a:pt x="119234" y="37248"/>
                </a:lnTo>
                <a:lnTo>
                  <a:pt x="119234" y="37248"/>
                </a:lnTo>
                <a:lnTo>
                  <a:pt x="119234" y="37248"/>
                </a:lnTo>
                <a:lnTo>
                  <a:pt x="119234" y="37248"/>
                </a:lnTo>
                <a:lnTo>
                  <a:pt x="119080" y="37248"/>
                </a:lnTo>
                <a:lnTo>
                  <a:pt x="119080" y="36672"/>
                </a:lnTo>
                <a:lnTo>
                  <a:pt x="118978" y="36672"/>
                </a:lnTo>
                <a:lnTo>
                  <a:pt x="118978" y="36672"/>
                </a:lnTo>
                <a:lnTo>
                  <a:pt x="118876" y="36672"/>
                </a:lnTo>
                <a:lnTo>
                  <a:pt x="118876" y="36672"/>
                </a:lnTo>
                <a:lnTo>
                  <a:pt x="118876" y="36672"/>
                </a:lnTo>
                <a:lnTo>
                  <a:pt x="118876" y="36288"/>
                </a:lnTo>
                <a:lnTo>
                  <a:pt x="118774" y="36288"/>
                </a:lnTo>
                <a:lnTo>
                  <a:pt x="118774" y="36288"/>
                </a:lnTo>
                <a:lnTo>
                  <a:pt x="118774" y="36288"/>
                </a:lnTo>
                <a:lnTo>
                  <a:pt x="118774" y="35904"/>
                </a:lnTo>
                <a:lnTo>
                  <a:pt x="118672" y="35904"/>
                </a:lnTo>
                <a:lnTo>
                  <a:pt x="118672" y="35904"/>
                </a:lnTo>
                <a:lnTo>
                  <a:pt x="118519" y="35904"/>
                </a:lnTo>
                <a:lnTo>
                  <a:pt x="118519" y="35904"/>
                </a:lnTo>
                <a:lnTo>
                  <a:pt x="118519" y="35904"/>
                </a:lnTo>
                <a:lnTo>
                  <a:pt x="118519" y="35520"/>
                </a:lnTo>
                <a:lnTo>
                  <a:pt x="118417" y="35520"/>
                </a:lnTo>
                <a:lnTo>
                  <a:pt x="118417" y="35520"/>
                </a:lnTo>
                <a:lnTo>
                  <a:pt x="118417" y="35520"/>
                </a:lnTo>
                <a:lnTo>
                  <a:pt x="118417" y="35520"/>
                </a:lnTo>
                <a:lnTo>
                  <a:pt x="118314" y="35520"/>
                </a:lnTo>
                <a:lnTo>
                  <a:pt x="118314" y="35520"/>
                </a:lnTo>
                <a:lnTo>
                  <a:pt x="118212" y="35520"/>
                </a:lnTo>
                <a:lnTo>
                  <a:pt x="118212" y="35520"/>
                </a:lnTo>
                <a:lnTo>
                  <a:pt x="118212" y="35520"/>
                </a:lnTo>
                <a:lnTo>
                  <a:pt x="118212" y="35520"/>
                </a:lnTo>
                <a:lnTo>
                  <a:pt x="117855" y="35520"/>
                </a:lnTo>
                <a:lnTo>
                  <a:pt x="117855" y="35136"/>
                </a:lnTo>
                <a:lnTo>
                  <a:pt x="117753" y="35136"/>
                </a:lnTo>
                <a:lnTo>
                  <a:pt x="117753" y="35136"/>
                </a:lnTo>
                <a:lnTo>
                  <a:pt x="117651" y="35136"/>
                </a:lnTo>
                <a:lnTo>
                  <a:pt x="117651" y="35136"/>
                </a:lnTo>
                <a:lnTo>
                  <a:pt x="117548" y="35136"/>
                </a:lnTo>
                <a:lnTo>
                  <a:pt x="117548" y="35136"/>
                </a:lnTo>
                <a:lnTo>
                  <a:pt x="117191" y="35136"/>
                </a:lnTo>
                <a:lnTo>
                  <a:pt x="117191" y="35136"/>
                </a:lnTo>
                <a:lnTo>
                  <a:pt x="116987" y="35136"/>
                </a:lnTo>
                <a:lnTo>
                  <a:pt x="116987" y="35136"/>
                </a:lnTo>
                <a:lnTo>
                  <a:pt x="116834" y="35136"/>
                </a:lnTo>
                <a:lnTo>
                  <a:pt x="116834" y="35136"/>
                </a:lnTo>
                <a:lnTo>
                  <a:pt x="116629" y="35136"/>
                </a:lnTo>
                <a:lnTo>
                  <a:pt x="116629" y="35136"/>
                </a:lnTo>
                <a:lnTo>
                  <a:pt x="116272" y="35136"/>
                </a:lnTo>
                <a:lnTo>
                  <a:pt x="116272" y="34560"/>
                </a:lnTo>
                <a:lnTo>
                  <a:pt x="116272" y="34560"/>
                </a:lnTo>
                <a:lnTo>
                  <a:pt x="116272" y="34176"/>
                </a:lnTo>
                <a:lnTo>
                  <a:pt x="116170" y="34176"/>
                </a:lnTo>
                <a:lnTo>
                  <a:pt x="116170" y="34176"/>
                </a:lnTo>
                <a:lnTo>
                  <a:pt x="116170" y="34176"/>
                </a:lnTo>
                <a:lnTo>
                  <a:pt x="116170" y="34176"/>
                </a:lnTo>
                <a:lnTo>
                  <a:pt x="116068" y="34176"/>
                </a:lnTo>
                <a:lnTo>
                  <a:pt x="116068" y="33792"/>
                </a:lnTo>
                <a:lnTo>
                  <a:pt x="116068" y="33792"/>
                </a:lnTo>
                <a:lnTo>
                  <a:pt x="116068" y="33792"/>
                </a:lnTo>
                <a:lnTo>
                  <a:pt x="115965" y="33792"/>
                </a:lnTo>
                <a:lnTo>
                  <a:pt x="115965" y="33792"/>
                </a:lnTo>
                <a:lnTo>
                  <a:pt x="115863" y="33792"/>
                </a:lnTo>
                <a:lnTo>
                  <a:pt x="115863" y="33408"/>
                </a:lnTo>
                <a:lnTo>
                  <a:pt x="115863" y="33408"/>
                </a:lnTo>
                <a:lnTo>
                  <a:pt x="115863" y="33408"/>
                </a:lnTo>
                <a:lnTo>
                  <a:pt x="115863" y="33408"/>
                </a:lnTo>
                <a:lnTo>
                  <a:pt x="115863" y="33024"/>
                </a:lnTo>
                <a:lnTo>
                  <a:pt x="115710" y="33024"/>
                </a:lnTo>
                <a:lnTo>
                  <a:pt x="115710" y="33024"/>
                </a:lnTo>
                <a:lnTo>
                  <a:pt x="115608" y="33024"/>
                </a:lnTo>
                <a:lnTo>
                  <a:pt x="115608" y="33024"/>
                </a:lnTo>
                <a:lnTo>
                  <a:pt x="115506" y="33024"/>
                </a:lnTo>
                <a:lnTo>
                  <a:pt x="115506" y="32448"/>
                </a:lnTo>
                <a:lnTo>
                  <a:pt x="115404" y="32448"/>
                </a:lnTo>
                <a:lnTo>
                  <a:pt x="115404" y="32448"/>
                </a:lnTo>
                <a:lnTo>
                  <a:pt x="115302" y="32448"/>
                </a:lnTo>
                <a:lnTo>
                  <a:pt x="115302" y="32448"/>
                </a:lnTo>
                <a:lnTo>
                  <a:pt x="115148" y="32448"/>
                </a:lnTo>
                <a:lnTo>
                  <a:pt x="115148" y="32064"/>
                </a:lnTo>
                <a:lnTo>
                  <a:pt x="115046" y="32064"/>
                </a:lnTo>
                <a:lnTo>
                  <a:pt x="115046" y="32064"/>
                </a:lnTo>
                <a:lnTo>
                  <a:pt x="114944" y="32064"/>
                </a:lnTo>
                <a:lnTo>
                  <a:pt x="114944" y="32064"/>
                </a:lnTo>
                <a:lnTo>
                  <a:pt x="114842" y="32064"/>
                </a:lnTo>
                <a:lnTo>
                  <a:pt x="114842" y="31680"/>
                </a:lnTo>
                <a:lnTo>
                  <a:pt x="114740" y="31680"/>
                </a:lnTo>
                <a:lnTo>
                  <a:pt x="114740" y="31680"/>
                </a:lnTo>
                <a:lnTo>
                  <a:pt x="114587" y="31680"/>
                </a:lnTo>
                <a:lnTo>
                  <a:pt x="114587" y="31680"/>
                </a:lnTo>
                <a:lnTo>
                  <a:pt x="114485" y="31680"/>
                </a:lnTo>
                <a:lnTo>
                  <a:pt x="114485" y="31296"/>
                </a:lnTo>
                <a:lnTo>
                  <a:pt x="114382" y="31296"/>
                </a:lnTo>
                <a:lnTo>
                  <a:pt x="114382" y="31296"/>
                </a:lnTo>
                <a:lnTo>
                  <a:pt x="114280" y="31296"/>
                </a:lnTo>
                <a:lnTo>
                  <a:pt x="114280" y="31296"/>
                </a:lnTo>
                <a:lnTo>
                  <a:pt x="114178" y="31296"/>
                </a:lnTo>
                <a:lnTo>
                  <a:pt x="114178" y="30912"/>
                </a:lnTo>
                <a:lnTo>
                  <a:pt x="114025" y="30912"/>
                </a:lnTo>
                <a:lnTo>
                  <a:pt x="114025" y="30912"/>
                </a:lnTo>
                <a:lnTo>
                  <a:pt x="113923" y="30912"/>
                </a:lnTo>
                <a:lnTo>
                  <a:pt x="113923" y="30912"/>
                </a:lnTo>
                <a:lnTo>
                  <a:pt x="113821" y="30912"/>
                </a:lnTo>
                <a:lnTo>
                  <a:pt x="113821" y="30336"/>
                </a:lnTo>
                <a:lnTo>
                  <a:pt x="113821" y="30336"/>
                </a:lnTo>
                <a:lnTo>
                  <a:pt x="113821" y="30336"/>
                </a:lnTo>
                <a:lnTo>
                  <a:pt x="113719" y="30336"/>
                </a:lnTo>
                <a:lnTo>
                  <a:pt x="113719" y="30336"/>
                </a:lnTo>
                <a:lnTo>
                  <a:pt x="113617" y="30336"/>
                </a:lnTo>
                <a:lnTo>
                  <a:pt x="113617" y="29952"/>
                </a:lnTo>
                <a:lnTo>
                  <a:pt x="113463" y="29952"/>
                </a:lnTo>
                <a:lnTo>
                  <a:pt x="113463" y="29952"/>
                </a:lnTo>
                <a:lnTo>
                  <a:pt x="113361" y="29952"/>
                </a:lnTo>
                <a:lnTo>
                  <a:pt x="113361" y="29952"/>
                </a:lnTo>
                <a:lnTo>
                  <a:pt x="113361" y="29952"/>
                </a:lnTo>
                <a:lnTo>
                  <a:pt x="113361" y="29568"/>
                </a:lnTo>
                <a:lnTo>
                  <a:pt x="113259" y="29568"/>
                </a:lnTo>
                <a:lnTo>
                  <a:pt x="113259" y="29568"/>
                </a:lnTo>
                <a:lnTo>
                  <a:pt x="113157" y="29568"/>
                </a:lnTo>
                <a:lnTo>
                  <a:pt x="113157" y="29568"/>
                </a:lnTo>
                <a:lnTo>
                  <a:pt x="113055" y="29568"/>
                </a:lnTo>
                <a:lnTo>
                  <a:pt x="113055" y="29568"/>
                </a:lnTo>
                <a:lnTo>
                  <a:pt x="112902" y="29568"/>
                </a:lnTo>
                <a:lnTo>
                  <a:pt x="112902" y="29184"/>
                </a:lnTo>
                <a:lnTo>
                  <a:pt x="112800" y="29184"/>
                </a:lnTo>
                <a:lnTo>
                  <a:pt x="112800" y="29184"/>
                </a:lnTo>
                <a:lnTo>
                  <a:pt x="112800" y="29184"/>
                </a:lnTo>
                <a:lnTo>
                  <a:pt x="112800" y="29184"/>
                </a:lnTo>
                <a:lnTo>
                  <a:pt x="112697" y="29184"/>
                </a:lnTo>
                <a:lnTo>
                  <a:pt x="112697" y="29184"/>
                </a:lnTo>
                <a:lnTo>
                  <a:pt x="112493" y="29184"/>
                </a:lnTo>
                <a:lnTo>
                  <a:pt x="112493" y="29184"/>
                </a:lnTo>
                <a:lnTo>
                  <a:pt x="112493" y="29184"/>
                </a:lnTo>
                <a:lnTo>
                  <a:pt x="112493" y="28800"/>
                </a:lnTo>
                <a:lnTo>
                  <a:pt x="112340" y="28800"/>
                </a:lnTo>
                <a:lnTo>
                  <a:pt x="112340" y="28800"/>
                </a:lnTo>
                <a:lnTo>
                  <a:pt x="112340" y="28800"/>
                </a:lnTo>
                <a:lnTo>
                  <a:pt x="112340" y="28800"/>
                </a:lnTo>
                <a:lnTo>
                  <a:pt x="112238" y="28800"/>
                </a:lnTo>
                <a:lnTo>
                  <a:pt x="112238" y="28224"/>
                </a:lnTo>
                <a:lnTo>
                  <a:pt x="112136" y="28224"/>
                </a:lnTo>
                <a:lnTo>
                  <a:pt x="112136" y="28224"/>
                </a:lnTo>
                <a:lnTo>
                  <a:pt x="112136" y="28224"/>
                </a:lnTo>
                <a:lnTo>
                  <a:pt x="112136" y="28224"/>
                </a:lnTo>
                <a:lnTo>
                  <a:pt x="112034" y="28224"/>
                </a:lnTo>
                <a:lnTo>
                  <a:pt x="112034" y="27840"/>
                </a:lnTo>
                <a:lnTo>
                  <a:pt x="111931" y="27840"/>
                </a:lnTo>
                <a:lnTo>
                  <a:pt x="111931" y="27840"/>
                </a:lnTo>
                <a:lnTo>
                  <a:pt x="111778" y="27840"/>
                </a:lnTo>
                <a:lnTo>
                  <a:pt x="111778" y="27840"/>
                </a:lnTo>
                <a:lnTo>
                  <a:pt x="111676" y="27840"/>
                </a:lnTo>
                <a:lnTo>
                  <a:pt x="111676" y="27456"/>
                </a:lnTo>
                <a:lnTo>
                  <a:pt x="111574" y="27456"/>
                </a:lnTo>
                <a:lnTo>
                  <a:pt x="111574" y="27456"/>
                </a:lnTo>
                <a:lnTo>
                  <a:pt x="111472" y="27456"/>
                </a:lnTo>
                <a:lnTo>
                  <a:pt x="111472" y="27456"/>
                </a:lnTo>
                <a:lnTo>
                  <a:pt x="111012" y="27456"/>
                </a:lnTo>
                <a:lnTo>
                  <a:pt x="111012" y="27072"/>
                </a:lnTo>
                <a:lnTo>
                  <a:pt x="110808" y="27072"/>
                </a:lnTo>
                <a:lnTo>
                  <a:pt x="110808" y="27072"/>
                </a:lnTo>
                <a:lnTo>
                  <a:pt x="110655" y="27072"/>
                </a:lnTo>
                <a:lnTo>
                  <a:pt x="110655" y="27072"/>
                </a:lnTo>
                <a:lnTo>
                  <a:pt x="110553" y="27072"/>
                </a:lnTo>
                <a:lnTo>
                  <a:pt x="110553" y="26688"/>
                </a:lnTo>
                <a:lnTo>
                  <a:pt x="110246" y="26688"/>
                </a:lnTo>
                <a:lnTo>
                  <a:pt x="110246" y="26688"/>
                </a:lnTo>
                <a:lnTo>
                  <a:pt x="110093" y="26688"/>
                </a:lnTo>
                <a:lnTo>
                  <a:pt x="110093" y="26688"/>
                </a:lnTo>
                <a:lnTo>
                  <a:pt x="109889" y="26688"/>
                </a:lnTo>
                <a:lnTo>
                  <a:pt x="109889" y="26112"/>
                </a:lnTo>
                <a:lnTo>
                  <a:pt x="109787" y="26112"/>
                </a:lnTo>
                <a:lnTo>
                  <a:pt x="109787" y="26112"/>
                </a:lnTo>
                <a:lnTo>
                  <a:pt x="109787" y="26112"/>
                </a:lnTo>
                <a:lnTo>
                  <a:pt x="109787" y="26112"/>
                </a:lnTo>
                <a:lnTo>
                  <a:pt x="109685" y="26112"/>
                </a:lnTo>
                <a:lnTo>
                  <a:pt x="109685" y="25728"/>
                </a:lnTo>
                <a:lnTo>
                  <a:pt x="109531" y="25728"/>
                </a:lnTo>
                <a:lnTo>
                  <a:pt x="109531" y="25728"/>
                </a:lnTo>
                <a:lnTo>
                  <a:pt x="109531" y="25728"/>
                </a:lnTo>
                <a:lnTo>
                  <a:pt x="109531" y="25728"/>
                </a:lnTo>
                <a:lnTo>
                  <a:pt x="109429" y="25728"/>
                </a:lnTo>
                <a:lnTo>
                  <a:pt x="109429" y="25728"/>
                </a:lnTo>
                <a:lnTo>
                  <a:pt x="109225" y="25728"/>
                </a:lnTo>
                <a:lnTo>
                  <a:pt x="109225" y="25728"/>
                </a:lnTo>
                <a:lnTo>
                  <a:pt x="108000" y="25728"/>
                </a:lnTo>
                <a:lnTo>
                  <a:pt x="108000" y="26112"/>
                </a:lnTo>
                <a:lnTo>
                  <a:pt x="107897" y="26112"/>
                </a:lnTo>
                <a:lnTo>
                  <a:pt x="107897" y="25728"/>
                </a:lnTo>
                <a:lnTo>
                  <a:pt x="107744" y="25728"/>
                </a:lnTo>
                <a:lnTo>
                  <a:pt x="107744" y="25728"/>
                </a:lnTo>
                <a:lnTo>
                  <a:pt x="107744" y="25728"/>
                </a:lnTo>
                <a:lnTo>
                  <a:pt x="107744" y="25728"/>
                </a:lnTo>
                <a:lnTo>
                  <a:pt x="107540" y="25728"/>
                </a:lnTo>
                <a:lnTo>
                  <a:pt x="107540" y="25728"/>
                </a:lnTo>
                <a:lnTo>
                  <a:pt x="107438" y="25728"/>
                </a:lnTo>
                <a:lnTo>
                  <a:pt x="107438" y="25728"/>
                </a:lnTo>
                <a:lnTo>
                  <a:pt x="107336" y="25728"/>
                </a:lnTo>
                <a:lnTo>
                  <a:pt x="107336" y="25728"/>
                </a:lnTo>
                <a:lnTo>
                  <a:pt x="107182" y="25728"/>
                </a:lnTo>
                <a:lnTo>
                  <a:pt x="107182" y="25728"/>
                </a:lnTo>
                <a:lnTo>
                  <a:pt x="107080" y="25728"/>
                </a:lnTo>
                <a:lnTo>
                  <a:pt x="107080" y="25344"/>
                </a:lnTo>
                <a:lnTo>
                  <a:pt x="107080" y="25344"/>
                </a:lnTo>
                <a:lnTo>
                  <a:pt x="107080" y="25728"/>
                </a:lnTo>
                <a:lnTo>
                  <a:pt x="106774" y="25728"/>
                </a:lnTo>
                <a:lnTo>
                  <a:pt x="106774" y="25344"/>
                </a:lnTo>
                <a:lnTo>
                  <a:pt x="106417" y="25344"/>
                </a:lnTo>
                <a:lnTo>
                  <a:pt x="106417" y="25344"/>
                </a:lnTo>
                <a:lnTo>
                  <a:pt x="106212" y="25344"/>
                </a:lnTo>
                <a:lnTo>
                  <a:pt x="106212" y="25344"/>
                </a:lnTo>
                <a:lnTo>
                  <a:pt x="105855" y="25344"/>
                </a:lnTo>
                <a:lnTo>
                  <a:pt x="105855" y="25344"/>
                </a:lnTo>
                <a:lnTo>
                  <a:pt x="105753" y="25344"/>
                </a:lnTo>
                <a:lnTo>
                  <a:pt x="105753" y="25344"/>
                </a:lnTo>
                <a:lnTo>
                  <a:pt x="105651" y="25344"/>
                </a:lnTo>
                <a:lnTo>
                  <a:pt x="105651" y="25344"/>
                </a:lnTo>
                <a:lnTo>
                  <a:pt x="105497" y="25344"/>
                </a:lnTo>
                <a:lnTo>
                  <a:pt x="105497" y="24960"/>
                </a:lnTo>
                <a:lnTo>
                  <a:pt x="105497" y="24960"/>
                </a:lnTo>
                <a:lnTo>
                  <a:pt x="105497" y="25344"/>
                </a:lnTo>
                <a:lnTo>
                  <a:pt x="105395" y="25344"/>
                </a:lnTo>
                <a:lnTo>
                  <a:pt x="105395" y="25344"/>
                </a:lnTo>
                <a:lnTo>
                  <a:pt x="105497" y="25344"/>
                </a:lnTo>
                <a:lnTo>
                  <a:pt x="105497" y="25344"/>
                </a:lnTo>
                <a:lnTo>
                  <a:pt x="105497" y="25344"/>
                </a:lnTo>
                <a:lnTo>
                  <a:pt x="105497" y="25728"/>
                </a:lnTo>
                <a:lnTo>
                  <a:pt x="105497" y="25728"/>
                </a:lnTo>
                <a:lnTo>
                  <a:pt x="105497" y="26112"/>
                </a:lnTo>
                <a:lnTo>
                  <a:pt x="105293" y="26112"/>
                </a:lnTo>
                <a:lnTo>
                  <a:pt x="105293" y="26688"/>
                </a:lnTo>
                <a:lnTo>
                  <a:pt x="105293" y="26688"/>
                </a:lnTo>
                <a:lnTo>
                  <a:pt x="105293" y="26112"/>
                </a:lnTo>
                <a:lnTo>
                  <a:pt x="105293" y="26112"/>
                </a:lnTo>
                <a:lnTo>
                  <a:pt x="105293" y="26112"/>
                </a:lnTo>
                <a:lnTo>
                  <a:pt x="105089" y="26112"/>
                </a:lnTo>
                <a:lnTo>
                  <a:pt x="105089" y="26688"/>
                </a:lnTo>
                <a:lnTo>
                  <a:pt x="105191" y="26688"/>
                </a:lnTo>
                <a:lnTo>
                  <a:pt x="105191" y="26688"/>
                </a:lnTo>
                <a:lnTo>
                  <a:pt x="105191" y="26688"/>
                </a:lnTo>
                <a:lnTo>
                  <a:pt x="105191" y="26688"/>
                </a:lnTo>
                <a:lnTo>
                  <a:pt x="105191" y="26688"/>
                </a:lnTo>
                <a:lnTo>
                  <a:pt x="105191" y="27072"/>
                </a:lnTo>
                <a:lnTo>
                  <a:pt x="105191" y="27072"/>
                </a:lnTo>
                <a:lnTo>
                  <a:pt x="105191" y="27072"/>
                </a:lnTo>
                <a:lnTo>
                  <a:pt x="105395" y="27072"/>
                </a:lnTo>
                <a:lnTo>
                  <a:pt x="105395" y="27072"/>
                </a:lnTo>
                <a:lnTo>
                  <a:pt x="105497" y="27072"/>
                </a:lnTo>
                <a:lnTo>
                  <a:pt x="105497" y="27072"/>
                </a:lnTo>
                <a:lnTo>
                  <a:pt x="105651" y="27072"/>
                </a:lnTo>
                <a:lnTo>
                  <a:pt x="105651" y="27456"/>
                </a:lnTo>
                <a:lnTo>
                  <a:pt x="105651" y="27456"/>
                </a:lnTo>
                <a:lnTo>
                  <a:pt x="105651" y="27456"/>
                </a:lnTo>
                <a:lnTo>
                  <a:pt x="105651" y="27456"/>
                </a:lnTo>
                <a:lnTo>
                  <a:pt x="105651" y="27840"/>
                </a:lnTo>
                <a:lnTo>
                  <a:pt x="105753" y="27840"/>
                </a:lnTo>
                <a:lnTo>
                  <a:pt x="105753" y="27840"/>
                </a:lnTo>
                <a:lnTo>
                  <a:pt x="105753" y="27840"/>
                </a:lnTo>
                <a:lnTo>
                  <a:pt x="105753" y="28224"/>
                </a:lnTo>
                <a:lnTo>
                  <a:pt x="105753" y="28224"/>
                </a:lnTo>
                <a:lnTo>
                  <a:pt x="105753" y="28224"/>
                </a:lnTo>
                <a:lnTo>
                  <a:pt x="105855" y="28224"/>
                </a:lnTo>
                <a:lnTo>
                  <a:pt x="105855" y="28800"/>
                </a:lnTo>
                <a:lnTo>
                  <a:pt x="105753" y="28800"/>
                </a:lnTo>
                <a:lnTo>
                  <a:pt x="105753" y="28800"/>
                </a:lnTo>
                <a:lnTo>
                  <a:pt x="105753" y="28800"/>
                </a:lnTo>
                <a:lnTo>
                  <a:pt x="105753" y="29184"/>
                </a:lnTo>
                <a:lnTo>
                  <a:pt x="105651" y="29184"/>
                </a:lnTo>
                <a:lnTo>
                  <a:pt x="105651" y="29184"/>
                </a:lnTo>
                <a:lnTo>
                  <a:pt x="105497" y="29184"/>
                </a:lnTo>
                <a:lnTo>
                  <a:pt x="105497" y="29184"/>
                </a:lnTo>
                <a:lnTo>
                  <a:pt x="105395" y="29184"/>
                </a:lnTo>
                <a:lnTo>
                  <a:pt x="105395" y="29568"/>
                </a:lnTo>
                <a:lnTo>
                  <a:pt x="105191" y="29568"/>
                </a:lnTo>
                <a:lnTo>
                  <a:pt x="105191" y="29568"/>
                </a:lnTo>
                <a:lnTo>
                  <a:pt x="104731" y="29568"/>
                </a:lnTo>
                <a:lnTo>
                  <a:pt x="104731" y="29568"/>
                </a:lnTo>
                <a:lnTo>
                  <a:pt x="104731" y="29568"/>
                </a:lnTo>
                <a:lnTo>
                  <a:pt x="104731" y="28800"/>
                </a:lnTo>
                <a:lnTo>
                  <a:pt x="104629" y="28800"/>
                </a:lnTo>
                <a:lnTo>
                  <a:pt x="104629" y="28800"/>
                </a:lnTo>
                <a:lnTo>
                  <a:pt x="104629" y="28800"/>
                </a:lnTo>
                <a:lnTo>
                  <a:pt x="104629" y="28224"/>
                </a:lnTo>
                <a:lnTo>
                  <a:pt x="104629" y="28224"/>
                </a:lnTo>
                <a:lnTo>
                  <a:pt x="104629" y="28800"/>
                </a:lnTo>
                <a:lnTo>
                  <a:pt x="104527" y="28800"/>
                </a:lnTo>
                <a:lnTo>
                  <a:pt x="104527" y="28224"/>
                </a:lnTo>
                <a:lnTo>
                  <a:pt x="104374" y="28224"/>
                </a:lnTo>
                <a:lnTo>
                  <a:pt x="104374" y="28224"/>
                </a:lnTo>
                <a:lnTo>
                  <a:pt x="104272" y="28224"/>
                </a:lnTo>
                <a:lnTo>
                  <a:pt x="104272" y="28224"/>
                </a:lnTo>
                <a:lnTo>
                  <a:pt x="103812" y="28224"/>
                </a:lnTo>
                <a:lnTo>
                  <a:pt x="103812" y="27840"/>
                </a:lnTo>
                <a:lnTo>
                  <a:pt x="103812" y="27840"/>
                </a:lnTo>
                <a:lnTo>
                  <a:pt x="103812" y="27840"/>
                </a:lnTo>
                <a:lnTo>
                  <a:pt x="103812" y="27840"/>
                </a:lnTo>
                <a:lnTo>
                  <a:pt x="103812" y="27456"/>
                </a:lnTo>
                <a:lnTo>
                  <a:pt x="103812" y="27456"/>
                </a:lnTo>
                <a:lnTo>
                  <a:pt x="103812" y="27072"/>
                </a:lnTo>
                <a:lnTo>
                  <a:pt x="103710" y="27072"/>
                </a:lnTo>
                <a:lnTo>
                  <a:pt x="103710" y="26688"/>
                </a:lnTo>
                <a:lnTo>
                  <a:pt x="103710" y="26688"/>
                </a:lnTo>
                <a:lnTo>
                  <a:pt x="103710" y="26688"/>
                </a:lnTo>
                <a:lnTo>
                  <a:pt x="103965" y="26688"/>
                </a:lnTo>
                <a:lnTo>
                  <a:pt x="103965" y="27072"/>
                </a:lnTo>
                <a:lnTo>
                  <a:pt x="104068" y="27072"/>
                </a:lnTo>
                <a:lnTo>
                  <a:pt x="104068" y="27072"/>
                </a:lnTo>
                <a:lnTo>
                  <a:pt x="104527" y="27072"/>
                </a:lnTo>
                <a:lnTo>
                  <a:pt x="104527" y="27072"/>
                </a:lnTo>
                <a:lnTo>
                  <a:pt x="104629" y="27072"/>
                </a:lnTo>
                <a:lnTo>
                  <a:pt x="104629" y="26112"/>
                </a:lnTo>
                <a:lnTo>
                  <a:pt x="104629" y="26112"/>
                </a:lnTo>
                <a:lnTo>
                  <a:pt x="104629" y="26112"/>
                </a:lnTo>
                <a:lnTo>
                  <a:pt x="104731" y="26112"/>
                </a:lnTo>
                <a:lnTo>
                  <a:pt x="104731" y="26112"/>
                </a:lnTo>
                <a:lnTo>
                  <a:pt x="104629" y="26112"/>
                </a:lnTo>
                <a:lnTo>
                  <a:pt x="104629" y="25728"/>
                </a:lnTo>
                <a:lnTo>
                  <a:pt x="104629" y="25728"/>
                </a:lnTo>
                <a:lnTo>
                  <a:pt x="104629" y="25728"/>
                </a:lnTo>
                <a:lnTo>
                  <a:pt x="104527" y="25728"/>
                </a:lnTo>
                <a:lnTo>
                  <a:pt x="104527" y="25728"/>
                </a:lnTo>
                <a:lnTo>
                  <a:pt x="104374" y="25728"/>
                </a:lnTo>
                <a:lnTo>
                  <a:pt x="104374" y="25728"/>
                </a:lnTo>
                <a:lnTo>
                  <a:pt x="104272" y="25728"/>
                </a:lnTo>
                <a:lnTo>
                  <a:pt x="104272" y="25728"/>
                </a:lnTo>
                <a:lnTo>
                  <a:pt x="104170" y="25728"/>
                </a:lnTo>
                <a:lnTo>
                  <a:pt x="104170" y="25344"/>
                </a:lnTo>
                <a:lnTo>
                  <a:pt x="104170" y="25344"/>
                </a:lnTo>
                <a:lnTo>
                  <a:pt x="104170" y="25728"/>
                </a:lnTo>
                <a:lnTo>
                  <a:pt x="104170" y="25728"/>
                </a:lnTo>
                <a:lnTo>
                  <a:pt x="104170" y="25344"/>
                </a:lnTo>
                <a:lnTo>
                  <a:pt x="103965" y="25344"/>
                </a:lnTo>
                <a:lnTo>
                  <a:pt x="103965" y="25344"/>
                </a:lnTo>
                <a:lnTo>
                  <a:pt x="103710" y="25344"/>
                </a:lnTo>
                <a:lnTo>
                  <a:pt x="103710" y="25344"/>
                </a:lnTo>
                <a:lnTo>
                  <a:pt x="103608" y="25344"/>
                </a:lnTo>
                <a:lnTo>
                  <a:pt x="103608" y="25728"/>
                </a:lnTo>
                <a:lnTo>
                  <a:pt x="103506" y="25728"/>
                </a:lnTo>
                <a:lnTo>
                  <a:pt x="103506" y="25728"/>
                </a:lnTo>
                <a:lnTo>
                  <a:pt x="103506" y="25728"/>
                </a:lnTo>
                <a:lnTo>
                  <a:pt x="103506" y="25728"/>
                </a:lnTo>
                <a:lnTo>
                  <a:pt x="103506" y="25728"/>
                </a:lnTo>
                <a:lnTo>
                  <a:pt x="103506" y="26112"/>
                </a:lnTo>
                <a:lnTo>
                  <a:pt x="103404" y="26112"/>
                </a:lnTo>
                <a:lnTo>
                  <a:pt x="103404" y="26112"/>
                </a:lnTo>
                <a:lnTo>
                  <a:pt x="103404" y="26112"/>
                </a:lnTo>
                <a:lnTo>
                  <a:pt x="103404" y="26112"/>
                </a:lnTo>
                <a:lnTo>
                  <a:pt x="103251" y="26112"/>
                </a:lnTo>
                <a:lnTo>
                  <a:pt x="103251" y="26688"/>
                </a:lnTo>
                <a:lnTo>
                  <a:pt x="103148" y="26688"/>
                </a:lnTo>
                <a:lnTo>
                  <a:pt x="103148" y="26688"/>
                </a:lnTo>
                <a:lnTo>
                  <a:pt x="103148" y="26688"/>
                </a:lnTo>
                <a:lnTo>
                  <a:pt x="103148" y="26688"/>
                </a:lnTo>
                <a:lnTo>
                  <a:pt x="103046" y="26688"/>
                </a:lnTo>
                <a:lnTo>
                  <a:pt x="103046" y="27072"/>
                </a:lnTo>
                <a:lnTo>
                  <a:pt x="102944" y="27072"/>
                </a:lnTo>
                <a:lnTo>
                  <a:pt x="102944" y="27072"/>
                </a:lnTo>
                <a:lnTo>
                  <a:pt x="102944" y="27072"/>
                </a:lnTo>
                <a:lnTo>
                  <a:pt x="102944" y="27072"/>
                </a:lnTo>
                <a:lnTo>
                  <a:pt x="102689" y="27072"/>
                </a:lnTo>
                <a:lnTo>
                  <a:pt x="102689" y="27072"/>
                </a:lnTo>
                <a:lnTo>
                  <a:pt x="102587" y="27072"/>
                </a:lnTo>
                <a:lnTo>
                  <a:pt x="102587" y="27072"/>
                </a:lnTo>
                <a:lnTo>
                  <a:pt x="102382" y="27072"/>
                </a:lnTo>
                <a:lnTo>
                  <a:pt x="102382" y="27072"/>
                </a:lnTo>
                <a:lnTo>
                  <a:pt x="102127" y="27072"/>
                </a:lnTo>
                <a:lnTo>
                  <a:pt x="102127" y="27072"/>
                </a:lnTo>
                <a:lnTo>
                  <a:pt x="101565" y="27072"/>
                </a:lnTo>
                <a:lnTo>
                  <a:pt x="101565" y="26688"/>
                </a:lnTo>
                <a:lnTo>
                  <a:pt x="101463" y="26688"/>
                </a:lnTo>
                <a:lnTo>
                  <a:pt x="101463" y="27072"/>
                </a:lnTo>
                <a:lnTo>
                  <a:pt x="101004" y="27072"/>
                </a:lnTo>
                <a:lnTo>
                  <a:pt x="101004" y="26688"/>
                </a:lnTo>
                <a:lnTo>
                  <a:pt x="100902" y="26688"/>
                </a:lnTo>
                <a:lnTo>
                  <a:pt x="100902" y="26688"/>
                </a:lnTo>
                <a:lnTo>
                  <a:pt x="100902" y="26688"/>
                </a:lnTo>
                <a:lnTo>
                  <a:pt x="100902" y="26688"/>
                </a:lnTo>
                <a:lnTo>
                  <a:pt x="100800" y="26688"/>
                </a:lnTo>
                <a:lnTo>
                  <a:pt x="100800" y="26112"/>
                </a:lnTo>
                <a:lnTo>
                  <a:pt x="100595" y="26112"/>
                </a:lnTo>
                <a:lnTo>
                  <a:pt x="100595" y="26688"/>
                </a:lnTo>
                <a:lnTo>
                  <a:pt x="100340" y="26688"/>
                </a:lnTo>
                <a:lnTo>
                  <a:pt x="100340" y="26688"/>
                </a:lnTo>
                <a:lnTo>
                  <a:pt x="100340" y="26688"/>
                </a:lnTo>
                <a:lnTo>
                  <a:pt x="100340" y="26688"/>
                </a:lnTo>
                <a:lnTo>
                  <a:pt x="99880" y="26688"/>
                </a:lnTo>
                <a:lnTo>
                  <a:pt x="99880" y="26688"/>
                </a:lnTo>
                <a:lnTo>
                  <a:pt x="99472" y="26688"/>
                </a:lnTo>
                <a:lnTo>
                  <a:pt x="99472" y="26688"/>
                </a:lnTo>
                <a:lnTo>
                  <a:pt x="99472" y="26688"/>
                </a:lnTo>
                <a:lnTo>
                  <a:pt x="99472" y="26688"/>
                </a:lnTo>
                <a:lnTo>
                  <a:pt x="99319" y="26688"/>
                </a:lnTo>
                <a:lnTo>
                  <a:pt x="99319" y="26688"/>
                </a:lnTo>
                <a:lnTo>
                  <a:pt x="99217" y="26688"/>
                </a:lnTo>
                <a:lnTo>
                  <a:pt x="99217" y="27072"/>
                </a:lnTo>
                <a:lnTo>
                  <a:pt x="99114" y="27072"/>
                </a:lnTo>
                <a:lnTo>
                  <a:pt x="99114" y="26688"/>
                </a:lnTo>
                <a:lnTo>
                  <a:pt x="99012" y="26688"/>
                </a:lnTo>
                <a:lnTo>
                  <a:pt x="99012" y="26688"/>
                </a:lnTo>
                <a:lnTo>
                  <a:pt x="98757" y="26688"/>
                </a:lnTo>
                <a:lnTo>
                  <a:pt x="98757" y="27072"/>
                </a:lnTo>
                <a:lnTo>
                  <a:pt x="98655" y="27072"/>
                </a:lnTo>
                <a:lnTo>
                  <a:pt x="98655" y="27072"/>
                </a:lnTo>
                <a:lnTo>
                  <a:pt x="98655" y="27072"/>
                </a:lnTo>
                <a:lnTo>
                  <a:pt x="98655" y="26688"/>
                </a:lnTo>
                <a:lnTo>
                  <a:pt x="98655" y="26688"/>
                </a:lnTo>
                <a:lnTo>
                  <a:pt x="98655" y="27072"/>
                </a:lnTo>
                <a:lnTo>
                  <a:pt x="98655" y="27072"/>
                </a:lnTo>
                <a:lnTo>
                  <a:pt x="98655" y="27072"/>
                </a:lnTo>
                <a:lnTo>
                  <a:pt x="98553" y="27072"/>
                </a:lnTo>
                <a:lnTo>
                  <a:pt x="98553" y="27072"/>
                </a:lnTo>
                <a:lnTo>
                  <a:pt x="98553" y="27072"/>
                </a:lnTo>
                <a:lnTo>
                  <a:pt x="98553" y="26688"/>
                </a:lnTo>
                <a:lnTo>
                  <a:pt x="98451" y="26688"/>
                </a:lnTo>
                <a:lnTo>
                  <a:pt x="98451" y="26688"/>
                </a:lnTo>
                <a:lnTo>
                  <a:pt x="98451" y="26688"/>
                </a:lnTo>
                <a:lnTo>
                  <a:pt x="98451" y="26688"/>
                </a:lnTo>
                <a:lnTo>
                  <a:pt x="98195" y="26688"/>
                </a:lnTo>
                <a:lnTo>
                  <a:pt x="98195" y="26688"/>
                </a:lnTo>
                <a:lnTo>
                  <a:pt x="97889" y="26688"/>
                </a:lnTo>
                <a:lnTo>
                  <a:pt x="97889" y="26112"/>
                </a:lnTo>
                <a:lnTo>
                  <a:pt x="97634" y="26112"/>
                </a:lnTo>
                <a:lnTo>
                  <a:pt x="97634" y="26112"/>
                </a:lnTo>
                <a:lnTo>
                  <a:pt x="97634" y="26112"/>
                </a:lnTo>
                <a:lnTo>
                  <a:pt x="97634" y="26112"/>
                </a:lnTo>
                <a:lnTo>
                  <a:pt x="97531" y="26112"/>
                </a:lnTo>
                <a:lnTo>
                  <a:pt x="97531" y="25728"/>
                </a:lnTo>
                <a:lnTo>
                  <a:pt x="97634" y="25728"/>
                </a:lnTo>
                <a:lnTo>
                  <a:pt x="97634" y="25728"/>
                </a:lnTo>
                <a:lnTo>
                  <a:pt x="97634" y="25728"/>
                </a:lnTo>
                <a:lnTo>
                  <a:pt x="97634" y="25344"/>
                </a:lnTo>
                <a:lnTo>
                  <a:pt x="97634" y="25344"/>
                </a:lnTo>
                <a:lnTo>
                  <a:pt x="97634" y="25344"/>
                </a:lnTo>
                <a:lnTo>
                  <a:pt x="97634" y="25344"/>
                </a:lnTo>
                <a:lnTo>
                  <a:pt x="97634" y="25344"/>
                </a:lnTo>
                <a:lnTo>
                  <a:pt x="97787" y="25344"/>
                </a:lnTo>
                <a:lnTo>
                  <a:pt x="97787" y="24960"/>
                </a:lnTo>
                <a:lnTo>
                  <a:pt x="97787" y="24960"/>
                </a:lnTo>
                <a:lnTo>
                  <a:pt x="97787" y="24960"/>
                </a:lnTo>
                <a:lnTo>
                  <a:pt x="97787" y="24960"/>
                </a:lnTo>
                <a:lnTo>
                  <a:pt x="97787" y="24576"/>
                </a:lnTo>
                <a:lnTo>
                  <a:pt x="97787" y="24576"/>
                </a:lnTo>
                <a:lnTo>
                  <a:pt x="97787" y="24000"/>
                </a:lnTo>
                <a:lnTo>
                  <a:pt x="97787" y="24000"/>
                </a:lnTo>
                <a:lnTo>
                  <a:pt x="97787" y="24000"/>
                </a:lnTo>
                <a:lnTo>
                  <a:pt x="97634" y="24000"/>
                </a:lnTo>
                <a:lnTo>
                  <a:pt x="97634" y="24000"/>
                </a:lnTo>
                <a:lnTo>
                  <a:pt x="97634" y="24000"/>
                </a:lnTo>
                <a:lnTo>
                  <a:pt x="97634" y="23616"/>
                </a:lnTo>
                <a:lnTo>
                  <a:pt x="97634" y="23616"/>
                </a:lnTo>
                <a:lnTo>
                  <a:pt x="97634" y="23616"/>
                </a:lnTo>
                <a:lnTo>
                  <a:pt x="97531" y="23616"/>
                </a:lnTo>
                <a:lnTo>
                  <a:pt x="97531" y="23616"/>
                </a:lnTo>
                <a:lnTo>
                  <a:pt x="97531" y="23616"/>
                </a:lnTo>
                <a:lnTo>
                  <a:pt x="97531" y="23232"/>
                </a:lnTo>
                <a:lnTo>
                  <a:pt x="97429" y="23232"/>
                </a:lnTo>
                <a:lnTo>
                  <a:pt x="97429" y="23232"/>
                </a:lnTo>
                <a:lnTo>
                  <a:pt x="97429" y="23232"/>
                </a:lnTo>
                <a:lnTo>
                  <a:pt x="97429" y="23232"/>
                </a:lnTo>
                <a:lnTo>
                  <a:pt x="97327" y="23232"/>
                </a:lnTo>
                <a:lnTo>
                  <a:pt x="97327" y="22848"/>
                </a:lnTo>
                <a:lnTo>
                  <a:pt x="97225" y="22848"/>
                </a:lnTo>
                <a:lnTo>
                  <a:pt x="97225" y="22848"/>
                </a:lnTo>
                <a:lnTo>
                  <a:pt x="97072" y="22848"/>
                </a:lnTo>
                <a:lnTo>
                  <a:pt x="97072" y="22848"/>
                </a:lnTo>
                <a:lnTo>
                  <a:pt x="96970" y="22848"/>
                </a:lnTo>
                <a:lnTo>
                  <a:pt x="96970" y="22464"/>
                </a:lnTo>
                <a:lnTo>
                  <a:pt x="96765" y="22464"/>
                </a:lnTo>
                <a:lnTo>
                  <a:pt x="96765" y="22464"/>
                </a:lnTo>
                <a:lnTo>
                  <a:pt x="96663" y="22464"/>
                </a:lnTo>
                <a:lnTo>
                  <a:pt x="96663" y="22464"/>
                </a:lnTo>
                <a:lnTo>
                  <a:pt x="96306" y="22464"/>
                </a:lnTo>
                <a:lnTo>
                  <a:pt x="96306" y="21888"/>
                </a:lnTo>
                <a:lnTo>
                  <a:pt x="95948" y="21888"/>
                </a:lnTo>
                <a:lnTo>
                  <a:pt x="95948" y="21888"/>
                </a:lnTo>
                <a:lnTo>
                  <a:pt x="95540" y="21888"/>
                </a:lnTo>
                <a:lnTo>
                  <a:pt x="95540" y="21888"/>
                </a:lnTo>
                <a:lnTo>
                  <a:pt x="95285" y="21888"/>
                </a:lnTo>
                <a:lnTo>
                  <a:pt x="95285" y="21888"/>
                </a:lnTo>
                <a:lnTo>
                  <a:pt x="95285" y="21888"/>
                </a:lnTo>
                <a:lnTo>
                  <a:pt x="95285" y="21888"/>
                </a:lnTo>
                <a:lnTo>
                  <a:pt x="95182" y="21888"/>
                </a:lnTo>
                <a:lnTo>
                  <a:pt x="95182" y="21888"/>
                </a:lnTo>
                <a:lnTo>
                  <a:pt x="94825" y="21888"/>
                </a:lnTo>
                <a:lnTo>
                  <a:pt x="94825" y="21888"/>
                </a:lnTo>
                <a:lnTo>
                  <a:pt x="94825" y="21888"/>
                </a:lnTo>
                <a:lnTo>
                  <a:pt x="94825" y="21888"/>
                </a:lnTo>
                <a:lnTo>
                  <a:pt x="94314" y="21888"/>
                </a:lnTo>
                <a:lnTo>
                  <a:pt x="94314" y="21888"/>
                </a:lnTo>
                <a:lnTo>
                  <a:pt x="93855" y="21888"/>
                </a:lnTo>
                <a:lnTo>
                  <a:pt x="93855" y="22464"/>
                </a:lnTo>
                <a:lnTo>
                  <a:pt x="93600" y="22464"/>
                </a:lnTo>
                <a:lnTo>
                  <a:pt x="93600" y="22464"/>
                </a:lnTo>
                <a:lnTo>
                  <a:pt x="93395" y="22464"/>
                </a:lnTo>
                <a:lnTo>
                  <a:pt x="93395" y="22464"/>
                </a:lnTo>
                <a:lnTo>
                  <a:pt x="93191" y="22464"/>
                </a:lnTo>
                <a:lnTo>
                  <a:pt x="93191" y="22848"/>
                </a:lnTo>
                <a:lnTo>
                  <a:pt x="92629" y="22848"/>
                </a:lnTo>
                <a:lnTo>
                  <a:pt x="92629" y="22848"/>
                </a:lnTo>
                <a:lnTo>
                  <a:pt x="92170" y="22848"/>
                </a:lnTo>
                <a:lnTo>
                  <a:pt x="92170" y="22848"/>
                </a:lnTo>
                <a:lnTo>
                  <a:pt x="92068" y="22848"/>
                </a:lnTo>
                <a:lnTo>
                  <a:pt x="92068" y="22464"/>
                </a:lnTo>
                <a:lnTo>
                  <a:pt x="91914" y="22464"/>
                </a:lnTo>
                <a:lnTo>
                  <a:pt x="91914" y="21888"/>
                </a:lnTo>
                <a:lnTo>
                  <a:pt x="91812" y="21888"/>
                </a:lnTo>
                <a:lnTo>
                  <a:pt x="91812" y="21888"/>
                </a:lnTo>
                <a:lnTo>
                  <a:pt x="91812" y="21888"/>
                </a:lnTo>
                <a:lnTo>
                  <a:pt x="91812" y="21888"/>
                </a:lnTo>
                <a:lnTo>
                  <a:pt x="91710" y="21888"/>
                </a:lnTo>
                <a:lnTo>
                  <a:pt x="91710" y="21504"/>
                </a:lnTo>
                <a:lnTo>
                  <a:pt x="91710" y="21504"/>
                </a:lnTo>
                <a:lnTo>
                  <a:pt x="91710" y="21504"/>
                </a:lnTo>
                <a:lnTo>
                  <a:pt x="91710" y="21504"/>
                </a:lnTo>
                <a:lnTo>
                  <a:pt x="91710" y="21120"/>
                </a:lnTo>
                <a:lnTo>
                  <a:pt x="91608" y="21120"/>
                </a:lnTo>
                <a:lnTo>
                  <a:pt x="91608" y="21120"/>
                </a:lnTo>
                <a:lnTo>
                  <a:pt x="91506" y="21120"/>
                </a:lnTo>
                <a:lnTo>
                  <a:pt x="91506" y="21120"/>
                </a:lnTo>
                <a:lnTo>
                  <a:pt x="91353" y="21120"/>
                </a:lnTo>
                <a:lnTo>
                  <a:pt x="91353" y="21120"/>
                </a:lnTo>
                <a:lnTo>
                  <a:pt x="91251" y="21120"/>
                </a:lnTo>
                <a:lnTo>
                  <a:pt x="91251" y="20736"/>
                </a:lnTo>
                <a:lnTo>
                  <a:pt x="91353" y="20736"/>
                </a:lnTo>
                <a:lnTo>
                  <a:pt x="91353" y="20736"/>
                </a:lnTo>
                <a:lnTo>
                  <a:pt x="91251" y="20736"/>
                </a:lnTo>
                <a:lnTo>
                  <a:pt x="91251" y="20736"/>
                </a:lnTo>
                <a:lnTo>
                  <a:pt x="91148" y="20736"/>
                </a:lnTo>
                <a:lnTo>
                  <a:pt x="91148" y="21120"/>
                </a:lnTo>
                <a:lnTo>
                  <a:pt x="91148" y="21120"/>
                </a:lnTo>
                <a:lnTo>
                  <a:pt x="91148" y="20736"/>
                </a:lnTo>
                <a:lnTo>
                  <a:pt x="91148" y="20736"/>
                </a:lnTo>
                <a:lnTo>
                  <a:pt x="91148" y="20736"/>
                </a:lnTo>
                <a:lnTo>
                  <a:pt x="90944" y="20736"/>
                </a:lnTo>
                <a:lnTo>
                  <a:pt x="90944" y="20736"/>
                </a:lnTo>
                <a:lnTo>
                  <a:pt x="90791" y="20736"/>
                </a:lnTo>
                <a:lnTo>
                  <a:pt x="90791" y="20352"/>
                </a:lnTo>
                <a:lnTo>
                  <a:pt x="90587" y="20352"/>
                </a:lnTo>
                <a:lnTo>
                  <a:pt x="90587" y="20352"/>
                </a:lnTo>
                <a:lnTo>
                  <a:pt x="90485" y="20352"/>
                </a:lnTo>
                <a:lnTo>
                  <a:pt x="90485" y="20352"/>
                </a:lnTo>
                <a:lnTo>
                  <a:pt x="90229" y="20352"/>
                </a:lnTo>
                <a:lnTo>
                  <a:pt x="90229" y="19776"/>
                </a:lnTo>
                <a:lnTo>
                  <a:pt x="90229" y="19776"/>
                </a:lnTo>
                <a:lnTo>
                  <a:pt x="90229" y="20352"/>
                </a:lnTo>
                <a:lnTo>
                  <a:pt x="89923" y="20352"/>
                </a:lnTo>
                <a:lnTo>
                  <a:pt x="89923" y="19776"/>
                </a:lnTo>
                <a:lnTo>
                  <a:pt x="89668" y="19776"/>
                </a:lnTo>
                <a:lnTo>
                  <a:pt x="89668" y="19776"/>
                </a:lnTo>
                <a:lnTo>
                  <a:pt x="89821" y="19776"/>
                </a:lnTo>
                <a:lnTo>
                  <a:pt x="89821" y="19776"/>
                </a:lnTo>
                <a:lnTo>
                  <a:pt x="89821" y="19776"/>
                </a:lnTo>
                <a:lnTo>
                  <a:pt x="89821" y="19392"/>
                </a:lnTo>
                <a:lnTo>
                  <a:pt x="89923" y="19392"/>
                </a:lnTo>
                <a:lnTo>
                  <a:pt x="89923" y="19776"/>
                </a:lnTo>
                <a:lnTo>
                  <a:pt x="90025" y="19776"/>
                </a:lnTo>
                <a:lnTo>
                  <a:pt x="90025" y="19776"/>
                </a:lnTo>
                <a:lnTo>
                  <a:pt x="90127" y="19776"/>
                </a:lnTo>
                <a:lnTo>
                  <a:pt x="90127" y="19776"/>
                </a:lnTo>
                <a:lnTo>
                  <a:pt x="90229" y="19776"/>
                </a:lnTo>
                <a:lnTo>
                  <a:pt x="90229" y="19776"/>
                </a:lnTo>
                <a:lnTo>
                  <a:pt x="90382" y="19776"/>
                </a:lnTo>
                <a:lnTo>
                  <a:pt x="90382" y="19392"/>
                </a:lnTo>
                <a:lnTo>
                  <a:pt x="90485" y="19392"/>
                </a:lnTo>
                <a:lnTo>
                  <a:pt x="90485" y="19008"/>
                </a:lnTo>
                <a:lnTo>
                  <a:pt x="90382" y="19008"/>
                </a:lnTo>
                <a:lnTo>
                  <a:pt x="90382" y="19008"/>
                </a:lnTo>
                <a:lnTo>
                  <a:pt x="90382" y="19008"/>
                </a:lnTo>
                <a:lnTo>
                  <a:pt x="90382" y="19008"/>
                </a:lnTo>
                <a:lnTo>
                  <a:pt x="90229" y="19008"/>
                </a:lnTo>
                <a:lnTo>
                  <a:pt x="90229" y="18624"/>
                </a:lnTo>
                <a:lnTo>
                  <a:pt x="90127" y="18624"/>
                </a:lnTo>
                <a:lnTo>
                  <a:pt x="90127" y="18624"/>
                </a:lnTo>
                <a:lnTo>
                  <a:pt x="90127" y="18624"/>
                </a:lnTo>
                <a:lnTo>
                  <a:pt x="90127" y="18624"/>
                </a:lnTo>
                <a:lnTo>
                  <a:pt x="90025" y="18624"/>
                </a:lnTo>
                <a:lnTo>
                  <a:pt x="90025" y="18240"/>
                </a:lnTo>
                <a:lnTo>
                  <a:pt x="89821" y="18240"/>
                </a:lnTo>
                <a:lnTo>
                  <a:pt x="89821" y="18240"/>
                </a:lnTo>
                <a:lnTo>
                  <a:pt x="89565" y="18240"/>
                </a:lnTo>
                <a:lnTo>
                  <a:pt x="89565" y="18240"/>
                </a:lnTo>
                <a:lnTo>
                  <a:pt x="89361" y="18240"/>
                </a:lnTo>
                <a:lnTo>
                  <a:pt x="89361" y="17664"/>
                </a:lnTo>
                <a:lnTo>
                  <a:pt x="88136" y="17664"/>
                </a:lnTo>
                <a:lnTo>
                  <a:pt x="88136" y="17664"/>
                </a:lnTo>
                <a:lnTo>
                  <a:pt x="87982" y="17664"/>
                </a:lnTo>
                <a:lnTo>
                  <a:pt x="87982" y="17664"/>
                </a:lnTo>
                <a:lnTo>
                  <a:pt x="87778" y="17664"/>
                </a:lnTo>
                <a:lnTo>
                  <a:pt x="87778" y="17280"/>
                </a:lnTo>
                <a:lnTo>
                  <a:pt x="87574" y="17280"/>
                </a:lnTo>
                <a:lnTo>
                  <a:pt x="87574" y="17280"/>
                </a:lnTo>
                <a:lnTo>
                  <a:pt x="87319" y="17280"/>
                </a:lnTo>
                <a:lnTo>
                  <a:pt x="87319" y="17280"/>
                </a:lnTo>
                <a:lnTo>
                  <a:pt x="87114" y="17280"/>
                </a:lnTo>
                <a:lnTo>
                  <a:pt x="87114" y="16896"/>
                </a:lnTo>
                <a:lnTo>
                  <a:pt x="86757" y="16896"/>
                </a:lnTo>
                <a:lnTo>
                  <a:pt x="86757" y="16896"/>
                </a:lnTo>
                <a:lnTo>
                  <a:pt x="86297" y="16896"/>
                </a:lnTo>
                <a:lnTo>
                  <a:pt x="86297" y="16896"/>
                </a:lnTo>
                <a:lnTo>
                  <a:pt x="85736" y="16896"/>
                </a:lnTo>
                <a:lnTo>
                  <a:pt x="85736" y="16896"/>
                </a:lnTo>
                <a:lnTo>
                  <a:pt x="84765" y="16896"/>
                </a:lnTo>
                <a:lnTo>
                  <a:pt x="84765" y="16512"/>
                </a:lnTo>
                <a:lnTo>
                  <a:pt x="84306" y="16512"/>
                </a:lnTo>
                <a:lnTo>
                  <a:pt x="84306" y="16512"/>
                </a:lnTo>
                <a:lnTo>
                  <a:pt x="84051" y="16512"/>
                </a:lnTo>
                <a:lnTo>
                  <a:pt x="84051" y="16512"/>
                </a:lnTo>
                <a:lnTo>
                  <a:pt x="84051" y="16512"/>
                </a:lnTo>
                <a:lnTo>
                  <a:pt x="84051" y="16128"/>
                </a:lnTo>
                <a:lnTo>
                  <a:pt x="83642" y="16128"/>
                </a:lnTo>
                <a:lnTo>
                  <a:pt x="83642" y="16128"/>
                </a:lnTo>
                <a:lnTo>
                  <a:pt x="83489" y="16128"/>
                </a:lnTo>
                <a:lnTo>
                  <a:pt x="83489" y="16512"/>
                </a:lnTo>
                <a:lnTo>
                  <a:pt x="83489" y="16512"/>
                </a:lnTo>
                <a:lnTo>
                  <a:pt x="83489" y="16512"/>
                </a:lnTo>
                <a:lnTo>
                  <a:pt x="83642" y="16512"/>
                </a:lnTo>
                <a:lnTo>
                  <a:pt x="83642" y="16512"/>
                </a:lnTo>
                <a:lnTo>
                  <a:pt x="83642" y="16512"/>
                </a:lnTo>
                <a:lnTo>
                  <a:pt x="83642" y="16896"/>
                </a:lnTo>
                <a:lnTo>
                  <a:pt x="83642" y="16896"/>
                </a:lnTo>
                <a:lnTo>
                  <a:pt x="83642" y="16896"/>
                </a:lnTo>
                <a:lnTo>
                  <a:pt x="83744" y="16896"/>
                </a:lnTo>
                <a:lnTo>
                  <a:pt x="83744" y="16896"/>
                </a:lnTo>
                <a:lnTo>
                  <a:pt x="83846" y="16896"/>
                </a:lnTo>
                <a:lnTo>
                  <a:pt x="83846" y="16896"/>
                </a:lnTo>
                <a:lnTo>
                  <a:pt x="83642" y="16896"/>
                </a:lnTo>
                <a:lnTo>
                  <a:pt x="83642" y="17280"/>
                </a:lnTo>
                <a:lnTo>
                  <a:pt x="83489" y="17280"/>
                </a:lnTo>
                <a:lnTo>
                  <a:pt x="83489" y="17280"/>
                </a:lnTo>
                <a:lnTo>
                  <a:pt x="82621" y="17280"/>
                </a:lnTo>
                <a:lnTo>
                  <a:pt x="82621" y="17280"/>
                </a:lnTo>
                <a:lnTo>
                  <a:pt x="82519" y="17280"/>
                </a:lnTo>
                <a:lnTo>
                  <a:pt x="82519" y="17664"/>
                </a:lnTo>
                <a:lnTo>
                  <a:pt x="82365" y="17664"/>
                </a:lnTo>
                <a:lnTo>
                  <a:pt x="82365" y="17664"/>
                </a:lnTo>
                <a:lnTo>
                  <a:pt x="82365" y="17664"/>
                </a:lnTo>
                <a:lnTo>
                  <a:pt x="82365" y="17664"/>
                </a:lnTo>
                <a:lnTo>
                  <a:pt x="82365" y="17664"/>
                </a:lnTo>
                <a:lnTo>
                  <a:pt x="82365" y="18624"/>
                </a:lnTo>
                <a:lnTo>
                  <a:pt x="82365" y="18624"/>
                </a:lnTo>
                <a:lnTo>
                  <a:pt x="82365" y="18624"/>
                </a:lnTo>
                <a:lnTo>
                  <a:pt x="82621" y="18624"/>
                </a:lnTo>
                <a:lnTo>
                  <a:pt x="82621" y="18624"/>
                </a:lnTo>
                <a:lnTo>
                  <a:pt x="82723" y="18624"/>
                </a:lnTo>
                <a:lnTo>
                  <a:pt x="82723" y="18240"/>
                </a:lnTo>
                <a:lnTo>
                  <a:pt x="82927" y="18240"/>
                </a:lnTo>
                <a:lnTo>
                  <a:pt x="82927" y="18624"/>
                </a:lnTo>
                <a:lnTo>
                  <a:pt x="82927" y="18624"/>
                </a:lnTo>
                <a:lnTo>
                  <a:pt x="82927" y="18624"/>
                </a:lnTo>
                <a:lnTo>
                  <a:pt x="82825" y="18624"/>
                </a:lnTo>
                <a:lnTo>
                  <a:pt x="82825" y="18624"/>
                </a:lnTo>
                <a:lnTo>
                  <a:pt x="82723" y="18624"/>
                </a:lnTo>
                <a:lnTo>
                  <a:pt x="82723" y="19008"/>
                </a:lnTo>
                <a:lnTo>
                  <a:pt x="82723" y="19008"/>
                </a:lnTo>
                <a:lnTo>
                  <a:pt x="82723" y="19008"/>
                </a:lnTo>
                <a:lnTo>
                  <a:pt x="82519" y="19008"/>
                </a:lnTo>
                <a:lnTo>
                  <a:pt x="82519" y="19392"/>
                </a:lnTo>
                <a:lnTo>
                  <a:pt x="82723" y="19392"/>
                </a:lnTo>
                <a:lnTo>
                  <a:pt x="82723" y="19392"/>
                </a:lnTo>
                <a:lnTo>
                  <a:pt x="82723" y="19392"/>
                </a:lnTo>
                <a:lnTo>
                  <a:pt x="82723" y="20352"/>
                </a:lnTo>
                <a:lnTo>
                  <a:pt x="82825" y="20352"/>
                </a:lnTo>
                <a:lnTo>
                  <a:pt x="82825" y="20352"/>
                </a:lnTo>
                <a:lnTo>
                  <a:pt x="82825" y="20352"/>
                </a:lnTo>
                <a:lnTo>
                  <a:pt x="82825" y="20352"/>
                </a:lnTo>
                <a:lnTo>
                  <a:pt x="82825" y="20352"/>
                </a:lnTo>
                <a:lnTo>
                  <a:pt x="82825" y="20736"/>
                </a:lnTo>
                <a:lnTo>
                  <a:pt x="82927" y="20736"/>
                </a:lnTo>
                <a:lnTo>
                  <a:pt x="82927" y="20736"/>
                </a:lnTo>
                <a:lnTo>
                  <a:pt x="82825" y="20736"/>
                </a:lnTo>
                <a:lnTo>
                  <a:pt x="82825" y="20736"/>
                </a:lnTo>
                <a:lnTo>
                  <a:pt x="82825" y="20736"/>
                </a:lnTo>
                <a:lnTo>
                  <a:pt x="82825" y="20736"/>
                </a:lnTo>
                <a:lnTo>
                  <a:pt x="82519" y="20736"/>
                </a:lnTo>
                <a:lnTo>
                  <a:pt x="82519" y="21120"/>
                </a:lnTo>
                <a:lnTo>
                  <a:pt x="82365" y="21120"/>
                </a:lnTo>
                <a:lnTo>
                  <a:pt x="82365" y="20736"/>
                </a:lnTo>
                <a:lnTo>
                  <a:pt x="82365" y="20736"/>
                </a:lnTo>
                <a:lnTo>
                  <a:pt x="82365" y="20352"/>
                </a:lnTo>
                <a:lnTo>
                  <a:pt x="82263" y="20352"/>
                </a:lnTo>
                <a:lnTo>
                  <a:pt x="82263" y="20352"/>
                </a:lnTo>
                <a:lnTo>
                  <a:pt x="82161" y="20352"/>
                </a:lnTo>
                <a:lnTo>
                  <a:pt x="82161" y="20352"/>
                </a:lnTo>
                <a:lnTo>
                  <a:pt x="82161" y="20352"/>
                </a:lnTo>
                <a:lnTo>
                  <a:pt x="82161" y="19776"/>
                </a:lnTo>
                <a:lnTo>
                  <a:pt x="81804" y="19776"/>
                </a:lnTo>
                <a:lnTo>
                  <a:pt x="81804" y="20352"/>
                </a:lnTo>
                <a:lnTo>
                  <a:pt x="81957" y="20352"/>
                </a:lnTo>
                <a:lnTo>
                  <a:pt x="81957" y="20352"/>
                </a:lnTo>
                <a:lnTo>
                  <a:pt x="81957" y="20352"/>
                </a:lnTo>
                <a:lnTo>
                  <a:pt x="81957" y="20736"/>
                </a:lnTo>
                <a:lnTo>
                  <a:pt x="81804" y="20736"/>
                </a:lnTo>
                <a:lnTo>
                  <a:pt x="81804" y="20352"/>
                </a:lnTo>
                <a:lnTo>
                  <a:pt x="81804" y="20352"/>
                </a:lnTo>
                <a:lnTo>
                  <a:pt x="81804" y="20352"/>
                </a:lnTo>
                <a:lnTo>
                  <a:pt x="81702" y="20352"/>
                </a:lnTo>
                <a:lnTo>
                  <a:pt x="81702" y="20352"/>
                </a:lnTo>
                <a:lnTo>
                  <a:pt x="81600" y="20352"/>
                </a:lnTo>
                <a:lnTo>
                  <a:pt x="81600" y="20352"/>
                </a:lnTo>
                <a:lnTo>
                  <a:pt x="81600" y="20352"/>
                </a:lnTo>
                <a:lnTo>
                  <a:pt x="81600" y="20736"/>
                </a:lnTo>
                <a:lnTo>
                  <a:pt x="81600" y="20736"/>
                </a:lnTo>
                <a:lnTo>
                  <a:pt x="81600" y="20736"/>
                </a:lnTo>
                <a:lnTo>
                  <a:pt x="81497" y="20736"/>
                </a:lnTo>
                <a:lnTo>
                  <a:pt x="81497" y="20352"/>
                </a:lnTo>
                <a:lnTo>
                  <a:pt x="81242" y="20352"/>
                </a:lnTo>
                <a:lnTo>
                  <a:pt x="81242" y="20352"/>
                </a:lnTo>
                <a:lnTo>
                  <a:pt x="81038" y="20352"/>
                </a:lnTo>
                <a:lnTo>
                  <a:pt x="81038" y="20352"/>
                </a:lnTo>
                <a:lnTo>
                  <a:pt x="80680" y="20352"/>
                </a:lnTo>
                <a:lnTo>
                  <a:pt x="80680" y="20736"/>
                </a:lnTo>
                <a:lnTo>
                  <a:pt x="80680" y="20736"/>
                </a:lnTo>
                <a:lnTo>
                  <a:pt x="80680" y="20736"/>
                </a:lnTo>
                <a:lnTo>
                  <a:pt x="80476" y="20736"/>
                </a:lnTo>
                <a:lnTo>
                  <a:pt x="80476" y="20352"/>
                </a:lnTo>
                <a:lnTo>
                  <a:pt x="80272" y="20352"/>
                </a:lnTo>
                <a:lnTo>
                  <a:pt x="80272" y="20352"/>
                </a:lnTo>
                <a:lnTo>
                  <a:pt x="80017" y="20352"/>
                </a:lnTo>
                <a:lnTo>
                  <a:pt x="80017" y="20352"/>
                </a:lnTo>
                <a:lnTo>
                  <a:pt x="79914" y="20352"/>
                </a:lnTo>
                <a:lnTo>
                  <a:pt x="79914" y="20352"/>
                </a:lnTo>
                <a:lnTo>
                  <a:pt x="79812" y="20352"/>
                </a:lnTo>
                <a:lnTo>
                  <a:pt x="79812" y="20352"/>
                </a:lnTo>
                <a:lnTo>
                  <a:pt x="79812" y="20352"/>
                </a:lnTo>
                <a:lnTo>
                  <a:pt x="79812" y="20352"/>
                </a:lnTo>
                <a:lnTo>
                  <a:pt x="79455" y="20352"/>
                </a:lnTo>
                <a:lnTo>
                  <a:pt x="79455" y="20736"/>
                </a:lnTo>
                <a:lnTo>
                  <a:pt x="79251" y="20736"/>
                </a:lnTo>
                <a:lnTo>
                  <a:pt x="79251" y="20736"/>
                </a:lnTo>
                <a:lnTo>
                  <a:pt x="79148" y="20736"/>
                </a:lnTo>
                <a:lnTo>
                  <a:pt x="79148" y="20736"/>
                </a:lnTo>
                <a:lnTo>
                  <a:pt x="79148" y="20736"/>
                </a:lnTo>
                <a:lnTo>
                  <a:pt x="79148" y="21120"/>
                </a:lnTo>
                <a:lnTo>
                  <a:pt x="78893" y="21120"/>
                </a:lnTo>
                <a:lnTo>
                  <a:pt x="78893" y="21120"/>
                </a:lnTo>
                <a:lnTo>
                  <a:pt x="78689" y="21120"/>
                </a:lnTo>
                <a:lnTo>
                  <a:pt x="78689" y="21120"/>
                </a:lnTo>
                <a:lnTo>
                  <a:pt x="78331" y="21120"/>
                </a:lnTo>
                <a:lnTo>
                  <a:pt x="78331" y="20736"/>
                </a:lnTo>
                <a:lnTo>
                  <a:pt x="78229" y="20736"/>
                </a:lnTo>
                <a:lnTo>
                  <a:pt x="78229" y="20736"/>
                </a:lnTo>
                <a:lnTo>
                  <a:pt x="78127" y="20736"/>
                </a:lnTo>
                <a:lnTo>
                  <a:pt x="78127" y="20736"/>
                </a:lnTo>
                <a:lnTo>
                  <a:pt x="78025" y="20736"/>
                </a:lnTo>
                <a:lnTo>
                  <a:pt x="78025" y="20352"/>
                </a:lnTo>
                <a:lnTo>
                  <a:pt x="78025" y="20352"/>
                </a:lnTo>
                <a:lnTo>
                  <a:pt x="78025" y="20352"/>
                </a:lnTo>
                <a:lnTo>
                  <a:pt x="77923" y="20352"/>
                </a:lnTo>
                <a:lnTo>
                  <a:pt x="77923" y="20352"/>
                </a:lnTo>
                <a:lnTo>
                  <a:pt x="77923" y="20352"/>
                </a:lnTo>
                <a:lnTo>
                  <a:pt x="77923" y="19776"/>
                </a:lnTo>
                <a:lnTo>
                  <a:pt x="77770" y="19776"/>
                </a:lnTo>
                <a:lnTo>
                  <a:pt x="77770" y="19776"/>
                </a:lnTo>
                <a:lnTo>
                  <a:pt x="77668" y="19776"/>
                </a:lnTo>
                <a:lnTo>
                  <a:pt x="77668" y="19392"/>
                </a:lnTo>
                <a:lnTo>
                  <a:pt x="77770" y="19392"/>
                </a:lnTo>
                <a:lnTo>
                  <a:pt x="77770" y="19392"/>
                </a:lnTo>
                <a:lnTo>
                  <a:pt x="77923" y="19392"/>
                </a:lnTo>
                <a:lnTo>
                  <a:pt x="77923" y="19392"/>
                </a:lnTo>
                <a:lnTo>
                  <a:pt x="78025" y="19392"/>
                </a:lnTo>
                <a:lnTo>
                  <a:pt x="78025" y="19392"/>
                </a:lnTo>
                <a:lnTo>
                  <a:pt x="78127" y="19392"/>
                </a:lnTo>
                <a:lnTo>
                  <a:pt x="78127" y="19392"/>
                </a:lnTo>
                <a:lnTo>
                  <a:pt x="78025" y="19392"/>
                </a:lnTo>
                <a:lnTo>
                  <a:pt x="78025" y="19008"/>
                </a:lnTo>
                <a:lnTo>
                  <a:pt x="78025" y="19008"/>
                </a:lnTo>
                <a:lnTo>
                  <a:pt x="78025" y="19008"/>
                </a:lnTo>
                <a:lnTo>
                  <a:pt x="77770" y="19008"/>
                </a:lnTo>
                <a:lnTo>
                  <a:pt x="77770" y="19008"/>
                </a:lnTo>
                <a:lnTo>
                  <a:pt x="77565" y="19008"/>
                </a:lnTo>
                <a:lnTo>
                  <a:pt x="77565" y="19392"/>
                </a:lnTo>
                <a:lnTo>
                  <a:pt x="77463" y="19392"/>
                </a:lnTo>
                <a:lnTo>
                  <a:pt x="77463" y="19392"/>
                </a:lnTo>
                <a:lnTo>
                  <a:pt x="77463" y="19392"/>
                </a:lnTo>
                <a:lnTo>
                  <a:pt x="77463" y="19392"/>
                </a:lnTo>
                <a:lnTo>
                  <a:pt x="77361" y="19392"/>
                </a:lnTo>
                <a:lnTo>
                  <a:pt x="77361" y="19776"/>
                </a:lnTo>
                <a:lnTo>
                  <a:pt x="77361" y="19776"/>
                </a:lnTo>
                <a:lnTo>
                  <a:pt x="77361" y="19776"/>
                </a:lnTo>
                <a:lnTo>
                  <a:pt x="77361" y="19776"/>
                </a:lnTo>
                <a:lnTo>
                  <a:pt x="77361" y="19776"/>
                </a:lnTo>
                <a:lnTo>
                  <a:pt x="77208" y="19776"/>
                </a:lnTo>
                <a:lnTo>
                  <a:pt x="77208" y="20352"/>
                </a:lnTo>
                <a:lnTo>
                  <a:pt x="77208" y="20352"/>
                </a:lnTo>
                <a:lnTo>
                  <a:pt x="77208" y="20352"/>
                </a:lnTo>
                <a:lnTo>
                  <a:pt x="77208" y="20352"/>
                </a:lnTo>
                <a:lnTo>
                  <a:pt x="77208" y="20736"/>
                </a:lnTo>
                <a:lnTo>
                  <a:pt x="77106" y="20736"/>
                </a:lnTo>
                <a:lnTo>
                  <a:pt x="77106" y="20736"/>
                </a:lnTo>
                <a:lnTo>
                  <a:pt x="77106" y="20736"/>
                </a:lnTo>
                <a:lnTo>
                  <a:pt x="77106" y="20736"/>
                </a:lnTo>
                <a:lnTo>
                  <a:pt x="77106" y="20736"/>
                </a:lnTo>
                <a:lnTo>
                  <a:pt x="77106" y="21120"/>
                </a:lnTo>
                <a:lnTo>
                  <a:pt x="77106" y="21120"/>
                </a:lnTo>
                <a:lnTo>
                  <a:pt x="77106" y="21120"/>
                </a:lnTo>
                <a:lnTo>
                  <a:pt x="77004" y="21120"/>
                </a:lnTo>
                <a:lnTo>
                  <a:pt x="77004" y="21504"/>
                </a:lnTo>
                <a:lnTo>
                  <a:pt x="77004" y="21504"/>
                </a:lnTo>
                <a:lnTo>
                  <a:pt x="77004" y="21504"/>
                </a:lnTo>
                <a:lnTo>
                  <a:pt x="77004" y="21504"/>
                </a:lnTo>
                <a:lnTo>
                  <a:pt x="77004" y="21504"/>
                </a:lnTo>
                <a:lnTo>
                  <a:pt x="76902" y="21504"/>
                </a:lnTo>
                <a:lnTo>
                  <a:pt x="76902" y="22464"/>
                </a:lnTo>
                <a:lnTo>
                  <a:pt x="76902" y="22464"/>
                </a:lnTo>
                <a:lnTo>
                  <a:pt x="76902" y="22464"/>
                </a:lnTo>
                <a:lnTo>
                  <a:pt x="76800" y="22464"/>
                </a:lnTo>
                <a:lnTo>
                  <a:pt x="76800" y="22464"/>
                </a:lnTo>
                <a:lnTo>
                  <a:pt x="76800" y="22464"/>
                </a:lnTo>
                <a:lnTo>
                  <a:pt x="76800" y="22848"/>
                </a:lnTo>
                <a:lnTo>
                  <a:pt x="76646" y="22848"/>
                </a:lnTo>
                <a:lnTo>
                  <a:pt x="76646" y="22848"/>
                </a:lnTo>
                <a:lnTo>
                  <a:pt x="76646" y="22848"/>
                </a:lnTo>
                <a:lnTo>
                  <a:pt x="76646" y="22848"/>
                </a:lnTo>
                <a:lnTo>
                  <a:pt x="76544" y="22848"/>
                </a:lnTo>
                <a:lnTo>
                  <a:pt x="76544" y="23232"/>
                </a:lnTo>
                <a:lnTo>
                  <a:pt x="76442" y="23232"/>
                </a:lnTo>
                <a:lnTo>
                  <a:pt x="76442" y="23232"/>
                </a:lnTo>
                <a:lnTo>
                  <a:pt x="76442" y="23232"/>
                </a:lnTo>
                <a:lnTo>
                  <a:pt x="76442" y="23232"/>
                </a:lnTo>
                <a:lnTo>
                  <a:pt x="76340" y="23232"/>
                </a:lnTo>
                <a:lnTo>
                  <a:pt x="76340" y="22848"/>
                </a:lnTo>
                <a:lnTo>
                  <a:pt x="76340" y="22848"/>
                </a:lnTo>
                <a:lnTo>
                  <a:pt x="76340" y="22848"/>
                </a:lnTo>
                <a:lnTo>
                  <a:pt x="76340" y="22848"/>
                </a:lnTo>
                <a:lnTo>
                  <a:pt x="76340" y="22464"/>
                </a:lnTo>
                <a:lnTo>
                  <a:pt x="76238" y="22464"/>
                </a:lnTo>
                <a:lnTo>
                  <a:pt x="76238" y="22464"/>
                </a:lnTo>
                <a:lnTo>
                  <a:pt x="76238" y="22464"/>
                </a:lnTo>
                <a:lnTo>
                  <a:pt x="76238" y="22464"/>
                </a:lnTo>
                <a:lnTo>
                  <a:pt x="76238" y="22464"/>
                </a:lnTo>
                <a:lnTo>
                  <a:pt x="76238" y="22848"/>
                </a:lnTo>
                <a:lnTo>
                  <a:pt x="75982" y="22848"/>
                </a:lnTo>
                <a:lnTo>
                  <a:pt x="75982" y="22464"/>
                </a:lnTo>
                <a:lnTo>
                  <a:pt x="75880" y="22464"/>
                </a:lnTo>
                <a:lnTo>
                  <a:pt x="75880" y="22464"/>
                </a:lnTo>
                <a:lnTo>
                  <a:pt x="75778" y="22464"/>
                </a:lnTo>
                <a:lnTo>
                  <a:pt x="75778" y="21888"/>
                </a:lnTo>
                <a:lnTo>
                  <a:pt x="75778" y="21888"/>
                </a:lnTo>
                <a:lnTo>
                  <a:pt x="75778" y="21888"/>
                </a:lnTo>
                <a:lnTo>
                  <a:pt x="75676" y="21888"/>
                </a:lnTo>
                <a:lnTo>
                  <a:pt x="75676" y="21888"/>
                </a:lnTo>
                <a:lnTo>
                  <a:pt x="75523" y="21888"/>
                </a:lnTo>
                <a:lnTo>
                  <a:pt x="75523" y="21504"/>
                </a:lnTo>
                <a:lnTo>
                  <a:pt x="75421" y="21504"/>
                </a:lnTo>
                <a:lnTo>
                  <a:pt x="75421" y="21504"/>
                </a:lnTo>
                <a:lnTo>
                  <a:pt x="75319" y="21504"/>
                </a:lnTo>
                <a:lnTo>
                  <a:pt x="75319" y="21120"/>
                </a:lnTo>
                <a:lnTo>
                  <a:pt x="75217" y="21120"/>
                </a:lnTo>
                <a:lnTo>
                  <a:pt x="75217" y="21120"/>
                </a:lnTo>
                <a:lnTo>
                  <a:pt x="75217" y="21120"/>
                </a:lnTo>
                <a:lnTo>
                  <a:pt x="75217" y="21120"/>
                </a:lnTo>
                <a:lnTo>
                  <a:pt x="75217" y="21120"/>
                </a:lnTo>
                <a:lnTo>
                  <a:pt x="75217" y="20736"/>
                </a:lnTo>
                <a:lnTo>
                  <a:pt x="75114" y="20736"/>
                </a:lnTo>
                <a:lnTo>
                  <a:pt x="75114" y="20736"/>
                </a:lnTo>
                <a:lnTo>
                  <a:pt x="75114" y="20736"/>
                </a:lnTo>
                <a:lnTo>
                  <a:pt x="75114" y="20352"/>
                </a:lnTo>
                <a:lnTo>
                  <a:pt x="75114" y="20352"/>
                </a:lnTo>
                <a:lnTo>
                  <a:pt x="75114" y="20352"/>
                </a:lnTo>
                <a:lnTo>
                  <a:pt x="74859" y="20352"/>
                </a:lnTo>
                <a:lnTo>
                  <a:pt x="74859" y="20352"/>
                </a:lnTo>
                <a:lnTo>
                  <a:pt x="74859" y="20352"/>
                </a:lnTo>
                <a:lnTo>
                  <a:pt x="74859" y="20352"/>
                </a:lnTo>
                <a:lnTo>
                  <a:pt x="74757" y="20352"/>
                </a:lnTo>
                <a:lnTo>
                  <a:pt x="74757" y="20352"/>
                </a:lnTo>
                <a:lnTo>
                  <a:pt x="75114" y="20352"/>
                </a:lnTo>
                <a:lnTo>
                  <a:pt x="75114" y="19776"/>
                </a:lnTo>
                <a:lnTo>
                  <a:pt x="75217" y="19776"/>
                </a:lnTo>
                <a:lnTo>
                  <a:pt x="75217" y="20352"/>
                </a:lnTo>
                <a:lnTo>
                  <a:pt x="75319" y="20352"/>
                </a:lnTo>
                <a:lnTo>
                  <a:pt x="75319" y="19776"/>
                </a:lnTo>
                <a:lnTo>
                  <a:pt x="75217" y="19776"/>
                </a:lnTo>
                <a:lnTo>
                  <a:pt x="75217" y="19776"/>
                </a:lnTo>
                <a:lnTo>
                  <a:pt x="75114" y="19776"/>
                </a:lnTo>
                <a:lnTo>
                  <a:pt x="75114" y="19392"/>
                </a:lnTo>
                <a:lnTo>
                  <a:pt x="75114" y="19392"/>
                </a:lnTo>
                <a:lnTo>
                  <a:pt x="75114" y="19392"/>
                </a:lnTo>
                <a:lnTo>
                  <a:pt x="75114" y="19392"/>
                </a:lnTo>
                <a:lnTo>
                  <a:pt x="75114" y="19008"/>
                </a:lnTo>
                <a:lnTo>
                  <a:pt x="74961" y="19008"/>
                </a:lnTo>
                <a:lnTo>
                  <a:pt x="74961" y="19008"/>
                </a:lnTo>
                <a:lnTo>
                  <a:pt x="74961" y="19008"/>
                </a:lnTo>
                <a:lnTo>
                  <a:pt x="74961" y="19008"/>
                </a:lnTo>
                <a:lnTo>
                  <a:pt x="75217" y="19008"/>
                </a:lnTo>
                <a:lnTo>
                  <a:pt x="75217" y="18624"/>
                </a:lnTo>
                <a:lnTo>
                  <a:pt x="75319" y="18624"/>
                </a:lnTo>
                <a:lnTo>
                  <a:pt x="75319" y="18624"/>
                </a:lnTo>
                <a:lnTo>
                  <a:pt x="75319" y="18624"/>
                </a:lnTo>
                <a:lnTo>
                  <a:pt x="75319" y="18240"/>
                </a:lnTo>
                <a:lnTo>
                  <a:pt x="75217" y="18240"/>
                </a:lnTo>
                <a:lnTo>
                  <a:pt x="75217" y="18240"/>
                </a:lnTo>
                <a:lnTo>
                  <a:pt x="75319" y="18240"/>
                </a:lnTo>
                <a:lnTo>
                  <a:pt x="75319" y="17664"/>
                </a:lnTo>
                <a:lnTo>
                  <a:pt x="75217" y="17664"/>
                </a:lnTo>
                <a:lnTo>
                  <a:pt x="75217" y="17664"/>
                </a:lnTo>
                <a:lnTo>
                  <a:pt x="75217" y="17664"/>
                </a:lnTo>
                <a:lnTo>
                  <a:pt x="75217" y="17280"/>
                </a:lnTo>
                <a:lnTo>
                  <a:pt x="75217" y="17280"/>
                </a:lnTo>
                <a:lnTo>
                  <a:pt x="75217" y="17280"/>
                </a:lnTo>
                <a:lnTo>
                  <a:pt x="75319" y="17280"/>
                </a:lnTo>
                <a:lnTo>
                  <a:pt x="75319" y="17280"/>
                </a:lnTo>
                <a:lnTo>
                  <a:pt x="75319" y="17280"/>
                </a:lnTo>
                <a:lnTo>
                  <a:pt x="75319" y="16896"/>
                </a:lnTo>
                <a:lnTo>
                  <a:pt x="75217" y="16896"/>
                </a:lnTo>
                <a:lnTo>
                  <a:pt x="75217" y="17280"/>
                </a:lnTo>
                <a:lnTo>
                  <a:pt x="75114" y="17280"/>
                </a:lnTo>
                <a:lnTo>
                  <a:pt x="75114" y="16896"/>
                </a:lnTo>
                <a:lnTo>
                  <a:pt x="75217" y="16896"/>
                </a:lnTo>
                <a:lnTo>
                  <a:pt x="75217" y="16896"/>
                </a:lnTo>
                <a:lnTo>
                  <a:pt x="75217" y="16896"/>
                </a:lnTo>
                <a:lnTo>
                  <a:pt x="75217" y="16896"/>
                </a:lnTo>
                <a:lnTo>
                  <a:pt x="75319" y="16896"/>
                </a:lnTo>
                <a:lnTo>
                  <a:pt x="75319" y="16512"/>
                </a:lnTo>
                <a:lnTo>
                  <a:pt x="75217" y="16512"/>
                </a:lnTo>
                <a:lnTo>
                  <a:pt x="75217" y="16128"/>
                </a:lnTo>
                <a:lnTo>
                  <a:pt x="75217" y="16128"/>
                </a:lnTo>
                <a:lnTo>
                  <a:pt x="75217" y="16128"/>
                </a:lnTo>
                <a:lnTo>
                  <a:pt x="75319" y="16128"/>
                </a:lnTo>
                <a:lnTo>
                  <a:pt x="75319" y="15552"/>
                </a:lnTo>
                <a:lnTo>
                  <a:pt x="75217" y="15552"/>
                </a:lnTo>
                <a:lnTo>
                  <a:pt x="75217" y="15552"/>
                </a:lnTo>
                <a:lnTo>
                  <a:pt x="75114" y="15552"/>
                </a:lnTo>
                <a:lnTo>
                  <a:pt x="75114" y="15552"/>
                </a:lnTo>
                <a:lnTo>
                  <a:pt x="75114" y="15552"/>
                </a:lnTo>
                <a:lnTo>
                  <a:pt x="75114" y="15168"/>
                </a:lnTo>
                <a:lnTo>
                  <a:pt x="74757" y="15168"/>
                </a:lnTo>
                <a:lnTo>
                  <a:pt x="74757" y="14784"/>
                </a:lnTo>
                <a:lnTo>
                  <a:pt x="74655" y="14784"/>
                </a:lnTo>
                <a:lnTo>
                  <a:pt x="74655" y="14784"/>
                </a:lnTo>
                <a:lnTo>
                  <a:pt x="74553" y="14784"/>
                </a:lnTo>
                <a:lnTo>
                  <a:pt x="74553" y="14784"/>
                </a:lnTo>
                <a:lnTo>
                  <a:pt x="74553" y="14784"/>
                </a:lnTo>
                <a:lnTo>
                  <a:pt x="74553" y="14784"/>
                </a:lnTo>
                <a:lnTo>
                  <a:pt x="74553" y="14784"/>
                </a:lnTo>
                <a:lnTo>
                  <a:pt x="74553" y="14400"/>
                </a:lnTo>
                <a:lnTo>
                  <a:pt x="74297" y="14400"/>
                </a:lnTo>
                <a:lnTo>
                  <a:pt x="74297" y="14400"/>
                </a:lnTo>
                <a:lnTo>
                  <a:pt x="74297" y="14400"/>
                </a:lnTo>
                <a:lnTo>
                  <a:pt x="74297" y="14400"/>
                </a:lnTo>
                <a:lnTo>
                  <a:pt x="74195" y="14400"/>
                </a:lnTo>
                <a:lnTo>
                  <a:pt x="74195" y="14400"/>
                </a:lnTo>
                <a:lnTo>
                  <a:pt x="74195" y="14400"/>
                </a:lnTo>
                <a:lnTo>
                  <a:pt x="74195" y="14400"/>
                </a:lnTo>
                <a:lnTo>
                  <a:pt x="74093" y="14400"/>
                </a:lnTo>
                <a:lnTo>
                  <a:pt x="74093" y="14016"/>
                </a:lnTo>
                <a:lnTo>
                  <a:pt x="73838" y="14016"/>
                </a:lnTo>
                <a:lnTo>
                  <a:pt x="73838" y="14016"/>
                </a:lnTo>
                <a:lnTo>
                  <a:pt x="73736" y="14016"/>
                </a:lnTo>
                <a:lnTo>
                  <a:pt x="73736" y="14016"/>
                </a:lnTo>
                <a:lnTo>
                  <a:pt x="73429" y="14016"/>
                </a:lnTo>
                <a:lnTo>
                  <a:pt x="73429" y="14400"/>
                </a:lnTo>
                <a:lnTo>
                  <a:pt x="73429" y="14400"/>
                </a:lnTo>
                <a:lnTo>
                  <a:pt x="73429" y="14016"/>
                </a:lnTo>
                <a:lnTo>
                  <a:pt x="73276" y="14016"/>
                </a:lnTo>
                <a:lnTo>
                  <a:pt x="73276" y="14400"/>
                </a:lnTo>
                <a:lnTo>
                  <a:pt x="73174" y="14400"/>
                </a:lnTo>
                <a:lnTo>
                  <a:pt x="73174" y="14016"/>
                </a:lnTo>
                <a:lnTo>
                  <a:pt x="73174" y="14016"/>
                </a:lnTo>
                <a:lnTo>
                  <a:pt x="73174" y="14400"/>
                </a:lnTo>
                <a:lnTo>
                  <a:pt x="72970" y="14400"/>
                </a:lnTo>
                <a:lnTo>
                  <a:pt x="72970" y="14016"/>
                </a:lnTo>
                <a:lnTo>
                  <a:pt x="73072" y="14016"/>
                </a:lnTo>
                <a:lnTo>
                  <a:pt x="73072" y="14016"/>
                </a:lnTo>
                <a:lnTo>
                  <a:pt x="72970" y="14016"/>
                </a:lnTo>
                <a:lnTo>
                  <a:pt x="72970" y="14016"/>
                </a:lnTo>
                <a:lnTo>
                  <a:pt x="72868" y="14016"/>
                </a:lnTo>
                <a:lnTo>
                  <a:pt x="72868" y="14016"/>
                </a:lnTo>
                <a:lnTo>
                  <a:pt x="72510" y="14016"/>
                </a:lnTo>
                <a:lnTo>
                  <a:pt x="72510" y="14016"/>
                </a:lnTo>
                <a:lnTo>
                  <a:pt x="72510" y="14016"/>
                </a:lnTo>
                <a:lnTo>
                  <a:pt x="72510" y="13440"/>
                </a:lnTo>
                <a:lnTo>
                  <a:pt x="72612" y="13440"/>
                </a:lnTo>
                <a:lnTo>
                  <a:pt x="72612" y="13440"/>
                </a:lnTo>
                <a:lnTo>
                  <a:pt x="72510" y="13440"/>
                </a:lnTo>
                <a:lnTo>
                  <a:pt x="72510" y="13440"/>
                </a:lnTo>
                <a:lnTo>
                  <a:pt x="72510" y="13440"/>
                </a:lnTo>
                <a:lnTo>
                  <a:pt x="72510" y="13440"/>
                </a:lnTo>
                <a:lnTo>
                  <a:pt x="72408" y="13440"/>
                </a:lnTo>
                <a:lnTo>
                  <a:pt x="72408" y="13440"/>
                </a:lnTo>
                <a:lnTo>
                  <a:pt x="72408" y="13440"/>
                </a:lnTo>
                <a:lnTo>
                  <a:pt x="72408" y="14016"/>
                </a:lnTo>
                <a:lnTo>
                  <a:pt x="72306" y="14016"/>
                </a:lnTo>
                <a:lnTo>
                  <a:pt x="72306" y="14016"/>
                </a:lnTo>
                <a:lnTo>
                  <a:pt x="72306" y="14016"/>
                </a:lnTo>
                <a:lnTo>
                  <a:pt x="72306" y="13440"/>
                </a:lnTo>
                <a:lnTo>
                  <a:pt x="72153" y="13440"/>
                </a:lnTo>
                <a:lnTo>
                  <a:pt x="72153" y="13440"/>
                </a:lnTo>
                <a:lnTo>
                  <a:pt x="72153" y="13440"/>
                </a:lnTo>
                <a:lnTo>
                  <a:pt x="72153" y="13440"/>
                </a:lnTo>
                <a:lnTo>
                  <a:pt x="72051" y="13440"/>
                </a:lnTo>
                <a:lnTo>
                  <a:pt x="72051" y="13440"/>
                </a:lnTo>
                <a:lnTo>
                  <a:pt x="72051" y="13440"/>
                </a:lnTo>
                <a:lnTo>
                  <a:pt x="72051" y="13440"/>
                </a:lnTo>
                <a:lnTo>
                  <a:pt x="71846" y="13440"/>
                </a:lnTo>
                <a:lnTo>
                  <a:pt x="71846" y="13056"/>
                </a:lnTo>
                <a:lnTo>
                  <a:pt x="71591" y="13056"/>
                </a:lnTo>
                <a:lnTo>
                  <a:pt x="71591" y="13056"/>
                </a:lnTo>
                <a:lnTo>
                  <a:pt x="71846" y="13056"/>
                </a:lnTo>
                <a:lnTo>
                  <a:pt x="71846" y="12672"/>
                </a:lnTo>
                <a:lnTo>
                  <a:pt x="71948" y="12672"/>
                </a:lnTo>
                <a:lnTo>
                  <a:pt x="71948" y="12672"/>
                </a:lnTo>
                <a:lnTo>
                  <a:pt x="71846" y="12672"/>
                </a:lnTo>
                <a:lnTo>
                  <a:pt x="71846" y="12672"/>
                </a:lnTo>
                <a:lnTo>
                  <a:pt x="71744" y="12672"/>
                </a:lnTo>
                <a:lnTo>
                  <a:pt x="71744" y="12672"/>
                </a:lnTo>
                <a:lnTo>
                  <a:pt x="71591" y="12672"/>
                </a:lnTo>
                <a:lnTo>
                  <a:pt x="71591" y="12672"/>
                </a:lnTo>
                <a:lnTo>
                  <a:pt x="71489" y="12672"/>
                </a:lnTo>
                <a:lnTo>
                  <a:pt x="71489" y="12672"/>
                </a:lnTo>
                <a:lnTo>
                  <a:pt x="71387" y="12672"/>
                </a:lnTo>
                <a:lnTo>
                  <a:pt x="71387" y="13056"/>
                </a:lnTo>
                <a:lnTo>
                  <a:pt x="71387" y="13056"/>
                </a:lnTo>
                <a:lnTo>
                  <a:pt x="71387" y="13056"/>
                </a:lnTo>
                <a:lnTo>
                  <a:pt x="71285" y="13056"/>
                </a:lnTo>
                <a:lnTo>
                  <a:pt x="71285" y="13056"/>
                </a:lnTo>
                <a:lnTo>
                  <a:pt x="71182" y="13056"/>
                </a:lnTo>
                <a:lnTo>
                  <a:pt x="71182" y="13056"/>
                </a:lnTo>
                <a:lnTo>
                  <a:pt x="71029" y="13056"/>
                </a:lnTo>
                <a:lnTo>
                  <a:pt x="71029" y="12672"/>
                </a:lnTo>
                <a:lnTo>
                  <a:pt x="70927" y="12672"/>
                </a:lnTo>
                <a:lnTo>
                  <a:pt x="70927" y="13056"/>
                </a:lnTo>
                <a:lnTo>
                  <a:pt x="70927" y="13056"/>
                </a:lnTo>
                <a:lnTo>
                  <a:pt x="70927" y="13056"/>
                </a:lnTo>
                <a:lnTo>
                  <a:pt x="70927" y="13056"/>
                </a:lnTo>
                <a:lnTo>
                  <a:pt x="70927" y="13440"/>
                </a:lnTo>
                <a:lnTo>
                  <a:pt x="70825" y="13440"/>
                </a:lnTo>
                <a:lnTo>
                  <a:pt x="70825" y="13440"/>
                </a:lnTo>
                <a:lnTo>
                  <a:pt x="70825" y="13440"/>
                </a:lnTo>
                <a:lnTo>
                  <a:pt x="70825" y="13440"/>
                </a:lnTo>
                <a:lnTo>
                  <a:pt x="70723" y="13440"/>
                </a:lnTo>
                <a:lnTo>
                  <a:pt x="70723" y="13440"/>
                </a:lnTo>
                <a:lnTo>
                  <a:pt x="70621" y="13440"/>
                </a:lnTo>
                <a:lnTo>
                  <a:pt x="70621" y="14016"/>
                </a:lnTo>
                <a:lnTo>
                  <a:pt x="70621" y="14016"/>
                </a:lnTo>
                <a:lnTo>
                  <a:pt x="70621" y="14400"/>
                </a:lnTo>
                <a:lnTo>
                  <a:pt x="70621" y="14400"/>
                </a:lnTo>
                <a:lnTo>
                  <a:pt x="70621" y="14400"/>
                </a:lnTo>
                <a:lnTo>
                  <a:pt x="70621" y="14400"/>
                </a:lnTo>
                <a:lnTo>
                  <a:pt x="70621" y="14784"/>
                </a:lnTo>
                <a:lnTo>
                  <a:pt x="70621" y="14784"/>
                </a:lnTo>
                <a:lnTo>
                  <a:pt x="70621" y="14784"/>
                </a:lnTo>
                <a:lnTo>
                  <a:pt x="70723" y="14784"/>
                </a:lnTo>
                <a:lnTo>
                  <a:pt x="70723" y="15168"/>
                </a:lnTo>
                <a:lnTo>
                  <a:pt x="70723" y="15168"/>
                </a:lnTo>
                <a:lnTo>
                  <a:pt x="70723" y="14784"/>
                </a:lnTo>
                <a:lnTo>
                  <a:pt x="70723" y="14784"/>
                </a:lnTo>
                <a:lnTo>
                  <a:pt x="70723" y="14784"/>
                </a:lnTo>
                <a:lnTo>
                  <a:pt x="70825" y="14784"/>
                </a:lnTo>
                <a:lnTo>
                  <a:pt x="70825" y="15168"/>
                </a:lnTo>
                <a:lnTo>
                  <a:pt x="70825" y="15168"/>
                </a:lnTo>
                <a:lnTo>
                  <a:pt x="70825" y="15168"/>
                </a:lnTo>
                <a:lnTo>
                  <a:pt x="70723" y="15168"/>
                </a:lnTo>
                <a:lnTo>
                  <a:pt x="70723" y="15552"/>
                </a:lnTo>
                <a:lnTo>
                  <a:pt x="70723" y="15552"/>
                </a:lnTo>
                <a:lnTo>
                  <a:pt x="70723" y="15552"/>
                </a:lnTo>
                <a:lnTo>
                  <a:pt x="70723" y="15552"/>
                </a:lnTo>
                <a:lnTo>
                  <a:pt x="70723" y="16128"/>
                </a:lnTo>
                <a:lnTo>
                  <a:pt x="70621" y="16128"/>
                </a:lnTo>
                <a:lnTo>
                  <a:pt x="70621" y="16128"/>
                </a:lnTo>
                <a:lnTo>
                  <a:pt x="70621" y="16128"/>
                </a:lnTo>
                <a:lnTo>
                  <a:pt x="70621" y="16128"/>
                </a:lnTo>
                <a:lnTo>
                  <a:pt x="70365" y="16128"/>
                </a:lnTo>
                <a:lnTo>
                  <a:pt x="70365" y="15552"/>
                </a:lnTo>
                <a:lnTo>
                  <a:pt x="70263" y="15552"/>
                </a:lnTo>
                <a:lnTo>
                  <a:pt x="70263" y="15552"/>
                </a:lnTo>
                <a:lnTo>
                  <a:pt x="70365" y="15552"/>
                </a:lnTo>
                <a:lnTo>
                  <a:pt x="70365" y="15552"/>
                </a:lnTo>
                <a:lnTo>
                  <a:pt x="70263" y="15552"/>
                </a:lnTo>
                <a:lnTo>
                  <a:pt x="70263" y="15168"/>
                </a:lnTo>
                <a:lnTo>
                  <a:pt x="70059" y="15168"/>
                </a:lnTo>
                <a:lnTo>
                  <a:pt x="70059" y="15552"/>
                </a:lnTo>
                <a:lnTo>
                  <a:pt x="70059" y="15552"/>
                </a:lnTo>
                <a:lnTo>
                  <a:pt x="70059" y="15168"/>
                </a:lnTo>
                <a:lnTo>
                  <a:pt x="69906" y="15168"/>
                </a:lnTo>
                <a:lnTo>
                  <a:pt x="69906" y="15552"/>
                </a:lnTo>
                <a:lnTo>
                  <a:pt x="69804" y="15552"/>
                </a:lnTo>
                <a:lnTo>
                  <a:pt x="69804" y="15552"/>
                </a:lnTo>
                <a:lnTo>
                  <a:pt x="69804" y="15552"/>
                </a:lnTo>
                <a:lnTo>
                  <a:pt x="69804" y="15552"/>
                </a:lnTo>
                <a:lnTo>
                  <a:pt x="69702" y="15552"/>
                </a:lnTo>
                <a:lnTo>
                  <a:pt x="69702" y="15552"/>
                </a:lnTo>
                <a:lnTo>
                  <a:pt x="69804" y="15552"/>
                </a:lnTo>
                <a:lnTo>
                  <a:pt x="69804" y="16128"/>
                </a:lnTo>
                <a:lnTo>
                  <a:pt x="69600" y="16128"/>
                </a:lnTo>
                <a:lnTo>
                  <a:pt x="69600" y="15552"/>
                </a:lnTo>
                <a:lnTo>
                  <a:pt x="69242" y="15552"/>
                </a:lnTo>
                <a:lnTo>
                  <a:pt x="69242" y="16128"/>
                </a:lnTo>
                <a:lnTo>
                  <a:pt x="68782" y="16128"/>
                </a:lnTo>
                <a:lnTo>
                  <a:pt x="68782" y="15552"/>
                </a:lnTo>
                <a:lnTo>
                  <a:pt x="68578" y="15552"/>
                </a:lnTo>
                <a:lnTo>
                  <a:pt x="68578" y="15552"/>
                </a:lnTo>
                <a:lnTo>
                  <a:pt x="68578" y="15552"/>
                </a:lnTo>
                <a:lnTo>
                  <a:pt x="68578" y="15552"/>
                </a:lnTo>
                <a:lnTo>
                  <a:pt x="68578" y="15552"/>
                </a:lnTo>
                <a:lnTo>
                  <a:pt x="68578" y="15168"/>
                </a:lnTo>
                <a:lnTo>
                  <a:pt x="68476" y="15168"/>
                </a:lnTo>
                <a:lnTo>
                  <a:pt x="68476" y="15168"/>
                </a:lnTo>
                <a:lnTo>
                  <a:pt x="68374" y="15168"/>
                </a:lnTo>
                <a:lnTo>
                  <a:pt x="68374" y="15168"/>
                </a:lnTo>
                <a:lnTo>
                  <a:pt x="68374" y="15168"/>
                </a:lnTo>
                <a:lnTo>
                  <a:pt x="68374" y="15168"/>
                </a:lnTo>
                <a:lnTo>
                  <a:pt x="68221" y="15168"/>
                </a:lnTo>
                <a:lnTo>
                  <a:pt x="68221" y="15168"/>
                </a:lnTo>
                <a:lnTo>
                  <a:pt x="68221" y="15168"/>
                </a:lnTo>
                <a:lnTo>
                  <a:pt x="68221" y="15168"/>
                </a:lnTo>
                <a:lnTo>
                  <a:pt x="68119" y="15168"/>
                </a:lnTo>
                <a:lnTo>
                  <a:pt x="68119" y="15168"/>
                </a:lnTo>
                <a:lnTo>
                  <a:pt x="68119" y="15168"/>
                </a:lnTo>
                <a:lnTo>
                  <a:pt x="68119" y="15168"/>
                </a:lnTo>
                <a:lnTo>
                  <a:pt x="68017" y="15168"/>
                </a:lnTo>
                <a:lnTo>
                  <a:pt x="68017" y="15168"/>
                </a:lnTo>
                <a:lnTo>
                  <a:pt x="68017" y="15168"/>
                </a:lnTo>
                <a:lnTo>
                  <a:pt x="68017" y="15168"/>
                </a:lnTo>
                <a:lnTo>
                  <a:pt x="67914" y="15168"/>
                </a:lnTo>
                <a:lnTo>
                  <a:pt x="67914" y="15168"/>
                </a:lnTo>
                <a:lnTo>
                  <a:pt x="67914" y="15168"/>
                </a:lnTo>
                <a:lnTo>
                  <a:pt x="67914" y="15168"/>
                </a:lnTo>
                <a:lnTo>
                  <a:pt x="67812" y="15168"/>
                </a:lnTo>
                <a:lnTo>
                  <a:pt x="67812" y="15168"/>
                </a:lnTo>
                <a:lnTo>
                  <a:pt x="67659" y="15168"/>
                </a:lnTo>
                <a:lnTo>
                  <a:pt x="67659" y="15168"/>
                </a:lnTo>
                <a:lnTo>
                  <a:pt x="67659" y="15168"/>
                </a:lnTo>
                <a:lnTo>
                  <a:pt x="67659" y="15552"/>
                </a:lnTo>
                <a:lnTo>
                  <a:pt x="67659" y="15552"/>
                </a:lnTo>
                <a:lnTo>
                  <a:pt x="67659" y="15168"/>
                </a:lnTo>
                <a:lnTo>
                  <a:pt x="67455" y="15168"/>
                </a:lnTo>
                <a:lnTo>
                  <a:pt x="67455" y="15168"/>
                </a:lnTo>
                <a:lnTo>
                  <a:pt x="67251" y="15168"/>
                </a:lnTo>
                <a:lnTo>
                  <a:pt x="67251" y="15168"/>
                </a:lnTo>
                <a:lnTo>
                  <a:pt x="67097" y="15168"/>
                </a:lnTo>
                <a:lnTo>
                  <a:pt x="67097" y="14784"/>
                </a:lnTo>
                <a:lnTo>
                  <a:pt x="67097" y="14784"/>
                </a:lnTo>
                <a:lnTo>
                  <a:pt x="67097" y="14784"/>
                </a:lnTo>
                <a:lnTo>
                  <a:pt x="67097" y="14784"/>
                </a:lnTo>
                <a:lnTo>
                  <a:pt x="67097" y="14400"/>
                </a:lnTo>
                <a:lnTo>
                  <a:pt x="67097" y="14400"/>
                </a:lnTo>
                <a:lnTo>
                  <a:pt x="67097" y="14400"/>
                </a:lnTo>
                <a:lnTo>
                  <a:pt x="67251" y="14400"/>
                </a:lnTo>
                <a:lnTo>
                  <a:pt x="67251" y="14400"/>
                </a:lnTo>
                <a:lnTo>
                  <a:pt x="67251" y="14400"/>
                </a:lnTo>
                <a:lnTo>
                  <a:pt x="67251" y="14784"/>
                </a:lnTo>
                <a:lnTo>
                  <a:pt x="67353" y="14784"/>
                </a:lnTo>
                <a:lnTo>
                  <a:pt x="67353" y="14400"/>
                </a:lnTo>
                <a:lnTo>
                  <a:pt x="67455" y="14400"/>
                </a:lnTo>
                <a:lnTo>
                  <a:pt x="67455" y="14016"/>
                </a:lnTo>
                <a:lnTo>
                  <a:pt x="67353" y="14016"/>
                </a:lnTo>
                <a:lnTo>
                  <a:pt x="67353" y="14016"/>
                </a:lnTo>
                <a:lnTo>
                  <a:pt x="66229" y="14016"/>
                </a:lnTo>
                <a:lnTo>
                  <a:pt x="66229" y="13440"/>
                </a:lnTo>
                <a:lnTo>
                  <a:pt x="66025" y="13440"/>
                </a:lnTo>
                <a:lnTo>
                  <a:pt x="66025" y="13440"/>
                </a:lnTo>
                <a:lnTo>
                  <a:pt x="65668" y="13440"/>
                </a:lnTo>
                <a:lnTo>
                  <a:pt x="65668" y="13440"/>
                </a:lnTo>
                <a:lnTo>
                  <a:pt x="65565" y="13440"/>
                </a:lnTo>
                <a:lnTo>
                  <a:pt x="65565" y="13440"/>
                </a:lnTo>
                <a:lnTo>
                  <a:pt x="65463" y="13440"/>
                </a:lnTo>
                <a:lnTo>
                  <a:pt x="65463" y="13440"/>
                </a:lnTo>
                <a:lnTo>
                  <a:pt x="65004" y="13440"/>
                </a:lnTo>
                <a:lnTo>
                  <a:pt x="65004" y="13056"/>
                </a:lnTo>
                <a:lnTo>
                  <a:pt x="64902" y="13056"/>
                </a:lnTo>
                <a:lnTo>
                  <a:pt x="64902" y="13440"/>
                </a:lnTo>
                <a:lnTo>
                  <a:pt x="64646" y="13440"/>
                </a:lnTo>
                <a:lnTo>
                  <a:pt x="64646" y="13440"/>
                </a:lnTo>
                <a:lnTo>
                  <a:pt x="64544" y="13440"/>
                </a:lnTo>
                <a:lnTo>
                  <a:pt x="64544" y="13440"/>
                </a:lnTo>
                <a:lnTo>
                  <a:pt x="63880" y="13440"/>
                </a:lnTo>
                <a:lnTo>
                  <a:pt x="63880" y="14016"/>
                </a:lnTo>
                <a:lnTo>
                  <a:pt x="63625" y="14016"/>
                </a:lnTo>
                <a:lnTo>
                  <a:pt x="63625" y="14016"/>
                </a:lnTo>
                <a:lnTo>
                  <a:pt x="63421" y="14016"/>
                </a:lnTo>
                <a:lnTo>
                  <a:pt x="63421" y="14400"/>
                </a:lnTo>
                <a:lnTo>
                  <a:pt x="63523" y="14400"/>
                </a:lnTo>
                <a:lnTo>
                  <a:pt x="63523" y="14784"/>
                </a:lnTo>
                <a:lnTo>
                  <a:pt x="63523" y="14784"/>
                </a:lnTo>
                <a:lnTo>
                  <a:pt x="63523" y="14400"/>
                </a:lnTo>
                <a:lnTo>
                  <a:pt x="63319" y="14400"/>
                </a:lnTo>
                <a:lnTo>
                  <a:pt x="63319" y="14400"/>
                </a:lnTo>
                <a:lnTo>
                  <a:pt x="63319" y="14400"/>
                </a:lnTo>
                <a:lnTo>
                  <a:pt x="63319" y="14016"/>
                </a:lnTo>
                <a:lnTo>
                  <a:pt x="63319" y="14016"/>
                </a:lnTo>
                <a:lnTo>
                  <a:pt x="63319" y="14016"/>
                </a:lnTo>
                <a:lnTo>
                  <a:pt x="63421" y="14016"/>
                </a:lnTo>
                <a:lnTo>
                  <a:pt x="63421" y="14016"/>
                </a:lnTo>
                <a:lnTo>
                  <a:pt x="63421" y="14016"/>
                </a:lnTo>
                <a:lnTo>
                  <a:pt x="63421" y="13440"/>
                </a:lnTo>
                <a:lnTo>
                  <a:pt x="63421" y="13440"/>
                </a:lnTo>
                <a:lnTo>
                  <a:pt x="63421" y="13440"/>
                </a:lnTo>
                <a:lnTo>
                  <a:pt x="63421" y="13440"/>
                </a:lnTo>
                <a:lnTo>
                  <a:pt x="63421" y="13440"/>
                </a:lnTo>
                <a:lnTo>
                  <a:pt x="63319" y="13440"/>
                </a:lnTo>
                <a:lnTo>
                  <a:pt x="63319" y="13056"/>
                </a:lnTo>
                <a:lnTo>
                  <a:pt x="63319" y="13056"/>
                </a:lnTo>
                <a:lnTo>
                  <a:pt x="63319" y="13056"/>
                </a:lnTo>
                <a:lnTo>
                  <a:pt x="63319" y="13056"/>
                </a:lnTo>
                <a:lnTo>
                  <a:pt x="63319" y="13056"/>
                </a:lnTo>
                <a:lnTo>
                  <a:pt x="63217" y="13056"/>
                </a:lnTo>
                <a:lnTo>
                  <a:pt x="63217" y="12672"/>
                </a:lnTo>
                <a:lnTo>
                  <a:pt x="63217" y="12672"/>
                </a:lnTo>
                <a:lnTo>
                  <a:pt x="63217" y="12672"/>
                </a:lnTo>
                <a:lnTo>
                  <a:pt x="63063" y="12672"/>
                </a:lnTo>
                <a:lnTo>
                  <a:pt x="63063" y="12672"/>
                </a:lnTo>
                <a:lnTo>
                  <a:pt x="62961" y="12672"/>
                </a:lnTo>
                <a:lnTo>
                  <a:pt x="62961" y="12288"/>
                </a:lnTo>
                <a:lnTo>
                  <a:pt x="62961" y="12288"/>
                </a:lnTo>
                <a:lnTo>
                  <a:pt x="62961" y="12672"/>
                </a:lnTo>
                <a:lnTo>
                  <a:pt x="62961" y="12672"/>
                </a:lnTo>
                <a:lnTo>
                  <a:pt x="62961" y="12672"/>
                </a:lnTo>
                <a:lnTo>
                  <a:pt x="62961" y="12672"/>
                </a:lnTo>
                <a:lnTo>
                  <a:pt x="62961" y="13056"/>
                </a:lnTo>
                <a:lnTo>
                  <a:pt x="62961" y="13056"/>
                </a:lnTo>
                <a:lnTo>
                  <a:pt x="62961" y="13056"/>
                </a:lnTo>
                <a:lnTo>
                  <a:pt x="62859" y="13056"/>
                </a:lnTo>
                <a:lnTo>
                  <a:pt x="62859" y="13440"/>
                </a:lnTo>
                <a:lnTo>
                  <a:pt x="62400" y="13440"/>
                </a:lnTo>
                <a:lnTo>
                  <a:pt x="62400" y="13056"/>
                </a:lnTo>
                <a:lnTo>
                  <a:pt x="62093" y="13056"/>
                </a:lnTo>
                <a:lnTo>
                  <a:pt x="62093" y="13056"/>
                </a:lnTo>
                <a:lnTo>
                  <a:pt x="61940" y="13056"/>
                </a:lnTo>
                <a:lnTo>
                  <a:pt x="61940" y="13056"/>
                </a:lnTo>
                <a:lnTo>
                  <a:pt x="61838" y="13056"/>
                </a:lnTo>
                <a:lnTo>
                  <a:pt x="61838" y="12672"/>
                </a:lnTo>
                <a:lnTo>
                  <a:pt x="61838" y="12672"/>
                </a:lnTo>
                <a:lnTo>
                  <a:pt x="61838" y="12672"/>
                </a:lnTo>
                <a:lnTo>
                  <a:pt x="61736" y="12672"/>
                </a:lnTo>
                <a:lnTo>
                  <a:pt x="61736" y="12672"/>
                </a:lnTo>
                <a:lnTo>
                  <a:pt x="61940" y="12672"/>
                </a:lnTo>
                <a:lnTo>
                  <a:pt x="61940" y="12288"/>
                </a:lnTo>
                <a:lnTo>
                  <a:pt x="62093" y="12288"/>
                </a:lnTo>
                <a:lnTo>
                  <a:pt x="62093" y="12288"/>
                </a:lnTo>
                <a:lnTo>
                  <a:pt x="61940" y="12288"/>
                </a:lnTo>
                <a:lnTo>
                  <a:pt x="61940" y="12288"/>
                </a:lnTo>
                <a:lnTo>
                  <a:pt x="61736" y="12288"/>
                </a:lnTo>
                <a:lnTo>
                  <a:pt x="61736" y="12288"/>
                </a:lnTo>
                <a:lnTo>
                  <a:pt x="61634" y="12288"/>
                </a:lnTo>
                <a:lnTo>
                  <a:pt x="61634" y="12288"/>
                </a:lnTo>
                <a:lnTo>
                  <a:pt x="61634" y="12288"/>
                </a:lnTo>
                <a:lnTo>
                  <a:pt x="61634" y="12672"/>
                </a:lnTo>
                <a:lnTo>
                  <a:pt x="61531" y="12672"/>
                </a:lnTo>
                <a:lnTo>
                  <a:pt x="61531" y="12672"/>
                </a:lnTo>
                <a:lnTo>
                  <a:pt x="61378" y="12672"/>
                </a:lnTo>
                <a:lnTo>
                  <a:pt x="61378" y="12288"/>
                </a:lnTo>
                <a:lnTo>
                  <a:pt x="61174" y="12288"/>
                </a:lnTo>
                <a:lnTo>
                  <a:pt x="61174" y="12288"/>
                </a:lnTo>
                <a:lnTo>
                  <a:pt x="60817" y="12288"/>
                </a:lnTo>
                <a:lnTo>
                  <a:pt x="60817" y="12288"/>
                </a:lnTo>
                <a:lnTo>
                  <a:pt x="60714" y="12288"/>
                </a:lnTo>
                <a:lnTo>
                  <a:pt x="60714" y="12672"/>
                </a:lnTo>
                <a:lnTo>
                  <a:pt x="60714" y="12672"/>
                </a:lnTo>
                <a:lnTo>
                  <a:pt x="60714" y="12672"/>
                </a:lnTo>
                <a:lnTo>
                  <a:pt x="60714" y="12672"/>
                </a:lnTo>
                <a:lnTo>
                  <a:pt x="60714" y="12672"/>
                </a:lnTo>
                <a:lnTo>
                  <a:pt x="60612" y="12672"/>
                </a:lnTo>
                <a:lnTo>
                  <a:pt x="60612" y="13056"/>
                </a:lnTo>
                <a:lnTo>
                  <a:pt x="60510" y="13056"/>
                </a:lnTo>
                <a:lnTo>
                  <a:pt x="60510" y="13056"/>
                </a:lnTo>
                <a:lnTo>
                  <a:pt x="60510" y="13056"/>
                </a:lnTo>
                <a:lnTo>
                  <a:pt x="60510" y="13440"/>
                </a:lnTo>
                <a:lnTo>
                  <a:pt x="60510" y="13440"/>
                </a:lnTo>
                <a:lnTo>
                  <a:pt x="60510" y="13440"/>
                </a:lnTo>
                <a:lnTo>
                  <a:pt x="60612" y="13440"/>
                </a:lnTo>
                <a:lnTo>
                  <a:pt x="60612" y="13440"/>
                </a:lnTo>
                <a:lnTo>
                  <a:pt x="60714" y="13440"/>
                </a:lnTo>
                <a:lnTo>
                  <a:pt x="60714" y="13440"/>
                </a:lnTo>
                <a:lnTo>
                  <a:pt x="61174" y="13440"/>
                </a:lnTo>
                <a:lnTo>
                  <a:pt x="61174" y="13440"/>
                </a:lnTo>
                <a:lnTo>
                  <a:pt x="61072" y="13440"/>
                </a:lnTo>
                <a:lnTo>
                  <a:pt x="61072" y="14016"/>
                </a:lnTo>
                <a:lnTo>
                  <a:pt x="60970" y="14016"/>
                </a:lnTo>
                <a:lnTo>
                  <a:pt x="60970" y="14016"/>
                </a:lnTo>
                <a:lnTo>
                  <a:pt x="60817" y="14016"/>
                </a:lnTo>
                <a:lnTo>
                  <a:pt x="60817" y="14400"/>
                </a:lnTo>
                <a:lnTo>
                  <a:pt x="60510" y="14400"/>
                </a:lnTo>
                <a:lnTo>
                  <a:pt x="60510" y="14400"/>
                </a:lnTo>
                <a:lnTo>
                  <a:pt x="60408" y="14400"/>
                </a:lnTo>
                <a:lnTo>
                  <a:pt x="60408" y="14400"/>
                </a:lnTo>
                <a:lnTo>
                  <a:pt x="60408" y="14400"/>
                </a:lnTo>
                <a:lnTo>
                  <a:pt x="60408" y="14016"/>
                </a:lnTo>
                <a:lnTo>
                  <a:pt x="60408" y="14016"/>
                </a:lnTo>
                <a:lnTo>
                  <a:pt x="60408" y="14016"/>
                </a:lnTo>
                <a:lnTo>
                  <a:pt x="60255" y="14016"/>
                </a:lnTo>
                <a:lnTo>
                  <a:pt x="60255" y="14016"/>
                </a:lnTo>
                <a:lnTo>
                  <a:pt x="60255" y="14016"/>
                </a:lnTo>
                <a:lnTo>
                  <a:pt x="60255" y="14400"/>
                </a:lnTo>
                <a:lnTo>
                  <a:pt x="60153" y="14400"/>
                </a:lnTo>
                <a:lnTo>
                  <a:pt x="60153" y="14400"/>
                </a:lnTo>
                <a:lnTo>
                  <a:pt x="59948" y="14400"/>
                </a:lnTo>
                <a:lnTo>
                  <a:pt x="59948" y="14784"/>
                </a:lnTo>
                <a:lnTo>
                  <a:pt x="59591" y="14784"/>
                </a:lnTo>
                <a:lnTo>
                  <a:pt x="59591" y="14784"/>
                </a:lnTo>
                <a:lnTo>
                  <a:pt x="59489" y="14784"/>
                </a:lnTo>
                <a:lnTo>
                  <a:pt x="59489" y="14784"/>
                </a:lnTo>
                <a:lnTo>
                  <a:pt x="59387" y="14784"/>
                </a:lnTo>
                <a:lnTo>
                  <a:pt x="59387" y="15168"/>
                </a:lnTo>
                <a:lnTo>
                  <a:pt x="59285" y="15168"/>
                </a:lnTo>
                <a:lnTo>
                  <a:pt x="59285" y="15168"/>
                </a:lnTo>
                <a:lnTo>
                  <a:pt x="58570" y="15168"/>
                </a:lnTo>
                <a:lnTo>
                  <a:pt x="58570" y="15168"/>
                </a:lnTo>
                <a:lnTo>
                  <a:pt x="58468" y="15168"/>
                </a:lnTo>
                <a:lnTo>
                  <a:pt x="58468" y="15168"/>
                </a:lnTo>
                <a:lnTo>
                  <a:pt x="58263" y="15168"/>
                </a:lnTo>
                <a:lnTo>
                  <a:pt x="58263" y="15168"/>
                </a:lnTo>
                <a:lnTo>
                  <a:pt x="58161" y="15168"/>
                </a:lnTo>
                <a:lnTo>
                  <a:pt x="58161" y="15168"/>
                </a:lnTo>
                <a:lnTo>
                  <a:pt x="58161" y="15168"/>
                </a:lnTo>
                <a:lnTo>
                  <a:pt x="58161" y="15168"/>
                </a:lnTo>
                <a:lnTo>
                  <a:pt x="58008" y="15168"/>
                </a:lnTo>
                <a:lnTo>
                  <a:pt x="58008" y="15552"/>
                </a:lnTo>
                <a:lnTo>
                  <a:pt x="58008" y="15552"/>
                </a:lnTo>
                <a:lnTo>
                  <a:pt x="58008" y="15552"/>
                </a:lnTo>
                <a:lnTo>
                  <a:pt x="58008" y="15552"/>
                </a:lnTo>
                <a:lnTo>
                  <a:pt x="58008" y="16128"/>
                </a:lnTo>
                <a:lnTo>
                  <a:pt x="57906" y="16128"/>
                </a:lnTo>
                <a:lnTo>
                  <a:pt x="57906" y="15552"/>
                </a:lnTo>
                <a:lnTo>
                  <a:pt x="57804" y="15552"/>
                </a:lnTo>
                <a:lnTo>
                  <a:pt x="57804" y="15552"/>
                </a:lnTo>
                <a:lnTo>
                  <a:pt x="57906" y="15552"/>
                </a:lnTo>
                <a:lnTo>
                  <a:pt x="57906" y="15168"/>
                </a:lnTo>
                <a:lnTo>
                  <a:pt x="58008" y="15168"/>
                </a:lnTo>
                <a:lnTo>
                  <a:pt x="58008" y="15168"/>
                </a:lnTo>
                <a:lnTo>
                  <a:pt x="58008" y="15168"/>
                </a:lnTo>
                <a:lnTo>
                  <a:pt x="58008" y="14784"/>
                </a:lnTo>
                <a:lnTo>
                  <a:pt x="58161" y="14784"/>
                </a:lnTo>
                <a:lnTo>
                  <a:pt x="58161" y="14784"/>
                </a:lnTo>
                <a:lnTo>
                  <a:pt x="58570" y="14784"/>
                </a:lnTo>
                <a:lnTo>
                  <a:pt x="58570" y="14400"/>
                </a:lnTo>
                <a:lnTo>
                  <a:pt x="58570" y="14400"/>
                </a:lnTo>
                <a:lnTo>
                  <a:pt x="58570" y="14400"/>
                </a:lnTo>
                <a:lnTo>
                  <a:pt x="58723" y="14400"/>
                </a:lnTo>
                <a:lnTo>
                  <a:pt x="58723" y="14016"/>
                </a:lnTo>
                <a:lnTo>
                  <a:pt x="58825" y="14016"/>
                </a:lnTo>
                <a:lnTo>
                  <a:pt x="58825" y="13440"/>
                </a:lnTo>
                <a:lnTo>
                  <a:pt x="58927" y="13440"/>
                </a:lnTo>
                <a:lnTo>
                  <a:pt x="58927" y="14016"/>
                </a:lnTo>
                <a:lnTo>
                  <a:pt x="59285" y="14016"/>
                </a:lnTo>
                <a:lnTo>
                  <a:pt x="59285" y="13440"/>
                </a:lnTo>
                <a:lnTo>
                  <a:pt x="59591" y="13440"/>
                </a:lnTo>
                <a:lnTo>
                  <a:pt x="59591" y="13440"/>
                </a:lnTo>
                <a:lnTo>
                  <a:pt x="59591" y="13440"/>
                </a:lnTo>
                <a:lnTo>
                  <a:pt x="59591" y="13440"/>
                </a:lnTo>
                <a:lnTo>
                  <a:pt x="59693" y="13440"/>
                </a:lnTo>
                <a:lnTo>
                  <a:pt x="59693" y="13056"/>
                </a:lnTo>
                <a:lnTo>
                  <a:pt x="59846" y="13056"/>
                </a:lnTo>
                <a:lnTo>
                  <a:pt x="59846" y="13056"/>
                </a:lnTo>
                <a:lnTo>
                  <a:pt x="59846" y="13056"/>
                </a:lnTo>
                <a:lnTo>
                  <a:pt x="59846" y="13056"/>
                </a:lnTo>
                <a:lnTo>
                  <a:pt x="59948" y="13056"/>
                </a:lnTo>
                <a:lnTo>
                  <a:pt x="59948" y="12672"/>
                </a:lnTo>
                <a:lnTo>
                  <a:pt x="59948" y="12672"/>
                </a:lnTo>
                <a:lnTo>
                  <a:pt x="59948" y="12672"/>
                </a:lnTo>
                <a:lnTo>
                  <a:pt x="60051" y="12672"/>
                </a:lnTo>
                <a:lnTo>
                  <a:pt x="60051" y="12672"/>
                </a:lnTo>
                <a:lnTo>
                  <a:pt x="60153" y="12672"/>
                </a:lnTo>
                <a:lnTo>
                  <a:pt x="60153" y="12288"/>
                </a:lnTo>
                <a:lnTo>
                  <a:pt x="60153" y="12288"/>
                </a:lnTo>
                <a:lnTo>
                  <a:pt x="60153" y="12288"/>
                </a:lnTo>
                <a:lnTo>
                  <a:pt x="60510" y="12288"/>
                </a:lnTo>
                <a:lnTo>
                  <a:pt x="60510" y="12288"/>
                </a:lnTo>
                <a:lnTo>
                  <a:pt x="60612" y="12288"/>
                </a:lnTo>
                <a:lnTo>
                  <a:pt x="60612" y="12288"/>
                </a:lnTo>
                <a:lnTo>
                  <a:pt x="60714" y="12288"/>
                </a:lnTo>
                <a:lnTo>
                  <a:pt x="60714" y="11904"/>
                </a:lnTo>
                <a:lnTo>
                  <a:pt x="60817" y="11904"/>
                </a:lnTo>
                <a:lnTo>
                  <a:pt x="60817" y="11904"/>
                </a:lnTo>
                <a:lnTo>
                  <a:pt x="60817" y="11904"/>
                </a:lnTo>
                <a:lnTo>
                  <a:pt x="60817" y="11328"/>
                </a:lnTo>
                <a:lnTo>
                  <a:pt x="61072" y="11328"/>
                </a:lnTo>
                <a:lnTo>
                  <a:pt x="61072" y="11328"/>
                </a:lnTo>
                <a:lnTo>
                  <a:pt x="61174" y="11328"/>
                </a:lnTo>
                <a:lnTo>
                  <a:pt x="61174" y="10944"/>
                </a:lnTo>
                <a:lnTo>
                  <a:pt x="61174" y="10944"/>
                </a:lnTo>
                <a:lnTo>
                  <a:pt x="61174" y="10944"/>
                </a:lnTo>
                <a:lnTo>
                  <a:pt x="61378" y="10944"/>
                </a:lnTo>
                <a:lnTo>
                  <a:pt x="61378" y="10944"/>
                </a:lnTo>
                <a:lnTo>
                  <a:pt x="61531" y="10944"/>
                </a:lnTo>
                <a:lnTo>
                  <a:pt x="61531" y="10560"/>
                </a:lnTo>
                <a:lnTo>
                  <a:pt x="61634" y="10560"/>
                </a:lnTo>
                <a:lnTo>
                  <a:pt x="61634" y="10944"/>
                </a:lnTo>
                <a:lnTo>
                  <a:pt x="61634" y="10944"/>
                </a:lnTo>
                <a:lnTo>
                  <a:pt x="61634" y="10560"/>
                </a:lnTo>
                <a:lnTo>
                  <a:pt x="61736" y="10560"/>
                </a:lnTo>
                <a:lnTo>
                  <a:pt x="61736" y="10560"/>
                </a:lnTo>
                <a:lnTo>
                  <a:pt x="61736" y="10560"/>
                </a:lnTo>
                <a:lnTo>
                  <a:pt x="61736" y="10560"/>
                </a:lnTo>
                <a:lnTo>
                  <a:pt x="61838" y="10560"/>
                </a:lnTo>
                <a:lnTo>
                  <a:pt x="61838" y="10176"/>
                </a:lnTo>
                <a:lnTo>
                  <a:pt x="62093" y="10176"/>
                </a:lnTo>
                <a:lnTo>
                  <a:pt x="62093" y="10560"/>
                </a:lnTo>
                <a:lnTo>
                  <a:pt x="62195" y="10560"/>
                </a:lnTo>
                <a:lnTo>
                  <a:pt x="62195" y="10176"/>
                </a:lnTo>
                <a:lnTo>
                  <a:pt x="62297" y="10176"/>
                </a:lnTo>
                <a:lnTo>
                  <a:pt x="62297" y="10176"/>
                </a:lnTo>
                <a:lnTo>
                  <a:pt x="62297" y="10176"/>
                </a:lnTo>
                <a:lnTo>
                  <a:pt x="62297" y="10176"/>
                </a:lnTo>
                <a:lnTo>
                  <a:pt x="62400" y="10176"/>
                </a:lnTo>
                <a:lnTo>
                  <a:pt x="62400" y="9792"/>
                </a:lnTo>
                <a:lnTo>
                  <a:pt x="62400" y="9792"/>
                </a:lnTo>
                <a:lnTo>
                  <a:pt x="62400" y="9792"/>
                </a:lnTo>
                <a:lnTo>
                  <a:pt x="62400" y="9792"/>
                </a:lnTo>
                <a:lnTo>
                  <a:pt x="62400" y="9792"/>
                </a:lnTo>
                <a:lnTo>
                  <a:pt x="62757" y="9792"/>
                </a:lnTo>
                <a:lnTo>
                  <a:pt x="62757" y="9216"/>
                </a:lnTo>
                <a:lnTo>
                  <a:pt x="62961" y="9216"/>
                </a:lnTo>
                <a:lnTo>
                  <a:pt x="62961" y="9216"/>
                </a:lnTo>
                <a:lnTo>
                  <a:pt x="62961" y="9216"/>
                </a:lnTo>
                <a:lnTo>
                  <a:pt x="62961" y="9216"/>
                </a:lnTo>
                <a:lnTo>
                  <a:pt x="63063" y="9216"/>
                </a:lnTo>
                <a:lnTo>
                  <a:pt x="63063" y="8832"/>
                </a:lnTo>
                <a:lnTo>
                  <a:pt x="63217" y="8832"/>
                </a:lnTo>
                <a:lnTo>
                  <a:pt x="63217" y="8832"/>
                </a:lnTo>
                <a:lnTo>
                  <a:pt x="63319" y="8832"/>
                </a:lnTo>
                <a:lnTo>
                  <a:pt x="63319" y="8832"/>
                </a:lnTo>
                <a:lnTo>
                  <a:pt x="63319" y="8832"/>
                </a:lnTo>
                <a:lnTo>
                  <a:pt x="63319" y="8448"/>
                </a:lnTo>
                <a:lnTo>
                  <a:pt x="63421" y="8448"/>
                </a:lnTo>
                <a:lnTo>
                  <a:pt x="63421" y="8448"/>
                </a:lnTo>
                <a:lnTo>
                  <a:pt x="63523" y="8448"/>
                </a:lnTo>
                <a:lnTo>
                  <a:pt x="63523" y="8448"/>
                </a:lnTo>
                <a:lnTo>
                  <a:pt x="63523" y="8448"/>
                </a:lnTo>
                <a:lnTo>
                  <a:pt x="63523" y="8064"/>
                </a:lnTo>
                <a:lnTo>
                  <a:pt x="63625" y="8064"/>
                </a:lnTo>
                <a:lnTo>
                  <a:pt x="63625" y="8064"/>
                </a:lnTo>
                <a:lnTo>
                  <a:pt x="63625" y="8064"/>
                </a:lnTo>
                <a:lnTo>
                  <a:pt x="63625" y="7680"/>
                </a:lnTo>
                <a:lnTo>
                  <a:pt x="63625" y="7680"/>
                </a:lnTo>
                <a:lnTo>
                  <a:pt x="63625" y="7680"/>
                </a:lnTo>
                <a:lnTo>
                  <a:pt x="63523" y="7680"/>
                </a:lnTo>
                <a:lnTo>
                  <a:pt x="63523" y="7104"/>
                </a:lnTo>
                <a:lnTo>
                  <a:pt x="63625" y="7104"/>
                </a:lnTo>
                <a:lnTo>
                  <a:pt x="63625" y="7104"/>
                </a:lnTo>
                <a:lnTo>
                  <a:pt x="63625" y="7104"/>
                </a:lnTo>
                <a:lnTo>
                  <a:pt x="63625" y="6720"/>
                </a:lnTo>
                <a:lnTo>
                  <a:pt x="63778" y="6720"/>
                </a:lnTo>
                <a:lnTo>
                  <a:pt x="63778" y="6720"/>
                </a:lnTo>
                <a:lnTo>
                  <a:pt x="63778" y="6720"/>
                </a:lnTo>
                <a:lnTo>
                  <a:pt x="63778" y="6336"/>
                </a:lnTo>
                <a:lnTo>
                  <a:pt x="63778" y="6336"/>
                </a:lnTo>
                <a:lnTo>
                  <a:pt x="63778" y="6336"/>
                </a:lnTo>
                <a:lnTo>
                  <a:pt x="63778" y="6336"/>
                </a:lnTo>
                <a:lnTo>
                  <a:pt x="63778" y="5952"/>
                </a:lnTo>
                <a:lnTo>
                  <a:pt x="63625" y="5952"/>
                </a:lnTo>
                <a:lnTo>
                  <a:pt x="63625" y="5952"/>
                </a:lnTo>
                <a:lnTo>
                  <a:pt x="63523" y="5952"/>
                </a:lnTo>
                <a:lnTo>
                  <a:pt x="63523" y="5952"/>
                </a:lnTo>
                <a:lnTo>
                  <a:pt x="63523" y="5952"/>
                </a:lnTo>
                <a:lnTo>
                  <a:pt x="63523" y="5376"/>
                </a:lnTo>
                <a:lnTo>
                  <a:pt x="63421" y="5376"/>
                </a:lnTo>
                <a:lnTo>
                  <a:pt x="63421" y="4992"/>
                </a:lnTo>
                <a:lnTo>
                  <a:pt x="63319" y="4992"/>
                </a:lnTo>
                <a:lnTo>
                  <a:pt x="63319" y="4992"/>
                </a:lnTo>
                <a:lnTo>
                  <a:pt x="63319" y="4992"/>
                </a:lnTo>
                <a:lnTo>
                  <a:pt x="63319" y="4992"/>
                </a:lnTo>
                <a:lnTo>
                  <a:pt x="63063" y="4992"/>
                </a:lnTo>
                <a:lnTo>
                  <a:pt x="63063" y="4992"/>
                </a:lnTo>
                <a:lnTo>
                  <a:pt x="63063" y="4992"/>
                </a:lnTo>
                <a:lnTo>
                  <a:pt x="63063" y="4992"/>
                </a:lnTo>
                <a:lnTo>
                  <a:pt x="63063" y="4992"/>
                </a:lnTo>
                <a:lnTo>
                  <a:pt x="63063" y="5376"/>
                </a:lnTo>
                <a:lnTo>
                  <a:pt x="62961" y="5376"/>
                </a:lnTo>
                <a:lnTo>
                  <a:pt x="62961" y="5376"/>
                </a:lnTo>
                <a:lnTo>
                  <a:pt x="62961" y="5376"/>
                </a:lnTo>
                <a:lnTo>
                  <a:pt x="62961" y="5376"/>
                </a:lnTo>
                <a:lnTo>
                  <a:pt x="62961" y="5376"/>
                </a:lnTo>
                <a:lnTo>
                  <a:pt x="62961" y="4992"/>
                </a:lnTo>
                <a:lnTo>
                  <a:pt x="62961" y="4992"/>
                </a:lnTo>
                <a:lnTo>
                  <a:pt x="62961" y="4992"/>
                </a:lnTo>
                <a:lnTo>
                  <a:pt x="62961" y="4992"/>
                </a:lnTo>
                <a:lnTo>
                  <a:pt x="62961" y="4608"/>
                </a:lnTo>
                <a:lnTo>
                  <a:pt x="62961" y="4608"/>
                </a:lnTo>
                <a:lnTo>
                  <a:pt x="62961" y="4224"/>
                </a:lnTo>
                <a:lnTo>
                  <a:pt x="62859" y="4224"/>
                </a:lnTo>
                <a:lnTo>
                  <a:pt x="62859" y="3840"/>
                </a:lnTo>
                <a:lnTo>
                  <a:pt x="62859" y="3840"/>
                </a:lnTo>
                <a:lnTo>
                  <a:pt x="62859" y="3840"/>
                </a:lnTo>
                <a:lnTo>
                  <a:pt x="62757" y="3840"/>
                </a:lnTo>
                <a:lnTo>
                  <a:pt x="62757" y="3840"/>
                </a:lnTo>
                <a:lnTo>
                  <a:pt x="62400" y="3840"/>
                </a:lnTo>
                <a:lnTo>
                  <a:pt x="62400" y="3840"/>
                </a:lnTo>
                <a:lnTo>
                  <a:pt x="62297" y="3840"/>
                </a:lnTo>
                <a:lnTo>
                  <a:pt x="62297" y="3840"/>
                </a:lnTo>
                <a:lnTo>
                  <a:pt x="62297" y="3840"/>
                </a:lnTo>
                <a:lnTo>
                  <a:pt x="62297" y="3840"/>
                </a:lnTo>
                <a:lnTo>
                  <a:pt x="62297" y="3840"/>
                </a:lnTo>
                <a:lnTo>
                  <a:pt x="62297" y="3840"/>
                </a:lnTo>
                <a:lnTo>
                  <a:pt x="61940" y="3840"/>
                </a:lnTo>
                <a:lnTo>
                  <a:pt x="61940" y="3264"/>
                </a:lnTo>
                <a:lnTo>
                  <a:pt x="61940" y="3264"/>
                </a:lnTo>
                <a:lnTo>
                  <a:pt x="61940" y="3264"/>
                </a:lnTo>
                <a:lnTo>
                  <a:pt x="61736" y="3264"/>
                </a:lnTo>
                <a:lnTo>
                  <a:pt x="61736" y="3264"/>
                </a:lnTo>
                <a:lnTo>
                  <a:pt x="61736" y="3264"/>
                </a:lnTo>
                <a:lnTo>
                  <a:pt x="61736" y="3264"/>
                </a:lnTo>
                <a:lnTo>
                  <a:pt x="61634" y="3264"/>
                </a:lnTo>
                <a:lnTo>
                  <a:pt x="61634" y="3264"/>
                </a:lnTo>
                <a:lnTo>
                  <a:pt x="61531" y="3264"/>
                </a:lnTo>
                <a:lnTo>
                  <a:pt x="61531" y="3264"/>
                </a:lnTo>
                <a:lnTo>
                  <a:pt x="61531" y="3264"/>
                </a:lnTo>
                <a:lnTo>
                  <a:pt x="61531" y="3264"/>
                </a:lnTo>
                <a:lnTo>
                  <a:pt x="61378" y="3264"/>
                </a:lnTo>
                <a:lnTo>
                  <a:pt x="61378" y="3264"/>
                </a:lnTo>
                <a:lnTo>
                  <a:pt x="61174" y="3264"/>
                </a:lnTo>
                <a:lnTo>
                  <a:pt x="61174" y="3264"/>
                </a:lnTo>
                <a:lnTo>
                  <a:pt x="60714" y="3264"/>
                </a:lnTo>
                <a:lnTo>
                  <a:pt x="60714" y="3264"/>
                </a:lnTo>
                <a:lnTo>
                  <a:pt x="60255" y="3264"/>
                </a:lnTo>
                <a:lnTo>
                  <a:pt x="60255" y="3264"/>
                </a:lnTo>
                <a:lnTo>
                  <a:pt x="60255" y="3264"/>
                </a:lnTo>
                <a:lnTo>
                  <a:pt x="60255" y="3264"/>
                </a:lnTo>
                <a:lnTo>
                  <a:pt x="60153" y="3264"/>
                </a:lnTo>
                <a:lnTo>
                  <a:pt x="60153" y="3264"/>
                </a:lnTo>
                <a:lnTo>
                  <a:pt x="59948" y="3264"/>
                </a:lnTo>
                <a:lnTo>
                  <a:pt x="59948" y="3840"/>
                </a:lnTo>
                <a:lnTo>
                  <a:pt x="59846" y="3840"/>
                </a:lnTo>
                <a:lnTo>
                  <a:pt x="59846" y="3264"/>
                </a:lnTo>
                <a:lnTo>
                  <a:pt x="59591" y="3264"/>
                </a:lnTo>
                <a:lnTo>
                  <a:pt x="59591" y="3264"/>
                </a:lnTo>
                <a:lnTo>
                  <a:pt x="59591" y="3264"/>
                </a:lnTo>
                <a:lnTo>
                  <a:pt x="59591" y="3264"/>
                </a:lnTo>
                <a:lnTo>
                  <a:pt x="59387" y="3264"/>
                </a:lnTo>
                <a:lnTo>
                  <a:pt x="59387" y="3840"/>
                </a:lnTo>
                <a:lnTo>
                  <a:pt x="59387" y="3840"/>
                </a:lnTo>
                <a:lnTo>
                  <a:pt x="59387" y="3840"/>
                </a:lnTo>
                <a:lnTo>
                  <a:pt x="59387" y="3840"/>
                </a:lnTo>
                <a:lnTo>
                  <a:pt x="59387" y="4224"/>
                </a:lnTo>
                <a:lnTo>
                  <a:pt x="59131" y="4224"/>
                </a:lnTo>
                <a:lnTo>
                  <a:pt x="59131" y="4224"/>
                </a:lnTo>
                <a:lnTo>
                  <a:pt x="59131" y="4224"/>
                </a:lnTo>
                <a:lnTo>
                  <a:pt x="59131" y="4224"/>
                </a:lnTo>
                <a:lnTo>
                  <a:pt x="58723" y="4224"/>
                </a:lnTo>
                <a:lnTo>
                  <a:pt x="58723" y="4224"/>
                </a:lnTo>
                <a:lnTo>
                  <a:pt x="58468" y="4224"/>
                </a:lnTo>
                <a:lnTo>
                  <a:pt x="58468" y="4224"/>
                </a:lnTo>
                <a:lnTo>
                  <a:pt x="58468" y="4224"/>
                </a:lnTo>
                <a:lnTo>
                  <a:pt x="58468" y="3840"/>
                </a:lnTo>
                <a:lnTo>
                  <a:pt x="58468" y="3840"/>
                </a:lnTo>
                <a:lnTo>
                  <a:pt x="58468" y="3840"/>
                </a:lnTo>
                <a:lnTo>
                  <a:pt x="58570" y="3840"/>
                </a:lnTo>
                <a:lnTo>
                  <a:pt x="58570" y="3840"/>
                </a:lnTo>
                <a:lnTo>
                  <a:pt x="58570" y="3840"/>
                </a:lnTo>
                <a:lnTo>
                  <a:pt x="58570" y="3840"/>
                </a:lnTo>
                <a:lnTo>
                  <a:pt x="58723" y="3840"/>
                </a:lnTo>
                <a:lnTo>
                  <a:pt x="58723" y="3264"/>
                </a:lnTo>
                <a:lnTo>
                  <a:pt x="58927" y="3264"/>
                </a:lnTo>
                <a:lnTo>
                  <a:pt x="58927" y="3264"/>
                </a:lnTo>
                <a:lnTo>
                  <a:pt x="58927" y="3264"/>
                </a:lnTo>
                <a:lnTo>
                  <a:pt x="58927" y="2880"/>
                </a:lnTo>
                <a:lnTo>
                  <a:pt x="59029" y="2880"/>
                </a:lnTo>
                <a:lnTo>
                  <a:pt x="59029" y="2880"/>
                </a:lnTo>
                <a:lnTo>
                  <a:pt x="58927" y="2880"/>
                </a:lnTo>
                <a:lnTo>
                  <a:pt x="58927" y="2496"/>
                </a:lnTo>
                <a:lnTo>
                  <a:pt x="58825" y="2496"/>
                </a:lnTo>
                <a:lnTo>
                  <a:pt x="58825" y="2496"/>
                </a:lnTo>
                <a:lnTo>
                  <a:pt x="58825" y="2496"/>
                </a:lnTo>
                <a:lnTo>
                  <a:pt x="58825" y="2496"/>
                </a:lnTo>
                <a:lnTo>
                  <a:pt x="58723" y="2496"/>
                </a:lnTo>
                <a:lnTo>
                  <a:pt x="58723" y="2496"/>
                </a:lnTo>
                <a:lnTo>
                  <a:pt x="58723" y="2496"/>
                </a:lnTo>
                <a:lnTo>
                  <a:pt x="58723" y="2496"/>
                </a:lnTo>
                <a:lnTo>
                  <a:pt x="58570" y="2496"/>
                </a:lnTo>
                <a:lnTo>
                  <a:pt x="58570" y="2496"/>
                </a:lnTo>
                <a:lnTo>
                  <a:pt x="58468" y="2496"/>
                </a:lnTo>
                <a:lnTo>
                  <a:pt x="58468" y="2496"/>
                </a:lnTo>
                <a:lnTo>
                  <a:pt x="58263" y="2496"/>
                </a:lnTo>
                <a:lnTo>
                  <a:pt x="58263" y="2496"/>
                </a:lnTo>
                <a:lnTo>
                  <a:pt x="58008" y="2496"/>
                </a:lnTo>
                <a:lnTo>
                  <a:pt x="58008" y="2496"/>
                </a:lnTo>
                <a:lnTo>
                  <a:pt x="57906" y="2496"/>
                </a:lnTo>
                <a:lnTo>
                  <a:pt x="57906" y="2496"/>
                </a:lnTo>
                <a:lnTo>
                  <a:pt x="57804" y="2496"/>
                </a:lnTo>
                <a:lnTo>
                  <a:pt x="57804" y="2496"/>
                </a:lnTo>
                <a:lnTo>
                  <a:pt x="57804" y="2496"/>
                </a:lnTo>
                <a:lnTo>
                  <a:pt x="57804" y="2496"/>
                </a:lnTo>
                <a:lnTo>
                  <a:pt x="57906" y="2496"/>
                </a:lnTo>
                <a:lnTo>
                  <a:pt x="57906" y="1728"/>
                </a:lnTo>
                <a:lnTo>
                  <a:pt x="57906" y="1728"/>
                </a:lnTo>
                <a:lnTo>
                  <a:pt x="57906" y="1728"/>
                </a:lnTo>
                <a:lnTo>
                  <a:pt x="58008" y="1728"/>
                </a:lnTo>
                <a:lnTo>
                  <a:pt x="58008" y="1728"/>
                </a:lnTo>
                <a:lnTo>
                  <a:pt x="58161" y="1728"/>
                </a:lnTo>
                <a:lnTo>
                  <a:pt x="58161" y="1728"/>
                </a:lnTo>
                <a:lnTo>
                  <a:pt x="58263" y="1728"/>
                </a:lnTo>
                <a:lnTo>
                  <a:pt x="58263" y="1728"/>
                </a:lnTo>
                <a:lnTo>
                  <a:pt x="58263" y="1728"/>
                </a:lnTo>
                <a:lnTo>
                  <a:pt x="58263" y="1152"/>
                </a:lnTo>
                <a:lnTo>
                  <a:pt x="58161" y="1152"/>
                </a:lnTo>
                <a:lnTo>
                  <a:pt x="58161" y="1152"/>
                </a:lnTo>
                <a:lnTo>
                  <a:pt x="58008" y="1152"/>
                </a:lnTo>
                <a:lnTo>
                  <a:pt x="58008" y="1152"/>
                </a:lnTo>
                <a:lnTo>
                  <a:pt x="57906" y="1152"/>
                </a:lnTo>
                <a:lnTo>
                  <a:pt x="57906" y="768"/>
                </a:lnTo>
                <a:lnTo>
                  <a:pt x="57906" y="768"/>
                </a:lnTo>
                <a:lnTo>
                  <a:pt x="57906" y="768"/>
                </a:lnTo>
                <a:lnTo>
                  <a:pt x="57344" y="768"/>
                </a:lnTo>
                <a:lnTo>
                  <a:pt x="57344" y="384"/>
                </a:lnTo>
                <a:lnTo>
                  <a:pt x="57140" y="384"/>
                </a:lnTo>
                <a:lnTo>
                  <a:pt x="57140" y="384"/>
                </a:lnTo>
                <a:lnTo>
                  <a:pt x="57038" y="384"/>
                </a:lnTo>
                <a:lnTo>
                  <a:pt x="57038" y="384"/>
                </a:lnTo>
                <a:lnTo>
                  <a:pt x="56680" y="384"/>
                </a:lnTo>
                <a:lnTo>
                  <a:pt x="56680" y="0"/>
                </a:lnTo>
                <a:lnTo>
                  <a:pt x="56476" y="0"/>
                </a:lnTo>
                <a:lnTo>
                  <a:pt x="56476" y="384"/>
                </a:lnTo>
                <a:lnTo>
                  <a:pt x="56323" y="384"/>
                </a:lnTo>
                <a:lnTo>
                  <a:pt x="56323" y="384"/>
                </a:lnTo>
                <a:lnTo>
                  <a:pt x="56119" y="384"/>
                </a:lnTo>
                <a:lnTo>
                  <a:pt x="56119" y="384"/>
                </a:lnTo>
                <a:lnTo>
                  <a:pt x="56017" y="384"/>
                </a:lnTo>
                <a:lnTo>
                  <a:pt x="56017" y="384"/>
                </a:lnTo>
                <a:lnTo>
                  <a:pt x="55914" y="384"/>
                </a:lnTo>
                <a:lnTo>
                  <a:pt x="55914" y="384"/>
                </a:lnTo>
                <a:lnTo>
                  <a:pt x="55761" y="384"/>
                </a:lnTo>
                <a:lnTo>
                  <a:pt x="55761" y="768"/>
                </a:lnTo>
                <a:lnTo>
                  <a:pt x="55659" y="768"/>
                </a:lnTo>
                <a:lnTo>
                  <a:pt x="55659" y="768"/>
                </a:lnTo>
                <a:lnTo>
                  <a:pt x="55455" y="768"/>
                </a:lnTo>
                <a:lnTo>
                  <a:pt x="55455" y="768"/>
                </a:lnTo>
                <a:lnTo>
                  <a:pt x="55455" y="768"/>
                </a:lnTo>
                <a:lnTo>
                  <a:pt x="55455" y="768"/>
                </a:lnTo>
                <a:lnTo>
                  <a:pt x="55353" y="768"/>
                </a:lnTo>
                <a:lnTo>
                  <a:pt x="55353" y="768"/>
                </a:lnTo>
                <a:lnTo>
                  <a:pt x="55455" y="768"/>
                </a:lnTo>
                <a:lnTo>
                  <a:pt x="55455" y="1152"/>
                </a:lnTo>
                <a:lnTo>
                  <a:pt x="55353" y="1152"/>
                </a:lnTo>
                <a:lnTo>
                  <a:pt x="55353" y="1152"/>
                </a:lnTo>
                <a:lnTo>
                  <a:pt x="55097" y="1152"/>
                </a:lnTo>
                <a:lnTo>
                  <a:pt x="55097" y="1152"/>
                </a:lnTo>
                <a:lnTo>
                  <a:pt x="54995" y="1152"/>
                </a:lnTo>
                <a:lnTo>
                  <a:pt x="54995" y="1728"/>
                </a:lnTo>
                <a:lnTo>
                  <a:pt x="54893" y="1728"/>
                </a:lnTo>
                <a:lnTo>
                  <a:pt x="54893" y="1728"/>
                </a:lnTo>
                <a:lnTo>
                  <a:pt x="54791" y="1728"/>
                </a:lnTo>
                <a:lnTo>
                  <a:pt x="54791" y="1728"/>
                </a:lnTo>
                <a:lnTo>
                  <a:pt x="54791" y="1728"/>
                </a:lnTo>
                <a:lnTo>
                  <a:pt x="54791" y="2112"/>
                </a:lnTo>
                <a:lnTo>
                  <a:pt x="54638" y="2112"/>
                </a:lnTo>
                <a:lnTo>
                  <a:pt x="54638" y="2112"/>
                </a:lnTo>
                <a:lnTo>
                  <a:pt x="54536" y="2112"/>
                </a:lnTo>
                <a:lnTo>
                  <a:pt x="54536" y="2112"/>
                </a:lnTo>
                <a:lnTo>
                  <a:pt x="54536" y="2112"/>
                </a:lnTo>
                <a:lnTo>
                  <a:pt x="54536" y="2496"/>
                </a:lnTo>
                <a:lnTo>
                  <a:pt x="54434" y="2496"/>
                </a:lnTo>
                <a:lnTo>
                  <a:pt x="54434" y="2880"/>
                </a:lnTo>
                <a:lnTo>
                  <a:pt x="54229" y="2880"/>
                </a:lnTo>
                <a:lnTo>
                  <a:pt x="54229" y="2880"/>
                </a:lnTo>
                <a:lnTo>
                  <a:pt x="54229" y="2880"/>
                </a:lnTo>
                <a:lnTo>
                  <a:pt x="54229" y="2880"/>
                </a:lnTo>
                <a:lnTo>
                  <a:pt x="54229" y="2880"/>
                </a:lnTo>
                <a:lnTo>
                  <a:pt x="54229" y="3264"/>
                </a:lnTo>
                <a:lnTo>
                  <a:pt x="54229" y="3264"/>
                </a:lnTo>
                <a:lnTo>
                  <a:pt x="54229" y="3264"/>
                </a:lnTo>
                <a:lnTo>
                  <a:pt x="54331" y="3264"/>
                </a:lnTo>
                <a:lnTo>
                  <a:pt x="54331" y="3840"/>
                </a:lnTo>
                <a:lnTo>
                  <a:pt x="54331" y="3840"/>
                </a:lnTo>
                <a:lnTo>
                  <a:pt x="54331" y="3840"/>
                </a:lnTo>
                <a:lnTo>
                  <a:pt x="54331" y="3840"/>
                </a:lnTo>
                <a:lnTo>
                  <a:pt x="54331" y="4224"/>
                </a:lnTo>
                <a:lnTo>
                  <a:pt x="54076" y="4224"/>
                </a:lnTo>
                <a:lnTo>
                  <a:pt x="54076" y="4224"/>
                </a:lnTo>
                <a:lnTo>
                  <a:pt x="53872" y="4224"/>
                </a:lnTo>
                <a:lnTo>
                  <a:pt x="53872" y="4224"/>
                </a:lnTo>
                <a:lnTo>
                  <a:pt x="52953" y="4224"/>
                </a:lnTo>
                <a:lnTo>
                  <a:pt x="52953" y="4224"/>
                </a:lnTo>
                <a:lnTo>
                  <a:pt x="52646" y="4224"/>
                </a:lnTo>
                <a:lnTo>
                  <a:pt x="52646" y="4608"/>
                </a:lnTo>
                <a:lnTo>
                  <a:pt x="52748" y="4608"/>
                </a:lnTo>
                <a:lnTo>
                  <a:pt x="52748" y="4608"/>
                </a:lnTo>
                <a:lnTo>
                  <a:pt x="52748" y="4608"/>
                </a:lnTo>
                <a:lnTo>
                  <a:pt x="52748" y="4608"/>
                </a:lnTo>
                <a:lnTo>
                  <a:pt x="52851" y="4608"/>
                </a:lnTo>
                <a:lnTo>
                  <a:pt x="52851" y="4992"/>
                </a:lnTo>
                <a:lnTo>
                  <a:pt x="52953" y="4992"/>
                </a:lnTo>
                <a:lnTo>
                  <a:pt x="52953" y="4992"/>
                </a:lnTo>
                <a:lnTo>
                  <a:pt x="52953" y="4992"/>
                </a:lnTo>
                <a:lnTo>
                  <a:pt x="52953" y="4992"/>
                </a:lnTo>
                <a:lnTo>
                  <a:pt x="52851" y="4992"/>
                </a:lnTo>
                <a:lnTo>
                  <a:pt x="52851" y="4992"/>
                </a:lnTo>
                <a:lnTo>
                  <a:pt x="52646" y="4992"/>
                </a:lnTo>
                <a:lnTo>
                  <a:pt x="52646" y="4992"/>
                </a:lnTo>
                <a:lnTo>
                  <a:pt x="52646" y="4992"/>
                </a:lnTo>
                <a:lnTo>
                  <a:pt x="52646" y="4992"/>
                </a:lnTo>
                <a:lnTo>
                  <a:pt x="52391" y="4992"/>
                </a:lnTo>
                <a:lnTo>
                  <a:pt x="52391" y="4992"/>
                </a:lnTo>
                <a:lnTo>
                  <a:pt x="52289" y="4992"/>
                </a:lnTo>
                <a:lnTo>
                  <a:pt x="52289" y="5376"/>
                </a:lnTo>
                <a:lnTo>
                  <a:pt x="51982" y="5376"/>
                </a:lnTo>
                <a:lnTo>
                  <a:pt x="51982" y="5376"/>
                </a:lnTo>
                <a:lnTo>
                  <a:pt x="51982" y="5376"/>
                </a:lnTo>
                <a:lnTo>
                  <a:pt x="51982" y="5376"/>
                </a:lnTo>
                <a:lnTo>
                  <a:pt x="51982" y="5376"/>
                </a:lnTo>
                <a:lnTo>
                  <a:pt x="51982" y="5376"/>
                </a:lnTo>
                <a:lnTo>
                  <a:pt x="51829" y="5376"/>
                </a:lnTo>
                <a:lnTo>
                  <a:pt x="51829" y="5376"/>
                </a:lnTo>
                <a:lnTo>
                  <a:pt x="51727" y="5376"/>
                </a:lnTo>
                <a:lnTo>
                  <a:pt x="51727" y="5952"/>
                </a:lnTo>
                <a:lnTo>
                  <a:pt x="51625" y="5952"/>
                </a:lnTo>
                <a:lnTo>
                  <a:pt x="51625" y="5952"/>
                </a:lnTo>
                <a:lnTo>
                  <a:pt x="51625" y="5952"/>
                </a:lnTo>
                <a:lnTo>
                  <a:pt x="51625" y="5952"/>
                </a:lnTo>
                <a:lnTo>
                  <a:pt x="51523" y="5952"/>
                </a:lnTo>
                <a:lnTo>
                  <a:pt x="51523" y="5376"/>
                </a:lnTo>
                <a:lnTo>
                  <a:pt x="51421" y="5376"/>
                </a:lnTo>
                <a:lnTo>
                  <a:pt x="51421" y="5376"/>
                </a:lnTo>
                <a:lnTo>
                  <a:pt x="51165" y="5376"/>
                </a:lnTo>
                <a:lnTo>
                  <a:pt x="51165" y="5952"/>
                </a:lnTo>
                <a:lnTo>
                  <a:pt x="51063" y="5952"/>
                </a:lnTo>
                <a:lnTo>
                  <a:pt x="51063" y="5952"/>
                </a:lnTo>
                <a:lnTo>
                  <a:pt x="50961" y="5952"/>
                </a:lnTo>
                <a:lnTo>
                  <a:pt x="50961" y="5952"/>
                </a:lnTo>
                <a:lnTo>
                  <a:pt x="50961" y="5952"/>
                </a:lnTo>
                <a:lnTo>
                  <a:pt x="50961" y="5376"/>
                </a:lnTo>
                <a:lnTo>
                  <a:pt x="50859" y="5376"/>
                </a:lnTo>
                <a:lnTo>
                  <a:pt x="50859" y="5376"/>
                </a:lnTo>
                <a:lnTo>
                  <a:pt x="50961" y="5376"/>
                </a:lnTo>
                <a:lnTo>
                  <a:pt x="50961" y="5376"/>
                </a:lnTo>
                <a:lnTo>
                  <a:pt x="51063" y="5376"/>
                </a:lnTo>
                <a:lnTo>
                  <a:pt x="51063" y="5376"/>
                </a:lnTo>
                <a:lnTo>
                  <a:pt x="51165" y="5376"/>
                </a:lnTo>
                <a:lnTo>
                  <a:pt x="51165" y="5376"/>
                </a:lnTo>
                <a:lnTo>
                  <a:pt x="51319" y="5376"/>
                </a:lnTo>
                <a:lnTo>
                  <a:pt x="51319" y="4992"/>
                </a:lnTo>
                <a:lnTo>
                  <a:pt x="51421" y="4992"/>
                </a:lnTo>
                <a:lnTo>
                  <a:pt x="51421" y="4608"/>
                </a:lnTo>
                <a:lnTo>
                  <a:pt x="51319" y="4608"/>
                </a:lnTo>
                <a:lnTo>
                  <a:pt x="51319" y="4608"/>
                </a:lnTo>
                <a:lnTo>
                  <a:pt x="51165" y="4608"/>
                </a:lnTo>
                <a:lnTo>
                  <a:pt x="51165" y="4608"/>
                </a:lnTo>
                <a:lnTo>
                  <a:pt x="51165" y="4608"/>
                </a:lnTo>
                <a:lnTo>
                  <a:pt x="51165" y="4608"/>
                </a:lnTo>
                <a:lnTo>
                  <a:pt x="51063" y="4608"/>
                </a:lnTo>
                <a:lnTo>
                  <a:pt x="51063" y="4608"/>
                </a:lnTo>
                <a:lnTo>
                  <a:pt x="50859" y="4608"/>
                </a:lnTo>
                <a:lnTo>
                  <a:pt x="50859" y="4608"/>
                </a:lnTo>
                <a:lnTo>
                  <a:pt x="50757" y="4608"/>
                </a:lnTo>
                <a:lnTo>
                  <a:pt x="50757" y="4992"/>
                </a:lnTo>
                <a:lnTo>
                  <a:pt x="50757" y="4992"/>
                </a:lnTo>
                <a:lnTo>
                  <a:pt x="50757" y="4608"/>
                </a:lnTo>
                <a:lnTo>
                  <a:pt x="50604" y="4608"/>
                </a:lnTo>
                <a:lnTo>
                  <a:pt x="50604" y="4608"/>
                </a:lnTo>
                <a:lnTo>
                  <a:pt x="50604" y="4608"/>
                </a:lnTo>
                <a:lnTo>
                  <a:pt x="50604" y="4992"/>
                </a:lnTo>
                <a:lnTo>
                  <a:pt x="50502" y="4992"/>
                </a:lnTo>
                <a:lnTo>
                  <a:pt x="50502" y="4608"/>
                </a:lnTo>
                <a:lnTo>
                  <a:pt x="50400" y="4608"/>
                </a:lnTo>
                <a:lnTo>
                  <a:pt x="50400" y="4992"/>
                </a:lnTo>
                <a:lnTo>
                  <a:pt x="50297" y="4992"/>
                </a:lnTo>
                <a:lnTo>
                  <a:pt x="50297" y="4992"/>
                </a:lnTo>
                <a:lnTo>
                  <a:pt x="50297" y="4992"/>
                </a:lnTo>
                <a:lnTo>
                  <a:pt x="50297" y="4992"/>
                </a:lnTo>
                <a:lnTo>
                  <a:pt x="50195" y="4992"/>
                </a:lnTo>
                <a:lnTo>
                  <a:pt x="50195" y="4608"/>
                </a:lnTo>
                <a:lnTo>
                  <a:pt x="50042" y="4608"/>
                </a:lnTo>
                <a:lnTo>
                  <a:pt x="50042" y="4992"/>
                </a:lnTo>
                <a:lnTo>
                  <a:pt x="50042" y="4992"/>
                </a:lnTo>
                <a:lnTo>
                  <a:pt x="50042" y="4992"/>
                </a:lnTo>
                <a:lnTo>
                  <a:pt x="50195" y="4992"/>
                </a:lnTo>
                <a:lnTo>
                  <a:pt x="50195" y="5376"/>
                </a:lnTo>
                <a:lnTo>
                  <a:pt x="50042" y="5376"/>
                </a:lnTo>
                <a:lnTo>
                  <a:pt x="50042" y="5376"/>
                </a:lnTo>
                <a:lnTo>
                  <a:pt x="50042" y="5376"/>
                </a:lnTo>
                <a:lnTo>
                  <a:pt x="50042" y="5376"/>
                </a:lnTo>
                <a:lnTo>
                  <a:pt x="49940" y="5376"/>
                </a:lnTo>
                <a:lnTo>
                  <a:pt x="49940" y="4992"/>
                </a:lnTo>
                <a:lnTo>
                  <a:pt x="49940" y="4992"/>
                </a:lnTo>
                <a:lnTo>
                  <a:pt x="49940" y="4992"/>
                </a:lnTo>
                <a:lnTo>
                  <a:pt x="49838" y="4992"/>
                </a:lnTo>
                <a:lnTo>
                  <a:pt x="49838" y="4992"/>
                </a:lnTo>
                <a:lnTo>
                  <a:pt x="49634" y="4992"/>
                </a:lnTo>
                <a:lnTo>
                  <a:pt x="49634" y="4992"/>
                </a:lnTo>
                <a:lnTo>
                  <a:pt x="49378" y="4992"/>
                </a:lnTo>
                <a:lnTo>
                  <a:pt x="49378" y="4992"/>
                </a:lnTo>
                <a:lnTo>
                  <a:pt x="49378" y="4992"/>
                </a:lnTo>
                <a:lnTo>
                  <a:pt x="49378" y="5376"/>
                </a:lnTo>
                <a:lnTo>
                  <a:pt x="49276" y="5376"/>
                </a:lnTo>
                <a:lnTo>
                  <a:pt x="49276" y="5376"/>
                </a:lnTo>
                <a:lnTo>
                  <a:pt x="49174" y="5376"/>
                </a:lnTo>
                <a:lnTo>
                  <a:pt x="49174" y="5376"/>
                </a:lnTo>
                <a:lnTo>
                  <a:pt x="49174" y="5376"/>
                </a:lnTo>
                <a:lnTo>
                  <a:pt x="49174" y="5376"/>
                </a:lnTo>
                <a:lnTo>
                  <a:pt x="49072" y="5376"/>
                </a:lnTo>
                <a:lnTo>
                  <a:pt x="49072" y="5376"/>
                </a:lnTo>
                <a:lnTo>
                  <a:pt x="49072" y="5376"/>
                </a:lnTo>
                <a:lnTo>
                  <a:pt x="49072" y="4992"/>
                </a:lnTo>
                <a:lnTo>
                  <a:pt x="48919" y="4992"/>
                </a:lnTo>
                <a:lnTo>
                  <a:pt x="48919" y="5376"/>
                </a:lnTo>
                <a:lnTo>
                  <a:pt x="48817" y="5376"/>
                </a:lnTo>
                <a:lnTo>
                  <a:pt x="48817" y="5376"/>
                </a:lnTo>
                <a:lnTo>
                  <a:pt x="48714" y="5376"/>
                </a:lnTo>
                <a:lnTo>
                  <a:pt x="48714" y="5952"/>
                </a:lnTo>
                <a:lnTo>
                  <a:pt x="48714" y="5952"/>
                </a:lnTo>
                <a:lnTo>
                  <a:pt x="48714" y="5376"/>
                </a:lnTo>
                <a:lnTo>
                  <a:pt x="48357" y="5376"/>
                </a:lnTo>
                <a:lnTo>
                  <a:pt x="48357" y="5376"/>
                </a:lnTo>
                <a:lnTo>
                  <a:pt x="48255" y="5376"/>
                </a:lnTo>
                <a:lnTo>
                  <a:pt x="48255" y="5952"/>
                </a:lnTo>
                <a:lnTo>
                  <a:pt x="48153" y="5952"/>
                </a:lnTo>
                <a:lnTo>
                  <a:pt x="48153" y="6336"/>
                </a:lnTo>
                <a:lnTo>
                  <a:pt x="48255" y="6336"/>
                </a:lnTo>
                <a:lnTo>
                  <a:pt x="48255" y="6336"/>
                </a:lnTo>
                <a:lnTo>
                  <a:pt x="48051" y="6336"/>
                </a:lnTo>
                <a:lnTo>
                  <a:pt x="48051" y="6336"/>
                </a:lnTo>
                <a:lnTo>
                  <a:pt x="48051" y="6336"/>
                </a:lnTo>
                <a:lnTo>
                  <a:pt x="48051" y="6720"/>
                </a:lnTo>
                <a:lnTo>
                  <a:pt x="47948" y="6720"/>
                </a:lnTo>
                <a:lnTo>
                  <a:pt x="47948" y="6720"/>
                </a:lnTo>
                <a:lnTo>
                  <a:pt x="47693" y="6720"/>
                </a:lnTo>
                <a:lnTo>
                  <a:pt x="47693" y="6720"/>
                </a:lnTo>
                <a:lnTo>
                  <a:pt x="47591" y="6720"/>
                </a:lnTo>
                <a:lnTo>
                  <a:pt x="47591" y="6720"/>
                </a:lnTo>
                <a:lnTo>
                  <a:pt x="47489" y="6720"/>
                </a:lnTo>
                <a:lnTo>
                  <a:pt x="47489" y="6720"/>
                </a:lnTo>
                <a:lnTo>
                  <a:pt x="47387" y="6720"/>
                </a:lnTo>
                <a:lnTo>
                  <a:pt x="47387" y="6720"/>
                </a:lnTo>
                <a:lnTo>
                  <a:pt x="47387" y="6720"/>
                </a:lnTo>
                <a:lnTo>
                  <a:pt x="47387" y="6720"/>
                </a:lnTo>
                <a:lnTo>
                  <a:pt x="47387" y="6720"/>
                </a:lnTo>
                <a:lnTo>
                  <a:pt x="47387" y="7104"/>
                </a:lnTo>
                <a:lnTo>
                  <a:pt x="47029" y="7104"/>
                </a:lnTo>
                <a:lnTo>
                  <a:pt x="47029" y="6720"/>
                </a:lnTo>
                <a:lnTo>
                  <a:pt x="47029" y="6720"/>
                </a:lnTo>
                <a:lnTo>
                  <a:pt x="47029" y="7104"/>
                </a:lnTo>
                <a:lnTo>
                  <a:pt x="46927" y="7104"/>
                </a:lnTo>
                <a:lnTo>
                  <a:pt x="46927" y="7104"/>
                </a:lnTo>
                <a:lnTo>
                  <a:pt x="46825" y="7104"/>
                </a:lnTo>
                <a:lnTo>
                  <a:pt x="46825" y="7104"/>
                </a:lnTo>
                <a:lnTo>
                  <a:pt x="46570" y="7104"/>
                </a:lnTo>
                <a:lnTo>
                  <a:pt x="46570" y="7104"/>
                </a:lnTo>
                <a:lnTo>
                  <a:pt x="46263" y="7104"/>
                </a:lnTo>
                <a:lnTo>
                  <a:pt x="46263" y="7104"/>
                </a:lnTo>
                <a:lnTo>
                  <a:pt x="46110" y="7104"/>
                </a:lnTo>
                <a:lnTo>
                  <a:pt x="46110" y="7680"/>
                </a:lnTo>
                <a:lnTo>
                  <a:pt x="46008" y="7680"/>
                </a:lnTo>
                <a:lnTo>
                  <a:pt x="46008" y="7680"/>
                </a:lnTo>
                <a:lnTo>
                  <a:pt x="45906" y="7680"/>
                </a:lnTo>
                <a:lnTo>
                  <a:pt x="45906" y="7680"/>
                </a:lnTo>
                <a:lnTo>
                  <a:pt x="45804" y="7680"/>
                </a:lnTo>
                <a:lnTo>
                  <a:pt x="45804" y="7104"/>
                </a:lnTo>
                <a:lnTo>
                  <a:pt x="45702" y="7104"/>
                </a:lnTo>
                <a:lnTo>
                  <a:pt x="45702" y="7680"/>
                </a:lnTo>
                <a:lnTo>
                  <a:pt x="45548" y="7680"/>
                </a:lnTo>
                <a:lnTo>
                  <a:pt x="45548" y="7104"/>
                </a:lnTo>
                <a:lnTo>
                  <a:pt x="45548" y="7104"/>
                </a:lnTo>
                <a:lnTo>
                  <a:pt x="45548" y="7680"/>
                </a:lnTo>
                <a:lnTo>
                  <a:pt x="45548" y="7680"/>
                </a:lnTo>
                <a:lnTo>
                  <a:pt x="45548" y="7680"/>
                </a:lnTo>
                <a:lnTo>
                  <a:pt x="45344" y="7680"/>
                </a:lnTo>
                <a:lnTo>
                  <a:pt x="45344" y="8064"/>
                </a:lnTo>
                <a:lnTo>
                  <a:pt x="45140" y="8064"/>
                </a:lnTo>
                <a:lnTo>
                  <a:pt x="45140" y="8064"/>
                </a:lnTo>
                <a:lnTo>
                  <a:pt x="45140" y="8064"/>
                </a:lnTo>
                <a:lnTo>
                  <a:pt x="45140" y="8064"/>
                </a:lnTo>
                <a:lnTo>
                  <a:pt x="45140" y="8064"/>
                </a:lnTo>
                <a:lnTo>
                  <a:pt x="45140" y="8064"/>
                </a:lnTo>
                <a:lnTo>
                  <a:pt x="44987" y="8064"/>
                </a:lnTo>
                <a:lnTo>
                  <a:pt x="44987" y="8448"/>
                </a:lnTo>
                <a:lnTo>
                  <a:pt x="44885" y="8448"/>
                </a:lnTo>
                <a:lnTo>
                  <a:pt x="44885" y="8448"/>
                </a:lnTo>
                <a:lnTo>
                  <a:pt x="44782" y="8448"/>
                </a:lnTo>
                <a:lnTo>
                  <a:pt x="44782" y="8448"/>
                </a:lnTo>
                <a:lnTo>
                  <a:pt x="44680" y="8448"/>
                </a:lnTo>
                <a:lnTo>
                  <a:pt x="44680" y="8832"/>
                </a:lnTo>
                <a:lnTo>
                  <a:pt x="44323" y="8832"/>
                </a:lnTo>
                <a:lnTo>
                  <a:pt x="44323" y="8448"/>
                </a:lnTo>
                <a:lnTo>
                  <a:pt x="43863" y="8448"/>
                </a:lnTo>
                <a:lnTo>
                  <a:pt x="43863" y="8832"/>
                </a:lnTo>
                <a:lnTo>
                  <a:pt x="43761" y="8832"/>
                </a:lnTo>
                <a:lnTo>
                  <a:pt x="43761" y="8832"/>
                </a:lnTo>
                <a:lnTo>
                  <a:pt x="43761" y="8832"/>
                </a:lnTo>
                <a:lnTo>
                  <a:pt x="43761" y="8832"/>
                </a:lnTo>
                <a:lnTo>
                  <a:pt x="43863" y="8832"/>
                </a:lnTo>
                <a:lnTo>
                  <a:pt x="43863" y="8832"/>
                </a:lnTo>
                <a:lnTo>
                  <a:pt x="43863" y="8832"/>
                </a:lnTo>
                <a:lnTo>
                  <a:pt x="43863" y="8832"/>
                </a:lnTo>
                <a:lnTo>
                  <a:pt x="44119" y="8832"/>
                </a:lnTo>
                <a:lnTo>
                  <a:pt x="44119" y="9216"/>
                </a:lnTo>
                <a:lnTo>
                  <a:pt x="44017" y="9216"/>
                </a:lnTo>
                <a:lnTo>
                  <a:pt x="44017" y="9216"/>
                </a:lnTo>
                <a:lnTo>
                  <a:pt x="44017" y="9216"/>
                </a:lnTo>
                <a:lnTo>
                  <a:pt x="44017" y="9216"/>
                </a:lnTo>
                <a:lnTo>
                  <a:pt x="43761" y="9216"/>
                </a:lnTo>
                <a:lnTo>
                  <a:pt x="43761" y="9216"/>
                </a:lnTo>
                <a:lnTo>
                  <a:pt x="43761" y="9216"/>
                </a:lnTo>
                <a:lnTo>
                  <a:pt x="43761" y="9216"/>
                </a:lnTo>
                <a:lnTo>
                  <a:pt x="43557" y="9216"/>
                </a:lnTo>
                <a:lnTo>
                  <a:pt x="43557" y="9216"/>
                </a:lnTo>
                <a:lnTo>
                  <a:pt x="43455" y="9216"/>
                </a:lnTo>
                <a:lnTo>
                  <a:pt x="43455" y="9216"/>
                </a:lnTo>
                <a:lnTo>
                  <a:pt x="43455" y="9216"/>
                </a:lnTo>
                <a:lnTo>
                  <a:pt x="43455" y="9216"/>
                </a:lnTo>
                <a:lnTo>
                  <a:pt x="43455" y="9216"/>
                </a:lnTo>
                <a:lnTo>
                  <a:pt x="43455" y="9216"/>
                </a:lnTo>
                <a:lnTo>
                  <a:pt x="43302" y="9216"/>
                </a:lnTo>
                <a:lnTo>
                  <a:pt x="43302" y="9216"/>
                </a:lnTo>
                <a:lnTo>
                  <a:pt x="43302" y="9216"/>
                </a:lnTo>
                <a:lnTo>
                  <a:pt x="43302" y="9792"/>
                </a:lnTo>
                <a:lnTo>
                  <a:pt x="43302" y="9792"/>
                </a:lnTo>
                <a:lnTo>
                  <a:pt x="43302" y="9792"/>
                </a:lnTo>
                <a:lnTo>
                  <a:pt x="43302" y="9792"/>
                </a:lnTo>
                <a:lnTo>
                  <a:pt x="43302" y="9792"/>
                </a:lnTo>
                <a:lnTo>
                  <a:pt x="43200" y="9792"/>
                </a:lnTo>
                <a:lnTo>
                  <a:pt x="43200" y="9792"/>
                </a:lnTo>
                <a:lnTo>
                  <a:pt x="43200" y="9792"/>
                </a:lnTo>
                <a:lnTo>
                  <a:pt x="43200" y="9792"/>
                </a:lnTo>
                <a:lnTo>
                  <a:pt x="43097" y="9792"/>
                </a:lnTo>
                <a:lnTo>
                  <a:pt x="43097" y="9216"/>
                </a:lnTo>
                <a:lnTo>
                  <a:pt x="43097" y="9216"/>
                </a:lnTo>
                <a:lnTo>
                  <a:pt x="43097" y="9792"/>
                </a:lnTo>
                <a:lnTo>
                  <a:pt x="42995" y="9792"/>
                </a:lnTo>
                <a:lnTo>
                  <a:pt x="42995" y="9792"/>
                </a:lnTo>
                <a:lnTo>
                  <a:pt x="42995" y="9792"/>
                </a:lnTo>
                <a:lnTo>
                  <a:pt x="42995" y="9216"/>
                </a:lnTo>
                <a:lnTo>
                  <a:pt x="42740" y="9216"/>
                </a:lnTo>
                <a:lnTo>
                  <a:pt x="42740" y="9792"/>
                </a:lnTo>
                <a:lnTo>
                  <a:pt x="42740" y="9792"/>
                </a:lnTo>
                <a:lnTo>
                  <a:pt x="42740" y="9792"/>
                </a:lnTo>
                <a:lnTo>
                  <a:pt x="42638" y="9792"/>
                </a:lnTo>
                <a:lnTo>
                  <a:pt x="42638" y="9792"/>
                </a:lnTo>
                <a:lnTo>
                  <a:pt x="42638" y="9792"/>
                </a:lnTo>
                <a:lnTo>
                  <a:pt x="42638" y="9216"/>
                </a:lnTo>
                <a:lnTo>
                  <a:pt x="42536" y="9216"/>
                </a:lnTo>
                <a:lnTo>
                  <a:pt x="42536" y="9792"/>
                </a:lnTo>
                <a:lnTo>
                  <a:pt x="42536" y="9792"/>
                </a:lnTo>
                <a:lnTo>
                  <a:pt x="42536" y="9792"/>
                </a:lnTo>
                <a:lnTo>
                  <a:pt x="42638" y="9792"/>
                </a:lnTo>
                <a:lnTo>
                  <a:pt x="42638" y="9792"/>
                </a:lnTo>
                <a:lnTo>
                  <a:pt x="42536" y="9792"/>
                </a:lnTo>
                <a:lnTo>
                  <a:pt x="42536" y="10176"/>
                </a:lnTo>
                <a:lnTo>
                  <a:pt x="42536" y="10176"/>
                </a:lnTo>
                <a:lnTo>
                  <a:pt x="42536" y="10176"/>
                </a:lnTo>
                <a:lnTo>
                  <a:pt x="42740" y="10176"/>
                </a:lnTo>
                <a:lnTo>
                  <a:pt x="42740" y="10176"/>
                </a:lnTo>
                <a:lnTo>
                  <a:pt x="42893" y="10176"/>
                </a:lnTo>
                <a:lnTo>
                  <a:pt x="42893" y="10176"/>
                </a:lnTo>
                <a:lnTo>
                  <a:pt x="42893" y="10176"/>
                </a:lnTo>
                <a:lnTo>
                  <a:pt x="42893" y="10560"/>
                </a:lnTo>
                <a:lnTo>
                  <a:pt x="42536" y="10560"/>
                </a:lnTo>
                <a:lnTo>
                  <a:pt x="42536" y="10560"/>
                </a:lnTo>
                <a:lnTo>
                  <a:pt x="42536" y="10560"/>
                </a:lnTo>
                <a:lnTo>
                  <a:pt x="42536" y="10560"/>
                </a:lnTo>
                <a:lnTo>
                  <a:pt x="42434" y="10560"/>
                </a:lnTo>
                <a:lnTo>
                  <a:pt x="42434" y="10560"/>
                </a:lnTo>
                <a:lnTo>
                  <a:pt x="42434" y="10560"/>
                </a:lnTo>
                <a:lnTo>
                  <a:pt x="42434" y="10560"/>
                </a:lnTo>
                <a:lnTo>
                  <a:pt x="42331" y="10560"/>
                </a:lnTo>
                <a:lnTo>
                  <a:pt x="42331" y="10560"/>
                </a:lnTo>
                <a:lnTo>
                  <a:pt x="42178" y="10560"/>
                </a:lnTo>
                <a:lnTo>
                  <a:pt x="42178" y="10944"/>
                </a:lnTo>
                <a:lnTo>
                  <a:pt x="42076" y="10944"/>
                </a:lnTo>
                <a:lnTo>
                  <a:pt x="42076" y="10944"/>
                </a:lnTo>
                <a:lnTo>
                  <a:pt x="41974" y="10944"/>
                </a:lnTo>
                <a:lnTo>
                  <a:pt x="41974" y="10944"/>
                </a:lnTo>
                <a:lnTo>
                  <a:pt x="42178" y="10944"/>
                </a:lnTo>
                <a:lnTo>
                  <a:pt x="42178" y="11328"/>
                </a:lnTo>
                <a:lnTo>
                  <a:pt x="42331" y="11328"/>
                </a:lnTo>
                <a:lnTo>
                  <a:pt x="42331" y="10944"/>
                </a:lnTo>
                <a:lnTo>
                  <a:pt x="42331" y="10944"/>
                </a:lnTo>
                <a:lnTo>
                  <a:pt x="42331" y="10944"/>
                </a:lnTo>
                <a:lnTo>
                  <a:pt x="42434" y="10944"/>
                </a:lnTo>
                <a:lnTo>
                  <a:pt x="42434" y="10944"/>
                </a:lnTo>
                <a:lnTo>
                  <a:pt x="42434" y="10944"/>
                </a:lnTo>
                <a:lnTo>
                  <a:pt x="42434" y="10944"/>
                </a:lnTo>
                <a:lnTo>
                  <a:pt x="42434" y="10944"/>
                </a:lnTo>
                <a:lnTo>
                  <a:pt x="42434" y="10560"/>
                </a:lnTo>
                <a:lnTo>
                  <a:pt x="42536" y="10560"/>
                </a:lnTo>
                <a:lnTo>
                  <a:pt x="42536" y="10944"/>
                </a:lnTo>
                <a:lnTo>
                  <a:pt x="42536" y="10944"/>
                </a:lnTo>
                <a:lnTo>
                  <a:pt x="42536" y="10944"/>
                </a:lnTo>
                <a:lnTo>
                  <a:pt x="42536" y="10944"/>
                </a:lnTo>
                <a:lnTo>
                  <a:pt x="42536" y="11328"/>
                </a:lnTo>
                <a:lnTo>
                  <a:pt x="42434" y="11328"/>
                </a:lnTo>
                <a:lnTo>
                  <a:pt x="42434" y="11328"/>
                </a:lnTo>
                <a:lnTo>
                  <a:pt x="42434" y="11328"/>
                </a:lnTo>
                <a:lnTo>
                  <a:pt x="42434" y="11328"/>
                </a:lnTo>
                <a:lnTo>
                  <a:pt x="42331" y="11328"/>
                </a:lnTo>
                <a:lnTo>
                  <a:pt x="42331" y="11328"/>
                </a:lnTo>
                <a:lnTo>
                  <a:pt x="42434" y="11328"/>
                </a:lnTo>
                <a:lnTo>
                  <a:pt x="42434" y="11904"/>
                </a:lnTo>
                <a:lnTo>
                  <a:pt x="42536" y="11904"/>
                </a:lnTo>
                <a:lnTo>
                  <a:pt x="42536" y="11328"/>
                </a:lnTo>
                <a:lnTo>
                  <a:pt x="42638" y="11328"/>
                </a:lnTo>
                <a:lnTo>
                  <a:pt x="42638" y="11328"/>
                </a:lnTo>
                <a:lnTo>
                  <a:pt x="42638" y="11328"/>
                </a:lnTo>
                <a:lnTo>
                  <a:pt x="42638" y="11328"/>
                </a:lnTo>
                <a:lnTo>
                  <a:pt x="42893" y="11328"/>
                </a:lnTo>
                <a:lnTo>
                  <a:pt x="42893" y="10944"/>
                </a:lnTo>
                <a:lnTo>
                  <a:pt x="42995" y="10944"/>
                </a:lnTo>
                <a:lnTo>
                  <a:pt x="42995" y="10944"/>
                </a:lnTo>
                <a:lnTo>
                  <a:pt x="43097" y="10944"/>
                </a:lnTo>
                <a:lnTo>
                  <a:pt x="43097" y="10944"/>
                </a:lnTo>
                <a:lnTo>
                  <a:pt x="43200" y="10944"/>
                </a:lnTo>
                <a:lnTo>
                  <a:pt x="43200" y="10944"/>
                </a:lnTo>
                <a:lnTo>
                  <a:pt x="43097" y="10944"/>
                </a:lnTo>
                <a:lnTo>
                  <a:pt x="43097" y="11328"/>
                </a:lnTo>
                <a:lnTo>
                  <a:pt x="43097" y="11328"/>
                </a:lnTo>
                <a:lnTo>
                  <a:pt x="43097" y="11328"/>
                </a:lnTo>
                <a:lnTo>
                  <a:pt x="43097" y="11328"/>
                </a:lnTo>
                <a:lnTo>
                  <a:pt x="43097" y="11904"/>
                </a:lnTo>
                <a:lnTo>
                  <a:pt x="43455" y="11904"/>
                </a:lnTo>
                <a:lnTo>
                  <a:pt x="43455" y="11904"/>
                </a:lnTo>
                <a:lnTo>
                  <a:pt x="43659" y="11904"/>
                </a:lnTo>
                <a:lnTo>
                  <a:pt x="43659" y="11904"/>
                </a:lnTo>
                <a:lnTo>
                  <a:pt x="43659" y="11904"/>
                </a:lnTo>
                <a:lnTo>
                  <a:pt x="43659" y="12288"/>
                </a:lnTo>
                <a:lnTo>
                  <a:pt x="43557" y="12288"/>
                </a:lnTo>
                <a:lnTo>
                  <a:pt x="43557" y="12288"/>
                </a:lnTo>
                <a:lnTo>
                  <a:pt x="43557" y="12288"/>
                </a:lnTo>
                <a:lnTo>
                  <a:pt x="43557" y="12288"/>
                </a:lnTo>
                <a:lnTo>
                  <a:pt x="43557" y="12288"/>
                </a:lnTo>
                <a:lnTo>
                  <a:pt x="43557" y="12288"/>
                </a:lnTo>
                <a:lnTo>
                  <a:pt x="43557" y="12288"/>
                </a:lnTo>
                <a:lnTo>
                  <a:pt x="43557" y="12672"/>
                </a:lnTo>
                <a:lnTo>
                  <a:pt x="43455" y="12672"/>
                </a:lnTo>
                <a:lnTo>
                  <a:pt x="43455" y="12288"/>
                </a:lnTo>
                <a:lnTo>
                  <a:pt x="43455" y="12288"/>
                </a:lnTo>
                <a:lnTo>
                  <a:pt x="43455" y="12672"/>
                </a:lnTo>
                <a:lnTo>
                  <a:pt x="43455" y="12672"/>
                </a:lnTo>
                <a:lnTo>
                  <a:pt x="43455" y="12672"/>
                </a:lnTo>
                <a:lnTo>
                  <a:pt x="43200" y="12672"/>
                </a:lnTo>
                <a:lnTo>
                  <a:pt x="43200" y="13056"/>
                </a:lnTo>
                <a:lnTo>
                  <a:pt x="42893" y="13056"/>
                </a:lnTo>
                <a:lnTo>
                  <a:pt x="42893" y="13056"/>
                </a:lnTo>
                <a:lnTo>
                  <a:pt x="42740" y="13056"/>
                </a:lnTo>
                <a:lnTo>
                  <a:pt x="42740" y="13440"/>
                </a:lnTo>
                <a:lnTo>
                  <a:pt x="42536" y="13440"/>
                </a:lnTo>
                <a:lnTo>
                  <a:pt x="42536" y="13056"/>
                </a:lnTo>
                <a:lnTo>
                  <a:pt x="41974" y="13056"/>
                </a:lnTo>
                <a:lnTo>
                  <a:pt x="41974" y="13440"/>
                </a:lnTo>
                <a:lnTo>
                  <a:pt x="41617" y="13440"/>
                </a:lnTo>
                <a:lnTo>
                  <a:pt x="41617" y="13440"/>
                </a:lnTo>
                <a:lnTo>
                  <a:pt x="40289" y="13440"/>
                </a:lnTo>
                <a:lnTo>
                  <a:pt x="40289" y="13440"/>
                </a:lnTo>
                <a:lnTo>
                  <a:pt x="40187" y="13440"/>
                </a:lnTo>
                <a:lnTo>
                  <a:pt x="40187" y="13440"/>
                </a:lnTo>
                <a:lnTo>
                  <a:pt x="40187" y="13440"/>
                </a:lnTo>
                <a:lnTo>
                  <a:pt x="40187" y="13440"/>
                </a:lnTo>
                <a:lnTo>
                  <a:pt x="39727" y="13440"/>
                </a:lnTo>
                <a:lnTo>
                  <a:pt x="39727" y="14016"/>
                </a:lnTo>
                <a:lnTo>
                  <a:pt x="39370" y="14016"/>
                </a:lnTo>
                <a:lnTo>
                  <a:pt x="39370" y="14016"/>
                </a:lnTo>
                <a:lnTo>
                  <a:pt x="39370" y="14016"/>
                </a:lnTo>
                <a:lnTo>
                  <a:pt x="39370" y="14016"/>
                </a:lnTo>
                <a:lnTo>
                  <a:pt x="39063" y="14016"/>
                </a:lnTo>
                <a:lnTo>
                  <a:pt x="39063" y="14016"/>
                </a:lnTo>
                <a:lnTo>
                  <a:pt x="38808" y="14016"/>
                </a:lnTo>
                <a:lnTo>
                  <a:pt x="38808" y="14400"/>
                </a:lnTo>
                <a:lnTo>
                  <a:pt x="38961" y="14400"/>
                </a:lnTo>
                <a:lnTo>
                  <a:pt x="38961" y="14400"/>
                </a:lnTo>
                <a:lnTo>
                  <a:pt x="38961" y="14400"/>
                </a:lnTo>
                <a:lnTo>
                  <a:pt x="38961" y="14400"/>
                </a:lnTo>
                <a:lnTo>
                  <a:pt x="39063" y="14400"/>
                </a:lnTo>
                <a:lnTo>
                  <a:pt x="39063" y="14784"/>
                </a:lnTo>
                <a:lnTo>
                  <a:pt x="39063" y="14784"/>
                </a:lnTo>
                <a:lnTo>
                  <a:pt x="39063" y="14784"/>
                </a:lnTo>
                <a:lnTo>
                  <a:pt x="39165" y="14784"/>
                </a:lnTo>
                <a:lnTo>
                  <a:pt x="39165" y="15168"/>
                </a:lnTo>
                <a:lnTo>
                  <a:pt x="38961" y="15168"/>
                </a:lnTo>
                <a:lnTo>
                  <a:pt x="38961" y="15168"/>
                </a:lnTo>
                <a:lnTo>
                  <a:pt x="39165" y="15168"/>
                </a:lnTo>
                <a:lnTo>
                  <a:pt x="39165" y="15552"/>
                </a:lnTo>
                <a:lnTo>
                  <a:pt x="39268" y="15552"/>
                </a:lnTo>
                <a:lnTo>
                  <a:pt x="39268" y="15552"/>
                </a:lnTo>
                <a:lnTo>
                  <a:pt x="39370" y="15552"/>
                </a:lnTo>
                <a:lnTo>
                  <a:pt x="39370" y="16128"/>
                </a:lnTo>
                <a:lnTo>
                  <a:pt x="39370" y="16128"/>
                </a:lnTo>
                <a:lnTo>
                  <a:pt x="39370" y="16512"/>
                </a:lnTo>
                <a:lnTo>
                  <a:pt x="39370" y="16512"/>
                </a:lnTo>
                <a:lnTo>
                  <a:pt x="39370" y="16512"/>
                </a:lnTo>
                <a:lnTo>
                  <a:pt x="39268" y="16512"/>
                </a:lnTo>
                <a:lnTo>
                  <a:pt x="39268" y="16512"/>
                </a:lnTo>
                <a:lnTo>
                  <a:pt x="39268" y="16512"/>
                </a:lnTo>
                <a:lnTo>
                  <a:pt x="39268" y="16896"/>
                </a:lnTo>
                <a:lnTo>
                  <a:pt x="39370" y="16896"/>
                </a:lnTo>
                <a:lnTo>
                  <a:pt x="39370" y="17280"/>
                </a:lnTo>
                <a:lnTo>
                  <a:pt x="39268" y="17280"/>
                </a:lnTo>
                <a:lnTo>
                  <a:pt x="39268" y="17280"/>
                </a:lnTo>
                <a:lnTo>
                  <a:pt x="39268" y="17280"/>
                </a:lnTo>
                <a:lnTo>
                  <a:pt x="39268" y="17664"/>
                </a:lnTo>
                <a:lnTo>
                  <a:pt x="39268" y="17664"/>
                </a:lnTo>
                <a:lnTo>
                  <a:pt x="39268" y="17664"/>
                </a:lnTo>
                <a:lnTo>
                  <a:pt x="39523" y="17664"/>
                </a:lnTo>
                <a:lnTo>
                  <a:pt x="39523" y="17664"/>
                </a:lnTo>
                <a:lnTo>
                  <a:pt x="39829" y="17664"/>
                </a:lnTo>
                <a:lnTo>
                  <a:pt x="39829" y="18240"/>
                </a:lnTo>
                <a:lnTo>
                  <a:pt x="39931" y="18240"/>
                </a:lnTo>
                <a:lnTo>
                  <a:pt x="39931" y="17664"/>
                </a:lnTo>
                <a:lnTo>
                  <a:pt x="39931" y="17664"/>
                </a:lnTo>
                <a:lnTo>
                  <a:pt x="39931" y="18240"/>
                </a:lnTo>
                <a:lnTo>
                  <a:pt x="40187" y="18240"/>
                </a:lnTo>
                <a:lnTo>
                  <a:pt x="40187" y="18240"/>
                </a:lnTo>
                <a:lnTo>
                  <a:pt x="40391" y="18240"/>
                </a:lnTo>
                <a:lnTo>
                  <a:pt x="40391" y="18240"/>
                </a:lnTo>
                <a:lnTo>
                  <a:pt x="40493" y="18240"/>
                </a:lnTo>
                <a:lnTo>
                  <a:pt x="40493" y="18624"/>
                </a:lnTo>
                <a:lnTo>
                  <a:pt x="40493" y="18624"/>
                </a:lnTo>
                <a:lnTo>
                  <a:pt x="40493" y="18624"/>
                </a:lnTo>
                <a:lnTo>
                  <a:pt x="40391" y="18624"/>
                </a:lnTo>
                <a:lnTo>
                  <a:pt x="40391" y="19008"/>
                </a:lnTo>
                <a:lnTo>
                  <a:pt x="40493" y="19008"/>
                </a:lnTo>
                <a:lnTo>
                  <a:pt x="40493" y="19008"/>
                </a:lnTo>
                <a:lnTo>
                  <a:pt x="40646" y="19008"/>
                </a:lnTo>
                <a:lnTo>
                  <a:pt x="40646" y="19008"/>
                </a:lnTo>
                <a:lnTo>
                  <a:pt x="40646" y="19008"/>
                </a:lnTo>
                <a:lnTo>
                  <a:pt x="40646" y="19392"/>
                </a:lnTo>
                <a:lnTo>
                  <a:pt x="40748" y="19392"/>
                </a:lnTo>
                <a:lnTo>
                  <a:pt x="40748" y="19392"/>
                </a:lnTo>
                <a:lnTo>
                  <a:pt x="40748" y="19392"/>
                </a:lnTo>
                <a:lnTo>
                  <a:pt x="40748" y="19392"/>
                </a:lnTo>
                <a:lnTo>
                  <a:pt x="40748" y="19392"/>
                </a:lnTo>
                <a:lnTo>
                  <a:pt x="40748" y="19392"/>
                </a:lnTo>
                <a:lnTo>
                  <a:pt x="40953" y="19392"/>
                </a:lnTo>
                <a:lnTo>
                  <a:pt x="40953" y="19392"/>
                </a:lnTo>
                <a:lnTo>
                  <a:pt x="41208" y="19392"/>
                </a:lnTo>
                <a:lnTo>
                  <a:pt x="41208" y="19776"/>
                </a:lnTo>
                <a:lnTo>
                  <a:pt x="41310" y="19776"/>
                </a:lnTo>
                <a:lnTo>
                  <a:pt x="41310" y="19776"/>
                </a:lnTo>
                <a:lnTo>
                  <a:pt x="41208" y="19776"/>
                </a:lnTo>
                <a:lnTo>
                  <a:pt x="41208" y="19776"/>
                </a:lnTo>
                <a:lnTo>
                  <a:pt x="41310" y="19776"/>
                </a:lnTo>
                <a:lnTo>
                  <a:pt x="41310" y="20352"/>
                </a:lnTo>
                <a:lnTo>
                  <a:pt x="41412" y="20352"/>
                </a:lnTo>
                <a:lnTo>
                  <a:pt x="41412" y="20352"/>
                </a:lnTo>
                <a:lnTo>
                  <a:pt x="41412" y="20352"/>
                </a:lnTo>
                <a:lnTo>
                  <a:pt x="41412" y="20736"/>
                </a:lnTo>
                <a:lnTo>
                  <a:pt x="41412" y="20736"/>
                </a:lnTo>
                <a:lnTo>
                  <a:pt x="41412" y="20736"/>
                </a:lnTo>
                <a:lnTo>
                  <a:pt x="41310" y="20736"/>
                </a:lnTo>
                <a:lnTo>
                  <a:pt x="41310" y="20736"/>
                </a:lnTo>
                <a:lnTo>
                  <a:pt x="41208" y="20736"/>
                </a:lnTo>
                <a:lnTo>
                  <a:pt x="41208" y="21120"/>
                </a:lnTo>
                <a:lnTo>
                  <a:pt x="41208" y="21120"/>
                </a:lnTo>
                <a:lnTo>
                  <a:pt x="41208" y="21120"/>
                </a:lnTo>
                <a:lnTo>
                  <a:pt x="41208" y="21120"/>
                </a:lnTo>
                <a:lnTo>
                  <a:pt x="41208" y="21120"/>
                </a:lnTo>
                <a:lnTo>
                  <a:pt x="41055" y="21120"/>
                </a:lnTo>
                <a:lnTo>
                  <a:pt x="41055" y="21504"/>
                </a:lnTo>
                <a:lnTo>
                  <a:pt x="41055" y="21504"/>
                </a:lnTo>
                <a:lnTo>
                  <a:pt x="41055" y="21504"/>
                </a:lnTo>
                <a:lnTo>
                  <a:pt x="41055" y="21504"/>
                </a:lnTo>
                <a:lnTo>
                  <a:pt x="41055" y="21504"/>
                </a:lnTo>
                <a:lnTo>
                  <a:pt x="41055" y="21504"/>
                </a:lnTo>
                <a:lnTo>
                  <a:pt x="41055" y="21888"/>
                </a:lnTo>
                <a:lnTo>
                  <a:pt x="41055" y="21888"/>
                </a:lnTo>
                <a:lnTo>
                  <a:pt x="41055" y="21888"/>
                </a:lnTo>
                <a:lnTo>
                  <a:pt x="41055" y="21888"/>
                </a:lnTo>
                <a:lnTo>
                  <a:pt x="41055" y="21888"/>
                </a:lnTo>
                <a:lnTo>
                  <a:pt x="41208" y="21888"/>
                </a:lnTo>
                <a:lnTo>
                  <a:pt x="41208" y="22464"/>
                </a:lnTo>
                <a:lnTo>
                  <a:pt x="41208" y="22464"/>
                </a:lnTo>
                <a:lnTo>
                  <a:pt x="41208" y="22464"/>
                </a:lnTo>
                <a:lnTo>
                  <a:pt x="41310" y="22464"/>
                </a:lnTo>
                <a:lnTo>
                  <a:pt x="41310" y="22464"/>
                </a:lnTo>
                <a:lnTo>
                  <a:pt x="41310" y="22464"/>
                </a:lnTo>
                <a:lnTo>
                  <a:pt x="41310" y="22848"/>
                </a:lnTo>
                <a:lnTo>
                  <a:pt x="41310" y="22848"/>
                </a:lnTo>
                <a:lnTo>
                  <a:pt x="41310" y="22848"/>
                </a:lnTo>
                <a:lnTo>
                  <a:pt x="41412" y="22848"/>
                </a:lnTo>
                <a:lnTo>
                  <a:pt x="41412" y="23232"/>
                </a:lnTo>
                <a:lnTo>
                  <a:pt x="41412" y="23232"/>
                </a:lnTo>
                <a:lnTo>
                  <a:pt x="41412" y="23232"/>
                </a:lnTo>
                <a:lnTo>
                  <a:pt x="41310" y="23232"/>
                </a:lnTo>
                <a:lnTo>
                  <a:pt x="41310" y="22848"/>
                </a:lnTo>
                <a:lnTo>
                  <a:pt x="41208" y="22848"/>
                </a:lnTo>
                <a:lnTo>
                  <a:pt x="41208" y="22848"/>
                </a:lnTo>
                <a:lnTo>
                  <a:pt x="41208" y="22848"/>
                </a:lnTo>
                <a:lnTo>
                  <a:pt x="41208" y="22848"/>
                </a:lnTo>
                <a:lnTo>
                  <a:pt x="41208" y="22848"/>
                </a:lnTo>
                <a:lnTo>
                  <a:pt x="41208" y="22848"/>
                </a:lnTo>
                <a:lnTo>
                  <a:pt x="41208" y="22848"/>
                </a:lnTo>
                <a:lnTo>
                  <a:pt x="41208" y="22464"/>
                </a:lnTo>
                <a:lnTo>
                  <a:pt x="41055" y="22464"/>
                </a:lnTo>
                <a:lnTo>
                  <a:pt x="41055" y="22464"/>
                </a:lnTo>
                <a:lnTo>
                  <a:pt x="40851" y="22464"/>
                </a:lnTo>
                <a:lnTo>
                  <a:pt x="40851" y="22464"/>
                </a:lnTo>
                <a:lnTo>
                  <a:pt x="40748" y="22464"/>
                </a:lnTo>
                <a:lnTo>
                  <a:pt x="40748" y="22464"/>
                </a:lnTo>
                <a:lnTo>
                  <a:pt x="40493" y="22464"/>
                </a:lnTo>
                <a:lnTo>
                  <a:pt x="40493" y="21504"/>
                </a:lnTo>
                <a:lnTo>
                  <a:pt x="40391" y="21504"/>
                </a:lnTo>
                <a:lnTo>
                  <a:pt x="40391" y="21504"/>
                </a:lnTo>
                <a:lnTo>
                  <a:pt x="40493" y="21504"/>
                </a:lnTo>
                <a:lnTo>
                  <a:pt x="40493" y="21120"/>
                </a:lnTo>
                <a:lnTo>
                  <a:pt x="40748" y="21120"/>
                </a:lnTo>
                <a:lnTo>
                  <a:pt x="40748" y="21120"/>
                </a:lnTo>
                <a:lnTo>
                  <a:pt x="40851" y="21120"/>
                </a:lnTo>
                <a:lnTo>
                  <a:pt x="40851" y="21120"/>
                </a:lnTo>
                <a:lnTo>
                  <a:pt x="40953" y="21120"/>
                </a:lnTo>
                <a:lnTo>
                  <a:pt x="40953" y="21120"/>
                </a:lnTo>
                <a:lnTo>
                  <a:pt x="40953" y="21120"/>
                </a:lnTo>
                <a:lnTo>
                  <a:pt x="40953" y="20736"/>
                </a:lnTo>
                <a:lnTo>
                  <a:pt x="40953" y="20736"/>
                </a:lnTo>
                <a:lnTo>
                  <a:pt x="40953" y="20736"/>
                </a:lnTo>
                <a:lnTo>
                  <a:pt x="41055" y="20736"/>
                </a:lnTo>
                <a:lnTo>
                  <a:pt x="41055" y="20352"/>
                </a:lnTo>
                <a:lnTo>
                  <a:pt x="41208" y="20352"/>
                </a:lnTo>
                <a:lnTo>
                  <a:pt x="41208" y="20352"/>
                </a:lnTo>
                <a:lnTo>
                  <a:pt x="41208" y="20352"/>
                </a:lnTo>
                <a:lnTo>
                  <a:pt x="41208" y="19776"/>
                </a:lnTo>
                <a:lnTo>
                  <a:pt x="41208" y="19776"/>
                </a:lnTo>
                <a:lnTo>
                  <a:pt x="41208" y="19776"/>
                </a:lnTo>
                <a:lnTo>
                  <a:pt x="40953" y="19776"/>
                </a:lnTo>
                <a:lnTo>
                  <a:pt x="40953" y="19776"/>
                </a:lnTo>
                <a:lnTo>
                  <a:pt x="40748" y="19776"/>
                </a:lnTo>
                <a:lnTo>
                  <a:pt x="40748" y="19776"/>
                </a:lnTo>
                <a:lnTo>
                  <a:pt x="40493" y="19776"/>
                </a:lnTo>
                <a:lnTo>
                  <a:pt x="40493" y="19776"/>
                </a:lnTo>
                <a:lnTo>
                  <a:pt x="39931" y="19776"/>
                </a:lnTo>
                <a:lnTo>
                  <a:pt x="39931" y="19776"/>
                </a:lnTo>
                <a:lnTo>
                  <a:pt x="39727" y="19776"/>
                </a:lnTo>
                <a:lnTo>
                  <a:pt x="39727" y="19776"/>
                </a:lnTo>
                <a:lnTo>
                  <a:pt x="39727" y="19776"/>
                </a:lnTo>
                <a:lnTo>
                  <a:pt x="39727" y="19392"/>
                </a:lnTo>
                <a:lnTo>
                  <a:pt x="39625" y="19392"/>
                </a:lnTo>
                <a:lnTo>
                  <a:pt x="39625" y="19392"/>
                </a:lnTo>
                <a:lnTo>
                  <a:pt x="39523" y="19392"/>
                </a:lnTo>
                <a:lnTo>
                  <a:pt x="39523" y="19008"/>
                </a:lnTo>
                <a:lnTo>
                  <a:pt x="39523" y="19008"/>
                </a:lnTo>
                <a:lnTo>
                  <a:pt x="39523" y="19008"/>
                </a:lnTo>
                <a:lnTo>
                  <a:pt x="39268" y="19008"/>
                </a:lnTo>
                <a:lnTo>
                  <a:pt x="39268" y="19008"/>
                </a:lnTo>
                <a:lnTo>
                  <a:pt x="39268" y="19008"/>
                </a:lnTo>
                <a:lnTo>
                  <a:pt x="39268" y="18624"/>
                </a:lnTo>
                <a:lnTo>
                  <a:pt x="39165" y="18624"/>
                </a:lnTo>
                <a:lnTo>
                  <a:pt x="39165" y="18624"/>
                </a:lnTo>
                <a:lnTo>
                  <a:pt x="39063" y="18624"/>
                </a:lnTo>
                <a:lnTo>
                  <a:pt x="39063" y="18624"/>
                </a:lnTo>
                <a:lnTo>
                  <a:pt x="38808" y="18624"/>
                </a:lnTo>
                <a:lnTo>
                  <a:pt x="38808" y="18240"/>
                </a:lnTo>
                <a:lnTo>
                  <a:pt x="38706" y="18240"/>
                </a:lnTo>
                <a:lnTo>
                  <a:pt x="38706" y="18240"/>
                </a:lnTo>
                <a:lnTo>
                  <a:pt x="38604" y="18240"/>
                </a:lnTo>
                <a:lnTo>
                  <a:pt x="38604" y="18240"/>
                </a:lnTo>
                <a:lnTo>
                  <a:pt x="38502" y="18240"/>
                </a:lnTo>
                <a:lnTo>
                  <a:pt x="38502" y="17664"/>
                </a:lnTo>
                <a:lnTo>
                  <a:pt x="38400" y="17664"/>
                </a:lnTo>
                <a:lnTo>
                  <a:pt x="38400" y="17664"/>
                </a:lnTo>
                <a:lnTo>
                  <a:pt x="37685" y="17664"/>
                </a:lnTo>
                <a:lnTo>
                  <a:pt x="37685" y="17664"/>
                </a:lnTo>
                <a:lnTo>
                  <a:pt x="37582" y="17664"/>
                </a:lnTo>
                <a:lnTo>
                  <a:pt x="37582" y="17280"/>
                </a:lnTo>
                <a:lnTo>
                  <a:pt x="37480" y="17280"/>
                </a:lnTo>
                <a:lnTo>
                  <a:pt x="37480" y="17280"/>
                </a:lnTo>
                <a:lnTo>
                  <a:pt x="37480" y="17280"/>
                </a:lnTo>
                <a:lnTo>
                  <a:pt x="37480" y="16896"/>
                </a:lnTo>
                <a:lnTo>
                  <a:pt x="37276" y="16896"/>
                </a:lnTo>
                <a:lnTo>
                  <a:pt x="37276" y="16896"/>
                </a:lnTo>
                <a:lnTo>
                  <a:pt x="36919" y="16896"/>
                </a:lnTo>
                <a:lnTo>
                  <a:pt x="36919" y="16896"/>
                </a:lnTo>
                <a:lnTo>
                  <a:pt x="36817" y="16896"/>
                </a:lnTo>
                <a:lnTo>
                  <a:pt x="36817" y="17280"/>
                </a:lnTo>
                <a:lnTo>
                  <a:pt x="36817" y="17280"/>
                </a:lnTo>
                <a:lnTo>
                  <a:pt x="36817" y="17280"/>
                </a:lnTo>
                <a:lnTo>
                  <a:pt x="36714" y="17280"/>
                </a:lnTo>
                <a:lnTo>
                  <a:pt x="36714" y="17280"/>
                </a:lnTo>
                <a:lnTo>
                  <a:pt x="36714" y="17280"/>
                </a:lnTo>
                <a:lnTo>
                  <a:pt x="36714" y="17664"/>
                </a:lnTo>
                <a:lnTo>
                  <a:pt x="36459" y="17664"/>
                </a:lnTo>
                <a:lnTo>
                  <a:pt x="36459" y="17664"/>
                </a:lnTo>
                <a:lnTo>
                  <a:pt x="36459" y="17664"/>
                </a:lnTo>
                <a:lnTo>
                  <a:pt x="36459" y="17664"/>
                </a:lnTo>
                <a:lnTo>
                  <a:pt x="36459" y="17664"/>
                </a:lnTo>
                <a:lnTo>
                  <a:pt x="36459" y="18240"/>
                </a:lnTo>
                <a:lnTo>
                  <a:pt x="36459" y="18240"/>
                </a:lnTo>
                <a:lnTo>
                  <a:pt x="36459" y="18240"/>
                </a:lnTo>
                <a:lnTo>
                  <a:pt x="36459" y="18240"/>
                </a:lnTo>
                <a:lnTo>
                  <a:pt x="36459" y="18624"/>
                </a:lnTo>
                <a:lnTo>
                  <a:pt x="36459" y="18624"/>
                </a:lnTo>
                <a:lnTo>
                  <a:pt x="36459" y="18624"/>
                </a:lnTo>
                <a:lnTo>
                  <a:pt x="36459" y="18624"/>
                </a:lnTo>
                <a:lnTo>
                  <a:pt x="36459" y="18240"/>
                </a:lnTo>
                <a:lnTo>
                  <a:pt x="36612" y="18240"/>
                </a:lnTo>
                <a:lnTo>
                  <a:pt x="36612" y="18240"/>
                </a:lnTo>
                <a:lnTo>
                  <a:pt x="36714" y="18240"/>
                </a:lnTo>
                <a:lnTo>
                  <a:pt x="36714" y="18240"/>
                </a:lnTo>
                <a:lnTo>
                  <a:pt x="36817" y="18240"/>
                </a:lnTo>
                <a:lnTo>
                  <a:pt x="36817" y="18240"/>
                </a:lnTo>
                <a:lnTo>
                  <a:pt x="36817" y="18240"/>
                </a:lnTo>
                <a:lnTo>
                  <a:pt x="36817" y="18624"/>
                </a:lnTo>
                <a:lnTo>
                  <a:pt x="36817" y="18624"/>
                </a:lnTo>
                <a:lnTo>
                  <a:pt x="36817" y="19008"/>
                </a:lnTo>
                <a:lnTo>
                  <a:pt x="37021" y="19008"/>
                </a:lnTo>
                <a:lnTo>
                  <a:pt x="37021" y="18624"/>
                </a:lnTo>
                <a:lnTo>
                  <a:pt x="37276" y="18624"/>
                </a:lnTo>
                <a:lnTo>
                  <a:pt x="37276" y="19008"/>
                </a:lnTo>
                <a:lnTo>
                  <a:pt x="37378" y="19008"/>
                </a:lnTo>
                <a:lnTo>
                  <a:pt x="37378" y="19008"/>
                </a:lnTo>
                <a:lnTo>
                  <a:pt x="37480" y="19008"/>
                </a:lnTo>
                <a:lnTo>
                  <a:pt x="37480" y="19392"/>
                </a:lnTo>
                <a:lnTo>
                  <a:pt x="37378" y="19392"/>
                </a:lnTo>
                <a:lnTo>
                  <a:pt x="37378" y="19392"/>
                </a:lnTo>
                <a:lnTo>
                  <a:pt x="37276" y="19392"/>
                </a:lnTo>
                <a:lnTo>
                  <a:pt x="37276" y="19392"/>
                </a:lnTo>
                <a:lnTo>
                  <a:pt x="36919" y="19392"/>
                </a:lnTo>
                <a:lnTo>
                  <a:pt x="36919" y="19392"/>
                </a:lnTo>
                <a:lnTo>
                  <a:pt x="36919" y="19392"/>
                </a:lnTo>
                <a:lnTo>
                  <a:pt x="36919" y="19392"/>
                </a:lnTo>
                <a:lnTo>
                  <a:pt x="36817" y="19392"/>
                </a:lnTo>
                <a:lnTo>
                  <a:pt x="36817" y="19008"/>
                </a:lnTo>
                <a:lnTo>
                  <a:pt x="36714" y="19008"/>
                </a:lnTo>
                <a:lnTo>
                  <a:pt x="36714" y="19008"/>
                </a:lnTo>
                <a:lnTo>
                  <a:pt x="36612" y="19008"/>
                </a:lnTo>
                <a:lnTo>
                  <a:pt x="36612" y="19008"/>
                </a:lnTo>
                <a:lnTo>
                  <a:pt x="36459" y="19008"/>
                </a:lnTo>
                <a:lnTo>
                  <a:pt x="36459" y="18624"/>
                </a:lnTo>
                <a:lnTo>
                  <a:pt x="36255" y="18624"/>
                </a:lnTo>
                <a:lnTo>
                  <a:pt x="36255" y="19008"/>
                </a:lnTo>
                <a:lnTo>
                  <a:pt x="36153" y="19008"/>
                </a:lnTo>
                <a:lnTo>
                  <a:pt x="36153" y="19008"/>
                </a:lnTo>
                <a:lnTo>
                  <a:pt x="36051" y="19008"/>
                </a:lnTo>
                <a:lnTo>
                  <a:pt x="36051" y="19008"/>
                </a:lnTo>
                <a:lnTo>
                  <a:pt x="35897" y="19008"/>
                </a:lnTo>
                <a:lnTo>
                  <a:pt x="35897" y="19392"/>
                </a:lnTo>
                <a:lnTo>
                  <a:pt x="35795" y="19392"/>
                </a:lnTo>
                <a:lnTo>
                  <a:pt x="35795" y="19392"/>
                </a:lnTo>
                <a:lnTo>
                  <a:pt x="35795" y="19392"/>
                </a:lnTo>
                <a:lnTo>
                  <a:pt x="35795" y="19392"/>
                </a:lnTo>
                <a:lnTo>
                  <a:pt x="35897" y="19392"/>
                </a:lnTo>
                <a:lnTo>
                  <a:pt x="35897" y="19776"/>
                </a:lnTo>
                <a:lnTo>
                  <a:pt x="35897" y="19776"/>
                </a:lnTo>
                <a:lnTo>
                  <a:pt x="35897" y="19776"/>
                </a:lnTo>
                <a:lnTo>
                  <a:pt x="35897" y="19776"/>
                </a:lnTo>
                <a:lnTo>
                  <a:pt x="35897" y="20352"/>
                </a:lnTo>
                <a:lnTo>
                  <a:pt x="36051" y="20352"/>
                </a:lnTo>
                <a:lnTo>
                  <a:pt x="36051" y="20352"/>
                </a:lnTo>
                <a:lnTo>
                  <a:pt x="36051" y="20352"/>
                </a:lnTo>
                <a:lnTo>
                  <a:pt x="36051" y="20736"/>
                </a:lnTo>
                <a:lnTo>
                  <a:pt x="36153" y="20736"/>
                </a:lnTo>
                <a:lnTo>
                  <a:pt x="36153" y="20736"/>
                </a:lnTo>
                <a:lnTo>
                  <a:pt x="36255" y="20736"/>
                </a:lnTo>
                <a:lnTo>
                  <a:pt x="36255" y="20736"/>
                </a:lnTo>
                <a:lnTo>
                  <a:pt x="36255" y="20736"/>
                </a:lnTo>
                <a:lnTo>
                  <a:pt x="36255" y="21120"/>
                </a:lnTo>
                <a:lnTo>
                  <a:pt x="36459" y="21120"/>
                </a:lnTo>
                <a:lnTo>
                  <a:pt x="36459" y="21120"/>
                </a:lnTo>
                <a:lnTo>
                  <a:pt x="36714" y="21120"/>
                </a:lnTo>
                <a:lnTo>
                  <a:pt x="36714" y="21120"/>
                </a:lnTo>
                <a:lnTo>
                  <a:pt x="36714" y="21120"/>
                </a:lnTo>
                <a:lnTo>
                  <a:pt x="36714" y="21120"/>
                </a:lnTo>
                <a:lnTo>
                  <a:pt x="36817" y="21120"/>
                </a:lnTo>
                <a:lnTo>
                  <a:pt x="36817" y="21504"/>
                </a:lnTo>
                <a:lnTo>
                  <a:pt x="37174" y="21504"/>
                </a:lnTo>
                <a:lnTo>
                  <a:pt x="37174" y="21120"/>
                </a:lnTo>
                <a:lnTo>
                  <a:pt x="37174" y="21120"/>
                </a:lnTo>
                <a:lnTo>
                  <a:pt x="37174" y="21504"/>
                </a:lnTo>
                <a:lnTo>
                  <a:pt x="37276" y="21504"/>
                </a:lnTo>
                <a:lnTo>
                  <a:pt x="37276" y="21504"/>
                </a:lnTo>
                <a:lnTo>
                  <a:pt x="37378" y="21504"/>
                </a:lnTo>
                <a:lnTo>
                  <a:pt x="37378" y="21504"/>
                </a:lnTo>
                <a:lnTo>
                  <a:pt x="37480" y="21504"/>
                </a:lnTo>
                <a:lnTo>
                  <a:pt x="37480" y="21504"/>
                </a:lnTo>
                <a:lnTo>
                  <a:pt x="37480" y="21504"/>
                </a:lnTo>
                <a:lnTo>
                  <a:pt x="37480" y="21888"/>
                </a:lnTo>
                <a:lnTo>
                  <a:pt x="37480" y="21888"/>
                </a:lnTo>
                <a:lnTo>
                  <a:pt x="37480" y="22464"/>
                </a:lnTo>
                <a:lnTo>
                  <a:pt x="37582" y="22464"/>
                </a:lnTo>
                <a:lnTo>
                  <a:pt x="37582" y="22464"/>
                </a:lnTo>
                <a:lnTo>
                  <a:pt x="37582" y="22464"/>
                </a:lnTo>
                <a:lnTo>
                  <a:pt x="37582" y="22464"/>
                </a:lnTo>
                <a:lnTo>
                  <a:pt x="37480" y="22464"/>
                </a:lnTo>
                <a:lnTo>
                  <a:pt x="37480" y="22464"/>
                </a:lnTo>
                <a:lnTo>
                  <a:pt x="37276" y="22464"/>
                </a:lnTo>
                <a:lnTo>
                  <a:pt x="37276" y="22464"/>
                </a:lnTo>
                <a:lnTo>
                  <a:pt x="37276" y="22464"/>
                </a:lnTo>
                <a:lnTo>
                  <a:pt x="37276" y="21888"/>
                </a:lnTo>
                <a:lnTo>
                  <a:pt x="37174" y="21888"/>
                </a:lnTo>
                <a:lnTo>
                  <a:pt x="37174" y="21888"/>
                </a:lnTo>
                <a:lnTo>
                  <a:pt x="37021" y="21888"/>
                </a:lnTo>
                <a:lnTo>
                  <a:pt x="37021" y="21504"/>
                </a:lnTo>
                <a:lnTo>
                  <a:pt x="36357" y="21504"/>
                </a:lnTo>
                <a:lnTo>
                  <a:pt x="36357" y="21504"/>
                </a:lnTo>
                <a:lnTo>
                  <a:pt x="36255" y="21504"/>
                </a:lnTo>
                <a:lnTo>
                  <a:pt x="36255" y="21504"/>
                </a:lnTo>
                <a:lnTo>
                  <a:pt x="36153" y="21504"/>
                </a:lnTo>
                <a:lnTo>
                  <a:pt x="36153" y="21504"/>
                </a:lnTo>
                <a:lnTo>
                  <a:pt x="35693" y="21504"/>
                </a:lnTo>
                <a:lnTo>
                  <a:pt x="35693" y="21504"/>
                </a:lnTo>
                <a:lnTo>
                  <a:pt x="35591" y="21504"/>
                </a:lnTo>
                <a:lnTo>
                  <a:pt x="35591" y="21120"/>
                </a:lnTo>
                <a:lnTo>
                  <a:pt x="35336" y="21120"/>
                </a:lnTo>
                <a:lnTo>
                  <a:pt x="35336" y="21120"/>
                </a:lnTo>
                <a:lnTo>
                  <a:pt x="35234" y="21120"/>
                </a:lnTo>
                <a:lnTo>
                  <a:pt x="35234" y="21120"/>
                </a:lnTo>
                <a:lnTo>
                  <a:pt x="35234" y="21120"/>
                </a:lnTo>
                <a:lnTo>
                  <a:pt x="35234" y="21120"/>
                </a:lnTo>
                <a:lnTo>
                  <a:pt x="35336" y="21120"/>
                </a:lnTo>
                <a:lnTo>
                  <a:pt x="35336" y="20736"/>
                </a:lnTo>
                <a:lnTo>
                  <a:pt x="35489" y="20736"/>
                </a:lnTo>
                <a:lnTo>
                  <a:pt x="35489" y="20736"/>
                </a:lnTo>
                <a:lnTo>
                  <a:pt x="35489" y="20736"/>
                </a:lnTo>
                <a:lnTo>
                  <a:pt x="35489" y="20352"/>
                </a:lnTo>
                <a:lnTo>
                  <a:pt x="35336" y="20352"/>
                </a:lnTo>
                <a:lnTo>
                  <a:pt x="35336" y="19776"/>
                </a:lnTo>
                <a:lnTo>
                  <a:pt x="35234" y="19776"/>
                </a:lnTo>
                <a:lnTo>
                  <a:pt x="35234" y="19776"/>
                </a:lnTo>
                <a:lnTo>
                  <a:pt x="35234" y="19776"/>
                </a:lnTo>
                <a:lnTo>
                  <a:pt x="35234" y="19392"/>
                </a:lnTo>
                <a:lnTo>
                  <a:pt x="35234" y="19392"/>
                </a:lnTo>
                <a:lnTo>
                  <a:pt x="35234" y="19392"/>
                </a:lnTo>
                <a:lnTo>
                  <a:pt x="35336" y="19392"/>
                </a:lnTo>
                <a:lnTo>
                  <a:pt x="35336" y="19008"/>
                </a:lnTo>
                <a:lnTo>
                  <a:pt x="35489" y="19008"/>
                </a:lnTo>
                <a:lnTo>
                  <a:pt x="35489" y="19008"/>
                </a:lnTo>
                <a:lnTo>
                  <a:pt x="35336" y="19008"/>
                </a:lnTo>
                <a:lnTo>
                  <a:pt x="35336" y="19008"/>
                </a:lnTo>
                <a:lnTo>
                  <a:pt x="35489" y="19008"/>
                </a:lnTo>
                <a:lnTo>
                  <a:pt x="35489" y="18624"/>
                </a:lnTo>
                <a:lnTo>
                  <a:pt x="35489" y="18624"/>
                </a:lnTo>
                <a:lnTo>
                  <a:pt x="35489" y="18624"/>
                </a:lnTo>
                <a:lnTo>
                  <a:pt x="35489" y="18624"/>
                </a:lnTo>
                <a:lnTo>
                  <a:pt x="35489" y="18240"/>
                </a:lnTo>
                <a:lnTo>
                  <a:pt x="35591" y="18240"/>
                </a:lnTo>
                <a:lnTo>
                  <a:pt x="35591" y="18624"/>
                </a:lnTo>
                <a:lnTo>
                  <a:pt x="35591" y="18624"/>
                </a:lnTo>
                <a:lnTo>
                  <a:pt x="35591" y="17664"/>
                </a:lnTo>
                <a:lnTo>
                  <a:pt x="35591" y="17664"/>
                </a:lnTo>
                <a:lnTo>
                  <a:pt x="35591" y="17664"/>
                </a:lnTo>
                <a:lnTo>
                  <a:pt x="35489" y="17664"/>
                </a:lnTo>
                <a:lnTo>
                  <a:pt x="35489" y="17280"/>
                </a:lnTo>
                <a:lnTo>
                  <a:pt x="35591" y="17280"/>
                </a:lnTo>
                <a:lnTo>
                  <a:pt x="35591" y="17280"/>
                </a:lnTo>
                <a:lnTo>
                  <a:pt x="35591" y="17280"/>
                </a:lnTo>
                <a:lnTo>
                  <a:pt x="35591" y="16896"/>
                </a:lnTo>
                <a:lnTo>
                  <a:pt x="35489" y="16896"/>
                </a:lnTo>
                <a:lnTo>
                  <a:pt x="35489" y="16896"/>
                </a:lnTo>
                <a:lnTo>
                  <a:pt x="35489" y="16896"/>
                </a:lnTo>
                <a:lnTo>
                  <a:pt x="35489" y="16896"/>
                </a:lnTo>
                <a:lnTo>
                  <a:pt x="35336" y="16896"/>
                </a:lnTo>
                <a:lnTo>
                  <a:pt x="35336" y="16896"/>
                </a:lnTo>
                <a:lnTo>
                  <a:pt x="35489" y="16896"/>
                </a:lnTo>
                <a:lnTo>
                  <a:pt x="35489" y="16512"/>
                </a:lnTo>
                <a:lnTo>
                  <a:pt x="35489" y="16512"/>
                </a:lnTo>
                <a:lnTo>
                  <a:pt x="35489" y="16512"/>
                </a:lnTo>
                <a:lnTo>
                  <a:pt x="35234" y="16512"/>
                </a:lnTo>
                <a:lnTo>
                  <a:pt x="35234" y="16512"/>
                </a:lnTo>
                <a:lnTo>
                  <a:pt x="35131" y="16512"/>
                </a:lnTo>
                <a:lnTo>
                  <a:pt x="35131" y="16128"/>
                </a:lnTo>
                <a:lnTo>
                  <a:pt x="34927" y="16128"/>
                </a:lnTo>
                <a:lnTo>
                  <a:pt x="34927" y="16128"/>
                </a:lnTo>
                <a:lnTo>
                  <a:pt x="34927" y="16128"/>
                </a:lnTo>
                <a:lnTo>
                  <a:pt x="34927" y="15552"/>
                </a:lnTo>
                <a:lnTo>
                  <a:pt x="35029" y="15552"/>
                </a:lnTo>
                <a:lnTo>
                  <a:pt x="35029" y="15552"/>
                </a:lnTo>
                <a:lnTo>
                  <a:pt x="35029" y="15552"/>
                </a:lnTo>
                <a:lnTo>
                  <a:pt x="35029" y="15552"/>
                </a:lnTo>
                <a:lnTo>
                  <a:pt x="34927" y="15552"/>
                </a:lnTo>
                <a:lnTo>
                  <a:pt x="34927" y="15168"/>
                </a:lnTo>
                <a:lnTo>
                  <a:pt x="34468" y="15168"/>
                </a:lnTo>
                <a:lnTo>
                  <a:pt x="34468" y="15552"/>
                </a:lnTo>
                <a:lnTo>
                  <a:pt x="34468" y="15552"/>
                </a:lnTo>
                <a:lnTo>
                  <a:pt x="34468" y="15552"/>
                </a:lnTo>
                <a:lnTo>
                  <a:pt x="34468" y="15552"/>
                </a:lnTo>
                <a:lnTo>
                  <a:pt x="34468" y="15552"/>
                </a:lnTo>
                <a:lnTo>
                  <a:pt x="34365" y="15552"/>
                </a:lnTo>
                <a:lnTo>
                  <a:pt x="34365" y="16128"/>
                </a:lnTo>
                <a:lnTo>
                  <a:pt x="34468" y="16128"/>
                </a:lnTo>
                <a:lnTo>
                  <a:pt x="34468" y="16128"/>
                </a:lnTo>
                <a:lnTo>
                  <a:pt x="34570" y="16128"/>
                </a:lnTo>
                <a:lnTo>
                  <a:pt x="34570" y="16128"/>
                </a:lnTo>
                <a:lnTo>
                  <a:pt x="34672" y="16128"/>
                </a:lnTo>
                <a:lnTo>
                  <a:pt x="34672" y="16512"/>
                </a:lnTo>
                <a:lnTo>
                  <a:pt x="34927" y="16512"/>
                </a:lnTo>
                <a:lnTo>
                  <a:pt x="34927" y="16512"/>
                </a:lnTo>
                <a:lnTo>
                  <a:pt x="34927" y="16512"/>
                </a:lnTo>
                <a:lnTo>
                  <a:pt x="34927" y="16896"/>
                </a:lnTo>
                <a:lnTo>
                  <a:pt x="35029" y="16896"/>
                </a:lnTo>
                <a:lnTo>
                  <a:pt x="35029" y="16896"/>
                </a:lnTo>
                <a:lnTo>
                  <a:pt x="35029" y="16896"/>
                </a:lnTo>
                <a:lnTo>
                  <a:pt x="35029" y="16896"/>
                </a:lnTo>
                <a:lnTo>
                  <a:pt x="35029" y="16896"/>
                </a:lnTo>
                <a:lnTo>
                  <a:pt x="35029" y="17280"/>
                </a:lnTo>
                <a:lnTo>
                  <a:pt x="35131" y="17280"/>
                </a:lnTo>
                <a:lnTo>
                  <a:pt x="35131" y="17280"/>
                </a:lnTo>
                <a:lnTo>
                  <a:pt x="35131" y="17280"/>
                </a:lnTo>
                <a:lnTo>
                  <a:pt x="35131" y="18240"/>
                </a:lnTo>
                <a:lnTo>
                  <a:pt x="35131" y="18240"/>
                </a:lnTo>
                <a:lnTo>
                  <a:pt x="35131" y="18240"/>
                </a:lnTo>
                <a:lnTo>
                  <a:pt x="35029" y="18240"/>
                </a:lnTo>
                <a:lnTo>
                  <a:pt x="35029" y="18624"/>
                </a:lnTo>
                <a:lnTo>
                  <a:pt x="35029" y="18624"/>
                </a:lnTo>
                <a:lnTo>
                  <a:pt x="35029" y="18624"/>
                </a:lnTo>
                <a:lnTo>
                  <a:pt x="34927" y="18624"/>
                </a:lnTo>
                <a:lnTo>
                  <a:pt x="34927" y="18624"/>
                </a:lnTo>
                <a:lnTo>
                  <a:pt x="34774" y="18624"/>
                </a:lnTo>
                <a:lnTo>
                  <a:pt x="34774" y="19008"/>
                </a:lnTo>
                <a:lnTo>
                  <a:pt x="34774" y="19008"/>
                </a:lnTo>
                <a:lnTo>
                  <a:pt x="34774" y="19008"/>
                </a:lnTo>
                <a:lnTo>
                  <a:pt x="34570" y="19008"/>
                </a:lnTo>
                <a:lnTo>
                  <a:pt x="34570" y="19008"/>
                </a:lnTo>
                <a:lnTo>
                  <a:pt x="34468" y="19008"/>
                </a:lnTo>
                <a:lnTo>
                  <a:pt x="34468" y="19392"/>
                </a:lnTo>
                <a:lnTo>
                  <a:pt x="34212" y="19392"/>
                </a:lnTo>
                <a:lnTo>
                  <a:pt x="34212" y="19392"/>
                </a:lnTo>
                <a:lnTo>
                  <a:pt x="34110" y="19392"/>
                </a:lnTo>
                <a:lnTo>
                  <a:pt x="34110" y="19392"/>
                </a:lnTo>
                <a:lnTo>
                  <a:pt x="34008" y="19392"/>
                </a:lnTo>
                <a:lnTo>
                  <a:pt x="34008" y="19776"/>
                </a:lnTo>
                <a:lnTo>
                  <a:pt x="33906" y="19776"/>
                </a:lnTo>
                <a:lnTo>
                  <a:pt x="33906" y="19776"/>
                </a:lnTo>
                <a:lnTo>
                  <a:pt x="34008" y="19776"/>
                </a:lnTo>
                <a:lnTo>
                  <a:pt x="34008" y="20352"/>
                </a:lnTo>
                <a:lnTo>
                  <a:pt x="33906" y="20352"/>
                </a:lnTo>
                <a:lnTo>
                  <a:pt x="33906" y="20352"/>
                </a:lnTo>
                <a:lnTo>
                  <a:pt x="33906" y="20352"/>
                </a:lnTo>
                <a:lnTo>
                  <a:pt x="33906" y="20352"/>
                </a:lnTo>
                <a:lnTo>
                  <a:pt x="33804" y="20352"/>
                </a:lnTo>
                <a:lnTo>
                  <a:pt x="33804" y="20736"/>
                </a:lnTo>
                <a:lnTo>
                  <a:pt x="33651" y="20736"/>
                </a:lnTo>
                <a:lnTo>
                  <a:pt x="33651" y="20736"/>
                </a:lnTo>
                <a:lnTo>
                  <a:pt x="33651" y="20736"/>
                </a:lnTo>
                <a:lnTo>
                  <a:pt x="33651" y="20736"/>
                </a:lnTo>
                <a:lnTo>
                  <a:pt x="33548" y="20736"/>
                </a:lnTo>
                <a:lnTo>
                  <a:pt x="33548" y="21120"/>
                </a:lnTo>
                <a:lnTo>
                  <a:pt x="33548" y="21120"/>
                </a:lnTo>
                <a:lnTo>
                  <a:pt x="33548" y="21120"/>
                </a:lnTo>
                <a:lnTo>
                  <a:pt x="33651" y="21120"/>
                </a:lnTo>
                <a:lnTo>
                  <a:pt x="33651" y="21120"/>
                </a:lnTo>
                <a:lnTo>
                  <a:pt x="33804" y="21120"/>
                </a:lnTo>
                <a:lnTo>
                  <a:pt x="33804" y="21120"/>
                </a:lnTo>
                <a:lnTo>
                  <a:pt x="33906" y="21120"/>
                </a:lnTo>
                <a:lnTo>
                  <a:pt x="33906" y="21504"/>
                </a:lnTo>
                <a:lnTo>
                  <a:pt x="33906" y="21504"/>
                </a:lnTo>
                <a:lnTo>
                  <a:pt x="33906" y="21504"/>
                </a:lnTo>
                <a:lnTo>
                  <a:pt x="34008" y="21504"/>
                </a:lnTo>
                <a:lnTo>
                  <a:pt x="34008" y="21504"/>
                </a:lnTo>
                <a:lnTo>
                  <a:pt x="34008" y="21504"/>
                </a:lnTo>
                <a:lnTo>
                  <a:pt x="34008" y="21888"/>
                </a:lnTo>
                <a:lnTo>
                  <a:pt x="34110" y="21888"/>
                </a:lnTo>
                <a:lnTo>
                  <a:pt x="34110" y="21888"/>
                </a:lnTo>
                <a:lnTo>
                  <a:pt x="34110" y="21888"/>
                </a:lnTo>
                <a:lnTo>
                  <a:pt x="34110" y="21888"/>
                </a:lnTo>
                <a:lnTo>
                  <a:pt x="34110" y="21888"/>
                </a:lnTo>
                <a:lnTo>
                  <a:pt x="34110" y="22464"/>
                </a:lnTo>
                <a:lnTo>
                  <a:pt x="34212" y="22464"/>
                </a:lnTo>
                <a:lnTo>
                  <a:pt x="34212" y="22464"/>
                </a:lnTo>
                <a:lnTo>
                  <a:pt x="34212" y="22464"/>
                </a:lnTo>
                <a:lnTo>
                  <a:pt x="34212" y="22848"/>
                </a:lnTo>
                <a:lnTo>
                  <a:pt x="34212" y="22848"/>
                </a:lnTo>
                <a:lnTo>
                  <a:pt x="34212" y="22848"/>
                </a:lnTo>
                <a:lnTo>
                  <a:pt x="34365" y="22848"/>
                </a:lnTo>
                <a:lnTo>
                  <a:pt x="34365" y="23232"/>
                </a:lnTo>
                <a:lnTo>
                  <a:pt x="34468" y="23232"/>
                </a:lnTo>
                <a:lnTo>
                  <a:pt x="34468" y="23232"/>
                </a:lnTo>
                <a:lnTo>
                  <a:pt x="34468" y="23232"/>
                </a:lnTo>
                <a:lnTo>
                  <a:pt x="34468" y="23232"/>
                </a:lnTo>
                <a:lnTo>
                  <a:pt x="34570" y="23232"/>
                </a:lnTo>
                <a:lnTo>
                  <a:pt x="34570" y="23616"/>
                </a:lnTo>
                <a:lnTo>
                  <a:pt x="34570" y="23616"/>
                </a:lnTo>
                <a:lnTo>
                  <a:pt x="34570" y="23616"/>
                </a:lnTo>
                <a:lnTo>
                  <a:pt x="34570" y="23616"/>
                </a:lnTo>
                <a:lnTo>
                  <a:pt x="34570" y="24000"/>
                </a:lnTo>
                <a:lnTo>
                  <a:pt x="34468" y="24000"/>
                </a:lnTo>
                <a:lnTo>
                  <a:pt x="34468" y="24000"/>
                </a:lnTo>
                <a:lnTo>
                  <a:pt x="34468" y="24000"/>
                </a:lnTo>
                <a:lnTo>
                  <a:pt x="34468" y="24576"/>
                </a:lnTo>
                <a:lnTo>
                  <a:pt x="34468" y="24576"/>
                </a:lnTo>
                <a:lnTo>
                  <a:pt x="34468" y="24576"/>
                </a:lnTo>
                <a:lnTo>
                  <a:pt x="34365" y="24576"/>
                </a:lnTo>
                <a:lnTo>
                  <a:pt x="34365" y="24576"/>
                </a:lnTo>
                <a:lnTo>
                  <a:pt x="34212" y="24576"/>
                </a:lnTo>
                <a:lnTo>
                  <a:pt x="34212" y="24960"/>
                </a:lnTo>
                <a:lnTo>
                  <a:pt x="34212" y="24960"/>
                </a:lnTo>
                <a:lnTo>
                  <a:pt x="34212" y="24960"/>
                </a:lnTo>
                <a:lnTo>
                  <a:pt x="34110" y="24960"/>
                </a:lnTo>
                <a:lnTo>
                  <a:pt x="34110" y="24960"/>
                </a:lnTo>
                <a:lnTo>
                  <a:pt x="34110" y="24960"/>
                </a:lnTo>
                <a:lnTo>
                  <a:pt x="34110" y="25344"/>
                </a:lnTo>
                <a:lnTo>
                  <a:pt x="34110" y="25344"/>
                </a:lnTo>
                <a:lnTo>
                  <a:pt x="34110" y="25344"/>
                </a:lnTo>
                <a:lnTo>
                  <a:pt x="34110" y="25344"/>
                </a:lnTo>
                <a:lnTo>
                  <a:pt x="34110" y="25344"/>
                </a:lnTo>
                <a:lnTo>
                  <a:pt x="34110" y="25344"/>
                </a:lnTo>
                <a:lnTo>
                  <a:pt x="34110" y="25728"/>
                </a:lnTo>
                <a:lnTo>
                  <a:pt x="34110" y="25728"/>
                </a:lnTo>
                <a:lnTo>
                  <a:pt x="34110" y="25728"/>
                </a:lnTo>
                <a:lnTo>
                  <a:pt x="34110" y="25728"/>
                </a:lnTo>
                <a:lnTo>
                  <a:pt x="34110" y="26112"/>
                </a:lnTo>
                <a:lnTo>
                  <a:pt x="34008" y="26112"/>
                </a:lnTo>
                <a:lnTo>
                  <a:pt x="34008" y="26112"/>
                </a:lnTo>
                <a:lnTo>
                  <a:pt x="34008" y="26112"/>
                </a:lnTo>
                <a:lnTo>
                  <a:pt x="34008" y="26688"/>
                </a:lnTo>
                <a:lnTo>
                  <a:pt x="34008" y="26688"/>
                </a:lnTo>
                <a:lnTo>
                  <a:pt x="34008" y="26688"/>
                </a:lnTo>
                <a:lnTo>
                  <a:pt x="34008" y="26688"/>
                </a:lnTo>
                <a:lnTo>
                  <a:pt x="34008" y="27072"/>
                </a:lnTo>
                <a:lnTo>
                  <a:pt x="34110" y="27072"/>
                </a:lnTo>
                <a:lnTo>
                  <a:pt x="34110" y="27072"/>
                </a:lnTo>
                <a:lnTo>
                  <a:pt x="34212" y="27072"/>
                </a:lnTo>
                <a:lnTo>
                  <a:pt x="34212" y="27072"/>
                </a:lnTo>
                <a:lnTo>
                  <a:pt x="34212" y="27072"/>
                </a:lnTo>
                <a:lnTo>
                  <a:pt x="34212" y="27456"/>
                </a:lnTo>
                <a:lnTo>
                  <a:pt x="34212" y="27456"/>
                </a:lnTo>
                <a:lnTo>
                  <a:pt x="34212" y="27840"/>
                </a:lnTo>
                <a:lnTo>
                  <a:pt x="34212" y="27840"/>
                </a:lnTo>
                <a:lnTo>
                  <a:pt x="34212" y="27840"/>
                </a:lnTo>
                <a:lnTo>
                  <a:pt x="34212" y="27840"/>
                </a:lnTo>
                <a:lnTo>
                  <a:pt x="34212" y="27840"/>
                </a:lnTo>
                <a:lnTo>
                  <a:pt x="34110" y="27840"/>
                </a:lnTo>
                <a:lnTo>
                  <a:pt x="34110" y="28224"/>
                </a:lnTo>
                <a:lnTo>
                  <a:pt x="34212" y="28224"/>
                </a:lnTo>
                <a:lnTo>
                  <a:pt x="34212" y="28224"/>
                </a:lnTo>
                <a:lnTo>
                  <a:pt x="34212" y="28224"/>
                </a:lnTo>
                <a:lnTo>
                  <a:pt x="34212" y="28800"/>
                </a:lnTo>
                <a:lnTo>
                  <a:pt x="34365" y="28800"/>
                </a:lnTo>
                <a:lnTo>
                  <a:pt x="34365" y="28800"/>
                </a:lnTo>
                <a:lnTo>
                  <a:pt x="34365" y="28800"/>
                </a:lnTo>
                <a:lnTo>
                  <a:pt x="34365" y="28800"/>
                </a:lnTo>
                <a:lnTo>
                  <a:pt x="34468" y="28800"/>
                </a:lnTo>
                <a:lnTo>
                  <a:pt x="34468" y="28224"/>
                </a:lnTo>
                <a:lnTo>
                  <a:pt x="34774" y="28224"/>
                </a:lnTo>
                <a:lnTo>
                  <a:pt x="34774" y="28800"/>
                </a:lnTo>
                <a:lnTo>
                  <a:pt x="35234" y="28800"/>
                </a:lnTo>
                <a:lnTo>
                  <a:pt x="35234" y="28224"/>
                </a:lnTo>
                <a:lnTo>
                  <a:pt x="35336" y="28224"/>
                </a:lnTo>
                <a:lnTo>
                  <a:pt x="35336" y="28224"/>
                </a:lnTo>
                <a:lnTo>
                  <a:pt x="35489" y="28224"/>
                </a:lnTo>
                <a:lnTo>
                  <a:pt x="35489" y="27840"/>
                </a:lnTo>
                <a:lnTo>
                  <a:pt x="35795" y="27840"/>
                </a:lnTo>
                <a:lnTo>
                  <a:pt x="35795" y="28224"/>
                </a:lnTo>
                <a:lnTo>
                  <a:pt x="35897" y="28224"/>
                </a:lnTo>
                <a:lnTo>
                  <a:pt x="35897" y="28224"/>
                </a:lnTo>
                <a:lnTo>
                  <a:pt x="36051" y="28224"/>
                </a:lnTo>
                <a:lnTo>
                  <a:pt x="36051" y="28224"/>
                </a:lnTo>
                <a:lnTo>
                  <a:pt x="36357" y="28224"/>
                </a:lnTo>
                <a:lnTo>
                  <a:pt x="36357" y="28800"/>
                </a:lnTo>
                <a:lnTo>
                  <a:pt x="36357" y="28800"/>
                </a:lnTo>
                <a:lnTo>
                  <a:pt x="36357" y="28800"/>
                </a:lnTo>
                <a:lnTo>
                  <a:pt x="36459" y="28800"/>
                </a:lnTo>
                <a:lnTo>
                  <a:pt x="36459" y="28800"/>
                </a:lnTo>
                <a:lnTo>
                  <a:pt x="36612" y="28800"/>
                </a:lnTo>
                <a:lnTo>
                  <a:pt x="36612" y="29184"/>
                </a:lnTo>
                <a:lnTo>
                  <a:pt x="36714" y="29184"/>
                </a:lnTo>
                <a:lnTo>
                  <a:pt x="36714" y="29184"/>
                </a:lnTo>
                <a:lnTo>
                  <a:pt x="36919" y="29184"/>
                </a:lnTo>
                <a:lnTo>
                  <a:pt x="36919" y="29184"/>
                </a:lnTo>
                <a:lnTo>
                  <a:pt x="37021" y="29184"/>
                </a:lnTo>
                <a:lnTo>
                  <a:pt x="37021" y="29568"/>
                </a:lnTo>
                <a:lnTo>
                  <a:pt x="37021" y="29568"/>
                </a:lnTo>
                <a:lnTo>
                  <a:pt x="37021" y="29568"/>
                </a:lnTo>
                <a:lnTo>
                  <a:pt x="37021" y="29568"/>
                </a:lnTo>
                <a:lnTo>
                  <a:pt x="37021" y="30336"/>
                </a:lnTo>
                <a:lnTo>
                  <a:pt x="37174" y="30336"/>
                </a:lnTo>
                <a:lnTo>
                  <a:pt x="37174" y="30336"/>
                </a:lnTo>
                <a:lnTo>
                  <a:pt x="37174" y="30336"/>
                </a:lnTo>
                <a:lnTo>
                  <a:pt x="37174" y="30912"/>
                </a:lnTo>
                <a:lnTo>
                  <a:pt x="37276" y="30912"/>
                </a:lnTo>
                <a:lnTo>
                  <a:pt x="37276" y="30912"/>
                </a:lnTo>
                <a:lnTo>
                  <a:pt x="37276" y="30912"/>
                </a:lnTo>
                <a:lnTo>
                  <a:pt x="37276" y="30912"/>
                </a:lnTo>
                <a:lnTo>
                  <a:pt x="37276" y="30912"/>
                </a:lnTo>
                <a:lnTo>
                  <a:pt x="37276" y="31296"/>
                </a:lnTo>
                <a:lnTo>
                  <a:pt x="37378" y="31296"/>
                </a:lnTo>
                <a:lnTo>
                  <a:pt x="37378" y="31296"/>
                </a:lnTo>
                <a:lnTo>
                  <a:pt x="37021" y="31296"/>
                </a:lnTo>
                <a:lnTo>
                  <a:pt x="37021" y="31296"/>
                </a:lnTo>
                <a:lnTo>
                  <a:pt x="36919" y="31296"/>
                </a:lnTo>
                <a:lnTo>
                  <a:pt x="36919" y="31680"/>
                </a:lnTo>
                <a:lnTo>
                  <a:pt x="36919" y="31680"/>
                </a:lnTo>
                <a:lnTo>
                  <a:pt x="36919" y="31680"/>
                </a:lnTo>
                <a:lnTo>
                  <a:pt x="36919" y="31680"/>
                </a:lnTo>
                <a:lnTo>
                  <a:pt x="36919" y="32448"/>
                </a:lnTo>
                <a:lnTo>
                  <a:pt x="36817" y="32448"/>
                </a:lnTo>
                <a:lnTo>
                  <a:pt x="36817" y="33024"/>
                </a:lnTo>
                <a:lnTo>
                  <a:pt x="36714" y="33024"/>
                </a:lnTo>
                <a:lnTo>
                  <a:pt x="36714" y="33024"/>
                </a:lnTo>
                <a:lnTo>
                  <a:pt x="36612" y="33024"/>
                </a:lnTo>
                <a:lnTo>
                  <a:pt x="36612" y="33024"/>
                </a:lnTo>
                <a:lnTo>
                  <a:pt x="36714" y="33024"/>
                </a:lnTo>
                <a:lnTo>
                  <a:pt x="36714" y="32448"/>
                </a:lnTo>
                <a:lnTo>
                  <a:pt x="36817" y="32448"/>
                </a:lnTo>
                <a:lnTo>
                  <a:pt x="36817" y="32448"/>
                </a:lnTo>
                <a:lnTo>
                  <a:pt x="36714" y="32448"/>
                </a:lnTo>
                <a:lnTo>
                  <a:pt x="36714" y="32064"/>
                </a:lnTo>
                <a:lnTo>
                  <a:pt x="36714" y="32064"/>
                </a:lnTo>
                <a:lnTo>
                  <a:pt x="36714" y="31680"/>
                </a:lnTo>
                <a:lnTo>
                  <a:pt x="36817" y="31680"/>
                </a:lnTo>
                <a:lnTo>
                  <a:pt x="36817" y="31296"/>
                </a:lnTo>
                <a:lnTo>
                  <a:pt x="36817" y="31296"/>
                </a:lnTo>
                <a:lnTo>
                  <a:pt x="36817" y="31296"/>
                </a:lnTo>
                <a:lnTo>
                  <a:pt x="36714" y="31296"/>
                </a:lnTo>
                <a:lnTo>
                  <a:pt x="36714" y="30912"/>
                </a:lnTo>
                <a:lnTo>
                  <a:pt x="36714" y="30912"/>
                </a:lnTo>
                <a:lnTo>
                  <a:pt x="36714" y="30912"/>
                </a:lnTo>
                <a:lnTo>
                  <a:pt x="36817" y="30912"/>
                </a:lnTo>
                <a:lnTo>
                  <a:pt x="36817" y="30912"/>
                </a:lnTo>
                <a:lnTo>
                  <a:pt x="36714" y="30912"/>
                </a:lnTo>
                <a:lnTo>
                  <a:pt x="36714" y="30336"/>
                </a:lnTo>
                <a:lnTo>
                  <a:pt x="36817" y="30336"/>
                </a:lnTo>
                <a:lnTo>
                  <a:pt x="36817" y="30336"/>
                </a:lnTo>
                <a:lnTo>
                  <a:pt x="36714" y="30336"/>
                </a:lnTo>
                <a:lnTo>
                  <a:pt x="36714" y="29952"/>
                </a:lnTo>
                <a:lnTo>
                  <a:pt x="36612" y="29952"/>
                </a:lnTo>
                <a:lnTo>
                  <a:pt x="36612" y="29952"/>
                </a:lnTo>
                <a:lnTo>
                  <a:pt x="36612" y="29952"/>
                </a:lnTo>
                <a:lnTo>
                  <a:pt x="36612" y="29952"/>
                </a:lnTo>
                <a:lnTo>
                  <a:pt x="36459" y="29952"/>
                </a:lnTo>
                <a:lnTo>
                  <a:pt x="36459" y="29568"/>
                </a:lnTo>
                <a:lnTo>
                  <a:pt x="36357" y="29568"/>
                </a:lnTo>
                <a:lnTo>
                  <a:pt x="36357" y="29568"/>
                </a:lnTo>
                <a:lnTo>
                  <a:pt x="36255" y="29568"/>
                </a:lnTo>
                <a:lnTo>
                  <a:pt x="36255" y="29568"/>
                </a:lnTo>
                <a:lnTo>
                  <a:pt x="36255" y="29568"/>
                </a:lnTo>
                <a:lnTo>
                  <a:pt x="36255" y="29184"/>
                </a:lnTo>
                <a:lnTo>
                  <a:pt x="36255" y="29184"/>
                </a:lnTo>
                <a:lnTo>
                  <a:pt x="36255" y="28800"/>
                </a:lnTo>
                <a:lnTo>
                  <a:pt x="36255" y="28800"/>
                </a:lnTo>
                <a:lnTo>
                  <a:pt x="36255" y="28800"/>
                </a:lnTo>
                <a:lnTo>
                  <a:pt x="36153" y="28800"/>
                </a:lnTo>
                <a:lnTo>
                  <a:pt x="36153" y="28800"/>
                </a:lnTo>
                <a:lnTo>
                  <a:pt x="35795" y="28800"/>
                </a:lnTo>
                <a:lnTo>
                  <a:pt x="35795" y="29184"/>
                </a:lnTo>
                <a:lnTo>
                  <a:pt x="35591" y="29184"/>
                </a:lnTo>
                <a:lnTo>
                  <a:pt x="35591" y="29184"/>
                </a:lnTo>
                <a:lnTo>
                  <a:pt x="35234" y="29184"/>
                </a:lnTo>
                <a:lnTo>
                  <a:pt x="35234" y="29184"/>
                </a:lnTo>
                <a:lnTo>
                  <a:pt x="35131" y="29184"/>
                </a:lnTo>
                <a:lnTo>
                  <a:pt x="35131" y="29568"/>
                </a:lnTo>
                <a:lnTo>
                  <a:pt x="34927" y="29568"/>
                </a:lnTo>
                <a:lnTo>
                  <a:pt x="34927" y="29568"/>
                </a:lnTo>
                <a:lnTo>
                  <a:pt x="34774" y="29568"/>
                </a:lnTo>
                <a:lnTo>
                  <a:pt x="34774" y="29568"/>
                </a:lnTo>
                <a:lnTo>
                  <a:pt x="34672" y="29568"/>
                </a:lnTo>
                <a:lnTo>
                  <a:pt x="34672" y="29568"/>
                </a:lnTo>
                <a:lnTo>
                  <a:pt x="34672" y="29568"/>
                </a:lnTo>
                <a:lnTo>
                  <a:pt x="34672" y="30336"/>
                </a:lnTo>
                <a:lnTo>
                  <a:pt x="34672" y="30336"/>
                </a:lnTo>
                <a:lnTo>
                  <a:pt x="34672" y="30336"/>
                </a:lnTo>
                <a:lnTo>
                  <a:pt x="34672" y="30336"/>
                </a:lnTo>
                <a:lnTo>
                  <a:pt x="34672" y="30336"/>
                </a:lnTo>
                <a:lnTo>
                  <a:pt x="34570" y="30336"/>
                </a:lnTo>
                <a:lnTo>
                  <a:pt x="34570" y="30912"/>
                </a:lnTo>
                <a:lnTo>
                  <a:pt x="34570" y="30912"/>
                </a:lnTo>
                <a:lnTo>
                  <a:pt x="34570" y="30912"/>
                </a:lnTo>
                <a:lnTo>
                  <a:pt x="34570" y="30912"/>
                </a:lnTo>
                <a:lnTo>
                  <a:pt x="34570" y="31296"/>
                </a:lnTo>
                <a:lnTo>
                  <a:pt x="34672" y="31296"/>
                </a:lnTo>
                <a:lnTo>
                  <a:pt x="34672" y="31296"/>
                </a:lnTo>
                <a:lnTo>
                  <a:pt x="34774" y="31296"/>
                </a:lnTo>
                <a:lnTo>
                  <a:pt x="34774" y="31296"/>
                </a:lnTo>
                <a:lnTo>
                  <a:pt x="34774" y="31296"/>
                </a:lnTo>
                <a:lnTo>
                  <a:pt x="34774" y="31680"/>
                </a:lnTo>
                <a:lnTo>
                  <a:pt x="34774" y="31680"/>
                </a:lnTo>
                <a:lnTo>
                  <a:pt x="34774" y="31680"/>
                </a:lnTo>
                <a:lnTo>
                  <a:pt x="34927" y="31680"/>
                </a:lnTo>
                <a:lnTo>
                  <a:pt x="34927" y="31680"/>
                </a:lnTo>
                <a:lnTo>
                  <a:pt x="34927" y="31680"/>
                </a:lnTo>
                <a:lnTo>
                  <a:pt x="34927" y="33024"/>
                </a:lnTo>
                <a:lnTo>
                  <a:pt x="34927" y="33024"/>
                </a:lnTo>
                <a:lnTo>
                  <a:pt x="34927" y="33408"/>
                </a:lnTo>
                <a:lnTo>
                  <a:pt x="34774" y="33408"/>
                </a:lnTo>
                <a:lnTo>
                  <a:pt x="34774" y="33408"/>
                </a:lnTo>
                <a:lnTo>
                  <a:pt x="34774" y="33408"/>
                </a:lnTo>
                <a:lnTo>
                  <a:pt x="34774" y="33408"/>
                </a:lnTo>
                <a:lnTo>
                  <a:pt x="34672" y="33408"/>
                </a:lnTo>
                <a:lnTo>
                  <a:pt x="34672" y="33792"/>
                </a:lnTo>
                <a:lnTo>
                  <a:pt x="34570" y="33792"/>
                </a:lnTo>
                <a:lnTo>
                  <a:pt x="34570" y="33792"/>
                </a:lnTo>
                <a:lnTo>
                  <a:pt x="34468" y="33792"/>
                </a:lnTo>
                <a:lnTo>
                  <a:pt x="34468" y="33792"/>
                </a:lnTo>
                <a:lnTo>
                  <a:pt x="34468" y="33792"/>
                </a:lnTo>
                <a:lnTo>
                  <a:pt x="34468" y="34176"/>
                </a:lnTo>
                <a:lnTo>
                  <a:pt x="34365" y="34176"/>
                </a:lnTo>
                <a:lnTo>
                  <a:pt x="34365" y="34176"/>
                </a:lnTo>
                <a:lnTo>
                  <a:pt x="34365" y="34176"/>
                </a:lnTo>
                <a:lnTo>
                  <a:pt x="34365" y="34176"/>
                </a:lnTo>
                <a:lnTo>
                  <a:pt x="34212" y="34176"/>
                </a:lnTo>
                <a:lnTo>
                  <a:pt x="34212" y="35136"/>
                </a:lnTo>
                <a:lnTo>
                  <a:pt x="34212" y="35136"/>
                </a:lnTo>
                <a:lnTo>
                  <a:pt x="34212" y="35520"/>
                </a:lnTo>
                <a:lnTo>
                  <a:pt x="34110" y="35520"/>
                </a:lnTo>
                <a:lnTo>
                  <a:pt x="34110" y="35520"/>
                </a:lnTo>
                <a:lnTo>
                  <a:pt x="34008" y="35520"/>
                </a:lnTo>
                <a:lnTo>
                  <a:pt x="34008" y="35904"/>
                </a:lnTo>
                <a:lnTo>
                  <a:pt x="34008" y="35904"/>
                </a:lnTo>
                <a:lnTo>
                  <a:pt x="34008" y="35904"/>
                </a:lnTo>
                <a:lnTo>
                  <a:pt x="33906" y="35904"/>
                </a:lnTo>
                <a:lnTo>
                  <a:pt x="33906" y="35904"/>
                </a:lnTo>
                <a:lnTo>
                  <a:pt x="33651" y="35904"/>
                </a:lnTo>
                <a:lnTo>
                  <a:pt x="33651" y="36288"/>
                </a:lnTo>
                <a:lnTo>
                  <a:pt x="33548" y="36288"/>
                </a:lnTo>
                <a:lnTo>
                  <a:pt x="33548" y="36288"/>
                </a:lnTo>
                <a:lnTo>
                  <a:pt x="33548" y="36288"/>
                </a:lnTo>
                <a:lnTo>
                  <a:pt x="33548" y="36288"/>
                </a:lnTo>
                <a:lnTo>
                  <a:pt x="33446" y="36288"/>
                </a:lnTo>
                <a:lnTo>
                  <a:pt x="33446" y="36672"/>
                </a:lnTo>
                <a:lnTo>
                  <a:pt x="33242" y="36672"/>
                </a:lnTo>
                <a:lnTo>
                  <a:pt x="33242" y="36672"/>
                </a:lnTo>
                <a:lnTo>
                  <a:pt x="33242" y="36672"/>
                </a:lnTo>
                <a:lnTo>
                  <a:pt x="33242" y="36672"/>
                </a:lnTo>
                <a:lnTo>
                  <a:pt x="33089" y="36672"/>
                </a:lnTo>
                <a:lnTo>
                  <a:pt x="33089" y="37248"/>
                </a:lnTo>
                <a:lnTo>
                  <a:pt x="33089" y="37248"/>
                </a:lnTo>
                <a:lnTo>
                  <a:pt x="33089" y="37248"/>
                </a:lnTo>
                <a:lnTo>
                  <a:pt x="33089" y="37248"/>
                </a:lnTo>
                <a:lnTo>
                  <a:pt x="33089" y="37248"/>
                </a:lnTo>
                <a:lnTo>
                  <a:pt x="33089" y="37248"/>
                </a:lnTo>
                <a:lnTo>
                  <a:pt x="33089" y="37632"/>
                </a:lnTo>
                <a:lnTo>
                  <a:pt x="32987" y="37632"/>
                </a:lnTo>
                <a:lnTo>
                  <a:pt x="32987" y="37632"/>
                </a:lnTo>
                <a:lnTo>
                  <a:pt x="32987" y="37632"/>
                </a:lnTo>
                <a:lnTo>
                  <a:pt x="32987" y="37632"/>
                </a:lnTo>
                <a:lnTo>
                  <a:pt x="32987" y="37632"/>
                </a:lnTo>
                <a:lnTo>
                  <a:pt x="32987" y="38016"/>
                </a:lnTo>
                <a:lnTo>
                  <a:pt x="32680" y="38016"/>
                </a:lnTo>
                <a:lnTo>
                  <a:pt x="32680" y="37632"/>
                </a:lnTo>
                <a:lnTo>
                  <a:pt x="32680" y="37632"/>
                </a:lnTo>
                <a:lnTo>
                  <a:pt x="32680" y="37632"/>
                </a:lnTo>
                <a:lnTo>
                  <a:pt x="32425" y="37632"/>
                </a:lnTo>
                <a:lnTo>
                  <a:pt x="32425" y="37632"/>
                </a:lnTo>
                <a:lnTo>
                  <a:pt x="32221" y="37632"/>
                </a:lnTo>
                <a:lnTo>
                  <a:pt x="32221" y="37248"/>
                </a:lnTo>
                <a:lnTo>
                  <a:pt x="32119" y="37248"/>
                </a:lnTo>
                <a:lnTo>
                  <a:pt x="32119" y="37632"/>
                </a:lnTo>
                <a:lnTo>
                  <a:pt x="31863" y="37632"/>
                </a:lnTo>
                <a:lnTo>
                  <a:pt x="31863" y="37632"/>
                </a:lnTo>
                <a:lnTo>
                  <a:pt x="31659" y="37632"/>
                </a:lnTo>
                <a:lnTo>
                  <a:pt x="31659" y="37632"/>
                </a:lnTo>
                <a:lnTo>
                  <a:pt x="31557" y="37632"/>
                </a:lnTo>
                <a:lnTo>
                  <a:pt x="31557" y="37248"/>
                </a:lnTo>
                <a:lnTo>
                  <a:pt x="31557" y="37248"/>
                </a:lnTo>
                <a:lnTo>
                  <a:pt x="31557" y="36672"/>
                </a:lnTo>
                <a:lnTo>
                  <a:pt x="31557" y="36672"/>
                </a:lnTo>
                <a:lnTo>
                  <a:pt x="31557" y="36288"/>
                </a:lnTo>
                <a:lnTo>
                  <a:pt x="31659" y="36288"/>
                </a:lnTo>
                <a:lnTo>
                  <a:pt x="31659" y="36672"/>
                </a:lnTo>
                <a:lnTo>
                  <a:pt x="31557" y="36672"/>
                </a:lnTo>
                <a:lnTo>
                  <a:pt x="31557" y="36672"/>
                </a:lnTo>
                <a:lnTo>
                  <a:pt x="31761" y="36672"/>
                </a:lnTo>
                <a:lnTo>
                  <a:pt x="31761" y="37248"/>
                </a:lnTo>
                <a:lnTo>
                  <a:pt x="31863" y="37248"/>
                </a:lnTo>
                <a:lnTo>
                  <a:pt x="31863" y="37248"/>
                </a:lnTo>
                <a:lnTo>
                  <a:pt x="31965" y="37248"/>
                </a:lnTo>
                <a:lnTo>
                  <a:pt x="31965" y="37248"/>
                </a:lnTo>
                <a:lnTo>
                  <a:pt x="32323" y="37248"/>
                </a:lnTo>
                <a:lnTo>
                  <a:pt x="32323" y="36672"/>
                </a:lnTo>
                <a:lnTo>
                  <a:pt x="32323" y="36672"/>
                </a:lnTo>
                <a:lnTo>
                  <a:pt x="32323" y="36672"/>
                </a:lnTo>
                <a:lnTo>
                  <a:pt x="32323" y="36672"/>
                </a:lnTo>
                <a:lnTo>
                  <a:pt x="32323" y="36672"/>
                </a:lnTo>
                <a:lnTo>
                  <a:pt x="32323" y="36672"/>
                </a:lnTo>
                <a:lnTo>
                  <a:pt x="32323" y="36672"/>
                </a:lnTo>
                <a:lnTo>
                  <a:pt x="32425" y="36672"/>
                </a:lnTo>
                <a:lnTo>
                  <a:pt x="32425" y="36672"/>
                </a:lnTo>
                <a:lnTo>
                  <a:pt x="32527" y="36672"/>
                </a:lnTo>
                <a:lnTo>
                  <a:pt x="32527" y="36672"/>
                </a:lnTo>
                <a:lnTo>
                  <a:pt x="32527" y="36672"/>
                </a:lnTo>
                <a:lnTo>
                  <a:pt x="32527" y="36288"/>
                </a:lnTo>
                <a:lnTo>
                  <a:pt x="32680" y="36288"/>
                </a:lnTo>
                <a:lnTo>
                  <a:pt x="32680" y="36288"/>
                </a:lnTo>
                <a:lnTo>
                  <a:pt x="32527" y="36288"/>
                </a:lnTo>
                <a:lnTo>
                  <a:pt x="32527" y="35904"/>
                </a:lnTo>
                <a:lnTo>
                  <a:pt x="32527" y="35904"/>
                </a:lnTo>
                <a:lnTo>
                  <a:pt x="32527" y="35904"/>
                </a:lnTo>
                <a:lnTo>
                  <a:pt x="32527" y="35904"/>
                </a:lnTo>
                <a:lnTo>
                  <a:pt x="32527" y="35904"/>
                </a:lnTo>
                <a:lnTo>
                  <a:pt x="32680" y="35904"/>
                </a:lnTo>
                <a:lnTo>
                  <a:pt x="32680" y="35904"/>
                </a:lnTo>
                <a:lnTo>
                  <a:pt x="32680" y="35904"/>
                </a:lnTo>
                <a:lnTo>
                  <a:pt x="32680" y="35904"/>
                </a:lnTo>
                <a:lnTo>
                  <a:pt x="32782" y="35904"/>
                </a:lnTo>
                <a:lnTo>
                  <a:pt x="32782" y="35520"/>
                </a:lnTo>
                <a:lnTo>
                  <a:pt x="32782" y="35520"/>
                </a:lnTo>
                <a:lnTo>
                  <a:pt x="32782" y="35520"/>
                </a:lnTo>
                <a:lnTo>
                  <a:pt x="32885" y="35520"/>
                </a:lnTo>
                <a:lnTo>
                  <a:pt x="32885" y="35136"/>
                </a:lnTo>
                <a:lnTo>
                  <a:pt x="32987" y="35136"/>
                </a:lnTo>
                <a:lnTo>
                  <a:pt x="32987" y="35136"/>
                </a:lnTo>
                <a:lnTo>
                  <a:pt x="32987" y="35136"/>
                </a:lnTo>
                <a:lnTo>
                  <a:pt x="32987" y="34560"/>
                </a:lnTo>
                <a:lnTo>
                  <a:pt x="32987" y="34560"/>
                </a:lnTo>
                <a:lnTo>
                  <a:pt x="32987" y="34176"/>
                </a:lnTo>
                <a:lnTo>
                  <a:pt x="33242" y="34176"/>
                </a:lnTo>
                <a:lnTo>
                  <a:pt x="33242" y="34176"/>
                </a:lnTo>
                <a:lnTo>
                  <a:pt x="33242" y="34176"/>
                </a:lnTo>
                <a:lnTo>
                  <a:pt x="33242" y="34176"/>
                </a:lnTo>
                <a:lnTo>
                  <a:pt x="33242" y="34176"/>
                </a:lnTo>
                <a:lnTo>
                  <a:pt x="33242" y="33792"/>
                </a:lnTo>
                <a:lnTo>
                  <a:pt x="33344" y="33792"/>
                </a:lnTo>
                <a:lnTo>
                  <a:pt x="33344" y="33792"/>
                </a:lnTo>
                <a:lnTo>
                  <a:pt x="33344" y="33792"/>
                </a:lnTo>
                <a:lnTo>
                  <a:pt x="33344" y="33408"/>
                </a:lnTo>
                <a:lnTo>
                  <a:pt x="33548" y="33408"/>
                </a:lnTo>
                <a:lnTo>
                  <a:pt x="33548" y="33408"/>
                </a:lnTo>
                <a:lnTo>
                  <a:pt x="33651" y="33408"/>
                </a:lnTo>
                <a:lnTo>
                  <a:pt x="33651" y="33024"/>
                </a:lnTo>
                <a:lnTo>
                  <a:pt x="33651" y="33024"/>
                </a:lnTo>
                <a:lnTo>
                  <a:pt x="33651" y="33024"/>
                </a:lnTo>
                <a:lnTo>
                  <a:pt x="33804" y="33024"/>
                </a:lnTo>
                <a:lnTo>
                  <a:pt x="33804" y="32448"/>
                </a:lnTo>
                <a:lnTo>
                  <a:pt x="33804" y="32448"/>
                </a:lnTo>
                <a:lnTo>
                  <a:pt x="33804" y="32064"/>
                </a:lnTo>
                <a:lnTo>
                  <a:pt x="33804" y="32064"/>
                </a:lnTo>
                <a:lnTo>
                  <a:pt x="33804" y="32064"/>
                </a:lnTo>
                <a:lnTo>
                  <a:pt x="33651" y="32064"/>
                </a:lnTo>
                <a:lnTo>
                  <a:pt x="33651" y="32064"/>
                </a:lnTo>
                <a:lnTo>
                  <a:pt x="33651" y="32064"/>
                </a:lnTo>
                <a:lnTo>
                  <a:pt x="33651" y="31680"/>
                </a:lnTo>
                <a:lnTo>
                  <a:pt x="33651" y="31680"/>
                </a:lnTo>
                <a:lnTo>
                  <a:pt x="33651" y="31296"/>
                </a:lnTo>
                <a:lnTo>
                  <a:pt x="33651" y="31296"/>
                </a:lnTo>
                <a:lnTo>
                  <a:pt x="33651" y="31296"/>
                </a:lnTo>
                <a:lnTo>
                  <a:pt x="33804" y="31296"/>
                </a:lnTo>
                <a:lnTo>
                  <a:pt x="33804" y="31296"/>
                </a:lnTo>
                <a:lnTo>
                  <a:pt x="33906" y="31296"/>
                </a:lnTo>
                <a:lnTo>
                  <a:pt x="33906" y="30912"/>
                </a:lnTo>
                <a:lnTo>
                  <a:pt x="33906" y="30912"/>
                </a:lnTo>
                <a:lnTo>
                  <a:pt x="33906" y="30912"/>
                </a:lnTo>
                <a:lnTo>
                  <a:pt x="34008" y="30912"/>
                </a:lnTo>
                <a:lnTo>
                  <a:pt x="34008" y="30336"/>
                </a:lnTo>
                <a:lnTo>
                  <a:pt x="34008" y="30336"/>
                </a:lnTo>
                <a:lnTo>
                  <a:pt x="34008" y="30912"/>
                </a:lnTo>
                <a:lnTo>
                  <a:pt x="34110" y="30912"/>
                </a:lnTo>
                <a:lnTo>
                  <a:pt x="34110" y="30336"/>
                </a:lnTo>
                <a:lnTo>
                  <a:pt x="34008" y="30336"/>
                </a:lnTo>
                <a:lnTo>
                  <a:pt x="34008" y="30336"/>
                </a:lnTo>
                <a:lnTo>
                  <a:pt x="34008" y="30336"/>
                </a:lnTo>
                <a:lnTo>
                  <a:pt x="34008" y="29952"/>
                </a:lnTo>
                <a:lnTo>
                  <a:pt x="34008" y="29952"/>
                </a:lnTo>
                <a:lnTo>
                  <a:pt x="34008" y="29952"/>
                </a:lnTo>
                <a:lnTo>
                  <a:pt x="33906" y="29952"/>
                </a:lnTo>
                <a:lnTo>
                  <a:pt x="33906" y="29952"/>
                </a:lnTo>
                <a:lnTo>
                  <a:pt x="33804" y="29952"/>
                </a:lnTo>
                <a:lnTo>
                  <a:pt x="33804" y="29568"/>
                </a:lnTo>
                <a:lnTo>
                  <a:pt x="33651" y="29568"/>
                </a:lnTo>
                <a:lnTo>
                  <a:pt x="33651" y="29568"/>
                </a:lnTo>
                <a:lnTo>
                  <a:pt x="33548" y="29568"/>
                </a:lnTo>
                <a:lnTo>
                  <a:pt x="33548" y="29568"/>
                </a:lnTo>
                <a:lnTo>
                  <a:pt x="33446" y="29568"/>
                </a:lnTo>
                <a:lnTo>
                  <a:pt x="33446" y="29568"/>
                </a:lnTo>
                <a:lnTo>
                  <a:pt x="33446" y="29568"/>
                </a:lnTo>
                <a:lnTo>
                  <a:pt x="33446" y="29184"/>
                </a:lnTo>
                <a:lnTo>
                  <a:pt x="33344" y="29184"/>
                </a:lnTo>
                <a:lnTo>
                  <a:pt x="33344" y="29184"/>
                </a:lnTo>
                <a:lnTo>
                  <a:pt x="33344" y="29184"/>
                </a:lnTo>
                <a:lnTo>
                  <a:pt x="33344" y="29184"/>
                </a:lnTo>
                <a:lnTo>
                  <a:pt x="33344" y="29184"/>
                </a:lnTo>
                <a:lnTo>
                  <a:pt x="33344" y="28800"/>
                </a:lnTo>
                <a:lnTo>
                  <a:pt x="33242" y="28800"/>
                </a:lnTo>
                <a:lnTo>
                  <a:pt x="33242" y="28800"/>
                </a:lnTo>
                <a:lnTo>
                  <a:pt x="33242" y="28800"/>
                </a:lnTo>
                <a:lnTo>
                  <a:pt x="33242" y="28224"/>
                </a:lnTo>
                <a:lnTo>
                  <a:pt x="33242" y="28224"/>
                </a:lnTo>
                <a:lnTo>
                  <a:pt x="33242" y="28224"/>
                </a:lnTo>
                <a:lnTo>
                  <a:pt x="33344" y="28224"/>
                </a:lnTo>
                <a:lnTo>
                  <a:pt x="33344" y="27840"/>
                </a:lnTo>
                <a:lnTo>
                  <a:pt x="33344" y="27840"/>
                </a:lnTo>
                <a:lnTo>
                  <a:pt x="33344" y="27840"/>
                </a:lnTo>
                <a:lnTo>
                  <a:pt x="33344" y="27840"/>
                </a:lnTo>
                <a:lnTo>
                  <a:pt x="33344" y="27456"/>
                </a:lnTo>
                <a:lnTo>
                  <a:pt x="33344" y="27456"/>
                </a:lnTo>
                <a:lnTo>
                  <a:pt x="33344" y="27456"/>
                </a:lnTo>
                <a:lnTo>
                  <a:pt x="33344" y="27456"/>
                </a:lnTo>
                <a:lnTo>
                  <a:pt x="33344" y="27072"/>
                </a:lnTo>
                <a:lnTo>
                  <a:pt x="33344" y="27072"/>
                </a:lnTo>
                <a:lnTo>
                  <a:pt x="33344" y="27072"/>
                </a:lnTo>
                <a:lnTo>
                  <a:pt x="33344" y="27072"/>
                </a:lnTo>
                <a:lnTo>
                  <a:pt x="33344" y="26688"/>
                </a:lnTo>
                <a:lnTo>
                  <a:pt x="33344" y="26688"/>
                </a:lnTo>
                <a:lnTo>
                  <a:pt x="33344" y="26688"/>
                </a:lnTo>
                <a:lnTo>
                  <a:pt x="33344" y="26688"/>
                </a:lnTo>
                <a:lnTo>
                  <a:pt x="33344" y="25728"/>
                </a:lnTo>
                <a:lnTo>
                  <a:pt x="33344" y="25728"/>
                </a:lnTo>
                <a:lnTo>
                  <a:pt x="33344" y="25728"/>
                </a:lnTo>
                <a:lnTo>
                  <a:pt x="33344" y="25728"/>
                </a:lnTo>
                <a:lnTo>
                  <a:pt x="33344" y="25728"/>
                </a:lnTo>
                <a:lnTo>
                  <a:pt x="33242" y="25728"/>
                </a:lnTo>
                <a:lnTo>
                  <a:pt x="33242" y="25344"/>
                </a:lnTo>
                <a:lnTo>
                  <a:pt x="33344" y="25344"/>
                </a:lnTo>
                <a:lnTo>
                  <a:pt x="33344" y="24960"/>
                </a:lnTo>
                <a:lnTo>
                  <a:pt x="33242" y="24960"/>
                </a:lnTo>
                <a:lnTo>
                  <a:pt x="33242" y="24960"/>
                </a:lnTo>
                <a:lnTo>
                  <a:pt x="33242" y="24960"/>
                </a:lnTo>
                <a:lnTo>
                  <a:pt x="33242" y="24576"/>
                </a:lnTo>
                <a:lnTo>
                  <a:pt x="33344" y="24576"/>
                </a:lnTo>
                <a:lnTo>
                  <a:pt x="33344" y="24576"/>
                </a:lnTo>
                <a:lnTo>
                  <a:pt x="33344" y="24576"/>
                </a:lnTo>
                <a:lnTo>
                  <a:pt x="33344" y="24576"/>
                </a:lnTo>
                <a:lnTo>
                  <a:pt x="33446" y="24576"/>
                </a:lnTo>
                <a:lnTo>
                  <a:pt x="33446" y="23616"/>
                </a:lnTo>
                <a:lnTo>
                  <a:pt x="33446" y="23616"/>
                </a:lnTo>
                <a:lnTo>
                  <a:pt x="33446" y="23616"/>
                </a:lnTo>
                <a:lnTo>
                  <a:pt x="33446" y="23616"/>
                </a:lnTo>
                <a:lnTo>
                  <a:pt x="33446" y="23232"/>
                </a:lnTo>
                <a:lnTo>
                  <a:pt x="33446" y="23232"/>
                </a:lnTo>
                <a:lnTo>
                  <a:pt x="33446" y="22464"/>
                </a:lnTo>
                <a:lnTo>
                  <a:pt x="33446" y="22464"/>
                </a:lnTo>
                <a:lnTo>
                  <a:pt x="33446" y="22464"/>
                </a:lnTo>
                <a:lnTo>
                  <a:pt x="33344" y="22464"/>
                </a:lnTo>
                <a:lnTo>
                  <a:pt x="33344" y="22464"/>
                </a:lnTo>
                <a:lnTo>
                  <a:pt x="33344" y="22464"/>
                </a:lnTo>
                <a:lnTo>
                  <a:pt x="33344" y="21888"/>
                </a:lnTo>
                <a:lnTo>
                  <a:pt x="33344" y="21888"/>
                </a:lnTo>
                <a:lnTo>
                  <a:pt x="33344" y="21888"/>
                </a:lnTo>
                <a:lnTo>
                  <a:pt x="33344" y="21888"/>
                </a:lnTo>
                <a:lnTo>
                  <a:pt x="33344" y="21504"/>
                </a:lnTo>
                <a:lnTo>
                  <a:pt x="33242" y="21504"/>
                </a:lnTo>
                <a:lnTo>
                  <a:pt x="33242" y="21504"/>
                </a:lnTo>
                <a:lnTo>
                  <a:pt x="33089" y="21504"/>
                </a:lnTo>
                <a:lnTo>
                  <a:pt x="33089" y="21504"/>
                </a:lnTo>
                <a:lnTo>
                  <a:pt x="32987" y="21504"/>
                </a:lnTo>
                <a:lnTo>
                  <a:pt x="32987" y="21120"/>
                </a:lnTo>
                <a:lnTo>
                  <a:pt x="32885" y="21120"/>
                </a:lnTo>
                <a:lnTo>
                  <a:pt x="32885" y="21120"/>
                </a:lnTo>
                <a:lnTo>
                  <a:pt x="32885" y="21120"/>
                </a:lnTo>
                <a:lnTo>
                  <a:pt x="32885" y="21120"/>
                </a:lnTo>
                <a:lnTo>
                  <a:pt x="32782" y="21120"/>
                </a:lnTo>
                <a:lnTo>
                  <a:pt x="32782" y="20736"/>
                </a:lnTo>
                <a:lnTo>
                  <a:pt x="32885" y="20736"/>
                </a:lnTo>
                <a:lnTo>
                  <a:pt x="32885" y="20736"/>
                </a:lnTo>
                <a:lnTo>
                  <a:pt x="32987" y="20736"/>
                </a:lnTo>
                <a:lnTo>
                  <a:pt x="32987" y="20352"/>
                </a:lnTo>
                <a:lnTo>
                  <a:pt x="32987" y="20352"/>
                </a:lnTo>
                <a:lnTo>
                  <a:pt x="32987" y="20352"/>
                </a:lnTo>
                <a:lnTo>
                  <a:pt x="32987" y="20352"/>
                </a:lnTo>
                <a:lnTo>
                  <a:pt x="32987" y="20352"/>
                </a:lnTo>
                <a:lnTo>
                  <a:pt x="33089" y="20352"/>
                </a:lnTo>
                <a:lnTo>
                  <a:pt x="33089" y="19776"/>
                </a:lnTo>
                <a:lnTo>
                  <a:pt x="33089" y="19776"/>
                </a:lnTo>
                <a:lnTo>
                  <a:pt x="33089" y="19392"/>
                </a:lnTo>
                <a:lnTo>
                  <a:pt x="33242" y="19392"/>
                </a:lnTo>
                <a:lnTo>
                  <a:pt x="33242" y="19392"/>
                </a:lnTo>
                <a:lnTo>
                  <a:pt x="33242" y="19392"/>
                </a:lnTo>
                <a:lnTo>
                  <a:pt x="33242" y="19392"/>
                </a:lnTo>
                <a:lnTo>
                  <a:pt x="33344" y="19392"/>
                </a:lnTo>
                <a:lnTo>
                  <a:pt x="33344" y="19008"/>
                </a:lnTo>
                <a:lnTo>
                  <a:pt x="33242" y="19008"/>
                </a:lnTo>
                <a:lnTo>
                  <a:pt x="33242" y="19008"/>
                </a:lnTo>
                <a:lnTo>
                  <a:pt x="33344" y="19008"/>
                </a:lnTo>
                <a:lnTo>
                  <a:pt x="33344" y="19008"/>
                </a:lnTo>
                <a:lnTo>
                  <a:pt x="33344" y="19008"/>
                </a:lnTo>
                <a:lnTo>
                  <a:pt x="33344" y="18624"/>
                </a:lnTo>
                <a:lnTo>
                  <a:pt x="33344" y="18624"/>
                </a:lnTo>
                <a:lnTo>
                  <a:pt x="33344" y="18240"/>
                </a:lnTo>
                <a:lnTo>
                  <a:pt x="33446" y="18240"/>
                </a:lnTo>
                <a:lnTo>
                  <a:pt x="33446" y="18240"/>
                </a:lnTo>
                <a:lnTo>
                  <a:pt x="33446" y="18240"/>
                </a:lnTo>
                <a:lnTo>
                  <a:pt x="33446" y="17664"/>
                </a:lnTo>
                <a:lnTo>
                  <a:pt x="33446" y="17664"/>
                </a:lnTo>
                <a:lnTo>
                  <a:pt x="33446" y="17280"/>
                </a:lnTo>
                <a:lnTo>
                  <a:pt x="33344" y="17280"/>
                </a:lnTo>
                <a:lnTo>
                  <a:pt x="33344" y="16896"/>
                </a:lnTo>
                <a:lnTo>
                  <a:pt x="33446" y="16896"/>
                </a:lnTo>
                <a:lnTo>
                  <a:pt x="33446" y="17280"/>
                </a:lnTo>
                <a:lnTo>
                  <a:pt x="33548" y="17280"/>
                </a:lnTo>
                <a:lnTo>
                  <a:pt x="33548" y="16896"/>
                </a:lnTo>
                <a:lnTo>
                  <a:pt x="33548" y="16896"/>
                </a:lnTo>
                <a:lnTo>
                  <a:pt x="33548" y="16896"/>
                </a:lnTo>
                <a:lnTo>
                  <a:pt x="33548" y="16896"/>
                </a:lnTo>
                <a:lnTo>
                  <a:pt x="33548" y="16896"/>
                </a:lnTo>
                <a:lnTo>
                  <a:pt x="33446" y="16896"/>
                </a:lnTo>
                <a:lnTo>
                  <a:pt x="33446" y="16512"/>
                </a:lnTo>
                <a:lnTo>
                  <a:pt x="33242" y="16512"/>
                </a:lnTo>
                <a:lnTo>
                  <a:pt x="33242" y="16512"/>
                </a:lnTo>
                <a:lnTo>
                  <a:pt x="32987" y="16512"/>
                </a:lnTo>
                <a:lnTo>
                  <a:pt x="32987" y="16512"/>
                </a:lnTo>
                <a:lnTo>
                  <a:pt x="32782" y="16512"/>
                </a:lnTo>
                <a:lnTo>
                  <a:pt x="32782" y="16128"/>
                </a:lnTo>
                <a:lnTo>
                  <a:pt x="32527" y="16128"/>
                </a:lnTo>
                <a:lnTo>
                  <a:pt x="32527" y="16128"/>
                </a:lnTo>
                <a:lnTo>
                  <a:pt x="31965" y="16128"/>
                </a:lnTo>
                <a:lnTo>
                  <a:pt x="31965" y="16128"/>
                </a:lnTo>
                <a:lnTo>
                  <a:pt x="31863" y="16128"/>
                </a:lnTo>
                <a:lnTo>
                  <a:pt x="31863" y="16128"/>
                </a:lnTo>
                <a:lnTo>
                  <a:pt x="31557" y="16128"/>
                </a:lnTo>
                <a:lnTo>
                  <a:pt x="31557" y="16128"/>
                </a:lnTo>
                <a:lnTo>
                  <a:pt x="31302" y="16128"/>
                </a:lnTo>
                <a:lnTo>
                  <a:pt x="31302" y="16128"/>
                </a:lnTo>
                <a:lnTo>
                  <a:pt x="31200" y="16128"/>
                </a:lnTo>
                <a:lnTo>
                  <a:pt x="31200" y="16128"/>
                </a:lnTo>
                <a:lnTo>
                  <a:pt x="30842" y="16128"/>
                </a:lnTo>
                <a:lnTo>
                  <a:pt x="30842" y="16128"/>
                </a:lnTo>
                <a:lnTo>
                  <a:pt x="30842" y="16128"/>
                </a:lnTo>
                <a:lnTo>
                  <a:pt x="30842" y="16128"/>
                </a:lnTo>
                <a:lnTo>
                  <a:pt x="30842" y="16128"/>
                </a:lnTo>
                <a:lnTo>
                  <a:pt x="30842" y="16512"/>
                </a:lnTo>
                <a:lnTo>
                  <a:pt x="30740" y="16512"/>
                </a:lnTo>
                <a:lnTo>
                  <a:pt x="30740" y="16512"/>
                </a:lnTo>
                <a:lnTo>
                  <a:pt x="30740" y="16512"/>
                </a:lnTo>
                <a:lnTo>
                  <a:pt x="30740" y="16512"/>
                </a:lnTo>
                <a:lnTo>
                  <a:pt x="30638" y="16512"/>
                </a:lnTo>
                <a:lnTo>
                  <a:pt x="30638" y="16896"/>
                </a:lnTo>
                <a:lnTo>
                  <a:pt x="30638" y="16896"/>
                </a:lnTo>
                <a:lnTo>
                  <a:pt x="30638" y="16896"/>
                </a:lnTo>
                <a:lnTo>
                  <a:pt x="30536" y="16896"/>
                </a:lnTo>
                <a:lnTo>
                  <a:pt x="30536" y="17280"/>
                </a:lnTo>
                <a:lnTo>
                  <a:pt x="30536" y="17280"/>
                </a:lnTo>
                <a:lnTo>
                  <a:pt x="30536" y="17280"/>
                </a:lnTo>
                <a:lnTo>
                  <a:pt x="30536" y="17280"/>
                </a:lnTo>
                <a:lnTo>
                  <a:pt x="30536" y="17664"/>
                </a:lnTo>
                <a:lnTo>
                  <a:pt x="30536" y="17664"/>
                </a:lnTo>
                <a:lnTo>
                  <a:pt x="30536" y="18240"/>
                </a:lnTo>
                <a:lnTo>
                  <a:pt x="30434" y="18240"/>
                </a:lnTo>
                <a:lnTo>
                  <a:pt x="30434" y="18240"/>
                </a:lnTo>
                <a:lnTo>
                  <a:pt x="30434" y="18240"/>
                </a:lnTo>
                <a:lnTo>
                  <a:pt x="30434" y="18624"/>
                </a:lnTo>
                <a:lnTo>
                  <a:pt x="30434" y="18624"/>
                </a:lnTo>
                <a:lnTo>
                  <a:pt x="30434" y="19008"/>
                </a:lnTo>
                <a:lnTo>
                  <a:pt x="30280" y="19008"/>
                </a:lnTo>
                <a:lnTo>
                  <a:pt x="30280" y="19008"/>
                </a:lnTo>
                <a:lnTo>
                  <a:pt x="30280" y="19008"/>
                </a:lnTo>
                <a:lnTo>
                  <a:pt x="30280" y="19392"/>
                </a:lnTo>
                <a:lnTo>
                  <a:pt x="30280" y="19392"/>
                </a:lnTo>
                <a:lnTo>
                  <a:pt x="30280" y="19392"/>
                </a:lnTo>
                <a:lnTo>
                  <a:pt x="30280" y="19392"/>
                </a:lnTo>
                <a:lnTo>
                  <a:pt x="30280" y="19776"/>
                </a:lnTo>
                <a:lnTo>
                  <a:pt x="30178" y="19776"/>
                </a:lnTo>
                <a:lnTo>
                  <a:pt x="30178" y="19776"/>
                </a:lnTo>
                <a:lnTo>
                  <a:pt x="30178" y="19776"/>
                </a:lnTo>
                <a:lnTo>
                  <a:pt x="30178" y="19776"/>
                </a:lnTo>
                <a:lnTo>
                  <a:pt x="30178" y="19776"/>
                </a:lnTo>
                <a:lnTo>
                  <a:pt x="30178" y="20352"/>
                </a:lnTo>
                <a:lnTo>
                  <a:pt x="30076" y="20352"/>
                </a:lnTo>
                <a:lnTo>
                  <a:pt x="30076" y="20352"/>
                </a:lnTo>
                <a:lnTo>
                  <a:pt x="29974" y="20352"/>
                </a:lnTo>
                <a:lnTo>
                  <a:pt x="29974" y="20352"/>
                </a:lnTo>
                <a:lnTo>
                  <a:pt x="29974" y="20352"/>
                </a:lnTo>
                <a:lnTo>
                  <a:pt x="29974" y="20736"/>
                </a:lnTo>
                <a:lnTo>
                  <a:pt x="29872" y="20736"/>
                </a:lnTo>
                <a:lnTo>
                  <a:pt x="29872" y="20736"/>
                </a:lnTo>
                <a:lnTo>
                  <a:pt x="29719" y="20736"/>
                </a:lnTo>
                <a:lnTo>
                  <a:pt x="29719" y="20736"/>
                </a:lnTo>
                <a:lnTo>
                  <a:pt x="29617" y="20736"/>
                </a:lnTo>
                <a:lnTo>
                  <a:pt x="29617" y="21120"/>
                </a:lnTo>
                <a:lnTo>
                  <a:pt x="29514" y="21120"/>
                </a:lnTo>
                <a:lnTo>
                  <a:pt x="29514" y="21120"/>
                </a:lnTo>
                <a:lnTo>
                  <a:pt x="29412" y="21120"/>
                </a:lnTo>
                <a:lnTo>
                  <a:pt x="29412" y="21120"/>
                </a:lnTo>
                <a:lnTo>
                  <a:pt x="29310" y="21120"/>
                </a:lnTo>
                <a:lnTo>
                  <a:pt x="29310" y="21120"/>
                </a:lnTo>
                <a:lnTo>
                  <a:pt x="29055" y="21120"/>
                </a:lnTo>
                <a:lnTo>
                  <a:pt x="29055" y="21504"/>
                </a:lnTo>
                <a:lnTo>
                  <a:pt x="29055" y="21504"/>
                </a:lnTo>
                <a:lnTo>
                  <a:pt x="29055" y="21504"/>
                </a:lnTo>
                <a:lnTo>
                  <a:pt x="29055" y="21504"/>
                </a:lnTo>
                <a:lnTo>
                  <a:pt x="29055" y="21504"/>
                </a:lnTo>
                <a:lnTo>
                  <a:pt x="29055" y="21504"/>
                </a:lnTo>
                <a:lnTo>
                  <a:pt x="29055" y="21888"/>
                </a:lnTo>
                <a:lnTo>
                  <a:pt x="28953" y="21888"/>
                </a:lnTo>
                <a:lnTo>
                  <a:pt x="28953" y="21888"/>
                </a:lnTo>
                <a:lnTo>
                  <a:pt x="28953" y="21888"/>
                </a:lnTo>
                <a:lnTo>
                  <a:pt x="28953" y="22464"/>
                </a:lnTo>
                <a:lnTo>
                  <a:pt x="28851" y="22464"/>
                </a:lnTo>
                <a:lnTo>
                  <a:pt x="28851" y="22464"/>
                </a:lnTo>
                <a:lnTo>
                  <a:pt x="28851" y="22464"/>
                </a:lnTo>
                <a:lnTo>
                  <a:pt x="28851" y="22464"/>
                </a:lnTo>
                <a:lnTo>
                  <a:pt x="28851" y="22464"/>
                </a:lnTo>
                <a:lnTo>
                  <a:pt x="28851" y="22848"/>
                </a:lnTo>
                <a:lnTo>
                  <a:pt x="28748" y="22848"/>
                </a:lnTo>
                <a:lnTo>
                  <a:pt x="28748" y="22848"/>
                </a:lnTo>
                <a:lnTo>
                  <a:pt x="28851" y="22848"/>
                </a:lnTo>
                <a:lnTo>
                  <a:pt x="28851" y="22848"/>
                </a:lnTo>
                <a:lnTo>
                  <a:pt x="28953" y="22848"/>
                </a:lnTo>
                <a:lnTo>
                  <a:pt x="28953" y="23232"/>
                </a:lnTo>
                <a:lnTo>
                  <a:pt x="28953" y="23232"/>
                </a:lnTo>
                <a:lnTo>
                  <a:pt x="28953" y="23232"/>
                </a:lnTo>
                <a:lnTo>
                  <a:pt x="29157" y="23232"/>
                </a:lnTo>
                <a:lnTo>
                  <a:pt x="29157" y="22848"/>
                </a:lnTo>
                <a:lnTo>
                  <a:pt x="29412" y="22848"/>
                </a:lnTo>
                <a:lnTo>
                  <a:pt x="29412" y="23232"/>
                </a:lnTo>
                <a:lnTo>
                  <a:pt x="29412" y="23232"/>
                </a:lnTo>
                <a:lnTo>
                  <a:pt x="29412" y="23232"/>
                </a:lnTo>
                <a:lnTo>
                  <a:pt x="29412" y="23232"/>
                </a:lnTo>
                <a:lnTo>
                  <a:pt x="29412" y="23616"/>
                </a:lnTo>
                <a:lnTo>
                  <a:pt x="29310" y="23616"/>
                </a:lnTo>
                <a:lnTo>
                  <a:pt x="29310" y="24000"/>
                </a:lnTo>
                <a:lnTo>
                  <a:pt x="29412" y="24000"/>
                </a:lnTo>
                <a:lnTo>
                  <a:pt x="29412" y="24000"/>
                </a:lnTo>
                <a:lnTo>
                  <a:pt x="29412" y="24000"/>
                </a:lnTo>
                <a:lnTo>
                  <a:pt x="29412" y="24000"/>
                </a:lnTo>
                <a:lnTo>
                  <a:pt x="29310" y="24000"/>
                </a:lnTo>
                <a:lnTo>
                  <a:pt x="29310" y="24576"/>
                </a:lnTo>
                <a:lnTo>
                  <a:pt x="29310" y="24576"/>
                </a:lnTo>
                <a:lnTo>
                  <a:pt x="29310" y="24576"/>
                </a:lnTo>
                <a:lnTo>
                  <a:pt x="29310" y="24576"/>
                </a:lnTo>
                <a:lnTo>
                  <a:pt x="29310" y="24960"/>
                </a:lnTo>
                <a:lnTo>
                  <a:pt x="29310" y="24960"/>
                </a:lnTo>
                <a:lnTo>
                  <a:pt x="29310" y="24960"/>
                </a:lnTo>
                <a:lnTo>
                  <a:pt x="29310" y="24960"/>
                </a:lnTo>
                <a:lnTo>
                  <a:pt x="29310" y="24960"/>
                </a:lnTo>
                <a:lnTo>
                  <a:pt x="29412" y="24960"/>
                </a:lnTo>
                <a:lnTo>
                  <a:pt x="29412" y="25344"/>
                </a:lnTo>
                <a:lnTo>
                  <a:pt x="29412" y="25344"/>
                </a:lnTo>
                <a:lnTo>
                  <a:pt x="29412" y="25344"/>
                </a:lnTo>
                <a:lnTo>
                  <a:pt x="29412" y="25344"/>
                </a:lnTo>
                <a:lnTo>
                  <a:pt x="29412" y="25344"/>
                </a:lnTo>
                <a:lnTo>
                  <a:pt x="29412" y="25344"/>
                </a:lnTo>
                <a:lnTo>
                  <a:pt x="29412" y="25344"/>
                </a:lnTo>
                <a:lnTo>
                  <a:pt x="29412" y="25344"/>
                </a:lnTo>
                <a:lnTo>
                  <a:pt x="29412" y="25728"/>
                </a:lnTo>
                <a:lnTo>
                  <a:pt x="29157" y="25728"/>
                </a:lnTo>
                <a:lnTo>
                  <a:pt x="29157" y="25344"/>
                </a:lnTo>
                <a:lnTo>
                  <a:pt x="29157" y="25344"/>
                </a:lnTo>
                <a:lnTo>
                  <a:pt x="29157" y="25344"/>
                </a:lnTo>
                <a:lnTo>
                  <a:pt x="29055" y="25344"/>
                </a:lnTo>
                <a:lnTo>
                  <a:pt x="29055" y="25344"/>
                </a:lnTo>
                <a:lnTo>
                  <a:pt x="29055" y="25344"/>
                </a:lnTo>
                <a:lnTo>
                  <a:pt x="29055" y="25728"/>
                </a:lnTo>
                <a:lnTo>
                  <a:pt x="29055" y="25728"/>
                </a:lnTo>
                <a:lnTo>
                  <a:pt x="29055" y="25728"/>
                </a:lnTo>
                <a:lnTo>
                  <a:pt x="29055" y="25728"/>
                </a:lnTo>
                <a:lnTo>
                  <a:pt x="29055" y="27072"/>
                </a:lnTo>
                <a:lnTo>
                  <a:pt x="29055" y="27072"/>
                </a:lnTo>
                <a:lnTo>
                  <a:pt x="29055" y="27072"/>
                </a:lnTo>
                <a:lnTo>
                  <a:pt x="29055" y="27072"/>
                </a:lnTo>
                <a:lnTo>
                  <a:pt x="29055" y="27456"/>
                </a:lnTo>
                <a:lnTo>
                  <a:pt x="29157" y="27456"/>
                </a:lnTo>
                <a:lnTo>
                  <a:pt x="29157" y="27456"/>
                </a:lnTo>
                <a:lnTo>
                  <a:pt x="29157" y="27456"/>
                </a:lnTo>
                <a:lnTo>
                  <a:pt x="29157" y="27840"/>
                </a:lnTo>
                <a:lnTo>
                  <a:pt x="29412" y="27840"/>
                </a:lnTo>
                <a:lnTo>
                  <a:pt x="29412" y="27456"/>
                </a:lnTo>
                <a:lnTo>
                  <a:pt x="29412" y="27456"/>
                </a:lnTo>
                <a:lnTo>
                  <a:pt x="29412" y="27456"/>
                </a:lnTo>
                <a:lnTo>
                  <a:pt x="29514" y="27456"/>
                </a:lnTo>
                <a:lnTo>
                  <a:pt x="29514" y="27072"/>
                </a:lnTo>
                <a:lnTo>
                  <a:pt x="29617" y="27072"/>
                </a:lnTo>
                <a:lnTo>
                  <a:pt x="29617" y="27072"/>
                </a:lnTo>
                <a:lnTo>
                  <a:pt x="29617" y="27072"/>
                </a:lnTo>
                <a:lnTo>
                  <a:pt x="29617" y="27072"/>
                </a:lnTo>
                <a:lnTo>
                  <a:pt x="29719" y="27072"/>
                </a:lnTo>
                <a:lnTo>
                  <a:pt x="29719" y="27456"/>
                </a:lnTo>
                <a:lnTo>
                  <a:pt x="29974" y="27456"/>
                </a:lnTo>
                <a:lnTo>
                  <a:pt x="29974" y="27072"/>
                </a:lnTo>
                <a:lnTo>
                  <a:pt x="29974" y="27072"/>
                </a:lnTo>
                <a:lnTo>
                  <a:pt x="29974" y="27456"/>
                </a:lnTo>
                <a:lnTo>
                  <a:pt x="29974" y="27456"/>
                </a:lnTo>
                <a:lnTo>
                  <a:pt x="29974" y="27456"/>
                </a:lnTo>
                <a:lnTo>
                  <a:pt x="29974" y="27456"/>
                </a:lnTo>
                <a:lnTo>
                  <a:pt x="29974" y="27840"/>
                </a:lnTo>
                <a:lnTo>
                  <a:pt x="29974" y="27840"/>
                </a:lnTo>
                <a:lnTo>
                  <a:pt x="29974" y="27840"/>
                </a:lnTo>
                <a:lnTo>
                  <a:pt x="29974" y="27840"/>
                </a:lnTo>
                <a:lnTo>
                  <a:pt x="29974" y="28224"/>
                </a:lnTo>
                <a:lnTo>
                  <a:pt x="29974" y="28224"/>
                </a:lnTo>
                <a:lnTo>
                  <a:pt x="29974" y="28224"/>
                </a:lnTo>
                <a:lnTo>
                  <a:pt x="30076" y="28224"/>
                </a:lnTo>
                <a:lnTo>
                  <a:pt x="30076" y="28224"/>
                </a:lnTo>
                <a:lnTo>
                  <a:pt x="30076" y="28224"/>
                </a:lnTo>
                <a:lnTo>
                  <a:pt x="30076" y="28800"/>
                </a:lnTo>
                <a:lnTo>
                  <a:pt x="30178" y="28800"/>
                </a:lnTo>
                <a:lnTo>
                  <a:pt x="30178" y="28800"/>
                </a:lnTo>
                <a:lnTo>
                  <a:pt x="30178" y="28800"/>
                </a:lnTo>
                <a:lnTo>
                  <a:pt x="30178" y="28800"/>
                </a:lnTo>
                <a:lnTo>
                  <a:pt x="30178" y="28800"/>
                </a:lnTo>
                <a:lnTo>
                  <a:pt x="30178" y="29184"/>
                </a:lnTo>
                <a:lnTo>
                  <a:pt x="30280" y="29184"/>
                </a:lnTo>
                <a:lnTo>
                  <a:pt x="30280" y="29184"/>
                </a:lnTo>
                <a:lnTo>
                  <a:pt x="30434" y="29184"/>
                </a:lnTo>
                <a:lnTo>
                  <a:pt x="30434" y="29184"/>
                </a:lnTo>
                <a:lnTo>
                  <a:pt x="30638" y="29184"/>
                </a:lnTo>
                <a:lnTo>
                  <a:pt x="30638" y="29184"/>
                </a:lnTo>
                <a:lnTo>
                  <a:pt x="30638" y="29184"/>
                </a:lnTo>
                <a:lnTo>
                  <a:pt x="30638" y="29568"/>
                </a:lnTo>
                <a:lnTo>
                  <a:pt x="30638" y="29568"/>
                </a:lnTo>
                <a:lnTo>
                  <a:pt x="30638" y="29568"/>
                </a:lnTo>
                <a:lnTo>
                  <a:pt x="30638" y="29568"/>
                </a:lnTo>
                <a:lnTo>
                  <a:pt x="30638" y="29568"/>
                </a:lnTo>
                <a:lnTo>
                  <a:pt x="30638" y="29568"/>
                </a:lnTo>
                <a:lnTo>
                  <a:pt x="30638" y="29952"/>
                </a:lnTo>
                <a:lnTo>
                  <a:pt x="30638" y="29952"/>
                </a:lnTo>
                <a:lnTo>
                  <a:pt x="30638" y="29952"/>
                </a:lnTo>
                <a:lnTo>
                  <a:pt x="30536" y="29952"/>
                </a:lnTo>
                <a:lnTo>
                  <a:pt x="30536" y="29952"/>
                </a:lnTo>
                <a:lnTo>
                  <a:pt x="30536" y="29952"/>
                </a:lnTo>
                <a:lnTo>
                  <a:pt x="30536" y="30336"/>
                </a:lnTo>
                <a:lnTo>
                  <a:pt x="30536" y="30336"/>
                </a:lnTo>
                <a:lnTo>
                  <a:pt x="30536" y="30336"/>
                </a:lnTo>
                <a:lnTo>
                  <a:pt x="30434" y="30336"/>
                </a:lnTo>
                <a:lnTo>
                  <a:pt x="30434" y="30336"/>
                </a:lnTo>
                <a:lnTo>
                  <a:pt x="30434" y="30336"/>
                </a:lnTo>
                <a:lnTo>
                  <a:pt x="30434" y="30912"/>
                </a:lnTo>
                <a:lnTo>
                  <a:pt x="30280" y="30912"/>
                </a:lnTo>
                <a:lnTo>
                  <a:pt x="30280" y="30912"/>
                </a:lnTo>
                <a:lnTo>
                  <a:pt x="30280" y="30912"/>
                </a:lnTo>
                <a:lnTo>
                  <a:pt x="30280" y="31296"/>
                </a:lnTo>
                <a:lnTo>
                  <a:pt x="30280" y="31296"/>
                </a:lnTo>
                <a:lnTo>
                  <a:pt x="30280" y="31296"/>
                </a:lnTo>
                <a:lnTo>
                  <a:pt x="30178" y="31296"/>
                </a:lnTo>
                <a:lnTo>
                  <a:pt x="30178" y="31296"/>
                </a:lnTo>
                <a:lnTo>
                  <a:pt x="30178" y="31296"/>
                </a:lnTo>
                <a:lnTo>
                  <a:pt x="30178" y="31296"/>
                </a:lnTo>
                <a:lnTo>
                  <a:pt x="30076" y="31296"/>
                </a:lnTo>
                <a:lnTo>
                  <a:pt x="30076" y="31296"/>
                </a:lnTo>
                <a:lnTo>
                  <a:pt x="30178" y="31296"/>
                </a:lnTo>
                <a:lnTo>
                  <a:pt x="30178" y="30912"/>
                </a:lnTo>
                <a:lnTo>
                  <a:pt x="30076" y="30912"/>
                </a:lnTo>
                <a:lnTo>
                  <a:pt x="30076" y="30912"/>
                </a:lnTo>
                <a:lnTo>
                  <a:pt x="29974" y="30912"/>
                </a:lnTo>
                <a:lnTo>
                  <a:pt x="29974" y="30336"/>
                </a:lnTo>
                <a:lnTo>
                  <a:pt x="29872" y="30336"/>
                </a:lnTo>
                <a:lnTo>
                  <a:pt x="29872" y="30336"/>
                </a:lnTo>
                <a:lnTo>
                  <a:pt x="29719" y="30336"/>
                </a:lnTo>
                <a:lnTo>
                  <a:pt x="29719" y="30336"/>
                </a:lnTo>
                <a:lnTo>
                  <a:pt x="29719" y="30336"/>
                </a:lnTo>
                <a:lnTo>
                  <a:pt x="29719" y="29952"/>
                </a:lnTo>
                <a:lnTo>
                  <a:pt x="29617" y="29952"/>
                </a:lnTo>
                <a:lnTo>
                  <a:pt x="29617" y="29952"/>
                </a:lnTo>
                <a:lnTo>
                  <a:pt x="29514" y="29952"/>
                </a:lnTo>
                <a:lnTo>
                  <a:pt x="29514" y="29952"/>
                </a:lnTo>
                <a:lnTo>
                  <a:pt x="29412" y="29952"/>
                </a:lnTo>
                <a:lnTo>
                  <a:pt x="29412" y="29568"/>
                </a:lnTo>
                <a:lnTo>
                  <a:pt x="29310" y="29568"/>
                </a:lnTo>
                <a:lnTo>
                  <a:pt x="29310" y="29568"/>
                </a:lnTo>
                <a:lnTo>
                  <a:pt x="29514" y="29568"/>
                </a:lnTo>
                <a:lnTo>
                  <a:pt x="29514" y="29568"/>
                </a:lnTo>
                <a:lnTo>
                  <a:pt x="29310" y="29568"/>
                </a:lnTo>
                <a:lnTo>
                  <a:pt x="29310" y="29184"/>
                </a:lnTo>
                <a:lnTo>
                  <a:pt x="28953" y="29184"/>
                </a:lnTo>
                <a:lnTo>
                  <a:pt x="28953" y="29184"/>
                </a:lnTo>
                <a:lnTo>
                  <a:pt x="28851" y="29184"/>
                </a:lnTo>
                <a:lnTo>
                  <a:pt x="28851" y="29184"/>
                </a:lnTo>
                <a:lnTo>
                  <a:pt x="28851" y="29184"/>
                </a:lnTo>
                <a:lnTo>
                  <a:pt x="28851" y="28800"/>
                </a:lnTo>
                <a:lnTo>
                  <a:pt x="28748" y="28800"/>
                </a:lnTo>
                <a:lnTo>
                  <a:pt x="28748" y="28800"/>
                </a:lnTo>
                <a:lnTo>
                  <a:pt x="28748" y="28800"/>
                </a:lnTo>
                <a:lnTo>
                  <a:pt x="28748" y="28800"/>
                </a:lnTo>
                <a:lnTo>
                  <a:pt x="28595" y="28800"/>
                </a:lnTo>
                <a:lnTo>
                  <a:pt x="28595" y="28224"/>
                </a:lnTo>
                <a:lnTo>
                  <a:pt x="28289" y="28224"/>
                </a:lnTo>
                <a:lnTo>
                  <a:pt x="28289" y="28224"/>
                </a:lnTo>
                <a:lnTo>
                  <a:pt x="28034" y="28224"/>
                </a:lnTo>
                <a:lnTo>
                  <a:pt x="28034" y="28224"/>
                </a:lnTo>
                <a:lnTo>
                  <a:pt x="27931" y="28224"/>
                </a:lnTo>
                <a:lnTo>
                  <a:pt x="27931" y="27840"/>
                </a:lnTo>
                <a:lnTo>
                  <a:pt x="27829" y="27840"/>
                </a:lnTo>
                <a:lnTo>
                  <a:pt x="27829" y="27840"/>
                </a:lnTo>
                <a:lnTo>
                  <a:pt x="27625" y="27840"/>
                </a:lnTo>
                <a:lnTo>
                  <a:pt x="27625" y="27840"/>
                </a:lnTo>
                <a:lnTo>
                  <a:pt x="27625" y="27840"/>
                </a:lnTo>
                <a:lnTo>
                  <a:pt x="27625" y="27456"/>
                </a:lnTo>
                <a:lnTo>
                  <a:pt x="27472" y="27456"/>
                </a:lnTo>
                <a:lnTo>
                  <a:pt x="27472" y="27456"/>
                </a:lnTo>
                <a:lnTo>
                  <a:pt x="27370" y="27456"/>
                </a:lnTo>
                <a:lnTo>
                  <a:pt x="27370" y="27456"/>
                </a:lnTo>
                <a:lnTo>
                  <a:pt x="27268" y="27456"/>
                </a:lnTo>
                <a:lnTo>
                  <a:pt x="27268" y="27072"/>
                </a:lnTo>
                <a:lnTo>
                  <a:pt x="27165" y="27072"/>
                </a:lnTo>
                <a:lnTo>
                  <a:pt x="27165" y="27072"/>
                </a:lnTo>
                <a:lnTo>
                  <a:pt x="27063" y="27072"/>
                </a:lnTo>
                <a:lnTo>
                  <a:pt x="27063" y="27072"/>
                </a:lnTo>
                <a:lnTo>
                  <a:pt x="26808" y="27072"/>
                </a:lnTo>
                <a:lnTo>
                  <a:pt x="26808" y="26688"/>
                </a:lnTo>
                <a:lnTo>
                  <a:pt x="26604" y="26688"/>
                </a:lnTo>
                <a:lnTo>
                  <a:pt x="26604" y="26688"/>
                </a:lnTo>
                <a:lnTo>
                  <a:pt x="26348" y="26688"/>
                </a:lnTo>
                <a:lnTo>
                  <a:pt x="26348" y="26688"/>
                </a:lnTo>
                <a:lnTo>
                  <a:pt x="26144" y="26688"/>
                </a:lnTo>
                <a:lnTo>
                  <a:pt x="26144" y="26112"/>
                </a:lnTo>
                <a:lnTo>
                  <a:pt x="25378" y="26112"/>
                </a:lnTo>
                <a:lnTo>
                  <a:pt x="25378" y="26112"/>
                </a:lnTo>
                <a:lnTo>
                  <a:pt x="25021" y="26112"/>
                </a:lnTo>
                <a:lnTo>
                  <a:pt x="25021" y="26112"/>
                </a:lnTo>
                <a:lnTo>
                  <a:pt x="25021" y="26112"/>
                </a:lnTo>
                <a:lnTo>
                  <a:pt x="25021" y="25728"/>
                </a:lnTo>
                <a:lnTo>
                  <a:pt x="24561" y="25728"/>
                </a:lnTo>
                <a:lnTo>
                  <a:pt x="24561" y="26112"/>
                </a:lnTo>
                <a:lnTo>
                  <a:pt x="24561" y="26112"/>
                </a:lnTo>
                <a:lnTo>
                  <a:pt x="24561" y="26112"/>
                </a:lnTo>
                <a:lnTo>
                  <a:pt x="24459" y="26112"/>
                </a:lnTo>
                <a:lnTo>
                  <a:pt x="24459" y="26688"/>
                </a:lnTo>
                <a:lnTo>
                  <a:pt x="24357" y="26688"/>
                </a:lnTo>
                <a:lnTo>
                  <a:pt x="24357" y="26688"/>
                </a:lnTo>
                <a:lnTo>
                  <a:pt x="24357" y="26688"/>
                </a:lnTo>
                <a:lnTo>
                  <a:pt x="24357" y="26112"/>
                </a:lnTo>
                <a:lnTo>
                  <a:pt x="24459" y="26112"/>
                </a:lnTo>
                <a:lnTo>
                  <a:pt x="24459" y="26112"/>
                </a:lnTo>
                <a:lnTo>
                  <a:pt x="24459" y="26112"/>
                </a:lnTo>
                <a:lnTo>
                  <a:pt x="24459" y="25728"/>
                </a:lnTo>
                <a:lnTo>
                  <a:pt x="24357" y="25728"/>
                </a:lnTo>
                <a:lnTo>
                  <a:pt x="24357" y="25728"/>
                </a:lnTo>
                <a:lnTo>
                  <a:pt x="24357" y="25728"/>
                </a:lnTo>
                <a:lnTo>
                  <a:pt x="24357" y="25728"/>
                </a:lnTo>
                <a:lnTo>
                  <a:pt x="24255" y="25728"/>
                </a:lnTo>
                <a:lnTo>
                  <a:pt x="24255" y="25344"/>
                </a:lnTo>
                <a:lnTo>
                  <a:pt x="24102" y="25344"/>
                </a:lnTo>
                <a:lnTo>
                  <a:pt x="24102" y="25344"/>
                </a:lnTo>
                <a:lnTo>
                  <a:pt x="24102" y="25344"/>
                </a:lnTo>
                <a:lnTo>
                  <a:pt x="24102" y="25344"/>
                </a:lnTo>
                <a:lnTo>
                  <a:pt x="24102" y="25344"/>
                </a:lnTo>
                <a:lnTo>
                  <a:pt x="24102" y="25344"/>
                </a:lnTo>
                <a:lnTo>
                  <a:pt x="23897" y="25344"/>
                </a:lnTo>
                <a:lnTo>
                  <a:pt x="23897" y="24960"/>
                </a:lnTo>
                <a:lnTo>
                  <a:pt x="23897" y="24960"/>
                </a:lnTo>
                <a:lnTo>
                  <a:pt x="23897" y="24960"/>
                </a:lnTo>
                <a:lnTo>
                  <a:pt x="23795" y="24960"/>
                </a:lnTo>
                <a:lnTo>
                  <a:pt x="23795" y="24960"/>
                </a:lnTo>
                <a:lnTo>
                  <a:pt x="23693" y="24960"/>
                </a:lnTo>
                <a:lnTo>
                  <a:pt x="23693" y="24576"/>
                </a:lnTo>
                <a:lnTo>
                  <a:pt x="23693" y="24576"/>
                </a:lnTo>
                <a:lnTo>
                  <a:pt x="23693" y="24576"/>
                </a:lnTo>
                <a:lnTo>
                  <a:pt x="23540" y="24576"/>
                </a:lnTo>
                <a:lnTo>
                  <a:pt x="23540" y="24576"/>
                </a:lnTo>
                <a:lnTo>
                  <a:pt x="23438" y="24576"/>
                </a:lnTo>
                <a:lnTo>
                  <a:pt x="23438" y="24000"/>
                </a:lnTo>
                <a:lnTo>
                  <a:pt x="23438" y="24000"/>
                </a:lnTo>
                <a:lnTo>
                  <a:pt x="23438" y="24000"/>
                </a:lnTo>
                <a:lnTo>
                  <a:pt x="23336" y="24000"/>
                </a:lnTo>
                <a:lnTo>
                  <a:pt x="23336" y="24000"/>
                </a:lnTo>
                <a:lnTo>
                  <a:pt x="23336" y="24000"/>
                </a:lnTo>
                <a:lnTo>
                  <a:pt x="23336" y="24000"/>
                </a:lnTo>
                <a:lnTo>
                  <a:pt x="23131" y="24000"/>
                </a:lnTo>
                <a:lnTo>
                  <a:pt x="23131" y="24000"/>
                </a:lnTo>
                <a:lnTo>
                  <a:pt x="23131" y="24000"/>
                </a:lnTo>
                <a:lnTo>
                  <a:pt x="23131" y="24576"/>
                </a:lnTo>
                <a:lnTo>
                  <a:pt x="23029" y="24576"/>
                </a:lnTo>
                <a:lnTo>
                  <a:pt x="23029" y="24576"/>
                </a:lnTo>
                <a:lnTo>
                  <a:pt x="23029" y="24576"/>
                </a:lnTo>
                <a:lnTo>
                  <a:pt x="23029" y="24576"/>
                </a:lnTo>
                <a:lnTo>
                  <a:pt x="22876" y="24576"/>
                </a:lnTo>
                <a:lnTo>
                  <a:pt x="22876" y="24576"/>
                </a:lnTo>
                <a:lnTo>
                  <a:pt x="22876" y="24576"/>
                </a:lnTo>
                <a:lnTo>
                  <a:pt x="22876" y="24960"/>
                </a:lnTo>
                <a:lnTo>
                  <a:pt x="22774" y="24960"/>
                </a:lnTo>
                <a:lnTo>
                  <a:pt x="22774" y="24960"/>
                </a:lnTo>
                <a:lnTo>
                  <a:pt x="22876" y="24960"/>
                </a:lnTo>
                <a:lnTo>
                  <a:pt x="22876" y="24960"/>
                </a:lnTo>
                <a:lnTo>
                  <a:pt x="22876" y="24960"/>
                </a:lnTo>
                <a:lnTo>
                  <a:pt x="22876" y="25344"/>
                </a:lnTo>
                <a:lnTo>
                  <a:pt x="23029" y="25344"/>
                </a:lnTo>
                <a:lnTo>
                  <a:pt x="23029" y="25344"/>
                </a:lnTo>
                <a:lnTo>
                  <a:pt x="23029" y="25344"/>
                </a:lnTo>
                <a:lnTo>
                  <a:pt x="23029" y="25344"/>
                </a:lnTo>
                <a:lnTo>
                  <a:pt x="23029" y="25344"/>
                </a:lnTo>
                <a:lnTo>
                  <a:pt x="23029" y="25344"/>
                </a:lnTo>
                <a:lnTo>
                  <a:pt x="23131" y="25344"/>
                </a:lnTo>
                <a:lnTo>
                  <a:pt x="23131" y="25728"/>
                </a:lnTo>
                <a:lnTo>
                  <a:pt x="23131" y="25728"/>
                </a:lnTo>
                <a:lnTo>
                  <a:pt x="23131" y="25728"/>
                </a:lnTo>
                <a:lnTo>
                  <a:pt x="23234" y="25728"/>
                </a:lnTo>
                <a:lnTo>
                  <a:pt x="23234" y="25728"/>
                </a:lnTo>
                <a:lnTo>
                  <a:pt x="23336" y="25728"/>
                </a:lnTo>
                <a:lnTo>
                  <a:pt x="23336" y="26112"/>
                </a:lnTo>
                <a:lnTo>
                  <a:pt x="23438" y="26112"/>
                </a:lnTo>
                <a:lnTo>
                  <a:pt x="23438" y="25728"/>
                </a:lnTo>
                <a:lnTo>
                  <a:pt x="23540" y="25728"/>
                </a:lnTo>
                <a:lnTo>
                  <a:pt x="23540" y="26112"/>
                </a:lnTo>
                <a:lnTo>
                  <a:pt x="23693" y="26112"/>
                </a:lnTo>
                <a:lnTo>
                  <a:pt x="23693" y="26112"/>
                </a:lnTo>
                <a:lnTo>
                  <a:pt x="23693" y="26112"/>
                </a:lnTo>
                <a:lnTo>
                  <a:pt x="23693" y="26112"/>
                </a:lnTo>
                <a:lnTo>
                  <a:pt x="23693" y="26112"/>
                </a:lnTo>
                <a:lnTo>
                  <a:pt x="23693" y="26112"/>
                </a:lnTo>
                <a:lnTo>
                  <a:pt x="23693" y="26112"/>
                </a:lnTo>
                <a:lnTo>
                  <a:pt x="23693" y="26688"/>
                </a:lnTo>
                <a:lnTo>
                  <a:pt x="23795" y="26688"/>
                </a:lnTo>
                <a:lnTo>
                  <a:pt x="23795" y="26688"/>
                </a:lnTo>
                <a:lnTo>
                  <a:pt x="24000" y="26688"/>
                </a:lnTo>
                <a:lnTo>
                  <a:pt x="24000" y="26688"/>
                </a:lnTo>
                <a:lnTo>
                  <a:pt x="24000" y="26688"/>
                </a:lnTo>
                <a:lnTo>
                  <a:pt x="24000" y="26688"/>
                </a:lnTo>
                <a:lnTo>
                  <a:pt x="24102" y="26688"/>
                </a:lnTo>
                <a:lnTo>
                  <a:pt x="24102" y="26688"/>
                </a:lnTo>
                <a:lnTo>
                  <a:pt x="24102" y="26688"/>
                </a:lnTo>
                <a:lnTo>
                  <a:pt x="24102" y="27072"/>
                </a:lnTo>
                <a:lnTo>
                  <a:pt x="24102" y="27072"/>
                </a:lnTo>
                <a:lnTo>
                  <a:pt x="24102" y="27456"/>
                </a:lnTo>
                <a:lnTo>
                  <a:pt x="24255" y="27456"/>
                </a:lnTo>
                <a:lnTo>
                  <a:pt x="24255" y="27456"/>
                </a:lnTo>
                <a:lnTo>
                  <a:pt x="24255" y="27456"/>
                </a:lnTo>
                <a:lnTo>
                  <a:pt x="24255" y="27456"/>
                </a:lnTo>
                <a:lnTo>
                  <a:pt x="24357" y="27456"/>
                </a:lnTo>
                <a:lnTo>
                  <a:pt x="24357" y="27840"/>
                </a:lnTo>
                <a:lnTo>
                  <a:pt x="24357" y="27840"/>
                </a:lnTo>
                <a:lnTo>
                  <a:pt x="24357" y="27840"/>
                </a:lnTo>
                <a:lnTo>
                  <a:pt x="24459" y="27840"/>
                </a:lnTo>
                <a:lnTo>
                  <a:pt x="24459" y="27840"/>
                </a:lnTo>
                <a:lnTo>
                  <a:pt x="24459" y="27840"/>
                </a:lnTo>
                <a:lnTo>
                  <a:pt x="24459" y="28800"/>
                </a:lnTo>
                <a:lnTo>
                  <a:pt x="24561" y="28800"/>
                </a:lnTo>
                <a:lnTo>
                  <a:pt x="24561" y="28224"/>
                </a:lnTo>
                <a:lnTo>
                  <a:pt x="24663" y="28224"/>
                </a:lnTo>
                <a:lnTo>
                  <a:pt x="24663" y="28800"/>
                </a:lnTo>
                <a:lnTo>
                  <a:pt x="24663" y="28800"/>
                </a:lnTo>
                <a:lnTo>
                  <a:pt x="24663" y="28800"/>
                </a:lnTo>
                <a:lnTo>
                  <a:pt x="24663" y="28800"/>
                </a:lnTo>
                <a:lnTo>
                  <a:pt x="24663" y="29184"/>
                </a:lnTo>
                <a:lnTo>
                  <a:pt x="24663" y="29184"/>
                </a:lnTo>
                <a:lnTo>
                  <a:pt x="24663" y="29184"/>
                </a:lnTo>
                <a:lnTo>
                  <a:pt x="24561" y="29184"/>
                </a:lnTo>
                <a:lnTo>
                  <a:pt x="24561" y="29184"/>
                </a:lnTo>
                <a:lnTo>
                  <a:pt x="24561" y="29184"/>
                </a:lnTo>
                <a:lnTo>
                  <a:pt x="24561" y="29568"/>
                </a:lnTo>
                <a:lnTo>
                  <a:pt x="24561" y="29568"/>
                </a:lnTo>
                <a:lnTo>
                  <a:pt x="24561" y="29568"/>
                </a:lnTo>
                <a:lnTo>
                  <a:pt x="24459" y="29568"/>
                </a:lnTo>
                <a:lnTo>
                  <a:pt x="24459" y="29568"/>
                </a:lnTo>
                <a:lnTo>
                  <a:pt x="24357" y="29568"/>
                </a:lnTo>
                <a:lnTo>
                  <a:pt x="24357" y="29568"/>
                </a:lnTo>
                <a:lnTo>
                  <a:pt x="23897" y="29568"/>
                </a:lnTo>
                <a:lnTo>
                  <a:pt x="23897" y="29952"/>
                </a:lnTo>
                <a:lnTo>
                  <a:pt x="23897" y="29952"/>
                </a:lnTo>
                <a:lnTo>
                  <a:pt x="23897" y="30336"/>
                </a:lnTo>
                <a:lnTo>
                  <a:pt x="23897" y="30336"/>
                </a:lnTo>
                <a:lnTo>
                  <a:pt x="23897" y="30336"/>
                </a:lnTo>
                <a:lnTo>
                  <a:pt x="24000" y="30336"/>
                </a:lnTo>
                <a:lnTo>
                  <a:pt x="24000" y="30912"/>
                </a:lnTo>
                <a:lnTo>
                  <a:pt x="23795" y="30912"/>
                </a:lnTo>
                <a:lnTo>
                  <a:pt x="23795" y="30912"/>
                </a:lnTo>
                <a:lnTo>
                  <a:pt x="23693" y="30912"/>
                </a:lnTo>
                <a:lnTo>
                  <a:pt x="23693" y="30912"/>
                </a:lnTo>
                <a:lnTo>
                  <a:pt x="23693" y="30912"/>
                </a:lnTo>
                <a:lnTo>
                  <a:pt x="23693" y="30912"/>
                </a:lnTo>
                <a:lnTo>
                  <a:pt x="23438" y="30912"/>
                </a:lnTo>
                <a:lnTo>
                  <a:pt x="23438" y="30912"/>
                </a:lnTo>
                <a:lnTo>
                  <a:pt x="23336" y="30912"/>
                </a:lnTo>
                <a:lnTo>
                  <a:pt x="23336" y="30336"/>
                </a:lnTo>
                <a:lnTo>
                  <a:pt x="23438" y="30336"/>
                </a:lnTo>
                <a:lnTo>
                  <a:pt x="23438" y="30336"/>
                </a:lnTo>
                <a:lnTo>
                  <a:pt x="23336" y="30336"/>
                </a:lnTo>
                <a:lnTo>
                  <a:pt x="23336" y="29952"/>
                </a:lnTo>
                <a:lnTo>
                  <a:pt x="23438" y="29952"/>
                </a:lnTo>
                <a:lnTo>
                  <a:pt x="23438" y="29952"/>
                </a:lnTo>
                <a:lnTo>
                  <a:pt x="23438" y="29952"/>
                </a:lnTo>
                <a:lnTo>
                  <a:pt x="23438" y="29952"/>
                </a:lnTo>
                <a:lnTo>
                  <a:pt x="23438" y="29952"/>
                </a:lnTo>
                <a:lnTo>
                  <a:pt x="23438" y="29952"/>
                </a:lnTo>
                <a:lnTo>
                  <a:pt x="23693" y="29952"/>
                </a:lnTo>
                <a:lnTo>
                  <a:pt x="23693" y="29952"/>
                </a:lnTo>
                <a:lnTo>
                  <a:pt x="23693" y="29952"/>
                </a:lnTo>
                <a:lnTo>
                  <a:pt x="23693" y="29568"/>
                </a:lnTo>
                <a:lnTo>
                  <a:pt x="23693" y="29568"/>
                </a:lnTo>
                <a:lnTo>
                  <a:pt x="23693" y="29568"/>
                </a:lnTo>
                <a:lnTo>
                  <a:pt x="23540" y="29568"/>
                </a:lnTo>
                <a:lnTo>
                  <a:pt x="23540" y="29184"/>
                </a:lnTo>
                <a:lnTo>
                  <a:pt x="23438" y="29184"/>
                </a:lnTo>
                <a:lnTo>
                  <a:pt x="23438" y="29184"/>
                </a:lnTo>
                <a:lnTo>
                  <a:pt x="23438" y="29184"/>
                </a:lnTo>
                <a:lnTo>
                  <a:pt x="23438" y="29184"/>
                </a:lnTo>
                <a:lnTo>
                  <a:pt x="23540" y="29184"/>
                </a:lnTo>
                <a:lnTo>
                  <a:pt x="23540" y="28800"/>
                </a:lnTo>
                <a:lnTo>
                  <a:pt x="23131" y="28800"/>
                </a:lnTo>
                <a:lnTo>
                  <a:pt x="23131" y="29184"/>
                </a:lnTo>
                <a:lnTo>
                  <a:pt x="22876" y="29184"/>
                </a:lnTo>
                <a:lnTo>
                  <a:pt x="22876" y="29184"/>
                </a:lnTo>
                <a:lnTo>
                  <a:pt x="22774" y="29184"/>
                </a:lnTo>
                <a:lnTo>
                  <a:pt x="22774" y="29184"/>
                </a:lnTo>
                <a:lnTo>
                  <a:pt x="22672" y="29184"/>
                </a:lnTo>
                <a:lnTo>
                  <a:pt x="22672" y="29568"/>
                </a:lnTo>
                <a:lnTo>
                  <a:pt x="22468" y="29568"/>
                </a:lnTo>
                <a:lnTo>
                  <a:pt x="22468" y="29568"/>
                </a:lnTo>
                <a:lnTo>
                  <a:pt x="22110" y="29568"/>
                </a:lnTo>
                <a:lnTo>
                  <a:pt x="22110" y="29568"/>
                </a:lnTo>
                <a:lnTo>
                  <a:pt x="21906" y="29568"/>
                </a:lnTo>
                <a:lnTo>
                  <a:pt x="21906" y="29568"/>
                </a:lnTo>
                <a:lnTo>
                  <a:pt x="21906" y="29568"/>
                </a:lnTo>
                <a:lnTo>
                  <a:pt x="21906" y="29952"/>
                </a:lnTo>
                <a:lnTo>
                  <a:pt x="21906" y="29952"/>
                </a:lnTo>
                <a:lnTo>
                  <a:pt x="21906" y="29952"/>
                </a:lnTo>
                <a:lnTo>
                  <a:pt x="22008" y="29952"/>
                </a:lnTo>
                <a:lnTo>
                  <a:pt x="22008" y="29568"/>
                </a:lnTo>
                <a:lnTo>
                  <a:pt x="22110" y="29568"/>
                </a:lnTo>
                <a:lnTo>
                  <a:pt x="22110" y="29952"/>
                </a:lnTo>
                <a:lnTo>
                  <a:pt x="22110" y="29952"/>
                </a:lnTo>
                <a:lnTo>
                  <a:pt x="22110" y="29568"/>
                </a:lnTo>
                <a:lnTo>
                  <a:pt x="22212" y="29568"/>
                </a:lnTo>
                <a:lnTo>
                  <a:pt x="22212" y="29952"/>
                </a:lnTo>
                <a:lnTo>
                  <a:pt x="22110" y="29952"/>
                </a:lnTo>
                <a:lnTo>
                  <a:pt x="22110" y="29952"/>
                </a:lnTo>
                <a:lnTo>
                  <a:pt x="22110" y="29952"/>
                </a:lnTo>
                <a:lnTo>
                  <a:pt x="22110" y="30336"/>
                </a:lnTo>
                <a:lnTo>
                  <a:pt x="21753" y="30336"/>
                </a:lnTo>
                <a:lnTo>
                  <a:pt x="21753" y="29952"/>
                </a:lnTo>
                <a:lnTo>
                  <a:pt x="21651" y="29952"/>
                </a:lnTo>
                <a:lnTo>
                  <a:pt x="21651" y="29952"/>
                </a:lnTo>
                <a:lnTo>
                  <a:pt x="21191" y="29952"/>
                </a:lnTo>
                <a:lnTo>
                  <a:pt x="21191" y="29952"/>
                </a:lnTo>
                <a:lnTo>
                  <a:pt x="20987" y="29952"/>
                </a:lnTo>
                <a:lnTo>
                  <a:pt x="20987" y="29952"/>
                </a:lnTo>
                <a:lnTo>
                  <a:pt x="20885" y="29952"/>
                </a:lnTo>
                <a:lnTo>
                  <a:pt x="20885" y="29952"/>
                </a:lnTo>
                <a:lnTo>
                  <a:pt x="20527" y="29952"/>
                </a:lnTo>
                <a:lnTo>
                  <a:pt x="20527" y="30336"/>
                </a:lnTo>
                <a:lnTo>
                  <a:pt x="20527" y="30336"/>
                </a:lnTo>
                <a:lnTo>
                  <a:pt x="20527" y="30336"/>
                </a:lnTo>
                <a:lnTo>
                  <a:pt x="20425" y="30336"/>
                </a:lnTo>
                <a:lnTo>
                  <a:pt x="20425" y="30336"/>
                </a:lnTo>
                <a:lnTo>
                  <a:pt x="20323" y="30336"/>
                </a:lnTo>
                <a:lnTo>
                  <a:pt x="20323" y="30912"/>
                </a:lnTo>
                <a:lnTo>
                  <a:pt x="20323" y="30912"/>
                </a:lnTo>
                <a:lnTo>
                  <a:pt x="20323" y="30912"/>
                </a:lnTo>
                <a:lnTo>
                  <a:pt x="20221" y="30912"/>
                </a:lnTo>
                <a:lnTo>
                  <a:pt x="20221" y="30912"/>
                </a:lnTo>
                <a:lnTo>
                  <a:pt x="20221" y="30912"/>
                </a:lnTo>
                <a:lnTo>
                  <a:pt x="20221" y="31296"/>
                </a:lnTo>
                <a:lnTo>
                  <a:pt x="20221" y="31296"/>
                </a:lnTo>
                <a:lnTo>
                  <a:pt x="20221" y="31680"/>
                </a:lnTo>
                <a:lnTo>
                  <a:pt x="20068" y="31680"/>
                </a:lnTo>
                <a:lnTo>
                  <a:pt x="20068" y="31296"/>
                </a:lnTo>
                <a:lnTo>
                  <a:pt x="20068" y="31296"/>
                </a:lnTo>
                <a:lnTo>
                  <a:pt x="20068" y="31296"/>
                </a:lnTo>
                <a:lnTo>
                  <a:pt x="20068" y="31296"/>
                </a:lnTo>
                <a:lnTo>
                  <a:pt x="20068" y="31296"/>
                </a:lnTo>
                <a:lnTo>
                  <a:pt x="19965" y="31296"/>
                </a:lnTo>
                <a:lnTo>
                  <a:pt x="19965" y="30912"/>
                </a:lnTo>
                <a:lnTo>
                  <a:pt x="19965" y="30912"/>
                </a:lnTo>
                <a:lnTo>
                  <a:pt x="19965" y="31296"/>
                </a:lnTo>
                <a:lnTo>
                  <a:pt x="19863" y="31296"/>
                </a:lnTo>
                <a:lnTo>
                  <a:pt x="19863" y="30912"/>
                </a:lnTo>
                <a:lnTo>
                  <a:pt x="19863" y="30912"/>
                </a:lnTo>
                <a:lnTo>
                  <a:pt x="19863" y="30912"/>
                </a:lnTo>
                <a:lnTo>
                  <a:pt x="19761" y="30912"/>
                </a:lnTo>
                <a:lnTo>
                  <a:pt x="19761" y="31296"/>
                </a:lnTo>
                <a:lnTo>
                  <a:pt x="19659" y="31296"/>
                </a:lnTo>
                <a:lnTo>
                  <a:pt x="19659" y="31296"/>
                </a:lnTo>
                <a:lnTo>
                  <a:pt x="19659" y="31296"/>
                </a:lnTo>
                <a:lnTo>
                  <a:pt x="19659" y="31296"/>
                </a:lnTo>
                <a:lnTo>
                  <a:pt x="19659" y="31296"/>
                </a:lnTo>
                <a:lnTo>
                  <a:pt x="19659" y="30912"/>
                </a:lnTo>
                <a:lnTo>
                  <a:pt x="19506" y="30912"/>
                </a:lnTo>
                <a:lnTo>
                  <a:pt x="19506" y="30336"/>
                </a:lnTo>
                <a:lnTo>
                  <a:pt x="19506" y="30336"/>
                </a:lnTo>
                <a:lnTo>
                  <a:pt x="19506" y="29952"/>
                </a:lnTo>
                <a:lnTo>
                  <a:pt x="19404" y="29952"/>
                </a:lnTo>
                <a:lnTo>
                  <a:pt x="19404" y="29952"/>
                </a:lnTo>
                <a:lnTo>
                  <a:pt x="19506" y="29952"/>
                </a:lnTo>
                <a:lnTo>
                  <a:pt x="19506" y="29952"/>
                </a:lnTo>
                <a:lnTo>
                  <a:pt x="19506" y="29952"/>
                </a:lnTo>
                <a:lnTo>
                  <a:pt x="19506" y="29568"/>
                </a:lnTo>
                <a:lnTo>
                  <a:pt x="19659" y="29568"/>
                </a:lnTo>
                <a:lnTo>
                  <a:pt x="19659" y="29568"/>
                </a:lnTo>
                <a:lnTo>
                  <a:pt x="19659" y="29568"/>
                </a:lnTo>
                <a:lnTo>
                  <a:pt x="19659" y="29568"/>
                </a:lnTo>
                <a:lnTo>
                  <a:pt x="19659" y="29568"/>
                </a:lnTo>
                <a:lnTo>
                  <a:pt x="19659" y="29184"/>
                </a:lnTo>
                <a:lnTo>
                  <a:pt x="19506" y="29184"/>
                </a:lnTo>
                <a:lnTo>
                  <a:pt x="19506" y="29184"/>
                </a:lnTo>
                <a:lnTo>
                  <a:pt x="19863" y="29184"/>
                </a:lnTo>
                <a:lnTo>
                  <a:pt x="19863" y="29184"/>
                </a:lnTo>
                <a:lnTo>
                  <a:pt x="19965" y="29184"/>
                </a:lnTo>
                <a:lnTo>
                  <a:pt x="19965" y="29184"/>
                </a:lnTo>
                <a:lnTo>
                  <a:pt x="20068" y="29184"/>
                </a:lnTo>
                <a:lnTo>
                  <a:pt x="20068" y="29184"/>
                </a:lnTo>
                <a:lnTo>
                  <a:pt x="20221" y="29184"/>
                </a:lnTo>
                <a:lnTo>
                  <a:pt x="20221" y="28800"/>
                </a:lnTo>
                <a:lnTo>
                  <a:pt x="19506" y="28800"/>
                </a:lnTo>
                <a:lnTo>
                  <a:pt x="19506" y="29184"/>
                </a:lnTo>
                <a:lnTo>
                  <a:pt x="19302" y="29184"/>
                </a:lnTo>
                <a:lnTo>
                  <a:pt x="19302" y="29184"/>
                </a:lnTo>
                <a:lnTo>
                  <a:pt x="19097" y="29184"/>
                </a:lnTo>
                <a:lnTo>
                  <a:pt x="19097" y="29184"/>
                </a:lnTo>
                <a:lnTo>
                  <a:pt x="18944" y="29184"/>
                </a:lnTo>
                <a:lnTo>
                  <a:pt x="18944" y="29568"/>
                </a:lnTo>
                <a:lnTo>
                  <a:pt x="18842" y="29568"/>
                </a:lnTo>
                <a:lnTo>
                  <a:pt x="18842" y="29568"/>
                </a:lnTo>
                <a:lnTo>
                  <a:pt x="18740" y="29568"/>
                </a:lnTo>
                <a:lnTo>
                  <a:pt x="18740" y="29568"/>
                </a:lnTo>
                <a:lnTo>
                  <a:pt x="18638" y="29568"/>
                </a:lnTo>
                <a:lnTo>
                  <a:pt x="18638" y="29568"/>
                </a:lnTo>
                <a:lnTo>
                  <a:pt x="18536" y="29568"/>
                </a:lnTo>
                <a:lnTo>
                  <a:pt x="18536" y="29952"/>
                </a:lnTo>
                <a:lnTo>
                  <a:pt x="18382" y="29952"/>
                </a:lnTo>
                <a:lnTo>
                  <a:pt x="18382" y="29952"/>
                </a:lnTo>
                <a:lnTo>
                  <a:pt x="18280" y="29952"/>
                </a:lnTo>
                <a:lnTo>
                  <a:pt x="18280" y="29952"/>
                </a:lnTo>
                <a:lnTo>
                  <a:pt x="18178" y="29952"/>
                </a:lnTo>
                <a:lnTo>
                  <a:pt x="18178" y="30336"/>
                </a:lnTo>
                <a:lnTo>
                  <a:pt x="17974" y="30336"/>
                </a:lnTo>
                <a:lnTo>
                  <a:pt x="17974" y="30336"/>
                </a:lnTo>
                <a:lnTo>
                  <a:pt x="17412" y="30336"/>
                </a:lnTo>
                <a:lnTo>
                  <a:pt x="17412" y="30336"/>
                </a:lnTo>
                <a:lnTo>
                  <a:pt x="17259" y="30336"/>
                </a:lnTo>
                <a:lnTo>
                  <a:pt x="17259" y="30912"/>
                </a:lnTo>
                <a:lnTo>
                  <a:pt x="17259" y="30912"/>
                </a:lnTo>
                <a:lnTo>
                  <a:pt x="17259" y="30912"/>
                </a:lnTo>
                <a:lnTo>
                  <a:pt x="17157" y="30912"/>
                </a:lnTo>
                <a:lnTo>
                  <a:pt x="17157" y="30912"/>
                </a:lnTo>
                <a:lnTo>
                  <a:pt x="17055" y="30912"/>
                </a:lnTo>
                <a:lnTo>
                  <a:pt x="17055" y="31296"/>
                </a:lnTo>
                <a:lnTo>
                  <a:pt x="16953" y="31296"/>
                </a:lnTo>
                <a:lnTo>
                  <a:pt x="16953" y="31296"/>
                </a:lnTo>
                <a:lnTo>
                  <a:pt x="16953" y="31296"/>
                </a:lnTo>
                <a:lnTo>
                  <a:pt x="16953" y="31296"/>
                </a:lnTo>
                <a:lnTo>
                  <a:pt x="16851" y="31296"/>
                </a:lnTo>
                <a:lnTo>
                  <a:pt x="16851" y="31680"/>
                </a:lnTo>
                <a:lnTo>
                  <a:pt x="16697" y="31680"/>
                </a:lnTo>
                <a:lnTo>
                  <a:pt x="16697" y="31680"/>
                </a:lnTo>
                <a:lnTo>
                  <a:pt x="16595" y="31680"/>
                </a:lnTo>
                <a:lnTo>
                  <a:pt x="16595" y="31680"/>
                </a:lnTo>
                <a:lnTo>
                  <a:pt x="16493" y="31680"/>
                </a:lnTo>
                <a:lnTo>
                  <a:pt x="16493" y="32064"/>
                </a:lnTo>
                <a:lnTo>
                  <a:pt x="16493" y="32064"/>
                </a:lnTo>
                <a:lnTo>
                  <a:pt x="16493" y="32064"/>
                </a:lnTo>
                <a:lnTo>
                  <a:pt x="16391" y="32064"/>
                </a:lnTo>
                <a:lnTo>
                  <a:pt x="16391" y="32064"/>
                </a:lnTo>
                <a:lnTo>
                  <a:pt x="16289" y="32064"/>
                </a:lnTo>
                <a:lnTo>
                  <a:pt x="16289" y="32448"/>
                </a:lnTo>
                <a:lnTo>
                  <a:pt x="16034" y="32448"/>
                </a:lnTo>
                <a:lnTo>
                  <a:pt x="16034" y="32448"/>
                </a:lnTo>
                <a:lnTo>
                  <a:pt x="15727" y="32448"/>
                </a:lnTo>
                <a:lnTo>
                  <a:pt x="15727" y="32448"/>
                </a:lnTo>
                <a:lnTo>
                  <a:pt x="15574" y="32448"/>
                </a:lnTo>
                <a:lnTo>
                  <a:pt x="15574" y="32448"/>
                </a:lnTo>
                <a:lnTo>
                  <a:pt x="15727" y="32448"/>
                </a:lnTo>
                <a:lnTo>
                  <a:pt x="15727" y="32448"/>
                </a:lnTo>
                <a:lnTo>
                  <a:pt x="15727" y="32448"/>
                </a:lnTo>
                <a:lnTo>
                  <a:pt x="15727" y="33024"/>
                </a:lnTo>
                <a:lnTo>
                  <a:pt x="15727" y="33024"/>
                </a:lnTo>
                <a:lnTo>
                  <a:pt x="15727" y="33024"/>
                </a:lnTo>
                <a:lnTo>
                  <a:pt x="15574" y="33024"/>
                </a:lnTo>
                <a:lnTo>
                  <a:pt x="15574" y="33408"/>
                </a:lnTo>
                <a:lnTo>
                  <a:pt x="15268" y="33408"/>
                </a:lnTo>
                <a:lnTo>
                  <a:pt x="15268" y="33408"/>
                </a:lnTo>
                <a:lnTo>
                  <a:pt x="15268" y="33408"/>
                </a:lnTo>
                <a:lnTo>
                  <a:pt x="15268" y="33408"/>
                </a:lnTo>
                <a:lnTo>
                  <a:pt x="15165" y="33408"/>
                </a:lnTo>
                <a:lnTo>
                  <a:pt x="15165" y="33408"/>
                </a:lnTo>
                <a:lnTo>
                  <a:pt x="15012" y="33408"/>
                </a:lnTo>
                <a:lnTo>
                  <a:pt x="15012" y="33792"/>
                </a:lnTo>
                <a:lnTo>
                  <a:pt x="15165" y="33792"/>
                </a:lnTo>
                <a:lnTo>
                  <a:pt x="15165" y="34176"/>
                </a:lnTo>
                <a:lnTo>
                  <a:pt x="15012" y="34176"/>
                </a:lnTo>
                <a:lnTo>
                  <a:pt x="15012" y="34176"/>
                </a:lnTo>
                <a:lnTo>
                  <a:pt x="15012" y="34176"/>
                </a:lnTo>
                <a:lnTo>
                  <a:pt x="15012" y="34560"/>
                </a:lnTo>
                <a:lnTo>
                  <a:pt x="14910" y="34560"/>
                </a:lnTo>
                <a:lnTo>
                  <a:pt x="14910" y="34560"/>
                </a:lnTo>
                <a:lnTo>
                  <a:pt x="14910" y="34560"/>
                </a:lnTo>
                <a:lnTo>
                  <a:pt x="14910" y="35136"/>
                </a:lnTo>
                <a:lnTo>
                  <a:pt x="15012" y="35136"/>
                </a:lnTo>
                <a:lnTo>
                  <a:pt x="15012" y="35136"/>
                </a:lnTo>
                <a:lnTo>
                  <a:pt x="14910" y="35136"/>
                </a:lnTo>
                <a:lnTo>
                  <a:pt x="14910" y="35520"/>
                </a:lnTo>
                <a:lnTo>
                  <a:pt x="14910" y="35520"/>
                </a:lnTo>
                <a:lnTo>
                  <a:pt x="14910" y="35520"/>
                </a:lnTo>
                <a:lnTo>
                  <a:pt x="14808" y="35520"/>
                </a:lnTo>
                <a:lnTo>
                  <a:pt x="14808" y="35520"/>
                </a:lnTo>
                <a:lnTo>
                  <a:pt x="14808" y="35520"/>
                </a:lnTo>
                <a:lnTo>
                  <a:pt x="14808" y="35520"/>
                </a:lnTo>
                <a:lnTo>
                  <a:pt x="14706" y="35520"/>
                </a:lnTo>
                <a:lnTo>
                  <a:pt x="14706" y="35520"/>
                </a:lnTo>
                <a:lnTo>
                  <a:pt x="14604" y="35520"/>
                </a:lnTo>
                <a:lnTo>
                  <a:pt x="14604" y="35904"/>
                </a:lnTo>
                <a:lnTo>
                  <a:pt x="14246" y="35904"/>
                </a:lnTo>
                <a:lnTo>
                  <a:pt x="14246" y="35904"/>
                </a:lnTo>
                <a:lnTo>
                  <a:pt x="14144" y="35904"/>
                </a:lnTo>
                <a:lnTo>
                  <a:pt x="14144" y="35904"/>
                </a:lnTo>
                <a:lnTo>
                  <a:pt x="13889" y="35904"/>
                </a:lnTo>
                <a:lnTo>
                  <a:pt x="13889" y="35904"/>
                </a:lnTo>
                <a:lnTo>
                  <a:pt x="13685" y="35904"/>
                </a:lnTo>
                <a:lnTo>
                  <a:pt x="13685" y="35904"/>
                </a:lnTo>
                <a:lnTo>
                  <a:pt x="13582" y="35904"/>
                </a:lnTo>
                <a:lnTo>
                  <a:pt x="13582" y="35520"/>
                </a:lnTo>
                <a:lnTo>
                  <a:pt x="13582" y="35520"/>
                </a:lnTo>
                <a:lnTo>
                  <a:pt x="13582" y="35520"/>
                </a:lnTo>
                <a:lnTo>
                  <a:pt x="13582" y="35520"/>
                </a:lnTo>
                <a:lnTo>
                  <a:pt x="13582" y="35520"/>
                </a:lnTo>
                <a:lnTo>
                  <a:pt x="13480" y="35520"/>
                </a:lnTo>
                <a:lnTo>
                  <a:pt x="13480" y="35136"/>
                </a:lnTo>
                <a:lnTo>
                  <a:pt x="13480" y="35136"/>
                </a:lnTo>
                <a:lnTo>
                  <a:pt x="13480" y="35136"/>
                </a:lnTo>
                <a:lnTo>
                  <a:pt x="13480" y="35136"/>
                </a:lnTo>
                <a:lnTo>
                  <a:pt x="13480" y="34560"/>
                </a:lnTo>
                <a:lnTo>
                  <a:pt x="13327" y="34560"/>
                </a:lnTo>
                <a:lnTo>
                  <a:pt x="13327" y="34560"/>
                </a:lnTo>
                <a:lnTo>
                  <a:pt x="13225" y="34560"/>
                </a:lnTo>
                <a:lnTo>
                  <a:pt x="13225" y="34560"/>
                </a:lnTo>
                <a:lnTo>
                  <a:pt x="13123" y="34560"/>
                </a:lnTo>
                <a:lnTo>
                  <a:pt x="13123" y="34176"/>
                </a:lnTo>
                <a:lnTo>
                  <a:pt x="13021" y="34176"/>
                </a:lnTo>
                <a:lnTo>
                  <a:pt x="13021" y="34176"/>
                </a:lnTo>
                <a:lnTo>
                  <a:pt x="12919" y="34176"/>
                </a:lnTo>
                <a:lnTo>
                  <a:pt x="12919" y="34176"/>
                </a:lnTo>
                <a:lnTo>
                  <a:pt x="12919" y="34176"/>
                </a:lnTo>
                <a:lnTo>
                  <a:pt x="12919" y="33792"/>
                </a:lnTo>
                <a:lnTo>
                  <a:pt x="13021" y="33792"/>
                </a:lnTo>
                <a:lnTo>
                  <a:pt x="13021" y="33792"/>
                </a:lnTo>
                <a:lnTo>
                  <a:pt x="13021" y="33792"/>
                </a:lnTo>
                <a:lnTo>
                  <a:pt x="13021" y="33792"/>
                </a:lnTo>
                <a:lnTo>
                  <a:pt x="13225" y="33792"/>
                </a:lnTo>
                <a:lnTo>
                  <a:pt x="13225" y="33408"/>
                </a:lnTo>
                <a:lnTo>
                  <a:pt x="13225" y="33408"/>
                </a:lnTo>
                <a:lnTo>
                  <a:pt x="13225" y="33024"/>
                </a:lnTo>
                <a:lnTo>
                  <a:pt x="13582" y="33024"/>
                </a:lnTo>
                <a:lnTo>
                  <a:pt x="13582" y="33024"/>
                </a:lnTo>
                <a:lnTo>
                  <a:pt x="13787" y="33024"/>
                </a:lnTo>
                <a:lnTo>
                  <a:pt x="13787" y="33024"/>
                </a:lnTo>
                <a:lnTo>
                  <a:pt x="14246" y="33024"/>
                </a:lnTo>
                <a:lnTo>
                  <a:pt x="14246" y="32448"/>
                </a:lnTo>
                <a:lnTo>
                  <a:pt x="14246" y="32448"/>
                </a:lnTo>
                <a:lnTo>
                  <a:pt x="14246" y="32064"/>
                </a:lnTo>
                <a:lnTo>
                  <a:pt x="14144" y="32064"/>
                </a:lnTo>
                <a:lnTo>
                  <a:pt x="14144" y="32064"/>
                </a:lnTo>
                <a:lnTo>
                  <a:pt x="14144" y="32064"/>
                </a:lnTo>
                <a:lnTo>
                  <a:pt x="14144" y="32064"/>
                </a:lnTo>
                <a:lnTo>
                  <a:pt x="14144" y="32064"/>
                </a:lnTo>
                <a:lnTo>
                  <a:pt x="14144" y="31680"/>
                </a:lnTo>
                <a:lnTo>
                  <a:pt x="14144" y="31680"/>
                </a:lnTo>
                <a:lnTo>
                  <a:pt x="14144" y="31680"/>
                </a:lnTo>
                <a:lnTo>
                  <a:pt x="14144" y="31680"/>
                </a:lnTo>
                <a:lnTo>
                  <a:pt x="14144" y="31680"/>
                </a:lnTo>
                <a:lnTo>
                  <a:pt x="14042" y="31680"/>
                </a:lnTo>
                <a:lnTo>
                  <a:pt x="14042" y="31296"/>
                </a:lnTo>
                <a:lnTo>
                  <a:pt x="13889" y="31296"/>
                </a:lnTo>
                <a:lnTo>
                  <a:pt x="13889" y="31296"/>
                </a:lnTo>
                <a:lnTo>
                  <a:pt x="13889" y="31296"/>
                </a:lnTo>
                <a:lnTo>
                  <a:pt x="13889" y="31296"/>
                </a:lnTo>
                <a:lnTo>
                  <a:pt x="13889" y="31296"/>
                </a:lnTo>
                <a:lnTo>
                  <a:pt x="13889" y="30912"/>
                </a:lnTo>
                <a:lnTo>
                  <a:pt x="13889" y="30912"/>
                </a:lnTo>
                <a:lnTo>
                  <a:pt x="13889" y="30912"/>
                </a:lnTo>
                <a:lnTo>
                  <a:pt x="13787" y="30912"/>
                </a:lnTo>
                <a:lnTo>
                  <a:pt x="13787" y="30912"/>
                </a:lnTo>
                <a:lnTo>
                  <a:pt x="13685" y="30912"/>
                </a:lnTo>
                <a:lnTo>
                  <a:pt x="13685" y="30336"/>
                </a:lnTo>
                <a:lnTo>
                  <a:pt x="13582" y="30336"/>
                </a:lnTo>
                <a:lnTo>
                  <a:pt x="13582" y="30336"/>
                </a:lnTo>
                <a:lnTo>
                  <a:pt x="13327" y="30336"/>
                </a:lnTo>
                <a:lnTo>
                  <a:pt x="13327" y="30336"/>
                </a:lnTo>
                <a:lnTo>
                  <a:pt x="12204" y="30336"/>
                </a:lnTo>
                <a:lnTo>
                  <a:pt x="12204" y="29952"/>
                </a:lnTo>
                <a:lnTo>
                  <a:pt x="12102" y="29952"/>
                </a:lnTo>
                <a:lnTo>
                  <a:pt x="12102" y="29952"/>
                </a:lnTo>
                <a:lnTo>
                  <a:pt x="12000" y="29952"/>
                </a:lnTo>
                <a:lnTo>
                  <a:pt x="12000" y="29952"/>
                </a:lnTo>
                <a:lnTo>
                  <a:pt x="11897" y="29952"/>
                </a:lnTo>
                <a:lnTo>
                  <a:pt x="11897" y="29568"/>
                </a:lnTo>
                <a:lnTo>
                  <a:pt x="11642" y="29568"/>
                </a:lnTo>
                <a:lnTo>
                  <a:pt x="11642" y="29952"/>
                </a:lnTo>
                <a:lnTo>
                  <a:pt x="11642" y="29952"/>
                </a:lnTo>
                <a:lnTo>
                  <a:pt x="11642" y="29952"/>
                </a:lnTo>
                <a:lnTo>
                  <a:pt x="11795" y="29952"/>
                </a:lnTo>
                <a:lnTo>
                  <a:pt x="11795" y="30336"/>
                </a:lnTo>
                <a:lnTo>
                  <a:pt x="11897" y="30336"/>
                </a:lnTo>
                <a:lnTo>
                  <a:pt x="11897" y="30336"/>
                </a:lnTo>
                <a:lnTo>
                  <a:pt x="12000" y="30336"/>
                </a:lnTo>
                <a:lnTo>
                  <a:pt x="12000" y="30336"/>
                </a:lnTo>
                <a:lnTo>
                  <a:pt x="12000" y="30336"/>
                </a:lnTo>
                <a:lnTo>
                  <a:pt x="12000" y="30912"/>
                </a:lnTo>
                <a:lnTo>
                  <a:pt x="12102" y="30912"/>
                </a:lnTo>
                <a:lnTo>
                  <a:pt x="12102" y="30912"/>
                </a:lnTo>
                <a:lnTo>
                  <a:pt x="12204" y="30912"/>
                </a:lnTo>
                <a:lnTo>
                  <a:pt x="12204" y="30912"/>
                </a:lnTo>
                <a:lnTo>
                  <a:pt x="12357" y="30912"/>
                </a:lnTo>
                <a:lnTo>
                  <a:pt x="12357" y="31296"/>
                </a:lnTo>
                <a:lnTo>
                  <a:pt x="12357" y="31296"/>
                </a:lnTo>
                <a:lnTo>
                  <a:pt x="12357" y="31296"/>
                </a:lnTo>
                <a:lnTo>
                  <a:pt x="12357" y="31296"/>
                </a:lnTo>
                <a:lnTo>
                  <a:pt x="12357" y="31680"/>
                </a:lnTo>
                <a:lnTo>
                  <a:pt x="12357" y="31680"/>
                </a:lnTo>
                <a:lnTo>
                  <a:pt x="12357" y="32064"/>
                </a:lnTo>
                <a:lnTo>
                  <a:pt x="12357" y="32064"/>
                </a:lnTo>
                <a:lnTo>
                  <a:pt x="12357" y="32064"/>
                </a:lnTo>
                <a:lnTo>
                  <a:pt x="12357" y="32064"/>
                </a:lnTo>
                <a:lnTo>
                  <a:pt x="12357" y="32064"/>
                </a:lnTo>
                <a:lnTo>
                  <a:pt x="12357" y="32064"/>
                </a:lnTo>
                <a:lnTo>
                  <a:pt x="12357" y="32448"/>
                </a:lnTo>
                <a:lnTo>
                  <a:pt x="12357" y="32448"/>
                </a:lnTo>
                <a:lnTo>
                  <a:pt x="12357" y="33024"/>
                </a:lnTo>
                <a:lnTo>
                  <a:pt x="12357" y="33024"/>
                </a:lnTo>
                <a:lnTo>
                  <a:pt x="12357" y="33024"/>
                </a:lnTo>
                <a:lnTo>
                  <a:pt x="12357" y="33024"/>
                </a:lnTo>
                <a:lnTo>
                  <a:pt x="12357" y="33408"/>
                </a:lnTo>
                <a:lnTo>
                  <a:pt x="12204" y="33408"/>
                </a:lnTo>
                <a:lnTo>
                  <a:pt x="12204" y="33408"/>
                </a:lnTo>
                <a:lnTo>
                  <a:pt x="12204" y="33408"/>
                </a:lnTo>
                <a:lnTo>
                  <a:pt x="12204" y="33408"/>
                </a:lnTo>
                <a:lnTo>
                  <a:pt x="12204" y="33408"/>
                </a:lnTo>
                <a:lnTo>
                  <a:pt x="12204" y="33792"/>
                </a:lnTo>
                <a:lnTo>
                  <a:pt x="12102" y="33792"/>
                </a:lnTo>
                <a:lnTo>
                  <a:pt x="12102" y="33792"/>
                </a:lnTo>
                <a:lnTo>
                  <a:pt x="12102" y="33792"/>
                </a:lnTo>
                <a:lnTo>
                  <a:pt x="12102" y="34176"/>
                </a:lnTo>
                <a:lnTo>
                  <a:pt x="12102" y="34176"/>
                </a:lnTo>
                <a:lnTo>
                  <a:pt x="12102" y="34176"/>
                </a:lnTo>
                <a:lnTo>
                  <a:pt x="12000" y="34176"/>
                </a:lnTo>
                <a:lnTo>
                  <a:pt x="12000" y="34560"/>
                </a:lnTo>
                <a:lnTo>
                  <a:pt x="12102" y="34560"/>
                </a:lnTo>
                <a:lnTo>
                  <a:pt x="12102" y="35136"/>
                </a:lnTo>
                <a:lnTo>
                  <a:pt x="12357" y="35136"/>
                </a:lnTo>
                <a:lnTo>
                  <a:pt x="12357" y="35136"/>
                </a:lnTo>
                <a:lnTo>
                  <a:pt x="12357" y="35136"/>
                </a:lnTo>
                <a:lnTo>
                  <a:pt x="12357" y="35136"/>
                </a:lnTo>
                <a:lnTo>
                  <a:pt x="12459" y="35136"/>
                </a:lnTo>
                <a:lnTo>
                  <a:pt x="12459" y="35520"/>
                </a:lnTo>
                <a:lnTo>
                  <a:pt x="12561" y="35520"/>
                </a:lnTo>
                <a:lnTo>
                  <a:pt x="12561" y="35520"/>
                </a:lnTo>
                <a:lnTo>
                  <a:pt x="12561" y="35520"/>
                </a:lnTo>
                <a:lnTo>
                  <a:pt x="12561" y="35520"/>
                </a:lnTo>
                <a:lnTo>
                  <a:pt x="12561" y="35520"/>
                </a:lnTo>
                <a:lnTo>
                  <a:pt x="12561" y="35904"/>
                </a:lnTo>
                <a:lnTo>
                  <a:pt x="12561" y="35904"/>
                </a:lnTo>
                <a:lnTo>
                  <a:pt x="12561" y="35904"/>
                </a:lnTo>
                <a:lnTo>
                  <a:pt x="12459" y="35904"/>
                </a:lnTo>
                <a:lnTo>
                  <a:pt x="12459" y="36288"/>
                </a:lnTo>
                <a:lnTo>
                  <a:pt x="12561" y="36288"/>
                </a:lnTo>
                <a:lnTo>
                  <a:pt x="12561" y="36288"/>
                </a:lnTo>
                <a:lnTo>
                  <a:pt x="12561" y="36288"/>
                </a:lnTo>
                <a:lnTo>
                  <a:pt x="12561" y="36672"/>
                </a:lnTo>
                <a:lnTo>
                  <a:pt x="12561" y="36672"/>
                </a:lnTo>
                <a:lnTo>
                  <a:pt x="12561" y="36672"/>
                </a:lnTo>
                <a:lnTo>
                  <a:pt x="12459" y="36672"/>
                </a:lnTo>
                <a:lnTo>
                  <a:pt x="12459" y="37248"/>
                </a:lnTo>
                <a:lnTo>
                  <a:pt x="12459" y="37248"/>
                </a:lnTo>
                <a:lnTo>
                  <a:pt x="12459" y="37248"/>
                </a:lnTo>
                <a:lnTo>
                  <a:pt x="12357" y="37248"/>
                </a:lnTo>
                <a:lnTo>
                  <a:pt x="12357" y="37248"/>
                </a:lnTo>
                <a:lnTo>
                  <a:pt x="12357" y="37248"/>
                </a:lnTo>
                <a:lnTo>
                  <a:pt x="12357" y="37632"/>
                </a:lnTo>
                <a:lnTo>
                  <a:pt x="12357" y="37632"/>
                </a:lnTo>
                <a:lnTo>
                  <a:pt x="12357" y="37632"/>
                </a:lnTo>
                <a:lnTo>
                  <a:pt x="12357" y="37632"/>
                </a:lnTo>
                <a:lnTo>
                  <a:pt x="12357" y="37632"/>
                </a:lnTo>
                <a:lnTo>
                  <a:pt x="12204" y="37632"/>
                </a:lnTo>
                <a:lnTo>
                  <a:pt x="12204" y="38400"/>
                </a:lnTo>
                <a:lnTo>
                  <a:pt x="12204" y="38400"/>
                </a:lnTo>
                <a:lnTo>
                  <a:pt x="12204" y="38016"/>
                </a:lnTo>
                <a:lnTo>
                  <a:pt x="12204" y="38016"/>
                </a:lnTo>
                <a:lnTo>
                  <a:pt x="12204" y="38016"/>
                </a:lnTo>
                <a:lnTo>
                  <a:pt x="12000" y="38016"/>
                </a:lnTo>
                <a:lnTo>
                  <a:pt x="12000" y="38016"/>
                </a:lnTo>
                <a:lnTo>
                  <a:pt x="12000" y="38016"/>
                </a:lnTo>
                <a:lnTo>
                  <a:pt x="12000" y="37632"/>
                </a:lnTo>
                <a:lnTo>
                  <a:pt x="12000" y="37632"/>
                </a:lnTo>
                <a:lnTo>
                  <a:pt x="12000" y="37632"/>
                </a:lnTo>
                <a:lnTo>
                  <a:pt x="11795" y="37632"/>
                </a:lnTo>
                <a:lnTo>
                  <a:pt x="11795" y="37632"/>
                </a:lnTo>
                <a:lnTo>
                  <a:pt x="11795" y="37632"/>
                </a:lnTo>
                <a:lnTo>
                  <a:pt x="11795" y="37248"/>
                </a:lnTo>
                <a:lnTo>
                  <a:pt x="11234" y="37248"/>
                </a:lnTo>
                <a:lnTo>
                  <a:pt x="11234" y="37248"/>
                </a:lnTo>
                <a:lnTo>
                  <a:pt x="11234" y="37248"/>
                </a:lnTo>
                <a:lnTo>
                  <a:pt x="11234" y="37248"/>
                </a:lnTo>
                <a:lnTo>
                  <a:pt x="10978" y="37248"/>
                </a:lnTo>
                <a:lnTo>
                  <a:pt x="10978" y="36672"/>
                </a:lnTo>
                <a:lnTo>
                  <a:pt x="10876" y="36672"/>
                </a:lnTo>
                <a:lnTo>
                  <a:pt x="10876" y="37248"/>
                </a:lnTo>
                <a:lnTo>
                  <a:pt x="10876" y="37248"/>
                </a:lnTo>
                <a:lnTo>
                  <a:pt x="10876" y="37248"/>
                </a:lnTo>
                <a:lnTo>
                  <a:pt x="10774" y="37248"/>
                </a:lnTo>
                <a:lnTo>
                  <a:pt x="10774" y="37248"/>
                </a:lnTo>
                <a:lnTo>
                  <a:pt x="10774" y="37248"/>
                </a:lnTo>
                <a:lnTo>
                  <a:pt x="10774" y="37632"/>
                </a:lnTo>
                <a:lnTo>
                  <a:pt x="10672" y="37632"/>
                </a:lnTo>
                <a:lnTo>
                  <a:pt x="10672" y="37632"/>
                </a:lnTo>
                <a:lnTo>
                  <a:pt x="10672" y="37632"/>
                </a:lnTo>
                <a:lnTo>
                  <a:pt x="10672" y="37632"/>
                </a:lnTo>
                <a:lnTo>
                  <a:pt x="10519" y="37632"/>
                </a:lnTo>
                <a:lnTo>
                  <a:pt x="10519" y="38016"/>
                </a:lnTo>
                <a:lnTo>
                  <a:pt x="10519" y="38016"/>
                </a:lnTo>
                <a:lnTo>
                  <a:pt x="10519" y="38016"/>
                </a:lnTo>
                <a:lnTo>
                  <a:pt x="10417" y="38016"/>
                </a:lnTo>
                <a:lnTo>
                  <a:pt x="10417" y="38016"/>
                </a:lnTo>
                <a:lnTo>
                  <a:pt x="10417" y="38016"/>
                </a:lnTo>
                <a:lnTo>
                  <a:pt x="10417" y="38400"/>
                </a:lnTo>
                <a:lnTo>
                  <a:pt x="10314" y="38400"/>
                </a:lnTo>
                <a:lnTo>
                  <a:pt x="10314" y="38400"/>
                </a:lnTo>
                <a:lnTo>
                  <a:pt x="10212" y="38400"/>
                </a:lnTo>
                <a:lnTo>
                  <a:pt x="10212" y="38400"/>
                </a:lnTo>
                <a:lnTo>
                  <a:pt x="9957" y="38400"/>
                </a:lnTo>
                <a:lnTo>
                  <a:pt x="9957" y="38400"/>
                </a:lnTo>
                <a:lnTo>
                  <a:pt x="9753" y="38400"/>
                </a:lnTo>
                <a:lnTo>
                  <a:pt x="9753" y="38784"/>
                </a:lnTo>
                <a:lnTo>
                  <a:pt x="9753" y="38784"/>
                </a:lnTo>
                <a:lnTo>
                  <a:pt x="9753" y="38784"/>
                </a:lnTo>
                <a:lnTo>
                  <a:pt x="9651" y="38784"/>
                </a:lnTo>
                <a:lnTo>
                  <a:pt x="9651" y="38784"/>
                </a:lnTo>
                <a:lnTo>
                  <a:pt x="9651" y="38784"/>
                </a:lnTo>
                <a:lnTo>
                  <a:pt x="9651" y="39360"/>
                </a:lnTo>
                <a:lnTo>
                  <a:pt x="9651" y="39360"/>
                </a:lnTo>
                <a:lnTo>
                  <a:pt x="9651" y="39360"/>
                </a:lnTo>
                <a:lnTo>
                  <a:pt x="9548" y="39360"/>
                </a:lnTo>
                <a:lnTo>
                  <a:pt x="9548" y="39360"/>
                </a:lnTo>
                <a:lnTo>
                  <a:pt x="9395" y="39360"/>
                </a:lnTo>
                <a:lnTo>
                  <a:pt x="9395" y="39744"/>
                </a:lnTo>
                <a:lnTo>
                  <a:pt x="9293" y="39744"/>
                </a:lnTo>
                <a:lnTo>
                  <a:pt x="9293" y="39744"/>
                </a:lnTo>
                <a:lnTo>
                  <a:pt x="9191" y="39744"/>
                </a:lnTo>
                <a:lnTo>
                  <a:pt x="9191" y="39744"/>
                </a:lnTo>
                <a:lnTo>
                  <a:pt x="9089" y="39744"/>
                </a:lnTo>
                <a:lnTo>
                  <a:pt x="9089" y="40128"/>
                </a:lnTo>
                <a:lnTo>
                  <a:pt x="9089" y="40128"/>
                </a:lnTo>
                <a:lnTo>
                  <a:pt x="9089" y="40896"/>
                </a:lnTo>
                <a:lnTo>
                  <a:pt x="9089" y="40896"/>
                </a:lnTo>
                <a:lnTo>
                  <a:pt x="9089" y="40896"/>
                </a:lnTo>
                <a:lnTo>
                  <a:pt x="9191" y="40896"/>
                </a:lnTo>
                <a:lnTo>
                  <a:pt x="9191" y="41472"/>
                </a:lnTo>
                <a:lnTo>
                  <a:pt x="9191" y="41472"/>
                </a:lnTo>
                <a:lnTo>
                  <a:pt x="9191" y="41472"/>
                </a:lnTo>
                <a:lnTo>
                  <a:pt x="9293" y="41472"/>
                </a:lnTo>
                <a:lnTo>
                  <a:pt x="9293" y="41856"/>
                </a:lnTo>
                <a:lnTo>
                  <a:pt x="9293" y="41856"/>
                </a:lnTo>
                <a:lnTo>
                  <a:pt x="9293" y="41856"/>
                </a:lnTo>
                <a:lnTo>
                  <a:pt x="9395" y="41856"/>
                </a:lnTo>
                <a:lnTo>
                  <a:pt x="9395" y="41856"/>
                </a:lnTo>
                <a:lnTo>
                  <a:pt x="9395" y="41856"/>
                </a:lnTo>
                <a:lnTo>
                  <a:pt x="9395" y="42240"/>
                </a:lnTo>
                <a:lnTo>
                  <a:pt x="9395" y="42240"/>
                </a:lnTo>
                <a:lnTo>
                  <a:pt x="9395" y="42240"/>
                </a:lnTo>
                <a:lnTo>
                  <a:pt x="9395" y="42240"/>
                </a:lnTo>
                <a:lnTo>
                  <a:pt x="9395" y="42624"/>
                </a:lnTo>
                <a:lnTo>
                  <a:pt x="9548" y="42624"/>
                </a:lnTo>
                <a:lnTo>
                  <a:pt x="9548" y="42240"/>
                </a:lnTo>
                <a:lnTo>
                  <a:pt x="9548" y="42240"/>
                </a:lnTo>
                <a:lnTo>
                  <a:pt x="9548" y="42624"/>
                </a:lnTo>
                <a:lnTo>
                  <a:pt x="9651" y="42624"/>
                </a:lnTo>
                <a:lnTo>
                  <a:pt x="9651" y="42624"/>
                </a:lnTo>
                <a:lnTo>
                  <a:pt x="9191" y="42624"/>
                </a:lnTo>
                <a:lnTo>
                  <a:pt x="9191" y="42624"/>
                </a:lnTo>
                <a:lnTo>
                  <a:pt x="9191" y="42624"/>
                </a:lnTo>
                <a:lnTo>
                  <a:pt x="9191" y="42624"/>
                </a:lnTo>
                <a:lnTo>
                  <a:pt x="9089" y="42624"/>
                </a:lnTo>
                <a:lnTo>
                  <a:pt x="9089" y="43008"/>
                </a:lnTo>
                <a:lnTo>
                  <a:pt x="9089" y="43008"/>
                </a:lnTo>
                <a:lnTo>
                  <a:pt x="9089" y="43008"/>
                </a:lnTo>
                <a:lnTo>
                  <a:pt x="8885" y="43008"/>
                </a:lnTo>
                <a:lnTo>
                  <a:pt x="8885" y="43008"/>
                </a:lnTo>
                <a:lnTo>
                  <a:pt x="8885" y="43008"/>
                </a:lnTo>
                <a:lnTo>
                  <a:pt x="8885" y="43008"/>
                </a:lnTo>
                <a:lnTo>
                  <a:pt x="8629" y="43008"/>
                </a:lnTo>
                <a:lnTo>
                  <a:pt x="8629" y="42624"/>
                </a:lnTo>
                <a:lnTo>
                  <a:pt x="8629" y="42624"/>
                </a:lnTo>
                <a:lnTo>
                  <a:pt x="8629" y="42624"/>
                </a:lnTo>
                <a:lnTo>
                  <a:pt x="8425" y="42624"/>
                </a:lnTo>
                <a:lnTo>
                  <a:pt x="8425" y="42624"/>
                </a:lnTo>
                <a:lnTo>
                  <a:pt x="8170" y="42624"/>
                </a:lnTo>
                <a:lnTo>
                  <a:pt x="8170" y="42624"/>
                </a:lnTo>
                <a:lnTo>
                  <a:pt x="8068" y="42624"/>
                </a:lnTo>
                <a:lnTo>
                  <a:pt x="8068" y="42240"/>
                </a:lnTo>
                <a:lnTo>
                  <a:pt x="7863" y="42240"/>
                </a:lnTo>
                <a:lnTo>
                  <a:pt x="7863" y="42240"/>
                </a:lnTo>
                <a:lnTo>
                  <a:pt x="7761" y="42240"/>
                </a:lnTo>
                <a:lnTo>
                  <a:pt x="7761" y="42240"/>
                </a:lnTo>
                <a:lnTo>
                  <a:pt x="7608" y="42240"/>
                </a:lnTo>
                <a:lnTo>
                  <a:pt x="7608" y="41856"/>
                </a:lnTo>
                <a:lnTo>
                  <a:pt x="7608" y="41856"/>
                </a:lnTo>
                <a:lnTo>
                  <a:pt x="7608" y="41856"/>
                </a:lnTo>
                <a:lnTo>
                  <a:pt x="7404" y="41856"/>
                </a:lnTo>
                <a:lnTo>
                  <a:pt x="7404" y="41472"/>
                </a:lnTo>
                <a:lnTo>
                  <a:pt x="7302" y="41472"/>
                </a:lnTo>
                <a:lnTo>
                  <a:pt x="7302" y="41472"/>
                </a:lnTo>
                <a:lnTo>
                  <a:pt x="6944" y="41472"/>
                </a:lnTo>
                <a:lnTo>
                  <a:pt x="6944" y="40896"/>
                </a:lnTo>
                <a:lnTo>
                  <a:pt x="6944" y="40896"/>
                </a:lnTo>
                <a:lnTo>
                  <a:pt x="6944" y="41472"/>
                </a:lnTo>
                <a:lnTo>
                  <a:pt x="6944" y="41472"/>
                </a:lnTo>
                <a:lnTo>
                  <a:pt x="6944" y="41472"/>
                </a:lnTo>
                <a:lnTo>
                  <a:pt x="6944" y="41472"/>
                </a:lnTo>
                <a:lnTo>
                  <a:pt x="6944" y="42240"/>
                </a:lnTo>
                <a:lnTo>
                  <a:pt x="6842" y="42240"/>
                </a:lnTo>
                <a:lnTo>
                  <a:pt x="6842" y="42240"/>
                </a:lnTo>
                <a:lnTo>
                  <a:pt x="6740" y="42240"/>
                </a:lnTo>
                <a:lnTo>
                  <a:pt x="6740" y="42240"/>
                </a:lnTo>
                <a:lnTo>
                  <a:pt x="6638" y="42240"/>
                </a:lnTo>
                <a:lnTo>
                  <a:pt x="6638" y="42624"/>
                </a:lnTo>
                <a:lnTo>
                  <a:pt x="6740" y="42624"/>
                </a:lnTo>
                <a:lnTo>
                  <a:pt x="6740" y="42624"/>
                </a:lnTo>
                <a:lnTo>
                  <a:pt x="6740" y="42624"/>
                </a:lnTo>
                <a:lnTo>
                  <a:pt x="6740" y="42624"/>
                </a:lnTo>
                <a:lnTo>
                  <a:pt x="6842" y="42624"/>
                </a:lnTo>
                <a:lnTo>
                  <a:pt x="6842" y="43008"/>
                </a:lnTo>
                <a:lnTo>
                  <a:pt x="6944" y="43008"/>
                </a:lnTo>
                <a:lnTo>
                  <a:pt x="6944" y="43008"/>
                </a:lnTo>
                <a:lnTo>
                  <a:pt x="6944" y="43008"/>
                </a:lnTo>
                <a:lnTo>
                  <a:pt x="6944" y="43008"/>
                </a:lnTo>
                <a:lnTo>
                  <a:pt x="6944" y="43008"/>
                </a:lnTo>
                <a:lnTo>
                  <a:pt x="6944" y="43584"/>
                </a:lnTo>
                <a:lnTo>
                  <a:pt x="6944" y="43584"/>
                </a:lnTo>
                <a:lnTo>
                  <a:pt x="6944" y="43584"/>
                </a:lnTo>
                <a:lnTo>
                  <a:pt x="7046" y="43584"/>
                </a:lnTo>
                <a:lnTo>
                  <a:pt x="7046" y="43584"/>
                </a:lnTo>
                <a:lnTo>
                  <a:pt x="7046" y="43584"/>
                </a:lnTo>
                <a:lnTo>
                  <a:pt x="7046" y="43968"/>
                </a:lnTo>
                <a:lnTo>
                  <a:pt x="7200" y="43968"/>
                </a:lnTo>
                <a:lnTo>
                  <a:pt x="7200" y="43968"/>
                </a:lnTo>
                <a:lnTo>
                  <a:pt x="7200" y="43968"/>
                </a:lnTo>
                <a:lnTo>
                  <a:pt x="7200" y="43968"/>
                </a:lnTo>
                <a:lnTo>
                  <a:pt x="7404" y="43968"/>
                </a:lnTo>
                <a:lnTo>
                  <a:pt x="7404" y="43968"/>
                </a:lnTo>
                <a:lnTo>
                  <a:pt x="7506" y="43968"/>
                </a:lnTo>
                <a:lnTo>
                  <a:pt x="7506" y="43968"/>
                </a:lnTo>
                <a:lnTo>
                  <a:pt x="7608" y="43968"/>
                </a:lnTo>
                <a:lnTo>
                  <a:pt x="7608" y="43968"/>
                </a:lnTo>
                <a:lnTo>
                  <a:pt x="7608" y="43968"/>
                </a:lnTo>
                <a:lnTo>
                  <a:pt x="7608" y="43968"/>
                </a:lnTo>
                <a:lnTo>
                  <a:pt x="7761" y="43968"/>
                </a:lnTo>
                <a:lnTo>
                  <a:pt x="7761" y="44352"/>
                </a:lnTo>
                <a:lnTo>
                  <a:pt x="7761" y="44352"/>
                </a:lnTo>
                <a:lnTo>
                  <a:pt x="7761" y="44352"/>
                </a:lnTo>
                <a:lnTo>
                  <a:pt x="7761" y="44352"/>
                </a:lnTo>
                <a:lnTo>
                  <a:pt x="7761" y="44736"/>
                </a:lnTo>
                <a:lnTo>
                  <a:pt x="7761" y="44736"/>
                </a:lnTo>
                <a:lnTo>
                  <a:pt x="7761" y="44736"/>
                </a:lnTo>
                <a:lnTo>
                  <a:pt x="7863" y="44736"/>
                </a:lnTo>
                <a:lnTo>
                  <a:pt x="7863" y="45120"/>
                </a:lnTo>
                <a:lnTo>
                  <a:pt x="7863" y="45120"/>
                </a:lnTo>
                <a:lnTo>
                  <a:pt x="7863" y="45120"/>
                </a:lnTo>
                <a:lnTo>
                  <a:pt x="7863" y="45120"/>
                </a:lnTo>
                <a:lnTo>
                  <a:pt x="7863" y="45120"/>
                </a:lnTo>
                <a:lnTo>
                  <a:pt x="7761" y="45120"/>
                </a:lnTo>
                <a:lnTo>
                  <a:pt x="7761" y="45696"/>
                </a:lnTo>
                <a:lnTo>
                  <a:pt x="7506" y="45696"/>
                </a:lnTo>
                <a:lnTo>
                  <a:pt x="7506" y="45696"/>
                </a:lnTo>
                <a:lnTo>
                  <a:pt x="7404" y="45696"/>
                </a:lnTo>
                <a:lnTo>
                  <a:pt x="7404" y="46080"/>
                </a:lnTo>
                <a:lnTo>
                  <a:pt x="7404" y="46080"/>
                </a:lnTo>
                <a:lnTo>
                  <a:pt x="7404" y="45696"/>
                </a:lnTo>
                <a:lnTo>
                  <a:pt x="7302" y="45696"/>
                </a:lnTo>
                <a:lnTo>
                  <a:pt x="7302" y="45696"/>
                </a:lnTo>
                <a:lnTo>
                  <a:pt x="6842" y="45696"/>
                </a:lnTo>
                <a:lnTo>
                  <a:pt x="6842" y="45120"/>
                </a:lnTo>
                <a:lnTo>
                  <a:pt x="6740" y="45120"/>
                </a:lnTo>
                <a:lnTo>
                  <a:pt x="6740" y="45120"/>
                </a:lnTo>
                <a:lnTo>
                  <a:pt x="6485" y="45120"/>
                </a:lnTo>
                <a:lnTo>
                  <a:pt x="6485" y="44736"/>
                </a:lnTo>
                <a:lnTo>
                  <a:pt x="6638" y="44736"/>
                </a:lnTo>
                <a:lnTo>
                  <a:pt x="6638" y="44736"/>
                </a:lnTo>
                <a:lnTo>
                  <a:pt x="6485" y="44736"/>
                </a:lnTo>
                <a:lnTo>
                  <a:pt x="6485" y="44736"/>
                </a:lnTo>
                <a:lnTo>
                  <a:pt x="6485" y="44736"/>
                </a:lnTo>
                <a:lnTo>
                  <a:pt x="6485" y="44352"/>
                </a:lnTo>
                <a:lnTo>
                  <a:pt x="6382" y="44352"/>
                </a:lnTo>
                <a:lnTo>
                  <a:pt x="6382" y="44352"/>
                </a:lnTo>
                <a:lnTo>
                  <a:pt x="6382" y="44352"/>
                </a:lnTo>
                <a:lnTo>
                  <a:pt x="6382" y="44352"/>
                </a:lnTo>
                <a:lnTo>
                  <a:pt x="6280" y="44352"/>
                </a:lnTo>
                <a:lnTo>
                  <a:pt x="6280" y="44352"/>
                </a:lnTo>
                <a:lnTo>
                  <a:pt x="6382" y="44352"/>
                </a:lnTo>
                <a:lnTo>
                  <a:pt x="6382" y="43968"/>
                </a:lnTo>
                <a:lnTo>
                  <a:pt x="6280" y="43968"/>
                </a:lnTo>
                <a:lnTo>
                  <a:pt x="6280" y="43968"/>
                </a:lnTo>
                <a:lnTo>
                  <a:pt x="6280" y="43968"/>
                </a:lnTo>
                <a:lnTo>
                  <a:pt x="6280" y="43968"/>
                </a:lnTo>
                <a:lnTo>
                  <a:pt x="6178" y="43968"/>
                </a:lnTo>
                <a:lnTo>
                  <a:pt x="6178" y="43968"/>
                </a:lnTo>
                <a:lnTo>
                  <a:pt x="6178" y="43968"/>
                </a:lnTo>
                <a:lnTo>
                  <a:pt x="6178" y="43968"/>
                </a:lnTo>
                <a:lnTo>
                  <a:pt x="6178" y="43968"/>
                </a:lnTo>
                <a:lnTo>
                  <a:pt x="6178" y="43968"/>
                </a:lnTo>
                <a:lnTo>
                  <a:pt x="6076" y="43968"/>
                </a:lnTo>
                <a:lnTo>
                  <a:pt x="6076" y="43968"/>
                </a:lnTo>
                <a:lnTo>
                  <a:pt x="5923" y="43968"/>
                </a:lnTo>
                <a:lnTo>
                  <a:pt x="5923" y="43968"/>
                </a:lnTo>
                <a:lnTo>
                  <a:pt x="6076" y="43968"/>
                </a:lnTo>
                <a:lnTo>
                  <a:pt x="6076" y="43968"/>
                </a:lnTo>
                <a:lnTo>
                  <a:pt x="5821" y="43968"/>
                </a:lnTo>
                <a:lnTo>
                  <a:pt x="5821" y="43968"/>
                </a:lnTo>
                <a:lnTo>
                  <a:pt x="5821" y="43968"/>
                </a:lnTo>
                <a:lnTo>
                  <a:pt x="5821" y="43968"/>
                </a:lnTo>
                <a:lnTo>
                  <a:pt x="5719" y="43968"/>
                </a:lnTo>
                <a:lnTo>
                  <a:pt x="5719" y="43968"/>
                </a:lnTo>
                <a:lnTo>
                  <a:pt x="5719" y="43968"/>
                </a:lnTo>
                <a:lnTo>
                  <a:pt x="5719" y="43968"/>
                </a:lnTo>
                <a:lnTo>
                  <a:pt x="5719" y="43968"/>
                </a:lnTo>
                <a:lnTo>
                  <a:pt x="5719" y="43584"/>
                </a:lnTo>
                <a:lnTo>
                  <a:pt x="5719" y="43584"/>
                </a:lnTo>
                <a:lnTo>
                  <a:pt x="5719" y="43968"/>
                </a:lnTo>
                <a:lnTo>
                  <a:pt x="5617" y="43968"/>
                </a:lnTo>
                <a:lnTo>
                  <a:pt x="5617" y="43584"/>
                </a:lnTo>
                <a:lnTo>
                  <a:pt x="5617" y="43584"/>
                </a:lnTo>
                <a:lnTo>
                  <a:pt x="5617" y="43584"/>
                </a:lnTo>
                <a:lnTo>
                  <a:pt x="5617" y="43584"/>
                </a:lnTo>
                <a:lnTo>
                  <a:pt x="5617" y="43008"/>
                </a:lnTo>
                <a:lnTo>
                  <a:pt x="5617" y="43008"/>
                </a:lnTo>
                <a:lnTo>
                  <a:pt x="5617" y="43008"/>
                </a:lnTo>
                <a:lnTo>
                  <a:pt x="5617" y="43008"/>
                </a:lnTo>
                <a:lnTo>
                  <a:pt x="5617" y="42624"/>
                </a:lnTo>
                <a:lnTo>
                  <a:pt x="5719" y="42624"/>
                </a:lnTo>
                <a:lnTo>
                  <a:pt x="5719" y="42624"/>
                </a:lnTo>
                <a:lnTo>
                  <a:pt x="5617" y="42624"/>
                </a:lnTo>
                <a:lnTo>
                  <a:pt x="5617" y="42624"/>
                </a:lnTo>
                <a:lnTo>
                  <a:pt x="5617" y="42624"/>
                </a:lnTo>
                <a:lnTo>
                  <a:pt x="5617" y="42240"/>
                </a:lnTo>
                <a:lnTo>
                  <a:pt x="5514" y="42240"/>
                </a:lnTo>
                <a:lnTo>
                  <a:pt x="5514" y="42240"/>
                </a:lnTo>
                <a:lnTo>
                  <a:pt x="5514" y="42240"/>
                </a:lnTo>
                <a:lnTo>
                  <a:pt x="5514" y="41856"/>
                </a:lnTo>
                <a:lnTo>
                  <a:pt x="5514" y="41856"/>
                </a:lnTo>
                <a:lnTo>
                  <a:pt x="5514" y="41856"/>
                </a:lnTo>
                <a:lnTo>
                  <a:pt x="5361" y="41856"/>
                </a:lnTo>
                <a:lnTo>
                  <a:pt x="5361" y="41472"/>
                </a:lnTo>
                <a:lnTo>
                  <a:pt x="5361" y="41472"/>
                </a:lnTo>
                <a:lnTo>
                  <a:pt x="5361" y="41472"/>
                </a:lnTo>
                <a:lnTo>
                  <a:pt x="5361" y="41472"/>
                </a:lnTo>
                <a:lnTo>
                  <a:pt x="5361" y="41472"/>
                </a:lnTo>
                <a:lnTo>
                  <a:pt x="5361" y="41472"/>
                </a:lnTo>
                <a:lnTo>
                  <a:pt x="5361" y="40896"/>
                </a:lnTo>
                <a:lnTo>
                  <a:pt x="5259" y="40896"/>
                </a:lnTo>
                <a:lnTo>
                  <a:pt x="5259" y="40896"/>
                </a:lnTo>
                <a:lnTo>
                  <a:pt x="5259" y="40896"/>
                </a:lnTo>
                <a:lnTo>
                  <a:pt x="5259" y="40512"/>
                </a:lnTo>
                <a:lnTo>
                  <a:pt x="5259" y="40512"/>
                </a:lnTo>
                <a:lnTo>
                  <a:pt x="5259" y="40512"/>
                </a:lnTo>
                <a:lnTo>
                  <a:pt x="5361" y="40512"/>
                </a:lnTo>
                <a:lnTo>
                  <a:pt x="5361" y="40512"/>
                </a:lnTo>
                <a:lnTo>
                  <a:pt x="5361" y="40512"/>
                </a:lnTo>
                <a:lnTo>
                  <a:pt x="5361" y="40128"/>
                </a:lnTo>
                <a:lnTo>
                  <a:pt x="5361" y="40128"/>
                </a:lnTo>
                <a:lnTo>
                  <a:pt x="5361" y="40128"/>
                </a:lnTo>
                <a:lnTo>
                  <a:pt x="5514" y="40128"/>
                </a:lnTo>
                <a:lnTo>
                  <a:pt x="5514" y="39744"/>
                </a:lnTo>
                <a:lnTo>
                  <a:pt x="5514" y="39744"/>
                </a:lnTo>
                <a:lnTo>
                  <a:pt x="5514" y="40128"/>
                </a:lnTo>
                <a:lnTo>
                  <a:pt x="5514" y="40128"/>
                </a:lnTo>
                <a:lnTo>
                  <a:pt x="5514" y="39744"/>
                </a:lnTo>
                <a:lnTo>
                  <a:pt x="5617" y="39744"/>
                </a:lnTo>
                <a:lnTo>
                  <a:pt x="5617" y="39744"/>
                </a:lnTo>
                <a:lnTo>
                  <a:pt x="5617" y="39744"/>
                </a:lnTo>
                <a:lnTo>
                  <a:pt x="5617" y="39360"/>
                </a:lnTo>
                <a:lnTo>
                  <a:pt x="5514" y="39360"/>
                </a:lnTo>
                <a:lnTo>
                  <a:pt x="5514" y="39360"/>
                </a:lnTo>
                <a:lnTo>
                  <a:pt x="5514" y="39360"/>
                </a:lnTo>
                <a:lnTo>
                  <a:pt x="5514" y="38784"/>
                </a:lnTo>
                <a:lnTo>
                  <a:pt x="5361" y="38784"/>
                </a:lnTo>
                <a:lnTo>
                  <a:pt x="5361" y="38400"/>
                </a:lnTo>
                <a:lnTo>
                  <a:pt x="5361" y="38400"/>
                </a:lnTo>
                <a:lnTo>
                  <a:pt x="5361" y="38400"/>
                </a:lnTo>
                <a:lnTo>
                  <a:pt x="5259" y="38400"/>
                </a:lnTo>
                <a:lnTo>
                  <a:pt x="5259" y="38400"/>
                </a:lnTo>
                <a:lnTo>
                  <a:pt x="5259" y="38400"/>
                </a:lnTo>
                <a:lnTo>
                  <a:pt x="5259" y="38400"/>
                </a:lnTo>
                <a:lnTo>
                  <a:pt x="5157" y="38400"/>
                </a:lnTo>
                <a:lnTo>
                  <a:pt x="5157" y="38016"/>
                </a:lnTo>
                <a:lnTo>
                  <a:pt x="5055" y="38016"/>
                </a:lnTo>
                <a:lnTo>
                  <a:pt x="5055" y="38016"/>
                </a:lnTo>
                <a:lnTo>
                  <a:pt x="5055" y="38016"/>
                </a:lnTo>
                <a:lnTo>
                  <a:pt x="5055" y="38016"/>
                </a:lnTo>
                <a:lnTo>
                  <a:pt x="4800" y="38016"/>
                </a:lnTo>
                <a:lnTo>
                  <a:pt x="4800" y="37632"/>
                </a:lnTo>
                <a:lnTo>
                  <a:pt x="4800" y="37632"/>
                </a:lnTo>
                <a:lnTo>
                  <a:pt x="4800" y="37632"/>
                </a:lnTo>
                <a:lnTo>
                  <a:pt x="4800" y="37632"/>
                </a:lnTo>
                <a:lnTo>
                  <a:pt x="4800" y="37632"/>
                </a:lnTo>
                <a:lnTo>
                  <a:pt x="4697" y="37632"/>
                </a:lnTo>
                <a:lnTo>
                  <a:pt x="4697" y="37248"/>
                </a:lnTo>
                <a:lnTo>
                  <a:pt x="4697" y="37248"/>
                </a:lnTo>
                <a:lnTo>
                  <a:pt x="4697" y="37248"/>
                </a:lnTo>
                <a:lnTo>
                  <a:pt x="4697" y="37248"/>
                </a:lnTo>
                <a:lnTo>
                  <a:pt x="4697" y="37248"/>
                </a:lnTo>
                <a:lnTo>
                  <a:pt x="4595" y="37248"/>
                </a:lnTo>
                <a:lnTo>
                  <a:pt x="4595" y="37248"/>
                </a:lnTo>
                <a:lnTo>
                  <a:pt x="4595" y="37248"/>
                </a:lnTo>
                <a:lnTo>
                  <a:pt x="4595" y="37248"/>
                </a:lnTo>
                <a:lnTo>
                  <a:pt x="4493" y="37248"/>
                </a:lnTo>
                <a:lnTo>
                  <a:pt x="4493" y="36672"/>
                </a:lnTo>
                <a:lnTo>
                  <a:pt x="4493" y="36672"/>
                </a:lnTo>
                <a:lnTo>
                  <a:pt x="4493" y="36672"/>
                </a:lnTo>
                <a:lnTo>
                  <a:pt x="4493" y="36672"/>
                </a:lnTo>
                <a:lnTo>
                  <a:pt x="4493" y="36672"/>
                </a:lnTo>
                <a:lnTo>
                  <a:pt x="4391" y="36672"/>
                </a:lnTo>
                <a:lnTo>
                  <a:pt x="4391" y="36288"/>
                </a:lnTo>
                <a:lnTo>
                  <a:pt x="4238" y="36288"/>
                </a:lnTo>
                <a:lnTo>
                  <a:pt x="4238" y="36288"/>
                </a:lnTo>
                <a:lnTo>
                  <a:pt x="4136" y="36288"/>
                </a:lnTo>
                <a:lnTo>
                  <a:pt x="4136" y="36288"/>
                </a:lnTo>
                <a:lnTo>
                  <a:pt x="4136" y="36288"/>
                </a:lnTo>
                <a:lnTo>
                  <a:pt x="4136" y="35904"/>
                </a:lnTo>
                <a:lnTo>
                  <a:pt x="3931" y="35904"/>
                </a:lnTo>
                <a:lnTo>
                  <a:pt x="3931" y="35904"/>
                </a:lnTo>
                <a:lnTo>
                  <a:pt x="3931" y="35904"/>
                </a:lnTo>
                <a:lnTo>
                  <a:pt x="3931" y="35904"/>
                </a:lnTo>
                <a:lnTo>
                  <a:pt x="3829" y="35904"/>
                </a:lnTo>
                <a:lnTo>
                  <a:pt x="3829" y="35520"/>
                </a:lnTo>
                <a:lnTo>
                  <a:pt x="3931" y="35520"/>
                </a:lnTo>
                <a:lnTo>
                  <a:pt x="3931" y="35136"/>
                </a:lnTo>
                <a:lnTo>
                  <a:pt x="3931" y="35136"/>
                </a:lnTo>
                <a:lnTo>
                  <a:pt x="3931" y="35520"/>
                </a:lnTo>
                <a:lnTo>
                  <a:pt x="4034" y="35520"/>
                </a:lnTo>
                <a:lnTo>
                  <a:pt x="4034" y="35520"/>
                </a:lnTo>
                <a:lnTo>
                  <a:pt x="4034" y="35520"/>
                </a:lnTo>
                <a:lnTo>
                  <a:pt x="4034" y="35520"/>
                </a:lnTo>
                <a:lnTo>
                  <a:pt x="4034" y="35520"/>
                </a:lnTo>
                <a:lnTo>
                  <a:pt x="4034" y="35904"/>
                </a:lnTo>
                <a:lnTo>
                  <a:pt x="4136" y="35904"/>
                </a:lnTo>
                <a:lnTo>
                  <a:pt x="4136" y="35904"/>
                </a:lnTo>
                <a:lnTo>
                  <a:pt x="4238" y="35904"/>
                </a:lnTo>
                <a:lnTo>
                  <a:pt x="4238" y="35904"/>
                </a:lnTo>
                <a:lnTo>
                  <a:pt x="4391" y="35904"/>
                </a:lnTo>
                <a:lnTo>
                  <a:pt x="4391" y="36288"/>
                </a:lnTo>
                <a:lnTo>
                  <a:pt x="4391" y="36288"/>
                </a:lnTo>
                <a:lnTo>
                  <a:pt x="4391" y="36288"/>
                </a:lnTo>
                <a:lnTo>
                  <a:pt x="4595" y="36288"/>
                </a:lnTo>
                <a:lnTo>
                  <a:pt x="4595" y="36288"/>
                </a:lnTo>
                <a:lnTo>
                  <a:pt x="4595" y="36288"/>
                </a:lnTo>
                <a:lnTo>
                  <a:pt x="4595" y="35904"/>
                </a:lnTo>
                <a:lnTo>
                  <a:pt x="4697" y="35904"/>
                </a:lnTo>
                <a:lnTo>
                  <a:pt x="4697" y="36288"/>
                </a:lnTo>
                <a:lnTo>
                  <a:pt x="4697" y="36288"/>
                </a:lnTo>
                <a:lnTo>
                  <a:pt x="4697" y="36288"/>
                </a:lnTo>
                <a:lnTo>
                  <a:pt x="4697" y="36288"/>
                </a:lnTo>
                <a:lnTo>
                  <a:pt x="4697" y="36288"/>
                </a:lnTo>
                <a:lnTo>
                  <a:pt x="5055" y="36288"/>
                </a:lnTo>
                <a:lnTo>
                  <a:pt x="5055" y="36672"/>
                </a:lnTo>
                <a:lnTo>
                  <a:pt x="5157" y="36672"/>
                </a:lnTo>
                <a:lnTo>
                  <a:pt x="5157" y="36672"/>
                </a:lnTo>
                <a:lnTo>
                  <a:pt x="5157" y="36672"/>
                </a:lnTo>
                <a:lnTo>
                  <a:pt x="5157" y="36672"/>
                </a:lnTo>
                <a:lnTo>
                  <a:pt x="5157" y="36672"/>
                </a:lnTo>
                <a:lnTo>
                  <a:pt x="5157" y="37248"/>
                </a:lnTo>
                <a:lnTo>
                  <a:pt x="5259" y="37248"/>
                </a:lnTo>
                <a:lnTo>
                  <a:pt x="5259" y="36672"/>
                </a:lnTo>
                <a:lnTo>
                  <a:pt x="5361" y="36672"/>
                </a:lnTo>
                <a:lnTo>
                  <a:pt x="5361" y="36672"/>
                </a:lnTo>
                <a:lnTo>
                  <a:pt x="5514" y="36672"/>
                </a:lnTo>
                <a:lnTo>
                  <a:pt x="5514" y="36672"/>
                </a:lnTo>
                <a:lnTo>
                  <a:pt x="5617" y="36672"/>
                </a:lnTo>
                <a:lnTo>
                  <a:pt x="5617" y="37248"/>
                </a:lnTo>
                <a:lnTo>
                  <a:pt x="5719" y="37248"/>
                </a:lnTo>
                <a:lnTo>
                  <a:pt x="5719" y="37248"/>
                </a:lnTo>
                <a:lnTo>
                  <a:pt x="5821" y="37248"/>
                </a:lnTo>
                <a:lnTo>
                  <a:pt x="5821" y="37632"/>
                </a:lnTo>
                <a:lnTo>
                  <a:pt x="6076" y="37632"/>
                </a:lnTo>
                <a:lnTo>
                  <a:pt x="6076" y="37632"/>
                </a:lnTo>
                <a:lnTo>
                  <a:pt x="6382" y="37632"/>
                </a:lnTo>
                <a:lnTo>
                  <a:pt x="6382" y="37632"/>
                </a:lnTo>
                <a:lnTo>
                  <a:pt x="6638" y="37632"/>
                </a:lnTo>
                <a:lnTo>
                  <a:pt x="6638" y="38016"/>
                </a:lnTo>
                <a:lnTo>
                  <a:pt x="7046" y="38016"/>
                </a:lnTo>
                <a:lnTo>
                  <a:pt x="7046" y="38016"/>
                </a:lnTo>
                <a:lnTo>
                  <a:pt x="7302" y="38016"/>
                </a:lnTo>
                <a:lnTo>
                  <a:pt x="7302" y="38016"/>
                </a:lnTo>
                <a:lnTo>
                  <a:pt x="7404" y="38016"/>
                </a:lnTo>
                <a:lnTo>
                  <a:pt x="7404" y="38400"/>
                </a:lnTo>
                <a:lnTo>
                  <a:pt x="7506" y="38400"/>
                </a:lnTo>
                <a:lnTo>
                  <a:pt x="7506" y="38400"/>
                </a:lnTo>
                <a:lnTo>
                  <a:pt x="7761" y="38400"/>
                </a:lnTo>
                <a:lnTo>
                  <a:pt x="7761" y="38400"/>
                </a:lnTo>
                <a:lnTo>
                  <a:pt x="8425" y="38400"/>
                </a:lnTo>
                <a:lnTo>
                  <a:pt x="8425" y="38400"/>
                </a:lnTo>
                <a:lnTo>
                  <a:pt x="8731" y="38400"/>
                </a:lnTo>
                <a:lnTo>
                  <a:pt x="8731" y="38400"/>
                </a:lnTo>
                <a:lnTo>
                  <a:pt x="8885" y="38400"/>
                </a:lnTo>
                <a:lnTo>
                  <a:pt x="8885" y="38016"/>
                </a:lnTo>
                <a:lnTo>
                  <a:pt x="9089" y="38016"/>
                </a:lnTo>
                <a:lnTo>
                  <a:pt x="9089" y="38016"/>
                </a:lnTo>
                <a:lnTo>
                  <a:pt x="9293" y="38016"/>
                </a:lnTo>
                <a:lnTo>
                  <a:pt x="9293" y="38016"/>
                </a:lnTo>
                <a:lnTo>
                  <a:pt x="9395" y="38016"/>
                </a:lnTo>
                <a:lnTo>
                  <a:pt x="9395" y="37632"/>
                </a:lnTo>
                <a:lnTo>
                  <a:pt x="9395" y="37632"/>
                </a:lnTo>
                <a:lnTo>
                  <a:pt x="9395" y="37632"/>
                </a:lnTo>
                <a:lnTo>
                  <a:pt x="9548" y="37632"/>
                </a:lnTo>
                <a:lnTo>
                  <a:pt x="9548" y="37632"/>
                </a:lnTo>
                <a:lnTo>
                  <a:pt x="9651" y="37632"/>
                </a:lnTo>
                <a:lnTo>
                  <a:pt x="9651" y="37248"/>
                </a:lnTo>
                <a:lnTo>
                  <a:pt x="9753" y="37248"/>
                </a:lnTo>
                <a:lnTo>
                  <a:pt x="9753" y="37248"/>
                </a:lnTo>
                <a:lnTo>
                  <a:pt x="9753" y="37248"/>
                </a:lnTo>
                <a:lnTo>
                  <a:pt x="9753" y="37248"/>
                </a:lnTo>
                <a:lnTo>
                  <a:pt x="9753" y="37248"/>
                </a:lnTo>
                <a:lnTo>
                  <a:pt x="9753" y="37248"/>
                </a:lnTo>
                <a:lnTo>
                  <a:pt x="9753" y="37248"/>
                </a:lnTo>
                <a:lnTo>
                  <a:pt x="9753" y="36672"/>
                </a:lnTo>
                <a:lnTo>
                  <a:pt x="9855" y="36672"/>
                </a:lnTo>
                <a:lnTo>
                  <a:pt x="9855" y="36672"/>
                </a:lnTo>
                <a:lnTo>
                  <a:pt x="9855" y="36672"/>
                </a:lnTo>
                <a:lnTo>
                  <a:pt x="9855" y="36672"/>
                </a:lnTo>
                <a:lnTo>
                  <a:pt x="9957" y="36672"/>
                </a:lnTo>
                <a:lnTo>
                  <a:pt x="9957" y="36288"/>
                </a:lnTo>
                <a:lnTo>
                  <a:pt x="9957" y="36288"/>
                </a:lnTo>
                <a:lnTo>
                  <a:pt x="9957" y="36288"/>
                </a:lnTo>
                <a:lnTo>
                  <a:pt x="10110" y="36288"/>
                </a:lnTo>
                <a:lnTo>
                  <a:pt x="10110" y="36288"/>
                </a:lnTo>
                <a:lnTo>
                  <a:pt x="10110" y="36288"/>
                </a:lnTo>
                <a:lnTo>
                  <a:pt x="10110" y="35904"/>
                </a:lnTo>
                <a:lnTo>
                  <a:pt x="10212" y="35904"/>
                </a:lnTo>
                <a:lnTo>
                  <a:pt x="10212" y="35904"/>
                </a:lnTo>
                <a:lnTo>
                  <a:pt x="10212" y="35904"/>
                </a:lnTo>
                <a:lnTo>
                  <a:pt x="10212" y="35520"/>
                </a:lnTo>
                <a:lnTo>
                  <a:pt x="10314" y="35520"/>
                </a:lnTo>
                <a:lnTo>
                  <a:pt x="10314" y="35136"/>
                </a:lnTo>
                <a:lnTo>
                  <a:pt x="10314" y="35136"/>
                </a:lnTo>
                <a:lnTo>
                  <a:pt x="10314" y="35136"/>
                </a:lnTo>
                <a:lnTo>
                  <a:pt x="10314" y="35136"/>
                </a:lnTo>
                <a:lnTo>
                  <a:pt x="10314" y="34560"/>
                </a:lnTo>
                <a:lnTo>
                  <a:pt x="10314" y="34560"/>
                </a:lnTo>
                <a:lnTo>
                  <a:pt x="10314" y="34560"/>
                </a:lnTo>
                <a:lnTo>
                  <a:pt x="10314" y="34560"/>
                </a:lnTo>
                <a:lnTo>
                  <a:pt x="10314" y="34560"/>
                </a:lnTo>
                <a:lnTo>
                  <a:pt x="10110" y="34560"/>
                </a:lnTo>
                <a:lnTo>
                  <a:pt x="10110" y="33792"/>
                </a:lnTo>
                <a:lnTo>
                  <a:pt x="10110" y="33792"/>
                </a:lnTo>
                <a:lnTo>
                  <a:pt x="10110" y="33408"/>
                </a:lnTo>
                <a:lnTo>
                  <a:pt x="10110" y="33408"/>
                </a:lnTo>
                <a:lnTo>
                  <a:pt x="10110" y="33408"/>
                </a:lnTo>
                <a:lnTo>
                  <a:pt x="10110" y="33408"/>
                </a:lnTo>
                <a:lnTo>
                  <a:pt x="10110" y="33024"/>
                </a:lnTo>
                <a:lnTo>
                  <a:pt x="9957" y="33024"/>
                </a:lnTo>
                <a:lnTo>
                  <a:pt x="9957" y="33024"/>
                </a:lnTo>
                <a:lnTo>
                  <a:pt x="9855" y="33024"/>
                </a:lnTo>
                <a:lnTo>
                  <a:pt x="9855" y="33024"/>
                </a:lnTo>
                <a:lnTo>
                  <a:pt x="9753" y="33024"/>
                </a:lnTo>
                <a:lnTo>
                  <a:pt x="9753" y="32448"/>
                </a:lnTo>
                <a:lnTo>
                  <a:pt x="9651" y="32448"/>
                </a:lnTo>
                <a:lnTo>
                  <a:pt x="9651" y="33024"/>
                </a:lnTo>
                <a:lnTo>
                  <a:pt x="9651" y="33024"/>
                </a:lnTo>
                <a:lnTo>
                  <a:pt x="9651" y="32448"/>
                </a:lnTo>
                <a:lnTo>
                  <a:pt x="9395" y="32448"/>
                </a:lnTo>
                <a:lnTo>
                  <a:pt x="9395" y="32064"/>
                </a:lnTo>
                <a:lnTo>
                  <a:pt x="9395" y="32064"/>
                </a:lnTo>
                <a:lnTo>
                  <a:pt x="9395" y="32064"/>
                </a:lnTo>
                <a:lnTo>
                  <a:pt x="9293" y="32064"/>
                </a:lnTo>
                <a:lnTo>
                  <a:pt x="9293" y="32064"/>
                </a:lnTo>
                <a:lnTo>
                  <a:pt x="9293" y="32064"/>
                </a:lnTo>
                <a:lnTo>
                  <a:pt x="9293" y="31680"/>
                </a:lnTo>
                <a:lnTo>
                  <a:pt x="9191" y="31680"/>
                </a:lnTo>
                <a:lnTo>
                  <a:pt x="9191" y="31680"/>
                </a:lnTo>
                <a:lnTo>
                  <a:pt x="9191" y="31680"/>
                </a:lnTo>
                <a:lnTo>
                  <a:pt x="9191" y="31680"/>
                </a:lnTo>
                <a:lnTo>
                  <a:pt x="9089" y="31680"/>
                </a:lnTo>
                <a:lnTo>
                  <a:pt x="9089" y="31680"/>
                </a:lnTo>
                <a:lnTo>
                  <a:pt x="9089" y="31680"/>
                </a:lnTo>
                <a:lnTo>
                  <a:pt x="9089" y="31680"/>
                </a:lnTo>
                <a:lnTo>
                  <a:pt x="9089" y="31680"/>
                </a:lnTo>
                <a:lnTo>
                  <a:pt x="9089" y="32064"/>
                </a:lnTo>
                <a:lnTo>
                  <a:pt x="9089" y="32064"/>
                </a:lnTo>
                <a:lnTo>
                  <a:pt x="9089" y="31680"/>
                </a:lnTo>
                <a:lnTo>
                  <a:pt x="8987" y="31680"/>
                </a:lnTo>
                <a:lnTo>
                  <a:pt x="8987" y="31680"/>
                </a:lnTo>
                <a:lnTo>
                  <a:pt x="8731" y="31680"/>
                </a:lnTo>
                <a:lnTo>
                  <a:pt x="8731" y="31680"/>
                </a:lnTo>
                <a:lnTo>
                  <a:pt x="8731" y="31680"/>
                </a:lnTo>
                <a:lnTo>
                  <a:pt x="8731" y="31296"/>
                </a:lnTo>
                <a:lnTo>
                  <a:pt x="8629" y="31296"/>
                </a:lnTo>
                <a:lnTo>
                  <a:pt x="8629" y="31296"/>
                </a:lnTo>
                <a:lnTo>
                  <a:pt x="8527" y="31296"/>
                </a:lnTo>
                <a:lnTo>
                  <a:pt x="8527" y="31296"/>
                </a:lnTo>
                <a:lnTo>
                  <a:pt x="8527" y="31296"/>
                </a:lnTo>
                <a:lnTo>
                  <a:pt x="8527" y="30912"/>
                </a:lnTo>
                <a:lnTo>
                  <a:pt x="8323" y="30912"/>
                </a:lnTo>
                <a:lnTo>
                  <a:pt x="8323" y="30912"/>
                </a:lnTo>
                <a:lnTo>
                  <a:pt x="8170" y="30912"/>
                </a:lnTo>
                <a:lnTo>
                  <a:pt x="8170" y="30912"/>
                </a:lnTo>
                <a:lnTo>
                  <a:pt x="8068" y="30912"/>
                </a:lnTo>
                <a:lnTo>
                  <a:pt x="8068" y="30336"/>
                </a:lnTo>
                <a:lnTo>
                  <a:pt x="7965" y="30336"/>
                </a:lnTo>
                <a:lnTo>
                  <a:pt x="7965" y="30336"/>
                </a:lnTo>
                <a:lnTo>
                  <a:pt x="7965" y="30336"/>
                </a:lnTo>
                <a:lnTo>
                  <a:pt x="7965" y="30336"/>
                </a:lnTo>
                <a:lnTo>
                  <a:pt x="7863" y="30336"/>
                </a:lnTo>
                <a:lnTo>
                  <a:pt x="7863" y="29952"/>
                </a:lnTo>
                <a:lnTo>
                  <a:pt x="7761" y="29952"/>
                </a:lnTo>
                <a:lnTo>
                  <a:pt x="7761" y="29952"/>
                </a:lnTo>
                <a:lnTo>
                  <a:pt x="7761" y="29952"/>
                </a:lnTo>
                <a:lnTo>
                  <a:pt x="7761" y="29952"/>
                </a:lnTo>
                <a:lnTo>
                  <a:pt x="7608" y="29952"/>
                </a:lnTo>
                <a:lnTo>
                  <a:pt x="7608" y="29568"/>
                </a:lnTo>
                <a:lnTo>
                  <a:pt x="7506" y="29568"/>
                </a:lnTo>
                <a:lnTo>
                  <a:pt x="7506" y="29568"/>
                </a:lnTo>
                <a:lnTo>
                  <a:pt x="7506" y="29568"/>
                </a:lnTo>
                <a:lnTo>
                  <a:pt x="7506" y="29568"/>
                </a:lnTo>
                <a:lnTo>
                  <a:pt x="7404" y="29568"/>
                </a:lnTo>
                <a:lnTo>
                  <a:pt x="7404" y="29568"/>
                </a:lnTo>
                <a:lnTo>
                  <a:pt x="7302" y="29568"/>
                </a:lnTo>
                <a:lnTo>
                  <a:pt x="7302" y="29184"/>
                </a:lnTo>
                <a:lnTo>
                  <a:pt x="7046" y="29184"/>
                </a:lnTo>
                <a:lnTo>
                  <a:pt x="7046" y="29184"/>
                </a:lnTo>
                <a:lnTo>
                  <a:pt x="6944" y="29184"/>
                </a:lnTo>
                <a:lnTo>
                  <a:pt x="6944" y="29184"/>
                </a:lnTo>
                <a:lnTo>
                  <a:pt x="6944" y="29184"/>
                </a:lnTo>
                <a:lnTo>
                  <a:pt x="6944" y="28800"/>
                </a:lnTo>
                <a:lnTo>
                  <a:pt x="6842" y="28800"/>
                </a:lnTo>
                <a:lnTo>
                  <a:pt x="6842" y="28800"/>
                </a:lnTo>
                <a:lnTo>
                  <a:pt x="6740" y="28800"/>
                </a:lnTo>
                <a:lnTo>
                  <a:pt x="6740" y="28800"/>
                </a:lnTo>
                <a:lnTo>
                  <a:pt x="6638" y="28800"/>
                </a:lnTo>
                <a:lnTo>
                  <a:pt x="6638" y="28224"/>
                </a:lnTo>
                <a:lnTo>
                  <a:pt x="6382" y="28224"/>
                </a:lnTo>
                <a:lnTo>
                  <a:pt x="6382" y="28224"/>
                </a:lnTo>
                <a:lnTo>
                  <a:pt x="6280" y="28224"/>
                </a:lnTo>
                <a:lnTo>
                  <a:pt x="6280" y="28224"/>
                </a:lnTo>
                <a:lnTo>
                  <a:pt x="6076" y="28224"/>
                </a:lnTo>
                <a:lnTo>
                  <a:pt x="6076" y="27840"/>
                </a:lnTo>
                <a:lnTo>
                  <a:pt x="5719" y="27840"/>
                </a:lnTo>
                <a:lnTo>
                  <a:pt x="5719" y="28224"/>
                </a:lnTo>
                <a:lnTo>
                  <a:pt x="5617" y="28224"/>
                </a:lnTo>
                <a:lnTo>
                  <a:pt x="5617" y="27840"/>
                </a:lnTo>
                <a:lnTo>
                  <a:pt x="5514" y="27840"/>
                </a:lnTo>
                <a:lnTo>
                  <a:pt x="5514" y="27840"/>
                </a:lnTo>
                <a:lnTo>
                  <a:pt x="5361" y="27840"/>
                </a:lnTo>
                <a:lnTo>
                  <a:pt x="5361" y="27840"/>
                </a:lnTo>
                <a:lnTo>
                  <a:pt x="5259" y="27840"/>
                </a:lnTo>
                <a:lnTo>
                  <a:pt x="5259" y="27840"/>
                </a:lnTo>
                <a:lnTo>
                  <a:pt x="5157" y="27840"/>
                </a:lnTo>
                <a:lnTo>
                  <a:pt x="5157" y="27456"/>
                </a:lnTo>
                <a:lnTo>
                  <a:pt x="5055" y="27456"/>
                </a:lnTo>
                <a:lnTo>
                  <a:pt x="5055" y="27456"/>
                </a:lnTo>
                <a:lnTo>
                  <a:pt x="4800" y="27456"/>
                </a:lnTo>
                <a:lnTo>
                  <a:pt x="4800" y="27456"/>
                </a:lnTo>
                <a:lnTo>
                  <a:pt x="4800" y="27456"/>
                </a:lnTo>
                <a:lnTo>
                  <a:pt x="4800" y="27840"/>
                </a:lnTo>
                <a:lnTo>
                  <a:pt x="4697" y="27840"/>
                </a:lnTo>
                <a:lnTo>
                  <a:pt x="4697" y="27840"/>
                </a:lnTo>
                <a:lnTo>
                  <a:pt x="4697" y="27840"/>
                </a:lnTo>
                <a:lnTo>
                  <a:pt x="4697" y="27840"/>
                </a:lnTo>
                <a:lnTo>
                  <a:pt x="4493" y="27840"/>
                </a:lnTo>
                <a:lnTo>
                  <a:pt x="4493" y="27840"/>
                </a:lnTo>
                <a:lnTo>
                  <a:pt x="4493" y="27840"/>
                </a:lnTo>
                <a:lnTo>
                  <a:pt x="4493" y="27456"/>
                </a:lnTo>
                <a:lnTo>
                  <a:pt x="4493" y="27456"/>
                </a:lnTo>
                <a:lnTo>
                  <a:pt x="4493" y="27456"/>
                </a:lnTo>
                <a:lnTo>
                  <a:pt x="4493" y="27456"/>
                </a:lnTo>
                <a:lnTo>
                  <a:pt x="4493" y="27456"/>
                </a:lnTo>
                <a:lnTo>
                  <a:pt x="4493" y="27456"/>
                </a:lnTo>
                <a:lnTo>
                  <a:pt x="4493" y="27456"/>
                </a:lnTo>
                <a:lnTo>
                  <a:pt x="4391" y="27456"/>
                </a:lnTo>
                <a:lnTo>
                  <a:pt x="4391" y="27456"/>
                </a:lnTo>
                <a:lnTo>
                  <a:pt x="4136" y="27456"/>
                </a:lnTo>
                <a:lnTo>
                  <a:pt x="4136" y="27072"/>
                </a:lnTo>
                <a:lnTo>
                  <a:pt x="4034" y="27072"/>
                </a:lnTo>
                <a:lnTo>
                  <a:pt x="4034" y="27456"/>
                </a:lnTo>
                <a:lnTo>
                  <a:pt x="4034" y="27456"/>
                </a:lnTo>
                <a:lnTo>
                  <a:pt x="4034" y="27072"/>
                </a:lnTo>
                <a:lnTo>
                  <a:pt x="3829" y="27072"/>
                </a:lnTo>
                <a:lnTo>
                  <a:pt x="3829" y="27072"/>
                </a:lnTo>
                <a:lnTo>
                  <a:pt x="3676" y="27072"/>
                </a:lnTo>
                <a:lnTo>
                  <a:pt x="3676" y="27072"/>
                </a:lnTo>
                <a:lnTo>
                  <a:pt x="3829" y="27072"/>
                </a:lnTo>
                <a:lnTo>
                  <a:pt x="3829" y="27072"/>
                </a:lnTo>
                <a:lnTo>
                  <a:pt x="4136" y="27072"/>
                </a:lnTo>
                <a:lnTo>
                  <a:pt x="4136" y="27072"/>
                </a:lnTo>
                <a:lnTo>
                  <a:pt x="4136" y="27072"/>
                </a:lnTo>
                <a:lnTo>
                  <a:pt x="4136" y="26688"/>
                </a:lnTo>
                <a:lnTo>
                  <a:pt x="4238" y="26688"/>
                </a:lnTo>
                <a:lnTo>
                  <a:pt x="4238" y="26112"/>
                </a:lnTo>
                <a:lnTo>
                  <a:pt x="4136" y="26112"/>
                </a:lnTo>
                <a:lnTo>
                  <a:pt x="4136" y="26112"/>
                </a:lnTo>
                <a:lnTo>
                  <a:pt x="3829" y="26112"/>
                </a:lnTo>
                <a:lnTo>
                  <a:pt x="3829" y="26112"/>
                </a:lnTo>
                <a:lnTo>
                  <a:pt x="3829" y="26112"/>
                </a:lnTo>
                <a:lnTo>
                  <a:pt x="3829" y="25728"/>
                </a:lnTo>
                <a:lnTo>
                  <a:pt x="3676" y="25728"/>
                </a:lnTo>
                <a:lnTo>
                  <a:pt x="3676" y="25728"/>
                </a:lnTo>
                <a:lnTo>
                  <a:pt x="3574" y="25728"/>
                </a:lnTo>
                <a:lnTo>
                  <a:pt x="3574" y="25728"/>
                </a:lnTo>
                <a:lnTo>
                  <a:pt x="3370" y="25728"/>
                </a:lnTo>
                <a:lnTo>
                  <a:pt x="3370" y="25728"/>
                </a:lnTo>
                <a:lnTo>
                  <a:pt x="3370" y="25728"/>
                </a:lnTo>
                <a:lnTo>
                  <a:pt x="3370" y="26112"/>
                </a:lnTo>
                <a:lnTo>
                  <a:pt x="3114" y="26112"/>
                </a:lnTo>
                <a:lnTo>
                  <a:pt x="3114" y="26112"/>
                </a:lnTo>
                <a:lnTo>
                  <a:pt x="3114" y="26112"/>
                </a:lnTo>
                <a:lnTo>
                  <a:pt x="3114" y="26688"/>
                </a:lnTo>
                <a:lnTo>
                  <a:pt x="3012" y="26688"/>
                </a:lnTo>
                <a:lnTo>
                  <a:pt x="3012" y="26112"/>
                </a:lnTo>
                <a:lnTo>
                  <a:pt x="2808" y="26112"/>
                </a:lnTo>
                <a:lnTo>
                  <a:pt x="2808" y="26112"/>
                </a:lnTo>
                <a:lnTo>
                  <a:pt x="2553" y="26112"/>
                </a:lnTo>
                <a:lnTo>
                  <a:pt x="2553" y="26112"/>
                </a:lnTo>
                <a:lnTo>
                  <a:pt x="2553" y="26112"/>
                </a:lnTo>
                <a:lnTo>
                  <a:pt x="2553" y="26688"/>
                </a:lnTo>
                <a:lnTo>
                  <a:pt x="2553" y="26688"/>
                </a:lnTo>
                <a:lnTo>
                  <a:pt x="2553" y="26688"/>
                </a:lnTo>
                <a:lnTo>
                  <a:pt x="2553" y="26688"/>
                </a:lnTo>
                <a:lnTo>
                  <a:pt x="2553" y="27072"/>
                </a:lnTo>
                <a:lnTo>
                  <a:pt x="2553" y="27072"/>
                </a:lnTo>
                <a:lnTo>
                  <a:pt x="2553" y="27072"/>
                </a:lnTo>
                <a:lnTo>
                  <a:pt x="2246" y="27072"/>
                </a:lnTo>
                <a:lnTo>
                  <a:pt x="2246" y="27072"/>
                </a:lnTo>
                <a:lnTo>
                  <a:pt x="2246" y="27072"/>
                </a:lnTo>
                <a:lnTo>
                  <a:pt x="2246" y="26688"/>
                </a:lnTo>
                <a:lnTo>
                  <a:pt x="2144" y="26688"/>
                </a:lnTo>
                <a:lnTo>
                  <a:pt x="2144" y="26688"/>
                </a:lnTo>
                <a:lnTo>
                  <a:pt x="1991" y="26688"/>
                </a:lnTo>
                <a:lnTo>
                  <a:pt x="1991" y="26688"/>
                </a:lnTo>
                <a:lnTo>
                  <a:pt x="1991" y="26688"/>
                </a:lnTo>
                <a:lnTo>
                  <a:pt x="1991" y="27072"/>
                </a:lnTo>
                <a:lnTo>
                  <a:pt x="1991" y="27072"/>
                </a:lnTo>
                <a:lnTo>
                  <a:pt x="1991" y="27456"/>
                </a:lnTo>
                <a:lnTo>
                  <a:pt x="1889" y="27456"/>
                </a:lnTo>
                <a:lnTo>
                  <a:pt x="1889" y="27456"/>
                </a:lnTo>
                <a:lnTo>
                  <a:pt x="1787" y="27456"/>
                </a:lnTo>
                <a:lnTo>
                  <a:pt x="1787" y="27456"/>
                </a:lnTo>
                <a:lnTo>
                  <a:pt x="1685" y="27456"/>
                </a:lnTo>
                <a:lnTo>
                  <a:pt x="1685" y="27840"/>
                </a:lnTo>
                <a:lnTo>
                  <a:pt x="1429" y="27840"/>
                </a:lnTo>
                <a:lnTo>
                  <a:pt x="1429" y="27840"/>
                </a:lnTo>
                <a:lnTo>
                  <a:pt x="1429" y="27840"/>
                </a:lnTo>
                <a:lnTo>
                  <a:pt x="1429" y="28224"/>
                </a:lnTo>
                <a:lnTo>
                  <a:pt x="1327" y="28224"/>
                </a:lnTo>
                <a:lnTo>
                  <a:pt x="1327" y="28224"/>
                </a:lnTo>
                <a:lnTo>
                  <a:pt x="1327" y="28224"/>
                </a:lnTo>
                <a:lnTo>
                  <a:pt x="1327" y="28800"/>
                </a:lnTo>
                <a:lnTo>
                  <a:pt x="1225" y="28800"/>
                </a:lnTo>
                <a:lnTo>
                  <a:pt x="1225" y="28800"/>
                </a:lnTo>
                <a:lnTo>
                  <a:pt x="1021" y="28800"/>
                </a:lnTo>
                <a:lnTo>
                  <a:pt x="1021" y="28800"/>
                </a:lnTo>
                <a:lnTo>
                  <a:pt x="868" y="28800"/>
                </a:lnTo>
                <a:lnTo>
                  <a:pt x="868" y="29184"/>
                </a:lnTo>
                <a:lnTo>
                  <a:pt x="868" y="29184"/>
                </a:lnTo>
                <a:lnTo>
                  <a:pt x="868" y="29184"/>
                </a:lnTo>
                <a:lnTo>
                  <a:pt x="765" y="29184"/>
                </a:lnTo>
                <a:lnTo>
                  <a:pt x="765" y="29184"/>
                </a:lnTo>
                <a:lnTo>
                  <a:pt x="1021" y="29184"/>
                </a:lnTo>
                <a:lnTo>
                  <a:pt x="1021" y="29568"/>
                </a:lnTo>
                <a:lnTo>
                  <a:pt x="1021" y="29568"/>
                </a:lnTo>
                <a:lnTo>
                  <a:pt x="1021" y="29568"/>
                </a:lnTo>
                <a:lnTo>
                  <a:pt x="1021" y="29568"/>
                </a:lnTo>
                <a:lnTo>
                  <a:pt x="1021" y="29568"/>
                </a:lnTo>
                <a:lnTo>
                  <a:pt x="868" y="29568"/>
                </a:lnTo>
                <a:lnTo>
                  <a:pt x="868" y="29952"/>
                </a:lnTo>
                <a:lnTo>
                  <a:pt x="868" y="29952"/>
                </a:lnTo>
                <a:lnTo>
                  <a:pt x="868" y="29952"/>
                </a:lnTo>
                <a:lnTo>
                  <a:pt x="868" y="29952"/>
                </a:lnTo>
                <a:lnTo>
                  <a:pt x="868" y="29952"/>
                </a:lnTo>
                <a:lnTo>
                  <a:pt x="765" y="29952"/>
                </a:lnTo>
                <a:lnTo>
                  <a:pt x="765" y="30336"/>
                </a:lnTo>
                <a:lnTo>
                  <a:pt x="765" y="30336"/>
                </a:lnTo>
                <a:lnTo>
                  <a:pt x="765" y="30912"/>
                </a:lnTo>
                <a:lnTo>
                  <a:pt x="868" y="30912"/>
                </a:lnTo>
                <a:lnTo>
                  <a:pt x="868" y="30912"/>
                </a:lnTo>
                <a:lnTo>
                  <a:pt x="868" y="30912"/>
                </a:lnTo>
                <a:lnTo>
                  <a:pt x="868" y="31296"/>
                </a:lnTo>
                <a:lnTo>
                  <a:pt x="868" y="31296"/>
                </a:lnTo>
                <a:lnTo>
                  <a:pt x="868" y="31296"/>
                </a:lnTo>
                <a:lnTo>
                  <a:pt x="1021" y="31296"/>
                </a:lnTo>
                <a:lnTo>
                  <a:pt x="1021" y="31680"/>
                </a:lnTo>
                <a:lnTo>
                  <a:pt x="1123" y="31680"/>
                </a:lnTo>
                <a:lnTo>
                  <a:pt x="1123" y="31680"/>
                </a:lnTo>
                <a:lnTo>
                  <a:pt x="1327" y="31680"/>
                </a:lnTo>
                <a:lnTo>
                  <a:pt x="1327" y="31680"/>
                </a:lnTo>
                <a:lnTo>
                  <a:pt x="1429" y="31680"/>
                </a:lnTo>
                <a:lnTo>
                  <a:pt x="1429" y="32064"/>
                </a:lnTo>
                <a:lnTo>
                  <a:pt x="1429" y="32064"/>
                </a:lnTo>
                <a:lnTo>
                  <a:pt x="1429" y="32064"/>
                </a:lnTo>
                <a:lnTo>
                  <a:pt x="1582" y="32064"/>
                </a:lnTo>
                <a:lnTo>
                  <a:pt x="1582" y="32064"/>
                </a:lnTo>
                <a:lnTo>
                  <a:pt x="1582" y="32064"/>
                </a:lnTo>
                <a:lnTo>
                  <a:pt x="1582" y="32448"/>
                </a:lnTo>
                <a:lnTo>
                  <a:pt x="1582" y="32448"/>
                </a:lnTo>
                <a:lnTo>
                  <a:pt x="1582" y="32448"/>
                </a:lnTo>
                <a:lnTo>
                  <a:pt x="1582" y="32448"/>
                </a:lnTo>
                <a:lnTo>
                  <a:pt x="1582" y="32448"/>
                </a:lnTo>
                <a:lnTo>
                  <a:pt x="1685" y="32448"/>
                </a:lnTo>
                <a:lnTo>
                  <a:pt x="1685" y="33024"/>
                </a:lnTo>
                <a:lnTo>
                  <a:pt x="1787" y="33024"/>
                </a:lnTo>
                <a:lnTo>
                  <a:pt x="1787" y="33024"/>
                </a:lnTo>
                <a:lnTo>
                  <a:pt x="1787" y="33024"/>
                </a:lnTo>
                <a:lnTo>
                  <a:pt x="1787" y="33024"/>
                </a:lnTo>
                <a:lnTo>
                  <a:pt x="1889" y="33024"/>
                </a:lnTo>
                <a:lnTo>
                  <a:pt x="1889" y="33408"/>
                </a:lnTo>
                <a:lnTo>
                  <a:pt x="1889" y="33408"/>
                </a:lnTo>
                <a:lnTo>
                  <a:pt x="1889" y="33792"/>
                </a:lnTo>
                <a:lnTo>
                  <a:pt x="1889" y="33792"/>
                </a:lnTo>
                <a:lnTo>
                  <a:pt x="1889" y="33792"/>
                </a:lnTo>
                <a:lnTo>
                  <a:pt x="1787" y="33792"/>
                </a:lnTo>
                <a:lnTo>
                  <a:pt x="1787" y="33792"/>
                </a:lnTo>
                <a:lnTo>
                  <a:pt x="1787" y="33792"/>
                </a:lnTo>
                <a:lnTo>
                  <a:pt x="1787" y="34176"/>
                </a:lnTo>
                <a:lnTo>
                  <a:pt x="1685" y="34176"/>
                </a:lnTo>
                <a:lnTo>
                  <a:pt x="1685" y="34176"/>
                </a:lnTo>
                <a:lnTo>
                  <a:pt x="1685" y="34176"/>
                </a:lnTo>
                <a:lnTo>
                  <a:pt x="1685" y="34176"/>
                </a:lnTo>
                <a:lnTo>
                  <a:pt x="1582" y="34176"/>
                </a:lnTo>
                <a:lnTo>
                  <a:pt x="1582" y="34176"/>
                </a:lnTo>
                <a:lnTo>
                  <a:pt x="1582" y="34176"/>
                </a:lnTo>
                <a:lnTo>
                  <a:pt x="1582" y="34560"/>
                </a:lnTo>
                <a:lnTo>
                  <a:pt x="1582" y="34560"/>
                </a:lnTo>
                <a:lnTo>
                  <a:pt x="1582" y="34560"/>
                </a:lnTo>
                <a:lnTo>
                  <a:pt x="1429" y="34560"/>
                </a:lnTo>
                <a:lnTo>
                  <a:pt x="1429" y="34560"/>
                </a:lnTo>
                <a:lnTo>
                  <a:pt x="1429" y="34560"/>
                </a:lnTo>
                <a:lnTo>
                  <a:pt x="1429" y="35136"/>
                </a:lnTo>
                <a:lnTo>
                  <a:pt x="1327" y="35136"/>
                </a:lnTo>
                <a:lnTo>
                  <a:pt x="1327" y="35136"/>
                </a:lnTo>
                <a:lnTo>
                  <a:pt x="1327" y="35136"/>
                </a:lnTo>
                <a:lnTo>
                  <a:pt x="1327" y="35136"/>
                </a:lnTo>
                <a:lnTo>
                  <a:pt x="1225" y="35136"/>
                </a:lnTo>
                <a:lnTo>
                  <a:pt x="1225" y="35520"/>
                </a:lnTo>
                <a:lnTo>
                  <a:pt x="1225" y="35520"/>
                </a:lnTo>
                <a:lnTo>
                  <a:pt x="1225" y="35904"/>
                </a:lnTo>
                <a:lnTo>
                  <a:pt x="1225" y="35904"/>
                </a:lnTo>
                <a:lnTo>
                  <a:pt x="1225" y="35904"/>
                </a:lnTo>
                <a:lnTo>
                  <a:pt x="1327" y="35904"/>
                </a:lnTo>
                <a:lnTo>
                  <a:pt x="1327" y="36288"/>
                </a:lnTo>
                <a:lnTo>
                  <a:pt x="1327" y="36288"/>
                </a:lnTo>
                <a:lnTo>
                  <a:pt x="1327" y="36288"/>
                </a:lnTo>
                <a:lnTo>
                  <a:pt x="1429" y="36288"/>
                </a:lnTo>
                <a:lnTo>
                  <a:pt x="1429" y="36288"/>
                </a:lnTo>
                <a:lnTo>
                  <a:pt x="1429" y="36288"/>
                </a:lnTo>
                <a:lnTo>
                  <a:pt x="1429" y="36672"/>
                </a:lnTo>
                <a:lnTo>
                  <a:pt x="1429" y="36672"/>
                </a:lnTo>
                <a:lnTo>
                  <a:pt x="1429" y="36672"/>
                </a:lnTo>
                <a:lnTo>
                  <a:pt x="1582" y="36672"/>
                </a:lnTo>
                <a:lnTo>
                  <a:pt x="1582" y="36672"/>
                </a:lnTo>
                <a:lnTo>
                  <a:pt x="1582" y="36672"/>
                </a:lnTo>
                <a:lnTo>
                  <a:pt x="1582" y="37248"/>
                </a:lnTo>
                <a:lnTo>
                  <a:pt x="1582" y="37248"/>
                </a:lnTo>
                <a:lnTo>
                  <a:pt x="1582" y="37248"/>
                </a:lnTo>
                <a:lnTo>
                  <a:pt x="1582" y="37248"/>
                </a:lnTo>
                <a:lnTo>
                  <a:pt x="1582" y="37248"/>
                </a:lnTo>
                <a:lnTo>
                  <a:pt x="1685" y="37248"/>
                </a:lnTo>
                <a:lnTo>
                  <a:pt x="1685" y="37632"/>
                </a:lnTo>
                <a:lnTo>
                  <a:pt x="1685" y="37632"/>
                </a:lnTo>
                <a:lnTo>
                  <a:pt x="1685" y="37632"/>
                </a:lnTo>
                <a:lnTo>
                  <a:pt x="1685" y="37632"/>
                </a:lnTo>
                <a:lnTo>
                  <a:pt x="1685" y="38016"/>
                </a:lnTo>
                <a:lnTo>
                  <a:pt x="1787" y="38016"/>
                </a:lnTo>
                <a:lnTo>
                  <a:pt x="1787" y="38016"/>
                </a:lnTo>
                <a:lnTo>
                  <a:pt x="1787" y="38016"/>
                </a:lnTo>
                <a:lnTo>
                  <a:pt x="1787" y="38016"/>
                </a:lnTo>
                <a:lnTo>
                  <a:pt x="1787" y="38016"/>
                </a:lnTo>
                <a:lnTo>
                  <a:pt x="1787" y="38400"/>
                </a:lnTo>
                <a:lnTo>
                  <a:pt x="1889" y="38400"/>
                </a:lnTo>
                <a:lnTo>
                  <a:pt x="1889" y="38400"/>
                </a:lnTo>
                <a:lnTo>
                  <a:pt x="1889" y="38400"/>
                </a:lnTo>
                <a:lnTo>
                  <a:pt x="1889" y="38400"/>
                </a:lnTo>
                <a:lnTo>
                  <a:pt x="1889" y="38400"/>
                </a:lnTo>
                <a:lnTo>
                  <a:pt x="1889" y="38784"/>
                </a:lnTo>
                <a:lnTo>
                  <a:pt x="1889" y="38784"/>
                </a:lnTo>
                <a:lnTo>
                  <a:pt x="1889" y="38784"/>
                </a:lnTo>
                <a:lnTo>
                  <a:pt x="1991" y="38784"/>
                </a:lnTo>
                <a:lnTo>
                  <a:pt x="1991" y="39360"/>
                </a:lnTo>
                <a:lnTo>
                  <a:pt x="1991" y="39360"/>
                </a:lnTo>
                <a:lnTo>
                  <a:pt x="1991" y="39744"/>
                </a:lnTo>
                <a:lnTo>
                  <a:pt x="1889" y="39744"/>
                </a:lnTo>
                <a:lnTo>
                  <a:pt x="1889" y="39744"/>
                </a:lnTo>
                <a:lnTo>
                  <a:pt x="1889" y="39744"/>
                </a:lnTo>
                <a:lnTo>
                  <a:pt x="1889" y="39744"/>
                </a:lnTo>
                <a:lnTo>
                  <a:pt x="1787" y="39744"/>
                </a:lnTo>
                <a:lnTo>
                  <a:pt x="1787" y="40128"/>
                </a:lnTo>
                <a:lnTo>
                  <a:pt x="1787" y="40128"/>
                </a:lnTo>
                <a:lnTo>
                  <a:pt x="1787" y="40128"/>
                </a:lnTo>
                <a:lnTo>
                  <a:pt x="1787" y="40128"/>
                </a:lnTo>
                <a:lnTo>
                  <a:pt x="1787" y="40128"/>
                </a:lnTo>
                <a:lnTo>
                  <a:pt x="1787" y="40128"/>
                </a:lnTo>
                <a:lnTo>
                  <a:pt x="1787" y="40896"/>
                </a:lnTo>
                <a:lnTo>
                  <a:pt x="1685" y="40896"/>
                </a:lnTo>
                <a:lnTo>
                  <a:pt x="1685" y="40896"/>
                </a:lnTo>
                <a:lnTo>
                  <a:pt x="1685" y="40896"/>
                </a:lnTo>
                <a:lnTo>
                  <a:pt x="1685" y="40896"/>
                </a:lnTo>
                <a:lnTo>
                  <a:pt x="1685" y="40896"/>
                </a:lnTo>
                <a:lnTo>
                  <a:pt x="1685" y="41472"/>
                </a:lnTo>
                <a:lnTo>
                  <a:pt x="1787" y="41472"/>
                </a:lnTo>
                <a:lnTo>
                  <a:pt x="1787" y="41472"/>
                </a:lnTo>
                <a:lnTo>
                  <a:pt x="1787" y="41472"/>
                </a:lnTo>
                <a:lnTo>
                  <a:pt x="1787" y="41472"/>
                </a:lnTo>
                <a:lnTo>
                  <a:pt x="1787" y="41472"/>
                </a:lnTo>
                <a:lnTo>
                  <a:pt x="1787" y="41856"/>
                </a:lnTo>
                <a:lnTo>
                  <a:pt x="1685" y="41856"/>
                </a:lnTo>
                <a:lnTo>
                  <a:pt x="1685" y="41856"/>
                </a:lnTo>
                <a:lnTo>
                  <a:pt x="1582" y="41856"/>
                </a:lnTo>
                <a:lnTo>
                  <a:pt x="1582" y="42240"/>
                </a:lnTo>
                <a:lnTo>
                  <a:pt x="1685" y="42240"/>
                </a:lnTo>
                <a:lnTo>
                  <a:pt x="1685" y="42240"/>
                </a:lnTo>
                <a:lnTo>
                  <a:pt x="1685" y="42240"/>
                </a:lnTo>
                <a:lnTo>
                  <a:pt x="1685" y="42624"/>
                </a:lnTo>
                <a:lnTo>
                  <a:pt x="1685" y="42624"/>
                </a:lnTo>
                <a:lnTo>
                  <a:pt x="1685" y="42624"/>
                </a:lnTo>
                <a:lnTo>
                  <a:pt x="1991" y="42624"/>
                </a:lnTo>
                <a:lnTo>
                  <a:pt x="1991" y="42624"/>
                </a:lnTo>
                <a:lnTo>
                  <a:pt x="1889" y="42624"/>
                </a:lnTo>
                <a:lnTo>
                  <a:pt x="1889" y="42624"/>
                </a:lnTo>
                <a:lnTo>
                  <a:pt x="1991" y="42624"/>
                </a:lnTo>
                <a:lnTo>
                  <a:pt x="1991" y="43008"/>
                </a:lnTo>
                <a:lnTo>
                  <a:pt x="1991" y="43008"/>
                </a:lnTo>
                <a:lnTo>
                  <a:pt x="1991" y="43008"/>
                </a:lnTo>
                <a:lnTo>
                  <a:pt x="1889" y="43008"/>
                </a:lnTo>
                <a:lnTo>
                  <a:pt x="1889" y="43008"/>
                </a:lnTo>
                <a:lnTo>
                  <a:pt x="1889" y="43008"/>
                </a:lnTo>
                <a:lnTo>
                  <a:pt x="1889" y="43584"/>
                </a:lnTo>
                <a:lnTo>
                  <a:pt x="1889" y="43584"/>
                </a:lnTo>
                <a:lnTo>
                  <a:pt x="1889" y="43968"/>
                </a:lnTo>
                <a:lnTo>
                  <a:pt x="1991" y="43968"/>
                </a:lnTo>
                <a:lnTo>
                  <a:pt x="1991" y="43968"/>
                </a:lnTo>
                <a:lnTo>
                  <a:pt x="2144" y="43968"/>
                </a:lnTo>
                <a:lnTo>
                  <a:pt x="2144" y="44352"/>
                </a:lnTo>
                <a:lnTo>
                  <a:pt x="2246" y="44352"/>
                </a:lnTo>
                <a:lnTo>
                  <a:pt x="2246" y="44352"/>
                </a:lnTo>
                <a:lnTo>
                  <a:pt x="2246" y="44352"/>
                </a:lnTo>
                <a:lnTo>
                  <a:pt x="2246" y="44736"/>
                </a:lnTo>
                <a:lnTo>
                  <a:pt x="2348" y="44736"/>
                </a:lnTo>
                <a:lnTo>
                  <a:pt x="2348" y="45120"/>
                </a:lnTo>
                <a:lnTo>
                  <a:pt x="2246" y="45120"/>
                </a:lnTo>
                <a:lnTo>
                  <a:pt x="2246" y="45120"/>
                </a:lnTo>
                <a:lnTo>
                  <a:pt x="2246" y="45120"/>
                </a:lnTo>
                <a:lnTo>
                  <a:pt x="2246" y="45120"/>
                </a:lnTo>
                <a:lnTo>
                  <a:pt x="2246" y="45120"/>
                </a:lnTo>
                <a:lnTo>
                  <a:pt x="2246" y="45696"/>
                </a:lnTo>
                <a:lnTo>
                  <a:pt x="2144" y="45696"/>
                </a:lnTo>
                <a:lnTo>
                  <a:pt x="2144" y="45696"/>
                </a:lnTo>
                <a:lnTo>
                  <a:pt x="2144" y="45696"/>
                </a:lnTo>
                <a:lnTo>
                  <a:pt x="2144" y="45696"/>
                </a:lnTo>
                <a:lnTo>
                  <a:pt x="2144" y="45696"/>
                </a:lnTo>
                <a:lnTo>
                  <a:pt x="2144" y="46080"/>
                </a:lnTo>
                <a:lnTo>
                  <a:pt x="1889" y="46080"/>
                </a:lnTo>
                <a:lnTo>
                  <a:pt x="1889" y="46080"/>
                </a:lnTo>
                <a:lnTo>
                  <a:pt x="1889" y="46080"/>
                </a:lnTo>
                <a:lnTo>
                  <a:pt x="1889" y="46080"/>
                </a:lnTo>
                <a:lnTo>
                  <a:pt x="1991" y="46080"/>
                </a:lnTo>
                <a:lnTo>
                  <a:pt x="1991" y="46464"/>
                </a:lnTo>
                <a:lnTo>
                  <a:pt x="1991" y="46464"/>
                </a:lnTo>
                <a:lnTo>
                  <a:pt x="1991" y="46464"/>
                </a:lnTo>
                <a:lnTo>
                  <a:pt x="2144" y="46464"/>
                </a:lnTo>
                <a:lnTo>
                  <a:pt x="2144" y="46464"/>
                </a:lnTo>
                <a:lnTo>
                  <a:pt x="2144" y="46464"/>
                </a:lnTo>
                <a:lnTo>
                  <a:pt x="2144" y="46848"/>
                </a:lnTo>
                <a:lnTo>
                  <a:pt x="2246" y="46848"/>
                </a:lnTo>
                <a:lnTo>
                  <a:pt x="2246" y="46848"/>
                </a:lnTo>
                <a:lnTo>
                  <a:pt x="2246" y="46848"/>
                </a:lnTo>
                <a:lnTo>
                  <a:pt x="2246" y="46848"/>
                </a:lnTo>
                <a:lnTo>
                  <a:pt x="2348" y="46848"/>
                </a:lnTo>
                <a:lnTo>
                  <a:pt x="2348" y="46848"/>
                </a:lnTo>
                <a:lnTo>
                  <a:pt x="2451" y="46848"/>
                </a:lnTo>
                <a:lnTo>
                  <a:pt x="2451" y="47232"/>
                </a:lnTo>
                <a:lnTo>
                  <a:pt x="2553" y="47232"/>
                </a:lnTo>
                <a:lnTo>
                  <a:pt x="2553" y="47232"/>
                </a:lnTo>
                <a:lnTo>
                  <a:pt x="2553" y="47232"/>
                </a:lnTo>
                <a:lnTo>
                  <a:pt x="2553" y="47232"/>
                </a:lnTo>
                <a:lnTo>
                  <a:pt x="2808" y="47232"/>
                </a:lnTo>
                <a:lnTo>
                  <a:pt x="2808" y="47808"/>
                </a:lnTo>
                <a:lnTo>
                  <a:pt x="2808" y="47808"/>
                </a:lnTo>
                <a:lnTo>
                  <a:pt x="2808" y="47808"/>
                </a:lnTo>
                <a:lnTo>
                  <a:pt x="2808" y="47808"/>
                </a:lnTo>
                <a:lnTo>
                  <a:pt x="2808" y="48192"/>
                </a:lnTo>
                <a:lnTo>
                  <a:pt x="2910" y="48192"/>
                </a:lnTo>
                <a:lnTo>
                  <a:pt x="2910" y="48192"/>
                </a:lnTo>
                <a:lnTo>
                  <a:pt x="2910" y="48192"/>
                </a:lnTo>
                <a:lnTo>
                  <a:pt x="2910" y="48192"/>
                </a:lnTo>
                <a:lnTo>
                  <a:pt x="3012" y="48192"/>
                </a:lnTo>
                <a:lnTo>
                  <a:pt x="3012" y="48576"/>
                </a:lnTo>
                <a:lnTo>
                  <a:pt x="3012" y="48576"/>
                </a:lnTo>
                <a:lnTo>
                  <a:pt x="3012" y="48576"/>
                </a:lnTo>
                <a:lnTo>
                  <a:pt x="3012" y="48576"/>
                </a:lnTo>
                <a:lnTo>
                  <a:pt x="3012" y="48576"/>
                </a:lnTo>
                <a:lnTo>
                  <a:pt x="3114" y="48576"/>
                </a:lnTo>
                <a:lnTo>
                  <a:pt x="3114" y="48960"/>
                </a:lnTo>
                <a:lnTo>
                  <a:pt x="3012" y="48960"/>
                </a:lnTo>
                <a:lnTo>
                  <a:pt x="3012" y="48960"/>
                </a:lnTo>
                <a:lnTo>
                  <a:pt x="3012" y="48960"/>
                </a:lnTo>
                <a:lnTo>
                  <a:pt x="3012" y="48960"/>
                </a:lnTo>
                <a:lnTo>
                  <a:pt x="2910" y="48960"/>
                </a:lnTo>
                <a:lnTo>
                  <a:pt x="2910" y="49344"/>
                </a:lnTo>
                <a:lnTo>
                  <a:pt x="2910" y="49344"/>
                </a:lnTo>
                <a:lnTo>
                  <a:pt x="2910" y="49920"/>
                </a:lnTo>
                <a:lnTo>
                  <a:pt x="2910" y="49920"/>
                </a:lnTo>
                <a:lnTo>
                  <a:pt x="2910" y="49920"/>
                </a:lnTo>
                <a:lnTo>
                  <a:pt x="2910" y="49920"/>
                </a:lnTo>
                <a:lnTo>
                  <a:pt x="2910" y="49920"/>
                </a:lnTo>
                <a:lnTo>
                  <a:pt x="2808" y="49920"/>
                </a:lnTo>
                <a:lnTo>
                  <a:pt x="2808" y="50304"/>
                </a:lnTo>
                <a:lnTo>
                  <a:pt x="2808" y="50304"/>
                </a:lnTo>
                <a:lnTo>
                  <a:pt x="2808" y="50304"/>
                </a:lnTo>
                <a:lnTo>
                  <a:pt x="2808" y="50304"/>
                </a:lnTo>
                <a:lnTo>
                  <a:pt x="2808" y="50304"/>
                </a:lnTo>
                <a:lnTo>
                  <a:pt x="2706" y="50304"/>
                </a:lnTo>
                <a:lnTo>
                  <a:pt x="2706" y="50688"/>
                </a:lnTo>
                <a:lnTo>
                  <a:pt x="2553" y="50688"/>
                </a:lnTo>
                <a:lnTo>
                  <a:pt x="2553" y="50688"/>
                </a:lnTo>
                <a:lnTo>
                  <a:pt x="2553" y="50688"/>
                </a:lnTo>
                <a:lnTo>
                  <a:pt x="2553" y="50688"/>
                </a:lnTo>
                <a:lnTo>
                  <a:pt x="2553" y="50688"/>
                </a:lnTo>
                <a:lnTo>
                  <a:pt x="2553" y="51072"/>
                </a:lnTo>
                <a:lnTo>
                  <a:pt x="2451" y="51072"/>
                </a:lnTo>
                <a:lnTo>
                  <a:pt x="2451" y="51072"/>
                </a:lnTo>
                <a:lnTo>
                  <a:pt x="2348" y="51072"/>
                </a:lnTo>
                <a:lnTo>
                  <a:pt x="2348" y="51456"/>
                </a:lnTo>
                <a:lnTo>
                  <a:pt x="2348" y="51456"/>
                </a:lnTo>
                <a:lnTo>
                  <a:pt x="2348" y="51456"/>
                </a:lnTo>
                <a:lnTo>
                  <a:pt x="2246" y="51456"/>
                </a:lnTo>
                <a:lnTo>
                  <a:pt x="2246" y="51456"/>
                </a:lnTo>
                <a:lnTo>
                  <a:pt x="2246" y="51456"/>
                </a:lnTo>
                <a:lnTo>
                  <a:pt x="2246" y="51456"/>
                </a:lnTo>
                <a:lnTo>
                  <a:pt x="2144" y="51456"/>
                </a:lnTo>
                <a:lnTo>
                  <a:pt x="2144" y="52032"/>
                </a:lnTo>
                <a:lnTo>
                  <a:pt x="2144" y="52032"/>
                </a:lnTo>
                <a:lnTo>
                  <a:pt x="2144" y="52032"/>
                </a:lnTo>
                <a:lnTo>
                  <a:pt x="2144" y="52032"/>
                </a:lnTo>
                <a:lnTo>
                  <a:pt x="2144" y="52032"/>
                </a:lnTo>
                <a:lnTo>
                  <a:pt x="1991" y="52032"/>
                </a:lnTo>
                <a:lnTo>
                  <a:pt x="1991" y="52416"/>
                </a:lnTo>
                <a:lnTo>
                  <a:pt x="1889" y="52416"/>
                </a:lnTo>
                <a:lnTo>
                  <a:pt x="1889" y="52416"/>
                </a:lnTo>
                <a:lnTo>
                  <a:pt x="1889" y="52416"/>
                </a:lnTo>
                <a:lnTo>
                  <a:pt x="1889" y="52800"/>
                </a:lnTo>
                <a:lnTo>
                  <a:pt x="1787" y="52800"/>
                </a:lnTo>
                <a:lnTo>
                  <a:pt x="1787" y="52800"/>
                </a:lnTo>
                <a:lnTo>
                  <a:pt x="1787" y="52800"/>
                </a:lnTo>
                <a:lnTo>
                  <a:pt x="1787" y="52800"/>
                </a:lnTo>
                <a:lnTo>
                  <a:pt x="1787" y="52800"/>
                </a:lnTo>
                <a:lnTo>
                  <a:pt x="1787" y="53184"/>
                </a:lnTo>
                <a:lnTo>
                  <a:pt x="1685" y="53184"/>
                </a:lnTo>
                <a:lnTo>
                  <a:pt x="1685" y="53184"/>
                </a:lnTo>
                <a:lnTo>
                  <a:pt x="1685" y="53184"/>
                </a:lnTo>
                <a:lnTo>
                  <a:pt x="1685" y="53184"/>
                </a:lnTo>
                <a:lnTo>
                  <a:pt x="1582" y="53184"/>
                </a:lnTo>
                <a:lnTo>
                  <a:pt x="1582" y="53568"/>
                </a:lnTo>
                <a:lnTo>
                  <a:pt x="1582" y="53568"/>
                </a:lnTo>
                <a:lnTo>
                  <a:pt x="1582" y="53568"/>
                </a:lnTo>
                <a:lnTo>
                  <a:pt x="1429" y="53568"/>
                </a:lnTo>
                <a:lnTo>
                  <a:pt x="1429" y="53568"/>
                </a:lnTo>
                <a:lnTo>
                  <a:pt x="1429" y="53568"/>
                </a:lnTo>
                <a:lnTo>
                  <a:pt x="1429" y="54144"/>
                </a:lnTo>
                <a:lnTo>
                  <a:pt x="1429" y="54144"/>
                </a:lnTo>
                <a:lnTo>
                  <a:pt x="1429" y="54144"/>
                </a:lnTo>
                <a:lnTo>
                  <a:pt x="1327" y="54144"/>
                </a:lnTo>
                <a:lnTo>
                  <a:pt x="1327" y="54144"/>
                </a:lnTo>
                <a:lnTo>
                  <a:pt x="1225" y="54144"/>
                </a:lnTo>
                <a:lnTo>
                  <a:pt x="1225" y="54528"/>
                </a:lnTo>
                <a:lnTo>
                  <a:pt x="1225" y="54528"/>
                </a:lnTo>
                <a:lnTo>
                  <a:pt x="1225" y="54528"/>
                </a:lnTo>
                <a:lnTo>
                  <a:pt x="1123" y="54528"/>
                </a:lnTo>
                <a:lnTo>
                  <a:pt x="1123" y="54528"/>
                </a:lnTo>
                <a:lnTo>
                  <a:pt x="1021" y="54528"/>
                </a:lnTo>
                <a:lnTo>
                  <a:pt x="1021" y="54912"/>
                </a:lnTo>
                <a:lnTo>
                  <a:pt x="1021" y="54912"/>
                </a:lnTo>
                <a:lnTo>
                  <a:pt x="1021" y="54912"/>
                </a:lnTo>
                <a:lnTo>
                  <a:pt x="1021" y="54912"/>
                </a:lnTo>
                <a:lnTo>
                  <a:pt x="1021" y="54912"/>
                </a:lnTo>
                <a:lnTo>
                  <a:pt x="868" y="54912"/>
                </a:lnTo>
                <a:lnTo>
                  <a:pt x="868" y="55296"/>
                </a:lnTo>
                <a:lnTo>
                  <a:pt x="765" y="55296"/>
                </a:lnTo>
                <a:lnTo>
                  <a:pt x="765" y="55296"/>
                </a:lnTo>
                <a:lnTo>
                  <a:pt x="765" y="55296"/>
                </a:lnTo>
                <a:lnTo>
                  <a:pt x="765" y="55296"/>
                </a:lnTo>
                <a:lnTo>
                  <a:pt x="663" y="55296"/>
                </a:lnTo>
                <a:lnTo>
                  <a:pt x="663" y="55680"/>
                </a:lnTo>
                <a:lnTo>
                  <a:pt x="663" y="55680"/>
                </a:lnTo>
                <a:lnTo>
                  <a:pt x="663" y="55680"/>
                </a:lnTo>
                <a:lnTo>
                  <a:pt x="561" y="55680"/>
                </a:lnTo>
                <a:lnTo>
                  <a:pt x="561" y="55680"/>
                </a:lnTo>
                <a:lnTo>
                  <a:pt x="561" y="55680"/>
                </a:lnTo>
                <a:lnTo>
                  <a:pt x="561" y="55680"/>
                </a:lnTo>
                <a:lnTo>
                  <a:pt x="459" y="55680"/>
                </a:lnTo>
                <a:lnTo>
                  <a:pt x="459" y="56256"/>
                </a:lnTo>
                <a:lnTo>
                  <a:pt x="459" y="56256"/>
                </a:lnTo>
                <a:lnTo>
                  <a:pt x="459" y="56256"/>
                </a:lnTo>
                <a:lnTo>
                  <a:pt x="306" y="56256"/>
                </a:lnTo>
                <a:lnTo>
                  <a:pt x="306" y="56256"/>
                </a:lnTo>
                <a:lnTo>
                  <a:pt x="306" y="56256"/>
                </a:lnTo>
                <a:lnTo>
                  <a:pt x="306" y="56640"/>
                </a:lnTo>
                <a:lnTo>
                  <a:pt x="204" y="56640"/>
                </a:lnTo>
                <a:lnTo>
                  <a:pt x="204" y="56640"/>
                </a:lnTo>
                <a:lnTo>
                  <a:pt x="204" y="56640"/>
                </a:lnTo>
                <a:lnTo>
                  <a:pt x="204" y="57024"/>
                </a:lnTo>
                <a:lnTo>
                  <a:pt x="306" y="57024"/>
                </a:lnTo>
                <a:lnTo>
                  <a:pt x="306" y="56640"/>
                </a:lnTo>
                <a:lnTo>
                  <a:pt x="459" y="56640"/>
                </a:lnTo>
                <a:lnTo>
                  <a:pt x="459" y="56640"/>
                </a:lnTo>
                <a:lnTo>
                  <a:pt x="663" y="56640"/>
                </a:lnTo>
                <a:lnTo>
                  <a:pt x="663" y="56640"/>
                </a:lnTo>
                <a:lnTo>
                  <a:pt x="663" y="56640"/>
                </a:lnTo>
                <a:lnTo>
                  <a:pt x="663" y="56256"/>
                </a:lnTo>
                <a:lnTo>
                  <a:pt x="765" y="56256"/>
                </a:lnTo>
                <a:lnTo>
                  <a:pt x="765" y="57024"/>
                </a:lnTo>
                <a:lnTo>
                  <a:pt x="765" y="57024"/>
                </a:lnTo>
                <a:lnTo>
                  <a:pt x="765" y="57024"/>
                </a:lnTo>
                <a:lnTo>
                  <a:pt x="765" y="57024"/>
                </a:lnTo>
                <a:lnTo>
                  <a:pt x="765" y="57408"/>
                </a:lnTo>
                <a:lnTo>
                  <a:pt x="868" y="57408"/>
                </a:lnTo>
                <a:lnTo>
                  <a:pt x="868" y="57408"/>
                </a:lnTo>
                <a:lnTo>
                  <a:pt x="1021" y="57408"/>
                </a:lnTo>
                <a:lnTo>
                  <a:pt x="1021" y="57408"/>
                </a:lnTo>
                <a:lnTo>
                  <a:pt x="1123" y="57408"/>
                </a:lnTo>
                <a:lnTo>
                  <a:pt x="1123" y="57408"/>
                </a:lnTo>
                <a:lnTo>
                  <a:pt x="1123" y="57408"/>
                </a:lnTo>
                <a:lnTo>
                  <a:pt x="1123" y="57408"/>
                </a:lnTo>
                <a:lnTo>
                  <a:pt x="1123" y="57408"/>
                </a:lnTo>
                <a:lnTo>
                  <a:pt x="1123" y="57792"/>
                </a:lnTo>
                <a:lnTo>
                  <a:pt x="1225" y="57792"/>
                </a:lnTo>
                <a:lnTo>
                  <a:pt x="1225" y="57792"/>
                </a:lnTo>
                <a:lnTo>
                  <a:pt x="1582" y="57792"/>
                </a:lnTo>
                <a:lnTo>
                  <a:pt x="1582" y="57792"/>
                </a:lnTo>
                <a:lnTo>
                  <a:pt x="1787" y="57792"/>
                </a:lnTo>
                <a:lnTo>
                  <a:pt x="1787" y="57792"/>
                </a:lnTo>
                <a:lnTo>
                  <a:pt x="1889" y="57792"/>
                </a:lnTo>
                <a:lnTo>
                  <a:pt x="1889" y="58368"/>
                </a:lnTo>
                <a:lnTo>
                  <a:pt x="1889" y="58368"/>
                </a:lnTo>
                <a:lnTo>
                  <a:pt x="1889" y="58368"/>
                </a:lnTo>
                <a:lnTo>
                  <a:pt x="1889" y="58368"/>
                </a:lnTo>
                <a:lnTo>
                  <a:pt x="1889" y="58368"/>
                </a:lnTo>
                <a:lnTo>
                  <a:pt x="2144" y="58368"/>
                </a:lnTo>
                <a:lnTo>
                  <a:pt x="2144" y="58752"/>
                </a:lnTo>
                <a:lnTo>
                  <a:pt x="1991" y="58752"/>
                </a:lnTo>
                <a:lnTo>
                  <a:pt x="1991" y="58752"/>
                </a:lnTo>
                <a:lnTo>
                  <a:pt x="1889" y="58752"/>
                </a:lnTo>
                <a:lnTo>
                  <a:pt x="1889" y="58752"/>
                </a:lnTo>
                <a:lnTo>
                  <a:pt x="1787" y="58752"/>
                </a:lnTo>
                <a:lnTo>
                  <a:pt x="1787" y="58368"/>
                </a:lnTo>
                <a:lnTo>
                  <a:pt x="1787" y="58368"/>
                </a:lnTo>
                <a:lnTo>
                  <a:pt x="1787" y="58368"/>
                </a:lnTo>
                <a:lnTo>
                  <a:pt x="1685" y="58368"/>
                </a:lnTo>
                <a:lnTo>
                  <a:pt x="1685" y="58368"/>
                </a:lnTo>
                <a:lnTo>
                  <a:pt x="1685" y="58368"/>
                </a:lnTo>
                <a:lnTo>
                  <a:pt x="1685" y="58368"/>
                </a:lnTo>
                <a:lnTo>
                  <a:pt x="1582" y="58368"/>
                </a:lnTo>
                <a:lnTo>
                  <a:pt x="1582" y="58368"/>
                </a:lnTo>
                <a:lnTo>
                  <a:pt x="1225" y="58368"/>
                </a:lnTo>
                <a:lnTo>
                  <a:pt x="1225" y="58368"/>
                </a:lnTo>
                <a:lnTo>
                  <a:pt x="1225" y="58368"/>
                </a:lnTo>
                <a:lnTo>
                  <a:pt x="1225" y="58752"/>
                </a:lnTo>
                <a:lnTo>
                  <a:pt x="1123" y="58752"/>
                </a:lnTo>
                <a:lnTo>
                  <a:pt x="1123" y="58752"/>
                </a:lnTo>
                <a:lnTo>
                  <a:pt x="1225" y="58752"/>
                </a:lnTo>
                <a:lnTo>
                  <a:pt x="1225" y="58752"/>
                </a:lnTo>
                <a:lnTo>
                  <a:pt x="1021" y="58752"/>
                </a:lnTo>
                <a:lnTo>
                  <a:pt x="1021" y="59136"/>
                </a:lnTo>
                <a:lnTo>
                  <a:pt x="1021" y="59136"/>
                </a:lnTo>
                <a:lnTo>
                  <a:pt x="1021" y="58752"/>
                </a:lnTo>
                <a:lnTo>
                  <a:pt x="868" y="58752"/>
                </a:lnTo>
                <a:lnTo>
                  <a:pt x="868" y="58752"/>
                </a:lnTo>
                <a:lnTo>
                  <a:pt x="765" y="58752"/>
                </a:lnTo>
                <a:lnTo>
                  <a:pt x="765" y="58752"/>
                </a:lnTo>
                <a:lnTo>
                  <a:pt x="765" y="58752"/>
                </a:lnTo>
                <a:lnTo>
                  <a:pt x="765" y="59136"/>
                </a:lnTo>
                <a:lnTo>
                  <a:pt x="663" y="59136"/>
                </a:lnTo>
                <a:lnTo>
                  <a:pt x="663" y="59136"/>
                </a:lnTo>
                <a:lnTo>
                  <a:pt x="561" y="59136"/>
                </a:lnTo>
                <a:lnTo>
                  <a:pt x="561" y="59136"/>
                </a:lnTo>
                <a:lnTo>
                  <a:pt x="561" y="59136"/>
                </a:lnTo>
                <a:lnTo>
                  <a:pt x="561" y="58752"/>
                </a:lnTo>
                <a:lnTo>
                  <a:pt x="561" y="58752"/>
                </a:lnTo>
                <a:lnTo>
                  <a:pt x="561" y="59136"/>
                </a:lnTo>
                <a:lnTo>
                  <a:pt x="459" y="59136"/>
                </a:lnTo>
                <a:lnTo>
                  <a:pt x="459" y="59520"/>
                </a:lnTo>
                <a:lnTo>
                  <a:pt x="459" y="59520"/>
                </a:lnTo>
                <a:lnTo>
                  <a:pt x="459" y="59520"/>
                </a:lnTo>
                <a:lnTo>
                  <a:pt x="561" y="59520"/>
                </a:lnTo>
                <a:lnTo>
                  <a:pt x="561" y="59904"/>
                </a:lnTo>
                <a:lnTo>
                  <a:pt x="459" y="59904"/>
                </a:lnTo>
                <a:lnTo>
                  <a:pt x="459" y="59904"/>
                </a:lnTo>
                <a:lnTo>
                  <a:pt x="561" y="59904"/>
                </a:lnTo>
                <a:lnTo>
                  <a:pt x="561" y="59904"/>
                </a:lnTo>
                <a:lnTo>
                  <a:pt x="561" y="59904"/>
                </a:lnTo>
                <a:lnTo>
                  <a:pt x="561" y="60480"/>
                </a:lnTo>
                <a:lnTo>
                  <a:pt x="561" y="60480"/>
                </a:lnTo>
                <a:lnTo>
                  <a:pt x="561" y="60480"/>
                </a:lnTo>
                <a:lnTo>
                  <a:pt x="459" y="60480"/>
                </a:lnTo>
                <a:lnTo>
                  <a:pt x="459" y="60864"/>
                </a:lnTo>
                <a:lnTo>
                  <a:pt x="459" y="60864"/>
                </a:lnTo>
                <a:lnTo>
                  <a:pt x="459" y="60864"/>
                </a:lnTo>
                <a:lnTo>
                  <a:pt x="306" y="60864"/>
                </a:lnTo>
                <a:lnTo>
                  <a:pt x="306" y="60864"/>
                </a:lnTo>
                <a:lnTo>
                  <a:pt x="306" y="60864"/>
                </a:lnTo>
                <a:lnTo>
                  <a:pt x="306" y="61248"/>
                </a:lnTo>
                <a:lnTo>
                  <a:pt x="306" y="61248"/>
                </a:lnTo>
                <a:lnTo>
                  <a:pt x="306" y="61248"/>
                </a:lnTo>
                <a:lnTo>
                  <a:pt x="204" y="61248"/>
                </a:lnTo>
                <a:lnTo>
                  <a:pt x="204" y="61632"/>
                </a:lnTo>
                <a:lnTo>
                  <a:pt x="204" y="61632"/>
                </a:lnTo>
                <a:lnTo>
                  <a:pt x="204" y="62016"/>
                </a:lnTo>
                <a:lnTo>
                  <a:pt x="204" y="62016"/>
                </a:lnTo>
                <a:lnTo>
                  <a:pt x="204" y="62976"/>
                </a:lnTo>
                <a:lnTo>
                  <a:pt x="306" y="62976"/>
                </a:lnTo>
                <a:lnTo>
                  <a:pt x="306" y="62976"/>
                </a:lnTo>
                <a:lnTo>
                  <a:pt x="306" y="62976"/>
                </a:lnTo>
                <a:lnTo>
                  <a:pt x="306" y="63360"/>
                </a:lnTo>
                <a:lnTo>
                  <a:pt x="204" y="63360"/>
                </a:lnTo>
                <a:lnTo>
                  <a:pt x="204" y="63360"/>
                </a:lnTo>
                <a:lnTo>
                  <a:pt x="204" y="63360"/>
                </a:lnTo>
                <a:lnTo>
                  <a:pt x="204" y="63744"/>
                </a:lnTo>
                <a:lnTo>
                  <a:pt x="204" y="63744"/>
                </a:lnTo>
                <a:lnTo>
                  <a:pt x="204" y="63744"/>
                </a:lnTo>
                <a:lnTo>
                  <a:pt x="102" y="63744"/>
                </a:lnTo>
                <a:lnTo>
                  <a:pt x="102" y="64128"/>
                </a:lnTo>
                <a:lnTo>
                  <a:pt x="102" y="64128"/>
                </a:lnTo>
                <a:lnTo>
                  <a:pt x="102" y="64704"/>
                </a:lnTo>
                <a:lnTo>
                  <a:pt x="102" y="64704"/>
                </a:lnTo>
                <a:lnTo>
                  <a:pt x="102" y="64704"/>
                </a:lnTo>
                <a:lnTo>
                  <a:pt x="204" y="64704"/>
                </a:lnTo>
                <a:lnTo>
                  <a:pt x="204" y="64704"/>
                </a:lnTo>
                <a:lnTo>
                  <a:pt x="204" y="64704"/>
                </a:lnTo>
                <a:lnTo>
                  <a:pt x="204" y="65088"/>
                </a:lnTo>
                <a:lnTo>
                  <a:pt x="204" y="65088"/>
                </a:lnTo>
                <a:lnTo>
                  <a:pt x="204" y="65088"/>
                </a:lnTo>
                <a:lnTo>
                  <a:pt x="306" y="65088"/>
                </a:lnTo>
                <a:lnTo>
                  <a:pt x="306" y="65472"/>
                </a:lnTo>
                <a:lnTo>
                  <a:pt x="102" y="65472"/>
                </a:lnTo>
                <a:lnTo>
                  <a:pt x="102" y="65472"/>
                </a:lnTo>
                <a:lnTo>
                  <a:pt x="102" y="65472"/>
                </a:lnTo>
                <a:lnTo>
                  <a:pt x="102" y="65472"/>
                </a:lnTo>
                <a:lnTo>
                  <a:pt x="102" y="65472"/>
                </a:lnTo>
                <a:lnTo>
                  <a:pt x="102" y="65856"/>
                </a:lnTo>
                <a:lnTo>
                  <a:pt x="0" y="65856"/>
                </a:lnTo>
                <a:lnTo>
                  <a:pt x="0" y="65856"/>
                </a:lnTo>
                <a:lnTo>
                  <a:pt x="0" y="65856"/>
                </a:lnTo>
                <a:lnTo>
                  <a:pt x="0" y="66240"/>
                </a:lnTo>
                <a:lnTo>
                  <a:pt x="0" y="66240"/>
                </a:lnTo>
                <a:lnTo>
                  <a:pt x="0" y="66240"/>
                </a:lnTo>
                <a:lnTo>
                  <a:pt x="102" y="66240"/>
                </a:lnTo>
                <a:lnTo>
                  <a:pt x="102" y="66816"/>
                </a:lnTo>
                <a:lnTo>
                  <a:pt x="204" y="66816"/>
                </a:lnTo>
                <a:lnTo>
                  <a:pt x="204" y="66816"/>
                </a:lnTo>
                <a:lnTo>
                  <a:pt x="204" y="66816"/>
                </a:lnTo>
                <a:lnTo>
                  <a:pt x="204" y="67200"/>
                </a:lnTo>
                <a:lnTo>
                  <a:pt x="306" y="67200"/>
                </a:lnTo>
                <a:lnTo>
                  <a:pt x="306" y="67200"/>
                </a:lnTo>
                <a:lnTo>
                  <a:pt x="306" y="67200"/>
                </a:lnTo>
                <a:lnTo>
                  <a:pt x="306" y="67200"/>
                </a:lnTo>
                <a:lnTo>
                  <a:pt x="306" y="67200"/>
                </a:lnTo>
                <a:lnTo>
                  <a:pt x="306" y="67584"/>
                </a:lnTo>
                <a:lnTo>
                  <a:pt x="306" y="67584"/>
                </a:lnTo>
                <a:lnTo>
                  <a:pt x="306" y="67584"/>
                </a:lnTo>
                <a:lnTo>
                  <a:pt x="204" y="67584"/>
                </a:lnTo>
                <a:lnTo>
                  <a:pt x="204" y="67968"/>
                </a:lnTo>
                <a:lnTo>
                  <a:pt x="204" y="67968"/>
                </a:lnTo>
                <a:lnTo>
                  <a:pt x="204" y="67968"/>
                </a:lnTo>
                <a:lnTo>
                  <a:pt x="204" y="67968"/>
                </a:lnTo>
                <a:lnTo>
                  <a:pt x="204" y="68352"/>
                </a:lnTo>
                <a:lnTo>
                  <a:pt x="204" y="68352"/>
                </a:lnTo>
                <a:lnTo>
                  <a:pt x="204" y="68928"/>
                </a:lnTo>
                <a:lnTo>
                  <a:pt x="204" y="68928"/>
                </a:lnTo>
                <a:lnTo>
                  <a:pt x="204" y="68352"/>
                </a:lnTo>
                <a:lnTo>
                  <a:pt x="306" y="68352"/>
                </a:lnTo>
                <a:lnTo>
                  <a:pt x="306" y="68928"/>
                </a:lnTo>
                <a:lnTo>
                  <a:pt x="459" y="68928"/>
                </a:lnTo>
                <a:lnTo>
                  <a:pt x="459" y="68928"/>
                </a:lnTo>
                <a:lnTo>
                  <a:pt x="459" y="68928"/>
                </a:lnTo>
                <a:lnTo>
                  <a:pt x="459" y="68928"/>
                </a:lnTo>
                <a:lnTo>
                  <a:pt x="459" y="68928"/>
                </a:lnTo>
                <a:lnTo>
                  <a:pt x="459" y="69312"/>
                </a:lnTo>
                <a:lnTo>
                  <a:pt x="459" y="69312"/>
                </a:lnTo>
                <a:lnTo>
                  <a:pt x="459" y="69312"/>
                </a:lnTo>
                <a:lnTo>
                  <a:pt x="561" y="69312"/>
                </a:lnTo>
                <a:lnTo>
                  <a:pt x="561" y="69696"/>
                </a:lnTo>
                <a:lnTo>
                  <a:pt x="561" y="69696"/>
                </a:lnTo>
                <a:lnTo>
                  <a:pt x="561" y="69696"/>
                </a:lnTo>
                <a:lnTo>
                  <a:pt x="561" y="69696"/>
                </a:lnTo>
                <a:lnTo>
                  <a:pt x="561" y="69696"/>
                </a:lnTo>
                <a:lnTo>
                  <a:pt x="561" y="69696"/>
                </a:lnTo>
                <a:lnTo>
                  <a:pt x="561" y="70080"/>
                </a:lnTo>
                <a:lnTo>
                  <a:pt x="561" y="70080"/>
                </a:lnTo>
                <a:lnTo>
                  <a:pt x="561" y="70464"/>
                </a:lnTo>
                <a:lnTo>
                  <a:pt x="663" y="70464"/>
                </a:lnTo>
                <a:lnTo>
                  <a:pt x="663" y="70464"/>
                </a:lnTo>
                <a:lnTo>
                  <a:pt x="561" y="70464"/>
                </a:lnTo>
                <a:lnTo>
                  <a:pt x="561" y="70464"/>
                </a:lnTo>
                <a:lnTo>
                  <a:pt x="561" y="70464"/>
                </a:lnTo>
                <a:lnTo>
                  <a:pt x="561" y="71040"/>
                </a:lnTo>
                <a:lnTo>
                  <a:pt x="561" y="71040"/>
                </a:lnTo>
                <a:lnTo>
                  <a:pt x="561" y="71040"/>
                </a:lnTo>
                <a:lnTo>
                  <a:pt x="663" y="71040"/>
                </a:lnTo>
                <a:lnTo>
                  <a:pt x="663" y="71040"/>
                </a:lnTo>
                <a:lnTo>
                  <a:pt x="868" y="71040"/>
                </a:lnTo>
                <a:lnTo>
                  <a:pt x="868" y="71040"/>
                </a:lnTo>
                <a:lnTo>
                  <a:pt x="868" y="71040"/>
                </a:lnTo>
                <a:lnTo>
                  <a:pt x="868" y="71040"/>
                </a:lnTo>
                <a:lnTo>
                  <a:pt x="868" y="71040"/>
                </a:lnTo>
                <a:lnTo>
                  <a:pt x="868" y="71424"/>
                </a:lnTo>
                <a:lnTo>
                  <a:pt x="1021" y="71424"/>
                </a:lnTo>
                <a:lnTo>
                  <a:pt x="1021" y="71424"/>
                </a:lnTo>
                <a:lnTo>
                  <a:pt x="1123" y="71424"/>
                </a:lnTo>
                <a:lnTo>
                  <a:pt x="1123" y="71424"/>
                </a:lnTo>
                <a:lnTo>
                  <a:pt x="1225" y="71424"/>
                </a:lnTo>
                <a:lnTo>
                  <a:pt x="1225" y="71424"/>
                </a:lnTo>
                <a:lnTo>
                  <a:pt x="1327" y="71424"/>
                </a:lnTo>
                <a:lnTo>
                  <a:pt x="1327" y="71424"/>
                </a:lnTo>
                <a:lnTo>
                  <a:pt x="1429" y="71424"/>
                </a:lnTo>
                <a:lnTo>
                  <a:pt x="1429" y="71424"/>
                </a:lnTo>
                <a:lnTo>
                  <a:pt x="1582" y="71424"/>
                </a:lnTo>
                <a:lnTo>
                  <a:pt x="1582" y="71808"/>
                </a:lnTo>
                <a:lnTo>
                  <a:pt x="1429" y="71808"/>
                </a:lnTo>
                <a:lnTo>
                  <a:pt x="1429" y="71808"/>
                </a:lnTo>
                <a:lnTo>
                  <a:pt x="1429" y="71808"/>
                </a:lnTo>
                <a:lnTo>
                  <a:pt x="1429" y="72192"/>
                </a:lnTo>
                <a:lnTo>
                  <a:pt x="1429" y="72192"/>
                </a:lnTo>
                <a:lnTo>
                  <a:pt x="1429" y="72192"/>
                </a:lnTo>
                <a:lnTo>
                  <a:pt x="1429" y="72192"/>
                </a:lnTo>
                <a:lnTo>
                  <a:pt x="1429" y="72192"/>
                </a:lnTo>
                <a:lnTo>
                  <a:pt x="1582" y="72192"/>
                </a:lnTo>
                <a:lnTo>
                  <a:pt x="1582" y="72192"/>
                </a:lnTo>
                <a:lnTo>
                  <a:pt x="1582" y="72192"/>
                </a:lnTo>
                <a:lnTo>
                  <a:pt x="1582" y="72192"/>
                </a:lnTo>
                <a:lnTo>
                  <a:pt x="1787" y="72192"/>
                </a:lnTo>
                <a:lnTo>
                  <a:pt x="1787" y="71808"/>
                </a:lnTo>
                <a:lnTo>
                  <a:pt x="1787" y="71808"/>
                </a:lnTo>
                <a:lnTo>
                  <a:pt x="1787" y="71808"/>
                </a:lnTo>
                <a:lnTo>
                  <a:pt x="1889" y="71808"/>
                </a:lnTo>
                <a:lnTo>
                  <a:pt x="1889" y="71808"/>
                </a:lnTo>
                <a:lnTo>
                  <a:pt x="1889" y="71808"/>
                </a:lnTo>
                <a:lnTo>
                  <a:pt x="1889" y="71808"/>
                </a:lnTo>
                <a:lnTo>
                  <a:pt x="1889" y="71808"/>
                </a:lnTo>
                <a:lnTo>
                  <a:pt x="1889" y="71808"/>
                </a:lnTo>
                <a:lnTo>
                  <a:pt x="2144" y="71808"/>
                </a:lnTo>
                <a:lnTo>
                  <a:pt x="2144" y="72192"/>
                </a:lnTo>
                <a:lnTo>
                  <a:pt x="2246" y="72192"/>
                </a:lnTo>
                <a:lnTo>
                  <a:pt x="2246" y="72192"/>
                </a:lnTo>
                <a:lnTo>
                  <a:pt x="2348" y="72192"/>
                </a:lnTo>
                <a:lnTo>
                  <a:pt x="2348" y="72192"/>
                </a:lnTo>
                <a:lnTo>
                  <a:pt x="2451" y="72192"/>
                </a:lnTo>
                <a:lnTo>
                  <a:pt x="2451" y="72576"/>
                </a:lnTo>
                <a:lnTo>
                  <a:pt x="2451" y="72576"/>
                </a:lnTo>
                <a:lnTo>
                  <a:pt x="2451" y="72576"/>
                </a:lnTo>
                <a:lnTo>
                  <a:pt x="2553" y="72576"/>
                </a:lnTo>
                <a:lnTo>
                  <a:pt x="2553" y="73152"/>
                </a:lnTo>
                <a:lnTo>
                  <a:pt x="2553" y="73152"/>
                </a:lnTo>
                <a:lnTo>
                  <a:pt x="2553" y="73536"/>
                </a:lnTo>
                <a:lnTo>
                  <a:pt x="2553" y="73536"/>
                </a:lnTo>
                <a:lnTo>
                  <a:pt x="2553" y="73920"/>
                </a:lnTo>
                <a:lnTo>
                  <a:pt x="2553" y="73920"/>
                </a:lnTo>
                <a:lnTo>
                  <a:pt x="2553" y="73920"/>
                </a:lnTo>
                <a:lnTo>
                  <a:pt x="2553" y="73920"/>
                </a:lnTo>
                <a:lnTo>
                  <a:pt x="2553" y="73920"/>
                </a:lnTo>
                <a:lnTo>
                  <a:pt x="2706" y="73920"/>
                </a:lnTo>
                <a:lnTo>
                  <a:pt x="2706" y="74304"/>
                </a:lnTo>
                <a:lnTo>
                  <a:pt x="2553" y="74304"/>
                </a:lnTo>
                <a:lnTo>
                  <a:pt x="2553" y="74688"/>
                </a:lnTo>
                <a:lnTo>
                  <a:pt x="2553" y="74688"/>
                </a:lnTo>
                <a:lnTo>
                  <a:pt x="2553" y="75264"/>
                </a:lnTo>
                <a:lnTo>
                  <a:pt x="2451" y="75264"/>
                </a:lnTo>
                <a:lnTo>
                  <a:pt x="2451" y="75264"/>
                </a:lnTo>
                <a:lnTo>
                  <a:pt x="2553" y="75264"/>
                </a:lnTo>
                <a:lnTo>
                  <a:pt x="2553" y="75648"/>
                </a:lnTo>
                <a:lnTo>
                  <a:pt x="2553" y="75648"/>
                </a:lnTo>
                <a:lnTo>
                  <a:pt x="2553" y="75648"/>
                </a:lnTo>
                <a:lnTo>
                  <a:pt x="2706" y="75648"/>
                </a:lnTo>
                <a:lnTo>
                  <a:pt x="2706" y="75648"/>
                </a:lnTo>
                <a:lnTo>
                  <a:pt x="2808" y="75648"/>
                </a:lnTo>
                <a:lnTo>
                  <a:pt x="2808" y="76032"/>
                </a:lnTo>
                <a:lnTo>
                  <a:pt x="2808" y="76032"/>
                </a:lnTo>
                <a:lnTo>
                  <a:pt x="2808" y="76032"/>
                </a:lnTo>
                <a:lnTo>
                  <a:pt x="2808" y="76032"/>
                </a:lnTo>
                <a:lnTo>
                  <a:pt x="2808" y="76032"/>
                </a:lnTo>
                <a:lnTo>
                  <a:pt x="2706" y="76032"/>
                </a:lnTo>
                <a:lnTo>
                  <a:pt x="2706" y="76416"/>
                </a:lnTo>
                <a:lnTo>
                  <a:pt x="2808" y="76416"/>
                </a:lnTo>
                <a:lnTo>
                  <a:pt x="2808" y="76416"/>
                </a:lnTo>
                <a:lnTo>
                  <a:pt x="2808" y="76416"/>
                </a:lnTo>
                <a:lnTo>
                  <a:pt x="2808" y="76416"/>
                </a:lnTo>
                <a:lnTo>
                  <a:pt x="2910" y="76416"/>
                </a:lnTo>
                <a:lnTo>
                  <a:pt x="2910" y="76800"/>
                </a:lnTo>
                <a:lnTo>
                  <a:pt x="2910" y="76800"/>
                </a:lnTo>
                <a:lnTo>
                  <a:pt x="2910" y="77376"/>
                </a:lnTo>
                <a:lnTo>
                  <a:pt x="2910" y="77376"/>
                </a:lnTo>
                <a:lnTo>
                  <a:pt x="2910" y="77376"/>
                </a:lnTo>
                <a:lnTo>
                  <a:pt x="3012" y="77376"/>
                </a:lnTo>
                <a:lnTo>
                  <a:pt x="3012" y="77376"/>
                </a:lnTo>
                <a:lnTo>
                  <a:pt x="3114" y="77376"/>
                </a:lnTo>
                <a:lnTo>
                  <a:pt x="3114" y="77376"/>
                </a:lnTo>
                <a:lnTo>
                  <a:pt x="3268" y="77376"/>
                </a:lnTo>
                <a:lnTo>
                  <a:pt x="3268" y="77760"/>
                </a:lnTo>
                <a:lnTo>
                  <a:pt x="3370" y="77760"/>
                </a:lnTo>
                <a:lnTo>
                  <a:pt x="3370" y="77760"/>
                </a:lnTo>
                <a:lnTo>
                  <a:pt x="3370" y="77760"/>
                </a:lnTo>
                <a:lnTo>
                  <a:pt x="3370" y="78144"/>
                </a:lnTo>
                <a:lnTo>
                  <a:pt x="3268" y="78144"/>
                </a:lnTo>
                <a:lnTo>
                  <a:pt x="3268" y="78144"/>
                </a:lnTo>
                <a:lnTo>
                  <a:pt x="3268" y="78144"/>
                </a:lnTo>
                <a:lnTo>
                  <a:pt x="3268" y="78528"/>
                </a:lnTo>
                <a:lnTo>
                  <a:pt x="3268" y="78528"/>
                </a:lnTo>
                <a:lnTo>
                  <a:pt x="3268" y="78528"/>
                </a:lnTo>
                <a:lnTo>
                  <a:pt x="3574" y="78528"/>
                </a:lnTo>
                <a:lnTo>
                  <a:pt x="3574" y="78528"/>
                </a:lnTo>
                <a:lnTo>
                  <a:pt x="3676" y="78528"/>
                </a:lnTo>
                <a:lnTo>
                  <a:pt x="3676" y="78912"/>
                </a:lnTo>
                <a:lnTo>
                  <a:pt x="3829" y="78912"/>
                </a:lnTo>
                <a:lnTo>
                  <a:pt x="3829" y="78912"/>
                </a:lnTo>
                <a:lnTo>
                  <a:pt x="3676" y="78912"/>
                </a:lnTo>
                <a:lnTo>
                  <a:pt x="3676" y="78912"/>
                </a:lnTo>
                <a:lnTo>
                  <a:pt x="3676" y="78912"/>
                </a:lnTo>
                <a:lnTo>
                  <a:pt x="3676" y="79488"/>
                </a:lnTo>
                <a:lnTo>
                  <a:pt x="3829" y="79488"/>
                </a:lnTo>
                <a:lnTo>
                  <a:pt x="3829" y="79488"/>
                </a:lnTo>
                <a:lnTo>
                  <a:pt x="3931" y="79488"/>
                </a:lnTo>
                <a:lnTo>
                  <a:pt x="3931" y="79872"/>
                </a:lnTo>
                <a:lnTo>
                  <a:pt x="3931" y="79872"/>
                </a:lnTo>
                <a:lnTo>
                  <a:pt x="3931" y="80256"/>
                </a:lnTo>
                <a:lnTo>
                  <a:pt x="3829" y="80256"/>
                </a:lnTo>
                <a:lnTo>
                  <a:pt x="3829" y="80256"/>
                </a:lnTo>
                <a:lnTo>
                  <a:pt x="3829" y="80256"/>
                </a:lnTo>
                <a:lnTo>
                  <a:pt x="3829" y="80256"/>
                </a:lnTo>
                <a:lnTo>
                  <a:pt x="3676" y="80256"/>
                </a:lnTo>
                <a:lnTo>
                  <a:pt x="3676" y="80640"/>
                </a:lnTo>
                <a:lnTo>
                  <a:pt x="3676" y="80640"/>
                </a:lnTo>
                <a:lnTo>
                  <a:pt x="3676" y="80640"/>
                </a:lnTo>
                <a:lnTo>
                  <a:pt x="3676" y="80640"/>
                </a:lnTo>
                <a:lnTo>
                  <a:pt x="3676" y="80640"/>
                </a:lnTo>
                <a:lnTo>
                  <a:pt x="3574" y="80640"/>
                </a:lnTo>
                <a:lnTo>
                  <a:pt x="3574" y="81024"/>
                </a:lnTo>
                <a:lnTo>
                  <a:pt x="3370" y="81024"/>
                </a:lnTo>
                <a:lnTo>
                  <a:pt x="3370" y="80640"/>
                </a:lnTo>
                <a:lnTo>
                  <a:pt x="3268" y="80640"/>
                </a:lnTo>
                <a:lnTo>
                  <a:pt x="3268" y="80640"/>
                </a:lnTo>
                <a:lnTo>
                  <a:pt x="3268" y="80640"/>
                </a:lnTo>
                <a:lnTo>
                  <a:pt x="3268" y="80640"/>
                </a:lnTo>
                <a:lnTo>
                  <a:pt x="3114" y="80640"/>
                </a:lnTo>
                <a:lnTo>
                  <a:pt x="3114" y="80640"/>
                </a:lnTo>
                <a:lnTo>
                  <a:pt x="3012" y="80640"/>
                </a:lnTo>
                <a:lnTo>
                  <a:pt x="3012" y="80640"/>
                </a:lnTo>
                <a:lnTo>
                  <a:pt x="2910" y="80640"/>
                </a:lnTo>
                <a:lnTo>
                  <a:pt x="2910" y="80640"/>
                </a:lnTo>
                <a:lnTo>
                  <a:pt x="2910" y="80640"/>
                </a:lnTo>
                <a:lnTo>
                  <a:pt x="2910" y="81024"/>
                </a:lnTo>
                <a:lnTo>
                  <a:pt x="2910" y="81024"/>
                </a:lnTo>
                <a:lnTo>
                  <a:pt x="2910" y="81024"/>
                </a:lnTo>
                <a:lnTo>
                  <a:pt x="2910" y="81024"/>
                </a:lnTo>
                <a:lnTo>
                  <a:pt x="2910" y="81024"/>
                </a:lnTo>
                <a:lnTo>
                  <a:pt x="2910" y="81024"/>
                </a:lnTo>
                <a:lnTo>
                  <a:pt x="2910" y="81600"/>
                </a:lnTo>
                <a:lnTo>
                  <a:pt x="3012" y="81600"/>
                </a:lnTo>
                <a:lnTo>
                  <a:pt x="3012" y="81600"/>
                </a:lnTo>
                <a:lnTo>
                  <a:pt x="3012" y="81600"/>
                </a:lnTo>
                <a:lnTo>
                  <a:pt x="3012" y="81984"/>
                </a:lnTo>
                <a:lnTo>
                  <a:pt x="3114" y="81984"/>
                </a:lnTo>
                <a:lnTo>
                  <a:pt x="3114" y="81984"/>
                </a:lnTo>
                <a:lnTo>
                  <a:pt x="3012" y="81984"/>
                </a:lnTo>
                <a:lnTo>
                  <a:pt x="3012" y="82368"/>
                </a:lnTo>
                <a:lnTo>
                  <a:pt x="3114" y="82368"/>
                </a:lnTo>
                <a:lnTo>
                  <a:pt x="3114" y="82368"/>
                </a:lnTo>
                <a:lnTo>
                  <a:pt x="3114" y="82368"/>
                </a:lnTo>
                <a:lnTo>
                  <a:pt x="3114" y="82752"/>
                </a:lnTo>
                <a:lnTo>
                  <a:pt x="3114" y="82752"/>
                </a:lnTo>
                <a:lnTo>
                  <a:pt x="3114" y="82752"/>
                </a:lnTo>
                <a:lnTo>
                  <a:pt x="3114" y="82752"/>
                </a:lnTo>
                <a:lnTo>
                  <a:pt x="3114" y="83712"/>
                </a:lnTo>
                <a:lnTo>
                  <a:pt x="3114" y="83712"/>
                </a:lnTo>
                <a:lnTo>
                  <a:pt x="3114" y="83712"/>
                </a:lnTo>
                <a:lnTo>
                  <a:pt x="3268" y="83712"/>
                </a:lnTo>
                <a:lnTo>
                  <a:pt x="3268" y="84096"/>
                </a:lnTo>
                <a:lnTo>
                  <a:pt x="3370" y="84096"/>
                </a:lnTo>
                <a:lnTo>
                  <a:pt x="3370" y="84096"/>
                </a:lnTo>
                <a:lnTo>
                  <a:pt x="3370" y="84096"/>
                </a:lnTo>
                <a:lnTo>
                  <a:pt x="3370" y="84480"/>
                </a:lnTo>
                <a:lnTo>
                  <a:pt x="3472" y="84480"/>
                </a:lnTo>
                <a:lnTo>
                  <a:pt x="3472" y="84096"/>
                </a:lnTo>
                <a:lnTo>
                  <a:pt x="3574" y="84096"/>
                </a:lnTo>
                <a:lnTo>
                  <a:pt x="3574" y="84096"/>
                </a:lnTo>
                <a:lnTo>
                  <a:pt x="3676" y="84096"/>
                </a:lnTo>
                <a:lnTo>
                  <a:pt x="3676" y="83712"/>
                </a:lnTo>
                <a:lnTo>
                  <a:pt x="3676" y="83712"/>
                </a:lnTo>
                <a:lnTo>
                  <a:pt x="3676" y="83136"/>
                </a:lnTo>
                <a:lnTo>
                  <a:pt x="3829" y="83136"/>
                </a:lnTo>
                <a:lnTo>
                  <a:pt x="3829" y="83712"/>
                </a:lnTo>
                <a:lnTo>
                  <a:pt x="4034" y="83712"/>
                </a:lnTo>
                <a:lnTo>
                  <a:pt x="4034" y="83712"/>
                </a:lnTo>
                <a:lnTo>
                  <a:pt x="4034" y="83712"/>
                </a:lnTo>
                <a:lnTo>
                  <a:pt x="4034" y="83712"/>
                </a:lnTo>
                <a:lnTo>
                  <a:pt x="4136" y="83712"/>
                </a:lnTo>
                <a:lnTo>
                  <a:pt x="4136" y="83136"/>
                </a:lnTo>
                <a:lnTo>
                  <a:pt x="4238" y="83136"/>
                </a:lnTo>
                <a:lnTo>
                  <a:pt x="4238" y="83136"/>
                </a:lnTo>
                <a:lnTo>
                  <a:pt x="4493" y="83136"/>
                </a:lnTo>
                <a:lnTo>
                  <a:pt x="4493" y="83136"/>
                </a:lnTo>
                <a:lnTo>
                  <a:pt x="4595" y="83136"/>
                </a:lnTo>
                <a:lnTo>
                  <a:pt x="4595" y="83136"/>
                </a:lnTo>
                <a:lnTo>
                  <a:pt x="4697" y="83136"/>
                </a:lnTo>
                <a:lnTo>
                  <a:pt x="4697" y="83136"/>
                </a:lnTo>
                <a:lnTo>
                  <a:pt x="4800" y="83136"/>
                </a:lnTo>
                <a:lnTo>
                  <a:pt x="4800" y="83712"/>
                </a:lnTo>
                <a:lnTo>
                  <a:pt x="4800" y="83712"/>
                </a:lnTo>
                <a:lnTo>
                  <a:pt x="4800" y="83712"/>
                </a:lnTo>
                <a:lnTo>
                  <a:pt x="4800" y="83712"/>
                </a:lnTo>
                <a:lnTo>
                  <a:pt x="4800" y="83712"/>
                </a:lnTo>
                <a:lnTo>
                  <a:pt x="4953" y="83712"/>
                </a:lnTo>
                <a:lnTo>
                  <a:pt x="4953" y="84096"/>
                </a:lnTo>
                <a:lnTo>
                  <a:pt x="4953" y="84096"/>
                </a:lnTo>
                <a:lnTo>
                  <a:pt x="4953" y="84096"/>
                </a:lnTo>
                <a:lnTo>
                  <a:pt x="4953" y="84096"/>
                </a:lnTo>
                <a:lnTo>
                  <a:pt x="4953" y="84480"/>
                </a:lnTo>
                <a:lnTo>
                  <a:pt x="5055" y="84480"/>
                </a:lnTo>
                <a:lnTo>
                  <a:pt x="5055" y="84480"/>
                </a:lnTo>
                <a:lnTo>
                  <a:pt x="5055" y="84480"/>
                </a:lnTo>
                <a:lnTo>
                  <a:pt x="5055" y="84864"/>
                </a:lnTo>
                <a:lnTo>
                  <a:pt x="5055" y="84864"/>
                </a:lnTo>
                <a:lnTo>
                  <a:pt x="5055" y="84864"/>
                </a:lnTo>
                <a:lnTo>
                  <a:pt x="5157" y="84864"/>
                </a:lnTo>
                <a:lnTo>
                  <a:pt x="5157" y="84864"/>
                </a:lnTo>
                <a:lnTo>
                  <a:pt x="5157" y="84864"/>
                </a:lnTo>
                <a:lnTo>
                  <a:pt x="5157" y="85248"/>
                </a:lnTo>
                <a:lnTo>
                  <a:pt x="4953" y="85248"/>
                </a:lnTo>
                <a:lnTo>
                  <a:pt x="4953" y="85824"/>
                </a:lnTo>
                <a:lnTo>
                  <a:pt x="5055" y="85824"/>
                </a:lnTo>
                <a:lnTo>
                  <a:pt x="5055" y="85824"/>
                </a:lnTo>
                <a:lnTo>
                  <a:pt x="5055" y="85824"/>
                </a:lnTo>
                <a:lnTo>
                  <a:pt x="5055" y="85824"/>
                </a:lnTo>
                <a:lnTo>
                  <a:pt x="5055" y="85824"/>
                </a:lnTo>
                <a:lnTo>
                  <a:pt x="5055" y="86208"/>
                </a:lnTo>
                <a:lnTo>
                  <a:pt x="5055" y="86208"/>
                </a:lnTo>
                <a:lnTo>
                  <a:pt x="5055" y="86208"/>
                </a:lnTo>
                <a:lnTo>
                  <a:pt x="5055" y="86208"/>
                </a:lnTo>
                <a:lnTo>
                  <a:pt x="5055" y="86592"/>
                </a:lnTo>
                <a:lnTo>
                  <a:pt x="5157" y="86592"/>
                </a:lnTo>
                <a:lnTo>
                  <a:pt x="5157" y="86592"/>
                </a:lnTo>
                <a:lnTo>
                  <a:pt x="5055" y="86592"/>
                </a:lnTo>
                <a:lnTo>
                  <a:pt x="5055" y="86976"/>
                </a:lnTo>
                <a:lnTo>
                  <a:pt x="5157" y="86976"/>
                </a:lnTo>
                <a:lnTo>
                  <a:pt x="5157" y="86592"/>
                </a:lnTo>
                <a:lnTo>
                  <a:pt x="5157" y="86592"/>
                </a:lnTo>
                <a:lnTo>
                  <a:pt x="5157" y="86976"/>
                </a:lnTo>
                <a:lnTo>
                  <a:pt x="5361" y="86976"/>
                </a:lnTo>
                <a:lnTo>
                  <a:pt x="5361" y="86976"/>
                </a:lnTo>
                <a:lnTo>
                  <a:pt x="5514" y="86976"/>
                </a:lnTo>
                <a:lnTo>
                  <a:pt x="5514" y="86976"/>
                </a:lnTo>
                <a:lnTo>
                  <a:pt x="5719" y="86976"/>
                </a:lnTo>
                <a:lnTo>
                  <a:pt x="5719" y="86976"/>
                </a:lnTo>
                <a:lnTo>
                  <a:pt x="5719" y="86976"/>
                </a:lnTo>
                <a:lnTo>
                  <a:pt x="5719" y="87360"/>
                </a:lnTo>
                <a:lnTo>
                  <a:pt x="5719" y="87360"/>
                </a:lnTo>
                <a:lnTo>
                  <a:pt x="5719" y="87360"/>
                </a:lnTo>
                <a:lnTo>
                  <a:pt x="5719" y="87360"/>
                </a:lnTo>
                <a:lnTo>
                  <a:pt x="5719" y="87360"/>
                </a:lnTo>
                <a:lnTo>
                  <a:pt x="5821" y="87360"/>
                </a:lnTo>
                <a:lnTo>
                  <a:pt x="5821" y="87360"/>
                </a:lnTo>
                <a:lnTo>
                  <a:pt x="5821" y="87360"/>
                </a:lnTo>
                <a:lnTo>
                  <a:pt x="5821" y="87936"/>
                </a:lnTo>
                <a:lnTo>
                  <a:pt x="5821" y="87936"/>
                </a:lnTo>
                <a:lnTo>
                  <a:pt x="5821" y="87936"/>
                </a:lnTo>
                <a:lnTo>
                  <a:pt x="5821" y="87936"/>
                </a:lnTo>
                <a:lnTo>
                  <a:pt x="5821" y="88320"/>
                </a:lnTo>
                <a:lnTo>
                  <a:pt x="5923" y="88320"/>
                </a:lnTo>
                <a:lnTo>
                  <a:pt x="5923" y="88320"/>
                </a:lnTo>
                <a:lnTo>
                  <a:pt x="5923" y="88320"/>
                </a:lnTo>
                <a:lnTo>
                  <a:pt x="5923" y="88704"/>
                </a:lnTo>
                <a:lnTo>
                  <a:pt x="5923" y="88704"/>
                </a:lnTo>
                <a:lnTo>
                  <a:pt x="5923" y="88704"/>
                </a:lnTo>
                <a:lnTo>
                  <a:pt x="5923" y="88704"/>
                </a:lnTo>
                <a:lnTo>
                  <a:pt x="5923" y="88704"/>
                </a:lnTo>
                <a:lnTo>
                  <a:pt x="5923" y="88704"/>
                </a:lnTo>
                <a:lnTo>
                  <a:pt x="5923" y="89088"/>
                </a:lnTo>
                <a:lnTo>
                  <a:pt x="5923" y="89088"/>
                </a:lnTo>
                <a:lnTo>
                  <a:pt x="5923" y="89472"/>
                </a:lnTo>
                <a:lnTo>
                  <a:pt x="5923" y="89472"/>
                </a:lnTo>
                <a:lnTo>
                  <a:pt x="5923" y="89472"/>
                </a:lnTo>
                <a:lnTo>
                  <a:pt x="6076" y="89472"/>
                </a:lnTo>
                <a:lnTo>
                  <a:pt x="6076" y="90048"/>
                </a:lnTo>
                <a:lnTo>
                  <a:pt x="6076" y="90048"/>
                </a:lnTo>
                <a:lnTo>
                  <a:pt x="6076" y="90048"/>
                </a:lnTo>
                <a:lnTo>
                  <a:pt x="6178" y="90048"/>
                </a:lnTo>
                <a:lnTo>
                  <a:pt x="6178" y="90048"/>
                </a:lnTo>
                <a:lnTo>
                  <a:pt x="6178" y="90048"/>
                </a:lnTo>
                <a:lnTo>
                  <a:pt x="6178" y="89472"/>
                </a:lnTo>
                <a:lnTo>
                  <a:pt x="6280" y="89472"/>
                </a:lnTo>
                <a:lnTo>
                  <a:pt x="6280" y="89472"/>
                </a:lnTo>
                <a:lnTo>
                  <a:pt x="6382" y="89472"/>
                </a:lnTo>
                <a:lnTo>
                  <a:pt x="6382" y="89472"/>
                </a:lnTo>
                <a:lnTo>
                  <a:pt x="6485" y="89472"/>
                </a:lnTo>
                <a:lnTo>
                  <a:pt x="6485" y="90048"/>
                </a:lnTo>
                <a:lnTo>
                  <a:pt x="6485" y="90048"/>
                </a:lnTo>
                <a:lnTo>
                  <a:pt x="6485" y="90048"/>
                </a:lnTo>
                <a:lnTo>
                  <a:pt x="6740" y="90048"/>
                </a:lnTo>
                <a:lnTo>
                  <a:pt x="6740" y="90432"/>
                </a:lnTo>
                <a:lnTo>
                  <a:pt x="6842" y="90432"/>
                </a:lnTo>
                <a:lnTo>
                  <a:pt x="6842" y="90432"/>
                </a:lnTo>
                <a:lnTo>
                  <a:pt x="6842" y="90432"/>
                </a:lnTo>
                <a:lnTo>
                  <a:pt x="6842" y="90048"/>
                </a:lnTo>
                <a:lnTo>
                  <a:pt x="6944" y="90048"/>
                </a:lnTo>
                <a:lnTo>
                  <a:pt x="6944" y="90048"/>
                </a:lnTo>
                <a:lnTo>
                  <a:pt x="7200" y="90048"/>
                </a:lnTo>
                <a:lnTo>
                  <a:pt x="7200" y="90048"/>
                </a:lnTo>
                <a:lnTo>
                  <a:pt x="7302" y="90048"/>
                </a:lnTo>
                <a:lnTo>
                  <a:pt x="7302" y="89472"/>
                </a:lnTo>
                <a:lnTo>
                  <a:pt x="7404" y="89472"/>
                </a:lnTo>
                <a:lnTo>
                  <a:pt x="7404" y="89472"/>
                </a:lnTo>
                <a:lnTo>
                  <a:pt x="7404" y="89472"/>
                </a:lnTo>
                <a:lnTo>
                  <a:pt x="7404" y="90048"/>
                </a:lnTo>
                <a:lnTo>
                  <a:pt x="7404" y="90048"/>
                </a:lnTo>
                <a:lnTo>
                  <a:pt x="7404" y="90048"/>
                </a:lnTo>
                <a:lnTo>
                  <a:pt x="7506" y="90048"/>
                </a:lnTo>
                <a:lnTo>
                  <a:pt x="7506" y="90432"/>
                </a:lnTo>
                <a:lnTo>
                  <a:pt x="7608" y="90432"/>
                </a:lnTo>
                <a:lnTo>
                  <a:pt x="7608" y="90432"/>
                </a:lnTo>
                <a:lnTo>
                  <a:pt x="7608" y="90432"/>
                </a:lnTo>
                <a:lnTo>
                  <a:pt x="7608" y="90816"/>
                </a:lnTo>
                <a:lnTo>
                  <a:pt x="7761" y="90816"/>
                </a:lnTo>
                <a:lnTo>
                  <a:pt x="7761" y="90816"/>
                </a:lnTo>
                <a:lnTo>
                  <a:pt x="7761" y="90816"/>
                </a:lnTo>
                <a:lnTo>
                  <a:pt x="7761" y="90816"/>
                </a:lnTo>
                <a:lnTo>
                  <a:pt x="7863" y="90816"/>
                </a:lnTo>
                <a:lnTo>
                  <a:pt x="7863" y="91200"/>
                </a:lnTo>
                <a:lnTo>
                  <a:pt x="7863" y="91200"/>
                </a:lnTo>
                <a:lnTo>
                  <a:pt x="7863" y="91200"/>
                </a:lnTo>
                <a:lnTo>
                  <a:pt x="7863" y="91200"/>
                </a:lnTo>
                <a:lnTo>
                  <a:pt x="7863" y="91200"/>
                </a:lnTo>
                <a:lnTo>
                  <a:pt x="7965" y="91200"/>
                </a:lnTo>
                <a:lnTo>
                  <a:pt x="7965" y="91200"/>
                </a:lnTo>
                <a:lnTo>
                  <a:pt x="7965" y="91200"/>
                </a:lnTo>
                <a:lnTo>
                  <a:pt x="7965" y="91200"/>
                </a:lnTo>
                <a:lnTo>
                  <a:pt x="7965" y="91200"/>
                </a:lnTo>
                <a:lnTo>
                  <a:pt x="7965" y="90816"/>
                </a:lnTo>
                <a:lnTo>
                  <a:pt x="8068" y="90816"/>
                </a:lnTo>
                <a:lnTo>
                  <a:pt x="8068" y="90816"/>
                </a:lnTo>
                <a:lnTo>
                  <a:pt x="8068" y="90816"/>
                </a:lnTo>
                <a:lnTo>
                  <a:pt x="8068" y="90816"/>
                </a:lnTo>
                <a:lnTo>
                  <a:pt x="8170" y="90816"/>
                </a:lnTo>
                <a:lnTo>
                  <a:pt x="8170" y="91200"/>
                </a:lnTo>
                <a:lnTo>
                  <a:pt x="8323" y="91200"/>
                </a:lnTo>
                <a:lnTo>
                  <a:pt x="8323" y="90816"/>
                </a:lnTo>
                <a:lnTo>
                  <a:pt x="8323" y="90816"/>
                </a:lnTo>
                <a:lnTo>
                  <a:pt x="8323" y="91200"/>
                </a:lnTo>
                <a:lnTo>
                  <a:pt x="8425" y="91200"/>
                </a:lnTo>
                <a:lnTo>
                  <a:pt x="8425" y="91200"/>
                </a:lnTo>
                <a:lnTo>
                  <a:pt x="8527" y="91200"/>
                </a:lnTo>
                <a:lnTo>
                  <a:pt x="8527" y="91584"/>
                </a:lnTo>
                <a:lnTo>
                  <a:pt x="8527" y="91584"/>
                </a:lnTo>
                <a:lnTo>
                  <a:pt x="8527" y="91584"/>
                </a:lnTo>
                <a:lnTo>
                  <a:pt x="8629" y="91584"/>
                </a:lnTo>
                <a:lnTo>
                  <a:pt x="8629" y="91200"/>
                </a:lnTo>
                <a:lnTo>
                  <a:pt x="8731" y="91200"/>
                </a:lnTo>
                <a:lnTo>
                  <a:pt x="8731" y="91584"/>
                </a:lnTo>
                <a:lnTo>
                  <a:pt x="8731" y="91584"/>
                </a:lnTo>
                <a:lnTo>
                  <a:pt x="8731" y="91584"/>
                </a:lnTo>
                <a:lnTo>
                  <a:pt x="8987" y="91584"/>
                </a:lnTo>
                <a:lnTo>
                  <a:pt x="8987" y="92160"/>
                </a:lnTo>
                <a:lnTo>
                  <a:pt x="8987" y="92160"/>
                </a:lnTo>
                <a:lnTo>
                  <a:pt x="8987" y="92160"/>
                </a:lnTo>
                <a:lnTo>
                  <a:pt x="9089" y="92160"/>
                </a:lnTo>
                <a:lnTo>
                  <a:pt x="9089" y="92544"/>
                </a:lnTo>
                <a:lnTo>
                  <a:pt x="9191" y="92544"/>
                </a:lnTo>
                <a:lnTo>
                  <a:pt x="9191" y="92544"/>
                </a:lnTo>
                <a:lnTo>
                  <a:pt x="9191" y="92544"/>
                </a:lnTo>
                <a:lnTo>
                  <a:pt x="9191" y="92544"/>
                </a:lnTo>
                <a:lnTo>
                  <a:pt x="9293" y="92544"/>
                </a:lnTo>
                <a:lnTo>
                  <a:pt x="9293" y="92160"/>
                </a:lnTo>
                <a:lnTo>
                  <a:pt x="9395" y="92160"/>
                </a:lnTo>
                <a:lnTo>
                  <a:pt x="9395" y="92544"/>
                </a:lnTo>
                <a:lnTo>
                  <a:pt x="9293" y="92544"/>
                </a:lnTo>
                <a:lnTo>
                  <a:pt x="9293" y="92928"/>
                </a:lnTo>
                <a:lnTo>
                  <a:pt x="9293" y="92928"/>
                </a:lnTo>
                <a:lnTo>
                  <a:pt x="9293" y="92928"/>
                </a:lnTo>
                <a:lnTo>
                  <a:pt x="9395" y="92928"/>
                </a:lnTo>
                <a:lnTo>
                  <a:pt x="9395" y="92928"/>
                </a:lnTo>
                <a:lnTo>
                  <a:pt x="9395" y="92928"/>
                </a:lnTo>
                <a:lnTo>
                  <a:pt x="9395" y="93312"/>
                </a:lnTo>
                <a:lnTo>
                  <a:pt x="9395" y="93312"/>
                </a:lnTo>
                <a:lnTo>
                  <a:pt x="9395" y="93312"/>
                </a:lnTo>
                <a:lnTo>
                  <a:pt x="9395" y="93312"/>
                </a:lnTo>
                <a:lnTo>
                  <a:pt x="9395" y="93696"/>
                </a:lnTo>
                <a:lnTo>
                  <a:pt x="9293" y="93696"/>
                </a:lnTo>
                <a:lnTo>
                  <a:pt x="9293" y="93696"/>
                </a:lnTo>
                <a:lnTo>
                  <a:pt x="9293" y="93696"/>
                </a:lnTo>
                <a:lnTo>
                  <a:pt x="9293" y="93696"/>
                </a:lnTo>
                <a:lnTo>
                  <a:pt x="9293" y="93696"/>
                </a:lnTo>
                <a:lnTo>
                  <a:pt x="9293" y="94272"/>
                </a:lnTo>
                <a:lnTo>
                  <a:pt x="9191" y="94272"/>
                </a:lnTo>
                <a:lnTo>
                  <a:pt x="9191" y="94272"/>
                </a:lnTo>
                <a:lnTo>
                  <a:pt x="9089" y="94272"/>
                </a:lnTo>
                <a:lnTo>
                  <a:pt x="9089" y="94272"/>
                </a:lnTo>
                <a:lnTo>
                  <a:pt x="9089" y="94272"/>
                </a:lnTo>
                <a:lnTo>
                  <a:pt x="9089" y="94656"/>
                </a:lnTo>
                <a:lnTo>
                  <a:pt x="9089" y="94656"/>
                </a:lnTo>
                <a:lnTo>
                  <a:pt x="9089" y="94656"/>
                </a:lnTo>
                <a:lnTo>
                  <a:pt x="9191" y="94656"/>
                </a:lnTo>
                <a:lnTo>
                  <a:pt x="9191" y="94656"/>
                </a:lnTo>
                <a:lnTo>
                  <a:pt x="9191" y="94656"/>
                </a:lnTo>
                <a:lnTo>
                  <a:pt x="9191" y="94656"/>
                </a:lnTo>
                <a:lnTo>
                  <a:pt x="9293" y="94656"/>
                </a:lnTo>
                <a:lnTo>
                  <a:pt x="9293" y="94656"/>
                </a:lnTo>
                <a:lnTo>
                  <a:pt x="9293" y="94656"/>
                </a:lnTo>
                <a:lnTo>
                  <a:pt x="9293" y="94656"/>
                </a:lnTo>
                <a:lnTo>
                  <a:pt x="9293" y="94656"/>
                </a:lnTo>
                <a:lnTo>
                  <a:pt x="9293" y="95040"/>
                </a:lnTo>
                <a:lnTo>
                  <a:pt x="9191" y="95040"/>
                </a:lnTo>
                <a:lnTo>
                  <a:pt x="9191" y="94656"/>
                </a:lnTo>
                <a:lnTo>
                  <a:pt x="9089" y="94656"/>
                </a:lnTo>
                <a:lnTo>
                  <a:pt x="9089" y="95040"/>
                </a:lnTo>
                <a:lnTo>
                  <a:pt x="9089" y="95040"/>
                </a:lnTo>
                <a:lnTo>
                  <a:pt x="9089" y="95040"/>
                </a:lnTo>
                <a:lnTo>
                  <a:pt x="9089" y="95040"/>
                </a:lnTo>
                <a:lnTo>
                  <a:pt x="9089" y="95424"/>
                </a:lnTo>
                <a:lnTo>
                  <a:pt x="9089" y="95424"/>
                </a:lnTo>
                <a:lnTo>
                  <a:pt x="9089" y="95424"/>
                </a:lnTo>
                <a:lnTo>
                  <a:pt x="9191" y="95424"/>
                </a:lnTo>
                <a:lnTo>
                  <a:pt x="9191" y="95808"/>
                </a:lnTo>
                <a:lnTo>
                  <a:pt x="9191" y="95808"/>
                </a:lnTo>
                <a:lnTo>
                  <a:pt x="9191" y="96384"/>
                </a:lnTo>
                <a:lnTo>
                  <a:pt x="9191" y="96384"/>
                </a:lnTo>
                <a:lnTo>
                  <a:pt x="9191" y="96384"/>
                </a:lnTo>
                <a:lnTo>
                  <a:pt x="9191" y="96384"/>
                </a:lnTo>
                <a:lnTo>
                  <a:pt x="9191" y="96768"/>
                </a:lnTo>
                <a:lnTo>
                  <a:pt x="9293" y="96768"/>
                </a:lnTo>
                <a:lnTo>
                  <a:pt x="9293" y="96768"/>
                </a:lnTo>
                <a:lnTo>
                  <a:pt x="9191" y="96768"/>
                </a:lnTo>
                <a:lnTo>
                  <a:pt x="9191" y="97152"/>
                </a:lnTo>
                <a:lnTo>
                  <a:pt x="9191" y="97152"/>
                </a:lnTo>
                <a:lnTo>
                  <a:pt x="9191" y="97152"/>
                </a:lnTo>
                <a:lnTo>
                  <a:pt x="9191" y="97152"/>
                </a:lnTo>
                <a:lnTo>
                  <a:pt x="9191" y="97536"/>
                </a:lnTo>
                <a:lnTo>
                  <a:pt x="9089" y="97536"/>
                </a:lnTo>
                <a:lnTo>
                  <a:pt x="9089" y="97536"/>
                </a:lnTo>
                <a:lnTo>
                  <a:pt x="9191" y="97536"/>
                </a:lnTo>
                <a:lnTo>
                  <a:pt x="9191" y="97536"/>
                </a:lnTo>
                <a:lnTo>
                  <a:pt x="9089" y="97536"/>
                </a:lnTo>
                <a:lnTo>
                  <a:pt x="9089" y="98112"/>
                </a:lnTo>
                <a:lnTo>
                  <a:pt x="9089" y="98112"/>
                </a:lnTo>
                <a:lnTo>
                  <a:pt x="9089" y="98112"/>
                </a:lnTo>
                <a:lnTo>
                  <a:pt x="8885" y="98112"/>
                </a:lnTo>
                <a:lnTo>
                  <a:pt x="8885" y="98112"/>
                </a:lnTo>
                <a:lnTo>
                  <a:pt x="8731" y="98112"/>
                </a:lnTo>
                <a:lnTo>
                  <a:pt x="8731" y="98112"/>
                </a:lnTo>
                <a:lnTo>
                  <a:pt x="8629" y="98112"/>
                </a:lnTo>
                <a:lnTo>
                  <a:pt x="8629" y="98112"/>
                </a:lnTo>
                <a:lnTo>
                  <a:pt x="8425" y="98112"/>
                </a:lnTo>
                <a:lnTo>
                  <a:pt x="8425" y="98112"/>
                </a:lnTo>
                <a:lnTo>
                  <a:pt x="8425" y="98112"/>
                </a:lnTo>
                <a:lnTo>
                  <a:pt x="8425" y="98496"/>
                </a:lnTo>
                <a:lnTo>
                  <a:pt x="8425" y="98496"/>
                </a:lnTo>
                <a:lnTo>
                  <a:pt x="8425" y="98496"/>
                </a:lnTo>
                <a:lnTo>
                  <a:pt x="8425" y="98496"/>
                </a:lnTo>
                <a:lnTo>
                  <a:pt x="8425" y="98880"/>
                </a:lnTo>
                <a:lnTo>
                  <a:pt x="8323" y="98880"/>
                </a:lnTo>
                <a:lnTo>
                  <a:pt x="8323" y="98496"/>
                </a:lnTo>
                <a:lnTo>
                  <a:pt x="8323" y="98496"/>
                </a:lnTo>
                <a:lnTo>
                  <a:pt x="8323" y="98880"/>
                </a:lnTo>
                <a:lnTo>
                  <a:pt x="8323" y="98880"/>
                </a:lnTo>
                <a:lnTo>
                  <a:pt x="8323" y="98880"/>
                </a:lnTo>
                <a:lnTo>
                  <a:pt x="8068" y="98880"/>
                </a:lnTo>
                <a:lnTo>
                  <a:pt x="8068" y="98880"/>
                </a:lnTo>
                <a:lnTo>
                  <a:pt x="8068" y="98880"/>
                </a:lnTo>
                <a:lnTo>
                  <a:pt x="8068" y="99264"/>
                </a:lnTo>
                <a:lnTo>
                  <a:pt x="8068" y="99264"/>
                </a:lnTo>
                <a:lnTo>
                  <a:pt x="8068" y="99648"/>
                </a:lnTo>
                <a:lnTo>
                  <a:pt x="7965" y="99648"/>
                </a:lnTo>
                <a:lnTo>
                  <a:pt x="7965" y="99648"/>
                </a:lnTo>
                <a:lnTo>
                  <a:pt x="8068" y="99648"/>
                </a:lnTo>
                <a:lnTo>
                  <a:pt x="8068" y="100224"/>
                </a:lnTo>
                <a:lnTo>
                  <a:pt x="7965" y="100224"/>
                </a:lnTo>
                <a:lnTo>
                  <a:pt x="7965" y="100608"/>
                </a:lnTo>
                <a:lnTo>
                  <a:pt x="8068" y="100608"/>
                </a:lnTo>
                <a:lnTo>
                  <a:pt x="8068" y="100608"/>
                </a:lnTo>
                <a:lnTo>
                  <a:pt x="8170" y="100608"/>
                </a:lnTo>
                <a:lnTo>
                  <a:pt x="8170" y="100608"/>
                </a:lnTo>
                <a:lnTo>
                  <a:pt x="8323" y="100608"/>
                </a:lnTo>
                <a:lnTo>
                  <a:pt x="8323" y="100608"/>
                </a:lnTo>
                <a:lnTo>
                  <a:pt x="8425" y="100608"/>
                </a:lnTo>
                <a:lnTo>
                  <a:pt x="8425" y="100224"/>
                </a:lnTo>
                <a:lnTo>
                  <a:pt x="8527" y="100224"/>
                </a:lnTo>
                <a:lnTo>
                  <a:pt x="8527" y="100224"/>
                </a:lnTo>
                <a:lnTo>
                  <a:pt x="8731" y="100224"/>
                </a:lnTo>
                <a:lnTo>
                  <a:pt x="8731" y="100608"/>
                </a:lnTo>
                <a:lnTo>
                  <a:pt x="8731" y="100608"/>
                </a:lnTo>
                <a:lnTo>
                  <a:pt x="8731" y="100608"/>
                </a:lnTo>
                <a:lnTo>
                  <a:pt x="8527" y="100608"/>
                </a:lnTo>
                <a:lnTo>
                  <a:pt x="8527" y="100992"/>
                </a:lnTo>
                <a:lnTo>
                  <a:pt x="8425" y="100992"/>
                </a:lnTo>
                <a:lnTo>
                  <a:pt x="8425" y="100992"/>
                </a:lnTo>
                <a:lnTo>
                  <a:pt x="8425" y="100992"/>
                </a:lnTo>
                <a:lnTo>
                  <a:pt x="8425" y="100992"/>
                </a:lnTo>
                <a:lnTo>
                  <a:pt x="8323" y="100992"/>
                </a:lnTo>
                <a:lnTo>
                  <a:pt x="8323" y="101376"/>
                </a:lnTo>
                <a:lnTo>
                  <a:pt x="8170" y="101376"/>
                </a:lnTo>
                <a:lnTo>
                  <a:pt x="8170" y="100992"/>
                </a:lnTo>
                <a:lnTo>
                  <a:pt x="8170" y="100992"/>
                </a:lnTo>
                <a:lnTo>
                  <a:pt x="8170" y="101376"/>
                </a:lnTo>
                <a:lnTo>
                  <a:pt x="8068" y="101376"/>
                </a:lnTo>
                <a:lnTo>
                  <a:pt x="8068" y="101376"/>
                </a:lnTo>
                <a:lnTo>
                  <a:pt x="8068" y="101376"/>
                </a:lnTo>
                <a:lnTo>
                  <a:pt x="8068" y="101376"/>
                </a:lnTo>
                <a:lnTo>
                  <a:pt x="8068" y="101376"/>
                </a:lnTo>
                <a:lnTo>
                  <a:pt x="8068" y="101760"/>
                </a:lnTo>
                <a:lnTo>
                  <a:pt x="7965" y="101760"/>
                </a:lnTo>
                <a:lnTo>
                  <a:pt x="7965" y="101760"/>
                </a:lnTo>
                <a:lnTo>
                  <a:pt x="7863" y="101760"/>
                </a:lnTo>
                <a:lnTo>
                  <a:pt x="7863" y="101760"/>
                </a:lnTo>
                <a:lnTo>
                  <a:pt x="7608" y="101760"/>
                </a:lnTo>
                <a:lnTo>
                  <a:pt x="7608" y="101760"/>
                </a:lnTo>
                <a:lnTo>
                  <a:pt x="7608" y="101760"/>
                </a:lnTo>
                <a:lnTo>
                  <a:pt x="7608" y="101760"/>
                </a:lnTo>
                <a:lnTo>
                  <a:pt x="7608" y="101760"/>
                </a:lnTo>
                <a:lnTo>
                  <a:pt x="7608" y="102336"/>
                </a:lnTo>
                <a:lnTo>
                  <a:pt x="7608" y="102336"/>
                </a:lnTo>
                <a:lnTo>
                  <a:pt x="7608" y="102336"/>
                </a:lnTo>
                <a:lnTo>
                  <a:pt x="7608" y="102336"/>
                </a:lnTo>
                <a:lnTo>
                  <a:pt x="7608" y="102720"/>
                </a:lnTo>
                <a:lnTo>
                  <a:pt x="7761" y="102720"/>
                </a:lnTo>
                <a:lnTo>
                  <a:pt x="7761" y="102720"/>
                </a:lnTo>
                <a:lnTo>
                  <a:pt x="7761" y="102720"/>
                </a:lnTo>
                <a:lnTo>
                  <a:pt x="7761" y="103104"/>
                </a:lnTo>
                <a:lnTo>
                  <a:pt x="7761" y="103104"/>
                </a:lnTo>
                <a:lnTo>
                  <a:pt x="7761" y="103104"/>
                </a:lnTo>
                <a:lnTo>
                  <a:pt x="7863" y="103104"/>
                </a:lnTo>
                <a:lnTo>
                  <a:pt x="7863" y="103104"/>
                </a:lnTo>
                <a:lnTo>
                  <a:pt x="7965" y="103104"/>
                </a:lnTo>
                <a:lnTo>
                  <a:pt x="7965" y="103104"/>
                </a:lnTo>
                <a:lnTo>
                  <a:pt x="7965" y="103104"/>
                </a:lnTo>
                <a:lnTo>
                  <a:pt x="7965" y="103104"/>
                </a:lnTo>
                <a:lnTo>
                  <a:pt x="7965" y="103104"/>
                </a:lnTo>
                <a:lnTo>
                  <a:pt x="7965" y="103488"/>
                </a:lnTo>
                <a:lnTo>
                  <a:pt x="7965" y="103488"/>
                </a:lnTo>
                <a:lnTo>
                  <a:pt x="7965" y="103488"/>
                </a:lnTo>
                <a:lnTo>
                  <a:pt x="7965" y="103488"/>
                </a:lnTo>
                <a:lnTo>
                  <a:pt x="7965" y="103872"/>
                </a:lnTo>
                <a:lnTo>
                  <a:pt x="7863" y="103872"/>
                </a:lnTo>
                <a:lnTo>
                  <a:pt x="7863" y="103872"/>
                </a:lnTo>
                <a:lnTo>
                  <a:pt x="7761" y="103872"/>
                </a:lnTo>
                <a:lnTo>
                  <a:pt x="7761" y="103872"/>
                </a:lnTo>
                <a:lnTo>
                  <a:pt x="7761" y="103872"/>
                </a:lnTo>
                <a:lnTo>
                  <a:pt x="7761" y="104448"/>
                </a:lnTo>
                <a:lnTo>
                  <a:pt x="7761" y="104448"/>
                </a:lnTo>
                <a:lnTo>
                  <a:pt x="7761" y="104832"/>
                </a:lnTo>
                <a:lnTo>
                  <a:pt x="7608" y="104832"/>
                </a:lnTo>
                <a:lnTo>
                  <a:pt x="7608" y="104832"/>
                </a:lnTo>
                <a:lnTo>
                  <a:pt x="7608" y="104832"/>
                </a:lnTo>
                <a:lnTo>
                  <a:pt x="7608" y="105216"/>
                </a:lnTo>
                <a:lnTo>
                  <a:pt x="7506" y="105216"/>
                </a:lnTo>
                <a:lnTo>
                  <a:pt x="7506" y="105984"/>
                </a:lnTo>
                <a:lnTo>
                  <a:pt x="7506" y="105984"/>
                </a:lnTo>
                <a:lnTo>
                  <a:pt x="7506" y="105984"/>
                </a:lnTo>
                <a:lnTo>
                  <a:pt x="7404" y="105984"/>
                </a:lnTo>
                <a:lnTo>
                  <a:pt x="7404" y="105984"/>
                </a:lnTo>
                <a:lnTo>
                  <a:pt x="7404" y="105984"/>
                </a:lnTo>
                <a:lnTo>
                  <a:pt x="7404" y="106560"/>
                </a:lnTo>
                <a:lnTo>
                  <a:pt x="7302" y="106560"/>
                </a:lnTo>
                <a:lnTo>
                  <a:pt x="7302" y="105984"/>
                </a:lnTo>
                <a:lnTo>
                  <a:pt x="7046" y="105984"/>
                </a:lnTo>
                <a:lnTo>
                  <a:pt x="7046" y="105984"/>
                </a:lnTo>
                <a:lnTo>
                  <a:pt x="7046" y="105984"/>
                </a:lnTo>
                <a:lnTo>
                  <a:pt x="7046" y="105984"/>
                </a:lnTo>
                <a:lnTo>
                  <a:pt x="6944" y="105984"/>
                </a:lnTo>
                <a:lnTo>
                  <a:pt x="6944" y="105984"/>
                </a:lnTo>
                <a:lnTo>
                  <a:pt x="6842" y="105984"/>
                </a:lnTo>
                <a:lnTo>
                  <a:pt x="6842" y="105984"/>
                </a:lnTo>
                <a:lnTo>
                  <a:pt x="6842" y="105984"/>
                </a:lnTo>
                <a:lnTo>
                  <a:pt x="6842" y="106560"/>
                </a:lnTo>
                <a:lnTo>
                  <a:pt x="6740" y="106560"/>
                </a:lnTo>
                <a:lnTo>
                  <a:pt x="6740" y="106944"/>
                </a:lnTo>
                <a:lnTo>
                  <a:pt x="6842" y="106944"/>
                </a:lnTo>
                <a:lnTo>
                  <a:pt x="6842" y="107328"/>
                </a:lnTo>
                <a:lnTo>
                  <a:pt x="7046" y="107328"/>
                </a:lnTo>
                <a:lnTo>
                  <a:pt x="7046" y="107328"/>
                </a:lnTo>
                <a:lnTo>
                  <a:pt x="7200" y="107328"/>
                </a:lnTo>
                <a:lnTo>
                  <a:pt x="7200" y="107328"/>
                </a:lnTo>
                <a:lnTo>
                  <a:pt x="7302" y="107328"/>
                </a:lnTo>
                <a:lnTo>
                  <a:pt x="7302" y="107712"/>
                </a:lnTo>
                <a:lnTo>
                  <a:pt x="7302" y="107712"/>
                </a:lnTo>
                <a:lnTo>
                  <a:pt x="7302" y="107712"/>
                </a:lnTo>
                <a:lnTo>
                  <a:pt x="7302" y="107712"/>
                </a:lnTo>
                <a:lnTo>
                  <a:pt x="7302" y="107712"/>
                </a:lnTo>
                <a:lnTo>
                  <a:pt x="7302" y="107712"/>
                </a:lnTo>
                <a:lnTo>
                  <a:pt x="7302" y="108096"/>
                </a:lnTo>
                <a:lnTo>
                  <a:pt x="7404" y="108096"/>
                </a:lnTo>
                <a:lnTo>
                  <a:pt x="7404" y="108096"/>
                </a:lnTo>
                <a:lnTo>
                  <a:pt x="7404" y="108096"/>
                </a:lnTo>
                <a:lnTo>
                  <a:pt x="7404" y="108672"/>
                </a:lnTo>
                <a:lnTo>
                  <a:pt x="7506" y="108672"/>
                </a:lnTo>
                <a:lnTo>
                  <a:pt x="7506" y="108672"/>
                </a:lnTo>
                <a:lnTo>
                  <a:pt x="7608" y="108672"/>
                </a:lnTo>
                <a:lnTo>
                  <a:pt x="7608" y="108672"/>
                </a:lnTo>
                <a:lnTo>
                  <a:pt x="7761" y="108672"/>
                </a:lnTo>
                <a:lnTo>
                  <a:pt x="7761" y="108672"/>
                </a:lnTo>
                <a:lnTo>
                  <a:pt x="7761" y="108672"/>
                </a:lnTo>
                <a:lnTo>
                  <a:pt x="7761" y="109056"/>
                </a:lnTo>
                <a:lnTo>
                  <a:pt x="7863" y="109056"/>
                </a:lnTo>
                <a:lnTo>
                  <a:pt x="7863" y="109056"/>
                </a:lnTo>
                <a:lnTo>
                  <a:pt x="7863" y="109056"/>
                </a:lnTo>
                <a:lnTo>
                  <a:pt x="7863" y="109056"/>
                </a:lnTo>
                <a:lnTo>
                  <a:pt x="7965" y="109056"/>
                </a:lnTo>
                <a:lnTo>
                  <a:pt x="7965" y="109440"/>
                </a:lnTo>
                <a:lnTo>
                  <a:pt x="7965" y="109440"/>
                </a:lnTo>
                <a:lnTo>
                  <a:pt x="7965" y="109440"/>
                </a:lnTo>
                <a:lnTo>
                  <a:pt x="8068" y="109440"/>
                </a:lnTo>
                <a:lnTo>
                  <a:pt x="8068" y="109440"/>
                </a:lnTo>
                <a:lnTo>
                  <a:pt x="8323" y="109440"/>
                </a:lnTo>
                <a:lnTo>
                  <a:pt x="8323" y="109824"/>
                </a:lnTo>
                <a:lnTo>
                  <a:pt x="8425" y="109824"/>
                </a:lnTo>
                <a:lnTo>
                  <a:pt x="8425" y="109824"/>
                </a:lnTo>
                <a:lnTo>
                  <a:pt x="8425" y="109824"/>
                </a:lnTo>
                <a:lnTo>
                  <a:pt x="8425" y="109824"/>
                </a:lnTo>
                <a:lnTo>
                  <a:pt x="8425" y="109824"/>
                </a:lnTo>
                <a:lnTo>
                  <a:pt x="8425" y="110208"/>
                </a:lnTo>
                <a:lnTo>
                  <a:pt x="8527" y="110208"/>
                </a:lnTo>
                <a:lnTo>
                  <a:pt x="8527" y="110208"/>
                </a:lnTo>
                <a:lnTo>
                  <a:pt x="8527" y="110208"/>
                </a:lnTo>
                <a:lnTo>
                  <a:pt x="8527" y="110208"/>
                </a:lnTo>
                <a:lnTo>
                  <a:pt x="8629" y="110208"/>
                </a:lnTo>
                <a:lnTo>
                  <a:pt x="8629" y="110784"/>
                </a:lnTo>
                <a:lnTo>
                  <a:pt x="8629" y="110784"/>
                </a:lnTo>
                <a:lnTo>
                  <a:pt x="8629" y="110784"/>
                </a:lnTo>
                <a:lnTo>
                  <a:pt x="8629" y="110784"/>
                </a:lnTo>
                <a:lnTo>
                  <a:pt x="8629" y="110784"/>
                </a:lnTo>
                <a:lnTo>
                  <a:pt x="8731" y="110784"/>
                </a:lnTo>
                <a:lnTo>
                  <a:pt x="8731" y="111168"/>
                </a:lnTo>
                <a:lnTo>
                  <a:pt x="8731" y="111168"/>
                </a:lnTo>
                <a:lnTo>
                  <a:pt x="8731" y="111168"/>
                </a:lnTo>
                <a:lnTo>
                  <a:pt x="8885" y="111168"/>
                </a:lnTo>
                <a:lnTo>
                  <a:pt x="8885" y="111168"/>
                </a:lnTo>
                <a:lnTo>
                  <a:pt x="8885" y="111168"/>
                </a:lnTo>
                <a:lnTo>
                  <a:pt x="8885" y="111552"/>
                </a:lnTo>
                <a:lnTo>
                  <a:pt x="8885" y="111552"/>
                </a:lnTo>
                <a:lnTo>
                  <a:pt x="8885" y="111552"/>
                </a:lnTo>
                <a:lnTo>
                  <a:pt x="8987" y="111552"/>
                </a:lnTo>
                <a:lnTo>
                  <a:pt x="8987" y="111552"/>
                </a:lnTo>
                <a:lnTo>
                  <a:pt x="8987" y="111552"/>
                </a:lnTo>
                <a:lnTo>
                  <a:pt x="8987" y="111936"/>
                </a:lnTo>
                <a:lnTo>
                  <a:pt x="8987" y="111936"/>
                </a:lnTo>
                <a:lnTo>
                  <a:pt x="8987" y="111936"/>
                </a:lnTo>
                <a:lnTo>
                  <a:pt x="9089" y="111936"/>
                </a:lnTo>
                <a:lnTo>
                  <a:pt x="9089" y="111936"/>
                </a:lnTo>
                <a:lnTo>
                  <a:pt x="9089" y="111936"/>
                </a:lnTo>
                <a:lnTo>
                  <a:pt x="9089" y="112320"/>
                </a:lnTo>
                <a:lnTo>
                  <a:pt x="9089" y="112320"/>
                </a:lnTo>
                <a:lnTo>
                  <a:pt x="9089" y="112320"/>
                </a:lnTo>
                <a:lnTo>
                  <a:pt x="9191" y="112320"/>
                </a:lnTo>
                <a:lnTo>
                  <a:pt x="9191" y="112320"/>
                </a:lnTo>
                <a:lnTo>
                  <a:pt x="9191" y="112320"/>
                </a:lnTo>
                <a:lnTo>
                  <a:pt x="9191" y="112320"/>
                </a:lnTo>
                <a:lnTo>
                  <a:pt x="9191" y="112320"/>
                </a:lnTo>
                <a:lnTo>
                  <a:pt x="9191" y="112896"/>
                </a:lnTo>
                <a:lnTo>
                  <a:pt x="9293" y="112896"/>
                </a:lnTo>
                <a:lnTo>
                  <a:pt x="9293" y="112320"/>
                </a:lnTo>
                <a:lnTo>
                  <a:pt x="9293" y="112320"/>
                </a:lnTo>
                <a:lnTo>
                  <a:pt x="9293" y="112320"/>
                </a:lnTo>
                <a:lnTo>
                  <a:pt x="9293" y="112320"/>
                </a:lnTo>
                <a:lnTo>
                  <a:pt x="9293" y="112320"/>
                </a:lnTo>
                <a:lnTo>
                  <a:pt x="9395" y="112320"/>
                </a:lnTo>
                <a:lnTo>
                  <a:pt x="9395" y="111936"/>
                </a:lnTo>
                <a:lnTo>
                  <a:pt x="9548" y="111936"/>
                </a:lnTo>
                <a:lnTo>
                  <a:pt x="9548" y="112320"/>
                </a:lnTo>
                <a:lnTo>
                  <a:pt x="9651" y="112320"/>
                </a:lnTo>
                <a:lnTo>
                  <a:pt x="9651" y="112320"/>
                </a:lnTo>
                <a:lnTo>
                  <a:pt x="9753" y="112320"/>
                </a:lnTo>
                <a:lnTo>
                  <a:pt x="9753" y="112320"/>
                </a:lnTo>
                <a:lnTo>
                  <a:pt x="9855" y="112320"/>
                </a:lnTo>
                <a:lnTo>
                  <a:pt x="9855" y="112320"/>
                </a:lnTo>
                <a:lnTo>
                  <a:pt x="9957" y="112320"/>
                </a:lnTo>
                <a:lnTo>
                  <a:pt x="9957" y="112320"/>
                </a:lnTo>
                <a:lnTo>
                  <a:pt x="9957" y="112320"/>
                </a:lnTo>
                <a:lnTo>
                  <a:pt x="9957" y="112320"/>
                </a:lnTo>
                <a:lnTo>
                  <a:pt x="10110" y="112320"/>
                </a:lnTo>
                <a:lnTo>
                  <a:pt x="10110" y="112896"/>
                </a:lnTo>
                <a:lnTo>
                  <a:pt x="10212" y="112896"/>
                </a:lnTo>
                <a:lnTo>
                  <a:pt x="10212" y="112896"/>
                </a:lnTo>
                <a:lnTo>
                  <a:pt x="10314" y="112896"/>
                </a:lnTo>
                <a:lnTo>
                  <a:pt x="10314" y="112896"/>
                </a:lnTo>
                <a:lnTo>
                  <a:pt x="10314" y="112896"/>
                </a:lnTo>
                <a:lnTo>
                  <a:pt x="10314" y="112896"/>
                </a:lnTo>
                <a:lnTo>
                  <a:pt x="10417" y="112896"/>
                </a:lnTo>
                <a:lnTo>
                  <a:pt x="10417" y="113280"/>
                </a:lnTo>
                <a:lnTo>
                  <a:pt x="10417" y="113280"/>
                </a:lnTo>
                <a:lnTo>
                  <a:pt x="10417" y="113280"/>
                </a:lnTo>
                <a:lnTo>
                  <a:pt x="10672" y="113280"/>
                </a:lnTo>
                <a:lnTo>
                  <a:pt x="10672" y="113280"/>
                </a:lnTo>
                <a:lnTo>
                  <a:pt x="10672" y="113280"/>
                </a:lnTo>
                <a:lnTo>
                  <a:pt x="10672" y="113280"/>
                </a:lnTo>
                <a:lnTo>
                  <a:pt x="10978" y="113280"/>
                </a:lnTo>
                <a:lnTo>
                  <a:pt x="10978" y="113280"/>
                </a:lnTo>
                <a:lnTo>
                  <a:pt x="11080" y="113280"/>
                </a:lnTo>
                <a:lnTo>
                  <a:pt x="11080" y="113280"/>
                </a:lnTo>
                <a:lnTo>
                  <a:pt x="11234" y="113280"/>
                </a:lnTo>
                <a:lnTo>
                  <a:pt x="11234" y="113280"/>
                </a:lnTo>
                <a:lnTo>
                  <a:pt x="11336" y="113280"/>
                </a:lnTo>
                <a:lnTo>
                  <a:pt x="11336" y="113280"/>
                </a:lnTo>
                <a:lnTo>
                  <a:pt x="11336" y="113280"/>
                </a:lnTo>
                <a:lnTo>
                  <a:pt x="11336" y="113280"/>
                </a:lnTo>
                <a:lnTo>
                  <a:pt x="11438" y="113280"/>
                </a:lnTo>
                <a:lnTo>
                  <a:pt x="11438" y="113664"/>
                </a:lnTo>
                <a:lnTo>
                  <a:pt x="11438" y="113664"/>
                </a:lnTo>
                <a:lnTo>
                  <a:pt x="11438" y="113664"/>
                </a:lnTo>
                <a:lnTo>
                  <a:pt x="11540" y="113664"/>
                </a:lnTo>
                <a:lnTo>
                  <a:pt x="11540" y="113664"/>
                </a:lnTo>
                <a:lnTo>
                  <a:pt x="11540" y="113664"/>
                </a:lnTo>
                <a:lnTo>
                  <a:pt x="11540" y="114048"/>
                </a:lnTo>
                <a:lnTo>
                  <a:pt x="11540" y="114048"/>
                </a:lnTo>
                <a:lnTo>
                  <a:pt x="11540" y="114048"/>
                </a:lnTo>
                <a:lnTo>
                  <a:pt x="11642" y="114048"/>
                </a:lnTo>
                <a:lnTo>
                  <a:pt x="11642" y="114048"/>
                </a:lnTo>
                <a:lnTo>
                  <a:pt x="11795" y="114048"/>
                </a:lnTo>
                <a:lnTo>
                  <a:pt x="11795" y="114432"/>
                </a:lnTo>
                <a:lnTo>
                  <a:pt x="11795" y="114432"/>
                </a:lnTo>
                <a:lnTo>
                  <a:pt x="11795" y="114048"/>
                </a:lnTo>
                <a:lnTo>
                  <a:pt x="11897" y="114048"/>
                </a:lnTo>
                <a:lnTo>
                  <a:pt x="11897" y="114432"/>
                </a:lnTo>
                <a:lnTo>
                  <a:pt x="11897" y="114432"/>
                </a:lnTo>
                <a:lnTo>
                  <a:pt x="11897" y="114432"/>
                </a:lnTo>
                <a:lnTo>
                  <a:pt x="12000" y="114432"/>
                </a:lnTo>
                <a:lnTo>
                  <a:pt x="12000" y="114432"/>
                </a:lnTo>
                <a:lnTo>
                  <a:pt x="12000" y="114432"/>
                </a:lnTo>
                <a:lnTo>
                  <a:pt x="12000" y="115008"/>
                </a:lnTo>
                <a:lnTo>
                  <a:pt x="12102" y="115008"/>
                </a:lnTo>
                <a:lnTo>
                  <a:pt x="12102" y="115008"/>
                </a:lnTo>
                <a:lnTo>
                  <a:pt x="12000" y="115008"/>
                </a:lnTo>
                <a:lnTo>
                  <a:pt x="12000" y="115392"/>
                </a:lnTo>
                <a:lnTo>
                  <a:pt x="12204" y="115392"/>
                </a:lnTo>
                <a:lnTo>
                  <a:pt x="12204" y="115392"/>
                </a:lnTo>
                <a:lnTo>
                  <a:pt x="12204" y="115392"/>
                </a:lnTo>
                <a:lnTo>
                  <a:pt x="12204" y="115392"/>
                </a:lnTo>
                <a:lnTo>
                  <a:pt x="12204" y="115392"/>
                </a:lnTo>
                <a:lnTo>
                  <a:pt x="12204" y="115392"/>
                </a:lnTo>
                <a:lnTo>
                  <a:pt x="12357" y="115392"/>
                </a:lnTo>
                <a:lnTo>
                  <a:pt x="12357" y="115008"/>
                </a:lnTo>
                <a:lnTo>
                  <a:pt x="12459" y="115008"/>
                </a:lnTo>
                <a:lnTo>
                  <a:pt x="12459" y="115008"/>
                </a:lnTo>
                <a:lnTo>
                  <a:pt x="12561" y="115008"/>
                </a:lnTo>
                <a:lnTo>
                  <a:pt x="12561" y="115008"/>
                </a:lnTo>
                <a:lnTo>
                  <a:pt x="12765" y="115008"/>
                </a:lnTo>
                <a:lnTo>
                  <a:pt x="12765" y="115008"/>
                </a:lnTo>
                <a:lnTo>
                  <a:pt x="12765" y="115008"/>
                </a:lnTo>
                <a:lnTo>
                  <a:pt x="12765" y="115392"/>
                </a:lnTo>
                <a:lnTo>
                  <a:pt x="12765" y="115392"/>
                </a:lnTo>
                <a:lnTo>
                  <a:pt x="12765" y="115008"/>
                </a:lnTo>
                <a:lnTo>
                  <a:pt x="12919" y="115008"/>
                </a:lnTo>
                <a:lnTo>
                  <a:pt x="12919" y="115008"/>
                </a:lnTo>
                <a:lnTo>
                  <a:pt x="12919" y="115008"/>
                </a:lnTo>
                <a:lnTo>
                  <a:pt x="12919" y="115008"/>
                </a:lnTo>
                <a:lnTo>
                  <a:pt x="13021" y="115008"/>
                </a:lnTo>
                <a:lnTo>
                  <a:pt x="13021" y="115008"/>
                </a:lnTo>
                <a:lnTo>
                  <a:pt x="13123" y="115008"/>
                </a:lnTo>
                <a:lnTo>
                  <a:pt x="13123" y="115008"/>
                </a:lnTo>
                <a:lnTo>
                  <a:pt x="13123" y="115008"/>
                </a:lnTo>
                <a:lnTo>
                  <a:pt x="13123" y="115392"/>
                </a:lnTo>
                <a:lnTo>
                  <a:pt x="13225" y="115392"/>
                </a:lnTo>
                <a:lnTo>
                  <a:pt x="13225" y="115392"/>
                </a:lnTo>
                <a:lnTo>
                  <a:pt x="13480" y="115392"/>
                </a:lnTo>
                <a:lnTo>
                  <a:pt x="13480" y="115776"/>
                </a:lnTo>
                <a:lnTo>
                  <a:pt x="13480" y="115776"/>
                </a:lnTo>
                <a:lnTo>
                  <a:pt x="13480" y="115776"/>
                </a:lnTo>
                <a:lnTo>
                  <a:pt x="13582" y="115776"/>
                </a:lnTo>
                <a:lnTo>
                  <a:pt x="13582" y="116160"/>
                </a:lnTo>
                <a:lnTo>
                  <a:pt x="13480" y="116160"/>
                </a:lnTo>
                <a:lnTo>
                  <a:pt x="13480" y="116160"/>
                </a:lnTo>
                <a:lnTo>
                  <a:pt x="13582" y="116160"/>
                </a:lnTo>
                <a:lnTo>
                  <a:pt x="13582" y="116160"/>
                </a:lnTo>
                <a:lnTo>
                  <a:pt x="13480" y="116160"/>
                </a:lnTo>
                <a:lnTo>
                  <a:pt x="13480" y="116544"/>
                </a:lnTo>
                <a:lnTo>
                  <a:pt x="13480" y="116544"/>
                </a:lnTo>
                <a:lnTo>
                  <a:pt x="13480" y="116544"/>
                </a:lnTo>
                <a:lnTo>
                  <a:pt x="13582" y="116544"/>
                </a:lnTo>
                <a:lnTo>
                  <a:pt x="13582" y="116544"/>
                </a:lnTo>
                <a:lnTo>
                  <a:pt x="13582" y="116544"/>
                </a:lnTo>
                <a:lnTo>
                  <a:pt x="13582" y="117120"/>
                </a:lnTo>
                <a:lnTo>
                  <a:pt x="13685" y="117120"/>
                </a:lnTo>
                <a:lnTo>
                  <a:pt x="13685" y="117120"/>
                </a:lnTo>
                <a:lnTo>
                  <a:pt x="13787" y="117120"/>
                </a:lnTo>
                <a:lnTo>
                  <a:pt x="13787" y="117120"/>
                </a:lnTo>
                <a:lnTo>
                  <a:pt x="13889" y="117120"/>
                </a:lnTo>
                <a:lnTo>
                  <a:pt x="13889" y="117504"/>
                </a:lnTo>
                <a:lnTo>
                  <a:pt x="14042" y="117504"/>
                </a:lnTo>
                <a:lnTo>
                  <a:pt x="14042" y="117504"/>
                </a:lnTo>
                <a:lnTo>
                  <a:pt x="14042" y="117504"/>
                </a:lnTo>
                <a:lnTo>
                  <a:pt x="14042" y="117504"/>
                </a:lnTo>
                <a:lnTo>
                  <a:pt x="14144" y="117504"/>
                </a:lnTo>
                <a:lnTo>
                  <a:pt x="14144" y="117888"/>
                </a:lnTo>
                <a:lnTo>
                  <a:pt x="14144" y="117888"/>
                </a:lnTo>
                <a:lnTo>
                  <a:pt x="14144" y="117888"/>
                </a:lnTo>
                <a:lnTo>
                  <a:pt x="14246" y="117888"/>
                </a:lnTo>
                <a:lnTo>
                  <a:pt x="14246" y="117504"/>
                </a:lnTo>
                <a:lnTo>
                  <a:pt x="14246" y="117504"/>
                </a:lnTo>
                <a:lnTo>
                  <a:pt x="14246" y="117888"/>
                </a:lnTo>
                <a:lnTo>
                  <a:pt x="14246" y="117888"/>
                </a:lnTo>
                <a:lnTo>
                  <a:pt x="14246" y="117888"/>
                </a:lnTo>
                <a:lnTo>
                  <a:pt x="14348" y="117888"/>
                </a:lnTo>
                <a:lnTo>
                  <a:pt x="14348" y="118272"/>
                </a:lnTo>
                <a:lnTo>
                  <a:pt x="14348" y="118272"/>
                </a:lnTo>
                <a:lnTo>
                  <a:pt x="14348" y="118272"/>
                </a:lnTo>
                <a:lnTo>
                  <a:pt x="14348" y="118272"/>
                </a:lnTo>
                <a:lnTo>
                  <a:pt x="14348" y="118272"/>
                </a:lnTo>
                <a:lnTo>
                  <a:pt x="14451" y="118272"/>
                </a:lnTo>
                <a:lnTo>
                  <a:pt x="14451" y="118656"/>
                </a:lnTo>
                <a:lnTo>
                  <a:pt x="14451" y="118656"/>
                </a:lnTo>
                <a:lnTo>
                  <a:pt x="14451" y="118656"/>
                </a:lnTo>
                <a:lnTo>
                  <a:pt x="14604" y="118656"/>
                </a:lnTo>
                <a:lnTo>
                  <a:pt x="14604" y="118656"/>
                </a:lnTo>
                <a:lnTo>
                  <a:pt x="14604" y="118656"/>
                </a:lnTo>
                <a:lnTo>
                  <a:pt x="14604" y="119232"/>
                </a:lnTo>
                <a:lnTo>
                  <a:pt x="14604" y="119232"/>
                </a:lnTo>
                <a:lnTo>
                  <a:pt x="14604" y="119232"/>
                </a:lnTo>
                <a:lnTo>
                  <a:pt x="14604" y="119232"/>
                </a:lnTo>
                <a:lnTo>
                  <a:pt x="14604" y="119616"/>
                </a:lnTo>
                <a:lnTo>
                  <a:pt x="14706" y="119616"/>
                </a:lnTo>
                <a:lnTo>
                  <a:pt x="14706" y="119616"/>
                </a:lnTo>
                <a:lnTo>
                  <a:pt x="14706" y="119616"/>
                </a:lnTo>
                <a:lnTo>
                  <a:pt x="14706" y="119616"/>
                </a:lnTo>
                <a:lnTo>
                  <a:pt x="14808" y="119616"/>
                </a:lnTo>
                <a:lnTo>
                  <a:pt x="14808" y="120000"/>
                </a:lnTo>
                <a:lnTo>
                  <a:pt x="15165" y="120000"/>
                </a:lnTo>
                <a:lnTo>
                  <a:pt x="15165" y="119616"/>
                </a:lnTo>
                <a:lnTo>
                  <a:pt x="15165" y="119616"/>
                </a:lnTo>
                <a:lnTo>
                  <a:pt x="15165" y="119616"/>
                </a:lnTo>
                <a:lnTo>
                  <a:pt x="15165" y="119616"/>
                </a:lnTo>
                <a:lnTo>
                  <a:pt x="15165" y="119232"/>
                </a:lnTo>
                <a:lnTo>
                  <a:pt x="15165" y="119232"/>
                </a:lnTo>
                <a:lnTo>
                  <a:pt x="15165" y="119232"/>
                </a:lnTo>
                <a:lnTo>
                  <a:pt x="15268" y="119232"/>
                </a:lnTo>
                <a:lnTo>
                  <a:pt x="15268" y="118656"/>
                </a:lnTo>
                <a:lnTo>
                  <a:pt x="15370" y="118656"/>
                </a:lnTo>
                <a:lnTo>
                  <a:pt x="15370" y="118656"/>
                </a:lnTo>
                <a:lnTo>
                  <a:pt x="15370" y="118656"/>
                </a:lnTo>
                <a:lnTo>
                  <a:pt x="15370" y="118656"/>
                </a:lnTo>
                <a:lnTo>
                  <a:pt x="15472" y="118656"/>
                </a:lnTo>
                <a:lnTo>
                  <a:pt x="15472" y="118272"/>
                </a:lnTo>
                <a:lnTo>
                  <a:pt x="15472" y="118272"/>
                </a:lnTo>
                <a:lnTo>
                  <a:pt x="15472" y="118272"/>
                </a:lnTo>
                <a:lnTo>
                  <a:pt x="15472" y="118272"/>
                </a:lnTo>
                <a:lnTo>
                  <a:pt x="15472" y="117888"/>
                </a:lnTo>
                <a:lnTo>
                  <a:pt x="15574" y="117888"/>
                </a:lnTo>
                <a:lnTo>
                  <a:pt x="15574" y="117504"/>
                </a:lnTo>
                <a:lnTo>
                  <a:pt x="15574" y="117504"/>
                </a:lnTo>
                <a:lnTo>
                  <a:pt x="15574" y="117504"/>
                </a:lnTo>
                <a:lnTo>
                  <a:pt x="15472" y="117504"/>
                </a:lnTo>
                <a:lnTo>
                  <a:pt x="15472" y="117504"/>
                </a:lnTo>
                <a:lnTo>
                  <a:pt x="15472" y="117504"/>
                </a:lnTo>
                <a:lnTo>
                  <a:pt x="15472" y="117120"/>
                </a:lnTo>
                <a:lnTo>
                  <a:pt x="15472" y="117120"/>
                </a:lnTo>
                <a:lnTo>
                  <a:pt x="15472" y="117120"/>
                </a:lnTo>
                <a:lnTo>
                  <a:pt x="15370" y="117120"/>
                </a:lnTo>
                <a:lnTo>
                  <a:pt x="15370" y="116544"/>
                </a:lnTo>
                <a:lnTo>
                  <a:pt x="15370" y="116544"/>
                </a:lnTo>
                <a:lnTo>
                  <a:pt x="15370" y="116544"/>
                </a:lnTo>
                <a:lnTo>
                  <a:pt x="15370" y="116544"/>
                </a:lnTo>
                <a:lnTo>
                  <a:pt x="15370" y="116544"/>
                </a:lnTo>
                <a:lnTo>
                  <a:pt x="15268" y="116544"/>
                </a:lnTo>
                <a:lnTo>
                  <a:pt x="15268" y="116160"/>
                </a:lnTo>
                <a:lnTo>
                  <a:pt x="15268" y="116160"/>
                </a:lnTo>
                <a:lnTo>
                  <a:pt x="15268" y="116160"/>
                </a:lnTo>
                <a:lnTo>
                  <a:pt x="15268" y="116160"/>
                </a:lnTo>
                <a:lnTo>
                  <a:pt x="15268" y="115776"/>
                </a:lnTo>
                <a:lnTo>
                  <a:pt x="15165" y="115776"/>
                </a:lnTo>
                <a:lnTo>
                  <a:pt x="15165" y="115776"/>
                </a:lnTo>
                <a:lnTo>
                  <a:pt x="15165" y="115776"/>
                </a:lnTo>
                <a:lnTo>
                  <a:pt x="15165" y="115392"/>
                </a:lnTo>
                <a:lnTo>
                  <a:pt x="15165" y="115392"/>
                </a:lnTo>
                <a:lnTo>
                  <a:pt x="15165" y="115392"/>
                </a:lnTo>
                <a:lnTo>
                  <a:pt x="15165" y="115392"/>
                </a:lnTo>
                <a:lnTo>
                  <a:pt x="15165" y="115392"/>
                </a:lnTo>
                <a:lnTo>
                  <a:pt x="15012" y="115392"/>
                </a:lnTo>
                <a:lnTo>
                  <a:pt x="15012" y="115008"/>
                </a:lnTo>
                <a:lnTo>
                  <a:pt x="15012" y="115008"/>
                </a:lnTo>
                <a:lnTo>
                  <a:pt x="15012" y="114432"/>
                </a:lnTo>
                <a:lnTo>
                  <a:pt x="14910" y="114432"/>
                </a:lnTo>
                <a:lnTo>
                  <a:pt x="14910" y="114048"/>
                </a:lnTo>
                <a:lnTo>
                  <a:pt x="14910" y="114048"/>
                </a:lnTo>
                <a:lnTo>
                  <a:pt x="14910" y="114048"/>
                </a:lnTo>
                <a:lnTo>
                  <a:pt x="14910" y="114048"/>
                </a:lnTo>
                <a:lnTo>
                  <a:pt x="14910" y="114048"/>
                </a:lnTo>
                <a:lnTo>
                  <a:pt x="14808" y="114048"/>
                </a:lnTo>
                <a:lnTo>
                  <a:pt x="14808" y="113280"/>
                </a:lnTo>
                <a:lnTo>
                  <a:pt x="14808" y="113280"/>
                </a:lnTo>
                <a:lnTo>
                  <a:pt x="14808" y="113280"/>
                </a:lnTo>
                <a:lnTo>
                  <a:pt x="14910" y="113280"/>
                </a:lnTo>
                <a:lnTo>
                  <a:pt x="14910" y="112896"/>
                </a:lnTo>
                <a:lnTo>
                  <a:pt x="14808" y="112896"/>
                </a:lnTo>
                <a:lnTo>
                  <a:pt x="14808" y="112320"/>
                </a:lnTo>
                <a:lnTo>
                  <a:pt x="14808" y="112320"/>
                </a:lnTo>
                <a:lnTo>
                  <a:pt x="14808" y="111936"/>
                </a:lnTo>
                <a:lnTo>
                  <a:pt x="14910" y="111936"/>
                </a:lnTo>
                <a:lnTo>
                  <a:pt x="14910" y="111552"/>
                </a:lnTo>
                <a:lnTo>
                  <a:pt x="14910" y="111552"/>
                </a:lnTo>
                <a:lnTo>
                  <a:pt x="14910" y="111552"/>
                </a:lnTo>
                <a:lnTo>
                  <a:pt x="14910" y="111552"/>
                </a:lnTo>
                <a:lnTo>
                  <a:pt x="14910" y="111168"/>
                </a:lnTo>
                <a:lnTo>
                  <a:pt x="14910" y="111168"/>
                </a:lnTo>
                <a:lnTo>
                  <a:pt x="14910" y="111168"/>
                </a:lnTo>
                <a:lnTo>
                  <a:pt x="15012" y="111168"/>
                </a:lnTo>
                <a:lnTo>
                  <a:pt x="15012" y="111168"/>
                </a:lnTo>
                <a:lnTo>
                  <a:pt x="15012" y="111168"/>
                </a:lnTo>
                <a:lnTo>
                  <a:pt x="15012" y="110784"/>
                </a:lnTo>
                <a:lnTo>
                  <a:pt x="15165" y="110784"/>
                </a:lnTo>
                <a:lnTo>
                  <a:pt x="15165" y="110784"/>
                </a:lnTo>
                <a:lnTo>
                  <a:pt x="15165" y="110784"/>
                </a:lnTo>
                <a:lnTo>
                  <a:pt x="15165" y="110784"/>
                </a:lnTo>
                <a:lnTo>
                  <a:pt x="15012" y="110784"/>
                </a:lnTo>
                <a:lnTo>
                  <a:pt x="15012" y="110784"/>
                </a:lnTo>
                <a:lnTo>
                  <a:pt x="15012" y="110784"/>
                </a:lnTo>
                <a:lnTo>
                  <a:pt x="15012" y="110784"/>
                </a:lnTo>
                <a:lnTo>
                  <a:pt x="14910" y="110784"/>
                </a:lnTo>
                <a:lnTo>
                  <a:pt x="14910" y="111168"/>
                </a:lnTo>
                <a:lnTo>
                  <a:pt x="14808" y="111168"/>
                </a:lnTo>
                <a:lnTo>
                  <a:pt x="14808" y="111168"/>
                </a:lnTo>
                <a:lnTo>
                  <a:pt x="14808" y="111168"/>
                </a:lnTo>
                <a:lnTo>
                  <a:pt x="14808" y="111168"/>
                </a:lnTo>
                <a:lnTo>
                  <a:pt x="14808" y="111168"/>
                </a:lnTo>
                <a:lnTo>
                  <a:pt x="14808" y="110784"/>
                </a:lnTo>
                <a:lnTo>
                  <a:pt x="14706" y="110784"/>
                </a:lnTo>
                <a:lnTo>
                  <a:pt x="14706" y="110208"/>
                </a:lnTo>
                <a:lnTo>
                  <a:pt x="14706" y="110208"/>
                </a:lnTo>
                <a:lnTo>
                  <a:pt x="14706" y="110208"/>
                </a:lnTo>
                <a:lnTo>
                  <a:pt x="14706" y="110208"/>
                </a:lnTo>
                <a:lnTo>
                  <a:pt x="14706" y="109824"/>
                </a:lnTo>
                <a:lnTo>
                  <a:pt x="14604" y="109824"/>
                </a:lnTo>
                <a:lnTo>
                  <a:pt x="14604" y="109824"/>
                </a:lnTo>
                <a:lnTo>
                  <a:pt x="14451" y="109824"/>
                </a:lnTo>
                <a:lnTo>
                  <a:pt x="14451" y="109440"/>
                </a:lnTo>
                <a:lnTo>
                  <a:pt x="14451" y="109440"/>
                </a:lnTo>
                <a:lnTo>
                  <a:pt x="14451" y="109440"/>
                </a:lnTo>
                <a:lnTo>
                  <a:pt x="14348" y="109440"/>
                </a:lnTo>
                <a:lnTo>
                  <a:pt x="14348" y="109440"/>
                </a:lnTo>
                <a:lnTo>
                  <a:pt x="14348" y="109440"/>
                </a:lnTo>
                <a:lnTo>
                  <a:pt x="14348" y="109440"/>
                </a:lnTo>
                <a:lnTo>
                  <a:pt x="14348" y="109440"/>
                </a:lnTo>
                <a:lnTo>
                  <a:pt x="14348" y="109440"/>
                </a:lnTo>
                <a:lnTo>
                  <a:pt x="14246" y="109440"/>
                </a:lnTo>
                <a:lnTo>
                  <a:pt x="14246" y="109056"/>
                </a:lnTo>
                <a:lnTo>
                  <a:pt x="14246" y="109056"/>
                </a:lnTo>
                <a:lnTo>
                  <a:pt x="14246" y="108672"/>
                </a:lnTo>
                <a:lnTo>
                  <a:pt x="14246" y="108672"/>
                </a:lnTo>
                <a:lnTo>
                  <a:pt x="14246" y="108672"/>
                </a:lnTo>
                <a:lnTo>
                  <a:pt x="14246" y="108672"/>
                </a:lnTo>
                <a:lnTo>
                  <a:pt x="14246" y="108672"/>
                </a:lnTo>
                <a:lnTo>
                  <a:pt x="14348" y="108672"/>
                </a:lnTo>
                <a:lnTo>
                  <a:pt x="14348" y="108096"/>
                </a:lnTo>
                <a:lnTo>
                  <a:pt x="14348" y="108096"/>
                </a:lnTo>
                <a:lnTo>
                  <a:pt x="14348" y="108096"/>
                </a:lnTo>
                <a:lnTo>
                  <a:pt x="14451" y="108096"/>
                </a:lnTo>
                <a:lnTo>
                  <a:pt x="14451" y="108672"/>
                </a:lnTo>
                <a:lnTo>
                  <a:pt x="14451" y="108672"/>
                </a:lnTo>
                <a:lnTo>
                  <a:pt x="14451" y="108096"/>
                </a:lnTo>
                <a:lnTo>
                  <a:pt x="14604" y="108096"/>
                </a:lnTo>
                <a:lnTo>
                  <a:pt x="14604" y="108096"/>
                </a:lnTo>
                <a:lnTo>
                  <a:pt x="14604" y="108096"/>
                </a:lnTo>
                <a:lnTo>
                  <a:pt x="14604" y="107712"/>
                </a:lnTo>
                <a:lnTo>
                  <a:pt x="14604" y="107712"/>
                </a:lnTo>
                <a:lnTo>
                  <a:pt x="14604" y="107712"/>
                </a:lnTo>
                <a:lnTo>
                  <a:pt x="14706" y="107712"/>
                </a:lnTo>
                <a:lnTo>
                  <a:pt x="14706" y="107328"/>
                </a:lnTo>
                <a:lnTo>
                  <a:pt x="14706" y="107328"/>
                </a:lnTo>
                <a:lnTo>
                  <a:pt x="14706" y="106944"/>
                </a:lnTo>
                <a:lnTo>
                  <a:pt x="14808" y="106944"/>
                </a:lnTo>
                <a:lnTo>
                  <a:pt x="14808" y="106944"/>
                </a:lnTo>
                <a:lnTo>
                  <a:pt x="14808" y="106944"/>
                </a:lnTo>
                <a:lnTo>
                  <a:pt x="14808" y="106560"/>
                </a:lnTo>
                <a:lnTo>
                  <a:pt x="14808" y="106560"/>
                </a:lnTo>
                <a:lnTo>
                  <a:pt x="14808" y="105984"/>
                </a:lnTo>
                <a:lnTo>
                  <a:pt x="14910" y="105984"/>
                </a:lnTo>
                <a:lnTo>
                  <a:pt x="14910" y="105984"/>
                </a:lnTo>
                <a:lnTo>
                  <a:pt x="14910" y="105984"/>
                </a:lnTo>
                <a:lnTo>
                  <a:pt x="14910" y="105600"/>
                </a:lnTo>
                <a:lnTo>
                  <a:pt x="14910" y="105600"/>
                </a:lnTo>
                <a:lnTo>
                  <a:pt x="14910" y="105984"/>
                </a:lnTo>
                <a:lnTo>
                  <a:pt x="15012" y="105984"/>
                </a:lnTo>
                <a:lnTo>
                  <a:pt x="15012" y="105600"/>
                </a:lnTo>
                <a:lnTo>
                  <a:pt x="15012" y="105600"/>
                </a:lnTo>
                <a:lnTo>
                  <a:pt x="15012" y="105600"/>
                </a:lnTo>
                <a:lnTo>
                  <a:pt x="15012" y="105600"/>
                </a:lnTo>
                <a:lnTo>
                  <a:pt x="15012" y="105984"/>
                </a:lnTo>
                <a:lnTo>
                  <a:pt x="15165" y="105984"/>
                </a:lnTo>
                <a:lnTo>
                  <a:pt x="15165" y="105984"/>
                </a:lnTo>
                <a:lnTo>
                  <a:pt x="15268" y="105984"/>
                </a:lnTo>
                <a:lnTo>
                  <a:pt x="15268" y="105984"/>
                </a:lnTo>
                <a:lnTo>
                  <a:pt x="15165" y="105984"/>
                </a:lnTo>
                <a:lnTo>
                  <a:pt x="15165" y="105600"/>
                </a:lnTo>
                <a:lnTo>
                  <a:pt x="15268" y="105600"/>
                </a:lnTo>
                <a:lnTo>
                  <a:pt x="15268" y="105600"/>
                </a:lnTo>
                <a:lnTo>
                  <a:pt x="15165" y="105600"/>
                </a:lnTo>
                <a:lnTo>
                  <a:pt x="15165" y="105216"/>
                </a:lnTo>
                <a:lnTo>
                  <a:pt x="15268" y="105216"/>
                </a:lnTo>
                <a:lnTo>
                  <a:pt x="15268" y="105216"/>
                </a:lnTo>
                <a:lnTo>
                  <a:pt x="15268" y="105216"/>
                </a:lnTo>
                <a:lnTo>
                  <a:pt x="15268" y="105216"/>
                </a:lnTo>
                <a:lnTo>
                  <a:pt x="15268" y="105216"/>
                </a:lnTo>
                <a:lnTo>
                  <a:pt x="15268" y="105216"/>
                </a:lnTo>
                <a:lnTo>
                  <a:pt x="15370" y="105216"/>
                </a:lnTo>
                <a:lnTo>
                  <a:pt x="15370" y="105216"/>
                </a:lnTo>
                <a:lnTo>
                  <a:pt x="15472" y="105216"/>
                </a:lnTo>
                <a:lnTo>
                  <a:pt x="15472" y="105600"/>
                </a:lnTo>
                <a:lnTo>
                  <a:pt x="15472" y="105600"/>
                </a:lnTo>
                <a:lnTo>
                  <a:pt x="15472" y="105216"/>
                </a:lnTo>
                <a:lnTo>
                  <a:pt x="15574" y="105216"/>
                </a:lnTo>
                <a:lnTo>
                  <a:pt x="15574" y="105216"/>
                </a:lnTo>
                <a:lnTo>
                  <a:pt x="15574" y="105216"/>
                </a:lnTo>
                <a:lnTo>
                  <a:pt x="15574" y="105600"/>
                </a:lnTo>
                <a:lnTo>
                  <a:pt x="15727" y="105600"/>
                </a:lnTo>
                <a:lnTo>
                  <a:pt x="15727" y="104832"/>
                </a:lnTo>
                <a:lnTo>
                  <a:pt x="15829" y="104832"/>
                </a:lnTo>
                <a:lnTo>
                  <a:pt x="15829" y="104448"/>
                </a:lnTo>
                <a:lnTo>
                  <a:pt x="15829" y="104448"/>
                </a:lnTo>
                <a:lnTo>
                  <a:pt x="15829" y="104448"/>
                </a:lnTo>
                <a:lnTo>
                  <a:pt x="15931" y="104448"/>
                </a:lnTo>
                <a:lnTo>
                  <a:pt x="15931" y="103872"/>
                </a:lnTo>
                <a:lnTo>
                  <a:pt x="15829" y="103872"/>
                </a:lnTo>
                <a:lnTo>
                  <a:pt x="15829" y="103872"/>
                </a:lnTo>
                <a:lnTo>
                  <a:pt x="15931" y="103872"/>
                </a:lnTo>
                <a:lnTo>
                  <a:pt x="15931" y="103872"/>
                </a:lnTo>
                <a:lnTo>
                  <a:pt x="15931" y="103872"/>
                </a:lnTo>
                <a:lnTo>
                  <a:pt x="15931" y="103488"/>
                </a:lnTo>
                <a:lnTo>
                  <a:pt x="16034" y="103488"/>
                </a:lnTo>
                <a:lnTo>
                  <a:pt x="16034" y="103872"/>
                </a:lnTo>
                <a:lnTo>
                  <a:pt x="16136" y="103872"/>
                </a:lnTo>
                <a:lnTo>
                  <a:pt x="16136" y="103872"/>
                </a:lnTo>
                <a:lnTo>
                  <a:pt x="16034" y="103872"/>
                </a:lnTo>
                <a:lnTo>
                  <a:pt x="16034" y="103872"/>
                </a:lnTo>
                <a:lnTo>
                  <a:pt x="16136" y="103872"/>
                </a:lnTo>
                <a:lnTo>
                  <a:pt x="16136" y="103488"/>
                </a:lnTo>
                <a:lnTo>
                  <a:pt x="16136" y="103488"/>
                </a:lnTo>
                <a:lnTo>
                  <a:pt x="16136" y="103104"/>
                </a:lnTo>
                <a:lnTo>
                  <a:pt x="16034" y="103104"/>
                </a:lnTo>
                <a:lnTo>
                  <a:pt x="16034" y="103104"/>
                </a:lnTo>
                <a:lnTo>
                  <a:pt x="15931" y="103104"/>
                </a:lnTo>
                <a:lnTo>
                  <a:pt x="15931" y="102720"/>
                </a:lnTo>
                <a:lnTo>
                  <a:pt x="15931" y="102720"/>
                </a:lnTo>
                <a:lnTo>
                  <a:pt x="15931" y="102720"/>
                </a:lnTo>
                <a:lnTo>
                  <a:pt x="15829" y="102720"/>
                </a:lnTo>
                <a:lnTo>
                  <a:pt x="15829" y="102720"/>
                </a:lnTo>
                <a:lnTo>
                  <a:pt x="15829" y="102720"/>
                </a:lnTo>
                <a:lnTo>
                  <a:pt x="15829" y="102336"/>
                </a:lnTo>
                <a:lnTo>
                  <a:pt x="15727" y="102336"/>
                </a:lnTo>
                <a:lnTo>
                  <a:pt x="15727" y="102336"/>
                </a:lnTo>
                <a:lnTo>
                  <a:pt x="15574" y="102336"/>
                </a:lnTo>
                <a:lnTo>
                  <a:pt x="15574" y="102336"/>
                </a:lnTo>
                <a:lnTo>
                  <a:pt x="15574" y="102336"/>
                </a:lnTo>
                <a:lnTo>
                  <a:pt x="15574" y="101760"/>
                </a:lnTo>
                <a:lnTo>
                  <a:pt x="15574" y="101760"/>
                </a:lnTo>
                <a:lnTo>
                  <a:pt x="15574" y="101760"/>
                </a:lnTo>
                <a:lnTo>
                  <a:pt x="15574" y="101760"/>
                </a:lnTo>
                <a:lnTo>
                  <a:pt x="15574" y="101376"/>
                </a:lnTo>
                <a:lnTo>
                  <a:pt x="15727" y="101376"/>
                </a:lnTo>
                <a:lnTo>
                  <a:pt x="15727" y="101760"/>
                </a:lnTo>
                <a:lnTo>
                  <a:pt x="15727" y="101760"/>
                </a:lnTo>
                <a:lnTo>
                  <a:pt x="15727" y="101760"/>
                </a:lnTo>
                <a:lnTo>
                  <a:pt x="15727" y="101760"/>
                </a:lnTo>
                <a:lnTo>
                  <a:pt x="15727" y="101760"/>
                </a:lnTo>
                <a:lnTo>
                  <a:pt x="15829" y="101760"/>
                </a:lnTo>
                <a:lnTo>
                  <a:pt x="15829" y="101760"/>
                </a:lnTo>
                <a:lnTo>
                  <a:pt x="15931" y="101760"/>
                </a:lnTo>
                <a:lnTo>
                  <a:pt x="15931" y="101760"/>
                </a:lnTo>
                <a:lnTo>
                  <a:pt x="15931" y="101760"/>
                </a:lnTo>
                <a:lnTo>
                  <a:pt x="15931" y="101376"/>
                </a:lnTo>
                <a:lnTo>
                  <a:pt x="15931" y="101376"/>
                </a:lnTo>
                <a:lnTo>
                  <a:pt x="15931" y="101376"/>
                </a:lnTo>
                <a:lnTo>
                  <a:pt x="15829" y="101376"/>
                </a:lnTo>
                <a:lnTo>
                  <a:pt x="15829" y="100992"/>
                </a:lnTo>
                <a:lnTo>
                  <a:pt x="15829" y="100992"/>
                </a:lnTo>
                <a:lnTo>
                  <a:pt x="15829" y="100992"/>
                </a:lnTo>
                <a:lnTo>
                  <a:pt x="15829" y="100992"/>
                </a:lnTo>
                <a:lnTo>
                  <a:pt x="15829" y="100992"/>
                </a:lnTo>
                <a:lnTo>
                  <a:pt x="15829" y="100992"/>
                </a:lnTo>
                <a:lnTo>
                  <a:pt x="15829" y="100608"/>
                </a:lnTo>
                <a:lnTo>
                  <a:pt x="15727" y="100608"/>
                </a:lnTo>
                <a:lnTo>
                  <a:pt x="15727" y="100608"/>
                </a:lnTo>
                <a:lnTo>
                  <a:pt x="15727" y="100608"/>
                </a:lnTo>
                <a:lnTo>
                  <a:pt x="15727" y="100224"/>
                </a:lnTo>
                <a:lnTo>
                  <a:pt x="15727" y="100224"/>
                </a:lnTo>
                <a:lnTo>
                  <a:pt x="15727" y="100224"/>
                </a:lnTo>
                <a:lnTo>
                  <a:pt x="15574" y="100224"/>
                </a:lnTo>
                <a:lnTo>
                  <a:pt x="15574" y="99264"/>
                </a:lnTo>
                <a:lnTo>
                  <a:pt x="15472" y="99264"/>
                </a:lnTo>
                <a:lnTo>
                  <a:pt x="15472" y="99264"/>
                </a:lnTo>
                <a:lnTo>
                  <a:pt x="15472" y="99264"/>
                </a:lnTo>
                <a:lnTo>
                  <a:pt x="15472" y="99264"/>
                </a:lnTo>
                <a:lnTo>
                  <a:pt x="15370" y="99264"/>
                </a:lnTo>
                <a:lnTo>
                  <a:pt x="15370" y="99264"/>
                </a:lnTo>
                <a:lnTo>
                  <a:pt x="15370" y="99264"/>
                </a:lnTo>
                <a:lnTo>
                  <a:pt x="15370" y="98880"/>
                </a:lnTo>
                <a:lnTo>
                  <a:pt x="15370" y="98880"/>
                </a:lnTo>
                <a:lnTo>
                  <a:pt x="15370" y="98880"/>
                </a:lnTo>
                <a:lnTo>
                  <a:pt x="15268" y="98880"/>
                </a:lnTo>
                <a:lnTo>
                  <a:pt x="15268" y="98496"/>
                </a:lnTo>
                <a:lnTo>
                  <a:pt x="15268" y="98496"/>
                </a:lnTo>
                <a:lnTo>
                  <a:pt x="15268" y="98496"/>
                </a:lnTo>
                <a:lnTo>
                  <a:pt x="14910" y="98496"/>
                </a:lnTo>
                <a:lnTo>
                  <a:pt x="14910" y="98496"/>
                </a:lnTo>
                <a:lnTo>
                  <a:pt x="14808" y="98496"/>
                </a:lnTo>
                <a:lnTo>
                  <a:pt x="14808" y="98496"/>
                </a:lnTo>
                <a:lnTo>
                  <a:pt x="14706" y="98496"/>
                </a:lnTo>
                <a:lnTo>
                  <a:pt x="14706" y="98880"/>
                </a:lnTo>
                <a:lnTo>
                  <a:pt x="14706" y="98880"/>
                </a:lnTo>
                <a:lnTo>
                  <a:pt x="14706" y="98496"/>
                </a:lnTo>
                <a:lnTo>
                  <a:pt x="14604" y="98496"/>
                </a:lnTo>
                <a:lnTo>
                  <a:pt x="14604" y="98496"/>
                </a:lnTo>
                <a:lnTo>
                  <a:pt x="14604" y="98496"/>
                </a:lnTo>
                <a:lnTo>
                  <a:pt x="14604" y="98496"/>
                </a:lnTo>
                <a:lnTo>
                  <a:pt x="14604" y="98496"/>
                </a:lnTo>
                <a:lnTo>
                  <a:pt x="14604" y="98112"/>
                </a:lnTo>
                <a:lnTo>
                  <a:pt x="14604" y="98112"/>
                </a:lnTo>
                <a:lnTo>
                  <a:pt x="14604" y="98112"/>
                </a:lnTo>
                <a:lnTo>
                  <a:pt x="14604" y="98112"/>
                </a:lnTo>
                <a:lnTo>
                  <a:pt x="14604" y="98112"/>
                </a:lnTo>
                <a:lnTo>
                  <a:pt x="14451" y="98112"/>
                </a:lnTo>
                <a:lnTo>
                  <a:pt x="14451" y="97536"/>
                </a:lnTo>
                <a:lnTo>
                  <a:pt x="14451" y="97536"/>
                </a:lnTo>
                <a:lnTo>
                  <a:pt x="14451" y="97536"/>
                </a:lnTo>
                <a:lnTo>
                  <a:pt x="14451" y="97536"/>
                </a:lnTo>
                <a:lnTo>
                  <a:pt x="14451" y="97536"/>
                </a:lnTo>
                <a:lnTo>
                  <a:pt x="14604" y="97536"/>
                </a:lnTo>
                <a:lnTo>
                  <a:pt x="14604" y="97152"/>
                </a:lnTo>
                <a:lnTo>
                  <a:pt x="14604" y="97152"/>
                </a:lnTo>
                <a:lnTo>
                  <a:pt x="14604" y="96768"/>
                </a:lnTo>
                <a:lnTo>
                  <a:pt x="14451" y="96768"/>
                </a:lnTo>
                <a:lnTo>
                  <a:pt x="14451" y="96768"/>
                </a:lnTo>
                <a:lnTo>
                  <a:pt x="14451" y="96768"/>
                </a:lnTo>
                <a:lnTo>
                  <a:pt x="14451" y="96768"/>
                </a:lnTo>
                <a:lnTo>
                  <a:pt x="14348" y="96768"/>
                </a:lnTo>
                <a:lnTo>
                  <a:pt x="14348" y="96384"/>
                </a:lnTo>
                <a:lnTo>
                  <a:pt x="14246" y="96384"/>
                </a:lnTo>
                <a:lnTo>
                  <a:pt x="14246" y="96384"/>
                </a:lnTo>
                <a:lnTo>
                  <a:pt x="14246" y="96384"/>
                </a:lnTo>
                <a:lnTo>
                  <a:pt x="14246" y="96384"/>
                </a:lnTo>
                <a:lnTo>
                  <a:pt x="14042" y="96384"/>
                </a:lnTo>
                <a:lnTo>
                  <a:pt x="14042" y="95808"/>
                </a:lnTo>
                <a:lnTo>
                  <a:pt x="14144" y="95808"/>
                </a:lnTo>
                <a:lnTo>
                  <a:pt x="14144" y="95424"/>
                </a:lnTo>
                <a:lnTo>
                  <a:pt x="14144" y="95424"/>
                </a:lnTo>
                <a:lnTo>
                  <a:pt x="14144" y="95424"/>
                </a:lnTo>
                <a:lnTo>
                  <a:pt x="14144" y="95424"/>
                </a:lnTo>
                <a:lnTo>
                  <a:pt x="14144" y="95040"/>
                </a:lnTo>
                <a:lnTo>
                  <a:pt x="14246" y="95040"/>
                </a:lnTo>
                <a:lnTo>
                  <a:pt x="14246" y="95040"/>
                </a:lnTo>
                <a:lnTo>
                  <a:pt x="14246" y="95040"/>
                </a:lnTo>
                <a:lnTo>
                  <a:pt x="14246" y="94656"/>
                </a:lnTo>
                <a:lnTo>
                  <a:pt x="14246" y="94656"/>
                </a:lnTo>
                <a:lnTo>
                  <a:pt x="14246" y="94656"/>
                </a:lnTo>
                <a:lnTo>
                  <a:pt x="14246" y="94656"/>
                </a:lnTo>
                <a:lnTo>
                  <a:pt x="14246" y="94656"/>
                </a:lnTo>
                <a:lnTo>
                  <a:pt x="14348" y="94656"/>
                </a:lnTo>
                <a:lnTo>
                  <a:pt x="14348" y="94272"/>
                </a:lnTo>
                <a:lnTo>
                  <a:pt x="14348" y="94272"/>
                </a:lnTo>
                <a:lnTo>
                  <a:pt x="14348" y="94272"/>
                </a:lnTo>
                <a:lnTo>
                  <a:pt x="14451" y="94272"/>
                </a:lnTo>
                <a:lnTo>
                  <a:pt x="14451" y="94272"/>
                </a:lnTo>
                <a:lnTo>
                  <a:pt x="14451" y="94272"/>
                </a:lnTo>
                <a:lnTo>
                  <a:pt x="14451" y="93696"/>
                </a:lnTo>
                <a:lnTo>
                  <a:pt x="14451" y="93696"/>
                </a:lnTo>
                <a:lnTo>
                  <a:pt x="14451" y="93312"/>
                </a:lnTo>
                <a:lnTo>
                  <a:pt x="14348" y="93312"/>
                </a:lnTo>
                <a:lnTo>
                  <a:pt x="14348" y="93312"/>
                </a:lnTo>
                <a:lnTo>
                  <a:pt x="14348" y="93312"/>
                </a:lnTo>
                <a:lnTo>
                  <a:pt x="14348" y="93312"/>
                </a:lnTo>
                <a:lnTo>
                  <a:pt x="14246" y="93312"/>
                </a:lnTo>
                <a:lnTo>
                  <a:pt x="14246" y="92544"/>
                </a:lnTo>
                <a:lnTo>
                  <a:pt x="14348" y="92544"/>
                </a:lnTo>
                <a:lnTo>
                  <a:pt x="14348" y="92544"/>
                </a:lnTo>
                <a:lnTo>
                  <a:pt x="14348" y="92544"/>
                </a:lnTo>
                <a:lnTo>
                  <a:pt x="14348" y="91584"/>
                </a:lnTo>
                <a:lnTo>
                  <a:pt x="14348" y="91584"/>
                </a:lnTo>
                <a:lnTo>
                  <a:pt x="14348" y="91200"/>
                </a:lnTo>
                <a:lnTo>
                  <a:pt x="14451" y="91200"/>
                </a:lnTo>
                <a:lnTo>
                  <a:pt x="14451" y="91200"/>
                </a:lnTo>
                <a:lnTo>
                  <a:pt x="14604" y="91200"/>
                </a:lnTo>
                <a:lnTo>
                  <a:pt x="14604" y="91200"/>
                </a:lnTo>
                <a:lnTo>
                  <a:pt x="14604" y="91200"/>
                </a:lnTo>
                <a:lnTo>
                  <a:pt x="14604" y="90816"/>
                </a:lnTo>
                <a:lnTo>
                  <a:pt x="14706" y="90816"/>
                </a:lnTo>
                <a:lnTo>
                  <a:pt x="14706" y="90816"/>
                </a:lnTo>
                <a:lnTo>
                  <a:pt x="14706" y="90816"/>
                </a:lnTo>
                <a:lnTo>
                  <a:pt x="14706" y="90432"/>
                </a:lnTo>
                <a:lnTo>
                  <a:pt x="14706" y="90432"/>
                </a:lnTo>
                <a:lnTo>
                  <a:pt x="14706" y="90048"/>
                </a:lnTo>
                <a:lnTo>
                  <a:pt x="14808" y="90048"/>
                </a:lnTo>
                <a:lnTo>
                  <a:pt x="14808" y="89472"/>
                </a:lnTo>
                <a:lnTo>
                  <a:pt x="14808" y="89472"/>
                </a:lnTo>
                <a:lnTo>
                  <a:pt x="14808" y="89472"/>
                </a:lnTo>
                <a:lnTo>
                  <a:pt x="14910" y="89472"/>
                </a:lnTo>
                <a:lnTo>
                  <a:pt x="14910" y="89472"/>
                </a:lnTo>
                <a:lnTo>
                  <a:pt x="14910" y="89472"/>
                </a:lnTo>
                <a:lnTo>
                  <a:pt x="14910" y="90048"/>
                </a:lnTo>
                <a:lnTo>
                  <a:pt x="15012" y="90048"/>
                </a:lnTo>
                <a:lnTo>
                  <a:pt x="15012" y="90048"/>
                </a:lnTo>
                <a:lnTo>
                  <a:pt x="15012" y="90048"/>
                </a:lnTo>
                <a:lnTo>
                  <a:pt x="15012" y="90048"/>
                </a:lnTo>
                <a:lnTo>
                  <a:pt x="15165" y="90048"/>
                </a:lnTo>
                <a:lnTo>
                  <a:pt x="15165" y="90432"/>
                </a:lnTo>
                <a:lnTo>
                  <a:pt x="15165" y="90432"/>
                </a:lnTo>
                <a:lnTo>
                  <a:pt x="15165" y="90432"/>
                </a:lnTo>
                <a:lnTo>
                  <a:pt x="15165" y="90432"/>
                </a:lnTo>
                <a:lnTo>
                  <a:pt x="15165" y="90432"/>
                </a:lnTo>
                <a:lnTo>
                  <a:pt x="15165" y="90432"/>
                </a:lnTo>
                <a:lnTo>
                  <a:pt x="15165" y="90432"/>
                </a:lnTo>
                <a:lnTo>
                  <a:pt x="15268" y="90432"/>
                </a:lnTo>
                <a:lnTo>
                  <a:pt x="15268" y="90816"/>
                </a:lnTo>
                <a:lnTo>
                  <a:pt x="15268" y="90816"/>
                </a:lnTo>
                <a:lnTo>
                  <a:pt x="15268" y="91200"/>
                </a:lnTo>
                <a:lnTo>
                  <a:pt x="15370" y="91200"/>
                </a:lnTo>
                <a:lnTo>
                  <a:pt x="15370" y="91200"/>
                </a:lnTo>
                <a:lnTo>
                  <a:pt x="15472" y="91200"/>
                </a:lnTo>
                <a:lnTo>
                  <a:pt x="15472" y="91584"/>
                </a:lnTo>
                <a:lnTo>
                  <a:pt x="15574" y="91584"/>
                </a:lnTo>
                <a:lnTo>
                  <a:pt x="15574" y="91200"/>
                </a:lnTo>
                <a:lnTo>
                  <a:pt x="15574" y="91200"/>
                </a:lnTo>
                <a:lnTo>
                  <a:pt x="15574" y="91200"/>
                </a:lnTo>
                <a:lnTo>
                  <a:pt x="15727" y="91200"/>
                </a:lnTo>
                <a:lnTo>
                  <a:pt x="15727" y="91200"/>
                </a:lnTo>
                <a:lnTo>
                  <a:pt x="15829" y="91200"/>
                </a:lnTo>
                <a:lnTo>
                  <a:pt x="15829" y="90816"/>
                </a:lnTo>
                <a:lnTo>
                  <a:pt x="15829" y="90816"/>
                </a:lnTo>
                <a:lnTo>
                  <a:pt x="15829" y="90816"/>
                </a:lnTo>
                <a:lnTo>
                  <a:pt x="15727" y="90816"/>
                </a:lnTo>
                <a:lnTo>
                  <a:pt x="15727" y="90432"/>
                </a:lnTo>
                <a:lnTo>
                  <a:pt x="15829" y="90432"/>
                </a:lnTo>
                <a:lnTo>
                  <a:pt x="15829" y="90432"/>
                </a:lnTo>
                <a:lnTo>
                  <a:pt x="15727" y="90432"/>
                </a:lnTo>
                <a:lnTo>
                  <a:pt x="15727" y="90432"/>
                </a:lnTo>
                <a:lnTo>
                  <a:pt x="15727" y="90432"/>
                </a:lnTo>
                <a:lnTo>
                  <a:pt x="15727" y="90048"/>
                </a:lnTo>
                <a:lnTo>
                  <a:pt x="15727" y="90048"/>
                </a:lnTo>
                <a:lnTo>
                  <a:pt x="15727" y="89472"/>
                </a:lnTo>
                <a:lnTo>
                  <a:pt x="15574" y="89472"/>
                </a:lnTo>
                <a:lnTo>
                  <a:pt x="15574" y="89088"/>
                </a:lnTo>
                <a:lnTo>
                  <a:pt x="15574" y="89088"/>
                </a:lnTo>
                <a:lnTo>
                  <a:pt x="15574" y="88704"/>
                </a:lnTo>
                <a:lnTo>
                  <a:pt x="15727" y="88704"/>
                </a:lnTo>
                <a:lnTo>
                  <a:pt x="15727" y="89088"/>
                </a:lnTo>
                <a:lnTo>
                  <a:pt x="15829" y="89088"/>
                </a:lnTo>
                <a:lnTo>
                  <a:pt x="15829" y="89088"/>
                </a:lnTo>
                <a:lnTo>
                  <a:pt x="15829" y="89088"/>
                </a:lnTo>
                <a:lnTo>
                  <a:pt x="15829" y="89088"/>
                </a:lnTo>
                <a:lnTo>
                  <a:pt x="15829" y="89088"/>
                </a:lnTo>
                <a:lnTo>
                  <a:pt x="15829" y="88704"/>
                </a:lnTo>
                <a:lnTo>
                  <a:pt x="15931" y="88704"/>
                </a:lnTo>
                <a:lnTo>
                  <a:pt x="15931" y="88704"/>
                </a:lnTo>
                <a:lnTo>
                  <a:pt x="15931" y="88704"/>
                </a:lnTo>
                <a:lnTo>
                  <a:pt x="15931" y="88704"/>
                </a:lnTo>
                <a:lnTo>
                  <a:pt x="15931" y="88704"/>
                </a:lnTo>
                <a:lnTo>
                  <a:pt x="15931" y="88320"/>
                </a:lnTo>
                <a:lnTo>
                  <a:pt x="16034" y="88320"/>
                </a:lnTo>
                <a:lnTo>
                  <a:pt x="16034" y="88320"/>
                </a:lnTo>
                <a:lnTo>
                  <a:pt x="16136" y="88320"/>
                </a:lnTo>
                <a:lnTo>
                  <a:pt x="16136" y="88320"/>
                </a:lnTo>
                <a:lnTo>
                  <a:pt x="16289" y="88320"/>
                </a:lnTo>
                <a:lnTo>
                  <a:pt x="16289" y="87936"/>
                </a:lnTo>
                <a:lnTo>
                  <a:pt x="16136" y="87936"/>
                </a:lnTo>
                <a:lnTo>
                  <a:pt x="16136" y="87936"/>
                </a:lnTo>
                <a:lnTo>
                  <a:pt x="16136" y="87936"/>
                </a:lnTo>
                <a:lnTo>
                  <a:pt x="16136" y="87360"/>
                </a:lnTo>
                <a:lnTo>
                  <a:pt x="16136" y="87360"/>
                </a:lnTo>
                <a:lnTo>
                  <a:pt x="16136" y="87360"/>
                </a:lnTo>
                <a:lnTo>
                  <a:pt x="16493" y="87360"/>
                </a:lnTo>
                <a:lnTo>
                  <a:pt x="16493" y="86976"/>
                </a:lnTo>
                <a:lnTo>
                  <a:pt x="16595" y="86976"/>
                </a:lnTo>
                <a:lnTo>
                  <a:pt x="16595" y="86976"/>
                </a:lnTo>
                <a:lnTo>
                  <a:pt x="16595" y="86976"/>
                </a:lnTo>
                <a:lnTo>
                  <a:pt x="16595" y="86976"/>
                </a:lnTo>
                <a:lnTo>
                  <a:pt x="16697" y="86976"/>
                </a:lnTo>
                <a:lnTo>
                  <a:pt x="16697" y="86592"/>
                </a:lnTo>
                <a:lnTo>
                  <a:pt x="16851" y="86592"/>
                </a:lnTo>
                <a:lnTo>
                  <a:pt x="16851" y="86592"/>
                </a:lnTo>
                <a:lnTo>
                  <a:pt x="16953" y="86592"/>
                </a:lnTo>
                <a:lnTo>
                  <a:pt x="16953" y="86208"/>
                </a:lnTo>
                <a:lnTo>
                  <a:pt x="16953" y="86208"/>
                </a:lnTo>
                <a:lnTo>
                  <a:pt x="16953" y="86208"/>
                </a:lnTo>
                <a:lnTo>
                  <a:pt x="17055" y="86208"/>
                </a:lnTo>
                <a:lnTo>
                  <a:pt x="17055" y="85824"/>
                </a:lnTo>
                <a:lnTo>
                  <a:pt x="17055" y="85824"/>
                </a:lnTo>
                <a:lnTo>
                  <a:pt x="17055" y="85824"/>
                </a:lnTo>
                <a:lnTo>
                  <a:pt x="17157" y="85824"/>
                </a:lnTo>
                <a:lnTo>
                  <a:pt x="17157" y="85824"/>
                </a:lnTo>
                <a:lnTo>
                  <a:pt x="17259" y="85824"/>
                </a:lnTo>
                <a:lnTo>
                  <a:pt x="17259" y="85824"/>
                </a:lnTo>
                <a:lnTo>
                  <a:pt x="17157" y="85824"/>
                </a:lnTo>
                <a:lnTo>
                  <a:pt x="17157" y="85248"/>
                </a:lnTo>
                <a:lnTo>
                  <a:pt x="17259" y="85248"/>
                </a:lnTo>
                <a:lnTo>
                  <a:pt x="17259" y="85824"/>
                </a:lnTo>
                <a:lnTo>
                  <a:pt x="17617" y="85824"/>
                </a:lnTo>
                <a:lnTo>
                  <a:pt x="17617" y="85824"/>
                </a:lnTo>
                <a:lnTo>
                  <a:pt x="17617" y="85824"/>
                </a:lnTo>
                <a:lnTo>
                  <a:pt x="17617" y="85824"/>
                </a:lnTo>
                <a:lnTo>
                  <a:pt x="17617" y="85824"/>
                </a:lnTo>
                <a:lnTo>
                  <a:pt x="17617" y="86208"/>
                </a:lnTo>
                <a:lnTo>
                  <a:pt x="17617" y="86208"/>
                </a:lnTo>
                <a:lnTo>
                  <a:pt x="17617" y="86208"/>
                </a:lnTo>
                <a:lnTo>
                  <a:pt x="17821" y="86208"/>
                </a:lnTo>
                <a:lnTo>
                  <a:pt x="17821" y="86208"/>
                </a:lnTo>
                <a:lnTo>
                  <a:pt x="17821" y="86208"/>
                </a:lnTo>
                <a:lnTo>
                  <a:pt x="17821" y="86208"/>
                </a:lnTo>
                <a:lnTo>
                  <a:pt x="17821" y="86208"/>
                </a:lnTo>
                <a:lnTo>
                  <a:pt x="17821" y="86208"/>
                </a:lnTo>
                <a:lnTo>
                  <a:pt x="17974" y="86208"/>
                </a:lnTo>
                <a:lnTo>
                  <a:pt x="17974" y="86208"/>
                </a:lnTo>
                <a:lnTo>
                  <a:pt x="17974" y="86208"/>
                </a:lnTo>
                <a:lnTo>
                  <a:pt x="17974" y="85824"/>
                </a:lnTo>
                <a:lnTo>
                  <a:pt x="17974" y="85824"/>
                </a:lnTo>
                <a:lnTo>
                  <a:pt x="17974" y="85824"/>
                </a:lnTo>
                <a:lnTo>
                  <a:pt x="18280" y="85824"/>
                </a:lnTo>
                <a:lnTo>
                  <a:pt x="18280" y="85248"/>
                </a:lnTo>
                <a:lnTo>
                  <a:pt x="18280" y="85248"/>
                </a:lnTo>
                <a:lnTo>
                  <a:pt x="18280" y="85248"/>
                </a:lnTo>
                <a:lnTo>
                  <a:pt x="18382" y="85248"/>
                </a:lnTo>
                <a:lnTo>
                  <a:pt x="18382" y="85824"/>
                </a:lnTo>
                <a:lnTo>
                  <a:pt x="18536" y="85824"/>
                </a:lnTo>
                <a:lnTo>
                  <a:pt x="18536" y="85824"/>
                </a:lnTo>
                <a:lnTo>
                  <a:pt x="18536" y="85824"/>
                </a:lnTo>
                <a:lnTo>
                  <a:pt x="18536" y="86208"/>
                </a:lnTo>
                <a:lnTo>
                  <a:pt x="18536" y="86208"/>
                </a:lnTo>
                <a:lnTo>
                  <a:pt x="18536" y="86208"/>
                </a:lnTo>
                <a:lnTo>
                  <a:pt x="18638" y="86208"/>
                </a:lnTo>
                <a:lnTo>
                  <a:pt x="18638" y="86208"/>
                </a:lnTo>
                <a:lnTo>
                  <a:pt x="18842" y="86208"/>
                </a:lnTo>
                <a:lnTo>
                  <a:pt x="18842" y="86208"/>
                </a:lnTo>
                <a:lnTo>
                  <a:pt x="18842" y="86208"/>
                </a:lnTo>
                <a:lnTo>
                  <a:pt x="18842" y="86208"/>
                </a:lnTo>
                <a:lnTo>
                  <a:pt x="18944" y="86208"/>
                </a:lnTo>
                <a:lnTo>
                  <a:pt x="18944" y="86208"/>
                </a:lnTo>
                <a:lnTo>
                  <a:pt x="19097" y="86208"/>
                </a:lnTo>
                <a:lnTo>
                  <a:pt x="19097" y="86208"/>
                </a:lnTo>
                <a:lnTo>
                  <a:pt x="19200" y="86208"/>
                </a:lnTo>
                <a:lnTo>
                  <a:pt x="19200" y="86208"/>
                </a:lnTo>
                <a:lnTo>
                  <a:pt x="19200" y="86208"/>
                </a:lnTo>
                <a:lnTo>
                  <a:pt x="19200" y="86208"/>
                </a:lnTo>
                <a:lnTo>
                  <a:pt x="19302" y="86208"/>
                </a:lnTo>
                <a:lnTo>
                  <a:pt x="19302" y="86592"/>
                </a:lnTo>
                <a:lnTo>
                  <a:pt x="19404" y="86592"/>
                </a:lnTo>
                <a:lnTo>
                  <a:pt x="19404" y="86976"/>
                </a:lnTo>
                <a:lnTo>
                  <a:pt x="19404" y="86976"/>
                </a:lnTo>
                <a:lnTo>
                  <a:pt x="19404" y="86976"/>
                </a:lnTo>
                <a:lnTo>
                  <a:pt x="19506" y="86976"/>
                </a:lnTo>
                <a:lnTo>
                  <a:pt x="19506" y="86976"/>
                </a:lnTo>
                <a:lnTo>
                  <a:pt x="19659" y="86976"/>
                </a:lnTo>
                <a:lnTo>
                  <a:pt x="19659" y="87360"/>
                </a:lnTo>
                <a:lnTo>
                  <a:pt x="19761" y="87360"/>
                </a:lnTo>
                <a:lnTo>
                  <a:pt x="19761" y="87360"/>
                </a:lnTo>
                <a:lnTo>
                  <a:pt x="19761" y="87360"/>
                </a:lnTo>
                <a:lnTo>
                  <a:pt x="19761" y="87936"/>
                </a:lnTo>
                <a:lnTo>
                  <a:pt x="19761" y="87936"/>
                </a:lnTo>
                <a:lnTo>
                  <a:pt x="19761" y="87936"/>
                </a:lnTo>
                <a:lnTo>
                  <a:pt x="19761" y="87936"/>
                </a:lnTo>
                <a:lnTo>
                  <a:pt x="19761" y="87936"/>
                </a:lnTo>
                <a:lnTo>
                  <a:pt x="19863" y="87936"/>
                </a:lnTo>
                <a:lnTo>
                  <a:pt x="19863" y="88320"/>
                </a:lnTo>
                <a:lnTo>
                  <a:pt x="19965" y="88320"/>
                </a:lnTo>
                <a:lnTo>
                  <a:pt x="19965" y="88320"/>
                </a:lnTo>
                <a:lnTo>
                  <a:pt x="19965" y="88320"/>
                </a:lnTo>
                <a:lnTo>
                  <a:pt x="19965" y="88704"/>
                </a:lnTo>
                <a:lnTo>
                  <a:pt x="19863" y="88704"/>
                </a:lnTo>
                <a:lnTo>
                  <a:pt x="19863" y="89088"/>
                </a:lnTo>
                <a:lnTo>
                  <a:pt x="19965" y="89088"/>
                </a:lnTo>
                <a:lnTo>
                  <a:pt x="19965" y="89088"/>
                </a:lnTo>
                <a:lnTo>
                  <a:pt x="19965" y="89088"/>
                </a:lnTo>
                <a:lnTo>
                  <a:pt x="19965" y="89088"/>
                </a:lnTo>
                <a:lnTo>
                  <a:pt x="20068" y="89088"/>
                </a:lnTo>
                <a:lnTo>
                  <a:pt x="20068" y="89088"/>
                </a:lnTo>
                <a:lnTo>
                  <a:pt x="20068" y="89088"/>
                </a:lnTo>
                <a:lnTo>
                  <a:pt x="20068" y="89088"/>
                </a:lnTo>
                <a:lnTo>
                  <a:pt x="20068" y="89088"/>
                </a:lnTo>
                <a:lnTo>
                  <a:pt x="20068" y="88704"/>
                </a:lnTo>
                <a:lnTo>
                  <a:pt x="20068" y="88704"/>
                </a:lnTo>
                <a:lnTo>
                  <a:pt x="20068" y="88320"/>
                </a:lnTo>
                <a:lnTo>
                  <a:pt x="20221" y="88320"/>
                </a:lnTo>
                <a:lnTo>
                  <a:pt x="20221" y="88320"/>
                </a:lnTo>
                <a:lnTo>
                  <a:pt x="20323" y="88320"/>
                </a:lnTo>
                <a:lnTo>
                  <a:pt x="20323" y="88320"/>
                </a:lnTo>
                <a:lnTo>
                  <a:pt x="20323" y="88320"/>
                </a:lnTo>
                <a:lnTo>
                  <a:pt x="20323" y="87936"/>
                </a:lnTo>
                <a:lnTo>
                  <a:pt x="20425" y="87936"/>
                </a:lnTo>
                <a:lnTo>
                  <a:pt x="20425" y="88320"/>
                </a:lnTo>
                <a:lnTo>
                  <a:pt x="20425" y="88320"/>
                </a:lnTo>
                <a:lnTo>
                  <a:pt x="20425" y="88704"/>
                </a:lnTo>
                <a:lnTo>
                  <a:pt x="20527" y="88704"/>
                </a:lnTo>
                <a:lnTo>
                  <a:pt x="20527" y="88704"/>
                </a:lnTo>
                <a:lnTo>
                  <a:pt x="20527" y="88704"/>
                </a:lnTo>
                <a:lnTo>
                  <a:pt x="20527" y="88704"/>
                </a:lnTo>
                <a:lnTo>
                  <a:pt x="20782" y="88704"/>
                </a:lnTo>
                <a:lnTo>
                  <a:pt x="20782" y="89088"/>
                </a:lnTo>
                <a:lnTo>
                  <a:pt x="20782" y="89088"/>
                </a:lnTo>
                <a:lnTo>
                  <a:pt x="20782" y="89088"/>
                </a:lnTo>
                <a:lnTo>
                  <a:pt x="20885" y="89088"/>
                </a:lnTo>
                <a:lnTo>
                  <a:pt x="20885" y="89088"/>
                </a:lnTo>
                <a:lnTo>
                  <a:pt x="20987" y="89088"/>
                </a:lnTo>
                <a:lnTo>
                  <a:pt x="20987" y="88704"/>
                </a:lnTo>
                <a:lnTo>
                  <a:pt x="21089" y="88704"/>
                </a:lnTo>
                <a:lnTo>
                  <a:pt x="21089" y="88704"/>
                </a:lnTo>
                <a:lnTo>
                  <a:pt x="21089" y="88704"/>
                </a:lnTo>
                <a:lnTo>
                  <a:pt x="21089" y="88704"/>
                </a:lnTo>
                <a:lnTo>
                  <a:pt x="21191" y="88704"/>
                </a:lnTo>
                <a:lnTo>
                  <a:pt x="21191" y="88320"/>
                </a:lnTo>
                <a:lnTo>
                  <a:pt x="21191" y="88320"/>
                </a:lnTo>
                <a:lnTo>
                  <a:pt x="21191" y="87936"/>
                </a:lnTo>
                <a:lnTo>
                  <a:pt x="21344" y="87936"/>
                </a:lnTo>
                <a:lnTo>
                  <a:pt x="21344" y="87936"/>
                </a:lnTo>
                <a:lnTo>
                  <a:pt x="21446" y="87936"/>
                </a:lnTo>
                <a:lnTo>
                  <a:pt x="21446" y="87360"/>
                </a:lnTo>
                <a:lnTo>
                  <a:pt x="21446" y="87360"/>
                </a:lnTo>
                <a:lnTo>
                  <a:pt x="21446" y="87360"/>
                </a:lnTo>
                <a:lnTo>
                  <a:pt x="21548" y="87360"/>
                </a:lnTo>
                <a:lnTo>
                  <a:pt x="21548" y="87936"/>
                </a:lnTo>
                <a:lnTo>
                  <a:pt x="21548" y="87936"/>
                </a:lnTo>
                <a:lnTo>
                  <a:pt x="21548" y="87936"/>
                </a:lnTo>
                <a:lnTo>
                  <a:pt x="21651" y="87936"/>
                </a:lnTo>
                <a:lnTo>
                  <a:pt x="21651" y="87360"/>
                </a:lnTo>
                <a:lnTo>
                  <a:pt x="21548" y="87360"/>
                </a:lnTo>
                <a:lnTo>
                  <a:pt x="21548" y="87360"/>
                </a:lnTo>
                <a:lnTo>
                  <a:pt x="21753" y="87360"/>
                </a:lnTo>
                <a:lnTo>
                  <a:pt x="21753" y="87360"/>
                </a:lnTo>
                <a:lnTo>
                  <a:pt x="21753" y="87360"/>
                </a:lnTo>
                <a:lnTo>
                  <a:pt x="21753" y="87360"/>
                </a:lnTo>
                <a:lnTo>
                  <a:pt x="21753" y="87360"/>
                </a:lnTo>
                <a:lnTo>
                  <a:pt x="21753" y="87360"/>
                </a:lnTo>
                <a:lnTo>
                  <a:pt x="21906" y="87360"/>
                </a:lnTo>
                <a:lnTo>
                  <a:pt x="21906" y="87360"/>
                </a:lnTo>
                <a:lnTo>
                  <a:pt x="22008" y="87360"/>
                </a:lnTo>
                <a:lnTo>
                  <a:pt x="22008" y="87360"/>
                </a:lnTo>
                <a:lnTo>
                  <a:pt x="22008" y="87360"/>
                </a:lnTo>
                <a:lnTo>
                  <a:pt x="22008" y="87936"/>
                </a:lnTo>
                <a:lnTo>
                  <a:pt x="22110" y="87936"/>
                </a:lnTo>
                <a:lnTo>
                  <a:pt x="22110" y="87936"/>
                </a:lnTo>
                <a:lnTo>
                  <a:pt x="22110" y="87936"/>
                </a:lnTo>
                <a:lnTo>
                  <a:pt x="22110" y="88320"/>
                </a:lnTo>
                <a:lnTo>
                  <a:pt x="22212" y="88320"/>
                </a:lnTo>
                <a:lnTo>
                  <a:pt x="22212" y="87936"/>
                </a:lnTo>
                <a:lnTo>
                  <a:pt x="22212" y="87936"/>
                </a:lnTo>
                <a:lnTo>
                  <a:pt x="22212" y="87936"/>
                </a:lnTo>
                <a:lnTo>
                  <a:pt x="22314" y="87936"/>
                </a:lnTo>
                <a:lnTo>
                  <a:pt x="22314" y="87936"/>
                </a:lnTo>
                <a:lnTo>
                  <a:pt x="22314" y="87936"/>
                </a:lnTo>
                <a:lnTo>
                  <a:pt x="22314" y="87360"/>
                </a:lnTo>
                <a:lnTo>
                  <a:pt x="22468" y="87360"/>
                </a:lnTo>
                <a:lnTo>
                  <a:pt x="22468" y="87360"/>
                </a:lnTo>
                <a:lnTo>
                  <a:pt x="22570" y="87360"/>
                </a:lnTo>
                <a:lnTo>
                  <a:pt x="22570" y="87360"/>
                </a:lnTo>
                <a:lnTo>
                  <a:pt x="22672" y="87360"/>
                </a:lnTo>
                <a:lnTo>
                  <a:pt x="22672" y="87360"/>
                </a:lnTo>
                <a:lnTo>
                  <a:pt x="22672" y="87360"/>
                </a:lnTo>
                <a:lnTo>
                  <a:pt x="22672" y="87360"/>
                </a:lnTo>
                <a:lnTo>
                  <a:pt x="22774" y="87360"/>
                </a:lnTo>
                <a:lnTo>
                  <a:pt x="22774" y="86976"/>
                </a:lnTo>
                <a:lnTo>
                  <a:pt x="22774" y="86976"/>
                </a:lnTo>
                <a:lnTo>
                  <a:pt x="22774" y="87360"/>
                </a:lnTo>
                <a:lnTo>
                  <a:pt x="23029" y="87360"/>
                </a:lnTo>
                <a:lnTo>
                  <a:pt x="23029" y="87360"/>
                </a:lnTo>
                <a:lnTo>
                  <a:pt x="23029" y="87360"/>
                </a:lnTo>
                <a:lnTo>
                  <a:pt x="23029" y="88320"/>
                </a:lnTo>
                <a:lnTo>
                  <a:pt x="23131" y="88320"/>
                </a:lnTo>
                <a:lnTo>
                  <a:pt x="23131" y="88704"/>
                </a:lnTo>
                <a:lnTo>
                  <a:pt x="23234" y="88704"/>
                </a:lnTo>
                <a:lnTo>
                  <a:pt x="23234" y="88704"/>
                </a:lnTo>
                <a:lnTo>
                  <a:pt x="23336" y="88704"/>
                </a:lnTo>
                <a:lnTo>
                  <a:pt x="23336" y="88704"/>
                </a:lnTo>
                <a:lnTo>
                  <a:pt x="23693" y="88704"/>
                </a:lnTo>
                <a:lnTo>
                  <a:pt x="23693" y="89088"/>
                </a:lnTo>
                <a:lnTo>
                  <a:pt x="23693" y="89088"/>
                </a:lnTo>
                <a:lnTo>
                  <a:pt x="23693" y="89088"/>
                </a:lnTo>
                <a:lnTo>
                  <a:pt x="23693" y="89088"/>
                </a:lnTo>
                <a:lnTo>
                  <a:pt x="23693" y="89088"/>
                </a:lnTo>
                <a:lnTo>
                  <a:pt x="23795" y="89088"/>
                </a:lnTo>
                <a:lnTo>
                  <a:pt x="23795" y="89088"/>
                </a:lnTo>
                <a:lnTo>
                  <a:pt x="23897" y="89088"/>
                </a:lnTo>
                <a:lnTo>
                  <a:pt x="23897" y="89088"/>
                </a:lnTo>
                <a:lnTo>
                  <a:pt x="23897" y="89088"/>
                </a:lnTo>
                <a:lnTo>
                  <a:pt x="23897" y="88704"/>
                </a:lnTo>
                <a:lnTo>
                  <a:pt x="24000" y="88704"/>
                </a:lnTo>
                <a:lnTo>
                  <a:pt x="24000" y="88704"/>
                </a:lnTo>
                <a:lnTo>
                  <a:pt x="24000" y="88704"/>
                </a:lnTo>
                <a:lnTo>
                  <a:pt x="24000" y="88320"/>
                </a:lnTo>
                <a:lnTo>
                  <a:pt x="24000" y="88320"/>
                </a:lnTo>
                <a:lnTo>
                  <a:pt x="24000" y="88320"/>
                </a:lnTo>
                <a:lnTo>
                  <a:pt x="24000" y="88320"/>
                </a:lnTo>
                <a:lnTo>
                  <a:pt x="24000" y="88320"/>
                </a:lnTo>
                <a:lnTo>
                  <a:pt x="24102" y="88320"/>
                </a:lnTo>
                <a:lnTo>
                  <a:pt x="24102" y="88320"/>
                </a:lnTo>
                <a:lnTo>
                  <a:pt x="24102" y="88320"/>
                </a:lnTo>
                <a:lnTo>
                  <a:pt x="24102" y="88704"/>
                </a:lnTo>
                <a:lnTo>
                  <a:pt x="24255" y="88704"/>
                </a:lnTo>
                <a:lnTo>
                  <a:pt x="24255" y="88704"/>
                </a:lnTo>
                <a:lnTo>
                  <a:pt x="24255" y="88704"/>
                </a:lnTo>
                <a:lnTo>
                  <a:pt x="24255" y="88704"/>
                </a:lnTo>
                <a:lnTo>
                  <a:pt x="24817" y="88704"/>
                </a:lnTo>
                <a:lnTo>
                  <a:pt x="24817" y="88704"/>
                </a:lnTo>
                <a:lnTo>
                  <a:pt x="24919" y="88704"/>
                </a:lnTo>
                <a:lnTo>
                  <a:pt x="24919" y="88704"/>
                </a:lnTo>
                <a:lnTo>
                  <a:pt x="25021" y="88704"/>
                </a:lnTo>
                <a:lnTo>
                  <a:pt x="25021" y="88320"/>
                </a:lnTo>
                <a:lnTo>
                  <a:pt x="25123" y="88320"/>
                </a:lnTo>
                <a:lnTo>
                  <a:pt x="25123" y="88320"/>
                </a:lnTo>
                <a:lnTo>
                  <a:pt x="25123" y="88320"/>
                </a:lnTo>
                <a:lnTo>
                  <a:pt x="25123" y="87360"/>
                </a:lnTo>
                <a:lnTo>
                  <a:pt x="25123" y="87360"/>
                </a:lnTo>
                <a:lnTo>
                  <a:pt x="25123" y="86976"/>
                </a:lnTo>
                <a:lnTo>
                  <a:pt x="25123" y="86976"/>
                </a:lnTo>
                <a:lnTo>
                  <a:pt x="25123" y="86976"/>
                </a:lnTo>
                <a:lnTo>
                  <a:pt x="25225" y="86976"/>
                </a:lnTo>
                <a:lnTo>
                  <a:pt x="25225" y="86592"/>
                </a:lnTo>
                <a:lnTo>
                  <a:pt x="25123" y="86592"/>
                </a:lnTo>
                <a:lnTo>
                  <a:pt x="25123" y="86592"/>
                </a:lnTo>
                <a:lnTo>
                  <a:pt x="25123" y="86592"/>
                </a:lnTo>
                <a:lnTo>
                  <a:pt x="25123" y="86592"/>
                </a:lnTo>
                <a:lnTo>
                  <a:pt x="25123" y="86592"/>
                </a:lnTo>
                <a:lnTo>
                  <a:pt x="25123" y="86208"/>
                </a:lnTo>
                <a:lnTo>
                  <a:pt x="24919" y="86208"/>
                </a:lnTo>
                <a:lnTo>
                  <a:pt x="24919" y="86208"/>
                </a:lnTo>
                <a:lnTo>
                  <a:pt x="24817" y="86208"/>
                </a:lnTo>
                <a:lnTo>
                  <a:pt x="24817" y="86208"/>
                </a:lnTo>
                <a:lnTo>
                  <a:pt x="24663" y="86208"/>
                </a:lnTo>
                <a:lnTo>
                  <a:pt x="24663" y="86208"/>
                </a:lnTo>
                <a:lnTo>
                  <a:pt x="24663" y="86208"/>
                </a:lnTo>
                <a:lnTo>
                  <a:pt x="24663" y="85824"/>
                </a:lnTo>
                <a:lnTo>
                  <a:pt x="24357" y="85824"/>
                </a:lnTo>
                <a:lnTo>
                  <a:pt x="24357" y="85824"/>
                </a:lnTo>
                <a:lnTo>
                  <a:pt x="24357" y="85824"/>
                </a:lnTo>
                <a:lnTo>
                  <a:pt x="24357" y="85248"/>
                </a:lnTo>
                <a:lnTo>
                  <a:pt x="24357" y="85248"/>
                </a:lnTo>
                <a:lnTo>
                  <a:pt x="24357" y="85248"/>
                </a:lnTo>
                <a:lnTo>
                  <a:pt x="24357" y="85248"/>
                </a:lnTo>
                <a:lnTo>
                  <a:pt x="24357" y="85248"/>
                </a:lnTo>
                <a:lnTo>
                  <a:pt x="24357" y="85248"/>
                </a:lnTo>
                <a:lnTo>
                  <a:pt x="24357" y="84864"/>
                </a:lnTo>
                <a:lnTo>
                  <a:pt x="24255" y="84864"/>
                </a:lnTo>
                <a:lnTo>
                  <a:pt x="24255" y="84864"/>
                </a:lnTo>
                <a:lnTo>
                  <a:pt x="24102" y="84864"/>
                </a:lnTo>
                <a:lnTo>
                  <a:pt x="24102" y="84864"/>
                </a:lnTo>
                <a:lnTo>
                  <a:pt x="24000" y="84864"/>
                </a:lnTo>
                <a:lnTo>
                  <a:pt x="24000" y="84480"/>
                </a:lnTo>
                <a:lnTo>
                  <a:pt x="24102" y="84480"/>
                </a:lnTo>
                <a:lnTo>
                  <a:pt x="24102" y="84480"/>
                </a:lnTo>
                <a:lnTo>
                  <a:pt x="24255" y="84480"/>
                </a:lnTo>
                <a:lnTo>
                  <a:pt x="24255" y="84480"/>
                </a:lnTo>
                <a:lnTo>
                  <a:pt x="24255" y="84480"/>
                </a:lnTo>
                <a:lnTo>
                  <a:pt x="24255" y="84096"/>
                </a:lnTo>
                <a:lnTo>
                  <a:pt x="24357" y="84096"/>
                </a:lnTo>
                <a:lnTo>
                  <a:pt x="24357" y="84096"/>
                </a:lnTo>
                <a:lnTo>
                  <a:pt x="24357" y="84096"/>
                </a:lnTo>
                <a:lnTo>
                  <a:pt x="24357" y="84096"/>
                </a:lnTo>
                <a:lnTo>
                  <a:pt x="24561" y="84096"/>
                </a:lnTo>
                <a:lnTo>
                  <a:pt x="24561" y="83712"/>
                </a:lnTo>
                <a:lnTo>
                  <a:pt x="24561" y="83712"/>
                </a:lnTo>
                <a:lnTo>
                  <a:pt x="24561" y="83712"/>
                </a:lnTo>
                <a:lnTo>
                  <a:pt x="24663" y="83712"/>
                </a:lnTo>
                <a:lnTo>
                  <a:pt x="24663" y="83712"/>
                </a:lnTo>
                <a:lnTo>
                  <a:pt x="24817" y="83712"/>
                </a:lnTo>
                <a:lnTo>
                  <a:pt x="24817" y="83136"/>
                </a:lnTo>
                <a:lnTo>
                  <a:pt x="24817" y="83136"/>
                </a:lnTo>
                <a:lnTo>
                  <a:pt x="24817" y="82752"/>
                </a:lnTo>
                <a:lnTo>
                  <a:pt x="24663" y="82752"/>
                </a:lnTo>
                <a:lnTo>
                  <a:pt x="24663" y="82752"/>
                </a:lnTo>
                <a:lnTo>
                  <a:pt x="24663" y="82752"/>
                </a:lnTo>
                <a:lnTo>
                  <a:pt x="24663" y="82752"/>
                </a:lnTo>
                <a:lnTo>
                  <a:pt x="24663" y="82752"/>
                </a:lnTo>
                <a:lnTo>
                  <a:pt x="24663" y="82368"/>
                </a:lnTo>
                <a:lnTo>
                  <a:pt x="24561" y="82368"/>
                </a:lnTo>
                <a:lnTo>
                  <a:pt x="24561" y="82368"/>
                </a:lnTo>
                <a:lnTo>
                  <a:pt x="24561" y="82368"/>
                </a:lnTo>
                <a:lnTo>
                  <a:pt x="24561" y="81984"/>
                </a:lnTo>
                <a:lnTo>
                  <a:pt x="24663" y="81984"/>
                </a:lnTo>
                <a:lnTo>
                  <a:pt x="24663" y="81984"/>
                </a:lnTo>
                <a:lnTo>
                  <a:pt x="24663" y="81984"/>
                </a:lnTo>
                <a:lnTo>
                  <a:pt x="24663" y="81984"/>
                </a:lnTo>
                <a:lnTo>
                  <a:pt x="24817" y="81984"/>
                </a:lnTo>
                <a:lnTo>
                  <a:pt x="24817" y="81600"/>
                </a:lnTo>
                <a:lnTo>
                  <a:pt x="24817" y="81600"/>
                </a:lnTo>
                <a:lnTo>
                  <a:pt x="24817" y="81024"/>
                </a:lnTo>
                <a:lnTo>
                  <a:pt x="24817" y="81024"/>
                </a:lnTo>
                <a:lnTo>
                  <a:pt x="24817" y="81600"/>
                </a:lnTo>
                <a:lnTo>
                  <a:pt x="24817" y="81600"/>
                </a:lnTo>
                <a:lnTo>
                  <a:pt x="24817" y="81024"/>
                </a:lnTo>
                <a:lnTo>
                  <a:pt x="24919" y="81024"/>
                </a:lnTo>
                <a:lnTo>
                  <a:pt x="24919" y="81024"/>
                </a:lnTo>
                <a:lnTo>
                  <a:pt x="25021" y="81024"/>
                </a:lnTo>
                <a:lnTo>
                  <a:pt x="25021" y="81024"/>
                </a:lnTo>
                <a:lnTo>
                  <a:pt x="25123" y="81024"/>
                </a:lnTo>
                <a:lnTo>
                  <a:pt x="25123" y="81024"/>
                </a:lnTo>
                <a:lnTo>
                  <a:pt x="25123" y="81024"/>
                </a:lnTo>
                <a:lnTo>
                  <a:pt x="25123" y="81024"/>
                </a:lnTo>
                <a:lnTo>
                  <a:pt x="25225" y="81024"/>
                </a:lnTo>
                <a:lnTo>
                  <a:pt x="25225" y="81600"/>
                </a:lnTo>
                <a:lnTo>
                  <a:pt x="25225" y="81600"/>
                </a:lnTo>
                <a:lnTo>
                  <a:pt x="25225" y="81024"/>
                </a:lnTo>
                <a:lnTo>
                  <a:pt x="25480" y="81024"/>
                </a:lnTo>
                <a:lnTo>
                  <a:pt x="25480" y="81600"/>
                </a:lnTo>
                <a:lnTo>
                  <a:pt x="25582" y="81600"/>
                </a:lnTo>
                <a:lnTo>
                  <a:pt x="25582" y="81024"/>
                </a:lnTo>
                <a:lnTo>
                  <a:pt x="25582" y="81024"/>
                </a:lnTo>
                <a:lnTo>
                  <a:pt x="25582" y="80640"/>
                </a:lnTo>
                <a:lnTo>
                  <a:pt x="25378" y="80640"/>
                </a:lnTo>
                <a:lnTo>
                  <a:pt x="25378" y="80640"/>
                </a:lnTo>
                <a:lnTo>
                  <a:pt x="25378" y="80640"/>
                </a:lnTo>
                <a:lnTo>
                  <a:pt x="25378" y="80640"/>
                </a:lnTo>
                <a:lnTo>
                  <a:pt x="25225" y="80640"/>
                </a:lnTo>
                <a:lnTo>
                  <a:pt x="25225" y="80256"/>
                </a:lnTo>
                <a:lnTo>
                  <a:pt x="25225" y="80256"/>
                </a:lnTo>
                <a:lnTo>
                  <a:pt x="25225" y="80640"/>
                </a:lnTo>
                <a:lnTo>
                  <a:pt x="25123" y="80640"/>
                </a:lnTo>
                <a:lnTo>
                  <a:pt x="25123" y="80256"/>
                </a:lnTo>
                <a:lnTo>
                  <a:pt x="25021" y="80256"/>
                </a:lnTo>
                <a:lnTo>
                  <a:pt x="25021" y="80256"/>
                </a:lnTo>
                <a:lnTo>
                  <a:pt x="25021" y="80256"/>
                </a:lnTo>
                <a:lnTo>
                  <a:pt x="25021" y="80256"/>
                </a:lnTo>
                <a:lnTo>
                  <a:pt x="24919" y="80256"/>
                </a:lnTo>
                <a:lnTo>
                  <a:pt x="24919" y="80256"/>
                </a:lnTo>
                <a:lnTo>
                  <a:pt x="24919" y="80256"/>
                </a:lnTo>
                <a:lnTo>
                  <a:pt x="24919" y="79872"/>
                </a:lnTo>
                <a:lnTo>
                  <a:pt x="24919" y="79872"/>
                </a:lnTo>
                <a:lnTo>
                  <a:pt x="24919" y="79872"/>
                </a:lnTo>
                <a:lnTo>
                  <a:pt x="24919" y="79872"/>
                </a:lnTo>
                <a:lnTo>
                  <a:pt x="24919" y="79488"/>
                </a:lnTo>
                <a:lnTo>
                  <a:pt x="25021" y="79488"/>
                </a:lnTo>
                <a:lnTo>
                  <a:pt x="25021" y="79872"/>
                </a:lnTo>
                <a:lnTo>
                  <a:pt x="25123" y="79872"/>
                </a:lnTo>
                <a:lnTo>
                  <a:pt x="25123" y="79488"/>
                </a:lnTo>
                <a:lnTo>
                  <a:pt x="25123" y="79488"/>
                </a:lnTo>
                <a:lnTo>
                  <a:pt x="25123" y="79488"/>
                </a:lnTo>
                <a:lnTo>
                  <a:pt x="25021" y="79488"/>
                </a:lnTo>
                <a:lnTo>
                  <a:pt x="25021" y="79488"/>
                </a:lnTo>
                <a:lnTo>
                  <a:pt x="25021" y="79488"/>
                </a:lnTo>
                <a:lnTo>
                  <a:pt x="25021" y="79488"/>
                </a:lnTo>
                <a:lnTo>
                  <a:pt x="24817" y="79488"/>
                </a:lnTo>
                <a:lnTo>
                  <a:pt x="24817" y="78912"/>
                </a:lnTo>
                <a:lnTo>
                  <a:pt x="24663" y="78912"/>
                </a:lnTo>
                <a:lnTo>
                  <a:pt x="24663" y="78912"/>
                </a:lnTo>
                <a:lnTo>
                  <a:pt x="24817" y="78912"/>
                </a:lnTo>
                <a:lnTo>
                  <a:pt x="24817" y="78912"/>
                </a:lnTo>
                <a:lnTo>
                  <a:pt x="24817" y="78912"/>
                </a:lnTo>
                <a:lnTo>
                  <a:pt x="24817" y="78528"/>
                </a:lnTo>
                <a:lnTo>
                  <a:pt x="24919" y="78528"/>
                </a:lnTo>
                <a:lnTo>
                  <a:pt x="24919" y="78528"/>
                </a:lnTo>
                <a:lnTo>
                  <a:pt x="24919" y="78528"/>
                </a:lnTo>
                <a:lnTo>
                  <a:pt x="24919" y="78528"/>
                </a:lnTo>
                <a:lnTo>
                  <a:pt x="24919" y="78528"/>
                </a:lnTo>
                <a:lnTo>
                  <a:pt x="24919" y="78144"/>
                </a:lnTo>
                <a:lnTo>
                  <a:pt x="24817" y="78144"/>
                </a:lnTo>
                <a:lnTo>
                  <a:pt x="24817" y="78144"/>
                </a:lnTo>
                <a:lnTo>
                  <a:pt x="24817" y="78144"/>
                </a:lnTo>
                <a:lnTo>
                  <a:pt x="24817" y="78144"/>
                </a:lnTo>
                <a:lnTo>
                  <a:pt x="24919" y="78144"/>
                </a:lnTo>
                <a:lnTo>
                  <a:pt x="24919" y="78144"/>
                </a:lnTo>
                <a:lnTo>
                  <a:pt x="24919" y="78144"/>
                </a:lnTo>
                <a:lnTo>
                  <a:pt x="24919" y="77760"/>
                </a:lnTo>
                <a:lnTo>
                  <a:pt x="25021" y="77760"/>
                </a:lnTo>
                <a:lnTo>
                  <a:pt x="25021" y="77760"/>
                </a:lnTo>
                <a:lnTo>
                  <a:pt x="25123" y="77760"/>
                </a:lnTo>
                <a:lnTo>
                  <a:pt x="25123" y="77760"/>
                </a:lnTo>
                <a:lnTo>
                  <a:pt x="25123" y="77760"/>
                </a:lnTo>
                <a:lnTo>
                  <a:pt x="25123" y="77760"/>
                </a:lnTo>
                <a:lnTo>
                  <a:pt x="25123" y="77760"/>
                </a:lnTo>
                <a:lnTo>
                  <a:pt x="25123" y="78144"/>
                </a:lnTo>
                <a:lnTo>
                  <a:pt x="25225" y="78144"/>
                </a:lnTo>
                <a:lnTo>
                  <a:pt x="25225" y="77760"/>
                </a:lnTo>
                <a:lnTo>
                  <a:pt x="25225" y="77760"/>
                </a:lnTo>
                <a:lnTo>
                  <a:pt x="25225" y="77760"/>
                </a:lnTo>
                <a:lnTo>
                  <a:pt x="25378" y="77760"/>
                </a:lnTo>
                <a:lnTo>
                  <a:pt x="25378" y="77760"/>
                </a:lnTo>
                <a:lnTo>
                  <a:pt x="25378" y="77760"/>
                </a:lnTo>
                <a:lnTo>
                  <a:pt x="25378" y="78144"/>
                </a:lnTo>
                <a:lnTo>
                  <a:pt x="25480" y="78144"/>
                </a:lnTo>
                <a:lnTo>
                  <a:pt x="25480" y="77760"/>
                </a:lnTo>
                <a:lnTo>
                  <a:pt x="25480" y="77760"/>
                </a:lnTo>
                <a:lnTo>
                  <a:pt x="25480" y="77760"/>
                </a:lnTo>
                <a:lnTo>
                  <a:pt x="25787" y="77760"/>
                </a:lnTo>
                <a:lnTo>
                  <a:pt x="25787" y="77760"/>
                </a:lnTo>
                <a:lnTo>
                  <a:pt x="25787" y="77760"/>
                </a:lnTo>
                <a:lnTo>
                  <a:pt x="25787" y="78144"/>
                </a:lnTo>
                <a:lnTo>
                  <a:pt x="25787" y="78144"/>
                </a:lnTo>
                <a:lnTo>
                  <a:pt x="25787" y="78144"/>
                </a:lnTo>
                <a:lnTo>
                  <a:pt x="25940" y="78144"/>
                </a:lnTo>
                <a:lnTo>
                  <a:pt x="25940" y="78144"/>
                </a:lnTo>
                <a:lnTo>
                  <a:pt x="25940" y="78144"/>
                </a:lnTo>
                <a:lnTo>
                  <a:pt x="25940" y="77760"/>
                </a:lnTo>
                <a:lnTo>
                  <a:pt x="26042" y="77760"/>
                </a:lnTo>
                <a:lnTo>
                  <a:pt x="26042" y="77760"/>
                </a:lnTo>
                <a:lnTo>
                  <a:pt x="26042" y="77760"/>
                </a:lnTo>
                <a:lnTo>
                  <a:pt x="26042" y="77760"/>
                </a:lnTo>
                <a:lnTo>
                  <a:pt x="26144" y="77760"/>
                </a:lnTo>
                <a:lnTo>
                  <a:pt x="26144" y="77376"/>
                </a:lnTo>
                <a:lnTo>
                  <a:pt x="26246" y="77376"/>
                </a:lnTo>
                <a:lnTo>
                  <a:pt x="26246" y="77760"/>
                </a:lnTo>
                <a:lnTo>
                  <a:pt x="26246" y="77760"/>
                </a:lnTo>
                <a:lnTo>
                  <a:pt x="26246" y="77376"/>
                </a:lnTo>
                <a:lnTo>
                  <a:pt x="26348" y="77376"/>
                </a:lnTo>
                <a:lnTo>
                  <a:pt x="26348" y="77376"/>
                </a:lnTo>
                <a:lnTo>
                  <a:pt x="26706" y="77376"/>
                </a:lnTo>
                <a:lnTo>
                  <a:pt x="26706" y="77376"/>
                </a:lnTo>
                <a:lnTo>
                  <a:pt x="26808" y="77376"/>
                </a:lnTo>
                <a:lnTo>
                  <a:pt x="26808" y="76800"/>
                </a:lnTo>
                <a:lnTo>
                  <a:pt x="27063" y="76800"/>
                </a:lnTo>
                <a:lnTo>
                  <a:pt x="27063" y="76800"/>
                </a:lnTo>
                <a:lnTo>
                  <a:pt x="27063" y="76800"/>
                </a:lnTo>
                <a:lnTo>
                  <a:pt x="27063" y="76800"/>
                </a:lnTo>
                <a:lnTo>
                  <a:pt x="27165" y="76800"/>
                </a:lnTo>
                <a:lnTo>
                  <a:pt x="27165" y="76800"/>
                </a:lnTo>
                <a:lnTo>
                  <a:pt x="27268" y="76800"/>
                </a:lnTo>
                <a:lnTo>
                  <a:pt x="27268" y="76800"/>
                </a:lnTo>
                <a:lnTo>
                  <a:pt x="27472" y="76800"/>
                </a:lnTo>
                <a:lnTo>
                  <a:pt x="27472" y="76416"/>
                </a:lnTo>
                <a:lnTo>
                  <a:pt x="27472" y="76416"/>
                </a:lnTo>
                <a:lnTo>
                  <a:pt x="27472" y="76800"/>
                </a:lnTo>
                <a:lnTo>
                  <a:pt x="27625" y="76800"/>
                </a:lnTo>
                <a:lnTo>
                  <a:pt x="27625" y="76416"/>
                </a:lnTo>
                <a:lnTo>
                  <a:pt x="27727" y="76416"/>
                </a:lnTo>
                <a:lnTo>
                  <a:pt x="27727" y="76800"/>
                </a:lnTo>
                <a:lnTo>
                  <a:pt x="27727" y="76800"/>
                </a:lnTo>
                <a:lnTo>
                  <a:pt x="27727" y="76800"/>
                </a:lnTo>
                <a:lnTo>
                  <a:pt x="27931" y="76800"/>
                </a:lnTo>
                <a:lnTo>
                  <a:pt x="27931" y="76800"/>
                </a:lnTo>
                <a:lnTo>
                  <a:pt x="27829" y="76800"/>
                </a:lnTo>
                <a:lnTo>
                  <a:pt x="27829" y="76032"/>
                </a:lnTo>
                <a:lnTo>
                  <a:pt x="27931" y="76032"/>
                </a:lnTo>
                <a:lnTo>
                  <a:pt x="27931" y="76032"/>
                </a:lnTo>
                <a:lnTo>
                  <a:pt x="28034" y="76032"/>
                </a:lnTo>
                <a:lnTo>
                  <a:pt x="28034" y="75648"/>
                </a:lnTo>
                <a:lnTo>
                  <a:pt x="28034" y="75648"/>
                </a:lnTo>
                <a:lnTo>
                  <a:pt x="28034" y="76032"/>
                </a:lnTo>
                <a:lnTo>
                  <a:pt x="28289" y="76032"/>
                </a:lnTo>
                <a:lnTo>
                  <a:pt x="28289" y="75648"/>
                </a:lnTo>
                <a:lnTo>
                  <a:pt x="28391" y="75648"/>
                </a:lnTo>
                <a:lnTo>
                  <a:pt x="28391" y="76032"/>
                </a:lnTo>
                <a:lnTo>
                  <a:pt x="28595" y="76032"/>
                </a:lnTo>
                <a:lnTo>
                  <a:pt x="28595" y="75648"/>
                </a:lnTo>
                <a:lnTo>
                  <a:pt x="28748" y="75648"/>
                </a:lnTo>
                <a:lnTo>
                  <a:pt x="28748" y="75648"/>
                </a:lnTo>
                <a:lnTo>
                  <a:pt x="28953" y="75648"/>
                </a:lnTo>
                <a:lnTo>
                  <a:pt x="28953" y="75648"/>
                </a:lnTo>
                <a:lnTo>
                  <a:pt x="28953" y="75648"/>
                </a:lnTo>
                <a:lnTo>
                  <a:pt x="28953" y="75648"/>
                </a:lnTo>
                <a:lnTo>
                  <a:pt x="28953" y="75648"/>
                </a:lnTo>
                <a:lnTo>
                  <a:pt x="28953" y="75648"/>
                </a:lnTo>
                <a:lnTo>
                  <a:pt x="29055" y="75648"/>
                </a:lnTo>
                <a:lnTo>
                  <a:pt x="29055" y="75264"/>
                </a:lnTo>
                <a:lnTo>
                  <a:pt x="29310" y="75264"/>
                </a:lnTo>
                <a:lnTo>
                  <a:pt x="29310" y="75264"/>
                </a:lnTo>
                <a:lnTo>
                  <a:pt x="29412" y="75264"/>
                </a:lnTo>
                <a:lnTo>
                  <a:pt x="29412" y="75264"/>
                </a:lnTo>
                <a:lnTo>
                  <a:pt x="29412" y="75264"/>
                </a:lnTo>
                <a:lnTo>
                  <a:pt x="29412" y="75264"/>
                </a:lnTo>
                <a:lnTo>
                  <a:pt x="29617" y="75264"/>
                </a:lnTo>
                <a:lnTo>
                  <a:pt x="29617" y="75264"/>
                </a:lnTo>
                <a:lnTo>
                  <a:pt x="29719" y="75264"/>
                </a:lnTo>
                <a:lnTo>
                  <a:pt x="29719" y="74688"/>
                </a:lnTo>
                <a:lnTo>
                  <a:pt x="30076" y="74688"/>
                </a:lnTo>
                <a:lnTo>
                  <a:pt x="30076" y="74304"/>
                </a:lnTo>
                <a:lnTo>
                  <a:pt x="30076" y="74304"/>
                </a:lnTo>
                <a:lnTo>
                  <a:pt x="30076" y="74304"/>
                </a:lnTo>
                <a:lnTo>
                  <a:pt x="30076" y="74304"/>
                </a:lnTo>
                <a:lnTo>
                  <a:pt x="30076" y="73920"/>
                </a:lnTo>
                <a:lnTo>
                  <a:pt x="30178" y="73920"/>
                </a:lnTo>
                <a:lnTo>
                  <a:pt x="30178" y="73920"/>
                </a:lnTo>
                <a:lnTo>
                  <a:pt x="30178" y="73920"/>
                </a:lnTo>
                <a:lnTo>
                  <a:pt x="30178" y="73920"/>
                </a:lnTo>
                <a:lnTo>
                  <a:pt x="30434" y="73920"/>
                </a:lnTo>
                <a:lnTo>
                  <a:pt x="30434" y="73920"/>
                </a:lnTo>
                <a:lnTo>
                  <a:pt x="30434" y="73920"/>
                </a:lnTo>
                <a:lnTo>
                  <a:pt x="30434" y="73536"/>
                </a:lnTo>
                <a:lnTo>
                  <a:pt x="30434" y="73536"/>
                </a:lnTo>
                <a:lnTo>
                  <a:pt x="30434" y="73536"/>
                </a:lnTo>
                <a:lnTo>
                  <a:pt x="30536" y="73536"/>
                </a:lnTo>
                <a:lnTo>
                  <a:pt x="30536" y="73536"/>
                </a:lnTo>
                <a:lnTo>
                  <a:pt x="30536" y="73536"/>
                </a:lnTo>
                <a:lnTo>
                  <a:pt x="30536" y="73536"/>
                </a:lnTo>
                <a:lnTo>
                  <a:pt x="30638" y="73536"/>
                </a:lnTo>
                <a:lnTo>
                  <a:pt x="30638" y="73536"/>
                </a:lnTo>
                <a:lnTo>
                  <a:pt x="30638" y="73536"/>
                </a:lnTo>
                <a:lnTo>
                  <a:pt x="30638" y="73536"/>
                </a:lnTo>
                <a:lnTo>
                  <a:pt x="30638" y="73536"/>
                </a:lnTo>
                <a:lnTo>
                  <a:pt x="30638" y="73536"/>
                </a:lnTo>
                <a:lnTo>
                  <a:pt x="30638" y="73536"/>
                </a:lnTo>
                <a:lnTo>
                  <a:pt x="30638" y="73152"/>
                </a:lnTo>
                <a:lnTo>
                  <a:pt x="30740" y="73152"/>
                </a:lnTo>
                <a:lnTo>
                  <a:pt x="30740" y="73536"/>
                </a:lnTo>
                <a:lnTo>
                  <a:pt x="30740" y="73536"/>
                </a:lnTo>
                <a:lnTo>
                  <a:pt x="30740" y="73536"/>
                </a:lnTo>
                <a:lnTo>
                  <a:pt x="30842" y="73536"/>
                </a:lnTo>
                <a:lnTo>
                  <a:pt x="30842" y="73536"/>
                </a:lnTo>
                <a:lnTo>
                  <a:pt x="30995" y="73536"/>
                </a:lnTo>
                <a:lnTo>
                  <a:pt x="30995" y="73536"/>
                </a:lnTo>
                <a:lnTo>
                  <a:pt x="31200" y="73536"/>
                </a:lnTo>
                <a:lnTo>
                  <a:pt x="31200" y="73536"/>
                </a:lnTo>
                <a:lnTo>
                  <a:pt x="31302" y="73536"/>
                </a:lnTo>
                <a:lnTo>
                  <a:pt x="31302" y="73920"/>
                </a:lnTo>
                <a:lnTo>
                  <a:pt x="31302" y="73920"/>
                </a:lnTo>
                <a:lnTo>
                  <a:pt x="31302" y="73920"/>
                </a:lnTo>
                <a:lnTo>
                  <a:pt x="31404" y="73920"/>
                </a:lnTo>
                <a:lnTo>
                  <a:pt x="31404" y="73920"/>
                </a:lnTo>
                <a:lnTo>
                  <a:pt x="31557" y="73920"/>
                </a:lnTo>
                <a:lnTo>
                  <a:pt x="31557" y="74304"/>
                </a:lnTo>
                <a:lnTo>
                  <a:pt x="31557" y="74304"/>
                </a:lnTo>
                <a:lnTo>
                  <a:pt x="31557" y="73920"/>
                </a:lnTo>
                <a:lnTo>
                  <a:pt x="31659" y="73920"/>
                </a:lnTo>
                <a:lnTo>
                  <a:pt x="31659" y="73920"/>
                </a:lnTo>
                <a:lnTo>
                  <a:pt x="31659" y="73920"/>
                </a:lnTo>
                <a:lnTo>
                  <a:pt x="31659" y="73920"/>
                </a:lnTo>
                <a:lnTo>
                  <a:pt x="31761" y="73920"/>
                </a:lnTo>
                <a:lnTo>
                  <a:pt x="31761" y="73536"/>
                </a:lnTo>
                <a:lnTo>
                  <a:pt x="31761" y="73536"/>
                </a:lnTo>
                <a:lnTo>
                  <a:pt x="31761" y="73920"/>
                </a:lnTo>
                <a:lnTo>
                  <a:pt x="31863" y="73920"/>
                </a:lnTo>
                <a:lnTo>
                  <a:pt x="31863" y="73536"/>
                </a:lnTo>
                <a:lnTo>
                  <a:pt x="31965" y="73536"/>
                </a:lnTo>
                <a:lnTo>
                  <a:pt x="31965" y="73920"/>
                </a:lnTo>
                <a:lnTo>
                  <a:pt x="31965" y="73920"/>
                </a:lnTo>
                <a:lnTo>
                  <a:pt x="31965" y="73920"/>
                </a:lnTo>
                <a:lnTo>
                  <a:pt x="32119" y="73920"/>
                </a:lnTo>
                <a:lnTo>
                  <a:pt x="32119" y="74304"/>
                </a:lnTo>
                <a:lnTo>
                  <a:pt x="32119" y="74304"/>
                </a:lnTo>
                <a:lnTo>
                  <a:pt x="32119" y="75264"/>
                </a:lnTo>
                <a:lnTo>
                  <a:pt x="32221" y="75264"/>
                </a:lnTo>
                <a:lnTo>
                  <a:pt x="32221" y="75264"/>
                </a:lnTo>
                <a:lnTo>
                  <a:pt x="32221" y="75264"/>
                </a:lnTo>
                <a:lnTo>
                  <a:pt x="32221" y="75648"/>
                </a:lnTo>
                <a:lnTo>
                  <a:pt x="32323" y="75648"/>
                </a:lnTo>
                <a:lnTo>
                  <a:pt x="32323" y="75648"/>
                </a:lnTo>
                <a:lnTo>
                  <a:pt x="32323" y="75648"/>
                </a:lnTo>
                <a:lnTo>
                  <a:pt x="32323" y="76032"/>
                </a:lnTo>
                <a:lnTo>
                  <a:pt x="32323" y="76032"/>
                </a:lnTo>
                <a:lnTo>
                  <a:pt x="32323" y="76032"/>
                </a:lnTo>
                <a:lnTo>
                  <a:pt x="32323" y="76032"/>
                </a:lnTo>
                <a:lnTo>
                  <a:pt x="32323" y="76800"/>
                </a:lnTo>
                <a:lnTo>
                  <a:pt x="32119" y="76800"/>
                </a:lnTo>
                <a:lnTo>
                  <a:pt x="32119" y="76800"/>
                </a:lnTo>
                <a:lnTo>
                  <a:pt x="32221" y="76800"/>
                </a:lnTo>
                <a:lnTo>
                  <a:pt x="32221" y="77376"/>
                </a:lnTo>
                <a:lnTo>
                  <a:pt x="32221" y="77376"/>
                </a:lnTo>
                <a:lnTo>
                  <a:pt x="32221" y="77376"/>
                </a:lnTo>
                <a:lnTo>
                  <a:pt x="32323" y="77376"/>
                </a:lnTo>
                <a:lnTo>
                  <a:pt x="32323" y="77376"/>
                </a:lnTo>
                <a:lnTo>
                  <a:pt x="32527" y="77376"/>
                </a:lnTo>
                <a:lnTo>
                  <a:pt x="32527" y="77376"/>
                </a:lnTo>
                <a:lnTo>
                  <a:pt x="32680" y="77376"/>
                </a:lnTo>
                <a:lnTo>
                  <a:pt x="32680" y="77376"/>
                </a:lnTo>
                <a:lnTo>
                  <a:pt x="32885" y="77376"/>
                </a:lnTo>
                <a:lnTo>
                  <a:pt x="32885" y="77376"/>
                </a:lnTo>
                <a:lnTo>
                  <a:pt x="32885" y="77376"/>
                </a:lnTo>
                <a:lnTo>
                  <a:pt x="32885" y="77376"/>
                </a:lnTo>
                <a:lnTo>
                  <a:pt x="32987" y="77376"/>
                </a:lnTo>
                <a:lnTo>
                  <a:pt x="32987" y="76800"/>
                </a:lnTo>
                <a:lnTo>
                  <a:pt x="32885" y="76800"/>
                </a:lnTo>
                <a:lnTo>
                  <a:pt x="32885" y="76800"/>
                </a:lnTo>
                <a:lnTo>
                  <a:pt x="32885" y="76800"/>
                </a:lnTo>
                <a:lnTo>
                  <a:pt x="32885" y="76800"/>
                </a:lnTo>
                <a:lnTo>
                  <a:pt x="32987" y="76800"/>
                </a:lnTo>
                <a:lnTo>
                  <a:pt x="32987" y="76800"/>
                </a:lnTo>
                <a:lnTo>
                  <a:pt x="32987" y="76800"/>
                </a:lnTo>
                <a:lnTo>
                  <a:pt x="32987" y="76800"/>
                </a:lnTo>
                <a:lnTo>
                  <a:pt x="33089" y="76800"/>
                </a:lnTo>
                <a:lnTo>
                  <a:pt x="33089" y="77376"/>
                </a:lnTo>
                <a:lnTo>
                  <a:pt x="33089" y="77376"/>
                </a:lnTo>
                <a:lnTo>
                  <a:pt x="33089" y="77376"/>
                </a:lnTo>
                <a:lnTo>
                  <a:pt x="33242" y="77376"/>
                </a:lnTo>
                <a:lnTo>
                  <a:pt x="33242" y="77376"/>
                </a:lnTo>
                <a:lnTo>
                  <a:pt x="33089" y="77376"/>
                </a:lnTo>
                <a:lnTo>
                  <a:pt x="33089" y="77760"/>
                </a:lnTo>
                <a:lnTo>
                  <a:pt x="33242" y="77760"/>
                </a:lnTo>
                <a:lnTo>
                  <a:pt x="33242" y="77760"/>
                </a:lnTo>
                <a:lnTo>
                  <a:pt x="33089" y="77760"/>
                </a:lnTo>
                <a:lnTo>
                  <a:pt x="33089" y="78144"/>
                </a:lnTo>
                <a:lnTo>
                  <a:pt x="33242" y="78144"/>
                </a:lnTo>
                <a:lnTo>
                  <a:pt x="33242" y="78144"/>
                </a:lnTo>
                <a:lnTo>
                  <a:pt x="33242" y="78144"/>
                </a:lnTo>
                <a:lnTo>
                  <a:pt x="33242" y="78144"/>
                </a:lnTo>
                <a:lnTo>
                  <a:pt x="33242" y="78144"/>
                </a:lnTo>
                <a:lnTo>
                  <a:pt x="33242" y="77760"/>
                </a:lnTo>
                <a:lnTo>
                  <a:pt x="33344" y="77760"/>
                </a:lnTo>
                <a:lnTo>
                  <a:pt x="33344" y="78144"/>
                </a:lnTo>
                <a:lnTo>
                  <a:pt x="33344" y="78144"/>
                </a:lnTo>
                <a:lnTo>
                  <a:pt x="33344" y="77760"/>
                </a:lnTo>
                <a:lnTo>
                  <a:pt x="33344" y="77760"/>
                </a:lnTo>
                <a:lnTo>
                  <a:pt x="33344" y="77760"/>
                </a:lnTo>
                <a:lnTo>
                  <a:pt x="33242" y="77760"/>
                </a:lnTo>
                <a:lnTo>
                  <a:pt x="33242" y="77376"/>
                </a:lnTo>
                <a:lnTo>
                  <a:pt x="33548" y="77376"/>
                </a:lnTo>
                <a:lnTo>
                  <a:pt x="33548" y="77760"/>
                </a:lnTo>
                <a:lnTo>
                  <a:pt x="33548" y="77760"/>
                </a:lnTo>
                <a:lnTo>
                  <a:pt x="33548" y="77760"/>
                </a:lnTo>
                <a:lnTo>
                  <a:pt x="33651" y="77760"/>
                </a:lnTo>
                <a:lnTo>
                  <a:pt x="33651" y="77760"/>
                </a:lnTo>
                <a:lnTo>
                  <a:pt x="33651" y="77760"/>
                </a:lnTo>
                <a:lnTo>
                  <a:pt x="33651" y="78144"/>
                </a:lnTo>
                <a:lnTo>
                  <a:pt x="33906" y="78144"/>
                </a:lnTo>
                <a:lnTo>
                  <a:pt x="33906" y="77760"/>
                </a:lnTo>
                <a:lnTo>
                  <a:pt x="33906" y="77760"/>
                </a:lnTo>
                <a:lnTo>
                  <a:pt x="33906" y="78144"/>
                </a:lnTo>
                <a:lnTo>
                  <a:pt x="34008" y="78144"/>
                </a:lnTo>
                <a:lnTo>
                  <a:pt x="34008" y="77760"/>
                </a:lnTo>
                <a:lnTo>
                  <a:pt x="34008" y="77760"/>
                </a:lnTo>
                <a:lnTo>
                  <a:pt x="34008" y="77760"/>
                </a:lnTo>
                <a:lnTo>
                  <a:pt x="34110" y="77760"/>
                </a:lnTo>
                <a:lnTo>
                  <a:pt x="34110" y="77760"/>
                </a:lnTo>
                <a:lnTo>
                  <a:pt x="34110" y="77760"/>
                </a:lnTo>
                <a:lnTo>
                  <a:pt x="34110" y="77760"/>
                </a:lnTo>
                <a:lnTo>
                  <a:pt x="34110" y="77760"/>
                </a:lnTo>
                <a:lnTo>
                  <a:pt x="34110" y="78144"/>
                </a:lnTo>
                <a:lnTo>
                  <a:pt x="34110" y="78144"/>
                </a:lnTo>
                <a:lnTo>
                  <a:pt x="34110" y="78144"/>
                </a:lnTo>
                <a:lnTo>
                  <a:pt x="33906" y="78144"/>
                </a:lnTo>
                <a:lnTo>
                  <a:pt x="33906" y="78528"/>
                </a:lnTo>
                <a:lnTo>
                  <a:pt x="33906" y="78528"/>
                </a:lnTo>
                <a:lnTo>
                  <a:pt x="33906" y="78528"/>
                </a:lnTo>
                <a:lnTo>
                  <a:pt x="33906" y="78528"/>
                </a:lnTo>
                <a:lnTo>
                  <a:pt x="33906" y="78528"/>
                </a:lnTo>
                <a:lnTo>
                  <a:pt x="33906" y="78528"/>
                </a:lnTo>
                <a:lnTo>
                  <a:pt x="33906" y="78912"/>
                </a:lnTo>
                <a:lnTo>
                  <a:pt x="33804" y="78912"/>
                </a:lnTo>
                <a:lnTo>
                  <a:pt x="33804" y="79488"/>
                </a:lnTo>
                <a:lnTo>
                  <a:pt x="33804" y="79488"/>
                </a:lnTo>
                <a:lnTo>
                  <a:pt x="33804" y="79488"/>
                </a:lnTo>
                <a:lnTo>
                  <a:pt x="33906" y="79488"/>
                </a:lnTo>
                <a:lnTo>
                  <a:pt x="33906" y="79872"/>
                </a:lnTo>
                <a:lnTo>
                  <a:pt x="34008" y="79872"/>
                </a:lnTo>
                <a:lnTo>
                  <a:pt x="34008" y="79488"/>
                </a:lnTo>
                <a:lnTo>
                  <a:pt x="34008" y="79488"/>
                </a:lnTo>
                <a:lnTo>
                  <a:pt x="34008" y="79488"/>
                </a:lnTo>
                <a:lnTo>
                  <a:pt x="34110" y="79488"/>
                </a:lnTo>
                <a:lnTo>
                  <a:pt x="34110" y="79488"/>
                </a:lnTo>
                <a:lnTo>
                  <a:pt x="34110" y="79488"/>
                </a:lnTo>
                <a:lnTo>
                  <a:pt x="34110" y="78912"/>
                </a:lnTo>
                <a:lnTo>
                  <a:pt x="34212" y="78912"/>
                </a:lnTo>
                <a:lnTo>
                  <a:pt x="34212" y="79488"/>
                </a:lnTo>
                <a:lnTo>
                  <a:pt x="34212" y="79488"/>
                </a:lnTo>
                <a:lnTo>
                  <a:pt x="34212" y="78912"/>
                </a:lnTo>
                <a:lnTo>
                  <a:pt x="34468" y="78912"/>
                </a:lnTo>
                <a:lnTo>
                  <a:pt x="34468" y="79488"/>
                </a:lnTo>
                <a:lnTo>
                  <a:pt x="34468" y="79488"/>
                </a:lnTo>
                <a:lnTo>
                  <a:pt x="34468" y="79488"/>
                </a:lnTo>
                <a:lnTo>
                  <a:pt x="34570" y="79488"/>
                </a:lnTo>
                <a:lnTo>
                  <a:pt x="34570" y="79488"/>
                </a:lnTo>
                <a:lnTo>
                  <a:pt x="34570" y="79488"/>
                </a:lnTo>
                <a:lnTo>
                  <a:pt x="34570" y="79488"/>
                </a:lnTo>
                <a:lnTo>
                  <a:pt x="34570" y="79488"/>
                </a:lnTo>
                <a:lnTo>
                  <a:pt x="34570" y="79872"/>
                </a:lnTo>
                <a:lnTo>
                  <a:pt x="34672" y="79872"/>
                </a:lnTo>
                <a:lnTo>
                  <a:pt x="34672" y="79488"/>
                </a:lnTo>
                <a:lnTo>
                  <a:pt x="34672" y="79488"/>
                </a:lnTo>
                <a:lnTo>
                  <a:pt x="34672" y="78912"/>
                </a:lnTo>
                <a:lnTo>
                  <a:pt x="34774" y="78912"/>
                </a:lnTo>
                <a:lnTo>
                  <a:pt x="34774" y="78528"/>
                </a:lnTo>
                <a:lnTo>
                  <a:pt x="34927" y="78528"/>
                </a:lnTo>
                <a:lnTo>
                  <a:pt x="34927" y="78528"/>
                </a:lnTo>
                <a:lnTo>
                  <a:pt x="35029" y="78528"/>
                </a:lnTo>
                <a:lnTo>
                  <a:pt x="35029" y="78528"/>
                </a:lnTo>
                <a:lnTo>
                  <a:pt x="35131" y="78528"/>
                </a:lnTo>
                <a:lnTo>
                  <a:pt x="35131" y="78528"/>
                </a:lnTo>
                <a:lnTo>
                  <a:pt x="35234" y="78528"/>
                </a:lnTo>
                <a:lnTo>
                  <a:pt x="35234" y="78144"/>
                </a:lnTo>
                <a:lnTo>
                  <a:pt x="35234" y="78144"/>
                </a:lnTo>
                <a:lnTo>
                  <a:pt x="35234" y="78144"/>
                </a:lnTo>
                <a:lnTo>
                  <a:pt x="35336" y="78144"/>
                </a:lnTo>
                <a:lnTo>
                  <a:pt x="35336" y="78144"/>
                </a:lnTo>
                <a:lnTo>
                  <a:pt x="35489" y="78144"/>
                </a:lnTo>
                <a:lnTo>
                  <a:pt x="35489" y="77760"/>
                </a:lnTo>
                <a:lnTo>
                  <a:pt x="35336" y="77760"/>
                </a:lnTo>
                <a:lnTo>
                  <a:pt x="35336" y="77760"/>
                </a:lnTo>
                <a:lnTo>
                  <a:pt x="35489" y="77760"/>
                </a:lnTo>
                <a:lnTo>
                  <a:pt x="35489" y="77376"/>
                </a:lnTo>
                <a:lnTo>
                  <a:pt x="35591" y="77376"/>
                </a:lnTo>
                <a:lnTo>
                  <a:pt x="35591" y="77376"/>
                </a:lnTo>
                <a:lnTo>
                  <a:pt x="35795" y="77376"/>
                </a:lnTo>
                <a:lnTo>
                  <a:pt x="35795" y="77376"/>
                </a:lnTo>
                <a:lnTo>
                  <a:pt x="35897" y="77376"/>
                </a:lnTo>
                <a:lnTo>
                  <a:pt x="35897" y="77376"/>
                </a:lnTo>
                <a:lnTo>
                  <a:pt x="35897" y="77376"/>
                </a:lnTo>
                <a:lnTo>
                  <a:pt x="35897" y="76800"/>
                </a:lnTo>
                <a:lnTo>
                  <a:pt x="36255" y="76800"/>
                </a:lnTo>
                <a:lnTo>
                  <a:pt x="36255" y="76800"/>
                </a:lnTo>
                <a:lnTo>
                  <a:pt x="36357" y="76800"/>
                </a:lnTo>
                <a:lnTo>
                  <a:pt x="36357" y="76416"/>
                </a:lnTo>
                <a:lnTo>
                  <a:pt x="36459" y="76416"/>
                </a:lnTo>
                <a:lnTo>
                  <a:pt x="36459" y="76416"/>
                </a:lnTo>
                <a:lnTo>
                  <a:pt x="36459" y="76416"/>
                </a:lnTo>
                <a:lnTo>
                  <a:pt x="36459" y="76416"/>
                </a:lnTo>
                <a:lnTo>
                  <a:pt x="36459" y="76416"/>
                </a:lnTo>
                <a:lnTo>
                  <a:pt x="36459" y="76800"/>
                </a:lnTo>
                <a:lnTo>
                  <a:pt x="36459" y="76800"/>
                </a:lnTo>
                <a:lnTo>
                  <a:pt x="36459" y="76800"/>
                </a:lnTo>
                <a:lnTo>
                  <a:pt x="36459" y="76800"/>
                </a:lnTo>
                <a:lnTo>
                  <a:pt x="36459" y="77376"/>
                </a:lnTo>
                <a:lnTo>
                  <a:pt x="36357" y="77376"/>
                </a:lnTo>
                <a:lnTo>
                  <a:pt x="36357" y="77376"/>
                </a:lnTo>
                <a:lnTo>
                  <a:pt x="36357" y="77376"/>
                </a:lnTo>
                <a:lnTo>
                  <a:pt x="36357" y="77376"/>
                </a:lnTo>
                <a:lnTo>
                  <a:pt x="36255" y="77376"/>
                </a:lnTo>
                <a:lnTo>
                  <a:pt x="36255" y="77376"/>
                </a:lnTo>
                <a:lnTo>
                  <a:pt x="36153" y="77376"/>
                </a:lnTo>
                <a:lnTo>
                  <a:pt x="36153" y="77376"/>
                </a:lnTo>
                <a:lnTo>
                  <a:pt x="36153" y="77376"/>
                </a:lnTo>
                <a:lnTo>
                  <a:pt x="36153" y="77760"/>
                </a:lnTo>
                <a:lnTo>
                  <a:pt x="36153" y="77760"/>
                </a:lnTo>
                <a:lnTo>
                  <a:pt x="36153" y="77760"/>
                </a:lnTo>
                <a:lnTo>
                  <a:pt x="36255" y="77760"/>
                </a:lnTo>
                <a:lnTo>
                  <a:pt x="36255" y="77760"/>
                </a:lnTo>
                <a:lnTo>
                  <a:pt x="36255" y="77760"/>
                </a:lnTo>
                <a:lnTo>
                  <a:pt x="36255" y="78144"/>
                </a:lnTo>
                <a:lnTo>
                  <a:pt x="36255" y="78144"/>
                </a:lnTo>
                <a:lnTo>
                  <a:pt x="36255" y="78144"/>
                </a:lnTo>
                <a:lnTo>
                  <a:pt x="36357" y="78144"/>
                </a:lnTo>
                <a:lnTo>
                  <a:pt x="36357" y="78144"/>
                </a:lnTo>
                <a:lnTo>
                  <a:pt x="36357" y="78144"/>
                </a:lnTo>
                <a:lnTo>
                  <a:pt x="36357" y="78528"/>
                </a:lnTo>
                <a:lnTo>
                  <a:pt x="36459" y="78528"/>
                </a:lnTo>
                <a:lnTo>
                  <a:pt x="36459" y="78528"/>
                </a:lnTo>
                <a:lnTo>
                  <a:pt x="36459" y="78528"/>
                </a:lnTo>
                <a:lnTo>
                  <a:pt x="36459" y="78528"/>
                </a:lnTo>
                <a:lnTo>
                  <a:pt x="36612" y="78528"/>
                </a:lnTo>
                <a:lnTo>
                  <a:pt x="36612" y="78912"/>
                </a:lnTo>
                <a:lnTo>
                  <a:pt x="36612" y="78912"/>
                </a:lnTo>
                <a:lnTo>
                  <a:pt x="36612" y="78912"/>
                </a:lnTo>
                <a:lnTo>
                  <a:pt x="36714" y="78912"/>
                </a:lnTo>
                <a:lnTo>
                  <a:pt x="36714" y="78912"/>
                </a:lnTo>
                <a:lnTo>
                  <a:pt x="36817" y="78912"/>
                </a:lnTo>
                <a:lnTo>
                  <a:pt x="36817" y="79488"/>
                </a:lnTo>
                <a:lnTo>
                  <a:pt x="36817" y="79488"/>
                </a:lnTo>
                <a:lnTo>
                  <a:pt x="36817" y="79488"/>
                </a:lnTo>
                <a:lnTo>
                  <a:pt x="36919" y="79488"/>
                </a:lnTo>
                <a:lnTo>
                  <a:pt x="36919" y="79488"/>
                </a:lnTo>
                <a:lnTo>
                  <a:pt x="36919" y="79488"/>
                </a:lnTo>
                <a:lnTo>
                  <a:pt x="36919" y="79872"/>
                </a:lnTo>
                <a:lnTo>
                  <a:pt x="37021" y="79872"/>
                </a:lnTo>
                <a:lnTo>
                  <a:pt x="37021" y="79872"/>
                </a:lnTo>
                <a:lnTo>
                  <a:pt x="37021" y="79872"/>
                </a:lnTo>
                <a:lnTo>
                  <a:pt x="37021" y="79872"/>
                </a:lnTo>
                <a:lnTo>
                  <a:pt x="37174" y="79872"/>
                </a:lnTo>
                <a:lnTo>
                  <a:pt x="37174" y="80256"/>
                </a:lnTo>
                <a:lnTo>
                  <a:pt x="37174" y="80256"/>
                </a:lnTo>
                <a:lnTo>
                  <a:pt x="37174" y="80256"/>
                </a:lnTo>
                <a:lnTo>
                  <a:pt x="37276" y="80256"/>
                </a:lnTo>
                <a:lnTo>
                  <a:pt x="37276" y="80256"/>
                </a:lnTo>
                <a:lnTo>
                  <a:pt x="37276" y="80256"/>
                </a:lnTo>
                <a:lnTo>
                  <a:pt x="37276" y="80640"/>
                </a:lnTo>
                <a:lnTo>
                  <a:pt x="37276" y="80640"/>
                </a:lnTo>
                <a:lnTo>
                  <a:pt x="37276" y="80640"/>
                </a:lnTo>
                <a:lnTo>
                  <a:pt x="37276" y="80640"/>
                </a:lnTo>
                <a:lnTo>
                  <a:pt x="37276" y="80640"/>
                </a:lnTo>
                <a:lnTo>
                  <a:pt x="37378" y="80640"/>
                </a:lnTo>
                <a:lnTo>
                  <a:pt x="37378" y="81024"/>
                </a:lnTo>
                <a:lnTo>
                  <a:pt x="37378" y="81024"/>
                </a:lnTo>
                <a:lnTo>
                  <a:pt x="37378" y="81024"/>
                </a:lnTo>
                <a:lnTo>
                  <a:pt x="37378" y="81024"/>
                </a:lnTo>
                <a:lnTo>
                  <a:pt x="37378" y="81024"/>
                </a:lnTo>
                <a:lnTo>
                  <a:pt x="37480" y="81024"/>
                </a:lnTo>
                <a:lnTo>
                  <a:pt x="37480" y="81600"/>
                </a:lnTo>
                <a:lnTo>
                  <a:pt x="37480" y="81600"/>
                </a:lnTo>
                <a:lnTo>
                  <a:pt x="37480" y="81600"/>
                </a:lnTo>
                <a:lnTo>
                  <a:pt x="37480" y="81600"/>
                </a:lnTo>
                <a:lnTo>
                  <a:pt x="37480" y="81600"/>
                </a:lnTo>
                <a:lnTo>
                  <a:pt x="37480" y="81600"/>
                </a:lnTo>
                <a:lnTo>
                  <a:pt x="37480" y="81984"/>
                </a:lnTo>
                <a:lnTo>
                  <a:pt x="37582" y="81984"/>
                </a:lnTo>
                <a:lnTo>
                  <a:pt x="37582" y="81984"/>
                </a:lnTo>
                <a:lnTo>
                  <a:pt x="37582" y="81984"/>
                </a:lnTo>
                <a:lnTo>
                  <a:pt x="37582" y="81984"/>
                </a:lnTo>
                <a:lnTo>
                  <a:pt x="37582" y="81984"/>
                </a:lnTo>
                <a:lnTo>
                  <a:pt x="37582" y="81984"/>
                </a:lnTo>
                <a:lnTo>
                  <a:pt x="37582" y="81984"/>
                </a:lnTo>
                <a:lnTo>
                  <a:pt x="37582" y="82368"/>
                </a:lnTo>
                <a:lnTo>
                  <a:pt x="37685" y="82368"/>
                </a:lnTo>
                <a:lnTo>
                  <a:pt x="37685" y="82368"/>
                </a:lnTo>
                <a:lnTo>
                  <a:pt x="37685" y="82368"/>
                </a:lnTo>
                <a:lnTo>
                  <a:pt x="37685" y="82368"/>
                </a:lnTo>
                <a:lnTo>
                  <a:pt x="37685" y="82368"/>
                </a:lnTo>
                <a:lnTo>
                  <a:pt x="37685" y="82752"/>
                </a:lnTo>
                <a:lnTo>
                  <a:pt x="37838" y="82752"/>
                </a:lnTo>
                <a:lnTo>
                  <a:pt x="37838" y="82752"/>
                </a:lnTo>
                <a:lnTo>
                  <a:pt x="37838" y="82752"/>
                </a:lnTo>
                <a:lnTo>
                  <a:pt x="37838" y="83136"/>
                </a:lnTo>
                <a:lnTo>
                  <a:pt x="37838" y="83136"/>
                </a:lnTo>
                <a:lnTo>
                  <a:pt x="37838" y="83136"/>
                </a:lnTo>
                <a:lnTo>
                  <a:pt x="37838" y="83136"/>
                </a:lnTo>
                <a:lnTo>
                  <a:pt x="37838" y="83136"/>
                </a:lnTo>
                <a:lnTo>
                  <a:pt x="37940" y="83136"/>
                </a:lnTo>
                <a:lnTo>
                  <a:pt x="37940" y="83712"/>
                </a:lnTo>
                <a:lnTo>
                  <a:pt x="37940" y="83712"/>
                </a:lnTo>
                <a:lnTo>
                  <a:pt x="37940" y="83712"/>
                </a:lnTo>
                <a:lnTo>
                  <a:pt x="37940" y="83712"/>
                </a:lnTo>
                <a:lnTo>
                  <a:pt x="37940" y="83712"/>
                </a:lnTo>
                <a:lnTo>
                  <a:pt x="38042" y="83712"/>
                </a:lnTo>
                <a:lnTo>
                  <a:pt x="38042" y="84096"/>
                </a:lnTo>
                <a:lnTo>
                  <a:pt x="38042" y="84096"/>
                </a:lnTo>
                <a:lnTo>
                  <a:pt x="38042" y="84480"/>
                </a:lnTo>
                <a:lnTo>
                  <a:pt x="38042" y="84480"/>
                </a:lnTo>
                <a:lnTo>
                  <a:pt x="38042" y="84480"/>
                </a:lnTo>
                <a:lnTo>
                  <a:pt x="38144" y="84480"/>
                </a:lnTo>
                <a:lnTo>
                  <a:pt x="38144" y="84480"/>
                </a:lnTo>
                <a:lnTo>
                  <a:pt x="38144" y="84480"/>
                </a:lnTo>
                <a:lnTo>
                  <a:pt x="38144" y="84864"/>
                </a:lnTo>
                <a:lnTo>
                  <a:pt x="38144" y="84864"/>
                </a:lnTo>
                <a:lnTo>
                  <a:pt x="38144" y="84864"/>
                </a:lnTo>
                <a:lnTo>
                  <a:pt x="38144" y="84864"/>
                </a:lnTo>
                <a:lnTo>
                  <a:pt x="38144" y="84864"/>
                </a:lnTo>
                <a:lnTo>
                  <a:pt x="38246" y="84864"/>
                </a:lnTo>
                <a:lnTo>
                  <a:pt x="38246" y="85248"/>
                </a:lnTo>
                <a:lnTo>
                  <a:pt x="38246" y="85248"/>
                </a:lnTo>
                <a:lnTo>
                  <a:pt x="38246" y="85248"/>
                </a:lnTo>
                <a:lnTo>
                  <a:pt x="38246" y="85248"/>
                </a:lnTo>
                <a:lnTo>
                  <a:pt x="38246" y="85824"/>
                </a:lnTo>
                <a:lnTo>
                  <a:pt x="38400" y="85824"/>
                </a:lnTo>
                <a:lnTo>
                  <a:pt x="38400" y="85824"/>
                </a:lnTo>
                <a:lnTo>
                  <a:pt x="38400" y="85824"/>
                </a:lnTo>
                <a:lnTo>
                  <a:pt x="38400" y="86208"/>
                </a:lnTo>
                <a:lnTo>
                  <a:pt x="38400" y="86208"/>
                </a:lnTo>
                <a:lnTo>
                  <a:pt x="38400" y="86208"/>
                </a:lnTo>
                <a:lnTo>
                  <a:pt x="38400" y="86208"/>
                </a:lnTo>
                <a:lnTo>
                  <a:pt x="38400" y="86208"/>
                </a:lnTo>
                <a:lnTo>
                  <a:pt x="38502" y="86208"/>
                </a:lnTo>
                <a:lnTo>
                  <a:pt x="38502" y="86592"/>
                </a:lnTo>
                <a:lnTo>
                  <a:pt x="38502" y="86592"/>
                </a:lnTo>
                <a:lnTo>
                  <a:pt x="38502" y="86592"/>
                </a:lnTo>
                <a:lnTo>
                  <a:pt x="38502" y="86592"/>
                </a:lnTo>
                <a:lnTo>
                  <a:pt x="38502" y="86976"/>
                </a:lnTo>
                <a:lnTo>
                  <a:pt x="38502" y="86976"/>
                </a:lnTo>
                <a:lnTo>
                  <a:pt x="38502" y="86976"/>
                </a:lnTo>
                <a:lnTo>
                  <a:pt x="38604" y="86976"/>
                </a:lnTo>
                <a:lnTo>
                  <a:pt x="38604" y="86976"/>
                </a:lnTo>
                <a:lnTo>
                  <a:pt x="38604" y="86976"/>
                </a:lnTo>
                <a:lnTo>
                  <a:pt x="38604" y="87360"/>
                </a:lnTo>
                <a:lnTo>
                  <a:pt x="38604" y="87360"/>
                </a:lnTo>
                <a:lnTo>
                  <a:pt x="38604" y="87360"/>
                </a:lnTo>
                <a:lnTo>
                  <a:pt x="38706" y="87360"/>
                </a:lnTo>
                <a:lnTo>
                  <a:pt x="38706" y="87936"/>
                </a:lnTo>
                <a:lnTo>
                  <a:pt x="38706" y="87936"/>
                </a:lnTo>
                <a:lnTo>
                  <a:pt x="38706" y="87936"/>
                </a:lnTo>
                <a:lnTo>
                  <a:pt x="38706" y="87936"/>
                </a:lnTo>
                <a:lnTo>
                  <a:pt x="38706" y="88320"/>
                </a:lnTo>
                <a:lnTo>
                  <a:pt x="38706" y="88320"/>
                </a:lnTo>
                <a:lnTo>
                  <a:pt x="38706" y="88320"/>
                </a:lnTo>
                <a:lnTo>
                  <a:pt x="38808" y="88320"/>
                </a:lnTo>
                <a:lnTo>
                  <a:pt x="38808" y="88320"/>
                </a:lnTo>
                <a:lnTo>
                  <a:pt x="38808" y="88320"/>
                </a:lnTo>
                <a:lnTo>
                  <a:pt x="38808" y="88320"/>
                </a:lnTo>
                <a:lnTo>
                  <a:pt x="38961" y="88320"/>
                </a:lnTo>
                <a:lnTo>
                  <a:pt x="38961" y="87936"/>
                </a:lnTo>
                <a:lnTo>
                  <a:pt x="39063" y="87936"/>
                </a:lnTo>
                <a:lnTo>
                  <a:pt x="39063" y="87936"/>
                </a:lnTo>
                <a:lnTo>
                  <a:pt x="39063" y="87936"/>
                </a:lnTo>
                <a:lnTo>
                  <a:pt x="39063" y="87360"/>
                </a:lnTo>
                <a:lnTo>
                  <a:pt x="39063" y="87360"/>
                </a:lnTo>
                <a:lnTo>
                  <a:pt x="39063" y="86976"/>
                </a:lnTo>
                <a:lnTo>
                  <a:pt x="39063" y="86976"/>
                </a:lnTo>
                <a:lnTo>
                  <a:pt x="39063" y="86976"/>
                </a:lnTo>
                <a:lnTo>
                  <a:pt x="39165" y="86976"/>
                </a:lnTo>
                <a:lnTo>
                  <a:pt x="39165" y="86592"/>
                </a:lnTo>
                <a:lnTo>
                  <a:pt x="39370" y="86592"/>
                </a:lnTo>
                <a:lnTo>
                  <a:pt x="39370" y="86976"/>
                </a:lnTo>
                <a:lnTo>
                  <a:pt x="39370" y="86976"/>
                </a:lnTo>
                <a:lnTo>
                  <a:pt x="39370" y="86976"/>
                </a:lnTo>
                <a:lnTo>
                  <a:pt x="39523" y="86976"/>
                </a:lnTo>
                <a:lnTo>
                  <a:pt x="39523" y="86976"/>
                </a:lnTo>
                <a:lnTo>
                  <a:pt x="39523" y="86976"/>
                </a:lnTo>
                <a:lnTo>
                  <a:pt x="39523" y="86976"/>
                </a:lnTo>
                <a:lnTo>
                  <a:pt x="39625" y="86976"/>
                </a:lnTo>
                <a:lnTo>
                  <a:pt x="39625" y="87360"/>
                </a:lnTo>
                <a:lnTo>
                  <a:pt x="39625" y="87360"/>
                </a:lnTo>
                <a:lnTo>
                  <a:pt x="39625" y="87360"/>
                </a:lnTo>
                <a:lnTo>
                  <a:pt x="39523" y="87360"/>
                </a:lnTo>
                <a:lnTo>
                  <a:pt x="39523" y="87936"/>
                </a:lnTo>
                <a:lnTo>
                  <a:pt x="39727" y="87936"/>
                </a:lnTo>
                <a:lnTo>
                  <a:pt x="39727" y="87936"/>
                </a:lnTo>
                <a:lnTo>
                  <a:pt x="39727" y="87936"/>
                </a:lnTo>
                <a:lnTo>
                  <a:pt x="39727" y="87936"/>
                </a:lnTo>
                <a:lnTo>
                  <a:pt x="39829" y="87936"/>
                </a:lnTo>
                <a:lnTo>
                  <a:pt x="39829" y="87936"/>
                </a:lnTo>
                <a:lnTo>
                  <a:pt x="39829" y="87936"/>
                </a:lnTo>
                <a:lnTo>
                  <a:pt x="39829" y="88704"/>
                </a:lnTo>
                <a:lnTo>
                  <a:pt x="40085" y="88704"/>
                </a:lnTo>
                <a:lnTo>
                  <a:pt x="40085" y="88320"/>
                </a:lnTo>
                <a:lnTo>
                  <a:pt x="40289" y="88320"/>
                </a:lnTo>
                <a:lnTo>
                  <a:pt x="40289" y="88704"/>
                </a:lnTo>
                <a:lnTo>
                  <a:pt x="40391" y="88704"/>
                </a:lnTo>
                <a:lnTo>
                  <a:pt x="40391" y="88320"/>
                </a:lnTo>
                <a:lnTo>
                  <a:pt x="40493" y="88320"/>
                </a:lnTo>
                <a:lnTo>
                  <a:pt x="40493" y="88704"/>
                </a:lnTo>
                <a:lnTo>
                  <a:pt x="40646" y="88704"/>
                </a:lnTo>
                <a:lnTo>
                  <a:pt x="40646" y="88320"/>
                </a:lnTo>
                <a:lnTo>
                  <a:pt x="40748" y="88320"/>
                </a:lnTo>
                <a:lnTo>
                  <a:pt x="40748" y="87936"/>
                </a:lnTo>
                <a:lnTo>
                  <a:pt x="40953" y="87936"/>
                </a:lnTo>
                <a:lnTo>
                  <a:pt x="40953" y="87936"/>
                </a:lnTo>
                <a:lnTo>
                  <a:pt x="41055" y="87936"/>
                </a:lnTo>
                <a:lnTo>
                  <a:pt x="41055" y="87936"/>
                </a:lnTo>
                <a:lnTo>
                  <a:pt x="41310" y="87936"/>
                </a:lnTo>
                <a:lnTo>
                  <a:pt x="41310" y="87936"/>
                </a:lnTo>
                <a:lnTo>
                  <a:pt x="41412" y="87936"/>
                </a:lnTo>
                <a:lnTo>
                  <a:pt x="41412" y="87936"/>
                </a:lnTo>
                <a:lnTo>
                  <a:pt x="41514" y="87936"/>
                </a:lnTo>
                <a:lnTo>
                  <a:pt x="41514" y="88320"/>
                </a:lnTo>
                <a:lnTo>
                  <a:pt x="41617" y="88320"/>
                </a:lnTo>
                <a:lnTo>
                  <a:pt x="41617" y="88320"/>
                </a:lnTo>
                <a:lnTo>
                  <a:pt x="41617" y="88320"/>
                </a:lnTo>
                <a:lnTo>
                  <a:pt x="41617" y="88320"/>
                </a:lnTo>
                <a:lnTo>
                  <a:pt x="41617" y="88320"/>
                </a:lnTo>
                <a:lnTo>
                  <a:pt x="41617" y="88704"/>
                </a:lnTo>
                <a:lnTo>
                  <a:pt x="41770" y="88704"/>
                </a:lnTo>
                <a:lnTo>
                  <a:pt x="41770" y="88704"/>
                </a:lnTo>
                <a:lnTo>
                  <a:pt x="41770" y="88704"/>
                </a:lnTo>
                <a:lnTo>
                  <a:pt x="41770" y="89088"/>
                </a:lnTo>
                <a:lnTo>
                  <a:pt x="41770" y="89088"/>
                </a:lnTo>
                <a:lnTo>
                  <a:pt x="41770" y="89088"/>
                </a:lnTo>
                <a:lnTo>
                  <a:pt x="41872" y="89088"/>
                </a:lnTo>
                <a:lnTo>
                  <a:pt x="41872" y="89088"/>
                </a:lnTo>
                <a:lnTo>
                  <a:pt x="41872" y="89088"/>
                </a:lnTo>
                <a:lnTo>
                  <a:pt x="41872" y="89472"/>
                </a:lnTo>
                <a:lnTo>
                  <a:pt x="41872" y="89472"/>
                </a:lnTo>
                <a:lnTo>
                  <a:pt x="41872" y="90432"/>
                </a:lnTo>
                <a:lnTo>
                  <a:pt x="41974" y="90432"/>
                </a:lnTo>
                <a:lnTo>
                  <a:pt x="41974" y="90432"/>
                </a:lnTo>
                <a:lnTo>
                  <a:pt x="41974" y="90432"/>
                </a:lnTo>
                <a:lnTo>
                  <a:pt x="41974" y="90432"/>
                </a:lnTo>
                <a:lnTo>
                  <a:pt x="42076" y="90432"/>
                </a:lnTo>
                <a:lnTo>
                  <a:pt x="42076" y="90432"/>
                </a:lnTo>
                <a:lnTo>
                  <a:pt x="42178" y="90432"/>
                </a:lnTo>
                <a:lnTo>
                  <a:pt x="42178" y="90432"/>
                </a:lnTo>
                <a:lnTo>
                  <a:pt x="42331" y="90432"/>
                </a:lnTo>
                <a:lnTo>
                  <a:pt x="42331" y="90432"/>
                </a:lnTo>
                <a:lnTo>
                  <a:pt x="42331" y="90432"/>
                </a:lnTo>
                <a:lnTo>
                  <a:pt x="42331" y="90816"/>
                </a:lnTo>
                <a:lnTo>
                  <a:pt x="42434" y="90816"/>
                </a:lnTo>
                <a:lnTo>
                  <a:pt x="42434" y="90816"/>
                </a:lnTo>
                <a:lnTo>
                  <a:pt x="42434" y="90816"/>
                </a:lnTo>
                <a:lnTo>
                  <a:pt x="42434" y="90816"/>
                </a:lnTo>
                <a:lnTo>
                  <a:pt x="42434" y="90816"/>
                </a:lnTo>
                <a:lnTo>
                  <a:pt x="42434" y="91200"/>
                </a:lnTo>
                <a:lnTo>
                  <a:pt x="42536" y="91200"/>
                </a:lnTo>
                <a:lnTo>
                  <a:pt x="42536" y="91584"/>
                </a:lnTo>
                <a:lnTo>
                  <a:pt x="42536" y="91584"/>
                </a:lnTo>
                <a:lnTo>
                  <a:pt x="42536" y="91584"/>
                </a:lnTo>
                <a:lnTo>
                  <a:pt x="42638" y="91584"/>
                </a:lnTo>
                <a:lnTo>
                  <a:pt x="42638" y="92160"/>
                </a:lnTo>
                <a:lnTo>
                  <a:pt x="42638" y="92160"/>
                </a:lnTo>
                <a:lnTo>
                  <a:pt x="42638" y="92544"/>
                </a:lnTo>
                <a:lnTo>
                  <a:pt x="42995" y="92544"/>
                </a:lnTo>
                <a:lnTo>
                  <a:pt x="42995" y="92544"/>
                </a:lnTo>
                <a:lnTo>
                  <a:pt x="42995" y="92544"/>
                </a:lnTo>
                <a:lnTo>
                  <a:pt x="42995" y="92544"/>
                </a:lnTo>
                <a:lnTo>
                  <a:pt x="42995" y="92544"/>
                </a:lnTo>
                <a:lnTo>
                  <a:pt x="42995" y="92544"/>
                </a:lnTo>
                <a:lnTo>
                  <a:pt x="43097" y="92544"/>
                </a:lnTo>
                <a:lnTo>
                  <a:pt x="43097" y="92544"/>
                </a:lnTo>
                <a:lnTo>
                  <a:pt x="43302" y="92544"/>
                </a:lnTo>
                <a:lnTo>
                  <a:pt x="43302" y="92928"/>
                </a:lnTo>
                <a:lnTo>
                  <a:pt x="43302" y="92928"/>
                </a:lnTo>
                <a:lnTo>
                  <a:pt x="43302" y="92544"/>
                </a:lnTo>
                <a:lnTo>
                  <a:pt x="43302" y="92544"/>
                </a:lnTo>
                <a:lnTo>
                  <a:pt x="43302" y="92544"/>
                </a:lnTo>
                <a:lnTo>
                  <a:pt x="43455" y="92544"/>
                </a:lnTo>
                <a:lnTo>
                  <a:pt x="43455" y="92160"/>
                </a:lnTo>
                <a:lnTo>
                  <a:pt x="43455" y="92160"/>
                </a:lnTo>
                <a:lnTo>
                  <a:pt x="43455" y="92160"/>
                </a:lnTo>
                <a:lnTo>
                  <a:pt x="43557" y="92160"/>
                </a:lnTo>
                <a:lnTo>
                  <a:pt x="43557" y="92160"/>
                </a:lnTo>
                <a:lnTo>
                  <a:pt x="43557" y="92160"/>
                </a:lnTo>
                <a:lnTo>
                  <a:pt x="43557" y="91584"/>
                </a:lnTo>
                <a:lnTo>
                  <a:pt x="43659" y="91584"/>
                </a:lnTo>
                <a:lnTo>
                  <a:pt x="43659" y="91584"/>
                </a:lnTo>
                <a:lnTo>
                  <a:pt x="43761" y="91584"/>
                </a:lnTo>
                <a:lnTo>
                  <a:pt x="43761" y="92160"/>
                </a:lnTo>
                <a:lnTo>
                  <a:pt x="43761" y="92160"/>
                </a:lnTo>
                <a:lnTo>
                  <a:pt x="43761" y="92160"/>
                </a:lnTo>
                <a:lnTo>
                  <a:pt x="43659" y="92160"/>
                </a:lnTo>
                <a:lnTo>
                  <a:pt x="43659" y="92544"/>
                </a:lnTo>
                <a:lnTo>
                  <a:pt x="43761" y="92544"/>
                </a:lnTo>
                <a:lnTo>
                  <a:pt x="43761" y="92544"/>
                </a:lnTo>
                <a:lnTo>
                  <a:pt x="43761" y="92544"/>
                </a:lnTo>
                <a:lnTo>
                  <a:pt x="43761" y="92544"/>
                </a:lnTo>
                <a:lnTo>
                  <a:pt x="43761" y="92544"/>
                </a:lnTo>
                <a:lnTo>
                  <a:pt x="43761" y="92928"/>
                </a:lnTo>
                <a:lnTo>
                  <a:pt x="43863" y="92928"/>
                </a:lnTo>
                <a:lnTo>
                  <a:pt x="43863" y="93312"/>
                </a:lnTo>
                <a:lnTo>
                  <a:pt x="43863" y="93312"/>
                </a:lnTo>
                <a:lnTo>
                  <a:pt x="43863" y="93312"/>
                </a:lnTo>
                <a:lnTo>
                  <a:pt x="44017" y="93312"/>
                </a:lnTo>
                <a:lnTo>
                  <a:pt x="44017" y="93312"/>
                </a:lnTo>
                <a:lnTo>
                  <a:pt x="44119" y="93312"/>
                </a:lnTo>
                <a:lnTo>
                  <a:pt x="44119" y="93696"/>
                </a:lnTo>
                <a:lnTo>
                  <a:pt x="44119" y="93696"/>
                </a:lnTo>
                <a:lnTo>
                  <a:pt x="44119" y="93696"/>
                </a:lnTo>
                <a:lnTo>
                  <a:pt x="44221" y="93696"/>
                </a:lnTo>
                <a:lnTo>
                  <a:pt x="44221" y="94272"/>
                </a:lnTo>
                <a:lnTo>
                  <a:pt x="44323" y="94272"/>
                </a:lnTo>
                <a:lnTo>
                  <a:pt x="44323" y="93696"/>
                </a:lnTo>
                <a:lnTo>
                  <a:pt x="44323" y="93696"/>
                </a:lnTo>
                <a:lnTo>
                  <a:pt x="44323" y="93696"/>
                </a:lnTo>
                <a:lnTo>
                  <a:pt x="44680" y="93696"/>
                </a:lnTo>
                <a:lnTo>
                  <a:pt x="44680" y="93312"/>
                </a:lnTo>
                <a:lnTo>
                  <a:pt x="44782" y="93312"/>
                </a:lnTo>
                <a:lnTo>
                  <a:pt x="44782" y="93312"/>
                </a:lnTo>
                <a:lnTo>
                  <a:pt x="44782" y="93312"/>
                </a:lnTo>
                <a:lnTo>
                  <a:pt x="44782" y="92928"/>
                </a:lnTo>
                <a:lnTo>
                  <a:pt x="44782" y="92928"/>
                </a:lnTo>
                <a:lnTo>
                  <a:pt x="44782" y="92928"/>
                </a:lnTo>
                <a:lnTo>
                  <a:pt x="44782" y="92928"/>
                </a:lnTo>
                <a:lnTo>
                  <a:pt x="44782" y="92544"/>
                </a:lnTo>
                <a:lnTo>
                  <a:pt x="45140" y="92544"/>
                </a:lnTo>
                <a:lnTo>
                  <a:pt x="45140" y="92544"/>
                </a:lnTo>
                <a:lnTo>
                  <a:pt x="45140" y="92544"/>
                </a:lnTo>
                <a:lnTo>
                  <a:pt x="45140" y="92544"/>
                </a:lnTo>
                <a:lnTo>
                  <a:pt x="45140" y="92544"/>
                </a:lnTo>
                <a:lnTo>
                  <a:pt x="45140" y="92928"/>
                </a:lnTo>
                <a:lnTo>
                  <a:pt x="45344" y="92928"/>
                </a:lnTo>
                <a:lnTo>
                  <a:pt x="45344" y="92544"/>
                </a:lnTo>
                <a:lnTo>
                  <a:pt x="45242" y="92544"/>
                </a:lnTo>
                <a:lnTo>
                  <a:pt x="45242" y="92544"/>
                </a:lnTo>
                <a:lnTo>
                  <a:pt x="45344" y="92544"/>
                </a:lnTo>
                <a:lnTo>
                  <a:pt x="45344" y="92544"/>
                </a:lnTo>
                <a:lnTo>
                  <a:pt x="45548" y="92544"/>
                </a:lnTo>
                <a:lnTo>
                  <a:pt x="45548" y="92544"/>
                </a:lnTo>
                <a:lnTo>
                  <a:pt x="45548" y="92544"/>
                </a:lnTo>
                <a:lnTo>
                  <a:pt x="45548" y="92160"/>
                </a:lnTo>
                <a:lnTo>
                  <a:pt x="45548" y="92160"/>
                </a:lnTo>
                <a:lnTo>
                  <a:pt x="45548" y="92160"/>
                </a:lnTo>
                <a:lnTo>
                  <a:pt x="45702" y="92160"/>
                </a:lnTo>
                <a:lnTo>
                  <a:pt x="45702" y="92160"/>
                </a:lnTo>
                <a:lnTo>
                  <a:pt x="45804" y="92160"/>
                </a:lnTo>
                <a:lnTo>
                  <a:pt x="45804" y="92160"/>
                </a:lnTo>
                <a:lnTo>
                  <a:pt x="45906" y="92160"/>
                </a:lnTo>
                <a:lnTo>
                  <a:pt x="45906" y="91584"/>
                </a:lnTo>
                <a:lnTo>
                  <a:pt x="45906" y="91584"/>
                </a:lnTo>
                <a:lnTo>
                  <a:pt x="45906" y="91200"/>
                </a:lnTo>
                <a:lnTo>
                  <a:pt x="45906" y="91200"/>
                </a:lnTo>
                <a:lnTo>
                  <a:pt x="45906" y="90816"/>
                </a:lnTo>
                <a:lnTo>
                  <a:pt x="46110" y="90816"/>
                </a:lnTo>
                <a:lnTo>
                  <a:pt x="46110" y="90816"/>
                </a:lnTo>
                <a:lnTo>
                  <a:pt x="46365" y="90816"/>
                </a:lnTo>
                <a:lnTo>
                  <a:pt x="46365" y="90816"/>
                </a:lnTo>
                <a:lnTo>
                  <a:pt x="46365" y="90816"/>
                </a:lnTo>
                <a:lnTo>
                  <a:pt x="46365" y="90432"/>
                </a:lnTo>
                <a:lnTo>
                  <a:pt x="46365" y="90432"/>
                </a:lnTo>
                <a:lnTo>
                  <a:pt x="46365" y="90432"/>
                </a:lnTo>
                <a:lnTo>
                  <a:pt x="46570" y="90432"/>
                </a:lnTo>
                <a:lnTo>
                  <a:pt x="46570" y="90432"/>
                </a:lnTo>
                <a:lnTo>
                  <a:pt x="46672" y="90432"/>
                </a:lnTo>
                <a:lnTo>
                  <a:pt x="46672" y="90432"/>
                </a:lnTo>
                <a:lnTo>
                  <a:pt x="46672" y="90432"/>
                </a:lnTo>
                <a:lnTo>
                  <a:pt x="46672" y="90048"/>
                </a:lnTo>
                <a:lnTo>
                  <a:pt x="46672" y="90048"/>
                </a:lnTo>
                <a:lnTo>
                  <a:pt x="46672" y="90048"/>
                </a:lnTo>
                <a:lnTo>
                  <a:pt x="46570" y="90048"/>
                </a:lnTo>
                <a:lnTo>
                  <a:pt x="46570" y="89472"/>
                </a:lnTo>
                <a:lnTo>
                  <a:pt x="46672" y="89472"/>
                </a:lnTo>
                <a:lnTo>
                  <a:pt x="46672" y="89472"/>
                </a:lnTo>
                <a:lnTo>
                  <a:pt x="47029" y="89472"/>
                </a:lnTo>
                <a:lnTo>
                  <a:pt x="47029" y="89472"/>
                </a:lnTo>
                <a:lnTo>
                  <a:pt x="47029" y="89472"/>
                </a:lnTo>
                <a:lnTo>
                  <a:pt x="47029" y="89472"/>
                </a:lnTo>
                <a:lnTo>
                  <a:pt x="47234" y="89472"/>
                </a:lnTo>
                <a:lnTo>
                  <a:pt x="47234" y="89088"/>
                </a:lnTo>
                <a:lnTo>
                  <a:pt x="47234" y="89088"/>
                </a:lnTo>
                <a:lnTo>
                  <a:pt x="47234" y="89088"/>
                </a:lnTo>
                <a:lnTo>
                  <a:pt x="47234" y="89088"/>
                </a:lnTo>
                <a:lnTo>
                  <a:pt x="47234" y="89088"/>
                </a:lnTo>
                <a:lnTo>
                  <a:pt x="47234" y="89088"/>
                </a:lnTo>
                <a:lnTo>
                  <a:pt x="47234" y="89088"/>
                </a:lnTo>
                <a:lnTo>
                  <a:pt x="47387" y="89088"/>
                </a:lnTo>
                <a:lnTo>
                  <a:pt x="47387" y="88704"/>
                </a:lnTo>
                <a:lnTo>
                  <a:pt x="47387" y="88704"/>
                </a:lnTo>
                <a:lnTo>
                  <a:pt x="47387" y="88704"/>
                </a:lnTo>
                <a:lnTo>
                  <a:pt x="47489" y="88704"/>
                </a:lnTo>
                <a:lnTo>
                  <a:pt x="47489" y="88704"/>
                </a:lnTo>
                <a:lnTo>
                  <a:pt x="47489" y="88704"/>
                </a:lnTo>
                <a:lnTo>
                  <a:pt x="47489" y="88704"/>
                </a:lnTo>
                <a:lnTo>
                  <a:pt x="47591" y="88704"/>
                </a:lnTo>
                <a:lnTo>
                  <a:pt x="47591" y="88704"/>
                </a:lnTo>
                <a:lnTo>
                  <a:pt x="47693" y="88704"/>
                </a:lnTo>
                <a:lnTo>
                  <a:pt x="47693" y="88704"/>
                </a:lnTo>
                <a:lnTo>
                  <a:pt x="47795" y="88704"/>
                </a:lnTo>
                <a:lnTo>
                  <a:pt x="47795" y="88320"/>
                </a:lnTo>
                <a:lnTo>
                  <a:pt x="47948" y="88320"/>
                </a:lnTo>
                <a:lnTo>
                  <a:pt x="47948" y="88320"/>
                </a:lnTo>
                <a:lnTo>
                  <a:pt x="47948" y="88320"/>
                </a:lnTo>
                <a:lnTo>
                  <a:pt x="47948" y="88704"/>
                </a:lnTo>
                <a:lnTo>
                  <a:pt x="48051" y="88704"/>
                </a:lnTo>
                <a:lnTo>
                  <a:pt x="48051" y="88320"/>
                </a:lnTo>
                <a:lnTo>
                  <a:pt x="48051" y="88320"/>
                </a:lnTo>
                <a:lnTo>
                  <a:pt x="48051" y="88704"/>
                </a:lnTo>
                <a:lnTo>
                  <a:pt x="48051" y="88704"/>
                </a:lnTo>
                <a:lnTo>
                  <a:pt x="48051" y="88704"/>
                </a:lnTo>
                <a:lnTo>
                  <a:pt x="48153" y="88704"/>
                </a:lnTo>
                <a:lnTo>
                  <a:pt x="48153" y="88704"/>
                </a:lnTo>
                <a:lnTo>
                  <a:pt x="48153" y="88704"/>
                </a:lnTo>
                <a:lnTo>
                  <a:pt x="48153" y="88320"/>
                </a:lnTo>
                <a:lnTo>
                  <a:pt x="48357" y="88320"/>
                </a:lnTo>
                <a:lnTo>
                  <a:pt x="48357" y="88704"/>
                </a:lnTo>
                <a:lnTo>
                  <a:pt x="48357" y="88704"/>
                </a:lnTo>
                <a:lnTo>
                  <a:pt x="48357" y="88704"/>
                </a:lnTo>
                <a:lnTo>
                  <a:pt x="48255" y="88704"/>
                </a:lnTo>
                <a:lnTo>
                  <a:pt x="48255" y="89088"/>
                </a:lnTo>
                <a:lnTo>
                  <a:pt x="48357" y="89088"/>
                </a:lnTo>
                <a:lnTo>
                  <a:pt x="48357" y="89088"/>
                </a:lnTo>
                <a:lnTo>
                  <a:pt x="48357" y="89088"/>
                </a:lnTo>
                <a:lnTo>
                  <a:pt x="48357" y="89088"/>
                </a:lnTo>
                <a:lnTo>
                  <a:pt x="48510" y="89088"/>
                </a:lnTo>
                <a:lnTo>
                  <a:pt x="48510" y="89088"/>
                </a:lnTo>
                <a:lnTo>
                  <a:pt x="49276" y="89088"/>
                </a:lnTo>
                <a:lnTo>
                  <a:pt x="49276" y="89472"/>
                </a:lnTo>
                <a:lnTo>
                  <a:pt x="49276" y="89472"/>
                </a:lnTo>
                <a:lnTo>
                  <a:pt x="49276" y="89472"/>
                </a:lnTo>
                <a:lnTo>
                  <a:pt x="49378" y="89472"/>
                </a:lnTo>
                <a:lnTo>
                  <a:pt x="49378" y="90432"/>
                </a:lnTo>
                <a:lnTo>
                  <a:pt x="49378" y="90432"/>
                </a:lnTo>
                <a:lnTo>
                  <a:pt x="49378" y="90432"/>
                </a:lnTo>
                <a:lnTo>
                  <a:pt x="49378" y="90432"/>
                </a:lnTo>
                <a:lnTo>
                  <a:pt x="49378" y="90432"/>
                </a:lnTo>
                <a:lnTo>
                  <a:pt x="49480" y="90432"/>
                </a:lnTo>
                <a:lnTo>
                  <a:pt x="49480" y="90816"/>
                </a:lnTo>
                <a:lnTo>
                  <a:pt x="49480" y="90816"/>
                </a:lnTo>
                <a:lnTo>
                  <a:pt x="49480" y="90816"/>
                </a:lnTo>
                <a:lnTo>
                  <a:pt x="49736" y="90816"/>
                </a:lnTo>
                <a:lnTo>
                  <a:pt x="49736" y="90816"/>
                </a:lnTo>
                <a:lnTo>
                  <a:pt x="49838" y="90816"/>
                </a:lnTo>
                <a:lnTo>
                  <a:pt x="49838" y="90816"/>
                </a:lnTo>
                <a:lnTo>
                  <a:pt x="49838" y="90816"/>
                </a:lnTo>
                <a:lnTo>
                  <a:pt x="49838" y="90816"/>
                </a:lnTo>
                <a:lnTo>
                  <a:pt x="49838" y="90816"/>
                </a:lnTo>
                <a:lnTo>
                  <a:pt x="49838" y="91200"/>
                </a:lnTo>
                <a:lnTo>
                  <a:pt x="50195" y="91200"/>
                </a:lnTo>
                <a:lnTo>
                  <a:pt x="50195" y="91200"/>
                </a:lnTo>
                <a:lnTo>
                  <a:pt x="50297" y="91200"/>
                </a:lnTo>
                <a:lnTo>
                  <a:pt x="50297" y="91200"/>
                </a:lnTo>
                <a:lnTo>
                  <a:pt x="50400" y="91200"/>
                </a:lnTo>
                <a:lnTo>
                  <a:pt x="50400" y="90816"/>
                </a:lnTo>
                <a:lnTo>
                  <a:pt x="50400" y="90816"/>
                </a:lnTo>
                <a:lnTo>
                  <a:pt x="50400" y="90816"/>
                </a:lnTo>
                <a:lnTo>
                  <a:pt x="50502" y="90816"/>
                </a:lnTo>
                <a:lnTo>
                  <a:pt x="50502" y="90816"/>
                </a:lnTo>
                <a:lnTo>
                  <a:pt x="50757" y="90816"/>
                </a:lnTo>
                <a:lnTo>
                  <a:pt x="50757" y="91200"/>
                </a:lnTo>
                <a:lnTo>
                  <a:pt x="50859" y="91200"/>
                </a:lnTo>
                <a:lnTo>
                  <a:pt x="50859" y="91200"/>
                </a:lnTo>
                <a:lnTo>
                  <a:pt x="50961" y="91200"/>
                </a:lnTo>
                <a:lnTo>
                  <a:pt x="50961" y="91200"/>
                </a:lnTo>
                <a:lnTo>
                  <a:pt x="51063" y="91200"/>
                </a:lnTo>
                <a:lnTo>
                  <a:pt x="51063" y="91200"/>
                </a:lnTo>
                <a:lnTo>
                  <a:pt x="51063" y="91200"/>
                </a:lnTo>
                <a:lnTo>
                  <a:pt x="51063" y="91200"/>
                </a:lnTo>
                <a:lnTo>
                  <a:pt x="51165" y="91200"/>
                </a:lnTo>
                <a:lnTo>
                  <a:pt x="51165" y="91200"/>
                </a:lnTo>
                <a:lnTo>
                  <a:pt x="51319" y="91200"/>
                </a:lnTo>
                <a:lnTo>
                  <a:pt x="51319" y="91200"/>
                </a:lnTo>
                <a:lnTo>
                  <a:pt x="51319" y="91200"/>
                </a:lnTo>
                <a:lnTo>
                  <a:pt x="51319" y="91584"/>
                </a:lnTo>
                <a:lnTo>
                  <a:pt x="51421" y="91584"/>
                </a:lnTo>
                <a:lnTo>
                  <a:pt x="51421" y="91584"/>
                </a:lnTo>
                <a:lnTo>
                  <a:pt x="51421" y="91584"/>
                </a:lnTo>
                <a:lnTo>
                  <a:pt x="51421" y="91584"/>
                </a:lnTo>
                <a:lnTo>
                  <a:pt x="51523" y="91584"/>
                </a:lnTo>
                <a:lnTo>
                  <a:pt x="51523" y="91584"/>
                </a:lnTo>
                <a:lnTo>
                  <a:pt x="51625" y="91584"/>
                </a:lnTo>
                <a:lnTo>
                  <a:pt x="51625" y="91584"/>
                </a:lnTo>
                <a:lnTo>
                  <a:pt x="51625" y="91584"/>
                </a:lnTo>
                <a:lnTo>
                  <a:pt x="51625" y="91200"/>
                </a:lnTo>
                <a:lnTo>
                  <a:pt x="51727" y="91200"/>
                </a:lnTo>
                <a:lnTo>
                  <a:pt x="51727" y="91200"/>
                </a:lnTo>
                <a:lnTo>
                  <a:pt x="51727" y="91200"/>
                </a:lnTo>
                <a:lnTo>
                  <a:pt x="51727" y="91200"/>
                </a:lnTo>
                <a:lnTo>
                  <a:pt x="51829" y="91200"/>
                </a:lnTo>
                <a:lnTo>
                  <a:pt x="51829" y="90816"/>
                </a:lnTo>
                <a:lnTo>
                  <a:pt x="51829" y="90816"/>
                </a:lnTo>
                <a:lnTo>
                  <a:pt x="51829" y="91200"/>
                </a:lnTo>
                <a:lnTo>
                  <a:pt x="51982" y="91200"/>
                </a:lnTo>
                <a:lnTo>
                  <a:pt x="51982" y="90816"/>
                </a:lnTo>
                <a:lnTo>
                  <a:pt x="51982" y="90816"/>
                </a:lnTo>
                <a:lnTo>
                  <a:pt x="51982" y="90816"/>
                </a:lnTo>
                <a:lnTo>
                  <a:pt x="52085" y="90816"/>
                </a:lnTo>
                <a:lnTo>
                  <a:pt x="52085" y="90816"/>
                </a:lnTo>
                <a:lnTo>
                  <a:pt x="52085" y="90816"/>
                </a:lnTo>
                <a:lnTo>
                  <a:pt x="52085" y="90432"/>
                </a:lnTo>
                <a:lnTo>
                  <a:pt x="52187" y="90432"/>
                </a:lnTo>
                <a:lnTo>
                  <a:pt x="52187" y="90432"/>
                </a:lnTo>
                <a:lnTo>
                  <a:pt x="52187" y="90432"/>
                </a:lnTo>
                <a:lnTo>
                  <a:pt x="52187" y="90432"/>
                </a:lnTo>
                <a:lnTo>
                  <a:pt x="52187" y="90432"/>
                </a:lnTo>
                <a:lnTo>
                  <a:pt x="52187" y="90048"/>
                </a:lnTo>
                <a:lnTo>
                  <a:pt x="52187" y="90048"/>
                </a:lnTo>
                <a:lnTo>
                  <a:pt x="52187" y="90048"/>
                </a:lnTo>
                <a:lnTo>
                  <a:pt x="52187" y="90048"/>
                </a:lnTo>
                <a:lnTo>
                  <a:pt x="52187" y="89472"/>
                </a:lnTo>
                <a:lnTo>
                  <a:pt x="52187" y="89472"/>
                </a:lnTo>
                <a:lnTo>
                  <a:pt x="52187" y="89472"/>
                </a:lnTo>
                <a:lnTo>
                  <a:pt x="52289" y="89472"/>
                </a:lnTo>
                <a:lnTo>
                  <a:pt x="52289" y="89088"/>
                </a:lnTo>
                <a:lnTo>
                  <a:pt x="52187" y="89088"/>
                </a:lnTo>
                <a:lnTo>
                  <a:pt x="52187" y="89088"/>
                </a:lnTo>
                <a:lnTo>
                  <a:pt x="52085" y="89088"/>
                </a:lnTo>
                <a:lnTo>
                  <a:pt x="52085" y="89088"/>
                </a:lnTo>
                <a:lnTo>
                  <a:pt x="52085" y="89088"/>
                </a:lnTo>
                <a:lnTo>
                  <a:pt x="52085" y="88704"/>
                </a:lnTo>
                <a:lnTo>
                  <a:pt x="51982" y="88704"/>
                </a:lnTo>
                <a:lnTo>
                  <a:pt x="51982" y="88704"/>
                </a:lnTo>
                <a:lnTo>
                  <a:pt x="51982" y="88704"/>
                </a:lnTo>
                <a:lnTo>
                  <a:pt x="51982" y="88320"/>
                </a:lnTo>
                <a:lnTo>
                  <a:pt x="51982" y="88320"/>
                </a:lnTo>
                <a:lnTo>
                  <a:pt x="51982" y="88320"/>
                </a:lnTo>
                <a:lnTo>
                  <a:pt x="51982" y="88320"/>
                </a:lnTo>
                <a:lnTo>
                  <a:pt x="51982" y="87936"/>
                </a:lnTo>
                <a:lnTo>
                  <a:pt x="51982" y="87936"/>
                </a:lnTo>
                <a:lnTo>
                  <a:pt x="51982" y="87936"/>
                </a:lnTo>
                <a:lnTo>
                  <a:pt x="51829" y="87936"/>
                </a:lnTo>
                <a:lnTo>
                  <a:pt x="51829" y="87360"/>
                </a:lnTo>
                <a:lnTo>
                  <a:pt x="51982" y="87360"/>
                </a:lnTo>
                <a:lnTo>
                  <a:pt x="51982" y="87360"/>
                </a:lnTo>
                <a:lnTo>
                  <a:pt x="51982" y="87360"/>
                </a:lnTo>
                <a:lnTo>
                  <a:pt x="51982" y="86976"/>
                </a:lnTo>
                <a:lnTo>
                  <a:pt x="51982" y="86976"/>
                </a:lnTo>
                <a:lnTo>
                  <a:pt x="51982" y="86592"/>
                </a:lnTo>
                <a:lnTo>
                  <a:pt x="51982" y="86592"/>
                </a:lnTo>
                <a:lnTo>
                  <a:pt x="51982" y="86208"/>
                </a:lnTo>
                <a:lnTo>
                  <a:pt x="52085" y="86208"/>
                </a:lnTo>
                <a:lnTo>
                  <a:pt x="52085" y="86208"/>
                </a:lnTo>
                <a:lnTo>
                  <a:pt x="52187" y="86208"/>
                </a:lnTo>
                <a:lnTo>
                  <a:pt x="52187" y="85824"/>
                </a:lnTo>
                <a:lnTo>
                  <a:pt x="52187" y="85824"/>
                </a:lnTo>
                <a:lnTo>
                  <a:pt x="52187" y="85248"/>
                </a:lnTo>
                <a:lnTo>
                  <a:pt x="52289" y="85248"/>
                </a:lnTo>
                <a:lnTo>
                  <a:pt x="52289" y="85248"/>
                </a:lnTo>
                <a:lnTo>
                  <a:pt x="52391" y="85248"/>
                </a:lnTo>
                <a:lnTo>
                  <a:pt x="52391" y="85248"/>
                </a:lnTo>
                <a:lnTo>
                  <a:pt x="52544" y="85248"/>
                </a:lnTo>
                <a:lnTo>
                  <a:pt x="52544" y="84864"/>
                </a:lnTo>
                <a:lnTo>
                  <a:pt x="52544" y="84864"/>
                </a:lnTo>
                <a:lnTo>
                  <a:pt x="52544" y="84864"/>
                </a:lnTo>
                <a:lnTo>
                  <a:pt x="52646" y="84864"/>
                </a:lnTo>
                <a:lnTo>
                  <a:pt x="52646" y="84480"/>
                </a:lnTo>
                <a:lnTo>
                  <a:pt x="52646" y="84480"/>
                </a:lnTo>
                <a:lnTo>
                  <a:pt x="52646" y="84480"/>
                </a:lnTo>
                <a:lnTo>
                  <a:pt x="52646" y="84480"/>
                </a:lnTo>
                <a:lnTo>
                  <a:pt x="52646" y="84096"/>
                </a:lnTo>
                <a:lnTo>
                  <a:pt x="52748" y="84096"/>
                </a:lnTo>
                <a:lnTo>
                  <a:pt x="52748" y="84096"/>
                </a:lnTo>
                <a:lnTo>
                  <a:pt x="52748" y="84096"/>
                </a:lnTo>
                <a:lnTo>
                  <a:pt x="52748" y="84096"/>
                </a:lnTo>
                <a:lnTo>
                  <a:pt x="52851" y="84096"/>
                </a:lnTo>
                <a:lnTo>
                  <a:pt x="52851" y="84480"/>
                </a:lnTo>
                <a:lnTo>
                  <a:pt x="52953" y="84480"/>
                </a:lnTo>
                <a:lnTo>
                  <a:pt x="52953" y="84480"/>
                </a:lnTo>
                <a:lnTo>
                  <a:pt x="52953" y="84480"/>
                </a:lnTo>
                <a:lnTo>
                  <a:pt x="52953" y="84480"/>
                </a:lnTo>
                <a:lnTo>
                  <a:pt x="53106" y="84480"/>
                </a:lnTo>
                <a:lnTo>
                  <a:pt x="53106" y="84864"/>
                </a:lnTo>
                <a:lnTo>
                  <a:pt x="53310" y="84864"/>
                </a:lnTo>
                <a:lnTo>
                  <a:pt x="53310" y="84864"/>
                </a:lnTo>
                <a:lnTo>
                  <a:pt x="53310" y="84864"/>
                </a:lnTo>
                <a:lnTo>
                  <a:pt x="53310" y="84864"/>
                </a:lnTo>
                <a:lnTo>
                  <a:pt x="53412" y="84864"/>
                </a:lnTo>
                <a:lnTo>
                  <a:pt x="53412" y="85248"/>
                </a:lnTo>
                <a:lnTo>
                  <a:pt x="53412" y="85248"/>
                </a:lnTo>
                <a:lnTo>
                  <a:pt x="53412" y="85248"/>
                </a:lnTo>
                <a:lnTo>
                  <a:pt x="53872" y="85248"/>
                </a:lnTo>
                <a:lnTo>
                  <a:pt x="53872" y="85248"/>
                </a:lnTo>
                <a:lnTo>
                  <a:pt x="53974" y="85248"/>
                </a:lnTo>
                <a:lnTo>
                  <a:pt x="53974" y="85824"/>
                </a:lnTo>
                <a:lnTo>
                  <a:pt x="54076" y="85824"/>
                </a:lnTo>
                <a:lnTo>
                  <a:pt x="54076" y="85824"/>
                </a:lnTo>
                <a:lnTo>
                  <a:pt x="54229" y="85824"/>
                </a:lnTo>
                <a:lnTo>
                  <a:pt x="54229" y="85824"/>
                </a:lnTo>
                <a:lnTo>
                  <a:pt x="54331" y="85824"/>
                </a:lnTo>
                <a:lnTo>
                  <a:pt x="54331" y="86208"/>
                </a:lnTo>
                <a:lnTo>
                  <a:pt x="54434" y="86208"/>
                </a:lnTo>
                <a:lnTo>
                  <a:pt x="54434" y="86208"/>
                </a:lnTo>
                <a:lnTo>
                  <a:pt x="54434" y="86208"/>
                </a:lnTo>
                <a:lnTo>
                  <a:pt x="54434" y="86208"/>
                </a:lnTo>
                <a:lnTo>
                  <a:pt x="54536" y="86208"/>
                </a:lnTo>
                <a:lnTo>
                  <a:pt x="54536" y="86208"/>
                </a:lnTo>
                <a:lnTo>
                  <a:pt x="54638" y="86208"/>
                </a:lnTo>
                <a:lnTo>
                  <a:pt x="54638" y="86208"/>
                </a:lnTo>
                <a:lnTo>
                  <a:pt x="54791" y="86208"/>
                </a:lnTo>
                <a:lnTo>
                  <a:pt x="54791" y="86208"/>
                </a:lnTo>
                <a:lnTo>
                  <a:pt x="54995" y="86208"/>
                </a:lnTo>
                <a:lnTo>
                  <a:pt x="54995" y="86592"/>
                </a:lnTo>
                <a:lnTo>
                  <a:pt x="54995" y="86592"/>
                </a:lnTo>
                <a:lnTo>
                  <a:pt x="54995" y="86208"/>
                </a:lnTo>
                <a:lnTo>
                  <a:pt x="54995" y="86208"/>
                </a:lnTo>
                <a:lnTo>
                  <a:pt x="54995" y="86592"/>
                </a:lnTo>
                <a:lnTo>
                  <a:pt x="55097" y="86592"/>
                </a:lnTo>
                <a:lnTo>
                  <a:pt x="55097" y="86592"/>
                </a:lnTo>
                <a:lnTo>
                  <a:pt x="55097" y="86592"/>
                </a:lnTo>
                <a:lnTo>
                  <a:pt x="55097" y="86592"/>
                </a:lnTo>
                <a:lnTo>
                  <a:pt x="55097" y="86592"/>
                </a:lnTo>
                <a:lnTo>
                  <a:pt x="55097" y="87360"/>
                </a:lnTo>
                <a:lnTo>
                  <a:pt x="55097" y="87360"/>
                </a:lnTo>
                <a:lnTo>
                  <a:pt x="55097" y="87360"/>
                </a:lnTo>
                <a:lnTo>
                  <a:pt x="55097" y="87360"/>
                </a:lnTo>
                <a:lnTo>
                  <a:pt x="55097" y="88320"/>
                </a:lnTo>
                <a:lnTo>
                  <a:pt x="55097" y="88320"/>
                </a:lnTo>
                <a:lnTo>
                  <a:pt x="55097" y="88320"/>
                </a:lnTo>
                <a:lnTo>
                  <a:pt x="55097" y="88320"/>
                </a:lnTo>
                <a:lnTo>
                  <a:pt x="55097" y="88320"/>
                </a:lnTo>
                <a:lnTo>
                  <a:pt x="55200" y="88320"/>
                </a:lnTo>
                <a:lnTo>
                  <a:pt x="55200" y="88704"/>
                </a:lnTo>
                <a:lnTo>
                  <a:pt x="55200" y="88704"/>
                </a:lnTo>
                <a:lnTo>
                  <a:pt x="55200" y="89088"/>
                </a:lnTo>
                <a:lnTo>
                  <a:pt x="55200" y="89088"/>
                </a:lnTo>
                <a:lnTo>
                  <a:pt x="55200" y="89088"/>
                </a:lnTo>
                <a:lnTo>
                  <a:pt x="55353" y="89088"/>
                </a:lnTo>
                <a:lnTo>
                  <a:pt x="55353" y="89472"/>
                </a:lnTo>
                <a:lnTo>
                  <a:pt x="55455" y="89472"/>
                </a:lnTo>
                <a:lnTo>
                  <a:pt x="55455" y="89472"/>
                </a:lnTo>
                <a:lnTo>
                  <a:pt x="55455" y="89472"/>
                </a:lnTo>
                <a:lnTo>
                  <a:pt x="55455" y="89472"/>
                </a:lnTo>
                <a:lnTo>
                  <a:pt x="55557" y="89472"/>
                </a:lnTo>
                <a:lnTo>
                  <a:pt x="55557" y="90048"/>
                </a:lnTo>
                <a:lnTo>
                  <a:pt x="55557" y="90048"/>
                </a:lnTo>
                <a:lnTo>
                  <a:pt x="55557" y="90048"/>
                </a:lnTo>
                <a:lnTo>
                  <a:pt x="55659" y="90048"/>
                </a:lnTo>
                <a:lnTo>
                  <a:pt x="55659" y="90048"/>
                </a:lnTo>
                <a:lnTo>
                  <a:pt x="55761" y="90048"/>
                </a:lnTo>
                <a:lnTo>
                  <a:pt x="55761" y="90048"/>
                </a:lnTo>
                <a:lnTo>
                  <a:pt x="55914" y="90048"/>
                </a:lnTo>
                <a:lnTo>
                  <a:pt x="55914" y="90048"/>
                </a:lnTo>
                <a:lnTo>
                  <a:pt x="55914" y="90048"/>
                </a:lnTo>
                <a:lnTo>
                  <a:pt x="55914" y="90432"/>
                </a:lnTo>
                <a:lnTo>
                  <a:pt x="55914" y="90432"/>
                </a:lnTo>
                <a:lnTo>
                  <a:pt x="55914" y="90432"/>
                </a:lnTo>
                <a:lnTo>
                  <a:pt x="56119" y="90432"/>
                </a:lnTo>
                <a:lnTo>
                  <a:pt x="56119" y="90432"/>
                </a:lnTo>
                <a:lnTo>
                  <a:pt x="56119" y="90432"/>
                </a:lnTo>
                <a:lnTo>
                  <a:pt x="56119" y="90432"/>
                </a:lnTo>
                <a:lnTo>
                  <a:pt x="56221" y="90432"/>
                </a:lnTo>
                <a:lnTo>
                  <a:pt x="56221" y="90432"/>
                </a:lnTo>
                <a:lnTo>
                  <a:pt x="56221" y="90432"/>
                </a:lnTo>
                <a:lnTo>
                  <a:pt x="56221" y="90432"/>
                </a:lnTo>
                <a:lnTo>
                  <a:pt x="56323" y="90432"/>
                </a:lnTo>
                <a:lnTo>
                  <a:pt x="56323" y="90432"/>
                </a:lnTo>
                <a:lnTo>
                  <a:pt x="56578" y="90432"/>
                </a:lnTo>
                <a:lnTo>
                  <a:pt x="56578" y="90432"/>
                </a:lnTo>
                <a:lnTo>
                  <a:pt x="56578" y="90432"/>
                </a:lnTo>
                <a:lnTo>
                  <a:pt x="56578" y="90432"/>
                </a:lnTo>
                <a:lnTo>
                  <a:pt x="56680" y="90432"/>
                </a:lnTo>
                <a:lnTo>
                  <a:pt x="56680" y="90048"/>
                </a:lnTo>
                <a:lnTo>
                  <a:pt x="56782" y="90048"/>
                </a:lnTo>
                <a:lnTo>
                  <a:pt x="56782" y="90048"/>
                </a:lnTo>
                <a:lnTo>
                  <a:pt x="57038" y="90048"/>
                </a:lnTo>
                <a:lnTo>
                  <a:pt x="57038" y="90048"/>
                </a:lnTo>
                <a:lnTo>
                  <a:pt x="57140" y="90048"/>
                </a:lnTo>
                <a:lnTo>
                  <a:pt x="57140" y="89472"/>
                </a:lnTo>
                <a:lnTo>
                  <a:pt x="57242" y="89472"/>
                </a:lnTo>
                <a:lnTo>
                  <a:pt x="57242" y="90048"/>
                </a:lnTo>
                <a:lnTo>
                  <a:pt x="57242" y="90048"/>
                </a:lnTo>
                <a:lnTo>
                  <a:pt x="57242" y="89472"/>
                </a:lnTo>
                <a:lnTo>
                  <a:pt x="57344" y="89472"/>
                </a:lnTo>
                <a:lnTo>
                  <a:pt x="57344" y="89472"/>
                </a:lnTo>
                <a:lnTo>
                  <a:pt x="57446" y="89472"/>
                </a:lnTo>
                <a:lnTo>
                  <a:pt x="57446" y="89472"/>
                </a:lnTo>
                <a:lnTo>
                  <a:pt x="57446" y="89472"/>
                </a:lnTo>
                <a:lnTo>
                  <a:pt x="57446" y="89472"/>
                </a:lnTo>
                <a:lnTo>
                  <a:pt x="57600" y="89472"/>
                </a:lnTo>
                <a:lnTo>
                  <a:pt x="57600" y="89472"/>
                </a:lnTo>
                <a:lnTo>
                  <a:pt x="58008" y="89472"/>
                </a:lnTo>
                <a:lnTo>
                  <a:pt x="58008" y="90048"/>
                </a:lnTo>
                <a:lnTo>
                  <a:pt x="58008" y="90048"/>
                </a:lnTo>
                <a:lnTo>
                  <a:pt x="58008" y="90048"/>
                </a:lnTo>
                <a:lnTo>
                  <a:pt x="58161" y="90048"/>
                </a:lnTo>
                <a:lnTo>
                  <a:pt x="58161" y="90048"/>
                </a:lnTo>
                <a:lnTo>
                  <a:pt x="58468" y="90048"/>
                </a:lnTo>
                <a:lnTo>
                  <a:pt x="58468" y="90048"/>
                </a:lnTo>
                <a:lnTo>
                  <a:pt x="58570" y="90048"/>
                </a:lnTo>
                <a:lnTo>
                  <a:pt x="58570" y="90432"/>
                </a:lnTo>
                <a:lnTo>
                  <a:pt x="58570" y="90432"/>
                </a:lnTo>
                <a:lnTo>
                  <a:pt x="58570" y="90432"/>
                </a:lnTo>
                <a:lnTo>
                  <a:pt x="58723" y="90432"/>
                </a:lnTo>
                <a:lnTo>
                  <a:pt x="58723" y="90432"/>
                </a:lnTo>
                <a:lnTo>
                  <a:pt x="58723" y="90432"/>
                </a:lnTo>
                <a:lnTo>
                  <a:pt x="58723" y="90816"/>
                </a:lnTo>
                <a:lnTo>
                  <a:pt x="58723" y="90816"/>
                </a:lnTo>
                <a:lnTo>
                  <a:pt x="58723" y="90816"/>
                </a:lnTo>
                <a:lnTo>
                  <a:pt x="58825" y="90816"/>
                </a:lnTo>
                <a:lnTo>
                  <a:pt x="58825" y="90816"/>
                </a:lnTo>
                <a:lnTo>
                  <a:pt x="58927" y="90816"/>
                </a:lnTo>
                <a:lnTo>
                  <a:pt x="58927" y="91200"/>
                </a:lnTo>
                <a:lnTo>
                  <a:pt x="59029" y="91200"/>
                </a:lnTo>
                <a:lnTo>
                  <a:pt x="59029" y="90816"/>
                </a:lnTo>
                <a:lnTo>
                  <a:pt x="59029" y="90816"/>
                </a:lnTo>
                <a:lnTo>
                  <a:pt x="59029" y="91200"/>
                </a:lnTo>
                <a:lnTo>
                  <a:pt x="59285" y="91200"/>
                </a:lnTo>
                <a:lnTo>
                  <a:pt x="59285" y="91200"/>
                </a:lnTo>
                <a:lnTo>
                  <a:pt x="59387" y="91200"/>
                </a:lnTo>
                <a:lnTo>
                  <a:pt x="59387" y="92160"/>
                </a:lnTo>
                <a:lnTo>
                  <a:pt x="59387" y="92160"/>
                </a:lnTo>
                <a:lnTo>
                  <a:pt x="59387" y="92160"/>
                </a:lnTo>
                <a:lnTo>
                  <a:pt x="59387" y="92160"/>
                </a:lnTo>
                <a:lnTo>
                  <a:pt x="59387" y="92544"/>
                </a:lnTo>
                <a:lnTo>
                  <a:pt x="59489" y="92544"/>
                </a:lnTo>
                <a:lnTo>
                  <a:pt x="59489" y="92544"/>
                </a:lnTo>
                <a:lnTo>
                  <a:pt x="59591" y="92544"/>
                </a:lnTo>
                <a:lnTo>
                  <a:pt x="59591" y="92544"/>
                </a:lnTo>
                <a:lnTo>
                  <a:pt x="59591" y="92544"/>
                </a:lnTo>
                <a:lnTo>
                  <a:pt x="59591" y="92928"/>
                </a:lnTo>
                <a:lnTo>
                  <a:pt x="59693" y="92928"/>
                </a:lnTo>
                <a:lnTo>
                  <a:pt x="59693" y="92928"/>
                </a:lnTo>
                <a:lnTo>
                  <a:pt x="59693" y="92928"/>
                </a:lnTo>
                <a:lnTo>
                  <a:pt x="59693" y="92928"/>
                </a:lnTo>
                <a:lnTo>
                  <a:pt x="59693" y="92928"/>
                </a:lnTo>
                <a:lnTo>
                  <a:pt x="59693" y="93312"/>
                </a:lnTo>
                <a:lnTo>
                  <a:pt x="60051" y="93312"/>
                </a:lnTo>
                <a:lnTo>
                  <a:pt x="60051" y="92928"/>
                </a:lnTo>
                <a:lnTo>
                  <a:pt x="60153" y="92928"/>
                </a:lnTo>
                <a:lnTo>
                  <a:pt x="60153" y="93312"/>
                </a:lnTo>
                <a:lnTo>
                  <a:pt x="60255" y="93312"/>
                </a:lnTo>
                <a:lnTo>
                  <a:pt x="60255" y="92928"/>
                </a:lnTo>
                <a:lnTo>
                  <a:pt x="60255" y="92928"/>
                </a:lnTo>
                <a:lnTo>
                  <a:pt x="60255" y="93312"/>
                </a:lnTo>
                <a:lnTo>
                  <a:pt x="60408" y="93312"/>
                </a:lnTo>
                <a:lnTo>
                  <a:pt x="60408" y="93312"/>
                </a:lnTo>
                <a:lnTo>
                  <a:pt x="60510" y="93312"/>
                </a:lnTo>
                <a:lnTo>
                  <a:pt x="60510" y="93312"/>
                </a:lnTo>
                <a:lnTo>
                  <a:pt x="60510" y="93312"/>
                </a:lnTo>
                <a:lnTo>
                  <a:pt x="60510" y="93696"/>
                </a:lnTo>
                <a:lnTo>
                  <a:pt x="60612" y="93696"/>
                </a:lnTo>
                <a:lnTo>
                  <a:pt x="60612" y="93312"/>
                </a:lnTo>
                <a:lnTo>
                  <a:pt x="60714" y="93312"/>
                </a:lnTo>
                <a:lnTo>
                  <a:pt x="60714" y="93696"/>
                </a:lnTo>
                <a:lnTo>
                  <a:pt x="60970" y="93696"/>
                </a:lnTo>
                <a:lnTo>
                  <a:pt x="60970" y="93696"/>
                </a:lnTo>
                <a:lnTo>
                  <a:pt x="61072" y="93696"/>
                </a:lnTo>
                <a:lnTo>
                  <a:pt x="61072" y="93696"/>
                </a:lnTo>
                <a:lnTo>
                  <a:pt x="61174" y="93696"/>
                </a:lnTo>
                <a:lnTo>
                  <a:pt x="61174" y="93312"/>
                </a:lnTo>
                <a:lnTo>
                  <a:pt x="61174" y="93312"/>
                </a:lnTo>
                <a:lnTo>
                  <a:pt x="61174" y="93696"/>
                </a:lnTo>
                <a:lnTo>
                  <a:pt x="61276" y="93696"/>
                </a:lnTo>
                <a:lnTo>
                  <a:pt x="61276" y="93696"/>
                </a:lnTo>
                <a:lnTo>
                  <a:pt x="61378" y="93696"/>
                </a:lnTo>
                <a:lnTo>
                  <a:pt x="61378" y="93696"/>
                </a:lnTo>
                <a:lnTo>
                  <a:pt x="61378" y="93696"/>
                </a:lnTo>
                <a:lnTo>
                  <a:pt x="61378" y="93696"/>
                </a:lnTo>
                <a:lnTo>
                  <a:pt x="61634" y="93696"/>
                </a:lnTo>
                <a:lnTo>
                  <a:pt x="61634" y="93696"/>
                </a:lnTo>
                <a:lnTo>
                  <a:pt x="61634" y="93696"/>
                </a:lnTo>
                <a:lnTo>
                  <a:pt x="61634" y="93312"/>
                </a:lnTo>
                <a:lnTo>
                  <a:pt x="61736" y="93312"/>
                </a:lnTo>
                <a:lnTo>
                  <a:pt x="61736" y="93312"/>
                </a:lnTo>
                <a:lnTo>
                  <a:pt x="61736" y="93312"/>
                </a:lnTo>
                <a:lnTo>
                  <a:pt x="61736" y="93312"/>
                </a:lnTo>
                <a:lnTo>
                  <a:pt x="61838" y="93312"/>
                </a:lnTo>
                <a:lnTo>
                  <a:pt x="61838" y="92928"/>
                </a:lnTo>
                <a:lnTo>
                  <a:pt x="61940" y="92928"/>
                </a:lnTo>
                <a:lnTo>
                  <a:pt x="61940" y="93312"/>
                </a:lnTo>
                <a:lnTo>
                  <a:pt x="61940" y="93312"/>
                </a:lnTo>
                <a:lnTo>
                  <a:pt x="61940" y="92928"/>
                </a:lnTo>
                <a:lnTo>
                  <a:pt x="62093" y="92928"/>
                </a:lnTo>
                <a:lnTo>
                  <a:pt x="62093" y="92928"/>
                </a:lnTo>
                <a:lnTo>
                  <a:pt x="62195" y="92928"/>
                </a:lnTo>
                <a:lnTo>
                  <a:pt x="62195" y="92928"/>
                </a:lnTo>
                <a:lnTo>
                  <a:pt x="62297" y="92928"/>
                </a:lnTo>
                <a:lnTo>
                  <a:pt x="62297" y="92928"/>
                </a:lnTo>
                <a:lnTo>
                  <a:pt x="62400" y="92928"/>
                </a:lnTo>
                <a:lnTo>
                  <a:pt x="62400" y="92928"/>
                </a:lnTo>
                <a:lnTo>
                  <a:pt x="62502" y="92928"/>
                </a:lnTo>
                <a:lnTo>
                  <a:pt x="62502" y="92544"/>
                </a:lnTo>
                <a:lnTo>
                  <a:pt x="62655" y="92544"/>
                </a:lnTo>
                <a:lnTo>
                  <a:pt x="62655" y="92544"/>
                </a:lnTo>
                <a:lnTo>
                  <a:pt x="62859" y="92544"/>
                </a:lnTo>
                <a:lnTo>
                  <a:pt x="62859" y="92544"/>
                </a:lnTo>
                <a:lnTo>
                  <a:pt x="62961" y="92544"/>
                </a:lnTo>
                <a:lnTo>
                  <a:pt x="62961" y="92544"/>
                </a:lnTo>
                <a:lnTo>
                  <a:pt x="62961" y="92544"/>
                </a:lnTo>
                <a:lnTo>
                  <a:pt x="62961" y="92544"/>
                </a:lnTo>
                <a:lnTo>
                  <a:pt x="63063" y="92544"/>
                </a:lnTo>
                <a:lnTo>
                  <a:pt x="63063" y="92160"/>
                </a:lnTo>
                <a:lnTo>
                  <a:pt x="63217" y="92160"/>
                </a:lnTo>
                <a:lnTo>
                  <a:pt x="63217" y="91584"/>
                </a:lnTo>
                <a:lnTo>
                  <a:pt x="63217" y="91584"/>
                </a:lnTo>
                <a:lnTo>
                  <a:pt x="63217" y="91584"/>
                </a:lnTo>
                <a:lnTo>
                  <a:pt x="63217" y="91584"/>
                </a:lnTo>
                <a:lnTo>
                  <a:pt x="63217" y="91584"/>
                </a:lnTo>
                <a:lnTo>
                  <a:pt x="63319" y="91584"/>
                </a:lnTo>
                <a:lnTo>
                  <a:pt x="63319" y="91200"/>
                </a:lnTo>
                <a:lnTo>
                  <a:pt x="63319" y="91200"/>
                </a:lnTo>
                <a:lnTo>
                  <a:pt x="63319" y="91200"/>
                </a:lnTo>
                <a:lnTo>
                  <a:pt x="63421" y="91200"/>
                </a:lnTo>
                <a:lnTo>
                  <a:pt x="63421" y="91200"/>
                </a:lnTo>
                <a:lnTo>
                  <a:pt x="63421" y="91200"/>
                </a:lnTo>
                <a:lnTo>
                  <a:pt x="63421" y="90816"/>
                </a:lnTo>
                <a:lnTo>
                  <a:pt x="63523" y="90816"/>
                </a:lnTo>
                <a:lnTo>
                  <a:pt x="63523" y="90816"/>
                </a:lnTo>
                <a:lnTo>
                  <a:pt x="63625" y="90816"/>
                </a:lnTo>
                <a:lnTo>
                  <a:pt x="63625" y="90816"/>
                </a:lnTo>
                <a:lnTo>
                  <a:pt x="63778" y="90816"/>
                </a:lnTo>
                <a:lnTo>
                  <a:pt x="63778" y="90432"/>
                </a:lnTo>
                <a:lnTo>
                  <a:pt x="63778" y="90432"/>
                </a:lnTo>
                <a:lnTo>
                  <a:pt x="63778" y="90432"/>
                </a:lnTo>
                <a:lnTo>
                  <a:pt x="63880" y="90432"/>
                </a:lnTo>
                <a:lnTo>
                  <a:pt x="63880" y="90432"/>
                </a:lnTo>
                <a:lnTo>
                  <a:pt x="63982" y="90432"/>
                </a:lnTo>
                <a:lnTo>
                  <a:pt x="63982" y="90432"/>
                </a:lnTo>
                <a:lnTo>
                  <a:pt x="63982" y="90432"/>
                </a:lnTo>
                <a:lnTo>
                  <a:pt x="63982" y="90048"/>
                </a:lnTo>
                <a:lnTo>
                  <a:pt x="64085" y="90048"/>
                </a:lnTo>
                <a:lnTo>
                  <a:pt x="64085" y="90432"/>
                </a:lnTo>
                <a:lnTo>
                  <a:pt x="64442" y="90432"/>
                </a:lnTo>
                <a:lnTo>
                  <a:pt x="64442" y="90432"/>
                </a:lnTo>
                <a:lnTo>
                  <a:pt x="64544" y="90432"/>
                </a:lnTo>
                <a:lnTo>
                  <a:pt x="64544" y="90432"/>
                </a:lnTo>
                <a:lnTo>
                  <a:pt x="64544" y="90432"/>
                </a:lnTo>
                <a:lnTo>
                  <a:pt x="64544" y="90432"/>
                </a:lnTo>
                <a:lnTo>
                  <a:pt x="64646" y="90432"/>
                </a:lnTo>
                <a:lnTo>
                  <a:pt x="64646" y="90816"/>
                </a:lnTo>
                <a:lnTo>
                  <a:pt x="64646" y="90816"/>
                </a:lnTo>
                <a:lnTo>
                  <a:pt x="64646" y="90816"/>
                </a:lnTo>
                <a:lnTo>
                  <a:pt x="64646" y="90816"/>
                </a:lnTo>
                <a:lnTo>
                  <a:pt x="64646" y="90816"/>
                </a:lnTo>
                <a:lnTo>
                  <a:pt x="64748" y="90816"/>
                </a:lnTo>
                <a:lnTo>
                  <a:pt x="64748" y="91200"/>
                </a:lnTo>
                <a:lnTo>
                  <a:pt x="64748" y="91200"/>
                </a:lnTo>
                <a:lnTo>
                  <a:pt x="64748" y="91200"/>
                </a:lnTo>
                <a:lnTo>
                  <a:pt x="65004" y="91200"/>
                </a:lnTo>
                <a:lnTo>
                  <a:pt x="65004" y="91200"/>
                </a:lnTo>
                <a:lnTo>
                  <a:pt x="65106" y="91200"/>
                </a:lnTo>
                <a:lnTo>
                  <a:pt x="65106" y="91200"/>
                </a:lnTo>
                <a:lnTo>
                  <a:pt x="65208" y="91200"/>
                </a:lnTo>
                <a:lnTo>
                  <a:pt x="65208" y="91200"/>
                </a:lnTo>
                <a:lnTo>
                  <a:pt x="65310" y="91200"/>
                </a:lnTo>
                <a:lnTo>
                  <a:pt x="65310" y="90816"/>
                </a:lnTo>
                <a:lnTo>
                  <a:pt x="65310" y="90816"/>
                </a:lnTo>
                <a:lnTo>
                  <a:pt x="65310" y="90816"/>
                </a:lnTo>
                <a:lnTo>
                  <a:pt x="65565" y="90816"/>
                </a:lnTo>
                <a:lnTo>
                  <a:pt x="65565" y="90816"/>
                </a:lnTo>
                <a:lnTo>
                  <a:pt x="65565" y="90816"/>
                </a:lnTo>
                <a:lnTo>
                  <a:pt x="65565" y="91200"/>
                </a:lnTo>
                <a:lnTo>
                  <a:pt x="65770" y="91200"/>
                </a:lnTo>
                <a:lnTo>
                  <a:pt x="65770" y="91200"/>
                </a:lnTo>
                <a:lnTo>
                  <a:pt x="65770" y="91200"/>
                </a:lnTo>
                <a:lnTo>
                  <a:pt x="65770" y="91200"/>
                </a:lnTo>
                <a:lnTo>
                  <a:pt x="65770" y="91200"/>
                </a:lnTo>
                <a:lnTo>
                  <a:pt x="65770" y="91584"/>
                </a:lnTo>
                <a:lnTo>
                  <a:pt x="65872" y="91584"/>
                </a:lnTo>
                <a:lnTo>
                  <a:pt x="65872" y="91584"/>
                </a:lnTo>
                <a:lnTo>
                  <a:pt x="65872" y="91584"/>
                </a:lnTo>
                <a:lnTo>
                  <a:pt x="65872" y="91584"/>
                </a:lnTo>
                <a:lnTo>
                  <a:pt x="66025" y="91584"/>
                </a:lnTo>
                <a:lnTo>
                  <a:pt x="66025" y="92160"/>
                </a:lnTo>
                <a:lnTo>
                  <a:pt x="66127" y="92160"/>
                </a:lnTo>
                <a:lnTo>
                  <a:pt x="66127" y="92160"/>
                </a:lnTo>
                <a:lnTo>
                  <a:pt x="66229" y="92160"/>
                </a:lnTo>
                <a:lnTo>
                  <a:pt x="66229" y="92160"/>
                </a:lnTo>
                <a:lnTo>
                  <a:pt x="66434" y="92160"/>
                </a:lnTo>
                <a:lnTo>
                  <a:pt x="66434" y="92544"/>
                </a:lnTo>
                <a:lnTo>
                  <a:pt x="66536" y="92544"/>
                </a:lnTo>
                <a:lnTo>
                  <a:pt x="66536" y="92544"/>
                </a:lnTo>
                <a:lnTo>
                  <a:pt x="66536" y="92544"/>
                </a:lnTo>
                <a:lnTo>
                  <a:pt x="66536" y="92544"/>
                </a:lnTo>
                <a:lnTo>
                  <a:pt x="66689" y="92544"/>
                </a:lnTo>
                <a:lnTo>
                  <a:pt x="66689" y="92544"/>
                </a:lnTo>
                <a:lnTo>
                  <a:pt x="66689" y="92544"/>
                </a:lnTo>
                <a:lnTo>
                  <a:pt x="66689" y="92544"/>
                </a:lnTo>
                <a:lnTo>
                  <a:pt x="66791" y="92544"/>
                </a:lnTo>
                <a:lnTo>
                  <a:pt x="66791" y="92160"/>
                </a:lnTo>
                <a:lnTo>
                  <a:pt x="66791" y="92160"/>
                </a:lnTo>
                <a:lnTo>
                  <a:pt x="66791" y="92160"/>
                </a:lnTo>
                <a:lnTo>
                  <a:pt x="66893" y="92160"/>
                </a:lnTo>
                <a:lnTo>
                  <a:pt x="66893" y="92160"/>
                </a:lnTo>
                <a:lnTo>
                  <a:pt x="66893" y="92160"/>
                </a:lnTo>
                <a:lnTo>
                  <a:pt x="66893" y="91584"/>
                </a:lnTo>
                <a:lnTo>
                  <a:pt x="66995" y="91584"/>
                </a:lnTo>
                <a:lnTo>
                  <a:pt x="66995" y="91584"/>
                </a:lnTo>
                <a:lnTo>
                  <a:pt x="66995" y="91584"/>
                </a:lnTo>
                <a:lnTo>
                  <a:pt x="66995" y="91584"/>
                </a:lnTo>
                <a:lnTo>
                  <a:pt x="67097" y="91584"/>
                </a:lnTo>
                <a:lnTo>
                  <a:pt x="67097" y="91200"/>
                </a:lnTo>
                <a:lnTo>
                  <a:pt x="67097" y="91200"/>
                </a:lnTo>
                <a:lnTo>
                  <a:pt x="67097" y="91200"/>
                </a:lnTo>
                <a:lnTo>
                  <a:pt x="67251" y="91200"/>
                </a:lnTo>
                <a:lnTo>
                  <a:pt x="67251" y="91200"/>
                </a:lnTo>
                <a:lnTo>
                  <a:pt x="67455" y="91200"/>
                </a:lnTo>
                <a:lnTo>
                  <a:pt x="67455" y="90816"/>
                </a:lnTo>
                <a:lnTo>
                  <a:pt x="67455" y="90816"/>
                </a:lnTo>
                <a:lnTo>
                  <a:pt x="67455" y="91200"/>
                </a:lnTo>
                <a:lnTo>
                  <a:pt x="67557" y="91200"/>
                </a:lnTo>
                <a:lnTo>
                  <a:pt x="67557" y="90816"/>
                </a:lnTo>
                <a:lnTo>
                  <a:pt x="67659" y="90816"/>
                </a:lnTo>
                <a:lnTo>
                  <a:pt x="67659" y="90816"/>
                </a:lnTo>
                <a:lnTo>
                  <a:pt x="67659" y="90816"/>
                </a:lnTo>
                <a:lnTo>
                  <a:pt x="67659" y="90816"/>
                </a:lnTo>
                <a:lnTo>
                  <a:pt x="67659" y="90816"/>
                </a:lnTo>
                <a:lnTo>
                  <a:pt x="67659" y="90432"/>
                </a:lnTo>
                <a:lnTo>
                  <a:pt x="67659" y="90432"/>
                </a:lnTo>
                <a:lnTo>
                  <a:pt x="67659" y="90432"/>
                </a:lnTo>
                <a:lnTo>
                  <a:pt x="67812" y="90432"/>
                </a:lnTo>
                <a:lnTo>
                  <a:pt x="67812" y="90432"/>
                </a:lnTo>
                <a:lnTo>
                  <a:pt x="67659" y="90432"/>
                </a:lnTo>
                <a:lnTo>
                  <a:pt x="67659" y="90048"/>
                </a:lnTo>
                <a:lnTo>
                  <a:pt x="67557" y="90048"/>
                </a:lnTo>
                <a:lnTo>
                  <a:pt x="67557" y="90048"/>
                </a:lnTo>
                <a:lnTo>
                  <a:pt x="67557" y="90048"/>
                </a:lnTo>
                <a:lnTo>
                  <a:pt x="67557" y="89472"/>
                </a:lnTo>
                <a:lnTo>
                  <a:pt x="67659" y="89472"/>
                </a:lnTo>
                <a:lnTo>
                  <a:pt x="67659" y="89472"/>
                </a:lnTo>
                <a:lnTo>
                  <a:pt x="67659" y="89472"/>
                </a:lnTo>
                <a:lnTo>
                  <a:pt x="67659" y="89088"/>
                </a:lnTo>
                <a:lnTo>
                  <a:pt x="67659" y="89088"/>
                </a:lnTo>
                <a:lnTo>
                  <a:pt x="67659" y="89088"/>
                </a:lnTo>
                <a:lnTo>
                  <a:pt x="67812" y="89088"/>
                </a:lnTo>
                <a:lnTo>
                  <a:pt x="67812" y="88704"/>
                </a:lnTo>
                <a:lnTo>
                  <a:pt x="67812" y="88704"/>
                </a:lnTo>
                <a:lnTo>
                  <a:pt x="67812" y="88704"/>
                </a:lnTo>
                <a:lnTo>
                  <a:pt x="67812" y="88704"/>
                </a:lnTo>
                <a:lnTo>
                  <a:pt x="67812" y="88704"/>
                </a:lnTo>
                <a:lnTo>
                  <a:pt x="67914" y="88704"/>
                </a:lnTo>
                <a:lnTo>
                  <a:pt x="67914" y="87936"/>
                </a:lnTo>
                <a:lnTo>
                  <a:pt x="67914" y="87936"/>
                </a:lnTo>
                <a:lnTo>
                  <a:pt x="67914" y="87936"/>
                </a:lnTo>
                <a:lnTo>
                  <a:pt x="67914" y="87936"/>
                </a:lnTo>
                <a:lnTo>
                  <a:pt x="67914" y="87936"/>
                </a:lnTo>
                <a:lnTo>
                  <a:pt x="68017" y="87936"/>
                </a:lnTo>
                <a:lnTo>
                  <a:pt x="68017" y="87360"/>
                </a:lnTo>
                <a:lnTo>
                  <a:pt x="68017" y="87360"/>
                </a:lnTo>
                <a:lnTo>
                  <a:pt x="68017" y="87360"/>
                </a:lnTo>
                <a:lnTo>
                  <a:pt x="68017" y="87360"/>
                </a:lnTo>
                <a:lnTo>
                  <a:pt x="68017" y="86976"/>
                </a:lnTo>
                <a:lnTo>
                  <a:pt x="68017" y="86976"/>
                </a:lnTo>
                <a:lnTo>
                  <a:pt x="68017" y="86592"/>
                </a:lnTo>
                <a:lnTo>
                  <a:pt x="68119" y="86592"/>
                </a:lnTo>
                <a:lnTo>
                  <a:pt x="68119" y="86592"/>
                </a:lnTo>
                <a:lnTo>
                  <a:pt x="68119" y="86592"/>
                </a:lnTo>
                <a:lnTo>
                  <a:pt x="68119" y="86208"/>
                </a:lnTo>
                <a:lnTo>
                  <a:pt x="68221" y="86208"/>
                </a:lnTo>
                <a:lnTo>
                  <a:pt x="68221" y="86208"/>
                </a:lnTo>
                <a:lnTo>
                  <a:pt x="68221" y="86208"/>
                </a:lnTo>
                <a:lnTo>
                  <a:pt x="68221" y="86208"/>
                </a:lnTo>
                <a:lnTo>
                  <a:pt x="68221" y="86208"/>
                </a:lnTo>
                <a:lnTo>
                  <a:pt x="68221" y="85824"/>
                </a:lnTo>
                <a:lnTo>
                  <a:pt x="68221" y="85824"/>
                </a:lnTo>
                <a:lnTo>
                  <a:pt x="68221" y="85824"/>
                </a:lnTo>
                <a:lnTo>
                  <a:pt x="68374" y="85824"/>
                </a:lnTo>
                <a:lnTo>
                  <a:pt x="68374" y="85248"/>
                </a:lnTo>
                <a:lnTo>
                  <a:pt x="68476" y="85248"/>
                </a:lnTo>
                <a:lnTo>
                  <a:pt x="68476" y="85248"/>
                </a:lnTo>
                <a:lnTo>
                  <a:pt x="68476" y="85248"/>
                </a:lnTo>
                <a:lnTo>
                  <a:pt x="68476" y="85248"/>
                </a:lnTo>
                <a:lnTo>
                  <a:pt x="68476" y="85248"/>
                </a:lnTo>
                <a:lnTo>
                  <a:pt x="68476" y="84864"/>
                </a:lnTo>
                <a:lnTo>
                  <a:pt x="68578" y="84864"/>
                </a:lnTo>
                <a:lnTo>
                  <a:pt x="68578" y="84864"/>
                </a:lnTo>
                <a:lnTo>
                  <a:pt x="68578" y="84864"/>
                </a:lnTo>
                <a:lnTo>
                  <a:pt x="68578" y="84864"/>
                </a:lnTo>
                <a:lnTo>
                  <a:pt x="68680" y="84864"/>
                </a:lnTo>
                <a:lnTo>
                  <a:pt x="68680" y="84480"/>
                </a:lnTo>
                <a:lnTo>
                  <a:pt x="68782" y="84480"/>
                </a:lnTo>
                <a:lnTo>
                  <a:pt x="68782" y="84096"/>
                </a:lnTo>
                <a:lnTo>
                  <a:pt x="68782" y="84096"/>
                </a:lnTo>
                <a:lnTo>
                  <a:pt x="68782" y="83712"/>
                </a:lnTo>
                <a:lnTo>
                  <a:pt x="68782" y="83712"/>
                </a:lnTo>
                <a:lnTo>
                  <a:pt x="68782" y="83712"/>
                </a:lnTo>
                <a:lnTo>
                  <a:pt x="68680" y="83712"/>
                </a:lnTo>
                <a:lnTo>
                  <a:pt x="68680" y="83136"/>
                </a:lnTo>
                <a:lnTo>
                  <a:pt x="68680" y="83136"/>
                </a:lnTo>
                <a:lnTo>
                  <a:pt x="68680" y="82752"/>
                </a:lnTo>
                <a:lnTo>
                  <a:pt x="68782" y="82752"/>
                </a:lnTo>
                <a:lnTo>
                  <a:pt x="68782" y="82752"/>
                </a:lnTo>
                <a:lnTo>
                  <a:pt x="68680" y="82752"/>
                </a:lnTo>
                <a:lnTo>
                  <a:pt x="68680" y="82368"/>
                </a:lnTo>
                <a:lnTo>
                  <a:pt x="68578" y="82368"/>
                </a:lnTo>
                <a:lnTo>
                  <a:pt x="68578" y="82368"/>
                </a:lnTo>
                <a:lnTo>
                  <a:pt x="68476" y="82368"/>
                </a:lnTo>
                <a:lnTo>
                  <a:pt x="68476" y="82368"/>
                </a:lnTo>
                <a:lnTo>
                  <a:pt x="68221" y="82368"/>
                </a:lnTo>
                <a:lnTo>
                  <a:pt x="68221" y="81984"/>
                </a:lnTo>
                <a:lnTo>
                  <a:pt x="68374" y="81984"/>
                </a:lnTo>
                <a:lnTo>
                  <a:pt x="68374" y="81984"/>
                </a:lnTo>
                <a:lnTo>
                  <a:pt x="68476" y="81984"/>
                </a:lnTo>
                <a:lnTo>
                  <a:pt x="68476" y="81600"/>
                </a:lnTo>
                <a:lnTo>
                  <a:pt x="68476" y="81600"/>
                </a:lnTo>
                <a:lnTo>
                  <a:pt x="68476" y="81600"/>
                </a:lnTo>
                <a:lnTo>
                  <a:pt x="68476" y="81600"/>
                </a:lnTo>
                <a:lnTo>
                  <a:pt x="68476" y="81600"/>
                </a:lnTo>
                <a:lnTo>
                  <a:pt x="68578" y="81600"/>
                </a:lnTo>
                <a:lnTo>
                  <a:pt x="68578" y="81024"/>
                </a:lnTo>
                <a:lnTo>
                  <a:pt x="68578" y="81024"/>
                </a:lnTo>
                <a:lnTo>
                  <a:pt x="68578" y="81024"/>
                </a:lnTo>
                <a:lnTo>
                  <a:pt x="68578" y="81024"/>
                </a:lnTo>
                <a:lnTo>
                  <a:pt x="68578" y="81024"/>
                </a:lnTo>
                <a:lnTo>
                  <a:pt x="68680" y="81024"/>
                </a:lnTo>
                <a:lnTo>
                  <a:pt x="68680" y="80640"/>
                </a:lnTo>
                <a:lnTo>
                  <a:pt x="68680" y="80640"/>
                </a:lnTo>
                <a:lnTo>
                  <a:pt x="68680" y="80640"/>
                </a:lnTo>
                <a:lnTo>
                  <a:pt x="68782" y="80640"/>
                </a:lnTo>
                <a:lnTo>
                  <a:pt x="68782" y="80640"/>
                </a:lnTo>
                <a:lnTo>
                  <a:pt x="68782" y="80640"/>
                </a:lnTo>
                <a:lnTo>
                  <a:pt x="68782" y="80256"/>
                </a:lnTo>
                <a:lnTo>
                  <a:pt x="68782" y="80256"/>
                </a:lnTo>
                <a:lnTo>
                  <a:pt x="68782" y="80256"/>
                </a:lnTo>
                <a:lnTo>
                  <a:pt x="69140" y="80256"/>
                </a:lnTo>
                <a:lnTo>
                  <a:pt x="69140" y="80256"/>
                </a:lnTo>
                <a:lnTo>
                  <a:pt x="69344" y="80256"/>
                </a:lnTo>
                <a:lnTo>
                  <a:pt x="69344" y="79872"/>
                </a:lnTo>
                <a:lnTo>
                  <a:pt x="69497" y="79872"/>
                </a:lnTo>
                <a:lnTo>
                  <a:pt x="69497" y="79872"/>
                </a:lnTo>
                <a:lnTo>
                  <a:pt x="69804" y="79872"/>
                </a:lnTo>
                <a:lnTo>
                  <a:pt x="69804" y="79872"/>
                </a:lnTo>
                <a:lnTo>
                  <a:pt x="69906" y="79872"/>
                </a:lnTo>
                <a:lnTo>
                  <a:pt x="69906" y="79488"/>
                </a:lnTo>
                <a:lnTo>
                  <a:pt x="69906" y="79488"/>
                </a:lnTo>
                <a:lnTo>
                  <a:pt x="69906" y="79872"/>
                </a:lnTo>
                <a:lnTo>
                  <a:pt x="70365" y="79872"/>
                </a:lnTo>
                <a:lnTo>
                  <a:pt x="70365" y="79488"/>
                </a:lnTo>
                <a:lnTo>
                  <a:pt x="70621" y="79488"/>
                </a:lnTo>
                <a:lnTo>
                  <a:pt x="70621" y="79488"/>
                </a:lnTo>
                <a:lnTo>
                  <a:pt x="70825" y="79488"/>
                </a:lnTo>
                <a:lnTo>
                  <a:pt x="70825" y="79488"/>
                </a:lnTo>
                <a:lnTo>
                  <a:pt x="70825" y="79488"/>
                </a:lnTo>
                <a:lnTo>
                  <a:pt x="70825" y="79488"/>
                </a:lnTo>
                <a:lnTo>
                  <a:pt x="70825" y="79488"/>
                </a:lnTo>
                <a:lnTo>
                  <a:pt x="70825" y="79488"/>
                </a:lnTo>
                <a:lnTo>
                  <a:pt x="70825" y="79488"/>
                </a:lnTo>
                <a:lnTo>
                  <a:pt x="70825" y="79488"/>
                </a:lnTo>
                <a:lnTo>
                  <a:pt x="70927" y="79488"/>
                </a:lnTo>
                <a:lnTo>
                  <a:pt x="70927" y="79488"/>
                </a:lnTo>
                <a:lnTo>
                  <a:pt x="71029" y="79488"/>
                </a:lnTo>
                <a:lnTo>
                  <a:pt x="71029" y="79872"/>
                </a:lnTo>
                <a:lnTo>
                  <a:pt x="71182" y="79872"/>
                </a:lnTo>
                <a:lnTo>
                  <a:pt x="71182" y="79872"/>
                </a:lnTo>
                <a:lnTo>
                  <a:pt x="71182" y="79872"/>
                </a:lnTo>
                <a:lnTo>
                  <a:pt x="71182" y="79872"/>
                </a:lnTo>
                <a:lnTo>
                  <a:pt x="71285" y="79872"/>
                </a:lnTo>
                <a:lnTo>
                  <a:pt x="71285" y="80256"/>
                </a:lnTo>
                <a:lnTo>
                  <a:pt x="71285" y="80256"/>
                </a:lnTo>
                <a:lnTo>
                  <a:pt x="71285" y="79872"/>
                </a:lnTo>
                <a:lnTo>
                  <a:pt x="71387" y="79872"/>
                </a:lnTo>
                <a:lnTo>
                  <a:pt x="71387" y="80256"/>
                </a:lnTo>
                <a:lnTo>
                  <a:pt x="71387" y="80256"/>
                </a:lnTo>
                <a:lnTo>
                  <a:pt x="71387" y="80256"/>
                </a:lnTo>
                <a:lnTo>
                  <a:pt x="71489" y="80256"/>
                </a:lnTo>
                <a:lnTo>
                  <a:pt x="71489" y="80256"/>
                </a:lnTo>
                <a:lnTo>
                  <a:pt x="71489" y="80256"/>
                </a:lnTo>
                <a:lnTo>
                  <a:pt x="71489" y="80640"/>
                </a:lnTo>
                <a:lnTo>
                  <a:pt x="71744" y="80640"/>
                </a:lnTo>
                <a:lnTo>
                  <a:pt x="71744" y="80640"/>
                </a:lnTo>
                <a:lnTo>
                  <a:pt x="71744" y="80640"/>
                </a:lnTo>
                <a:lnTo>
                  <a:pt x="71744" y="80640"/>
                </a:lnTo>
                <a:lnTo>
                  <a:pt x="71846" y="80640"/>
                </a:lnTo>
                <a:lnTo>
                  <a:pt x="71846" y="80640"/>
                </a:lnTo>
                <a:lnTo>
                  <a:pt x="71846" y="80640"/>
                </a:lnTo>
                <a:lnTo>
                  <a:pt x="71846" y="80640"/>
                </a:lnTo>
                <a:lnTo>
                  <a:pt x="72051" y="80640"/>
                </a:lnTo>
                <a:lnTo>
                  <a:pt x="72051" y="80640"/>
                </a:lnTo>
                <a:lnTo>
                  <a:pt x="72153" y="80640"/>
                </a:lnTo>
                <a:lnTo>
                  <a:pt x="72153" y="80640"/>
                </a:lnTo>
                <a:lnTo>
                  <a:pt x="72306" y="80640"/>
                </a:lnTo>
                <a:lnTo>
                  <a:pt x="72306" y="81024"/>
                </a:lnTo>
                <a:lnTo>
                  <a:pt x="72306" y="81024"/>
                </a:lnTo>
                <a:lnTo>
                  <a:pt x="72306" y="81024"/>
                </a:lnTo>
                <a:lnTo>
                  <a:pt x="72306" y="81024"/>
                </a:lnTo>
                <a:lnTo>
                  <a:pt x="72306" y="81024"/>
                </a:lnTo>
                <a:lnTo>
                  <a:pt x="72408" y="81024"/>
                </a:lnTo>
                <a:lnTo>
                  <a:pt x="72408" y="81024"/>
                </a:lnTo>
                <a:lnTo>
                  <a:pt x="72408" y="81024"/>
                </a:lnTo>
                <a:lnTo>
                  <a:pt x="72408" y="81024"/>
                </a:lnTo>
                <a:lnTo>
                  <a:pt x="72408" y="81024"/>
                </a:lnTo>
                <a:lnTo>
                  <a:pt x="72408" y="81600"/>
                </a:lnTo>
                <a:lnTo>
                  <a:pt x="72408" y="81600"/>
                </a:lnTo>
                <a:lnTo>
                  <a:pt x="72408" y="81600"/>
                </a:lnTo>
                <a:lnTo>
                  <a:pt x="72510" y="81600"/>
                </a:lnTo>
                <a:lnTo>
                  <a:pt x="72510" y="81600"/>
                </a:lnTo>
                <a:lnTo>
                  <a:pt x="72510" y="81600"/>
                </a:lnTo>
                <a:lnTo>
                  <a:pt x="72510" y="81600"/>
                </a:lnTo>
                <a:lnTo>
                  <a:pt x="72510" y="81600"/>
                </a:lnTo>
                <a:lnTo>
                  <a:pt x="72510" y="81984"/>
                </a:lnTo>
                <a:lnTo>
                  <a:pt x="72612" y="81984"/>
                </a:lnTo>
                <a:lnTo>
                  <a:pt x="72612" y="81984"/>
                </a:lnTo>
                <a:lnTo>
                  <a:pt x="72612" y="81984"/>
                </a:lnTo>
                <a:lnTo>
                  <a:pt x="72612" y="81984"/>
                </a:lnTo>
                <a:lnTo>
                  <a:pt x="72612" y="81984"/>
                </a:lnTo>
                <a:lnTo>
                  <a:pt x="72612" y="81984"/>
                </a:lnTo>
                <a:lnTo>
                  <a:pt x="72714" y="81984"/>
                </a:lnTo>
                <a:lnTo>
                  <a:pt x="72714" y="81984"/>
                </a:lnTo>
                <a:lnTo>
                  <a:pt x="72714" y="81984"/>
                </a:lnTo>
                <a:lnTo>
                  <a:pt x="72714" y="82368"/>
                </a:lnTo>
                <a:lnTo>
                  <a:pt x="72612" y="82368"/>
                </a:lnTo>
                <a:lnTo>
                  <a:pt x="72612" y="82368"/>
                </a:lnTo>
                <a:lnTo>
                  <a:pt x="72612" y="82368"/>
                </a:lnTo>
                <a:lnTo>
                  <a:pt x="72612" y="82368"/>
                </a:lnTo>
                <a:lnTo>
                  <a:pt x="72714" y="82368"/>
                </a:lnTo>
                <a:lnTo>
                  <a:pt x="72714" y="82752"/>
                </a:lnTo>
                <a:lnTo>
                  <a:pt x="72868" y="82752"/>
                </a:lnTo>
                <a:lnTo>
                  <a:pt x="72868" y="82752"/>
                </a:lnTo>
                <a:lnTo>
                  <a:pt x="72868" y="82752"/>
                </a:lnTo>
                <a:lnTo>
                  <a:pt x="72868" y="83136"/>
                </a:lnTo>
                <a:lnTo>
                  <a:pt x="72868" y="83136"/>
                </a:lnTo>
                <a:lnTo>
                  <a:pt x="72868" y="83712"/>
                </a:lnTo>
                <a:lnTo>
                  <a:pt x="72970" y="83712"/>
                </a:lnTo>
                <a:lnTo>
                  <a:pt x="72970" y="83712"/>
                </a:lnTo>
                <a:lnTo>
                  <a:pt x="72868" y="83712"/>
                </a:lnTo>
                <a:lnTo>
                  <a:pt x="72868" y="83712"/>
                </a:lnTo>
                <a:lnTo>
                  <a:pt x="72868" y="83712"/>
                </a:lnTo>
                <a:lnTo>
                  <a:pt x="72868" y="84096"/>
                </a:lnTo>
                <a:lnTo>
                  <a:pt x="73072" y="84096"/>
                </a:lnTo>
                <a:lnTo>
                  <a:pt x="73072" y="84096"/>
                </a:lnTo>
                <a:lnTo>
                  <a:pt x="73072" y="84096"/>
                </a:lnTo>
                <a:lnTo>
                  <a:pt x="73072" y="84480"/>
                </a:lnTo>
                <a:lnTo>
                  <a:pt x="72970" y="84480"/>
                </a:lnTo>
                <a:lnTo>
                  <a:pt x="72970" y="84864"/>
                </a:lnTo>
                <a:lnTo>
                  <a:pt x="73072" y="84864"/>
                </a:lnTo>
                <a:lnTo>
                  <a:pt x="73072" y="84864"/>
                </a:lnTo>
                <a:lnTo>
                  <a:pt x="73072" y="84864"/>
                </a:lnTo>
                <a:lnTo>
                  <a:pt x="73072" y="85248"/>
                </a:lnTo>
                <a:lnTo>
                  <a:pt x="73072" y="85248"/>
                </a:lnTo>
                <a:lnTo>
                  <a:pt x="73072" y="85248"/>
                </a:lnTo>
                <a:lnTo>
                  <a:pt x="73174" y="85248"/>
                </a:lnTo>
                <a:lnTo>
                  <a:pt x="73174" y="85248"/>
                </a:lnTo>
                <a:lnTo>
                  <a:pt x="73174" y="85248"/>
                </a:lnTo>
                <a:lnTo>
                  <a:pt x="73174" y="85824"/>
                </a:lnTo>
                <a:lnTo>
                  <a:pt x="73174" y="85824"/>
                </a:lnTo>
                <a:lnTo>
                  <a:pt x="73174" y="85824"/>
                </a:lnTo>
                <a:lnTo>
                  <a:pt x="73174" y="85824"/>
                </a:lnTo>
                <a:lnTo>
                  <a:pt x="73174" y="85824"/>
                </a:lnTo>
                <a:lnTo>
                  <a:pt x="73174" y="85824"/>
                </a:lnTo>
                <a:lnTo>
                  <a:pt x="73174" y="86208"/>
                </a:lnTo>
                <a:lnTo>
                  <a:pt x="73276" y="86208"/>
                </a:lnTo>
                <a:lnTo>
                  <a:pt x="73276" y="86208"/>
                </a:lnTo>
                <a:lnTo>
                  <a:pt x="73174" y="86208"/>
                </a:lnTo>
                <a:lnTo>
                  <a:pt x="73174" y="86208"/>
                </a:lnTo>
                <a:lnTo>
                  <a:pt x="73276" y="86208"/>
                </a:lnTo>
                <a:lnTo>
                  <a:pt x="73276" y="86592"/>
                </a:lnTo>
                <a:lnTo>
                  <a:pt x="73429" y="86592"/>
                </a:lnTo>
                <a:lnTo>
                  <a:pt x="73429" y="86976"/>
                </a:lnTo>
                <a:lnTo>
                  <a:pt x="73276" y="86976"/>
                </a:lnTo>
                <a:lnTo>
                  <a:pt x="73276" y="87360"/>
                </a:lnTo>
                <a:lnTo>
                  <a:pt x="73429" y="87360"/>
                </a:lnTo>
                <a:lnTo>
                  <a:pt x="73429" y="87936"/>
                </a:lnTo>
                <a:lnTo>
                  <a:pt x="73429" y="87936"/>
                </a:lnTo>
                <a:lnTo>
                  <a:pt x="73429" y="87936"/>
                </a:lnTo>
                <a:lnTo>
                  <a:pt x="73429" y="87936"/>
                </a:lnTo>
                <a:lnTo>
                  <a:pt x="73429" y="87936"/>
                </a:lnTo>
                <a:lnTo>
                  <a:pt x="73531" y="87936"/>
                </a:lnTo>
                <a:lnTo>
                  <a:pt x="73531" y="88320"/>
                </a:lnTo>
                <a:lnTo>
                  <a:pt x="73531" y="88320"/>
                </a:lnTo>
                <a:lnTo>
                  <a:pt x="73531" y="88320"/>
                </a:lnTo>
                <a:lnTo>
                  <a:pt x="73531" y="88320"/>
                </a:lnTo>
                <a:lnTo>
                  <a:pt x="73531" y="88704"/>
                </a:lnTo>
                <a:lnTo>
                  <a:pt x="73634" y="88704"/>
                </a:lnTo>
                <a:lnTo>
                  <a:pt x="73634" y="89088"/>
                </a:lnTo>
                <a:lnTo>
                  <a:pt x="73634" y="89088"/>
                </a:lnTo>
                <a:lnTo>
                  <a:pt x="73634" y="89088"/>
                </a:lnTo>
                <a:lnTo>
                  <a:pt x="73634" y="89088"/>
                </a:lnTo>
                <a:lnTo>
                  <a:pt x="73634" y="89088"/>
                </a:lnTo>
                <a:lnTo>
                  <a:pt x="73634" y="89088"/>
                </a:lnTo>
                <a:lnTo>
                  <a:pt x="73634" y="89472"/>
                </a:lnTo>
                <a:lnTo>
                  <a:pt x="73634" y="89472"/>
                </a:lnTo>
                <a:lnTo>
                  <a:pt x="73634" y="89472"/>
                </a:lnTo>
                <a:lnTo>
                  <a:pt x="73634" y="89472"/>
                </a:lnTo>
                <a:lnTo>
                  <a:pt x="73634" y="89472"/>
                </a:lnTo>
                <a:lnTo>
                  <a:pt x="73634" y="89472"/>
                </a:lnTo>
                <a:lnTo>
                  <a:pt x="73634" y="90048"/>
                </a:lnTo>
                <a:lnTo>
                  <a:pt x="73634" y="90048"/>
                </a:lnTo>
                <a:lnTo>
                  <a:pt x="73634" y="90048"/>
                </a:lnTo>
                <a:lnTo>
                  <a:pt x="73736" y="90048"/>
                </a:lnTo>
                <a:lnTo>
                  <a:pt x="73736" y="90432"/>
                </a:lnTo>
                <a:lnTo>
                  <a:pt x="73838" y="90432"/>
                </a:lnTo>
                <a:lnTo>
                  <a:pt x="73838" y="90432"/>
                </a:lnTo>
                <a:lnTo>
                  <a:pt x="73736" y="90432"/>
                </a:lnTo>
                <a:lnTo>
                  <a:pt x="73736" y="90816"/>
                </a:lnTo>
                <a:lnTo>
                  <a:pt x="73736" y="90816"/>
                </a:lnTo>
                <a:lnTo>
                  <a:pt x="73736" y="91200"/>
                </a:lnTo>
                <a:lnTo>
                  <a:pt x="73736" y="91200"/>
                </a:lnTo>
                <a:lnTo>
                  <a:pt x="73736" y="91584"/>
                </a:lnTo>
                <a:lnTo>
                  <a:pt x="73838" y="91584"/>
                </a:lnTo>
                <a:lnTo>
                  <a:pt x="73838" y="92160"/>
                </a:lnTo>
                <a:lnTo>
                  <a:pt x="73991" y="92160"/>
                </a:lnTo>
                <a:lnTo>
                  <a:pt x="73991" y="92160"/>
                </a:lnTo>
                <a:lnTo>
                  <a:pt x="73991" y="92160"/>
                </a:lnTo>
                <a:lnTo>
                  <a:pt x="73991" y="92544"/>
                </a:lnTo>
                <a:lnTo>
                  <a:pt x="74195" y="92544"/>
                </a:lnTo>
                <a:lnTo>
                  <a:pt x="74195" y="92544"/>
                </a:lnTo>
                <a:lnTo>
                  <a:pt x="74297" y="92544"/>
                </a:lnTo>
                <a:lnTo>
                  <a:pt x="74297" y="92544"/>
                </a:lnTo>
                <a:lnTo>
                  <a:pt x="74297" y="92544"/>
                </a:lnTo>
                <a:lnTo>
                  <a:pt x="74297" y="92544"/>
                </a:lnTo>
                <a:lnTo>
                  <a:pt x="74400" y="92544"/>
                </a:lnTo>
                <a:lnTo>
                  <a:pt x="74400" y="92544"/>
                </a:lnTo>
                <a:lnTo>
                  <a:pt x="74757" y="92544"/>
                </a:lnTo>
                <a:lnTo>
                  <a:pt x="74757" y="92544"/>
                </a:lnTo>
                <a:lnTo>
                  <a:pt x="74655" y="92544"/>
                </a:lnTo>
                <a:lnTo>
                  <a:pt x="74655" y="92928"/>
                </a:lnTo>
                <a:lnTo>
                  <a:pt x="74757" y="92928"/>
                </a:lnTo>
                <a:lnTo>
                  <a:pt x="74757" y="92544"/>
                </a:lnTo>
                <a:lnTo>
                  <a:pt x="74757" y="92544"/>
                </a:lnTo>
                <a:lnTo>
                  <a:pt x="74757" y="92928"/>
                </a:lnTo>
                <a:lnTo>
                  <a:pt x="74859" y="92928"/>
                </a:lnTo>
                <a:lnTo>
                  <a:pt x="74859" y="92928"/>
                </a:lnTo>
                <a:lnTo>
                  <a:pt x="74859" y="92928"/>
                </a:lnTo>
                <a:lnTo>
                  <a:pt x="74859" y="92928"/>
                </a:lnTo>
                <a:lnTo>
                  <a:pt x="74859" y="92928"/>
                </a:lnTo>
                <a:lnTo>
                  <a:pt x="74859" y="93312"/>
                </a:lnTo>
                <a:lnTo>
                  <a:pt x="74961" y="93312"/>
                </a:lnTo>
                <a:lnTo>
                  <a:pt x="74961" y="92928"/>
                </a:lnTo>
                <a:lnTo>
                  <a:pt x="74961" y="92928"/>
                </a:lnTo>
                <a:lnTo>
                  <a:pt x="74961" y="92928"/>
                </a:lnTo>
                <a:lnTo>
                  <a:pt x="75114" y="92928"/>
                </a:lnTo>
                <a:lnTo>
                  <a:pt x="75114" y="92928"/>
                </a:lnTo>
                <a:lnTo>
                  <a:pt x="75114" y="92928"/>
                </a:lnTo>
                <a:lnTo>
                  <a:pt x="75114" y="92928"/>
                </a:lnTo>
                <a:lnTo>
                  <a:pt x="75217" y="92928"/>
                </a:lnTo>
                <a:lnTo>
                  <a:pt x="75217" y="93312"/>
                </a:lnTo>
                <a:lnTo>
                  <a:pt x="75421" y="93312"/>
                </a:lnTo>
                <a:lnTo>
                  <a:pt x="75421" y="93312"/>
                </a:lnTo>
                <a:lnTo>
                  <a:pt x="75421" y="93312"/>
                </a:lnTo>
                <a:lnTo>
                  <a:pt x="75421" y="93696"/>
                </a:lnTo>
                <a:lnTo>
                  <a:pt x="75421" y="93696"/>
                </a:lnTo>
                <a:lnTo>
                  <a:pt x="75421" y="93696"/>
                </a:lnTo>
                <a:lnTo>
                  <a:pt x="75523" y="93696"/>
                </a:lnTo>
                <a:lnTo>
                  <a:pt x="75523" y="94272"/>
                </a:lnTo>
                <a:lnTo>
                  <a:pt x="75523" y="94272"/>
                </a:lnTo>
                <a:lnTo>
                  <a:pt x="75523" y="94272"/>
                </a:lnTo>
                <a:lnTo>
                  <a:pt x="75523" y="94272"/>
                </a:lnTo>
                <a:lnTo>
                  <a:pt x="75523" y="94272"/>
                </a:lnTo>
                <a:lnTo>
                  <a:pt x="75676" y="94272"/>
                </a:lnTo>
                <a:lnTo>
                  <a:pt x="75676" y="94656"/>
                </a:lnTo>
                <a:lnTo>
                  <a:pt x="75676" y="94656"/>
                </a:lnTo>
                <a:lnTo>
                  <a:pt x="75676" y="94656"/>
                </a:lnTo>
                <a:lnTo>
                  <a:pt x="75778" y="94656"/>
                </a:lnTo>
                <a:lnTo>
                  <a:pt x="75778" y="94656"/>
                </a:lnTo>
                <a:lnTo>
                  <a:pt x="75880" y="94656"/>
                </a:lnTo>
                <a:lnTo>
                  <a:pt x="75880" y="94656"/>
                </a:lnTo>
                <a:lnTo>
                  <a:pt x="75880" y="94656"/>
                </a:lnTo>
                <a:lnTo>
                  <a:pt x="75880" y="94656"/>
                </a:lnTo>
                <a:lnTo>
                  <a:pt x="75982" y="94656"/>
                </a:lnTo>
                <a:lnTo>
                  <a:pt x="75982" y="94656"/>
                </a:lnTo>
                <a:lnTo>
                  <a:pt x="75982" y="94656"/>
                </a:lnTo>
                <a:lnTo>
                  <a:pt x="75982" y="94656"/>
                </a:lnTo>
                <a:lnTo>
                  <a:pt x="76085" y="94656"/>
                </a:lnTo>
                <a:lnTo>
                  <a:pt x="76085" y="94656"/>
                </a:lnTo>
                <a:lnTo>
                  <a:pt x="76085" y="94656"/>
                </a:lnTo>
                <a:lnTo>
                  <a:pt x="76085" y="95040"/>
                </a:lnTo>
                <a:lnTo>
                  <a:pt x="75982" y="95040"/>
                </a:lnTo>
                <a:lnTo>
                  <a:pt x="75982" y="95040"/>
                </a:lnTo>
                <a:lnTo>
                  <a:pt x="75982" y="95040"/>
                </a:lnTo>
                <a:lnTo>
                  <a:pt x="75982" y="95424"/>
                </a:lnTo>
                <a:lnTo>
                  <a:pt x="75982" y="95424"/>
                </a:lnTo>
                <a:lnTo>
                  <a:pt x="75982" y="95808"/>
                </a:lnTo>
                <a:lnTo>
                  <a:pt x="76085" y="95808"/>
                </a:lnTo>
                <a:lnTo>
                  <a:pt x="76085" y="96384"/>
                </a:lnTo>
                <a:lnTo>
                  <a:pt x="76238" y="96384"/>
                </a:lnTo>
                <a:lnTo>
                  <a:pt x="76238" y="96384"/>
                </a:lnTo>
                <a:lnTo>
                  <a:pt x="76238" y="96384"/>
                </a:lnTo>
                <a:lnTo>
                  <a:pt x="76238" y="96768"/>
                </a:lnTo>
                <a:lnTo>
                  <a:pt x="76238" y="96768"/>
                </a:lnTo>
                <a:lnTo>
                  <a:pt x="76238" y="96768"/>
                </a:lnTo>
                <a:lnTo>
                  <a:pt x="76085" y="96768"/>
                </a:lnTo>
                <a:lnTo>
                  <a:pt x="76085" y="97152"/>
                </a:lnTo>
                <a:lnTo>
                  <a:pt x="76085" y="97152"/>
                </a:lnTo>
                <a:lnTo>
                  <a:pt x="76085" y="97152"/>
                </a:lnTo>
                <a:lnTo>
                  <a:pt x="76085" y="97152"/>
                </a:lnTo>
                <a:lnTo>
                  <a:pt x="76085" y="97536"/>
                </a:lnTo>
                <a:lnTo>
                  <a:pt x="76085" y="97536"/>
                </a:lnTo>
                <a:lnTo>
                  <a:pt x="76085" y="97536"/>
                </a:lnTo>
                <a:lnTo>
                  <a:pt x="76238" y="97536"/>
                </a:lnTo>
                <a:lnTo>
                  <a:pt x="76238" y="97536"/>
                </a:lnTo>
                <a:lnTo>
                  <a:pt x="76238" y="97536"/>
                </a:lnTo>
                <a:lnTo>
                  <a:pt x="76238" y="98112"/>
                </a:lnTo>
                <a:lnTo>
                  <a:pt x="76238" y="98112"/>
                </a:lnTo>
                <a:lnTo>
                  <a:pt x="76238" y="98112"/>
                </a:lnTo>
                <a:lnTo>
                  <a:pt x="76340" y="98112"/>
                </a:lnTo>
                <a:lnTo>
                  <a:pt x="76340" y="98112"/>
                </a:lnTo>
                <a:lnTo>
                  <a:pt x="76340" y="98112"/>
                </a:lnTo>
                <a:lnTo>
                  <a:pt x="76340" y="98496"/>
                </a:lnTo>
                <a:lnTo>
                  <a:pt x="76340" y="98496"/>
                </a:lnTo>
                <a:lnTo>
                  <a:pt x="76340" y="98880"/>
                </a:lnTo>
                <a:lnTo>
                  <a:pt x="76442" y="98880"/>
                </a:lnTo>
                <a:lnTo>
                  <a:pt x="76442" y="98496"/>
                </a:lnTo>
                <a:lnTo>
                  <a:pt x="76544" y="98496"/>
                </a:lnTo>
                <a:lnTo>
                  <a:pt x="76544" y="98496"/>
                </a:lnTo>
                <a:lnTo>
                  <a:pt x="76544" y="98496"/>
                </a:lnTo>
                <a:lnTo>
                  <a:pt x="76544" y="98496"/>
                </a:lnTo>
                <a:lnTo>
                  <a:pt x="76646" y="98496"/>
                </a:lnTo>
                <a:lnTo>
                  <a:pt x="76646" y="98496"/>
                </a:lnTo>
                <a:lnTo>
                  <a:pt x="76646" y="98496"/>
                </a:lnTo>
                <a:lnTo>
                  <a:pt x="76646" y="98496"/>
                </a:lnTo>
                <a:lnTo>
                  <a:pt x="76800" y="98496"/>
                </a:lnTo>
                <a:lnTo>
                  <a:pt x="76800" y="98880"/>
                </a:lnTo>
                <a:lnTo>
                  <a:pt x="76800" y="98880"/>
                </a:lnTo>
                <a:lnTo>
                  <a:pt x="76800" y="98496"/>
                </a:lnTo>
                <a:lnTo>
                  <a:pt x="76902" y="98496"/>
                </a:lnTo>
                <a:lnTo>
                  <a:pt x="76902" y="98880"/>
                </a:lnTo>
                <a:lnTo>
                  <a:pt x="77106" y="98880"/>
                </a:lnTo>
                <a:lnTo>
                  <a:pt x="77106" y="98496"/>
                </a:lnTo>
                <a:lnTo>
                  <a:pt x="77361" y="98496"/>
                </a:lnTo>
                <a:lnTo>
                  <a:pt x="77361" y="98496"/>
                </a:lnTo>
                <a:lnTo>
                  <a:pt x="77463" y="98496"/>
                </a:lnTo>
                <a:lnTo>
                  <a:pt x="77463" y="98496"/>
                </a:lnTo>
                <a:lnTo>
                  <a:pt x="77463" y="98496"/>
                </a:lnTo>
                <a:lnTo>
                  <a:pt x="77463" y="98496"/>
                </a:lnTo>
                <a:lnTo>
                  <a:pt x="77565" y="98496"/>
                </a:lnTo>
                <a:lnTo>
                  <a:pt x="77565" y="98112"/>
                </a:lnTo>
                <a:lnTo>
                  <a:pt x="77565" y="98112"/>
                </a:lnTo>
                <a:lnTo>
                  <a:pt x="77565" y="97536"/>
                </a:lnTo>
                <a:lnTo>
                  <a:pt x="77668" y="97536"/>
                </a:lnTo>
                <a:lnTo>
                  <a:pt x="77668" y="98112"/>
                </a:lnTo>
                <a:lnTo>
                  <a:pt x="77668" y="98112"/>
                </a:lnTo>
                <a:lnTo>
                  <a:pt x="77668" y="97536"/>
                </a:lnTo>
                <a:lnTo>
                  <a:pt x="77770" y="97536"/>
                </a:lnTo>
                <a:lnTo>
                  <a:pt x="77770" y="97536"/>
                </a:lnTo>
                <a:lnTo>
                  <a:pt x="77770" y="97536"/>
                </a:lnTo>
                <a:lnTo>
                  <a:pt x="77770" y="97152"/>
                </a:lnTo>
                <a:lnTo>
                  <a:pt x="78229" y="97152"/>
                </a:lnTo>
                <a:lnTo>
                  <a:pt x="78229" y="97152"/>
                </a:lnTo>
                <a:lnTo>
                  <a:pt x="78331" y="97152"/>
                </a:lnTo>
                <a:lnTo>
                  <a:pt x="78331" y="97152"/>
                </a:lnTo>
                <a:lnTo>
                  <a:pt x="78331" y="97152"/>
                </a:lnTo>
                <a:lnTo>
                  <a:pt x="78331" y="96768"/>
                </a:lnTo>
                <a:lnTo>
                  <a:pt x="78485" y="96768"/>
                </a:lnTo>
                <a:lnTo>
                  <a:pt x="78485" y="97152"/>
                </a:lnTo>
                <a:lnTo>
                  <a:pt x="78485" y="97152"/>
                </a:lnTo>
                <a:lnTo>
                  <a:pt x="78485" y="96768"/>
                </a:lnTo>
                <a:lnTo>
                  <a:pt x="78485" y="96768"/>
                </a:lnTo>
                <a:lnTo>
                  <a:pt x="78485" y="96768"/>
                </a:lnTo>
                <a:lnTo>
                  <a:pt x="78587" y="96768"/>
                </a:lnTo>
                <a:lnTo>
                  <a:pt x="78587" y="96384"/>
                </a:lnTo>
                <a:lnTo>
                  <a:pt x="78689" y="96384"/>
                </a:lnTo>
                <a:lnTo>
                  <a:pt x="78689" y="96384"/>
                </a:lnTo>
                <a:lnTo>
                  <a:pt x="78893" y="96384"/>
                </a:lnTo>
                <a:lnTo>
                  <a:pt x="78893" y="96384"/>
                </a:lnTo>
                <a:lnTo>
                  <a:pt x="78893" y="96384"/>
                </a:lnTo>
                <a:lnTo>
                  <a:pt x="78893" y="96384"/>
                </a:lnTo>
                <a:lnTo>
                  <a:pt x="79046" y="96384"/>
                </a:lnTo>
                <a:lnTo>
                  <a:pt x="79046" y="96384"/>
                </a:lnTo>
                <a:lnTo>
                  <a:pt x="79046" y="96384"/>
                </a:lnTo>
                <a:lnTo>
                  <a:pt x="79046" y="96768"/>
                </a:lnTo>
                <a:lnTo>
                  <a:pt x="79046" y="96768"/>
                </a:lnTo>
                <a:lnTo>
                  <a:pt x="79046" y="96768"/>
                </a:lnTo>
                <a:lnTo>
                  <a:pt x="79046" y="96768"/>
                </a:lnTo>
                <a:lnTo>
                  <a:pt x="79046" y="97152"/>
                </a:lnTo>
                <a:lnTo>
                  <a:pt x="79046" y="97152"/>
                </a:lnTo>
                <a:lnTo>
                  <a:pt x="79046" y="97152"/>
                </a:lnTo>
                <a:lnTo>
                  <a:pt x="79046" y="97152"/>
                </a:lnTo>
                <a:lnTo>
                  <a:pt x="79046" y="97536"/>
                </a:lnTo>
                <a:lnTo>
                  <a:pt x="78893" y="97536"/>
                </a:lnTo>
                <a:lnTo>
                  <a:pt x="78893" y="97536"/>
                </a:lnTo>
                <a:lnTo>
                  <a:pt x="79046" y="97536"/>
                </a:lnTo>
                <a:lnTo>
                  <a:pt x="79046" y="98112"/>
                </a:lnTo>
                <a:lnTo>
                  <a:pt x="79046" y="98112"/>
                </a:lnTo>
                <a:lnTo>
                  <a:pt x="79046" y="98112"/>
                </a:lnTo>
                <a:lnTo>
                  <a:pt x="79046" y="98112"/>
                </a:lnTo>
                <a:lnTo>
                  <a:pt x="79046" y="98112"/>
                </a:lnTo>
                <a:lnTo>
                  <a:pt x="79046" y="98112"/>
                </a:lnTo>
                <a:lnTo>
                  <a:pt x="79046" y="98496"/>
                </a:lnTo>
                <a:lnTo>
                  <a:pt x="79148" y="98496"/>
                </a:lnTo>
                <a:lnTo>
                  <a:pt x="79148" y="98880"/>
                </a:lnTo>
                <a:lnTo>
                  <a:pt x="79046" y="98880"/>
                </a:lnTo>
                <a:lnTo>
                  <a:pt x="79046" y="98880"/>
                </a:lnTo>
                <a:lnTo>
                  <a:pt x="79046" y="98880"/>
                </a:lnTo>
                <a:lnTo>
                  <a:pt x="79046" y="98880"/>
                </a:lnTo>
                <a:lnTo>
                  <a:pt x="79046" y="98880"/>
                </a:lnTo>
                <a:lnTo>
                  <a:pt x="79046" y="99264"/>
                </a:lnTo>
                <a:lnTo>
                  <a:pt x="79046" y="99264"/>
                </a:lnTo>
                <a:lnTo>
                  <a:pt x="79046" y="99264"/>
                </a:lnTo>
                <a:lnTo>
                  <a:pt x="78893" y="99264"/>
                </a:lnTo>
                <a:lnTo>
                  <a:pt x="78893" y="99264"/>
                </a:lnTo>
                <a:lnTo>
                  <a:pt x="78791" y="99264"/>
                </a:lnTo>
                <a:lnTo>
                  <a:pt x="78791" y="99264"/>
                </a:lnTo>
                <a:lnTo>
                  <a:pt x="78791" y="99264"/>
                </a:lnTo>
                <a:lnTo>
                  <a:pt x="78791" y="99264"/>
                </a:lnTo>
                <a:lnTo>
                  <a:pt x="78791" y="99264"/>
                </a:lnTo>
                <a:lnTo>
                  <a:pt x="78791" y="99264"/>
                </a:lnTo>
                <a:lnTo>
                  <a:pt x="78689" y="99264"/>
                </a:lnTo>
                <a:lnTo>
                  <a:pt x="78689" y="99648"/>
                </a:lnTo>
                <a:lnTo>
                  <a:pt x="78689" y="99648"/>
                </a:lnTo>
                <a:lnTo>
                  <a:pt x="78689" y="100224"/>
                </a:lnTo>
                <a:lnTo>
                  <a:pt x="78689" y="100224"/>
                </a:lnTo>
                <a:lnTo>
                  <a:pt x="78689" y="100608"/>
                </a:lnTo>
                <a:lnTo>
                  <a:pt x="78689" y="100608"/>
                </a:lnTo>
                <a:lnTo>
                  <a:pt x="78689" y="100992"/>
                </a:lnTo>
                <a:lnTo>
                  <a:pt x="78587" y="100992"/>
                </a:lnTo>
                <a:lnTo>
                  <a:pt x="78587" y="100992"/>
                </a:lnTo>
                <a:lnTo>
                  <a:pt x="78587" y="100992"/>
                </a:lnTo>
                <a:lnTo>
                  <a:pt x="78587" y="101760"/>
                </a:lnTo>
                <a:lnTo>
                  <a:pt x="78587" y="101760"/>
                </a:lnTo>
                <a:lnTo>
                  <a:pt x="78587" y="102336"/>
                </a:lnTo>
                <a:lnTo>
                  <a:pt x="78485" y="102336"/>
                </a:lnTo>
                <a:lnTo>
                  <a:pt x="78485" y="102336"/>
                </a:lnTo>
                <a:lnTo>
                  <a:pt x="78485" y="102336"/>
                </a:lnTo>
                <a:lnTo>
                  <a:pt x="78485" y="102336"/>
                </a:lnTo>
                <a:lnTo>
                  <a:pt x="78485" y="102336"/>
                </a:lnTo>
                <a:lnTo>
                  <a:pt x="78485" y="102720"/>
                </a:lnTo>
                <a:lnTo>
                  <a:pt x="78485" y="102720"/>
                </a:lnTo>
                <a:lnTo>
                  <a:pt x="78485" y="102720"/>
                </a:lnTo>
                <a:lnTo>
                  <a:pt x="78485" y="102720"/>
                </a:lnTo>
                <a:lnTo>
                  <a:pt x="78485" y="103104"/>
                </a:lnTo>
                <a:lnTo>
                  <a:pt x="78485" y="103104"/>
                </a:lnTo>
                <a:lnTo>
                  <a:pt x="78485" y="103104"/>
                </a:lnTo>
                <a:lnTo>
                  <a:pt x="78485" y="103104"/>
                </a:lnTo>
                <a:lnTo>
                  <a:pt x="78485" y="103488"/>
                </a:lnTo>
                <a:lnTo>
                  <a:pt x="78485" y="103488"/>
                </a:lnTo>
                <a:lnTo>
                  <a:pt x="78485" y="103488"/>
                </a:lnTo>
                <a:lnTo>
                  <a:pt x="78331" y="103488"/>
                </a:lnTo>
                <a:lnTo>
                  <a:pt x="78331" y="103488"/>
                </a:lnTo>
                <a:lnTo>
                  <a:pt x="78331" y="103488"/>
                </a:lnTo>
                <a:lnTo>
                  <a:pt x="78331" y="103872"/>
                </a:lnTo>
                <a:lnTo>
                  <a:pt x="78331" y="103872"/>
                </a:lnTo>
                <a:lnTo>
                  <a:pt x="78331" y="103872"/>
                </a:lnTo>
                <a:lnTo>
                  <a:pt x="78331" y="103872"/>
                </a:lnTo>
                <a:lnTo>
                  <a:pt x="78331" y="103872"/>
                </a:lnTo>
                <a:lnTo>
                  <a:pt x="78331" y="103872"/>
                </a:lnTo>
                <a:lnTo>
                  <a:pt x="78331" y="104448"/>
                </a:lnTo>
                <a:lnTo>
                  <a:pt x="78229" y="104448"/>
                </a:lnTo>
                <a:lnTo>
                  <a:pt x="78229" y="104448"/>
                </a:lnTo>
                <a:lnTo>
                  <a:pt x="78229" y="104448"/>
                </a:lnTo>
                <a:lnTo>
                  <a:pt x="78229" y="104448"/>
                </a:lnTo>
                <a:lnTo>
                  <a:pt x="78127" y="104448"/>
                </a:lnTo>
                <a:lnTo>
                  <a:pt x="78127" y="104832"/>
                </a:lnTo>
                <a:lnTo>
                  <a:pt x="78127" y="104832"/>
                </a:lnTo>
                <a:lnTo>
                  <a:pt x="78127" y="105216"/>
                </a:lnTo>
                <a:lnTo>
                  <a:pt x="78127" y="105216"/>
                </a:lnTo>
                <a:lnTo>
                  <a:pt x="78127" y="105600"/>
                </a:lnTo>
                <a:lnTo>
                  <a:pt x="78127" y="105600"/>
                </a:lnTo>
                <a:lnTo>
                  <a:pt x="78127" y="105600"/>
                </a:lnTo>
                <a:lnTo>
                  <a:pt x="78025" y="105600"/>
                </a:lnTo>
                <a:lnTo>
                  <a:pt x="78025" y="105600"/>
                </a:lnTo>
                <a:lnTo>
                  <a:pt x="77923" y="105600"/>
                </a:lnTo>
                <a:lnTo>
                  <a:pt x="77923" y="105984"/>
                </a:lnTo>
                <a:lnTo>
                  <a:pt x="77923" y="105984"/>
                </a:lnTo>
                <a:lnTo>
                  <a:pt x="77923" y="106560"/>
                </a:lnTo>
                <a:lnTo>
                  <a:pt x="77923" y="106560"/>
                </a:lnTo>
                <a:lnTo>
                  <a:pt x="77923" y="106944"/>
                </a:lnTo>
                <a:lnTo>
                  <a:pt x="77923" y="106944"/>
                </a:lnTo>
                <a:lnTo>
                  <a:pt x="77923" y="106944"/>
                </a:lnTo>
                <a:lnTo>
                  <a:pt x="77923" y="106944"/>
                </a:lnTo>
                <a:lnTo>
                  <a:pt x="77923" y="107328"/>
                </a:lnTo>
                <a:lnTo>
                  <a:pt x="77770" y="107328"/>
                </a:lnTo>
                <a:lnTo>
                  <a:pt x="77770" y="107328"/>
                </a:lnTo>
                <a:lnTo>
                  <a:pt x="77668" y="107328"/>
                </a:lnTo>
                <a:lnTo>
                  <a:pt x="77668" y="106944"/>
                </a:lnTo>
                <a:lnTo>
                  <a:pt x="77668" y="106944"/>
                </a:lnTo>
                <a:lnTo>
                  <a:pt x="77668" y="106944"/>
                </a:lnTo>
                <a:lnTo>
                  <a:pt x="77668" y="106944"/>
                </a:lnTo>
                <a:lnTo>
                  <a:pt x="77668" y="106944"/>
                </a:lnTo>
                <a:lnTo>
                  <a:pt x="77565" y="106944"/>
                </a:lnTo>
                <a:lnTo>
                  <a:pt x="77565" y="106560"/>
                </a:lnTo>
                <a:lnTo>
                  <a:pt x="77565" y="106560"/>
                </a:lnTo>
                <a:lnTo>
                  <a:pt x="77565" y="106560"/>
                </a:lnTo>
                <a:lnTo>
                  <a:pt x="77361" y="106560"/>
                </a:lnTo>
                <a:lnTo>
                  <a:pt x="77361" y="106560"/>
                </a:lnTo>
                <a:lnTo>
                  <a:pt x="77208" y="106560"/>
                </a:lnTo>
                <a:lnTo>
                  <a:pt x="77208" y="106560"/>
                </a:lnTo>
                <a:lnTo>
                  <a:pt x="77106" y="106560"/>
                </a:lnTo>
                <a:lnTo>
                  <a:pt x="77106" y="106560"/>
                </a:lnTo>
                <a:lnTo>
                  <a:pt x="77106" y="106560"/>
                </a:lnTo>
                <a:lnTo>
                  <a:pt x="77106" y="106944"/>
                </a:lnTo>
                <a:lnTo>
                  <a:pt x="77106" y="106944"/>
                </a:lnTo>
                <a:lnTo>
                  <a:pt x="77106" y="106560"/>
                </a:lnTo>
                <a:lnTo>
                  <a:pt x="77004" y="106560"/>
                </a:lnTo>
                <a:lnTo>
                  <a:pt x="77004" y="106560"/>
                </a:lnTo>
                <a:lnTo>
                  <a:pt x="77004" y="106560"/>
                </a:lnTo>
                <a:lnTo>
                  <a:pt x="77004" y="106560"/>
                </a:lnTo>
                <a:lnTo>
                  <a:pt x="77004" y="106560"/>
                </a:lnTo>
                <a:lnTo>
                  <a:pt x="77004" y="106560"/>
                </a:lnTo>
                <a:lnTo>
                  <a:pt x="76902" y="106560"/>
                </a:lnTo>
                <a:lnTo>
                  <a:pt x="76902" y="106944"/>
                </a:lnTo>
                <a:lnTo>
                  <a:pt x="76800" y="106944"/>
                </a:lnTo>
                <a:lnTo>
                  <a:pt x="76800" y="107328"/>
                </a:lnTo>
                <a:lnTo>
                  <a:pt x="76800" y="107328"/>
                </a:lnTo>
                <a:lnTo>
                  <a:pt x="76800" y="107328"/>
                </a:lnTo>
                <a:lnTo>
                  <a:pt x="76800" y="107328"/>
                </a:lnTo>
                <a:lnTo>
                  <a:pt x="76800" y="107328"/>
                </a:lnTo>
                <a:lnTo>
                  <a:pt x="76646" y="107328"/>
                </a:lnTo>
                <a:lnTo>
                  <a:pt x="76646" y="107712"/>
                </a:lnTo>
                <a:lnTo>
                  <a:pt x="76646" y="107712"/>
                </a:lnTo>
                <a:lnTo>
                  <a:pt x="76646" y="107328"/>
                </a:lnTo>
                <a:lnTo>
                  <a:pt x="76544" y="107328"/>
                </a:lnTo>
                <a:lnTo>
                  <a:pt x="76544" y="107712"/>
                </a:lnTo>
                <a:lnTo>
                  <a:pt x="76544" y="107712"/>
                </a:lnTo>
                <a:lnTo>
                  <a:pt x="76544" y="107712"/>
                </a:lnTo>
                <a:lnTo>
                  <a:pt x="76442" y="107712"/>
                </a:lnTo>
                <a:lnTo>
                  <a:pt x="76442" y="107712"/>
                </a:lnTo>
                <a:lnTo>
                  <a:pt x="76340" y="107712"/>
                </a:lnTo>
                <a:lnTo>
                  <a:pt x="76340" y="107712"/>
                </a:lnTo>
                <a:lnTo>
                  <a:pt x="76340" y="107712"/>
                </a:lnTo>
                <a:lnTo>
                  <a:pt x="76340" y="108096"/>
                </a:lnTo>
                <a:lnTo>
                  <a:pt x="76340" y="108096"/>
                </a:lnTo>
                <a:lnTo>
                  <a:pt x="76340" y="108096"/>
                </a:lnTo>
                <a:lnTo>
                  <a:pt x="76442" y="108096"/>
                </a:lnTo>
                <a:lnTo>
                  <a:pt x="76442" y="108672"/>
                </a:lnTo>
                <a:lnTo>
                  <a:pt x="76442" y="108672"/>
                </a:lnTo>
                <a:lnTo>
                  <a:pt x="76442" y="109056"/>
                </a:lnTo>
                <a:lnTo>
                  <a:pt x="76442" y="109056"/>
                </a:lnTo>
                <a:lnTo>
                  <a:pt x="76442" y="109440"/>
                </a:lnTo>
                <a:lnTo>
                  <a:pt x="76442" y="109440"/>
                </a:lnTo>
                <a:lnTo>
                  <a:pt x="76442" y="109824"/>
                </a:lnTo>
                <a:lnTo>
                  <a:pt x="76544" y="109824"/>
                </a:lnTo>
                <a:lnTo>
                  <a:pt x="76544" y="110208"/>
                </a:lnTo>
                <a:lnTo>
                  <a:pt x="76544" y="110208"/>
                </a:lnTo>
                <a:lnTo>
                  <a:pt x="76544" y="110784"/>
                </a:lnTo>
                <a:lnTo>
                  <a:pt x="76544" y="110784"/>
                </a:lnTo>
                <a:lnTo>
                  <a:pt x="76544" y="111168"/>
                </a:lnTo>
                <a:lnTo>
                  <a:pt x="76442" y="111168"/>
                </a:lnTo>
                <a:lnTo>
                  <a:pt x="76442" y="112320"/>
                </a:lnTo>
                <a:lnTo>
                  <a:pt x="76544" y="112320"/>
                </a:lnTo>
                <a:lnTo>
                  <a:pt x="76544" y="112896"/>
                </a:lnTo>
                <a:lnTo>
                  <a:pt x="76544" y="112896"/>
                </a:lnTo>
                <a:lnTo>
                  <a:pt x="76544" y="113280"/>
                </a:lnTo>
                <a:lnTo>
                  <a:pt x="76442" y="113280"/>
                </a:lnTo>
                <a:lnTo>
                  <a:pt x="76442" y="113664"/>
                </a:lnTo>
                <a:lnTo>
                  <a:pt x="76442" y="113664"/>
                </a:lnTo>
                <a:lnTo>
                  <a:pt x="76442" y="113664"/>
                </a:lnTo>
                <a:lnTo>
                  <a:pt x="76442" y="113664"/>
                </a:lnTo>
                <a:lnTo>
                  <a:pt x="76442" y="113664"/>
                </a:lnTo>
                <a:lnTo>
                  <a:pt x="76442" y="113664"/>
                </a:lnTo>
                <a:lnTo>
                  <a:pt x="76442" y="114048"/>
                </a:lnTo>
                <a:lnTo>
                  <a:pt x="76442" y="114048"/>
                </a:lnTo>
                <a:lnTo>
                  <a:pt x="76442" y="114048"/>
                </a:lnTo>
                <a:lnTo>
                  <a:pt x="76340" y="114048"/>
                </a:lnTo>
                <a:lnTo>
                  <a:pt x="76340" y="114432"/>
                </a:lnTo>
                <a:lnTo>
                  <a:pt x="76238" y="114432"/>
                </a:lnTo>
                <a:lnTo>
                  <a:pt x="76238" y="114432"/>
                </a:lnTo>
                <a:lnTo>
                  <a:pt x="75982" y="114432"/>
                </a:lnTo>
                <a:lnTo>
                  <a:pt x="75982" y="114432"/>
                </a:lnTo>
                <a:lnTo>
                  <a:pt x="75982" y="114432"/>
                </a:lnTo>
                <a:lnTo>
                  <a:pt x="75982" y="115008"/>
                </a:lnTo>
                <a:lnTo>
                  <a:pt x="75880" y="115008"/>
                </a:lnTo>
                <a:lnTo>
                  <a:pt x="75880" y="115008"/>
                </a:lnTo>
                <a:lnTo>
                  <a:pt x="75880" y="115008"/>
                </a:lnTo>
                <a:lnTo>
                  <a:pt x="75880" y="115008"/>
                </a:lnTo>
                <a:lnTo>
                  <a:pt x="75982" y="115008"/>
                </a:lnTo>
                <a:lnTo>
                  <a:pt x="75982" y="115008"/>
                </a:lnTo>
                <a:lnTo>
                  <a:pt x="75982" y="115008"/>
                </a:lnTo>
                <a:lnTo>
                  <a:pt x="75982" y="115008"/>
                </a:lnTo>
                <a:lnTo>
                  <a:pt x="75982" y="115008"/>
                </a:lnTo>
                <a:lnTo>
                  <a:pt x="75982" y="115392"/>
                </a:lnTo>
                <a:lnTo>
                  <a:pt x="76085" y="115392"/>
                </a:lnTo>
                <a:lnTo>
                  <a:pt x="76085" y="115392"/>
                </a:lnTo>
                <a:lnTo>
                  <a:pt x="75982" y="115392"/>
                </a:lnTo>
                <a:lnTo>
                  <a:pt x="75982" y="115776"/>
                </a:lnTo>
                <a:lnTo>
                  <a:pt x="76085" y="115776"/>
                </a:lnTo>
                <a:lnTo>
                  <a:pt x="76085" y="115776"/>
                </a:lnTo>
                <a:lnTo>
                  <a:pt x="76085" y="115776"/>
                </a:lnTo>
                <a:lnTo>
                  <a:pt x="76085" y="116544"/>
                </a:lnTo>
                <a:lnTo>
                  <a:pt x="76085" y="116544"/>
                </a:lnTo>
                <a:lnTo>
                  <a:pt x="76085" y="116160"/>
                </a:lnTo>
                <a:lnTo>
                  <a:pt x="76085" y="116160"/>
                </a:lnTo>
                <a:lnTo>
                  <a:pt x="76085" y="116160"/>
                </a:lnTo>
                <a:lnTo>
                  <a:pt x="76238" y="116160"/>
                </a:lnTo>
                <a:lnTo>
                  <a:pt x="76238" y="115776"/>
                </a:lnTo>
                <a:lnTo>
                  <a:pt x="76238" y="115776"/>
                </a:lnTo>
                <a:lnTo>
                  <a:pt x="76238" y="115776"/>
                </a:lnTo>
                <a:lnTo>
                  <a:pt x="76340" y="115776"/>
                </a:lnTo>
                <a:lnTo>
                  <a:pt x="76340" y="115776"/>
                </a:lnTo>
                <a:lnTo>
                  <a:pt x="76238" y="115776"/>
                </a:lnTo>
                <a:lnTo>
                  <a:pt x="76238" y="115392"/>
                </a:lnTo>
                <a:lnTo>
                  <a:pt x="76340" y="115392"/>
                </a:lnTo>
                <a:lnTo>
                  <a:pt x="76340" y="115392"/>
                </a:lnTo>
                <a:lnTo>
                  <a:pt x="76442" y="115392"/>
                </a:lnTo>
                <a:lnTo>
                  <a:pt x="76442" y="115392"/>
                </a:lnTo>
                <a:lnTo>
                  <a:pt x="76442" y="115392"/>
                </a:lnTo>
                <a:lnTo>
                  <a:pt x="76442" y="115392"/>
                </a:lnTo>
                <a:lnTo>
                  <a:pt x="76544" y="115392"/>
                </a:lnTo>
                <a:lnTo>
                  <a:pt x="76544" y="115008"/>
                </a:lnTo>
                <a:lnTo>
                  <a:pt x="76544" y="115008"/>
                </a:lnTo>
                <a:lnTo>
                  <a:pt x="76544" y="115008"/>
                </a:lnTo>
                <a:lnTo>
                  <a:pt x="76646" y="115008"/>
                </a:lnTo>
                <a:lnTo>
                  <a:pt x="76646" y="114432"/>
                </a:lnTo>
                <a:lnTo>
                  <a:pt x="76646" y="114432"/>
                </a:lnTo>
                <a:lnTo>
                  <a:pt x="76646" y="114432"/>
                </a:lnTo>
                <a:lnTo>
                  <a:pt x="76646" y="114432"/>
                </a:lnTo>
                <a:lnTo>
                  <a:pt x="76646" y="114048"/>
                </a:lnTo>
                <a:lnTo>
                  <a:pt x="76800" y="114048"/>
                </a:lnTo>
                <a:lnTo>
                  <a:pt x="76800" y="114048"/>
                </a:lnTo>
                <a:lnTo>
                  <a:pt x="76800" y="114048"/>
                </a:lnTo>
                <a:lnTo>
                  <a:pt x="76800" y="113664"/>
                </a:lnTo>
                <a:lnTo>
                  <a:pt x="76800" y="113664"/>
                </a:lnTo>
                <a:lnTo>
                  <a:pt x="76800" y="113664"/>
                </a:lnTo>
                <a:lnTo>
                  <a:pt x="76902" y="113664"/>
                </a:lnTo>
                <a:lnTo>
                  <a:pt x="76902" y="113664"/>
                </a:lnTo>
                <a:lnTo>
                  <a:pt x="76902" y="113664"/>
                </a:lnTo>
                <a:lnTo>
                  <a:pt x="76902" y="113280"/>
                </a:lnTo>
                <a:lnTo>
                  <a:pt x="76902" y="113280"/>
                </a:lnTo>
                <a:lnTo>
                  <a:pt x="76902" y="113280"/>
                </a:lnTo>
                <a:lnTo>
                  <a:pt x="77004" y="113280"/>
                </a:lnTo>
                <a:lnTo>
                  <a:pt x="77004" y="112896"/>
                </a:lnTo>
                <a:lnTo>
                  <a:pt x="77004" y="112896"/>
                </a:lnTo>
                <a:lnTo>
                  <a:pt x="77004" y="113280"/>
                </a:lnTo>
                <a:lnTo>
                  <a:pt x="77004" y="113280"/>
                </a:lnTo>
                <a:lnTo>
                  <a:pt x="77004" y="113280"/>
                </a:lnTo>
                <a:lnTo>
                  <a:pt x="77004" y="113280"/>
                </a:lnTo>
                <a:lnTo>
                  <a:pt x="77004" y="113664"/>
                </a:lnTo>
                <a:lnTo>
                  <a:pt x="77004" y="113664"/>
                </a:lnTo>
                <a:lnTo>
                  <a:pt x="77004" y="113664"/>
                </a:lnTo>
                <a:lnTo>
                  <a:pt x="76902" y="113664"/>
                </a:lnTo>
                <a:lnTo>
                  <a:pt x="76902" y="114048"/>
                </a:lnTo>
                <a:lnTo>
                  <a:pt x="76902" y="114048"/>
                </a:lnTo>
                <a:lnTo>
                  <a:pt x="76902" y="114048"/>
                </a:lnTo>
                <a:lnTo>
                  <a:pt x="76800" y="114048"/>
                </a:lnTo>
                <a:lnTo>
                  <a:pt x="76800" y="114432"/>
                </a:lnTo>
                <a:lnTo>
                  <a:pt x="76902" y="114432"/>
                </a:lnTo>
                <a:lnTo>
                  <a:pt x="76902" y="114432"/>
                </a:lnTo>
                <a:lnTo>
                  <a:pt x="76902" y="114432"/>
                </a:lnTo>
                <a:lnTo>
                  <a:pt x="76902" y="114048"/>
                </a:lnTo>
                <a:lnTo>
                  <a:pt x="77004" y="114048"/>
                </a:lnTo>
                <a:lnTo>
                  <a:pt x="77004" y="114048"/>
                </a:lnTo>
                <a:lnTo>
                  <a:pt x="77004" y="114048"/>
                </a:lnTo>
                <a:lnTo>
                  <a:pt x="77004" y="113664"/>
                </a:lnTo>
                <a:lnTo>
                  <a:pt x="77106" y="113664"/>
                </a:lnTo>
                <a:lnTo>
                  <a:pt x="77106" y="113664"/>
                </a:lnTo>
                <a:lnTo>
                  <a:pt x="77106" y="113664"/>
                </a:lnTo>
                <a:lnTo>
                  <a:pt x="77106" y="113664"/>
                </a:lnTo>
                <a:lnTo>
                  <a:pt x="77106" y="113664"/>
                </a:lnTo>
                <a:lnTo>
                  <a:pt x="77106" y="113280"/>
                </a:lnTo>
                <a:lnTo>
                  <a:pt x="77208" y="113280"/>
                </a:lnTo>
                <a:lnTo>
                  <a:pt x="77208" y="113280"/>
                </a:lnTo>
                <a:lnTo>
                  <a:pt x="77361" y="113280"/>
                </a:lnTo>
                <a:lnTo>
                  <a:pt x="77361" y="113664"/>
                </a:lnTo>
                <a:lnTo>
                  <a:pt x="77208" y="113664"/>
                </a:lnTo>
                <a:lnTo>
                  <a:pt x="77208" y="113664"/>
                </a:lnTo>
                <a:lnTo>
                  <a:pt x="77361" y="113664"/>
                </a:lnTo>
                <a:lnTo>
                  <a:pt x="77361" y="114432"/>
                </a:lnTo>
                <a:lnTo>
                  <a:pt x="77361" y="114432"/>
                </a:lnTo>
                <a:lnTo>
                  <a:pt x="77361" y="114432"/>
                </a:lnTo>
                <a:lnTo>
                  <a:pt x="77463" y="114432"/>
                </a:lnTo>
                <a:lnTo>
                  <a:pt x="77463" y="115008"/>
                </a:lnTo>
                <a:lnTo>
                  <a:pt x="77463" y="115008"/>
                </a:lnTo>
                <a:lnTo>
                  <a:pt x="77463" y="114432"/>
                </a:lnTo>
                <a:lnTo>
                  <a:pt x="77668" y="114432"/>
                </a:lnTo>
                <a:lnTo>
                  <a:pt x="77668" y="114432"/>
                </a:lnTo>
                <a:lnTo>
                  <a:pt x="77668" y="114432"/>
                </a:lnTo>
                <a:lnTo>
                  <a:pt x="77668" y="115008"/>
                </a:lnTo>
                <a:lnTo>
                  <a:pt x="77770" y="115008"/>
                </a:lnTo>
                <a:lnTo>
                  <a:pt x="77770" y="115008"/>
                </a:lnTo>
                <a:lnTo>
                  <a:pt x="77770" y="115008"/>
                </a:lnTo>
                <a:lnTo>
                  <a:pt x="77770" y="114432"/>
                </a:lnTo>
                <a:lnTo>
                  <a:pt x="77770" y="114432"/>
                </a:lnTo>
                <a:lnTo>
                  <a:pt x="77770" y="115008"/>
                </a:lnTo>
                <a:lnTo>
                  <a:pt x="78025" y="115008"/>
                </a:lnTo>
                <a:lnTo>
                  <a:pt x="78025" y="115008"/>
                </a:lnTo>
                <a:lnTo>
                  <a:pt x="78025" y="115008"/>
                </a:lnTo>
                <a:lnTo>
                  <a:pt x="78025" y="115008"/>
                </a:lnTo>
                <a:lnTo>
                  <a:pt x="78127" y="115008"/>
                </a:lnTo>
                <a:lnTo>
                  <a:pt x="78127" y="114432"/>
                </a:lnTo>
                <a:lnTo>
                  <a:pt x="78229" y="114432"/>
                </a:lnTo>
                <a:lnTo>
                  <a:pt x="78229" y="114432"/>
                </a:lnTo>
                <a:lnTo>
                  <a:pt x="78331" y="114432"/>
                </a:lnTo>
                <a:lnTo>
                  <a:pt x="78331" y="114432"/>
                </a:lnTo>
                <a:lnTo>
                  <a:pt x="78331" y="114432"/>
                </a:lnTo>
                <a:lnTo>
                  <a:pt x="78331" y="114432"/>
                </a:lnTo>
                <a:lnTo>
                  <a:pt x="78485" y="114432"/>
                </a:lnTo>
                <a:lnTo>
                  <a:pt x="78485" y="114432"/>
                </a:lnTo>
                <a:lnTo>
                  <a:pt x="78485" y="114432"/>
                </a:lnTo>
                <a:lnTo>
                  <a:pt x="78485" y="114432"/>
                </a:lnTo>
                <a:lnTo>
                  <a:pt x="78485" y="114432"/>
                </a:lnTo>
                <a:lnTo>
                  <a:pt x="78485" y="114432"/>
                </a:lnTo>
                <a:lnTo>
                  <a:pt x="78587" y="114432"/>
                </a:lnTo>
                <a:lnTo>
                  <a:pt x="78587" y="114048"/>
                </a:lnTo>
                <a:lnTo>
                  <a:pt x="78587" y="114048"/>
                </a:lnTo>
                <a:lnTo>
                  <a:pt x="78587" y="114048"/>
                </a:lnTo>
                <a:lnTo>
                  <a:pt x="78689" y="114048"/>
                </a:lnTo>
                <a:lnTo>
                  <a:pt x="78689" y="114048"/>
                </a:lnTo>
                <a:lnTo>
                  <a:pt x="78689" y="114048"/>
                </a:lnTo>
                <a:lnTo>
                  <a:pt x="78689" y="113664"/>
                </a:lnTo>
                <a:lnTo>
                  <a:pt x="78689" y="113664"/>
                </a:lnTo>
                <a:lnTo>
                  <a:pt x="78689" y="113664"/>
                </a:lnTo>
                <a:lnTo>
                  <a:pt x="78791" y="113664"/>
                </a:lnTo>
                <a:lnTo>
                  <a:pt x="78791" y="113664"/>
                </a:lnTo>
                <a:lnTo>
                  <a:pt x="78893" y="113664"/>
                </a:lnTo>
                <a:lnTo>
                  <a:pt x="78893" y="113280"/>
                </a:lnTo>
                <a:lnTo>
                  <a:pt x="78893" y="113280"/>
                </a:lnTo>
                <a:lnTo>
                  <a:pt x="78893" y="113280"/>
                </a:lnTo>
                <a:lnTo>
                  <a:pt x="79046" y="113280"/>
                </a:lnTo>
                <a:lnTo>
                  <a:pt x="79046" y="113280"/>
                </a:lnTo>
                <a:lnTo>
                  <a:pt x="79046" y="113280"/>
                </a:lnTo>
                <a:lnTo>
                  <a:pt x="79046" y="112896"/>
                </a:lnTo>
                <a:lnTo>
                  <a:pt x="79148" y="112896"/>
                </a:lnTo>
                <a:lnTo>
                  <a:pt x="79148" y="112896"/>
                </a:lnTo>
                <a:lnTo>
                  <a:pt x="79148" y="112896"/>
                </a:lnTo>
                <a:lnTo>
                  <a:pt x="79148" y="112896"/>
                </a:lnTo>
                <a:lnTo>
                  <a:pt x="79251" y="112896"/>
                </a:lnTo>
                <a:lnTo>
                  <a:pt x="79251" y="112320"/>
                </a:lnTo>
                <a:lnTo>
                  <a:pt x="79353" y="112320"/>
                </a:lnTo>
                <a:lnTo>
                  <a:pt x="79353" y="112320"/>
                </a:lnTo>
                <a:lnTo>
                  <a:pt x="79353" y="112320"/>
                </a:lnTo>
                <a:lnTo>
                  <a:pt x="79353" y="112320"/>
                </a:lnTo>
                <a:lnTo>
                  <a:pt x="79455" y="112320"/>
                </a:lnTo>
                <a:lnTo>
                  <a:pt x="79455" y="111936"/>
                </a:lnTo>
                <a:lnTo>
                  <a:pt x="79455" y="111936"/>
                </a:lnTo>
                <a:lnTo>
                  <a:pt x="79455" y="111936"/>
                </a:lnTo>
                <a:lnTo>
                  <a:pt x="79455" y="111936"/>
                </a:lnTo>
                <a:lnTo>
                  <a:pt x="79455" y="111552"/>
                </a:lnTo>
                <a:lnTo>
                  <a:pt x="79608" y="111552"/>
                </a:lnTo>
                <a:lnTo>
                  <a:pt x="79608" y="111552"/>
                </a:lnTo>
                <a:lnTo>
                  <a:pt x="79608" y="111552"/>
                </a:lnTo>
                <a:lnTo>
                  <a:pt x="79608" y="111552"/>
                </a:lnTo>
                <a:lnTo>
                  <a:pt x="79710" y="111552"/>
                </a:lnTo>
                <a:lnTo>
                  <a:pt x="79710" y="111168"/>
                </a:lnTo>
                <a:lnTo>
                  <a:pt x="79710" y="111168"/>
                </a:lnTo>
                <a:lnTo>
                  <a:pt x="79710" y="110784"/>
                </a:lnTo>
                <a:lnTo>
                  <a:pt x="79812" y="110784"/>
                </a:lnTo>
                <a:lnTo>
                  <a:pt x="79812" y="110208"/>
                </a:lnTo>
                <a:lnTo>
                  <a:pt x="79812" y="110208"/>
                </a:lnTo>
                <a:lnTo>
                  <a:pt x="79812" y="109824"/>
                </a:lnTo>
                <a:lnTo>
                  <a:pt x="79812" y="109824"/>
                </a:lnTo>
                <a:lnTo>
                  <a:pt x="79812" y="109824"/>
                </a:lnTo>
                <a:lnTo>
                  <a:pt x="79914" y="109824"/>
                </a:lnTo>
                <a:lnTo>
                  <a:pt x="79914" y="109824"/>
                </a:lnTo>
                <a:lnTo>
                  <a:pt x="79914" y="109824"/>
                </a:lnTo>
                <a:lnTo>
                  <a:pt x="79914" y="109440"/>
                </a:lnTo>
                <a:lnTo>
                  <a:pt x="80017" y="109440"/>
                </a:lnTo>
                <a:lnTo>
                  <a:pt x="80017" y="109440"/>
                </a:lnTo>
                <a:lnTo>
                  <a:pt x="80017" y="109440"/>
                </a:lnTo>
                <a:lnTo>
                  <a:pt x="80017" y="109056"/>
                </a:lnTo>
                <a:lnTo>
                  <a:pt x="80170" y="109056"/>
                </a:lnTo>
                <a:lnTo>
                  <a:pt x="80170" y="109056"/>
                </a:lnTo>
                <a:lnTo>
                  <a:pt x="80170" y="109056"/>
                </a:lnTo>
                <a:lnTo>
                  <a:pt x="80170" y="109056"/>
                </a:lnTo>
                <a:lnTo>
                  <a:pt x="80272" y="109056"/>
                </a:lnTo>
                <a:lnTo>
                  <a:pt x="80272" y="108672"/>
                </a:lnTo>
                <a:lnTo>
                  <a:pt x="80272" y="108672"/>
                </a:lnTo>
                <a:lnTo>
                  <a:pt x="80272" y="108096"/>
                </a:lnTo>
                <a:lnTo>
                  <a:pt x="80272" y="108096"/>
                </a:lnTo>
                <a:lnTo>
                  <a:pt x="80272" y="108096"/>
                </a:lnTo>
                <a:lnTo>
                  <a:pt x="80374" y="108096"/>
                </a:lnTo>
                <a:lnTo>
                  <a:pt x="80374" y="108096"/>
                </a:lnTo>
                <a:lnTo>
                  <a:pt x="80374" y="108096"/>
                </a:lnTo>
                <a:lnTo>
                  <a:pt x="80374" y="107712"/>
                </a:lnTo>
                <a:lnTo>
                  <a:pt x="80476" y="107712"/>
                </a:lnTo>
                <a:lnTo>
                  <a:pt x="80476" y="107712"/>
                </a:lnTo>
                <a:lnTo>
                  <a:pt x="80476" y="107712"/>
                </a:lnTo>
                <a:lnTo>
                  <a:pt x="80476" y="107328"/>
                </a:lnTo>
                <a:lnTo>
                  <a:pt x="80578" y="107328"/>
                </a:lnTo>
                <a:lnTo>
                  <a:pt x="80578" y="107328"/>
                </a:lnTo>
                <a:lnTo>
                  <a:pt x="80578" y="107328"/>
                </a:lnTo>
                <a:lnTo>
                  <a:pt x="80578" y="106944"/>
                </a:lnTo>
                <a:lnTo>
                  <a:pt x="80578" y="106944"/>
                </a:lnTo>
                <a:lnTo>
                  <a:pt x="80578" y="106944"/>
                </a:lnTo>
                <a:lnTo>
                  <a:pt x="80680" y="106944"/>
                </a:lnTo>
                <a:lnTo>
                  <a:pt x="80680" y="106560"/>
                </a:lnTo>
                <a:lnTo>
                  <a:pt x="80680" y="106560"/>
                </a:lnTo>
                <a:lnTo>
                  <a:pt x="80680" y="106560"/>
                </a:lnTo>
                <a:lnTo>
                  <a:pt x="80834" y="106560"/>
                </a:lnTo>
                <a:lnTo>
                  <a:pt x="80834" y="106560"/>
                </a:lnTo>
                <a:lnTo>
                  <a:pt x="80936" y="106560"/>
                </a:lnTo>
                <a:lnTo>
                  <a:pt x="80936" y="105984"/>
                </a:lnTo>
                <a:lnTo>
                  <a:pt x="80936" y="105984"/>
                </a:lnTo>
                <a:lnTo>
                  <a:pt x="80936" y="105984"/>
                </a:lnTo>
                <a:lnTo>
                  <a:pt x="80936" y="105984"/>
                </a:lnTo>
                <a:lnTo>
                  <a:pt x="80936" y="105984"/>
                </a:lnTo>
                <a:lnTo>
                  <a:pt x="80936" y="105984"/>
                </a:lnTo>
                <a:lnTo>
                  <a:pt x="80936" y="105600"/>
                </a:lnTo>
                <a:lnTo>
                  <a:pt x="81038" y="105600"/>
                </a:lnTo>
                <a:lnTo>
                  <a:pt x="81038" y="105600"/>
                </a:lnTo>
                <a:lnTo>
                  <a:pt x="81038" y="105600"/>
                </a:lnTo>
                <a:lnTo>
                  <a:pt x="81038" y="105600"/>
                </a:lnTo>
                <a:lnTo>
                  <a:pt x="81038" y="105600"/>
                </a:lnTo>
                <a:lnTo>
                  <a:pt x="81038" y="105216"/>
                </a:lnTo>
                <a:lnTo>
                  <a:pt x="81140" y="105216"/>
                </a:lnTo>
                <a:lnTo>
                  <a:pt x="81140" y="105216"/>
                </a:lnTo>
                <a:lnTo>
                  <a:pt x="81140" y="105216"/>
                </a:lnTo>
                <a:lnTo>
                  <a:pt x="81140" y="105216"/>
                </a:lnTo>
                <a:lnTo>
                  <a:pt x="81242" y="105216"/>
                </a:lnTo>
                <a:lnTo>
                  <a:pt x="81242" y="104832"/>
                </a:lnTo>
                <a:lnTo>
                  <a:pt x="81242" y="104832"/>
                </a:lnTo>
                <a:lnTo>
                  <a:pt x="81242" y="104832"/>
                </a:lnTo>
                <a:lnTo>
                  <a:pt x="81242" y="104832"/>
                </a:lnTo>
                <a:lnTo>
                  <a:pt x="81242" y="104448"/>
                </a:lnTo>
                <a:lnTo>
                  <a:pt x="81395" y="104448"/>
                </a:lnTo>
                <a:lnTo>
                  <a:pt x="81395" y="104448"/>
                </a:lnTo>
                <a:lnTo>
                  <a:pt x="81395" y="104448"/>
                </a:lnTo>
                <a:lnTo>
                  <a:pt x="81395" y="104448"/>
                </a:lnTo>
                <a:lnTo>
                  <a:pt x="81395" y="104448"/>
                </a:lnTo>
                <a:lnTo>
                  <a:pt x="81395" y="103872"/>
                </a:lnTo>
                <a:lnTo>
                  <a:pt x="81395" y="103872"/>
                </a:lnTo>
                <a:lnTo>
                  <a:pt x="81395" y="103872"/>
                </a:lnTo>
                <a:lnTo>
                  <a:pt x="81497" y="103872"/>
                </a:lnTo>
                <a:lnTo>
                  <a:pt x="81497" y="103872"/>
                </a:lnTo>
                <a:lnTo>
                  <a:pt x="81497" y="103872"/>
                </a:lnTo>
                <a:lnTo>
                  <a:pt x="81497" y="103488"/>
                </a:lnTo>
                <a:lnTo>
                  <a:pt x="81497" y="103488"/>
                </a:lnTo>
                <a:lnTo>
                  <a:pt x="81497" y="103488"/>
                </a:lnTo>
                <a:lnTo>
                  <a:pt x="81600" y="103488"/>
                </a:lnTo>
                <a:lnTo>
                  <a:pt x="81600" y="103488"/>
                </a:lnTo>
                <a:lnTo>
                  <a:pt x="81600" y="103488"/>
                </a:lnTo>
                <a:lnTo>
                  <a:pt x="81600" y="103104"/>
                </a:lnTo>
                <a:lnTo>
                  <a:pt x="81600" y="103104"/>
                </a:lnTo>
                <a:lnTo>
                  <a:pt x="81600" y="103104"/>
                </a:lnTo>
                <a:lnTo>
                  <a:pt x="81600" y="103104"/>
                </a:lnTo>
                <a:lnTo>
                  <a:pt x="81600" y="102720"/>
                </a:lnTo>
                <a:lnTo>
                  <a:pt x="81702" y="102720"/>
                </a:lnTo>
                <a:lnTo>
                  <a:pt x="81702" y="102720"/>
                </a:lnTo>
                <a:lnTo>
                  <a:pt x="81702" y="102720"/>
                </a:lnTo>
                <a:lnTo>
                  <a:pt x="81702" y="101760"/>
                </a:lnTo>
                <a:lnTo>
                  <a:pt x="81804" y="101760"/>
                </a:lnTo>
                <a:lnTo>
                  <a:pt x="81804" y="101760"/>
                </a:lnTo>
                <a:lnTo>
                  <a:pt x="81804" y="101760"/>
                </a:lnTo>
                <a:lnTo>
                  <a:pt x="81804" y="101376"/>
                </a:lnTo>
                <a:lnTo>
                  <a:pt x="81804" y="101376"/>
                </a:lnTo>
                <a:lnTo>
                  <a:pt x="81804" y="101376"/>
                </a:lnTo>
                <a:lnTo>
                  <a:pt x="81957" y="101376"/>
                </a:lnTo>
                <a:lnTo>
                  <a:pt x="81957" y="100992"/>
                </a:lnTo>
                <a:lnTo>
                  <a:pt x="81957" y="100992"/>
                </a:lnTo>
                <a:lnTo>
                  <a:pt x="81957" y="100608"/>
                </a:lnTo>
                <a:lnTo>
                  <a:pt x="81957" y="100608"/>
                </a:lnTo>
                <a:lnTo>
                  <a:pt x="81957" y="100608"/>
                </a:lnTo>
                <a:lnTo>
                  <a:pt x="82059" y="100608"/>
                </a:lnTo>
                <a:lnTo>
                  <a:pt x="82059" y="100608"/>
                </a:lnTo>
                <a:lnTo>
                  <a:pt x="82059" y="100608"/>
                </a:lnTo>
                <a:lnTo>
                  <a:pt x="82059" y="100224"/>
                </a:lnTo>
                <a:lnTo>
                  <a:pt x="82059" y="100224"/>
                </a:lnTo>
                <a:lnTo>
                  <a:pt x="82059" y="100224"/>
                </a:lnTo>
                <a:lnTo>
                  <a:pt x="82059" y="100224"/>
                </a:lnTo>
                <a:lnTo>
                  <a:pt x="82059" y="100224"/>
                </a:lnTo>
                <a:lnTo>
                  <a:pt x="82161" y="100224"/>
                </a:lnTo>
                <a:lnTo>
                  <a:pt x="82161" y="99648"/>
                </a:lnTo>
                <a:lnTo>
                  <a:pt x="82263" y="99648"/>
                </a:lnTo>
                <a:lnTo>
                  <a:pt x="82263" y="99648"/>
                </a:lnTo>
                <a:lnTo>
                  <a:pt x="82263" y="99648"/>
                </a:lnTo>
                <a:lnTo>
                  <a:pt x="82263" y="99264"/>
                </a:lnTo>
                <a:lnTo>
                  <a:pt x="82263" y="99264"/>
                </a:lnTo>
                <a:lnTo>
                  <a:pt x="82263" y="99264"/>
                </a:lnTo>
                <a:lnTo>
                  <a:pt x="82365" y="99264"/>
                </a:lnTo>
                <a:lnTo>
                  <a:pt x="82365" y="98880"/>
                </a:lnTo>
                <a:lnTo>
                  <a:pt x="82365" y="98880"/>
                </a:lnTo>
                <a:lnTo>
                  <a:pt x="82365" y="98880"/>
                </a:lnTo>
                <a:lnTo>
                  <a:pt x="82365" y="98880"/>
                </a:lnTo>
                <a:lnTo>
                  <a:pt x="82365" y="98496"/>
                </a:lnTo>
                <a:lnTo>
                  <a:pt x="82365" y="98496"/>
                </a:lnTo>
                <a:lnTo>
                  <a:pt x="82365" y="98496"/>
                </a:lnTo>
                <a:lnTo>
                  <a:pt x="82519" y="98496"/>
                </a:lnTo>
                <a:lnTo>
                  <a:pt x="82519" y="98112"/>
                </a:lnTo>
                <a:lnTo>
                  <a:pt x="82519" y="98112"/>
                </a:lnTo>
                <a:lnTo>
                  <a:pt x="82519" y="98112"/>
                </a:lnTo>
                <a:lnTo>
                  <a:pt x="82519" y="98112"/>
                </a:lnTo>
                <a:lnTo>
                  <a:pt x="82519" y="98112"/>
                </a:lnTo>
                <a:lnTo>
                  <a:pt x="82621" y="98112"/>
                </a:lnTo>
                <a:lnTo>
                  <a:pt x="82621" y="97536"/>
                </a:lnTo>
                <a:lnTo>
                  <a:pt x="82621" y="97536"/>
                </a:lnTo>
                <a:lnTo>
                  <a:pt x="82621" y="97536"/>
                </a:lnTo>
                <a:lnTo>
                  <a:pt x="82723" y="97536"/>
                </a:lnTo>
                <a:lnTo>
                  <a:pt x="82723" y="97536"/>
                </a:lnTo>
                <a:lnTo>
                  <a:pt x="82723" y="97536"/>
                </a:lnTo>
                <a:lnTo>
                  <a:pt x="82723" y="97152"/>
                </a:lnTo>
                <a:lnTo>
                  <a:pt x="82723" y="97152"/>
                </a:lnTo>
                <a:lnTo>
                  <a:pt x="82723" y="97152"/>
                </a:lnTo>
                <a:lnTo>
                  <a:pt x="82723" y="97152"/>
                </a:lnTo>
                <a:lnTo>
                  <a:pt x="82723" y="97152"/>
                </a:lnTo>
                <a:lnTo>
                  <a:pt x="82825" y="97152"/>
                </a:lnTo>
                <a:lnTo>
                  <a:pt x="82825" y="96768"/>
                </a:lnTo>
                <a:lnTo>
                  <a:pt x="82825" y="96768"/>
                </a:lnTo>
                <a:lnTo>
                  <a:pt x="82825" y="96768"/>
                </a:lnTo>
                <a:lnTo>
                  <a:pt x="82927" y="96768"/>
                </a:lnTo>
                <a:lnTo>
                  <a:pt x="82927" y="96768"/>
                </a:lnTo>
                <a:lnTo>
                  <a:pt x="82927" y="96768"/>
                </a:lnTo>
                <a:lnTo>
                  <a:pt x="82927" y="96384"/>
                </a:lnTo>
                <a:lnTo>
                  <a:pt x="83080" y="96384"/>
                </a:lnTo>
                <a:lnTo>
                  <a:pt x="83080" y="96384"/>
                </a:lnTo>
                <a:lnTo>
                  <a:pt x="83080" y="96384"/>
                </a:lnTo>
                <a:lnTo>
                  <a:pt x="83080" y="96384"/>
                </a:lnTo>
                <a:lnTo>
                  <a:pt x="83080" y="96384"/>
                </a:lnTo>
                <a:lnTo>
                  <a:pt x="83080" y="95040"/>
                </a:lnTo>
                <a:lnTo>
                  <a:pt x="83182" y="95040"/>
                </a:lnTo>
                <a:lnTo>
                  <a:pt x="83182" y="94656"/>
                </a:lnTo>
                <a:lnTo>
                  <a:pt x="83182" y="94656"/>
                </a:lnTo>
                <a:lnTo>
                  <a:pt x="83182" y="94656"/>
                </a:lnTo>
                <a:lnTo>
                  <a:pt x="83285" y="94656"/>
                </a:lnTo>
                <a:lnTo>
                  <a:pt x="83285" y="94656"/>
                </a:lnTo>
                <a:lnTo>
                  <a:pt x="83285" y="94656"/>
                </a:lnTo>
                <a:lnTo>
                  <a:pt x="83285" y="94272"/>
                </a:lnTo>
                <a:lnTo>
                  <a:pt x="83285" y="94272"/>
                </a:lnTo>
                <a:lnTo>
                  <a:pt x="83285" y="94272"/>
                </a:lnTo>
                <a:lnTo>
                  <a:pt x="83182" y="94272"/>
                </a:lnTo>
                <a:lnTo>
                  <a:pt x="83182" y="94272"/>
                </a:lnTo>
                <a:lnTo>
                  <a:pt x="83285" y="94272"/>
                </a:lnTo>
                <a:lnTo>
                  <a:pt x="83285" y="93312"/>
                </a:lnTo>
                <a:lnTo>
                  <a:pt x="83285" y="93312"/>
                </a:lnTo>
                <a:lnTo>
                  <a:pt x="83285" y="93312"/>
                </a:lnTo>
                <a:lnTo>
                  <a:pt x="83285" y="93312"/>
                </a:lnTo>
                <a:lnTo>
                  <a:pt x="83285" y="92928"/>
                </a:lnTo>
                <a:lnTo>
                  <a:pt x="83285" y="92928"/>
                </a:lnTo>
                <a:lnTo>
                  <a:pt x="83285" y="92928"/>
                </a:lnTo>
                <a:lnTo>
                  <a:pt x="83387" y="92928"/>
                </a:lnTo>
                <a:lnTo>
                  <a:pt x="83387" y="92544"/>
                </a:lnTo>
                <a:lnTo>
                  <a:pt x="83387" y="92544"/>
                </a:lnTo>
                <a:lnTo>
                  <a:pt x="83387" y="92544"/>
                </a:lnTo>
                <a:lnTo>
                  <a:pt x="83387" y="92544"/>
                </a:lnTo>
                <a:lnTo>
                  <a:pt x="83387" y="91584"/>
                </a:lnTo>
                <a:lnTo>
                  <a:pt x="83285" y="91584"/>
                </a:lnTo>
                <a:lnTo>
                  <a:pt x="83285" y="91584"/>
                </a:lnTo>
                <a:lnTo>
                  <a:pt x="83285" y="91584"/>
                </a:lnTo>
                <a:lnTo>
                  <a:pt x="83285" y="91200"/>
                </a:lnTo>
                <a:lnTo>
                  <a:pt x="83285" y="91200"/>
                </a:lnTo>
                <a:lnTo>
                  <a:pt x="83285" y="91200"/>
                </a:lnTo>
                <a:lnTo>
                  <a:pt x="83387" y="91200"/>
                </a:lnTo>
                <a:lnTo>
                  <a:pt x="83387" y="90816"/>
                </a:lnTo>
                <a:lnTo>
                  <a:pt x="83387" y="90816"/>
                </a:lnTo>
                <a:lnTo>
                  <a:pt x="83387" y="90816"/>
                </a:lnTo>
                <a:lnTo>
                  <a:pt x="83489" y="90816"/>
                </a:lnTo>
                <a:lnTo>
                  <a:pt x="83489" y="90432"/>
                </a:lnTo>
                <a:lnTo>
                  <a:pt x="83387" y="90432"/>
                </a:lnTo>
                <a:lnTo>
                  <a:pt x="83387" y="89472"/>
                </a:lnTo>
                <a:lnTo>
                  <a:pt x="83285" y="89472"/>
                </a:lnTo>
                <a:lnTo>
                  <a:pt x="83285" y="89472"/>
                </a:lnTo>
                <a:lnTo>
                  <a:pt x="83285" y="89472"/>
                </a:lnTo>
                <a:lnTo>
                  <a:pt x="83285" y="89088"/>
                </a:lnTo>
                <a:lnTo>
                  <a:pt x="83285" y="89088"/>
                </a:lnTo>
                <a:lnTo>
                  <a:pt x="83285" y="88704"/>
                </a:lnTo>
                <a:lnTo>
                  <a:pt x="83285" y="88704"/>
                </a:lnTo>
                <a:lnTo>
                  <a:pt x="83285" y="88704"/>
                </a:lnTo>
                <a:lnTo>
                  <a:pt x="83285" y="88704"/>
                </a:lnTo>
                <a:lnTo>
                  <a:pt x="83285" y="88320"/>
                </a:lnTo>
                <a:lnTo>
                  <a:pt x="83387" y="88320"/>
                </a:lnTo>
                <a:lnTo>
                  <a:pt x="83387" y="88320"/>
                </a:lnTo>
                <a:lnTo>
                  <a:pt x="83387" y="88320"/>
                </a:lnTo>
                <a:lnTo>
                  <a:pt x="83387" y="87936"/>
                </a:lnTo>
                <a:lnTo>
                  <a:pt x="83387" y="87936"/>
                </a:lnTo>
                <a:lnTo>
                  <a:pt x="83387" y="87936"/>
                </a:lnTo>
                <a:lnTo>
                  <a:pt x="83489" y="87936"/>
                </a:lnTo>
                <a:lnTo>
                  <a:pt x="83489" y="87360"/>
                </a:lnTo>
                <a:lnTo>
                  <a:pt x="83387" y="87360"/>
                </a:lnTo>
                <a:lnTo>
                  <a:pt x="83387" y="86976"/>
                </a:lnTo>
                <a:lnTo>
                  <a:pt x="83489" y="86976"/>
                </a:lnTo>
                <a:lnTo>
                  <a:pt x="83489" y="86592"/>
                </a:lnTo>
                <a:lnTo>
                  <a:pt x="83489" y="86592"/>
                </a:lnTo>
                <a:lnTo>
                  <a:pt x="83489" y="86592"/>
                </a:lnTo>
                <a:lnTo>
                  <a:pt x="83489" y="86592"/>
                </a:lnTo>
                <a:lnTo>
                  <a:pt x="83489" y="86592"/>
                </a:lnTo>
                <a:lnTo>
                  <a:pt x="83642" y="86592"/>
                </a:lnTo>
                <a:lnTo>
                  <a:pt x="83642" y="86208"/>
                </a:lnTo>
                <a:lnTo>
                  <a:pt x="83642" y="86208"/>
                </a:lnTo>
                <a:lnTo>
                  <a:pt x="83642" y="85824"/>
                </a:lnTo>
                <a:lnTo>
                  <a:pt x="83744" y="85824"/>
                </a:lnTo>
                <a:lnTo>
                  <a:pt x="83744" y="85824"/>
                </a:lnTo>
                <a:lnTo>
                  <a:pt x="83846" y="85824"/>
                </a:lnTo>
                <a:lnTo>
                  <a:pt x="83846" y="85248"/>
                </a:lnTo>
                <a:lnTo>
                  <a:pt x="83846" y="85248"/>
                </a:lnTo>
                <a:lnTo>
                  <a:pt x="83846" y="85248"/>
                </a:lnTo>
                <a:lnTo>
                  <a:pt x="83846" y="85248"/>
                </a:lnTo>
                <a:lnTo>
                  <a:pt x="83846" y="84864"/>
                </a:lnTo>
                <a:lnTo>
                  <a:pt x="83846" y="84864"/>
                </a:lnTo>
                <a:lnTo>
                  <a:pt x="83846" y="84864"/>
                </a:lnTo>
                <a:lnTo>
                  <a:pt x="83948" y="84864"/>
                </a:lnTo>
                <a:lnTo>
                  <a:pt x="83948" y="84864"/>
                </a:lnTo>
                <a:lnTo>
                  <a:pt x="84051" y="84864"/>
                </a:lnTo>
                <a:lnTo>
                  <a:pt x="84051" y="84480"/>
                </a:lnTo>
                <a:lnTo>
                  <a:pt x="83948" y="84480"/>
                </a:lnTo>
                <a:lnTo>
                  <a:pt x="83948" y="84480"/>
                </a:lnTo>
                <a:lnTo>
                  <a:pt x="83948" y="84480"/>
                </a:lnTo>
                <a:lnTo>
                  <a:pt x="83948" y="84096"/>
                </a:lnTo>
                <a:lnTo>
                  <a:pt x="83948" y="84096"/>
                </a:lnTo>
                <a:lnTo>
                  <a:pt x="83948" y="84096"/>
                </a:lnTo>
                <a:lnTo>
                  <a:pt x="84204" y="84096"/>
                </a:lnTo>
                <a:lnTo>
                  <a:pt x="84204" y="84096"/>
                </a:lnTo>
                <a:lnTo>
                  <a:pt x="84051" y="84096"/>
                </a:lnTo>
                <a:lnTo>
                  <a:pt x="84051" y="83712"/>
                </a:lnTo>
                <a:lnTo>
                  <a:pt x="83948" y="83712"/>
                </a:lnTo>
                <a:lnTo>
                  <a:pt x="83948" y="83712"/>
                </a:lnTo>
                <a:lnTo>
                  <a:pt x="83948" y="83712"/>
                </a:lnTo>
                <a:lnTo>
                  <a:pt x="83948" y="83136"/>
                </a:lnTo>
                <a:lnTo>
                  <a:pt x="83846" y="83136"/>
                </a:lnTo>
                <a:lnTo>
                  <a:pt x="83846" y="83136"/>
                </a:lnTo>
                <a:lnTo>
                  <a:pt x="83846" y="83136"/>
                </a:lnTo>
                <a:lnTo>
                  <a:pt x="83846" y="83136"/>
                </a:lnTo>
                <a:lnTo>
                  <a:pt x="83846" y="83136"/>
                </a:lnTo>
                <a:lnTo>
                  <a:pt x="83846" y="82752"/>
                </a:lnTo>
                <a:lnTo>
                  <a:pt x="83846" y="82752"/>
                </a:lnTo>
                <a:lnTo>
                  <a:pt x="83846" y="82752"/>
                </a:lnTo>
                <a:lnTo>
                  <a:pt x="83846" y="82752"/>
                </a:lnTo>
                <a:lnTo>
                  <a:pt x="83846" y="82752"/>
                </a:lnTo>
                <a:lnTo>
                  <a:pt x="83948" y="82752"/>
                </a:lnTo>
                <a:lnTo>
                  <a:pt x="83948" y="81984"/>
                </a:lnTo>
                <a:lnTo>
                  <a:pt x="83846" y="81984"/>
                </a:lnTo>
                <a:lnTo>
                  <a:pt x="83846" y="81600"/>
                </a:lnTo>
                <a:lnTo>
                  <a:pt x="83846" y="81600"/>
                </a:lnTo>
                <a:lnTo>
                  <a:pt x="83846" y="81600"/>
                </a:lnTo>
                <a:lnTo>
                  <a:pt x="83744" y="81600"/>
                </a:lnTo>
                <a:lnTo>
                  <a:pt x="83744" y="81600"/>
                </a:lnTo>
                <a:lnTo>
                  <a:pt x="83846" y="81600"/>
                </a:lnTo>
                <a:lnTo>
                  <a:pt x="83846" y="81024"/>
                </a:lnTo>
                <a:lnTo>
                  <a:pt x="83846" y="81024"/>
                </a:lnTo>
                <a:lnTo>
                  <a:pt x="83846" y="81024"/>
                </a:lnTo>
                <a:lnTo>
                  <a:pt x="83948" y="81024"/>
                </a:lnTo>
                <a:lnTo>
                  <a:pt x="83948" y="80640"/>
                </a:lnTo>
                <a:lnTo>
                  <a:pt x="84051" y="80640"/>
                </a:lnTo>
                <a:lnTo>
                  <a:pt x="84051" y="80640"/>
                </a:lnTo>
                <a:lnTo>
                  <a:pt x="83948" y="80640"/>
                </a:lnTo>
                <a:lnTo>
                  <a:pt x="83948" y="80256"/>
                </a:lnTo>
                <a:lnTo>
                  <a:pt x="84051" y="80256"/>
                </a:lnTo>
                <a:lnTo>
                  <a:pt x="84051" y="80256"/>
                </a:lnTo>
                <a:lnTo>
                  <a:pt x="83948" y="80256"/>
                </a:lnTo>
                <a:lnTo>
                  <a:pt x="83948" y="79872"/>
                </a:lnTo>
                <a:lnTo>
                  <a:pt x="83948" y="79872"/>
                </a:lnTo>
                <a:lnTo>
                  <a:pt x="83948" y="79872"/>
                </a:lnTo>
                <a:lnTo>
                  <a:pt x="83846" y="79872"/>
                </a:lnTo>
                <a:lnTo>
                  <a:pt x="83846" y="79872"/>
                </a:lnTo>
                <a:lnTo>
                  <a:pt x="83846" y="79872"/>
                </a:lnTo>
                <a:lnTo>
                  <a:pt x="83846" y="79488"/>
                </a:lnTo>
                <a:lnTo>
                  <a:pt x="83642" y="79488"/>
                </a:lnTo>
                <a:lnTo>
                  <a:pt x="83642" y="79488"/>
                </a:lnTo>
                <a:lnTo>
                  <a:pt x="83489" y="79488"/>
                </a:lnTo>
                <a:lnTo>
                  <a:pt x="83489" y="79488"/>
                </a:lnTo>
                <a:lnTo>
                  <a:pt x="83489" y="79488"/>
                </a:lnTo>
                <a:lnTo>
                  <a:pt x="83489" y="78912"/>
                </a:lnTo>
                <a:lnTo>
                  <a:pt x="83387" y="78912"/>
                </a:lnTo>
                <a:lnTo>
                  <a:pt x="83387" y="78912"/>
                </a:lnTo>
                <a:lnTo>
                  <a:pt x="83387" y="78912"/>
                </a:lnTo>
                <a:lnTo>
                  <a:pt x="83387" y="78528"/>
                </a:lnTo>
                <a:lnTo>
                  <a:pt x="83285" y="78528"/>
                </a:lnTo>
                <a:lnTo>
                  <a:pt x="83285" y="78528"/>
                </a:lnTo>
                <a:lnTo>
                  <a:pt x="83182" y="78528"/>
                </a:lnTo>
                <a:lnTo>
                  <a:pt x="83182" y="78528"/>
                </a:lnTo>
                <a:lnTo>
                  <a:pt x="83182" y="78528"/>
                </a:lnTo>
                <a:lnTo>
                  <a:pt x="83182" y="78144"/>
                </a:lnTo>
                <a:lnTo>
                  <a:pt x="83182" y="78144"/>
                </a:lnTo>
                <a:lnTo>
                  <a:pt x="83182" y="77760"/>
                </a:lnTo>
                <a:lnTo>
                  <a:pt x="83182" y="77760"/>
                </a:lnTo>
                <a:lnTo>
                  <a:pt x="83182" y="77760"/>
                </a:lnTo>
                <a:lnTo>
                  <a:pt x="83080" y="77760"/>
                </a:lnTo>
                <a:lnTo>
                  <a:pt x="83080" y="77760"/>
                </a:lnTo>
                <a:lnTo>
                  <a:pt x="83080" y="77760"/>
                </a:lnTo>
                <a:lnTo>
                  <a:pt x="83080" y="77376"/>
                </a:lnTo>
                <a:lnTo>
                  <a:pt x="82927" y="77376"/>
                </a:lnTo>
                <a:lnTo>
                  <a:pt x="82927" y="77376"/>
                </a:lnTo>
                <a:lnTo>
                  <a:pt x="82927" y="77376"/>
                </a:lnTo>
                <a:lnTo>
                  <a:pt x="82927" y="77376"/>
                </a:lnTo>
                <a:lnTo>
                  <a:pt x="82825" y="77376"/>
                </a:lnTo>
                <a:lnTo>
                  <a:pt x="82825" y="76800"/>
                </a:lnTo>
                <a:lnTo>
                  <a:pt x="82825" y="76800"/>
                </a:lnTo>
                <a:lnTo>
                  <a:pt x="82825" y="76800"/>
                </a:lnTo>
                <a:lnTo>
                  <a:pt x="82723" y="76800"/>
                </a:lnTo>
                <a:lnTo>
                  <a:pt x="82723" y="76800"/>
                </a:lnTo>
                <a:lnTo>
                  <a:pt x="82723" y="76800"/>
                </a:lnTo>
                <a:lnTo>
                  <a:pt x="82723" y="76800"/>
                </a:lnTo>
                <a:lnTo>
                  <a:pt x="82723" y="76800"/>
                </a:lnTo>
                <a:lnTo>
                  <a:pt x="82723" y="77376"/>
                </a:lnTo>
                <a:lnTo>
                  <a:pt x="82621" y="77376"/>
                </a:lnTo>
                <a:lnTo>
                  <a:pt x="82621" y="77376"/>
                </a:lnTo>
                <a:lnTo>
                  <a:pt x="82263" y="77376"/>
                </a:lnTo>
                <a:lnTo>
                  <a:pt x="82263" y="77376"/>
                </a:lnTo>
                <a:lnTo>
                  <a:pt x="82161" y="77376"/>
                </a:lnTo>
                <a:lnTo>
                  <a:pt x="82161" y="76800"/>
                </a:lnTo>
                <a:lnTo>
                  <a:pt x="82059" y="76800"/>
                </a:lnTo>
                <a:lnTo>
                  <a:pt x="82059" y="76800"/>
                </a:lnTo>
                <a:lnTo>
                  <a:pt x="81957" y="76800"/>
                </a:lnTo>
                <a:lnTo>
                  <a:pt x="81957" y="76800"/>
                </a:lnTo>
                <a:lnTo>
                  <a:pt x="81957" y="76800"/>
                </a:lnTo>
                <a:lnTo>
                  <a:pt x="81957" y="77376"/>
                </a:lnTo>
                <a:lnTo>
                  <a:pt x="82059" y="77376"/>
                </a:lnTo>
                <a:lnTo>
                  <a:pt x="82059" y="77376"/>
                </a:lnTo>
                <a:lnTo>
                  <a:pt x="81957" y="77376"/>
                </a:lnTo>
                <a:lnTo>
                  <a:pt x="81957" y="77760"/>
                </a:lnTo>
                <a:lnTo>
                  <a:pt x="81957" y="77760"/>
                </a:lnTo>
                <a:lnTo>
                  <a:pt x="81957" y="77760"/>
                </a:lnTo>
                <a:lnTo>
                  <a:pt x="82059" y="77760"/>
                </a:lnTo>
                <a:lnTo>
                  <a:pt x="82059" y="78144"/>
                </a:lnTo>
                <a:lnTo>
                  <a:pt x="82059" y="78144"/>
                </a:lnTo>
                <a:lnTo>
                  <a:pt x="82059" y="78144"/>
                </a:lnTo>
                <a:lnTo>
                  <a:pt x="81957" y="78144"/>
                </a:lnTo>
                <a:lnTo>
                  <a:pt x="81957" y="78528"/>
                </a:lnTo>
                <a:lnTo>
                  <a:pt x="81957" y="78528"/>
                </a:lnTo>
                <a:lnTo>
                  <a:pt x="81957" y="78912"/>
                </a:lnTo>
                <a:lnTo>
                  <a:pt x="81957" y="78912"/>
                </a:lnTo>
                <a:lnTo>
                  <a:pt x="81957" y="78912"/>
                </a:lnTo>
                <a:lnTo>
                  <a:pt x="81957" y="78912"/>
                </a:lnTo>
                <a:lnTo>
                  <a:pt x="81957" y="79488"/>
                </a:lnTo>
                <a:lnTo>
                  <a:pt x="81804" y="79488"/>
                </a:lnTo>
                <a:lnTo>
                  <a:pt x="81804" y="79488"/>
                </a:lnTo>
                <a:lnTo>
                  <a:pt x="81702" y="79488"/>
                </a:lnTo>
                <a:lnTo>
                  <a:pt x="81702" y="78912"/>
                </a:lnTo>
                <a:lnTo>
                  <a:pt x="81804" y="78912"/>
                </a:lnTo>
                <a:lnTo>
                  <a:pt x="81804" y="78912"/>
                </a:lnTo>
                <a:lnTo>
                  <a:pt x="81804" y="78912"/>
                </a:lnTo>
                <a:lnTo>
                  <a:pt x="81804" y="78912"/>
                </a:lnTo>
                <a:lnTo>
                  <a:pt x="81957" y="78912"/>
                </a:lnTo>
                <a:lnTo>
                  <a:pt x="81957" y="78528"/>
                </a:lnTo>
                <a:lnTo>
                  <a:pt x="81957" y="78528"/>
                </a:lnTo>
                <a:lnTo>
                  <a:pt x="81957" y="78528"/>
                </a:lnTo>
                <a:lnTo>
                  <a:pt x="81957" y="78528"/>
                </a:lnTo>
                <a:lnTo>
                  <a:pt x="81957" y="78144"/>
                </a:lnTo>
                <a:lnTo>
                  <a:pt x="81957" y="78144"/>
                </a:lnTo>
                <a:lnTo>
                  <a:pt x="81957" y="78144"/>
                </a:lnTo>
                <a:lnTo>
                  <a:pt x="81957" y="78144"/>
                </a:lnTo>
                <a:lnTo>
                  <a:pt x="81957" y="77760"/>
                </a:lnTo>
                <a:lnTo>
                  <a:pt x="81804" y="77760"/>
                </a:lnTo>
                <a:lnTo>
                  <a:pt x="81804" y="78144"/>
                </a:lnTo>
                <a:lnTo>
                  <a:pt x="81702" y="78144"/>
                </a:lnTo>
                <a:lnTo>
                  <a:pt x="81702" y="78144"/>
                </a:lnTo>
                <a:lnTo>
                  <a:pt x="81702" y="78144"/>
                </a:lnTo>
                <a:lnTo>
                  <a:pt x="81702" y="78528"/>
                </a:lnTo>
                <a:lnTo>
                  <a:pt x="81702" y="78528"/>
                </a:lnTo>
                <a:lnTo>
                  <a:pt x="81702" y="78528"/>
                </a:lnTo>
                <a:lnTo>
                  <a:pt x="81702" y="78528"/>
                </a:lnTo>
                <a:lnTo>
                  <a:pt x="81702" y="78912"/>
                </a:lnTo>
                <a:lnTo>
                  <a:pt x="81600" y="78912"/>
                </a:lnTo>
                <a:lnTo>
                  <a:pt x="81600" y="78912"/>
                </a:lnTo>
                <a:lnTo>
                  <a:pt x="81497" y="78912"/>
                </a:lnTo>
                <a:lnTo>
                  <a:pt x="81497" y="78912"/>
                </a:lnTo>
                <a:lnTo>
                  <a:pt x="81497" y="78912"/>
                </a:lnTo>
                <a:lnTo>
                  <a:pt x="81497" y="79488"/>
                </a:lnTo>
                <a:lnTo>
                  <a:pt x="81038" y="79488"/>
                </a:lnTo>
                <a:lnTo>
                  <a:pt x="81038" y="79488"/>
                </a:lnTo>
                <a:lnTo>
                  <a:pt x="80936" y="79488"/>
                </a:lnTo>
                <a:lnTo>
                  <a:pt x="80936" y="78912"/>
                </a:lnTo>
                <a:lnTo>
                  <a:pt x="81038" y="78912"/>
                </a:lnTo>
                <a:lnTo>
                  <a:pt x="81038" y="78912"/>
                </a:lnTo>
                <a:lnTo>
                  <a:pt x="81038" y="78912"/>
                </a:lnTo>
                <a:lnTo>
                  <a:pt x="81038" y="78912"/>
                </a:lnTo>
                <a:lnTo>
                  <a:pt x="81140" y="78912"/>
                </a:lnTo>
                <a:lnTo>
                  <a:pt x="81140" y="78912"/>
                </a:lnTo>
                <a:lnTo>
                  <a:pt x="81140" y="78912"/>
                </a:lnTo>
                <a:lnTo>
                  <a:pt x="81140" y="78528"/>
                </a:lnTo>
                <a:lnTo>
                  <a:pt x="81242" y="78528"/>
                </a:lnTo>
                <a:lnTo>
                  <a:pt x="81242" y="78528"/>
                </a:lnTo>
                <a:lnTo>
                  <a:pt x="81242" y="78528"/>
                </a:lnTo>
                <a:lnTo>
                  <a:pt x="81242" y="78144"/>
                </a:lnTo>
                <a:lnTo>
                  <a:pt x="81395" y="78144"/>
                </a:lnTo>
                <a:lnTo>
                  <a:pt x="81395" y="78144"/>
                </a:lnTo>
                <a:lnTo>
                  <a:pt x="81395" y="78144"/>
                </a:lnTo>
                <a:lnTo>
                  <a:pt x="81395" y="77760"/>
                </a:lnTo>
                <a:lnTo>
                  <a:pt x="81395" y="77760"/>
                </a:lnTo>
                <a:lnTo>
                  <a:pt x="81395" y="78144"/>
                </a:lnTo>
                <a:lnTo>
                  <a:pt x="81242" y="78144"/>
                </a:lnTo>
                <a:lnTo>
                  <a:pt x="81242" y="77760"/>
                </a:lnTo>
                <a:lnTo>
                  <a:pt x="81140" y="77760"/>
                </a:lnTo>
                <a:lnTo>
                  <a:pt x="81140" y="77376"/>
                </a:lnTo>
                <a:lnTo>
                  <a:pt x="81140" y="77376"/>
                </a:lnTo>
                <a:lnTo>
                  <a:pt x="81140" y="77376"/>
                </a:lnTo>
                <a:lnTo>
                  <a:pt x="81242" y="77376"/>
                </a:lnTo>
                <a:lnTo>
                  <a:pt x="81242" y="77376"/>
                </a:lnTo>
                <a:lnTo>
                  <a:pt x="81242" y="77376"/>
                </a:lnTo>
                <a:lnTo>
                  <a:pt x="81242" y="77376"/>
                </a:lnTo>
                <a:lnTo>
                  <a:pt x="81242" y="77376"/>
                </a:lnTo>
                <a:lnTo>
                  <a:pt x="81242" y="76800"/>
                </a:lnTo>
                <a:lnTo>
                  <a:pt x="81395" y="76800"/>
                </a:lnTo>
                <a:lnTo>
                  <a:pt x="81395" y="76800"/>
                </a:lnTo>
                <a:lnTo>
                  <a:pt x="81395" y="76800"/>
                </a:lnTo>
                <a:lnTo>
                  <a:pt x="81395" y="76416"/>
                </a:lnTo>
                <a:lnTo>
                  <a:pt x="81497" y="76416"/>
                </a:lnTo>
                <a:lnTo>
                  <a:pt x="81497" y="76416"/>
                </a:lnTo>
                <a:lnTo>
                  <a:pt x="81395" y="76416"/>
                </a:lnTo>
                <a:lnTo>
                  <a:pt x="81395" y="76416"/>
                </a:lnTo>
                <a:lnTo>
                  <a:pt x="81395" y="76416"/>
                </a:lnTo>
                <a:lnTo>
                  <a:pt x="81395" y="76416"/>
                </a:lnTo>
                <a:lnTo>
                  <a:pt x="81242" y="76416"/>
                </a:lnTo>
                <a:lnTo>
                  <a:pt x="81242" y="76800"/>
                </a:lnTo>
                <a:lnTo>
                  <a:pt x="81038" y="76800"/>
                </a:lnTo>
                <a:lnTo>
                  <a:pt x="81038" y="76800"/>
                </a:lnTo>
                <a:lnTo>
                  <a:pt x="80936" y="76800"/>
                </a:lnTo>
                <a:lnTo>
                  <a:pt x="80936" y="77376"/>
                </a:lnTo>
                <a:lnTo>
                  <a:pt x="80936" y="77376"/>
                </a:lnTo>
                <a:lnTo>
                  <a:pt x="80936" y="77376"/>
                </a:lnTo>
                <a:lnTo>
                  <a:pt x="80834" y="77376"/>
                </a:lnTo>
                <a:lnTo>
                  <a:pt x="80834" y="77376"/>
                </a:lnTo>
                <a:lnTo>
                  <a:pt x="80834" y="77376"/>
                </a:lnTo>
                <a:lnTo>
                  <a:pt x="80834" y="77760"/>
                </a:lnTo>
                <a:lnTo>
                  <a:pt x="80834" y="77760"/>
                </a:lnTo>
                <a:lnTo>
                  <a:pt x="80834" y="77760"/>
                </a:lnTo>
                <a:lnTo>
                  <a:pt x="80936" y="77760"/>
                </a:lnTo>
                <a:lnTo>
                  <a:pt x="80936" y="78144"/>
                </a:lnTo>
                <a:lnTo>
                  <a:pt x="80936" y="78144"/>
                </a:lnTo>
                <a:lnTo>
                  <a:pt x="80936" y="78144"/>
                </a:lnTo>
                <a:lnTo>
                  <a:pt x="80936" y="78144"/>
                </a:lnTo>
                <a:lnTo>
                  <a:pt x="80936" y="78528"/>
                </a:lnTo>
                <a:lnTo>
                  <a:pt x="80834" y="78528"/>
                </a:lnTo>
                <a:lnTo>
                  <a:pt x="80834" y="78144"/>
                </a:lnTo>
                <a:lnTo>
                  <a:pt x="80680" y="78144"/>
                </a:lnTo>
                <a:lnTo>
                  <a:pt x="80680" y="78528"/>
                </a:lnTo>
                <a:lnTo>
                  <a:pt x="80578" y="78528"/>
                </a:lnTo>
                <a:lnTo>
                  <a:pt x="80578" y="78528"/>
                </a:lnTo>
                <a:lnTo>
                  <a:pt x="80578" y="78528"/>
                </a:lnTo>
                <a:lnTo>
                  <a:pt x="80578" y="78528"/>
                </a:lnTo>
                <a:lnTo>
                  <a:pt x="80578" y="78528"/>
                </a:lnTo>
                <a:lnTo>
                  <a:pt x="80578" y="77760"/>
                </a:lnTo>
                <a:lnTo>
                  <a:pt x="80578" y="77760"/>
                </a:lnTo>
                <a:lnTo>
                  <a:pt x="80578" y="77760"/>
                </a:lnTo>
                <a:lnTo>
                  <a:pt x="80578" y="77760"/>
                </a:lnTo>
                <a:lnTo>
                  <a:pt x="80578" y="76800"/>
                </a:lnTo>
                <a:lnTo>
                  <a:pt x="80578" y="76800"/>
                </a:lnTo>
                <a:lnTo>
                  <a:pt x="80578" y="76800"/>
                </a:lnTo>
                <a:lnTo>
                  <a:pt x="80578" y="76800"/>
                </a:lnTo>
                <a:lnTo>
                  <a:pt x="80578" y="76416"/>
                </a:lnTo>
                <a:lnTo>
                  <a:pt x="80680" y="76416"/>
                </a:lnTo>
                <a:lnTo>
                  <a:pt x="80680" y="76032"/>
                </a:lnTo>
                <a:lnTo>
                  <a:pt x="80680" y="76032"/>
                </a:lnTo>
                <a:lnTo>
                  <a:pt x="80680" y="76032"/>
                </a:lnTo>
                <a:lnTo>
                  <a:pt x="80680" y="76032"/>
                </a:lnTo>
                <a:lnTo>
                  <a:pt x="80680" y="75648"/>
                </a:lnTo>
                <a:lnTo>
                  <a:pt x="80578" y="75648"/>
                </a:lnTo>
                <a:lnTo>
                  <a:pt x="80578" y="76032"/>
                </a:lnTo>
                <a:lnTo>
                  <a:pt x="80578" y="76032"/>
                </a:lnTo>
                <a:lnTo>
                  <a:pt x="80578" y="75648"/>
                </a:lnTo>
                <a:lnTo>
                  <a:pt x="80476" y="75648"/>
                </a:lnTo>
                <a:lnTo>
                  <a:pt x="80476" y="75648"/>
                </a:lnTo>
                <a:lnTo>
                  <a:pt x="80476" y="75648"/>
                </a:lnTo>
                <a:lnTo>
                  <a:pt x="80476" y="76032"/>
                </a:lnTo>
                <a:lnTo>
                  <a:pt x="80374" y="76032"/>
                </a:lnTo>
                <a:lnTo>
                  <a:pt x="80374" y="75648"/>
                </a:lnTo>
                <a:lnTo>
                  <a:pt x="80272" y="75648"/>
                </a:lnTo>
                <a:lnTo>
                  <a:pt x="80272" y="75648"/>
                </a:lnTo>
                <a:lnTo>
                  <a:pt x="80272" y="75648"/>
                </a:lnTo>
                <a:lnTo>
                  <a:pt x="80272" y="76032"/>
                </a:lnTo>
                <a:lnTo>
                  <a:pt x="80017" y="76032"/>
                </a:lnTo>
                <a:lnTo>
                  <a:pt x="80017" y="76032"/>
                </a:lnTo>
                <a:lnTo>
                  <a:pt x="79812" y="76032"/>
                </a:lnTo>
                <a:lnTo>
                  <a:pt x="79812" y="76032"/>
                </a:lnTo>
                <a:lnTo>
                  <a:pt x="79812" y="76032"/>
                </a:lnTo>
                <a:lnTo>
                  <a:pt x="79812" y="75648"/>
                </a:lnTo>
                <a:lnTo>
                  <a:pt x="79710" y="75648"/>
                </a:lnTo>
                <a:lnTo>
                  <a:pt x="79710" y="75648"/>
                </a:lnTo>
                <a:lnTo>
                  <a:pt x="79608" y="75648"/>
                </a:lnTo>
                <a:lnTo>
                  <a:pt x="79608" y="75648"/>
                </a:lnTo>
                <a:lnTo>
                  <a:pt x="79455" y="75648"/>
                </a:lnTo>
                <a:lnTo>
                  <a:pt x="79455" y="75264"/>
                </a:lnTo>
                <a:lnTo>
                  <a:pt x="79455" y="75264"/>
                </a:lnTo>
                <a:lnTo>
                  <a:pt x="79455" y="75264"/>
                </a:lnTo>
                <a:lnTo>
                  <a:pt x="79455" y="75264"/>
                </a:lnTo>
                <a:lnTo>
                  <a:pt x="79455" y="75264"/>
                </a:lnTo>
                <a:lnTo>
                  <a:pt x="79455" y="75264"/>
                </a:lnTo>
                <a:lnTo>
                  <a:pt x="79455" y="74688"/>
                </a:lnTo>
                <a:lnTo>
                  <a:pt x="79455" y="74688"/>
                </a:lnTo>
                <a:lnTo>
                  <a:pt x="79455" y="74688"/>
                </a:lnTo>
                <a:lnTo>
                  <a:pt x="79608" y="74688"/>
                </a:lnTo>
                <a:lnTo>
                  <a:pt x="79608" y="74688"/>
                </a:lnTo>
                <a:lnTo>
                  <a:pt x="79710" y="74688"/>
                </a:lnTo>
                <a:lnTo>
                  <a:pt x="79710" y="74304"/>
                </a:lnTo>
                <a:lnTo>
                  <a:pt x="79710" y="74304"/>
                </a:lnTo>
                <a:lnTo>
                  <a:pt x="79710" y="74304"/>
                </a:lnTo>
                <a:lnTo>
                  <a:pt x="79812" y="74304"/>
                </a:lnTo>
                <a:lnTo>
                  <a:pt x="79812" y="74304"/>
                </a:lnTo>
                <a:lnTo>
                  <a:pt x="79914" y="74304"/>
                </a:lnTo>
                <a:lnTo>
                  <a:pt x="79914" y="73920"/>
                </a:lnTo>
                <a:lnTo>
                  <a:pt x="80017" y="73920"/>
                </a:lnTo>
                <a:lnTo>
                  <a:pt x="80017" y="73920"/>
                </a:lnTo>
                <a:lnTo>
                  <a:pt x="80017" y="73920"/>
                </a:lnTo>
                <a:lnTo>
                  <a:pt x="80017" y="73920"/>
                </a:lnTo>
                <a:lnTo>
                  <a:pt x="80170" y="73920"/>
                </a:lnTo>
                <a:lnTo>
                  <a:pt x="80170" y="73536"/>
                </a:lnTo>
                <a:lnTo>
                  <a:pt x="80170" y="73536"/>
                </a:lnTo>
                <a:lnTo>
                  <a:pt x="80170" y="73536"/>
                </a:lnTo>
                <a:lnTo>
                  <a:pt x="80272" y="73536"/>
                </a:lnTo>
                <a:lnTo>
                  <a:pt x="80272" y="73536"/>
                </a:lnTo>
                <a:lnTo>
                  <a:pt x="80272" y="73536"/>
                </a:lnTo>
                <a:lnTo>
                  <a:pt x="80272" y="73152"/>
                </a:lnTo>
                <a:lnTo>
                  <a:pt x="80272" y="73152"/>
                </a:lnTo>
                <a:lnTo>
                  <a:pt x="80272" y="73152"/>
                </a:lnTo>
                <a:lnTo>
                  <a:pt x="80272" y="73152"/>
                </a:lnTo>
                <a:lnTo>
                  <a:pt x="80272" y="73152"/>
                </a:lnTo>
                <a:lnTo>
                  <a:pt x="80374" y="73152"/>
                </a:lnTo>
                <a:lnTo>
                  <a:pt x="80374" y="73152"/>
                </a:lnTo>
                <a:lnTo>
                  <a:pt x="80476" y="73152"/>
                </a:lnTo>
                <a:lnTo>
                  <a:pt x="80476" y="72576"/>
                </a:lnTo>
                <a:lnTo>
                  <a:pt x="80476" y="72576"/>
                </a:lnTo>
                <a:lnTo>
                  <a:pt x="80476" y="72576"/>
                </a:lnTo>
                <a:lnTo>
                  <a:pt x="80578" y="72576"/>
                </a:lnTo>
                <a:lnTo>
                  <a:pt x="80578" y="72192"/>
                </a:lnTo>
                <a:lnTo>
                  <a:pt x="80680" y="72192"/>
                </a:lnTo>
                <a:lnTo>
                  <a:pt x="80680" y="72192"/>
                </a:lnTo>
                <a:lnTo>
                  <a:pt x="80834" y="72192"/>
                </a:lnTo>
                <a:lnTo>
                  <a:pt x="80834" y="71808"/>
                </a:lnTo>
                <a:lnTo>
                  <a:pt x="80936" y="71808"/>
                </a:lnTo>
                <a:lnTo>
                  <a:pt x="80936" y="71808"/>
                </a:lnTo>
                <a:lnTo>
                  <a:pt x="80936" y="71808"/>
                </a:lnTo>
                <a:lnTo>
                  <a:pt x="80936" y="71808"/>
                </a:lnTo>
                <a:lnTo>
                  <a:pt x="81038" y="71808"/>
                </a:lnTo>
                <a:lnTo>
                  <a:pt x="81038" y="71424"/>
                </a:lnTo>
                <a:lnTo>
                  <a:pt x="81038" y="71424"/>
                </a:lnTo>
                <a:lnTo>
                  <a:pt x="81038" y="71424"/>
                </a:lnTo>
                <a:lnTo>
                  <a:pt x="81140" y="71424"/>
                </a:lnTo>
                <a:lnTo>
                  <a:pt x="81140" y="71040"/>
                </a:lnTo>
                <a:lnTo>
                  <a:pt x="81242" y="71040"/>
                </a:lnTo>
                <a:lnTo>
                  <a:pt x="81242" y="71040"/>
                </a:lnTo>
                <a:lnTo>
                  <a:pt x="81242" y="71040"/>
                </a:lnTo>
                <a:lnTo>
                  <a:pt x="81242" y="71040"/>
                </a:lnTo>
                <a:lnTo>
                  <a:pt x="81395" y="71040"/>
                </a:lnTo>
                <a:lnTo>
                  <a:pt x="81395" y="70464"/>
                </a:lnTo>
                <a:lnTo>
                  <a:pt x="81395" y="70464"/>
                </a:lnTo>
                <a:lnTo>
                  <a:pt x="81395" y="70464"/>
                </a:lnTo>
                <a:lnTo>
                  <a:pt x="81395" y="70464"/>
                </a:lnTo>
                <a:lnTo>
                  <a:pt x="81395" y="70080"/>
                </a:lnTo>
                <a:lnTo>
                  <a:pt x="81497" y="70080"/>
                </a:lnTo>
                <a:lnTo>
                  <a:pt x="81497" y="70080"/>
                </a:lnTo>
                <a:lnTo>
                  <a:pt x="81600" y="70080"/>
                </a:lnTo>
                <a:lnTo>
                  <a:pt x="81600" y="70080"/>
                </a:lnTo>
                <a:lnTo>
                  <a:pt x="81702" y="70080"/>
                </a:lnTo>
                <a:lnTo>
                  <a:pt x="81702" y="69696"/>
                </a:lnTo>
                <a:lnTo>
                  <a:pt x="81600" y="69696"/>
                </a:lnTo>
                <a:lnTo>
                  <a:pt x="81600" y="69696"/>
                </a:lnTo>
                <a:lnTo>
                  <a:pt x="81600" y="69696"/>
                </a:lnTo>
                <a:lnTo>
                  <a:pt x="81600" y="69312"/>
                </a:lnTo>
                <a:lnTo>
                  <a:pt x="81702" y="69312"/>
                </a:lnTo>
                <a:lnTo>
                  <a:pt x="81702" y="69312"/>
                </a:lnTo>
                <a:lnTo>
                  <a:pt x="81702" y="69312"/>
                </a:lnTo>
                <a:lnTo>
                  <a:pt x="81702" y="68928"/>
                </a:lnTo>
                <a:lnTo>
                  <a:pt x="81804" y="68928"/>
                </a:lnTo>
                <a:lnTo>
                  <a:pt x="81804" y="68928"/>
                </a:lnTo>
                <a:lnTo>
                  <a:pt x="81804" y="68928"/>
                </a:lnTo>
                <a:lnTo>
                  <a:pt x="81804" y="68928"/>
                </a:lnTo>
                <a:lnTo>
                  <a:pt x="81957" y="68928"/>
                </a:lnTo>
                <a:lnTo>
                  <a:pt x="81957" y="68928"/>
                </a:lnTo>
                <a:lnTo>
                  <a:pt x="81957" y="68928"/>
                </a:lnTo>
                <a:lnTo>
                  <a:pt x="81957" y="68352"/>
                </a:lnTo>
                <a:lnTo>
                  <a:pt x="81957" y="68352"/>
                </a:lnTo>
                <a:lnTo>
                  <a:pt x="81957" y="68352"/>
                </a:lnTo>
                <a:lnTo>
                  <a:pt x="82059" y="68352"/>
                </a:lnTo>
                <a:lnTo>
                  <a:pt x="82059" y="67968"/>
                </a:lnTo>
                <a:lnTo>
                  <a:pt x="82161" y="67968"/>
                </a:lnTo>
                <a:lnTo>
                  <a:pt x="82161" y="67968"/>
                </a:lnTo>
                <a:lnTo>
                  <a:pt x="82161" y="67968"/>
                </a:lnTo>
                <a:lnTo>
                  <a:pt x="82161" y="67584"/>
                </a:lnTo>
                <a:lnTo>
                  <a:pt x="82263" y="67584"/>
                </a:lnTo>
                <a:lnTo>
                  <a:pt x="82263" y="67584"/>
                </a:lnTo>
                <a:lnTo>
                  <a:pt x="82263" y="67584"/>
                </a:lnTo>
                <a:lnTo>
                  <a:pt x="82263" y="67584"/>
                </a:lnTo>
                <a:lnTo>
                  <a:pt x="82365" y="67584"/>
                </a:lnTo>
                <a:lnTo>
                  <a:pt x="82365" y="67200"/>
                </a:lnTo>
                <a:lnTo>
                  <a:pt x="82519" y="67200"/>
                </a:lnTo>
                <a:lnTo>
                  <a:pt x="82519" y="67200"/>
                </a:lnTo>
                <a:lnTo>
                  <a:pt x="82621" y="67200"/>
                </a:lnTo>
                <a:lnTo>
                  <a:pt x="82621" y="67200"/>
                </a:lnTo>
                <a:lnTo>
                  <a:pt x="82621" y="67200"/>
                </a:lnTo>
                <a:lnTo>
                  <a:pt x="82621" y="66816"/>
                </a:lnTo>
                <a:lnTo>
                  <a:pt x="82621" y="66816"/>
                </a:lnTo>
                <a:lnTo>
                  <a:pt x="82621" y="66816"/>
                </a:lnTo>
                <a:lnTo>
                  <a:pt x="82723" y="66816"/>
                </a:lnTo>
                <a:lnTo>
                  <a:pt x="82723" y="66816"/>
                </a:lnTo>
                <a:lnTo>
                  <a:pt x="82825" y="66816"/>
                </a:lnTo>
                <a:lnTo>
                  <a:pt x="82825" y="66240"/>
                </a:lnTo>
                <a:lnTo>
                  <a:pt x="82825" y="66240"/>
                </a:lnTo>
                <a:lnTo>
                  <a:pt x="82825" y="66240"/>
                </a:lnTo>
                <a:lnTo>
                  <a:pt x="82927" y="66240"/>
                </a:lnTo>
                <a:lnTo>
                  <a:pt x="82927" y="65856"/>
                </a:lnTo>
                <a:lnTo>
                  <a:pt x="82927" y="65856"/>
                </a:lnTo>
                <a:lnTo>
                  <a:pt x="82927" y="65856"/>
                </a:lnTo>
                <a:lnTo>
                  <a:pt x="82927" y="65856"/>
                </a:lnTo>
                <a:lnTo>
                  <a:pt x="82927" y="65856"/>
                </a:lnTo>
                <a:lnTo>
                  <a:pt x="83080" y="65856"/>
                </a:lnTo>
                <a:lnTo>
                  <a:pt x="83080" y="65472"/>
                </a:lnTo>
                <a:lnTo>
                  <a:pt x="83182" y="65472"/>
                </a:lnTo>
                <a:lnTo>
                  <a:pt x="83182" y="65856"/>
                </a:lnTo>
                <a:lnTo>
                  <a:pt x="83182" y="65856"/>
                </a:lnTo>
                <a:lnTo>
                  <a:pt x="83182" y="65472"/>
                </a:lnTo>
                <a:lnTo>
                  <a:pt x="83285" y="65472"/>
                </a:lnTo>
                <a:lnTo>
                  <a:pt x="83285" y="65472"/>
                </a:lnTo>
                <a:lnTo>
                  <a:pt x="83285" y="65472"/>
                </a:lnTo>
                <a:lnTo>
                  <a:pt x="83285" y="65472"/>
                </a:lnTo>
                <a:lnTo>
                  <a:pt x="83285" y="65472"/>
                </a:lnTo>
                <a:lnTo>
                  <a:pt x="83285" y="65088"/>
                </a:lnTo>
                <a:lnTo>
                  <a:pt x="83387" y="65088"/>
                </a:lnTo>
                <a:lnTo>
                  <a:pt x="83387" y="65088"/>
                </a:lnTo>
                <a:lnTo>
                  <a:pt x="83387" y="65088"/>
                </a:lnTo>
                <a:lnTo>
                  <a:pt x="83387" y="64704"/>
                </a:lnTo>
                <a:lnTo>
                  <a:pt x="83387" y="64704"/>
                </a:lnTo>
                <a:lnTo>
                  <a:pt x="83387" y="64704"/>
                </a:lnTo>
                <a:lnTo>
                  <a:pt x="83387" y="64704"/>
                </a:lnTo>
                <a:lnTo>
                  <a:pt x="83387" y="64128"/>
                </a:lnTo>
                <a:lnTo>
                  <a:pt x="83489" y="64128"/>
                </a:lnTo>
                <a:lnTo>
                  <a:pt x="83489" y="64128"/>
                </a:lnTo>
                <a:lnTo>
                  <a:pt x="83489" y="64128"/>
                </a:lnTo>
                <a:lnTo>
                  <a:pt x="83489" y="64128"/>
                </a:lnTo>
                <a:lnTo>
                  <a:pt x="83489" y="64128"/>
                </a:lnTo>
                <a:lnTo>
                  <a:pt x="83489" y="63744"/>
                </a:lnTo>
                <a:lnTo>
                  <a:pt x="83642" y="63744"/>
                </a:lnTo>
                <a:lnTo>
                  <a:pt x="83642" y="63744"/>
                </a:lnTo>
                <a:lnTo>
                  <a:pt x="83642" y="63744"/>
                </a:lnTo>
                <a:lnTo>
                  <a:pt x="83642" y="63744"/>
                </a:lnTo>
                <a:lnTo>
                  <a:pt x="83744" y="63744"/>
                </a:lnTo>
                <a:lnTo>
                  <a:pt x="83744" y="63360"/>
                </a:lnTo>
                <a:lnTo>
                  <a:pt x="83846" y="63360"/>
                </a:lnTo>
                <a:lnTo>
                  <a:pt x="83846" y="63360"/>
                </a:lnTo>
                <a:lnTo>
                  <a:pt x="83948" y="63360"/>
                </a:lnTo>
                <a:lnTo>
                  <a:pt x="83948" y="63360"/>
                </a:lnTo>
                <a:lnTo>
                  <a:pt x="83948" y="63360"/>
                </a:lnTo>
                <a:lnTo>
                  <a:pt x="83948" y="62976"/>
                </a:lnTo>
                <a:lnTo>
                  <a:pt x="84051" y="62976"/>
                </a:lnTo>
                <a:lnTo>
                  <a:pt x="84051" y="62976"/>
                </a:lnTo>
                <a:lnTo>
                  <a:pt x="84204" y="62976"/>
                </a:lnTo>
                <a:lnTo>
                  <a:pt x="84204" y="62976"/>
                </a:lnTo>
                <a:lnTo>
                  <a:pt x="84204" y="62976"/>
                </a:lnTo>
                <a:lnTo>
                  <a:pt x="84204" y="62592"/>
                </a:lnTo>
                <a:lnTo>
                  <a:pt x="84306" y="62592"/>
                </a:lnTo>
                <a:lnTo>
                  <a:pt x="84306" y="62592"/>
                </a:lnTo>
                <a:lnTo>
                  <a:pt x="84306" y="62592"/>
                </a:lnTo>
                <a:lnTo>
                  <a:pt x="84306" y="62592"/>
                </a:lnTo>
                <a:lnTo>
                  <a:pt x="84306" y="62592"/>
                </a:lnTo>
                <a:lnTo>
                  <a:pt x="84306" y="62016"/>
                </a:lnTo>
                <a:lnTo>
                  <a:pt x="84306" y="62016"/>
                </a:lnTo>
                <a:lnTo>
                  <a:pt x="84306" y="62016"/>
                </a:lnTo>
                <a:lnTo>
                  <a:pt x="84408" y="62016"/>
                </a:lnTo>
                <a:lnTo>
                  <a:pt x="84408" y="62016"/>
                </a:lnTo>
                <a:lnTo>
                  <a:pt x="84408" y="62016"/>
                </a:lnTo>
                <a:lnTo>
                  <a:pt x="84408" y="61632"/>
                </a:lnTo>
                <a:lnTo>
                  <a:pt x="84408" y="61632"/>
                </a:lnTo>
                <a:lnTo>
                  <a:pt x="84408" y="61632"/>
                </a:lnTo>
                <a:lnTo>
                  <a:pt x="84510" y="61632"/>
                </a:lnTo>
                <a:lnTo>
                  <a:pt x="84510" y="61632"/>
                </a:lnTo>
                <a:lnTo>
                  <a:pt x="84510" y="61632"/>
                </a:lnTo>
                <a:lnTo>
                  <a:pt x="84510" y="61248"/>
                </a:lnTo>
                <a:lnTo>
                  <a:pt x="84612" y="61248"/>
                </a:lnTo>
                <a:lnTo>
                  <a:pt x="84612" y="61248"/>
                </a:lnTo>
                <a:lnTo>
                  <a:pt x="84612" y="61248"/>
                </a:lnTo>
                <a:lnTo>
                  <a:pt x="84612" y="61248"/>
                </a:lnTo>
                <a:lnTo>
                  <a:pt x="84765" y="61248"/>
                </a:lnTo>
                <a:lnTo>
                  <a:pt x="84765" y="60864"/>
                </a:lnTo>
                <a:lnTo>
                  <a:pt x="84868" y="60864"/>
                </a:lnTo>
                <a:lnTo>
                  <a:pt x="84868" y="60864"/>
                </a:lnTo>
                <a:lnTo>
                  <a:pt x="84970" y="60864"/>
                </a:lnTo>
                <a:lnTo>
                  <a:pt x="84970" y="60864"/>
                </a:lnTo>
                <a:lnTo>
                  <a:pt x="85072" y="60864"/>
                </a:lnTo>
                <a:lnTo>
                  <a:pt x="85072" y="60480"/>
                </a:lnTo>
                <a:lnTo>
                  <a:pt x="85327" y="60480"/>
                </a:lnTo>
                <a:lnTo>
                  <a:pt x="85327" y="60480"/>
                </a:lnTo>
                <a:lnTo>
                  <a:pt x="85429" y="60480"/>
                </a:lnTo>
                <a:lnTo>
                  <a:pt x="85429" y="60480"/>
                </a:lnTo>
                <a:lnTo>
                  <a:pt x="85634" y="60480"/>
                </a:lnTo>
                <a:lnTo>
                  <a:pt x="85634" y="60480"/>
                </a:lnTo>
                <a:lnTo>
                  <a:pt x="85736" y="60480"/>
                </a:lnTo>
                <a:lnTo>
                  <a:pt x="85736" y="60480"/>
                </a:lnTo>
                <a:lnTo>
                  <a:pt x="86093" y="60480"/>
                </a:lnTo>
                <a:lnTo>
                  <a:pt x="86093" y="60480"/>
                </a:lnTo>
                <a:lnTo>
                  <a:pt x="86655" y="60480"/>
                </a:lnTo>
                <a:lnTo>
                  <a:pt x="86655" y="60480"/>
                </a:lnTo>
                <a:lnTo>
                  <a:pt x="87217" y="60480"/>
                </a:lnTo>
                <a:lnTo>
                  <a:pt x="87217" y="60480"/>
                </a:lnTo>
                <a:lnTo>
                  <a:pt x="87217" y="60480"/>
                </a:lnTo>
                <a:lnTo>
                  <a:pt x="87217" y="60480"/>
                </a:lnTo>
                <a:lnTo>
                  <a:pt x="87217" y="60480"/>
                </a:lnTo>
                <a:lnTo>
                  <a:pt x="87217" y="60864"/>
                </a:lnTo>
                <a:lnTo>
                  <a:pt x="87319" y="60864"/>
                </a:lnTo>
                <a:lnTo>
                  <a:pt x="87319" y="60864"/>
                </a:lnTo>
                <a:lnTo>
                  <a:pt x="87319" y="60864"/>
                </a:lnTo>
                <a:lnTo>
                  <a:pt x="87319" y="61248"/>
                </a:lnTo>
                <a:lnTo>
                  <a:pt x="87421" y="61248"/>
                </a:lnTo>
                <a:lnTo>
                  <a:pt x="87421" y="60864"/>
                </a:lnTo>
                <a:lnTo>
                  <a:pt x="87676" y="60864"/>
                </a:lnTo>
                <a:lnTo>
                  <a:pt x="87676" y="60480"/>
                </a:lnTo>
                <a:lnTo>
                  <a:pt x="87676" y="60480"/>
                </a:lnTo>
                <a:lnTo>
                  <a:pt x="87676" y="60480"/>
                </a:lnTo>
                <a:lnTo>
                  <a:pt x="87676" y="60480"/>
                </a:lnTo>
                <a:lnTo>
                  <a:pt x="87676" y="59904"/>
                </a:lnTo>
                <a:lnTo>
                  <a:pt x="87778" y="59904"/>
                </a:lnTo>
                <a:lnTo>
                  <a:pt x="87778" y="59904"/>
                </a:lnTo>
                <a:lnTo>
                  <a:pt x="87778" y="59904"/>
                </a:lnTo>
                <a:lnTo>
                  <a:pt x="87778" y="59904"/>
                </a:lnTo>
                <a:lnTo>
                  <a:pt x="87880" y="59904"/>
                </a:lnTo>
                <a:lnTo>
                  <a:pt x="87880" y="60480"/>
                </a:lnTo>
                <a:lnTo>
                  <a:pt x="87880" y="60480"/>
                </a:lnTo>
                <a:lnTo>
                  <a:pt x="87880" y="60480"/>
                </a:lnTo>
                <a:lnTo>
                  <a:pt x="88238" y="60480"/>
                </a:lnTo>
                <a:lnTo>
                  <a:pt x="88238" y="60480"/>
                </a:lnTo>
                <a:lnTo>
                  <a:pt x="88442" y="60480"/>
                </a:lnTo>
                <a:lnTo>
                  <a:pt x="88442" y="60864"/>
                </a:lnTo>
                <a:lnTo>
                  <a:pt x="88442" y="60864"/>
                </a:lnTo>
                <a:lnTo>
                  <a:pt x="88442" y="60864"/>
                </a:lnTo>
                <a:lnTo>
                  <a:pt x="88544" y="60864"/>
                </a:lnTo>
                <a:lnTo>
                  <a:pt x="88544" y="60864"/>
                </a:lnTo>
                <a:lnTo>
                  <a:pt x="88544" y="60864"/>
                </a:lnTo>
                <a:lnTo>
                  <a:pt x="88544" y="60480"/>
                </a:lnTo>
                <a:lnTo>
                  <a:pt x="88697" y="60480"/>
                </a:lnTo>
                <a:lnTo>
                  <a:pt x="88697" y="60864"/>
                </a:lnTo>
                <a:lnTo>
                  <a:pt x="88800" y="60864"/>
                </a:lnTo>
                <a:lnTo>
                  <a:pt x="88800" y="60480"/>
                </a:lnTo>
                <a:lnTo>
                  <a:pt x="89106" y="60480"/>
                </a:lnTo>
                <a:lnTo>
                  <a:pt x="89106" y="60480"/>
                </a:lnTo>
                <a:lnTo>
                  <a:pt x="89106" y="60480"/>
                </a:lnTo>
                <a:lnTo>
                  <a:pt x="89106" y="60864"/>
                </a:lnTo>
                <a:lnTo>
                  <a:pt x="89361" y="60864"/>
                </a:lnTo>
                <a:lnTo>
                  <a:pt x="89361" y="60864"/>
                </a:lnTo>
                <a:lnTo>
                  <a:pt x="89361" y="60864"/>
                </a:lnTo>
                <a:lnTo>
                  <a:pt x="89361" y="60864"/>
                </a:lnTo>
                <a:lnTo>
                  <a:pt x="89463" y="60864"/>
                </a:lnTo>
                <a:lnTo>
                  <a:pt x="89463" y="60864"/>
                </a:lnTo>
                <a:lnTo>
                  <a:pt x="89463" y="60864"/>
                </a:lnTo>
                <a:lnTo>
                  <a:pt x="89463" y="60864"/>
                </a:lnTo>
                <a:lnTo>
                  <a:pt x="89565" y="60864"/>
                </a:lnTo>
                <a:lnTo>
                  <a:pt x="89565" y="60480"/>
                </a:lnTo>
                <a:lnTo>
                  <a:pt x="89565" y="60480"/>
                </a:lnTo>
                <a:lnTo>
                  <a:pt x="89565" y="60480"/>
                </a:lnTo>
                <a:lnTo>
                  <a:pt x="89565" y="60480"/>
                </a:lnTo>
                <a:lnTo>
                  <a:pt x="89565" y="60480"/>
                </a:lnTo>
                <a:lnTo>
                  <a:pt x="89565" y="60480"/>
                </a:lnTo>
                <a:lnTo>
                  <a:pt x="89565" y="59904"/>
                </a:lnTo>
                <a:lnTo>
                  <a:pt x="89565" y="59904"/>
                </a:lnTo>
                <a:lnTo>
                  <a:pt x="89565" y="59904"/>
                </a:lnTo>
                <a:lnTo>
                  <a:pt x="89821" y="59904"/>
                </a:lnTo>
                <a:lnTo>
                  <a:pt x="89821" y="59904"/>
                </a:lnTo>
                <a:lnTo>
                  <a:pt x="89668" y="59904"/>
                </a:lnTo>
                <a:lnTo>
                  <a:pt x="89668" y="59520"/>
                </a:lnTo>
                <a:lnTo>
                  <a:pt x="89821" y="59520"/>
                </a:lnTo>
                <a:lnTo>
                  <a:pt x="89821" y="59520"/>
                </a:lnTo>
                <a:lnTo>
                  <a:pt x="89821" y="59520"/>
                </a:lnTo>
                <a:lnTo>
                  <a:pt x="89821" y="59136"/>
                </a:lnTo>
                <a:lnTo>
                  <a:pt x="89923" y="59136"/>
                </a:lnTo>
                <a:lnTo>
                  <a:pt x="89923" y="59136"/>
                </a:lnTo>
                <a:lnTo>
                  <a:pt x="90127" y="59136"/>
                </a:lnTo>
                <a:lnTo>
                  <a:pt x="90127" y="59136"/>
                </a:lnTo>
                <a:lnTo>
                  <a:pt x="90229" y="59136"/>
                </a:lnTo>
                <a:lnTo>
                  <a:pt x="90229" y="59520"/>
                </a:lnTo>
                <a:lnTo>
                  <a:pt x="90382" y="59520"/>
                </a:lnTo>
                <a:lnTo>
                  <a:pt x="90382" y="59520"/>
                </a:lnTo>
                <a:lnTo>
                  <a:pt x="90587" y="59520"/>
                </a:lnTo>
                <a:lnTo>
                  <a:pt x="90587" y="59520"/>
                </a:lnTo>
                <a:lnTo>
                  <a:pt x="90587" y="59520"/>
                </a:lnTo>
                <a:lnTo>
                  <a:pt x="90587" y="59904"/>
                </a:lnTo>
                <a:lnTo>
                  <a:pt x="90689" y="59904"/>
                </a:lnTo>
                <a:lnTo>
                  <a:pt x="90689" y="59904"/>
                </a:lnTo>
                <a:lnTo>
                  <a:pt x="90689" y="59904"/>
                </a:lnTo>
                <a:lnTo>
                  <a:pt x="90689" y="59904"/>
                </a:lnTo>
                <a:lnTo>
                  <a:pt x="90791" y="59904"/>
                </a:lnTo>
                <a:lnTo>
                  <a:pt x="90791" y="59904"/>
                </a:lnTo>
                <a:lnTo>
                  <a:pt x="91046" y="59904"/>
                </a:lnTo>
                <a:lnTo>
                  <a:pt x="91046" y="59904"/>
                </a:lnTo>
                <a:lnTo>
                  <a:pt x="91353" y="59904"/>
                </a:lnTo>
                <a:lnTo>
                  <a:pt x="91353" y="59520"/>
                </a:lnTo>
                <a:lnTo>
                  <a:pt x="91353" y="59520"/>
                </a:lnTo>
                <a:lnTo>
                  <a:pt x="91353" y="59904"/>
                </a:lnTo>
                <a:lnTo>
                  <a:pt x="91353" y="59904"/>
                </a:lnTo>
                <a:lnTo>
                  <a:pt x="91353" y="59904"/>
                </a:lnTo>
                <a:lnTo>
                  <a:pt x="91506" y="59904"/>
                </a:lnTo>
                <a:lnTo>
                  <a:pt x="91506" y="59904"/>
                </a:lnTo>
                <a:lnTo>
                  <a:pt x="91506" y="59904"/>
                </a:lnTo>
                <a:lnTo>
                  <a:pt x="91506" y="59904"/>
                </a:lnTo>
                <a:lnTo>
                  <a:pt x="91608" y="59904"/>
                </a:lnTo>
                <a:lnTo>
                  <a:pt x="91608" y="60480"/>
                </a:lnTo>
                <a:lnTo>
                  <a:pt x="91608" y="60480"/>
                </a:lnTo>
                <a:lnTo>
                  <a:pt x="91608" y="60480"/>
                </a:lnTo>
                <a:lnTo>
                  <a:pt x="91710" y="60480"/>
                </a:lnTo>
                <a:lnTo>
                  <a:pt x="91710" y="60864"/>
                </a:lnTo>
                <a:lnTo>
                  <a:pt x="92068" y="60864"/>
                </a:lnTo>
                <a:lnTo>
                  <a:pt x="92068" y="60864"/>
                </a:lnTo>
                <a:lnTo>
                  <a:pt x="91914" y="60864"/>
                </a:lnTo>
                <a:lnTo>
                  <a:pt x="91914" y="60864"/>
                </a:lnTo>
                <a:lnTo>
                  <a:pt x="91353" y="60864"/>
                </a:lnTo>
                <a:lnTo>
                  <a:pt x="91353" y="61248"/>
                </a:lnTo>
                <a:lnTo>
                  <a:pt x="91148" y="61248"/>
                </a:lnTo>
                <a:lnTo>
                  <a:pt x="91148" y="61248"/>
                </a:lnTo>
                <a:lnTo>
                  <a:pt x="91148" y="61248"/>
                </a:lnTo>
                <a:lnTo>
                  <a:pt x="91148" y="61632"/>
                </a:lnTo>
                <a:lnTo>
                  <a:pt x="91251" y="61632"/>
                </a:lnTo>
                <a:lnTo>
                  <a:pt x="91251" y="61632"/>
                </a:lnTo>
                <a:lnTo>
                  <a:pt x="91251" y="61632"/>
                </a:lnTo>
                <a:lnTo>
                  <a:pt x="91251" y="62016"/>
                </a:lnTo>
                <a:lnTo>
                  <a:pt x="91353" y="62016"/>
                </a:lnTo>
                <a:lnTo>
                  <a:pt x="91353" y="62016"/>
                </a:lnTo>
                <a:lnTo>
                  <a:pt x="91353" y="62016"/>
                </a:lnTo>
                <a:lnTo>
                  <a:pt x="91353" y="62016"/>
                </a:lnTo>
                <a:lnTo>
                  <a:pt x="91710" y="62016"/>
                </a:lnTo>
                <a:lnTo>
                  <a:pt x="91710" y="62016"/>
                </a:lnTo>
                <a:lnTo>
                  <a:pt x="91914" y="62016"/>
                </a:lnTo>
                <a:lnTo>
                  <a:pt x="91914" y="61632"/>
                </a:lnTo>
                <a:lnTo>
                  <a:pt x="92068" y="61632"/>
                </a:lnTo>
                <a:lnTo>
                  <a:pt x="92068" y="61632"/>
                </a:lnTo>
                <a:lnTo>
                  <a:pt x="92170" y="61632"/>
                </a:lnTo>
                <a:lnTo>
                  <a:pt x="92170" y="61632"/>
                </a:lnTo>
                <a:lnTo>
                  <a:pt x="92170" y="61632"/>
                </a:lnTo>
                <a:lnTo>
                  <a:pt x="92170" y="61632"/>
                </a:lnTo>
                <a:lnTo>
                  <a:pt x="92374" y="61632"/>
                </a:lnTo>
                <a:lnTo>
                  <a:pt x="92374" y="62016"/>
                </a:lnTo>
                <a:lnTo>
                  <a:pt x="92374" y="62016"/>
                </a:lnTo>
                <a:lnTo>
                  <a:pt x="92374" y="61632"/>
                </a:lnTo>
                <a:lnTo>
                  <a:pt x="92476" y="61632"/>
                </a:lnTo>
                <a:lnTo>
                  <a:pt x="92476" y="62016"/>
                </a:lnTo>
                <a:lnTo>
                  <a:pt x="92476" y="62016"/>
                </a:lnTo>
                <a:lnTo>
                  <a:pt x="92476" y="61632"/>
                </a:lnTo>
                <a:lnTo>
                  <a:pt x="92476" y="61632"/>
                </a:lnTo>
                <a:lnTo>
                  <a:pt x="92476" y="61248"/>
                </a:lnTo>
                <a:lnTo>
                  <a:pt x="92731" y="61248"/>
                </a:lnTo>
                <a:lnTo>
                  <a:pt x="92731" y="61248"/>
                </a:lnTo>
                <a:lnTo>
                  <a:pt x="92731" y="61248"/>
                </a:lnTo>
                <a:lnTo>
                  <a:pt x="92731" y="61248"/>
                </a:lnTo>
                <a:lnTo>
                  <a:pt x="92731" y="61248"/>
                </a:lnTo>
                <a:lnTo>
                  <a:pt x="92731" y="61248"/>
                </a:lnTo>
                <a:lnTo>
                  <a:pt x="92834" y="61248"/>
                </a:lnTo>
                <a:lnTo>
                  <a:pt x="92834" y="60864"/>
                </a:lnTo>
                <a:lnTo>
                  <a:pt x="92936" y="60864"/>
                </a:lnTo>
                <a:lnTo>
                  <a:pt x="92936" y="60864"/>
                </a:lnTo>
                <a:lnTo>
                  <a:pt x="93191" y="60864"/>
                </a:lnTo>
                <a:lnTo>
                  <a:pt x="93191" y="61248"/>
                </a:lnTo>
                <a:lnTo>
                  <a:pt x="93191" y="61248"/>
                </a:lnTo>
                <a:lnTo>
                  <a:pt x="93191" y="61248"/>
                </a:lnTo>
                <a:lnTo>
                  <a:pt x="93395" y="61248"/>
                </a:lnTo>
                <a:lnTo>
                  <a:pt x="93395" y="61248"/>
                </a:lnTo>
                <a:lnTo>
                  <a:pt x="93497" y="61248"/>
                </a:lnTo>
                <a:lnTo>
                  <a:pt x="93497" y="60864"/>
                </a:lnTo>
                <a:lnTo>
                  <a:pt x="93600" y="60864"/>
                </a:lnTo>
                <a:lnTo>
                  <a:pt x="93600" y="60864"/>
                </a:lnTo>
                <a:lnTo>
                  <a:pt x="93753" y="60864"/>
                </a:lnTo>
                <a:lnTo>
                  <a:pt x="93753" y="60864"/>
                </a:lnTo>
                <a:lnTo>
                  <a:pt x="93753" y="60864"/>
                </a:lnTo>
                <a:lnTo>
                  <a:pt x="93753" y="61248"/>
                </a:lnTo>
                <a:lnTo>
                  <a:pt x="93855" y="61248"/>
                </a:lnTo>
                <a:lnTo>
                  <a:pt x="93855" y="60864"/>
                </a:lnTo>
                <a:lnTo>
                  <a:pt x="94161" y="60864"/>
                </a:lnTo>
                <a:lnTo>
                  <a:pt x="94161" y="60480"/>
                </a:lnTo>
                <a:lnTo>
                  <a:pt x="94161" y="60480"/>
                </a:lnTo>
                <a:lnTo>
                  <a:pt x="94161" y="60480"/>
                </a:lnTo>
                <a:lnTo>
                  <a:pt x="94161" y="60480"/>
                </a:lnTo>
                <a:lnTo>
                  <a:pt x="94161" y="59904"/>
                </a:lnTo>
                <a:lnTo>
                  <a:pt x="94059" y="59904"/>
                </a:lnTo>
                <a:lnTo>
                  <a:pt x="94059" y="59904"/>
                </a:lnTo>
                <a:lnTo>
                  <a:pt x="94059" y="59904"/>
                </a:lnTo>
                <a:lnTo>
                  <a:pt x="94059" y="59904"/>
                </a:lnTo>
                <a:lnTo>
                  <a:pt x="93855" y="59904"/>
                </a:lnTo>
                <a:lnTo>
                  <a:pt x="93855" y="59904"/>
                </a:lnTo>
                <a:lnTo>
                  <a:pt x="93753" y="59904"/>
                </a:lnTo>
                <a:lnTo>
                  <a:pt x="93753" y="59520"/>
                </a:lnTo>
                <a:lnTo>
                  <a:pt x="93753" y="59520"/>
                </a:lnTo>
                <a:lnTo>
                  <a:pt x="93753" y="59904"/>
                </a:lnTo>
                <a:lnTo>
                  <a:pt x="93600" y="59904"/>
                </a:lnTo>
                <a:lnTo>
                  <a:pt x="93600" y="59520"/>
                </a:lnTo>
                <a:lnTo>
                  <a:pt x="93497" y="59520"/>
                </a:lnTo>
                <a:lnTo>
                  <a:pt x="93497" y="59520"/>
                </a:lnTo>
                <a:lnTo>
                  <a:pt x="93497" y="59520"/>
                </a:lnTo>
                <a:lnTo>
                  <a:pt x="93497" y="59520"/>
                </a:lnTo>
                <a:lnTo>
                  <a:pt x="93497" y="59520"/>
                </a:lnTo>
                <a:lnTo>
                  <a:pt x="93497" y="59136"/>
                </a:lnTo>
                <a:lnTo>
                  <a:pt x="93497" y="59136"/>
                </a:lnTo>
                <a:lnTo>
                  <a:pt x="93497" y="58752"/>
                </a:lnTo>
                <a:lnTo>
                  <a:pt x="93497" y="58752"/>
                </a:lnTo>
                <a:lnTo>
                  <a:pt x="93497" y="58752"/>
                </a:lnTo>
                <a:lnTo>
                  <a:pt x="93600" y="58752"/>
                </a:lnTo>
                <a:lnTo>
                  <a:pt x="93600" y="58368"/>
                </a:lnTo>
                <a:lnTo>
                  <a:pt x="93753" y="58368"/>
                </a:lnTo>
                <a:lnTo>
                  <a:pt x="93753" y="58368"/>
                </a:lnTo>
                <a:lnTo>
                  <a:pt x="93753" y="58368"/>
                </a:lnTo>
                <a:lnTo>
                  <a:pt x="93753" y="57792"/>
                </a:lnTo>
                <a:lnTo>
                  <a:pt x="93753" y="57792"/>
                </a:lnTo>
                <a:lnTo>
                  <a:pt x="93753" y="57792"/>
                </a:lnTo>
                <a:lnTo>
                  <a:pt x="93855" y="57792"/>
                </a:lnTo>
                <a:lnTo>
                  <a:pt x="93855" y="57792"/>
                </a:lnTo>
                <a:lnTo>
                  <a:pt x="93855" y="57792"/>
                </a:lnTo>
                <a:lnTo>
                  <a:pt x="93855" y="57408"/>
                </a:lnTo>
                <a:lnTo>
                  <a:pt x="93855" y="57408"/>
                </a:lnTo>
                <a:lnTo>
                  <a:pt x="93855" y="57408"/>
                </a:lnTo>
                <a:lnTo>
                  <a:pt x="93855" y="57408"/>
                </a:lnTo>
                <a:lnTo>
                  <a:pt x="93855" y="57408"/>
                </a:lnTo>
                <a:lnTo>
                  <a:pt x="93957" y="57408"/>
                </a:lnTo>
                <a:lnTo>
                  <a:pt x="93957" y="57024"/>
                </a:lnTo>
                <a:lnTo>
                  <a:pt x="94059" y="57024"/>
                </a:lnTo>
                <a:lnTo>
                  <a:pt x="94059" y="57024"/>
                </a:lnTo>
                <a:lnTo>
                  <a:pt x="94161" y="57024"/>
                </a:lnTo>
                <a:lnTo>
                  <a:pt x="94161" y="57024"/>
                </a:lnTo>
                <a:lnTo>
                  <a:pt x="94161" y="57024"/>
                </a:lnTo>
                <a:lnTo>
                  <a:pt x="94161" y="56640"/>
                </a:lnTo>
                <a:lnTo>
                  <a:pt x="94314" y="56640"/>
                </a:lnTo>
                <a:lnTo>
                  <a:pt x="94314" y="56640"/>
                </a:lnTo>
                <a:lnTo>
                  <a:pt x="94417" y="56640"/>
                </a:lnTo>
                <a:lnTo>
                  <a:pt x="94417" y="56640"/>
                </a:lnTo>
                <a:lnTo>
                  <a:pt x="94417" y="56640"/>
                </a:lnTo>
                <a:lnTo>
                  <a:pt x="94417" y="56256"/>
                </a:lnTo>
                <a:lnTo>
                  <a:pt x="94519" y="56256"/>
                </a:lnTo>
                <a:lnTo>
                  <a:pt x="94519" y="56256"/>
                </a:lnTo>
                <a:lnTo>
                  <a:pt x="94519" y="56256"/>
                </a:lnTo>
                <a:lnTo>
                  <a:pt x="94519" y="56256"/>
                </a:lnTo>
                <a:lnTo>
                  <a:pt x="94621" y="56256"/>
                </a:lnTo>
                <a:lnTo>
                  <a:pt x="94621" y="55680"/>
                </a:lnTo>
                <a:lnTo>
                  <a:pt x="94621" y="55680"/>
                </a:lnTo>
                <a:lnTo>
                  <a:pt x="94621" y="56256"/>
                </a:lnTo>
                <a:lnTo>
                  <a:pt x="94723" y="56256"/>
                </a:lnTo>
                <a:lnTo>
                  <a:pt x="94723" y="55680"/>
                </a:lnTo>
                <a:lnTo>
                  <a:pt x="94723" y="55680"/>
                </a:lnTo>
                <a:lnTo>
                  <a:pt x="94723" y="55296"/>
                </a:lnTo>
                <a:lnTo>
                  <a:pt x="94723" y="55296"/>
                </a:lnTo>
                <a:lnTo>
                  <a:pt x="94723" y="55296"/>
                </a:lnTo>
                <a:lnTo>
                  <a:pt x="94825" y="55296"/>
                </a:lnTo>
                <a:lnTo>
                  <a:pt x="94825" y="55296"/>
                </a:lnTo>
                <a:lnTo>
                  <a:pt x="94825" y="55296"/>
                </a:lnTo>
                <a:lnTo>
                  <a:pt x="94825" y="54912"/>
                </a:lnTo>
                <a:lnTo>
                  <a:pt x="94825" y="54912"/>
                </a:lnTo>
                <a:lnTo>
                  <a:pt x="94825" y="54912"/>
                </a:lnTo>
                <a:lnTo>
                  <a:pt x="94978" y="54912"/>
                </a:lnTo>
                <a:lnTo>
                  <a:pt x="94978" y="54912"/>
                </a:lnTo>
                <a:lnTo>
                  <a:pt x="95080" y="54912"/>
                </a:lnTo>
                <a:lnTo>
                  <a:pt x="95080" y="54528"/>
                </a:lnTo>
                <a:lnTo>
                  <a:pt x="95080" y="54528"/>
                </a:lnTo>
                <a:lnTo>
                  <a:pt x="95080" y="54528"/>
                </a:lnTo>
                <a:lnTo>
                  <a:pt x="95285" y="54528"/>
                </a:lnTo>
                <a:lnTo>
                  <a:pt x="95285" y="54144"/>
                </a:lnTo>
                <a:lnTo>
                  <a:pt x="95182" y="54144"/>
                </a:lnTo>
                <a:lnTo>
                  <a:pt x="95182" y="53568"/>
                </a:lnTo>
                <a:lnTo>
                  <a:pt x="95285" y="53568"/>
                </a:lnTo>
                <a:lnTo>
                  <a:pt x="95285" y="53184"/>
                </a:lnTo>
                <a:lnTo>
                  <a:pt x="95387" y="53184"/>
                </a:lnTo>
                <a:lnTo>
                  <a:pt x="95387" y="53184"/>
                </a:lnTo>
                <a:lnTo>
                  <a:pt x="95540" y="53184"/>
                </a:lnTo>
                <a:lnTo>
                  <a:pt x="95540" y="53184"/>
                </a:lnTo>
                <a:lnTo>
                  <a:pt x="95540" y="53184"/>
                </a:lnTo>
                <a:lnTo>
                  <a:pt x="95540" y="52800"/>
                </a:lnTo>
                <a:lnTo>
                  <a:pt x="95642" y="52800"/>
                </a:lnTo>
                <a:lnTo>
                  <a:pt x="95642" y="52800"/>
                </a:lnTo>
                <a:lnTo>
                  <a:pt x="95744" y="52800"/>
                </a:lnTo>
                <a:lnTo>
                  <a:pt x="95744" y="52800"/>
                </a:lnTo>
                <a:lnTo>
                  <a:pt x="95846" y="52800"/>
                </a:lnTo>
                <a:lnTo>
                  <a:pt x="95846" y="52416"/>
                </a:lnTo>
                <a:lnTo>
                  <a:pt x="96204" y="52416"/>
                </a:lnTo>
                <a:lnTo>
                  <a:pt x="96204" y="52800"/>
                </a:lnTo>
                <a:lnTo>
                  <a:pt x="96306" y="52800"/>
                </a:lnTo>
                <a:lnTo>
                  <a:pt x="96306" y="52416"/>
                </a:lnTo>
                <a:lnTo>
                  <a:pt x="96408" y="52416"/>
                </a:lnTo>
                <a:lnTo>
                  <a:pt x="96408" y="52416"/>
                </a:lnTo>
                <a:lnTo>
                  <a:pt x="96510" y="52416"/>
                </a:lnTo>
                <a:lnTo>
                  <a:pt x="96510" y="52416"/>
                </a:lnTo>
                <a:lnTo>
                  <a:pt x="96663" y="52416"/>
                </a:lnTo>
                <a:lnTo>
                  <a:pt x="96663" y="52416"/>
                </a:lnTo>
                <a:lnTo>
                  <a:pt x="96868" y="52416"/>
                </a:lnTo>
                <a:lnTo>
                  <a:pt x="96868" y="52416"/>
                </a:lnTo>
                <a:lnTo>
                  <a:pt x="96868" y="52416"/>
                </a:lnTo>
                <a:lnTo>
                  <a:pt x="96868" y="52032"/>
                </a:lnTo>
                <a:lnTo>
                  <a:pt x="97225" y="52032"/>
                </a:lnTo>
                <a:lnTo>
                  <a:pt x="97225" y="52416"/>
                </a:lnTo>
                <a:lnTo>
                  <a:pt x="97225" y="52416"/>
                </a:lnTo>
                <a:lnTo>
                  <a:pt x="97225" y="52416"/>
                </a:lnTo>
                <a:lnTo>
                  <a:pt x="97225" y="52416"/>
                </a:lnTo>
                <a:lnTo>
                  <a:pt x="97225" y="52416"/>
                </a:lnTo>
                <a:lnTo>
                  <a:pt x="97327" y="52416"/>
                </a:lnTo>
                <a:lnTo>
                  <a:pt x="97327" y="52800"/>
                </a:lnTo>
                <a:lnTo>
                  <a:pt x="97429" y="52800"/>
                </a:lnTo>
                <a:lnTo>
                  <a:pt x="97429" y="52800"/>
                </a:lnTo>
                <a:lnTo>
                  <a:pt x="97634" y="52800"/>
                </a:lnTo>
                <a:lnTo>
                  <a:pt x="97634" y="52800"/>
                </a:lnTo>
                <a:lnTo>
                  <a:pt x="97634" y="52800"/>
                </a:lnTo>
                <a:lnTo>
                  <a:pt x="97634" y="52416"/>
                </a:lnTo>
                <a:lnTo>
                  <a:pt x="97787" y="52416"/>
                </a:lnTo>
                <a:lnTo>
                  <a:pt x="97787" y="52416"/>
                </a:lnTo>
                <a:lnTo>
                  <a:pt x="97787" y="52416"/>
                </a:lnTo>
                <a:lnTo>
                  <a:pt x="97787" y="52416"/>
                </a:lnTo>
                <a:lnTo>
                  <a:pt x="97787" y="52416"/>
                </a:lnTo>
                <a:lnTo>
                  <a:pt x="97787" y="52032"/>
                </a:lnTo>
                <a:lnTo>
                  <a:pt x="97889" y="52032"/>
                </a:lnTo>
                <a:lnTo>
                  <a:pt x="97889" y="52032"/>
                </a:lnTo>
                <a:lnTo>
                  <a:pt x="97991" y="52032"/>
                </a:lnTo>
                <a:lnTo>
                  <a:pt x="97991" y="52032"/>
                </a:lnTo>
                <a:lnTo>
                  <a:pt x="97991" y="52032"/>
                </a:lnTo>
                <a:lnTo>
                  <a:pt x="97991" y="52416"/>
                </a:lnTo>
                <a:lnTo>
                  <a:pt x="97991" y="52416"/>
                </a:lnTo>
                <a:lnTo>
                  <a:pt x="97991" y="52416"/>
                </a:lnTo>
                <a:lnTo>
                  <a:pt x="97991" y="52416"/>
                </a:lnTo>
                <a:lnTo>
                  <a:pt x="97991" y="52416"/>
                </a:lnTo>
                <a:lnTo>
                  <a:pt x="97889" y="52416"/>
                </a:lnTo>
                <a:lnTo>
                  <a:pt x="97889" y="52800"/>
                </a:lnTo>
                <a:lnTo>
                  <a:pt x="97889" y="52800"/>
                </a:lnTo>
                <a:lnTo>
                  <a:pt x="97889" y="52800"/>
                </a:lnTo>
                <a:lnTo>
                  <a:pt x="97889" y="52800"/>
                </a:lnTo>
                <a:lnTo>
                  <a:pt x="97889" y="52800"/>
                </a:lnTo>
                <a:lnTo>
                  <a:pt x="97889" y="52800"/>
                </a:lnTo>
                <a:lnTo>
                  <a:pt x="97889" y="53184"/>
                </a:lnTo>
                <a:lnTo>
                  <a:pt x="97787" y="53184"/>
                </a:lnTo>
                <a:lnTo>
                  <a:pt x="97787" y="53184"/>
                </a:lnTo>
                <a:lnTo>
                  <a:pt x="97787" y="53184"/>
                </a:lnTo>
                <a:lnTo>
                  <a:pt x="97787" y="53568"/>
                </a:lnTo>
                <a:lnTo>
                  <a:pt x="97634" y="53568"/>
                </a:lnTo>
                <a:lnTo>
                  <a:pt x="97634" y="54144"/>
                </a:lnTo>
                <a:lnTo>
                  <a:pt x="97634" y="54144"/>
                </a:lnTo>
                <a:lnTo>
                  <a:pt x="97634" y="54144"/>
                </a:lnTo>
                <a:lnTo>
                  <a:pt x="97531" y="54144"/>
                </a:lnTo>
                <a:lnTo>
                  <a:pt x="97531" y="54144"/>
                </a:lnTo>
                <a:lnTo>
                  <a:pt x="97531" y="54144"/>
                </a:lnTo>
                <a:lnTo>
                  <a:pt x="97531" y="54528"/>
                </a:lnTo>
                <a:lnTo>
                  <a:pt x="97634" y="54528"/>
                </a:lnTo>
                <a:lnTo>
                  <a:pt x="97634" y="54144"/>
                </a:lnTo>
                <a:lnTo>
                  <a:pt x="97634" y="54144"/>
                </a:lnTo>
                <a:lnTo>
                  <a:pt x="97634" y="54528"/>
                </a:lnTo>
                <a:lnTo>
                  <a:pt x="97634" y="54528"/>
                </a:lnTo>
                <a:lnTo>
                  <a:pt x="97634" y="54912"/>
                </a:lnTo>
                <a:lnTo>
                  <a:pt x="97634" y="54912"/>
                </a:lnTo>
                <a:lnTo>
                  <a:pt x="97634" y="54912"/>
                </a:lnTo>
                <a:lnTo>
                  <a:pt x="97634" y="54912"/>
                </a:lnTo>
                <a:lnTo>
                  <a:pt x="97634" y="54912"/>
                </a:lnTo>
                <a:lnTo>
                  <a:pt x="97531" y="54912"/>
                </a:lnTo>
                <a:lnTo>
                  <a:pt x="97531" y="55296"/>
                </a:lnTo>
                <a:lnTo>
                  <a:pt x="97531" y="55296"/>
                </a:lnTo>
                <a:lnTo>
                  <a:pt x="97531" y="55296"/>
                </a:lnTo>
                <a:lnTo>
                  <a:pt x="97531" y="55296"/>
                </a:lnTo>
                <a:lnTo>
                  <a:pt x="97531" y="55296"/>
                </a:lnTo>
                <a:lnTo>
                  <a:pt x="97634" y="55296"/>
                </a:lnTo>
                <a:lnTo>
                  <a:pt x="97634" y="55296"/>
                </a:lnTo>
                <a:lnTo>
                  <a:pt x="97634" y="55296"/>
                </a:lnTo>
                <a:lnTo>
                  <a:pt x="97634" y="55296"/>
                </a:lnTo>
                <a:lnTo>
                  <a:pt x="97787" y="55296"/>
                </a:lnTo>
                <a:lnTo>
                  <a:pt x="97787" y="54912"/>
                </a:lnTo>
                <a:lnTo>
                  <a:pt x="97991" y="54912"/>
                </a:lnTo>
                <a:lnTo>
                  <a:pt x="97991" y="55296"/>
                </a:lnTo>
                <a:lnTo>
                  <a:pt x="97991" y="55296"/>
                </a:lnTo>
                <a:lnTo>
                  <a:pt x="97991" y="55296"/>
                </a:lnTo>
                <a:lnTo>
                  <a:pt x="97889" y="55296"/>
                </a:lnTo>
                <a:lnTo>
                  <a:pt x="97889" y="55296"/>
                </a:lnTo>
                <a:lnTo>
                  <a:pt x="97889" y="55296"/>
                </a:lnTo>
                <a:lnTo>
                  <a:pt x="97889" y="55680"/>
                </a:lnTo>
                <a:lnTo>
                  <a:pt x="97787" y="55680"/>
                </a:lnTo>
                <a:lnTo>
                  <a:pt x="97787" y="55680"/>
                </a:lnTo>
                <a:lnTo>
                  <a:pt x="97889" y="55680"/>
                </a:lnTo>
                <a:lnTo>
                  <a:pt x="97889" y="55680"/>
                </a:lnTo>
                <a:lnTo>
                  <a:pt x="97787" y="55680"/>
                </a:lnTo>
                <a:lnTo>
                  <a:pt x="97787" y="56256"/>
                </a:lnTo>
                <a:lnTo>
                  <a:pt x="97787" y="56256"/>
                </a:lnTo>
                <a:lnTo>
                  <a:pt x="97787" y="56640"/>
                </a:lnTo>
                <a:lnTo>
                  <a:pt x="97889" y="56640"/>
                </a:lnTo>
                <a:lnTo>
                  <a:pt x="97889" y="56256"/>
                </a:lnTo>
                <a:lnTo>
                  <a:pt x="97991" y="56256"/>
                </a:lnTo>
                <a:lnTo>
                  <a:pt x="97991" y="56256"/>
                </a:lnTo>
                <a:lnTo>
                  <a:pt x="97991" y="56256"/>
                </a:lnTo>
                <a:lnTo>
                  <a:pt x="97991" y="56256"/>
                </a:lnTo>
                <a:lnTo>
                  <a:pt x="98093" y="56256"/>
                </a:lnTo>
                <a:lnTo>
                  <a:pt x="98093" y="55680"/>
                </a:lnTo>
                <a:lnTo>
                  <a:pt x="98348" y="55680"/>
                </a:lnTo>
                <a:lnTo>
                  <a:pt x="98348" y="55680"/>
                </a:lnTo>
                <a:lnTo>
                  <a:pt x="98348" y="55680"/>
                </a:lnTo>
                <a:lnTo>
                  <a:pt x="98348" y="55680"/>
                </a:lnTo>
                <a:lnTo>
                  <a:pt x="98348" y="55680"/>
                </a:lnTo>
                <a:lnTo>
                  <a:pt x="98348" y="55680"/>
                </a:lnTo>
                <a:lnTo>
                  <a:pt x="98451" y="55680"/>
                </a:lnTo>
                <a:lnTo>
                  <a:pt x="98451" y="55296"/>
                </a:lnTo>
                <a:lnTo>
                  <a:pt x="98451" y="55296"/>
                </a:lnTo>
                <a:lnTo>
                  <a:pt x="98451" y="55296"/>
                </a:lnTo>
                <a:lnTo>
                  <a:pt x="98553" y="55296"/>
                </a:lnTo>
                <a:lnTo>
                  <a:pt x="98553" y="55296"/>
                </a:lnTo>
                <a:lnTo>
                  <a:pt x="98553" y="55296"/>
                </a:lnTo>
                <a:lnTo>
                  <a:pt x="98553" y="54912"/>
                </a:lnTo>
                <a:lnTo>
                  <a:pt x="98655" y="54912"/>
                </a:lnTo>
                <a:lnTo>
                  <a:pt x="98655" y="54912"/>
                </a:lnTo>
                <a:lnTo>
                  <a:pt x="98655" y="54912"/>
                </a:lnTo>
                <a:lnTo>
                  <a:pt x="98655" y="54912"/>
                </a:lnTo>
                <a:lnTo>
                  <a:pt x="98757" y="54912"/>
                </a:lnTo>
                <a:lnTo>
                  <a:pt x="98757" y="54528"/>
                </a:lnTo>
                <a:lnTo>
                  <a:pt x="98910" y="54528"/>
                </a:lnTo>
                <a:lnTo>
                  <a:pt x="98910" y="54144"/>
                </a:lnTo>
                <a:lnTo>
                  <a:pt x="99012" y="54144"/>
                </a:lnTo>
                <a:lnTo>
                  <a:pt x="99012" y="54144"/>
                </a:lnTo>
                <a:lnTo>
                  <a:pt x="99012" y="54144"/>
                </a:lnTo>
                <a:lnTo>
                  <a:pt x="99012" y="54144"/>
                </a:lnTo>
                <a:lnTo>
                  <a:pt x="99217" y="54144"/>
                </a:lnTo>
                <a:lnTo>
                  <a:pt x="99217" y="53568"/>
                </a:lnTo>
                <a:lnTo>
                  <a:pt x="99217" y="53568"/>
                </a:lnTo>
                <a:lnTo>
                  <a:pt x="99217" y="53568"/>
                </a:lnTo>
                <a:lnTo>
                  <a:pt x="99217" y="53568"/>
                </a:lnTo>
                <a:lnTo>
                  <a:pt x="99217" y="53568"/>
                </a:lnTo>
                <a:lnTo>
                  <a:pt x="99319" y="53568"/>
                </a:lnTo>
                <a:lnTo>
                  <a:pt x="99319" y="53184"/>
                </a:lnTo>
                <a:lnTo>
                  <a:pt x="99319" y="53184"/>
                </a:lnTo>
                <a:lnTo>
                  <a:pt x="99319" y="53184"/>
                </a:lnTo>
                <a:lnTo>
                  <a:pt x="99472" y="53184"/>
                </a:lnTo>
                <a:lnTo>
                  <a:pt x="99472" y="53184"/>
                </a:lnTo>
                <a:lnTo>
                  <a:pt x="99472" y="53184"/>
                </a:lnTo>
                <a:lnTo>
                  <a:pt x="99472" y="52800"/>
                </a:lnTo>
                <a:lnTo>
                  <a:pt x="99574" y="52800"/>
                </a:lnTo>
                <a:lnTo>
                  <a:pt x="99574" y="53184"/>
                </a:lnTo>
                <a:lnTo>
                  <a:pt x="99574" y="53184"/>
                </a:lnTo>
                <a:lnTo>
                  <a:pt x="99574" y="53184"/>
                </a:lnTo>
                <a:lnTo>
                  <a:pt x="99676" y="53184"/>
                </a:lnTo>
                <a:lnTo>
                  <a:pt x="99676" y="53184"/>
                </a:lnTo>
                <a:lnTo>
                  <a:pt x="99778" y="53184"/>
                </a:lnTo>
                <a:lnTo>
                  <a:pt x="99778" y="52800"/>
                </a:lnTo>
                <a:lnTo>
                  <a:pt x="99676" y="52800"/>
                </a:lnTo>
                <a:lnTo>
                  <a:pt x="99676" y="52800"/>
                </a:lnTo>
                <a:lnTo>
                  <a:pt x="99778" y="52800"/>
                </a:lnTo>
                <a:lnTo>
                  <a:pt x="99778" y="52800"/>
                </a:lnTo>
                <a:lnTo>
                  <a:pt x="99778" y="52800"/>
                </a:lnTo>
                <a:lnTo>
                  <a:pt x="99778" y="53184"/>
                </a:lnTo>
                <a:lnTo>
                  <a:pt x="99778" y="53184"/>
                </a:lnTo>
                <a:lnTo>
                  <a:pt x="99778" y="53184"/>
                </a:lnTo>
                <a:lnTo>
                  <a:pt x="99880" y="53184"/>
                </a:lnTo>
                <a:lnTo>
                  <a:pt x="99880" y="53184"/>
                </a:lnTo>
                <a:lnTo>
                  <a:pt x="99880" y="53184"/>
                </a:lnTo>
                <a:lnTo>
                  <a:pt x="99880" y="53568"/>
                </a:lnTo>
                <a:lnTo>
                  <a:pt x="99880" y="53568"/>
                </a:lnTo>
                <a:lnTo>
                  <a:pt x="99880" y="53184"/>
                </a:lnTo>
                <a:lnTo>
                  <a:pt x="100034" y="53184"/>
                </a:lnTo>
                <a:lnTo>
                  <a:pt x="100034" y="53184"/>
                </a:lnTo>
                <a:lnTo>
                  <a:pt x="100136" y="53184"/>
                </a:lnTo>
                <a:lnTo>
                  <a:pt x="100136" y="52800"/>
                </a:lnTo>
                <a:lnTo>
                  <a:pt x="100238" y="52800"/>
                </a:lnTo>
                <a:lnTo>
                  <a:pt x="100238" y="52800"/>
                </a:lnTo>
                <a:lnTo>
                  <a:pt x="100136" y="52800"/>
                </a:lnTo>
                <a:lnTo>
                  <a:pt x="100136" y="52416"/>
                </a:lnTo>
                <a:lnTo>
                  <a:pt x="100034" y="52416"/>
                </a:lnTo>
                <a:lnTo>
                  <a:pt x="100034" y="52416"/>
                </a:lnTo>
                <a:lnTo>
                  <a:pt x="99880" y="52416"/>
                </a:lnTo>
                <a:lnTo>
                  <a:pt x="99880" y="52416"/>
                </a:lnTo>
                <a:lnTo>
                  <a:pt x="100034" y="52416"/>
                </a:lnTo>
                <a:lnTo>
                  <a:pt x="100034" y="52032"/>
                </a:lnTo>
                <a:lnTo>
                  <a:pt x="100034" y="52032"/>
                </a:lnTo>
                <a:lnTo>
                  <a:pt x="100034" y="52032"/>
                </a:lnTo>
                <a:lnTo>
                  <a:pt x="100034" y="52032"/>
                </a:lnTo>
                <a:lnTo>
                  <a:pt x="100034" y="51456"/>
                </a:lnTo>
                <a:lnTo>
                  <a:pt x="100034" y="51456"/>
                </a:lnTo>
                <a:lnTo>
                  <a:pt x="100034" y="51456"/>
                </a:lnTo>
                <a:lnTo>
                  <a:pt x="100034" y="51456"/>
                </a:lnTo>
                <a:lnTo>
                  <a:pt x="100034" y="51072"/>
                </a:lnTo>
                <a:lnTo>
                  <a:pt x="100034" y="51072"/>
                </a:lnTo>
                <a:lnTo>
                  <a:pt x="100034" y="51072"/>
                </a:lnTo>
                <a:lnTo>
                  <a:pt x="100034" y="51072"/>
                </a:lnTo>
                <a:lnTo>
                  <a:pt x="100034" y="51072"/>
                </a:lnTo>
                <a:lnTo>
                  <a:pt x="100136" y="51072"/>
                </a:lnTo>
                <a:lnTo>
                  <a:pt x="100136" y="50688"/>
                </a:lnTo>
                <a:lnTo>
                  <a:pt x="100238" y="50688"/>
                </a:lnTo>
                <a:lnTo>
                  <a:pt x="100238" y="50688"/>
                </a:lnTo>
                <a:lnTo>
                  <a:pt x="100136" y="50688"/>
                </a:lnTo>
                <a:lnTo>
                  <a:pt x="100136" y="50304"/>
                </a:lnTo>
                <a:lnTo>
                  <a:pt x="100238" y="50304"/>
                </a:lnTo>
                <a:lnTo>
                  <a:pt x="100238" y="49920"/>
                </a:lnTo>
                <a:lnTo>
                  <a:pt x="100238" y="49920"/>
                </a:lnTo>
                <a:lnTo>
                  <a:pt x="100238" y="50304"/>
                </a:lnTo>
                <a:lnTo>
                  <a:pt x="100238" y="50304"/>
                </a:lnTo>
                <a:lnTo>
                  <a:pt x="100238" y="49920"/>
                </a:lnTo>
                <a:lnTo>
                  <a:pt x="100442" y="49920"/>
                </a:lnTo>
                <a:lnTo>
                  <a:pt x="100442" y="49920"/>
                </a:lnTo>
                <a:lnTo>
                  <a:pt x="100595" y="49920"/>
                </a:lnTo>
                <a:lnTo>
                  <a:pt x="100595" y="49920"/>
                </a:lnTo>
                <a:lnTo>
                  <a:pt x="100595" y="49920"/>
                </a:lnTo>
                <a:lnTo>
                  <a:pt x="100595" y="49920"/>
                </a:lnTo>
                <a:lnTo>
                  <a:pt x="100697" y="49920"/>
                </a:lnTo>
                <a:lnTo>
                  <a:pt x="100697" y="49920"/>
                </a:lnTo>
                <a:lnTo>
                  <a:pt x="100902" y="49920"/>
                </a:lnTo>
                <a:lnTo>
                  <a:pt x="100902" y="49344"/>
                </a:lnTo>
                <a:lnTo>
                  <a:pt x="101157" y="49344"/>
                </a:lnTo>
                <a:lnTo>
                  <a:pt x="101157" y="49920"/>
                </a:lnTo>
                <a:lnTo>
                  <a:pt x="101157" y="49920"/>
                </a:lnTo>
                <a:lnTo>
                  <a:pt x="101157" y="49920"/>
                </a:lnTo>
                <a:lnTo>
                  <a:pt x="101157" y="49920"/>
                </a:lnTo>
                <a:lnTo>
                  <a:pt x="101157" y="49920"/>
                </a:lnTo>
                <a:lnTo>
                  <a:pt x="101259" y="49920"/>
                </a:lnTo>
                <a:lnTo>
                  <a:pt x="101259" y="50304"/>
                </a:lnTo>
                <a:lnTo>
                  <a:pt x="101361" y="50304"/>
                </a:lnTo>
                <a:lnTo>
                  <a:pt x="101361" y="50304"/>
                </a:lnTo>
                <a:lnTo>
                  <a:pt x="101463" y="50304"/>
                </a:lnTo>
                <a:lnTo>
                  <a:pt x="101463" y="50304"/>
                </a:lnTo>
                <a:lnTo>
                  <a:pt x="101361" y="50304"/>
                </a:lnTo>
                <a:lnTo>
                  <a:pt x="101361" y="50304"/>
                </a:lnTo>
                <a:lnTo>
                  <a:pt x="101004" y="50304"/>
                </a:lnTo>
                <a:lnTo>
                  <a:pt x="101004" y="50304"/>
                </a:lnTo>
                <a:lnTo>
                  <a:pt x="100902" y="50304"/>
                </a:lnTo>
                <a:lnTo>
                  <a:pt x="100902" y="50688"/>
                </a:lnTo>
                <a:lnTo>
                  <a:pt x="100902" y="50688"/>
                </a:lnTo>
                <a:lnTo>
                  <a:pt x="100902" y="50688"/>
                </a:lnTo>
                <a:lnTo>
                  <a:pt x="100800" y="50688"/>
                </a:lnTo>
                <a:lnTo>
                  <a:pt x="100800" y="50688"/>
                </a:lnTo>
                <a:lnTo>
                  <a:pt x="100697" y="50688"/>
                </a:lnTo>
                <a:lnTo>
                  <a:pt x="100697" y="51456"/>
                </a:lnTo>
                <a:lnTo>
                  <a:pt x="100697" y="51456"/>
                </a:lnTo>
                <a:lnTo>
                  <a:pt x="100697" y="51456"/>
                </a:lnTo>
                <a:lnTo>
                  <a:pt x="100697" y="51456"/>
                </a:lnTo>
                <a:lnTo>
                  <a:pt x="100697" y="52032"/>
                </a:lnTo>
                <a:lnTo>
                  <a:pt x="100697" y="52032"/>
                </a:lnTo>
                <a:lnTo>
                  <a:pt x="100697" y="52032"/>
                </a:lnTo>
                <a:lnTo>
                  <a:pt x="100697" y="52032"/>
                </a:lnTo>
                <a:lnTo>
                  <a:pt x="100697" y="52800"/>
                </a:lnTo>
                <a:lnTo>
                  <a:pt x="100697" y="52800"/>
                </a:lnTo>
                <a:lnTo>
                  <a:pt x="100697" y="52800"/>
                </a:lnTo>
                <a:lnTo>
                  <a:pt x="100595" y="52800"/>
                </a:lnTo>
                <a:lnTo>
                  <a:pt x="100595" y="53184"/>
                </a:lnTo>
                <a:lnTo>
                  <a:pt x="100442" y="53184"/>
                </a:lnTo>
                <a:lnTo>
                  <a:pt x="100442" y="53184"/>
                </a:lnTo>
                <a:lnTo>
                  <a:pt x="100442" y="53184"/>
                </a:lnTo>
                <a:lnTo>
                  <a:pt x="100442" y="53568"/>
                </a:lnTo>
                <a:lnTo>
                  <a:pt x="100595" y="53568"/>
                </a:lnTo>
                <a:lnTo>
                  <a:pt x="100595" y="53568"/>
                </a:lnTo>
                <a:lnTo>
                  <a:pt x="100595" y="53568"/>
                </a:lnTo>
                <a:lnTo>
                  <a:pt x="100595" y="53568"/>
                </a:lnTo>
                <a:lnTo>
                  <a:pt x="100697" y="53568"/>
                </a:lnTo>
                <a:lnTo>
                  <a:pt x="100697" y="54144"/>
                </a:lnTo>
                <a:lnTo>
                  <a:pt x="100595" y="54144"/>
                </a:lnTo>
                <a:lnTo>
                  <a:pt x="100595" y="54144"/>
                </a:lnTo>
                <a:lnTo>
                  <a:pt x="100595" y="54144"/>
                </a:lnTo>
                <a:lnTo>
                  <a:pt x="100595" y="54528"/>
                </a:lnTo>
                <a:lnTo>
                  <a:pt x="100442" y="54528"/>
                </a:lnTo>
                <a:lnTo>
                  <a:pt x="100442" y="54528"/>
                </a:lnTo>
                <a:lnTo>
                  <a:pt x="100340" y="54528"/>
                </a:lnTo>
                <a:lnTo>
                  <a:pt x="100340" y="54528"/>
                </a:lnTo>
                <a:lnTo>
                  <a:pt x="100340" y="54528"/>
                </a:lnTo>
                <a:lnTo>
                  <a:pt x="100340" y="54912"/>
                </a:lnTo>
                <a:lnTo>
                  <a:pt x="100340" y="54912"/>
                </a:lnTo>
                <a:lnTo>
                  <a:pt x="100340" y="54912"/>
                </a:lnTo>
                <a:lnTo>
                  <a:pt x="100238" y="54912"/>
                </a:lnTo>
                <a:lnTo>
                  <a:pt x="100238" y="55296"/>
                </a:lnTo>
                <a:lnTo>
                  <a:pt x="100340" y="55296"/>
                </a:lnTo>
                <a:lnTo>
                  <a:pt x="100340" y="55296"/>
                </a:lnTo>
                <a:lnTo>
                  <a:pt x="100442" y="55296"/>
                </a:lnTo>
                <a:lnTo>
                  <a:pt x="100442" y="55296"/>
                </a:lnTo>
                <a:lnTo>
                  <a:pt x="100238" y="55296"/>
                </a:lnTo>
                <a:lnTo>
                  <a:pt x="100238" y="55680"/>
                </a:lnTo>
                <a:lnTo>
                  <a:pt x="100136" y="55680"/>
                </a:lnTo>
                <a:lnTo>
                  <a:pt x="100136" y="55296"/>
                </a:lnTo>
                <a:lnTo>
                  <a:pt x="100136" y="55296"/>
                </a:lnTo>
                <a:lnTo>
                  <a:pt x="100136" y="55680"/>
                </a:lnTo>
                <a:lnTo>
                  <a:pt x="100034" y="55680"/>
                </a:lnTo>
                <a:lnTo>
                  <a:pt x="100034" y="55680"/>
                </a:lnTo>
                <a:lnTo>
                  <a:pt x="100034" y="55680"/>
                </a:lnTo>
                <a:lnTo>
                  <a:pt x="100034" y="55680"/>
                </a:lnTo>
                <a:lnTo>
                  <a:pt x="100034" y="55680"/>
                </a:lnTo>
                <a:lnTo>
                  <a:pt x="100034" y="55680"/>
                </a:lnTo>
                <a:lnTo>
                  <a:pt x="99778" y="55680"/>
                </a:lnTo>
                <a:lnTo>
                  <a:pt x="99778" y="55680"/>
                </a:lnTo>
                <a:lnTo>
                  <a:pt x="99778" y="55680"/>
                </a:lnTo>
                <a:lnTo>
                  <a:pt x="99778" y="56256"/>
                </a:lnTo>
                <a:lnTo>
                  <a:pt x="99676" y="56256"/>
                </a:lnTo>
                <a:lnTo>
                  <a:pt x="99676" y="56256"/>
                </a:lnTo>
                <a:lnTo>
                  <a:pt x="99574" y="56256"/>
                </a:lnTo>
                <a:lnTo>
                  <a:pt x="99574" y="56256"/>
                </a:lnTo>
                <a:lnTo>
                  <a:pt x="99472" y="56256"/>
                </a:lnTo>
                <a:lnTo>
                  <a:pt x="99472" y="56640"/>
                </a:lnTo>
                <a:lnTo>
                  <a:pt x="99319" y="56640"/>
                </a:lnTo>
                <a:lnTo>
                  <a:pt x="99319" y="56256"/>
                </a:lnTo>
                <a:lnTo>
                  <a:pt x="99217" y="56256"/>
                </a:lnTo>
                <a:lnTo>
                  <a:pt x="99217" y="56640"/>
                </a:lnTo>
                <a:lnTo>
                  <a:pt x="99217" y="56640"/>
                </a:lnTo>
                <a:lnTo>
                  <a:pt x="99217" y="56640"/>
                </a:lnTo>
                <a:lnTo>
                  <a:pt x="99114" y="56640"/>
                </a:lnTo>
                <a:lnTo>
                  <a:pt x="99114" y="57024"/>
                </a:lnTo>
                <a:lnTo>
                  <a:pt x="99114" y="57024"/>
                </a:lnTo>
                <a:lnTo>
                  <a:pt x="99114" y="57408"/>
                </a:lnTo>
                <a:lnTo>
                  <a:pt x="99114" y="57408"/>
                </a:lnTo>
                <a:lnTo>
                  <a:pt x="99114" y="57408"/>
                </a:lnTo>
                <a:lnTo>
                  <a:pt x="99012" y="57408"/>
                </a:lnTo>
                <a:lnTo>
                  <a:pt x="99012" y="57792"/>
                </a:lnTo>
                <a:lnTo>
                  <a:pt x="99012" y="57792"/>
                </a:lnTo>
                <a:lnTo>
                  <a:pt x="99012" y="57792"/>
                </a:lnTo>
                <a:lnTo>
                  <a:pt x="98910" y="57792"/>
                </a:lnTo>
                <a:lnTo>
                  <a:pt x="98910" y="57792"/>
                </a:lnTo>
                <a:lnTo>
                  <a:pt x="98757" y="57792"/>
                </a:lnTo>
                <a:lnTo>
                  <a:pt x="98757" y="58368"/>
                </a:lnTo>
                <a:lnTo>
                  <a:pt x="98757" y="58368"/>
                </a:lnTo>
                <a:lnTo>
                  <a:pt x="98757" y="58368"/>
                </a:lnTo>
                <a:lnTo>
                  <a:pt x="98655" y="58368"/>
                </a:lnTo>
                <a:lnTo>
                  <a:pt x="98655" y="58368"/>
                </a:lnTo>
                <a:lnTo>
                  <a:pt x="98655" y="58368"/>
                </a:lnTo>
                <a:lnTo>
                  <a:pt x="98655" y="58752"/>
                </a:lnTo>
                <a:lnTo>
                  <a:pt x="98655" y="58752"/>
                </a:lnTo>
                <a:lnTo>
                  <a:pt x="98655" y="58752"/>
                </a:lnTo>
                <a:lnTo>
                  <a:pt x="98553" y="58752"/>
                </a:lnTo>
                <a:lnTo>
                  <a:pt x="98553" y="58752"/>
                </a:lnTo>
                <a:lnTo>
                  <a:pt x="98553" y="58752"/>
                </a:lnTo>
                <a:lnTo>
                  <a:pt x="98553" y="59136"/>
                </a:lnTo>
                <a:lnTo>
                  <a:pt x="98451" y="59136"/>
                </a:lnTo>
                <a:lnTo>
                  <a:pt x="98451" y="59136"/>
                </a:lnTo>
                <a:lnTo>
                  <a:pt x="98451" y="59136"/>
                </a:lnTo>
                <a:lnTo>
                  <a:pt x="98451" y="59136"/>
                </a:lnTo>
                <a:lnTo>
                  <a:pt x="98348" y="59136"/>
                </a:lnTo>
                <a:lnTo>
                  <a:pt x="98348" y="59520"/>
                </a:lnTo>
                <a:lnTo>
                  <a:pt x="98348" y="59520"/>
                </a:lnTo>
                <a:lnTo>
                  <a:pt x="98348" y="59520"/>
                </a:lnTo>
                <a:lnTo>
                  <a:pt x="98195" y="59520"/>
                </a:lnTo>
                <a:lnTo>
                  <a:pt x="98195" y="59520"/>
                </a:lnTo>
                <a:lnTo>
                  <a:pt x="97991" y="59520"/>
                </a:lnTo>
                <a:lnTo>
                  <a:pt x="97991" y="59904"/>
                </a:lnTo>
                <a:lnTo>
                  <a:pt x="97991" y="59904"/>
                </a:lnTo>
                <a:lnTo>
                  <a:pt x="97991" y="59904"/>
                </a:lnTo>
                <a:lnTo>
                  <a:pt x="97991" y="59904"/>
                </a:lnTo>
                <a:lnTo>
                  <a:pt x="97991" y="60480"/>
                </a:lnTo>
                <a:lnTo>
                  <a:pt x="97889" y="60480"/>
                </a:lnTo>
                <a:lnTo>
                  <a:pt x="97889" y="60480"/>
                </a:lnTo>
                <a:lnTo>
                  <a:pt x="97787" y="60480"/>
                </a:lnTo>
                <a:lnTo>
                  <a:pt x="97787" y="60480"/>
                </a:lnTo>
                <a:lnTo>
                  <a:pt x="97787" y="60480"/>
                </a:lnTo>
                <a:lnTo>
                  <a:pt x="97787" y="60864"/>
                </a:lnTo>
                <a:lnTo>
                  <a:pt x="97634" y="60864"/>
                </a:lnTo>
                <a:lnTo>
                  <a:pt x="97634" y="60864"/>
                </a:lnTo>
                <a:lnTo>
                  <a:pt x="97634" y="60864"/>
                </a:lnTo>
                <a:lnTo>
                  <a:pt x="97634" y="60864"/>
                </a:lnTo>
                <a:lnTo>
                  <a:pt x="97531" y="60864"/>
                </a:lnTo>
                <a:lnTo>
                  <a:pt x="97531" y="61248"/>
                </a:lnTo>
                <a:lnTo>
                  <a:pt x="97531" y="61248"/>
                </a:lnTo>
                <a:lnTo>
                  <a:pt x="97531" y="61248"/>
                </a:lnTo>
                <a:lnTo>
                  <a:pt x="97429" y="61248"/>
                </a:lnTo>
                <a:lnTo>
                  <a:pt x="97429" y="61632"/>
                </a:lnTo>
                <a:lnTo>
                  <a:pt x="97531" y="61632"/>
                </a:lnTo>
                <a:lnTo>
                  <a:pt x="97531" y="61632"/>
                </a:lnTo>
                <a:lnTo>
                  <a:pt x="97429" y="61632"/>
                </a:lnTo>
                <a:lnTo>
                  <a:pt x="97429" y="62016"/>
                </a:lnTo>
                <a:lnTo>
                  <a:pt x="97429" y="62016"/>
                </a:lnTo>
                <a:lnTo>
                  <a:pt x="97429" y="62016"/>
                </a:lnTo>
                <a:lnTo>
                  <a:pt x="97429" y="62016"/>
                </a:lnTo>
                <a:lnTo>
                  <a:pt x="97429" y="62016"/>
                </a:lnTo>
                <a:lnTo>
                  <a:pt x="97327" y="62016"/>
                </a:lnTo>
                <a:lnTo>
                  <a:pt x="97327" y="62592"/>
                </a:lnTo>
                <a:lnTo>
                  <a:pt x="97327" y="62592"/>
                </a:lnTo>
                <a:lnTo>
                  <a:pt x="97327" y="62592"/>
                </a:lnTo>
                <a:lnTo>
                  <a:pt x="97225" y="62592"/>
                </a:lnTo>
                <a:lnTo>
                  <a:pt x="97225" y="62592"/>
                </a:lnTo>
                <a:lnTo>
                  <a:pt x="97225" y="62592"/>
                </a:lnTo>
                <a:lnTo>
                  <a:pt x="97225" y="62976"/>
                </a:lnTo>
                <a:lnTo>
                  <a:pt x="97072" y="62976"/>
                </a:lnTo>
                <a:lnTo>
                  <a:pt x="97072" y="62976"/>
                </a:lnTo>
                <a:lnTo>
                  <a:pt x="97072" y="62976"/>
                </a:lnTo>
                <a:lnTo>
                  <a:pt x="97072" y="62976"/>
                </a:lnTo>
                <a:lnTo>
                  <a:pt x="97072" y="62976"/>
                </a:lnTo>
                <a:lnTo>
                  <a:pt x="97072" y="63360"/>
                </a:lnTo>
                <a:lnTo>
                  <a:pt x="96970" y="63360"/>
                </a:lnTo>
                <a:lnTo>
                  <a:pt x="96970" y="63360"/>
                </a:lnTo>
                <a:lnTo>
                  <a:pt x="96970" y="63360"/>
                </a:lnTo>
                <a:lnTo>
                  <a:pt x="96970" y="63360"/>
                </a:lnTo>
                <a:lnTo>
                  <a:pt x="96868" y="63360"/>
                </a:lnTo>
                <a:lnTo>
                  <a:pt x="96868" y="63744"/>
                </a:lnTo>
                <a:lnTo>
                  <a:pt x="96868" y="63744"/>
                </a:lnTo>
                <a:lnTo>
                  <a:pt x="96868" y="63744"/>
                </a:lnTo>
                <a:lnTo>
                  <a:pt x="96765" y="63744"/>
                </a:lnTo>
                <a:lnTo>
                  <a:pt x="96765" y="63744"/>
                </a:lnTo>
                <a:lnTo>
                  <a:pt x="96663" y="63744"/>
                </a:lnTo>
                <a:lnTo>
                  <a:pt x="96663" y="64128"/>
                </a:lnTo>
                <a:lnTo>
                  <a:pt x="96663" y="64128"/>
                </a:lnTo>
                <a:lnTo>
                  <a:pt x="96663" y="64128"/>
                </a:lnTo>
                <a:lnTo>
                  <a:pt x="96510" y="64128"/>
                </a:lnTo>
                <a:lnTo>
                  <a:pt x="96510" y="64128"/>
                </a:lnTo>
                <a:lnTo>
                  <a:pt x="96510" y="64128"/>
                </a:lnTo>
                <a:lnTo>
                  <a:pt x="96510" y="64704"/>
                </a:lnTo>
                <a:lnTo>
                  <a:pt x="96408" y="64704"/>
                </a:lnTo>
                <a:lnTo>
                  <a:pt x="96408" y="64704"/>
                </a:lnTo>
                <a:lnTo>
                  <a:pt x="96408" y="64704"/>
                </a:lnTo>
                <a:lnTo>
                  <a:pt x="96408" y="64704"/>
                </a:lnTo>
                <a:lnTo>
                  <a:pt x="96306" y="64704"/>
                </a:lnTo>
                <a:lnTo>
                  <a:pt x="96306" y="64704"/>
                </a:lnTo>
                <a:lnTo>
                  <a:pt x="96102" y="64704"/>
                </a:lnTo>
                <a:lnTo>
                  <a:pt x="96102" y="64704"/>
                </a:lnTo>
                <a:lnTo>
                  <a:pt x="95948" y="64704"/>
                </a:lnTo>
                <a:lnTo>
                  <a:pt x="95948" y="65088"/>
                </a:lnTo>
                <a:lnTo>
                  <a:pt x="95846" y="65088"/>
                </a:lnTo>
                <a:lnTo>
                  <a:pt x="95846" y="65472"/>
                </a:lnTo>
                <a:lnTo>
                  <a:pt x="95744" y="65472"/>
                </a:lnTo>
                <a:lnTo>
                  <a:pt x="95744" y="65472"/>
                </a:lnTo>
                <a:lnTo>
                  <a:pt x="95642" y="65472"/>
                </a:lnTo>
                <a:lnTo>
                  <a:pt x="95642" y="65472"/>
                </a:lnTo>
                <a:lnTo>
                  <a:pt x="95540" y="65472"/>
                </a:lnTo>
                <a:lnTo>
                  <a:pt x="95540" y="65088"/>
                </a:lnTo>
                <a:lnTo>
                  <a:pt x="95387" y="65088"/>
                </a:lnTo>
                <a:lnTo>
                  <a:pt x="95387" y="65472"/>
                </a:lnTo>
                <a:lnTo>
                  <a:pt x="95387" y="65472"/>
                </a:lnTo>
                <a:lnTo>
                  <a:pt x="95387" y="65472"/>
                </a:lnTo>
                <a:lnTo>
                  <a:pt x="95285" y="65472"/>
                </a:lnTo>
                <a:lnTo>
                  <a:pt x="95285" y="65472"/>
                </a:lnTo>
                <a:lnTo>
                  <a:pt x="95285" y="65472"/>
                </a:lnTo>
                <a:lnTo>
                  <a:pt x="95285" y="65856"/>
                </a:lnTo>
                <a:lnTo>
                  <a:pt x="95387" y="65856"/>
                </a:lnTo>
                <a:lnTo>
                  <a:pt x="95387" y="65856"/>
                </a:lnTo>
                <a:lnTo>
                  <a:pt x="95387" y="65856"/>
                </a:lnTo>
                <a:lnTo>
                  <a:pt x="95387" y="65856"/>
                </a:lnTo>
                <a:lnTo>
                  <a:pt x="95387" y="65856"/>
                </a:lnTo>
                <a:lnTo>
                  <a:pt x="95387" y="66240"/>
                </a:lnTo>
                <a:lnTo>
                  <a:pt x="95387" y="66240"/>
                </a:lnTo>
                <a:lnTo>
                  <a:pt x="95387" y="66240"/>
                </a:lnTo>
                <a:lnTo>
                  <a:pt x="95540" y="66240"/>
                </a:lnTo>
                <a:lnTo>
                  <a:pt x="95540" y="66816"/>
                </a:lnTo>
                <a:lnTo>
                  <a:pt x="95387" y="66816"/>
                </a:lnTo>
                <a:lnTo>
                  <a:pt x="95387" y="66816"/>
                </a:lnTo>
                <a:lnTo>
                  <a:pt x="95387" y="66816"/>
                </a:lnTo>
                <a:lnTo>
                  <a:pt x="95387" y="67200"/>
                </a:lnTo>
                <a:lnTo>
                  <a:pt x="95387" y="67200"/>
                </a:lnTo>
                <a:lnTo>
                  <a:pt x="95387" y="67200"/>
                </a:lnTo>
                <a:lnTo>
                  <a:pt x="95387" y="67200"/>
                </a:lnTo>
                <a:lnTo>
                  <a:pt x="95387" y="67200"/>
                </a:lnTo>
                <a:lnTo>
                  <a:pt x="95285" y="67200"/>
                </a:lnTo>
                <a:lnTo>
                  <a:pt x="95285" y="67584"/>
                </a:lnTo>
                <a:lnTo>
                  <a:pt x="95285" y="67584"/>
                </a:lnTo>
                <a:lnTo>
                  <a:pt x="95285" y="67584"/>
                </a:lnTo>
                <a:lnTo>
                  <a:pt x="95285" y="67584"/>
                </a:lnTo>
                <a:lnTo>
                  <a:pt x="95285" y="67584"/>
                </a:lnTo>
                <a:lnTo>
                  <a:pt x="95182" y="67584"/>
                </a:lnTo>
                <a:lnTo>
                  <a:pt x="95182" y="67584"/>
                </a:lnTo>
                <a:lnTo>
                  <a:pt x="95080" y="67584"/>
                </a:lnTo>
                <a:lnTo>
                  <a:pt x="95080" y="67968"/>
                </a:lnTo>
                <a:lnTo>
                  <a:pt x="95080" y="67968"/>
                </a:lnTo>
                <a:lnTo>
                  <a:pt x="95080" y="68352"/>
                </a:lnTo>
                <a:lnTo>
                  <a:pt x="95080" y="68352"/>
                </a:lnTo>
                <a:lnTo>
                  <a:pt x="95080" y="68352"/>
                </a:lnTo>
                <a:lnTo>
                  <a:pt x="94978" y="68352"/>
                </a:lnTo>
                <a:lnTo>
                  <a:pt x="94978" y="68352"/>
                </a:lnTo>
                <a:lnTo>
                  <a:pt x="94825" y="68352"/>
                </a:lnTo>
                <a:lnTo>
                  <a:pt x="94825" y="68928"/>
                </a:lnTo>
                <a:lnTo>
                  <a:pt x="94825" y="68928"/>
                </a:lnTo>
                <a:lnTo>
                  <a:pt x="94825" y="68928"/>
                </a:lnTo>
                <a:lnTo>
                  <a:pt x="94723" y="68928"/>
                </a:lnTo>
                <a:lnTo>
                  <a:pt x="94723" y="68928"/>
                </a:lnTo>
                <a:lnTo>
                  <a:pt x="94723" y="68928"/>
                </a:lnTo>
                <a:lnTo>
                  <a:pt x="94723" y="68928"/>
                </a:lnTo>
                <a:lnTo>
                  <a:pt x="94723" y="68928"/>
                </a:lnTo>
                <a:lnTo>
                  <a:pt x="94723" y="69312"/>
                </a:lnTo>
                <a:lnTo>
                  <a:pt x="94723" y="69312"/>
                </a:lnTo>
                <a:lnTo>
                  <a:pt x="94723" y="69696"/>
                </a:lnTo>
                <a:lnTo>
                  <a:pt x="94621" y="69696"/>
                </a:lnTo>
                <a:lnTo>
                  <a:pt x="94621" y="69696"/>
                </a:lnTo>
                <a:lnTo>
                  <a:pt x="94621" y="69696"/>
                </a:lnTo>
                <a:lnTo>
                  <a:pt x="94621" y="70080"/>
                </a:lnTo>
                <a:lnTo>
                  <a:pt x="94621" y="70080"/>
                </a:lnTo>
                <a:lnTo>
                  <a:pt x="94621" y="70464"/>
                </a:lnTo>
                <a:lnTo>
                  <a:pt x="94519" y="70464"/>
                </a:lnTo>
                <a:lnTo>
                  <a:pt x="94519" y="71040"/>
                </a:lnTo>
                <a:lnTo>
                  <a:pt x="94519" y="71040"/>
                </a:lnTo>
                <a:lnTo>
                  <a:pt x="94519" y="71040"/>
                </a:lnTo>
                <a:lnTo>
                  <a:pt x="94519" y="71040"/>
                </a:lnTo>
                <a:lnTo>
                  <a:pt x="94519" y="71424"/>
                </a:lnTo>
                <a:lnTo>
                  <a:pt x="94519" y="71424"/>
                </a:lnTo>
                <a:lnTo>
                  <a:pt x="94519" y="72192"/>
                </a:lnTo>
                <a:lnTo>
                  <a:pt x="94417" y="72192"/>
                </a:lnTo>
                <a:lnTo>
                  <a:pt x="94417" y="73152"/>
                </a:lnTo>
                <a:lnTo>
                  <a:pt x="94417" y="73152"/>
                </a:lnTo>
                <a:lnTo>
                  <a:pt x="94417" y="74304"/>
                </a:lnTo>
                <a:lnTo>
                  <a:pt x="94417" y="74304"/>
                </a:lnTo>
                <a:lnTo>
                  <a:pt x="94417" y="75264"/>
                </a:lnTo>
                <a:lnTo>
                  <a:pt x="94519" y="75264"/>
                </a:lnTo>
                <a:lnTo>
                  <a:pt x="94519" y="76032"/>
                </a:lnTo>
                <a:lnTo>
                  <a:pt x="94519" y="76032"/>
                </a:lnTo>
                <a:lnTo>
                  <a:pt x="94519" y="76416"/>
                </a:lnTo>
                <a:lnTo>
                  <a:pt x="94519" y="76416"/>
                </a:lnTo>
                <a:lnTo>
                  <a:pt x="94519" y="76800"/>
                </a:lnTo>
                <a:lnTo>
                  <a:pt x="94519" y="76800"/>
                </a:lnTo>
                <a:lnTo>
                  <a:pt x="94519" y="77376"/>
                </a:lnTo>
                <a:lnTo>
                  <a:pt x="94621" y="77376"/>
                </a:lnTo>
                <a:lnTo>
                  <a:pt x="94621" y="77376"/>
                </a:lnTo>
                <a:lnTo>
                  <a:pt x="94621" y="77376"/>
                </a:lnTo>
                <a:lnTo>
                  <a:pt x="94621" y="77760"/>
                </a:lnTo>
                <a:lnTo>
                  <a:pt x="94621" y="77760"/>
                </a:lnTo>
                <a:lnTo>
                  <a:pt x="94621" y="78144"/>
                </a:lnTo>
                <a:lnTo>
                  <a:pt x="94723" y="78144"/>
                </a:lnTo>
                <a:lnTo>
                  <a:pt x="94723" y="78912"/>
                </a:lnTo>
                <a:lnTo>
                  <a:pt x="94723" y="78912"/>
                </a:lnTo>
                <a:lnTo>
                  <a:pt x="94723" y="79488"/>
                </a:lnTo>
                <a:lnTo>
                  <a:pt x="94723" y="79488"/>
                </a:lnTo>
                <a:lnTo>
                  <a:pt x="94723" y="79872"/>
                </a:lnTo>
                <a:lnTo>
                  <a:pt x="94723" y="79872"/>
                </a:lnTo>
                <a:lnTo>
                  <a:pt x="94723" y="80640"/>
                </a:lnTo>
                <a:lnTo>
                  <a:pt x="94825" y="80640"/>
                </a:lnTo>
                <a:lnTo>
                  <a:pt x="94825" y="81600"/>
                </a:lnTo>
                <a:lnTo>
                  <a:pt x="94825" y="81600"/>
                </a:lnTo>
                <a:lnTo>
                  <a:pt x="94825" y="81984"/>
                </a:lnTo>
                <a:lnTo>
                  <a:pt x="94825" y="81984"/>
                </a:lnTo>
                <a:lnTo>
                  <a:pt x="94825" y="82368"/>
                </a:lnTo>
                <a:lnTo>
                  <a:pt x="94825" y="82368"/>
                </a:lnTo>
                <a:lnTo>
                  <a:pt x="94825" y="82368"/>
                </a:lnTo>
                <a:lnTo>
                  <a:pt x="94978" y="82368"/>
                </a:lnTo>
                <a:lnTo>
                  <a:pt x="94978" y="82752"/>
                </a:lnTo>
                <a:lnTo>
                  <a:pt x="94978" y="82752"/>
                </a:lnTo>
                <a:lnTo>
                  <a:pt x="94978" y="82752"/>
                </a:lnTo>
                <a:lnTo>
                  <a:pt x="94978" y="82752"/>
                </a:lnTo>
                <a:lnTo>
                  <a:pt x="94978" y="83136"/>
                </a:lnTo>
                <a:lnTo>
                  <a:pt x="95080" y="83136"/>
                </a:lnTo>
                <a:lnTo>
                  <a:pt x="95080" y="83712"/>
                </a:lnTo>
                <a:lnTo>
                  <a:pt x="95080" y="83712"/>
                </a:lnTo>
                <a:lnTo>
                  <a:pt x="95080" y="84096"/>
                </a:lnTo>
                <a:lnTo>
                  <a:pt x="95080" y="84096"/>
                </a:lnTo>
                <a:lnTo>
                  <a:pt x="95080" y="86208"/>
                </a:lnTo>
                <a:lnTo>
                  <a:pt x="95080" y="86208"/>
                </a:lnTo>
                <a:lnTo>
                  <a:pt x="95080" y="86976"/>
                </a:lnTo>
                <a:lnTo>
                  <a:pt x="95182" y="86976"/>
                </a:lnTo>
                <a:lnTo>
                  <a:pt x="95182" y="86976"/>
                </a:lnTo>
                <a:lnTo>
                  <a:pt x="95182" y="86976"/>
                </a:lnTo>
                <a:lnTo>
                  <a:pt x="95182" y="87360"/>
                </a:lnTo>
                <a:lnTo>
                  <a:pt x="95285" y="87360"/>
                </a:lnTo>
                <a:lnTo>
                  <a:pt x="95285" y="87936"/>
                </a:lnTo>
                <a:lnTo>
                  <a:pt x="95285" y="87936"/>
                </a:lnTo>
                <a:lnTo>
                  <a:pt x="95285" y="87936"/>
                </a:lnTo>
                <a:lnTo>
                  <a:pt x="95182" y="87936"/>
                </a:lnTo>
                <a:lnTo>
                  <a:pt x="95182" y="87936"/>
                </a:lnTo>
                <a:lnTo>
                  <a:pt x="95182" y="87936"/>
                </a:lnTo>
                <a:lnTo>
                  <a:pt x="95182" y="88320"/>
                </a:lnTo>
                <a:lnTo>
                  <a:pt x="95285" y="88320"/>
                </a:lnTo>
                <a:lnTo>
                  <a:pt x="95285" y="88320"/>
                </a:lnTo>
                <a:lnTo>
                  <a:pt x="95285" y="88320"/>
                </a:lnTo>
                <a:lnTo>
                  <a:pt x="95285" y="87936"/>
                </a:lnTo>
                <a:lnTo>
                  <a:pt x="95387" y="87936"/>
                </a:lnTo>
                <a:lnTo>
                  <a:pt x="95387" y="87936"/>
                </a:lnTo>
                <a:lnTo>
                  <a:pt x="95387" y="87936"/>
                </a:lnTo>
                <a:lnTo>
                  <a:pt x="95387" y="87936"/>
                </a:lnTo>
                <a:lnTo>
                  <a:pt x="95387" y="87936"/>
                </a:lnTo>
                <a:lnTo>
                  <a:pt x="95387" y="87360"/>
                </a:lnTo>
                <a:lnTo>
                  <a:pt x="95540" y="87360"/>
                </a:lnTo>
                <a:lnTo>
                  <a:pt x="95540" y="87360"/>
                </a:lnTo>
                <a:lnTo>
                  <a:pt x="95540" y="87360"/>
                </a:lnTo>
                <a:lnTo>
                  <a:pt x="95540" y="87360"/>
                </a:lnTo>
                <a:lnTo>
                  <a:pt x="95642" y="87360"/>
                </a:lnTo>
                <a:lnTo>
                  <a:pt x="95642" y="86976"/>
                </a:lnTo>
                <a:lnTo>
                  <a:pt x="95642" y="86976"/>
                </a:lnTo>
                <a:lnTo>
                  <a:pt x="95642" y="86976"/>
                </a:lnTo>
                <a:lnTo>
                  <a:pt x="95744" y="86976"/>
                </a:lnTo>
                <a:lnTo>
                  <a:pt x="95744" y="86592"/>
                </a:lnTo>
                <a:lnTo>
                  <a:pt x="95744" y="86592"/>
                </a:lnTo>
                <a:lnTo>
                  <a:pt x="95744" y="86592"/>
                </a:lnTo>
                <a:lnTo>
                  <a:pt x="95846" y="86592"/>
                </a:lnTo>
                <a:lnTo>
                  <a:pt x="95846" y="86208"/>
                </a:lnTo>
                <a:lnTo>
                  <a:pt x="95846" y="86208"/>
                </a:lnTo>
                <a:lnTo>
                  <a:pt x="95846" y="86208"/>
                </a:lnTo>
                <a:lnTo>
                  <a:pt x="95948" y="86208"/>
                </a:lnTo>
                <a:lnTo>
                  <a:pt x="95948" y="86208"/>
                </a:lnTo>
                <a:lnTo>
                  <a:pt x="95948" y="86208"/>
                </a:lnTo>
                <a:lnTo>
                  <a:pt x="95948" y="86208"/>
                </a:lnTo>
                <a:lnTo>
                  <a:pt x="96102" y="86208"/>
                </a:lnTo>
                <a:lnTo>
                  <a:pt x="96102" y="85824"/>
                </a:lnTo>
                <a:lnTo>
                  <a:pt x="96204" y="85824"/>
                </a:lnTo>
                <a:lnTo>
                  <a:pt x="96204" y="85824"/>
                </a:lnTo>
                <a:lnTo>
                  <a:pt x="96204" y="85824"/>
                </a:lnTo>
                <a:lnTo>
                  <a:pt x="96204" y="85824"/>
                </a:lnTo>
                <a:lnTo>
                  <a:pt x="96204" y="85824"/>
                </a:lnTo>
                <a:lnTo>
                  <a:pt x="96204" y="85248"/>
                </a:lnTo>
                <a:lnTo>
                  <a:pt x="96306" y="85248"/>
                </a:lnTo>
                <a:lnTo>
                  <a:pt x="96306" y="85248"/>
                </a:lnTo>
                <a:lnTo>
                  <a:pt x="96306" y="85248"/>
                </a:lnTo>
                <a:lnTo>
                  <a:pt x="96306" y="85248"/>
                </a:lnTo>
                <a:lnTo>
                  <a:pt x="96306" y="85248"/>
                </a:lnTo>
                <a:lnTo>
                  <a:pt x="96306" y="84864"/>
                </a:lnTo>
                <a:lnTo>
                  <a:pt x="96306" y="84864"/>
                </a:lnTo>
                <a:lnTo>
                  <a:pt x="96306" y="84864"/>
                </a:lnTo>
                <a:lnTo>
                  <a:pt x="96408" y="84864"/>
                </a:lnTo>
                <a:lnTo>
                  <a:pt x="96408" y="84864"/>
                </a:lnTo>
                <a:lnTo>
                  <a:pt x="96408" y="84864"/>
                </a:lnTo>
                <a:lnTo>
                  <a:pt x="96408" y="84480"/>
                </a:lnTo>
                <a:lnTo>
                  <a:pt x="96408" y="84480"/>
                </a:lnTo>
                <a:lnTo>
                  <a:pt x="96408" y="84096"/>
                </a:lnTo>
                <a:lnTo>
                  <a:pt x="96510" y="84096"/>
                </a:lnTo>
                <a:lnTo>
                  <a:pt x="96510" y="83712"/>
                </a:lnTo>
                <a:lnTo>
                  <a:pt x="96510" y="83712"/>
                </a:lnTo>
                <a:lnTo>
                  <a:pt x="96510" y="83712"/>
                </a:lnTo>
                <a:lnTo>
                  <a:pt x="96663" y="83712"/>
                </a:lnTo>
                <a:lnTo>
                  <a:pt x="96663" y="83136"/>
                </a:lnTo>
                <a:lnTo>
                  <a:pt x="96663" y="83136"/>
                </a:lnTo>
                <a:lnTo>
                  <a:pt x="96663" y="82368"/>
                </a:lnTo>
                <a:lnTo>
                  <a:pt x="96663" y="82368"/>
                </a:lnTo>
                <a:lnTo>
                  <a:pt x="96663" y="82368"/>
                </a:lnTo>
                <a:lnTo>
                  <a:pt x="96663" y="82368"/>
                </a:lnTo>
                <a:lnTo>
                  <a:pt x="96663" y="81984"/>
                </a:lnTo>
                <a:lnTo>
                  <a:pt x="96663" y="81984"/>
                </a:lnTo>
                <a:lnTo>
                  <a:pt x="96663" y="81984"/>
                </a:lnTo>
                <a:lnTo>
                  <a:pt x="96765" y="81984"/>
                </a:lnTo>
                <a:lnTo>
                  <a:pt x="96765" y="81600"/>
                </a:lnTo>
                <a:lnTo>
                  <a:pt x="96765" y="81600"/>
                </a:lnTo>
                <a:lnTo>
                  <a:pt x="96765" y="81600"/>
                </a:lnTo>
                <a:lnTo>
                  <a:pt x="96868" y="81600"/>
                </a:lnTo>
                <a:lnTo>
                  <a:pt x="96868" y="81600"/>
                </a:lnTo>
                <a:lnTo>
                  <a:pt x="96868" y="81600"/>
                </a:lnTo>
                <a:lnTo>
                  <a:pt x="96868" y="81024"/>
                </a:lnTo>
                <a:lnTo>
                  <a:pt x="96970" y="81024"/>
                </a:lnTo>
                <a:lnTo>
                  <a:pt x="96970" y="81024"/>
                </a:lnTo>
                <a:lnTo>
                  <a:pt x="96970" y="81024"/>
                </a:lnTo>
                <a:lnTo>
                  <a:pt x="96970" y="81024"/>
                </a:lnTo>
                <a:lnTo>
                  <a:pt x="97072" y="81024"/>
                </a:lnTo>
                <a:lnTo>
                  <a:pt x="97072" y="80640"/>
                </a:lnTo>
                <a:lnTo>
                  <a:pt x="97327" y="80640"/>
                </a:lnTo>
                <a:lnTo>
                  <a:pt x="97327" y="80640"/>
                </a:lnTo>
                <a:lnTo>
                  <a:pt x="97429" y="80640"/>
                </a:lnTo>
                <a:lnTo>
                  <a:pt x="97429" y="80640"/>
                </a:lnTo>
                <a:lnTo>
                  <a:pt x="97429" y="80640"/>
                </a:lnTo>
                <a:lnTo>
                  <a:pt x="97429" y="80640"/>
                </a:lnTo>
                <a:lnTo>
                  <a:pt x="97531" y="80640"/>
                </a:lnTo>
                <a:lnTo>
                  <a:pt x="97531" y="80640"/>
                </a:lnTo>
                <a:lnTo>
                  <a:pt x="97634" y="80640"/>
                </a:lnTo>
                <a:lnTo>
                  <a:pt x="97634" y="81024"/>
                </a:lnTo>
                <a:lnTo>
                  <a:pt x="97787" y="81024"/>
                </a:lnTo>
                <a:lnTo>
                  <a:pt x="97787" y="80640"/>
                </a:lnTo>
                <a:lnTo>
                  <a:pt x="97787" y="80640"/>
                </a:lnTo>
                <a:lnTo>
                  <a:pt x="97787" y="80256"/>
                </a:lnTo>
                <a:lnTo>
                  <a:pt x="97634" y="80256"/>
                </a:lnTo>
                <a:lnTo>
                  <a:pt x="97634" y="80256"/>
                </a:lnTo>
                <a:lnTo>
                  <a:pt x="97634" y="80256"/>
                </a:lnTo>
                <a:lnTo>
                  <a:pt x="97634" y="79872"/>
                </a:lnTo>
                <a:lnTo>
                  <a:pt x="97634" y="79872"/>
                </a:lnTo>
                <a:lnTo>
                  <a:pt x="97634" y="79872"/>
                </a:lnTo>
                <a:lnTo>
                  <a:pt x="97634" y="79872"/>
                </a:lnTo>
                <a:lnTo>
                  <a:pt x="97634" y="79488"/>
                </a:lnTo>
                <a:lnTo>
                  <a:pt x="97634" y="79488"/>
                </a:lnTo>
                <a:lnTo>
                  <a:pt x="97634" y="78912"/>
                </a:lnTo>
                <a:lnTo>
                  <a:pt x="97634" y="78912"/>
                </a:lnTo>
                <a:lnTo>
                  <a:pt x="97634" y="78912"/>
                </a:lnTo>
                <a:lnTo>
                  <a:pt x="97634" y="78912"/>
                </a:lnTo>
                <a:lnTo>
                  <a:pt x="97634" y="78912"/>
                </a:lnTo>
                <a:lnTo>
                  <a:pt x="97634" y="78912"/>
                </a:lnTo>
                <a:lnTo>
                  <a:pt x="97634" y="78144"/>
                </a:lnTo>
                <a:lnTo>
                  <a:pt x="97634" y="78144"/>
                </a:lnTo>
                <a:lnTo>
                  <a:pt x="97634" y="78144"/>
                </a:lnTo>
                <a:lnTo>
                  <a:pt x="97634" y="78144"/>
                </a:lnTo>
                <a:lnTo>
                  <a:pt x="97634" y="77760"/>
                </a:lnTo>
                <a:lnTo>
                  <a:pt x="97634" y="77760"/>
                </a:lnTo>
                <a:lnTo>
                  <a:pt x="97634" y="77760"/>
                </a:lnTo>
                <a:lnTo>
                  <a:pt x="97787" y="77760"/>
                </a:lnTo>
                <a:lnTo>
                  <a:pt x="97787" y="77376"/>
                </a:lnTo>
                <a:lnTo>
                  <a:pt x="97787" y="77376"/>
                </a:lnTo>
                <a:lnTo>
                  <a:pt x="97787" y="77376"/>
                </a:lnTo>
                <a:lnTo>
                  <a:pt x="97787" y="77376"/>
                </a:lnTo>
                <a:lnTo>
                  <a:pt x="97787" y="77376"/>
                </a:lnTo>
                <a:lnTo>
                  <a:pt x="97889" y="77376"/>
                </a:lnTo>
                <a:lnTo>
                  <a:pt x="97889" y="77376"/>
                </a:lnTo>
                <a:lnTo>
                  <a:pt x="97991" y="77376"/>
                </a:lnTo>
                <a:lnTo>
                  <a:pt x="97991" y="76800"/>
                </a:lnTo>
                <a:lnTo>
                  <a:pt x="97991" y="76800"/>
                </a:lnTo>
                <a:lnTo>
                  <a:pt x="97991" y="76800"/>
                </a:lnTo>
                <a:lnTo>
                  <a:pt x="97991" y="76800"/>
                </a:lnTo>
                <a:lnTo>
                  <a:pt x="97991" y="76800"/>
                </a:lnTo>
                <a:lnTo>
                  <a:pt x="98093" y="76800"/>
                </a:lnTo>
                <a:lnTo>
                  <a:pt x="98093" y="76416"/>
                </a:lnTo>
                <a:lnTo>
                  <a:pt x="98093" y="76416"/>
                </a:lnTo>
                <a:lnTo>
                  <a:pt x="98093" y="76416"/>
                </a:lnTo>
                <a:lnTo>
                  <a:pt x="98195" y="76416"/>
                </a:lnTo>
                <a:lnTo>
                  <a:pt x="98195" y="76416"/>
                </a:lnTo>
                <a:lnTo>
                  <a:pt x="98348" y="76416"/>
                </a:lnTo>
                <a:lnTo>
                  <a:pt x="98348" y="76032"/>
                </a:lnTo>
                <a:lnTo>
                  <a:pt x="98451" y="76032"/>
                </a:lnTo>
                <a:lnTo>
                  <a:pt x="98451" y="76032"/>
                </a:lnTo>
                <a:lnTo>
                  <a:pt x="98553" y="76032"/>
                </a:lnTo>
                <a:lnTo>
                  <a:pt x="98553" y="76416"/>
                </a:lnTo>
                <a:lnTo>
                  <a:pt x="98553" y="76416"/>
                </a:lnTo>
                <a:lnTo>
                  <a:pt x="98553" y="76416"/>
                </a:lnTo>
                <a:lnTo>
                  <a:pt x="98757" y="76416"/>
                </a:lnTo>
                <a:lnTo>
                  <a:pt x="98757" y="76416"/>
                </a:lnTo>
                <a:lnTo>
                  <a:pt x="99012" y="76416"/>
                </a:lnTo>
                <a:lnTo>
                  <a:pt x="99012" y="76032"/>
                </a:lnTo>
                <a:lnTo>
                  <a:pt x="99012" y="76032"/>
                </a:lnTo>
                <a:lnTo>
                  <a:pt x="99012" y="76032"/>
                </a:lnTo>
                <a:lnTo>
                  <a:pt x="99114" y="76032"/>
                </a:lnTo>
                <a:lnTo>
                  <a:pt x="99114" y="76032"/>
                </a:lnTo>
                <a:lnTo>
                  <a:pt x="99217" y="76032"/>
                </a:lnTo>
                <a:lnTo>
                  <a:pt x="99217" y="75648"/>
                </a:lnTo>
                <a:lnTo>
                  <a:pt x="99217" y="75648"/>
                </a:lnTo>
                <a:lnTo>
                  <a:pt x="99217" y="75648"/>
                </a:lnTo>
                <a:lnTo>
                  <a:pt x="99217" y="75648"/>
                </a:lnTo>
                <a:lnTo>
                  <a:pt x="99217" y="75648"/>
                </a:lnTo>
                <a:lnTo>
                  <a:pt x="99319" y="75648"/>
                </a:lnTo>
                <a:lnTo>
                  <a:pt x="99319" y="75264"/>
                </a:lnTo>
                <a:lnTo>
                  <a:pt x="99217" y="75264"/>
                </a:lnTo>
                <a:lnTo>
                  <a:pt x="99217" y="75264"/>
                </a:lnTo>
                <a:lnTo>
                  <a:pt x="99319" y="75264"/>
                </a:lnTo>
                <a:lnTo>
                  <a:pt x="99319" y="75264"/>
                </a:lnTo>
                <a:lnTo>
                  <a:pt x="99217" y="75264"/>
                </a:lnTo>
                <a:lnTo>
                  <a:pt x="99217" y="74688"/>
                </a:lnTo>
                <a:lnTo>
                  <a:pt x="99217" y="74688"/>
                </a:lnTo>
                <a:lnTo>
                  <a:pt x="99217" y="74688"/>
                </a:lnTo>
                <a:lnTo>
                  <a:pt x="99217" y="74688"/>
                </a:lnTo>
                <a:lnTo>
                  <a:pt x="99217" y="74688"/>
                </a:lnTo>
                <a:lnTo>
                  <a:pt x="99217" y="74688"/>
                </a:lnTo>
                <a:lnTo>
                  <a:pt x="99217" y="74304"/>
                </a:lnTo>
                <a:lnTo>
                  <a:pt x="99114" y="74304"/>
                </a:lnTo>
                <a:lnTo>
                  <a:pt x="99114" y="74304"/>
                </a:lnTo>
                <a:lnTo>
                  <a:pt x="99114" y="74304"/>
                </a:lnTo>
                <a:lnTo>
                  <a:pt x="99114" y="74304"/>
                </a:lnTo>
                <a:lnTo>
                  <a:pt x="99012" y="74304"/>
                </a:lnTo>
                <a:lnTo>
                  <a:pt x="99012" y="73920"/>
                </a:lnTo>
                <a:lnTo>
                  <a:pt x="99012" y="73920"/>
                </a:lnTo>
                <a:lnTo>
                  <a:pt x="99012" y="73536"/>
                </a:lnTo>
                <a:lnTo>
                  <a:pt x="99012" y="73536"/>
                </a:lnTo>
                <a:lnTo>
                  <a:pt x="99012" y="73152"/>
                </a:lnTo>
                <a:lnTo>
                  <a:pt x="99012" y="73152"/>
                </a:lnTo>
                <a:lnTo>
                  <a:pt x="99012" y="72576"/>
                </a:lnTo>
                <a:lnTo>
                  <a:pt x="99012" y="72576"/>
                </a:lnTo>
                <a:lnTo>
                  <a:pt x="99012" y="72576"/>
                </a:lnTo>
                <a:lnTo>
                  <a:pt x="99114" y="72576"/>
                </a:lnTo>
                <a:lnTo>
                  <a:pt x="99114" y="72192"/>
                </a:lnTo>
                <a:lnTo>
                  <a:pt x="99114" y="72192"/>
                </a:lnTo>
                <a:lnTo>
                  <a:pt x="99114" y="72192"/>
                </a:lnTo>
                <a:lnTo>
                  <a:pt x="99114" y="72192"/>
                </a:lnTo>
                <a:lnTo>
                  <a:pt x="99114" y="71808"/>
                </a:lnTo>
                <a:lnTo>
                  <a:pt x="99217" y="71808"/>
                </a:lnTo>
                <a:lnTo>
                  <a:pt x="99217" y="71808"/>
                </a:lnTo>
                <a:lnTo>
                  <a:pt x="99217" y="71808"/>
                </a:lnTo>
                <a:lnTo>
                  <a:pt x="99217" y="71424"/>
                </a:lnTo>
                <a:lnTo>
                  <a:pt x="99217" y="71424"/>
                </a:lnTo>
                <a:lnTo>
                  <a:pt x="99217" y="71424"/>
                </a:lnTo>
                <a:lnTo>
                  <a:pt x="99217" y="71424"/>
                </a:lnTo>
                <a:lnTo>
                  <a:pt x="99217" y="71040"/>
                </a:lnTo>
                <a:lnTo>
                  <a:pt x="99319" y="71040"/>
                </a:lnTo>
                <a:lnTo>
                  <a:pt x="99319" y="71040"/>
                </a:lnTo>
                <a:lnTo>
                  <a:pt x="99472" y="71040"/>
                </a:lnTo>
                <a:lnTo>
                  <a:pt x="99472" y="71040"/>
                </a:lnTo>
                <a:lnTo>
                  <a:pt x="99574" y="71040"/>
                </a:lnTo>
                <a:lnTo>
                  <a:pt x="99574" y="70464"/>
                </a:lnTo>
                <a:lnTo>
                  <a:pt x="99676" y="70464"/>
                </a:lnTo>
                <a:lnTo>
                  <a:pt x="99676" y="71040"/>
                </a:lnTo>
                <a:lnTo>
                  <a:pt x="99676" y="71040"/>
                </a:lnTo>
                <a:lnTo>
                  <a:pt x="99676" y="71040"/>
                </a:lnTo>
                <a:lnTo>
                  <a:pt x="99676" y="71040"/>
                </a:lnTo>
                <a:lnTo>
                  <a:pt x="99676" y="71040"/>
                </a:lnTo>
                <a:lnTo>
                  <a:pt x="99778" y="71040"/>
                </a:lnTo>
                <a:lnTo>
                  <a:pt x="99778" y="71424"/>
                </a:lnTo>
                <a:lnTo>
                  <a:pt x="99778" y="71424"/>
                </a:lnTo>
                <a:lnTo>
                  <a:pt x="99778" y="71424"/>
                </a:lnTo>
                <a:lnTo>
                  <a:pt x="100034" y="71424"/>
                </a:lnTo>
                <a:lnTo>
                  <a:pt x="100034" y="71424"/>
                </a:lnTo>
                <a:lnTo>
                  <a:pt x="100034" y="71424"/>
                </a:lnTo>
                <a:lnTo>
                  <a:pt x="100034" y="71040"/>
                </a:lnTo>
                <a:lnTo>
                  <a:pt x="100034" y="71040"/>
                </a:lnTo>
                <a:lnTo>
                  <a:pt x="100034" y="71040"/>
                </a:lnTo>
                <a:lnTo>
                  <a:pt x="100136" y="71040"/>
                </a:lnTo>
                <a:lnTo>
                  <a:pt x="100136" y="71040"/>
                </a:lnTo>
                <a:lnTo>
                  <a:pt x="100238" y="71040"/>
                </a:lnTo>
                <a:lnTo>
                  <a:pt x="100238" y="70080"/>
                </a:lnTo>
                <a:lnTo>
                  <a:pt x="100136" y="70080"/>
                </a:lnTo>
                <a:lnTo>
                  <a:pt x="100136" y="69696"/>
                </a:lnTo>
                <a:lnTo>
                  <a:pt x="100136" y="69696"/>
                </a:lnTo>
                <a:lnTo>
                  <a:pt x="100136" y="68928"/>
                </a:lnTo>
                <a:lnTo>
                  <a:pt x="100136" y="68928"/>
                </a:lnTo>
                <a:lnTo>
                  <a:pt x="100136" y="68928"/>
                </a:lnTo>
                <a:lnTo>
                  <a:pt x="100034" y="68928"/>
                </a:lnTo>
                <a:lnTo>
                  <a:pt x="100034" y="68928"/>
                </a:lnTo>
                <a:lnTo>
                  <a:pt x="99880" y="68928"/>
                </a:lnTo>
                <a:lnTo>
                  <a:pt x="99880" y="68928"/>
                </a:lnTo>
                <a:lnTo>
                  <a:pt x="99880" y="68928"/>
                </a:lnTo>
                <a:lnTo>
                  <a:pt x="99880" y="68928"/>
                </a:lnTo>
                <a:lnTo>
                  <a:pt x="99778" y="68928"/>
                </a:lnTo>
                <a:lnTo>
                  <a:pt x="99778" y="68352"/>
                </a:lnTo>
                <a:lnTo>
                  <a:pt x="99778" y="68352"/>
                </a:lnTo>
                <a:lnTo>
                  <a:pt x="99778" y="67584"/>
                </a:lnTo>
                <a:lnTo>
                  <a:pt x="99778" y="67584"/>
                </a:lnTo>
                <a:lnTo>
                  <a:pt x="99778" y="67584"/>
                </a:lnTo>
                <a:lnTo>
                  <a:pt x="99778" y="67584"/>
                </a:lnTo>
                <a:lnTo>
                  <a:pt x="99778" y="67200"/>
                </a:lnTo>
                <a:lnTo>
                  <a:pt x="99778" y="67200"/>
                </a:lnTo>
                <a:lnTo>
                  <a:pt x="99778" y="66816"/>
                </a:lnTo>
                <a:lnTo>
                  <a:pt x="99880" y="66816"/>
                </a:lnTo>
                <a:lnTo>
                  <a:pt x="99880" y="66816"/>
                </a:lnTo>
                <a:lnTo>
                  <a:pt x="99880" y="66816"/>
                </a:lnTo>
                <a:lnTo>
                  <a:pt x="99880" y="66816"/>
                </a:lnTo>
                <a:lnTo>
                  <a:pt x="100034" y="66816"/>
                </a:lnTo>
                <a:lnTo>
                  <a:pt x="100034" y="66240"/>
                </a:lnTo>
                <a:lnTo>
                  <a:pt x="100034" y="66240"/>
                </a:lnTo>
                <a:lnTo>
                  <a:pt x="100034" y="66240"/>
                </a:lnTo>
                <a:lnTo>
                  <a:pt x="100136" y="66240"/>
                </a:lnTo>
                <a:lnTo>
                  <a:pt x="100136" y="65856"/>
                </a:lnTo>
                <a:lnTo>
                  <a:pt x="100136" y="65856"/>
                </a:lnTo>
                <a:lnTo>
                  <a:pt x="100136" y="65472"/>
                </a:lnTo>
                <a:lnTo>
                  <a:pt x="100136" y="65472"/>
                </a:lnTo>
                <a:lnTo>
                  <a:pt x="100136" y="65472"/>
                </a:lnTo>
                <a:lnTo>
                  <a:pt x="100136" y="65472"/>
                </a:lnTo>
                <a:lnTo>
                  <a:pt x="100136" y="65472"/>
                </a:lnTo>
                <a:lnTo>
                  <a:pt x="99880" y="65472"/>
                </a:lnTo>
                <a:lnTo>
                  <a:pt x="99880" y="65088"/>
                </a:lnTo>
                <a:lnTo>
                  <a:pt x="99880" y="65088"/>
                </a:lnTo>
                <a:lnTo>
                  <a:pt x="99880" y="65088"/>
                </a:lnTo>
                <a:lnTo>
                  <a:pt x="99778" y="65088"/>
                </a:lnTo>
                <a:lnTo>
                  <a:pt x="99778" y="65088"/>
                </a:lnTo>
                <a:lnTo>
                  <a:pt x="99574" y="65088"/>
                </a:lnTo>
                <a:lnTo>
                  <a:pt x="99574" y="65088"/>
                </a:lnTo>
                <a:lnTo>
                  <a:pt x="99574" y="65088"/>
                </a:lnTo>
                <a:lnTo>
                  <a:pt x="99574" y="65088"/>
                </a:lnTo>
                <a:lnTo>
                  <a:pt x="99574" y="65088"/>
                </a:lnTo>
                <a:lnTo>
                  <a:pt x="99574" y="65472"/>
                </a:lnTo>
                <a:lnTo>
                  <a:pt x="99472" y="65472"/>
                </a:lnTo>
                <a:lnTo>
                  <a:pt x="99472" y="65472"/>
                </a:lnTo>
                <a:lnTo>
                  <a:pt x="99472" y="65472"/>
                </a:lnTo>
                <a:lnTo>
                  <a:pt x="99472" y="65472"/>
                </a:lnTo>
                <a:lnTo>
                  <a:pt x="99319" y="65472"/>
                </a:lnTo>
                <a:lnTo>
                  <a:pt x="99319" y="65088"/>
                </a:lnTo>
                <a:lnTo>
                  <a:pt x="99217" y="65088"/>
                </a:lnTo>
                <a:lnTo>
                  <a:pt x="99217" y="65088"/>
                </a:lnTo>
                <a:lnTo>
                  <a:pt x="99217" y="65088"/>
                </a:lnTo>
                <a:lnTo>
                  <a:pt x="99217" y="65088"/>
                </a:lnTo>
                <a:lnTo>
                  <a:pt x="99217" y="65088"/>
                </a:lnTo>
                <a:lnTo>
                  <a:pt x="99217" y="64128"/>
                </a:lnTo>
                <a:lnTo>
                  <a:pt x="99217" y="64128"/>
                </a:lnTo>
                <a:lnTo>
                  <a:pt x="99217" y="64128"/>
                </a:lnTo>
                <a:lnTo>
                  <a:pt x="99217" y="64128"/>
                </a:lnTo>
                <a:lnTo>
                  <a:pt x="99217" y="63744"/>
                </a:lnTo>
                <a:lnTo>
                  <a:pt x="99319" y="63744"/>
                </a:lnTo>
                <a:lnTo>
                  <a:pt x="99319" y="63744"/>
                </a:lnTo>
                <a:lnTo>
                  <a:pt x="99319" y="63744"/>
                </a:lnTo>
                <a:lnTo>
                  <a:pt x="99319" y="63360"/>
                </a:lnTo>
                <a:lnTo>
                  <a:pt x="99319" y="63360"/>
                </a:lnTo>
                <a:lnTo>
                  <a:pt x="99319" y="63360"/>
                </a:lnTo>
                <a:lnTo>
                  <a:pt x="99319" y="63360"/>
                </a:lnTo>
                <a:lnTo>
                  <a:pt x="99319" y="63360"/>
                </a:lnTo>
                <a:lnTo>
                  <a:pt x="99472" y="63360"/>
                </a:lnTo>
                <a:lnTo>
                  <a:pt x="99472" y="62976"/>
                </a:lnTo>
                <a:lnTo>
                  <a:pt x="99472" y="62976"/>
                </a:lnTo>
                <a:lnTo>
                  <a:pt x="99472" y="62976"/>
                </a:lnTo>
                <a:lnTo>
                  <a:pt x="99472" y="62976"/>
                </a:lnTo>
                <a:lnTo>
                  <a:pt x="99472" y="62976"/>
                </a:lnTo>
                <a:lnTo>
                  <a:pt x="99574" y="62976"/>
                </a:lnTo>
                <a:lnTo>
                  <a:pt x="99574" y="62592"/>
                </a:lnTo>
                <a:lnTo>
                  <a:pt x="99574" y="62592"/>
                </a:lnTo>
                <a:lnTo>
                  <a:pt x="99574" y="62592"/>
                </a:lnTo>
                <a:lnTo>
                  <a:pt x="99574" y="62592"/>
                </a:lnTo>
                <a:lnTo>
                  <a:pt x="99574" y="62592"/>
                </a:lnTo>
                <a:lnTo>
                  <a:pt x="99676" y="62592"/>
                </a:lnTo>
                <a:lnTo>
                  <a:pt x="99676" y="62016"/>
                </a:lnTo>
                <a:lnTo>
                  <a:pt x="99778" y="62016"/>
                </a:lnTo>
                <a:lnTo>
                  <a:pt x="99778" y="62016"/>
                </a:lnTo>
                <a:lnTo>
                  <a:pt x="99778" y="62016"/>
                </a:lnTo>
                <a:lnTo>
                  <a:pt x="99778" y="62016"/>
                </a:lnTo>
                <a:lnTo>
                  <a:pt x="99880" y="62016"/>
                </a:lnTo>
                <a:lnTo>
                  <a:pt x="99880" y="61632"/>
                </a:lnTo>
                <a:lnTo>
                  <a:pt x="99880" y="61632"/>
                </a:lnTo>
                <a:lnTo>
                  <a:pt x="99880" y="61632"/>
                </a:lnTo>
                <a:lnTo>
                  <a:pt x="100034" y="61632"/>
                </a:lnTo>
                <a:lnTo>
                  <a:pt x="100034" y="61248"/>
                </a:lnTo>
                <a:lnTo>
                  <a:pt x="99880" y="61248"/>
                </a:lnTo>
                <a:lnTo>
                  <a:pt x="99880" y="61248"/>
                </a:lnTo>
                <a:lnTo>
                  <a:pt x="99880" y="61248"/>
                </a:lnTo>
                <a:lnTo>
                  <a:pt x="99880" y="61248"/>
                </a:lnTo>
                <a:lnTo>
                  <a:pt x="100034" y="61248"/>
                </a:lnTo>
                <a:lnTo>
                  <a:pt x="100034" y="61248"/>
                </a:lnTo>
                <a:lnTo>
                  <a:pt x="100034" y="61248"/>
                </a:lnTo>
                <a:lnTo>
                  <a:pt x="100034" y="61632"/>
                </a:lnTo>
                <a:lnTo>
                  <a:pt x="100136" y="61632"/>
                </a:lnTo>
                <a:lnTo>
                  <a:pt x="100136" y="61248"/>
                </a:lnTo>
                <a:lnTo>
                  <a:pt x="100136" y="61248"/>
                </a:lnTo>
                <a:lnTo>
                  <a:pt x="100136" y="60864"/>
                </a:lnTo>
                <a:lnTo>
                  <a:pt x="100034" y="60864"/>
                </a:lnTo>
                <a:lnTo>
                  <a:pt x="100034" y="60864"/>
                </a:lnTo>
                <a:lnTo>
                  <a:pt x="100034" y="60864"/>
                </a:lnTo>
                <a:lnTo>
                  <a:pt x="100034" y="60864"/>
                </a:lnTo>
                <a:lnTo>
                  <a:pt x="100136" y="60864"/>
                </a:lnTo>
                <a:lnTo>
                  <a:pt x="100136" y="60864"/>
                </a:lnTo>
                <a:lnTo>
                  <a:pt x="100136" y="60864"/>
                </a:lnTo>
                <a:lnTo>
                  <a:pt x="100136" y="60864"/>
                </a:lnTo>
                <a:lnTo>
                  <a:pt x="100238" y="60864"/>
                </a:lnTo>
                <a:lnTo>
                  <a:pt x="100238" y="59904"/>
                </a:lnTo>
                <a:lnTo>
                  <a:pt x="100136" y="59904"/>
                </a:lnTo>
                <a:lnTo>
                  <a:pt x="100136" y="59904"/>
                </a:lnTo>
                <a:lnTo>
                  <a:pt x="100136" y="59904"/>
                </a:lnTo>
                <a:lnTo>
                  <a:pt x="100136" y="59904"/>
                </a:lnTo>
                <a:lnTo>
                  <a:pt x="100136" y="59904"/>
                </a:lnTo>
                <a:lnTo>
                  <a:pt x="100136" y="59520"/>
                </a:lnTo>
                <a:lnTo>
                  <a:pt x="100238" y="59520"/>
                </a:lnTo>
                <a:lnTo>
                  <a:pt x="100238" y="59520"/>
                </a:lnTo>
                <a:lnTo>
                  <a:pt x="100238" y="59520"/>
                </a:lnTo>
                <a:lnTo>
                  <a:pt x="100238" y="59136"/>
                </a:lnTo>
                <a:lnTo>
                  <a:pt x="100238" y="59136"/>
                </a:lnTo>
                <a:lnTo>
                  <a:pt x="100238" y="58752"/>
                </a:lnTo>
                <a:lnTo>
                  <a:pt x="100340" y="58752"/>
                </a:lnTo>
                <a:lnTo>
                  <a:pt x="100340" y="58752"/>
                </a:lnTo>
                <a:lnTo>
                  <a:pt x="100340" y="58752"/>
                </a:lnTo>
                <a:lnTo>
                  <a:pt x="100340" y="58752"/>
                </a:lnTo>
                <a:lnTo>
                  <a:pt x="100442" y="58752"/>
                </a:lnTo>
                <a:lnTo>
                  <a:pt x="100442" y="58752"/>
                </a:lnTo>
                <a:lnTo>
                  <a:pt x="100595" y="58752"/>
                </a:lnTo>
                <a:lnTo>
                  <a:pt x="100595" y="58368"/>
                </a:lnTo>
                <a:lnTo>
                  <a:pt x="100595" y="58368"/>
                </a:lnTo>
                <a:lnTo>
                  <a:pt x="100595" y="58368"/>
                </a:lnTo>
                <a:lnTo>
                  <a:pt x="100697" y="58368"/>
                </a:lnTo>
                <a:lnTo>
                  <a:pt x="100697" y="58368"/>
                </a:lnTo>
                <a:lnTo>
                  <a:pt x="100697" y="58368"/>
                </a:lnTo>
                <a:lnTo>
                  <a:pt x="100697" y="58752"/>
                </a:lnTo>
                <a:lnTo>
                  <a:pt x="100697" y="58752"/>
                </a:lnTo>
                <a:lnTo>
                  <a:pt x="100697" y="58752"/>
                </a:lnTo>
                <a:lnTo>
                  <a:pt x="100800" y="58752"/>
                </a:lnTo>
                <a:lnTo>
                  <a:pt x="100800" y="58752"/>
                </a:lnTo>
                <a:lnTo>
                  <a:pt x="100800" y="58752"/>
                </a:lnTo>
                <a:lnTo>
                  <a:pt x="100800" y="58368"/>
                </a:lnTo>
                <a:lnTo>
                  <a:pt x="100902" y="58368"/>
                </a:lnTo>
                <a:lnTo>
                  <a:pt x="100902" y="58368"/>
                </a:lnTo>
                <a:lnTo>
                  <a:pt x="100902" y="58368"/>
                </a:lnTo>
                <a:lnTo>
                  <a:pt x="100902" y="57792"/>
                </a:lnTo>
                <a:lnTo>
                  <a:pt x="101004" y="57792"/>
                </a:lnTo>
                <a:lnTo>
                  <a:pt x="101004" y="58368"/>
                </a:lnTo>
                <a:lnTo>
                  <a:pt x="101004" y="58368"/>
                </a:lnTo>
                <a:lnTo>
                  <a:pt x="101004" y="58368"/>
                </a:lnTo>
                <a:lnTo>
                  <a:pt x="101157" y="58368"/>
                </a:lnTo>
                <a:lnTo>
                  <a:pt x="101157" y="58752"/>
                </a:lnTo>
                <a:lnTo>
                  <a:pt x="101259" y="58752"/>
                </a:lnTo>
                <a:lnTo>
                  <a:pt x="101259" y="59136"/>
                </a:lnTo>
                <a:lnTo>
                  <a:pt x="101259" y="59136"/>
                </a:lnTo>
                <a:lnTo>
                  <a:pt x="101259" y="59136"/>
                </a:lnTo>
                <a:lnTo>
                  <a:pt x="101361" y="59136"/>
                </a:lnTo>
                <a:lnTo>
                  <a:pt x="101361" y="59136"/>
                </a:lnTo>
                <a:lnTo>
                  <a:pt x="101361" y="59136"/>
                </a:lnTo>
                <a:lnTo>
                  <a:pt x="101361" y="58752"/>
                </a:lnTo>
                <a:lnTo>
                  <a:pt x="101463" y="58752"/>
                </a:lnTo>
                <a:lnTo>
                  <a:pt x="101463" y="58752"/>
                </a:lnTo>
                <a:lnTo>
                  <a:pt x="101463" y="58752"/>
                </a:lnTo>
                <a:lnTo>
                  <a:pt x="101463" y="58752"/>
                </a:lnTo>
                <a:lnTo>
                  <a:pt x="101565" y="58752"/>
                </a:lnTo>
                <a:lnTo>
                  <a:pt x="101565" y="58368"/>
                </a:lnTo>
                <a:lnTo>
                  <a:pt x="101565" y="58368"/>
                </a:lnTo>
                <a:lnTo>
                  <a:pt x="101565" y="58368"/>
                </a:lnTo>
                <a:lnTo>
                  <a:pt x="101565" y="58368"/>
                </a:lnTo>
                <a:lnTo>
                  <a:pt x="101565" y="57792"/>
                </a:lnTo>
                <a:lnTo>
                  <a:pt x="101565" y="57792"/>
                </a:lnTo>
                <a:lnTo>
                  <a:pt x="101565" y="57792"/>
                </a:lnTo>
                <a:lnTo>
                  <a:pt x="101719" y="57792"/>
                </a:lnTo>
                <a:lnTo>
                  <a:pt x="101719" y="57792"/>
                </a:lnTo>
                <a:lnTo>
                  <a:pt x="101821" y="57792"/>
                </a:lnTo>
                <a:lnTo>
                  <a:pt x="101821" y="57408"/>
                </a:lnTo>
                <a:lnTo>
                  <a:pt x="101923" y="57408"/>
                </a:lnTo>
                <a:lnTo>
                  <a:pt x="101923" y="57408"/>
                </a:lnTo>
                <a:lnTo>
                  <a:pt x="102025" y="57408"/>
                </a:lnTo>
                <a:lnTo>
                  <a:pt x="102025" y="57408"/>
                </a:lnTo>
                <a:lnTo>
                  <a:pt x="102025" y="57408"/>
                </a:lnTo>
                <a:lnTo>
                  <a:pt x="102025" y="57024"/>
                </a:lnTo>
                <a:lnTo>
                  <a:pt x="102127" y="57024"/>
                </a:lnTo>
                <a:lnTo>
                  <a:pt x="102127" y="57024"/>
                </a:lnTo>
                <a:lnTo>
                  <a:pt x="102127" y="57024"/>
                </a:lnTo>
                <a:lnTo>
                  <a:pt x="102127" y="57024"/>
                </a:lnTo>
                <a:lnTo>
                  <a:pt x="102280" y="57024"/>
                </a:lnTo>
                <a:lnTo>
                  <a:pt x="102280" y="57024"/>
                </a:lnTo>
                <a:lnTo>
                  <a:pt x="102280" y="57024"/>
                </a:lnTo>
                <a:lnTo>
                  <a:pt x="102280" y="57024"/>
                </a:lnTo>
                <a:lnTo>
                  <a:pt x="102280" y="57024"/>
                </a:lnTo>
                <a:lnTo>
                  <a:pt x="102280" y="57792"/>
                </a:lnTo>
                <a:lnTo>
                  <a:pt x="102280" y="57792"/>
                </a:lnTo>
                <a:lnTo>
                  <a:pt x="102280" y="58368"/>
                </a:lnTo>
                <a:lnTo>
                  <a:pt x="102280" y="58368"/>
                </a:lnTo>
                <a:lnTo>
                  <a:pt x="102280" y="58368"/>
                </a:lnTo>
                <a:lnTo>
                  <a:pt x="102127" y="58368"/>
                </a:lnTo>
                <a:lnTo>
                  <a:pt x="102127" y="59136"/>
                </a:lnTo>
                <a:lnTo>
                  <a:pt x="102382" y="59136"/>
                </a:lnTo>
                <a:lnTo>
                  <a:pt x="102382" y="58752"/>
                </a:lnTo>
                <a:lnTo>
                  <a:pt x="102382" y="58752"/>
                </a:lnTo>
                <a:lnTo>
                  <a:pt x="102382" y="58752"/>
                </a:lnTo>
                <a:lnTo>
                  <a:pt x="102382" y="58752"/>
                </a:lnTo>
                <a:lnTo>
                  <a:pt x="102382" y="58752"/>
                </a:lnTo>
                <a:lnTo>
                  <a:pt x="102485" y="58752"/>
                </a:lnTo>
                <a:lnTo>
                  <a:pt x="102485" y="58368"/>
                </a:lnTo>
                <a:lnTo>
                  <a:pt x="102587" y="58368"/>
                </a:lnTo>
                <a:lnTo>
                  <a:pt x="102587" y="58368"/>
                </a:lnTo>
                <a:lnTo>
                  <a:pt x="102587" y="58368"/>
                </a:lnTo>
                <a:lnTo>
                  <a:pt x="102587" y="58368"/>
                </a:lnTo>
                <a:lnTo>
                  <a:pt x="102587" y="58368"/>
                </a:lnTo>
                <a:lnTo>
                  <a:pt x="102587" y="57792"/>
                </a:lnTo>
                <a:lnTo>
                  <a:pt x="102689" y="57792"/>
                </a:lnTo>
                <a:lnTo>
                  <a:pt x="102689" y="57792"/>
                </a:lnTo>
                <a:lnTo>
                  <a:pt x="102689" y="57792"/>
                </a:lnTo>
                <a:lnTo>
                  <a:pt x="102689" y="57408"/>
                </a:lnTo>
                <a:lnTo>
                  <a:pt x="102842" y="57408"/>
                </a:lnTo>
                <a:lnTo>
                  <a:pt x="102842" y="57408"/>
                </a:lnTo>
                <a:lnTo>
                  <a:pt x="102842" y="57408"/>
                </a:lnTo>
                <a:lnTo>
                  <a:pt x="102842" y="57408"/>
                </a:lnTo>
                <a:lnTo>
                  <a:pt x="102944" y="57408"/>
                </a:lnTo>
                <a:lnTo>
                  <a:pt x="102944" y="57024"/>
                </a:lnTo>
                <a:lnTo>
                  <a:pt x="103148" y="57024"/>
                </a:lnTo>
                <a:lnTo>
                  <a:pt x="103148" y="57024"/>
                </a:lnTo>
                <a:lnTo>
                  <a:pt x="103251" y="57024"/>
                </a:lnTo>
                <a:lnTo>
                  <a:pt x="103251" y="57024"/>
                </a:lnTo>
                <a:lnTo>
                  <a:pt x="103404" y="57024"/>
                </a:lnTo>
                <a:lnTo>
                  <a:pt x="103404" y="56640"/>
                </a:lnTo>
                <a:lnTo>
                  <a:pt x="103506" y="56640"/>
                </a:lnTo>
                <a:lnTo>
                  <a:pt x="103506" y="56640"/>
                </a:lnTo>
                <a:lnTo>
                  <a:pt x="103608" y="56640"/>
                </a:lnTo>
                <a:lnTo>
                  <a:pt x="103608" y="56640"/>
                </a:lnTo>
                <a:lnTo>
                  <a:pt x="103812" y="56640"/>
                </a:lnTo>
                <a:lnTo>
                  <a:pt x="103812" y="56256"/>
                </a:lnTo>
                <a:lnTo>
                  <a:pt x="103965" y="56256"/>
                </a:lnTo>
                <a:lnTo>
                  <a:pt x="103965" y="56640"/>
                </a:lnTo>
                <a:lnTo>
                  <a:pt x="104527" y="56640"/>
                </a:lnTo>
                <a:lnTo>
                  <a:pt x="104527" y="56640"/>
                </a:lnTo>
                <a:lnTo>
                  <a:pt x="104629" y="56640"/>
                </a:lnTo>
                <a:lnTo>
                  <a:pt x="104629" y="56640"/>
                </a:lnTo>
                <a:lnTo>
                  <a:pt x="104731" y="56640"/>
                </a:lnTo>
                <a:lnTo>
                  <a:pt x="104731" y="57024"/>
                </a:lnTo>
                <a:lnTo>
                  <a:pt x="104834" y="57024"/>
                </a:lnTo>
                <a:lnTo>
                  <a:pt x="104834" y="57024"/>
                </a:lnTo>
                <a:lnTo>
                  <a:pt x="104834" y="57024"/>
                </a:lnTo>
                <a:lnTo>
                  <a:pt x="104834" y="57408"/>
                </a:lnTo>
                <a:lnTo>
                  <a:pt x="104834" y="57408"/>
                </a:lnTo>
                <a:lnTo>
                  <a:pt x="104834" y="57408"/>
                </a:lnTo>
                <a:lnTo>
                  <a:pt x="104936" y="57408"/>
                </a:lnTo>
                <a:lnTo>
                  <a:pt x="104936" y="57792"/>
                </a:lnTo>
                <a:lnTo>
                  <a:pt x="104936" y="57792"/>
                </a:lnTo>
                <a:lnTo>
                  <a:pt x="104936" y="57792"/>
                </a:lnTo>
                <a:lnTo>
                  <a:pt x="104936" y="57792"/>
                </a:lnTo>
                <a:lnTo>
                  <a:pt x="104936" y="58368"/>
                </a:lnTo>
                <a:lnTo>
                  <a:pt x="105191" y="58368"/>
                </a:lnTo>
                <a:lnTo>
                  <a:pt x="105191" y="58368"/>
                </a:lnTo>
                <a:lnTo>
                  <a:pt x="105191" y="58368"/>
                </a:lnTo>
                <a:lnTo>
                  <a:pt x="105191" y="58368"/>
                </a:lnTo>
                <a:lnTo>
                  <a:pt x="105191" y="58368"/>
                </a:lnTo>
                <a:lnTo>
                  <a:pt x="105191" y="58752"/>
                </a:lnTo>
                <a:lnTo>
                  <a:pt x="105395" y="58752"/>
                </a:lnTo>
                <a:lnTo>
                  <a:pt x="105395" y="58368"/>
                </a:lnTo>
                <a:lnTo>
                  <a:pt x="105395" y="58368"/>
                </a:lnTo>
                <a:lnTo>
                  <a:pt x="105395" y="57408"/>
                </a:lnTo>
                <a:lnTo>
                  <a:pt x="105497" y="57408"/>
                </a:lnTo>
                <a:lnTo>
                  <a:pt x="105497" y="57408"/>
                </a:lnTo>
                <a:lnTo>
                  <a:pt x="105497" y="57408"/>
                </a:lnTo>
                <a:lnTo>
                  <a:pt x="105497" y="57408"/>
                </a:lnTo>
                <a:lnTo>
                  <a:pt x="105651" y="57408"/>
                </a:lnTo>
                <a:lnTo>
                  <a:pt x="105651" y="57024"/>
                </a:lnTo>
                <a:lnTo>
                  <a:pt x="105651" y="57024"/>
                </a:lnTo>
                <a:lnTo>
                  <a:pt x="105651" y="57024"/>
                </a:lnTo>
                <a:lnTo>
                  <a:pt x="105651" y="57024"/>
                </a:lnTo>
                <a:lnTo>
                  <a:pt x="105651" y="56640"/>
                </a:lnTo>
                <a:lnTo>
                  <a:pt x="105753" y="56640"/>
                </a:lnTo>
                <a:lnTo>
                  <a:pt x="105753" y="56640"/>
                </a:lnTo>
                <a:lnTo>
                  <a:pt x="105855" y="56640"/>
                </a:lnTo>
                <a:lnTo>
                  <a:pt x="105855" y="56640"/>
                </a:lnTo>
                <a:lnTo>
                  <a:pt x="105957" y="56640"/>
                </a:lnTo>
                <a:lnTo>
                  <a:pt x="105957" y="56256"/>
                </a:lnTo>
                <a:lnTo>
                  <a:pt x="106059" y="56256"/>
                </a:lnTo>
                <a:lnTo>
                  <a:pt x="106059" y="56256"/>
                </a:lnTo>
                <a:lnTo>
                  <a:pt x="106212" y="56256"/>
                </a:lnTo>
                <a:lnTo>
                  <a:pt x="106212" y="56256"/>
                </a:lnTo>
                <a:lnTo>
                  <a:pt x="106212" y="56256"/>
                </a:lnTo>
                <a:lnTo>
                  <a:pt x="106212" y="55680"/>
                </a:lnTo>
                <a:lnTo>
                  <a:pt x="106314" y="55680"/>
                </a:lnTo>
                <a:lnTo>
                  <a:pt x="106314" y="55680"/>
                </a:lnTo>
                <a:lnTo>
                  <a:pt x="106314" y="55680"/>
                </a:lnTo>
                <a:lnTo>
                  <a:pt x="106314" y="55680"/>
                </a:lnTo>
                <a:lnTo>
                  <a:pt x="106417" y="55680"/>
                </a:lnTo>
                <a:lnTo>
                  <a:pt x="106417" y="55680"/>
                </a:lnTo>
                <a:lnTo>
                  <a:pt x="106519" y="55680"/>
                </a:lnTo>
                <a:lnTo>
                  <a:pt x="106519" y="55680"/>
                </a:lnTo>
                <a:lnTo>
                  <a:pt x="106621" y="55680"/>
                </a:lnTo>
                <a:lnTo>
                  <a:pt x="106621" y="55296"/>
                </a:lnTo>
                <a:lnTo>
                  <a:pt x="106621" y="55296"/>
                </a:lnTo>
                <a:lnTo>
                  <a:pt x="106621" y="55296"/>
                </a:lnTo>
                <a:lnTo>
                  <a:pt x="106774" y="55296"/>
                </a:lnTo>
                <a:lnTo>
                  <a:pt x="106774" y="54912"/>
                </a:lnTo>
                <a:lnTo>
                  <a:pt x="106876" y="54912"/>
                </a:lnTo>
                <a:lnTo>
                  <a:pt x="106876" y="54528"/>
                </a:lnTo>
                <a:lnTo>
                  <a:pt x="106876" y="54528"/>
                </a:lnTo>
                <a:lnTo>
                  <a:pt x="106876" y="54528"/>
                </a:lnTo>
                <a:lnTo>
                  <a:pt x="106978" y="54528"/>
                </a:lnTo>
                <a:lnTo>
                  <a:pt x="106978" y="54528"/>
                </a:lnTo>
                <a:lnTo>
                  <a:pt x="107080" y="54528"/>
                </a:lnTo>
                <a:lnTo>
                  <a:pt x="107080" y="54528"/>
                </a:lnTo>
                <a:lnTo>
                  <a:pt x="107080" y="54528"/>
                </a:lnTo>
                <a:lnTo>
                  <a:pt x="107080" y="54528"/>
                </a:lnTo>
                <a:lnTo>
                  <a:pt x="107080" y="54528"/>
                </a:lnTo>
                <a:lnTo>
                  <a:pt x="107080" y="54144"/>
                </a:lnTo>
                <a:lnTo>
                  <a:pt x="107336" y="54144"/>
                </a:lnTo>
                <a:lnTo>
                  <a:pt x="107336" y="54144"/>
                </a:lnTo>
                <a:lnTo>
                  <a:pt x="107182" y="54144"/>
                </a:lnTo>
                <a:lnTo>
                  <a:pt x="107182" y="53568"/>
                </a:lnTo>
                <a:lnTo>
                  <a:pt x="107182" y="53568"/>
                </a:lnTo>
                <a:lnTo>
                  <a:pt x="107182" y="53568"/>
                </a:lnTo>
                <a:lnTo>
                  <a:pt x="107182" y="53568"/>
                </a:lnTo>
                <a:lnTo>
                  <a:pt x="107182" y="53568"/>
                </a:lnTo>
                <a:lnTo>
                  <a:pt x="107182" y="53568"/>
                </a:lnTo>
                <a:lnTo>
                  <a:pt x="107182" y="53568"/>
                </a:lnTo>
                <a:lnTo>
                  <a:pt x="107336" y="53568"/>
                </a:lnTo>
                <a:lnTo>
                  <a:pt x="107336" y="53568"/>
                </a:lnTo>
                <a:lnTo>
                  <a:pt x="107438" y="53568"/>
                </a:lnTo>
                <a:lnTo>
                  <a:pt x="107438" y="53568"/>
                </a:lnTo>
                <a:lnTo>
                  <a:pt x="107540" y="53568"/>
                </a:lnTo>
                <a:lnTo>
                  <a:pt x="107540" y="53184"/>
                </a:lnTo>
                <a:lnTo>
                  <a:pt x="107642" y="53184"/>
                </a:lnTo>
                <a:lnTo>
                  <a:pt x="107642" y="53184"/>
                </a:lnTo>
                <a:lnTo>
                  <a:pt x="107642" y="53184"/>
                </a:lnTo>
                <a:lnTo>
                  <a:pt x="107642" y="52800"/>
                </a:lnTo>
                <a:lnTo>
                  <a:pt x="107744" y="52800"/>
                </a:lnTo>
                <a:lnTo>
                  <a:pt x="107744" y="52800"/>
                </a:lnTo>
                <a:lnTo>
                  <a:pt x="107897" y="52800"/>
                </a:lnTo>
                <a:lnTo>
                  <a:pt x="107897" y="52800"/>
                </a:lnTo>
                <a:lnTo>
                  <a:pt x="108000" y="52800"/>
                </a:lnTo>
                <a:lnTo>
                  <a:pt x="108000" y="52800"/>
                </a:lnTo>
                <a:lnTo>
                  <a:pt x="108102" y="52800"/>
                </a:lnTo>
                <a:lnTo>
                  <a:pt x="108102" y="52800"/>
                </a:lnTo>
                <a:lnTo>
                  <a:pt x="108102" y="52800"/>
                </a:lnTo>
                <a:lnTo>
                  <a:pt x="108102" y="52416"/>
                </a:lnTo>
                <a:lnTo>
                  <a:pt x="108204" y="52416"/>
                </a:lnTo>
                <a:lnTo>
                  <a:pt x="108204" y="52416"/>
                </a:lnTo>
                <a:lnTo>
                  <a:pt x="108561" y="52416"/>
                </a:lnTo>
                <a:lnTo>
                  <a:pt x="108561" y="52416"/>
                </a:lnTo>
                <a:lnTo>
                  <a:pt x="108561" y="52416"/>
                </a:lnTo>
                <a:lnTo>
                  <a:pt x="108561" y="52032"/>
                </a:lnTo>
                <a:lnTo>
                  <a:pt x="108663" y="52032"/>
                </a:lnTo>
                <a:lnTo>
                  <a:pt x="108663" y="52032"/>
                </a:lnTo>
                <a:lnTo>
                  <a:pt x="108765" y="52032"/>
                </a:lnTo>
                <a:lnTo>
                  <a:pt x="108765" y="52032"/>
                </a:lnTo>
                <a:lnTo>
                  <a:pt x="108868" y="52032"/>
                </a:lnTo>
                <a:lnTo>
                  <a:pt x="108868" y="51456"/>
                </a:lnTo>
                <a:lnTo>
                  <a:pt x="108970" y="51456"/>
                </a:lnTo>
                <a:lnTo>
                  <a:pt x="108970" y="51456"/>
                </a:lnTo>
                <a:lnTo>
                  <a:pt x="109123" y="51456"/>
                </a:lnTo>
                <a:lnTo>
                  <a:pt x="109123" y="51456"/>
                </a:lnTo>
                <a:lnTo>
                  <a:pt x="109123" y="51456"/>
                </a:lnTo>
                <a:lnTo>
                  <a:pt x="109123" y="51456"/>
                </a:lnTo>
                <a:lnTo>
                  <a:pt x="109225" y="51456"/>
                </a:lnTo>
                <a:lnTo>
                  <a:pt x="109225" y="51072"/>
                </a:lnTo>
                <a:lnTo>
                  <a:pt x="109327" y="51072"/>
                </a:lnTo>
                <a:lnTo>
                  <a:pt x="109327" y="51072"/>
                </a:lnTo>
                <a:lnTo>
                  <a:pt x="109531" y="51072"/>
                </a:lnTo>
                <a:lnTo>
                  <a:pt x="109531" y="51072"/>
                </a:lnTo>
                <a:lnTo>
                  <a:pt x="109787" y="51072"/>
                </a:lnTo>
                <a:lnTo>
                  <a:pt x="109787" y="50688"/>
                </a:lnTo>
                <a:lnTo>
                  <a:pt x="109787" y="50688"/>
                </a:lnTo>
                <a:lnTo>
                  <a:pt x="109787" y="50688"/>
                </a:lnTo>
                <a:lnTo>
                  <a:pt x="109889" y="50688"/>
                </a:lnTo>
                <a:lnTo>
                  <a:pt x="109889" y="50688"/>
                </a:lnTo>
                <a:lnTo>
                  <a:pt x="109889" y="50688"/>
                </a:lnTo>
                <a:lnTo>
                  <a:pt x="109889" y="50304"/>
                </a:lnTo>
                <a:lnTo>
                  <a:pt x="109991" y="50304"/>
                </a:lnTo>
                <a:lnTo>
                  <a:pt x="109991" y="50304"/>
                </a:lnTo>
                <a:lnTo>
                  <a:pt x="110246" y="50304"/>
                </a:lnTo>
                <a:lnTo>
                  <a:pt x="110246" y="50304"/>
                </a:lnTo>
                <a:lnTo>
                  <a:pt x="110451" y="50304"/>
                </a:lnTo>
                <a:lnTo>
                  <a:pt x="110451" y="49920"/>
                </a:lnTo>
                <a:lnTo>
                  <a:pt x="110808" y="49920"/>
                </a:lnTo>
                <a:lnTo>
                  <a:pt x="110808" y="50304"/>
                </a:lnTo>
                <a:lnTo>
                  <a:pt x="111012" y="50304"/>
                </a:lnTo>
                <a:lnTo>
                  <a:pt x="111012" y="50304"/>
                </a:lnTo>
                <a:lnTo>
                  <a:pt x="111114" y="50304"/>
                </a:lnTo>
                <a:lnTo>
                  <a:pt x="111114" y="50304"/>
                </a:lnTo>
                <a:lnTo>
                  <a:pt x="111370" y="50304"/>
                </a:lnTo>
                <a:lnTo>
                  <a:pt x="111370" y="50688"/>
                </a:lnTo>
                <a:lnTo>
                  <a:pt x="111472" y="50688"/>
                </a:lnTo>
                <a:lnTo>
                  <a:pt x="111472" y="50688"/>
                </a:lnTo>
                <a:lnTo>
                  <a:pt x="111676" y="50688"/>
                </a:lnTo>
                <a:lnTo>
                  <a:pt x="111676" y="50688"/>
                </a:lnTo>
                <a:lnTo>
                  <a:pt x="111676" y="50688"/>
                </a:lnTo>
                <a:lnTo>
                  <a:pt x="111676" y="51072"/>
                </a:lnTo>
                <a:lnTo>
                  <a:pt x="111778" y="51072"/>
                </a:lnTo>
                <a:lnTo>
                  <a:pt x="111778" y="50688"/>
                </a:lnTo>
                <a:lnTo>
                  <a:pt x="111778" y="50688"/>
                </a:lnTo>
                <a:lnTo>
                  <a:pt x="111778" y="50304"/>
                </a:lnTo>
                <a:lnTo>
                  <a:pt x="111778" y="50304"/>
                </a:lnTo>
                <a:lnTo>
                  <a:pt x="111778" y="50304"/>
                </a:lnTo>
                <a:lnTo>
                  <a:pt x="112034" y="50304"/>
                </a:lnTo>
                <a:lnTo>
                  <a:pt x="112034" y="49920"/>
                </a:lnTo>
                <a:lnTo>
                  <a:pt x="112034" y="49920"/>
                </a:lnTo>
                <a:lnTo>
                  <a:pt x="112034" y="49920"/>
                </a:lnTo>
                <a:lnTo>
                  <a:pt x="112136" y="49920"/>
                </a:lnTo>
                <a:lnTo>
                  <a:pt x="112136" y="49344"/>
                </a:lnTo>
                <a:lnTo>
                  <a:pt x="112136" y="49344"/>
                </a:lnTo>
                <a:lnTo>
                  <a:pt x="112136" y="49344"/>
                </a:lnTo>
                <a:lnTo>
                  <a:pt x="112136" y="49344"/>
                </a:lnTo>
                <a:lnTo>
                  <a:pt x="112136" y="48960"/>
                </a:lnTo>
                <a:lnTo>
                  <a:pt x="112136" y="48960"/>
                </a:lnTo>
                <a:lnTo>
                  <a:pt x="112136" y="48960"/>
                </a:lnTo>
                <a:lnTo>
                  <a:pt x="112034" y="48960"/>
                </a:lnTo>
                <a:lnTo>
                  <a:pt x="112034" y="48576"/>
                </a:lnTo>
                <a:lnTo>
                  <a:pt x="111931" y="48576"/>
                </a:lnTo>
                <a:lnTo>
                  <a:pt x="111931" y="48576"/>
                </a:lnTo>
                <a:lnTo>
                  <a:pt x="111931" y="48576"/>
                </a:lnTo>
                <a:lnTo>
                  <a:pt x="111931" y="48576"/>
                </a:lnTo>
                <a:lnTo>
                  <a:pt x="111931" y="48576"/>
                </a:lnTo>
                <a:lnTo>
                  <a:pt x="111931" y="48192"/>
                </a:lnTo>
                <a:lnTo>
                  <a:pt x="112034" y="48192"/>
                </a:lnTo>
                <a:lnTo>
                  <a:pt x="112034" y="48192"/>
                </a:lnTo>
                <a:lnTo>
                  <a:pt x="112034" y="48192"/>
                </a:lnTo>
                <a:lnTo>
                  <a:pt x="112034" y="47808"/>
                </a:lnTo>
                <a:lnTo>
                  <a:pt x="112034" y="47808"/>
                </a:lnTo>
                <a:lnTo>
                  <a:pt x="112034" y="47808"/>
                </a:lnTo>
                <a:lnTo>
                  <a:pt x="111931" y="47808"/>
                </a:lnTo>
                <a:lnTo>
                  <a:pt x="111931" y="47808"/>
                </a:lnTo>
                <a:lnTo>
                  <a:pt x="111778" y="47808"/>
                </a:lnTo>
                <a:lnTo>
                  <a:pt x="111778" y="47232"/>
                </a:lnTo>
                <a:lnTo>
                  <a:pt x="111778" y="47232"/>
                </a:lnTo>
                <a:lnTo>
                  <a:pt x="111778" y="47232"/>
                </a:lnTo>
                <a:lnTo>
                  <a:pt x="111676" y="47232"/>
                </a:lnTo>
                <a:lnTo>
                  <a:pt x="111676" y="47232"/>
                </a:lnTo>
                <a:lnTo>
                  <a:pt x="111676" y="47232"/>
                </a:lnTo>
                <a:lnTo>
                  <a:pt x="111676" y="46848"/>
                </a:lnTo>
                <a:lnTo>
                  <a:pt x="111676" y="46848"/>
                </a:lnTo>
                <a:lnTo>
                  <a:pt x="111676" y="46848"/>
                </a:lnTo>
                <a:lnTo>
                  <a:pt x="111574" y="46848"/>
                </a:lnTo>
                <a:lnTo>
                  <a:pt x="111574" y="46848"/>
                </a:lnTo>
                <a:lnTo>
                  <a:pt x="111574" y="46848"/>
                </a:lnTo>
                <a:lnTo>
                  <a:pt x="111574" y="46080"/>
                </a:lnTo>
                <a:lnTo>
                  <a:pt x="111574" y="46080"/>
                </a:lnTo>
                <a:lnTo>
                  <a:pt x="111574" y="45696"/>
                </a:lnTo>
                <a:lnTo>
                  <a:pt x="111472" y="45696"/>
                </a:lnTo>
                <a:lnTo>
                  <a:pt x="111472" y="45696"/>
                </a:lnTo>
                <a:lnTo>
                  <a:pt x="111472" y="45696"/>
                </a:lnTo>
                <a:lnTo>
                  <a:pt x="111472" y="45120"/>
                </a:lnTo>
                <a:lnTo>
                  <a:pt x="111472" y="45120"/>
                </a:lnTo>
                <a:lnTo>
                  <a:pt x="111472" y="44736"/>
                </a:lnTo>
                <a:lnTo>
                  <a:pt x="111370" y="44736"/>
                </a:lnTo>
                <a:lnTo>
                  <a:pt x="111370" y="44736"/>
                </a:lnTo>
                <a:lnTo>
                  <a:pt x="111370" y="44736"/>
                </a:lnTo>
                <a:lnTo>
                  <a:pt x="111370" y="44352"/>
                </a:lnTo>
                <a:lnTo>
                  <a:pt x="111370" y="44352"/>
                </a:lnTo>
                <a:lnTo>
                  <a:pt x="111370" y="44352"/>
                </a:lnTo>
                <a:lnTo>
                  <a:pt x="111217" y="44352"/>
                </a:lnTo>
                <a:lnTo>
                  <a:pt x="111217" y="43968"/>
                </a:lnTo>
                <a:lnTo>
                  <a:pt x="111217" y="43968"/>
                </a:lnTo>
                <a:lnTo>
                  <a:pt x="111217" y="43968"/>
                </a:lnTo>
                <a:lnTo>
                  <a:pt x="111217" y="43968"/>
                </a:lnTo>
                <a:lnTo>
                  <a:pt x="111217" y="43968"/>
                </a:lnTo>
                <a:lnTo>
                  <a:pt x="111114" y="43968"/>
                </a:lnTo>
                <a:lnTo>
                  <a:pt x="111114" y="43584"/>
                </a:lnTo>
                <a:lnTo>
                  <a:pt x="111114" y="43584"/>
                </a:lnTo>
                <a:lnTo>
                  <a:pt x="111114" y="43968"/>
                </a:lnTo>
                <a:lnTo>
                  <a:pt x="111114" y="43968"/>
                </a:lnTo>
                <a:lnTo>
                  <a:pt x="111114" y="43968"/>
                </a:lnTo>
                <a:lnTo>
                  <a:pt x="111114" y="43968"/>
                </a:lnTo>
                <a:lnTo>
                  <a:pt x="111114" y="44352"/>
                </a:lnTo>
                <a:lnTo>
                  <a:pt x="111012" y="44352"/>
                </a:lnTo>
                <a:lnTo>
                  <a:pt x="111012" y="44352"/>
                </a:lnTo>
                <a:lnTo>
                  <a:pt x="111012" y="44352"/>
                </a:lnTo>
                <a:lnTo>
                  <a:pt x="111012" y="44352"/>
                </a:lnTo>
                <a:lnTo>
                  <a:pt x="111012" y="44352"/>
                </a:lnTo>
                <a:lnTo>
                  <a:pt x="111012" y="44352"/>
                </a:lnTo>
                <a:lnTo>
                  <a:pt x="110808" y="44352"/>
                </a:lnTo>
                <a:lnTo>
                  <a:pt x="110808" y="44352"/>
                </a:lnTo>
                <a:lnTo>
                  <a:pt x="110808" y="44352"/>
                </a:lnTo>
                <a:lnTo>
                  <a:pt x="110808" y="43968"/>
                </a:lnTo>
                <a:lnTo>
                  <a:pt x="110655" y="43968"/>
                </a:lnTo>
                <a:lnTo>
                  <a:pt x="110655" y="43968"/>
                </a:lnTo>
                <a:lnTo>
                  <a:pt x="110655" y="43968"/>
                </a:lnTo>
                <a:lnTo>
                  <a:pt x="110655" y="43968"/>
                </a:lnTo>
                <a:lnTo>
                  <a:pt x="110553" y="43968"/>
                </a:lnTo>
                <a:lnTo>
                  <a:pt x="110553" y="43584"/>
                </a:lnTo>
                <a:lnTo>
                  <a:pt x="110553" y="43584"/>
                </a:lnTo>
                <a:lnTo>
                  <a:pt x="110553" y="43008"/>
                </a:lnTo>
                <a:lnTo>
                  <a:pt x="110553" y="43008"/>
                </a:lnTo>
                <a:lnTo>
                  <a:pt x="110553" y="43008"/>
                </a:lnTo>
                <a:lnTo>
                  <a:pt x="110655" y="43008"/>
                </a:lnTo>
                <a:lnTo>
                  <a:pt x="110655" y="42624"/>
                </a:lnTo>
                <a:lnTo>
                  <a:pt x="110655" y="42624"/>
                </a:lnTo>
                <a:lnTo>
                  <a:pt x="110655" y="43008"/>
                </a:lnTo>
                <a:lnTo>
                  <a:pt x="111012" y="43008"/>
                </a:lnTo>
                <a:lnTo>
                  <a:pt x="111012" y="43008"/>
                </a:lnTo>
                <a:lnTo>
                  <a:pt x="111370" y="43008"/>
                </a:lnTo>
                <a:lnTo>
                  <a:pt x="111370" y="43008"/>
                </a:lnTo>
                <a:lnTo>
                  <a:pt x="111370" y="43008"/>
                </a:lnTo>
                <a:lnTo>
                  <a:pt x="111370" y="43584"/>
                </a:lnTo>
                <a:lnTo>
                  <a:pt x="111472" y="43584"/>
                </a:lnTo>
                <a:lnTo>
                  <a:pt x="111472" y="43008"/>
                </a:lnTo>
                <a:lnTo>
                  <a:pt x="111574" y="43008"/>
                </a:lnTo>
                <a:lnTo>
                  <a:pt x="111574" y="43008"/>
                </a:lnTo>
                <a:lnTo>
                  <a:pt x="111676" y="43008"/>
                </a:lnTo>
                <a:lnTo>
                  <a:pt x="111676" y="43008"/>
                </a:lnTo>
                <a:lnTo>
                  <a:pt x="111676" y="43008"/>
                </a:lnTo>
                <a:lnTo>
                  <a:pt x="111676" y="42624"/>
                </a:lnTo>
                <a:lnTo>
                  <a:pt x="111778" y="42624"/>
                </a:lnTo>
                <a:lnTo>
                  <a:pt x="111778" y="42624"/>
                </a:lnTo>
                <a:lnTo>
                  <a:pt x="112034" y="42624"/>
                </a:lnTo>
                <a:lnTo>
                  <a:pt x="112034" y="42624"/>
                </a:lnTo>
                <a:lnTo>
                  <a:pt x="112136" y="42624"/>
                </a:lnTo>
                <a:lnTo>
                  <a:pt x="112136" y="42624"/>
                </a:lnTo>
                <a:lnTo>
                  <a:pt x="112136" y="42624"/>
                </a:lnTo>
                <a:lnTo>
                  <a:pt x="112136" y="42240"/>
                </a:lnTo>
                <a:lnTo>
                  <a:pt x="112238" y="42240"/>
                </a:lnTo>
                <a:lnTo>
                  <a:pt x="112238" y="42240"/>
                </a:lnTo>
                <a:lnTo>
                  <a:pt x="112340" y="42240"/>
                </a:lnTo>
                <a:lnTo>
                  <a:pt x="112340" y="42240"/>
                </a:lnTo>
                <a:lnTo>
                  <a:pt x="112340" y="42240"/>
                </a:lnTo>
                <a:lnTo>
                  <a:pt x="112340" y="41856"/>
                </a:lnTo>
                <a:lnTo>
                  <a:pt x="112493" y="41856"/>
                </a:lnTo>
                <a:lnTo>
                  <a:pt x="112493" y="41856"/>
                </a:lnTo>
                <a:lnTo>
                  <a:pt x="112493" y="41856"/>
                </a:lnTo>
                <a:lnTo>
                  <a:pt x="112493" y="41856"/>
                </a:lnTo>
                <a:lnTo>
                  <a:pt x="112493" y="41856"/>
                </a:lnTo>
                <a:lnTo>
                  <a:pt x="112493" y="41472"/>
                </a:lnTo>
                <a:lnTo>
                  <a:pt x="112595" y="41472"/>
                </a:lnTo>
                <a:lnTo>
                  <a:pt x="112595" y="41472"/>
                </a:lnTo>
                <a:lnTo>
                  <a:pt x="112697" y="41472"/>
                </a:lnTo>
                <a:lnTo>
                  <a:pt x="112697" y="41472"/>
                </a:lnTo>
                <a:lnTo>
                  <a:pt x="112697" y="41472"/>
                </a:lnTo>
                <a:lnTo>
                  <a:pt x="112697" y="40896"/>
                </a:lnTo>
                <a:lnTo>
                  <a:pt x="112800" y="40896"/>
                </a:lnTo>
                <a:lnTo>
                  <a:pt x="112800" y="40512"/>
                </a:lnTo>
                <a:lnTo>
                  <a:pt x="112800" y="40512"/>
                </a:lnTo>
                <a:lnTo>
                  <a:pt x="112800" y="40512"/>
                </a:lnTo>
                <a:lnTo>
                  <a:pt x="112800" y="40512"/>
                </a:lnTo>
                <a:lnTo>
                  <a:pt x="112800" y="40128"/>
                </a:lnTo>
                <a:lnTo>
                  <a:pt x="112902" y="40128"/>
                </a:lnTo>
                <a:lnTo>
                  <a:pt x="112902" y="39744"/>
                </a:lnTo>
                <a:lnTo>
                  <a:pt x="112800" y="39744"/>
                </a:lnTo>
                <a:lnTo>
                  <a:pt x="112800" y="39744"/>
                </a:lnTo>
                <a:lnTo>
                  <a:pt x="112697" y="39744"/>
                </a:lnTo>
                <a:lnTo>
                  <a:pt x="112697" y="39360"/>
                </a:lnTo>
                <a:lnTo>
                  <a:pt x="112595" y="39360"/>
                </a:lnTo>
                <a:lnTo>
                  <a:pt x="112595" y="39360"/>
                </a:lnTo>
                <a:lnTo>
                  <a:pt x="112595" y="39360"/>
                </a:lnTo>
                <a:lnTo>
                  <a:pt x="112595" y="39360"/>
                </a:lnTo>
                <a:lnTo>
                  <a:pt x="112595" y="39360"/>
                </a:lnTo>
                <a:lnTo>
                  <a:pt x="112595" y="38784"/>
                </a:lnTo>
                <a:lnTo>
                  <a:pt x="112493" y="38784"/>
                </a:lnTo>
                <a:lnTo>
                  <a:pt x="112493" y="38400"/>
                </a:lnTo>
                <a:lnTo>
                  <a:pt x="112595" y="38400"/>
                </a:lnTo>
                <a:lnTo>
                  <a:pt x="112595" y="38400"/>
                </a:lnTo>
                <a:lnTo>
                  <a:pt x="112902" y="38400"/>
                </a:lnTo>
                <a:lnTo>
                  <a:pt x="112902" y="38400"/>
                </a:lnTo>
                <a:lnTo>
                  <a:pt x="112902" y="38400"/>
                </a:lnTo>
                <a:lnTo>
                  <a:pt x="112902" y="38016"/>
                </a:lnTo>
                <a:lnTo>
                  <a:pt x="112902" y="38016"/>
                </a:lnTo>
                <a:lnTo>
                  <a:pt x="112902" y="38016"/>
                </a:lnTo>
                <a:lnTo>
                  <a:pt x="113055" y="38016"/>
                </a:lnTo>
                <a:lnTo>
                  <a:pt x="113055" y="38016"/>
                </a:lnTo>
                <a:lnTo>
                  <a:pt x="113055" y="38016"/>
                </a:lnTo>
                <a:lnTo>
                  <a:pt x="113055" y="38016"/>
                </a:lnTo>
                <a:lnTo>
                  <a:pt x="113055" y="38016"/>
                </a:lnTo>
                <a:lnTo>
                  <a:pt x="113055" y="38400"/>
                </a:lnTo>
                <a:lnTo>
                  <a:pt x="113259" y="38400"/>
                </a:lnTo>
                <a:lnTo>
                  <a:pt x="113259" y="38016"/>
                </a:lnTo>
                <a:lnTo>
                  <a:pt x="113259" y="38016"/>
                </a:lnTo>
                <a:lnTo>
                  <a:pt x="113259" y="38016"/>
                </a:lnTo>
                <a:lnTo>
                  <a:pt x="113361" y="38016"/>
                </a:lnTo>
                <a:lnTo>
                  <a:pt x="113361" y="38016"/>
                </a:lnTo>
                <a:lnTo>
                  <a:pt x="113361" y="38016"/>
                </a:lnTo>
                <a:lnTo>
                  <a:pt x="113361" y="37632"/>
                </a:lnTo>
                <a:lnTo>
                  <a:pt x="113463" y="37632"/>
                </a:lnTo>
                <a:lnTo>
                  <a:pt x="113463" y="37632"/>
                </a:lnTo>
                <a:lnTo>
                  <a:pt x="113463" y="37632"/>
                </a:lnTo>
                <a:lnTo>
                  <a:pt x="113463" y="37632"/>
                </a:lnTo>
                <a:lnTo>
                  <a:pt x="113463" y="37632"/>
                </a:lnTo>
                <a:lnTo>
                  <a:pt x="113463" y="38016"/>
                </a:lnTo>
                <a:lnTo>
                  <a:pt x="113361" y="38016"/>
                </a:lnTo>
                <a:lnTo>
                  <a:pt x="113361" y="38400"/>
                </a:lnTo>
                <a:lnTo>
                  <a:pt x="113361" y="38400"/>
                </a:lnTo>
                <a:lnTo>
                  <a:pt x="113361" y="38400"/>
                </a:lnTo>
                <a:lnTo>
                  <a:pt x="113259" y="38400"/>
                </a:lnTo>
                <a:lnTo>
                  <a:pt x="113259" y="38400"/>
                </a:lnTo>
                <a:lnTo>
                  <a:pt x="113157" y="38400"/>
                </a:lnTo>
                <a:lnTo>
                  <a:pt x="113157" y="38400"/>
                </a:lnTo>
                <a:lnTo>
                  <a:pt x="113157" y="38400"/>
                </a:lnTo>
                <a:lnTo>
                  <a:pt x="113157" y="38400"/>
                </a:lnTo>
                <a:lnTo>
                  <a:pt x="113157" y="38400"/>
                </a:lnTo>
                <a:lnTo>
                  <a:pt x="113157" y="38784"/>
                </a:lnTo>
                <a:lnTo>
                  <a:pt x="113157" y="38784"/>
                </a:lnTo>
                <a:lnTo>
                  <a:pt x="113157" y="38784"/>
                </a:lnTo>
                <a:lnTo>
                  <a:pt x="113157" y="38784"/>
                </a:lnTo>
                <a:lnTo>
                  <a:pt x="113157" y="38784"/>
                </a:lnTo>
                <a:lnTo>
                  <a:pt x="113259" y="38784"/>
                </a:lnTo>
                <a:lnTo>
                  <a:pt x="113259" y="39360"/>
                </a:lnTo>
                <a:lnTo>
                  <a:pt x="113259" y="39360"/>
                </a:lnTo>
                <a:lnTo>
                  <a:pt x="113259" y="39360"/>
                </a:lnTo>
                <a:lnTo>
                  <a:pt x="113361" y="39360"/>
                </a:lnTo>
                <a:lnTo>
                  <a:pt x="113361" y="39744"/>
                </a:lnTo>
                <a:lnTo>
                  <a:pt x="113463" y="39744"/>
                </a:lnTo>
                <a:lnTo>
                  <a:pt x="113463" y="39744"/>
                </a:lnTo>
                <a:lnTo>
                  <a:pt x="113463" y="39744"/>
                </a:lnTo>
                <a:lnTo>
                  <a:pt x="113463" y="40128"/>
                </a:lnTo>
                <a:lnTo>
                  <a:pt x="113361" y="40128"/>
                </a:lnTo>
                <a:lnTo>
                  <a:pt x="113361" y="40512"/>
                </a:lnTo>
                <a:lnTo>
                  <a:pt x="113361" y="40512"/>
                </a:lnTo>
                <a:lnTo>
                  <a:pt x="113361" y="40128"/>
                </a:lnTo>
                <a:lnTo>
                  <a:pt x="113259" y="40128"/>
                </a:lnTo>
                <a:lnTo>
                  <a:pt x="113259" y="40512"/>
                </a:lnTo>
                <a:lnTo>
                  <a:pt x="113361" y="40512"/>
                </a:lnTo>
                <a:lnTo>
                  <a:pt x="113361" y="40512"/>
                </a:lnTo>
                <a:lnTo>
                  <a:pt x="114280" y="40512"/>
                </a:lnTo>
                <a:lnTo>
                  <a:pt x="114280" y="40512"/>
                </a:lnTo>
                <a:lnTo>
                  <a:pt x="114382" y="40512"/>
                </a:lnTo>
                <a:lnTo>
                  <a:pt x="114382" y="40128"/>
                </a:lnTo>
                <a:lnTo>
                  <a:pt x="114485" y="40128"/>
                </a:lnTo>
                <a:lnTo>
                  <a:pt x="114485" y="40128"/>
                </a:lnTo>
                <a:lnTo>
                  <a:pt x="114485" y="40128"/>
                </a:lnTo>
                <a:lnTo>
                  <a:pt x="114485" y="40128"/>
                </a:lnTo>
                <a:lnTo>
                  <a:pt x="114740" y="40128"/>
                </a:lnTo>
                <a:lnTo>
                  <a:pt x="114740" y="40128"/>
                </a:lnTo>
                <a:lnTo>
                  <a:pt x="114842" y="40128"/>
                </a:lnTo>
                <a:lnTo>
                  <a:pt x="114842" y="40128"/>
                </a:lnTo>
                <a:lnTo>
                  <a:pt x="114944" y="40128"/>
                </a:lnTo>
                <a:lnTo>
                  <a:pt x="114944" y="40512"/>
                </a:lnTo>
                <a:lnTo>
                  <a:pt x="115148" y="40512"/>
                </a:lnTo>
                <a:lnTo>
                  <a:pt x="115148" y="40512"/>
                </a:lnTo>
                <a:lnTo>
                  <a:pt x="115302" y="40512"/>
                </a:lnTo>
                <a:lnTo>
                  <a:pt x="115302" y="40512"/>
                </a:lnTo>
                <a:lnTo>
                  <a:pt x="115302" y="40512"/>
                </a:lnTo>
                <a:lnTo>
                  <a:pt x="115302" y="40896"/>
                </a:lnTo>
                <a:lnTo>
                  <a:pt x="115302" y="40896"/>
                </a:lnTo>
                <a:lnTo>
                  <a:pt x="115302" y="40896"/>
                </a:lnTo>
                <a:lnTo>
                  <a:pt x="115404" y="40896"/>
                </a:lnTo>
                <a:lnTo>
                  <a:pt x="115404" y="40896"/>
                </a:lnTo>
                <a:lnTo>
                  <a:pt x="115404" y="40896"/>
                </a:lnTo>
                <a:lnTo>
                  <a:pt x="115404" y="41472"/>
                </a:lnTo>
                <a:lnTo>
                  <a:pt x="115404" y="41472"/>
                </a:lnTo>
                <a:lnTo>
                  <a:pt x="115404" y="41472"/>
                </a:lnTo>
                <a:lnTo>
                  <a:pt x="115404" y="41472"/>
                </a:lnTo>
                <a:lnTo>
                  <a:pt x="115404" y="41856"/>
                </a:lnTo>
                <a:lnTo>
                  <a:pt x="115404" y="41856"/>
                </a:lnTo>
                <a:lnTo>
                  <a:pt x="115404" y="42240"/>
                </a:lnTo>
                <a:lnTo>
                  <a:pt x="115404" y="42240"/>
                </a:lnTo>
                <a:lnTo>
                  <a:pt x="115404" y="42240"/>
                </a:lnTo>
                <a:lnTo>
                  <a:pt x="115608" y="42240"/>
                </a:lnTo>
                <a:lnTo>
                  <a:pt x="115608" y="42240"/>
                </a:lnTo>
                <a:lnTo>
                  <a:pt x="115608" y="42240"/>
                </a:lnTo>
                <a:lnTo>
                  <a:pt x="115608" y="42624"/>
                </a:lnTo>
                <a:lnTo>
                  <a:pt x="115710" y="42624"/>
                </a:lnTo>
                <a:lnTo>
                  <a:pt x="115710" y="42624"/>
                </a:lnTo>
                <a:lnTo>
                  <a:pt x="115710" y="42624"/>
                </a:lnTo>
                <a:lnTo>
                  <a:pt x="115710" y="42624"/>
                </a:lnTo>
                <a:lnTo>
                  <a:pt x="115710" y="42624"/>
                </a:lnTo>
                <a:lnTo>
                  <a:pt x="115710" y="42624"/>
                </a:lnTo>
                <a:lnTo>
                  <a:pt x="116068" y="42624"/>
                </a:lnTo>
                <a:lnTo>
                  <a:pt x="116068" y="42624"/>
                </a:lnTo>
                <a:lnTo>
                  <a:pt x="116068" y="42624"/>
                </a:lnTo>
                <a:lnTo>
                  <a:pt x="116068" y="42624"/>
                </a:lnTo>
                <a:lnTo>
                  <a:pt x="116170" y="42624"/>
                </a:lnTo>
                <a:lnTo>
                  <a:pt x="116170" y="42624"/>
                </a:lnTo>
                <a:lnTo>
                  <a:pt x="116272" y="42624"/>
                </a:lnTo>
                <a:lnTo>
                  <a:pt x="116272" y="43008"/>
                </a:lnTo>
                <a:lnTo>
                  <a:pt x="116425" y="43008"/>
                </a:lnTo>
                <a:lnTo>
                  <a:pt x="116425" y="43008"/>
                </a:lnTo>
                <a:lnTo>
                  <a:pt x="116527" y="43008"/>
                </a:lnTo>
                <a:lnTo>
                  <a:pt x="116527" y="43008"/>
                </a:lnTo>
                <a:lnTo>
                  <a:pt x="116629" y="43008"/>
                </a:lnTo>
                <a:lnTo>
                  <a:pt x="116629" y="43584"/>
                </a:lnTo>
                <a:lnTo>
                  <a:pt x="116731" y="43584"/>
                </a:lnTo>
                <a:lnTo>
                  <a:pt x="116731" y="43584"/>
                </a:lnTo>
                <a:lnTo>
                  <a:pt x="116731" y="43584"/>
                </a:lnTo>
                <a:lnTo>
                  <a:pt x="116731" y="43968"/>
                </a:lnTo>
                <a:lnTo>
                  <a:pt x="116731" y="43968"/>
                </a:lnTo>
                <a:lnTo>
                  <a:pt x="116731" y="43968"/>
                </a:lnTo>
                <a:lnTo>
                  <a:pt x="116834" y="43968"/>
                </a:lnTo>
                <a:lnTo>
                  <a:pt x="116834" y="43968"/>
                </a:lnTo>
                <a:lnTo>
                  <a:pt x="116987" y="43968"/>
                </a:lnTo>
                <a:lnTo>
                  <a:pt x="116987" y="44352"/>
                </a:lnTo>
                <a:lnTo>
                  <a:pt x="117089" y="44352"/>
                </a:lnTo>
                <a:lnTo>
                  <a:pt x="117089" y="43968"/>
                </a:lnTo>
                <a:lnTo>
                  <a:pt x="117191" y="43968"/>
                </a:lnTo>
                <a:lnTo>
                  <a:pt x="117191" y="43968"/>
                </a:lnTo>
                <a:lnTo>
                  <a:pt x="117191" y="43968"/>
                </a:lnTo>
                <a:lnTo>
                  <a:pt x="117191" y="44352"/>
                </a:lnTo>
                <a:lnTo>
                  <a:pt x="117293" y="44352"/>
                </a:lnTo>
                <a:lnTo>
                  <a:pt x="117293" y="44352"/>
                </a:lnTo>
                <a:lnTo>
                  <a:pt x="117395" y="44352"/>
                </a:lnTo>
                <a:lnTo>
                  <a:pt x="117395" y="44352"/>
                </a:lnTo>
                <a:lnTo>
                  <a:pt x="117395" y="44352"/>
                </a:lnTo>
                <a:lnTo>
                  <a:pt x="117395" y="44352"/>
                </a:lnTo>
                <a:lnTo>
                  <a:pt x="117651" y="44352"/>
                </a:lnTo>
                <a:lnTo>
                  <a:pt x="117651" y="44352"/>
                </a:lnTo>
                <a:lnTo>
                  <a:pt x="117651" y="44352"/>
                </a:lnTo>
                <a:lnTo>
                  <a:pt x="117651" y="43968"/>
                </a:lnTo>
                <a:lnTo>
                  <a:pt x="117651" y="43968"/>
                </a:lnTo>
                <a:lnTo>
                  <a:pt x="117651" y="43968"/>
                </a:lnTo>
                <a:lnTo>
                  <a:pt x="118110" y="43968"/>
                </a:lnTo>
                <a:lnTo>
                  <a:pt x="118110" y="43968"/>
                </a:lnTo>
                <a:lnTo>
                  <a:pt x="118110" y="43968"/>
                </a:lnTo>
                <a:lnTo>
                  <a:pt x="118110" y="43584"/>
                </a:lnTo>
                <a:lnTo>
                  <a:pt x="117957" y="43584"/>
                </a:lnTo>
                <a:lnTo>
                  <a:pt x="117957" y="43584"/>
                </a:lnTo>
                <a:lnTo>
                  <a:pt x="117957" y="43584"/>
                </a:lnTo>
                <a:lnTo>
                  <a:pt x="117957" y="43008"/>
                </a:lnTo>
                <a:lnTo>
                  <a:pt x="117957" y="43008"/>
                </a:lnTo>
                <a:lnTo>
                  <a:pt x="117957" y="43008"/>
                </a:lnTo>
                <a:lnTo>
                  <a:pt x="117957" y="43008"/>
                </a:lnTo>
                <a:lnTo>
                  <a:pt x="117957" y="42624"/>
                </a:lnTo>
                <a:lnTo>
                  <a:pt x="118110" y="42624"/>
                </a:lnTo>
                <a:lnTo>
                  <a:pt x="118110" y="42624"/>
                </a:lnTo>
                <a:lnTo>
                  <a:pt x="118212" y="42624"/>
                </a:lnTo>
                <a:lnTo>
                  <a:pt x="118212" y="42624"/>
                </a:lnTo>
                <a:lnTo>
                  <a:pt x="118110" y="42624"/>
                </a:lnTo>
                <a:lnTo>
                  <a:pt x="118110" y="42624"/>
                </a:lnTo>
                <a:lnTo>
                  <a:pt x="117957" y="42624"/>
                </a:lnTo>
                <a:lnTo>
                  <a:pt x="117957" y="42240"/>
                </a:lnTo>
                <a:lnTo>
                  <a:pt x="117957" y="42240"/>
                </a:lnTo>
                <a:lnTo>
                  <a:pt x="117957" y="42240"/>
                </a:lnTo>
                <a:lnTo>
                  <a:pt x="118110" y="42240"/>
                </a:lnTo>
                <a:lnTo>
                  <a:pt x="118110" y="42240"/>
                </a:lnTo>
                <a:lnTo>
                  <a:pt x="118110" y="42240"/>
                </a:lnTo>
                <a:lnTo>
                  <a:pt x="118110" y="41856"/>
                </a:lnTo>
                <a:lnTo>
                  <a:pt x="118212" y="41856"/>
                </a:lnTo>
                <a:lnTo>
                  <a:pt x="118212" y="41856"/>
                </a:lnTo>
                <a:lnTo>
                  <a:pt x="118212" y="41856"/>
                </a:lnTo>
                <a:lnTo>
                  <a:pt x="118212" y="41472"/>
                </a:lnTo>
                <a:lnTo>
                  <a:pt x="118212" y="41472"/>
                </a:lnTo>
                <a:lnTo>
                  <a:pt x="118212" y="41472"/>
                </a:lnTo>
                <a:lnTo>
                  <a:pt x="118110" y="41472"/>
                </a:lnTo>
                <a:lnTo>
                  <a:pt x="118110" y="40512"/>
                </a:lnTo>
                <a:lnTo>
                  <a:pt x="118110" y="40512"/>
                </a:lnTo>
                <a:lnTo>
                  <a:pt x="118110" y="40512"/>
                </a:lnTo>
                <a:lnTo>
                  <a:pt x="118212" y="40512"/>
                </a:lnTo>
                <a:lnTo>
                  <a:pt x="118212" y="40512"/>
                </a:lnTo>
                <a:lnTo>
                  <a:pt x="118417" y="40512"/>
                </a:lnTo>
                <a:lnTo>
                  <a:pt x="118417" y="40128"/>
                </a:lnTo>
                <a:lnTo>
                  <a:pt x="118876" y="40128"/>
                </a:lnTo>
                <a:lnTo>
                  <a:pt x="118876" y="40512"/>
                </a:lnTo>
                <a:lnTo>
                  <a:pt x="118978" y="40512"/>
                </a:lnTo>
                <a:lnTo>
                  <a:pt x="118978" y="39744"/>
                </a:lnTo>
                <a:lnTo>
                  <a:pt x="119080" y="39744"/>
                </a:lnTo>
                <a:lnTo>
                  <a:pt x="119080" y="40128"/>
                </a:lnTo>
                <a:lnTo>
                  <a:pt x="119336" y="40128"/>
                </a:lnTo>
                <a:lnTo>
                  <a:pt x="119336" y="39744"/>
                </a:lnTo>
                <a:lnTo>
                  <a:pt x="119336" y="39744"/>
                </a:lnTo>
                <a:lnTo>
                  <a:pt x="119336" y="39744"/>
                </a:lnTo>
                <a:lnTo>
                  <a:pt x="119336" y="39744"/>
                </a:lnTo>
                <a:lnTo>
                  <a:pt x="119336" y="39360"/>
                </a:lnTo>
                <a:lnTo>
                  <a:pt x="119336" y="39360"/>
                </a:lnTo>
                <a:lnTo>
                  <a:pt x="119336" y="39360"/>
                </a:lnTo>
                <a:lnTo>
                  <a:pt x="119336" y="39360"/>
                </a:lnTo>
                <a:lnTo>
                  <a:pt x="119336" y="38784"/>
                </a:lnTo>
                <a:lnTo>
                  <a:pt x="119438" y="38784"/>
                </a:lnTo>
                <a:lnTo>
                  <a:pt x="119438" y="38784"/>
                </a:lnTo>
                <a:lnTo>
                  <a:pt x="119540" y="38784"/>
                </a:lnTo>
                <a:lnTo>
                  <a:pt x="119540" y="38784"/>
                </a:lnTo>
                <a:lnTo>
                  <a:pt x="119540" y="38784"/>
                </a:lnTo>
                <a:lnTo>
                  <a:pt x="119540" y="38400"/>
                </a:lnTo>
                <a:lnTo>
                  <a:pt x="119642" y="38400"/>
                </a:lnTo>
                <a:lnTo>
                  <a:pt x="119642" y="38400"/>
                </a:lnTo>
                <a:lnTo>
                  <a:pt x="119795" y="38400"/>
                </a:lnTo>
                <a:lnTo>
                  <a:pt x="119795" y="38400"/>
                </a:lnTo>
                <a:lnTo>
                  <a:pt x="120000" y="38400"/>
                </a:lnTo>
                <a:lnTo>
                  <a:pt x="120000" y="38400"/>
                </a:lnTo>
                <a:lnTo>
                  <a:pt x="120000" y="38400"/>
                </a:lnTo>
                <a:lnTo>
                  <a:pt x="120000" y="38400"/>
                </a:lnTo>
                <a:lnTo>
                  <a:pt x="120000" y="38400"/>
                </a:lnTo>
                <a:close/>
              </a:path>
            </a:pathLst>
          </a:custGeom>
          <a:solidFill>
            <a:srgbClr val="C7C8CA"/>
          </a:solidFill>
          <a:ln>
            <a:noFill/>
          </a:ln>
        </p:spPr>
        <p:txBody>
          <a:bodyPr lIns="68569" tIns="34275" rIns="68569" bIns="34275" anchor="t" anchorCtr="0">
            <a:noAutofit/>
          </a:bodyPr>
          <a:lstStyle/>
          <a:p>
            <a:pPr algn="l" rtl="0"/>
            <a:endParaRPr sz="1350" kern="0" dirty="0">
              <a:solidFill>
                <a:srgbClr val="2C2C2D"/>
              </a:solidFill>
              <a:latin typeface="Calibri"/>
              <a:ea typeface="Calibri"/>
              <a:cs typeface="Calibri"/>
              <a:sym typeface="Calibri"/>
            </a:endParaRPr>
          </a:p>
        </p:txBody>
      </p:sp>
      <p:sp>
        <p:nvSpPr>
          <p:cNvPr id="744" name="Shape 744"/>
          <p:cNvSpPr/>
          <p:nvPr/>
        </p:nvSpPr>
        <p:spPr>
          <a:xfrm>
            <a:off x="4736310" y="3044827"/>
            <a:ext cx="165497" cy="125412"/>
          </a:xfrm>
          <a:custGeom>
            <a:avLst/>
            <a:gdLst/>
            <a:ahLst/>
            <a:cxnLst/>
            <a:rect l="0" t="0" r="0" b="0"/>
            <a:pathLst>
              <a:path w="120000" h="120000" extrusionOk="0">
                <a:moveTo>
                  <a:pt x="80287" y="0"/>
                </a:moveTo>
                <a:lnTo>
                  <a:pt x="80287" y="0"/>
                </a:lnTo>
                <a:lnTo>
                  <a:pt x="82014" y="0"/>
                </a:lnTo>
                <a:lnTo>
                  <a:pt x="82014" y="0"/>
                </a:lnTo>
                <a:lnTo>
                  <a:pt x="82014" y="0"/>
                </a:lnTo>
                <a:lnTo>
                  <a:pt x="82014" y="0"/>
                </a:lnTo>
                <a:lnTo>
                  <a:pt x="83741" y="0"/>
                </a:lnTo>
                <a:lnTo>
                  <a:pt x="83741" y="0"/>
                </a:lnTo>
                <a:lnTo>
                  <a:pt x="83741" y="0"/>
                </a:lnTo>
                <a:lnTo>
                  <a:pt x="83741" y="0"/>
                </a:lnTo>
                <a:lnTo>
                  <a:pt x="83741" y="3037"/>
                </a:lnTo>
                <a:lnTo>
                  <a:pt x="83741" y="3037"/>
                </a:lnTo>
                <a:lnTo>
                  <a:pt x="85467" y="3037"/>
                </a:lnTo>
                <a:lnTo>
                  <a:pt x="85467" y="3037"/>
                </a:lnTo>
                <a:lnTo>
                  <a:pt x="85467" y="3037"/>
                </a:lnTo>
                <a:lnTo>
                  <a:pt x="85467" y="3037"/>
                </a:lnTo>
                <a:lnTo>
                  <a:pt x="85467" y="6075"/>
                </a:lnTo>
                <a:lnTo>
                  <a:pt x="85467" y="6075"/>
                </a:lnTo>
                <a:lnTo>
                  <a:pt x="85467" y="6075"/>
                </a:lnTo>
                <a:lnTo>
                  <a:pt x="88057" y="6075"/>
                </a:lnTo>
                <a:lnTo>
                  <a:pt x="88057" y="6075"/>
                </a:lnTo>
                <a:lnTo>
                  <a:pt x="88057" y="10632"/>
                </a:lnTo>
                <a:lnTo>
                  <a:pt x="88057" y="10632"/>
                </a:lnTo>
                <a:lnTo>
                  <a:pt x="88057" y="10632"/>
                </a:lnTo>
                <a:lnTo>
                  <a:pt x="88057" y="10632"/>
                </a:lnTo>
                <a:lnTo>
                  <a:pt x="88057" y="10632"/>
                </a:lnTo>
                <a:lnTo>
                  <a:pt x="88057" y="13670"/>
                </a:lnTo>
                <a:lnTo>
                  <a:pt x="88057" y="13670"/>
                </a:lnTo>
                <a:lnTo>
                  <a:pt x="88057" y="13670"/>
                </a:lnTo>
                <a:lnTo>
                  <a:pt x="88057" y="13670"/>
                </a:lnTo>
                <a:lnTo>
                  <a:pt x="88057" y="16708"/>
                </a:lnTo>
                <a:lnTo>
                  <a:pt x="89784" y="16708"/>
                </a:lnTo>
                <a:lnTo>
                  <a:pt x="89784" y="16708"/>
                </a:lnTo>
                <a:lnTo>
                  <a:pt x="89784" y="16708"/>
                </a:lnTo>
                <a:lnTo>
                  <a:pt x="89784" y="16708"/>
                </a:lnTo>
                <a:lnTo>
                  <a:pt x="89784" y="16708"/>
                </a:lnTo>
                <a:lnTo>
                  <a:pt x="89784" y="19746"/>
                </a:lnTo>
                <a:lnTo>
                  <a:pt x="91510" y="19746"/>
                </a:lnTo>
                <a:lnTo>
                  <a:pt x="91510" y="19746"/>
                </a:lnTo>
                <a:lnTo>
                  <a:pt x="91510" y="19746"/>
                </a:lnTo>
                <a:lnTo>
                  <a:pt x="91510" y="19746"/>
                </a:lnTo>
                <a:lnTo>
                  <a:pt x="91510" y="19746"/>
                </a:lnTo>
                <a:lnTo>
                  <a:pt x="91510" y="19746"/>
                </a:lnTo>
                <a:lnTo>
                  <a:pt x="91510" y="19746"/>
                </a:lnTo>
                <a:lnTo>
                  <a:pt x="91510" y="22784"/>
                </a:lnTo>
                <a:lnTo>
                  <a:pt x="91510" y="22784"/>
                </a:lnTo>
                <a:lnTo>
                  <a:pt x="93237" y="22784"/>
                </a:lnTo>
                <a:lnTo>
                  <a:pt x="93237" y="22784"/>
                </a:lnTo>
                <a:lnTo>
                  <a:pt x="93237" y="22784"/>
                </a:lnTo>
                <a:lnTo>
                  <a:pt x="93237" y="22784"/>
                </a:lnTo>
                <a:lnTo>
                  <a:pt x="93237" y="22784"/>
                </a:lnTo>
                <a:lnTo>
                  <a:pt x="93237" y="27341"/>
                </a:lnTo>
                <a:lnTo>
                  <a:pt x="93237" y="27341"/>
                </a:lnTo>
                <a:lnTo>
                  <a:pt x="94964" y="27341"/>
                </a:lnTo>
                <a:lnTo>
                  <a:pt x="94964" y="27341"/>
                </a:lnTo>
                <a:lnTo>
                  <a:pt x="94964" y="30379"/>
                </a:lnTo>
                <a:lnTo>
                  <a:pt x="94964" y="30379"/>
                </a:lnTo>
                <a:lnTo>
                  <a:pt x="94964" y="30379"/>
                </a:lnTo>
                <a:lnTo>
                  <a:pt x="94964" y="30379"/>
                </a:lnTo>
                <a:lnTo>
                  <a:pt x="97553" y="30379"/>
                </a:lnTo>
                <a:lnTo>
                  <a:pt x="97553" y="30379"/>
                </a:lnTo>
                <a:lnTo>
                  <a:pt x="97553" y="30379"/>
                </a:lnTo>
                <a:lnTo>
                  <a:pt x="97553" y="30379"/>
                </a:lnTo>
                <a:lnTo>
                  <a:pt x="97553" y="33417"/>
                </a:lnTo>
                <a:lnTo>
                  <a:pt x="97553" y="33417"/>
                </a:lnTo>
                <a:lnTo>
                  <a:pt x="97553" y="33417"/>
                </a:lnTo>
                <a:lnTo>
                  <a:pt x="99280" y="33417"/>
                </a:lnTo>
                <a:lnTo>
                  <a:pt x="99280" y="33417"/>
                </a:lnTo>
                <a:lnTo>
                  <a:pt x="99280" y="36455"/>
                </a:lnTo>
                <a:lnTo>
                  <a:pt x="99280" y="36455"/>
                </a:lnTo>
                <a:lnTo>
                  <a:pt x="99280" y="36455"/>
                </a:lnTo>
                <a:lnTo>
                  <a:pt x="99280" y="36455"/>
                </a:lnTo>
                <a:lnTo>
                  <a:pt x="99280" y="36455"/>
                </a:lnTo>
                <a:lnTo>
                  <a:pt x="99280" y="39493"/>
                </a:lnTo>
                <a:lnTo>
                  <a:pt x="99280" y="39493"/>
                </a:lnTo>
                <a:lnTo>
                  <a:pt x="99280" y="39493"/>
                </a:lnTo>
                <a:lnTo>
                  <a:pt x="99280" y="39493"/>
                </a:lnTo>
                <a:lnTo>
                  <a:pt x="101007" y="39493"/>
                </a:lnTo>
                <a:lnTo>
                  <a:pt x="101007" y="44050"/>
                </a:lnTo>
                <a:lnTo>
                  <a:pt x="101007" y="44050"/>
                </a:lnTo>
                <a:lnTo>
                  <a:pt x="99280" y="44050"/>
                </a:lnTo>
                <a:lnTo>
                  <a:pt x="99280" y="44050"/>
                </a:lnTo>
                <a:lnTo>
                  <a:pt x="99280" y="47088"/>
                </a:lnTo>
                <a:lnTo>
                  <a:pt x="101007" y="47088"/>
                </a:lnTo>
                <a:lnTo>
                  <a:pt x="101007" y="47088"/>
                </a:lnTo>
                <a:lnTo>
                  <a:pt x="101007" y="47088"/>
                </a:lnTo>
                <a:lnTo>
                  <a:pt x="99280" y="47088"/>
                </a:lnTo>
                <a:lnTo>
                  <a:pt x="99280" y="50126"/>
                </a:lnTo>
                <a:lnTo>
                  <a:pt x="99280" y="50126"/>
                </a:lnTo>
                <a:lnTo>
                  <a:pt x="99280" y="50126"/>
                </a:lnTo>
                <a:lnTo>
                  <a:pt x="99280" y="50126"/>
                </a:lnTo>
                <a:lnTo>
                  <a:pt x="99280" y="50126"/>
                </a:lnTo>
                <a:lnTo>
                  <a:pt x="99280" y="53164"/>
                </a:lnTo>
                <a:lnTo>
                  <a:pt x="99280" y="53164"/>
                </a:lnTo>
                <a:lnTo>
                  <a:pt x="99280" y="53164"/>
                </a:lnTo>
                <a:lnTo>
                  <a:pt x="99280" y="53164"/>
                </a:lnTo>
                <a:lnTo>
                  <a:pt x="99280" y="53164"/>
                </a:lnTo>
                <a:lnTo>
                  <a:pt x="99280" y="53164"/>
                </a:lnTo>
                <a:lnTo>
                  <a:pt x="99280" y="56202"/>
                </a:lnTo>
                <a:lnTo>
                  <a:pt x="99280" y="56202"/>
                </a:lnTo>
                <a:lnTo>
                  <a:pt x="99280" y="56202"/>
                </a:lnTo>
                <a:lnTo>
                  <a:pt x="99280" y="56202"/>
                </a:lnTo>
                <a:lnTo>
                  <a:pt x="99280" y="56202"/>
                </a:lnTo>
                <a:lnTo>
                  <a:pt x="99280" y="60759"/>
                </a:lnTo>
                <a:lnTo>
                  <a:pt x="99280" y="60759"/>
                </a:lnTo>
                <a:lnTo>
                  <a:pt x="99280" y="60759"/>
                </a:lnTo>
                <a:lnTo>
                  <a:pt x="99280" y="63797"/>
                </a:lnTo>
                <a:lnTo>
                  <a:pt x="99280" y="63797"/>
                </a:lnTo>
                <a:lnTo>
                  <a:pt x="99280" y="63797"/>
                </a:lnTo>
                <a:lnTo>
                  <a:pt x="99280" y="63797"/>
                </a:lnTo>
                <a:lnTo>
                  <a:pt x="99280" y="66835"/>
                </a:lnTo>
                <a:lnTo>
                  <a:pt x="99280" y="66835"/>
                </a:lnTo>
                <a:lnTo>
                  <a:pt x="99280" y="66835"/>
                </a:lnTo>
                <a:lnTo>
                  <a:pt x="99280" y="66835"/>
                </a:lnTo>
                <a:lnTo>
                  <a:pt x="99280" y="69873"/>
                </a:lnTo>
                <a:lnTo>
                  <a:pt x="99280" y="69873"/>
                </a:lnTo>
                <a:lnTo>
                  <a:pt x="99280" y="69873"/>
                </a:lnTo>
                <a:lnTo>
                  <a:pt x="99280" y="69873"/>
                </a:lnTo>
                <a:lnTo>
                  <a:pt x="99280" y="69873"/>
                </a:lnTo>
                <a:lnTo>
                  <a:pt x="99280" y="72911"/>
                </a:lnTo>
                <a:lnTo>
                  <a:pt x="101007" y="72911"/>
                </a:lnTo>
                <a:lnTo>
                  <a:pt x="101007" y="72911"/>
                </a:lnTo>
                <a:lnTo>
                  <a:pt x="101007" y="72911"/>
                </a:lnTo>
                <a:lnTo>
                  <a:pt x="101007" y="72911"/>
                </a:lnTo>
                <a:lnTo>
                  <a:pt x="101007" y="72911"/>
                </a:lnTo>
                <a:lnTo>
                  <a:pt x="101007" y="77468"/>
                </a:lnTo>
                <a:lnTo>
                  <a:pt x="102733" y="77468"/>
                </a:lnTo>
                <a:lnTo>
                  <a:pt x="102733" y="77468"/>
                </a:lnTo>
                <a:lnTo>
                  <a:pt x="102733" y="77468"/>
                </a:lnTo>
                <a:lnTo>
                  <a:pt x="102733" y="77468"/>
                </a:lnTo>
                <a:lnTo>
                  <a:pt x="102733" y="77468"/>
                </a:lnTo>
                <a:lnTo>
                  <a:pt x="102733" y="77468"/>
                </a:lnTo>
                <a:lnTo>
                  <a:pt x="104460" y="77468"/>
                </a:lnTo>
                <a:lnTo>
                  <a:pt x="104460" y="77468"/>
                </a:lnTo>
                <a:lnTo>
                  <a:pt x="104460" y="77468"/>
                </a:lnTo>
                <a:lnTo>
                  <a:pt x="104460" y="77468"/>
                </a:lnTo>
                <a:lnTo>
                  <a:pt x="107050" y="77468"/>
                </a:lnTo>
                <a:lnTo>
                  <a:pt x="107050" y="77468"/>
                </a:lnTo>
                <a:lnTo>
                  <a:pt x="107050" y="77468"/>
                </a:lnTo>
                <a:lnTo>
                  <a:pt x="107050" y="77468"/>
                </a:lnTo>
                <a:lnTo>
                  <a:pt x="107050" y="77468"/>
                </a:lnTo>
                <a:lnTo>
                  <a:pt x="108776" y="77468"/>
                </a:lnTo>
                <a:lnTo>
                  <a:pt x="108776" y="77468"/>
                </a:lnTo>
                <a:lnTo>
                  <a:pt x="108776" y="77468"/>
                </a:lnTo>
                <a:lnTo>
                  <a:pt x="108776" y="77468"/>
                </a:lnTo>
                <a:lnTo>
                  <a:pt x="108776" y="77468"/>
                </a:lnTo>
                <a:lnTo>
                  <a:pt x="108776" y="77468"/>
                </a:lnTo>
                <a:lnTo>
                  <a:pt x="110503" y="77468"/>
                </a:lnTo>
                <a:lnTo>
                  <a:pt x="110503" y="77468"/>
                </a:lnTo>
                <a:lnTo>
                  <a:pt x="110503" y="77468"/>
                </a:lnTo>
                <a:lnTo>
                  <a:pt x="110503" y="72911"/>
                </a:lnTo>
                <a:lnTo>
                  <a:pt x="110503" y="72911"/>
                </a:lnTo>
                <a:lnTo>
                  <a:pt x="112230" y="72911"/>
                </a:lnTo>
                <a:lnTo>
                  <a:pt x="112230" y="72911"/>
                </a:lnTo>
                <a:lnTo>
                  <a:pt x="112230" y="72911"/>
                </a:lnTo>
                <a:lnTo>
                  <a:pt x="112230" y="72911"/>
                </a:lnTo>
                <a:lnTo>
                  <a:pt x="113956" y="72911"/>
                </a:lnTo>
                <a:lnTo>
                  <a:pt x="113956" y="72911"/>
                </a:lnTo>
                <a:lnTo>
                  <a:pt x="113956" y="72911"/>
                </a:lnTo>
                <a:lnTo>
                  <a:pt x="113956" y="72911"/>
                </a:lnTo>
                <a:lnTo>
                  <a:pt x="113956" y="72911"/>
                </a:lnTo>
                <a:lnTo>
                  <a:pt x="113956" y="72911"/>
                </a:lnTo>
                <a:lnTo>
                  <a:pt x="116546" y="72911"/>
                </a:lnTo>
                <a:lnTo>
                  <a:pt x="116546" y="72911"/>
                </a:lnTo>
                <a:lnTo>
                  <a:pt x="116546" y="72911"/>
                </a:lnTo>
                <a:lnTo>
                  <a:pt x="116546" y="72911"/>
                </a:lnTo>
                <a:lnTo>
                  <a:pt x="116546" y="72911"/>
                </a:lnTo>
                <a:lnTo>
                  <a:pt x="118273" y="72911"/>
                </a:lnTo>
                <a:lnTo>
                  <a:pt x="118273" y="77468"/>
                </a:lnTo>
                <a:lnTo>
                  <a:pt x="118273" y="77468"/>
                </a:lnTo>
                <a:lnTo>
                  <a:pt x="118273" y="77468"/>
                </a:lnTo>
                <a:lnTo>
                  <a:pt x="118273" y="77468"/>
                </a:lnTo>
                <a:lnTo>
                  <a:pt x="118273" y="77468"/>
                </a:lnTo>
                <a:lnTo>
                  <a:pt x="118273" y="77468"/>
                </a:lnTo>
                <a:lnTo>
                  <a:pt x="118273" y="80506"/>
                </a:lnTo>
                <a:lnTo>
                  <a:pt x="118273" y="80506"/>
                </a:lnTo>
                <a:lnTo>
                  <a:pt x="118273" y="80506"/>
                </a:lnTo>
                <a:lnTo>
                  <a:pt x="120000" y="80506"/>
                </a:lnTo>
                <a:lnTo>
                  <a:pt x="120000" y="80506"/>
                </a:lnTo>
                <a:lnTo>
                  <a:pt x="118273" y="80506"/>
                </a:lnTo>
                <a:lnTo>
                  <a:pt x="118273" y="83544"/>
                </a:lnTo>
                <a:lnTo>
                  <a:pt x="118273" y="83544"/>
                </a:lnTo>
                <a:lnTo>
                  <a:pt x="118273" y="83544"/>
                </a:lnTo>
                <a:lnTo>
                  <a:pt x="118273" y="86582"/>
                </a:lnTo>
                <a:lnTo>
                  <a:pt x="118273" y="86582"/>
                </a:lnTo>
                <a:lnTo>
                  <a:pt x="118273" y="86582"/>
                </a:lnTo>
                <a:lnTo>
                  <a:pt x="118273" y="86582"/>
                </a:lnTo>
                <a:lnTo>
                  <a:pt x="118273" y="86582"/>
                </a:lnTo>
                <a:lnTo>
                  <a:pt x="118273" y="89620"/>
                </a:lnTo>
                <a:lnTo>
                  <a:pt x="118273" y="89620"/>
                </a:lnTo>
                <a:lnTo>
                  <a:pt x="116546" y="89620"/>
                </a:lnTo>
                <a:lnTo>
                  <a:pt x="116546" y="89620"/>
                </a:lnTo>
                <a:lnTo>
                  <a:pt x="116546" y="89620"/>
                </a:lnTo>
                <a:lnTo>
                  <a:pt x="116546" y="89620"/>
                </a:lnTo>
                <a:lnTo>
                  <a:pt x="116546" y="89620"/>
                </a:lnTo>
                <a:lnTo>
                  <a:pt x="113956" y="89620"/>
                </a:lnTo>
                <a:lnTo>
                  <a:pt x="113956" y="89620"/>
                </a:lnTo>
                <a:lnTo>
                  <a:pt x="113956" y="89620"/>
                </a:lnTo>
                <a:lnTo>
                  <a:pt x="113956" y="89620"/>
                </a:lnTo>
                <a:lnTo>
                  <a:pt x="112230" y="89620"/>
                </a:lnTo>
                <a:lnTo>
                  <a:pt x="112230" y="89620"/>
                </a:lnTo>
                <a:lnTo>
                  <a:pt x="112230" y="89620"/>
                </a:lnTo>
                <a:lnTo>
                  <a:pt x="112230" y="89620"/>
                </a:lnTo>
                <a:lnTo>
                  <a:pt x="110503" y="89620"/>
                </a:lnTo>
                <a:lnTo>
                  <a:pt x="110503" y="89620"/>
                </a:lnTo>
                <a:lnTo>
                  <a:pt x="110503" y="94177"/>
                </a:lnTo>
                <a:lnTo>
                  <a:pt x="110503" y="94177"/>
                </a:lnTo>
                <a:lnTo>
                  <a:pt x="110503" y="94177"/>
                </a:lnTo>
                <a:lnTo>
                  <a:pt x="110503" y="94177"/>
                </a:lnTo>
                <a:lnTo>
                  <a:pt x="110503" y="94177"/>
                </a:lnTo>
                <a:lnTo>
                  <a:pt x="108776" y="94177"/>
                </a:lnTo>
                <a:lnTo>
                  <a:pt x="108776" y="97215"/>
                </a:lnTo>
                <a:lnTo>
                  <a:pt x="108776" y="97215"/>
                </a:lnTo>
                <a:lnTo>
                  <a:pt x="108776" y="97215"/>
                </a:lnTo>
                <a:lnTo>
                  <a:pt x="108776" y="97215"/>
                </a:lnTo>
                <a:lnTo>
                  <a:pt x="108776" y="97215"/>
                </a:lnTo>
                <a:lnTo>
                  <a:pt x="108776" y="100253"/>
                </a:lnTo>
                <a:lnTo>
                  <a:pt x="108776" y="100253"/>
                </a:lnTo>
                <a:lnTo>
                  <a:pt x="107050" y="100253"/>
                </a:lnTo>
                <a:lnTo>
                  <a:pt x="107050" y="100253"/>
                </a:lnTo>
                <a:lnTo>
                  <a:pt x="107050" y="100253"/>
                </a:lnTo>
                <a:lnTo>
                  <a:pt x="107050" y="100253"/>
                </a:lnTo>
                <a:lnTo>
                  <a:pt x="107050" y="103291"/>
                </a:lnTo>
                <a:lnTo>
                  <a:pt x="107050" y="103291"/>
                </a:lnTo>
                <a:lnTo>
                  <a:pt x="104460" y="103291"/>
                </a:lnTo>
                <a:lnTo>
                  <a:pt x="104460" y="103291"/>
                </a:lnTo>
                <a:lnTo>
                  <a:pt x="104460" y="103291"/>
                </a:lnTo>
                <a:lnTo>
                  <a:pt x="107050" y="103291"/>
                </a:lnTo>
                <a:lnTo>
                  <a:pt x="107050" y="106329"/>
                </a:lnTo>
                <a:lnTo>
                  <a:pt x="107050" y="106329"/>
                </a:lnTo>
                <a:lnTo>
                  <a:pt x="107050" y="106329"/>
                </a:lnTo>
                <a:lnTo>
                  <a:pt x="107050" y="110886"/>
                </a:lnTo>
                <a:lnTo>
                  <a:pt x="107050" y="110886"/>
                </a:lnTo>
                <a:lnTo>
                  <a:pt x="107050" y="110886"/>
                </a:lnTo>
                <a:lnTo>
                  <a:pt x="107050" y="113924"/>
                </a:lnTo>
                <a:lnTo>
                  <a:pt x="104460" y="113924"/>
                </a:lnTo>
                <a:lnTo>
                  <a:pt x="104460" y="113924"/>
                </a:lnTo>
                <a:lnTo>
                  <a:pt x="104460" y="113924"/>
                </a:lnTo>
                <a:lnTo>
                  <a:pt x="104460" y="116962"/>
                </a:lnTo>
                <a:lnTo>
                  <a:pt x="104460" y="116962"/>
                </a:lnTo>
                <a:lnTo>
                  <a:pt x="104460" y="116962"/>
                </a:lnTo>
                <a:lnTo>
                  <a:pt x="104460" y="116962"/>
                </a:lnTo>
                <a:lnTo>
                  <a:pt x="104460" y="116962"/>
                </a:lnTo>
                <a:lnTo>
                  <a:pt x="104460" y="116962"/>
                </a:lnTo>
                <a:lnTo>
                  <a:pt x="104460" y="116962"/>
                </a:lnTo>
                <a:lnTo>
                  <a:pt x="102733" y="116962"/>
                </a:lnTo>
                <a:lnTo>
                  <a:pt x="102733" y="116962"/>
                </a:lnTo>
                <a:lnTo>
                  <a:pt x="102733" y="116962"/>
                </a:lnTo>
                <a:lnTo>
                  <a:pt x="102733" y="116962"/>
                </a:lnTo>
                <a:lnTo>
                  <a:pt x="101007" y="116962"/>
                </a:lnTo>
                <a:lnTo>
                  <a:pt x="101007" y="116962"/>
                </a:lnTo>
                <a:lnTo>
                  <a:pt x="101007" y="116962"/>
                </a:lnTo>
                <a:lnTo>
                  <a:pt x="101007" y="116962"/>
                </a:lnTo>
                <a:lnTo>
                  <a:pt x="99280" y="116962"/>
                </a:lnTo>
                <a:lnTo>
                  <a:pt x="99280" y="116962"/>
                </a:lnTo>
                <a:lnTo>
                  <a:pt x="99280" y="116962"/>
                </a:lnTo>
                <a:lnTo>
                  <a:pt x="99280" y="113924"/>
                </a:lnTo>
                <a:lnTo>
                  <a:pt x="99280" y="113924"/>
                </a:lnTo>
                <a:lnTo>
                  <a:pt x="97553" y="113924"/>
                </a:lnTo>
                <a:lnTo>
                  <a:pt x="97553" y="113924"/>
                </a:lnTo>
                <a:lnTo>
                  <a:pt x="97553" y="113924"/>
                </a:lnTo>
                <a:lnTo>
                  <a:pt x="97553" y="113924"/>
                </a:lnTo>
                <a:lnTo>
                  <a:pt x="97553" y="113924"/>
                </a:lnTo>
                <a:lnTo>
                  <a:pt x="97553" y="110886"/>
                </a:lnTo>
                <a:lnTo>
                  <a:pt x="97553" y="110886"/>
                </a:lnTo>
                <a:lnTo>
                  <a:pt x="97553" y="110886"/>
                </a:lnTo>
                <a:lnTo>
                  <a:pt x="94964" y="110886"/>
                </a:lnTo>
                <a:lnTo>
                  <a:pt x="94964" y="110886"/>
                </a:lnTo>
                <a:lnTo>
                  <a:pt x="94964" y="110886"/>
                </a:lnTo>
                <a:lnTo>
                  <a:pt x="94964" y="110886"/>
                </a:lnTo>
                <a:lnTo>
                  <a:pt x="93237" y="110886"/>
                </a:lnTo>
                <a:lnTo>
                  <a:pt x="93237" y="110886"/>
                </a:lnTo>
                <a:lnTo>
                  <a:pt x="93237" y="110886"/>
                </a:lnTo>
                <a:lnTo>
                  <a:pt x="93237" y="110886"/>
                </a:lnTo>
                <a:lnTo>
                  <a:pt x="93237" y="110886"/>
                </a:lnTo>
                <a:lnTo>
                  <a:pt x="93237" y="110886"/>
                </a:lnTo>
                <a:lnTo>
                  <a:pt x="91510" y="110886"/>
                </a:lnTo>
                <a:lnTo>
                  <a:pt x="91510" y="110886"/>
                </a:lnTo>
                <a:lnTo>
                  <a:pt x="91510" y="110886"/>
                </a:lnTo>
                <a:lnTo>
                  <a:pt x="91510" y="110886"/>
                </a:lnTo>
                <a:lnTo>
                  <a:pt x="89784" y="110886"/>
                </a:lnTo>
                <a:lnTo>
                  <a:pt x="89784" y="110886"/>
                </a:lnTo>
                <a:lnTo>
                  <a:pt x="89784" y="106329"/>
                </a:lnTo>
                <a:lnTo>
                  <a:pt x="89784" y="106329"/>
                </a:lnTo>
                <a:lnTo>
                  <a:pt x="88057" y="106329"/>
                </a:lnTo>
                <a:lnTo>
                  <a:pt x="88057" y="106329"/>
                </a:lnTo>
                <a:lnTo>
                  <a:pt x="88057" y="106329"/>
                </a:lnTo>
                <a:lnTo>
                  <a:pt x="88057" y="106329"/>
                </a:lnTo>
                <a:lnTo>
                  <a:pt x="88057" y="106329"/>
                </a:lnTo>
                <a:lnTo>
                  <a:pt x="88057" y="106329"/>
                </a:lnTo>
                <a:lnTo>
                  <a:pt x="85467" y="106329"/>
                </a:lnTo>
                <a:lnTo>
                  <a:pt x="85467" y="106329"/>
                </a:lnTo>
                <a:lnTo>
                  <a:pt x="85467" y="106329"/>
                </a:lnTo>
                <a:lnTo>
                  <a:pt x="85467" y="106329"/>
                </a:lnTo>
                <a:lnTo>
                  <a:pt x="85467" y="106329"/>
                </a:lnTo>
                <a:lnTo>
                  <a:pt x="83741" y="106329"/>
                </a:lnTo>
                <a:lnTo>
                  <a:pt x="83741" y="106329"/>
                </a:lnTo>
                <a:lnTo>
                  <a:pt x="83741" y="106329"/>
                </a:lnTo>
                <a:lnTo>
                  <a:pt x="82014" y="106329"/>
                </a:lnTo>
                <a:lnTo>
                  <a:pt x="82014" y="106329"/>
                </a:lnTo>
                <a:lnTo>
                  <a:pt x="82014" y="106329"/>
                </a:lnTo>
                <a:lnTo>
                  <a:pt x="82014" y="106329"/>
                </a:lnTo>
                <a:lnTo>
                  <a:pt x="82014" y="106329"/>
                </a:lnTo>
                <a:lnTo>
                  <a:pt x="80287" y="106329"/>
                </a:lnTo>
                <a:lnTo>
                  <a:pt x="80287" y="106329"/>
                </a:lnTo>
                <a:lnTo>
                  <a:pt x="80287" y="106329"/>
                </a:lnTo>
                <a:lnTo>
                  <a:pt x="80287" y="106329"/>
                </a:lnTo>
                <a:lnTo>
                  <a:pt x="80287" y="110886"/>
                </a:lnTo>
                <a:lnTo>
                  <a:pt x="78561" y="110886"/>
                </a:lnTo>
                <a:lnTo>
                  <a:pt x="78561" y="110886"/>
                </a:lnTo>
                <a:lnTo>
                  <a:pt x="78561" y="110886"/>
                </a:lnTo>
                <a:lnTo>
                  <a:pt x="75971" y="110886"/>
                </a:lnTo>
                <a:lnTo>
                  <a:pt x="75971" y="110886"/>
                </a:lnTo>
                <a:lnTo>
                  <a:pt x="75971" y="110886"/>
                </a:lnTo>
                <a:lnTo>
                  <a:pt x="75971" y="110886"/>
                </a:lnTo>
                <a:lnTo>
                  <a:pt x="75971" y="110886"/>
                </a:lnTo>
                <a:lnTo>
                  <a:pt x="74244" y="110886"/>
                </a:lnTo>
                <a:lnTo>
                  <a:pt x="74244" y="110886"/>
                </a:lnTo>
                <a:lnTo>
                  <a:pt x="74244" y="110886"/>
                </a:lnTo>
                <a:lnTo>
                  <a:pt x="74244" y="110886"/>
                </a:lnTo>
                <a:lnTo>
                  <a:pt x="72517" y="110886"/>
                </a:lnTo>
                <a:lnTo>
                  <a:pt x="72517" y="113924"/>
                </a:lnTo>
                <a:lnTo>
                  <a:pt x="72517" y="113924"/>
                </a:lnTo>
                <a:lnTo>
                  <a:pt x="72517" y="113924"/>
                </a:lnTo>
                <a:lnTo>
                  <a:pt x="72517" y="113924"/>
                </a:lnTo>
                <a:lnTo>
                  <a:pt x="72517" y="113924"/>
                </a:lnTo>
                <a:lnTo>
                  <a:pt x="72517" y="113924"/>
                </a:lnTo>
                <a:lnTo>
                  <a:pt x="70791" y="113924"/>
                </a:lnTo>
                <a:lnTo>
                  <a:pt x="70791" y="116962"/>
                </a:lnTo>
                <a:lnTo>
                  <a:pt x="70791" y="116962"/>
                </a:lnTo>
                <a:lnTo>
                  <a:pt x="70791" y="116962"/>
                </a:lnTo>
                <a:lnTo>
                  <a:pt x="70791" y="116962"/>
                </a:lnTo>
                <a:lnTo>
                  <a:pt x="70791" y="116962"/>
                </a:lnTo>
                <a:lnTo>
                  <a:pt x="70791" y="116962"/>
                </a:lnTo>
                <a:lnTo>
                  <a:pt x="69064" y="116962"/>
                </a:lnTo>
                <a:lnTo>
                  <a:pt x="69064" y="116962"/>
                </a:lnTo>
                <a:lnTo>
                  <a:pt x="69064" y="116962"/>
                </a:lnTo>
                <a:lnTo>
                  <a:pt x="69064" y="120000"/>
                </a:lnTo>
                <a:lnTo>
                  <a:pt x="66474" y="120000"/>
                </a:lnTo>
                <a:lnTo>
                  <a:pt x="66474" y="120000"/>
                </a:lnTo>
                <a:lnTo>
                  <a:pt x="66474" y="120000"/>
                </a:lnTo>
                <a:lnTo>
                  <a:pt x="66474" y="120000"/>
                </a:lnTo>
                <a:lnTo>
                  <a:pt x="64748" y="120000"/>
                </a:lnTo>
                <a:lnTo>
                  <a:pt x="64748" y="120000"/>
                </a:lnTo>
                <a:lnTo>
                  <a:pt x="64748" y="120000"/>
                </a:lnTo>
                <a:lnTo>
                  <a:pt x="64748" y="120000"/>
                </a:lnTo>
                <a:lnTo>
                  <a:pt x="64748" y="120000"/>
                </a:lnTo>
                <a:lnTo>
                  <a:pt x="64748" y="120000"/>
                </a:lnTo>
                <a:lnTo>
                  <a:pt x="63021" y="120000"/>
                </a:lnTo>
                <a:lnTo>
                  <a:pt x="63021" y="120000"/>
                </a:lnTo>
                <a:lnTo>
                  <a:pt x="63021" y="116962"/>
                </a:lnTo>
                <a:lnTo>
                  <a:pt x="63021" y="116962"/>
                </a:lnTo>
                <a:lnTo>
                  <a:pt x="61294" y="116962"/>
                </a:lnTo>
                <a:lnTo>
                  <a:pt x="61294" y="116962"/>
                </a:lnTo>
                <a:lnTo>
                  <a:pt x="61294" y="116962"/>
                </a:lnTo>
                <a:lnTo>
                  <a:pt x="61294" y="116962"/>
                </a:lnTo>
                <a:lnTo>
                  <a:pt x="59568" y="116962"/>
                </a:lnTo>
                <a:lnTo>
                  <a:pt x="59568" y="116962"/>
                </a:lnTo>
                <a:lnTo>
                  <a:pt x="59568" y="116962"/>
                </a:lnTo>
                <a:lnTo>
                  <a:pt x="59568" y="116962"/>
                </a:lnTo>
                <a:lnTo>
                  <a:pt x="59568" y="116962"/>
                </a:lnTo>
                <a:lnTo>
                  <a:pt x="59568" y="116962"/>
                </a:lnTo>
                <a:lnTo>
                  <a:pt x="56978" y="116962"/>
                </a:lnTo>
                <a:lnTo>
                  <a:pt x="56978" y="116962"/>
                </a:lnTo>
                <a:lnTo>
                  <a:pt x="56978" y="116962"/>
                </a:lnTo>
                <a:lnTo>
                  <a:pt x="55251" y="116962"/>
                </a:lnTo>
                <a:lnTo>
                  <a:pt x="55251" y="116962"/>
                </a:lnTo>
                <a:lnTo>
                  <a:pt x="55251" y="116962"/>
                </a:lnTo>
                <a:lnTo>
                  <a:pt x="55251" y="116962"/>
                </a:lnTo>
                <a:lnTo>
                  <a:pt x="55251" y="116962"/>
                </a:lnTo>
                <a:lnTo>
                  <a:pt x="53525" y="116962"/>
                </a:lnTo>
                <a:lnTo>
                  <a:pt x="53525" y="116962"/>
                </a:lnTo>
                <a:lnTo>
                  <a:pt x="53525" y="116962"/>
                </a:lnTo>
                <a:lnTo>
                  <a:pt x="53525" y="116962"/>
                </a:lnTo>
                <a:lnTo>
                  <a:pt x="53525" y="116962"/>
                </a:lnTo>
                <a:lnTo>
                  <a:pt x="51798" y="116962"/>
                </a:lnTo>
                <a:lnTo>
                  <a:pt x="51798" y="116962"/>
                </a:lnTo>
                <a:lnTo>
                  <a:pt x="51798" y="116962"/>
                </a:lnTo>
                <a:lnTo>
                  <a:pt x="50071" y="116962"/>
                </a:lnTo>
                <a:lnTo>
                  <a:pt x="50071" y="116962"/>
                </a:lnTo>
                <a:lnTo>
                  <a:pt x="50071" y="116962"/>
                </a:lnTo>
                <a:lnTo>
                  <a:pt x="50071" y="116962"/>
                </a:lnTo>
                <a:lnTo>
                  <a:pt x="47482" y="116962"/>
                </a:lnTo>
                <a:lnTo>
                  <a:pt x="47482" y="116962"/>
                </a:lnTo>
                <a:lnTo>
                  <a:pt x="47482" y="116962"/>
                </a:lnTo>
                <a:lnTo>
                  <a:pt x="47482" y="116962"/>
                </a:lnTo>
                <a:lnTo>
                  <a:pt x="47482" y="116962"/>
                </a:lnTo>
                <a:lnTo>
                  <a:pt x="45755" y="116962"/>
                </a:lnTo>
                <a:lnTo>
                  <a:pt x="45755" y="116962"/>
                </a:lnTo>
                <a:lnTo>
                  <a:pt x="45755" y="116962"/>
                </a:lnTo>
                <a:lnTo>
                  <a:pt x="45755" y="116962"/>
                </a:lnTo>
                <a:lnTo>
                  <a:pt x="44028" y="116962"/>
                </a:lnTo>
                <a:lnTo>
                  <a:pt x="44028" y="116962"/>
                </a:lnTo>
                <a:lnTo>
                  <a:pt x="44028" y="113924"/>
                </a:lnTo>
                <a:lnTo>
                  <a:pt x="44028" y="113924"/>
                </a:lnTo>
                <a:lnTo>
                  <a:pt x="44028" y="116962"/>
                </a:lnTo>
                <a:lnTo>
                  <a:pt x="44028" y="116962"/>
                </a:lnTo>
                <a:lnTo>
                  <a:pt x="42302" y="116962"/>
                </a:lnTo>
                <a:lnTo>
                  <a:pt x="42302" y="116962"/>
                </a:lnTo>
                <a:lnTo>
                  <a:pt x="42302" y="113924"/>
                </a:lnTo>
                <a:lnTo>
                  <a:pt x="42302" y="113924"/>
                </a:lnTo>
                <a:lnTo>
                  <a:pt x="42302" y="113924"/>
                </a:lnTo>
                <a:lnTo>
                  <a:pt x="40575" y="113924"/>
                </a:lnTo>
                <a:lnTo>
                  <a:pt x="40575" y="113924"/>
                </a:lnTo>
                <a:lnTo>
                  <a:pt x="40575" y="113924"/>
                </a:lnTo>
                <a:lnTo>
                  <a:pt x="40575" y="113924"/>
                </a:lnTo>
                <a:lnTo>
                  <a:pt x="37985" y="113924"/>
                </a:lnTo>
                <a:lnTo>
                  <a:pt x="37985" y="113924"/>
                </a:lnTo>
                <a:lnTo>
                  <a:pt x="37985" y="113924"/>
                </a:lnTo>
                <a:lnTo>
                  <a:pt x="37985" y="113924"/>
                </a:lnTo>
                <a:lnTo>
                  <a:pt x="37985" y="113924"/>
                </a:lnTo>
                <a:lnTo>
                  <a:pt x="36258" y="113924"/>
                </a:lnTo>
                <a:lnTo>
                  <a:pt x="36258" y="113924"/>
                </a:lnTo>
                <a:lnTo>
                  <a:pt x="36258" y="116962"/>
                </a:lnTo>
                <a:lnTo>
                  <a:pt x="36258" y="116962"/>
                </a:lnTo>
                <a:lnTo>
                  <a:pt x="36258" y="116962"/>
                </a:lnTo>
                <a:lnTo>
                  <a:pt x="34532" y="116962"/>
                </a:lnTo>
                <a:lnTo>
                  <a:pt x="34532" y="113924"/>
                </a:lnTo>
                <a:lnTo>
                  <a:pt x="34532" y="113924"/>
                </a:lnTo>
                <a:lnTo>
                  <a:pt x="34532" y="113924"/>
                </a:lnTo>
                <a:lnTo>
                  <a:pt x="32805" y="113924"/>
                </a:lnTo>
                <a:lnTo>
                  <a:pt x="32805" y="113924"/>
                </a:lnTo>
                <a:lnTo>
                  <a:pt x="32805" y="113924"/>
                </a:lnTo>
                <a:lnTo>
                  <a:pt x="32805" y="113924"/>
                </a:lnTo>
                <a:lnTo>
                  <a:pt x="32805" y="113924"/>
                </a:lnTo>
                <a:lnTo>
                  <a:pt x="32805" y="110886"/>
                </a:lnTo>
                <a:lnTo>
                  <a:pt x="32805" y="110886"/>
                </a:lnTo>
                <a:lnTo>
                  <a:pt x="34532" y="110886"/>
                </a:lnTo>
                <a:lnTo>
                  <a:pt x="34532" y="110886"/>
                </a:lnTo>
                <a:lnTo>
                  <a:pt x="34532" y="110886"/>
                </a:lnTo>
                <a:lnTo>
                  <a:pt x="34532" y="110886"/>
                </a:lnTo>
                <a:lnTo>
                  <a:pt x="36258" y="110886"/>
                </a:lnTo>
                <a:lnTo>
                  <a:pt x="36258" y="106329"/>
                </a:lnTo>
                <a:lnTo>
                  <a:pt x="34532" y="106329"/>
                </a:lnTo>
                <a:lnTo>
                  <a:pt x="34532" y="106329"/>
                </a:lnTo>
                <a:lnTo>
                  <a:pt x="34532" y="106329"/>
                </a:lnTo>
                <a:lnTo>
                  <a:pt x="34532" y="106329"/>
                </a:lnTo>
                <a:lnTo>
                  <a:pt x="32805" y="106329"/>
                </a:lnTo>
                <a:lnTo>
                  <a:pt x="32805" y="106329"/>
                </a:lnTo>
                <a:lnTo>
                  <a:pt x="32805" y="106329"/>
                </a:lnTo>
                <a:lnTo>
                  <a:pt x="32805" y="106329"/>
                </a:lnTo>
                <a:lnTo>
                  <a:pt x="32805" y="103291"/>
                </a:lnTo>
                <a:lnTo>
                  <a:pt x="32805" y="103291"/>
                </a:lnTo>
                <a:lnTo>
                  <a:pt x="31079" y="103291"/>
                </a:lnTo>
                <a:lnTo>
                  <a:pt x="31079" y="103291"/>
                </a:lnTo>
                <a:lnTo>
                  <a:pt x="31079" y="103291"/>
                </a:lnTo>
                <a:lnTo>
                  <a:pt x="31079" y="103291"/>
                </a:lnTo>
                <a:lnTo>
                  <a:pt x="31079" y="103291"/>
                </a:lnTo>
                <a:lnTo>
                  <a:pt x="31079" y="103291"/>
                </a:lnTo>
                <a:lnTo>
                  <a:pt x="28489" y="103291"/>
                </a:lnTo>
                <a:lnTo>
                  <a:pt x="28489" y="100253"/>
                </a:lnTo>
                <a:lnTo>
                  <a:pt x="28489" y="100253"/>
                </a:lnTo>
                <a:lnTo>
                  <a:pt x="28489" y="100253"/>
                </a:lnTo>
                <a:lnTo>
                  <a:pt x="28489" y="100253"/>
                </a:lnTo>
                <a:lnTo>
                  <a:pt x="28489" y="100253"/>
                </a:lnTo>
                <a:lnTo>
                  <a:pt x="28489" y="97215"/>
                </a:lnTo>
                <a:lnTo>
                  <a:pt x="28489" y="97215"/>
                </a:lnTo>
                <a:lnTo>
                  <a:pt x="28489" y="97215"/>
                </a:lnTo>
                <a:lnTo>
                  <a:pt x="28489" y="97215"/>
                </a:lnTo>
                <a:lnTo>
                  <a:pt x="28489" y="97215"/>
                </a:lnTo>
                <a:lnTo>
                  <a:pt x="31079" y="97215"/>
                </a:lnTo>
                <a:lnTo>
                  <a:pt x="31079" y="97215"/>
                </a:lnTo>
                <a:lnTo>
                  <a:pt x="31079" y="97215"/>
                </a:lnTo>
                <a:lnTo>
                  <a:pt x="31079" y="97215"/>
                </a:lnTo>
                <a:lnTo>
                  <a:pt x="31079" y="97215"/>
                </a:lnTo>
                <a:lnTo>
                  <a:pt x="32805" y="97215"/>
                </a:lnTo>
                <a:lnTo>
                  <a:pt x="32805" y="97215"/>
                </a:lnTo>
                <a:lnTo>
                  <a:pt x="32805" y="94177"/>
                </a:lnTo>
                <a:lnTo>
                  <a:pt x="31079" y="94177"/>
                </a:lnTo>
                <a:lnTo>
                  <a:pt x="31079" y="94177"/>
                </a:lnTo>
                <a:lnTo>
                  <a:pt x="31079" y="94177"/>
                </a:lnTo>
                <a:lnTo>
                  <a:pt x="31079" y="94177"/>
                </a:lnTo>
                <a:lnTo>
                  <a:pt x="31079" y="94177"/>
                </a:lnTo>
                <a:lnTo>
                  <a:pt x="28489" y="94177"/>
                </a:lnTo>
                <a:lnTo>
                  <a:pt x="28489" y="94177"/>
                </a:lnTo>
                <a:lnTo>
                  <a:pt x="28489" y="94177"/>
                </a:lnTo>
                <a:lnTo>
                  <a:pt x="28489" y="89620"/>
                </a:lnTo>
                <a:lnTo>
                  <a:pt x="28489" y="89620"/>
                </a:lnTo>
                <a:lnTo>
                  <a:pt x="26762" y="89620"/>
                </a:lnTo>
                <a:lnTo>
                  <a:pt x="26762" y="94177"/>
                </a:lnTo>
                <a:lnTo>
                  <a:pt x="26762" y="94177"/>
                </a:lnTo>
                <a:lnTo>
                  <a:pt x="26762" y="94177"/>
                </a:lnTo>
                <a:lnTo>
                  <a:pt x="26762" y="94177"/>
                </a:lnTo>
                <a:lnTo>
                  <a:pt x="26762" y="94177"/>
                </a:lnTo>
                <a:lnTo>
                  <a:pt x="25035" y="94177"/>
                </a:lnTo>
                <a:lnTo>
                  <a:pt x="25035" y="94177"/>
                </a:lnTo>
                <a:lnTo>
                  <a:pt x="25035" y="97215"/>
                </a:lnTo>
                <a:lnTo>
                  <a:pt x="25035" y="97215"/>
                </a:lnTo>
                <a:lnTo>
                  <a:pt x="25035" y="97215"/>
                </a:lnTo>
                <a:lnTo>
                  <a:pt x="25035" y="97215"/>
                </a:lnTo>
                <a:lnTo>
                  <a:pt x="25035" y="97215"/>
                </a:lnTo>
                <a:lnTo>
                  <a:pt x="25035" y="97215"/>
                </a:lnTo>
                <a:lnTo>
                  <a:pt x="23309" y="97215"/>
                </a:lnTo>
                <a:lnTo>
                  <a:pt x="23309" y="97215"/>
                </a:lnTo>
                <a:lnTo>
                  <a:pt x="23309" y="97215"/>
                </a:lnTo>
                <a:lnTo>
                  <a:pt x="23309" y="97215"/>
                </a:lnTo>
                <a:lnTo>
                  <a:pt x="23309" y="94177"/>
                </a:lnTo>
                <a:lnTo>
                  <a:pt x="23309" y="94177"/>
                </a:lnTo>
                <a:lnTo>
                  <a:pt x="23309" y="94177"/>
                </a:lnTo>
                <a:lnTo>
                  <a:pt x="21582" y="94177"/>
                </a:lnTo>
                <a:lnTo>
                  <a:pt x="21582" y="94177"/>
                </a:lnTo>
                <a:lnTo>
                  <a:pt x="21582" y="94177"/>
                </a:lnTo>
                <a:lnTo>
                  <a:pt x="21582" y="94177"/>
                </a:lnTo>
                <a:lnTo>
                  <a:pt x="21582" y="94177"/>
                </a:lnTo>
                <a:lnTo>
                  <a:pt x="18992" y="94177"/>
                </a:lnTo>
                <a:lnTo>
                  <a:pt x="18992" y="94177"/>
                </a:lnTo>
                <a:lnTo>
                  <a:pt x="18992" y="94177"/>
                </a:lnTo>
                <a:lnTo>
                  <a:pt x="18992" y="94177"/>
                </a:lnTo>
                <a:lnTo>
                  <a:pt x="17266" y="94177"/>
                </a:lnTo>
                <a:lnTo>
                  <a:pt x="17266" y="89620"/>
                </a:lnTo>
                <a:lnTo>
                  <a:pt x="17266" y="89620"/>
                </a:lnTo>
                <a:lnTo>
                  <a:pt x="17266" y="89620"/>
                </a:lnTo>
                <a:lnTo>
                  <a:pt x="17266" y="89620"/>
                </a:lnTo>
                <a:lnTo>
                  <a:pt x="15539" y="89620"/>
                </a:lnTo>
                <a:lnTo>
                  <a:pt x="15539" y="89620"/>
                </a:lnTo>
                <a:lnTo>
                  <a:pt x="15539" y="89620"/>
                </a:lnTo>
                <a:lnTo>
                  <a:pt x="15539" y="89620"/>
                </a:lnTo>
                <a:lnTo>
                  <a:pt x="15539" y="89620"/>
                </a:lnTo>
                <a:lnTo>
                  <a:pt x="15539" y="89620"/>
                </a:lnTo>
                <a:lnTo>
                  <a:pt x="15539" y="89620"/>
                </a:lnTo>
                <a:lnTo>
                  <a:pt x="15539" y="86582"/>
                </a:lnTo>
                <a:lnTo>
                  <a:pt x="15539" y="86582"/>
                </a:lnTo>
                <a:lnTo>
                  <a:pt x="15539" y="86582"/>
                </a:lnTo>
                <a:lnTo>
                  <a:pt x="15539" y="86582"/>
                </a:lnTo>
                <a:lnTo>
                  <a:pt x="15539" y="86582"/>
                </a:lnTo>
                <a:lnTo>
                  <a:pt x="17266" y="86582"/>
                </a:lnTo>
                <a:lnTo>
                  <a:pt x="17266" y="86582"/>
                </a:lnTo>
                <a:lnTo>
                  <a:pt x="15539" y="86582"/>
                </a:lnTo>
                <a:lnTo>
                  <a:pt x="15539" y="86582"/>
                </a:lnTo>
                <a:lnTo>
                  <a:pt x="15539" y="86582"/>
                </a:lnTo>
                <a:lnTo>
                  <a:pt x="15539" y="86582"/>
                </a:lnTo>
                <a:lnTo>
                  <a:pt x="15539" y="83544"/>
                </a:lnTo>
                <a:lnTo>
                  <a:pt x="15539" y="83544"/>
                </a:lnTo>
                <a:lnTo>
                  <a:pt x="15539" y="83544"/>
                </a:lnTo>
                <a:lnTo>
                  <a:pt x="15539" y="83544"/>
                </a:lnTo>
                <a:lnTo>
                  <a:pt x="15539" y="83544"/>
                </a:lnTo>
                <a:lnTo>
                  <a:pt x="15539" y="83544"/>
                </a:lnTo>
                <a:lnTo>
                  <a:pt x="15539" y="80506"/>
                </a:lnTo>
                <a:lnTo>
                  <a:pt x="15539" y="80506"/>
                </a:lnTo>
                <a:lnTo>
                  <a:pt x="15539" y="80506"/>
                </a:lnTo>
                <a:lnTo>
                  <a:pt x="15539" y="80506"/>
                </a:lnTo>
                <a:lnTo>
                  <a:pt x="15539" y="80506"/>
                </a:lnTo>
                <a:lnTo>
                  <a:pt x="15539" y="80506"/>
                </a:lnTo>
                <a:lnTo>
                  <a:pt x="15539" y="80506"/>
                </a:lnTo>
                <a:lnTo>
                  <a:pt x="13812" y="80506"/>
                </a:lnTo>
                <a:lnTo>
                  <a:pt x="13812" y="77468"/>
                </a:lnTo>
                <a:lnTo>
                  <a:pt x="13812" y="77468"/>
                </a:lnTo>
                <a:lnTo>
                  <a:pt x="13812" y="77468"/>
                </a:lnTo>
                <a:lnTo>
                  <a:pt x="13812" y="77468"/>
                </a:lnTo>
                <a:lnTo>
                  <a:pt x="13812" y="77468"/>
                </a:lnTo>
                <a:lnTo>
                  <a:pt x="12086" y="77468"/>
                </a:lnTo>
                <a:lnTo>
                  <a:pt x="12086" y="77468"/>
                </a:lnTo>
                <a:lnTo>
                  <a:pt x="12086" y="77468"/>
                </a:lnTo>
                <a:lnTo>
                  <a:pt x="12086" y="77468"/>
                </a:lnTo>
                <a:lnTo>
                  <a:pt x="9496" y="77468"/>
                </a:lnTo>
                <a:lnTo>
                  <a:pt x="9496" y="77468"/>
                </a:lnTo>
                <a:lnTo>
                  <a:pt x="9496" y="77468"/>
                </a:lnTo>
                <a:lnTo>
                  <a:pt x="9496" y="72911"/>
                </a:lnTo>
                <a:lnTo>
                  <a:pt x="9496" y="72911"/>
                </a:lnTo>
                <a:lnTo>
                  <a:pt x="9496" y="72911"/>
                </a:lnTo>
                <a:lnTo>
                  <a:pt x="7769" y="72911"/>
                </a:lnTo>
                <a:lnTo>
                  <a:pt x="7769" y="72911"/>
                </a:lnTo>
                <a:lnTo>
                  <a:pt x="7769" y="72911"/>
                </a:lnTo>
                <a:lnTo>
                  <a:pt x="7769" y="72911"/>
                </a:lnTo>
                <a:lnTo>
                  <a:pt x="7769" y="69873"/>
                </a:lnTo>
                <a:lnTo>
                  <a:pt x="7769" y="69873"/>
                </a:lnTo>
                <a:lnTo>
                  <a:pt x="7769" y="69873"/>
                </a:lnTo>
                <a:lnTo>
                  <a:pt x="7769" y="69873"/>
                </a:lnTo>
                <a:lnTo>
                  <a:pt x="7769" y="69873"/>
                </a:lnTo>
                <a:lnTo>
                  <a:pt x="7769" y="66835"/>
                </a:lnTo>
                <a:lnTo>
                  <a:pt x="7769" y="66835"/>
                </a:lnTo>
                <a:lnTo>
                  <a:pt x="7769" y="66835"/>
                </a:lnTo>
                <a:lnTo>
                  <a:pt x="7769" y="63797"/>
                </a:lnTo>
                <a:lnTo>
                  <a:pt x="6043" y="63797"/>
                </a:lnTo>
                <a:lnTo>
                  <a:pt x="6043" y="63797"/>
                </a:lnTo>
                <a:lnTo>
                  <a:pt x="6043" y="63797"/>
                </a:lnTo>
                <a:lnTo>
                  <a:pt x="6043" y="63797"/>
                </a:lnTo>
                <a:lnTo>
                  <a:pt x="6043" y="63797"/>
                </a:lnTo>
                <a:lnTo>
                  <a:pt x="6043" y="63797"/>
                </a:lnTo>
                <a:lnTo>
                  <a:pt x="6043" y="60759"/>
                </a:lnTo>
                <a:lnTo>
                  <a:pt x="4316" y="60759"/>
                </a:lnTo>
                <a:lnTo>
                  <a:pt x="4316" y="60759"/>
                </a:lnTo>
                <a:lnTo>
                  <a:pt x="4316" y="60759"/>
                </a:lnTo>
                <a:lnTo>
                  <a:pt x="4316" y="60759"/>
                </a:lnTo>
                <a:lnTo>
                  <a:pt x="4316" y="60759"/>
                </a:lnTo>
                <a:lnTo>
                  <a:pt x="4316" y="60759"/>
                </a:lnTo>
                <a:lnTo>
                  <a:pt x="2589" y="60759"/>
                </a:lnTo>
                <a:lnTo>
                  <a:pt x="2589" y="60759"/>
                </a:lnTo>
                <a:lnTo>
                  <a:pt x="2589" y="56202"/>
                </a:lnTo>
                <a:lnTo>
                  <a:pt x="2589" y="56202"/>
                </a:lnTo>
                <a:lnTo>
                  <a:pt x="2589" y="56202"/>
                </a:lnTo>
                <a:lnTo>
                  <a:pt x="2589" y="56202"/>
                </a:lnTo>
                <a:lnTo>
                  <a:pt x="0" y="56202"/>
                </a:lnTo>
                <a:lnTo>
                  <a:pt x="0" y="53164"/>
                </a:lnTo>
                <a:lnTo>
                  <a:pt x="0" y="53164"/>
                </a:lnTo>
                <a:lnTo>
                  <a:pt x="2589" y="53164"/>
                </a:lnTo>
                <a:lnTo>
                  <a:pt x="2589" y="53164"/>
                </a:lnTo>
                <a:lnTo>
                  <a:pt x="2589" y="53164"/>
                </a:lnTo>
                <a:lnTo>
                  <a:pt x="2589" y="53164"/>
                </a:lnTo>
                <a:lnTo>
                  <a:pt x="4316" y="53164"/>
                </a:lnTo>
                <a:lnTo>
                  <a:pt x="4316" y="53164"/>
                </a:lnTo>
                <a:lnTo>
                  <a:pt x="4316" y="53164"/>
                </a:lnTo>
                <a:lnTo>
                  <a:pt x="4316" y="53164"/>
                </a:lnTo>
                <a:lnTo>
                  <a:pt x="4316" y="53164"/>
                </a:lnTo>
                <a:lnTo>
                  <a:pt x="6043" y="53164"/>
                </a:lnTo>
                <a:lnTo>
                  <a:pt x="6043" y="53164"/>
                </a:lnTo>
                <a:lnTo>
                  <a:pt x="6043" y="53164"/>
                </a:lnTo>
                <a:lnTo>
                  <a:pt x="6043" y="53164"/>
                </a:lnTo>
                <a:lnTo>
                  <a:pt x="6043" y="53164"/>
                </a:lnTo>
                <a:lnTo>
                  <a:pt x="6043" y="53164"/>
                </a:lnTo>
                <a:lnTo>
                  <a:pt x="6043" y="53164"/>
                </a:lnTo>
                <a:lnTo>
                  <a:pt x="6043" y="53164"/>
                </a:lnTo>
                <a:lnTo>
                  <a:pt x="7769" y="53164"/>
                </a:lnTo>
                <a:lnTo>
                  <a:pt x="7769" y="50126"/>
                </a:lnTo>
                <a:lnTo>
                  <a:pt x="7769" y="50126"/>
                </a:lnTo>
                <a:lnTo>
                  <a:pt x="7769" y="50126"/>
                </a:lnTo>
                <a:lnTo>
                  <a:pt x="9496" y="50126"/>
                </a:lnTo>
                <a:lnTo>
                  <a:pt x="9496" y="50126"/>
                </a:lnTo>
                <a:lnTo>
                  <a:pt x="9496" y="53164"/>
                </a:lnTo>
                <a:lnTo>
                  <a:pt x="9496" y="53164"/>
                </a:lnTo>
                <a:lnTo>
                  <a:pt x="9496" y="53164"/>
                </a:lnTo>
                <a:lnTo>
                  <a:pt x="12086" y="53164"/>
                </a:lnTo>
                <a:lnTo>
                  <a:pt x="12086" y="50126"/>
                </a:lnTo>
                <a:lnTo>
                  <a:pt x="12086" y="50126"/>
                </a:lnTo>
                <a:lnTo>
                  <a:pt x="12086" y="50126"/>
                </a:lnTo>
                <a:lnTo>
                  <a:pt x="12086" y="50126"/>
                </a:lnTo>
                <a:lnTo>
                  <a:pt x="13812" y="50126"/>
                </a:lnTo>
                <a:lnTo>
                  <a:pt x="13812" y="50126"/>
                </a:lnTo>
                <a:lnTo>
                  <a:pt x="13812" y="47088"/>
                </a:lnTo>
                <a:lnTo>
                  <a:pt x="13812" y="47088"/>
                </a:lnTo>
                <a:lnTo>
                  <a:pt x="13812" y="47088"/>
                </a:lnTo>
                <a:lnTo>
                  <a:pt x="13812" y="47088"/>
                </a:lnTo>
                <a:lnTo>
                  <a:pt x="13812" y="47088"/>
                </a:lnTo>
                <a:lnTo>
                  <a:pt x="13812" y="47088"/>
                </a:lnTo>
                <a:lnTo>
                  <a:pt x="13812" y="44050"/>
                </a:lnTo>
                <a:lnTo>
                  <a:pt x="13812" y="44050"/>
                </a:lnTo>
                <a:lnTo>
                  <a:pt x="13812" y="44050"/>
                </a:lnTo>
                <a:lnTo>
                  <a:pt x="13812" y="44050"/>
                </a:lnTo>
                <a:lnTo>
                  <a:pt x="13812" y="44050"/>
                </a:lnTo>
                <a:lnTo>
                  <a:pt x="15539" y="44050"/>
                </a:lnTo>
                <a:lnTo>
                  <a:pt x="15539" y="44050"/>
                </a:lnTo>
                <a:lnTo>
                  <a:pt x="15539" y="39493"/>
                </a:lnTo>
                <a:lnTo>
                  <a:pt x="15539" y="39493"/>
                </a:lnTo>
                <a:lnTo>
                  <a:pt x="15539" y="39493"/>
                </a:lnTo>
                <a:lnTo>
                  <a:pt x="15539" y="39493"/>
                </a:lnTo>
                <a:lnTo>
                  <a:pt x="17266" y="39493"/>
                </a:lnTo>
                <a:lnTo>
                  <a:pt x="17266" y="39493"/>
                </a:lnTo>
                <a:lnTo>
                  <a:pt x="15539" y="39493"/>
                </a:lnTo>
                <a:lnTo>
                  <a:pt x="15539" y="36455"/>
                </a:lnTo>
                <a:lnTo>
                  <a:pt x="15539" y="36455"/>
                </a:lnTo>
                <a:lnTo>
                  <a:pt x="17266" y="36455"/>
                </a:lnTo>
                <a:lnTo>
                  <a:pt x="17266" y="36455"/>
                </a:lnTo>
                <a:lnTo>
                  <a:pt x="17266" y="36455"/>
                </a:lnTo>
                <a:lnTo>
                  <a:pt x="17266" y="36455"/>
                </a:lnTo>
                <a:lnTo>
                  <a:pt x="17266" y="33417"/>
                </a:lnTo>
                <a:lnTo>
                  <a:pt x="17266" y="33417"/>
                </a:lnTo>
                <a:lnTo>
                  <a:pt x="18992" y="33417"/>
                </a:lnTo>
                <a:lnTo>
                  <a:pt x="18992" y="33417"/>
                </a:lnTo>
                <a:lnTo>
                  <a:pt x="18992" y="30379"/>
                </a:lnTo>
                <a:lnTo>
                  <a:pt x="18992" y="30379"/>
                </a:lnTo>
                <a:lnTo>
                  <a:pt x="18992" y="30379"/>
                </a:lnTo>
                <a:lnTo>
                  <a:pt x="18992" y="30379"/>
                </a:lnTo>
                <a:lnTo>
                  <a:pt x="18992" y="30379"/>
                </a:lnTo>
                <a:lnTo>
                  <a:pt x="18992" y="30379"/>
                </a:lnTo>
                <a:lnTo>
                  <a:pt x="18992" y="27341"/>
                </a:lnTo>
                <a:lnTo>
                  <a:pt x="21582" y="27341"/>
                </a:lnTo>
                <a:lnTo>
                  <a:pt x="21582" y="27341"/>
                </a:lnTo>
                <a:lnTo>
                  <a:pt x="21582" y="27341"/>
                </a:lnTo>
                <a:lnTo>
                  <a:pt x="21582" y="27341"/>
                </a:lnTo>
                <a:lnTo>
                  <a:pt x="21582" y="22784"/>
                </a:lnTo>
                <a:lnTo>
                  <a:pt x="21582" y="22784"/>
                </a:lnTo>
                <a:lnTo>
                  <a:pt x="21582" y="22784"/>
                </a:lnTo>
                <a:lnTo>
                  <a:pt x="21582" y="22784"/>
                </a:lnTo>
                <a:lnTo>
                  <a:pt x="21582" y="22784"/>
                </a:lnTo>
                <a:lnTo>
                  <a:pt x="23309" y="22784"/>
                </a:lnTo>
                <a:lnTo>
                  <a:pt x="23309" y="22784"/>
                </a:lnTo>
                <a:lnTo>
                  <a:pt x="23309" y="19746"/>
                </a:lnTo>
                <a:lnTo>
                  <a:pt x="23309" y="19746"/>
                </a:lnTo>
                <a:lnTo>
                  <a:pt x="23309" y="19746"/>
                </a:lnTo>
                <a:lnTo>
                  <a:pt x="23309" y="19746"/>
                </a:lnTo>
                <a:lnTo>
                  <a:pt x="23309" y="19746"/>
                </a:lnTo>
                <a:lnTo>
                  <a:pt x="23309" y="19746"/>
                </a:lnTo>
                <a:lnTo>
                  <a:pt x="23309" y="19746"/>
                </a:lnTo>
                <a:lnTo>
                  <a:pt x="23309" y="16708"/>
                </a:lnTo>
                <a:lnTo>
                  <a:pt x="25035" y="16708"/>
                </a:lnTo>
                <a:lnTo>
                  <a:pt x="25035" y="16708"/>
                </a:lnTo>
                <a:lnTo>
                  <a:pt x="25035" y="16708"/>
                </a:lnTo>
                <a:lnTo>
                  <a:pt x="25035" y="16708"/>
                </a:lnTo>
                <a:lnTo>
                  <a:pt x="25035" y="16708"/>
                </a:lnTo>
                <a:lnTo>
                  <a:pt x="25035" y="16708"/>
                </a:lnTo>
                <a:lnTo>
                  <a:pt x="25035" y="13670"/>
                </a:lnTo>
                <a:lnTo>
                  <a:pt x="26762" y="13670"/>
                </a:lnTo>
                <a:lnTo>
                  <a:pt x="26762" y="13670"/>
                </a:lnTo>
                <a:lnTo>
                  <a:pt x="26762" y="13670"/>
                </a:lnTo>
                <a:lnTo>
                  <a:pt x="26762" y="13670"/>
                </a:lnTo>
                <a:lnTo>
                  <a:pt x="26762" y="13670"/>
                </a:lnTo>
                <a:lnTo>
                  <a:pt x="26762" y="13670"/>
                </a:lnTo>
                <a:lnTo>
                  <a:pt x="28489" y="13670"/>
                </a:lnTo>
                <a:lnTo>
                  <a:pt x="28489" y="13670"/>
                </a:lnTo>
                <a:lnTo>
                  <a:pt x="28489" y="13670"/>
                </a:lnTo>
                <a:lnTo>
                  <a:pt x="31079" y="13670"/>
                </a:lnTo>
                <a:lnTo>
                  <a:pt x="31079" y="13670"/>
                </a:lnTo>
                <a:lnTo>
                  <a:pt x="31079" y="13670"/>
                </a:lnTo>
                <a:lnTo>
                  <a:pt x="31079" y="13670"/>
                </a:lnTo>
                <a:lnTo>
                  <a:pt x="31079" y="10632"/>
                </a:lnTo>
                <a:lnTo>
                  <a:pt x="32805" y="10632"/>
                </a:lnTo>
                <a:lnTo>
                  <a:pt x="32805" y="10632"/>
                </a:lnTo>
                <a:lnTo>
                  <a:pt x="32805" y="10632"/>
                </a:lnTo>
                <a:lnTo>
                  <a:pt x="32805" y="10632"/>
                </a:lnTo>
                <a:lnTo>
                  <a:pt x="32805" y="10632"/>
                </a:lnTo>
                <a:lnTo>
                  <a:pt x="32805" y="10632"/>
                </a:lnTo>
                <a:lnTo>
                  <a:pt x="32805" y="6075"/>
                </a:lnTo>
                <a:lnTo>
                  <a:pt x="34532" y="6075"/>
                </a:lnTo>
                <a:lnTo>
                  <a:pt x="34532" y="6075"/>
                </a:lnTo>
                <a:lnTo>
                  <a:pt x="34532" y="6075"/>
                </a:lnTo>
                <a:lnTo>
                  <a:pt x="34532" y="6075"/>
                </a:lnTo>
                <a:lnTo>
                  <a:pt x="36258" y="6075"/>
                </a:lnTo>
                <a:lnTo>
                  <a:pt x="36258" y="6075"/>
                </a:lnTo>
                <a:lnTo>
                  <a:pt x="36258" y="6075"/>
                </a:lnTo>
                <a:lnTo>
                  <a:pt x="36258" y="3037"/>
                </a:lnTo>
                <a:lnTo>
                  <a:pt x="36258" y="3037"/>
                </a:lnTo>
                <a:lnTo>
                  <a:pt x="36258" y="3037"/>
                </a:lnTo>
                <a:lnTo>
                  <a:pt x="36258" y="3037"/>
                </a:lnTo>
                <a:lnTo>
                  <a:pt x="37985" y="3037"/>
                </a:lnTo>
                <a:lnTo>
                  <a:pt x="37985" y="3037"/>
                </a:lnTo>
                <a:lnTo>
                  <a:pt x="37985" y="3037"/>
                </a:lnTo>
                <a:lnTo>
                  <a:pt x="37985" y="3037"/>
                </a:lnTo>
                <a:lnTo>
                  <a:pt x="37985" y="6075"/>
                </a:lnTo>
                <a:lnTo>
                  <a:pt x="37985" y="6075"/>
                </a:lnTo>
                <a:lnTo>
                  <a:pt x="37985" y="6075"/>
                </a:lnTo>
                <a:lnTo>
                  <a:pt x="40575" y="6075"/>
                </a:lnTo>
                <a:lnTo>
                  <a:pt x="40575" y="6075"/>
                </a:lnTo>
                <a:lnTo>
                  <a:pt x="40575" y="6075"/>
                </a:lnTo>
                <a:lnTo>
                  <a:pt x="40575" y="6075"/>
                </a:lnTo>
                <a:lnTo>
                  <a:pt x="42302" y="6075"/>
                </a:lnTo>
                <a:lnTo>
                  <a:pt x="42302" y="6075"/>
                </a:lnTo>
                <a:lnTo>
                  <a:pt x="42302" y="6075"/>
                </a:lnTo>
                <a:lnTo>
                  <a:pt x="42302" y="6075"/>
                </a:lnTo>
                <a:lnTo>
                  <a:pt x="42302" y="6075"/>
                </a:lnTo>
                <a:lnTo>
                  <a:pt x="44028" y="6075"/>
                </a:lnTo>
                <a:lnTo>
                  <a:pt x="44028" y="6075"/>
                </a:lnTo>
                <a:lnTo>
                  <a:pt x="44028" y="6075"/>
                </a:lnTo>
                <a:lnTo>
                  <a:pt x="44028" y="6075"/>
                </a:lnTo>
                <a:lnTo>
                  <a:pt x="45755" y="6075"/>
                </a:lnTo>
                <a:lnTo>
                  <a:pt x="45755" y="6075"/>
                </a:lnTo>
                <a:lnTo>
                  <a:pt x="45755" y="6075"/>
                </a:lnTo>
                <a:lnTo>
                  <a:pt x="45755" y="6075"/>
                </a:lnTo>
                <a:lnTo>
                  <a:pt x="47482" y="6075"/>
                </a:lnTo>
                <a:lnTo>
                  <a:pt x="47482" y="6075"/>
                </a:lnTo>
                <a:lnTo>
                  <a:pt x="47482" y="6075"/>
                </a:lnTo>
                <a:lnTo>
                  <a:pt x="47482" y="6075"/>
                </a:lnTo>
                <a:lnTo>
                  <a:pt x="47482" y="10632"/>
                </a:lnTo>
                <a:lnTo>
                  <a:pt x="50071" y="10632"/>
                </a:lnTo>
                <a:lnTo>
                  <a:pt x="50071" y="10632"/>
                </a:lnTo>
                <a:lnTo>
                  <a:pt x="50071" y="10632"/>
                </a:lnTo>
                <a:lnTo>
                  <a:pt x="50071" y="10632"/>
                </a:lnTo>
                <a:lnTo>
                  <a:pt x="50071" y="10632"/>
                </a:lnTo>
                <a:lnTo>
                  <a:pt x="51798" y="10632"/>
                </a:lnTo>
                <a:lnTo>
                  <a:pt x="51798" y="10632"/>
                </a:lnTo>
                <a:lnTo>
                  <a:pt x="51798" y="10632"/>
                </a:lnTo>
                <a:lnTo>
                  <a:pt x="51798" y="10632"/>
                </a:lnTo>
                <a:lnTo>
                  <a:pt x="53525" y="10632"/>
                </a:lnTo>
                <a:lnTo>
                  <a:pt x="53525" y="6075"/>
                </a:lnTo>
                <a:lnTo>
                  <a:pt x="53525" y="6075"/>
                </a:lnTo>
                <a:lnTo>
                  <a:pt x="53525" y="6075"/>
                </a:lnTo>
                <a:lnTo>
                  <a:pt x="53525" y="6075"/>
                </a:lnTo>
                <a:lnTo>
                  <a:pt x="55251" y="6075"/>
                </a:lnTo>
                <a:lnTo>
                  <a:pt x="55251" y="6075"/>
                </a:lnTo>
                <a:lnTo>
                  <a:pt x="55251" y="10632"/>
                </a:lnTo>
                <a:lnTo>
                  <a:pt x="55251" y="10632"/>
                </a:lnTo>
                <a:lnTo>
                  <a:pt x="55251" y="10632"/>
                </a:lnTo>
                <a:lnTo>
                  <a:pt x="55251" y="10632"/>
                </a:lnTo>
                <a:lnTo>
                  <a:pt x="55251" y="10632"/>
                </a:lnTo>
                <a:lnTo>
                  <a:pt x="56978" y="10632"/>
                </a:lnTo>
                <a:lnTo>
                  <a:pt x="56978" y="10632"/>
                </a:lnTo>
                <a:lnTo>
                  <a:pt x="56978" y="13670"/>
                </a:lnTo>
                <a:lnTo>
                  <a:pt x="56978" y="13670"/>
                </a:lnTo>
                <a:lnTo>
                  <a:pt x="59568" y="13670"/>
                </a:lnTo>
                <a:lnTo>
                  <a:pt x="59568" y="13670"/>
                </a:lnTo>
                <a:lnTo>
                  <a:pt x="59568" y="13670"/>
                </a:lnTo>
                <a:lnTo>
                  <a:pt x="59568" y="13670"/>
                </a:lnTo>
                <a:lnTo>
                  <a:pt x="59568" y="13670"/>
                </a:lnTo>
                <a:lnTo>
                  <a:pt x="59568" y="13670"/>
                </a:lnTo>
                <a:lnTo>
                  <a:pt x="61294" y="13670"/>
                </a:lnTo>
                <a:lnTo>
                  <a:pt x="61294" y="13670"/>
                </a:lnTo>
                <a:lnTo>
                  <a:pt x="61294" y="13670"/>
                </a:lnTo>
                <a:lnTo>
                  <a:pt x="61294" y="13670"/>
                </a:lnTo>
                <a:lnTo>
                  <a:pt x="61294" y="13670"/>
                </a:lnTo>
                <a:lnTo>
                  <a:pt x="61294" y="13670"/>
                </a:lnTo>
                <a:lnTo>
                  <a:pt x="63021" y="13670"/>
                </a:lnTo>
                <a:lnTo>
                  <a:pt x="63021" y="10632"/>
                </a:lnTo>
                <a:lnTo>
                  <a:pt x="63021" y="10632"/>
                </a:lnTo>
                <a:lnTo>
                  <a:pt x="63021" y="10632"/>
                </a:lnTo>
                <a:lnTo>
                  <a:pt x="63021" y="10632"/>
                </a:lnTo>
                <a:lnTo>
                  <a:pt x="63021" y="10632"/>
                </a:lnTo>
                <a:lnTo>
                  <a:pt x="64748" y="10632"/>
                </a:lnTo>
                <a:lnTo>
                  <a:pt x="64748" y="10632"/>
                </a:lnTo>
                <a:lnTo>
                  <a:pt x="64748" y="10632"/>
                </a:lnTo>
                <a:lnTo>
                  <a:pt x="64748" y="10632"/>
                </a:lnTo>
                <a:lnTo>
                  <a:pt x="66474" y="10632"/>
                </a:lnTo>
                <a:lnTo>
                  <a:pt x="66474" y="10632"/>
                </a:lnTo>
                <a:lnTo>
                  <a:pt x="66474" y="10632"/>
                </a:lnTo>
                <a:lnTo>
                  <a:pt x="66474" y="10632"/>
                </a:lnTo>
                <a:lnTo>
                  <a:pt x="66474" y="6075"/>
                </a:lnTo>
                <a:lnTo>
                  <a:pt x="69064" y="6075"/>
                </a:lnTo>
                <a:lnTo>
                  <a:pt x="69064" y="10632"/>
                </a:lnTo>
                <a:lnTo>
                  <a:pt x="69064" y="10632"/>
                </a:lnTo>
                <a:lnTo>
                  <a:pt x="69064" y="10632"/>
                </a:lnTo>
                <a:lnTo>
                  <a:pt x="70791" y="10632"/>
                </a:lnTo>
                <a:lnTo>
                  <a:pt x="70791" y="6075"/>
                </a:lnTo>
                <a:lnTo>
                  <a:pt x="70791" y="6075"/>
                </a:lnTo>
                <a:lnTo>
                  <a:pt x="70791" y="6075"/>
                </a:lnTo>
                <a:lnTo>
                  <a:pt x="70791" y="6075"/>
                </a:lnTo>
                <a:lnTo>
                  <a:pt x="72517" y="6075"/>
                </a:lnTo>
                <a:lnTo>
                  <a:pt x="72517" y="6075"/>
                </a:lnTo>
                <a:lnTo>
                  <a:pt x="72517" y="6075"/>
                </a:lnTo>
                <a:lnTo>
                  <a:pt x="72517" y="6075"/>
                </a:lnTo>
                <a:lnTo>
                  <a:pt x="72517" y="6075"/>
                </a:lnTo>
                <a:lnTo>
                  <a:pt x="72517" y="6075"/>
                </a:lnTo>
                <a:lnTo>
                  <a:pt x="74244" y="6075"/>
                </a:lnTo>
                <a:lnTo>
                  <a:pt x="74244" y="6075"/>
                </a:lnTo>
                <a:lnTo>
                  <a:pt x="74244" y="6075"/>
                </a:lnTo>
                <a:lnTo>
                  <a:pt x="74244" y="6075"/>
                </a:lnTo>
                <a:lnTo>
                  <a:pt x="74244" y="6075"/>
                </a:lnTo>
                <a:lnTo>
                  <a:pt x="75971" y="6075"/>
                </a:lnTo>
                <a:lnTo>
                  <a:pt x="75971" y="3037"/>
                </a:lnTo>
                <a:lnTo>
                  <a:pt x="75971" y="3037"/>
                </a:lnTo>
                <a:lnTo>
                  <a:pt x="75971" y="3037"/>
                </a:lnTo>
                <a:lnTo>
                  <a:pt x="75971" y="3037"/>
                </a:lnTo>
                <a:lnTo>
                  <a:pt x="75971" y="3037"/>
                </a:lnTo>
                <a:lnTo>
                  <a:pt x="75971" y="0"/>
                </a:lnTo>
                <a:lnTo>
                  <a:pt x="75971" y="0"/>
                </a:lnTo>
                <a:lnTo>
                  <a:pt x="78561" y="0"/>
                </a:lnTo>
                <a:lnTo>
                  <a:pt x="78561" y="0"/>
                </a:lnTo>
                <a:lnTo>
                  <a:pt x="78561" y="0"/>
                </a:lnTo>
                <a:lnTo>
                  <a:pt x="78561" y="0"/>
                </a:lnTo>
                <a:lnTo>
                  <a:pt x="80287" y="0"/>
                </a:lnTo>
                <a:lnTo>
                  <a:pt x="80287" y="0"/>
                </a:lnTo>
                <a:lnTo>
                  <a:pt x="80287"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45" name="Shape 745"/>
          <p:cNvSpPr/>
          <p:nvPr/>
        </p:nvSpPr>
        <p:spPr>
          <a:xfrm>
            <a:off x="4736310" y="3044827"/>
            <a:ext cx="165497" cy="125412"/>
          </a:xfrm>
          <a:custGeom>
            <a:avLst/>
            <a:gdLst/>
            <a:ahLst/>
            <a:cxnLst/>
            <a:rect l="0" t="0" r="0" b="0"/>
            <a:pathLst>
              <a:path w="120000" h="120000" extrusionOk="0">
                <a:moveTo>
                  <a:pt x="80287" y="0"/>
                </a:moveTo>
                <a:lnTo>
                  <a:pt x="80287" y="0"/>
                </a:lnTo>
                <a:lnTo>
                  <a:pt x="82014" y="0"/>
                </a:lnTo>
                <a:lnTo>
                  <a:pt x="82014" y="0"/>
                </a:lnTo>
                <a:lnTo>
                  <a:pt x="82014" y="0"/>
                </a:lnTo>
                <a:lnTo>
                  <a:pt x="82014" y="0"/>
                </a:lnTo>
                <a:lnTo>
                  <a:pt x="83741" y="0"/>
                </a:lnTo>
                <a:lnTo>
                  <a:pt x="83741" y="0"/>
                </a:lnTo>
                <a:lnTo>
                  <a:pt x="83741" y="0"/>
                </a:lnTo>
                <a:lnTo>
                  <a:pt x="83741" y="0"/>
                </a:lnTo>
                <a:lnTo>
                  <a:pt x="83741" y="3037"/>
                </a:lnTo>
                <a:lnTo>
                  <a:pt x="83741" y="3037"/>
                </a:lnTo>
                <a:lnTo>
                  <a:pt x="85467" y="3037"/>
                </a:lnTo>
                <a:lnTo>
                  <a:pt x="85467" y="3037"/>
                </a:lnTo>
                <a:lnTo>
                  <a:pt x="85467" y="3037"/>
                </a:lnTo>
                <a:lnTo>
                  <a:pt x="85467" y="3037"/>
                </a:lnTo>
                <a:lnTo>
                  <a:pt x="85467" y="6075"/>
                </a:lnTo>
                <a:lnTo>
                  <a:pt x="85467" y="6075"/>
                </a:lnTo>
                <a:lnTo>
                  <a:pt x="85467" y="6075"/>
                </a:lnTo>
                <a:lnTo>
                  <a:pt x="88057" y="6075"/>
                </a:lnTo>
                <a:lnTo>
                  <a:pt x="88057" y="6075"/>
                </a:lnTo>
                <a:lnTo>
                  <a:pt x="88057" y="10632"/>
                </a:lnTo>
                <a:lnTo>
                  <a:pt x="88057" y="10632"/>
                </a:lnTo>
                <a:lnTo>
                  <a:pt x="88057" y="10632"/>
                </a:lnTo>
                <a:lnTo>
                  <a:pt x="88057" y="10632"/>
                </a:lnTo>
                <a:lnTo>
                  <a:pt x="88057" y="10632"/>
                </a:lnTo>
                <a:lnTo>
                  <a:pt x="88057" y="13670"/>
                </a:lnTo>
                <a:lnTo>
                  <a:pt x="88057" y="13670"/>
                </a:lnTo>
                <a:lnTo>
                  <a:pt x="88057" y="13670"/>
                </a:lnTo>
                <a:lnTo>
                  <a:pt x="88057" y="13670"/>
                </a:lnTo>
                <a:lnTo>
                  <a:pt x="88057" y="16708"/>
                </a:lnTo>
                <a:lnTo>
                  <a:pt x="89784" y="16708"/>
                </a:lnTo>
                <a:lnTo>
                  <a:pt x="89784" y="16708"/>
                </a:lnTo>
                <a:lnTo>
                  <a:pt x="89784" y="16708"/>
                </a:lnTo>
                <a:lnTo>
                  <a:pt x="89784" y="16708"/>
                </a:lnTo>
                <a:lnTo>
                  <a:pt x="89784" y="16708"/>
                </a:lnTo>
                <a:lnTo>
                  <a:pt x="89784" y="19746"/>
                </a:lnTo>
                <a:lnTo>
                  <a:pt x="91510" y="19746"/>
                </a:lnTo>
                <a:lnTo>
                  <a:pt x="91510" y="19746"/>
                </a:lnTo>
                <a:lnTo>
                  <a:pt x="91510" y="19746"/>
                </a:lnTo>
                <a:lnTo>
                  <a:pt x="91510" y="19746"/>
                </a:lnTo>
                <a:lnTo>
                  <a:pt x="91510" y="19746"/>
                </a:lnTo>
                <a:lnTo>
                  <a:pt x="91510" y="19746"/>
                </a:lnTo>
                <a:lnTo>
                  <a:pt x="91510" y="19746"/>
                </a:lnTo>
                <a:lnTo>
                  <a:pt x="91510" y="22784"/>
                </a:lnTo>
                <a:lnTo>
                  <a:pt x="91510" y="22784"/>
                </a:lnTo>
                <a:lnTo>
                  <a:pt x="93237" y="22784"/>
                </a:lnTo>
                <a:lnTo>
                  <a:pt x="93237" y="22784"/>
                </a:lnTo>
                <a:lnTo>
                  <a:pt x="93237" y="22784"/>
                </a:lnTo>
                <a:lnTo>
                  <a:pt x="93237" y="22784"/>
                </a:lnTo>
                <a:lnTo>
                  <a:pt x="93237" y="22784"/>
                </a:lnTo>
                <a:lnTo>
                  <a:pt x="93237" y="27341"/>
                </a:lnTo>
                <a:lnTo>
                  <a:pt x="93237" y="27341"/>
                </a:lnTo>
                <a:lnTo>
                  <a:pt x="94964" y="27341"/>
                </a:lnTo>
                <a:lnTo>
                  <a:pt x="94964" y="27341"/>
                </a:lnTo>
                <a:lnTo>
                  <a:pt x="94964" y="30379"/>
                </a:lnTo>
                <a:lnTo>
                  <a:pt x="94964" y="30379"/>
                </a:lnTo>
                <a:lnTo>
                  <a:pt x="94964" y="30379"/>
                </a:lnTo>
                <a:lnTo>
                  <a:pt x="94964" y="30379"/>
                </a:lnTo>
                <a:lnTo>
                  <a:pt x="97553" y="30379"/>
                </a:lnTo>
                <a:lnTo>
                  <a:pt x="97553" y="30379"/>
                </a:lnTo>
                <a:lnTo>
                  <a:pt x="97553" y="30379"/>
                </a:lnTo>
                <a:lnTo>
                  <a:pt x="97553" y="30379"/>
                </a:lnTo>
                <a:lnTo>
                  <a:pt x="97553" y="33417"/>
                </a:lnTo>
                <a:lnTo>
                  <a:pt x="97553" y="33417"/>
                </a:lnTo>
                <a:lnTo>
                  <a:pt x="97553" y="33417"/>
                </a:lnTo>
                <a:lnTo>
                  <a:pt x="99280" y="33417"/>
                </a:lnTo>
                <a:lnTo>
                  <a:pt x="99280" y="33417"/>
                </a:lnTo>
                <a:lnTo>
                  <a:pt x="99280" y="36455"/>
                </a:lnTo>
                <a:lnTo>
                  <a:pt x="99280" y="36455"/>
                </a:lnTo>
                <a:lnTo>
                  <a:pt x="99280" y="36455"/>
                </a:lnTo>
                <a:lnTo>
                  <a:pt x="99280" y="36455"/>
                </a:lnTo>
                <a:lnTo>
                  <a:pt x="99280" y="36455"/>
                </a:lnTo>
                <a:lnTo>
                  <a:pt x="99280" y="39493"/>
                </a:lnTo>
                <a:lnTo>
                  <a:pt x="99280" y="39493"/>
                </a:lnTo>
                <a:lnTo>
                  <a:pt x="99280" y="39493"/>
                </a:lnTo>
                <a:lnTo>
                  <a:pt x="99280" y="39493"/>
                </a:lnTo>
                <a:lnTo>
                  <a:pt x="101007" y="39493"/>
                </a:lnTo>
                <a:lnTo>
                  <a:pt x="101007" y="44050"/>
                </a:lnTo>
                <a:lnTo>
                  <a:pt x="101007" y="44050"/>
                </a:lnTo>
                <a:lnTo>
                  <a:pt x="99280" y="44050"/>
                </a:lnTo>
                <a:lnTo>
                  <a:pt x="99280" y="44050"/>
                </a:lnTo>
                <a:lnTo>
                  <a:pt x="99280" y="47088"/>
                </a:lnTo>
                <a:lnTo>
                  <a:pt x="101007" y="47088"/>
                </a:lnTo>
                <a:lnTo>
                  <a:pt x="101007" y="47088"/>
                </a:lnTo>
                <a:lnTo>
                  <a:pt x="101007" y="47088"/>
                </a:lnTo>
                <a:lnTo>
                  <a:pt x="99280" y="47088"/>
                </a:lnTo>
                <a:lnTo>
                  <a:pt x="99280" y="50126"/>
                </a:lnTo>
                <a:lnTo>
                  <a:pt x="99280" y="50126"/>
                </a:lnTo>
                <a:lnTo>
                  <a:pt x="99280" y="50126"/>
                </a:lnTo>
                <a:lnTo>
                  <a:pt x="99280" y="50126"/>
                </a:lnTo>
                <a:lnTo>
                  <a:pt x="99280" y="50126"/>
                </a:lnTo>
                <a:lnTo>
                  <a:pt x="99280" y="53164"/>
                </a:lnTo>
                <a:lnTo>
                  <a:pt x="99280" y="53164"/>
                </a:lnTo>
                <a:lnTo>
                  <a:pt x="99280" y="53164"/>
                </a:lnTo>
                <a:lnTo>
                  <a:pt x="99280" y="53164"/>
                </a:lnTo>
                <a:lnTo>
                  <a:pt x="99280" y="53164"/>
                </a:lnTo>
                <a:lnTo>
                  <a:pt x="99280" y="53164"/>
                </a:lnTo>
                <a:lnTo>
                  <a:pt x="99280" y="56202"/>
                </a:lnTo>
                <a:lnTo>
                  <a:pt x="99280" y="56202"/>
                </a:lnTo>
                <a:lnTo>
                  <a:pt x="99280" y="56202"/>
                </a:lnTo>
                <a:lnTo>
                  <a:pt x="99280" y="56202"/>
                </a:lnTo>
                <a:lnTo>
                  <a:pt x="99280" y="56202"/>
                </a:lnTo>
                <a:lnTo>
                  <a:pt x="99280" y="60759"/>
                </a:lnTo>
                <a:lnTo>
                  <a:pt x="99280" y="60759"/>
                </a:lnTo>
                <a:lnTo>
                  <a:pt x="99280" y="60759"/>
                </a:lnTo>
                <a:lnTo>
                  <a:pt x="99280" y="63797"/>
                </a:lnTo>
                <a:lnTo>
                  <a:pt x="99280" y="63797"/>
                </a:lnTo>
                <a:lnTo>
                  <a:pt x="99280" y="63797"/>
                </a:lnTo>
                <a:lnTo>
                  <a:pt x="99280" y="63797"/>
                </a:lnTo>
                <a:lnTo>
                  <a:pt x="99280" y="66835"/>
                </a:lnTo>
                <a:lnTo>
                  <a:pt x="99280" y="66835"/>
                </a:lnTo>
                <a:lnTo>
                  <a:pt x="99280" y="66835"/>
                </a:lnTo>
                <a:lnTo>
                  <a:pt x="99280" y="66835"/>
                </a:lnTo>
                <a:lnTo>
                  <a:pt x="99280" y="69873"/>
                </a:lnTo>
                <a:lnTo>
                  <a:pt x="99280" y="69873"/>
                </a:lnTo>
                <a:lnTo>
                  <a:pt x="99280" y="69873"/>
                </a:lnTo>
                <a:lnTo>
                  <a:pt x="99280" y="69873"/>
                </a:lnTo>
                <a:lnTo>
                  <a:pt x="99280" y="69873"/>
                </a:lnTo>
                <a:lnTo>
                  <a:pt x="99280" y="72911"/>
                </a:lnTo>
                <a:lnTo>
                  <a:pt x="101007" y="72911"/>
                </a:lnTo>
                <a:lnTo>
                  <a:pt x="101007" y="72911"/>
                </a:lnTo>
                <a:lnTo>
                  <a:pt x="101007" y="72911"/>
                </a:lnTo>
                <a:lnTo>
                  <a:pt x="101007" y="72911"/>
                </a:lnTo>
                <a:lnTo>
                  <a:pt x="101007" y="72911"/>
                </a:lnTo>
                <a:lnTo>
                  <a:pt x="101007" y="77468"/>
                </a:lnTo>
                <a:lnTo>
                  <a:pt x="102733" y="77468"/>
                </a:lnTo>
                <a:lnTo>
                  <a:pt x="102733" y="77468"/>
                </a:lnTo>
                <a:lnTo>
                  <a:pt x="102733" y="77468"/>
                </a:lnTo>
                <a:lnTo>
                  <a:pt x="102733" y="77468"/>
                </a:lnTo>
                <a:lnTo>
                  <a:pt x="102733" y="77468"/>
                </a:lnTo>
                <a:lnTo>
                  <a:pt x="102733" y="77468"/>
                </a:lnTo>
                <a:lnTo>
                  <a:pt x="104460" y="77468"/>
                </a:lnTo>
                <a:lnTo>
                  <a:pt x="104460" y="77468"/>
                </a:lnTo>
                <a:lnTo>
                  <a:pt x="104460" y="77468"/>
                </a:lnTo>
                <a:lnTo>
                  <a:pt x="104460" y="77468"/>
                </a:lnTo>
                <a:lnTo>
                  <a:pt x="107050" y="77468"/>
                </a:lnTo>
                <a:lnTo>
                  <a:pt x="107050" y="77468"/>
                </a:lnTo>
                <a:lnTo>
                  <a:pt x="107050" y="77468"/>
                </a:lnTo>
                <a:lnTo>
                  <a:pt x="107050" y="77468"/>
                </a:lnTo>
                <a:lnTo>
                  <a:pt x="107050" y="77468"/>
                </a:lnTo>
                <a:lnTo>
                  <a:pt x="108776" y="77468"/>
                </a:lnTo>
                <a:lnTo>
                  <a:pt x="108776" y="77468"/>
                </a:lnTo>
                <a:lnTo>
                  <a:pt x="108776" y="77468"/>
                </a:lnTo>
                <a:lnTo>
                  <a:pt x="108776" y="77468"/>
                </a:lnTo>
                <a:lnTo>
                  <a:pt x="108776" y="77468"/>
                </a:lnTo>
                <a:lnTo>
                  <a:pt x="108776" y="77468"/>
                </a:lnTo>
                <a:lnTo>
                  <a:pt x="110503" y="77468"/>
                </a:lnTo>
                <a:lnTo>
                  <a:pt x="110503" y="77468"/>
                </a:lnTo>
                <a:lnTo>
                  <a:pt x="110503" y="77468"/>
                </a:lnTo>
                <a:lnTo>
                  <a:pt x="110503" y="72911"/>
                </a:lnTo>
                <a:lnTo>
                  <a:pt x="110503" y="72911"/>
                </a:lnTo>
                <a:lnTo>
                  <a:pt x="112230" y="72911"/>
                </a:lnTo>
                <a:lnTo>
                  <a:pt x="112230" y="72911"/>
                </a:lnTo>
                <a:lnTo>
                  <a:pt x="112230" y="72911"/>
                </a:lnTo>
                <a:lnTo>
                  <a:pt x="112230" y="72911"/>
                </a:lnTo>
                <a:lnTo>
                  <a:pt x="113956" y="72911"/>
                </a:lnTo>
                <a:lnTo>
                  <a:pt x="113956" y="72911"/>
                </a:lnTo>
                <a:lnTo>
                  <a:pt x="113956" y="72911"/>
                </a:lnTo>
                <a:lnTo>
                  <a:pt x="113956" y="72911"/>
                </a:lnTo>
                <a:lnTo>
                  <a:pt x="113956" y="72911"/>
                </a:lnTo>
                <a:lnTo>
                  <a:pt x="113956" y="72911"/>
                </a:lnTo>
                <a:lnTo>
                  <a:pt x="116546" y="72911"/>
                </a:lnTo>
                <a:lnTo>
                  <a:pt x="116546" y="72911"/>
                </a:lnTo>
                <a:lnTo>
                  <a:pt x="116546" y="72911"/>
                </a:lnTo>
                <a:lnTo>
                  <a:pt x="116546" y="72911"/>
                </a:lnTo>
                <a:lnTo>
                  <a:pt x="116546" y="72911"/>
                </a:lnTo>
                <a:lnTo>
                  <a:pt x="118273" y="72911"/>
                </a:lnTo>
                <a:lnTo>
                  <a:pt x="118273" y="77468"/>
                </a:lnTo>
                <a:lnTo>
                  <a:pt x="118273" y="77468"/>
                </a:lnTo>
                <a:lnTo>
                  <a:pt x="118273" y="77468"/>
                </a:lnTo>
                <a:lnTo>
                  <a:pt x="118273" y="77468"/>
                </a:lnTo>
                <a:lnTo>
                  <a:pt x="118273" y="77468"/>
                </a:lnTo>
                <a:lnTo>
                  <a:pt x="118273" y="77468"/>
                </a:lnTo>
                <a:lnTo>
                  <a:pt x="118273" y="80506"/>
                </a:lnTo>
                <a:lnTo>
                  <a:pt x="118273" y="80506"/>
                </a:lnTo>
                <a:lnTo>
                  <a:pt x="118273" y="80506"/>
                </a:lnTo>
                <a:lnTo>
                  <a:pt x="120000" y="80506"/>
                </a:lnTo>
                <a:lnTo>
                  <a:pt x="120000" y="80506"/>
                </a:lnTo>
                <a:lnTo>
                  <a:pt x="118273" y="80506"/>
                </a:lnTo>
                <a:lnTo>
                  <a:pt x="118273" y="83544"/>
                </a:lnTo>
                <a:lnTo>
                  <a:pt x="118273" y="83544"/>
                </a:lnTo>
                <a:lnTo>
                  <a:pt x="118273" y="83544"/>
                </a:lnTo>
                <a:lnTo>
                  <a:pt x="118273" y="86582"/>
                </a:lnTo>
                <a:lnTo>
                  <a:pt x="118273" y="86582"/>
                </a:lnTo>
                <a:lnTo>
                  <a:pt x="118273" y="86582"/>
                </a:lnTo>
                <a:lnTo>
                  <a:pt x="118273" y="86582"/>
                </a:lnTo>
                <a:lnTo>
                  <a:pt x="118273" y="86582"/>
                </a:lnTo>
                <a:lnTo>
                  <a:pt x="118273" y="89620"/>
                </a:lnTo>
                <a:lnTo>
                  <a:pt x="118273" y="89620"/>
                </a:lnTo>
                <a:lnTo>
                  <a:pt x="116546" y="89620"/>
                </a:lnTo>
                <a:lnTo>
                  <a:pt x="116546" y="89620"/>
                </a:lnTo>
                <a:lnTo>
                  <a:pt x="116546" y="89620"/>
                </a:lnTo>
                <a:lnTo>
                  <a:pt x="116546" y="89620"/>
                </a:lnTo>
                <a:lnTo>
                  <a:pt x="116546" y="89620"/>
                </a:lnTo>
                <a:lnTo>
                  <a:pt x="113956" y="89620"/>
                </a:lnTo>
                <a:lnTo>
                  <a:pt x="113956" y="89620"/>
                </a:lnTo>
                <a:lnTo>
                  <a:pt x="113956" y="89620"/>
                </a:lnTo>
                <a:lnTo>
                  <a:pt x="113956" y="89620"/>
                </a:lnTo>
                <a:lnTo>
                  <a:pt x="112230" y="89620"/>
                </a:lnTo>
                <a:lnTo>
                  <a:pt x="112230" y="89620"/>
                </a:lnTo>
                <a:lnTo>
                  <a:pt x="112230" y="89620"/>
                </a:lnTo>
                <a:lnTo>
                  <a:pt x="112230" y="89620"/>
                </a:lnTo>
                <a:lnTo>
                  <a:pt x="110503" y="89620"/>
                </a:lnTo>
                <a:lnTo>
                  <a:pt x="110503" y="89620"/>
                </a:lnTo>
                <a:lnTo>
                  <a:pt x="110503" y="94177"/>
                </a:lnTo>
                <a:lnTo>
                  <a:pt x="110503" y="94177"/>
                </a:lnTo>
                <a:lnTo>
                  <a:pt x="110503" y="94177"/>
                </a:lnTo>
                <a:lnTo>
                  <a:pt x="110503" y="94177"/>
                </a:lnTo>
                <a:lnTo>
                  <a:pt x="110503" y="94177"/>
                </a:lnTo>
                <a:lnTo>
                  <a:pt x="108776" y="94177"/>
                </a:lnTo>
                <a:lnTo>
                  <a:pt x="108776" y="97215"/>
                </a:lnTo>
                <a:lnTo>
                  <a:pt x="108776" y="97215"/>
                </a:lnTo>
                <a:lnTo>
                  <a:pt x="108776" y="97215"/>
                </a:lnTo>
                <a:lnTo>
                  <a:pt x="108776" y="97215"/>
                </a:lnTo>
                <a:lnTo>
                  <a:pt x="108776" y="97215"/>
                </a:lnTo>
                <a:lnTo>
                  <a:pt x="108776" y="100253"/>
                </a:lnTo>
                <a:lnTo>
                  <a:pt x="108776" y="100253"/>
                </a:lnTo>
                <a:lnTo>
                  <a:pt x="107050" y="100253"/>
                </a:lnTo>
                <a:lnTo>
                  <a:pt x="107050" y="100253"/>
                </a:lnTo>
                <a:lnTo>
                  <a:pt x="107050" y="100253"/>
                </a:lnTo>
                <a:lnTo>
                  <a:pt x="107050" y="100253"/>
                </a:lnTo>
                <a:lnTo>
                  <a:pt x="107050" y="103291"/>
                </a:lnTo>
                <a:lnTo>
                  <a:pt x="107050" y="103291"/>
                </a:lnTo>
                <a:lnTo>
                  <a:pt x="104460" y="103291"/>
                </a:lnTo>
                <a:lnTo>
                  <a:pt x="104460" y="103291"/>
                </a:lnTo>
                <a:lnTo>
                  <a:pt x="104460" y="103291"/>
                </a:lnTo>
                <a:lnTo>
                  <a:pt x="107050" y="103291"/>
                </a:lnTo>
                <a:lnTo>
                  <a:pt x="107050" y="106329"/>
                </a:lnTo>
                <a:lnTo>
                  <a:pt x="107050" y="106329"/>
                </a:lnTo>
                <a:lnTo>
                  <a:pt x="107050" y="106329"/>
                </a:lnTo>
                <a:lnTo>
                  <a:pt x="107050" y="110886"/>
                </a:lnTo>
                <a:lnTo>
                  <a:pt x="107050" y="110886"/>
                </a:lnTo>
                <a:lnTo>
                  <a:pt x="107050" y="110886"/>
                </a:lnTo>
                <a:lnTo>
                  <a:pt x="107050" y="113924"/>
                </a:lnTo>
                <a:lnTo>
                  <a:pt x="104460" y="113924"/>
                </a:lnTo>
                <a:lnTo>
                  <a:pt x="104460" y="113924"/>
                </a:lnTo>
                <a:lnTo>
                  <a:pt x="104460" y="113924"/>
                </a:lnTo>
                <a:lnTo>
                  <a:pt x="104460" y="116962"/>
                </a:lnTo>
                <a:lnTo>
                  <a:pt x="104460" y="116962"/>
                </a:lnTo>
                <a:lnTo>
                  <a:pt x="104460" y="116962"/>
                </a:lnTo>
                <a:lnTo>
                  <a:pt x="104460" y="116962"/>
                </a:lnTo>
                <a:lnTo>
                  <a:pt x="104460" y="116962"/>
                </a:lnTo>
                <a:lnTo>
                  <a:pt x="104460" y="116962"/>
                </a:lnTo>
                <a:lnTo>
                  <a:pt x="104460" y="116962"/>
                </a:lnTo>
                <a:lnTo>
                  <a:pt x="102733" y="116962"/>
                </a:lnTo>
                <a:lnTo>
                  <a:pt x="102733" y="116962"/>
                </a:lnTo>
                <a:lnTo>
                  <a:pt x="102733" y="116962"/>
                </a:lnTo>
                <a:lnTo>
                  <a:pt x="102733" y="116962"/>
                </a:lnTo>
                <a:lnTo>
                  <a:pt x="101007" y="116962"/>
                </a:lnTo>
                <a:lnTo>
                  <a:pt x="101007" y="116962"/>
                </a:lnTo>
                <a:lnTo>
                  <a:pt x="101007" y="116962"/>
                </a:lnTo>
                <a:lnTo>
                  <a:pt x="101007" y="116962"/>
                </a:lnTo>
                <a:lnTo>
                  <a:pt x="99280" y="116962"/>
                </a:lnTo>
                <a:lnTo>
                  <a:pt x="99280" y="116962"/>
                </a:lnTo>
                <a:lnTo>
                  <a:pt x="99280" y="116962"/>
                </a:lnTo>
                <a:lnTo>
                  <a:pt x="99280" y="113924"/>
                </a:lnTo>
                <a:lnTo>
                  <a:pt x="99280" y="113924"/>
                </a:lnTo>
                <a:lnTo>
                  <a:pt x="97553" y="113924"/>
                </a:lnTo>
                <a:lnTo>
                  <a:pt x="97553" y="113924"/>
                </a:lnTo>
                <a:lnTo>
                  <a:pt x="97553" y="113924"/>
                </a:lnTo>
                <a:lnTo>
                  <a:pt x="97553" y="113924"/>
                </a:lnTo>
                <a:lnTo>
                  <a:pt x="97553" y="113924"/>
                </a:lnTo>
                <a:lnTo>
                  <a:pt x="97553" y="110886"/>
                </a:lnTo>
                <a:lnTo>
                  <a:pt x="97553" y="110886"/>
                </a:lnTo>
                <a:lnTo>
                  <a:pt x="97553" y="110886"/>
                </a:lnTo>
                <a:lnTo>
                  <a:pt x="94964" y="110886"/>
                </a:lnTo>
                <a:lnTo>
                  <a:pt x="94964" y="110886"/>
                </a:lnTo>
                <a:lnTo>
                  <a:pt x="94964" y="110886"/>
                </a:lnTo>
                <a:lnTo>
                  <a:pt x="94964" y="110886"/>
                </a:lnTo>
                <a:lnTo>
                  <a:pt x="93237" y="110886"/>
                </a:lnTo>
                <a:lnTo>
                  <a:pt x="93237" y="110886"/>
                </a:lnTo>
                <a:lnTo>
                  <a:pt x="93237" y="110886"/>
                </a:lnTo>
                <a:lnTo>
                  <a:pt x="93237" y="110886"/>
                </a:lnTo>
                <a:lnTo>
                  <a:pt x="93237" y="110886"/>
                </a:lnTo>
                <a:lnTo>
                  <a:pt x="93237" y="110886"/>
                </a:lnTo>
                <a:lnTo>
                  <a:pt x="91510" y="110886"/>
                </a:lnTo>
                <a:lnTo>
                  <a:pt x="91510" y="110886"/>
                </a:lnTo>
                <a:lnTo>
                  <a:pt x="91510" y="110886"/>
                </a:lnTo>
                <a:lnTo>
                  <a:pt x="91510" y="110886"/>
                </a:lnTo>
                <a:lnTo>
                  <a:pt x="89784" y="110886"/>
                </a:lnTo>
                <a:lnTo>
                  <a:pt x="89784" y="110886"/>
                </a:lnTo>
                <a:lnTo>
                  <a:pt x="89784" y="106329"/>
                </a:lnTo>
                <a:lnTo>
                  <a:pt x="89784" y="106329"/>
                </a:lnTo>
                <a:lnTo>
                  <a:pt x="88057" y="106329"/>
                </a:lnTo>
                <a:lnTo>
                  <a:pt x="88057" y="106329"/>
                </a:lnTo>
                <a:lnTo>
                  <a:pt x="88057" y="106329"/>
                </a:lnTo>
                <a:lnTo>
                  <a:pt x="88057" y="106329"/>
                </a:lnTo>
                <a:lnTo>
                  <a:pt x="88057" y="106329"/>
                </a:lnTo>
                <a:lnTo>
                  <a:pt x="88057" y="106329"/>
                </a:lnTo>
                <a:lnTo>
                  <a:pt x="85467" y="106329"/>
                </a:lnTo>
                <a:lnTo>
                  <a:pt x="85467" y="106329"/>
                </a:lnTo>
                <a:lnTo>
                  <a:pt x="85467" y="106329"/>
                </a:lnTo>
                <a:lnTo>
                  <a:pt x="85467" y="106329"/>
                </a:lnTo>
                <a:lnTo>
                  <a:pt x="85467" y="106329"/>
                </a:lnTo>
                <a:lnTo>
                  <a:pt x="83741" y="106329"/>
                </a:lnTo>
                <a:lnTo>
                  <a:pt x="83741" y="106329"/>
                </a:lnTo>
                <a:lnTo>
                  <a:pt x="83741" y="106329"/>
                </a:lnTo>
                <a:lnTo>
                  <a:pt x="82014" y="106329"/>
                </a:lnTo>
                <a:lnTo>
                  <a:pt x="82014" y="106329"/>
                </a:lnTo>
                <a:lnTo>
                  <a:pt x="82014" y="106329"/>
                </a:lnTo>
                <a:lnTo>
                  <a:pt x="82014" y="106329"/>
                </a:lnTo>
                <a:lnTo>
                  <a:pt x="82014" y="106329"/>
                </a:lnTo>
                <a:lnTo>
                  <a:pt x="80287" y="106329"/>
                </a:lnTo>
                <a:lnTo>
                  <a:pt x="80287" y="106329"/>
                </a:lnTo>
                <a:lnTo>
                  <a:pt x="80287" y="106329"/>
                </a:lnTo>
                <a:lnTo>
                  <a:pt x="80287" y="106329"/>
                </a:lnTo>
                <a:lnTo>
                  <a:pt x="80287" y="110886"/>
                </a:lnTo>
                <a:lnTo>
                  <a:pt x="78561" y="110886"/>
                </a:lnTo>
                <a:lnTo>
                  <a:pt x="78561" y="110886"/>
                </a:lnTo>
                <a:lnTo>
                  <a:pt x="78561" y="110886"/>
                </a:lnTo>
                <a:lnTo>
                  <a:pt x="75971" y="110886"/>
                </a:lnTo>
                <a:lnTo>
                  <a:pt x="75971" y="110886"/>
                </a:lnTo>
                <a:lnTo>
                  <a:pt x="75971" y="110886"/>
                </a:lnTo>
                <a:lnTo>
                  <a:pt x="75971" y="110886"/>
                </a:lnTo>
                <a:lnTo>
                  <a:pt x="75971" y="110886"/>
                </a:lnTo>
                <a:lnTo>
                  <a:pt x="74244" y="110886"/>
                </a:lnTo>
                <a:lnTo>
                  <a:pt x="74244" y="110886"/>
                </a:lnTo>
                <a:lnTo>
                  <a:pt x="74244" y="110886"/>
                </a:lnTo>
                <a:lnTo>
                  <a:pt x="74244" y="110886"/>
                </a:lnTo>
                <a:lnTo>
                  <a:pt x="72517" y="110886"/>
                </a:lnTo>
                <a:lnTo>
                  <a:pt x="72517" y="113924"/>
                </a:lnTo>
                <a:lnTo>
                  <a:pt x="72517" y="113924"/>
                </a:lnTo>
                <a:lnTo>
                  <a:pt x="72517" y="113924"/>
                </a:lnTo>
                <a:lnTo>
                  <a:pt x="72517" y="113924"/>
                </a:lnTo>
                <a:lnTo>
                  <a:pt x="72517" y="113924"/>
                </a:lnTo>
                <a:lnTo>
                  <a:pt x="72517" y="113924"/>
                </a:lnTo>
                <a:lnTo>
                  <a:pt x="70791" y="113924"/>
                </a:lnTo>
                <a:lnTo>
                  <a:pt x="70791" y="116962"/>
                </a:lnTo>
                <a:lnTo>
                  <a:pt x="70791" y="116962"/>
                </a:lnTo>
                <a:lnTo>
                  <a:pt x="70791" y="116962"/>
                </a:lnTo>
                <a:lnTo>
                  <a:pt x="70791" y="116962"/>
                </a:lnTo>
                <a:lnTo>
                  <a:pt x="70791" y="116962"/>
                </a:lnTo>
                <a:lnTo>
                  <a:pt x="70791" y="116962"/>
                </a:lnTo>
                <a:lnTo>
                  <a:pt x="69064" y="116962"/>
                </a:lnTo>
                <a:lnTo>
                  <a:pt x="69064" y="116962"/>
                </a:lnTo>
                <a:lnTo>
                  <a:pt x="69064" y="116962"/>
                </a:lnTo>
                <a:lnTo>
                  <a:pt x="69064" y="120000"/>
                </a:lnTo>
                <a:lnTo>
                  <a:pt x="66474" y="120000"/>
                </a:lnTo>
                <a:lnTo>
                  <a:pt x="66474" y="120000"/>
                </a:lnTo>
                <a:lnTo>
                  <a:pt x="66474" y="120000"/>
                </a:lnTo>
                <a:lnTo>
                  <a:pt x="66474" y="120000"/>
                </a:lnTo>
                <a:lnTo>
                  <a:pt x="64748" y="120000"/>
                </a:lnTo>
                <a:lnTo>
                  <a:pt x="64748" y="120000"/>
                </a:lnTo>
                <a:lnTo>
                  <a:pt x="64748" y="120000"/>
                </a:lnTo>
                <a:lnTo>
                  <a:pt x="64748" y="120000"/>
                </a:lnTo>
                <a:lnTo>
                  <a:pt x="64748" y="120000"/>
                </a:lnTo>
                <a:lnTo>
                  <a:pt x="64748" y="120000"/>
                </a:lnTo>
                <a:lnTo>
                  <a:pt x="63021" y="120000"/>
                </a:lnTo>
                <a:lnTo>
                  <a:pt x="63021" y="120000"/>
                </a:lnTo>
                <a:lnTo>
                  <a:pt x="63021" y="116962"/>
                </a:lnTo>
                <a:lnTo>
                  <a:pt x="63021" y="116962"/>
                </a:lnTo>
                <a:lnTo>
                  <a:pt x="61294" y="116962"/>
                </a:lnTo>
                <a:lnTo>
                  <a:pt x="61294" y="116962"/>
                </a:lnTo>
                <a:lnTo>
                  <a:pt x="61294" y="116962"/>
                </a:lnTo>
                <a:lnTo>
                  <a:pt x="61294" y="116962"/>
                </a:lnTo>
                <a:lnTo>
                  <a:pt x="59568" y="116962"/>
                </a:lnTo>
                <a:lnTo>
                  <a:pt x="59568" y="116962"/>
                </a:lnTo>
                <a:lnTo>
                  <a:pt x="59568" y="116962"/>
                </a:lnTo>
                <a:lnTo>
                  <a:pt x="59568" y="116962"/>
                </a:lnTo>
                <a:lnTo>
                  <a:pt x="59568" y="116962"/>
                </a:lnTo>
                <a:lnTo>
                  <a:pt x="59568" y="116962"/>
                </a:lnTo>
                <a:lnTo>
                  <a:pt x="56978" y="116962"/>
                </a:lnTo>
                <a:lnTo>
                  <a:pt x="56978" y="116962"/>
                </a:lnTo>
                <a:lnTo>
                  <a:pt x="56978" y="116962"/>
                </a:lnTo>
                <a:lnTo>
                  <a:pt x="55251" y="116962"/>
                </a:lnTo>
                <a:lnTo>
                  <a:pt x="55251" y="116962"/>
                </a:lnTo>
                <a:lnTo>
                  <a:pt x="55251" y="116962"/>
                </a:lnTo>
                <a:lnTo>
                  <a:pt x="55251" y="116962"/>
                </a:lnTo>
                <a:lnTo>
                  <a:pt x="55251" y="116962"/>
                </a:lnTo>
                <a:lnTo>
                  <a:pt x="53525" y="116962"/>
                </a:lnTo>
                <a:lnTo>
                  <a:pt x="53525" y="116962"/>
                </a:lnTo>
                <a:lnTo>
                  <a:pt x="53525" y="116962"/>
                </a:lnTo>
                <a:lnTo>
                  <a:pt x="53525" y="116962"/>
                </a:lnTo>
                <a:lnTo>
                  <a:pt x="53525" y="116962"/>
                </a:lnTo>
                <a:lnTo>
                  <a:pt x="51798" y="116962"/>
                </a:lnTo>
                <a:lnTo>
                  <a:pt x="51798" y="116962"/>
                </a:lnTo>
                <a:lnTo>
                  <a:pt x="51798" y="116962"/>
                </a:lnTo>
                <a:lnTo>
                  <a:pt x="50071" y="116962"/>
                </a:lnTo>
                <a:lnTo>
                  <a:pt x="50071" y="116962"/>
                </a:lnTo>
                <a:lnTo>
                  <a:pt x="50071" y="116962"/>
                </a:lnTo>
                <a:lnTo>
                  <a:pt x="50071" y="116962"/>
                </a:lnTo>
                <a:lnTo>
                  <a:pt x="47482" y="116962"/>
                </a:lnTo>
                <a:lnTo>
                  <a:pt x="47482" y="116962"/>
                </a:lnTo>
                <a:lnTo>
                  <a:pt x="47482" y="116962"/>
                </a:lnTo>
                <a:lnTo>
                  <a:pt x="47482" y="116962"/>
                </a:lnTo>
                <a:lnTo>
                  <a:pt x="47482" y="116962"/>
                </a:lnTo>
                <a:lnTo>
                  <a:pt x="45755" y="116962"/>
                </a:lnTo>
                <a:lnTo>
                  <a:pt x="45755" y="116962"/>
                </a:lnTo>
                <a:lnTo>
                  <a:pt x="45755" y="116962"/>
                </a:lnTo>
                <a:lnTo>
                  <a:pt x="45755" y="116962"/>
                </a:lnTo>
                <a:lnTo>
                  <a:pt x="44028" y="116962"/>
                </a:lnTo>
                <a:lnTo>
                  <a:pt x="44028" y="116962"/>
                </a:lnTo>
                <a:lnTo>
                  <a:pt x="44028" y="113924"/>
                </a:lnTo>
                <a:lnTo>
                  <a:pt x="44028" y="113924"/>
                </a:lnTo>
                <a:lnTo>
                  <a:pt x="44028" y="116962"/>
                </a:lnTo>
                <a:lnTo>
                  <a:pt x="44028" y="116962"/>
                </a:lnTo>
                <a:lnTo>
                  <a:pt x="42302" y="116962"/>
                </a:lnTo>
                <a:lnTo>
                  <a:pt x="42302" y="116962"/>
                </a:lnTo>
                <a:lnTo>
                  <a:pt x="42302" y="113924"/>
                </a:lnTo>
                <a:lnTo>
                  <a:pt x="42302" y="113924"/>
                </a:lnTo>
                <a:lnTo>
                  <a:pt x="42302" y="113924"/>
                </a:lnTo>
                <a:lnTo>
                  <a:pt x="40575" y="113924"/>
                </a:lnTo>
                <a:lnTo>
                  <a:pt x="40575" y="113924"/>
                </a:lnTo>
                <a:lnTo>
                  <a:pt x="40575" y="113924"/>
                </a:lnTo>
                <a:lnTo>
                  <a:pt x="40575" y="113924"/>
                </a:lnTo>
                <a:lnTo>
                  <a:pt x="37985" y="113924"/>
                </a:lnTo>
                <a:lnTo>
                  <a:pt x="37985" y="113924"/>
                </a:lnTo>
                <a:lnTo>
                  <a:pt x="37985" y="113924"/>
                </a:lnTo>
                <a:lnTo>
                  <a:pt x="37985" y="113924"/>
                </a:lnTo>
                <a:lnTo>
                  <a:pt x="37985" y="113924"/>
                </a:lnTo>
                <a:lnTo>
                  <a:pt x="36258" y="113924"/>
                </a:lnTo>
                <a:lnTo>
                  <a:pt x="36258" y="113924"/>
                </a:lnTo>
                <a:lnTo>
                  <a:pt x="36258" y="116962"/>
                </a:lnTo>
                <a:lnTo>
                  <a:pt x="36258" y="116962"/>
                </a:lnTo>
                <a:lnTo>
                  <a:pt x="36258" y="116962"/>
                </a:lnTo>
                <a:lnTo>
                  <a:pt x="34532" y="116962"/>
                </a:lnTo>
                <a:lnTo>
                  <a:pt x="34532" y="113924"/>
                </a:lnTo>
                <a:lnTo>
                  <a:pt x="34532" y="113924"/>
                </a:lnTo>
                <a:lnTo>
                  <a:pt x="34532" y="113924"/>
                </a:lnTo>
                <a:lnTo>
                  <a:pt x="32805" y="113924"/>
                </a:lnTo>
                <a:lnTo>
                  <a:pt x="32805" y="113924"/>
                </a:lnTo>
                <a:lnTo>
                  <a:pt x="32805" y="113924"/>
                </a:lnTo>
                <a:lnTo>
                  <a:pt x="32805" y="113924"/>
                </a:lnTo>
                <a:lnTo>
                  <a:pt x="32805" y="113924"/>
                </a:lnTo>
                <a:lnTo>
                  <a:pt x="32805" y="110886"/>
                </a:lnTo>
                <a:lnTo>
                  <a:pt x="32805" y="110886"/>
                </a:lnTo>
                <a:lnTo>
                  <a:pt x="34532" y="110886"/>
                </a:lnTo>
                <a:lnTo>
                  <a:pt x="34532" y="110886"/>
                </a:lnTo>
                <a:lnTo>
                  <a:pt x="34532" y="110886"/>
                </a:lnTo>
                <a:lnTo>
                  <a:pt x="34532" y="110886"/>
                </a:lnTo>
                <a:lnTo>
                  <a:pt x="36258" y="110886"/>
                </a:lnTo>
                <a:lnTo>
                  <a:pt x="36258" y="106329"/>
                </a:lnTo>
                <a:lnTo>
                  <a:pt x="34532" y="106329"/>
                </a:lnTo>
                <a:lnTo>
                  <a:pt x="34532" y="106329"/>
                </a:lnTo>
                <a:lnTo>
                  <a:pt x="34532" y="106329"/>
                </a:lnTo>
                <a:lnTo>
                  <a:pt x="34532" y="106329"/>
                </a:lnTo>
                <a:lnTo>
                  <a:pt x="32805" y="106329"/>
                </a:lnTo>
                <a:lnTo>
                  <a:pt x="32805" y="106329"/>
                </a:lnTo>
                <a:lnTo>
                  <a:pt x="32805" y="106329"/>
                </a:lnTo>
                <a:lnTo>
                  <a:pt x="32805" y="106329"/>
                </a:lnTo>
                <a:lnTo>
                  <a:pt x="32805" y="103291"/>
                </a:lnTo>
                <a:lnTo>
                  <a:pt x="32805" y="103291"/>
                </a:lnTo>
                <a:lnTo>
                  <a:pt x="31079" y="103291"/>
                </a:lnTo>
                <a:lnTo>
                  <a:pt x="31079" y="103291"/>
                </a:lnTo>
                <a:lnTo>
                  <a:pt x="31079" y="103291"/>
                </a:lnTo>
                <a:lnTo>
                  <a:pt x="31079" y="103291"/>
                </a:lnTo>
                <a:lnTo>
                  <a:pt x="31079" y="103291"/>
                </a:lnTo>
                <a:lnTo>
                  <a:pt x="31079" y="103291"/>
                </a:lnTo>
                <a:lnTo>
                  <a:pt x="28489" y="103291"/>
                </a:lnTo>
                <a:lnTo>
                  <a:pt x="28489" y="100253"/>
                </a:lnTo>
                <a:lnTo>
                  <a:pt x="28489" y="100253"/>
                </a:lnTo>
                <a:lnTo>
                  <a:pt x="28489" y="100253"/>
                </a:lnTo>
                <a:lnTo>
                  <a:pt x="28489" y="100253"/>
                </a:lnTo>
                <a:lnTo>
                  <a:pt x="28489" y="100253"/>
                </a:lnTo>
                <a:lnTo>
                  <a:pt x="28489" y="97215"/>
                </a:lnTo>
                <a:lnTo>
                  <a:pt x="28489" y="97215"/>
                </a:lnTo>
                <a:lnTo>
                  <a:pt x="28489" y="97215"/>
                </a:lnTo>
                <a:lnTo>
                  <a:pt x="28489" y="97215"/>
                </a:lnTo>
                <a:lnTo>
                  <a:pt x="28489" y="97215"/>
                </a:lnTo>
                <a:lnTo>
                  <a:pt x="31079" y="97215"/>
                </a:lnTo>
                <a:lnTo>
                  <a:pt x="31079" y="97215"/>
                </a:lnTo>
                <a:lnTo>
                  <a:pt x="31079" y="97215"/>
                </a:lnTo>
                <a:lnTo>
                  <a:pt x="31079" y="97215"/>
                </a:lnTo>
                <a:lnTo>
                  <a:pt x="31079" y="97215"/>
                </a:lnTo>
                <a:lnTo>
                  <a:pt x="32805" y="97215"/>
                </a:lnTo>
                <a:lnTo>
                  <a:pt x="32805" y="97215"/>
                </a:lnTo>
                <a:lnTo>
                  <a:pt x="32805" y="94177"/>
                </a:lnTo>
                <a:lnTo>
                  <a:pt x="31079" y="94177"/>
                </a:lnTo>
                <a:lnTo>
                  <a:pt x="31079" y="94177"/>
                </a:lnTo>
                <a:lnTo>
                  <a:pt x="31079" y="94177"/>
                </a:lnTo>
                <a:lnTo>
                  <a:pt x="31079" y="94177"/>
                </a:lnTo>
                <a:lnTo>
                  <a:pt x="31079" y="94177"/>
                </a:lnTo>
                <a:lnTo>
                  <a:pt x="28489" y="94177"/>
                </a:lnTo>
                <a:lnTo>
                  <a:pt x="28489" y="94177"/>
                </a:lnTo>
                <a:lnTo>
                  <a:pt x="28489" y="94177"/>
                </a:lnTo>
                <a:lnTo>
                  <a:pt x="28489" y="89620"/>
                </a:lnTo>
                <a:lnTo>
                  <a:pt x="28489" y="89620"/>
                </a:lnTo>
                <a:lnTo>
                  <a:pt x="26762" y="89620"/>
                </a:lnTo>
                <a:lnTo>
                  <a:pt x="26762" y="94177"/>
                </a:lnTo>
                <a:lnTo>
                  <a:pt x="26762" y="94177"/>
                </a:lnTo>
                <a:lnTo>
                  <a:pt x="26762" y="94177"/>
                </a:lnTo>
                <a:lnTo>
                  <a:pt x="26762" y="94177"/>
                </a:lnTo>
                <a:lnTo>
                  <a:pt x="26762" y="94177"/>
                </a:lnTo>
                <a:lnTo>
                  <a:pt x="25035" y="94177"/>
                </a:lnTo>
                <a:lnTo>
                  <a:pt x="25035" y="94177"/>
                </a:lnTo>
                <a:lnTo>
                  <a:pt x="25035" y="97215"/>
                </a:lnTo>
                <a:lnTo>
                  <a:pt x="25035" y="97215"/>
                </a:lnTo>
                <a:lnTo>
                  <a:pt x="25035" y="97215"/>
                </a:lnTo>
                <a:lnTo>
                  <a:pt x="25035" y="97215"/>
                </a:lnTo>
                <a:lnTo>
                  <a:pt x="25035" y="97215"/>
                </a:lnTo>
                <a:lnTo>
                  <a:pt x="25035" y="97215"/>
                </a:lnTo>
                <a:lnTo>
                  <a:pt x="23309" y="97215"/>
                </a:lnTo>
                <a:lnTo>
                  <a:pt x="23309" y="97215"/>
                </a:lnTo>
                <a:lnTo>
                  <a:pt x="23309" y="97215"/>
                </a:lnTo>
                <a:lnTo>
                  <a:pt x="23309" y="97215"/>
                </a:lnTo>
                <a:lnTo>
                  <a:pt x="23309" y="94177"/>
                </a:lnTo>
                <a:lnTo>
                  <a:pt x="23309" y="94177"/>
                </a:lnTo>
                <a:lnTo>
                  <a:pt x="23309" y="94177"/>
                </a:lnTo>
                <a:lnTo>
                  <a:pt x="21582" y="94177"/>
                </a:lnTo>
                <a:lnTo>
                  <a:pt x="21582" y="94177"/>
                </a:lnTo>
                <a:lnTo>
                  <a:pt x="21582" y="94177"/>
                </a:lnTo>
                <a:lnTo>
                  <a:pt x="21582" y="94177"/>
                </a:lnTo>
                <a:lnTo>
                  <a:pt x="21582" y="94177"/>
                </a:lnTo>
                <a:lnTo>
                  <a:pt x="18992" y="94177"/>
                </a:lnTo>
                <a:lnTo>
                  <a:pt x="18992" y="94177"/>
                </a:lnTo>
                <a:lnTo>
                  <a:pt x="18992" y="94177"/>
                </a:lnTo>
                <a:lnTo>
                  <a:pt x="18992" y="94177"/>
                </a:lnTo>
                <a:lnTo>
                  <a:pt x="17266" y="94177"/>
                </a:lnTo>
                <a:lnTo>
                  <a:pt x="17266" y="89620"/>
                </a:lnTo>
                <a:lnTo>
                  <a:pt x="17266" y="89620"/>
                </a:lnTo>
                <a:lnTo>
                  <a:pt x="17266" y="89620"/>
                </a:lnTo>
                <a:lnTo>
                  <a:pt x="17266" y="89620"/>
                </a:lnTo>
                <a:lnTo>
                  <a:pt x="15539" y="89620"/>
                </a:lnTo>
                <a:lnTo>
                  <a:pt x="15539" y="89620"/>
                </a:lnTo>
                <a:lnTo>
                  <a:pt x="15539" y="89620"/>
                </a:lnTo>
                <a:lnTo>
                  <a:pt x="15539" y="89620"/>
                </a:lnTo>
                <a:lnTo>
                  <a:pt x="15539" y="89620"/>
                </a:lnTo>
                <a:lnTo>
                  <a:pt x="15539" y="89620"/>
                </a:lnTo>
                <a:lnTo>
                  <a:pt x="15539" y="89620"/>
                </a:lnTo>
                <a:lnTo>
                  <a:pt x="15539" y="86582"/>
                </a:lnTo>
                <a:lnTo>
                  <a:pt x="15539" y="86582"/>
                </a:lnTo>
                <a:lnTo>
                  <a:pt x="15539" y="86582"/>
                </a:lnTo>
                <a:lnTo>
                  <a:pt x="15539" y="86582"/>
                </a:lnTo>
                <a:lnTo>
                  <a:pt x="15539" y="86582"/>
                </a:lnTo>
                <a:lnTo>
                  <a:pt x="17266" y="86582"/>
                </a:lnTo>
                <a:lnTo>
                  <a:pt x="17266" y="86582"/>
                </a:lnTo>
                <a:lnTo>
                  <a:pt x="15539" y="86582"/>
                </a:lnTo>
                <a:lnTo>
                  <a:pt x="15539" y="86582"/>
                </a:lnTo>
                <a:lnTo>
                  <a:pt x="15539" y="86582"/>
                </a:lnTo>
                <a:lnTo>
                  <a:pt x="15539" y="86582"/>
                </a:lnTo>
                <a:lnTo>
                  <a:pt x="15539" y="83544"/>
                </a:lnTo>
                <a:lnTo>
                  <a:pt x="15539" y="83544"/>
                </a:lnTo>
                <a:lnTo>
                  <a:pt x="15539" y="83544"/>
                </a:lnTo>
                <a:lnTo>
                  <a:pt x="15539" y="83544"/>
                </a:lnTo>
                <a:lnTo>
                  <a:pt x="15539" y="83544"/>
                </a:lnTo>
                <a:lnTo>
                  <a:pt x="15539" y="83544"/>
                </a:lnTo>
                <a:lnTo>
                  <a:pt x="15539" y="80506"/>
                </a:lnTo>
                <a:lnTo>
                  <a:pt x="15539" y="80506"/>
                </a:lnTo>
                <a:lnTo>
                  <a:pt x="15539" y="80506"/>
                </a:lnTo>
                <a:lnTo>
                  <a:pt x="15539" y="80506"/>
                </a:lnTo>
                <a:lnTo>
                  <a:pt x="15539" y="80506"/>
                </a:lnTo>
                <a:lnTo>
                  <a:pt x="15539" y="80506"/>
                </a:lnTo>
                <a:lnTo>
                  <a:pt x="15539" y="80506"/>
                </a:lnTo>
                <a:lnTo>
                  <a:pt x="13812" y="80506"/>
                </a:lnTo>
                <a:lnTo>
                  <a:pt x="13812" y="77468"/>
                </a:lnTo>
                <a:lnTo>
                  <a:pt x="13812" y="77468"/>
                </a:lnTo>
                <a:lnTo>
                  <a:pt x="13812" y="77468"/>
                </a:lnTo>
                <a:lnTo>
                  <a:pt x="13812" y="77468"/>
                </a:lnTo>
                <a:lnTo>
                  <a:pt x="13812" y="77468"/>
                </a:lnTo>
                <a:lnTo>
                  <a:pt x="12086" y="77468"/>
                </a:lnTo>
                <a:lnTo>
                  <a:pt x="12086" y="77468"/>
                </a:lnTo>
                <a:lnTo>
                  <a:pt x="12086" y="77468"/>
                </a:lnTo>
                <a:lnTo>
                  <a:pt x="12086" y="77468"/>
                </a:lnTo>
                <a:lnTo>
                  <a:pt x="9496" y="77468"/>
                </a:lnTo>
                <a:lnTo>
                  <a:pt x="9496" y="77468"/>
                </a:lnTo>
                <a:lnTo>
                  <a:pt x="9496" y="77468"/>
                </a:lnTo>
                <a:lnTo>
                  <a:pt x="9496" y="72911"/>
                </a:lnTo>
                <a:lnTo>
                  <a:pt x="9496" y="72911"/>
                </a:lnTo>
                <a:lnTo>
                  <a:pt x="9496" y="72911"/>
                </a:lnTo>
                <a:lnTo>
                  <a:pt x="7769" y="72911"/>
                </a:lnTo>
                <a:lnTo>
                  <a:pt x="7769" y="72911"/>
                </a:lnTo>
                <a:lnTo>
                  <a:pt x="7769" y="72911"/>
                </a:lnTo>
                <a:lnTo>
                  <a:pt x="7769" y="72911"/>
                </a:lnTo>
                <a:lnTo>
                  <a:pt x="7769" y="69873"/>
                </a:lnTo>
                <a:lnTo>
                  <a:pt x="7769" y="69873"/>
                </a:lnTo>
                <a:lnTo>
                  <a:pt x="7769" y="69873"/>
                </a:lnTo>
                <a:lnTo>
                  <a:pt x="7769" y="69873"/>
                </a:lnTo>
                <a:lnTo>
                  <a:pt x="7769" y="69873"/>
                </a:lnTo>
                <a:lnTo>
                  <a:pt x="7769" y="66835"/>
                </a:lnTo>
                <a:lnTo>
                  <a:pt x="7769" y="66835"/>
                </a:lnTo>
                <a:lnTo>
                  <a:pt x="7769" y="66835"/>
                </a:lnTo>
                <a:lnTo>
                  <a:pt x="7769" y="63797"/>
                </a:lnTo>
                <a:lnTo>
                  <a:pt x="6043" y="63797"/>
                </a:lnTo>
                <a:lnTo>
                  <a:pt x="6043" y="63797"/>
                </a:lnTo>
                <a:lnTo>
                  <a:pt x="6043" y="63797"/>
                </a:lnTo>
                <a:lnTo>
                  <a:pt x="6043" y="63797"/>
                </a:lnTo>
                <a:lnTo>
                  <a:pt x="6043" y="63797"/>
                </a:lnTo>
                <a:lnTo>
                  <a:pt x="6043" y="63797"/>
                </a:lnTo>
                <a:lnTo>
                  <a:pt x="6043" y="60759"/>
                </a:lnTo>
                <a:lnTo>
                  <a:pt x="4316" y="60759"/>
                </a:lnTo>
                <a:lnTo>
                  <a:pt x="4316" y="60759"/>
                </a:lnTo>
                <a:lnTo>
                  <a:pt x="4316" y="60759"/>
                </a:lnTo>
                <a:lnTo>
                  <a:pt x="4316" y="60759"/>
                </a:lnTo>
                <a:lnTo>
                  <a:pt x="4316" y="60759"/>
                </a:lnTo>
                <a:lnTo>
                  <a:pt x="4316" y="60759"/>
                </a:lnTo>
                <a:lnTo>
                  <a:pt x="2589" y="60759"/>
                </a:lnTo>
                <a:lnTo>
                  <a:pt x="2589" y="60759"/>
                </a:lnTo>
                <a:lnTo>
                  <a:pt x="2589" y="56202"/>
                </a:lnTo>
                <a:lnTo>
                  <a:pt x="2589" y="56202"/>
                </a:lnTo>
                <a:lnTo>
                  <a:pt x="2589" y="56202"/>
                </a:lnTo>
                <a:lnTo>
                  <a:pt x="2589" y="56202"/>
                </a:lnTo>
                <a:lnTo>
                  <a:pt x="0" y="56202"/>
                </a:lnTo>
                <a:lnTo>
                  <a:pt x="0" y="53164"/>
                </a:lnTo>
                <a:lnTo>
                  <a:pt x="0" y="53164"/>
                </a:lnTo>
                <a:lnTo>
                  <a:pt x="2589" y="53164"/>
                </a:lnTo>
                <a:lnTo>
                  <a:pt x="2589" y="53164"/>
                </a:lnTo>
                <a:lnTo>
                  <a:pt x="2589" y="53164"/>
                </a:lnTo>
                <a:lnTo>
                  <a:pt x="2589" y="53164"/>
                </a:lnTo>
                <a:lnTo>
                  <a:pt x="4316" y="53164"/>
                </a:lnTo>
                <a:lnTo>
                  <a:pt x="4316" y="53164"/>
                </a:lnTo>
                <a:lnTo>
                  <a:pt x="4316" y="53164"/>
                </a:lnTo>
                <a:lnTo>
                  <a:pt x="4316" y="53164"/>
                </a:lnTo>
                <a:lnTo>
                  <a:pt x="4316" y="53164"/>
                </a:lnTo>
                <a:lnTo>
                  <a:pt x="6043" y="53164"/>
                </a:lnTo>
                <a:lnTo>
                  <a:pt x="6043" y="53164"/>
                </a:lnTo>
                <a:lnTo>
                  <a:pt x="6043" y="53164"/>
                </a:lnTo>
                <a:lnTo>
                  <a:pt x="6043" y="53164"/>
                </a:lnTo>
                <a:lnTo>
                  <a:pt x="6043" y="53164"/>
                </a:lnTo>
                <a:lnTo>
                  <a:pt x="6043" y="53164"/>
                </a:lnTo>
                <a:lnTo>
                  <a:pt x="6043" y="53164"/>
                </a:lnTo>
                <a:lnTo>
                  <a:pt x="6043" y="53164"/>
                </a:lnTo>
                <a:lnTo>
                  <a:pt x="7769" y="53164"/>
                </a:lnTo>
                <a:lnTo>
                  <a:pt x="7769" y="50126"/>
                </a:lnTo>
                <a:lnTo>
                  <a:pt x="7769" y="50126"/>
                </a:lnTo>
                <a:lnTo>
                  <a:pt x="7769" y="50126"/>
                </a:lnTo>
                <a:lnTo>
                  <a:pt x="9496" y="50126"/>
                </a:lnTo>
                <a:lnTo>
                  <a:pt x="9496" y="50126"/>
                </a:lnTo>
                <a:lnTo>
                  <a:pt x="9496" y="53164"/>
                </a:lnTo>
                <a:lnTo>
                  <a:pt x="9496" y="53164"/>
                </a:lnTo>
                <a:lnTo>
                  <a:pt x="9496" y="53164"/>
                </a:lnTo>
                <a:lnTo>
                  <a:pt x="12086" y="53164"/>
                </a:lnTo>
                <a:lnTo>
                  <a:pt x="12086" y="50126"/>
                </a:lnTo>
                <a:lnTo>
                  <a:pt x="12086" y="50126"/>
                </a:lnTo>
                <a:lnTo>
                  <a:pt x="12086" y="50126"/>
                </a:lnTo>
                <a:lnTo>
                  <a:pt x="12086" y="50126"/>
                </a:lnTo>
                <a:lnTo>
                  <a:pt x="13812" y="50126"/>
                </a:lnTo>
                <a:lnTo>
                  <a:pt x="13812" y="50126"/>
                </a:lnTo>
                <a:lnTo>
                  <a:pt x="13812" y="47088"/>
                </a:lnTo>
                <a:lnTo>
                  <a:pt x="13812" y="47088"/>
                </a:lnTo>
                <a:lnTo>
                  <a:pt x="13812" y="47088"/>
                </a:lnTo>
                <a:lnTo>
                  <a:pt x="13812" y="47088"/>
                </a:lnTo>
                <a:lnTo>
                  <a:pt x="13812" y="47088"/>
                </a:lnTo>
                <a:lnTo>
                  <a:pt x="13812" y="47088"/>
                </a:lnTo>
                <a:lnTo>
                  <a:pt x="13812" y="44050"/>
                </a:lnTo>
                <a:lnTo>
                  <a:pt x="13812" y="44050"/>
                </a:lnTo>
                <a:lnTo>
                  <a:pt x="13812" y="44050"/>
                </a:lnTo>
                <a:lnTo>
                  <a:pt x="13812" y="44050"/>
                </a:lnTo>
                <a:lnTo>
                  <a:pt x="13812" y="44050"/>
                </a:lnTo>
                <a:lnTo>
                  <a:pt x="15539" y="44050"/>
                </a:lnTo>
                <a:lnTo>
                  <a:pt x="15539" y="44050"/>
                </a:lnTo>
                <a:lnTo>
                  <a:pt x="15539" y="39493"/>
                </a:lnTo>
                <a:lnTo>
                  <a:pt x="15539" y="39493"/>
                </a:lnTo>
                <a:lnTo>
                  <a:pt x="15539" y="39493"/>
                </a:lnTo>
                <a:lnTo>
                  <a:pt x="15539" y="39493"/>
                </a:lnTo>
                <a:lnTo>
                  <a:pt x="17266" y="39493"/>
                </a:lnTo>
                <a:lnTo>
                  <a:pt x="17266" y="39493"/>
                </a:lnTo>
                <a:lnTo>
                  <a:pt x="15539" y="39493"/>
                </a:lnTo>
                <a:lnTo>
                  <a:pt x="15539" y="36455"/>
                </a:lnTo>
                <a:lnTo>
                  <a:pt x="15539" y="36455"/>
                </a:lnTo>
                <a:lnTo>
                  <a:pt x="17266" y="36455"/>
                </a:lnTo>
                <a:lnTo>
                  <a:pt x="17266" y="36455"/>
                </a:lnTo>
                <a:lnTo>
                  <a:pt x="17266" y="36455"/>
                </a:lnTo>
                <a:lnTo>
                  <a:pt x="17266" y="36455"/>
                </a:lnTo>
                <a:lnTo>
                  <a:pt x="17266" y="33417"/>
                </a:lnTo>
                <a:lnTo>
                  <a:pt x="17266" y="33417"/>
                </a:lnTo>
                <a:lnTo>
                  <a:pt x="18992" y="33417"/>
                </a:lnTo>
                <a:lnTo>
                  <a:pt x="18992" y="33417"/>
                </a:lnTo>
                <a:lnTo>
                  <a:pt x="18992" y="30379"/>
                </a:lnTo>
                <a:lnTo>
                  <a:pt x="18992" y="30379"/>
                </a:lnTo>
                <a:lnTo>
                  <a:pt x="18992" y="30379"/>
                </a:lnTo>
                <a:lnTo>
                  <a:pt x="18992" y="30379"/>
                </a:lnTo>
                <a:lnTo>
                  <a:pt x="18992" y="30379"/>
                </a:lnTo>
                <a:lnTo>
                  <a:pt x="18992" y="30379"/>
                </a:lnTo>
                <a:lnTo>
                  <a:pt x="18992" y="27341"/>
                </a:lnTo>
                <a:lnTo>
                  <a:pt x="21582" y="27341"/>
                </a:lnTo>
                <a:lnTo>
                  <a:pt x="21582" y="27341"/>
                </a:lnTo>
                <a:lnTo>
                  <a:pt x="21582" y="27341"/>
                </a:lnTo>
                <a:lnTo>
                  <a:pt x="21582" y="27341"/>
                </a:lnTo>
                <a:lnTo>
                  <a:pt x="21582" y="22784"/>
                </a:lnTo>
                <a:lnTo>
                  <a:pt x="21582" y="22784"/>
                </a:lnTo>
                <a:lnTo>
                  <a:pt x="21582" y="22784"/>
                </a:lnTo>
                <a:lnTo>
                  <a:pt x="21582" y="22784"/>
                </a:lnTo>
                <a:lnTo>
                  <a:pt x="21582" y="22784"/>
                </a:lnTo>
                <a:lnTo>
                  <a:pt x="23309" y="22784"/>
                </a:lnTo>
                <a:lnTo>
                  <a:pt x="23309" y="22784"/>
                </a:lnTo>
                <a:lnTo>
                  <a:pt x="23309" y="19746"/>
                </a:lnTo>
                <a:lnTo>
                  <a:pt x="23309" y="19746"/>
                </a:lnTo>
                <a:lnTo>
                  <a:pt x="23309" y="19746"/>
                </a:lnTo>
                <a:lnTo>
                  <a:pt x="23309" y="19746"/>
                </a:lnTo>
                <a:lnTo>
                  <a:pt x="23309" y="19746"/>
                </a:lnTo>
                <a:lnTo>
                  <a:pt x="23309" y="19746"/>
                </a:lnTo>
                <a:lnTo>
                  <a:pt x="23309" y="19746"/>
                </a:lnTo>
                <a:lnTo>
                  <a:pt x="23309" y="16708"/>
                </a:lnTo>
                <a:lnTo>
                  <a:pt x="25035" y="16708"/>
                </a:lnTo>
                <a:lnTo>
                  <a:pt x="25035" y="16708"/>
                </a:lnTo>
                <a:lnTo>
                  <a:pt x="25035" y="16708"/>
                </a:lnTo>
                <a:lnTo>
                  <a:pt x="25035" y="16708"/>
                </a:lnTo>
                <a:lnTo>
                  <a:pt x="25035" y="16708"/>
                </a:lnTo>
                <a:lnTo>
                  <a:pt x="25035" y="16708"/>
                </a:lnTo>
                <a:lnTo>
                  <a:pt x="25035" y="13670"/>
                </a:lnTo>
                <a:lnTo>
                  <a:pt x="26762" y="13670"/>
                </a:lnTo>
                <a:lnTo>
                  <a:pt x="26762" y="13670"/>
                </a:lnTo>
                <a:lnTo>
                  <a:pt x="26762" y="13670"/>
                </a:lnTo>
                <a:lnTo>
                  <a:pt x="26762" y="13670"/>
                </a:lnTo>
                <a:lnTo>
                  <a:pt x="26762" y="13670"/>
                </a:lnTo>
                <a:lnTo>
                  <a:pt x="26762" y="13670"/>
                </a:lnTo>
                <a:lnTo>
                  <a:pt x="28489" y="13670"/>
                </a:lnTo>
                <a:lnTo>
                  <a:pt x="28489" y="13670"/>
                </a:lnTo>
                <a:lnTo>
                  <a:pt x="28489" y="13670"/>
                </a:lnTo>
                <a:lnTo>
                  <a:pt x="31079" y="13670"/>
                </a:lnTo>
                <a:lnTo>
                  <a:pt x="31079" y="13670"/>
                </a:lnTo>
                <a:lnTo>
                  <a:pt x="31079" y="13670"/>
                </a:lnTo>
                <a:lnTo>
                  <a:pt x="31079" y="13670"/>
                </a:lnTo>
                <a:lnTo>
                  <a:pt x="31079" y="10632"/>
                </a:lnTo>
                <a:lnTo>
                  <a:pt x="32805" y="10632"/>
                </a:lnTo>
                <a:lnTo>
                  <a:pt x="32805" y="10632"/>
                </a:lnTo>
                <a:lnTo>
                  <a:pt x="32805" y="10632"/>
                </a:lnTo>
                <a:lnTo>
                  <a:pt x="32805" y="10632"/>
                </a:lnTo>
                <a:lnTo>
                  <a:pt x="32805" y="10632"/>
                </a:lnTo>
                <a:lnTo>
                  <a:pt x="32805" y="10632"/>
                </a:lnTo>
                <a:lnTo>
                  <a:pt x="32805" y="6075"/>
                </a:lnTo>
                <a:lnTo>
                  <a:pt x="34532" y="6075"/>
                </a:lnTo>
                <a:lnTo>
                  <a:pt x="34532" y="6075"/>
                </a:lnTo>
                <a:lnTo>
                  <a:pt x="34532" y="6075"/>
                </a:lnTo>
                <a:lnTo>
                  <a:pt x="34532" y="6075"/>
                </a:lnTo>
                <a:lnTo>
                  <a:pt x="36258" y="6075"/>
                </a:lnTo>
                <a:lnTo>
                  <a:pt x="36258" y="6075"/>
                </a:lnTo>
                <a:lnTo>
                  <a:pt x="36258" y="6075"/>
                </a:lnTo>
                <a:lnTo>
                  <a:pt x="36258" y="3037"/>
                </a:lnTo>
                <a:lnTo>
                  <a:pt x="36258" y="3037"/>
                </a:lnTo>
                <a:lnTo>
                  <a:pt x="36258" y="3037"/>
                </a:lnTo>
                <a:lnTo>
                  <a:pt x="36258" y="3037"/>
                </a:lnTo>
                <a:lnTo>
                  <a:pt x="37985" y="3037"/>
                </a:lnTo>
                <a:lnTo>
                  <a:pt x="37985" y="3037"/>
                </a:lnTo>
                <a:lnTo>
                  <a:pt x="37985" y="3037"/>
                </a:lnTo>
                <a:lnTo>
                  <a:pt x="37985" y="3037"/>
                </a:lnTo>
                <a:lnTo>
                  <a:pt x="37985" y="6075"/>
                </a:lnTo>
                <a:lnTo>
                  <a:pt x="37985" y="6075"/>
                </a:lnTo>
                <a:lnTo>
                  <a:pt x="37985" y="6075"/>
                </a:lnTo>
                <a:lnTo>
                  <a:pt x="40575" y="6075"/>
                </a:lnTo>
                <a:lnTo>
                  <a:pt x="40575" y="6075"/>
                </a:lnTo>
                <a:lnTo>
                  <a:pt x="40575" y="6075"/>
                </a:lnTo>
                <a:lnTo>
                  <a:pt x="40575" y="6075"/>
                </a:lnTo>
                <a:lnTo>
                  <a:pt x="42302" y="6075"/>
                </a:lnTo>
                <a:lnTo>
                  <a:pt x="42302" y="6075"/>
                </a:lnTo>
                <a:lnTo>
                  <a:pt x="42302" y="6075"/>
                </a:lnTo>
                <a:lnTo>
                  <a:pt x="42302" y="6075"/>
                </a:lnTo>
                <a:lnTo>
                  <a:pt x="42302" y="6075"/>
                </a:lnTo>
                <a:lnTo>
                  <a:pt x="44028" y="6075"/>
                </a:lnTo>
                <a:lnTo>
                  <a:pt x="44028" y="6075"/>
                </a:lnTo>
                <a:lnTo>
                  <a:pt x="44028" y="6075"/>
                </a:lnTo>
                <a:lnTo>
                  <a:pt x="44028" y="6075"/>
                </a:lnTo>
                <a:lnTo>
                  <a:pt x="45755" y="6075"/>
                </a:lnTo>
                <a:lnTo>
                  <a:pt x="45755" y="6075"/>
                </a:lnTo>
                <a:lnTo>
                  <a:pt x="45755" y="6075"/>
                </a:lnTo>
                <a:lnTo>
                  <a:pt x="45755" y="6075"/>
                </a:lnTo>
                <a:lnTo>
                  <a:pt x="47482" y="6075"/>
                </a:lnTo>
                <a:lnTo>
                  <a:pt x="47482" y="6075"/>
                </a:lnTo>
                <a:lnTo>
                  <a:pt x="47482" y="6075"/>
                </a:lnTo>
                <a:lnTo>
                  <a:pt x="47482" y="6075"/>
                </a:lnTo>
                <a:lnTo>
                  <a:pt x="47482" y="10632"/>
                </a:lnTo>
                <a:lnTo>
                  <a:pt x="50071" y="10632"/>
                </a:lnTo>
                <a:lnTo>
                  <a:pt x="50071" y="10632"/>
                </a:lnTo>
                <a:lnTo>
                  <a:pt x="50071" y="10632"/>
                </a:lnTo>
                <a:lnTo>
                  <a:pt x="50071" y="10632"/>
                </a:lnTo>
                <a:lnTo>
                  <a:pt x="50071" y="10632"/>
                </a:lnTo>
                <a:lnTo>
                  <a:pt x="51798" y="10632"/>
                </a:lnTo>
                <a:lnTo>
                  <a:pt x="51798" y="10632"/>
                </a:lnTo>
                <a:lnTo>
                  <a:pt x="51798" y="10632"/>
                </a:lnTo>
                <a:lnTo>
                  <a:pt x="51798" y="10632"/>
                </a:lnTo>
                <a:lnTo>
                  <a:pt x="53525" y="10632"/>
                </a:lnTo>
                <a:lnTo>
                  <a:pt x="53525" y="6075"/>
                </a:lnTo>
                <a:lnTo>
                  <a:pt x="53525" y="6075"/>
                </a:lnTo>
                <a:lnTo>
                  <a:pt x="53525" y="6075"/>
                </a:lnTo>
                <a:lnTo>
                  <a:pt x="53525" y="6075"/>
                </a:lnTo>
                <a:lnTo>
                  <a:pt x="55251" y="6075"/>
                </a:lnTo>
                <a:lnTo>
                  <a:pt x="55251" y="6075"/>
                </a:lnTo>
                <a:lnTo>
                  <a:pt x="55251" y="10632"/>
                </a:lnTo>
                <a:lnTo>
                  <a:pt x="55251" y="10632"/>
                </a:lnTo>
                <a:lnTo>
                  <a:pt x="55251" y="10632"/>
                </a:lnTo>
                <a:lnTo>
                  <a:pt x="55251" y="10632"/>
                </a:lnTo>
                <a:lnTo>
                  <a:pt x="55251" y="10632"/>
                </a:lnTo>
                <a:lnTo>
                  <a:pt x="56978" y="10632"/>
                </a:lnTo>
                <a:lnTo>
                  <a:pt x="56978" y="10632"/>
                </a:lnTo>
                <a:lnTo>
                  <a:pt x="56978" y="13670"/>
                </a:lnTo>
                <a:lnTo>
                  <a:pt x="56978" y="13670"/>
                </a:lnTo>
                <a:lnTo>
                  <a:pt x="59568" y="13670"/>
                </a:lnTo>
                <a:lnTo>
                  <a:pt x="59568" y="13670"/>
                </a:lnTo>
                <a:lnTo>
                  <a:pt x="59568" y="13670"/>
                </a:lnTo>
                <a:lnTo>
                  <a:pt x="59568" y="13670"/>
                </a:lnTo>
                <a:lnTo>
                  <a:pt x="59568" y="13670"/>
                </a:lnTo>
                <a:lnTo>
                  <a:pt x="59568" y="13670"/>
                </a:lnTo>
                <a:lnTo>
                  <a:pt x="61294" y="13670"/>
                </a:lnTo>
                <a:lnTo>
                  <a:pt x="61294" y="13670"/>
                </a:lnTo>
                <a:lnTo>
                  <a:pt x="61294" y="13670"/>
                </a:lnTo>
                <a:lnTo>
                  <a:pt x="61294" y="13670"/>
                </a:lnTo>
                <a:lnTo>
                  <a:pt x="61294" y="13670"/>
                </a:lnTo>
                <a:lnTo>
                  <a:pt x="61294" y="13670"/>
                </a:lnTo>
                <a:lnTo>
                  <a:pt x="63021" y="13670"/>
                </a:lnTo>
                <a:lnTo>
                  <a:pt x="63021" y="10632"/>
                </a:lnTo>
                <a:lnTo>
                  <a:pt x="63021" y="10632"/>
                </a:lnTo>
                <a:lnTo>
                  <a:pt x="63021" y="10632"/>
                </a:lnTo>
                <a:lnTo>
                  <a:pt x="63021" y="10632"/>
                </a:lnTo>
                <a:lnTo>
                  <a:pt x="63021" y="10632"/>
                </a:lnTo>
                <a:lnTo>
                  <a:pt x="64748" y="10632"/>
                </a:lnTo>
                <a:lnTo>
                  <a:pt x="64748" y="10632"/>
                </a:lnTo>
                <a:lnTo>
                  <a:pt x="64748" y="10632"/>
                </a:lnTo>
                <a:lnTo>
                  <a:pt x="64748" y="10632"/>
                </a:lnTo>
                <a:lnTo>
                  <a:pt x="66474" y="10632"/>
                </a:lnTo>
                <a:lnTo>
                  <a:pt x="66474" y="10632"/>
                </a:lnTo>
                <a:lnTo>
                  <a:pt x="66474" y="10632"/>
                </a:lnTo>
                <a:lnTo>
                  <a:pt x="66474" y="10632"/>
                </a:lnTo>
                <a:lnTo>
                  <a:pt x="66474" y="6075"/>
                </a:lnTo>
                <a:lnTo>
                  <a:pt x="69064" y="6075"/>
                </a:lnTo>
                <a:lnTo>
                  <a:pt x="69064" y="10632"/>
                </a:lnTo>
                <a:lnTo>
                  <a:pt x="69064" y="10632"/>
                </a:lnTo>
                <a:lnTo>
                  <a:pt x="69064" y="10632"/>
                </a:lnTo>
                <a:lnTo>
                  <a:pt x="70791" y="10632"/>
                </a:lnTo>
                <a:lnTo>
                  <a:pt x="70791" y="6075"/>
                </a:lnTo>
                <a:lnTo>
                  <a:pt x="70791" y="6075"/>
                </a:lnTo>
                <a:lnTo>
                  <a:pt x="70791" y="6075"/>
                </a:lnTo>
                <a:lnTo>
                  <a:pt x="70791" y="6075"/>
                </a:lnTo>
                <a:lnTo>
                  <a:pt x="72517" y="6075"/>
                </a:lnTo>
                <a:lnTo>
                  <a:pt x="72517" y="6075"/>
                </a:lnTo>
                <a:lnTo>
                  <a:pt x="72517" y="6075"/>
                </a:lnTo>
                <a:lnTo>
                  <a:pt x="72517" y="6075"/>
                </a:lnTo>
                <a:lnTo>
                  <a:pt x="72517" y="6075"/>
                </a:lnTo>
                <a:lnTo>
                  <a:pt x="72517" y="6075"/>
                </a:lnTo>
                <a:lnTo>
                  <a:pt x="74244" y="6075"/>
                </a:lnTo>
                <a:lnTo>
                  <a:pt x="74244" y="6075"/>
                </a:lnTo>
                <a:lnTo>
                  <a:pt x="74244" y="6075"/>
                </a:lnTo>
                <a:lnTo>
                  <a:pt x="74244" y="6075"/>
                </a:lnTo>
                <a:lnTo>
                  <a:pt x="74244" y="6075"/>
                </a:lnTo>
                <a:lnTo>
                  <a:pt x="75971" y="6075"/>
                </a:lnTo>
                <a:lnTo>
                  <a:pt x="75971" y="3037"/>
                </a:lnTo>
                <a:lnTo>
                  <a:pt x="75971" y="3037"/>
                </a:lnTo>
                <a:lnTo>
                  <a:pt x="75971" y="3037"/>
                </a:lnTo>
                <a:lnTo>
                  <a:pt x="75971" y="3037"/>
                </a:lnTo>
                <a:lnTo>
                  <a:pt x="75971" y="3037"/>
                </a:lnTo>
                <a:lnTo>
                  <a:pt x="75971" y="0"/>
                </a:lnTo>
                <a:lnTo>
                  <a:pt x="75971" y="0"/>
                </a:lnTo>
                <a:lnTo>
                  <a:pt x="78561" y="0"/>
                </a:lnTo>
                <a:lnTo>
                  <a:pt x="78561" y="0"/>
                </a:lnTo>
                <a:lnTo>
                  <a:pt x="78561" y="0"/>
                </a:lnTo>
                <a:lnTo>
                  <a:pt x="78561" y="0"/>
                </a:lnTo>
                <a:lnTo>
                  <a:pt x="80287" y="0"/>
                </a:lnTo>
                <a:lnTo>
                  <a:pt x="80287" y="0"/>
                </a:lnTo>
                <a:lnTo>
                  <a:pt x="80287"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46" name="Shape 746"/>
          <p:cNvSpPr/>
          <p:nvPr/>
        </p:nvSpPr>
        <p:spPr>
          <a:xfrm>
            <a:off x="5288757" y="3656012"/>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47" name="Shape 747"/>
          <p:cNvSpPr/>
          <p:nvPr/>
        </p:nvSpPr>
        <p:spPr>
          <a:xfrm>
            <a:off x="5288757" y="3656012"/>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48" name="Shape 748"/>
          <p:cNvSpPr/>
          <p:nvPr/>
        </p:nvSpPr>
        <p:spPr>
          <a:xfrm>
            <a:off x="5260184" y="3641727"/>
            <a:ext cx="15479" cy="46036"/>
          </a:xfrm>
          <a:custGeom>
            <a:avLst/>
            <a:gdLst/>
            <a:ahLst/>
            <a:cxnLst/>
            <a:rect l="0" t="0" r="0" b="0"/>
            <a:pathLst>
              <a:path w="120000" h="120000" extrusionOk="0">
                <a:moveTo>
                  <a:pt x="83076" y="0"/>
                </a:moveTo>
                <a:lnTo>
                  <a:pt x="83076" y="0"/>
                </a:lnTo>
                <a:lnTo>
                  <a:pt x="83076" y="0"/>
                </a:lnTo>
                <a:lnTo>
                  <a:pt x="83076" y="0"/>
                </a:lnTo>
                <a:lnTo>
                  <a:pt x="83076" y="0"/>
                </a:lnTo>
                <a:lnTo>
                  <a:pt x="83076" y="8275"/>
                </a:lnTo>
                <a:lnTo>
                  <a:pt x="83076" y="8275"/>
                </a:lnTo>
                <a:lnTo>
                  <a:pt x="101538" y="8275"/>
                </a:lnTo>
                <a:lnTo>
                  <a:pt x="101538" y="8275"/>
                </a:lnTo>
                <a:lnTo>
                  <a:pt x="101538" y="8275"/>
                </a:lnTo>
                <a:lnTo>
                  <a:pt x="101538" y="20689"/>
                </a:lnTo>
                <a:lnTo>
                  <a:pt x="101538" y="20689"/>
                </a:lnTo>
                <a:lnTo>
                  <a:pt x="120000" y="20689"/>
                </a:lnTo>
                <a:lnTo>
                  <a:pt x="120000" y="20689"/>
                </a:lnTo>
                <a:lnTo>
                  <a:pt x="120000" y="20689"/>
                </a:lnTo>
                <a:lnTo>
                  <a:pt x="120000" y="20689"/>
                </a:lnTo>
                <a:lnTo>
                  <a:pt x="120000" y="20689"/>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01538" y="45517"/>
                </a:lnTo>
                <a:lnTo>
                  <a:pt x="101538" y="45517"/>
                </a:lnTo>
                <a:lnTo>
                  <a:pt x="120000" y="45517"/>
                </a:lnTo>
                <a:lnTo>
                  <a:pt x="120000" y="53793"/>
                </a:lnTo>
                <a:lnTo>
                  <a:pt x="120000" y="53793"/>
                </a:lnTo>
                <a:lnTo>
                  <a:pt x="120000" y="53793"/>
                </a:lnTo>
                <a:lnTo>
                  <a:pt x="120000" y="53793"/>
                </a:lnTo>
                <a:lnTo>
                  <a:pt x="120000" y="53793"/>
                </a:lnTo>
                <a:lnTo>
                  <a:pt x="120000" y="66206"/>
                </a:lnTo>
                <a:lnTo>
                  <a:pt x="120000" y="66206"/>
                </a:lnTo>
                <a:lnTo>
                  <a:pt x="120000" y="66206"/>
                </a:lnTo>
                <a:lnTo>
                  <a:pt x="120000" y="66206"/>
                </a:lnTo>
                <a:lnTo>
                  <a:pt x="120000" y="66206"/>
                </a:lnTo>
                <a:lnTo>
                  <a:pt x="120000" y="74482"/>
                </a:lnTo>
                <a:lnTo>
                  <a:pt x="120000" y="74482"/>
                </a:lnTo>
                <a:lnTo>
                  <a:pt x="120000" y="74482"/>
                </a:lnTo>
                <a:lnTo>
                  <a:pt x="120000" y="74482"/>
                </a:lnTo>
                <a:lnTo>
                  <a:pt x="120000" y="82758"/>
                </a:lnTo>
                <a:lnTo>
                  <a:pt x="120000" y="82758"/>
                </a:lnTo>
                <a:lnTo>
                  <a:pt x="120000" y="82758"/>
                </a:lnTo>
                <a:lnTo>
                  <a:pt x="120000" y="82758"/>
                </a:lnTo>
                <a:lnTo>
                  <a:pt x="120000" y="82758"/>
                </a:lnTo>
                <a:lnTo>
                  <a:pt x="120000" y="91034"/>
                </a:lnTo>
                <a:lnTo>
                  <a:pt x="120000" y="91034"/>
                </a:lnTo>
                <a:lnTo>
                  <a:pt x="120000" y="91034"/>
                </a:lnTo>
                <a:lnTo>
                  <a:pt x="120000" y="91034"/>
                </a:lnTo>
                <a:lnTo>
                  <a:pt x="120000" y="91034"/>
                </a:lnTo>
                <a:lnTo>
                  <a:pt x="101538" y="91034"/>
                </a:lnTo>
                <a:lnTo>
                  <a:pt x="101538" y="99310"/>
                </a:lnTo>
                <a:lnTo>
                  <a:pt x="101538" y="99310"/>
                </a:lnTo>
                <a:lnTo>
                  <a:pt x="101538" y="99310"/>
                </a:lnTo>
                <a:lnTo>
                  <a:pt x="101538" y="111724"/>
                </a:lnTo>
                <a:lnTo>
                  <a:pt x="101538" y="111724"/>
                </a:lnTo>
                <a:lnTo>
                  <a:pt x="101538" y="111724"/>
                </a:lnTo>
                <a:lnTo>
                  <a:pt x="101538" y="111724"/>
                </a:lnTo>
                <a:lnTo>
                  <a:pt x="101538" y="111724"/>
                </a:lnTo>
                <a:lnTo>
                  <a:pt x="83076" y="111724"/>
                </a:lnTo>
                <a:lnTo>
                  <a:pt x="83076" y="120000"/>
                </a:lnTo>
                <a:lnTo>
                  <a:pt x="83076" y="120000"/>
                </a:lnTo>
                <a:lnTo>
                  <a:pt x="83076" y="111724"/>
                </a:lnTo>
                <a:lnTo>
                  <a:pt x="83076" y="111724"/>
                </a:lnTo>
                <a:lnTo>
                  <a:pt x="83076" y="111724"/>
                </a:lnTo>
                <a:lnTo>
                  <a:pt x="83076" y="111724"/>
                </a:lnTo>
                <a:lnTo>
                  <a:pt x="83076" y="111724"/>
                </a:lnTo>
                <a:lnTo>
                  <a:pt x="64615" y="111724"/>
                </a:lnTo>
                <a:lnTo>
                  <a:pt x="64615" y="120000"/>
                </a:lnTo>
                <a:lnTo>
                  <a:pt x="64615" y="120000"/>
                </a:lnTo>
                <a:lnTo>
                  <a:pt x="64615" y="120000"/>
                </a:lnTo>
                <a:lnTo>
                  <a:pt x="64615" y="120000"/>
                </a:lnTo>
                <a:lnTo>
                  <a:pt x="64615" y="120000"/>
                </a:lnTo>
                <a:lnTo>
                  <a:pt x="64615" y="120000"/>
                </a:lnTo>
                <a:lnTo>
                  <a:pt x="64615" y="111724"/>
                </a:lnTo>
                <a:lnTo>
                  <a:pt x="46153" y="111724"/>
                </a:lnTo>
                <a:lnTo>
                  <a:pt x="46153" y="111724"/>
                </a:lnTo>
                <a:lnTo>
                  <a:pt x="46153" y="111724"/>
                </a:lnTo>
                <a:lnTo>
                  <a:pt x="46153" y="111724"/>
                </a:lnTo>
                <a:lnTo>
                  <a:pt x="18461" y="111724"/>
                </a:lnTo>
                <a:lnTo>
                  <a:pt x="18461" y="111724"/>
                </a:lnTo>
                <a:lnTo>
                  <a:pt x="18461" y="111724"/>
                </a:lnTo>
                <a:lnTo>
                  <a:pt x="18461" y="99310"/>
                </a:lnTo>
                <a:lnTo>
                  <a:pt x="18461" y="99310"/>
                </a:lnTo>
                <a:lnTo>
                  <a:pt x="18461" y="99310"/>
                </a:lnTo>
                <a:lnTo>
                  <a:pt x="18461" y="99310"/>
                </a:lnTo>
                <a:lnTo>
                  <a:pt x="18461" y="91034"/>
                </a:lnTo>
                <a:lnTo>
                  <a:pt x="18461" y="91034"/>
                </a:lnTo>
                <a:lnTo>
                  <a:pt x="18461" y="91034"/>
                </a:lnTo>
                <a:lnTo>
                  <a:pt x="18461" y="91034"/>
                </a:lnTo>
                <a:lnTo>
                  <a:pt x="18461" y="82758"/>
                </a:lnTo>
                <a:lnTo>
                  <a:pt x="18461" y="82758"/>
                </a:lnTo>
                <a:lnTo>
                  <a:pt x="18461" y="82758"/>
                </a:lnTo>
                <a:lnTo>
                  <a:pt x="18461" y="82758"/>
                </a:lnTo>
                <a:lnTo>
                  <a:pt x="0" y="82758"/>
                </a:lnTo>
                <a:lnTo>
                  <a:pt x="0" y="74482"/>
                </a:lnTo>
                <a:lnTo>
                  <a:pt x="0" y="74482"/>
                </a:lnTo>
                <a:lnTo>
                  <a:pt x="0" y="74482"/>
                </a:lnTo>
                <a:lnTo>
                  <a:pt x="0" y="66206"/>
                </a:lnTo>
                <a:lnTo>
                  <a:pt x="0" y="66206"/>
                </a:lnTo>
                <a:lnTo>
                  <a:pt x="0" y="66206"/>
                </a:lnTo>
                <a:lnTo>
                  <a:pt x="0" y="53793"/>
                </a:lnTo>
                <a:lnTo>
                  <a:pt x="0" y="53793"/>
                </a:lnTo>
                <a:lnTo>
                  <a:pt x="0" y="53793"/>
                </a:lnTo>
                <a:lnTo>
                  <a:pt x="0" y="45517"/>
                </a:lnTo>
                <a:lnTo>
                  <a:pt x="0" y="45517"/>
                </a:lnTo>
                <a:lnTo>
                  <a:pt x="0" y="45517"/>
                </a:lnTo>
                <a:lnTo>
                  <a:pt x="0" y="45517"/>
                </a:lnTo>
                <a:lnTo>
                  <a:pt x="0" y="37241"/>
                </a:lnTo>
                <a:lnTo>
                  <a:pt x="0" y="37241"/>
                </a:lnTo>
                <a:lnTo>
                  <a:pt x="0" y="37241"/>
                </a:lnTo>
                <a:lnTo>
                  <a:pt x="0" y="37241"/>
                </a:lnTo>
                <a:lnTo>
                  <a:pt x="0" y="28965"/>
                </a:lnTo>
                <a:lnTo>
                  <a:pt x="0" y="28965"/>
                </a:lnTo>
                <a:lnTo>
                  <a:pt x="18461" y="28965"/>
                </a:lnTo>
                <a:lnTo>
                  <a:pt x="18461" y="28965"/>
                </a:lnTo>
                <a:lnTo>
                  <a:pt x="18461" y="28965"/>
                </a:lnTo>
                <a:lnTo>
                  <a:pt x="18461" y="37241"/>
                </a:lnTo>
                <a:lnTo>
                  <a:pt x="18461" y="37241"/>
                </a:lnTo>
                <a:lnTo>
                  <a:pt x="18461" y="37241"/>
                </a:lnTo>
                <a:lnTo>
                  <a:pt x="18461" y="37241"/>
                </a:lnTo>
                <a:lnTo>
                  <a:pt x="18461" y="28965"/>
                </a:lnTo>
                <a:lnTo>
                  <a:pt x="18461" y="28965"/>
                </a:lnTo>
                <a:lnTo>
                  <a:pt x="18461" y="28965"/>
                </a:lnTo>
                <a:lnTo>
                  <a:pt x="18461" y="28965"/>
                </a:lnTo>
                <a:lnTo>
                  <a:pt x="46153" y="28965"/>
                </a:lnTo>
                <a:lnTo>
                  <a:pt x="46153" y="20689"/>
                </a:lnTo>
                <a:lnTo>
                  <a:pt x="46153" y="20689"/>
                </a:lnTo>
                <a:lnTo>
                  <a:pt x="46153" y="20689"/>
                </a:lnTo>
                <a:lnTo>
                  <a:pt x="46153" y="8275"/>
                </a:lnTo>
                <a:lnTo>
                  <a:pt x="46153" y="8275"/>
                </a:lnTo>
                <a:lnTo>
                  <a:pt x="46153" y="8275"/>
                </a:lnTo>
                <a:lnTo>
                  <a:pt x="46153" y="8275"/>
                </a:lnTo>
                <a:lnTo>
                  <a:pt x="46153" y="8275"/>
                </a:lnTo>
                <a:lnTo>
                  <a:pt x="64615" y="8275"/>
                </a:lnTo>
                <a:lnTo>
                  <a:pt x="64615" y="8275"/>
                </a:lnTo>
                <a:lnTo>
                  <a:pt x="64615" y="0"/>
                </a:lnTo>
                <a:lnTo>
                  <a:pt x="64615" y="0"/>
                </a:lnTo>
                <a:lnTo>
                  <a:pt x="64615" y="0"/>
                </a:lnTo>
                <a:lnTo>
                  <a:pt x="64615" y="0"/>
                </a:lnTo>
                <a:lnTo>
                  <a:pt x="64615" y="0"/>
                </a:lnTo>
                <a:lnTo>
                  <a:pt x="83076" y="0"/>
                </a:lnTo>
                <a:lnTo>
                  <a:pt x="83076"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49" name="Shape 749"/>
          <p:cNvSpPr/>
          <p:nvPr/>
        </p:nvSpPr>
        <p:spPr>
          <a:xfrm>
            <a:off x="5260184" y="3641727"/>
            <a:ext cx="15479" cy="46036"/>
          </a:xfrm>
          <a:custGeom>
            <a:avLst/>
            <a:gdLst/>
            <a:ahLst/>
            <a:cxnLst/>
            <a:rect l="0" t="0" r="0" b="0"/>
            <a:pathLst>
              <a:path w="120000" h="120000" extrusionOk="0">
                <a:moveTo>
                  <a:pt x="83076" y="0"/>
                </a:moveTo>
                <a:lnTo>
                  <a:pt x="83076" y="0"/>
                </a:lnTo>
                <a:lnTo>
                  <a:pt x="83076" y="0"/>
                </a:lnTo>
                <a:lnTo>
                  <a:pt x="83076" y="0"/>
                </a:lnTo>
                <a:lnTo>
                  <a:pt x="83076" y="0"/>
                </a:lnTo>
                <a:lnTo>
                  <a:pt x="83076" y="8275"/>
                </a:lnTo>
                <a:lnTo>
                  <a:pt x="83076" y="8275"/>
                </a:lnTo>
                <a:lnTo>
                  <a:pt x="101538" y="8275"/>
                </a:lnTo>
                <a:lnTo>
                  <a:pt x="101538" y="8275"/>
                </a:lnTo>
                <a:lnTo>
                  <a:pt x="101538" y="8275"/>
                </a:lnTo>
                <a:lnTo>
                  <a:pt x="101538" y="20689"/>
                </a:lnTo>
                <a:lnTo>
                  <a:pt x="101538" y="20689"/>
                </a:lnTo>
                <a:lnTo>
                  <a:pt x="120000" y="20689"/>
                </a:lnTo>
                <a:lnTo>
                  <a:pt x="120000" y="20689"/>
                </a:lnTo>
                <a:lnTo>
                  <a:pt x="120000" y="20689"/>
                </a:lnTo>
                <a:lnTo>
                  <a:pt x="120000" y="20689"/>
                </a:lnTo>
                <a:lnTo>
                  <a:pt x="120000" y="20689"/>
                </a:lnTo>
                <a:lnTo>
                  <a:pt x="120000" y="28965"/>
                </a:lnTo>
                <a:lnTo>
                  <a:pt x="120000" y="28965"/>
                </a:lnTo>
                <a:lnTo>
                  <a:pt x="120000" y="28965"/>
                </a:lnTo>
                <a:lnTo>
                  <a:pt x="120000" y="37241"/>
                </a:lnTo>
                <a:lnTo>
                  <a:pt x="120000" y="37241"/>
                </a:lnTo>
                <a:lnTo>
                  <a:pt x="120000" y="37241"/>
                </a:lnTo>
                <a:lnTo>
                  <a:pt x="120000" y="37241"/>
                </a:lnTo>
                <a:lnTo>
                  <a:pt x="120000" y="45517"/>
                </a:lnTo>
                <a:lnTo>
                  <a:pt x="120000" y="45517"/>
                </a:lnTo>
                <a:lnTo>
                  <a:pt x="120000" y="45517"/>
                </a:lnTo>
                <a:lnTo>
                  <a:pt x="101538" y="45517"/>
                </a:lnTo>
                <a:lnTo>
                  <a:pt x="101538" y="45517"/>
                </a:lnTo>
                <a:lnTo>
                  <a:pt x="120000" y="45517"/>
                </a:lnTo>
                <a:lnTo>
                  <a:pt x="120000" y="53793"/>
                </a:lnTo>
                <a:lnTo>
                  <a:pt x="120000" y="53793"/>
                </a:lnTo>
                <a:lnTo>
                  <a:pt x="120000" y="53793"/>
                </a:lnTo>
                <a:lnTo>
                  <a:pt x="120000" y="53793"/>
                </a:lnTo>
                <a:lnTo>
                  <a:pt x="120000" y="53793"/>
                </a:lnTo>
                <a:lnTo>
                  <a:pt x="120000" y="66206"/>
                </a:lnTo>
                <a:lnTo>
                  <a:pt x="120000" y="66206"/>
                </a:lnTo>
                <a:lnTo>
                  <a:pt x="120000" y="66206"/>
                </a:lnTo>
                <a:lnTo>
                  <a:pt x="120000" y="66206"/>
                </a:lnTo>
                <a:lnTo>
                  <a:pt x="120000" y="66206"/>
                </a:lnTo>
                <a:lnTo>
                  <a:pt x="120000" y="74482"/>
                </a:lnTo>
                <a:lnTo>
                  <a:pt x="120000" y="74482"/>
                </a:lnTo>
                <a:lnTo>
                  <a:pt x="120000" y="74482"/>
                </a:lnTo>
                <a:lnTo>
                  <a:pt x="120000" y="74482"/>
                </a:lnTo>
                <a:lnTo>
                  <a:pt x="120000" y="82758"/>
                </a:lnTo>
                <a:lnTo>
                  <a:pt x="120000" y="82758"/>
                </a:lnTo>
                <a:lnTo>
                  <a:pt x="120000" y="82758"/>
                </a:lnTo>
                <a:lnTo>
                  <a:pt x="120000" y="82758"/>
                </a:lnTo>
                <a:lnTo>
                  <a:pt x="120000" y="82758"/>
                </a:lnTo>
                <a:lnTo>
                  <a:pt x="120000" y="91034"/>
                </a:lnTo>
                <a:lnTo>
                  <a:pt x="120000" y="91034"/>
                </a:lnTo>
                <a:lnTo>
                  <a:pt x="120000" y="91034"/>
                </a:lnTo>
                <a:lnTo>
                  <a:pt x="120000" y="91034"/>
                </a:lnTo>
                <a:lnTo>
                  <a:pt x="120000" y="91034"/>
                </a:lnTo>
                <a:lnTo>
                  <a:pt x="101538" y="91034"/>
                </a:lnTo>
                <a:lnTo>
                  <a:pt x="101538" y="99310"/>
                </a:lnTo>
                <a:lnTo>
                  <a:pt x="101538" y="99310"/>
                </a:lnTo>
                <a:lnTo>
                  <a:pt x="101538" y="99310"/>
                </a:lnTo>
                <a:lnTo>
                  <a:pt x="101538" y="111724"/>
                </a:lnTo>
                <a:lnTo>
                  <a:pt x="101538" y="111724"/>
                </a:lnTo>
                <a:lnTo>
                  <a:pt x="101538" y="111724"/>
                </a:lnTo>
                <a:lnTo>
                  <a:pt x="101538" y="111724"/>
                </a:lnTo>
                <a:lnTo>
                  <a:pt x="101538" y="111724"/>
                </a:lnTo>
                <a:lnTo>
                  <a:pt x="83076" y="111724"/>
                </a:lnTo>
                <a:lnTo>
                  <a:pt x="83076" y="120000"/>
                </a:lnTo>
                <a:lnTo>
                  <a:pt x="83076" y="120000"/>
                </a:lnTo>
                <a:lnTo>
                  <a:pt x="83076" y="111724"/>
                </a:lnTo>
                <a:lnTo>
                  <a:pt x="83076" y="111724"/>
                </a:lnTo>
                <a:lnTo>
                  <a:pt x="83076" y="111724"/>
                </a:lnTo>
                <a:lnTo>
                  <a:pt x="83076" y="111724"/>
                </a:lnTo>
                <a:lnTo>
                  <a:pt x="83076" y="111724"/>
                </a:lnTo>
                <a:lnTo>
                  <a:pt x="64615" y="111724"/>
                </a:lnTo>
                <a:lnTo>
                  <a:pt x="64615" y="120000"/>
                </a:lnTo>
                <a:lnTo>
                  <a:pt x="64615" y="120000"/>
                </a:lnTo>
                <a:lnTo>
                  <a:pt x="64615" y="120000"/>
                </a:lnTo>
                <a:lnTo>
                  <a:pt x="64615" y="120000"/>
                </a:lnTo>
                <a:lnTo>
                  <a:pt x="64615" y="120000"/>
                </a:lnTo>
                <a:lnTo>
                  <a:pt x="64615" y="120000"/>
                </a:lnTo>
                <a:lnTo>
                  <a:pt x="64615" y="111724"/>
                </a:lnTo>
                <a:lnTo>
                  <a:pt x="46153" y="111724"/>
                </a:lnTo>
                <a:lnTo>
                  <a:pt x="46153" y="111724"/>
                </a:lnTo>
                <a:lnTo>
                  <a:pt x="46153" y="111724"/>
                </a:lnTo>
                <a:lnTo>
                  <a:pt x="46153" y="111724"/>
                </a:lnTo>
                <a:lnTo>
                  <a:pt x="18461" y="111724"/>
                </a:lnTo>
                <a:lnTo>
                  <a:pt x="18461" y="111724"/>
                </a:lnTo>
                <a:lnTo>
                  <a:pt x="18461" y="111724"/>
                </a:lnTo>
                <a:lnTo>
                  <a:pt x="18461" y="99310"/>
                </a:lnTo>
                <a:lnTo>
                  <a:pt x="18461" y="99310"/>
                </a:lnTo>
                <a:lnTo>
                  <a:pt x="18461" y="99310"/>
                </a:lnTo>
                <a:lnTo>
                  <a:pt x="18461" y="99310"/>
                </a:lnTo>
                <a:lnTo>
                  <a:pt x="18461" y="91034"/>
                </a:lnTo>
                <a:lnTo>
                  <a:pt x="18461" y="91034"/>
                </a:lnTo>
                <a:lnTo>
                  <a:pt x="18461" y="91034"/>
                </a:lnTo>
                <a:lnTo>
                  <a:pt x="18461" y="91034"/>
                </a:lnTo>
                <a:lnTo>
                  <a:pt x="18461" y="82758"/>
                </a:lnTo>
                <a:lnTo>
                  <a:pt x="18461" y="82758"/>
                </a:lnTo>
                <a:lnTo>
                  <a:pt x="18461" y="82758"/>
                </a:lnTo>
                <a:lnTo>
                  <a:pt x="18461" y="82758"/>
                </a:lnTo>
                <a:lnTo>
                  <a:pt x="0" y="82758"/>
                </a:lnTo>
                <a:lnTo>
                  <a:pt x="0" y="74482"/>
                </a:lnTo>
                <a:lnTo>
                  <a:pt x="0" y="74482"/>
                </a:lnTo>
                <a:lnTo>
                  <a:pt x="0" y="74482"/>
                </a:lnTo>
                <a:lnTo>
                  <a:pt x="0" y="66206"/>
                </a:lnTo>
                <a:lnTo>
                  <a:pt x="0" y="66206"/>
                </a:lnTo>
                <a:lnTo>
                  <a:pt x="0" y="66206"/>
                </a:lnTo>
                <a:lnTo>
                  <a:pt x="0" y="53793"/>
                </a:lnTo>
                <a:lnTo>
                  <a:pt x="0" y="53793"/>
                </a:lnTo>
                <a:lnTo>
                  <a:pt x="0" y="53793"/>
                </a:lnTo>
                <a:lnTo>
                  <a:pt x="0" y="45517"/>
                </a:lnTo>
                <a:lnTo>
                  <a:pt x="0" y="45517"/>
                </a:lnTo>
                <a:lnTo>
                  <a:pt x="0" y="45517"/>
                </a:lnTo>
                <a:lnTo>
                  <a:pt x="0" y="45517"/>
                </a:lnTo>
                <a:lnTo>
                  <a:pt x="0" y="37241"/>
                </a:lnTo>
                <a:lnTo>
                  <a:pt x="0" y="37241"/>
                </a:lnTo>
                <a:lnTo>
                  <a:pt x="0" y="37241"/>
                </a:lnTo>
                <a:lnTo>
                  <a:pt x="0" y="37241"/>
                </a:lnTo>
                <a:lnTo>
                  <a:pt x="0" y="28965"/>
                </a:lnTo>
                <a:lnTo>
                  <a:pt x="0" y="28965"/>
                </a:lnTo>
                <a:lnTo>
                  <a:pt x="18461" y="28965"/>
                </a:lnTo>
                <a:lnTo>
                  <a:pt x="18461" y="28965"/>
                </a:lnTo>
                <a:lnTo>
                  <a:pt x="18461" y="28965"/>
                </a:lnTo>
                <a:lnTo>
                  <a:pt x="18461" y="37241"/>
                </a:lnTo>
                <a:lnTo>
                  <a:pt x="18461" y="37241"/>
                </a:lnTo>
                <a:lnTo>
                  <a:pt x="18461" y="37241"/>
                </a:lnTo>
                <a:lnTo>
                  <a:pt x="18461" y="37241"/>
                </a:lnTo>
                <a:lnTo>
                  <a:pt x="18461" y="28965"/>
                </a:lnTo>
                <a:lnTo>
                  <a:pt x="18461" y="28965"/>
                </a:lnTo>
                <a:lnTo>
                  <a:pt x="18461" y="28965"/>
                </a:lnTo>
                <a:lnTo>
                  <a:pt x="18461" y="28965"/>
                </a:lnTo>
                <a:lnTo>
                  <a:pt x="46153" y="28965"/>
                </a:lnTo>
                <a:lnTo>
                  <a:pt x="46153" y="20689"/>
                </a:lnTo>
                <a:lnTo>
                  <a:pt x="46153" y="20689"/>
                </a:lnTo>
                <a:lnTo>
                  <a:pt x="46153" y="20689"/>
                </a:lnTo>
                <a:lnTo>
                  <a:pt x="46153" y="8275"/>
                </a:lnTo>
                <a:lnTo>
                  <a:pt x="46153" y="8275"/>
                </a:lnTo>
                <a:lnTo>
                  <a:pt x="46153" y="8275"/>
                </a:lnTo>
                <a:lnTo>
                  <a:pt x="46153" y="8275"/>
                </a:lnTo>
                <a:lnTo>
                  <a:pt x="46153" y="8275"/>
                </a:lnTo>
                <a:lnTo>
                  <a:pt x="64615" y="8275"/>
                </a:lnTo>
                <a:lnTo>
                  <a:pt x="64615" y="8275"/>
                </a:lnTo>
                <a:lnTo>
                  <a:pt x="64615" y="0"/>
                </a:lnTo>
                <a:lnTo>
                  <a:pt x="64615" y="0"/>
                </a:lnTo>
                <a:lnTo>
                  <a:pt x="64615" y="0"/>
                </a:lnTo>
                <a:lnTo>
                  <a:pt x="64615" y="0"/>
                </a:lnTo>
                <a:lnTo>
                  <a:pt x="64615" y="0"/>
                </a:lnTo>
                <a:lnTo>
                  <a:pt x="83076" y="0"/>
                </a:lnTo>
                <a:lnTo>
                  <a:pt x="83076"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0" name="Shape 750"/>
          <p:cNvSpPr/>
          <p:nvPr/>
        </p:nvSpPr>
        <p:spPr>
          <a:xfrm>
            <a:off x="4978003" y="3495675"/>
            <a:ext cx="4762" cy="9524"/>
          </a:xfrm>
          <a:custGeom>
            <a:avLst/>
            <a:gdLst/>
            <a:ahLst/>
            <a:cxnLst/>
            <a:rect l="0" t="0" r="0" b="0"/>
            <a:pathLst>
              <a:path w="120000" h="120000" extrusionOk="0">
                <a:moveTo>
                  <a:pt x="60000" y="80000"/>
                </a:moveTo>
                <a:lnTo>
                  <a:pt x="60000" y="80000"/>
                </a:lnTo>
                <a:lnTo>
                  <a:pt x="60000" y="80000"/>
                </a:lnTo>
                <a:lnTo>
                  <a:pt x="60000"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60000" y="40000"/>
                </a:lnTo>
                <a:lnTo>
                  <a:pt x="60000" y="40000"/>
                </a:lnTo>
                <a:lnTo>
                  <a:pt x="60000" y="40000"/>
                </a:lnTo>
                <a:lnTo>
                  <a:pt x="60000" y="0"/>
                </a:lnTo>
                <a:lnTo>
                  <a:pt x="60000" y="0"/>
                </a:lnTo>
                <a:lnTo>
                  <a:pt x="60000" y="0"/>
                </a:lnTo>
                <a:lnTo>
                  <a:pt x="60000" y="0"/>
                </a:lnTo>
                <a:lnTo>
                  <a:pt x="120000" y="0"/>
                </a:lnTo>
                <a:lnTo>
                  <a:pt x="120000" y="0"/>
                </a:lnTo>
                <a:lnTo>
                  <a:pt x="120000" y="0"/>
                </a:lnTo>
                <a:lnTo>
                  <a:pt x="120000" y="40000"/>
                </a:lnTo>
                <a:lnTo>
                  <a:pt x="120000" y="40000"/>
                </a:lnTo>
                <a:lnTo>
                  <a:pt x="60000" y="40000"/>
                </a:lnTo>
                <a:lnTo>
                  <a:pt x="60000" y="40000"/>
                </a:lnTo>
                <a:lnTo>
                  <a:pt x="60000" y="40000"/>
                </a:lnTo>
                <a:lnTo>
                  <a:pt x="60000" y="40000"/>
                </a:lnTo>
                <a:lnTo>
                  <a:pt x="60000" y="40000"/>
                </a:lnTo>
                <a:lnTo>
                  <a:pt x="60000" y="80000"/>
                </a:lnTo>
                <a:lnTo>
                  <a:pt x="60000" y="8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1" name="Shape 751"/>
          <p:cNvSpPr/>
          <p:nvPr/>
        </p:nvSpPr>
        <p:spPr>
          <a:xfrm>
            <a:off x="4978003" y="3495675"/>
            <a:ext cx="4762" cy="9524"/>
          </a:xfrm>
          <a:custGeom>
            <a:avLst/>
            <a:gdLst/>
            <a:ahLst/>
            <a:cxnLst/>
            <a:rect l="0" t="0" r="0" b="0"/>
            <a:pathLst>
              <a:path w="120000" h="120000" extrusionOk="0">
                <a:moveTo>
                  <a:pt x="60000" y="80000"/>
                </a:moveTo>
                <a:lnTo>
                  <a:pt x="60000" y="80000"/>
                </a:lnTo>
                <a:lnTo>
                  <a:pt x="60000" y="80000"/>
                </a:lnTo>
                <a:lnTo>
                  <a:pt x="60000"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60000" y="40000"/>
                </a:lnTo>
                <a:lnTo>
                  <a:pt x="60000" y="40000"/>
                </a:lnTo>
                <a:lnTo>
                  <a:pt x="60000" y="40000"/>
                </a:lnTo>
                <a:lnTo>
                  <a:pt x="60000" y="0"/>
                </a:lnTo>
                <a:lnTo>
                  <a:pt x="60000" y="0"/>
                </a:lnTo>
                <a:lnTo>
                  <a:pt x="60000" y="0"/>
                </a:lnTo>
                <a:lnTo>
                  <a:pt x="60000" y="0"/>
                </a:lnTo>
                <a:lnTo>
                  <a:pt x="120000" y="0"/>
                </a:lnTo>
                <a:lnTo>
                  <a:pt x="120000" y="0"/>
                </a:lnTo>
                <a:lnTo>
                  <a:pt x="120000" y="0"/>
                </a:lnTo>
                <a:lnTo>
                  <a:pt x="120000" y="40000"/>
                </a:lnTo>
                <a:lnTo>
                  <a:pt x="120000" y="40000"/>
                </a:lnTo>
                <a:lnTo>
                  <a:pt x="60000" y="40000"/>
                </a:lnTo>
                <a:lnTo>
                  <a:pt x="60000" y="40000"/>
                </a:lnTo>
                <a:lnTo>
                  <a:pt x="60000" y="40000"/>
                </a:lnTo>
                <a:lnTo>
                  <a:pt x="60000" y="40000"/>
                </a:lnTo>
                <a:lnTo>
                  <a:pt x="60000" y="40000"/>
                </a:lnTo>
                <a:lnTo>
                  <a:pt x="60000" y="80000"/>
                </a:lnTo>
                <a:lnTo>
                  <a:pt x="60000" y="8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2" name="Shape 752"/>
          <p:cNvSpPr/>
          <p:nvPr/>
        </p:nvSpPr>
        <p:spPr>
          <a:xfrm>
            <a:off x="4988722" y="3470276"/>
            <a:ext cx="13097" cy="31751"/>
          </a:xfrm>
          <a:custGeom>
            <a:avLst/>
            <a:gdLst/>
            <a:ahLst/>
            <a:cxnLst/>
            <a:rect l="0" t="0" r="0" b="0"/>
            <a:pathLst>
              <a:path w="120000" h="120000" extrusionOk="0">
                <a:moveTo>
                  <a:pt x="65454" y="0"/>
                </a:moveTo>
                <a:lnTo>
                  <a:pt x="65454" y="0"/>
                </a:lnTo>
                <a:lnTo>
                  <a:pt x="65454" y="0"/>
                </a:lnTo>
                <a:lnTo>
                  <a:pt x="65454" y="0"/>
                </a:lnTo>
                <a:lnTo>
                  <a:pt x="87272" y="0"/>
                </a:lnTo>
                <a:lnTo>
                  <a:pt x="87272" y="0"/>
                </a:lnTo>
                <a:lnTo>
                  <a:pt x="87272" y="18000"/>
                </a:lnTo>
                <a:lnTo>
                  <a:pt x="87272" y="18000"/>
                </a:lnTo>
                <a:lnTo>
                  <a:pt x="87272" y="18000"/>
                </a:lnTo>
                <a:lnTo>
                  <a:pt x="120000" y="18000"/>
                </a:lnTo>
                <a:lnTo>
                  <a:pt x="120000" y="18000"/>
                </a:lnTo>
                <a:lnTo>
                  <a:pt x="120000" y="18000"/>
                </a:lnTo>
                <a:lnTo>
                  <a:pt x="120000" y="18000"/>
                </a:lnTo>
                <a:lnTo>
                  <a:pt x="120000" y="30000"/>
                </a:lnTo>
                <a:lnTo>
                  <a:pt x="120000" y="30000"/>
                </a:lnTo>
                <a:lnTo>
                  <a:pt x="120000" y="30000"/>
                </a:lnTo>
                <a:lnTo>
                  <a:pt x="120000" y="42000"/>
                </a:lnTo>
                <a:lnTo>
                  <a:pt x="120000" y="42000"/>
                </a:lnTo>
                <a:lnTo>
                  <a:pt x="120000" y="42000"/>
                </a:lnTo>
                <a:lnTo>
                  <a:pt x="120000" y="42000"/>
                </a:lnTo>
                <a:lnTo>
                  <a:pt x="120000" y="54000"/>
                </a:lnTo>
                <a:lnTo>
                  <a:pt x="120000" y="54000"/>
                </a:lnTo>
                <a:lnTo>
                  <a:pt x="120000" y="54000"/>
                </a:lnTo>
                <a:lnTo>
                  <a:pt x="120000" y="66000"/>
                </a:lnTo>
                <a:lnTo>
                  <a:pt x="120000" y="66000"/>
                </a:lnTo>
                <a:lnTo>
                  <a:pt x="120000" y="66000"/>
                </a:lnTo>
                <a:lnTo>
                  <a:pt x="120000" y="84000"/>
                </a:lnTo>
                <a:lnTo>
                  <a:pt x="120000" y="84000"/>
                </a:lnTo>
                <a:lnTo>
                  <a:pt x="87272" y="84000"/>
                </a:lnTo>
                <a:lnTo>
                  <a:pt x="87272" y="84000"/>
                </a:lnTo>
                <a:lnTo>
                  <a:pt x="87272" y="84000"/>
                </a:lnTo>
                <a:lnTo>
                  <a:pt x="87272" y="96000"/>
                </a:lnTo>
                <a:lnTo>
                  <a:pt x="87272" y="96000"/>
                </a:lnTo>
                <a:lnTo>
                  <a:pt x="87272" y="96000"/>
                </a:lnTo>
                <a:lnTo>
                  <a:pt x="87272" y="96000"/>
                </a:lnTo>
                <a:lnTo>
                  <a:pt x="87272" y="96000"/>
                </a:lnTo>
                <a:lnTo>
                  <a:pt x="87272" y="96000"/>
                </a:lnTo>
                <a:lnTo>
                  <a:pt x="87272" y="96000"/>
                </a:lnTo>
                <a:lnTo>
                  <a:pt x="87272" y="108000"/>
                </a:lnTo>
                <a:lnTo>
                  <a:pt x="65454" y="108000"/>
                </a:lnTo>
                <a:lnTo>
                  <a:pt x="65454" y="108000"/>
                </a:lnTo>
                <a:lnTo>
                  <a:pt x="65454" y="108000"/>
                </a:lnTo>
                <a:lnTo>
                  <a:pt x="65454" y="108000"/>
                </a:lnTo>
                <a:lnTo>
                  <a:pt x="65454" y="108000"/>
                </a:lnTo>
                <a:lnTo>
                  <a:pt x="65454" y="108000"/>
                </a:lnTo>
                <a:lnTo>
                  <a:pt x="65454" y="120000"/>
                </a:lnTo>
                <a:lnTo>
                  <a:pt x="43636" y="120000"/>
                </a:lnTo>
                <a:lnTo>
                  <a:pt x="43636" y="120000"/>
                </a:lnTo>
                <a:lnTo>
                  <a:pt x="43636" y="120000"/>
                </a:lnTo>
                <a:lnTo>
                  <a:pt x="43636" y="120000"/>
                </a:lnTo>
                <a:lnTo>
                  <a:pt x="43636" y="120000"/>
                </a:lnTo>
                <a:lnTo>
                  <a:pt x="43636" y="120000"/>
                </a:lnTo>
                <a:lnTo>
                  <a:pt x="21818" y="120000"/>
                </a:lnTo>
                <a:lnTo>
                  <a:pt x="21818" y="120000"/>
                </a:lnTo>
                <a:lnTo>
                  <a:pt x="21818" y="120000"/>
                </a:lnTo>
                <a:lnTo>
                  <a:pt x="21818" y="120000"/>
                </a:lnTo>
                <a:lnTo>
                  <a:pt x="0" y="120000"/>
                </a:lnTo>
                <a:lnTo>
                  <a:pt x="0" y="120000"/>
                </a:lnTo>
                <a:lnTo>
                  <a:pt x="0" y="120000"/>
                </a:lnTo>
                <a:lnTo>
                  <a:pt x="0" y="108000"/>
                </a:lnTo>
                <a:lnTo>
                  <a:pt x="0" y="108000"/>
                </a:lnTo>
                <a:lnTo>
                  <a:pt x="0" y="108000"/>
                </a:lnTo>
                <a:lnTo>
                  <a:pt x="21818" y="108000"/>
                </a:lnTo>
                <a:lnTo>
                  <a:pt x="21818" y="108000"/>
                </a:lnTo>
                <a:lnTo>
                  <a:pt x="21818" y="96000"/>
                </a:lnTo>
                <a:lnTo>
                  <a:pt x="21818" y="96000"/>
                </a:lnTo>
                <a:lnTo>
                  <a:pt x="21818" y="96000"/>
                </a:lnTo>
                <a:lnTo>
                  <a:pt x="21818" y="96000"/>
                </a:lnTo>
                <a:lnTo>
                  <a:pt x="21818" y="96000"/>
                </a:lnTo>
                <a:lnTo>
                  <a:pt x="21818" y="96000"/>
                </a:lnTo>
                <a:lnTo>
                  <a:pt x="43636" y="96000"/>
                </a:lnTo>
                <a:lnTo>
                  <a:pt x="43636" y="84000"/>
                </a:lnTo>
                <a:lnTo>
                  <a:pt x="43636" y="84000"/>
                </a:lnTo>
                <a:lnTo>
                  <a:pt x="43636" y="84000"/>
                </a:lnTo>
                <a:lnTo>
                  <a:pt x="43636" y="84000"/>
                </a:lnTo>
                <a:lnTo>
                  <a:pt x="43636" y="84000"/>
                </a:lnTo>
                <a:lnTo>
                  <a:pt x="65454" y="84000"/>
                </a:lnTo>
                <a:lnTo>
                  <a:pt x="65454" y="84000"/>
                </a:lnTo>
                <a:lnTo>
                  <a:pt x="43636" y="84000"/>
                </a:lnTo>
                <a:lnTo>
                  <a:pt x="43636" y="84000"/>
                </a:lnTo>
                <a:lnTo>
                  <a:pt x="43636" y="84000"/>
                </a:lnTo>
                <a:lnTo>
                  <a:pt x="43636" y="66000"/>
                </a:lnTo>
                <a:lnTo>
                  <a:pt x="43636" y="66000"/>
                </a:lnTo>
                <a:lnTo>
                  <a:pt x="21818" y="66000"/>
                </a:lnTo>
                <a:lnTo>
                  <a:pt x="21818" y="84000"/>
                </a:lnTo>
                <a:lnTo>
                  <a:pt x="21818" y="84000"/>
                </a:lnTo>
                <a:lnTo>
                  <a:pt x="21818" y="66000"/>
                </a:lnTo>
                <a:lnTo>
                  <a:pt x="21818" y="66000"/>
                </a:lnTo>
                <a:lnTo>
                  <a:pt x="21818" y="66000"/>
                </a:lnTo>
                <a:lnTo>
                  <a:pt x="21818" y="66000"/>
                </a:lnTo>
                <a:lnTo>
                  <a:pt x="21818" y="66000"/>
                </a:lnTo>
                <a:lnTo>
                  <a:pt x="21818" y="66000"/>
                </a:lnTo>
                <a:lnTo>
                  <a:pt x="21818" y="66000"/>
                </a:lnTo>
                <a:lnTo>
                  <a:pt x="21818" y="54000"/>
                </a:lnTo>
                <a:lnTo>
                  <a:pt x="21818" y="54000"/>
                </a:lnTo>
                <a:lnTo>
                  <a:pt x="21818" y="54000"/>
                </a:lnTo>
                <a:lnTo>
                  <a:pt x="21818" y="42000"/>
                </a:lnTo>
                <a:lnTo>
                  <a:pt x="21818" y="42000"/>
                </a:lnTo>
                <a:lnTo>
                  <a:pt x="21818" y="42000"/>
                </a:lnTo>
                <a:lnTo>
                  <a:pt x="21818" y="42000"/>
                </a:lnTo>
                <a:lnTo>
                  <a:pt x="21818" y="30000"/>
                </a:lnTo>
                <a:lnTo>
                  <a:pt x="21818" y="30000"/>
                </a:lnTo>
                <a:lnTo>
                  <a:pt x="21818" y="30000"/>
                </a:lnTo>
                <a:lnTo>
                  <a:pt x="21818" y="30000"/>
                </a:lnTo>
                <a:lnTo>
                  <a:pt x="21818" y="18000"/>
                </a:lnTo>
                <a:lnTo>
                  <a:pt x="21818" y="18000"/>
                </a:lnTo>
                <a:lnTo>
                  <a:pt x="21818" y="18000"/>
                </a:lnTo>
                <a:lnTo>
                  <a:pt x="43636" y="18000"/>
                </a:lnTo>
                <a:lnTo>
                  <a:pt x="43636" y="18000"/>
                </a:lnTo>
                <a:lnTo>
                  <a:pt x="43636" y="0"/>
                </a:lnTo>
                <a:lnTo>
                  <a:pt x="43636" y="0"/>
                </a:lnTo>
                <a:lnTo>
                  <a:pt x="43636" y="0"/>
                </a:lnTo>
                <a:lnTo>
                  <a:pt x="43636" y="0"/>
                </a:lnTo>
                <a:lnTo>
                  <a:pt x="43636" y="0"/>
                </a:lnTo>
                <a:lnTo>
                  <a:pt x="43636" y="0"/>
                </a:lnTo>
                <a:lnTo>
                  <a:pt x="65454" y="0"/>
                </a:lnTo>
                <a:lnTo>
                  <a:pt x="6545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3" name="Shape 753"/>
          <p:cNvSpPr/>
          <p:nvPr/>
        </p:nvSpPr>
        <p:spPr>
          <a:xfrm>
            <a:off x="4988722" y="3470276"/>
            <a:ext cx="13097" cy="31751"/>
          </a:xfrm>
          <a:custGeom>
            <a:avLst/>
            <a:gdLst/>
            <a:ahLst/>
            <a:cxnLst/>
            <a:rect l="0" t="0" r="0" b="0"/>
            <a:pathLst>
              <a:path w="120000" h="120000" extrusionOk="0">
                <a:moveTo>
                  <a:pt x="65454" y="0"/>
                </a:moveTo>
                <a:lnTo>
                  <a:pt x="65454" y="0"/>
                </a:lnTo>
                <a:lnTo>
                  <a:pt x="65454" y="0"/>
                </a:lnTo>
                <a:lnTo>
                  <a:pt x="65454" y="0"/>
                </a:lnTo>
                <a:lnTo>
                  <a:pt x="87272" y="0"/>
                </a:lnTo>
                <a:lnTo>
                  <a:pt x="87272" y="0"/>
                </a:lnTo>
                <a:lnTo>
                  <a:pt x="87272" y="18000"/>
                </a:lnTo>
                <a:lnTo>
                  <a:pt x="87272" y="18000"/>
                </a:lnTo>
                <a:lnTo>
                  <a:pt x="87272" y="18000"/>
                </a:lnTo>
                <a:lnTo>
                  <a:pt x="120000" y="18000"/>
                </a:lnTo>
                <a:lnTo>
                  <a:pt x="120000" y="18000"/>
                </a:lnTo>
                <a:lnTo>
                  <a:pt x="120000" y="18000"/>
                </a:lnTo>
                <a:lnTo>
                  <a:pt x="120000" y="18000"/>
                </a:lnTo>
                <a:lnTo>
                  <a:pt x="120000" y="30000"/>
                </a:lnTo>
                <a:lnTo>
                  <a:pt x="120000" y="30000"/>
                </a:lnTo>
                <a:lnTo>
                  <a:pt x="120000" y="30000"/>
                </a:lnTo>
                <a:lnTo>
                  <a:pt x="120000" y="42000"/>
                </a:lnTo>
                <a:lnTo>
                  <a:pt x="120000" y="42000"/>
                </a:lnTo>
                <a:lnTo>
                  <a:pt x="120000" y="42000"/>
                </a:lnTo>
                <a:lnTo>
                  <a:pt x="120000" y="42000"/>
                </a:lnTo>
                <a:lnTo>
                  <a:pt x="120000" y="54000"/>
                </a:lnTo>
                <a:lnTo>
                  <a:pt x="120000" y="54000"/>
                </a:lnTo>
                <a:lnTo>
                  <a:pt x="120000" y="54000"/>
                </a:lnTo>
                <a:lnTo>
                  <a:pt x="120000" y="66000"/>
                </a:lnTo>
                <a:lnTo>
                  <a:pt x="120000" y="66000"/>
                </a:lnTo>
                <a:lnTo>
                  <a:pt x="120000" y="66000"/>
                </a:lnTo>
                <a:lnTo>
                  <a:pt x="120000" y="84000"/>
                </a:lnTo>
                <a:lnTo>
                  <a:pt x="120000" y="84000"/>
                </a:lnTo>
                <a:lnTo>
                  <a:pt x="87272" y="84000"/>
                </a:lnTo>
                <a:lnTo>
                  <a:pt x="87272" y="84000"/>
                </a:lnTo>
                <a:lnTo>
                  <a:pt x="87272" y="84000"/>
                </a:lnTo>
                <a:lnTo>
                  <a:pt x="87272" y="96000"/>
                </a:lnTo>
                <a:lnTo>
                  <a:pt x="87272" y="96000"/>
                </a:lnTo>
                <a:lnTo>
                  <a:pt x="87272" y="96000"/>
                </a:lnTo>
                <a:lnTo>
                  <a:pt x="87272" y="96000"/>
                </a:lnTo>
                <a:lnTo>
                  <a:pt x="87272" y="96000"/>
                </a:lnTo>
                <a:lnTo>
                  <a:pt x="87272" y="96000"/>
                </a:lnTo>
                <a:lnTo>
                  <a:pt x="87272" y="96000"/>
                </a:lnTo>
                <a:lnTo>
                  <a:pt x="87272" y="108000"/>
                </a:lnTo>
                <a:lnTo>
                  <a:pt x="65454" y="108000"/>
                </a:lnTo>
                <a:lnTo>
                  <a:pt x="65454" y="108000"/>
                </a:lnTo>
                <a:lnTo>
                  <a:pt x="65454" y="108000"/>
                </a:lnTo>
                <a:lnTo>
                  <a:pt x="65454" y="108000"/>
                </a:lnTo>
                <a:lnTo>
                  <a:pt x="65454" y="108000"/>
                </a:lnTo>
                <a:lnTo>
                  <a:pt x="65454" y="108000"/>
                </a:lnTo>
                <a:lnTo>
                  <a:pt x="65454" y="120000"/>
                </a:lnTo>
                <a:lnTo>
                  <a:pt x="43636" y="120000"/>
                </a:lnTo>
                <a:lnTo>
                  <a:pt x="43636" y="120000"/>
                </a:lnTo>
                <a:lnTo>
                  <a:pt x="43636" y="120000"/>
                </a:lnTo>
                <a:lnTo>
                  <a:pt x="43636" y="120000"/>
                </a:lnTo>
                <a:lnTo>
                  <a:pt x="43636" y="120000"/>
                </a:lnTo>
                <a:lnTo>
                  <a:pt x="43636" y="120000"/>
                </a:lnTo>
                <a:lnTo>
                  <a:pt x="21818" y="120000"/>
                </a:lnTo>
                <a:lnTo>
                  <a:pt x="21818" y="120000"/>
                </a:lnTo>
                <a:lnTo>
                  <a:pt x="21818" y="120000"/>
                </a:lnTo>
                <a:lnTo>
                  <a:pt x="21818" y="120000"/>
                </a:lnTo>
                <a:lnTo>
                  <a:pt x="0" y="120000"/>
                </a:lnTo>
                <a:lnTo>
                  <a:pt x="0" y="120000"/>
                </a:lnTo>
                <a:lnTo>
                  <a:pt x="0" y="120000"/>
                </a:lnTo>
                <a:lnTo>
                  <a:pt x="0" y="108000"/>
                </a:lnTo>
                <a:lnTo>
                  <a:pt x="0" y="108000"/>
                </a:lnTo>
                <a:lnTo>
                  <a:pt x="0" y="108000"/>
                </a:lnTo>
                <a:lnTo>
                  <a:pt x="21818" y="108000"/>
                </a:lnTo>
                <a:lnTo>
                  <a:pt x="21818" y="108000"/>
                </a:lnTo>
                <a:lnTo>
                  <a:pt x="21818" y="96000"/>
                </a:lnTo>
                <a:lnTo>
                  <a:pt x="21818" y="96000"/>
                </a:lnTo>
                <a:lnTo>
                  <a:pt x="21818" y="96000"/>
                </a:lnTo>
                <a:lnTo>
                  <a:pt x="21818" y="96000"/>
                </a:lnTo>
                <a:lnTo>
                  <a:pt x="21818" y="96000"/>
                </a:lnTo>
                <a:lnTo>
                  <a:pt x="21818" y="96000"/>
                </a:lnTo>
                <a:lnTo>
                  <a:pt x="43636" y="96000"/>
                </a:lnTo>
                <a:lnTo>
                  <a:pt x="43636" y="84000"/>
                </a:lnTo>
                <a:lnTo>
                  <a:pt x="43636" y="84000"/>
                </a:lnTo>
                <a:lnTo>
                  <a:pt x="43636" y="84000"/>
                </a:lnTo>
                <a:lnTo>
                  <a:pt x="43636" y="84000"/>
                </a:lnTo>
                <a:lnTo>
                  <a:pt x="43636" y="84000"/>
                </a:lnTo>
                <a:lnTo>
                  <a:pt x="65454" y="84000"/>
                </a:lnTo>
                <a:lnTo>
                  <a:pt x="65454" y="84000"/>
                </a:lnTo>
                <a:lnTo>
                  <a:pt x="43636" y="84000"/>
                </a:lnTo>
                <a:lnTo>
                  <a:pt x="43636" y="84000"/>
                </a:lnTo>
                <a:lnTo>
                  <a:pt x="43636" y="84000"/>
                </a:lnTo>
                <a:lnTo>
                  <a:pt x="43636" y="66000"/>
                </a:lnTo>
                <a:lnTo>
                  <a:pt x="43636" y="66000"/>
                </a:lnTo>
                <a:lnTo>
                  <a:pt x="21818" y="66000"/>
                </a:lnTo>
                <a:lnTo>
                  <a:pt x="21818" y="84000"/>
                </a:lnTo>
                <a:lnTo>
                  <a:pt x="21818" y="84000"/>
                </a:lnTo>
                <a:lnTo>
                  <a:pt x="21818" y="66000"/>
                </a:lnTo>
                <a:lnTo>
                  <a:pt x="21818" y="66000"/>
                </a:lnTo>
                <a:lnTo>
                  <a:pt x="21818" y="66000"/>
                </a:lnTo>
                <a:lnTo>
                  <a:pt x="21818" y="66000"/>
                </a:lnTo>
                <a:lnTo>
                  <a:pt x="21818" y="66000"/>
                </a:lnTo>
                <a:lnTo>
                  <a:pt x="21818" y="66000"/>
                </a:lnTo>
                <a:lnTo>
                  <a:pt x="21818" y="66000"/>
                </a:lnTo>
                <a:lnTo>
                  <a:pt x="21818" y="54000"/>
                </a:lnTo>
                <a:lnTo>
                  <a:pt x="21818" y="54000"/>
                </a:lnTo>
                <a:lnTo>
                  <a:pt x="21818" y="54000"/>
                </a:lnTo>
                <a:lnTo>
                  <a:pt x="21818" y="42000"/>
                </a:lnTo>
                <a:lnTo>
                  <a:pt x="21818" y="42000"/>
                </a:lnTo>
                <a:lnTo>
                  <a:pt x="21818" y="42000"/>
                </a:lnTo>
                <a:lnTo>
                  <a:pt x="21818" y="42000"/>
                </a:lnTo>
                <a:lnTo>
                  <a:pt x="21818" y="30000"/>
                </a:lnTo>
                <a:lnTo>
                  <a:pt x="21818" y="30000"/>
                </a:lnTo>
                <a:lnTo>
                  <a:pt x="21818" y="30000"/>
                </a:lnTo>
                <a:lnTo>
                  <a:pt x="21818" y="30000"/>
                </a:lnTo>
                <a:lnTo>
                  <a:pt x="21818" y="18000"/>
                </a:lnTo>
                <a:lnTo>
                  <a:pt x="21818" y="18000"/>
                </a:lnTo>
                <a:lnTo>
                  <a:pt x="21818" y="18000"/>
                </a:lnTo>
                <a:lnTo>
                  <a:pt x="43636" y="18000"/>
                </a:lnTo>
                <a:lnTo>
                  <a:pt x="43636" y="18000"/>
                </a:lnTo>
                <a:lnTo>
                  <a:pt x="43636" y="0"/>
                </a:lnTo>
                <a:lnTo>
                  <a:pt x="43636" y="0"/>
                </a:lnTo>
                <a:lnTo>
                  <a:pt x="43636" y="0"/>
                </a:lnTo>
                <a:lnTo>
                  <a:pt x="43636" y="0"/>
                </a:lnTo>
                <a:lnTo>
                  <a:pt x="43636" y="0"/>
                </a:lnTo>
                <a:lnTo>
                  <a:pt x="43636" y="0"/>
                </a:lnTo>
                <a:lnTo>
                  <a:pt x="65454" y="0"/>
                </a:lnTo>
                <a:lnTo>
                  <a:pt x="6545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4" name="Shape 754"/>
          <p:cNvSpPr/>
          <p:nvPr/>
        </p:nvSpPr>
        <p:spPr>
          <a:xfrm>
            <a:off x="3313513" y="4872039"/>
            <a:ext cx="142875" cy="227012"/>
          </a:xfrm>
          <a:custGeom>
            <a:avLst/>
            <a:gdLst/>
            <a:ahLst/>
            <a:cxnLst/>
            <a:rect l="0" t="0" r="0" b="0"/>
            <a:pathLst>
              <a:path w="120000" h="120000" extrusionOk="0">
                <a:moveTo>
                  <a:pt x="66000" y="12587"/>
                </a:moveTo>
                <a:lnTo>
                  <a:pt x="66000" y="12587"/>
                </a:lnTo>
                <a:lnTo>
                  <a:pt x="66000" y="12587"/>
                </a:lnTo>
                <a:lnTo>
                  <a:pt x="66000" y="12587"/>
                </a:lnTo>
                <a:lnTo>
                  <a:pt x="66000" y="12587"/>
                </a:lnTo>
                <a:lnTo>
                  <a:pt x="66000" y="12587"/>
                </a:lnTo>
                <a:lnTo>
                  <a:pt x="66000" y="15104"/>
                </a:lnTo>
                <a:lnTo>
                  <a:pt x="66000" y="15104"/>
                </a:lnTo>
                <a:lnTo>
                  <a:pt x="66000" y="15104"/>
                </a:lnTo>
                <a:lnTo>
                  <a:pt x="66000" y="15104"/>
                </a:lnTo>
                <a:lnTo>
                  <a:pt x="66000" y="15104"/>
                </a:lnTo>
                <a:lnTo>
                  <a:pt x="66000" y="16783"/>
                </a:lnTo>
                <a:lnTo>
                  <a:pt x="66000" y="16783"/>
                </a:lnTo>
                <a:lnTo>
                  <a:pt x="66000" y="16783"/>
                </a:lnTo>
                <a:lnTo>
                  <a:pt x="68000" y="16783"/>
                </a:lnTo>
                <a:lnTo>
                  <a:pt x="68000" y="16783"/>
                </a:lnTo>
                <a:lnTo>
                  <a:pt x="68000" y="18461"/>
                </a:lnTo>
                <a:lnTo>
                  <a:pt x="68000" y="18461"/>
                </a:lnTo>
                <a:lnTo>
                  <a:pt x="68000" y="18461"/>
                </a:lnTo>
                <a:lnTo>
                  <a:pt x="68000" y="20139"/>
                </a:lnTo>
                <a:lnTo>
                  <a:pt x="68000" y="20139"/>
                </a:lnTo>
                <a:lnTo>
                  <a:pt x="68000" y="20139"/>
                </a:lnTo>
                <a:lnTo>
                  <a:pt x="68000" y="20139"/>
                </a:lnTo>
                <a:lnTo>
                  <a:pt x="68000" y="20139"/>
                </a:lnTo>
                <a:lnTo>
                  <a:pt x="68000" y="20139"/>
                </a:lnTo>
                <a:lnTo>
                  <a:pt x="68000" y="20139"/>
                </a:lnTo>
                <a:lnTo>
                  <a:pt x="68000" y="20139"/>
                </a:lnTo>
                <a:lnTo>
                  <a:pt x="68000" y="21818"/>
                </a:lnTo>
                <a:lnTo>
                  <a:pt x="68000" y="21818"/>
                </a:lnTo>
                <a:lnTo>
                  <a:pt x="68000" y="21818"/>
                </a:lnTo>
                <a:lnTo>
                  <a:pt x="68000" y="21818"/>
                </a:lnTo>
                <a:lnTo>
                  <a:pt x="68000" y="21818"/>
                </a:lnTo>
                <a:lnTo>
                  <a:pt x="68000" y="21818"/>
                </a:lnTo>
                <a:lnTo>
                  <a:pt x="68000" y="21818"/>
                </a:lnTo>
                <a:lnTo>
                  <a:pt x="68000" y="24335"/>
                </a:lnTo>
                <a:lnTo>
                  <a:pt x="68000" y="24335"/>
                </a:lnTo>
                <a:lnTo>
                  <a:pt x="68000" y="24335"/>
                </a:lnTo>
                <a:lnTo>
                  <a:pt x="68000" y="24335"/>
                </a:lnTo>
                <a:lnTo>
                  <a:pt x="68000" y="24335"/>
                </a:lnTo>
                <a:lnTo>
                  <a:pt x="70000" y="24335"/>
                </a:lnTo>
                <a:lnTo>
                  <a:pt x="70000" y="26013"/>
                </a:lnTo>
                <a:lnTo>
                  <a:pt x="70000" y="26013"/>
                </a:lnTo>
                <a:lnTo>
                  <a:pt x="68000" y="26013"/>
                </a:lnTo>
                <a:lnTo>
                  <a:pt x="68000" y="26013"/>
                </a:lnTo>
                <a:lnTo>
                  <a:pt x="70000" y="26013"/>
                </a:lnTo>
                <a:lnTo>
                  <a:pt x="70000" y="27692"/>
                </a:lnTo>
                <a:lnTo>
                  <a:pt x="68000" y="27692"/>
                </a:lnTo>
                <a:lnTo>
                  <a:pt x="68000" y="27692"/>
                </a:lnTo>
                <a:lnTo>
                  <a:pt x="70000" y="27692"/>
                </a:lnTo>
                <a:lnTo>
                  <a:pt x="70000" y="27692"/>
                </a:lnTo>
                <a:lnTo>
                  <a:pt x="68000" y="27692"/>
                </a:lnTo>
                <a:lnTo>
                  <a:pt x="68000" y="29370"/>
                </a:lnTo>
                <a:lnTo>
                  <a:pt x="68000" y="29370"/>
                </a:lnTo>
                <a:lnTo>
                  <a:pt x="68000" y="29370"/>
                </a:lnTo>
                <a:lnTo>
                  <a:pt x="68000" y="29370"/>
                </a:lnTo>
                <a:lnTo>
                  <a:pt x="68000" y="29370"/>
                </a:lnTo>
                <a:lnTo>
                  <a:pt x="68000" y="31048"/>
                </a:lnTo>
                <a:lnTo>
                  <a:pt x="68000" y="31048"/>
                </a:lnTo>
                <a:lnTo>
                  <a:pt x="68000" y="31048"/>
                </a:lnTo>
                <a:lnTo>
                  <a:pt x="68000" y="31048"/>
                </a:lnTo>
                <a:lnTo>
                  <a:pt x="68000" y="31048"/>
                </a:lnTo>
                <a:lnTo>
                  <a:pt x="68000" y="31048"/>
                </a:lnTo>
                <a:lnTo>
                  <a:pt x="68000" y="33566"/>
                </a:lnTo>
                <a:lnTo>
                  <a:pt x="68000" y="33566"/>
                </a:lnTo>
                <a:lnTo>
                  <a:pt x="68000" y="33566"/>
                </a:lnTo>
                <a:lnTo>
                  <a:pt x="68000" y="33566"/>
                </a:lnTo>
                <a:lnTo>
                  <a:pt x="68000" y="35244"/>
                </a:lnTo>
                <a:lnTo>
                  <a:pt x="68000" y="35244"/>
                </a:lnTo>
                <a:lnTo>
                  <a:pt x="68000" y="35244"/>
                </a:lnTo>
                <a:lnTo>
                  <a:pt x="68000" y="36923"/>
                </a:lnTo>
                <a:lnTo>
                  <a:pt x="68000" y="36923"/>
                </a:lnTo>
                <a:lnTo>
                  <a:pt x="68000" y="36923"/>
                </a:lnTo>
                <a:lnTo>
                  <a:pt x="68000" y="36923"/>
                </a:lnTo>
                <a:lnTo>
                  <a:pt x="68000" y="36923"/>
                </a:lnTo>
                <a:lnTo>
                  <a:pt x="68000" y="38601"/>
                </a:lnTo>
                <a:lnTo>
                  <a:pt x="68000" y="38601"/>
                </a:lnTo>
                <a:lnTo>
                  <a:pt x="68000" y="38601"/>
                </a:lnTo>
                <a:lnTo>
                  <a:pt x="68000" y="38601"/>
                </a:lnTo>
                <a:lnTo>
                  <a:pt x="68000" y="38601"/>
                </a:lnTo>
                <a:lnTo>
                  <a:pt x="68000" y="40279"/>
                </a:lnTo>
                <a:lnTo>
                  <a:pt x="68000" y="40279"/>
                </a:lnTo>
                <a:lnTo>
                  <a:pt x="68000" y="40279"/>
                </a:lnTo>
                <a:lnTo>
                  <a:pt x="68000" y="40279"/>
                </a:lnTo>
                <a:lnTo>
                  <a:pt x="68000" y="40279"/>
                </a:lnTo>
                <a:lnTo>
                  <a:pt x="68000" y="40279"/>
                </a:lnTo>
                <a:lnTo>
                  <a:pt x="70000" y="40279"/>
                </a:lnTo>
                <a:lnTo>
                  <a:pt x="70000" y="40279"/>
                </a:lnTo>
                <a:lnTo>
                  <a:pt x="70000" y="40279"/>
                </a:lnTo>
                <a:lnTo>
                  <a:pt x="72000" y="40279"/>
                </a:lnTo>
                <a:lnTo>
                  <a:pt x="72000" y="40279"/>
                </a:lnTo>
                <a:lnTo>
                  <a:pt x="72000" y="40279"/>
                </a:lnTo>
                <a:lnTo>
                  <a:pt x="72000" y="40279"/>
                </a:lnTo>
                <a:lnTo>
                  <a:pt x="72000" y="40279"/>
                </a:lnTo>
                <a:lnTo>
                  <a:pt x="72000" y="40279"/>
                </a:lnTo>
                <a:lnTo>
                  <a:pt x="72000" y="42797"/>
                </a:lnTo>
                <a:lnTo>
                  <a:pt x="74000" y="42797"/>
                </a:lnTo>
                <a:lnTo>
                  <a:pt x="74000" y="42797"/>
                </a:lnTo>
                <a:lnTo>
                  <a:pt x="74000" y="42797"/>
                </a:lnTo>
                <a:lnTo>
                  <a:pt x="74000" y="42797"/>
                </a:lnTo>
                <a:lnTo>
                  <a:pt x="74000" y="42797"/>
                </a:lnTo>
                <a:lnTo>
                  <a:pt x="76000" y="42797"/>
                </a:lnTo>
                <a:lnTo>
                  <a:pt x="76000" y="42797"/>
                </a:lnTo>
                <a:lnTo>
                  <a:pt x="76000" y="42797"/>
                </a:lnTo>
                <a:lnTo>
                  <a:pt x="76000" y="42797"/>
                </a:lnTo>
                <a:lnTo>
                  <a:pt x="79000" y="42797"/>
                </a:lnTo>
                <a:lnTo>
                  <a:pt x="79000" y="42797"/>
                </a:lnTo>
                <a:lnTo>
                  <a:pt x="79000" y="42797"/>
                </a:lnTo>
                <a:lnTo>
                  <a:pt x="79000" y="42797"/>
                </a:lnTo>
                <a:lnTo>
                  <a:pt x="79000" y="42797"/>
                </a:lnTo>
                <a:lnTo>
                  <a:pt x="79000" y="42797"/>
                </a:lnTo>
                <a:lnTo>
                  <a:pt x="81000" y="42797"/>
                </a:lnTo>
                <a:lnTo>
                  <a:pt x="81000" y="42797"/>
                </a:lnTo>
                <a:lnTo>
                  <a:pt x="81000" y="42797"/>
                </a:lnTo>
                <a:lnTo>
                  <a:pt x="81000" y="42797"/>
                </a:lnTo>
                <a:lnTo>
                  <a:pt x="83000" y="42797"/>
                </a:lnTo>
                <a:lnTo>
                  <a:pt x="83000" y="42797"/>
                </a:lnTo>
                <a:lnTo>
                  <a:pt x="83000" y="44475"/>
                </a:lnTo>
                <a:lnTo>
                  <a:pt x="83000" y="44475"/>
                </a:lnTo>
                <a:lnTo>
                  <a:pt x="85000" y="44475"/>
                </a:lnTo>
                <a:lnTo>
                  <a:pt x="85000" y="42797"/>
                </a:lnTo>
                <a:lnTo>
                  <a:pt x="85000" y="42797"/>
                </a:lnTo>
                <a:lnTo>
                  <a:pt x="85000" y="42797"/>
                </a:lnTo>
                <a:lnTo>
                  <a:pt x="85000" y="42797"/>
                </a:lnTo>
                <a:lnTo>
                  <a:pt x="87000" y="42797"/>
                </a:lnTo>
                <a:lnTo>
                  <a:pt x="87000" y="42797"/>
                </a:lnTo>
                <a:lnTo>
                  <a:pt x="87000" y="42797"/>
                </a:lnTo>
                <a:lnTo>
                  <a:pt x="87000" y="42797"/>
                </a:lnTo>
                <a:lnTo>
                  <a:pt x="87000" y="42797"/>
                </a:lnTo>
                <a:lnTo>
                  <a:pt x="87000" y="40279"/>
                </a:lnTo>
                <a:lnTo>
                  <a:pt x="90000" y="40279"/>
                </a:lnTo>
                <a:lnTo>
                  <a:pt x="90000" y="40279"/>
                </a:lnTo>
                <a:lnTo>
                  <a:pt x="90000" y="40279"/>
                </a:lnTo>
                <a:lnTo>
                  <a:pt x="90000" y="40279"/>
                </a:lnTo>
                <a:lnTo>
                  <a:pt x="90000" y="40279"/>
                </a:lnTo>
                <a:lnTo>
                  <a:pt x="90000" y="40279"/>
                </a:lnTo>
                <a:lnTo>
                  <a:pt x="90000" y="42797"/>
                </a:lnTo>
                <a:lnTo>
                  <a:pt x="92000" y="42797"/>
                </a:lnTo>
                <a:lnTo>
                  <a:pt x="92000" y="42797"/>
                </a:lnTo>
                <a:lnTo>
                  <a:pt x="92000" y="42797"/>
                </a:lnTo>
                <a:lnTo>
                  <a:pt x="92000" y="42797"/>
                </a:lnTo>
                <a:lnTo>
                  <a:pt x="92000" y="42797"/>
                </a:lnTo>
                <a:lnTo>
                  <a:pt x="92000" y="42797"/>
                </a:lnTo>
                <a:lnTo>
                  <a:pt x="92000" y="44475"/>
                </a:lnTo>
                <a:lnTo>
                  <a:pt x="94000" y="44475"/>
                </a:lnTo>
                <a:lnTo>
                  <a:pt x="94000" y="44475"/>
                </a:lnTo>
                <a:lnTo>
                  <a:pt x="94000" y="44475"/>
                </a:lnTo>
                <a:lnTo>
                  <a:pt x="96000" y="44475"/>
                </a:lnTo>
                <a:lnTo>
                  <a:pt x="96000" y="44475"/>
                </a:lnTo>
                <a:lnTo>
                  <a:pt x="96000" y="44475"/>
                </a:lnTo>
                <a:lnTo>
                  <a:pt x="96000" y="44475"/>
                </a:lnTo>
                <a:lnTo>
                  <a:pt x="98000" y="44475"/>
                </a:lnTo>
                <a:lnTo>
                  <a:pt x="98000" y="44475"/>
                </a:lnTo>
                <a:lnTo>
                  <a:pt x="98000" y="44475"/>
                </a:lnTo>
                <a:lnTo>
                  <a:pt x="98000" y="44475"/>
                </a:lnTo>
                <a:lnTo>
                  <a:pt x="98000" y="44475"/>
                </a:lnTo>
                <a:lnTo>
                  <a:pt x="98000" y="44475"/>
                </a:lnTo>
                <a:lnTo>
                  <a:pt x="98000" y="46153"/>
                </a:lnTo>
                <a:lnTo>
                  <a:pt x="98000" y="46153"/>
                </a:lnTo>
                <a:lnTo>
                  <a:pt x="98000" y="46153"/>
                </a:lnTo>
                <a:lnTo>
                  <a:pt x="98000" y="47832"/>
                </a:lnTo>
                <a:lnTo>
                  <a:pt x="101000" y="47832"/>
                </a:lnTo>
                <a:lnTo>
                  <a:pt x="101000" y="47832"/>
                </a:lnTo>
                <a:lnTo>
                  <a:pt x="101000" y="47832"/>
                </a:lnTo>
                <a:lnTo>
                  <a:pt x="101000" y="47832"/>
                </a:lnTo>
                <a:lnTo>
                  <a:pt x="101000" y="47832"/>
                </a:lnTo>
                <a:lnTo>
                  <a:pt x="101000" y="49510"/>
                </a:lnTo>
                <a:lnTo>
                  <a:pt x="101000" y="49510"/>
                </a:lnTo>
                <a:lnTo>
                  <a:pt x="101000" y="49510"/>
                </a:lnTo>
                <a:lnTo>
                  <a:pt x="101000" y="49510"/>
                </a:lnTo>
                <a:lnTo>
                  <a:pt x="101000" y="49510"/>
                </a:lnTo>
                <a:lnTo>
                  <a:pt x="101000" y="52027"/>
                </a:lnTo>
                <a:lnTo>
                  <a:pt x="101000" y="52027"/>
                </a:lnTo>
                <a:lnTo>
                  <a:pt x="101000" y="52027"/>
                </a:lnTo>
                <a:lnTo>
                  <a:pt x="101000" y="53706"/>
                </a:lnTo>
                <a:lnTo>
                  <a:pt x="101000" y="53706"/>
                </a:lnTo>
                <a:lnTo>
                  <a:pt x="101000" y="53706"/>
                </a:lnTo>
                <a:lnTo>
                  <a:pt x="101000" y="53706"/>
                </a:lnTo>
                <a:lnTo>
                  <a:pt x="101000" y="55384"/>
                </a:lnTo>
                <a:lnTo>
                  <a:pt x="101000" y="55384"/>
                </a:lnTo>
                <a:lnTo>
                  <a:pt x="103000" y="55384"/>
                </a:lnTo>
                <a:lnTo>
                  <a:pt x="103000" y="55384"/>
                </a:lnTo>
                <a:lnTo>
                  <a:pt x="103000" y="55384"/>
                </a:lnTo>
                <a:lnTo>
                  <a:pt x="103000" y="57062"/>
                </a:lnTo>
                <a:lnTo>
                  <a:pt x="103000" y="57062"/>
                </a:lnTo>
                <a:lnTo>
                  <a:pt x="103000" y="57062"/>
                </a:lnTo>
                <a:lnTo>
                  <a:pt x="103000" y="58741"/>
                </a:lnTo>
                <a:lnTo>
                  <a:pt x="103000" y="58741"/>
                </a:lnTo>
                <a:lnTo>
                  <a:pt x="103000" y="58741"/>
                </a:lnTo>
                <a:lnTo>
                  <a:pt x="103000" y="58741"/>
                </a:lnTo>
                <a:lnTo>
                  <a:pt x="103000" y="58741"/>
                </a:lnTo>
                <a:lnTo>
                  <a:pt x="103000" y="61258"/>
                </a:lnTo>
                <a:lnTo>
                  <a:pt x="103000" y="61258"/>
                </a:lnTo>
                <a:lnTo>
                  <a:pt x="103000" y="61258"/>
                </a:lnTo>
                <a:lnTo>
                  <a:pt x="103000" y="62937"/>
                </a:lnTo>
                <a:lnTo>
                  <a:pt x="103000" y="62937"/>
                </a:lnTo>
                <a:lnTo>
                  <a:pt x="103000" y="62937"/>
                </a:lnTo>
                <a:lnTo>
                  <a:pt x="103000" y="62937"/>
                </a:lnTo>
                <a:lnTo>
                  <a:pt x="103000" y="62937"/>
                </a:lnTo>
                <a:lnTo>
                  <a:pt x="103000" y="64615"/>
                </a:lnTo>
                <a:lnTo>
                  <a:pt x="103000" y="64615"/>
                </a:lnTo>
                <a:lnTo>
                  <a:pt x="105000" y="64615"/>
                </a:lnTo>
                <a:lnTo>
                  <a:pt x="105000" y="64615"/>
                </a:lnTo>
                <a:lnTo>
                  <a:pt x="103000" y="64615"/>
                </a:lnTo>
                <a:lnTo>
                  <a:pt x="103000" y="66293"/>
                </a:lnTo>
                <a:lnTo>
                  <a:pt x="105000" y="66293"/>
                </a:lnTo>
                <a:lnTo>
                  <a:pt x="105000" y="66293"/>
                </a:lnTo>
                <a:lnTo>
                  <a:pt x="103000" y="66293"/>
                </a:lnTo>
                <a:lnTo>
                  <a:pt x="103000" y="66293"/>
                </a:lnTo>
                <a:lnTo>
                  <a:pt x="105000" y="66293"/>
                </a:lnTo>
                <a:lnTo>
                  <a:pt x="105000" y="67972"/>
                </a:lnTo>
                <a:lnTo>
                  <a:pt x="105000" y="67972"/>
                </a:lnTo>
                <a:lnTo>
                  <a:pt x="105000" y="67972"/>
                </a:lnTo>
                <a:lnTo>
                  <a:pt x="105000" y="67972"/>
                </a:lnTo>
                <a:lnTo>
                  <a:pt x="105000" y="67972"/>
                </a:lnTo>
                <a:lnTo>
                  <a:pt x="105000" y="67972"/>
                </a:lnTo>
                <a:lnTo>
                  <a:pt x="105000" y="67972"/>
                </a:lnTo>
                <a:lnTo>
                  <a:pt x="107000" y="67972"/>
                </a:lnTo>
                <a:lnTo>
                  <a:pt x="107000" y="67972"/>
                </a:lnTo>
                <a:lnTo>
                  <a:pt x="107000" y="67972"/>
                </a:lnTo>
                <a:lnTo>
                  <a:pt x="109000" y="67972"/>
                </a:lnTo>
                <a:lnTo>
                  <a:pt x="109000" y="67972"/>
                </a:lnTo>
                <a:lnTo>
                  <a:pt x="109000" y="67972"/>
                </a:lnTo>
                <a:lnTo>
                  <a:pt x="109000" y="67972"/>
                </a:lnTo>
                <a:lnTo>
                  <a:pt x="109000" y="67972"/>
                </a:lnTo>
                <a:lnTo>
                  <a:pt x="109000" y="67972"/>
                </a:lnTo>
                <a:lnTo>
                  <a:pt x="109000" y="67972"/>
                </a:lnTo>
                <a:lnTo>
                  <a:pt x="112000" y="67972"/>
                </a:lnTo>
                <a:lnTo>
                  <a:pt x="112000" y="67972"/>
                </a:lnTo>
                <a:lnTo>
                  <a:pt x="112000" y="66293"/>
                </a:lnTo>
                <a:lnTo>
                  <a:pt x="112000" y="66293"/>
                </a:lnTo>
                <a:lnTo>
                  <a:pt x="112000" y="66293"/>
                </a:lnTo>
                <a:lnTo>
                  <a:pt x="112000" y="66293"/>
                </a:lnTo>
                <a:lnTo>
                  <a:pt x="114000" y="66293"/>
                </a:lnTo>
                <a:lnTo>
                  <a:pt x="114000" y="66293"/>
                </a:lnTo>
                <a:lnTo>
                  <a:pt x="114000" y="66293"/>
                </a:lnTo>
                <a:lnTo>
                  <a:pt x="114000" y="66293"/>
                </a:lnTo>
                <a:lnTo>
                  <a:pt x="116000" y="66293"/>
                </a:lnTo>
                <a:lnTo>
                  <a:pt x="116000" y="66293"/>
                </a:lnTo>
                <a:lnTo>
                  <a:pt x="116000" y="66293"/>
                </a:lnTo>
                <a:lnTo>
                  <a:pt x="116000" y="66293"/>
                </a:lnTo>
                <a:lnTo>
                  <a:pt x="116000" y="66293"/>
                </a:lnTo>
                <a:lnTo>
                  <a:pt x="118000" y="66293"/>
                </a:lnTo>
                <a:lnTo>
                  <a:pt x="118000" y="66293"/>
                </a:lnTo>
                <a:lnTo>
                  <a:pt x="118000" y="66293"/>
                </a:lnTo>
                <a:lnTo>
                  <a:pt x="118000" y="66293"/>
                </a:lnTo>
                <a:lnTo>
                  <a:pt x="118000" y="67972"/>
                </a:lnTo>
                <a:lnTo>
                  <a:pt x="118000" y="67972"/>
                </a:lnTo>
                <a:lnTo>
                  <a:pt x="118000" y="67972"/>
                </a:lnTo>
                <a:lnTo>
                  <a:pt x="120000" y="67972"/>
                </a:lnTo>
                <a:lnTo>
                  <a:pt x="120000" y="67972"/>
                </a:lnTo>
                <a:lnTo>
                  <a:pt x="120000" y="67972"/>
                </a:lnTo>
                <a:lnTo>
                  <a:pt x="120000" y="67972"/>
                </a:lnTo>
                <a:lnTo>
                  <a:pt x="120000" y="67972"/>
                </a:lnTo>
                <a:lnTo>
                  <a:pt x="120000" y="70489"/>
                </a:lnTo>
                <a:lnTo>
                  <a:pt x="120000" y="70489"/>
                </a:lnTo>
                <a:lnTo>
                  <a:pt x="120000" y="70489"/>
                </a:lnTo>
                <a:lnTo>
                  <a:pt x="120000" y="72167"/>
                </a:lnTo>
                <a:lnTo>
                  <a:pt x="120000" y="72167"/>
                </a:lnTo>
                <a:lnTo>
                  <a:pt x="120000" y="72167"/>
                </a:lnTo>
                <a:lnTo>
                  <a:pt x="120000" y="72167"/>
                </a:lnTo>
                <a:lnTo>
                  <a:pt x="120000" y="72167"/>
                </a:lnTo>
                <a:lnTo>
                  <a:pt x="120000" y="73846"/>
                </a:lnTo>
                <a:lnTo>
                  <a:pt x="120000" y="73846"/>
                </a:lnTo>
                <a:lnTo>
                  <a:pt x="120000" y="73846"/>
                </a:lnTo>
                <a:lnTo>
                  <a:pt x="120000" y="73846"/>
                </a:lnTo>
                <a:lnTo>
                  <a:pt x="120000" y="73846"/>
                </a:lnTo>
                <a:lnTo>
                  <a:pt x="120000" y="75524"/>
                </a:lnTo>
                <a:lnTo>
                  <a:pt x="120000" y="75524"/>
                </a:lnTo>
                <a:lnTo>
                  <a:pt x="120000" y="75524"/>
                </a:lnTo>
                <a:lnTo>
                  <a:pt x="120000" y="77202"/>
                </a:lnTo>
                <a:lnTo>
                  <a:pt x="120000" y="77202"/>
                </a:lnTo>
                <a:lnTo>
                  <a:pt x="120000" y="77202"/>
                </a:lnTo>
                <a:lnTo>
                  <a:pt x="118000" y="77202"/>
                </a:lnTo>
                <a:lnTo>
                  <a:pt x="118000" y="79720"/>
                </a:lnTo>
                <a:lnTo>
                  <a:pt x="118000" y="79720"/>
                </a:lnTo>
                <a:lnTo>
                  <a:pt x="118000" y="79720"/>
                </a:lnTo>
                <a:lnTo>
                  <a:pt x="118000" y="79720"/>
                </a:lnTo>
                <a:lnTo>
                  <a:pt x="118000" y="81398"/>
                </a:lnTo>
                <a:lnTo>
                  <a:pt x="118000" y="81398"/>
                </a:lnTo>
                <a:lnTo>
                  <a:pt x="118000" y="81398"/>
                </a:lnTo>
                <a:lnTo>
                  <a:pt x="118000" y="81398"/>
                </a:lnTo>
                <a:lnTo>
                  <a:pt x="118000" y="83076"/>
                </a:lnTo>
                <a:lnTo>
                  <a:pt x="118000" y="83076"/>
                </a:lnTo>
                <a:lnTo>
                  <a:pt x="118000" y="83076"/>
                </a:lnTo>
                <a:lnTo>
                  <a:pt x="118000" y="84755"/>
                </a:lnTo>
                <a:lnTo>
                  <a:pt x="118000" y="84755"/>
                </a:lnTo>
                <a:lnTo>
                  <a:pt x="118000" y="84755"/>
                </a:lnTo>
                <a:lnTo>
                  <a:pt x="118000" y="84755"/>
                </a:lnTo>
                <a:lnTo>
                  <a:pt x="118000" y="86433"/>
                </a:lnTo>
                <a:lnTo>
                  <a:pt x="118000" y="86433"/>
                </a:lnTo>
                <a:lnTo>
                  <a:pt x="118000" y="86433"/>
                </a:lnTo>
                <a:lnTo>
                  <a:pt x="116000" y="86433"/>
                </a:lnTo>
                <a:lnTo>
                  <a:pt x="116000" y="86433"/>
                </a:lnTo>
                <a:lnTo>
                  <a:pt x="116000" y="86433"/>
                </a:lnTo>
                <a:lnTo>
                  <a:pt x="116000" y="88951"/>
                </a:lnTo>
                <a:lnTo>
                  <a:pt x="116000" y="88951"/>
                </a:lnTo>
                <a:lnTo>
                  <a:pt x="116000" y="88951"/>
                </a:lnTo>
                <a:lnTo>
                  <a:pt x="116000" y="88951"/>
                </a:lnTo>
                <a:lnTo>
                  <a:pt x="116000" y="88951"/>
                </a:lnTo>
                <a:lnTo>
                  <a:pt x="116000" y="90629"/>
                </a:lnTo>
                <a:lnTo>
                  <a:pt x="116000" y="90629"/>
                </a:lnTo>
                <a:lnTo>
                  <a:pt x="116000" y="90629"/>
                </a:lnTo>
                <a:lnTo>
                  <a:pt x="116000" y="92307"/>
                </a:lnTo>
                <a:lnTo>
                  <a:pt x="116000" y="92307"/>
                </a:lnTo>
                <a:lnTo>
                  <a:pt x="116000" y="92307"/>
                </a:lnTo>
                <a:lnTo>
                  <a:pt x="116000" y="92307"/>
                </a:lnTo>
                <a:lnTo>
                  <a:pt x="116000" y="92307"/>
                </a:lnTo>
                <a:lnTo>
                  <a:pt x="116000" y="92307"/>
                </a:lnTo>
                <a:lnTo>
                  <a:pt x="116000" y="93986"/>
                </a:lnTo>
                <a:lnTo>
                  <a:pt x="116000" y="93986"/>
                </a:lnTo>
                <a:lnTo>
                  <a:pt x="116000" y="93986"/>
                </a:lnTo>
                <a:lnTo>
                  <a:pt x="116000" y="93986"/>
                </a:lnTo>
                <a:lnTo>
                  <a:pt x="116000" y="93986"/>
                </a:lnTo>
                <a:lnTo>
                  <a:pt x="116000" y="95664"/>
                </a:lnTo>
                <a:lnTo>
                  <a:pt x="116000" y="95664"/>
                </a:lnTo>
                <a:lnTo>
                  <a:pt x="116000" y="95664"/>
                </a:lnTo>
                <a:lnTo>
                  <a:pt x="116000" y="95664"/>
                </a:lnTo>
                <a:lnTo>
                  <a:pt x="116000" y="98181"/>
                </a:lnTo>
                <a:lnTo>
                  <a:pt x="116000" y="98181"/>
                </a:lnTo>
                <a:lnTo>
                  <a:pt x="116000" y="98181"/>
                </a:lnTo>
                <a:lnTo>
                  <a:pt x="116000" y="99860"/>
                </a:lnTo>
                <a:lnTo>
                  <a:pt x="116000" y="99860"/>
                </a:lnTo>
                <a:lnTo>
                  <a:pt x="116000" y="99860"/>
                </a:lnTo>
                <a:lnTo>
                  <a:pt x="116000" y="99860"/>
                </a:lnTo>
                <a:lnTo>
                  <a:pt x="116000" y="99860"/>
                </a:lnTo>
                <a:lnTo>
                  <a:pt x="116000" y="101538"/>
                </a:lnTo>
                <a:lnTo>
                  <a:pt x="116000" y="101538"/>
                </a:lnTo>
                <a:lnTo>
                  <a:pt x="114000" y="101538"/>
                </a:lnTo>
                <a:lnTo>
                  <a:pt x="114000" y="101538"/>
                </a:lnTo>
                <a:lnTo>
                  <a:pt x="114000" y="103216"/>
                </a:lnTo>
                <a:lnTo>
                  <a:pt x="114000" y="103216"/>
                </a:lnTo>
                <a:lnTo>
                  <a:pt x="114000" y="103216"/>
                </a:lnTo>
                <a:lnTo>
                  <a:pt x="114000" y="103216"/>
                </a:lnTo>
                <a:lnTo>
                  <a:pt x="114000" y="103216"/>
                </a:lnTo>
                <a:lnTo>
                  <a:pt x="114000" y="104895"/>
                </a:lnTo>
                <a:lnTo>
                  <a:pt x="114000" y="104895"/>
                </a:lnTo>
                <a:lnTo>
                  <a:pt x="114000" y="104895"/>
                </a:lnTo>
                <a:lnTo>
                  <a:pt x="114000" y="107412"/>
                </a:lnTo>
                <a:lnTo>
                  <a:pt x="112000" y="107412"/>
                </a:lnTo>
                <a:lnTo>
                  <a:pt x="112000" y="107412"/>
                </a:lnTo>
                <a:lnTo>
                  <a:pt x="112000" y="107412"/>
                </a:lnTo>
                <a:lnTo>
                  <a:pt x="112000" y="107412"/>
                </a:lnTo>
                <a:lnTo>
                  <a:pt x="112000" y="107412"/>
                </a:lnTo>
                <a:lnTo>
                  <a:pt x="112000" y="107412"/>
                </a:lnTo>
                <a:lnTo>
                  <a:pt x="112000" y="107412"/>
                </a:lnTo>
                <a:lnTo>
                  <a:pt x="109000" y="107412"/>
                </a:lnTo>
                <a:lnTo>
                  <a:pt x="109000" y="107412"/>
                </a:lnTo>
                <a:lnTo>
                  <a:pt x="109000" y="107412"/>
                </a:lnTo>
                <a:lnTo>
                  <a:pt x="109000" y="109090"/>
                </a:lnTo>
                <a:lnTo>
                  <a:pt x="109000" y="109090"/>
                </a:lnTo>
                <a:lnTo>
                  <a:pt x="109000" y="109090"/>
                </a:lnTo>
                <a:lnTo>
                  <a:pt x="107000" y="109090"/>
                </a:lnTo>
                <a:lnTo>
                  <a:pt x="107000" y="109090"/>
                </a:lnTo>
                <a:lnTo>
                  <a:pt x="109000" y="109090"/>
                </a:lnTo>
                <a:lnTo>
                  <a:pt x="109000" y="110769"/>
                </a:lnTo>
                <a:lnTo>
                  <a:pt x="107000" y="110769"/>
                </a:lnTo>
                <a:lnTo>
                  <a:pt x="107000" y="110769"/>
                </a:lnTo>
                <a:lnTo>
                  <a:pt x="107000" y="110769"/>
                </a:lnTo>
                <a:lnTo>
                  <a:pt x="105000" y="110769"/>
                </a:lnTo>
                <a:lnTo>
                  <a:pt x="105000" y="110769"/>
                </a:lnTo>
                <a:lnTo>
                  <a:pt x="105000" y="110769"/>
                </a:lnTo>
                <a:lnTo>
                  <a:pt x="105000" y="110769"/>
                </a:lnTo>
                <a:lnTo>
                  <a:pt x="105000" y="110769"/>
                </a:lnTo>
                <a:lnTo>
                  <a:pt x="103000" y="110769"/>
                </a:lnTo>
                <a:lnTo>
                  <a:pt x="103000" y="110769"/>
                </a:lnTo>
                <a:lnTo>
                  <a:pt x="103000" y="112447"/>
                </a:lnTo>
                <a:lnTo>
                  <a:pt x="103000" y="112447"/>
                </a:lnTo>
                <a:lnTo>
                  <a:pt x="103000" y="112447"/>
                </a:lnTo>
                <a:lnTo>
                  <a:pt x="103000" y="112447"/>
                </a:lnTo>
                <a:lnTo>
                  <a:pt x="103000" y="112447"/>
                </a:lnTo>
                <a:lnTo>
                  <a:pt x="103000" y="112447"/>
                </a:lnTo>
                <a:lnTo>
                  <a:pt x="101000" y="112447"/>
                </a:lnTo>
                <a:lnTo>
                  <a:pt x="101000" y="114125"/>
                </a:lnTo>
                <a:lnTo>
                  <a:pt x="103000" y="114125"/>
                </a:lnTo>
                <a:lnTo>
                  <a:pt x="103000" y="114125"/>
                </a:lnTo>
                <a:lnTo>
                  <a:pt x="103000" y="114125"/>
                </a:lnTo>
                <a:lnTo>
                  <a:pt x="103000" y="116643"/>
                </a:lnTo>
                <a:lnTo>
                  <a:pt x="101000" y="116643"/>
                </a:lnTo>
                <a:lnTo>
                  <a:pt x="101000" y="116643"/>
                </a:lnTo>
                <a:lnTo>
                  <a:pt x="101000" y="116643"/>
                </a:lnTo>
                <a:lnTo>
                  <a:pt x="101000" y="116643"/>
                </a:lnTo>
                <a:lnTo>
                  <a:pt x="101000" y="116643"/>
                </a:lnTo>
                <a:lnTo>
                  <a:pt x="98000" y="116643"/>
                </a:lnTo>
                <a:lnTo>
                  <a:pt x="98000" y="118321"/>
                </a:lnTo>
                <a:lnTo>
                  <a:pt x="98000" y="118321"/>
                </a:lnTo>
                <a:lnTo>
                  <a:pt x="98000" y="116643"/>
                </a:lnTo>
                <a:lnTo>
                  <a:pt x="98000" y="116643"/>
                </a:lnTo>
                <a:lnTo>
                  <a:pt x="98000" y="116643"/>
                </a:lnTo>
                <a:lnTo>
                  <a:pt x="98000" y="116643"/>
                </a:lnTo>
                <a:lnTo>
                  <a:pt x="98000" y="116643"/>
                </a:lnTo>
                <a:lnTo>
                  <a:pt x="96000" y="116643"/>
                </a:lnTo>
                <a:lnTo>
                  <a:pt x="96000" y="116643"/>
                </a:lnTo>
                <a:lnTo>
                  <a:pt x="96000" y="116643"/>
                </a:lnTo>
                <a:lnTo>
                  <a:pt x="96000" y="116643"/>
                </a:lnTo>
                <a:lnTo>
                  <a:pt x="96000" y="114125"/>
                </a:lnTo>
                <a:lnTo>
                  <a:pt x="94000" y="114125"/>
                </a:lnTo>
                <a:lnTo>
                  <a:pt x="94000" y="114125"/>
                </a:lnTo>
                <a:lnTo>
                  <a:pt x="94000" y="114125"/>
                </a:lnTo>
                <a:lnTo>
                  <a:pt x="94000" y="116643"/>
                </a:lnTo>
                <a:lnTo>
                  <a:pt x="92000" y="116643"/>
                </a:lnTo>
                <a:lnTo>
                  <a:pt x="92000" y="116643"/>
                </a:lnTo>
                <a:lnTo>
                  <a:pt x="92000" y="116643"/>
                </a:lnTo>
                <a:lnTo>
                  <a:pt x="92000" y="116643"/>
                </a:lnTo>
                <a:lnTo>
                  <a:pt x="92000" y="116643"/>
                </a:lnTo>
                <a:lnTo>
                  <a:pt x="92000" y="118321"/>
                </a:lnTo>
                <a:lnTo>
                  <a:pt x="92000" y="118321"/>
                </a:lnTo>
                <a:lnTo>
                  <a:pt x="92000" y="118321"/>
                </a:lnTo>
                <a:lnTo>
                  <a:pt x="92000" y="118321"/>
                </a:lnTo>
                <a:lnTo>
                  <a:pt x="90000" y="118321"/>
                </a:lnTo>
                <a:lnTo>
                  <a:pt x="90000" y="120000"/>
                </a:lnTo>
                <a:lnTo>
                  <a:pt x="90000" y="120000"/>
                </a:lnTo>
                <a:lnTo>
                  <a:pt x="90000" y="120000"/>
                </a:lnTo>
                <a:lnTo>
                  <a:pt x="90000" y="120000"/>
                </a:lnTo>
                <a:lnTo>
                  <a:pt x="90000" y="118321"/>
                </a:lnTo>
                <a:lnTo>
                  <a:pt x="90000" y="118321"/>
                </a:lnTo>
                <a:lnTo>
                  <a:pt x="90000" y="118321"/>
                </a:lnTo>
                <a:lnTo>
                  <a:pt x="87000" y="118321"/>
                </a:lnTo>
                <a:lnTo>
                  <a:pt x="87000" y="116643"/>
                </a:lnTo>
                <a:lnTo>
                  <a:pt x="87000" y="116643"/>
                </a:lnTo>
                <a:lnTo>
                  <a:pt x="87000" y="116643"/>
                </a:lnTo>
                <a:lnTo>
                  <a:pt x="87000" y="118321"/>
                </a:lnTo>
                <a:lnTo>
                  <a:pt x="85000" y="118321"/>
                </a:lnTo>
                <a:lnTo>
                  <a:pt x="85000" y="118321"/>
                </a:lnTo>
                <a:lnTo>
                  <a:pt x="85000" y="118321"/>
                </a:lnTo>
                <a:lnTo>
                  <a:pt x="85000" y="118321"/>
                </a:lnTo>
                <a:lnTo>
                  <a:pt x="85000" y="118321"/>
                </a:lnTo>
                <a:lnTo>
                  <a:pt x="83000" y="118321"/>
                </a:lnTo>
                <a:lnTo>
                  <a:pt x="83000" y="118321"/>
                </a:lnTo>
                <a:lnTo>
                  <a:pt x="83000" y="118321"/>
                </a:lnTo>
                <a:lnTo>
                  <a:pt x="81000" y="118321"/>
                </a:lnTo>
                <a:lnTo>
                  <a:pt x="81000" y="118321"/>
                </a:lnTo>
                <a:lnTo>
                  <a:pt x="81000" y="118321"/>
                </a:lnTo>
                <a:lnTo>
                  <a:pt x="81000" y="118321"/>
                </a:lnTo>
                <a:lnTo>
                  <a:pt x="81000" y="118321"/>
                </a:lnTo>
                <a:lnTo>
                  <a:pt x="79000" y="118321"/>
                </a:lnTo>
                <a:lnTo>
                  <a:pt x="79000" y="118321"/>
                </a:lnTo>
                <a:lnTo>
                  <a:pt x="79000" y="118321"/>
                </a:lnTo>
                <a:lnTo>
                  <a:pt x="79000" y="116643"/>
                </a:lnTo>
                <a:lnTo>
                  <a:pt x="79000" y="116643"/>
                </a:lnTo>
                <a:lnTo>
                  <a:pt x="76000" y="116643"/>
                </a:lnTo>
                <a:lnTo>
                  <a:pt x="76000" y="116643"/>
                </a:lnTo>
                <a:lnTo>
                  <a:pt x="76000" y="116643"/>
                </a:lnTo>
                <a:lnTo>
                  <a:pt x="74000" y="116643"/>
                </a:lnTo>
                <a:lnTo>
                  <a:pt x="74000" y="116643"/>
                </a:lnTo>
                <a:lnTo>
                  <a:pt x="74000" y="116643"/>
                </a:lnTo>
                <a:lnTo>
                  <a:pt x="74000" y="116643"/>
                </a:lnTo>
                <a:lnTo>
                  <a:pt x="74000" y="116643"/>
                </a:lnTo>
                <a:lnTo>
                  <a:pt x="72000" y="116643"/>
                </a:lnTo>
                <a:lnTo>
                  <a:pt x="72000" y="116643"/>
                </a:lnTo>
                <a:lnTo>
                  <a:pt x="72000" y="116643"/>
                </a:lnTo>
                <a:lnTo>
                  <a:pt x="72000" y="116643"/>
                </a:lnTo>
                <a:lnTo>
                  <a:pt x="72000" y="116643"/>
                </a:lnTo>
                <a:lnTo>
                  <a:pt x="72000" y="114125"/>
                </a:lnTo>
                <a:lnTo>
                  <a:pt x="70000" y="114125"/>
                </a:lnTo>
                <a:lnTo>
                  <a:pt x="70000" y="114125"/>
                </a:lnTo>
                <a:lnTo>
                  <a:pt x="70000" y="114125"/>
                </a:lnTo>
                <a:lnTo>
                  <a:pt x="68000" y="114125"/>
                </a:lnTo>
                <a:lnTo>
                  <a:pt x="68000" y="114125"/>
                </a:lnTo>
                <a:lnTo>
                  <a:pt x="68000" y="114125"/>
                </a:lnTo>
                <a:lnTo>
                  <a:pt x="68000" y="114125"/>
                </a:lnTo>
                <a:lnTo>
                  <a:pt x="68000" y="114125"/>
                </a:lnTo>
                <a:lnTo>
                  <a:pt x="66000" y="114125"/>
                </a:lnTo>
                <a:lnTo>
                  <a:pt x="66000" y="114125"/>
                </a:lnTo>
                <a:lnTo>
                  <a:pt x="66000" y="114125"/>
                </a:lnTo>
                <a:lnTo>
                  <a:pt x="66000" y="114125"/>
                </a:lnTo>
                <a:lnTo>
                  <a:pt x="63000" y="114125"/>
                </a:lnTo>
                <a:lnTo>
                  <a:pt x="63000" y="114125"/>
                </a:lnTo>
                <a:lnTo>
                  <a:pt x="63000" y="114125"/>
                </a:lnTo>
                <a:lnTo>
                  <a:pt x="61000" y="114125"/>
                </a:lnTo>
                <a:lnTo>
                  <a:pt x="61000" y="114125"/>
                </a:lnTo>
                <a:lnTo>
                  <a:pt x="61000" y="114125"/>
                </a:lnTo>
                <a:lnTo>
                  <a:pt x="61000" y="114125"/>
                </a:lnTo>
                <a:lnTo>
                  <a:pt x="59000" y="114125"/>
                </a:lnTo>
                <a:lnTo>
                  <a:pt x="59000" y="114125"/>
                </a:lnTo>
                <a:lnTo>
                  <a:pt x="59000" y="114125"/>
                </a:lnTo>
                <a:lnTo>
                  <a:pt x="59000" y="114125"/>
                </a:lnTo>
                <a:lnTo>
                  <a:pt x="59000" y="114125"/>
                </a:lnTo>
                <a:lnTo>
                  <a:pt x="59000" y="114125"/>
                </a:lnTo>
                <a:lnTo>
                  <a:pt x="59000" y="114125"/>
                </a:lnTo>
                <a:lnTo>
                  <a:pt x="59000" y="112447"/>
                </a:lnTo>
                <a:lnTo>
                  <a:pt x="57000" y="112447"/>
                </a:lnTo>
                <a:lnTo>
                  <a:pt x="57000" y="112447"/>
                </a:lnTo>
                <a:lnTo>
                  <a:pt x="59000" y="112447"/>
                </a:lnTo>
                <a:lnTo>
                  <a:pt x="59000" y="112447"/>
                </a:lnTo>
                <a:lnTo>
                  <a:pt x="59000" y="112447"/>
                </a:lnTo>
                <a:lnTo>
                  <a:pt x="59000" y="112447"/>
                </a:lnTo>
                <a:lnTo>
                  <a:pt x="59000" y="110769"/>
                </a:lnTo>
                <a:lnTo>
                  <a:pt x="59000" y="110769"/>
                </a:lnTo>
                <a:lnTo>
                  <a:pt x="59000" y="110769"/>
                </a:lnTo>
                <a:lnTo>
                  <a:pt x="61000" y="110769"/>
                </a:lnTo>
                <a:lnTo>
                  <a:pt x="61000" y="110769"/>
                </a:lnTo>
                <a:lnTo>
                  <a:pt x="61000" y="109090"/>
                </a:lnTo>
                <a:lnTo>
                  <a:pt x="61000" y="109090"/>
                </a:lnTo>
                <a:lnTo>
                  <a:pt x="61000" y="109090"/>
                </a:lnTo>
                <a:lnTo>
                  <a:pt x="61000" y="109090"/>
                </a:lnTo>
                <a:lnTo>
                  <a:pt x="61000" y="109090"/>
                </a:lnTo>
                <a:lnTo>
                  <a:pt x="61000" y="109090"/>
                </a:lnTo>
                <a:lnTo>
                  <a:pt x="61000" y="107412"/>
                </a:lnTo>
                <a:lnTo>
                  <a:pt x="63000" y="107412"/>
                </a:lnTo>
                <a:lnTo>
                  <a:pt x="63000" y="107412"/>
                </a:lnTo>
                <a:lnTo>
                  <a:pt x="63000" y="107412"/>
                </a:lnTo>
                <a:lnTo>
                  <a:pt x="63000" y="107412"/>
                </a:lnTo>
                <a:lnTo>
                  <a:pt x="63000" y="107412"/>
                </a:lnTo>
                <a:lnTo>
                  <a:pt x="63000" y="107412"/>
                </a:lnTo>
                <a:lnTo>
                  <a:pt x="63000" y="104895"/>
                </a:lnTo>
                <a:lnTo>
                  <a:pt x="63000" y="104895"/>
                </a:lnTo>
                <a:lnTo>
                  <a:pt x="63000" y="104895"/>
                </a:lnTo>
                <a:lnTo>
                  <a:pt x="63000" y="103216"/>
                </a:lnTo>
                <a:lnTo>
                  <a:pt x="63000" y="103216"/>
                </a:lnTo>
                <a:lnTo>
                  <a:pt x="63000" y="103216"/>
                </a:lnTo>
                <a:lnTo>
                  <a:pt x="63000" y="101538"/>
                </a:lnTo>
                <a:lnTo>
                  <a:pt x="66000" y="101538"/>
                </a:lnTo>
                <a:lnTo>
                  <a:pt x="66000" y="101538"/>
                </a:lnTo>
                <a:lnTo>
                  <a:pt x="66000" y="101538"/>
                </a:lnTo>
                <a:lnTo>
                  <a:pt x="66000" y="99860"/>
                </a:lnTo>
                <a:lnTo>
                  <a:pt x="66000" y="99860"/>
                </a:lnTo>
                <a:lnTo>
                  <a:pt x="66000" y="99860"/>
                </a:lnTo>
                <a:lnTo>
                  <a:pt x="66000" y="99860"/>
                </a:lnTo>
                <a:lnTo>
                  <a:pt x="66000" y="99860"/>
                </a:lnTo>
                <a:lnTo>
                  <a:pt x="66000" y="98181"/>
                </a:lnTo>
                <a:lnTo>
                  <a:pt x="66000" y="98181"/>
                </a:lnTo>
                <a:lnTo>
                  <a:pt x="68000" y="98181"/>
                </a:lnTo>
                <a:lnTo>
                  <a:pt x="68000" y="98181"/>
                </a:lnTo>
                <a:lnTo>
                  <a:pt x="68000" y="98181"/>
                </a:lnTo>
                <a:lnTo>
                  <a:pt x="68000" y="98181"/>
                </a:lnTo>
                <a:lnTo>
                  <a:pt x="68000" y="98181"/>
                </a:lnTo>
                <a:lnTo>
                  <a:pt x="68000" y="98181"/>
                </a:lnTo>
                <a:lnTo>
                  <a:pt x="68000" y="95664"/>
                </a:lnTo>
                <a:lnTo>
                  <a:pt x="68000" y="95664"/>
                </a:lnTo>
                <a:lnTo>
                  <a:pt x="68000" y="95664"/>
                </a:lnTo>
                <a:lnTo>
                  <a:pt x="70000" y="95664"/>
                </a:lnTo>
                <a:lnTo>
                  <a:pt x="70000" y="93986"/>
                </a:lnTo>
                <a:lnTo>
                  <a:pt x="70000" y="93986"/>
                </a:lnTo>
                <a:lnTo>
                  <a:pt x="70000" y="93986"/>
                </a:lnTo>
                <a:lnTo>
                  <a:pt x="70000" y="93986"/>
                </a:lnTo>
                <a:lnTo>
                  <a:pt x="70000" y="92307"/>
                </a:lnTo>
                <a:lnTo>
                  <a:pt x="70000" y="92307"/>
                </a:lnTo>
                <a:lnTo>
                  <a:pt x="70000" y="92307"/>
                </a:lnTo>
                <a:lnTo>
                  <a:pt x="70000" y="92307"/>
                </a:lnTo>
                <a:lnTo>
                  <a:pt x="72000" y="92307"/>
                </a:lnTo>
                <a:lnTo>
                  <a:pt x="72000" y="92307"/>
                </a:lnTo>
                <a:lnTo>
                  <a:pt x="72000" y="90629"/>
                </a:lnTo>
                <a:lnTo>
                  <a:pt x="72000" y="90629"/>
                </a:lnTo>
                <a:lnTo>
                  <a:pt x="72000" y="90629"/>
                </a:lnTo>
                <a:lnTo>
                  <a:pt x="72000" y="90629"/>
                </a:lnTo>
                <a:lnTo>
                  <a:pt x="72000" y="90629"/>
                </a:lnTo>
                <a:lnTo>
                  <a:pt x="72000" y="88951"/>
                </a:lnTo>
                <a:lnTo>
                  <a:pt x="74000" y="88951"/>
                </a:lnTo>
                <a:lnTo>
                  <a:pt x="74000" y="88951"/>
                </a:lnTo>
                <a:lnTo>
                  <a:pt x="72000" y="88951"/>
                </a:lnTo>
                <a:lnTo>
                  <a:pt x="72000" y="88951"/>
                </a:lnTo>
                <a:lnTo>
                  <a:pt x="72000" y="88951"/>
                </a:lnTo>
                <a:lnTo>
                  <a:pt x="72000" y="86433"/>
                </a:lnTo>
                <a:lnTo>
                  <a:pt x="72000" y="86433"/>
                </a:lnTo>
                <a:lnTo>
                  <a:pt x="72000" y="86433"/>
                </a:lnTo>
                <a:lnTo>
                  <a:pt x="72000" y="86433"/>
                </a:lnTo>
                <a:lnTo>
                  <a:pt x="72000" y="86433"/>
                </a:lnTo>
                <a:lnTo>
                  <a:pt x="72000" y="86433"/>
                </a:lnTo>
                <a:lnTo>
                  <a:pt x="70000" y="86433"/>
                </a:lnTo>
                <a:lnTo>
                  <a:pt x="70000" y="84755"/>
                </a:lnTo>
                <a:lnTo>
                  <a:pt x="70000" y="84755"/>
                </a:lnTo>
                <a:lnTo>
                  <a:pt x="70000" y="84755"/>
                </a:lnTo>
                <a:lnTo>
                  <a:pt x="70000" y="84755"/>
                </a:lnTo>
                <a:lnTo>
                  <a:pt x="70000" y="84755"/>
                </a:lnTo>
                <a:lnTo>
                  <a:pt x="68000" y="84755"/>
                </a:lnTo>
                <a:lnTo>
                  <a:pt x="68000" y="83076"/>
                </a:lnTo>
                <a:lnTo>
                  <a:pt x="68000" y="83076"/>
                </a:lnTo>
                <a:lnTo>
                  <a:pt x="68000" y="83076"/>
                </a:lnTo>
                <a:lnTo>
                  <a:pt x="68000" y="83076"/>
                </a:lnTo>
                <a:lnTo>
                  <a:pt x="68000" y="83076"/>
                </a:lnTo>
                <a:lnTo>
                  <a:pt x="66000" y="83076"/>
                </a:lnTo>
                <a:lnTo>
                  <a:pt x="66000" y="83076"/>
                </a:lnTo>
                <a:lnTo>
                  <a:pt x="66000" y="83076"/>
                </a:lnTo>
                <a:lnTo>
                  <a:pt x="66000" y="83076"/>
                </a:lnTo>
                <a:lnTo>
                  <a:pt x="66000" y="83076"/>
                </a:lnTo>
                <a:lnTo>
                  <a:pt x="66000" y="81398"/>
                </a:lnTo>
                <a:lnTo>
                  <a:pt x="63000" y="81398"/>
                </a:lnTo>
                <a:lnTo>
                  <a:pt x="63000" y="81398"/>
                </a:lnTo>
                <a:lnTo>
                  <a:pt x="63000" y="81398"/>
                </a:lnTo>
                <a:lnTo>
                  <a:pt x="63000" y="81398"/>
                </a:lnTo>
                <a:lnTo>
                  <a:pt x="63000" y="81398"/>
                </a:lnTo>
                <a:lnTo>
                  <a:pt x="63000" y="83076"/>
                </a:lnTo>
                <a:lnTo>
                  <a:pt x="61000" y="83076"/>
                </a:lnTo>
                <a:lnTo>
                  <a:pt x="61000" y="81398"/>
                </a:lnTo>
                <a:lnTo>
                  <a:pt x="61000" y="81398"/>
                </a:lnTo>
                <a:lnTo>
                  <a:pt x="61000" y="81398"/>
                </a:lnTo>
                <a:lnTo>
                  <a:pt x="61000" y="81398"/>
                </a:lnTo>
                <a:lnTo>
                  <a:pt x="61000" y="81398"/>
                </a:lnTo>
                <a:lnTo>
                  <a:pt x="61000" y="81398"/>
                </a:lnTo>
                <a:lnTo>
                  <a:pt x="59000" y="81398"/>
                </a:lnTo>
                <a:lnTo>
                  <a:pt x="59000" y="79720"/>
                </a:lnTo>
                <a:lnTo>
                  <a:pt x="59000" y="79720"/>
                </a:lnTo>
                <a:lnTo>
                  <a:pt x="59000" y="79720"/>
                </a:lnTo>
                <a:lnTo>
                  <a:pt x="59000" y="79720"/>
                </a:lnTo>
                <a:lnTo>
                  <a:pt x="57000" y="79720"/>
                </a:lnTo>
                <a:lnTo>
                  <a:pt x="57000" y="79720"/>
                </a:lnTo>
                <a:lnTo>
                  <a:pt x="57000" y="79720"/>
                </a:lnTo>
                <a:lnTo>
                  <a:pt x="57000" y="79720"/>
                </a:lnTo>
                <a:lnTo>
                  <a:pt x="55000" y="79720"/>
                </a:lnTo>
                <a:lnTo>
                  <a:pt x="55000" y="79720"/>
                </a:lnTo>
                <a:lnTo>
                  <a:pt x="55000" y="79720"/>
                </a:lnTo>
                <a:lnTo>
                  <a:pt x="55000" y="79720"/>
                </a:lnTo>
                <a:lnTo>
                  <a:pt x="55000" y="77202"/>
                </a:lnTo>
                <a:lnTo>
                  <a:pt x="55000" y="77202"/>
                </a:lnTo>
                <a:lnTo>
                  <a:pt x="55000" y="77202"/>
                </a:lnTo>
                <a:lnTo>
                  <a:pt x="52000" y="77202"/>
                </a:lnTo>
                <a:lnTo>
                  <a:pt x="52000" y="77202"/>
                </a:lnTo>
                <a:lnTo>
                  <a:pt x="52000" y="77202"/>
                </a:lnTo>
                <a:lnTo>
                  <a:pt x="52000" y="77202"/>
                </a:lnTo>
                <a:lnTo>
                  <a:pt x="52000" y="77202"/>
                </a:lnTo>
                <a:lnTo>
                  <a:pt x="50000" y="77202"/>
                </a:lnTo>
                <a:lnTo>
                  <a:pt x="50000" y="75524"/>
                </a:lnTo>
                <a:lnTo>
                  <a:pt x="50000" y="75524"/>
                </a:lnTo>
                <a:lnTo>
                  <a:pt x="50000" y="75524"/>
                </a:lnTo>
                <a:lnTo>
                  <a:pt x="50000" y="75524"/>
                </a:lnTo>
                <a:lnTo>
                  <a:pt x="48000" y="75524"/>
                </a:lnTo>
                <a:lnTo>
                  <a:pt x="48000" y="75524"/>
                </a:lnTo>
                <a:lnTo>
                  <a:pt x="48000" y="75524"/>
                </a:lnTo>
                <a:lnTo>
                  <a:pt x="48000" y="75524"/>
                </a:lnTo>
                <a:lnTo>
                  <a:pt x="48000" y="73846"/>
                </a:lnTo>
                <a:lnTo>
                  <a:pt x="48000" y="73846"/>
                </a:lnTo>
                <a:lnTo>
                  <a:pt x="48000" y="73846"/>
                </a:lnTo>
                <a:lnTo>
                  <a:pt x="46000" y="73846"/>
                </a:lnTo>
                <a:lnTo>
                  <a:pt x="46000" y="73846"/>
                </a:lnTo>
                <a:lnTo>
                  <a:pt x="46000" y="73846"/>
                </a:lnTo>
                <a:lnTo>
                  <a:pt x="46000" y="72167"/>
                </a:lnTo>
                <a:lnTo>
                  <a:pt x="46000" y="72167"/>
                </a:lnTo>
                <a:lnTo>
                  <a:pt x="46000" y="72167"/>
                </a:lnTo>
                <a:lnTo>
                  <a:pt x="46000" y="72167"/>
                </a:lnTo>
                <a:lnTo>
                  <a:pt x="44000" y="72167"/>
                </a:lnTo>
                <a:lnTo>
                  <a:pt x="44000" y="72167"/>
                </a:lnTo>
                <a:lnTo>
                  <a:pt x="44000" y="72167"/>
                </a:lnTo>
                <a:lnTo>
                  <a:pt x="44000" y="72167"/>
                </a:lnTo>
                <a:lnTo>
                  <a:pt x="44000" y="70489"/>
                </a:lnTo>
                <a:lnTo>
                  <a:pt x="41000" y="70489"/>
                </a:lnTo>
                <a:lnTo>
                  <a:pt x="41000" y="70489"/>
                </a:lnTo>
                <a:lnTo>
                  <a:pt x="41000" y="70489"/>
                </a:lnTo>
                <a:lnTo>
                  <a:pt x="41000" y="70489"/>
                </a:lnTo>
                <a:lnTo>
                  <a:pt x="41000" y="70489"/>
                </a:lnTo>
                <a:lnTo>
                  <a:pt x="41000" y="70489"/>
                </a:lnTo>
                <a:lnTo>
                  <a:pt x="39000" y="70489"/>
                </a:lnTo>
                <a:lnTo>
                  <a:pt x="39000" y="67972"/>
                </a:lnTo>
                <a:lnTo>
                  <a:pt x="39000" y="67972"/>
                </a:lnTo>
                <a:lnTo>
                  <a:pt x="39000" y="67972"/>
                </a:lnTo>
                <a:lnTo>
                  <a:pt x="39000" y="67972"/>
                </a:lnTo>
                <a:lnTo>
                  <a:pt x="39000" y="67972"/>
                </a:lnTo>
                <a:lnTo>
                  <a:pt x="37000" y="67972"/>
                </a:lnTo>
                <a:lnTo>
                  <a:pt x="37000" y="67972"/>
                </a:lnTo>
                <a:lnTo>
                  <a:pt x="37000" y="67972"/>
                </a:lnTo>
                <a:lnTo>
                  <a:pt x="37000" y="67972"/>
                </a:lnTo>
                <a:lnTo>
                  <a:pt x="37000" y="67972"/>
                </a:lnTo>
                <a:lnTo>
                  <a:pt x="35000" y="67972"/>
                </a:lnTo>
                <a:lnTo>
                  <a:pt x="35000" y="67972"/>
                </a:lnTo>
                <a:lnTo>
                  <a:pt x="35000" y="67972"/>
                </a:lnTo>
                <a:lnTo>
                  <a:pt x="35000" y="67972"/>
                </a:lnTo>
                <a:lnTo>
                  <a:pt x="33000" y="67972"/>
                </a:lnTo>
                <a:lnTo>
                  <a:pt x="33000" y="67972"/>
                </a:lnTo>
                <a:lnTo>
                  <a:pt x="33000" y="67972"/>
                </a:lnTo>
                <a:lnTo>
                  <a:pt x="33000" y="67972"/>
                </a:lnTo>
                <a:lnTo>
                  <a:pt x="33000" y="67972"/>
                </a:lnTo>
                <a:lnTo>
                  <a:pt x="33000" y="67972"/>
                </a:lnTo>
                <a:lnTo>
                  <a:pt x="30000" y="67972"/>
                </a:lnTo>
                <a:lnTo>
                  <a:pt x="30000" y="67972"/>
                </a:lnTo>
                <a:lnTo>
                  <a:pt x="30000" y="67972"/>
                </a:lnTo>
                <a:lnTo>
                  <a:pt x="30000" y="66293"/>
                </a:lnTo>
                <a:lnTo>
                  <a:pt x="28000" y="66293"/>
                </a:lnTo>
                <a:lnTo>
                  <a:pt x="28000" y="66293"/>
                </a:lnTo>
                <a:lnTo>
                  <a:pt x="28000" y="66293"/>
                </a:lnTo>
                <a:lnTo>
                  <a:pt x="28000" y="66293"/>
                </a:lnTo>
                <a:lnTo>
                  <a:pt x="28000" y="66293"/>
                </a:lnTo>
                <a:lnTo>
                  <a:pt x="26000" y="66293"/>
                </a:lnTo>
                <a:lnTo>
                  <a:pt x="26000" y="66293"/>
                </a:lnTo>
                <a:lnTo>
                  <a:pt x="26000" y="66293"/>
                </a:lnTo>
                <a:lnTo>
                  <a:pt x="26000" y="66293"/>
                </a:lnTo>
                <a:lnTo>
                  <a:pt x="26000" y="66293"/>
                </a:lnTo>
                <a:lnTo>
                  <a:pt x="26000" y="64615"/>
                </a:lnTo>
                <a:lnTo>
                  <a:pt x="24000" y="64615"/>
                </a:lnTo>
                <a:lnTo>
                  <a:pt x="24000" y="64615"/>
                </a:lnTo>
                <a:lnTo>
                  <a:pt x="24000" y="64615"/>
                </a:lnTo>
                <a:lnTo>
                  <a:pt x="24000" y="64615"/>
                </a:lnTo>
                <a:lnTo>
                  <a:pt x="24000" y="64615"/>
                </a:lnTo>
                <a:lnTo>
                  <a:pt x="22000" y="64615"/>
                </a:lnTo>
                <a:lnTo>
                  <a:pt x="22000" y="62937"/>
                </a:lnTo>
                <a:lnTo>
                  <a:pt x="22000" y="62937"/>
                </a:lnTo>
                <a:lnTo>
                  <a:pt x="22000" y="62937"/>
                </a:lnTo>
                <a:lnTo>
                  <a:pt x="22000" y="62937"/>
                </a:lnTo>
                <a:lnTo>
                  <a:pt x="22000" y="62937"/>
                </a:lnTo>
                <a:lnTo>
                  <a:pt x="22000" y="61258"/>
                </a:lnTo>
                <a:lnTo>
                  <a:pt x="22000" y="61258"/>
                </a:lnTo>
                <a:lnTo>
                  <a:pt x="19000" y="61258"/>
                </a:lnTo>
                <a:lnTo>
                  <a:pt x="19000" y="61258"/>
                </a:lnTo>
                <a:lnTo>
                  <a:pt x="19000" y="61258"/>
                </a:lnTo>
                <a:lnTo>
                  <a:pt x="19000" y="61258"/>
                </a:lnTo>
                <a:lnTo>
                  <a:pt x="19000" y="61258"/>
                </a:lnTo>
                <a:lnTo>
                  <a:pt x="19000" y="61258"/>
                </a:lnTo>
                <a:lnTo>
                  <a:pt x="17000" y="61258"/>
                </a:lnTo>
                <a:lnTo>
                  <a:pt x="17000" y="58741"/>
                </a:lnTo>
                <a:lnTo>
                  <a:pt x="17000" y="58741"/>
                </a:lnTo>
                <a:lnTo>
                  <a:pt x="17000" y="58741"/>
                </a:lnTo>
                <a:lnTo>
                  <a:pt x="17000" y="58741"/>
                </a:lnTo>
                <a:lnTo>
                  <a:pt x="15000" y="58741"/>
                </a:lnTo>
                <a:lnTo>
                  <a:pt x="15000" y="58741"/>
                </a:lnTo>
                <a:lnTo>
                  <a:pt x="15000" y="58741"/>
                </a:lnTo>
                <a:lnTo>
                  <a:pt x="15000" y="57062"/>
                </a:lnTo>
                <a:lnTo>
                  <a:pt x="15000" y="57062"/>
                </a:lnTo>
                <a:lnTo>
                  <a:pt x="15000" y="57062"/>
                </a:lnTo>
                <a:lnTo>
                  <a:pt x="13000" y="57062"/>
                </a:lnTo>
                <a:lnTo>
                  <a:pt x="13000" y="57062"/>
                </a:lnTo>
                <a:lnTo>
                  <a:pt x="13000" y="57062"/>
                </a:lnTo>
                <a:lnTo>
                  <a:pt x="13000" y="57062"/>
                </a:lnTo>
                <a:lnTo>
                  <a:pt x="13000" y="55384"/>
                </a:lnTo>
                <a:lnTo>
                  <a:pt x="13000" y="55384"/>
                </a:lnTo>
                <a:lnTo>
                  <a:pt x="13000" y="55384"/>
                </a:lnTo>
                <a:lnTo>
                  <a:pt x="13000" y="55384"/>
                </a:lnTo>
                <a:lnTo>
                  <a:pt x="11000" y="55384"/>
                </a:lnTo>
                <a:lnTo>
                  <a:pt x="11000" y="55384"/>
                </a:lnTo>
                <a:lnTo>
                  <a:pt x="11000" y="55384"/>
                </a:lnTo>
                <a:lnTo>
                  <a:pt x="11000" y="55384"/>
                </a:lnTo>
                <a:lnTo>
                  <a:pt x="11000" y="53706"/>
                </a:lnTo>
                <a:lnTo>
                  <a:pt x="8000" y="53706"/>
                </a:lnTo>
                <a:lnTo>
                  <a:pt x="8000" y="53706"/>
                </a:lnTo>
                <a:lnTo>
                  <a:pt x="8000" y="53706"/>
                </a:lnTo>
                <a:lnTo>
                  <a:pt x="8000" y="52027"/>
                </a:lnTo>
                <a:lnTo>
                  <a:pt x="8000" y="52027"/>
                </a:lnTo>
                <a:lnTo>
                  <a:pt x="8000" y="52027"/>
                </a:lnTo>
                <a:lnTo>
                  <a:pt x="8000" y="52027"/>
                </a:lnTo>
                <a:lnTo>
                  <a:pt x="8000" y="52027"/>
                </a:lnTo>
                <a:lnTo>
                  <a:pt x="8000" y="52027"/>
                </a:lnTo>
                <a:lnTo>
                  <a:pt x="8000" y="49510"/>
                </a:lnTo>
                <a:lnTo>
                  <a:pt x="6000" y="49510"/>
                </a:lnTo>
                <a:lnTo>
                  <a:pt x="6000" y="49510"/>
                </a:lnTo>
                <a:lnTo>
                  <a:pt x="6000" y="49510"/>
                </a:lnTo>
                <a:lnTo>
                  <a:pt x="6000" y="49510"/>
                </a:lnTo>
                <a:lnTo>
                  <a:pt x="6000" y="49510"/>
                </a:lnTo>
                <a:lnTo>
                  <a:pt x="6000" y="47832"/>
                </a:lnTo>
                <a:lnTo>
                  <a:pt x="6000" y="47832"/>
                </a:lnTo>
                <a:lnTo>
                  <a:pt x="6000" y="47832"/>
                </a:lnTo>
                <a:lnTo>
                  <a:pt x="6000" y="47832"/>
                </a:lnTo>
                <a:lnTo>
                  <a:pt x="6000" y="46153"/>
                </a:lnTo>
                <a:lnTo>
                  <a:pt x="4000" y="46153"/>
                </a:lnTo>
                <a:lnTo>
                  <a:pt x="4000" y="46153"/>
                </a:lnTo>
                <a:lnTo>
                  <a:pt x="4000" y="46153"/>
                </a:lnTo>
                <a:lnTo>
                  <a:pt x="4000" y="46153"/>
                </a:lnTo>
                <a:lnTo>
                  <a:pt x="4000" y="46153"/>
                </a:lnTo>
                <a:lnTo>
                  <a:pt x="4000" y="46153"/>
                </a:lnTo>
                <a:lnTo>
                  <a:pt x="2000" y="46153"/>
                </a:lnTo>
                <a:lnTo>
                  <a:pt x="2000" y="44475"/>
                </a:lnTo>
                <a:lnTo>
                  <a:pt x="2000" y="44475"/>
                </a:lnTo>
                <a:lnTo>
                  <a:pt x="2000" y="44475"/>
                </a:lnTo>
                <a:lnTo>
                  <a:pt x="2000" y="44475"/>
                </a:lnTo>
                <a:lnTo>
                  <a:pt x="2000" y="44475"/>
                </a:lnTo>
                <a:lnTo>
                  <a:pt x="2000" y="44475"/>
                </a:lnTo>
                <a:lnTo>
                  <a:pt x="0" y="44475"/>
                </a:lnTo>
                <a:lnTo>
                  <a:pt x="0" y="42797"/>
                </a:lnTo>
                <a:lnTo>
                  <a:pt x="0" y="42797"/>
                </a:lnTo>
                <a:lnTo>
                  <a:pt x="0" y="42797"/>
                </a:lnTo>
                <a:lnTo>
                  <a:pt x="0" y="40279"/>
                </a:lnTo>
                <a:lnTo>
                  <a:pt x="0" y="40279"/>
                </a:lnTo>
                <a:lnTo>
                  <a:pt x="2000" y="40279"/>
                </a:lnTo>
                <a:lnTo>
                  <a:pt x="2000" y="40279"/>
                </a:lnTo>
                <a:lnTo>
                  <a:pt x="2000" y="38601"/>
                </a:lnTo>
                <a:lnTo>
                  <a:pt x="2000" y="38601"/>
                </a:lnTo>
                <a:lnTo>
                  <a:pt x="2000" y="38601"/>
                </a:lnTo>
                <a:lnTo>
                  <a:pt x="2000" y="38601"/>
                </a:lnTo>
                <a:lnTo>
                  <a:pt x="2000" y="36923"/>
                </a:lnTo>
                <a:lnTo>
                  <a:pt x="2000" y="36923"/>
                </a:lnTo>
                <a:lnTo>
                  <a:pt x="2000" y="36923"/>
                </a:lnTo>
                <a:lnTo>
                  <a:pt x="2000" y="36923"/>
                </a:lnTo>
                <a:lnTo>
                  <a:pt x="2000" y="35244"/>
                </a:lnTo>
                <a:lnTo>
                  <a:pt x="2000" y="35244"/>
                </a:lnTo>
                <a:lnTo>
                  <a:pt x="2000" y="35244"/>
                </a:lnTo>
                <a:lnTo>
                  <a:pt x="2000" y="35244"/>
                </a:lnTo>
                <a:lnTo>
                  <a:pt x="2000" y="33566"/>
                </a:lnTo>
                <a:lnTo>
                  <a:pt x="2000" y="33566"/>
                </a:lnTo>
                <a:lnTo>
                  <a:pt x="4000" y="33566"/>
                </a:lnTo>
                <a:lnTo>
                  <a:pt x="4000" y="33566"/>
                </a:lnTo>
                <a:lnTo>
                  <a:pt x="4000" y="31048"/>
                </a:lnTo>
                <a:lnTo>
                  <a:pt x="4000" y="31048"/>
                </a:lnTo>
                <a:lnTo>
                  <a:pt x="4000" y="31048"/>
                </a:lnTo>
                <a:lnTo>
                  <a:pt x="4000" y="31048"/>
                </a:lnTo>
                <a:lnTo>
                  <a:pt x="4000" y="31048"/>
                </a:lnTo>
                <a:lnTo>
                  <a:pt x="4000" y="29370"/>
                </a:lnTo>
                <a:lnTo>
                  <a:pt x="4000" y="29370"/>
                </a:lnTo>
                <a:lnTo>
                  <a:pt x="4000" y="29370"/>
                </a:lnTo>
                <a:lnTo>
                  <a:pt x="4000" y="29370"/>
                </a:lnTo>
                <a:lnTo>
                  <a:pt x="4000" y="27692"/>
                </a:lnTo>
                <a:lnTo>
                  <a:pt x="4000" y="27692"/>
                </a:lnTo>
                <a:lnTo>
                  <a:pt x="4000" y="27692"/>
                </a:lnTo>
                <a:lnTo>
                  <a:pt x="4000" y="27692"/>
                </a:lnTo>
                <a:lnTo>
                  <a:pt x="4000" y="26013"/>
                </a:lnTo>
                <a:lnTo>
                  <a:pt x="6000" y="26013"/>
                </a:lnTo>
                <a:lnTo>
                  <a:pt x="6000" y="26013"/>
                </a:lnTo>
                <a:lnTo>
                  <a:pt x="6000" y="26013"/>
                </a:lnTo>
                <a:lnTo>
                  <a:pt x="6000" y="24335"/>
                </a:lnTo>
                <a:lnTo>
                  <a:pt x="6000" y="24335"/>
                </a:lnTo>
                <a:lnTo>
                  <a:pt x="6000" y="24335"/>
                </a:lnTo>
                <a:lnTo>
                  <a:pt x="6000" y="21818"/>
                </a:lnTo>
                <a:lnTo>
                  <a:pt x="6000" y="21818"/>
                </a:lnTo>
                <a:lnTo>
                  <a:pt x="6000" y="21818"/>
                </a:lnTo>
                <a:lnTo>
                  <a:pt x="6000" y="20139"/>
                </a:lnTo>
                <a:lnTo>
                  <a:pt x="6000" y="20139"/>
                </a:lnTo>
                <a:lnTo>
                  <a:pt x="6000" y="20139"/>
                </a:lnTo>
                <a:lnTo>
                  <a:pt x="6000" y="18461"/>
                </a:lnTo>
                <a:lnTo>
                  <a:pt x="6000" y="18461"/>
                </a:lnTo>
                <a:lnTo>
                  <a:pt x="6000" y="18461"/>
                </a:lnTo>
                <a:lnTo>
                  <a:pt x="6000" y="18461"/>
                </a:lnTo>
                <a:lnTo>
                  <a:pt x="6000" y="16783"/>
                </a:lnTo>
                <a:lnTo>
                  <a:pt x="6000" y="16783"/>
                </a:lnTo>
                <a:lnTo>
                  <a:pt x="6000" y="16783"/>
                </a:lnTo>
                <a:lnTo>
                  <a:pt x="6000" y="16783"/>
                </a:lnTo>
                <a:lnTo>
                  <a:pt x="8000" y="16783"/>
                </a:lnTo>
                <a:lnTo>
                  <a:pt x="8000" y="15104"/>
                </a:lnTo>
                <a:lnTo>
                  <a:pt x="8000" y="15104"/>
                </a:lnTo>
                <a:lnTo>
                  <a:pt x="8000" y="15104"/>
                </a:lnTo>
                <a:lnTo>
                  <a:pt x="8000" y="15104"/>
                </a:lnTo>
                <a:lnTo>
                  <a:pt x="8000" y="15104"/>
                </a:lnTo>
                <a:lnTo>
                  <a:pt x="8000" y="12587"/>
                </a:lnTo>
                <a:lnTo>
                  <a:pt x="8000" y="12587"/>
                </a:lnTo>
                <a:lnTo>
                  <a:pt x="8000" y="12587"/>
                </a:lnTo>
                <a:lnTo>
                  <a:pt x="11000" y="12587"/>
                </a:lnTo>
                <a:lnTo>
                  <a:pt x="11000" y="12587"/>
                </a:lnTo>
                <a:lnTo>
                  <a:pt x="11000" y="12587"/>
                </a:lnTo>
                <a:lnTo>
                  <a:pt x="11000" y="10909"/>
                </a:lnTo>
                <a:lnTo>
                  <a:pt x="11000" y="10909"/>
                </a:lnTo>
                <a:lnTo>
                  <a:pt x="11000" y="10909"/>
                </a:lnTo>
                <a:lnTo>
                  <a:pt x="11000" y="10909"/>
                </a:lnTo>
                <a:lnTo>
                  <a:pt x="11000" y="10909"/>
                </a:lnTo>
                <a:lnTo>
                  <a:pt x="11000" y="9230"/>
                </a:lnTo>
                <a:lnTo>
                  <a:pt x="13000" y="9230"/>
                </a:lnTo>
                <a:lnTo>
                  <a:pt x="13000" y="9230"/>
                </a:lnTo>
                <a:lnTo>
                  <a:pt x="13000" y="9230"/>
                </a:lnTo>
                <a:lnTo>
                  <a:pt x="13000" y="7552"/>
                </a:lnTo>
                <a:lnTo>
                  <a:pt x="13000" y="7552"/>
                </a:lnTo>
                <a:lnTo>
                  <a:pt x="13000" y="7552"/>
                </a:lnTo>
                <a:lnTo>
                  <a:pt x="13000" y="7552"/>
                </a:lnTo>
                <a:lnTo>
                  <a:pt x="13000" y="7552"/>
                </a:lnTo>
                <a:lnTo>
                  <a:pt x="13000" y="5874"/>
                </a:lnTo>
                <a:lnTo>
                  <a:pt x="13000" y="5874"/>
                </a:lnTo>
                <a:lnTo>
                  <a:pt x="13000" y="5874"/>
                </a:lnTo>
                <a:lnTo>
                  <a:pt x="15000" y="5874"/>
                </a:lnTo>
                <a:lnTo>
                  <a:pt x="15000" y="5874"/>
                </a:lnTo>
                <a:lnTo>
                  <a:pt x="15000" y="5874"/>
                </a:lnTo>
                <a:lnTo>
                  <a:pt x="15000" y="5874"/>
                </a:lnTo>
                <a:lnTo>
                  <a:pt x="17000" y="5874"/>
                </a:lnTo>
                <a:lnTo>
                  <a:pt x="17000" y="5874"/>
                </a:lnTo>
                <a:lnTo>
                  <a:pt x="17000" y="5874"/>
                </a:lnTo>
                <a:lnTo>
                  <a:pt x="17000" y="5874"/>
                </a:lnTo>
                <a:lnTo>
                  <a:pt x="19000" y="5874"/>
                </a:lnTo>
                <a:lnTo>
                  <a:pt x="19000" y="5874"/>
                </a:lnTo>
                <a:lnTo>
                  <a:pt x="19000" y="5874"/>
                </a:lnTo>
                <a:lnTo>
                  <a:pt x="19000" y="5874"/>
                </a:lnTo>
                <a:lnTo>
                  <a:pt x="19000" y="3356"/>
                </a:lnTo>
                <a:lnTo>
                  <a:pt x="22000" y="3356"/>
                </a:lnTo>
                <a:lnTo>
                  <a:pt x="22000" y="3356"/>
                </a:lnTo>
                <a:lnTo>
                  <a:pt x="22000" y="3356"/>
                </a:lnTo>
                <a:lnTo>
                  <a:pt x="22000" y="3356"/>
                </a:lnTo>
                <a:lnTo>
                  <a:pt x="24000" y="3356"/>
                </a:lnTo>
                <a:lnTo>
                  <a:pt x="24000" y="3356"/>
                </a:lnTo>
                <a:lnTo>
                  <a:pt x="24000" y="3356"/>
                </a:lnTo>
                <a:lnTo>
                  <a:pt x="24000" y="3356"/>
                </a:lnTo>
                <a:lnTo>
                  <a:pt x="26000" y="3356"/>
                </a:lnTo>
                <a:lnTo>
                  <a:pt x="26000" y="3356"/>
                </a:lnTo>
                <a:lnTo>
                  <a:pt x="26000" y="3356"/>
                </a:lnTo>
                <a:lnTo>
                  <a:pt x="26000" y="3356"/>
                </a:lnTo>
                <a:lnTo>
                  <a:pt x="28000" y="3356"/>
                </a:lnTo>
                <a:lnTo>
                  <a:pt x="28000" y="3356"/>
                </a:lnTo>
                <a:lnTo>
                  <a:pt x="28000" y="3356"/>
                </a:lnTo>
                <a:lnTo>
                  <a:pt x="28000" y="3356"/>
                </a:lnTo>
                <a:lnTo>
                  <a:pt x="28000" y="3356"/>
                </a:lnTo>
                <a:lnTo>
                  <a:pt x="30000" y="3356"/>
                </a:lnTo>
                <a:lnTo>
                  <a:pt x="30000" y="3356"/>
                </a:lnTo>
                <a:lnTo>
                  <a:pt x="30000" y="1678"/>
                </a:lnTo>
                <a:lnTo>
                  <a:pt x="30000" y="1678"/>
                </a:lnTo>
                <a:lnTo>
                  <a:pt x="33000" y="1678"/>
                </a:lnTo>
                <a:lnTo>
                  <a:pt x="33000" y="1678"/>
                </a:lnTo>
                <a:lnTo>
                  <a:pt x="33000" y="1678"/>
                </a:lnTo>
                <a:lnTo>
                  <a:pt x="33000" y="1678"/>
                </a:lnTo>
                <a:lnTo>
                  <a:pt x="33000" y="1678"/>
                </a:lnTo>
                <a:lnTo>
                  <a:pt x="35000" y="1678"/>
                </a:lnTo>
                <a:lnTo>
                  <a:pt x="35000" y="1678"/>
                </a:lnTo>
                <a:lnTo>
                  <a:pt x="35000" y="1678"/>
                </a:lnTo>
                <a:lnTo>
                  <a:pt x="35000" y="1678"/>
                </a:lnTo>
                <a:lnTo>
                  <a:pt x="35000" y="1678"/>
                </a:lnTo>
                <a:lnTo>
                  <a:pt x="37000" y="1678"/>
                </a:lnTo>
                <a:lnTo>
                  <a:pt x="37000" y="1678"/>
                </a:lnTo>
                <a:lnTo>
                  <a:pt x="37000" y="1678"/>
                </a:lnTo>
                <a:lnTo>
                  <a:pt x="37000" y="0"/>
                </a:lnTo>
                <a:lnTo>
                  <a:pt x="39000" y="0"/>
                </a:lnTo>
                <a:lnTo>
                  <a:pt x="39000" y="0"/>
                </a:lnTo>
                <a:lnTo>
                  <a:pt x="39000" y="0"/>
                </a:lnTo>
                <a:lnTo>
                  <a:pt x="39000" y="0"/>
                </a:lnTo>
                <a:lnTo>
                  <a:pt x="41000" y="0"/>
                </a:lnTo>
                <a:lnTo>
                  <a:pt x="41000" y="0"/>
                </a:lnTo>
                <a:lnTo>
                  <a:pt x="41000" y="0"/>
                </a:lnTo>
                <a:lnTo>
                  <a:pt x="41000" y="0"/>
                </a:lnTo>
                <a:lnTo>
                  <a:pt x="41000" y="1678"/>
                </a:lnTo>
                <a:lnTo>
                  <a:pt x="44000" y="1678"/>
                </a:lnTo>
                <a:lnTo>
                  <a:pt x="44000" y="1678"/>
                </a:lnTo>
                <a:lnTo>
                  <a:pt x="44000" y="1678"/>
                </a:lnTo>
                <a:lnTo>
                  <a:pt x="46000" y="1678"/>
                </a:lnTo>
                <a:lnTo>
                  <a:pt x="46000" y="1678"/>
                </a:lnTo>
                <a:lnTo>
                  <a:pt x="46000" y="1678"/>
                </a:lnTo>
                <a:lnTo>
                  <a:pt x="46000" y="1678"/>
                </a:lnTo>
                <a:lnTo>
                  <a:pt x="48000" y="1678"/>
                </a:lnTo>
                <a:lnTo>
                  <a:pt x="48000" y="1678"/>
                </a:lnTo>
                <a:lnTo>
                  <a:pt x="48000" y="1678"/>
                </a:lnTo>
                <a:lnTo>
                  <a:pt x="48000" y="1678"/>
                </a:lnTo>
                <a:lnTo>
                  <a:pt x="50000" y="1678"/>
                </a:lnTo>
                <a:lnTo>
                  <a:pt x="50000" y="1678"/>
                </a:lnTo>
                <a:lnTo>
                  <a:pt x="50000" y="1678"/>
                </a:lnTo>
                <a:lnTo>
                  <a:pt x="50000" y="1678"/>
                </a:lnTo>
                <a:lnTo>
                  <a:pt x="52000" y="1678"/>
                </a:lnTo>
                <a:lnTo>
                  <a:pt x="52000" y="1678"/>
                </a:lnTo>
                <a:lnTo>
                  <a:pt x="52000" y="1678"/>
                </a:lnTo>
                <a:lnTo>
                  <a:pt x="52000" y="1678"/>
                </a:lnTo>
                <a:lnTo>
                  <a:pt x="52000" y="1678"/>
                </a:lnTo>
                <a:lnTo>
                  <a:pt x="55000" y="1678"/>
                </a:lnTo>
                <a:lnTo>
                  <a:pt x="55000" y="3356"/>
                </a:lnTo>
                <a:lnTo>
                  <a:pt x="55000" y="3356"/>
                </a:lnTo>
                <a:lnTo>
                  <a:pt x="55000" y="3356"/>
                </a:lnTo>
                <a:lnTo>
                  <a:pt x="55000" y="3356"/>
                </a:lnTo>
                <a:lnTo>
                  <a:pt x="55000" y="3356"/>
                </a:lnTo>
                <a:lnTo>
                  <a:pt x="57000" y="3356"/>
                </a:lnTo>
                <a:lnTo>
                  <a:pt x="57000" y="3356"/>
                </a:lnTo>
                <a:lnTo>
                  <a:pt x="57000" y="3356"/>
                </a:lnTo>
                <a:lnTo>
                  <a:pt x="57000" y="3356"/>
                </a:lnTo>
                <a:lnTo>
                  <a:pt x="57000" y="5874"/>
                </a:lnTo>
                <a:lnTo>
                  <a:pt x="59000" y="5874"/>
                </a:lnTo>
                <a:lnTo>
                  <a:pt x="59000" y="5874"/>
                </a:lnTo>
                <a:lnTo>
                  <a:pt x="59000" y="5874"/>
                </a:lnTo>
                <a:lnTo>
                  <a:pt x="59000" y="5874"/>
                </a:lnTo>
                <a:lnTo>
                  <a:pt x="59000" y="5874"/>
                </a:lnTo>
                <a:lnTo>
                  <a:pt x="59000" y="5874"/>
                </a:lnTo>
                <a:lnTo>
                  <a:pt x="61000" y="5874"/>
                </a:lnTo>
                <a:lnTo>
                  <a:pt x="61000" y="5874"/>
                </a:lnTo>
                <a:lnTo>
                  <a:pt x="61000" y="7552"/>
                </a:lnTo>
                <a:lnTo>
                  <a:pt x="61000" y="7552"/>
                </a:lnTo>
                <a:lnTo>
                  <a:pt x="61000" y="7552"/>
                </a:lnTo>
                <a:lnTo>
                  <a:pt x="61000" y="7552"/>
                </a:lnTo>
                <a:lnTo>
                  <a:pt x="63000" y="7552"/>
                </a:lnTo>
                <a:lnTo>
                  <a:pt x="63000" y="7552"/>
                </a:lnTo>
                <a:lnTo>
                  <a:pt x="63000" y="7552"/>
                </a:lnTo>
                <a:lnTo>
                  <a:pt x="63000" y="7552"/>
                </a:lnTo>
                <a:lnTo>
                  <a:pt x="66000" y="7552"/>
                </a:lnTo>
                <a:lnTo>
                  <a:pt x="66000" y="9230"/>
                </a:lnTo>
                <a:lnTo>
                  <a:pt x="66000" y="9230"/>
                </a:lnTo>
                <a:lnTo>
                  <a:pt x="63000" y="9230"/>
                </a:lnTo>
                <a:lnTo>
                  <a:pt x="63000" y="9230"/>
                </a:lnTo>
                <a:lnTo>
                  <a:pt x="63000" y="10909"/>
                </a:lnTo>
                <a:lnTo>
                  <a:pt x="66000" y="10909"/>
                </a:lnTo>
                <a:lnTo>
                  <a:pt x="66000" y="10909"/>
                </a:lnTo>
                <a:lnTo>
                  <a:pt x="66000" y="10909"/>
                </a:lnTo>
                <a:lnTo>
                  <a:pt x="66000" y="10909"/>
                </a:lnTo>
                <a:lnTo>
                  <a:pt x="66000" y="10909"/>
                </a:lnTo>
                <a:lnTo>
                  <a:pt x="66000" y="1258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5" name="Shape 755"/>
          <p:cNvSpPr/>
          <p:nvPr/>
        </p:nvSpPr>
        <p:spPr>
          <a:xfrm>
            <a:off x="3313513" y="4872039"/>
            <a:ext cx="142875" cy="227012"/>
          </a:xfrm>
          <a:custGeom>
            <a:avLst/>
            <a:gdLst/>
            <a:ahLst/>
            <a:cxnLst/>
            <a:rect l="0" t="0" r="0" b="0"/>
            <a:pathLst>
              <a:path w="120000" h="120000" extrusionOk="0">
                <a:moveTo>
                  <a:pt x="66000" y="12587"/>
                </a:moveTo>
                <a:lnTo>
                  <a:pt x="66000" y="12587"/>
                </a:lnTo>
                <a:lnTo>
                  <a:pt x="66000" y="12587"/>
                </a:lnTo>
                <a:lnTo>
                  <a:pt x="66000" y="12587"/>
                </a:lnTo>
                <a:lnTo>
                  <a:pt x="66000" y="12587"/>
                </a:lnTo>
                <a:lnTo>
                  <a:pt x="66000" y="12587"/>
                </a:lnTo>
                <a:lnTo>
                  <a:pt x="66000" y="15104"/>
                </a:lnTo>
                <a:lnTo>
                  <a:pt x="66000" y="15104"/>
                </a:lnTo>
                <a:lnTo>
                  <a:pt x="66000" y="15104"/>
                </a:lnTo>
                <a:lnTo>
                  <a:pt x="66000" y="15104"/>
                </a:lnTo>
                <a:lnTo>
                  <a:pt x="66000" y="15104"/>
                </a:lnTo>
                <a:lnTo>
                  <a:pt x="66000" y="16783"/>
                </a:lnTo>
                <a:lnTo>
                  <a:pt x="66000" y="16783"/>
                </a:lnTo>
                <a:lnTo>
                  <a:pt x="66000" y="16783"/>
                </a:lnTo>
                <a:lnTo>
                  <a:pt x="68000" y="16783"/>
                </a:lnTo>
                <a:lnTo>
                  <a:pt x="68000" y="16783"/>
                </a:lnTo>
                <a:lnTo>
                  <a:pt x="68000" y="18461"/>
                </a:lnTo>
                <a:lnTo>
                  <a:pt x="68000" y="18461"/>
                </a:lnTo>
                <a:lnTo>
                  <a:pt x="68000" y="18461"/>
                </a:lnTo>
                <a:lnTo>
                  <a:pt x="68000" y="20139"/>
                </a:lnTo>
                <a:lnTo>
                  <a:pt x="68000" y="20139"/>
                </a:lnTo>
                <a:lnTo>
                  <a:pt x="68000" y="20139"/>
                </a:lnTo>
                <a:lnTo>
                  <a:pt x="68000" y="20139"/>
                </a:lnTo>
                <a:lnTo>
                  <a:pt x="68000" y="20139"/>
                </a:lnTo>
                <a:lnTo>
                  <a:pt x="68000" y="20139"/>
                </a:lnTo>
                <a:lnTo>
                  <a:pt x="68000" y="20139"/>
                </a:lnTo>
                <a:lnTo>
                  <a:pt x="68000" y="20139"/>
                </a:lnTo>
                <a:lnTo>
                  <a:pt x="68000" y="21818"/>
                </a:lnTo>
                <a:lnTo>
                  <a:pt x="68000" y="21818"/>
                </a:lnTo>
                <a:lnTo>
                  <a:pt x="68000" y="21818"/>
                </a:lnTo>
                <a:lnTo>
                  <a:pt x="68000" y="21818"/>
                </a:lnTo>
                <a:lnTo>
                  <a:pt x="68000" y="21818"/>
                </a:lnTo>
                <a:lnTo>
                  <a:pt x="68000" y="21818"/>
                </a:lnTo>
                <a:lnTo>
                  <a:pt x="68000" y="21818"/>
                </a:lnTo>
                <a:lnTo>
                  <a:pt x="68000" y="24335"/>
                </a:lnTo>
                <a:lnTo>
                  <a:pt x="68000" y="24335"/>
                </a:lnTo>
                <a:lnTo>
                  <a:pt x="68000" y="24335"/>
                </a:lnTo>
                <a:lnTo>
                  <a:pt x="68000" y="24335"/>
                </a:lnTo>
                <a:lnTo>
                  <a:pt x="68000" y="24335"/>
                </a:lnTo>
                <a:lnTo>
                  <a:pt x="70000" y="24335"/>
                </a:lnTo>
                <a:lnTo>
                  <a:pt x="70000" y="26013"/>
                </a:lnTo>
                <a:lnTo>
                  <a:pt x="70000" y="26013"/>
                </a:lnTo>
                <a:lnTo>
                  <a:pt x="68000" y="26013"/>
                </a:lnTo>
                <a:lnTo>
                  <a:pt x="68000" y="26013"/>
                </a:lnTo>
                <a:lnTo>
                  <a:pt x="70000" y="26013"/>
                </a:lnTo>
                <a:lnTo>
                  <a:pt x="70000" y="27692"/>
                </a:lnTo>
                <a:lnTo>
                  <a:pt x="68000" y="27692"/>
                </a:lnTo>
                <a:lnTo>
                  <a:pt x="68000" y="27692"/>
                </a:lnTo>
                <a:lnTo>
                  <a:pt x="70000" y="27692"/>
                </a:lnTo>
                <a:lnTo>
                  <a:pt x="70000" y="27692"/>
                </a:lnTo>
                <a:lnTo>
                  <a:pt x="68000" y="27692"/>
                </a:lnTo>
                <a:lnTo>
                  <a:pt x="68000" y="29370"/>
                </a:lnTo>
                <a:lnTo>
                  <a:pt x="68000" y="29370"/>
                </a:lnTo>
                <a:lnTo>
                  <a:pt x="68000" y="29370"/>
                </a:lnTo>
                <a:lnTo>
                  <a:pt x="68000" y="29370"/>
                </a:lnTo>
                <a:lnTo>
                  <a:pt x="68000" y="29370"/>
                </a:lnTo>
                <a:lnTo>
                  <a:pt x="68000" y="31048"/>
                </a:lnTo>
                <a:lnTo>
                  <a:pt x="68000" y="31048"/>
                </a:lnTo>
                <a:lnTo>
                  <a:pt x="68000" y="31048"/>
                </a:lnTo>
                <a:lnTo>
                  <a:pt x="68000" y="31048"/>
                </a:lnTo>
                <a:lnTo>
                  <a:pt x="68000" y="31048"/>
                </a:lnTo>
                <a:lnTo>
                  <a:pt x="68000" y="31048"/>
                </a:lnTo>
                <a:lnTo>
                  <a:pt x="68000" y="33566"/>
                </a:lnTo>
                <a:lnTo>
                  <a:pt x="68000" y="33566"/>
                </a:lnTo>
                <a:lnTo>
                  <a:pt x="68000" y="33566"/>
                </a:lnTo>
                <a:lnTo>
                  <a:pt x="68000" y="33566"/>
                </a:lnTo>
                <a:lnTo>
                  <a:pt x="68000" y="35244"/>
                </a:lnTo>
                <a:lnTo>
                  <a:pt x="68000" y="35244"/>
                </a:lnTo>
                <a:lnTo>
                  <a:pt x="68000" y="35244"/>
                </a:lnTo>
                <a:lnTo>
                  <a:pt x="68000" y="36923"/>
                </a:lnTo>
                <a:lnTo>
                  <a:pt x="68000" y="36923"/>
                </a:lnTo>
                <a:lnTo>
                  <a:pt x="68000" y="36923"/>
                </a:lnTo>
                <a:lnTo>
                  <a:pt x="68000" y="36923"/>
                </a:lnTo>
                <a:lnTo>
                  <a:pt x="68000" y="36923"/>
                </a:lnTo>
                <a:lnTo>
                  <a:pt x="68000" y="38601"/>
                </a:lnTo>
                <a:lnTo>
                  <a:pt x="68000" y="38601"/>
                </a:lnTo>
                <a:lnTo>
                  <a:pt x="68000" y="38601"/>
                </a:lnTo>
                <a:lnTo>
                  <a:pt x="68000" y="38601"/>
                </a:lnTo>
                <a:lnTo>
                  <a:pt x="68000" y="38601"/>
                </a:lnTo>
                <a:lnTo>
                  <a:pt x="68000" y="40279"/>
                </a:lnTo>
                <a:lnTo>
                  <a:pt x="68000" y="40279"/>
                </a:lnTo>
                <a:lnTo>
                  <a:pt x="68000" y="40279"/>
                </a:lnTo>
                <a:lnTo>
                  <a:pt x="68000" y="40279"/>
                </a:lnTo>
                <a:lnTo>
                  <a:pt x="68000" y="40279"/>
                </a:lnTo>
                <a:lnTo>
                  <a:pt x="68000" y="40279"/>
                </a:lnTo>
                <a:lnTo>
                  <a:pt x="70000" y="40279"/>
                </a:lnTo>
                <a:lnTo>
                  <a:pt x="70000" y="40279"/>
                </a:lnTo>
                <a:lnTo>
                  <a:pt x="70000" y="40279"/>
                </a:lnTo>
                <a:lnTo>
                  <a:pt x="72000" y="40279"/>
                </a:lnTo>
                <a:lnTo>
                  <a:pt x="72000" y="40279"/>
                </a:lnTo>
                <a:lnTo>
                  <a:pt x="72000" y="40279"/>
                </a:lnTo>
                <a:lnTo>
                  <a:pt x="72000" y="40279"/>
                </a:lnTo>
                <a:lnTo>
                  <a:pt x="72000" y="40279"/>
                </a:lnTo>
                <a:lnTo>
                  <a:pt x="72000" y="40279"/>
                </a:lnTo>
                <a:lnTo>
                  <a:pt x="72000" y="42797"/>
                </a:lnTo>
                <a:lnTo>
                  <a:pt x="74000" y="42797"/>
                </a:lnTo>
                <a:lnTo>
                  <a:pt x="74000" y="42797"/>
                </a:lnTo>
                <a:lnTo>
                  <a:pt x="74000" y="42797"/>
                </a:lnTo>
                <a:lnTo>
                  <a:pt x="74000" y="42797"/>
                </a:lnTo>
                <a:lnTo>
                  <a:pt x="74000" y="42797"/>
                </a:lnTo>
                <a:lnTo>
                  <a:pt x="76000" y="42797"/>
                </a:lnTo>
                <a:lnTo>
                  <a:pt x="76000" y="42797"/>
                </a:lnTo>
                <a:lnTo>
                  <a:pt x="76000" y="42797"/>
                </a:lnTo>
                <a:lnTo>
                  <a:pt x="76000" y="42797"/>
                </a:lnTo>
                <a:lnTo>
                  <a:pt x="79000" y="42797"/>
                </a:lnTo>
                <a:lnTo>
                  <a:pt x="79000" y="42797"/>
                </a:lnTo>
                <a:lnTo>
                  <a:pt x="79000" y="42797"/>
                </a:lnTo>
                <a:lnTo>
                  <a:pt x="79000" y="42797"/>
                </a:lnTo>
                <a:lnTo>
                  <a:pt x="79000" y="42797"/>
                </a:lnTo>
                <a:lnTo>
                  <a:pt x="79000" y="42797"/>
                </a:lnTo>
                <a:lnTo>
                  <a:pt x="81000" y="42797"/>
                </a:lnTo>
                <a:lnTo>
                  <a:pt x="81000" y="42797"/>
                </a:lnTo>
                <a:lnTo>
                  <a:pt x="81000" y="42797"/>
                </a:lnTo>
                <a:lnTo>
                  <a:pt x="81000" y="42797"/>
                </a:lnTo>
                <a:lnTo>
                  <a:pt x="83000" y="42797"/>
                </a:lnTo>
                <a:lnTo>
                  <a:pt x="83000" y="42797"/>
                </a:lnTo>
                <a:lnTo>
                  <a:pt x="83000" y="44475"/>
                </a:lnTo>
                <a:lnTo>
                  <a:pt x="83000" y="44475"/>
                </a:lnTo>
                <a:lnTo>
                  <a:pt x="85000" y="44475"/>
                </a:lnTo>
                <a:lnTo>
                  <a:pt x="85000" y="42797"/>
                </a:lnTo>
                <a:lnTo>
                  <a:pt x="85000" y="42797"/>
                </a:lnTo>
                <a:lnTo>
                  <a:pt x="85000" y="42797"/>
                </a:lnTo>
                <a:lnTo>
                  <a:pt x="85000" y="42797"/>
                </a:lnTo>
                <a:lnTo>
                  <a:pt x="87000" y="42797"/>
                </a:lnTo>
                <a:lnTo>
                  <a:pt x="87000" y="42797"/>
                </a:lnTo>
                <a:lnTo>
                  <a:pt x="87000" y="42797"/>
                </a:lnTo>
                <a:lnTo>
                  <a:pt x="87000" y="42797"/>
                </a:lnTo>
                <a:lnTo>
                  <a:pt x="87000" y="42797"/>
                </a:lnTo>
                <a:lnTo>
                  <a:pt x="87000" y="40279"/>
                </a:lnTo>
                <a:lnTo>
                  <a:pt x="90000" y="40279"/>
                </a:lnTo>
                <a:lnTo>
                  <a:pt x="90000" y="40279"/>
                </a:lnTo>
                <a:lnTo>
                  <a:pt x="90000" y="40279"/>
                </a:lnTo>
                <a:lnTo>
                  <a:pt x="90000" y="40279"/>
                </a:lnTo>
                <a:lnTo>
                  <a:pt x="90000" y="40279"/>
                </a:lnTo>
                <a:lnTo>
                  <a:pt x="90000" y="40279"/>
                </a:lnTo>
                <a:lnTo>
                  <a:pt x="90000" y="42797"/>
                </a:lnTo>
                <a:lnTo>
                  <a:pt x="92000" y="42797"/>
                </a:lnTo>
                <a:lnTo>
                  <a:pt x="92000" y="42797"/>
                </a:lnTo>
                <a:lnTo>
                  <a:pt x="92000" y="42797"/>
                </a:lnTo>
                <a:lnTo>
                  <a:pt x="92000" y="42797"/>
                </a:lnTo>
                <a:lnTo>
                  <a:pt x="92000" y="42797"/>
                </a:lnTo>
                <a:lnTo>
                  <a:pt x="92000" y="42797"/>
                </a:lnTo>
                <a:lnTo>
                  <a:pt x="92000" y="44475"/>
                </a:lnTo>
                <a:lnTo>
                  <a:pt x="94000" y="44475"/>
                </a:lnTo>
                <a:lnTo>
                  <a:pt x="94000" y="44475"/>
                </a:lnTo>
                <a:lnTo>
                  <a:pt x="94000" y="44475"/>
                </a:lnTo>
                <a:lnTo>
                  <a:pt x="96000" y="44475"/>
                </a:lnTo>
                <a:lnTo>
                  <a:pt x="96000" y="44475"/>
                </a:lnTo>
                <a:lnTo>
                  <a:pt x="96000" y="44475"/>
                </a:lnTo>
                <a:lnTo>
                  <a:pt x="96000" y="44475"/>
                </a:lnTo>
                <a:lnTo>
                  <a:pt x="98000" y="44475"/>
                </a:lnTo>
                <a:lnTo>
                  <a:pt x="98000" y="44475"/>
                </a:lnTo>
                <a:lnTo>
                  <a:pt x="98000" y="44475"/>
                </a:lnTo>
                <a:lnTo>
                  <a:pt x="98000" y="44475"/>
                </a:lnTo>
                <a:lnTo>
                  <a:pt x="98000" y="44475"/>
                </a:lnTo>
                <a:lnTo>
                  <a:pt x="98000" y="44475"/>
                </a:lnTo>
                <a:lnTo>
                  <a:pt x="98000" y="46153"/>
                </a:lnTo>
                <a:lnTo>
                  <a:pt x="98000" y="46153"/>
                </a:lnTo>
                <a:lnTo>
                  <a:pt x="98000" y="46153"/>
                </a:lnTo>
                <a:lnTo>
                  <a:pt x="98000" y="47832"/>
                </a:lnTo>
                <a:lnTo>
                  <a:pt x="101000" y="47832"/>
                </a:lnTo>
                <a:lnTo>
                  <a:pt x="101000" y="47832"/>
                </a:lnTo>
                <a:lnTo>
                  <a:pt x="101000" y="47832"/>
                </a:lnTo>
                <a:lnTo>
                  <a:pt x="101000" y="47832"/>
                </a:lnTo>
                <a:lnTo>
                  <a:pt x="101000" y="47832"/>
                </a:lnTo>
                <a:lnTo>
                  <a:pt x="101000" y="49510"/>
                </a:lnTo>
                <a:lnTo>
                  <a:pt x="101000" y="49510"/>
                </a:lnTo>
                <a:lnTo>
                  <a:pt x="101000" y="49510"/>
                </a:lnTo>
                <a:lnTo>
                  <a:pt x="101000" y="49510"/>
                </a:lnTo>
                <a:lnTo>
                  <a:pt x="101000" y="49510"/>
                </a:lnTo>
                <a:lnTo>
                  <a:pt x="101000" y="52027"/>
                </a:lnTo>
                <a:lnTo>
                  <a:pt x="101000" y="52027"/>
                </a:lnTo>
                <a:lnTo>
                  <a:pt x="101000" y="52027"/>
                </a:lnTo>
                <a:lnTo>
                  <a:pt x="101000" y="53706"/>
                </a:lnTo>
                <a:lnTo>
                  <a:pt x="101000" y="53706"/>
                </a:lnTo>
                <a:lnTo>
                  <a:pt x="101000" y="53706"/>
                </a:lnTo>
                <a:lnTo>
                  <a:pt x="101000" y="53706"/>
                </a:lnTo>
                <a:lnTo>
                  <a:pt x="101000" y="55384"/>
                </a:lnTo>
                <a:lnTo>
                  <a:pt x="101000" y="55384"/>
                </a:lnTo>
                <a:lnTo>
                  <a:pt x="103000" y="55384"/>
                </a:lnTo>
                <a:lnTo>
                  <a:pt x="103000" y="55384"/>
                </a:lnTo>
                <a:lnTo>
                  <a:pt x="103000" y="55384"/>
                </a:lnTo>
                <a:lnTo>
                  <a:pt x="103000" y="57062"/>
                </a:lnTo>
                <a:lnTo>
                  <a:pt x="103000" y="57062"/>
                </a:lnTo>
                <a:lnTo>
                  <a:pt x="103000" y="57062"/>
                </a:lnTo>
                <a:lnTo>
                  <a:pt x="103000" y="58741"/>
                </a:lnTo>
                <a:lnTo>
                  <a:pt x="103000" y="58741"/>
                </a:lnTo>
                <a:lnTo>
                  <a:pt x="103000" y="58741"/>
                </a:lnTo>
                <a:lnTo>
                  <a:pt x="103000" y="58741"/>
                </a:lnTo>
                <a:lnTo>
                  <a:pt x="103000" y="58741"/>
                </a:lnTo>
                <a:lnTo>
                  <a:pt x="103000" y="61258"/>
                </a:lnTo>
                <a:lnTo>
                  <a:pt x="103000" y="61258"/>
                </a:lnTo>
                <a:lnTo>
                  <a:pt x="103000" y="61258"/>
                </a:lnTo>
                <a:lnTo>
                  <a:pt x="103000" y="62937"/>
                </a:lnTo>
                <a:lnTo>
                  <a:pt x="103000" y="62937"/>
                </a:lnTo>
                <a:lnTo>
                  <a:pt x="103000" y="62937"/>
                </a:lnTo>
                <a:lnTo>
                  <a:pt x="103000" y="62937"/>
                </a:lnTo>
                <a:lnTo>
                  <a:pt x="103000" y="62937"/>
                </a:lnTo>
                <a:lnTo>
                  <a:pt x="103000" y="64615"/>
                </a:lnTo>
                <a:lnTo>
                  <a:pt x="103000" y="64615"/>
                </a:lnTo>
                <a:lnTo>
                  <a:pt x="105000" y="64615"/>
                </a:lnTo>
                <a:lnTo>
                  <a:pt x="105000" y="64615"/>
                </a:lnTo>
                <a:lnTo>
                  <a:pt x="103000" y="64615"/>
                </a:lnTo>
                <a:lnTo>
                  <a:pt x="103000" y="66293"/>
                </a:lnTo>
                <a:lnTo>
                  <a:pt x="105000" y="66293"/>
                </a:lnTo>
                <a:lnTo>
                  <a:pt x="105000" y="66293"/>
                </a:lnTo>
                <a:lnTo>
                  <a:pt x="103000" y="66293"/>
                </a:lnTo>
                <a:lnTo>
                  <a:pt x="103000" y="66293"/>
                </a:lnTo>
                <a:lnTo>
                  <a:pt x="105000" y="66293"/>
                </a:lnTo>
                <a:lnTo>
                  <a:pt x="105000" y="67972"/>
                </a:lnTo>
                <a:lnTo>
                  <a:pt x="105000" y="67972"/>
                </a:lnTo>
                <a:lnTo>
                  <a:pt x="105000" y="67972"/>
                </a:lnTo>
                <a:lnTo>
                  <a:pt x="105000" y="67972"/>
                </a:lnTo>
                <a:lnTo>
                  <a:pt x="105000" y="67972"/>
                </a:lnTo>
                <a:lnTo>
                  <a:pt x="105000" y="67972"/>
                </a:lnTo>
                <a:lnTo>
                  <a:pt x="105000" y="67972"/>
                </a:lnTo>
                <a:lnTo>
                  <a:pt x="107000" y="67972"/>
                </a:lnTo>
                <a:lnTo>
                  <a:pt x="107000" y="67972"/>
                </a:lnTo>
                <a:lnTo>
                  <a:pt x="107000" y="67972"/>
                </a:lnTo>
                <a:lnTo>
                  <a:pt x="109000" y="67972"/>
                </a:lnTo>
                <a:lnTo>
                  <a:pt x="109000" y="67972"/>
                </a:lnTo>
                <a:lnTo>
                  <a:pt x="109000" y="67972"/>
                </a:lnTo>
                <a:lnTo>
                  <a:pt x="109000" y="67972"/>
                </a:lnTo>
                <a:lnTo>
                  <a:pt x="109000" y="67972"/>
                </a:lnTo>
                <a:lnTo>
                  <a:pt x="109000" y="67972"/>
                </a:lnTo>
                <a:lnTo>
                  <a:pt x="109000" y="67972"/>
                </a:lnTo>
                <a:lnTo>
                  <a:pt x="112000" y="67972"/>
                </a:lnTo>
                <a:lnTo>
                  <a:pt x="112000" y="67972"/>
                </a:lnTo>
                <a:lnTo>
                  <a:pt x="112000" y="66293"/>
                </a:lnTo>
                <a:lnTo>
                  <a:pt x="112000" y="66293"/>
                </a:lnTo>
                <a:lnTo>
                  <a:pt x="112000" y="66293"/>
                </a:lnTo>
                <a:lnTo>
                  <a:pt x="112000" y="66293"/>
                </a:lnTo>
                <a:lnTo>
                  <a:pt x="114000" y="66293"/>
                </a:lnTo>
                <a:lnTo>
                  <a:pt x="114000" y="66293"/>
                </a:lnTo>
                <a:lnTo>
                  <a:pt x="114000" y="66293"/>
                </a:lnTo>
                <a:lnTo>
                  <a:pt x="114000" y="66293"/>
                </a:lnTo>
                <a:lnTo>
                  <a:pt x="116000" y="66293"/>
                </a:lnTo>
                <a:lnTo>
                  <a:pt x="116000" y="66293"/>
                </a:lnTo>
                <a:lnTo>
                  <a:pt x="116000" y="66293"/>
                </a:lnTo>
                <a:lnTo>
                  <a:pt x="116000" y="66293"/>
                </a:lnTo>
                <a:lnTo>
                  <a:pt x="116000" y="66293"/>
                </a:lnTo>
                <a:lnTo>
                  <a:pt x="118000" y="66293"/>
                </a:lnTo>
                <a:lnTo>
                  <a:pt x="118000" y="66293"/>
                </a:lnTo>
                <a:lnTo>
                  <a:pt x="118000" y="66293"/>
                </a:lnTo>
                <a:lnTo>
                  <a:pt x="118000" y="66293"/>
                </a:lnTo>
                <a:lnTo>
                  <a:pt x="118000" y="67972"/>
                </a:lnTo>
                <a:lnTo>
                  <a:pt x="118000" y="67972"/>
                </a:lnTo>
                <a:lnTo>
                  <a:pt x="118000" y="67972"/>
                </a:lnTo>
                <a:lnTo>
                  <a:pt x="120000" y="67972"/>
                </a:lnTo>
                <a:lnTo>
                  <a:pt x="120000" y="67972"/>
                </a:lnTo>
                <a:lnTo>
                  <a:pt x="120000" y="67972"/>
                </a:lnTo>
                <a:lnTo>
                  <a:pt x="120000" y="67972"/>
                </a:lnTo>
                <a:lnTo>
                  <a:pt x="120000" y="67972"/>
                </a:lnTo>
                <a:lnTo>
                  <a:pt x="120000" y="70489"/>
                </a:lnTo>
                <a:lnTo>
                  <a:pt x="120000" y="70489"/>
                </a:lnTo>
                <a:lnTo>
                  <a:pt x="120000" y="70489"/>
                </a:lnTo>
                <a:lnTo>
                  <a:pt x="120000" y="72167"/>
                </a:lnTo>
                <a:lnTo>
                  <a:pt x="120000" y="72167"/>
                </a:lnTo>
                <a:lnTo>
                  <a:pt x="120000" y="72167"/>
                </a:lnTo>
                <a:lnTo>
                  <a:pt x="120000" y="72167"/>
                </a:lnTo>
                <a:lnTo>
                  <a:pt x="120000" y="72167"/>
                </a:lnTo>
                <a:lnTo>
                  <a:pt x="120000" y="73846"/>
                </a:lnTo>
                <a:lnTo>
                  <a:pt x="120000" y="73846"/>
                </a:lnTo>
                <a:lnTo>
                  <a:pt x="120000" y="73846"/>
                </a:lnTo>
                <a:lnTo>
                  <a:pt x="120000" y="73846"/>
                </a:lnTo>
                <a:lnTo>
                  <a:pt x="120000" y="73846"/>
                </a:lnTo>
                <a:lnTo>
                  <a:pt x="120000" y="75524"/>
                </a:lnTo>
                <a:lnTo>
                  <a:pt x="120000" y="75524"/>
                </a:lnTo>
                <a:lnTo>
                  <a:pt x="120000" y="75524"/>
                </a:lnTo>
                <a:lnTo>
                  <a:pt x="120000" y="77202"/>
                </a:lnTo>
                <a:lnTo>
                  <a:pt x="120000" y="77202"/>
                </a:lnTo>
                <a:lnTo>
                  <a:pt x="120000" y="77202"/>
                </a:lnTo>
                <a:lnTo>
                  <a:pt x="118000" y="77202"/>
                </a:lnTo>
                <a:lnTo>
                  <a:pt x="118000" y="79720"/>
                </a:lnTo>
                <a:lnTo>
                  <a:pt x="118000" y="79720"/>
                </a:lnTo>
                <a:lnTo>
                  <a:pt x="118000" y="79720"/>
                </a:lnTo>
                <a:lnTo>
                  <a:pt x="118000" y="79720"/>
                </a:lnTo>
                <a:lnTo>
                  <a:pt x="118000" y="81398"/>
                </a:lnTo>
                <a:lnTo>
                  <a:pt x="118000" y="81398"/>
                </a:lnTo>
                <a:lnTo>
                  <a:pt x="118000" y="81398"/>
                </a:lnTo>
                <a:lnTo>
                  <a:pt x="118000" y="81398"/>
                </a:lnTo>
                <a:lnTo>
                  <a:pt x="118000" y="83076"/>
                </a:lnTo>
                <a:lnTo>
                  <a:pt x="118000" y="83076"/>
                </a:lnTo>
                <a:lnTo>
                  <a:pt x="118000" y="83076"/>
                </a:lnTo>
                <a:lnTo>
                  <a:pt x="118000" y="84755"/>
                </a:lnTo>
                <a:lnTo>
                  <a:pt x="118000" y="84755"/>
                </a:lnTo>
                <a:lnTo>
                  <a:pt x="118000" y="84755"/>
                </a:lnTo>
                <a:lnTo>
                  <a:pt x="118000" y="84755"/>
                </a:lnTo>
                <a:lnTo>
                  <a:pt x="118000" y="86433"/>
                </a:lnTo>
                <a:lnTo>
                  <a:pt x="118000" y="86433"/>
                </a:lnTo>
                <a:lnTo>
                  <a:pt x="118000" y="86433"/>
                </a:lnTo>
                <a:lnTo>
                  <a:pt x="116000" y="86433"/>
                </a:lnTo>
                <a:lnTo>
                  <a:pt x="116000" y="86433"/>
                </a:lnTo>
                <a:lnTo>
                  <a:pt x="116000" y="86433"/>
                </a:lnTo>
                <a:lnTo>
                  <a:pt x="116000" y="88951"/>
                </a:lnTo>
                <a:lnTo>
                  <a:pt x="116000" y="88951"/>
                </a:lnTo>
                <a:lnTo>
                  <a:pt x="116000" y="88951"/>
                </a:lnTo>
                <a:lnTo>
                  <a:pt x="116000" y="88951"/>
                </a:lnTo>
                <a:lnTo>
                  <a:pt x="116000" y="88951"/>
                </a:lnTo>
                <a:lnTo>
                  <a:pt x="116000" y="90629"/>
                </a:lnTo>
                <a:lnTo>
                  <a:pt x="116000" y="90629"/>
                </a:lnTo>
                <a:lnTo>
                  <a:pt x="116000" y="90629"/>
                </a:lnTo>
                <a:lnTo>
                  <a:pt x="116000" y="92307"/>
                </a:lnTo>
                <a:lnTo>
                  <a:pt x="116000" y="92307"/>
                </a:lnTo>
                <a:lnTo>
                  <a:pt x="116000" y="92307"/>
                </a:lnTo>
                <a:lnTo>
                  <a:pt x="116000" y="92307"/>
                </a:lnTo>
                <a:lnTo>
                  <a:pt x="116000" y="92307"/>
                </a:lnTo>
                <a:lnTo>
                  <a:pt x="116000" y="92307"/>
                </a:lnTo>
                <a:lnTo>
                  <a:pt x="116000" y="93986"/>
                </a:lnTo>
                <a:lnTo>
                  <a:pt x="116000" y="93986"/>
                </a:lnTo>
                <a:lnTo>
                  <a:pt x="116000" y="93986"/>
                </a:lnTo>
                <a:lnTo>
                  <a:pt x="116000" y="93986"/>
                </a:lnTo>
                <a:lnTo>
                  <a:pt x="116000" y="93986"/>
                </a:lnTo>
                <a:lnTo>
                  <a:pt x="116000" y="95664"/>
                </a:lnTo>
                <a:lnTo>
                  <a:pt x="116000" y="95664"/>
                </a:lnTo>
                <a:lnTo>
                  <a:pt x="116000" y="95664"/>
                </a:lnTo>
                <a:lnTo>
                  <a:pt x="116000" y="95664"/>
                </a:lnTo>
                <a:lnTo>
                  <a:pt x="116000" y="98181"/>
                </a:lnTo>
                <a:lnTo>
                  <a:pt x="116000" y="98181"/>
                </a:lnTo>
                <a:lnTo>
                  <a:pt x="116000" y="98181"/>
                </a:lnTo>
                <a:lnTo>
                  <a:pt x="116000" y="99860"/>
                </a:lnTo>
                <a:lnTo>
                  <a:pt x="116000" y="99860"/>
                </a:lnTo>
                <a:lnTo>
                  <a:pt x="116000" y="99860"/>
                </a:lnTo>
                <a:lnTo>
                  <a:pt x="116000" y="99860"/>
                </a:lnTo>
                <a:lnTo>
                  <a:pt x="116000" y="99860"/>
                </a:lnTo>
                <a:lnTo>
                  <a:pt x="116000" y="101538"/>
                </a:lnTo>
                <a:lnTo>
                  <a:pt x="116000" y="101538"/>
                </a:lnTo>
                <a:lnTo>
                  <a:pt x="114000" y="101538"/>
                </a:lnTo>
                <a:lnTo>
                  <a:pt x="114000" y="101538"/>
                </a:lnTo>
                <a:lnTo>
                  <a:pt x="114000" y="103216"/>
                </a:lnTo>
                <a:lnTo>
                  <a:pt x="114000" y="103216"/>
                </a:lnTo>
                <a:lnTo>
                  <a:pt x="114000" y="103216"/>
                </a:lnTo>
                <a:lnTo>
                  <a:pt x="114000" y="103216"/>
                </a:lnTo>
                <a:lnTo>
                  <a:pt x="114000" y="103216"/>
                </a:lnTo>
                <a:lnTo>
                  <a:pt x="114000" y="104895"/>
                </a:lnTo>
                <a:lnTo>
                  <a:pt x="114000" y="104895"/>
                </a:lnTo>
                <a:lnTo>
                  <a:pt x="114000" y="104895"/>
                </a:lnTo>
                <a:lnTo>
                  <a:pt x="114000" y="107412"/>
                </a:lnTo>
                <a:lnTo>
                  <a:pt x="112000" y="107412"/>
                </a:lnTo>
                <a:lnTo>
                  <a:pt x="112000" y="107412"/>
                </a:lnTo>
                <a:lnTo>
                  <a:pt x="112000" y="107412"/>
                </a:lnTo>
                <a:lnTo>
                  <a:pt x="112000" y="107412"/>
                </a:lnTo>
                <a:lnTo>
                  <a:pt x="112000" y="107412"/>
                </a:lnTo>
                <a:lnTo>
                  <a:pt x="112000" y="107412"/>
                </a:lnTo>
                <a:lnTo>
                  <a:pt x="112000" y="107412"/>
                </a:lnTo>
                <a:lnTo>
                  <a:pt x="109000" y="107412"/>
                </a:lnTo>
                <a:lnTo>
                  <a:pt x="109000" y="107412"/>
                </a:lnTo>
                <a:lnTo>
                  <a:pt x="109000" y="107412"/>
                </a:lnTo>
                <a:lnTo>
                  <a:pt x="109000" y="109090"/>
                </a:lnTo>
                <a:lnTo>
                  <a:pt x="109000" y="109090"/>
                </a:lnTo>
                <a:lnTo>
                  <a:pt x="109000" y="109090"/>
                </a:lnTo>
                <a:lnTo>
                  <a:pt x="107000" y="109090"/>
                </a:lnTo>
                <a:lnTo>
                  <a:pt x="107000" y="109090"/>
                </a:lnTo>
                <a:lnTo>
                  <a:pt x="109000" y="109090"/>
                </a:lnTo>
                <a:lnTo>
                  <a:pt x="109000" y="110769"/>
                </a:lnTo>
                <a:lnTo>
                  <a:pt x="107000" y="110769"/>
                </a:lnTo>
                <a:lnTo>
                  <a:pt x="107000" y="110769"/>
                </a:lnTo>
                <a:lnTo>
                  <a:pt x="107000" y="110769"/>
                </a:lnTo>
                <a:lnTo>
                  <a:pt x="105000" y="110769"/>
                </a:lnTo>
                <a:lnTo>
                  <a:pt x="105000" y="110769"/>
                </a:lnTo>
                <a:lnTo>
                  <a:pt x="105000" y="110769"/>
                </a:lnTo>
                <a:lnTo>
                  <a:pt x="105000" y="110769"/>
                </a:lnTo>
                <a:lnTo>
                  <a:pt x="105000" y="110769"/>
                </a:lnTo>
                <a:lnTo>
                  <a:pt x="103000" y="110769"/>
                </a:lnTo>
                <a:lnTo>
                  <a:pt x="103000" y="110769"/>
                </a:lnTo>
                <a:lnTo>
                  <a:pt x="103000" y="112447"/>
                </a:lnTo>
                <a:lnTo>
                  <a:pt x="103000" y="112447"/>
                </a:lnTo>
                <a:lnTo>
                  <a:pt x="103000" y="112447"/>
                </a:lnTo>
                <a:lnTo>
                  <a:pt x="103000" y="112447"/>
                </a:lnTo>
                <a:lnTo>
                  <a:pt x="103000" y="112447"/>
                </a:lnTo>
                <a:lnTo>
                  <a:pt x="103000" y="112447"/>
                </a:lnTo>
                <a:lnTo>
                  <a:pt x="101000" y="112447"/>
                </a:lnTo>
                <a:lnTo>
                  <a:pt x="101000" y="114125"/>
                </a:lnTo>
                <a:lnTo>
                  <a:pt x="103000" y="114125"/>
                </a:lnTo>
                <a:lnTo>
                  <a:pt x="103000" y="114125"/>
                </a:lnTo>
                <a:lnTo>
                  <a:pt x="103000" y="114125"/>
                </a:lnTo>
                <a:lnTo>
                  <a:pt x="103000" y="116643"/>
                </a:lnTo>
                <a:lnTo>
                  <a:pt x="101000" y="116643"/>
                </a:lnTo>
                <a:lnTo>
                  <a:pt x="101000" y="116643"/>
                </a:lnTo>
                <a:lnTo>
                  <a:pt x="101000" y="116643"/>
                </a:lnTo>
                <a:lnTo>
                  <a:pt x="101000" y="116643"/>
                </a:lnTo>
                <a:lnTo>
                  <a:pt x="101000" y="116643"/>
                </a:lnTo>
                <a:lnTo>
                  <a:pt x="98000" y="116643"/>
                </a:lnTo>
                <a:lnTo>
                  <a:pt x="98000" y="118321"/>
                </a:lnTo>
                <a:lnTo>
                  <a:pt x="98000" y="118321"/>
                </a:lnTo>
                <a:lnTo>
                  <a:pt x="98000" y="116643"/>
                </a:lnTo>
                <a:lnTo>
                  <a:pt x="98000" y="116643"/>
                </a:lnTo>
                <a:lnTo>
                  <a:pt x="98000" y="116643"/>
                </a:lnTo>
                <a:lnTo>
                  <a:pt x="98000" y="116643"/>
                </a:lnTo>
                <a:lnTo>
                  <a:pt x="98000" y="116643"/>
                </a:lnTo>
                <a:lnTo>
                  <a:pt x="96000" y="116643"/>
                </a:lnTo>
                <a:lnTo>
                  <a:pt x="96000" y="116643"/>
                </a:lnTo>
                <a:lnTo>
                  <a:pt x="96000" y="116643"/>
                </a:lnTo>
                <a:lnTo>
                  <a:pt x="96000" y="116643"/>
                </a:lnTo>
                <a:lnTo>
                  <a:pt x="96000" y="114125"/>
                </a:lnTo>
                <a:lnTo>
                  <a:pt x="94000" y="114125"/>
                </a:lnTo>
                <a:lnTo>
                  <a:pt x="94000" y="114125"/>
                </a:lnTo>
                <a:lnTo>
                  <a:pt x="94000" y="114125"/>
                </a:lnTo>
                <a:lnTo>
                  <a:pt x="94000" y="116643"/>
                </a:lnTo>
                <a:lnTo>
                  <a:pt x="92000" y="116643"/>
                </a:lnTo>
                <a:lnTo>
                  <a:pt x="92000" y="116643"/>
                </a:lnTo>
                <a:lnTo>
                  <a:pt x="92000" y="116643"/>
                </a:lnTo>
                <a:lnTo>
                  <a:pt x="92000" y="116643"/>
                </a:lnTo>
                <a:lnTo>
                  <a:pt x="92000" y="116643"/>
                </a:lnTo>
                <a:lnTo>
                  <a:pt x="92000" y="118321"/>
                </a:lnTo>
                <a:lnTo>
                  <a:pt x="92000" y="118321"/>
                </a:lnTo>
                <a:lnTo>
                  <a:pt x="92000" y="118321"/>
                </a:lnTo>
                <a:lnTo>
                  <a:pt x="92000" y="118321"/>
                </a:lnTo>
                <a:lnTo>
                  <a:pt x="90000" y="118321"/>
                </a:lnTo>
                <a:lnTo>
                  <a:pt x="90000" y="120000"/>
                </a:lnTo>
                <a:lnTo>
                  <a:pt x="90000" y="120000"/>
                </a:lnTo>
                <a:lnTo>
                  <a:pt x="90000" y="120000"/>
                </a:lnTo>
                <a:lnTo>
                  <a:pt x="90000" y="120000"/>
                </a:lnTo>
                <a:lnTo>
                  <a:pt x="90000" y="118321"/>
                </a:lnTo>
                <a:lnTo>
                  <a:pt x="90000" y="118321"/>
                </a:lnTo>
                <a:lnTo>
                  <a:pt x="90000" y="118321"/>
                </a:lnTo>
                <a:lnTo>
                  <a:pt x="87000" y="118321"/>
                </a:lnTo>
                <a:lnTo>
                  <a:pt x="87000" y="116643"/>
                </a:lnTo>
                <a:lnTo>
                  <a:pt x="87000" y="116643"/>
                </a:lnTo>
                <a:lnTo>
                  <a:pt x="87000" y="116643"/>
                </a:lnTo>
                <a:lnTo>
                  <a:pt x="87000" y="118321"/>
                </a:lnTo>
                <a:lnTo>
                  <a:pt x="85000" y="118321"/>
                </a:lnTo>
                <a:lnTo>
                  <a:pt x="85000" y="118321"/>
                </a:lnTo>
                <a:lnTo>
                  <a:pt x="85000" y="118321"/>
                </a:lnTo>
                <a:lnTo>
                  <a:pt x="85000" y="118321"/>
                </a:lnTo>
                <a:lnTo>
                  <a:pt x="85000" y="118321"/>
                </a:lnTo>
                <a:lnTo>
                  <a:pt x="83000" y="118321"/>
                </a:lnTo>
                <a:lnTo>
                  <a:pt x="83000" y="118321"/>
                </a:lnTo>
                <a:lnTo>
                  <a:pt x="83000" y="118321"/>
                </a:lnTo>
                <a:lnTo>
                  <a:pt x="81000" y="118321"/>
                </a:lnTo>
                <a:lnTo>
                  <a:pt x="81000" y="118321"/>
                </a:lnTo>
                <a:lnTo>
                  <a:pt x="81000" y="118321"/>
                </a:lnTo>
                <a:lnTo>
                  <a:pt x="81000" y="118321"/>
                </a:lnTo>
                <a:lnTo>
                  <a:pt x="81000" y="118321"/>
                </a:lnTo>
                <a:lnTo>
                  <a:pt x="79000" y="118321"/>
                </a:lnTo>
                <a:lnTo>
                  <a:pt x="79000" y="118321"/>
                </a:lnTo>
                <a:lnTo>
                  <a:pt x="79000" y="118321"/>
                </a:lnTo>
                <a:lnTo>
                  <a:pt x="79000" y="116643"/>
                </a:lnTo>
                <a:lnTo>
                  <a:pt x="79000" y="116643"/>
                </a:lnTo>
                <a:lnTo>
                  <a:pt x="76000" y="116643"/>
                </a:lnTo>
                <a:lnTo>
                  <a:pt x="76000" y="116643"/>
                </a:lnTo>
                <a:lnTo>
                  <a:pt x="76000" y="116643"/>
                </a:lnTo>
                <a:lnTo>
                  <a:pt x="74000" y="116643"/>
                </a:lnTo>
                <a:lnTo>
                  <a:pt x="74000" y="116643"/>
                </a:lnTo>
                <a:lnTo>
                  <a:pt x="74000" y="116643"/>
                </a:lnTo>
                <a:lnTo>
                  <a:pt x="74000" y="116643"/>
                </a:lnTo>
                <a:lnTo>
                  <a:pt x="74000" y="116643"/>
                </a:lnTo>
                <a:lnTo>
                  <a:pt x="72000" y="116643"/>
                </a:lnTo>
                <a:lnTo>
                  <a:pt x="72000" y="116643"/>
                </a:lnTo>
                <a:lnTo>
                  <a:pt x="72000" y="116643"/>
                </a:lnTo>
                <a:lnTo>
                  <a:pt x="72000" y="116643"/>
                </a:lnTo>
                <a:lnTo>
                  <a:pt x="72000" y="116643"/>
                </a:lnTo>
                <a:lnTo>
                  <a:pt x="72000" y="114125"/>
                </a:lnTo>
                <a:lnTo>
                  <a:pt x="70000" y="114125"/>
                </a:lnTo>
                <a:lnTo>
                  <a:pt x="70000" y="114125"/>
                </a:lnTo>
                <a:lnTo>
                  <a:pt x="70000" y="114125"/>
                </a:lnTo>
                <a:lnTo>
                  <a:pt x="68000" y="114125"/>
                </a:lnTo>
                <a:lnTo>
                  <a:pt x="68000" y="114125"/>
                </a:lnTo>
                <a:lnTo>
                  <a:pt x="68000" y="114125"/>
                </a:lnTo>
                <a:lnTo>
                  <a:pt x="68000" y="114125"/>
                </a:lnTo>
                <a:lnTo>
                  <a:pt x="68000" y="114125"/>
                </a:lnTo>
                <a:lnTo>
                  <a:pt x="66000" y="114125"/>
                </a:lnTo>
                <a:lnTo>
                  <a:pt x="66000" y="114125"/>
                </a:lnTo>
                <a:lnTo>
                  <a:pt x="66000" y="114125"/>
                </a:lnTo>
                <a:lnTo>
                  <a:pt x="66000" y="114125"/>
                </a:lnTo>
                <a:lnTo>
                  <a:pt x="63000" y="114125"/>
                </a:lnTo>
                <a:lnTo>
                  <a:pt x="63000" y="114125"/>
                </a:lnTo>
                <a:lnTo>
                  <a:pt x="63000" y="114125"/>
                </a:lnTo>
                <a:lnTo>
                  <a:pt x="61000" y="114125"/>
                </a:lnTo>
                <a:lnTo>
                  <a:pt x="61000" y="114125"/>
                </a:lnTo>
                <a:lnTo>
                  <a:pt x="61000" y="114125"/>
                </a:lnTo>
                <a:lnTo>
                  <a:pt x="61000" y="114125"/>
                </a:lnTo>
                <a:lnTo>
                  <a:pt x="59000" y="114125"/>
                </a:lnTo>
                <a:lnTo>
                  <a:pt x="59000" y="114125"/>
                </a:lnTo>
                <a:lnTo>
                  <a:pt x="59000" y="114125"/>
                </a:lnTo>
                <a:lnTo>
                  <a:pt x="59000" y="114125"/>
                </a:lnTo>
                <a:lnTo>
                  <a:pt x="59000" y="114125"/>
                </a:lnTo>
                <a:lnTo>
                  <a:pt x="59000" y="114125"/>
                </a:lnTo>
                <a:lnTo>
                  <a:pt x="59000" y="114125"/>
                </a:lnTo>
                <a:lnTo>
                  <a:pt x="59000" y="112447"/>
                </a:lnTo>
                <a:lnTo>
                  <a:pt x="57000" y="112447"/>
                </a:lnTo>
                <a:lnTo>
                  <a:pt x="57000" y="112447"/>
                </a:lnTo>
                <a:lnTo>
                  <a:pt x="59000" y="112447"/>
                </a:lnTo>
                <a:lnTo>
                  <a:pt x="59000" y="112447"/>
                </a:lnTo>
                <a:lnTo>
                  <a:pt x="59000" y="112447"/>
                </a:lnTo>
                <a:lnTo>
                  <a:pt x="59000" y="112447"/>
                </a:lnTo>
                <a:lnTo>
                  <a:pt x="59000" y="110769"/>
                </a:lnTo>
                <a:lnTo>
                  <a:pt x="59000" y="110769"/>
                </a:lnTo>
                <a:lnTo>
                  <a:pt x="59000" y="110769"/>
                </a:lnTo>
                <a:lnTo>
                  <a:pt x="61000" y="110769"/>
                </a:lnTo>
                <a:lnTo>
                  <a:pt x="61000" y="110769"/>
                </a:lnTo>
                <a:lnTo>
                  <a:pt x="61000" y="109090"/>
                </a:lnTo>
                <a:lnTo>
                  <a:pt x="61000" y="109090"/>
                </a:lnTo>
                <a:lnTo>
                  <a:pt x="61000" y="109090"/>
                </a:lnTo>
                <a:lnTo>
                  <a:pt x="61000" y="109090"/>
                </a:lnTo>
                <a:lnTo>
                  <a:pt x="61000" y="109090"/>
                </a:lnTo>
                <a:lnTo>
                  <a:pt x="61000" y="109090"/>
                </a:lnTo>
                <a:lnTo>
                  <a:pt x="61000" y="107412"/>
                </a:lnTo>
                <a:lnTo>
                  <a:pt x="63000" y="107412"/>
                </a:lnTo>
                <a:lnTo>
                  <a:pt x="63000" y="107412"/>
                </a:lnTo>
                <a:lnTo>
                  <a:pt x="63000" y="107412"/>
                </a:lnTo>
                <a:lnTo>
                  <a:pt x="63000" y="107412"/>
                </a:lnTo>
                <a:lnTo>
                  <a:pt x="63000" y="107412"/>
                </a:lnTo>
                <a:lnTo>
                  <a:pt x="63000" y="107412"/>
                </a:lnTo>
                <a:lnTo>
                  <a:pt x="63000" y="104895"/>
                </a:lnTo>
                <a:lnTo>
                  <a:pt x="63000" y="104895"/>
                </a:lnTo>
                <a:lnTo>
                  <a:pt x="63000" y="104895"/>
                </a:lnTo>
                <a:lnTo>
                  <a:pt x="63000" y="103216"/>
                </a:lnTo>
                <a:lnTo>
                  <a:pt x="63000" y="103216"/>
                </a:lnTo>
                <a:lnTo>
                  <a:pt x="63000" y="103216"/>
                </a:lnTo>
                <a:lnTo>
                  <a:pt x="63000" y="101538"/>
                </a:lnTo>
                <a:lnTo>
                  <a:pt x="66000" y="101538"/>
                </a:lnTo>
                <a:lnTo>
                  <a:pt x="66000" y="101538"/>
                </a:lnTo>
                <a:lnTo>
                  <a:pt x="66000" y="101538"/>
                </a:lnTo>
                <a:lnTo>
                  <a:pt x="66000" y="99860"/>
                </a:lnTo>
                <a:lnTo>
                  <a:pt x="66000" y="99860"/>
                </a:lnTo>
                <a:lnTo>
                  <a:pt x="66000" y="99860"/>
                </a:lnTo>
                <a:lnTo>
                  <a:pt x="66000" y="99860"/>
                </a:lnTo>
                <a:lnTo>
                  <a:pt x="66000" y="99860"/>
                </a:lnTo>
                <a:lnTo>
                  <a:pt x="66000" y="98181"/>
                </a:lnTo>
                <a:lnTo>
                  <a:pt x="66000" y="98181"/>
                </a:lnTo>
                <a:lnTo>
                  <a:pt x="68000" y="98181"/>
                </a:lnTo>
                <a:lnTo>
                  <a:pt x="68000" y="98181"/>
                </a:lnTo>
                <a:lnTo>
                  <a:pt x="68000" y="98181"/>
                </a:lnTo>
                <a:lnTo>
                  <a:pt x="68000" y="98181"/>
                </a:lnTo>
                <a:lnTo>
                  <a:pt x="68000" y="98181"/>
                </a:lnTo>
                <a:lnTo>
                  <a:pt x="68000" y="98181"/>
                </a:lnTo>
                <a:lnTo>
                  <a:pt x="68000" y="95664"/>
                </a:lnTo>
                <a:lnTo>
                  <a:pt x="68000" y="95664"/>
                </a:lnTo>
                <a:lnTo>
                  <a:pt x="68000" y="95664"/>
                </a:lnTo>
                <a:lnTo>
                  <a:pt x="70000" y="95664"/>
                </a:lnTo>
                <a:lnTo>
                  <a:pt x="70000" y="93986"/>
                </a:lnTo>
                <a:lnTo>
                  <a:pt x="70000" y="93986"/>
                </a:lnTo>
                <a:lnTo>
                  <a:pt x="70000" y="93986"/>
                </a:lnTo>
                <a:lnTo>
                  <a:pt x="70000" y="93986"/>
                </a:lnTo>
                <a:lnTo>
                  <a:pt x="70000" y="92307"/>
                </a:lnTo>
                <a:lnTo>
                  <a:pt x="70000" y="92307"/>
                </a:lnTo>
                <a:lnTo>
                  <a:pt x="70000" y="92307"/>
                </a:lnTo>
                <a:lnTo>
                  <a:pt x="70000" y="92307"/>
                </a:lnTo>
                <a:lnTo>
                  <a:pt x="72000" y="92307"/>
                </a:lnTo>
                <a:lnTo>
                  <a:pt x="72000" y="92307"/>
                </a:lnTo>
                <a:lnTo>
                  <a:pt x="72000" y="90629"/>
                </a:lnTo>
                <a:lnTo>
                  <a:pt x="72000" y="90629"/>
                </a:lnTo>
                <a:lnTo>
                  <a:pt x="72000" y="90629"/>
                </a:lnTo>
                <a:lnTo>
                  <a:pt x="72000" y="90629"/>
                </a:lnTo>
                <a:lnTo>
                  <a:pt x="72000" y="90629"/>
                </a:lnTo>
                <a:lnTo>
                  <a:pt x="72000" y="88951"/>
                </a:lnTo>
                <a:lnTo>
                  <a:pt x="74000" y="88951"/>
                </a:lnTo>
                <a:lnTo>
                  <a:pt x="74000" y="88951"/>
                </a:lnTo>
                <a:lnTo>
                  <a:pt x="72000" y="88951"/>
                </a:lnTo>
                <a:lnTo>
                  <a:pt x="72000" y="88951"/>
                </a:lnTo>
                <a:lnTo>
                  <a:pt x="72000" y="88951"/>
                </a:lnTo>
                <a:lnTo>
                  <a:pt x="72000" y="86433"/>
                </a:lnTo>
                <a:lnTo>
                  <a:pt x="72000" y="86433"/>
                </a:lnTo>
                <a:lnTo>
                  <a:pt x="72000" y="86433"/>
                </a:lnTo>
                <a:lnTo>
                  <a:pt x="72000" y="86433"/>
                </a:lnTo>
                <a:lnTo>
                  <a:pt x="72000" y="86433"/>
                </a:lnTo>
                <a:lnTo>
                  <a:pt x="72000" y="86433"/>
                </a:lnTo>
                <a:lnTo>
                  <a:pt x="70000" y="86433"/>
                </a:lnTo>
                <a:lnTo>
                  <a:pt x="70000" y="84755"/>
                </a:lnTo>
                <a:lnTo>
                  <a:pt x="70000" y="84755"/>
                </a:lnTo>
                <a:lnTo>
                  <a:pt x="70000" y="84755"/>
                </a:lnTo>
                <a:lnTo>
                  <a:pt x="70000" y="84755"/>
                </a:lnTo>
                <a:lnTo>
                  <a:pt x="70000" y="84755"/>
                </a:lnTo>
                <a:lnTo>
                  <a:pt x="68000" y="84755"/>
                </a:lnTo>
                <a:lnTo>
                  <a:pt x="68000" y="83076"/>
                </a:lnTo>
                <a:lnTo>
                  <a:pt x="68000" y="83076"/>
                </a:lnTo>
                <a:lnTo>
                  <a:pt x="68000" y="83076"/>
                </a:lnTo>
                <a:lnTo>
                  <a:pt x="68000" y="83076"/>
                </a:lnTo>
                <a:lnTo>
                  <a:pt x="68000" y="83076"/>
                </a:lnTo>
                <a:lnTo>
                  <a:pt x="66000" y="83076"/>
                </a:lnTo>
                <a:lnTo>
                  <a:pt x="66000" y="83076"/>
                </a:lnTo>
                <a:lnTo>
                  <a:pt x="66000" y="83076"/>
                </a:lnTo>
                <a:lnTo>
                  <a:pt x="66000" y="83076"/>
                </a:lnTo>
                <a:lnTo>
                  <a:pt x="66000" y="83076"/>
                </a:lnTo>
                <a:lnTo>
                  <a:pt x="66000" y="81398"/>
                </a:lnTo>
                <a:lnTo>
                  <a:pt x="63000" y="81398"/>
                </a:lnTo>
                <a:lnTo>
                  <a:pt x="63000" y="81398"/>
                </a:lnTo>
                <a:lnTo>
                  <a:pt x="63000" y="81398"/>
                </a:lnTo>
                <a:lnTo>
                  <a:pt x="63000" y="81398"/>
                </a:lnTo>
                <a:lnTo>
                  <a:pt x="63000" y="81398"/>
                </a:lnTo>
                <a:lnTo>
                  <a:pt x="63000" y="83076"/>
                </a:lnTo>
                <a:lnTo>
                  <a:pt x="61000" y="83076"/>
                </a:lnTo>
                <a:lnTo>
                  <a:pt x="61000" y="81398"/>
                </a:lnTo>
                <a:lnTo>
                  <a:pt x="61000" y="81398"/>
                </a:lnTo>
                <a:lnTo>
                  <a:pt x="61000" y="81398"/>
                </a:lnTo>
                <a:lnTo>
                  <a:pt x="61000" y="81398"/>
                </a:lnTo>
                <a:lnTo>
                  <a:pt x="61000" y="81398"/>
                </a:lnTo>
                <a:lnTo>
                  <a:pt x="61000" y="81398"/>
                </a:lnTo>
                <a:lnTo>
                  <a:pt x="59000" y="81398"/>
                </a:lnTo>
                <a:lnTo>
                  <a:pt x="59000" y="79720"/>
                </a:lnTo>
                <a:lnTo>
                  <a:pt x="59000" y="79720"/>
                </a:lnTo>
                <a:lnTo>
                  <a:pt x="59000" y="79720"/>
                </a:lnTo>
                <a:lnTo>
                  <a:pt x="59000" y="79720"/>
                </a:lnTo>
                <a:lnTo>
                  <a:pt x="57000" y="79720"/>
                </a:lnTo>
                <a:lnTo>
                  <a:pt x="57000" y="79720"/>
                </a:lnTo>
                <a:lnTo>
                  <a:pt x="57000" y="79720"/>
                </a:lnTo>
                <a:lnTo>
                  <a:pt x="57000" y="79720"/>
                </a:lnTo>
                <a:lnTo>
                  <a:pt x="55000" y="79720"/>
                </a:lnTo>
                <a:lnTo>
                  <a:pt x="55000" y="79720"/>
                </a:lnTo>
                <a:lnTo>
                  <a:pt x="55000" y="79720"/>
                </a:lnTo>
                <a:lnTo>
                  <a:pt x="55000" y="79720"/>
                </a:lnTo>
                <a:lnTo>
                  <a:pt x="55000" y="77202"/>
                </a:lnTo>
                <a:lnTo>
                  <a:pt x="55000" y="77202"/>
                </a:lnTo>
                <a:lnTo>
                  <a:pt x="55000" y="77202"/>
                </a:lnTo>
                <a:lnTo>
                  <a:pt x="52000" y="77202"/>
                </a:lnTo>
                <a:lnTo>
                  <a:pt x="52000" y="77202"/>
                </a:lnTo>
                <a:lnTo>
                  <a:pt x="52000" y="77202"/>
                </a:lnTo>
                <a:lnTo>
                  <a:pt x="52000" y="77202"/>
                </a:lnTo>
                <a:lnTo>
                  <a:pt x="52000" y="77202"/>
                </a:lnTo>
                <a:lnTo>
                  <a:pt x="50000" y="77202"/>
                </a:lnTo>
                <a:lnTo>
                  <a:pt x="50000" y="75524"/>
                </a:lnTo>
                <a:lnTo>
                  <a:pt x="50000" y="75524"/>
                </a:lnTo>
                <a:lnTo>
                  <a:pt x="50000" y="75524"/>
                </a:lnTo>
                <a:lnTo>
                  <a:pt x="50000" y="75524"/>
                </a:lnTo>
                <a:lnTo>
                  <a:pt x="48000" y="75524"/>
                </a:lnTo>
                <a:lnTo>
                  <a:pt x="48000" y="75524"/>
                </a:lnTo>
                <a:lnTo>
                  <a:pt x="48000" y="75524"/>
                </a:lnTo>
                <a:lnTo>
                  <a:pt x="48000" y="75524"/>
                </a:lnTo>
                <a:lnTo>
                  <a:pt x="48000" y="73846"/>
                </a:lnTo>
                <a:lnTo>
                  <a:pt x="48000" y="73846"/>
                </a:lnTo>
                <a:lnTo>
                  <a:pt x="48000" y="73846"/>
                </a:lnTo>
                <a:lnTo>
                  <a:pt x="46000" y="73846"/>
                </a:lnTo>
                <a:lnTo>
                  <a:pt x="46000" y="73846"/>
                </a:lnTo>
                <a:lnTo>
                  <a:pt x="46000" y="73846"/>
                </a:lnTo>
                <a:lnTo>
                  <a:pt x="46000" y="72167"/>
                </a:lnTo>
                <a:lnTo>
                  <a:pt x="46000" y="72167"/>
                </a:lnTo>
                <a:lnTo>
                  <a:pt x="46000" y="72167"/>
                </a:lnTo>
                <a:lnTo>
                  <a:pt x="46000" y="72167"/>
                </a:lnTo>
                <a:lnTo>
                  <a:pt x="44000" y="72167"/>
                </a:lnTo>
                <a:lnTo>
                  <a:pt x="44000" y="72167"/>
                </a:lnTo>
                <a:lnTo>
                  <a:pt x="44000" y="72167"/>
                </a:lnTo>
                <a:lnTo>
                  <a:pt x="44000" y="72167"/>
                </a:lnTo>
                <a:lnTo>
                  <a:pt x="44000" y="70489"/>
                </a:lnTo>
                <a:lnTo>
                  <a:pt x="41000" y="70489"/>
                </a:lnTo>
                <a:lnTo>
                  <a:pt x="41000" y="70489"/>
                </a:lnTo>
                <a:lnTo>
                  <a:pt x="41000" y="70489"/>
                </a:lnTo>
                <a:lnTo>
                  <a:pt x="41000" y="70489"/>
                </a:lnTo>
                <a:lnTo>
                  <a:pt x="41000" y="70489"/>
                </a:lnTo>
                <a:lnTo>
                  <a:pt x="41000" y="70489"/>
                </a:lnTo>
                <a:lnTo>
                  <a:pt x="39000" y="70489"/>
                </a:lnTo>
                <a:lnTo>
                  <a:pt x="39000" y="67972"/>
                </a:lnTo>
                <a:lnTo>
                  <a:pt x="39000" y="67972"/>
                </a:lnTo>
                <a:lnTo>
                  <a:pt x="39000" y="67972"/>
                </a:lnTo>
                <a:lnTo>
                  <a:pt x="39000" y="67972"/>
                </a:lnTo>
                <a:lnTo>
                  <a:pt x="39000" y="67972"/>
                </a:lnTo>
                <a:lnTo>
                  <a:pt x="37000" y="67972"/>
                </a:lnTo>
                <a:lnTo>
                  <a:pt x="37000" y="67972"/>
                </a:lnTo>
                <a:lnTo>
                  <a:pt x="37000" y="67972"/>
                </a:lnTo>
                <a:lnTo>
                  <a:pt x="37000" y="67972"/>
                </a:lnTo>
                <a:lnTo>
                  <a:pt x="37000" y="67972"/>
                </a:lnTo>
                <a:lnTo>
                  <a:pt x="35000" y="67972"/>
                </a:lnTo>
                <a:lnTo>
                  <a:pt x="35000" y="67972"/>
                </a:lnTo>
                <a:lnTo>
                  <a:pt x="35000" y="67972"/>
                </a:lnTo>
                <a:lnTo>
                  <a:pt x="35000" y="67972"/>
                </a:lnTo>
                <a:lnTo>
                  <a:pt x="33000" y="67972"/>
                </a:lnTo>
                <a:lnTo>
                  <a:pt x="33000" y="67972"/>
                </a:lnTo>
                <a:lnTo>
                  <a:pt x="33000" y="67972"/>
                </a:lnTo>
                <a:lnTo>
                  <a:pt x="33000" y="67972"/>
                </a:lnTo>
                <a:lnTo>
                  <a:pt x="33000" y="67972"/>
                </a:lnTo>
                <a:lnTo>
                  <a:pt x="33000" y="67972"/>
                </a:lnTo>
                <a:lnTo>
                  <a:pt x="30000" y="67972"/>
                </a:lnTo>
                <a:lnTo>
                  <a:pt x="30000" y="67972"/>
                </a:lnTo>
                <a:lnTo>
                  <a:pt x="30000" y="67972"/>
                </a:lnTo>
                <a:lnTo>
                  <a:pt x="30000" y="66293"/>
                </a:lnTo>
                <a:lnTo>
                  <a:pt x="28000" y="66293"/>
                </a:lnTo>
                <a:lnTo>
                  <a:pt x="28000" y="66293"/>
                </a:lnTo>
                <a:lnTo>
                  <a:pt x="28000" y="66293"/>
                </a:lnTo>
                <a:lnTo>
                  <a:pt x="28000" y="66293"/>
                </a:lnTo>
                <a:lnTo>
                  <a:pt x="28000" y="66293"/>
                </a:lnTo>
                <a:lnTo>
                  <a:pt x="26000" y="66293"/>
                </a:lnTo>
                <a:lnTo>
                  <a:pt x="26000" y="66293"/>
                </a:lnTo>
                <a:lnTo>
                  <a:pt x="26000" y="66293"/>
                </a:lnTo>
                <a:lnTo>
                  <a:pt x="26000" y="66293"/>
                </a:lnTo>
                <a:lnTo>
                  <a:pt x="26000" y="66293"/>
                </a:lnTo>
                <a:lnTo>
                  <a:pt x="26000" y="64615"/>
                </a:lnTo>
                <a:lnTo>
                  <a:pt x="24000" y="64615"/>
                </a:lnTo>
                <a:lnTo>
                  <a:pt x="24000" y="64615"/>
                </a:lnTo>
                <a:lnTo>
                  <a:pt x="24000" y="64615"/>
                </a:lnTo>
                <a:lnTo>
                  <a:pt x="24000" y="64615"/>
                </a:lnTo>
                <a:lnTo>
                  <a:pt x="24000" y="64615"/>
                </a:lnTo>
                <a:lnTo>
                  <a:pt x="22000" y="64615"/>
                </a:lnTo>
                <a:lnTo>
                  <a:pt x="22000" y="62937"/>
                </a:lnTo>
                <a:lnTo>
                  <a:pt x="22000" y="62937"/>
                </a:lnTo>
                <a:lnTo>
                  <a:pt x="22000" y="62937"/>
                </a:lnTo>
                <a:lnTo>
                  <a:pt x="22000" y="62937"/>
                </a:lnTo>
                <a:lnTo>
                  <a:pt x="22000" y="62937"/>
                </a:lnTo>
                <a:lnTo>
                  <a:pt x="22000" y="61258"/>
                </a:lnTo>
                <a:lnTo>
                  <a:pt x="22000" y="61258"/>
                </a:lnTo>
                <a:lnTo>
                  <a:pt x="19000" y="61258"/>
                </a:lnTo>
                <a:lnTo>
                  <a:pt x="19000" y="61258"/>
                </a:lnTo>
                <a:lnTo>
                  <a:pt x="19000" y="61258"/>
                </a:lnTo>
                <a:lnTo>
                  <a:pt x="19000" y="61258"/>
                </a:lnTo>
                <a:lnTo>
                  <a:pt x="19000" y="61258"/>
                </a:lnTo>
                <a:lnTo>
                  <a:pt x="19000" y="61258"/>
                </a:lnTo>
                <a:lnTo>
                  <a:pt x="17000" y="61258"/>
                </a:lnTo>
                <a:lnTo>
                  <a:pt x="17000" y="58741"/>
                </a:lnTo>
                <a:lnTo>
                  <a:pt x="17000" y="58741"/>
                </a:lnTo>
                <a:lnTo>
                  <a:pt x="17000" y="58741"/>
                </a:lnTo>
                <a:lnTo>
                  <a:pt x="17000" y="58741"/>
                </a:lnTo>
                <a:lnTo>
                  <a:pt x="15000" y="58741"/>
                </a:lnTo>
                <a:lnTo>
                  <a:pt x="15000" y="58741"/>
                </a:lnTo>
                <a:lnTo>
                  <a:pt x="15000" y="58741"/>
                </a:lnTo>
                <a:lnTo>
                  <a:pt x="15000" y="57062"/>
                </a:lnTo>
                <a:lnTo>
                  <a:pt x="15000" y="57062"/>
                </a:lnTo>
                <a:lnTo>
                  <a:pt x="15000" y="57062"/>
                </a:lnTo>
                <a:lnTo>
                  <a:pt x="13000" y="57062"/>
                </a:lnTo>
                <a:lnTo>
                  <a:pt x="13000" y="57062"/>
                </a:lnTo>
                <a:lnTo>
                  <a:pt x="13000" y="57062"/>
                </a:lnTo>
                <a:lnTo>
                  <a:pt x="13000" y="57062"/>
                </a:lnTo>
                <a:lnTo>
                  <a:pt x="13000" y="55384"/>
                </a:lnTo>
                <a:lnTo>
                  <a:pt x="13000" y="55384"/>
                </a:lnTo>
                <a:lnTo>
                  <a:pt x="13000" y="55384"/>
                </a:lnTo>
                <a:lnTo>
                  <a:pt x="13000" y="55384"/>
                </a:lnTo>
                <a:lnTo>
                  <a:pt x="11000" y="55384"/>
                </a:lnTo>
                <a:lnTo>
                  <a:pt x="11000" y="55384"/>
                </a:lnTo>
                <a:lnTo>
                  <a:pt x="11000" y="55384"/>
                </a:lnTo>
                <a:lnTo>
                  <a:pt x="11000" y="55384"/>
                </a:lnTo>
                <a:lnTo>
                  <a:pt x="11000" y="53706"/>
                </a:lnTo>
                <a:lnTo>
                  <a:pt x="8000" y="53706"/>
                </a:lnTo>
                <a:lnTo>
                  <a:pt x="8000" y="53706"/>
                </a:lnTo>
                <a:lnTo>
                  <a:pt x="8000" y="53706"/>
                </a:lnTo>
                <a:lnTo>
                  <a:pt x="8000" y="52027"/>
                </a:lnTo>
                <a:lnTo>
                  <a:pt x="8000" y="52027"/>
                </a:lnTo>
                <a:lnTo>
                  <a:pt x="8000" y="52027"/>
                </a:lnTo>
                <a:lnTo>
                  <a:pt x="8000" y="52027"/>
                </a:lnTo>
                <a:lnTo>
                  <a:pt x="8000" y="52027"/>
                </a:lnTo>
                <a:lnTo>
                  <a:pt x="8000" y="52027"/>
                </a:lnTo>
                <a:lnTo>
                  <a:pt x="8000" y="49510"/>
                </a:lnTo>
                <a:lnTo>
                  <a:pt x="6000" y="49510"/>
                </a:lnTo>
                <a:lnTo>
                  <a:pt x="6000" y="49510"/>
                </a:lnTo>
                <a:lnTo>
                  <a:pt x="6000" y="49510"/>
                </a:lnTo>
                <a:lnTo>
                  <a:pt x="6000" y="49510"/>
                </a:lnTo>
                <a:lnTo>
                  <a:pt x="6000" y="49510"/>
                </a:lnTo>
                <a:lnTo>
                  <a:pt x="6000" y="47832"/>
                </a:lnTo>
                <a:lnTo>
                  <a:pt x="6000" y="47832"/>
                </a:lnTo>
                <a:lnTo>
                  <a:pt x="6000" y="47832"/>
                </a:lnTo>
                <a:lnTo>
                  <a:pt x="6000" y="47832"/>
                </a:lnTo>
                <a:lnTo>
                  <a:pt x="6000" y="46153"/>
                </a:lnTo>
                <a:lnTo>
                  <a:pt x="4000" y="46153"/>
                </a:lnTo>
                <a:lnTo>
                  <a:pt x="4000" y="46153"/>
                </a:lnTo>
                <a:lnTo>
                  <a:pt x="4000" y="46153"/>
                </a:lnTo>
                <a:lnTo>
                  <a:pt x="4000" y="46153"/>
                </a:lnTo>
                <a:lnTo>
                  <a:pt x="4000" y="46153"/>
                </a:lnTo>
                <a:lnTo>
                  <a:pt x="4000" y="46153"/>
                </a:lnTo>
                <a:lnTo>
                  <a:pt x="2000" y="46153"/>
                </a:lnTo>
                <a:lnTo>
                  <a:pt x="2000" y="44475"/>
                </a:lnTo>
                <a:lnTo>
                  <a:pt x="2000" y="44475"/>
                </a:lnTo>
                <a:lnTo>
                  <a:pt x="2000" y="44475"/>
                </a:lnTo>
                <a:lnTo>
                  <a:pt x="2000" y="44475"/>
                </a:lnTo>
                <a:lnTo>
                  <a:pt x="2000" y="44475"/>
                </a:lnTo>
                <a:lnTo>
                  <a:pt x="2000" y="44475"/>
                </a:lnTo>
                <a:lnTo>
                  <a:pt x="0" y="44475"/>
                </a:lnTo>
                <a:lnTo>
                  <a:pt x="0" y="42797"/>
                </a:lnTo>
                <a:lnTo>
                  <a:pt x="0" y="42797"/>
                </a:lnTo>
                <a:lnTo>
                  <a:pt x="0" y="42797"/>
                </a:lnTo>
                <a:lnTo>
                  <a:pt x="0" y="40279"/>
                </a:lnTo>
                <a:lnTo>
                  <a:pt x="0" y="40279"/>
                </a:lnTo>
                <a:lnTo>
                  <a:pt x="2000" y="40279"/>
                </a:lnTo>
                <a:lnTo>
                  <a:pt x="2000" y="40279"/>
                </a:lnTo>
                <a:lnTo>
                  <a:pt x="2000" y="38601"/>
                </a:lnTo>
                <a:lnTo>
                  <a:pt x="2000" y="38601"/>
                </a:lnTo>
                <a:lnTo>
                  <a:pt x="2000" y="38601"/>
                </a:lnTo>
                <a:lnTo>
                  <a:pt x="2000" y="38601"/>
                </a:lnTo>
                <a:lnTo>
                  <a:pt x="2000" y="36923"/>
                </a:lnTo>
                <a:lnTo>
                  <a:pt x="2000" y="36923"/>
                </a:lnTo>
                <a:lnTo>
                  <a:pt x="2000" y="36923"/>
                </a:lnTo>
                <a:lnTo>
                  <a:pt x="2000" y="36923"/>
                </a:lnTo>
                <a:lnTo>
                  <a:pt x="2000" y="35244"/>
                </a:lnTo>
                <a:lnTo>
                  <a:pt x="2000" y="35244"/>
                </a:lnTo>
                <a:lnTo>
                  <a:pt x="2000" y="35244"/>
                </a:lnTo>
                <a:lnTo>
                  <a:pt x="2000" y="35244"/>
                </a:lnTo>
                <a:lnTo>
                  <a:pt x="2000" y="33566"/>
                </a:lnTo>
                <a:lnTo>
                  <a:pt x="2000" y="33566"/>
                </a:lnTo>
                <a:lnTo>
                  <a:pt x="4000" y="33566"/>
                </a:lnTo>
                <a:lnTo>
                  <a:pt x="4000" y="33566"/>
                </a:lnTo>
                <a:lnTo>
                  <a:pt x="4000" y="31048"/>
                </a:lnTo>
                <a:lnTo>
                  <a:pt x="4000" y="31048"/>
                </a:lnTo>
                <a:lnTo>
                  <a:pt x="4000" y="31048"/>
                </a:lnTo>
                <a:lnTo>
                  <a:pt x="4000" y="31048"/>
                </a:lnTo>
                <a:lnTo>
                  <a:pt x="4000" y="31048"/>
                </a:lnTo>
                <a:lnTo>
                  <a:pt x="4000" y="29370"/>
                </a:lnTo>
                <a:lnTo>
                  <a:pt x="4000" y="29370"/>
                </a:lnTo>
                <a:lnTo>
                  <a:pt x="4000" y="29370"/>
                </a:lnTo>
                <a:lnTo>
                  <a:pt x="4000" y="29370"/>
                </a:lnTo>
                <a:lnTo>
                  <a:pt x="4000" y="27692"/>
                </a:lnTo>
                <a:lnTo>
                  <a:pt x="4000" y="27692"/>
                </a:lnTo>
                <a:lnTo>
                  <a:pt x="4000" y="27692"/>
                </a:lnTo>
                <a:lnTo>
                  <a:pt x="4000" y="27692"/>
                </a:lnTo>
                <a:lnTo>
                  <a:pt x="4000" y="26013"/>
                </a:lnTo>
                <a:lnTo>
                  <a:pt x="6000" y="26013"/>
                </a:lnTo>
                <a:lnTo>
                  <a:pt x="6000" y="26013"/>
                </a:lnTo>
                <a:lnTo>
                  <a:pt x="6000" y="26013"/>
                </a:lnTo>
                <a:lnTo>
                  <a:pt x="6000" y="24335"/>
                </a:lnTo>
                <a:lnTo>
                  <a:pt x="6000" y="24335"/>
                </a:lnTo>
                <a:lnTo>
                  <a:pt x="6000" y="24335"/>
                </a:lnTo>
                <a:lnTo>
                  <a:pt x="6000" y="21818"/>
                </a:lnTo>
                <a:lnTo>
                  <a:pt x="6000" y="21818"/>
                </a:lnTo>
                <a:lnTo>
                  <a:pt x="6000" y="21818"/>
                </a:lnTo>
                <a:lnTo>
                  <a:pt x="6000" y="20139"/>
                </a:lnTo>
                <a:lnTo>
                  <a:pt x="6000" y="20139"/>
                </a:lnTo>
                <a:lnTo>
                  <a:pt x="6000" y="20139"/>
                </a:lnTo>
                <a:lnTo>
                  <a:pt x="6000" y="18461"/>
                </a:lnTo>
                <a:lnTo>
                  <a:pt x="6000" y="18461"/>
                </a:lnTo>
                <a:lnTo>
                  <a:pt x="6000" y="18461"/>
                </a:lnTo>
                <a:lnTo>
                  <a:pt x="6000" y="18461"/>
                </a:lnTo>
                <a:lnTo>
                  <a:pt x="6000" y="16783"/>
                </a:lnTo>
                <a:lnTo>
                  <a:pt x="6000" y="16783"/>
                </a:lnTo>
                <a:lnTo>
                  <a:pt x="6000" y="16783"/>
                </a:lnTo>
                <a:lnTo>
                  <a:pt x="6000" y="16783"/>
                </a:lnTo>
                <a:lnTo>
                  <a:pt x="8000" y="16783"/>
                </a:lnTo>
                <a:lnTo>
                  <a:pt x="8000" y="15104"/>
                </a:lnTo>
                <a:lnTo>
                  <a:pt x="8000" y="15104"/>
                </a:lnTo>
                <a:lnTo>
                  <a:pt x="8000" y="15104"/>
                </a:lnTo>
                <a:lnTo>
                  <a:pt x="8000" y="15104"/>
                </a:lnTo>
                <a:lnTo>
                  <a:pt x="8000" y="15104"/>
                </a:lnTo>
                <a:lnTo>
                  <a:pt x="8000" y="12587"/>
                </a:lnTo>
                <a:lnTo>
                  <a:pt x="8000" y="12587"/>
                </a:lnTo>
                <a:lnTo>
                  <a:pt x="8000" y="12587"/>
                </a:lnTo>
                <a:lnTo>
                  <a:pt x="11000" y="12587"/>
                </a:lnTo>
                <a:lnTo>
                  <a:pt x="11000" y="12587"/>
                </a:lnTo>
                <a:lnTo>
                  <a:pt x="11000" y="12587"/>
                </a:lnTo>
                <a:lnTo>
                  <a:pt x="11000" y="10909"/>
                </a:lnTo>
                <a:lnTo>
                  <a:pt x="11000" y="10909"/>
                </a:lnTo>
                <a:lnTo>
                  <a:pt x="11000" y="10909"/>
                </a:lnTo>
                <a:lnTo>
                  <a:pt x="11000" y="10909"/>
                </a:lnTo>
                <a:lnTo>
                  <a:pt x="11000" y="10909"/>
                </a:lnTo>
                <a:lnTo>
                  <a:pt x="11000" y="9230"/>
                </a:lnTo>
                <a:lnTo>
                  <a:pt x="13000" y="9230"/>
                </a:lnTo>
                <a:lnTo>
                  <a:pt x="13000" y="9230"/>
                </a:lnTo>
                <a:lnTo>
                  <a:pt x="13000" y="9230"/>
                </a:lnTo>
                <a:lnTo>
                  <a:pt x="13000" y="7552"/>
                </a:lnTo>
                <a:lnTo>
                  <a:pt x="13000" y="7552"/>
                </a:lnTo>
                <a:lnTo>
                  <a:pt x="13000" y="7552"/>
                </a:lnTo>
                <a:lnTo>
                  <a:pt x="13000" y="7552"/>
                </a:lnTo>
                <a:lnTo>
                  <a:pt x="13000" y="7552"/>
                </a:lnTo>
                <a:lnTo>
                  <a:pt x="13000" y="5874"/>
                </a:lnTo>
                <a:lnTo>
                  <a:pt x="13000" y="5874"/>
                </a:lnTo>
                <a:lnTo>
                  <a:pt x="13000" y="5874"/>
                </a:lnTo>
                <a:lnTo>
                  <a:pt x="15000" y="5874"/>
                </a:lnTo>
                <a:lnTo>
                  <a:pt x="15000" y="5874"/>
                </a:lnTo>
                <a:lnTo>
                  <a:pt x="15000" y="5874"/>
                </a:lnTo>
                <a:lnTo>
                  <a:pt x="15000" y="5874"/>
                </a:lnTo>
                <a:lnTo>
                  <a:pt x="17000" y="5874"/>
                </a:lnTo>
                <a:lnTo>
                  <a:pt x="17000" y="5874"/>
                </a:lnTo>
                <a:lnTo>
                  <a:pt x="17000" y="5874"/>
                </a:lnTo>
                <a:lnTo>
                  <a:pt x="17000" y="5874"/>
                </a:lnTo>
                <a:lnTo>
                  <a:pt x="19000" y="5874"/>
                </a:lnTo>
                <a:lnTo>
                  <a:pt x="19000" y="5874"/>
                </a:lnTo>
                <a:lnTo>
                  <a:pt x="19000" y="5874"/>
                </a:lnTo>
                <a:lnTo>
                  <a:pt x="19000" y="5874"/>
                </a:lnTo>
                <a:lnTo>
                  <a:pt x="19000" y="3356"/>
                </a:lnTo>
                <a:lnTo>
                  <a:pt x="22000" y="3356"/>
                </a:lnTo>
                <a:lnTo>
                  <a:pt x="22000" y="3356"/>
                </a:lnTo>
                <a:lnTo>
                  <a:pt x="22000" y="3356"/>
                </a:lnTo>
                <a:lnTo>
                  <a:pt x="22000" y="3356"/>
                </a:lnTo>
                <a:lnTo>
                  <a:pt x="24000" y="3356"/>
                </a:lnTo>
                <a:lnTo>
                  <a:pt x="24000" y="3356"/>
                </a:lnTo>
                <a:lnTo>
                  <a:pt x="24000" y="3356"/>
                </a:lnTo>
                <a:lnTo>
                  <a:pt x="24000" y="3356"/>
                </a:lnTo>
                <a:lnTo>
                  <a:pt x="26000" y="3356"/>
                </a:lnTo>
                <a:lnTo>
                  <a:pt x="26000" y="3356"/>
                </a:lnTo>
                <a:lnTo>
                  <a:pt x="26000" y="3356"/>
                </a:lnTo>
                <a:lnTo>
                  <a:pt x="26000" y="3356"/>
                </a:lnTo>
                <a:lnTo>
                  <a:pt x="28000" y="3356"/>
                </a:lnTo>
                <a:lnTo>
                  <a:pt x="28000" y="3356"/>
                </a:lnTo>
                <a:lnTo>
                  <a:pt x="28000" y="3356"/>
                </a:lnTo>
                <a:lnTo>
                  <a:pt x="28000" y="3356"/>
                </a:lnTo>
                <a:lnTo>
                  <a:pt x="28000" y="3356"/>
                </a:lnTo>
                <a:lnTo>
                  <a:pt x="30000" y="3356"/>
                </a:lnTo>
                <a:lnTo>
                  <a:pt x="30000" y="3356"/>
                </a:lnTo>
                <a:lnTo>
                  <a:pt x="30000" y="1678"/>
                </a:lnTo>
                <a:lnTo>
                  <a:pt x="30000" y="1678"/>
                </a:lnTo>
                <a:lnTo>
                  <a:pt x="33000" y="1678"/>
                </a:lnTo>
                <a:lnTo>
                  <a:pt x="33000" y="1678"/>
                </a:lnTo>
                <a:lnTo>
                  <a:pt x="33000" y="1678"/>
                </a:lnTo>
                <a:lnTo>
                  <a:pt x="33000" y="1678"/>
                </a:lnTo>
                <a:lnTo>
                  <a:pt x="33000" y="1678"/>
                </a:lnTo>
                <a:lnTo>
                  <a:pt x="35000" y="1678"/>
                </a:lnTo>
                <a:lnTo>
                  <a:pt x="35000" y="1678"/>
                </a:lnTo>
                <a:lnTo>
                  <a:pt x="35000" y="1678"/>
                </a:lnTo>
                <a:lnTo>
                  <a:pt x="35000" y="1678"/>
                </a:lnTo>
                <a:lnTo>
                  <a:pt x="35000" y="1678"/>
                </a:lnTo>
                <a:lnTo>
                  <a:pt x="37000" y="1678"/>
                </a:lnTo>
                <a:lnTo>
                  <a:pt x="37000" y="1678"/>
                </a:lnTo>
                <a:lnTo>
                  <a:pt x="37000" y="1678"/>
                </a:lnTo>
                <a:lnTo>
                  <a:pt x="37000" y="0"/>
                </a:lnTo>
                <a:lnTo>
                  <a:pt x="39000" y="0"/>
                </a:lnTo>
                <a:lnTo>
                  <a:pt x="39000" y="0"/>
                </a:lnTo>
                <a:lnTo>
                  <a:pt x="39000" y="0"/>
                </a:lnTo>
                <a:lnTo>
                  <a:pt x="39000" y="0"/>
                </a:lnTo>
                <a:lnTo>
                  <a:pt x="41000" y="0"/>
                </a:lnTo>
                <a:lnTo>
                  <a:pt x="41000" y="0"/>
                </a:lnTo>
                <a:lnTo>
                  <a:pt x="41000" y="0"/>
                </a:lnTo>
                <a:lnTo>
                  <a:pt x="41000" y="0"/>
                </a:lnTo>
                <a:lnTo>
                  <a:pt x="41000" y="1678"/>
                </a:lnTo>
                <a:lnTo>
                  <a:pt x="44000" y="1678"/>
                </a:lnTo>
                <a:lnTo>
                  <a:pt x="44000" y="1678"/>
                </a:lnTo>
                <a:lnTo>
                  <a:pt x="44000" y="1678"/>
                </a:lnTo>
                <a:lnTo>
                  <a:pt x="46000" y="1678"/>
                </a:lnTo>
                <a:lnTo>
                  <a:pt x="46000" y="1678"/>
                </a:lnTo>
                <a:lnTo>
                  <a:pt x="46000" y="1678"/>
                </a:lnTo>
                <a:lnTo>
                  <a:pt x="46000" y="1678"/>
                </a:lnTo>
                <a:lnTo>
                  <a:pt x="48000" y="1678"/>
                </a:lnTo>
                <a:lnTo>
                  <a:pt x="48000" y="1678"/>
                </a:lnTo>
                <a:lnTo>
                  <a:pt x="48000" y="1678"/>
                </a:lnTo>
                <a:lnTo>
                  <a:pt x="48000" y="1678"/>
                </a:lnTo>
                <a:lnTo>
                  <a:pt x="50000" y="1678"/>
                </a:lnTo>
                <a:lnTo>
                  <a:pt x="50000" y="1678"/>
                </a:lnTo>
                <a:lnTo>
                  <a:pt x="50000" y="1678"/>
                </a:lnTo>
                <a:lnTo>
                  <a:pt x="50000" y="1678"/>
                </a:lnTo>
                <a:lnTo>
                  <a:pt x="52000" y="1678"/>
                </a:lnTo>
                <a:lnTo>
                  <a:pt x="52000" y="1678"/>
                </a:lnTo>
                <a:lnTo>
                  <a:pt x="52000" y="1678"/>
                </a:lnTo>
                <a:lnTo>
                  <a:pt x="52000" y="1678"/>
                </a:lnTo>
                <a:lnTo>
                  <a:pt x="52000" y="1678"/>
                </a:lnTo>
                <a:lnTo>
                  <a:pt x="55000" y="1678"/>
                </a:lnTo>
                <a:lnTo>
                  <a:pt x="55000" y="3356"/>
                </a:lnTo>
                <a:lnTo>
                  <a:pt x="55000" y="3356"/>
                </a:lnTo>
                <a:lnTo>
                  <a:pt x="55000" y="3356"/>
                </a:lnTo>
                <a:lnTo>
                  <a:pt x="55000" y="3356"/>
                </a:lnTo>
                <a:lnTo>
                  <a:pt x="55000" y="3356"/>
                </a:lnTo>
                <a:lnTo>
                  <a:pt x="57000" y="3356"/>
                </a:lnTo>
                <a:lnTo>
                  <a:pt x="57000" y="3356"/>
                </a:lnTo>
                <a:lnTo>
                  <a:pt x="57000" y="3356"/>
                </a:lnTo>
                <a:lnTo>
                  <a:pt x="57000" y="3356"/>
                </a:lnTo>
                <a:lnTo>
                  <a:pt x="57000" y="5874"/>
                </a:lnTo>
                <a:lnTo>
                  <a:pt x="59000" y="5874"/>
                </a:lnTo>
                <a:lnTo>
                  <a:pt x="59000" y="5874"/>
                </a:lnTo>
                <a:lnTo>
                  <a:pt x="59000" y="5874"/>
                </a:lnTo>
                <a:lnTo>
                  <a:pt x="59000" y="5874"/>
                </a:lnTo>
                <a:lnTo>
                  <a:pt x="59000" y="5874"/>
                </a:lnTo>
                <a:lnTo>
                  <a:pt x="59000" y="5874"/>
                </a:lnTo>
                <a:lnTo>
                  <a:pt x="61000" y="5874"/>
                </a:lnTo>
                <a:lnTo>
                  <a:pt x="61000" y="5874"/>
                </a:lnTo>
                <a:lnTo>
                  <a:pt x="61000" y="7552"/>
                </a:lnTo>
                <a:lnTo>
                  <a:pt x="61000" y="7552"/>
                </a:lnTo>
                <a:lnTo>
                  <a:pt x="61000" y="7552"/>
                </a:lnTo>
                <a:lnTo>
                  <a:pt x="61000" y="7552"/>
                </a:lnTo>
                <a:lnTo>
                  <a:pt x="63000" y="7552"/>
                </a:lnTo>
                <a:lnTo>
                  <a:pt x="63000" y="7552"/>
                </a:lnTo>
                <a:lnTo>
                  <a:pt x="63000" y="7552"/>
                </a:lnTo>
                <a:lnTo>
                  <a:pt x="63000" y="7552"/>
                </a:lnTo>
                <a:lnTo>
                  <a:pt x="66000" y="7552"/>
                </a:lnTo>
                <a:lnTo>
                  <a:pt x="66000" y="9230"/>
                </a:lnTo>
                <a:lnTo>
                  <a:pt x="66000" y="9230"/>
                </a:lnTo>
                <a:lnTo>
                  <a:pt x="63000" y="9230"/>
                </a:lnTo>
                <a:lnTo>
                  <a:pt x="63000" y="9230"/>
                </a:lnTo>
                <a:lnTo>
                  <a:pt x="63000" y="10909"/>
                </a:lnTo>
                <a:lnTo>
                  <a:pt x="66000" y="10909"/>
                </a:lnTo>
                <a:lnTo>
                  <a:pt x="66000" y="10909"/>
                </a:lnTo>
                <a:lnTo>
                  <a:pt x="66000" y="10909"/>
                </a:lnTo>
                <a:lnTo>
                  <a:pt x="66000" y="10909"/>
                </a:lnTo>
                <a:lnTo>
                  <a:pt x="66000" y="10909"/>
                </a:lnTo>
                <a:lnTo>
                  <a:pt x="66000" y="1258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6" name="Shape 756"/>
          <p:cNvSpPr/>
          <p:nvPr/>
        </p:nvSpPr>
        <p:spPr>
          <a:xfrm>
            <a:off x="4226722" y="3208339"/>
            <a:ext cx="57149" cy="144463"/>
          </a:xfrm>
          <a:custGeom>
            <a:avLst/>
            <a:gdLst/>
            <a:ahLst/>
            <a:cxnLst/>
            <a:rect l="0" t="0" r="0" b="0"/>
            <a:pathLst>
              <a:path w="120000" h="120000" extrusionOk="0">
                <a:moveTo>
                  <a:pt x="42500" y="0"/>
                </a:moveTo>
                <a:lnTo>
                  <a:pt x="42500" y="3956"/>
                </a:lnTo>
                <a:lnTo>
                  <a:pt x="50000" y="3956"/>
                </a:lnTo>
                <a:lnTo>
                  <a:pt x="50000" y="3956"/>
                </a:lnTo>
                <a:lnTo>
                  <a:pt x="50000" y="3956"/>
                </a:lnTo>
                <a:lnTo>
                  <a:pt x="50000" y="3956"/>
                </a:lnTo>
                <a:lnTo>
                  <a:pt x="50000" y="3956"/>
                </a:lnTo>
                <a:lnTo>
                  <a:pt x="50000" y="3956"/>
                </a:lnTo>
                <a:lnTo>
                  <a:pt x="50000" y="3956"/>
                </a:lnTo>
                <a:lnTo>
                  <a:pt x="50000" y="6593"/>
                </a:lnTo>
                <a:lnTo>
                  <a:pt x="42500" y="6593"/>
                </a:lnTo>
                <a:lnTo>
                  <a:pt x="42500" y="6593"/>
                </a:lnTo>
                <a:lnTo>
                  <a:pt x="42500" y="6593"/>
                </a:lnTo>
                <a:lnTo>
                  <a:pt x="50000" y="6593"/>
                </a:lnTo>
                <a:lnTo>
                  <a:pt x="50000" y="9230"/>
                </a:lnTo>
                <a:lnTo>
                  <a:pt x="50000" y="9230"/>
                </a:lnTo>
                <a:lnTo>
                  <a:pt x="50000" y="9230"/>
                </a:lnTo>
                <a:lnTo>
                  <a:pt x="50000" y="9230"/>
                </a:lnTo>
                <a:lnTo>
                  <a:pt x="50000" y="9230"/>
                </a:lnTo>
                <a:lnTo>
                  <a:pt x="55000" y="9230"/>
                </a:lnTo>
                <a:lnTo>
                  <a:pt x="55000" y="9230"/>
                </a:lnTo>
                <a:lnTo>
                  <a:pt x="55000" y="6593"/>
                </a:lnTo>
                <a:lnTo>
                  <a:pt x="55000" y="6593"/>
                </a:lnTo>
                <a:lnTo>
                  <a:pt x="55000" y="6593"/>
                </a:lnTo>
                <a:lnTo>
                  <a:pt x="55000" y="6593"/>
                </a:lnTo>
                <a:lnTo>
                  <a:pt x="60000" y="6593"/>
                </a:lnTo>
                <a:lnTo>
                  <a:pt x="60000" y="6593"/>
                </a:lnTo>
                <a:lnTo>
                  <a:pt x="60000" y="6593"/>
                </a:lnTo>
                <a:lnTo>
                  <a:pt x="60000" y="6593"/>
                </a:lnTo>
                <a:lnTo>
                  <a:pt x="60000" y="6593"/>
                </a:lnTo>
                <a:lnTo>
                  <a:pt x="60000" y="6593"/>
                </a:lnTo>
                <a:lnTo>
                  <a:pt x="65000" y="6593"/>
                </a:lnTo>
                <a:lnTo>
                  <a:pt x="65000" y="6593"/>
                </a:lnTo>
                <a:lnTo>
                  <a:pt x="65000" y="6593"/>
                </a:lnTo>
                <a:lnTo>
                  <a:pt x="65000" y="6593"/>
                </a:lnTo>
                <a:lnTo>
                  <a:pt x="65000" y="9230"/>
                </a:lnTo>
                <a:lnTo>
                  <a:pt x="70000" y="9230"/>
                </a:lnTo>
                <a:lnTo>
                  <a:pt x="70000" y="9230"/>
                </a:lnTo>
                <a:lnTo>
                  <a:pt x="70000" y="9230"/>
                </a:lnTo>
                <a:lnTo>
                  <a:pt x="70000" y="6593"/>
                </a:lnTo>
                <a:lnTo>
                  <a:pt x="70000" y="6593"/>
                </a:lnTo>
                <a:lnTo>
                  <a:pt x="70000" y="9230"/>
                </a:lnTo>
                <a:lnTo>
                  <a:pt x="77500" y="9230"/>
                </a:lnTo>
                <a:lnTo>
                  <a:pt x="77500" y="9230"/>
                </a:lnTo>
                <a:lnTo>
                  <a:pt x="77500" y="9230"/>
                </a:lnTo>
                <a:lnTo>
                  <a:pt x="77500" y="9230"/>
                </a:lnTo>
                <a:lnTo>
                  <a:pt x="77500" y="6593"/>
                </a:lnTo>
                <a:lnTo>
                  <a:pt x="82500" y="6593"/>
                </a:lnTo>
                <a:lnTo>
                  <a:pt x="82500" y="6593"/>
                </a:lnTo>
                <a:lnTo>
                  <a:pt x="82500" y="6593"/>
                </a:lnTo>
                <a:lnTo>
                  <a:pt x="82500" y="6593"/>
                </a:lnTo>
                <a:lnTo>
                  <a:pt x="82500" y="6593"/>
                </a:lnTo>
                <a:lnTo>
                  <a:pt x="82500" y="3956"/>
                </a:lnTo>
                <a:lnTo>
                  <a:pt x="87500" y="3956"/>
                </a:lnTo>
                <a:lnTo>
                  <a:pt x="87500" y="3956"/>
                </a:lnTo>
                <a:lnTo>
                  <a:pt x="87500" y="6593"/>
                </a:lnTo>
                <a:lnTo>
                  <a:pt x="87500" y="6593"/>
                </a:lnTo>
                <a:lnTo>
                  <a:pt x="87500" y="6593"/>
                </a:lnTo>
                <a:lnTo>
                  <a:pt x="92500" y="6593"/>
                </a:lnTo>
                <a:lnTo>
                  <a:pt x="92500" y="6593"/>
                </a:lnTo>
                <a:lnTo>
                  <a:pt x="92500" y="6593"/>
                </a:lnTo>
                <a:lnTo>
                  <a:pt x="92500" y="6593"/>
                </a:lnTo>
                <a:lnTo>
                  <a:pt x="97500" y="6593"/>
                </a:lnTo>
                <a:lnTo>
                  <a:pt x="97500" y="6593"/>
                </a:lnTo>
                <a:lnTo>
                  <a:pt x="97500" y="6593"/>
                </a:lnTo>
                <a:lnTo>
                  <a:pt x="97500" y="6593"/>
                </a:lnTo>
                <a:lnTo>
                  <a:pt x="105000" y="6593"/>
                </a:lnTo>
                <a:lnTo>
                  <a:pt x="105000" y="6593"/>
                </a:lnTo>
                <a:lnTo>
                  <a:pt x="105000" y="6593"/>
                </a:lnTo>
                <a:lnTo>
                  <a:pt x="105000" y="6593"/>
                </a:lnTo>
                <a:lnTo>
                  <a:pt x="105000" y="6593"/>
                </a:lnTo>
                <a:lnTo>
                  <a:pt x="105000" y="6593"/>
                </a:lnTo>
                <a:lnTo>
                  <a:pt x="105000" y="6593"/>
                </a:lnTo>
                <a:lnTo>
                  <a:pt x="105000" y="9230"/>
                </a:lnTo>
                <a:lnTo>
                  <a:pt x="105000" y="9230"/>
                </a:lnTo>
                <a:lnTo>
                  <a:pt x="105000" y="9230"/>
                </a:lnTo>
                <a:lnTo>
                  <a:pt x="105000" y="11868"/>
                </a:lnTo>
                <a:lnTo>
                  <a:pt x="105000" y="11868"/>
                </a:lnTo>
                <a:lnTo>
                  <a:pt x="110000" y="11868"/>
                </a:lnTo>
                <a:lnTo>
                  <a:pt x="110000" y="11868"/>
                </a:lnTo>
                <a:lnTo>
                  <a:pt x="110000" y="11868"/>
                </a:lnTo>
                <a:lnTo>
                  <a:pt x="110000" y="11868"/>
                </a:lnTo>
                <a:lnTo>
                  <a:pt x="115000" y="11868"/>
                </a:lnTo>
                <a:lnTo>
                  <a:pt x="115000" y="11868"/>
                </a:lnTo>
                <a:lnTo>
                  <a:pt x="115000" y="11868"/>
                </a:lnTo>
                <a:lnTo>
                  <a:pt x="115000" y="11868"/>
                </a:lnTo>
                <a:lnTo>
                  <a:pt x="120000" y="11868"/>
                </a:lnTo>
                <a:lnTo>
                  <a:pt x="120000" y="14505"/>
                </a:lnTo>
                <a:lnTo>
                  <a:pt x="120000" y="14505"/>
                </a:lnTo>
                <a:lnTo>
                  <a:pt x="115000" y="14505"/>
                </a:lnTo>
                <a:lnTo>
                  <a:pt x="115000" y="14505"/>
                </a:lnTo>
                <a:lnTo>
                  <a:pt x="115000" y="14505"/>
                </a:lnTo>
                <a:lnTo>
                  <a:pt x="115000" y="18461"/>
                </a:lnTo>
                <a:lnTo>
                  <a:pt x="115000" y="18461"/>
                </a:lnTo>
                <a:lnTo>
                  <a:pt x="115000" y="18461"/>
                </a:lnTo>
                <a:lnTo>
                  <a:pt x="115000" y="18461"/>
                </a:lnTo>
                <a:lnTo>
                  <a:pt x="110000" y="18461"/>
                </a:lnTo>
                <a:lnTo>
                  <a:pt x="110000" y="18461"/>
                </a:lnTo>
                <a:lnTo>
                  <a:pt x="110000" y="21098"/>
                </a:lnTo>
                <a:lnTo>
                  <a:pt x="110000" y="21098"/>
                </a:lnTo>
                <a:lnTo>
                  <a:pt x="110000" y="21098"/>
                </a:lnTo>
                <a:lnTo>
                  <a:pt x="110000" y="21098"/>
                </a:lnTo>
                <a:lnTo>
                  <a:pt x="110000" y="21098"/>
                </a:lnTo>
                <a:lnTo>
                  <a:pt x="105000" y="21098"/>
                </a:lnTo>
                <a:lnTo>
                  <a:pt x="105000" y="21098"/>
                </a:lnTo>
                <a:lnTo>
                  <a:pt x="105000" y="21098"/>
                </a:lnTo>
                <a:lnTo>
                  <a:pt x="105000" y="21098"/>
                </a:lnTo>
                <a:lnTo>
                  <a:pt x="105000" y="23736"/>
                </a:lnTo>
                <a:lnTo>
                  <a:pt x="97500" y="23736"/>
                </a:lnTo>
                <a:lnTo>
                  <a:pt x="97500" y="23736"/>
                </a:lnTo>
                <a:lnTo>
                  <a:pt x="97500" y="23736"/>
                </a:lnTo>
                <a:lnTo>
                  <a:pt x="97500" y="23736"/>
                </a:lnTo>
                <a:lnTo>
                  <a:pt x="97500" y="26373"/>
                </a:lnTo>
                <a:lnTo>
                  <a:pt x="97500" y="26373"/>
                </a:lnTo>
                <a:lnTo>
                  <a:pt x="97500" y="26373"/>
                </a:lnTo>
                <a:lnTo>
                  <a:pt x="92500" y="26373"/>
                </a:lnTo>
                <a:lnTo>
                  <a:pt x="92500" y="26373"/>
                </a:lnTo>
                <a:lnTo>
                  <a:pt x="92500" y="26373"/>
                </a:lnTo>
                <a:lnTo>
                  <a:pt x="92500" y="26373"/>
                </a:lnTo>
                <a:lnTo>
                  <a:pt x="92500" y="26373"/>
                </a:lnTo>
                <a:lnTo>
                  <a:pt x="92500" y="29010"/>
                </a:lnTo>
                <a:lnTo>
                  <a:pt x="92500" y="29010"/>
                </a:lnTo>
                <a:lnTo>
                  <a:pt x="92500" y="29010"/>
                </a:lnTo>
                <a:lnTo>
                  <a:pt x="92500" y="29010"/>
                </a:lnTo>
                <a:lnTo>
                  <a:pt x="97500" y="29010"/>
                </a:lnTo>
                <a:lnTo>
                  <a:pt x="97500" y="29010"/>
                </a:lnTo>
                <a:lnTo>
                  <a:pt x="92500" y="29010"/>
                </a:lnTo>
                <a:lnTo>
                  <a:pt x="92500" y="32967"/>
                </a:lnTo>
                <a:lnTo>
                  <a:pt x="92500" y="32967"/>
                </a:lnTo>
                <a:lnTo>
                  <a:pt x="92500" y="32967"/>
                </a:lnTo>
                <a:lnTo>
                  <a:pt x="97500" y="32967"/>
                </a:lnTo>
                <a:lnTo>
                  <a:pt x="97500" y="35604"/>
                </a:lnTo>
                <a:lnTo>
                  <a:pt x="97500" y="35604"/>
                </a:lnTo>
                <a:lnTo>
                  <a:pt x="92500" y="35604"/>
                </a:lnTo>
                <a:lnTo>
                  <a:pt x="92500" y="35604"/>
                </a:lnTo>
                <a:lnTo>
                  <a:pt x="92500" y="38241"/>
                </a:lnTo>
                <a:lnTo>
                  <a:pt x="97500" y="38241"/>
                </a:lnTo>
                <a:lnTo>
                  <a:pt x="97500" y="38241"/>
                </a:lnTo>
                <a:lnTo>
                  <a:pt x="92500" y="38241"/>
                </a:lnTo>
                <a:lnTo>
                  <a:pt x="92500" y="38241"/>
                </a:lnTo>
                <a:lnTo>
                  <a:pt x="92500" y="40879"/>
                </a:lnTo>
                <a:lnTo>
                  <a:pt x="92500" y="40879"/>
                </a:lnTo>
                <a:lnTo>
                  <a:pt x="97500" y="40879"/>
                </a:lnTo>
                <a:lnTo>
                  <a:pt x="97500" y="40879"/>
                </a:lnTo>
                <a:lnTo>
                  <a:pt x="92500" y="40879"/>
                </a:lnTo>
                <a:lnTo>
                  <a:pt x="92500" y="43516"/>
                </a:lnTo>
                <a:lnTo>
                  <a:pt x="92500" y="43516"/>
                </a:lnTo>
                <a:lnTo>
                  <a:pt x="92500" y="43516"/>
                </a:lnTo>
                <a:lnTo>
                  <a:pt x="92500" y="43516"/>
                </a:lnTo>
                <a:lnTo>
                  <a:pt x="92500" y="43516"/>
                </a:lnTo>
                <a:lnTo>
                  <a:pt x="87500" y="43516"/>
                </a:lnTo>
                <a:lnTo>
                  <a:pt x="87500" y="43516"/>
                </a:lnTo>
                <a:lnTo>
                  <a:pt x="87500" y="43516"/>
                </a:lnTo>
                <a:lnTo>
                  <a:pt x="87500" y="47472"/>
                </a:lnTo>
                <a:lnTo>
                  <a:pt x="87500" y="47472"/>
                </a:lnTo>
                <a:lnTo>
                  <a:pt x="87500" y="47472"/>
                </a:lnTo>
                <a:lnTo>
                  <a:pt x="92500" y="47472"/>
                </a:lnTo>
                <a:lnTo>
                  <a:pt x="92500" y="47472"/>
                </a:lnTo>
                <a:lnTo>
                  <a:pt x="92500" y="47472"/>
                </a:lnTo>
                <a:lnTo>
                  <a:pt x="92500" y="50109"/>
                </a:lnTo>
                <a:lnTo>
                  <a:pt x="92500" y="50109"/>
                </a:lnTo>
                <a:lnTo>
                  <a:pt x="92500" y="50109"/>
                </a:lnTo>
                <a:lnTo>
                  <a:pt x="92500" y="50109"/>
                </a:lnTo>
                <a:lnTo>
                  <a:pt x="92500" y="52747"/>
                </a:lnTo>
                <a:lnTo>
                  <a:pt x="92500" y="52747"/>
                </a:lnTo>
                <a:lnTo>
                  <a:pt x="92500" y="52747"/>
                </a:lnTo>
                <a:lnTo>
                  <a:pt x="92500" y="52747"/>
                </a:lnTo>
                <a:lnTo>
                  <a:pt x="92500" y="52747"/>
                </a:lnTo>
                <a:lnTo>
                  <a:pt x="92500" y="55384"/>
                </a:lnTo>
                <a:lnTo>
                  <a:pt x="87500" y="55384"/>
                </a:lnTo>
                <a:lnTo>
                  <a:pt x="87500" y="55384"/>
                </a:lnTo>
                <a:lnTo>
                  <a:pt x="87500" y="55384"/>
                </a:lnTo>
                <a:lnTo>
                  <a:pt x="87500" y="58021"/>
                </a:lnTo>
                <a:lnTo>
                  <a:pt x="87500" y="58021"/>
                </a:lnTo>
                <a:lnTo>
                  <a:pt x="87500" y="58021"/>
                </a:lnTo>
                <a:lnTo>
                  <a:pt x="87500" y="58021"/>
                </a:lnTo>
                <a:lnTo>
                  <a:pt x="82500" y="58021"/>
                </a:lnTo>
                <a:lnTo>
                  <a:pt x="82500" y="58021"/>
                </a:lnTo>
                <a:lnTo>
                  <a:pt x="82500" y="58021"/>
                </a:lnTo>
                <a:lnTo>
                  <a:pt x="77500" y="58021"/>
                </a:lnTo>
                <a:lnTo>
                  <a:pt x="77500" y="58021"/>
                </a:lnTo>
                <a:lnTo>
                  <a:pt x="77500" y="58021"/>
                </a:lnTo>
                <a:lnTo>
                  <a:pt x="77500" y="58021"/>
                </a:lnTo>
                <a:lnTo>
                  <a:pt x="70000" y="58021"/>
                </a:lnTo>
                <a:lnTo>
                  <a:pt x="70000" y="58021"/>
                </a:lnTo>
                <a:lnTo>
                  <a:pt x="70000" y="58021"/>
                </a:lnTo>
                <a:lnTo>
                  <a:pt x="70000" y="58021"/>
                </a:lnTo>
                <a:lnTo>
                  <a:pt x="70000" y="58021"/>
                </a:lnTo>
                <a:lnTo>
                  <a:pt x="70000" y="58021"/>
                </a:lnTo>
                <a:lnTo>
                  <a:pt x="70000" y="58021"/>
                </a:lnTo>
                <a:lnTo>
                  <a:pt x="70000" y="58021"/>
                </a:lnTo>
                <a:lnTo>
                  <a:pt x="77500" y="58021"/>
                </a:lnTo>
                <a:lnTo>
                  <a:pt x="77500" y="58021"/>
                </a:lnTo>
                <a:lnTo>
                  <a:pt x="77500" y="61978"/>
                </a:lnTo>
                <a:lnTo>
                  <a:pt x="77500" y="61978"/>
                </a:lnTo>
                <a:lnTo>
                  <a:pt x="77500" y="61978"/>
                </a:lnTo>
                <a:lnTo>
                  <a:pt x="77500" y="61978"/>
                </a:lnTo>
                <a:lnTo>
                  <a:pt x="77500" y="61978"/>
                </a:lnTo>
                <a:lnTo>
                  <a:pt x="77500" y="61978"/>
                </a:lnTo>
                <a:lnTo>
                  <a:pt x="77500" y="64615"/>
                </a:lnTo>
                <a:lnTo>
                  <a:pt x="77500" y="64615"/>
                </a:lnTo>
                <a:lnTo>
                  <a:pt x="77500" y="64615"/>
                </a:lnTo>
                <a:lnTo>
                  <a:pt x="77500" y="64615"/>
                </a:lnTo>
                <a:lnTo>
                  <a:pt x="82500" y="64615"/>
                </a:lnTo>
                <a:lnTo>
                  <a:pt x="82500" y="67252"/>
                </a:lnTo>
                <a:lnTo>
                  <a:pt x="82500" y="67252"/>
                </a:lnTo>
                <a:lnTo>
                  <a:pt x="82500" y="67252"/>
                </a:lnTo>
                <a:lnTo>
                  <a:pt x="82500" y="67252"/>
                </a:lnTo>
                <a:lnTo>
                  <a:pt x="82500" y="67252"/>
                </a:lnTo>
                <a:lnTo>
                  <a:pt x="87500" y="67252"/>
                </a:lnTo>
                <a:lnTo>
                  <a:pt x="87500" y="69890"/>
                </a:lnTo>
                <a:lnTo>
                  <a:pt x="87500" y="69890"/>
                </a:lnTo>
                <a:lnTo>
                  <a:pt x="87500" y="69890"/>
                </a:lnTo>
                <a:lnTo>
                  <a:pt x="87500" y="69890"/>
                </a:lnTo>
                <a:lnTo>
                  <a:pt x="87500" y="69890"/>
                </a:lnTo>
                <a:lnTo>
                  <a:pt x="92500" y="69890"/>
                </a:lnTo>
                <a:lnTo>
                  <a:pt x="92500" y="69890"/>
                </a:lnTo>
                <a:lnTo>
                  <a:pt x="92500" y="72527"/>
                </a:lnTo>
                <a:lnTo>
                  <a:pt x="87500" y="72527"/>
                </a:lnTo>
                <a:lnTo>
                  <a:pt x="87500" y="72527"/>
                </a:lnTo>
                <a:lnTo>
                  <a:pt x="87500" y="72527"/>
                </a:lnTo>
                <a:lnTo>
                  <a:pt x="87500" y="72527"/>
                </a:lnTo>
                <a:lnTo>
                  <a:pt x="87500" y="76483"/>
                </a:lnTo>
                <a:lnTo>
                  <a:pt x="87500" y="76483"/>
                </a:lnTo>
                <a:lnTo>
                  <a:pt x="87500" y="76483"/>
                </a:lnTo>
                <a:lnTo>
                  <a:pt x="87500" y="76483"/>
                </a:lnTo>
                <a:lnTo>
                  <a:pt x="87500" y="76483"/>
                </a:lnTo>
                <a:lnTo>
                  <a:pt x="82500" y="76483"/>
                </a:lnTo>
                <a:lnTo>
                  <a:pt x="82500" y="79120"/>
                </a:lnTo>
                <a:lnTo>
                  <a:pt x="82500" y="79120"/>
                </a:lnTo>
                <a:lnTo>
                  <a:pt x="82500" y="79120"/>
                </a:lnTo>
                <a:lnTo>
                  <a:pt x="82500" y="79120"/>
                </a:lnTo>
                <a:lnTo>
                  <a:pt x="82500" y="79120"/>
                </a:lnTo>
                <a:lnTo>
                  <a:pt x="82500" y="81758"/>
                </a:lnTo>
                <a:lnTo>
                  <a:pt x="82500" y="81758"/>
                </a:lnTo>
                <a:lnTo>
                  <a:pt x="77500" y="81758"/>
                </a:lnTo>
                <a:lnTo>
                  <a:pt x="77500" y="81758"/>
                </a:lnTo>
                <a:lnTo>
                  <a:pt x="77500" y="84395"/>
                </a:lnTo>
                <a:lnTo>
                  <a:pt x="77500" y="84395"/>
                </a:lnTo>
                <a:lnTo>
                  <a:pt x="77500" y="84395"/>
                </a:lnTo>
                <a:lnTo>
                  <a:pt x="77500" y="84395"/>
                </a:lnTo>
                <a:lnTo>
                  <a:pt x="77500" y="84395"/>
                </a:lnTo>
                <a:lnTo>
                  <a:pt x="82500" y="84395"/>
                </a:lnTo>
                <a:lnTo>
                  <a:pt x="82500" y="87032"/>
                </a:lnTo>
                <a:lnTo>
                  <a:pt x="82500" y="87032"/>
                </a:lnTo>
                <a:lnTo>
                  <a:pt x="82500" y="87032"/>
                </a:lnTo>
                <a:lnTo>
                  <a:pt x="82500" y="87032"/>
                </a:lnTo>
                <a:lnTo>
                  <a:pt x="82500" y="87032"/>
                </a:lnTo>
                <a:lnTo>
                  <a:pt x="82500" y="90989"/>
                </a:lnTo>
                <a:lnTo>
                  <a:pt x="87500" y="90989"/>
                </a:lnTo>
                <a:lnTo>
                  <a:pt x="87500" y="90989"/>
                </a:lnTo>
                <a:lnTo>
                  <a:pt x="87500" y="90989"/>
                </a:lnTo>
                <a:lnTo>
                  <a:pt x="87500" y="90989"/>
                </a:lnTo>
                <a:lnTo>
                  <a:pt x="87500" y="90989"/>
                </a:lnTo>
                <a:lnTo>
                  <a:pt x="87500" y="90989"/>
                </a:lnTo>
                <a:lnTo>
                  <a:pt x="87500" y="90989"/>
                </a:lnTo>
                <a:lnTo>
                  <a:pt x="92500" y="90989"/>
                </a:lnTo>
                <a:lnTo>
                  <a:pt x="92500" y="90989"/>
                </a:lnTo>
                <a:lnTo>
                  <a:pt x="92500" y="90989"/>
                </a:lnTo>
                <a:lnTo>
                  <a:pt x="87500" y="90989"/>
                </a:lnTo>
                <a:lnTo>
                  <a:pt x="87500" y="93626"/>
                </a:lnTo>
                <a:lnTo>
                  <a:pt x="87500" y="93626"/>
                </a:lnTo>
                <a:lnTo>
                  <a:pt x="87500" y="93626"/>
                </a:lnTo>
                <a:lnTo>
                  <a:pt x="87500" y="93626"/>
                </a:lnTo>
                <a:lnTo>
                  <a:pt x="87500" y="93626"/>
                </a:lnTo>
                <a:lnTo>
                  <a:pt x="87500" y="93626"/>
                </a:lnTo>
                <a:lnTo>
                  <a:pt x="82500" y="93626"/>
                </a:lnTo>
                <a:lnTo>
                  <a:pt x="82500" y="93626"/>
                </a:lnTo>
                <a:lnTo>
                  <a:pt x="82500" y="93626"/>
                </a:lnTo>
                <a:lnTo>
                  <a:pt x="82500" y="96263"/>
                </a:lnTo>
                <a:lnTo>
                  <a:pt x="82500" y="96263"/>
                </a:lnTo>
                <a:lnTo>
                  <a:pt x="77500" y="96263"/>
                </a:lnTo>
                <a:lnTo>
                  <a:pt x="77500" y="96263"/>
                </a:lnTo>
                <a:lnTo>
                  <a:pt x="77500" y="98901"/>
                </a:lnTo>
                <a:lnTo>
                  <a:pt x="77500" y="98901"/>
                </a:lnTo>
                <a:lnTo>
                  <a:pt x="77500" y="98901"/>
                </a:lnTo>
                <a:lnTo>
                  <a:pt x="77500" y="98901"/>
                </a:lnTo>
                <a:lnTo>
                  <a:pt x="77500" y="98901"/>
                </a:lnTo>
                <a:lnTo>
                  <a:pt x="77500" y="98901"/>
                </a:lnTo>
                <a:lnTo>
                  <a:pt x="77500" y="101538"/>
                </a:lnTo>
                <a:lnTo>
                  <a:pt x="70000" y="101538"/>
                </a:lnTo>
                <a:lnTo>
                  <a:pt x="70000" y="101538"/>
                </a:lnTo>
                <a:lnTo>
                  <a:pt x="70000" y="101538"/>
                </a:lnTo>
                <a:lnTo>
                  <a:pt x="70000" y="101538"/>
                </a:lnTo>
                <a:lnTo>
                  <a:pt x="70000" y="105494"/>
                </a:lnTo>
                <a:lnTo>
                  <a:pt x="70000" y="105494"/>
                </a:lnTo>
                <a:lnTo>
                  <a:pt x="70000" y="105494"/>
                </a:lnTo>
                <a:lnTo>
                  <a:pt x="70000" y="105494"/>
                </a:lnTo>
                <a:lnTo>
                  <a:pt x="70000" y="108131"/>
                </a:lnTo>
                <a:lnTo>
                  <a:pt x="70000" y="108131"/>
                </a:lnTo>
                <a:lnTo>
                  <a:pt x="70000" y="108131"/>
                </a:lnTo>
                <a:lnTo>
                  <a:pt x="77500" y="108131"/>
                </a:lnTo>
                <a:lnTo>
                  <a:pt x="77500" y="110769"/>
                </a:lnTo>
                <a:lnTo>
                  <a:pt x="70000" y="110769"/>
                </a:lnTo>
                <a:lnTo>
                  <a:pt x="70000" y="110769"/>
                </a:lnTo>
                <a:lnTo>
                  <a:pt x="77500" y="110769"/>
                </a:lnTo>
                <a:lnTo>
                  <a:pt x="77500" y="110769"/>
                </a:lnTo>
                <a:lnTo>
                  <a:pt x="77500" y="113406"/>
                </a:lnTo>
                <a:lnTo>
                  <a:pt x="77500" y="113406"/>
                </a:lnTo>
                <a:lnTo>
                  <a:pt x="70000" y="113406"/>
                </a:lnTo>
                <a:lnTo>
                  <a:pt x="70000" y="113406"/>
                </a:lnTo>
                <a:lnTo>
                  <a:pt x="70000" y="113406"/>
                </a:lnTo>
                <a:lnTo>
                  <a:pt x="70000" y="113406"/>
                </a:lnTo>
                <a:lnTo>
                  <a:pt x="70000" y="113406"/>
                </a:lnTo>
                <a:lnTo>
                  <a:pt x="70000" y="116043"/>
                </a:lnTo>
                <a:lnTo>
                  <a:pt x="65000" y="116043"/>
                </a:lnTo>
                <a:lnTo>
                  <a:pt x="65000" y="116043"/>
                </a:lnTo>
                <a:lnTo>
                  <a:pt x="65000" y="116043"/>
                </a:lnTo>
                <a:lnTo>
                  <a:pt x="65000" y="116043"/>
                </a:lnTo>
                <a:lnTo>
                  <a:pt x="65000" y="116043"/>
                </a:lnTo>
                <a:lnTo>
                  <a:pt x="60000" y="116043"/>
                </a:lnTo>
                <a:lnTo>
                  <a:pt x="60000" y="116043"/>
                </a:lnTo>
                <a:lnTo>
                  <a:pt x="60000" y="120000"/>
                </a:lnTo>
                <a:lnTo>
                  <a:pt x="60000" y="120000"/>
                </a:lnTo>
                <a:lnTo>
                  <a:pt x="60000" y="120000"/>
                </a:lnTo>
                <a:lnTo>
                  <a:pt x="55000" y="120000"/>
                </a:lnTo>
                <a:lnTo>
                  <a:pt x="55000" y="120000"/>
                </a:lnTo>
                <a:lnTo>
                  <a:pt x="55000" y="120000"/>
                </a:lnTo>
                <a:lnTo>
                  <a:pt x="55000" y="116043"/>
                </a:lnTo>
                <a:lnTo>
                  <a:pt x="55000" y="116043"/>
                </a:lnTo>
                <a:lnTo>
                  <a:pt x="50000" y="116043"/>
                </a:lnTo>
                <a:lnTo>
                  <a:pt x="50000" y="116043"/>
                </a:lnTo>
                <a:lnTo>
                  <a:pt x="50000" y="116043"/>
                </a:lnTo>
                <a:lnTo>
                  <a:pt x="50000" y="116043"/>
                </a:lnTo>
                <a:lnTo>
                  <a:pt x="50000" y="116043"/>
                </a:lnTo>
                <a:lnTo>
                  <a:pt x="42500" y="116043"/>
                </a:lnTo>
                <a:lnTo>
                  <a:pt x="42500" y="116043"/>
                </a:lnTo>
                <a:lnTo>
                  <a:pt x="42500" y="116043"/>
                </a:lnTo>
                <a:lnTo>
                  <a:pt x="42500" y="116043"/>
                </a:lnTo>
                <a:lnTo>
                  <a:pt x="42500" y="116043"/>
                </a:lnTo>
                <a:lnTo>
                  <a:pt x="42500" y="116043"/>
                </a:lnTo>
                <a:lnTo>
                  <a:pt x="37500" y="116043"/>
                </a:lnTo>
                <a:lnTo>
                  <a:pt x="37500" y="116043"/>
                </a:lnTo>
                <a:lnTo>
                  <a:pt x="37500" y="116043"/>
                </a:lnTo>
                <a:lnTo>
                  <a:pt x="37500" y="116043"/>
                </a:lnTo>
                <a:lnTo>
                  <a:pt x="32500" y="116043"/>
                </a:lnTo>
                <a:lnTo>
                  <a:pt x="32500" y="116043"/>
                </a:lnTo>
                <a:lnTo>
                  <a:pt x="32500" y="116043"/>
                </a:lnTo>
                <a:lnTo>
                  <a:pt x="32500" y="116043"/>
                </a:lnTo>
                <a:lnTo>
                  <a:pt x="27500" y="116043"/>
                </a:lnTo>
                <a:lnTo>
                  <a:pt x="27500" y="116043"/>
                </a:lnTo>
                <a:lnTo>
                  <a:pt x="27500" y="116043"/>
                </a:lnTo>
                <a:lnTo>
                  <a:pt x="27500" y="116043"/>
                </a:lnTo>
                <a:lnTo>
                  <a:pt x="22500" y="116043"/>
                </a:lnTo>
                <a:lnTo>
                  <a:pt x="22500" y="116043"/>
                </a:lnTo>
                <a:lnTo>
                  <a:pt x="22500" y="116043"/>
                </a:lnTo>
                <a:lnTo>
                  <a:pt x="22500" y="116043"/>
                </a:lnTo>
                <a:lnTo>
                  <a:pt x="22500" y="120000"/>
                </a:lnTo>
                <a:lnTo>
                  <a:pt x="22500" y="120000"/>
                </a:lnTo>
                <a:lnTo>
                  <a:pt x="22500" y="116043"/>
                </a:lnTo>
                <a:lnTo>
                  <a:pt x="15000" y="116043"/>
                </a:lnTo>
                <a:lnTo>
                  <a:pt x="15000" y="116043"/>
                </a:lnTo>
                <a:lnTo>
                  <a:pt x="15000" y="116043"/>
                </a:lnTo>
                <a:lnTo>
                  <a:pt x="22500" y="116043"/>
                </a:lnTo>
                <a:lnTo>
                  <a:pt x="22500" y="113406"/>
                </a:lnTo>
                <a:lnTo>
                  <a:pt x="22500" y="113406"/>
                </a:lnTo>
                <a:lnTo>
                  <a:pt x="22500" y="113406"/>
                </a:lnTo>
                <a:lnTo>
                  <a:pt x="22500" y="113406"/>
                </a:lnTo>
                <a:lnTo>
                  <a:pt x="22500" y="110769"/>
                </a:lnTo>
                <a:lnTo>
                  <a:pt x="22500" y="110769"/>
                </a:lnTo>
                <a:lnTo>
                  <a:pt x="22500" y="110769"/>
                </a:lnTo>
                <a:lnTo>
                  <a:pt x="22500" y="110769"/>
                </a:lnTo>
                <a:lnTo>
                  <a:pt x="22500" y="108131"/>
                </a:lnTo>
                <a:lnTo>
                  <a:pt x="22500" y="108131"/>
                </a:lnTo>
                <a:lnTo>
                  <a:pt x="22500" y="108131"/>
                </a:lnTo>
                <a:lnTo>
                  <a:pt x="22500" y="108131"/>
                </a:lnTo>
                <a:lnTo>
                  <a:pt x="22500" y="105494"/>
                </a:lnTo>
                <a:lnTo>
                  <a:pt x="27500" y="105494"/>
                </a:lnTo>
                <a:lnTo>
                  <a:pt x="27500" y="105494"/>
                </a:lnTo>
                <a:lnTo>
                  <a:pt x="22500" y="105494"/>
                </a:lnTo>
                <a:lnTo>
                  <a:pt x="22500" y="105494"/>
                </a:lnTo>
                <a:lnTo>
                  <a:pt x="22500" y="101538"/>
                </a:lnTo>
                <a:lnTo>
                  <a:pt x="22500" y="101538"/>
                </a:lnTo>
                <a:lnTo>
                  <a:pt x="22500" y="101538"/>
                </a:lnTo>
                <a:lnTo>
                  <a:pt x="22500" y="98901"/>
                </a:lnTo>
                <a:lnTo>
                  <a:pt x="22500" y="98901"/>
                </a:lnTo>
                <a:lnTo>
                  <a:pt x="22500" y="98901"/>
                </a:lnTo>
                <a:lnTo>
                  <a:pt x="22500" y="96263"/>
                </a:lnTo>
                <a:lnTo>
                  <a:pt x="22500" y="96263"/>
                </a:lnTo>
                <a:lnTo>
                  <a:pt x="22500" y="96263"/>
                </a:lnTo>
                <a:lnTo>
                  <a:pt x="22500" y="96263"/>
                </a:lnTo>
                <a:lnTo>
                  <a:pt x="22500" y="96263"/>
                </a:lnTo>
                <a:lnTo>
                  <a:pt x="22500" y="93626"/>
                </a:lnTo>
                <a:lnTo>
                  <a:pt x="22500" y="93626"/>
                </a:lnTo>
                <a:lnTo>
                  <a:pt x="22500" y="93626"/>
                </a:lnTo>
                <a:lnTo>
                  <a:pt x="22500" y="93626"/>
                </a:lnTo>
                <a:lnTo>
                  <a:pt x="22500" y="93626"/>
                </a:lnTo>
                <a:lnTo>
                  <a:pt x="22500" y="90989"/>
                </a:lnTo>
                <a:lnTo>
                  <a:pt x="22500" y="90989"/>
                </a:lnTo>
                <a:lnTo>
                  <a:pt x="27500" y="90989"/>
                </a:lnTo>
                <a:lnTo>
                  <a:pt x="27500" y="90989"/>
                </a:lnTo>
                <a:lnTo>
                  <a:pt x="27500" y="90989"/>
                </a:lnTo>
                <a:lnTo>
                  <a:pt x="27500" y="87032"/>
                </a:lnTo>
                <a:lnTo>
                  <a:pt x="27500" y="87032"/>
                </a:lnTo>
                <a:lnTo>
                  <a:pt x="22500" y="87032"/>
                </a:lnTo>
                <a:lnTo>
                  <a:pt x="22500" y="87032"/>
                </a:lnTo>
                <a:lnTo>
                  <a:pt x="22500" y="84395"/>
                </a:lnTo>
                <a:lnTo>
                  <a:pt x="22500" y="84395"/>
                </a:lnTo>
                <a:lnTo>
                  <a:pt x="22500" y="84395"/>
                </a:lnTo>
                <a:lnTo>
                  <a:pt x="22500" y="84395"/>
                </a:lnTo>
                <a:lnTo>
                  <a:pt x="22500" y="84395"/>
                </a:lnTo>
                <a:lnTo>
                  <a:pt x="22500" y="84395"/>
                </a:lnTo>
                <a:lnTo>
                  <a:pt x="15000" y="84395"/>
                </a:lnTo>
                <a:lnTo>
                  <a:pt x="15000" y="84395"/>
                </a:lnTo>
                <a:lnTo>
                  <a:pt x="15000" y="84395"/>
                </a:lnTo>
                <a:lnTo>
                  <a:pt x="10000" y="84395"/>
                </a:lnTo>
                <a:lnTo>
                  <a:pt x="10000" y="84395"/>
                </a:lnTo>
                <a:lnTo>
                  <a:pt x="10000" y="87032"/>
                </a:lnTo>
                <a:lnTo>
                  <a:pt x="10000" y="87032"/>
                </a:lnTo>
                <a:lnTo>
                  <a:pt x="10000" y="87032"/>
                </a:lnTo>
                <a:lnTo>
                  <a:pt x="10000" y="84395"/>
                </a:lnTo>
                <a:lnTo>
                  <a:pt x="10000" y="84395"/>
                </a:lnTo>
                <a:lnTo>
                  <a:pt x="10000" y="84395"/>
                </a:lnTo>
                <a:lnTo>
                  <a:pt x="10000" y="84395"/>
                </a:lnTo>
                <a:lnTo>
                  <a:pt x="10000" y="81758"/>
                </a:lnTo>
                <a:lnTo>
                  <a:pt x="10000" y="81758"/>
                </a:lnTo>
                <a:lnTo>
                  <a:pt x="10000" y="81758"/>
                </a:lnTo>
                <a:lnTo>
                  <a:pt x="10000" y="81758"/>
                </a:lnTo>
                <a:lnTo>
                  <a:pt x="5000" y="81758"/>
                </a:lnTo>
                <a:lnTo>
                  <a:pt x="5000" y="79120"/>
                </a:lnTo>
                <a:lnTo>
                  <a:pt x="5000" y="79120"/>
                </a:lnTo>
                <a:lnTo>
                  <a:pt x="5000" y="79120"/>
                </a:lnTo>
                <a:lnTo>
                  <a:pt x="5000" y="79120"/>
                </a:lnTo>
                <a:lnTo>
                  <a:pt x="0" y="79120"/>
                </a:lnTo>
                <a:lnTo>
                  <a:pt x="0" y="79120"/>
                </a:lnTo>
                <a:lnTo>
                  <a:pt x="0" y="79120"/>
                </a:lnTo>
                <a:lnTo>
                  <a:pt x="0" y="79120"/>
                </a:lnTo>
                <a:lnTo>
                  <a:pt x="0" y="76483"/>
                </a:lnTo>
                <a:lnTo>
                  <a:pt x="0" y="76483"/>
                </a:lnTo>
                <a:lnTo>
                  <a:pt x="0" y="76483"/>
                </a:lnTo>
                <a:lnTo>
                  <a:pt x="0" y="76483"/>
                </a:lnTo>
                <a:lnTo>
                  <a:pt x="0" y="72527"/>
                </a:lnTo>
                <a:lnTo>
                  <a:pt x="0" y="72527"/>
                </a:lnTo>
                <a:lnTo>
                  <a:pt x="0" y="72527"/>
                </a:lnTo>
                <a:lnTo>
                  <a:pt x="0" y="69890"/>
                </a:lnTo>
                <a:lnTo>
                  <a:pt x="0" y="69890"/>
                </a:lnTo>
                <a:lnTo>
                  <a:pt x="5000" y="69890"/>
                </a:lnTo>
                <a:lnTo>
                  <a:pt x="5000" y="69890"/>
                </a:lnTo>
                <a:lnTo>
                  <a:pt x="5000" y="67252"/>
                </a:lnTo>
                <a:lnTo>
                  <a:pt x="5000" y="67252"/>
                </a:lnTo>
                <a:lnTo>
                  <a:pt x="5000" y="67252"/>
                </a:lnTo>
                <a:lnTo>
                  <a:pt x="5000" y="67252"/>
                </a:lnTo>
                <a:lnTo>
                  <a:pt x="5000" y="64615"/>
                </a:lnTo>
                <a:lnTo>
                  <a:pt x="5000" y="64615"/>
                </a:lnTo>
                <a:lnTo>
                  <a:pt x="5000" y="64615"/>
                </a:lnTo>
                <a:lnTo>
                  <a:pt x="5000" y="64615"/>
                </a:lnTo>
                <a:lnTo>
                  <a:pt x="5000" y="64615"/>
                </a:lnTo>
                <a:lnTo>
                  <a:pt x="5000" y="64615"/>
                </a:lnTo>
                <a:lnTo>
                  <a:pt x="5000" y="61978"/>
                </a:lnTo>
                <a:lnTo>
                  <a:pt x="5000" y="61978"/>
                </a:lnTo>
                <a:lnTo>
                  <a:pt x="10000" y="61978"/>
                </a:lnTo>
                <a:lnTo>
                  <a:pt x="10000" y="61978"/>
                </a:lnTo>
                <a:lnTo>
                  <a:pt x="10000" y="61978"/>
                </a:lnTo>
                <a:lnTo>
                  <a:pt x="10000" y="61978"/>
                </a:lnTo>
                <a:lnTo>
                  <a:pt x="10000" y="61978"/>
                </a:lnTo>
                <a:lnTo>
                  <a:pt x="10000" y="58021"/>
                </a:lnTo>
                <a:lnTo>
                  <a:pt x="10000" y="58021"/>
                </a:lnTo>
                <a:lnTo>
                  <a:pt x="10000" y="58021"/>
                </a:lnTo>
                <a:lnTo>
                  <a:pt x="15000" y="58021"/>
                </a:lnTo>
                <a:lnTo>
                  <a:pt x="15000" y="58021"/>
                </a:lnTo>
                <a:lnTo>
                  <a:pt x="15000" y="58021"/>
                </a:lnTo>
                <a:lnTo>
                  <a:pt x="15000" y="55384"/>
                </a:lnTo>
                <a:lnTo>
                  <a:pt x="15000" y="55384"/>
                </a:lnTo>
                <a:lnTo>
                  <a:pt x="15000" y="55384"/>
                </a:lnTo>
                <a:lnTo>
                  <a:pt x="15000" y="55384"/>
                </a:lnTo>
                <a:lnTo>
                  <a:pt x="15000" y="52747"/>
                </a:lnTo>
                <a:lnTo>
                  <a:pt x="15000" y="52747"/>
                </a:lnTo>
                <a:lnTo>
                  <a:pt x="15000" y="52747"/>
                </a:lnTo>
                <a:lnTo>
                  <a:pt x="15000" y="52747"/>
                </a:lnTo>
                <a:lnTo>
                  <a:pt x="22500" y="52747"/>
                </a:lnTo>
                <a:lnTo>
                  <a:pt x="22500" y="50109"/>
                </a:lnTo>
                <a:lnTo>
                  <a:pt x="22500" y="50109"/>
                </a:lnTo>
                <a:lnTo>
                  <a:pt x="22500" y="50109"/>
                </a:lnTo>
                <a:lnTo>
                  <a:pt x="22500" y="50109"/>
                </a:lnTo>
                <a:lnTo>
                  <a:pt x="22500" y="47472"/>
                </a:lnTo>
                <a:lnTo>
                  <a:pt x="22500" y="47472"/>
                </a:lnTo>
                <a:lnTo>
                  <a:pt x="22500" y="47472"/>
                </a:lnTo>
                <a:lnTo>
                  <a:pt x="22500" y="43516"/>
                </a:lnTo>
                <a:lnTo>
                  <a:pt x="22500" y="43516"/>
                </a:lnTo>
                <a:lnTo>
                  <a:pt x="22500" y="43516"/>
                </a:lnTo>
                <a:lnTo>
                  <a:pt x="22500" y="43516"/>
                </a:lnTo>
                <a:lnTo>
                  <a:pt x="22500" y="40879"/>
                </a:lnTo>
                <a:lnTo>
                  <a:pt x="22500" y="40879"/>
                </a:lnTo>
                <a:lnTo>
                  <a:pt x="22500" y="40879"/>
                </a:lnTo>
                <a:lnTo>
                  <a:pt x="22500" y="40879"/>
                </a:lnTo>
                <a:lnTo>
                  <a:pt x="22500" y="38241"/>
                </a:lnTo>
                <a:lnTo>
                  <a:pt x="22500" y="38241"/>
                </a:lnTo>
                <a:lnTo>
                  <a:pt x="27500" y="38241"/>
                </a:lnTo>
                <a:lnTo>
                  <a:pt x="27500" y="38241"/>
                </a:lnTo>
                <a:lnTo>
                  <a:pt x="27500" y="35604"/>
                </a:lnTo>
                <a:lnTo>
                  <a:pt x="27500" y="35604"/>
                </a:lnTo>
                <a:lnTo>
                  <a:pt x="27500" y="35604"/>
                </a:lnTo>
                <a:lnTo>
                  <a:pt x="27500" y="35604"/>
                </a:lnTo>
                <a:lnTo>
                  <a:pt x="27500" y="32967"/>
                </a:lnTo>
                <a:lnTo>
                  <a:pt x="27500" y="32967"/>
                </a:lnTo>
                <a:lnTo>
                  <a:pt x="27500" y="32967"/>
                </a:lnTo>
                <a:lnTo>
                  <a:pt x="27500" y="32967"/>
                </a:lnTo>
                <a:lnTo>
                  <a:pt x="27500" y="29010"/>
                </a:lnTo>
                <a:lnTo>
                  <a:pt x="27500" y="29010"/>
                </a:lnTo>
                <a:lnTo>
                  <a:pt x="27500" y="29010"/>
                </a:lnTo>
                <a:lnTo>
                  <a:pt x="27500" y="29010"/>
                </a:lnTo>
                <a:lnTo>
                  <a:pt x="27500" y="29010"/>
                </a:lnTo>
                <a:lnTo>
                  <a:pt x="27500" y="26373"/>
                </a:lnTo>
                <a:lnTo>
                  <a:pt x="27500" y="26373"/>
                </a:lnTo>
                <a:lnTo>
                  <a:pt x="27500" y="26373"/>
                </a:lnTo>
                <a:lnTo>
                  <a:pt x="27500" y="26373"/>
                </a:lnTo>
                <a:lnTo>
                  <a:pt x="27500" y="23736"/>
                </a:lnTo>
                <a:lnTo>
                  <a:pt x="27500" y="23736"/>
                </a:lnTo>
                <a:lnTo>
                  <a:pt x="27500" y="23736"/>
                </a:lnTo>
                <a:lnTo>
                  <a:pt x="27500" y="23736"/>
                </a:lnTo>
                <a:lnTo>
                  <a:pt x="27500" y="21098"/>
                </a:lnTo>
                <a:lnTo>
                  <a:pt x="27500" y="21098"/>
                </a:lnTo>
                <a:lnTo>
                  <a:pt x="27500" y="21098"/>
                </a:lnTo>
                <a:lnTo>
                  <a:pt x="27500" y="21098"/>
                </a:lnTo>
                <a:lnTo>
                  <a:pt x="27500" y="18461"/>
                </a:lnTo>
                <a:lnTo>
                  <a:pt x="27500" y="18461"/>
                </a:lnTo>
                <a:lnTo>
                  <a:pt x="27500" y="18461"/>
                </a:lnTo>
                <a:lnTo>
                  <a:pt x="27500" y="14505"/>
                </a:lnTo>
                <a:lnTo>
                  <a:pt x="27500" y="14505"/>
                </a:lnTo>
                <a:lnTo>
                  <a:pt x="22500" y="14505"/>
                </a:lnTo>
                <a:lnTo>
                  <a:pt x="22500" y="14505"/>
                </a:lnTo>
                <a:lnTo>
                  <a:pt x="22500" y="11868"/>
                </a:lnTo>
                <a:lnTo>
                  <a:pt x="22500" y="11868"/>
                </a:lnTo>
                <a:lnTo>
                  <a:pt x="22500" y="11868"/>
                </a:lnTo>
                <a:lnTo>
                  <a:pt x="22500" y="11868"/>
                </a:lnTo>
                <a:lnTo>
                  <a:pt x="22500" y="9230"/>
                </a:lnTo>
                <a:lnTo>
                  <a:pt x="22500" y="9230"/>
                </a:lnTo>
                <a:lnTo>
                  <a:pt x="22500" y="9230"/>
                </a:lnTo>
                <a:lnTo>
                  <a:pt x="22500" y="6593"/>
                </a:lnTo>
                <a:lnTo>
                  <a:pt x="22500" y="6593"/>
                </a:lnTo>
                <a:lnTo>
                  <a:pt x="22500" y="6593"/>
                </a:lnTo>
                <a:lnTo>
                  <a:pt x="27500" y="6593"/>
                </a:lnTo>
                <a:lnTo>
                  <a:pt x="27500" y="6593"/>
                </a:lnTo>
                <a:lnTo>
                  <a:pt x="27500" y="6593"/>
                </a:lnTo>
                <a:lnTo>
                  <a:pt x="27500" y="6593"/>
                </a:lnTo>
                <a:lnTo>
                  <a:pt x="27500" y="3956"/>
                </a:lnTo>
                <a:lnTo>
                  <a:pt x="27500" y="3956"/>
                </a:lnTo>
                <a:lnTo>
                  <a:pt x="27500" y="3956"/>
                </a:lnTo>
                <a:lnTo>
                  <a:pt x="32500" y="3956"/>
                </a:lnTo>
                <a:lnTo>
                  <a:pt x="32500" y="3956"/>
                </a:lnTo>
                <a:lnTo>
                  <a:pt x="32500" y="3956"/>
                </a:lnTo>
                <a:lnTo>
                  <a:pt x="32500" y="3956"/>
                </a:lnTo>
                <a:lnTo>
                  <a:pt x="37500" y="3956"/>
                </a:lnTo>
                <a:lnTo>
                  <a:pt x="37500" y="3956"/>
                </a:lnTo>
                <a:lnTo>
                  <a:pt x="37500" y="3956"/>
                </a:lnTo>
                <a:lnTo>
                  <a:pt x="37500" y="3956"/>
                </a:lnTo>
                <a:lnTo>
                  <a:pt x="42500" y="3956"/>
                </a:lnTo>
                <a:lnTo>
                  <a:pt x="42500" y="3956"/>
                </a:lnTo>
                <a:lnTo>
                  <a:pt x="42500" y="0"/>
                </a:lnTo>
                <a:lnTo>
                  <a:pt x="42500" y="0"/>
                </a:lnTo>
                <a:lnTo>
                  <a:pt x="425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7" name="Shape 757"/>
          <p:cNvSpPr/>
          <p:nvPr/>
        </p:nvSpPr>
        <p:spPr>
          <a:xfrm>
            <a:off x="4226722" y="3208339"/>
            <a:ext cx="57149" cy="144463"/>
          </a:xfrm>
          <a:custGeom>
            <a:avLst/>
            <a:gdLst/>
            <a:ahLst/>
            <a:cxnLst/>
            <a:rect l="0" t="0" r="0" b="0"/>
            <a:pathLst>
              <a:path w="120000" h="120000" extrusionOk="0">
                <a:moveTo>
                  <a:pt x="42500" y="0"/>
                </a:moveTo>
                <a:lnTo>
                  <a:pt x="42500" y="3956"/>
                </a:lnTo>
                <a:lnTo>
                  <a:pt x="50000" y="3956"/>
                </a:lnTo>
                <a:lnTo>
                  <a:pt x="50000" y="3956"/>
                </a:lnTo>
                <a:lnTo>
                  <a:pt x="50000" y="3956"/>
                </a:lnTo>
                <a:lnTo>
                  <a:pt x="50000" y="3956"/>
                </a:lnTo>
                <a:lnTo>
                  <a:pt x="50000" y="3956"/>
                </a:lnTo>
                <a:lnTo>
                  <a:pt x="50000" y="3956"/>
                </a:lnTo>
                <a:lnTo>
                  <a:pt x="50000" y="3956"/>
                </a:lnTo>
                <a:lnTo>
                  <a:pt x="50000" y="6593"/>
                </a:lnTo>
                <a:lnTo>
                  <a:pt x="42500" y="6593"/>
                </a:lnTo>
                <a:lnTo>
                  <a:pt x="42500" y="6593"/>
                </a:lnTo>
                <a:lnTo>
                  <a:pt x="42500" y="6593"/>
                </a:lnTo>
                <a:lnTo>
                  <a:pt x="50000" y="6593"/>
                </a:lnTo>
                <a:lnTo>
                  <a:pt x="50000" y="9230"/>
                </a:lnTo>
                <a:lnTo>
                  <a:pt x="50000" y="9230"/>
                </a:lnTo>
                <a:lnTo>
                  <a:pt x="50000" y="9230"/>
                </a:lnTo>
                <a:lnTo>
                  <a:pt x="50000" y="9230"/>
                </a:lnTo>
                <a:lnTo>
                  <a:pt x="50000" y="9230"/>
                </a:lnTo>
                <a:lnTo>
                  <a:pt x="55000" y="9230"/>
                </a:lnTo>
                <a:lnTo>
                  <a:pt x="55000" y="9230"/>
                </a:lnTo>
                <a:lnTo>
                  <a:pt x="55000" y="6593"/>
                </a:lnTo>
                <a:lnTo>
                  <a:pt x="55000" y="6593"/>
                </a:lnTo>
                <a:lnTo>
                  <a:pt x="55000" y="6593"/>
                </a:lnTo>
                <a:lnTo>
                  <a:pt x="55000" y="6593"/>
                </a:lnTo>
                <a:lnTo>
                  <a:pt x="60000" y="6593"/>
                </a:lnTo>
                <a:lnTo>
                  <a:pt x="60000" y="6593"/>
                </a:lnTo>
                <a:lnTo>
                  <a:pt x="60000" y="6593"/>
                </a:lnTo>
                <a:lnTo>
                  <a:pt x="60000" y="6593"/>
                </a:lnTo>
                <a:lnTo>
                  <a:pt x="60000" y="6593"/>
                </a:lnTo>
                <a:lnTo>
                  <a:pt x="60000" y="6593"/>
                </a:lnTo>
                <a:lnTo>
                  <a:pt x="65000" y="6593"/>
                </a:lnTo>
                <a:lnTo>
                  <a:pt x="65000" y="6593"/>
                </a:lnTo>
                <a:lnTo>
                  <a:pt x="65000" y="6593"/>
                </a:lnTo>
                <a:lnTo>
                  <a:pt x="65000" y="6593"/>
                </a:lnTo>
                <a:lnTo>
                  <a:pt x="65000" y="9230"/>
                </a:lnTo>
                <a:lnTo>
                  <a:pt x="70000" y="9230"/>
                </a:lnTo>
                <a:lnTo>
                  <a:pt x="70000" y="9230"/>
                </a:lnTo>
                <a:lnTo>
                  <a:pt x="70000" y="9230"/>
                </a:lnTo>
                <a:lnTo>
                  <a:pt x="70000" y="6593"/>
                </a:lnTo>
                <a:lnTo>
                  <a:pt x="70000" y="6593"/>
                </a:lnTo>
                <a:lnTo>
                  <a:pt x="70000" y="9230"/>
                </a:lnTo>
                <a:lnTo>
                  <a:pt x="77500" y="9230"/>
                </a:lnTo>
                <a:lnTo>
                  <a:pt x="77500" y="9230"/>
                </a:lnTo>
                <a:lnTo>
                  <a:pt x="77500" y="9230"/>
                </a:lnTo>
                <a:lnTo>
                  <a:pt x="77500" y="9230"/>
                </a:lnTo>
                <a:lnTo>
                  <a:pt x="77500" y="6593"/>
                </a:lnTo>
                <a:lnTo>
                  <a:pt x="82500" y="6593"/>
                </a:lnTo>
                <a:lnTo>
                  <a:pt x="82500" y="6593"/>
                </a:lnTo>
                <a:lnTo>
                  <a:pt x="82500" y="6593"/>
                </a:lnTo>
                <a:lnTo>
                  <a:pt x="82500" y="6593"/>
                </a:lnTo>
                <a:lnTo>
                  <a:pt x="82500" y="6593"/>
                </a:lnTo>
                <a:lnTo>
                  <a:pt x="82500" y="3956"/>
                </a:lnTo>
                <a:lnTo>
                  <a:pt x="87500" y="3956"/>
                </a:lnTo>
                <a:lnTo>
                  <a:pt x="87500" y="3956"/>
                </a:lnTo>
                <a:lnTo>
                  <a:pt x="87500" y="6593"/>
                </a:lnTo>
                <a:lnTo>
                  <a:pt x="87500" y="6593"/>
                </a:lnTo>
                <a:lnTo>
                  <a:pt x="87500" y="6593"/>
                </a:lnTo>
                <a:lnTo>
                  <a:pt x="92500" y="6593"/>
                </a:lnTo>
                <a:lnTo>
                  <a:pt x="92500" y="6593"/>
                </a:lnTo>
                <a:lnTo>
                  <a:pt x="92500" y="6593"/>
                </a:lnTo>
                <a:lnTo>
                  <a:pt x="92500" y="6593"/>
                </a:lnTo>
                <a:lnTo>
                  <a:pt x="97500" y="6593"/>
                </a:lnTo>
                <a:lnTo>
                  <a:pt x="97500" y="6593"/>
                </a:lnTo>
                <a:lnTo>
                  <a:pt x="97500" y="6593"/>
                </a:lnTo>
                <a:lnTo>
                  <a:pt x="97500" y="6593"/>
                </a:lnTo>
                <a:lnTo>
                  <a:pt x="105000" y="6593"/>
                </a:lnTo>
                <a:lnTo>
                  <a:pt x="105000" y="6593"/>
                </a:lnTo>
                <a:lnTo>
                  <a:pt x="105000" y="6593"/>
                </a:lnTo>
                <a:lnTo>
                  <a:pt x="105000" y="6593"/>
                </a:lnTo>
                <a:lnTo>
                  <a:pt x="105000" y="6593"/>
                </a:lnTo>
                <a:lnTo>
                  <a:pt x="105000" y="6593"/>
                </a:lnTo>
                <a:lnTo>
                  <a:pt x="105000" y="6593"/>
                </a:lnTo>
                <a:lnTo>
                  <a:pt x="105000" y="9230"/>
                </a:lnTo>
                <a:lnTo>
                  <a:pt x="105000" y="9230"/>
                </a:lnTo>
                <a:lnTo>
                  <a:pt x="105000" y="9230"/>
                </a:lnTo>
                <a:lnTo>
                  <a:pt x="105000" y="11868"/>
                </a:lnTo>
                <a:lnTo>
                  <a:pt x="105000" y="11868"/>
                </a:lnTo>
                <a:lnTo>
                  <a:pt x="110000" y="11868"/>
                </a:lnTo>
                <a:lnTo>
                  <a:pt x="110000" y="11868"/>
                </a:lnTo>
                <a:lnTo>
                  <a:pt x="110000" y="11868"/>
                </a:lnTo>
                <a:lnTo>
                  <a:pt x="110000" y="11868"/>
                </a:lnTo>
                <a:lnTo>
                  <a:pt x="115000" y="11868"/>
                </a:lnTo>
                <a:lnTo>
                  <a:pt x="115000" y="11868"/>
                </a:lnTo>
                <a:lnTo>
                  <a:pt x="115000" y="11868"/>
                </a:lnTo>
                <a:lnTo>
                  <a:pt x="115000" y="11868"/>
                </a:lnTo>
                <a:lnTo>
                  <a:pt x="120000" y="11868"/>
                </a:lnTo>
                <a:lnTo>
                  <a:pt x="120000" y="14505"/>
                </a:lnTo>
                <a:lnTo>
                  <a:pt x="120000" y="14505"/>
                </a:lnTo>
                <a:lnTo>
                  <a:pt x="115000" y="14505"/>
                </a:lnTo>
                <a:lnTo>
                  <a:pt x="115000" y="14505"/>
                </a:lnTo>
                <a:lnTo>
                  <a:pt x="115000" y="14505"/>
                </a:lnTo>
                <a:lnTo>
                  <a:pt x="115000" y="18461"/>
                </a:lnTo>
                <a:lnTo>
                  <a:pt x="115000" y="18461"/>
                </a:lnTo>
                <a:lnTo>
                  <a:pt x="115000" y="18461"/>
                </a:lnTo>
                <a:lnTo>
                  <a:pt x="115000" y="18461"/>
                </a:lnTo>
                <a:lnTo>
                  <a:pt x="110000" y="18461"/>
                </a:lnTo>
                <a:lnTo>
                  <a:pt x="110000" y="18461"/>
                </a:lnTo>
                <a:lnTo>
                  <a:pt x="110000" y="21098"/>
                </a:lnTo>
                <a:lnTo>
                  <a:pt x="110000" y="21098"/>
                </a:lnTo>
                <a:lnTo>
                  <a:pt x="110000" y="21098"/>
                </a:lnTo>
                <a:lnTo>
                  <a:pt x="110000" y="21098"/>
                </a:lnTo>
                <a:lnTo>
                  <a:pt x="110000" y="21098"/>
                </a:lnTo>
                <a:lnTo>
                  <a:pt x="105000" y="21098"/>
                </a:lnTo>
                <a:lnTo>
                  <a:pt x="105000" y="21098"/>
                </a:lnTo>
                <a:lnTo>
                  <a:pt x="105000" y="21098"/>
                </a:lnTo>
                <a:lnTo>
                  <a:pt x="105000" y="21098"/>
                </a:lnTo>
                <a:lnTo>
                  <a:pt x="105000" y="23736"/>
                </a:lnTo>
                <a:lnTo>
                  <a:pt x="97500" y="23736"/>
                </a:lnTo>
                <a:lnTo>
                  <a:pt x="97500" y="23736"/>
                </a:lnTo>
                <a:lnTo>
                  <a:pt x="97500" y="23736"/>
                </a:lnTo>
                <a:lnTo>
                  <a:pt x="97500" y="23736"/>
                </a:lnTo>
                <a:lnTo>
                  <a:pt x="97500" y="26373"/>
                </a:lnTo>
                <a:lnTo>
                  <a:pt x="97500" y="26373"/>
                </a:lnTo>
                <a:lnTo>
                  <a:pt x="97500" y="26373"/>
                </a:lnTo>
                <a:lnTo>
                  <a:pt x="92500" y="26373"/>
                </a:lnTo>
                <a:lnTo>
                  <a:pt x="92500" y="26373"/>
                </a:lnTo>
                <a:lnTo>
                  <a:pt x="92500" y="26373"/>
                </a:lnTo>
                <a:lnTo>
                  <a:pt x="92500" y="26373"/>
                </a:lnTo>
                <a:lnTo>
                  <a:pt x="92500" y="26373"/>
                </a:lnTo>
                <a:lnTo>
                  <a:pt x="92500" y="29010"/>
                </a:lnTo>
                <a:lnTo>
                  <a:pt x="92500" y="29010"/>
                </a:lnTo>
                <a:lnTo>
                  <a:pt x="92500" y="29010"/>
                </a:lnTo>
                <a:lnTo>
                  <a:pt x="92500" y="29010"/>
                </a:lnTo>
                <a:lnTo>
                  <a:pt x="97500" y="29010"/>
                </a:lnTo>
                <a:lnTo>
                  <a:pt x="97500" y="29010"/>
                </a:lnTo>
                <a:lnTo>
                  <a:pt x="92500" y="29010"/>
                </a:lnTo>
                <a:lnTo>
                  <a:pt x="92500" y="32967"/>
                </a:lnTo>
                <a:lnTo>
                  <a:pt x="92500" y="32967"/>
                </a:lnTo>
                <a:lnTo>
                  <a:pt x="92500" y="32967"/>
                </a:lnTo>
                <a:lnTo>
                  <a:pt x="97500" y="32967"/>
                </a:lnTo>
                <a:lnTo>
                  <a:pt x="97500" y="35604"/>
                </a:lnTo>
                <a:lnTo>
                  <a:pt x="97500" y="35604"/>
                </a:lnTo>
                <a:lnTo>
                  <a:pt x="92500" y="35604"/>
                </a:lnTo>
                <a:lnTo>
                  <a:pt x="92500" y="35604"/>
                </a:lnTo>
                <a:lnTo>
                  <a:pt x="92500" y="38241"/>
                </a:lnTo>
                <a:lnTo>
                  <a:pt x="97500" y="38241"/>
                </a:lnTo>
                <a:lnTo>
                  <a:pt x="97500" y="38241"/>
                </a:lnTo>
                <a:lnTo>
                  <a:pt x="92500" y="38241"/>
                </a:lnTo>
                <a:lnTo>
                  <a:pt x="92500" y="38241"/>
                </a:lnTo>
                <a:lnTo>
                  <a:pt x="92500" y="40879"/>
                </a:lnTo>
                <a:lnTo>
                  <a:pt x="92500" y="40879"/>
                </a:lnTo>
                <a:lnTo>
                  <a:pt x="97500" y="40879"/>
                </a:lnTo>
                <a:lnTo>
                  <a:pt x="97500" y="40879"/>
                </a:lnTo>
                <a:lnTo>
                  <a:pt x="92500" y="40879"/>
                </a:lnTo>
                <a:lnTo>
                  <a:pt x="92500" y="43516"/>
                </a:lnTo>
                <a:lnTo>
                  <a:pt x="92500" y="43516"/>
                </a:lnTo>
                <a:lnTo>
                  <a:pt x="92500" y="43516"/>
                </a:lnTo>
                <a:lnTo>
                  <a:pt x="92500" y="43516"/>
                </a:lnTo>
                <a:lnTo>
                  <a:pt x="92500" y="43516"/>
                </a:lnTo>
                <a:lnTo>
                  <a:pt x="87500" y="43516"/>
                </a:lnTo>
                <a:lnTo>
                  <a:pt x="87500" y="43516"/>
                </a:lnTo>
                <a:lnTo>
                  <a:pt x="87500" y="43516"/>
                </a:lnTo>
                <a:lnTo>
                  <a:pt x="87500" y="47472"/>
                </a:lnTo>
                <a:lnTo>
                  <a:pt x="87500" y="47472"/>
                </a:lnTo>
                <a:lnTo>
                  <a:pt x="87500" y="47472"/>
                </a:lnTo>
                <a:lnTo>
                  <a:pt x="92500" y="47472"/>
                </a:lnTo>
                <a:lnTo>
                  <a:pt x="92500" y="47472"/>
                </a:lnTo>
                <a:lnTo>
                  <a:pt x="92500" y="47472"/>
                </a:lnTo>
                <a:lnTo>
                  <a:pt x="92500" y="50109"/>
                </a:lnTo>
                <a:lnTo>
                  <a:pt x="92500" y="50109"/>
                </a:lnTo>
                <a:lnTo>
                  <a:pt x="92500" y="50109"/>
                </a:lnTo>
                <a:lnTo>
                  <a:pt x="92500" y="50109"/>
                </a:lnTo>
                <a:lnTo>
                  <a:pt x="92500" y="52747"/>
                </a:lnTo>
                <a:lnTo>
                  <a:pt x="92500" y="52747"/>
                </a:lnTo>
                <a:lnTo>
                  <a:pt x="92500" y="52747"/>
                </a:lnTo>
                <a:lnTo>
                  <a:pt x="92500" y="52747"/>
                </a:lnTo>
                <a:lnTo>
                  <a:pt x="92500" y="52747"/>
                </a:lnTo>
                <a:lnTo>
                  <a:pt x="92500" y="55384"/>
                </a:lnTo>
                <a:lnTo>
                  <a:pt x="87500" y="55384"/>
                </a:lnTo>
                <a:lnTo>
                  <a:pt x="87500" y="55384"/>
                </a:lnTo>
                <a:lnTo>
                  <a:pt x="87500" y="55384"/>
                </a:lnTo>
                <a:lnTo>
                  <a:pt x="87500" y="58021"/>
                </a:lnTo>
                <a:lnTo>
                  <a:pt x="87500" y="58021"/>
                </a:lnTo>
                <a:lnTo>
                  <a:pt x="87500" y="58021"/>
                </a:lnTo>
                <a:lnTo>
                  <a:pt x="87500" y="58021"/>
                </a:lnTo>
                <a:lnTo>
                  <a:pt x="82500" y="58021"/>
                </a:lnTo>
                <a:lnTo>
                  <a:pt x="82500" y="58021"/>
                </a:lnTo>
                <a:lnTo>
                  <a:pt x="82500" y="58021"/>
                </a:lnTo>
                <a:lnTo>
                  <a:pt x="77500" y="58021"/>
                </a:lnTo>
                <a:lnTo>
                  <a:pt x="77500" y="58021"/>
                </a:lnTo>
                <a:lnTo>
                  <a:pt x="77500" y="58021"/>
                </a:lnTo>
                <a:lnTo>
                  <a:pt x="77500" y="58021"/>
                </a:lnTo>
                <a:lnTo>
                  <a:pt x="70000" y="58021"/>
                </a:lnTo>
                <a:lnTo>
                  <a:pt x="70000" y="58021"/>
                </a:lnTo>
                <a:lnTo>
                  <a:pt x="70000" y="58021"/>
                </a:lnTo>
                <a:lnTo>
                  <a:pt x="70000" y="58021"/>
                </a:lnTo>
                <a:lnTo>
                  <a:pt x="70000" y="58021"/>
                </a:lnTo>
                <a:lnTo>
                  <a:pt x="70000" y="58021"/>
                </a:lnTo>
                <a:lnTo>
                  <a:pt x="70000" y="58021"/>
                </a:lnTo>
                <a:lnTo>
                  <a:pt x="70000" y="58021"/>
                </a:lnTo>
                <a:lnTo>
                  <a:pt x="77500" y="58021"/>
                </a:lnTo>
                <a:lnTo>
                  <a:pt x="77500" y="58021"/>
                </a:lnTo>
                <a:lnTo>
                  <a:pt x="77500" y="61978"/>
                </a:lnTo>
                <a:lnTo>
                  <a:pt x="77500" y="61978"/>
                </a:lnTo>
                <a:lnTo>
                  <a:pt x="77500" y="61978"/>
                </a:lnTo>
                <a:lnTo>
                  <a:pt x="77500" y="61978"/>
                </a:lnTo>
                <a:lnTo>
                  <a:pt x="77500" y="61978"/>
                </a:lnTo>
                <a:lnTo>
                  <a:pt x="77500" y="61978"/>
                </a:lnTo>
                <a:lnTo>
                  <a:pt x="77500" y="64615"/>
                </a:lnTo>
                <a:lnTo>
                  <a:pt x="77500" y="64615"/>
                </a:lnTo>
                <a:lnTo>
                  <a:pt x="77500" y="64615"/>
                </a:lnTo>
                <a:lnTo>
                  <a:pt x="77500" y="64615"/>
                </a:lnTo>
                <a:lnTo>
                  <a:pt x="82500" y="64615"/>
                </a:lnTo>
                <a:lnTo>
                  <a:pt x="82500" y="67252"/>
                </a:lnTo>
                <a:lnTo>
                  <a:pt x="82500" y="67252"/>
                </a:lnTo>
                <a:lnTo>
                  <a:pt x="82500" y="67252"/>
                </a:lnTo>
                <a:lnTo>
                  <a:pt x="82500" y="67252"/>
                </a:lnTo>
                <a:lnTo>
                  <a:pt x="82500" y="67252"/>
                </a:lnTo>
                <a:lnTo>
                  <a:pt x="87500" y="67252"/>
                </a:lnTo>
                <a:lnTo>
                  <a:pt x="87500" y="69890"/>
                </a:lnTo>
                <a:lnTo>
                  <a:pt x="87500" y="69890"/>
                </a:lnTo>
                <a:lnTo>
                  <a:pt x="87500" y="69890"/>
                </a:lnTo>
                <a:lnTo>
                  <a:pt x="87500" y="69890"/>
                </a:lnTo>
                <a:lnTo>
                  <a:pt x="87500" y="69890"/>
                </a:lnTo>
                <a:lnTo>
                  <a:pt x="92500" y="69890"/>
                </a:lnTo>
                <a:lnTo>
                  <a:pt x="92500" y="69890"/>
                </a:lnTo>
                <a:lnTo>
                  <a:pt x="92500" y="72527"/>
                </a:lnTo>
                <a:lnTo>
                  <a:pt x="87500" y="72527"/>
                </a:lnTo>
                <a:lnTo>
                  <a:pt x="87500" y="72527"/>
                </a:lnTo>
                <a:lnTo>
                  <a:pt x="87500" y="72527"/>
                </a:lnTo>
                <a:lnTo>
                  <a:pt x="87500" y="72527"/>
                </a:lnTo>
                <a:lnTo>
                  <a:pt x="87500" y="76483"/>
                </a:lnTo>
                <a:lnTo>
                  <a:pt x="87500" y="76483"/>
                </a:lnTo>
                <a:lnTo>
                  <a:pt x="87500" y="76483"/>
                </a:lnTo>
                <a:lnTo>
                  <a:pt x="87500" y="76483"/>
                </a:lnTo>
                <a:lnTo>
                  <a:pt x="87500" y="76483"/>
                </a:lnTo>
                <a:lnTo>
                  <a:pt x="82500" y="76483"/>
                </a:lnTo>
                <a:lnTo>
                  <a:pt x="82500" y="79120"/>
                </a:lnTo>
                <a:lnTo>
                  <a:pt x="82500" y="79120"/>
                </a:lnTo>
                <a:lnTo>
                  <a:pt x="82500" y="79120"/>
                </a:lnTo>
                <a:lnTo>
                  <a:pt x="82500" y="79120"/>
                </a:lnTo>
                <a:lnTo>
                  <a:pt x="82500" y="79120"/>
                </a:lnTo>
                <a:lnTo>
                  <a:pt x="82500" y="81758"/>
                </a:lnTo>
                <a:lnTo>
                  <a:pt x="82500" y="81758"/>
                </a:lnTo>
                <a:lnTo>
                  <a:pt x="77500" y="81758"/>
                </a:lnTo>
                <a:lnTo>
                  <a:pt x="77500" y="81758"/>
                </a:lnTo>
                <a:lnTo>
                  <a:pt x="77500" y="84395"/>
                </a:lnTo>
                <a:lnTo>
                  <a:pt x="77500" y="84395"/>
                </a:lnTo>
                <a:lnTo>
                  <a:pt x="77500" y="84395"/>
                </a:lnTo>
                <a:lnTo>
                  <a:pt x="77500" y="84395"/>
                </a:lnTo>
                <a:lnTo>
                  <a:pt x="77500" y="84395"/>
                </a:lnTo>
                <a:lnTo>
                  <a:pt x="82500" y="84395"/>
                </a:lnTo>
                <a:lnTo>
                  <a:pt x="82500" y="87032"/>
                </a:lnTo>
                <a:lnTo>
                  <a:pt x="82500" y="87032"/>
                </a:lnTo>
                <a:lnTo>
                  <a:pt x="82500" y="87032"/>
                </a:lnTo>
                <a:lnTo>
                  <a:pt x="82500" y="87032"/>
                </a:lnTo>
                <a:lnTo>
                  <a:pt x="82500" y="87032"/>
                </a:lnTo>
                <a:lnTo>
                  <a:pt x="82500" y="90989"/>
                </a:lnTo>
                <a:lnTo>
                  <a:pt x="87500" y="90989"/>
                </a:lnTo>
                <a:lnTo>
                  <a:pt x="87500" y="90989"/>
                </a:lnTo>
                <a:lnTo>
                  <a:pt x="87500" y="90989"/>
                </a:lnTo>
                <a:lnTo>
                  <a:pt x="87500" y="90989"/>
                </a:lnTo>
                <a:lnTo>
                  <a:pt x="87500" y="90989"/>
                </a:lnTo>
                <a:lnTo>
                  <a:pt x="87500" y="90989"/>
                </a:lnTo>
                <a:lnTo>
                  <a:pt x="87500" y="90989"/>
                </a:lnTo>
                <a:lnTo>
                  <a:pt x="92500" y="90989"/>
                </a:lnTo>
                <a:lnTo>
                  <a:pt x="92500" y="90989"/>
                </a:lnTo>
                <a:lnTo>
                  <a:pt x="92500" y="90989"/>
                </a:lnTo>
                <a:lnTo>
                  <a:pt x="87500" y="90989"/>
                </a:lnTo>
                <a:lnTo>
                  <a:pt x="87500" y="93626"/>
                </a:lnTo>
                <a:lnTo>
                  <a:pt x="87500" y="93626"/>
                </a:lnTo>
                <a:lnTo>
                  <a:pt x="87500" y="93626"/>
                </a:lnTo>
                <a:lnTo>
                  <a:pt x="87500" y="93626"/>
                </a:lnTo>
                <a:lnTo>
                  <a:pt x="87500" y="93626"/>
                </a:lnTo>
                <a:lnTo>
                  <a:pt x="87500" y="93626"/>
                </a:lnTo>
                <a:lnTo>
                  <a:pt x="82500" y="93626"/>
                </a:lnTo>
                <a:lnTo>
                  <a:pt x="82500" y="93626"/>
                </a:lnTo>
                <a:lnTo>
                  <a:pt x="82500" y="93626"/>
                </a:lnTo>
                <a:lnTo>
                  <a:pt x="82500" y="96263"/>
                </a:lnTo>
                <a:lnTo>
                  <a:pt x="82500" y="96263"/>
                </a:lnTo>
                <a:lnTo>
                  <a:pt x="77500" y="96263"/>
                </a:lnTo>
                <a:lnTo>
                  <a:pt x="77500" y="96263"/>
                </a:lnTo>
                <a:lnTo>
                  <a:pt x="77500" y="98901"/>
                </a:lnTo>
                <a:lnTo>
                  <a:pt x="77500" y="98901"/>
                </a:lnTo>
                <a:lnTo>
                  <a:pt x="77500" y="98901"/>
                </a:lnTo>
                <a:lnTo>
                  <a:pt x="77500" y="98901"/>
                </a:lnTo>
                <a:lnTo>
                  <a:pt x="77500" y="98901"/>
                </a:lnTo>
                <a:lnTo>
                  <a:pt x="77500" y="98901"/>
                </a:lnTo>
                <a:lnTo>
                  <a:pt x="77500" y="101538"/>
                </a:lnTo>
                <a:lnTo>
                  <a:pt x="70000" y="101538"/>
                </a:lnTo>
                <a:lnTo>
                  <a:pt x="70000" y="101538"/>
                </a:lnTo>
                <a:lnTo>
                  <a:pt x="70000" y="101538"/>
                </a:lnTo>
                <a:lnTo>
                  <a:pt x="70000" y="101538"/>
                </a:lnTo>
                <a:lnTo>
                  <a:pt x="70000" y="105494"/>
                </a:lnTo>
                <a:lnTo>
                  <a:pt x="70000" y="105494"/>
                </a:lnTo>
                <a:lnTo>
                  <a:pt x="70000" y="105494"/>
                </a:lnTo>
                <a:lnTo>
                  <a:pt x="70000" y="105494"/>
                </a:lnTo>
                <a:lnTo>
                  <a:pt x="70000" y="108131"/>
                </a:lnTo>
                <a:lnTo>
                  <a:pt x="70000" y="108131"/>
                </a:lnTo>
                <a:lnTo>
                  <a:pt x="70000" y="108131"/>
                </a:lnTo>
                <a:lnTo>
                  <a:pt x="77500" y="108131"/>
                </a:lnTo>
                <a:lnTo>
                  <a:pt x="77500" y="110769"/>
                </a:lnTo>
                <a:lnTo>
                  <a:pt x="70000" y="110769"/>
                </a:lnTo>
                <a:lnTo>
                  <a:pt x="70000" y="110769"/>
                </a:lnTo>
                <a:lnTo>
                  <a:pt x="77500" y="110769"/>
                </a:lnTo>
                <a:lnTo>
                  <a:pt x="77500" y="110769"/>
                </a:lnTo>
                <a:lnTo>
                  <a:pt x="77500" y="113406"/>
                </a:lnTo>
                <a:lnTo>
                  <a:pt x="77500" y="113406"/>
                </a:lnTo>
                <a:lnTo>
                  <a:pt x="70000" y="113406"/>
                </a:lnTo>
                <a:lnTo>
                  <a:pt x="70000" y="113406"/>
                </a:lnTo>
                <a:lnTo>
                  <a:pt x="70000" y="113406"/>
                </a:lnTo>
                <a:lnTo>
                  <a:pt x="70000" y="113406"/>
                </a:lnTo>
                <a:lnTo>
                  <a:pt x="70000" y="113406"/>
                </a:lnTo>
                <a:lnTo>
                  <a:pt x="70000" y="116043"/>
                </a:lnTo>
                <a:lnTo>
                  <a:pt x="65000" y="116043"/>
                </a:lnTo>
                <a:lnTo>
                  <a:pt x="65000" y="116043"/>
                </a:lnTo>
                <a:lnTo>
                  <a:pt x="65000" y="116043"/>
                </a:lnTo>
                <a:lnTo>
                  <a:pt x="65000" y="116043"/>
                </a:lnTo>
                <a:lnTo>
                  <a:pt x="65000" y="116043"/>
                </a:lnTo>
                <a:lnTo>
                  <a:pt x="60000" y="116043"/>
                </a:lnTo>
                <a:lnTo>
                  <a:pt x="60000" y="116043"/>
                </a:lnTo>
                <a:lnTo>
                  <a:pt x="60000" y="120000"/>
                </a:lnTo>
                <a:lnTo>
                  <a:pt x="60000" y="120000"/>
                </a:lnTo>
                <a:lnTo>
                  <a:pt x="60000" y="120000"/>
                </a:lnTo>
                <a:lnTo>
                  <a:pt x="55000" y="120000"/>
                </a:lnTo>
                <a:lnTo>
                  <a:pt x="55000" y="120000"/>
                </a:lnTo>
                <a:lnTo>
                  <a:pt x="55000" y="120000"/>
                </a:lnTo>
                <a:lnTo>
                  <a:pt x="55000" y="116043"/>
                </a:lnTo>
                <a:lnTo>
                  <a:pt x="55000" y="116043"/>
                </a:lnTo>
                <a:lnTo>
                  <a:pt x="50000" y="116043"/>
                </a:lnTo>
                <a:lnTo>
                  <a:pt x="50000" y="116043"/>
                </a:lnTo>
                <a:lnTo>
                  <a:pt x="50000" y="116043"/>
                </a:lnTo>
                <a:lnTo>
                  <a:pt x="50000" y="116043"/>
                </a:lnTo>
                <a:lnTo>
                  <a:pt x="50000" y="116043"/>
                </a:lnTo>
                <a:lnTo>
                  <a:pt x="42500" y="116043"/>
                </a:lnTo>
                <a:lnTo>
                  <a:pt x="42500" y="116043"/>
                </a:lnTo>
                <a:lnTo>
                  <a:pt x="42500" y="116043"/>
                </a:lnTo>
                <a:lnTo>
                  <a:pt x="42500" y="116043"/>
                </a:lnTo>
                <a:lnTo>
                  <a:pt x="42500" y="116043"/>
                </a:lnTo>
                <a:lnTo>
                  <a:pt x="42500" y="116043"/>
                </a:lnTo>
                <a:lnTo>
                  <a:pt x="37500" y="116043"/>
                </a:lnTo>
                <a:lnTo>
                  <a:pt x="37500" y="116043"/>
                </a:lnTo>
                <a:lnTo>
                  <a:pt x="37500" y="116043"/>
                </a:lnTo>
                <a:lnTo>
                  <a:pt x="37500" y="116043"/>
                </a:lnTo>
                <a:lnTo>
                  <a:pt x="32500" y="116043"/>
                </a:lnTo>
                <a:lnTo>
                  <a:pt x="32500" y="116043"/>
                </a:lnTo>
                <a:lnTo>
                  <a:pt x="32500" y="116043"/>
                </a:lnTo>
                <a:lnTo>
                  <a:pt x="32500" y="116043"/>
                </a:lnTo>
                <a:lnTo>
                  <a:pt x="27500" y="116043"/>
                </a:lnTo>
                <a:lnTo>
                  <a:pt x="27500" y="116043"/>
                </a:lnTo>
                <a:lnTo>
                  <a:pt x="27500" y="116043"/>
                </a:lnTo>
                <a:lnTo>
                  <a:pt x="27500" y="116043"/>
                </a:lnTo>
                <a:lnTo>
                  <a:pt x="22500" y="116043"/>
                </a:lnTo>
                <a:lnTo>
                  <a:pt x="22500" y="116043"/>
                </a:lnTo>
                <a:lnTo>
                  <a:pt x="22500" y="116043"/>
                </a:lnTo>
                <a:lnTo>
                  <a:pt x="22500" y="116043"/>
                </a:lnTo>
                <a:lnTo>
                  <a:pt x="22500" y="120000"/>
                </a:lnTo>
                <a:lnTo>
                  <a:pt x="22500" y="120000"/>
                </a:lnTo>
                <a:lnTo>
                  <a:pt x="22500" y="116043"/>
                </a:lnTo>
                <a:lnTo>
                  <a:pt x="15000" y="116043"/>
                </a:lnTo>
                <a:lnTo>
                  <a:pt x="15000" y="116043"/>
                </a:lnTo>
                <a:lnTo>
                  <a:pt x="15000" y="116043"/>
                </a:lnTo>
                <a:lnTo>
                  <a:pt x="22500" y="116043"/>
                </a:lnTo>
                <a:lnTo>
                  <a:pt x="22500" y="113406"/>
                </a:lnTo>
                <a:lnTo>
                  <a:pt x="22500" y="113406"/>
                </a:lnTo>
                <a:lnTo>
                  <a:pt x="22500" y="113406"/>
                </a:lnTo>
                <a:lnTo>
                  <a:pt x="22500" y="113406"/>
                </a:lnTo>
                <a:lnTo>
                  <a:pt x="22500" y="110769"/>
                </a:lnTo>
                <a:lnTo>
                  <a:pt x="22500" y="110769"/>
                </a:lnTo>
                <a:lnTo>
                  <a:pt x="22500" y="110769"/>
                </a:lnTo>
                <a:lnTo>
                  <a:pt x="22500" y="110769"/>
                </a:lnTo>
                <a:lnTo>
                  <a:pt x="22500" y="108131"/>
                </a:lnTo>
                <a:lnTo>
                  <a:pt x="22500" y="108131"/>
                </a:lnTo>
                <a:lnTo>
                  <a:pt x="22500" y="108131"/>
                </a:lnTo>
                <a:lnTo>
                  <a:pt x="22500" y="108131"/>
                </a:lnTo>
                <a:lnTo>
                  <a:pt x="22500" y="105494"/>
                </a:lnTo>
                <a:lnTo>
                  <a:pt x="27500" y="105494"/>
                </a:lnTo>
                <a:lnTo>
                  <a:pt x="27500" y="105494"/>
                </a:lnTo>
                <a:lnTo>
                  <a:pt x="22500" y="105494"/>
                </a:lnTo>
                <a:lnTo>
                  <a:pt x="22500" y="105494"/>
                </a:lnTo>
                <a:lnTo>
                  <a:pt x="22500" y="101538"/>
                </a:lnTo>
                <a:lnTo>
                  <a:pt x="22500" y="101538"/>
                </a:lnTo>
                <a:lnTo>
                  <a:pt x="22500" y="101538"/>
                </a:lnTo>
                <a:lnTo>
                  <a:pt x="22500" y="98901"/>
                </a:lnTo>
                <a:lnTo>
                  <a:pt x="22500" y="98901"/>
                </a:lnTo>
                <a:lnTo>
                  <a:pt x="22500" y="98901"/>
                </a:lnTo>
                <a:lnTo>
                  <a:pt x="22500" y="96263"/>
                </a:lnTo>
                <a:lnTo>
                  <a:pt x="22500" y="96263"/>
                </a:lnTo>
                <a:lnTo>
                  <a:pt x="22500" y="96263"/>
                </a:lnTo>
                <a:lnTo>
                  <a:pt x="22500" y="96263"/>
                </a:lnTo>
                <a:lnTo>
                  <a:pt x="22500" y="96263"/>
                </a:lnTo>
                <a:lnTo>
                  <a:pt x="22500" y="93626"/>
                </a:lnTo>
                <a:lnTo>
                  <a:pt x="22500" y="93626"/>
                </a:lnTo>
                <a:lnTo>
                  <a:pt x="22500" y="93626"/>
                </a:lnTo>
                <a:lnTo>
                  <a:pt x="22500" y="93626"/>
                </a:lnTo>
                <a:lnTo>
                  <a:pt x="22500" y="93626"/>
                </a:lnTo>
                <a:lnTo>
                  <a:pt x="22500" y="90989"/>
                </a:lnTo>
                <a:lnTo>
                  <a:pt x="22500" y="90989"/>
                </a:lnTo>
                <a:lnTo>
                  <a:pt x="27500" y="90989"/>
                </a:lnTo>
                <a:lnTo>
                  <a:pt x="27500" y="90989"/>
                </a:lnTo>
                <a:lnTo>
                  <a:pt x="27500" y="90989"/>
                </a:lnTo>
                <a:lnTo>
                  <a:pt x="27500" y="87032"/>
                </a:lnTo>
                <a:lnTo>
                  <a:pt x="27500" y="87032"/>
                </a:lnTo>
                <a:lnTo>
                  <a:pt x="22500" y="87032"/>
                </a:lnTo>
                <a:lnTo>
                  <a:pt x="22500" y="87032"/>
                </a:lnTo>
                <a:lnTo>
                  <a:pt x="22500" y="84395"/>
                </a:lnTo>
                <a:lnTo>
                  <a:pt x="22500" y="84395"/>
                </a:lnTo>
                <a:lnTo>
                  <a:pt x="22500" y="84395"/>
                </a:lnTo>
                <a:lnTo>
                  <a:pt x="22500" y="84395"/>
                </a:lnTo>
                <a:lnTo>
                  <a:pt x="22500" y="84395"/>
                </a:lnTo>
                <a:lnTo>
                  <a:pt x="22500" y="84395"/>
                </a:lnTo>
                <a:lnTo>
                  <a:pt x="15000" y="84395"/>
                </a:lnTo>
                <a:lnTo>
                  <a:pt x="15000" y="84395"/>
                </a:lnTo>
                <a:lnTo>
                  <a:pt x="15000" y="84395"/>
                </a:lnTo>
                <a:lnTo>
                  <a:pt x="10000" y="84395"/>
                </a:lnTo>
                <a:lnTo>
                  <a:pt x="10000" y="84395"/>
                </a:lnTo>
                <a:lnTo>
                  <a:pt x="10000" y="87032"/>
                </a:lnTo>
                <a:lnTo>
                  <a:pt x="10000" y="87032"/>
                </a:lnTo>
                <a:lnTo>
                  <a:pt x="10000" y="87032"/>
                </a:lnTo>
                <a:lnTo>
                  <a:pt x="10000" y="84395"/>
                </a:lnTo>
                <a:lnTo>
                  <a:pt x="10000" y="84395"/>
                </a:lnTo>
                <a:lnTo>
                  <a:pt x="10000" y="84395"/>
                </a:lnTo>
                <a:lnTo>
                  <a:pt x="10000" y="84395"/>
                </a:lnTo>
                <a:lnTo>
                  <a:pt x="10000" y="81758"/>
                </a:lnTo>
                <a:lnTo>
                  <a:pt x="10000" y="81758"/>
                </a:lnTo>
                <a:lnTo>
                  <a:pt x="10000" y="81758"/>
                </a:lnTo>
                <a:lnTo>
                  <a:pt x="10000" y="81758"/>
                </a:lnTo>
                <a:lnTo>
                  <a:pt x="5000" y="81758"/>
                </a:lnTo>
                <a:lnTo>
                  <a:pt x="5000" y="79120"/>
                </a:lnTo>
                <a:lnTo>
                  <a:pt x="5000" y="79120"/>
                </a:lnTo>
                <a:lnTo>
                  <a:pt x="5000" y="79120"/>
                </a:lnTo>
                <a:lnTo>
                  <a:pt x="5000" y="79120"/>
                </a:lnTo>
                <a:lnTo>
                  <a:pt x="0" y="79120"/>
                </a:lnTo>
                <a:lnTo>
                  <a:pt x="0" y="79120"/>
                </a:lnTo>
                <a:lnTo>
                  <a:pt x="0" y="79120"/>
                </a:lnTo>
                <a:lnTo>
                  <a:pt x="0" y="79120"/>
                </a:lnTo>
                <a:lnTo>
                  <a:pt x="0" y="76483"/>
                </a:lnTo>
                <a:lnTo>
                  <a:pt x="0" y="76483"/>
                </a:lnTo>
                <a:lnTo>
                  <a:pt x="0" y="76483"/>
                </a:lnTo>
                <a:lnTo>
                  <a:pt x="0" y="76483"/>
                </a:lnTo>
                <a:lnTo>
                  <a:pt x="0" y="72527"/>
                </a:lnTo>
                <a:lnTo>
                  <a:pt x="0" y="72527"/>
                </a:lnTo>
                <a:lnTo>
                  <a:pt x="0" y="72527"/>
                </a:lnTo>
                <a:lnTo>
                  <a:pt x="0" y="69890"/>
                </a:lnTo>
                <a:lnTo>
                  <a:pt x="0" y="69890"/>
                </a:lnTo>
                <a:lnTo>
                  <a:pt x="5000" y="69890"/>
                </a:lnTo>
                <a:lnTo>
                  <a:pt x="5000" y="69890"/>
                </a:lnTo>
                <a:lnTo>
                  <a:pt x="5000" y="67252"/>
                </a:lnTo>
                <a:lnTo>
                  <a:pt x="5000" y="67252"/>
                </a:lnTo>
                <a:lnTo>
                  <a:pt x="5000" y="67252"/>
                </a:lnTo>
                <a:lnTo>
                  <a:pt x="5000" y="67252"/>
                </a:lnTo>
                <a:lnTo>
                  <a:pt x="5000" y="64615"/>
                </a:lnTo>
                <a:lnTo>
                  <a:pt x="5000" y="64615"/>
                </a:lnTo>
                <a:lnTo>
                  <a:pt x="5000" y="64615"/>
                </a:lnTo>
                <a:lnTo>
                  <a:pt x="5000" y="64615"/>
                </a:lnTo>
                <a:lnTo>
                  <a:pt x="5000" y="64615"/>
                </a:lnTo>
                <a:lnTo>
                  <a:pt x="5000" y="64615"/>
                </a:lnTo>
                <a:lnTo>
                  <a:pt x="5000" y="61978"/>
                </a:lnTo>
                <a:lnTo>
                  <a:pt x="5000" y="61978"/>
                </a:lnTo>
                <a:lnTo>
                  <a:pt x="10000" y="61978"/>
                </a:lnTo>
                <a:lnTo>
                  <a:pt x="10000" y="61978"/>
                </a:lnTo>
                <a:lnTo>
                  <a:pt x="10000" y="61978"/>
                </a:lnTo>
                <a:lnTo>
                  <a:pt x="10000" y="61978"/>
                </a:lnTo>
                <a:lnTo>
                  <a:pt x="10000" y="61978"/>
                </a:lnTo>
                <a:lnTo>
                  <a:pt x="10000" y="58021"/>
                </a:lnTo>
                <a:lnTo>
                  <a:pt x="10000" y="58021"/>
                </a:lnTo>
                <a:lnTo>
                  <a:pt x="10000" y="58021"/>
                </a:lnTo>
                <a:lnTo>
                  <a:pt x="15000" y="58021"/>
                </a:lnTo>
                <a:lnTo>
                  <a:pt x="15000" y="58021"/>
                </a:lnTo>
                <a:lnTo>
                  <a:pt x="15000" y="58021"/>
                </a:lnTo>
                <a:lnTo>
                  <a:pt x="15000" y="55384"/>
                </a:lnTo>
                <a:lnTo>
                  <a:pt x="15000" y="55384"/>
                </a:lnTo>
                <a:lnTo>
                  <a:pt x="15000" y="55384"/>
                </a:lnTo>
                <a:lnTo>
                  <a:pt x="15000" y="55384"/>
                </a:lnTo>
                <a:lnTo>
                  <a:pt x="15000" y="52747"/>
                </a:lnTo>
                <a:lnTo>
                  <a:pt x="15000" y="52747"/>
                </a:lnTo>
                <a:lnTo>
                  <a:pt x="15000" y="52747"/>
                </a:lnTo>
                <a:lnTo>
                  <a:pt x="15000" y="52747"/>
                </a:lnTo>
                <a:lnTo>
                  <a:pt x="22500" y="52747"/>
                </a:lnTo>
                <a:lnTo>
                  <a:pt x="22500" y="50109"/>
                </a:lnTo>
                <a:lnTo>
                  <a:pt x="22500" y="50109"/>
                </a:lnTo>
                <a:lnTo>
                  <a:pt x="22500" y="50109"/>
                </a:lnTo>
                <a:lnTo>
                  <a:pt x="22500" y="50109"/>
                </a:lnTo>
                <a:lnTo>
                  <a:pt x="22500" y="47472"/>
                </a:lnTo>
                <a:lnTo>
                  <a:pt x="22500" y="47472"/>
                </a:lnTo>
                <a:lnTo>
                  <a:pt x="22500" y="47472"/>
                </a:lnTo>
                <a:lnTo>
                  <a:pt x="22500" y="43516"/>
                </a:lnTo>
                <a:lnTo>
                  <a:pt x="22500" y="43516"/>
                </a:lnTo>
                <a:lnTo>
                  <a:pt x="22500" y="43516"/>
                </a:lnTo>
                <a:lnTo>
                  <a:pt x="22500" y="43516"/>
                </a:lnTo>
                <a:lnTo>
                  <a:pt x="22500" y="40879"/>
                </a:lnTo>
                <a:lnTo>
                  <a:pt x="22500" y="40879"/>
                </a:lnTo>
                <a:lnTo>
                  <a:pt x="22500" y="40879"/>
                </a:lnTo>
                <a:lnTo>
                  <a:pt x="22500" y="40879"/>
                </a:lnTo>
                <a:lnTo>
                  <a:pt x="22500" y="38241"/>
                </a:lnTo>
                <a:lnTo>
                  <a:pt x="22500" y="38241"/>
                </a:lnTo>
                <a:lnTo>
                  <a:pt x="27500" y="38241"/>
                </a:lnTo>
                <a:lnTo>
                  <a:pt x="27500" y="38241"/>
                </a:lnTo>
                <a:lnTo>
                  <a:pt x="27500" y="35604"/>
                </a:lnTo>
                <a:lnTo>
                  <a:pt x="27500" y="35604"/>
                </a:lnTo>
                <a:lnTo>
                  <a:pt x="27500" y="35604"/>
                </a:lnTo>
                <a:lnTo>
                  <a:pt x="27500" y="35604"/>
                </a:lnTo>
                <a:lnTo>
                  <a:pt x="27500" y="32967"/>
                </a:lnTo>
                <a:lnTo>
                  <a:pt x="27500" y="32967"/>
                </a:lnTo>
                <a:lnTo>
                  <a:pt x="27500" y="32967"/>
                </a:lnTo>
                <a:lnTo>
                  <a:pt x="27500" y="32967"/>
                </a:lnTo>
                <a:lnTo>
                  <a:pt x="27500" y="29010"/>
                </a:lnTo>
                <a:lnTo>
                  <a:pt x="27500" y="29010"/>
                </a:lnTo>
                <a:lnTo>
                  <a:pt x="27500" y="29010"/>
                </a:lnTo>
                <a:lnTo>
                  <a:pt x="27500" y="29010"/>
                </a:lnTo>
                <a:lnTo>
                  <a:pt x="27500" y="29010"/>
                </a:lnTo>
                <a:lnTo>
                  <a:pt x="27500" y="26373"/>
                </a:lnTo>
                <a:lnTo>
                  <a:pt x="27500" y="26373"/>
                </a:lnTo>
                <a:lnTo>
                  <a:pt x="27500" y="26373"/>
                </a:lnTo>
                <a:lnTo>
                  <a:pt x="27500" y="26373"/>
                </a:lnTo>
                <a:lnTo>
                  <a:pt x="27500" y="23736"/>
                </a:lnTo>
                <a:lnTo>
                  <a:pt x="27500" y="23736"/>
                </a:lnTo>
                <a:lnTo>
                  <a:pt x="27500" y="23736"/>
                </a:lnTo>
                <a:lnTo>
                  <a:pt x="27500" y="23736"/>
                </a:lnTo>
                <a:lnTo>
                  <a:pt x="27500" y="21098"/>
                </a:lnTo>
                <a:lnTo>
                  <a:pt x="27500" y="21098"/>
                </a:lnTo>
                <a:lnTo>
                  <a:pt x="27500" y="21098"/>
                </a:lnTo>
                <a:lnTo>
                  <a:pt x="27500" y="21098"/>
                </a:lnTo>
                <a:lnTo>
                  <a:pt x="27500" y="18461"/>
                </a:lnTo>
                <a:lnTo>
                  <a:pt x="27500" y="18461"/>
                </a:lnTo>
                <a:lnTo>
                  <a:pt x="27500" y="18461"/>
                </a:lnTo>
                <a:lnTo>
                  <a:pt x="27500" y="14505"/>
                </a:lnTo>
                <a:lnTo>
                  <a:pt x="27500" y="14505"/>
                </a:lnTo>
                <a:lnTo>
                  <a:pt x="22500" y="14505"/>
                </a:lnTo>
                <a:lnTo>
                  <a:pt x="22500" y="14505"/>
                </a:lnTo>
                <a:lnTo>
                  <a:pt x="22500" y="11868"/>
                </a:lnTo>
                <a:lnTo>
                  <a:pt x="22500" y="11868"/>
                </a:lnTo>
                <a:lnTo>
                  <a:pt x="22500" y="11868"/>
                </a:lnTo>
                <a:lnTo>
                  <a:pt x="22500" y="11868"/>
                </a:lnTo>
                <a:lnTo>
                  <a:pt x="22500" y="9230"/>
                </a:lnTo>
                <a:lnTo>
                  <a:pt x="22500" y="9230"/>
                </a:lnTo>
                <a:lnTo>
                  <a:pt x="22500" y="9230"/>
                </a:lnTo>
                <a:lnTo>
                  <a:pt x="22500" y="6593"/>
                </a:lnTo>
                <a:lnTo>
                  <a:pt x="22500" y="6593"/>
                </a:lnTo>
                <a:lnTo>
                  <a:pt x="22500" y="6593"/>
                </a:lnTo>
                <a:lnTo>
                  <a:pt x="27500" y="6593"/>
                </a:lnTo>
                <a:lnTo>
                  <a:pt x="27500" y="6593"/>
                </a:lnTo>
                <a:lnTo>
                  <a:pt x="27500" y="6593"/>
                </a:lnTo>
                <a:lnTo>
                  <a:pt x="27500" y="6593"/>
                </a:lnTo>
                <a:lnTo>
                  <a:pt x="27500" y="3956"/>
                </a:lnTo>
                <a:lnTo>
                  <a:pt x="27500" y="3956"/>
                </a:lnTo>
                <a:lnTo>
                  <a:pt x="27500" y="3956"/>
                </a:lnTo>
                <a:lnTo>
                  <a:pt x="32500" y="3956"/>
                </a:lnTo>
                <a:lnTo>
                  <a:pt x="32500" y="3956"/>
                </a:lnTo>
                <a:lnTo>
                  <a:pt x="32500" y="3956"/>
                </a:lnTo>
                <a:lnTo>
                  <a:pt x="32500" y="3956"/>
                </a:lnTo>
                <a:lnTo>
                  <a:pt x="37500" y="3956"/>
                </a:lnTo>
                <a:lnTo>
                  <a:pt x="37500" y="3956"/>
                </a:lnTo>
                <a:lnTo>
                  <a:pt x="37500" y="3956"/>
                </a:lnTo>
                <a:lnTo>
                  <a:pt x="37500" y="3956"/>
                </a:lnTo>
                <a:lnTo>
                  <a:pt x="42500" y="3956"/>
                </a:lnTo>
                <a:lnTo>
                  <a:pt x="42500" y="3956"/>
                </a:lnTo>
                <a:lnTo>
                  <a:pt x="42500" y="0"/>
                </a:lnTo>
                <a:lnTo>
                  <a:pt x="42500" y="0"/>
                </a:lnTo>
                <a:lnTo>
                  <a:pt x="425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8" name="Shape 758"/>
          <p:cNvSpPr/>
          <p:nvPr/>
        </p:nvSpPr>
        <p:spPr>
          <a:xfrm>
            <a:off x="6522247" y="3187701"/>
            <a:ext cx="111919" cy="142875"/>
          </a:xfrm>
          <a:custGeom>
            <a:avLst/>
            <a:gdLst/>
            <a:ahLst/>
            <a:cxnLst/>
            <a:rect l="0" t="0" r="0" b="0"/>
            <a:pathLst>
              <a:path w="120000" h="120000" extrusionOk="0">
                <a:moveTo>
                  <a:pt x="63829" y="85333"/>
                </a:moveTo>
                <a:lnTo>
                  <a:pt x="61276" y="85333"/>
                </a:lnTo>
                <a:lnTo>
                  <a:pt x="61276" y="85333"/>
                </a:lnTo>
                <a:lnTo>
                  <a:pt x="61276" y="85333"/>
                </a:lnTo>
                <a:lnTo>
                  <a:pt x="61276" y="85333"/>
                </a:lnTo>
                <a:lnTo>
                  <a:pt x="61276" y="85333"/>
                </a:lnTo>
                <a:lnTo>
                  <a:pt x="63829" y="85333"/>
                </a:lnTo>
                <a:lnTo>
                  <a:pt x="63829" y="85333"/>
                </a:lnTo>
                <a:lnTo>
                  <a:pt x="63829" y="85333"/>
                </a:lnTo>
                <a:lnTo>
                  <a:pt x="63829" y="88000"/>
                </a:lnTo>
                <a:lnTo>
                  <a:pt x="63829" y="88000"/>
                </a:lnTo>
                <a:lnTo>
                  <a:pt x="63829" y="85333"/>
                </a:lnTo>
                <a:lnTo>
                  <a:pt x="67659" y="85333"/>
                </a:lnTo>
                <a:lnTo>
                  <a:pt x="67659" y="88000"/>
                </a:lnTo>
                <a:lnTo>
                  <a:pt x="67659" y="88000"/>
                </a:lnTo>
                <a:lnTo>
                  <a:pt x="67659" y="88000"/>
                </a:lnTo>
                <a:lnTo>
                  <a:pt x="67659" y="88000"/>
                </a:lnTo>
                <a:lnTo>
                  <a:pt x="67659" y="88000"/>
                </a:lnTo>
                <a:lnTo>
                  <a:pt x="70212" y="88000"/>
                </a:lnTo>
                <a:lnTo>
                  <a:pt x="70212" y="90666"/>
                </a:lnTo>
                <a:lnTo>
                  <a:pt x="70212" y="90666"/>
                </a:lnTo>
                <a:lnTo>
                  <a:pt x="70212" y="90666"/>
                </a:lnTo>
                <a:lnTo>
                  <a:pt x="70212" y="90666"/>
                </a:lnTo>
                <a:lnTo>
                  <a:pt x="70212" y="90666"/>
                </a:lnTo>
                <a:lnTo>
                  <a:pt x="70212" y="90666"/>
                </a:lnTo>
                <a:lnTo>
                  <a:pt x="70212" y="94666"/>
                </a:lnTo>
                <a:lnTo>
                  <a:pt x="72765" y="94666"/>
                </a:lnTo>
                <a:lnTo>
                  <a:pt x="72765" y="94666"/>
                </a:lnTo>
                <a:lnTo>
                  <a:pt x="72765" y="94666"/>
                </a:lnTo>
                <a:lnTo>
                  <a:pt x="72765" y="94666"/>
                </a:lnTo>
                <a:lnTo>
                  <a:pt x="72765" y="94666"/>
                </a:lnTo>
                <a:lnTo>
                  <a:pt x="72765" y="94666"/>
                </a:lnTo>
                <a:lnTo>
                  <a:pt x="75319" y="94666"/>
                </a:lnTo>
                <a:lnTo>
                  <a:pt x="75319" y="97333"/>
                </a:lnTo>
                <a:lnTo>
                  <a:pt x="75319" y="97333"/>
                </a:lnTo>
                <a:lnTo>
                  <a:pt x="75319" y="97333"/>
                </a:lnTo>
                <a:lnTo>
                  <a:pt x="77872" y="97333"/>
                </a:lnTo>
                <a:lnTo>
                  <a:pt x="77872" y="97333"/>
                </a:lnTo>
                <a:lnTo>
                  <a:pt x="77872" y="97333"/>
                </a:lnTo>
                <a:lnTo>
                  <a:pt x="77872" y="97333"/>
                </a:lnTo>
                <a:lnTo>
                  <a:pt x="77872" y="100000"/>
                </a:lnTo>
                <a:lnTo>
                  <a:pt x="77872" y="100000"/>
                </a:lnTo>
                <a:lnTo>
                  <a:pt x="77872" y="100000"/>
                </a:lnTo>
                <a:lnTo>
                  <a:pt x="77872" y="100000"/>
                </a:lnTo>
                <a:lnTo>
                  <a:pt x="77872" y="102666"/>
                </a:lnTo>
                <a:lnTo>
                  <a:pt x="75319" y="102666"/>
                </a:lnTo>
                <a:lnTo>
                  <a:pt x="75319" y="102666"/>
                </a:lnTo>
                <a:lnTo>
                  <a:pt x="75319" y="102666"/>
                </a:lnTo>
                <a:lnTo>
                  <a:pt x="75319" y="102666"/>
                </a:lnTo>
                <a:lnTo>
                  <a:pt x="75319" y="105333"/>
                </a:lnTo>
                <a:lnTo>
                  <a:pt x="75319" y="105333"/>
                </a:lnTo>
                <a:lnTo>
                  <a:pt x="72765" y="105333"/>
                </a:lnTo>
                <a:lnTo>
                  <a:pt x="72765" y="105333"/>
                </a:lnTo>
                <a:lnTo>
                  <a:pt x="72765" y="105333"/>
                </a:lnTo>
                <a:lnTo>
                  <a:pt x="72765" y="105333"/>
                </a:lnTo>
                <a:lnTo>
                  <a:pt x="72765" y="105333"/>
                </a:lnTo>
                <a:lnTo>
                  <a:pt x="72765" y="105333"/>
                </a:lnTo>
                <a:lnTo>
                  <a:pt x="70212" y="105333"/>
                </a:lnTo>
                <a:lnTo>
                  <a:pt x="70212" y="105333"/>
                </a:lnTo>
                <a:lnTo>
                  <a:pt x="70212" y="105333"/>
                </a:lnTo>
                <a:lnTo>
                  <a:pt x="70212" y="105333"/>
                </a:lnTo>
                <a:lnTo>
                  <a:pt x="70212" y="105333"/>
                </a:lnTo>
                <a:lnTo>
                  <a:pt x="70212" y="105333"/>
                </a:lnTo>
                <a:lnTo>
                  <a:pt x="67659" y="105333"/>
                </a:lnTo>
                <a:lnTo>
                  <a:pt x="67659" y="105333"/>
                </a:lnTo>
                <a:lnTo>
                  <a:pt x="67659" y="105333"/>
                </a:lnTo>
                <a:lnTo>
                  <a:pt x="67659" y="105333"/>
                </a:lnTo>
                <a:lnTo>
                  <a:pt x="63829" y="105333"/>
                </a:lnTo>
                <a:lnTo>
                  <a:pt x="63829" y="105333"/>
                </a:lnTo>
                <a:lnTo>
                  <a:pt x="63829" y="105333"/>
                </a:lnTo>
                <a:lnTo>
                  <a:pt x="63829" y="105333"/>
                </a:lnTo>
                <a:lnTo>
                  <a:pt x="61276" y="105333"/>
                </a:lnTo>
                <a:lnTo>
                  <a:pt x="61276" y="105333"/>
                </a:lnTo>
                <a:lnTo>
                  <a:pt x="61276" y="105333"/>
                </a:lnTo>
                <a:lnTo>
                  <a:pt x="61276" y="105333"/>
                </a:lnTo>
                <a:lnTo>
                  <a:pt x="61276" y="105333"/>
                </a:lnTo>
                <a:lnTo>
                  <a:pt x="61276" y="105333"/>
                </a:lnTo>
                <a:lnTo>
                  <a:pt x="58723" y="105333"/>
                </a:lnTo>
                <a:lnTo>
                  <a:pt x="58723" y="105333"/>
                </a:lnTo>
                <a:lnTo>
                  <a:pt x="58723" y="105333"/>
                </a:lnTo>
                <a:lnTo>
                  <a:pt x="56170" y="105333"/>
                </a:lnTo>
                <a:lnTo>
                  <a:pt x="56170" y="105333"/>
                </a:lnTo>
                <a:lnTo>
                  <a:pt x="56170" y="105333"/>
                </a:lnTo>
                <a:lnTo>
                  <a:pt x="56170" y="105333"/>
                </a:lnTo>
                <a:lnTo>
                  <a:pt x="56170" y="105333"/>
                </a:lnTo>
                <a:lnTo>
                  <a:pt x="53617" y="105333"/>
                </a:lnTo>
                <a:lnTo>
                  <a:pt x="53617" y="109333"/>
                </a:lnTo>
                <a:lnTo>
                  <a:pt x="53617" y="109333"/>
                </a:lnTo>
                <a:lnTo>
                  <a:pt x="53617" y="109333"/>
                </a:lnTo>
                <a:lnTo>
                  <a:pt x="53617" y="109333"/>
                </a:lnTo>
                <a:lnTo>
                  <a:pt x="53617" y="109333"/>
                </a:lnTo>
                <a:lnTo>
                  <a:pt x="53617" y="109333"/>
                </a:lnTo>
                <a:lnTo>
                  <a:pt x="53617" y="109333"/>
                </a:lnTo>
                <a:lnTo>
                  <a:pt x="49787" y="109333"/>
                </a:lnTo>
                <a:lnTo>
                  <a:pt x="49787" y="112000"/>
                </a:lnTo>
                <a:lnTo>
                  <a:pt x="49787" y="112000"/>
                </a:lnTo>
                <a:lnTo>
                  <a:pt x="49787" y="112000"/>
                </a:lnTo>
                <a:lnTo>
                  <a:pt x="49787" y="112000"/>
                </a:lnTo>
                <a:lnTo>
                  <a:pt x="49787" y="112000"/>
                </a:lnTo>
                <a:lnTo>
                  <a:pt x="47234" y="112000"/>
                </a:lnTo>
                <a:lnTo>
                  <a:pt x="47234" y="114666"/>
                </a:lnTo>
                <a:lnTo>
                  <a:pt x="47234" y="114666"/>
                </a:lnTo>
                <a:lnTo>
                  <a:pt x="47234" y="114666"/>
                </a:lnTo>
                <a:lnTo>
                  <a:pt x="47234" y="114666"/>
                </a:lnTo>
                <a:lnTo>
                  <a:pt x="47234" y="114666"/>
                </a:lnTo>
                <a:lnTo>
                  <a:pt x="47234" y="114666"/>
                </a:lnTo>
                <a:lnTo>
                  <a:pt x="47234" y="117333"/>
                </a:lnTo>
                <a:lnTo>
                  <a:pt x="47234" y="117333"/>
                </a:lnTo>
                <a:lnTo>
                  <a:pt x="44680" y="117333"/>
                </a:lnTo>
                <a:lnTo>
                  <a:pt x="44680" y="117333"/>
                </a:lnTo>
                <a:lnTo>
                  <a:pt x="44680" y="117333"/>
                </a:lnTo>
                <a:lnTo>
                  <a:pt x="44680" y="117333"/>
                </a:lnTo>
                <a:lnTo>
                  <a:pt x="44680" y="117333"/>
                </a:lnTo>
                <a:lnTo>
                  <a:pt x="44680" y="117333"/>
                </a:lnTo>
                <a:lnTo>
                  <a:pt x="42127" y="117333"/>
                </a:lnTo>
                <a:lnTo>
                  <a:pt x="42127" y="117333"/>
                </a:lnTo>
                <a:lnTo>
                  <a:pt x="42127" y="117333"/>
                </a:lnTo>
                <a:lnTo>
                  <a:pt x="42127" y="117333"/>
                </a:lnTo>
                <a:lnTo>
                  <a:pt x="39574" y="117333"/>
                </a:lnTo>
                <a:lnTo>
                  <a:pt x="39574" y="117333"/>
                </a:lnTo>
                <a:lnTo>
                  <a:pt x="39574" y="117333"/>
                </a:lnTo>
                <a:lnTo>
                  <a:pt x="39574" y="117333"/>
                </a:lnTo>
                <a:lnTo>
                  <a:pt x="39574" y="117333"/>
                </a:lnTo>
                <a:lnTo>
                  <a:pt x="35744" y="117333"/>
                </a:lnTo>
                <a:lnTo>
                  <a:pt x="35744" y="117333"/>
                </a:lnTo>
                <a:lnTo>
                  <a:pt x="35744" y="120000"/>
                </a:lnTo>
                <a:lnTo>
                  <a:pt x="35744" y="120000"/>
                </a:lnTo>
                <a:lnTo>
                  <a:pt x="35744" y="120000"/>
                </a:lnTo>
                <a:lnTo>
                  <a:pt x="35744" y="117333"/>
                </a:lnTo>
                <a:lnTo>
                  <a:pt x="35744" y="117333"/>
                </a:lnTo>
                <a:lnTo>
                  <a:pt x="35744" y="117333"/>
                </a:lnTo>
                <a:lnTo>
                  <a:pt x="35744" y="117333"/>
                </a:lnTo>
                <a:lnTo>
                  <a:pt x="33191" y="117333"/>
                </a:lnTo>
                <a:lnTo>
                  <a:pt x="33191" y="117333"/>
                </a:lnTo>
                <a:lnTo>
                  <a:pt x="33191" y="117333"/>
                </a:lnTo>
                <a:lnTo>
                  <a:pt x="33191" y="117333"/>
                </a:lnTo>
                <a:lnTo>
                  <a:pt x="33191" y="117333"/>
                </a:lnTo>
                <a:lnTo>
                  <a:pt x="30638" y="117333"/>
                </a:lnTo>
                <a:lnTo>
                  <a:pt x="30638" y="117333"/>
                </a:lnTo>
                <a:lnTo>
                  <a:pt x="30638" y="117333"/>
                </a:lnTo>
                <a:lnTo>
                  <a:pt x="30638" y="114666"/>
                </a:lnTo>
                <a:lnTo>
                  <a:pt x="30638" y="114666"/>
                </a:lnTo>
                <a:lnTo>
                  <a:pt x="30638" y="114666"/>
                </a:lnTo>
                <a:lnTo>
                  <a:pt x="30638" y="114666"/>
                </a:lnTo>
                <a:lnTo>
                  <a:pt x="30638" y="114666"/>
                </a:lnTo>
                <a:lnTo>
                  <a:pt x="30638" y="114666"/>
                </a:lnTo>
                <a:lnTo>
                  <a:pt x="30638" y="114666"/>
                </a:lnTo>
                <a:lnTo>
                  <a:pt x="30638" y="114666"/>
                </a:lnTo>
                <a:lnTo>
                  <a:pt x="30638" y="117333"/>
                </a:lnTo>
                <a:lnTo>
                  <a:pt x="30638" y="117333"/>
                </a:lnTo>
                <a:lnTo>
                  <a:pt x="30638" y="117333"/>
                </a:lnTo>
                <a:lnTo>
                  <a:pt x="30638" y="117333"/>
                </a:lnTo>
                <a:lnTo>
                  <a:pt x="28085" y="117333"/>
                </a:lnTo>
                <a:lnTo>
                  <a:pt x="28085" y="117333"/>
                </a:lnTo>
                <a:lnTo>
                  <a:pt x="28085" y="114666"/>
                </a:lnTo>
                <a:lnTo>
                  <a:pt x="28085" y="114666"/>
                </a:lnTo>
                <a:lnTo>
                  <a:pt x="28085" y="117333"/>
                </a:lnTo>
                <a:lnTo>
                  <a:pt x="28085" y="117333"/>
                </a:lnTo>
                <a:lnTo>
                  <a:pt x="28085" y="117333"/>
                </a:lnTo>
                <a:lnTo>
                  <a:pt x="28085" y="117333"/>
                </a:lnTo>
                <a:lnTo>
                  <a:pt x="28085" y="117333"/>
                </a:lnTo>
                <a:lnTo>
                  <a:pt x="25531" y="117333"/>
                </a:lnTo>
                <a:lnTo>
                  <a:pt x="25531" y="117333"/>
                </a:lnTo>
                <a:lnTo>
                  <a:pt x="25531" y="120000"/>
                </a:lnTo>
                <a:lnTo>
                  <a:pt x="25531"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17333"/>
                </a:lnTo>
                <a:lnTo>
                  <a:pt x="19148" y="117333"/>
                </a:lnTo>
                <a:lnTo>
                  <a:pt x="16595" y="117333"/>
                </a:lnTo>
                <a:lnTo>
                  <a:pt x="16595" y="117333"/>
                </a:lnTo>
                <a:lnTo>
                  <a:pt x="16595" y="117333"/>
                </a:lnTo>
                <a:lnTo>
                  <a:pt x="16595" y="117333"/>
                </a:lnTo>
                <a:lnTo>
                  <a:pt x="16595" y="117333"/>
                </a:lnTo>
                <a:lnTo>
                  <a:pt x="16595" y="117333"/>
                </a:lnTo>
                <a:lnTo>
                  <a:pt x="16595" y="117333"/>
                </a:lnTo>
                <a:lnTo>
                  <a:pt x="14042" y="117333"/>
                </a:lnTo>
                <a:lnTo>
                  <a:pt x="14042" y="117333"/>
                </a:lnTo>
                <a:lnTo>
                  <a:pt x="16595" y="117333"/>
                </a:lnTo>
                <a:lnTo>
                  <a:pt x="16595" y="114666"/>
                </a:lnTo>
                <a:lnTo>
                  <a:pt x="14042" y="114666"/>
                </a:lnTo>
                <a:lnTo>
                  <a:pt x="14042" y="114666"/>
                </a:lnTo>
                <a:lnTo>
                  <a:pt x="14042" y="114666"/>
                </a:lnTo>
                <a:lnTo>
                  <a:pt x="14042" y="114666"/>
                </a:lnTo>
                <a:lnTo>
                  <a:pt x="14042" y="114666"/>
                </a:lnTo>
                <a:lnTo>
                  <a:pt x="16595" y="114666"/>
                </a:lnTo>
                <a:lnTo>
                  <a:pt x="16595" y="112000"/>
                </a:lnTo>
                <a:lnTo>
                  <a:pt x="16595" y="112000"/>
                </a:lnTo>
                <a:lnTo>
                  <a:pt x="16595" y="112000"/>
                </a:lnTo>
                <a:lnTo>
                  <a:pt x="16595" y="112000"/>
                </a:lnTo>
                <a:lnTo>
                  <a:pt x="16595" y="112000"/>
                </a:lnTo>
                <a:lnTo>
                  <a:pt x="16595" y="112000"/>
                </a:lnTo>
                <a:lnTo>
                  <a:pt x="14042" y="112000"/>
                </a:lnTo>
                <a:lnTo>
                  <a:pt x="14042" y="112000"/>
                </a:lnTo>
                <a:lnTo>
                  <a:pt x="14042" y="112000"/>
                </a:lnTo>
                <a:lnTo>
                  <a:pt x="14042" y="112000"/>
                </a:lnTo>
                <a:lnTo>
                  <a:pt x="14042" y="112000"/>
                </a:lnTo>
                <a:lnTo>
                  <a:pt x="11489" y="112000"/>
                </a:lnTo>
                <a:lnTo>
                  <a:pt x="11489" y="112000"/>
                </a:lnTo>
                <a:lnTo>
                  <a:pt x="11489" y="112000"/>
                </a:lnTo>
                <a:lnTo>
                  <a:pt x="7659" y="112000"/>
                </a:lnTo>
                <a:lnTo>
                  <a:pt x="7659" y="112000"/>
                </a:lnTo>
                <a:lnTo>
                  <a:pt x="7659" y="109333"/>
                </a:lnTo>
                <a:lnTo>
                  <a:pt x="7659" y="109333"/>
                </a:lnTo>
                <a:lnTo>
                  <a:pt x="7659" y="109333"/>
                </a:lnTo>
                <a:lnTo>
                  <a:pt x="11489" y="109333"/>
                </a:lnTo>
                <a:lnTo>
                  <a:pt x="11489" y="109333"/>
                </a:lnTo>
                <a:lnTo>
                  <a:pt x="11489" y="109333"/>
                </a:lnTo>
                <a:lnTo>
                  <a:pt x="11489" y="109333"/>
                </a:lnTo>
                <a:lnTo>
                  <a:pt x="14042" y="109333"/>
                </a:lnTo>
                <a:lnTo>
                  <a:pt x="14042" y="109333"/>
                </a:lnTo>
                <a:lnTo>
                  <a:pt x="14042" y="105333"/>
                </a:lnTo>
                <a:lnTo>
                  <a:pt x="14042" y="105333"/>
                </a:lnTo>
                <a:lnTo>
                  <a:pt x="14042" y="105333"/>
                </a:lnTo>
                <a:lnTo>
                  <a:pt x="14042" y="105333"/>
                </a:lnTo>
                <a:lnTo>
                  <a:pt x="14042" y="102666"/>
                </a:lnTo>
                <a:lnTo>
                  <a:pt x="14042" y="102666"/>
                </a:lnTo>
                <a:lnTo>
                  <a:pt x="14042" y="102666"/>
                </a:lnTo>
                <a:lnTo>
                  <a:pt x="14042" y="102666"/>
                </a:lnTo>
                <a:lnTo>
                  <a:pt x="14042" y="102666"/>
                </a:lnTo>
                <a:lnTo>
                  <a:pt x="14042" y="102666"/>
                </a:lnTo>
                <a:lnTo>
                  <a:pt x="11489" y="102666"/>
                </a:lnTo>
                <a:lnTo>
                  <a:pt x="11489" y="102666"/>
                </a:lnTo>
                <a:lnTo>
                  <a:pt x="11489" y="100000"/>
                </a:lnTo>
                <a:lnTo>
                  <a:pt x="11489" y="100000"/>
                </a:lnTo>
                <a:lnTo>
                  <a:pt x="11489" y="100000"/>
                </a:lnTo>
                <a:lnTo>
                  <a:pt x="14042" y="100000"/>
                </a:lnTo>
                <a:lnTo>
                  <a:pt x="14042" y="100000"/>
                </a:lnTo>
                <a:lnTo>
                  <a:pt x="14042" y="100000"/>
                </a:lnTo>
                <a:lnTo>
                  <a:pt x="14042" y="100000"/>
                </a:lnTo>
                <a:lnTo>
                  <a:pt x="14042" y="102666"/>
                </a:lnTo>
                <a:lnTo>
                  <a:pt x="14042" y="102666"/>
                </a:lnTo>
                <a:lnTo>
                  <a:pt x="14042" y="100000"/>
                </a:lnTo>
                <a:lnTo>
                  <a:pt x="14042" y="100000"/>
                </a:lnTo>
                <a:lnTo>
                  <a:pt x="14042" y="100000"/>
                </a:lnTo>
                <a:lnTo>
                  <a:pt x="14042" y="97333"/>
                </a:lnTo>
                <a:lnTo>
                  <a:pt x="14042" y="97333"/>
                </a:lnTo>
                <a:lnTo>
                  <a:pt x="16595" y="97333"/>
                </a:lnTo>
                <a:lnTo>
                  <a:pt x="16595" y="97333"/>
                </a:lnTo>
                <a:lnTo>
                  <a:pt x="16595" y="97333"/>
                </a:lnTo>
                <a:lnTo>
                  <a:pt x="16595" y="100000"/>
                </a:lnTo>
                <a:lnTo>
                  <a:pt x="16595" y="100000"/>
                </a:lnTo>
                <a:lnTo>
                  <a:pt x="16595" y="97333"/>
                </a:lnTo>
                <a:lnTo>
                  <a:pt x="16595" y="97333"/>
                </a:lnTo>
                <a:lnTo>
                  <a:pt x="16595" y="97333"/>
                </a:lnTo>
                <a:lnTo>
                  <a:pt x="19148" y="97333"/>
                </a:lnTo>
                <a:lnTo>
                  <a:pt x="19148" y="97333"/>
                </a:lnTo>
                <a:lnTo>
                  <a:pt x="19148" y="97333"/>
                </a:lnTo>
                <a:lnTo>
                  <a:pt x="19148" y="97333"/>
                </a:lnTo>
                <a:lnTo>
                  <a:pt x="19148" y="97333"/>
                </a:lnTo>
                <a:lnTo>
                  <a:pt x="19148" y="97333"/>
                </a:lnTo>
                <a:lnTo>
                  <a:pt x="16595" y="97333"/>
                </a:lnTo>
                <a:lnTo>
                  <a:pt x="16595" y="94666"/>
                </a:lnTo>
                <a:lnTo>
                  <a:pt x="16595" y="94666"/>
                </a:lnTo>
                <a:lnTo>
                  <a:pt x="16595" y="94666"/>
                </a:lnTo>
                <a:lnTo>
                  <a:pt x="16595" y="90666"/>
                </a:lnTo>
                <a:lnTo>
                  <a:pt x="19148" y="90666"/>
                </a:lnTo>
                <a:lnTo>
                  <a:pt x="19148" y="90666"/>
                </a:lnTo>
                <a:lnTo>
                  <a:pt x="19148" y="90666"/>
                </a:lnTo>
                <a:lnTo>
                  <a:pt x="19148" y="90666"/>
                </a:lnTo>
                <a:lnTo>
                  <a:pt x="19148" y="88000"/>
                </a:lnTo>
                <a:lnTo>
                  <a:pt x="19148" y="88000"/>
                </a:lnTo>
                <a:lnTo>
                  <a:pt x="19148" y="88000"/>
                </a:lnTo>
                <a:lnTo>
                  <a:pt x="19148" y="88000"/>
                </a:lnTo>
                <a:lnTo>
                  <a:pt x="19148" y="85333"/>
                </a:lnTo>
                <a:lnTo>
                  <a:pt x="21702" y="85333"/>
                </a:lnTo>
                <a:lnTo>
                  <a:pt x="21702" y="85333"/>
                </a:lnTo>
                <a:lnTo>
                  <a:pt x="21702" y="85333"/>
                </a:lnTo>
                <a:lnTo>
                  <a:pt x="21702" y="85333"/>
                </a:lnTo>
                <a:lnTo>
                  <a:pt x="21702" y="85333"/>
                </a:lnTo>
                <a:lnTo>
                  <a:pt x="21702" y="82666"/>
                </a:lnTo>
                <a:lnTo>
                  <a:pt x="21702" y="82666"/>
                </a:lnTo>
                <a:lnTo>
                  <a:pt x="21702" y="82666"/>
                </a:lnTo>
                <a:lnTo>
                  <a:pt x="21702" y="82666"/>
                </a:lnTo>
                <a:lnTo>
                  <a:pt x="21702" y="80000"/>
                </a:lnTo>
                <a:lnTo>
                  <a:pt x="21702" y="80000"/>
                </a:lnTo>
                <a:lnTo>
                  <a:pt x="21702" y="80000"/>
                </a:lnTo>
                <a:lnTo>
                  <a:pt x="21702" y="80000"/>
                </a:lnTo>
                <a:lnTo>
                  <a:pt x="19148" y="80000"/>
                </a:lnTo>
                <a:lnTo>
                  <a:pt x="19148" y="76000"/>
                </a:lnTo>
                <a:lnTo>
                  <a:pt x="19148" y="76000"/>
                </a:lnTo>
                <a:lnTo>
                  <a:pt x="19148" y="80000"/>
                </a:lnTo>
                <a:lnTo>
                  <a:pt x="19148" y="80000"/>
                </a:lnTo>
                <a:lnTo>
                  <a:pt x="16595" y="80000"/>
                </a:lnTo>
                <a:lnTo>
                  <a:pt x="16595" y="76000"/>
                </a:lnTo>
                <a:lnTo>
                  <a:pt x="16595" y="76000"/>
                </a:lnTo>
                <a:lnTo>
                  <a:pt x="16595" y="76000"/>
                </a:lnTo>
                <a:lnTo>
                  <a:pt x="16595" y="76000"/>
                </a:lnTo>
                <a:lnTo>
                  <a:pt x="16595" y="76000"/>
                </a:lnTo>
                <a:lnTo>
                  <a:pt x="16595" y="76000"/>
                </a:lnTo>
                <a:lnTo>
                  <a:pt x="14042" y="76000"/>
                </a:lnTo>
                <a:lnTo>
                  <a:pt x="14042" y="76000"/>
                </a:lnTo>
                <a:lnTo>
                  <a:pt x="14042" y="76000"/>
                </a:lnTo>
                <a:lnTo>
                  <a:pt x="14042" y="80000"/>
                </a:lnTo>
                <a:lnTo>
                  <a:pt x="14042" y="80000"/>
                </a:lnTo>
                <a:lnTo>
                  <a:pt x="14042" y="80000"/>
                </a:lnTo>
                <a:lnTo>
                  <a:pt x="14042" y="80000"/>
                </a:lnTo>
                <a:lnTo>
                  <a:pt x="14042" y="80000"/>
                </a:lnTo>
                <a:lnTo>
                  <a:pt x="11489" y="80000"/>
                </a:lnTo>
                <a:lnTo>
                  <a:pt x="11489" y="80000"/>
                </a:lnTo>
                <a:lnTo>
                  <a:pt x="11489" y="80000"/>
                </a:lnTo>
                <a:lnTo>
                  <a:pt x="11489" y="80000"/>
                </a:lnTo>
                <a:lnTo>
                  <a:pt x="11489" y="80000"/>
                </a:lnTo>
                <a:lnTo>
                  <a:pt x="11489" y="80000"/>
                </a:lnTo>
                <a:lnTo>
                  <a:pt x="11489" y="80000"/>
                </a:lnTo>
                <a:lnTo>
                  <a:pt x="7659" y="80000"/>
                </a:lnTo>
                <a:lnTo>
                  <a:pt x="7659" y="80000"/>
                </a:lnTo>
                <a:lnTo>
                  <a:pt x="7659" y="80000"/>
                </a:lnTo>
                <a:lnTo>
                  <a:pt x="7659" y="80000"/>
                </a:lnTo>
                <a:lnTo>
                  <a:pt x="7659" y="80000"/>
                </a:lnTo>
                <a:lnTo>
                  <a:pt x="7659" y="80000"/>
                </a:lnTo>
                <a:lnTo>
                  <a:pt x="7659" y="76000"/>
                </a:lnTo>
                <a:lnTo>
                  <a:pt x="7659" y="76000"/>
                </a:lnTo>
                <a:lnTo>
                  <a:pt x="7659" y="76000"/>
                </a:lnTo>
                <a:lnTo>
                  <a:pt x="7659" y="76000"/>
                </a:lnTo>
                <a:lnTo>
                  <a:pt x="7659" y="73333"/>
                </a:lnTo>
                <a:lnTo>
                  <a:pt x="7659" y="73333"/>
                </a:lnTo>
                <a:lnTo>
                  <a:pt x="7659" y="76000"/>
                </a:lnTo>
                <a:lnTo>
                  <a:pt x="5106" y="76000"/>
                </a:lnTo>
                <a:lnTo>
                  <a:pt x="5106" y="73333"/>
                </a:lnTo>
                <a:lnTo>
                  <a:pt x="5106" y="73333"/>
                </a:lnTo>
                <a:lnTo>
                  <a:pt x="7659" y="73333"/>
                </a:lnTo>
                <a:lnTo>
                  <a:pt x="7659" y="73333"/>
                </a:lnTo>
                <a:lnTo>
                  <a:pt x="5106" y="73333"/>
                </a:lnTo>
                <a:lnTo>
                  <a:pt x="5106" y="73333"/>
                </a:lnTo>
                <a:lnTo>
                  <a:pt x="5106" y="73333"/>
                </a:lnTo>
                <a:lnTo>
                  <a:pt x="5106" y="73333"/>
                </a:lnTo>
                <a:lnTo>
                  <a:pt x="5106" y="70666"/>
                </a:lnTo>
                <a:lnTo>
                  <a:pt x="2553" y="70666"/>
                </a:lnTo>
                <a:lnTo>
                  <a:pt x="2553" y="70666"/>
                </a:lnTo>
                <a:lnTo>
                  <a:pt x="2553" y="70666"/>
                </a:lnTo>
                <a:lnTo>
                  <a:pt x="2553" y="70666"/>
                </a:lnTo>
                <a:lnTo>
                  <a:pt x="2553" y="73333"/>
                </a:lnTo>
                <a:lnTo>
                  <a:pt x="2553" y="73333"/>
                </a:lnTo>
                <a:lnTo>
                  <a:pt x="2553" y="73333"/>
                </a:lnTo>
                <a:lnTo>
                  <a:pt x="0" y="73333"/>
                </a:lnTo>
                <a:lnTo>
                  <a:pt x="0" y="73333"/>
                </a:lnTo>
                <a:lnTo>
                  <a:pt x="0" y="73333"/>
                </a:lnTo>
                <a:lnTo>
                  <a:pt x="0" y="70666"/>
                </a:lnTo>
                <a:lnTo>
                  <a:pt x="0" y="70666"/>
                </a:lnTo>
                <a:lnTo>
                  <a:pt x="0" y="70666"/>
                </a:lnTo>
                <a:lnTo>
                  <a:pt x="2553" y="70666"/>
                </a:lnTo>
                <a:lnTo>
                  <a:pt x="2553" y="70666"/>
                </a:lnTo>
                <a:lnTo>
                  <a:pt x="2553" y="70666"/>
                </a:lnTo>
                <a:lnTo>
                  <a:pt x="2553" y="68000"/>
                </a:lnTo>
                <a:lnTo>
                  <a:pt x="2553" y="68000"/>
                </a:lnTo>
                <a:lnTo>
                  <a:pt x="2553" y="68000"/>
                </a:lnTo>
                <a:lnTo>
                  <a:pt x="5106" y="68000"/>
                </a:lnTo>
                <a:lnTo>
                  <a:pt x="5106" y="68000"/>
                </a:lnTo>
                <a:lnTo>
                  <a:pt x="2553" y="68000"/>
                </a:lnTo>
                <a:lnTo>
                  <a:pt x="2553" y="65333"/>
                </a:lnTo>
                <a:lnTo>
                  <a:pt x="5106" y="65333"/>
                </a:lnTo>
                <a:lnTo>
                  <a:pt x="5106" y="65333"/>
                </a:lnTo>
                <a:lnTo>
                  <a:pt x="5106" y="65333"/>
                </a:lnTo>
                <a:lnTo>
                  <a:pt x="5106" y="65333"/>
                </a:lnTo>
                <a:lnTo>
                  <a:pt x="5106" y="65333"/>
                </a:lnTo>
                <a:lnTo>
                  <a:pt x="5106" y="65333"/>
                </a:lnTo>
                <a:lnTo>
                  <a:pt x="5106" y="61333"/>
                </a:lnTo>
                <a:lnTo>
                  <a:pt x="7659" y="61333"/>
                </a:lnTo>
                <a:lnTo>
                  <a:pt x="7659" y="61333"/>
                </a:lnTo>
                <a:lnTo>
                  <a:pt x="7659" y="61333"/>
                </a:lnTo>
                <a:lnTo>
                  <a:pt x="7659" y="61333"/>
                </a:lnTo>
                <a:lnTo>
                  <a:pt x="7659" y="61333"/>
                </a:lnTo>
                <a:lnTo>
                  <a:pt x="7659" y="61333"/>
                </a:lnTo>
                <a:lnTo>
                  <a:pt x="11489" y="61333"/>
                </a:lnTo>
                <a:lnTo>
                  <a:pt x="11489" y="58666"/>
                </a:lnTo>
                <a:lnTo>
                  <a:pt x="11489" y="58666"/>
                </a:lnTo>
                <a:lnTo>
                  <a:pt x="11489" y="58666"/>
                </a:lnTo>
                <a:lnTo>
                  <a:pt x="11489" y="58666"/>
                </a:lnTo>
                <a:lnTo>
                  <a:pt x="11489" y="58666"/>
                </a:lnTo>
                <a:lnTo>
                  <a:pt x="14042" y="58666"/>
                </a:lnTo>
                <a:lnTo>
                  <a:pt x="14042" y="58666"/>
                </a:lnTo>
                <a:lnTo>
                  <a:pt x="14042" y="56000"/>
                </a:lnTo>
                <a:lnTo>
                  <a:pt x="14042" y="56000"/>
                </a:lnTo>
                <a:lnTo>
                  <a:pt x="14042" y="56000"/>
                </a:lnTo>
                <a:lnTo>
                  <a:pt x="16595" y="56000"/>
                </a:lnTo>
                <a:lnTo>
                  <a:pt x="16595" y="56000"/>
                </a:lnTo>
                <a:lnTo>
                  <a:pt x="16595" y="56000"/>
                </a:lnTo>
                <a:lnTo>
                  <a:pt x="16595" y="56000"/>
                </a:lnTo>
                <a:lnTo>
                  <a:pt x="16595" y="56000"/>
                </a:lnTo>
                <a:lnTo>
                  <a:pt x="16595" y="56000"/>
                </a:lnTo>
                <a:lnTo>
                  <a:pt x="16595" y="56000"/>
                </a:lnTo>
                <a:lnTo>
                  <a:pt x="16595" y="53333"/>
                </a:lnTo>
                <a:lnTo>
                  <a:pt x="16595" y="53333"/>
                </a:lnTo>
                <a:lnTo>
                  <a:pt x="19148" y="53333"/>
                </a:lnTo>
                <a:lnTo>
                  <a:pt x="19148" y="53333"/>
                </a:lnTo>
                <a:lnTo>
                  <a:pt x="19148" y="53333"/>
                </a:lnTo>
                <a:lnTo>
                  <a:pt x="19148" y="53333"/>
                </a:lnTo>
                <a:lnTo>
                  <a:pt x="21702" y="53333"/>
                </a:lnTo>
                <a:lnTo>
                  <a:pt x="21702" y="53333"/>
                </a:lnTo>
                <a:lnTo>
                  <a:pt x="21702" y="53333"/>
                </a:lnTo>
                <a:lnTo>
                  <a:pt x="21702" y="53333"/>
                </a:lnTo>
                <a:lnTo>
                  <a:pt x="21702" y="53333"/>
                </a:lnTo>
                <a:lnTo>
                  <a:pt x="25531" y="53333"/>
                </a:lnTo>
                <a:lnTo>
                  <a:pt x="25531" y="50666"/>
                </a:lnTo>
                <a:lnTo>
                  <a:pt x="25531" y="50666"/>
                </a:lnTo>
                <a:lnTo>
                  <a:pt x="25531" y="50666"/>
                </a:lnTo>
                <a:lnTo>
                  <a:pt x="25531" y="50666"/>
                </a:lnTo>
                <a:lnTo>
                  <a:pt x="28085" y="50666"/>
                </a:lnTo>
                <a:lnTo>
                  <a:pt x="28085" y="50666"/>
                </a:lnTo>
                <a:lnTo>
                  <a:pt x="28085" y="50666"/>
                </a:lnTo>
                <a:lnTo>
                  <a:pt x="28085" y="50666"/>
                </a:lnTo>
                <a:lnTo>
                  <a:pt x="28085" y="46666"/>
                </a:lnTo>
                <a:lnTo>
                  <a:pt x="28085" y="46666"/>
                </a:lnTo>
                <a:lnTo>
                  <a:pt x="28085" y="46666"/>
                </a:lnTo>
                <a:lnTo>
                  <a:pt x="30638" y="46666"/>
                </a:lnTo>
                <a:lnTo>
                  <a:pt x="30638" y="46666"/>
                </a:lnTo>
                <a:lnTo>
                  <a:pt x="30638" y="46666"/>
                </a:lnTo>
                <a:lnTo>
                  <a:pt x="30638" y="46666"/>
                </a:lnTo>
                <a:lnTo>
                  <a:pt x="33191" y="46666"/>
                </a:lnTo>
                <a:lnTo>
                  <a:pt x="33191" y="46666"/>
                </a:lnTo>
                <a:lnTo>
                  <a:pt x="33191" y="46666"/>
                </a:lnTo>
                <a:lnTo>
                  <a:pt x="33191" y="46666"/>
                </a:lnTo>
                <a:lnTo>
                  <a:pt x="35744" y="46666"/>
                </a:lnTo>
                <a:lnTo>
                  <a:pt x="35744" y="46666"/>
                </a:lnTo>
                <a:lnTo>
                  <a:pt x="35744" y="46666"/>
                </a:lnTo>
                <a:lnTo>
                  <a:pt x="35744" y="44000"/>
                </a:lnTo>
                <a:lnTo>
                  <a:pt x="35744" y="44000"/>
                </a:lnTo>
                <a:lnTo>
                  <a:pt x="35744" y="44000"/>
                </a:lnTo>
                <a:lnTo>
                  <a:pt x="35744" y="44000"/>
                </a:lnTo>
                <a:lnTo>
                  <a:pt x="35744" y="44000"/>
                </a:lnTo>
                <a:lnTo>
                  <a:pt x="35744" y="41333"/>
                </a:lnTo>
                <a:lnTo>
                  <a:pt x="39574" y="41333"/>
                </a:lnTo>
                <a:lnTo>
                  <a:pt x="39574" y="41333"/>
                </a:lnTo>
                <a:lnTo>
                  <a:pt x="39574" y="41333"/>
                </a:lnTo>
                <a:lnTo>
                  <a:pt x="39574" y="41333"/>
                </a:lnTo>
                <a:lnTo>
                  <a:pt x="39574" y="41333"/>
                </a:lnTo>
                <a:lnTo>
                  <a:pt x="39574" y="41333"/>
                </a:lnTo>
                <a:lnTo>
                  <a:pt x="39574" y="38666"/>
                </a:lnTo>
                <a:lnTo>
                  <a:pt x="42127" y="38666"/>
                </a:lnTo>
                <a:lnTo>
                  <a:pt x="42127" y="38666"/>
                </a:lnTo>
                <a:lnTo>
                  <a:pt x="42127" y="38666"/>
                </a:lnTo>
                <a:lnTo>
                  <a:pt x="42127" y="38666"/>
                </a:lnTo>
                <a:lnTo>
                  <a:pt x="42127" y="38666"/>
                </a:lnTo>
                <a:lnTo>
                  <a:pt x="42127" y="36000"/>
                </a:lnTo>
                <a:lnTo>
                  <a:pt x="44680" y="36000"/>
                </a:lnTo>
                <a:lnTo>
                  <a:pt x="44680" y="36000"/>
                </a:lnTo>
                <a:lnTo>
                  <a:pt x="44680" y="36000"/>
                </a:lnTo>
                <a:lnTo>
                  <a:pt x="44680" y="36000"/>
                </a:lnTo>
                <a:lnTo>
                  <a:pt x="44680" y="32000"/>
                </a:lnTo>
                <a:lnTo>
                  <a:pt x="44680" y="32000"/>
                </a:lnTo>
                <a:lnTo>
                  <a:pt x="44680" y="32000"/>
                </a:lnTo>
                <a:lnTo>
                  <a:pt x="44680" y="32000"/>
                </a:lnTo>
                <a:lnTo>
                  <a:pt x="44680" y="29333"/>
                </a:lnTo>
                <a:lnTo>
                  <a:pt x="44680" y="29333"/>
                </a:lnTo>
                <a:lnTo>
                  <a:pt x="44680" y="29333"/>
                </a:lnTo>
                <a:lnTo>
                  <a:pt x="47234" y="29333"/>
                </a:lnTo>
                <a:lnTo>
                  <a:pt x="47234" y="29333"/>
                </a:lnTo>
                <a:lnTo>
                  <a:pt x="47234" y="29333"/>
                </a:lnTo>
                <a:lnTo>
                  <a:pt x="47234" y="26666"/>
                </a:lnTo>
                <a:lnTo>
                  <a:pt x="47234" y="26666"/>
                </a:lnTo>
                <a:lnTo>
                  <a:pt x="47234" y="29333"/>
                </a:lnTo>
                <a:lnTo>
                  <a:pt x="47234" y="29333"/>
                </a:lnTo>
                <a:lnTo>
                  <a:pt x="47234" y="26666"/>
                </a:lnTo>
                <a:lnTo>
                  <a:pt x="49787" y="26666"/>
                </a:lnTo>
                <a:lnTo>
                  <a:pt x="49787" y="26666"/>
                </a:lnTo>
                <a:lnTo>
                  <a:pt x="49787" y="26666"/>
                </a:lnTo>
                <a:lnTo>
                  <a:pt x="49787" y="26666"/>
                </a:lnTo>
                <a:lnTo>
                  <a:pt x="53617" y="26666"/>
                </a:lnTo>
                <a:lnTo>
                  <a:pt x="53617" y="26666"/>
                </a:lnTo>
                <a:lnTo>
                  <a:pt x="53617" y="26666"/>
                </a:lnTo>
                <a:lnTo>
                  <a:pt x="53617" y="26666"/>
                </a:lnTo>
                <a:lnTo>
                  <a:pt x="53617" y="29333"/>
                </a:lnTo>
                <a:lnTo>
                  <a:pt x="53617" y="29333"/>
                </a:lnTo>
                <a:lnTo>
                  <a:pt x="53617" y="29333"/>
                </a:lnTo>
                <a:lnTo>
                  <a:pt x="53617" y="29333"/>
                </a:lnTo>
                <a:lnTo>
                  <a:pt x="56170" y="29333"/>
                </a:lnTo>
                <a:lnTo>
                  <a:pt x="56170" y="32000"/>
                </a:lnTo>
                <a:lnTo>
                  <a:pt x="56170" y="32000"/>
                </a:lnTo>
                <a:lnTo>
                  <a:pt x="56170" y="32000"/>
                </a:lnTo>
                <a:lnTo>
                  <a:pt x="56170" y="32000"/>
                </a:lnTo>
                <a:lnTo>
                  <a:pt x="56170" y="32000"/>
                </a:lnTo>
                <a:lnTo>
                  <a:pt x="56170" y="32000"/>
                </a:lnTo>
                <a:lnTo>
                  <a:pt x="58723" y="32000"/>
                </a:lnTo>
                <a:lnTo>
                  <a:pt x="58723" y="36000"/>
                </a:lnTo>
                <a:lnTo>
                  <a:pt x="58723" y="36000"/>
                </a:lnTo>
                <a:lnTo>
                  <a:pt x="58723" y="36000"/>
                </a:lnTo>
                <a:lnTo>
                  <a:pt x="61276" y="36000"/>
                </a:lnTo>
                <a:lnTo>
                  <a:pt x="61276" y="36000"/>
                </a:lnTo>
                <a:lnTo>
                  <a:pt x="61276" y="36000"/>
                </a:lnTo>
                <a:lnTo>
                  <a:pt x="61276" y="36000"/>
                </a:lnTo>
                <a:lnTo>
                  <a:pt x="63829" y="36000"/>
                </a:lnTo>
                <a:lnTo>
                  <a:pt x="63829" y="36000"/>
                </a:lnTo>
                <a:lnTo>
                  <a:pt x="63829" y="36000"/>
                </a:lnTo>
                <a:lnTo>
                  <a:pt x="63829" y="36000"/>
                </a:lnTo>
                <a:lnTo>
                  <a:pt x="63829" y="36000"/>
                </a:lnTo>
                <a:lnTo>
                  <a:pt x="67659" y="36000"/>
                </a:lnTo>
                <a:lnTo>
                  <a:pt x="67659" y="36000"/>
                </a:lnTo>
                <a:lnTo>
                  <a:pt x="67659" y="36000"/>
                </a:lnTo>
                <a:lnTo>
                  <a:pt x="70212" y="36000"/>
                </a:lnTo>
                <a:lnTo>
                  <a:pt x="70212" y="36000"/>
                </a:lnTo>
                <a:lnTo>
                  <a:pt x="70212" y="36000"/>
                </a:lnTo>
                <a:lnTo>
                  <a:pt x="70212" y="36000"/>
                </a:lnTo>
                <a:lnTo>
                  <a:pt x="70212" y="36000"/>
                </a:lnTo>
                <a:lnTo>
                  <a:pt x="70212" y="36000"/>
                </a:lnTo>
                <a:lnTo>
                  <a:pt x="72765" y="36000"/>
                </a:lnTo>
                <a:lnTo>
                  <a:pt x="72765" y="36000"/>
                </a:lnTo>
                <a:lnTo>
                  <a:pt x="72765" y="36000"/>
                </a:lnTo>
                <a:lnTo>
                  <a:pt x="72765" y="36000"/>
                </a:lnTo>
                <a:lnTo>
                  <a:pt x="72765" y="36000"/>
                </a:lnTo>
                <a:lnTo>
                  <a:pt x="72765" y="36000"/>
                </a:lnTo>
                <a:lnTo>
                  <a:pt x="75319" y="36000"/>
                </a:lnTo>
                <a:lnTo>
                  <a:pt x="75319" y="36000"/>
                </a:lnTo>
                <a:lnTo>
                  <a:pt x="75319" y="36000"/>
                </a:lnTo>
                <a:lnTo>
                  <a:pt x="75319" y="32000"/>
                </a:lnTo>
                <a:lnTo>
                  <a:pt x="75319" y="32000"/>
                </a:lnTo>
                <a:lnTo>
                  <a:pt x="75319" y="32000"/>
                </a:lnTo>
                <a:lnTo>
                  <a:pt x="75319" y="32000"/>
                </a:lnTo>
                <a:lnTo>
                  <a:pt x="75319" y="29333"/>
                </a:lnTo>
                <a:lnTo>
                  <a:pt x="75319" y="29333"/>
                </a:lnTo>
                <a:lnTo>
                  <a:pt x="75319" y="29333"/>
                </a:lnTo>
                <a:lnTo>
                  <a:pt x="75319" y="29333"/>
                </a:lnTo>
                <a:lnTo>
                  <a:pt x="75319" y="29333"/>
                </a:lnTo>
                <a:lnTo>
                  <a:pt x="72765" y="29333"/>
                </a:lnTo>
                <a:lnTo>
                  <a:pt x="72765" y="29333"/>
                </a:lnTo>
                <a:lnTo>
                  <a:pt x="72765" y="26666"/>
                </a:lnTo>
                <a:lnTo>
                  <a:pt x="72765" y="26666"/>
                </a:lnTo>
                <a:lnTo>
                  <a:pt x="72765" y="26666"/>
                </a:lnTo>
                <a:lnTo>
                  <a:pt x="72765" y="26666"/>
                </a:lnTo>
                <a:lnTo>
                  <a:pt x="72765" y="24000"/>
                </a:lnTo>
                <a:lnTo>
                  <a:pt x="72765" y="24000"/>
                </a:lnTo>
                <a:lnTo>
                  <a:pt x="72765" y="24000"/>
                </a:lnTo>
                <a:lnTo>
                  <a:pt x="72765" y="21333"/>
                </a:lnTo>
                <a:lnTo>
                  <a:pt x="72765" y="21333"/>
                </a:lnTo>
                <a:lnTo>
                  <a:pt x="72765" y="21333"/>
                </a:lnTo>
                <a:lnTo>
                  <a:pt x="75319" y="21333"/>
                </a:lnTo>
                <a:lnTo>
                  <a:pt x="75319" y="21333"/>
                </a:lnTo>
                <a:lnTo>
                  <a:pt x="75319" y="21333"/>
                </a:lnTo>
                <a:lnTo>
                  <a:pt x="75319" y="21333"/>
                </a:lnTo>
                <a:lnTo>
                  <a:pt x="77872" y="21333"/>
                </a:lnTo>
                <a:lnTo>
                  <a:pt x="77872" y="21333"/>
                </a:lnTo>
                <a:lnTo>
                  <a:pt x="77872" y="21333"/>
                </a:lnTo>
                <a:lnTo>
                  <a:pt x="77872" y="21333"/>
                </a:lnTo>
                <a:lnTo>
                  <a:pt x="77872" y="21333"/>
                </a:lnTo>
                <a:lnTo>
                  <a:pt x="81702" y="21333"/>
                </a:lnTo>
                <a:lnTo>
                  <a:pt x="81702" y="21333"/>
                </a:lnTo>
                <a:lnTo>
                  <a:pt x="81702" y="21333"/>
                </a:lnTo>
                <a:lnTo>
                  <a:pt x="81702" y="21333"/>
                </a:lnTo>
                <a:lnTo>
                  <a:pt x="81702" y="21333"/>
                </a:lnTo>
                <a:lnTo>
                  <a:pt x="84255" y="21333"/>
                </a:lnTo>
                <a:lnTo>
                  <a:pt x="84255" y="21333"/>
                </a:lnTo>
                <a:lnTo>
                  <a:pt x="84255" y="21333"/>
                </a:lnTo>
                <a:lnTo>
                  <a:pt x="84255" y="21333"/>
                </a:lnTo>
                <a:lnTo>
                  <a:pt x="84255" y="21333"/>
                </a:lnTo>
                <a:lnTo>
                  <a:pt x="86808" y="21333"/>
                </a:lnTo>
                <a:lnTo>
                  <a:pt x="86808" y="21333"/>
                </a:lnTo>
                <a:lnTo>
                  <a:pt x="86808" y="21333"/>
                </a:lnTo>
                <a:lnTo>
                  <a:pt x="86808" y="21333"/>
                </a:lnTo>
                <a:lnTo>
                  <a:pt x="86808" y="21333"/>
                </a:lnTo>
                <a:lnTo>
                  <a:pt x="89361" y="21333"/>
                </a:lnTo>
                <a:lnTo>
                  <a:pt x="89361" y="21333"/>
                </a:lnTo>
                <a:lnTo>
                  <a:pt x="89361" y="21333"/>
                </a:lnTo>
                <a:lnTo>
                  <a:pt x="89361" y="21333"/>
                </a:lnTo>
                <a:lnTo>
                  <a:pt x="89361" y="21333"/>
                </a:lnTo>
                <a:lnTo>
                  <a:pt x="89361" y="17333"/>
                </a:lnTo>
                <a:lnTo>
                  <a:pt x="89361" y="17333"/>
                </a:lnTo>
                <a:lnTo>
                  <a:pt x="91914" y="17333"/>
                </a:lnTo>
                <a:lnTo>
                  <a:pt x="91914" y="17333"/>
                </a:lnTo>
                <a:lnTo>
                  <a:pt x="91914" y="17333"/>
                </a:lnTo>
                <a:lnTo>
                  <a:pt x="91914" y="17333"/>
                </a:lnTo>
                <a:lnTo>
                  <a:pt x="91914" y="17333"/>
                </a:lnTo>
                <a:lnTo>
                  <a:pt x="91914" y="17333"/>
                </a:lnTo>
                <a:lnTo>
                  <a:pt x="91914" y="14666"/>
                </a:lnTo>
                <a:lnTo>
                  <a:pt x="95744" y="14666"/>
                </a:lnTo>
                <a:lnTo>
                  <a:pt x="95744" y="14666"/>
                </a:lnTo>
                <a:lnTo>
                  <a:pt x="95744" y="14666"/>
                </a:lnTo>
                <a:lnTo>
                  <a:pt x="95744" y="14666"/>
                </a:lnTo>
                <a:lnTo>
                  <a:pt x="95744" y="12000"/>
                </a:lnTo>
                <a:lnTo>
                  <a:pt x="95744" y="12000"/>
                </a:lnTo>
                <a:lnTo>
                  <a:pt x="95744" y="12000"/>
                </a:lnTo>
                <a:lnTo>
                  <a:pt x="95744" y="12000"/>
                </a:lnTo>
                <a:lnTo>
                  <a:pt x="98297" y="12000"/>
                </a:lnTo>
                <a:lnTo>
                  <a:pt x="98297" y="12000"/>
                </a:lnTo>
                <a:lnTo>
                  <a:pt x="98297" y="12000"/>
                </a:lnTo>
                <a:lnTo>
                  <a:pt x="98297" y="12000"/>
                </a:lnTo>
                <a:lnTo>
                  <a:pt x="98297" y="14666"/>
                </a:lnTo>
                <a:lnTo>
                  <a:pt x="98297" y="14666"/>
                </a:lnTo>
                <a:lnTo>
                  <a:pt x="100851" y="14666"/>
                </a:lnTo>
                <a:lnTo>
                  <a:pt x="100851" y="12000"/>
                </a:lnTo>
                <a:lnTo>
                  <a:pt x="100851" y="12000"/>
                </a:lnTo>
                <a:lnTo>
                  <a:pt x="100851" y="12000"/>
                </a:lnTo>
                <a:lnTo>
                  <a:pt x="100851" y="12000"/>
                </a:lnTo>
                <a:lnTo>
                  <a:pt x="100851" y="12000"/>
                </a:lnTo>
                <a:lnTo>
                  <a:pt x="103404" y="12000"/>
                </a:lnTo>
                <a:lnTo>
                  <a:pt x="103404" y="12000"/>
                </a:lnTo>
                <a:lnTo>
                  <a:pt x="103404" y="12000"/>
                </a:lnTo>
                <a:lnTo>
                  <a:pt x="103404" y="12000"/>
                </a:lnTo>
                <a:lnTo>
                  <a:pt x="103404" y="9333"/>
                </a:lnTo>
                <a:lnTo>
                  <a:pt x="103404" y="9333"/>
                </a:lnTo>
                <a:lnTo>
                  <a:pt x="103404" y="9333"/>
                </a:lnTo>
                <a:lnTo>
                  <a:pt x="103404" y="6666"/>
                </a:lnTo>
                <a:lnTo>
                  <a:pt x="103404" y="6666"/>
                </a:lnTo>
                <a:lnTo>
                  <a:pt x="103404" y="6666"/>
                </a:lnTo>
                <a:lnTo>
                  <a:pt x="103404" y="6666"/>
                </a:lnTo>
                <a:lnTo>
                  <a:pt x="103404" y="6666"/>
                </a:lnTo>
                <a:lnTo>
                  <a:pt x="103404" y="6666"/>
                </a:lnTo>
                <a:lnTo>
                  <a:pt x="103404" y="2666"/>
                </a:lnTo>
                <a:lnTo>
                  <a:pt x="103404" y="2666"/>
                </a:lnTo>
                <a:lnTo>
                  <a:pt x="103404" y="2666"/>
                </a:lnTo>
                <a:lnTo>
                  <a:pt x="103404" y="2666"/>
                </a:lnTo>
                <a:lnTo>
                  <a:pt x="103404" y="0"/>
                </a:lnTo>
                <a:lnTo>
                  <a:pt x="103404" y="0"/>
                </a:lnTo>
                <a:lnTo>
                  <a:pt x="105957" y="0"/>
                </a:lnTo>
                <a:lnTo>
                  <a:pt x="105957" y="0"/>
                </a:lnTo>
                <a:lnTo>
                  <a:pt x="105957" y="0"/>
                </a:lnTo>
                <a:lnTo>
                  <a:pt x="105957" y="0"/>
                </a:lnTo>
                <a:lnTo>
                  <a:pt x="105957" y="0"/>
                </a:lnTo>
                <a:lnTo>
                  <a:pt x="105957" y="0"/>
                </a:lnTo>
                <a:lnTo>
                  <a:pt x="109787" y="0"/>
                </a:lnTo>
                <a:lnTo>
                  <a:pt x="109787" y="0"/>
                </a:lnTo>
                <a:lnTo>
                  <a:pt x="109787" y="0"/>
                </a:lnTo>
                <a:lnTo>
                  <a:pt x="109787" y="0"/>
                </a:lnTo>
                <a:lnTo>
                  <a:pt x="109787" y="0"/>
                </a:lnTo>
                <a:lnTo>
                  <a:pt x="109787" y="0"/>
                </a:lnTo>
                <a:lnTo>
                  <a:pt x="112340" y="0"/>
                </a:lnTo>
                <a:lnTo>
                  <a:pt x="112340" y="0"/>
                </a:lnTo>
                <a:lnTo>
                  <a:pt x="112340" y="0"/>
                </a:lnTo>
                <a:lnTo>
                  <a:pt x="112340" y="2666"/>
                </a:lnTo>
                <a:lnTo>
                  <a:pt x="112340" y="2666"/>
                </a:lnTo>
                <a:lnTo>
                  <a:pt x="112340" y="2666"/>
                </a:lnTo>
                <a:lnTo>
                  <a:pt x="112340" y="6666"/>
                </a:lnTo>
                <a:lnTo>
                  <a:pt x="112340" y="6666"/>
                </a:lnTo>
                <a:lnTo>
                  <a:pt x="112340" y="6666"/>
                </a:lnTo>
                <a:lnTo>
                  <a:pt x="112340" y="6666"/>
                </a:lnTo>
                <a:lnTo>
                  <a:pt x="114893" y="6666"/>
                </a:lnTo>
                <a:lnTo>
                  <a:pt x="114893" y="9333"/>
                </a:lnTo>
                <a:lnTo>
                  <a:pt x="114893" y="9333"/>
                </a:lnTo>
                <a:lnTo>
                  <a:pt x="114893" y="9333"/>
                </a:lnTo>
                <a:lnTo>
                  <a:pt x="114893" y="9333"/>
                </a:lnTo>
                <a:lnTo>
                  <a:pt x="114893" y="9333"/>
                </a:lnTo>
                <a:lnTo>
                  <a:pt x="114893" y="9333"/>
                </a:lnTo>
                <a:lnTo>
                  <a:pt x="114893" y="9333"/>
                </a:lnTo>
                <a:lnTo>
                  <a:pt x="114893" y="9333"/>
                </a:lnTo>
                <a:lnTo>
                  <a:pt x="117446" y="9333"/>
                </a:lnTo>
                <a:lnTo>
                  <a:pt x="117446" y="9333"/>
                </a:lnTo>
                <a:lnTo>
                  <a:pt x="117446" y="9333"/>
                </a:lnTo>
                <a:lnTo>
                  <a:pt x="117446" y="9333"/>
                </a:lnTo>
                <a:lnTo>
                  <a:pt x="117446" y="12000"/>
                </a:lnTo>
                <a:lnTo>
                  <a:pt x="117446" y="12000"/>
                </a:lnTo>
                <a:lnTo>
                  <a:pt x="117446" y="12000"/>
                </a:lnTo>
                <a:lnTo>
                  <a:pt x="117446" y="12000"/>
                </a:lnTo>
                <a:lnTo>
                  <a:pt x="120000" y="12000"/>
                </a:lnTo>
                <a:lnTo>
                  <a:pt x="120000" y="12000"/>
                </a:lnTo>
                <a:lnTo>
                  <a:pt x="120000" y="14666"/>
                </a:lnTo>
                <a:lnTo>
                  <a:pt x="120000" y="14666"/>
                </a:lnTo>
                <a:lnTo>
                  <a:pt x="120000" y="14666"/>
                </a:lnTo>
                <a:lnTo>
                  <a:pt x="120000" y="17333"/>
                </a:lnTo>
                <a:lnTo>
                  <a:pt x="120000" y="17333"/>
                </a:lnTo>
                <a:lnTo>
                  <a:pt x="117446" y="17333"/>
                </a:lnTo>
                <a:lnTo>
                  <a:pt x="117446" y="14666"/>
                </a:lnTo>
                <a:lnTo>
                  <a:pt x="117446" y="14666"/>
                </a:lnTo>
                <a:lnTo>
                  <a:pt x="117446" y="14666"/>
                </a:lnTo>
                <a:lnTo>
                  <a:pt x="114893" y="14666"/>
                </a:lnTo>
                <a:lnTo>
                  <a:pt x="114893" y="14666"/>
                </a:lnTo>
                <a:lnTo>
                  <a:pt x="114893" y="17333"/>
                </a:lnTo>
                <a:lnTo>
                  <a:pt x="114893" y="17333"/>
                </a:lnTo>
                <a:lnTo>
                  <a:pt x="114893" y="17333"/>
                </a:lnTo>
                <a:lnTo>
                  <a:pt x="114893" y="17333"/>
                </a:lnTo>
                <a:lnTo>
                  <a:pt x="114893" y="17333"/>
                </a:lnTo>
                <a:lnTo>
                  <a:pt x="112340" y="17333"/>
                </a:lnTo>
                <a:lnTo>
                  <a:pt x="112340" y="17333"/>
                </a:lnTo>
                <a:lnTo>
                  <a:pt x="112340" y="17333"/>
                </a:lnTo>
                <a:lnTo>
                  <a:pt x="112340" y="17333"/>
                </a:lnTo>
                <a:lnTo>
                  <a:pt x="112340" y="21333"/>
                </a:lnTo>
                <a:lnTo>
                  <a:pt x="112340" y="21333"/>
                </a:lnTo>
                <a:lnTo>
                  <a:pt x="112340" y="21333"/>
                </a:lnTo>
                <a:lnTo>
                  <a:pt x="109787" y="21333"/>
                </a:lnTo>
                <a:lnTo>
                  <a:pt x="109787" y="21333"/>
                </a:lnTo>
                <a:lnTo>
                  <a:pt x="109787" y="21333"/>
                </a:lnTo>
                <a:lnTo>
                  <a:pt x="109787" y="21333"/>
                </a:lnTo>
                <a:lnTo>
                  <a:pt x="109787" y="24000"/>
                </a:lnTo>
                <a:lnTo>
                  <a:pt x="105957" y="24000"/>
                </a:lnTo>
                <a:lnTo>
                  <a:pt x="105957" y="24000"/>
                </a:lnTo>
                <a:lnTo>
                  <a:pt x="105957" y="24000"/>
                </a:lnTo>
                <a:lnTo>
                  <a:pt x="105957" y="24000"/>
                </a:lnTo>
                <a:lnTo>
                  <a:pt x="105957" y="24000"/>
                </a:lnTo>
                <a:lnTo>
                  <a:pt x="105957" y="26666"/>
                </a:lnTo>
                <a:lnTo>
                  <a:pt x="105957" y="26666"/>
                </a:lnTo>
                <a:lnTo>
                  <a:pt x="105957" y="26666"/>
                </a:lnTo>
                <a:lnTo>
                  <a:pt x="105957" y="26666"/>
                </a:lnTo>
                <a:lnTo>
                  <a:pt x="103404" y="26666"/>
                </a:lnTo>
                <a:lnTo>
                  <a:pt x="103404" y="26666"/>
                </a:lnTo>
                <a:lnTo>
                  <a:pt x="103404" y="29333"/>
                </a:lnTo>
                <a:lnTo>
                  <a:pt x="103404" y="29333"/>
                </a:lnTo>
                <a:lnTo>
                  <a:pt x="103404" y="29333"/>
                </a:lnTo>
                <a:lnTo>
                  <a:pt x="103404" y="29333"/>
                </a:lnTo>
                <a:lnTo>
                  <a:pt x="103404" y="29333"/>
                </a:lnTo>
                <a:lnTo>
                  <a:pt x="103404" y="32000"/>
                </a:lnTo>
                <a:lnTo>
                  <a:pt x="103404" y="32000"/>
                </a:lnTo>
                <a:lnTo>
                  <a:pt x="100851" y="32000"/>
                </a:lnTo>
                <a:lnTo>
                  <a:pt x="100851" y="32000"/>
                </a:lnTo>
                <a:lnTo>
                  <a:pt x="100851" y="36000"/>
                </a:lnTo>
                <a:lnTo>
                  <a:pt x="103404" y="36000"/>
                </a:lnTo>
                <a:lnTo>
                  <a:pt x="103404" y="36000"/>
                </a:lnTo>
                <a:lnTo>
                  <a:pt x="103404" y="36000"/>
                </a:lnTo>
                <a:lnTo>
                  <a:pt x="103404" y="36000"/>
                </a:lnTo>
                <a:lnTo>
                  <a:pt x="103404" y="36000"/>
                </a:lnTo>
                <a:lnTo>
                  <a:pt x="103404" y="36000"/>
                </a:lnTo>
                <a:lnTo>
                  <a:pt x="103404" y="38666"/>
                </a:lnTo>
                <a:lnTo>
                  <a:pt x="103404" y="38666"/>
                </a:lnTo>
                <a:lnTo>
                  <a:pt x="103404" y="38666"/>
                </a:lnTo>
                <a:lnTo>
                  <a:pt x="103404" y="38666"/>
                </a:lnTo>
                <a:lnTo>
                  <a:pt x="103404" y="38666"/>
                </a:lnTo>
                <a:lnTo>
                  <a:pt x="103404" y="41333"/>
                </a:lnTo>
                <a:lnTo>
                  <a:pt x="103404" y="41333"/>
                </a:lnTo>
                <a:lnTo>
                  <a:pt x="103404" y="41333"/>
                </a:lnTo>
                <a:lnTo>
                  <a:pt x="103404" y="44000"/>
                </a:lnTo>
                <a:lnTo>
                  <a:pt x="103404" y="44000"/>
                </a:lnTo>
                <a:lnTo>
                  <a:pt x="103404" y="44000"/>
                </a:lnTo>
                <a:lnTo>
                  <a:pt x="103404" y="46666"/>
                </a:lnTo>
                <a:lnTo>
                  <a:pt x="103404" y="46666"/>
                </a:lnTo>
                <a:lnTo>
                  <a:pt x="103404" y="46666"/>
                </a:lnTo>
                <a:lnTo>
                  <a:pt x="103404" y="46666"/>
                </a:lnTo>
                <a:lnTo>
                  <a:pt x="103404" y="46666"/>
                </a:lnTo>
                <a:lnTo>
                  <a:pt x="103404" y="46666"/>
                </a:lnTo>
                <a:lnTo>
                  <a:pt x="103404" y="50666"/>
                </a:lnTo>
                <a:lnTo>
                  <a:pt x="103404" y="50666"/>
                </a:lnTo>
                <a:lnTo>
                  <a:pt x="100851" y="50666"/>
                </a:lnTo>
                <a:lnTo>
                  <a:pt x="100851" y="50666"/>
                </a:lnTo>
                <a:lnTo>
                  <a:pt x="100851" y="46666"/>
                </a:lnTo>
                <a:lnTo>
                  <a:pt x="100851" y="46666"/>
                </a:lnTo>
                <a:lnTo>
                  <a:pt x="100851" y="50666"/>
                </a:lnTo>
                <a:lnTo>
                  <a:pt x="98297" y="50666"/>
                </a:lnTo>
                <a:lnTo>
                  <a:pt x="98297" y="50666"/>
                </a:lnTo>
                <a:lnTo>
                  <a:pt x="98297" y="50666"/>
                </a:lnTo>
                <a:lnTo>
                  <a:pt x="98297" y="50666"/>
                </a:lnTo>
                <a:lnTo>
                  <a:pt x="98297" y="50666"/>
                </a:lnTo>
                <a:lnTo>
                  <a:pt x="98297" y="50666"/>
                </a:lnTo>
                <a:lnTo>
                  <a:pt x="95744" y="50666"/>
                </a:lnTo>
                <a:lnTo>
                  <a:pt x="95744" y="50666"/>
                </a:lnTo>
                <a:lnTo>
                  <a:pt x="95744" y="53333"/>
                </a:lnTo>
                <a:lnTo>
                  <a:pt x="95744" y="53333"/>
                </a:lnTo>
                <a:lnTo>
                  <a:pt x="95744" y="53333"/>
                </a:lnTo>
                <a:lnTo>
                  <a:pt x="95744" y="53333"/>
                </a:lnTo>
                <a:lnTo>
                  <a:pt x="91914" y="53333"/>
                </a:lnTo>
                <a:lnTo>
                  <a:pt x="91914" y="53333"/>
                </a:lnTo>
                <a:lnTo>
                  <a:pt x="91914" y="56000"/>
                </a:lnTo>
                <a:lnTo>
                  <a:pt x="91914" y="56000"/>
                </a:lnTo>
                <a:lnTo>
                  <a:pt x="91914" y="56000"/>
                </a:lnTo>
                <a:lnTo>
                  <a:pt x="91914" y="56000"/>
                </a:lnTo>
                <a:lnTo>
                  <a:pt x="91914" y="56000"/>
                </a:lnTo>
                <a:lnTo>
                  <a:pt x="89361" y="56000"/>
                </a:lnTo>
                <a:lnTo>
                  <a:pt x="89361" y="56000"/>
                </a:lnTo>
                <a:lnTo>
                  <a:pt x="89361" y="56000"/>
                </a:lnTo>
                <a:lnTo>
                  <a:pt x="89361" y="58666"/>
                </a:lnTo>
                <a:lnTo>
                  <a:pt x="89361" y="58666"/>
                </a:lnTo>
                <a:lnTo>
                  <a:pt x="89361" y="58666"/>
                </a:lnTo>
                <a:lnTo>
                  <a:pt x="86808" y="58666"/>
                </a:lnTo>
                <a:lnTo>
                  <a:pt x="86808" y="58666"/>
                </a:lnTo>
                <a:lnTo>
                  <a:pt x="86808" y="58666"/>
                </a:lnTo>
                <a:lnTo>
                  <a:pt x="86808" y="58666"/>
                </a:lnTo>
                <a:lnTo>
                  <a:pt x="86808" y="58666"/>
                </a:lnTo>
                <a:lnTo>
                  <a:pt x="84255" y="58666"/>
                </a:lnTo>
                <a:lnTo>
                  <a:pt x="84255" y="58666"/>
                </a:lnTo>
                <a:lnTo>
                  <a:pt x="84255" y="61333"/>
                </a:lnTo>
                <a:lnTo>
                  <a:pt x="84255" y="61333"/>
                </a:lnTo>
                <a:lnTo>
                  <a:pt x="84255" y="61333"/>
                </a:lnTo>
                <a:lnTo>
                  <a:pt x="84255" y="61333"/>
                </a:lnTo>
                <a:lnTo>
                  <a:pt x="84255" y="61333"/>
                </a:lnTo>
                <a:lnTo>
                  <a:pt x="84255" y="61333"/>
                </a:lnTo>
                <a:lnTo>
                  <a:pt x="84255" y="65333"/>
                </a:lnTo>
                <a:lnTo>
                  <a:pt x="81702" y="65333"/>
                </a:lnTo>
                <a:lnTo>
                  <a:pt x="81702" y="65333"/>
                </a:lnTo>
                <a:lnTo>
                  <a:pt x="81702" y="65333"/>
                </a:lnTo>
                <a:lnTo>
                  <a:pt x="81702" y="65333"/>
                </a:lnTo>
                <a:lnTo>
                  <a:pt x="81702" y="65333"/>
                </a:lnTo>
                <a:lnTo>
                  <a:pt x="81702" y="65333"/>
                </a:lnTo>
                <a:lnTo>
                  <a:pt x="77872" y="65333"/>
                </a:lnTo>
                <a:lnTo>
                  <a:pt x="77872" y="65333"/>
                </a:lnTo>
                <a:lnTo>
                  <a:pt x="77872" y="65333"/>
                </a:lnTo>
                <a:lnTo>
                  <a:pt x="77872" y="68000"/>
                </a:lnTo>
                <a:lnTo>
                  <a:pt x="77872" y="68000"/>
                </a:lnTo>
                <a:lnTo>
                  <a:pt x="77872" y="68000"/>
                </a:lnTo>
                <a:lnTo>
                  <a:pt x="75319" y="68000"/>
                </a:lnTo>
                <a:lnTo>
                  <a:pt x="75319" y="68000"/>
                </a:lnTo>
                <a:lnTo>
                  <a:pt x="75319" y="68000"/>
                </a:lnTo>
                <a:lnTo>
                  <a:pt x="75319" y="68000"/>
                </a:lnTo>
                <a:lnTo>
                  <a:pt x="72765" y="68000"/>
                </a:lnTo>
                <a:lnTo>
                  <a:pt x="72765" y="68000"/>
                </a:lnTo>
                <a:lnTo>
                  <a:pt x="72765" y="68000"/>
                </a:lnTo>
                <a:lnTo>
                  <a:pt x="72765" y="68000"/>
                </a:lnTo>
                <a:lnTo>
                  <a:pt x="72765" y="68000"/>
                </a:lnTo>
                <a:lnTo>
                  <a:pt x="70212" y="68000"/>
                </a:lnTo>
                <a:lnTo>
                  <a:pt x="70212" y="68000"/>
                </a:lnTo>
                <a:lnTo>
                  <a:pt x="70212" y="68000"/>
                </a:lnTo>
                <a:lnTo>
                  <a:pt x="70212" y="68000"/>
                </a:lnTo>
                <a:lnTo>
                  <a:pt x="70212" y="70666"/>
                </a:lnTo>
                <a:lnTo>
                  <a:pt x="70212" y="70666"/>
                </a:lnTo>
                <a:lnTo>
                  <a:pt x="70212" y="70666"/>
                </a:lnTo>
                <a:lnTo>
                  <a:pt x="67659" y="70666"/>
                </a:lnTo>
                <a:lnTo>
                  <a:pt x="67659" y="70666"/>
                </a:lnTo>
                <a:lnTo>
                  <a:pt x="67659" y="70666"/>
                </a:lnTo>
                <a:lnTo>
                  <a:pt x="67659" y="70666"/>
                </a:lnTo>
                <a:lnTo>
                  <a:pt x="63829" y="70666"/>
                </a:lnTo>
                <a:lnTo>
                  <a:pt x="63829" y="73333"/>
                </a:lnTo>
                <a:lnTo>
                  <a:pt x="63829" y="73333"/>
                </a:lnTo>
                <a:lnTo>
                  <a:pt x="63829" y="73333"/>
                </a:lnTo>
                <a:lnTo>
                  <a:pt x="63829" y="73333"/>
                </a:lnTo>
                <a:lnTo>
                  <a:pt x="63829" y="73333"/>
                </a:lnTo>
                <a:lnTo>
                  <a:pt x="63829" y="73333"/>
                </a:lnTo>
                <a:lnTo>
                  <a:pt x="61276" y="73333"/>
                </a:lnTo>
                <a:lnTo>
                  <a:pt x="61276" y="73333"/>
                </a:lnTo>
                <a:lnTo>
                  <a:pt x="61276" y="76000"/>
                </a:lnTo>
                <a:lnTo>
                  <a:pt x="61276" y="76000"/>
                </a:lnTo>
                <a:lnTo>
                  <a:pt x="63829" y="76000"/>
                </a:lnTo>
                <a:lnTo>
                  <a:pt x="63829" y="76000"/>
                </a:lnTo>
                <a:lnTo>
                  <a:pt x="63829" y="76000"/>
                </a:lnTo>
                <a:lnTo>
                  <a:pt x="63829" y="76000"/>
                </a:lnTo>
                <a:lnTo>
                  <a:pt x="61276" y="76000"/>
                </a:lnTo>
                <a:lnTo>
                  <a:pt x="61276" y="80000"/>
                </a:lnTo>
                <a:lnTo>
                  <a:pt x="61276" y="80000"/>
                </a:lnTo>
                <a:lnTo>
                  <a:pt x="61276" y="80000"/>
                </a:lnTo>
                <a:lnTo>
                  <a:pt x="63829" y="80000"/>
                </a:lnTo>
                <a:lnTo>
                  <a:pt x="63829" y="82666"/>
                </a:lnTo>
                <a:lnTo>
                  <a:pt x="63829" y="82666"/>
                </a:lnTo>
                <a:lnTo>
                  <a:pt x="63829" y="82666"/>
                </a:lnTo>
                <a:lnTo>
                  <a:pt x="63829" y="8533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59" name="Shape 759"/>
          <p:cNvSpPr/>
          <p:nvPr/>
        </p:nvSpPr>
        <p:spPr>
          <a:xfrm>
            <a:off x="6522247" y="3187701"/>
            <a:ext cx="111919" cy="142875"/>
          </a:xfrm>
          <a:custGeom>
            <a:avLst/>
            <a:gdLst/>
            <a:ahLst/>
            <a:cxnLst/>
            <a:rect l="0" t="0" r="0" b="0"/>
            <a:pathLst>
              <a:path w="120000" h="120000" extrusionOk="0">
                <a:moveTo>
                  <a:pt x="63829" y="85333"/>
                </a:moveTo>
                <a:lnTo>
                  <a:pt x="61276" y="85333"/>
                </a:lnTo>
                <a:lnTo>
                  <a:pt x="61276" y="85333"/>
                </a:lnTo>
                <a:lnTo>
                  <a:pt x="61276" y="85333"/>
                </a:lnTo>
                <a:lnTo>
                  <a:pt x="61276" y="85333"/>
                </a:lnTo>
                <a:lnTo>
                  <a:pt x="61276" y="85333"/>
                </a:lnTo>
                <a:lnTo>
                  <a:pt x="63829" y="85333"/>
                </a:lnTo>
                <a:lnTo>
                  <a:pt x="63829" y="85333"/>
                </a:lnTo>
                <a:lnTo>
                  <a:pt x="63829" y="85333"/>
                </a:lnTo>
                <a:lnTo>
                  <a:pt x="63829" y="88000"/>
                </a:lnTo>
                <a:lnTo>
                  <a:pt x="63829" y="88000"/>
                </a:lnTo>
                <a:lnTo>
                  <a:pt x="63829" y="85333"/>
                </a:lnTo>
                <a:lnTo>
                  <a:pt x="67659" y="85333"/>
                </a:lnTo>
                <a:lnTo>
                  <a:pt x="67659" y="88000"/>
                </a:lnTo>
                <a:lnTo>
                  <a:pt x="67659" y="88000"/>
                </a:lnTo>
                <a:lnTo>
                  <a:pt x="67659" y="88000"/>
                </a:lnTo>
                <a:lnTo>
                  <a:pt x="67659" y="88000"/>
                </a:lnTo>
                <a:lnTo>
                  <a:pt x="67659" y="88000"/>
                </a:lnTo>
                <a:lnTo>
                  <a:pt x="70212" y="88000"/>
                </a:lnTo>
                <a:lnTo>
                  <a:pt x="70212" y="90666"/>
                </a:lnTo>
                <a:lnTo>
                  <a:pt x="70212" y="90666"/>
                </a:lnTo>
                <a:lnTo>
                  <a:pt x="70212" y="90666"/>
                </a:lnTo>
                <a:lnTo>
                  <a:pt x="70212" y="90666"/>
                </a:lnTo>
                <a:lnTo>
                  <a:pt x="70212" y="90666"/>
                </a:lnTo>
                <a:lnTo>
                  <a:pt x="70212" y="90666"/>
                </a:lnTo>
                <a:lnTo>
                  <a:pt x="70212" y="94666"/>
                </a:lnTo>
                <a:lnTo>
                  <a:pt x="72765" y="94666"/>
                </a:lnTo>
                <a:lnTo>
                  <a:pt x="72765" y="94666"/>
                </a:lnTo>
                <a:lnTo>
                  <a:pt x="72765" y="94666"/>
                </a:lnTo>
                <a:lnTo>
                  <a:pt x="72765" y="94666"/>
                </a:lnTo>
                <a:lnTo>
                  <a:pt x="72765" y="94666"/>
                </a:lnTo>
                <a:lnTo>
                  <a:pt x="72765" y="94666"/>
                </a:lnTo>
                <a:lnTo>
                  <a:pt x="75319" y="94666"/>
                </a:lnTo>
                <a:lnTo>
                  <a:pt x="75319" y="97333"/>
                </a:lnTo>
                <a:lnTo>
                  <a:pt x="75319" y="97333"/>
                </a:lnTo>
                <a:lnTo>
                  <a:pt x="75319" y="97333"/>
                </a:lnTo>
                <a:lnTo>
                  <a:pt x="77872" y="97333"/>
                </a:lnTo>
                <a:lnTo>
                  <a:pt x="77872" y="97333"/>
                </a:lnTo>
                <a:lnTo>
                  <a:pt x="77872" y="97333"/>
                </a:lnTo>
                <a:lnTo>
                  <a:pt x="77872" y="97333"/>
                </a:lnTo>
                <a:lnTo>
                  <a:pt x="77872" y="100000"/>
                </a:lnTo>
                <a:lnTo>
                  <a:pt x="77872" y="100000"/>
                </a:lnTo>
                <a:lnTo>
                  <a:pt x="77872" y="100000"/>
                </a:lnTo>
                <a:lnTo>
                  <a:pt x="77872" y="100000"/>
                </a:lnTo>
                <a:lnTo>
                  <a:pt x="77872" y="102666"/>
                </a:lnTo>
                <a:lnTo>
                  <a:pt x="75319" y="102666"/>
                </a:lnTo>
                <a:lnTo>
                  <a:pt x="75319" y="102666"/>
                </a:lnTo>
                <a:lnTo>
                  <a:pt x="75319" y="102666"/>
                </a:lnTo>
                <a:lnTo>
                  <a:pt x="75319" y="102666"/>
                </a:lnTo>
                <a:lnTo>
                  <a:pt x="75319" y="105333"/>
                </a:lnTo>
                <a:lnTo>
                  <a:pt x="75319" y="105333"/>
                </a:lnTo>
                <a:lnTo>
                  <a:pt x="72765" y="105333"/>
                </a:lnTo>
                <a:lnTo>
                  <a:pt x="72765" y="105333"/>
                </a:lnTo>
                <a:lnTo>
                  <a:pt x="72765" y="105333"/>
                </a:lnTo>
                <a:lnTo>
                  <a:pt x="72765" y="105333"/>
                </a:lnTo>
                <a:lnTo>
                  <a:pt x="72765" y="105333"/>
                </a:lnTo>
                <a:lnTo>
                  <a:pt x="72765" y="105333"/>
                </a:lnTo>
                <a:lnTo>
                  <a:pt x="70212" y="105333"/>
                </a:lnTo>
                <a:lnTo>
                  <a:pt x="70212" y="105333"/>
                </a:lnTo>
                <a:lnTo>
                  <a:pt x="70212" y="105333"/>
                </a:lnTo>
                <a:lnTo>
                  <a:pt x="70212" y="105333"/>
                </a:lnTo>
                <a:lnTo>
                  <a:pt x="70212" y="105333"/>
                </a:lnTo>
                <a:lnTo>
                  <a:pt x="70212" y="105333"/>
                </a:lnTo>
                <a:lnTo>
                  <a:pt x="67659" y="105333"/>
                </a:lnTo>
                <a:lnTo>
                  <a:pt x="67659" y="105333"/>
                </a:lnTo>
                <a:lnTo>
                  <a:pt x="67659" y="105333"/>
                </a:lnTo>
                <a:lnTo>
                  <a:pt x="67659" y="105333"/>
                </a:lnTo>
                <a:lnTo>
                  <a:pt x="63829" y="105333"/>
                </a:lnTo>
                <a:lnTo>
                  <a:pt x="63829" y="105333"/>
                </a:lnTo>
                <a:lnTo>
                  <a:pt x="63829" y="105333"/>
                </a:lnTo>
                <a:lnTo>
                  <a:pt x="63829" y="105333"/>
                </a:lnTo>
                <a:lnTo>
                  <a:pt x="61276" y="105333"/>
                </a:lnTo>
                <a:lnTo>
                  <a:pt x="61276" y="105333"/>
                </a:lnTo>
                <a:lnTo>
                  <a:pt x="61276" y="105333"/>
                </a:lnTo>
                <a:lnTo>
                  <a:pt x="61276" y="105333"/>
                </a:lnTo>
                <a:lnTo>
                  <a:pt x="61276" y="105333"/>
                </a:lnTo>
                <a:lnTo>
                  <a:pt x="61276" y="105333"/>
                </a:lnTo>
                <a:lnTo>
                  <a:pt x="58723" y="105333"/>
                </a:lnTo>
                <a:lnTo>
                  <a:pt x="58723" y="105333"/>
                </a:lnTo>
                <a:lnTo>
                  <a:pt x="58723" y="105333"/>
                </a:lnTo>
                <a:lnTo>
                  <a:pt x="56170" y="105333"/>
                </a:lnTo>
                <a:lnTo>
                  <a:pt x="56170" y="105333"/>
                </a:lnTo>
                <a:lnTo>
                  <a:pt x="56170" y="105333"/>
                </a:lnTo>
                <a:lnTo>
                  <a:pt x="56170" y="105333"/>
                </a:lnTo>
                <a:lnTo>
                  <a:pt x="56170" y="105333"/>
                </a:lnTo>
                <a:lnTo>
                  <a:pt x="53617" y="105333"/>
                </a:lnTo>
                <a:lnTo>
                  <a:pt x="53617" y="109333"/>
                </a:lnTo>
                <a:lnTo>
                  <a:pt x="53617" y="109333"/>
                </a:lnTo>
                <a:lnTo>
                  <a:pt x="53617" y="109333"/>
                </a:lnTo>
                <a:lnTo>
                  <a:pt x="53617" y="109333"/>
                </a:lnTo>
                <a:lnTo>
                  <a:pt x="53617" y="109333"/>
                </a:lnTo>
                <a:lnTo>
                  <a:pt x="53617" y="109333"/>
                </a:lnTo>
                <a:lnTo>
                  <a:pt x="53617" y="109333"/>
                </a:lnTo>
                <a:lnTo>
                  <a:pt x="49787" y="109333"/>
                </a:lnTo>
                <a:lnTo>
                  <a:pt x="49787" y="112000"/>
                </a:lnTo>
                <a:lnTo>
                  <a:pt x="49787" y="112000"/>
                </a:lnTo>
                <a:lnTo>
                  <a:pt x="49787" y="112000"/>
                </a:lnTo>
                <a:lnTo>
                  <a:pt x="49787" y="112000"/>
                </a:lnTo>
                <a:lnTo>
                  <a:pt x="49787" y="112000"/>
                </a:lnTo>
                <a:lnTo>
                  <a:pt x="47234" y="112000"/>
                </a:lnTo>
                <a:lnTo>
                  <a:pt x="47234" y="114666"/>
                </a:lnTo>
                <a:lnTo>
                  <a:pt x="47234" y="114666"/>
                </a:lnTo>
                <a:lnTo>
                  <a:pt x="47234" y="114666"/>
                </a:lnTo>
                <a:lnTo>
                  <a:pt x="47234" y="114666"/>
                </a:lnTo>
                <a:lnTo>
                  <a:pt x="47234" y="114666"/>
                </a:lnTo>
                <a:lnTo>
                  <a:pt x="47234" y="114666"/>
                </a:lnTo>
                <a:lnTo>
                  <a:pt x="47234" y="117333"/>
                </a:lnTo>
                <a:lnTo>
                  <a:pt x="47234" y="117333"/>
                </a:lnTo>
                <a:lnTo>
                  <a:pt x="44680" y="117333"/>
                </a:lnTo>
                <a:lnTo>
                  <a:pt x="44680" y="117333"/>
                </a:lnTo>
                <a:lnTo>
                  <a:pt x="44680" y="117333"/>
                </a:lnTo>
                <a:lnTo>
                  <a:pt x="44680" y="117333"/>
                </a:lnTo>
                <a:lnTo>
                  <a:pt x="44680" y="117333"/>
                </a:lnTo>
                <a:lnTo>
                  <a:pt x="44680" y="117333"/>
                </a:lnTo>
                <a:lnTo>
                  <a:pt x="42127" y="117333"/>
                </a:lnTo>
                <a:lnTo>
                  <a:pt x="42127" y="117333"/>
                </a:lnTo>
                <a:lnTo>
                  <a:pt x="42127" y="117333"/>
                </a:lnTo>
                <a:lnTo>
                  <a:pt x="42127" y="117333"/>
                </a:lnTo>
                <a:lnTo>
                  <a:pt x="39574" y="117333"/>
                </a:lnTo>
                <a:lnTo>
                  <a:pt x="39574" y="117333"/>
                </a:lnTo>
                <a:lnTo>
                  <a:pt x="39574" y="117333"/>
                </a:lnTo>
                <a:lnTo>
                  <a:pt x="39574" y="117333"/>
                </a:lnTo>
                <a:lnTo>
                  <a:pt x="39574" y="117333"/>
                </a:lnTo>
                <a:lnTo>
                  <a:pt x="35744" y="117333"/>
                </a:lnTo>
                <a:lnTo>
                  <a:pt x="35744" y="117333"/>
                </a:lnTo>
                <a:lnTo>
                  <a:pt x="35744" y="120000"/>
                </a:lnTo>
                <a:lnTo>
                  <a:pt x="35744" y="120000"/>
                </a:lnTo>
                <a:lnTo>
                  <a:pt x="35744" y="120000"/>
                </a:lnTo>
                <a:lnTo>
                  <a:pt x="35744" y="117333"/>
                </a:lnTo>
                <a:lnTo>
                  <a:pt x="35744" y="117333"/>
                </a:lnTo>
                <a:lnTo>
                  <a:pt x="35744" y="117333"/>
                </a:lnTo>
                <a:lnTo>
                  <a:pt x="35744" y="117333"/>
                </a:lnTo>
                <a:lnTo>
                  <a:pt x="33191" y="117333"/>
                </a:lnTo>
                <a:lnTo>
                  <a:pt x="33191" y="117333"/>
                </a:lnTo>
                <a:lnTo>
                  <a:pt x="33191" y="117333"/>
                </a:lnTo>
                <a:lnTo>
                  <a:pt x="33191" y="117333"/>
                </a:lnTo>
                <a:lnTo>
                  <a:pt x="33191" y="117333"/>
                </a:lnTo>
                <a:lnTo>
                  <a:pt x="30638" y="117333"/>
                </a:lnTo>
                <a:lnTo>
                  <a:pt x="30638" y="117333"/>
                </a:lnTo>
                <a:lnTo>
                  <a:pt x="30638" y="117333"/>
                </a:lnTo>
                <a:lnTo>
                  <a:pt x="30638" y="114666"/>
                </a:lnTo>
                <a:lnTo>
                  <a:pt x="30638" y="114666"/>
                </a:lnTo>
                <a:lnTo>
                  <a:pt x="30638" y="114666"/>
                </a:lnTo>
                <a:lnTo>
                  <a:pt x="30638" y="114666"/>
                </a:lnTo>
                <a:lnTo>
                  <a:pt x="30638" y="114666"/>
                </a:lnTo>
                <a:lnTo>
                  <a:pt x="30638" y="114666"/>
                </a:lnTo>
                <a:lnTo>
                  <a:pt x="30638" y="114666"/>
                </a:lnTo>
                <a:lnTo>
                  <a:pt x="30638" y="114666"/>
                </a:lnTo>
                <a:lnTo>
                  <a:pt x="30638" y="117333"/>
                </a:lnTo>
                <a:lnTo>
                  <a:pt x="30638" y="117333"/>
                </a:lnTo>
                <a:lnTo>
                  <a:pt x="30638" y="117333"/>
                </a:lnTo>
                <a:lnTo>
                  <a:pt x="30638" y="117333"/>
                </a:lnTo>
                <a:lnTo>
                  <a:pt x="28085" y="117333"/>
                </a:lnTo>
                <a:lnTo>
                  <a:pt x="28085" y="117333"/>
                </a:lnTo>
                <a:lnTo>
                  <a:pt x="28085" y="114666"/>
                </a:lnTo>
                <a:lnTo>
                  <a:pt x="28085" y="114666"/>
                </a:lnTo>
                <a:lnTo>
                  <a:pt x="28085" y="117333"/>
                </a:lnTo>
                <a:lnTo>
                  <a:pt x="28085" y="117333"/>
                </a:lnTo>
                <a:lnTo>
                  <a:pt x="28085" y="117333"/>
                </a:lnTo>
                <a:lnTo>
                  <a:pt x="28085" y="117333"/>
                </a:lnTo>
                <a:lnTo>
                  <a:pt x="28085" y="117333"/>
                </a:lnTo>
                <a:lnTo>
                  <a:pt x="25531" y="117333"/>
                </a:lnTo>
                <a:lnTo>
                  <a:pt x="25531" y="117333"/>
                </a:lnTo>
                <a:lnTo>
                  <a:pt x="25531" y="120000"/>
                </a:lnTo>
                <a:lnTo>
                  <a:pt x="25531" y="120000"/>
                </a:lnTo>
                <a:lnTo>
                  <a:pt x="21702" y="120000"/>
                </a:lnTo>
                <a:lnTo>
                  <a:pt x="21702" y="120000"/>
                </a:lnTo>
                <a:lnTo>
                  <a:pt x="21702" y="120000"/>
                </a:lnTo>
                <a:lnTo>
                  <a:pt x="21702" y="120000"/>
                </a:lnTo>
                <a:lnTo>
                  <a:pt x="21702" y="120000"/>
                </a:lnTo>
                <a:lnTo>
                  <a:pt x="19148" y="120000"/>
                </a:lnTo>
                <a:lnTo>
                  <a:pt x="19148" y="120000"/>
                </a:lnTo>
                <a:lnTo>
                  <a:pt x="19148" y="120000"/>
                </a:lnTo>
                <a:lnTo>
                  <a:pt x="19148" y="117333"/>
                </a:lnTo>
                <a:lnTo>
                  <a:pt x="19148" y="117333"/>
                </a:lnTo>
                <a:lnTo>
                  <a:pt x="16595" y="117333"/>
                </a:lnTo>
                <a:lnTo>
                  <a:pt x="16595" y="117333"/>
                </a:lnTo>
                <a:lnTo>
                  <a:pt x="16595" y="117333"/>
                </a:lnTo>
                <a:lnTo>
                  <a:pt x="16595" y="117333"/>
                </a:lnTo>
                <a:lnTo>
                  <a:pt x="16595" y="117333"/>
                </a:lnTo>
                <a:lnTo>
                  <a:pt x="16595" y="117333"/>
                </a:lnTo>
                <a:lnTo>
                  <a:pt x="16595" y="117333"/>
                </a:lnTo>
                <a:lnTo>
                  <a:pt x="14042" y="117333"/>
                </a:lnTo>
                <a:lnTo>
                  <a:pt x="14042" y="117333"/>
                </a:lnTo>
                <a:lnTo>
                  <a:pt x="16595" y="117333"/>
                </a:lnTo>
                <a:lnTo>
                  <a:pt x="16595" y="114666"/>
                </a:lnTo>
                <a:lnTo>
                  <a:pt x="14042" y="114666"/>
                </a:lnTo>
                <a:lnTo>
                  <a:pt x="14042" y="114666"/>
                </a:lnTo>
                <a:lnTo>
                  <a:pt x="14042" y="114666"/>
                </a:lnTo>
                <a:lnTo>
                  <a:pt x="14042" y="114666"/>
                </a:lnTo>
                <a:lnTo>
                  <a:pt x="14042" y="114666"/>
                </a:lnTo>
                <a:lnTo>
                  <a:pt x="16595" y="114666"/>
                </a:lnTo>
                <a:lnTo>
                  <a:pt x="16595" y="112000"/>
                </a:lnTo>
                <a:lnTo>
                  <a:pt x="16595" y="112000"/>
                </a:lnTo>
                <a:lnTo>
                  <a:pt x="16595" y="112000"/>
                </a:lnTo>
                <a:lnTo>
                  <a:pt x="16595" y="112000"/>
                </a:lnTo>
                <a:lnTo>
                  <a:pt x="16595" y="112000"/>
                </a:lnTo>
                <a:lnTo>
                  <a:pt x="16595" y="112000"/>
                </a:lnTo>
                <a:lnTo>
                  <a:pt x="14042" y="112000"/>
                </a:lnTo>
                <a:lnTo>
                  <a:pt x="14042" y="112000"/>
                </a:lnTo>
                <a:lnTo>
                  <a:pt x="14042" y="112000"/>
                </a:lnTo>
                <a:lnTo>
                  <a:pt x="14042" y="112000"/>
                </a:lnTo>
                <a:lnTo>
                  <a:pt x="14042" y="112000"/>
                </a:lnTo>
                <a:lnTo>
                  <a:pt x="11489" y="112000"/>
                </a:lnTo>
                <a:lnTo>
                  <a:pt x="11489" y="112000"/>
                </a:lnTo>
                <a:lnTo>
                  <a:pt x="11489" y="112000"/>
                </a:lnTo>
                <a:lnTo>
                  <a:pt x="7659" y="112000"/>
                </a:lnTo>
                <a:lnTo>
                  <a:pt x="7659" y="112000"/>
                </a:lnTo>
                <a:lnTo>
                  <a:pt x="7659" y="109333"/>
                </a:lnTo>
                <a:lnTo>
                  <a:pt x="7659" y="109333"/>
                </a:lnTo>
                <a:lnTo>
                  <a:pt x="7659" y="109333"/>
                </a:lnTo>
                <a:lnTo>
                  <a:pt x="11489" y="109333"/>
                </a:lnTo>
                <a:lnTo>
                  <a:pt x="11489" y="109333"/>
                </a:lnTo>
                <a:lnTo>
                  <a:pt x="11489" y="109333"/>
                </a:lnTo>
                <a:lnTo>
                  <a:pt x="11489" y="109333"/>
                </a:lnTo>
                <a:lnTo>
                  <a:pt x="14042" y="109333"/>
                </a:lnTo>
                <a:lnTo>
                  <a:pt x="14042" y="109333"/>
                </a:lnTo>
                <a:lnTo>
                  <a:pt x="14042" y="105333"/>
                </a:lnTo>
                <a:lnTo>
                  <a:pt x="14042" y="105333"/>
                </a:lnTo>
                <a:lnTo>
                  <a:pt x="14042" y="105333"/>
                </a:lnTo>
                <a:lnTo>
                  <a:pt x="14042" y="105333"/>
                </a:lnTo>
                <a:lnTo>
                  <a:pt x="14042" y="102666"/>
                </a:lnTo>
                <a:lnTo>
                  <a:pt x="14042" y="102666"/>
                </a:lnTo>
                <a:lnTo>
                  <a:pt x="14042" y="102666"/>
                </a:lnTo>
                <a:lnTo>
                  <a:pt x="14042" y="102666"/>
                </a:lnTo>
                <a:lnTo>
                  <a:pt x="14042" y="102666"/>
                </a:lnTo>
                <a:lnTo>
                  <a:pt x="14042" y="102666"/>
                </a:lnTo>
                <a:lnTo>
                  <a:pt x="11489" y="102666"/>
                </a:lnTo>
                <a:lnTo>
                  <a:pt x="11489" y="102666"/>
                </a:lnTo>
                <a:lnTo>
                  <a:pt x="11489" y="100000"/>
                </a:lnTo>
                <a:lnTo>
                  <a:pt x="11489" y="100000"/>
                </a:lnTo>
                <a:lnTo>
                  <a:pt x="11489" y="100000"/>
                </a:lnTo>
                <a:lnTo>
                  <a:pt x="14042" y="100000"/>
                </a:lnTo>
                <a:lnTo>
                  <a:pt x="14042" y="100000"/>
                </a:lnTo>
                <a:lnTo>
                  <a:pt x="14042" y="100000"/>
                </a:lnTo>
                <a:lnTo>
                  <a:pt x="14042" y="100000"/>
                </a:lnTo>
                <a:lnTo>
                  <a:pt x="14042" y="102666"/>
                </a:lnTo>
                <a:lnTo>
                  <a:pt x="14042" y="102666"/>
                </a:lnTo>
                <a:lnTo>
                  <a:pt x="14042" y="100000"/>
                </a:lnTo>
                <a:lnTo>
                  <a:pt x="14042" y="100000"/>
                </a:lnTo>
                <a:lnTo>
                  <a:pt x="14042" y="100000"/>
                </a:lnTo>
                <a:lnTo>
                  <a:pt x="14042" y="97333"/>
                </a:lnTo>
                <a:lnTo>
                  <a:pt x="14042" y="97333"/>
                </a:lnTo>
                <a:lnTo>
                  <a:pt x="16595" y="97333"/>
                </a:lnTo>
                <a:lnTo>
                  <a:pt x="16595" y="97333"/>
                </a:lnTo>
                <a:lnTo>
                  <a:pt x="16595" y="97333"/>
                </a:lnTo>
                <a:lnTo>
                  <a:pt x="16595" y="100000"/>
                </a:lnTo>
                <a:lnTo>
                  <a:pt x="16595" y="100000"/>
                </a:lnTo>
                <a:lnTo>
                  <a:pt x="16595" y="97333"/>
                </a:lnTo>
                <a:lnTo>
                  <a:pt x="16595" y="97333"/>
                </a:lnTo>
                <a:lnTo>
                  <a:pt x="16595" y="97333"/>
                </a:lnTo>
                <a:lnTo>
                  <a:pt x="19148" y="97333"/>
                </a:lnTo>
                <a:lnTo>
                  <a:pt x="19148" y="97333"/>
                </a:lnTo>
                <a:lnTo>
                  <a:pt x="19148" y="97333"/>
                </a:lnTo>
                <a:lnTo>
                  <a:pt x="19148" y="97333"/>
                </a:lnTo>
                <a:lnTo>
                  <a:pt x="19148" y="97333"/>
                </a:lnTo>
                <a:lnTo>
                  <a:pt x="19148" y="97333"/>
                </a:lnTo>
                <a:lnTo>
                  <a:pt x="16595" y="97333"/>
                </a:lnTo>
                <a:lnTo>
                  <a:pt x="16595" y="94666"/>
                </a:lnTo>
                <a:lnTo>
                  <a:pt x="16595" y="94666"/>
                </a:lnTo>
                <a:lnTo>
                  <a:pt x="16595" y="94666"/>
                </a:lnTo>
                <a:lnTo>
                  <a:pt x="16595" y="90666"/>
                </a:lnTo>
                <a:lnTo>
                  <a:pt x="19148" y="90666"/>
                </a:lnTo>
                <a:lnTo>
                  <a:pt x="19148" y="90666"/>
                </a:lnTo>
                <a:lnTo>
                  <a:pt x="19148" y="90666"/>
                </a:lnTo>
                <a:lnTo>
                  <a:pt x="19148" y="90666"/>
                </a:lnTo>
                <a:lnTo>
                  <a:pt x="19148" y="88000"/>
                </a:lnTo>
                <a:lnTo>
                  <a:pt x="19148" y="88000"/>
                </a:lnTo>
                <a:lnTo>
                  <a:pt x="19148" y="88000"/>
                </a:lnTo>
                <a:lnTo>
                  <a:pt x="19148" y="88000"/>
                </a:lnTo>
                <a:lnTo>
                  <a:pt x="19148" y="85333"/>
                </a:lnTo>
                <a:lnTo>
                  <a:pt x="21702" y="85333"/>
                </a:lnTo>
                <a:lnTo>
                  <a:pt x="21702" y="85333"/>
                </a:lnTo>
                <a:lnTo>
                  <a:pt x="21702" y="85333"/>
                </a:lnTo>
                <a:lnTo>
                  <a:pt x="21702" y="85333"/>
                </a:lnTo>
                <a:lnTo>
                  <a:pt x="21702" y="85333"/>
                </a:lnTo>
                <a:lnTo>
                  <a:pt x="21702" y="82666"/>
                </a:lnTo>
                <a:lnTo>
                  <a:pt x="21702" y="82666"/>
                </a:lnTo>
                <a:lnTo>
                  <a:pt x="21702" y="82666"/>
                </a:lnTo>
                <a:lnTo>
                  <a:pt x="21702" y="82666"/>
                </a:lnTo>
                <a:lnTo>
                  <a:pt x="21702" y="80000"/>
                </a:lnTo>
                <a:lnTo>
                  <a:pt x="21702" y="80000"/>
                </a:lnTo>
                <a:lnTo>
                  <a:pt x="21702" y="80000"/>
                </a:lnTo>
                <a:lnTo>
                  <a:pt x="21702" y="80000"/>
                </a:lnTo>
                <a:lnTo>
                  <a:pt x="19148" y="80000"/>
                </a:lnTo>
                <a:lnTo>
                  <a:pt x="19148" y="76000"/>
                </a:lnTo>
                <a:lnTo>
                  <a:pt x="19148" y="76000"/>
                </a:lnTo>
                <a:lnTo>
                  <a:pt x="19148" y="80000"/>
                </a:lnTo>
                <a:lnTo>
                  <a:pt x="19148" y="80000"/>
                </a:lnTo>
                <a:lnTo>
                  <a:pt x="16595" y="80000"/>
                </a:lnTo>
                <a:lnTo>
                  <a:pt x="16595" y="76000"/>
                </a:lnTo>
                <a:lnTo>
                  <a:pt x="16595" y="76000"/>
                </a:lnTo>
                <a:lnTo>
                  <a:pt x="16595" y="76000"/>
                </a:lnTo>
                <a:lnTo>
                  <a:pt x="16595" y="76000"/>
                </a:lnTo>
                <a:lnTo>
                  <a:pt x="16595" y="76000"/>
                </a:lnTo>
                <a:lnTo>
                  <a:pt x="16595" y="76000"/>
                </a:lnTo>
                <a:lnTo>
                  <a:pt x="14042" y="76000"/>
                </a:lnTo>
                <a:lnTo>
                  <a:pt x="14042" y="76000"/>
                </a:lnTo>
                <a:lnTo>
                  <a:pt x="14042" y="76000"/>
                </a:lnTo>
                <a:lnTo>
                  <a:pt x="14042" y="80000"/>
                </a:lnTo>
                <a:lnTo>
                  <a:pt x="14042" y="80000"/>
                </a:lnTo>
                <a:lnTo>
                  <a:pt x="14042" y="80000"/>
                </a:lnTo>
                <a:lnTo>
                  <a:pt x="14042" y="80000"/>
                </a:lnTo>
                <a:lnTo>
                  <a:pt x="14042" y="80000"/>
                </a:lnTo>
                <a:lnTo>
                  <a:pt x="11489" y="80000"/>
                </a:lnTo>
                <a:lnTo>
                  <a:pt x="11489" y="80000"/>
                </a:lnTo>
                <a:lnTo>
                  <a:pt x="11489" y="80000"/>
                </a:lnTo>
                <a:lnTo>
                  <a:pt x="11489" y="80000"/>
                </a:lnTo>
                <a:lnTo>
                  <a:pt x="11489" y="80000"/>
                </a:lnTo>
                <a:lnTo>
                  <a:pt x="11489" y="80000"/>
                </a:lnTo>
                <a:lnTo>
                  <a:pt x="11489" y="80000"/>
                </a:lnTo>
                <a:lnTo>
                  <a:pt x="7659" y="80000"/>
                </a:lnTo>
                <a:lnTo>
                  <a:pt x="7659" y="80000"/>
                </a:lnTo>
                <a:lnTo>
                  <a:pt x="7659" y="80000"/>
                </a:lnTo>
                <a:lnTo>
                  <a:pt x="7659" y="80000"/>
                </a:lnTo>
                <a:lnTo>
                  <a:pt x="7659" y="80000"/>
                </a:lnTo>
                <a:lnTo>
                  <a:pt x="7659" y="80000"/>
                </a:lnTo>
                <a:lnTo>
                  <a:pt x="7659" y="76000"/>
                </a:lnTo>
                <a:lnTo>
                  <a:pt x="7659" y="76000"/>
                </a:lnTo>
                <a:lnTo>
                  <a:pt x="7659" y="76000"/>
                </a:lnTo>
                <a:lnTo>
                  <a:pt x="7659" y="76000"/>
                </a:lnTo>
                <a:lnTo>
                  <a:pt x="7659" y="73333"/>
                </a:lnTo>
                <a:lnTo>
                  <a:pt x="7659" y="73333"/>
                </a:lnTo>
                <a:lnTo>
                  <a:pt x="7659" y="76000"/>
                </a:lnTo>
                <a:lnTo>
                  <a:pt x="5106" y="76000"/>
                </a:lnTo>
                <a:lnTo>
                  <a:pt x="5106" y="73333"/>
                </a:lnTo>
                <a:lnTo>
                  <a:pt x="5106" y="73333"/>
                </a:lnTo>
                <a:lnTo>
                  <a:pt x="7659" y="73333"/>
                </a:lnTo>
                <a:lnTo>
                  <a:pt x="7659" y="73333"/>
                </a:lnTo>
                <a:lnTo>
                  <a:pt x="5106" y="73333"/>
                </a:lnTo>
                <a:lnTo>
                  <a:pt x="5106" y="73333"/>
                </a:lnTo>
                <a:lnTo>
                  <a:pt x="5106" y="73333"/>
                </a:lnTo>
                <a:lnTo>
                  <a:pt x="5106" y="73333"/>
                </a:lnTo>
                <a:lnTo>
                  <a:pt x="5106" y="70666"/>
                </a:lnTo>
                <a:lnTo>
                  <a:pt x="2553" y="70666"/>
                </a:lnTo>
                <a:lnTo>
                  <a:pt x="2553" y="70666"/>
                </a:lnTo>
                <a:lnTo>
                  <a:pt x="2553" y="70666"/>
                </a:lnTo>
                <a:lnTo>
                  <a:pt x="2553" y="70666"/>
                </a:lnTo>
                <a:lnTo>
                  <a:pt x="2553" y="73333"/>
                </a:lnTo>
                <a:lnTo>
                  <a:pt x="2553" y="73333"/>
                </a:lnTo>
                <a:lnTo>
                  <a:pt x="2553" y="73333"/>
                </a:lnTo>
                <a:lnTo>
                  <a:pt x="0" y="73333"/>
                </a:lnTo>
                <a:lnTo>
                  <a:pt x="0" y="73333"/>
                </a:lnTo>
                <a:lnTo>
                  <a:pt x="0" y="73333"/>
                </a:lnTo>
                <a:lnTo>
                  <a:pt x="0" y="70666"/>
                </a:lnTo>
                <a:lnTo>
                  <a:pt x="0" y="70666"/>
                </a:lnTo>
                <a:lnTo>
                  <a:pt x="0" y="70666"/>
                </a:lnTo>
                <a:lnTo>
                  <a:pt x="2553" y="70666"/>
                </a:lnTo>
                <a:lnTo>
                  <a:pt x="2553" y="70666"/>
                </a:lnTo>
                <a:lnTo>
                  <a:pt x="2553" y="70666"/>
                </a:lnTo>
                <a:lnTo>
                  <a:pt x="2553" y="68000"/>
                </a:lnTo>
                <a:lnTo>
                  <a:pt x="2553" y="68000"/>
                </a:lnTo>
                <a:lnTo>
                  <a:pt x="2553" y="68000"/>
                </a:lnTo>
                <a:lnTo>
                  <a:pt x="5106" y="68000"/>
                </a:lnTo>
                <a:lnTo>
                  <a:pt x="5106" y="68000"/>
                </a:lnTo>
                <a:lnTo>
                  <a:pt x="2553" y="68000"/>
                </a:lnTo>
                <a:lnTo>
                  <a:pt x="2553" y="65333"/>
                </a:lnTo>
                <a:lnTo>
                  <a:pt x="5106" y="65333"/>
                </a:lnTo>
                <a:lnTo>
                  <a:pt x="5106" y="65333"/>
                </a:lnTo>
                <a:lnTo>
                  <a:pt x="5106" y="65333"/>
                </a:lnTo>
                <a:lnTo>
                  <a:pt x="5106" y="65333"/>
                </a:lnTo>
                <a:lnTo>
                  <a:pt x="5106" y="65333"/>
                </a:lnTo>
                <a:lnTo>
                  <a:pt x="5106" y="65333"/>
                </a:lnTo>
                <a:lnTo>
                  <a:pt x="5106" y="61333"/>
                </a:lnTo>
                <a:lnTo>
                  <a:pt x="7659" y="61333"/>
                </a:lnTo>
                <a:lnTo>
                  <a:pt x="7659" y="61333"/>
                </a:lnTo>
                <a:lnTo>
                  <a:pt x="7659" y="61333"/>
                </a:lnTo>
                <a:lnTo>
                  <a:pt x="7659" y="61333"/>
                </a:lnTo>
                <a:lnTo>
                  <a:pt x="7659" y="61333"/>
                </a:lnTo>
                <a:lnTo>
                  <a:pt x="7659" y="61333"/>
                </a:lnTo>
                <a:lnTo>
                  <a:pt x="11489" y="61333"/>
                </a:lnTo>
                <a:lnTo>
                  <a:pt x="11489" y="58666"/>
                </a:lnTo>
                <a:lnTo>
                  <a:pt x="11489" y="58666"/>
                </a:lnTo>
                <a:lnTo>
                  <a:pt x="11489" y="58666"/>
                </a:lnTo>
                <a:lnTo>
                  <a:pt x="11489" y="58666"/>
                </a:lnTo>
                <a:lnTo>
                  <a:pt x="11489" y="58666"/>
                </a:lnTo>
                <a:lnTo>
                  <a:pt x="14042" y="58666"/>
                </a:lnTo>
                <a:lnTo>
                  <a:pt x="14042" y="58666"/>
                </a:lnTo>
                <a:lnTo>
                  <a:pt x="14042" y="56000"/>
                </a:lnTo>
                <a:lnTo>
                  <a:pt x="14042" y="56000"/>
                </a:lnTo>
                <a:lnTo>
                  <a:pt x="14042" y="56000"/>
                </a:lnTo>
                <a:lnTo>
                  <a:pt x="16595" y="56000"/>
                </a:lnTo>
                <a:lnTo>
                  <a:pt x="16595" y="56000"/>
                </a:lnTo>
                <a:lnTo>
                  <a:pt x="16595" y="56000"/>
                </a:lnTo>
                <a:lnTo>
                  <a:pt x="16595" y="56000"/>
                </a:lnTo>
                <a:lnTo>
                  <a:pt x="16595" y="56000"/>
                </a:lnTo>
                <a:lnTo>
                  <a:pt x="16595" y="56000"/>
                </a:lnTo>
                <a:lnTo>
                  <a:pt x="16595" y="56000"/>
                </a:lnTo>
                <a:lnTo>
                  <a:pt x="16595" y="53333"/>
                </a:lnTo>
                <a:lnTo>
                  <a:pt x="16595" y="53333"/>
                </a:lnTo>
                <a:lnTo>
                  <a:pt x="19148" y="53333"/>
                </a:lnTo>
                <a:lnTo>
                  <a:pt x="19148" y="53333"/>
                </a:lnTo>
                <a:lnTo>
                  <a:pt x="19148" y="53333"/>
                </a:lnTo>
                <a:lnTo>
                  <a:pt x="19148" y="53333"/>
                </a:lnTo>
                <a:lnTo>
                  <a:pt x="21702" y="53333"/>
                </a:lnTo>
                <a:lnTo>
                  <a:pt x="21702" y="53333"/>
                </a:lnTo>
                <a:lnTo>
                  <a:pt x="21702" y="53333"/>
                </a:lnTo>
                <a:lnTo>
                  <a:pt x="21702" y="53333"/>
                </a:lnTo>
                <a:lnTo>
                  <a:pt x="21702" y="53333"/>
                </a:lnTo>
                <a:lnTo>
                  <a:pt x="25531" y="53333"/>
                </a:lnTo>
                <a:lnTo>
                  <a:pt x="25531" y="50666"/>
                </a:lnTo>
                <a:lnTo>
                  <a:pt x="25531" y="50666"/>
                </a:lnTo>
                <a:lnTo>
                  <a:pt x="25531" y="50666"/>
                </a:lnTo>
                <a:lnTo>
                  <a:pt x="25531" y="50666"/>
                </a:lnTo>
                <a:lnTo>
                  <a:pt x="28085" y="50666"/>
                </a:lnTo>
                <a:lnTo>
                  <a:pt x="28085" y="50666"/>
                </a:lnTo>
                <a:lnTo>
                  <a:pt x="28085" y="50666"/>
                </a:lnTo>
                <a:lnTo>
                  <a:pt x="28085" y="50666"/>
                </a:lnTo>
                <a:lnTo>
                  <a:pt x="28085" y="46666"/>
                </a:lnTo>
                <a:lnTo>
                  <a:pt x="28085" y="46666"/>
                </a:lnTo>
                <a:lnTo>
                  <a:pt x="28085" y="46666"/>
                </a:lnTo>
                <a:lnTo>
                  <a:pt x="30638" y="46666"/>
                </a:lnTo>
                <a:lnTo>
                  <a:pt x="30638" y="46666"/>
                </a:lnTo>
                <a:lnTo>
                  <a:pt x="30638" y="46666"/>
                </a:lnTo>
                <a:lnTo>
                  <a:pt x="30638" y="46666"/>
                </a:lnTo>
                <a:lnTo>
                  <a:pt x="33191" y="46666"/>
                </a:lnTo>
                <a:lnTo>
                  <a:pt x="33191" y="46666"/>
                </a:lnTo>
                <a:lnTo>
                  <a:pt x="33191" y="46666"/>
                </a:lnTo>
                <a:lnTo>
                  <a:pt x="33191" y="46666"/>
                </a:lnTo>
                <a:lnTo>
                  <a:pt x="35744" y="46666"/>
                </a:lnTo>
                <a:lnTo>
                  <a:pt x="35744" y="46666"/>
                </a:lnTo>
                <a:lnTo>
                  <a:pt x="35744" y="46666"/>
                </a:lnTo>
                <a:lnTo>
                  <a:pt x="35744" y="44000"/>
                </a:lnTo>
                <a:lnTo>
                  <a:pt x="35744" y="44000"/>
                </a:lnTo>
                <a:lnTo>
                  <a:pt x="35744" y="44000"/>
                </a:lnTo>
                <a:lnTo>
                  <a:pt x="35744" y="44000"/>
                </a:lnTo>
                <a:lnTo>
                  <a:pt x="35744" y="44000"/>
                </a:lnTo>
                <a:lnTo>
                  <a:pt x="35744" y="41333"/>
                </a:lnTo>
                <a:lnTo>
                  <a:pt x="39574" y="41333"/>
                </a:lnTo>
                <a:lnTo>
                  <a:pt x="39574" y="41333"/>
                </a:lnTo>
                <a:lnTo>
                  <a:pt x="39574" y="41333"/>
                </a:lnTo>
                <a:lnTo>
                  <a:pt x="39574" y="41333"/>
                </a:lnTo>
                <a:lnTo>
                  <a:pt x="39574" y="41333"/>
                </a:lnTo>
                <a:lnTo>
                  <a:pt x="39574" y="41333"/>
                </a:lnTo>
                <a:lnTo>
                  <a:pt x="39574" y="38666"/>
                </a:lnTo>
                <a:lnTo>
                  <a:pt x="42127" y="38666"/>
                </a:lnTo>
                <a:lnTo>
                  <a:pt x="42127" y="38666"/>
                </a:lnTo>
                <a:lnTo>
                  <a:pt x="42127" y="38666"/>
                </a:lnTo>
                <a:lnTo>
                  <a:pt x="42127" y="38666"/>
                </a:lnTo>
                <a:lnTo>
                  <a:pt x="42127" y="38666"/>
                </a:lnTo>
                <a:lnTo>
                  <a:pt x="42127" y="36000"/>
                </a:lnTo>
                <a:lnTo>
                  <a:pt x="44680" y="36000"/>
                </a:lnTo>
                <a:lnTo>
                  <a:pt x="44680" y="36000"/>
                </a:lnTo>
                <a:lnTo>
                  <a:pt x="44680" y="36000"/>
                </a:lnTo>
                <a:lnTo>
                  <a:pt x="44680" y="36000"/>
                </a:lnTo>
                <a:lnTo>
                  <a:pt x="44680" y="32000"/>
                </a:lnTo>
                <a:lnTo>
                  <a:pt x="44680" y="32000"/>
                </a:lnTo>
                <a:lnTo>
                  <a:pt x="44680" y="32000"/>
                </a:lnTo>
                <a:lnTo>
                  <a:pt x="44680" y="32000"/>
                </a:lnTo>
                <a:lnTo>
                  <a:pt x="44680" y="29333"/>
                </a:lnTo>
                <a:lnTo>
                  <a:pt x="44680" y="29333"/>
                </a:lnTo>
                <a:lnTo>
                  <a:pt x="44680" y="29333"/>
                </a:lnTo>
                <a:lnTo>
                  <a:pt x="47234" y="29333"/>
                </a:lnTo>
                <a:lnTo>
                  <a:pt x="47234" y="29333"/>
                </a:lnTo>
                <a:lnTo>
                  <a:pt x="47234" y="29333"/>
                </a:lnTo>
                <a:lnTo>
                  <a:pt x="47234" y="26666"/>
                </a:lnTo>
                <a:lnTo>
                  <a:pt x="47234" y="26666"/>
                </a:lnTo>
                <a:lnTo>
                  <a:pt x="47234" y="29333"/>
                </a:lnTo>
                <a:lnTo>
                  <a:pt x="47234" y="29333"/>
                </a:lnTo>
                <a:lnTo>
                  <a:pt x="47234" y="26666"/>
                </a:lnTo>
                <a:lnTo>
                  <a:pt x="49787" y="26666"/>
                </a:lnTo>
                <a:lnTo>
                  <a:pt x="49787" y="26666"/>
                </a:lnTo>
                <a:lnTo>
                  <a:pt x="49787" y="26666"/>
                </a:lnTo>
                <a:lnTo>
                  <a:pt x="49787" y="26666"/>
                </a:lnTo>
                <a:lnTo>
                  <a:pt x="53617" y="26666"/>
                </a:lnTo>
                <a:lnTo>
                  <a:pt x="53617" y="26666"/>
                </a:lnTo>
                <a:lnTo>
                  <a:pt x="53617" y="26666"/>
                </a:lnTo>
                <a:lnTo>
                  <a:pt x="53617" y="26666"/>
                </a:lnTo>
                <a:lnTo>
                  <a:pt x="53617" y="29333"/>
                </a:lnTo>
                <a:lnTo>
                  <a:pt x="53617" y="29333"/>
                </a:lnTo>
                <a:lnTo>
                  <a:pt x="53617" y="29333"/>
                </a:lnTo>
                <a:lnTo>
                  <a:pt x="53617" y="29333"/>
                </a:lnTo>
                <a:lnTo>
                  <a:pt x="56170" y="29333"/>
                </a:lnTo>
                <a:lnTo>
                  <a:pt x="56170" y="32000"/>
                </a:lnTo>
                <a:lnTo>
                  <a:pt x="56170" y="32000"/>
                </a:lnTo>
                <a:lnTo>
                  <a:pt x="56170" y="32000"/>
                </a:lnTo>
                <a:lnTo>
                  <a:pt x="56170" y="32000"/>
                </a:lnTo>
                <a:lnTo>
                  <a:pt x="56170" y="32000"/>
                </a:lnTo>
                <a:lnTo>
                  <a:pt x="56170" y="32000"/>
                </a:lnTo>
                <a:lnTo>
                  <a:pt x="58723" y="32000"/>
                </a:lnTo>
                <a:lnTo>
                  <a:pt x="58723" y="36000"/>
                </a:lnTo>
                <a:lnTo>
                  <a:pt x="58723" y="36000"/>
                </a:lnTo>
                <a:lnTo>
                  <a:pt x="58723" y="36000"/>
                </a:lnTo>
                <a:lnTo>
                  <a:pt x="61276" y="36000"/>
                </a:lnTo>
                <a:lnTo>
                  <a:pt x="61276" y="36000"/>
                </a:lnTo>
                <a:lnTo>
                  <a:pt x="61276" y="36000"/>
                </a:lnTo>
                <a:lnTo>
                  <a:pt x="61276" y="36000"/>
                </a:lnTo>
                <a:lnTo>
                  <a:pt x="63829" y="36000"/>
                </a:lnTo>
                <a:lnTo>
                  <a:pt x="63829" y="36000"/>
                </a:lnTo>
                <a:lnTo>
                  <a:pt x="63829" y="36000"/>
                </a:lnTo>
                <a:lnTo>
                  <a:pt x="63829" y="36000"/>
                </a:lnTo>
                <a:lnTo>
                  <a:pt x="63829" y="36000"/>
                </a:lnTo>
                <a:lnTo>
                  <a:pt x="67659" y="36000"/>
                </a:lnTo>
                <a:lnTo>
                  <a:pt x="67659" y="36000"/>
                </a:lnTo>
                <a:lnTo>
                  <a:pt x="67659" y="36000"/>
                </a:lnTo>
                <a:lnTo>
                  <a:pt x="70212" y="36000"/>
                </a:lnTo>
                <a:lnTo>
                  <a:pt x="70212" y="36000"/>
                </a:lnTo>
                <a:lnTo>
                  <a:pt x="70212" y="36000"/>
                </a:lnTo>
                <a:lnTo>
                  <a:pt x="70212" y="36000"/>
                </a:lnTo>
                <a:lnTo>
                  <a:pt x="70212" y="36000"/>
                </a:lnTo>
                <a:lnTo>
                  <a:pt x="70212" y="36000"/>
                </a:lnTo>
                <a:lnTo>
                  <a:pt x="72765" y="36000"/>
                </a:lnTo>
                <a:lnTo>
                  <a:pt x="72765" y="36000"/>
                </a:lnTo>
                <a:lnTo>
                  <a:pt x="72765" y="36000"/>
                </a:lnTo>
                <a:lnTo>
                  <a:pt x="72765" y="36000"/>
                </a:lnTo>
                <a:lnTo>
                  <a:pt x="72765" y="36000"/>
                </a:lnTo>
                <a:lnTo>
                  <a:pt x="72765" y="36000"/>
                </a:lnTo>
                <a:lnTo>
                  <a:pt x="75319" y="36000"/>
                </a:lnTo>
                <a:lnTo>
                  <a:pt x="75319" y="36000"/>
                </a:lnTo>
                <a:lnTo>
                  <a:pt x="75319" y="36000"/>
                </a:lnTo>
                <a:lnTo>
                  <a:pt x="75319" y="32000"/>
                </a:lnTo>
                <a:lnTo>
                  <a:pt x="75319" y="32000"/>
                </a:lnTo>
                <a:lnTo>
                  <a:pt x="75319" y="32000"/>
                </a:lnTo>
                <a:lnTo>
                  <a:pt x="75319" y="32000"/>
                </a:lnTo>
                <a:lnTo>
                  <a:pt x="75319" y="29333"/>
                </a:lnTo>
                <a:lnTo>
                  <a:pt x="75319" y="29333"/>
                </a:lnTo>
                <a:lnTo>
                  <a:pt x="75319" y="29333"/>
                </a:lnTo>
                <a:lnTo>
                  <a:pt x="75319" y="29333"/>
                </a:lnTo>
                <a:lnTo>
                  <a:pt x="75319" y="29333"/>
                </a:lnTo>
                <a:lnTo>
                  <a:pt x="72765" y="29333"/>
                </a:lnTo>
                <a:lnTo>
                  <a:pt x="72765" y="29333"/>
                </a:lnTo>
                <a:lnTo>
                  <a:pt x="72765" y="26666"/>
                </a:lnTo>
                <a:lnTo>
                  <a:pt x="72765" y="26666"/>
                </a:lnTo>
                <a:lnTo>
                  <a:pt x="72765" y="26666"/>
                </a:lnTo>
                <a:lnTo>
                  <a:pt x="72765" y="26666"/>
                </a:lnTo>
                <a:lnTo>
                  <a:pt x="72765" y="24000"/>
                </a:lnTo>
                <a:lnTo>
                  <a:pt x="72765" y="24000"/>
                </a:lnTo>
                <a:lnTo>
                  <a:pt x="72765" y="24000"/>
                </a:lnTo>
                <a:lnTo>
                  <a:pt x="72765" y="21333"/>
                </a:lnTo>
                <a:lnTo>
                  <a:pt x="72765" y="21333"/>
                </a:lnTo>
                <a:lnTo>
                  <a:pt x="72765" y="21333"/>
                </a:lnTo>
                <a:lnTo>
                  <a:pt x="75319" y="21333"/>
                </a:lnTo>
                <a:lnTo>
                  <a:pt x="75319" y="21333"/>
                </a:lnTo>
                <a:lnTo>
                  <a:pt x="75319" y="21333"/>
                </a:lnTo>
                <a:lnTo>
                  <a:pt x="75319" y="21333"/>
                </a:lnTo>
                <a:lnTo>
                  <a:pt x="77872" y="21333"/>
                </a:lnTo>
                <a:lnTo>
                  <a:pt x="77872" y="21333"/>
                </a:lnTo>
                <a:lnTo>
                  <a:pt x="77872" y="21333"/>
                </a:lnTo>
                <a:lnTo>
                  <a:pt x="77872" y="21333"/>
                </a:lnTo>
                <a:lnTo>
                  <a:pt x="77872" y="21333"/>
                </a:lnTo>
                <a:lnTo>
                  <a:pt x="81702" y="21333"/>
                </a:lnTo>
                <a:lnTo>
                  <a:pt x="81702" y="21333"/>
                </a:lnTo>
                <a:lnTo>
                  <a:pt x="81702" y="21333"/>
                </a:lnTo>
                <a:lnTo>
                  <a:pt x="81702" y="21333"/>
                </a:lnTo>
                <a:lnTo>
                  <a:pt x="81702" y="21333"/>
                </a:lnTo>
                <a:lnTo>
                  <a:pt x="84255" y="21333"/>
                </a:lnTo>
                <a:lnTo>
                  <a:pt x="84255" y="21333"/>
                </a:lnTo>
                <a:lnTo>
                  <a:pt x="84255" y="21333"/>
                </a:lnTo>
                <a:lnTo>
                  <a:pt x="84255" y="21333"/>
                </a:lnTo>
                <a:lnTo>
                  <a:pt x="84255" y="21333"/>
                </a:lnTo>
                <a:lnTo>
                  <a:pt x="86808" y="21333"/>
                </a:lnTo>
                <a:lnTo>
                  <a:pt x="86808" y="21333"/>
                </a:lnTo>
                <a:lnTo>
                  <a:pt x="86808" y="21333"/>
                </a:lnTo>
                <a:lnTo>
                  <a:pt x="86808" y="21333"/>
                </a:lnTo>
                <a:lnTo>
                  <a:pt x="86808" y="21333"/>
                </a:lnTo>
                <a:lnTo>
                  <a:pt x="89361" y="21333"/>
                </a:lnTo>
                <a:lnTo>
                  <a:pt x="89361" y="21333"/>
                </a:lnTo>
                <a:lnTo>
                  <a:pt x="89361" y="21333"/>
                </a:lnTo>
                <a:lnTo>
                  <a:pt x="89361" y="21333"/>
                </a:lnTo>
                <a:lnTo>
                  <a:pt x="89361" y="21333"/>
                </a:lnTo>
                <a:lnTo>
                  <a:pt x="89361" y="17333"/>
                </a:lnTo>
                <a:lnTo>
                  <a:pt x="89361" y="17333"/>
                </a:lnTo>
                <a:lnTo>
                  <a:pt x="91914" y="17333"/>
                </a:lnTo>
                <a:lnTo>
                  <a:pt x="91914" y="17333"/>
                </a:lnTo>
                <a:lnTo>
                  <a:pt x="91914" y="17333"/>
                </a:lnTo>
                <a:lnTo>
                  <a:pt x="91914" y="17333"/>
                </a:lnTo>
                <a:lnTo>
                  <a:pt x="91914" y="17333"/>
                </a:lnTo>
                <a:lnTo>
                  <a:pt x="91914" y="17333"/>
                </a:lnTo>
                <a:lnTo>
                  <a:pt x="91914" y="14666"/>
                </a:lnTo>
                <a:lnTo>
                  <a:pt x="95744" y="14666"/>
                </a:lnTo>
                <a:lnTo>
                  <a:pt x="95744" y="14666"/>
                </a:lnTo>
                <a:lnTo>
                  <a:pt x="95744" y="14666"/>
                </a:lnTo>
                <a:lnTo>
                  <a:pt x="95744" y="14666"/>
                </a:lnTo>
                <a:lnTo>
                  <a:pt x="95744" y="12000"/>
                </a:lnTo>
                <a:lnTo>
                  <a:pt x="95744" y="12000"/>
                </a:lnTo>
                <a:lnTo>
                  <a:pt x="95744" y="12000"/>
                </a:lnTo>
                <a:lnTo>
                  <a:pt x="95744" y="12000"/>
                </a:lnTo>
                <a:lnTo>
                  <a:pt x="98297" y="12000"/>
                </a:lnTo>
                <a:lnTo>
                  <a:pt x="98297" y="12000"/>
                </a:lnTo>
                <a:lnTo>
                  <a:pt x="98297" y="12000"/>
                </a:lnTo>
                <a:lnTo>
                  <a:pt x="98297" y="12000"/>
                </a:lnTo>
                <a:lnTo>
                  <a:pt x="98297" y="14666"/>
                </a:lnTo>
                <a:lnTo>
                  <a:pt x="98297" y="14666"/>
                </a:lnTo>
                <a:lnTo>
                  <a:pt x="100851" y="14666"/>
                </a:lnTo>
                <a:lnTo>
                  <a:pt x="100851" y="12000"/>
                </a:lnTo>
                <a:lnTo>
                  <a:pt x="100851" y="12000"/>
                </a:lnTo>
                <a:lnTo>
                  <a:pt x="100851" y="12000"/>
                </a:lnTo>
                <a:lnTo>
                  <a:pt x="100851" y="12000"/>
                </a:lnTo>
                <a:lnTo>
                  <a:pt x="100851" y="12000"/>
                </a:lnTo>
                <a:lnTo>
                  <a:pt x="103404" y="12000"/>
                </a:lnTo>
                <a:lnTo>
                  <a:pt x="103404" y="12000"/>
                </a:lnTo>
                <a:lnTo>
                  <a:pt x="103404" y="12000"/>
                </a:lnTo>
                <a:lnTo>
                  <a:pt x="103404" y="12000"/>
                </a:lnTo>
                <a:lnTo>
                  <a:pt x="103404" y="9333"/>
                </a:lnTo>
                <a:lnTo>
                  <a:pt x="103404" y="9333"/>
                </a:lnTo>
                <a:lnTo>
                  <a:pt x="103404" y="9333"/>
                </a:lnTo>
                <a:lnTo>
                  <a:pt x="103404" y="6666"/>
                </a:lnTo>
                <a:lnTo>
                  <a:pt x="103404" y="6666"/>
                </a:lnTo>
                <a:lnTo>
                  <a:pt x="103404" y="6666"/>
                </a:lnTo>
                <a:lnTo>
                  <a:pt x="103404" y="6666"/>
                </a:lnTo>
                <a:lnTo>
                  <a:pt x="103404" y="6666"/>
                </a:lnTo>
                <a:lnTo>
                  <a:pt x="103404" y="6666"/>
                </a:lnTo>
                <a:lnTo>
                  <a:pt x="103404" y="2666"/>
                </a:lnTo>
                <a:lnTo>
                  <a:pt x="103404" y="2666"/>
                </a:lnTo>
                <a:lnTo>
                  <a:pt x="103404" y="2666"/>
                </a:lnTo>
                <a:lnTo>
                  <a:pt x="103404" y="2666"/>
                </a:lnTo>
                <a:lnTo>
                  <a:pt x="103404" y="0"/>
                </a:lnTo>
                <a:lnTo>
                  <a:pt x="103404" y="0"/>
                </a:lnTo>
                <a:lnTo>
                  <a:pt x="105957" y="0"/>
                </a:lnTo>
                <a:lnTo>
                  <a:pt x="105957" y="0"/>
                </a:lnTo>
                <a:lnTo>
                  <a:pt x="105957" y="0"/>
                </a:lnTo>
                <a:lnTo>
                  <a:pt x="105957" y="0"/>
                </a:lnTo>
                <a:lnTo>
                  <a:pt x="105957" y="0"/>
                </a:lnTo>
                <a:lnTo>
                  <a:pt x="105957" y="0"/>
                </a:lnTo>
                <a:lnTo>
                  <a:pt x="109787" y="0"/>
                </a:lnTo>
                <a:lnTo>
                  <a:pt x="109787" y="0"/>
                </a:lnTo>
                <a:lnTo>
                  <a:pt x="109787" y="0"/>
                </a:lnTo>
                <a:lnTo>
                  <a:pt x="109787" y="0"/>
                </a:lnTo>
                <a:lnTo>
                  <a:pt x="109787" y="0"/>
                </a:lnTo>
                <a:lnTo>
                  <a:pt x="109787" y="0"/>
                </a:lnTo>
                <a:lnTo>
                  <a:pt x="112340" y="0"/>
                </a:lnTo>
                <a:lnTo>
                  <a:pt x="112340" y="0"/>
                </a:lnTo>
                <a:lnTo>
                  <a:pt x="112340" y="0"/>
                </a:lnTo>
                <a:lnTo>
                  <a:pt x="112340" y="2666"/>
                </a:lnTo>
                <a:lnTo>
                  <a:pt x="112340" y="2666"/>
                </a:lnTo>
                <a:lnTo>
                  <a:pt x="112340" y="2666"/>
                </a:lnTo>
                <a:lnTo>
                  <a:pt x="112340" y="6666"/>
                </a:lnTo>
                <a:lnTo>
                  <a:pt x="112340" y="6666"/>
                </a:lnTo>
                <a:lnTo>
                  <a:pt x="112340" y="6666"/>
                </a:lnTo>
                <a:lnTo>
                  <a:pt x="112340" y="6666"/>
                </a:lnTo>
                <a:lnTo>
                  <a:pt x="114893" y="6666"/>
                </a:lnTo>
                <a:lnTo>
                  <a:pt x="114893" y="9333"/>
                </a:lnTo>
                <a:lnTo>
                  <a:pt x="114893" y="9333"/>
                </a:lnTo>
                <a:lnTo>
                  <a:pt x="114893" y="9333"/>
                </a:lnTo>
                <a:lnTo>
                  <a:pt x="114893" y="9333"/>
                </a:lnTo>
                <a:lnTo>
                  <a:pt x="114893" y="9333"/>
                </a:lnTo>
                <a:lnTo>
                  <a:pt x="114893" y="9333"/>
                </a:lnTo>
                <a:lnTo>
                  <a:pt x="114893" y="9333"/>
                </a:lnTo>
                <a:lnTo>
                  <a:pt x="114893" y="9333"/>
                </a:lnTo>
                <a:lnTo>
                  <a:pt x="117446" y="9333"/>
                </a:lnTo>
                <a:lnTo>
                  <a:pt x="117446" y="9333"/>
                </a:lnTo>
                <a:lnTo>
                  <a:pt x="117446" y="9333"/>
                </a:lnTo>
                <a:lnTo>
                  <a:pt x="117446" y="9333"/>
                </a:lnTo>
                <a:lnTo>
                  <a:pt x="117446" y="12000"/>
                </a:lnTo>
                <a:lnTo>
                  <a:pt x="117446" y="12000"/>
                </a:lnTo>
                <a:lnTo>
                  <a:pt x="117446" y="12000"/>
                </a:lnTo>
                <a:lnTo>
                  <a:pt x="117446" y="12000"/>
                </a:lnTo>
                <a:lnTo>
                  <a:pt x="120000" y="12000"/>
                </a:lnTo>
                <a:lnTo>
                  <a:pt x="120000" y="12000"/>
                </a:lnTo>
                <a:lnTo>
                  <a:pt x="120000" y="14666"/>
                </a:lnTo>
                <a:lnTo>
                  <a:pt x="120000" y="14666"/>
                </a:lnTo>
                <a:lnTo>
                  <a:pt x="120000" y="14666"/>
                </a:lnTo>
                <a:lnTo>
                  <a:pt x="120000" y="17333"/>
                </a:lnTo>
                <a:lnTo>
                  <a:pt x="120000" y="17333"/>
                </a:lnTo>
                <a:lnTo>
                  <a:pt x="117446" y="17333"/>
                </a:lnTo>
                <a:lnTo>
                  <a:pt x="117446" y="14666"/>
                </a:lnTo>
                <a:lnTo>
                  <a:pt x="117446" y="14666"/>
                </a:lnTo>
                <a:lnTo>
                  <a:pt x="117446" y="14666"/>
                </a:lnTo>
                <a:lnTo>
                  <a:pt x="114893" y="14666"/>
                </a:lnTo>
                <a:lnTo>
                  <a:pt x="114893" y="14666"/>
                </a:lnTo>
                <a:lnTo>
                  <a:pt x="114893" y="17333"/>
                </a:lnTo>
                <a:lnTo>
                  <a:pt x="114893" y="17333"/>
                </a:lnTo>
                <a:lnTo>
                  <a:pt x="114893" y="17333"/>
                </a:lnTo>
                <a:lnTo>
                  <a:pt x="114893" y="17333"/>
                </a:lnTo>
                <a:lnTo>
                  <a:pt x="114893" y="17333"/>
                </a:lnTo>
                <a:lnTo>
                  <a:pt x="112340" y="17333"/>
                </a:lnTo>
                <a:lnTo>
                  <a:pt x="112340" y="17333"/>
                </a:lnTo>
                <a:lnTo>
                  <a:pt x="112340" y="17333"/>
                </a:lnTo>
                <a:lnTo>
                  <a:pt x="112340" y="17333"/>
                </a:lnTo>
                <a:lnTo>
                  <a:pt x="112340" y="21333"/>
                </a:lnTo>
                <a:lnTo>
                  <a:pt x="112340" y="21333"/>
                </a:lnTo>
                <a:lnTo>
                  <a:pt x="112340" y="21333"/>
                </a:lnTo>
                <a:lnTo>
                  <a:pt x="109787" y="21333"/>
                </a:lnTo>
                <a:lnTo>
                  <a:pt x="109787" y="21333"/>
                </a:lnTo>
                <a:lnTo>
                  <a:pt x="109787" y="21333"/>
                </a:lnTo>
                <a:lnTo>
                  <a:pt x="109787" y="21333"/>
                </a:lnTo>
                <a:lnTo>
                  <a:pt x="109787" y="24000"/>
                </a:lnTo>
                <a:lnTo>
                  <a:pt x="105957" y="24000"/>
                </a:lnTo>
                <a:lnTo>
                  <a:pt x="105957" y="24000"/>
                </a:lnTo>
                <a:lnTo>
                  <a:pt x="105957" y="24000"/>
                </a:lnTo>
                <a:lnTo>
                  <a:pt x="105957" y="24000"/>
                </a:lnTo>
                <a:lnTo>
                  <a:pt x="105957" y="24000"/>
                </a:lnTo>
                <a:lnTo>
                  <a:pt x="105957" y="26666"/>
                </a:lnTo>
                <a:lnTo>
                  <a:pt x="105957" y="26666"/>
                </a:lnTo>
                <a:lnTo>
                  <a:pt x="105957" y="26666"/>
                </a:lnTo>
                <a:lnTo>
                  <a:pt x="105957" y="26666"/>
                </a:lnTo>
                <a:lnTo>
                  <a:pt x="103404" y="26666"/>
                </a:lnTo>
                <a:lnTo>
                  <a:pt x="103404" y="26666"/>
                </a:lnTo>
                <a:lnTo>
                  <a:pt x="103404" y="29333"/>
                </a:lnTo>
                <a:lnTo>
                  <a:pt x="103404" y="29333"/>
                </a:lnTo>
                <a:lnTo>
                  <a:pt x="103404" y="29333"/>
                </a:lnTo>
                <a:lnTo>
                  <a:pt x="103404" y="29333"/>
                </a:lnTo>
                <a:lnTo>
                  <a:pt x="103404" y="29333"/>
                </a:lnTo>
                <a:lnTo>
                  <a:pt x="103404" y="32000"/>
                </a:lnTo>
                <a:lnTo>
                  <a:pt x="103404" y="32000"/>
                </a:lnTo>
                <a:lnTo>
                  <a:pt x="100851" y="32000"/>
                </a:lnTo>
                <a:lnTo>
                  <a:pt x="100851" y="32000"/>
                </a:lnTo>
                <a:lnTo>
                  <a:pt x="100851" y="36000"/>
                </a:lnTo>
                <a:lnTo>
                  <a:pt x="103404" y="36000"/>
                </a:lnTo>
                <a:lnTo>
                  <a:pt x="103404" y="36000"/>
                </a:lnTo>
                <a:lnTo>
                  <a:pt x="103404" y="36000"/>
                </a:lnTo>
                <a:lnTo>
                  <a:pt x="103404" y="36000"/>
                </a:lnTo>
                <a:lnTo>
                  <a:pt x="103404" y="36000"/>
                </a:lnTo>
                <a:lnTo>
                  <a:pt x="103404" y="36000"/>
                </a:lnTo>
                <a:lnTo>
                  <a:pt x="103404" y="38666"/>
                </a:lnTo>
                <a:lnTo>
                  <a:pt x="103404" y="38666"/>
                </a:lnTo>
                <a:lnTo>
                  <a:pt x="103404" y="38666"/>
                </a:lnTo>
                <a:lnTo>
                  <a:pt x="103404" y="38666"/>
                </a:lnTo>
                <a:lnTo>
                  <a:pt x="103404" y="38666"/>
                </a:lnTo>
                <a:lnTo>
                  <a:pt x="103404" y="41333"/>
                </a:lnTo>
                <a:lnTo>
                  <a:pt x="103404" y="41333"/>
                </a:lnTo>
                <a:lnTo>
                  <a:pt x="103404" y="41333"/>
                </a:lnTo>
                <a:lnTo>
                  <a:pt x="103404" y="44000"/>
                </a:lnTo>
                <a:lnTo>
                  <a:pt x="103404" y="44000"/>
                </a:lnTo>
                <a:lnTo>
                  <a:pt x="103404" y="44000"/>
                </a:lnTo>
                <a:lnTo>
                  <a:pt x="103404" y="46666"/>
                </a:lnTo>
                <a:lnTo>
                  <a:pt x="103404" y="46666"/>
                </a:lnTo>
                <a:lnTo>
                  <a:pt x="103404" y="46666"/>
                </a:lnTo>
                <a:lnTo>
                  <a:pt x="103404" y="46666"/>
                </a:lnTo>
                <a:lnTo>
                  <a:pt x="103404" y="46666"/>
                </a:lnTo>
                <a:lnTo>
                  <a:pt x="103404" y="46666"/>
                </a:lnTo>
                <a:lnTo>
                  <a:pt x="103404" y="50666"/>
                </a:lnTo>
                <a:lnTo>
                  <a:pt x="103404" y="50666"/>
                </a:lnTo>
                <a:lnTo>
                  <a:pt x="100851" y="50666"/>
                </a:lnTo>
                <a:lnTo>
                  <a:pt x="100851" y="50666"/>
                </a:lnTo>
                <a:lnTo>
                  <a:pt x="100851" y="46666"/>
                </a:lnTo>
                <a:lnTo>
                  <a:pt x="100851" y="46666"/>
                </a:lnTo>
                <a:lnTo>
                  <a:pt x="100851" y="50666"/>
                </a:lnTo>
                <a:lnTo>
                  <a:pt x="98297" y="50666"/>
                </a:lnTo>
                <a:lnTo>
                  <a:pt x="98297" y="50666"/>
                </a:lnTo>
                <a:lnTo>
                  <a:pt x="98297" y="50666"/>
                </a:lnTo>
                <a:lnTo>
                  <a:pt x="98297" y="50666"/>
                </a:lnTo>
                <a:lnTo>
                  <a:pt x="98297" y="50666"/>
                </a:lnTo>
                <a:lnTo>
                  <a:pt x="98297" y="50666"/>
                </a:lnTo>
                <a:lnTo>
                  <a:pt x="95744" y="50666"/>
                </a:lnTo>
                <a:lnTo>
                  <a:pt x="95744" y="50666"/>
                </a:lnTo>
                <a:lnTo>
                  <a:pt x="95744" y="53333"/>
                </a:lnTo>
                <a:lnTo>
                  <a:pt x="95744" y="53333"/>
                </a:lnTo>
                <a:lnTo>
                  <a:pt x="95744" y="53333"/>
                </a:lnTo>
                <a:lnTo>
                  <a:pt x="95744" y="53333"/>
                </a:lnTo>
                <a:lnTo>
                  <a:pt x="91914" y="53333"/>
                </a:lnTo>
                <a:lnTo>
                  <a:pt x="91914" y="53333"/>
                </a:lnTo>
                <a:lnTo>
                  <a:pt x="91914" y="56000"/>
                </a:lnTo>
                <a:lnTo>
                  <a:pt x="91914" y="56000"/>
                </a:lnTo>
                <a:lnTo>
                  <a:pt x="91914" y="56000"/>
                </a:lnTo>
                <a:lnTo>
                  <a:pt x="91914" y="56000"/>
                </a:lnTo>
                <a:lnTo>
                  <a:pt x="91914" y="56000"/>
                </a:lnTo>
                <a:lnTo>
                  <a:pt x="89361" y="56000"/>
                </a:lnTo>
                <a:lnTo>
                  <a:pt x="89361" y="56000"/>
                </a:lnTo>
                <a:lnTo>
                  <a:pt x="89361" y="56000"/>
                </a:lnTo>
                <a:lnTo>
                  <a:pt x="89361" y="58666"/>
                </a:lnTo>
                <a:lnTo>
                  <a:pt x="89361" y="58666"/>
                </a:lnTo>
                <a:lnTo>
                  <a:pt x="89361" y="58666"/>
                </a:lnTo>
                <a:lnTo>
                  <a:pt x="86808" y="58666"/>
                </a:lnTo>
                <a:lnTo>
                  <a:pt x="86808" y="58666"/>
                </a:lnTo>
                <a:lnTo>
                  <a:pt x="86808" y="58666"/>
                </a:lnTo>
                <a:lnTo>
                  <a:pt x="86808" y="58666"/>
                </a:lnTo>
                <a:lnTo>
                  <a:pt x="86808" y="58666"/>
                </a:lnTo>
                <a:lnTo>
                  <a:pt x="84255" y="58666"/>
                </a:lnTo>
                <a:lnTo>
                  <a:pt x="84255" y="58666"/>
                </a:lnTo>
                <a:lnTo>
                  <a:pt x="84255" y="61333"/>
                </a:lnTo>
                <a:lnTo>
                  <a:pt x="84255" y="61333"/>
                </a:lnTo>
                <a:lnTo>
                  <a:pt x="84255" y="61333"/>
                </a:lnTo>
                <a:lnTo>
                  <a:pt x="84255" y="61333"/>
                </a:lnTo>
                <a:lnTo>
                  <a:pt x="84255" y="61333"/>
                </a:lnTo>
                <a:lnTo>
                  <a:pt x="84255" y="61333"/>
                </a:lnTo>
                <a:lnTo>
                  <a:pt x="84255" y="65333"/>
                </a:lnTo>
                <a:lnTo>
                  <a:pt x="81702" y="65333"/>
                </a:lnTo>
                <a:lnTo>
                  <a:pt x="81702" y="65333"/>
                </a:lnTo>
                <a:lnTo>
                  <a:pt x="81702" y="65333"/>
                </a:lnTo>
                <a:lnTo>
                  <a:pt x="81702" y="65333"/>
                </a:lnTo>
                <a:lnTo>
                  <a:pt x="81702" y="65333"/>
                </a:lnTo>
                <a:lnTo>
                  <a:pt x="81702" y="65333"/>
                </a:lnTo>
                <a:lnTo>
                  <a:pt x="77872" y="65333"/>
                </a:lnTo>
                <a:lnTo>
                  <a:pt x="77872" y="65333"/>
                </a:lnTo>
                <a:lnTo>
                  <a:pt x="77872" y="65333"/>
                </a:lnTo>
                <a:lnTo>
                  <a:pt x="77872" y="68000"/>
                </a:lnTo>
                <a:lnTo>
                  <a:pt x="77872" y="68000"/>
                </a:lnTo>
                <a:lnTo>
                  <a:pt x="77872" y="68000"/>
                </a:lnTo>
                <a:lnTo>
                  <a:pt x="75319" y="68000"/>
                </a:lnTo>
                <a:lnTo>
                  <a:pt x="75319" y="68000"/>
                </a:lnTo>
                <a:lnTo>
                  <a:pt x="75319" y="68000"/>
                </a:lnTo>
                <a:lnTo>
                  <a:pt x="75319" y="68000"/>
                </a:lnTo>
                <a:lnTo>
                  <a:pt x="72765" y="68000"/>
                </a:lnTo>
                <a:lnTo>
                  <a:pt x="72765" y="68000"/>
                </a:lnTo>
                <a:lnTo>
                  <a:pt x="72765" y="68000"/>
                </a:lnTo>
                <a:lnTo>
                  <a:pt x="72765" y="68000"/>
                </a:lnTo>
                <a:lnTo>
                  <a:pt x="72765" y="68000"/>
                </a:lnTo>
                <a:lnTo>
                  <a:pt x="70212" y="68000"/>
                </a:lnTo>
                <a:lnTo>
                  <a:pt x="70212" y="68000"/>
                </a:lnTo>
                <a:lnTo>
                  <a:pt x="70212" y="68000"/>
                </a:lnTo>
                <a:lnTo>
                  <a:pt x="70212" y="68000"/>
                </a:lnTo>
                <a:lnTo>
                  <a:pt x="70212" y="70666"/>
                </a:lnTo>
                <a:lnTo>
                  <a:pt x="70212" y="70666"/>
                </a:lnTo>
                <a:lnTo>
                  <a:pt x="70212" y="70666"/>
                </a:lnTo>
                <a:lnTo>
                  <a:pt x="67659" y="70666"/>
                </a:lnTo>
                <a:lnTo>
                  <a:pt x="67659" y="70666"/>
                </a:lnTo>
                <a:lnTo>
                  <a:pt x="67659" y="70666"/>
                </a:lnTo>
                <a:lnTo>
                  <a:pt x="67659" y="70666"/>
                </a:lnTo>
                <a:lnTo>
                  <a:pt x="63829" y="70666"/>
                </a:lnTo>
                <a:lnTo>
                  <a:pt x="63829" y="73333"/>
                </a:lnTo>
                <a:lnTo>
                  <a:pt x="63829" y="73333"/>
                </a:lnTo>
                <a:lnTo>
                  <a:pt x="63829" y="73333"/>
                </a:lnTo>
                <a:lnTo>
                  <a:pt x="63829" y="73333"/>
                </a:lnTo>
                <a:lnTo>
                  <a:pt x="63829" y="73333"/>
                </a:lnTo>
                <a:lnTo>
                  <a:pt x="63829" y="73333"/>
                </a:lnTo>
                <a:lnTo>
                  <a:pt x="61276" y="73333"/>
                </a:lnTo>
                <a:lnTo>
                  <a:pt x="61276" y="73333"/>
                </a:lnTo>
                <a:lnTo>
                  <a:pt x="61276" y="76000"/>
                </a:lnTo>
                <a:lnTo>
                  <a:pt x="61276" y="76000"/>
                </a:lnTo>
                <a:lnTo>
                  <a:pt x="63829" y="76000"/>
                </a:lnTo>
                <a:lnTo>
                  <a:pt x="63829" y="76000"/>
                </a:lnTo>
                <a:lnTo>
                  <a:pt x="63829" y="76000"/>
                </a:lnTo>
                <a:lnTo>
                  <a:pt x="63829" y="76000"/>
                </a:lnTo>
                <a:lnTo>
                  <a:pt x="61276" y="76000"/>
                </a:lnTo>
                <a:lnTo>
                  <a:pt x="61276" y="80000"/>
                </a:lnTo>
                <a:lnTo>
                  <a:pt x="61276" y="80000"/>
                </a:lnTo>
                <a:lnTo>
                  <a:pt x="61276" y="80000"/>
                </a:lnTo>
                <a:lnTo>
                  <a:pt x="63829" y="80000"/>
                </a:lnTo>
                <a:lnTo>
                  <a:pt x="63829" y="82666"/>
                </a:lnTo>
                <a:lnTo>
                  <a:pt x="63829" y="82666"/>
                </a:lnTo>
                <a:lnTo>
                  <a:pt x="63829" y="82666"/>
                </a:lnTo>
                <a:lnTo>
                  <a:pt x="63829" y="8533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0" name="Shape 760"/>
          <p:cNvSpPr/>
          <p:nvPr/>
        </p:nvSpPr>
        <p:spPr>
          <a:xfrm>
            <a:off x="4632725" y="2867025"/>
            <a:ext cx="172641" cy="157163"/>
          </a:xfrm>
          <a:custGeom>
            <a:avLst/>
            <a:gdLst/>
            <a:ahLst/>
            <a:cxnLst/>
            <a:rect l="0" t="0" r="0" b="0"/>
            <a:pathLst>
              <a:path w="120000" h="120000" extrusionOk="0">
                <a:moveTo>
                  <a:pt x="65379" y="7272"/>
                </a:moveTo>
                <a:lnTo>
                  <a:pt x="65379" y="7272"/>
                </a:lnTo>
                <a:lnTo>
                  <a:pt x="67034" y="7272"/>
                </a:lnTo>
                <a:lnTo>
                  <a:pt x="67034" y="7272"/>
                </a:lnTo>
                <a:lnTo>
                  <a:pt x="67034" y="7272"/>
                </a:lnTo>
                <a:lnTo>
                  <a:pt x="67034" y="7272"/>
                </a:lnTo>
                <a:lnTo>
                  <a:pt x="68689" y="7272"/>
                </a:lnTo>
                <a:lnTo>
                  <a:pt x="68689" y="7272"/>
                </a:lnTo>
                <a:lnTo>
                  <a:pt x="68689" y="7272"/>
                </a:lnTo>
                <a:lnTo>
                  <a:pt x="68689" y="7272"/>
                </a:lnTo>
                <a:lnTo>
                  <a:pt x="70344" y="7272"/>
                </a:lnTo>
                <a:lnTo>
                  <a:pt x="70344" y="7272"/>
                </a:lnTo>
                <a:lnTo>
                  <a:pt x="70344" y="7272"/>
                </a:lnTo>
                <a:lnTo>
                  <a:pt x="70344" y="7272"/>
                </a:lnTo>
                <a:lnTo>
                  <a:pt x="72000" y="7272"/>
                </a:lnTo>
                <a:lnTo>
                  <a:pt x="72000" y="7272"/>
                </a:lnTo>
                <a:lnTo>
                  <a:pt x="72000" y="7272"/>
                </a:lnTo>
                <a:lnTo>
                  <a:pt x="72000" y="7272"/>
                </a:lnTo>
                <a:lnTo>
                  <a:pt x="74482" y="7272"/>
                </a:lnTo>
                <a:lnTo>
                  <a:pt x="74482" y="7272"/>
                </a:lnTo>
                <a:lnTo>
                  <a:pt x="74482" y="9696"/>
                </a:lnTo>
                <a:lnTo>
                  <a:pt x="74482" y="9696"/>
                </a:lnTo>
                <a:lnTo>
                  <a:pt x="76137" y="9696"/>
                </a:lnTo>
                <a:lnTo>
                  <a:pt x="76137" y="9696"/>
                </a:lnTo>
                <a:lnTo>
                  <a:pt x="76137" y="9696"/>
                </a:lnTo>
                <a:lnTo>
                  <a:pt x="76137" y="9696"/>
                </a:lnTo>
                <a:lnTo>
                  <a:pt x="77793" y="9696"/>
                </a:lnTo>
                <a:lnTo>
                  <a:pt x="77793" y="9696"/>
                </a:lnTo>
                <a:lnTo>
                  <a:pt x="77793" y="9696"/>
                </a:lnTo>
                <a:lnTo>
                  <a:pt x="77793" y="9696"/>
                </a:lnTo>
                <a:lnTo>
                  <a:pt x="79448" y="9696"/>
                </a:lnTo>
                <a:lnTo>
                  <a:pt x="79448" y="9696"/>
                </a:lnTo>
                <a:lnTo>
                  <a:pt x="79448" y="9696"/>
                </a:lnTo>
                <a:lnTo>
                  <a:pt x="81103" y="9696"/>
                </a:lnTo>
                <a:lnTo>
                  <a:pt x="81103" y="9696"/>
                </a:lnTo>
                <a:lnTo>
                  <a:pt x="81103" y="9696"/>
                </a:lnTo>
                <a:lnTo>
                  <a:pt x="81103" y="9696"/>
                </a:lnTo>
                <a:lnTo>
                  <a:pt x="81103" y="9696"/>
                </a:lnTo>
                <a:lnTo>
                  <a:pt x="83586" y="9696"/>
                </a:lnTo>
                <a:lnTo>
                  <a:pt x="83586" y="9696"/>
                </a:lnTo>
                <a:lnTo>
                  <a:pt x="83586" y="9696"/>
                </a:lnTo>
                <a:lnTo>
                  <a:pt x="85241" y="9696"/>
                </a:lnTo>
                <a:lnTo>
                  <a:pt x="85241" y="9696"/>
                </a:lnTo>
                <a:lnTo>
                  <a:pt x="85241" y="9696"/>
                </a:lnTo>
                <a:lnTo>
                  <a:pt x="85241" y="9696"/>
                </a:lnTo>
                <a:lnTo>
                  <a:pt x="86896" y="9696"/>
                </a:lnTo>
                <a:lnTo>
                  <a:pt x="86896" y="9696"/>
                </a:lnTo>
                <a:lnTo>
                  <a:pt x="86896" y="9696"/>
                </a:lnTo>
                <a:lnTo>
                  <a:pt x="86896" y="9696"/>
                </a:lnTo>
                <a:lnTo>
                  <a:pt x="88551" y="9696"/>
                </a:lnTo>
                <a:lnTo>
                  <a:pt x="88551" y="9696"/>
                </a:lnTo>
                <a:lnTo>
                  <a:pt x="88551" y="9696"/>
                </a:lnTo>
                <a:lnTo>
                  <a:pt x="90206" y="9696"/>
                </a:lnTo>
                <a:lnTo>
                  <a:pt x="90206" y="9696"/>
                </a:lnTo>
                <a:lnTo>
                  <a:pt x="90206" y="9696"/>
                </a:lnTo>
                <a:lnTo>
                  <a:pt x="90206" y="9696"/>
                </a:lnTo>
                <a:lnTo>
                  <a:pt x="92689" y="9696"/>
                </a:lnTo>
                <a:lnTo>
                  <a:pt x="92689" y="9696"/>
                </a:lnTo>
                <a:lnTo>
                  <a:pt x="92689" y="9696"/>
                </a:lnTo>
                <a:lnTo>
                  <a:pt x="92689" y="9696"/>
                </a:lnTo>
                <a:lnTo>
                  <a:pt x="94344" y="9696"/>
                </a:lnTo>
                <a:lnTo>
                  <a:pt x="94344" y="9696"/>
                </a:lnTo>
                <a:lnTo>
                  <a:pt x="94344" y="9696"/>
                </a:lnTo>
                <a:lnTo>
                  <a:pt x="96000" y="9696"/>
                </a:lnTo>
                <a:lnTo>
                  <a:pt x="96000" y="9696"/>
                </a:lnTo>
                <a:lnTo>
                  <a:pt x="96000" y="9696"/>
                </a:lnTo>
                <a:lnTo>
                  <a:pt x="96000" y="9696"/>
                </a:lnTo>
                <a:lnTo>
                  <a:pt x="97655" y="9696"/>
                </a:lnTo>
                <a:lnTo>
                  <a:pt x="97655" y="9696"/>
                </a:lnTo>
                <a:lnTo>
                  <a:pt x="97655" y="9696"/>
                </a:lnTo>
                <a:lnTo>
                  <a:pt x="97655" y="9696"/>
                </a:lnTo>
                <a:lnTo>
                  <a:pt x="99310" y="9696"/>
                </a:lnTo>
                <a:lnTo>
                  <a:pt x="99310" y="9696"/>
                </a:lnTo>
                <a:lnTo>
                  <a:pt x="99310" y="9696"/>
                </a:lnTo>
                <a:lnTo>
                  <a:pt x="101793" y="9696"/>
                </a:lnTo>
                <a:lnTo>
                  <a:pt x="101793" y="9696"/>
                </a:lnTo>
                <a:lnTo>
                  <a:pt x="101793" y="9696"/>
                </a:lnTo>
                <a:lnTo>
                  <a:pt x="101793" y="9696"/>
                </a:lnTo>
                <a:lnTo>
                  <a:pt x="101793" y="9696"/>
                </a:lnTo>
                <a:lnTo>
                  <a:pt x="103448" y="9696"/>
                </a:lnTo>
                <a:lnTo>
                  <a:pt x="103448" y="9696"/>
                </a:lnTo>
                <a:lnTo>
                  <a:pt x="103448" y="9696"/>
                </a:lnTo>
                <a:lnTo>
                  <a:pt x="103448" y="7272"/>
                </a:lnTo>
                <a:lnTo>
                  <a:pt x="103448" y="7272"/>
                </a:lnTo>
                <a:lnTo>
                  <a:pt x="105103" y="7272"/>
                </a:lnTo>
                <a:lnTo>
                  <a:pt x="105103" y="9696"/>
                </a:lnTo>
                <a:lnTo>
                  <a:pt x="105103" y="9696"/>
                </a:lnTo>
                <a:lnTo>
                  <a:pt x="105103" y="9696"/>
                </a:lnTo>
                <a:lnTo>
                  <a:pt x="105103" y="9696"/>
                </a:lnTo>
                <a:lnTo>
                  <a:pt x="106758" y="9696"/>
                </a:lnTo>
                <a:lnTo>
                  <a:pt x="106758" y="9696"/>
                </a:lnTo>
                <a:lnTo>
                  <a:pt x="106758" y="9696"/>
                </a:lnTo>
                <a:lnTo>
                  <a:pt x="106758" y="9696"/>
                </a:lnTo>
                <a:lnTo>
                  <a:pt x="106758" y="9696"/>
                </a:lnTo>
                <a:lnTo>
                  <a:pt x="108413" y="9696"/>
                </a:lnTo>
                <a:lnTo>
                  <a:pt x="108413" y="13333"/>
                </a:lnTo>
                <a:lnTo>
                  <a:pt x="108413" y="13333"/>
                </a:lnTo>
                <a:lnTo>
                  <a:pt x="108413" y="13333"/>
                </a:lnTo>
                <a:lnTo>
                  <a:pt x="108413" y="13333"/>
                </a:lnTo>
                <a:lnTo>
                  <a:pt x="110896" y="13333"/>
                </a:lnTo>
                <a:lnTo>
                  <a:pt x="110896" y="13333"/>
                </a:lnTo>
                <a:lnTo>
                  <a:pt x="110896" y="13333"/>
                </a:lnTo>
                <a:lnTo>
                  <a:pt x="110896" y="13333"/>
                </a:lnTo>
                <a:lnTo>
                  <a:pt x="110896" y="13333"/>
                </a:lnTo>
                <a:lnTo>
                  <a:pt x="112551" y="13333"/>
                </a:lnTo>
                <a:lnTo>
                  <a:pt x="112551" y="13333"/>
                </a:lnTo>
                <a:lnTo>
                  <a:pt x="112551" y="15757"/>
                </a:lnTo>
                <a:lnTo>
                  <a:pt x="112551" y="15757"/>
                </a:lnTo>
                <a:lnTo>
                  <a:pt x="112551" y="15757"/>
                </a:lnTo>
                <a:lnTo>
                  <a:pt x="112551" y="15757"/>
                </a:lnTo>
                <a:lnTo>
                  <a:pt x="112551" y="15757"/>
                </a:lnTo>
                <a:lnTo>
                  <a:pt x="112551" y="18181"/>
                </a:lnTo>
                <a:lnTo>
                  <a:pt x="112551" y="18181"/>
                </a:lnTo>
                <a:lnTo>
                  <a:pt x="112551" y="18181"/>
                </a:lnTo>
                <a:lnTo>
                  <a:pt x="112551" y="18181"/>
                </a:lnTo>
                <a:lnTo>
                  <a:pt x="112551" y="20606"/>
                </a:lnTo>
                <a:lnTo>
                  <a:pt x="112551" y="20606"/>
                </a:lnTo>
                <a:lnTo>
                  <a:pt x="112551" y="20606"/>
                </a:lnTo>
                <a:lnTo>
                  <a:pt x="112551" y="20606"/>
                </a:lnTo>
                <a:lnTo>
                  <a:pt x="112551" y="23030"/>
                </a:lnTo>
                <a:lnTo>
                  <a:pt x="112551" y="23030"/>
                </a:lnTo>
                <a:lnTo>
                  <a:pt x="112551" y="23030"/>
                </a:lnTo>
                <a:lnTo>
                  <a:pt x="112551" y="23030"/>
                </a:lnTo>
                <a:lnTo>
                  <a:pt x="112551" y="26666"/>
                </a:lnTo>
                <a:lnTo>
                  <a:pt x="112551" y="26666"/>
                </a:lnTo>
                <a:lnTo>
                  <a:pt x="114206" y="26666"/>
                </a:lnTo>
                <a:lnTo>
                  <a:pt x="114206" y="26666"/>
                </a:lnTo>
                <a:lnTo>
                  <a:pt x="114206" y="29090"/>
                </a:lnTo>
                <a:lnTo>
                  <a:pt x="114206" y="29090"/>
                </a:lnTo>
                <a:lnTo>
                  <a:pt x="114206" y="29090"/>
                </a:lnTo>
                <a:lnTo>
                  <a:pt x="114206" y="29090"/>
                </a:lnTo>
                <a:lnTo>
                  <a:pt x="114206" y="29090"/>
                </a:lnTo>
                <a:lnTo>
                  <a:pt x="114206" y="31515"/>
                </a:lnTo>
                <a:lnTo>
                  <a:pt x="114206" y="31515"/>
                </a:lnTo>
                <a:lnTo>
                  <a:pt x="114206" y="31515"/>
                </a:lnTo>
                <a:lnTo>
                  <a:pt x="114206" y="31515"/>
                </a:lnTo>
                <a:lnTo>
                  <a:pt x="115862" y="31515"/>
                </a:lnTo>
                <a:lnTo>
                  <a:pt x="115862" y="33939"/>
                </a:lnTo>
                <a:lnTo>
                  <a:pt x="115862" y="33939"/>
                </a:lnTo>
                <a:lnTo>
                  <a:pt x="115862" y="33939"/>
                </a:lnTo>
                <a:lnTo>
                  <a:pt x="115862" y="33939"/>
                </a:lnTo>
                <a:lnTo>
                  <a:pt x="115862" y="33939"/>
                </a:lnTo>
                <a:lnTo>
                  <a:pt x="115862" y="33939"/>
                </a:lnTo>
                <a:lnTo>
                  <a:pt x="115862" y="36363"/>
                </a:lnTo>
                <a:lnTo>
                  <a:pt x="115862" y="36363"/>
                </a:lnTo>
                <a:lnTo>
                  <a:pt x="115862" y="36363"/>
                </a:lnTo>
                <a:lnTo>
                  <a:pt x="115862" y="36363"/>
                </a:lnTo>
                <a:lnTo>
                  <a:pt x="115862" y="40000"/>
                </a:lnTo>
                <a:lnTo>
                  <a:pt x="115862" y="40000"/>
                </a:lnTo>
                <a:lnTo>
                  <a:pt x="115862" y="40000"/>
                </a:lnTo>
                <a:lnTo>
                  <a:pt x="115862" y="42424"/>
                </a:lnTo>
                <a:lnTo>
                  <a:pt x="115862" y="42424"/>
                </a:lnTo>
                <a:lnTo>
                  <a:pt x="117517" y="42424"/>
                </a:lnTo>
                <a:lnTo>
                  <a:pt x="117517" y="42424"/>
                </a:lnTo>
                <a:lnTo>
                  <a:pt x="117517" y="42424"/>
                </a:lnTo>
                <a:lnTo>
                  <a:pt x="115862" y="42424"/>
                </a:lnTo>
                <a:lnTo>
                  <a:pt x="115862" y="44848"/>
                </a:lnTo>
                <a:lnTo>
                  <a:pt x="115862" y="44848"/>
                </a:lnTo>
                <a:lnTo>
                  <a:pt x="115862" y="44848"/>
                </a:lnTo>
                <a:lnTo>
                  <a:pt x="115862" y="44848"/>
                </a:lnTo>
                <a:lnTo>
                  <a:pt x="114206" y="44848"/>
                </a:lnTo>
                <a:lnTo>
                  <a:pt x="114206" y="44848"/>
                </a:lnTo>
                <a:lnTo>
                  <a:pt x="114206" y="44848"/>
                </a:lnTo>
                <a:lnTo>
                  <a:pt x="114206" y="44848"/>
                </a:lnTo>
                <a:lnTo>
                  <a:pt x="112551" y="44848"/>
                </a:lnTo>
                <a:lnTo>
                  <a:pt x="112551" y="44848"/>
                </a:lnTo>
                <a:lnTo>
                  <a:pt x="112551" y="44848"/>
                </a:lnTo>
                <a:lnTo>
                  <a:pt x="112551" y="44848"/>
                </a:lnTo>
                <a:lnTo>
                  <a:pt x="112551" y="44848"/>
                </a:lnTo>
                <a:lnTo>
                  <a:pt x="112551" y="47272"/>
                </a:lnTo>
                <a:lnTo>
                  <a:pt x="110896" y="47272"/>
                </a:lnTo>
                <a:lnTo>
                  <a:pt x="110896" y="47272"/>
                </a:lnTo>
                <a:lnTo>
                  <a:pt x="110896" y="47272"/>
                </a:lnTo>
                <a:lnTo>
                  <a:pt x="110896" y="47272"/>
                </a:lnTo>
                <a:lnTo>
                  <a:pt x="110896" y="47272"/>
                </a:lnTo>
                <a:lnTo>
                  <a:pt x="108413" y="47272"/>
                </a:lnTo>
                <a:lnTo>
                  <a:pt x="108413" y="49696"/>
                </a:lnTo>
                <a:lnTo>
                  <a:pt x="108413" y="49696"/>
                </a:lnTo>
                <a:lnTo>
                  <a:pt x="108413" y="49696"/>
                </a:lnTo>
                <a:lnTo>
                  <a:pt x="108413" y="49696"/>
                </a:lnTo>
                <a:lnTo>
                  <a:pt x="108413" y="49696"/>
                </a:lnTo>
                <a:lnTo>
                  <a:pt x="108413" y="49696"/>
                </a:lnTo>
                <a:lnTo>
                  <a:pt x="108413" y="53333"/>
                </a:lnTo>
                <a:lnTo>
                  <a:pt x="108413" y="53333"/>
                </a:lnTo>
                <a:lnTo>
                  <a:pt x="108413" y="53333"/>
                </a:lnTo>
                <a:lnTo>
                  <a:pt x="108413" y="53333"/>
                </a:lnTo>
                <a:lnTo>
                  <a:pt x="108413" y="53333"/>
                </a:lnTo>
                <a:lnTo>
                  <a:pt x="108413" y="53333"/>
                </a:lnTo>
                <a:lnTo>
                  <a:pt x="110896" y="53333"/>
                </a:lnTo>
                <a:lnTo>
                  <a:pt x="110896" y="53333"/>
                </a:lnTo>
                <a:lnTo>
                  <a:pt x="110896" y="55757"/>
                </a:lnTo>
                <a:lnTo>
                  <a:pt x="110896" y="55757"/>
                </a:lnTo>
                <a:lnTo>
                  <a:pt x="112551" y="55757"/>
                </a:lnTo>
                <a:lnTo>
                  <a:pt x="112551" y="55757"/>
                </a:lnTo>
                <a:lnTo>
                  <a:pt x="112551" y="55757"/>
                </a:lnTo>
                <a:lnTo>
                  <a:pt x="112551" y="55757"/>
                </a:lnTo>
                <a:lnTo>
                  <a:pt x="112551" y="55757"/>
                </a:lnTo>
                <a:lnTo>
                  <a:pt x="112551" y="55757"/>
                </a:lnTo>
                <a:lnTo>
                  <a:pt x="114206" y="55757"/>
                </a:lnTo>
                <a:lnTo>
                  <a:pt x="114206" y="58181"/>
                </a:lnTo>
                <a:lnTo>
                  <a:pt x="114206" y="58181"/>
                </a:lnTo>
                <a:lnTo>
                  <a:pt x="114206" y="58181"/>
                </a:lnTo>
                <a:lnTo>
                  <a:pt x="112551" y="58181"/>
                </a:lnTo>
                <a:lnTo>
                  <a:pt x="112551" y="60606"/>
                </a:lnTo>
                <a:lnTo>
                  <a:pt x="112551" y="60606"/>
                </a:lnTo>
                <a:lnTo>
                  <a:pt x="112551" y="60606"/>
                </a:lnTo>
                <a:lnTo>
                  <a:pt x="112551" y="63030"/>
                </a:lnTo>
                <a:lnTo>
                  <a:pt x="112551" y="63030"/>
                </a:lnTo>
                <a:lnTo>
                  <a:pt x="112551" y="63030"/>
                </a:lnTo>
                <a:lnTo>
                  <a:pt x="112551" y="63030"/>
                </a:lnTo>
                <a:lnTo>
                  <a:pt x="112551" y="63030"/>
                </a:lnTo>
                <a:lnTo>
                  <a:pt x="112551" y="66666"/>
                </a:lnTo>
                <a:lnTo>
                  <a:pt x="112551" y="66666"/>
                </a:lnTo>
                <a:lnTo>
                  <a:pt x="112551" y="66666"/>
                </a:lnTo>
                <a:lnTo>
                  <a:pt x="112551" y="66666"/>
                </a:lnTo>
                <a:lnTo>
                  <a:pt x="112551" y="69090"/>
                </a:lnTo>
                <a:lnTo>
                  <a:pt x="112551" y="69090"/>
                </a:lnTo>
                <a:lnTo>
                  <a:pt x="112551" y="69090"/>
                </a:lnTo>
                <a:lnTo>
                  <a:pt x="114206" y="69090"/>
                </a:lnTo>
                <a:lnTo>
                  <a:pt x="114206" y="69090"/>
                </a:lnTo>
                <a:lnTo>
                  <a:pt x="114206" y="69090"/>
                </a:lnTo>
                <a:lnTo>
                  <a:pt x="114206" y="69090"/>
                </a:lnTo>
                <a:lnTo>
                  <a:pt x="114206" y="71515"/>
                </a:lnTo>
                <a:lnTo>
                  <a:pt x="114206" y="71515"/>
                </a:lnTo>
                <a:lnTo>
                  <a:pt x="114206" y="71515"/>
                </a:lnTo>
                <a:lnTo>
                  <a:pt x="112551" y="71515"/>
                </a:lnTo>
                <a:lnTo>
                  <a:pt x="112551" y="71515"/>
                </a:lnTo>
                <a:lnTo>
                  <a:pt x="114206" y="71515"/>
                </a:lnTo>
                <a:lnTo>
                  <a:pt x="114206" y="71515"/>
                </a:lnTo>
                <a:lnTo>
                  <a:pt x="114206" y="73939"/>
                </a:lnTo>
                <a:lnTo>
                  <a:pt x="114206" y="73939"/>
                </a:lnTo>
                <a:lnTo>
                  <a:pt x="114206" y="73939"/>
                </a:lnTo>
                <a:lnTo>
                  <a:pt x="114206" y="73939"/>
                </a:lnTo>
                <a:lnTo>
                  <a:pt x="114206" y="73939"/>
                </a:lnTo>
                <a:lnTo>
                  <a:pt x="115862" y="73939"/>
                </a:lnTo>
                <a:lnTo>
                  <a:pt x="115862" y="73939"/>
                </a:lnTo>
                <a:lnTo>
                  <a:pt x="115862" y="76363"/>
                </a:lnTo>
                <a:lnTo>
                  <a:pt x="115862" y="76363"/>
                </a:lnTo>
                <a:lnTo>
                  <a:pt x="115862" y="76363"/>
                </a:lnTo>
                <a:lnTo>
                  <a:pt x="115862" y="76363"/>
                </a:lnTo>
                <a:lnTo>
                  <a:pt x="115862" y="80000"/>
                </a:lnTo>
                <a:lnTo>
                  <a:pt x="117517" y="80000"/>
                </a:lnTo>
                <a:lnTo>
                  <a:pt x="117517" y="80000"/>
                </a:lnTo>
                <a:lnTo>
                  <a:pt x="117517" y="80000"/>
                </a:lnTo>
                <a:lnTo>
                  <a:pt x="117517" y="80000"/>
                </a:lnTo>
                <a:lnTo>
                  <a:pt x="117517" y="80000"/>
                </a:lnTo>
                <a:lnTo>
                  <a:pt x="117517" y="82424"/>
                </a:lnTo>
                <a:lnTo>
                  <a:pt x="117517" y="82424"/>
                </a:lnTo>
                <a:lnTo>
                  <a:pt x="120000" y="82424"/>
                </a:lnTo>
                <a:lnTo>
                  <a:pt x="120000" y="82424"/>
                </a:lnTo>
                <a:lnTo>
                  <a:pt x="117517" y="82424"/>
                </a:lnTo>
                <a:lnTo>
                  <a:pt x="117517" y="82424"/>
                </a:lnTo>
                <a:lnTo>
                  <a:pt x="117517" y="82424"/>
                </a:lnTo>
                <a:lnTo>
                  <a:pt x="117517" y="82424"/>
                </a:lnTo>
                <a:lnTo>
                  <a:pt x="117517" y="82424"/>
                </a:lnTo>
                <a:lnTo>
                  <a:pt x="117517" y="82424"/>
                </a:lnTo>
                <a:lnTo>
                  <a:pt x="117517" y="84848"/>
                </a:lnTo>
                <a:lnTo>
                  <a:pt x="117517" y="84848"/>
                </a:lnTo>
                <a:lnTo>
                  <a:pt x="117517" y="84848"/>
                </a:lnTo>
                <a:lnTo>
                  <a:pt x="117517" y="84848"/>
                </a:lnTo>
                <a:lnTo>
                  <a:pt x="117517" y="84848"/>
                </a:lnTo>
                <a:lnTo>
                  <a:pt x="117517" y="87272"/>
                </a:lnTo>
                <a:lnTo>
                  <a:pt x="117517" y="87272"/>
                </a:lnTo>
                <a:lnTo>
                  <a:pt x="117517" y="87272"/>
                </a:lnTo>
                <a:lnTo>
                  <a:pt x="117517" y="89696"/>
                </a:lnTo>
                <a:lnTo>
                  <a:pt x="117517" y="89696"/>
                </a:lnTo>
                <a:lnTo>
                  <a:pt x="117517" y="89696"/>
                </a:lnTo>
                <a:lnTo>
                  <a:pt x="117517" y="89696"/>
                </a:lnTo>
                <a:lnTo>
                  <a:pt x="117517" y="89696"/>
                </a:lnTo>
                <a:lnTo>
                  <a:pt x="117517" y="89696"/>
                </a:lnTo>
                <a:lnTo>
                  <a:pt x="115862" y="89696"/>
                </a:lnTo>
                <a:lnTo>
                  <a:pt x="115862" y="89696"/>
                </a:lnTo>
                <a:lnTo>
                  <a:pt x="115862" y="89696"/>
                </a:lnTo>
                <a:lnTo>
                  <a:pt x="114206" y="89696"/>
                </a:lnTo>
                <a:lnTo>
                  <a:pt x="114206" y="89696"/>
                </a:lnTo>
                <a:lnTo>
                  <a:pt x="114206" y="93333"/>
                </a:lnTo>
                <a:lnTo>
                  <a:pt x="114206" y="93333"/>
                </a:lnTo>
                <a:lnTo>
                  <a:pt x="114206" y="93333"/>
                </a:lnTo>
                <a:lnTo>
                  <a:pt x="114206" y="93333"/>
                </a:lnTo>
                <a:lnTo>
                  <a:pt x="112551" y="93333"/>
                </a:lnTo>
                <a:lnTo>
                  <a:pt x="112551" y="93333"/>
                </a:lnTo>
                <a:lnTo>
                  <a:pt x="112551" y="93333"/>
                </a:lnTo>
                <a:lnTo>
                  <a:pt x="112551" y="95757"/>
                </a:lnTo>
                <a:lnTo>
                  <a:pt x="112551" y="95757"/>
                </a:lnTo>
                <a:lnTo>
                  <a:pt x="112551" y="95757"/>
                </a:lnTo>
                <a:lnTo>
                  <a:pt x="112551" y="95757"/>
                </a:lnTo>
                <a:lnTo>
                  <a:pt x="110896" y="95757"/>
                </a:lnTo>
                <a:lnTo>
                  <a:pt x="110896" y="95757"/>
                </a:lnTo>
                <a:lnTo>
                  <a:pt x="110896" y="95757"/>
                </a:lnTo>
                <a:lnTo>
                  <a:pt x="110896" y="95757"/>
                </a:lnTo>
                <a:lnTo>
                  <a:pt x="110896" y="95757"/>
                </a:lnTo>
                <a:lnTo>
                  <a:pt x="108413" y="95757"/>
                </a:lnTo>
                <a:lnTo>
                  <a:pt x="108413" y="95757"/>
                </a:lnTo>
                <a:lnTo>
                  <a:pt x="108413" y="98181"/>
                </a:lnTo>
                <a:lnTo>
                  <a:pt x="108413" y="98181"/>
                </a:lnTo>
                <a:lnTo>
                  <a:pt x="108413" y="98181"/>
                </a:lnTo>
                <a:lnTo>
                  <a:pt x="108413" y="98181"/>
                </a:lnTo>
                <a:lnTo>
                  <a:pt x="108413" y="98181"/>
                </a:lnTo>
                <a:lnTo>
                  <a:pt x="106758" y="98181"/>
                </a:lnTo>
                <a:lnTo>
                  <a:pt x="106758" y="100606"/>
                </a:lnTo>
                <a:lnTo>
                  <a:pt x="106758" y="100606"/>
                </a:lnTo>
                <a:lnTo>
                  <a:pt x="106758" y="100606"/>
                </a:lnTo>
                <a:lnTo>
                  <a:pt x="106758" y="100606"/>
                </a:lnTo>
                <a:lnTo>
                  <a:pt x="106758" y="100606"/>
                </a:lnTo>
                <a:lnTo>
                  <a:pt x="106758" y="100606"/>
                </a:lnTo>
                <a:lnTo>
                  <a:pt x="105103" y="100606"/>
                </a:lnTo>
                <a:lnTo>
                  <a:pt x="105103" y="103030"/>
                </a:lnTo>
                <a:lnTo>
                  <a:pt x="105103" y="103030"/>
                </a:lnTo>
                <a:lnTo>
                  <a:pt x="105103" y="103030"/>
                </a:lnTo>
                <a:lnTo>
                  <a:pt x="105103" y="103030"/>
                </a:lnTo>
                <a:lnTo>
                  <a:pt x="105103" y="103030"/>
                </a:lnTo>
                <a:lnTo>
                  <a:pt x="103448" y="103030"/>
                </a:lnTo>
                <a:lnTo>
                  <a:pt x="103448" y="106666"/>
                </a:lnTo>
                <a:lnTo>
                  <a:pt x="103448" y="106666"/>
                </a:lnTo>
                <a:lnTo>
                  <a:pt x="103448" y="106666"/>
                </a:lnTo>
                <a:lnTo>
                  <a:pt x="103448" y="106666"/>
                </a:lnTo>
                <a:lnTo>
                  <a:pt x="103448" y="106666"/>
                </a:lnTo>
                <a:lnTo>
                  <a:pt x="103448" y="106666"/>
                </a:lnTo>
                <a:lnTo>
                  <a:pt x="101793" y="106666"/>
                </a:lnTo>
                <a:lnTo>
                  <a:pt x="101793" y="109090"/>
                </a:lnTo>
                <a:lnTo>
                  <a:pt x="101793" y="109090"/>
                </a:lnTo>
                <a:lnTo>
                  <a:pt x="101793" y="109090"/>
                </a:lnTo>
                <a:lnTo>
                  <a:pt x="101793" y="109090"/>
                </a:lnTo>
                <a:lnTo>
                  <a:pt x="101793" y="109090"/>
                </a:lnTo>
                <a:lnTo>
                  <a:pt x="101793" y="111515"/>
                </a:lnTo>
                <a:lnTo>
                  <a:pt x="101793" y="111515"/>
                </a:lnTo>
                <a:lnTo>
                  <a:pt x="103448" y="111515"/>
                </a:lnTo>
                <a:lnTo>
                  <a:pt x="103448" y="111515"/>
                </a:lnTo>
                <a:lnTo>
                  <a:pt x="103448" y="113939"/>
                </a:lnTo>
                <a:lnTo>
                  <a:pt x="103448" y="113939"/>
                </a:lnTo>
                <a:lnTo>
                  <a:pt x="103448" y="113939"/>
                </a:lnTo>
                <a:lnTo>
                  <a:pt x="101793" y="113939"/>
                </a:lnTo>
                <a:lnTo>
                  <a:pt x="101793" y="116363"/>
                </a:lnTo>
                <a:lnTo>
                  <a:pt x="101793" y="116363"/>
                </a:lnTo>
                <a:lnTo>
                  <a:pt x="103448" y="116363"/>
                </a:lnTo>
                <a:lnTo>
                  <a:pt x="103448" y="116363"/>
                </a:lnTo>
                <a:lnTo>
                  <a:pt x="103448" y="116363"/>
                </a:lnTo>
                <a:lnTo>
                  <a:pt x="103448" y="116363"/>
                </a:lnTo>
                <a:lnTo>
                  <a:pt x="103448" y="116363"/>
                </a:lnTo>
                <a:lnTo>
                  <a:pt x="103448" y="119999"/>
                </a:lnTo>
                <a:lnTo>
                  <a:pt x="103448" y="119999"/>
                </a:lnTo>
                <a:lnTo>
                  <a:pt x="103448" y="119999"/>
                </a:lnTo>
                <a:lnTo>
                  <a:pt x="103448" y="119999"/>
                </a:lnTo>
                <a:lnTo>
                  <a:pt x="103448" y="119999"/>
                </a:lnTo>
                <a:lnTo>
                  <a:pt x="103448" y="119999"/>
                </a:lnTo>
                <a:lnTo>
                  <a:pt x="103448" y="119999"/>
                </a:lnTo>
                <a:lnTo>
                  <a:pt x="101793" y="119999"/>
                </a:lnTo>
                <a:lnTo>
                  <a:pt x="101793" y="119999"/>
                </a:lnTo>
                <a:lnTo>
                  <a:pt x="101793" y="119999"/>
                </a:lnTo>
                <a:lnTo>
                  <a:pt x="101793" y="119999"/>
                </a:lnTo>
                <a:lnTo>
                  <a:pt x="101793" y="119999"/>
                </a:lnTo>
                <a:lnTo>
                  <a:pt x="99310" y="119999"/>
                </a:lnTo>
                <a:lnTo>
                  <a:pt x="99310" y="119999"/>
                </a:lnTo>
                <a:lnTo>
                  <a:pt x="99310" y="119999"/>
                </a:lnTo>
                <a:lnTo>
                  <a:pt x="97655" y="119999"/>
                </a:lnTo>
                <a:lnTo>
                  <a:pt x="97655" y="116363"/>
                </a:lnTo>
                <a:lnTo>
                  <a:pt x="97655" y="116363"/>
                </a:lnTo>
                <a:lnTo>
                  <a:pt x="97655" y="116363"/>
                </a:lnTo>
                <a:lnTo>
                  <a:pt x="97655" y="116363"/>
                </a:lnTo>
                <a:lnTo>
                  <a:pt x="97655" y="116363"/>
                </a:lnTo>
                <a:lnTo>
                  <a:pt x="96000" y="116363"/>
                </a:lnTo>
                <a:lnTo>
                  <a:pt x="96000" y="116363"/>
                </a:lnTo>
                <a:lnTo>
                  <a:pt x="96000" y="116363"/>
                </a:lnTo>
                <a:lnTo>
                  <a:pt x="96000" y="116363"/>
                </a:lnTo>
                <a:lnTo>
                  <a:pt x="96000" y="116363"/>
                </a:lnTo>
                <a:lnTo>
                  <a:pt x="94344" y="116363"/>
                </a:lnTo>
                <a:lnTo>
                  <a:pt x="94344" y="116363"/>
                </a:lnTo>
                <a:lnTo>
                  <a:pt x="94344" y="113939"/>
                </a:lnTo>
                <a:lnTo>
                  <a:pt x="94344" y="113939"/>
                </a:lnTo>
                <a:lnTo>
                  <a:pt x="94344" y="113939"/>
                </a:lnTo>
                <a:lnTo>
                  <a:pt x="94344" y="113939"/>
                </a:lnTo>
                <a:lnTo>
                  <a:pt x="92689" y="113939"/>
                </a:lnTo>
                <a:lnTo>
                  <a:pt x="92689" y="113939"/>
                </a:lnTo>
                <a:lnTo>
                  <a:pt x="92689" y="111515"/>
                </a:lnTo>
                <a:lnTo>
                  <a:pt x="92689" y="111515"/>
                </a:lnTo>
                <a:lnTo>
                  <a:pt x="92689" y="111515"/>
                </a:lnTo>
                <a:lnTo>
                  <a:pt x="90206" y="111515"/>
                </a:lnTo>
                <a:lnTo>
                  <a:pt x="90206" y="111515"/>
                </a:lnTo>
                <a:lnTo>
                  <a:pt x="90206" y="111515"/>
                </a:lnTo>
                <a:lnTo>
                  <a:pt x="90206" y="111515"/>
                </a:lnTo>
                <a:lnTo>
                  <a:pt x="90206" y="111515"/>
                </a:lnTo>
                <a:lnTo>
                  <a:pt x="88551" y="111515"/>
                </a:lnTo>
                <a:lnTo>
                  <a:pt x="88551" y="111515"/>
                </a:lnTo>
                <a:lnTo>
                  <a:pt x="88551" y="111515"/>
                </a:lnTo>
                <a:lnTo>
                  <a:pt x="88551" y="111515"/>
                </a:lnTo>
                <a:lnTo>
                  <a:pt x="88551" y="111515"/>
                </a:lnTo>
                <a:lnTo>
                  <a:pt x="86896" y="111515"/>
                </a:lnTo>
                <a:lnTo>
                  <a:pt x="86896" y="111515"/>
                </a:lnTo>
                <a:lnTo>
                  <a:pt x="86896" y="111515"/>
                </a:lnTo>
                <a:lnTo>
                  <a:pt x="86896" y="111515"/>
                </a:lnTo>
                <a:lnTo>
                  <a:pt x="86896" y="111515"/>
                </a:lnTo>
                <a:lnTo>
                  <a:pt x="85241" y="111515"/>
                </a:lnTo>
                <a:lnTo>
                  <a:pt x="85241" y="111515"/>
                </a:lnTo>
                <a:lnTo>
                  <a:pt x="85241" y="111515"/>
                </a:lnTo>
                <a:lnTo>
                  <a:pt x="85241" y="111515"/>
                </a:lnTo>
                <a:lnTo>
                  <a:pt x="85241" y="111515"/>
                </a:lnTo>
                <a:lnTo>
                  <a:pt x="83586" y="111515"/>
                </a:lnTo>
                <a:lnTo>
                  <a:pt x="83586" y="111515"/>
                </a:lnTo>
                <a:lnTo>
                  <a:pt x="83586" y="111515"/>
                </a:lnTo>
                <a:lnTo>
                  <a:pt x="83586" y="111515"/>
                </a:lnTo>
                <a:lnTo>
                  <a:pt x="81103" y="111515"/>
                </a:lnTo>
                <a:lnTo>
                  <a:pt x="81103" y="113939"/>
                </a:lnTo>
                <a:lnTo>
                  <a:pt x="81103" y="113939"/>
                </a:lnTo>
                <a:lnTo>
                  <a:pt x="81103" y="113939"/>
                </a:lnTo>
                <a:lnTo>
                  <a:pt x="81103" y="113939"/>
                </a:lnTo>
                <a:lnTo>
                  <a:pt x="81103" y="113939"/>
                </a:lnTo>
                <a:lnTo>
                  <a:pt x="81103" y="113939"/>
                </a:lnTo>
                <a:lnTo>
                  <a:pt x="79448" y="113939"/>
                </a:lnTo>
                <a:lnTo>
                  <a:pt x="79448" y="113939"/>
                </a:lnTo>
                <a:lnTo>
                  <a:pt x="79448" y="113939"/>
                </a:lnTo>
                <a:lnTo>
                  <a:pt x="79448" y="111515"/>
                </a:lnTo>
                <a:lnTo>
                  <a:pt x="77793" y="111515"/>
                </a:lnTo>
                <a:lnTo>
                  <a:pt x="77793" y="111515"/>
                </a:lnTo>
                <a:lnTo>
                  <a:pt x="77793" y="111515"/>
                </a:lnTo>
                <a:lnTo>
                  <a:pt x="77793" y="111515"/>
                </a:lnTo>
                <a:lnTo>
                  <a:pt x="77793" y="111515"/>
                </a:lnTo>
                <a:lnTo>
                  <a:pt x="76137" y="111515"/>
                </a:lnTo>
                <a:lnTo>
                  <a:pt x="76137" y="111515"/>
                </a:lnTo>
                <a:lnTo>
                  <a:pt x="76137" y="111515"/>
                </a:lnTo>
                <a:lnTo>
                  <a:pt x="76137" y="111515"/>
                </a:lnTo>
                <a:lnTo>
                  <a:pt x="76137" y="111515"/>
                </a:lnTo>
                <a:lnTo>
                  <a:pt x="76137" y="111515"/>
                </a:lnTo>
                <a:lnTo>
                  <a:pt x="74482" y="111515"/>
                </a:lnTo>
                <a:lnTo>
                  <a:pt x="74482" y="111515"/>
                </a:lnTo>
                <a:lnTo>
                  <a:pt x="74482" y="111515"/>
                </a:lnTo>
                <a:lnTo>
                  <a:pt x="74482" y="111515"/>
                </a:lnTo>
                <a:lnTo>
                  <a:pt x="74482" y="111515"/>
                </a:lnTo>
                <a:lnTo>
                  <a:pt x="74482" y="111515"/>
                </a:lnTo>
                <a:lnTo>
                  <a:pt x="74482" y="113939"/>
                </a:lnTo>
                <a:lnTo>
                  <a:pt x="72000" y="113939"/>
                </a:lnTo>
                <a:lnTo>
                  <a:pt x="72000" y="113939"/>
                </a:lnTo>
                <a:lnTo>
                  <a:pt x="72000" y="113939"/>
                </a:lnTo>
                <a:lnTo>
                  <a:pt x="72000" y="113939"/>
                </a:lnTo>
                <a:lnTo>
                  <a:pt x="72000" y="113939"/>
                </a:lnTo>
                <a:lnTo>
                  <a:pt x="70344" y="113939"/>
                </a:lnTo>
                <a:lnTo>
                  <a:pt x="70344" y="113939"/>
                </a:lnTo>
                <a:lnTo>
                  <a:pt x="70344" y="113939"/>
                </a:lnTo>
                <a:lnTo>
                  <a:pt x="70344" y="116363"/>
                </a:lnTo>
                <a:lnTo>
                  <a:pt x="70344" y="116363"/>
                </a:lnTo>
                <a:lnTo>
                  <a:pt x="70344" y="116363"/>
                </a:lnTo>
                <a:lnTo>
                  <a:pt x="70344" y="116363"/>
                </a:lnTo>
                <a:lnTo>
                  <a:pt x="70344" y="116363"/>
                </a:lnTo>
                <a:lnTo>
                  <a:pt x="68689" y="116363"/>
                </a:lnTo>
                <a:lnTo>
                  <a:pt x="68689" y="113939"/>
                </a:lnTo>
                <a:lnTo>
                  <a:pt x="68689" y="113939"/>
                </a:lnTo>
                <a:lnTo>
                  <a:pt x="68689" y="116363"/>
                </a:lnTo>
                <a:lnTo>
                  <a:pt x="68689" y="116363"/>
                </a:lnTo>
                <a:lnTo>
                  <a:pt x="67034" y="116363"/>
                </a:lnTo>
                <a:lnTo>
                  <a:pt x="67034" y="116363"/>
                </a:lnTo>
                <a:lnTo>
                  <a:pt x="67034" y="116363"/>
                </a:lnTo>
                <a:lnTo>
                  <a:pt x="67034" y="113939"/>
                </a:lnTo>
                <a:lnTo>
                  <a:pt x="67034" y="113939"/>
                </a:lnTo>
                <a:lnTo>
                  <a:pt x="67034" y="113939"/>
                </a:lnTo>
                <a:lnTo>
                  <a:pt x="67034" y="113939"/>
                </a:lnTo>
                <a:lnTo>
                  <a:pt x="67034" y="111515"/>
                </a:lnTo>
                <a:lnTo>
                  <a:pt x="67034" y="111515"/>
                </a:lnTo>
                <a:lnTo>
                  <a:pt x="67034" y="111515"/>
                </a:lnTo>
                <a:lnTo>
                  <a:pt x="67034" y="111515"/>
                </a:lnTo>
                <a:lnTo>
                  <a:pt x="67034" y="111515"/>
                </a:lnTo>
                <a:lnTo>
                  <a:pt x="67034" y="111515"/>
                </a:lnTo>
                <a:lnTo>
                  <a:pt x="65379" y="111515"/>
                </a:lnTo>
                <a:lnTo>
                  <a:pt x="65379" y="111515"/>
                </a:lnTo>
                <a:lnTo>
                  <a:pt x="65379" y="111515"/>
                </a:lnTo>
                <a:lnTo>
                  <a:pt x="65379" y="111515"/>
                </a:lnTo>
                <a:lnTo>
                  <a:pt x="65379" y="109090"/>
                </a:lnTo>
                <a:lnTo>
                  <a:pt x="65379" y="109090"/>
                </a:lnTo>
                <a:lnTo>
                  <a:pt x="65379" y="109090"/>
                </a:lnTo>
                <a:lnTo>
                  <a:pt x="65379" y="109090"/>
                </a:lnTo>
                <a:lnTo>
                  <a:pt x="63724" y="109090"/>
                </a:lnTo>
                <a:lnTo>
                  <a:pt x="63724" y="109090"/>
                </a:lnTo>
                <a:lnTo>
                  <a:pt x="63724" y="109090"/>
                </a:lnTo>
                <a:lnTo>
                  <a:pt x="61241" y="109090"/>
                </a:lnTo>
                <a:lnTo>
                  <a:pt x="61241" y="109090"/>
                </a:lnTo>
                <a:lnTo>
                  <a:pt x="61241" y="109090"/>
                </a:lnTo>
                <a:lnTo>
                  <a:pt x="61241" y="109090"/>
                </a:lnTo>
                <a:lnTo>
                  <a:pt x="61241" y="109090"/>
                </a:lnTo>
                <a:lnTo>
                  <a:pt x="61241" y="109090"/>
                </a:lnTo>
                <a:lnTo>
                  <a:pt x="59586" y="109090"/>
                </a:lnTo>
                <a:lnTo>
                  <a:pt x="59586" y="111515"/>
                </a:lnTo>
                <a:lnTo>
                  <a:pt x="59586" y="111515"/>
                </a:lnTo>
                <a:lnTo>
                  <a:pt x="59586" y="111515"/>
                </a:lnTo>
                <a:lnTo>
                  <a:pt x="59586" y="111515"/>
                </a:lnTo>
                <a:lnTo>
                  <a:pt x="59586" y="111515"/>
                </a:lnTo>
                <a:lnTo>
                  <a:pt x="57931" y="111515"/>
                </a:lnTo>
                <a:lnTo>
                  <a:pt x="57931" y="111515"/>
                </a:lnTo>
                <a:lnTo>
                  <a:pt x="57931" y="111515"/>
                </a:lnTo>
                <a:lnTo>
                  <a:pt x="57931" y="111515"/>
                </a:lnTo>
                <a:lnTo>
                  <a:pt x="57931" y="111515"/>
                </a:lnTo>
                <a:lnTo>
                  <a:pt x="57931" y="111515"/>
                </a:lnTo>
                <a:lnTo>
                  <a:pt x="57931" y="109090"/>
                </a:lnTo>
                <a:lnTo>
                  <a:pt x="56275" y="109090"/>
                </a:lnTo>
                <a:lnTo>
                  <a:pt x="56275" y="109090"/>
                </a:lnTo>
                <a:lnTo>
                  <a:pt x="56275" y="109090"/>
                </a:lnTo>
                <a:lnTo>
                  <a:pt x="56275" y="109090"/>
                </a:lnTo>
                <a:lnTo>
                  <a:pt x="56275" y="109090"/>
                </a:lnTo>
                <a:lnTo>
                  <a:pt x="56275" y="106666"/>
                </a:lnTo>
                <a:lnTo>
                  <a:pt x="56275" y="106666"/>
                </a:lnTo>
                <a:lnTo>
                  <a:pt x="56275" y="106666"/>
                </a:lnTo>
                <a:lnTo>
                  <a:pt x="54620" y="106666"/>
                </a:lnTo>
                <a:lnTo>
                  <a:pt x="54620" y="106666"/>
                </a:lnTo>
                <a:lnTo>
                  <a:pt x="54620" y="106666"/>
                </a:lnTo>
                <a:lnTo>
                  <a:pt x="54620" y="106666"/>
                </a:lnTo>
                <a:lnTo>
                  <a:pt x="54620" y="106666"/>
                </a:lnTo>
                <a:lnTo>
                  <a:pt x="54620" y="103030"/>
                </a:lnTo>
                <a:lnTo>
                  <a:pt x="54620" y="103030"/>
                </a:lnTo>
                <a:lnTo>
                  <a:pt x="52137" y="103030"/>
                </a:lnTo>
                <a:lnTo>
                  <a:pt x="52137" y="103030"/>
                </a:lnTo>
                <a:lnTo>
                  <a:pt x="52137" y="100606"/>
                </a:lnTo>
                <a:lnTo>
                  <a:pt x="52137" y="100606"/>
                </a:lnTo>
                <a:lnTo>
                  <a:pt x="52137" y="100606"/>
                </a:lnTo>
                <a:lnTo>
                  <a:pt x="52137" y="100606"/>
                </a:lnTo>
                <a:lnTo>
                  <a:pt x="50482" y="100606"/>
                </a:lnTo>
                <a:lnTo>
                  <a:pt x="50482" y="100606"/>
                </a:lnTo>
                <a:lnTo>
                  <a:pt x="50482" y="100606"/>
                </a:lnTo>
                <a:lnTo>
                  <a:pt x="50482" y="100606"/>
                </a:lnTo>
                <a:lnTo>
                  <a:pt x="50482" y="100606"/>
                </a:lnTo>
                <a:lnTo>
                  <a:pt x="50482" y="100606"/>
                </a:lnTo>
                <a:lnTo>
                  <a:pt x="48827" y="100606"/>
                </a:lnTo>
                <a:lnTo>
                  <a:pt x="48827" y="100606"/>
                </a:lnTo>
                <a:lnTo>
                  <a:pt x="48827" y="100606"/>
                </a:lnTo>
                <a:lnTo>
                  <a:pt x="48827" y="100606"/>
                </a:lnTo>
                <a:lnTo>
                  <a:pt x="48827" y="98181"/>
                </a:lnTo>
                <a:lnTo>
                  <a:pt x="48827" y="98181"/>
                </a:lnTo>
                <a:lnTo>
                  <a:pt x="47172" y="98181"/>
                </a:lnTo>
                <a:lnTo>
                  <a:pt x="47172" y="98181"/>
                </a:lnTo>
                <a:lnTo>
                  <a:pt x="47172" y="98181"/>
                </a:lnTo>
                <a:lnTo>
                  <a:pt x="47172" y="98181"/>
                </a:lnTo>
                <a:lnTo>
                  <a:pt x="47172" y="98181"/>
                </a:lnTo>
                <a:lnTo>
                  <a:pt x="45517" y="98181"/>
                </a:lnTo>
                <a:lnTo>
                  <a:pt x="45517" y="98181"/>
                </a:lnTo>
                <a:lnTo>
                  <a:pt x="45517" y="98181"/>
                </a:lnTo>
                <a:lnTo>
                  <a:pt x="45517" y="100606"/>
                </a:lnTo>
                <a:lnTo>
                  <a:pt x="45517" y="100606"/>
                </a:lnTo>
                <a:lnTo>
                  <a:pt x="45517" y="98181"/>
                </a:lnTo>
                <a:lnTo>
                  <a:pt x="43034" y="98181"/>
                </a:lnTo>
                <a:lnTo>
                  <a:pt x="43034" y="98181"/>
                </a:lnTo>
                <a:lnTo>
                  <a:pt x="43034" y="98181"/>
                </a:lnTo>
                <a:lnTo>
                  <a:pt x="43034" y="98181"/>
                </a:lnTo>
                <a:lnTo>
                  <a:pt x="43034" y="98181"/>
                </a:lnTo>
                <a:lnTo>
                  <a:pt x="43034" y="98181"/>
                </a:lnTo>
                <a:lnTo>
                  <a:pt x="43034" y="95757"/>
                </a:lnTo>
                <a:lnTo>
                  <a:pt x="41379" y="95757"/>
                </a:lnTo>
                <a:lnTo>
                  <a:pt x="41379" y="95757"/>
                </a:lnTo>
                <a:lnTo>
                  <a:pt x="41379" y="95757"/>
                </a:lnTo>
                <a:lnTo>
                  <a:pt x="41379" y="95757"/>
                </a:lnTo>
                <a:lnTo>
                  <a:pt x="43034" y="95757"/>
                </a:lnTo>
                <a:lnTo>
                  <a:pt x="43034" y="95757"/>
                </a:lnTo>
                <a:lnTo>
                  <a:pt x="43034" y="95757"/>
                </a:lnTo>
                <a:lnTo>
                  <a:pt x="43034" y="95757"/>
                </a:lnTo>
                <a:lnTo>
                  <a:pt x="43034" y="93333"/>
                </a:lnTo>
                <a:lnTo>
                  <a:pt x="43034" y="93333"/>
                </a:lnTo>
                <a:lnTo>
                  <a:pt x="41379" y="93333"/>
                </a:lnTo>
                <a:lnTo>
                  <a:pt x="41379" y="93333"/>
                </a:lnTo>
                <a:lnTo>
                  <a:pt x="41379" y="93333"/>
                </a:lnTo>
                <a:lnTo>
                  <a:pt x="39724" y="93333"/>
                </a:lnTo>
                <a:lnTo>
                  <a:pt x="39724" y="93333"/>
                </a:lnTo>
                <a:lnTo>
                  <a:pt x="39724" y="93333"/>
                </a:lnTo>
                <a:lnTo>
                  <a:pt x="39724" y="95757"/>
                </a:lnTo>
                <a:lnTo>
                  <a:pt x="39724" y="95757"/>
                </a:lnTo>
                <a:lnTo>
                  <a:pt x="39724" y="93333"/>
                </a:lnTo>
                <a:lnTo>
                  <a:pt x="38068" y="93333"/>
                </a:lnTo>
                <a:lnTo>
                  <a:pt x="38068" y="93333"/>
                </a:lnTo>
                <a:lnTo>
                  <a:pt x="38068" y="93333"/>
                </a:lnTo>
                <a:lnTo>
                  <a:pt x="38068" y="93333"/>
                </a:lnTo>
                <a:lnTo>
                  <a:pt x="38068" y="93333"/>
                </a:lnTo>
                <a:lnTo>
                  <a:pt x="36413" y="93333"/>
                </a:lnTo>
                <a:lnTo>
                  <a:pt x="36413" y="93333"/>
                </a:lnTo>
                <a:lnTo>
                  <a:pt x="36413" y="93333"/>
                </a:lnTo>
                <a:lnTo>
                  <a:pt x="36413" y="93333"/>
                </a:lnTo>
                <a:lnTo>
                  <a:pt x="36413" y="89696"/>
                </a:lnTo>
                <a:lnTo>
                  <a:pt x="33931" y="89696"/>
                </a:lnTo>
                <a:lnTo>
                  <a:pt x="33931" y="89696"/>
                </a:lnTo>
                <a:lnTo>
                  <a:pt x="33931" y="89696"/>
                </a:lnTo>
                <a:lnTo>
                  <a:pt x="33931" y="89696"/>
                </a:lnTo>
                <a:lnTo>
                  <a:pt x="32275" y="89696"/>
                </a:lnTo>
                <a:lnTo>
                  <a:pt x="32275" y="89696"/>
                </a:lnTo>
                <a:lnTo>
                  <a:pt x="32275" y="89696"/>
                </a:lnTo>
                <a:lnTo>
                  <a:pt x="32275" y="89696"/>
                </a:lnTo>
                <a:lnTo>
                  <a:pt x="32275" y="93333"/>
                </a:lnTo>
                <a:lnTo>
                  <a:pt x="32275" y="93333"/>
                </a:lnTo>
                <a:lnTo>
                  <a:pt x="32275" y="93333"/>
                </a:lnTo>
                <a:lnTo>
                  <a:pt x="33931" y="93333"/>
                </a:lnTo>
                <a:lnTo>
                  <a:pt x="33931" y="93333"/>
                </a:lnTo>
                <a:lnTo>
                  <a:pt x="33931" y="93333"/>
                </a:lnTo>
                <a:lnTo>
                  <a:pt x="33931" y="95757"/>
                </a:lnTo>
                <a:lnTo>
                  <a:pt x="33931" y="95757"/>
                </a:lnTo>
                <a:lnTo>
                  <a:pt x="33931" y="95757"/>
                </a:lnTo>
                <a:lnTo>
                  <a:pt x="32275" y="95757"/>
                </a:lnTo>
                <a:lnTo>
                  <a:pt x="32275" y="95757"/>
                </a:lnTo>
                <a:lnTo>
                  <a:pt x="32275" y="95757"/>
                </a:lnTo>
                <a:lnTo>
                  <a:pt x="32275" y="95757"/>
                </a:lnTo>
                <a:lnTo>
                  <a:pt x="32275" y="95757"/>
                </a:lnTo>
                <a:lnTo>
                  <a:pt x="32275" y="95757"/>
                </a:lnTo>
                <a:lnTo>
                  <a:pt x="30620" y="95757"/>
                </a:lnTo>
                <a:lnTo>
                  <a:pt x="30620" y="95757"/>
                </a:lnTo>
                <a:lnTo>
                  <a:pt x="30620" y="98181"/>
                </a:lnTo>
                <a:lnTo>
                  <a:pt x="30620" y="98181"/>
                </a:lnTo>
                <a:lnTo>
                  <a:pt x="30620" y="95757"/>
                </a:lnTo>
                <a:lnTo>
                  <a:pt x="28965" y="95757"/>
                </a:lnTo>
                <a:lnTo>
                  <a:pt x="28965" y="95757"/>
                </a:lnTo>
                <a:lnTo>
                  <a:pt x="28965" y="95757"/>
                </a:lnTo>
                <a:lnTo>
                  <a:pt x="28965" y="95757"/>
                </a:lnTo>
                <a:lnTo>
                  <a:pt x="28965" y="95757"/>
                </a:lnTo>
                <a:lnTo>
                  <a:pt x="28965" y="95757"/>
                </a:lnTo>
                <a:lnTo>
                  <a:pt x="28965" y="95757"/>
                </a:lnTo>
                <a:lnTo>
                  <a:pt x="28965" y="93333"/>
                </a:lnTo>
                <a:lnTo>
                  <a:pt x="27310" y="93333"/>
                </a:lnTo>
                <a:lnTo>
                  <a:pt x="27310" y="93333"/>
                </a:lnTo>
                <a:lnTo>
                  <a:pt x="27310" y="93333"/>
                </a:lnTo>
                <a:lnTo>
                  <a:pt x="27310" y="93333"/>
                </a:lnTo>
                <a:lnTo>
                  <a:pt x="27310" y="93333"/>
                </a:lnTo>
                <a:lnTo>
                  <a:pt x="27310" y="93333"/>
                </a:lnTo>
                <a:lnTo>
                  <a:pt x="24827" y="93333"/>
                </a:lnTo>
                <a:lnTo>
                  <a:pt x="24827" y="93333"/>
                </a:lnTo>
                <a:lnTo>
                  <a:pt x="24827" y="89696"/>
                </a:lnTo>
                <a:lnTo>
                  <a:pt x="24827" y="89696"/>
                </a:lnTo>
                <a:lnTo>
                  <a:pt x="24827" y="89696"/>
                </a:lnTo>
                <a:lnTo>
                  <a:pt x="24827" y="89696"/>
                </a:lnTo>
                <a:lnTo>
                  <a:pt x="24827" y="89696"/>
                </a:lnTo>
                <a:lnTo>
                  <a:pt x="24827" y="89696"/>
                </a:lnTo>
                <a:lnTo>
                  <a:pt x="27310" y="89696"/>
                </a:lnTo>
                <a:lnTo>
                  <a:pt x="27310" y="89696"/>
                </a:lnTo>
                <a:lnTo>
                  <a:pt x="27310" y="87272"/>
                </a:lnTo>
                <a:lnTo>
                  <a:pt x="27310" y="87272"/>
                </a:lnTo>
                <a:lnTo>
                  <a:pt x="27310" y="87272"/>
                </a:lnTo>
                <a:lnTo>
                  <a:pt x="27310" y="87272"/>
                </a:lnTo>
                <a:lnTo>
                  <a:pt x="27310" y="87272"/>
                </a:lnTo>
                <a:lnTo>
                  <a:pt x="27310" y="84848"/>
                </a:lnTo>
                <a:lnTo>
                  <a:pt x="27310" y="84848"/>
                </a:lnTo>
                <a:lnTo>
                  <a:pt x="24827" y="84848"/>
                </a:lnTo>
                <a:lnTo>
                  <a:pt x="24827" y="84848"/>
                </a:lnTo>
                <a:lnTo>
                  <a:pt x="24827" y="84848"/>
                </a:lnTo>
                <a:lnTo>
                  <a:pt x="24827" y="87272"/>
                </a:lnTo>
                <a:lnTo>
                  <a:pt x="23172" y="87272"/>
                </a:lnTo>
                <a:lnTo>
                  <a:pt x="23172" y="84848"/>
                </a:lnTo>
                <a:lnTo>
                  <a:pt x="23172" y="84848"/>
                </a:lnTo>
                <a:lnTo>
                  <a:pt x="23172" y="84848"/>
                </a:lnTo>
                <a:lnTo>
                  <a:pt x="23172" y="87272"/>
                </a:lnTo>
                <a:lnTo>
                  <a:pt x="23172" y="87272"/>
                </a:lnTo>
                <a:lnTo>
                  <a:pt x="21517" y="87272"/>
                </a:lnTo>
                <a:lnTo>
                  <a:pt x="21517" y="84848"/>
                </a:lnTo>
                <a:lnTo>
                  <a:pt x="21517" y="84848"/>
                </a:lnTo>
                <a:lnTo>
                  <a:pt x="21517" y="84848"/>
                </a:lnTo>
                <a:lnTo>
                  <a:pt x="19862" y="84848"/>
                </a:lnTo>
                <a:lnTo>
                  <a:pt x="19862" y="84848"/>
                </a:lnTo>
                <a:lnTo>
                  <a:pt x="19862" y="84848"/>
                </a:lnTo>
                <a:lnTo>
                  <a:pt x="19862" y="84848"/>
                </a:lnTo>
                <a:lnTo>
                  <a:pt x="19862" y="84848"/>
                </a:lnTo>
                <a:lnTo>
                  <a:pt x="19862" y="84848"/>
                </a:lnTo>
                <a:lnTo>
                  <a:pt x="18206" y="84848"/>
                </a:lnTo>
                <a:lnTo>
                  <a:pt x="18206" y="84848"/>
                </a:lnTo>
                <a:lnTo>
                  <a:pt x="18206" y="84848"/>
                </a:lnTo>
                <a:lnTo>
                  <a:pt x="18206" y="82424"/>
                </a:lnTo>
                <a:lnTo>
                  <a:pt x="18206" y="82424"/>
                </a:lnTo>
                <a:lnTo>
                  <a:pt x="15724" y="82424"/>
                </a:lnTo>
                <a:lnTo>
                  <a:pt x="15724" y="82424"/>
                </a:lnTo>
                <a:lnTo>
                  <a:pt x="15724" y="82424"/>
                </a:lnTo>
                <a:lnTo>
                  <a:pt x="14068" y="82424"/>
                </a:lnTo>
                <a:lnTo>
                  <a:pt x="14068" y="82424"/>
                </a:lnTo>
                <a:lnTo>
                  <a:pt x="14068" y="82424"/>
                </a:lnTo>
                <a:lnTo>
                  <a:pt x="14068" y="82424"/>
                </a:lnTo>
                <a:lnTo>
                  <a:pt x="14068" y="82424"/>
                </a:lnTo>
                <a:lnTo>
                  <a:pt x="14068" y="82424"/>
                </a:lnTo>
                <a:lnTo>
                  <a:pt x="14068" y="80000"/>
                </a:lnTo>
                <a:lnTo>
                  <a:pt x="14068" y="80000"/>
                </a:lnTo>
                <a:lnTo>
                  <a:pt x="12413" y="80000"/>
                </a:lnTo>
                <a:lnTo>
                  <a:pt x="12413" y="80000"/>
                </a:lnTo>
                <a:lnTo>
                  <a:pt x="12413" y="80000"/>
                </a:lnTo>
                <a:lnTo>
                  <a:pt x="12413" y="80000"/>
                </a:lnTo>
                <a:lnTo>
                  <a:pt x="12413" y="80000"/>
                </a:lnTo>
                <a:lnTo>
                  <a:pt x="10758" y="80000"/>
                </a:lnTo>
                <a:lnTo>
                  <a:pt x="10758" y="80000"/>
                </a:lnTo>
                <a:lnTo>
                  <a:pt x="10758" y="80000"/>
                </a:lnTo>
                <a:lnTo>
                  <a:pt x="10758" y="80000"/>
                </a:lnTo>
                <a:lnTo>
                  <a:pt x="10758" y="80000"/>
                </a:lnTo>
                <a:lnTo>
                  <a:pt x="10758" y="82424"/>
                </a:lnTo>
                <a:lnTo>
                  <a:pt x="9103" y="82424"/>
                </a:lnTo>
                <a:lnTo>
                  <a:pt x="9103" y="82424"/>
                </a:lnTo>
                <a:lnTo>
                  <a:pt x="9103" y="82424"/>
                </a:lnTo>
                <a:lnTo>
                  <a:pt x="9103" y="82424"/>
                </a:lnTo>
                <a:lnTo>
                  <a:pt x="9103" y="80000"/>
                </a:lnTo>
                <a:lnTo>
                  <a:pt x="9103" y="80000"/>
                </a:lnTo>
                <a:lnTo>
                  <a:pt x="9103" y="80000"/>
                </a:lnTo>
                <a:lnTo>
                  <a:pt x="9103" y="80000"/>
                </a:lnTo>
                <a:lnTo>
                  <a:pt x="9103" y="80000"/>
                </a:lnTo>
                <a:lnTo>
                  <a:pt x="9103" y="80000"/>
                </a:lnTo>
                <a:lnTo>
                  <a:pt x="9103" y="76363"/>
                </a:lnTo>
                <a:lnTo>
                  <a:pt x="9103" y="76363"/>
                </a:lnTo>
                <a:lnTo>
                  <a:pt x="10758" y="76363"/>
                </a:lnTo>
                <a:lnTo>
                  <a:pt x="10758" y="76363"/>
                </a:lnTo>
                <a:lnTo>
                  <a:pt x="10758" y="73939"/>
                </a:lnTo>
                <a:lnTo>
                  <a:pt x="10758" y="73939"/>
                </a:lnTo>
                <a:lnTo>
                  <a:pt x="10758" y="73939"/>
                </a:lnTo>
                <a:lnTo>
                  <a:pt x="10758" y="73939"/>
                </a:lnTo>
                <a:lnTo>
                  <a:pt x="10758" y="71515"/>
                </a:lnTo>
                <a:lnTo>
                  <a:pt x="10758" y="71515"/>
                </a:lnTo>
                <a:lnTo>
                  <a:pt x="10758" y="71515"/>
                </a:lnTo>
                <a:lnTo>
                  <a:pt x="9103" y="71515"/>
                </a:lnTo>
                <a:lnTo>
                  <a:pt x="9103" y="71515"/>
                </a:lnTo>
                <a:lnTo>
                  <a:pt x="9103" y="69090"/>
                </a:lnTo>
                <a:lnTo>
                  <a:pt x="9103" y="69090"/>
                </a:lnTo>
                <a:lnTo>
                  <a:pt x="9103" y="69090"/>
                </a:lnTo>
                <a:lnTo>
                  <a:pt x="9103" y="69090"/>
                </a:lnTo>
                <a:lnTo>
                  <a:pt x="9103" y="69090"/>
                </a:lnTo>
                <a:lnTo>
                  <a:pt x="9103" y="69090"/>
                </a:lnTo>
                <a:lnTo>
                  <a:pt x="6620" y="69090"/>
                </a:lnTo>
                <a:lnTo>
                  <a:pt x="6620" y="69090"/>
                </a:lnTo>
                <a:lnTo>
                  <a:pt x="6620" y="69090"/>
                </a:lnTo>
                <a:lnTo>
                  <a:pt x="6620" y="69090"/>
                </a:lnTo>
                <a:lnTo>
                  <a:pt x="6620" y="66666"/>
                </a:lnTo>
                <a:lnTo>
                  <a:pt x="6620" y="66666"/>
                </a:lnTo>
                <a:lnTo>
                  <a:pt x="6620" y="66666"/>
                </a:lnTo>
                <a:lnTo>
                  <a:pt x="6620" y="66666"/>
                </a:lnTo>
                <a:lnTo>
                  <a:pt x="6620" y="63030"/>
                </a:lnTo>
                <a:lnTo>
                  <a:pt x="6620" y="63030"/>
                </a:lnTo>
                <a:lnTo>
                  <a:pt x="6620" y="63030"/>
                </a:lnTo>
                <a:lnTo>
                  <a:pt x="6620" y="63030"/>
                </a:lnTo>
                <a:lnTo>
                  <a:pt x="6620" y="63030"/>
                </a:lnTo>
                <a:lnTo>
                  <a:pt x="4965" y="63030"/>
                </a:lnTo>
                <a:lnTo>
                  <a:pt x="4965" y="63030"/>
                </a:lnTo>
                <a:lnTo>
                  <a:pt x="4965" y="60606"/>
                </a:lnTo>
                <a:lnTo>
                  <a:pt x="4965" y="60606"/>
                </a:lnTo>
                <a:lnTo>
                  <a:pt x="4965" y="60606"/>
                </a:lnTo>
                <a:lnTo>
                  <a:pt x="6620" y="60606"/>
                </a:lnTo>
                <a:lnTo>
                  <a:pt x="6620" y="60606"/>
                </a:lnTo>
                <a:lnTo>
                  <a:pt x="6620" y="60606"/>
                </a:lnTo>
                <a:lnTo>
                  <a:pt x="6620" y="58181"/>
                </a:lnTo>
                <a:lnTo>
                  <a:pt x="6620" y="58181"/>
                </a:lnTo>
                <a:lnTo>
                  <a:pt x="6620" y="58181"/>
                </a:lnTo>
                <a:lnTo>
                  <a:pt x="6620" y="58181"/>
                </a:lnTo>
                <a:lnTo>
                  <a:pt x="6620" y="55757"/>
                </a:lnTo>
                <a:lnTo>
                  <a:pt x="6620" y="55757"/>
                </a:lnTo>
                <a:lnTo>
                  <a:pt x="6620" y="55757"/>
                </a:lnTo>
                <a:lnTo>
                  <a:pt x="6620" y="55757"/>
                </a:lnTo>
                <a:lnTo>
                  <a:pt x="6620" y="55757"/>
                </a:lnTo>
                <a:lnTo>
                  <a:pt x="6620" y="55757"/>
                </a:lnTo>
                <a:lnTo>
                  <a:pt x="6620" y="53333"/>
                </a:lnTo>
                <a:lnTo>
                  <a:pt x="6620" y="53333"/>
                </a:lnTo>
                <a:lnTo>
                  <a:pt x="6620" y="53333"/>
                </a:lnTo>
                <a:lnTo>
                  <a:pt x="4965" y="53333"/>
                </a:lnTo>
                <a:lnTo>
                  <a:pt x="4965" y="53333"/>
                </a:lnTo>
                <a:lnTo>
                  <a:pt x="4965" y="53333"/>
                </a:lnTo>
                <a:lnTo>
                  <a:pt x="4965" y="49696"/>
                </a:lnTo>
                <a:lnTo>
                  <a:pt x="4965" y="49696"/>
                </a:lnTo>
                <a:lnTo>
                  <a:pt x="4965" y="49696"/>
                </a:lnTo>
                <a:lnTo>
                  <a:pt x="4965" y="49696"/>
                </a:lnTo>
                <a:lnTo>
                  <a:pt x="4965" y="49696"/>
                </a:lnTo>
                <a:lnTo>
                  <a:pt x="4965" y="47272"/>
                </a:lnTo>
                <a:lnTo>
                  <a:pt x="4965" y="47272"/>
                </a:lnTo>
                <a:lnTo>
                  <a:pt x="4965" y="47272"/>
                </a:lnTo>
                <a:lnTo>
                  <a:pt x="4965" y="47272"/>
                </a:lnTo>
                <a:lnTo>
                  <a:pt x="4965" y="44848"/>
                </a:lnTo>
                <a:lnTo>
                  <a:pt x="4965" y="44848"/>
                </a:lnTo>
                <a:lnTo>
                  <a:pt x="4965" y="44848"/>
                </a:lnTo>
                <a:lnTo>
                  <a:pt x="4965" y="44848"/>
                </a:lnTo>
                <a:lnTo>
                  <a:pt x="3310" y="44848"/>
                </a:lnTo>
                <a:lnTo>
                  <a:pt x="3310" y="44848"/>
                </a:lnTo>
                <a:lnTo>
                  <a:pt x="3310" y="44848"/>
                </a:lnTo>
                <a:lnTo>
                  <a:pt x="3310" y="44848"/>
                </a:lnTo>
                <a:lnTo>
                  <a:pt x="3310" y="42424"/>
                </a:lnTo>
                <a:lnTo>
                  <a:pt x="3310" y="42424"/>
                </a:lnTo>
                <a:lnTo>
                  <a:pt x="3310" y="42424"/>
                </a:lnTo>
                <a:lnTo>
                  <a:pt x="1655" y="42424"/>
                </a:lnTo>
                <a:lnTo>
                  <a:pt x="1655" y="42424"/>
                </a:lnTo>
                <a:lnTo>
                  <a:pt x="1655" y="42424"/>
                </a:lnTo>
                <a:lnTo>
                  <a:pt x="1655" y="42424"/>
                </a:lnTo>
                <a:lnTo>
                  <a:pt x="1655" y="42424"/>
                </a:lnTo>
                <a:lnTo>
                  <a:pt x="1655" y="42424"/>
                </a:lnTo>
                <a:lnTo>
                  <a:pt x="0" y="42424"/>
                </a:lnTo>
                <a:lnTo>
                  <a:pt x="0" y="42424"/>
                </a:lnTo>
                <a:lnTo>
                  <a:pt x="0" y="40000"/>
                </a:lnTo>
                <a:lnTo>
                  <a:pt x="0" y="40000"/>
                </a:lnTo>
                <a:lnTo>
                  <a:pt x="0" y="40000"/>
                </a:lnTo>
                <a:lnTo>
                  <a:pt x="0" y="40000"/>
                </a:lnTo>
                <a:lnTo>
                  <a:pt x="0" y="40000"/>
                </a:lnTo>
                <a:lnTo>
                  <a:pt x="0" y="40000"/>
                </a:lnTo>
                <a:lnTo>
                  <a:pt x="0" y="36363"/>
                </a:lnTo>
                <a:lnTo>
                  <a:pt x="1655" y="36363"/>
                </a:lnTo>
                <a:lnTo>
                  <a:pt x="1655" y="36363"/>
                </a:lnTo>
                <a:lnTo>
                  <a:pt x="1655" y="36363"/>
                </a:lnTo>
                <a:lnTo>
                  <a:pt x="1655" y="36363"/>
                </a:lnTo>
                <a:lnTo>
                  <a:pt x="1655" y="36363"/>
                </a:lnTo>
                <a:lnTo>
                  <a:pt x="1655" y="36363"/>
                </a:lnTo>
                <a:lnTo>
                  <a:pt x="3310" y="36363"/>
                </a:lnTo>
                <a:lnTo>
                  <a:pt x="3310" y="33939"/>
                </a:lnTo>
                <a:lnTo>
                  <a:pt x="3310" y="33939"/>
                </a:lnTo>
                <a:lnTo>
                  <a:pt x="3310" y="33939"/>
                </a:lnTo>
                <a:lnTo>
                  <a:pt x="3310" y="33939"/>
                </a:lnTo>
                <a:lnTo>
                  <a:pt x="3310" y="31515"/>
                </a:lnTo>
                <a:lnTo>
                  <a:pt x="3310" y="31515"/>
                </a:lnTo>
                <a:lnTo>
                  <a:pt x="3310" y="31515"/>
                </a:lnTo>
                <a:lnTo>
                  <a:pt x="3310" y="29090"/>
                </a:lnTo>
                <a:lnTo>
                  <a:pt x="3310" y="29090"/>
                </a:lnTo>
                <a:lnTo>
                  <a:pt x="3310" y="29090"/>
                </a:lnTo>
                <a:lnTo>
                  <a:pt x="3310" y="29090"/>
                </a:lnTo>
                <a:lnTo>
                  <a:pt x="3310" y="26666"/>
                </a:lnTo>
                <a:lnTo>
                  <a:pt x="1655" y="26666"/>
                </a:lnTo>
                <a:lnTo>
                  <a:pt x="1655" y="26666"/>
                </a:lnTo>
                <a:lnTo>
                  <a:pt x="1655" y="26666"/>
                </a:lnTo>
                <a:lnTo>
                  <a:pt x="1655" y="26666"/>
                </a:lnTo>
                <a:lnTo>
                  <a:pt x="1655" y="26666"/>
                </a:lnTo>
                <a:lnTo>
                  <a:pt x="1655" y="23030"/>
                </a:lnTo>
                <a:lnTo>
                  <a:pt x="1655" y="23030"/>
                </a:lnTo>
                <a:lnTo>
                  <a:pt x="1655" y="23030"/>
                </a:lnTo>
                <a:lnTo>
                  <a:pt x="1655" y="23030"/>
                </a:lnTo>
                <a:lnTo>
                  <a:pt x="1655" y="23030"/>
                </a:lnTo>
                <a:lnTo>
                  <a:pt x="1655" y="20606"/>
                </a:lnTo>
                <a:lnTo>
                  <a:pt x="1655" y="20606"/>
                </a:lnTo>
                <a:lnTo>
                  <a:pt x="1655" y="20606"/>
                </a:lnTo>
                <a:lnTo>
                  <a:pt x="1655" y="20606"/>
                </a:lnTo>
                <a:lnTo>
                  <a:pt x="1655" y="18181"/>
                </a:lnTo>
                <a:lnTo>
                  <a:pt x="1655" y="18181"/>
                </a:lnTo>
                <a:lnTo>
                  <a:pt x="1655" y="18181"/>
                </a:lnTo>
                <a:lnTo>
                  <a:pt x="1655" y="18181"/>
                </a:lnTo>
                <a:lnTo>
                  <a:pt x="1655" y="18181"/>
                </a:lnTo>
                <a:lnTo>
                  <a:pt x="1655" y="18181"/>
                </a:lnTo>
                <a:lnTo>
                  <a:pt x="1655" y="18181"/>
                </a:lnTo>
                <a:lnTo>
                  <a:pt x="3310" y="18181"/>
                </a:lnTo>
                <a:lnTo>
                  <a:pt x="3310" y="18181"/>
                </a:lnTo>
                <a:lnTo>
                  <a:pt x="3310" y="18181"/>
                </a:lnTo>
                <a:lnTo>
                  <a:pt x="3310" y="18181"/>
                </a:lnTo>
                <a:lnTo>
                  <a:pt x="3310" y="15757"/>
                </a:lnTo>
                <a:lnTo>
                  <a:pt x="3310" y="15757"/>
                </a:lnTo>
                <a:lnTo>
                  <a:pt x="4965" y="15757"/>
                </a:lnTo>
                <a:lnTo>
                  <a:pt x="4965" y="15757"/>
                </a:lnTo>
                <a:lnTo>
                  <a:pt x="4965" y="15757"/>
                </a:lnTo>
                <a:lnTo>
                  <a:pt x="4965" y="15757"/>
                </a:lnTo>
                <a:lnTo>
                  <a:pt x="6620" y="15757"/>
                </a:lnTo>
                <a:lnTo>
                  <a:pt x="6620" y="15757"/>
                </a:lnTo>
                <a:lnTo>
                  <a:pt x="6620" y="15757"/>
                </a:lnTo>
                <a:lnTo>
                  <a:pt x="6620" y="15757"/>
                </a:lnTo>
                <a:lnTo>
                  <a:pt x="6620" y="15757"/>
                </a:lnTo>
                <a:lnTo>
                  <a:pt x="9103" y="15757"/>
                </a:lnTo>
                <a:lnTo>
                  <a:pt x="9103" y="15757"/>
                </a:lnTo>
                <a:lnTo>
                  <a:pt x="9103" y="15757"/>
                </a:lnTo>
                <a:lnTo>
                  <a:pt x="9103" y="15757"/>
                </a:lnTo>
                <a:lnTo>
                  <a:pt x="10758" y="15757"/>
                </a:lnTo>
                <a:lnTo>
                  <a:pt x="10758" y="13333"/>
                </a:lnTo>
                <a:lnTo>
                  <a:pt x="10758" y="13333"/>
                </a:lnTo>
                <a:lnTo>
                  <a:pt x="10758" y="13333"/>
                </a:lnTo>
                <a:lnTo>
                  <a:pt x="12413" y="13333"/>
                </a:lnTo>
                <a:lnTo>
                  <a:pt x="12413" y="13333"/>
                </a:lnTo>
                <a:lnTo>
                  <a:pt x="12413" y="13333"/>
                </a:lnTo>
                <a:lnTo>
                  <a:pt x="12413" y="13333"/>
                </a:lnTo>
                <a:lnTo>
                  <a:pt x="12413" y="13333"/>
                </a:lnTo>
                <a:lnTo>
                  <a:pt x="14068" y="13333"/>
                </a:lnTo>
                <a:lnTo>
                  <a:pt x="14068" y="13333"/>
                </a:lnTo>
                <a:lnTo>
                  <a:pt x="14068" y="13333"/>
                </a:lnTo>
                <a:lnTo>
                  <a:pt x="14068" y="13333"/>
                </a:lnTo>
                <a:lnTo>
                  <a:pt x="15724" y="13333"/>
                </a:lnTo>
                <a:lnTo>
                  <a:pt x="15724" y="13333"/>
                </a:lnTo>
                <a:lnTo>
                  <a:pt x="15724" y="13333"/>
                </a:lnTo>
                <a:lnTo>
                  <a:pt x="15724" y="13333"/>
                </a:lnTo>
                <a:lnTo>
                  <a:pt x="18206" y="13333"/>
                </a:lnTo>
                <a:lnTo>
                  <a:pt x="18206" y="13333"/>
                </a:lnTo>
                <a:lnTo>
                  <a:pt x="18206" y="13333"/>
                </a:lnTo>
                <a:lnTo>
                  <a:pt x="18206" y="13333"/>
                </a:lnTo>
                <a:lnTo>
                  <a:pt x="18206" y="13333"/>
                </a:lnTo>
                <a:lnTo>
                  <a:pt x="19862" y="13333"/>
                </a:lnTo>
                <a:lnTo>
                  <a:pt x="19862" y="13333"/>
                </a:lnTo>
                <a:lnTo>
                  <a:pt x="19862" y="13333"/>
                </a:lnTo>
                <a:lnTo>
                  <a:pt x="19862" y="13333"/>
                </a:lnTo>
                <a:lnTo>
                  <a:pt x="21517" y="13333"/>
                </a:lnTo>
                <a:lnTo>
                  <a:pt x="21517" y="9696"/>
                </a:lnTo>
                <a:lnTo>
                  <a:pt x="21517" y="9696"/>
                </a:lnTo>
                <a:lnTo>
                  <a:pt x="21517" y="9696"/>
                </a:lnTo>
                <a:lnTo>
                  <a:pt x="23172" y="9696"/>
                </a:lnTo>
                <a:lnTo>
                  <a:pt x="23172" y="9696"/>
                </a:lnTo>
                <a:lnTo>
                  <a:pt x="23172" y="9696"/>
                </a:lnTo>
                <a:lnTo>
                  <a:pt x="23172" y="9696"/>
                </a:lnTo>
                <a:lnTo>
                  <a:pt x="23172" y="9696"/>
                </a:lnTo>
                <a:lnTo>
                  <a:pt x="24827" y="9696"/>
                </a:lnTo>
                <a:lnTo>
                  <a:pt x="24827" y="9696"/>
                </a:lnTo>
                <a:lnTo>
                  <a:pt x="24827" y="9696"/>
                </a:lnTo>
                <a:lnTo>
                  <a:pt x="24827" y="9696"/>
                </a:lnTo>
                <a:lnTo>
                  <a:pt x="24827" y="7272"/>
                </a:lnTo>
                <a:lnTo>
                  <a:pt x="27310" y="7272"/>
                </a:lnTo>
                <a:lnTo>
                  <a:pt x="27310" y="7272"/>
                </a:lnTo>
                <a:lnTo>
                  <a:pt x="27310" y="7272"/>
                </a:lnTo>
                <a:lnTo>
                  <a:pt x="27310" y="7272"/>
                </a:lnTo>
                <a:lnTo>
                  <a:pt x="27310" y="7272"/>
                </a:lnTo>
                <a:lnTo>
                  <a:pt x="27310" y="4848"/>
                </a:lnTo>
                <a:lnTo>
                  <a:pt x="27310" y="4848"/>
                </a:lnTo>
                <a:lnTo>
                  <a:pt x="28965" y="4848"/>
                </a:lnTo>
                <a:lnTo>
                  <a:pt x="28965" y="4848"/>
                </a:lnTo>
                <a:lnTo>
                  <a:pt x="28965" y="4848"/>
                </a:lnTo>
                <a:lnTo>
                  <a:pt x="28965" y="4848"/>
                </a:lnTo>
                <a:lnTo>
                  <a:pt x="28965" y="4848"/>
                </a:lnTo>
                <a:lnTo>
                  <a:pt x="30620" y="4848"/>
                </a:lnTo>
                <a:lnTo>
                  <a:pt x="30620" y="4848"/>
                </a:lnTo>
                <a:lnTo>
                  <a:pt x="30620" y="4848"/>
                </a:lnTo>
                <a:lnTo>
                  <a:pt x="32275" y="4848"/>
                </a:lnTo>
                <a:lnTo>
                  <a:pt x="32275" y="4848"/>
                </a:lnTo>
                <a:lnTo>
                  <a:pt x="32275" y="4848"/>
                </a:lnTo>
                <a:lnTo>
                  <a:pt x="32275" y="4848"/>
                </a:lnTo>
                <a:lnTo>
                  <a:pt x="32275" y="4848"/>
                </a:lnTo>
                <a:lnTo>
                  <a:pt x="33931" y="4848"/>
                </a:lnTo>
                <a:lnTo>
                  <a:pt x="33931" y="2424"/>
                </a:lnTo>
                <a:lnTo>
                  <a:pt x="33931" y="2424"/>
                </a:lnTo>
                <a:lnTo>
                  <a:pt x="33931" y="2424"/>
                </a:lnTo>
                <a:lnTo>
                  <a:pt x="33931" y="2424"/>
                </a:lnTo>
                <a:lnTo>
                  <a:pt x="33931" y="2424"/>
                </a:lnTo>
                <a:lnTo>
                  <a:pt x="36413" y="2424"/>
                </a:lnTo>
                <a:lnTo>
                  <a:pt x="36413" y="2424"/>
                </a:lnTo>
                <a:lnTo>
                  <a:pt x="36413" y="2424"/>
                </a:lnTo>
                <a:lnTo>
                  <a:pt x="36413" y="2424"/>
                </a:lnTo>
                <a:lnTo>
                  <a:pt x="38068" y="2424"/>
                </a:lnTo>
                <a:lnTo>
                  <a:pt x="38068" y="2424"/>
                </a:lnTo>
                <a:lnTo>
                  <a:pt x="38068" y="2424"/>
                </a:lnTo>
                <a:lnTo>
                  <a:pt x="38068" y="0"/>
                </a:lnTo>
                <a:lnTo>
                  <a:pt x="38068" y="0"/>
                </a:lnTo>
                <a:lnTo>
                  <a:pt x="39724" y="0"/>
                </a:lnTo>
                <a:lnTo>
                  <a:pt x="39724" y="0"/>
                </a:lnTo>
                <a:lnTo>
                  <a:pt x="39724" y="0"/>
                </a:lnTo>
                <a:lnTo>
                  <a:pt x="39724" y="0"/>
                </a:lnTo>
                <a:lnTo>
                  <a:pt x="41379" y="0"/>
                </a:lnTo>
                <a:lnTo>
                  <a:pt x="41379" y="0"/>
                </a:lnTo>
                <a:lnTo>
                  <a:pt x="41379" y="0"/>
                </a:lnTo>
                <a:lnTo>
                  <a:pt x="43034" y="0"/>
                </a:lnTo>
                <a:lnTo>
                  <a:pt x="43034" y="0"/>
                </a:lnTo>
                <a:lnTo>
                  <a:pt x="43034" y="0"/>
                </a:lnTo>
                <a:lnTo>
                  <a:pt x="43034" y="0"/>
                </a:lnTo>
                <a:lnTo>
                  <a:pt x="43034" y="0"/>
                </a:lnTo>
                <a:lnTo>
                  <a:pt x="45517" y="0"/>
                </a:lnTo>
                <a:lnTo>
                  <a:pt x="45517" y="0"/>
                </a:lnTo>
                <a:lnTo>
                  <a:pt x="45517" y="0"/>
                </a:lnTo>
                <a:lnTo>
                  <a:pt x="45517" y="0"/>
                </a:lnTo>
                <a:lnTo>
                  <a:pt x="47172" y="0"/>
                </a:lnTo>
                <a:lnTo>
                  <a:pt x="47172" y="0"/>
                </a:lnTo>
                <a:lnTo>
                  <a:pt x="47172" y="0"/>
                </a:lnTo>
                <a:lnTo>
                  <a:pt x="47172" y="0"/>
                </a:lnTo>
                <a:lnTo>
                  <a:pt x="48827" y="0"/>
                </a:lnTo>
                <a:lnTo>
                  <a:pt x="48827" y="0"/>
                </a:lnTo>
                <a:lnTo>
                  <a:pt x="48827" y="0"/>
                </a:lnTo>
                <a:lnTo>
                  <a:pt x="48827" y="0"/>
                </a:lnTo>
                <a:lnTo>
                  <a:pt x="48827" y="0"/>
                </a:lnTo>
                <a:lnTo>
                  <a:pt x="48827" y="0"/>
                </a:lnTo>
                <a:lnTo>
                  <a:pt x="50482" y="0"/>
                </a:lnTo>
                <a:lnTo>
                  <a:pt x="50482" y="0"/>
                </a:lnTo>
                <a:lnTo>
                  <a:pt x="50482" y="0"/>
                </a:lnTo>
                <a:lnTo>
                  <a:pt x="50482" y="0"/>
                </a:lnTo>
                <a:lnTo>
                  <a:pt x="50482" y="0"/>
                </a:lnTo>
                <a:lnTo>
                  <a:pt x="50482" y="0"/>
                </a:lnTo>
                <a:lnTo>
                  <a:pt x="52137" y="0"/>
                </a:lnTo>
                <a:lnTo>
                  <a:pt x="52137" y="0"/>
                </a:lnTo>
                <a:lnTo>
                  <a:pt x="52137" y="0"/>
                </a:lnTo>
                <a:lnTo>
                  <a:pt x="52137" y="2424"/>
                </a:lnTo>
                <a:lnTo>
                  <a:pt x="54620" y="2424"/>
                </a:lnTo>
                <a:lnTo>
                  <a:pt x="54620" y="2424"/>
                </a:lnTo>
                <a:lnTo>
                  <a:pt x="54620" y="2424"/>
                </a:lnTo>
                <a:lnTo>
                  <a:pt x="54620" y="2424"/>
                </a:lnTo>
                <a:lnTo>
                  <a:pt x="54620" y="2424"/>
                </a:lnTo>
                <a:lnTo>
                  <a:pt x="56275" y="2424"/>
                </a:lnTo>
                <a:lnTo>
                  <a:pt x="56275" y="2424"/>
                </a:lnTo>
                <a:lnTo>
                  <a:pt x="56275" y="2424"/>
                </a:lnTo>
                <a:lnTo>
                  <a:pt x="56275" y="4848"/>
                </a:lnTo>
                <a:lnTo>
                  <a:pt x="56275" y="4848"/>
                </a:lnTo>
                <a:lnTo>
                  <a:pt x="56275" y="4848"/>
                </a:lnTo>
                <a:lnTo>
                  <a:pt x="54620" y="4848"/>
                </a:lnTo>
                <a:lnTo>
                  <a:pt x="54620" y="4848"/>
                </a:lnTo>
                <a:lnTo>
                  <a:pt x="54620" y="4848"/>
                </a:lnTo>
                <a:lnTo>
                  <a:pt x="54620" y="2424"/>
                </a:lnTo>
                <a:lnTo>
                  <a:pt x="54620" y="2424"/>
                </a:lnTo>
                <a:lnTo>
                  <a:pt x="54620" y="2424"/>
                </a:lnTo>
                <a:lnTo>
                  <a:pt x="54620" y="2424"/>
                </a:lnTo>
                <a:lnTo>
                  <a:pt x="52137" y="2424"/>
                </a:lnTo>
                <a:lnTo>
                  <a:pt x="52137" y="2424"/>
                </a:lnTo>
                <a:lnTo>
                  <a:pt x="52137" y="2424"/>
                </a:lnTo>
                <a:lnTo>
                  <a:pt x="52137" y="2424"/>
                </a:lnTo>
                <a:lnTo>
                  <a:pt x="52137" y="2424"/>
                </a:lnTo>
                <a:lnTo>
                  <a:pt x="52137" y="4848"/>
                </a:lnTo>
                <a:lnTo>
                  <a:pt x="52137" y="4848"/>
                </a:lnTo>
                <a:lnTo>
                  <a:pt x="52137" y="4848"/>
                </a:lnTo>
                <a:lnTo>
                  <a:pt x="52137" y="4848"/>
                </a:lnTo>
                <a:lnTo>
                  <a:pt x="52137" y="7272"/>
                </a:lnTo>
                <a:lnTo>
                  <a:pt x="52137" y="7272"/>
                </a:lnTo>
                <a:lnTo>
                  <a:pt x="54620" y="7272"/>
                </a:lnTo>
                <a:lnTo>
                  <a:pt x="54620" y="7272"/>
                </a:lnTo>
                <a:lnTo>
                  <a:pt x="54620" y="7272"/>
                </a:lnTo>
                <a:lnTo>
                  <a:pt x="54620" y="7272"/>
                </a:lnTo>
                <a:lnTo>
                  <a:pt x="54620" y="7272"/>
                </a:lnTo>
                <a:lnTo>
                  <a:pt x="54620" y="9696"/>
                </a:lnTo>
                <a:lnTo>
                  <a:pt x="56275" y="9696"/>
                </a:lnTo>
                <a:lnTo>
                  <a:pt x="56275" y="9696"/>
                </a:lnTo>
                <a:lnTo>
                  <a:pt x="56275" y="9696"/>
                </a:lnTo>
                <a:lnTo>
                  <a:pt x="56275" y="9696"/>
                </a:lnTo>
                <a:lnTo>
                  <a:pt x="57931" y="9696"/>
                </a:lnTo>
                <a:lnTo>
                  <a:pt x="57931" y="9696"/>
                </a:lnTo>
                <a:lnTo>
                  <a:pt x="57931" y="9696"/>
                </a:lnTo>
                <a:lnTo>
                  <a:pt x="59586" y="9696"/>
                </a:lnTo>
                <a:lnTo>
                  <a:pt x="59586" y="9696"/>
                </a:lnTo>
                <a:lnTo>
                  <a:pt x="59586" y="9696"/>
                </a:lnTo>
                <a:lnTo>
                  <a:pt x="59586" y="9696"/>
                </a:lnTo>
                <a:lnTo>
                  <a:pt x="61241" y="9696"/>
                </a:lnTo>
                <a:lnTo>
                  <a:pt x="61241" y="9696"/>
                </a:lnTo>
                <a:lnTo>
                  <a:pt x="61241" y="9696"/>
                </a:lnTo>
                <a:lnTo>
                  <a:pt x="61241" y="9696"/>
                </a:lnTo>
                <a:lnTo>
                  <a:pt x="61241" y="7272"/>
                </a:lnTo>
                <a:lnTo>
                  <a:pt x="63724" y="7272"/>
                </a:lnTo>
                <a:lnTo>
                  <a:pt x="63724" y="7272"/>
                </a:lnTo>
                <a:lnTo>
                  <a:pt x="63724" y="7272"/>
                </a:lnTo>
                <a:lnTo>
                  <a:pt x="65379" y="7272"/>
                </a:lnTo>
                <a:lnTo>
                  <a:pt x="65379" y="7272"/>
                </a:lnTo>
                <a:lnTo>
                  <a:pt x="65379" y="7272"/>
                </a:lnTo>
                <a:lnTo>
                  <a:pt x="65379" y="727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1" name="Shape 761"/>
          <p:cNvSpPr/>
          <p:nvPr/>
        </p:nvSpPr>
        <p:spPr>
          <a:xfrm>
            <a:off x="4632725" y="2867025"/>
            <a:ext cx="172641" cy="157163"/>
          </a:xfrm>
          <a:custGeom>
            <a:avLst/>
            <a:gdLst/>
            <a:ahLst/>
            <a:cxnLst/>
            <a:rect l="0" t="0" r="0" b="0"/>
            <a:pathLst>
              <a:path w="120000" h="120000" extrusionOk="0">
                <a:moveTo>
                  <a:pt x="65379" y="7272"/>
                </a:moveTo>
                <a:lnTo>
                  <a:pt x="65379" y="7272"/>
                </a:lnTo>
                <a:lnTo>
                  <a:pt x="67034" y="7272"/>
                </a:lnTo>
                <a:lnTo>
                  <a:pt x="67034" y="7272"/>
                </a:lnTo>
                <a:lnTo>
                  <a:pt x="67034" y="7272"/>
                </a:lnTo>
                <a:lnTo>
                  <a:pt x="67034" y="7272"/>
                </a:lnTo>
                <a:lnTo>
                  <a:pt x="68689" y="7272"/>
                </a:lnTo>
                <a:lnTo>
                  <a:pt x="68689" y="7272"/>
                </a:lnTo>
                <a:lnTo>
                  <a:pt x="68689" y="7272"/>
                </a:lnTo>
                <a:lnTo>
                  <a:pt x="68689" y="7272"/>
                </a:lnTo>
                <a:lnTo>
                  <a:pt x="70344" y="7272"/>
                </a:lnTo>
                <a:lnTo>
                  <a:pt x="70344" y="7272"/>
                </a:lnTo>
                <a:lnTo>
                  <a:pt x="70344" y="7272"/>
                </a:lnTo>
                <a:lnTo>
                  <a:pt x="70344" y="7272"/>
                </a:lnTo>
                <a:lnTo>
                  <a:pt x="72000" y="7272"/>
                </a:lnTo>
                <a:lnTo>
                  <a:pt x="72000" y="7272"/>
                </a:lnTo>
                <a:lnTo>
                  <a:pt x="72000" y="7272"/>
                </a:lnTo>
                <a:lnTo>
                  <a:pt x="72000" y="7272"/>
                </a:lnTo>
                <a:lnTo>
                  <a:pt x="74482" y="7272"/>
                </a:lnTo>
                <a:lnTo>
                  <a:pt x="74482" y="7272"/>
                </a:lnTo>
                <a:lnTo>
                  <a:pt x="74482" y="9696"/>
                </a:lnTo>
                <a:lnTo>
                  <a:pt x="74482" y="9696"/>
                </a:lnTo>
                <a:lnTo>
                  <a:pt x="76137" y="9696"/>
                </a:lnTo>
                <a:lnTo>
                  <a:pt x="76137" y="9696"/>
                </a:lnTo>
                <a:lnTo>
                  <a:pt x="76137" y="9696"/>
                </a:lnTo>
                <a:lnTo>
                  <a:pt x="76137" y="9696"/>
                </a:lnTo>
                <a:lnTo>
                  <a:pt x="77793" y="9696"/>
                </a:lnTo>
                <a:lnTo>
                  <a:pt x="77793" y="9696"/>
                </a:lnTo>
                <a:lnTo>
                  <a:pt x="77793" y="9696"/>
                </a:lnTo>
                <a:lnTo>
                  <a:pt x="77793" y="9696"/>
                </a:lnTo>
                <a:lnTo>
                  <a:pt x="79448" y="9696"/>
                </a:lnTo>
                <a:lnTo>
                  <a:pt x="79448" y="9696"/>
                </a:lnTo>
                <a:lnTo>
                  <a:pt x="79448" y="9696"/>
                </a:lnTo>
                <a:lnTo>
                  <a:pt x="81103" y="9696"/>
                </a:lnTo>
                <a:lnTo>
                  <a:pt x="81103" y="9696"/>
                </a:lnTo>
                <a:lnTo>
                  <a:pt x="81103" y="9696"/>
                </a:lnTo>
                <a:lnTo>
                  <a:pt x="81103" y="9696"/>
                </a:lnTo>
                <a:lnTo>
                  <a:pt x="81103" y="9696"/>
                </a:lnTo>
                <a:lnTo>
                  <a:pt x="83586" y="9696"/>
                </a:lnTo>
                <a:lnTo>
                  <a:pt x="83586" y="9696"/>
                </a:lnTo>
                <a:lnTo>
                  <a:pt x="83586" y="9696"/>
                </a:lnTo>
                <a:lnTo>
                  <a:pt x="85241" y="9696"/>
                </a:lnTo>
                <a:lnTo>
                  <a:pt x="85241" y="9696"/>
                </a:lnTo>
                <a:lnTo>
                  <a:pt x="85241" y="9696"/>
                </a:lnTo>
                <a:lnTo>
                  <a:pt x="85241" y="9696"/>
                </a:lnTo>
                <a:lnTo>
                  <a:pt x="86896" y="9696"/>
                </a:lnTo>
                <a:lnTo>
                  <a:pt x="86896" y="9696"/>
                </a:lnTo>
                <a:lnTo>
                  <a:pt x="86896" y="9696"/>
                </a:lnTo>
                <a:lnTo>
                  <a:pt x="86896" y="9696"/>
                </a:lnTo>
                <a:lnTo>
                  <a:pt x="88551" y="9696"/>
                </a:lnTo>
                <a:lnTo>
                  <a:pt x="88551" y="9696"/>
                </a:lnTo>
                <a:lnTo>
                  <a:pt x="88551" y="9696"/>
                </a:lnTo>
                <a:lnTo>
                  <a:pt x="90206" y="9696"/>
                </a:lnTo>
                <a:lnTo>
                  <a:pt x="90206" y="9696"/>
                </a:lnTo>
                <a:lnTo>
                  <a:pt x="90206" y="9696"/>
                </a:lnTo>
                <a:lnTo>
                  <a:pt x="90206" y="9696"/>
                </a:lnTo>
                <a:lnTo>
                  <a:pt x="92689" y="9696"/>
                </a:lnTo>
                <a:lnTo>
                  <a:pt x="92689" y="9696"/>
                </a:lnTo>
                <a:lnTo>
                  <a:pt x="92689" y="9696"/>
                </a:lnTo>
                <a:lnTo>
                  <a:pt x="92689" y="9696"/>
                </a:lnTo>
                <a:lnTo>
                  <a:pt x="94344" y="9696"/>
                </a:lnTo>
                <a:lnTo>
                  <a:pt x="94344" y="9696"/>
                </a:lnTo>
                <a:lnTo>
                  <a:pt x="94344" y="9696"/>
                </a:lnTo>
                <a:lnTo>
                  <a:pt x="96000" y="9696"/>
                </a:lnTo>
                <a:lnTo>
                  <a:pt x="96000" y="9696"/>
                </a:lnTo>
                <a:lnTo>
                  <a:pt x="96000" y="9696"/>
                </a:lnTo>
                <a:lnTo>
                  <a:pt x="96000" y="9696"/>
                </a:lnTo>
                <a:lnTo>
                  <a:pt x="97655" y="9696"/>
                </a:lnTo>
                <a:lnTo>
                  <a:pt x="97655" y="9696"/>
                </a:lnTo>
                <a:lnTo>
                  <a:pt x="97655" y="9696"/>
                </a:lnTo>
                <a:lnTo>
                  <a:pt x="97655" y="9696"/>
                </a:lnTo>
                <a:lnTo>
                  <a:pt x="99310" y="9696"/>
                </a:lnTo>
                <a:lnTo>
                  <a:pt x="99310" y="9696"/>
                </a:lnTo>
                <a:lnTo>
                  <a:pt x="99310" y="9696"/>
                </a:lnTo>
                <a:lnTo>
                  <a:pt x="101793" y="9696"/>
                </a:lnTo>
                <a:lnTo>
                  <a:pt x="101793" y="9696"/>
                </a:lnTo>
                <a:lnTo>
                  <a:pt x="101793" y="9696"/>
                </a:lnTo>
                <a:lnTo>
                  <a:pt x="101793" y="9696"/>
                </a:lnTo>
                <a:lnTo>
                  <a:pt x="101793" y="9696"/>
                </a:lnTo>
                <a:lnTo>
                  <a:pt x="103448" y="9696"/>
                </a:lnTo>
                <a:lnTo>
                  <a:pt x="103448" y="9696"/>
                </a:lnTo>
                <a:lnTo>
                  <a:pt x="103448" y="9696"/>
                </a:lnTo>
                <a:lnTo>
                  <a:pt x="103448" y="7272"/>
                </a:lnTo>
                <a:lnTo>
                  <a:pt x="103448" y="7272"/>
                </a:lnTo>
                <a:lnTo>
                  <a:pt x="105103" y="7272"/>
                </a:lnTo>
                <a:lnTo>
                  <a:pt x="105103" y="9696"/>
                </a:lnTo>
                <a:lnTo>
                  <a:pt x="105103" y="9696"/>
                </a:lnTo>
                <a:lnTo>
                  <a:pt x="105103" y="9696"/>
                </a:lnTo>
                <a:lnTo>
                  <a:pt x="105103" y="9696"/>
                </a:lnTo>
                <a:lnTo>
                  <a:pt x="106758" y="9696"/>
                </a:lnTo>
                <a:lnTo>
                  <a:pt x="106758" y="9696"/>
                </a:lnTo>
                <a:lnTo>
                  <a:pt x="106758" y="9696"/>
                </a:lnTo>
                <a:lnTo>
                  <a:pt x="106758" y="9696"/>
                </a:lnTo>
                <a:lnTo>
                  <a:pt x="106758" y="9696"/>
                </a:lnTo>
                <a:lnTo>
                  <a:pt x="108413" y="9696"/>
                </a:lnTo>
                <a:lnTo>
                  <a:pt x="108413" y="13333"/>
                </a:lnTo>
                <a:lnTo>
                  <a:pt x="108413" y="13333"/>
                </a:lnTo>
                <a:lnTo>
                  <a:pt x="108413" y="13333"/>
                </a:lnTo>
                <a:lnTo>
                  <a:pt x="108413" y="13333"/>
                </a:lnTo>
                <a:lnTo>
                  <a:pt x="110896" y="13333"/>
                </a:lnTo>
                <a:lnTo>
                  <a:pt x="110896" y="13333"/>
                </a:lnTo>
                <a:lnTo>
                  <a:pt x="110896" y="13333"/>
                </a:lnTo>
                <a:lnTo>
                  <a:pt x="110896" y="13333"/>
                </a:lnTo>
                <a:lnTo>
                  <a:pt x="110896" y="13333"/>
                </a:lnTo>
                <a:lnTo>
                  <a:pt x="112551" y="13333"/>
                </a:lnTo>
                <a:lnTo>
                  <a:pt x="112551" y="13333"/>
                </a:lnTo>
                <a:lnTo>
                  <a:pt x="112551" y="15757"/>
                </a:lnTo>
                <a:lnTo>
                  <a:pt x="112551" y="15757"/>
                </a:lnTo>
                <a:lnTo>
                  <a:pt x="112551" y="15757"/>
                </a:lnTo>
                <a:lnTo>
                  <a:pt x="112551" y="15757"/>
                </a:lnTo>
                <a:lnTo>
                  <a:pt x="112551" y="15757"/>
                </a:lnTo>
                <a:lnTo>
                  <a:pt x="112551" y="18181"/>
                </a:lnTo>
                <a:lnTo>
                  <a:pt x="112551" y="18181"/>
                </a:lnTo>
                <a:lnTo>
                  <a:pt x="112551" y="18181"/>
                </a:lnTo>
                <a:lnTo>
                  <a:pt x="112551" y="18181"/>
                </a:lnTo>
                <a:lnTo>
                  <a:pt x="112551" y="20606"/>
                </a:lnTo>
                <a:lnTo>
                  <a:pt x="112551" y="20606"/>
                </a:lnTo>
                <a:lnTo>
                  <a:pt x="112551" y="20606"/>
                </a:lnTo>
                <a:lnTo>
                  <a:pt x="112551" y="20606"/>
                </a:lnTo>
                <a:lnTo>
                  <a:pt x="112551" y="23030"/>
                </a:lnTo>
                <a:lnTo>
                  <a:pt x="112551" y="23030"/>
                </a:lnTo>
                <a:lnTo>
                  <a:pt x="112551" y="23030"/>
                </a:lnTo>
                <a:lnTo>
                  <a:pt x="112551" y="23030"/>
                </a:lnTo>
                <a:lnTo>
                  <a:pt x="112551" y="26666"/>
                </a:lnTo>
                <a:lnTo>
                  <a:pt x="112551" y="26666"/>
                </a:lnTo>
                <a:lnTo>
                  <a:pt x="114206" y="26666"/>
                </a:lnTo>
                <a:lnTo>
                  <a:pt x="114206" y="26666"/>
                </a:lnTo>
                <a:lnTo>
                  <a:pt x="114206" y="29090"/>
                </a:lnTo>
                <a:lnTo>
                  <a:pt x="114206" y="29090"/>
                </a:lnTo>
                <a:lnTo>
                  <a:pt x="114206" y="29090"/>
                </a:lnTo>
                <a:lnTo>
                  <a:pt x="114206" y="29090"/>
                </a:lnTo>
                <a:lnTo>
                  <a:pt x="114206" y="29090"/>
                </a:lnTo>
                <a:lnTo>
                  <a:pt x="114206" y="31515"/>
                </a:lnTo>
                <a:lnTo>
                  <a:pt x="114206" y="31515"/>
                </a:lnTo>
                <a:lnTo>
                  <a:pt x="114206" y="31515"/>
                </a:lnTo>
                <a:lnTo>
                  <a:pt x="114206" y="31515"/>
                </a:lnTo>
                <a:lnTo>
                  <a:pt x="115862" y="31515"/>
                </a:lnTo>
                <a:lnTo>
                  <a:pt x="115862" y="33939"/>
                </a:lnTo>
                <a:lnTo>
                  <a:pt x="115862" y="33939"/>
                </a:lnTo>
                <a:lnTo>
                  <a:pt x="115862" y="33939"/>
                </a:lnTo>
                <a:lnTo>
                  <a:pt x="115862" y="33939"/>
                </a:lnTo>
                <a:lnTo>
                  <a:pt x="115862" y="33939"/>
                </a:lnTo>
                <a:lnTo>
                  <a:pt x="115862" y="33939"/>
                </a:lnTo>
                <a:lnTo>
                  <a:pt x="115862" y="36363"/>
                </a:lnTo>
                <a:lnTo>
                  <a:pt x="115862" y="36363"/>
                </a:lnTo>
                <a:lnTo>
                  <a:pt x="115862" y="36363"/>
                </a:lnTo>
                <a:lnTo>
                  <a:pt x="115862" y="36363"/>
                </a:lnTo>
                <a:lnTo>
                  <a:pt x="115862" y="40000"/>
                </a:lnTo>
                <a:lnTo>
                  <a:pt x="115862" y="40000"/>
                </a:lnTo>
                <a:lnTo>
                  <a:pt x="115862" y="40000"/>
                </a:lnTo>
                <a:lnTo>
                  <a:pt x="115862" y="42424"/>
                </a:lnTo>
                <a:lnTo>
                  <a:pt x="115862" y="42424"/>
                </a:lnTo>
                <a:lnTo>
                  <a:pt x="117517" y="42424"/>
                </a:lnTo>
                <a:lnTo>
                  <a:pt x="117517" y="42424"/>
                </a:lnTo>
                <a:lnTo>
                  <a:pt x="117517" y="42424"/>
                </a:lnTo>
                <a:lnTo>
                  <a:pt x="115862" y="42424"/>
                </a:lnTo>
                <a:lnTo>
                  <a:pt x="115862" y="44848"/>
                </a:lnTo>
                <a:lnTo>
                  <a:pt x="115862" y="44848"/>
                </a:lnTo>
                <a:lnTo>
                  <a:pt x="115862" y="44848"/>
                </a:lnTo>
                <a:lnTo>
                  <a:pt x="115862" y="44848"/>
                </a:lnTo>
                <a:lnTo>
                  <a:pt x="114206" y="44848"/>
                </a:lnTo>
                <a:lnTo>
                  <a:pt x="114206" y="44848"/>
                </a:lnTo>
                <a:lnTo>
                  <a:pt x="114206" y="44848"/>
                </a:lnTo>
                <a:lnTo>
                  <a:pt x="114206" y="44848"/>
                </a:lnTo>
                <a:lnTo>
                  <a:pt x="112551" y="44848"/>
                </a:lnTo>
                <a:lnTo>
                  <a:pt x="112551" y="44848"/>
                </a:lnTo>
                <a:lnTo>
                  <a:pt x="112551" y="44848"/>
                </a:lnTo>
                <a:lnTo>
                  <a:pt x="112551" y="44848"/>
                </a:lnTo>
                <a:lnTo>
                  <a:pt x="112551" y="44848"/>
                </a:lnTo>
                <a:lnTo>
                  <a:pt x="112551" y="47272"/>
                </a:lnTo>
                <a:lnTo>
                  <a:pt x="110896" y="47272"/>
                </a:lnTo>
                <a:lnTo>
                  <a:pt x="110896" y="47272"/>
                </a:lnTo>
                <a:lnTo>
                  <a:pt x="110896" y="47272"/>
                </a:lnTo>
                <a:lnTo>
                  <a:pt x="110896" y="47272"/>
                </a:lnTo>
                <a:lnTo>
                  <a:pt x="110896" y="47272"/>
                </a:lnTo>
                <a:lnTo>
                  <a:pt x="108413" y="47272"/>
                </a:lnTo>
                <a:lnTo>
                  <a:pt x="108413" y="49696"/>
                </a:lnTo>
                <a:lnTo>
                  <a:pt x="108413" y="49696"/>
                </a:lnTo>
                <a:lnTo>
                  <a:pt x="108413" y="49696"/>
                </a:lnTo>
                <a:lnTo>
                  <a:pt x="108413" y="49696"/>
                </a:lnTo>
                <a:lnTo>
                  <a:pt x="108413" y="49696"/>
                </a:lnTo>
                <a:lnTo>
                  <a:pt x="108413" y="49696"/>
                </a:lnTo>
                <a:lnTo>
                  <a:pt x="108413" y="53333"/>
                </a:lnTo>
                <a:lnTo>
                  <a:pt x="108413" y="53333"/>
                </a:lnTo>
                <a:lnTo>
                  <a:pt x="108413" y="53333"/>
                </a:lnTo>
                <a:lnTo>
                  <a:pt x="108413" y="53333"/>
                </a:lnTo>
                <a:lnTo>
                  <a:pt x="108413" y="53333"/>
                </a:lnTo>
                <a:lnTo>
                  <a:pt x="108413" y="53333"/>
                </a:lnTo>
                <a:lnTo>
                  <a:pt x="110896" y="53333"/>
                </a:lnTo>
                <a:lnTo>
                  <a:pt x="110896" y="53333"/>
                </a:lnTo>
                <a:lnTo>
                  <a:pt x="110896" y="55757"/>
                </a:lnTo>
                <a:lnTo>
                  <a:pt x="110896" y="55757"/>
                </a:lnTo>
                <a:lnTo>
                  <a:pt x="112551" y="55757"/>
                </a:lnTo>
                <a:lnTo>
                  <a:pt x="112551" y="55757"/>
                </a:lnTo>
                <a:lnTo>
                  <a:pt x="112551" y="55757"/>
                </a:lnTo>
                <a:lnTo>
                  <a:pt x="112551" y="55757"/>
                </a:lnTo>
                <a:lnTo>
                  <a:pt x="112551" y="55757"/>
                </a:lnTo>
                <a:lnTo>
                  <a:pt x="112551" y="55757"/>
                </a:lnTo>
                <a:lnTo>
                  <a:pt x="114206" y="55757"/>
                </a:lnTo>
                <a:lnTo>
                  <a:pt x="114206" y="58181"/>
                </a:lnTo>
                <a:lnTo>
                  <a:pt x="114206" y="58181"/>
                </a:lnTo>
                <a:lnTo>
                  <a:pt x="114206" y="58181"/>
                </a:lnTo>
                <a:lnTo>
                  <a:pt x="112551" y="58181"/>
                </a:lnTo>
                <a:lnTo>
                  <a:pt x="112551" y="60606"/>
                </a:lnTo>
                <a:lnTo>
                  <a:pt x="112551" y="60606"/>
                </a:lnTo>
                <a:lnTo>
                  <a:pt x="112551" y="60606"/>
                </a:lnTo>
                <a:lnTo>
                  <a:pt x="112551" y="63030"/>
                </a:lnTo>
                <a:lnTo>
                  <a:pt x="112551" y="63030"/>
                </a:lnTo>
                <a:lnTo>
                  <a:pt x="112551" y="63030"/>
                </a:lnTo>
                <a:lnTo>
                  <a:pt x="112551" y="63030"/>
                </a:lnTo>
                <a:lnTo>
                  <a:pt x="112551" y="63030"/>
                </a:lnTo>
                <a:lnTo>
                  <a:pt x="112551" y="66666"/>
                </a:lnTo>
                <a:lnTo>
                  <a:pt x="112551" y="66666"/>
                </a:lnTo>
                <a:lnTo>
                  <a:pt x="112551" y="66666"/>
                </a:lnTo>
                <a:lnTo>
                  <a:pt x="112551" y="66666"/>
                </a:lnTo>
                <a:lnTo>
                  <a:pt x="112551" y="69090"/>
                </a:lnTo>
                <a:lnTo>
                  <a:pt x="112551" y="69090"/>
                </a:lnTo>
                <a:lnTo>
                  <a:pt x="112551" y="69090"/>
                </a:lnTo>
                <a:lnTo>
                  <a:pt x="114206" y="69090"/>
                </a:lnTo>
                <a:lnTo>
                  <a:pt x="114206" y="69090"/>
                </a:lnTo>
                <a:lnTo>
                  <a:pt x="114206" y="69090"/>
                </a:lnTo>
                <a:lnTo>
                  <a:pt x="114206" y="69090"/>
                </a:lnTo>
                <a:lnTo>
                  <a:pt x="114206" y="71515"/>
                </a:lnTo>
                <a:lnTo>
                  <a:pt x="114206" y="71515"/>
                </a:lnTo>
                <a:lnTo>
                  <a:pt x="114206" y="71515"/>
                </a:lnTo>
                <a:lnTo>
                  <a:pt x="112551" y="71515"/>
                </a:lnTo>
                <a:lnTo>
                  <a:pt x="112551" y="71515"/>
                </a:lnTo>
                <a:lnTo>
                  <a:pt x="114206" y="71515"/>
                </a:lnTo>
                <a:lnTo>
                  <a:pt x="114206" y="71515"/>
                </a:lnTo>
                <a:lnTo>
                  <a:pt x="114206" y="73939"/>
                </a:lnTo>
                <a:lnTo>
                  <a:pt x="114206" y="73939"/>
                </a:lnTo>
                <a:lnTo>
                  <a:pt x="114206" y="73939"/>
                </a:lnTo>
                <a:lnTo>
                  <a:pt x="114206" y="73939"/>
                </a:lnTo>
                <a:lnTo>
                  <a:pt x="114206" y="73939"/>
                </a:lnTo>
                <a:lnTo>
                  <a:pt x="115862" y="73939"/>
                </a:lnTo>
                <a:lnTo>
                  <a:pt x="115862" y="73939"/>
                </a:lnTo>
                <a:lnTo>
                  <a:pt x="115862" y="76363"/>
                </a:lnTo>
                <a:lnTo>
                  <a:pt x="115862" y="76363"/>
                </a:lnTo>
                <a:lnTo>
                  <a:pt x="115862" y="76363"/>
                </a:lnTo>
                <a:lnTo>
                  <a:pt x="115862" y="76363"/>
                </a:lnTo>
                <a:lnTo>
                  <a:pt x="115862" y="80000"/>
                </a:lnTo>
                <a:lnTo>
                  <a:pt x="117517" y="80000"/>
                </a:lnTo>
                <a:lnTo>
                  <a:pt x="117517" y="80000"/>
                </a:lnTo>
                <a:lnTo>
                  <a:pt x="117517" y="80000"/>
                </a:lnTo>
                <a:lnTo>
                  <a:pt x="117517" y="80000"/>
                </a:lnTo>
                <a:lnTo>
                  <a:pt x="117517" y="80000"/>
                </a:lnTo>
                <a:lnTo>
                  <a:pt x="117517" y="82424"/>
                </a:lnTo>
                <a:lnTo>
                  <a:pt x="117517" y="82424"/>
                </a:lnTo>
                <a:lnTo>
                  <a:pt x="120000" y="82424"/>
                </a:lnTo>
                <a:lnTo>
                  <a:pt x="120000" y="82424"/>
                </a:lnTo>
                <a:lnTo>
                  <a:pt x="117517" y="82424"/>
                </a:lnTo>
                <a:lnTo>
                  <a:pt x="117517" y="82424"/>
                </a:lnTo>
                <a:lnTo>
                  <a:pt x="117517" y="82424"/>
                </a:lnTo>
                <a:lnTo>
                  <a:pt x="117517" y="82424"/>
                </a:lnTo>
                <a:lnTo>
                  <a:pt x="117517" y="82424"/>
                </a:lnTo>
                <a:lnTo>
                  <a:pt x="117517" y="82424"/>
                </a:lnTo>
                <a:lnTo>
                  <a:pt x="117517" y="84848"/>
                </a:lnTo>
                <a:lnTo>
                  <a:pt x="117517" y="84848"/>
                </a:lnTo>
                <a:lnTo>
                  <a:pt x="117517" y="84848"/>
                </a:lnTo>
                <a:lnTo>
                  <a:pt x="117517" y="84848"/>
                </a:lnTo>
                <a:lnTo>
                  <a:pt x="117517" y="84848"/>
                </a:lnTo>
                <a:lnTo>
                  <a:pt x="117517" y="87272"/>
                </a:lnTo>
                <a:lnTo>
                  <a:pt x="117517" y="87272"/>
                </a:lnTo>
                <a:lnTo>
                  <a:pt x="117517" y="87272"/>
                </a:lnTo>
                <a:lnTo>
                  <a:pt x="117517" y="89696"/>
                </a:lnTo>
                <a:lnTo>
                  <a:pt x="117517" y="89696"/>
                </a:lnTo>
                <a:lnTo>
                  <a:pt x="117517" y="89696"/>
                </a:lnTo>
                <a:lnTo>
                  <a:pt x="117517" y="89696"/>
                </a:lnTo>
                <a:lnTo>
                  <a:pt x="117517" y="89696"/>
                </a:lnTo>
                <a:lnTo>
                  <a:pt x="117517" y="89696"/>
                </a:lnTo>
                <a:lnTo>
                  <a:pt x="115862" y="89696"/>
                </a:lnTo>
                <a:lnTo>
                  <a:pt x="115862" y="89696"/>
                </a:lnTo>
                <a:lnTo>
                  <a:pt x="115862" y="89696"/>
                </a:lnTo>
                <a:lnTo>
                  <a:pt x="114206" y="89696"/>
                </a:lnTo>
                <a:lnTo>
                  <a:pt x="114206" y="89696"/>
                </a:lnTo>
                <a:lnTo>
                  <a:pt x="114206" y="93333"/>
                </a:lnTo>
                <a:lnTo>
                  <a:pt x="114206" y="93333"/>
                </a:lnTo>
                <a:lnTo>
                  <a:pt x="114206" y="93333"/>
                </a:lnTo>
                <a:lnTo>
                  <a:pt x="114206" y="93333"/>
                </a:lnTo>
                <a:lnTo>
                  <a:pt x="112551" y="93333"/>
                </a:lnTo>
                <a:lnTo>
                  <a:pt x="112551" y="93333"/>
                </a:lnTo>
                <a:lnTo>
                  <a:pt x="112551" y="93333"/>
                </a:lnTo>
                <a:lnTo>
                  <a:pt x="112551" y="95757"/>
                </a:lnTo>
                <a:lnTo>
                  <a:pt x="112551" y="95757"/>
                </a:lnTo>
                <a:lnTo>
                  <a:pt x="112551" y="95757"/>
                </a:lnTo>
                <a:lnTo>
                  <a:pt x="112551" y="95757"/>
                </a:lnTo>
                <a:lnTo>
                  <a:pt x="110896" y="95757"/>
                </a:lnTo>
                <a:lnTo>
                  <a:pt x="110896" y="95757"/>
                </a:lnTo>
                <a:lnTo>
                  <a:pt x="110896" y="95757"/>
                </a:lnTo>
                <a:lnTo>
                  <a:pt x="110896" y="95757"/>
                </a:lnTo>
                <a:lnTo>
                  <a:pt x="110896" y="95757"/>
                </a:lnTo>
                <a:lnTo>
                  <a:pt x="108413" y="95757"/>
                </a:lnTo>
                <a:lnTo>
                  <a:pt x="108413" y="95757"/>
                </a:lnTo>
                <a:lnTo>
                  <a:pt x="108413" y="98181"/>
                </a:lnTo>
                <a:lnTo>
                  <a:pt x="108413" y="98181"/>
                </a:lnTo>
                <a:lnTo>
                  <a:pt x="108413" y="98181"/>
                </a:lnTo>
                <a:lnTo>
                  <a:pt x="108413" y="98181"/>
                </a:lnTo>
                <a:lnTo>
                  <a:pt x="108413" y="98181"/>
                </a:lnTo>
                <a:lnTo>
                  <a:pt x="106758" y="98181"/>
                </a:lnTo>
                <a:lnTo>
                  <a:pt x="106758" y="100606"/>
                </a:lnTo>
                <a:lnTo>
                  <a:pt x="106758" y="100606"/>
                </a:lnTo>
                <a:lnTo>
                  <a:pt x="106758" y="100606"/>
                </a:lnTo>
                <a:lnTo>
                  <a:pt x="106758" y="100606"/>
                </a:lnTo>
                <a:lnTo>
                  <a:pt x="106758" y="100606"/>
                </a:lnTo>
                <a:lnTo>
                  <a:pt x="106758" y="100606"/>
                </a:lnTo>
                <a:lnTo>
                  <a:pt x="105103" y="100606"/>
                </a:lnTo>
                <a:lnTo>
                  <a:pt x="105103" y="103030"/>
                </a:lnTo>
                <a:lnTo>
                  <a:pt x="105103" y="103030"/>
                </a:lnTo>
                <a:lnTo>
                  <a:pt x="105103" y="103030"/>
                </a:lnTo>
                <a:lnTo>
                  <a:pt x="105103" y="103030"/>
                </a:lnTo>
                <a:lnTo>
                  <a:pt x="105103" y="103030"/>
                </a:lnTo>
                <a:lnTo>
                  <a:pt x="103448" y="103030"/>
                </a:lnTo>
                <a:lnTo>
                  <a:pt x="103448" y="106666"/>
                </a:lnTo>
                <a:lnTo>
                  <a:pt x="103448" y="106666"/>
                </a:lnTo>
                <a:lnTo>
                  <a:pt x="103448" y="106666"/>
                </a:lnTo>
                <a:lnTo>
                  <a:pt x="103448" y="106666"/>
                </a:lnTo>
                <a:lnTo>
                  <a:pt x="103448" y="106666"/>
                </a:lnTo>
                <a:lnTo>
                  <a:pt x="103448" y="106666"/>
                </a:lnTo>
                <a:lnTo>
                  <a:pt x="101793" y="106666"/>
                </a:lnTo>
                <a:lnTo>
                  <a:pt x="101793" y="109090"/>
                </a:lnTo>
                <a:lnTo>
                  <a:pt x="101793" y="109090"/>
                </a:lnTo>
                <a:lnTo>
                  <a:pt x="101793" y="109090"/>
                </a:lnTo>
                <a:lnTo>
                  <a:pt x="101793" y="109090"/>
                </a:lnTo>
                <a:lnTo>
                  <a:pt x="101793" y="109090"/>
                </a:lnTo>
                <a:lnTo>
                  <a:pt x="101793" y="111515"/>
                </a:lnTo>
                <a:lnTo>
                  <a:pt x="101793" y="111515"/>
                </a:lnTo>
                <a:lnTo>
                  <a:pt x="103448" y="111515"/>
                </a:lnTo>
                <a:lnTo>
                  <a:pt x="103448" y="111515"/>
                </a:lnTo>
                <a:lnTo>
                  <a:pt x="103448" y="113939"/>
                </a:lnTo>
                <a:lnTo>
                  <a:pt x="103448" y="113939"/>
                </a:lnTo>
                <a:lnTo>
                  <a:pt x="103448" y="113939"/>
                </a:lnTo>
                <a:lnTo>
                  <a:pt x="101793" y="113939"/>
                </a:lnTo>
                <a:lnTo>
                  <a:pt x="101793" y="116363"/>
                </a:lnTo>
                <a:lnTo>
                  <a:pt x="101793" y="116363"/>
                </a:lnTo>
                <a:lnTo>
                  <a:pt x="103448" y="116363"/>
                </a:lnTo>
                <a:lnTo>
                  <a:pt x="103448" y="116363"/>
                </a:lnTo>
                <a:lnTo>
                  <a:pt x="103448" y="116363"/>
                </a:lnTo>
                <a:lnTo>
                  <a:pt x="103448" y="116363"/>
                </a:lnTo>
                <a:lnTo>
                  <a:pt x="103448" y="116363"/>
                </a:lnTo>
                <a:lnTo>
                  <a:pt x="103448" y="119999"/>
                </a:lnTo>
                <a:lnTo>
                  <a:pt x="103448" y="119999"/>
                </a:lnTo>
                <a:lnTo>
                  <a:pt x="103448" y="119999"/>
                </a:lnTo>
                <a:lnTo>
                  <a:pt x="103448" y="119999"/>
                </a:lnTo>
                <a:lnTo>
                  <a:pt x="103448" y="119999"/>
                </a:lnTo>
                <a:lnTo>
                  <a:pt x="103448" y="119999"/>
                </a:lnTo>
                <a:lnTo>
                  <a:pt x="103448" y="119999"/>
                </a:lnTo>
                <a:lnTo>
                  <a:pt x="101793" y="119999"/>
                </a:lnTo>
                <a:lnTo>
                  <a:pt x="101793" y="119999"/>
                </a:lnTo>
                <a:lnTo>
                  <a:pt x="101793" y="119999"/>
                </a:lnTo>
                <a:lnTo>
                  <a:pt x="101793" y="119999"/>
                </a:lnTo>
                <a:lnTo>
                  <a:pt x="101793" y="119999"/>
                </a:lnTo>
                <a:lnTo>
                  <a:pt x="99310" y="119999"/>
                </a:lnTo>
                <a:lnTo>
                  <a:pt x="99310" y="119999"/>
                </a:lnTo>
                <a:lnTo>
                  <a:pt x="99310" y="119999"/>
                </a:lnTo>
                <a:lnTo>
                  <a:pt x="97655" y="119999"/>
                </a:lnTo>
                <a:lnTo>
                  <a:pt x="97655" y="116363"/>
                </a:lnTo>
                <a:lnTo>
                  <a:pt x="97655" y="116363"/>
                </a:lnTo>
                <a:lnTo>
                  <a:pt x="97655" y="116363"/>
                </a:lnTo>
                <a:lnTo>
                  <a:pt x="97655" y="116363"/>
                </a:lnTo>
                <a:lnTo>
                  <a:pt x="97655" y="116363"/>
                </a:lnTo>
                <a:lnTo>
                  <a:pt x="96000" y="116363"/>
                </a:lnTo>
                <a:lnTo>
                  <a:pt x="96000" y="116363"/>
                </a:lnTo>
                <a:lnTo>
                  <a:pt x="96000" y="116363"/>
                </a:lnTo>
                <a:lnTo>
                  <a:pt x="96000" y="116363"/>
                </a:lnTo>
                <a:lnTo>
                  <a:pt x="96000" y="116363"/>
                </a:lnTo>
                <a:lnTo>
                  <a:pt x="94344" y="116363"/>
                </a:lnTo>
                <a:lnTo>
                  <a:pt x="94344" y="116363"/>
                </a:lnTo>
                <a:lnTo>
                  <a:pt x="94344" y="113939"/>
                </a:lnTo>
                <a:lnTo>
                  <a:pt x="94344" y="113939"/>
                </a:lnTo>
                <a:lnTo>
                  <a:pt x="94344" y="113939"/>
                </a:lnTo>
                <a:lnTo>
                  <a:pt x="94344" y="113939"/>
                </a:lnTo>
                <a:lnTo>
                  <a:pt x="92689" y="113939"/>
                </a:lnTo>
                <a:lnTo>
                  <a:pt x="92689" y="113939"/>
                </a:lnTo>
                <a:lnTo>
                  <a:pt x="92689" y="111515"/>
                </a:lnTo>
                <a:lnTo>
                  <a:pt x="92689" y="111515"/>
                </a:lnTo>
                <a:lnTo>
                  <a:pt x="92689" y="111515"/>
                </a:lnTo>
                <a:lnTo>
                  <a:pt x="90206" y="111515"/>
                </a:lnTo>
                <a:lnTo>
                  <a:pt x="90206" y="111515"/>
                </a:lnTo>
                <a:lnTo>
                  <a:pt x="90206" y="111515"/>
                </a:lnTo>
                <a:lnTo>
                  <a:pt x="90206" y="111515"/>
                </a:lnTo>
                <a:lnTo>
                  <a:pt x="90206" y="111515"/>
                </a:lnTo>
                <a:lnTo>
                  <a:pt x="88551" y="111515"/>
                </a:lnTo>
                <a:lnTo>
                  <a:pt x="88551" y="111515"/>
                </a:lnTo>
                <a:lnTo>
                  <a:pt x="88551" y="111515"/>
                </a:lnTo>
                <a:lnTo>
                  <a:pt x="88551" y="111515"/>
                </a:lnTo>
                <a:lnTo>
                  <a:pt x="88551" y="111515"/>
                </a:lnTo>
                <a:lnTo>
                  <a:pt x="86896" y="111515"/>
                </a:lnTo>
                <a:lnTo>
                  <a:pt x="86896" y="111515"/>
                </a:lnTo>
                <a:lnTo>
                  <a:pt x="86896" y="111515"/>
                </a:lnTo>
                <a:lnTo>
                  <a:pt x="86896" y="111515"/>
                </a:lnTo>
                <a:lnTo>
                  <a:pt x="86896" y="111515"/>
                </a:lnTo>
                <a:lnTo>
                  <a:pt x="85241" y="111515"/>
                </a:lnTo>
                <a:lnTo>
                  <a:pt x="85241" y="111515"/>
                </a:lnTo>
                <a:lnTo>
                  <a:pt x="85241" y="111515"/>
                </a:lnTo>
                <a:lnTo>
                  <a:pt x="85241" y="111515"/>
                </a:lnTo>
                <a:lnTo>
                  <a:pt x="85241" y="111515"/>
                </a:lnTo>
                <a:lnTo>
                  <a:pt x="83586" y="111515"/>
                </a:lnTo>
                <a:lnTo>
                  <a:pt x="83586" y="111515"/>
                </a:lnTo>
                <a:lnTo>
                  <a:pt x="83586" y="111515"/>
                </a:lnTo>
                <a:lnTo>
                  <a:pt x="83586" y="111515"/>
                </a:lnTo>
                <a:lnTo>
                  <a:pt x="81103" y="111515"/>
                </a:lnTo>
                <a:lnTo>
                  <a:pt x="81103" y="113939"/>
                </a:lnTo>
                <a:lnTo>
                  <a:pt x="81103" y="113939"/>
                </a:lnTo>
                <a:lnTo>
                  <a:pt x="81103" y="113939"/>
                </a:lnTo>
                <a:lnTo>
                  <a:pt x="81103" y="113939"/>
                </a:lnTo>
                <a:lnTo>
                  <a:pt x="81103" y="113939"/>
                </a:lnTo>
                <a:lnTo>
                  <a:pt x="81103" y="113939"/>
                </a:lnTo>
                <a:lnTo>
                  <a:pt x="79448" y="113939"/>
                </a:lnTo>
                <a:lnTo>
                  <a:pt x="79448" y="113939"/>
                </a:lnTo>
                <a:lnTo>
                  <a:pt x="79448" y="113939"/>
                </a:lnTo>
                <a:lnTo>
                  <a:pt x="79448" y="111515"/>
                </a:lnTo>
                <a:lnTo>
                  <a:pt x="77793" y="111515"/>
                </a:lnTo>
                <a:lnTo>
                  <a:pt x="77793" y="111515"/>
                </a:lnTo>
                <a:lnTo>
                  <a:pt x="77793" y="111515"/>
                </a:lnTo>
                <a:lnTo>
                  <a:pt x="77793" y="111515"/>
                </a:lnTo>
                <a:lnTo>
                  <a:pt x="77793" y="111515"/>
                </a:lnTo>
                <a:lnTo>
                  <a:pt x="76137" y="111515"/>
                </a:lnTo>
                <a:lnTo>
                  <a:pt x="76137" y="111515"/>
                </a:lnTo>
                <a:lnTo>
                  <a:pt x="76137" y="111515"/>
                </a:lnTo>
                <a:lnTo>
                  <a:pt x="76137" y="111515"/>
                </a:lnTo>
                <a:lnTo>
                  <a:pt x="76137" y="111515"/>
                </a:lnTo>
                <a:lnTo>
                  <a:pt x="76137" y="111515"/>
                </a:lnTo>
                <a:lnTo>
                  <a:pt x="74482" y="111515"/>
                </a:lnTo>
                <a:lnTo>
                  <a:pt x="74482" y="111515"/>
                </a:lnTo>
                <a:lnTo>
                  <a:pt x="74482" y="111515"/>
                </a:lnTo>
                <a:lnTo>
                  <a:pt x="74482" y="111515"/>
                </a:lnTo>
                <a:lnTo>
                  <a:pt x="74482" y="111515"/>
                </a:lnTo>
                <a:lnTo>
                  <a:pt x="74482" y="111515"/>
                </a:lnTo>
                <a:lnTo>
                  <a:pt x="74482" y="113939"/>
                </a:lnTo>
                <a:lnTo>
                  <a:pt x="72000" y="113939"/>
                </a:lnTo>
                <a:lnTo>
                  <a:pt x="72000" y="113939"/>
                </a:lnTo>
                <a:lnTo>
                  <a:pt x="72000" y="113939"/>
                </a:lnTo>
                <a:lnTo>
                  <a:pt x="72000" y="113939"/>
                </a:lnTo>
                <a:lnTo>
                  <a:pt x="72000" y="113939"/>
                </a:lnTo>
                <a:lnTo>
                  <a:pt x="70344" y="113939"/>
                </a:lnTo>
                <a:lnTo>
                  <a:pt x="70344" y="113939"/>
                </a:lnTo>
                <a:lnTo>
                  <a:pt x="70344" y="113939"/>
                </a:lnTo>
                <a:lnTo>
                  <a:pt x="70344" y="116363"/>
                </a:lnTo>
                <a:lnTo>
                  <a:pt x="70344" y="116363"/>
                </a:lnTo>
                <a:lnTo>
                  <a:pt x="70344" y="116363"/>
                </a:lnTo>
                <a:lnTo>
                  <a:pt x="70344" y="116363"/>
                </a:lnTo>
                <a:lnTo>
                  <a:pt x="70344" y="116363"/>
                </a:lnTo>
                <a:lnTo>
                  <a:pt x="68689" y="116363"/>
                </a:lnTo>
                <a:lnTo>
                  <a:pt x="68689" y="113939"/>
                </a:lnTo>
                <a:lnTo>
                  <a:pt x="68689" y="113939"/>
                </a:lnTo>
                <a:lnTo>
                  <a:pt x="68689" y="116363"/>
                </a:lnTo>
                <a:lnTo>
                  <a:pt x="68689" y="116363"/>
                </a:lnTo>
                <a:lnTo>
                  <a:pt x="67034" y="116363"/>
                </a:lnTo>
                <a:lnTo>
                  <a:pt x="67034" y="116363"/>
                </a:lnTo>
                <a:lnTo>
                  <a:pt x="67034" y="116363"/>
                </a:lnTo>
                <a:lnTo>
                  <a:pt x="67034" y="113939"/>
                </a:lnTo>
                <a:lnTo>
                  <a:pt x="67034" y="113939"/>
                </a:lnTo>
                <a:lnTo>
                  <a:pt x="67034" y="113939"/>
                </a:lnTo>
                <a:lnTo>
                  <a:pt x="67034" y="113939"/>
                </a:lnTo>
                <a:lnTo>
                  <a:pt x="67034" y="111515"/>
                </a:lnTo>
                <a:lnTo>
                  <a:pt x="67034" y="111515"/>
                </a:lnTo>
                <a:lnTo>
                  <a:pt x="67034" y="111515"/>
                </a:lnTo>
                <a:lnTo>
                  <a:pt x="67034" y="111515"/>
                </a:lnTo>
                <a:lnTo>
                  <a:pt x="67034" y="111515"/>
                </a:lnTo>
                <a:lnTo>
                  <a:pt x="67034" y="111515"/>
                </a:lnTo>
                <a:lnTo>
                  <a:pt x="65379" y="111515"/>
                </a:lnTo>
                <a:lnTo>
                  <a:pt x="65379" y="111515"/>
                </a:lnTo>
                <a:lnTo>
                  <a:pt x="65379" y="111515"/>
                </a:lnTo>
                <a:lnTo>
                  <a:pt x="65379" y="111515"/>
                </a:lnTo>
                <a:lnTo>
                  <a:pt x="65379" y="109090"/>
                </a:lnTo>
                <a:lnTo>
                  <a:pt x="65379" y="109090"/>
                </a:lnTo>
                <a:lnTo>
                  <a:pt x="65379" y="109090"/>
                </a:lnTo>
                <a:lnTo>
                  <a:pt x="65379" y="109090"/>
                </a:lnTo>
                <a:lnTo>
                  <a:pt x="63724" y="109090"/>
                </a:lnTo>
                <a:lnTo>
                  <a:pt x="63724" y="109090"/>
                </a:lnTo>
                <a:lnTo>
                  <a:pt x="63724" y="109090"/>
                </a:lnTo>
                <a:lnTo>
                  <a:pt x="61241" y="109090"/>
                </a:lnTo>
                <a:lnTo>
                  <a:pt x="61241" y="109090"/>
                </a:lnTo>
                <a:lnTo>
                  <a:pt x="61241" y="109090"/>
                </a:lnTo>
                <a:lnTo>
                  <a:pt x="61241" y="109090"/>
                </a:lnTo>
                <a:lnTo>
                  <a:pt x="61241" y="109090"/>
                </a:lnTo>
                <a:lnTo>
                  <a:pt x="61241" y="109090"/>
                </a:lnTo>
                <a:lnTo>
                  <a:pt x="59586" y="109090"/>
                </a:lnTo>
                <a:lnTo>
                  <a:pt x="59586" y="111515"/>
                </a:lnTo>
                <a:lnTo>
                  <a:pt x="59586" y="111515"/>
                </a:lnTo>
                <a:lnTo>
                  <a:pt x="59586" y="111515"/>
                </a:lnTo>
                <a:lnTo>
                  <a:pt x="59586" y="111515"/>
                </a:lnTo>
                <a:lnTo>
                  <a:pt x="59586" y="111515"/>
                </a:lnTo>
                <a:lnTo>
                  <a:pt x="57931" y="111515"/>
                </a:lnTo>
                <a:lnTo>
                  <a:pt x="57931" y="111515"/>
                </a:lnTo>
                <a:lnTo>
                  <a:pt x="57931" y="111515"/>
                </a:lnTo>
                <a:lnTo>
                  <a:pt x="57931" y="111515"/>
                </a:lnTo>
                <a:lnTo>
                  <a:pt x="57931" y="111515"/>
                </a:lnTo>
                <a:lnTo>
                  <a:pt x="57931" y="111515"/>
                </a:lnTo>
                <a:lnTo>
                  <a:pt x="57931" y="109090"/>
                </a:lnTo>
                <a:lnTo>
                  <a:pt x="56275" y="109090"/>
                </a:lnTo>
                <a:lnTo>
                  <a:pt x="56275" y="109090"/>
                </a:lnTo>
                <a:lnTo>
                  <a:pt x="56275" y="109090"/>
                </a:lnTo>
                <a:lnTo>
                  <a:pt x="56275" y="109090"/>
                </a:lnTo>
                <a:lnTo>
                  <a:pt x="56275" y="109090"/>
                </a:lnTo>
                <a:lnTo>
                  <a:pt x="56275" y="106666"/>
                </a:lnTo>
                <a:lnTo>
                  <a:pt x="56275" y="106666"/>
                </a:lnTo>
                <a:lnTo>
                  <a:pt x="56275" y="106666"/>
                </a:lnTo>
                <a:lnTo>
                  <a:pt x="54620" y="106666"/>
                </a:lnTo>
                <a:lnTo>
                  <a:pt x="54620" y="106666"/>
                </a:lnTo>
                <a:lnTo>
                  <a:pt x="54620" y="106666"/>
                </a:lnTo>
                <a:lnTo>
                  <a:pt x="54620" y="106666"/>
                </a:lnTo>
                <a:lnTo>
                  <a:pt x="54620" y="106666"/>
                </a:lnTo>
                <a:lnTo>
                  <a:pt x="54620" y="103030"/>
                </a:lnTo>
                <a:lnTo>
                  <a:pt x="54620" y="103030"/>
                </a:lnTo>
                <a:lnTo>
                  <a:pt x="52137" y="103030"/>
                </a:lnTo>
                <a:lnTo>
                  <a:pt x="52137" y="103030"/>
                </a:lnTo>
                <a:lnTo>
                  <a:pt x="52137" y="100606"/>
                </a:lnTo>
                <a:lnTo>
                  <a:pt x="52137" y="100606"/>
                </a:lnTo>
                <a:lnTo>
                  <a:pt x="52137" y="100606"/>
                </a:lnTo>
                <a:lnTo>
                  <a:pt x="52137" y="100606"/>
                </a:lnTo>
                <a:lnTo>
                  <a:pt x="50482" y="100606"/>
                </a:lnTo>
                <a:lnTo>
                  <a:pt x="50482" y="100606"/>
                </a:lnTo>
                <a:lnTo>
                  <a:pt x="50482" y="100606"/>
                </a:lnTo>
                <a:lnTo>
                  <a:pt x="50482" y="100606"/>
                </a:lnTo>
                <a:lnTo>
                  <a:pt x="50482" y="100606"/>
                </a:lnTo>
                <a:lnTo>
                  <a:pt x="50482" y="100606"/>
                </a:lnTo>
                <a:lnTo>
                  <a:pt x="48827" y="100606"/>
                </a:lnTo>
                <a:lnTo>
                  <a:pt x="48827" y="100606"/>
                </a:lnTo>
                <a:lnTo>
                  <a:pt x="48827" y="100606"/>
                </a:lnTo>
                <a:lnTo>
                  <a:pt x="48827" y="100606"/>
                </a:lnTo>
                <a:lnTo>
                  <a:pt x="48827" y="98181"/>
                </a:lnTo>
                <a:lnTo>
                  <a:pt x="48827" y="98181"/>
                </a:lnTo>
                <a:lnTo>
                  <a:pt x="47172" y="98181"/>
                </a:lnTo>
                <a:lnTo>
                  <a:pt x="47172" y="98181"/>
                </a:lnTo>
                <a:lnTo>
                  <a:pt x="47172" y="98181"/>
                </a:lnTo>
                <a:lnTo>
                  <a:pt x="47172" y="98181"/>
                </a:lnTo>
                <a:lnTo>
                  <a:pt x="47172" y="98181"/>
                </a:lnTo>
                <a:lnTo>
                  <a:pt x="45517" y="98181"/>
                </a:lnTo>
                <a:lnTo>
                  <a:pt x="45517" y="98181"/>
                </a:lnTo>
                <a:lnTo>
                  <a:pt x="45517" y="98181"/>
                </a:lnTo>
                <a:lnTo>
                  <a:pt x="45517" y="100606"/>
                </a:lnTo>
                <a:lnTo>
                  <a:pt x="45517" y="100606"/>
                </a:lnTo>
                <a:lnTo>
                  <a:pt x="45517" y="98181"/>
                </a:lnTo>
                <a:lnTo>
                  <a:pt x="43034" y="98181"/>
                </a:lnTo>
                <a:lnTo>
                  <a:pt x="43034" y="98181"/>
                </a:lnTo>
                <a:lnTo>
                  <a:pt x="43034" y="98181"/>
                </a:lnTo>
                <a:lnTo>
                  <a:pt x="43034" y="98181"/>
                </a:lnTo>
                <a:lnTo>
                  <a:pt x="43034" y="98181"/>
                </a:lnTo>
                <a:lnTo>
                  <a:pt x="43034" y="98181"/>
                </a:lnTo>
                <a:lnTo>
                  <a:pt x="43034" y="95757"/>
                </a:lnTo>
                <a:lnTo>
                  <a:pt x="41379" y="95757"/>
                </a:lnTo>
                <a:lnTo>
                  <a:pt x="41379" y="95757"/>
                </a:lnTo>
                <a:lnTo>
                  <a:pt x="41379" y="95757"/>
                </a:lnTo>
                <a:lnTo>
                  <a:pt x="41379" y="95757"/>
                </a:lnTo>
                <a:lnTo>
                  <a:pt x="43034" y="95757"/>
                </a:lnTo>
                <a:lnTo>
                  <a:pt x="43034" y="95757"/>
                </a:lnTo>
                <a:lnTo>
                  <a:pt x="43034" y="95757"/>
                </a:lnTo>
                <a:lnTo>
                  <a:pt x="43034" y="95757"/>
                </a:lnTo>
                <a:lnTo>
                  <a:pt x="43034" y="93333"/>
                </a:lnTo>
                <a:lnTo>
                  <a:pt x="43034" y="93333"/>
                </a:lnTo>
                <a:lnTo>
                  <a:pt x="41379" y="93333"/>
                </a:lnTo>
                <a:lnTo>
                  <a:pt x="41379" y="93333"/>
                </a:lnTo>
                <a:lnTo>
                  <a:pt x="41379" y="93333"/>
                </a:lnTo>
                <a:lnTo>
                  <a:pt x="39724" y="93333"/>
                </a:lnTo>
                <a:lnTo>
                  <a:pt x="39724" y="93333"/>
                </a:lnTo>
                <a:lnTo>
                  <a:pt x="39724" y="93333"/>
                </a:lnTo>
                <a:lnTo>
                  <a:pt x="39724" y="95757"/>
                </a:lnTo>
                <a:lnTo>
                  <a:pt x="39724" y="95757"/>
                </a:lnTo>
                <a:lnTo>
                  <a:pt x="39724" y="93333"/>
                </a:lnTo>
                <a:lnTo>
                  <a:pt x="38068" y="93333"/>
                </a:lnTo>
                <a:lnTo>
                  <a:pt x="38068" y="93333"/>
                </a:lnTo>
                <a:lnTo>
                  <a:pt x="38068" y="93333"/>
                </a:lnTo>
                <a:lnTo>
                  <a:pt x="38068" y="93333"/>
                </a:lnTo>
                <a:lnTo>
                  <a:pt x="38068" y="93333"/>
                </a:lnTo>
                <a:lnTo>
                  <a:pt x="36413" y="93333"/>
                </a:lnTo>
                <a:lnTo>
                  <a:pt x="36413" y="93333"/>
                </a:lnTo>
                <a:lnTo>
                  <a:pt x="36413" y="93333"/>
                </a:lnTo>
                <a:lnTo>
                  <a:pt x="36413" y="93333"/>
                </a:lnTo>
                <a:lnTo>
                  <a:pt x="36413" y="89696"/>
                </a:lnTo>
                <a:lnTo>
                  <a:pt x="33931" y="89696"/>
                </a:lnTo>
                <a:lnTo>
                  <a:pt x="33931" y="89696"/>
                </a:lnTo>
                <a:lnTo>
                  <a:pt x="33931" y="89696"/>
                </a:lnTo>
                <a:lnTo>
                  <a:pt x="33931" y="89696"/>
                </a:lnTo>
                <a:lnTo>
                  <a:pt x="32275" y="89696"/>
                </a:lnTo>
                <a:lnTo>
                  <a:pt x="32275" y="89696"/>
                </a:lnTo>
                <a:lnTo>
                  <a:pt x="32275" y="89696"/>
                </a:lnTo>
                <a:lnTo>
                  <a:pt x="32275" y="89696"/>
                </a:lnTo>
                <a:lnTo>
                  <a:pt x="32275" y="93333"/>
                </a:lnTo>
                <a:lnTo>
                  <a:pt x="32275" y="93333"/>
                </a:lnTo>
                <a:lnTo>
                  <a:pt x="32275" y="93333"/>
                </a:lnTo>
                <a:lnTo>
                  <a:pt x="33931" y="93333"/>
                </a:lnTo>
                <a:lnTo>
                  <a:pt x="33931" y="93333"/>
                </a:lnTo>
                <a:lnTo>
                  <a:pt x="33931" y="93333"/>
                </a:lnTo>
                <a:lnTo>
                  <a:pt x="33931" y="95757"/>
                </a:lnTo>
                <a:lnTo>
                  <a:pt x="33931" y="95757"/>
                </a:lnTo>
                <a:lnTo>
                  <a:pt x="33931" y="95757"/>
                </a:lnTo>
                <a:lnTo>
                  <a:pt x="32275" y="95757"/>
                </a:lnTo>
                <a:lnTo>
                  <a:pt x="32275" y="95757"/>
                </a:lnTo>
                <a:lnTo>
                  <a:pt x="32275" y="95757"/>
                </a:lnTo>
                <a:lnTo>
                  <a:pt x="32275" y="95757"/>
                </a:lnTo>
                <a:lnTo>
                  <a:pt x="32275" y="95757"/>
                </a:lnTo>
                <a:lnTo>
                  <a:pt x="32275" y="95757"/>
                </a:lnTo>
                <a:lnTo>
                  <a:pt x="30620" y="95757"/>
                </a:lnTo>
                <a:lnTo>
                  <a:pt x="30620" y="95757"/>
                </a:lnTo>
                <a:lnTo>
                  <a:pt x="30620" y="98181"/>
                </a:lnTo>
                <a:lnTo>
                  <a:pt x="30620" y="98181"/>
                </a:lnTo>
                <a:lnTo>
                  <a:pt x="30620" y="95757"/>
                </a:lnTo>
                <a:lnTo>
                  <a:pt x="28965" y="95757"/>
                </a:lnTo>
                <a:lnTo>
                  <a:pt x="28965" y="95757"/>
                </a:lnTo>
                <a:lnTo>
                  <a:pt x="28965" y="95757"/>
                </a:lnTo>
                <a:lnTo>
                  <a:pt x="28965" y="95757"/>
                </a:lnTo>
                <a:lnTo>
                  <a:pt x="28965" y="95757"/>
                </a:lnTo>
                <a:lnTo>
                  <a:pt x="28965" y="95757"/>
                </a:lnTo>
                <a:lnTo>
                  <a:pt x="28965" y="95757"/>
                </a:lnTo>
                <a:lnTo>
                  <a:pt x="28965" y="93333"/>
                </a:lnTo>
                <a:lnTo>
                  <a:pt x="27310" y="93333"/>
                </a:lnTo>
                <a:lnTo>
                  <a:pt x="27310" y="93333"/>
                </a:lnTo>
                <a:lnTo>
                  <a:pt x="27310" y="93333"/>
                </a:lnTo>
                <a:lnTo>
                  <a:pt x="27310" y="93333"/>
                </a:lnTo>
                <a:lnTo>
                  <a:pt x="27310" y="93333"/>
                </a:lnTo>
                <a:lnTo>
                  <a:pt x="27310" y="93333"/>
                </a:lnTo>
                <a:lnTo>
                  <a:pt x="24827" y="93333"/>
                </a:lnTo>
                <a:lnTo>
                  <a:pt x="24827" y="93333"/>
                </a:lnTo>
                <a:lnTo>
                  <a:pt x="24827" y="89696"/>
                </a:lnTo>
                <a:lnTo>
                  <a:pt x="24827" y="89696"/>
                </a:lnTo>
                <a:lnTo>
                  <a:pt x="24827" y="89696"/>
                </a:lnTo>
                <a:lnTo>
                  <a:pt x="24827" y="89696"/>
                </a:lnTo>
                <a:lnTo>
                  <a:pt x="24827" y="89696"/>
                </a:lnTo>
                <a:lnTo>
                  <a:pt x="24827" y="89696"/>
                </a:lnTo>
                <a:lnTo>
                  <a:pt x="27310" y="89696"/>
                </a:lnTo>
                <a:lnTo>
                  <a:pt x="27310" y="89696"/>
                </a:lnTo>
                <a:lnTo>
                  <a:pt x="27310" y="87272"/>
                </a:lnTo>
                <a:lnTo>
                  <a:pt x="27310" y="87272"/>
                </a:lnTo>
                <a:lnTo>
                  <a:pt x="27310" y="87272"/>
                </a:lnTo>
                <a:lnTo>
                  <a:pt x="27310" y="87272"/>
                </a:lnTo>
                <a:lnTo>
                  <a:pt x="27310" y="87272"/>
                </a:lnTo>
                <a:lnTo>
                  <a:pt x="27310" y="84848"/>
                </a:lnTo>
                <a:lnTo>
                  <a:pt x="27310" y="84848"/>
                </a:lnTo>
                <a:lnTo>
                  <a:pt x="24827" y="84848"/>
                </a:lnTo>
                <a:lnTo>
                  <a:pt x="24827" y="84848"/>
                </a:lnTo>
                <a:lnTo>
                  <a:pt x="24827" y="84848"/>
                </a:lnTo>
                <a:lnTo>
                  <a:pt x="24827" y="87272"/>
                </a:lnTo>
                <a:lnTo>
                  <a:pt x="23172" y="87272"/>
                </a:lnTo>
                <a:lnTo>
                  <a:pt x="23172" y="84848"/>
                </a:lnTo>
                <a:lnTo>
                  <a:pt x="23172" y="84848"/>
                </a:lnTo>
                <a:lnTo>
                  <a:pt x="23172" y="84848"/>
                </a:lnTo>
                <a:lnTo>
                  <a:pt x="23172" y="87272"/>
                </a:lnTo>
                <a:lnTo>
                  <a:pt x="23172" y="87272"/>
                </a:lnTo>
                <a:lnTo>
                  <a:pt x="21517" y="87272"/>
                </a:lnTo>
                <a:lnTo>
                  <a:pt x="21517" y="84848"/>
                </a:lnTo>
                <a:lnTo>
                  <a:pt x="21517" y="84848"/>
                </a:lnTo>
                <a:lnTo>
                  <a:pt x="21517" y="84848"/>
                </a:lnTo>
                <a:lnTo>
                  <a:pt x="19862" y="84848"/>
                </a:lnTo>
                <a:lnTo>
                  <a:pt x="19862" y="84848"/>
                </a:lnTo>
                <a:lnTo>
                  <a:pt x="19862" y="84848"/>
                </a:lnTo>
                <a:lnTo>
                  <a:pt x="19862" y="84848"/>
                </a:lnTo>
                <a:lnTo>
                  <a:pt x="19862" y="84848"/>
                </a:lnTo>
                <a:lnTo>
                  <a:pt x="19862" y="84848"/>
                </a:lnTo>
                <a:lnTo>
                  <a:pt x="18206" y="84848"/>
                </a:lnTo>
                <a:lnTo>
                  <a:pt x="18206" y="84848"/>
                </a:lnTo>
                <a:lnTo>
                  <a:pt x="18206" y="84848"/>
                </a:lnTo>
                <a:lnTo>
                  <a:pt x="18206" y="82424"/>
                </a:lnTo>
                <a:lnTo>
                  <a:pt x="18206" y="82424"/>
                </a:lnTo>
                <a:lnTo>
                  <a:pt x="15724" y="82424"/>
                </a:lnTo>
                <a:lnTo>
                  <a:pt x="15724" y="82424"/>
                </a:lnTo>
                <a:lnTo>
                  <a:pt x="15724" y="82424"/>
                </a:lnTo>
                <a:lnTo>
                  <a:pt x="14068" y="82424"/>
                </a:lnTo>
                <a:lnTo>
                  <a:pt x="14068" y="82424"/>
                </a:lnTo>
                <a:lnTo>
                  <a:pt x="14068" y="82424"/>
                </a:lnTo>
                <a:lnTo>
                  <a:pt x="14068" y="82424"/>
                </a:lnTo>
                <a:lnTo>
                  <a:pt x="14068" y="82424"/>
                </a:lnTo>
                <a:lnTo>
                  <a:pt x="14068" y="82424"/>
                </a:lnTo>
                <a:lnTo>
                  <a:pt x="14068" y="80000"/>
                </a:lnTo>
                <a:lnTo>
                  <a:pt x="14068" y="80000"/>
                </a:lnTo>
                <a:lnTo>
                  <a:pt x="12413" y="80000"/>
                </a:lnTo>
                <a:lnTo>
                  <a:pt x="12413" y="80000"/>
                </a:lnTo>
                <a:lnTo>
                  <a:pt x="12413" y="80000"/>
                </a:lnTo>
                <a:lnTo>
                  <a:pt x="12413" y="80000"/>
                </a:lnTo>
                <a:lnTo>
                  <a:pt x="12413" y="80000"/>
                </a:lnTo>
                <a:lnTo>
                  <a:pt x="10758" y="80000"/>
                </a:lnTo>
                <a:lnTo>
                  <a:pt x="10758" y="80000"/>
                </a:lnTo>
                <a:lnTo>
                  <a:pt x="10758" y="80000"/>
                </a:lnTo>
                <a:lnTo>
                  <a:pt x="10758" y="80000"/>
                </a:lnTo>
                <a:lnTo>
                  <a:pt x="10758" y="80000"/>
                </a:lnTo>
                <a:lnTo>
                  <a:pt x="10758" y="82424"/>
                </a:lnTo>
                <a:lnTo>
                  <a:pt x="9103" y="82424"/>
                </a:lnTo>
                <a:lnTo>
                  <a:pt x="9103" y="82424"/>
                </a:lnTo>
                <a:lnTo>
                  <a:pt x="9103" y="82424"/>
                </a:lnTo>
                <a:lnTo>
                  <a:pt x="9103" y="82424"/>
                </a:lnTo>
                <a:lnTo>
                  <a:pt x="9103" y="80000"/>
                </a:lnTo>
                <a:lnTo>
                  <a:pt x="9103" y="80000"/>
                </a:lnTo>
                <a:lnTo>
                  <a:pt x="9103" y="80000"/>
                </a:lnTo>
                <a:lnTo>
                  <a:pt x="9103" y="80000"/>
                </a:lnTo>
                <a:lnTo>
                  <a:pt x="9103" y="80000"/>
                </a:lnTo>
                <a:lnTo>
                  <a:pt x="9103" y="80000"/>
                </a:lnTo>
                <a:lnTo>
                  <a:pt x="9103" y="76363"/>
                </a:lnTo>
                <a:lnTo>
                  <a:pt x="9103" y="76363"/>
                </a:lnTo>
                <a:lnTo>
                  <a:pt x="10758" y="76363"/>
                </a:lnTo>
                <a:lnTo>
                  <a:pt x="10758" y="76363"/>
                </a:lnTo>
                <a:lnTo>
                  <a:pt x="10758" y="73939"/>
                </a:lnTo>
                <a:lnTo>
                  <a:pt x="10758" y="73939"/>
                </a:lnTo>
                <a:lnTo>
                  <a:pt x="10758" y="73939"/>
                </a:lnTo>
                <a:lnTo>
                  <a:pt x="10758" y="73939"/>
                </a:lnTo>
                <a:lnTo>
                  <a:pt x="10758" y="71515"/>
                </a:lnTo>
                <a:lnTo>
                  <a:pt x="10758" y="71515"/>
                </a:lnTo>
                <a:lnTo>
                  <a:pt x="10758" y="71515"/>
                </a:lnTo>
                <a:lnTo>
                  <a:pt x="9103" y="71515"/>
                </a:lnTo>
                <a:lnTo>
                  <a:pt x="9103" y="71515"/>
                </a:lnTo>
                <a:lnTo>
                  <a:pt x="9103" y="69090"/>
                </a:lnTo>
                <a:lnTo>
                  <a:pt x="9103" y="69090"/>
                </a:lnTo>
                <a:lnTo>
                  <a:pt x="9103" y="69090"/>
                </a:lnTo>
                <a:lnTo>
                  <a:pt x="9103" y="69090"/>
                </a:lnTo>
                <a:lnTo>
                  <a:pt x="9103" y="69090"/>
                </a:lnTo>
                <a:lnTo>
                  <a:pt x="9103" y="69090"/>
                </a:lnTo>
                <a:lnTo>
                  <a:pt x="6620" y="69090"/>
                </a:lnTo>
                <a:lnTo>
                  <a:pt x="6620" y="69090"/>
                </a:lnTo>
                <a:lnTo>
                  <a:pt x="6620" y="69090"/>
                </a:lnTo>
                <a:lnTo>
                  <a:pt x="6620" y="69090"/>
                </a:lnTo>
                <a:lnTo>
                  <a:pt x="6620" y="66666"/>
                </a:lnTo>
                <a:lnTo>
                  <a:pt x="6620" y="66666"/>
                </a:lnTo>
                <a:lnTo>
                  <a:pt x="6620" y="66666"/>
                </a:lnTo>
                <a:lnTo>
                  <a:pt x="6620" y="66666"/>
                </a:lnTo>
                <a:lnTo>
                  <a:pt x="6620" y="63030"/>
                </a:lnTo>
                <a:lnTo>
                  <a:pt x="6620" y="63030"/>
                </a:lnTo>
                <a:lnTo>
                  <a:pt x="6620" y="63030"/>
                </a:lnTo>
                <a:lnTo>
                  <a:pt x="6620" y="63030"/>
                </a:lnTo>
                <a:lnTo>
                  <a:pt x="6620" y="63030"/>
                </a:lnTo>
                <a:lnTo>
                  <a:pt x="4965" y="63030"/>
                </a:lnTo>
                <a:lnTo>
                  <a:pt x="4965" y="63030"/>
                </a:lnTo>
                <a:lnTo>
                  <a:pt x="4965" y="60606"/>
                </a:lnTo>
                <a:lnTo>
                  <a:pt x="4965" y="60606"/>
                </a:lnTo>
                <a:lnTo>
                  <a:pt x="4965" y="60606"/>
                </a:lnTo>
                <a:lnTo>
                  <a:pt x="6620" y="60606"/>
                </a:lnTo>
                <a:lnTo>
                  <a:pt x="6620" y="60606"/>
                </a:lnTo>
                <a:lnTo>
                  <a:pt x="6620" y="60606"/>
                </a:lnTo>
                <a:lnTo>
                  <a:pt x="6620" y="58181"/>
                </a:lnTo>
                <a:lnTo>
                  <a:pt x="6620" y="58181"/>
                </a:lnTo>
                <a:lnTo>
                  <a:pt x="6620" y="58181"/>
                </a:lnTo>
                <a:lnTo>
                  <a:pt x="6620" y="58181"/>
                </a:lnTo>
                <a:lnTo>
                  <a:pt x="6620" y="55757"/>
                </a:lnTo>
                <a:lnTo>
                  <a:pt x="6620" y="55757"/>
                </a:lnTo>
                <a:lnTo>
                  <a:pt x="6620" y="55757"/>
                </a:lnTo>
                <a:lnTo>
                  <a:pt x="6620" y="55757"/>
                </a:lnTo>
                <a:lnTo>
                  <a:pt x="6620" y="55757"/>
                </a:lnTo>
                <a:lnTo>
                  <a:pt x="6620" y="55757"/>
                </a:lnTo>
                <a:lnTo>
                  <a:pt x="6620" y="53333"/>
                </a:lnTo>
                <a:lnTo>
                  <a:pt x="6620" y="53333"/>
                </a:lnTo>
                <a:lnTo>
                  <a:pt x="6620" y="53333"/>
                </a:lnTo>
                <a:lnTo>
                  <a:pt x="4965" y="53333"/>
                </a:lnTo>
                <a:lnTo>
                  <a:pt x="4965" y="53333"/>
                </a:lnTo>
                <a:lnTo>
                  <a:pt x="4965" y="53333"/>
                </a:lnTo>
                <a:lnTo>
                  <a:pt x="4965" y="49696"/>
                </a:lnTo>
                <a:lnTo>
                  <a:pt x="4965" y="49696"/>
                </a:lnTo>
                <a:lnTo>
                  <a:pt x="4965" y="49696"/>
                </a:lnTo>
                <a:lnTo>
                  <a:pt x="4965" y="49696"/>
                </a:lnTo>
                <a:lnTo>
                  <a:pt x="4965" y="49696"/>
                </a:lnTo>
                <a:lnTo>
                  <a:pt x="4965" y="47272"/>
                </a:lnTo>
                <a:lnTo>
                  <a:pt x="4965" y="47272"/>
                </a:lnTo>
                <a:lnTo>
                  <a:pt x="4965" y="47272"/>
                </a:lnTo>
                <a:lnTo>
                  <a:pt x="4965" y="47272"/>
                </a:lnTo>
                <a:lnTo>
                  <a:pt x="4965" y="44848"/>
                </a:lnTo>
                <a:lnTo>
                  <a:pt x="4965" y="44848"/>
                </a:lnTo>
                <a:lnTo>
                  <a:pt x="4965" y="44848"/>
                </a:lnTo>
                <a:lnTo>
                  <a:pt x="4965" y="44848"/>
                </a:lnTo>
                <a:lnTo>
                  <a:pt x="3310" y="44848"/>
                </a:lnTo>
                <a:lnTo>
                  <a:pt x="3310" y="44848"/>
                </a:lnTo>
                <a:lnTo>
                  <a:pt x="3310" y="44848"/>
                </a:lnTo>
                <a:lnTo>
                  <a:pt x="3310" y="44848"/>
                </a:lnTo>
                <a:lnTo>
                  <a:pt x="3310" y="42424"/>
                </a:lnTo>
                <a:lnTo>
                  <a:pt x="3310" y="42424"/>
                </a:lnTo>
                <a:lnTo>
                  <a:pt x="3310" y="42424"/>
                </a:lnTo>
                <a:lnTo>
                  <a:pt x="1655" y="42424"/>
                </a:lnTo>
                <a:lnTo>
                  <a:pt x="1655" y="42424"/>
                </a:lnTo>
                <a:lnTo>
                  <a:pt x="1655" y="42424"/>
                </a:lnTo>
                <a:lnTo>
                  <a:pt x="1655" y="42424"/>
                </a:lnTo>
                <a:lnTo>
                  <a:pt x="1655" y="42424"/>
                </a:lnTo>
                <a:lnTo>
                  <a:pt x="1655" y="42424"/>
                </a:lnTo>
                <a:lnTo>
                  <a:pt x="0" y="42424"/>
                </a:lnTo>
                <a:lnTo>
                  <a:pt x="0" y="42424"/>
                </a:lnTo>
                <a:lnTo>
                  <a:pt x="0" y="40000"/>
                </a:lnTo>
                <a:lnTo>
                  <a:pt x="0" y="40000"/>
                </a:lnTo>
                <a:lnTo>
                  <a:pt x="0" y="40000"/>
                </a:lnTo>
                <a:lnTo>
                  <a:pt x="0" y="40000"/>
                </a:lnTo>
                <a:lnTo>
                  <a:pt x="0" y="40000"/>
                </a:lnTo>
                <a:lnTo>
                  <a:pt x="0" y="40000"/>
                </a:lnTo>
                <a:lnTo>
                  <a:pt x="0" y="36363"/>
                </a:lnTo>
                <a:lnTo>
                  <a:pt x="1655" y="36363"/>
                </a:lnTo>
                <a:lnTo>
                  <a:pt x="1655" y="36363"/>
                </a:lnTo>
                <a:lnTo>
                  <a:pt x="1655" y="36363"/>
                </a:lnTo>
                <a:lnTo>
                  <a:pt x="1655" y="36363"/>
                </a:lnTo>
                <a:lnTo>
                  <a:pt x="1655" y="36363"/>
                </a:lnTo>
                <a:lnTo>
                  <a:pt x="1655" y="36363"/>
                </a:lnTo>
                <a:lnTo>
                  <a:pt x="3310" y="36363"/>
                </a:lnTo>
                <a:lnTo>
                  <a:pt x="3310" y="33939"/>
                </a:lnTo>
                <a:lnTo>
                  <a:pt x="3310" y="33939"/>
                </a:lnTo>
                <a:lnTo>
                  <a:pt x="3310" y="33939"/>
                </a:lnTo>
                <a:lnTo>
                  <a:pt x="3310" y="33939"/>
                </a:lnTo>
                <a:lnTo>
                  <a:pt x="3310" y="31515"/>
                </a:lnTo>
                <a:lnTo>
                  <a:pt x="3310" y="31515"/>
                </a:lnTo>
                <a:lnTo>
                  <a:pt x="3310" y="31515"/>
                </a:lnTo>
                <a:lnTo>
                  <a:pt x="3310" y="29090"/>
                </a:lnTo>
                <a:lnTo>
                  <a:pt x="3310" y="29090"/>
                </a:lnTo>
                <a:lnTo>
                  <a:pt x="3310" y="29090"/>
                </a:lnTo>
                <a:lnTo>
                  <a:pt x="3310" y="29090"/>
                </a:lnTo>
                <a:lnTo>
                  <a:pt x="3310" y="26666"/>
                </a:lnTo>
                <a:lnTo>
                  <a:pt x="1655" y="26666"/>
                </a:lnTo>
                <a:lnTo>
                  <a:pt x="1655" y="26666"/>
                </a:lnTo>
                <a:lnTo>
                  <a:pt x="1655" y="26666"/>
                </a:lnTo>
                <a:lnTo>
                  <a:pt x="1655" y="26666"/>
                </a:lnTo>
                <a:lnTo>
                  <a:pt x="1655" y="26666"/>
                </a:lnTo>
                <a:lnTo>
                  <a:pt x="1655" y="23030"/>
                </a:lnTo>
                <a:lnTo>
                  <a:pt x="1655" y="23030"/>
                </a:lnTo>
                <a:lnTo>
                  <a:pt x="1655" y="23030"/>
                </a:lnTo>
                <a:lnTo>
                  <a:pt x="1655" y="23030"/>
                </a:lnTo>
                <a:lnTo>
                  <a:pt x="1655" y="23030"/>
                </a:lnTo>
                <a:lnTo>
                  <a:pt x="1655" y="20606"/>
                </a:lnTo>
                <a:lnTo>
                  <a:pt x="1655" y="20606"/>
                </a:lnTo>
                <a:lnTo>
                  <a:pt x="1655" y="20606"/>
                </a:lnTo>
                <a:lnTo>
                  <a:pt x="1655" y="20606"/>
                </a:lnTo>
                <a:lnTo>
                  <a:pt x="1655" y="18181"/>
                </a:lnTo>
                <a:lnTo>
                  <a:pt x="1655" y="18181"/>
                </a:lnTo>
                <a:lnTo>
                  <a:pt x="1655" y="18181"/>
                </a:lnTo>
                <a:lnTo>
                  <a:pt x="1655" y="18181"/>
                </a:lnTo>
                <a:lnTo>
                  <a:pt x="1655" y="18181"/>
                </a:lnTo>
                <a:lnTo>
                  <a:pt x="1655" y="18181"/>
                </a:lnTo>
                <a:lnTo>
                  <a:pt x="1655" y="18181"/>
                </a:lnTo>
                <a:lnTo>
                  <a:pt x="3310" y="18181"/>
                </a:lnTo>
                <a:lnTo>
                  <a:pt x="3310" y="18181"/>
                </a:lnTo>
                <a:lnTo>
                  <a:pt x="3310" y="18181"/>
                </a:lnTo>
                <a:lnTo>
                  <a:pt x="3310" y="18181"/>
                </a:lnTo>
                <a:lnTo>
                  <a:pt x="3310" y="15757"/>
                </a:lnTo>
                <a:lnTo>
                  <a:pt x="3310" y="15757"/>
                </a:lnTo>
                <a:lnTo>
                  <a:pt x="4965" y="15757"/>
                </a:lnTo>
                <a:lnTo>
                  <a:pt x="4965" y="15757"/>
                </a:lnTo>
                <a:lnTo>
                  <a:pt x="4965" y="15757"/>
                </a:lnTo>
                <a:lnTo>
                  <a:pt x="4965" y="15757"/>
                </a:lnTo>
                <a:lnTo>
                  <a:pt x="6620" y="15757"/>
                </a:lnTo>
                <a:lnTo>
                  <a:pt x="6620" y="15757"/>
                </a:lnTo>
                <a:lnTo>
                  <a:pt x="6620" y="15757"/>
                </a:lnTo>
                <a:lnTo>
                  <a:pt x="6620" y="15757"/>
                </a:lnTo>
                <a:lnTo>
                  <a:pt x="6620" y="15757"/>
                </a:lnTo>
                <a:lnTo>
                  <a:pt x="9103" y="15757"/>
                </a:lnTo>
                <a:lnTo>
                  <a:pt x="9103" y="15757"/>
                </a:lnTo>
                <a:lnTo>
                  <a:pt x="9103" y="15757"/>
                </a:lnTo>
                <a:lnTo>
                  <a:pt x="9103" y="15757"/>
                </a:lnTo>
                <a:lnTo>
                  <a:pt x="10758" y="15757"/>
                </a:lnTo>
                <a:lnTo>
                  <a:pt x="10758" y="13333"/>
                </a:lnTo>
                <a:lnTo>
                  <a:pt x="10758" y="13333"/>
                </a:lnTo>
                <a:lnTo>
                  <a:pt x="10758" y="13333"/>
                </a:lnTo>
                <a:lnTo>
                  <a:pt x="12413" y="13333"/>
                </a:lnTo>
                <a:lnTo>
                  <a:pt x="12413" y="13333"/>
                </a:lnTo>
                <a:lnTo>
                  <a:pt x="12413" y="13333"/>
                </a:lnTo>
                <a:lnTo>
                  <a:pt x="12413" y="13333"/>
                </a:lnTo>
                <a:lnTo>
                  <a:pt x="12413" y="13333"/>
                </a:lnTo>
                <a:lnTo>
                  <a:pt x="14068" y="13333"/>
                </a:lnTo>
                <a:lnTo>
                  <a:pt x="14068" y="13333"/>
                </a:lnTo>
                <a:lnTo>
                  <a:pt x="14068" y="13333"/>
                </a:lnTo>
                <a:lnTo>
                  <a:pt x="14068" y="13333"/>
                </a:lnTo>
                <a:lnTo>
                  <a:pt x="15724" y="13333"/>
                </a:lnTo>
                <a:lnTo>
                  <a:pt x="15724" y="13333"/>
                </a:lnTo>
                <a:lnTo>
                  <a:pt x="15724" y="13333"/>
                </a:lnTo>
                <a:lnTo>
                  <a:pt x="15724" y="13333"/>
                </a:lnTo>
                <a:lnTo>
                  <a:pt x="18206" y="13333"/>
                </a:lnTo>
                <a:lnTo>
                  <a:pt x="18206" y="13333"/>
                </a:lnTo>
                <a:lnTo>
                  <a:pt x="18206" y="13333"/>
                </a:lnTo>
                <a:lnTo>
                  <a:pt x="18206" y="13333"/>
                </a:lnTo>
                <a:lnTo>
                  <a:pt x="18206" y="13333"/>
                </a:lnTo>
                <a:lnTo>
                  <a:pt x="19862" y="13333"/>
                </a:lnTo>
                <a:lnTo>
                  <a:pt x="19862" y="13333"/>
                </a:lnTo>
                <a:lnTo>
                  <a:pt x="19862" y="13333"/>
                </a:lnTo>
                <a:lnTo>
                  <a:pt x="19862" y="13333"/>
                </a:lnTo>
                <a:lnTo>
                  <a:pt x="21517" y="13333"/>
                </a:lnTo>
                <a:lnTo>
                  <a:pt x="21517" y="9696"/>
                </a:lnTo>
                <a:lnTo>
                  <a:pt x="21517" y="9696"/>
                </a:lnTo>
                <a:lnTo>
                  <a:pt x="21517" y="9696"/>
                </a:lnTo>
                <a:lnTo>
                  <a:pt x="23172" y="9696"/>
                </a:lnTo>
                <a:lnTo>
                  <a:pt x="23172" y="9696"/>
                </a:lnTo>
                <a:lnTo>
                  <a:pt x="23172" y="9696"/>
                </a:lnTo>
                <a:lnTo>
                  <a:pt x="23172" y="9696"/>
                </a:lnTo>
                <a:lnTo>
                  <a:pt x="23172" y="9696"/>
                </a:lnTo>
                <a:lnTo>
                  <a:pt x="24827" y="9696"/>
                </a:lnTo>
                <a:lnTo>
                  <a:pt x="24827" y="9696"/>
                </a:lnTo>
                <a:lnTo>
                  <a:pt x="24827" y="9696"/>
                </a:lnTo>
                <a:lnTo>
                  <a:pt x="24827" y="9696"/>
                </a:lnTo>
                <a:lnTo>
                  <a:pt x="24827" y="7272"/>
                </a:lnTo>
                <a:lnTo>
                  <a:pt x="27310" y="7272"/>
                </a:lnTo>
                <a:lnTo>
                  <a:pt x="27310" y="7272"/>
                </a:lnTo>
                <a:lnTo>
                  <a:pt x="27310" y="7272"/>
                </a:lnTo>
                <a:lnTo>
                  <a:pt x="27310" y="7272"/>
                </a:lnTo>
                <a:lnTo>
                  <a:pt x="27310" y="7272"/>
                </a:lnTo>
                <a:lnTo>
                  <a:pt x="27310" y="4848"/>
                </a:lnTo>
                <a:lnTo>
                  <a:pt x="27310" y="4848"/>
                </a:lnTo>
                <a:lnTo>
                  <a:pt x="28965" y="4848"/>
                </a:lnTo>
                <a:lnTo>
                  <a:pt x="28965" y="4848"/>
                </a:lnTo>
                <a:lnTo>
                  <a:pt x="28965" y="4848"/>
                </a:lnTo>
                <a:lnTo>
                  <a:pt x="28965" y="4848"/>
                </a:lnTo>
                <a:lnTo>
                  <a:pt x="28965" y="4848"/>
                </a:lnTo>
                <a:lnTo>
                  <a:pt x="30620" y="4848"/>
                </a:lnTo>
                <a:lnTo>
                  <a:pt x="30620" y="4848"/>
                </a:lnTo>
                <a:lnTo>
                  <a:pt x="30620" y="4848"/>
                </a:lnTo>
                <a:lnTo>
                  <a:pt x="32275" y="4848"/>
                </a:lnTo>
                <a:lnTo>
                  <a:pt x="32275" y="4848"/>
                </a:lnTo>
                <a:lnTo>
                  <a:pt x="32275" y="4848"/>
                </a:lnTo>
                <a:lnTo>
                  <a:pt x="32275" y="4848"/>
                </a:lnTo>
                <a:lnTo>
                  <a:pt x="32275" y="4848"/>
                </a:lnTo>
                <a:lnTo>
                  <a:pt x="33931" y="4848"/>
                </a:lnTo>
                <a:lnTo>
                  <a:pt x="33931" y="2424"/>
                </a:lnTo>
                <a:lnTo>
                  <a:pt x="33931" y="2424"/>
                </a:lnTo>
                <a:lnTo>
                  <a:pt x="33931" y="2424"/>
                </a:lnTo>
                <a:lnTo>
                  <a:pt x="33931" y="2424"/>
                </a:lnTo>
                <a:lnTo>
                  <a:pt x="33931" y="2424"/>
                </a:lnTo>
                <a:lnTo>
                  <a:pt x="36413" y="2424"/>
                </a:lnTo>
                <a:lnTo>
                  <a:pt x="36413" y="2424"/>
                </a:lnTo>
                <a:lnTo>
                  <a:pt x="36413" y="2424"/>
                </a:lnTo>
                <a:lnTo>
                  <a:pt x="36413" y="2424"/>
                </a:lnTo>
                <a:lnTo>
                  <a:pt x="38068" y="2424"/>
                </a:lnTo>
                <a:lnTo>
                  <a:pt x="38068" y="2424"/>
                </a:lnTo>
                <a:lnTo>
                  <a:pt x="38068" y="2424"/>
                </a:lnTo>
                <a:lnTo>
                  <a:pt x="38068" y="0"/>
                </a:lnTo>
                <a:lnTo>
                  <a:pt x="38068" y="0"/>
                </a:lnTo>
                <a:lnTo>
                  <a:pt x="39724" y="0"/>
                </a:lnTo>
                <a:lnTo>
                  <a:pt x="39724" y="0"/>
                </a:lnTo>
                <a:lnTo>
                  <a:pt x="39724" y="0"/>
                </a:lnTo>
                <a:lnTo>
                  <a:pt x="39724" y="0"/>
                </a:lnTo>
                <a:lnTo>
                  <a:pt x="41379" y="0"/>
                </a:lnTo>
                <a:lnTo>
                  <a:pt x="41379" y="0"/>
                </a:lnTo>
                <a:lnTo>
                  <a:pt x="41379" y="0"/>
                </a:lnTo>
                <a:lnTo>
                  <a:pt x="43034" y="0"/>
                </a:lnTo>
                <a:lnTo>
                  <a:pt x="43034" y="0"/>
                </a:lnTo>
                <a:lnTo>
                  <a:pt x="43034" y="0"/>
                </a:lnTo>
                <a:lnTo>
                  <a:pt x="43034" y="0"/>
                </a:lnTo>
                <a:lnTo>
                  <a:pt x="43034" y="0"/>
                </a:lnTo>
                <a:lnTo>
                  <a:pt x="45517" y="0"/>
                </a:lnTo>
                <a:lnTo>
                  <a:pt x="45517" y="0"/>
                </a:lnTo>
                <a:lnTo>
                  <a:pt x="45517" y="0"/>
                </a:lnTo>
                <a:lnTo>
                  <a:pt x="45517" y="0"/>
                </a:lnTo>
                <a:lnTo>
                  <a:pt x="47172" y="0"/>
                </a:lnTo>
                <a:lnTo>
                  <a:pt x="47172" y="0"/>
                </a:lnTo>
                <a:lnTo>
                  <a:pt x="47172" y="0"/>
                </a:lnTo>
                <a:lnTo>
                  <a:pt x="47172" y="0"/>
                </a:lnTo>
                <a:lnTo>
                  <a:pt x="48827" y="0"/>
                </a:lnTo>
                <a:lnTo>
                  <a:pt x="48827" y="0"/>
                </a:lnTo>
                <a:lnTo>
                  <a:pt x="48827" y="0"/>
                </a:lnTo>
                <a:lnTo>
                  <a:pt x="48827" y="0"/>
                </a:lnTo>
                <a:lnTo>
                  <a:pt x="48827" y="0"/>
                </a:lnTo>
                <a:lnTo>
                  <a:pt x="48827" y="0"/>
                </a:lnTo>
                <a:lnTo>
                  <a:pt x="50482" y="0"/>
                </a:lnTo>
                <a:lnTo>
                  <a:pt x="50482" y="0"/>
                </a:lnTo>
                <a:lnTo>
                  <a:pt x="50482" y="0"/>
                </a:lnTo>
                <a:lnTo>
                  <a:pt x="50482" y="0"/>
                </a:lnTo>
                <a:lnTo>
                  <a:pt x="50482" y="0"/>
                </a:lnTo>
                <a:lnTo>
                  <a:pt x="50482" y="0"/>
                </a:lnTo>
                <a:lnTo>
                  <a:pt x="52137" y="0"/>
                </a:lnTo>
                <a:lnTo>
                  <a:pt x="52137" y="0"/>
                </a:lnTo>
                <a:lnTo>
                  <a:pt x="52137" y="0"/>
                </a:lnTo>
                <a:lnTo>
                  <a:pt x="52137" y="2424"/>
                </a:lnTo>
                <a:lnTo>
                  <a:pt x="54620" y="2424"/>
                </a:lnTo>
                <a:lnTo>
                  <a:pt x="54620" y="2424"/>
                </a:lnTo>
                <a:lnTo>
                  <a:pt x="54620" y="2424"/>
                </a:lnTo>
                <a:lnTo>
                  <a:pt x="54620" y="2424"/>
                </a:lnTo>
                <a:lnTo>
                  <a:pt x="54620" y="2424"/>
                </a:lnTo>
                <a:lnTo>
                  <a:pt x="56275" y="2424"/>
                </a:lnTo>
                <a:lnTo>
                  <a:pt x="56275" y="2424"/>
                </a:lnTo>
                <a:lnTo>
                  <a:pt x="56275" y="2424"/>
                </a:lnTo>
                <a:lnTo>
                  <a:pt x="56275" y="4848"/>
                </a:lnTo>
                <a:lnTo>
                  <a:pt x="56275" y="4848"/>
                </a:lnTo>
                <a:lnTo>
                  <a:pt x="56275" y="4848"/>
                </a:lnTo>
                <a:lnTo>
                  <a:pt x="54620" y="4848"/>
                </a:lnTo>
                <a:lnTo>
                  <a:pt x="54620" y="4848"/>
                </a:lnTo>
                <a:lnTo>
                  <a:pt x="54620" y="4848"/>
                </a:lnTo>
                <a:lnTo>
                  <a:pt x="54620" y="2424"/>
                </a:lnTo>
                <a:lnTo>
                  <a:pt x="54620" y="2424"/>
                </a:lnTo>
                <a:lnTo>
                  <a:pt x="54620" y="2424"/>
                </a:lnTo>
                <a:lnTo>
                  <a:pt x="54620" y="2424"/>
                </a:lnTo>
                <a:lnTo>
                  <a:pt x="52137" y="2424"/>
                </a:lnTo>
                <a:lnTo>
                  <a:pt x="52137" y="2424"/>
                </a:lnTo>
                <a:lnTo>
                  <a:pt x="52137" y="2424"/>
                </a:lnTo>
                <a:lnTo>
                  <a:pt x="52137" y="2424"/>
                </a:lnTo>
                <a:lnTo>
                  <a:pt x="52137" y="2424"/>
                </a:lnTo>
                <a:lnTo>
                  <a:pt x="52137" y="4848"/>
                </a:lnTo>
                <a:lnTo>
                  <a:pt x="52137" y="4848"/>
                </a:lnTo>
                <a:lnTo>
                  <a:pt x="52137" y="4848"/>
                </a:lnTo>
                <a:lnTo>
                  <a:pt x="52137" y="4848"/>
                </a:lnTo>
                <a:lnTo>
                  <a:pt x="52137" y="7272"/>
                </a:lnTo>
                <a:lnTo>
                  <a:pt x="52137" y="7272"/>
                </a:lnTo>
                <a:lnTo>
                  <a:pt x="54620" y="7272"/>
                </a:lnTo>
                <a:lnTo>
                  <a:pt x="54620" y="7272"/>
                </a:lnTo>
                <a:lnTo>
                  <a:pt x="54620" y="7272"/>
                </a:lnTo>
                <a:lnTo>
                  <a:pt x="54620" y="7272"/>
                </a:lnTo>
                <a:lnTo>
                  <a:pt x="54620" y="7272"/>
                </a:lnTo>
                <a:lnTo>
                  <a:pt x="54620" y="9696"/>
                </a:lnTo>
                <a:lnTo>
                  <a:pt x="56275" y="9696"/>
                </a:lnTo>
                <a:lnTo>
                  <a:pt x="56275" y="9696"/>
                </a:lnTo>
                <a:lnTo>
                  <a:pt x="56275" y="9696"/>
                </a:lnTo>
                <a:lnTo>
                  <a:pt x="56275" y="9696"/>
                </a:lnTo>
                <a:lnTo>
                  <a:pt x="57931" y="9696"/>
                </a:lnTo>
                <a:lnTo>
                  <a:pt x="57931" y="9696"/>
                </a:lnTo>
                <a:lnTo>
                  <a:pt x="57931" y="9696"/>
                </a:lnTo>
                <a:lnTo>
                  <a:pt x="59586" y="9696"/>
                </a:lnTo>
                <a:lnTo>
                  <a:pt x="59586" y="9696"/>
                </a:lnTo>
                <a:lnTo>
                  <a:pt x="59586" y="9696"/>
                </a:lnTo>
                <a:lnTo>
                  <a:pt x="59586" y="9696"/>
                </a:lnTo>
                <a:lnTo>
                  <a:pt x="61241" y="9696"/>
                </a:lnTo>
                <a:lnTo>
                  <a:pt x="61241" y="9696"/>
                </a:lnTo>
                <a:lnTo>
                  <a:pt x="61241" y="9696"/>
                </a:lnTo>
                <a:lnTo>
                  <a:pt x="61241" y="9696"/>
                </a:lnTo>
                <a:lnTo>
                  <a:pt x="61241" y="7272"/>
                </a:lnTo>
                <a:lnTo>
                  <a:pt x="63724" y="7272"/>
                </a:lnTo>
                <a:lnTo>
                  <a:pt x="63724" y="7272"/>
                </a:lnTo>
                <a:lnTo>
                  <a:pt x="63724" y="7272"/>
                </a:lnTo>
                <a:lnTo>
                  <a:pt x="65379" y="7272"/>
                </a:lnTo>
                <a:lnTo>
                  <a:pt x="65379" y="7272"/>
                </a:lnTo>
                <a:lnTo>
                  <a:pt x="65379" y="7272"/>
                </a:lnTo>
                <a:lnTo>
                  <a:pt x="65379" y="7272"/>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2" name="Shape 762"/>
          <p:cNvSpPr/>
          <p:nvPr/>
        </p:nvSpPr>
        <p:spPr>
          <a:xfrm>
            <a:off x="6963967" y="4414840"/>
            <a:ext cx="55959" cy="69849"/>
          </a:xfrm>
          <a:custGeom>
            <a:avLst/>
            <a:gdLst/>
            <a:ahLst/>
            <a:cxnLst/>
            <a:rect l="0" t="0" r="0" b="0"/>
            <a:pathLst>
              <a:path w="120000" h="120000" extrusionOk="0">
                <a:moveTo>
                  <a:pt x="17872" y="0"/>
                </a:moveTo>
                <a:lnTo>
                  <a:pt x="17872" y="5454"/>
                </a:lnTo>
                <a:lnTo>
                  <a:pt x="17872" y="5454"/>
                </a:lnTo>
                <a:lnTo>
                  <a:pt x="17872" y="5454"/>
                </a:lnTo>
                <a:lnTo>
                  <a:pt x="17872" y="0"/>
                </a:lnTo>
                <a:lnTo>
                  <a:pt x="17872" y="0"/>
                </a:lnTo>
                <a:lnTo>
                  <a:pt x="22978" y="0"/>
                </a:lnTo>
                <a:lnTo>
                  <a:pt x="22978" y="5454"/>
                </a:lnTo>
                <a:lnTo>
                  <a:pt x="22978" y="5454"/>
                </a:lnTo>
                <a:lnTo>
                  <a:pt x="22978" y="5454"/>
                </a:lnTo>
                <a:lnTo>
                  <a:pt x="22978" y="5454"/>
                </a:lnTo>
                <a:lnTo>
                  <a:pt x="22978" y="5454"/>
                </a:lnTo>
                <a:lnTo>
                  <a:pt x="22978" y="10909"/>
                </a:lnTo>
                <a:lnTo>
                  <a:pt x="22978" y="10909"/>
                </a:lnTo>
                <a:lnTo>
                  <a:pt x="28085" y="10909"/>
                </a:lnTo>
                <a:lnTo>
                  <a:pt x="28085" y="10909"/>
                </a:lnTo>
                <a:lnTo>
                  <a:pt x="28085" y="10909"/>
                </a:lnTo>
                <a:lnTo>
                  <a:pt x="28085" y="10909"/>
                </a:lnTo>
                <a:lnTo>
                  <a:pt x="28085" y="10909"/>
                </a:lnTo>
                <a:lnTo>
                  <a:pt x="35744" y="10909"/>
                </a:lnTo>
                <a:lnTo>
                  <a:pt x="35744" y="10909"/>
                </a:lnTo>
                <a:lnTo>
                  <a:pt x="35744" y="10909"/>
                </a:lnTo>
                <a:lnTo>
                  <a:pt x="35744" y="10909"/>
                </a:lnTo>
                <a:lnTo>
                  <a:pt x="35744" y="10909"/>
                </a:lnTo>
                <a:lnTo>
                  <a:pt x="35744" y="10909"/>
                </a:lnTo>
                <a:lnTo>
                  <a:pt x="35744" y="10909"/>
                </a:lnTo>
                <a:lnTo>
                  <a:pt x="40851" y="10909"/>
                </a:lnTo>
                <a:lnTo>
                  <a:pt x="40851" y="10909"/>
                </a:lnTo>
                <a:lnTo>
                  <a:pt x="40851" y="10909"/>
                </a:lnTo>
                <a:lnTo>
                  <a:pt x="40851" y="16363"/>
                </a:lnTo>
                <a:lnTo>
                  <a:pt x="40851" y="16363"/>
                </a:lnTo>
                <a:lnTo>
                  <a:pt x="45957" y="16363"/>
                </a:lnTo>
                <a:lnTo>
                  <a:pt x="45957" y="16363"/>
                </a:lnTo>
                <a:lnTo>
                  <a:pt x="45957" y="16363"/>
                </a:lnTo>
                <a:lnTo>
                  <a:pt x="45957" y="16363"/>
                </a:lnTo>
                <a:lnTo>
                  <a:pt x="45957" y="16363"/>
                </a:lnTo>
                <a:lnTo>
                  <a:pt x="45957" y="16363"/>
                </a:lnTo>
                <a:lnTo>
                  <a:pt x="45957" y="21818"/>
                </a:lnTo>
                <a:lnTo>
                  <a:pt x="51063" y="21818"/>
                </a:lnTo>
                <a:lnTo>
                  <a:pt x="51063" y="21818"/>
                </a:lnTo>
                <a:lnTo>
                  <a:pt x="51063" y="21818"/>
                </a:lnTo>
                <a:lnTo>
                  <a:pt x="51063" y="21818"/>
                </a:lnTo>
                <a:lnTo>
                  <a:pt x="56170" y="21818"/>
                </a:lnTo>
                <a:lnTo>
                  <a:pt x="56170" y="21818"/>
                </a:lnTo>
                <a:lnTo>
                  <a:pt x="56170" y="21818"/>
                </a:lnTo>
                <a:lnTo>
                  <a:pt x="56170" y="21818"/>
                </a:lnTo>
                <a:lnTo>
                  <a:pt x="56170" y="21818"/>
                </a:lnTo>
                <a:lnTo>
                  <a:pt x="56170" y="21818"/>
                </a:lnTo>
                <a:lnTo>
                  <a:pt x="63829" y="21818"/>
                </a:lnTo>
                <a:lnTo>
                  <a:pt x="63829" y="30000"/>
                </a:lnTo>
                <a:lnTo>
                  <a:pt x="63829" y="30000"/>
                </a:lnTo>
                <a:lnTo>
                  <a:pt x="63829" y="30000"/>
                </a:lnTo>
                <a:lnTo>
                  <a:pt x="63829" y="30000"/>
                </a:lnTo>
                <a:lnTo>
                  <a:pt x="63829" y="30000"/>
                </a:lnTo>
                <a:lnTo>
                  <a:pt x="68936" y="30000"/>
                </a:lnTo>
                <a:lnTo>
                  <a:pt x="68936" y="30000"/>
                </a:lnTo>
                <a:lnTo>
                  <a:pt x="68936" y="30000"/>
                </a:lnTo>
                <a:lnTo>
                  <a:pt x="68936" y="35454"/>
                </a:lnTo>
                <a:lnTo>
                  <a:pt x="68936" y="35454"/>
                </a:lnTo>
                <a:lnTo>
                  <a:pt x="68936" y="35454"/>
                </a:lnTo>
                <a:lnTo>
                  <a:pt x="74042" y="35454"/>
                </a:lnTo>
                <a:lnTo>
                  <a:pt x="74042" y="35454"/>
                </a:lnTo>
                <a:lnTo>
                  <a:pt x="74042" y="35454"/>
                </a:lnTo>
                <a:lnTo>
                  <a:pt x="74042" y="35454"/>
                </a:lnTo>
                <a:lnTo>
                  <a:pt x="74042" y="35454"/>
                </a:lnTo>
                <a:lnTo>
                  <a:pt x="79148" y="35454"/>
                </a:lnTo>
                <a:lnTo>
                  <a:pt x="79148" y="40909"/>
                </a:lnTo>
                <a:lnTo>
                  <a:pt x="79148" y="40909"/>
                </a:lnTo>
                <a:lnTo>
                  <a:pt x="79148" y="40909"/>
                </a:lnTo>
                <a:lnTo>
                  <a:pt x="79148" y="40909"/>
                </a:lnTo>
                <a:lnTo>
                  <a:pt x="79148" y="40909"/>
                </a:lnTo>
                <a:lnTo>
                  <a:pt x="79148" y="40909"/>
                </a:lnTo>
                <a:lnTo>
                  <a:pt x="84255" y="40909"/>
                </a:lnTo>
                <a:lnTo>
                  <a:pt x="84255" y="46363"/>
                </a:lnTo>
                <a:lnTo>
                  <a:pt x="84255" y="46363"/>
                </a:lnTo>
                <a:lnTo>
                  <a:pt x="84255" y="46363"/>
                </a:lnTo>
                <a:lnTo>
                  <a:pt x="84255" y="46363"/>
                </a:lnTo>
                <a:lnTo>
                  <a:pt x="84255" y="46363"/>
                </a:lnTo>
                <a:lnTo>
                  <a:pt x="91914" y="46363"/>
                </a:lnTo>
                <a:lnTo>
                  <a:pt x="91914" y="51818"/>
                </a:lnTo>
                <a:lnTo>
                  <a:pt x="91914" y="51818"/>
                </a:lnTo>
                <a:lnTo>
                  <a:pt x="91914" y="51818"/>
                </a:lnTo>
                <a:lnTo>
                  <a:pt x="91914" y="51818"/>
                </a:lnTo>
                <a:lnTo>
                  <a:pt x="91914" y="51818"/>
                </a:lnTo>
                <a:lnTo>
                  <a:pt x="91914" y="51818"/>
                </a:lnTo>
                <a:lnTo>
                  <a:pt x="91914" y="60000"/>
                </a:lnTo>
                <a:lnTo>
                  <a:pt x="97021" y="60000"/>
                </a:lnTo>
                <a:lnTo>
                  <a:pt x="97021" y="60000"/>
                </a:lnTo>
                <a:lnTo>
                  <a:pt x="97021" y="60000"/>
                </a:lnTo>
                <a:lnTo>
                  <a:pt x="97021" y="60000"/>
                </a:lnTo>
                <a:lnTo>
                  <a:pt x="97021" y="60000"/>
                </a:lnTo>
                <a:lnTo>
                  <a:pt x="97021" y="60000"/>
                </a:lnTo>
                <a:lnTo>
                  <a:pt x="97021" y="65454"/>
                </a:lnTo>
                <a:lnTo>
                  <a:pt x="102127" y="65454"/>
                </a:lnTo>
                <a:lnTo>
                  <a:pt x="102127" y="65454"/>
                </a:lnTo>
                <a:lnTo>
                  <a:pt x="102127" y="65454"/>
                </a:lnTo>
                <a:lnTo>
                  <a:pt x="102127" y="65454"/>
                </a:lnTo>
                <a:lnTo>
                  <a:pt x="102127" y="65454"/>
                </a:lnTo>
                <a:lnTo>
                  <a:pt x="102127" y="70909"/>
                </a:lnTo>
                <a:lnTo>
                  <a:pt x="107234" y="70909"/>
                </a:lnTo>
                <a:lnTo>
                  <a:pt x="107234" y="70909"/>
                </a:lnTo>
                <a:lnTo>
                  <a:pt x="107234" y="70909"/>
                </a:lnTo>
                <a:lnTo>
                  <a:pt x="107234" y="70909"/>
                </a:lnTo>
                <a:lnTo>
                  <a:pt x="107234" y="70909"/>
                </a:lnTo>
                <a:lnTo>
                  <a:pt x="107234" y="70909"/>
                </a:lnTo>
                <a:lnTo>
                  <a:pt x="107234" y="70909"/>
                </a:lnTo>
                <a:lnTo>
                  <a:pt x="107234" y="70909"/>
                </a:lnTo>
                <a:lnTo>
                  <a:pt x="112340" y="70909"/>
                </a:lnTo>
                <a:lnTo>
                  <a:pt x="112340" y="76363"/>
                </a:lnTo>
                <a:lnTo>
                  <a:pt x="112340" y="76363"/>
                </a:lnTo>
                <a:lnTo>
                  <a:pt x="112340" y="76363"/>
                </a:lnTo>
                <a:lnTo>
                  <a:pt x="112340" y="76363"/>
                </a:lnTo>
                <a:lnTo>
                  <a:pt x="112340" y="76363"/>
                </a:lnTo>
                <a:lnTo>
                  <a:pt x="112340" y="76363"/>
                </a:lnTo>
                <a:lnTo>
                  <a:pt x="112340" y="81818"/>
                </a:lnTo>
                <a:lnTo>
                  <a:pt x="120000" y="81818"/>
                </a:lnTo>
                <a:lnTo>
                  <a:pt x="120000" y="81818"/>
                </a:lnTo>
                <a:lnTo>
                  <a:pt x="120000" y="81818"/>
                </a:lnTo>
                <a:lnTo>
                  <a:pt x="120000" y="81818"/>
                </a:lnTo>
                <a:lnTo>
                  <a:pt x="120000" y="81818"/>
                </a:lnTo>
                <a:lnTo>
                  <a:pt x="120000" y="81818"/>
                </a:lnTo>
                <a:lnTo>
                  <a:pt x="120000" y="90000"/>
                </a:lnTo>
                <a:lnTo>
                  <a:pt x="120000" y="90000"/>
                </a:lnTo>
                <a:lnTo>
                  <a:pt x="120000" y="90000"/>
                </a:lnTo>
                <a:lnTo>
                  <a:pt x="120000" y="95454"/>
                </a:lnTo>
                <a:lnTo>
                  <a:pt x="120000" y="95454"/>
                </a:lnTo>
                <a:lnTo>
                  <a:pt x="120000" y="95454"/>
                </a:lnTo>
                <a:lnTo>
                  <a:pt x="120000" y="95454"/>
                </a:lnTo>
                <a:lnTo>
                  <a:pt x="120000" y="95454"/>
                </a:lnTo>
                <a:lnTo>
                  <a:pt x="120000" y="100909"/>
                </a:lnTo>
                <a:lnTo>
                  <a:pt x="120000" y="100909"/>
                </a:lnTo>
                <a:lnTo>
                  <a:pt x="120000" y="100909"/>
                </a:lnTo>
                <a:lnTo>
                  <a:pt x="120000" y="100909"/>
                </a:lnTo>
                <a:lnTo>
                  <a:pt x="120000" y="106363"/>
                </a:lnTo>
                <a:lnTo>
                  <a:pt x="120000" y="106363"/>
                </a:lnTo>
                <a:lnTo>
                  <a:pt x="120000" y="106363"/>
                </a:lnTo>
                <a:lnTo>
                  <a:pt x="120000" y="106363"/>
                </a:lnTo>
                <a:lnTo>
                  <a:pt x="112340" y="106363"/>
                </a:lnTo>
                <a:lnTo>
                  <a:pt x="112340" y="111818"/>
                </a:lnTo>
                <a:lnTo>
                  <a:pt x="112340" y="111818"/>
                </a:lnTo>
                <a:lnTo>
                  <a:pt x="112340" y="111818"/>
                </a:lnTo>
                <a:lnTo>
                  <a:pt x="112340" y="111818"/>
                </a:lnTo>
                <a:lnTo>
                  <a:pt x="112340" y="111818"/>
                </a:lnTo>
                <a:lnTo>
                  <a:pt x="112340" y="120000"/>
                </a:lnTo>
                <a:lnTo>
                  <a:pt x="112340" y="120000"/>
                </a:lnTo>
                <a:lnTo>
                  <a:pt x="107234" y="120000"/>
                </a:lnTo>
                <a:lnTo>
                  <a:pt x="107234" y="111818"/>
                </a:lnTo>
                <a:lnTo>
                  <a:pt x="107234" y="111818"/>
                </a:lnTo>
                <a:lnTo>
                  <a:pt x="107234" y="111818"/>
                </a:lnTo>
                <a:lnTo>
                  <a:pt x="107234" y="111818"/>
                </a:lnTo>
                <a:lnTo>
                  <a:pt x="107234" y="111818"/>
                </a:lnTo>
                <a:lnTo>
                  <a:pt x="107234" y="106363"/>
                </a:lnTo>
                <a:lnTo>
                  <a:pt x="107234" y="106363"/>
                </a:lnTo>
                <a:lnTo>
                  <a:pt x="107234" y="106363"/>
                </a:lnTo>
                <a:lnTo>
                  <a:pt x="107234" y="106363"/>
                </a:lnTo>
                <a:lnTo>
                  <a:pt x="102127" y="106363"/>
                </a:lnTo>
                <a:lnTo>
                  <a:pt x="102127" y="100909"/>
                </a:lnTo>
                <a:lnTo>
                  <a:pt x="102127" y="100909"/>
                </a:lnTo>
                <a:lnTo>
                  <a:pt x="102127" y="100909"/>
                </a:lnTo>
                <a:lnTo>
                  <a:pt x="102127" y="100909"/>
                </a:lnTo>
                <a:lnTo>
                  <a:pt x="102127" y="95454"/>
                </a:lnTo>
                <a:lnTo>
                  <a:pt x="102127" y="95454"/>
                </a:lnTo>
                <a:lnTo>
                  <a:pt x="102127" y="95454"/>
                </a:lnTo>
                <a:lnTo>
                  <a:pt x="102127" y="95454"/>
                </a:lnTo>
                <a:lnTo>
                  <a:pt x="102127" y="90000"/>
                </a:lnTo>
                <a:lnTo>
                  <a:pt x="102127" y="90000"/>
                </a:lnTo>
                <a:lnTo>
                  <a:pt x="102127" y="90000"/>
                </a:lnTo>
                <a:lnTo>
                  <a:pt x="102127" y="90000"/>
                </a:lnTo>
                <a:lnTo>
                  <a:pt x="102127" y="81818"/>
                </a:lnTo>
                <a:lnTo>
                  <a:pt x="102127" y="81818"/>
                </a:lnTo>
                <a:lnTo>
                  <a:pt x="102127" y="81818"/>
                </a:lnTo>
                <a:lnTo>
                  <a:pt x="102127" y="81818"/>
                </a:lnTo>
                <a:lnTo>
                  <a:pt x="102127" y="81818"/>
                </a:lnTo>
                <a:lnTo>
                  <a:pt x="102127" y="76363"/>
                </a:lnTo>
                <a:lnTo>
                  <a:pt x="97021" y="76363"/>
                </a:lnTo>
                <a:lnTo>
                  <a:pt x="97021" y="76363"/>
                </a:lnTo>
                <a:lnTo>
                  <a:pt x="97021" y="76363"/>
                </a:lnTo>
                <a:lnTo>
                  <a:pt x="97021" y="76363"/>
                </a:lnTo>
                <a:lnTo>
                  <a:pt x="97021" y="70909"/>
                </a:lnTo>
                <a:lnTo>
                  <a:pt x="97021" y="70909"/>
                </a:lnTo>
                <a:lnTo>
                  <a:pt x="97021" y="70909"/>
                </a:lnTo>
                <a:lnTo>
                  <a:pt x="97021" y="70909"/>
                </a:lnTo>
                <a:lnTo>
                  <a:pt x="97021" y="70909"/>
                </a:lnTo>
                <a:lnTo>
                  <a:pt x="97021" y="65454"/>
                </a:lnTo>
                <a:lnTo>
                  <a:pt x="91914" y="65454"/>
                </a:lnTo>
                <a:lnTo>
                  <a:pt x="91914" y="65454"/>
                </a:lnTo>
                <a:lnTo>
                  <a:pt x="91914" y="65454"/>
                </a:lnTo>
                <a:lnTo>
                  <a:pt x="91914" y="65454"/>
                </a:lnTo>
                <a:lnTo>
                  <a:pt x="91914" y="60000"/>
                </a:lnTo>
                <a:lnTo>
                  <a:pt x="91914" y="60000"/>
                </a:lnTo>
                <a:lnTo>
                  <a:pt x="91914" y="60000"/>
                </a:lnTo>
                <a:lnTo>
                  <a:pt x="91914" y="60000"/>
                </a:lnTo>
                <a:lnTo>
                  <a:pt x="91914" y="60000"/>
                </a:lnTo>
                <a:lnTo>
                  <a:pt x="84255" y="60000"/>
                </a:lnTo>
                <a:lnTo>
                  <a:pt x="84255" y="51818"/>
                </a:lnTo>
                <a:lnTo>
                  <a:pt x="84255" y="51818"/>
                </a:lnTo>
                <a:lnTo>
                  <a:pt x="84255" y="51818"/>
                </a:lnTo>
                <a:lnTo>
                  <a:pt x="84255" y="51818"/>
                </a:lnTo>
                <a:lnTo>
                  <a:pt x="79148" y="51818"/>
                </a:lnTo>
                <a:lnTo>
                  <a:pt x="79148" y="51818"/>
                </a:lnTo>
                <a:lnTo>
                  <a:pt x="79148" y="51818"/>
                </a:lnTo>
                <a:lnTo>
                  <a:pt x="79148" y="51818"/>
                </a:lnTo>
                <a:lnTo>
                  <a:pt x="79148" y="51818"/>
                </a:lnTo>
                <a:lnTo>
                  <a:pt x="74042" y="51818"/>
                </a:lnTo>
                <a:lnTo>
                  <a:pt x="74042" y="51818"/>
                </a:lnTo>
                <a:lnTo>
                  <a:pt x="74042" y="46363"/>
                </a:lnTo>
                <a:lnTo>
                  <a:pt x="74042" y="46363"/>
                </a:lnTo>
                <a:lnTo>
                  <a:pt x="74042" y="46363"/>
                </a:lnTo>
                <a:lnTo>
                  <a:pt x="74042" y="46363"/>
                </a:lnTo>
                <a:lnTo>
                  <a:pt x="68936" y="46363"/>
                </a:lnTo>
                <a:lnTo>
                  <a:pt x="68936" y="46363"/>
                </a:lnTo>
                <a:lnTo>
                  <a:pt x="68936" y="46363"/>
                </a:lnTo>
                <a:lnTo>
                  <a:pt x="68936" y="40909"/>
                </a:lnTo>
                <a:lnTo>
                  <a:pt x="68936" y="40909"/>
                </a:lnTo>
                <a:lnTo>
                  <a:pt x="68936" y="40909"/>
                </a:lnTo>
                <a:lnTo>
                  <a:pt x="63829" y="40909"/>
                </a:lnTo>
                <a:lnTo>
                  <a:pt x="63829" y="40909"/>
                </a:lnTo>
                <a:lnTo>
                  <a:pt x="63829" y="40909"/>
                </a:lnTo>
                <a:lnTo>
                  <a:pt x="63829" y="35454"/>
                </a:lnTo>
                <a:lnTo>
                  <a:pt x="63829" y="35454"/>
                </a:lnTo>
                <a:lnTo>
                  <a:pt x="63829" y="35454"/>
                </a:lnTo>
                <a:lnTo>
                  <a:pt x="56170" y="35454"/>
                </a:lnTo>
                <a:lnTo>
                  <a:pt x="56170" y="35454"/>
                </a:lnTo>
                <a:lnTo>
                  <a:pt x="56170" y="35454"/>
                </a:lnTo>
                <a:lnTo>
                  <a:pt x="56170" y="35454"/>
                </a:lnTo>
                <a:lnTo>
                  <a:pt x="56170" y="35454"/>
                </a:lnTo>
                <a:lnTo>
                  <a:pt x="56170" y="30000"/>
                </a:lnTo>
                <a:lnTo>
                  <a:pt x="56170" y="30000"/>
                </a:lnTo>
                <a:lnTo>
                  <a:pt x="51063" y="30000"/>
                </a:lnTo>
                <a:lnTo>
                  <a:pt x="51063" y="30000"/>
                </a:lnTo>
                <a:lnTo>
                  <a:pt x="51063" y="30000"/>
                </a:lnTo>
                <a:lnTo>
                  <a:pt x="51063" y="30000"/>
                </a:lnTo>
                <a:lnTo>
                  <a:pt x="51063" y="30000"/>
                </a:lnTo>
                <a:lnTo>
                  <a:pt x="45957" y="30000"/>
                </a:lnTo>
                <a:lnTo>
                  <a:pt x="45957" y="21818"/>
                </a:lnTo>
                <a:lnTo>
                  <a:pt x="45957" y="21818"/>
                </a:lnTo>
                <a:lnTo>
                  <a:pt x="45957" y="21818"/>
                </a:lnTo>
                <a:lnTo>
                  <a:pt x="45957" y="21818"/>
                </a:lnTo>
                <a:lnTo>
                  <a:pt x="45957" y="21818"/>
                </a:lnTo>
                <a:lnTo>
                  <a:pt x="40851" y="21818"/>
                </a:lnTo>
                <a:lnTo>
                  <a:pt x="40851" y="21818"/>
                </a:lnTo>
                <a:lnTo>
                  <a:pt x="40851" y="21818"/>
                </a:lnTo>
                <a:lnTo>
                  <a:pt x="40851" y="21818"/>
                </a:lnTo>
                <a:lnTo>
                  <a:pt x="40851" y="21818"/>
                </a:lnTo>
                <a:lnTo>
                  <a:pt x="35744" y="21818"/>
                </a:lnTo>
                <a:lnTo>
                  <a:pt x="35744" y="21818"/>
                </a:lnTo>
                <a:lnTo>
                  <a:pt x="35744" y="21818"/>
                </a:lnTo>
                <a:lnTo>
                  <a:pt x="35744" y="21818"/>
                </a:lnTo>
                <a:lnTo>
                  <a:pt x="35744" y="21818"/>
                </a:lnTo>
                <a:lnTo>
                  <a:pt x="35744" y="21818"/>
                </a:lnTo>
                <a:lnTo>
                  <a:pt x="28085" y="21818"/>
                </a:lnTo>
                <a:lnTo>
                  <a:pt x="28085" y="21818"/>
                </a:lnTo>
                <a:lnTo>
                  <a:pt x="28085" y="16363"/>
                </a:lnTo>
                <a:lnTo>
                  <a:pt x="28085" y="16363"/>
                </a:lnTo>
                <a:lnTo>
                  <a:pt x="28085" y="16363"/>
                </a:lnTo>
                <a:lnTo>
                  <a:pt x="22978" y="16363"/>
                </a:lnTo>
                <a:lnTo>
                  <a:pt x="22978" y="16363"/>
                </a:lnTo>
                <a:lnTo>
                  <a:pt x="22978" y="16363"/>
                </a:lnTo>
                <a:lnTo>
                  <a:pt x="22978" y="16363"/>
                </a:lnTo>
                <a:lnTo>
                  <a:pt x="17872" y="16363"/>
                </a:lnTo>
                <a:lnTo>
                  <a:pt x="17872" y="16363"/>
                </a:lnTo>
                <a:lnTo>
                  <a:pt x="17872" y="16363"/>
                </a:lnTo>
                <a:lnTo>
                  <a:pt x="17872" y="16363"/>
                </a:lnTo>
                <a:lnTo>
                  <a:pt x="12765" y="16363"/>
                </a:lnTo>
                <a:lnTo>
                  <a:pt x="12765" y="16363"/>
                </a:lnTo>
                <a:lnTo>
                  <a:pt x="12765" y="16363"/>
                </a:lnTo>
                <a:lnTo>
                  <a:pt x="12765" y="16363"/>
                </a:lnTo>
                <a:lnTo>
                  <a:pt x="12765" y="16363"/>
                </a:lnTo>
                <a:lnTo>
                  <a:pt x="7659" y="16363"/>
                </a:lnTo>
                <a:lnTo>
                  <a:pt x="7659" y="10909"/>
                </a:lnTo>
                <a:lnTo>
                  <a:pt x="7659" y="10909"/>
                </a:lnTo>
                <a:lnTo>
                  <a:pt x="7659" y="10909"/>
                </a:lnTo>
                <a:lnTo>
                  <a:pt x="7659" y="10909"/>
                </a:lnTo>
                <a:lnTo>
                  <a:pt x="7659" y="10909"/>
                </a:lnTo>
                <a:lnTo>
                  <a:pt x="0" y="10909"/>
                </a:lnTo>
                <a:lnTo>
                  <a:pt x="0" y="10909"/>
                </a:lnTo>
                <a:lnTo>
                  <a:pt x="0" y="5454"/>
                </a:lnTo>
                <a:lnTo>
                  <a:pt x="0" y="5454"/>
                </a:lnTo>
                <a:lnTo>
                  <a:pt x="0" y="5454"/>
                </a:lnTo>
                <a:lnTo>
                  <a:pt x="0" y="5454"/>
                </a:lnTo>
                <a:lnTo>
                  <a:pt x="7659" y="5454"/>
                </a:lnTo>
                <a:lnTo>
                  <a:pt x="7659" y="5454"/>
                </a:lnTo>
                <a:lnTo>
                  <a:pt x="7659" y="0"/>
                </a:lnTo>
                <a:lnTo>
                  <a:pt x="7659" y="0"/>
                </a:lnTo>
                <a:lnTo>
                  <a:pt x="7659" y="0"/>
                </a:lnTo>
                <a:lnTo>
                  <a:pt x="12765" y="0"/>
                </a:lnTo>
                <a:lnTo>
                  <a:pt x="12765" y="0"/>
                </a:lnTo>
                <a:lnTo>
                  <a:pt x="12765" y="0"/>
                </a:lnTo>
                <a:lnTo>
                  <a:pt x="12765" y="0"/>
                </a:lnTo>
                <a:lnTo>
                  <a:pt x="12765" y="0"/>
                </a:lnTo>
                <a:lnTo>
                  <a:pt x="17872"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3" name="Shape 763"/>
          <p:cNvSpPr/>
          <p:nvPr/>
        </p:nvSpPr>
        <p:spPr>
          <a:xfrm>
            <a:off x="6963967" y="4414840"/>
            <a:ext cx="55959" cy="69849"/>
          </a:xfrm>
          <a:custGeom>
            <a:avLst/>
            <a:gdLst/>
            <a:ahLst/>
            <a:cxnLst/>
            <a:rect l="0" t="0" r="0" b="0"/>
            <a:pathLst>
              <a:path w="120000" h="120000" extrusionOk="0">
                <a:moveTo>
                  <a:pt x="17872" y="0"/>
                </a:moveTo>
                <a:lnTo>
                  <a:pt x="17872" y="5454"/>
                </a:lnTo>
                <a:lnTo>
                  <a:pt x="17872" y="5454"/>
                </a:lnTo>
                <a:lnTo>
                  <a:pt x="17872" y="5454"/>
                </a:lnTo>
                <a:lnTo>
                  <a:pt x="17872" y="0"/>
                </a:lnTo>
                <a:lnTo>
                  <a:pt x="17872" y="0"/>
                </a:lnTo>
                <a:lnTo>
                  <a:pt x="22978" y="0"/>
                </a:lnTo>
                <a:lnTo>
                  <a:pt x="22978" y="5454"/>
                </a:lnTo>
                <a:lnTo>
                  <a:pt x="22978" y="5454"/>
                </a:lnTo>
                <a:lnTo>
                  <a:pt x="22978" y="5454"/>
                </a:lnTo>
                <a:lnTo>
                  <a:pt x="22978" y="5454"/>
                </a:lnTo>
                <a:lnTo>
                  <a:pt x="22978" y="5454"/>
                </a:lnTo>
                <a:lnTo>
                  <a:pt x="22978" y="10909"/>
                </a:lnTo>
                <a:lnTo>
                  <a:pt x="22978" y="10909"/>
                </a:lnTo>
                <a:lnTo>
                  <a:pt x="28085" y="10909"/>
                </a:lnTo>
                <a:lnTo>
                  <a:pt x="28085" y="10909"/>
                </a:lnTo>
                <a:lnTo>
                  <a:pt x="28085" y="10909"/>
                </a:lnTo>
                <a:lnTo>
                  <a:pt x="28085" y="10909"/>
                </a:lnTo>
                <a:lnTo>
                  <a:pt x="28085" y="10909"/>
                </a:lnTo>
                <a:lnTo>
                  <a:pt x="35744" y="10909"/>
                </a:lnTo>
                <a:lnTo>
                  <a:pt x="35744" y="10909"/>
                </a:lnTo>
                <a:lnTo>
                  <a:pt x="35744" y="10909"/>
                </a:lnTo>
                <a:lnTo>
                  <a:pt x="35744" y="10909"/>
                </a:lnTo>
                <a:lnTo>
                  <a:pt x="35744" y="10909"/>
                </a:lnTo>
                <a:lnTo>
                  <a:pt x="35744" y="10909"/>
                </a:lnTo>
                <a:lnTo>
                  <a:pt x="35744" y="10909"/>
                </a:lnTo>
                <a:lnTo>
                  <a:pt x="40851" y="10909"/>
                </a:lnTo>
                <a:lnTo>
                  <a:pt x="40851" y="10909"/>
                </a:lnTo>
                <a:lnTo>
                  <a:pt x="40851" y="10909"/>
                </a:lnTo>
                <a:lnTo>
                  <a:pt x="40851" y="16363"/>
                </a:lnTo>
                <a:lnTo>
                  <a:pt x="40851" y="16363"/>
                </a:lnTo>
                <a:lnTo>
                  <a:pt x="45957" y="16363"/>
                </a:lnTo>
                <a:lnTo>
                  <a:pt x="45957" y="16363"/>
                </a:lnTo>
                <a:lnTo>
                  <a:pt x="45957" y="16363"/>
                </a:lnTo>
                <a:lnTo>
                  <a:pt x="45957" y="16363"/>
                </a:lnTo>
                <a:lnTo>
                  <a:pt x="45957" y="16363"/>
                </a:lnTo>
                <a:lnTo>
                  <a:pt x="45957" y="16363"/>
                </a:lnTo>
                <a:lnTo>
                  <a:pt x="45957" y="21818"/>
                </a:lnTo>
                <a:lnTo>
                  <a:pt x="51063" y="21818"/>
                </a:lnTo>
                <a:lnTo>
                  <a:pt x="51063" y="21818"/>
                </a:lnTo>
                <a:lnTo>
                  <a:pt x="51063" y="21818"/>
                </a:lnTo>
                <a:lnTo>
                  <a:pt x="51063" y="21818"/>
                </a:lnTo>
                <a:lnTo>
                  <a:pt x="56170" y="21818"/>
                </a:lnTo>
                <a:lnTo>
                  <a:pt x="56170" y="21818"/>
                </a:lnTo>
                <a:lnTo>
                  <a:pt x="56170" y="21818"/>
                </a:lnTo>
                <a:lnTo>
                  <a:pt x="56170" y="21818"/>
                </a:lnTo>
                <a:lnTo>
                  <a:pt x="56170" y="21818"/>
                </a:lnTo>
                <a:lnTo>
                  <a:pt x="56170" y="21818"/>
                </a:lnTo>
                <a:lnTo>
                  <a:pt x="63829" y="21818"/>
                </a:lnTo>
                <a:lnTo>
                  <a:pt x="63829" y="30000"/>
                </a:lnTo>
                <a:lnTo>
                  <a:pt x="63829" y="30000"/>
                </a:lnTo>
                <a:lnTo>
                  <a:pt x="63829" y="30000"/>
                </a:lnTo>
                <a:lnTo>
                  <a:pt x="63829" y="30000"/>
                </a:lnTo>
                <a:lnTo>
                  <a:pt x="63829" y="30000"/>
                </a:lnTo>
                <a:lnTo>
                  <a:pt x="68936" y="30000"/>
                </a:lnTo>
                <a:lnTo>
                  <a:pt x="68936" y="30000"/>
                </a:lnTo>
                <a:lnTo>
                  <a:pt x="68936" y="30000"/>
                </a:lnTo>
                <a:lnTo>
                  <a:pt x="68936" y="35454"/>
                </a:lnTo>
                <a:lnTo>
                  <a:pt x="68936" y="35454"/>
                </a:lnTo>
                <a:lnTo>
                  <a:pt x="68936" y="35454"/>
                </a:lnTo>
                <a:lnTo>
                  <a:pt x="74042" y="35454"/>
                </a:lnTo>
                <a:lnTo>
                  <a:pt x="74042" y="35454"/>
                </a:lnTo>
                <a:lnTo>
                  <a:pt x="74042" y="35454"/>
                </a:lnTo>
                <a:lnTo>
                  <a:pt x="74042" y="35454"/>
                </a:lnTo>
                <a:lnTo>
                  <a:pt x="74042" y="35454"/>
                </a:lnTo>
                <a:lnTo>
                  <a:pt x="79148" y="35454"/>
                </a:lnTo>
                <a:lnTo>
                  <a:pt x="79148" y="40909"/>
                </a:lnTo>
                <a:lnTo>
                  <a:pt x="79148" y="40909"/>
                </a:lnTo>
                <a:lnTo>
                  <a:pt x="79148" y="40909"/>
                </a:lnTo>
                <a:lnTo>
                  <a:pt x="79148" y="40909"/>
                </a:lnTo>
                <a:lnTo>
                  <a:pt x="79148" y="40909"/>
                </a:lnTo>
                <a:lnTo>
                  <a:pt x="79148" y="40909"/>
                </a:lnTo>
                <a:lnTo>
                  <a:pt x="84255" y="40909"/>
                </a:lnTo>
                <a:lnTo>
                  <a:pt x="84255" y="46363"/>
                </a:lnTo>
                <a:lnTo>
                  <a:pt x="84255" y="46363"/>
                </a:lnTo>
                <a:lnTo>
                  <a:pt x="84255" y="46363"/>
                </a:lnTo>
                <a:lnTo>
                  <a:pt x="84255" y="46363"/>
                </a:lnTo>
                <a:lnTo>
                  <a:pt x="84255" y="46363"/>
                </a:lnTo>
                <a:lnTo>
                  <a:pt x="91914" y="46363"/>
                </a:lnTo>
                <a:lnTo>
                  <a:pt x="91914" y="51818"/>
                </a:lnTo>
                <a:lnTo>
                  <a:pt x="91914" y="51818"/>
                </a:lnTo>
                <a:lnTo>
                  <a:pt x="91914" y="51818"/>
                </a:lnTo>
                <a:lnTo>
                  <a:pt x="91914" y="51818"/>
                </a:lnTo>
                <a:lnTo>
                  <a:pt x="91914" y="51818"/>
                </a:lnTo>
                <a:lnTo>
                  <a:pt x="91914" y="51818"/>
                </a:lnTo>
                <a:lnTo>
                  <a:pt x="91914" y="60000"/>
                </a:lnTo>
                <a:lnTo>
                  <a:pt x="97021" y="60000"/>
                </a:lnTo>
                <a:lnTo>
                  <a:pt x="97021" y="60000"/>
                </a:lnTo>
                <a:lnTo>
                  <a:pt x="97021" y="60000"/>
                </a:lnTo>
                <a:lnTo>
                  <a:pt x="97021" y="60000"/>
                </a:lnTo>
                <a:lnTo>
                  <a:pt x="97021" y="60000"/>
                </a:lnTo>
                <a:lnTo>
                  <a:pt x="97021" y="60000"/>
                </a:lnTo>
                <a:lnTo>
                  <a:pt x="97021" y="65454"/>
                </a:lnTo>
                <a:lnTo>
                  <a:pt x="102127" y="65454"/>
                </a:lnTo>
                <a:lnTo>
                  <a:pt x="102127" y="65454"/>
                </a:lnTo>
                <a:lnTo>
                  <a:pt x="102127" y="65454"/>
                </a:lnTo>
                <a:lnTo>
                  <a:pt x="102127" y="65454"/>
                </a:lnTo>
                <a:lnTo>
                  <a:pt x="102127" y="65454"/>
                </a:lnTo>
                <a:lnTo>
                  <a:pt x="102127" y="70909"/>
                </a:lnTo>
                <a:lnTo>
                  <a:pt x="107234" y="70909"/>
                </a:lnTo>
                <a:lnTo>
                  <a:pt x="107234" y="70909"/>
                </a:lnTo>
                <a:lnTo>
                  <a:pt x="107234" y="70909"/>
                </a:lnTo>
                <a:lnTo>
                  <a:pt x="107234" y="70909"/>
                </a:lnTo>
                <a:lnTo>
                  <a:pt x="107234" y="70909"/>
                </a:lnTo>
                <a:lnTo>
                  <a:pt x="107234" y="70909"/>
                </a:lnTo>
                <a:lnTo>
                  <a:pt x="107234" y="70909"/>
                </a:lnTo>
                <a:lnTo>
                  <a:pt x="107234" y="70909"/>
                </a:lnTo>
                <a:lnTo>
                  <a:pt x="112340" y="70909"/>
                </a:lnTo>
                <a:lnTo>
                  <a:pt x="112340" y="76363"/>
                </a:lnTo>
                <a:lnTo>
                  <a:pt x="112340" y="76363"/>
                </a:lnTo>
                <a:lnTo>
                  <a:pt x="112340" y="76363"/>
                </a:lnTo>
                <a:lnTo>
                  <a:pt x="112340" y="76363"/>
                </a:lnTo>
                <a:lnTo>
                  <a:pt x="112340" y="76363"/>
                </a:lnTo>
                <a:lnTo>
                  <a:pt x="112340" y="76363"/>
                </a:lnTo>
                <a:lnTo>
                  <a:pt x="112340" y="81818"/>
                </a:lnTo>
                <a:lnTo>
                  <a:pt x="120000" y="81818"/>
                </a:lnTo>
                <a:lnTo>
                  <a:pt x="120000" y="81818"/>
                </a:lnTo>
                <a:lnTo>
                  <a:pt x="120000" y="81818"/>
                </a:lnTo>
                <a:lnTo>
                  <a:pt x="120000" y="81818"/>
                </a:lnTo>
                <a:lnTo>
                  <a:pt x="120000" y="81818"/>
                </a:lnTo>
                <a:lnTo>
                  <a:pt x="120000" y="81818"/>
                </a:lnTo>
                <a:lnTo>
                  <a:pt x="120000" y="90000"/>
                </a:lnTo>
                <a:lnTo>
                  <a:pt x="120000" y="90000"/>
                </a:lnTo>
                <a:lnTo>
                  <a:pt x="120000" y="90000"/>
                </a:lnTo>
                <a:lnTo>
                  <a:pt x="120000" y="95454"/>
                </a:lnTo>
                <a:lnTo>
                  <a:pt x="120000" y="95454"/>
                </a:lnTo>
                <a:lnTo>
                  <a:pt x="120000" y="95454"/>
                </a:lnTo>
                <a:lnTo>
                  <a:pt x="120000" y="95454"/>
                </a:lnTo>
                <a:lnTo>
                  <a:pt x="120000" y="95454"/>
                </a:lnTo>
                <a:lnTo>
                  <a:pt x="120000" y="100909"/>
                </a:lnTo>
                <a:lnTo>
                  <a:pt x="120000" y="100909"/>
                </a:lnTo>
                <a:lnTo>
                  <a:pt x="120000" y="100909"/>
                </a:lnTo>
                <a:lnTo>
                  <a:pt x="120000" y="100909"/>
                </a:lnTo>
                <a:lnTo>
                  <a:pt x="120000" y="106363"/>
                </a:lnTo>
                <a:lnTo>
                  <a:pt x="120000" y="106363"/>
                </a:lnTo>
                <a:lnTo>
                  <a:pt x="120000" y="106363"/>
                </a:lnTo>
                <a:lnTo>
                  <a:pt x="120000" y="106363"/>
                </a:lnTo>
                <a:lnTo>
                  <a:pt x="112340" y="106363"/>
                </a:lnTo>
                <a:lnTo>
                  <a:pt x="112340" y="111818"/>
                </a:lnTo>
                <a:lnTo>
                  <a:pt x="112340" y="111818"/>
                </a:lnTo>
                <a:lnTo>
                  <a:pt x="112340" y="111818"/>
                </a:lnTo>
                <a:lnTo>
                  <a:pt x="112340" y="111818"/>
                </a:lnTo>
                <a:lnTo>
                  <a:pt x="112340" y="111818"/>
                </a:lnTo>
                <a:lnTo>
                  <a:pt x="112340" y="120000"/>
                </a:lnTo>
                <a:lnTo>
                  <a:pt x="112340" y="120000"/>
                </a:lnTo>
                <a:lnTo>
                  <a:pt x="107234" y="120000"/>
                </a:lnTo>
                <a:lnTo>
                  <a:pt x="107234" y="111818"/>
                </a:lnTo>
                <a:lnTo>
                  <a:pt x="107234" y="111818"/>
                </a:lnTo>
                <a:lnTo>
                  <a:pt x="107234" y="111818"/>
                </a:lnTo>
                <a:lnTo>
                  <a:pt x="107234" y="111818"/>
                </a:lnTo>
                <a:lnTo>
                  <a:pt x="107234" y="111818"/>
                </a:lnTo>
                <a:lnTo>
                  <a:pt x="107234" y="106363"/>
                </a:lnTo>
                <a:lnTo>
                  <a:pt x="107234" y="106363"/>
                </a:lnTo>
                <a:lnTo>
                  <a:pt x="107234" y="106363"/>
                </a:lnTo>
                <a:lnTo>
                  <a:pt x="107234" y="106363"/>
                </a:lnTo>
                <a:lnTo>
                  <a:pt x="102127" y="106363"/>
                </a:lnTo>
                <a:lnTo>
                  <a:pt x="102127" y="100909"/>
                </a:lnTo>
                <a:lnTo>
                  <a:pt x="102127" y="100909"/>
                </a:lnTo>
                <a:lnTo>
                  <a:pt x="102127" y="100909"/>
                </a:lnTo>
                <a:lnTo>
                  <a:pt x="102127" y="100909"/>
                </a:lnTo>
                <a:lnTo>
                  <a:pt x="102127" y="95454"/>
                </a:lnTo>
                <a:lnTo>
                  <a:pt x="102127" y="95454"/>
                </a:lnTo>
                <a:lnTo>
                  <a:pt x="102127" y="95454"/>
                </a:lnTo>
                <a:lnTo>
                  <a:pt x="102127" y="95454"/>
                </a:lnTo>
                <a:lnTo>
                  <a:pt x="102127" y="90000"/>
                </a:lnTo>
                <a:lnTo>
                  <a:pt x="102127" y="90000"/>
                </a:lnTo>
                <a:lnTo>
                  <a:pt x="102127" y="90000"/>
                </a:lnTo>
                <a:lnTo>
                  <a:pt x="102127" y="90000"/>
                </a:lnTo>
                <a:lnTo>
                  <a:pt x="102127" y="81818"/>
                </a:lnTo>
                <a:lnTo>
                  <a:pt x="102127" y="81818"/>
                </a:lnTo>
                <a:lnTo>
                  <a:pt x="102127" y="81818"/>
                </a:lnTo>
                <a:lnTo>
                  <a:pt x="102127" y="81818"/>
                </a:lnTo>
                <a:lnTo>
                  <a:pt x="102127" y="81818"/>
                </a:lnTo>
                <a:lnTo>
                  <a:pt x="102127" y="76363"/>
                </a:lnTo>
                <a:lnTo>
                  <a:pt x="97021" y="76363"/>
                </a:lnTo>
                <a:lnTo>
                  <a:pt x="97021" y="76363"/>
                </a:lnTo>
                <a:lnTo>
                  <a:pt x="97021" y="76363"/>
                </a:lnTo>
                <a:lnTo>
                  <a:pt x="97021" y="76363"/>
                </a:lnTo>
                <a:lnTo>
                  <a:pt x="97021" y="70909"/>
                </a:lnTo>
                <a:lnTo>
                  <a:pt x="97021" y="70909"/>
                </a:lnTo>
                <a:lnTo>
                  <a:pt x="97021" y="70909"/>
                </a:lnTo>
                <a:lnTo>
                  <a:pt x="97021" y="70909"/>
                </a:lnTo>
                <a:lnTo>
                  <a:pt x="97021" y="70909"/>
                </a:lnTo>
                <a:lnTo>
                  <a:pt x="97021" y="65454"/>
                </a:lnTo>
                <a:lnTo>
                  <a:pt x="91914" y="65454"/>
                </a:lnTo>
                <a:lnTo>
                  <a:pt x="91914" y="65454"/>
                </a:lnTo>
                <a:lnTo>
                  <a:pt x="91914" y="65454"/>
                </a:lnTo>
                <a:lnTo>
                  <a:pt x="91914" y="65454"/>
                </a:lnTo>
                <a:lnTo>
                  <a:pt x="91914" y="60000"/>
                </a:lnTo>
                <a:lnTo>
                  <a:pt x="91914" y="60000"/>
                </a:lnTo>
                <a:lnTo>
                  <a:pt x="91914" y="60000"/>
                </a:lnTo>
                <a:lnTo>
                  <a:pt x="91914" y="60000"/>
                </a:lnTo>
                <a:lnTo>
                  <a:pt x="91914" y="60000"/>
                </a:lnTo>
                <a:lnTo>
                  <a:pt x="84255" y="60000"/>
                </a:lnTo>
                <a:lnTo>
                  <a:pt x="84255" y="51818"/>
                </a:lnTo>
                <a:lnTo>
                  <a:pt x="84255" y="51818"/>
                </a:lnTo>
                <a:lnTo>
                  <a:pt x="84255" y="51818"/>
                </a:lnTo>
                <a:lnTo>
                  <a:pt x="84255" y="51818"/>
                </a:lnTo>
                <a:lnTo>
                  <a:pt x="79148" y="51818"/>
                </a:lnTo>
                <a:lnTo>
                  <a:pt x="79148" y="51818"/>
                </a:lnTo>
                <a:lnTo>
                  <a:pt x="79148" y="51818"/>
                </a:lnTo>
                <a:lnTo>
                  <a:pt x="79148" y="51818"/>
                </a:lnTo>
                <a:lnTo>
                  <a:pt x="79148" y="51818"/>
                </a:lnTo>
                <a:lnTo>
                  <a:pt x="74042" y="51818"/>
                </a:lnTo>
                <a:lnTo>
                  <a:pt x="74042" y="51818"/>
                </a:lnTo>
                <a:lnTo>
                  <a:pt x="74042" y="46363"/>
                </a:lnTo>
                <a:lnTo>
                  <a:pt x="74042" y="46363"/>
                </a:lnTo>
                <a:lnTo>
                  <a:pt x="74042" y="46363"/>
                </a:lnTo>
                <a:lnTo>
                  <a:pt x="74042" y="46363"/>
                </a:lnTo>
                <a:lnTo>
                  <a:pt x="68936" y="46363"/>
                </a:lnTo>
                <a:lnTo>
                  <a:pt x="68936" y="46363"/>
                </a:lnTo>
                <a:lnTo>
                  <a:pt x="68936" y="46363"/>
                </a:lnTo>
                <a:lnTo>
                  <a:pt x="68936" y="40909"/>
                </a:lnTo>
                <a:lnTo>
                  <a:pt x="68936" y="40909"/>
                </a:lnTo>
                <a:lnTo>
                  <a:pt x="68936" y="40909"/>
                </a:lnTo>
                <a:lnTo>
                  <a:pt x="63829" y="40909"/>
                </a:lnTo>
                <a:lnTo>
                  <a:pt x="63829" y="40909"/>
                </a:lnTo>
                <a:lnTo>
                  <a:pt x="63829" y="40909"/>
                </a:lnTo>
                <a:lnTo>
                  <a:pt x="63829" y="35454"/>
                </a:lnTo>
                <a:lnTo>
                  <a:pt x="63829" y="35454"/>
                </a:lnTo>
                <a:lnTo>
                  <a:pt x="63829" y="35454"/>
                </a:lnTo>
                <a:lnTo>
                  <a:pt x="56170" y="35454"/>
                </a:lnTo>
                <a:lnTo>
                  <a:pt x="56170" y="35454"/>
                </a:lnTo>
                <a:lnTo>
                  <a:pt x="56170" y="35454"/>
                </a:lnTo>
                <a:lnTo>
                  <a:pt x="56170" y="35454"/>
                </a:lnTo>
                <a:lnTo>
                  <a:pt x="56170" y="35454"/>
                </a:lnTo>
                <a:lnTo>
                  <a:pt x="56170" y="30000"/>
                </a:lnTo>
                <a:lnTo>
                  <a:pt x="56170" y="30000"/>
                </a:lnTo>
                <a:lnTo>
                  <a:pt x="51063" y="30000"/>
                </a:lnTo>
                <a:lnTo>
                  <a:pt x="51063" y="30000"/>
                </a:lnTo>
                <a:lnTo>
                  <a:pt x="51063" y="30000"/>
                </a:lnTo>
                <a:lnTo>
                  <a:pt x="51063" y="30000"/>
                </a:lnTo>
                <a:lnTo>
                  <a:pt x="51063" y="30000"/>
                </a:lnTo>
                <a:lnTo>
                  <a:pt x="45957" y="30000"/>
                </a:lnTo>
                <a:lnTo>
                  <a:pt x="45957" y="21818"/>
                </a:lnTo>
                <a:lnTo>
                  <a:pt x="45957" y="21818"/>
                </a:lnTo>
                <a:lnTo>
                  <a:pt x="45957" y="21818"/>
                </a:lnTo>
                <a:lnTo>
                  <a:pt x="45957" y="21818"/>
                </a:lnTo>
                <a:lnTo>
                  <a:pt x="45957" y="21818"/>
                </a:lnTo>
                <a:lnTo>
                  <a:pt x="40851" y="21818"/>
                </a:lnTo>
                <a:lnTo>
                  <a:pt x="40851" y="21818"/>
                </a:lnTo>
                <a:lnTo>
                  <a:pt x="40851" y="21818"/>
                </a:lnTo>
                <a:lnTo>
                  <a:pt x="40851" y="21818"/>
                </a:lnTo>
                <a:lnTo>
                  <a:pt x="40851" y="21818"/>
                </a:lnTo>
                <a:lnTo>
                  <a:pt x="35744" y="21818"/>
                </a:lnTo>
                <a:lnTo>
                  <a:pt x="35744" y="21818"/>
                </a:lnTo>
                <a:lnTo>
                  <a:pt x="35744" y="21818"/>
                </a:lnTo>
                <a:lnTo>
                  <a:pt x="35744" y="21818"/>
                </a:lnTo>
                <a:lnTo>
                  <a:pt x="35744" y="21818"/>
                </a:lnTo>
                <a:lnTo>
                  <a:pt x="35744" y="21818"/>
                </a:lnTo>
                <a:lnTo>
                  <a:pt x="28085" y="21818"/>
                </a:lnTo>
                <a:lnTo>
                  <a:pt x="28085" y="21818"/>
                </a:lnTo>
                <a:lnTo>
                  <a:pt x="28085" y="16363"/>
                </a:lnTo>
                <a:lnTo>
                  <a:pt x="28085" y="16363"/>
                </a:lnTo>
                <a:lnTo>
                  <a:pt x="28085" y="16363"/>
                </a:lnTo>
                <a:lnTo>
                  <a:pt x="22978" y="16363"/>
                </a:lnTo>
                <a:lnTo>
                  <a:pt x="22978" y="16363"/>
                </a:lnTo>
                <a:lnTo>
                  <a:pt x="22978" y="16363"/>
                </a:lnTo>
                <a:lnTo>
                  <a:pt x="22978" y="16363"/>
                </a:lnTo>
                <a:lnTo>
                  <a:pt x="17872" y="16363"/>
                </a:lnTo>
                <a:lnTo>
                  <a:pt x="17872" y="16363"/>
                </a:lnTo>
                <a:lnTo>
                  <a:pt x="17872" y="16363"/>
                </a:lnTo>
                <a:lnTo>
                  <a:pt x="17872" y="16363"/>
                </a:lnTo>
                <a:lnTo>
                  <a:pt x="12765" y="16363"/>
                </a:lnTo>
                <a:lnTo>
                  <a:pt x="12765" y="16363"/>
                </a:lnTo>
                <a:lnTo>
                  <a:pt x="12765" y="16363"/>
                </a:lnTo>
                <a:lnTo>
                  <a:pt x="12765" y="16363"/>
                </a:lnTo>
                <a:lnTo>
                  <a:pt x="12765" y="16363"/>
                </a:lnTo>
                <a:lnTo>
                  <a:pt x="7659" y="16363"/>
                </a:lnTo>
                <a:lnTo>
                  <a:pt x="7659" y="10909"/>
                </a:lnTo>
                <a:lnTo>
                  <a:pt x="7659" y="10909"/>
                </a:lnTo>
                <a:lnTo>
                  <a:pt x="7659" y="10909"/>
                </a:lnTo>
                <a:lnTo>
                  <a:pt x="7659" y="10909"/>
                </a:lnTo>
                <a:lnTo>
                  <a:pt x="7659" y="10909"/>
                </a:lnTo>
                <a:lnTo>
                  <a:pt x="0" y="10909"/>
                </a:lnTo>
                <a:lnTo>
                  <a:pt x="0" y="10909"/>
                </a:lnTo>
                <a:lnTo>
                  <a:pt x="0" y="5454"/>
                </a:lnTo>
                <a:lnTo>
                  <a:pt x="0" y="5454"/>
                </a:lnTo>
                <a:lnTo>
                  <a:pt x="0" y="5454"/>
                </a:lnTo>
                <a:lnTo>
                  <a:pt x="0" y="5454"/>
                </a:lnTo>
                <a:lnTo>
                  <a:pt x="7659" y="5454"/>
                </a:lnTo>
                <a:lnTo>
                  <a:pt x="7659" y="5454"/>
                </a:lnTo>
                <a:lnTo>
                  <a:pt x="7659" y="0"/>
                </a:lnTo>
                <a:lnTo>
                  <a:pt x="7659" y="0"/>
                </a:lnTo>
                <a:lnTo>
                  <a:pt x="7659" y="0"/>
                </a:lnTo>
                <a:lnTo>
                  <a:pt x="12765" y="0"/>
                </a:lnTo>
                <a:lnTo>
                  <a:pt x="12765" y="0"/>
                </a:lnTo>
                <a:lnTo>
                  <a:pt x="12765" y="0"/>
                </a:lnTo>
                <a:lnTo>
                  <a:pt x="12765" y="0"/>
                </a:lnTo>
                <a:lnTo>
                  <a:pt x="12765" y="0"/>
                </a:lnTo>
                <a:lnTo>
                  <a:pt x="17872"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4" name="Shape 764"/>
          <p:cNvSpPr/>
          <p:nvPr/>
        </p:nvSpPr>
        <p:spPr>
          <a:xfrm>
            <a:off x="6937772" y="4462463"/>
            <a:ext cx="71438" cy="60324"/>
          </a:xfrm>
          <a:custGeom>
            <a:avLst/>
            <a:gdLst/>
            <a:ahLst/>
            <a:cxnLst/>
            <a:rect l="0" t="0" r="0" b="0"/>
            <a:pathLst>
              <a:path w="120000" h="120000" extrusionOk="0">
                <a:moveTo>
                  <a:pt x="110000" y="0"/>
                </a:moveTo>
                <a:lnTo>
                  <a:pt x="110000" y="0"/>
                </a:lnTo>
                <a:lnTo>
                  <a:pt x="110000" y="0"/>
                </a:lnTo>
                <a:lnTo>
                  <a:pt x="110000" y="0"/>
                </a:lnTo>
                <a:lnTo>
                  <a:pt x="110000" y="0"/>
                </a:lnTo>
                <a:lnTo>
                  <a:pt x="116000" y="0"/>
                </a:lnTo>
                <a:lnTo>
                  <a:pt x="116000" y="0"/>
                </a:lnTo>
                <a:lnTo>
                  <a:pt x="116000" y="9473"/>
                </a:lnTo>
                <a:lnTo>
                  <a:pt x="116000" y="9473"/>
                </a:lnTo>
                <a:lnTo>
                  <a:pt x="116000" y="9473"/>
                </a:lnTo>
                <a:lnTo>
                  <a:pt x="116000" y="9473"/>
                </a:lnTo>
                <a:lnTo>
                  <a:pt x="116000" y="9473"/>
                </a:lnTo>
                <a:lnTo>
                  <a:pt x="116000" y="9473"/>
                </a:lnTo>
                <a:lnTo>
                  <a:pt x="116000" y="9473"/>
                </a:lnTo>
                <a:lnTo>
                  <a:pt x="120000" y="9473"/>
                </a:lnTo>
                <a:lnTo>
                  <a:pt x="120000" y="9473"/>
                </a:lnTo>
                <a:lnTo>
                  <a:pt x="120000" y="15789"/>
                </a:lnTo>
                <a:lnTo>
                  <a:pt x="120000" y="15789"/>
                </a:lnTo>
                <a:lnTo>
                  <a:pt x="116000" y="15789"/>
                </a:lnTo>
                <a:lnTo>
                  <a:pt x="116000" y="15789"/>
                </a:lnTo>
                <a:lnTo>
                  <a:pt x="116000" y="22105"/>
                </a:lnTo>
                <a:lnTo>
                  <a:pt x="116000" y="22105"/>
                </a:lnTo>
                <a:lnTo>
                  <a:pt x="116000" y="22105"/>
                </a:lnTo>
                <a:lnTo>
                  <a:pt x="120000" y="22105"/>
                </a:lnTo>
                <a:lnTo>
                  <a:pt x="120000" y="28421"/>
                </a:lnTo>
                <a:lnTo>
                  <a:pt x="116000" y="28421"/>
                </a:lnTo>
                <a:lnTo>
                  <a:pt x="116000" y="28421"/>
                </a:lnTo>
                <a:lnTo>
                  <a:pt x="120000" y="28421"/>
                </a:lnTo>
                <a:lnTo>
                  <a:pt x="120000" y="28421"/>
                </a:lnTo>
                <a:lnTo>
                  <a:pt x="116000" y="28421"/>
                </a:lnTo>
                <a:lnTo>
                  <a:pt x="116000" y="34736"/>
                </a:lnTo>
                <a:lnTo>
                  <a:pt x="116000" y="34736"/>
                </a:lnTo>
                <a:lnTo>
                  <a:pt x="116000" y="34736"/>
                </a:lnTo>
                <a:lnTo>
                  <a:pt x="116000" y="34736"/>
                </a:lnTo>
                <a:lnTo>
                  <a:pt x="116000" y="44210"/>
                </a:lnTo>
                <a:lnTo>
                  <a:pt x="116000" y="44210"/>
                </a:lnTo>
                <a:lnTo>
                  <a:pt x="116000" y="44210"/>
                </a:lnTo>
                <a:lnTo>
                  <a:pt x="116000" y="44210"/>
                </a:lnTo>
                <a:lnTo>
                  <a:pt x="116000" y="44210"/>
                </a:lnTo>
                <a:lnTo>
                  <a:pt x="116000" y="50526"/>
                </a:lnTo>
                <a:lnTo>
                  <a:pt x="110000" y="50526"/>
                </a:lnTo>
                <a:lnTo>
                  <a:pt x="110000" y="50526"/>
                </a:lnTo>
                <a:lnTo>
                  <a:pt x="110000" y="50526"/>
                </a:lnTo>
                <a:lnTo>
                  <a:pt x="106000" y="50526"/>
                </a:lnTo>
                <a:lnTo>
                  <a:pt x="106000" y="50526"/>
                </a:lnTo>
                <a:lnTo>
                  <a:pt x="106000" y="50526"/>
                </a:lnTo>
                <a:lnTo>
                  <a:pt x="106000" y="50526"/>
                </a:lnTo>
                <a:lnTo>
                  <a:pt x="106000" y="50526"/>
                </a:lnTo>
                <a:lnTo>
                  <a:pt x="106000" y="50526"/>
                </a:lnTo>
                <a:lnTo>
                  <a:pt x="106000" y="56842"/>
                </a:lnTo>
                <a:lnTo>
                  <a:pt x="106000" y="56842"/>
                </a:lnTo>
                <a:lnTo>
                  <a:pt x="106000" y="56842"/>
                </a:lnTo>
                <a:lnTo>
                  <a:pt x="106000" y="56842"/>
                </a:lnTo>
                <a:lnTo>
                  <a:pt x="106000" y="56842"/>
                </a:lnTo>
                <a:lnTo>
                  <a:pt x="106000" y="56842"/>
                </a:lnTo>
                <a:lnTo>
                  <a:pt x="106000" y="63157"/>
                </a:lnTo>
                <a:lnTo>
                  <a:pt x="110000" y="63157"/>
                </a:lnTo>
                <a:lnTo>
                  <a:pt x="110000" y="63157"/>
                </a:lnTo>
                <a:lnTo>
                  <a:pt x="110000" y="63157"/>
                </a:lnTo>
                <a:lnTo>
                  <a:pt x="110000" y="63157"/>
                </a:lnTo>
                <a:lnTo>
                  <a:pt x="110000" y="69473"/>
                </a:lnTo>
                <a:lnTo>
                  <a:pt x="110000" y="69473"/>
                </a:lnTo>
                <a:lnTo>
                  <a:pt x="110000" y="69473"/>
                </a:lnTo>
                <a:lnTo>
                  <a:pt x="110000" y="69473"/>
                </a:lnTo>
                <a:lnTo>
                  <a:pt x="106000" y="69473"/>
                </a:lnTo>
                <a:lnTo>
                  <a:pt x="106000" y="69473"/>
                </a:lnTo>
                <a:lnTo>
                  <a:pt x="106000" y="69473"/>
                </a:lnTo>
                <a:lnTo>
                  <a:pt x="106000" y="69473"/>
                </a:lnTo>
                <a:lnTo>
                  <a:pt x="106000" y="78947"/>
                </a:lnTo>
                <a:lnTo>
                  <a:pt x="106000" y="78947"/>
                </a:lnTo>
                <a:lnTo>
                  <a:pt x="102000" y="78947"/>
                </a:lnTo>
                <a:lnTo>
                  <a:pt x="102000" y="78947"/>
                </a:lnTo>
                <a:lnTo>
                  <a:pt x="102000" y="78947"/>
                </a:lnTo>
                <a:lnTo>
                  <a:pt x="102000" y="78947"/>
                </a:lnTo>
                <a:lnTo>
                  <a:pt x="102000" y="78947"/>
                </a:lnTo>
                <a:lnTo>
                  <a:pt x="102000" y="78947"/>
                </a:lnTo>
                <a:lnTo>
                  <a:pt x="102000" y="78947"/>
                </a:lnTo>
                <a:lnTo>
                  <a:pt x="98000" y="78947"/>
                </a:lnTo>
                <a:lnTo>
                  <a:pt x="98000" y="78947"/>
                </a:lnTo>
                <a:lnTo>
                  <a:pt x="98000" y="78947"/>
                </a:lnTo>
                <a:lnTo>
                  <a:pt x="98000" y="78947"/>
                </a:lnTo>
                <a:lnTo>
                  <a:pt x="98000" y="78947"/>
                </a:lnTo>
                <a:lnTo>
                  <a:pt x="94000" y="78947"/>
                </a:lnTo>
                <a:lnTo>
                  <a:pt x="94000" y="78947"/>
                </a:lnTo>
                <a:lnTo>
                  <a:pt x="94000" y="78947"/>
                </a:lnTo>
                <a:lnTo>
                  <a:pt x="94000" y="78947"/>
                </a:lnTo>
                <a:lnTo>
                  <a:pt x="94000" y="78947"/>
                </a:lnTo>
                <a:lnTo>
                  <a:pt x="88000" y="78947"/>
                </a:lnTo>
                <a:lnTo>
                  <a:pt x="88000" y="78947"/>
                </a:lnTo>
                <a:lnTo>
                  <a:pt x="94000" y="78947"/>
                </a:lnTo>
                <a:lnTo>
                  <a:pt x="94000" y="78947"/>
                </a:lnTo>
                <a:lnTo>
                  <a:pt x="94000" y="78947"/>
                </a:lnTo>
                <a:lnTo>
                  <a:pt x="94000" y="85263"/>
                </a:lnTo>
                <a:lnTo>
                  <a:pt x="94000" y="85263"/>
                </a:lnTo>
                <a:lnTo>
                  <a:pt x="94000" y="85263"/>
                </a:lnTo>
                <a:lnTo>
                  <a:pt x="88000" y="85263"/>
                </a:lnTo>
                <a:lnTo>
                  <a:pt x="88000" y="85263"/>
                </a:lnTo>
                <a:lnTo>
                  <a:pt x="88000" y="85263"/>
                </a:lnTo>
                <a:lnTo>
                  <a:pt x="88000" y="91578"/>
                </a:lnTo>
                <a:lnTo>
                  <a:pt x="88000" y="91578"/>
                </a:lnTo>
                <a:lnTo>
                  <a:pt x="88000" y="91578"/>
                </a:lnTo>
                <a:lnTo>
                  <a:pt x="88000" y="91578"/>
                </a:lnTo>
                <a:lnTo>
                  <a:pt x="88000" y="91578"/>
                </a:lnTo>
                <a:lnTo>
                  <a:pt x="84000" y="91578"/>
                </a:lnTo>
                <a:lnTo>
                  <a:pt x="84000" y="97894"/>
                </a:lnTo>
                <a:lnTo>
                  <a:pt x="84000" y="97894"/>
                </a:lnTo>
                <a:lnTo>
                  <a:pt x="84000" y="97894"/>
                </a:lnTo>
                <a:lnTo>
                  <a:pt x="84000" y="97894"/>
                </a:lnTo>
                <a:lnTo>
                  <a:pt x="84000" y="97894"/>
                </a:lnTo>
                <a:lnTo>
                  <a:pt x="80000" y="97894"/>
                </a:lnTo>
                <a:lnTo>
                  <a:pt x="80000" y="97894"/>
                </a:lnTo>
                <a:lnTo>
                  <a:pt x="80000" y="97894"/>
                </a:lnTo>
                <a:lnTo>
                  <a:pt x="80000" y="104210"/>
                </a:lnTo>
                <a:lnTo>
                  <a:pt x="80000" y="104210"/>
                </a:lnTo>
                <a:lnTo>
                  <a:pt x="76000" y="104210"/>
                </a:lnTo>
                <a:lnTo>
                  <a:pt x="76000" y="104210"/>
                </a:lnTo>
                <a:lnTo>
                  <a:pt x="76000" y="104210"/>
                </a:lnTo>
                <a:lnTo>
                  <a:pt x="72000" y="104210"/>
                </a:lnTo>
                <a:lnTo>
                  <a:pt x="72000" y="104210"/>
                </a:lnTo>
                <a:lnTo>
                  <a:pt x="72000" y="104210"/>
                </a:lnTo>
                <a:lnTo>
                  <a:pt x="72000" y="104210"/>
                </a:lnTo>
                <a:lnTo>
                  <a:pt x="72000" y="104210"/>
                </a:lnTo>
                <a:lnTo>
                  <a:pt x="72000" y="104210"/>
                </a:lnTo>
                <a:lnTo>
                  <a:pt x="72000" y="113684"/>
                </a:lnTo>
                <a:lnTo>
                  <a:pt x="66000" y="113684"/>
                </a:lnTo>
                <a:lnTo>
                  <a:pt x="66000" y="113684"/>
                </a:lnTo>
                <a:lnTo>
                  <a:pt x="66000" y="113684"/>
                </a:lnTo>
                <a:lnTo>
                  <a:pt x="66000" y="113684"/>
                </a:lnTo>
                <a:lnTo>
                  <a:pt x="66000" y="113684"/>
                </a:lnTo>
                <a:lnTo>
                  <a:pt x="62000" y="113684"/>
                </a:lnTo>
                <a:lnTo>
                  <a:pt x="62000" y="113684"/>
                </a:lnTo>
                <a:lnTo>
                  <a:pt x="62000" y="113684"/>
                </a:lnTo>
                <a:lnTo>
                  <a:pt x="62000" y="113684"/>
                </a:lnTo>
                <a:lnTo>
                  <a:pt x="62000" y="120000"/>
                </a:lnTo>
                <a:lnTo>
                  <a:pt x="58000" y="120000"/>
                </a:lnTo>
                <a:lnTo>
                  <a:pt x="58000" y="120000"/>
                </a:lnTo>
                <a:lnTo>
                  <a:pt x="58000" y="120000"/>
                </a:lnTo>
                <a:lnTo>
                  <a:pt x="58000" y="120000"/>
                </a:lnTo>
                <a:lnTo>
                  <a:pt x="58000" y="120000"/>
                </a:lnTo>
                <a:lnTo>
                  <a:pt x="54000" y="120000"/>
                </a:lnTo>
                <a:lnTo>
                  <a:pt x="54000" y="120000"/>
                </a:lnTo>
                <a:lnTo>
                  <a:pt x="54000" y="120000"/>
                </a:lnTo>
                <a:lnTo>
                  <a:pt x="54000" y="120000"/>
                </a:lnTo>
                <a:lnTo>
                  <a:pt x="54000" y="120000"/>
                </a:lnTo>
                <a:lnTo>
                  <a:pt x="50000" y="120000"/>
                </a:lnTo>
                <a:lnTo>
                  <a:pt x="50000" y="120000"/>
                </a:lnTo>
                <a:lnTo>
                  <a:pt x="50000" y="120000"/>
                </a:lnTo>
                <a:lnTo>
                  <a:pt x="50000" y="120000"/>
                </a:lnTo>
                <a:lnTo>
                  <a:pt x="44000" y="120000"/>
                </a:lnTo>
                <a:lnTo>
                  <a:pt x="44000" y="120000"/>
                </a:lnTo>
                <a:lnTo>
                  <a:pt x="44000" y="120000"/>
                </a:lnTo>
                <a:lnTo>
                  <a:pt x="44000" y="120000"/>
                </a:lnTo>
                <a:lnTo>
                  <a:pt x="44000" y="120000"/>
                </a:lnTo>
                <a:lnTo>
                  <a:pt x="44000" y="120000"/>
                </a:lnTo>
                <a:lnTo>
                  <a:pt x="40000" y="120000"/>
                </a:lnTo>
                <a:lnTo>
                  <a:pt x="40000" y="120000"/>
                </a:lnTo>
                <a:lnTo>
                  <a:pt x="40000" y="120000"/>
                </a:lnTo>
                <a:lnTo>
                  <a:pt x="40000" y="120000"/>
                </a:lnTo>
                <a:lnTo>
                  <a:pt x="40000" y="120000"/>
                </a:lnTo>
                <a:lnTo>
                  <a:pt x="40000" y="120000"/>
                </a:lnTo>
                <a:lnTo>
                  <a:pt x="36000" y="120000"/>
                </a:lnTo>
                <a:lnTo>
                  <a:pt x="36000" y="120000"/>
                </a:lnTo>
                <a:lnTo>
                  <a:pt x="36000" y="120000"/>
                </a:lnTo>
                <a:lnTo>
                  <a:pt x="36000" y="120000"/>
                </a:lnTo>
                <a:lnTo>
                  <a:pt x="32000" y="120000"/>
                </a:lnTo>
                <a:lnTo>
                  <a:pt x="32000" y="113684"/>
                </a:lnTo>
                <a:lnTo>
                  <a:pt x="32000" y="113684"/>
                </a:lnTo>
                <a:lnTo>
                  <a:pt x="32000" y="113684"/>
                </a:lnTo>
                <a:lnTo>
                  <a:pt x="32000" y="113684"/>
                </a:lnTo>
                <a:lnTo>
                  <a:pt x="32000" y="104210"/>
                </a:lnTo>
                <a:lnTo>
                  <a:pt x="32000" y="104210"/>
                </a:lnTo>
                <a:lnTo>
                  <a:pt x="32000" y="104210"/>
                </a:lnTo>
                <a:lnTo>
                  <a:pt x="32000" y="104210"/>
                </a:lnTo>
                <a:lnTo>
                  <a:pt x="28000" y="104210"/>
                </a:lnTo>
                <a:lnTo>
                  <a:pt x="28000" y="104210"/>
                </a:lnTo>
                <a:lnTo>
                  <a:pt x="28000" y="104210"/>
                </a:lnTo>
                <a:lnTo>
                  <a:pt x="28000" y="104210"/>
                </a:lnTo>
                <a:lnTo>
                  <a:pt x="28000" y="104210"/>
                </a:lnTo>
                <a:lnTo>
                  <a:pt x="22000" y="104210"/>
                </a:lnTo>
                <a:lnTo>
                  <a:pt x="22000" y="104210"/>
                </a:lnTo>
                <a:lnTo>
                  <a:pt x="22000" y="113684"/>
                </a:lnTo>
                <a:lnTo>
                  <a:pt x="22000" y="113684"/>
                </a:lnTo>
                <a:lnTo>
                  <a:pt x="22000" y="113684"/>
                </a:lnTo>
                <a:lnTo>
                  <a:pt x="18000" y="113684"/>
                </a:lnTo>
                <a:lnTo>
                  <a:pt x="18000" y="113684"/>
                </a:lnTo>
                <a:lnTo>
                  <a:pt x="18000" y="113684"/>
                </a:lnTo>
                <a:lnTo>
                  <a:pt x="18000" y="113684"/>
                </a:lnTo>
                <a:lnTo>
                  <a:pt x="18000" y="113684"/>
                </a:lnTo>
                <a:lnTo>
                  <a:pt x="18000" y="104210"/>
                </a:lnTo>
                <a:lnTo>
                  <a:pt x="18000" y="104210"/>
                </a:lnTo>
                <a:lnTo>
                  <a:pt x="18000" y="104210"/>
                </a:lnTo>
                <a:lnTo>
                  <a:pt x="18000" y="104210"/>
                </a:lnTo>
                <a:lnTo>
                  <a:pt x="18000" y="104210"/>
                </a:lnTo>
                <a:lnTo>
                  <a:pt x="14000" y="104210"/>
                </a:lnTo>
                <a:lnTo>
                  <a:pt x="14000" y="97894"/>
                </a:lnTo>
                <a:lnTo>
                  <a:pt x="14000" y="97894"/>
                </a:lnTo>
                <a:lnTo>
                  <a:pt x="14000" y="97894"/>
                </a:lnTo>
                <a:lnTo>
                  <a:pt x="14000" y="97894"/>
                </a:lnTo>
                <a:lnTo>
                  <a:pt x="14000" y="97894"/>
                </a:lnTo>
                <a:lnTo>
                  <a:pt x="10000" y="97894"/>
                </a:lnTo>
                <a:lnTo>
                  <a:pt x="10000" y="97894"/>
                </a:lnTo>
                <a:lnTo>
                  <a:pt x="14000" y="97894"/>
                </a:lnTo>
                <a:lnTo>
                  <a:pt x="14000" y="91578"/>
                </a:lnTo>
                <a:lnTo>
                  <a:pt x="10000" y="91578"/>
                </a:lnTo>
                <a:lnTo>
                  <a:pt x="10000" y="91578"/>
                </a:lnTo>
                <a:lnTo>
                  <a:pt x="10000" y="91578"/>
                </a:lnTo>
                <a:lnTo>
                  <a:pt x="10000" y="91578"/>
                </a:lnTo>
                <a:lnTo>
                  <a:pt x="6000" y="91578"/>
                </a:lnTo>
                <a:lnTo>
                  <a:pt x="6000" y="91578"/>
                </a:lnTo>
                <a:lnTo>
                  <a:pt x="6000" y="91578"/>
                </a:lnTo>
                <a:lnTo>
                  <a:pt x="6000" y="91578"/>
                </a:lnTo>
                <a:lnTo>
                  <a:pt x="6000" y="91578"/>
                </a:lnTo>
                <a:lnTo>
                  <a:pt x="6000" y="91578"/>
                </a:lnTo>
                <a:lnTo>
                  <a:pt x="6000" y="91578"/>
                </a:lnTo>
                <a:lnTo>
                  <a:pt x="0" y="91578"/>
                </a:lnTo>
                <a:lnTo>
                  <a:pt x="0" y="91578"/>
                </a:lnTo>
                <a:lnTo>
                  <a:pt x="0" y="91578"/>
                </a:lnTo>
                <a:lnTo>
                  <a:pt x="0" y="85263"/>
                </a:lnTo>
                <a:lnTo>
                  <a:pt x="0" y="85263"/>
                </a:lnTo>
                <a:lnTo>
                  <a:pt x="0" y="85263"/>
                </a:lnTo>
                <a:lnTo>
                  <a:pt x="0" y="85263"/>
                </a:lnTo>
                <a:lnTo>
                  <a:pt x="0" y="78947"/>
                </a:lnTo>
                <a:lnTo>
                  <a:pt x="0" y="78947"/>
                </a:lnTo>
                <a:lnTo>
                  <a:pt x="0" y="78947"/>
                </a:lnTo>
                <a:lnTo>
                  <a:pt x="0" y="69473"/>
                </a:lnTo>
                <a:lnTo>
                  <a:pt x="0" y="69473"/>
                </a:lnTo>
                <a:lnTo>
                  <a:pt x="0" y="69473"/>
                </a:lnTo>
                <a:lnTo>
                  <a:pt x="0" y="69473"/>
                </a:lnTo>
                <a:lnTo>
                  <a:pt x="0" y="69473"/>
                </a:lnTo>
                <a:lnTo>
                  <a:pt x="0" y="69473"/>
                </a:lnTo>
                <a:lnTo>
                  <a:pt x="6000" y="69473"/>
                </a:lnTo>
                <a:lnTo>
                  <a:pt x="6000" y="69473"/>
                </a:lnTo>
                <a:lnTo>
                  <a:pt x="6000" y="69473"/>
                </a:lnTo>
                <a:lnTo>
                  <a:pt x="6000" y="69473"/>
                </a:lnTo>
                <a:lnTo>
                  <a:pt x="6000" y="69473"/>
                </a:lnTo>
                <a:lnTo>
                  <a:pt x="6000" y="69473"/>
                </a:lnTo>
                <a:lnTo>
                  <a:pt x="6000" y="69473"/>
                </a:lnTo>
                <a:lnTo>
                  <a:pt x="10000" y="69473"/>
                </a:lnTo>
                <a:lnTo>
                  <a:pt x="10000" y="69473"/>
                </a:lnTo>
                <a:lnTo>
                  <a:pt x="10000" y="69473"/>
                </a:lnTo>
                <a:lnTo>
                  <a:pt x="14000" y="69473"/>
                </a:lnTo>
                <a:lnTo>
                  <a:pt x="14000" y="69473"/>
                </a:lnTo>
                <a:lnTo>
                  <a:pt x="14000" y="69473"/>
                </a:lnTo>
                <a:lnTo>
                  <a:pt x="14000" y="69473"/>
                </a:lnTo>
                <a:lnTo>
                  <a:pt x="14000" y="69473"/>
                </a:lnTo>
                <a:lnTo>
                  <a:pt x="14000" y="69473"/>
                </a:lnTo>
                <a:lnTo>
                  <a:pt x="18000" y="69473"/>
                </a:lnTo>
                <a:lnTo>
                  <a:pt x="18000" y="69473"/>
                </a:lnTo>
                <a:lnTo>
                  <a:pt x="18000" y="69473"/>
                </a:lnTo>
                <a:lnTo>
                  <a:pt x="18000" y="69473"/>
                </a:lnTo>
                <a:lnTo>
                  <a:pt x="18000" y="69473"/>
                </a:lnTo>
                <a:lnTo>
                  <a:pt x="18000" y="69473"/>
                </a:lnTo>
                <a:lnTo>
                  <a:pt x="22000" y="69473"/>
                </a:lnTo>
                <a:lnTo>
                  <a:pt x="22000" y="69473"/>
                </a:lnTo>
                <a:lnTo>
                  <a:pt x="22000" y="69473"/>
                </a:lnTo>
                <a:lnTo>
                  <a:pt x="22000" y="69473"/>
                </a:lnTo>
                <a:lnTo>
                  <a:pt x="28000" y="69473"/>
                </a:lnTo>
                <a:lnTo>
                  <a:pt x="28000" y="78947"/>
                </a:lnTo>
                <a:lnTo>
                  <a:pt x="28000" y="78947"/>
                </a:lnTo>
                <a:lnTo>
                  <a:pt x="28000" y="78947"/>
                </a:lnTo>
                <a:lnTo>
                  <a:pt x="28000" y="78947"/>
                </a:lnTo>
                <a:lnTo>
                  <a:pt x="32000" y="78947"/>
                </a:lnTo>
                <a:lnTo>
                  <a:pt x="32000" y="69473"/>
                </a:lnTo>
                <a:lnTo>
                  <a:pt x="32000" y="69473"/>
                </a:lnTo>
                <a:lnTo>
                  <a:pt x="32000" y="69473"/>
                </a:lnTo>
                <a:lnTo>
                  <a:pt x="32000" y="69473"/>
                </a:lnTo>
                <a:lnTo>
                  <a:pt x="36000" y="69473"/>
                </a:lnTo>
                <a:lnTo>
                  <a:pt x="36000" y="69473"/>
                </a:lnTo>
                <a:lnTo>
                  <a:pt x="36000" y="69473"/>
                </a:lnTo>
                <a:lnTo>
                  <a:pt x="36000" y="69473"/>
                </a:lnTo>
                <a:lnTo>
                  <a:pt x="36000" y="69473"/>
                </a:lnTo>
                <a:lnTo>
                  <a:pt x="40000" y="69473"/>
                </a:lnTo>
                <a:lnTo>
                  <a:pt x="40000" y="69473"/>
                </a:lnTo>
                <a:lnTo>
                  <a:pt x="40000" y="69473"/>
                </a:lnTo>
                <a:lnTo>
                  <a:pt x="40000" y="69473"/>
                </a:lnTo>
                <a:lnTo>
                  <a:pt x="40000" y="69473"/>
                </a:lnTo>
                <a:lnTo>
                  <a:pt x="40000" y="69473"/>
                </a:lnTo>
                <a:lnTo>
                  <a:pt x="40000" y="69473"/>
                </a:lnTo>
                <a:lnTo>
                  <a:pt x="44000" y="69473"/>
                </a:lnTo>
                <a:lnTo>
                  <a:pt x="44000" y="69473"/>
                </a:lnTo>
                <a:lnTo>
                  <a:pt x="44000" y="69473"/>
                </a:lnTo>
                <a:lnTo>
                  <a:pt x="44000" y="69473"/>
                </a:lnTo>
                <a:lnTo>
                  <a:pt x="44000" y="69473"/>
                </a:lnTo>
                <a:lnTo>
                  <a:pt x="44000" y="69473"/>
                </a:lnTo>
                <a:lnTo>
                  <a:pt x="44000" y="63157"/>
                </a:lnTo>
                <a:lnTo>
                  <a:pt x="44000" y="63157"/>
                </a:lnTo>
                <a:lnTo>
                  <a:pt x="44000" y="63157"/>
                </a:lnTo>
                <a:lnTo>
                  <a:pt x="44000" y="63157"/>
                </a:lnTo>
                <a:lnTo>
                  <a:pt x="44000" y="63157"/>
                </a:lnTo>
                <a:lnTo>
                  <a:pt x="44000" y="56842"/>
                </a:lnTo>
                <a:lnTo>
                  <a:pt x="50000" y="56842"/>
                </a:lnTo>
                <a:lnTo>
                  <a:pt x="50000" y="56842"/>
                </a:lnTo>
                <a:lnTo>
                  <a:pt x="44000" y="56842"/>
                </a:lnTo>
                <a:lnTo>
                  <a:pt x="44000" y="56842"/>
                </a:lnTo>
                <a:lnTo>
                  <a:pt x="50000" y="56842"/>
                </a:lnTo>
                <a:lnTo>
                  <a:pt x="50000" y="50526"/>
                </a:lnTo>
                <a:lnTo>
                  <a:pt x="50000" y="50526"/>
                </a:lnTo>
                <a:lnTo>
                  <a:pt x="50000" y="50526"/>
                </a:lnTo>
                <a:lnTo>
                  <a:pt x="50000" y="50526"/>
                </a:lnTo>
                <a:lnTo>
                  <a:pt x="50000" y="50526"/>
                </a:lnTo>
                <a:lnTo>
                  <a:pt x="50000" y="44210"/>
                </a:lnTo>
                <a:lnTo>
                  <a:pt x="54000" y="44210"/>
                </a:lnTo>
                <a:lnTo>
                  <a:pt x="54000" y="50526"/>
                </a:lnTo>
                <a:lnTo>
                  <a:pt x="54000" y="50526"/>
                </a:lnTo>
                <a:lnTo>
                  <a:pt x="54000" y="50526"/>
                </a:lnTo>
                <a:lnTo>
                  <a:pt x="54000" y="50526"/>
                </a:lnTo>
                <a:lnTo>
                  <a:pt x="54000" y="50526"/>
                </a:lnTo>
                <a:lnTo>
                  <a:pt x="54000" y="56842"/>
                </a:lnTo>
                <a:lnTo>
                  <a:pt x="54000" y="56842"/>
                </a:lnTo>
                <a:lnTo>
                  <a:pt x="54000" y="56842"/>
                </a:lnTo>
                <a:lnTo>
                  <a:pt x="50000" y="56842"/>
                </a:lnTo>
                <a:lnTo>
                  <a:pt x="50000" y="56842"/>
                </a:lnTo>
                <a:lnTo>
                  <a:pt x="50000" y="56842"/>
                </a:lnTo>
                <a:lnTo>
                  <a:pt x="50000" y="63157"/>
                </a:lnTo>
                <a:lnTo>
                  <a:pt x="50000" y="63157"/>
                </a:lnTo>
                <a:lnTo>
                  <a:pt x="54000" y="63157"/>
                </a:lnTo>
                <a:lnTo>
                  <a:pt x="54000" y="63157"/>
                </a:lnTo>
                <a:lnTo>
                  <a:pt x="50000" y="63157"/>
                </a:lnTo>
                <a:lnTo>
                  <a:pt x="50000" y="69473"/>
                </a:lnTo>
                <a:lnTo>
                  <a:pt x="50000" y="69473"/>
                </a:lnTo>
                <a:lnTo>
                  <a:pt x="54000" y="69473"/>
                </a:lnTo>
                <a:lnTo>
                  <a:pt x="54000" y="69473"/>
                </a:lnTo>
                <a:lnTo>
                  <a:pt x="54000" y="69473"/>
                </a:lnTo>
                <a:lnTo>
                  <a:pt x="54000" y="69473"/>
                </a:lnTo>
                <a:lnTo>
                  <a:pt x="54000" y="69473"/>
                </a:lnTo>
                <a:lnTo>
                  <a:pt x="54000" y="69473"/>
                </a:lnTo>
                <a:lnTo>
                  <a:pt x="54000" y="78947"/>
                </a:lnTo>
                <a:lnTo>
                  <a:pt x="58000" y="78947"/>
                </a:lnTo>
                <a:lnTo>
                  <a:pt x="58000" y="69473"/>
                </a:lnTo>
                <a:lnTo>
                  <a:pt x="58000" y="69473"/>
                </a:lnTo>
                <a:lnTo>
                  <a:pt x="58000" y="69473"/>
                </a:lnTo>
                <a:lnTo>
                  <a:pt x="58000" y="69473"/>
                </a:lnTo>
                <a:lnTo>
                  <a:pt x="58000" y="69473"/>
                </a:lnTo>
                <a:lnTo>
                  <a:pt x="58000" y="69473"/>
                </a:lnTo>
                <a:lnTo>
                  <a:pt x="62000" y="69473"/>
                </a:lnTo>
                <a:lnTo>
                  <a:pt x="62000" y="69473"/>
                </a:lnTo>
                <a:lnTo>
                  <a:pt x="62000" y="69473"/>
                </a:lnTo>
                <a:lnTo>
                  <a:pt x="62000" y="69473"/>
                </a:lnTo>
                <a:lnTo>
                  <a:pt x="66000" y="69473"/>
                </a:lnTo>
                <a:lnTo>
                  <a:pt x="66000" y="69473"/>
                </a:lnTo>
                <a:lnTo>
                  <a:pt x="66000" y="69473"/>
                </a:lnTo>
                <a:lnTo>
                  <a:pt x="66000" y="69473"/>
                </a:lnTo>
                <a:lnTo>
                  <a:pt x="66000" y="69473"/>
                </a:lnTo>
                <a:lnTo>
                  <a:pt x="66000" y="69473"/>
                </a:lnTo>
                <a:lnTo>
                  <a:pt x="66000" y="69473"/>
                </a:lnTo>
                <a:lnTo>
                  <a:pt x="72000" y="69473"/>
                </a:lnTo>
                <a:lnTo>
                  <a:pt x="72000" y="69473"/>
                </a:lnTo>
                <a:lnTo>
                  <a:pt x="72000" y="69473"/>
                </a:lnTo>
                <a:lnTo>
                  <a:pt x="72000" y="69473"/>
                </a:lnTo>
                <a:lnTo>
                  <a:pt x="72000" y="69473"/>
                </a:lnTo>
                <a:lnTo>
                  <a:pt x="72000" y="69473"/>
                </a:lnTo>
                <a:lnTo>
                  <a:pt x="76000" y="69473"/>
                </a:lnTo>
                <a:lnTo>
                  <a:pt x="76000" y="69473"/>
                </a:lnTo>
                <a:lnTo>
                  <a:pt x="76000" y="69473"/>
                </a:lnTo>
                <a:lnTo>
                  <a:pt x="76000" y="69473"/>
                </a:lnTo>
                <a:lnTo>
                  <a:pt x="76000" y="63157"/>
                </a:lnTo>
                <a:lnTo>
                  <a:pt x="76000" y="63157"/>
                </a:lnTo>
                <a:lnTo>
                  <a:pt x="76000" y="63157"/>
                </a:lnTo>
                <a:lnTo>
                  <a:pt x="76000" y="56842"/>
                </a:lnTo>
                <a:lnTo>
                  <a:pt x="80000" y="56842"/>
                </a:lnTo>
                <a:lnTo>
                  <a:pt x="80000" y="56842"/>
                </a:lnTo>
                <a:lnTo>
                  <a:pt x="80000" y="56842"/>
                </a:lnTo>
                <a:lnTo>
                  <a:pt x="80000" y="56842"/>
                </a:lnTo>
                <a:lnTo>
                  <a:pt x="80000" y="50526"/>
                </a:lnTo>
                <a:lnTo>
                  <a:pt x="80000" y="50526"/>
                </a:lnTo>
                <a:lnTo>
                  <a:pt x="80000" y="50526"/>
                </a:lnTo>
                <a:lnTo>
                  <a:pt x="80000" y="50526"/>
                </a:lnTo>
                <a:lnTo>
                  <a:pt x="80000" y="50526"/>
                </a:lnTo>
                <a:lnTo>
                  <a:pt x="80000" y="50526"/>
                </a:lnTo>
                <a:lnTo>
                  <a:pt x="80000" y="44210"/>
                </a:lnTo>
                <a:lnTo>
                  <a:pt x="80000" y="44210"/>
                </a:lnTo>
                <a:lnTo>
                  <a:pt x="80000" y="44210"/>
                </a:lnTo>
                <a:lnTo>
                  <a:pt x="80000" y="44210"/>
                </a:lnTo>
                <a:lnTo>
                  <a:pt x="80000" y="44210"/>
                </a:lnTo>
                <a:lnTo>
                  <a:pt x="80000" y="44210"/>
                </a:lnTo>
                <a:lnTo>
                  <a:pt x="84000" y="44210"/>
                </a:lnTo>
                <a:lnTo>
                  <a:pt x="84000" y="44210"/>
                </a:lnTo>
                <a:lnTo>
                  <a:pt x="84000" y="44210"/>
                </a:lnTo>
                <a:lnTo>
                  <a:pt x="84000" y="44210"/>
                </a:lnTo>
                <a:lnTo>
                  <a:pt x="84000" y="44210"/>
                </a:lnTo>
                <a:lnTo>
                  <a:pt x="88000" y="44210"/>
                </a:lnTo>
                <a:lnTo>
                  <a:pt x="88000" y="44210"/>
                </a:lnTo>
                <a:lnTo>
                  <a:pt x="88000" y="44210"/>
                </a:lnTo>
                <a:lnTo>
                  <a:pt x="88000" y="44210"/>
                </a:lnTo>
                <a:lnTo>
                  <a:pt x="88000" y="44210"/>
                </a:lnTo>
                <a:lnTo>
                  <a:pt x="88000" y="44210"/>
                </a:lnTo>
                <a:lnTo>
                  <a:pt x="88000" y="44210"/>
                </a:lnTo>
                <a:lnTo>
                  <a:pt x="94000" y="44210"/>
                </a:lnTo>
                <a:lnTo>
                  <a:pt x="94000" y="44210"/>
                </a:lnTo>
                <a:lnTo>
                  <a:pt x="94000" y="44210"/>
                </a:lnTo>
                <a:lnTo>
                  <a:pt x="94000" y="44210"/>
                </a:lnTo>
                <a:lnTo>
                  <a:pt x="94000" y="44210"/>
                </a:lnTo>
                <a:lnTo>
                  <a:pt x="98000" y="44210"/>
                </a:lnTo>
                <a:lnTo>
                  <a:pt x="98000" y="34736"/>
                </a:lnTo>
                <a:lnTo>
                  <a:pt x="94000" y="34736"/>
                </a:lnTo>
                <a:lnTo>
                  <a:pt x="94000" y="34736"/>
                </a:lnTo>
                <a:lnTo>
                  <a:pt x="94000" y="34736"/>
                </a:lnTo>
                <a:lnTo>
                  <a:pt x="94000" y="28421"/>
                </a:lnTo>
                <a:lnTo>
                  <a:pt x="94000" y="28421"/>
                </a:lnTo>
                <a:lnTo>
                  <a:pt x="94000" y="28421"/>
                </a:lnTo>
                <a:lnTo>
                  <a:pt x="94000" y="22105"/>
                </a:lnTo>
                <a:lnTo>
                  <a:pt x="94000" y="22105"/>
                </a:lnTo>
                <a:lnTo>
                  <a:pt x="94000" y="22105"/>
                </a:lnTo>
                <a:lnTo>
                  <a:pt x="94000" y="22105"/>
                </a:lnTo>
                <a:lnTo>
                  <a:pt x="94000" y="15789"/>
                </a:lnTo>
                <a:lnTo>
                  <a:pt x="94000" y="15789"/>
                </a:lnTo>
                <a:lnTo>
                  <a:pt x="94000" y="15789"/>
                </a:lnTo>
                <a:lnTo>
                  <a:pt x="94000" y="15789"/>
                </a:lnTo>
                <a:lnTo>
                  <a:pt x="94000" y="15789"/>
                </a:lnTo>
                <a:lnTo>
                  <a:pt x="94000" y="9473"/>
                </a:lnTo>
                <a:lnTo>
                  <a:pt x="94000" y="9473"/>
                </a:lnTo>
                <a:lnTo>
                  <a:pt x="88000" y="9473"/>
                </a:lnTo>
                <a:lnTo>
                  <a:pt x="88000" y="9473"/>
                </a:lnTo>
                <a:lnTo>
                  <a:pt x="88000" y="0"/>
                </a:lnTo>
                <a:lnTo>
                  <a:pt x="88000" y="0"/>
                </a:lnTo>
                <a:lnTo>
                  <a:pt x="94000" y="0"/>
                </a:lnTo>
                <a:lnTo>
                  <a:pt x="94000" y="0"/>
                </a:lnTo>
                <a:lnTo>
                  <a:pt x="94000" y="0"/>
                </a:lnTo>
                <a:lnTo>
                  <a:pt x="94000" y="0"/>
                </a:lnTo>
                <a:lnTo>
                  <a:pt x="98000" y="0"/>
                </a:lnTo>
                <a:lnTo>
                  <a:pt x="98000" y="0"/>
                </a:lnTo>
                <a:lnTo>
                  <a:pt x="98000" y="0"/>
                </a:lnTo>
                <a:lnTo>
                  <a:pt x="102000" y="0"/>
                </a:lnTo>
                <a:lnTo>
                  <a:pt x="102000" y="0"/>
                </a:lnTo>
                <a:lnTo>
                  <a:pt x="102000" y="0"/>
                </a:lnTo>
                <a:lnTo>
                  <a:pt x="102000" y="0"/>
                </a:lnTo>
                <a:lnTo>
                  <a:pt x="102000" y="9473"/>
                </a:lnTo>
                <a:lnTo>
                  <a:pt x="102000" y="9473"/>
                </a:lnTo>
                <a:lnTo>
                  <a:pt x="102000" y="9473"/>
                </a:lnTo>
                <a:lnTo>
                  <a:pt x="106000" y="9473"/>
                </a:lnTo>
                <a:lnTo>
                  <a:pt x="106000" y="9473"/>
                </a:lnTo>
                <a:lnTo>
                  <a:pt x="106000" y="9473"/>
                </a:lnTo>
                <a:lnTo>
                  <a:pt x="106000" y="9473"/>
                </a:lnTo>
                <a:lnTo>
                  <a:pt x="106000" y="0"/>
                </a:lnTo>
                <a:lnTo>
                  <a:pt x="102000" y="0"/>
                </a:lnTo>
                <a:lnTo>
                  <a:pt x="102000" y="0"/>
                </a:lnTo>
                <a:lnTo>
                  <a:pt x="106000" y="0"/>
                </a:lnTo>
                <a:lnTo>
                  <a:pt x="106000" y="0"/>
                </a:lnTo>
                <a:lnTo>
                  <a:pt x="106000" y="0"/>
                </a:lnTo>
                <a:lnTo>
                  <a:pt x="106000" y="0"/>
                </a:lnTo>
                <a:lnTo>
                  <a:pt x="106000" y="0"/>
                </a:lnTo>
                <a:lnTo>
                  <a:pt x="106000" y="0"/>
                </a:lnTo>
                <a:lnTo>
                  <a:pt x="11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5" name="Shape 765"/>
          <p:cNvSpPr/>
          <p:nvPr/>
        </p:nvSpPr>
        <p:spPr>
          <a:xfrm>
            <a:off x="6937772" y="4462463"/>
            <a:ext cx="71438" cy="60324"/>
          </a:xfrm>
          <a:custGeom>
            <a:avLst/>
            <a:gdLst/>
            <a:ahLst/>
            <a:cxnLst/>
            <a:rect l="0" t="0" r="0" b="0"/>
            <a:pathLst>
              <a:path w="120000" h="120000" extrusionOk="0">
                <a:moveTo>
                  <a:pt x="110000" y="0"/>
                </a:moveTo>
                <a:lnTo>
                  <a:pt x="110000" y="0"/>
                </a:lnTo>
                <a:lnTo>
                  <a:pt x="110000" y="0"/>
                </a:lnTo>
                <a:lnTo>
                  <a:pt x="110000" y="0"/>
                </a:lnTo>
                <a:lnTo>
                  <a:pt x="110000" y="0"/>
                </a:lnTo>
                <a:lnTo>
                  <a:pt x="116000" y="0"/>
                </a:lnTo>
                <a:lnTo>
                  <a:pt x="116000" y="0"/>
                </a:lnTo>
                <a:lnTo>
                  <a:pt x="116000" y="9473"/>
                </a:lnTo>
                <a:lnTo>
                  <a:pt x="116000" y="9473"/>
                </a:lnTo>
                <a:lnTo>
                  <a:pt x="116000" y="9473"/>
                </a:lnTo>
                <a:lnTo>
                  <a:pt x="116000" y="9473"/>
                </a:lnTo>
                <a:lnTo>
                  <a:pt x="116000" y="9473"/>
                </a:lnTo>
                <a:lnTo>
                  <a:pt x="116000" y="9473"/>
                </a:lnTo>
                <a:lnTo>
                  <a:pt x="116000" y="9473"/>
                </a:lnTo>
                <a:lnTo>
                  <a:pt x="120000" y="9473"/>
                </a:lnTo>
                <a:lnTo>
                  <a:pt x="120000" y="9473"/>
                </a:lnTo>
                <a:lnTo>
                  <a:pt x="120000" y="15789"/>
                </a:lnTo>
                <a:lnTo>
                  <a:pt x="120000" y="15789"/>
                </a:lnTo>
                <a:lnTo>
                  <a:pt x="116000" y="15789"/>
                </a:lnTo>
                <a:lnTo>
                  <a:pt x="116000" y="15789"/>
                </a:lnTo>
                <a:lnTo>
                  <a:pt x="116000" y="22105"/>
                </a:lnTo>
                <a:lnTo>
                  <a:pt x="116000" y="22105"/>
                </a:lnTo>
                <a:lnTo>
                  <a:pt x="116000" y="22105"/>
                </a:lnTo>
                <a:lnTo>
                  <a:pt x="120000" y="22105"/>
                </a:lnTo>
                <a:lnTo>
                  <a:pt x="120000" y="28421"/>
                </a:lnTo>
                <a:lnTo>
                  <a:pt x="116000" y="28421"/>
                </a:lnTo>
                <a:lnTo>
                  <a:pt x="116000" y="28421"/>
                </a:lnTo>
                <a:lnTo>
                  <a:pt x="120000" y="28421"/>
                </a:lnTo>
                <a:lnTo>
                  <a:pt x="120000" y="28421"/>
                </a:lnTo>
                <a:lnTo>
                  <a:pt x="116000" y="28421"/>
                </a:lnTo>
                <a:lnTo>
                  <a:pt x="116000" y="34736"/>
                </a:lnTo>
                <a:lnTo>
                  <a:pt x="116000" y="34736"/>
                </a:lnTo>
                <a:lnTo>
                  <a:pt x="116000" y="34736"/>
                </a:lnTo>
                <a:lnTo>
                  <a:pt x="116000" y="34736"/>
                </a:lnTo>
                <a:lnTo>
                  <a:pt x="116000" y="44210"/>
                </a:lnTo>
                <a:lnTo>
                  <a:pt x="116000" y="44210"/>
                </a:lnTo>
                <a:lnTo>
                  <a:pt x="116000" y="44210"/>
                </a:lnTo>
                <a:lnTo>
                  <a:pt x="116000" y="44210"/>
                </a:lnTo>
                <a:lnTo>
                  <a:pt x="116000" y="44210"/>
                </a:lnTo>
                <a:lnTo>
                  <a:pt x="116000" y="50526"/>
                </a:lnTo>
                <a:lnTo>
                  <a:pt x="110000" y="50526"/>
                </a:lnTo>
                <a:lnTo>
                  <a:pt x="110000" y="50526"/>
                </a:lnTo>
                <a:lnTo>
                  <a:pt x="110000" y="50526"/>
                </a:lnTo>
                <a:lnTo>
                  <a:pt x="106000" y="50526"/>
                </a:lnTo>
                <a:lnTo>
                  <a:pt x="106000" y="50526"/>
                </a:lnTo>
                <a:lnTo>
                  <a:pt x="106000" y="50526"/>
                </a:lnTo>
                <a:lnTo>
                  <a:pt x="106000" y="50526"/>
                </a:lnTo>
                <a:lnTo>
                  <a:pt x="106000" y="50526"/>
                </a:lnTo>
                <a:lnTo>
                  <a:pt x="106000" y="50526"/>
                </a:lnTo>
                <a:lnTo>
                  <a:pt x="106000" y="56842"/>
                </a:lnTo>
                <a:lnTo>
                  <a:pt x="106000" y="56842"/>
                </a:lnTo>
                <a:lnTo>
                  <a:pt x="106000" y="56842"/>
                </a:lnTo>
                <a:lnTo>
                  <a:pt x="106000" y="56842"/>
                </a:lnTo>
                <a:lnTo>
                  <a:pt x="106000" y="56842"/>
                </a:lnTo>
                <a:lnTo>
                  <a:pt x="106000" y="56842"/>
                </a:lnTo>
                <a:lnTo>
                  <a:pt x="106000" y="63157"/>
                </a:lnTo>
                <a:lnTo>
                  <a:pt x="110000" y="63157"/>
                </a:lnTo>
                <a:lnTo>
                  <a:pt x="110000" y="63157"/>
                </a:lnTo>
                <a:lnTo>
                  <a:pt x="110000" y="63157"/>
                </a:lnTo>
                <a:lnTo>
                  <a:pt x="110000" y="63157"/>
                </a:lnTo>
                <a:lnTo>
                  <a:pt x="110000" y="69473"/>
                </a:lnTo>
                <a:lnTo>
                  <a:pt x="110000" y="69473"/>
                </a:lnTo>
                <a:lnTo>
                  <a:pt x="110000" y="69473"/>
                </a:lnTo>
                <a:lnTo>
                  <a:pt x="110000" y="69473"/>
                </a:lnTo>
                <a:lnTo>
                  <a:pt x="106000" y="69473"/>
                </a:lnTo>
                <a:lnTo>
                  <a:pt x="106000" y="69473"/>
                </a:lnTo>
                <a:lnTo>
                  <a:pt x="106000" y="69473"/>
                </a:lnTo>
                <a:lnTo>
                  <a:pt x="106000" y="69473"/>
                </a:lnTo>
                <a:lnTo>
                  <a:pt x="106000" y="78947"/>
                </a:lnTo>
                <a:lnTo>
                  <a:pt x="106000" y="78947"/>
                </a:lnTo>
                <a:lnTo>
                  <a:pt x="102000" y="78947"/>
                </a:lnTo>
                <a:lnTo>
                  <a:pt x="102000" y="78947"/>
                </a:lnTo>
                <a:lnTo>
                  <a:pt x="102000" y="78947"/>
                </a:lnTo>
                <a:lnTo>
                  <a:pt x="102000" y="78947"/>
                </a:lnTo>
                <a:lnTo>
                  <a:pt x="102000" y="78947"/>
                </a:lnTo>
                <a:lnTo>
                  <a:pt x="102000" y="78947"/>
                </a:lnTo>
                <a:lnTo>
                  <a:pt x="102000" y="78947"/>
                </a:lnTo>
                <a:lnTo>
                  <a:pt x="98000" y="78947"/>
                </a:lnTo>
                <a:lnTo>
                  <a:pt x="98000" y="78947"/>
                </a:lnTo>
                <a:lnTo>
                  <a:pt x="98000" y="78947"/>
                </a:lnTo>
                <a:lnTo>
                  <a:pt x="98000" y="78947"/>
                </a:lnTo>
                <a:lnTo>
                  <a:pt x="98000" y="78947"/>
                </a:lnTo>
                <a:lnTo>
                  <a:pt x="94000" y="78947"/>
                </a:lnTo>
                <a:lnTo>
                  <a:pt x="94000" y="78947"/>
                </a:lnTo>
                <a:lnTo>
                  <a:pt x="94000" y="78947"/>
                </a:lnTo>
                <a:lnTo>
                  <a:pt x="94000" y="78947"/>
                </a:lnTo>
                <a:lnTo>
                  <a:pt x="94000" y="78947"/>
                </a:lnTo>
                <a:lnTo>
                  <a:pt x="88000" y="78947"/>
                </a:lnTo>
                <a:lnTo>
                  <a:pt x="88000" y="78947"/>
                </a:lnTo>
                <a:lnTo>
                  <a:pt x="94000" y="78947"/>
                </a:lnTo>
                <a:lnTo>
                  <a:pt x="94000" y="78947"/>
                </a:lnTo>
                <a:lnTo>
                  <a:pt x="94000" y="78947"/>
                </a:lnTo>
                <a:lnTo>
                  <a:pt x="94000" y="85263"/>
                </a:lnTo>
                <a:lnTo>
                  <a:pt x="94000" y="85263"/>
                </a:lnTo>
                <a:lnTo>
                  <a:pt x="94000" y="85263"/>
                </a:lnTo>
                <a:lnTo>
                  <a:pt x="88000" y="85263"/>
                </a:lnTo>
                <a:lnTo>
                  <a:pt x="88000" y="85263"/>
                </a:lnTo>
                <a:lnTo>
                  <a:pt x="88000" y="85263"/>
                </a:lnTo>
                <a:lnTo>
                  <a:pt x="88000" y="91578"/>
                </a:lnTo>
                <a:lnTo>
                  <a:pt x="88000" y="91578"/>
                </a:lnTo>
                <a:lnTo>
                  <a:pt x="88000" y="91578"/>
                </a:lnTo>
                <a:lnTo>
                  <a:pt x="88000" y="91578"/>
                </a:lnTo>
                <a:lnTo>
                  <a:pt x="88000" y="91578"/>
                </a:lnTo>
                <a:lnTo>
                  <a:pt x="84000" y="91578"/>
                </a:lnTo>
                <a:lnTo>
                  <a:pt x="84000" y="97894"/>
                </a:lnTo>
                <a:lnTo>
                  <a:pt x="84000" y="97894"/>
                </a:lnTo>
                <a:lnTo>
                  <a:pt x="84000" y="97894"/>
                </a:lnTo>
                <a:lnTo>
                  <a:pt x="84000" y="97894"/>
                </a:lnTo>
                <a:lnTo>
                  <a:pt x="84000" y="97894"/>
                </a:lnTo>
                <a:lnTo>
                  <a:pt x="80000" y="97894"/>
                </a:lnTo>
                <a:lnTo>
                  <a:pt x="80000" y="97894"/>
                </a:lnTo>
                <a:lnTo>
                  <a:pt x="80000" y="97894"/>
                </a:lnTo>
                <a:lnTo>
                  <a:pt x="80000" y="104210"/>
                </a:lnTo>
                <a:lnTo>
                  <a:pt x="80000" y="104210"/>
                </a:lnTo>
                <a:lnTo>
                  <a:pt x="76000" y="104210"/>
                </a:lnTo>
                <a:lnTo>
                  <a:pt x="76000" y="104210"/>
                </a:lnTo>
                <a:lnTo>
                  <a:pt x="76000" y="104210"/>
                </a:lnTo>
                <a:lnTo>
                  <a:pt x="72000" y="104210"/>
                </a:lnTo>
                <a:lnTo>
                  <a:pt x="72000" y="104210"/>
                </a:lnTo>
                <a:lnTo>
                  <a:pt x="72000" y="104210"/>
                </a:lnTo>
                <a:lnTo>
                  <a:pt x="72000" y="104210"/>
                </a:lnTo>
                <a:lnTo>
                  <a:pt x="72000" y="104210"/>
                </a:lnTo>
                <a:lnTo>
                  <a:pt x="72000" y="104210"/>
                </a:lnTo>
                <a:lnTo>
                  <a:pt x="72000" y="113684"/>
                </a:lnTo>
                <a:lnTo>
                  <a:pt x="66000" y="113684"/>
                </a:lnTo>
                <a:lnTo>
                  <a:pt x="66000" y="113684"/>
                </a:lnTo>
                <a:lnTo>
                  <a:pt x="66000" y="113684"/>
                </a:lnTo>
                <a:lnTo>
                  <a:pt x="66000" y="113684"/>
                </a:lnTo>
                <a:lnTo>
                  <a:pt x="66000" y="113684"/>
                </a:lnTo>
                <a:lnTo>
                  <a:pt x="62000" y="113684"/>
                </a:lnTo>
                <a:lnTo>
                  <a:pt x="62000" y="113684"/>
                </a:lnTo>
                <a:lnTo>
                  <a:pt x="62000" y="113684"/>
                </a:lnTo>
                <a:lnTo>
                  <a:pt x="62000" y="113684"/>
                </a:lnTo>
                <a:lnTo>
                  <a:pt x="62000" y="120000"/>
                </a:lnTo>
                <a:lnTo>
                  <a:pt x="58000" y="120000"/>
                </a:lnTo>
                <a:lnTo>
                  <a:pt x="58000" y="120000"/>
                </a:lnTo>
                <a:lnTo>
                  <a:pt x="58000" y="120000"/>
                </a:lnTo>
                <a:lnTo>
                  <a:pt x="58000" y="120000"/>
                </a:lnTo>
                <a:lnTo>
                  <a:pt x="58000" y="120000"/>
                </a:lnTo>
                <a:lnTo>
                  <a:pt x="54000" y="120000"/>
                </a:lnTo>
                <a:lnTo>
                  <a:pt x="54000" y="120000"/>
                </a:lnTo>
                <a:lnTo>
                  <a:pt x="54000" y="120000"/>
                </a:lnTo>
                <a:lnTo>
                  <a:pt x="54000" y="120000"/>
                </a:lnTo>
                <a:lnTo>
                  <a:pt x="54000" y="120000"/>
                </a:lnTo>
                <a:lnTo>
                  <a:pt x="50000" y="120000"/>
                </a:lnTo>
                <a:lnTo>
                  <a:pt x="50000" y="120000"/>
                </a:lnTo>
                <a:lnTo>
                  <a:pt x="50000" y="120000"/>
                </a:lnTo>
                <a:lnTo>
                  <a:pt x="50000" y="120000"/>
                </a:lnTo>
                <a:lnTo>
                  <a:pt x="44000" y="120000"/>
                </a:lnTo>
                <a:lnTo>
                  <a:pt x="44000" y="120000"/>
                </a:lnTo>
                <a:lnTo>
                  <a:pt x="44000" y="120000"/>
                </a:lnTo>
                <a:lnTo>
                  <a:pt x="44000" y="120000"/>
                </a:lnTo>
                <a:lnTo>
                  <a:pt x="44000" y="120000"/>
                </a:lnTo>
                <a:lnTo>
                  <a:pt x="44000" y="120000"/>
                </a:lnTo>
                <a:lnTo>
                  <a:pt x="40000" y="120000"/>
                </a:lnTo>
                <a:lnTo>
                  <a:pt x="40000" y="120000"/>
                </a:lnTo>
                <a:lnTo>
                  <a:pt x="40000" y="120000"/>
                </a:lnTo>
                <a:lnTo>
                  <a:pt x="40000" y="120000"/>
                </a:lnTo>
                <a:lnTo>
                  <a:pt x="40000" y="120000"/>
                </a:lnTo>
                <a:lnTo>
                  <a:pt x="40000" y="120000"/>
                </a:lnTo>
                <a:lnTo>
                  <a:pt x="36000" y="120000"/>
                </a:lnTo>
                <a:lnTo>
                  <a:pt x="36000" y="120000"/>
                </a:lnTo>
                <a:lnTo>
                  <a:pt x="36000" y="120000"/>
                </a:lnTo>
                <a:lnTo>
                  <a:pt x="36000" y="120000"/>
                </a:lnTo>
                <a:lnTo>
                  <a:pt x="32000" y="120000"/>
                </a:lnTo>
                <a:lnTo>
                  <a:pt x="32000" y="113684"/>
                </a:lnTo>
                <a:lnTo>
                  <a:pt x="32000" y="113684"/>
                </a:lnTo>
                <a:lnTo>
                  <a:pt x="32000" y="113684"/>
                </a:lnTo>
                <a:lnTo>
                  <a:pt x="32000" y="113684"/>
                </a:lnTo>
                <a:lnTo>
                  <a:pt x="32000" y="104210"/>
                </a:lnTo>
                <a:lnTo>
                  <a:pt x="32000" y="104210"/>
                </a:lnTo>
                <a:lnTo>
                  <a:pt x="32000" y="104210"/>
                </a:lnTo>
                <a:lnTo>
                  <a:pt x="32000" y="104210"/>
                </a:lnTo>
                <a:lnTo>
                  <a:pt x="28000" y="104210"/>
                </a:lnTo>
                <a:lnTo>
                  <a:pt x="28000" y="104210"/>
                </a:lnTo>
                <a:lnTo>
                  <a:pt x="28000" y="104210"/>
                </a:lnTo>
                <a:lnTo>
                  <a:pt x="28000" y="104210"/>
                </a:lnTo>
                <a:lnTo>
                  <a:pt x="28000" y="104210"/>
                </a:lnTo>
                <a:lnTo>
                  <a:pt x="22000" y="104210"/>
                </a:lnTo>
                <a:lnTo>
                  <a:pt x="22000" y="104210"/>
                </a:lnTo>
                <a:lnTo>
                  <a:pt x="22000" y="113684"/>
                </a:lnTo>
                <a:lnTo>
                  <a:pt x="22000" y="113684"/>
                </a:lnTo>
                <a:lnTo>
                  <a:pt x="22000" y="113684"/>
                </a:lnTo>
                <a:lnTo>
                  <a:pt x="18000" y="113684"/>
                </a:lnTo>
                <a:lnTo>
                  <a:pt x="18000" y="113684"/>
                </a:lnTo>
                <a:lnTo>
                  <a:pt x="18000" y="113684"/>
                </a:lnTo>
                <a:lnTo>
                  <a:pt x="18000" y="113684"/>
                </a:lnTo>
                <a:lnTo>
                  <a:pt x="18000" y="113684"/>
                </a:lnTo>
                <a:lnTo>
                  <a:pt x="18000" y="104210"/>
                </a:lnTo>
                <a:lnTo>
                  <a:pt x="18000" y="104210"/>
                </a:lnTo>
                <a:lnTo>
                  <a:pt x="18000" y="104210"/>
                </a:lnTo>
                <a:lnTo>
                  <a:pt x="18000" y="104210"/>
                </a:lnTo>
                <a:lnTo>
                  <a:pt x="18000" y="104210"/>
                </a:lnTo>
                <a:lnTo>
                  <a:pt x="14000" y="104210"/>
                </a:lnTo>
                <a:lnTo>
                  <a:pt x="14000" y="97894"/>
                </a:lnTo>
                <a:lnTo>
                  <a:pt x="14000" y="97894"/>
                </a:lnTo>
                <a:lnTo>
                  <a:pt x="14000" y="97894"/>
                </a:lnTo>
                <a:lnTo>
                  <a:pt x="14000" y="97894"/>
                </a:lnTo>
                <a:lnTo>
                  <a:pt x="14000" y="97894"/>
                </a:lnTo>
                <a:lnTo>
                  <a:pt x="10000" y="97894"/>
                </a:lnTo>
                <a:lnTo>
                  <a:pt x="10000" y="97894"/>
                </a:lnTo>
                <a:lnTo>
                  <a:pt x="14000" y="97894"/>
                </a:lnTo>
                <a:lnTo>
                  <a:pt x="14000" y="91578"/>
                </a:lnTo>
                <a:lnTo>
                  <a:pt x="10000" y="91578"/>
                </a:lnTo>
                <a:lnTo>
                  <a:pt x="10000" y="91578"/>
                </a:lnTo>
                <a:lnTo>
                  <a:pt x="10000" y="91578"/>
                </a:lnTo>
                <a:lnTo>
                  <a:pt x="10000" y="91578"/>
                </a:lnTo>
                <a:lnTo>
                  <a:pt x="6000" y="91578"/>
                </a:lnTo>
                <a:lnTo>
                  <a:pt x="6000" y="91578"/>
                </a:lnTo>
                <a:lnTo>
                  <a:pt x="6000" y="91578"/>
                </a:lnTo>
                <a:lnTo>
                  <a:pt x="6000" y="91578"/>
                </a:lnTo>
                <a:lnTo>
                  <a:pt x="6000" y="91578"/>
                </a:lnTo>
                <a:lnTo>
                  <a:pt x="6000" y="91578"/>
                </a:lnTo>
                <a:lnTo>
                  <a:pt x="6000" y="91578"/>
                </a:lnTo>
                <a:lnTo>
                  <a:pt x="0" y="91578"/>
                </a:lnTo>
                <a:lnTo>
                  <a:pt x="0" y="91578"/>
                </a:lnTo>
                <a:lnTo>
                  <a:pt x="0" y="91578"/>
                </a:lnTo>
                <a:lnTo>
                  <a:pt x="0" y="85263"/>
                </a:lnTo>
                <a:lnTo>
                  <a:pt x="0" y="85263"/>
                </a:lnTo>
                <a:lnTo>
                  <a:pt x="0" y="85263"/>
                </a:lnTo>
                <a:lnTo>
                  <a:pt x="0" y="85263"/>
                </a:lnTo>
                <a:lnTo>
                  <a:pt x="0" y="78947"/>
                </a:lnTo>
                <a:lnTo>
                  <a:pt x="0" y="78947"/>
                </a:lnTo>
                <a:lnTo>
                  <a:pt x="0" y="78947"/>
                </a:lnTo>
                <a:lnTo>
                  <a:pt x="0" y="69473"/>
                </a:lnTo>
                <a:lnTo>
                  <a:pt x="0" y="69473"/>
                </a:lnTo>
                <a:lnTo>
                  <a:pt x="0" y="69473"/>
                </a:lnTo>
                <a:lnTo>
                  <a:pt x="0" y="69473"/>
                </a:lnTo>
                <a:lnTo>
                  <a:pt x="0" y="69473"/>
                </a:lnTo>
                <a:lnTo>
                  <a:pt x="0" y="69473"/>
                </a:lnTo>
                <a:lnTo>
                  <a:pt x="6000" y="69473"/>
                </a:lnTo>
                <a:lnTo>
                  <a:pt x="6000" y="69473"/>
                </a:lnTo>
                <a:lnTo>
                  <a:pt x="6000" y="69473"/>
                </a:lnTo>
                <a:lnTo>
                  <a:pt x="6000" y="69473"/>
                </a:lnTo>
                <a:lnTo>
                  <a:pt x="6000" y="69473"/>
                </a:lnTo>
                <a:lnTo>
                  <a:pt x="6000" y="69473"/>
                </a:lnTo>
                <a:lnTo>
                  <a:pt x="6000" y="69473"/>
                </a:lnTo>
                <a:lnTo>
                  <a:pt x="10000" y="69473"/>
                </a:lnTo>
                <a:lnTo>
                  <a:pt x="10000" y="69473"/>
                </a:lnTo>
                <a:lnTo>
                  <a:pt x="10000" y="69473"/>
                </a:lnTo>
                <a:lnTo>
                  <a:pt x="14000" y="69473"/>
                </a:lnTo>
                <a:lnTo>
                  <a:pt x="14000" y="69473"/>
                </a:lnTo>
                <a:lnTo>
                  <a:pt x="14000" y="69473"/>
                </a:lnTo>
                <a:lnTo>
                  <a:pt x="14000" y="69473"/>
                </a:lnTo>
                <a:lnTo>
                  <a:pt x="14000" y="69473"/>
                </a:lnTo>
                <a:lnTo>
                  <a:pt x="14000" y="69473"/>
                </a:lnTo>
                <a:lnTo>
                  <a:pt x="18000" y="69473"/>
                </a:lnTo>
                <a:lnTo>
                  <a:pt x="18000" y="69473"/>
                </a:lnTo>
                <a:lnTo>
                  <a:pt x="18000" y="69473"/>
                </a:lnTo>
                <a:lnTo>
                  <a:pt x="18000" y="69473"/>
                </a:lnTo>
                <a:lnTo>
                  <a:pt x="18000" y="69473"/>
                </a:lnTo>
                <a:lnTo>
                  <a:pt x="18000" y="69473"/>
                </a:lnTo>
                <a:lnTo>
                  <a:pt x="22000" y="69473"/>
                </a:lnTo>
                <a:lnTo>
                  <a:pt x="22000" y="69473"/>
                </a:lnTo>
                <a:lnTo>
                  <a:pt x="22000" y="69473"/>
                </a:lnTo>
                <a:lnTo>
                  <a:pt x="22000" y="69473"/>
                </a:lnTo>
                <a:lnTo>
                  <a:pt x="28000" y="69473"/>
                </a:lnTo>
                <a:lnTo>
                  <a:pt x="28000" y="78947"/>
                </a:lnTo>
                <a:lnTo>
                  <a:pt x="28000" y="78947"/>
                </a:lnTo>
                <a:lnTo>
                  <a:pt x="28000" y="78947"/>
                </a:lnTo>
                <a:lnTo>
                  <a:pt x="28000" y="78947"/>
                </a:lnTo>
                <a:lnTo>
                  <a:pt x="32000" y="78947"/>
                </a:lnTo>
                <a:lnTo>
                  <a:pt x="32000" y="69473"/>
                </a:lnTo>
                <a:lnTo>
                  <a:pt x="32000" y="69473"/>
                </a:lnTo>
                <a:lnTo>
                  <a:pt x="32000" y="69473"/>
                </a:lnTo>
                <a:lnTo>
                  <a:pt x="32000" y="69473"/>
                </a:lnTo>
                <a:lnTo>
                  <a:pt x="36000" y="69473"/>
                </a:lnTo>
                <a:lnTo>
                  <a:pt x="36000" y="69473"/>
                </a:lnTo>
                <a:lnTo>
                  <a:pt x="36000" y="69473"/>
                </a:lnTo>
                <a:lnTo>
                  <a:pt x="36000" y="69473"/>
                </a:lnTo>
                <a:lnTo>
                  <a:pt x="36000" y="69473"/>
                </a:lnTo>
                <a:lnTo>
                  <a:pt x="40000" y="69473"/>
                </a:lnTo>
                <a:lnTo>
                  <a:pt x="40000" y="69473"/>
                </a:lnTo>
                <a:lnTo>
                  <a:pt x="40000" y="69473"/>
                </a:lnTo>
                <a:lnTo>
                  <a:pt x="40000" y="69473"/>
                </a:lnTo>
                <a:lnTo>
                  <a:pt x="40000" y="69473"/>
                </a:lnTo>
                <a:lnTo>
                  <a:pt x="40000" y="69473"/>
                </a:lnTo>
                <a:lnTo>
                  <a:pt x="40000" y="69473"/>
                </a:lnTo>
                <a:lnTo>
                  <a:pt x="44000" y="69473"/>
                </a:lnTo>
                <a:lnTo>
                  <a:pt x="44000" y="69473"/>
                </a:lnTo>
                <a:lnTo>
                  <a:pt x="44000" y="69473"/>
                </a:lnTo>
                <a:lnTo>
                  <a:pt x="44000" y="69473"/>
                </a:lnTo>
                <a:lnTo>
                  <a:pt x="44000" y="69473"/>
                </a:lnTo>
                <a:lnTo>
                  <a:pt x="44000" y="69473"/>
                </a:lnTo>
                <a:lnTo>
                  <a:pt x="44000" y="63157"/>
                </a:lnTo>
                <a:lnTo>
                  <a:pt x="44000" y="63157"/>
                </a:lnTo>
                <a:lnTo>
                  <a:pt x="44000" y="63157"/>
                </a:lnTo>
                <a:lnTo>
                  <a:pt x="44000" y="63157"/>
                </a:lnTo>
                <a:lnTo>
                  <a:pt x="44000" y="63157"/>
                </a:lnTo>
                <a:lnTo>
                  <a:pt x="44000" y="56842"/>
                </a:lnTo>
                <a:lnTo>
                  <a:pt x="50000" y="56842"/>
                </a:lnTo>
                <a:lnTo>
                  <a:pt x="50000" y="56842"/>
                </a:lnTo>
                <a:lnTo>
                  <a:pt x="44000" y="56842"/>
                </a:lnTo>
                <a:lnTo>
                  <a:pt x="44000" y="56842"/>
                </a:lnTo>
                <a:lnTo>
                  <a:pt x="50000" y="56842"/>
                </a:lnTo>
                <a:lnTo>
                  <a:pt x="50000" y="50526"/>
                </a:lnTo>
                <a:lnTo>
                  <a:pt x="50000" y="50526"/>
                </a:lnTo>
                <a:lnTo>
                  <a:pt x="50000" y="50526"/>
                </a:lnTo>
                <a:lnTo>
                  <a:pt x="50000" y="50526"/>
                </a:lnTo>
                <a:lnTo>
                  <a:pt x="50000" y="50526"/>
                </a:lnTo>
                <a:lnTo>
                  <a:pt x="50000" y="44210"/>
                </a:lnTo>
                <a:lnTo>
                  <a:pt x="54000" y="44210"/>
                </a:lnTo>
                <a:lnTo>
                  <a:pt x="54000" y="50526"/>
                </a:lnTo>
                <a:lnTo>
                  <a:pt x="54000" y="50526"/>
                </a:lnTo>
                <a:lnTo>
                  <a:pt x="54000" y="50526"/>
                </a:lnTo>
                <a:lnTo>
                  <a:pt x="54000" y="50526"/>
                </a:lnTo>
                <a:lnTo>
                  <a:pt x="54000" y="50526"/>
                </a:lnTo>
                <a:lnTo>
                  <a:pt x="54000" y="56842"/>
                </a:lnTo>
                <a:lnTo>
                  <a:pt x="54000" y="56842"/>
                </a:lnTo>
                <a:lnTo>
                  <a:pt x="54000" y="56842"/>
                </a:lnTo>
                <a:lnTo>
                  <a:pt x="50000" y="56842"/>
                </a:lnTo>
                <a:lnTo>
                  <a:pt x="50000" y="56842"/>
                </a:lnTo>
                <a:lnTo>
                  <a:pt x="50000" y="56842"/>
                </a:lnTo>
                <a:lnTo>
                  <a:pt x="50000" y="63157"/>
                </a:lnTo>
                <a:lnTo>
                  <a:pt x="50000" y="63157"/>
                </a:lnTo>
                <a:lnTo>
                  <a:pt x="54000" y="63157"/>
                </a:lnTo>
                <a:lnTo>
                  <a:pt x="54000" y="63157"/>
                </a:lnTo>
                <a:lnTo>
                  <a:pt x="50000" y="63157"/>
                </a:lnTo>
                <a:lnTo>
                  <a:pt x="50000" y="69473"/>
                </a:lnTo>
                <a:lnTo>
                  <a:pt x="50000" y="69473"/>
                </a:lnTo>
                <a:lnTo>
                  <a:pt x="54000" y="69473"/>
                </a:lnTo>
                <a:lnTo>
                  <a:pt x="54000" y="69473"/>
                </a:lnTo>
                <a:lnTo>
                  <a:pt x="54000" y="69473"/>
                </a:lnTo>
                <a:lnTo>
                  <a:pt x="54000" y="69473"/>
                </a:lnTo>
                <a:lnTo>
                  <a:pt x="54000" y="69473"/>
                </a:lnTo>
                <a:lnTo>
                  <a:pt x="54000" y="69473"/>
                </a:lnTo>
                <a:lnTo>
                  <a:pt x="54000" y="78947"/>
                </a:lnTo>
                <a:lnTo>
                  <a:pt x="58000" y="78947"/>
                </a:lnTo>
                <a:lnTo>
                  <a:pt x="58000" y="69473"/>
                </a:lnTo>
                <a:lnTo>
                  <a:pt x="58000" y="69473"/>
                </a:lnTo>
                <a:lnTo>
                  <a:pt x="58000" y="69473"/>
                </a:lnTo>
                <a:lnTo>
                  <a:pt x="58000" y="69473"/>
                </a:lnTo>
                <a:lnTo>
                  <a:pt x="58000" y="69473"/>
                </a:lnTo>
                <a:lnTo>
                  <a:pt x="58000" y="69473"/>
                </a:lnTo>
                <a:lnTo>
                  <a:pt x="62000" y="69473"/>
                </a:lnTo>
                <a:lnTo>
                  <a:pt x="62000" y="69473"/>
                </a:lnTo>
                <a:lnTo>
                  <a:pt x="62000" y="69473"/>
                </a:lnTo>
                <a:lnTo>
                  <a:pt x="62000" y="69473"/>
                </a:lnTo>
                <a:lnTo>
                  <a:pt x="66000" y="69473"/>
                </a:lnTo>
                <a:lnTo>
                  <a:pt x="66000" y="69473"/>
                </a:lnTo>
                <a:lnTo>
                  <a:pt x="66000" y="69473"/>
                </a:lnTo>
                <a:lnTo>
                  <a:pt x="66000" y="69473"/>
                </a:lnTo>
                <a:lnTo>
                  <a:pt x="66000" y="69473"/>
                </a:lnTo>
                <a:lnTo>
                  <a:pt x="66000" y="69473"/>
                </a:lnTo>
                <a:lnTo>
                  <a:pt x="66000" y="69473"/>
                </a:lnTo>
                <a:lnTo>
                  <a:pt x="72000" y="69473"/>
                </a:lnTo>
                <a:lnTo>
                  <a:pt x="72000" y="69473"/>
                </a:lnTo>
                <a:lnTo>
                  <a:pt x="72000" y="69473"/>
                </a:lnTo>
                <a:lnTo>
                  <a:pt x="72000" y="69473"/>
                </a:lnTo>
                <a:lnTo>
                  <a:pt x="72000" y="69473"/>
                </a:lnTo>
                <a:lnTo>
                  <a:pt x="72000" y="69473"/>
                </a:lnTo>
                <a:lnTo>
                  <a:pt x="76000" y="69473"/>
                </a:lnTo>
                <a:lnTo>
                  <a:pt x="76000" y="69473"/>
                </a:lnTo>
                <a:lnTo>
                  <a:pt x="76000" y="69473"/>
                </a:lnTo>
                <a:lnTo>
                  <a:pt x="76000" y="69473"/>
                </a:lnTo>
                <a:lnTo>
                  <a:pt x="76000" y="63157"/>
                </a:lnTo>
                <a:lnTo>
                  <a:pt x="76000" y="63157"/>
                </a:lnTo>
                <a:lnTo>
                  <a:pt x="76000" y="63157"/>
                </a:lnTo>
                <a:lnTo>
                  <a:pt x="76000" y="56842"/>
                </a:lnTo>
                <a:lnTo>
                  <a:pt x="80000" y="56842"/>
                </a:lnTo>
                <a:lnTo>
                  <a:pt x="80000" y="56842"/>
                </a:lnTo>
                <a:lnTo>
                  <a:pt x="80000" y="56842"/>
                </a:lnTo>
                <a:lnTo>
                  <a:pt x="80000" y="56842"/>
                </a:lnTo>
                <a:lnTo>
                  <a:pt x="80000" y="50526"/>
                </a:lnTo>
                <a:lnTo>
                  <a:pt x="80000" y="50526"/>
                </a:lnTo>
                <a:lnTo>
                  <a:pt x="80000" y="50526"/>
                </a:lnTo>
                <a:lnTo>
                  <a:pt x="80000" y="50526"/>
                </a:lnTo>
                <a:lnTo>
                  <a:pt x="80000" y="50526"/>
                </a:lnTo>
                <a:lnTo>
                  <a:pt x="80000" y="50526"/>
                </a:lnTo>
                <a:lnTo>
                  <a:pt x="80000" y="44210"/>
                </a:lnTo>
                <a:lnTo>
                  <a:pt x="80000" y="44210"/>
                </a:lnTo>
                <a:lnTo>
                  <a:pt x="80000" y="44210"/>
                </a:lnTo>
                <a:lnTo>
                  <a:pt x="80000" y="44210"/>
                </a:lnTo>
                <a:lnTo>
                  <a:pt x="80000" y="44210"/>
                </a:lnTo>
                <a:lnTo>
                  <a:pt x="80000" y="44210"/>
                </a:lnTo>
                <a:lnTo>
                  <a:pt x="84000" y="44210"/>
                </a:lnTo>
                <a:lnTo>
                  <a:pt x="84000" y="44210"/>
                </a:lnTo>
                <a:lnTo>
                  <a:pt x="84000" y="44210"/>
                </a:lnTo>
                <a:lnTo>
                  <a:pt x="84000" y="44210"/>
                </a:lnTo>
                <a:lnTo>
                  <a:pt x="84000" y="44210"/>
                </a:lnTo>
                <a:lnTo>
                  <a:pt x="88000" y="44210"/>
                </a:lnTo>
                <a:lnTo>
                  <a:pt x="88000" y="44210"/>
                </a:lnTo>
                <a:lnTo>
                  <a:pt x="88000" y="44210"/>
                </a:lnTo>
                <a:lnTo>
                  <a:pt x="88000" y="44210"/>
                </a:lnTo>
                <a:lnTo>
                  <a:pt x="88000" y="44210"/>
                </a:lnTo>
                <a:lnTo>
                  <a:pt x="88000" y="44210"/>
                </a:lnTo>
                <a:lnTo>
                  <a:pt x="88000" y="44210"/>
                </a:lnTo>
                <a:lnTo>
                  <a:pt x="94000" y="44210"/>
                </a:lnTo>
                <a:lnTo>
                  <a:pt x="94000" y="44210"/>
                </a:lnTo>
                <a:lnTo>
                  <a:pt x="94000" y="44210"/>
                </a:lnTo>
                <a:lnTo>
                  <a:pt x="94000" y="44210"/>
                </a:lnTo>
                <a:lnTo>
                  <a:pt x="94000" y="44210"/>
                </a:lnTo>
                <a:lnTo>
                  <a:pt x="98000" y="44210"/>
                </a:lnTo>
                <a:lnTo>
                  <a:pt x="98000" y="34736"/>
                </a:lnTo>
                <a:lnTo>
                  <a:pt x="94000" y="34736"/>
                </a:lnTo>
                <a:lnTo>
                  <a:pt x="94000" y="34736"/>
                </a:lnTo>
                <a:lnTo>
                  <a:pt x="94000" y="34736"/>
                </a:lnTo>
                <a:lnTo>
                  <a:pt x="94000" y="28421"/>
                </a:lnTo>
                <a:lnTo>
                  <a:pt x="94000" y="28421"/>
                </a:lnTo>
                <a:lnTo>
                  <a:pt x="94000" y="28421"/>
                </a:lnTo>
                <a:lnTo>
                  <a:pt x="94000" y="22105"/>
                </a:lnTo>
                <a:lnTo>
                  <a:pt x="94000" y="22105"/>
                </a:lnTo>
                <a:lnTo>
                  <a:pt x="94000" y="22105"/>
                </a:lnTo>
                <a:lnTo>
                  <a:pt x="94000" y="22105"/>
                </a:lnTo>
                <a:lnTo>
                  <a:pt x="94000" y="15789"/>
                </a:lnTo>
                <a:lnTo>
                  <a:pt x="94000" y="15789"/>
                </a:lnTo>
                <a:lnTo>
                  <a:pt x="94000" y="15789"/>
                </a:lnTo>
                <a:lnTo>
                  <a:pt x="94000" y="15789"/>
                </a:lnTo>
                <a:lnTo>
                  <a:pt x="94000" y="15789"/>
                </a:lnTo>
                <a:lnTo>
                  <a:pt x="94000" y="9473"/>
                </a:lnTo>
                <a:lnTo>
                  <a:pt x="94000" y="9473"/>
                </a:lnTo>
                <a:lnTo>
                  <a:pt x="88000" y="9473"/>
                </a:lnTo>
                <a:lnTo>
                  <a:pt x="88000" y="9473"/>
                </a:lnTo>
                <a:lnTo>
                  <a:pt x="88000" y="0"/>
                </a:lnTo>
                <a:lnTo>
                  <a:pt x="88000" y="0"/>
                </a:lnTo>
                <a:lnTo>
                  <a:pt x="94000" y="0"/>
                </a:lnTo>
                <a:lnTo>
                  <a:pt x="94000" y="0"/>
                </a:lnTo>
                <a:lnTo>
                  <a:pt x="94000" y="0"/>
                </a:lnTo>
                <a:lnTo>
                  <a:pt x="94000" y="0"/>
                </a:lnTo>
                <a:lnTo>
                  <a:pt x="98000" y="0"/>
                </a:lnTo>
                <a:lnTo>
                  <a:pt x="98000" y="0"/>
                </a:lnTo>
                <a:lnTo>
                  <a:pt x="98000" y="0"/>
                </a:lnTo>
                <a:lnTo>
                  <a:pt x="102000" y="0"/>
                </a:lnTo>
                <a:lnTo>
                  <a:pt x="102000" y="0"/>
                </a:lnTo>
                <a:lnTo>
                  <a:pt x="102000" y="0"/>
                </a:lnTo>
                <a:lnTo>
                  <a:pt x="102000" y="0"/>
                </a:lnTo>
                <a:lnTo>
                  <a:pt x="102000" y="9473"/>
                </a:lnTo>
                <a:lnTo>
                  <a:pt x="102000" y="9473"/>
                </a:lnTo>
                <a:lnTo>
                  <a:pt x="102000" y="9473"/>
                </a:lnTo>
                <a:lnTo>
                  <a:pt x="106000" y="9473"/>
                </a:lnTo>
                <a:lnTo>
                  <a:pt x="106000" y="9473"/>
                </a:lnTo>
                <a:lnTo>
                  <a:pt x="106000" y="9473"/>
                </a:lnTo>
                <a:lnTo>
                  <a:pt x="106000" y="9473"/>
                </a:lnTo>
                <a:lnTo>
                  <a:pt x="106000" y="0"/>
                </a:lnTo>
                <a:lnTo>
                  <a:pt x="102000" y="0"/>
                </a:lnTo>
                <a:lnTo>
                  <a:pt x="102000" y="0"/>
                </a:lnTo>
                <a:lnTo>
                  <a:pt x="106000" y="0"/>
                </a:lnTo>
                <a:lnTo>
                  <a:pt x="106000" y="0"/>
                </a:lnTo>
                <a:lnTo>
                  <a:pt x="106000" y="0"/>
                </a:lnTo>
                <a:lnTo>
                  <a:pt x="106000" y="0"/>
                </a:lnTo>
                <a:lnTo>
                  <a:pt x="106000" y="0"/>
                </a:lnTo>
                <a:lnTo>
                  <a:pt x="106000" y="0"/>
                </a:lnTo>
                <a:lnTo>
                  <a:pt x="11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6" name="Shape 766"/>
          <p:cNvSpPr/>
          <p:nvPr/>
        </p:nvSpPr>
        <p:spPr>
          <a:xfrm>
            <a:off x="6810376" y="4421189"/>
            <a:ext cx="175022" cy="220663"/>
          </a:xfrm>
          <a:custGeom>
            <a:avLst/>
            <a:gdLst/>
            <a:ahLst/>
            <a:cxnLst/>
            <a:rect l="0" t="0" r="0" b="0"/>
            <a:pathLst>
              <a:path w="120000" h="120000" extrusionOk="0">
                <a:moveTo>
                  <a:pt x="75102" y="72517"/>
                </a:moveTo>
                <a:lnTo>
                  <a:pt x="75102" y="72517"/>
                </a:lnTo>
                <a:lnTo>
                  <a:pt x="76734" y="72517"/>
                </a:lnTo>
                <a:lnTo>
                  <a:pt x="76734" y="72517"/>
                </a:lnTo>
                <a:lnTo>
                  <a:pt x="76734" y="72517"/>
                </a:lnTo>
                <a:lnTo>
                  <a:pt x="76734" y="72517"/>
                </a:lnTo>
                <a:lnTo>
                  <a:pt x="76734" y="74244"/>
                </a:lnTo>
                <a:lnTo>
                  <a:pt x="76734" y="74244"/>
                </a:lnTo>
                <a:lnTo>
                  <a:pt x="76734" y="74244"/>
                </a:lnTo>
                <a:lnTo>
                  <a:pt x="78367" y="74244"/>
                </a:lnTo>
                <a:lnTo>
                  <a:pt x="78367" y="74244"/>
                </a:lnTo>
                <a:lnTo>
                  <a:pt x="78367" y="74244"/>
                </a:lnTo>
                <a:lnTo>
                  <a:pt x="78367" y="75971"/>
                </a:lnTo>
                <a:lnTo>
                  <a:pt x="78367" y="75971"/>
                </a:lnTo>
                <a:lnTo>
                  <a:pt x="78367" y="74244"/>
                </a:lnTo>
                <a:lnTo>
                  <a:pt x="78367" y="74244"/>
                </a:lnTo>
                <a:lnTo>
                  <a:pt x="78367" y="75971"/>
                </a:lnTo>
                <a:lnTo>
                  <a:pt x="78367" y="75971"/>
                </a:lnTo>
                <a:lnTo>
                  <a:pt x="78367" y="75971"/>
                </a:lnTo>
                <a:lnTo>
                  <a:pt x="80816" y="75971"/>
                </a:lnTo>
                <a:lnTo>
                  <a:pt x="80816" y="77697"/>
                </a:lnTo>
                <a:lnTo>
                  <a:pt x="80816" y="77697"/>
                </a:lnTo>
                <a:lnTo>
                  <a:pt x="80816" y="77697"/>
                </a:lnTo>
                <a:lnTo>
                  <a:pt x="80816" y="77697"/>
                </a:lnTo>
                <a:lnTo>
                  <a:pt x="80816" y="77697"/>
                </a:lnTo>
                <a:lnTo>
                  <a:pt x="82448" y="77697"/>
                </a:lnTo>
                <a:lnTo>
                  <a:pt x="82448" y="77697"/>
                </a:lnTo>
                <a:lnTo>
                  <a:pt x="82448" y="77697"/>
                </a:lnTo>
                <a:lnTo>
                  <a:pt x="82448" y="80287"/>
                </a:lnTo>
                <a:lnTo>
                  <a:pt x="82448" y="80287"/>
                </a:lnTo>
                <a:lnTo>
                  <a:pt x="82448" y="80287"/>
                </a:lnTo>
                <a:lnTo>
                  <a:pt x="84081" y="80287"/>
                </a:lnTo>
                <a:lnTo>
                  <a:pt x="84081" y="80287"/>
                </a:lnTo>
                <a:lnTo>
                  <a:pt x="84081" y="80287"/>
                </a:lnTo>
                <a:lnTo>
                  <a:pt x="84081" y="80287"/>
                </a:lnTo>
                <a:lnTo>
                  <a:pt x="84081" y="80287"/>
                </a:lnTo>
                <a:lnTo>
                  <a:pt x="85714" y="80287"/>
                </a:lnTo>
                <a:lnTo>
                  <a:pt x="85714" y="82014"/>
                </a:lnTo>
                <a:lnTo>
                  <a:pt x="85714" y="82014"/>
                </a:lnTo>
                <a:lnTo>
                  <a:pt x="85714" y="82014"/>
                </a:lnTo>
                <a:lnTo>
                  <a:pt x="85714" y="82014"/>
                </a:lnTo>
                <a:lnTo>
                  <a:pt x="85714" y="82014"/>
                </a:lnTo>
                <a:lnTo>
                  <a:pt x="85714" y="83741"/>
                </a:lnTo>
                <a:lnTo>
                  <a:pt x="85714" y="83741"/>
                </a:lnTo>
                <a:lnTo>
                  <a:pt x="85714" y="83741"/>
                </a:lnTo>
                <a:lnTo>
                  <a:pt x="85714" y="83741"/>
                </a:lnTo>
                <a:lnTo>
                  <a:pt x="85714" y="85467"/>
                </a:lnTo>
                <a:lnTo>
                  <a:pt x="85714" y="85467"/>
                </a:lnTo>
                <a:lnTo>
                  <a:pt x="85714" y="85467"/>
                </a:lnTo>
                <a:lnTo>
                  <a:pt x="85714" y="87194"/>
                </a:lnTo>
                <a:lnTo>
                  <a:pt x="85714" y="87194"/>
                </a:lnTo>
                <a:lnTo>
                  <a:pt x="85714" y="87194"/>
                </a:lnTo>
                <a:lnTo>
                  <a:pt x="87346" y="87194"/>
                </a:lnTo>
                <a:lnTo>
                  <a:pt x="87346" y="87194"/>
                </a:lnTo>
                <a:lnTo>
                  <a:pt x="87346" y="87194"/>
                </a:lnTo>
                <a:lnTo>
                  <a:pt x="87346" y="89784"/>
                </a:lnTo>
                <a:lnTo>
                  <a:pt x="87346" y="89784"/>
                </a:lnTo>
                <a:lnTo>
                  <a:pt x="87346" y="89784"/>
                </a:lnTo>
                <a:lnTo>
                  <a:pt x="89795" y="89784"/>
                </a:lnTo>
                <a:lnTo>
                  <a:pt x="89795" y="89784"/>
                </a:lnTo>
                <a:lnTo>
                  <a:pt x="89795" y="89784"/>
                </a:lnTo>
                <a:lnTo>
                  <a:pt x="89795" y="91510"/>
                </a:lnTo>
                <a:lnTo>
                  <a:pt x="89795" y="91510"/>
                </a:lnTo>
                <a:lnTo>
                  <a:pt x="89795" y="91510"/>
                </a:lnTo>
                <a:lnTo>
                  <a:pt x="89795" y="93237"/>
                </a:lnTo>
                <a:lnTo>
                  <a:pt x="89795" y="93237"/>
                </a:lnTo>
                <a:lnTo>
                  <a:pt x="89795" y="93237"/>
                </a:lnTo>
                <a:lnTo>
                  <a:pt x="89795" y="93237"/>
                </a:lnTo>
                <a:lnTo>
                  <a:pt x="89795" y="94964"/>
                </a:lnTo>
                <a:lnTo>
                  <a:pt x="89795" y="94964"/>
                </a:lnTo>
                <a:lnTo>
                  <a:pt x="89795" y="94964"/>
                </a:lnTo>
                <a:lnTo>
                  <a:pt x="91428" y="94964"/>
                </a:lnTo>
                <a:lnTo>
                  <a:pt x="91428" y="94964"/>
                </a:lnTo>
                <a:lnTo>
                  <a:pt x="91428" y="94964"/>
                </a:lnTo>
                <a:lnTo>
                  <a:pt x="91428" y="94964"/>
                </a:lnTo>
                <a:lnTo>
                  <a:pt x="93061" y="94964"/>
                </a:lnTo>
                <a:lnTo>
                  <a:pt x="93061" y="94964"/>
                </a:lnTo>
                <a:lnTo>
                  <a:pt x="93061" y="94964"/>
                </a:lnTo>
                <a:lnTo>
                  <a:pt x="93061" y="94964"/>
                </a:lnTo>
                <a:lnTo>
                  <a:pt x="93061" y="94964"/>
                </a:lnTo>
                <a:lnTo>
                  <a:pt x="94693" y="94964"/>
                </a:lnTo>
                <a:lnTo>
                  <a:pt x="94693" y="94964"/>
                </a:lnTo>
                <a:lnTo>
                  <a:pt x="94693" y="94964"/>
                </a:lnTo>
                <a:lnTo>
                  <a:pt x="94693" y="94964"/>
                </a:lnTo>
                <a:lnTo>
                  <a:pt x="94693" y="94964"/>
                </a:lnTo>
                <a:lnTo>
                  <a:pt x="96326" y="94964"/>
                </a:lnTo>
                <a:lnTo>
                  <a:pt x="96326" y="94964"/>
                </a:lnTo>
                <a:lnTo>
                  <a:pt x="96326" y="93237"/>
                </a:lnTo>
                <a:lnTo>
                  <a:pt x="96326" y="93237"/>
                </a:lnTo>
                <a:lnTo>
                  <a:pt x="96326" y="94964"/>
                </a:lnTo>
                <a:lnTo>
                  <a:pt x="98775" y="94964"/>
                </a:lnTo>
                <a:lnTo>
                  <a:pt x="98775" y="93237"/>
                </a:lnTo>
                <a:lnTo>
                  <a:pt x="98775" y="93237"/>
                </a:lnTo>
                <a:lnTo>
                  <a:pt x="98775" y="93237"/>
                </a:lnTo>
                <a:lnTo>
                  <a:pt x="98775" y="94964"/>
                </a:lnTo>
                <a:lnTo>
                  <a:pt x="98775" y="94964"/>
                </a:lnTo>
                <a:lnTo>
                  <a:pt x="98775" y="94964"/>
                </a:lnTo>
                <a:lnTo>
                  <a:pt x="98775" y="94964"/>
                </a:lnTo>
                <a:lnTo>
                  <a:pt x="98775" y="96690"/>
                </a:lnTo>
                <a:lnTo>
                  <a:pt x="98775" y="96690"/>
                </a:lnTo>
                <a:lnTo>
                  <a:pt x="98775" y="96690"/>
                </a:lnTo>
                <a:lnTo>
                  <a:pt x="98775" y="96690"/>
                </a:lnTo>
                <a:lnTo>
                  <a:pt x="98775" y="96690"/>
                </a:lnTo>
                <a:lnTo>
                  <a:pt x="98775" y="99280"/>
                </a:lnTo>
                <a:lnTo>
                  <a:pt x="98775" y="99280"/>
                </a:lnTo>
                <a:lnTo>
                  <a:pt x="98775" y="99280"/>
                </a:lnTo>
                <a:lnTo>
                  <a:pt x="98775" y="99280"/>
                </a:lnTo>
                <a:lnTo>
                  <a:pt x="98775" y="101007"/>
                </a:lnTo>
                <a:lnTo>
                  <a:pt x="98775" y="101007"/>
                </a:lnTo>
                <a:lnTo>
                  <a:pt x="98775" y="101007"/>
                </a:lnTo>
                <a:lnTo>
                  <a:pt x="98775" y="101007"/>
                </a:lnTo>
                <a:lnTo>
                  <a:pt x="98775" y="101007"/>
                </a:lnTo>
                <a:lnTo>
                  <a:pt x="98775" y="101007"/>
                </a:lnTo>
                <a:lnTo>
                  <a:pt x="98775" y="101007"/>
                </a:lnTo>
                <a:lnTo>
                  <a:pt x="100408" y="101007"/>
                </a:lnTo>
                <a:lnTo>
                  <a:pt x="100408" y="102733"/>
                </a:lnTo>
                <a:lnTo>
                  <a:pt x="100408" y="102733"/>
                </a:lnTo>
                <a:lnTo>
                  <a:pt x="100408" y="102733"/>
                </a:lnTo>
                <a:lnTo>
                  <a:pt x="100408" y="102733"/>
                </a:lnTo>
                <a:lnTo>
                  <a:pt x="100408" y="102733"/>
                </a:lnTo>
                <a:lnTo>
                  <a:pt x="102040" y="102733"/>
                </a:lnTo>
                <a:lnTo>
                  <a:pt x="102040" y="102733"/>
                </a:lnTo>
                <a:lnTo>
                  <a:pt x="102040" y="102733"/>
                </a:lnTo>
                <a:lnTo>
                  <a:pt x="103673" y="102733"/>
                </a:lnTo>
                <a:lnTo>
                  <a:pt x="103673" y="102733"/>
                </a:lnTo>
                <a:lnTo>
                  <a:pt x="103673" y="102733"/>
                </a:lnTo>
                <a:lnTo>
                  <a:pt x="103673" y="102733"/>
                </a:lnTo>
                <a:lnTo>
                  <a:pt x="105306" y="102733"/>
                </a:lnTo>
                <a:lnTo>
                  <a:pt x="105306" y="102733"/>
                </a:lnTo>
                <a:lnTo>
                  <a:pt x="105306" y="102733"/>
                </a:lnTo>
                <a:lnTo>
                  <a:pt x="105306" y="102733"/>
                </a:lnTo>
                <a:lnTo>
                  <a:pt x="105306" y="102733"/>
                </a:lnTo>
                <a:lnTo>
                  <a:pt x="107755" y="102733"/>
                </a:lnTo>
                <a:lnTo>
                  <a:pt x="107755" y="102733"/>
                </a:lnTo>
                <a:lnTo>
                  <a:pt x="107755" y="104460"/>
                </a:lnTo>
                <a:lnTo>
                  <a:pt x="107755" y="104460"/>
                </a:lnTo>
                <a:lnTo>
                  <a:pt x="107755" y="104460"/>
                </a:lnTo>
                <a:lnTo>
                  <a:pt x="107755" y="104460"/>
                </a:lnTo>
                <a:lnTo>
                  <a:pt x="107755" y="104460"/>
                </a:lnTo>
                <a:lnTo>
                  <a:pt x="107755" y="104460"/>
                </a:lnTo>
                <a:lnTo>
                  <a:pt x="107755" y="106187"/>
                </a:lnTo>
                <a:lnTo>
                  <a:pt x="105306" y="106187"/>
                </a:lnTo>
                <a:lnTo>
                  <a:pt x="105306" y="106187"/>
                </a:lnTo>
                <a:lnTo>
                  <a:pt x="105306" y="106187"/>
                </a:lnTo>
                <a:lnTo>
                  <a:pt x="105306" y="106187"/>
                </a:lnTo>
                <a:lnTo>
                  <a:pt x="103673" y="106187"/>
                </a:lnTo>
                <a:lnTo>
                  <a:pt x="103673" y="106187"/>
                </a:lnTo>
                <a:lnTo>
                  <a:pt x="103673" y="106187"/>
                </a:lnTo>
                <a:lnTo>
                  <a:pt x="103673" y="106187"/>
                </a:lnTo>
                <a:lnTo>
                  <a:pt x="103673" y="106187"/>
                </a:lnTo>
                <a:lnTo>
                  <a:pt x="105306" y="106187"/>
                </a:lnTo>
                <a:lnTo>
                  <a:pt x="105306" y="108776"/>
                </a:lnTo>
                <a:lnTo>
                  <a:pt x="105306" y="108776"/>
                </a:lnTo>
                <a:lnTo>
                  <a:pt x="105306" y="108776"/>
                </a:lnTo>
                <a:lnTo>
                  <a:pt x="105306" y="108776"/>
                </a:lnTo>
                <a:lnTo>
                  <a:pt x="105306" y="108776"/>
                </a:lnTo>
                <a:lnTo>
                  <a:pt x="105306" y="110503"/>
                </a:lnTo>
                <a:lnTo>
                  <a:pt x="105306" y="110503"/>
                </a:lnTo>
                <a:lnTo>
                  <a:pt x="107755" y="110503"/>
                </a:lnTo>
                <a:lnTo>
                  <a:pt x="107755" y="110503"/>
                </a:lnTo>
                <a:lnTo>
                  <a:pt x="107755" y="110503"/>
                </a:lnTo>
                <a:lnTo>
                  <a:pt x="107755" y="110503"/>
                </a:lnTo>
                <a:lnTo>
                  <a:pt x="109387" y="110503"/>
                </a:lnTo>
                <a:lnTo>
                  <a:pt x="109387" y="110503"/>
                </a:lnTo>
                <a:lnTo>
                  <a:pt x="109387" y="110503"/>
                </a:lnTo>
                <a:lnTo>
                  <a:pt x="109387" y="110503"/>
                </a:lnTo>
                <a:lnTo>
                  <a:pt x="109387" y="110503"/>
                </a:lnTo>
                <a:lnTo>
                  <a:pt x="111020" y="110503"/>
                </a:lnTo>
                <a:lnTo>
                  <a:pt x="111020" y="112230"/>
                </a:lnTo>
                <a:lnTo>
                  <a:pt x="111020" y="112230"/>
                </a:lnTo>
                <a:lnTo>
                  <a:pt x="111020" y="112230"/>
                </a:lnTo>
                <a:lnTo>
                  <a:pt x="111020" y="112230"/>
                </a:lnTo>
                <a:lnTo>
                  <a:pt x="112653" y="112230"/>
                </a:lnTo>
                <a:lnTo>
                  <a:pt x="112653" y="112230"/>
                </a:lnTo>
                <a:lnTo>
                  <a:pt x="112653" y="112230"/>
                </a:lnTo>
                <a:lnTo>
                  <a:pt x="114285" y="112230"/>
                </a:lnTo>
                <a:lnTo>
                  <a:pt x="114285" y="112230"/>
                </a:lnTo>
                <a:lnTo>
                  <a:pt x="114285" y="112230"/>
                </a:lnTo>
                <a:lnTo>
                  <a:pt x="114285" y="112230"/>
                </a:lnTo>
                <a:lnTo>
                  <a:pt x="114285" y="112230"/>
                </a:lnTo>
                <a:lnTo>
                  <a:pt x="114285" y="112230"/>
                </a:lnTo>
                <a:lnTo>
                  <a:pt x="116734" y="112230"/>
                </a:lnTo>
                <a:lnTo>
                  <a:pt x="116734" y="112230"/>
                </a:lnTo>
                <a:lnTo>
                  <a:pt x="116734" y="112230"/>
                </a:lnTo>
                <a:lnTo>
                  <a:pt x="116734" y="112230"/>
                </a:lnTo>
                <a:lnTo>
                  <a:pt x="116734" y="112230"/>
                </a:lnTo>
                <a:lnTo>
                  <a:pt x="118367" y="112230"/>
                </a:lnTo>
                <a:lnTo>
                  <a:pt x="118367" y="112230"/>
                </a:lnTo>
                <a:lnTo>
                  <a:pt x="116734" y="112230"/>
                </a:lnTo>
                <a:lnTo>
                  <a:pt x="116734" y="113956"/>
                </a:lnTo>
                <a:lnTo>
                  <a:pt x="116734" y="113956"/>
                </a:lnTo>
                <a:lnTo>
                  <a:pt x="116734" y="113956"/>
                </a:lnTo>
                <a:lnTo>
                  <a:pt x="116734" y="113956"/>
                </a:lnTo>
                <a:lnTo>
                  <a:pt x="116734" y="113956"/>
                </a:lnTo>
                <a:lnTo>
                  <a:pt x="114285" y="113956"/>
                </a:lnTo>
                <a:lnTo>
                  <a:pt x="114285" y="113956"/>
                </a:lnTo>
                <a:lnTo>
                  <a:pt x="114285" y="113956"/>
                </a:lnTo>
                <a:lnTo>
                  <a:pt x="114285" y="113956"/>
                </a:lnTo>
                <a:lnTo>
                  <a:pt x="114285" y="113956"/>
                </a:lnTo>
                <a:lnTo>
                  <a:pt x="112653" y="113956"/>
                </a:lnTo>
                <a:lnTo>
                  <a:pt x="112653" y="113956"/>
                </a:lnTo>
                <a:lnTo>
                  <a:pt x="112653" y="113956"/>
                </a:lnTo>
                <a:lnTo>
                  <a:pt x="112653" y="113956"/>
                </a:lnTo>
                <a:lnTo>
                  <a:pt x="111020" y="113956"/>
                </a:lnTo>
                <a:lnTo>
                  <a:pt x="111020" y="113956"/>
                </a:lnTo>
                <a:lnTo>
                  <a:pt x="111020" y="113956"/>
                </a:lnTo>
                <a:lnTo>
                  <a:pt x="111020" y="113956"/>
                </a:lnTo>
                <a:lnTo>
                  <a:pt x="112653" y="113956"/>
                </a:lnTo>
                <a:lnTo>
                  <a:pt x="112653" y="115683"/>
                </a:lnTo>
                <a:lnTo>
                  <a:pt x="112653" y="115683"/>
                </a:lnTo>
                <a:lnTo>
                  <a:pt x="112653" y="115683"/>
                </a:lnTo>
                <a:lnTo>
                  <a:pt x="114285" y="115683"/>
                </a:lnTo>
                <a:lnTo>
                  <a:pt x="114285" y="115683"/>
                </a:lnTo>
                <a:lnTo>
                  <a:pt x="114285" y="115683"/>
                </a:lnTo>
                <a:lnTo>
                  <a:pt x="114285" y="115683"/>
                </a:lnTo>
                <a:lnTo>
                  <a:pt x="114285" y="115683"/>
                </a:lnTo>
                <a:lnTo>
                  <a:pt x="114285" y="115683"/>
                </a:lnTo>
                <a:lnTo>
                  <a:pt x="114285" y="118273"/>
                </a:lnTo>
                <a:lnTo>
                  <a:pt x="116734" y="118273"/>
                </a:lnTo>
                <a:lnTo>
                  <a:pt x="116734" y="118273"/>
                </a:lnTo>
                <a:lnTo>
                  <a:pt x="116734" y="115683"/>
                </a:lnTo>
                <a:lnTo>
                  <a:pt x="116734" y="115683"/>
                </a:lnTo>
                <a:lnTo>
                  <a:pt x="116734" y="115683"/>
                </a:lnTo>
                <a:lnTo>
                  <a:pt x="118367" y="115683"/>
                </a:lnTo>
                <a:lnTo>
                  <a:pt x="118367" y="118273"/>
                </a:lnTo>
                <a:lnTo>
                  <a:pt x="118367" y="118273"/>
                </a:lnTo>
                <a:lnTo>
                  <a:pt x="118367" y="118273"/>
                </a:lnTo>
                <a:lnTo>
                  <a:pt x="118367" y="118273"/>
                </a:lnTo>
                <a:lnTo>
                  <a:pt x="118367" y="118273"/>
                </a:lnTo>
                <a:lnTo>
                  <a:pt x="120000" y="118273"/>
                </a:lnTo>
                <a:lnTo>
                  <a:pt x="120000" y="118273"/>
                </a:lnTo>
                <a:lnTo>
                  <a:pt x="120000" y="118273"/>
                </a:lnTo>
                <a:lnTo>
                  <a:pt x="120000" y="118273"/>
                </a:lnTo>
                <a:lnTo>
                  <a:pt x="120000" y="118273"/>
                </a:lnTo>
                <a:lnTo>
                  <a:pt x="120000" y="120000"/>
                </a:lnTo>
                <a:lnTo>
                  <a:pt x="120000" y="120000"/>
                </a:lnTo>
                <a:lnTo>
                  <a:pt x="120000" y="120000"/>
                </a:lnTo>
                <a:lnTo>
                  <a:pt x="120000" y="120000"/>
                </a:lnTo>
                <a:lnTo>
                  <a:pt x="118367" y="120000"/>
                </a:lnTo>
                <a:lnTo>
                  <a:pt x="118367" y="120000"/>
                </a:lnTo>
                <a:lnTo>
                  <a:pt x="118367" y="120000"/>
                </a:lnTo>
                <a:lnTo>
                  <a:pt x="118367" y="120000"/>
                </a:lnTo>
                <a:lnTo>
                  <a:pt x="118367" y="120000"/>
                </a:lnTo>
                <a:lnTo>
                  <a:pt x="116734" y="120000"/>
                </a:lnTo>
                <a:lnTo>
                  <a:pt x="116734" y="120000"/>
                </a:lnTo>
                <a:lnTo>
                  <a:pt x="116734" y="120000"/>
                </a:lnTo>
                <a:lnTo>
                  <a:pt x="116734" y="120000"/>
                </a:lnTo>
                <a:lnTo>
                  <a:pt x="116734" y="120000"/>
                </a:lnTo>
                <a:lnTo>
                  <a:pt x="116734" y="120000"/>
                </a:lnTo>
                <a:lnTo>
                  <a:pt x="116734" y="120000"/>
                </a:lnTo>
                <a:lnTo>
                  <a:pt x="114285" y="120000"/>
                </a:lnTo>
                <a:lnTo>
                  <a:pt x="114285" y="120000"/>
                </a:lnTo>
                <a:lnTo>
                  <a:pt x="114285" y="120000"/>
                </a:lnTo>
                <a:lnTo>
                  <a:pt x="114285" y="120000"/>
                </a:lnTo>
                <a:lnTo>
                  <a:pt x="114285" y="120000"/>
                </a:lnTo>
                <a:lnTo>
                  <a:pt x="114285" y="118273"/>
                </a:lnTo>
                <a:lnTo>
                  <a:pt x="114285" y="118273"/>
                </a:lnTo>
                <a:lnTo>
                  <a:pt x="114285" y="120000"/>
                </a:lnTo>
                <a:lnTo>
                  <a:pt x="112653" y="120000"/>
                </a:lnTo>
                <a:lnTo>
                  <a:pt x="112653" y="120000"/>
                </a:lnTo>
                <a:lnTo>
                  <a:pt x="112653" y="120000"/>
                </a:lnTo>
                <a:lnTo>
                  <a:pt x="112653" y="120000"/>
                </a:lnTo>
                <a:lnTo>
                  <a:pt x="111020" y="120000"/>
                </a:lnTo>
                <a:lnTo>
                  <a:pt x="111020" y="120000"/>
                </a:lnTo>
                <a:lnTo>
                  <a:pt x="111020" y="120000"/>
                </a:lnTo>
                <a:lnTo>
                  <a:pt x="111020" y="120000"/>
                </a:lnTo>
                <a:lnTo>
                  <a:pt x="111020" y="120000"/>
                </a:lnTo>
                <a:lnTo>
                  <a:pt x="109387" y="120000"/>
                </a:lnTo>
                <a:lnTo>
                  <a:pt x="109387" y="120000"/>
                </a:lnTo>
                <a:lnTo>
                  <a:pt x="109387" y="120000"/>
                </a:lnTo>
                <a:lnTo>
                  <a:pt x="109387" y="120000"/>
                </a:lnTo>
                <a:lnTo>
                  <a:pt x="109387" y="120000"/>
                </a:lnTo>
                <a:lnTo>
                  <a:pt x="107755" y="120000"/>
                </a:lnTo>
                <a:lnTo>
                  <a:pt x="107755" y="120000"/>
                </a:lnTo>
                <a:lnTo>
                  <a:pt x="107755" y="120000"/>
                </a:lnTo>
                <a:lnTo>
                  <a:pt x="107755" y="120000"/>
                </a:lnTo>
                <a:lnTo>
                  <a:pt x="107755" y="118273"/>
                </a:lnTo>
                <a:lnTo>
                  <a:pt x="105306" y="118273"/>
                </a:lnTo>
                <a:lnTo>
                  <a:pt x="105306" y="118273"/>
                </a:lnTo>
                <a:lnTo>
                  <a:pt x="105306" y="118273"/>
                </a:lnTo>
                <a:lnTo>
                  <a:pt x="105306" y="118273"/>
                </a:lnTo>
                <a:lnTo>
                  <a:pt x="105306" y="118273"/>
                </a:lnTo>
                <a:lnTo>
                  <a:pt x="105306" y="118273"/>
                </a:lnTo>
                <a:lnTo>
                  <a:pt x="103673" y="118273"/>
                </a:lnTo>
                <a:lnTo>
                  <a:pt x="103673" y="115683"/>
                </a:lnTo>
                <a:lnTo>
                  <a:pt x="103673" y="115683"/>
                </a:lnTo>
                <a:lnTo>
                  <a:pt x="105306" y="115683"/>
                </a:lnTo>
                <a:lnTo>
                  <a:pt x="105306" y="115683"/>
                </a:lnTo>
                <a:lnTo>
                  <a:pt x="103673" y="115683"/>
                </a:lnTo>
                <a:lnTo>
                  <a:pt x="103673" y="113956"/>
                </a:lnTo>
                <a:lnTo>
                  <a:pt x="103673" y="113956"/>
                </a:lnTo>
                <a:lnTo>
                  <a:pt x="103673" y="113956"/>
                </a:lnTo>
                <a:lnTo>
                  <a:pt x="103673" y="113956"/>
                </a:lnTo>
                <a:lnTo>
                  <a:pt x="102040" y="113956"/>
                </a:lnTo>
                <a:lnTo>
                  <a:pt x="102040" y="113956"/>
                </a:lnTo>
                <a:lnTo>
                  <a:pt x="102040" y="113956"/>
                </a:lnTo>
                <a:lnTo>
                  <a:pt x="100408" y="113956"/>
                </a:lnTo>
                <a:lnTo>
                  <a:pt x="100408" y="113956"/>
                </a:lnTo>
                <a:lnTo>
                  <a:pt x="100408" y="113956"/>
                </a:lnTo>
                <a:lnTo>
                  <a:pt x="100408" y="113956"/>
                </a:lnTo>
                <a:lnTo>
                  <a:pt x="100408" y="113956"/>
                </a:lnTo>
                <a:lnTo>
                  <a:pt x="98775" y="113956"/>
                </a:lnTo>
                <a:lnTo>
                  <a:pt x="98775" y="113956"/>
                </a:lnTo>
                <a:lnTo>
                  <a:pt x="98775" y="113956"/>
                </a:lnTo>
                <a:lnTo>
                  <a:pt x="98775" y="113956"/>
                </a:lnTo>
                <a:lnTo>
                  <a:pt x="98775" y="113956"/>
                </a:lnTo>
                <a:lnTo>
                  <a:pt x="96326" y="113956"/>
                </a:lnTo>
                <a:lnTo>
                  <a:pt x="96326" y="112230"/>
                </a:lnTo>
                <a:lnTo>
                  <a:pt x="96326" y="112230"/>
                </a:lnTo>
                <a:lnTo>
                  <a:pt x="96326" y="112230"/>
                </a:lnTo>
                <a:lnTo>
                  <a:pt x="94693" y="112230"/>
                </a:lnTo>
                <a:lnTo>
                  <a:pt x="94693" y="113956"/>
                </a:lnTo>
                <a:lnTo>
                  <a:pt x="94693" y="113956"/>
                </a:lnTo>
                <a:lnTo>
                  <a:pt x="94693" y="113956"/>
                </a:lnTo>
                <a:lnTo>
                  <a:pt x="94693" y="113956"/>
                </a:lnTo>
                <a:lnTo>
                  <a:pt x="94693" y="112230"/>
                </a:lnTo>
                <a:lnTo>
                  <a:pt x="93061" y="112230"/>
                </a:lnTo>
                <a:lnTo>
                  <a:pt x="93061" y="112230"/>
                </a:lnTo>
                <a:lnTo>
                  <a:pt x="93061" y="112230"/>
                </a:lnTo>
                <a:lnTo>
                  <a:pt x="93061" y="112230"/>
                </a:lnTo>
                <a:lnTo>
                  <a:pt x="91428" y="112230"/>
                </a:lnTo>
                <a:lnTo>
                  <a:pt x="91428" y="112230"/>
                </a:lnTo>
                <a:lnTo>
                  <a:pt x="91428" y="112230"/>
                </a:lnTo>
                <a:lnTo>
                  <a:pt x="91428" y="112230"/>
                </a:lnTo>
                <a:lnTo>
                  <a:pt x="89795" y="112230"/>
                </a:lnTo>
                <a:lnTo>
                  <a:pt x="89795" y="112230"/>
                </a:lnTo>
                <a:lnTo>
                  <a:pt x="89795" y="112230"/>
                </a:lnTo>
                <a:lnTo>
                  <a:pt x="89795" y="112230"/>
                </a:lnTo>
                <a:lnTo>
                  <a:pt x="87346" y="112230"/>
                </a:lnTo>
                <a:lnTo>
                  <a:pt x="87346" y="112230"/>
                </a:lnTo>
                <a:lnTo>
                  <a:pt x="87346" y="112230"/>
                </a:lnTo>
                <a:lnTo>
                  <a:pt x="87346" y="112230"/>
                </a:lnTo>
                <a:lnTo>
                  <a:pt x="87346" y="112230"/>
                </a:lnTo>
                <a:lnTo>
                  <a:pt x="85714" y="112230"/>
                </a:lnTo>
                <a:lnTo>
                  <a:pt x="85714" y="110503"/>
                </a:lnTo>
                <a:lnTo>
                  <a:pt x="85714" y="110503"/>
                </a:lnTo>
                <a:lnTo>
                  <a:pt x="85714" y="110503"/>
                </a:lnTo>
                <a:lnTo>
                  <a:pt x="85714" y="112230"/>
                </a:lnTo>
                <a:lnTo>
                  <a:pt x="84081" y="112230"/>
                </a:lnTo>
                <a:lnTo>
                  <a:pt x="84081" y="112230"/>
                </a:lnTo>
                <a:lnTo>
                  <a:pt x="84081" y="112230"/>
                </a:lnTo>
                <a:lnTo>
                  <a:pt x="84081" y="112230"/>
                </a:lnTo>
                <a:lnTo>
                  <a:pt x="82448" y="112230"/>
                </a:lnTo>
                <a:lnTo>
                  <a:pt x="82448" y="112230"/>
                </a:lnTo>
                <a:lnTo>
                  <a:pt x="82448" y="110503"/>
                </a:lnTo>
                <a:lnTo>
                  <a:pt x="82448" y="110503"/>
                </a:lnTo>
                <a:lnTo>
                  <a:pt x="82448" y="110503"/>
                </a:lnTo>
                <a:lnTo>
                  <a:pt x="82448" y="110503"/>
                </a:lnTo>
                <a:lnTo>
                  <a:pt x="80816" y="110503"/>
                </a:lnTo>
                <a:lnTo>
                  <a:pt x="80816" y="110503"/>
                </a:lnTo>
                <a:lnTo>
                  <a:pt x="80816" y="110503"/>
                </a:lnTo>
                <a:lnTo>
                  <a:pt x="80816" y="110503"/>
                </a:lnTo>
                <a:lnTo>
                  <a:pt x="80816" y="110503"/>
                </a:lnTo>
                <a:lnTo>
                  <a:pt x="80816" y="110503"/>
                </a:lnTo>
                <a:lnTo>
                  <a:pt x="78367" y="110503"/>
                </a:lnTo>
                <a:lnTo>
                  <a:pt x="78367" y="108776"/>
                </a:lnTo>
                <a:lnTo>
                  <a:pt x="78367" y="108776"/>
                </a:lnTo>
                <a:lnTo>
                  <a:pt x="78367" y="108776"/>
                </a:lnTo>
                <a:lnTo>
                  <a:pt x="78367" y="108776"/>
                </a:lnTo>
                <a:lnTo>
                  <a:pt x="78367" y="108776"/>
                </a:lnTo>
                <a:lnTo>
                  <a:pt x="78367" y="108776"/>
                </a:lnTo>
                <a:lnTo>
                  <a:pt x="76734" y="108776"/>
                </a:lnTo>
                <a:lnTo>
                  <a:pt x="76734" y="106187"/>
                </a:lnTo>
                <a:lnTo>
                  <a:pt x="76734" y="106187"/>
                </a:lnTo>
                <a:lnTo>
                  <a:pt x="76734" y="106187"/>
                </a:lnTo>
                <a:lnTo>
                  <a:pt x="76734" y="106187"/>
                </a:lnTo>
                <a:lnTo>
                  <a:pt x="76734" y="104460"/>
                </a:lnTo>
                <a:lnTo>
                  <a:pt x="76734" y="104460"/>
                </a:lnTo>
                <a:lnTo>
                  <a:pt x="76734" y="104460"/>
                </a:lnTo>
                <a:lnTo>
                  <a:pt x="76734" y="104460"/>
                </a:lnTo>
                <a:lnTo>
                  <a:pt x="76734" y="104460"/>
                </a:lnTo>
                <a:lnTo>
                  <a:pt x="76734" y="102733"/>
                </a:lnTo>
                <a:lnTo>
                  <a:pt x="75102" y="102733"/>
                </a:lnTo>
                <a:lnTo>
                  <a:pt x="75102" y="102733"/>
                </a:lnTo>
                <a:lnTo>
                  <a:pt x="75102" y="102733"/>
                </a:lnTo>
                <a:lnTo>
                  <a:pt x="75102" y="102733"/>
                </a:lnTo>
                <a:lnTo>
                  <a:pt x="75102" y="102733"/>
                </a:lnTo>
                <a:lnTo>
                  <a:pt x="75102" y="102733"/>
                </a:lnTo>
                <a:lnTo>
                  <a:pt x="73469" y="102733"/>
                </a:lnTo>
                <a:lnTo>
                  <a:pt x="73469" y="102733"/>
                </a:lnTo>
                <a:lnTo>
                  <a:pt x="73469" y="102733"/>
                </a:lnTo>
                <a:lnTo>
                  <a:pt x="73469" y="101007"/>
                </a:lnTo>
                <a:lnTo>
                  <a:pt x="73469" y="101007"/>
                </a:lnTo>
                <a:lnTo>
                  <a:pt x="73469" y="102733"/>
                </a:lnTo>
                <a:lnTo>
                  <a:pt x="73469" y="102733"/>
                </a:lnTo>
                <a:lnTo>
                  <a:pt x="71836" y="102733"/>
                </a:lnTo>
                <a:lnTo>
                  <a:pt x="71836" y="101007"/>
                </a:lnTo>
                <a:lnTo>
                  <a:pt x="71836" y="101007"/>
                </a:lnTo>
                <a:lnTo>
                  <a:pt x="71836" y="101007"/>
                </a:lnTo>
                <a:lnTo>
                  <a:pt x="71836" y="101007"/>
                </a:lnTo>
                <a:lnTo>
                  <a:pt x="71836" y="101007"/>
                </a:lnTo>
                <a:lnTo>
                  <a:pt x="71836" y="99280"/>
                </a:lnTo>
                <a:lnTo>
                  <a:pt x="71836" y="99280"/>
                </a:lnTo>
                <a:lnTo>
                  <a:pt x="71836" y="99280"/>
                </a:lnTo>
                <a:lnTo>
                  <a:pt x="71836" y="99280"/>
                </a:lnTo>
                <a:lnTo>
                  <a:pt x="69387" y="99280"/>
                </a:lnTo>
                <a:lnTo>
                  <a:pt x="69387" y="99280"/>
                </a:lnTo>
                <a:lnTo>
                  <a:pt x="69387" y="96690"/>
                </a:lnTo>
                <a:lnTo>
                  <a:pt x="69387" y="96690"/>
                </a:lnTo>
                <a:lnTo>
                  <a:pt x="69387" y="96690"/>
                </a:lnTo>
                <a:lnTo>
                  <a:pt x="69387" y="96690"/>
                </a:lnTo>
                <a:lnTo>
                  <a:pt x="69387" y="96690"/>
                </a:lnTo>
                <a:lnTo>
                  <a:pt x="69387" y="94964"/>
                </a:lnTo>
                <a:lnTo>
                  <a:pt x="67755" y="94964"/>
                </a:lnTo>
                <a:lnTo>
                  <a:pt x="67755" y="94964"/>
                </a:lnTo>
                <a:lnTo>
                  <a:pt x="67755" y="94964"/>
                </a:lnTo>
                <a:lnTo>
                  <a:pt x="67755" y="94964"/>
                </a:lnTo>
                <a:lnTo>
                  <a:pt x="67755" y="94964"/>
                </a:lnTo>
                <a:lnTo>
                  <a:pt x="66122" y="94964"/>
                </a:lnTo>
                <a:lnTo>
                  <a:pt x="66122" y="94964"/>
                </a:lnTo>
                <a:lnTo>
                  <a:pt x="66122" y="94964"/>
                </a:lnTo>
                <a:lnTo>
                  <a:pt x="66122" y="93237"/>
                </a:lnTo>
                <a:lnTo>
                  <a:pt x="66122" y="93237"/>
                </a:lnTo>
                <a:lnTo>
                  <a:pt x="66122" y="93237"/>
                </a:lnTo>
                <a:lnTo>
                  <a:pt x="66122" y="93237"/>
                </a:lnTo>
                <a:lnTo>
                  <a:pt x="66122" y="91510"/>
                </a:lnTo>
                <a:lnTo>
                  <a:pt x="66122" y="91510"/>
                </a:lnTo>
                <a:lnTo>
                  <a:pt x="66122" y="91510"/>
                </a:lnTo>
                <a:lnTo>
                  <a:pt x="66122" y="89784"/>
                </a:lnTo>
                <a:lnTo>
                  <a:pt x="66122" y="89784"/>
                </a:lnTo>
                <a:lnTo>
                  <a:pt x="66122" y="89784"/>
                </a:lnTo>
                <a:lnTo>
                  <a:pt x="64489" y="89784"/>
                </a:lnTo>
                <a:lnTo>
                  <a:pt x="64489" y="89784"/>
                </a:lnTo>
                <a:lnTo>
                  <a:pt x="64489" y="89784"/>
                </a:lnTo>
                <a:lnTo>
                  <a:pt x="64489" y="87194"/>
                </a:lnTo>
                <a:lnTo>
                  <a:pt x="64489" y="87194"/>
                </a:lnTo>
                <a:lnTo>
                  <a:pt x="64489" y="87194"/>
                </a:lnTo>
                <a:lnTo>
                  <a:pt x="62857" y="87194"/>
                </a:lnTo>
                <a:lnTo>
                  <a:pt x="62857" y="87194"/>
                </a:lnTo>
                <a:lnTo>
                  <a:pt x="62857" y="85467"/>
                </a:lnTo>
                <a:lnTo>
                  <a:pt x="62857" y="85467"/>
                </a:lnTo>
                <a:lnTo>
                  <a:pt x="62857" y="85467"/>
                </a:lnTo>
                <a:lnTo>
                  <a:pt x="62857" y="85467"/>
                </a:lnTo>
                <a:lnTo>
                  <a:pt x="62857" y="83741"/>
                </a:lnTo>
                <a:lnTo>
                  <a:pt x="62857" y="83741"/>
                </a:lnTo>
                <a:lnTo>
                  <a:pt x="62857" y="83741"/>
                </a:lnTo>
                <a:lnTo>
                  <a:pt x="62857" y="83741"/>
                </a:lnTo>
                <a:lnTo>
                  <a:pt x="62857" y="83741"/>
                </a:lnTo>
                <a:lnTo>
                  <a:pt x="60408" y="83741"/>
                </a:lnTo>
                <a:lnTo>
                  <a:pt x="60408" y="82014"/>
                </a:lnTo>
                <a:lnTo>
                  <a:pt x="60408" y="82014"/>
                </a:lnTo>
                <a:lnTo>
                  <a:pt x="60408" y="82014"/>
                </a:lnTo>
                <a:lnTo>
                  <a:pt x="60408" y="82014"/>
                </a:lnTo>
                <a:lnTo>
                  <a:pt x="60408" y="82014"/>
                </a:lnTo>
                <a:lnTo>
                  <a:pt x="60408" y="82014"/>
                </a:lnTo>
                <a:lnTo>
                  <a:pt x="58775" y="82014"/>
                </a:lnTo>
                <a:lnTo>
                  <a:pt x="58775" y="82014"/>
                </a:lnTo>
                <a:lnTo>
                  <a:pt x="58775" y="82014"/>
                </a:lnTo>
                <a:lnTo>
                  <a:pt x="58775" y="82014"/>
                </a:lnTo>
                <a:lnTo>
                  <a:pt x="57142" y="82014"/>
                </a:lnTo>
                <a:lnTo>
                  <a:pt x="57142" y="80287"/>
                </a:lnTo>
                <a:lnTo>
                  <a:pt x="57142" y="80287"/>
                </a:lnTo>
                <a:lnTo>
                  <a:pt x="57142" y="80287"/>
                </a:lnTo>
                <a:lnTo>
                  <a:pt x="57142" y="80287"/>
                </a:lnTo>
                <a:lnTo>
                  <a:pt x="57142" y="80287"/>
                </a:lnTo>
                <a:lnTo>
                  <a:pt x="55510" y="80287"/>
                </a:lnTo>
                <a:lnTo>
                  <a:pt x="55510" y="80287"/>
                </a:lnTo>
                <a:lnTo>
                  <a:pt x="55510" y="80287"/>
                </a:lnTo>
                <a:lnTo>
                  <a:pt x="55510" y="80287"/>
                </a:lnTo>
                <a:lnTo>
                  <a:pt x="53877" y="80287"/>
                </a:lnTo>
                <a:lnTo>
                  <a:pt x="53877" y="80287"/>
                </a:lnTo>
                <a:lnTo>
                  <a:pt x="53877" y="80287"/>
                </a:lnTo>
                <a:lnTo>
                  <a:pt x="53877" y="80287"/>
                </a:lnTo>
                <a:lnTo>
                  <a:pt x="51428" y="80287"/>
                </a:lnTo>
                <a:lnTo>
                  <a:pt x="51428" y="77697"/>
                </a:lnTo>
                <a:lnTo>
                  <a:pt x="51428" y="77697"/>
                </a:lnTo>
                <a:lnTo>
                  <a:pt x="51428" y="77697"/>
                </a:lnTo>
                <a:lnTo>
                  <a:pt x="51428" y="77697"/>
                </a:lnTo>
                <a:lnTo>
                  <a:pt x="51428" y="77697"/>
                </a:lnTo>
                <a:lnTo>
                  <a:pt x="49795" y="77697"/>
                </a:lnTo>
                <a:lnTo>
                  <a:pt x="49795" y="77697"/>
                </a:lnTo>
                <a:lnTo>
                  <a:pt x="49795" y="77697"/>
                </a:lnTo>
                <a:lnTo>
                  <a:pt x="49795" y="77697"/>
                </a:lnTo>
                <a:lnTo>
                  <a:pt x="48163" y="77697"/>
                </a:lnTo>
                <a:lnTo>
                  <a:pt x="48163" y="77697"/>
                </a:lnTo>
                <a:lnTo>
                  <a:pt x="48163" y="77697"/>
                </a:lnTo>
                <a:lnTo>
                  <a:pt x="48163" y="77697"/>
                </a:lnTo>
                <a:lnTo>
                  <a:pt x="46530" y="77697"/>
                </a:lnTo>
                <a:lnTo>
                  <a:pt x="46530" y="75971"/>
                </a:lnTo>
                <a:lnTo>
                  <a:pt x="46530" y="75971"/>
                </a:lnTo>
                <a:lnTo>
                  <a:pt x="46530" y="75971"/>
                </a:lnTo>
                <a:lnTo>
                  <a:pt x="46530" y="75971"/>
                </a:lnTo>
                <a:lnTo>
                  <a:pt x="46530" y="75971"/>
                </a:lnTo>
                <a:lnTo>
                  <a:pt x="46530" y="75971"/>
                </a:lnTo>
                <a:lnTo>
                  <a:pt x="44897" y="75971"/>
                </a:lnTo>
                <a:lnTo>
                  <a:pt x="44897" y="74244"/>
                </a:lnTo>
                <a:lnTo>
                  <a:pt x="44897" y="74244"/>
                </a:lnTo>
                <a:lnTo>
                  <a:pt x="44897" y="74244"/>
                </a:lnTo>
                <a:lnTo>
                  <a:pt x="42448" y="74244"/>
                </a:lnTo>
                <a:lnTo>
                  <a:pt x="42448" y="74244"/>
                </a:lnTo>
                <a:lnTo>
                  <a:pt x="42448" y="75971"/>
                </a:lnTo>
                <a:lnTo>
                  <a:pt x="42448" y="75971"/>
                </a:lnTo>
                <a:lnTo>
                  <a:pt x="42448" y="75971"/>
                </a:lnTo>
                <a:lnTo>
                  <a:pt x="42448" y="75971"/>
                </a:lnTo>
                <a:lnTo>
                  <a:pt x="42448" y="75971"/>
                </a:lnTo>
                <a:lnTo>
                  <a:pt x="42448" y="75971"/>
                </a:lnTo>
                <a:lnTo>
                  <a:pt x="42448" y="77697"/>
                </a:lnTo>
                <a:lnTo>
                  <a:pt x="42448" y="77697"/>
                </a:lnTo>
                <a:lnTo>
                  <a:pt x="40816" y="77697"/>
                </a:lnTo>
                <a:lnTo>
                  <a:pt x="40816" y="75971"/>
                </a:lnTo>
                <a:lnTo>
                  <a:pt x="40816" y="75971"/>
                </a:lnTo>
                <a:lnTo>
                  <a:pt x="40816" y="75971"/>
                </a:lnTo>
                <a:lnTo>
                  <a:pt x="40816" y="75971"/>
                </a:lnTo>
                <a:lnTo>
                  <a:pt x="40816" y="75971"/>
                </a:lnTo>
                <a:lnTo>
                  <a:pt x="39183" y="75971"/>
                </a:lnTo>
                <a:lnTo>
                  <a:pt x="39183" y="75971"/>
                </a:lnTo>
                <a:lnTo>
                  <a:pt x="39183" y="77697"/>
                </a:lnTo>
                <a:lnTo>
                  <a:pt x="39183" y="77697"/>
                </a:lnTo>
                <a:lnTo>
                  <a:pt x="39183" y="77697"/>
                </a:lnTo>
                <a:lnTo>
                  <a:pt x="37551" y="77697"/>
                </a:lnTo>
                <a:lnTo>
                  <a:pt x="37551" y="75971"/>
                </a:lnTo>
                <a:lnTo>
                  <a:pt x="37551" y="75971"/>
                </a:lnTo>
                <a:lnTo>
                  <a:pt x="37551" y="75971"/>
                </a:lnTo>
                <a:lnTo>
                  <a:pt x="37551" y="75971"/>
                </a:lnTo>
                <a:lnTo>
                  <a:pt x="35918" y="75971"/>
                </a:lnTo>
                <a:lnTo>
                  <a:pt x="35918" y="77697"/>
                </a:lnTo>
                <a:lnTo>
                  <a:pt x="35918" y="77697"/>
                </a:lnTo>
                <a:lnTo>
                  <a:pt x="35918" y="77697"/>
                </a:lnTo>
                <a:lnTo>
                  <a:pt x="35918" y="77697"/>
                </a:lnTo>
                <a:lnTo>
                  <a:pt x="35918" y="77697"/>
                </a:lnTo>
                <a:lnTo>
                  <a:pt x="35918" y="77697"/>
                </a:lnTo>
                <a:lnTo>
                  <a:pt x="35918" y="77697"/>
                </a:lnTo>
                <a:lnTo>
                  <a:pt x="35918" y="80287"/>
                </a:lnTo>
                <a:lnTo>
                  <a:pt x="35918" y="80287"/>
                </a:lnTo>
                <a:lnTo>
                  <a:pt x="35918" y="80287"/>
                </a:lnTo>
                <a:lnTo>
                  <a:pt x="35918" y="80287"/>
                </a:lnTo>
                <a:lnTo>
                  <a:pt x="35918" y="80287"/>
                </a:lnTo>
                <a:lnTo>
                  <a:pt x="35918" y="80287"/>
                </a:lnTo>
                <a:lnTo>
                  <a:pt x="35918" y="82014"/>
                </a:lnTo>
                <a:lnTo>
                  <a:pt x="33469" y="82014"/>
                </a:lnTo>
                <a:lnTo>
                  <a:pt x="33469" y="82014"/>
                </a:lnTo>
                <a:lnTo>
                  <a:pt x="33469" y="82014"/>
                </a:lnTo>
                <a:lnTo>
                  <a:pt x="33469" y="82014"/>
                </a:lnTo>
                <a:lnTo>
                  <a:pt x="31836" y="82014"/>
                </a:lnTo>
                <a:lnTo>
                  <a:pt x="31836" y="82014"/>
                </a:lnTo>
                <a:lnTo>
                  <a:pt x="33469" y="82014"/>
                </a:lnTo>
                <a:lnTo>
                  <a:pt x="33469" y="82014"/>
                </a:lnTo>
                <a:lnTo>
                  <a:pt x="33469" y="83741"/>
                </a:lnTo>
                <a:lnTo>
                  <a:pt x="31836" y="83741"/>
                </a:lnTo>
                <a:lnTo>
                  <a:pt x="31836" y="83741"/>
                </a:lnTo>
                <a:lnTo>
                  <a:pt x="31836" y="83741"/>
                </a:lnTo>
                <a:lnTo>
                  <a:pt x="31836" y="83741"/>
                </a:lnTo>
                <a:lnTo>
                  <a:pt x="30204" y="83741"/>
                </a:lnTo>
                <a:lnTo>
                  <a:pt x="30204" y="83741"/>
                </a:lnTo>
                <a:lnTo>
                  <a:pt x="30204" y="83741"/>
                </a:lnTo>
                <a:lnTo>
                  <a:pt x="30204" y="83741"/>
                </a:lnTo>
                <a:lnTo>
                  <a:pt x="28571" y="83741"/>
                </a:lnTo>
                <a:lnTo>
                  <a:pt x="28571" y="83741"/>
                </a:lnTo>
                <a:lnTo>
                  <a:pt x="30204" y="83741"/>
                </a:lnTo>
                <a:lnTo>
                  <a:pt x="30204" y="83741"/>
                </a:lnTo>
                <a:lnTo>
                  <a:pt x="30204" y="83741"/>
                </a:lnTo>
                <a:lnTo>
                  <a:pt x="30204" y="83741"/>
                </a:lnTo>
                <a:lnTo>
                  <a:pt x="31836" y="83741"/>
                </a:lnTo>
                <a:lnTo>
                  <a:pt x="31836" y="83741"/>
                </a:lnTo>
                <a:lnTo>
                  <a:pt x="31836" y="83741"/>
                </a:lnTo>
                <a:lnTo>
                  <a:pt x="31836" y="83741"/>
                </a:lnTo>
                <a:lnTo>
                  <a:pt x="31836" y="83741"/>
                </a:lnTo>
                <a:lnTo>
                  <a:pt x="31836" y="85467"/>
                </a:lnTo>
                <a:lnTo>
                  <a:pt x="31836" y="85467"/>
                </a:lnTo>
                <a:lnTo>
                  <a:pt x="33469" y="85467"/>
                </a:lnTo>
                <a:lnTo>
                  <a:pt x="33469" y="85467"/>
                </a:lnTo>
                <a:lnTo>
                  <a:pt x="33469" y="85467"/>
                </a:lnTo>
                <a:lnTo>
                  <a:pt x="33469" y="85467"/>
                </a:lnTo>
                <a:lnTo>
                  <a:pt x="33469" y="87194"/>
                </a:lnTo>
                <a:lnTo>
                  <a:pt x="35918" y="87194"/>
                </a:lnTo>
                <a:lnTo>
                  <a:pt x="35918" y="87194"/>
                </a:lnTo>
                <a:lnTo>
                  <a:pt x="33469" y="87194"/>
                </a:lnTo>
                <a:lnTo>
                  <a:pt x="33469" y="87194"/>
                </a:lnTo>
                <a:lnTo>
                  <a:pt x="33469" y="87194"/>
                </a:lnTo>
                <a:lnTo>
                  <a:pt x="33469" y="87194"/>
                </a:lnTo>
                <a:lnTo>
                  <a:pt x="33469" y="87194"/>
                </a:lnTo>
                <a:lnTo>
                  <a:pt x="33469" y="87194"/>
                </a:lnTo>
                <a:lnTo>
                  <a:pt x="31836" y="87194"/>
                </a:lnTo>
                <a:lnTo>
                  <a:pt x="31836" y="87194"/>
                </a:lnTo>
                <a:lnTo>
                  <a:pt x="31836" y="87194"/>
                </a:lnTo>
                <a:lnTo>
                  <a:pt x="31836" y="87194"/>
                </a:lnTo>
                <a:lnTo>
                  <a:pt x="31836" y="87194"/>
                </a:lnTo>
                <a:lnTo>
                  <a:pt x="31836" y="87194"/>
                </a:lnTo>
                <a:lnTo>
                  <a:pt x="31836" y="87194"/>
                </a:lnTo>
                <a:lnTo>
                  <a:pt x="31836" y="89784"/>
                </a:lnTo>
                <a:lnTo>
                  <a:pt x="31836" y="89784"/>
                </a:lnTo>
                <a:lnTo>
                  <a:pt x="31836" y="89784"/>
                </a:lnTo>
                <a:lnTo>
                  <a:pt x="31836" y="89784"/>
                </a:lnTo>
                <a:lnTo>
                  <a:pt x="31836" y="91510"/>
                </a:lnTo>
                <a:lnTo>
                  <a:pt x="31836" y="91510"/>
                </a:lnTo>
                <a:lnTo>
                  <a:pt x="31836" y="91510"/>
                </a:lnTo>
                <a:lnTo>
                  <a:pt x="31836" y="89784"/>
                </a:lnTo>
                <a:lnTo>
                  <a:pt x="31836" y="89784"/>
                </a:lnTo>
                <a:lnTo>
                  <a:pt x="30204" y="89784"/>
                </a:lnTo>
                <a:lnTo>
                  <a:pt x="30204" y="89784"/>
                </a:lnTo>
                <a:lnTo>
                  <a:pt x="30204" y="89784"/>
                </a:lnTo>
                <a:lnTo>
                  <a:pt x="30204" y="89784"/>
                </a:lnTo>
                <a:lnTo>
                  <a:pt x="30204" y="89784"/>
                </a:lnTo>
                <a:lnTo>
                  <a:pt x="30204" y="91510"/>
                </a:lnTo>
                <a:lnTo>
                  <a:pt x="30204" y="91510"/>
                </a:lnTo>
                <a:lnTo>
                  <a:pt x="30204" y="91510"/>
                </a:lnTo>
                <a:lnTo>
                  <a:pt x="30204" y="91510"/>
                </a:lnTo>
                <a:lnTo>
                  <a:pt x="30204" y="91510"/>
                </a:lnTo>
                <a:lnTo>
                  <a:pt x="30204" y="93237"/>
                </a:lnTo>
                <a:lnTo>
                  <a:pt x="30204" y="93237"/>
                </a:lnTo>
                <a:lnTo>
                  <a:pt x="30204" y="93237"/>
                </a:lnTo>
                <a:lnTo>
                  <a:pt x="30204" y="93237"/>
                </a:lnTo>
                <a:lnTo>
                  <a:pt x="30204" y="94964"/>
                </a:lnTo>
                <a:lnTo>
                  <a:pt x="30204" y="94964"/>
                </a:lnTo>
                <a:lnTo>
                  <a:pt x="30204" y="94964"/>
                </a:lnTo>
                <a:lnTo>
                  <a:pt x="28571" y="94964"/>
                </a:lnTo>
                <a:lnTo>
                  <a:pt x="28571" y="94964"/>
                </a:lnTo>
                <a:lnTo>
                  <a:pt x="28571" y="94964"/>
                </a:lnTo>
                <a:lnTo>
                  <a:pt x="26938" y="94964"/>
                </a:lnTo>
                <a:lnTo>
                  <a:pt x="26938" y="94964"/>
                </a:lnTo>
                <a:lnTo>
                  <a:pt x="28571" y="94964"/>
                </a:lnTo>
                <a:lnTo>
                  <a:pt x="28571" y="96690"/>
                </a:lnTo>
                <a:lnTo>
                  <a:pt x="28571" y="96690"/>
                </a:lnTo>
                <a:lnTo>
                  <a:pt x="26938" y="96690"/>
                </a:lnTo>
                <a:lnTo>
                  <a:pt x="26938" y="96690"/>
                </a:lnTo>
                <a:lnTo>
                  <a:pt x="26938" y="96690"/>
                </a:lnTo>
                <a:lnTo>
                  <a:pt x="26938" y="96690"/>
                </a:lnTo>
                <a:lnTo>
                  <a:pt x="26938" y="94964"/>
                </a:lnTo>
                <a:lnTo>
                  <a:pt x="26938" y="94964"/>
                </a:lnTo>
                <a:lnTo>
                  <a:pt x="24489" y="94964"/>
                </a:lnTo>
                <a:lnTo>
                  <a:pt x="24489" y="96690"/>
                </a:lnTo>
                <a:lnTo>
                  <a:pt x="24489" y="96690"/>
                </a:lnTo>
                <a:lnTo>
                  <a:pt x="24489" y="96690"/>
                </a:lnTo>
                <a:lnTo>
                  <a:pt x="24489" y="96690"/>
                </a:lnTo>
                <a:lnTo>
                  <a:pt x="24489" y="96690"/>
                </a:lnTo>
                <a:lnTo>
                  <a:pt x="24489" y="96690"/>
                </a:lnTo>
                <a:lnTo>
                  <a:pt x="22857" y="96690"/>
                </a:lnTo>
                <a:lnTo>
                  <a:pt x="22857" y="96690"/>
                </a:lnTo>
                <a:lnTo>
                  <a:pt x="22857" y="99280"/>
                </a:lnTo>
                <a:lnTo>
                  <a:pt x="22857" y="99280"/>
                </a:lnTo>
                <a:lnTo>
                  <a:pt x="22857" y="99280"/>
                </a:lnTo>
                <a:lnTo>
                  <a:pt x="21224" y="99280"/>
                </a:lnTo>
                <a:lnTo>
                  <a:pt x="21224" y="99280"/>
                </a:lnTo>
                <a:lnTo>
                  <a:pt x="21224" y="99280"/>
                </a:lnTo>
                <a:lnTo>
                  <a:pt x="21224" y="99280"/>
                </a:lnTo>
                <a:lnTo>
                  <a:pt x="21224" y="99280"/>
                </a:lnTo>
                <a:lnTo>
                  <a:pt x="19591" y="99280"/>
                </a:lnTo>
                <a:lnTo>
                  <a:pt x="19591" y="99280"/>
                </a:lnTo>
                <a:lnTo>
                  <a:pt x="19591" y="99280"/>
                </a:lnTo>
                <a:lnTo>
                  <a:pt x="19591" y="99280"/>
                </a:lnTo>
                <a:lnTo>
                  <a:pt x="19591" y="99280"/>
                </a:lnTo>
                <a:lnTo>
                  <a:pt x="17959" y="99280"/>
                </a:lnTo>
                <a:lnTo>
                  <a:pt x="17959" y="99280"/>
                </a:lnTo>
                <a:lnTo>
                  <a:pt x="17959" y="99280"/>
                </a:lnTo>
                <a:lnTo>
                  <a:pt x="17959" y="99280"/>
                </a:lnTo>
                <a:lnTo>
                  <a:pt x="15510" y="99280"/>
                </a:lnTo>
                <a:lnTo>
                  <a:pt x="15510" y="99280"/>
                </a:lnTo>
                <a:lnTo>
                  <a:pt x="15510" y="99280"/>
                </a:lnTo>
                <a:lnTo>
                  <a:pt x="15510" y="96690"/>
                </a:lnTo>
                <a:lnTo>
                  <a:pt x="15510" y="96690"/>
                </a:lnTo>
                <a:lnTo>
                  <a:pt x="13877" y="96690"/>
                </a:lnTo>
                <a:lnTo>
                  <a:pt x="13877" y="96690"/>
                </a:lnTo>
                <a:lnTo>
                  <a:pt x="13877" y="96690"/>
                </a:lnTo>
                <a:lnTo>
                  <a:pt x="13877" y="96690"/>
                </a:lnTo>
                <a:lnTo>
                  <a:pt x="12244" y="96690"/>
                </a:lnTo>
                <a:lnTo>
                  <a:pt x="12244" y="96690"/>
                </a:lnTo>
                <a:lnTo>
                  <a:pt x="12244" y="96690"/>
                </a:lnTo>
                <a:lnTo>
                  <a:pt x="10612" y="96690"/>
                </a:lnTo>
                <a:lnTo>
                  <a:pt x="10612" y="96690"/>
                </a:lnTo>
                <a:lnTo>
                  <a:pt x="10612" y="96690"/>
                </a:lnTo>
                <a:lnTo>
                  <a:pt x="10612" y="96690"/>
                </a:lnTo>
                <a:lnTo>
                  <a:pt x="8979" y="96690"/>
                </a:lnTo>
                <a:lnTo>
                  <a:pt x="8979" y="99280"/>
                </a:lnTo>
                <a:lnTo>
                  <a:pt x="8979" y="99280"/>
                </a:lnTo>
                <a:lnTo>
                  <a:pt x="8979" y="99280"/>
                </a:lnTo>
                <a:lnTo>
                  <a:pt x="8979" y="99280"/>
                </a:lnTo>
                <a:lnTo>
                  <a:pt x="8979" y="96690"/>
                </a:lnTo>
                <a:lnTo>
                  <a:pt x="6530" y="96690"/>
                </a:lnTo>
                <a:lnTo>
                  <a:pt x="6530" y="96690"/>
                </a:lnTo>
                <a:lnTo>
                  <a:pt x="6530" y="96690"/>
                </a:lnTo>
                <a:lnTo>
                  <a:pt x="6530" y="96690"/>
                </a:lnTo>
                <a:lnTo>
                  <a:pt x="4897" y="96690"/>
                </a:lnTo>
                <a:lnTo>
                  <a:pt x="4897" y="96690"/>
                </a:lnTo>
                <a:lnTo>
                  <a:pt x="4897" y="96690"/>
                </a:lnTo>
                <a:lnTo>
                  <a:pt x="4897" y="96690"/>
                </a:lnTo>
                <a:lnTo>
                  <a:pt x="4897" y="96690"/>
                </a:lnTo>
                <a:lnTo>
                  <a:pt x="4897" y="99280"/>
                </a:lnTo>
                <a:lnTo>
                  <a:pt x="3265" y="99280"/>
                </a:lnTo>
                <a:lnTo>
                  <a:pt x="3265" y="99280"/>
                </a:lnTo>
                <a:lnTo>
                  <a:pt x="3265" y="99280"/>
                </a:lnTo>
                <a:lnTo>
                  <a:pt x="3265" y="99280"/>
                </a:lnTo>
                <a:lnTo>
                  <a:pt x="1632" y="99280"/>
                </a:lnTo>
                <a:lnTo>
                  <a:pt x="1632" y="96690"/>
                </a:lnTo>
                <a:lnTo>
                  <a:pt x="1632" y="96690"/>
                </a:lnTo>
                <a:lnTo>
                  <a:pt x="1632" y="96690"/>
                </a:lnTo>
                <a:lnTo>
                  <a:pt x="1632" y="96690"/>
                </a:lnTo>
                <a:lnTo>
                  <a:pt x="1632" y="96690"/>
                </a:lnTo>
                <a:lnTo>
                  <a:pt x="1632" y="94964"/>
                </a:lnTo>
                <a:lnTo>
                  <a:pt x="1632" y="94964"/>
                </a:lnTo>
                <a:lnTo>
                  <a:pt x="1632" y="94964"/>
                </a:lnTo>
                <a:lnTo>
                  <a:pt x="1632" y="93237"/>
                </a:lnTo>
                <a:lnTo>
                  <a:pt x="1632" y="93237"/>
                </a:lnTo>
                <a:lnTo>
                  <a:pt x="1632" y="93237"/>
                </a:lnTo>
                <a:lnTo>
                  <a:pt x="1632" y="91510"/>
                </a:lnTo>
                <a:lnTo>
                  <a:pt x="1632" y="91510"/>
                </a:lnTo>
                <a:lnTo>
                  <a:pt x="1632" y="91510"/>
                </a:lnTo>
                <a:lnTo>
                  <a:pt x="1632" y="89784"/>
                </a:lnTo>
                <a:lnTo>
                  <a:pt x="1632" y="89784"/>
                </a:lnTo>
                <a:lnTo>
                  <a:pt x="1632" y="89784"/>
                </a:lnTo>
                <a:lnTo>
                  <a:pt x="1632" y="87194"/>
                </a:lnTo>
                <a:lnTo>
                  <a:pt x="1632" y="87194"/>
                </a:lnTo>
                <a:lnTo>
                  <a:pt x="1632" y="87194"/>
                </a:lnTo>
                <a:lnTo>
                  <a:pt x="1632" y="85467"/>
                </a:lnTo>
                <a:lnTo>
                  <a:pt x="1632" y="85467"/>
                </a:lnTo>
                <a:lnTo>
                  <a:pt x="1632" y="85467"/>
                </a:lnTo>
                <a:lnTo>
                  <a:pt x="1632" y="83741"/>
                </a:lnTo>
                <a:lnTo>
                  <a:pt x="1632" y="83741"/>
                </a:lnTo>
                <a:lnTo>
                  <a:pt x="1632" y="83741"/>
                </a:lnTo>
                <a:lnTo>
                  <a:pt x="1632" y="82014"/>
                </a:lnTo>
                <a:lnTo>
                  <a:pt x="1632" y="82014"/>
                </a:lnTo>
                <a:lnTo>
                  <a:pt x="1632" y="82014"/>
                </a:lnTo>
                <a:lnTo>
                  <a:pt x="1632" y="82014"/>
                </a:lnTo>
                <a:lnTo>
                  <a:pt x="1632" y="80287"/>
                </a:lnTo>
                <a:lnTo>
                  <a:pt x="1632" y="80287"/>
                </a:lnTo>
                <a:lnTo>
                  <a:pt x="1632" y="80287"/>
                </a:lnTo>
                <a:lnTo>
                  <a:pt x="1632" y="77697"/>
                </a:lnTo>
                <a:lnTo>
                  <a:pt x="1632" y="77697"/>
                </a:lnTo>
                <a:lnTo>
                  <a:pt x="1632" y="77697"/>
                </a:lnTo>
                <a:lnTo>
                  <a:pt x="1632" y="75971"/>
                </a:lnTo>
                <a:lnTo>
                  <a:pt x="1632" y="75971"/>
                </a:lnTo>
                <a:lnTo>
                  <a:pt x="1632" y="75971"/>
                </a:lnTo>
                <a:lnTo>
                  <a:pt x="1632" y="74244"/>
                </a:lnTo>
                <a:lnTo>
                  <a:pt x="1632" y="74244"/>
                </a:lnTo>
                <a:lnTo>
                  <a:pt x="1632" y="74244"/>
                </a:lnTo>
                <a:lnTo>
                  <a:pt x="1632" y="72517"/>
                </a:lnTo>
                <a:lnTo>
                  <a:pt x="1632" y="72517"/>
                </a:lnTo>
                <a:lnTo>
                  <a:pt x="1632" y="72517"/>
                </a:lnTo>
                <a:lnTo>
                  <a:pt x="1632" y="69928"/>
                </a:lnTo>
                <a:lnTo>
                  <a:pt x="1632" y="69928"/>
                </a:lnTo>
                <a:lnTo>
                  <a:pt x="1632" y="69928"/>
                </a:lnTo>
                <a:lnTo>
                  <a:pt x="1632" y="68201"/>
                </a:lnTo>
                <a:lnTo>
                  <a:pt x="1632" y="68201"/>
                </a:lnTo>
                <a:lnTo>
                  <a:pt x="1632" y="68201"/>
                </a:lnTo>
                <a:lnTo>
                  <a:pt x="1632" y="66474"/>
                </a:lnTo>
                <a:lnTo>
                  <a:pt x="1632" y="66474"/>
                </a:lnTo>
                <a:lnTo>
                  <a:pt x="1632" y="66474"/>
                </a:lnTo>
                <a:lnTo>
                  <a:pt x="1632" y="64748"/>
                </a:lnTo>
                <a:lnTo>
                  <a:pt x="1632" y="64748"/>
                </a:lnTo>
                <a:lnTo>
                  <a:pt x="1632" y="64748"/>
                </a:lnTo>
                <a:lnTo>
                  <a:pt x="1632" y="63021"/>
                </a:lnTo>
                <a:lnTo>
                  <a:pt x="0" y="63021"/>
                </a:lnTo>
                <a:lnTo>
                  <a:pt x="0" y="63021"/>
                </a:lnTo>
                <a:lnTo>
                  <a:pt x="0" y="63021"/>
                </a:lnTo>
                <a:lnTo>
                  <a:pt x="0" y="63021"/>
                </a:lnTo>
                <a:lnTo>
                  <a:pt x="0" y="63021"/>
                </a:lnTo>
                <a:lnTo>
                  <a:pt x="0" y="63021"/>
                </a:lnTo>
                <a:lnTo>
                  <a:pt x="0" y="60431"/>
                </a:lnTo>
                <a:lnTo>
                  <a:pt x="0" y="60431"/>
                </a:lnTo>
                <a:lnTo>
                  <a:pt x="0" y="60431"/>
                </a:lnTo>
                <a:lnTo>
                  <a:pt x="0" y="60431"/>
                </a:lnTo>
                <a:lnTo>
                  <a:pt x="0" y="58705"/>
                </a:lnTo>
                <a:lnTo>
                  <a:pt x="0" y="58705"/>
                </a:lnTo>
                <a:lnTo>
                  <a:pt x="0" y="58705"/>
                </a:lnTo>
                <a:lnTo>
                  <a:pt x="0" y="58705"/>
                </a:lnTo>
                <a:lnTo>
                  <a:pt x="0" y="58705"/>
                </a:lnTo>
                <a:lnTo>
                  <a:pt x="0" y="56978"/>
                </a:lnTo>
                <a:lnTo>
                  <a:pt x="0" y="56978"/>
                </a:lnTo>
                <a:lnTo>
                  <a:pt x="0" y="56978"/>
                </a:lnTo>
                <a:lnTo>
                  <a:pt x="0" y="56978"/>
                </a:lnTo>
                <a:lnTo>
                  <a:pt x="0" y="55251"/>
                </a:lnTo>
                <a:lnTo>
                  <a:pt x="0" y="55251"/>
                </a:lnTo>
                <a:lnTo>
                  <a:pt x="0" y="55251"/>
                </a:lnTo>
                <a:lnTo>
                  <a:pt x="0" y="53525"/>
                </a:lnTo>
                <a:lnTo>
                  <a:pt x="0" y="53525"/>
                </a:lnTo>
                <a:lnTo>
                  <a:pt x="0" y="53525"/>
                </a:lnTo>
                <a:lnTo>
                  <a:pt x="0" y="50935"/>
                </a:lnTo>
                <a:lnTo>
                  <a:pt x="0" y="50935"/>
                </a:lnTo>
                <a:lnTo>
                  <a:pt x="0" y="50935"/>
                </a:lnTo>
                <a:lnTo>
                  <a:pt x="0" y="49208"/>
                </a:lnTo>
                <a:lnTo>
                  <a:pt x="0" y="49208"/>
                </a:lnTo>
                <a:lnTo>
                  <a:pt x="1632" y="49208"/>
                </a:lnTo>
                <a:lnTo>
                  <a:pt x="1632" y="49208"/>
                </a:lnTo>
                <a:lnTo>
                  <a:pt x="1632" y="47482"/>
                </a:lnTo>
                <a:lnTo>
                  <a:pt x="1632" y="47482"/>
                </a:lnTo>
                <a:lnTo>
                  <a:pt x="1632" y="47482"/>
                </a:lnTo>
                <a:lnTo>
                  <a:pt x="1632" y="45755"/>
                </a:lnTo>
                <a:lnTo>
                  <a:pt x="1632" y="45755"/>
                </a:lnTo>
                <a:lnTo>
                  <a:pt x="1632" y="45755"/>
                </a:lnTo>
                <a:lnTo>
                  <a:pt x="1632" y="44028"/>
                </a:lnTo>
                <a:lnTo>
                  <a:pt x="1632" y="44028"/>
                </a:lnTo>
                <a:lnTo>
                  <a:pt x="1632" y="44028"/>
                </a:lnTo>
                <a:lnTo>
                  <a:pt x="1632" y="41438"/>
                </a:lnTo>
                <a:lnTo>
                  <a:pt x="1632" y="41438"/>
                </a:lnTo>
                <a:lnTo>
                  <a:pt x="1632" y="41438"/>
                </a:lnTo>
                <a:lnTo>
                  <a:pt x="1632" y="41438"/>
                </a:lnTo>
                <a:lnTo>
                  <a:pt x="1632" y="39712"/>
                </a:lnTo>
                <a:lnTo>
                  <a:pt x="1632" y="39712"/>
                </a:lnTo>
                <a:lnTo>
                  <a:pt x="1632" y="39712"/>
                </a:lnTo>
                <a:lnTo>
                  <a:pt x="1632" y="37985"/>
                </a:lnTo>
                <a:lnTo>
                  <a:pt x="1632" y="37985"/>
                </a:lnTo>
                <a:lnTo>
                  <a:pt x="1632" y="37985"/>
                </a:lnTo>
                <a:lnTo>
                  <a:pt x="1632" y="36258"/>
                </a:lnTo>
                <a:lnTo>
                  <a:pt x="1632" y="36258"/>
                </a:lnTo>
                <a:lnTo>
                  <a:pt x="1632" y="36258"/>
                </a:lnTo>
                <a:lnTo>
                  <a:pt x="1632" y="34532"/>
                </a:lnTo>
                <a:lnTo>
                  <a:pt x="1632" y="34532"/>
                </a:lnTo>
                <a:lnTo>
                  <a:pt x="1632" y="34532"/>
                </a:lnTo>
                <a:lnTo>
                  <a:pt x="1632" y="31942"/>
                </a:lnTo>
                <a:lnTo>
                  <a:pt x="1632" y="31942"/>
                </a:lnTo>
                <a:lnTo>
                  <a:pt x="1632" y="31942"/>
                </a:lnTo>
                <a:lnTo>
                  <a:pt x="1632" y="30215"/>
                </a:lnTo>
                <a:lnTo>
                  <a:pt x="1632" y="30215"/>
                </a:lnTo>
                <a:lnTo>
                  <a:pt x="1632" y="30215"/>
                </a:lnTo>
                <a:lnTo>
                  <a:pt x="1632" y="28489"/>
                </a:lnTo>
                <a:lnTo>
                  <a:pt x="1632" y="28489"/>
                </a:lnTo>
                <a:lnTo>
                  <a:pt x="1632" y="28489"/>
                </a:lnTo>
                <a:lnTo>
                  <a:pt x="1632" y="26762"/>
                </a:lnTo>
                <a:lnTo>
                  <a:pt x="1632" y="26762"/>
                </a:lnTo>
                <a:lnTo>
                  <a:pt x="1632" y="26762"/>
                </a:lnTo>
                <a:lnTo>
                  <a:pt x="1632" y="25035"/>
                </a:lnTo>
                <a:lnTo>
                  <a:pt x="1632" y="25035"/>
                </a:lnTo>
                <a:lnTo>
                  <a:pt x="1632" y="25035"/>
                </a:lnTo>
                <a:lnTo>
                  <a:pt x="1632" y="22446"/>
                </a:lnTo>
                <a:lnTo>
                  <a:pt x="1632" y="22446"/>
                </a:lnTo>
                <a:lnTo>
                  <a:pt x="1632" y="22446"/>
                </a:lnTo>
                <a:lnTo>
                  <a:pt x="1632" y="22446"/>
                </a:lnTo>
                <a:lnTo>
                  <a:pt x="1632" y="20719"/>
                </a:lnTo>
                <a:lnTo>
                  <a:pt x="1632" y="20719"/>
                </a:lnTo>
                <a:lnTo>
                  <a:pt x="1632" y="20719"/>
                </a:lnTo>
                <a:lnTo>
                  <a:pt x="1632" y="18992"/>
                </a:lnTo>
                <a:lnTo>
                  <a:pt x="1632" y="18992"/>
                </a:lnTo>
                <a:lnTo>
                  <a:pt x="1632" y="18992"/>
                </a:lnTo>
                <a:lnTo>
                  <a:pt x="1632" y="17266"/>
                </a:lnTo>
                <a:lnTo>
                  <a:pt x="1632" y="17266"/>
                </a:lnTo>
                <a:lnTo>
                  <a:pt x="1632" y="17266"/>
                </a:lnTo>
                <a:lnTo>
                  <a:pt x="1632" y="15539"/>
                </a:lnTo>
                <a:lnTo>
                  <a:pt x="1632" y="15539"/>
                </a:lnTo>
                <a:lnTo>
                  <a:pt x="1632" y="15539"/>
                </a:lnTo>
                <a:lnTo>
                  <a:pt x="1632" y="12949"/>
                </a:lnTo>
                <a:lnTo>
                  <a:pt x="1632" y="12949"/>
                </a:lnTo>
                <a:lnTo>
                  <a:pt x="1632" y="12949"/>
                </a:lnTo>
                <a:lnTo>
                  <a:pt x="1632" y="11223"/>
                </a:lnTo>
                <a:lnTo>
                  <a:pt x="1632" y="11223"/>
                </a:lnTo>
                <a:lnTo>
                  <a:pt x="1632" y="11223"/>
                </a:lnTo>
                <a:lnTo>
                  <a:pt x="1632" y="9496"/>
                </a:lnTo>
                <a:lnTo>
                  <a:pt x="1632" y="9496"/>
                </a:lnTo>
                <a:lnTo>
                  <a:pt x="1632" y="9496"/>
                </a:lnTo>
                <a:lnTo>
                  <a:pt x="1632" y="7769"/>
                </a:lnTo>
                <a:lnTo>
                  <a:pt x="1632" y="7769"/>
                </a:lnTo>
                <a:lnTo>
                  <a:pt x="1632" y="7769"/>
                </a:lnTo>
                <a:lnTo>
                  <a:pt x="1632" y="6043"/>
                </a:lnTo>
                <a:lnTo>
                  <a:pt x="1632" y="6043"/>
                </a:lnTo>
                <a:lnTo>
                  <a:pt x="1632" y="6043"/>
                </a:lnTo>
                <a:lnTo>
                  <a:pt x="1632" y="3453"/>
                </a:lnTo>
                <a:lnTo>
                  <a:pt x="1632" y="3453"/>
                </a:lnTo>
                <a:lnTo>
                  <a:pt x="1632" y="3453"/>
                </a:lnTo>
                <a:lnTo>
                  <a:pt x="1632" y="3453"/>
                </a:lnTo>
                <a:lnTo>
                  <a:pt x="1632" y="1726"/>
                </a:lnTo>
                <a:lnTo>
                  <a:pt x="1632" y="1726"/>
                </a:lnTo>
                <a:lnTo>
                  <a:pt x="1632" y="1726"/>
                </a:lnTo>
                <a:lnTo>
                  <a:pt x="1632" y="0"/>
                </a:lnTo>
                <a:lnTo>
                  <a:pt x="1632" y="0"/>
                </a:lnTo>
                <a:lnTo>
                  <a:pt x="1632" y="0"/>
                </a:lnTo>
                <a:lnTo>
                  <a:pt x="1632" y="0"/>
                </a:lnTo>
                <a:lnTo>
                  <a:pt x="3265" y="0"/>
                </a:lnTo>
                <a:lnTo>
                  <a:pt x="3265" y="0"/>
                </a:lnTo>
                <a:lnTo>
                  <a:pt x="3265" y="0"/>
                </a:lnTo>
                <a:lnTo>
                  <a:pt x="3265" y="0"/>
                </a:lnTo>
                <a:lnTo>
                  <a:pt x="3265" y="0"/>
                </a:lnTo>
                <a:lnTo>
                  <a:pt x="4897" y="0"/>
                </a:lnTo>
                <a:lnTo>
                  <a:pt x="4897" y="1726"/>
                </a:lnTo>
                <a:lnTo>
                  <a:pt x="4897" y="1726"/>
                </a:lnTo>
                <a:lnTo>
                  <a:pt x="4897" y="1726"/>
                </a:lnTo>
                <a:lnTo>
                  <a:pt x="4897" y="1726"/>
                </a:lnTo>
                <a:lnTo>
                  <a:pt x="4897" y="1726"/>
                </a:lnTo>
                <a:lnTo>
                  <a:pt x="6530" y="1726"/>
                </a:lnTo>
                <a:lnTo>
                  <a:pt x="6530" y="1726"/>
                </a:lnTo>
                <a:lnTo>
                  <a:pt x="6530" y="1726"/>
                </a:lnTo>
                <a:lnTo>
                  <a:pt x="6530" y="1726"/>
                </a:lnTo>
                <a:lnTo>
                  <a:pt x="8979" y="1726"/>
                </a:lnTo>
                <a:lnTo>
                  <a:pt x="8979" y="3453"/>
                </a:lnTo>
                <a:lnTo>
                  <a:pt x="8979" y="3453"/>
                </a:lnTo>
                <a:lnTo>
                  <a:pt x="8979" y="3453"/>
                </a:lnTo>
                <a:lnTo>
                  <a:pt x="8979" y="3453"/>
                </a:lnTo>
                <a:lnTo>
                  <a:pt x="8979" y="3453"/>
                </a:lnTo>
                <a:lnTo>
                  <a:pt x="8979" y="3453"/>
                </a:lnTo>
                <a:lnTo>
                  <a:pt x="10612" y="3453"/>
                </a:lnTo>
                <a:lnTo>
                  <a:pt x="10612" y="3453"/>
                </a:lnTo>
                <a:lnTo>
                  <a:pt x="10612" y="3453"/>
                </a:lnTo>
                <a:lnTo>
                  <a:pt x="10612" y="3453"/>
                </a:lnTo>
                <a:lnTo>
                  <a:pt x="10612" y="3453"/>
                </a:lnTo>
                <a:lnTo>
                  <a:pt x="10612" y="6043"/>
                </a:lnTo>
                <a:lnTo>
                  <a:pt x="12244" y="6043"/>
                </a:lnTo>
                <a:lnTo>
                  <a:pt x="12244" y="6043"/>
                </a:lnTo>
                <a:lnTo>
                  <a:pt x="12244" y="6043"/>
                </a:lnTo>
                <a:lnTo>
                  <a:pt x="13877" y="6043"/>
                </a:lnTo>
                <a:lnTo>
                  <a:pt x="13877" y="6043"/>
                </a:lnTo>
                <a:lnTo>
                  <a:pt x="13877" y="6043"/>
                </a:lnTo>
                <a:lnTo>
                  <a:pt x="13877" y="6043"/>
                </a:lnTo>
                <a:lnTo>
                  <a:pt x="13877" y="6043"/>
                </a:lnTo>
                <a:lnTo>
                  <a:pt x="13877" y="6043"/>
                </a:lnTo>
                <a:lnTo>
                  <a:pt x="13877" y="7769"/>
                </a:lnTo>
                <a:lnTo>
                  <a:pt x="15510" y="7769"/>
                </a:lnTo>
                <a:lnTo>
                  <a:pt x="15510" y="7769"/>
                </a:lnTo>
                <a:lnTo>
                  <a:pt x="15510" y="7769"/>
                </a:lnTo>
                <a:lnTo>
                  <a:pt x="15510" y="7769"/>
                </a:lnTo>
                <a:lnTo>
                  <a:pt x="17959" y="7769"/>
                </a:lnTo>
                <a:lnTo>
                  <a:pt x="17959" y="7769"/>
                </a:lnTo>
                <a:lnTo>
                  <a:pt x="17959" y="7769"/>
                </a:lnTo>
                <a:lnTo>
                  <a:pt x="17959" y="7769"/>
                </a:lnTo>
                <a:lnTo>
                  <a:pt x="17959" y="7769"/>
                </a:lnTo>
                <a:lnTo>
                  <a:pt x="19591" y="7769"/>
                </a:lnTo>
                <a:lnTo>
                  <a:pt x="19591" y="7769"/>
                </a:lnTo>
                <a:lnTo>
                  <a:pt x="19591" y="7769"/>
                </a:lnTo>
                <a:lnTo>
                  <a:pt x="19591" y="9496"/>
                </a:lnTo>
                <a:lnTo>
                  <a:pt x="19591" y="9496"/>
                </a:lnTo>
                <a:lnTo>
                  <a:pt x="19591" y="9496"/>
                </a:lnTo>
                <a:lnTo>
                  <a:pt x="19591" y="9496"/>
                </a:lnTo>
                <a:lnTo>
                  <a:pt x="21224" y="9496"/>
                </a:lnTo>
                <a:lnTo>
                  <a:pt x="21224" y="9496"/>
                </a:lnTo>
                <a:lnTo>
                  <a:pt x="21224" y="9496"/>
                </a:lnTo>
                <a:lnTo>
                  <a:pt x="21224" y="9496"/>
                </a:lnTo>
                <a:lnTo>
                  <a:pt x="21224" y="9496"/>
                </a:lnTo>
                <a:lnTo>
                  <a:pt x="21224" y="9496"/>
                </a:lnTo>
                <a:lnTo>
                  <a:pt x="22857" y="9496"/>
                </a:lnTo>
                <a:lnTo>
                  <a:pt x="22857" y="9496"/>
                </a:lnTo>
                <a:lnTo>
                  <a:pt x="22857" y="9496"/>
                </a:lnTo>
                <a:lnTo>
                  <a:pt x="22857" y="11223"/>
                </a:lnTo>
                <a:lnTo>
                  <a:pt x="24489" y="11223"/>
                </a:lnTo>
                <a:lnTo>
                  <a:pt x="24489" y="11223"/>
                </a:lnTo>
                <a:lnTo>
                  <a:pt x="24489" y="11223"/>
                </a:lnTo>
                <a:lnTo>
                  <a:pt x="24489" y="11223"/>
                </a:lnTo>
                <a:lnTo>
                  <a:pt x="26938" y="11223"/>
                </a:lnTo>
                <a:lnTo>
                  <a:pt x="26938" y="11223"/>
                </a:lnTo>
                <a:lnTo>
                  <a:pt x="26938" y="11223"/>
                </a:lnTo>
                <a:lnTo>
                  <a:pt x="26938" y="11223"/>
                </a:lnTo>
                <a:lnTo>
                  <a:pt x="26938" y="11223"/>
                </a:lnTo>
                <a:lnTo>
                  <a:pt x="28571" y="11223"/>
                </a:lnTo>
                <a:lnTo>
                  <a:pt x="28571" y="11223"/>
                </a:lnTo>
                <a:lnTo>
                  <a:pt x="28571" y="11223"/>
                </a:lnTo>
                <a:lnTo>
                  <a:pt x="30204" y="11223"/>
                </a:lnTo>
                <a:lnTo>
                  <a:pt x="30204" y="11223"/>
                </a:lnTo>
                <a:lnTo>
                  <a:pt x="30204" y="11223"/>
                </a:lnTo>
                <a:lnTo>
                  <a:pt x="30204" y="11223"/>
                </a:lnTo>
                <a:lnTo>
                  <a:pt x="30204" y="11223"/>
                </a:lnTo>
                <a:lnTo>
                  <a:pt x="30204" y="11223"/>
                </a:lnTo>
                <a:lnTo>
                  <a:pt x="30204" y="9496"/>
                </a:lnTo>
                <a:lnTo>
                  <a:pt x="30204" y="9496"/>
                </a:lnTo>
                <a:lnTo>
                  <a:pt x="31836" y="9496"/>
                </a:lnTo>
                <a:lnTo>
                  <a:pt x="31836" y="11223"/>
                </a:lnTo>
                <a:lnTo>
                  <a:pt x="31836" y="11223"/>
                </a:lnTo>
                <a:lnTo>
                  <a:pt x="31836" y="11223"/>
                </a:lnTo>
                <a:lnTo>
                  <a:pt x="31836" y="11223"/>
                </a:lnTo>
                <a:lnTo>
                  <a:pt x="31836" y="11223"/>
                </a:lnTo>
                <a:lnTo>
                  <a:pt x="31836" y="12949"/>
                </a:lnTo>
                <a:lnTo>
                  <a:pt x="31836" y="12949"/>
                </a:lnTo>
                <a:lnTo>
                  <a:pt x="31836" y="12949"/>
                </a:lnTo>
                <a:lnTo>
                  <a:pt x="31836" y="12949"/>
                </a:lnTo>
                <a:lnTo>
                  <a:pt x="31836" y="12949"/>
                </a:lnTo>
                <a:lnTo>
                  <a:pt x="31836" y="12949"/>
                </a:lnTo>
                <a:lnTo>
                  <a:pt x="31836" y="12949"/>
                </a:lnTo>
                <a:lnTo>
                  <a:pt x="31836" y="12949"/>
                </a:lnTo>
                <a:lnTo>
                  <a:pt x="31836" y="15539"/>
                </a:lnTo>
                <a:lnTo>
                  <a:pt x="33469" y="15539"/>
                </a:lnTo>
                <a:lnTo>
                  <a:pt x="33469" y="15539"/>
                </a:lnTo>
                <a:lnTo>
                  <a:pt x="33469" y="15539"/>
                </a:lnTo>
                <a:lnTo>
                  <a:pt x="33469" y="15539"/>
                </a:lnTo>
                <a:lnTo>
                  <a:pt x="33469" y="15539"/>
                </a:lnTo>
                <a:lnTo>
                  <a:pt x="35918" y="15539"/>
                </a:lnTo>
                <a:lnTo>
                  <a:pt x="35918" y="15539"/>
                </a:lnTo>
                <a:lnTo>
                  <a:pt x="35918" y="17266"/>
                </a:lnTo>
                <a:lnTo>
                  <a:pt x="35918" y="17266"/>
                </a:lnTo>
                <a:lnTo>
                  <a:pt x="35918" y="17266"/>
                </a:lnTo>
                <a:lnTo>
                  <a:pt x="35918" y="17266"/>
                </a:lnTo>
                <a:lnTo>
                  <a:pt x="35918" y="17266"/>
                </a:lnTo>
                <a:lnTo>
                  <a:pt x="37551" y="17266"/>
                </a:lnTo>
                <a:lnTo>
                  <a:pt x="37551" y="17266"/>
                </a:lnTo>
                <a:lnTo>
                  <a:pt x="37551" y="17266"/>
                </a:lnTo>
                <a:lnTo>
                  <a:pt x="37551" y="17266"/>
                </a:lnTo>
                <a:lnTo>
                  <a:pt x="37551" y="17266"/>
                </a:lnTo>
                <a:lnTo>
                  <a:pt x="39183" y="17266"/>
                </a:lnTo>
                <a:lnTo>
                  <a:pt x="39183" y="17266"/>
                </a:lnTo>
                <a:lnTo>
                  <a:pt x="39183" y="17266"/>
                </a:lnTo>
                <a:lnTo>
                  <a:pt x="40816" y="17266"/>
                </a:lnTo>
                <a:lnTo>
                  <a:pt x="40816" y="17266"/>
                </a:lnTo>
                <a:lnTo>
                  <a:pt x="40816" y="17266"/>
                </a:lnTo>
                <a:lnTo>
                  <a:pt x="40816" y="17266"/>
                </a:lnTo>
                <a:lnTo>
                  <a:pt x="40816" y="17266"/>
                </a:lnTo>
                <a:lnTo>
                  <a:pt x="42448" y="17266"/>
                </a:lnTo>
                <a:lnTo>
                  <a:pt x="42448" y="17266"/>
                </a:lnTo>
                <a:lnTo>
                  <a:pt x="42448" y="18992"/>
                </a:lnTo>
                <a:lnTo>
                  <a:pt x="42448" y="18992"/>
                </a:lnTo>
                <a:lnTo>
                  <a:pt x="42448" y="18992"/>
                </a:lnTo>
                <a:lnTo>
                  <a:pt x="42448" y="18992"/>
                </a:lnTo>
                <a:lnTo>
                  <a:pt x="42448" y="18992"/>
                </a:lnTo>
                <a:lnTo>
                  <a:pt x="42448" y="20719"/>
                </a:lnTo>
                <a:lnTo>
                  <a:pt x="42448" y="20719"/>
                </a:lnTo>
                <a:lnTo>
                  <a:pt x="42448" y="20719"/>
                </a:lnTo>
                <a:lnTo>
                  <a:pt x="42448" y="20719"/>
                </a:lnTo>
                <a:lnTo>
                  <a:pt x="44897" y="20719"/>
                </a:lnTo>
                <a:lnTo>
                  <a:pt x="44897" y="20719"/>
                </a:lnTo>
                <a:lnTo>
                  <a:pt x="44897" y="20719"/>
                </a:lnTo>
                <a:lnTo>
                  <a:pt x="44897" y="20719"/>
                </a:lnTo>
                <a:lnTo>
                  <a:pt x="46530" y="20719"/>
                </a:lnTo>
                <a:lnTo>
                  <a:pt x="46530" y="22446"/>
                </a:lnTo>
                <a:lnTo>
                  <a:pt x="46530" y="22446"/>
                </a:lnTo>
                <a:lnTo>
                  <a:pt x="46530" y="22446"/>
                </a:lnTo>
                <a:lnTo>
                  <a:pt x="46530" y="22446"/>
                </a:lnTo>
                <a:lnTo>
                  <a:pt x="46530" y="22446"/>
                </a:lnTo>
                <a:lnTo>
                  <a:pt x="46530" y="22446"/>
                </a:lnTo>
                <a:lnTo>
                  <a:pt x="46530" y="22446"/>
                </a:lnTo>
                <a:lnTo>
                  <a:pt x="48163" y="22446"/>
                </a:lnTo>
                <a:lnTo>
                  <a:pt x="48163" y="22446"/>
                </a:lnTo>
                <a:lnTo>
                  <a:pt x="48163" y="25035"/>
                </a:lnTo>
                <a:lnTo>
                  <a:pt x="48163" y="25035"/>
                </a:lnTo>
                <a:lnTo>
                  <a:pt x="48163" y="25035"/>
                </a:lnTo>
                <a:lnTo>
                  <a:pt x="48163" y="25035"/>
                </a:lnTo>
                <a:lnTo>
                  <a:pt x="48163" y="25035"/>
                </a:lnTo>
                <a:lnTo>
                  <a:pt x="49795" y="25035"/>
                </a:lnTo>
                <a:lnTo>
                  <a:pt x="49795" y="25035"/>
                </a:lnTo>
                <a:lnTo>
                  <a:pt x="49795" y="26762"/>
                </a:lnTo>
                <a:lnTo>
                  <a:pt x="49795" y="26762"/>
                </a:lnTo>
                <a:lnTo>
                  <a:pt x="51428" y="26762"/>
                </a:lnTo>
                <a:lnTo>
                  <a:pt x="51428" y="26762"/>
                </a:lnTo>
                <a:lnTo>
                  <a:pt x="51428" y="26762"/>
                </a:lnTo>
                <a:lnTo>
                  <a:pt x="51428" y="26762"/>
                </a:lnTo>
                <a:lnTo>
                  <a:pt x="51428" y="26762"/>
                </a:lnTo>
                <a:lnTo>
                  <a:pt x="53877" y="26762"/>
                </a:lnTo>
                <a:lnTo>
                  <a:pt x="53877" y="26762"/>
                </a:lnTo>
                <a:lnTo>
                  <a:pt x="53877" y="26762"/>
                </a:lnTo>
                <a:lnTo>
                  <a:pt x="53877" y="26762"/>
                </a:lnTo>
                <a:lnTo>
                  <a:pt x="53877" y="28489"/>
                </a:lnTo>
                <a:lnTo>
                  <a:pt x="53877" y="28489"/>
                </a:lnTo>
                <a:lnTo>
                  <a:pt x="53877" y="28489"/>
                </a:lnTo>
                <a:lnTo>
                  <a:pt x="55510" y="28489"/>
                </a:lnTo>
                <a:lnTo>
                  <a:pt x="55510" y="28489"/>
                </a:lnTo>
                <a:lnTo>
                  <a:pt x="55510" y="30215"/>
                </a:lnTo>
                <a:lnTo>
                  <a:pt x="55510" y="30215"/>
                </a:lnTo>
                <a:lnTo>
                  <a:pt x="55510" y="30215"/>
                </a:lnTo>
                <a:lnTo>
                  <a:pt x="55510" y="30215"/>
                </a:lnTo>
                <a:lnTo>
                  <a:pt x="55510" y="30215"/>
                </a:lnTo>
                <a:lnTo>
                  <a:pt x="57142" y="30215"/>
                </a:lnTo>
                <a:lnTo>
                  <a:pt x="57142" y="31942"/>
                </a:lnTo>
                <a:lnTo>
                  <a:pt x="57142" y="31942"/>
                </a:lnTo>
                <a:lnTo>
                  <a:pt x="57142" y="31942"/>
                </a:lnTo>
                <a:lnTo>
                  <a:pt x="57142" y="31942"/>
                </a:lnTo>
                <a:lnTo>
                  <a:pt x="57142" y="31942"/>
                </a:lnTo>
                <a:lnTo>
                  <a:pt x="57142" y="31942"/>
                </a:lnTo>
                <a:lnTo>
                  <a:pt x="57142" y="34532"/>
                </a:lnTo>
                <a:lnTo>
                  <a:pt x="57142" y="34532"/>
                </a:lnTo>
                <a:lnTo>
                  <a:pt x="57142" y="34532"/>
                </a:lnTo>
                <a:lnTo>
                  <a:pt x="57142" y="34532"/>
                </a:lnTo>
                <a:lnTo>
                  <a:pt x="57142" y="34532"/>
                </a:lnTo>
                <a:lnTo>
                  <a:pt x="57142" y="36258"/>
                </a:lnTo>
                <a:lnTo>
                  <a:pt x="57142" y="36258"/>
                </a:lnTo>
                <a:lnTo>
                  <a:pt x="57142" y="36258"/>
                </a:lnTo>
                <a:lnTo>
                  <a:pt x="57142" y="37985"/>
                </a:lnTo>
                <a:lnTo>
                  <a:pt x="57142" y="37985"/>
                </a:lnTo>
                <a:lnTo>
                  <a:pt x="57142" y="37985"/>
                </a:lnTo>
                <a:lnTo>
                  <a:pt x="57142" y="39712"/>
                </a:lnTo>
                <a:lnTo>
                  <a:pt x="57142" y="39712"/>
                </a:lnTo>
                <a:lnTo>
                  <a:pt x="57142" y="39712"/>
                </a:lnTo>
                <a:lnTo>
                  <a:pt x="57142" y="39712"/>
                </a:lnTo>
                <a:lnTo>
                  <a:pt x="57142" y="41438"/>
                </a:lnTo>
                <a:lnTo>
                  <a:pt x="57142" y="41438"/>
                </a:lnTo>
                <a:lnTo>
                  <a:pt x="57142" y="41438"/>
                </a:lnTo>
                <a:lnTo>
                  <a:pt x="57142" y="41438"/>
                </a:lnTo>
                <a:lnTo>
                  <a:pt x="57142" y="41438"/>
                </a:lnTo>
                <a:lnTo>
                  <a:pt x="57142" y="41438"/>
                </a:lnTo>
                <a:lnTo>
                  <a:pt x="58775" y="41438"/>
                </a:lnTo>
                <a:lnTo>
                  <a:pt x="58775" y="41438"/>
                </a:lnTo>
                <a:lnTo>
                  <a:pt x="58775" y="41438"/>
                </a:lnTo>
                <a:lnTo>
                  <a:pt x="58775" y="41438"/>
                </a:lnTo>
                <a:lnTo>
                  <a:pt x="60408" y="41438"/>
                </a:lnTo>
                <a:lnTo>
                  <a:pt x="60408" y="41438"/>
                </a:lnTo>
                <a:lnTo>
                  <a:pt x="60408" y="41438"/>
                </a:lnTo>
                <a:lnTo>
                  <a:pt x="60408" y="41438"/>
                </a:lnTo>
                <a:lnTo>
                  <a:pt x="62857" y="41438"/>
                </a:lnTo>
                <a:lnTo>
                  <a:pt x="62857" y="41438"/>
                </a:lnTo>
                <a:lnTo>
                  <a:pt x="62857" y="44028"/>
                </a:lnTo>
                <a:lnTo>
                  <a:pt x="62857" y="44028"/>
                </a:lnTo>
                <a:lnTo>
                  <a:pt x="62857" y="44028"/>
                </a:lnTo>
                <a:lnTo>
                  <a:pt x="64489" y="44028"/>
                </a:lnTo>
                <a:lnTo>
                  <a:pt x="64489" y="44028"/>
                </a:lnTo>
                <a:lnTo>
                  <a:pt x="64489" y="44028"/>
                </a:lnTo>
                <a:lnTo>
                  <a:pt x="64489" y="44028"/>
                </a:lnTo>
                <a:lnTo>
                  <a:pt x="66122" y="44028"/>
                </a:lnTo>
                <a:lnTo>
                  <a:pt x="66122" y="44028"/>
                </a:lnTo>
                <a:lnTo>
                  <a:pt x="66122" y="44028"/>
                </a:lnTo>
                <a:lnTo>
                  <a:pt x="66122" y="44028"/>
                </a:lnTo>
                <a:lnTo>
                  <a:pt x="66122" y="45755"/>
                </a:lnTo>
                <a:lnTo>
                  <a:pt x="66122" y="45755"/>
                </a:lnTo>
                <a:lnTo>
                  <a:pt x="66122" y="45755"/>
                </a:lnTo>
                <a:lnTo>
                  <a:pt x="67755" y="45755"/>
                </a:lnTo>
                <a:lnTo>
                  <a:pt x="67755" y="45755"/>
                </a:lnTo>
                <a:lnTo>
                  <a:pt x="67755" y="45755"/>
                </a:lnTo>
                <a:lnTo>
                  <a:pt x="67755" y="45755"/>
                </a:lnTo>
                <a:lnTo>
                  <a:pt x="67755" y="45755"/>
                </a:lnTo>
                <a:lnTo>
                  <a:pt x="67755" y="47482"/>
                </a:lnTo>
                <a:lnTo>
                  <a:pt x="69387" y="47482"/>
                </a:lnTo>
                <a:lnTo>
                  <a:pt x="69387" y="47482"/>
                </a:lnTo>
                <a:lnTo>
                  <a:pt x="69387" y="47482"/>
                </a:lnTo>
                <a:lnTo>
                  <a:pt x="69387" y="47482"/>
                </a:lnTo>
                <a:lnTo>
                  <a:pt x="71836" y="47482"/>
                </a:lnTo>
                <a:lnTo>
                  <a:pt x="71836" y="47482"/>
                </a:lnTo>
                <a:lnTo>
                  <a:pt x="71836" y="47482"/>
                </a:lnTo>
                <a:lnTo>
                  <a:pt x="71836" y="47482"/>
                </a:lnTo>
                <a:lnTo>
                  <a:pt x="71836" y="47482"/>
                </a:lnTo>
                <a:lnTo>
                  <a:pt x="73469" y="47482"/>
                </a:lnTo>
                <a:lnTo>
                  <a:pt x="73469" y="49208"/>
                </a:lnTo>
                <a:lnTo>
                  <a:pt x="73469" y="49208"/>
                </a:lnTo>
                <a:lnTo>
                  <a:pt x="73469" y="49208"/>
                </a:lnTo>
                <a:lnTo>
                  <a:pt x="73469" y="49208"/>
                </a:lnTo>
                <a:lnTo>
                  <a:pt x="75102" y="49208"/>
                </a:lnTo>
                <a:lnTo>
                  <a:pt x="75102" y="47482"/>
                </a:lnTo>
                <a:lnTo>
                  <a:pt x="75102" y="47482"/>
                </a:lnTo>
                <a:lnTo>
                  <a:pt x="75102" y="49208"/>
                </a:lnTo>
                <a:lnTo>
                  <a:pt x="75102" y="49208"/>
                </a:lnTo>
                <a:lnTo>
                  <a:pt x="76734" y="49208"/>
                </a:lnTo>
                <a:lnTo>
                  <a:pt x="76734" y="49208"/>
                </a:lnTo>
                <a:lnTo>
                  <a:pt x="76734" y="49208"/>
                </a:lnTo>
                <a:lnTo>
                  <a:pt x="76734" y="49208"/>
                </a:lnTo>
                <a:lnTo>
                  <a:pt x="76734" y="49208"/>
                </a:lnTo>
                <a:lnTo>
                  <a:pt x="76734" y="49208"/>
                </a:lnTo>
                <a:lnTo>
                  <a:pt x="78367" y="49208"/>
                </a:lnTo>
                <a:lnTo>
                  <a:pt x="78367" y="49208"/>
                </a:lnTo>
                <a:lnTo>
                  <a:pt x="78367" y="50935"/>
                </a:lnTo>
                <a:lnTo>
                  <a:pt x="78367" y="50935"/>
                </a:lnTo>
                <a:lnTo>
                  <a:pt x="78367" y="50935"/>
                </a:lnTo>
                <a:lnTo>
                  <a:pt x="78367" y="50935"/>
                </a:lnTo>
                <a:lnTo>
                  <a:pt x="78367" y="50935"/>
                </a:lnTo>
                <a:lnTo>
                  <a:pt x="78367" y="53525"/>
                </a:lnTo>
                <a:lnTo>
                  <a:pt x="80816" y="53525"/>
                </a:lnTo>
                <a:lnTo>
                  <a:pt x="80816" y="53525"/>
                </a:lnTo>
                <a:lnTo>
                  <a:pt x="80816" y="53525"/>
                </a:lnTo>
                <a:lnTo>
                  <a:pt x="80816" y="53525"/>
                </a:lnTo>
                <a:lnTo>
                  <a:pt x="80816" y="53525"/>
                </a:lnTo>
                <a:lnTo>
                  <a:pt x="80816" y="55251"/>
                </a:lnTo>
                <a:lnTo>
                  <a:pt x="82448" y="55251"/>
                </a:lnTo>
                <a:lnTo>
                  <a:pt x="82448" y="55251"/>
                </a:lnTo>
                <a:lnTo>
                  <a:pt x="82448" y="55251"/>
                </a:lnTo>
                <a:lnTo>
                  <a:pt x="82448" y="55251"/>
                </a:lnTo>
                <a:lnTo>
                  <a:pt x="82448" y="56978"/>
                </a:lnTo>
                <a:lnTo>
                  <a:pt x="82448" y="56978"/>
                </a:lnTo>
                <a:lnTo>
                  <a:pt x="82448" y="56978"/>
                </a:lnTo>
                <a:lnTo>
                  <a:pt x="82448" y="58705"/>
                </a:lnTo>
                <a:lnTo>
                  <a:pt x="82448" y="58705"/>
                </a:lnTo>
                <a:lnTo>
                  <a:pt x="82448" y="58705"/>
                </a:lnTo>
                <a:lnTo>
                  <a:pt x="82448" y="60431"/>
                </a:lnTo>
                <a:lnTo>
                  <a:pt x="82448" y="60431"/>
                </a:lnTo>
                <a:lnTo>
                  <a:pt x="82448" y="60431"/>
                </a:lnTo>
                <a:lnTo>
                  <a:pt x="80816" y="60431"/>
                </a:lnTo>
                <a:lnTo>
                  <a:pt x="80816" y="60431"/>
                </a:lnTo>
                <a:lnTo>
                  <a:pt x="80816" y="60431"/>
                </a:lnTo>
                <a:lnTo>
                  <a:pt x="78367" y="60431"/>
                </a:lnTo>
                <a:lnTo>
                  <a:pt x="78367" y="60431"/>
                </a:lnTo>
                <a:lnTo>
                  <a:pt x="78367" y="60431"/>
                </a:lnTo>
                <a:lnTo>
                  <a:pt x="78367" y="60431"/>
                </a:lnTo>
                <a:lnTo>
                  <a:pt x="78367" y="60431"/>
                </a:lnTo>
                <a:lnTo>
                  <a:pt x="78367" y="60431"/>
                </a:lnTo>
                <a:lnTo>
                  <a:pt x="78367" y="60431"/>
                </a:lnTo>
                <a:lnTo>
                  <a:pt x="76734" y="60431"/>
                </a:lnTo>
                <a:lnTo>
                  <a:pt x="76734" y="60431"/>
                </a:lnTo>
                <a:lnTo>
                  <a:pt x="76734" y="60431"/>
                </a:lnTo>
                <a:lnTo>
                  <a:pt x="76734" y="60431"/>
                </a:lnTo>
                <a:lnTo>
                  <a:pt x="75102" y="60431"/>
                </a:lnTo>
                <a:lnTo>
                  <a:pt x="75102" y="60431"/>
                </a:lnTo>
                <a:lnTo>
                  <a:pt x="75102" y="60431"/>
                </a:lnTo>
                <a:lnTo>
                  <a:pt x="73469" y="60431"/>
                </a:lnTo>
                <a:lnTo>
                  <a:pt x="73469" y="60431"/>
                </a:lnTo>
                <a:lnTo>
                  <a:pt x="73469" y="60431"/>
                </a:lnTo>
                <a:lnTo>
                  <a:pt x="73469" y="60431"/>
                </a:lnTo>
                <a:lnTo>
                  <a:pt x="73469" y="60431"/>
                </a:lnTo>
                <a:lnTo>
                  <a:pt x="73469" y="60431"/>
                </a:lnTo>
                <a:lnTo>
                  <a:pt x="71836" y="60431"/>
                </a:lnTo>
                <a:lnTo>
                  <a:pt x="71836" y="60431"/>
                </a:lnTo>
                <a:lnTo>
                  <a:pt x="71836" y="63021"/>
                </a:lnTo>
                <a:lnTo>
                  <a:pt x="71836" y="63021"/>
                </a:lnTo>
                <a:lnTo>
                  <a:pt x="71836" y="63021"/>
                </a:lnTo>
                <a:lnTo>
                  <a:pt x="71836" y="63021"/>
                </a:lnTo>
                <a:lnTo>
                  <a:pt x="71836" y="63021"/>
                </a:lnTo>
                <a:lnTo>
                  <a:pt x="71836" y="64748"/>
                </a:lnTo>
                <a:lnTo>
                  <a:pt x="71836" y="64748"/>
                </a:lnTo>
                <a:lnTo>
                  <a:pt x="71836" y="64748"/>
                </a:lnTo>
                <a:lnTo>
                  <a:pt x="71836" y="64748"/>
                </a:lnTo>
                <a:lnTo>
                  <a:pt x="73469" y="64748"/>
                </a:lnTo>
                <a:lnTo>
                  <a:pt x="73469" y="64748"/>
                </a:lnTo>
                <a:lnTo>
                  <a:pt x="73469" y="66474"/>
                </a:lnTo>
                <a:lnTo>
                  <a:pt x="73469" y="66474"/>
                </a:lnTo>
                <a:lnTo>
                  <a:pt x="73469" y="66474"/>
                </a:lnTo>
                <a:lnTo>
                  <a:pt x="73469" y="66474"/>
                </a:lnTo>
                <a:lnTo>
                  <a:pt x="73469" y="68201"/>
                </a:lnTo>
                <a:lnTo>
                  <a:pt x="73469" y="68201"/>
                </a:lnTo>
                <a:lnTo>
                  <a:pt x="73469" y="68201"/>
                </a:lnTo>
                <a:lnTo>
                  <a:pt x="73469" y="68201"/>
                </a:lnTo>
                <a:lnTo>
                  <a:pt x="73469" y="69928"/>
                </a:lnTo>
                <a:lnTo>
                  <a:pt x="73469" y="69928"/>
                </a:lnTo>
                <a:lnTo>
                  <a:pt x="73469" y="69928"/>
                </a:lnTo>
                <a:lnTo>
                  <a:pt x="75102" y="69928"/>
                </a:lnTo>
                <a:lnTo>
                  <a:pt x="75102" y="69928"/>
                </a:lnTo>
                <a:lnTo>
                  <a:pt x="75102" y="69928"/>
                </a:lnTo>
                <a:lnTo>
                  <a:pt x="75102" y="72517"/>
                </a:lnTo>
                <a:lnTo>
                  <a:pt x="75102" y="7251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7" name="Shape 767"/>
          <p:cNvSpPr/>
          <p:nvPr/>
        </p:nvSpPr>
        <p:spPr>
          <a:xfrm>
            <a:off x="6810376" y="4421189"/>
            <a:ext cx="175022" cy="220663"/>
          </a:xfrm>
          <a:custGeom>
            <a:avLst/>
            <a:gdLst/>
            <a:ahLst/>
            <a:cxnLst/>
            <a:rect l="0" t="0" r="0" b="0"/>
            <a:pathLst>
              <a:path w="120000" h="120000" extrusionOk="0">
                <a:moveTo>
                  <a:pt x="75102" y="72517"/>
                </a:moveTo>
                <a:lnTo>
                  <a:pt x="75102" y="72517"/>
                </a:lnTo>
                <a:lnTo>
                  <a:pt x="76734" y="72517"/>
                </a:lnTo>
                <a:lnTo>
                  <a:pt x="76734" y="72517"/>
                </a:lnTo>
                <a:lnTo>
                  <a:pt x="76734" y="72517"/>
                </a:lnTo>
                <a:lnTo>
                  <a:pt x="76734" y="72517"/>
                </a:lnTo>
                <a:lnTo>
                  <a:pt x="76734" y="74244"/>
                </a:lnTo>
                <a:lnTo>
                  <a:pt x="76734" y="74244"/>
                </a:lnTo>
                <a:lnTo>
                  <a:pt x="76734" y="74244"/>
                </a:lnTo>
                <a:lnTo>
                  <a:pt x="78367" y="74244"/>
                </a:lnTo>
                <a:lnTo>
                  <a:pt x="78367" y="74244"/>
                </a:lnTo>
                <a:lnTo>
                  <a:pt x="78367" y="74244"/>
                </a:lnTo>
                <a:lnTo>
                  <a:pt x="78367" y="75971"/>
                </a:lnTo>
                <a:lnTo>
                  <a:pt x="78367" y="75971"/>
                </a:lnTo>
                <a:lnTo>
                  <a:pt x="78367" y="74244"/>
                </a:lnTo>
                <a:lnTo>
                  <a:pt x="78367" y="74244"/>
                </a:lnTo>
                <a:lnTo>
                  <a:pt x="78367" y="75971"/>
                </a:lnTo>
                <a:lnTo>
                  <a:pt x="78367" y="75971"/>
                </a:lnTo>
                <a:lnTo>
                  <a:pt x="78367" y="75971"/>
                </a:lnTo>
                <a:lnTo>
                  <a:pt x="80816" y="75971"/>
                </a:lnTo>
                <a:lnTo>
                  <a:pt x="80816" y="77697"/>
                </a:lnTo>
                <a:lnTo>
                  <a:pt x="80816" y="77697"/>
                </a:lnTo>
                <a:lnTo>
                  <a:pt x="80816" y="77697"/>
                </a:lnTo>
                <a:lnTo>
                  <a:pt x="80816" y="77697"/>
                </a:lnTo>
                <a:lnTo>
                  <a:pt x="80816" y="77697"/>
                </a:lnTo>
                <a:lnTo>
                  <a:pt x="82448" y="77697"/>
                </a:lnTo>
                <a:lnTo>
                  <a:pt x="82448" y="77697"/>
                </a:lnTo>
                <a:lnTo>
                  <a:pt x="82448" y="77697"/>
                </a:lnTo>
                <a:lnTo>
                  <a:pt x="82448" y="80287"/>
                </a:lnTo>
                <a:lnTo>
                  <a:pt x="82448" y="80287"/>
                </a:lnTo>
                <a:lnTo>
                  <a:pt x="82448" y="80287"/>
                </a:lnTo>
                <a:lnTo>
                  <a:pt x="84081" y="80287"/>
                </a:lnTo>
                <a:lnTo>
                  <a:pt x="84081" y="80287"/>
                </a:lnTo>
                <a:lnTo>
                  <a:pt x="84081" y="80287"/>
                </a:lnTo>
                <a:lnTo>
                  <a:pt x="84081" y="80287"/>
                </a:lnTo>
                <a:lnTo>
                  <a:pt x="84081" y="80287"/>
                </a:lnTo>
                <a:lnTo>
                  <a:pt x="85714" y="80287"/>
                </a:lnTo>
                <a:lnTo>
                  <a:pt x="85714" y="82014"/>
                </a:lnTo>
                <a:lnTo>
                  <a:pt x="85714" y="82014"/>
                </a:lnTo>
                <a:lnTo>
                  <a:pt x="85714" y="82014"/>
                </a:lnTo>
                <a:lnTo>
                  <a:pt x="85714" y="82014"/>
                </a:lnTo>
                <a:lnTo>
                  <a:pt x="85714" y="82014"/>
                </a:lnTo>
                <a:lnTo>
                  <a:pt x="85714" y="83741"/>
                </a:lnTo>
                <a:lnTo>
                  <a:pt x="85714" y="83741"/>
                </a:lnTo>
                <a:lnTo>
                  <a:pt x="85714" y="83741"/>
                </a:lnTo>
                <a:lnTo>
                  <a:pt x="85714" y="83741"/>
                </a:lnTo>
                <a:lnTo>
                  <a:pt x="85714" y="85467"/>
                </a:lnTo>
                <a:lnTo>
                  <a:pt x="85714" y="85467"/>
                </a:lnTo>
                <a:lnTo>
                  <a:pt x="85714" y="85467"/>
                </a:lnTo>
                <a:lnTo>
                  <a:pt x="85714" y="87194"/>
                </a:lnTo>
                <a:lnTo>
                  <a:pt x="85714" y="87194"/>
                </a:lnTo>
                <a:lnTo>
                  <a:pt x="85714" y="87194"/>
                </a:lnTo>
                <a:lnTo>
                  <a:pt x="87346" y="87194"/>
                </a:lnTo>
                <a:lnTo>
                  <a:pt x="87346" y="87194"/>
                </a:lnTo>
                <a:lnTo>
                  <a:pt x="87346" y="87194"/>
                </a:lnTo>
                <a:lnTo>
                  <a:pt x="87346" y="89784"/>
                </a:lnTo>
                <a:lnTo>
                  <a:pt x="87346" y="89784"/>
                </a:lnTo>
                <a:lnTo>
                  <a:pt x="87346" y="89784"/>
                </a:lnTo>
                <a:lnTo>
                  <a:pt x="89795" y="89784"/>
                </a:lnTo>
                <a:lnTo>
                  <a:pt x="89795" y="89784"/>
                </a:lnTo>
                <a:lnTo>
                  <a:pt x="89795" y="89784"/>
                </a:lnTo>
                <a:lnTo>
                  <a:pt x="89795" y="91510"/>
                </a:lnTo>
                <a:lnTo>
                  <a:pt x="89795" y="91510"/>
                </a:lnTo>
                <a:lnTo>
                  <a:pt x="89795" y="91510"/>
                </a:lnTo>
                <a:lnTo>
                  <a:pt x="89795" y="93237"/>
                </a:lnTo>
                <a:lnTo>
                  <a:pt x="89795" y="93237"/>
                </a:lnTo>
                <a:lnTo>
                  <a:pt x="89795" y="93237"/>
                </a:lnTo>
                <a:lnTo>
                  <a:pt x="89795" y="93237"/>
                </a:lnTo>
                <a:lnTo>
                  <a:pt x="89795" y="94964"/>
                </a:lnTo>
                <a:lnTo>
                  <a:pt x="89795" y="94964"/>
                </a:lnTo>
                <a:lnTo>
                  <a:pt x="89795" y="94964"/>
                </a:lnTo>
                <a:lnTo>
                  <a:pt x="91428" y="94964"/>
                </a:lnTo>
                <a:lnTo>
                  <a:pt x="91428" y="94964"/>
                </a:lnTo>
                <a:lnTo>
                  <a:pt x="91428" y="94964"/>
                </a:lnTo>
                <a:lnTo>
                  <a:pt x="91428" y="94964"/>
                </a:lnTo>
                <a:lnTo>
                  <a:pt x="93061" y="94964"/>
                </a:lnTo>
                <a:lnTo>
                  <a:pt x="93061" y="94964"/>
                </a:lnTo>
                <a:lnTo>
                  <a:pt x="93061" y="94964"/>
                </a:lnTo>
                <a:lnTo>
                  <a:pt x="93061" y="94964"/>
                </a:lnTo>
                <a:lnTo>
                  <a:pt x="93061" y="94964"/>
                </a:lnTo>
                <a:lnTo>
                  <a:pt x="94693" y="94964"/>
                </a:lnTo>
                <a:lnTo>
                  <a:pt x="94693" y="94964"/>
                </a:lnTo>
                <a:lnTo>
                  <a:pt x="94693" y="94964"/>
                </a:lnTo>
                <a:lnTo>
                  <a:pt x="94693" y="94964"/>
                </a:lnTo>
                <a:lnTo>
                  <a:pt x="94693" y="94964"/>
                </a:lnTo>
                <a:lnTo>
                  <a:pt x="96326" y="94964"/>
                </a:lnTo>
                <a:lnTo>
                  <a:pt x="96326" y="94964"/>
                </a:lnTo>
                <a:lnTo>
                  <a:pt x="96326" y="93237"/>
                </a:lnTo>
                <a:lnTo>
                  <a:pt x="96326" y="93237"/>
                </a:lnTo>
                <a:lnTo>
                  <a:pt x="96326" y="94964"/>
                </a:lnTo>
                <a:lnTo>
                  <a:pt x="98775" y="94964"/>
                </a:lnTo>
                <a:lnTo>
                  <a:pt x="98775" y="93237"/>
                </a:lnTo>
                <a:lnTo>
                  <a:pt x="98775" y="93237"/>
                </a:lnTo>
                <a:lnTo>
                  <a:pt x="98775" y="93237"/>
                </a:lnTo>
                <a:lnTo>
                  <a:pt x="98775" y="94964"/>
                </a:lnTo>
                <a:lnTo>
                  <a:pt x="98775" y="94964"/>
                </a:lnTo>
                <a:lnTo>
                  <a:pt x="98775" y="94964"/>
                </a:lnTo>
                <a:lnTo>
                  <a:pt x="98775" y="94964"/>
                </a:lnTo>
                <a:lnTo>
                  <a:pt x="98775" y="96690"/>
                </a:lnTo>
                <a:lnTo>
                  <a:pt x="98775" y="96690"/>
                </a:lnTo>
                <a:lnTo>
                  <a:pt x="98775" y="96690"/>
                </a:lnTo>
                <a:lnTo>
                  <a:pt x="98775" y="96690"/>
                </a:lnTo>
                <a:lnTo>
                  <a:pt x="98775" y="96690"/>
                </a:lnTo>
                <a:lnTo>
                  <a:pt x="98775" y="99280"/>
                </a:lnTo>
                <a:lnTo>
                  <a:pt x="98775" y="99280"/>
                </a:lnTo>
                <a:lnTo>
                  <a:pt x="98775" y="99280"/>
                </a:lnTo>
                <a:lnTo>
                  <a:pt x="98775" y="99280"/>
                </a:lnTo>
                <a:lnTo>
                  <a:pt x="98775" y="101007"/>
                </a:lnTo>
                <a:lnTo>
                  <a:pt x="98775" y="101007"/>
                </a:lnTo>
                <a:lnTo>
                  <a:pt x="98775" y="101007"/>
                </a:lnTo>
                <a:lnTo>
                  <a:pt x="98775" y="101007"/>
                </a:lnTo>
                <a:lnTo>
                  <a:pt x="98775" y="101007"/>
                </a:lnTo>
                <a:lnTo>
                  <a:pt x="98775" y="101007"/>
                </a:lnTo>
                <a:lnTo>
                  <a:pt x="98775" y="101007"/>
                </a:lnTo>
                <a:lnTo>
                  <a:pt x="100408" y="101007"/>
                </a:lnTo>
                <a:lnTo>
                  <a:pt x="100408" y="102733"/>
                </a:lnTo>
                <a:lnTo>
                  <a:pt x="100408" y="102733"/>
                </a:lnTo>
                <a:lnTo>
                  <a:pt x="100408" y="102733"/>
                </a:lnTo>
                <a:lnTo>
                  <a:pt x="100408" y="102733"/>
                </a:lnTo>
                <a:lnTo>
                  <a:pt x="100408" y="102733"/>
                </a:lnTo>
                <a:lnTo>
                  <a:pt x="102040" y="102733"/>
                </a:lnTo>
                <a:lnTo>
                  <a:pt x="102040" y="102733"/>
                </a:lnTo>
                <a:lnTo>
                  <a:pt x="102040" y="102733"/>
                </a:lnTo>
                <a:lnTo>
                  <a:pt x="103673" y="102733"/>
                </a:lnTo>
                <a:lnTo>
                  <a:pt x="103673" y="102733"/>
                </a:lnTo>
                <a:lnTo>
                  <a:pt x="103673" y="102733"/>
                </a:lnTo>
                <a:lnTo>
                  <a:pt x="103673" y="102733"/>
                </a:lnTo>
                <a:lnTo>
                  <a:pt x="105306" y="102733"/>
                </a:lnTo>
                <a:lnTo>
                  <a:pt x="105306" y="102733"/>
                </a:lnTo>
                <a:lnTo>
                  <a:pt x="105306" y="102733"/>
                </a:lnTo>
                <a:lnTo>
                  <a:pt x="105306" y="102733"/>
                </a:lnTo>
                <a:lnTo>
                  <a:pt x="105306" y="102733"/>
                </a:lnTo>
                <a:lnTo>
                  <a:pt x="107755" y="102733"/>
                </a:lnTo>
                <a:lnTo>
                  <a:pt x="107755" y="102733"/>
                </a:lnTo>
                <a:lnTo>
                  <a:pt x="107755" y="104460"/>
                </a:lnTo>
                <a:lnTo>
                  <a:pt x="107755" y="104460"/>
                </a:lnTo>
                <a:lnTo>
                  <a:pt x="107755" y="104460"/>
                </a:lnTo>
                <a:lnTo>
                  <a:pt x="107755" y="104460"/>
                </a:lnTo>
                <a:lnTo>
                  <a:pt x="107755" y="104460"/>
                </a:lnTo>
                <a:lnTo>
                  <a:pt x="107755" y="104460"/>
                </a:lnTo>
                <a:lnTo>
                  <a:pt x="107755" y="106187"/>
                </a:lnTo>
                <a:lnTo>
                  <a:pt x="105306" y="106187"/>
                </a:lnTo>
                <a:lnTo>
                  <a:pt x="105306" y="106187"/>
                </a:lnTo>
                <a:lnTo>
                  <a:pt x="105306" y="106187"/>
                </a:lnTo>
                <a:lnTo>
                  <a:pt x="105306" y="106187"/>
                </a:lnTo>
                <a:lnTo>
                  <a:pt x="103673" y="106187"/>
                </a:lnTo>
                <a:lnTo>
                  <a:pt x="103673" y="106187"/>
                </a:lnTo>
                <a:lnTo>
                  <a:pt x="103673" y="106187"/>
                </a:lnTo>
                <a:lnTo>
                  <a:pt x="103673" y="106187"/>
                </a:lnTo>
                <a:lnTo>
                  <a:pt x="103673" y="106187"/>
                </a:lnTo>
                <a:lnTo>
                  <a:pt x="105306" y="106187"/>
                </a:lnTo>
                <a:lnTo>
                  <a:pt x="105306" y="108776"/>
                </a:lnTo>
                <a:lnTo>
                  <a:pt x="105306" y="108776"/>
                </a:lnTo>
                <a:lnTo>
                  <a:pt x="105306" y="108776"/>
                </a:lnTo>
                <a:lnTo>
                  <a:pt x="105306" y="108776"/>
                </a:lnTo>
                <a:lnTo>
                  <a:pt x="105306" y="108776"/>
                </a:lnTo>
                <a:lnTo>
                  <a:pt x="105306" y="110503"/>
                </a:lnTo>
                <a:lnTo>
                  <a:pt x="105306" y="110503"/>
                </a:lnTo>
                <a:lnTo>
                  <a:pt x="107755" y="110503"/>
                </a:lnTo>
                <a:lnTo>
                  <a:pt x="107755" y="110503"/>
                </a:lnTo>
                <a:lnTo>
                  <a:pt x="107755" y="110503"/>
                </a:lnTo>
                <a:lnTo>
                  <a:pt x="107755" y="110503"/>
                </a:lnTo>
                <a:lnTo>
                  <a:pt x="109387" y="110503"/>
                </a:lnTo>
                <a:lnTo>
                  <a:pt x="109387" y="110503"/>
                </a:lnTo>
                <a:lnTo>
                  <a:pt x="109387" y="110503"/>
                </a:lnTo>
                <a:lnTo>
                  <a:pt x="109387" y="110503"/>
                </a:lnTo>
                <a:lnTo>
                  <a:pt x="109387" y="110503"/>
                </a:lnTo>
                <a:lnTo>
                  <a:pt x="111020" y="110503"/>
                </a:lnTo>
                <a:lnTo>
                  <a:pt x="111020" y="112230"/>
                </a:lnTo>
                <a:lnTo>
                  <a:pt x="111020" y="112230"/>
                </a:lnTo>
                <a:lnTo>
                  <a:pt x="111020" y="112230"/>
                </a:lnTo>
                <a:lnTo>
                  <a:pt x="111020" y="112230"/>
                </a:lnTo>
                <a:lnTo>
                  <a:pt x="112653" y="112230"/>
                </a:lnTo>
                <a:lnTo>
                  <a:pt x="112653" y="112230"/>
                </a:lnTo>
                <a:lnTo>
                  <a:pt x="112653" y="112230"/>
                </a:lnTo>
                <a:lnTo>
                  <a:pt x="114285" y="112230"/>
                </a:lnTo>
                <a:lnTo>
                  <a:pt x="114285" y="112230"/>
                </a:lnTo>
                <a:lnTo>
                  <a:pt x="114285" y="112230"/>
                </a:lnTo>
                <a:lnTo>
                  <a:pt x="114285" y="112230"/>
                </a:lnTo>
                <a:lnTo>
                  <a:pt x="114285" y="112230"/>
                </a:lnTo>
                <a:lnTo>
                  <a:pt x="114285" y="112230"/>
                </a:lnTo>
                <a:lnTo>
                  <a:pt x="116734" y="112230"/>
                </a:lnTo>
                <a:lnTo>
                  <a:pt x="116734" y="112230"/>
                </a:lnTo>
                <a:lnTo>
                  <a:pt x="116734" y="112230"/>
                </a:lnTo>
                <a:lnTo>
                  <a:pt x="116734" y="112230"/>
                </a:lnTo>
                <a:lnTo>
                  <a:pt x="116734" y="112230"/>
                </a:lnTo>
                <a:lnTo>
                  <a:pt x="118367" y="112230"/>
                </a:lnTo>
                <a:lnTo>
                  <a:pt x="118367" y="112230"/>
                </a:lnTo>
                <a:lnTo>
                  <a:pt x="116734" y="112230"/>
                </a:lnTo>
                <a:lnTo>
                  <a:pt x="116734" y="113956"/>
                </a:lnTo>
                <a:lnTo>
                  <a:pt x="116734" y="113956"/>
                </a:lnTo>
                <a:lnTo>
                  <a:pt x="116734" y="113956"/>
                </a:lnTo>
                <a:lnTo>
                  <a:pt x="116734" y="113956"/>
                </a:lnTo>
                <a:lnTo>
                  <a:pt x="116734" y="113956"/>
                </a:lnTo>
                <a:lnTo>
                  <a:pt x="114285" y="113956"/>
                </a:lnTo>
                <a:lnTo>
                  <a:pt x="114285" y="113956"/>
                </a:lnTo>
                <a:lnTo>
                  <a:pt x="114285" y="113956"/>
                </a:lnTo>
                <a:lnTo>
                  <a:pt x="114285" y="113956"/>
                </a:lnTo>
                <a:lnTo>
                  <a:pt x="114285" y="113956"/>
                </a:lnTo>
                <a:lnTo>
                  <a:pt x="112653" y="113956"/>
                </a:lnTo>
                <a:lnTo>
                  <a:pt x="112653" y="113956"/>
                </a:lnTo>
                <a:lnTo>
                  <a:pt x="112653" y="113956"/>
                </a:lnTo>
                <a:lnTo>
                  <a:pt x="112653" y="113956"/>
                </a:lnTo>
                <a:lnTo>
                  <a:pt x="111020" y="113956"/>
                </a:lnTo>
                <a:lnTo>
                  <a:pt x="111020" y="113956"/>
                </a:lnTo>
                <a:lnTo>
                  <a:pt x="111020" y="113956"/>
                </a:lnTo>
                <a:lnTo>
                  <a:pt x="111020" y="113956"/>
                </a:lnTo>
                <a:lnTo>
                  <a:pt x="112653" y="113956"/>
                </a:lnTo>
                <a:lnTo>
                  <a:pt x="112653" y="115683"/>
                </a:lnTo>
                <a:lnTo>
                  <a:pt x="112653" y="115683"/>
                </a:lnTo>
                <a:lnTo>
                  <a:pt x="112653" y="115683"/>
                </a:lnTo>
                <a:lnTo>
                  <a:pt x="114285" y="115683"/>
                </a:lnTo>
                <a:lnTo>
                  <a:pt x="114285" y="115683"/>
                </a:lnTo>
                <a:lnTo>
                  <a:pt x="114285" y="115683"/>
                </a:lnTo>
                <a:lnTo>
                  <a:pt x="114285" y="115683"/>
                </a:lnTo>
                <a:lnTo>
                  <a:pt x="114285" y="115683"/>
                </a:lnTo>
                <a:lnTo>
                  <a:pt x="114285" y="115683"/>
                </a:lnTo>
                <a:lnTo>
                  <a:pt x="114285" y="118273"/>
                </a:lnTo>
                <a:lnTo>
                  <a:pt x="116734" y="118273"/>
                </a:lnTo>
                <a:lnTo>
                  <a:pt x="116734" y="118273"/>
                </a:lnTo>
                <a:lnTo>
                  <a:pt x="116734" y="115683"/>
                </a:lnTo>
                <a:lnTo>
                  <a:pt x="116734" y="115683"/>
                </a:lnTo>
                <a:lnTo>
                  <a:pt x="116734" y="115683"/>
                </a:lnTo>
                <a:lnTo>
                  <a:pt x="118367" y="115683"/>
                </a:lnTo>
                <a:lnTo>
                  <a:pt x="118367" y="118273"/>
                </a:lnTo>
                <a:lnTo>
                  <a:pt x="118367" y="118273"/>
                </a:lnTo>
                <a:lnTo>
                  <a:pt x="118367" y="118273"/>
                </a:lnTo>
                <a:lnTo>
                  <a:pt x="118367" y="118273"/>
                </a:lnTo>
                <a:lnTo>
                  <a:pt x="118367" y="118273"/>
                </a:lnTo>
                <a:lnTo>
                  <a:pt x="120000" y="118273"/>
                </a:lnTo>
                <a:lnTo>
                  <a:pt x="120000" y="118273"/>
                </a:lnTo>
                <a:lnTo>
                  <a:pt x="120000" y="118273"/>
                </a:lnTo>
                <a:lnTo>
                  <a:pt x="120000" y="118273"/>
                </a:lnTo>
                <a:lnTo>
                  <a:pt x="120000" y="118273"/>
                </a:lnTo>
                <a:lnTo>
                  <a:pt x="120000" y="120000"/>
                </a:lnTo>
                <a:lnTo>
                  <a:pt x="120000" y="120000"/>
                </a:lnTo>
                <a:lnTo>
                  <a:pt x="120000" y="120000"/>
                </a:lnTo>
                <a:lnTo>
                  <a:pt x="120000" y="120000"/>
                </a:lnTo>
                <a:lnTo>
                  <a:pt x="118367" y="120000"/>
                </a:lnTo>
                <a:lnTo>
                  <a:pt x="118367" y="120000"/>
                </a:lnTo>
                <a:lnTo>
                  <a:pt x="118367" y="120000"/>
                </a:lnTo>
                <a:lnTo>
                  <a:pt x="118367" y="120000"/>
                </a:lnTo>
                <a:lnTo>
                  <a:pt x="118367" y="120000"/>
                </a:lnTo>
                <a:lnTo>
                  <a:pt x="116734" y="120000"/>
                </a:lnTo>
                <a:lnTo>
                  <a:pt x="116734" y="120000"/>
                </a:lnTo>
                <a:lnTo>
                  <a:pt x="116734" y="120000"/>
                </a:lnTo>
                <a:lnTo>
                  <a:pt x="116734" y="120000"/>
                </a:lnTo>
                <a:lnTo>
                  <a:pt x="116734" y="120000"/>
                </a:lnTo>
                <a:lnTo>
                  <a:pt x="116734" y="120000"/>
                </a:lnTo>
                <a:lnTo>
                  <a:pt x="116734" y="120000"/>
                </a:lnTo>
                <a:lnTo>
                  <a:pt x="114285" y="120000"/>
                </a:lnTo>
                <a:lnTo>
                  <a:pt x="114285" y="120000"/>
                </a:lnTo>
                <a:lnTo>
                  <a:pt x="114285" y="120000"/>
                </a:lnTo>
                <a:lnTo>
                  <a:pt x="114285" y="120000"/>
                </a:lnTo>
                <a:lnTo>
                  <a:pt x="114285" y="120000"/>
                </a:lnTo>
                <a:lnTo>
                  <a:pt x="114285" y="118273"/>
                </a:lnTo>
                <a:lnTo>
                  <a:pt x="114285" y="118273"/>
                </a:lnTo>
                <a:lnTo>
                  <a:pt x="114285" y="120000"/>
                </a:lnTo>
                <a:lnTo>
                  <a:pt x="112653" y="120000"/>
                </a:lnTo>
                <a:lnTo>
                  <a:pt x="112653" y="120000"/>
                </a:lnTo>
                <a:lnTo>
                  <a:pt x="112653" y="120000"/>
                </a:lnTo>
                <a:lnTo>
                  <a:pt x="112653" y="120000"/>
                </a:lnTo>
                <a:lnTo>
                  <a:pt x="111020" y="120000"/>
                </a:lnTo>
                <a:lnTo>
                  <a:pt x="111020" y="120000"/>
                </a:lnTo>
                <a:lnTo>
                  <a:pt x="111020" y="120000"/>
                </a:lnTo>
                <a:lnTo>
                  <a:pt x="111020" y="120000"/>
                </a:lnTo>
                <a:lnTo>
                  <a:pt x="111020" y="120000"/>
                </a:lnTo>
                <a:lnTo>
                  <a:pt x="109387" y="120000"/>
                </a:lnTo>
                <a:lnTo>
                  <a:pt x="109387" y="120000"/>
                </a:lnTo>
                <a:lnTo>
                  <a:pt x="109387" y="120000"/>
                </a:lnTo>
                <a:lnTo>
                  <a:pt x="109387" y="120000"/>
                </a:lnTo>
                <a:lnTo>
                  <a:pt x="109387" y="120000"/>
                </a:lnTo>
                <a:lnTo>
                  <a:pt x="107755" y="120000"/>
                </a:lnTo>
                <a:lnTo>
                  <a:pt x="107755" y="120000"/>
                </a:lnTo>
                <a:lnTo>
                  <a:pt x="107755" y="120000"/>
                </a:lnTo>
                <a:lnTo>
                  <a:pt x="107755" y="120000"/>
                </a:lnTo>
                <a:lnTo>
                  <a:pt x="107755" y="118273"/>
                </a:lnTo>
                <a:lnTo>
                  <a:pt x="105306" y="118273"/>
                </a:lnTo>
                <a:lnTo>
                  <a:pt x="105306" y="118273"/>
                </a:lnTo>
                <a:lnTo>
                  <a:pt x="105306" y="118273"/>
                </a:lnTo>
                <a:lnTo>
                  <a:pt x="105306" y="118273"/>
                </a:lnTo>
                <a:lnTo>
                  <a:pt x="105306" y="118273"/>
                </a:lnTo>
                <a:lnTo>
                  <a:pt x="105306" y="118273"/>
                </a:lnTo>
                <a:lnTo>
                  <a:pt x="103673" y="118273"/>
                </a:lnTo>
                <a:lnTo>
                  <a:pt x="103673" y="115683"/>
                </a:lnTo>
                <a:lnTo>
                  <a:pt x="103673" y="115683"/>
                </a:lnTo>
                <a:lnTo>
                  <a:pt x="105306" y="115683"/>
                </a:lnTo>
                <a:lnTo>
                  <a:pt x="105306" y="115683"/>
                </a:lnTo>
                <a:lnTo>
                  <a:pt x="103673" y="115683"/>
                </a:lnTo>
                <a:lnTo>
                  <a:pt x="103673" y="113956"/>
                </a:lnTo>
                <a:lnTo>
                  <a:pt x="103673" y="113956"/>
                </a:lnTo>
                <a:lnTo>
                  <a:pt x="103673" y="113956"/>
                </a:lnTo>
                <a:lnTo>
                  <a:pt x="103673" y="113956"/>
                </a:lnTo>
                <a:lnTo>
                  <a:pt x="102040" y="113956"/>
                </a:lnTo>
                <a:lnTo>
                  <a:pt x="102040" y="113956"/>
                </a:lnTo>
                <a:lnTo>
                  <a:pt x="102040" y="113956"/>
                </a:lnTo>
                <a:lnTo>
                  <a:pt x="100408" y="113956"/>
                </a:lnTo>
                <a:lnTo>
                  <a:pt x="100408" y="113956"/>
                </a:lnTo>
                <a:lnTo>
                  <a:pt x="100408" y="113956"/>
                </a:lnTo>
                <a:lnTo>
                  <a:pt x="100408" y="113956"/>
                </a:lnTo>
                <a:lnTo>
                  <a:pt x="100408" y="113956"/>
                </a:lnTo>
                <a:lnTo>
                  <a:pt x="98775" y="113956"/>
                </a:lnTo>
                <a:lnTo>
                  <a:pt x="98775" y="113956"/>
                </a:lnTo>
                <a:lnTo>
                  <a:pt x="98775" y="113956"/>
                </a:lnTo>
                <a:lnTo>
                  <a:pt x="98775" y="113956"/>
                </a:lnTo>
                <a:lnTo>
                  <a:pt x="98775" y="113956"/>
                </a:lnTo>
                <a:lnTo>
                  <a:pt x="96326" y="113956"/>
                </a:lnTo>
                <a:lnTo>
                  <a:pt x="96326" y="112230"/>
                </a:lnTo>
                <a:lnTo>
                  <a:pt x="96326" y="112230"/>
                </a:lnTo>
                <a:lnTo>
                  <a:pt x="96326" y="112230"/>
                </a:lnTo>
                <a:lnTo>
                  <a:pt x="94693" y="112230"/>
                </a:lnTo>
                <a:lnTo>
                  <a:pt x="94693" y="113956"/>
                </a:lnTo>
                <a:lnTo>
                  <a:pt x="94693" y="113956"/>
                </a:lnTo>
                <a:lnTo>
                  <a:pt x="94693" y="113956"/>
                </a:lnTo>
                <a:lnTo>
                  <a:pt x="94693" y="113956"/>
                </a:lnTo>
                <a:lnTo>
                  <a:pt x="94693" y="112230"/>
                </a:lnTo>
                <a:lnTo>
                  <a:pt x="93061" y="112230"/>
                </a:lnTo>
                <a:lnTo>
                  <a:pt x="93061" y="112230"/>
                </a:lnTo>
                <a:lnTo>
                  <a:pt x="93061" y="112230"/>
                </a:lnTo>
                <a:lnTo>
                  <a:pt x="93061" y="112230"/>
                </a:lnTo>
                <a:lnTo>
                  <a:pt x="91428" y="112230"/>
                </a:lnTo>
                <a:lnTo>
                  <a:pt x="91428" y="112230"/>
                </a:lnTo>
                <a:lnTo>
                  <a:pt x="91428" y="112230"/>
                </a:lnTo>
                <a:lnTo>
                  <a:pt x="91428" y="112230"/>
                </a:lnTo>
                <a:lnTo>
                  <a:pt x="89795" y="112230"/>
                </a:lnTo>
                <a:lnTo>
                  <a:pt x="89795" y="112230"/>
                </a:lnTo>
                <a:lnTo>
                  <a:pt x="89795" y="112230"/>
                </a:lnTo>
                <a:lnTo>
                  <a:pt x="89795" y="112230"/>
                </a:lnTo>
                <a:lnTo>
                  <a:pt x="87346" y="112230"/>
                </a:lnTo>
                <a:lnTo>
                  <a:pt x="87346" y="112230"/>
                </a:lnTo>
                <a:lnTo>
                  <a:pt x="87346" y="112230"/>
                </a:lnTo>
                <a:lnTo>
                  <a:pt x="87346" y="112230"/>
                </a:lnTo>
                <a:lnTo>
                  <a:pt x="87346" y="112230"/>
                </a:lnTo>
                <a:lnTo>
                  <a:pt x="85714" y="112230"/>
                </a:lnTo>
                <a:lnTo>
                  <a:pt x="85714" y="110503"/>
                </a:lnTo>
                <a:lnTo>
                  <a:pt x="85714" y="110503"/>
                </a:lnTo>
                <a:lnTo>
                  <a:pt x="85714" y="110503"/>
                </a:lnTo>
                <a:lnTo>
                  <a:pt x="85714" y="112230"/>
                </a:lnTo>
                <a:lnTo>
                  <a:pt x="84081" y="112230"/>
                </a:lnTo>
                <a:lnTo>
                  <a:pt x="84081" y="112230"/>
                </a:lnTo>
                <a:lnTo>
                  <a:pt x="84081" y="112230"/>
                </a:lnTo>
                <a:lnTo>
                  <a:pt x="84081" y="112230"/>
                </a:lnTo>
                <a:lnTo>
                  <a:pt x="82448" y="112230"/>
                </a:lnTo>
                <a:lnTo>
                  <a:pt x="82448" y="112230"/>
                </a:lnTo>
                <a:lnTo>
                  <a:pt x="82448" y="110503"/>
                </a:lnTo>
                <a:lnTo>
                  <a:pt x="82448" y="110503"/>
                </a:lnTo>
                <a:lnTo>
                  <a:pt x="82448" y="110503"/>
                </a:lnTo>
                <a:lnTo>
                  <a:pt x="82448" y="110503"/>
                </a:lnTo>
                <a:lnTo>
                  <a:pt x="80816" y="110503"/>
                </a:lnTo>
                <a:lnTo>
                  <a:pt x="80816" y="110503"/>
                </a:lnTo>
                <a:lnTo>
                  <a:pt x="80816" y="110503"/>
                </a:lnTo>
                <a:lnTo>
                  <a:pt x="80816" y="110503"/>
                </a:lnTo>
                <a:lnTo>
                  <a:pt x="80816" y="110503"/>
                </a:lnTo>
                <a:lnTo>
                  <a:pt x="80816" y="110503"/>
                </a:lnTo>
                <a:lnTo>
                  <a:pt x="78367" y="110503"/>
                </a:lnTo>
                <a:lnTo>
                  <a:pt x="78367" y="108776"/>
                </a:lnTo>
                <a:lnTo>
                  <a:pt x="78367" y="108776"/>
                </a:lnTo>
                <a:lnTo>
                  <a:pt x="78367" y="108776"/>
                </a:lnTo>
                <a:lnTo>
                  <a:pt x="78367" y="108776"/>
                </a:lnTo>
                <a:lnTo>
                  <a:pt x="78367" y="108776"/>
                </a:lnTo>
                <a:lnTo>
                  <a:pt x="78367" y="108776"/>
                </a:lnTo>
                <a:lnTo>
                  <a:pt x="76734" y="108776"/>
                </a:lnTo>
                <a:lnTo>
                  <a:pt x="76734" y="106187"/>
                </a:lnTo>
                <a:lnTo>
                  <a:pt x="76734" y="106187"/>
                </a:lnTo>
                <a:lnTo>
                  <a:pt x="76734" y="106187"/>
                </a:lnTo>
                <a:lnTo>
                  <a:pt x="76734" y="106187"/>
                </a:lnTo>
                <a:lnTo>
                  <a:pt x="76734" y="104460"/>
                </a:lnTo>
                <a:lnTo>
                  <a:pt x="76734" y="104460"/>
                </a:lnTo>
                <a:lnTo>
                  <a:pt x="76734" y="104460"/>
                </a:lnTo>
                <a:lnTo>
                  <a:pt x="76734" y="104460"/>
                </a:lnTo>
                <a:lnTo>
                  <a:pt x="76734" y="104460"/>
                </a:lnTo>
                <a:lnTo>
                  <a:pt x="76734" y="102733"/>
                </a:lnTo>
                <a:lnTo>
                  <a:pt x="75102" y="102733"/>
                </a:lnTo>
                <a:lnTo>
                  <a:pt x="75102" y="102733"/>
                </a:lnTo>
                <a:lnTo>
                  <a:pt x="75102" y="102733"/>
                </a:lnTo>
                <a:lnTo>
                  <a:pt x="75102" y="102733"/>
                </a:lnTo>
                <a:lnTo>
                  <a:pt x="75102" y="102733"/>
                </a:lnTo>
                <a:lnTo>
                  <a:pt x="75102" y="102733"/>
                </a:lnTo>
                <a:lnTo>
                  <a:pt x="73469" y="102733"/>
                </a:lnTo>
                <a:lnTo>
                  <a:pt x="73469" y="102733"/>
                </a:lnTo>
                <a:lnTo>
                  <a:pt x="73469" y="102733"/>
                </a:lnTo>
                <a:lnTo>
                  <a:pt x="73469" y="101007"/>
                </a:lnTo>
                <a:lnTo>
                  <a:pt x="73469" y="101007"/>
                </a:lnTo>
                <a:lnTo>
                  <a:pt x="73469" y="102733"/>
                </a:lnTo>
                <a:lnTo>
                  <a:pt x="73469" y="102733"/>
                </a:lnTo>
                <a:lnTo>
                  <a:pt x="71836" y="102733"/>
                </a:lnTo>
                <a:lnTo>
                  <a:pt x="71836" y="101007"/>
                </a:lnTo>
                <a:lnTo>
                  <a:pt x="71836" y="101007"/>
                </a:lnTo>
                <a:lnTo>
                  <a:pt x="71836" y="101007"/>
                </a:lnTo>
                <a:lnTo>
                  <a:pt x="71836" y="101007"/>
                </a:lnTo>
                <a:lnTo>
                  <a:pt x="71836" y="101007"/>
                </a:lnTo>
                <a:lnTo>
                  <a:pt x="71836" y="99280"/>
                </a:lnTo>
                <a:lnTo>
                  <a:pt x="71836" y="99280"/>
                </a:lnTo>
                <a:lnTo>
                  <a:pt x="71836" y="99280"/>
                </a:lnTo>
                <a:lnTo>
                  <a:pt x="71836" y="99280"/>
                </a:lnTo>
                <a:lnTo>
                  <a:pt x="69387" y="99280"/>
                </a:lnTo>
                <a:lnTo>
                  <a:pt x="69387" y="99280"/>
                </a:lnTo>
                <a:lnTo>
                  <a:pt x="69387" y="96690"/>
                </a:lnTo>
                <a:lnTo>
                  <a:pt x="69387" y="96690"/>
                </a:lnTo>
                <a:lnTo>
                  <a:pt x="69387" y="96690"/>
                </a:lnTo>
                <a:lnTo>
                  <a:pt x="69387" y="96690"/>
                </a:lnTo>
                <a:lnTo>
                  <a:pt x="69387" y="96690"/>
                </a:lnTo>
                <a:lnTo>
                  <a:pt x="69387" y="94964"/>
                </a:lnTo>
                <a:lnTo>
                  <a:pt x="67755" y="94964"/>
                </a:lnTo>
                <a:lnTo>
                  <a:pt x="67755" y="94964"/>
                </a:lnTo>
                <a:lnTo>
                  <a:pt x="67755" y="94964"/>
                </a:lnTo>
                <a:lnTo>
                  <a:pt x="67755" y="94964"/>
                </a:lnTo>
                <a:lnTo>
                  <a:pt x="67755" y="94964"/>
                </a:lnTo>
                <a:lnTo>
                  <a:pt x="66122" y="94964"/>
                </a:lnTo>
                <a:lnTo>
                  <a:pt x="66122" y="94964"/>
                </a:lnTo>
                <a:lnTo>
                  <a:pt x="66122" y="94964"/>
                </a:lnTo>
                <a:lnTo>
                  <a:pt x="66122" y="93237"/>
                </a:lnTo>
                <a:lnTo>
                  <a:pt x="66122" y="93237"/>
                </a:lnTo>
                <a:lnTo>
                  <a:pt x="66122" y="93237"/>
                </a:lnTo>
                <a:lnTo>
                  <a:pt x="66122" y="93237"/>
                </a:lnTo>
                <a:lnTo>
                  <a:pt x="66122" y="91510"/>
                </a:lnTo>
                <a:lnTo>
                  <a:pt x="66122" y="91510"/>
                </a:lnTo>
                <a:lnTo>
                  <a:pt x="66122" y="91510"/>
                </a:lnTo>
                <a:lnTo>
                  <a:pt x="66122" y="89784"/>
                </a:lnTo>
                <a:lnTo>
                  <a:pt x="66122" y="89784"/>
                </a:lnTo>
                <a:lnTo>
                  <a:pt x="66122" y="89784"/>
                </a:lnTo>
                <a:lnTo>
                  <a:pt x="64489" y="89784"/>
                </a:lnTo>
                <a:lnTo>
                  <a:pt x="64489" y="89784"/>
                </a:lnTo>
                <a:lnTo>
                  <a:pt x="64489" y="89784"/>
                </a:lnTo>
                <a:lnTo>
                  <a:pt x="64489" y="87194"/>
                </a:lnTo>
                <a:lnTo>
                  <a:pt x="64489" y="87194"/>
                </a:lnTo>
                <a:lnTo>
                  <a:pt x="64489" y="87194"/>
                </a:lnTo>
                <a:lnTo>
                  <a:pt x="62857" y="87194"/>
                </a:lnTo>
                <a:lnTo>
                  <a:pt x="62857" y="87194"/>
                </a:lnTo>
                <a:lnTo>
                  <a:pt x="62857" y="85467"/>
                </a:lnTo>
                <a:lnTo>
                  <a:pt x="62857" y="85467"/>
                </a:lnTo>
                <a:lnTo>
                  <a:pt x="62857" y="85467"/>
                </a:lnTo>
                <a:lnTo>
                  <a:pt x="62857" y="85467"/>
                </a:lnTo>
                <a:lnTo>
                  <a:pt x="62857" y="83741"/>
                </a:lnTo>
                <a:lnTo>
                  <a:pt x="62857" y="83741"/>
                </a:lnTo>
                <a:lnTo>
                  <a:pt x="62857" y="83741"/>
                </a:lnTo>
                <a:lnTo>
                  <a:pt x="62857" y="83741"/>
                </a:lnTo>
                <a:lnTo>
                  <a:pt x="62857" y="83741"/>
                </a:lnTo>
                <a:lnTo>
                  <a:pt x="60408" y="83741"/>
                </a:lnTo>
                <a:lnTo>
                  <a:pt x="60408" y="82014"/>
                </a:lnTo>
                <a:lnTo>
                  <a:pt x="60408" y="82014"/>
                </a:lnTo>
                <a:lnTo>
                  <a:pt x="60408" y="82014"/>
                </a:lnTo>
                <a:lnTo>
                  <a:pt x="60408" y="82014"/>
                </a:lnTo>
                <a:lnTo>
                  <a:pt x="60408" y="82014"/>
                </a:lnTo>
                <a:lnTo>
                  <a:pt x="60408" y="82014"/>
                </a:lnTo>
                <a:lnTo>
                  <a:pt x="58775" y="82014"/>
                </a:lnTo>
                <a:lnTo>
                  <a:pt x="58775" y="82014"/>
                </a:lnTo>
                <a:lnTo>
                  <a:pt x="58775" y="82014"/>
                </a:lnTo>
                <a:lnTo>
                  <a:pt x="58775" y="82014"/>
                </a:lnTo>
                <a:lnTo>
                  <a:pt x="57142" y="82014"/>
                </a:lnTo>
                <a:lnTo>
                  <a:pt x="57142" y="80287"/>
                </a:lnTo>
                <a:lnTo>
                  <a:pt x="57142" y="80287"/>
                </a:lnTo>
                <a:lnTo>
                  <a:pt x="57142" y="80287"/>
                </a:lnTo>
                <a:lnTo>
                  <a:pt x="57142" y="80287"/>
                </a:lnTo>
                <a:lnTo>
                  <a:pt x="57142" y="80287"/>
                </a:lnTo>
                <a:lnTo>
                  <a:pt x="55510" y="80287"/>
                </a:lnTo>
                <a:lnTo>
                  <a:pt x="55510" y="80287"/>
                </a:lnTo>
                <a:lnTo>
                  <a:pt x="55510" y="80287"/>
                </a:lnTo>
                <a:lnTo>
                  <a:pt x="55510" y="80287"/>
                </a:lnTo>
                <a:lnTo>
                  <a:pt x="53877" y="80287"/>
                </a:lnTo>
                <a:lnTo>
                  <a:pt x="53877" y="80287"/>
                </a:lnTo>
                <a:lnTo>
                  <a:pt x="53877" y="80287"/>
                </a:lnTo>
                <a:lnTo>
                  <a:pt x="53877" y="80287"/>
                </a:lnTo>
                <a:lnTo>
                  <a:pt x="51428" y="80287"/>
                </a:lnTo>
                <a:lnTo>
                  <a:pt x="51428" y="77697"/>
                </a:lnTo>
                <a:lnTo>
                  <a:pt x="51428" y="77697"/>
                </a:lnTo>
                <a:lnTo>
                  <a:pt x="51428" y="77697"/>
                </a:lnTo>
                <a:lnTo>
                  <a:pt x="51428" y="77697"/>
                </a:lnTo>
                <a:lnTo>
                  <a:pt x="51428" y="77697"/>
                </a:lnTo>
                <a:lnTo>
                  <a:pt x="49795" y="77697"/>
                </a:lnTo>
                <a:lnTo>
                  <a:pt x="49795" y="77697"/>
                </a:lnTo>
                <a:lnTo>
                  <a:pt x="49795" y="77697"/>
                </a:lnTo>
                <a:lnTo>
                  <a:pt x="49795" y="77697"/>
                </a:lnTo>
                <a:lnTo>
                  <a:pt x="48163" y="77697"/>
                </a:lnTo>
                <a:lnTo>
                  <a:pt x="48163" y="77697"/>
                </a:lnTo>
                <a:lnTo>
                  <a:pt x="48163" y="77697"/>
                </a:lnTo>
                <a:lnTo>
                  <a:pt x="48163" y="77697"/>
                </a:lnTo>
                <a:lnTo>
                  <a:pt x="46530" y="77697"/>
                </a:lnTo>
                <a:lnTo>
                  <a:pt x="46530" y="75971"/>
                </a:lnTo>
                <a:lnTo>
                  <a:pt x="46530" y="75971"/>
                </a:lnTo>
                <a:lnTo>
                  <a:pt x="46530" y="75971"/>
                </a:lnTo>
                <a:lnTo>
                  <a:pt x="46530" y="75971"/>
                </a:lnTo>
                <a:lnTo>
                  <a:pt x="46530" y="75971"/>
                </a:lnTo>
                <a:lnTo>
                  <a:pt x="46530" y="75971"/>
                </a:lnTo>
                <a:lnTo>
                  <a:pt x="44897" y="75971"/>
                </a:lnTo>
                <a:lnTo>
                  <a:pt x="44897" y="74244"/>
                </a:lnTo>
                <a:lnTo>
                  <a:pt x="44897" y="74244"/>
                </a:lnTo>
                <a:lnTo>
                  <a:pt x="44897" y="74244"/>
                </a:lnTo>
                <a:lnTo>
                  <a:pt x="42448" y="74244"/>
                </a:lnTo>
                <a:lnTo>
                  <a:pt x="42448" y="74244"/>
                </a:lnTo>
                <a:lnTo>
                  <a:pt x="42448" y="75971"/>
                </a:lnTo>
                <a:lnTo>
                  <a:pt x="42448" y="75971"/>
                </a:lnTo>
                <a:lnTo>
                  <a:pt x="42448" y="75971"/>
                </a:lnTo>
                <a:lnTo>
                  <a:pt x="42448" y="75971"/>
                </a:lnTo>
                <a:lnTo>
                  <a:pt x="42448" y="75971"/>
                </a:lnTo>
                <a:lnTo>
                  <a:pt x="42448" y="75971"/>
                </a:lnTo>
                <a:lnTo>
                  <a:pt x="42448" y="77697"/>
                </a:lnTo>
                <a:lnTo>
                  <a:pt x="42448" y="77697"/>
                </a:lnTo>
                <a:lnTo>
                  <a:pt x="40816" y="77697"/>
                </a:lnTo>
                <a:lnTo>
                  <a:pt x="40816" y="75971"/>
                </a:lnTo>
                <a:lnTo>
                  <a:pt x="40816" y="75971"/>
                </a:lnTo>
                <a:lnTo>
                  <a:pt x="40816" y="75971"/>
                </a:lnTo>
                <a:lnTo>
                  <a:pt x="40816" y="75971"/>
                </a:lnTo>
                <a:lnTo>
                  <a:pt x="40816" y="75971"/>
                </a:lnTo>
                <a:lnTo>
                  <a:pt x="39183" y="75971"/>
                </a:lnTo>
                <a:lnTo>
                  <a:pt x="39183" y="75971"/>
                </a:lnTo>
                <a:lnTo>
                  <a:pt x="39183" y="77697"/>
                </a:lnTo>
                <a:lnTo>
                  <a:pt x="39183" y="77697"/>
                </a:lnTo>
                <a:lnTo>
                  <a:pt x="39183" y="77697"/>
                </a:lnTo>
                <a:lnTo>
                  <a:pt x="37551" y="77697"/>
                </a:lnTo>
                <a:lnTo>
                  <a:pt x="37551" y="75971"/>
                </a:lnTo>
                <a:lnTo>
                  <a:pt x="37551" y="75971"/>
                </a:lnTo>
                <a:lnTo>
                  <a:pt x="37551" y="75971"/>
                </a:lnTo>
                <a:lnTo>
                  <a:pt x="37551" y="75971"/>
                </a:lnTo>
                <a:lnTo>
                  <a:pt x="35918" y="75971"/>
                </a:lnTo>
                <a:lnTo>
                  <a:pt x="35918" y="77697"/>
                </a:lnTo>
                <a:lnTo>
                  <a:pt x="35918" y="77697"/>
                </a:lnTo>
                <a:lnTo>
                  <a:pt x="35918" y="77697"/>
                </a:lnTo>
                <a:lnTo>
                  <a:pt x="35918" y="77697"/>
                </a:lnTo>
                <a:lnTo>
                  <a:pt x="35918" y="77697"/>
                </a:lnTo>
                <a:lnTo>
                  <a:pt x="35918" y="77697"/>
                </a:lnTo>
                <a:lnTo>
                  <a:pt x="35918" y="77697"/>
                </a:lnTo>
                <a:lnTo>
                  <a:pt x="35918" y="80287"/>
                </a:lnTo>
                <a:lnTo>
                  <a:pt x="35918" y="80287"/>
                </a:lnTo>
                <a:lnTo>
                  <a:pt x="35918" y="80287"/>
                </a:lnTo>
                <a:lnTo>
                  <a:pt x="35918" y="80287"/>
                </a:lnTo>
                <a:lnTo>
                  <a:pt x="35918" y="80287"/>
                </a:lnTo>
                <a:lnTo>
                  <a:pt x="35918" y="80287"/>
                </a:lnTo>
                <a:lnTo>
                  <a:pt x="35918" y="82014"/>
                </a:lnTo>
                <a:lnTo>
                  <a:pt x="33469" y="82014"/>
                </a:lnTo>
                <a:lnTo>
                  <a:pt x="33469" y="82014"/>
                </a:lnTo>
                <a:lnTo>
                  <a:pt x="33469" y="82014"/>
                </a:lnTo>
                <a:lnTo>
                  <a:pt x="33469" y="82014"/>
                </a:lnTo>
                <a:lnTo>
                  <a:pt x="31836" y="82014"/>
                </a:lnTo>
                <a:lnTo>
                  <a:pt x="31836" y="82014"/>
                </a:lnTo>
                <a:lnTo>
                  <a:pt x="33469" y="82014"/>
                </a:lnTo>
                <a:lnTo>
                  <a:pt x="33469" y="82014"/>
                </a:lnTo>
                <a:lnTo>
                  <a:pt x="33469" y="83741"/>
                </a:lnTo>
                <a:lnTo>
                  <a:pt x="31836" y="83741"/>
                </a:lnTo>
                <a:lnTo>
                  <a:pt x="31836" y="83741"/>
                </a:lnTo>
                <a:lnTo>
                  <a:pt x="31836" y="83741"/>
                </a:lnTo>
                <a:lnTo>
                  <a:pt x="31836" y="83741"/>
                </a:lnTo>
                <a:lnTo>
                  <a:pt x="30204" y="83741"/>
                </a:lnTo>
                <a:lnTo>
                  <a:pt x="30204" y="83741"/>
                </a:lnTo>
                <a:lnTo>
                  <a:pt x="30204" y="83741"/>
                </a:lnTo>
                <a:lnTo>
                  <a:pt x="30204" y="83741"/>
                </a:lnTo>
                <a:lnTo>
                  <a:pt x="28571" y="83741"/>
                </a:lnTo>
                <a:lnTo>
                  <a:pt x="28571" y="83741"/>
                </a:lnTo>
                <a:lnTo>
                  <a:pt x="30204" y="83741"/>
                </a:lnTo>
                <a:lnTo>
                  <a:pt x="30204" y="83741"/>
                </a:lnTo>
                <a:lnTo>
                  <a:pt x="30204" y="83741"/>
                </a:lnTo>
                <a:lnTo>
                  <a:pt x="30204" y="83741"/>
                </a:lnTo>
                <a:lnTo>
                  <a:pt x="31836" y="83741"/>
                </a:lnTo>
                <a:lnTo>
                  <a:pt x="31836" y="83741"/>
                </a:lnTo>
                <a:lnTo>
                  <a:pt x="31836" y="83741"/>
                </a:lnTo>
                <a:lnTo>
                  <a:pt x="31836" y="83741"/>
                </a:lnTo>
                <a:lnTo>
                  <a:pt x="31836" y="83741"/>
                </a:lnTo>
                <a:lnTo>
                  <a:pt x="31836" y="85467"/>
                </a:lnTo>
                <a:lnTo>
                  <a:pt x="31836" y="85467"/>
                </a:lnTo>
                <a:lnTo>
                  <a:pt x="33469" y="85467"/>
                </a:lnTo>
                <a:lnTo>
                  <a:pt x="33469" y="85467"/>
                </a:lnTo>
                <a:lnTo>
                  <a:pt x="33469" y="85467"/>
                </a:lnTo>
                <a:lnTo>
                  <a:pt x="33469" y="85467"/>
                </a:lnTo>
                <a:lnTo>
                  <a:pt x="33469" y="87194"/>
                </a:lnTo>
                <a:lnTo>
                  <a:pt x="35918" y="87194"/>
                </a:lnTo>
                <a:lnTo>
                  <a:pt x="35918" y="87194"/>
                </a:lnTo>
                <a:lnTo>
                  <a:pt x="33469" y="87194"/>
                </a:lnTo>
                <a:lnTo>
                  <a:pt x="33469" y="87194"/>
                </a:lnTo>
                <a:lnTo>
                  <a:pt x="33469" y="87194"/>
                </a:lnTo>
                <a:lnTo>
                  <a:pt x="33469" y="87194"/>
                </a:lnTo>
                <a:lnTo>
                  <a:pt x="33469" y="87194"/>
                </a:lnTo>
                <a:lnTo>
                  <a:pt x="33469" y="87194"/>
                </a:lnTo>
                <a:lnTo>
                  <a:pt x="31836" y="87194"/>
                </a:lnTo>
                <a:lnTo>
                  <a:pt x="31836" y="87194"/>
                </a:lnTo>
                <a:lnTo>
                  <a:pt x="31836" y="87194"/>
                </a:lnTo>
                <a:lnTo>
                  <a:pt x="31836" y="87194"/>
                </a:lnTo>
                <a:lnTo>
                  <a:pt x="31836" y="87194"/>
                </a:lnTo>
                <a:lnTo>
                  <a:pt x="31836" y="87194"/>
                </a:lnTo>
                <a:lnTo>
                  <a:pt x="31836" y="87194"/>
                </a:lnTo>
                <a:lnTo>
                  <a:pt x="31836" y="89784"/>
                </a:lnTo>
                <a:lnTo>
                  <a:pt x="31836" y="89784"/>
                </a:lnTo>
                <a:lnTo>
                  <a:pt x="31836" y="89784"/>
                </a:lnTo>
                <a:lnTo>
                  <a:pt x="31836" y="89784"/>
                </a:lnTo>
                <a:lnTo>
                  <a:pt x="31836" y="91510"/>
                </a:lnTo>
                <a:lnTo>
                  <a:pt x="31836" y="91510"/>
                </a:lnTo>
                <a:lnTo>
                  <a:pt x="31836" y="91510"/>
                </a:lnTo>
                <a:lnTo>
                  <a:pt x="31836" y="89784"/>
                </a:lnTo>
                <a:lnTo>
                  <a:pt x="31836" y="89784"/>
                </a:lnTo>
                <a:lnTo>
                  <a:pt x="30204" y="89784"/>
                </a:lnTo>
                <a:lnTo>
                  <a:pt x="30204" y="89784"/>
                </a:lnTo>
                <a:lnTo>
                  <a:pt x="30204" y="89784"/>
                </a:lnTo>
                <a:lnTo>
                  <a:pt x="30204" y="89784"/>
                </a:lnTo>
                <a:lnTo>
                  <a:pt x="30204" y="89784"/>
                </a:lnTo>
                <a:lnTo>
                  <a:pt x="30204" y="91510"/>
                </a:lnTo>
                <a:lnTo>
                  <a:pt x="30204" y="91510"/>
                </a:lnTo>
                <a:lnTo>
                  <a:pt x="30204" y="91510"/>
                </a:lnTo>
                <a:lnTo>
                  <a:pt x="30204" y="91510"/>
                </a:lnTo>
                <a:lnTo>
                  <a:pt x="30204" y="91510"/>
                </a:lnTo>
                <a:lnTo>
                  <a:pt x="30204" y="93237"/>
                </a:lnTo>
                <a:lnTo>
                  <a:pt x="30204" y="93237"/>
                </a:lnTo>
                <a:lnTo>
                  <a:pt x="30204" y="93237"/>
                </a:lnTo>
                <a:lnTo>
                  <a:pt x="30204" y="93237"/>
                </a:lnTo>
                <a:lnTo>
                  <a:pt x="30204" y="94964"/>
                </a:lnTo>
                <a:lnTo>
                  <a:pt x="30204" y="94964"/>
                </a:lnTo>
                <a:lnTo>
                  <a:pt x="30204" y="94964"/>
                </a:lnTo>
                <a:lnTo>
                  <a:pt x="28571" y="94964"/>
                </a:lnTo>
                <a:lnTo>
                  <a:pt x="28571" y="94964"/>
                </a:lnTo>
                <a:lnTo>
                  <a:pt x="28571" y="94964"/>
                </a:lnTo>
                <a:lnTo>
                  <a:pt x="26938" y="94964"/>
                </a:lnTo>
                <a:lnTo>
                  <a:pt x="26938" y="94964"/>
                </a:lnTo>
                <a:lnTo>
                  <a:pt x="28571" y="94964"/>
                </a:lnTo>
                <a:lnTo>
                  <a:pt x="28571" y="96690"/>
                </a:lnTo>
                <a:lnTo>
                  <a:pt x="28571" y="96690"/>
                </a:lnTo>
                <a:lnTo>
                  <a:pt x="26938" y="96690"/>
                </a:lnTo>
                <a:lnTo>
                  <a:pt x="26938" y="96690"/>
                </a:lnTo>
                <a:lnTo>
                  <a:pt x="26938" y="96690"/>
                </a:lnTo>
                <a:lnTo>
                  <a:pt x="26938" y="96690"/>
                </a:lnTo>
                <a:lnTo>
                  <a:pt x="26938" y="94964"/>
                </a:lnTo>
                <a:lnTo>
                  <a:pt x="26938" y="94964"/>
                </a:lnTo>
                <a:lnTo>
                  <a:pt x="24489" y="94964"/>
                </a:lnTo>
                <a:lnTo>
                  <a:pt x="24489" y="96690"/>
                </a:lnTo>
                <a:lnTo>
                  <a:pt x="24489" y="96690"/>
                </a:lnTo>
                <a:lnTo>
                  <a:pt x="24489" y="96690"/>
                </a:lnTo>
                <a:lnTo>
                  <a:pt x="24489" y="96690"/>
                </a:lnTo>
                <a:lnTo>
                  <a:pt x="24489" y="96690"/>
                </a:lnTo>
                <a:lnTo>
                  <a:pt x="24489" y="96690"/>
                </a:lnTo>
                <a:lnTo>
                  <a:pt x="22857" y="96690"/>
                </a:lnTo>
                <a:lnTo>
                  <a:pt x="22857" y="96690"/>
                </a:lnTo>
                <a:lnTo>
                  <a:pt x="22857" y="99280"/>
                </a:lnTo>
                <a:lnTo>
                  <a:pt x="22857" y="99280"/>
                </a:lnTo>
                <a:lnTo>
                  <a:pt x="22857" y="99280"/>
                </a:lnTo>
                <a:lnTo>
                  <a:pt x="21224" y="99280"/>
                </a:lnTo>
                <a:lnTo>
                  <a:pt x="21224" y="99280"/>
                </a:lnTo>
                <a:lnTo>
                  <a:pt x="21224" y="99280"/>
                </a:lnTo>
                <a:lnTo>
                  <a:pt x="21224" y="99280"/>
                </a:lnTo>
                <a:lnTo>
                  <a:pt x="21224" y="99280"/>
                </a:lnTo>
                <a:lnTo>
                  <a:pt x="19591" y="99280"/>
                </a:lnTo>
                <a:lnTo>
                  <a:pt x="19591" y="99280"/>
                </a:lnTo>
                <a:lnTo>
                  <a:pt x="19591" y="99280"/>
                </a:lnTo>
                <a:lnTo>
                  <a:pt x="19591" y="99280"/>
                </a:lnTo>
                <a:lnTo>
                  <a:pt x="19591" y="99280"/>
                </a:lnTo>
                <a:lnTo>
                  <a:pt x="17959" y="99280"/>
                </a:lnTo>
                <a:lnTo>
                  <a:pt x="17959" y="99280"/>
                </a:lnTo>
                <a:lnTo>
                  <a:pt x="17959" y="99280"/>
                </a:lnTo>
                <a:lnTo>
                  <a:pt x="17959" y="99280"/>
                </a:lnTo>
                <a:lnTo>
                  <a:pt x="15510" y="99280"/>
                </a:lnTo>
                <a:lnTo>
                  <a:pt x="15510" y="99280"/>
                </a:lnTo>
                <a:lnTo>
                  <a:pt x="15510" y="99280"/>
                </a:lnTo>
                <a:lnTo>
                  <a:pt x="15510" y="96690"/>
                </a:lnTo>
                <a:lnTo>
                  <a:pt x="15510" y="96690"/>
                </a:lnTo>
                <a:lnTo>
                  <a:pt x="13877" y="96690"/>
                </a:lnTo>
                <a:lnTo>
                  <a:pt x="13877" y="96690"/>
                </a:lnTo>
                <a:lnTo>
                  <a:pt x="13877" y="96690"/>
                </a:lnTo>
                <a:lnTo>
                  <a:pt x="13877" y="96690"/>
                </a:lnTo>
                <a:lnTo>
                  <a:pt x="12244" y="96690"/>
                </a:lnTo>
                <a:lnTo>
                  <a:pt x="12244" y="96690"/>
                </a:lnTo>
                <a:lnTo>
                  <a:pt x="12244" y="96690"/>
                </a:lnTo>
                <a:lnTo>
                  <a:pt x="10612" y="96690"/>
                </a:lnTo>
                <a:lnTo>
                  <a:pt x="10612" y="96690"/>
                </a:lnTo>
                <a:lnTo>
                  <a:pt x="10612" y="96690"/>
                </a:lnTo>
                <a:lnTo>
                  <a:pt x="10612" y="96690"/>
                </a:lnTo>
                <a:lnTo>
                  <a:pt x="8979" y="96690"/>
                </a:lnTo>
                <a:lnTo>
                  <a:pt x="8979" y="99280"/>
                </a:lnTo>
                <a:lnTo>
                  <a:pt x="8979" y="99280"/>
                </a:lnTo>
                <a:lnTo>
                  <a:pt x="8979" y="99280"/>
                </a:lnTo>
                <a:lnTo>
                  <a:pt x="8979" y="99280"/>
                </a:lnTo>
                <a:lnTo>
                  <a:pt x="8979" y="96690"/>
                </a:lnTo>
                <a:lnTo>
                  <a:pt x="6530" y="96690"/>
                </a:lnTo>
                <a:lnTo>
                  <a:pt x="6530" y="96690"/>
                </a:lnTo>
                <a:lnTo>
                  <a:pt x="6530" y="96690"/>
                </a:lnTo>
                <a:lnTo>
                  <a:pt x="6530" y="96690"/>
                </a:lnTo>
                <a:lnTo>
                  <a:pt x="4897" y="96690"/>
                </a:lnTo>
                <a:lnTo>
                  <a:pt x="4897" y="96690"/>
                </a:lnTo>
                <a:lnTo>
                  <a:pt x="4897" y="96690"/>
                </a:lnTo>
                <a:lnTo>
                  <a:pt x="4897" y="96690"/>
                </a:lnTo>
                <a:lnTo>
                  <a:pt x="4897" y="96690"/>
                </a:lnTo>
                <a:lnTo>
                  <a:pt x="4897" y="99280"/>
                </a:lnTo>
                <a:lnTo>
                  <a:pt x="3265" y="99280"/>
                </a:lnTo>
                <a:lnTo>
                  <a:pt x="3265" y="99280"/>
                </a:lnTo>
                <a:lnTo>
                  <a:pt x="3265" y="99280"/>
                </a:lnTo>
                <a:lnTo>
                  <a:pt x="3265" y="99280"/>
                </a:lnTo>
                <a:lnTo>
                  <a:pt x="1632" y="99280"/>
                </a:lnTo>
                <a:lnTo>
                  <a:pt x="1632" y="96690"/>
                </a:lnTo>
                <a:lnTo>
                  <a:pt x="1632" y="96690"/>
                </a:lnTo>
                <a:lnTo>
                  <a:pt x="1632" y="96690"/>
                </a:lnTo>
                <a:lnTo>
                  <a:pt x="1632" y="96690"/>
                </a:lnTo>
                <a:lnTo>
                  <a:pt x="1632" y="96690"/>
                </a:lnTo>
                <a:lnTo>
                  <a:pt x="1632" y="94964"/>
                </a:lnTo>
                <a:lnTo>
                  <a:pt x="1632" y="94964"/>
                </a:lnTo>
                <a:lnTo>
                  <a:pt x="1632" y="94964"/>
                </a:lnTo>
                <a:lnTo>
                  <a:pt x="1632" y="93237"/>
                </a:lnTo>
                <a:lnTo>
                  <a:pt x="1632" y="93237"/>
                </a:lnTo>
                <a:lnTo>
                  <a:pt x="1632" y="93237"/>
                </a:lnTo>
                <a:lnTo>
                  <a:pt x="1632" y="91510"/>
                </a:lnTo>
                <a:lnTo>
                  <a:pt x="1632" y="91510"/>
                </a:lnTo>
                <a:lnTo>
                  <a:pt x="1632" y="91510"/>
                </a:lnTo>
                <a:lnTo>
                  <a:pt x="1632" y="89784"/>
                </a:lnTo>
                <a:lnTo>
                  <a:pt x="1632" y="89784"/>
                </a:lnTo>
                <a:lnTo>
                  <a:pt x="1632" y="89784"/>
                </a:lnTo>
                <a:lnTo>
                  <a:pt x="1632" y="87194"/>
                </a:lnTo>
                <a:lnTo>
                  <a:pt x="1632" y="87194"/>
                </a:lnTo>
                <a:lnTo>
                  <a:pt x="1632" y="87194"/>
                </a:lnTo>
                <a:lnTo>
                  <a:pt x="1632" y="85467"/>
                </a:lnTo>
                <a:lnTo>
                  <a:pt x="1632" y="85467"/>
                </a:lnTo>
                <a:lnTo>
                  <a:pt x="1632" y="85467"/>
                </a:lnTo>
                <a:lnTo>
                  <a:pt x="1632" y="83741"/>
                </a:lnTo>
                <a:lnTo>
                  <a:pt x="1632" y="83741"/>
                </a:lnTo>
                <a:lnTo>
                  <a:pt x="1632" y="83741"/>
                </a:lnTo>
                <a:lnTo>
                  <a:pt x="1632" y="82014"/>
                </a:lnTo>
                <a:lnTo>
                  <a:pt x="1632" y="82014"/>
                </a:lnTo>
                <a:lnTo>
                  <a:pt x="1632" y="82014"/>
                </a:lnTo>
                <a:lnTo>
                  <a:pt x="1632" y="82014"/>
                </a:lnTo>
                <a:lnTo>
                  <a:pt x="1632" y="80287"/>
                </a:lnTo>
                <a:lnTo>
                  <a:pt x="1632" y="80287"/>
                </a:lnTo>
                <a:lnTo>
                  <a:pt x="1632" y="80287"/>
                </a:lnTo>
                <a:lnTo>
                  <a:pt x="1632" y="77697"/>
                </a:lnTo>
                <a:lnTo>
                  <a:pt x="1632" y="77697"/>
                </a:lnTo>
                <a:lnTo>
                  <a:pt x="1632" y="77697"/>
                </a:lnTo>
                <a:lnTo>
                  <a:pt x="1632" y="75971"/>
                </a:lnTo>
                <a:lnTo>
                  <a:pt x="1632" y="75971"/>
                </a:lnTo>
                <a:lnTo>
                  <a:pt x="1632" y="75971"/>
                </a:lnTo>
                <a:lnTo>
                  <a:pt x="1632" y="74244"/>
                </a:lnTo>
                <a:lnTo>
                  <a:pt x="1632" y="74244"/>
                </a:lnTo>
                <a:lnTo>
                  <a:pt x="1632" y="74244"/>
                </a:lnTo>
                <a:lnTo>
                  <a:pt x="1632" y="72517"/>
                </a:lnTo>
                <a:lnTo>
                  <a:pt x="1632" y="72517"/>
                </a:lnTo>
                <a:lnTo>
                  <a:pt x="1632" y="72517"/>
                </a:lnTo>
                <a:lnTo>
                  <a:pt x="1632" y="69928"/>
                </a:lnTo>
                <a:lnTo>
                  <a:pt x="1632" y="69928"/>
                </a:lnTo>
                <a:lnTo>
                  <a:pt x="1632" y="69928"/>
                </a:lnTo>
                <a:lnTo>
                  <a:pt x="1632" y="68201"/>
                </a:lnTo>
                <a:lnTo>
                  <a:pt x="1632" y="68201"/>
                </a:lnTo>
                <a:lnTo>
                  <a:pt x="1632" y="68201"/>
                </a:lnTo>
                <a:lnTo>
                  <a:pt x="1632" y="66474"/>
                </a:lnTo>
                <a:lnTo>
                  <a:pt x="1632" y="66474"/>
                </a:lnTo>
                <a:lnTo>
                  <a:pt x="1632" y="66474"/>
                </a:lnTo>
                <a:lnTo>
                  <a:pt x="1632" y="64748"/>
                </a:lnTo>
                <a:lnTo>
                  <a:pt x="1632" y="64748"/>
                </a:lnTo>
                <a:lnTo>
                  <a:pt x="1632" y="64748"/>
                </a:lnTo>
                <a:lnTo>
                  <a:pt x="1632" y="63021"/>
                </a:lnTo>
                <a:lnTo>
                  <a:pt x="0" y="63021"/>
                </a:lnTo>
                <a:lnTo>
                  <a:pt x="0" y="63021"/>
                </a:lnTo>
                <a:lnTo>
                  <a:pt x="0" y="63021"/>
                </a:lnTo>
                <a:lnTo>
                  <a:pt x="0" y="63021"/>
                </a:lnTo>
                <a:lnTo>
                  <a:pt x="0" y="63021"/>
                </a:lnTo>
                <a:lnTo>
                  <a:pt x="0" y="63021"/>
                </a:lnTo>
                <a:lnTo>
                  <a:pt x="0" y="60431"/>
                </a:lnTo>
                <a:lnTo>
                  <a:pt x="0" y="60431"/>
                </a:lnTo>
                <a:lnTo>
                  <a:pt x="0" y="60431"/>
                </a:lnTo>
                <a:lnTo>
                  <a:pt x="0" y="60431"/>
                </a:lnTo>
                <a:lnTo>
                  <a:pt x="0" y="58705"/>
                </a:lnTo>
                <a:lnTo>
                  <a:pt x="0" y="58705"/>
                </a:lnTo>
                <a:lnTo>
                  <a:pt x="0" y="58705"/>
                </a:lnTo>
                <a:lnTo>
                  <a:pt x="0" y="58705"/>
                </a:lnTo>
                <a:lnTo>
                  <a:pt x="0" y="58705"/>
                </a:lnTo>
                <a:lnTo>
                  <a:pt x="0" y="56978"/>
                </a:lnTo>
                <a:lnTo>
                  <a:pt x="0" y="56978"/>
                </a:lnTo>
                <a:lnTo>
                  <a:pt x="0" y="56978"/>
                </a:lnTo>
                <a:lnTo>
                  <a:pt x="0" y="56978"/>
                </a:lnTo>
                <a:lnTo>
                  <a:pt x="0" y="55251"/>
                </a:lnTo>
                <a:lnTo>
                  <a:pt x="0" y="55251"/>
                </a:lnTo>
                <a:lnTo>
                  <a:pt x="0" y="55251"/>
                </a:lnTo>
                <a:lnTo>
                  <a:pt x="0" y="53525"/>
                </a:lnTo>
                <a:lnTo>
                  <a:pt x="0" y="53525"/>
                </a:lnTo>
                <a:lnTo>
                  <a:pt x="0" y="53525"/>
                </a:lnTo>
                <a:lnTo>
                  <a:pt x="0" y="50935"/>
                </a:lnTo>
                <a:lnTo>
                  <a:pt x="0" y="50935"/>
                </a:lnTo>
                <a:lnTo>
                  <a:pt x="0" y="50935"/>
                </a:lnTo>
                <a:lnTo>
                  <a:pt x="0" y="49208"/>
                </a:lnTo>
                <a:lnTo>
                  <a:pt x="0" y="49208"/>
                </a:lnTo>
                <a:lnTo>
                  <a:pt x="1632" y="49208"/>
                </a:lnTo>
                <a:lnTo>
                  <a:pt x="1632" y="49208"/>
                </a:lnTo>
                <a:lnTo>
                  <a:pt x="1632" y="47482"/>
                </a:lnTo>
                <a:lnTo>
                  <a:pt x="1632" y="47482"/>
                </a:lnTo>
                <a:lnTo>
                  <a:pt x="1632" y="47482"/>
                </a:lnTo>
                <a:lnTo>
                  <a:pt x="1632" y="45755"/>
                </a:lnTo>
                <a:lnTo>
                  <a:pt x="1632" y="45755"/>
                </a:lnTo>
                <a:lnTo>
                  <a:pt x="1632" y="45755"/>
                </a:lnTo>
                <a:lnTo>
                  <a:pt x="1632" y="44028"/>
                </a:lnTo>
                <a:lnTo>
                  <a:pt x="1632" y="44028"/>
                </a:lnTo>
                <a:lnTo>
                  <a:pt x="1632" y="44028"/>
                </a:lnTo>
                <a:lnTo>
                  <a:pt x="1632" y="41438"/>
                </a:lnTo>
                <a:lnTo>
                  <a:pt x="1632" y="41438"/>
                </a:lnTo>
                <a:lnTo>
                  <a:pt x="1632" y="41438"/>
                </a:lnTo>
                <a:lnTo>
                  <a:pt x="1632" y="41438"/>
                </a:lnTo>
                <a:lnTo>
                  <a:pt x="1632" y="39712"/>
                </a:lnTo>
                <a:lnTo>
                  <a:pt x="1632" y="39712"/>
                </a:lnTo>
                <a:lnTo>
                  <a:pt x="1632" y="39712"/>
                </a:lnTo>
                <a:lnTo>
                  <a:pt x="1632" y="37985"/>
                </a:lnTo>
                <a:lnTo>
                  <a:pt x="1632" y="37985"/>
                </a:lnTo>
                <a:lnTo>
                  <a:pt x="1632" y="37985"/>
                </a:lnTo>
                <a:lnTo>
                  <a:pt x="1632" y="36258"/>
                </a:lnTo>
                <a:lnTo>
                  <a:pt x="1632" y="36258"/>
                </a:lnTo>
                <a:lnTo>
                  <a:pt x="1632" y="36258"/>
                </a:lnTo>
                <a:lnTo>
                  <a:pt x="1632" y="34532"/>
                </a:lnTo>
                <a:lnTo>
                  <a:pt x="1632" y="34532"/>
                </a:lnTo>
                <a:lnTo>
                  <a:pt x="1632" y="34532"/>
                </a:lnTo>
                <a:lnTo>
                  <a:pt x="1632" y="31942"/>
                </a:lnTo>
                <a:lnTo>
                  <a:pt x="1632" y="31942"/>
                </a:lnTo>
                <a:lnTo>
                  <a:pt x="1632" y="31942"/>
                </a:lnTo>
                <a:lnTo>
                  <a:pt x="1632" y="30215"/>
                </a:lnTo>
                <a:lnTo>
                  <a:pt x="1632" y="30215"/>
                </a:lnTo>
                <a:lnTo>
                  <a:pt x="1632" y="30215"/>
                </a:lnTo>
                <a:lnTo>
                  <a:pt x="1632" y="28489"/>
                </a:lnTo>
                <a:lnTo>
                  <a:pt x="1632" y="28489"/>
                </a:lnTo>
                <a:lnTo>
                  <a:pt x="1632" y="28489"/>
                </a:lnTo>
                <a:lnTo>
                  <a:pt x="1632" y="26762"/>
                </a:lnTo>
                <a:lnTo>
                  <a:pt x="1632" y="26762"/>
                </a:lnTo>
                <a:lnTo>
                  <a:pt x="1632" y="26762"/>
                </a:lnTo>
                <a:lnTo>
                  <a:pt x="1632" y="25035"/>
                </a:lnTo>
                <a:lnTo>
                  <a:pt x="1632" y="25035"/>
                </a:lnTo>
                <a:lnTo>
                  <a:pt x="1632" y="25035"/>
                </a:lnTo>
                <a:lnTo>
                  <a:pt x="1632" y="22446"/>
                </a:lnTo>
                <a:lnTo>
                  <a:pt x="1632" y="22446"/>
                </a:lnTo>
                <a:lnTo>
                  <a:pt x="1632" y="22446"/>
                </a:lnTo>
                <a:lnTo>
                  <a:pt x="1632" y="22446"/>
                </a:lnTo>
                <a:lnTo>
                  <a:pt x="1632" y="20719"/>
                </a:lnTo>
                <a:lnTo>
                  <a:pt x="1632" y="20719"/>
                </a:lnTo>
                <a:lnTo>
                  <a:pt x="1632" y="20719"/>
                </a:lnTo>
                <a:lnTo>
                  <a:pt x="1632" y="18992"/>
                </a:lnTo>
                <a:lnTo>
                  <a:pt x="1632" y="18992"/>
                </a:lnTo>
                <a:lnTo>
                  <a:pt x="1632" y="18992"/>
                </a:lnTo>
                <a:lnTo>
                  <a:pt x="1632" y="17266"/>
                </a:lnTo>
                <a:lnTo>
                  <a:pt x="1632" y="17266"/>
                </a:lnTo>
                <a:lnTo>
                  <a:pt x="1632" y="17266"/>
                </a:lnTo>
                <a:lnTo>
                  <a:pt x="1632" y="15539"/>
                </a:lnTo>
                <a:lnTo>
                  <a:pt x="1632" y="15539"/>
                </a:lnTo>
                <a:lnTo>
                  <a:pt x="1632" y="15539"/>
                </a:lnTo>
                <a:lnTo>
                  <a:pt x="1632" y="12949"/>
                </a:lnTo>
                <a:lnTo>
                  <a:pt x="1632" y="12949"/>
                </a:lnTo>
                <a:lnTo>
                  <a:pt x="1632" y="12949"/>
                </a:lnTo>
                <a:lnTo>
                  <a:pt x="1632" y="11223"/>
                </a:lnTo>
                <a:lnTo>
                  <a:pt x="1632" y="11223"/>
                </a:lnTo>
                <a:lnTo>
                  <a:pt x="1632" y="11223"/>
                </a:lnTo>
                <a:lnTo>
                  <a:pt x="1632" y="9496"/>
                </a:lnTo>
                <a:lnTo>
                  <a:pt x="1632" y="9496"/>
                </a:lnTo>
                <a:lnTo>
                  <a:pt x="1632" y="9496"/>
                </a:lnTo>
                <a:lnTo>
                  <a:pt x="1632" y="7769"/>
                </a:lnTo>
                <a:lnTo>
                  <a:pt x="1632" y="7769"/>
                </a:lnTo>
                <a:lnTo>
                  <a:pt x="1632" y="7769"/>
                </a:lnTo>
                <a:lnTo>
                  <a:pt x="1632" y="6043"/>
                </a:lnTo>
                <a:lnTo>
                  <a:pt x="1632" y="6043"/>
                </a:lnTo>
                <a:lnTo>
                  <a:pt x="1632" y="6043"/>
                </a:lnTo>
                <a:lnTo>
                  <a:pt x="1632" y="3453"/>
                </a:lnTo>
                <a:lnTo>
                  <a:pt x="1632" y="3453"/>
                </a:lnTo>
                <a:lnTo>
                  <a:pt x="1632" y="3453"/>
                </a:lnTo>
                <a:lnTo>
                  <a:pt x="1632" y="3453"/>
                </a:lnTo>
                <a:lnTo>
                  <a:pt x="1632" y="1726"/>
                </a:lnTo>
                <a:lnTo>
                  <a:pt x="1632" y="1726"/>
                </a:lnTo>
                <a:lnTo>
                  <a:pt x="1632" y="1726"/>
                </a:lnTo>
                <a:lnTo>
                  <a:pt x="1632" y="0"/>
                </a:lnTo>
                <a:lnTo>
                  <a:pt x="1632" y="0"/>
                </a:lnTo>
                <a:lnTo>
                  <a:pt x="1632" y="0"/>
                </a:lnTo>
                <a:lnTo>
                  <a:pt x="1632" y="0"/>
                </a:lnTo>
                <a:lnTo>
                  <a:pt x="3265" y="0"/>
                </a:lnTo>
                <a:lnTo>
                  <a:pt x="3265" y="0"/>
                </a:lnTo>
                <a:lnTo>
                  <a:pt x="3265" y="0"/>
                </a:lnTo>
                <a:lnTo>
                  <a:pt x="3265" y="0"/>
                </a:lnTo>
                <a:lnTo>
                  <a:pt x="3265" y="0"/>
                </a:lnTo>
                <a:lnTo>
                  <a:pt x="4897" y="0"/>
                </a:lnTo>
                <a:lnTo>
                  <a:pt x="4897" y="1726"/>
                </a:lnTo>
                <a:lnTo>
                  <a:pt x="4897" y="1726"/>
                </a:lnTo>
                <a:lnTo>
                  <a:pt x="4897" y="1726"/>
                </a:lnTo>
                <a:lnTo>
                  <a:pt x="4897" y="1726"/>
                </a:lnTo>
                <a:lnTo>
                  <a:pt x="4897" y="1726"/>
                </a:lnTo>
                <a:lnTo>
                  <a:pt x="6530" y="1726"/>
                </a:lnTo>
                <a:lnTo>
                  <a:pt x="6530" y="1726"/>
                </a:lnTo>
                <a:lnTo>
                  <a:pt x="6530" y="1726"/>
                </a:lnTo>
                <a:lnTo>
                  <a:pt x="6530" y="1726"/>
                </a:lnTo>
                <a:lnTo>
                  <a:pt x="8979" y="1726"/>
                </a:lnTo>
                <a:lnTo>
                  <a:pt x="8979" y="3453"/>
                </a:lnTo>
                <a:lnTo>
                  <a:pt x="8979" y="3453"/>
                </a:lnTo>
                <a:lnTo>
                  <a:pt x="8979" y="3453"/>
                </a:lnTo>
                <a:lnTo>
                  <a:pt x="8979" y="3453"/>
                </a:lnTo>
                <a:lnTo>
                  <a:pt x="8979" y="3453"/>
                </a:lnTo>
                <a:lnTo>
                  <a:pt x="8979" y="3453"/>
                </a:lnTo>
                <a:lnTo>
                  <a:pt x="10612" y="3453"/>
                </a:lnTo>
                <a:lnTo>
                  <a:pt x="10612" y="3453"/>
                </a:lnTo>
                <a:lnTo>
                  <a:pt x="10612" y="3453"/>
                </a:lnTo>
                <a:lnTo>
                  <a:pt x="10612" y="3453"/>
                </a:lnTo>
                <a:lnTo>
                  <a:pt x="10612" y="3453"/>
                </a:lnTo>
                <a:lnTo>
                  <a:pt x="10612" y="6043"/>
                </a:lnTo>
                <a:lnTo>
                  <a:pt x="12244" y="6043"/>
                </a:lnTo>
                <a:lnTo>
                  <a:pt x="12244" y="6043"/>
                </a:lnTo>
                <a:lnTo>
                  <a:pt x="12244" y="6043"/>
                </a:lnTo>
                <a:lnTo>
                  <a:pt x="13877" y="6043"/>
                </a:lnTo>
                <a:lnTo>
                  <a:pt x="13877" y="6043"/>
                </a:lnTo>
                <a:lnTo>
                  <a:pt x="13877" y="6043"/>
                </a:lnTo>
                <a:lnTo>
                  <a:pt x="13877" y="6043"/>
                </a:lnTo>
                <a:lnTo>
                  <a:pt x="13877" y="6043"/>
                </a:lnTo>
                <a:lnTo>
                  <a:pt x="13877" y="6043"/>
                </a:lnTo>
                <a:lnTo>
                  <a:pt x="13877" y="7769"/>
                </a:lnTo>
                <a:lnTo>
                  <a:pt x="15510" y="7769"/>
                </a:lnTo>
                <a:lnTo>
                  <a:pt x="15510" y="7769"/>
                </a:lnTo>
                <a:lnTo>
                  <a:pt x="15510" y="7769"/>
                </a:lnTo>
                <a:lnTo>
                  <a:pt x="15510" y="7769"/>
                </a:lnTo>
                <a:lnTo>
                  <a:pt x="17959" y="7769"/>
                </a:lnTo>
                <a:lnTo>
                  <a:pt x="17959" y="7769"/>
                </a:lnTo>
                <a:lnTo>
                  <a:pt x="17959" y="7769"/>
                </a:lnTo>
                <a:lnTo>
                  <a:pt x="17959" y="7769"/>
                </a:lnTo>
                <a:lnTo>
                  <a:pt x="17959" y="7769"/>
                </a:lnTo>
                <a:lnTo>
                  <a:pt x="19591" y="7769"/>
                </a:lnTo>
                <a:lnTo>
                  <a:pt x="19591" y="7769"/>
                </a:lnTo>
                <a:lnTo>
                  <a:pt x="19591" y="7769"/>
                </a:lnTo>
                <a:lnTo>
                  <a:pt x="19591" y="9496"/>
                </a:lnTo>
                <a:lnTo>
                  <a:pt x="19591" y="9496"/>
                </a:lnTo>
                <a:lnTo>
                  <a:pt x="19591" y="9496"/>
                </a:lnTo>
                <a:lnTo>
                  <a:pt x="19591" y="9496"/>
                </a:lnTo>
                <a:lnTo>
                  <a:pt x="21224" y="9496"/>
                </a:lnTo>
                <a:lnTo>
                  <a:pt x="21224" y="9496"/>
                </a:lnTo>
                <a:lnTo>
                  <a:pt x="21224" y="9496"/>
                </a:lnTo>
                <a:lnTo>
                  <a:pt x="21224" y="9496"/>
                </a:lnTo>
                <a:lnTo>
                  <a:pt x="21224" y="9496"/>
                </a:lnTo>
                <a:lnTo>
                  <a:pt x="21224" y="9496"/>
                </a:lnTo>
                <a:lnTo>
                  <a:pt x="22857" y="9496"/>
                </a:lnTo>
                <a:lnTo>
                  <a:pt x="22857" y="9496"/>
                </a:lnTo>
                <a:lnTo>
                  <a:pt x="22857" y="9496"/>
                </a:lnTo>
                <a:lnTo>
                  <a:pt x="22857" y="11223"/>
                </a:lnTo>
                <a:lnTo>
                  <a:pt x="24489" y="11223"/>
                </a:lnTo>
                <a:lnTo>
                  <a:pt x="24489" y="11223"/>
                </a:lnTo>
                <a:lnTo>
                  <a:pt x="24489" y="11223"/>
                </a:lnTo>
                <a:lnTo>
                  <a:pt x="24489" y="11223"/>
                </a:lnTo>
                <a:lnTo>
                  <a:pt x="26938" y="11223"/>
                </a:lnTo>
                <a:lnTo>
                  <a:pt x="26938" y="11223"/>
                </a:lnTo>
                <a:lnTo>
                  <a:pt x="26938" y="11223"/>
                </a:lnTo>
                <a:lnTo>
                  <a:pt x="26938" y="11223"/>
                </a:lnTo>
                <a:lnTo>
                  <a:pt x="26938" y="11223"/>
                </a:lnTo>
                <a:lnTo>
                  <a:pt x="28571" y="11223"/>
                </a:lnTo>
                <a:lnTo>
                  <a:pt x="28571" y="11223"/>
                </a:lnTo>
                <a:lnTo>
                  <a:pt x="28571" y="11223"/>
                </a:lnTo>
                <a:lnTo>
                  <a:pt x="30204" y="11223"/>
                </a:lnTo>
                <a:lnTo>
                  <a:pt x="30204" y="11223"/>
                </a:lnTo>
                <a:lnTo>
                  <a:pt x="30204" y="11223"/>
                </a:lnTo>
                <a:lnTo>
                  <a:pt x="30204" y="11223"/>
                </a:lnTo>
                <a:lnTo>
                  <a:pt x="30204" y="11223"/>
                </a:lnTo>
                <a:lnTo>
                  <a:pt x="30204" y="11223"/>
                </a:lnTo>
                <a:lnTo>
                  <a:pt x="30204" y="9496"/>
                </a:lnTo>
                <a:lnTo>
                  <a:pt x="30204" y="9496"/>
                </a:lnTo>
                <a:lnTo>
                  <a:pt x="31836" y="9496"/>
                </a:lnTo>
                <a:lnTo>
                  <a:pt x="31836" y="11223"/>
                </a:lnTo>
                <a:lnTo>
                  <a:pt x="31836" y="11223"/>
                </a:lnTo>
                <a:lnTo>
                  <a:pt x="31836" y="11223"/>
                </a:lnTo>
                <a:lnTo>
                  <a:pt x="31836" y="11223"/>
                </a:lnTo>
                <a:lnTo>
                  <a:pt x="31836" y="11223"/>
                </a:lnTo>
                <a:lnTo>
                  <a:pt x="31836" y="12949"/>
                </a:lnTo>
                <a:lnTo>
                  <a:pt x="31836" y="12949"/>
                </a:lnTo>
                <a:lnTo>
                  <a:pt x="31836" y="12949"/>
                </a:lnTo>
                <a:lnTo>
                  <a:pt x="31836" y="12949"/>
                </a:lnTo>
                <a:lnTo>
                  <a:pt x="31836" y="12949"/>
                </a:lnTo>
                <a:lnTo>
                  <a:pt x="31836" y="12949"/>
                </a:lnTo>
                <a:lnTo>
                  <a:pt x="31836" y="12949"/>
                </a:lnTo>
                <a:lnTo>
                  <a:pt x="31836" y="12949"/>
                </a:lnTo>
                <a:lnTo>
                  <a:pt x="31836" y="15539"/>
                </a:lnTo>
                <a:lnTo>
                  <a:pt x="33469" y="15539"/>
                </a:lnTo>
                <a:lnTo>
                  <a:pt x="33469" y="15539"/>
                </a:lnTo>
                <a:lnTo>
                  <a:pt x="33469" y="15539"/>
                </a:lnTo>
                <a:lnTo>
                  <a:pt x="33469" y="15539"/>
                </a:lnTo>
                <a:lnTo>
                  <a:pt x="33469" y="15539"/>
                </a:lnTo>
                <a:lnTo>
                  <a:pt x="35918" y="15539"/>
                </a:lnTo>
                <a:lnTo>
                  <a:pt x="35918" y="15539"/>
                </a:lnTo>
                <a:lnTo>
                  <a:pt x="35918" y="17266"/>
                </a:lnTo>
                <a:lnTo>
                  <a:pt x="35918" y="17266"/>
                </a:lnTo>
                <a:lnTo>
                  <a:pt x="35918" y="17266"/>
                </a:lnTo>
                <a:lnTo>
                  <a:pt x="35918" y="17266"/>
                </a:lnTo>
                <a:lnTo>
                  <a:pt x="35918" y="17266"/>
                </a:lnTo>
                <a:lnTo>
                  <a:pt x="37551" y="17266"/>
                </a:lnTo>
                <a:lnTo>
                  <a:pt x="37551" y="17266"/>
                </a:lnTo>
                <a:lnTo>
                  <a:pt x="37551" y="17266"/>
                </a:lnTo>
                <a:lnTo>
                  <a:pt x="37551" y="17266"/>
                </a:lnTo>
                <a:lnTo>
                  <a:pt x="37551" y="17266"/>
                </a:lnTo>
                <a:lnTo>
                  <a:pt x="39183" y="17266"/>
                </a:lnTo>
                <a:lnTo>
                  <a:pt x="39183" y="17266"/>
                </a:lnTo>
                <a:lnTo>
                  <a:pt x="39183" y="17266"/>
                </a:lnTo>
                <a:lnTo>
                  <a:pt x="40816" y="17266"/>
                </a:lnTo>
                <a:lnTo>
                  <a:pt x="40816" y="17266"/>
                </a:lnTo>
                <a:lnTo>
                  <a:pt x="40816" y="17266"/>
                </a:lnTo>
                <a:lnTo>
                  <a:pt x="40816" y="17266"/>
                </a:lnTo>
                <a:lnTo>
                  <a:pt x="40816" y="17266"/>
                </a:lnTo>
                <a:lnTo>
                  <a:pt x="42448" y="17266"/>
                </a:lnTo>
                <a:lnTo>
                  <a:pt x="42448" y="17266"/>
                </a:lnTo>
                <a:lnTo>
                  <a:pt x="42448" y="18992"/>
                </a:lnTo>
                <a:lnTo>
                  <a:pt x="42448" y="18992"/>
                </a:lnTo>
                <a:lnTo>
                  <a:pt x="42448" y="18992"/>
                </a:lnTo>
                <a:lnTo>
                  <a:pt x="42448" y="18992"/>
                </a:lnTo>
                <a:lnTo>
                  <a:pt x="42448" y="18992"/>
                </a:lnTo>
                <a:lnTo>
                  <a:pt x="42448" y="20719"/>
                </a:lnTo>
                <a:lnTo>
                  <a:pt x="42448" y="20719"/>
                </a:lnTo>
                <a:lnTo>
                  <a:pt x="42448" y="20719"/>
                </a:lnTo>
                <a:lnTo>
                  <a:pt x="42448" y="20719"/>
                </a:lnTo>
                <a:lnTo>
                  <a:pt x="44897" y="20719"/>
                </a:lnTo>
                <a:lnTo>
                  <a:pt x="44897" y="20719"/>
                </a:lnTo>
                <a:lnTo>
                  <a:pt x="44897" y="20719"/>
                </a:lnTo>
                <a:lnTo>
                  <a:pt x="44897" y="20719"/>
                </a:lnTo>
                <a:lnTo>
                  <a:pt x="46530" y="20719"/>
                </a:lnTo>
                <a:lnTo>
                  <a:pt x="46530" y="22446"/>
                </a:lnTo>
                <a:lnTo>
                  <a:pt x="46530" y="22446"/>
                </a:lnTo>
                <a:lnTo>
                  <a:pt x="46530" y="22446"/>
                </a:lnTo>
                <a:lnTo>
                  <a:pt x="46530" y="22446"/>
                </a:lnTo>
                <a:lnTo>
                  <a:pt x="46530" y="22446"/>
                </a:lnTo>
                <a:lnTo>
                  <a:pt x="46530" y="22446"/>
                </a:lnTo>
                <a:lnTo>
                  <a:pt x="46530" y="22446"/>
                </a:lnTo>
                <a:lnTo>
                  <a:pt x="48163" y="22446"/>
                </a:lnTo>
                <a:lnTo>
                  <a:pt x="48163" y="22446"/>
                </a:lnTo>
                <a:lnTo>
                  <a:pt x="48163" y="25035"/>
                </a:lnTo>
                <a:lnTo>
                  <a:pt x="48163" y="25035"/>
                </a:lnTo>
                <a:lnTo>
                  <a:pt x="48163" y="25035"/>
                </a:lnTo>
                <a:lnTo>
                  <a:pt x="48163" y="25035"/>
                </a:lnTo>
                <a:lnTo>
                  <a:pt x="48163" y="25035"/>
                </a:lnTo>
                <a:lnTo>
                  <a:pt x="49795" y="25035"/>
                </a:lnTo>
                <a:lnTo>
                  <a:pt x="49795" y="25035"/>
                </a:lnTo>
                <a:lnTo>
                  <a:pt x="49795" y="26762"/>
                </a:lnTo>
                <a:lnTo>
                  <a:pt x="49795" y="26762"/>
                </a:lnTo>
                <a:lnTo>
                  <a:pt x="51428" y="26762"/>
                </a:lnTo>
                <a:lnTo>
                  <a:pt x="51428" y="26762"/>
                </a:lnTo>
                <a:lnTo>
                  <a:pt x="51428" y="26762"/>
                </a:lnTo>
                <a:lnTo>
                  <a:pt x="51428" y="26762"/>
                </a:lnTo>
                <a:lnTo>
                  <a:pt x="51428" y="26762"/>
                </a:lnTo>
                <a:lnTo>
                  <a:pt x="53877" y="26762"/>
                </a:lnTo>
                <a:lnTo>
                  <a:pt x="53877" y="26762"/>
                </a:lnTo>
                <a:lnTo>
                  <a:pt x="53877" y="26762"/>
                </a:lnTo>
                <a:lnTo>
                  <a:pt x="53877" y="26762"/>
                </a:lnTo>
                <a:lnTo>
                  <a:pt x="53877" y="28489"/>
                </a:lnTo>
                <a:lnTo>
                  <a:pt x="53877" y="28489"/>
                </a:lnTo>
                <a:lnTo>
                  <a:pt x="53877" y="28489"/>
                </a:lnTo>
                <a:lnTo>
                  <a:pt x="55510" y="28489"/>
                </a:lnTo>
                <a:lnTo>
                  <a:pt x="55510" y="28489"/>
                </a:lnTo>
                <a:lnTo>
                  <a:pt x="55510" y="30215"/>
                </a:lnTo>
                <a:lnTo>
                  <a:pt x="55510" y="30215"/>
                </a:lnTo>
                <a:lnTo>
                  <a:pt x="55510" y="30215"/>
                </a:lnTo>
                <a:lnTo>
                  <a:pt x="55510" y="30215"/>
                </a:lnTo>
                <a:lnTo>
                  <a:pt x="55510" y="30215"/>
                </a:lnTo>
                <a:lnTo>
                  <a:pt x="57142" y="30215"/>
                </a:lnTo>
                <a:lnTo>
                  <a:pt x="57142" y="31942"/>
                </a:lnTo>
                <a:lnTo>
                  <a:pt x="57142" y="31942"/>
                </a:lnTo>
                <a:lnTo>
                  <a:pt x="57142" y="31942"/>
                </a:lnTo>
                <a:lnTo>
                  <a:pt x="57142" y="31942"/>
                </a:lnTo>
                <a:lnTo>
                  <a:pt x="57142" y="31942"/>
                </a:lnTo>
                <a:lnTo>
                  <a:pt x="57142" y="31942"/>
                </a:lnTo>
                <a:lnTo>
                  <a:pt x="57142" y="34532"/>
                </a:lnTo>
                <a:lnTo>
                  <a:pt x="57142" y="34532"/>
                </a:lnTo>
                <a:lnTo>
                  <a:pt x="57142" y="34532"/>
                </a:lnTo>
                <a:lnTo>
                  <a:pt x="57142" y="34532"/>
                </a:lnTo>
                <a:lnTo>
                  <a:pt x="57142" y="34532"/>
                </a:lnTo>
                <a:lnTo>
                  <a:pt x="57142" y="36258"/>
                </a:lnTo>
                <a:lnTo>
                  <a:pt x="57142" y="36258"/>
                </a:lnTo>
                <a:lnTo>
                  <a:pt x="57142" y="36258"/>
                </a:lnTo>
                <a:lnTo>
                  <a:pt x="57142" y="37985"/>
                </a:lnTo>
                <a:lnTo>
                  <a:pt x="57142" y="37985"/>
                </a:lnTo>
                <a:lnTo>
                  <a:pt x="57142" y="37985"/>
                </a:lnTo>
                <a:lnTo>
                  <a:pt x="57142" y="39712"/>
                </a:lnTo>
                <a:lnTo>
                  <a:pt x="57142" y="39712"/>
                </a:lnTo>
                <a:lnTo>
                  <a:pt x="57142" y="39712"/>
                </a:lnTo>
                <a:lnTo>
                  <a:pt x="57142" y="39712"/>
                </a:lnTo>
                <a:lnTo>
                  <a:pt x="57142" y="41438"/>
                </a:lnTo>
                <a:lnTo>
                  <a:pt x="57142" y="41438"/>
                </a:lnTo>
                <a:lnTo>
                  <a:pt x="57142" y="41438"/>
                </a:lnTo>
                <a:lnTo>
                  <a:pt x="57142" y="41438"/>
                </a:lnTo>
                <a:lnTo>
                  <a:pt x="57142" y="41438"/>
                </a:lnTo>
                <a:lnTo>
                  <a:pt x="57142" y="41438"/>
                </a:lnTo>
                <a:lnTo>
                  <a:pt x="58775" y="41438"/>
                </a:lnTo>
                <a:lnTo>
                  <a:pt x="58775" y="41438"/>
                </a:lnTo>
                <a:lnTo>
                  <a:pt x="58775" y="41438"/>
                </a:lnTo>
                <a:lnTo>
                  <a:pt x="58775" y="41438"/>
                </a:lnTo>
                <a:lnTo>
                  <a:pt x="60408" y="41438"/>
                </a:lnTo>
                <a:lnTo>
                  <a:pt x="60408" y="41438"/>
                </a:lnTo>
                <a:lnTo>
                  <a:pt x="60408" y="41438"/>
                </a:lnTo>
                <a:lnTo>
                  <a:pt x="60408" y="41438"/>
                </a:lnTo>
                <a:lnTo>
                  <a:pt x="62857" y="41438"/>
                </a:lnTo>
                <a:lnTo>
                  <a:pt x="62857" y="41438"/>
                </a:lnTo>
                <a:lnTo>
                  <a:pt x="62857" y="44028"/>
                </a:lnTo>
                <a:lnTo>
                  <a:pt x="62857" y="44028"/>
                </a:lnTo>
                <a:lnTo>
                  <a:pt x="62857" y="44028"/>
                </a:lnTo>
                <a:lnTo>
                  <a:pt x="64489" y="44028"/>
                </a:lnTo>
                <a:lnTo>
                  <a:pt x="64489" y="44028"/>
                </a:lnTo>
                <a:lnTo>
                  <a:pt x="64489" y="44028"/>
                </a:lnTo>
                <a:lnTo>
                  <a:pt x="64489" y="44028"/>
                </a:lnTo>
                <a:lnTo>
                  <a:pt x="66122" y="44028"/>
                </a:lnTo>
                <a:lnTo>
                  <a:pt x="66122" y="44028"/>
                </a:lnTo>
                <a:lnTo>
                  <a:pt x="66122" y="44028"/>
                </a:lnTo>
                <a:lnTo>
                  <a:pt x="66122" y="44028"/>
                </a:lnTo>
                <a:lnTo>
                  <a:pt x="66122" y="45755"/>
                </a:lnTo>
                <a:lnTo>
                  <a:pt x="66122" y="45755"/>
                </a:lnTo>
                <a:lnTo>
                  <a:pt x="66122" y="45755"/>
                </a:lnTo>
                <a:lnTo>
                  <a:pt x="67755" y="45755"/>
                </a:lnTo>
                <a:lnTo>
                  <a:pt x="67755" y="45755"/>
                </a:lnTo>
                <a:lnTo>
                  <a:pt x="67755" y="45755"/>
                </a:lnTo>
                <a:lnTo>
                  <a:pt x="67755" y="45755"/>
                </a:lnTo>
                <a:lnTo>
                  <a:pt x="67755" y="45755"/>
                </a:lnTo>
                <a:lnTo>
                  <a:pt x="67755" y="47482"/>
                </a:lnTo>
                <a:lnTo>
                  <a:pt x="69387" y="47482"/>
                </a:lnTo>
                <a:lnTo>
                  <a:pt x="69387" y="47482"/>
                </a:lnTo>
                <a:lnTo>
                  <a:pt x="69387" y="47482"/>
                </a:lnTo>
                <a:lnTo>
                  <a:pt x="69387" y="47482"/>
                </a:lnTo>
                <a:lnTo>
                  <a:pt x="71836" y="47482"/>
                </a:lnTo>
                <a:lnTo>
                  <a:pt x="71836" y="47482"/>
                </a:lnTo>
                <a:lnTo>
                  <a:pt x="71836" y="47482"/>
                </a:lnTo>
                <a:lnTo>
                  <a:pt x="71836" y="47482"/>
                </a:lnTo>
                <a:lnTo>
                  <a:pt x="71836" y="47482"/>
                </a:lnTo>
                <a:lnTo>
                  <a:pt x="73469" y="47482"/>
                </a:lnTo>
                <a:lnTo>
                  <a:pt x="73469" y="49208"/>
                </a:lnTo>
                <a:lnTo>
                  <a:pt x="73469" y="49208"/>
                </a:lnTo>
                <a:lnTo>
                  <a:pt x="73469" y="49208"/>
                </a:lnTo>
                <a:lnTo>
                  <a:pt x="73469" y="49208"/>
                </a:lnTo>
                <a:lnTo>
                  <a:pt x="75102" y="49208"/>
                </a:lnTo>
                <a:lnTo>
                  <a:pt x="75102" y="47482"/>
                </a:lnTo>
                <a:lnTo>
                  <a:pt x="75102" y="47482"/>
                </a:lnTo>
                <a:lnTo>
                  <a:pt x="75102" y="49208"/>
                </a:lnTo>
                <a:lnTo>
                  <a:pt x="75102" y="49208"/>
                </a:lnTo>
                <a:lnTo>
                  <a:pt x="76734" y="49208"/>
                </a:lnTo>
                <a:lnTo>
                  <a:pt x="76734" y="49208"/>
                </a:lnTo>
                <a:lnTo>
                  <a:pt x="76734" y="49208"/>
                </a:lnTo>
                <a:lnTo>
                  <a:pt x="76734" y="49208"/>
                </a:lnTo>
                <a:lnTo>
                  <a:pt x="76734" y="49208"/>
                </a:lnTo>
                <a:lnTo>
                  <a:pt x="76734" y="49208"/>
                </a:lnTo>
                <a:lnTo>
                  <a:pt x="78367" y="49208"/>
                </a:lnTo>
                <a:lnTo>
                  <a:pt x="78367" y="49208"/>
                </a:lnTo>
                <a:lnTo>
                  <a:pt x="78367" y="50935"/>
                </a:lnTo>
                <a:lnTo>
                  <a:pt x="78367" y="50935"/>
                </a:lnTo>
                <a:lnTo>
                  <a:pt x="78367" y="50935"/>
                </a:lnTo>
                <a:lnTo>
                  <a:pt x="78367" y="50935"/>
                </a:lnTo>
                <a:lnTo>
                  <a:pt x="78367" y="50935"/>
                </a:lnTo>
                <a:lnTo>
                  <a:pt x="78367" y="53525"/>
                </a:lnTo>
                <a:lnTo>
                  <a:pt x="80816" y="53525"/>
                </a:lnTo>
                <a:lnTo>
                  <a:pt x="80816" y="53525"/>
                </a:lnTo>
                <a:lnTo>
                  <a:pt x="80816" y="53525"/>
                </a:lnTo>
                <a:lnTo>
                  <a:pt x="80816" y="53525"/>
                </a:lnTo>
                <a:lnTo>
                  <a:pt x="80816" y="53525"/>
                </a:lnTo>
                <a:lnTo>
                  <a:pt x="80816" y="55251"/>
                </a:lnTo>
                <a:lnTo>
                  <a:pt x="82448" y="55251"/>
                </a:lnTo>
                <a:lnTo>
                  <a:pt x="82448" y="55251"/>
                </a:lnTo>
                <a:lnTo>
                  <a:pt x="82448" y="55251"/>
                </a:lnTo>
                <a:lnTo>
                  <a:pt x="82448" y="55251"/>
                </a:lnTo>
                <a:lnTo>
                  <a:pt x="82448" y="56978"/>
                </a:lnTo>
                <a:lnTo>
                  <a:pt x="82448" y="56978"/>
                </a:lnTo>
                <a:lnTo>
                  <a:pt x="82448" y="56978"/>
                </a:lnTo>
                <a:lnTo>
                  <a:pt x="82448" y="58705"/>
                </a:lnTo>
                <a:lnTo>
                  <a:pt x="82448" y="58705"/>
                </a:lnTo>
                <a:lnTo>
                  <a:pt x="82448" y="58705"/>
                </a:lnTo>
                <a:lnTo>
                  <a:pt x="82448" y="60431"/>
                </a:lnTo>
                <a:lnTo>
                  <a:pt x="82448" y="60431"/>
                </a:lnTo>
                <a:lnTo>
                  <a:pt x="82448" y="60431"/>
                </a:lnTo>
                <a:lnTo>
                  <a:pt x="80816" y="60431"/>
                </a:lnTo>
                <a:lnTo>
                  <a:pt x="80816" y="60431"/>
                </a:lnTo>
                <a:lnTo>
                  <a:pt x="80816" y="60431"/>
                </a:lnTo>
                <a:lnTo>
                  <a:pt x="78367" y="60431"/>
                </a:lnTo>
                <a:lnTo>
                  <a:pt x="78367" y="60431"/>
                </a:lnTo>
                <a:lnTo>
                  <a:pt x="78367" y="60431"/>
                </a:lnTo>
                <a:lnTo>
                  <a:pt x="78367" y="60431"/>
                </a:lnTo>
                <a:lnTo>
                  <a:pt x="78367" y="60431"/>
                </a:lnTo>
                <a:lnTo>
                  <a:pt x="78367" y="60431"/>
                </a:lnTo>
                <a:lnTo>
                  <a:pt x="78367" y="60431"/>
                </a:lnTo>
                <a:lnTo>
                  <a:pt x="76734" y="60431"/>
                </a:lnTo>
                <a:lnTo>
                  <a:pt x="76734" y="60431"/>
                </a:lnTo>
                <a:lnTo>
                  <a:pt x="76734" y="60431"/>
                </a:lnTo>
                <a:lnTo>
                  <a:pt x="76734" y="60431"/>
                </a:lnTo>
                <a:lnTo>
                  <a:pt x="75102" y="60431"/>
                </a:lnTo>
                <a:lnTo>
                  <a:pt x="75102" y="60431"/>
                </a:lnTo>
                <a:lnTo>
                  <a:pt x="75102" y="60431"/>
                </a:lnTo>
                <a:lnTo>
                  <a:pt x="73469" y="60431"/>
                </a:lnTo>
                <a:lnTo>
                  <a:pt x="73469" y="60431"/>
                </a:lnTo>
                <a:lnTo>
                  <a:pt x="73469" y="60431"/>
                </a:lnTo>
                <a:lnTo>
                  <a:pt x="73469" y="60431"/>
                </a:lnTo>
                <a:lnTo>
                  <a:pt x="73469" y="60431"/>
                </a:lnTo>
                <a:lnTo>
                  <a:pt x="73469" y="60431"/>
                </a:lnTo>
                <a:lnTo>
                  <a:pt x="71836" y="60431"/>
                </a:lnTo>
                <a:lnTo>
                  <a:pt x="71836" y="60431"/>
                </a:lnTo>
                <a:lnTo>
                  <a:pt x="71836" y="63021"/>
                </a:lnTo>
                <a:lnTo>
                  <a:pt x="71836" y="63021"/>
                </a:lnTo>
                <a:lnTo>
                  <a:pt x="71836" y="63021"/>
                </a:lnTo>
                <a:lnTo>
                  <a:pt x="71836" y="63021"/>
                </a:lnTo>
                <a:lnTo>
                  <a:pt x="71836" y="63021"/>
                </a:lnTo>
                <a:lnTo>
                  <a:pt x="71836" y="64748"/>
                </a:lnTo>
                <a:lnTo>
                  <a:pt x="71836" y="64748"/>
                </a:lnTo>
                <a:lnTo>
                  <a:pt x="71836" y="64748"/>
                </a:lnTo>
                <a:lnTo>
                  <a:pt x="71836" y="64748"/>
                </a:lnTo>
                <a:lnTo>
                  <a:pt x="73469" y="64748"/>
                </a:lnTo>
                <a:lnTo>
                  <a:pt x="73469" y="64748"/>
                </a:lnTo>
                <a:lnTo>
                  <a:pt x="73469" y="66474"/>
                </a:lnTo>
                <a:lnTo>
                  <a:pt x="73469" y="66474"/>
                </a:lnTo>
                <a:lnTo>
                  <a:pt x="73469" y="66474"/>
                </a:lnTo>
                <a:lnTo>
                  <a:pt x="73469" y="66474"/>
                </a:lnTo>
                <a:lnTo>
                  <a:pt x="73469" y="68201"/>
                </a:lnTo>
                <a:lnTo>
                  <a:pt x="73469" y="68201"/>
                </a:lnTo>
                <a:lnTo>
                  <a:pt x="73469" y="68201"/>
                </a:lnTo>
                <a:lnTo>
                  <a:pt x="73469" y="68201"/>
                </a:lnTo>
                <a:lnTo>
                  <a:pt x="73469" y="69928"/>
                </a:lnTo>
                <a:lnTo>
                  <a:pt x="73469" y="69928"/>
                </a:lnTo>
                <a:lnTo>
                  <a:pt x="73469" y="69928"/>
                </a:lnTo>
                <a:lnTo>
                  <a:pt x="75102" y="69928"/>
                </a:lnTo>
                <a:lnTo>
                  <a:pt x="75102" y="69928"/>
                </a:lnTo>
                <a:lnTo>
                  <a:pt x="75102" y="69928"/>
                </a:lnTo>
                <a:lnTo>
                  <a:pt x="75102" y="72517"/>
                </a:lnTo>
                <a:lnTo>
                  <a:pt x="75102" y="7251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8" name="Shape 768"/>
          <p:cNvSpPr/>
          <p:nvPr/>
        </p:nvSpPr>
        <p:spPr>
          <a:xfrm>
            <a:off x="6456760" y="3984625"/>
            <a:ext cx="20240" cy="38099"/>
          </a:xfrm>
          <a:custGeom>
            <a:avLst/>
            <a:gdLst/>
            <a:ahLst/>
            <a:cxnLst/>
            <a:rect l="0" t="0" r="0" b="0"/>
            <a:pathLst>
              <a:path w="120000" h="120000" extrusionOk="0">
                <a:moveTo>
                  <a:pt x="63529" y="0"/>
                </a:moveTo>
                <a:lnTo>
                  <a:pt x="63529" y="0"/>
                </a:lnTo>
                <a:lnTo>
                  <a:pt x="63529" y="10000"/>
                </a:lnTo>
                <a:lnTo>
                  <a:pt x="77647" y="10000"/>
                </a:lnTo>
                <a:lnTo>
                  <a:pt x="77647" y="10000"/>
                </a:lnTo>
                <a:lnTo>
                  <a:pt x="77647" y="10000"/>
                </a:lnTo>
                <a:lnTo>
                  <a:pt x="91764" y="10000"/>
                </a:lnTo>
                <a:lnTo>
                  <a:pt x="91764" y="10000"/>
                </a:lnTo>
                <a:lnTo>
                  <a:pt x="91764" y="10000"/>
                </a:lnTo>
                <a:lnTo>
                  <a:pt x="91764" y="10000"/>
                </a:lnTo>
                <a:lnTo>
                  <a:pt x="91764" y="10000"/>
                </a:lnTo>
                <a:lnTo>
                  <a:pt x="91764" y="10000"/>
                </a:lnTo>
                <a:lnTo>
                  <a:pt x="105882" y="10000"/>
                </a:lnTo>
                <a:lnTo>
                  <a:pt x="105882" y="20000"/>
                </a:lnTo>
                <a:lnTo>
                  <a:pt x="105882" y="20000"/>
                </a:lnTo>
                <a:lnTo>
                  <a:pt x="105882" y="20000"/>
                </a:lnTo>
                <a:lnTo>
                  <a:pt x="105882" y="20000"/>
                </a:lnTo>
                <a:lnTo>
                  <a:pt x="105882" y="20000"/>
                </a:lnTo>
                <a:lnTo>
                  <a:pt x="105882" y="20000"/>
                </a:lnTo>
                <a:lnTo>
                  <a:pt x="105882" y="35000"/>
                </a:lnTo>
                <a:lnTo>
                  <a:pt x="105882" y="35000"/>
                </a:lnTo>
                <a:lnTo>
                  <a:pt x="120000" y="35000"/>
                </a:lnTo>
                <a:lnTo>
                  <a:pt x="120000" y="35000"/>
                </a:lnTo>
                <a:lnTo>
                  <a:pt x="120000" y="35000"/>
                </a:lnTo>
                <a:lnTo>
                  <a:pt x="120000" y="35000"/>
                </a:lnTo>
                <a:lnTo>
                  <a:pt x="120000" y="45000"/>
                </a:lnTo>
                <a:lnTo>
                  <a:pt x="120000" y="45000"/>
                </a:lnTo>
                <a:lnTo>
                  <a:pt x="120000" y="45000"/>
                </a:lnTo>
                <a:lnTo>
                  <a:pt x="120000" y="45000"/>
                </a:lnTo>
                <a:lnTo>
                  <a:pt x="120000" y="45000"/>
                </a:lnTo>
                <a:lnTo>
                  <a:pt x="120000" y="45000"/>
                </a:lnTo>
                <a:lnTo>
                  <a:pt x="120000" y="55000"/>
                </a:lnTo>
                <a:lnTo>
                  <a:pt x="120000" y="55000"/>
                </a:lnTo>
                <a:lnTo>
                  <a:pt x="120000" y="55000"/>
                </a:lnTo>
                <a:lnTo>
                  <a:pt x="120000" y="65000"/>
                </a:lnTo>
                <a:lnTo>
                  <a:pt x="120000" y="65000"/>
                </a:lnTo>
                <a:lnTo>
                  <a:pt x="120000" y="65000"/>
                </a:lnTo>
                <a:lnTo>
                  <a:pt x="120000" y="65000"/>
                </a:lnTo>
                <a:lnTo>
                  <a:pt x="120000" y="65000"/>
                </a:lnTo>
                <a:lnTo>
                  <a:pt x="120000" y="75000"/>
                </a:lnTo>
                <a:lnTo>
                  <a:pt x="120000" y="75000"/>
                </a:lnTo>
                <a:lnTo>
                  <a:pt x="120000" y="75000"/>
                </a:lnTo>
                <a:lnTo>
                  <a:pt x="120000" y="75000"/>
                </a:lnTo>
                <a:lnTo>
                  <a:pt x="120000" y="90000"/>
                </a:lnTo>
                <a:lnTo>
                  <a:pt x="120000" y="90000"/>
                </a:lnTo>
                <a:lnTo>
                  <a:pt x="120000" y="90000"/>
                </a:lnTo>
                <a:lnTo>
                  <a:pt x="105882" y="90000"/>
                </a:lnTo>
                <a:lnTo>
                  <a:pt x="105882" y="90000"/>
                </a:lnTo>
                <a:lnTo>
                  <a:pt x="105882" y="100000"/>
                </a:lnTo>
                <a:lnTo>
                  <a:pt x="105882" y="100000"/>
                </a:lnTo>
                <a:lnTo>
                  <a:pt x="105882" y="100000"/>
                </a:lnTo>
                <a:lnTo>
                  <a:pt x="105882" y="100000"/>
                </a:lnTo>
                <a:lnTo>
                  <a:pt x="105882" y="110000"/>
                </a:lnTo>
                <a:lnTo>
                  <a:pt x="105882" y="110000"/>
                </a:lnTo>
                <a:lnTo>
                  <a:pt x="105882" y="110000"/>
                </a:lnTo>
                <a:lnTo>
                  <a:pt x="105882" y="110000"/>
                </a:lnTo>
                <a:lnTo>
                  <a:pt x="91764" y="110000"/>
                </a:lnTo>
                <a:lnTo>
                  <a:pt x="91764" y="110000"/>
                </a:lnTo>
                <a:lnTo>
                  <a:pt x="91764" y="110000"/>
                </a:lnTo>
                <a:lnTo>
                  <a:pt x="91764" y="110000"/>
                </a:lnTo>
                <a:lnTo>
                  <a:pt x="91764" y="110000"/>
                </a:lnTo>
                <a:lnTo>
                  <a:pt x="91764" y="120000"/>
                </a:lnTo>
                <a:lnTo>
                  <a:pt x="91764" y="120000"/>
                </a:lnTo>
                <a:lnTo>
                  <a:pt x="77647" y="120000"/>
                </a:lnTo>
                <a:lnTo>
                  <a:pt x="77647" y="120000"/>
                </a:lnTo>
                <a:lnTo>
                  <a:pt x="77647" y="120000"/>
                </a:lnTo>
                <a:lnTo>
                  <a:pt x="77647" y="120000"/>
                </a:lnTo>
                <a:lnTo>
                  <a:pt x="63529" y="120000"/>
                </a:lnTo>
                <a:lnTo>
                  <a:pt x="63529" y="110000"/>
                </a:lnTo>
                <a:lnTo>
                  <a:pt x="63529" y="110000"/>
                </a:lnTo>
                <a:lnTo>
                  <a:pt x="63529" y="110000"/>
                </a:lnTo>
                <a:lnTo>
                  <a:pt x="63529" y="110000"/>
                </a:lnTo>
                <a:lnTo>
                  <a:pt x="63529" y="110000"/>
                </a:lnTo>
                <a:lnTo>
                  <a:pt x="77647" y="110000"/>
                </a:lnTo>
                <a:lnTo>
                  <a:pt x="77647" y="100000"/>
                </a:lnTo>
                <a:lnTo>
                  <a:pt x="63529" y="100000"/>
                </a:lnTo>
                <a:lnTo>
                  <a:pt x="63529" y="100000"/>
                </a:lnTo>
                <a:lnTo>
                  <a:pt x="63529" y="100000"/>
                </a:lnTo>
                <a:lnTo>
                  <a:pt x="63529" y="100000"/>
                </a:lnTo>
                <a:lnTo>
                  <a:pt x="63529" y="100000"/>
                </a:lnTo>
                <a:lnTo>
                  <a:pt x="63529" y="90000"/>
                </a:lnTo>
                <a:lnTo>
                  <a:pt x="63529" y="90000"/>
                </a:lnTo>
                <a:lnTo>
                  <a:pt x="63529" y="90000"/>
                </a:lnTo>
                <a:lnTo>
                  <a:pt x="63529" y="90000"/>
                </a:lnTo>
                <a:lnTo>
                  <a:pt x="63529" y="90000"/>
                </a:lnTo>
                <a:lnTo>
                  <a:pt x="63529" y="75000"/>
                </a:lnTo>
                <a:lnTo>
                  <a:pt x="63529" y="75000"/>
                </a:lnTo>
                <a:lnTo>
                  <a:pt x="63529" y="75000"/>
                </a:lnTo>
                <a:lnTo>
                  <a:pt x="63529" y="75000"/>
                </a:lnTo>
                <a:lnTo>
                  <a:pt x="42352" y="75000"/>
                </a:lnTo>
                <a:lnTo>
                  <a:pt x="42352" y="65000"/>
                </a:lnTo>
                <a:lnTo>
                  <a:pt x="42352" y="65000"/>
                </a:lnTo>
                <a:lnTo>
                  <a:pt x="42352" y="65000"/>
                </a:lnTo>
                <a:lnTo>
                  <a:pt x="42352" y="65000"/>
                </a:lnTo>
                <a:lnTo>
                  <a:pt x="42352" y="65000"/>
                </a:lnTo>
                <a:lnTo>
                  <a:pt x="42352" y="55000"/>
                </a:lnTo>
                <a:lnTo>
                  <a:pt x="42352" y="55000"/>
                </a:lnTo>
                <a:lnTo>
                  <a:pt x="42352" y="55000"/>
                </a:lnTo>
                <a:lnTo>
                  <a:pt x="42352" y="45000"/>
                </a:lnTo>
                <a:lnTo>
                  <a:pt x="42352" y="45000"/>
                </a:lnTo>
                <a:lnTo>
                  <a:pt x="42352" y="45000"/>
                </a:lnTo>
                <a:lnTo>
                  <a:pt x="42352" y="45000"/>
                </a:lnTo>
                <a:lnTo>
                  <a:pt x="42352" y="45000"/>
                </a:lnTo>
                <a:lnTo>
                  <a:pt x="28235" y="45000"/>
                </a:lnTo>
                <a:lnTo>
                  <a:pt x="28235" y="35000"/>
                </a:lnTo>
                <a:lnTo>
                  <a:pt x="28235" y="35000"/>
                </a:lnTo>
                <a:lnTo>
                  <a:pt x="28235" y="35000"/>
                </a:lnTo>
                <a:lnTo>
                  <a:pt x="28235" y="35000"/>
                </a:lnTo>
                <a:lnTo>
                  <a:pt x="28235" y="35000"/>
                </a:lnTo>
                <a:lnTo>
                  <a:pt x="14117" y="35000"/>
                </a:lnTo>
                <a:lnTo>
                  <a:pt x="14117" y="35000"/>
                </a:lnTo>
                <a:lnTo>
                  <a:pt x="14117" y="20000"/>
                </a:lnTo>
                <a:lnTo>
                  <a:pt x="14117" y="20000"/>
                </a:lnTo>
                <a:lnTo>
                  <a:pt x="14117" y="20000"/>
                </a:lnTo>
                <a:lnTo>
                  <a:pt x="14117" y="20000"/>
                </a:lnTo>
                <a:lnTo>
                  <a:pt x="14117" y="10000"/>
                </a:lnTo>
                <a:lnTo>
                  <a:pt x="14117" y="10000"/>
                </a:lnTo>
                <a:lnTo>
                  <a:pt x="0" y="10000"/>
                </a:lnTo>
                <a:lnTo>
                  <a:pt x="0" y="10000"/>
                </a:lnTo>
                <a:lnTo>
                  <a:pt x="0" y="10000"/>
                </a:lnTo>
                <a:lnTo>
                  <a:pt x="0" y="10000"/>
                </a:lnTo>
                <a:lnTo>
                  <a:pt x="0" y="10000"/>
                </a:lnTo>
                <a:lnTo>
                  <a:pt x="0" y="0"/>
                </a:lnTo>
                <a:lnTo>
                  <a:pt x="0" y="0"/>
                </a:lnTo>
                <a:lnTo>
                  <a:pt x="0" y="0"/>
                </a:lnTo>
                <a:lnTo>
                  <a:pt x="0" y="0"/>
                </a:lnTo>
                <a:lnTo>
                  <a:pt x="14117"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42352" y="0"/>
                </a:lnTo>
                <a:lnTo>
                  <a:pt x="63529" y="0"/>
                </a:lnTo>
                <a:lnTo>
                  <a:pt x="63529" y="0"/>
                </a:lnTo>
                <a:lnTo>
                  <a:pt x="63529" y="0"/>
                </a:lnTo>
                <a:lnTo>
                  <a:pt x="63529" y="0"/>
                </a:lnTo>
                <a:lnTo>
                  <a:pt x="6352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69" name="Shape 769"/>
          <p:cNvSpPr/>
          <p:nvPr/>
        </p:nvSpPr>
        <p:spPr>
          <a:xfrm>
            <a:off x="6456760" y="3984625"/>
            <a:ext cx="20240" cy="38099"/>
          </a:xfrm>
          <a:custGeom>
            <a:avLst/>
            <a:gdLst/>
            <a:ahLst/>
            <a:cxnLst/>
            <a:rect l="0" t="0" r="0" b="0"/>
            <a:pathLst>
              <a:path w="120000" h="120000" extrusionOk="0">
                <a:moveTo>
                  <a:pt x="63529" y="0"/>
                </a:moveTo>
                <a:lnTo>
                  <a:pt x="63529" y="0"/>
                </a:lnTo>
                <a:lnTo>
                  <a:pt x="63529" y="10000"/>
                </a:lnTo>
                <a:lnTo>
                  <a:pt x="77647" y="10000"/>
                </a:lnTo>
                <a:lnTo>
                  <a:pt x="77647" y="10000"/>
                </a:lnTo>
                <a:lnTo>
                  <a:pt x="77647" y="10000"/>
                </a:lnTo>
                <a:lnTo>
                  <a:pt x="91764" y="10000"/>
                </a:lnTo>
                <a:lnTo>
                  <a:pt x="91764" y="10000"/>
                </a:lnTo>
                <a:lnTo>
                  <a:pt x="91764" y="10000"/>
                </a:lnTo>
                <a:lnTo>
                  <a:pt x="91764" y="10000"/>
                </a:lnTo>
                <a:lnTo>
                  <a:pt x="91764" y="10000"/>
                </a:lnTo>
                <a:lnTo>
                  <a:pt x="91764" y="10000"/>
                </a:lnTo>
                <a:lnTo>
                  <a:pt x="105882" y="10000"/>
                </a:lnTo>
                <a:lnTo>
                  <a:pt x="105882" y="20000"/>
                </a:lnTo>
                <a:lnTo>
                  <a:pt x="105882" y="20000"/>
                </a:lnTo>
                <a:lnTo>
                  <a:pt x="105882" y="20000"/>
                </a:lnTo>
                <a:lnTo>
                  <a:pt x="105882" y="20000"/>
                </a:lnTo>
                <a:lnTo>
                  <a:pt x="105882" y="20000"/>
                </a:lnTo>
                <a:lnTo>
                  <a:pt x="105882" y="20000"/>
                </a:lnTo>
                <a:lnTo>
                  <a:pt x="105882" y="35000"/>
                </a:lnTo>
                <a:lnTo>
                  <a:pt x="105882" y="35000"/>
                </a:lnTo>
                <a:lnTo>
                  <a:pt x="120000" y="35000"/>
                </a:lnTo>
                <a:lnTo>
                  <a:pt x="120000" y="35000"/>
                </a:lnTo>
                <a:lnTo>
                  <a:pt x="120000" y="35000"/>
                </a:lnTo>
                <a:lnTo>
                  <a:pt x="120000" y="35000"/>
                </a:lnTo>
                <a:lnTo>
                  <a:pt x="120000" y="45000"/>
                </a:lnTo>
                <a:lnTo>
                  <a:pt x="120000" y="45000"/>
                </a:lnTo>
                <a:lnTo>
                  <a:pt x="120000" y="45000"/>
                </a:lnTo>
                <a:lnTo>
                  <a:pt x="120000" y="45000"/>
                </a:lnTo>
                <a:lnTo>
                  <a:pt x="120000" y="45000"/>
                </a:lnTo>
                <a:lnTo>
                  <a:pt x="120000" y="45000"/>
                </a:lnTo>
                <a:lnTo>
                  <a:pt x="120000" y="55000"/>
                </a:lnTo>
                <a:lnTo>
                  <a:pt x="120000" y="55000"/>
                </a:lnTo>
                <a:lnTo>
                  <a:pt x="120000" y="55000"/>
                </a:lnTo>
                <a:lnTo>
                  <a:pt x="120000" y="65000"/>
                </a:lnTo>
                <a:lnTo>
                  <a:pt x="120000" y="65000"/>
                </a:lnTo>
                <a:lnTo>
                  <a:pt x="120000" y="65000"/>
                </a:lnTo>
                <a:lnTo>
                  <a:pt x="120000" y="65000"/>
                </a:lnTo>
                <a:lnTo>
                  <a:pt x="120000" y="65000"/>
                </a:lnTo>
                <a:lnTo>
                  <a:pt x="120000" y="75000"/>
                </a:lnTo>
                <a:lnTo>
                  <a:pt x="120000" y="75000"/>
                </a:lnTo>
                <a:lnTo>
                  <a:pt x="120000" y="75000"/>
                </a:lnTo>
                <a:lnTo>
                  <a:pt x="120000" y="75000"/>
                </a:lnTo>
                <a:lnTo>
                  <a:pt x="120000" y="90000"/>
                </a:lnTo>
                <a:lnTo>
                  <a:pt x="120000" y="90000"/>
                </a:lnTo>
                <a:lnTo>
                  <a:pt x="120000" y="90000"/>
                </a:lnTo>
                <a:lnTo>
                  <a:pt x="105882" y="90000"/>
                </a:lnTo>
                <a:lnTo>
                  <a:pt x="105882" y="90000"/>
                </a:lnTo>
                <a:lnTo>
                  <a:pt x="105882" y="100000"/>
                </a:lnTo>
                <a:lnTo>
                  <a:pt x="105882" y="100000"/>
                </a:lnTo>
                <a:lnTo>
                  <a:pt x="105882" y="100000"/>
                </a:lnTo>
                <a:lnTo>
                  <a:pt x="105882" y="100000"/>
                </a:lnTo>
                <a:lnTo>
                  <a:pt x="105882" y="110000"/>
                </a:lnTo>
                <a:lnTo>
                  <a:pt x="105882" y="110000"/>
                </a:lnTo>
                <a:lnTo>
                  <a:pt x="105882" y="110000"/>
                </a:lnTo>
                <a:lnTo>
                  <a:pt x="105882" y="110000"/>
                </a:lnTo>
                <a:lnTo>
                  <a:pt x="91764" y="110000"/>
                </a:lnTo>
                <a:lnTo>
                  <a:pt x="91764" y="110000"/>
                </a:lnTo>
                <a:lnTo>
                  <a:pt x="91764" y="110000"/>
                </a:lnTo>
                <a:lnTo>
                  <a:pt x="91764" y="110000"/>
                </a:lnTo>
                <a:lnTo>
                  <a:pt x="91764" y="110000"/>
                </a:lnTo>
                <a:lnTo>
                  <a:pt x="91764" y="120000"/>
                </a:lnTo>
                <a:lnTo>
                  <a:pt x="91764" y="120000"/>
                </a:lnTo>
                <a:lnTo>
                  <a:pt x="77647" y="120000"/>
                </a:lnTo>
                <a:lnTo>
                  <a:pt x="77647" y="120000"/>
                </a:lnTo>
                <a:lnTo>
                  <a:pt x="77647" y="120000"/>
                </a:lnTo>
                <a:lnTo>
                  <a:pt x="77647" y="120000"/>
                </a:lnTo>
                <a:lnTo>
                  <a:pt x="63529" y="120000"/>
                </a:lnTo>
                <a:lnTo>
                  <a:pt x="63529" y="110000"/>
                </a:lnTo>
                <a:lnTo>
                  <a:pt x="63529" y="110000"/>
                </a:lnTo>
                <a:lnTo>
                  <a:pt x="63529" y="110000"/>
                </a:lnTo>
                <a:lnTo>
                  <a:pt x="63529" y="110000"/>
                </a:lnTo>
                <a:lnTo>
                  <a:pt x="63529" y="110000"/>
                </a:lnTo>
                <a:lnTo>
                  <a:pt x="77647" y="110000"/>
                </a:lnTo>
                <a:lnTo>
                  <a:pt x="77647" y="100000"/>
                </a:lnTo>
                <a:lnTo>
                  <a:pt x="63529" y="100000"/>
                </a:lnTo>
                <a:lnTo>
                  <a:pt x="63529" y="100000"/>
                </a:lnTo>
                <a:lnTo>
                  <a:pt x="63529" y="100000"/>
                </a:lnTo>
                <a:lnTo>
                  <a:pt x="63529" y="100000"/>
                </a:lnTo>
                <a:lnTo>
                  <a:pt x="63529" y="100000"/>
                </a:lnTo>
                <a:lnTo>
                  <a:pt x="63529" y="90000"/>
                </a:lnTo>
                <a:lnTo>
                  <a:pt x="63529" y="90000"/>
                </a:lnTo>
                <a:lnTo>
                  <a:pt x="63529" y="90000"/>
                </a:lnTo>
                <a:lnTo>
                  <a:pt x="63529" y="90000"/>
                </a:lnTo>
                <a:lnTo>
                  <a:pt x="63529" y="90000"/>
                </a:lnTo>
                <a:lnTo>
                  <a:pt x="63529" y="75000"/>
                </a:lnTo>
                <a:lnTo>
                  <a:pt x="63529" y="75000"/>
                </a:lnTo>
                <a:lnTo>
                  <a:pt x="63529" y="75000"/>
                </a:lnTo>
                <a:lnTo>
                  <a:pt x="63529" y="75000"/>
                </a:lnTo>
                <a:lnTo>
                  <a:pt x="42352" y="75000"/>
                </a:lnTo>
                <a:lnTo>
                  <a:pt x="42352" y="65000"/>
                </a:lnTo>
                <a:lnTo>
                  <a:pt x="42352" y="65000"/>
                </a:lnTo>
                <a:lnTo>
                  <a:pt x="42352" y="65000"/>
                </a:lnTo>
                <a:lnTo>
                  <a:pt x="42352" y="65000"/>
                </a:lnTo>
                <a:lnTo>
                  <a:pt x="42352" y="65000"/>
                </a:lnTo>
                <a:lnTo>
                  <a:pt x="42352" y="55000"/>
                </a:lnTo>
                <a:lnTo>
                  <a:pt x="42352" y="55000"/>
                </a:lnTo>
                <a:lnTo>
                  <a:pt x="42352" y="55000"/>
                </a:lnTo>
                <a:lnTo>
                  <a:pt x="42352" y="45000"/>
                </a:lnTo>
                <a:lnTo>
                  <a:pt x="42352" y="45000"/>
                </a:lnTo>
                <a:lnTo>
                  <a:pt x="42352" y="45000"/>
                </a:lnTo>
                <a:lnTo>
                  <a:pt x="42352" y="45000"/>
                </a:lnTo>
                <a:lnTo>
                  <a:pt x="42352" y="45000"/>
                </a:lnTo>
                <a:lnTo>
                  <a:pt x="28235" y="45000"/>
                </a:lnTo>
                <a:lnTo>
                  <a:pt x="28235" y="35000"/>
                </a:lnTo>
                <a:lnTo>
                  <a:pt x="28235" y="35000"/>
                </a:lnTo>
                <a:lnTo>
                  <a:pt x="28235" y="35000"/>
                </a:lnTo>
                <a:lnTo>
                  <a:pt x="28235" y="35000"/>
                </a:lnTo>
                <a:lnTo>
                  <a:pt x="28235" y="35000"/>
                </a:lnTo>
                <a:lnTo>
                  <a:pt x="14117" y="35000"/>
                </a:lnTo>
                <a:lnTo>
                  <a:pt x="14117" y="35000"/>
                </a:lnTo>
                <a:lnTo>
                  <a:pt x="14117" y="20000"/>
                </a:lnTo>
                <a:lnTo>
                  <a:pt x="14117" y="20000"/>
                </a:lnTo>
                <a:lnTo>
                  <a:pt x="14117" y="20000"/>
                </a:lnTo>
                <a:lnTo>
                  <a:pt x="14117" y="20000"/>
                </a:lnTo>
                <a:lnTo>
                  <a:pt x="14117" y="10000"/>
                </a:lnTo>
                <a:lnTo>
                  <a:pt x="14117" y="10000"/>
                </a:lnTo>
                <a:lnTo>
                  <a:pt x="0" y="10000"/>
                </a:lnTo>
                <a:lnTo>
                  <a:pt x="0" y="10000"/>
                </a:lnTo>
                <a:lnTo>
                  <a:pt x="0" y="10000"/>
                </a:lnTo>
                <a:lnTo>
                  <a:pt x="0" y="10000"/>
                </a:lnTo>
                <a:lnTo>
                  <a:pt x="0" y="10000"/>
                </a:lnTo>
                <a:lnTo>
                  <a:pt x="0" y="0"/>
                </a:lnTo>
                <a:lnTo>
                  <a:pt x="0" y="0"/>
                </a:lnTo>
                <a:lnTo>
                  <a:pt x="0" y="0"/>
                </a:lnTo>
                <a:lnTo>
                  <a:pt x="0" y="0"/>
                </a:lnTo>
                <a:lnTo>
                  <a:pt x="14117"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42352" y="0"/>
                </a:lnTo>
                <a:lnTo>
                  <a:pt x="63529" y="0"/>
                </a:lnTo>
                <a:lnTo>
                  <a:pt x="63529" y="0"/>
                </a:lnTo>
                <a:lnTo>
                  <a:pt x="63529" y="0"/>
                </a:lnTo>
                <a:lnTo>
                  <a:pt x="63529" y="0"/>
                </a:lnTo>
                <a:lnTo>
                  <a:pt x="6352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0" name="Shape 770"/>
          <p:cNvSpPr/>
          <p:nvPr/>
        </p:nvSpPr>
        <p:spPr>
          <a:xfrm>
            <a:off x="6482956" y="4005263"/>
            <a:ext cx="23813" cy="63500"/>
          </a:xfrm>
          <a:custGeom>
            <a:avLst/>
            <a:gdLst/>
            <a:ahLst/>
            <a:cxnLst/>
            <a:rect l="0" t="0" r="0" b="0"/>
            <a:pathLst>
              <a:path w="120000" h="120000" extrusionOk="0">
                <a:moveTo>
                  <a:pt x="120000" y="87000"/>
                </a:moveTo>
                <a:lnTo>
                  <a:pt x="102000" y="87000"/>
                </a:lnTo>
                <a:lnTo>
                  <a:pt x="102000" y="87000"/>
                </a:lnTo>
                <a:lnTo>
                  <a:pt x="102000" y="87000"/>
                </a:lnTo>
                <a:lnTo>
                  <a:pt x="102000" y="87000"/>
                </a:lnTo>
                <a:lnTo>
                  <a:pt x="102000" y="87000"/>
                </a:lnTo>
                <a:lnTo>
                  <a:pt x="102000" y="87000"/>
                </a:lnTo>
                <a:lnTo>
                  <a:pt x="102000" y="87000"/>
                </a:lnTo>
                <a:lnTo>
                  <a:pt x="90000" y="87000"/>
                </a:lnTo>
                <a:lnTo>
                  <a:pt x="90000" y="93000"/>
                </a:lnTo>
                <a:lnTo>
                  <a:pt x="90000" y="93000"/>
                </a:lnTo>
                <a:lnTo>
                  <a:pt x="90000" y="93000"/>
                </a:lnTo>
                <a:lnTo>
                  <a:pt x="90000" y="93000"/>
                </a:lnTo>
                <a:lnTo>
                  <a:pt x="78000" y="93000"/>
                </a:lnTo>
                <a:lnTo>
                  <a:pt x="78000" y="93000"/>
                </a:lnTo>
                <a:lnTo>
                  <a:pt x="78000" y="93000"/>
                </a:lnTo>
                <a:lnTo>
                  <a:pt x="78000" y="99000"/>
                </a:lnTo>
                <a:lnTo>
                  <a:pt x="78000" y="99000"/>
                </a:lnTo>
                <a:lnTo>
                  <a:pt x="78000" y="99000"/>
                </a:lnTo>
                <a:lnTo>
                  <a:pt x="78000" y="99000"/>
                </a:lnTo>
                <a:lnTo>
                  <a:pt x="78000" y="105000"/>
                </a:lnTo>
                <a:lnTo>
                  <a:pt x="78000" y="105000"/>
                </a:lnTo>
                <a:lnTo>
                  <a:pt x="78000" y="105000"/>
                </a:lnTo>
                <a:lnTo>
                  <a:pt x="78000" y="114000"/>
                </a:lnTo>
                <a:lnTo>
                  <a:pt x="78000" y="114000"/>
                </a:lnTo>
                <a:lnTo>
                  <a:pt x="78000" y="114000"/>
                </a:lnTo>
                <a:lnTo>
                  <a:pt x="78000" y="120000"/>
                </a:lnTo>
                <a:lnTo>
                  <a:pt x="78000" y="120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14000"/>
                </a:lnTo>
                <a:lnTo>
                  <a:pt x="54000" y="114000"/>
                </a:lnTo>
                <a:lnTo>
                  <a:pt x="54000" y="114000"/>
                </a:lnTo>
                <a:lnTo>
                  <a:pt x="54000" y="114000"/>
                </a:lnTo>
                <a:lnTo>
                  <a:pt x="54000" y="105000"/>
                </a:lnTo>
                <a:lnTo>
                  <a:pt x="54000" y="105000"/>
                </a:lnTo>
                <a:lnTo>
                  <a:pt x="54000" y="105000"/>
                </a:lnTo>
                <a:lnTo>
                  <a:pt x="36000" y="105000"/>
                </a:lnTo>
                <a:lnTo>
                  <a:pt x="36000" y="114000"/>
                </a:lnTo>
                <a:lnTo>
                  <a:pt x="36000" y="114000"/>
                </a:lnTo>
                <a:lnTo>
                  <a:pt x="36000" y="114000"/>
                </a:lnTo>
                <a:lnTo>
                  <a:pt x="36000" y="114000"/>
                </a:lnTo>
                <a:lnTo>
                  <a:pt x="24000" y="114000"/>
                </a:lnTo>
                <a:lnTo>
                  <a:pt x="24000" y="114000"/>
                </a:lnTo>
                <a:lnTo>
                  <a:pt x="24000" y="114000"/>
                </a:lnTo>
                <a:lnTo>
                  <a:pt x="24000" y="114000"/>
                </a:lnTo>
                <a:lnTo>
                  <a:pt x="24000" y="114000"/>
                </a:lnTo>
                <a:lnTo>
                  <a:pt x="24000" y="114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120000"/>
                </a:lnTo>
                <a:lnTo>
                  <a:pt x="0" y="120000"/>
                </a:lnTo>
                <a:lnTo>
                  <a:pt x="0" y="114000"/>
                </a:lnTo>
                <a:lnTo>
                  <a:pt x="0" y="114000"/>
                </a:lnTo>
                <a:lnTo>
                  <a:pt x="12000" y="114000"/>
                </a:lnTo>
                <a:lnTo>
                  <a:pt x="12000" y="114000"/>
                </a:lnTo>
                <a:lnTo>
                  <a:pt x="12000" y="105000"/>
                </a:lnTo>
                <a:lnTo>
                  <a:pt x="12000" y="105000"/>
                </a:lnTo>
                <a:lnTo>
                  <a:pt x="0" y="105000"/>
                </a:lnTo>
                <a:lnTo>
                  <a:pt x="0" y="105000"/>
                </a:lnTo>
                <a:lnTo>
                  <a:pt x="0" y="99000"/>
                </a:lnTo>
                <a:lnTo>
                  <a:pt x="0" y="99000"/>
                </a:lnTo>
                <a:lnTo>
                  <a:pt x="0" y="99000"/>
                </a:lnTo>
                <a:lnTo>
                  <a:pt x="12000" y="99000"/>
                </a:lnTo>
                <a:lnTo>
                  <a:pt x="12000" y="93000"/>
                </a:lnTo>
                <a:lnTo>
                  <a:pt x="12000" y="93000"/>
                </a:lnTo>
                <a:lnTo>
                  <a:pt x="12000" y="93000"/>
                </a:lnTo>
                <a:lnTo>
                  <a:pt x="12000" y="93000"/>
                </a:lnTo>
                <a:lnTo>
                  <a:pt x="12000" y="87000"/>
                </a:lnTo>
                <a:lnTo>
                  <a:pt x="12000" y="87000"/>
                </a:lnTo>
                <a:lnTo>
                  <a:pt x="12000" y="87000"/>
                </a:lnTo>
                <a:lnTo>
                  <a:pt x="12000" y="81000"/>
                </a:lnTo>
                <a:lnTo>
                  <a:pt x="12000" y="81000"/>
                </a:lnTo>
                <a:lnTo>
                  <a:pt x="12000" y="81000"/>
                </a:lnTo>
                <a:lnTo>
                  <a:pt x="12000" y="72000"/>
                </a:lnTo>
                <a:lnTo>
                  <a:pt x="12000" y="72000"/>
                </a:lnTo>
                <a:lnTo>
                  <a:pt x="12000" y="72000"/>
                </a:lnTo>
                <a:lnTo>
                  <a:pt x="12000" y="72000"/>
                </a:lnTo>
                <a:lnTo>
                  <a:pt x="12000" y="72000"/>
                </a:lnTo>
                <a:lnTo>
                  <a:pt x="12000" y="66000"/>
                </a:lnTo>
                <a:lnTo>
                  <a:pt x="12000" y="66000"/>
                </a:lnTo>
                <a:lnTo>
                  <a:pt x="12000" y="66000"/>
                </a:lnTo>
                <a:lnTo>
                  <a:pt x="12000" y="66000"/>
                </a:lnTo>
                <a:lnTo>
                  <a:pt x="12000" y="60000"/>
                </a:lnTo>
                <a:lnTo>
                  <a:pt x="12000" y="60000"/>
                </a:lnTo>
                <a:lnTo>
                  <a:pt x="24000" y="60000"/>
                </a:lnTo>
                <a:lnTo>
                  <a:pt x="24000" y="60000"/>
                </a:lnTo>
                <a:lnTo>
                  <a:pt x="24000" y="54000"/>
                </a:lnTo>
                <a:lnTo>
                  <a:pt x="24000" y="54000"/>
                </a:lnTo>
                <a:lnTo>
                  <a:pt x="12000" y="54000"/>
                </a:lnTo>
                <a:lnTo>
                  <a:pt x="12000" y="54000"/>
                </a:lnTo>
                <a:lnTo>
                  <a:pt x="12000" y="54000"/>
                </a:lnTo>
                <a:lnTo>
                  <a:pt x="12000" y="54000"/>
                </a:lnTo>
                <a:lnTo>
                  <a:pt x="0" y="54000"/>
                </a:lnTo>
                <a:lnTo>
                  <a:pt x="0" y="54000"/>
                </a:lnTo>
                <a:lnTo>
                  <a:pt x="0" y="54000"/>
                </a:lnTo>
                <a:lnTo>
                  <a:pt x="0" y="54000"/>
                </a:lnTo>
                <a:lnTo>
                  <a:pt x="0" y="48000"/>
                </a:lnTo>
                <a:lnTo>
                  <a:pt x="0" y="48000"/>
                </a:lnTo>
                <a:lnTo>
                  <a:pt x="0" y="48000"/>
                </a:lnTo>
                <a:lnTo>
                  <a:pt x="0" y="48000"/>
                </a:lnTo>
                <a:lnTo>
                  <a:pt x="0" y="48000"/>
                </a:lnTo>
                <a:lnTo>
                  <a:pt x="0" y="39000"/>
                </a:lnTo>
                <a:lnTo>
                  <a:pt x="0" y="39000"/>
                </a:lnTo>
                <a:lnTo>
                  <a:pt x="0" y="39000"/>
                </a:lnTo>
                <a:lnTo>
                  <a:pt x="0" y="39000"/>
                </a:lnTo>
                <a:lnTo>
                  <a:pt x="0" y="39000"/>
                </a:lnTo>
                <a:lnTo>
                  <a:pt x="0" y="39000"/>
                </a:lnTo>
                <a:lnTo>
                  <a:pt x="0" y="33000"/>
                </a:lnTo>
                <a:lnTo>
                  <a:pt x="0" y="33000"/>
                </a:lnTo>
                <a:lnTo>
                  <a:pt x="0" y="33000"/>
                </a:lnTo>
                <a:lnTo>
                  <a:pt x="12000" y="33000"/>
                </a:lnTo>
                <a:lnTo>
                  <a:pt x="12000" y="33000"/>
                </a:lnTo>
                <a:lnTo>
                  <a:pt x="12000" y="27000"/>
                </a:lnTo>
                <a:lnTo>
                  <a:pt x="12000" y="27000"/>
                </a:lnTo>
                <a:lnTo>
                  <a:pt x="0" y="27000"/>
                </a:lnTo>
                <a:lnTo>
                  <a:pt x="0" y="27000"/>
                </a:lnTo>
                <a:lnTo>
                  <a:pt x="0" y="21000"/>
                </a:lnTo>
                <a:lnTo>
                  <a:pt x="0" y="21000"/>
                </a:lnTo>
                <a:lnTo>
                  <a:pt x="0" y="21000"/>
                </a:lnTo>
                <a:lnTo>
                  <a:pt x="12000" y="21000"/>
                </a:lnTo>
                <a:lnTo>
                  <a:pt x="12000" y="15000"/>
                </a:lnTo>
                <a:lnTo>
                  <a:pt x="12000" y="15000"/>
                </a:lnTo>
                <a:lnTo>
                  <a:pt x="12000" y="15000"/>
                </a:lnTo>
                <a:lnTo>
                  <a:pt x="12000" y="15000"/>
                </a:lnTo>
                <a:lnTo>
                  <a:pt x="12000" y="15000"/>
                </a:lnTo>
                <a:lnTo>
                  <a:pt x="12000" y="6000"/>
                </a:lnTo>
                <a:lnTo>
                  <a:pt x="12000" y="6000"/>
                </a:lnTo>
                <a:lnTo>
                  <a:pt x="12000" y="6000"/>
                </a:lnTo>
                <a:lnTo>
                  <a:pt x="12000" y="6000"/>
                </a:lnTo>
                <a:lnTo>
                  <a:pt x="12000" y="6000"/>
                </a:lnTo>
                <a:lnTo>
                  <a:pt x="24000" y="6000"/>
                </a:lnTo>
                <a:lnTo>
                  <a:pt x="24000" y="0"/>
                </a:lnTo>
                <a:lnTo>
                  <a:pt x="24000" y="0"/>
                </a:lnTo>
                <a:lnTo>
                  <a:pt x="24000" y="0"/>
                </a:lnTo>
                <a:lnTo>
                  <a:pt x="24000" y="6000"/>
                </a:lnTo>
                <a:lnTo>
                  <a:pt x="24000" y="6000"/>
                </a:lnTo>
                <a:lnTo>
                  <a:pt x="24000" y="6000"/>
                </a:lnTo>
                <a:lnTo>
                  <a:pt x="24000" y="15000"/>
                </a:lnTo>
                <a:lnTo>
                  <a:pt x="24000" y="15000"/>
                </a:lnTo>
                <a:lnTo>
                  <a:pt x="24000" y="15000"/>
                </a:lnTo>
                <a:lnTo>
                  <a:pt x="24000" y="15000"/>
                </a:lnTo>
                <a:lnTo>
                  <a:pt x="24000" y="21000"/>
                </a:lnTo>
                <a:lnTo>
                  <a:pt x="24000" y="21000"/>
                </a:lnTo>
                <a:lnTo>
                  <a:pt x="24000" y="21000"/>
                </a:lnTo>
                <a:lnTo>
                  <a:pt x="24000" y="27000"/>
                </a:lnTo>
                <a:lnTo>
                  <a:pt x="24000" y="27000"/>
                </a:lnTo>
                <a:lnTo>
                  <a:pt x="24000" y="27000"/>
                </a:lnTo>
                <a:lnTo>
                  <a:pt x="24000" y="27000"/>
                </a:lnTo>
                <a:lnTo>
                  <a:pt x="24000" y="33000"/>
                </a:lnTo>
                <a:lnTo>
                  <a:pt x="24000" y="33000"/>
                </a:lnTo>
                <a:lnTo>
                  <a:pt x="12000" y="33000"/>
                </a:lnTo>
                <a:lnTo>
                  <a:pt x="12000" y="33000"/>
                </a:lnTo>
                <a:lnTo>
                  <a:pt x="12000" y="33000"/>
                </a:lnTo>
                <a:lnTo>
                  <a:pt x="12000" y="39000"/>
                </a:lnTo>
                <a:lnTo>
                  <a:pt x="12000" y="39000"/>
                </a:lnTo>
                <a:lnTo>
                  <a:pt x="12000" y="39000"/>
                </a:lnTo>
                <a:lnTo>
                  <a:pt x="12000" y="39000"/>
                </a:lnTo>
                <a:lnTo>
                  <a:pt x="12000" y="39000"/>
                </a:lnTo>
                <a:lnTo>
                  <a:pt x="12000" y="48000"/>
                </a:lnTo>
                <a:lnTo>
                  <a:pt x="12000" y="48000"/>
                </a:lnTo>
                <a:lnTo>
                  <a:pt x="12000" y="48000"/>
                </a:lnTo>
                <a:lnTo>
                  <a:pt x="24000" y="48000"/>
                </a:lnTo>
                <a:lnTo>
                  <a:pt x="24000" y="48000"/>
                </a:lnTo>
                <a:lnTo>
                  <a:pt x="24000" y="48000"/>
                </a:lnTo>
                <a:lnTo>
                  <a:pt x="24000" y="48000"/>
                </a:lnTo>
                <a:lnTo>
                  <a:pt x="24000" y="48000"/>
                </a:lnTo>
                <a:lnTo>
                  <a:pt x="36000" y="48000"/>
                </a:lnTo>
                <a:lnTo>
                  <a:pt x="36000" y="48000"/>
                </a:lnTo>
                <a:lnTo>
                  <a:pt x="36000" y="54000"/>
                </a:lnTo>
                <a:lnTo>
                  <a:pt x="36000" y="54000"/>
                </a:lnTo>
                <a:lnTo>
                  <a:pt x="36000" y="54000"/>
                </a:lnTo>
                <a:lnTo>
                  <a:pt x="36000" y="54000"/>
                </a:lnTo>
                <a:lnTo>
                  <a:pt x="54000" y="54000"/>
                </a:lnTo>
                <a:lnTo>
                  <a:pt x="54000" y="54000"/>
                </a:lnTo>
                <a:lnTo>
                  <a:pt x="54000" y="54000"/>
                </a:lnTo>
                <a:lnTo>
                  <a:pt x="54000" y="54000"/>
                </a:lnTo>
                <a:lnTo>
                  <a:pt x="54000" y="54000"/>
                </a:lnTo>
                <a:lnTo>
                  <a:pt x="54000" y="60000"/>
                </a:lnTo>
                <a:lnTo>
                  <a:pt x="66000" y="60000"/>
                </a:lnTo>
                <a:lnTo>
                  <a:pt x="66000" y="60000"/>
                </a:lnTo>
                <a:lnTo>
                  <a:pt x="66000" y="60000"/>
                </a:lnTo>
                <a:lnTo>
                  <a:pt x="66000" y="60000"/>
                </a:lnTo>
                <a:lnTo>
                  <a:pt x="66000" y="60000"/>
                </a:lnTo>
                <a:lnTo>
                  <a:pt x="78000" y="60000"/>
                </a:lnTo>
                <a:lnTo>
                  <a:pt x="78000" y="60000"/>
                </a:lnTo>
                <a:lnTo>
                  <a:pt x="78000" y="60000"/>
                </a:lnTo>
                <a:lnTo>
                  <a:pt x="78000" y="60000"/>
                </a:lnTo>
                <a:lnTo>
                  <a:pt x="78000" y="60000"/>
                </a:lnTo>
                <a:lnTo>
                  <a:pt x="78000" y="54000"/>
                </a:lnTo>
                <a:lnTo>
                  <a:pt x="90000" y="54000"/>
                </a:lnTo>
                <a:lnTo>
                  <a:pt x="90000" y="60000"/>
                </a:lnTo>
                <a:lnTo>
                  <a:pt x="90000" y="60000"/>
                </a:lnTo>
                <a:lnTo>
                  <a:pt x="90000" y="60000"/>
                </a:lnTo>
                <a:lnTo>
                  <a:pt x="90000" y="60000"/>
                </a:lnTo>
                <a:lnTo>
                  <a:pt x="90000" y="60000"/>
                </a:lnTo>
                <a:lnTo>
                  <a:pt x="90000" y="66000"/>
                </a:lnTo>
                <a:lnTo>
                  <a:pt x="102000" y="66000"/>
                </a:lnTo>
                <a:lnTo>
                  <a:pt x="102000" y="60000"/>
                </a:lnTo>
                <a:lnTo>
                  <a:pt x="102000" y="60000"/>
                </a:lnTo>
                <a:lnTo>
                  <a:pt x="102000" y="60000"/>
                </a:lnTo>
                <a:lnTo>
                  <a:pt x="102000" y="60000"/>
                </a:lnTo>
                <a:lnTo>
                  <a:pt x="102000" y="60000"/>
                </a:lnTo>
                <a:lnTo>
                  <a:pt x="102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6000"/>
                </a:lnTo>
                <a:lnTo>
                  <a:pt x="120000" y="66000"/>
                </a:lnTo>
                <a:lnTo>
                  <a:pt x="120000" y="66000"/>
                </a:lnTo>
                <a:lnTo>
                  <a:pt x="120000"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81000"/>
                </a:lnTo>
                <a:lnTo>
                  <a:pt x="120000" y="81000"/>
                </a:lnTo>
                <a:lnTo>
                  <a:pt x="120000" y="81000"/>
                </a:lnTo>
                <a:lnTo>
                  <a:pt x="120000" y="81000"/>
                </a:lnTo>
                <a:lnTo>
                  <a:pt x="120000" y="81000"/>
                </a:lnTo>
                <a:lnTo>
                  <a:pt x="120000" y="87000"/>
                </a:lnTo>
                <a:lnTo>
                  <a:pt x="120000" y="87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1" name="Shape 771"/>
          <p:cNvSpPr/>
          <p:nvPr/>
        </p:nvSpPr>
        <p:spPr>
          <a:xfrm>
            <a:off x="6482956" y="4005263"/>
            <a:ext cx="23813" cy="63500"/>
          </a:xfrm>
          <a:custGeom>
            <a:avLst/>
            <a:gdLst/>
            <a:ahLst/>
            <a:cxnLst/>
            <a:rect l="0" t="0" r="0" b="0"/>
            <a:pathLst>
              <a:path w="120000" h="120000" extrusionOk="0">
                <a:moveTo>
                  <a:pt x="120000" y="87000"/>
                </a:moveTo>
                <a:lnTo>
                  <a:pt x="102000" y="87000"/>
                </a:lnTo>
                <a:lnTo>
                  <a:pt x="102000" y="87000"/>
                </a:lnTo>
                <a:lnTo>
                  <a:pt x="102000" y="87000"/>
                </a:lnTo>
                <a:lnTo>
                  <a:pt x="102000" y="87000"/>
                </a:lnTo>
                <a:lnTo>
                  <a:pt x="102000" y="87000"/>
                </a:lnTo>
                <a:lnTo>
                  <a:pt x="102000" y="87000"/>
                </a:lnTo>
                <a:lnTo>
                  <a:pt x="102000" y="87000"/>
                </a:lnTo>
                <a:lnTo>
                  <a:pt x="90000" y="87000"/>
                </a:lnTo>
                <a:lnTo>
                  <a:pt x="90000" y="93000"/>
                </a:lnTo>
                <a:lnTo>
                  <a:pt x="90000" y="93000"/>
                </a:lnTo>
                <a:lnTo>
                  <a:pt x="90000" y="93000"/>
                </a:lnTo>
                <a:lnTo>
                  <a:pt x="90000" y="93000"/>
                </a:lnTo>
                <a:lnTo>
                  <a:pt x="78000" y="93000"/>
                </a:lnTo>
                <a:lnTo>
                  <a:pt x="78000" y="93000"/>
                </a:lnTo>
                <a:lnTo>
                  <a:pt x="78000" y="93000"/>
                </a:lnTo>
                <a:lnTo>
                  <a:pt x="78000" y="99000"/>
                </a:lnTo>
                <a:lnTo>
                  <a:pt x="78000" y="99000"/>
                </a:lnTo>
                <a:lnTo>
                  <a:pt x="78000" y="99000"/>
                </a:lnTo>
                <a:lnTo>
                  <a:pt x="78000" y="99000"/>
                </a:lnTo>
                <a:lnTo>
                  <a:pt x="78000" y="105000"/>
                </a:lnTo>
                <a:lnTo>
                  <a:pt x="78000" y="105000"/>
                </a:lnTo>
                <a:lnTo>
                  <a:pt x="78000" y="105000"/>
                </a:lnTo>
                <a:lnTo>
                  <a:pt x="78000" y="114000"/>
                </a:lnTo>
                <a:lnTo>
                  <a:pt x="78000" y="114000"/>
                </a:lnTo>
                <a:lnTo>
                  <a:pt x="78000" y="114000"/>
                </a:lnTo>
                <a:lnTo>
                  <a:pt x="78000" y="120000"/>
                </a:lnTo>
                <a:lnTo>
                  <a:pt x="78000" y="120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14000"/>
                </a:lnTo>
                <a:lnTo>
                  <a:pt x="54000" y="114000"/>
                </a:lnTo>
                <a:lnTo>
                  <a:pt x="54000" y="114000"/>
                </a:lnTo>
                <a:lnTo>
                  <a:pt x="54000" y="114000"/>
                </a:lnTo>
                <a:lnTo>
                  <a:pt x="54000" y="105000"/>
                </a:lnTo>
                <a:lnTo>
                  <a:pt x="54000" y="105000"/>
                </a:lnTo>
                <a:lnTo>
                  <a:pt x="54000" y="105000"/>
                </a:lnTo>
                <a:lnTo>
                  <a:pt x="36000" y="105000"/>
                </a:lnTo>
                <a:lnTo>
                  <a:pt x="36000" y="114000"/>
                </a:lnTo>
                <a:lnTo>
                  <a:pt x="36000" y="114000"/>
                </a:lnTo>
                <a:lnTo>
                  <a:pt x="36000" y="114000"/>
                </a:lnTo>
                <a:lnTo>
                  <a:pt x="36000" y="114000"/>
                </a:lnTo>
                <a:lnTo>
                  <a:pt x="24000" y="114000"/>
                </a:lnTo>
                <a:lnTo>
                  <a:pt x="24000" y="114000"/>
                </a:lnTo>
                <a:lnTo>
                  <a:pt x="24000" y="114000"/>
                </a:lnTo>
                <a:lnTo>
                  <a:pt x="24000" y="114000"/>
                </a:lnTo>
                <a:lnTo>
                  <a:pt x="24000" y="114000"/>
                </a:lnTo>
                <a:lnTo>
                  <a:pt x="24000" y="114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120000"/>
                </a:lnTo>
                <a:lnTo>
                  <a:pt x="0" y="120000"/>
                </a:lnTo>
                <a:lnTo>
                  <a:pt x="0" y="114000"/>
                </a:lnTo>
                <a:lnTo>
                  <a:pt x="0" y="114000"/>
                </a:lnTo>
                <a:lnTo>
                  <a:pt x="12000" y="114000"/>
                </a:lnTo>
                <a:lnTo>
                  <a:pt x="12000" y="114000"/>
                </a:lnTo>
                <a:lnTo>
                  <a:pt x="12000" y="105000"/>
                </a:lnTo>
                <a:lnTo>
                  <a:pt x="12000" y="105000"/>
                </a:lnTo>
                <a:lnTo>
                  <a:pt x="0" y="105000"/>
                </a:lnTo>
                <a:lnTo>
                  <a:pt x="0" y="105000"/>
                </a:lnTo>
                <a:lnTo>
                  <a:pt x="0" y="99000"/>
                </a:lnTo>
                <a:lnTo>
                  <a:pt x="0" y="99000"/>
                </a:lnTo>
                <a:lnTo>
                  <a:pt x="0" y="99000"/>
                </a:lnTo>
                <a:lnTo>
                  <a:pt x="12000" y="99000"/>
                </a:lnTo>
                <a:lnTo>
                  <a:pt x="12000" y="93000"/>
                </a:lnTo>
                <a:lnTo>
                  <a:pt x="12000" y="93000"/>
                </a:lnTo>
                <a:lnTo>
                  <a:pt x="12000" y="93000"/>
                </a:lnTo>
                <a:lnTo>
                  <a:pt x="12000" y="93000"/>
                </a:lnTo>
                <a:lnTo>
                  <a:pt x="12000" y="87000"/>
                </a:lnTo>
                <a:lnTo>
                  <a:pt x="12000" y="87000"/>
                </a:lnTo>
                <a:lnTo>
                  <a:pt x="12000" y="87000"/>
                </a:lnTo>
                <a:lnTo>
                  <a:pt x="12000" y="81000"/>
                </a:lnTo>
                <a:lnTo>
                  <a:pt x="12000" y="81000"/>
                </a:lnTo>
                <a:lnTo>
                  <a:pt x="12000" y="81000"/>
                </a:lnTo>
                <a:lnTo>
                  <a:pt x="12000" y="72000"/>
                </a:lnTo>
                <a:lnTo>
                  <a:pt x="12000" y="72000"/>
                </a:lnTo>
                <a:lnTo>
                  <a:pt x="12000" y="72000"/>
                </a:lnTo>
                <a:lnTo>
                  <a:pt x="12000" y="72000"/>
                </a:lnTo>
                <a:lnTo>
                  <a:pt x="12000" y="72000"/>
                </a:lnTo>
                <a:lnTo>
                  <a:pt x="12000" y="66000"/>
                </a:lnTo>
                <a:lnTo>
                  <a:pt x="12000" y="66000"/>
                </a:lnTo>
                <a:lnTo>
                  <a:pt x="12000" y="66000"/>
                </a:lnTo>
                <a:lnTo>
                  <a:pt x="12000" y="66000"/>
                </a:lnTo>
                <a:lnTo>
                  <a:pt x="12000" y="60000"/>
                </a:lnTo>
                <a:lnTo>
                  <a:pt x="12000" y="60000"/>
                </a:lnTo>
                <a:lnTo>
                  <a:pt x="24000" y="60000"/>
                </a:lnTo>
                <a:lnTo>
                  <a:pt x="24000" y="60000"/>
                </a:lnTo>
                <a:lnTo>
                  <a:pt x="24000" y="54000"/>
                </a:lnTo>
                <a:lnTo>
                  <a:pt x="24000" y="54000"/>
                </a:lnTo>
                <a:lnTo>
                  <a:pt x="12000" y="54000"/>
                </a:lnTo>
                <a:lnTo>
                  <a:pt x="12000" y="54000"/>
                </a:lnTo>
                <a:lnTo>
                  <a:pt x="12000" y="54000"/>
                </a:lnTo>
                <a:lnTo>
                  <a:pt x="12000" y="54000"/>
                </a:lnTo>
                <a:lnTo>
                  <a:pt x="0" y="54000"/>
                </a:lnTo>
                <a:lnTo>
                  <a:pt x="0" y="54000"/>
                </a:lnTo>
                <a:lnTo>
                  <a:pt x="0" y="54000"/>
                </a:lnTo>
                <a:lnTo>
                  <a:pt x="0" y="54000"/>
                </a:lnTo>
                <a:lnTo>
                  <a:pt x="0" y="48000"/>
                </a:lnTo>
                <a:lnTo>
                  <a:pt x="0" y="48000"/>
                </a:lnTo>
                <a:lnTo>
                  <a:pt x="0" y="48000"/>
                </a:lnTo>
                <a:lnTo>
                  <a:pt x="0" y="48000"/>
                </a:lnTo>
                <a:lnTo>
                  <a:pt x="0" y="48000"/>
                </a:lnTo>
                <a:lnTo>
                  <a:pt x="0" y="39000"/>
                </a:lnTo>
                <a:lnTo>
                  <a:pt x="0" y="39000"/>
                </a:lnTo>
                <a:lnTo>
                  <a:pt x="0" y="39000"/>
                </a:lnTo>
                <a:lnTo>
                  <a:pt x="0" y="39000"/>
                </a:lnTo>
                <a:lnTo>
                  <a:pt x="0" y="39000"/>
                </a:lnTo>
                <a:lnTo>
                  <a:pt x="0" y="39000"/>
                </a:lnTo>
                <a:lnTo>
                  <a:pt x="0" y="33000"/>
                </a:lnTo>
                <a:lnTo>
                  <a:pt x="0" y="33000"/>
                </a:lnTo>
                <a:lnTo>
                  <a:pt x="0" y="33000"/>
                </a:lnTo>
                <a:lnTo>
                  <a:pt x="12000" y="33000"/>
                </a:lnTo>
                <a:lnTo>
                  <a:pt x="12000" y="33000"/>
                </a:lnTo>
                <a:lnTo>
                  <a:pt x="12000" y="27000"/>
                </a:lnTo>
                <a:lnTo>
                  <a:pt x="12000" y="27000"/>
                </a:lnTo>
                <a:lnTo>
                  <a:pt x="0" y="27000"/>
                </a:lnTo>
                <a:lnTo>
                  <a:pt x="0" y="27000"/>
                </a:lnTo>
                <a:lnTo>
                  <a:pt x="0" y="21000"/>
                </a:lnTo>
                <a:lnTo>
                  <a:pt x="0" y="21000"/>
                </a:lnTo>
                <a:lnTo>
                  <a:pt x="0" y="21000"/>
                </a:lnTo>
                <a:lnTo>
                  <a:pt x="12000" y="21000"/>
                </a:lnTo>
                <a:lnTo>
                  <a:pt x="12000" y="15000"/>
                </a:lnTo>
                <a:lnTo>
                  <a:pt x="12000" y="15000"/>
                </a:lnTo>
                <a:lnTo>
                  <a:pt x="12000" y="15000"/>
                </a:lnTo>
                <a:lnTo>
                  <a:pt x="12000" y="15000"/>
                </a:lnTo>
                <a:lnTo>
                  <a:pt x="12000" y="15000"/>
                </a:lnTo>
                <a:lnTo>
                  <a:pt x="12000" y="6000"/>
                </a:lnTo>
                <a:lnTo>
                  <a:pt x="12000" y="6000"/>
                </a:lnTo>
                <a:lnTo>
                  <a:pt x="12000" y="6000"/>
                </a:lnTo>
                <a:lnTo>
                  <a:pt x="12000" y="6000"/>
                </a:lnTo>
                <a:lnTo>
                  <a:pt x="12000" y="6000"/>
                </a:lnTo>
                <a:lnTo>
                  <a:pt x="24000" y="6000"/>
                </a:lnTo>
                <a:lnTo>
                  <a:pt x="24000" y="0"/>
                </a:lnTo>
                <a:lnTo>
                  <a:pt x="24000" y="0"/>
                </a:lnTo>
                <a:lnTo>
                  <a:pt x="24000" y="0"/>
                </a:lnTo>
                <a:lnTo>
                  <a:pt x="24000" y="6000"/>
                </a:lnTo>
                <a:lnTo>
                  <a:pt x="24000" y="6000"/>
                </a:lnTo>
                <a:lnTo>
                  <a:pt x="24000" y="6000"/>
                </a:lnTo>
                <a:lnTo>
                  <a:pt x="24000" y="15000"/>
                </a:lnTo>
                <a:lnTo>
                  <a:pt x="24000" y="15000"/>
                </a:lnTo>
                <a:lnTo>
                  <a:pt x="24000" y="15000"/>
                </a:lnTo>
                <a:lnTo>
                  <a:pt x="24000" y="15000"/>
                </a:lnTo>
                <a:lnTo>
                  <a:pt x="24000" y="21000"/>
                </a:lnTo>
                <a:lnTo>
                  <a:pt x="24000" y="21000"/>
                </a:lnTo>
                <a:lnTo>
                  <a:pt x="24000" y="21000"/>
                </a:lnTo>
                <a:lnTo>
                  <a:pt x="24000" y="27000"/>
                </a:lnTo>
                <a:lnTo>
                  <a:pt x="24000" y="27000"/>
                </a:lnTo>
                <a:lnTo>
                  <a:pt x="24000" y="27000"/>
                </a:lnTo>
                <a:lnTo>
                  <a:pt x="24000" y="27000"/>
                </a:lnTo>
                <a:lnTo>
                  <a:pt x="24000" y="33000"/>
                </a:lnTo>
                <a:lnTo>
                  <a:pt x="24000" y="33000"/>
                </a:lnTo>
                <a:lnTo>
                  <a:pt x="12000" y="33000"/>
                </a:lnTo>
                <a:lnTo>
                  <a:pt x="12000" y="33000"/>
                </a:lnTo>
                <a:lnTo>
                  <a:pt x="12000" y="33000"/>
                </a:lnTo>
                <a:lnTo>
                  <a:pt x="12000" y="39000"/>
                </a:lnTo>
                <a:lnTo>
                  <a:pt x="12000" y="39000"/>
                </a:lnTo>
                <a:lnTo>
                  <a:pt x="12000" y="39000"/>
                </a:lnTo>
                <a:lnTo>
                  <a:pt x="12000" y="39000"/>
                </a:lnTo>
                <a:lnTo>
                  <a:pt x="12000" y="39000"/>
                </a:lnTo>
                <a:lnTo>
                  <a:pt x="12000" y="48000"/>
                </a:lnTo>
                <a:lnTo>
                  <a:pt x="12000" y="48000"/>
                </a:lnTo>
                <a:lnTo>
                  <a:pt x="12000" y="48000"/>
                </a:lnTo>
                <a:lnTo>
                  <a:pt x="24000" y="48000"/>
                </a:lnTo>
                <a:lnTo>
                  <a:pt x="24000" y="48000"/>
                </a:lnTo>
                <a:lnTo>
                  <a:pt x="24000" y="48000"/>
                </a:lnTo>
                <a:lnTo>
                  <a:pt x="24000" y="48000"/>
                </a:lnTo>
                <a:lnTo>
                  <a:pt x="24000" y="48000"/>
                </a:lnTo>
                <a:lnTo>
                  <a:pt x="36000" y="48000"/>
                </a:lnTo>
                <a:lnTo>
                  <a:pt x="36000" y="48000"/>
                </a:lnTo>
                <a:lnTo>
                  <a:pt x="36000" y="54000"/>
                </a:lnTo>
                <a:lnTo>
                  <a:pt x="36000" y="54000"/>
                </a:lnTo>
                <a:lnTo>
                  <a:pt x="36000" y="54000"/>
                </a:lnTo>
                <a:lnTo>
                  <a:pt x="36000" y="54000"/>
                </a:lnTo>
                <a:lnTo>
                  <a:pt x="54000" y="54000"/>
                </a:lnTo>
                <a:lnTo>
                  <a:pt x="54000" y="54000"/>
                </a:lnTo>
                <a:lnTo>
                  <a:pt x="54000" y="54000"/>
                </a:lnTo>
                <a:lnTo>
                  <a:pt x="54000" y="54000"/>
                </a:lnTo>
                <a:lnTo>
                  <a:pt x="54000" y="54000"/>
                </a:lnTo>
                <a:lnTo>
                  <a:pt x="54000" y="60000"/>
                </a:lnTo>
                <a:lnTo>
                  <a:pt x="66000" y="60000"/>
                </a:lnTo>
                <a:lnTo>
                  <a:pt x="66000" y="60000"/>
                </a:lnTo>
                <a:lnTo>
                  <a:pt x="66000" y="60000"/>
                </a:lnTo>
                <a:lnTo>
                  <a:pt x="66000" y="60000"/>
                </a:lnTo>
                <a:lnTo>
                  <a:pt x="66000" y="60000"/>
                </a:lnTo>
                <a:lnTo>
                  <a:pt x="78000" y="60000"/>
                </a:lnTo>
                <a:lnTo>
                  <a:pt x="78000" y="60000"/>
                </a:lnTo>
                <a:lnTo>
                  <a:pt x="78000" y="60000"/>
                </a:lnTo>
                <a:lnTo>
                  <a:pt x="78000" y="60000"/>
                </a:lnTo>
                <a:lnTo>
                  <a:pt x="78000" y="60000"/>
                </a:lnTo>
                <a:lnTo>
                  <a:pt x="78000" y="54000"/>
                </a:lnTo>
                <a:lnTo>
                  <a:pt x="90000" y="54000"/>
                </a:lnTo>
                <a:lnTo>
                  <a:pt x="90000" y="60000"/>
                </a:lnTo>
                <a:lnTo>
                  <a:pt x="90000" y="60000"/>
                </a:lnTo>
                <a:lnTo>
                  <a:pt x="90000" y="60000"/>
                </a:lnTo>
                <a:lnTo>
                  <a:pt x="90000" y="60000"/>
                </a:lnTo>
                <a:lnTo>
                  <a:pt x="90000" y="60000"/>
                </a:lnTo>
                <a:lnTo>
                  <a:pt x="90000" y="66000"/>
                </a:lnTo>
                <a:lnTo>
                  <a:pt x="102000" y="66000"/>
                </a:lnTo>
                <a:lnTo>
                  <a:pt x="102000" y="60000"/>
                </a:lnTo>
                <a:lnTo>
                  <a:pt x="102000" y="60000"/>
                </a:lnTo>
                <a:lnTo>
                  <a:pt x="102000" y="60000"/>
                </a:lnTo>
                <a:lnTo>
                  <a:pt x="102000" y="60000"/>
                </a:lnTo>
                <a:lnTo>
                  <a:pt x="102000" y="60000"/>
                </a:lnTo>
                <a:lnTo>
                  <a:pt x="102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0000"/>
                </a:lnTo>
                <a:lnTo>
                  <a:pt x="120000" y="66000"/>
                </a:lnTo>
                <a:lnTo>
                  <a:pt x="120000" y="66000"/>
                </a:lnTo>
                <a:lnTo>
                  <a:pt x="120000" y="66000"/>
                </a:lnTo>
                <a:lnTo>
                  <a:pt x="120000"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81000"/>
                </a:lnTo>
                <a:lnTo>
                  <a:pt x="120000" y="81000"/>
                </a:lnTo>
                <a:lnTo>
                  <a:pt x="120000" y="81000"/>
                </a:lnTo>
                <a:lnTo>
                  <a:pt x="120000" y="81000"/>
                </a:lnTo>
                <a:lnTo>
                  <a:pt x="120000" y="81000"/>
                </a:lnTo>
                <a:lnTo>
                  <a:pt x="120000" y="87000"/>
                </a:lnTo>
                <a:lnTo>
                  <a:pt x="120000" y="87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2" name="Shape 772"/>
          <p:cNvSpPr/>
          <p:nvPr/>
        </p:nvSpPr>
        <p:spPr>
          <a:xfrm>
            <a:off x="6399613" y="4037014"/>
            <a:ext cx="51197" cy="104775"/>
          </a:xfrm>
          <a:custGeom>
            <a:avLst/>
            <a:gdLst/>
            <a:ahLst/>
            <a:cxnLst/>
            <a:rect l="0" t="0" r="0" b="0"/>
            <a:pathLst>
              <a:path w="120000" h="120000" extrusionOk="0">
                <a:moveTo>
                  <a:pt x="114418" y="0"/>
                </a:moveTo>
                <a:lnTo>
                  <a:pt x="114418" y="3636"/>
                </a:lnTo>
                <a:lnTo>
                  <a:pt x="114418" y="3636"/>
                </a:lnTo>
                <a:lnTo>
                  <a:pt x="114418" y="3636"/>
                </a:lnTo>
                <a:lnTo>
                  <a:pt x="114418" y="3636"/>
                </a:lnTo>
                <a:lnTo>
                  <a:pt x="114418" y="7272"/>
                </a:lnTo>
                <a:lnTo>
                  <a:pt x="114418" y="7272"/>
                </a:lnTo>
                <a:lnTo>
                  <a:pt x="108837" y="7272"/>
                </a:lnTo>
                <a:lnTo>
                  <a:pt x="108837" y="7272"/>
                </a:lnTo>
                <a:lnTo>
                  <a:pt x="108837" y="7272"/>
                </a:lnTo>
                <a:lnTo>
                  <a:pt x="108837" y="7272"/>
                </a:lnTo>
                <a:lnTo>
                  <a:pt x="108837" y="7272"/>
                </a:lnTo>
                <a:lnTo>
                  <a:pt x="108837" y="7272"/>
                </a:lnTo>
                <a:lnTo>
                  <a:pt x="108837" y="12727"/>
                </a:lnTo>
                <a:lnTo>
                  <a:pt x="108837" y="12727"/>
                </a:lnTo>
                <a:lnTo>
                  <a:pt x="108837" y="12727"/>
                </a:lnTo>
                <a:lnTo>
                  <a:pt x="108837" y="12727"/>
                </a:lnTo>
                <a:lnTo>
                  <a:pt x="108837" y="12727"/>
                </a:lnTo>
                <a:lnTo>
                  <a:pt x="108837" y="12727"/>
                </a:lnTo>
                <a:lnTo>
                  <a:pt x="108837" y="16363"/>
                </a:lnTo>
                <a:lnTo>
                  <a:pt x="108837" y="16363"/>
                </a:lnTo>
                <a:lnTo>
                  <a:pt x="108837" y="16363"/>
                </a:lnTo>
                <a:lnTo>
                  <a:pt x="108837" y="16363"/>
                </a:lnTo>
                <a:lnTo>
                  <a:pt x="108837" y="20000"/>
                </a:lnTo>
                <a:lnTo>
                  <a:pt x="108837" y="20000"/>
                </a:lnTo>
                <a:lnTo>
                  <a:pt x="108837" y="20000"/>
                </a:lnTo>
                <a:lnTo>
                  <a:pt x="108837" y="20000"/>
                </a:lnTo>
                <a:lnTo>
                  <a:pt x="108837" y="20000"/>
                </a:lnTo>
                <a:lnTo>
                  <a:pt x="108837"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3636"/>
                </a:lnTo>
                <a:lnTo>
                  <a:pt x="103255" y="23636"/>
                </a:lnTo>
                <a:lnTo>
                  <a:pt x="103255" y="23636"/>
                </a:lnTo>
                <a:lnTo>
                  <a:pt x="103255" y="23636"/>
                </a:lnTo>
                <a:lnTo>
                  <a:pt x="108837" y="23636"/>
                </a:lnTo>
                <a:lnTo>
                  <a:pt x="108837" y="23636"/>
                </a:lnTo>
                <a:lnTo>
                  <a:pt x="108837" y="23636"/>
                </a:lnTo>
                <a:lnTo>
                  <a:pt x="103255" y="23636"/>
                </a:lnTo>
                <a:lnTo>
                  <a:pt x="103255" y="27272"/>
                </a:lnTo>
                <a:lnTo>
                  <a:pt x="108837" y="27272"/>
                </a:lnTo>
                <a:lnTo>
                  <a:pt x="108837" y="27272"/>
                </a:lnTo>
                <a:lnTo>
                  <a:pt x="108837" y="27272"/>
                </a:lnTo>
                <a:lnTo>
                  <a:pt x="108837" y="27272"/>
                </a:lnTo>
                <a:lnTo>
                  <a:pt x="108837" y="32727"/>
                </a:lnTo>
                <a:lnTo>
                  <a:pt x="108837" y="32727"/>
                </a:lnTo>
                <a:lnTo>
                  <a:pt x="108837" y="32727"/>
                </a:lnTo>
                <a:lnTo>
                  <a:pt x="108837" y="32727"/>
                </a:lnTo>
                <a:lnTo>
                  <a:pt x="108837" y="32727"/>
                </a:lnTo>
                <a:lnTo>
                  <a:pt x="108837" y="32727"/>
                </a:lnTo>
                <a:lnTo>
                  <a:pt x="108837" y="32727"/>
                </a:lnTo>
                <a:lnTo>
                  <a:pt x="108837" y="27272"/>
                </a:lnTo>
                <a:lnTo>
                  <a:pt x="114418" y="27272"/>
                </a:lnTo>
                <a:lnTo>
                  <a:pt x="114418" y="27272"/>
                </a:lnTo>
                <a:lnTo>
                  <a:pt x="114418" y="27272"/>
                </a:lnTo>
                <a:lnTo>
                  <a:pt x="114418" y="32727"/>
                </a:lnTo>
                <a:lnTo>
                  <a:pt x="120000" y="32727"/>
                </a:lnTo>
                <a:lnTo>
                  <a:pt x="120000" y="32727"/>
                </a:lnTo>
                <a:lnTo>
                  <a:pt x="120000" y="32727"/>
                </a:lnTo>
                <a:lnTo>
                  <a:pt x="120000" y="32727"/>
                </a:lnTo>
                <a:lnTo>
                  <a:pt x="120000" y="32727"/>
                </a:lnTo>
                <a:lnTo>
                  <a:pt x="120000" y="32727"/>
                </a:lnTo>
                <a:lnTo>
                  <a:pt x="120000" y="36363"/>
                </a:lnTo>
                <a:lnTo>
                  <a:pt x="120000" y="36363"/>
                </a:lnTo>
                <a:lnTo>
                  <a:pt x="120000" y="36363"/>
                </a:lnTo>
                <a:lnTo>
                  <a:pt x="114418" y="36363"/>
                </a:lnTo>
                <a:lnTo>
                  <a:pt x="114418" y="36363"/>
                </a:lnTo>
                <a:lnTo>
                  <a:pt x="114418" y="36363"/>
                </a:lnTo>
                <a:lnTo>
                  <a:pt x="114418" y="36363"/>
                </a:lnTo>
                <a:lnTo>
                  <a:pt x="108837" y="36363"/>
                </a:lnTo>
                <a:lnTo>
                  <a:pt x="108837" y="36363"/>
                </a:lnTo>
                <a:lnTo>
                  <a:pt x="108837" y="36363"/>
                </a:lnTo>
                <a:lnTo>
                  <a:pt x="108837" y="36363"/>
                </a:lnTo>
                <a:lnTo>
                  <a:pt x="108837" y="36363"/>
                </a:lnTo>
                <a:lnTo>
                  <a:pt x="108837" y="36363"/>
                </a:lnTo>
                <a:lnTo>
                  <a:pt x="108837" y="36363"/>
                </a:lnTo>
                <a:lnTo>
                  <a:pt x="108837" y="36363"/>
                </a:lnTo>
                <a:lnTo>
                  <a:pt x="103255" y="36363"/>
                </a:lnTo>
                <a:lnTo>
                  <a:pt x="103255" y="36363"/>
                </a:lnTo>
                <a:lnTo>
                  <a:pt x="103255" y="36363"/>
                </a:lnTo>
                <a:lnTo>
                  <a:pt x="103255" y="40000"/>
                </a:lnTo>
                <a:lnTo>
                  <a:pt x="103255" y="40000"/>
                </a:lnTo>
                <a:lnTo>
                  <a:pt x="103255" y="40000"/>
                </a:lnTo>
                <a:lnTo>
                  <a:pt x="97674" y="40000"/>
                </a:lnTo>
                <a:lnTo>
                  <a:pt x="97674" y="40000"/>
                </a:lnTo>
                <a:lnTo>
                  <a:pt x="97674" y="40000"/>
                </a:lnTo>
                <a:lnTo>
                  <a:pt x="97674" y="40000"/>
                </a:lnTo>
                <a:lnTo>
                  <a:pt x="97674" y="40000"/>
                </a:lnTo>
                <a:lnTo>
                  <a:pt x="97674" y="40000"/>
                </a:lnTo>
                <a:lnTo>
                  <a:pt x="103255" y="40000"/>
                </a:lnTo>
                <a:lnTo>
                  <a:pt x="103255" y="40000"/>
                </a:lnTo>
                <a:lnTo>
                  <a:pt x="97674" y="40000"/>
                </a:lnTo>
                <a:lnTo>
                  <a:pt x="97674" y="40000"/>
                </a:lnTo>
                <a:lnTo>
                  <a:pt x="97674" y="40000"/>
                </a:lnTo>
                <a:lnTo>
                  <a:pt x="97674" y="43636"/>
                </a:lnTo>
                <a:lnTo>
                  <a:pt x="89302" y="43636"/>
                </a:lnTo>
                <a:lnTo>
                  <a:pt x="89302" y="43636"/>
                </a:lnTo>
                <a:lnTo>
                  <a:pt x="89302" y="43636"/>
                </a:lnTo>
                <a:lnTo>
                  <a:pt x="89302" y="43636"/>
                </a:lnTo>
                <a:lnTo>
                  <a:pt x="89302" y="43636"/>
                </a:lnTo>
                <a:lnTo>
                  <a:pt x="89302" y="43636"/>
                </a:lnTo>
                <a:lnTo>
                  <a:pt x="89302" y="43636"/>
                </a:lnTo>
                <a:lnTo>
                  <a:pt x="89302" y="47272"/>
                </a:lnTo>
                <a:lnTo>
                  <a:pt x="89302" y="47272"/>
                </a:lnTo>
                <a:lnTo>
                  <a:pt x="89302" y="47272"/>
                </a:lnTo>
                <a:lnTo>
                  <a:pt x="89302" y="47272"/>
                </a:lnTo>
                <a:lnTo>
                  <a:pt x="83720" y="47272"/>
                </a:lnTo>
                <a:lnTo>
                  <a:pt x="83720" y="47272"/>
                </a:lnTo>
                <a:lnTo>
                  <a:pt x="83720" y="47272"/>
                </a:lnTo>
                <a:lnTo>
                  <a:pt x="83720" y="47272"/>
                </a:lnTo>
                <a:lnTo>
                  <a:pt x="83720" y="52727"/>
                </a:lnTo>
                <a:lnTo>
                  <a:pt x="78139" y="52727"/>
                </a:lnTo>
                <a:lnTo>
                  <a:pt x="78139" y="52727"/>
                </a:lnTo>
                <a:lnTo>
                  <a:pt x="78139" y="52727"/>
                </a:lnTo>
                <a:lnTo>
                  <a:pt x="78139" y="52727"/>
                </a:lnTo>
                <a:lnTo>
                  <a:pt x="72558" y="52727"/>
                </a:lnTo>
                <a:lnTo>
                  <a:pt x="72558" y="52727"/>
                </a:lnTo>
                <a:lnTo>
                  <a:pt x="72558" y="52727"/>
                </a:lnTo>
                <a:lnTo>
                  <a:pt x="72558" y="52727"/>
                </a:lnTo>
                <a:lnTo>
                  <a:pt x="72558" y="52727"/>
                </a:lnTo>
                <a:lnTo>
                  <a:pt x="72558" y="56363"/>
                </a:lnTo>
                <a:lnTo>
                  <a:pt x="72558" y="56363"/>
                </a:lnTo>
                <a:lnTo>
                  <a:pt x="72558" y="56363"/>
                </a:lnTo>
                <a:lnTo>
                  <a:pt x="72558" y="56363"/>
                </a:lnTo>
                <a:lnTo>
                  <a:pt x="72558" y="60000"/>
                </a:lnTo>
                <a:lnTo>
                  <a:pt x="72558" y="60000"/>
                </a:lnTo>
                <a:lnTo>
                  <a:pt x="72558" y="60000"/>
                </a:lnTo>
                <a:lnTo>
                  <a:pt x="72558" y="60000"/>
                </a:lnTo>
                <a:lnTo>
                  <a:pt x="72558" y="63636"/>
                </a:lnTo>
                <a:lnTo>
                  <a:pt x="66976" y="63636"/>
                </a:lnTo>
                <a:lnTo>
                  <a:pt x="66976" y="63636"/>
                </a:lnTo>
                <a:lnTo>
                  <a:pt x="66976" y="63636"/>
                </a:lnTo>
                <a:lnTo>
                  <a:pt x="66976" y="63636"/>
                </a:lnTo>
                <a:lnTo>
                  <a:pt x="66976" y="67272"/>
                </a:lnTo>
                <a:lnTo>
                  <a:pt x="66976" y="67272"/>
                </a:lnTo>
                <a:lnTo>
                  <a:pt x="66976" y="67272"/>
                </a:lnTo>
                <a:lnTo>
                  <a:pt x="66976" y="67272"/>
                </a:lnTo>
                <a:lnTo>
                  <a:pt x="66976" y="67272"/>
                </a:lnTo>
                <a:lnTo>
                  <a:pt x="58604" y="67272"/>
                </a:lnTo>
                <a:lnTo>
                  <a:pt x="58604" y="72727"/>
                </a:lnTo>
                <a:lnTo>
                  <a:pt x="58604" y="72727"/>
                </a:lnTo>
                <a:lnTo>
                  <a:pt x="58604" y="72727"/>
                </a:lnTo>
                <a:lnTo>
                  <a:pt x="58604" y="72727"/>
                </a:lnTo>
                <a:lnTo>
                  <a:pt x="58604" y="72727"/>
                </a:lnTo>
                <a:lnTo>
                  <a:pt x="58604" y="76363"/>
                </a:lnTo>
                <a:lnTo>
                  <a:pt x="53023" y="76363"/>
                </a:lnTo>
                <a:lnTo>
                  <a:pt x="53023" y="76363"/>
                </a:lnTo>
                <a:lnTo>
                  <a:pt x="53023" y="76363"/>
                </a:lnTo>
                <a:lnTo>
                  <a:pt x="53023" y="76363"/>
                </a:lnTo>
                <a:lnTo>
                  <a:pt x="53023" y="76363"/>
                </a:lnTo>
                <a:lnTo>
                  <a:pt x="47441" y="76363"/>
                </a:lnTo>
                <a:lnTo>
                  <a:pt x="47441" y="76363"/>
                </a:lnTo>
                <a:lnTo>
                  <a:pt x="47441" y="76363"/>
                </a:lnTo>
                <a:lnTo>
                  <a:pt x="47441" y="76363"/>
                </a:lnTo>
                <a:lnTo>
                  <a:pt x="47441" y="76363"/>
                </a:lnTo>
                <a:lnTo>
                  <a:pt x="47441" y="76363"/>
                </a:lnTo>
                <a:lnTo>
                  <a:pt x="47441" y="76363"/>
                </a:lnTo>
                <a:lnTo>
                  <a:pt x="47441" y="80000"/>
                </a:lnTo>
                <a:lnTo>
                  <a:pt x="47441" y="80000"/>
                </a:lnTo>
                <a:lnTo>
                  <a:pt x="47441" y="80000"/>
                </a:lnTo>
                <a:lnTo>
                  <a:pt x="41860" y="80000"/>
                </a:lnTo>
                <a:lnTo>
                  <a:pt x="41860" y="80000"/>
                </a:lnTo>
                <a:lnTo>
                  <a:pt x="41860" y="83636"/>
                </a:lnTo>
                <a:lnTo>
                  <a:pt x="41860" y="83636"/>
                </a:lnTo>
                <a:lnTo>
                  <a:pt x="41860" y="83636"/>
                </a:lnTo>
                <a:lnTo>
                  <a:pt x="41860" y="83636"/>
                </a:lnTo>
                <a:lnTo>
                  <a:pt x="41860" y="83636"/>
                </a:lnTo>
                <a:lnTo>
                  <a:pt x="36279" y="83636"/>
                </a:lnTo>
                <a:lnTo>
                  <a:pt x="36279" y="83636"/>
                </a:lnTo>
                <a:lnTo>
                  <a:pt x="36279" y="87272"/>
                </a:lnTo>
                <a:lnTo>
                  <a:pt x="36279" y="87272"/>
                </a:lnTo>
                <a:lnTo>
                  <a:pt x="36279" y="87272"/>
                </a:lnTo>
                <a:lnTo>
                  <a:pt x="36279" y="87272"/>
                </a:lnTo>
                <a:lnTo>
                  <a:pt x="36279" y="87272"/>
                </a:lnTo>
                <a:lnTo>
                  <a:pt x="27906" y="87272"/>
                </a:lnTo>
                <a:lnTo>
                  <a:pt x="27906" y="92727"/>
                </a:lnTo>
                <a:lnTo>
                  <a:pt x="27906" y="92727"/>
                </a:lnTo>
                <a:lnTo>
                  <a:pt x="27906" y="92727"/>
                </a:lnTo>
                <a:lnTo>
                  <a:pt x="27906" y="92727"/>
                </a:lnTo>
                <a:lnTo>
                  <a:pt x="27906" y="92727"/>
                </a:lnTo>
                <a:lnTo>
                  <a:pt x="22325" y="92727"/>
                </a:lnTo>
                <a:lnTo>
                  <a:pt x="22325" y="92727"/>
                </a:lnTo>
                <a:lnTo>
                  <a:pt x="22325" y="92727"/>
                </a:lnTo>
                <a:lnTo>
                  <a:pt x="22325" y="92727"/>
                </a:lnTo>
                <a:lnTo>
                  <a:pt x="22325" y="96363"/>
                </a:lnTo>
                <a:lnTo>
                  <a:pt x="22325" y="96363"/>
                </a:lnTo>
                <a:lnTo>
                  <a:pt x="16744" y="96363"/>
                </a:lnTo>
                <a:lnTo>
                  <a:pt x="16744" y="96363"/>
                </a:lnTo>
                <a:lnTo>
                  <a:pt x="16744" y="96363"/>
                </a:lnTo>
                <a:lnTo>
                  <a:pt x="16744" y="96363"/>
                </a:lnTo>
                <a:lnTo>
                  <a:pt x="16744" y="96363"/>
                </a:lnTo>
                <a:lnTo>
                  <a:pt x="11162" y="96363"/>
                </a:lnTo>
                <a:lnTo>
                  <a:pt x="11162" y="100000"/>
                </a:lnTo>
                <a:lnTo>
                  <a:pt x="11162" y="100000"/>
                </a:lnTo>
                <a:lnTo>
                  <a:pt x="11162" y="100000"/>
                </a:lnTo>
                <a:lnTo>
                  <a:pt x="11162" y="100000"/>
                </a:lnTo>
                <a:lnTo>
                  <a:pt x="11162" y="100000"/>
                </a:lnTo>
                <a:lnTo>
                  <a:pt x="11162" y="100000"/>
                </a:lnTo>
                <a:lnTo>
                  <a:pt x="11162" y="100000"/>
                </a:lnTo>
                <a:lnTo>
                  <a:pt x="16744" y="100000"/>
                </a:lnTo>
                <a:lnTo>
                  <a:pt x="16744" y="103636"/>
                </a:lnTo>
                <a:lnTo>
                  <a:pt x="16744" y="103636"/>
                </a:lnTo>
                <a:lnTo>
                  <a:pt x="16744" y="103636"/>
                </a:lnTo>
                <a:lnTo>
                  <a:pt x="16744" y="107272"/>
                </a:lnTo>
                <a:lnTo>
                  <a:pt x="11162" y="107272"/>
                </a:lnTo>
                <a:lnTo>
                  <a:pt x="11162" y="107272"/>
                </a:lnTo>
                <a:lnTo>
                  <a:pt x="11162" y="107272"/>
                </a:lnTo>
                <a:lnTo>
                  <a:pt x="11162" y="107272"/>
                </a:lnTo>
                <a:lnTo>
                  <a:pt x="11162" y="107272"/>
                </a:lnTo>
                <a:lnTo>
                  <a:pt x="5581" y="107272"/>
                </a:lnTo>
                <a:lnTo>
                  <a:pt x="5581" y="107272"/>
                </a:lnTo>
                <a:lnTo>
                  <a:pt x="5581" y="107272"/>
                </a:lnTo>
                <a:lnTo>
                  <a:pt x="5581" y="112727"/>
                </a:lnTo>
                <a:lnTo>
                  <a:pt x="5581" y="112727"/>
                </a:lnTo>
                <a:lnTo>
                  <a:pt x="5581" y="112727"/>
                </a:lnTo>
                <a:lnTo>
                  <a:pt x="5581" y="112727"/>
                </a:lnTo>
                <a:lnTo>
                  <a:pt x="5581" y="112727"/>
                </a:lnTo>
                <a:lnTo>
                  <a:pt x="5581" y="116363"/>
                </a:lnTo>
                <a:lnTo>
                  <a:pt x="5581" y="116363"/>
                </a:lnTo>
                <a:lnTo>
                  <a:pt x="5581" y="116363"/>
                </a:lnTo>
                <a:lnTo>
                  <a:pt x="5581" y="116363"/>
                </a:lnTo>
                <a:lnTo>
                  <a:pt x="5581" y="120000"/>
                </a:lnTo>
                <a:lnTo>
                  <a:pt x="0" y="120000"/>
                </a:lnTo>
                <a:lnTo>
                  <a:pt x="0" y="120000"/>
                </a:lnTo>
                <a:lnTo>
                  <a:pt x="0" y="120000"/>
                </a:lnTo>
                <a:lnTo>
                  <a:pt x="0" y="116363"/>
                </a:lnTo>
                <a:lnTo>
                  <a:pt x="0" y="116363"/>
                </a:lnTo>
                <a:lnTo>
                  <a:pt x="0" y="116363"/>
                </a:lnTo>
                <a:lnTo>
                  <a:pt x="0" y="116363"/>
                </a:lnTo>
                <a:lnTo>
                  <a:pt x="0" y="112727"/>
                </a:lnTo>
                <a:lnTo>
                  <a:pt x="0" y="112727"/>
                </a:lnTo>
                <a:lnTo>
                  <a:pt x="0" y="112727"/>
                </a:lnTo>
                <a:lnTo>
                  <a:pt x="0" y="107272"/>
                </a:lnTo>
                <a:lnTo>
                  <a:pt x="0" y="107272"/>
                </a:lnTo>
                <a:lnTo>
                  <a:pt x="0" y="107272"/>
                </a:lnTo>
                <a:lnTo>
                  <a:pt x="0" y="107272"/>
                </a:lnTo>
                <a:lnTo>
                  <a:pt x="0" y="107272"/>
                </a:lnTo>
                <a:lnTo>
                  <a:pt x="0" y="103636"/>
                </a:lnTo>
                <a:lnTo>
                  <a:pt x="0" y="103636"/>
                </a:lnTo>
                <a:lnTo>
                  <a:pt x="0" y="103636"/>
                </a:lnTo>
                <a:lnTo>
                  <a:pt x="5581" y="103636"/>
                </a:lnTo>
                <a:lnTo>
                  <a:pt x="5581" y="103636"/>
                </a:lnTo>
                <a:lnTo>
                  <a:pt x="5581" y="103636"/>
                </a:lnTo>
                <a:lnTo>
                  <a:pt x="5581" y="103636"/>
                </a:lnTo>
                <a:lnTo>
                  <a:pt x="5581" y="100000"/>
                </a:lnTo>
                <a:lnTo>
                  <a:pt x="5581" y="100000"/>
                </a:lnTo>
                <a:lnTo>
                  <a:pt x="5581" y="100000"/>
                </a:lnTo>
                <a:lnTo>
                  <a:pt x="5581" y="96363"/>
                </a:lnTo>
                <a:lnTo>
                  <a:pt x="5581" y="96363"/>
                </a:lnTo>
                <a:lnTo>
                  <a:pt x="11162" y="96363"/>
                </a:lnTo>
                <a:lnTo>
                  <a:pt x="11162" y="96363"/>
                </a:lnTo>
                <a:lnTo>
                  <a:pt x="11162" y="92727"/>
                </a:lnTo>
                <a:lnTo>
                  <a:pt x="11162" y="92727"/>
                </a:lnTo>
                <a:lnTo>
                  <a:pt x="11162" y="92727"/>
                </a:lnTo>
                <a:lnTo>
                  <a:pt x="11162" y="92727"/>
                </a:lnTo>
                <a:lnTo>
                  <a:pt x="11162" y="92727"/>
                </a:lnTo>
                <a:lnTo>
                  <a:pt x="11162" y="87272"/>
                </a:lnTo>
                <a:lnTo>
                  <a:pt x="11162" y="87272"/>
                </a:lnTo>
                <a:lnTo>
                  <a:pt x="11162" y="87272"/>
                </a:lnTo>
                <a:lnTo>
                  <a:pt x="16744" y="87272"/>
                </a:lnTo>
                <a:lnTo>
                  <a:pt x="16744" y="87272"/>
                </a:lnTo>
                <a:lnTo>
                  <a:pt x="16744" y="87272"/>
                </a:lnTo>
                <a:lnTo>
                  <a:pt x="16744" y="83636"/>
                </a:lnTo>
                <a:lnTo>
                  <a:pt x="16744" y="83636"/>
                </a:lnTo>
                <a:lnTo>
                  <a:pt x="16744" y="83636"/>
                </a:lnTo>
                <a:lnTo>
                  <a:pt x="16744" y="83636"/>
                </a:lnTo>
                <a:lnTo>
                  <a:pt x="16744" y="83636"/>
                </a:lnTo>
                <a:lnTo>
                  <a:pt x="16744" y="80000"/>
                </a:lnTo>
                <a:lnTo>
                  <a:pt x="22325" y="80000"/>
                </a:lnTo>
                <a:lnTo>
                  <a:pt x="22325" y="80000"/>
                </a:lnTo>
                <a:lnTo>
                  <a:pt x="22325" y="80000"/>
                </a:lnTo>
                <a:lnTo>
                  <a:pt x="22325" y="80000"/>
                </a:lnTo>
                <a:lnTo>
                  <a:pt x="22325" y="80000"/>
                </a:lnTo>
                <a:lnTo>
                  <a:pt x="22325" y="76363"/>
                </a:lnTo>
                <a:lnTo>
                  <a:pt x="27906" y="76363"/>
                </a:lnTo>
                <a:lnTo>
                  <a:pt x="27906" y="76363"/>
                </a:lnTo>
                <a:lnTo>
                  <a:pt x="27906" y="76363"/>
                </a:lnTo>
                <a:lnTo>
                  <a:pt x="27906" y="76363"/>
                </a:lnTo>
                <a:lnTo>
                  <a:pt x="27906" y="76363"/>
                </a:lnTo>
                <a:lnTo>
                  <a:pt x="27906" y="76363"/>
                </a:lnTo>
                <a:lnTo>
                  <a:pt x="27906" y="76363"/>
                </a:lnTo>
                <a:lnTo>
                  <a:pt x="27906" y="76363"/>
                </a:lnTo>
                <a:lnTo>
                  <a:pt x="27906" y="76363"/>
                </a:lnTo>
                <a:lnTo>
                  <a:pt x="36279" y="76363"/>
                </a:lnTo>
                <a:lnTo>
                  <a:pt x="36279" y="72727"/>
                </a:lnTo>
                <a:lnTo>
                  <a:pt x="36279" y="72727"/>
                </a:lnTo>
                <a:lnTo>
                  <a:pt x="36279" y="72727"/>
                </a:lnTo>
                <a:lnTo>
                  <a:pt x="36279" y="72727"/>
                </a:lnTo>
                <a:lnTo>
                  <a:pt x="36279" y="72727"/>
                </a:lnTo>
                <a:lnTo>
                  <a:pt x="36279" y="72727"/>
                </a:lnTo>
                <a:lnTo>
                  <a:pt x="41860" y="72727"/>
                </a:lnTo>
                <a:lnTo>
                  <a:pt x="41860" y="72727"/>
                </a:lnTo>
                <a:lnTo>
                  <a:pt x="41860" y="72727"/>
                </a:lnTo>
                <a:lnTo>
                  <a:pt x="41860" y="67272"/>
                </a:lnTo>
                <a:lnTo>
                  <a:pt x="41860" y="67272"/>
                </a:lnTo>
                <a:lnTo>
                  <a:pt x="47441" y="67272"/>
                </a:lnTo>
                <a:lnTo>
                  <a:pt x="47441" y="67272"/>
                </a:lnTo>
                <a:lnTo>
                  <a:pt x="47441" y="67272"/>
                </a:lnTo>
                <a:lnTo>
                  <a:pt x="47441" y="63636"/>
                </a:lnTo>
                <a:lnTo>
                  <a:pt x="47441" y="63636"/>
                </a:lnTo>
                <a:lnTo>
                  <a:pt x="47441" y="63636"/>
                </a:lnTo>
                <a:lnTo>
                  <a:pt x="47441" y="63636"/>
                </a:lnTo>
                <a:lnTo>
                  <a:pt x="47441" y="63636"/>
                </a:lnTo>
                <a:lnTo>
                  <a:pt x="53023" y="63636"/>
                </a:lnTo>
                <a:lnTo>
                  <a:pt x="53023" y="60000"/>
                </a:lnTo>
                <a:lnTo>
                  <a:pt x="53023" y="60000"/>
                </a:lnTo>
                <a:lnTo>
                  <a:pt x="53023" y="60000"/>
                </a:lnTo>
                <a:lnTo>
                  <a:pt x="53023" y="60000"/>
                </a:lnTo>
                <a:lnTo>
                  <a:pt x="53023" y="60000"/>
                </a:lnTo>
                <a:lnTo>
                  <a:pt x="53023" y="60000"/>
                </a:lnTo>
                <a:lnTo>
                  <a:pt x="53023" y="56363"/>
                </a:lnTo>
                <a:lnTo>
                  <a:pt x="58604" y="56363"/>
                </a:lnTo>
                <a:lnTo>
                  <a:pt x="58604" y="56363"/>
                </a:lnTo>
                <a:lnTo>
                  <a:pt x="58604" y="56363"/>
                </a:lnTo>
                <a:lnTo>
                  <a:pt x="58604" y="56363"/>
                </a:lnTo>
                <a:lnTo>
                  <a:pt x="58604" y="56363"/>
                </a:lnTo>
                <a:lnTo>
                  <a:pt x="58604" y="52727"/>
                </a:lnTo>
                <a:lnTo>
                  <a:pt x="66976" y="52727"/>
                </a:lnTo>
                <a:lnTo>
                  <a:pt x="66976" y="52727"/>
                </a:lnTo>
                <a:lnTo>
                  <a:pt x="66976" y="52727"/>
                </a:lnTo>
                <a:lnTo>
                  <a:pt x="66976" y="52727"/>
                </a:lnTo>
                <a:lnTo>
                  <a:pt x="66976" y="47272"/>
                </a:lnTo>
                <a:lnTo>
                  <a:pt x="66976" y="47272"/>
                </a:lnTo>
                <a:lnTo>
                  <a:pt x="66976" y="47272"/>
                </a:lnTo>
                <a:lnTo>
                  <a:pt x="66976" y="47272"/>
                </a:lnTo>
                <a:lnTo>
                  <a:pt x="66976" y="47272"/>
                </a:lnTo>
                <a:lnTo>
                  <a:pt x="66976" y="43636"/>
                </a:lnTo>
                <a:lnTo>
                  <a:pt x="72558" y="43636"/>
                </a:lnTo>
                <a:lnTo>
                  <a:pt x="72558" y="43636"/>
                </a:lnTo>
                <a:lnTo>
                  <a:pt x="72558" y="43636"/>
                </a:lnTo>
                <a:lnTo>
                  <a:pt x="72558" y="43636"/>
                </a:lnTo>
                <a:lnTo>
                  <a:pt x="72558" y="43636"/>
                </a:lnTo>
                <a:lnTo>
                  <a:pt x="72558" y="40000"/>
                </a:lnTo>
                <a:lnTo>
                  <a:pt x="72558" y="40000"/>
                </a:lnTo>
                <a:lnTo>
                  <a:pt x="72558" y="43636"/>
                </a:lnTo>
                <a:lnTo>
                  <a:pt x="78139" y="43636"/>
                </a:lnTo>
                <a:lnTo>
                  <a:pt x="78139" y="40000"/>
                </a:lnTo>
                <a:lnTo>
                  <a:pt x="78139" y="40000"/>
                </a:lnTo>
                <a:lnTo>
                  <a:pt x="78139" y="40000"/>
                </a:lnTo>
                <a:lnTo>
                  <a:pt x="78139" y="36363"/>
                </a:lnTo>
                <a:lnTo>
                  <a:pt x="78139" y="36363"/>
                </a:lnTo>
                <a:lnTo>
                  <a:pt x="78139" y="36363"/>
                </a:lnTo>
                <a:lnTo>
                  <a:pt x="78139" y="36363"/>
                </a:lnTo>
                <a:lnTo>
                  <a:pt x="78139" y="36363"/>
                </a:lnTo>
                <a:lnTo>
                  <a:pt x="78139" y="36363"/>
                </a:lnTo>
                <a:lnTo>
                  <a:pt x="83720" y="36363"/>
                </a:lnTo>
                <a:lnTo>
                  <a:pt x="83720" y="32727"/>
                </a:lnTo>
                <a:lnTo>
                  <a:pt x="83720" y="32727"/>
                </a:lnTo>
                <a:lnTo>
                  <a:pt x="83720" y="32727"/>
                </a:lnTo>
                <a:lnTo>
                  <a:pt x="83720" y="32727"/>
                </a:lnTo>
                <a:lnTo>
                  <a:pt x="83720" y="32727"/>
                </a:lnTo>
                <a:lnTo>
                  <a:pt x="83720" y="32727"/>
                </a:lnTo>
                <a:lnTo>
                  <a:pt x="89302" y="32727"/>
                </a:lnTo>
                <a:lnTo>
                  <a:pt x="89302" y="32727"/>
                </a:lnTo>
                <a:lnTo>
                  <a:pt x="89302" y="32727"/>
                </a:lnTo>
                <a:lnTo>
                  <a:pt x="89302" y="32727"/>
                </a:lnTo>
                <a:lnTo>
                  <a:pt x="89302" y="32727"/>
                </a:lnTo>
                <a:lnTo>
                  <a:pt x="89302" y="27272"/>
                </a:lnTo>
                <a:lnTo>
                  <a:pt x="89302" y="27272"/>
                </a:lnTo>
                <a:lnTo>
                  <a:pt x="89302" y="27272"/>
                </a:lnTo>
                <a:lnTo>
                  <a:pt x="89302" y="27272"/>
                </a:lnTo>
                <a:lnTo>
                  <a:pt x="89302" y="23636"/>
                </a:lnTo>
                <a:lnTo>
                  <a:pt x="89302" y="23636"/>
                </a:lnTo>
                <a:lnTo>
                  <a:pt x="89302" y="23636"/>
                </a:lnTo>
                <a:lnTo>
                  <a:pt x="83720" y="23636"/>
                </a:lnTo>
                <a:lnTo>
                  <a:pt x="83720" y="23636"/>
                </a:lnTo>
                <a:lnTo>
                  <a:pt x="89302" y="23636"/>
                </a:lnTo>
                <a:lnTo>
                  <a:pt x="89302" y="20000"/>
                </a:lnTo>
                <a:lnTo>
                  <a:pt x="89302" y="20000"/>
                </a:lnTo>
                <a:lnTo>
                  <a:pt x="89302" y="20000"/>
                </a:lnTo>
                <a:lnTo>
                  <a:pt x="89302" y="20000"/>
                </a:lnTo>
                <a:lnTo>
                  <a:pt x="89302" y="16363"/>
                </a:lnTo>
                <a:lnTo>
                  <a:pt x="89302" y="16363"/>
                </a:lnTo>
                <a:lnTo>
                  <a:pt x="89302" y="16363"/>
                </a:lnTo>
                <a:lnTo>
                  <a:pt x="89302" y="16363"/>
                </a:lnTo>
                <a:lnTo>
                  <a:pt x="89302" y="16363"/>
                </a:lnTo>
                <a:lnTo>
                  <a:pt x="89302" y="16363"/>
                </a:lnTo>
                <a:lnTo>
                  <a:pt x="89302" y="12727"/>
                </a:lnTo>
                <a:lnTo>
                  <a:pt x="89302" y="12727"/>
                </a:lnTo>
                <a:lnTo>
                  <a:pt x="89302" y="12727"/>
                </a:lnTo>
                <a:lnTo>
                  <a:pt x="89302" y="12727"/>
                </a:lnTo>
                <a:lnTo>
                  <a:pt x="89302" y="12727"/>
                </a:lnTo>
                <a:lnTo>
                  <a:pt x="89302" y="12727"/>
                </a:lnTo>
                <a:lnTo>
                  <a:pt x="89302" y="7272"/>
                </a:lnTo>
                <a:lnTo>
                  <a:pt x="97674" y="7272"/>
                </a:lnTo>
                <a:lnTo>
                  <a:pt x="97674" y="7272"/>
                </a:lnTo>
                <a:lnTo>
                  <a:pt x="97674" y="7272"/>
                </a:lnTo>
                <a:lnTo>
                  <a:pt x="97674" y="7272"/>
                </a:lnTo>
                <a:lnTo>
                  <a:pt x="97674" y="7272"/>
                </a:lnTo>
                <a:lnTo>
                  <a:pt x="97674" y="3636"/>
                </a:lnTo>
                <a:lnTo>
                  <a:pt x="97674" y="3636"/>
                </a:lnTo>
                <a:lnTo>
                  <a:pt x="103255" y="3636"/>
                </a:lnTo>
                <a:lnTo>
                  <a:pt x="103255" y="3636"/>
                </a:lnTo>
                <a:lnTo>
                  <a:pt x="103255" y="3636"/>
                </a:lnTo>
                <a:lnTo>
                  <a:pt x="103255" y="7272"/>
                </a:lnTo>
                <a:lnTo>
                  <a:pt x="103255" y="7272"/>
                </a:lnTo>
                <a:lnTo>
                  <a:pt x="103255" y="7272"/>
                </a:lnTo>
                <a:lnTo>
                  <a:pt x="103255" y="7272"/>
                </a:lnTo>
                <a:lnTo>
                  <a:pt x="103255" y="7272"/>
                </a:lnTo>
                <a:lnTo>
                  <a:pt x="103255" y="7272"/>
                </a:lnTo>
                <a:lnTo>
                  <a:pt x="108837" y="7272"/>
                </a:lnTo>
                <a:lnTo>
                  <a:pt x="108837" y="7272"/>
                </a:lnTo>
                <a:lnTo>
                  <a:pt x="103255" y="7272"/>
                </a:lnTo>
                <a:lnTo>
                  <a:pt x="103255" y="3636"/>
                </a:lnTo>
                <a:lnTo>
                  <a:pt x="103255" y="3636"/>
                </a:lnTo>
                <a:lnTo>
                  <a:pt x="108837" y="3636"/>
                </a:lnTo>
                <a:lnTo>
                  <a:pt x="108837" y="3636"/>
                </a:lnTo>
                <a:lnTo>
                  <a:pt x="103255" y="3636"/>
                </a:lnTo>
                <a:lnTo>
                  <a:pt x="103255" y="0"/>
                </a:lnTo>
                <a:lnTo>
                  <a:pt x="108837" y="0"/>
                </a:lnTo>
                <a:lnTo>
                  <a:pt x="108837" y="0"/>
                </a:lnTo>
                <a:lnTo>
                  <a:pt x="108837" y="3636"/>
                </a:lnTo>
                <a:lnTo>
                  <a:pt x="108837" y="3636"/>
                </a:lnTo>
                <a:lnTo>
                  <a:pt x="108837" y="3636"/>
                </a:lnTo>
                <a:lnTo>
                  <a:pt x="108837" y="0"/>
                </a:lnTo>
                <a:lnTo>
                  <a:pt x="108837" y="0"/>
                </a:lnTo>
                <a:lnTo>
                  <a:pt x="114418" y="0"/>
                </a:lnTo>
                <a:lnTo>
                  <a:pt x="114418" y="0"/>
                </a:lnTo>
                <a:lnTo>
                  <a:pt x="114418" y="0"/>
                </a:lnTo>
                <a:lnTo>
                  <a:pt x="114418" y="0"/>
                </a:lnTo>
                <a:lnTo>
                  <a:pt x="114418" y="0"/>
                </a:lnTo>
                <a:lnTo>
                  <a:pt x="114418"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3" name="Shape 773"/>
          <p:cNvSpPr/>
          <p:nvPr/>
        </p:nvSpPr>
        <p:spPr>
          <a:xfrm>
            <a:off x="6399613" y="4037014"/>
            <a:ext cx="51197" cy="104775"/>
          </a:xfrm>
          <a:custGeom>
            <a:avLst/>
            <a:gdLst/>
            <a:ahLst/>
            <a:cxnLst/>
            <a:rect l="0" t="0" r="0" b="0"/>
            <a:pathLst>
              <a:path w="120000" h="120000" extrusionOk="0">
                <a:moveTo>
                  <a:pt x="114418" y="0"/>
                </a:moveTo>
                <a:lnTo>
                  <a:pt x="114418" y="3636"/>
                </a:lnTo>
                <a:lnTo>
                  <a:pt x="114418" y="3636"/>
                </a:lnTo>
                <a:lnTo>
                  <a:pt x="114418" y="3636"/>
                </a:lnTo>
                <a:lnTo>
                  <a:pt x="114418" y="3636"/>
                </a:lnTo>
                <a:lnTo>
                  <a:pt x="114418" y="7272"/>
                </a:lnTo>
                <a:lnTo>
                  <a:pt x="114418" y="7272"/>
                </a:lnTo>
                <a:lnTo>
                  <a:pt x="108837" y="7272"/>
                </a:lnTo>
                <a:lnTo>
                  <a:pt x="108837" y="7272"/>
                </a:lnTo>
                <a:lnTo>
                  <a:pt x="108837" y="7272"/>
                </a:lnTo>
                <a:lnTo>
                  <a:pt x="108837" y="7272"/>
                </a:lnTo>
                <a:lnTo>
                  <a:pt x="108837" y="7272"/>
                </a:lnTo>
                <a:lnTo>
                  <a:pt x="108837" y="7272"/>
                </a:lnTo>
                <a:lnTo>
                  <a:pt x="108837" y="12727"/>
                </a:lnTo>
                <a:lnTo>
                  <a:pt x="108837" y="12727"/>
                </a:lnTo>
                <a:lnTo>
                  <a:pt x="108837" y="12727"/>
                </a:lnTo>
                <a:lnTo>
                  <a:pt x="108837" y="12727"/>
                </a:lnTo>
                <a:lnTo>
                  <a:pt x="108837" y="12727"/>
                </a:lnTo>
                <a:lnTo>
                  <a:pt x="108837" y="12727"/>
                </a:lnTo>
                <a:lnTo>
                  <a:pt x="108837" y="16363"/>
                </a:lnTo>
                <a:lnTo>
                  <a:pt x="108837" y="16363"/>
                </a:lnTo>
                <a:lnTo>
                  <a:pt x="108837" y="16363"/>
                </a:lnTo>
                <a:lnTo>
                  <a:pt x="108837" y="16363"/>
                </a:lnTo>
                <a:lnTo>
                  <a:pt x="108837" y="20000"/>
                </a:lnTo>
                <a:lnTo>
                  <a:pt x="108837" y="20000"/>
                </a:lnTo>
                <a:lnTo>
                  <a:pt x="108837" y="20000"/>
                </a:lnTo>
                <a:lnTo>
                  <a:pt x="108837" y="20000"/>
                </a:lnTo>
                <a:lnTo>
                  <a:pt x="108837" y="20000"/>
                </a:lnTo>
                <a:lnTo>
                  <a:pt x="108837"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0000"/>
                </a:lnTo>
                <a:lnTo>
                  <a:pt x="103255" y="23636"/>
                </a:lnTo>
                <a:lnTo>
                  <a:pt x="103255" y="23636"/>
                </a:lnTo>
                <a:lnTo>
                  <a:pt x="103255" y="23636"/>
                </a:lnTo>
                <a:lnTo>
                  <a:pt x="103255" y="23636"/>
                </a:lnTo>
                <a:lnTo>
                  <a:pt x="108837" y="23636"/>
                </a:lnTo>
                <a:lnTo>
                  <a:pt x="108837" y="23636"/>
                </a:lnTo>
                <a:lnTo>
                  <a:pt x="108837" y="23636"/>
                </a:lnTo>
                <a:lnTo>
                  <a:pt x="103255" y="23636"/>
                </a:lnTo>
                <a:lnTo>
                  <a:pt x="103255" y="27272"/>
                </a:lnTo>
                <a:lnTo>
                  <a:pt x="108837" y="27272"/>
                </a:lnTo>
                <a:lnTo>
                  <a:pt x="108837" y="27272"/>
                </a:lnTo>
                <a:lnTo>
                  <a:pt x="108837" y="27272"/>
                </a:lnTo>
                <a:lnTo>
                  <a:pt x="108837" y="27272"/>
                </a:lnTo>
                <a:lnTo>
                  <a:pt x="108837" y="32727"/>
                </a:lnTo>
                <a:lnTo>
                  <a:pt x="108837" y="32727"/>
                </a:lnTo>
                <a:lnTo>
                  <a:pt x="108837" y="32727"/>
                </a:lnTo>
                <a:lnTo>
                  <a:pt x="108837" y="32727"/>
                </a:lnTo>
                <a:lnTo>
                  <a:pt x="108837" y="32727"/>
                </a:lnTo>
                <a:lnTo>
                  <a:pt x="108837" y="32727"/>
                </a:lnTo>
                <a:lnTo>
                  <a:pt x="108837" y="32727"/>
                </a:lnTo>
                <a:lnTo>
                  <a:pt x="108837" y="27272"/>
                </a:lnTo>
                <a:lnTo>
                  <a:pt x="114418" y="27272"/>
                </a:lnTo>
                <a:lnTo>
                  <a:pt x="114418" y="27272"/>
                </a:lnTo>
                <a:lnTo>
                  <a:pt x="114418" y="27272"/>
                </a:lnTo>
                <a:lnTo>
                  <a:pt x="114418" y="32727"/>
                </a:lnTo>
                <a:lnTo>
                  <a:pt x="120000" y="32727"/>
                </a:lnTo>
                <a:lnTo>
                  <a:pt x="120000" y="32727"/>
                </a:lnTo>
                <a:lnTo>
                  <a:pt x="120000" y="32727"/>
                </a:lnTo>
                <a:lnTo>
                  <a:pt x="120000" y="32727"/>
                </a:lnTo>
                <a:lnTo>
                  <a:pt x="120000" y="32727"/>
                </a:lnTo>
                <a:lnTo>
                  <a:pt x="120000" y="32727"/>
                </a:lnTo>
                <a:lnTo>
                  <a:pt x="120000" y="36363"/>
                </a:lnTo>
                <a:lnTo>
                  <a:pt x="120000" y="36363"/>
                </a:lnTo>
                <a:lnTo>
                  <a:pt x="120000" y="36363"/>
                </a:lnTo>
                <a:lnTo>
                  <a:pt x="114418" y="36363"/>
                </a:lnTo>
                <a:lnTo>
                  <a:pt x="114418" y="36363"/>
                </a:lnTo>
                <a:lnTo>
                  <a:pt x="114418" y="36363"/>
                </a:lnTo>
                <a:lnTo>
                  <a:pt x="114418" y="36363"/>
                </a:lnTo>
                <a:lnTo>
                  <a:pt x="108837" y="36363"/>
                </a:lnTo>
                <a:lnTo>
                  <a:pt x="108837" y="36363"/>
                </a:lnTo>
                <a:lnTo>
                  <a:pt x="108837" y="36363"/>
                </a:lnTo>
                <a:lnTo>
                  <a:pt x="108837" y="36363"/>
                </a:lnTo>
                <a:lnTo>
                  <a:pt x="108837" y="36363"/>
                </a:lnTo>
                <a:lnTo>
                  <a:pt x="108837" y="36363"/>
                </a:lnTo>
                <a:lnTo>
                  <a:pt x="108837" y="36363"/>
                </a:lnTo>
                <a:lnTo>
                  <a:pt x="108837" y="36363"/>
                </a:lnTo>
                <a:lnTo>
                  <a:pt x="103255" y="36363"/>
                </a:lnTo>
                <a:lnTo>
                  <a:pt x="103255" y="36363"/>
                </a:lnTo>
                <a:lnTo>
                  <a:pt x="103255" y="36363"/>
                </a:lnTo>
                <a:lnTo>
                  <a:pt x="103255" y="40000"/>
                </a:lnTo>
                <a:lnTo>
                  <a:pt x="103255" y="40000"/>
                </a:lnTo>
                <a:lnTo>
                  <a:pt x="103255" y="40000"/>
                </a:lnTo>
                <a:lnTo>
                  <a:pt x="97674" y="40000"/>
                </a:lnTo>
                <a:lnTo>
                  <a:pt x="97674" y="40000"/>
                </a:lnTo>
                <a:lnTo>
                  <a:pt x="97674" y="40000"/>
                </a:lnTo>
                <a:lnTo>
                  <a:pt x="97674" y="40000"/>
                </a:lnTo>
                <a:lnTo>
                  <a:pt x="97674" y="40000"/>
                </a:lnTo>
                <a:lnTo>
                  <a:pt x="97674" y="40000"/>
                </a:lnTo>
                <a:lnTo>
                  <a:pt x="103255" y="40000"/>
                </a:lnTo>
                <a:lnTo>
                  <a:pt x="103255" y="40000"/>
                </a:lnTo>
                <a:lnTo>
                  <a:pt x="97674" y="40000"/>
                </a:lnTo>
                <a:lnTo>
                  <a:pt x="97674" y="40000"/>
                </a:lnTo>
                <a:lnTo>
                  <a:pt x="97674" y="40000"/>
                </a:lnTo>
                <a:lnTo>
                  <a:pt x="97674" y="43636"/>
                </a:lnTo>
                <a:lnTo>
                  <a:pt x="89302" y="43636"/>
                </a:lnTo>
                <a:lnTo>
                  <a:pt x="89302" y="43636"/>
                </a:lnTo>
                <a:lnTo>
                  <a:pt x="89302" y="43636"/>
                </a:lnTo>
                <a:lnTo>
                  <a:pt x="89302" y="43636"/>
                </a:lnTo>
                <a:lnTo>
                  <a:pt x="89302" y="43636"/>
                </a:lnTo>
                <a:lnTo>
                  <a:pt x="89302" y="43636"/>
                </a:lnTo>
                <a:lnTo>
                  <a:pt x="89302" y="43636"/>
                </a:lnTo>
                <a:lnTo>
                  <a:pt x="89302" y="47272"/>
                </a:lnTo>
                <a:lnTo>
                  <a:pt x="89302" y="47272"/>
                </a:lnTo>
                <a:lnTo>
                  <a:pt x="89302" y="47272"/>
                </a:lnTo>
                <a:lnTo>
                  <a:pt x="89302" y="47272"/>
                </a:lnTo>
                <a:lnTo>
                  <a:pt x="83720" y="47272"/>
                </a:lnTo>
                <a:lnTo>
                  <a:pt x="83720" y="47272"/>
                </a:lnTo>
                <a:lnTo>
                  <a:pt x="83720" y="47272"/>
                </a:lnTo>
                <a:lnTo>
                  <a:pt x="83720" y="47272"/>
                </a:lnTo>
                <a:lnTo>
                  <a:pt x="83720" y="52727"/>
                </a:lnTo>
                <a:lnTo>
                  <a:pt x="78139" y="52727"/>
                </a:lnTo>
                <a:lnTo>
                  <a:pt x="78139" y="52727"/>
                </a:lnTo>
                <a:lnTo>
                  <a:pt x="78139" y="52727"/>
                </a:lnTo>
                <a:lnTo>
                  <a:pt x="78139" y="52727"/>
                </a:lnTo>
                <a:lnTo>
                  <a:pt x="72558" y="52727"/>
                </a:lnTo>
                <a:lnTo>
                  <a:pt x="72558" y="52727"/>
                </a:lnTo>
                <a:lnTo>
                  <a:pt x="72558" y="52727"/>
                </a:lnTo>
                <a:lnTo>
                  <a:pt x="72558" y="52727"/>
                </a:lnTo>
                <a:lnTo>
                  <a:pt x="72558" y="52727"/>
                </a:lnTo>
                <a:lnTo>
                  <a:pt x="72558" y="56363"/>
                </a:lnTo>
                <a:lnTo>
                  <a:pt x="72558" y="56363"/>
                </a:lnTo>
                <a:lnTo>
                  <a:pt x="72558" y="56363"/>
                </a:lnTo>
                <a:lnTo>
                  <a:pt x="72558" y="56363"/>
                </a:lnTo>
                <a:lnTo>
                  <a:pt x="72558" y="60000"/>
                </a:lnTo>
                <a:lnTo>
                  <a:pt x="72558" y="60000"/>
                </a:lnTo>
                <a:lnTo>
                  <a:pt x="72558" y="60000"/>
                </a:lnTo>
                <a:lnTo>
                  <a:pt x="72558" y="60000"/>
                </a:lnTo>
                <a:lnTo>
                  <a:pt x="72558" y="63636"/>
                </a:lnTo>
                <a:lnTo>
                  <a:pt x="66976" y="63636"/>
                </a:lnTo>
                <a:lnTo>
                  <a:pt x="66976" y="63636"/>
                </a:lnTo>
                <a:lnTo>
                  <a:pt x="66976" y="63636"/>
                </a:lnTo>
                <a:lnTo>
                  <a:pt x="66976" y="63636"/>
                </a:lnTo>
                <a:lnTo>
                  <a:pt x="66976" y="67272"/>
                </a:lnTo>
                <a:lnTo>
                  <a:pt x="66976" y="67272"/>
                </a:lnTo>
                <a:lnTo>
                  <a:pt x="66976" y="67272"/>
                </a:lnTo>
                <a:lnTo>
                  <a:pt x="66976" y="67272"/>
                </a:lnTo>
                <a:lnTo>
                  <a:pt x="66976" y="67272"/>
                </a:lnTo>
                <a:lnTo>
                  <a:pt x="58604" y="67272"/>
                </a:lnTo>
                <a:lnTo>
                  <a:pt x="58604" y="72727"/>
                </a:lnTo>
                <a:lnTo>
                  <a:pt x="58604" y="72727"/>
                </a:lnTo>
                <a:lnTo>
                  <a:pt x="58604" y="72727"/>
                </a:lnTo>
                <a:lnTo>
                  <a:pt x="58604" y="72727"/>
                </a:lnTo>
                <a:lnTo>
                  <a:pt x="58604" y="72727"/>
                </a:lnTo>
                <a:lnTo>
                  <a:pt x="58604" y="76363"/>
                </a:lnTo>
                <a:lnTo>
                  <a:pt x="53023" y="76363"/>
                </a:lnTo>
                <a:lnTo>
                  <a:pt x="53023" y="76363"/>
                </a:lnTo>
                <a:lnTo>
                  <a:pt x="53023" y="76363"/>
                </a:lnTo>
                <a:lnTo>
                  <a:pt x="53023" y="76363"/>
                </a:lnTo>
                <a:lnTo>
                  <a:pt x="53023" y="76363"/>
                </a:lnTo>
                <a:lnTo>
                  <a:pt x="47441" y="76363"/>
                </a:lnTo>
                <a:lnTo>
                  <a:pt x="47441" y="76363"/>
                </a:lnTo>
                <a:lnTo>
                  <a:pt x="47441" y="76363"/>
                </a:lnTo>
                <a:lnTo>
                  <a:pt x="47441" y="76363"/>
                </a:lnTo>
                <a:lnTo>
                  <a:pt x="47441" y="76363"/>
                </a:lnTo>
                <a:lnTo>
                  <a:pt x="47441" y="76363"/>
                </a:lnTo>
                <a:lnTo>
                  <a:pt x="47441" y="76363"/>
                </a:lnTo>
                <a:lnTo>
                  <a:pt x="47441" y="80000"/>
                </a:lnTo>
                <a:lnTo>
                  <a:pt x="47441" y="80000"/>
                </a:lnTo>
                <a:lnTo>
                  <a:pt x="47441" y="80000"/>
                </a:lnTo>
                <a:lnTo>
                  <a:pt x="41860" y="80000"/>
                </a:lnTo>
                <a:lnTo>
                  <a:pt x="41860" y="80000"/>
                </a:lnTo>
                <a:lnTo>
                  <a:pt x="41860" y="83636"/>
                </a:lnTo>
                <a:lnTo>
                  <a:pt x="41860" y="83636"/>
                </a:lnTo>
                <a:lnTo>
                  <a:pt x="41860" y="83636"/>
                </a:lnTo>
                <a:lnTo>
                  <a:pt x="41860" y="83636"/>
                </a:lnTo>
                <a:lnTo>
                  <a:pt x="41860" y="83636"/>
                </a:lnTo>
                <a:lnTo>
                  <a:pt x="36279" y="83636"/>
                </a:lnTo>
                <a:lnTo>
                  <a:pt x="36279" y="83636"/>
                </a:lnTo>
                <a:lnTo>
                  <a:pt x="36279" y="87272"/>
                </a:lnTo>
                <a:lnTo>
                  <a:pt x="36279" y="87272"/>
                </a:lnTo>
                <a:lnTo>
                  <a:pt x="36279" y="87272"/>
                </a:lnTo>
                <a:lnTo>
                  <a:pt x="36279" y="87272"/>
                </a:lnTo>
                <a:lnTo>
                  <a:pt x="36279" y="87272"/>
                </a:lnTo>
                <a:lnTo>
                  <a:pt x="27906" y="87272"/>
                </a:lnTo>
                <a:lnTo>
                  <a:pt x="27906" y="92727"/>
                </a:lnTo>
                <a:lnTo>
                  <a:pt x="27906" y="92727"/>
                </a:lnTo>
                <a:lnTo>
                  <a:pt x="27906" y="92727"/>
                </a:lnTo>
                <a:lnTo>
                  <a:pt x="27906" y="92727"/>
                </a:lnTo>
                <a:lnTo>
                  <a:pt x="27906" y="92727"/>
                </a:lnTo>
                <a:lnTo>
                  <a:pt x="22325" y="92727"/>
                </a:lnTo>
                <a:lnTo>
                  <a:pt x="22325" y="92727"/>
                </a:lnTo>
                <a:lnTo>
                  <a:pt x="22325" y="92727"/>
                </a:lnTo>
                <a:lnTo>
                  <a:pt x="22325" y="92727"/>
                </a:lnTo>
                <a:lnTo>
                  <a:pt x="22325" y="96363"/>
                </a:lnTo>
                <a:lnTo>
                  <a:pt x="22325" y="96363"/>
                </a:lnTo>
                <a:lnTo>
                  <a:pt x="16744" y="96363"/>
                </a:lnTo>
                <a:lnTo>
                  <a:pt x="16744" y="96363"/>
                </a:lnTo>
                <a:lnTo>
                  <a:pt x="16744" y="96363"/>
                </a:lnTo>
                <a:lnTo>
                  <a:pt x="16744" y="96363"/>
                </a:lnTo>
                <a:lnTo>
                  <a:pt x="16744" y="96363"/>
                </a:lnTo>
                <a:lnTo>
                  <a:pt x="11162" y="96363"/>
                </a:lnTo>
                <a:lnTo>
                  <a:pt x="11162" y="100000"/>
                </a:lnTo>
                <a:lnTo>
                  <a:pt x="11162" y="100000"/>
                </a:lnTo>
                <a:lnTo>
                  <a:pt x="11162" y="100000"/>
                </a:lnTo>
                <a:lnTo>
                  <a:pt x="11162" y="100000"/>
                </a:lnTo>
                <a:lnTo>
                  <a:pt x="11162" y="100000"/>
                </a:lnTo>
                <a:lnTo>
                  <a:pt x="11162" y="100000"/>
                </a:lnTo>
                <a:lnTo>
                  <a:pt x="11162" y="100000"/>
                </a:lnTo>
                <a:lnTo>
                  <a:pt x="16744" y="100000"/>
                </a:lnTo>
                <a:lnTo>
                  <a:pt x="16744" y="103636"/>
                </a:lnTo>
                <a:lnTo>
                  <a:pt x="16744" y="103636"/>
                </a:lnTo>
                <a:lnTo>
                  <a:pt x="16744" y="103636"/>
                </a:lnTo>
                <a:lnTo>
                  <a:pt x="16744" y="107272"/>
                </a:lnTo>
                <a:lnTo>
                  <a:pt x="11162" y="107272"/>
                </a:lnTo>
                <a:lnTo>
                  <a:pt x="11162" y="107272"/>
                </a:lnTo>
                <a:lnTo>
                  <a:pt x="11162" y="107272"/>
                </a:lnTo>
                <a:lnTo>
                  <a:pt x="11162" y="107272"/>
                </a:lnTo>
                <a:lnTo>
                  <a:pt x="11162" y="107272"/>
                </a:lnTo>
                <a:lnTo>
                  <a:pt x="5581" y="107272"/>
                </a:lnTo>
                <a:lnTo>
                  <a:pt x="5581" y="107272"/>
                </a:lnTo>
                <a:lnTo>
                  <a:pt x="5581" y="107272"/>
                </a:lnTo>
                <a:lnTo>
                  <a:pt x="5581" y="112727"/>
                </a:lnTo>
                <a:lnTo>
                  <a:pt x="5581" y="112727"/>
                </a:lnTo>
                <a:lnTo>
                  <a:pt x="5581" y="112727"/>
                </a:lnTo>
                <a:lnTo>
                  <a:pt x="5581" y="112727"/>
                </a:lnTo>
                <a:lnTo>
                  <a:pt x="5581" y="112727"/>
                </a:lnTo>
                <a:lnTo>
                  <a:pt x="5581" y="116363"/>
                </a:lnTo>
                <a:lnTo>
                  <a:pt x="5581" y="116363"/>
                </a:lnTo>
                <a:lnTo>
                  <a:pt x="5581" y="116363"/>
                </a:lnTo>
                <a:lnTo>
                  <a:pt x="5581" y="116363"/>
                </a:lnTo>
                <a:lnTo>
                  <a:pt x="5581" y="120000"/>
                </a:lnTo>
                <a:lnTo>
                  <a:pt x="0" y="120000"/>
                </a:lnTo>
                <a:lnTo>
                  <a:pt x="0" y="120000"/>
                </a:lnTo>
                <a:lnTo>
                  <a:pt x="0" y="120000"/>
                </a:lnTo>
                <a:lnTo>
                  <a:pt x="0" y="116363"/>
                </a:lnTo>
                <a:lnTo>
                  <a:pt x="0" y="116363"/>
                </a:lnTo>
                <a:lnTo>
                  <a:pt x="0" y="116363"/>
                </a:lnTo>
                <a:lnTo>
                  <a:pt x="0" y="116363"/>
                </a:lnTo>
                <a:lnTo>
                  <a:pt x="0" y="112727"/>
                </a:lnTo>
                <a:lnTo>
                  <a:pt x="0" y="112727"/>
                </a:lnTo>
                <a:lnTo>
                  <a:pt x="0" y="112727"/>
                </a:lnTo>
                <a:lnTo>
                  <a:pt x="0" y="107272"/>
                </a:lnTo>
                <a:lnTo>
                  <a:pt x="0" y="107272"/>
                </a:lnTo>
                <a:lnTo>
                  <a:pt x="0" y="107272"/>
                </a:lnTo>
                <a:lnTo>
                  <a:pt x="0" y="107272"/>
                </a:lnTo>
                <a:lnTo>
                  <a:pt x="0" y="107272"/>
                </a:lnTo>
                <a:lnTo>
                  <a:pt x="0" y="103636"/>
                </a:lnTo>
                <a:lnTo>
                  <a:pt x="0" y="103636"/>
                </a:lnTo>
                <a:lnTo>
                  <a:pt x="0" y="103636"/>
                </a:lnTo>
                <a:lnTo>
                  <a:pt x="5581" y="103636"/>
                </a:lnTo>
                <a:lnTo>
                  <a:pt x="5581" y="103636"/>
                </a:lnTo>
                <a:lnTo>
                  <a:pt x="5581" y="103636"/>
                </a:lnTo>
                <a:lnTo>
                  <a:pt x="5581" y="103636"/>
                </a:lnTo>
                <a:lnTo>
                  <a:pt x="5581" y="100000"/>
                </a:lnTo>
                <a:lnTo>
                  <a:pt x="5581" y="100000"/>
                </a:lnTo>
                <a:lnTo>
                  <a:pt x="5581" y="100000"/>
                </a:lnTo>
                <a:lnTo>
                  <a:pt x="5581" y="96363"/>
                </a:lnTo>
                <a:lnTo>
                  <a:pt x="5581" y="96363"/>
                </a:lnTo>
                <a:lnTo>
                  <a:pt x="11162" y="96363"/>
                </a:lnTo>
                <a:lnTo>
                  <a:pt x="11162" y="96363"/>
                </a:lnTo>
                <a:lnTo>
                  <a:pt x="11162" y="92727"/>
                </a:lnTo>
                <a:lnTo>
                  <a:pt x="11162" y="92727"/>
                </a:lnTo>
                <a:lnTo>
                  <a:pt x="11162" y="92727"/>
                </a:lnTo>
                <a:lnTo>
                  <a:pt x="11162" y="92727"/>
                </a:lnTo>
                <a:lnTo>
                  <a:pt x="11162" y="92727"/>
                </a:lnTo>
                <a:lnTo>
                  <a:pt x="11162" y="87272"/>
                </a:lnTo>
                <a:lnTo>
                  <a:pt x="11162" y="87272"/>
                </a:lnTo>
                <a:lnTo>
                  <a:pt x="11162" y="87272"/>
                </a:lnTo>
                <a:lnTo>
                  <a:pt x="16744" y="87272"/>
                </a:lnTo>
                <a:lnTo>
                  <a:pt x="16744" y="87272"/>
                </a:lnTo>
                <a:lnTo>
                  <a:pt x="16744" y="87272"/>
                </a:lnTo>
                <a:lnTo>
                  <a:pt x="16744" y="83636"/>
                </a:lnTo>
                <a:lnTo>
                  <a:pt x="16744" y="83636"/>
                </a:lnTo>
                <a:lnTo>
                  <a:pt x="16744" y="83636"/>
                </a:lnTo>
                <a:lnTo>
                  <a:pt x="16744" y="83636"/>
                </a:lnTo>
                <a:lnTo>
                  <a:pt x="16744" y="83636"/>
                </a:lnTo>
                <a:lnTo>
                  <a:pt x="16744" y="80000"/>
                </a:lnTo>
                <a:lnTo>
                  <a:pt x="22325" y="80000"/>
                </a:lnTo>
                <a:lnTo>
                  <a:pt x="22325" y="80000"/>
                </a:lnTo>
                <a:lnTo>
                  <a:pt x="22325" y="80000"/>
                </a:lnTo>
                <a:lnTo>
                  <a:pt x="22325" y="80000"/>
                </a:lnTo>
                <a:lnTo>
                  <a:pt x="22325" y="80000"/>
                </a:lnTo>
                <a:lnTo>
                  <a:pt x="22325" y="76363"/>
                </a:lnTo>
                <a:lnTo>
                  <a:pt x="27906" y="76363"/>
                </a:lnTo>
                <a:lnTo>
                  <a:pt x="27906" y="76363"/>
                </a:lnTo>
                <a:lnTo>
                  <a:pt x="27906" y="76363"/>
                </a:lnTo>
                <a:lnTo>
                  <a:pt x="27906" y="76363"/>
                </a:lnTo>
                <a:lnTo>
                  <a:pt x="27906" y="76363"/>
                </a:lnTo>
                <a:lnTo>
                  <a:pt x="27906" y="76363"/>
                </a:lnTo>
                <a:lnTo>
                  <a:pt x="27906" y="76363"/>
                </a:lnTo>
                <a:lnTo>
                  <a:pt x="27906" y="76363"/>
                </a:lnTo>
                <a:lnTo>
                  <a:pt x="27906" y="76363"/>
                </a:lnTo>
                <a:lnTo>
                  <a:pt x="36279" y="76363"/>
                </a:lnTo>
                <a:lnTo>
                  <a:pt x="36279" y="72727"/>
                </a:lnTo>
                <a:lnTo>
                  <a:pt x="36279" y="72727"/>
                </a:lnTo>
                <a:lnTo>
                  <a:pt x="36279" y="72727"/>
                </a:lnTo>
                <a:lnTo>
                  <a:pt x="36279" y="72727"/>
                </a:lnTo>
                <a:lnTo>
                  <a:pt x="36279" y="72727"/>
                </a:lnTo>
                <a:lnTo>
                  <a:pt x="36279" y="72727"/>
                </a:lnTo>
                <a:lnTo>
                  <a:pt x="41860" y="72727"/>
                </a:lnTo>
                <a:lnTo>
                  <a:pt x="41860" y="72727"/>
                </a:lnTo>
                <a:lnTo>
                  <a:pt x="41860" y="72727"/>
                </a:lnTo>
                <a:lnTo>
                  <a:pt x="41860" y="67272"/>
                </a:lnTo>
                <a:lnTo>
                  <a:pt x="41860" y="67272"/>
                </a:lnTo>
                <a:lnTo>
                  <a:pt x="47441" y="67272"/>
                </a:lnTo>
                <a:lnTo>
                  <a:pt x="47441" y="67272"/>
                </a:lnTo>
                <a:lnTo>
                  <a:pt x="47441" y="67272"/>
                </a:lnTo>
                <a:lnTo>
                  <a:pt x="47441" y="63636"/>
                </a:lnTo>
                <a:lnTo>
                  <a:pt x="47441" y="63636"/>
                </a:lnTo>
                <a:lnTo>
                  <a:pt x="47441" y="63636"/>
                </a:lnTo>
                <a:lnTo>
                  <a:pt x="47441" y="63636"/>
                </a:lnTo>
                <a:lnTo>
                  <a:pt x="47441" y="63636"/>
                </a:lnTo>
                <a:lnTo>
                  <a:pt x="53023" y="63636"/>
                </a:lnTo>
                <a:lnTo>
                  <a:pt x="53023" y="60000"/>
                </a:lnTo>
                <a:lnTo>
                  <a:pt x="53023" y="60000"/>
                </a:lnTo>
                <a:lnTo>
                  <a:pt x="53023" y="60000"/>
                </a:lnTo>
                <a:lnTo>
                  <a:pt x="53023" y="60000"/>
                </a:lnTo>
                <a:lnTo>
                  <a:pt x="53023" y="60000"/>
                </a:lnTo>
                <a:lnTo>
                  <a:pt x="53023" y="60000"/>
                </a:lnTo>
                <a:lnTo>
                  <a:pt x="53023" y="56363"/>
                </a:lnTo>
                <a:lnTo>
                  <a:pt x="58604" y="56363"/>
                </a:lnTo>
                <a:lnTo>
                  <a:pt x="58604" y="56363"/>
                </a:lnTo>
                <a:lnTo>
                  <a:pt x="58604" y="56363"/>
                </a:lnTo>
                <a:lnTo>
                  <a:pt x="58604" y="56363"/>
                </a:lnTo>
                <a:lnTo>
                  <a:pt x="58604" y="56363"/>
                </a:lnTo>
                <a:lnTo>
                  <a:pt x="58604" y="52727"/>
                </a:lnTo>
                <a:lnTo>
                  <a:pt x="66976" y="52727"/>
                </a:lnTo>
                <a:lnTo>
                  <a:pt x="66976" y="52727"/>
                </a:lnTo>
                <a:lnTo>
                  <a:pt x="66976" y="52727"/>
                </a:lnTo>
                <a:lnTo>
                  <a:pt x="66976" y="52727"/>
                </a:lnTo>
                <a:lnTo>
                  <a:pt x="66976" y="47272"/>
                </a:lnTo>
                <a:lnTo>
                  <a:pt x="66976" y="47272"/>
                </a:lnTo>
                <a:lnTo>
                  <a:pt x="66976" y="47272"/>
                </a:lnTo>
                <a:lnTo>
                  <a:pt x="66976" y="47272"/>
                </a:lnTo>
                <a:lnTo>
                  <a:pt x="66976" y="47272"/>
                </a:lnTo>
                <a:lnTo>
                  <a:pt x="66976" y="43636"/>
                </a:lnTo>
                <a:lnTo>
                  <a:pt x="72558" y="43636"/>
                </a:lnTo>
                <a:lnTo>
                  <a:pt x="72558" y="43636"/>
                </a:lnTo>
                <a:lnTo>
                  <a:pt x="72558" y="43636"/>
                </a:lnTo>
                <a:lnTo>
                  <a:pt x="72558" y="43636"/>
                </a:lnTo>
                <a:lnTo>
                  <a:pt x="72558" y="43636"/>
                </a:lnTo>
                <a:lnTo>
                  <a:pt x="72558" y="40000"/>
                </a:lnTo>
                <a:lnTo>
                  <a:pt x="72558" y="40000"/>
                </a:lnTo>
                <a:lnTo>
                  <a:pt x="72558" y="43636"/>
                </a:lnTo>
                <a:lnTo>
                  <a:pt x="78139" y="43636"/>
                </a:lnTo>
                <a:lnTo>
                  <a:pt x="78139" y="40000"/>
                </a:lnTo>
                <a:lnTo>
                  <a:pt x="78139" y="40000"/>
                </a:lnTo>
                <a:lnTo>
                  <a:pt x="78139" y="40000"/>
                </a:lnTo>
                <a:lnTo>
                  <a:pt x="78139" y="36363"/>
                </a:lnTo>
                <a:lnTo>
                  <a:pt x="78139" y="36363"/>
                </a:lnTo>
                <a:lnTo>
                  <a:pt x="78139" y="36363"/>
                </a:lnTo>
                <a:lnTo>
                  <a:pt x="78139" y="36363"/>
                </a:lnTo>
                <a:lnTo>
                  <a:pt x="78139" y="36363"/>
                </a:lnTo>
                <a:lnTo>
                  <a:pt x="78139" y="36363"/>
                </a:lnTo>
                <a:lnTo>
                  <a:pt x="83720" y="36363"/>
                </a:lnTo>
                <a:lnTo>
                  <a:pt x="83720" y="32727"/>
                </a:lnTo>
                <a:lnTo>
                  <a:pt x="83720" y="32727"/>
                </a:lnTo>
                <a:lnTo>
                  <a:pt x="83720" y="32727"/>
                </a:lnTo>
                <a:lnTo>
                  <a:pt x="83720" y="32727"/>
                </a:lnTo>
                <a:lnTo>
                  <a:pt x="83720" y="32727"/>
                </a:lnTo>
                <a:lnTo>
                  <a:pt x="83720" y="32727"/>
                </a:lnTo>
                <a:lnTo>
                  <a:pt x="89302" y="32727"/>
                </a:lnTo>
                <a:lnTo>
                  <a:pt x="89302" y="32727"/>
                </a:lnTo>
                <a:lnTo>
                  <a:pt x="89302" y="32727"/>
                </a:lnTo>
                <a:lnTo>
                  <a:pt x="89302" y="32727"/>
                </a:lnTo>
                <a:lnTo>
                  <a:pt x="89302" y="32727"/>
                </a:lnTo>
                <a:lnTo>
                  <a:pt x="89302" y="27272"/>
                </a:lnTo>
                <a:lnTo>
                  <a:pt x="89302" y="27272"/>
                </a:lnTo>
                <a:lnTo>
                  <a:pt x="89302" y="27272"/>
                </a:lnTo>
                <a:lnTo>
                  <a:pt x="89302" y="27272"/>
                </a:lnTo>
                <a:lnTo>
                  <a:pt x="89302" y="23636"/>
                </a:lnTo>
                <a:lnTo>
                  <a:pt x="89302" y="23636"/>
                </a:lnTo>
                <a:lnTo>
                  <a:pt x="89302" y="23636"/>
                </a:lnTo>
                <a:lnTo>
                  <a:pt x="83720" y="23636"/>
                </a:lnTo>
                <a:lnTo>
                  <a:pt x="83720" y="23636"/>
                </a:lnTo>
                <a:lnTo>
                  <a:pt x="89302" y="23636"/>
                </a:lnTo>
                <a:lnTo>
                  <a:pt x="89302" y="20000"/>
                </a:lnTo>
                <a:lnTo>
                  <a:pt x="89302" y="20000"/>
                </a:lnTo>
                <a:lnTo>
                  <a:pt x="89302" y="20000"/>
                </a:lnTo>
                <a:lnTo>
                  <a:pt x="89302" y="20000"/>
                </a:lnTo>
                <a:lnTo>
                  <a:pt x="89302" y="16363"/>
                </a:lnTo>
                <a:lnTo>
                  <a:pt x="89302" y="16363"/>
                </a:lnTo>
                <a:lnTo>
                  <a:pt x="89302" y="16363"/>
                </a:lnTo>
                <a:lnTo>
                  <a:pt x="89302" y="16363"/>
                </a:lnTo>
                <a:lnTo>
                  <a:pt x="89302" y="16363"/>
                </a:lnTo>
                <a:lnTo>
                  <a:pt x="89302" y="16363"/>
                </a:lnTo>
                <a:lnTo>
                  <a:pt x="89302" y="12727"/>
                </a:lnTo>
                <a:lnTo>
                  <a:pt x="89302" y="12727"/>
                </a:lnTo>
                <a:lnTo>
                  <a:pt x="89302" y="12727"/>
                </a:lnTo>
                <a:lnTo>
                  <a:pt x="89302" y="12727"/>
                </a:lnTo>
                <a:lnTo>
                  <a:pt x="89302" y="12727"/>
                </a:lnTo>
                <a:lnTo>
                  <a:pt x="89302" y="12727"/>
                </a:lnTo>
                <a:lnTo>
                  <a:pt x="89302" y="7272"/>
                </a:lnTo>
                <a:lnTo>
                  <a:pt x="97674" y="7272"/>
                </a:lnTo>
                <a:lnTo>
                  <a:pt x="97674" y="7272"/>
                </a:lnTo>
                <a:lnTo>
                  <a:pt x="97674" y="7272"/>
                </a:lnTo>
                <a:lnTo>
                  <a:pt x="97674" y="7272"/>
                </a:lnTo>
                <a:lnTo>
                  <a:pt x="97674" y="7272"/>
                </a:lnTo>
                <a:lnTo>
                  <a:pt x="97674" y="3636"/>
                </a:lnTo>
                <a:lnTo>
                  <a:pt x="97674" y="3636"/>
                </a:lnTo>
                <a:lnTo>
                  <a:pt x="103255" y="3636"/>
                </a:lnTo>
                <a:lnTo>
                  <a:pt x="103255" y="3636"/>
                </a:lnTo>
                <a:lnTo>
                  <a:pt x="103255" y="3636"/>
                </a:lnTo>
                <a:lnTo>
                  <a:pt x="103255" y="7272"/>
                </a:lnTo>
                <a:lnTo>
                  <a:pt x="103255" y="7272"/>
                </a:lnTo>
                <a:lnTo>
                  <a:pt x="103255" y="7272"/>
                </a:lnTo>
                <a:lnTo>
                  <a:pt x="103255" y="7272"/>
                </a:lnTo>
                <a:lnTo>
                  <a:pt x="103255" y="7272"/>
                </a:lnTo>
                <a:lnTo>
                  <a:pt x="103255" y="7272"/>
                </a:lnTo>
                <a:lnTo>
                  <a:pt x="108837" y="7272"/>
                </a:lnTo>
                <a:lnTo>
                  <a:pt x="108837" y="7272"/>
                </a:lnTo>
                <a:lnTo>
                  <a:pt x="103255" y="7272"/>
                </a:lnTo>
                <a:lnTo>
                  <a:pt x="103255" y="3636"/>
                </a:lnTo>
                <a:lnTo>
                  <a:pt x="103255" y="3636"/>
                </a:lnTo>
                <a:lnTo>
                  <a:pt x="108837" y="3636"/>
                </a:lnTo>
                <a:lnTo>
                  <a:pt x="108837" y="3636"/>
                </a:lnTo>
                <a:lnTo>
                  <a:pt x="103255" y="3636"/>
                </a:lnTo>
                <a:lnTo>
                  <a:pt x="103255" y="0"/>
                </a:lnTo>
                <a:lnTo>
                  <a:pt x="108837" y="0"/>
                </a:lnTo>
                <a:lnTo>
                  <a:pt x="108837" y="0"/>
                </a:lnTo>
                <a:lnTo>
                  <a:pt x="108837" y="3636"/>
                </a:lnTo>
                <a:lnTo>
                  <a:pt x="108837" y="3636"/>
                </a:lnTo>
                <a:lnTo>
                  <a:pt x="108837" y="3636"/>
                </a:lnTo>
                <a:lnTo>
                  <a:pt x="108837" y="0"/>
                </a:lnTo>
                <a:lnTo>
                  <a:pt x="108837" y="0"/>
                </a:lnTo>
                <a:lnTo>
                  <a:pt x="114418" y="0"/>
                </a:lnTo>
                <a:lnTo>
                  <a:pt x="114418" y="0"/>
                </a:lnTo>
                <a:lnTo>
                  <a:pt x="114418" y="0"/>
                </a:lnTo>
                <a:lnTo>
                  <a:pt x="114418" y="0"/>
                </a:lnTo>
                <a:lnTo>
                  <a:pt x="114418" y="0"/>
                </a:lnTo>
                <a:lnTo>
                  <a:pt x="114418"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4" name="Shape 774"/>
          <p:cNvSpPr/>
          <p:nvPr/>
        </p:nvSpPr>
        <p:spPr>
          <a:xfrm>
            <a:off x="6490100" y="4043363"/>
            <a:ext cx="32147" cy="63500"/>
          </a:xfrm>
          <a:custGeom>
            <a:avLst/>
            <a:gdLst/>
            <a:ahLst/>
            <a:cxnLst/>
            <a:rect l="0" t="0" r="0" b="0"/>
            <a:pathLst>
              <a:path w="120000" h="120000" extrusionOk="0">
                <a:moveTo>
                  <a:pt x="62222" y="15000"/>
                </a:moveTo>
                <a:lnTo>
                  <a:pt x="62222" y="15000"/>
                </a:lnTo>
                <a:lnTo>
                  <a:pt x="62222" y="15000"/>
                </a:lnTo>
                <a:lnTo>
                  <a:pt x="62222" y="15000"/>
                </a:lnTo>
                <a:lnTo>
                  <a:pt x="62222" y="15000"/>
                </a:lnTo>
                <a:lnTo>
                  <a:pt x="62222" y="21000"/>
                </a:lnTo>
                <a:lnTo>
                  <a:pt x="62222" y="21000"/>
                </a:lnTo>
                <a:lnTo>
                  <a:pt x="62222" y="21000"/>
                </a:lnTo>
                <a:lnTo>
                  <a:pt x="71111" y="21000"/>
                </a:lnTo>
                <a:lnTo>
                  <a:pt x="71111" y="21000"/>
                </a:lnTo>
                <a:lnTo>
                  <a:pt x="71111" y="21000"/>
                </a:lnTo>
                <a:lnTo>
                  <a:pt x="71111" y="21000"/>
                </a:lnTo>
                <a:lnTo>
                  <a:pt x="80000" y="21000"/>
                </a:lnTo>
                <a:lnTo>
                  <a:pt x="80000" y="21000"/>
                </a:lnTo>
                <a:lnTo>
                  <a:pt x="80000" y="21000"/>
                </a:lnTo>
                <a:lnTo>
                  <a:pt x="80000" y="21000"/>
                </a:lnTo>
                <a:lnTo>
                  <a:pt x="80000" y="21000"/>
                </a:lnTo>
                <a:lnTo>
                  <a:pt x="80000" y="21000"/>
                </a:lnTo>
                <a:lnTo>
                  <a:pt x="80000" y="21000"/>
                </a:lnTo>
                <a:lnTo>
                  <a:pt x="80000" y="21000"/>
                </a:lnTo>
                <a:lnTo>
                  <a:pt x="80000" y="27000"/>
                </a:lnTo>
                <a:lnTo>
                  <a:pt x="80000" y="27000"/>
                </a:lnTo>
                <a:lnTo>
                  <a:pt x="80000" y="27000"/>
                </a:lnTo>
                <a:lnTo>
                  <a:pt x="80000" y="27000"/>
                </a:lnTo>
                <a:lnTo>
                  <a:pt x="80000" y="33000"/>
                </a:lnTo>
                <a:lnTo>
                  <a:pt x="80000" y="33000"/>
                </a:lnTo>
                <a:lnTo>
                  <a:pt x="80000" y="33000"/>
                </a:lnTo>
                <a:lnTo>
                  <a:pt x="80000" y="33000"/>
                </a:lnTo>
                <a:lnTo>
                  <a:pt x="80000" y="42000"/>
                </a:lnTo>
                <a:lnTo>
                  <a:pt x="80000" y="42000"/>
                </a:lnTo>
                <a:lnTo>
                  <a:pt x="80000" y="42000"/>
                </a:lnTo>
                <a:lnTo>
                  <a:pt x="80000" y="42000"/>
                </a:lnTo>
                <a:lnTo>
                  <a:pt x="80000" y="48000"/>
                </a:lnTo>
                <a:lnTo>
                  <a:pt x="80000" y="48000"/>
                </a:lnTo>
                <a:lnTo>
                  <a:pt x="80000" y="48000"/>
                </a:lnTo>
                <a:lnTo>
                  <a:pt x="80000" y="48000"/>
                </a:lnTo>
                <a:lnTo>
                  <a:pt x="71111" y="48000"/>
                </a:lnTo>
                <a:lnTo>
                  <a:pt x="71111" y="48000"/>
                </a:lnTo>
                <a:lnTo>
                  <a:pt x="71111" y="48000"/>
                </a:lnTo>
                <a:lnTo>
                  <a:pt x="71111" y="54000"/>
                </a:lnTo>
                <a:lnTo>
                  <a:pt x="71111" y="54000"/>
                </a:lnTo>
                <a:lnTo>
                  <a:pt x="71111" y="54000"/>
                </a:lnTo>
                <a:lnTo>
                  <a:pt x="71111" y="54000"/>
                </a:lnTo>
                <a:lnTo>
                  <a:pt x="71111" y="60000"/>
                </a:lnTo>
                <a:lnTo>
                  <a:pt x="71111" y="60000"/>
                </a:lnTo>
                <a:lnTo>
                  <a:pt x="62222" y="60000"/>
                </a:lnTo>
                <a:lnTo>
                  <a:pt x="62222" y="60000"/>
                </a:lnTo>
                <a:lnTo>
                  <a:pt x="62222" y="66000"/>
                </a:lnTo>
                <a:lnTo>
                  <a:pt x="62222" y="66000"/>
                </a:lnTo>
                <a:lnTo>
                  <a:pt x="62222" y="66000"/>
                </a:lnTo>
                <a:lnTo>
                  <a:pt x="62222" y="66000"/>
                </a:lnTo>
                <a:lnTo>
                  <a:pt x="62222" y="75000"/>
                </a:lnTo>
                <a:lnTo>
                  <a:pt x="62222" y="75000"/>
                </a:lnTo>
                <a:lnTo>
                  <a:pt x="62222" y="75000"/>
                </a:lnTo>
                <a:lnTo>
                  <a:pt x="62222" y="75000"/>
                </a:lnTo>
                <a:lnTo>
                  <a:pt x="62222" y="75000"/>
                </a:lnTo>
                <a:lnTo>
                  <a:pt x="62222" y="81000"/>
                </a:lnTo>
                <a:lnTo>
                  <a:pt x="62222" y="81000"/>
                </a:lnTo>
                <a:lnTo>
                  <a:pt x="62222" y="81000"/>
                </a:lnTo>
                <a:lnTo>
                  <a:pt x="62222" y="87000"/>
                </a:lnTo>
                <a:lnTo>
                  <a:pt x="62222" y="87000"/>
                </a:lnTo>
                <a:lnTo>
                  <a:pt x="62222" y="87000"/>
                </a:lnTo>
                <a:lnTo>
                  <a:pt x="62222" y="93000"/>
                </a:lnTo>
                <a:lnTo>
                  <a:pt x="62222" y="93000"/>
                </a:lnTo>
                <a:lnTo>
                  <a:pt x="62222" y="93000"/>
                </a:lnTo>
                <a:lnTo>
                  <a:pt x="62222" y="93000"/>
                </a:lnTo>
                <a:lnTo>
                  <a:pt x="62222" y="93000"/>
                </a:lnTo>
                <a:lnTo>
                  <a:pt x="62222" y="99000"/>
                </a:lnTo>
                <a:lnTo>
                  <a:pt x="62222" y="99000"/>
                </a:lnTo>
                <a:lnTo>
                  <a:pt x="62222" y="99000"/>
                </a:lnTo>
                <a:lnTo>
                  <a:pt x="62222" y="99000"/>
                </a:lnTo>
                <a:lnTo>
                  <a:pt x="62222" y="93000"/>
                </a:lnTo>
                <a:lnTo>
                  <a:pt x="62222" y="93000"/>
                </a:lnTo>
                <a:lnTo>
                  <a:pt x="62222" y="93000"/>
                </a:lnTo>
                <a:lnTo>
                  <a:pt x="62222" y="87000"/>
                </a:lnTo>
                <a:lnTo>
                  <a:pt x="62222" y="87000"/>
                </a:lnTo>
                <a:lnTo>
                  <a:pt x="62222" y="87000"/>
                </a:lnTo>
                <a:lnTo>
                  <a:pt x="71111" y="87000"/>
                </a:lnTo>
                <a:lnTo>
                  <a:pt x="71111" y="81000"/>
                </a:lnTo>
                <a:lnTo>
                  <a:pt x="71111" y="81000"/>
                </a:lnTo>
                <a:lnTo>
                  <a:pt x="71111" y="81000"/>
                </a:lnTo>
                <a:lnTo>
                  <a:pt x="71111" y="75000"/>
                </a:lnTo>
                <a:lnTo>
                  <a:pt x="71111" y="75000"/>
                </a:lnTo>
                <a:lnTo>
                  <a:pt x="71111" y="75000"/>
                </a:lnTo>
                <a:lnTo>
                  <a:pt x="71111" y="66000"/>
                </a:lnTo>
                <a:lnTo>
                  <a:pt x="71111" y="66000"/>
                </a:lnTo>
                <a:lnTo>
                  <a:pt x="71111" y="66000"/>
                </a:lnTo>
                <a:lnTo>
                  <a:pt x="71111" y="66000"/>
                </a:lnTo>
                <a:lnTo>
                  <a:pt x="71111" y="66000"/>
                </a:lnTo>
                <a:lnTo>
                  <a:pt x="71111" y="60000"/>
                </a:lnTo>
                <a:lnTo>
                  <a:pt x="80000" y="60000"/>
                </a:lnTo>
                <a:lnTo>
                  <a:pt x="80000" y="60000"/>
                </a:lnTo>
                <a:lnTo>
                  <a:pt x="80000" y="60000"/>
                </a:lnTo>
                <a:lnTo>
                  <a:pt x="80000" y="60000"/>
                </a:lnTo>
                <a:lnTo>
                  <a:pt x="80000" y="54000"/>
                </a:lnTo>
                <a:lnTo>
                  <a:pt x="80000" y="54000"/>
                </a:lnTo>
                <a:lnTo>
                  <a:pt x="80000" y="54000"/>
                </a:lnTo>
                <a:lnTo>
                  <a:pt x="80000" y="54000"/>
                </a:lnTo>
                <a:lnTo>
                  <a:pt x="80000" y="54000"/>
                </a:lnTo>
                <a:lnTo>
                  <a:pt x="80000" y="48000"/>
                </a:lnTo>
                <a:lnTo>
                  <a:pt x="88888" y="48000"/>
                </a:lnTo>
                <a:lnTo>
                  <a:pt x="88888" y="48000"/>
                </a:lnTo>
                <a:lnTo>
                  <a:pt x="88888" y="48000"/>
                </a:lnTo>
                <a:lnTo>
                  <a:pt x="88888" y="48000"/>
                </a:lnTo>
                <a:lnTo>
                  <a:pt x="88888" y="48000"/>
                </a:lnTo>
                <a:lnTo>
                  <a:pt x="88888" y="42000"/>
                </a:lnTo>
                <a:lnTo>
                  <a:pt x="88888" y="42000"/>
                </a:lnTo>
                <a:lnTo>
                  <a:pt x="88888" y="42000"/>
                </a:lnTo>
                <a:lnTo>
                  <a:pt x="88888" y="42000"/>
                </a:lnTo>
                <a:lnTo>
                  <a:pt x="88888" y="33000"/>
                </a:lnTo>
                <a:lnTo>
                  <a:pt x="88888" y="33000"/>
                </a:lnTo>
                <a:lnTo>
                  <a:pt x="88888" y="33000"/>
                </a:lnTo>
                <a:lnTo>
                  <a:pt x="97777" y="33000"/>
                </a:lnTo>
                <a:lnTo>
                  <a:pt x="97777" y="33000"/>
                </a:lnTo>
                <a:lnTo>
                  <a:pt x="97777" y="33000"/>
                </a:lnTo>
                <a:lnTo>
                  <a:pt x="97777" y="27000"/>
                </a:lnTo>
                <a:lnTo>
                  <a:pt x="97777" y="27000"/>
                </a:lnTo>
                <a:lnTo>
                  <a:pt x="97777" y="27000"/>
                </a:lnTo>
                <a:lnTo>
                  <a:pt x="97777" y="27000"/>
                </a:lnTo>
                <a:lnTo>
                  <a:pt x="97777" y="21000"/>
                </a:lnTo>
                <a:lnTo>
                  <a:pt x="97777" y="21000"/>
                </a:lnTo>
                <a:lnTo>
                  <a:pt x="111111" y="21000"/>
                </a:lnTo>
                <a:lnTo>
                  <a:pt x="111111" y="21000"/>
                </a:lnTo>
                <a:lnTo>
                  <a:pt x="97777" y="21000"/>
                </a:lnTo>
                <a:lnTo>
                  <a:pt x="97777" y="15000"/>
                </a:lnTo>
                <a:lnTo>
                  <a:pt x="97777" y="15000"/>
                </a:lnTo>
                <a:lnTo>
                  <a:pt x="111111" y="15000"/>
                </a:lnTo>
                <a:lnTo>
                  <a:pt x="111111" y="15000"/>
                </a:lnTo>
                <a:lnTo>
                  <a:pt x="111111" y="9000"/>
                </a:lnTo>
                <a:lnTo>
                  <a:pt x="97777" y="9000"/>
                </a:lnTo>
                <a:lnTo>
                  <a:pt x="97777" y="9000"/>
                </a:lnTo>
                <a:lnTo>
                  <a:pt x="111111" y="9000"/>
                </a:lnTo>
                <a:lnTo>
                  <a:pt x="111111" y="9000"/>
                </a:lnTo>
                <a:lnTo>
                  <a:pt x="111111" y="9000"/>
                </a:lnTo>
                <a:lnTo>
                  <a:pt x="111111" y="0"/>
                </a:lnTo>
                <a:lnTo>
                  <a:pt x="111111" y="0"/>
                </a:lnTo>
                <a:lnTo>
                  <a:pt x="111111" y="0"/>
                </a:lnTo>
                <a:lnTo>
                  <a:pt x="120000" y="0"/>
                </a:lnTo>
                <a:lnTo>
                  <a:pt x="120000" y="9000"/>
                </a:lnTo>
                <a:lnTo>
                  <a:pt x="120000" y="9000"/>
                </a:lnTo>
                <a:lnTo>
                  <a:pt x="120000" y="9000"/>
                </a:lnTo>
                <a:lnTo>
                  <a:pt x="111111" y="9000"/>
                </a:lnTo>
                <a:lnTo>
                  <a:pt x="111111" y="15000"/>
                </a:lnTo>
                <a:lnTo>
                  <a:pt x="111111" y="15000"/>
                </a:lnTo>
                <a:lnTo>
                  <a:pt x="120000" y="15000"/>
                </a:lnTo>
                <a:lnTo>
                  <a:pt x="120000" y="15000"/>
                </a:lnTo>
                <a:lnTo>
                  <a:pt x="120000" y="21000"/>
                </a:lnTo>
                <a:lnTo>
                  <a:pt x="120000" y="21000"/>
                </a:lnTo>
                <a:lnTo>
                  <a:pt x="120000" y="21000"/>
                </a:lnTo>
                <a:lnTo>
                  <a:pt x="120000" y="27000"/>
                </a:lnTo>
                <a:lnTo>
                  <a:pt x="120000" y="27000"/>
                </a:lnTo>
                <a:lnTo>
                  <a:pt x="111111" y="27000"/>
                </a:lnTo>
                <a:lnTo>
                  <a:pt x="111111" y="27000"/>
                </a:lnTo>
                <a:lnTo>
                  <a:pt x="111111" y="33000"/>
                </a:lnTo>
                <a:lnTo>
                  <a:pt x="111111" y="33000"/>
                </a:lnTo>
                <a:lnTo>
                  <a:pt x="111111" y="33000"/>
                </a:lnTo>
                <a:lnTo>
                  <a:pt x="111111" y="42000"/>
                </a:lnTo>
                <a:lnTo>
                  <a:pt x="111111" y="42000"/>
                </a:lnTo>
                <a:lnTo>
                  <a:pt x="111111" y="42000"/>
                </a:lnTo>
                <a:lnTo>
                  <a:pt x="111111" y="48000"/>
                </a:lnTo>
                <a:lnTo>
                  <a:pt x="111111" y="48000"/>
                </a:lnTo>
                <a:lnTo>
                  <a:pt x="111111" y="48000"/>
                </a:lnTo>
                <a:lnTo>
                  <a:pt x="111111" y="48000"/>
                </a:lnTo>
                <a:lnTo>
                  <a:pt x="120000" y="48000"/>
                </a:lnTo>
                <a:lnTo>
                  <a:pt x="120000" y="54000"/>
                </a:lnTo>
                <a:lnTo>
                  <a:pt x="120000" y="54000"/>
                </a:lnTo>
                <a:lnTo>
                  <a:pt x="120000" y="54000"/>
                </a:lnTo>
                <a:lnTo>
                  <a:pt x="120000" y="60000"/>
                </a:lnTo>
                <a:lnTo>
                  <a:pt x="111111" y="60000"/>
                </a:lnTo>
                <a:lnTo>
                  <a:pt x="111111" y="60000"/>
                </a:lnTo>
                <a:lnTo>
                  <a:pt x="111111" y="54000"/>
                </a:lnTo>
                <a:lnTo>
                  <a:pt x="111111" y="54000"/>
                </a:lnTo>
                <a:lnTo>
                  <a:pt x="111111" y="60000"/>
                </a:lnTo>
                <a:lnTo>
                  <a:pt x="111111" y="60000"/>
                </a:lnTo>
                <a:lnTo>
                  <a:pt x="111111" y="54000"/>
                </a:lnTo>
                <a:lnTo>
                  <a:pt x="97777" y="54000"/>
                </a:lnTo>
                <a:lnTo>
                  <a:pt x="97777" y="60000"/>
                </a:lnTo>
                <a:lnTo>
                  <a:pt x="97777" y="60000"/>
                </a:lnTo>
                <a:lnTo>
                  <a:pt x="97777" y="60000"/>
                </a:lnTo>
                <a:lnTo>
                  <a:pt x="97777" y="60000"/>
                </a:lnTo>
                <a:lnTo>
                  <a:pt x="88888" y="60000"/>
                </a:lnTo>
                <a:lnTo>
                  <a:pt x="88888" y="60000"/>
                </a:lnTo>
                <a:lnTo>
                  <a:pt x="88888" y="60000"/>
                </a:lnTo>
                <a:lnTo>
                  <a:pt x="88888" y="66000"/>
                </a:lnTo>
                <a:lnTo>
                  <a:pt x="88888" y="66000"/>
                </a:lnTo>
                <a:lnTo>
                  <a:pt x="88888" y="66000"/>
                </a:lnTo>
                <a:lnTo>
                  <a:pt x="88888" y="66000"/>
                </a:lnTo>
                <a:lnTo>
                  <a:pt x="88888" y="75000"/>
                </a:lnTo>
                <a:lnTo>
                  <a:pt x="88888" y="75000"/>
                </a:lnTo>
                <a:lnTo>
                  <a:pt x="88888" y="75000"/>
                </a:lnTo>
                <a:lnTo>
                  <a:pt x="88888" y="75000"/>
                </a:lnTo>
                <a:lnTo>
                  <a:pt x="88888" y="81000"/>
                </a:lnTo>
                <a:lnTo>
                  <a:pt x="80000" y="81000"/>
                </a:lnTo>
                <a:lnTo>
                  <a:pt x="80000" y="81000"/>
                </a:lnTo>
                <a:lnTo>
                  <a:pt x="80000" y="81000"/>
                </a:lnTo>
                <a:lnTo>
                  <a:pt x="80000" y="81000"/>
                </a:lnTo>
                <a:lnTo>
                  <a:pt x="80000" y="87000"/>
                </a:lnTo>
                <a:lnTo>
                  <a:pt x="80000" y="87000"/>
                </a:lnTo>
                <a:lnTo>
                  <a:pt x="80000" y="87000"/>
                </a:lnTo>
                <a:lnTo>
                  <a:pt x="80000" y="87000"/>
                </a:lnTo>
                <a:lnTo>
                  <a:pt x="80000" y="93000"/>
                </a:lnTo>
                <a:lnTo>
                  <a:pt x="80000" y="93000"/>
                </a:lnTo>
                <a:lnTo>
                  <a:pt x="80000" y="93000"/>
                </a:lnTo>
                <a:lnTo>
                  <a:pt x="80000" y="93000"/>
                </a:lnTo>
                <a:lnTo>
                  <a:pt x="71111" y="93000"/>
                </a:lnTo>
                <a:lnTo>
                  <a:pt x="71111" y="99000"/>
                </a:lnTo>
                <a:lnTo>
                  <a:pt x="71111" y="99000"/>
                </a:lnTo>
                <a:lnTo>
                  <a:pt x="71111" y="99000"/>
                </a:lnTo>
                <a:lnTo>
                  <a:pt x="71111" y="99000"/>
                </a:lnTo>
                <a:lnTo>
                  <a:pt x="71111" y="99000"/>
                </a:lnTo>
                <a:lnTo>
                  <a:pt x="71111" y="108000"/>
                </a:lnTo>
                <a:lnTo>
                  <a:pt x="71111" y="108000"/>
                </a:lnTo>
                <a:lnTo>
                  <a:pt x="71111" y="108000"/>
                </a:lnTo>
                <a:lnTo>
                  <a:pt x="71111" y="114000"/>
                </a:lnTo>
                <a:lnTo>
                  <a:pt x="62222" y="114000"/>
                </a:lnTo>
                <a:lnTo>
                  <a:pt x="62222" y="114000"/>
                </a:lnTo>
                <a:lnTo>
                  <a:pt x="62222" y="114000"/>
                </a:lnTo>
                <a:lnTo>
                  <a:pt x="62222" y="114000"/>
                </a:lnTo>
                <a:lnTo>
                  <a:pt x="62222" y="120000"/>
                </a:lnTo>
                <a:lnTo>
                  <a:pt x="62222" y="120000"/>
                </a:lnTo>
                <a:lnTo>
                  <a:pt x="62222" y="114000"/>
                </a:lnTo>
                <a:lnTo>
                  <a:pt x="62222" y="114000"/>
                </a:lnTo>
                <a:lnTo>
                  <a:pt x="62222" y="120000"/>
                </a:lnTo>
                <a:lnTo>
                  <a:pt x="62222" y="120000"/>
                </a:lnTo>
                <a:lnTo>
                  <a:pt x="48888" y="120000"/>
                </a:lnTo>
                <a:lnTo>
                  <a:pt x="48888" y="120000"/>
                </a:lnTo>
                <a:lnTo>
                  <a:pt x="48888" y="120000"/>
                </a:lnTo>
                <a:lnTo>
                  <a:pt x="48888" y="120000"/>
                </a:lnTo>
                <a:lnTo>
                  <a:pt x="48888" y="120000"/>
                </a:lnTo>
                <a:lnTo>
                  <a:pt x="48888" y="120000"/>
                </a:lnTo>
                <a:lnTo>
                  <a:pt x="40000" y="120000"/>
                </a:lnTo>
                <a:lnTo>
                  <a:pt x="40000" y="120000"/>
                </a:lnTo>
                <a:lnTo>
                  <a:pt x="40000" y="114000"/>
                </a:lnTo>
                <a:lnTo>
                  <a:pt x="40000" y="114000"/>
                </a:lnTo>
                <a:lnTo>
                  <a:pt x="40000" y="114000"/>
                </a:lnTo>
                <a:lnTo>
                  <a:pt x="40000" y="114000"/>
                </a:lnTo>
                <a:lnTo>
                  <a:pt x="40000" y="114000"/>
                </a:lnTo>
                <a:lnTo>
                  <a:pt x="31111" y="114000"/>
                </a:lnTo>
                <a:lnTo>
                  <a:pt x="31111" y="108000"/>
                </a:lnTo>
                <a:lnTo>
                  <a:pt x="31111" y="108000"/>
                </a:lnTo>
                <a:lnTo>
                  <a:pt x="31111" y="108000"/>
                </a:lnTo>
                <a:lnTo>
                  <a:pt x="31111" y="108000"/>
                </a:lnTo>
                <a:lnTo>
                  <a:pt x="31111" y="108000"/>
                </a:lnTo>
                <a:lnTo>
                  <a:pt x="31111" y="108000"/>
                </a:lnTo>
                <a:lnTo>
                  <a:pt x="31111" y="99000"/>
                </a:lnTo>
                <a:lnTo>
                  <a:pt x="22222" y="99000"/>
                </a:lnTo>
                <a:lnTo>
                  <a:pt x="22222" y="99000"/>
                </a:lnTo>
                <a:lnTo>
                  <a:pt x="22222" y="99000"/>
                </a:lnTo>
                <a:lnTo>
                  <a:pt x="22222" y="99000"/>
                </a:lnTo>
                <a:lnTo>
                  <a:pt x="22222" y="99000"/>
                </a:lnTo>
                <a:lnTo>
                  <a:pt x="22222" y="99000"/>
                </a:lnTo>
                <a:lnTo>
                  <a:pt x="13333" y="99000"/>
                </a:lnTo>
                <a:lnTo>
                  <a:pt x="13333" y="93000"/>
                </a:lnTo>
                <a:lnTo>
                  <a:pt x="13333" y="93000"/>
                </a:lnTo>
                <a:lnTo>
                  <a:pt x="13333" y="93000"/>
                </a:lnTo>
                <a:lnTo>
                  <a:pt x="13333" y="93000"/>
                </a:lnTo>
                <a:lnTo>
                  <a:pt x="13333" y="93000"/>
                </a:lnTo>
                <a:lnTo>
                  <a:pt x="13333" y="87000"/>
                </a:lnTo>
                <a:lnTo>
                  <a:pt x="0" y="87000"/>
                </a:lnTo>
                <a:lnTo>
                  <a:pt x="0" y="87000"/>
                </a:lnTo>
                <a:lnTo>
                  <a:pt x="0" y="87000"/>
                </a:lnTo>
                <a:lnTo>
                  <a:pt x="0" y="81000"/>
                </a:lnTo>
                <a:lnTo>
                  <a:pt x="0" y="81000"/>
                </a:lnTo>
                <a:lnTo>
                  <a:pt x="0" y="81000"/>
                </a:lnTo>
                <a:lnTo>
                  <a:pt x="0" y="75000"/>
                </a:lnTo>
                <a:lnTo>
                  <a:pt x="0" y="75000"/>
                </a:lnTo>
                <a:lnTo>
                  <a:pt x="13333" y="75000"/>
                </a:lnTo>
                <a:lnTo>
                  <a:pt x="13333" y="75000"/>
                </a:lnTo>
                <a:lnTo>
                  <a:pt x="13333" y="66000"/>
                </a:lnTo>
                <a:lnTo>
                  <a:pt x="13333" y="66000"/>
                </a:lnTo>
                <a:lnTo>
                  <a:pt x="13333" y="66000"/>
                </a:lnTo>
                <a:lnTo>
                  <a:pt x="22222" y="66000"/>
                </a:lnTo>
                <a:lnTo>
                  <a:pt x="22222" y="66000"/>
                </a:lnTo>
                <a:lnTo>
                  <a:pt x="22222" y="66000"/>
                </a:lnTo>
                <a:lnTo>
                  <a:pt x="22222" y="66000"/>
                </a:lnTo>
                <a:lnTo>
                  <a:pt x="31111" y="66000"/>
                </a:lnTo>
                <a:lnTo>
                  <a:pt x="31111" y="66000"/>
                </a:lnTo>
                <a:lnTo>
                  <a:pt x="31111" y="66000"/>
                </a:lnTo>
                <a:lnTo>
                  <a:pt x="31111" y="66000"/>
                </a:lnTo>
                <a:lnTo>
                  <a:pt x="31111" y="66000"/>
                </a:lnTo>
                <a:lnTo>
                  <a:pt x="31111" y="66000"/>
                </a:lnTo>
                <a:lnTo>
                  <a:pt x="31111" y="60000"/>
                </a:lnTo>
                <a:lnTo>
                  <a:pt x="31111" y="60000"/>
                </a:lnTo>
                <a:lnTo>
                  <a:pt x="31111" y="60000"/>
                </a:lnTo>
                <a:lnTo>
                  <a:pt x="31111" y="54000"/>
                </a:lnTo>
                <a:lnTo>
                  <a:pt x="31111" y="54000"/>
                </a:lnTo>
                <a:lnTo>
                  <a:pt x="31111" y="54000"/>
                </a:lnTo>
                <a:lnTo>
                  <a:pt x="31111" y="48000"/>
                </a:lnTo>
                <a:lnTo>
                  <a:pt x="31111" y="48000"/>
                </a:lnTo>
                <a:lnTo>
                  <a:pt x="31111" y="48000"/>
                </a:lnTo>
                <a:lnTo>
                  <a:pt x="31111" y="48000"/>
                </a:lnTo>
                <a:lnTo>
                  <a:pt x="31111" y="48000"/>
                </a:lnTo>
                <a:lnTo>
                  <a:pt x="31111" y="42000"/>
                </a:lnTo>
                <a:lnTo>
                  <a:pt x="31111" y="42000"/>
                </a:lnTo>
                <a:lnTo>
                  <a:pt x="31111" y="42000"/>
                </a:lnTo>
                <a:lnTo>
                  <a:pt x="40000" y="42000"/>
                </a:lnTo>
                <a:lnTo>
                  <a:pt x="40000" y="42000"/>
                </a:lnTo>
                <a:lnTo>
                  <a:pt x="40000" y="42000"/>
                </a:lnTo>
                <a:lnTo>
                  <a:pt x="40000" y="33000"/>
                </a:lnTo>
                <a:lnTo>
                  <a:pt x="40000" y="33000"/>
                </a:lnTo>
                <a:lnTo>
                  <a:pt x="40000" y="33000"/>
                </a:lnTo>
                <a:lnTo>
                  <a:pt x="40000" y="33000"/>
                </a:lnTo>
                <a:lnTo>
                  <a:pt x="40000" y="27000"/>
                </a:lnTo>
                <a:lnTo>
                  <a:pt x="40000" y="27000"/>
                </a:lnTo>
                <a:lnTo>
                  <a:pt x="40000" y="27000"/>
                </a:lnTo>
                <a:lnTo>
                  <a:pt x="40000" y="27000"/>
                </a:lnTo>
                <a:lnTo>
                  <a:pt x="40000" y="21000"/>
                </a:lnTo>
                <a:lnTo>
                  <a:pt x="40000" y="21000"/>
                </a:lnTo>
                <a:lnTo>
                  <a:pt x="40000" y="21000"/>
                </a:lnTo>
                <a:lnTo>
                  <a:pt x="48888" y="21000"/>
                </a:lnTo>
                <a:lnTo>
                  <a:pt x="48888" y="21000"/>
                </a:lnTo>
                <a:lnTo>
                  <a:pt x="48888" y="21000"/>
                </a:lnTo>
                <a:lnTo>
                  <a:pt x="48888" y="21000"/>
                </a:lnTo>
                <a:lnTo>
                  <a:pt x="48888" y="21000"/>
                </a:lnTo>
                <a:lnTo>
                  <a:pt x="62222" y="21000"/>
                </a:lnTo>
                <a:lnTo>
                  <a:pt x="62222" y="15000"/>
                </a:lnTo>
                <a:lnTo>
                  <a:pt x="62222" y="15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5" name="Shape 775"/>
          <p:cNvSpPr/>
          <p:nvPr/>
        </p:nvSpPr>
        <p:spPr>
          <a:xfrm>
            <a:off x="6490100" y="4043363"/>
            <a:ext cx="32147" cy="63500"/>
          </a:xfrm>
          <a:custGeom>
            <a:avLst/>
            <a:gdLst/>
            <a:ahLst/>
            <a:cxnLst/>
            <a:rect l="0" t="0" r="0" b="0"/>
            <a:pathLst>
              <a:path w="120000" h="120000" extrusionOk="0">
                <a:moveTo>
                  <a:pt x="62222" y="15000"/>
                </a:moveTo>
                <a:lnTo>
                  <a:pt x="62222" y="15000"/>
                </a:lnTo>
                <a:lnTo>
                  <a:pt x="62222" y="15000"/>
                </a:lnTo>
                <a:lnTo>
                  <a:pt x="62222" y="15000"/>
                </a:lnTo>
                <a:lnTo>
                  <a:pt x="62222" y="15000"/>
                </a:lnTo>
                <a:lnTo>
                  <a:pt x="62222" y="21000"/>
                </a:lnTo>
                <a:lnTo>
                  <a:pt x="62222" y="21000"/>
                </a:lnTo>
                <a:lnTo>
                  <a:pt x="62222" y="21000"/>
                </a:lnTo>
                <a:lnTo>
                  <a:pt x="71111" y="21000"/>
                </a:lnTo>
                <a:lnTo>
                  <a:pt x="71111" y="21000"/>
                </a:lnTo>
                <a:lnTo>
                  <a:pt x="71111" y="21000"/>
                </a:lnTo>
                <a:lnTo>
                  <a:pt x="71111" y="21000"/>
                </a:lnTo>
                <a:lnTo>
                  <a:pt x="80000" y="21000"/>
                </a:lnTo>
                <a:lnTo>
                  <a:pt x="80000" y="21000"/>
                </a:lnTo>
                <a:lnTo>
                  <a:pt x="80000" y="21000"/>
                </a:lnTo>
                <a:lnTo>
                  <a:pt x="80000" y="21000"/>
                </a:lnTo>
                <a:lnTo>
                  <a:pt x="80000" y="21000"/>
                </a:lnTo>
                <a:lnTo>
                  <a:pt x="80000" y="21000"/>
                </a:lnTo>
                <a:lnTo>
                  <a:pt x="80000" y="21000"/>
                </a:lnTo>
                <a:lnTo>
                  <a:pt x="80000" y="21000"/>
                </a:lnTo>
                <a:lnTo>
                  <a:pt x="80000" y="27000"/>
                </a:lnTo>
                <a:lnTo>
                  <a:pt x="80000" y="27000"/>
                </a:lnTo>
                <a:lnTo>
                  <a:pt x="80000" y="27000"/>
                </a:lnTo>
                <a:lnTo>
                  <a:pt x="80000" y="27000"/>
                </a:lnTo>
                <a:lnTo>
                  <a:pt x="80000" y="33000"/>
                </a:lnTo>
                <a:lnTo>
                  <a:pt x="80000" y="33000"/>
                </a:lnTo>
                <a:lnTo>
                  <a:pt x="80000" y="33000"/>
                </a:lnTo>
                <a:lnTo>
                  <a:pt x="80000" y="33000"/>
                </a:lnTo>
                <a:lnTo>
                  <a:pt x="80000" y="42000"/>
                </a:lnTo>
                <a:lnTo>
                  <a:pt x="80000" y="42000"/>
                </a:lnTo>
                <a:lnTo>
                  <a:pt x="80000" y="42000"/>
                </a:lnTo>
                <a:lnTo>
                  <a:pt x="80000" y="42000"/>
                </a:lnTo>
                <a:lnTo>
                  <a:pt x="80000" y="48000"/>
                </a:lnTo>
                <a:lnTo>
                  <a:pt x="80000" y="48000"/>
                </a:lnTo>
                <a:lnTo>
                  <a:pt x="80000" y="48000"/>
                </a:lnTo>
                <a:lnTo>
                  <a:pt x="80000" y="48000"/>
                </a:lnTo>
                <a:lnTo>
                  <a:pt x="71111" y="48000"/>
                </a:lnTo>
                <a:lnTo>
                  <a:pt x="71111" y="48000"/>
                </a:lnTo>
                <a:lnTo>
                  <a:pt x="71111" y="48000"/>
                </a:lnTo>
                <a:lnTo>
                  <a:pt x="71111" y="54000"/>
                </a:lnTo>
                <a:lnTo>
                  <a:pt x="71111" y="54000"/>
                </a:lnTo>
                <a:lnTo>
                  <a:pt x="71111" y="54000"/>
                </a:lnTo>
                <a:lnTo>
                  <a:pt x="71111" y="54000"/>
                </a:lnTo>
                <a:lnTo>
                  <a:pt x="71111" y="60000"/>
                </a:lnTo>
                <a:lnTo>
                  <a:pt x="71111" y="60000"/>
                </a:lnTo>
                <a:lnTo>
                  <a:pt x="62222" y="60000"/>
                </a:lnTo>
                <a:lnTo>
                  <a:pt x="62222" y="60000"/>
                </a:lnTo>
                <a:lnTo>
                  <a:pt x="62222" y="66000"/>
                </a:lnTo>
                <a:lnTo>
                  <a:pt x="62222" y="66000"/>
                </a:lnTo>
                <a:lnTo>
                  <a:pt x="62222" y="66000"/>
                </a:lnTo>
                <a:lnTo>
                  <a:pt x="62222" y="66000"/>
                </a:lnTo>
                <a:lnTo>
                  <a:pt x="62222" y="75000"/>
                </a:lnTo>
                <a:lnTo>
                  <a:pt x="62222" y="75000"/>
                </a:lnTo>
                <a:lnTo>
                  <a:pt x="62222" y="75000"/>
                </a:lnTo>
                <a:lnTo>
                  <a:pt x="62222" y="75000"/>
                </a:lnTo>
                <a:lnTo>
                  <a:pt x="62222" y="75000"/>
                </a:lnTo>
                <a:lnTo>
                  <a:pt x="62222" y="81000"/>
                </a:lnTo>
                <a:lnTo>
                  <a:pt x="62222" y="81000"/>
                </a:lnTo>
                <a:lnTo>
                  <a:pt x="62222" y="81000"/>
                </a:lnTo>
                <a:lnTo>
                  <a:pt x="62222" y="87000"/>
                </a:lnTo>
                <a:lnTo>
                  <a:pt x="62222" y="87000"/>
                </a:lnTo>
                <a:lnTo>
                  <a:pt x="62222" y="87000"/>
                </a:lnTo>
                <a:lnTo>
                  <a:pt x="62222" y="93000"/>
                </a:lnTo>
                <a:lnTo>
                  <a:pt x="62222" y="93000"/>
                </a:lnTo>
                <a:lnTo>
                  <a:pt x="62222" y="93000"/>
                </a:lnTo>
                <a:lnTo>
                  <a:pt x="62222" y="93000"/>
                </a:lnTo>
                <a:lnTo>
                  <a:pt x="62222" y="93000"/>
                </a:lnTo>
                <a:lnTo>
                  <a:pt x="62222" y="99000"/>
                </a:lnTo>
                <a:lnTo>
                  <a:pt x="62222" y="99000"/>
                </a:lnTo>
                <a:lnTo>
                  <a:pt x="62222" y="99000"/>
                </a:lnTo>
                <a:lnTo>
                  <a:pt x="62222" y="99000"/>
                </a:lnTo>
                <a:lnTo>
                  <a:pt x="62222" y="93000"/>
                </a:lnTo>
                <a:lnTo>
                  <a:pt x="62222" y="93000"/>
                </a:lnTo>
                <a:lnTo>
                  <a:pt x="62222" y="93000"/>
                </a:lnTo>
                <a:lnTo>
                  <a:pt x="62222" y="87000"/>
                </a:lnTo>
                <a:lnTo>
                  <a:pt x="62222" y="87000"/>
                </a:lnTo>
                <a:lnTo>
                  <a:pt x="62222" y="87000"/>
                </a:lnTo>
                <a:lnTo>
                  <a:pt x="71111" y="87000"/>
                </a:lnTo>
                <a:lnTo>
                  <a:pt x="71111" y="81000"/>
                </a:lnTo>
                <a:lnTo>
                  <a:pt x="71111" y="81000"/>
                </a:lnTo>
                <a:lnTo>
                  <a:pt x="71111" y="81000"/>
                </a:lnTo>
                <a:lnTo>
                  <a:pt x="71111" y="75000"/>
                </a:lnTo>
                <a:lnTo>
                  <a:pt x="71111" y="75000"/>
                </a:lnTo>
                <a:lnTo>
                  <a:pt x="71111" y="75000"/>
                </a:lnTo>
                <a:lnTo>
                  <a:pt x="71111" y="66000"/>
                </a:lnTo>
                <a:lnTo>
                  <a:pt x="71111" y="66000"/>
                </a:lnTo>
                <a:lnTo>
                  <a:pt x="71111" y="66000"/>
                </a:lnTo>
                <a:lnTo>
                  <a:pt x="71111" y="66000"/>
                </a:lnTo>
                <a:lnTo>
                  <a:pt x="71111" y="66000"/>
                </a:lnTo>
                <a:lnTo>
                  <a:pt x="71111" y="60000"/>
                </a:lnTo>
                <a:lnTo>
                  <a:pt x="80000" y="60000"/>
                </a:lnTo>
                <a:lnTo>
                  <a:pt x="80000" y="60000"/>
                </a:lnTo>
                <a:lnTo>
                  <a:pt x="80000" y="60000"/>
                </a:lnTo>
                <a:lnTo>
                  <a:pt x="80000" y="60000"/>
                </a:lnTo>
                <a:lnTo>
                  <a:pt x="80000" y="54000"/>
                </a:lnTo>
                <a:lnTo>
                  <a:pt x="80000" y="54000"/>
                </a:lnTo>
                <a:lnTo>
                  <a:pt x="80000" y="54000"/>
                </a:lnTo>
                <a:lnTo>
                  <a:pt x="80000" y="54000"/>
                </a:lnTo>
                <a:lnTo>
                  <a:pt x="80000" y="54000"/>
                </a:lnTo>
                <a:lnTo>
                  <a:pt x="80000" y="48000"/>
                </a:lnTo>
                <a:lnTo>
                  <a:pt x="88888" y="48000"/>
                </a:lnTo>
                <a:lnTo>
                  <a:pt x="88888" y="48000"/>
                </a:lnTo>
                <a:lnTo>
                  <a:pt x="88888" y="48000"/>
                </a:lnTo>
                <a:lnTo>
                  <a:pt x="88888" y="48000"/>
                </a:lnTo>
                <a:lnTo>
                  <a:pt x="88888" y="48000"/>
                </a:lnTo>
                <a:lnTo>
                  <a:pt x="88888" y="42000"/>
                </a:lnTo>
                <a:lnTo>
                  <a:pt x="88888" y="42000"/>
                </a:lnTo>
                <a:lnTo>
                  <a:pt x="88888" y="42000"/>
                </a:lnTo>
                <a:lnTo>
                  <a:pt x="88888" y="42000"/>
                </a:lnTo>
                <a:lnTo>
                  <a:pt x="88888" y="33000"/>
                </a:lnTo>
                <a:lnTo>
                  <a:pt x="88888" y="33000"/>
                </a:lnTo>
                <a:lnTo>
                  <a:pt x="88888" y="33000"/>
                </a:lnTo>
                <a:lnTo>
                  <a:pt x="97777" y="33000"/>
                </a:lnTo>
                <a:lnTo>
                  <a:pt x="97777" y="33000"/>
                </a:lnTo>
                <a:lnTo>
                  <a:pt x="97777" y="33000"/>
                </a:lnTo>
                <a:lnTo>
                  <a:pt x="97777" y="27000"/>
                </a:lnTo>
                <a:lnTo>
                  <a:pt x="97777" y="27000"/>
                </a:lnTo>
                <a:lnTo>
                  <a:pt x="97777" y="27000"/>
                </a:lnTo>
                <a:lnTo>
                  <a:pt x="97777" y="27000"/>
                </a:lnTo>
                <a:lnTo>
                  <a:pt x="97777" y="21000"/>
                </a:lnTo>
                <a:lnTo>
                  <a:pt x="97777" y="21000"/>
                </a:lnTo>
                <a:lnTo>
                  <a:pt x="111111" y="21000"/>
                </a:lnTo>
                <a:lnTo>
                  <a:pt x="111111" y="21000"/>
                </a:lnTo>
                <a:lnTo>
                  <a:pt x="97777" y="21000"/>
                </a:lnTo>
                <a:lnTo>
                  <a:pt x="97777" y="15000"/>
                </a:lnTo>
                <a:lnTo>
                  <a:pt x="97777" y="15000"/>
                </a:lnTo>
                <a:lnTo>
                  <a:pt x="111111" y="15000"/>
                </a:lnTo>
                <a:lnTo>
                  <a:pt x="111111" y="15000"/>
                </a:lnTo>
                <a:lnTo>
                  <a:pt x="111111" y="9000"/>
                </a:lnTo>
                <a:lnTo>
                  <a:pt x="97777" y="9000"/>
                </a:lnTo>
                <a:lnTo>
                  <a:pt x="97777" y="9000"/>
                </a:lnTo>
                <a:lnTo>
                  <a:pt x="111111" y="9000"/>
                </a:lnTo>
                <a:lnTo>
                  <a:pt x="111111" y="9000"/>
                </a:lnTo>
                <a:lnTo>
                  <a:pt x="111111" y="9000"/>
                </a:lnTo>
                <a:lnTo>
                  <a:pt x="111111" y="0"/>
                </a:lnTo>
                <a:lnTo>
                  <a:pt x="111111" y="0"/>
                </a:lnTo>
                <a:lnTo>
                  <a:pt x="111111" y="0"/>
                </a:lnTo>
                <a:lnTo>
                  <a:pt x="120000" y="0"/>
                </a:lnTo>
                <a:lnTo>
                  <a:pt x="120000" y="9000"/>
                </a:lnTo>
                <a:lnTo>
                  <a:pt x="120000" y="9000"/>
                </a:lnTo>
                <a:lnTo>
                  <a:pt x="120000" y="9000"/>
                </a:lnTo>
                <a:lnTo>
                  <a:pt x="111111" y="9000"/>
                </a:lnTo>
                <a:lnTo>
                  <a:pt x="111111" y="15000"/>
                </a:lnTo>
                <a:lnTo>
                  <a:pt x="111111" y="15000"/>
                </a:lnTo>
                <a:lnTo>
                  <a:pt x="120000" y="15000"/>
                </a:lnTo>
                <a:lnTo>
                  <a:pt x="120000" y="15000"/>
                </a:lnTo>
                <a:lnTo>
                  <a:pt x="120000" y="21000"/>
                </a:lnTo>
                <a:lnTo>
                  <a:pt x="120000" y="21000"/>
                </a:lnTo>
                <a:lnTo>
                  <a:pt x="120000" y="21000"/>
                </a:lnTo>
                <a:lnTo>
                  <a:pt x="120000" y="27000"/>
                </a:lnTo>
                <a:lnTo>
                  <a:pt x="120000" y="27000"/>
                </a:lnTo>
                <a:lnTo>
                  <a:pt x="111111" y="27000"/>
                </a:lnTo>
                <a:lnTo>
                  <a:pt x="111111" y="27000"/>
                </a:lnTo>
                <a:lnTo>
                  <a:pt x="111111" y="33000"/>
                </a:lnTo>
                <a:lnTo>
                  <a:pt x="111111" y="33000"/>
                </a:lnTo>
                <a:lnTo>
                  <a:pt x="111111" y="33000"/>
                </a:lnTo>
                <a:lnTo>
                  <a:pt x="111111" y="42000"/>
                </a:lnTo>
                <a:lnTo>
                  <a:pt x="111111" y="42000"/>
                </a:lnTo>
                <a:lnTo>
                  <a:pt x="111111" y="42000"/>
                </a:lnTo>
                <a:lnTo>
                  <a:pt x="111111" y="48000"/>
                </a:lnTo>
                <a:lnTo>
                  <a:pt x="111111" y="48000"/>
                </a:lnTo>
                <a:lnTo>
                  <a:pt x="111111" y="48000"/>
                </a:lnTo>
                <a:lnTo>
                  <a:pt x="111111" y="48000"/>
                </a:lnTo>
                <a:lnTo>
                  <a:pt x="120000" y="48000"/>
                </a:lnTo>
                <a:lnTo>
                  <a:pt x="120000" y="54000"/>
                </a:lnTo>
                <a:lnTo>
                  <a:pt x="120000" y="54000"/>
                </a:lnTo>
                <a:lnTo>
                  <a:pt x="120000" y="54000"/>
                </a:lnTo>
                <a:lnTo>
                  <a:pt x="120000" y="60000"/>
                </a:lnTo>
                <a:lnTo>
                  <a:pt x="111111" y="60000"/>
                </a:lnTo>
                <a:lnTo>
                  <a:pt x="111111" y="60000"/>
                </a:lnTo>
                <a:lnTo>
                  <a:pt x="111111" y="54000"/>
                </a:lnTo>
                <a:lnTo>
                  <a:pt x="111111" y="54000"/>
                </a:lnTo>
                <a:lnTo>
                  <a:pt x="111111" y="60000"/>
                </a:lnTo>
                <a:lnTo>
                  <a:pt x="111111" y="60000"/>
                </a:lnTo>
                <a:lnTo>
                  <a:pt x="111111" y="54000"/>
                </a:lnTo>
                <a:lnTo>
                  <a:pt x="97777" y="54000"/>
                </a:lnTo>
                <a:lnTo>
                  <a:pt x="97777" y="60000"/>
                </a:lnTo>
                <a:lnTo>
                  <a:pt x="97777" y="60000"/>
                </a:lnTo>
                <a:lnTo>
                  <a:pt x="97777" y="60000"/>
                </a:lnTo>
                <a:lnTo>
                  <a:pt x="97777" y="60000"/>
                </a:lnTo>
                <a:lnTo>
                  <a:pt x="88888" y="60000"/>
                </a:lnTo>
                <a:lnTo>
                  <a:pt x="88888" y="60000"/>
                </a:lnTo>
                <a:lnTo>
                  <a:pt x="88888" y="60000"/>
                </a:lnTo>
                <a:lnTo>
                  <a:pt x="88888" y="66000"/>
                </a:lnTo>
                <a:lnTo>
                  <a:pt x="88888" y="66000"/>
                </a:lnTo>
                <a:lnTo>
                  <a:pt x="88888" y="66000"/>
                </a:lnTo>
                <a:lnTo>
                  <a:pt x="88888" y="66000"/>
                </a:lnTo>
                <a:lnTo>
                  <a:pt x="88888" y="75000"/>
                </a:lnTo>
                <a:lnTo>
                  <a:pt x="88888" y="75000"/>
                </a:lnTo>
                <a:lnTo>
                  <a:pt x="88888" y="75000"/>
                </a:lnTo>
                <a:lnTo>
                  <a:pt x="88888" y="75000"/>
                </a:lnTo>
                <a:lnTo>
                  <a:pt x="88888" y="81000"/>
                </a:lnTo>
                <a:lnTo>
                  <a:pt x="80000" y="81000"/>
                </a:lnTo>
                <a:lnTo>
                  <a:pt x="80000" y="81000"/>
                </a:lnTo>
                <a:lnTo>
                  <a:pt x="80000" y="81000"/>
                </a:lnTo>
                <a:lnTo>
                  <a:pt x="80000" y="81000"/>
                </a:lnTo>
                <a:lnTo>
                  <a:pt x="80000" y="87000"/>
                </a:lnTo>
                <a:lnTo>
                  <a:pt x="80000" y="87000"/>
                </a:lnTo>
                <a:lnTo>
                  <a:pt x="80000" y="87000"/>
                </a:lnTo>
                <a:lnTo>
                  <a:pt x="80000" y="87000"/>
                </a:lnTo>
                <a:lnTo>
                  <a:pt x="80000" y="93000"/>
                </a:lnTo>
                <a:lnTo>
                  <a:pt x="80000" y="93000"/>
                </a:lnTo>
                <a:lnTo>
                  <a:pt x="80000" y="93000"/>
                </a:lnTo>
                <a:lnTo>
                  <a:pt x="80000" y="93000"/>
                </a:lnTo>
                <a:lnTo>
                  <a:pt x="71111" y="93000"/>
                </a:lnTo>
                <a:lnTo>
                  <a:pt x="71111" y="99000"/>
                </a:lnTo>
                <a:lnTo>
                  <a:pt x="71111" y="99000"/>
                </a:lnTo>
                <a:lnTo>
                  <a:pt x="71111" y="99000"/>
                </a:lnTo>
                <a:lnTo>
                  <a:pt x="71111" y="99000"/>
                </a:lnTo>
                <a:lnTo>
                  <a:pt x="71111" y="99000"/>
                </a:lnTo>
                <a:lnTo>
                  <a:pt x="71111" y="108000"/>
                </a:lnTo>
                <a:lnTo>
                  <a:pt x="71111" y="108000"/>
                </a:lnTo>
                <a:lnTo>
                  <a:pt x="71111" y="108000"/>
                </a:lnTo>
                <a:lnTo>
                  <a:pt x="71111" y="114000"/>
                </a:lnTo>
                <a:lnTo>
                  <a:pt x="62222" y="114000"/>
                </a:lnTo>
                <a:lnTo>
                  <a:pt x="62222" y="114000"/>
                </a:lnTo>
                <a:lnTo>
                  <a:pt x="62222" y="114000"/>
                </a:lnTo>
                <a:lnTo>
                  <a:pt x="62222" y="114000"/>
                </a:lnTo>
                <a:lnTo>
                  <a:pt x="62222" y="120000"/>
                </a:lnTo>
                <a:lnTo>
                  <a:pt x="62222" y="120000"/>
                </a:lnTo>
                <a:lnTo>
                  <a:pt x="62222" y="114000"/>
                </a:lnTo>
                <a:lnTo>
                  <a:pt x="62222" y="114000"/>
                </a:lnTo>
                <a:lnTo>
                  <a:pt x="62222" y="120000"/>
                </a:lnTo>
                <a:lnTo>
                  <a:pt x="62222" y="120000"/>
                </a:lnTo>
                <a:lnTo>
                  <a:pt x="48888" y="120000"/>
                </a:lnTo>
                <a:lnTo>
                  <a:pt x="48888" y="120000"/>
                </a:lnTo>
                <a:lnTo>
                  <a:pt x="48888" y="120000"/>
                </a:lnTo>
                <a:lnTo>
                  <a:pt x="48888" y="120000"/>
                </a:lnTo>
                <a:lnTo>
                  <a:pt x="48888" y="120000"/>
                </a:lnTo>
                <a:lnTo>
                  <a:pt x="48888" y="120000"/>
                </a:lnTo>
                <a:lnTo>
                  <a:pt x="40000" y="120000"/>
                </a:lnTo>
                <a:lnTo>
                  <a:pt x="40000" y="120000"/>
                </a:lnTo>
                <a:lnTo>
                  <a:pt x="40000" y="114000"/>
                </a:lnTo>
                <a:lnTo>
                  <a:pt x="40000" y="114000"/>
                </a:lnTo>
                <a:lnTo>
                  <a:pt x="40000" y="114000"/>
                </a:lnTo>
                <a:lnTo>
                  <a:pt x="40000" y="114000"/>
                </a:lnTo>
                <a:lnTo>
                  <a:pt x="40000" y="114000"/>
                </a:lnTo>
                <a:lnTo>
                  <a:pt x="31111" y="114000"/>
                </a:lnTo>
                <a:lnTo>
                  <a:pt x="31111" y="108000"/>
                </a:lnTo>
                <a:lnTo>
                  <a:pt x="31111" y="108000"/>
                </a:lnTo>
                <a:lnTo>
                  <a:pt x="31111" y="108000"/>
                </a:lnTo>
                <a:lnTo>
                  <a:pt x="31111" y="108000"/>
                </a:lnTo>
                <a:lnTo>
                  <a:pt x="31111" y="108000"/>
                </a:lnTo>
                <a:lnTo>
                  <a:pt x="31111" y="108000"/>
                </a:lnTo>
                <a:lnTo>
                  <a:pt x="31111" y="99000"/>
                </a:lnTo>
                <a:lnTo>
                  <a:pt x="22222" y="99000"/>
                </a:lnTo>
                <a:lnTo>
                  <a:pt x="22222" y="99000"/>
                </a:lnTo>
                <a:lnTo>
                  <a:pt x="22222" y="99000"/>
                </a:lnTo>
                <a:lnTo>
                  <a:pt x="22222" y="99000"/>
                </a:lnTo>
                <a:lnTo>
                  <a:pt x="22222" y="99000"/>
                </a:lnTo>
                <a:lnTo>
                  <a:pt x="22222" y="99000"/>
                </a:lnTo>
                <a:lnTo>
                  <a:pt x="13333" y="99000"/>
                </a:lnTo>
                <a:lnTo>
                  <a:pt x="13333" y="93000"/>
                </a:lnTo>
                <a:lnTo>
                  <a:pt x="13333" y="93000"/>
                </a:lnTo>
                <a:lnTo>
                  <a:pt x="13333" y="93000"/>
                </a:lnTo>
                <a:lnTo>
                  <a:pt x="13333" y="93000"/>
                </a:lnTo>
                <a:lnTo>
                  <a:pt x="13333" y="93000"/>
                </a:lnTo>
                <a:lnTo>
                  <a:pt x="13333" y="87000"/>
                </a:lnTo>
                <a:lnTo>
                  <a:pt x="0" y="87000"/>
                </a:lnTo>
                <a:lnTo>
                  <a:pt x="0" y="87000"/>
                </a:lnTo>
                <a:lnTo>
                  <a:pt x="0" y="87000"/>
                </a:lnTo>
                <a:lnTo>
                  <a:pt x="0" y="81000"/>
                </a:lnTo>
                <a:lnTo>
                  <a:pt x="0" y="81000"/>
                </a:lnTo>
                <a:lnTo>
                  <a:pt x="0" y="81000"/>
                </a:lnTo>
                <a:lnTo>
                  <a:pt x="0" y="75000"/>
                </a:lnTo>
                <a:lnTo>
                  <a:pt x="0" y="75000"/>
                </a:lnTo>
                <a:lnTo>
                  <a:pt x="13333" y="75000"/>
                </a:lnTo>
                <a:lnTo>
                  <a:pt x="13333" y="75000"/>
                </a:lnTo>
                <a:lnTo>
                  <a:pt x="13333" y="66000"/>
                </a:lnTo>
                <a:lnTo>
                  <a:pt x="13333" y="66000"/>
                </a:lnTo>
                <a:lnTo>
                  <a:pt x="13333" y="66000"/>
                </a:lnTo>
                <a:lnTo>
                  <a:pt x="22222" y="66000"/>
                </a:lnTo>
                <a:lnTo>
                  <a:pt x="22222" y="66000"/>
                </a:lnTo>
                <a:lnTo>
                  <a:pt x="22222" y="66000"/>
                </a:lnTo>
                <a:lnTo>
                  <a:pt x="22222" y="66000"/>
                </a:lnTo>
                <a:lnTo>
                  <a:pt x="31111" y="66000"/>
                </a:lnTo>
                <a:lnTo>
                  <a:pt x="31111" y="66000"/>
                </a:lnTo>
                <a:lnTo>
                  <a:pt x="31111" y="66000"/>
                </a:lnTo>
                <a:lnTo>
                  <a:pt x="31111" y="66000"/>
                </a:lnTo>
                <a:lnTo>
                  <a:pt x="31111" y="66000"/>
                </a:lnTo>
                <a:lnTo>
                  <a:pt x="31111" y="66000"/>
                </a:lnTo>
                <a:lnTo>
                  <a:pt x="31111" y="60000"/>
                </a:lnTo>
                <a:lnTo>
                  <a:pt x="31111" y="60000"/>
                </a:lnTo>
                <a:lnTo>
                  <a:pt x="31111" y="60000"/>
                </a:lnTo>
                <a:lnTo>
                  <a:pt x="31111" y="54000"/>
                </a:lnTo>
                <a:lnTo>
                  <a:pt x="31111" y="54000"/>
                </a:lnTo>
                <a:lnTo>
                  <a:pt x="31111" y="54000"/>
                </a:lnTo>
                <a:lnTo>
                  <a:pt x="31111" y="48000"/>
                </a:lnTo>
                <a:lnTo>
                  <a:pt x="31111" y="48000"/>
                </a:lnTo>
                <a:lnTo>
                  <a:pt x="31111" y="48000"/>
                </a:lnTo>
                <a:lnTo>
                  <a:pt x="31111" y="48000"/>
                </a:lnTo>
                <a:lnTo>
                  <a:pt x="31111" y="48000"/>
                </a:lnTo>
                <a:lnTo>
                  <a:pt x="31111" y="42000"/>
                </a:lnTo>
                <a:lnTo>
                  <a:pt x="31111" y="42000"/>
                </a:lnTo>
                <a:lnTo>
                  <a:pt x="31111" y="42000"/>
                </a:lnTo>
                <a:lnTo>
                  <a:pt x="40000" y="42000"/>
                </a:lnTo>
                <a:lnTo>
                  <a:pt x="40000" y="42000"/>
                </a:lnTo>
                <a:lnTo>
                  <a:pt x="40000" y="42000"/>
                </a:lnTo>
                <a:lnTo>
                  <a:pt x="40000" y="33000"/>
                </a:lnTo>
                <a:lnTo>
                  <a:pt x="40000" y="33000"/>
                </a:lnTo>
                <a:lnTo>
                  <a:pt x="40000" y="33000"/>
                </a:lnTo>
                <a:lnTo>
                  <a:pt x="40000" y="33000"/>
                </a:lnTo>
                <a:lnTo>
                  <a:pt x="40000" y="27000"/>
                </a:lnTo>
                <a:lnTo>
                  <a:pt x="40000" y="27000"/>
                </a:lnTo>
                <a:lnTo>
                  <a:pt x="40000" y="27000"/>
                </a:lnTo>
                <a:lnTo>
                  <a:pt x="40000" y="27000"/>
                </a:lnTo>
                <a:lnTo>
                  <a:pt x="40000" y="21000"/>
                </a:lnTo>
                <a:lnTo>
                  <a:pt x="40000" y="21000"/>
                </a:lnTo>
                <a:lnTo>
                  <a:pt x="40000" y="21000"/>
                </a:lnTo>
                <a:lnTo>
                  <a:pt x="48888" y="21000"/>
                </a:lnTo>
                <a:lnTo>
                  <a:pt x="48888" y="21000"/>
                </a:lnTo>
                <a:lnTo>
                  <a:pt x="48888" y="21000"/>
                </a:lnTo>
                <a:lnTo>
                  <a:pt x="48888" y="21000"/>
                </a:lnTo>
                <a:lnTo>
                  <a:pt x="48888" y="21000"/>
                </a:lnTo>
                <a:lnTo>
                  <a:pt x="62222" y="21000"/>
                </a:lnTo>
                <a:lnTo>
                  <a:pt x="62222" y="15000"/>
                </a:lnTo>
                <a:lnTo>
                  <a:pt x="62222" y="15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6" name="Shape 776"/>
          <p:cNvSpPr/>
          <p:nvPr/>
        </p:nvSpPr>
        <p:spPr>
          <a:xfrm>
            <a:off x="6522244" y="4005264"/>
            <a:ext cx="28574" cy="77787"/>
          </a:xfrm>
          <a:custGeom>
            <a:avLst/>
            <a:gdLst/>
            <a:ahLst/>
            <a:cxnLst/>
            <a:rect l="0" t="0" r="0" b="0"/>
            <a:pathLst>
              <a:path w="120000" h="120000" extrusionOk="0">
                <a:moveTo>
                  <a:pt x="65000" y="112653"/>
                </a:moveTo>
                <a:lnTo>
                  <a:pt x="65000" y="112653"/>
                </a:lnTo>
                <a:lnTo>
                  <a:pt x="55000" y="112653"/>
                </a:lnTo>
                <a:lnTo>
                  <a:pt x="55000" y="112653"/>
                </a:lnTo>
                <a:lnTo>
                  <a:pt x="55000" y="112653"/>
                </a:lnTo>
                <a:lnTo>
                  <a:pt x="55000" y="112653"/>
                </a:lnTo>
                <a:lnTo>
                  <a:pt x="55000" y="112653"/>
                </a:lnTo>
                <a:lnTo>
                  <a:pt x="55000" y="107755"/>
                </a:lnTo>
                <a:lnTo>
                  <a:pt x="55000" y="107755"/>
                </a:lnTo>
                <a:lnTo>
                  <a:pt x="45000" y="107755"/>
                </a:lnTo>
                <a:lnTo>
                  <a:pt x="45000" y="107755"/>
                </a:lnTo>
                <a:lnTo>
                  <a:pt x="45000" y="107755"/>
                </a:lnTo>
                <a:lnTo>
                  <a:pt x="45000" y="107755"/>
                </a:lnTo>
                <a:lnTo>
                  <a:pt x="45000" y="102857"/>
                </a:lnTo>
                <a:lnTo>
                  <a:pt x="45000" y="102857"/>
                </a:lnTo>
                <a:lnTo>
                  <a:pt x="45000" y="102857"/>
                </a:lnTo>
                <a:lnTo>
                  <a:pt x="45000" y="102857"/>
                </a:lnTo>
                <a:lnTo>
                  <a:pt x="45000" y="97959"/>
                </a:lnTo>
                <a:lnTo>
                  <a:pt x="45000" y="97959"/>
                </a:lnTo>
                <a:lnTo>
                  <a:pt x="45000" y="97959"/>
                </a:lnTo>
                <a:lnTo>
                  <a:pt x="30000" y="97959"/>
                </a:lnTo>
                <a:lnTo>
                  <a:pt x="30000" y="97959"/>
                </a:lnTo>
                <a:lnTo>
                  <a:pt x="45000" y="97959"/>
                </a:lnTo>
                <a:lnTo>
                  <a:pt x="45000" y="93061"/>
                </a:lnTo>
                <a:lnTo>
                  <a:pt x="45000" y="93061"/>
                </a:lnTo>
                <a:lnTo>
                  <a:pt x="45000" y="93061"/>
                </a:lnTo>
                <a:lnTo>
                  <a:pt x="45000" y="93061"/>
                </a:lnTo>
                <a:lnTo>
                  <a:pt x="45000" y="85714"/>
                </a:lnTo>
                <a:lnTo>
                  <a:pt x="45000" y="85714"/>
                </a:lnTo>
                <a:lnTo>
                  <a:pt x="45000" y="85714"/>
                </a:lnTo>
                <a:lnTo>
                  <a:pt x="45000" y="85714"/>
                </a:lnTo>
                <a:lnTo>
                  <a:pt x="45000" y="85714"/>
                </a:lnTo>
                <a:lnTo>
                  <a:pt x="45000" y="80816"/>
                </a:lnTo>
                <a:lnTo>
                  <a:pt x="45000" y="80816"/>
                </a:lnTo>
                <a:lnTo>
                  <a:pt x="45000" y="80816"/>
                </a:lnTo>
                <a:lnTo>
                  <a:pt x="45000" y="80816"/>
                </a:lnTo>
                <a:lnTo>
                  <a:pt x="30000" y="80816"/>
                </a:lnTo>
                <a:lnTo>
                  <a:pt x="30000" y="75918"/>
                </a:lnTo>
                <a:lnTo>
                  <a:pt x="30000" y="75918"/>
                </a:lnTo>
                <a:lnTo>
                  <a:pt x="30000" y="75918"/>
                </a:lnTo>
                <a:lnTo>
                  <a:pt x="30000" y="75918"/>
                </a:lnTo>
                <a:lnTo>
                  <a:pt x="30000" y="75918"/>
                </a:lnTo>
                <a:lnTo>
                  <a:pt x="30000" y="80816"/>
                </a:lnTo>
                <a:lnTo>
                  <a:pt x="30000" y="80816"/>
                </a:lnTo>
                <a:lnTo>
                  <a:pt x="30000" y="80816"/>
                </a:lnTo>
                <a:lnTo>
                  <a:pt x="30000" y="80816"/>
                </a:lnTo>
                <a:lnTo>
                  <a:pt x="30000" y="80816"/>
                </a:lnTo>
                <a:lnTo>
                  <a:pt x="30000" y="85714"/>
                </a:lnTo>
                <a:lnTo>
                  <a:pt x="30000" y="85714"/>
                </a:lnTo>
                <a:lnTo>
                  <a:pt x="30000" y="85714"/>
                </a:lnTo>
                <a:lnTo>
                  <a:pt x="30000" y="85714"/>
                </a:lnTo>
                <a:lnTo>
                  <a:pt x="30000" y="93061"/>
                </a:lnTo>
                <a:lnTo>
                  <a:pt x="20000" y="93061"/>
                </a:lnTo>
                <a:lnTo>
                  <a:pt x="20000" y="93061"/>
                </a:lnTo>
                <a:lnTo>
                  <a:pt x="20000" y="93061"/>
                </a:lnTo>
                <a:lnTo>
                  <a:pt x="20000" y="93061"/>
                </a:lnTo>
                <a:lnTo>
                  <a:pt x="20000" y="93061"/>
                </a:lnTo>
                <a:lnTo>
                  <a:pt x="10000" y="93061"/>
                </a:lnTo>
                <a:lnTo>
                  <a:pt x="10000" y="93061"/>
                </a:lnTo>
                <a:lnTo>
                  <a:pt x="10000" y="93061"/>
                </a:lnTo>
                <a:lnTo>
                  <a:pt x="10000" y="93061"/>
                </a:lnTo>
                <a:lnTo>
                  <a:pt x="10000" y="85714"/>
                </a:lnTo>
                <a:lnTo>
                  <a:pt x="10000" y="85714"/>
                </a:lnTo>
                <a:lnTo>
                  <a:pt x="10000" y="85714"/>
                </a:lnTo>
                <a:lnTo>
                  <a:pt x="10000" y="85714"/>
                </a:lnTo>
                <a:lnTo>
                  <a:pt x="10000" y="85714"/>
                </a:lnTo>
                <a:lnTo>
                  <a:pt x="20000" y="85714"/>
                </a:lnTo>
                <a:lnTo>
                  <a:pt x="20000" y="85714"/>
                </a:lnTo>
                <a:lnTo>
                  <a:pt x="20000" y="85714"/>
                </a:lnTo>
                <a:lnTo>
                  <a:pt x="20000" y="80816"/>
                </a:lnTo>
                <a:lnTo>
                  <a:pt x="20000" y="80816"/>
                </a:lnTo>
                <a:lnTo>
                  <a:pt x="20000" y="80816"/>
                </a:lnTo>
                <a:lnTo>
                  <a:pt x="20000" y="80816"/>
                </a:lnTo>
                <a:lnTo>
                  <a:pt x="20000" y="80816"/>
                </a:lnTo>
                <a:lnTo>
                  <a:pt x="20000" y="80816"/>
                </a:lnTo>
                <a:lnTo>
                  <a:pt x="20000" y="80816"/>
                </a:lnTo>
                <a:lnTo>
                  <a:pt x="20000" y="75918"/>
                </a:lnTo>
                <a:lnTo>
                  <a:pt x="20000" y="75918"/>
                </a:lnTo>
                <a:lnTo>
                  <a:pt x="20000" y="75918"/>
                </a:lnTo>
                <a:lnTo>
                  <a:pt x="20000" y="71020"/>
                </a:lnTo>
                <a:lnTo>
                  <a:pt x="20000" y="71020"/>
                </a:lnTo>
                <a:lnTo>
                  <a:pt x="20000" y="71020"/>
                </a:lnTo>
                <a:lnTo>
                  <a:pt x="20000" y="66122"/>
                </a:lnTo>
                <a:lnTo>
                  <a:pt x="20000" y="66122"/>
                </a:lnTo>
                <a:lnTo>
                  <a:pt x="20000" y="66122"/>
                </a:lnTo>
                <a:lnTo>
                  <a:pt x="10000" y="66122"/>
                </a:lnTo>
                <a:lnTo>
                  <a:pt x="10000" y="58775"/>
                </a:lnTo>
                <a:lnTo>
                  <a:pt x="10000" y="58775"/>
                </a:lnTo>
                <a:lnTo>
                  <a:pt x="10000" y="58775"/>
                </a:lnTo>
                <a:lnTo>
                  <a:pt x="10000" y="58775"/>
                </a:lnTo>
                <a:lnTo>
                  <a:pt x="10000" y="53877"/>
                </a:lnTo>
                <a:lnTo>
                  <a:pt x="10000" y="53877"/>
                </a:lnTo>
                <a:lnTo>
                  <a:pt x="10000" y="53877"/>
                </a:lnTo>
                <a:lnTo>
                  <a:pt x="10000" y="53877"/>
                </a:lnTo>
                <a:lnTo>
                  <a:pt x="10000" y="48979"/>
                </a:lnTo>
                <a:lnTo>
                  <a:pt x="10000" y="48979"/>
                </a:lnTo>
                <a:lnTo>
                  <a:pt x="10000" y="48979"/>
                </a:lnTo>
                <a:lnTo>
                  <a:pt x="10000" y="48979"/>
                </a:lnTo>
                <a:lnTo>
                  <a:pt x="10000" y="48979"/>
                </a:lnTo>
                <a:lnTo>
                  <a:pt x="10000" y="48979"/>
                </a:lnTo>
                <a:lnTo>
                  <a:pt x="20000" y="48979"/>
                </a:lnTo>
                <a:lnTo>
                  <a:pt x="20000" y="48979"/>
                </a:lnTo>
                <a:lnTo>
                  <a:pt x="10000" y="48979"/>
                </a:lnTo>
                <a:lnTo>
                  <a:pt x="10000" y="44081"/>
                </a:lnTo>
                <a:lnTo>
                  <a:pt x="10000" y="44081"/>
                </a:lnTo>
                <a:lnTo>
                  <a:pt x="20000" y="44081"/>
                </a:lnTo>
                <a:lnTo>
                  <a:pt x="20000" y="44081"/>
                </a:lnTo>
                <a:lnTo>
                  <a:pt x="20000" y="44081"/>
                </a:lnTo>
                <a:lnTo>
                  <a:pt x="20000" y="44081"/>
                </a:lnTo>
                <a:lnTo>
                  <a:pt x="20000" y="44081"/>
                </a:lnTo>
                <a:lnTo>
                  <a:pt x="20000" y="44081"/>
                </a:lnTo>
                <a:lnTo>
                  <a:pt x="30000" y="44081"/>
                </a:lnTo>
                <a:lnTo>
                  <a:pt x="30000" y="44081"/>
                </a:lnTo>
                <a:lnTo>
                  <a:pt x="30000" y="44081"/>
                </a:lnTo>
                <a:lnTo>
                  <a:pt x="30000" y="48979"/>
                </a:lnTo>
                <a:lnTo>
                  <a:pt x="30000" y="48979"/>
                </a:lnTo>
                <a:lnTo>
                  <a:pt x="30000" y="48979"/>
                </a:lnTo>
                <a:lnTo>
                  <a:pt x="30000" y="48979"/>
                </a:lnTo>
                <a:lnTo>
                  <a:pt x="30000" y="53877"/>
                </a:lnTo>
                <a:lnTo>
                  <a:pt x="30000" y="53877"/>
                </a:lnTo>
                <a:lnTo>
                  <a:pt x="30000" y="53877"/>
                </a:lnTo>
                <a:lnTo>
                  <a:pt x="30000" y="53877"/>
                </a:lnTo>
                <a:lnTo>
                  <a:pt x="30000" y="53877"/>
                </a:lnTo>
                <a:lnTo>
                  <a:pt x="30000" y="53877"/>
                </a:lnTo>
                <a:lnTo>
                  <a:pt x="30000" y="58775"/>
                </a:lnTo>
                <a:lnTo>
                  <a:pt x="30000" y="58775"/>
                </a:lnTo>
                <a:lnTo>
                  <a:pt x="30000" y="58775"/>
                </a:lnTo>
                <a:lnTo>
                  <a:pt x="30000" y="58775"/>
                </a:lnTo>
                <a:lnTo>
                  <a:pt x="45000" y="58775"/>
                </a:lnTo>
                <a:lnTo>
                  <a:pt x="45000" y="58775"/>
                </a:lnTo>
                <a:lnTo>
                  <a:pt x="45000" y="58775"/>
                </a:lnTo>
                <a:lnTo>
                  <a:pt x="45000" y="53877"/>
                </a:lnTo>
                <a:lnTo>
                  <a:pt x="45000" y="53877"/>
                </a:lnTo>
                <a:lnTo>
                  <a:pt x="45000" y="53877"/>
                </a:lnTo>
                <a:lnTo>
                  <a:pt x="45000" y="53877"/>
                </a:lnTo>
                <a:lnTo>
                  <a:pt x="45000" y="48979"/>
                </a:lnTo>
                <a:lnTo>
                  <a:pt x="45000" y="48979"/>
                </a:lnTo>
                <a:lnTo>
                  <a:pt x="45000" y="48979"/>
                </a:lnTo>
                <a:lnTo>
                  <a:pt x="45000" y="48979"/>
                </a:lnTo>
                <a:lnTo>
                  <a:pt x="45000" y="48979"/>
                </a:lnTo>
                <a:lnTo>
                  <a:pt x="45000" y="44081"/>
                </a:lnTo>
                <a:lnTo>
                  <a:pt x="45000" y="44081"/>
                </a:lnTo>
                <a:lnTo>
                  <a:pt x="30000" y="44081"/>
                </a:lnTo>
                <a:lnTo>
                  <a:pt x="30000" y="44081"/>
                </a:lnTo>
                <a:lnTo>
                  <a:pt x="45000" y="44081"/>
                </a:lnTo>
                <a:lnTo>
                  <a:pt x="45000" y="44081"/>
                </a:lnTo>
                <a:lnTo>
                  <a:pt x="45000" y="44081"/>
                </a:lnTo>
                <a:lnTo>
                  <a:pt x="55000" y="44081"/>
                </a:lnTo>
                <a:lnTo>
                  <a:pt x="55000" y="44081"/>
                </a:lnTo>
                <a:lnTo>
                  <a:pt x="45000" y="44081"/>
                </a:lnTo>
                <a:lnTo>
                  <a:pt x="45000" y="39183"/>
                </a:lnTo>
                <a:lnTo>
                  <a:pt x="45000" y="39183"/>
                </a:lnTo>
                <a:lnTo>
                  <a:pt x="45000" y="44081"/>
                </a:lnTo>
                <a:lnTo>
                  <a:pt x="45000" y="44081"/>
                </a:lnTo>
                <a:lnTo>
                  <a:pt x="30000" y="44081"/>
                </a:lnTo>
                <a:lnTo>
                  <a:pt x="30000" y="39183"/>
                </a:lnTo>
                <a:lnTo>
                  <a:pt x="30000" y="39183"/>
                </a:lnTo>
                <a:lnTo>
                  <a:pt x="30000" y="39183"/>
                </a:lnTo>
                <a:lnTo>
                  <a:pt x="30000" y="39183"/>
                </a:lnTo>
                <a:lnTo>
                  <a:pt x="30000" y="31836"/>
                </a:lnTo>
                <a:lnTo>
                  <a:pt x="30000" y="31836"/>
                </a:lnTo>
                <a:lnTo>
                  <a:pt x="30000" y="31836"/>
                </a:lnTo>
                <a:lnTo>
                  <a:pt x="30000" y="31836"/>
                </a:lnTo>
                <a:lnTo>
                  <a:pt x="30000" y="31836"/>
                </a:lnTo>
                <a:lnTo>
                  <a:pt x="30000" y="31836"/>
                </a:lnTo>
                <a:lnTo>
                  <a:pt x="30000" y="31836"/>
                </a:lnTo>
                <a:lnTo>
                  <a:pt x="20000" y="31836"/>
                </a:lnTo>
                <a:lnTo>
                  <a:pt x="20000" y="26938"/>
                </a:lnTo>
                <a:lnTo>
                  <a:pt x="20000" y="26938"/>
                </a:lnTo>
                <a:lnTo>
                  <a:pt x="20000" y="26938"/>
                </a:lnTo>
                <a:lnTo>
                  <a:pt x="20000" y="26938"/>
                </a:lnTo>
                <a:lnTo>
                  <a:pt x="20000" y="26938"/>
                </a:lnTo>
                <a:lnTo>
                  <a:pt x="20000" y="26938"/>
                </a:lnTo>
                <a:lnTo>
                  <a:pt x="20000" y="22040"/>
                </a:lnTo>
                <a:lnTo>
                  <a:pt x="10000" y="22040"/>
                </a:lnTo>
                <a:lnTo>
                  <a:pt x="10000" y="22040"/>
                </a:lnTo>
                <a:lnTo>
                  <a:pt x="10000" y="22040"/>
                </a:lnTo>
                <a:lnTo>
                  <a:pt x="10000" y="17142"/>
                </a:lnTo>
                <a:lnTo>
                  <a:pt x="10000" y="17142"/>
                </a:lnTo>
                <a:lnTo>
                  <a:pt x="10000" y="17142"/>
                </a:lnTo>
                <a:lnTo>
                  <a:pt x="10000" y="17142"/>
                </a:lnTo>
                <a:lnTo>
                  <a:pt x="10000" y="17142"/>
                </a:lnTo>
                <a:lnTo>
                  <a:pt x="10000" y="17142"/>
                </a:lnTo>
                <a:lnTo>
                  <a:pt x="10000" y="17142"/>
                </a:lnTo>
                <a:lnTo>
                  <a:pt x="0" y="17142"/>
                </a:lnTo>
                <a:lnTo>
                  <a:pt x="0" y="17142"/>
                </a:lnTo>
                <a:lnTo>
                  <a:pt x="0" y="17142"/>
                </a:lnTo>
                <a:lnTo>
                  <a:pt x="0" y="17142"/>
                </a:lnTo>
                <a:lnTo>
                  <a:pt x="0" y="17142"/>
                </a:lnTo>
                <a:lnTo>
                  <a:pt x="0" y="12244"/>
                </a:lnTo>
                <a:lnTo>
                  <a:pt x="0" y="12244"/>
                </a:lnTo>
                <a:lnTo>
                  <a:pt x="0" y="12244"/>
                </a:lnTo>
                <a:lnTo>
                  <a:pt x="0" y="12244"/>
                </a:lnTo>
                <a:lnTo>
                  <a:pt x="0" y="12244"/>
                </a:lnTo>
                <a:lnTo>
                  <a:pt x="0" y="12244"/>
                </a:lnTo>
                <a:lnTo>
                  <a:pt x="10000" y="12244"/>
                </a:lnTo>
                <a:lnTo>
                  <a:pt x="10000" y="12244"/>
                </a:lnTo>
                <a:lnTo>
                  <a:pt x="10000" y="4897"/>
                </a:lnTo>
                <a:lnTo>
                  <a:pt x="10000" y="4897"/>
                </a:lnTo>
                <a:lnTo>
                  <a:pt x="10000" y="4897"/>
                </a:lnTo>
                <a:lnTo>
                  <a:pt x="10000" y="4897"/>
                </a:lnTo>
                <a:lnTo>
                  <a:pt x="10000" y="4897"/>
                </a:lnTo>
                <a:lnTo>
                  <a:pt x="10000" y="0"/>
                </a:lnTo>
                <a:lnTo>
                  <a:pt x="20000" y="0"/>
                </a:lnTo>
                <a:lnTo>
                  <a:pt x="20000" y="0"/>
                </a:lnTo>
                <a:lnTo>
                  <a:pt x="20000" y="0"/>
                </a:lnTo>
                <a:lnTo>
                  <a:pt x="20000" y="4897"/>
                </a:lnTo>
                <a:lnTo>
                  <a:pt x="20000" y="4897"/>
                </a:lnTo>
                <a:lnTo>
                  <a:pt x="20000" y="4897"/>
                </a:lnTo>
                <a:lnTo>
                  <a:pt x="20000" y="4897"/>
                </a:lnTo>
                <a:lnTo>
                  <a:pt x="30000" y="4897"/>
                </a:lnTo>
                <a:lnTo>
                  <a:pt x="30000" y="12244"/>
                </a:lnTo>
                <a:lnTo>
                  <a:pt x="30000" y="12244"/>
                </a:lnTo>
                <a:lnTo>
                  <a:pt x="30000" y="12244"/>
                </a:lnTo>
                <a:lnTo>
                  <a:pt x="30000" y="12244"/>
                </a:lnTo>
                <a:lnTo>
                  <a:pt x="45000" y="12244"/>
                </a:lnTo>
                <a:lnTo>
                  <a:pt x="45000" y="12244"/>
                </a:lnTo>
                <a:lnTo>
                  <a:pt x="45000" y="12244"/>
                </a:lnTo>
                <a:lnTo>
                  <a:pt x="45000" y="4897"/>
                </a:lnTo>
                <a:lnTo>
                  <a:pt x="55000" y="4897"/>
                </a:lnTo>
                <a:lnTo>
                  <a:pt x="55000" y="4897"/>
                </a:lnTo>
                <a:lnTo>
                  <a:pt x="55000" y="4897"/>
                </a:lnTo>
                <a:lnTo>
                  <a:pt x="55000" y="4897"/>
                </a:lnTo>
                <a:lnTo>
                  <a:pt x="55000" y="4897"/>
                </a:lnTo>
                <a:lnTo>
                  <a:pt x="55000" y="4897"/>
                </a:lnTo>
                <a:lnTo>
                  <a:pt x="55000" y="4897"/>
                </a:lnTo>
                <a:lnTo>
                  <a:pt x="55000" y="4897"/>
                </a:lnTo>
                <a:lnTo>
                  <a:pt x="65000" y="4897"/>
                </a:lnTo>
                <a:lnTo>
                  <a:pt x="65000" y="0"/>
                </a:lnTo>
                <a:lnTo>
                  <a:pt x="65000" y="0"/>
                </a:lnTo>
                <a:lnTo>
                  <a:pt x="65000" y="0"/>
                </a:lnTo>
                <a:lnTo>
                  <a:pt x="65000" y="4897"/>
                </a:lnTo>
                <a:lnTo>
                  <a:pt x="65000" y="4897"/>
                </a:lnTo>
                <a:lnTo>
                  <a:pt x="65000" y="4897"/>
                </a:lnTo>
                <a:lnTo>
                  <a:pt x="75000" y="4897"/>
                </a:lnTo>
                <a:lnTo>
                  <a:pt x="75000" y="4897"/>
                </a:lnTo>
                <a:lnTo>
                  <a:pt x="75000" y="4897"/>
                </a:lnTo>
                <a:lnTo>
                  <a:pt x="75000" y="12244"/>
                </a:lnTo>
                <a:lnTo>
                  <a:pt x="75000" y="12244"/>
                </a:lnTo>
                <a:lnTo>
                  <a:pt x="85000" y="12244"/>
                </a:lnTo>
                <a:lnTo>
                  <a:pt x="85000" y="12244"/>
                </a:lnTo>
                <a:lnTo>
                  <a:pt x="85000" y="12244"/>
                </a:lnTo>
                <a:lnTo>
                  <a:pt x="85000" y="12244"/>
                </a:lnTo>
                <a:lnTo>
                  <a:pt x="85000" y="17142"/>
                </a:lnTo>
                <a:lnTo>
                  <a:pt x="85000" y="17142"/>
                </a:lnTo>
                <a:lnTo>
                  <a:pt x="85000" y="17142"/>
                </a:lnTo>
                <a:lnTo>
                  <a:pt x="85000" y="17142"/>
                </a:lnTo>
                <a:lnTo>
                  <a:pt x="85000" y="17142"/>
                </a:lnTo>
                <a:lnTo>
                  <a:pt x="85000" y="17142"/>
                </a:lnTo>
                <a:lnTo>
                  <a:pt x="85000" y="17142"/>
                </a:lnTo>
                <a:lnTo>
                  <a:pt x="85000" y="22040"/>
                </a:lnTo>
                <a:lnTo>
                  <a:pt x="100000" y="22040"/>
                </a:lnTo>
                <a:lnTo>
                  <a:pt x="100000" y="22040"/>
                </a:lnTo>
                <a:lnTo>
                  <a:pt x="100000" y="22040"/>
                </a:lnTo>
                <a:lnTo>
                  <a:pt x="100000" y="22040"/>
                </a:lnTo>
                <a:lnTo>
                  <a:pt x="100000" y="22040"/>
                </a:lnTo>
                <a:lnTo>
                  <a:pt x="100000" y="26938"/>
                </a:lnTo>
                <a:lnTo>
                  <a:pt x="100000" y="26938"/>
                </a:lnTo>
                <a:lnTo>
                  <a:pt x="100000" y="26938"/>
                </a:lnTo>
                <a:lnTo>
                  <a:pt x="100000" y="26938"/>
                </a:lnTo>
                <a:lnTo>
                  <a:pt x="100000" y="26938"/>
                </a:lnTo>
                <a:lnTo>
                  <a:pt x="100000" y="26938"/>
                </a:lnTo>
                <a:lnTo>
                  <a:pt x="110000" y="26938"/>
                </a:lnTo>
                <a:lnTo>
                  <a:pt x="110000" y="26938"/>
                </a:lnTo>
                <a:lnTo>
                  <a:pt x="110000" y="31836"/>
                </a:lnTo>
                <a:lnTo>
                  <a:pt x="110000" y="31836"/>
                </a:lnTo>
                <a:lnTo>
                  <a:pt x="100000" y="31836"/>
                </a:lnTo>
                <a:lnTo>
                  <a:pt x="100000" y="31836"/>
                </a:lnTo>
                <a:lnTo>
                  <a:pt x="100000" y="31836"/>
                </a:lnTo>
                <a:lnTo>
                  <a:pt x="100000" y="31836"/>
                </a:lnTo>
                <a:lnTo>
                  <a:pt x="100000" y="31836"/>
                </a:lnTo>
                <a:lnTo>
                  <a:pt x="100000" y="31836"/>
                </a:lnTo>
                <a:lnTo>
                  <a:pt x="100000" y="39183"/>
                </a:lnTo>
                <a:lnTo>
                  <a:pt x="100000" y="39183"/>
                </a:lnTo>
                <a:lnTo>
                  <a:pt x="100000" y="39183"/>
                </a:lnTo>
                <a:lnTo>
                  <a:pt x="100000" y="39183"/>
                </a:lnTo>
                <a:lnTo>
                  <a:pt x="100000" y="44081"/>
                </a:lnTo>
                <a:lnTo>
                  <a:pt x="100000" y="44081"/>
                </a:lnTo>
                <a:lnTo>
                  <a:pt x="100000" y="44081"/>
                </a:lnTo>
                <a:lnTo>
                  <a:pt x="100000" y="44081"/>
                </a:lnTo>
                <a:lnTo>
                  <a:pt x="100000" y="48979"/>
                </a:lnTo>
                <a:lnTo>
                  <a:pt x="100000" y="48979"/>
                </a:lnTo>
                <a:lnTo>
                  <a:pt x="100000" y="48979"/>
                </a:lnTo>
                <a:lnTo>
                  <a:pt x="100000" y="48979"/>
                </a:lnTo>
                <a:lnTo>
                  <a:pt x="100000" y="53877"/>
                </a:lnTo>
                <a:lnTo>
                  <a:pt x="100000" y="53877"/>
                </a:lnTo>
                <a:lnTo>
                  <a:pt x="110000" y="53877"/>
                </a:lnTo>
                <a:lnTo>
                  <a:pt x="110000" y="53877"/>
                </a:lnTo>
                <a:lnTo>
                  <a:pt x="110000" y="53877"/>
                </a:lnTo>
                <a:lnTo>
                  <a:pt x="110000" y="58775"/>
                </a:lnTo>
                <a:lnTo>
                  <a:pt x="110000" y="58775"/>
                </a:lnTo>
                <a:lnTo>
                  <a:pt x="110000" y="58775"/>
                </a:lnTo>
                <a:lnTo>
                  <a:pt x="110000" y="58775"/>
                </a:lnTo>
                <a:lnTo>
                  <a:pt x="110000" y="58775"/>
                </a:lnTo>
                <a:lnTo>
                  <a:pt x="110000" y="66122"/>
                </a:lnTo>
                <a:lnTo>
                  <a:pt x="110000" y="66122"/>
                </a:lnTo>
                <a:lnTo>
                  <a:pt x="110000" y="66122"/>
                </a:lnTo>
                <a:lnTo>
                  <a:pt x="110000" y="66122"/>
                </a:lnTo>
                <a:lnTo>
                  <a:pt x="110000" y="66122"/>
                </a:lnTo>
                <a:lnTo>
                  <a:pt x="110000" y="71020"/>
                </a:lnTo>
                <a:lnTo>
                  <a:pt x="120000" y="71020"/>
                </a:lnTo>
                <a:lnTo>
                  <a:pt x="120000" y="71020"/>
                </a:lnTo>
                <a:lnTo>
                  <a:pt x="120000" y="71020"/>
                </a:lnTo>
                <a:lnTo>
                  <a:pt x="120000" y="71020"/>
                </a:lnTo>
                <a:lnTo>
                  <a:pt x="120000" y="71020"/>
                </a:lnTo>
                <a:lnTo>
                  <a:pt x="120000" y="75918"/>
                </a:lnTo>
                <a:lnTo>
                  <a:pt x="120000" y="75918"/>
                </a:lnTo>
                <a:lnTo>
                  <a:pt x="120000" y="75918"/>
                </a:lnTo>
                <a:lnTo>
                  <a:pt x="120000" y="75918"/>
                </a:lnTo>
                <a:lnTo>
                  <a:pt x="120000" y="75918"/>
                </a:lnTo>
                <a:lnTo>
                  <a:pt x="120000" y="75918"/>
                </a:lnTo>
                <a:lnTo>
                  <a:pt x="120000" y="75918"/>
                </a:lnTo>
                <a:lnTo>
                  <a:pt x="120000" y="75918"/>
                </a:lnTo>
                <a:lnTo>
                  <a:pt x="120000" y="75918"/>
                </a:lnTo>
                <a:lnTo>
                  <a:pt x="110000" y="75918"/>
                </a:lnTo>
                <a:lnTo>
                  <a:pt x="110000" y="75918"/>
                </a:lnTo>
                <a:lnTo>
                  <a:pt x="110000" y="75918"/>
                </a:lnTo>
                <a:lnTo>
                  <a:pt x="110000" y="75918"/>
                </a:lnTo>
                <a:lnTo>
                  <a:pt x="110000" y="75918"/>
                </a:lnTo>
                <a:lnTo>
                  <a:pt x="110000" y="75918"/>
                </a:lnTo>
                <a:lnTo>
                  <a:pt x="110000" y="71020"/>
                </a:lnTo>
                <a:lnTo>
                  <a:pt x="110000" y="71020"/>
                </a:lnTo>
                <a:lnTo>
                  <a:pt x="110000" y="71020"/>
                </a:lnTo>
                <a:lnTo>
                  <a:pt x="110000" y="71020"/>
                </a:lnTo>
                <a:lnTo>
                  <a:pt x="110000" y="71020"/>
                </a:lnTo>
                <a:lnTo>
                  <a:pt x="110000" y="71020"/>
                </a:lnTo>
                <a:lnTo>
                  <a:pt x="100000" y="71020"/>
                </a:lnTo>
                <a:lnTo>
                  <a:pt x="100000" y="71020"/>
                </a:lnTo>
                <a:lnTo>
                  <a:pt x="100000" y="71020"/>
                </a:lnTo>
                <a:lnTo>
                  <a:pt x="100000" y="71020"/>
                </a:lnTo>
                <a:lnTo>
                  <a:pt x="100000" y="71020"/>
                </a:lnTo>
                <a:lnTo>
                  <a:pt x="85000" y="71020"/>
                </a:lnTo>
                <a:lnTo>
                  <a:pt x="85000" y="71020"/>
                </a:lnTo>
                <a:lnTo>
                  <a:pt x="85000" y="71020"/>
                </a:lnTo>
                <a:lnTo>
                  <a:pt x="85000" y="71020"/>
                </a:lnTo>
                <a:lnTo>
                  <a:pt x="75000" y="71020"/>
                </a:lnTo>
                <a:lnTo>
                  <a:pt x="75000" y="71020"/>
                </a:lnTo>
                <a:lnTo>
                  <a:pt x="75000" y="71020"/>
                </a:lnTo>
                <a:lnTo>
                  <a:pt x="75000" y="71020"/>
                </a:lnTo>
                <a:lnTo>
                  <a:pt x="75000" y="66122"/>
                </a:lnTo>
                <a:lnTo>
                  <a:pt x="75000" y="66122"/>
                </a:lnTo>
                <a:lnTo>
                  <a:pt x="75000" y="66122"/>
                </a:lnTo>
                <a:lnTo>
                  <a:pt x="65000" y="66122"/>
                </a:lnTo>
                <a:lnTo>
                  <a:pt x="65000" y="66122"/>
                </a:lnTo>
                <a:lnTo>
                  <a:pt x="65000" y="66122"/>
                </a:lnTo>
                <a:lnTo>
                  <a:pt x="65000" y="66122"/>
                </a:lnTo>
                <a:lnTo>
                  <a:pt x="65000" y="66122"/>
                </a:lnTo>
                <a:lnTo>
                  <a:pt x="65000" y="71020"/>
                </a:lnTo>
                <a:lnTo>
                  <a:pt x="65000" y="71020"/>
                </a:lnTo>
                <a:lnTo>
                  <a:pt x="65000" y="71020"/>
                </a:lnTo>
                <a:lnTo>
                  <a:pt x="65000" y="71020"/>
                </a:lnTo>
                <a:lnTo>
                  <a:pt x="65000" y="75918"/>
                </a:lnTo>
                <a:lnTo>
                  <a:pt x="65000" y="75918"/>
                </a:lnTo>
                <a:lnTo>
                  <a:pt x="65000" y="75918"/>
                </a:lnTo>
                <a:lnTo>
                  <a:pt x="65000" y="75918"/>
                </a:lnTo>
                <a:lnTo>
                  <a:pt x="65000" y="80816"/>
                </a:lnTo>
                <a:lnTo>
                  <a:pt x="65000" y="80816"/>
                </a:lnTo>
                <a:lnTo>
                  <a:pt x="65000" y="80816"/>
                </a:lnTo>
                <a:lnTo>
                  <a:pt x="65000" y="85714"/>
                </a:lnTo>
                <a:lnTo>
                  <a:pt x="65000" y="85714"/>
                </a:lnTo>
                <a:lnTo>
                  <a:pt x="65000" y="85714"/>
                </a:lnTo>
                <a:lnTo>
                  <a:pt x="65000" y="85714"/>
                </a:lnTo>
                <a:lnTo>
                  <a:pt x="65000" y="85714"/>
                </a:lnTo>
                <a:lnTo>
                  <a:pt x="75000" y="85714"/>
                </a:lnTo>
                <a:lnTo>
                  <a:pt x="75000" y="93061"/>
                </a:lnTo>
                <a:lnTo>
                  <a:pt x="75000" y="93061"/>
                </a:lnTo>
                <a:lnTo>
                  <a:pt x="75000" y="93061"/>
                </a:lnTo>
                <a:lnTo>
                  <a:pt x="75000" y="93061"/>
                </a:lnTo>
                <a:lnTo>
                  <a:pt x="75000" y="97959"/>
                </a:lnTo>
                <a:lnTo>
                  <a:pt x="75000" y="97959"/>
                </a:lnTo>
                <a:lnTo>
                  <a:pt x="75000" y="97959"/>
                </a:lnTo>
                <a:lnTo>
                  <a:pt x="75000" y="97959"/>
                </a:lnTo>
                <a:lnTo>
                  <a:pt x="85000" y="97959"/>
                </a:lnTo>
                <a:lnTo>
                  <a:pt x="85000" y="97959"/>
                </a:lnTo>
                <a:lnTo>
                  <a:pt x="85000" y="102857"/>
                </a:lnTo>
                <a:lnTo>
                  <a:pt x="85000" y="102857"/>
                </a:lnTo>
                <a:lnTo>
                  <a:pt x="85000" y="102857"/>
                </a:lnTo>
                <a:lnTo>
                  <a:pt x="75000" y="102857"/>
                </a:lnTo>
                <a:lnTo>
                  <a:pt x="75000" y="107755"/>
                </a:lnTo>
                <a:lnTo>
                  <a:pt x="75000" y="107755"/>
                </a:lnTo>
                <a:lnTo>
                  <a:pt x="75000" y="107755"/>
                </a:lnTo>
                <a:lnTo>
                  <a:pt x="75000" y="107755"/>
                </a:lnTo>
                <a:lnTo>
                  <a:pt x="75000" y="107755"/>
                </a:lnTo>
                <a:lnTo>
                  <a:pt x="75000" y="107755"/>
                </a:lnTo>
                <a:lnTo>
                  <a:pt x="75000" y="107755"/>
                </a:lnTo>
                <a:lnTo>
                  <a:pt x="75000" y="112653"/>
                </a:lnTo>
                <a:lnTo>
                  <a:pt x="85000" y="112653"/>
                </a:lnTo>
                <a:lnTo>
                  <a:pt x="85000" y="112653"/>
                </a:lnTo>
                <a:lnTo>
                  <a:pt x="85000" y="112653"/>
                </a:lnTo>
                <a:lnTo>
                  <a:pt x="85000" y="119999"/>
                </a:lnTo>
                <a:lnTo>
                  <a:pt x="85000" y="119999"/>
                </a:lnTo>
                <a:lnTo>
                  <a:pt x="85000" y="119999"/>
                </a:lnTo>
                <a:lnTo>
                  <a:pt x="85000" y="119999"/>
                </a:lnTo>
                <a:lnTo>
                  <a:pt x="85000" y="119999"/>
                </a:lnTo>
                <a:lnTo>
                  <a:pt x="75000" y="119999"/>
                </a:lnTo>
                <a:lnTo>
                  <a:pt x="75000" y="119999"/>
                </a:lnTo>
                <a:lnTo>
                  <a:pt x="75000" y="119999"/>
                </a:lnTo>
                <a:lnTo>
                  <a:pt x="75000" y="119999"/>
                </a:lnTo>
                <a:lnTo>
                  <a:pt x="75000" y="119999"/>
                </a:lnTo>
                <a:lnTo>
                  <a:pt x="75000" y="112653"/>
                </a:lnTo>
                <a:lnTo>
                  <a:pt x="75000" y="112653"/>
                </a:lnTo>
                <a:lnTo>
                  <a:pt x="65000" y="112653"/>
                </a:lnTo>
                <a:lnTo>
                  <a:pt x="65000" y="112653"/>
                </a:lnTo>
                <a:lnTo>
                  <a:pt x="65000" y="112653"/>
                </a:lnTo>
                <a:lnTo>
                  <a:pt x="65000" y="107755"/>
                </a:lnTo>
                <a:lnTo>
                  <a:pt x="65000" y="107755"/>
                </a:lnTo>
                <a:lnTo>
                  <a:pt x="65000" y="107755"/>
                </a:lnTo>
                <a:lnTo>
                  <a:pt x="65000" y="107755"/>
                </a:lnTo>
                <a:lnTo>
                  <a:pt x="65000" y="107755"/>
                </a:lnTo>
                <a:lnTo>
                  <a:pt x="65000" y="107755"/>
                </a:lnTo>
                <a:lnTo>
                  <a:pt x="65000" y="112653"/>
                </a:lnTo>
                <a:lnTo>
                  <a:pt x="65000" y="112653"/>
                </a:lnTo>
                <a:lnTo>
                  <a:pt x="65000" y="11265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7" name="Shape 777"/>
          <p:cNvSpPr/>
          <p:nvPr/>
        </p:nvSpPr>
        <p:spPr>
          <a:xfrm>
            <a:off x="6522244" y="4005264"/>
            <a:ext cx="28574" cy="77787"/>
          </a:xfrm>
          <a:custGeom>
            <a:avLst/>
            <a:gdLst/>
            <a:ahLst/>
            <a:cxnLst/>
            <a:rect l="0" t="0" r="0" b="0"/>
            <a:pathLst>
              <a:path w="120000" h="120000" extrusionOk="0">
                <a:moveTo>
                  <a:pt x="65000" y="112653"/>
                </a:moveTo>
                <a:lnTo>
                  <a:pt x="65000" y="112653"/>
                </a:lnTo>
                <a:lnTo>
                  <a:pt x="55000" y="112653"/>
                </a:lnTo>
                <a:lnTo>
                  <a:pt x="55000" y="112653"/>
                </a:lnTo>
                <a:lnTo>
                  <a:pt x="55000" y="112653"/>
                </a:lnTo>
                <a:lnTo>
                  <a:pt x="55000" y="112653"/>
                </a:lnTo>
                <a:lnTo>
                  <a:pt x="55000" y="112653"/>
                </a:lnTo>
                <a:lnTo>
                  <a:pt x="55000" y="107755"/>
                </a:lnTo>
                <a:lnTo>
                  <a:pt x="55000" y="107755"/>
                </a:lnTo>
                <a:lnTo>
                  <a:pt x="45000" y="107755"/>
                </a:lnTo>
                <a:lnTo>
                  <a:pt x="45000" y="107755"/>
                </a:lnTo>
                <a:lnTo>
                  <a:pt x="45000" y="107755"/>
                </a:lnTo>
                <a:lnTo>
                  <a:pt x="45000" y="107755"/>
                </a:lnTo>
                <a:lnTo>
                  <a:pt x="45000" y="102857"/>
                </a:lnTo>
                <a:lnTo>
                  <a:pt x="45000" y="102857"/>
                </a:lnTo>
                <a:lnTo>
                  <a:pt x="45000" y="102857"/>
                </a:lnTo>
                <a:lnTo>
                  <a:pt x="45000" y="102857"/>
                </a:lnTo>
                <a:lnTo>
                  <a:pt x="45000" y="97959"/>
                </a:lnTo>
                <a:lnTo>
                  <a:pt x="45000" y="97959"/>
                </a:lnTo>
                <a:lnTo>
                  <a:pt x="45000" y="97959"/>
                </a:lnTo>
                <a:lnTo>
                  <a:pt x="30000" y="97959"/>
                </a:lnTo>
                <a:lnTo>
                  <a:pt x="30000" y="97959"/>
                </a:lnTo>
                <a:lnTo>
                  <a:pt x="45000" y="97959"/>
                </a:lnTo>
                <a:lnTo>
                  <a:pt x="45000" y="93061"/>
                </a:lnTo>
                <a:lnTo>
                  <a:pt x="45000" y="93061"/>
                </a:lnTo>
                <a:lnTo>
                  <a:pt x="45000" y="93061"/>
                </a:lnTo>
                <a:lnTo>
                  <a:pt x="45000" y="93061"/>
                </a:lnTo>
                <a:lnTo>
                  <a:pt x="45000" y="85714"/>
                </a:lnTo>
                <a:lnTo>
                  <a:pt x="45000" y="85714"/>
                </a:lnTo>
                <a:lnTo>
                  <a:pt x="45000" y="85714"/>
                </a:lnTo>
                <a:lnTo>
                  <a:pt x="45000" y="85714"/>
                </a:lnTo>
                <a:lnTo>
                  <a:pt x="45000" y="85714"/>
                </a:lnTo>
                <a:lnTo>
                  <a:pt x="45000" y="80816"/>
                </a:lnTo>
                <a:lnTo>
                  <a:pt x="45000" y="80816"/>
                </a:lnTo>
                <a:lnTo>
                  <a:pt x="45000" y="80816"/>
                </a:lnTo>
                <a:lnTo>
                  <a:pt x="45000" y="80816"/>
                </a:lnTo>
                <a:lnTo>
                  <a:pt x="30000" y="80816"/>
                </a:lnTo>
                <a:lnTo>
                  <a:pt x="30000" y="75918"/>
                </a:lnTo>
                <a:lnTo>
                  <a:pt x="30000" y="75918"/>
                </a:lnTo>
                <a:lnTo>
                  <a:pt x="30000" y="75918"/>
                </a:lnTo>
                <a:lnTo>
                  <a:pt x="30000" y="75918"/>
                </a:lnTo>
                <a:lnTo>
                  <a:pt x="30000" y="75918"/>
                </a:lnTo>
                <a:lnTo>
                  <a:pt x="30000" y="80816"/>
                </a:lnTo>
                <a:lnTo>
                  <a:pt x="30000" y="80816"/>
                </a:lnTo>
                <a:lnTo>
                  <a:pt x="30000" y="80816"/>
                </a:lnTo>
                <a:lnTo>
                  <a:pt x="30000" y="80816"/>
                </a:lnTo>
                <a:lnTo>
                  <a:pt x="30000" y="80816"/>
                </a:lnTo>
                <a:lnTo>
                  <a:pt x="30000" y="85714"/>
                </a:lnTo>
                <a:lnTo>
                  <a:pt x="30000" y="85714"/>
                </a:lnTo>
                <a:lnTo>
                  <a:pt x="30000" y="85714"/>
                </a:lnTo>
                <a:lnTo>
                  <a:pt x="30000" y="85714"/>
                </a:lnTo>
                <a:lnTo>
                  <a:pt x="30000" y="93061"/>
                </a:lnTo>
                <a:lnTo>
                  <a:pt x="20000" y="93061"/>
                </a:lnTo>
                <a:lnTo>
                  <a:pt x="20000" y="93061"/>
                </a:lnTo>
                <a:lnTo>
                  <a:pt x="20000" y="93061"/>
                </a:lnTo>
                <a:lnTo>
                  <a:pt x="20000" y="93061"/>
                </a:lnTo>
                <a:lnTo>
                  <a:pt x="20000" y="93061"/>
                </a:lnTo>
                <a:lnTo>
                  <a:pt x="10000" y="93061"/>
                </a:lnTo>
                <a:lnTo>
                  <a:pt x="10000" y="93061"/>
                </a:lnTo>
                <a:lnTo>
                  <a:pt x="10000" y="93061"/>
                </a:lnTo>
                <a:lnTo>
                  <a:pt x="10000" y="93061"/>
                </a:lnTo>
                <a:lnTo>
                  <a:pt x="10000" y="85714"/>
                </a:lnTo>
                <a:lnTo>
                  <a:pt x="10000" y="85714"/>
                </a:lnTo>
                <a:lnTo>
                  <a:pt x="10000" y="85714"/>
                </a:lnTo>
                <a:lnTo>
                  <a:pt x="10000" y="85714"/>
                </a:lnTo>
                <a:lnTo>
                  <a:pt x="10000" y="85714"/>
                </a:lnTo>
                <a:lnTo>
                  <a:pt x="20000" y="85714"/>
                </a:lnTo>
                <a:lnTo>
                  <a:pt x="20000" y="85714"/>
                </a:lnTo>
                <a:lnTo>
                  <a:pt x="20000" y="85714"/>
                </a:lnTo>
                <a:lnTo>
                  <a:pt x="20000" y="80816"/>
                </a:lnTo>
                <a:lnTo>
                  <a:pt x="20000" y="80816"/>
                </a:lnTo>
                <a:lnTo>
                  <a:pt x="20000" y="80816"/>
                </a:lnTo>
                <a:lnTo>
                  <a:pt x="20000" y="80816"/>
                </a:lnTo>
                <a:lnTo>
                  <a:pt x="20000" y="80816"/>
                </a:lnTo>
                <a:lnTo>
                  <a:pt x="20000" y="80816"/>
                </a:lnTo>
                <a:lnTo>
                  <a:pt x="20000" y="80816"/>
                </a:lnTo>
                <a:lnTo>
                  <a:pt x="20000" y="75918"/>
                </a:lnTo>
                <a:lnTo>
                  <a:pt x="20000" y="75918"/>
                </a:lnTo>
                <a:lnTo>
                  <a:pt x="20000" y="75918"/>
                </a:lnTo>
                <a:lnTo>
                  <a:pt x="20000" y="71020"/>
                </a:lnTo>
                <a:lnTo>
                  <a:pt x="20000" y="71020"/>
                </a:lnTo>
                <a:lnTo>
                  <a:pt x="20000" y="71020"/>
                </a:lnTo>
                <a:lnTo>
                  <a:pt x="20000" y="66122"/>
                </a:lnTo>
                <a:lnTo>
                  <a:pt x="20000" y="66122"/>
                </a:lnTo>
                <a:lnTo>
                  <a:pt x="20000" y="66122"/>
                </a:lnTo>
                <a:lnTo>
                  <a:pt x="10000" y="66122"/>
                </a:lnTo>
                <a:lnTo>
                  <a:pt x="10000" y="58775"/>
                </a:lnTo>
                <a:lnTo>
                  <a:pt x="10000" y="58775"/>
                </a:lnTo>
                <a:lnTo>
                  <a:pt x="10000" y="58775"/>
                </a:lnTo>
                <a:lnTo>
                  <a:pt x="10000" y="58775"/>
                </a:lnTo>
                <a:lnTo>
                  <a:pt x="10000" y="53877"/>
                </a:lnTo>
                <a:lnTo>
                  <a:pt x="10000" y="53877"/>
                </a:lnTo>
                <a:lnTo>
                  <a:pt x="10000" y="53877"/>
                </a:lnTo>
                <a:lnTo>
                  <a:pt x="10000" y="53877"/>
                </a:lnTo>
                <a:lnTo>
                  <a:pt x="10000" y="48979"/>
                </a:lnTo>
                <a:lnTo>
                  <a:pt x="10000" y="48979"/>
                </a:lnTo>
                <a:lnTo>
                  <a:pt x="10000" y="48979"/>
                </a:lnTo>
                <a:lnTo>
                  <a:pt x="10000" y="48979"/>
                </a:lnTo>
                <a:lnTo>
                  <a:pt x="10000" y="48979"/>
                </a:lnTo>
                <a:lnTo>
                  <a:pt x="10000" y="48979"/>
                </a:lnTo>
                <a:lnTo>
                  <a:pt x="20000" y="48979"/>
                </a:lnTo>
                <a:lnTo>
                  <a:pt x="20000" y="48979"/>
                </a:lnTo>
                <a:lnTo>
                  <a:pt x="10000" y="48979"/>
                </a:lnTo>
                <a:lnTo>
                  <a:pt x="10000" y="44081"/>
                </a:lnTo>
                <a:lnTo>
                  <a:pt x="10000" y="44081"/>
                </a:lnTo>
                <a:lnTo>
                  <a:pt x="20000" y="44081"/>
                </a:lnTo>
                <a:lnTo>
                  <a:pt x="20000" y="44081"/>
                </a:lnTo>
                <a:lnTo>
                  <a:pt x="20000" y="44081"/>
                </a:lnTo>
                <a:lnTo>
                  <a:pt x="20000" y="44081"/>
                </a:lnTo>
                <a:lnTo>
                  <a:pt x="20000" y="44081"/>
                </a:lnTo>
                <a:lnTo>
                  <a:pt x="20000" y="44081"/>
                </a:lnTo>
                <a:lnTo>
                  <a:pt x="30000" y="44081"/>
                </a:lnTo>
                <a:lnTo>
                  <a:pt x="30000" y="44081"/>
                </a:lnTo>
                <a:lnTo>
                  <a:pt x="30000" y="44081"/>
                </a:lnTo>
                <a:lnTo>
                  <a:pt x="30000" y="48979"/>
                </a:lnTo>
                <a:lnTo>
                  <a:pt x="30000" y="48979"/>
                </a:lnTo>
                <a:lnTo>
                  <a:pt x="30000" y="48979"/>
                </a:lnTo>
                <a:lnTo>
                  <a:pt x="30000" y="48979"/>
                </a:lnTo>
                <a:lnTo>
                  <a:pt x="30000" y="53877"/>
                </a:lnTo>
                <a:lnTo>
                  <a:pt x="30000" y="53877"/>
                </a:lnTo>
                <a:lnTo>
                  <a:pt x="30000" y="53877"/>
                </a:lnTo>
                <a:lnTo>
                  <a:pt x="30000" y="53877"/>
                </a:lnTo>
                <a:lnTo>
                  <a:pt x="30000" y="53877"/>
                </a:lnTo>
                <a:lnTo>
                  <a:pt x="30000" y="53877"/>
                </a:lnTo>
                <a:lnTo>
                  <a:pt x="30000" y="58775"/>
                </a:lnTo>
                <a:lnTo>
                  <a:pt x="30000" y="58775"/>
                </a:lnTo>
                <a:lnTo>
                  <a:pt x="30000" y="58775"/>
                </a:lnTo>
                <a:lnTo>
                  <a:pt x="30000" y="58775"/>
                </a:lnTo>
                <a:lnTo>
                  <a:pt x="45000" y="58775"/>
                </a:lnTo>
                <a:lnTo>
                  <a:pt x="45000" y="58775"/>
                </a:lnTo>
                <a:lnTo>
                  <a:pt x="45000" y="58775"/>
                </a:lnTo>
                <a:lnTo>
                  <a:pt x="45000" y="53877"/>
                </a:lnTo>
                <a:lnTo>
                  <a:pt x="45000" y="53877"/>
                </a:lnTo>
                <a:lnTo>
                  <a:pt x="45000" y="53877"/>
                </a:lnTo>
                <a:lnTo>
                  <a:pt x="45000" y="53877"/>
                </a:lnTo>
                <a:lnTo>
                  <a:pt x="45000" y="48979"/>
                </a:lnTo>
                <a:lnTo>
                  <a:pt x="45000" y="48979"/>
                </a:lnTo>
                <a:lnTo>
                  <a:pt x="45000" y="48979"/>
                </a:lnTo>
                <a:lnTo>
                  <a:pt x="45000" y="48979"/>
                </a:lnTo>
                <a:lnTo>
                  <a:pt x="45000" y="48979"/>
                </a:lnTo>
                <a:lnTo>
                  <a:pt x="45000" y="44081"/>
                </a:lnTo>
                <a:lnTo>
                  <a:pt x="45000" y="44081"/>
                </a:lnTo>
                <a:lnTo>
                  <a:pt x="30000" y="44081"/>
                </a:lnTo>
                <a:lnTo>
                  <a:pt x="30000" y="44081"/>
                </a:lnTo>
                <a:lnTo>
                  <a:pt x="45000" y="44081"/>
                </a:lnTo>
                <a:lnTo>
                  <a:pt x="45000" y="44081"/>
                </a:lnTo>
                <a:lnTo>
                  <a:pt x="45000" y="44081"/>
                </a:lnTo>
                <a:lnTo>
                  <a:pt x="55000" y="44081"/>
                </a:lnTo>
                <a:lnTo>
                  <a:pt x="55000" y="44081"/>
                </a:lnTo>
                <a:lnTo>
                  <a:pt x="45000" y="44081"/>
                </a:lnTo>
                <a:lnTo>
                  <a:pt x="45000" y="39183"/>
                </a:lnTo>
                <a:lnTo>
                  <a:pt x="45000" y="39183"/>
                </a:lnTo>
                <a:lnTo>
                  <a:pt x="45000" y="44081"/>
                </a:lnTo>
                <a:lnTo>
                  <a:pt x="45000" y="44081"/>
                </a:lnTo>
                <a:lnTo>
                  <a:pt x="30000" y="44081"/>
                </a:lnTo>
                <a:lnTo>
                  <a:pt x="30000" y="39183"/>
                </a:lnTo>
                <a:lnTo>
                  <a:pt x="30000" y="39183"/>
                </a:lnTo>
                <a:lnTo>
                  <a:pt x="30000" y="39183"/>
                </a:lnTo>
                <a:lnTo>
                  <a:pt x="30000" y="39183"/>
                </a:lnTo>
                <a:lnTo>
                  <a:pt x="30000" y="31836"/>
                </a:lnTo>
                <a:lnTo>
                  <a:pt x="30000" y="31836"/>
                </a:lnTo>
                <a:lnTo>
                  <a:pt x="30000" y="31836"/>
                </a:lnTo>
                <a:lnTo>
                  <a:pt x="30000" y="31836"/>
                </a:lnTo>
                <a:lnTo>
                  <a:pt x="30000" y="31836"/>
                </a:lnTo>
                <a:lnTo>
                  <a:pt x="30000" y="31836"/>
                </a:lnTo>
                <a:lnTo>
                  <a:pt x="30000" y="31836"/>
                </a:lnTo>
                <a:lnTo>
                  <a:pt x="20000" y="31836"/>
                </a:lnTo>
                <a:lnTo>
                  <a:pt x="20000" y="26938"/>
                </a:lnTo>
                <a:lnTo>
                  <a:pt x="20000" y="26938"/>
                </a:lnTo>
                <a:lnTo>
                  <a:pt x="20000" y="26938"/>
                </a:lnTo>
                <a:lnTo>
                  <a:pt x="20000" y="26938"/>
                </a:lnTo>
                <a:lnTo>
                  <a:pt x="20000" y="26938"/>
                </a:lnTo>
                <a:lnTo>
                  <a:pt x="20000" y="26938"/>
                </a:lnTo>
                <a:lnTo>
                  <a:pt x="20000" y="22040"/>
                </a:lnTo>
                <a:lnTo>
                  <a:pt x="10000" y="22040"/>
                </a:lnTo>
                <a:lnTo>
                  <a:pt x="10000" y="22040"/>
                </a:lnTo>
                <a:lnTo>
                  <a:pt x="10000" y="22040"/>
                </a:lnTo>
                <a:lnTo>
                  <a:pt x="10000" y="17142"/>
                </a:lnTo>
                <a:lnTo>
                  <a:pt x="10000" y="17142"/>
                </a:lnTo>
                <a:lnTo>
                  <a:pt x="10000" y="17142"/>
                </a:lnTo>
                <a:lnTo>
                  <a:pt x="10000" y="17142"/>
                </a:lnTo>
                <a:lnTo>
                  <a:pt x="10000" y="17142"/>
                </a:lnTo>
                <a:lnTo>
                  <a:pt x="10000" y="17142"/>
                </a:lnTo>
                <a:lnTo>
                  <a:pt x="10000" y="17142"/>
                </a:lnTo>
                <a:lnTo>
                  <a:pt x="0" y="17142"/>
                </a:lnTo>
                <a:lnTo>
                  <a:pt x="0" y="17142"/>
                </a:lnTo>
                <a:lnTo>
                  <a:pt x="0" y="17142"/>
                </a:lnTo>
                <a:lnTo>
                  <a:pt x="0" y="17142"/>
                </a:lnTo>
                <a:lnTo>
                  <a:pt x="0" y="17142"/>
                </a:lnTo>
                <a:lnTo>
                  <a:pt x="0" y="12244"/>
                </a:lnTo>
                <a:lnTo>
                  <a:pt x="0" y="12244"/>
                </a:lnTo>
                <a:lnTo>
                  <a:pt x="0" y="12244"/>
                </a:lnTo>
                <a:lnTo>
                  <a:pt x="0" y="12244"/>
                </a:lnTo>
                <a:lnTo>
                  <a:pt x="0" y="12244"/>
                </a:lnTo>
                <a:lnTo>
                  <a:pt x="0" y="12244"/>
                </a:lnTo>
                <a:lnTo>
                  <a:pt x="10000" y="12244"/>
                </a:lnTo>
                <a:lnTo>
                  <a:pt x="10000" y="12244"/>
                </a:lnTo>
                <a:lnTo>
                  <a:pt x="10000" y="4897"/>
                </a:lnTo>
                <a:lnTo>
                  <a:pt x="10000" y="4897"/>
                </a:lnTo>
                <a:lnTo>
                  <a:pt x="10000" y="4897"/>
                </a:lnTo>
                <a:lnTo>
                  <a:pt x="10000" y="4897"/>
                </a:lnTo>
                <a:lnTo>
                  <a:pt x="10000" y="4897"/>
                </a:lnTo>
                <a:lnTo>
                  <a:pt x="10000" y="0"/>
                </a:lnTo>
                <a:lnTo>
                  <a:pt x="20000" y="0"/>
                </a:lnTo>
                <a:lnTo>
                  <a:pt x="20000" y="0"/>
                </a:lnTo>
                <a:lnTo>
                  <a:pt x="20000" y="0"/>
                </a:lnTo>
                <a:lnTo>
                  <a:pt x="20000" y="4897"/>
                </a:lnTo>
                <a:lnTo>
                  <a:pt x="20000" y="4897"/>
                </a:lnTo>
                <a:lnTo>
                  <a:pt x="20000" y="4897"/>
                </a:lnTo>
                <a:lnTo>
                  <a:pt x="20000" y="4897"/>
                </a:lnTo>
                <a:lnTo>
                  <a:pt x="30000" y="4897"/>
                </a:lnTo>
                <a:lnTo>
                  <a:pt x="30000" y="12244"/>
                </a:lnTo>
                <a:lnTo>
                  <a:pt x="30000" y="12244"/>
                </a:lnTo>
                <a:lnTo>
                  <a:pt x="30000" y="12244"/>
                </a:lnTo>
                <a:lnTo>
                  <a:pt x="30000" y="12244"/>
                </a:lnTo>
                <a:lnTo>
                  <a:pt x="45000" y="12244"/>
                </a:lnTo>
                <a:lnTo>
                  <a:pt x="45000" y="12244"/>
                </a:lnTo>
                <a:lnTo>
                  <a:pt x="45000" y="12244"/>
                </a:lnTo>
                <a:lnTo>
                  <a:pt x="45000" y="4897"/>
                </a:lnTo>
                <a:lnTo>
                  <a:pt x="55000" y="4897"/>
                </a:lnTo>
                <a:lnTo>
                  <a:pt x="55000" y="4897"/>
                </a:lnTo>
                <a:lnTo>
                  <a:pt x="55000" y="4897"/>
                </a:lnTo>
                <a:lnTo>
                  <a:pt x="55000" y="4897"/>
                </a:lnTo>
                <a:lnTo>
                  <a:pt x="55000" y="4897"/>
                </a:lnTo>
                <a:lnTo>
                  <a:pt x="55000" y="4897"/>
                </a:lnTo>
                <a:lnTo>
                  <a:pt x="55000" y="4897"/>
                </a:lnTo>
                <a:lnTo>
                  <a:pt x="55000" y="4897"/>
                </a:lnTo>
                <a:lnTo>
                  <a:pt x="65000" y="4897"/>
                </a:lnTo>
                <a:lnTo>
                  <a:pt x="65000" y="0"/>
                </a:lnTo>
                <a:lnTo>
                  <a:pt x="65000" y="0"/>
                </a:lnTo>
                <a:lnTo>
                  <a:pt x="65000" y="0"/>
                </a:lnTo>
                <a:lnTo>
                  <a:pt x="65000" y="4897"/>
                </a:lnTo>
                <a:lnTo>
                  <a:pt x="65000" y="4897"/>
                </a:lnTo>
                <a:lnTo>
                  <a:pt x="65000" y="4897"/>
                </a:lnTo>
                <a:lnTo>
                  <a:pt x="75000" y="4897"/>
                </a:lnTo>
                <a:lnTo>
                  <a:pt x="75000" y="4897"/>
                </a:lnTo>
                <a:lnTo>
                  <a:pt x="75000" y="4897"/>
                </a:lnTo>
                <a:lnTo>
                  <a:pt x="75000" y="12244"/>
                </a:lnTo>
                <a:lnTo>
                  <a:pt x="75000" y="12244"/>
                </a:lnTo>
                <a:lnTo>
                  <a:pt x="85000" y="12244"/>
                </a:lnTo>
                <a:lnTo>
                  <a:pt x="85000" y="12244"/>
                </a:lnTo>
                <a:lnTo>
                  <a:pt x="85000" y="12244"/>
                </a:lnTo>
                <a:lnTo>
                  <a:pt x="85000" y="12244"/>
                </a:lnTo>
                <a:lnTo>
                  <a:pt x="85000" y="17142"/>
                </a:lnTo>
                <a:lnTo>
                  <a:pt x="85000" y="17142"/>
                </a:lnTo>
                <a:lnTo>
                  <a:pt x="85000" y="17142"/>
                </a:lnTo>
                <a:lnTo>
                  <a:pt x="85000" y="17142"/>
                </a:lnTo>
                <a:lnTo>
                  <a:pt x="85000" y="17142"/>
                </a:lnTo>
                <a:lnTo>
                  <a:pt x="85000" y="17142"/>
                </a:lnTo>
                <a:lnTo>
                  <a:pt x="85000" y="17142"/>
                </a:lnTo>
                <a:lnTo>
                  <a:pt x="85000" y="22040"/>
                </a:lnTo>
                <a:lnTo>
                  <a:pt x="100000" y="22040"/>
                </a:lnTo>
                <a:lnTo>
                  <a:pt x="100000" y="22040"/>
                </a:lnTo>
                <a:lnTo>
                  <a:pt x="100000" y="22040"/>
                </a:lnTo>
                <a:lnTo>
                  <a:pt x="100000" y="22040"/>
                </a:lnTo>
                <a:lnTo>
                  <a:pt x="100000" y="22040"/>
                </a:lnTo>
                <a:lnTo>
                  <a:pt x="100000" y="26938"/>
                </a:lnTo>
                <a:lnTo>
                  <a:pt x="100000" y="26938"/>
                </a:lnTo>
                <a:lnTo>
                  <a:pt x="100000" y="26938"/>
                </a:lnTo>
                <a:lnTo>
                  <a:pt x="100000" y="26938"/>
                </a:lnTo>
                <a:lnTo>
                  <a:pt x="100000" y="26938"/>
                </a:lnTo>
                <a:lnTo>
                  <a:pt x="100000" y="26938"/>
                </a:lnTo>
                <a:lnTo>
                  <a:pt x="110000" y="26938"/>
                </a:lnTo>
                <a:lnTo>
                  <a:pt x="110000" y="26938"/>
                </a:lnTo>
                <a:lnTo>
                  <a:pt x="110000" y="31836"/>
                </a:lnTo>
                <a:lnTo>
                  <a:pt x="110000" y="31836"/>
                </a:lnTo>
                <a:lnTo>
                  <a:pt x="100000" y="31836"/>
                </a:lnTo>
                <a:lnTo>
                  <a:pt x="100000" y="31836"/>
                </a:lnTo>
                <a:lnTo>
                  <a:pt x="100000" y="31836"/>
                </a:lnTo>
                <a:lnTo>
                  <a:pt x="100000" y="31836"/>
                </a:lnTo>
                <a:lnTo>
                  <a:pt x="100000" y="31836"/>
                </a:lnTo>
                <a:lnTo>
                  <a:pt x="100000" y="31836"/>
                </a:lnTo>
                <a:lnTo>
                  <a:pt x="100000" y="39183"/>
                </a:lnTo>
                <a:lnTo>
                  <a:pt x="100000" y="39183"/>
                </a:lnTo>
                <a:lnTo>
                  <a:pt x="100000" y="39183"/>
                </a:lnTo>
                <a:lnTo>
                  <a:pt x="100000" y="39183"/>
                </a:lnTo>
                <a:lnTo>
                  <a:pt x="100000" y="44081"/>
                </a:lnTo>
                <a:lnTo>
                  <a:pt x="100000" y="44081"/>
                </a:lnTo>
                <a:lnTo>
                  <a:pt x="100000" y="44081"/>
                </a:lnTo>
                <a:lnTo>
                  <a:pt x="100000" y="44081"/>
                </a:lnTo>
                <a:lnTo>
                  <a:pt x="100000" y="48979"/>
                </a:lnTo>
                <a:lnTo>
                  <a:pt x="100000" y="48979"/>
                </a:lnTo>
                <a:lnTo>
                  <a:pt x="100000" y="48979"/>
                </a:lnTo>
                <a:lnTo>
                  <a:pt x="100000" y="48979"/>
                </a:lnTo>
                <a:lnTo>
                  <a:pt x="100000" y="53877"/>
                </a:lnTo>
                <a:lnTo>
                  <a:pt x="100000" y="53877"/>
                </a:lnTo>
                <a:lnTo>
                  <a:pt x="110000" y="53877"/>
                </a:lnTo>
                <a:lnTo>
                  <a:pt x="110000" y="53877"/>
                </a:lnTo>
                <a:lnTo>
                  <a:pt x="110000" y="53877"/>
                </a:lnTo>
                <a:lnTo>
                  <a:pt x="110000" y="58775"/>
                </a:lnTo>
                <a:lnTo>
                  <a:pt x="110000" y="58775"/>
                </a:lnTo>
                <a:lnTo>
                  <a:pt x="110000" y="58775"/>
                </a:lnTo>
                <a:lnTo>
                  <a:pt x="110000" y="58775"/>
                </a:lnTo>
                <a:lnTo>
                  <a:pt x="110000" y="58775"/>
                </a:lnTo>
                <a:lnTo>
                  <a:pt x="110000" y="66122"/>
                </a:lnTo>
                <a:lnTo>
                  <a:pt x="110000" y="66122"/>
                </a:lnTo>
                <a:lnTo>
                  <a:pt x="110000" y="66122"/>
                </a:lnTo>
                <a:lnTo>
                  <a:pt x="110000" y="66122"/>
                </a:lnTo>
                <a:lnTo>
                  <a:pt x="110000" y="66122"/>
                </a:lnTo>
                <a:lnTo>
                  <a:pt x="110000" y="71020"/>
                </a:lnTo>
                <a:lnTo>
                  <a:pt x="120000" y="71020"/>
                </a:lnTo>
                <a:lnTo>
                  <a:pt x="120000" y="71020"/>
                </a:lnTo>
                <a:lnTo>
                  <a:pt x="120000" y="71020"/>
                </a:lnTo>
                <a:lnTo>
                  <a:pt x="120000" y="71020"/>
                </a:lnTo>
                <a:lnTo>
                  <a:pt x="120000" y="71020"/>
                </a:lnTo>
                <a:lnTo>
                  <a:pt x="120000" y="75918"/>
                </a:lnTo>
                <a:lnTo>
                  <a:pt x="120000" y="75918"/>
                </a:lnTo>
                <a:lnTo>
                  <a:pt x="120000" y="75918"/>
                </a:lnTo>
                <a:lnTo>
                  <a:pt x="120000" y="75918"/>
                </a:lnTo>
                <a:lnTo>
                  <a:pt x="120000" y="75918"/>
                </a:lnTo>
                <a:lnTo>
                  <a:pt x="120000" y="75918"/>
                </a:lnTo>
                <a:lnTo>
                  <a:pt x="120000" y="75918"/>
                </a:lnTo>
                <a:lnTo>
                  <a:pt x="120000" y="75918"/>
                </a:lnTo>
                <a:lnTo>
                  <a:pt x="120000" y="75918"/>
                </a:lnTo>
                <a:lnTo>
                  <a:pt x="110000" y="75918"/>
                </a:lnTo>
                <a:lnTo>
                  <a:pt x="110000" y="75918"/>
                </a:lnTo>
                <a:lnTo>
                  <a:pt x="110000" y="75918"/>
                </a:lnTo>
                <a:lnTo>
                  <a:pt x="110000" y="75918"/>
                </a:lnTo>
                <a:lnTo>
                  <a:pt x="110000" y="75918"/>
                </a:lnTo>
                <a:lnTo>
                  <a:pt x="110000" y="75918"/>
                </a:lnTo>
                <a:lnTo>
                  <a:pt x="110000" y="71020"/>
                </a:lnTo>
                <a:lnTo>
                  <a:pt x="110000" y="71020"/>
                </a:lnTo>
                <a:lnTo>
                  <a:pt x="110000" y="71020"/>
                </a:lnTo>
                <a:lnTo>
                  <a:pt x="110000" y="71020"/>
                </a:lnTo>
                <a:lnTo>
                  <a:pt x="110000" y="71020"/>
                </a:lnTo>
                <a:lnTo>
                  <a:pt x="110000" y="71020"/>
                </a:lnTo>
                <a:lnTo>
                  <a:pt x="100000" y="71020"/>
                </a:lnTo>
                <a:lnTo>
                  <a:pt x="100000" y="71020"/>
                </a:lnTo>
                <a:lnTo>
                  <a:pt x="100000" y="71020"/>
                </a:lnTo>
                <a:lnTo>
                  <a:pt x="100000" y="71020"/>
                </a:lnTo>
                <a:lnTo>
                  <a:pt x="100000" y="71020"/>
                </a:lnTo>
                <a:lnTo>
                  <a:pt x="85000" y="71020"/>
                </a:lnTo>
                <a:lnTo>
                  <a:pt x="85000" y="71020"/>
                </a:lnTo>
                <a:lnTo>
                  <a:pt x="85000" y="71020"/>
                </a:lnTo>
                <a:lnTo>
                  <a:pt x="85000" y="71020"/>
                </a:lnTo>
                <a:lnTo>
                  <a:pt x="75000" y="71020"/>
                </a:lnTo>
                <a:lnTo>
                  <a:pt x="75000" y="71020"/>
                </a:lnTo>
                <a:lnTo>
                  <a:pt x="75000" y="71020"/>
                </a:lnTo>
                <a:lnTo>
                  <a:pt x="75000" y="71020"/>
                </a:lnTo>
                <a:lnTo>
                  <a:pt x="75000" y="66122"/>
                </a:lnTo>
                <a:lnTo>
                  <a:pt x="75000" y="66122"/>
                </a:lnTo>
                <a:lnTo>
                  <a:pt x="75000" y="66122"/>
                </a:lnTo>
                <a:lnTo>
                  <a:pt x="65000" y="66122"/>
                </a:lnTo>
                <a:lnTo>
                  <a:pt x="65000" y="66122"/>
                </a:lnTo>
                <a:lnTo>
                  <a:pt x="65000" y="66122"/>
                </a:lnTo>
                <a:lnTo>
                  <a:pt x="65000" y="66122"/>
                </a:lnTo>
                <a:lnTo>
                  <a:pt x="65000" y="66122"/>
                </a:lnTo>
                <a:lnTo>
                  <a:pt x="65000" y="71020"/>
                </a:lnTo>
                <a:lnTo>
                  <a:pt x="65000" y="71020"/>
                </a:lnTo>
                <a:lnTo>
                  <a:pt x="65000" y="71020"/>
                </a:lnTo>
                <a:lnTo>
                  <a:pt x="65000" y="71020"/>
                </a:lnTo>
                <a:lnTo>
                  <a:pt x="65000" y="75918"/>
                </a:lnTo>
                <a:lnTo>
                  <a:pt x="65000" y="75918"/>
                </a:lnTo>
                <a:lnTo>
                  <a:pt x="65000" y="75918"/>
                </a:lnTo>
                <a:lnTo>
                  <a:pt x="65000" y="75918"/>
                </a:lnTo>
                <a:lnTo>
                  <a:pt x="65000" y="80816"/>
                </a:lnTo>
                <a:lnTo>
                  <a:pt x="65000" y="80816"/>
                </a:lnTo>
                <a:lnTo>
                  <a:pt x="65000" y="80816"/>
                </a:lnTo>
                <a:lnTo>
                  <a:pt x="65000" y="85714"/>
                </a:lnTo>
                <a:lnTo>
                  <a:pt x="65000" y="85714"/>
                </a:lnTo>
                <a:lnTo>
                  <a:pt x="65000" y="85714"/>
                </a:lnTo>
                <a:lnTo>
                  <a:pt x="65000" y="85714"/>
                </a:lnTo>
                <a:lnTo>
                  <a:pt x="65000" y="85714"/>
                </a:lnTo>
                <a:lnTo>
                  <a:pt x="75000" y="85714"/>
                </a:lnTo>
                <a:lnTo>
                  <a:pt x="75000" y="93061"/>
                </a:lnTo>
                <a:lnTo>
                  <a:pt x="75000" y="93061"/>
                </a:lnTo>
                <a:lnTo>
                  <a:pt x="75000" y="93061"/>
                </a:lnTo>
                <a:lnTo>
                  <a:pt x="75000" y="93061"/>
                </a:lnTo>
                <a:lnTo>
                  <a:pt x="75000" y="97959"/>
                </a:lnTo>
                <a:lnTo>
                  <a:pt x="75000" y="97959"/>
                </a:lnTo>
                <a:lnTo>
                  <a:pt x="75000" y="97959"/>
                </a:lnTo>
                <a:lnTo>
                  <a:pt x="75000" y="97959"/>
                </a:lnTo>
                <a:lnTo>
                  <a:pt x="85000" y="97959"/>
                </a:lnTo>
                <a:lnTo>
                  <a:pt x="85000" y="97959"/>
                </a:lnTo>
                <a:lnTo>
                  <a:pt x="85000" y="102857"/>
                </a:lnTo>
                <a:lnTo>
                  <a:pt x="85000" y="102857"/>
                </a:lnTo>
                <a:lnTo>
                  <a:pt x="85000" y="102857"/>
                </a:lnTo>
                <a:lnTo>
                  <a:pt x="75000" y="102857"/>
                </a:lnTo>
                <a:lnTo>
                  <a:pt x="75000" y="107755"/>
                </a:lnTo>
                <a:lnTo>
                  <a:pt x="75000" y="107755"/>
                </a:lnTo>
                <a:lnTo>
                  <a:pt x="75000" y="107755"/>
                </a:lnTo>
                <a:lnTo>
                  <a:pt x="75000" y="107755"/>
                </a:lnTo>
                <a:lnTo>
                  <a:pt x="75000" y="107755"/>
                </a:lnTo>
                <a:lnTo>
                  <a:pt x="75000" y="107755"/>
                </a:lnTo>
                <a:lnTo>
                  <a:pt x="75000" y="107755"/>
                </a:lnTo>
                <a:lnTo>
                  <a:pt x="75000" y="112653"/>
                </a:lnTo>
                <a:lnTo>
                  <a:pt x="85000" y="112653"/>
                </a:lnTo>
                <a:lnTo>
                  <a:pt x="85000" y="112653"/>
                </a:lnTo>
                <a:lnTo>
                  <a:pt x="85000" y="112653"/>
                </a:lnTo>
                <a:lnTo>
                  <a:pt x="85000" y="119999"/>
                </a:lnTo>
                <a:lnTo>
                  <a:pt x="85000" y="119999"/>
                </a:lnTo>
                <a:lnTo>
                  <a:pt x="85000" y="119999"/>
                </a:lnTo>
                <a:lnTo>
                  <a:pt x="85000" y="119999"/>
                </a:lnTo>
                <a:lnTo>
                  <a:pt x="85000" y="119999"/>
                </a:lnTo>
                <a:lnTo>
                  <a:pt x="75000" y="119999"/>
                </a:lnTo>
                <a:lnTo>
                  <a:pt x="75000" y="119999"/>
                </a:lnTo>
                <a:lnTo>
                  <a:pt x="75000" y="119999"/>
                </a:lnTo>
                <a:lnTo>
                  <a:pt x="75000" y="119999"/>
                </a:lnTo>
                <a:lnTo>
                  <a:pt x="75000" y="119999"/>
                </a:lnTo>
                <a:lnTo>
                  <a:pt x="75000" y="112653"/>
                </a:lnTo>
                <a:lnTo>
                  <a:pt x="75000" y="112653"/>
                </a:lnTo>
                <a:lnTo>
                  <a:pt x="65000" y="112653"/>
                </a:lnTo>
                <a:lnTo>
                  <a:pt x="65000" y="112653"/>
                </a:lnTo>
                <a:lnTo>
                  <a:pt x="65000" y="112653"/>
                </a:lnTo>
                <a:lnTo>
                  <a:pt x="65000" y="107755"/>
                </a:lnTo>
                <a:lnTo>
                  <a:pt x="65000" y="107755"/>
                </a:lnTo>
                <a:lnTo>
                  <a:pt x="65000" y="107755"/>
                </a:lnTo>
                <a:lnTo>
                  <a:pt x="65000" y="107755"/>
                </a:lnTo>
                <a:lnTo>
                  <a:pt x="65000" y="107755"/>
                </a:lnTo>
                <a:lnTo>
                  <a:pt x="65000" y="107755"/>
                </a:lnTo>
                <a:lnTo>
                  <a:pt x="65000" y="112653"/>
                </a:lnTo>
                <a:lnTo>
                  <a:pt x="65000" y="112653"/>
                </a:lnTo>
                <a:lnTo>
                  <a:pt x="65000" y="11265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8" name="Shape 778"/>
          <p:cNvSpPr/>
          <p:nvPr/>
        </p:nvSpPr>
        <p:spPr>
          <a:xfrm>
            <a:off x="6482954" y="4068765"/>
            <a:ext cx="80962" cy="131761"/>
          </a:xfrm>
          <a:custGeom>
            <a:avLst/>
            <a:gdLst/>
            <a:ahLst/>
            <a:cxnLst/>
            <a:rect l="0" t="0" r="0" b="0"/>
            <a:pathLst>
              <a:path w="120000" h="120000" extrusionOk="0">
                <a:moveTo>
                  <a:pt x="74117" y="34698"/>
                </a:moveTo>
                <a:lnTo>
                  <a:pt x="77647" y="34698"/>
                </a:lnTo>
                <a:lnTo>
                  <a:pt x="77647" y="34698"/>
                </a:lnTo>
                <a:lnTo>
                  <a:pt x="77647" y="34698"/>
                </a:lnTo>
                <a:lnTo>
                  <a:pt x="77647" y="34698"/>
                </a:lnTo>
                <a:lnTo>
                  <a:pt x="77647" y="34698"/>
                </a:lnTo>
                <a:lnTo>
                  <a:pt x="77647" y="34698"/>
                </a:lnTo>
                <a:lnTo>
                  <a:pt x="81176" y="34698"/>
                </a:lnTo>
                <a:lnTo>
                  <a:pt x="81176" y="34698"/>
                </a:lnTo>
                <a:lnTo>
                  <a:pt x="81176" y="37590"/>
                </a:lnTo>
                <a:lnTo>
                  <a:pt x="81176" y="37590"/>
                </a:lnTo>
                <a:lnTo>
                  <a:pt x="81176" y="37590"/>
                </a:lnTo>
                <a:lnTo>
                  <a:pt x="81176" y="37590"/>
                </a:lnTo>
                <a:lnTo>
                  <a:pt x="84705" y="37590"/>
                </a:lnTo>
                <a:lnTo>
                  <a:pt x="84705" y="37590"/>
                </a:lnTo>
                <a:lnTo>
                  <a:pt x="84705" y="34698"/>
                </a:lnTo>
                <a:lnTo>
                  <a:pt x="84705" y="34698"/>
                </a:lnTo>
                <a:lnTo>
                  <a:pt x="84705" y="34698"/>
                </a:lnTo>
                <a:lnTo>
                  <a:pt x="84705" y="31807"/>
                </a:lnTo>
                <a:lnTo>
                  <a:pt x="84705" y="31807"/>
                </a:lnTo>
                <a:lnTo>
                  <a:pt x="84705" y="31807"/>
                </a:lnTo>
                <a:lnTo>
                  <a:pt x="84705" y="31807"/>
                </a:lnTo>
                <a:lnTo>
                  <a:pt x="84705" y="31807"/>
                </a:lnTo>
                <a:lnTo>
                  <a:pt x="84705" y="34698"/>
                </a:lnTo>
                <a:lnTo>
                  <a:pt x="88235" y="34698"/>
                </a:lnTo>
                <a:lnTo>
                  <a:pt x="88235" y="34698"/>
                </a:lnTo>
                <a:lnTo>
                  <a:pt x="88235" y="34698"/>
                </a:lnTo>
                <a:lnTo>
                  <a:pt x="88235" y="34698"/>
                </a:lnTo>
                <a:lnTo>
                  <a:pt x="88235" y="34698"/>
                </a:lnTo>
                <a:lnTo>
                  <a:pt x="93529" y="34698"/>
                </a:lnTo>
                <a:lnTo>
                  <a:pt x="93529" y="34698"/>
                </a:lnTo>
                <a:lnTo>
                  <a:pt x="93529" y="34698"/>
                </a:lnTo>
                <a:lnTo>
                  <a:pt x="93529" y="31807"/>
                </a:lnTo>
                <a:lnTo>
                  <a:pt x="93529" y="31807"/>
                </a:lnTo>
                <a:lnTo>
                  <a:pt x="93529" y="31807"/>
                </a:lnTo>
                <a:lnTo>
                  <a:pt x="93529" y="31807"/>
                </a:lnTo>
                <a:lnTo>
                  <a:pt x="93529" y="28915"/>
                </a:lnTo>
                <a:lnTo>
                  <a:pt x="93529" y="28915"/>
                </a:lnTo>
                <a:lnTo>
                  <a:pt x="93529" y="28915"/>
                </a:lnTo>
                <a:lnTo>
                  <a:pt x="93529" y="28915"/>
                </a:lnTo>
                <a:lnTo>
                  <a:pt x="93529" y="24578"/>
                </a:lnTo>
                <a:lnTo>
                  <a:pt x="93529" y="24578"/>
                </a:lnTo>
                <a:lnTo>
                  <a:pt x="88235" y="24578"/>
                </a:lnTo>
                <a:lnTo>
                  <a:pt x="88235" y="24578"/>
                </a:lnTo>
                <a:lnTo>
                  <a:pt x="88235" y="21686"/>
                </a:lnTo>
                <a:lnTo>
                  <a:pt x="88235" y="21686"/>
                </a:lnTo>
                <a:lnTo>
                  <a:pt x="88235" y="21686"/>
                </a:lnTo>
                <a:lnTo>
                  <a:pt x="88235" y="21686"/>
                </a:lnTo>
                <a:lnTo>
                  <a:pt x="88235" y="18795"/>
                </a:lnTo>
                <a:lnTo>
                  <a:pt x="88235" y="18795"/>
                </a:lnTo>
                <a:lnTo>
                  <a:pt x="88235" y="18795"/>
                </a:lnTo>
                <a:lnTo>
                  <a:pt x="88235" y="15903"/>
                </a:lnTo>
                <a:lnTo>
                  <a:pt x="88235" y="15903"/>
                </a:lnTo>
                <a:lnTo>
                  <a:pt x="88235" y="15903"/>
                </a:lnTo>
                <a:lnTo>
                  <a:pt x="88235" y="15903"/>
                </a:lnTo>
                <a:lnTo>
                  <a:pt x="93529" y="15903"/>
                </a:lnTo>
                <a:lnTo>
                  <a:pt x="93529" y="15903"/>
                </a:lnTo>
                <a:lnTo>
                  <a:pt x="93529" y="13012"/>
                </a:lnTo>
                <a:lnTo>
                  <a:pt x="93529" y="13012"/>
                </a:lnTo>
                <a:lnTo>
                  <a:pt x="93529" y="13012"/>
                </a:lnTo>
                <a:lnTo>
                  <a:pt x="93529" y="13012"/>
                </a:lnTo>
                <a:lnTo>
                  <a:pt x="93529" y="13012"/>
                </a:lnTo>
                <a:lnTo>
                  <a:pt x="93529" y="8674"/>
                </a:lnTo>
                <a:lnTo>
                  <a:pt x="93529" y="8674"/>
                </a:lnTo>
                <a:lnTo>
                  <a:pt x="93529" y="8674"/>
                </a:lnTo>
                <a:lnTo>
                  <a:pt x="93529" y="8674"/>
                </a:lnTo>
                <a:lnTo>
                  <a:pt x="93529" y="5783"/>
                </a:lnTo>
                <a:lnTo>
                  <a:pt x="93529" y="5783"/>
                </a:lnTo>
                <a:lnTo>
                  <a:pt x="93529" y="5783"/>
                </a:lnTo>
                <a:lnTo>
                  <a:pt x="93529" y="2891"/>
                </a:lnTo>
                <a:lnTo>
                  <a:pt x="93529" y="2891"/>
                </a:lnTo>
                <a:lnTo>
                  <a:pt x="93529" y="2891"/>
                </a:lnTo>
                <a:lnTo>
                  <a:pt x="93529" y="2891"/>
                </a:lnTo>
                <a:lnTo>
                  <a:pt x="93529" y="2891"/>
                </a:lnTo>
                <a:lnTo>
                  <a:pt x="93529" y="0"/>
                </a:lnTo>
                <a:lnTo>
                  <a:pt x="93529" y="0"/>
                </a:lnTo>
                <a:lnTo>
                  <a:pt x="97058" y="0"/>
                </a:lnTo>
                <a:lnTo>
                  <a:pt x="97058" y="0"/>
                </a:lnTo>
                <a:lnTo>
                  <a:pt x="97058" y="0"/>
                </a:lnTo>
                <a:lnTo>
                  <a:pt x="97058" y="0"/>
                </a:lnTo>
                <a:lnTo>
                  <a:pt x="97058" y="0"/>
                </a:lnTo>
                <a:lnTo>
                  <a:pt x="97058" y="0"/>
                </a:lnTo>
                <a:lnTo>
                  <a:pt x="97058" y="0"/>
                </a:lnTo>
                <a:lnTo>
                  <a:pt x="97058" y="0"/>
                </a:lnTo>
                <a:lnTo>
                  <a:pt x="97058" y="0"/>
                </a:lnTo>
                <a:lnTo>
                  <a:pt x="97058" y="2891"/>
                </a:lnTo>
                <a:lnTo>
                  <a:pt x="97058" y="2891"/>
                </a:lnTo>
                <a:lnTo>
                  <a:pt x="97058" y="2891"/>
                </a:lnTo>
                <a:lnTo>
                  <a:pt x="97058" y="2891"/>
                </a:lnTo>
                <a:lnTo>
                  <a:pt x="97058" y="5783"/>
                </a:lnTo>
                <a:lnTo>
                  <a:pt x="97058" y="5783"/>
                </a:lnTo>
                <a:lnTo>
                  <a:pt x="97058" y="5783"/>
                </a:lnTo>
                <a:lnTo>
                  <a:pt x="97058" y="5783"/>
                </a:lnTo>
                <a:lnTo>
                  <a:pt x="97058" y="8674"/>
                </a:lnTo>
                <a:lnTo>
                  <a:pt x="97058" y="8674"/>
                </a:lnTo>
                <a:lnTo>
                  <a:pt x="97058" y="8674"/>
                </a:lnTo>
                <a:lnTo>
                  <a:pt x="97058" y="13012"/>
                </a:lnTo>
                <a:lnTo>
                  <a:pt x="97058" y="13012"/>
                </a:lnTo>
                <a:lnTo>
                  <a:pt x="97058" y="13012"/>
                </a:lnTo>
                <a:lnTo>
                  <a:pt x="97058" y="15903"/>
                </a:lnTo>
                <a:lnTo>
                  <a:pt x="100588" y="15903"/>
                </a:lnTo>
                <a:lnTo>
                  <a:pt x="100588" y="15903"/>
                </a:lnTo>
                <a:lnTo>
                  <a:pt x="100588" y="15903"/>
                </a:lnTo>
                <a:lnTo>
                  <a:pt x="97058" y="15903"/>
                </a:lnTo>
                <a:lnTo>
                  <a:pt x="97058" y="18795"/>
                </a:lnTo>
                <a:lnTo>
                  <a:pt x="97058" y="18795"/>
                </a:lnTo>
                <a:lnTo>
                  <a:pt x="97058" y="18795"/>
                </a:lnTo>
                <a:lnTo>
                  <a:pt x="97058" y="18795"/>
                </a:lnTo>
                <a:lnTo>
                  <a:pt x="97058" y="18795"/>
                </a:lnTo>
                <a:lnTo>
                  <a:pt x="100588" y="18795"/>
                </a:lnTo>
                <a:lnTo>
                  <a:pt x="100588" y="18795"/>
                </a:lnTo>
                <a:lnTo>
                  <a:pt x="100588" y="21686"/>
                </a:lnTo>
                <a:lnTo>
                  <a:pt x="100588" y="21686"/>
                </a:lnTo>
                <a:lnTo>
                  <a:pt x="100588" y="21686"/>
                </a:lnTo>
                <a:lnTo>
                  <a:pt x="100588" y="18795"/>
                </a:lnTo>
                <a:lnTo>
                  <a:pt x="100588" y="18795"/>
                </a:lnTo>
                <a:lnTo>
                  <a:pt x="100588" y="18795"/>
                </a:lnTo>
                <a:lnTo>
                  <a:pt x="100588" y="15903"/>
                </a:lnTo>
                <a:lnTo>
                  <a:pt x="100588" y="15903"/>
                </a:lnTo>
                <a:lnTo>
                  <a:pt x="104117" y="15903"/>
                </a:lnTo>
                <a:lnTo>
                  <a:pt x="104117" y="15903"/>
                </a:lnTo>
                <a:lnTo>
                  <a:pt x="104117" y="13012"/>
                </a:lnTo>
                <a:lnTo>
                  <a:pt x="100588" y="13012"/>
                </a:lnTo>
                <a:lnTo>
                  <a:pt x="100588" y="13012"/>
                </a:lnTo>
                <a:lnTo>
                  <a:pt x="100588" y="13012"/>
                </a:lnTo>
                <a:lnTo>
                  <a:pt x="104117" y="13012"/>
                </a:lnTo>
                <a:lnTo>
                  <a:pt x="104117" y="13012"/>
                </a:lnTo>
                <a:lnTo>
                  <a:pt x="104117" y="8674"/>
                </a:lnTo>
                <a:lnTo>
                  <a:pt x="104117" y="8674"/>
                </a:lnTo>
                <a:lnTo>
                  <a:pt x="104117" y="8674"/>
                </a:lnTo>
                <a:lnTo>
                  <a:pt x="104117" y="8674"/>
                </a:lnTo>
                <a:lnTo>
                  <a:pt x="107647" y="8674"/>
                </a:lnTo>
                <a:lnTo>
                  <a:pt x="107647" y="8674"/>
                </a:lnTo>
                <a:lnTo>
                  <a:pt x="107647" y="8674"/>
                </a:lnTo>
                <a:lnTo>
                  <a:pt x="107647" y="8674"/>
                </a:lnTo>
                <a:lnTo>
                  <a:pt x="107647" y="8674"/>
                </a:lnTo>
                <a:lnTo>
                  <a:pt x="107647" y="13012"/>
                </a:lnTo>
                <a:lnTo>
                  <a:pt x="107647" y="13012"/>
                </a:lnTo>
                <a:lnTo>
                  <a:pt x="107647" y="13012"/>
                </a:lnTo>
                <a:lnTo>
                  <a:pt x="107647" y="13012"/>
                </a:lnTo>
                <a:lnTo>
                  <a:pt x="107647" y="15903"/>
                </a:lnTo>
                <a:lnTo>
                  <a:pt x="112941" y="15903"/>
                </a:lnTo>
                <a:lnTo>
                  <a:pt x="112941" y="15903"/>
                </a:lnTo>
                <a:lnTo>
                  <a:pt x="107647" y="15903"/>
                </a:lnTo>
                <a:lnTo>
                  <a:pt x="107647" y="15903"/>
                </a:lnTo>
                <a:lnTo>
                  <a:pt x="112941" y="15903"/>
                </a:lnTo>
                <a:lnTo>
                  <a:pt x="112941" y="18795"/>
                </a:lnTo>
                <a:lnTo>
                  <a:pt x="107647" y="18795"/>
                </a:lnTo>
                <a:lnTo>
                  <a:pt x="107647" y="18795"/>
                </a:lnTo>
                <a:lnTo>
                  <a:pt x="107647" y="18795"/>
                </a:lnTo>
                <a:lnTo>
                  <a:pt x="107647" y="18795"/>
                </a:lnTo>
                <a:lnTo>
                  <a:pt x="107647" y="18795"/>
                </a:lnTo>
                <a:lnTo>
                  <a:pt x="104117" y="18795"/>
                </a:lnTo>
                <a:lnTo>
                  <a:pt x="104117" y="18795"/>
                </a:lnTo>
                <a:lnTo>
                  <a:pt x="104117" y="21686"/>
                </a:lnTo>
                <a:lnTo>
                  <a:pt x="104117" y="21686"/>
                </a:lnTo>
                <a:lnTo>
                  <a:pt x="104117" y="21686"/>
                </a:lnTo>
                <a:lnTo>
                  <a:pt x="104117" y="21686"/>
                </a:lnTo>
                <a:lnTo>
                  <a:pt x="104117" y="21686"/>
                </a:lnTo>
                <a:lnTo>
                  <a:pt x="104117" y="21686"/>
                </a:lnTo>
                <a:lnTo>
                  <a:pt x="104117" y="21686"/>
                </a:lnTo>
                <a:lnTo>
                  <a:pt x="104117" y="24578"/>
                </a:lnTo>
                <a:lnTo>
                  <a:pt x="107647" y="24578"/>
                </a:lnTo>
                <a:lnTo>
                  <a:pt x="107647" y="24578"/>
                </a:lnTo>
                <a:lnTo>
                  <a:pt x="107647" y="24578"/>
                </a:lnTo>
                <a:lnTo>
                  <a:pt x="107647" y="24578"/>
                </a:lnTo>
                <a:lnTo>
                  <a:pt x="107647" y="24578"/>
                </a:lnTo>
                <a:lnTo>
                  <a:pt x="104117" y="24578"/>
                </a:lnTo>
                <a:lnTo>
                  <a:pt x="104117" y="28915"/>
                </a:lnTo>
                <a:lnTo>
                  <a:pt x="107647" y="28915"/>
                </a:lnTo>
                <a:lnTo>
                  <a:pt x="107647" y="28915"/>
                </a:lnTo>
                <a:lnTo>
                  <a:pt x="107647" y="28915"/>
                </a:lnTo>
                <a:lnTo>
                  <a:pt x="107647" y="28915"/>
                </a:lnTo>
                <a:lnTo>
                  <a:pt x="107647" y="28915"/>
                </a:lnTo>
                <a:lnTo>
                  <a:pt x="107647" y="28915"/>
                </a:lnTo>
                <a:lnTo>
                  <a:pt x="112941" y="28915"/>
                </a:lnTo>
                <a:lnTo>
                  <a:pt x="112941" y="28915"/>
                </a:lnTo>
                <a:lnTo>
                  <a:pt x="112941" y="28915"/>
                </a:lnTo>
                <a:lnTo>
                  <a:pt x="112941" y="28915"/>
                </a:lnTo>
                <a:lnTo>
                  <a:pt x="112941" y="28915"/>
                </a:lnTo>
                <a:lnTo>
                  <a:pt x="112941" y="31807"/>
                </a:lnTo>
                <a:lnTo>
                  <a:pt x="112941" y="31807"/>
                </a:lnTo>
                <a:lnTo>
                  <a:pt x="112941" y="31807"/>
                </a:lnTo>
                <a:lnTo>
                  <a:pt x="112941" y="31807"/>
                </a:lnTo>
                <a:lnTo>
                  <a:pt x="112941" y="31807"/>
                </a:lnTo>
                <a:lnTo>
                  <a:pt x="112941" y="34698"/>
                </a:lnTo>
                <a:lnTo>
                  <a:pt x="112941" y="34698"/>
                </a:lnTo>
                <a:lnTo>
                  <a:pt x="112941" y="34698"/>
                </a:lnTo>
                <a:lnTo>
                  <a:pt x="112941" y="34698"/>
                </a:lnTo>
                <a:lnTo>
                  <a:pt x="112941" y="34698"/>
                </a:lnTo>
                <a:lnTo>
                  <a:pt x="112941" y="37590"/>
                </a:lnTo>
                <a:lnTo>
                  <a:pt x="116470" y="37590"/>
                </a:lnTo>
                <a:lnTo>
                  <a:pt x="116470" y="37590"/>
                </a:lnTo>
                <a:lnTo>
                  <a:pt x="116470" y="37590"/>
                </a:lnTo>
                <a:lnTo>
                  <a:pt x="112941" y="37590"/>
                </a:lnTo>
                <a:lnTo>
                  <a:pt x="112941" y="40481"/>
                </a:lnTo>
                <a:lnTo>
                  <a:pt x="112941" y="40481"/>
                </a:lnTo>
                <a:lnTo>
                  <a:pt x="112941" y="40481"/>
                </a:lnTo>
                <a:lnTo>
                  <a:pt x="112941" y="40481"/>
                </a:lnTo>
                <a:lnTo>
                  <a:pt x="112941" y="40481"/>
                </a:lnTo>
                <a:lnTo>
                  <a:pt x="112941" y="44819"/>
                </a:lnTo>
                <a:lnTo>
                  <a:pt x="112941" y="44819"/>
                </a:lnTo>
                <a:lnTo>
                  <a:pt x="107647" y="44819"/>
                </a:lnTo>
                <a:lnTo>
                  <a:pt x="107647" y="44819"/>
                </a:lnTo>
                <a:lnTo>
                  <a:pt x="107647" y="44819"/>
                </a:lnTo>
                <a:lnTo>
                  <a:pt x="112941" y="44819"/>
                </a:lnTo>
                <a:lnTo>
                  <a:pt x="112941" y="44819"/>
                </a:lnTo>
                <a:lnTo>
                  <a:pt x="112941" y="44819"/>
                </a:lnTo>
                <a:lnTo>
                  <a:pt x="112941" y="47710"/>
                </a:lnTo>
                <a:lnTo>
                  <a:pt x="112941" y="47710"/>
                </a:lnTo>
                <a:lnTo>
                  <a:pt x="112941" y="44819"/>
                </a:lnTo>
                <a:lnTo>
                  <a:pt x="116470" y="44819"/>
                </a:lnTo>
                <a:lnTo>
                  <a:pt x="116470" y="47710"/>
                </a:lnTo>
                <a:lnTo>
                  <a:pt x="116470" y="47710"/>
                </a:lnTo>
                <a:lnTo>
                  <a:pt x="116470" y="47710"/>
                </a:lnTo>
                <a:lnTo>
                  <a:pt x="116470" y="47710"/>
                </a:lnTo>
                <a:lnTo>
                  <a:pt x="116470" y="50602"/>
                </a:lnTo>
                <a:lnTo>
                  <a:pt x="116470" y="50602"/>
                </a:lnTo>
                <a:lnTo>
                  <a:pt x="116470" y="50602"/>
                </a:lnTo>
                <a:lnTo>
                  <a:pt x="116470" y="50602"/>
                </a:lnTo>
                <a:lnTo>
                  <a:pt x="116470" y="50602"/>
                </a:lnTo>
                <a:lnTo>
                  <a:pt x="116470" y="53493"/>
                </a:lnTo>
                <a:lnTo>
                  <a:pt x="116470" y="53493"/>
                </a:lnTo>
                <a:lnTo>
                  <a:pt x="116470" y="53493"/>
                </a:lnTo>
                <a:lnTo>
                  <a:pt x="120000" y="53493"/>
                </a:lnTo>
                <a:lnTo>
                  <a:pt x="120000" y="53493"/>
                </a:lnTo>
                <a:lnTo>
                  <a:pt x="116470" y="53493"/>
                </a:lnTo>
                <a:lnTo>
                  <a:pt x="116470" y="56385"/>
                </a:lnTo>
                <a:lnTo>
                  <a:pt x="116470" y="56385"/>
                </a:lnTo>
                <a:lnTo>
                  <a:pt x="116470" y="56385"/>
                </a:lnTo>
                <a:lnTo>
                  <a:pt x="116470" y="60722"/>
                </a:lnTo>
                <a:lnTo>
                  <a:pt x="116470" y="60722"/>
                </a:lnTo>
                <a:lnTo>
                  <a:pt x="116470" y="60722"/>
                </a:lnTo>
                <a:lnTo>
                  <a:pt x="116470" y="60722"/>
                </a:lnTo>
                <a:lnTo>
                  <a:pt x="116470" y="63614"/>
                </a:lnTo>
                <a:lnTo>
                  <a:pt x="116470" y="63614"/>
                </a:lnTo>
                <a:lnTo>
                  <a:pt x="116470" y="63614"/>
                </a:lnTo>
                <a:lnTo>
                  <a:pt x="116470" y="63614"/>
                </a:lnTo>
                <a:lnTo>
                  <a:pt x="116470" y="63614"/>
                </a:lnTo>
                <a:lnTo>
                  <a:pt x="116470" y="63614"/>
                </a:lnTo>
                <a:lnTo>
                  <a:pt x="116470" y="66506"/>
                </a:lnTo>
                <a:lnTo>
                  <a:pt x="120000" y="66506"/>
                </a:lnTo>
                <a:lnTo>
                  <a:pt x="120000" y="66506"/>
                </a:lnTo>
                <a:lnTo>
                  <a:pt x="120000" y="66506"/>
                </a:lnTo>
                <a:lnTo>
                  <a:pt x="120000" y="66506"/>
                </a:lnTo>
                <a:lnTo>
                  <a:pt x="120000" y="66506"/>
                </a:lnTo>
                <a:lnTo>
                  <a:pt x="120000" y="66506"/>
                </a:lnTo>
                <a:lnTo>
                  <a:pt x="120000" y="69397"/>
                </a:lnTo>
                <a:lnTo>
                  <a:pt x="120000" y="69397"/>
                </a:lnTo>
                <a:lnTo>
                  <a:pt x="120000" y="69397"/>
                </a:lnTo>
                <a:lnTo>
                  <a:pt x="120000" y="69397"/>
                </a:lnTo>
                <a:lnTo>
                  <a:pt x="120000" y="72289"/>
                </a:lnTo>
                <a:lnTo>
                  <a:pt x="120000" y="72289"/>
                </a:lnTo>
                <a:lnTo>
                  <a:pt x="120000" y="72289"/>
                </a:lnTo>
                <a:lnTo>
                  <a:pt x="120000" y="72289"/>
                </a:lnTo>
                <a:lnTo>
                  <a:pt x="120000" y="76626"/>
                </a:lnTo>
                <a:lnTo>
                  <a:pt x="120000" y="76626"/>
                </a:lnTo>
                <a:lnTo>
                  <a:pt x="120000" y="76626"/>
                </a:lnTo>
                <a:lnTo>
                  <a:pt x="120000" y="76626"/>
                </a:lnTo>
                <a:lnTo>
                  <a:pt x="120000" y="79518"/>
                </a:lnTo>
                <a:lnTo>
                  <a:pt x="120000" y="79518"/>
                </a:lnTo>
                <a:lnTo>
                  <a:pt x="120000" y="79518"/>
                </a:lnTo>
                <a:lnTo>
                  <a:pt x="120000" y="79518"/>
                </a:lnTo>
                <a:lnTo>
                  <a:pt x="120000" y="79518"/>
                </a:lnTo>
                <a:lnTo>
                  <a:pt x="120000" y="82409"/>
                </a:lnTo>
                <a:lnTo>
                  <a:pt x="120000" y="82409"/>
                </a:lnTo>
                <a:lnTo>
                  <a:pt x="120000" y="82409"/>
                </a:lnTo>
                <a:lnTo>
                  <a:pt x="120000" y="82409"/>
                </a:lnTo>
                <a:lnTo>
                  <a:pt x="116470" y="82409"/>
                </a:lnTo>
                <a:lnTo>
                  <a:pt x="116470" y="85301"/>
                </a:lnTo>
                <a:lnTo>
                  <a:pt x="116470" y="85301"/>
                </a:lnTo>
                <a:lnTo>
                  <a:pt x="116470" y="85301"/>
                </a:lnTo>
                <a:lnTo>
                  <a:pt x="116470" y="85301"/>
                </a:lnTo>
                <a:lnTo>
                  <a:pt x="112941" y="85301"/>
                </a:lnTo>
                <a:lnTo>
                  <a:pt x="112941" y="85301"/>
                </a:lnTo>
                <a:lnTo>
                  <a:pt x="112941" y="88192"/>
                </a:lnTo>
                <a:lnTo>
                  <a:pt x="116470" y="88192"/>
                </a:lnTo>
                <a:lnTo>
                  <a:pt x="116470" y="88192"/>
                </a:lnTo>
                <a:lnTo>
                  <a:pt x="116470" y="88192"/>
                </a:lnTo>
                <a:lnTo>
                  <a:pt x="112941" y="88192"/>
                </a:lnTo>
                <a:lnTo>
                  <a:pt x="112941" y="88192"/>
                </a:lnTo>
                <a:lnTo>
                  <a:pt x="112941" y="92530"/>
                </a:lnTo>
                <a:lnTo>
                  <a:pt x="112941" y="92530"/>
                </a:lnTo>
                <a:lnTo>
                  <a:pt x="112941" y="92530"/>
                </a:lnTo>
                <a:lnTo>
                  <a:pt x="112941" y="92530"/>
                </a:lnTo>
                <a:lnTo>
                  <a:pt x="112941" y="95421"/>
                </a:lnTo>
                <a:lnTo>
                  <a:pt x="112941" y="95421"/>
                </a:lnTo>
                <a:lnTo>
                  <a:pt x="112941" y="95421"/>
                </a:lnTo>
                <a:lnTo>
                  <a:pt x="112941" y="98313"/>
                </a:lnTo>
                <a:lnTo>
                  <a:pt x="112941" y="98313"/>
                </a:lnTo>
                <a:lnTo>
                  <a:pt x="112941" y="98313"/>
                </a:lnTo>
                <a:lnTo>
                  <a:pt x="112941" y="98313"/>
                </a:lnTo>
                <a:lnTo>
                  <a:pt x="112941" y="98313"/>
                </a:lnTo>
                <a:lnTo>
                  <a:pt x="112941" y="101204"/>
                </a:lnTo>
                <a:lnTo>
                  <a:pt x="112941" y="101204"/>
                </a:lnTo>
                <a:lnTo>
                  <a:pt x="112941" y="101204"/>
                </a:lnTo>
                <a:lnTo>
                  <a:pt x="107647" y="101204"/>
                </a:lnTo>
                <a:lnTo>
                  <a:pt x="107647" y="101204"/>
                </a:lnTo>
                <a:lnTo>
                  <a:pt x="107647" y="101204"/>
                </a:lnTo>
                <a:lnTo>
                  <a:pt x="107647" y="101204"/>
                </a:lnTo>
                <a:lnTo>
                  <a:pt x="107647" y="98313"/>
                </a:lnTo>
                <a:lnTo>
                  <a:pt x="107647" y="98313"/>
                </a:lnTo>
                <a:lnTo>
                  <a:pt x="107647" y="98313"/>
                </a:lnTo>
                <a:lnTo>
                  <a:pt x="107647" y="98313"/>
                </a:lnTo>
                <a:lnTo>
                  <a:pt x="107647" y="98313"/>
                </a:lnTo>
                <a:lnTo>
                  <a:pt x="107647" y="98313"/>
                </a:lnTo>
                <a:lnTo>
                  <a:pt x="107647" y="95421"/>
                </a:lnTo>
                <a:lnTo>
                  <a:pt x="107647" y="95421"/>
                </a:lnTo>
                <a:lnTo>
                  <a:pt x="107647" y="95421"/>
                </a:lnTo>
                <a:lnTo>
                  <a:pt x="107647" y="95421"/>
                </a:lnTo>
                <a:lnTo>
                  <a:pt x="107647" y="95421"/>
                </a:lnTo>
                <a:lnTo>
                  <a:pt x="107647" y="92530"/>
                </a:lnTo>
                <a:lnTo>
                  <a:pt x="107647" y="92530"/>
                </a:lnTo>
                <a:lnTo>
                  <a:pt x="107647" y="92530"/>
                </a:lnTo>
                <a:lnTo>
                  <a:pt x="107647" y="88192"/>
                </a:lnTo>
                <a:lnTo>
                  <a:pt x="107647" y="88192"/>
                </a:lnTo>
                <a:lnTo>
                  <a:pt x="104117" y="88192"/>
                </a:lnTo>
                <a:lnTo>
                  <a:pt x="104117" y="88192"/>
                </a:lnTo>
                <a:lnTo>
                  <a:pt x="104117" y="88192"/>
                </a:lnTo>
                <a:lnTo>
                  <a:pt x="104117" y="85301"/>
                </a:lnTo>
                <a:lnTo>
                  <a:pt x="104117" y="85301"/>
                </a:lnTo>
                <a:lnTo>
                  <a:pt x="104117" y="85301"/>
                </a:lnTo>
                <a:lnTo>
                  <a:pt x="104117" y="82409"/>
                </a:lnTo>
                <a:lnTo>
                  <a:pt x="104117" y="82409"/>
                </a:lnTo>
                <a:lnTo>
                  <a:pt x="104117" y="82409"/>
                </a:lnTo>
                <a:lnTo>
                  <a:pt x="100588" y="82409"/>
                </a:lnTo>
                <a:lnTo>
                  <a:pt x="100588" y="82409"/>
                </a:lnTo>
                <a:lnTo>
                  <a:pt x="100588" y="79518"/>
                </a:lnTo>
                <a:lnTo>
                  <a:pt x="100588" y="79518"/>
                </a:lnTo>
                <a:lnTo>
                  <a:pt x="100588" y="82409"/>
                </a:lnTo>
                <a:lnTo>
                  <a:pt x="100588" y="82409"/>
                </a:lnTo>
                <a:lnTo>
                  <a:pt x="100588" y="82409"/>
                </a:lnTo>
                <a:lnTo>
                  <a:pt x="100588" y="82409"/>
                </a:lnTo>
                <a:lnTo>
                  <a:pt x="100588" y="85301"/>
                </a:lnTo>
                <a:lnTo>
                  <a:pt x="100588" y="85301"/>
                </a:lnTo>
                <a:lnTo>
                  <a:pt x="100588" y="85301"/>
                </a:lnTo>
                <a:lnTo>
                  <a:pt x="100588" y="88192"/>
                </a:lnTo>
                <a:lnTo>
                  <a:pt x="100588" y="88192"/>
                </a:lnTo>
                <a:lnTo>
                  <a:pt x="97058" y="88192"/>
                </a:lnTo>
                <a:lnTo>
                  <a:pt x="97058" y="88192"/>
                </a:lnTo>
                <a:lnTo>
                  <a:pt x="97058" y="85301"/>
                </a:lnTo>
                <a:lnTo>
                  <a:pt x="97058" y="85301"/>
                </a:lnTo>
                <a:lnTo>
                  <a:pt x="97058" y="85301"/>
                </a:lnTo>
                <a:lnTo>
                  <a:pt x="97058" y="85301"/>
                </a:lnTo>
                <a:lnTo>
                  <a:pt x="97058" y="82409"/>
                </a:lnTo>
                <a:lnTo>
                  <a:pt x="97058" y="82409"/>
                </a:lnTo>
                <a:lnTo>
                  <a:pt x="97058" y="82409"/>
                </a:lnTo>
                <a:lnTo>
                  <a:pt x="97058" y="82409"/>
                </a:lnTo>
                <a:lnTo>
                  <a:pt x="97058" y="85301"/>
                </a:lnTo>
                <a:lnTo>
                  <a:pt x="93529" y="85301"/>
                </a:lnTo>
                <a:lnTo>
                  <a:pt x="93529" y="85301"/>
                </a:lnTo>
                <a:lnTo>
                  <a:pt x="93529" y="85301"/>
                </a:lnTo>
                <a:lnTo>
                  <a:pt x="93529" y="85301"/>
                </a:lnTo>
                <a:lnTo>
                  <a:pt x="93529" y="88192"/>
                </a:lnTo>
                <a:lnTo>
                  <a:pt x="93529" y="88192"/>
                </a:lnTo>
                <a:lnTo>
                  <a:pt x="93529" y="88192"/>
                </a:lnTo>
                <a:lnTo>
                  <a:pt x="93529" y="88192"/>
                </a:lnTo>
                <a:lnTo>
                  <a:pt x="88235" y="88192"/>
                </a:lnTo>
                <a:lnTo>
                  <a:pt x="88235" y="92530"/>
                </a:lnTo>
                <a:lnTo>
                  <a:pt x="88235" y="92530"/>
                </a:lnTo>
                <a:lnTo>
                  <a:pt x="88235" y="92530"/>
                </a:lnTo>
                <a:lnTo>
                  <a:pt x="93529" y="92530"/>
                </a:lnTo>
                <a:lnTo>
                  <a:pt x="93529" y="95421"/>
                </a:lnTo>
                <a:lnTo>
                  <a:pt x="93529" y="95421"/>
                </a:lnTo>
                <a:lnTo>
                  <a:pt x="93529" y="95421"/>
                </a:lnTo>
                <a:lnTo>
                  <a:pt x="93529" y="95421"/>
                </a:lnTo>
                <a:lnTo>
                  <a:pt x="93529" y="95421"/>
                </a:lnTo>
                <a:lnTo>
                  <a:pt x="97058" y="95421"/>
                </a:lnTo>
                <a:lnTo>
                  <a:pt x="97058" y="95421"/>
                </a:lnTo>
                <a:lnTo>
                  <a:pt x="97058" y="98313"/>
                </a:lnTo>
                <a:lnTo>
                  <a:pt x="97058" y="98313"/>
                </a:lnTo>
                <a:lnTo>
                  <a:pt x="97058" y="98313"/>
                </a:lnTo>
                <a:lnTo>
                  <a:pt x="97058" y="98313"/>
                </a:lnTo>
                <a:lnTo>
                  <a:pt x="97058" y="98313"/>
                </a:lnTo>
                <a:lnTo>
                  <a:pt x="97058" y="101204"/>
                </a:lnTo>
                <a:lnTo>
                  <a:pt x="97058" y="101204"/>
                </a:lnTo>
                <a:lnTo>
                  <a:pt x="97058" y="101204"/>
                </a:lnTo>
                <a:lnTo>
                  <a:pt x="97058" y="101204"/>
                </a:lnTo>
                <a:lnTo>
                  <a:pt x="97058" y="104096"/>
                </a:lnTo>
                <a:lnTo>
                  <a:pt x="100588" y="104096"/>
                </a:lnTo>
                <a:lnTo>
                  <a:pt x="100588" y="104096"/>
                </a:lnTo>
                <a:lnTo>
                  <a:pt x="100588" y="104096"/>
                </a:lnTo>
                <a:lnTo>
                  <a:pt x="100588" y="108433"/>
                </a:lnTo>
                <a:lnTo>
                  <a:pt x="97058" y="108433"/>
                </a:lnTo>
                <a:lnTo>
                  <a:pt x="97058" y="108433"/>
                </a:lnTo>
                <a:lnTo>
                  <a:pt x="97058" y="108433"/>
                </a:lnTo>
                <a:lnTo>
                  <a:pt x="97058" y="111325"/>
                </a:lnTo>
                <a:lnTo>
                  <a:pt x="97058" y="111325"/>
                </a:lnTo>
                <a:lnTo>
                  <a:pt x="97058" y="111325"/>
                </a:lnTo>
                <a:lnTo>
                  <a:pt x="97058" y="111325"/>
                </a:lnTo>
                <a:lnTo>
                  <a:pt x="97058" y="111325"/>
                </a:lnTo>
                <a:lnTo>
                  <a:pt x="97058" y="114216"/>
                </a:lnTo>
                <a:lnTo>
                  <a:pt x="97058" y="114216"/>
                </a:lnTo>
                <a:lnTo>
                  <a:pt x="97058" y="114216"/>
                </a:lnTo>
                <a:lnTo>
                  <a:pt x="97058" y="114216"/>
                </a:lnTo>
                <a:lnTo>
                  <a:pt x="93529" y="114216"/>
                </a:lnTo>
                <a:lnTo>
                  <a:pt x="93529" y="117108"/>
                </a:lnTo>
                <a:lnTo>
                  <a:pt x="93529" y="117108"/>
                </a:lnTo>
                <a:lnTo>
                  <a:pt x="93529" y="117108"/>
                </a:lnTo>
                <a:lnTo>
                  <a:pt x="93529" y="117108"/>
                </a:lnTo>
                <a:lnTo>
                  <a:pt x="93529" y="117108"/>
                </a:lnTo>
                <a:lnTo>
                  <a:pt x="93529" y="119999"/>
                </a:lnTo>
                <a:lnTo>
                  <a:pt x="88235" y="119999"/>
                </a:lnTo>
                <a:lnTo>
                  <a:pt x="88235" y="119999"/>
                </a:lnTo>
                <a:lnTo>
                  <a:pt x="88235" y="119999"/>
                </a:lnTo>
                <a:lnTo>
                  <a:pt x="88235" y="119999"/>
                </a:lnTo>
                <a:lnTo>
                  <a:pt x="88235" y="119999"/>
                </a:lnTo>
                <a:lnTo>
                  <a:pt x="88235" y="119999"/>
                </a:lnTo>
                <a:lnTo>
                  <a:pt x="84705" y="119999"/>
                </a:lnTo>
                <a:lnTo>
                  <a:pt x="84705" y="117108"/>
                </a:lnTo>
                <a:lnTo>
                  <a:pt x="88235" y="117108"/>
                </a:lnTo>
                <a:lnTo>
                  <a:pt x="88235" y="117108"/>
                </a:lnTo>
                <a:lnTo>
                  <a:pt x="84705" y="117108"/>
                </a:lnTo>
                <a:lnTo>
                  <a:pt x="84705" y="117108"/>
                </a:lnTo>
                <a:lnTo>
                  <a:pt x="84705" y="117108"/>
                </a:lnTo>
                <a:lnTo>
                  <a:pt x="84705" y="114216"/>
                </a:lnTo>
                <a:lnTo>
                  <a:pt x="84705" y="114216"/>
                </a:lnTo>
                <a:lnTo>
                  <a:pt x="84705" y="114216"/>
                </a:lnTo>
                <a:lnTo>
                  <a:pt x="84705" y="114216"/>
                </a:lnTo>
                <a:lnTo>
                  <a:pt x="84705" y="111325"/>
                </a:lnTo>
                <a:lnTo>
                  <a:pt x="84705" y="111325"/>
                </a:lnTo>
                <a:lnTo>
                  <a:pt x="84705" y="111325"/>
                </a:lnTo>
                <a:lnTo>
                  <a:pt x="84705" y="111325"/>
                </a:lnTo>
                <a:lnTo>
                  <a:pt x="84705" y="111325"/>
                </a:lnTo>
                <a:lnTo>
                  <a:pt x="84705" y="108433"/>
                </a:lnTo>
                <a:lnTo>
                  <a:pt x="84705" y="108433"/>
                </a:lnTo>
                <a:lnTo>
                  <a:pt x="84705" y="108433"/>
                </a:lnTo>
                <a:lnTo>
                  <a:pt x="84705" y="108433"/>
                </a:lnTo>
                <a:lnTo>
                  <a:pt x="84705" y="108433"/>
                </a:lnTo>
                <a:lnTo>
                  <a:pt x="84705" y="108433"/>
                </a:lnTo>
                <a:lnTo>
                  <a:pt x="84705" y="108433"/>
                </a:lnTo>
                <a:lnTo>
                  <a:pt x="84705" y="111325"/>
                </a:lnTo>
                <a:lnTo>
                  <a:pt x="81176" y="111325"/>
                </a:lnTo>
                <a:lnTo>
                  <a:pt x="81176" y="111325"/>
                </a:lnTo>
                <a:lnTo>
                  <a:pt x="81176" y="111325"/>
                </a:lnTo>
                <a:lnTo>
                  <a:pt x="81176" y="114216"/>
                </a:lnTo>
                <a:lnTo>
                  <a:pt x="81176" y="114216"/>
                </a:lnTo>
                <a:lnTo>
                  <a:pt x="81176" y="114216"/>
                </a:lnTo>
                <a:lnTo>
                  <a:pt x="81176" y="114216"/>
                </a:lnTo>
                <a:lnTo>
                  <a:pt x="77647" y="114216"/>
                </a:lnTo>
                <a:lnTo>
                  <a:pt x="77647" y="114216"/>
                </a:lnTo>
                <a:lnTo>
                  <a:pt x="77647" y="114216"/>
                </a:lnTo>
                <a:lnTo>
                  <a:pt x="77647" y="111325"/>
                </a:lnTo>
                <a:lnTo>
                  <a:pt x="77647" y="111325"/>
                </a:lnTo>
                <a:lnTo>
                  <a:pt x="74117" y="111325"/>
                </a:lnTo>
                <a:lnTo>
                  <a:pt x="74117" y="111325"/>
                </a:lnTo>
                <a:lnTo>
                  <a:pt x="74117" y="111325"/>
                </a:lnTo>
                <a:lnTo>
                  <a:pt x="74117" y="111325"/>
                </a:lnTo>
                <a:lnTo>
                  <a:pt x="68823" y="111325"/>
                </a:lnTo>
                <a:lnTo>
                  <a:pt x="68823" y="111325"/>
                </a:lnTo>
                <a:lnTo>
                  <a:pt x="68823" y="111325"/>
                </a:lnTo>
                <a:lnTo>
                  <a:pt x="68823" y="111325"/>
                </a:lnTo>
                <a:lnTo>
                  <a:pt x="68823" y="108433"/>
                </a:lnTo>
                <a:lnTo>
                  <a:pt x="68823" y="108433"/>
                </a:lnTo>
                <a:lnTo>
                  <a:pt x="65294" y="108433"/>
                </a:lnTo>
                <a:lnTo>
                  <a:pt x="65294" y="108433"/>
                </a:lnTo>
                <a:lnTo>
                  <a:pt x="65294" y="108433"/>
                </a:lnTo>
                <a:lnTo>
                  <a:pt x="65294" y="108433"/>
                </a:lnTo>
                <a:lnTo>
                  <a:pt x="65294" y="108433"/>
                </a:lnTo>
                <a:lnTo>
                  <a:pt x="65294" y="108433"/>
                </a:lnTo>
                <a:lnTo>
                  <a:pt x="61764" y="108433"/>
                </a:lnTo>
                <a:lnTo>
                  <a:pt x="61764" y="108433"/>
                </a:lnTo>
                <a:lnTo>
                  <a:pt x="61764" y="104096"/>
                </a:lnTo>
                <a:lnTo>
                  <a:pt x="61764" y="104096"/>
                </a:lnTo>
                <a:lnTo>
                  <a:pt x="58235" y="104096"/>
                </a:lnTo>
                <a:lnTo>
                  <a:pt x="58235" y="104096"/>
                </a:lnTo>
                <a:lnTo>
                  <a:pt x="58235" y="104096"/>
                </a:lnTo>
                <a:lnTo>
                  <a:pt x="58235" y="104096"/>
                </a:lnTo>
                <a:lnTo>
                  <a:pt x="58235" y="101204"/>
                </a:lnTo>
                <a:lnTo>
                  <a:pt x="58235" y="101204"/>
                </a:lnTo>
                <a:lnTo>
                  <a:pt x="58235" y="101204"/>
                </a:lnTo>
                <a:lnTo>
                  <a:pt x="58235" y="101204"/>
                </a:lnTo>
                <a:lnTo>
                  <a:pt x="58235" y="101204"/>
                </a:lnTo>
                <a:lnTo>
                  <a:pt x="54705" y="101204"/>
                </a:lnTo>
                <a:lnTo>
                  <a:pt x="54705" y="98313"/>
                </a:lnTo>
                <a:lnTo>
                  <a:pt x="54705" y="98313"/>
                </a:lnTo>
                <a:lnTo>
                  <a:pt x="54705" y="98313"/>
                </a:lnTo>
                <a:lnTo>
                  <a:pt x="54705" y="98313"/>
                </a:lnTo>
                <a:lnTo>
                  <a:pt x="54705" y="98313"/>
                </a:lnTo>
                <a:lnTo>
                  <a:pt x="54705" y="95421"/>
                </a:lnTo>
                <a:lnTo>
                  <a:pt x="54705" y="95421"/>
                </a:lnTo>
                <a:lnTo>
                  <a:pt x="54705" y="95421"/>
                </a:lnTo>
                <a:lnTo>
                  <a:pt x="54705" y="95421"/>
                </a:lnTo>
                <a:lnTo>
                  <a:pt x="54705" y="95421"/>
                </a:lnTo>
                <a:lnTo>
                  <a:pt x="54705" y="92530"/>
                </a:lnTo>
                <a:lnTo>
                  <a:pt x="54705" y="92530"/>
                </a:lnTo>
                <a:lnTo>
                  <a:pt x="54705" y="92530"/>
                </a:lnTo>
                <a:lnTo>
                  <a:pt x="54705" y="92530"/>
                </a:lnTo>
                <a:lnTo>
                  <a:pt x="54705" y="92530"/>
                </a:lnTo>
                <a:lnTo>
                  <a:pt x="54705" y="88192"/>
                </a:lnTo>
                <a:lnTo>
                  <a:pt x="54705" y="88192"/>
                </a:lnTo>
                <a:lnTo>
                  <a:pt x="54705" y="88192"/>
                </a:lnTo>
                <a:lnTo>
                  <a:pt x="54705" y="85301"/>
                </a:lnTo>
                <a:lnTo>
                  <a:pt x="54705" y="85301"/>
                </a:lnTo>
                <a:lnTo>
                  <a:pt x="54705" y="85301"/>
                </a:lnTo>
                <a:lnTo>
                  <a:pt x="54705" y="85301"/>
                </a:lnTo>
                <a:lnTo>
                  <a:pt x="54705" y="82409"/>
                </a:lnTo>
                <a:lnTo>
                  <a:pt x="54705" y="82409"/>
                </a:lnTo>
                <a:lnTo>
                  <a:pt x="54705" y="82409"/>
                </a:lnTo>
                <a:lnTo>
                  <a:pt x="54705" y="82409"/>
                </a:lnTo>
                <a:lnTo>
                  <a:pt x="54705" y="82409"/>
                </a:lnTo>
                <a:lnTo>
                  <a:pt x="54705" y="79518"/>
                </a:lnTo>
                <a:lnTo>
                  <a:pt x="58235" y="79518"/>
                </a:lnTo>
                <a:lnTo>
                  <a:pt x="58235" y="79518"/>
                </a:lnTo>
                <a:lnTo>
                  <a:pt x="58235" y="79518"/>
                </a:lnTo>
                <a:lnTo>
                  <a:pt x="58235" y="79518"/>
                </a:lnTo>
                <a:lnTo>
                  <a:pt x="58235" y="79518"/>
                </a:lnTo>
                <a:lnTo>
                  <a:pt x="58235" y="76626"/>
                </a:lnTo>
                <a:lnTo>
                  <a:pt x="58235" y="76626"/>
                </a:lnTo>
                <a:lnTo>
                  <a:pt x="58235" y="76626"/>
                </a:lnTo>
                <a:lnTo>
                  <a:pt x="58235" y="76626"/>
                </a:lnTo>
                <a:lnTo>
                  <a:pt x="58235" y="76626"/>
                </a:lnTo>
                <a:lnTo>
                  <a:pt x="58235" y="76626"/>
                </a:lnTo>
                <a:lnTo>
                  <a:pt x="58235" y="72289"/>
                </a:lnTo>
                <a:lnTo>
                  <a:pt x="58235" y="72289"/>
                </a:lnTo>
                <a:lnTo>
                  <a:pt x="58235" y="72289"/>
                </a:lnTo>
                <a:lnTo>
                  <a:pt x="58235" y="72289"/>
                </a:lnTo>
                <a:lnTo>
                  <a:pt x="58235" y="69397"/>
                </a:lnTo>
                <a:lnTo>
                  <a:pt x="54705" y="69397"/>
                </a:lnTo>
                <a:lnTo>
                  <a:pt x="54705" y="69397"/>
                </a:lnTo>
                <a:lnTo>
                  <a:pt x="54705" y="69397"/>
                </a:lnTo>
                <a:lnTo>
                  <a:pt x="54705" y="69397"/>
                </a:lnTo>
                <a:lnTo>
                  <a:pt x="54705" y="69397"/>
                </a:lnTo>
                <a:lnTo>
                  <a:pt x="54705" y="66506"/>
                </a:lnTo>
                <a:lnTo>
                  <a:pt x="54705" y="66506"/>
                </a:lnTo>
                <a:lnTo>
                  <a:pt x="49411" y="66506"/>
                </a:lnTo>
                <a:lnTo>
                  <a:pt x="49411" y="66506"/>
                </a:lnTo>
                <a:lnTo>
                  <a:pt x="49411" y="66506"/>
                </a:lnTo>
                <a:lnTo>
                  <a:pt x="45882" y="66506"/>
                </a:lnTo>
                <a:lnTo>
                  <a:pt x="45882" y="66506"/>
                </a:lnTo>
                <a:lnTo>
                  <a:pt x="45882" y="66506"/>
                </a:lnTo>
                <a:lnTo>
                  <a:pt x="45882" y="66506"/>
                </a:lnTo>
                <a:lnTo>
                  <a:pt x="45882" y="66506"/>
                </a:lnTo>
                <a:lnTo>
                  <a:pt x="45882" y="66506"/>
                </a:lnTo>
                <a:lnTo>
                  <a:pt x="45882" y="66506"/>
                </a:lnTo>
                <a:lnTo>
                  <a:pt x="42352" y="66506"/>
                </a:lnTo>
                <a:lnTo>
                  <a:pt x="42352" y="63614"/>
                </a:lnTo>
                <a:lnTo>
                  <a:pt x="42352" y="63614"/>
                </a:lnTo>
                <a:lnTo>
                  <a:pt x="42352" y="66506"/>
                </a:lnTo>
                <a:lnTo>
                  <a:pt x="42352" y="66506"/>
                </a:lnTo>
                <a:lnTo>
                  <a:pt x="42352" y="66506"/>
                </a:lnTo>
                <a:lnTo>
                  <a:pt x="42352" y="66506"/>
                </a:lnTo>
                <a:lnTo>
                  <a:pt x="42352" y="66506"/>
                </a:lnTo>
                <a:lnTo>
                  <a:pt x="42352" y="66506"/>
                </a:lnTo>
                <a:lnTo>
                  <a:pt x="42352" y="66506"/>
                </a:lnTo>
                <a:lnTo>
                  <a:pt x="42352" y="69397"/>
                </a:lnTo>
                <a:lnTo>
                  <a:pt x="42352" y="69397"/>
                </a:lnTo>
                <a:lnTo>
                  <a:pt x="42352" y="69397"/>
                </a:lnTo>
                <a:lnTo>
                  <a:pt x="38823" y="69397"/>
                </a:lnTo>
                <a:lnTo>
                  <a:pt x="38823" y="69397"/>
                </a:lnTo>
                <a:lnTo>
                  <a:pt x="38823" y="72289"/>
                </a:lnTo>
                <a:lnTo>
                  <a:pt x="42352" y="72289"/>
                </a:lnTo>
                <a:lnTo>
                  <a:pt x="42352" y="72289"/>
                </a:lnTo>
                <a:lnTo>
                  <a:pt x="42352" y="72289"/>
                </a:lnTo>
                <a:lnTo>
                  <a:pt x="42352" y="76626"/>
                </a:lnTo>
                <a:lnTo>
                  <a:pt x="42352" y="76626"/>
                </a:lnTo>
                <a:lnTo>
                  <a:pt x="38823" y="76626"/>
                </a:lnTo>
                <a:lnTo>
                  <a:pt x="38823" y="76626"/>
                </a:lnTo>
                <a:lnTo>
                  <a:pt x="38823" y="76626"/>
                </a:lnTo>
                <a:lnTo>
                  <a:pt x="38823" y="76626"/>
                </a:lnTo>
                <a:lnTo>
                  <a:pt x="35294" y="76626"/>
                </a:lnTo>
                <a:lnTo>
                  <a:pt x="35294" y="72289"/>
                </a:lnTo>
                <a:lnTo>
                  <a:pt x="35294" y="72289"/>
                </a:lnTo>
                <a:lnTo>
                  <a:pt x="35294" y="72289"/>
                </a:lnTo>
                <a:lnTo>
                  <a:pt x="35294" y="72289"/>
                </a:lnTo>
                <a:lnTo>
                  <a:pt x="35294" y="72289"/>
                </a:lnTo>
                <a:lnTo>
                  <a:pt x="35294" y="72289"/>
                </a:lnTo>
                <a:lnTo>
                  <a:pt x="35294" y="72289"/>
                </a:lnTo>
                <a:lnTo>
                  <a:pt x="30000" y="72289"/>
                </a:lnTo>
                <a:lnTo>
                  <a:pt x="30000" y="72289"/>
                </a:lnTo>
                <a:lnTo>
                  <a:pt x="30000" y="72289"/>
                </a:lnTo>
                <a:lnTo>
                  <a:pt x="30000" y="69397"/>
                </a:lnTo>
                <a:lnTo>
                  <a:pt x="30000" y="69397"/>
                </a:lnTo>
                <a:lnTo>
                  <a:pt x="30000" y="69397"/>
                </a:lnTo>
                <a:lnTo>
                  <a:pt x="30000" y="69397"/>
                </a:lnTo>
                <a:lnTo>
                  <a:pt x="30000" y="72289"/>
                </a:lnTo>
                <a:lnTo>
                  <a:pt x="30000" y="72289"/>
                </a:lnTo>
                <a:lnTo>
                  <a:pt x="30000" y="72289"/>
                </a:lnTo>
                <a:lnTo>
                  <a:pt x="30000" y="72289"/>
                </a:lnTo>
                <a:lnTo>
                  <a:pt x="30000" y="76626"/>
                </a:lnTo>
                <a:lnTo>
                  <a:pt x="30000" y="76626"/>
                </a:lnTo>
                <a:lnTo>
                  <a:pt x="26470" y="76626"/>
                </a:lnTo>
                <a:lnTo>
                  <a:pt x="26470" y="76626"/>
                </a:lnTo>
                <a:lnTo>
                  <a:pt x="26470" y="76626"/>
                </a:lnTo>
                <a:lnTo>
                  <a:pt x="26470" y="76626"/>
                </a:lnTo>
                <a:lnTo>
                  <a:pt x="26470" y="79518"/>
                </a:lnTo>
                <a:lnTo>
                  <a:pt x="22941" y="79518"/>
                </a:lnTo>
                <a:lnTo>
                  <a:pt x="22941" y="79518"/>
                </a:lnTo>
                <a:lnTo>
                  <a:pt x="22941" y="76626"/>
                </a:lnTo>
                <a:lnTo>
                  <a:pt x="22941" y="76626"/>
                </a:lnTo>
                <a:lnTo>
                  <a:pt x="22941" y="76626"/>
                </a:lnTo>
                <a:lnTo>
                  <a:pt x="22941" y="76626"/>
                </a:lnTo>
                <a:lnTo>
                  <a:pt x="22941" y="76626"/>
                </a:lnTo>
                <a:lnTo>
                  <a:pt x="22941" y="72289"/>
                </a:lnTo>
                <a:lnTo>
                  <a:pt x="22941" y="72289"/>
                </a:lnTo>
                <a:lnTo>
                  <a:pt x="22941" y="72289"/>
                </a:lnTo>
                <a:lnTo>
                  <a:pt x="22941" y="72289"/>
                </a:lnTo>
                <a:lnTo>
                  <a:pt x="22941" y="69397"/>
                </a:lnTo>
                <a:lnTo>
                  <a:pt x="22941" y="69397"/>
                </a:lnTo>
                <a:lnTo>
                  <a:pt x="22941" y="69397"/>
                </a:lnTo>
                <a:lnTo>
                  <a:pt x="22941" y="69397"/>
                </a:lnTo>
                <a:lnTo>
                  <a:pt x="22941" y="69397"/>
                </a:lnTo>
                <a:lnTo>
                  <a:pt x="22941" y="66506"/>
                </a:lnTo>
                <a:lnTo>
                  <a:pt x="22941" y="66506"/>
                </a:lnTo>
                <a:lnTo>
                  <a:pt x="22941" y="66506"/>
                </a:lnTo>
                <a:lnTo>
                  <a:pt x="22941" y="66506"/>
                </a:lnTo>
                <a:lnTo>
                  <a:pt x="22941" y="66506"/>
                </a:lnTo>
                <a:lnTo>
                  <a:pt x="22941" y="66506"/>
                </a:lnTo>
                <a:lnTo>
                  <a:pt x="19411" y="66506"/>
                </a:lnTo>
                <a:lnTo>
                  <a:pt x="19411" y="66506"/>
                </a:lnTo>
                <a:lnTo>
                  <a:pt x="19411" y="66506"/>
                </a:lnTo>
                <a:lnTo>
                  <a:pt x="19411" y="66506"/>
                </a:lnTo>
                <a:lnTo>
                  <a:pt x="19411" y="66506"/>
                </a:lnTo>
                <a:lnTo>
                  <a:pt x="19411" y="66506"/>
                </a:lnTo>
                <a:lnTo>
                  <a:pt x="15882" y="66506"/>
                </a:lnTo>
                <a:lnTo>
                  <a:pt x="15882" y="69397"/>
                </a:lnTo>
                <a:lnTo>
                  <a:pt x="15882" y="69397"/>
                </a:lnTo>
                <a:lnTo>
                  <a:pt x="19411" y="69397"/>
                </a:lnTo>
                <a:lnTo>
                  <a:pt x="19411" y="69397"/>
                </a:lnTo>
                <a:lnTo>
                  <a:pt x="15882" y="69397"/>
                </a:lnTo>
                <a:lnTo>
                  <a:pt x="15882" y="72289"/>
                </a:lnTo>
                <a:lnTo>
                  <a:pt x="15882" y="72289"/>
                </a:lnTo>
                <a:lnTo>
                  <a:pt x="15882" y="72289"/>
                </a:lnTo>
                <a:lnTo>
                  <a:pt x="15882" y="72289"/>
                </a:lnTo>
                <a:lnTo>
                  <a:pt x="10588" y="72289"/>
                </a:lnTo>
                <a:lnTo>
                  <a:pt x="10588" y="72289"/>
                </a:lnTo>
                <a:lnTo>
                  <a:pt x="15882" y="72289"/>
                </a:lnTo>
                <a:lnTo>
                  <a:pt x="15882" y="76626"/>
                </a:lnTo>
                <a:lnTo>
                  <a:pt x="15882" y="76626"/>
                </a:lnTo>
                <a:lnTo>
                  <a:pt x="10588" y="76626"/>
                </a:lnTo>
                <a:lnTo>
                  <a:pt x="10588" y="76626"/>
                </a:lnTo>
                <a:lnTo>
                  <a:pt x="10588" y="76626"/>
                </a:lnTo>
                <a:lnTo>
                  <a:pt x="10588" y="76626"/>
                </a:lnTo>
                <a:lnTo>
                  <a:pt x="10588" y="79518"/>
                </a:lnTo>
                <a:lnTo>
                  <a:pt x="10588" y="79518"/>
                </a:lnTo>
                <a:lnTo>
                  <a:pt x="10588" y="79518"/>
                </a:lnTo>
                <a:lnTo>
                  <a:pt x="10588" y="82409"/>
                </a:lnTo>
                <a:lnTo>
                  <a:pt x="10588" y="82409"/>
                </a:lnTo>
                <a:lnTo>
                  <a:pt x="10588" y="82409"/>
                </a:lnTo>
                <a:lnTo>
                  <a:pt x="10588" y="82409"/>
                </a:lnTo>
                <a:lnTo>
                  <a:pt x="10588" y="82409"/>
                </a:lnTo>
                <a:lnTo>
                  <a:pt x="10588" y="85301"/>
                </a:lnTo>
                <a:lnTo>
                  <a:pt x="10588" y="85301"/>
                </a:lnTo>
                <a:lnTo>
                  <a:pt x="10588" y="85301"/>
                </a:lnTo>
                <a:lnTo>
                  <a:pt x="10588" y="85301"/>
                </a:lnTo>
                <a:lnTo>
                  <a:pt x="10588" y="88192"/>
                </a:lnTo>
                <a:lnTo>
                  <a:pt x="10588" y="88192"/>
                </a:lnTo>
                <a:lnTo>
                  <a:pt x="10588" y="88192"/>
                </a:lnTo>
                <a:lnTo>
                  <a:pt x="10588" y="88192"/>
                </a:lnTo>
                <a:lnTo>
                  <a:pt x="10588" y="88192"/>
                </a:lnTo>
                <a:lnTo>
                  <a:pt x="10588" y="85301"/>
                </a:lnTo>
                <a:lnTo>
                  <a:pt x="7058" y="85301"/>
                </a:lnTo>
                <a:lnTo>
                  <a:pt x="7058" y="88192"/>
                </a:lnTo>
                <a:lnTo>
                  <a:pt x="7058" y="88192"/>
                </a:lnTo>
                <a:lnTo>
                  <a:pt x="7058" y="88192"/>
                </a:lnTo>
                <a:lnTo>
                  <a:pt x="7058" y="88192"/>
                </a:lnTo>
                <a:lnTo>
                  <a:pt x="7058" y="88192"/>
                </a:lnTo>
                <a:lnTo>
                  <a:pt x="3529" y="88192"/>
                </a:lnTo>
                <a:lnTo>
                  <a:pt x="3529" y="88192"/>
                </a:lnTo>
                <a:lnTo>
                  <a:pt x="3529" y="88192"/>
                </a:lnTo>
                <a:lnTo>
                  <a:pt x="3529" y="85301"/>
                </a:lnTo>
                <a:lnTo>
                  <a:pt x="3529" y="85301"/>
                </a:lnTo>
                <a:lnTo>
                  <a:pt x="0" y="85301"/>
                </a:lnTo>
                <a:lnTo>
                  <a:pt x="0" y="85301"/>
                </a:lnTo>
                <a:lnTo>
                  <a:pt x="0" y="85301"/>
                </a:lnTo>
                <a:lnTo>
                  <a:pt x="0" y="85301"/>
                </a:lnTo>
                <a:lnTo>
                  <a:pt x="0" y="82409"/>
                </a:lnTo>
                <a:lnTo>
                  <a:pt x="0" y="82409"/>
                </a:lnTo>
                <a:lnTo>
                  <a:pt x="0" y="82409"/>
                </a:lnTo>
                <a:lnTo>
                  <a:pt x="0" y="79518"/>
                </a:lnTo>
                <a:lnTo>
                  <a:pt x="0" y="79518"/>
                </a:lnTo>
                <a:lnTo>
                  <a:pt x="0" y="79518"/>
                </a:lnTo>
                <a:lnTo>
                  <a:pt x="0" y="79518"/>
                </a:lnTo>
                <a:lnTo>
                  <a:pt x="3529" y="79518"/>
                </a:lnTo>
                <a:lnTo>
                  <a:pt x="3529" y="76626"/>
                </a:lnTo>
                <a:lnTo>
                  <a:pt x="3529" y="76626"/>
                </a:lnTo>
                <a:lnTo>
                  <a:pt x="3529" y="76626"/>
                </a:lnTo>
                <a:lnTo>
                  <a:pt x="3529" y="76626"/>
                </a:lnTo>
                <a:lnTo>
                  <a:pt x="3529" y="76626"/>
                </a:lnTo>
                <a:lnTo>
                  <a:pt x="3529" y="72289"/>
                </a:lnTo>
                <a:lnTo>
                  <a:pt x="3529" y="72289"/>
                </a:lnTo>
                <a:lnTo>
                  <a:pt x="3529" y="72289"/>
                </a:lnTo>
                <a:lnTo>
                  <a:pt x="3529" y="69397"/>
                </a:lnTo>
                <a:lnTo>
                  <a:pt x="7058" y="69397"/>
                </a:lnTo>
                <a:lnTo>
                  <a:pt x="7058" y="69397"/>
                </a:lnTo>
                <a:lnTo>
                  <a:pt x="7058" y="69397"/>
                </a:lnTo>
                <a:lnTo>
                  <a:pt x="7058" y="66506"/>
                </a:lnTo>
                <a:lnTo>
                  <a:pt x="7058" y="66506"/>
                </a:lnTo>
                <a:lnTo>
                  <a:pt x="7058" y="66506"/>
                </a:lnTo>
                <a:lnTo>
                  <a:pt x="7058" y="66506"/>
                </a:lnTo>
                <a:lnTo>
                  <a:pt x="7058" y="63614"/>
                </a:lnTo>
                <a:lnTo>
                  <a:pt x="7058" y="63614"/>
                </a:lnTo>
                <a:lnTo>
                  <a:pt x="7058" y="63614"/>
                </a:lnTo>
                <a:lnTo>
                  <a:pt x="7058" y="63614"/>
                </a:lnTo>
                <a:lnTo>
                  <a:pt x="7058" y="63614"/>
                </a:lnTo>
                <a:lnTo>
                  <a:pt x="7058" y="63614"/>
                </a:lnTo>
                <a:lnTo>
                  <a:pt x="7058" y="60722"/>
                </a:lnTo>
                <a:lnTo>
                  <a:pt x="7058" y="60722"/>
                </a:lnTo>
                <a:lnTo>
                  <a:pt x="10588" y="60722"/>
                </a:lnTo>
                <a:lnTo>
                  <a:pt x="10588" y="60722"/>
                </a:lnTo>
                <a:lnTo>
                  <a:pt x="10588" y="60722"/>
                </a:lnTo>
                <a:lnTo>
                  <a:pt x="10588" y="60722"/>
                </a:lnTo>
                <a:lnTo>
                  <a:pt x="10588" y="56385"/>
                </a:lnTo>
                <a:lnTo>
                  <a:pt x="10588" y="56385"/>
                </a:lnTo>
                <a:lnTo>
                  <a:pt x="15882" y="56385"/>
                </a:lnTo>
                <a:lnTo>
                  <a:pt x="15882" y="56385"/>
                </a:lnTo>
                <a:lnTo>
                  <a:pt x="15882" y="56385"/>
                </a:lnTo>
                <a:lnTo>
                  <a:pt x="19411" y="56385"/>
                </a:lnTo>
                <a:lnTo>
                  <a:pt x="19411" y="56385"/>
                </a:lnTo>
                <a:lnTo>
                  <a:pt x="19411" y="56385"/>
                </a:lnTo>
                <a:lnTo>
                  <a:pt x="19411" y="56385"/>
                </a:lnTo>
                <a:lnTo>
                  <a:pt x="19411" y="56385"/>
                </a:lnTo>
                <a:lnTo>
                  <a:pt x="19411" y="56385"/>
                </a:lnTo>
                <a:lnTo>
                  <a:pt x="22941" y="56385"/>
                </a:lnTo>
                <a:lnTo>
                  <a:pt x="22941" y="56385"/>
                </a:lnTo>
                <a:lnTo>
                  <a:pt x="22941" y="56385"/>
                </a:lnTo>
                <a:lnTo>
                  <a:pt x="22941" y="56385"/>
                </a:lnTo>
                <a:lnTo>
                  <a:pt x="22941" y="56385"/>
                </a:lnTo>
                <a:lnTo>
                  <a:pt x="22941" y="56385"/>
                </a:lnTo>
                <a:lnTo>
                  <a:pt x="26470" y="56385"/>
                </a:lnTo>
                <a:lnTo>
                  <a:pt x="26470" y="56385"/>
                </a:lnTo>
                <a:lnTo>
                  <a:pt x="26470" y="53493"/>
                </a:lnTo>
                <a:lnTo>
                  <a:pt x="26470" y="53493"/>
                </a:lnTo>
                <a:lnTo>
                  <a:pt x="26470" y="53493"/>
                </a:lnTo>
                <a:lnTo>
                  <a:pt x="26470" y="53493"/>
                </a:lnTo>
                <a:lnTo>
                  <a:pt x="26470" y="53493"/>
                </a:lnTo>
                <a:lnTo>
                  <a:pt x="26470" y="50602"/>
                </a:lnTo>
                <a:lnTo>
                  <a:pt x="26470" y="50602"/>
                </a:lnTo>
                <a:lnTo>
                  <a:pt x="26470" y="50602"/>
                </a:lnTo>
                <a:lnTo>
                  <a:pt x="26470" y="50602"/>
                </a:lnTo>
                <a:lnTo>
                  <a:pt x="26470" y="47710"/>
                </a:lnTo>
                <a:lnTo>
                  <a:pt x="30000" y="47710"/>
                </a:lnTo>
                <a:lnTo>
                  <a:pt x="30000" y="47710"/>
                </a:lnTo>
                <a:lnTo>
                  <a:pt x="30000" y="47710"/>
                </a:lnTo>
                <a:lnTo>
                  <a:pt x="30000" y="47710"/>
                </a:lnTo>
                <a:lnTo>
                  <a:pt x="30000" y="47710"/>
                </a:lnTo>
                <a:lnTo>
                  <a:pt x="30000" y="47710"/>
                </a:lnTo>
                <a:lnTo>
                  <a:pt x="35294" y="47710"/>
                </a:lnTo>
                <a:lnTo>
                  <a:pt x="35294" y="47710"/>
                </a:lnTo>
                <a:lnTo>
                  <a:pt x="35294" y="47710"/>
                </a:lnTo>
                <a:lnTo>
                  <a:pt x="35294" y="47710"/>
                </a:lnTo>
                <a:lnTo>
                  <a:pt x="35294" y="44819"/>
                </a:lnTo>
                <a:lnTo>
                  <a:pt x="38823" y="44819"/>
                </a:lnTo>
                <a:lnTo>
                  <a:pt x="38823" y="44819"/>
                </a:lnTo>
                <a:lnTo>
                  <a:pt x="38823" y="44819"/>
                </a:lnTo>
                <a:lnTo>
                  <a:pt x="38823" y="44819"/>
                </a:lnTo>
                <a:lnTo>
                  <a:pt x="38823" y="40481"/>
                </a:lnTo>
                <a:lnTo>
                  <a:pt x="38823" y="40481"/>
                </a:lnTo>
                <a:lnTo>
                  <a:pt x="38823" y="40481"/>
                </a:lnTo>
                <a:lnTo>
                  <a:pt x="42352" y="40481"/>
                </a:lnTo>
                <a:lnTo>
                  <a:pt x="42352" y="40481"/>
                </a:lnTo>
                <a:lnTo>
                  <a:pt x="42352" y="40481"/>
                </a:lnTo>
                <a:lnTo>
                  <a:pt x="42352" y="40481"/>
                </a:lnTo>
                <a:lnTo>
                  <a:pt x="42352" y="44819"/>
                </a:lnTo>
                <a:lnTo>
                  <a:pt x="42352" y="44819"/>
                </a:lnTo>
                <a:lnTo>
                  <a:pt x="42352" y="40481"/>
                </a:lnTo>
                <a:lnTo>
                  <a:pt x="45882" y="40481"/>
                </a:lnTo>
                <a:lnTo>
                  <a:pt x="45882" y="44819"/>
                </a:lnTo>
                <a:lnTo>
                  <a:pt x="45882" y="44819"/>
                </a:lnTo>
                <a:lnTo>
                  <a:pt x="45882" y="44819"/>
                </a:lnTo>
                <a:lnTo>
                  <a:pt x="45882" y="44819"/>
                </a:lnTo>
                <a:lnTo>
                  <a:pt x="45882" y="44819"/>
                </a:lnTo>
                <a:lnTo>
                  <a:pt x="49411" y="44819"/>
                </a:lnTo>
                <a:lnTo>
                  <a:pt x="49411" y="44819"/>
                </a:lnTo>
                <a:lnTo>
                  <a:pt x="49411" y="47710"/>
                </a:lnTo>
                <a:lnTo>
                  <a:pt x="49411" y="47710"/>
                </a:lnTo>
                <a:lnTo>
                  <a:pt x="49411" y="47710"/>
                </a:lnTo>
                <a:lnTo>
                  <a:pt x="49411" y="47710"/>
                </a:lnTo>
                <a:lnTo>
                  <a:pt x="49411" y="47710"/>
                </a:lnTo>
                <a:lnTo>
                  <a:pt x="49411" y="50602"/>
                </a:lnTo>
                <a:lnTo>
                  <a:pt x="49411" y="50602"/>
                </a:lnTo>
                <a:lnTo>
                  <a:pt x="49411" y="50602"/>
                </a:lnTo>
                <a:lnTo>
                  <a:pt x="49411" y="53493"/>
                </a:lnTo>
                <a:lnTo>
                  <a:pt x="49411" y="53493"/>
                </a:lnTo>
                <a:lnTo>
                  <a:pt x="49411" y="53493"/>
                </a:lnTo>
                <a:lnTo>
                  <a:pt x="49411" y="56385"/>
                </a:lnTo>
                <a:lnTo>
                  <a:pt x="54705" y="56385"/>
                </a:lnTo>
                <a:lnTo>
                  <a:pt x="54705" y="53493"/>
                </a:lnTo>
                <a:lnTo>
                  <a:pt x="54705" y="53493"/>
                </a:lnTo>
                <a:lnTo>
                  <a:pt x="54705" y="53493"/>
                </a:lnTo>
                <a:lnTo>
                  <a:pt x="54705" y="53493"/>
                </a:lnTo>
                <a:lnTo>
                  <a:pt x="58235" y="53493"/>
                </a:lnTo>
                <a:lnTo>
                  <a:pt x="58235" y="53493"/>
                </a:lnTo>
                <a:lnTo>
                  <a:pt x="58235" y="53493"/>
                </a:lnTo>
                <a:lnTo>
                  <a:pt x="58235" y="53493"/>
                </a:lnTo>
                <a:lnTo>
                  <a:pt x="58235" y="53493"/>
                </a:lnTo>
                <a:lnTo>
                  <a:pt x="58235" y="53493"/>
                </a:lnTo>
                <a:lnTo>
                  <a:pt x="58235" y="50602"/>
                </a:lnTo>
                <a:lnTo>
                  <a:pt x="61764" y="50602"/>
                </a:lnTo>
                <a:lnTo>
                  <a:pt x="61764" y="50602"/>
                </a:lnTo>
                <a:lnTo>
                  <a:pt x="61764" y="50602"/>
                </a:lnTo>
                <a:lnTo>
                  <a:pt x="61764" y="47710"/>
                </a:lnTo>
                <a:lnTo>
                  <a:pt x="61764" y="47710"/>
                </a:lnTo>
                <a:lnTo>
                  <a:pt x="61764" y="47710"/>
                </a:lnTo>
                <a:lnTo>
                  <a:pt x="61764" y="47710"/>
                </a:lnTo>
                <a:lnTo>
                  <a:pt x="61764" y="44819"/>
                </a:lnTo>
                <a:lnTo>
                  <a:pt x="61764" y="44819"/>
                </a:lnTo>
                <a:lnTo>
                  <a:pt x="61764" y="44819"/>
                </a:lnTo>
                <a:lnTo>
                  <a:pt x="65294" y="44819"/>
                </a:lnTo>
                <a:lnTo>
                  <a:pt x="65294" y="44819"/>
                </a:lnTo>
                <a:lnTo>
                  <a:pt x="65294" y="44819"/>
                </a:lnTo>
                <a:lnTo>
                  <a:pt x="65294" y="44819"/>
                </a:lnTo>
                <a:lnTo>
                  <a:pt x="65294" y="44819"/>
                </a:lnTo>
                <a:lnTo>
                  <a:pt x="65294" y="44819"/>
                </a:lnTo>
                <a:lnTo>
                  <a:pt x="65294" y="44819"/>
                </a:lnTo>
                <a:lnTo>
                  <a:pt x="68823" y="44819"/>
                </a:lnTo>
                <a:lnTo>
                  <a:pt x="68823" y="44819"/>
                </a:lnTo>
                <a:lnTo>
                  <a:pt x="68823" y="47710"/>
                </a:lnTo>
                <a:lnTo>
                  <a:pt x="68823" y="47710"/>
                </a:lnTo>
                <a:lnTo>
                  <a:pt x="68823" y="47710"/>
                </a:lnTo>
                <a:lnTo>
                  <a:pt x="68823" y="47710"/>
                </a:lnTo>
                <a:lnTo>
                  <a:pt x="74117" y="47710"/>
                </a:lnTo>
                <a:lnTo>
                  <a:pt x="74117" y="47710"/>
                </a:lnTo>
                <a:lnTo>
                  <a:pt x="74117" y="44819"/>
                </a:lnTo>
                <a:lnTo>
                  <a:pt x="74117" y="44819"/>
                </a:lnTo>
                <a:lnTo>
                  <a:pt x="74117" y="44819"/>
                </a:lnTo>
                <a:lnTo>
                  <a:pt x="74117" y="44819"/>
                </a:lnTo>
                <a:lnTo>
                  <a:pt x="74117" y="44819"/>
                </a:lnTo>
                <a:lnTo>
                  <a:pt x="74117" y="40481"/>
                </a:lnTo>
                <a:lnTo>
                  <a:pt x="74117" y="40481"/>
                </a:lnTo>
                <a:lnTo>
                  <a:pt x="74117" y="40481"/>
                </a:lnTo>
                <a:lnTo>
                  <a:pt x="74117" y="40481"/>
                </a:lnTo>
                <a:lnTo>
                  <a:pt x="74117" y="37590"/>
                </a:lnTo>
                <a:lnTo>
                  <a:pt x="74117" y="37590"/>
                </a:lnTo>
                <a:lnTo>
                  <a:pt x="74117" y="37590"/>
                </a:lnTo>
                <a:lnTo>
                  <a:pt x="74117" y="34698"/>
                </a:lnTo>
                <a:lnTo>
                  <a:pt x="74117" y="34698"/>
                </a:lnTo>
                <a:lnTo>
                  <a:pt x="74117" y="34698"/>
                </a:lnTo>
                <a:lnTo>
                  <a:pt x="74117" y="3469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79" name="Shape 779"/>
          <p:cNvSpPr/>
          <p:nvPr/>
        </p:nvSpPr>
        <p:spPr>
          <a:xfrm>
            <a:off x="6482954" y="4068765"/>
            <a:ext cx="80962" cy="131761"/>
          </a:xfrm>
          <a:custGeom>
            <a:avLst/>
            <a:gdLst/>
            <a:ahLst/>
            <a:cxnLst/>
            <a:rect l="0" t="0" r="0" b="0"/>
            <a:pathLst>
              <a:path w="120000" h="120000" extrusionOk="0">
                <a:moveTo>
                  <a:pt x="74117" y="34698"/>
                </a:moveTo>
                <a:lnTo>
                  <a:pt x="77647" y="34698"/>
                </a:lnTo>
                <a:lnTo>
                  <a:pt x="77647" y="34698"/>
                </a:lnTo>
                <a:lnTo>
                  <a:pt x="77647" y="34698"/>
                </a:lnTo>
                <a:lnTo>
                  <a:pt x="77647" y="34698"/>
                </a:lnTo>
                <a:lnTo>
                  <a:pt x="77647" y="34698"/>
                </a:lnTo>
                <a:lnTo>
                  <a:pt x="77647" y="34698"/>
                </a:lnTo>
                <a:lnTo>
                  <a:pt x="81176" y="34698"/>
                </a:lnTo>
                <a:lnTo>
                  <a:pt x="81176" y="34698"/>
                </a:lnTo>
                <a:lnTo>
                  <a:pt x="81176" y="37590"/>
                </a:lnTo>
                <a:lnTo>
                  <a:pt x="81176" y="37590"/>
                </a:lnTo>
                <a:lnTo>
                  <a:pt x="81176" y="37590"/>
                </a:lnTo>
                <a:lnTo>
                  <a:pt x="81176" y="37590"/>
                </a:lnTo>
                <a:lnTo>
                  <a:pt x="84705" y="37590"/>
                </a:lnTo>
                <a:lnTo>
                  <a:pt x="84705" y="37590"/>
                </a:lnTo>
                <a:lnTo>
                  <a:pt x="84705" y="34698"/>
                </a:lnTo>
                <a:lnTo>
                  <a:pt x="84705" y="34698"/>
                </a:lnTo>
                <a:lnTo>
                  <a:pt x="84705" y="34698"/>
                </a:lnTo>
                <a:lnTo>
                  <a:pt x="84705" y="31807"/>
                </a:lnTo>
                <a:lnTo>
                  <a:pt x="84705" y="31807"/>
                </a:lnTo>
                <a:lnTo>
                  <a:pt x="84705" y="31807"/>
                </a:lnTo>
                <a:lnTo>
                  <a:pt x="84705" y="31807"/>
                </a:lnTo>
                <a:lnTo>
                  <a:pt x="84705" y="31807"/>
                </a:lnTo>
                <a:lnTo>
                  <a:pt x="84705" y="34698"/>
                </a:lnTo>
                <a:lnTo>
                  <a:pt x="88235" y="34698"/>
                </a:lnTo>
                <a:lnTo>
                  <a:pt x="88235" y="34698"/>
                </a:lnTo>
                <a:lnTo>
                  <a:pt x="88235" y="34698"/>
                </a:lnTo>
                <a:lnTo>
                  <a:pt x="88235" y="34698"/>
                </a:lnTo>
                <a:lnTo>
                  <a:pt x="88235" y="34698"/>
                </a:lnTo>
                <a:lnTo>
                  <a:pt x="93529" y="34698"/>
                </a:lnTo>
                <a:lnTo>
                  <a:pt x="93529" y="34698"/>
                </a:lnTo>
                <a:lnTo>
                  <a:pt x="93529" y="34698"/>
                </a:lnTo>
                <a:lnTo>
                  <a:pt x="93529" y="31807"/>
                </a:lnTo>
                <a:lnTo>
                  <a:pt x="93529" y="31807"/>
                </a:lnTo>
                <a:lnTo>
                  <a:pt x="93529" y="31807"/>
                </a:lnTo>
                <a:lnTo>
                  <a:pt x="93529" y="31807"/>
                </a:lnTo>
                <a:lnTo>
                  <a:pt x="93529" y="28915"/>
                </a:lnTo>
                <a:lnTo>
                  <a:pt x="93529" y="28915"/>
                </a:lnTo>
                <a:lnTo>
                  <a:pt x="93529" y="28915"/>
                </a:lnTo>
                <a:lnTo>
                  <a:pt x="93529" y="28915"/>
                </a:lnTo>
                <a:lnTo>
                  <a:pt x="93529" y="24578"/>
                </a:lnTo>
                <a:lnTo>
                  <a:pt x="93529" y="24578"/>
                </a:lnTo>
                <a:lnTo>
                  <a:pt x="88235" y="24578"/>
                </a:lnTo>
                <a:lnTo>
                  <a:pt x="88235" y="24578"/>
                </a:lnTo>
                <a:lnTo>
                  <a:pt x="88235" y="21686"/>
                </a:lnTo>
                <a:lnTo>
                  <a:pt x="88235" y="21686"/>
                </a:lnTo>
                <a:lnTo>
                  <a:pt x="88235" y="21686"/>
                </a:lnTo>
                <a:lnTo>
                  <a:pt x="88235" y="21686"/>
                </a:lnTo>
                <a:lnTo>
                  <a:pt x="88235" y="18795"/>
                </a:lnTo>
                <a:lnTo>
                  <a:pt x="88235" y="18795"/>
                </a:lnTo>
                <a:lnTo>
                  <a:pt x="88235" y="18795"/>
                </a:lnTo>
                <a:lnTo>
                  <a:pt x="88235" y="15903"/>
                </a:lnTo>
                <a:lnTo>
                  <a:pt x="88235" y="15903"/>
                </a:lnTo>
                <a:lnTo>
                  <a:pt x="88235" y="15903"/>
                </a:lnTo>
                <a:lnTo>
                  <a:pt x="88235" y="15903"/>
                </a:lnTo>
                <a:lnTo>
                  <a:pt x="93529" y="15903"/>
                </a:lnTo>
                <a:lnTo>
                  <a:pt x="93529" y="15903"/>
                </a:lnTo>
                <a:lnTo>
                  <a:pt x="93529" y="13012"/>
                </a:lnTo>
                <a:lnTo>
                  <a:pt x="93529" y="13012"/>
                </a:lnTo>
                <a:lnTo>
                  <a:pt x="93529" y="13012"/>
                </a:lnTo>
                <a:lnTo>
                  <a:pt x="93529" y="13012"/>
                </a:lnTo>
                <a:lnTo>
                  <a:pt x="93529" y="13012"/>
                </a:lnTo>
                <a:lnTo>
                  <a:pt x="93529" y="8674"/>
                </a:lnTo>
                <a:lnTo>
                  <a:pt x="93529" y="8674"/>
                </a:lnTo>
                <a:lnTo>
                  <a:pt x="93529" y="8674"/>
                </a:lnTo>
                <a:lnTo>
                  <a:pt x="93529" y="8674"/>
                </a:lnTo>
                <a:lnTo>
                  <a:pt x="93529" y="5783"/>
                </a:lnTo>
                <a:lnTo>
                  <a:pt x="93529" y="5783"/>
                </a:lnTo>
                <a:lnTo>
                  <a:pt x="93529" y="5783"/>
                </a:lnTo>
                <a:lnTo>
                  <a:pt x="93529" y="2891"/>
                </a:lnTo>
                <a:lnTo>
                  <a:pt x="93529" y="2891"/>
                </a:lnTo>
                <a:lnTo>
                  <a:pt x="93529" y="2891"/>
                </a:lnTo>
                <a:lnTo>
                  <a:pt x="93529" y="2891"/>
                </a:lnTo>
                <a:lnTo>
                  <a:pt x="93529" y="2891"/>
                </a:lnTo>
                <a:lnTo>
                  <a:pt x="93529" y="0"/>
                </a:lnTo>
                <a:lnTo>
                  <a:pt x="93529" y="0"/>
                </a:lnTo>
                <a:lnTo>
                  <a:pt x="97058" y="0"/>
                </a:lnTo>
                <a:lnTo>
                  <a:pt x="97058" y="0"/>
                </a:lnTo>
                <a:lnTo>
                  <a:pt x="97058" y="0"/>
                </a:lnTo>
                <a:lnTo>
                  <a:pt x="97058" y="0"/>
                </a:lnTo>
                <a:lnTo>
                  <a:pt x="97058" y="0"/>
                </a:lnTo>
                <a:lnTo>
                  <a:pt x="97058" y="0"/>
                </a:lnTo>
                <a:lnTo>
                  <a:pt x="97058" y="0"/>
                </a:lnTo>
                <a:lnTo>
                  <a:pt x="97058" y="0"/>
                </a:lnTo>
                <a:lnTo>
                  <a:pt x="97058" y="0"/>
                </a:lnTo>
                <a:lnTo>
                  <a:pt x="97058" y="2891"/>
                </a:lnTo>
                <a:lnTo>
                  <a:pt x="97058" y="2891"/>
                </a:lnTo>
                <a:lnTo>
                  <a:pt x="97058" y="2891"/>
                </a:lnTo>
                <a:lnTo>
                  <a:pt x="97058" y="2891"/>
                </a:lnTo>
                <a:lnTo>
                  <a:pt x="97058" y="5783"/>
                </a:lnTo>
                <a:lnTo>
                  <a:pt x="97058" y="5783"/>
                </a:lnTo>
                <a:lnTo>
                  <a:pt x="97058" y="5783"/>
                </a:lnTo>
                <a:lnTo>
                  <a:pt x="97058" y="5783"/>
                </a:lnTo>
                <a:lnTo>
                  <a:pt x="97058" y="8674"/>
                </a:lnTo>
                <a:lnTo>
                  <a:pt x="97058" y="8674"/>
                </a:lnTo>
                <a:lnTo>
                  <a:pt x="97058" y="8674"/>
                </a:lnTo>
                <a:lnTo>
                  <a:pt x="97058" y="13012"/>
                </a:lnTo>
                <a:lnTo>
                  <a:pt x="97058" y="13012"/>
                </a:lnTo>
                <a:lnTo>
                  <a:pt x="97058" y="13012"/>
                </a:lnTo>
                <a:lnTo>
                  <a:pt x="97058" y="15903"/>
                </a:lnTo>
                <a:lnTo>
                  <a:pt x="100588" y="15903"/>
                </a:lnTo>
                <a:lnTo>
                  <a:pt x="100588" y="15903"/>
                </a:lnTo>
                <a:lnTo>
                  <a:pt x="100588" y="15903"/>
                </a:lnTo>
                <a:lnTo>
                  <a:pt x="97058" y="15903"/>
                </a:lnTo>
                <a:lnTo>
                  <a:pt x="97058" y="18795"/>
                </a:lnTo>
                <a:lnTo>
                  <a:pt x="97058" y="18795"/>
                </a:lnTo>
                <a:lnTo>
                  <a:pt x="97058" y="18795"/>
                </a:lnTo>
                <a:lnTo>
                  <a:pt x="97058" y="18795"/>
                </a:lnTo>
                <a:lnTo>
                  <a:pt x="97058" y="18795"/>
                </a:lnTo>
                <a:lnTo>
                  <a:pt x="100588" y="18795"/>
                </a:lnTo>
                <a:lnTo>
                  <a:pt x="100588" y="18795"/>
                </a:lnTo>
                <a:lnTo>
                  <a:pt x="100588" y="21686"/>
                </a:lnTo>
                <a:lnTo>
                  <a:pt x="100588" y="21686"/>
                </a:lnTo>
                <a:lnTo>
                  <a:pt x="100588" y="21686"/>
                </a:lnTo>
                <a:lnTo>
                  <a:pt x="100588" y="18795"/>
                </a:lnTo>
                <a:lnTo>
                  <a:pt x="100588" y="18795"/>
                </a:lnTo>
                <a:lnTo>
                  <a:pt x="100588" y="18795"/>
                </a:lnTo>
                <a:lnTo>
                  <a:pt x="100588" y="15903"/>
                </a:lnTo>
                <a:lnTo>
                  <a:pt x="100588" y="15903"/>
                </a:lnTo>
                <a:lnTo>
                  <a:pt x="104117" y="15903"/>
                </a:lnTo>
                <a:lnTo>
                  <a:pt x="104117" y="15903"/>
                </a:lnTo>
                <a:lnTo>
                  <a:pt x="104117" y="13012"/>
                </a:lnTo>
                <a:lnTo>
                  <a:pt x="100588" y="13012"/>
                </a:lnTo>
                <a:lnTo>
                  <a:pt x="100588" y="13012"/>
                </a:lnTo>
                <a:lnTo>
                  <a:pt x="100588" y="13012"/>
                </a:lnTo>
                <a:lnTo>
                  <a:pt x="104117" y="13012"/>
                </a:lnTo>
                <a:lnTo>
                  <a:pt x="104117" y="13012"/>
                </a:lnTo>
                <a:lnTo>
                  <a:pt x="104117" y="8674"/>
                </a:lnTo>
                <a:lnTo>
                  <a:pt x="104117" y="8674"/>
                </a:lnTo>
                <a:lnTo>
                  <a:pt x="104117" y="8674"/>
                </a:lnTo>
                <a:lnTo>
                  <a:pt x="104117" y="8674"/>
                </a:lnTo>
                <a:lnTo>
                  <a:pt x="107647" y="8674"/>
                </a:lnTo>
                <a:lnTo>
                  <a:pt x="107647" y="8674"/>
                </a:lnTo>
                <a:lnTo>
                  <a:pt x="107647" y="8674"/>
                </a:lnTo>
                <a:lnTo>
                  <a:pt x="107647" y="8674"/>
                </a:lnTo>
                <a:lnTo>
                  <a:pt x="107647" y="8674"/>
                </a:lnTo>
                <a:lnTo>
                  <a:pt x="107647" y="13012"/>
                </a:lnTo>
                <a:lnTo>
                  <a:pt x="107647" y="13012"/>
                </a:lnTo>
                <a:lnTo>
                  <a:pt x="107647" y="13012"/>
                </a:lnTo>
                <a:lnTo>
                  <a:pt x="107647" y="13012"/>
                </a:lnTo>
                <a:lnTo>
                  <a:pt x="107647" y="15903"/>
                </a:lnTo>
                <a:lnTo>
                  <a:pt x="112941" y="15903"/>
                </a:lnTo>
                <a:lnTo>
                  <a:pt x="112941" y="15903"/>
                </a:lnTo>
                <a:lnTo>
                  <a:pt x="107647" y="15903"/>
                </a:lnTo>
                <a:lnTo>
                  <a:pt x="107647" y="15903"/>
                </a:lnTo>
                <a:lnTo>
                  <a:pt x="112941" y="15903"/>
                </a:lnTo>
                <a:lnTo>
                  <a:pt x="112941" y="18795"/>
                </a:lnTo>
                <a:lnTo>
                  <a:pt x="107647" y="18795"/>
                </a:lnTo>
                <a:lnTo>
                  <a:pt x="107647" y="18795"/>
                </a:lnTo>
                <a:lnTo>
                  <a:pt x="107647" y="18795"/>
                </a:lnTo>
                <a:lnTo>
                  <a:pt x="107647" y="18795"/>
                </a:lnTo>
                <a:lnTo>
                  <a:pt x="107647" y="18795"/>
                </a:lnTo>
                <a:lnTo>
                  <a:pt x="104117" y="18795"/>
                </a:lnTo>
                <a:lnTo>
                  <a:pt x="104117" y="18795"/>
                </a:lnTo>
                <a:lnTo>
                  <a:pt x="104117" y="21686"/>
                </a:lnTo>
                <a:lnTo>
                  <a:pt x="104117" y="21686"/>
                </a:lnTo>
                <a:lnTo>
                  <a:pt x="104117" y="21686"/>
                </a:lnTo>
                <a:lnTo>
                  <a:pt x="104117" y="21686"/>
                </a:lnTo>
                <a:lnTo>
                  <a:pt x="104117" y="21686"/>
                </a:lnTo>
                <a:lnTo>
                  <a:pt x="104117" y="21686"/>
                </a:lnTo>
                <a:lnTo>
                  <a:pt x="104117" y="21686"/>
                </a:lnTo>
                <a:lnTo>
                  <a:pt x="104117" y="24578"/>
                </a:lnTo>
                <a:lnTo>
                  <a:pt x="107647" y="24578"/>
                </a:lnTo>
                <a:lnTo>
                  <a:pt x="107647" y="24578"/>
                </a:lnTo>
                <a:lnTo>
                  <a:pt x="107647" y="24578"/>
                </a:lnTo>
                <a:lnTo>
                  <a:pt x="107647" y="24578"/>
                </a:lnTo>
                <a:lnTo>
                  <a:pt x="107647" y="24578"/>
                </a:lnTo>
                <a:lnTo>
                  <a:pt x="104117" y="24578"/>
                </a:lnTo>
                <a:lnTo>
                  <a:pt x="104117" y="28915"/>
                </a:lnTo>
                <a:lnTo>
                  <a:pt x="107647" y="28915"/>
                </a:lnTo>
                <a:lnTo>
                  <a:pt x="107647" y="28915"/>
                </a:lnTo>
                <a:lnTo>
                  <a:pt x="107647" y="28915"/>
                </a:lnTo>
                <a:lnTo>
                  <a:pt x="107647" y="28915"/>
                </a:lnTo>
                <a:lnTo>
                  <a:pt x="107647" y="28915"/>
                </a:lnTo>
                <a:lnTo>
                  <a:pt x="107647" y="28915"/>
                </a:lnTo>
                <a:lnTo>
                  <a:pt x="112941" y="28915"/>
                </a:lnTo>
                <a:lnTo>
                  <a:pt x="112941" y="28915"/>
                </a:lnTo>
                <a:lnTo>
                  <a:pt x="112941" y="28915"/>
                </a:lnTo>
                <a:lnTo>
                  <a:pt x="112941" y="28915"/>
                </a:lnTo>
                <a:lnTo>
                  <a:pt x="112941" y="28915"/>
                </a:lnTo>
                <a:lnTo>
                  <a:pt x="112941" y="31807"/>
                </a:lnTo>
                <a:lnTo>
                  <a:pt x="112941" y="31807"/>
                </a:lnTo>
                <a:lnTo>
                  <a:pt x="112941" y="31807"/>
                </a:lnTo>
                <a:lnTo>
                  <a:pt x="112941" y="31807"/>
                </a:lnTo>
                <a:lnTo>
                  <a:pt x="112941" y="31807"/>
                </a:lnTo>
                <a:lnTo>
                  <a:pt x="112941" y="34698"/>
                </a:lnTo>
                <a:lnTo>
                  <a:pt x="112941" y="34698"/>
                </a:lnTo>
                <a:lnTo>
                  <a:pt x="112941" y="34698"/>
                </a:lnTo>
                <a:lnTo>
                  <a:pt x="112941" y="34698"/>
                </a:lnTo>
                <a:lnTo>
                  <a:pt x="112941" y="34698"/>
                </a:lnTo>
                <a:lnTo>
                  <a:pt x="112941" y="37590"/>
                </a:lnTo>
                <a:lnTo>
                  <a:pt x="116470" y="37590"/>
                </a:lnTo>
                <a:lnTo>
                  <a:pt x="116470" y="37590"/>
                </a:lnTo>
                <a:lnTo>
                  <a:pt x="116470" y="37590"/>
                </a:lnTo>
                <a:lnTo>
                  <a:pt x="112941" y="37590"/>
                </a:lnTo>
                <a:lnTo>
                  <a:pt x="112941" y="40481"/>
                </a:lnTo>
                <a:lnTo>
                  <a:pt x="112941" y="40481"/>
                </a:lnTo>
                <a:lnTo>
                  <a:pt x="112941" y="40481"/>
                </a:lnTo>
                <a:lnTo>
                  <a:pt x="112941" y="40481"/>
                </a:lnTo>
                <a:lnTo>
                  <a:pt x="112941" y="40481"/>
                </a:lnTo>
                <a:lnTo>
                  <a:pt x="112941" y="44819"/>
                </a:lnTo>
                <a:lnTo>
                  <a:pt x="112941" y="44819"/>
                </a:lnTo>
                <a:lnTo>
                  <a:pt x="107647" y="44819"/>
                </a:lnTo>
                <a:lnTo>
                  <a:pt x="107647" y="44819"/>
                </a:lnTo>
                <a:lnTo>
                  <a:pt x="107647" y="44819"/>
                </a:lnTo>
                <a:lnTo>
                  <a:pt x="112941" y="44819"/>
                </a:lnTo>
                <a:lnTo>
                  <a:pt x="112941" y="44819"/>
                </a:lnTo>
                <a:lnTo>
                  <a:pt x="112941" y="44819"/>
                </a:lnTo>
                <a:lnTo>
                  <a:pt x="112941" y="47710"/>
                </a:lnTo>
                <a:lnTo>
                  <a:pt x="112941" y="47710"/>
                </a:lnTo>
                <a:lnTo>
                  <a:pt x="112941" y="44819"/>
                </a:lnTo>
                <a:lnTo>
                  <a:pt x="116470" y="44819"/>
                </a:lnTo>
                <a:lnTo>
                  <a:pt x="116470" y="47710"/>
                </a:lnTo>
                <a:lnTo>
                  <a:pt x="116470" y="47710"/>
                </a:lnTo>
                <a:lnTo>
                  <a:pt x="116470" y="47710"/>
                </a:lnTo>
                <a:lnTo>
                  <a:pt x="116470" y="47710"/>
                </a:lnTo>
                <a:lnTo>
                  <a:pt x="116470" y="50602"/>
                </a:lnTo>
                <a:lnTo>
                  <a:pt x="116470" y="50602"/>
                </a:lnTo>
                <a:lnTo>
                  <a:pt x="116470" y="50602"/>
                </a:lnTo>
                <a:lnTo>
                  <a:pt x="116470" y="50602"/>
                </a:lnTo>
                <a:lnTo>
                  <a:pt x="116470" y="50602"/>
                </a:lnTo>
                <a:lnTo>
                  <a:pt x="116470" y="53493"/>
                </a:lnTo>
                <a:lnTo>
                  <a:pt x="116470" y="53493"/>
                </a:lnTo>
                <a:lnTo>
                  <a:pt x="116470" y="53493"/>
                </a:lnTo>
                <a:lnTo>
                  <a:pt x="120000" y="53493"/>
                </a:lnTo>
                <a:lnTo>
                  <a:pt x="120000" y="53493"/>
                </a:lnTo>
                <a:lnTo>
                  <a:pt x="116470" y="53493"/>
                </a:lnTo>
                <a:lnTo>
                  <a:pt x="116470" y="56385"/>
                </a:lnTo>
                <a:lnTo>
                  <a:pt x="116470" y="56385"/>
                </a:lnTo>
                <a:lnTo>
                  <a:pt x="116470" y="56385"/>
                </a:lnTo>
                <a:lnTo>
                  <a:pt x="116470" y="60722"/>
                </a:lnTo>
                <a:lnTo>
                  <a:pt x="116470" y="60722"/>
                </a:lnTo>
                <a:lnTo>
                  <a:pt x="116470" y="60722"/>
                </a:lnTo>
                <a:lnTo>
                  <a:pt x="116470" y="60722"/>
                </a:lnTo>
                <a:lnTo>
                  <a:pt x="116470" y="63614"/>
                </a:lnTo>
                <a:lnTo>
                  <a:pt x="116470" y="63614"/>
                </a:lnTo>
                <a:lnTo>
                  <a:pt x="116470" y="63614"/>
                </a:lnTo>
                <a:lnTo>
                  <a:pt x="116470" y="63614"/>
                </a:lnTo>
                <a:lnTo>
                  <a:pt x="116470" y="63614"/>
                </a:lnTo>
                <a:lnTo>
                  <a:pt x="116470" y="63614"/>
                </a:lnTo>
                <a:lnTo>
                  <a:pt x="116470" y="66506"/>
                </a:lnTo>
                <a:lnTo>
                  <a:pt x="120000" y="66506"/>
                </a:lnTo>
                <a:lnTo>
                  <a:pt x="120000" y="66506"/>
                </a:lnTo>
                <a:lnTo>
                  <a:pt x="120000" y="66506"/>
                </a:lnTo>
                <a:lnTo>
                  <a:pt x="120000" y="66506"/>
                </a:lnTo>
                <a:lnTo>
                  <a:pt x="120000" y="66506"/>
                </a:lnTo>
                <a:lnTo>
                  <a:pt x="120000" y="66506"/>
                </a:lnTo>
                <a:lnTo>
                  <a:pt x="120000" y="69397"/>
                </a:lnTo>
                <a:lnTo>
                  <a:pt x="120000" y="69397"/>
                </a:lnTo>
                <a:lnTo>
                  <a:pt x="120000" y="69397"/>
                </a:lnTo>
                <a:lnTo>
                  <a:pt x="120000" y="69397"/>
                </a:lnTo>
                <a:lnTo>
                  <a:pt x="120000" y="72289"/>
                </a:lnTo>
                <a:lnTo>
                  <a:pt x="120000" y="72289"/>
                </a:lnTo>
                <a:lnTo>
                  <a:pt x="120000" y="72289"/>
                </a:lnTo>
                <a:lnTo>
                  <a:pt x="120000" y="72289"/>
                </a:lnTo>
                <a:lnTo>
                  <a:pt x="120000" y="76626"/>
                </a:lnTo>
                <a:lnTo>
                  <a:pt x="120000" y="76626"/>
                </a:lnTo>
                <a:lnTo>
                  <a:pt x="120000" y="76626"/>
                </a:lnTo>
                <a:lnTo>
                  <a:pt x="120000" y="76626"/>
                </a:lnTo>
                <a:lnTo>
                  <a:pt x="120000" y="79518"/>
                </a:lnTo>
                <a:lnTo>
                  <a:pt x="120000" y="79518"/>
                </a:lnTo>
                <a:lnTo>
                  <a:pt x="120000" y="79518"/>
                </a:lnTo>
                <a:lnTo>
                  <a:pt x="120000" y="79518"/>
                </a:lnTo>
                <a:lnTo>
                  <a:pt x="120000" y="79518"/>
                </a:lnTo>
                <a:lnTo>
                  <a:pt x="120000" y="82409"/>
                </a:lnTo>
                <a:lnTo>
                  <a:pt x="120000" y="82409"/>
                </a:lnTo>
                <a:lnTo>
                  <a:pt x="120000" y="82409"/>
                </a:lnTo>
                <a:lnTo>
                  <a:pt x="120000" y="82409"/>
                </a:lnTo>
                <a:lnTo>
                  <a:pt x="116470" y="82409"/>
                </a:lnTo>
                <a:lnTo>
                  <a:pt x="116470" y="85301"/>
                </a:lnTo>
                <a:lnTo>
                  <a:pt x="116470" y="85301"/>
                </a:lnTo>
                <a:lnTo>
                  <a:pt x="116470" y="85301"/>
                </a:lnTo>
                <a:lnTo>
                  <a:pt x="116470" y="85301"/>
                </a:lnTo>
                <a:lnTo>
                  <a:pt x="112941" y="85301"/>
                </a:lnTo>
                <a:lnTo>
                  <a:pt x="112941" y="85301"/>
                </a:lnTo>
                <a:lnTo>
                  <a:pt x="112941" y="88192"/>
                </a:lnTo>
                <a:lnTo>
                  <a:pt x="116470" y="88192"/>
                </a:lnTo>
                <a:lnTo>
                  <a:pt x="116470" y="88192"/>
                </a:lnTo>
                <a:lnTo>
                  <a:pt x="116470" y="88192"/>
                </a:lnTo>
                <a:lnTo>
                  <a:pt x="112941" y="88192"/>
                </a:lnTo>
                <a:lnTo>
                  <a:pt x="112941" y="88192"/>
                </a:lnTo>
                <a:lnTo>
                  <a:pt x="112941" y="92530"/>
                </a:lnTo>
                <a:lnTo>
                  <a:pt x="112941" y="92530"/>
                </a:lnTo>
                <a:lnTo>
                  <a:pt x="112941" y="92530"/>
                </a:lnTo>
                <a:lnTo>
                  <a:pt x="112941" y="92530"/>
                </a:lnTo>
                <a:lnTo>
                  <a:pt x="112941" y="95421"/>
                </a:lnTo>
                <a:lnTo>
                  <a:pt x="112941" y="95421"/>
                </a:lnTo>
                <a:lnTo>
                  <a:pt x="112941" y="95421"/>
                </a:lnTo>
                <a:lnTo>
                  <a:pt x="112941" y="98313"/>
                </a:lnTo>
                <a:lnTo>
                  <a:pt x="112941" y="98313"/>
                </a:lnTo>
                <a:lnTo>
                  <a:pt x="112941" y="98313"/>
                </a:lnTo>
                <a:lnTo>
                  <a:pt x="112941" y="98313"/>
                </a:lnTo>
                <a:lnTo>
                  <a:pt x="112941" y="98313"/>
                </a:lnTo>
                <a:lnTo>
                  <a:pt x="112941" y="101204"/>
                </a:lnTo>
                <a:lnTo>
                  <a:pt x="112941" y="101204"/>
                </a:lnTo>
                <a:lnTo>
                  <a:pt x="112941" y="101204"/>
                </a:lnTo>
                <a:lnTo>
                  <a:pt x="107647" y="101204"/>
                </a:lnTo>
                <a:lnTo>
                  <a:pt x="107647" y="101204"/>
                </a:lnTo>
                <a:lnTo>
                  <a:pt x="107647" y="101204"/>
                </a:lnTo>
                <a:lnTo>
                  <a:pt x="107647" y="101204"/>
                </a:lnTo>
                <a:lnTo>
                  <a:pt x="107647" y="98313"/>
                </a:lnTo>
                <a:lnTo>
                  <a:pt x="107647" y="98313"/>
                </a:lnTo>
                <a:lnTo>
                  <a:pt x="107647" y="98313"/>
                </a:lnTo>
                <a:lnTo>
                  <a:pt x="107647" y="98313"/>
                </a:lnTo>
                <a:lnTo>
                  <a:pt x="107647" y="98313"/>
                </a:lnTo>
                <a:lnTo>
                  <a:pt x="107647" y="98313"/>
                </a:lnTo>
                <a:lnTo>
                  <a:pt x="107647" y="95421"/>
                </a:lnTo>
                <a:lnTo>
                  <a:pt x="107647" y="95421"/>
                </a:lnTo>
                <a:lnTo>
                  <a:pt x="107647" y="95421"/>
                </a:lnTo>
                <a:lnTo>
                  <a:pt x="107647" y="95421"/>
                </a:lnTo>
                <a:lnTo>
                  <a:pt x="107647" y="95421"/>
                </a:lnTo>
                <a:lnTo>
                  <a:pt x="107647" y="92530"/>
                </a:lnTo>
                <a:lnTo>
                  <a:pt x="107647" y="92530"/>
                </a:lnTo>
                <a:lnTo>
                  <a:pt x="107647" y="92530"/>
                </a:lnTo>
                <a:lnTo>
                  <a:pt x="107647" y="88192"/>
                </a:lnTo>
                <a:lnTo>
                  <a:pt x="107647" y="88192"/>
                </a:lnTo>
                <a:lnTo>
                  <a:pt x="104117" y="88192"/>
                </a:lnTo>
                <a:lnTo>
                  <a:pt x="104117" y="88192"/>
                </a:lnTo>
                <a:lnTo>
                  <a:pt x="104117" y="88192"/>
                </a:lnTo>
                <a:lnTo>
                  <a:pt x="104117" y="85301"/>
                </a:lnTo>
                <a:lnTo>
                  <a:pt x="104117" y="85301"/>
                </a:lnTo>
                <a:lnTo>
                  <a:pt x="104117" y="85301"/>
                </a:lnTo>
                <a:lnTo>
                  <a:pt x="104117" y="82409"/>
                </a:lnTo>
                <a:lnTo>
                  <a:pt x="104117" y="82409"/>
                </a:lnTo>
                <a:lnTo>
                  <a:pt x="104117" y="82409"/>
                </a:lnTo>
                <a:lnTo>
                  <a:pt x="100588" y="82409"/>
                </a:lnTo>
                <a:lnTo>
                  <a:pt x="100588" y="82409"/>
                </a:lnTo>
                <a:lnTo>
                  <a:pt x="100588" y="79518"/>
                </a:lnTo>
                <a:lnTo>
                  <a:pt x="100588" y="79518"/>
                </a:lnTo>
                <a:lnTo>
                  <a:pt x="100588" y="82409"/>
                </a:lnTo>
                <a:lnTo>
                  <a:pt x="100588" y="82409"/>
                </a:lnTo>
                <a:lnTo>
                  <a:pt x="100588" y="82409"/>
                </a:lnTo>
                <a:lnTo>
                  <a:pt x="100588" y="82409"/>
                </a:lnTo>
                <a:lnTo>
                  <a:pt x="100588" y="85301"/>
                </a:lnTo>
                <a:lnTo>
                  <a:pt x="100588" y="85301"/>
                </a:lnTo>
                <a:lnTo>
                  <a:pt x="100588" y="85301"/>
                </a:lnTo>
                <a:lnTo>
                  <a:pt x="100588" y="88192"/>
                </a:lnTo>
                <a:lnTo>
                  <a:pt x="100588" y="88192"/>
                </a:lnTo>
                <a:lnTo>
                  <a:pt x="97058" y="88192"/>
                </a:lnTo>
                <a:lnTo>
                  <a:pt x="97058" y="88192"/>
                </a:lnTo>
                <a:lnTo>
                  <a:pt x="97058" y="85301"/>
                </a:lnTo>
                <a:lnTo>
                  <a:pt x="97058" y="85301"/>
                </a:lnTo>
                <a:lnTo>
                  <a:pt x="97058" y="85301"/>
                </a:lnTo>
                <a:lnTo>
                  <a:pt x="97058" y="85301"/>
                </a:lnTo>
                <a:lnTo>
                  <a:pt x="97058" y="82409"/>
                </a:lnTo>
                <a:lnTo>
                  <a:pt x="97058" y="82409"/>
                </a:lnTo>
                <a:lnTo>
                  <a:pt x="97058" y="82409"/>
                </a:lnTo>
                <a:lnTo>
                  <a:pt x="97058" y="82409"/>
                </a:lnTo>
                <a:lnTo>
                  <a:pt x="97058" y="85301"/>
                </a:lnTo>
                <a:lnTo>
                  <a:pt x="93529" y="85301"/>
                </a:lnTo>
                <a:lnTo>
                  <a:pt x="93529" y="85301"/>
                </a:lnTo>
                <a:lnTo>
                  <a:pt x="93529" y="85301"/>
                </a:lnTo>
                <a:lnTo>
                  <a:pt x="93529" y="85301"/>
                </a:lnTo>
                <a:lnTo>
                  <a:pt x="93529" y="88192"/>
                </a:lnTo>
                <a:lnTo>
                  <a:pt x="93529" y="88192"/>
                </a:lnTo>
                <a:lnTo>
                  <a:pt x="93529" y="88192"/>
                </a:lnTo>
                <a:lnTo>
                  <a:pt x="93529" y="88192"/>
                </a:lnTo>
                <a:lnTo>
                  <a:pt x="88235" y="88192"/>
                </a:lnTo>
                <a:lnTo>
                  <a:pt x="88235" y="92530"/>
                </a:lnTo>
                <a:lnTo>
                  <a:pt x="88235" y="92530"/>
                </a:lnTo>
                <a:lnTo>
                  <a:pt x="88235" y="92530"/>
                </a:lnTo>
                <a:lnTo>
                  <a:pt x="93529" y="92530"/>
                </a:lnTo>
                <a:lnTo>
                  <a:pt x="93529" y="95421"/>
                </a:lnTo>
                <a:lnTo>
                  <a:pt x="93529" y="95421"/>
                </a:lnTo>
                <a:lnTo>
                  <a:pt x="93529" y="95421"/>
                </a:lnTo>
                <a:lnTo>
                  <a:pt x="93529" y="95421"/>
                </a:lnTo>
                <a:lnTo>
                  <a:pt x="93529" y="95421"/>
                </a:lnTo>
                <a:lnTo>
                  <a:pt x="97058" y="95421"/>
                </a:lnTo>
                <a:lnTo>
                  <a:pt x="97058" y="95421"/>
                </a:lnTo>
                <a:lnTo>
                  <a:pt x="97058" y="98313"/>
                </a:lnTo>
                <a:lnTo>
                  <a:pt x="97058" y="98313"/>
                </a:lnTo>
                <a:lnTo>
                  <a:pt x="97058" y="98313"/>
                </a:lnTo>
                <a:lnTo>
                  <a:pt x="97058" y="98313"/>
                </a:lnTo>
                <a:lnTo>
                  <a:pt x="97058" y="98313"/>
                </a:lnTo>
                <a:lnTo>
                  <a:pt x="97058" y="101204"/>
                </a:lnTo>
                <a:lnTo>
                  <a:pt x="97058" y="101204"/>
                </a:lnTo>
                <a:lnTo>
                  <a:pt x="97058" y="101204"/>
                </a:lnTo>
                <a:lnTo>
                  <a:pt x="97058" y="101204"/>
                </a:lnTo>
                <a:lnTo>
                  <a:pt x="97058" y="104096"/>
                </a:lnTo>
                <a:lnTo>
                  <a:pt x="100588" y="104096"/>
                </a:lnTo>
                <a:lnTo>
                  <a:pt x="100588" y="104096"/>
                </a:lnTo>
                <a:lnTo>
                  <a:pt x="100588" y="104096"/>
                </a:lnTo>
                <a:lnTo>
                  <a:pt x="100588" y="108433"/>
                </a:lnTo>
                <a:lnTo>
                  <a:pt x="97058" y="108433"/>
                </a:lnTo>
                <a:lnTo>
                  <a:pt x="97058" y="108433"/>
                </a:lnTo>
                <a:lnTo>
                  <a:pt x="97058" y="108433"/>
                </a:lnTo>
                <a:lnTo>
                  <a:pt x="97058" y="111325"/>
                </a:lnTo>
                <a:lnTo>
                  <a:pt x="97058" y="111325"/>
                </a:lnTo>
                <a:lnTo>
                  <a:pt x="97058" y="111325"/>
                </a:lnTo>
                <a:lnTo>
                  <a:pt x="97058" y="111325"/>
                </a:lnTo>
                <a:lnTo>
                  <a:pt x="97058" y="111325"/>
                </a:lnTo>
                <a:lnTo>
                  <a:pt x="97058" y="114216"/>
                </a:lnTo>
                <a:lnTo>
                  <a:pt x="97058" y="114216"/>
                </a:lnTo>
                <a:lnTo>
                  <a:pt x="97058" y="114216"/>
                </a:lnTo>
                <a:lnTo>
                  <a:pt x="97058" y="114216"/>
                </a:lnTo>
                <a:lnTo>
                  <a:pt x="93529" y="114216"/>
                </a:lnTo>
                <a:lnTo>
                  <a:pt x="93529" y="117108"/>
                </a:lnTo>
                <a:lnTo>
                  <a:pt x="93529" y="117108"/>
                </a:lnTo>
                <a:lnTo>
                  <a:pt x="93529" y="117108"/>
                </a:lnTo>
                <a:lnTo>
                  <a:pt x="93529" y="117108"/>
                </a:lnTo>
                <a:lnTo>
                  <a:pt x="93529" y="117108"/>
                </a:lnTo>
                <a:lnTo>
                  <a:pt x="93529" y="119999"/>
                </a:lnTo>
                <a:lnTo>
                  <a:pt x="88235" y="119999"/>
                </a:lnTo>
                <a:lnTo>
                  <a:pt x="88235" y="119999"/>
                </a:lnTo>
                <a:lnTo>
                  <a:pt x="88235" y="119999"/>
                </a:lnTo>
                <a:lnTo>
                  <a:pt x="88235" y="119999"/>
                </a:lnTo>
                <a:lnTo>
                  <a:pt x="88235" y="119999"/>
                </a:lnTo>
                <a:lnTo>
                  <a:pt x="88235" y="119999"/>
                </a:lnTo>
                <a:lnTo>
                  <a:pt x="84705" y="119999"/>
                </a:lnTo>
                <a:lnTo>
                  <a:pt x="84705" y="117108"/>
                </a:lnTo>
                <a:lnTo>
                  <a:pt x="88235" y="117108"/>
                </a:lnTo>
                <a:lnTo>
                  <a:pt x="88235" y="117108"/>
                </a:lnTo>
                <a:lnTo>
                  <a:pt x="84705" y="117108"/>
                </a:lnTo>
                <a:lnTo>
                  <a:pt x="84705" y="117108"/>
                </a:lnTo>
                <a:lnTo>
                  <a:pt x="84705" y="117108"/>
                </a:lnTo>
                <a:lnTo>
                  <a:pt x="84705" y="114216"/>
                </a:lnTo>
                <a:lnTo>
                  <a:pt x="84705" y="114216"/>
                </a:lnTo>
                <a:lnTo>
                  <a:pt x="84705" y="114216"/>
                </a:lnTo>
                <a:lnTo>
                  <a:pt x="84705" y="114216"/>
                </a:lnTo>
                <a:lnTo>
                  <a:pt x="84705" y="111325"/>
                </a:lnTo>
                <a:lnTo>
                  <a:pt x="84705" y="111325"/>
                </a:lnTo>
                <a:lnTo>
                  <a:pt x="84705" y="111325"/>
                </a:lnTo>
                <a:lnTo>
                  <a:pt x="84705" y="111325"/>
                </a:lnTo>
                <a:lnTo>
                  <a:pt x="84705" y="111325"/>
                </a:lnTo>
                <a:lnTo>
                  <a:pt x="84705" y="108433"/>
                </a:lnTo>
                <a:lnTo>
                  <a:pt x="84705" y="108433"/>
                </a:lnTo>
                <a:lnTo>
                  <a:pt x="84705" y="108433"/>
                </a:lnTo>
                <a:lnTo>
                  <a:pt x="84705" y="108433"/>
                </a:lnTo>
                <a:lnTo>
                  <a:pt x="84705" y="108433"/>
                </a:lnTo>
                <a:lnTo>
                  <a:pt x="84705" y="108433"/>
                </a:lnTo>
                <a:lnTo>
                  <a:pt x="84705" y="108433"/>
                </a:lnTo>
                <a:lnTo>
                  <a:pt x="84705" y="111325"/>
                </a:lnTo>
                <a:lnTo>
                  <a:pt x="81176" y="111325"/>
                </a:lnTo>
                <a:lnTo>
                  <a:pt x="81176" y="111325"/>
                </a:lnTo>
                <a:lnTo>
                  <a:pt x="81176" y="111325"/>
                </a:lnTo>
                <a:lnTo>
                  <a:pt x="81176" y="114216"/>
                </a:lnTo>
                <a:lnTo>
                  <a:pt x="81176" y="114216"/>
                </a:lnTo>
                <a:lnTo>
                  <a:pt x="81176" y="114216"/>
                </a:lnTo>
                <a:lnTo>
                  <a:pt x="81176" y="114216"/>
                </a:lnTo>
                <a:lnTo>
                  <a:pt x="77647" y="114216"/>
                </a:lnTo>
                <a:lnTo>
                  <a:pt x="77647" y="114216"/>
                </a:lnTo>
                <a:lnTo>
                  <a:pt x="77647" y="114216"/>
                </a:lnTo>
                <a:lnTo>
                  <a:pt x="77647" y="111325"/>
                </a:lnTo>
                <a:lnTo>
                  <a:pt x="77647" y="111325"/>
                </a:lnTo>
                <a:lnTo>
                  <a:pt x="74117" y="111325"/>
                </a:lnTo>
                <a:lnTo>
                  <a:pt x="74117" y="111325"/>
                </a:lnTo>
                <a:lnTo>
                  <a:pt x="74117" y="111325"/>
                </a:lnTo>
                <a:lnTo>
                  <a:pt x="74117" y="111325"/>
                </a:lnTo>
                <a:lnTo>
                  <a:pt x="68823" y="111325"/>
                </a:lnTo>
                <a:lnTo>
                  <a:pt x="68823" y="111325"/>
                </a:lnTo>
                <a:lnTo>
                  <a:pt x="68823" y="111325"/>
                </a:lnTo>
                <a:lnTo>
                  <a:pt x="68823" y="111325"/>
                </a:lnTo>
                <a:lnTo>
                  <a:pt x="68823" y="108433"/>
                </a:lnTo>
                <a:lnTo>
                  <a:pt x="68823" y="108433"/>
                </a:lnTo>
                <a:lnTo>
                  <a:pt x="65294" y="108433"/>
                </a:lnTo>
                <a:lnTo>
                  <a:pt x="65294" y="108433"/>
                </a:lnTo>
                <a:lnTo>
                  <a:pt x="65294" y="108433"/>
                </a:lnTo>
                <a:lnTo>
                  <a:pt x="65294" y="108433"/>
                </a:lnTo>
                <a:lnTo>
                  <a:pt x="65294" y="108433"/>
                </a:lnTo>
                <a:lnTo>
                  <a:pt x="65294" y="108433"/>
                </a:lnTo>
                <a:lnTo>
                  <a:pt x="61764" y="108433"/>
                </a:lnTo>
                <a:lnTo>
                  <a:pt x="61764" y="108433"/>
                </a:lnTo>
                <a:lnTo>
                  <a:pt x="61764" y="104096"/>
                </a:lnTo>
                <a:lnTo>
                  <a:pt x="61764" y="104096"/>
                </a:lnTo>
                <a:lnTo>
                  <a:pt x="58235" y="104096"/>
                </a:lnTo>
                <a:lnTo>
                  <a:pt x="58235" y="104096"/>
                </a:lnTo>
                <a:lnTo>
                  <a:pt x="58235" y="104096"/>
                </a:lnTo>
                <a:lnTo>
                  <a:pt x="58235" y="104096"/>
                </a:lnTo>
                <a:lnTo>
                  <a:pt x="58235" y="101204"/>
                </a:lnTo>
                <a:lnTo>
                  <a:pt x="58235" y="101204"/>
                </a:lnTo>
                <a:lnTo>
                  <a:pt x="58235" y="101204"/>
                </a:lnTo>
                <a:lnTo>
                  <a:pt x="58235" y="101204"/>
                </a:lnTo>
                <a:lnTo>
                  <a:pt x="58235" y="101204"/>
                </a:lnTo>
                <a:lnTo>
                  <a:pt x="54705" y="101204"/>
                </a:lnTo>
                <a:lnTo>
                  <a:pt x="54705" y="98313"/>
                </a:lnTo>
                <a:lnTo>
                  <a:pt x="54705" y="98313"/>
                </a:lnTo>
                <a:lnTo>
                  <a:pt x="54705" y="98313"/>
                </a:lnTo>
                <a:lnTo>
                  <a:pt x="54705" y="98313"/>
                </a:lnTo>
                <a:lnTo>
                  <a:pt x="54705" y="98313"/>
                </a:lnTo>
                <a:lnTo>
                  <a:pt x="54705" y="95421"/>
                </a:lnTo>
                <a:lnTo>
                  <a:pt x="54705" y="95421"/>
                </a:lnTo>
                <a:lnTo>
                  <a:pt x="54705" y="95421"/>
                </a:lnTo>
                <a:lnTo>
                  <a:pt x="54705" y="95421"/>
                </a:lnTo>
                <a:lnTo>
                  <a:pt x="54705" y="95421"/>
                </a:lnTo>
                <a:lnTo>
                  <a:pt x="54705" y="92530"/>
                </a:lnTo>
                <a:lnTo>
                  <a:pt x="54705" y="92530"/>
                </a:lnTo>
                <a:lnTo>
                  <a:pt x="54705" y="92530"/>
                </a:lnTo>
                <a:lnTo>
                  <a:pt x="54705" y="92530"/>
                </a:lnTo>
                <a:lnTo>
                  <a:pt x="54705" y="92530"/>
                </a:lnTo>
                <a:lnTo>
                  <a:pt x="54705" y="88192"/>
                </a:lnTo>
                <a:lnTo>
                  <a:pt x="54705" y="88192"/>
                </a:lnTo>
                <a:lnTo>
                  <a:pt x="54705" y="88192"/>
                </a:lnTo>
                <a:lnTo>
                  <a:pt x="54705" y="85301"/>
                </a:lnTo>
                <a:lnTo>
                  <a:pt x="54705" y="85301"/>
                </a:lnTo>
                <a:lnTo>
                  <a:pt x="54705" y="85301"/>
                </a:lnTo>
                <a:lnTo>
                  <a:pt x="54705" y="85301"/>
                </a:lnTo>
                <a:lnTo>
                  <a:pt x="54705" y="82409"/>
                </a:lnTo>
                <a:lnTo>
                  <a:pt x="54705" y="82409"/>
                </a:lnTo>
                <a:lnTo>
                  <a:pt x="54705" y="82409"/>
                </a:lnTo>
                <a:lnTo>
                  <a:pt x="54705" y="82409"/>
                </a:lnTo>
                <a:lnTo>
                  <a:pt x="54705" y="82409"/>
                </a:lnTo>
                <a:lnTo>
                  <a:pt x="54705" y="79518"/>
                </a:lnTo>
                <a:lnTo>
                  <a:pt x="58235" y="79518"/>
                </a:lnTo>
                <a:lnTo>
                  <a:pt x="58235" y="79518"/>
                </a:lnTo>
                <a:lnTo>
                  <a:pt x="58235" y="79518"/>
                </a:lnTo>
                <a:lnTo>
                  <a:pt x="58235" y="79518"/>
                </a:lnTo>
                <a:lnTo>
                  <a:pt x="58235" y="79518"/>
                </a:lnTo>
                <a:lnTo>
                  <a:pt x="58235" y="76626"/>
                </a:lnTo>
                <a:lnTo>
                  <a:pt x="58235" y="76626"/>
                </a:lnTo>
                <a:lnTo>
                  <a:pt x="58235" y="76626"/>
                </a:lnTo>
                <a:lnTo>
                  <a:pt x="58235" y="76626"/>
                </a:lnTo>
                <a:lnTo>
                  <a:pt x="58235" y="76626"/>
                </a:lnTo>
                <a:lnTo>
                  <a:pt x="58235" y="76626"/>
                </a:lnTo>
                <a:lnTo>
                  <a:pt x="58235" y="72289"/>
                </a:lnTo>
                <a:lnTo>
                  <a:pt x="58235" y="72289"/>
                </a:lnTo>
                <a:lnTo>
                  <a:pt x="58235" y="72289"/>
                </a:lnTo>
                <a:lnTo>
                  <a:pt x="58235" y="72289"/>
                </a:lnTo>
                <a:lnTo>
                  <a:pt x="58235" y="69397"/>
                </a:lnTo>
                <a:lnTo>
                  <a:pt x="54705" y="69397"/>
                </a:lnTo>
                <a:lnTo>
                  <a:pt x="54705" y="69397"/>
                </a:lnTo>
                <a:lnTo>
                  <a:pt x="54705" y="69397"/>
                </a:lnTo>
                <a:lnTo>
                  <a:pt x="54705" y="69397"/>
                </a:lnTo>
                <a:lnTo>
                  <a:pt x="54705" y="69397"/>
                </a:lnTo>
                <a:lnTo>
                  <a:pt x="54705" y="66506"/>
                </a:lnTo>
                <a:lnTo>
                  <a:pt x="54705" y="66506"/>
                </a:lnTo>
                <a:lnTo>
                  <a:pt x="49411" y="66506"/>
                </a:lnTo>
                <a:lnTo>
                  <a:pt x="49411" y="66506"/>
                </a:lnTo>
                <a:lnTo>
                  <a:pt x="49411" y="66506"/>
                </a:lnTo>
                <a:lnTo>
                  <a:pt x="45882" y="66506"/>
                </a:lnTo>
                <a:lnTo>
                  <a:pt x="45882" y="66506"/>
                </a:lnTo>
                <a:lnTo>
                  <a:pt x="45882" y="66506"/>
                </a:lnTo>
                <a:lnTo>
                  <a:pt x="45882" y="66506"/>
                </a:lnTo>
                <a:lnTo>
                  <a:pt x="45882" y="66506"/>
                </a:lnTo>
                <a:lnTo>
                  <a:pt x="45882" y="66506"/>
                </a:lnTo>
                <a:lnTo>
                  <a:pt x="45882" y="66506"/>
                </a:lnTo>
                <a:lnTo>
                  <a:pt x="42352" y="66506"/>
                </a:lnTo>
                <a:lnTo>
                  <a:pt x="42352" y="63614"/>
                </a:lnTo>
                <a:lnTo>
                  <a:pt x="42352" y="63614"/>
                </a:lnTo>
                <a:lnTo>
                  <a:pt x="42352" y="66506"/>
                </a:lnTo>
                <a:lnTo>
                  <a:pt x="42352" y="66506"/>
                </a:lnTo>
                <a:lnTo>
                  <a:pt x="42352" y="66506"/>
                </a:lnTo>
                <a:lnTo>
                  <a:pt x="42352" y="66506"/>
                </a:lnTo>
                <a:lnTo>
                  <a:pt x="42352" y="66506"/>
                </a:lnTo>
                <a:lnTo>
                  <a:pt x="42352" y="66506"/>
                </a:lnTo>
                <a:lnTo>
                  <a:pt x="42352" y="66506"/>
                </a:lnTo>
                <a:lnTo>
                  <a:pt x="42352" y="69397"/>
                </a:lnTo>
                <a:lnTo>
                  <a:pt x="42352" y="69397"/>
                </a:lnTo>
                <a:lnTo>
                  <a:pt x="42352" y="69397"/>
                </a:lnTo>
                <a:lnTo>
                  <a:pt x="38823" y="69397"/>
                </a:lnTo>
                <a:lnTo>
                  <a:pt x="38823" y="69397"/>
                </a:lnTo>
                <a:lnTo>
                  <a:pt x="38823" y="72289"/>
                </a:lnTo>
                <a:lnTo>
                  <a:pt x="42352" y="72289"/>
                </a:lnTo>
                <a:lnTo>
                  <a:pt x="42352" y="72289"/>
                </a:lnTo>
                <a:lnTo>
                  <a:pt x="42352" y="72289"/>
                </a:lnTo>
                <a:lnTo>
                  <a:pt x="42352" y="76626"/>
                </a:lnTo>
                <a:lnTo>
                  <a:pt x="42352" y="76626"/>
                </a:lnTo>
                <a:lnTo>
                  <a:pt x="38823" y="76626"/>
                </a:lnTo>
                <a:lnTo>
                  <a:pt x="38823" y="76626"/>
                </a:lnTo>
                <a:lnTo>
                  <a:pt x="38823" y="76626"/>
                </a:lnTo>
                <a:lnTo>
                  <a:pt x="38823" y="76626"/>
                </a:lnTo>
                <a:lnTo>
                  <a:pt x="35294" y="76626"/>
                </a:lnTo>
                <a:lnTo>
                  <a:pt x="35294" y="72289"/>
                </a:lnTo>
                <a:lnTo>
                  <a:pt x="35294" y="72289"/>
                </a:lnTo>
                <a:lnTo>
                  <a:pt x="35294" y="72289"/>
                </a:lnTo>
                <a:lnTo>
                  <a:pt x="35294" y="72289"/>
                </a:lnTo>
                <a:lnTo>
                  <a:pt x="35294" y="72289"/>
                </a:lnTo>
                <a:lnTo>
                  <a:pt x="35294" y="72289"/>
                </a:lnTo>
                <a:lnTo>
                  <a:pt x="35294" y="72289"/>
                </a:lnTo>
                <a:lnTo>
                  <a:pt x="30000" y="72289"/>
                </a:lnTo>
                <a:lnTo>
                  <a:pt x="30000" y="72289"/>
                </a:lnTo>
                <a:lnTo>
                  <a:pt x="30000" y="72289"/>
                </a:lnTo>
                <a:lnTo>
                  <a:pt x="30000" y="69397"/>
                </a:lnTo>
                <a:lnTo>
                  <a:pt x="30000" y="69397"/>
                </a:lnTo>
                <a:lnTo>
                  <a:pt x="30000" y="69397"/>
                </a:lnTo>
                <a:lnTo>
                  <a:pt x="30000" y="69397"/>
                </a:lnTo>
                <a:lnTo>
                  <a:pt x="30000" y="72289"/>
                </a:lnTo>
                <a:lnTo>
                  <a:pt x="30000" y="72289"/>
                </a:lnTo>
                <a:lnTo>
                  <a:pt x="30000" y="72289"/>
                </a:lnTo>
                <a:lnTo>
                  <a:pt x="30000" y="72289"/>
                </a:lnTo>
                <a:lnTo>
                  <a:pt x="30000" y="76626"/>
                </a:lnTo>
                <a:lnTo>
                  <a:pt x="30000" y="76626"/>
                </a:lnTo>
                <a:lnTo>
                  <a:pt x="26470" y="76626"/>
                </a:lnTo>
                <a:lnTo>
                  <a:pt x="26470" y="76626"/>
                </a:lnTo>
                <a:lnTo>
                  <a:pt x="26470" y="76626"/>
                </a:lnTo>
                <a:lnTo>
                  <a:pt x="26470" y="76626"/>
                </a:lnTo>
                <a:lnTo>
                  <a:pt x="26470" y="79518"/>
                </a:lnTo>
                <a:lnTo>
                  <a:pt x="22941" y="79518"/>
                </a:lnTo>
                <a:lnTo>
                  <a:pt x="22941" y="79518"/>
                </a:lnTo>
                <a:lnTo>
                  <a:pt x="22941" y="76626"/>
                </a:lnTo>
                <a:lnTo>
                  <a:pt x="22941" y="76626"/>
                </a:lnTo>
                <a:lnTo>
                  <a:pt x="22941" y="76626"/>
                </a:lnTo>
                <a:lnTo>
                  <a:pt x="22941" y="76626"/>
                </a:lnTo>
                <a:lnTo>
                  <a:pt x="22941" y="76626"/>
                </a:lnTo>
                <a:lnTo>
                  <a:pt x="22941" y="72289"/>
                </a:lnTo>
                <a:lnTo>
                  <a:pt x="22941" y="72289"/>
                </a:lnTo>
                <a:lnTo>
                  <a:pt x="22941" y="72289"/>
                </a:lnTo>
                <a:lnTo>
                  <a:pt x="22941" y="72289"/>
                </a:lnTo>
                <a:lnTo>
                  <a:pt x="22941" y="69397"/>
                </a:lnTo>
                <a:lnTo>
                  <a:pt x="22941" y="69397"/>
                </a:lnTo>
                <a:lnTo>
                  <a:pt x="22941" y="69397"/>
                </a:lnTo>
                <a:lnTo>
                  <a:pt x="22941" y="69397"/>
                </a:lnTo>
                <a:lnTo>
                  <a:pt x="22941" y="69397"/>
                </a:lnTo>
                <a:lnTo>
                  <a:pt x="22941" y="66506"/>
                </a:lnTo>
                <a:lnTo>
                  <a:pt x="22941" y="66506"/>
                </a:lnTo>
                <a:lnTo>
                  <a:pt x="22941" y="66506"/>
                </a:lnTo>
                <a:lnTo>
                  <a:pt x="22941" y="66506"/>
                </a:lnTo>
                <a:lnTo>
                  <a:pt x="22941" y="66506"/>
                </a:lnTo>
                <a:lnTo>
                  <a:pt x="22941" y="66506"/>
                </a:lnTo>
                <a:lnTo>
                  <a:pt x="19411" y="66506"/>
                </a:lnTo>
                <a:lnTo>
                  <a:pt x="19411" y="66506"/>
                </a:lnTo>
                <a:lnTo>
                  <a:pt x="19411" y="66506"/>
                </a:lnTo>
                <a:lnTo>
                  <a:pt x="19411" y="66506"/>
                </a:lnTo>
                <a:lnTo>
                  <a:pt x="19411" y="66506"/>
                </a:lnTo>
                <a:lnTo>
                  <a:pt x="19411" y="66506"/>
                </a:lnTo>
                <a:lnTo>
                  <a:pt x="15882" y="66506"/>
                </a:lnTo>
                <a:lnTo>
                  <a:pt x="15882" y="69397"/>
                </a:lnTo>
                <a:lnTo>
                  <a:pt x="15882" y="69397"/>
                </a:lnTo>
                <a:lnTo>
                  <a:pt x="19411" y="69397"/>
                </a:lnTo>
                <a:lnTo>
                  <a:pt x="19411" y="69397"/>
                </a:lnTo>
                <a:lnTo>
                  <a:pt x="15882" y="69397"/>
                </a:lnTo>
                <a:lnTo>
                  <a:pt x="15882" y="72289"/>
                </a:lnTo>
                <a:lnTo>
                  <a:pt x="15882" y="72289"/>
                </a:lnTo>
                <a:lnTo>
                  <a:pt x="15882" y="72289"/>
                </a:lnTo>
                <a:lnTo>
                  <a:pt x="15882" y="72289"/>
                </a:lnTo>
                <a:lnTo>
                  <a:pt x="10588" y="72289"/>
                </a:lnTo>
                <a:lnTo>
                  <a:pt x="10588" y="72289"/>
                </a:lnTo>
                <a:lnTo>
                  <a:pt x="15882" y="72289"/>
                </a:lnTo>
                <a:lnTo>
                  <a:pt x="15882" y="76626"/>
                </a:lnTo>
                <a:lnTo>
                  <a:pt x="15882" y="76626"/>
                </a:lnTo>
                <a:lnTo>
                  <a:pt x="10588" y="76626"/>
                </a:lnTo>
                <a:lnTo>
                  <a:pt x="10588" y="76626"/>
                </a:lnTo>
                <a:lnTo>
                  <a:pt x="10588" y="76626"/>
                </a:lnTo>
                <a:lnTo>
                  <a:pt x="10588" y="76626"/>
                </a:lnTo>
                <a:lnTo>
                  <a:pt x="10588" y="79518"/>
                </a:lnTo>
                <a:lnTo>
                  <a:pt x="10588" y="79518"/>
                </a:lnTo>
                <a:lnTo>
                  <a:pt x="10588" y="79518"/>
                </a:lnTo>
                <a:lnTo>
                  <a:pt x="10588" y="82409"/>
                </a:lnTo>
                <a:lnTo>
                  <a:pt x="10588" y="82409"/>
                </a:lnTo>
                <a:lnTo>
                  <a:pt x="10588" y="82409"/>
                </a:lnTo>
                <a:lnTo>
                  <a:pt x="10588" y="82409"/>
                </a:lnTo>
                <a:lnTo>
                  <a:pt x="10588" y="82409"/>
                </a:lnTo>
                <a:lnTo>
                  <a:pt x="10588" y="85301"/>
                </a:lnTo>
                <a:lnTo>
                  <a:pt x="10588" y="85301"/>
                </a:lnTo>
                <a:lnTo>
                  <a:pt x="10588" y="85301"/>
                </a:lnTo>
                <a:lnTo>
                  <a:pt x="10588" y="85301"/>
                </a:lnTo>
                <a:lnTo>
                  <a:pt x="10588" y="88192"/>
                </a:lnTo>
                <a:lnTo>
                  <a:pt x="10588" y="88192"/>
                </a:lnTo>
                <a:lnTo>
                  <a:pt x="10588" y="88192"/>
                </a:lnTo>
                <a:lnTo>
                  <a:pt x="10588" y="88192"/>
                </a:lnTo>
                <a:lnTo>
                  <a:pt x="10588" y="88192"/>
                </a:lnTo>
                <a:lnTo>
                  <a:pt x="10588" y="85301"/>
                </a:lnTo>
                <a:lnTo>
                  <a:pt x="7058" y="85301"/>
                </a:lnTo>
                <a:lnTo>
                  <a:pt x="7058" y="88192"/>
                </a:lnTo>
                <a:lnTo>
                  <a:pt x="7058" y="88192"/>
                </a:lnTo>
                <a:lnTo>
                  <a:pt x="7058" y="88192"/>
                </a:lnTo>
                <a:lnTo>
                  <a:pt x="7058" y="88192"/>
                </a:lnTo>
                <a:lnTo>
                  <a:pt x="7058" y="88192"/>
                </a:lnTo>
                <a:lnTo>
                  <a:pt x="3529" y="88192"/>
                </a:lnTo>
                <a:lnTo>
                  <a:pt x="3529" y="88192"/>
                </a:lnTo>
                <a:lnTo>
                  <a:pt x="3529" y="88192"/>
                </a:lnTo>
                <a:lnTo>
                  <a:pt x="3529" y="85301"/>
                </a:lnTo>
                <a:lnTo>
                  <a:pt x="3529" y="85301"/>
                </a:lnTo>
                <a:lnTo>
                  <a:pt x="0" y="85301"/>
                </a:lnTo>
                <a:lnTo>
                  <a:pt x="0" y="85301"/>
                </a:lnTo>
                <a:lnTo>
                  <a:pt x="0" y="85301"/>
                </a:lnTo>
                <a:lnTo>
                  <a:pt x="0" y="85301"/>
                </a:lnTo>
                <a:lnTo>
                  <a:pt x="0" y="82409"/>
                </a:lnTo>
                <a:lnTo>
                  <a:pt x="0" y="82409"/>
                </a:lnTo>
                <a:lnTo>
                  <a:pt x="0" y="82409"/>
                </a:lnTo>
                <a:lnTo>
                  <a:pt x="0" y="79518"/>
                </a:lnTo>
                <a:lnTo>
                  <a:pt x="0" y="79518"/>
                </a:lnTo>
                <a:lnTo>
                  <a:pt x="0" y="79518"/>
                </a:lnTo>
                <a:lnTo>
                  <a:pt x="0" y="79518"/>
                </a:lnTo>
                <a:lnTo>
                  <a:pt x="3529" y="79518"/>
                </a:lnTo>
                <a:lnTo>
                  <a:pt x="3529" y="76626"/>
                </a:lnTo>
                <a:lnTo>
                  <a:pt x="3529" y="76626"/>
                </a:lnTo>
                <a:lnTo>
                  <a:pt x="3529" y="76626"/>
                </a:lnTo>
                <a:lnTo>
                  <a:pt x="3529" y="76626"/>
                </a:lnTo>
                <a:lnTo>
                  <a:pt x="3529" y="76626"/>
                </a:lnTo>
                <a:lnTo>
                  <a:pt x="3529" y="72289"/>
                </a:lnTo>
                <a:lnTo>
                  <a:pt x="3529" y="72289"/>
                </a:lnTo>
                <a:lnTo>
                  <a:pt x="3529" y="72289"/>
                </a:lnTo>
                <a:lnTo>
                  <a:pt x="3529" y="69397"/>
                </a:lnTo>
                <a:lnTo>
                  <a:pt x="7058" y="69397"/>
                </a:lnTo>
                <a:lnTo>
                  <a:pt x="7058" y="69397"/>
                </a:lnTo>
                <a:lnTo>
                  <a:pt x="7058" y="69397"/>
                </a:lnTo>
                <a:lnTo>
                  <a:pt x="7058" y="66506"/>
                </a:lnTo>
                <a:lnTo>
                  <a:pt x="7058" y="66506"/>
                </a:lnTo>
                <a:lnTo>
                  <a:pt x="7058" y="66506"/>
                </a:lnTo>
                <a:lnTo>
                  <a:pt x="7058" y="66506"/>
                </a:lnTo>
                <a:lnTo>
                  <a:pt x="7058" y="63614"/>
                </a:lnTo>
                <a:lnTo>
                  <a:pt x="7058" y="63614"/>
                </a:lnTo>
                <a:lnTo>
                  <a:pt x="7058" y="63614"/>
                </a:lnTo>
                <a:lnTo>
                  <a:pt x="7058" y="63614"/>
                </a:lnTo>
                <a:lnTo>
                  <a:pt x="7058" y="63614"/>
                </a:lnTo>
                <a:lnTo>
                  <a:pt x="7058" y="63614"/>
                </a:lnTo>
                <a:lnTo>
                  <a:pt x="7058" y="60722"/>
                </a:lnTo>
                <a:lnTo>
                  <a:pt x="7058" y="60722"/>
                </a:lnTo>
                <a:lnTo>
                  <a:pt x="10588" y="60722"/>
                </a:lnTo>
                <a:lnTo>
                  <a:pt x="10588" y="60722"/>
                </a:lnTo>
                <a:lnTo>
                  <a:pt x="10588" y="60722"/>
                </a:lnTo>
                <a:lnTo>
                  <a:pt x="10588" y="60722"/>
                </a:lnTo>
                <a:lnTo>
                  <a:pt x="10588" y="56385"/>
                </a:lnTo>
                <a:lnTo>
                  <a:pt x="10588" y="56385"/>
                </a:lnTo>
                <a:lnTo>
                  <a:pt x="15882" y="56385"/>
                </a:lnTo>
                <a:lnTo>
                  <a:pt x="15882" y="56385"/>
                </a:lnTo>
                <a:lnTo>
                  <a:pt x="15882" y="56385"/>
                </a:lnTo>
                <a:lnTo>
                  <a:pt x="19411" y="56385"/>
                </a:lnTo>
                <a:lnTo>
                  <a:pt x="19411" y="56385"/>
                </a:lnTo>
                <a:lnTo>
                  <a:pt x="19411" y="56385"/>
                </a:lnTo>
                <a:lnTo>
                  <a:pt x="19411" y="56385"/>
                </a:lnTo>
                <a:lnTo>
                  <a:pt x="19411" y="56385"/>
                </a:lnTo>
                <a:lnTo>
                  <a:pt x="19411" y="56385"/>
                </a:lnTo>
                <a:lnTo>
                  <a:pt x="22941" y="56385"/>
                </a:lnTo>
                <a:lnTo>
                  <a:pt x="22941" y="56385"/>
                </a:lnTo>
                <a:lnTo>
                  <a:pt x="22941" y="56385"/>
                </a:lnTo>
                <a:lnTo>
                  <a:pt x="22941" y="56385"/>
                </a:lnTo>
                <a:lnTo>
                  <a:pt x="22941" y="56385"/>
                </a:lnTo>
                <a:lnTo>
                  <a:pt x="22941" y="56385"/>
                </a:lnTo>
                <a:lnTo>
                  <a:pt x="26470" y="56385"/>
                </a:lnTo>
                <a:lnTo>
                  <a:pt x="26470" y="56385"/>
                </a:lnTo>
                <a:lnTo>
                  <a:pt x="26470" y="53493"/>
                </a:lnTo>
                <a:lnTo>
                  <a:pt x="26470" y="53493"/>
                </a:lnTo>
                <a:lnTo>
                  <a:pt x="26470" y="53493"/>
                </a:lnTo>
                <a:lnTo>
                  <a:pt x="26470" y="53493"/>
                </a:lnTo>
                <a:lnTo>
                  <a:pt x="26470" y="53493"/>
                </a:lnTo>
                <a:lnTo>
                  <a:pt x="26470" y="50602"/>
                </a:lnTo>
                <a:lnTo>
                  <a:pt x="26470" y="50602"/>
                </a:lnTo>
                <a:lnTo>
                  <a:pt x="26470" y="50602"/>
                </a:lnTo>
                <a:lnTo>
                  <a:pt x="26470" y="50602"/>
                </a:lnTo>
                <a:lnTo>
                  <a:pt x="26470" y="47710"/>
                </a:lnTo>
                <a:lnTo>
                  <a:pt x="30000" y="47710"/>
                </a:lnTo>
                <a:lnTo>
                  <a:pt x="30000" y="47710"/>
                </a:lnTo>
                <a:lnTo>
                  <a:pt x="30000" y="47710"/>
                </a:lnTo>
                <a:lnTo>
                  <a:pt x="30000" y="47710"/>
                </a:lnTo>
                <a:lnTo>
                  <a:pt x="30000" y="47710"/>
                </a:lnTo>
                <a:lnTo>
                  <a:pt x="30000" y="47710"/>
                </a:lnTo>
                <a:lnTo>
                  <a:pt x="35294" y="47710"/>
                </a:lnTo>
                <a:lnTo>
                  <a:pt x="35294" y="47710"/>
                </a:lnTo>
                <a:lnTo>
                  <a:pt x="35294" y="47710"/>
                </a:lnTo>
                <a:lnTo>
                  <a:pt x="35294" y="47710"/>
                </a:lnTo>
                <a:lnTo>
                  <a:pt x="35294" y="44819"/>
                </a:lnTo>
                <a:lnTo>
                  <a:pt x="38823" y="44819"/>
                </a:lnTo>
                <a:lnTo>
                  <a:pt x="38823" y="44819"/>
                </a:lnTo>
                <a:lnTo>
                  <a:pt x="38823" y="44819"/>
                </a:lnTo>
                <a:lnTo>
                  <a:pt x="38823" y="44819"/>
                </a:lnTo>
                <a:lnTo>
                  <a:pt x="38823" y="40481"/>
                </a:lnTo>
                <a:lnTo>
                  <a:pt x="38823" y="40481"/>
                </a:lnTo>
                <a:lnTo>
                  <a:pt x="38823" y="40481"/>
                </a:lnTo>
                <a:lnTo>
                  <a:pt x="42352" y="40481"/>
                </a:lnTo>
                <a:lnTo>
                  <a:pt x="42352" y="40481"/>
                </a:lnTo>
                <a:lnTo>
                  <a:pt x="42352" y="40481"/>
                </a:lnTo>
                <a:lnTo>
                  <a:pt x="42352" y="40481"/>
                </a:lnTo>
                <a:lnTo>
                  <a:pt x="42352" y="44819"/>
                </a:lnTo>
                <a:lnTo>
                  <a:pt x="42352" y="44819"/>
                </a:lnTo>
                <a:lnTo>
                  <a:pt x="42352" y="40481"/>
                </a:lnTo>
                <a:lnTo>
                  <a:pt x="45882" y="40481"/>
                </a:lnTo>
                <a:lnTo>
                  <a:pt x="45882" y="44819"/>
                </a:lnTo>
                <a:lnTo>
                  <a:pt x="45882" y="44819"/>
                </a:lnTo>
                <a:lnTo>
                  <a:pt x="45882" y="44819"/>
                </a:lnTo>
                <a:lnTo>
                  <a:pt x="45882" y="44819"/>
                </a:lnTo>
                <a:lnTo>
                  <a:pt x="45882" y="44819"/>
                </a:lnTo>
                <a:lnTo>
                  <a:pt x="49411" y="44819"/>
                </a:lnTo>
                <a:lnTo>
                  <a:pt x="49411" y="44819"/>
                </a:lnTo>
                <a:lnTo>
                  <a:pt x="49411" y="47710"/>
                </a:lnTo>
                <a:lnTo>
                  <a:pt x="49411" y="47710"/>
                </a:lnTo>
                <a:lnTo>
                  <a:pt x="49411" y="47710"/>
                </a:lnTo>
                <a:lnTo>
                  <a:pt x="49411" y="47710"/>
                </a:lnTo>
                <a:lnTo>
                  <a:pt x="49411" y="47710"/>
                </a:lnTo>
                <a:lnTo>
                  <a:pt x="49411" y="50602"/>
                </a:lnTo>
                <a:lnTo>
                  <a:pt x="49411" y="50602"/>
                </a:lnTo>
                <a:lnTo>
                  <a:pt x="49411" y="50602"/>
                </a:lnTo>
                <a:lnTo>
                  <a:pt x="49411" y="53493"/>
                </a:lnTo>
                <a:lnTo>
                  <a:pt x="49411" y="53493"/>
                </a:lnTo>
                <a:lnTo>
                  <a:pt x="49411" y="53493"/>
                </a:lnTo>
                <a:lnTo>
                  <a:pt x="49411" y="56385"/>
                </a:lnTo>
                <a:lnTo>
                  <a:pt x="54705" y="56385"/>
                </a:lnTo>
                <a:lnTo>
                  <a:pt x="54705" y="53493"/>
                </a:lnTo>
                <a:lnTo>
                  <a:pt x="54705" y="53493"/>
                </a:lnTo>
                <a:lnTo>
                  <a:pt x="54705" y="53493"/>
                </a:lnTo>
                <a:lnTo>
                  <a:pt x="54705" y="53493"/>
                </a:lnTo>
                <a:lnTo>
                  <a:pt x="58235" y="53493"/>
                </a:lnTo>
                <a:lnTo>
                  <a:pt x="58235" y="53493"/>
                </a:lnTo>
                <a:lnTo>
                  <a:pt x="58235" y="53493"/>
                </a:lnTo>
                <a:lnTo>
                  <a:pt x="58235" y="53493"/>
                </a:lnTo>
                <a:lnTo>
                  <a:pt x="58235" y="53493"/>
                </a:lnTo>
                <a:lnTo>
                  <a:pt x="58235" y="53493"/>
                </a:lnTo>
                <a:lnTo>
                  <a:pt x="58235" y="50602"/>
                </a:lnTo>
                <a:lnTo>
                  <a:pt x="61764" y="50602"/>
                </a:lnTo>
                <a:lnTo>
                  <a:pt x="61764" y="50602"/>
                </a:lnTo>
                <a:lnTo>
                  <a:pt x="61764" y="50602"/>
                </a:lnTo>
                <a:lnTo>
                  <a:pt x="61764" y="47710"/>
                </a:lnTo>
                <a:lnTo>
                  <a:pt x="61764" y="47710"/>
                </a:lnTo>
                <a:lnTo>
                  <a:pt x="61764" y="47710"/>
                </a:lnTo>
                <a:lnTo>
                  <a:pt x="61764" y="47710"/>
                </a:lnTo>
                <a:lnTo>
                  <a:pt x="61764" y="44819"/>
                </a:lnTo>
                <a:lnTo>
                  <a:pt x="61764" y="44819"/>
                </a:lnTo>
                <a:lnTo>
                  <a:pt x="61764" y="44819"/>
                </a:lnTo>
                <a:lnTo>
                  <a:pt x="65294" y="44819"/>
                </a:lnTo>
                <a:lnTo>
                  <a:pt x="65294" y="44819"/>
                </a:lnTo>
                <a:lnTo>
                  <a:pt x="65294" y="44819"/>
                </a:lnTo>
                <a:lnTo>
                  <a:pt x="65294" y="44819"/>
                </a:lnTo>
                <a:lnTo>
                  <a:pt x="65294" y="44819"/>
                </a:lnTo>
                <a:lnTo>
                  <a:pt x="65294" y="44819"/>
                </a:lnTo>
                <a:lnTo>
                  <a:pt x="65294" y="44819"/>
                </a:lnTo>
                <a:lnTo>
                  <a:pt x="68823" y="44819"/>
                </a:lnTo>
                <a:lnTo>
                  <a:pt x="68823" y="44819"/>
                </a:lnTo>
                <a:lnTo>
                  <a:pt x="68823" y="47710"/>
                </a:lnTo>
                <a:lnTo>
                  <a:pt x="68823" y="47710"/>
                </a:lnTo>
                <a:lnTo>
                  <a:pt x="68823" y="47710"/>
                </a:lnTo>
                <a:lnTo>
                  <a:pt x="68823" y="47710"/>
                </a:lnTo>
                <a:lnTo>
                  <a:pt x="74117" y="47710"/>
                </a:lnTo>
                <a:lnTo>
                  <a:pt x="74117" y="47710"/>
                </a:lnTo>
                <a:lnTo>
                  <a:pt x="74117" y="44819"/>
                </a:lnTo>
                <a:lnTo>
                  <a:pt x="74117" y="44819"/>
                </a:lnTo>
                <a:lnTo>
                  <a:pt x="74117" y="44819"/>
                </a:lnTo>
                <a:lnTo>
                  <a:pt x="74117" y="44819"/>
                </a:lnTo>
                <a:lnTo>
                  <a:pt x="74117" y="44819"/>
                </a:lnTo>
                <a:lnTo>
                  <a:pt x="74117" y="40481"/>
                </a:lnTo>
                <a:lnTo>
                  <a:pt x="74117" y="40481"/>
                </a:lnTo>
                <a:lnTo>
                  <a:pt x="74117" y="40481"/>
                </a:lnTo>
                <a:lnTo>
                  <a:pt x="74117" y="40481"/>
                </a:lnTo>
                <a:lnTo>
                  <a:pt x="74117" y="37590"/>
                </a:lnTo>
                <a:lnTo>
                  <a:pt x="74117" y="37590"/>
                </a:lnTo>
                <a:lnTo>
                  <a:pt x="74117" y="37590"/>
                </a:lnTo>
                <a:lnTo>
                  <a:pt x="74117" y="34698"/>
                </a:lnTo>
                <a:lnTo>
                  <a:pt x="74117" y="34698"/>
                </a:lnTo>
                <a:lnTo>
                  <a:pt x="74117" y="34698"/>
                </a:lnTo>
                <a:lnTo>
                  <a:pt x="74117" y="3469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0" name="Shape 780"/>
          <p:cNvSpPr/>
          <p:nvPr/>
        </p:nvSpPr>
        <p:spPr>
          <a:xfrm>
            <a:off x="6446044" y="3844925"/>
            <a:ext cx="78581" cy="168275"/>
          </a:xfrm>
          <a:custGeom>
            <a:avLst/>
            <a:gdLst/>
            <a:ahLst/>
            <a:cxnLst/>
            <a:rect l="0" t="0" r="0" b="0"/>
            <a:pathLst>
              <a:path w="120000" h="120000" extrusionOk="0">
                <a:moveTo>
                  <a:pt x="112727" y="97358"/>
                </a:moveTo>
                <a:lnTo>
                  <a:pt x="112727" y="97358"/>
                </a:lnTo>
                <a:lnTo>
                  <a:pt x="112727" y="97358"/>
                </a:lnTo>
                <a:lnTo>
                  <a:pt x="107272" y="97358"/>
                </a:lnTo>
                <a:lnTo>
                  <a:pt x="107272" y="97358"/>
                </a:lnTo>
                <a:lnTo>
                  <a:pt x="107272" y="97358"/>
                </a:lnTo>
                <a:lnTo>
                  <a:pt x="107272" y="97358"/>
                </a:lnTo>
                <a:lnTo>
                  <a:pt x="103636" y="97358"/>
                </a:lnTo>
                <a:lnTo>
                  <a:pt x="103636" y="97358"/>
                </a:lnTo>
                <a:lnTo>
                  <a:pt x="103636" y="97358"/>
                </a:lnTo>
                <a:lnTo>
                  <a:pt x="103636" y="97358"/>
                </a:lnTo>
                <a:lnTo>
                  <a:pt x="103636" y="97358"/>
                </a:lnTo>
                <a:lnTo>
                  <a:pt x="103636" y="97358"/>
                </a:lnTo>
                <a:lnTo>
                  <a:pt x="103636" y="97358"/>
                </a:lnTo>
                <a:lnTo>
                  <a:pt x="100000" y="97358"/>
                </a:lnTo>
                <a:lnTo>
                  <a:pt x="100000" y="97358"/>
                </a:lnTo>
                <a:lnTo>
                  <a:pt x="100000" y="97358"/>
                </a:lnTo>
                <a:lnTo>
                  <a:pt x="100000" y="99622"/>
                </a:lnTo>
                <a:lnTo>
                  <a:pt x="103636" y="99622"/>
                </a:lnTo>
                <a:lnTo>
                  <a:pt x="103636" y="99622"/>
                </a:lnTo>
                <a:lnTo>
                  <a:pt x="103636" y="99622"/>
                </a:lnTo>
                <a:lnTo>
                  <a:pt x="103636" y="99622"/>
                </a:lnTo>
                <a:lnTo>
                  <a:pt x="103636" y="99622"/>
                </a:lnTo>
                <a:lnTo>
                  <a:pt x="103636" y="101886"/>
                </a:lnTo>
                <a:lnTo>
                  <a:pt x="103636" y="101886"/>
                </a:lnTo>
                <a:lnTo>
                  <a:pt x="103636" y="101886"/>
                </a:lnTo>
                <a:lnTo>
                  <a:pt x="107272" y="101886"/>
                </a:lnTo>
                <a:lnTo>
                  <a:pt x="107272" y="101886"/>
                </a:lnTo>
                <a:lnTo>
                  <a:pt x="107272" y="101886"/>
                </a:lnTo>
                <a:lnTo>
                  <a:pt x="107272" y="101886"/>
                </a:lnTo>
                <a:lnTo>
                  <a:pt x="112727" y="101886"/>
                </a:lnTo>
                <a:lnTo>
                  <a:pt x="112727" y="104150"/>
                </a:lnTo>
                <a:lnTo>
                  <a:pt x="112727" y="104150"/>
                </a:lnTo>
                <a:lnTo>
                  <a:pt x="112727" y="104150"/>
                </a:lnTo>
                <a:lnTo>
                  <a:pt x="112727" y="104150"/>
                </a:lnTo>
                <a:lnTo>
                  <a:pt x="112727" y="104150"/>
                </a:lnTo>
                <a:lnTo>
                  <a:pt x="116363" y="104150"/>
                </a:lnTo>
                <a:lnTo>
                  <a:pt x="116363" y="104150"/>
                </a:lnTo>
                <a:lnTo>
                  <a:pt x="116363" y="104150"/>
                </a:lnTo>
                <a:lnTo>
                  <a:pt x="116363" y="104150"/>
                </a:lnTo>
                <a:lnTo>
                  <a:pt x="116363" y="104150"/>
                </a:lnTo>
                <a:lnTo>
                  <a:pt x="116363" y="107547"/>
                </a:lnTo>
                <a:lnTo>
                  <a:pt x="120000" y="107547"/>
                </a:lnTo>
                <a:lnTo>
                  <a:pt x="120000" y="107547"/>
                </a:lnTo>
                <a:lnTo>
                  <a:pt x="116363" y="107547"/>
                </a:lnTo>
                <a:lnTo>
                  <a:pt x="116363" y="107547"/>
                </a:lnTo>
                <a:lnTo>
                  <a:pt x="116363" y="107547"/>
                </a:lnTo>
                <a:lnTo>
                  <a:pt x="116363" y="107547"/>
                </a:lnTo>
                <a:lnTo>
                  <a:pt x="112727" y="107547"/>
                </a:lnTo>
                <a:lnTo>
                  <a:pt x="112727" y="107547"/>
                </a:lnTo>
                <a:lnTo>
                  <a:pt x="112727" y="107547"/>
                </a:lnTo>
                <a:lnTo>
                  <a:pt x="112727" y="107547"/>
                </a:lnTo>
                <a:lnTo>
                  <a:pt x="112727" y="107547"/>
                </a:lnTo>
                <a:lnTo>
                  <a:pt x="107272" y="107547"/>
                </a:lnTo>
                <a:lnTo>
                  <a:pt x="107272" y="107547"/>
                </a:lnTo>
                <a:lnTo>
                  <a:pt x="107272" y="107547"/>
                </a:lnTo>
                <a:lnTo>
                  <a:pt x="107272" y="107547"/>
                </a:lnTo>
                <a:lnTo>
                  <a:pt x="107272" y="107547"/>
                </a:lnTo>
                <a:lnTo>
                  <a:pt x="107272" y="109811"/>
                </a:lnTo>
                <a:lnTo>
                  <a:pt x="107272" y="109811"/>
                </a:lnTo>
                <a:lnTo>
                  <a:pt x="107272" y="107547"/>
                </a:lnTo>
                <a:lnTo>
                  <a:pt x="107272" y="107547"/>
                </a:lnTo>
                <a:lnTo>
                  <a:pt x="107272" y="107547"/>
                </a:lnTo>
                <a:lnTo>
                  <a:pt x="112727" y="107547"/>
                </a:lnTo>
                <a:lnTo>
                  <a:pt x="112727" y="107547"/>
                </a:lnTo>
                <a:lnTo>
                  <a:pt x="112727" y="107547"/>
                </a:lnTo>
                <a:lnTo>
                  <a:pt x="112727" y="107547"/>
                </a:lnTo>
                <a:lnTo>
                  <a:pt x="112727" y="107547"/>
                </a:lnTo>
                <a:lnTo>
                  <a:pt x="112727" y="109811"/>
                </a:lnTo>
                <a:lnTo>
                  <a:pt x="116363" y="109811"/>
                </a:lnTo>
                <a:lnTo>
                  <a:pt x="116363" y="109811"/>
                </a:lnTo>
                <a:lnTo>
                  <a:pt x="116363" y="109811"/>
                </a:lnTo>
                <a:lnTo>
                  <a:pt x="116363" y="109811"/>
                </a:lnTo>
                <a:lnTo>
                  <a:pt x="116363" y="109811"/>
                </a:lnTo>
                <a:lnTo>
                  <a:pt x="116363" y="109811"/>
                </a:lnTo>
                <a:lnTo>
                  <a:pt x="116363" y="109811"/>
                </a:lnTo>
                <a:lnTo>
                  <a:pt x="116363" y="109811"/>
                </a:lnTo>
                <a:lnTo>
                  <a:pt x="116363" y="112075"/>
                </a:lnTo>
                <a:lnTo>
                  <a:pt x="116363" y="112075"/>
                </a:lnTo>
                <a:lnTo>
                  <a:pt x="116363" y="112075"/>
                </a:lnTo>
                <a:lnTo>
                  <a:pt x="116363" y="114339"/>
                </a:lnTo>
                <a:lnTo>
                  <a:pt x="116363" y="114339"/>
                </a:lnTo>
                <a:lnTo>
                  <a:pt x="116363" y="114339"/>
                </a:lnTo>
                <a:lnTo>
                  <a:pt x="116363" y="116603"/>
                </a:lnTo>
                <a:lnTo>
                  <a:pt x="116363" y="116603"/>
                </a:lnTo>
                <a:lnTo>
                  <a:pt x="116363" y="116603"/>
                </a:lnTo>
                <a:lnTo>
                  <a:pt x="116363" y="116603"/>
                </a:lnTo>
                <a:lnTo>
                  <a:pt x="116363" y="120000"/>
                </a:lnTo>
                <a:lnTo>
                  <a:pt x="116363" y="120000"/>
                </a:lnTo>
                <a:lnTo>
                  <a:pt x="116363" y="120000"/>
                </a:lnTo>
                <a:lnTo>
                  <a:pt x="112727" y="120000"/>
                </a:lnTo>
                <a:lnTo>
                  <a:pt x="112727" y="120000"/>
                </a:lnTo>
                <a:lnTo>
                  <a:pt x="112727" y="120000"/>
                </a:lnTo>
                <a:lnTo>
                  <a:pt x="112727" y="120000"/>
                </a:lnTo>
                <a:lnTo>
                  <a:pt x="112727" y="120000"/>
                </a:lnTo>
                <a:lnTo>
                  <a:pt x="112727" y="116603"/>
                </a:lnTo>
                <a:lnTo>
                  <a:pt x="112727" y="116603"/>
                </a:lnTo>
                <a:lnTo>
                  <a:pt x="107272" y="116603"/>
                </a:lnTo>
                <a:lnTo>
                  <a:pt x="107272" y="116603"/>
                </a:lnTo>
                <a:lnTo>
                  <a:pt x="107272" y="116603"/>
                </a:lnTo>
                <a:lnTo>
                  <a:pt x="107272" y="114339"/>
                </a:lnTo>
                <a:lnTo>
                  <a:pt x="107272" y="114339"/>
                </a:lnTo>
                <a:lnTo>
                  <a:pt x="107272" y="114339"/>
                </a:lnTo>
                <a:lnTo>
                  <a:pt x="107272" y="114339"/>
                </a:lnTo>
                <a:lnTo>
                  <a:pt x="107272" y="112075"/>
                </a:lnTo>
                <a:lnTo>
                  <a:pt x="103636" y="112075"/>
                </a:lnTo>
                <a:lnTo>
                  <a:pt x="103636" y="112075"/>
                </a:lnTo>
                <a:lnTo>
                  <a:pt x="103636" y="112075"/>
                </a:lnTo>
                <a:lnTo>
                  <a:pt x="103636" y="112075"/>
                </a:lnTo>
                <a:lnTo>
                  <a:pt x="103636" y="112075"/>
                </a:lnTo>
                <a:lnTo>
                  <a:pt x="100000" y="112075"/>
                </a:lnTo>
                <a:lnTo>
                  <a:pt x="100000" y="112075"/>
                </a:lnTo>
                <a:lnTo>
                  <a:pt x="100000" y="112075"/>
                </a:lnTo>
                <a:lnTo>
                  <a:pt x="100000" y="112075"/>
                </a:lnTo>
                <a:lnTo>
                  <a:pt x="100000" y="109811"/>
                </a:lnTo>
                <a:lnTo>
                  <a:pt x="100000" y="109811"/>
                </a:lnTo>
                <a:lnTo>
                  <a:pt x="100000" y="109811"/>
                </a:lnTo>
                <a:lnTo>
                  <a:pt x="96363" y="109811"/>
                </a:lnTo>
                <a:lnTo>
                  <a:pt x="96363" y="109811"/>
                </a:lnTo>
                <a:lnTo>
                  <a:pt x="96363" y="109811"/>
                </a:lnTo>
                <a:lnTo>
                  <a:pt x="92727" y="109811"/>
                </a:lnTo>
                <a:lnTo>
                  <a:pt x="92727" y="109811"/>
                </a:lnTo>
                <a:lnTo>
                  <a:pt x="92727" y="109811"/>
                </a:lnTo>
                <a:lnTo>
                  <a:pt x="92727" y="109811"/>
                </a:lnTo>
                <a:lnTo>
                  <a:pt x="92727" y="107547"/>
                </a:lnTo>
                <a:lnTo>
                  <a:pt x="92727" y="107547"/>
                </a:lnTo>
                <a:lnTo>
                  <a:pt x="92727" y="107547"/>
                </a:lnTo>
                <a:lnTo>
                  <a:pt x="92727" y="107547"/>
                </a:lnTo>
                <a:lnTo>
                  <a:pt x="92727" y="104150"/>
                </a:lnTo>
                <a:lnTo>
                  <a:pt x="92727" y="104150"/>
                </a:lnTo>
                <a:lnTo>
                  <a:pt x="92727" y="104150"/>
                </a:lnTo>
                <a:lnTo>
                  <a:pt x="92727" y="104150"/>
                </a:lnTo>
                <a:lnTo>
                  <a:pt x="92727" y="104150"/>
                </a:lnTo>
                <a:lnTo>
                  <a:pt x="92727" y="104150"/>
                </a:lnTo>
                <a:lnTo>
                  <a:pt x="92727" y="101886"/>
                </a:lnTo>
                <a:lnTo>
                  <a:pt x="92727" y="101886"/>
                </a:lnTo>
                <a:lnTo>
                  <a:pt x="87272" y="101886"/>
                </a:lnTo>
                <a:lnTo>
                  <a:pt x="87272" y="101886"/>
                </a:lnTo>
                <a:lnTo>
                  <a:pt x="87272" y="101886"/>
                </a:lnTo>
                <a:lnTo>
                  <a:pt x="87272" y="101886"/>
                </a:lnTo>
                <a:lnTo>
                  <a:pt x="87272" y="101886"/>
                </a:lnTo>
                <a:lnTo>
                  <a:pt x="87272" y="99622"/>
                </a:lnTo>
                <a:lnTo>
                  <a:pt x="83636" y="99622"/>
                </a:lnTo>
                <a:lnTo>
                  <a:pt x="83636" y="99622"/>
                </a:lnTo>
                <a:lnTo>
                  <a:pt x="83636" y="99622"/>
                </a:lnTo>
                <a:lnTo>
                  <a:pt x="83636" y="99622"/>
                </a:lnTo>
                <a:lnTo>
                  <a:pt x="83636" y="99622"/>
                </a:lnTo>
                <a:lnTo>
                  <a:pt x="80000" y="99622"/>
                </a:lnTo>
                <a:lnTo>
                  <a:pt x="80000" y="97358"/>
                </a:lnTo>
                <a:lnTo>
                  <a:pt x="80000" y="97358"/>
                </a:lnTo>
                <a:lnTo>
                  <a:pt x="80000" y="97358"/>
                </a:lnTo>
                <a:lnTo>
                  <a:pt x="80000" y="97358"/>
                </a:lnTo>
                <a:lnTo>
                  <a:pt x="80000" y="97358"/>
                </a:lnTo>
                <a:lnTo>
                  <a:pt x="80000" y="97358"/>
                </a:lnTo>
                <a:lnTo>
                  <a:pt x="80000" y="95094"/>
                </a:lnTo>
                <a:lnTo>
                  <a:pt x="80000" y="95094"/>
                </a:lnTo>
                <a:lnTo>
                  <a:pt x="80000" y="95094"/>
                </a:lnTo>
                <a:lnTo>
                  <a:pt x="80000" y="95094"/>
                </a:lnTo>
                <a:lnTo>
                  <a:pt x="76363" y="95094"/>
                </a:lnTo>
                <a:lnTo>
                  <a:pt x="76363" y="95094"/>
                </a:lnTo>
                <a:lnTo>
                  <a:pt x="76363" y="95094"/>
                </a:lnTo>
                <a:lnTo>
                  <a:pt x="76363" y="91698"/>
                </a:lnTo>
                <a:lnTo>
                  <a:pt x="76363" y="91698"/>
                </a:lnTo>
                <a:lnTo>
                  <a:pt x="76363" y="91698"/>
                </a:lnTo>
                <a:lnTo>
                  <a:pt x="76363" y="91698"/>
                </a:lnTo>
                <a:lnTo>
                  <a:pt x="72727" y="91698"/>
                </a:lnTo>
                <a:lnTo>
                  <a:pt x="72727" y="91698"/>
                </a:lnTo>
                <a:lnTo>
                  <a:pt x="72727" y="95094"/>
                </a:lnTo>
                <a:lnTo>
                  <a:pt x="76363" y="95094"/>
                </a:lnTo>
                <a:lnTo>
                  <a:pt x="76363" y="95094"/>
                </a:lnTo>
                <a:lnTo>
                  <a:pt x="76363" y="95094"/>
                </a:lnTo>
                <a:lnTo>
                  <a:pt x="76363" y="97358"/>
                </a:lnTo>
                <a:lnTo>
                  <a:pt x="72727" y="97358"/>
                </a:lnTo>
                <a:lnTo>
                  <a:pt x="72727" y="97358"/>
                </a:lnTo>
                <a:lnTo>
                  <a:pt x="76363" y="97358"/>
                </a:lnTo>
                <a:lnTo>
                  <a:pt x="76363" y="97358"/>
                </a:lnTo>
                <a:lnTo>
                  <a:pt x="76363" y="97358"/>
                </a:lnTo>
                <a:lnTo>
                  <a:pt x="76363" y="99622"/>
                </a:lnTo>
                <a:lnTo>
                  <a:pt x="76363" y="99622"/>
                </a:lnTo>
                <a:lnTo>
                  <a:pt x="76363" y="99622"/>
                </a:lnTo>
                <a:lnTo>
                  <a:pt x="76363" y="99622"/>
                </a:lnTo>
                <a:lnTo>
                  <a:pt x="76363" y="99622"/>
                </a:lnTo>
                <a:lnTo>
                  <a:pt x="76363" y="101886"/>
                </a:lnTo>
                <a:lnTo>
                  <a:pt x="76363" y="101886"/>
                </a:lnTo>
                <a:lnTo>
                  <a:pt x="80000" y="101886"/>
                </a:lnTo>
                <a:lnTo>
                  <a:pt x="80000" y="101886"/>
                </a:lnTo>
                <a:lnTo>
                  <a:pt x="80000" y="101886"/>
                </a:lnTo>
                <a:lnTo>
                  <a:pt x="80000" y="104150"/>
                </a:lnTo>
                <a:lnTo>
                  <a:pt x="80000" y="104150"/>
                </a:lnTo>
                <a:lnTo>
                  <a:pt x="80000" y="104150"/>
                </a:lnTo>
                <a:lnTo>
                  <a:pt x="80000" y="104150"/>
                </a:lnTo>
                <a:lnTo>
                  <a:pt x="80000" y="107547"/>
                </a:lnTo>
                <a:lnTo>
                  <a:pt x="76363" y="107547"/>
                </a:lnTo>
                <a:lnTo>
                  <a:pt x="76363" y="107547"/>
                </a:lnTo>
                <a:lnTo>
                  <a:pt x="76363" y="107547"/>
                </a:lnTo>
                <a:lnTo>
                  <a:pt x="76363" y="107547"/>
                </a:lnTo>
                <a:lnTo>
                  <a:pt x="76363" y="107547"/>
                </a:lnTo>
                <a:lnTo>
                  <a:pt x="76363" y="107547"/>
                </a:lnTo>
                <a:lnTo>
                  <a:pt x="76363" y="107547"/>
                </a:lnTo>
                <a:lnTo>
                  <a:pt x="76363" y="107547"/>
                </a:lnTo>
                <a:lnTo>
                  <a:pt x="72727" y="107547"/>
                </a:lnTo>
                <a:lnTo>
                  <a:pt x="72727" y="104150"/>
                </a:lnTo>
                <a:lnTo>
                  <a:pt x="72727" y="104150"/>
                </a:lnTo>
                <a:lnTo>
                  <a:pt x="72727" y="104150"/>
                </a:lnTo>
                <a:lnTo>
                  <a:pt x="72727" y="104150"/>
                </a:lnTo>
                <a:lnTo>
                  <a:pt x="72727" y="101886"/>
                </a:lnTo>
                <a:lnTo>
                  <a:pt x="72727" y="101886"/>
                </a:lnTo>
                <a:lnTo>
                  <a:pt x="72727" y="101886"/>
                </a:lnTo>
                <a:lnTo>
                  <a:pt x="72727" y="101886"/>
                </a:lnTo>
                <a:lnTo>
                  <a:pt x="67272" y="101886"/>
                </a:lnTo>
                <a:lnTo>
                  <a:pt x="67272" y="99622"/>
                </a:lnTo>
                <a:lnTo>
                  <a:pt x="67272" y="99622"/>
                </a:lnTo>
                <a:lnTo>
                  <a:pt x="67272" y="99622"/>
                </a:lnTo>
                <a:lnTo>
                  <a:pt x="67272" y="99622"/>
                </a:lnTo>
                <a:lnTo>
                  <a:pt x="67272" y="99622"/>
                </a:lnTo>
                <a:lnTo>
                  <a:pt x="67272" y="99622"/>
                </a:lnTo>
                <a:lnTo>
                  <a:pt x="63636" y="99622"/>
                </a:lnTo>
                <a:lnTo>
                  <a:pt x="63636" y="99622"/>
                </a:lnTo>
                <a:lnTo>
                  <a:pt x="63636" y="97358"/>
                </a:lnTo>
                <a:lnTo>
                  <a:pt x="63636" y="97358"/>
                </a:lnTo>
                <a:lnTo>
                  <a:pt x="63636" y="97358"/>
                </a:lnTo>
                <a:lnTo>
                  <a:pt x="63636" y="97358"/>
                </a:lnTo>
                <a:lnTo>
                  <a:pt x="63636" y="97358"/>
                </a:lnTo>
                <a:lnTo>
                  <a:pt x="63636" y="95094"/>
                </a:lnTo>
                <a:lnTo>
                  <a:pt x="60000" y="95094"/>
                </a:lnTo>
                <a:lnTo>
                  <a:pt x="60000" y="95094"/>
                </a:lnTo>
                <a:lnTo>
                  <a:pt x="60000" y="95094"/>
                </a:lnTo>
                <a:lnTo>
                  <a:pt x="60000" y="95094"/>
                </a:lnTo>
                <a:lnTo>
                  <a:pt x="60000" y="95094"/>
                </a:lnTo>
                <a:lnTo>
                  <a:pt x="56363" y="95094"/>
                </a:lnTo>
                <a:lnTo>
                  <a:pt x="56363" y="95094"/>
                </a:lnTo>
                <a:lnTo>
                  <a:pt x="56363" y="91698"/>
                </a:lnTo>
                <a:lnTo>
                  <a:pt x="56363" y="91698"/>
                </a:lnTo>
                <a:lnTo>
                  <a:pt x="56363" y="91698"/>
                </a:lnTo>
                <a:lnTo>
                  <a:pt x="52727" y="91698"/>
                </a:lnTo>
                <a:lnTo>
                  <a:pt x="52727" y="91698"/>
                </a:lnTo>
                <a:lnTo>
                  <a:pt x="52727" y="91698"/>
                </a:lnTo>
                <a:lnTo>
                  <a:pt x="52727" y="91698"/>
                </a:lnTo>
                <a:lnTo>
                  <a:pt x="52727" y="91698"/>
                </a:lnTo>
                <a:lnTo>
                  <a:pt x="52727" y="91698"/>
                </a:lnTo>
                <a:lnTo>
                  <a:pt x="47272" y="91698"/>
                </a:lnTo>
                <a:lnTo>
                  <a:pt x="47272" y="95094"/>
                </a:lnTo>
                <a:lnTo>
                  <a:pt x="47272" y="95094"/>
                </a:lnTo>
                <a:lnTo>
                  <a:pt x="47272" y="95094"/>
                </a:lnTo>
                <a:lnTo>
                  <a:pt x="47272" y="95094"/>
                </a:lnTo>
                <a:lnTo>
                  <a:pt x="43636" y="95094"/>
                </a:lnTo>
                <a:lnTo>
                  <a:pt x="43636" y="95094"/>
                </a:lnTo>
                <a:lnTo>
                  <a:pt x="43636" y="97358"/>
                </a:lnTo>
                <a:lnTo>
                  <a:pt x="47272" y="97358"/>
                </a:lnTo>
                <a:lnTo>
                  <a:pt x="47272" y="97358"/>
                </a:lnTo>
                <a:lnTo>
                  <a:pt x="43636" y="97358"/>
                </a:lnTo>
                <a:lnTo>
                  <a:pt x="43636" y="97358"/>
                </a:lnTo>
                <a:lnTo>
                  <a:pt x="43636" y="97358"/>
                </a:lnTo>
                <a:lnTo>
                  <a:pt x="43636" y="97358"/>
                </a:lnTo>
                <a:lnTo>
                  <a:pt x="43636" y="97358"/>
                </a:lnTo>
                <a:lnTo>
                  <a:pt x="43636" y="99622"/>
                </a:lnTo>
                <a:lnTo>
                  <a:pt x="40000" y="99622"/>
                </a:lnTo>
                <a:lnTo>
                  <a:pt x="40000" y="99622"/>
                </a:lnTo>
                <a:lnTo>
                  <a:pt x="40000" y="99622"/>
                </a:lnTo>
                <a:lnTo>
                  <a:pt x="40000" y="97358"/>
                </a:lnTo>
                <a:lnTo>
                  <a:pt x="40000" y="97358"/>
                </a:lnTo>
                <a:lnTo>
                  <a:pt x="36363" y="97358"/>
                </a:lnTo>
                <a:lnTo>
                  <a:pt x="36363" y="99622"/>
                </a:lnTo>
                <a:lnTo>
                  <a:pt x="36363" y="99622"/>
                </a:lnTo>
                <a:lnTo>
                  <a:pt x="36363" y="99622"/>
                </a:lnTo>
                <a:lnTo>
                  <a:pt x="36363" y="99622"/>
                </a:lnTo>
                <a:lnTo>
                  <a:pt x="36363" y="99622"/>
                </a:lnTo>
                <a:lnTo>
                  <a:pt x="36363" y="99622"/>
                </a:lnTo>
                <a:lnTo>
                  <a:pt x="32727" y="99622"/>
                </a:lnTo>
                <a:lnTo>
                  <a:pt x="32727" y="99622"/>
                </a:lnTo>
                <a:lnTo>
                  <a:pt x="36363" y="99622"/>
                </a:lnTo>
                <a:lnTo>
                  <a:pt x="36363" y="97358"/>
                </a:lnTo>
                <a:lnTo>
                  <a:pt x="32727" y="97358"/>
                </a:lnTo>
                <a:lnTo>
                  <a:pt x="32727" y="97358"/>
                </a:lnTo>
                <a:lnTo>
                  <a:pt x="36363" y="97358"/>
                </a:lnTo>
                <a:lnTo>
                  <a:pt x="36363" y="97358"/>
                </a:lnTo>
                <a:lnTo>
                  <a:pt x="36363" y="95094"/>
                </a:lnTo>
                <a:lnTo>
                  <a:pt x="32727" y="95094"/>
                </a:lnTo>
                <a:lnTo>
                  <a:pt x="32727" y="95094"/>
                </a:lnTo>
                <a:lnTo>
                  <a:pt x="32727" y="97358"/>
                </a:lnTo>
                <a:lnTo>
                  <a:pt x="32727" y="97358"/>
                </a:lnTo>
                <a:lnTo>
                  <a:pt x="32727" y="97358"/>
                </a:lnTo>
                <a:lnTo>
                  <a:pt x="32727" y="97358"/>
                </a:lnTo>
                <a:lnTo>
                  <a:pt x="32727" y="97358"/>
                </a:lnTo>
                <a:lnTo>
                  <a:pt x="27272" y="97358"/>
                </a:lnTo>
                <a:lnTo>
                  <a:pt x="27272" y="97358"/>
                </a:lnTo>
                <a:lnTo>
                  <a:pt x="27272" y="97358"/>
                </a:lnTo>
                <a:lnTo>
                  <a:pt x="27272" y="97358"/>
                </a:lnTo>
                <a:lnTo>
                  <a:pt x="27272" y="97358"/>
                </a:lnTo>
                <a:lnTo>
                  <a:pt x="27272" y="95094"/>
                </a:lnTo>
                <a:lnTo>
                  <a:pt x="32727" y="95094"/>
                </a:lnTo>
                <a:lnTo>
                  <a:pt x="32727" y="95094"/>
                </a:lnTo>
                <a:lnTo>
                  <a:pt x="32727" y="95094"/>
                </a:lnTo>
                <a:lnTo>
                  <a:pt x="32727" y="91698"/>
                </a:lnTo>
                <a:lnTo>
                  <a:pt x="27272" y="91698"/>
                </a:lnTo>
                <a:lnTo>
                  <a:pt x="27272" y="91698"/>
                </a:lnTo>
                <a:lnTo>
                  <a:pt x="27272" y="91698"/>
                </a:lnTo>
                <a:lnTo>
                  <a:pt x="27272" y="91698"/>
                </a:lnTo>
                <a:lnTo>
                  <a:pt x="27272" y="91698"/>
                </a:lnTo>
                <a:lnTo>
                  <a:pt x="27272" y="95094"/>
                </a:lnTo>
                <a:lnTo>
                  <a:pt x="27272" y="95094"/>
                </a:lnTo>
                <a:lnTo>
                  <a:pt x="27272" y="95094"/>
                </a:lnTo>
                <a:lnTo>
                  <a:pt x="27272" y="95094"/>
                </a:lnTo>
                <a:lnTo>
                  <a:pt x="23636" y="95094"/>
                </a:lnTo>
                <a:lnTo>
                  <a:pt x="23636" y="95094"/>
                </a:lnTo>
                <a:lnTo>
                  <a:pt x="23636" y="95094"/>
                </a:lnTo>
                <a:lnTo>
                  <a:pt x="23636" y="95094"/>
                </a:lnTo>
                <a:lnTo>
                  <a:pt x="23636" y="95094"/>
                </a:lnTo>
                <a:lnTo>
                  <a:pt x="23636" y="91698"/>
                </a:lnTo>
                <a:lnTo>
                  <a:pt x="23636" y="91698"/>
                </a:lnTo>
                <a:lnTo>
                  <a:pt x="23636" y="91698"/>
                </a:lnTo>
                <a:lnTo>
                  <a:pt x="23636" y="89433"/>
                </a:lnTo>
                <a:lnTo>
                  <a:pt x="23636" y="89433"/>
                </a:lnTo>
                <a:lnTo>
                  <a:pt x="23636" y="89433"/>
                </a:lnTo>
                <a:lnTo>
                  <a:pt x="23636" y="87169"/>
                </a:lnTo>
                <a:lnTo>
                  <a:pt x="20000" y="87169"/>
                </a:lnTo>
                <a:lnTo>
                  <a:pt x="20000" y="87169"/>
                </a:lnTo>
                <a:lnTo>
                  <a:pt x="20000" y="87169"/>
                </a:lnTo>
                <a:lnTo>
                  <a:pt x="23636" y="87169"/>
                </a:lnTo>
                <a:lnTo>
                  <a:pt x="23636" y="84905"/>
                </a:lnTo>
                <a:lnTo>
                  <a:pt x="23636" y="84905"/>
                </a:lnTo>
                <a:lnTo>
                  <a:pt x="23636" y="84905"/>
                </a:lnTo>
                <a:lnTo>
                  <a:pt x="23636" y="84905"/>
                </a:lnTo>
                <a:lnTo>
                  <a:pt x="27272" y="84905"/>
                </a:lnTo>
                <a:lnTo>
                  <a:pt x="27272" y="84905"/>
                </a:lnTo>
                <a:lnTo>
                  <a:pt x="27272" y="84905"/>
                </a:lnTo>
                <a:lnTo>
                  <a:pt x="27272" y="82641"/>
                </a:lnTo>
                <a:lnTo>
                  <a:pt x="27272" y="82641"/>
                </a:lnTo>
                <a:lnTo>
                  <a:pt x="27272" y="82641"/>
                </a:lnTo>
                <a:lnTo>
                  <a:pt x="27272" y="82641"/>
                </a:lnTo>
                <a:lnTo>
                  <a:pt x="27272" y="82641"/>
                </a:lnTo>
                <a:lnTo>
                  <a:pt x="32727" y="82641"/>
                </a:lnTo>
                <a:lnTo>
                  <a:pt x="32727" y="82641"/>
                </a:lnTo>
                <a:lnTo>
                  <a:pt x="32727" y="82641"/>
                </a:lnTo>
                <a:lnTo>
                  <a:pt x="32727" y="82641"/>
                </a:lnTo>
                <a:lnTo>
                  <a:pt x="32727" y="79245"/>
                </a:lnTo>
                <a:lnTo>
                  <a:pt x="32727" y="79245"/>
                </a:lnTo>
                <a:lnTo>
                  <a:pt x="32727" y="79245"/>
                </a:lnTo>
                <a:lnTo>
                  <a:pt x="32727" y="79245"/>
                </a:lnTo>
                <a:lnTo>
                  <a:pt x="32727" y="76981"/>
                </a:lnTo>
                <a:lnTo>
                  <a:pt x="32727" y="76981"/>
                </a:lnTo>
                <a:lnTo>
                  <a:pt x="32727" y="76981"/>
                </a:lnTo>
                <a:lnTo>
                  <a:pt x="27272" y="76981"/>
                </a:lnTo>
                <a:lnTo>
                  <a:pt x="27272" y="76981"/>
                </a:lnTo>
                <a:lnTo>
                  <a:pt x="27272" y="76981"/>
                </a:lnTo>
                <a:lnTo>
                  <a:pt x="27272" y="76981"/>
                </a:lnTo>
                <a:lnTo>
                  <a:pt x="27272" y="76981"/>
                </a:lnTo>
                <a:lnTo>
                  <a:pt x="23636" y="76981"/>
                </a:lnTo>
                <a:lnTo>
                  <a:pt x="23636" y="76981"/>
                </a:lnTo>
                <a:lnTo>
                  <a:pt x="23636" y="74716"/>
                </a:lnTo>
                <a:lnTo>
                  <a:pt x="23636" y="74716"/>
                </a:lnTo>
                <a:lnTo>
                  <a:pt x="23636" y="76981"/>
                </a:lnTo>
                <a:lnTo>
                  <a:pt x="23636" y="76981"/>
                </a:lnTo>
                <a:lnTo>
                  <a:pt x="23636" y="76981"/>
                </a:lnTo>
                <a:lnTo>
                  <a:pt x="23636" y="76981"/>
                </a:lnTo>
                <a:lnTo>
                  <a:pt x="23636" y="79245"/>
                </a:lnTo>
                <a:lnTo>
                  <a:pt x="23636" y="79245"/>
                </a:lnTo>
                <a:lnTo>
                  <a:pt x="23636" y="79245"/>
                </a:lnTo>
                <a:lnTo>
                  <a:pt x="23636" y="82641"/>
                </a:lnTo>
                <a:lnTo>
                  <a:pt x="23636" y="82641"/>
                </a:lnTo>
                <a:lnTo>
                  <a:pt x="23636" y="82641"/>
                </a:lnTo>
                <a:lnTo>
                  <a:pt x="23636" y="82641"/>
                </a:lnTo>
                <a:lnTo>
                  <a:pt x="23636" y="82641"/>
                </a:lnTo>
                <a:lnTo>
                  <a:pt x="23636" y="84905"/>
                </a:lnTo>
                <a:lnTo>
                  <a:pt x="23636" y="84905"/>
                </a:lnTo>
                <a:lnTo>
                  <a:pt x="23636" y="84905"/>
                </a:lnTo>
                <a:lnTo>
                  <a:pt x="20000" y="84905"/>
                </a:lnTo>
                <a:lnTo>
                  <a:pt x="20000" y="82641"/>
                </a:lnTo>
                <a:lnTo>
                  <a:pt x="20000" y="82641"/>
                </a:lnTo>
                <a:lnTo>
                  <a:pt x="20000" y="82641"/>
                </a:lnTo>
                <a:lnTo>
                  <a:pt x="20000" y="82641"/>
                </a:lnTo>
                <a:lnTo>
                  <a:pt x="20000" y="82641"/>
                </a:lnTo>
                <a:lnTo>
                  <a:pt x="20000" y="82641"/>
                </a:lnTo>
                <a:lnTo>
                  <a:pt x="20000" y="82641"/>
                </a:lnTo>
                <a:lnTo>
                  <a:pt x="16363" y="82641"/>
                </a:lnTo>
                <a:lnTo>
                  <a:pt x="16363" y="82641"/>
                </a:lnTo>
                <a:lnTo>
                  <a:pt x="16363" y="82641"/>
                </a:lnTo>
                <a:lnTo>
                  <a:pt x="16363" y="82641"/>
                </a:lnTo>
                <a:lnTo>
                  <a:pt x="16363" y="79245"/>
                </a:lnTo>
                <a:lnTo>
                  <a:pt x="16363" y="79245"/>
                </a:lnTo>
                <a:lnTo>
                  <a:pt x="16363" y="79245"/>
                </a:lnTo>
                <a:lnTo>
                  <a:pt x="16363" y="79245"/>
                </a:lnTo>
                <a:lnTo>
                  <a:pt x="16363" y="79245"/>
                </a:lnTo>
                <a:lnTo>
                  <a:pt x="16363" y="79245"/>
                </a:lnTo>
                <a:lnTo>
                  <a:pt x="16363" y="79245"/>
                </a:lnTo>
                <a:lnTo>
                  <a:pt x="16363" y="76981"/>
                </a:lnTo>
                <a:lnTo>
                  <a:pt x="12727" y="76981"/>
                </a:lnTo>
                <a:lnTo>
                  <a:pt x="12727" y="76981"/>
                </a:lnTo>
                <a:lnTo>
                  <a:pt x="12727" y="76981"/>
                </a:lnTo>
                <a:lnTo>
                  <a:pt x="12727" y="76981"/>
                </a:lnTo>
                <a:lnTo>
                  <a:pt x="12727" y="76981"/>
                </a:lnTo>
                <a:lnTo>
                  <a:pt x="7272" y="76981"/>
                </a:lnTo>
                <a:lnTo>
                  <a:pt x="7272" y="76981"/>
                </a:lnTo>
                <a:lnTo>
                  <a:pt x="7272" y="74716"/>
                </a:lnTo>
                <a:lnTo>
                  <a:pt x="7272" y="74716"/>
                </a:lnTo>
                <a:lnTo>
                  <a:pt x="7272" y="74716"/>
                </a:lnTo>
                <a:lnTo>
                  <a:pt x="7272" y="72452"/>
                </a:lnTo>
                <a:lnTo>
                  <a:pt x="7272" y="72452"/>
                </a:lnTo>
                <a:lnTo>
                  <a:pt x="7272" y="72452"/>
                </a:lnTo>
                <a:lnTo>
                  <a:pt x="7272" y="70188"/>
                </a:lnTo>
                <a:lnTo>
                  <a:pt x="7272" y="70188"/>
                </a:lnTo>
                <a:lnTo>
                  <a:pt x="7272" y="70188"/>
                </a:lnTo>
                <a:lnTo>
                  <a:pt x="7272" y="70188"/>
                </a:lnTo>
                <a:lnTo>
                  <a:pt x="7272" y="66792"/>
                </a:lnTo>
                <a:lnTo>
                  <a:pt x="7272" y="66792"/>
                </a:lnTo>
                <a:lnTo>
                  <a:pt x="7272" y="66792"/>
                </a:lnTo>
                <a:lnTo>
                  <a:pt x="7272" y="66792"/>
                </a:lnTo>
                <a:lnTo>
                  <a:pt x="7272" y="64528"/>
                </a:lnTo>
                <a:lnTo>
                  <a:pt x="7272" y="64528"/>
                </a:lnTo>
                <a:lnTo>
                  <a:pt x="3636" y="64528"/>
                </a:lnTo>
                <a:lnTo>
                  <a:pt x="3636" y="64528"/>
                </a:lnTo>
                <a:lnTo>
                  <a:pt x="3636" y="64528"/>
                </a:lnTo>
                <a:lnTo>
                  <a:pt x="3636" y="62264"/>
                </a:lnTo>
                <a:lnTo>
                  <a:pt x="3636" y="62264"/>
                </a:lnTo>
                <a:lnTo>
                  <a:pt x="3636" y="62264"/>
                </a:lnTo>
                <a:lnTo>
                  <a:pt x="3636" y="60000"/>
                </a:lnTo>
                <a:lnTo>
                  <a:pt x="3636" y="60000"/>
                </a:lnTo>
                <a:lnTo>
                  <a:pt x="3636" y="60000"/>
                </a:lnTo>
                <a:lnTo>
                  <a:pt x="3636" y="57735"/>
                </a:lnTo>
                <a:lnTo>
                  <a:pt x="3636" y="57735"/>
                </a:lnTo>
                <a:lnTo>
                  <a:pt x="3636" y="57735"/>
                </a:lnTo>
                <a:lnTo>
                  <a:pt x="0" y="57735"/>
                </a:lnTo>
                <a:lnTo>
                  <a:pt x="0" y="57735"/>
                </a:lnTo>
                <a:lnTo>
                  <a:pt x="0" y="57735"/>
                </a:lnTo>
                <a:lnTo>
                  <a:pt x="0" y="57735"/>
                </a:lnTo>
                <a:lnTo>
                  <a:pt x="0" y="54339"/>
                </a:lnTo>
                <a:lnTo>
                  <a:pt x="0" y="54339"/>
                </a:lnTo>
                <a:lnTo>
                  <a:pt x="3636" y="54339"/>
                </a:lnTo>
                <a:lnTo>
                  <a:pt x="3636" y="57735"/>
                </a:lnTo>
                <a:lnTo>
                  <a:pt x="3636" y="57735"/>
                </a:lnTo>
                <a:lnTo>
                  <a:pt x="3636" y="57735"/>
                </a:lnTo>
                <a:lnTo>
                  <a:pt x="3636" y="57735"/>
                </a:lnTo>
                <a:lnTo>
                  <a:pt x="3636" y="54339"/>
                </a:lnTo>
                <a:lnTo>
                  <a:pt x="3636" y="54339"/>
                </a:lnTo>
                <a:lnTo>
                  <a:pt x="3636" y="54339"/>
                </a:lnTo>
                <a:lnTo>
                  <a:pt x="3636" y="54339"/>
                </a:lnTo>
                <a:lnTo>
                  <a:pt x="0" y="54339"/>
                </a:lnTo>
                <a:lnTo>
                  <a:pt x="0" y="54339"/>
                </a:lnTo>
                <a:lnTo>
                  <a:pt x="0" y="52075"/>
                </a:lnTo>
                <a:lnTo>
                  <a:pt x="0" y="52075"/>
                </a:lnTo>
                <a:lnTo>
                  <a:pt x="0" y="52075"/>
                </a:lnTo>
                <a:lnTo>
                  <a:pt x="0" y="52075"/>
                </a:lnTo>
                <a:lnTo>
                  <a:pt x="0" y="52075"/>
                </a:lnTo>
                <a:lnTo>
                  <a:pt x="0" y="49811"/>
                </a:lnTo>
                <a:lnTo>
                  <a:pt x="0" y="49811"/>
                </a:lnTo>
                <a:lnTo>
                  <a:pt x="0" y="49811"/>
                </a:lnTo>
                <a:lnTo>
                  <a:pt x="0" y="47547"/>
                </a:lnTo>
                <a:lnTo>
                  <a:pt x="0" y="47547"/>
                </a:lnTo>
                <a:lnTo>
                  <a:pt x="0" y="47547"/>
                </a:lnTo>
                <a:lnTo>
                  <a:pt x="0" y="45283"/>
                </a:lnTo>
                <a:lnTo>
                  <a:pt x="0" y="45283"/>
                </a:lnTo>
                <a:lnTo>
                  <a:pt x="0" y="45283"/>
                </a:lnTo>
                <a:lnTo>
                  <a:pt x="3636" y="45283"/>
                </a:lnTo>
                <a:lnTo>
                  <a:pt x="3636" y="45283"/>
                </a:lnTo>
                <a:lnTo>
                  <a:pt x="3636" y="45283"/>
                </a:lnTo>
                <a:lnTo>
                  <a:pt x="3636" y="41886"/>
                </a:lnTo>
                <a:lnTo>
                  <a:pt x="3636" y="41886"/>
                </a:lnTo>
                <a:lnTo>
                  <a:pt x="7272" y="41886"/>
                </a:lnTo>
                <a:lnTo>
                  <a:pt x="7272" y="45283"/>
                </a:lnTo>
                <a:lnTo>
                  <a:pt x="7272" y="45283"/>
                </a:lnTo>
                <a:lnTo>
                  <a:pt x="7272" y="45283"/>
                </a:lnTo>
                <a:lnTo>
                  <a:pt x="7272" y="45283"/>
                </a:lnTo>
                <a:lnTo>
                  <a:pt x="7272" y="45283"/>
                </a:lnTo>
                <a:lnTo>
                  <a:pt x="7272" y="47547"/>
                </a:lnTo>
                <a:lnTo>
                  <a:pt x="7272" y="47547"/>
                </a:lnTo>
                <a:lnTo>
                  <a:pt x="7272" y="47547"/>
                </a:lnTo>
                <a:lnTo>
                  <a:pt x="7272" y="47547"/>
                </a:lnTo>
                <a:lnTo>
                  <a:pt x="7272" y="49811"/>
                </a:lnTo>
                <a:lnTo>
                  <a:pt x="12727" y="49811"/>
                </a:lnTo>
                <a:lnTo>
                  <a:pt x="12727" y="49811"/>
                </a:lnTo>
                <a:lnTo>
                  <a:pt x="12727" y="49811"/>
                </a:lnTo>
                <a:lnTo>
                  <a:pt x="12727" y="49811"/>
                </a:lnTo>
                <a:lnTo>
                  <a:pt x="12727" y="52075"/>
                </a:lnTo>
                <a:lnTo>
                  <a:pt x="12727" y="52075"/>
                </a:lnTo>
                <a:lnTo>
                  <a:pt x="16363" y="52075"/>
                </a:lnTo>
                <a:lnTo>
                  <a:pt x="16363" y="49811"/>
                </a:lnTo>
                <a:lnTo>
                  <a:pt x="16363" y="49811"/>
                </a:lnTo>
                <a:lnTo>
                  <a:pt x="16363" y="49811"/>
                </a:lnTo>
                <a:lnTo>
                  <a:pt x="16363" y="49811"/>
                </a:lnTo>
                <a:lnTo>
                  <a:pt x="16363" y="49811"/>
                </a:lnTo>
                <a:lnTo>
                  <a:pt x="16363" y="49811"/>
                </a:lnTo>
                <a:lnTo>
                  <a:pt x="16363" y="47547"/>
                </a:lnTo>
                <a:lnTo>
                  <a:pt x="16363" y="47547"/>
                </a:lnTo>
                <a:lnTo>
                  <a:pt x="16363" y="47547"/>
                </a:lnTo>
                <a:lnTo>
                  <a:pt x="16363" y="47547"/>
                </a:lnTo>
                <a:lnTo>
                  <a:pt x="16363" y="45283"/>
                </a:lnTo>
                <a:lnTo>
                  <a:pt x="16363" y="45283"/>
                </a:lnTo>
                <a:lnTo>
                  <a:pt x="16363" y="45283"/>
                </a:lnTo>
                <a:lnTo>
                  <a:pt x="16363" y="45283"/>
                </a:lnTo>
                <a:lnTo>
                  <a:pt x="16363" y="41886"/>
                </a:lnTo>
                <a:lnTo>
                  <a:pt x="16363" y="41886"/>
                </a:lnTo>
                <a:lnTo>
                  <a:pt x="16363" y="41886"/>
                </a:lnTo>
                <a:lnTo>
                  <a:pt x="16363" y="39622"/>
                </a:lnTo>
                <a:lnTo>
                  <a:pt x="16363" y="39622"/>
                </a:lnTo>
                <a:lnTo>
                  <a:pt x="16363" y="39622"/>
                </a:lnTo>
                <a:lnTo>
                  <a:pt x="16363" y="39622"/>
                </a:lnTo>
                <a:lnTo>
                  <a:pt x="16363" y="39622"/>
                </a:lnTo>
                <a:lnTo>
                  <a:pt x="16363" y="37358"/>
                </a:lnTo>
                <a:lnTo>
                  <a:pt x="16363" y="37358"/>
                </a:lnTo>
                <a:lnTo>
                  <a:pt x="16363" y="37358"/>
                </a:lnTo>
                <a:lnTo>
                  <a:pt x="16363" y="37358"/>
                </a:lnTo>
                <a:lnTo>
                  <a:pt x="16363" y="37358"/>
                </a:lnTo>
                <a:lnTo>
                  <a:pt x="16363" y="35094"/>
                </a:lnTo>
                <a:lnTo>
                  <a:pt x="16363" y="35094"/>
                </a:lnTo>
                <a:lnTo>
                  <a:pt x="16363" y="35094"/>
                </a:lnTo>
                <a:lnTo>
                  <a:pt x="16363" y="35094"/>
                </a:lnTo>
                <a:lnTo>
                  <a:pt x="16363" y="35094"/>
                </a:lnTo>
                <a:lnTo>
                  <a:pt x="16363" y="32830"/>
                </a:lnTo>
                <a:lnTo>
                  <a:pt x="20000" y="32830"/>
                </a:lnTo>
                <a:lnTo>
                  <a:pt x="20000" y="32830"/>
                </a:lnTo>
                <a:lnTo>
                  <a:pt x="20000" y="32830"/>
                </a:lnTo>
                <a:lnTo>
                  <a:pt x="20000" y="32830"/>
                </a:lnTo>
                <a:lnTo>
                  <a:pt x="20000" y="29433"/>
                </a:lnTo>
                <a:lnTo>
                  <a:pt x="20000" y="29433"/>
                </a:lnTo>
                <a:lnTo>
                  <a:pt x="16363" y="29433"/>
                </a:lnTo>
                <a:lnTo>
                  <a:pt x="16363" y="29433"/>
                </a:lnTo>
                <a:lnTo>
                  <a:pt x="16363" y="27169"/>
                </a:lnTo>
                <a:lnTo>
                  <a:pt x="16363" y="27169"/>
                </a:lnTo>
                <a:lnTo>
                  <a:pt x="20000" y="27169"/>
                </a:lnTo>
                <a:lnTo>
                  <a:pt x="20000" y="27169"/>
                </a:lnTo>
                <a:lnTo>
                  <a:pt x="20000" y="24905"/>
                </a:lnTo>
                <a:lnTo>
                  <a:pt x="20000" y="24905"/>
                </a:lnTo>
                <a:lnTo>
                  <a:pt x="20000" y="24905"/>
                </a:lnTo>
                <a:lnTo>
                  <a:pt x="16363" y="24905"/>
                </a:lnTo>
                <a:lnTo>
                  <a:pt x="16363" y="22641"/>
                </a:lnTo>
                <a:lnTo>
                  <a:pt x="16363" y="22641"/>
                </a:lnTo>
                <a:lnTo>
                  <a:pt x="16363" y="22641"/>
                </a:lnTo>
                <a:lnTo>
                  <a:pt x="16363" y="22641"/>
                </a:lnTo>
                <a:lnTo>
                  <a:pt x="16363" y="20377"/>
                </a:lnTo>
                <a:lnTo>
                  <a:pt x="16363" y="20377"/>
                </a:lnTo>
                <a:lnTo>
                  <a:pt x="16363" y="20377"/>
                </a:lnTo>
                <a:lnTo>
                  <a:pt x="16363" y="20377"/>
                </a:lnTo>
                <a:lnTo>
                  <a:pt x="16363" y="16981"/>
                </a:lnTo>
                <a:lnTo>
                  <a:pt x="16363" y="16981"/>
                </a:lnTo>
                <a:lnTo>
                  <a:pt x="16363" y="16981"/>
                </a:lnTo>
                <a:lnTo>
                  <a:pt x="20000" y="16981"/>
                </a:lnTo>
                <a:lnTo>
                  <a:pt x="20000" y="14716"/>
                </a:lnTo>
                <a:lnTo>
                  <a:pt x="20000" y="14716"/>
                </a:lnTo>
                <a:lnTo>
                  <a:pt x="20000" y="14716"/>
                </a:lnTo>
                <a:lnTo>
                  <a:pt x="20000" y="14716"/>
                </a:lnTo>
                <a:lnTo>
                  <a:pt x="20000" y="12452"/>
                </a:lnTo>
                <a:lnTo>
                  <a:pt x="20000" y="12452"/>
                </a:lnTo>
                <a:lnTo>
                  <a:pt x="20000" y="12452"/>
                </a:lnTo>
                <a:lnTo>
                  <a:pt x="20000" y="10188"/>
                </a:lnTo>
                <a:lnTo>
                  <a:pt x="20000" y="10188"/>
                </a:lnTo>
                <a:lnTo>
                  <a:pt x="20000" y="10188"/>
                </a:lnTo>
                <a:lnTo>
                  <a:pt x="20000" y="10188"/>
                </a:lnTo>
                <a:lnTo>
                  <a:pt x="20000" y="7924"/>
                </a:lnTo>
                <a:lnTo>
                  <a:pt x="20000" y="7924"/>
                </a:lnTo>
                <a:lnTo>
                  <a:pt x="20000" y="7924"/>
                </a:lnTo>
                <a:lnTo>
                  <a:pt x="20000" y="7924"/>
                </a:lnTo>
                <a:lnTo>
                  <a:pt x="23636" y="7924"/>
                </a:lnTo>
                <a:lnTo>
                  <a:pt x="23636" y="7924"/>
                </a:lnTo>
                <a:lnTo>
                  <a:pt x="23636" y="4528"/>
                </a:lnTo>
                <a:lnTo>
                  <a:pt x="20000" y="4528"/>
                </a:lnTo>
                <a:lnTo>
                  <a:pt x="20000" y="4528"/>
                </a:lnTo>
                <a:lnTo>
                  <a:pt x="20000" y="4528"/>
                </a:lnTo>
                <a:lnTo>
                  <a:pt x="20000" y="2264"/>
                </a:lnTo>
                <a:lnTo>
                  <a:pt x="23636" y="2264"/>
                </a:lnTo>
                <a:lnTo>
                  <a:pt x="23636" y="2264"/>
                </a:lnTo>
                <a:lnTo>
                  <a:pt x="23636" y="2264"/>
                </a:lnTo>
                <a:lnTo>
                  <a:pt x="23636" y="2264"/>
                </a:lnTo>
                <a:lnTo>
                  <a:pt x="23636" y="2264"/>
                </a:lnTo>
                <a:lnTo>
                  <a:pt x="27272" y="2264"/>
                </a:lnTo>
                <a:lnTo>
                  <a:pt x="27272" y="2264"/>
                </a:lnTo>
                <a:lnTo>
                  <a:pt x="27272" y="2264"/>
                </a:lnTo>
                <a:lnTo>
                  <a:pt x="27272" y="2264"/>
                </a:lnTo>
                <a:lnTo>
                  <a:pt x="27272" y="0"/>
                </a:lnTo>
                <a:lnTo>
                  <a:pt x="27272" y="0"/>
                </a:lnTo>
                <a:lnTo>
                  <a:pt x="27272" y="0"/>
                </a:lnTo>
                <a:lnTo>
                  <a:pt x="32727" y="0"/>
                </a:lnTo>
                <a:lnTo>
                  <a:pt x="32727" y="2264"/>
                </a:lnTo>
                <a:lnTo>
                  <a:pt x="32727" y="2264"/>
                </a:lnTo>
                <a:lnTo>
                  <a:pt x="32727" y="2264"/>
                </a:lnTo>
                <a:lnTo>
                  <a:pt x="32727" y="2264"/>
                </a:lnTo>
                <a:lnTo>
                  <a:pt x="32727" y="2264"/>
                </a:lnTo>
                <a:lnTo>
                  <a:pt x="32727" y="2264"/>
                </a:lnTo>
                <a:lnTo>
                  <a:pt x="36363" y="2264"/>
                </a:lnTo>
                <a:lnTo>
                  <a:pt x="36363" y="2264"/>
                </a:lnTo>
                <a:lnTo>
                  <a:pt x="36363" y="0"/>
                </a:lnTo>
                <a:lnTo>
                  <a:pt x="36363" y="0"/>
                </a:lnTo>
                <a:lnTo>
                  <a:pt x="40000" y="0"/>
                </a:lnTo>
                <a:lnTo>
                  <a:pt x="40000" y="2264"/>
                </a:lnTo>
                <a:lnTo>
                  <a:pt x="40000" y="2264"/>
                </a:lnTo>
                <a:lnTo>
                  <a:pt x="40000" y="2264"/>
                </a:lnTo>
                <a:lnTo>
                  <a:pt x="40000" y="2264"/>
                </a:lnTo>
                <a:lnTo>
                  <a:pt x="40000" y="2264"/>
                </a:lnTo>
                <a:lnTo>
                  <a:pt x="40000" y="2264"/>
                </a:lnTo>
                <a:lnTo>
                  <a:pt x="43636" y="2264"/>
                </a:lnTo>
                <a:lnTo>
                  <a:pt x="43636" y="2264"/>
                </a:lnTo>
                <a:lnTo>
                  <a:pt x="43636" y="4528"/>
                </a:lnTo>
                <a:lnTo>
                  <a:pt x="43636" y="4528"/>
                </a:lnTo>
                <a:lnTo>
                  <a:pt x="43636" y="4528"/>
                </a:lnTo>
                <a:lnTo>
                  <a:pt x="43636" y="4528"/>
                </a:lnTo>
                <a:lnTo>
                  <a:pt x="47272" y="4528"/>
                </a:lnTo>
                <a:lnTo>
                  <a:pt x="47272" y="4528"/>
                </a:lnTo>
                <a:lnTo>
                  <a:pt x="47272" y="4528"/>
                </a:lnTo>
                <a:lnTo>
                  <a:pt x="47272" y="4528"/>
                </a:lnTo>
                <a:lnTo>
                  <a:pt x="52727" y="4528"/>
                </a:lnTo>
                <a:lnTo>
                  <a:pt x="52727" y="7924"/>
                </a:lnTo>
                <a:lnTo>
                  <a:pt x="52727" y="7924"/>
                </a:lnTo>
                <a:lnTo>
                  <a:pt x="52727" y="7924"/>
                </a:lnTo>
                <a:lnTo>
                  <a:pt x="52727" y="7924"/>
                </a:lnTo>
                <a:lnTo>
                  <a:pt x="52727" y="7924"/>
                </a:lnTo>
                <a:lnTo>
                  <a:pt x="56363" y="7924"/>
                </a:lnTo>
                <a:lnTo>
                  <a:pt x="56363" y="7924"/>
                </a:lnTo>
                <a:lnTo>
                  <a:pt x="56363" y="7924"/>
                </a:lnTo>
                <a:lnTo>
                  <a:pt x="56363" y="7924"/>
                </a:lnTo>
                <a:lnTo>
                  <a:pt x="56363" y="7924"/>
                </a:lnTo>
                <a:lnTo>
                  <a:pt x="60000" y="7924"/>
                </a:lnTo>
                <a:lnTo>
                  <a:pt x="60000" y="7924"/>
                </a:lnTo>
                <a:lnTo>
                  <a:pt x="60000" y="7924"/>
                </a:lnTo>
                <a:lnTo>
                  <a:pt x="60000" y="7924"/>
                </a:lnTo>
                <a:lnTo>
                  <a:pt x="60000" y="7924"/>
                </a:lnTo>
                <a:lnTo>
                  <a:pt x="63636" y="7924"/>
                </a:lnTo>
                <a:lnTo>
                  <a:pt x="63636" y="4528"/>
                </a:lnTo>
                <a:lnTo>
                  <a:pt x="63636" y="4528"/>
                </a:lnTo>
                <a:lnTo>
                  <a:pt x="63636" y="4528"/>
                </a:lnTo>
                <a:lnTo>
                  <a:pt x="63636" y="4528"/>
                </a:lnTo>
                <a:lnTo>
                  <a:pt x="63636" y="4528"/>
                </a:lnTo>
                <a:lnTo>
                  <a:pt x="63636" y="2264"/>
                </a:lnTo>
                <a:lnTo>
                  <a:pt x="63636" y="2264"/>
                </a:lnTo>
                <a:lnTo>
                  <a:pt x="63636" y="2264"/>
                </a:lnTo>
                <a:lnTo>
                  <a:pt x="63636" y="2264"/>
                </a:lnTo>
                <a:lnTo>
                  <a:pt x="63636" y="2264"/>
                </a:lnTo>
                <a:lnTo>
                  <a:pt x="63636" y="2264"/>
                </a:lnTo>
                <a:lnTo>
                  <a:pt x="67272" y="2264"/>
                </a:lnTo>
                <a:lnTo>
                  <a:pt x="67272" y="4528"/>
                </a:lnTo>
                <a:lnTo>
                  <a:pt x="67272" y="4528"/>
                </a:lnTo>
                <a:lnTo>
                  <a:pt x="67272" y="4528"/>
                </a:lnTo>
                <a:lnTo>
                  <a:pt x="67272" y="4528"/>
                </a:lnTo>
                <a:lnTo>
                  <a:pt x="67272" y="4528"/>
                </a:lnTo>
                <a:lnTo>
                  <a:pt x="67272" y="7924"/>
                </a:lnTo>
                <a:lnTo>
                  <a:pt x="67272" y="7924"/>
                </a:lnTo>
                <a:lnTo>
                  <a:pt x="67272" y="7924"/>
                </a:lnTo>
                <a:lnTo>
                  <a:pt x="67272" y="7924"/>
                </a:lnTo>
                <a:lnTo>
                  <a:pt x="67272" y="7924"/>
                </a:lnTo>
                <a:lnTo>
                  <a:pt x="67272" y="7924"/>
                </a:lnTo>
                <a:lnTo>
                  <a:pt x="67272" y="10188"/>
                </a:lnTo>
                <a:lnTo>
                  <a:pt x="67272" y="10188"/>
                </a:lnTo>
                <a:lnTo>
                  <a:pt x="67272" y="10188"/>
                </a:lnTo>
                <a:lnTo>
                  <a:pt x="67272" y="10188"/>
                </a:lnTo>
                <a:lnTo>
                  <a:pt x="67272" y="10188"/>
                </a:lnTo>
                <a:lnTo>
                  <a:pt x="63636" y="10188"/>
                </a:lnTo>
                <a:lnTo>
                  <a:pt x="63636" y="12452"/>
                </a:lnTo>
                <a:lnTo>
                  <a:pt x="63636" y="12452"/>
                </a:lnTo>
                <a:lnTo>
                  <a:pt x="63636" y="12452"/>
                </a:lnTo>
                <a:lnTo>
                  <a:pt x="63636" y="14716"/>
                </a:lnTo>
                <a:lnTo>
                  <a:pt x="63636" y="14716"/>
                </a:lnTo>
                <a:lnTo>
                  <a:pt x="63636" y="14716"/>
                </a:lnTo>
                <a:lnTo>
                  <a:pt x="63636" y="16981"/>
                </a:lnTo>
                <a:lnTo>
                  <a:pt x="63636" y="16981"/>
                </a:lnTo>
                <a:lnTo>
                  <a:pt x="63636" y="16981"/>
                </a:lnTo>
                <a:lnTo>
                  <a:pt x="63636" y="16981"/>
                </a:lnTo>
                <a:lnTo>
                  <a:pt x="63636" y="20377"/>
                </a:lnTo>
                <a:lnTo>
                  <a:pt x="63636" y="20377"/>
                </a:lnTo>
                <a:lnTo>
                  <a:pt x="63636" y="20377"/>
                </a:lnTo>
                <a:lnTo>
                  <a:pt x="63636" y="20377"/>
                </a:lnTo>
                <a:lnTo>
                  <a:pt x="63636" y="22641"/>
                </a:lnTo>
                <a:lnTo>
                  <a:pt x="63636" y="22641"/>
                </a:lnTo>
                <a:lnTo>
                  <a:pt x="63636" y="22641"/>
                </a:lnTo>
                <a:lnTo>
                  <a:pt x="67272" y="22641"/>
                </a:lnTo>
                <a:lnTo>
                  <a:pt x="67272" y="24905"/>
                </a:lnTo>
                <a:lnTo>
                  <a:pt x="67272" y="24905"/>
                </a:lnTo>
                <a:lnTo>
                  <a:pt x="67272" y="24905"/>
                </a:lnTo>
                <a:lnTo>
                  <a:pt x="67272" y="24905"/>
                </a:lnTo>
                <a:lnTo>
                  <a:pt x="67272" y="24905"/>
                </a:lnTo>
                <a:lnTo>
                  <a:pt x="67272" y="24905"/>
                </a:lnTo>
                <a:lnTo>
                  <a:pt x="72727" y="24905"/>
                </a:lnTo>
                <a:lnTo>
                  <a:pt x="72727" y="27169"/>
                </a:lnTo>
                <a:lnTo>
                  <a:pt x="72727" y="27169"/>
                </a:lnTo>
                <a:lnTo>
                  <a:pt x="72727" y="27169"/>
                </a:lnTo>
                <a:lnTo>
                  <a:pt x="72727" y="27169"/>
                </a:lnTo>
                <a:lnTo>
                  <a:pt x="72727" y="29433"/>
                </a:lnTo>
                <a:lnTo>
                  <a:pt x="72727" y="29433"/>
                </a:lnTo>
                <a:lnTo>
                  <a:pt x="72727" y="29433"/>
                </a:lnTo>
                <a:lnTo>
                  <a:pt x="76363" y="29433"/>
                </a:lnTo>
                <a:lnTo>
                  <a:pt x="76363" y="29433"/>
                </a:lnTo>
                <a:lnTo>
                  <a:pt x="76363" y="32830"/>
                </a:lnTo>
                <a:lnTo>
                  <a:pt x="76363" y="32830"/>
                </a:lnTo>
                <a:lnTo>
                  <a:pt x="76363" y="32830"/>
                </a:lnTo>
                <a:lnTo>
                  <a:pt x="72727" y="32830"/>
                </a:lnTo>
                <a:lnTo>
                  <a:pt x="72727" y="32830"/>
                </a:lnTo>
                <a:lnTo>
                  <a:pt x="72727" y="35094"/>
                </a:lnTo>
                <a:lnTo>
                  <a:pt x="72727" y="35094"/>
                </a:lnTo>
                <a:lnTo>
                  <a:pt x="72727" y="35094"/>
                </a:lnTo>
                <a:lnTo>
                  <a:pt x="72727" y="35094"/>
                </a:lnTo>
                <a:lnTo>
                  <a:pt x="72727" y="37358"/>
                </a:lnTo>
                <a:lnTo>
                  <a:pt x="72727" y="37358"/>
                </a:lnTo>
                <a:lnTo>
                  <a:pt x="72727" y="37358"/>
                </a:lnTo>
                <a:lnTo>
                  <a:pt x="72727" y="37358"/>
                </a:lnTo>
                <a:lnTo>
                  <a:pt x="72727" y="39622"/>
                </a:lnTo>
                <a:lnTo>
                  <a:pt x="67272" y="39622"/>
                </a:lnTo>
                <a:lnTo>
                  <a:pt x="67272" y="39622"/>
                </a:lnTo>
                <a:lnTo>
                  <a:pt x="67272" y="39622"/>
                </a:lnTo>
                <a:lnTo>
                  <a:pt x="67272" y="39622"/>
                </a:lnTo>
                <a:lnTo>
                  <a:pt x="67272" y="41886"/>
                </a:lnTo>
                <a:lnTo>
                  <a:pt x="67272" y="41886"/>
                </a:lnTo>
                <a:lnTo>
                  <a:pt x="67272" y="41886"/>
                </a:lnTo>
                <a:lnTo>
                  <a:pt x="67272" y="41886"/>
                </a:lnTo>
                <a:lnTo>
                  <a:pt x="67272" y="41886"/>
                </a:lnTo>
                <a:lnTo>
                  <a:pt x="67272" y="45283"/>
                </a:lnTo>
                <a:lnTo>
                  <a:pt x="67272" y="45283"/>
                </a:lnTo>
                <a:lnTo>
                  <a:pt x="67272" y="45283"/>
                </a:lnTo>
                <a:lnTo>
                  <a:pt x="67272" y="47547"/>
                </a:lnTo>
                <a:lnTo>
                  <a:pt x="67272" y="47547"/>
                </a:lnTo>
                <a:lnTo>
                  <a:pt x="63636" y="47547"/>
                </a:lnTo>
                <a:lnTo>
                  <a:pt x="63636" y="47547"/>
                </a:lnTo>
                <a:lnTo>
                  <a:pt x="63636" y="49811"/>
                </a:lnTo>
                <a:lnTo>
                  <a:pt x="63636" y="49811"/>
                </a:lnTo>
                <a:lnTo>
                  <a:pt x="63636" y="49811"/>
                </a:lnTo>
                <a:lnTo>
                  <a:pt x="63636" y="49811"/>
                </a:lnTo>
                <a:lnTo>
                  <a:pt x="63636" y="49811"/>
                </a:lnTo>
                <a:lnTo>
                  <a:pt x="63636" y="49811"/>
                </a:lnTo>
                <a:lnTo>
                  <a:pt x="63636" y="52075"/>
                </a:lnTo>
                <a:lnTo>
                  <a:pt x="60000" y="52075"/>
                </a:lnTo>
                <a:lnTo>
                  <a:pt x="60000" y="52075"/>
                </a:lnTo>
                <a:lnTo>
                  <a:pt x="60000" y="52075"/>
                </a:lnTo>
                <a:lnTo>
                  <a:pt x="60000" y="52075"/>
                </a:lnTo>
                <a:lnTo>
                  <a:pt x="60000" y="52075"/>
                </a:lnTo>
                <a:lnTo>
                  <a:pt x="60000" y="49811"/>
                </a:lnTo>
                <a:lnTo>
                  <a:pt x="56363" y="49811"/>
                </a:lnTo>
                <a:lnTo>
                  <a:pt x="56363" y="49811"/>
                </a:lnTo>
                <a:lnTo>
                  <a:pt x="56363" y="49811"/>
                </a:lnTo>
                <a:lnTo>
                  <a:pt x="56363" y="52075"/>
                </a:lnTo>
                <a:lnTo>
                  <a:pt x="56363" y="52075"/>
                </a:lnTo>
                <a:lnTo>
                  <a:pt x="52727" y="52075"/>
                </a:lnTo>
                <a:lnTo>
                  <a:pt x="52727" y="52075"/>
                </a:lnTo>
                <a:lnTo>
                  <a:pt x="52727" y="52075"/>
                </a:lnTo>
                <a:lnTo>
                  <a:pt x="52727" y="52075"/>
                </a:lnTo>
                <a:lnTo>
                  <a:pt x="52727" y="52075"/>
                </a:lnTo>
                <a:lnTo>
                  <a:pt x="52727" y="52075"/>
                </a:lnTo>
                <a:lnTo>
                  <a:pt x="52727" y="54339"/>
                </a:lnTo>
                <a:lnTo>
                  <a:pt x="47272" y="54339"/>
                </a:lnTo>
                <a:lnTo>
                  <a:pt x="47272" y="54339"/>
                </a:lnTo>
                <a:lnTo>
                  <a:pt x="47272" y="54339"/>
                </a:lnTo>
                <a:lnTo>
                  <a:pt x="47272" y="57735"/>
                </a:lnTo>
                <a:lnTo>
                  <a:pt x="52727" y="57735"/>
                </a:lnTo>
                <a:lnTo>
                  <a:pt x="52727" y="57735"/>
                </a:lnTo>
                <a:lnTo>
                  <a:pt x="52727" y="57735"/>
                </a:lnTo>
                <a:lnTo>
                  <a:pt x="52727" y="57735"/>
                </a:lnTo>
                <a:lnTo>
                  <a:pt x="52727" y="57735"/>
                </a:lnTo>
                <a:lnTo>
                  <a:pt x="52727" y="57735"/>
                </a:lnTo>
                <a:lnTo>
                  <a:pt x="52727" y="60000"/>
                </a:lnTo>
                <a:lnTo>
                  <a:pt x="52727" y="60000"/>
                </a:lnTo>
                <a:lnTo>
                  <a:pt x="47272" y="60000"/>
                </a:lnTo>
                <a:lnTo>
                  <a:pt x="47272" y="60000"/>
                </a:lnTo>
                <a:lnTo>
                  <a:pt x="47272" y="60000"/>
                </a:lnTo>
                <a:lnTo>
                  <a:pt x="47272" y="62264"/>
                </a:lnTo>
                <a:lnTo>
                  <a:pt x="47272" y="62264"/>
                </a:lnTo>
                <a:lnTo>
                  <a:pt x="47272" y="62264"/>
                </a:lnTo>
                <a:lnTo>
                  <a:pt x="47272" y="62264"/>
                </a:lnTo>
                <a:lnTo>
                  <a:pt x="47272" y="64528"/>
                </a:lnTo>
                <a:lnTo>
                  <a:pt x="43636" y="64528"/>
                </a:lnTo>
                <a:lnTo>
                  <a:pt x="43636" y="64528"/>
                </a:lnTo>
                <a:lnTo>
                  <a:pt x="43636" y="64528"/>
                </a:lnTo>
                <a:lnTo>
                  <a:pt x="43636" y="64528"/>
                </a:lnTo>
                <a:lnTo>
                  <a:pt x="43636" y="66792"/>
                </a:lnTo>
                <a:lnTo>
                  <a:pt x="43636" y="66792"/>
                </a:lnTo>
                <a:lnTo>
                  <a:pt x="43636" y="66792"/>
                </a:lnTo>
                <a:lnTo>
                  <a:pt x="47272" y="66792"/>
                </a:lnTo>
                <a:lnTo>
                  <a:pt x="47272" y="66792"/>
                </a:lnTo>
                <a:lnTo>
                  <a:pt x="47272" y="70188"/>
                </a:lnTo>
                <a:lnTo>
                  <a:pt x="47272" y="70188"/>
                </a:lnTo>
                <a:lnTo>
                  <a:pt x="47272" y="70188"/>
                </a:lnTo>
                <a:lnTo>
                  <a:pt x="47272" y="70188"/>
                </a:lnTo>
                <a:lnTo>
                  <a:pt x="47272" y="70188"/>
                </a:lnTo>
                <a:lnTo>
                  <a:pt x="47272" y="72452"/>
                </a:lnTo>
                <a:lnTo>
                  <a:pt x="47272" y="72452"/>
                </a:lnTo>
                <a:lnTo>
                  <a:pt x="47272" y="72452"/>
                </a:lnTo>
                <a:lnTo>
                  <a:pt x="52727" y="72452"/>
                </a:lnTo>
                <a:lnTo>
                  <a:pt x="52727" y="74716"/>
                </a:lnTo>
                <a:lnTo>
                  <a:pt x="52727" y="74716"/>
                </a:lnTo>
                <a:lnTo>
                  <a:pt x="52727" y="74716"/>
                </a:lnTo>
                <a:lnTo>
                  <a:pt x="52727" y="74716"/>
                </a:lnTo>
                <a:lnTo>
                  <a:pt x="52727" y="74716"/>
                </a:lnTo>
                <a:lnTo>
                  <a:pt x="52727" y="76981"/>
                </a:lnTo>
                <a:lnTo>
                  <a:pt x="52727" y="76981"/>
                </a:lnTo>
                <a:lnTo>
                  <a:pt x="52727" y="76981"/>
                </a:lnTo>
                <a:lnTo>
                  <a:pt x="52727" y="76981"/>
                </a:lnTo>
                <a:lnTo>
                  <a:pt x="52727" y="76981"/>
                </a:lnTo>
                <a:lnTo>
                  <a:pt x="52727" y="76981"/>
                </a:lnTo>
                <a:lnTo>
                  <a:pt x="52727" y="79245"/>
                </a:lnTo>
                <a:lnTo>
                  <a:pt x="52727" y="79245"/>
                </a:lnTo>
                <a:lnTo>
                  <a:pt x="52727" y="79245"/>
                </a:lnTo>
                <a:lnTo>
                  <a:pt x="52727" y="79245"/>
                </a:lnTo>
                <a:lnTo>
                  <a:pt x="52727" y="79245"/>
                </a:lnTo>
                <a:lnTo>
                  <a:pt x="52727" y="82641"/>
                </a:lnTo>
                <a:lnTo>
                  <a:pt x="52727" y="82641"/>
                </a:lnTo>
                <a:lnTo>
                  <a:pt x="52727" y="82641"/>
                </a:lnTo>
                <a:lnTo>
                  <a:pt x="52727" y="82641"/>
                </a:lnTo>
                <a:lnTo>
                  <a:pt x="52727" y="82641"/>
                </a:lnTo>
                <a:lnTo>
                  <a:pt x="52727" y="82641"/>
                </a:lnTo>
                <a:lnTo>
                  <a:pt x="52727" y="84905"/>
                </a:lnTo>
                <a:lnTo>
                  <a:pt x="52727" y="84905"/>
                </a:lnTo>
                <a:lnTo>
                  <a:pt x="56363" y="84905"/>
                </a:lnTo>
                <a:lnTo>
                  <a:pt x="56363" y="84905"/>
                </a:lnTo>
                <a:lnTo>
                  <a:pt x="56363" y="84905"/>
                </a:lnTo>
                <a:lnTo>
                  <a:pt x="56363" y="84905"/>
                </a:lnTo>
                <a:lnTo>
                  <a:pt x="56363" y="84905"/>
                </a:lnTo>
                <a:lnTo>
                  <a:pt x="56363" y="84905"/>
                </a:lnTo>
                <a:lnTo>
                  <a:pt x="56363" y="84905"/>
                </a:lnTo>
                <a:lnTo>
                  <a:pt x="56363" y="87169"/>
                </a:lnTo>
                <a:lnTo>
                  <a:pt x="56363" y="87169"/>
                </a:lnTo>
                <a:lnTo>
                  <a:pt x="56363" y="87169"/>
                </a:lnTo>
                <a:lnTo>
                  <a:pt x="56363" y="87169"/>
                </a:lnTo>
                <a:lnTo>
                  <a:pt x="56363" y="87169"/>
                </a:lnTo>
                <a:lnTo>
                  <a:pt x="56363" y="89433"/>
                </a:lnTo>
                <a:lnTo>
                  <a:pt x="56363" y="89433"/>
                </a:lnTo>
                <a:lnTo>
                  <a:pt x="56363" y="89433"/>
                </a:lnTo>
                <a:lnTo>
                  <a:pt x="56363" y="89433"/>
                </a:lnTo>
                <a:lnTo>
                  <a:pt x="60000" y="89433"/>
                </a:lnTo>
                <a:lnTo>
                  <a:pt x="60000" y="89433"/>
                </a:lnTo>
                <a:lnTo>
                  <a:pt x="60000" y="89433"/>
                </a:lnTo>
                <a:lnTo>
                  <a:pt x="60000" y="89433"/>
                </a:lnTo>
                <a:lnTo>
                  <a:pt x="60000" y="91698"/>
                </a:lnTo>
                <a:lnTo>
                  <a:pt x="63636" y="91698"/>
                </a:lnTo>
                <a:lnTo>
                  <a:pt x="63636" y="91698"/>
                </a:lnTo>
                <a:lnTo>
                  <a:pt x="63636" y="91698"/>
                </a:lnTo>
                <a:lnTo>
                  <a:pt x="63636" y="89433"/>
                </a:lnTo>
                <a:lnTo>
                  <a:pt x="63636" y="89433"/>
                </a:lnTo>
                <a:lnTo>
                  <a:pt x="63636" y="89433"/>
                </a:lnTo>
                <a:lnTo>
                  <a:pt x="63636" y="89433"/>
                </a:lnTo>
                <a:lnTo>
                  <a:pt x="60000" y="89433"/>
                </a:lnTo>
                <a:lnTo>
                  <a:pt x="60000" y="89433"/>
                </a:lnTo>
                <a:lnTo>
                  <a:pt x="60000" y="89433"/>
                </a:lnTo>
                <a:lnTo>
                  <a:pt x="60000" y="89433"/>
                </a:lnTo>
                <a:lnTo>
                  <a:pt x="60000" y="87169"/>
                </a:lnTo>
                <a:lnTo>
                  <a:pt x="56363" y="87169"/>
                </a:lnTo>
                <a:lnTo>
                  <a:pt x="56363" y="87169"/>
                </a:lnTo>
                <a:lnTo>
                  <a:pt x="56363" y="87169"/>
                </a:lnTo>
                <a:lnTo>
                  <a:pt x="56363" y="87169"/>
                </a:lnTo>
                <a:lnTo>
                  <a:pt x="56363" y="87169"/>
                </a:lnTo>
                <a:lnTo>
                  <a:pt x="56363" y="84905"/>
                </a:lnTo>
                <a:lnTo>
                  <a:pt x="60000" y="84905"/>
                </a:lnTo>
                <a:lnTo>
                  <a:pt x="60000" y="87169"/>
                </a:lnTo>
                <a:lnTo>
                  <a:pt x="60000" y="87169"/>
                </a:lnTo>
                <a:lnTo>
                  <a:pt x="60000" y="87169"/>
                </a:lnTo>
                <a:lnTo>
                  <a:pt x="60000" y="87169"/>
                </a:lnTo>
                <a:lnTo>
                  <a:pt x="63636" y="87169"/>
                </a:lnTo>
                <a:lnTo>
                  <a:pt x="63636" y="87169"/>
                </a:lnTo>
                <a:lnTo>
                  <a:pt x="63636" y="87169"/>
                </a:lnTo>
                <a:lnTo>
                  <a:pt x="63636" y="87169"/>
                </a:lnTo>
                <a:lnTo>
                  <a:pt x="63636" y="87169"/>
                </a:lnTo>
                <a:lnTo>
                  <a:pt x="63636" y="87169"/>
                </a:lnTo>
                <a:lnTo>
                  <a:pt x="63636" y="87169"/>
                </a:lnTo>
                <a:lnTo>
                  <a:pt x="63636" y="84905"/>
                </a:lnTo>
                <a:lnTo>
                  <a:pt x="67272" y="84905"/>
                </a:lnTo>
                <a:lnTo>
                  <a:pt x="67272" y="84905"/>
                </a:lnTo>
                <a:lnTo>
                  <a:pt x="67272" y="87169"/>
                </a:lnTo>
                <a:lnTo>
                  <a:pt x="67272" y="87169"/>
                </a:lnTo>
                <a:lnTo>
                  <a:pt x="67272" y="84905"/>
                </a:lnTo>
                <a:lnTo>
                  <a:pt x="67272" y="84905"/>
                </a:lnTo>
                <a:lnTo>
                  <a:pt x="67272" y="84905"/>
                </a:lnTo>
                <a:lnTo>
                  <a:pt x="67272" y="84905"/>
                </a:lnTo>
                <a:lnTo>
                  <a:pt x="72727" y="84905"/>
                </a:lnTo>
                <a:lnTo>
                  <a:pt x="72727" y="84905"/>
                </a:lnTo>
                <a:lnTo>
                  <a:pt x="72727" y="82641"/>
                </a:lnTo>
                <a:lnTo>
                  <a:pt x="72727" y="82641"/>
                </a:lnTo>
                <a:lnTo>
                  <a:pt x="76363" y="82641"/>
                </a:lnTo>
                <a:lnTo>
                  <a:pt x="76363" y="82641"/>
                </a:lnTo>
                <a:lnTo>
                  <a:pt x="76363" y="84905"/>
                </a:lnTo>
                <a:lnTo>
                  <a:pt x="76363" y="84905"/>
                </a:lnTo>
                <a:lnTo>
                  <a:pt x="76363" y="82641"/>
                </a:lnTo>
                <a:lnTo>
                  <a:pt x="76363" y="82641"/>
                </a:lnTo>
                <a:lnTo>
                  <a:pt x="80000" y="82641"/>
                </a:lnTo>
                <a:lnTo>
                  <a:pt x="80000" y="82641"/>
                </a:lnTo>
                <a:lnTo>
                  <a:pt x="80000" y="84905"/>
                </a:lnTo>
                <a:lnTo>
                  <a:pt x="80000" y="84905"/>
                </a:lnTo>
                <a:lnTo>
                  <a:pt x="80000" y="84905"/>
                </a:lnTo>
                <a:lnTo>
                  <a:pt x="80000" y="84905"/>
                </a:lnTo>
                <a:lnTo>
                  <a:pt x="83636" y="84905"/>
                </a:lnTo>
                <a:lnTo>
                  <a:pt x="83636" y="84905"/>
                </a:lnTo>
                <a:lnTo>
                  <a:pt x="83636" y="84905"/>
                </a:lnTo>
                <a:lnTo>
                  <a:pt x="83636" y="84905"/>
                </a:lnTo>
                <a:lnTo>
                  <a:pt x="83636" y="87169"/>
                </a:lnTo>
                <a:lnTo>
                  <a:pt x="83636" y="87169"/>
                </a:lnTo>
                <a:lnTo>
                  <a:pt x="87272" y="87169"/>
                </a:lnTo>
                <a:lnTo>
                  <a:pt x="87272" y="87169"/>
                </a:lnTo>
                <a:lnTo>
                  <a:pt x="87272" y="87169"/>
                </a:lnTo>
                <a:lnTo>
                  <a:pt x="87272" y="87169"/>
                </a:lnTo>
                <a:lnTo>
                  <a:pt x="87272" y="87169"/>
                </a:lnTo>
                <a:lnTo>
                  <a:pt x="87272" y="87169"/>
                </a:lnTo>
                <a:lnTo>
                  <a:pt x="87272" y="87169"/>
                </a:lnTo>
                <a:lnTo>
                  <a:pt x="87272" y="89433"/>
                </a:lnTo>
                <a:lnTo>
                  <a:pt x="87272" y="89433"/>
                </a:lnTo>
                <a:lnTo>
                  <a:pt x="87272" y="89433"/>
                </a:lnTo>
                <a:lnTo>
                  <a:pt x="87272" y="91698"/>
                </a:lnTo>
                <a:lnTo>
                  <a:pt x="87272" y="91698"/>
                </a:lnTo>
                <a:lnTo>
                  <a:pt x="87272" y="91698"/>
                </a:lnTo>
                <a:lnTo>
                  <a:pt x="87272" y="91698"/>
                </a:lnTo>
                <a:lnTo>
                  <a:pt x="87272" y="95094"/>
                </a:lnTo>
                <a:lnTo>
                  <a:pt x="87272" y="95094"/>
                </a:lnTo>
                <a:lnTo>
                  <a:pt x="87272" y="95094"/>
                </a:lnTo>
                <a:lnTo>
                  <a:pt x="87272" y="95094"/>
                </a:lnTo>
                <a:lnTo>
                  <a:pt x="92727" y="95094"/>
                </a:lnTo>
                <a:lnTo>
                  <a:pt x="92727" y="95094"/>
                </a:lnTo>
                <a:lnTo>
                  <a:pt x="92727" y="95094"/>
                </a:lnTo>
                <a:lnTo>
                  <a:pt x="92727" y="95094"/>
                </a:lnTo>
                <a:lnTo>
                  <a:pt x="92727" y="95094"/>
                </a:lnTo>
                <a:lnTo>
                  <a:pt x="92727" y="95094"/>
                </a:lnTo>
                <a:lnTo>
                  <a:pt x="92727" y="91698"/>
                </a:lnTo>
                <a:lnTo>
                  <a:pt x="92727" y="91698"/>
                </a:lnTo>
                <a:lnTo>
                  <a:pt x="92727" y="91698"/>
                </a:lnTo>
                <a:lnTo>
                  <a:pt x="92727" y="91698"/>
                </a:lnTo>
                <a:lnTo>
                  <a:pt x="92727" y="91698"/>
                </a:lnTo>
                <a:lnTo>
                  <a:pt x="92727" y="89433"/>
                </a:lnTo>
                <a:lnTo>
                  <a:pt x="92727" y="89433"/>
                </a:lnTo>
                <a:lnTo>
                  <a:pt x="92727" y="89433"/>
                </a:lnTo>
                <a:lnTo>
                  <a:pt x="92727" y="89433"/>
                </a:lnTo>
                <a:lnTo>
                  <a:pt x="92727" y="89433"/>
                </a:lnTo>
                <a:lnTo>
                  <a:pt x="92727" y="89433"/>
                </a:lnTo>
                <a:lnTo>
                  <a:pt x="92727" y="87169"/>
                </a:lnTo>
                <a:lnTo>
                  <a:pt x="92727" y="87169"/>
                </a:lnTo>
                <a:lnTo>
                  <a:pt x="92727" y="87169"/>
                </a:lnTo>
                <a:lnTo>
                  <a:pt x="96363" y="87169"/>
                </a:lnTo>
                <a:lnTo>
                  <a:pt x="96363" y="87169"/>
                </a:lnTo>
                <a:lnTo>
                  <a:pt x="96363" y="87169"/>
                </a:lnTo>
                <a:lnTo>
                  <a:pt x="96363" y="89433"/>
                </a:lnTo>
                <a:lnTo>
                  <a:pt x="96363" y="89433"/>
                </a:lnTo>
                <a:lnTo>
                  <a:pt x="96363" y="89433"/>
                </a:lnTo>
                <a:lnTo>
                  <a:pt x="96363" y="89433"/>
                </a:lnTo>
                <a:lnTo>
                  <a:pt x="100000" y="89433"/>
                </a:lnTo>
                <a:lnTo>
                  <a:pt x="100000" y="89433"/>
                </a:lnTo>
                <a:lnTo>
                  <a:pt x="100000" y="89433"/>
                </a:lnTo>
                <a:lnTo>
                  <a:pt x="100000" y="89433"/>
                </a:lnTo>
                <a:lnTo>
                  <a:pt x="100000" y="89433"/>
                </a:lnTo>
                <a:lnTo>
                  <a:pt x="103636" y="89433"/>
                </a:lnTo>
                <a:lnTo>
                  <a:pt x="103636" y="89433"/>
                </a:lnTo>
                <a:lnTo>
                  <a:pt x="103636" y="89433"/>
                </a:lnTo>
                <a:lnTo>
                  <a:pt x="103636" y="89433"/>
                </a:lnTo>
                <a:lnTo>
                  <a:pt x="103636" y="91698"/>
                </a:lnTo>
                <a:lnTo>
                  <a:pt x="103636" y="91698"/>
                </a:lnTo>
                <a:lnTo>
                  <a:pt x="103636" y="91698"/>
                </a:lnTo>
                <a:lnTo>
                  <a:pt x="107272" y="91698"/>
                </a:lnTo>
                <a:lnTo>
                  <a:pt x="107272" y="91698"/>
                </a:lnTo>
                <a:lnTo>
                  <a:pt x="107272" y="89433"/>
                </a:lnTo>
                <a:lnTo>
                  <a:pt x="107272" y="89433"/>
                </a:lnTo>
                <a:lnTo>
                  <a:pt x="107272" y="89433"/>
                </a:lnTo>
                <a:lnTo>
                  <a:pt x="107272" y="91698"/>
                </a:lnTo>
                <a:lnTo>
                  <a:pt x="107272" y="91698"/>
                </a:lnTo>
                <a:lnTo>
                  <a:pt x="107272" y="91698"/>
                </a:lnTo>
                <a:lnTo>
                  <a:pt x="107272" y="95094"/>
                </a:lnTo>
                <a:lnTo>
                  <a:pt x="112727" y="95094"/>
                </a:lnTo>
                <a:lnTo>
                  <a:pt x="112727" y="95094"/>
                </a:lnTo>
                <a:lnTo>
                  <a:pt x="112727" y="95094"/>
                </a:lnTo>
                <a:lnTo>
                  <a:pt x="112727" y="95094"/>
                </a:lnTo>
                <a:lnTo>
                  <a:pt x="112727" y="95094"/>
                </a:lnTo>
                <a:lnTo>
                  <a:pt x="112727" y="9735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1" name="Shape 781"/>
          <p:cNvSpPr/>
          <p:nvPr/>
        </p:nvSpPr>
        <p:spPr>
          <a:xfrm>
            <a:off x="6446044" y="3844925"/>
            <a:ext cx="78581" cy="168275"/>
          </a:xfrm>
          <a:custGeom>
            <a:avLst/>
            <a:gdLst/>
            <a:ahLst/>
            <a:cxnLst/>
            <a:rect l="0" t="0" r="0" b="0"/>
            <a:pathLst>
              <a:path w="120000" h="120000" extrusionOk="0">
                <a:moveTo>
                  <a:pt x="112727" y="97358"/>
                </a:moveTo>
                <a:lnTo>
                  <a:pt x="112727" y="97358"/>
                </a:lnTo>
                <a:lnTo>
                  <a:pt x="112727" y="97358"/>
                </a:lnTo>
                <a:lnTo>
                  <a:pt x="107272" y="97358"/>
                </a:lnTo>
                <a:lnTo>
                  <a:pt x="107272" y="97358"/>
                </a:lnTo>
                <a:lnTo>
                  <a:pt x="107272" y="97358"/>
                </a:lnTo>
                <a:lnTo>
                  <a:pt x="107272" y="97358"/>
                </a:lnTo>
                <a:lnTo>
                  <a:pt x="103636" y="97358"/>
                </a:lnTo>
                <a:lnTo>
                  <a:pt x="103636" y="97358"/>
                </a:lnTo>
                <a:lnTo>
                  <a:pt x="103636" y="97358"/>
                </a:lnTo>
                <a:lnTo>
                  <a:pt x="103636" y="97358"/>
                </a:lnTo>
                <a:lnTo>
                  <a:pt x="103636" y="97358"/>
                </a:lnTo>
                <a:lnTo>
                  <a:pt x="103636" y="97358"/>
                </a:lnTo>
                <a:lnTo>
                  <a:pt x="103636" y="97358"/>
                </a:lnTo>
                <a:lnTo>
                  <a:pt x="100000" y="97358"/>
                </a:lnTo>
                <a:lnTo>
                  <a:pt x="100000" y="97358"/>
                </a:lnTo>
                <a:lnTo>
                  <a:pt x="100000" y="97358"/>
                </a:lnTo>
                <a:lnTo>
                  <a:pt x="100000" y="99622"/>
                </a:lnTo>
                <a:lnTo>
                  <a:pt x="103636" y="99622"/>
                </a:lnTo>
                <a:lnTo>
                  <a:pt x="103636" y="99622"/>
                </a:lnTo>
                <a:lnTo>
                  <a:pt x="103636" y="99622"/>
                </a:lnTo>
                <a:lnTo>
                  <a:pt x="103636" y="99622"/>
                </a:lnTo>
                <a:lnTo>
                  <a:pt x="103636" y="99622"/>
                </a:lnTo>
                <a:lnTo>
                  <a:pt x="103636" y="101886"/>
                </a:lnTo>
                <a:lnTo>
                  <a:pt x="103636" y="101886"/>
                </a:lnTo>
                <a:lnTo>
                  <a:pt x="103636" y="101886"/>
                </a:lnTo>
                <a:lnTo>
                  <a:pt x="107272" y="101886"/>
                </a:lnTo>
                <a:lnTo>
                  <a:pt x="107272" y="101886"/>
                </a:lnTo>
                <a:lnTo>
                  <a:pt x="107272" y="101886"/>
                </a:lnTo>
                <a:lnTo>
                  <a:pt x="107272" y="101886"/>
                </a:lnTo>
                <a:lnTo>
                  <a:pt x="112727" y="101886"/>
                </a:lnTo>
                <a:lnTo>
                  <a:pt x="112727" y="104150"/>
                </a:lnTo>
                <a:lnTo>
                  <a:pt x="112727" y="104150"/>
                </a:lnTo>
                <a:lnTo>
                  <a:pt x="112727" y="104150"/>
                </a:lnTo>
                <a:lnTo>
                  <a:pt x="112727" y="104150"/>
                </a:lnTo>
                <a:lnTo>
                  <a:pt x="112727" y="104150"/>
                </a:lnTo>
                <a:lnTo>
                  <a:pt x="116363" y="104150"/>
                </a:lnTo>
                <a:lnTo>
                  <a:pt x="116363" y="104150"/>
                </a:lnTo>
                <a:lnTo>
                  <a:pt x="116363" y="104150"/>
                </a:lnTo>
                <a:lnTo>
                  <a:pt x="116363" y="104150"/>
                </a:lnTo>
                <a:lnTo>
                  <a:pt x="116363" y="104150"/>
                </a:lnTo>
                <a:lnTo>
                  <a:pt x="116363" y="107547"/>
                </a:lnTo>
                <a:lnTo>
                  <a:pt x="120000" y="107547"/>
                </a:lnTo>
                <a:lnTo>
                  <a:pt x="120000" y="107547"/>
                </a:lnTo>
                <a:lnTo>
                  <a:pt x="116363" y="107547"/>
                </a:lnTo>
                <a:lnTo>
                  <a:pt x="116363" y="107547"/>
                </a:lnTo>
                <a:lnTo>
                  <a:pt x="116363" y="107547"/>
                </a:lnTo>
                <a:lnTo>
                  <a:pt x="116363" y="107547"/>
                </a:lnTo>
                <a:lnTo>
                  <a:pt x="112727" y="107547"/>
                </a:lnTo>
                <a:lnTo>
                  <a:pt x="112727" y="107547"/>
                </a:lnTo>
                <a:lnTo>
                  <a:pt x="112727" y="107547"/>
                </a:lnTo>
                <a:lnTo>
                  <a:pt x="112727" y="107547"/>
                </a:lnTo>
                <a:lnTo>
                  <a:pt x="112727" y="107547"/>
                </a:lnTo>
                <a:lnTo>
                  <a:pt x="107272" y="107547"/>
                </a:lnTo>
                <a:lnTo>
                  <a:pt x="107272" y="107547"/>
                </a:lnTo>
                <a:lnTo>
                  <a:pt x="107272" y="107547"/>
                </a:lnTo>
                <a:lnTo>
                  <a:pt x="107272" y="107547"/>
                </a:lnTo>
                <a:lnTo>
                  <a:pt x="107272" y="107547"/>
                </a:lnTo>
                <a:lnTo>
                  <a:pt x="107272" y="109811"/>
                </a:lnTo>
                <a:lnTo>
                  <a:pt x="107272" y="109811"/>
                </a:lnTo>
                <a:lnTo>
                  <a:pt x="107272" y="107547"/>
                </a:lnTo>
                <a:lnTo>
                  <a:pt x="107272" y="107547"/>
                </a:lnTo>
                <a:lnTo>
                  <a:pt x="107272" y="107547"/>
                </a:lnTo>
                <a:lnTo>
                  <a:pt x="112727" y="107547"/>
                </a:lnTo>
                <a:lnTo>
                  <a:pt x="112727" y="107547"/>
                </a:lnTo>
                <a:lnTo>
                  <a:pt x="112727" y="107547"/>
                </a:lnTo>
                <a:lnTo>
                  <a:pt x="112727" y="107547"/>
                </a:lnTo>
                <a:lnTo>
                  <a:pt x="112727" y="107547"/>
                </a:lnTo>
                <a:lnTo>
                  <a:pt x="112727" y="109811"/>
                </a:lnTo>
                <a:lnTo>
                  <a:pt x="116363" y="109811"/>
                </a:lnTo>
                <a:lnTo>
                  <a:pt x="116363" y="109811"/>
                </a:lnTo>
                <a:lnTo>
                  <a:pt x="116363" y="109811"/>
                </a:lnTo>
                <a:lnTo>
                  <a:pt x="116363" y="109811"/>
                </a:lnTo>
                <a:lnTo>
                  <a:pt x="116363" y="109811"/>
                </a:lnTo>
                <a:lnTo>
                  <a:pt x="116363" y="109811"/>
                </a:lnTo>
                <a:lnTo>
                  <a:pt x="116363" y="109811"/>
                </a:lnTo>
                <a:lnTo>
                  <a:pt x="116363" y="109811"/>
                </a:lnTo>
                <a:lnTo>
                  <a:pt x="116363" y="112075"/>
                </a:lnTo>
                <a:lnTo>
                  <a:pt x="116363" y="112075"/>
                </a:lnTo>
                <a:lnTo>
                  <a:pt x="116363" y="112075"/>
                </a:lnTo>
                <a:lnTo>
                  <a:pt x="116363" y="114339"/>
                </a:lnTo>
                <a:lnTo>
                  <a:pt x="116363" y="114339"/>
                </a:lnTo>
                <a:lnTo>
                  <a:pt x="116363" y="114339"/>
                </a:lnTo>
                <a:lnTo>
                  <a:pt x="116363" y="116603"/>
                </a:lnTo>
                <a:lnTo>
                  <a:pt x="116363" y="116603"/>
                </a:lnTo>
                <a:lnTo>
                  <a:pt x="116363" y="116603"/>
                </a:lnTo>
                <a:lnTo>
                  <a:pt x="116363" y="116603"/>
                </a:lnTo>
                <a:lnTo>
                  <a:pt x="116363" y="120000"/>
                </a:lnTo>
                <a:lnTo>
                  <a:pt x="116363" y="120000"/>
                </a:lnTo>
                <a:lnTo>
                  <a:pt x="116363" y="120000"/>
                </a:lnTo>
                <a:lnTo>
                  <a:pt x="112727" y="120000"/>
                </a:lnTo>
                <a:lnTo>
                  <a:pt x="112727" y="120000"/>
                </a:lnTo>
                <a:lnTo>
                  <a:pt x="112727" y="120000"/>
                </a:lnTo>
                <a:lnTo>
                  <a:pt x="112727" y="120000"/>
                </a:lnTo>
                <a:lnTo>
                  <a:pt x="112727" y="120000"/>
                </a:lnTo>
                <a:lnTo>
                  <a:pt x="112727" y="116603"/>
                </a:lnTo>
                <a:lnTo>
                  <a:pt x="112727" y="116603"/>
                </a:lnTo>
                <a:lnTo>
                  <a:pt x="107272" y="116603"/>
                </a:lnTo>
                <a:lnTo>
                  <a:pt x="107272" y="116603"/>
                </a:lnTo>
                <a:lnTo>
                  <a:pt x="107272" y="116603"/>
                </a:lnTo>
                <a:lnTo>
                  <a:pt x="107272" y="114339"/>
                </a:lnTo>
                <a:lnTo>
                  <a:pt x="107272" y="114339"/>
                </a:lnTo>
                <a:lnTo>
                  <a:pt x="107272" y="114339"/>
                </a:lnTo>
                <a:lnTo>
                  <a:pt x="107272" y="114339"/>
                </a:lnTo>
                <a:lnTo>
                  <a:pt x="107272" y="112075"/>
                </a:lnTo>
                <a:lnTo>
                  <a:pt x="103636" y="112075"/>
                </a:lnTo>
                <a:lnTo>
                  <a:pt x="103636" y="112075"/>
                </a:lnTo>
                <a:lnTo>
                  <a:pt x="103636" y="112075"/>
                </a:lnTo>
                <a:lnTo>
                  <a:pt x="103636" y="112075"/>
                </a:lnTo>
                <a:lnTo>
                  <a:pt x="103636" y="112075"/>
                </a:lnTo>
                <a:lnTo>
                  <a:pt x="100000" y="112075"/>
                </a:lnTo>
                <a:lnTo>
                  <a:pt x="100000" y="112075"/>
                </a:lnTo>
                <a:lnTo>
                  <a:pt x="100000" y="112075"/>
                </a:lnTo>
                <a:lnTo>
                  <a:pt x="100000" y="112075"/>
                </a:lnTo>
                <a:lnTo>
                  <a:pt x="100000" y="109811"/>
                </a:lnTo>
                <a:lnTo>
                  <a:pt x="100000" y="109811"/>
                </a:lnTo>
                <a:lnTo>
                  <a:pt x="100000" y="109811"/>
                </a:lnTo>
                <a:lnTo>
                  <a:pt x="96363" y="109811"/>
                </a:lnTo>
                <a:lnTo>
                  <a:pt x="96363" y="109811"/>
                </a:lnTo>
                <a:lnTo>
                  <a:pt x="96363" y="109811"/>
                </a:lnTo>
                <a:lnTo>
                  <a:pt x="92727" y="109811"/>
                </a:lnTo>
                <a:lnTo>
                  <a:pt x="92727" y="109811"/>
                </a:lnTo>
                <a:lnTo>
                  <a:pt x="92727" y="109811"/>
                </a:lnTo>
                <a:lnTo>
                  <a:pt x="92727" y="109811"/>
                </a:lnTo>
                <a:lnTo>
                  <a:pt x="92727" y="107547"/>
                </a:lnTo>
                <a:lnTo>
                  <a:pt x="92727" y="107547"/>
                </a:lnTo>
                <a:lnTo>
                  <a:pt x="92727" y="107547"/>
                </a:lnTo>
                <a:lnTo>
                  <a:pt x="92727" y="107547"/>
                </a:lnTo>
                <a:lnTo>
                  <a:pt x="92727" y="104150"/>
                </a:lnTo>
                <a:lnTo>
                  <a:pt x="92727" y="104150"/>
                </a:lnTo>
                <a:lnTo>
                  <a:pt x="92727" y="104150"/>
                </a:lnTo>
                <a:lnTo>
                  <a:pt x="92727" y="104150"/>
                </a:lnTo>
                <a:lnTo>
                  <a:pt x="92727" y="104150"/>
                </a:lnTo>
                <a:lnTo>
                  <a:pt x="92727" y="104150"/>
                </a:lnTo>
                <a:lnTo>
                  <a:pt x="92727" y="101886"/>
                </a:lnTo>
                <a:lnTo>
                  <a:pt x="92727" y="101886"/>
                </a:lnTo>
                <a:lnTo>
                  <a:pt x="87272" y="101886"/>
                </a:lnTo>
                <a:lnTo>
                  <a:pt x="87272" y="101886"/>
                </a:lnTo>
                <a:lnTo>
                  <a:pt x="87272" y="101886"/>
                </a:lnTo>
                <a:lnTo>
                  <a:pt x="87272" y="101886"/>
                </a:lnTo>
                <a:lnTo>
                  <a:pt x="87272" y="101886"/>
                </a:lnTo>
                <a:lnTo>
                  <a:pt x="87272" y="99622"/>
                </a:lnTo>
                <a:lnTo>
                  <a:pt x="83636" y="99622"/>
                </a:lnTo>
                <a:lnTo>
                  <a:pt x="83636" y="99622"/>
                </a:lnTo>
                <a:lnTo>
                  <a:pt x="83636" y="99622"/>
                </a:lnTo>
                <a:lnTo>
                  <a:pt x="83636" y="99622"/>
                </a:lnTo>
                <a:lnTo>
                  <a:pt x="83636" y="99622"/>
                </a:lnTo>
                <a:lnTo>
                  <a:pt x="80000" y="99622"/>
                </a:lnTo>
                <a:lnTo>
                  <a:pt x="80000" y="97358"/>
                </a:lnTo>
                <a:lnTo>
                  <a:pt x="80000" y="97358"/>
                </a:lnTo>
                <a:lnTo>
                  <a:pt x="80000" y="97358"/>
                </a:lnTo>
                <a:lnTo>
                  <a:pt x="80000" y="97358"/>
                </a:lnTo>
                <a:lnTo>
                  <a:pt x="80000" y="97358"/>
                </a:lnTo>
                <a:lnTo>
                  <a:pt x="80000" y="97358"/>
                </a:lnTo>
                <a:lnTo>
                  <a:pt x="80000" y="95094"/>
                </a:lnTo>
                <a:lnTo>
                  <a:pt x="80000" y="95094"/>
                </a:lnTo>
                <a:lnTo>
                  <a:pt x="80000" y="95094"/>
                </a:lnTo>
                <a:lnTo>
                  <a:pt x="80000" y="95094"/>
                </a:lnTo>
                <a:lnTo>
                  <a:pt x="76363" y="95094"/>
                </a:lnTo>
                <a:lnTo>
                  <a:pt x="76363" y="95094"/>
                </a:lnTo>
                <a:lnTo>
                  <a:pt x="76363" y="95094"/>
                </a:lnTo>
                <a:lnTo>
                  <a:pt x="76363" y="91698"/>
                </a:lnTo>
                <a:lnTo>
                  <a:pt x="76363" y="91698"/>
                </a:lnTo>
                <a:lnTo>
                  <a:pt x="76363" y="91698"/>
                </a:lnTo>
                <a:lnTo>
                  <a:pt x="76363" y="91698"/>
                </a:lnTo>
                <a:lnTo>
                  <a:pt x="72727" y="91698"/>
                </a:lnTo>
                <a:lnTo>
                  <a:pt x="72727" y="91698"/>
                </a:lnTo>
                <a:lnTo>
                  <a:pt x="72727" y="95094"/>
                </a:lnTo>
                <a:lnTo>
                  <a:pt x="76363" y="95094"/>
                </a:lnTo>
                <a:lnTo>
                  <a:pt x="76363" y="95094"/>
                </a:lnTo>
                <a:lnTo>
                  <a:pt x="76363" y="95094"/>
                </a:lnTo>
                <a:lnTo>
                  <a:pt x="76363" y="97358"/>
                </a:lnTo>
                <a:lnTo>
                  <a:pt x="72727" y="97358"/>
                </a:lnTo>
                <a:lnTo>
                  <a:pt x="72727" y="97358"/>
                </a:lnTo>
                <a:lnTo>
                  <a:pt x="76363" y="97358"/>
                </a:lnTo>
                <a:lnTo>
                  <a:pt x="76363" y="97358"/>
                </a:lnTo>
                <a:lnTo>
                  <a:pt x="76363" y="97358"/>
                </a:lnTo>
                <a:lnTo>
                  <a:pt x="76363" y="99622"/>
                </a:lnTo>
                <a:lnTo>
                  <a:pt x="76363" y="99622"/>
                </a:lnTo>
                <a:lnTo>
                  <a:pt x="76363" y="99622"/>
                </a:lnTo>
                <a:lnTo>
                  <a:pt x="76363" y="99622"/>
                </a:lnTo>
                <a:lnTo>
                  <a:pt x="76363" y="99622"/>
                </a:lnTo>
                <a:lnTo>
                  <a:pt x="76363" y="101886"/>
                </a:lnTo>
                <a:lnTo>
                  <a:pt x="76363" y="101886"/>
                </a:lnTo>
                <a:lnTo>
                  <a:pt x="80000" y="101886"/>
                </a:lnTo>
                <a:lnTo>
                  <a:pt x="80000" y="101886"/>
                </a:lnTo>
                <a:lnTo>
                  <a:pt x="80000" y="101886"/>
                </a:lnTo>
                <a:lnTo>
                  <a:pt x="80000" y="104150"/>
                </a:lnTo>
                <a:lnTo>
                  <a:pt x="80000" y="104150"/>
                </a:lnTo>
                <a:lnTo>
                  <a:pt x="80000" y="104150"/>
                </a:lnTo>
                <a:lnTo>
                  <a:pt x="80000" y="104150"/>
                </a:lnTo>
                <a:lnTo>
                  <a:pt x="80000" y="107547"/>
                </a:lnTo>
                <a:lnTo>
                  <a:pt x="76363" y="107547"/>
                </a:lnTo>
                <a:lnTo>
                  <a:pt x="76363" y="107547"/>
                </a:lnTo>
                <a:lnTo>
                  <a:pt x="76363" y="107547"/>
                </a:lnTo>
                <a:lnTo>
                  <a:pt x="76363" y="107547"/>
                </a:lnTo>
                <a:lnTo>
                  <a:pt x="76363" y="107547"/>
                </a:lnTo>
                <a:lnTo>
                  <a:pt x="76363" y="107547"/>
                </a:lnTo>
                <a:lnTo>
                  <a:pt x="76363" y="107547"/>
                </a:lnTo>
                <a:lnTo>
                  <a:pt x="76363" y="107547"/>
                </a:lnTo>
                <a:lnTo>
                  <a:pt x="72727" y="107547"/>
                </a:lnTo>
                <a:lnTo>
                  <a:pt x="72727" y="104150"/>
                </a:lnTo>
                <a:lnTo>
                  <a:pt x="72727" y="104150"/>
                </a:lnTo>
                <a:lnTo>
                  <a:pt x="72727" y="104150"/>
                </a:lnTo>
                <a:lnTo>
                  <a:pt x="72727" y="104150"/>
                </a:lnTo>
                <a:lnTo>
                  <a:pt x="72727" y="101886"/>
                </a:lnTo>
                <a:lnTo>
                  <a:pt x="72727" y="101886"/>
                </a:lnTo>
                <a:lnTo>
                  <a:pt x="72727" y="101886"/>
                </a:lnTo>
                <a:lnTo>
                  <a:pt x="72727" y="101886"/>
                </a:lnTo>
                <a:lnTo>
                  <a:pt x="67272" y="101886"/>
                </a:lnTo>
                <a:lnTo>
                  <a:pt x="67272" y="99622"/>
                </a:lnTo>
                <a:lnTo>
                  <a:pt x="67272" y="99622"/>
                </a:lnTo>
                <a:lnTo>
                  <a:pt x="67272" y="99622"/>
                </a:lnTo>
                <a:lnTo>
                  <a:pt x="67272" y="99622"/>
                </a:lnTo>
                <a:lnTo>
                  <a:pt x="67272" y="99622"/>
                </a:lnTo>
                <a:lnTo>
                  <a:pt x="67272" y="99622"/>
                </a:lnTo>
                <a:lnTo>
                  <a:pt x="63636" y="99622"/>
                </a:lnTo>
                <a:lnTo>
                  <a:pt x="63636" y="99622"/>
                </a:lnTo>
                <a:lnTo>
                  <a:pt x="63636" y="97358"/>
                </a:lnTo>
                <a:lnTo>
                  <a:pt x="63636" y="97358"/>
                </a:lnTo>
                <a:lnTo>
                  <a:pt x="63636" y="97358"/>
                </a:lnTo>
                <a:lnTo>
                  <a:pt x="63636" y="97358"/>
                </a:lnTo>
                <a:lnTo>
                  <a:pt x="63636" y="97358"/>
                </a:lnTo>
                <a:lnTo>
                  <a:pt x="63636" y="95094"/>
                </a:lnTo>
                <a:lnTo>
                  <a:pt x="60000" y="95094"/>
                </a:lnTo>
                <a:lnTo>
                  <a:pt x="60000" y="95094"/>
                </a:lnTo>
                <a:lnTo>
                  <a:pt x="60000" y="95094"/>
                </a:lnTo>
                <a:lnTo>
                  <a:pt x="60000" y="95094"/>
                </a:lnTo>
                <a:lnTo>
                  <a:pt x="60000" y="95094"/>
                </a:lnTo>
                <a:lnTo>
                  <a:pt x="56363" y="95094"/>
                </a:lnTo>
                <a:lnTo>
                  <a:pt x="56363" y="95094"/>
                </a:lnTo>
                <a:lnTo>
                  <a:pt x="56363" y="91698"/>
                </a:lnTo>
                <a:lnTo>
                  <a:pt x="56363" y="91698"/>
                </a:lnTo>
                <a:lnTo>
                  <a:pt x="56363" y="91698"/>
                </a:lnTo>
                <a:lnTo>
                  <a:pt x="52727" y="91698"/>
                </a:lnTo>
                <a:lnTo>
                  <a:pt x="52727" y="91698"/>
                </a:lnTo>
                <a:lnTo>
                  <a:pt x="52727" y="91698"/>
                </a:lnTo>
                <a:lnTo>
                  <a:pt x="52727" y="91698"/>
                </a:lnTo>
                <a:lnTo>
                  <a:pt x="52727" y="91698"/>
                </a:lnTo>
                <a:lnTo>
                  <a:pt x="52727" y="91698"/>
                </a:lnTo>
                <a:lnTo>
                  <a:pt x="47272" y="91698"/>
                </a:lnTo>
                <a:lnTo>
                  <a:pt x="47272" y="95094"/>
                </a:lnTo>
                <a:lnTo>
                  <a:pt x="47272" y="95094"/>
                </a:lnTo>
                <a:lnTo>
                  <a:pt x="47272" y="95094"/>
                </a:lnTo>
                <a:lnTo>
                  <a:pt x="47272" y="95094"/>
                </a:lnTo>
                <a:lnTo>
                  <a:pt x="43636" y="95094"/>
                </a:lnTo>
                <a:lnTo>
                  <a:pt x="43636" y="95094"/>
                </a:lnTo>
                <a:lnTo>
                  <a:pt x="43636" y="97358"/>
                </a:lnTo>
                <a:lnTo>
                  <a:pt x="47272" y="97358"/>
                </a:lnTo>
                <a:lnTo>
                  <a:pt x="47272" y="97358"/>
                </a:lnTo>
                <a:lnTo>
                  <a:pt x="43636" y="97358"/>
                </a:lnTo>
                <a:lnTo>
                  <a:pt x="43636" y="97358"/>
                </a:lnTo>
                <a:lnTo>
                  <a:pt x="43636" y="97358"/>
                </a:lnTo>
                <a:lnTo>
                  <a:pt x="43636" y="97358"/>
                </a:lnTo>
                <a:lnTo>
                  <a:pt x="43636" y="97358"/>
                </a:lnTo>
                <a:lnTo>
                  <a:pt x="43636" y="99622"/>
                </a:lnTo>
                <a:lnTo>
                  <a:pt x="40000" y="99622"/>
                </a:lnTo>
                <a:lnTo>
                  <a:pt x="40000" y="99622"/>
                </a:lnTo>
                <a:lnTo>
                  <a:pt x="40000" y="99622"/>
                </a:lnTo>
                <a:lnTo>
                  <a:pt x="40000" y="97358"/>
                </a:lnTo>
                <a:lnTo>
                  <a:pt x="40000" y="97358"/>
                </a:lnTo>
                <a:lnTo>
                  <a:pt x="36363" y="97358"/>
                </a:lnTo>
                <a:lnTo>
                  <a:pt x="36363" y="99622"/>
                </a:lnTo>
                <a:lnTo>
                  <a:pt x="36363" y="99622"/>
                </a:lnTo>
                <a:lnTo>
                  <a:pt x="36363" y="99622"/>
                </a:lnTo>
                <a:lnTo>
                  <a:pt x="36363" y="99622"/>
                </a:lnTo>
                <a:lnTo>
                  <a:pt x="36363" y="99622"/>
                </a:lnTo>
                <a:lnTo>
                  <a:pt x="36363" y="99622"/>
                </a:lnTo>
                <a:lnTo>
                  <a:pt x="32727" y="99622"/>
                </a:lnTo>
                <a:lnTo>
                  <a:pt x="32727" y="99622"/>
                </a:lnTo>
                <a:lnTo>
                  <a:pt x="36363" y="99622"/>
                </a:lnTo>
                <a:lnTo>
                  <a:pt x="36363" y="97358"/>
                </a:lnTo>
                <a:lnTo>
                  <a:pt x="32727" y="97358"/>
                </a:lnTo>
                <a:lnTo>
                  <a:pt x="32727" y="97358"/>
                </a:lnTo>
                <a:lnTo>
                  <a:pt x="36363" y="97358"/>
                </a:lnTo>
                <a:lnTo>
                  <a:pt x="36363" y="97358"/>
                </a:lnTo>
                <a:lnTo>
                  <a:pt x="36363" y="95094"/>
                </a:lnTo>
                <a:lnTo>
                  <a:pt x="32727" y="95094"/>
                </a:lnTo>
                <a:lnTo>
                  <a:pt x="32727" y="95094"/>
                </a:lnTo>
                <a:lnTo>
                  <a:pt x="32727" y="97358"/>
                </a:lnTo>
                <a:lnTo>
                  <a:pt x="32727" y="97358"/>
                </a:lnTo>
                <a:lnTo>
                  <a:pt x="32727" y="97358"/>
                </a:lnTo>
                <a:lnTo>
                  <a:pt x="32727" y="97358"/>
                </a:lnTo>
                <a:lnTo>
                  <a:pt x="32727" y="97358"/>
                </a:lnTo>
                <a:lnTo>
                  <a:pt x="27272" y="97358"/>
                </a:lnTo>
                <a:lnTo>
                  <a:pt x="27272" y="97358"/>
                </a:lnTo>
                <a:lnTo>
                  <a:pt x="27272" y="97358"/>
                </a:lnTo>
                <a:lnTo>
                  <a:pt x="27272" y="97358"/>
                </a:lnTo>
                <a:lnTo>
                  <a:pt x="27272" y="97358"/>
                </a:lnTo>
                <a:lnTo>
                  <a:pt x="27272" y="95094"/>
                </a:lnTo>
                <a:lnTo>
                  <a:pt x="32727" y="95094"/>
                </a:lnTo>
                <a:lnTo>
                  <a:pt x="32727" y="95094"/>
                </a:lnTo>
                <a:lnTo>
                  <a:pt x="32727" y="95094"/>
                </a:lnTo>
                <a:lnTo>
                  <a:pt x="32727" y="91698"/>
                </a:lnTo>
                <a:lnTo>
                  <a:pt x="27272" y="91698"/>
                </a:lnTo>
                <a:lnTo>
                  <a:pt x="27272" y="91698"/>
                </a:lnTo>
                <a:lnTo>
                  <a:pt x="27272" y="91698"/>
                </a:lnTo>
                <a:lnTo>
                  <a:pt x="27272" y="91698"/>
                </a:lnTo>
                <a:lnTo>
                  <a:pt x="27272" y="91698"/>
                </a:lnTo>
                <a:lnTo>
                  <a:pt x="27272" y="95094"/>
                </a:lnTo>
                <a:lnTo>
                  <a:pt x="27272" y="95094"/>
                </a:lnTo>
                <a:lnTo>
                  <a:pt x="27272" y="95094"/>
                </a:lnTo>
                <a:lnTo>
                  <a:pt x="27272" y="95094"/>
                </a:lnTo>
                <a:lnTo>
                  <a:pt x="23636" y="95094"/>
                </a:lnTo>
                <a:lnTo>
                  <a:pt x="23636" y="95094"/>
                </a:lnTo>
                <a:lnTo>
                  <a:pt x="23636" y="95094"/>
                </a:lnTo>
                <a:lnTo>
                  <a:pt x="23636" y="95094"/>
                </a:lnTo>
                <a:lnTo>
                  <a:pt x="23636" y="95094"/>
                </a:lnTo>
                <a:lnTo>
                  <a:pt x="23636" y="91698"/>
                </a:lnTo>
                <a:lnTo>
                  <a:pt x="23636" y="91698"/>
                </a:lnTo>
                <a:lnTo>
                  <a:pt x="23636" y="91698"/>
                </a:lnTo>
                <a:lnTo>
                  <a:pt x="23636" y="89433"/>
                </a:lnTo>
                <a:lnTo>
                  <a:pt x="23636" y="89433"/>
                </a:lnTo>
                <a:lnTo>
                  <a:pt x="23636" y="89433"/>
                </a:lnTo>
                <a:lnTo>
                  <a:pt x="23636" y="87169"/>
                </a:lnTo>
                <a:lnTo>
                  <a:pt x="20000" y="87169"/>
                </a:lnTo>
                <a:lnTo>
                  <a:pt x="20000" y="87169"/>
                </a:lnTo>
                <a:lnTo>
                  <a:pt x="20000" y="87169"/>
                </a:lnTo>
                <a:lnTo>
                  <a:pt x="23636" y="87169"/>
                </a:lnTo>
                <a:lnTo>
                  <a:pt x="23636" y="84905"/>
                </a:lnTo>
                <a:lnTo>
                  <a:pt x="23636" y="84905"/>
                </a:lnTo>
                <a:lnTo>
                  <a:pt x="23636" y="84905"/>
                </a:lnTo>
                <a:lnTo>
                  <a:pt x="23636" y="84905"/>
                </a:lnTo>
                <a:lnTo>
                  <a:pt x="27272" y="84905"/>
                </a:lnTo>
                <a:lnTo>
                  <a:pt x="27272" y="84905"/>
                </a:lnTo>
                <a:lnTo>
                  <a:pt x="27272" y="84905"/>
                </a:lnTo>
                <a:lnTo>
                  <a:pt x="27272" y="82641"/>
                </a:lnTo>
                <a:lnTo>
                  <a:pt x="27272" y="82641"/>
                </a:lnTo>
                <a:lnTo>
                  <a:pt x="27272" y="82641"/>
                </a:lnTo>
                <a:lnTo>
                  <a:pt x="27272" y="82641"/>
                </a:lnTo>
                <a:lnTo>
                  <a:pt x="27272" y="82641"/>
                </a:lnTo>
                <a:lnTo>
                  <a:pt x="32727" y="82641"/>
                </a:lnTo>
                <a:lnTo>
                  <a:pt x="32727" y="82641"/>
                </a:lnTo>
                <a:lnTo>
                  <a:pt x="32727" y="82641"/>
                </a:lnTo>
                <a:lnTo>
                  <a:pt x="32727" y="82641"/>
                </a:lnTo>
                <a:lnTo>
                  <a:pt x="32727" y="79245"/>
                </a:lnTo>
                <a:lnTo>
                  <a:pt x="32727" y="79245"/>
                </a:lnTo>
                <a:lnTo>
                  <a:pt x="32727" y="79245"/>
                </a:lnTo>
                <a:lnTo>
                  <a:pt x="32727" y="79245"/>
                </a:lnTo>
                <a:lnTo>
                  <a:pt x="32727" y="76981"/>
                </a:lnTo>
                <a:lnTo>
                  <a:pt x="32727" y="76981"/>
                </a:lnTo>
                <a:lnTo>
                  <a:pt x="32727" y="76981"/>
                </a:lnTo>
                <a:lnTo>
                  <a:pt x="27272" y="76981"/>
                </a:lnTo>
                <a:lnTo>
                  <a:pt x="27272" y="76981"/>
                </a:lnTo>
                <a:lnTo>
                  <a:pt x="27272" y="76981"/>
                </a:lnTo>
                <a:lnTo>
                  <a:pt x="27272" y="76981"/>
                </a:lnTo>
                <a:lnTo>
                  <a:pt x="27272" y="76981"/>
                </a:lnTo>
                <a:lnTo>
                  <a:pt x="23636" y="76981"/>
                </a:lnTo>
                <a:lnTo>
                  <a:pt x="23636" y="76981"/>
                </a:lnTo>
                <a:lnTo>
                  <a:pt x="23636" y="74716"/>
                </a:lnTo>
                <a:lnTo>
                  <a:pt x="23636" y="74716"/>
                </a:lnTo>
                <a:lnTo>
                  <a:pt x="23636" y="76981"/>
                </a:lnTo>
                <a:lnTo>
                  <a:pt x="23636" y="76981"/>
                </a:lnTo>
                <a:lnTo>
                  <a:pt x="23636" y="76981"/>
                </a:lnTo>
                <a:lnTo>
                  <a:pt x="23636" y="76981"/>
                </a:lnTo>
                <a:lnTo>
                  <a:pt x="23636" y="79245"/>
                </a:lnTo>
                <a:lnTo>
                  <a:pt x="23636" y="79245"/>
                </a:lnTo>
                <a:lnTo>
                  <a:pt x="23636" y="79245"/>
                </a:lnTo>
                <a:lnTo>
                  <a:pt x="23636" y="82641"/>
                </a:lnTo>
                <a:lnTo>
                  <a:pt x="23636" y="82641"/>
                </a:lnTo>
                <a:lnTo>
                  <a:pt x="23636" y="82641"/>
                </a:lnTo>
                <a:lnTo>
                  <a:pt x="23636" y="82641"/>
                </a:lnTo>
                <a:lnTo>
                  <a:pt x="23636" y="82641"/>
                </a:lnTo>
                <a:lnTo>
                  <a:pt x="23636" y="84905"/>
                </a:lnTo>
                <a:lnTo>
                  <a:pt x="23636" y="84905"/>
                </a:lnTo>
                <a:lnTo>
                  <a:pt x="23636" y="84905"/>
                </a:lnTo>
                <a:lnTo>
                  <a:pt x="20000" y="84905"/>
                </a:lnTo>
                <a:lnTo>
                  <a:pt x="20000" y="82641"/>
                </a:lnTo>
                <a:lnTo>
                  <a:pt x="20000" y="82641"/>
                </a:lnTo>
                <a:lnTo>
                  <a:pt x="20000" y="82641"/>
                </a:lnTo>
                <a:lnTo>
                  <a:pt x="20000" y="82641"/>
                </a:lnTo>
                <a:lnTo>
                  <a:pt x="20000" y="82641"/>
                </a:lnTo>
                <a:lnTo>
                  <a:pt x="20000" y="82641"/>
                </a:lnTo>
                <a:lnTo>
                  <a:pt x="20000" y="82641"/>
                </a:lnTo>
                <a:lnTo>
                  <a:pt x="16363" y="82641"/>
                </a:lnTo>
                <a:lnTo>
                  <a:pt x="16363" y="82641"/>
                </a:lnTo>
                <a:lnTo>
                  <a:pt x="16363" y="82641"/>
                </a:lnTo>
                <a:lnTo>
                  <a:pt x="16363" y="82641"/>
                </a:lnTo>
                <a:lnTo>
                  <a:pt x="16363" y="79245"/>
                </a:lnTo>
                <a:lnTo>
                  <a:pt x="16363" y="79245"/>
                </a:lnTo>
                <a:lnTo>
                  <a:pt x="16363" y="79245"/>
                </a:lnTo>
                <a:lnTo>
                  <a:pt x="16363" y="79245"/>
                </a:lnTo>
                <a:lnTo>
                  <a:pt x="16363" y="79245"/>
                </a:lnTo>
                <a:lnTo>
                  <a:pt x="16363" y="79245"/>
                </a:lnTo>
                <a:lnTo>
                  <a:pt x="16363" y="79245"/>
                </a:lnTo>
                <a:lnTo>
                  <a:pt x="16363" y="76981"/>
                </a:lnTo>
                <a:lnTo>
                  <a:pt x="12727" y="76981"/>
                </a:lnTo>
                <a:lnTo>
                  <a:pt x="12727" y="76981"/>
                </a:lnTo>
                <a:lnTo>
                  <a:pt x="12727" y="76981"/>
                </a:lnTo>
                <a:lnTo>
                  <a:pt x="12727" y="76981"/>
                </a:lnTo>
                <a:lnTo>
                  <a:pt x="12727" y="76981"/>
                </a:lnTo>
                <a:lnTo>
                  <a:pt x="7272" y="76981"/>
                </a:lnTo>
                <a:lnTo>
                  <a:pt x="7272" y="76981"/>
                </a:lnTo>
                <a:lnTo>
                  <a:pt x="7272" y="74716"/>
                </a:lnTo>
                <a:lnTo>
                  <a:pt x="7272" y="74716"/>
                </a:lnTo>
                <a:lnTo>
                  <a:pt x="7272" y="74716"/>
                </a:lnTo>
                <a:lnTo>
                  <a:pt x="7272" y="72452"/>
                </a:lnTo>
                <a:lnTo>
                  <a:pt x="7272" y="72452"/>
                </a:lnTo>
                <a:lnTo>
                  <a:pt x="7272" y="72452"/>
                </a:lnTo>
                <a:lnTo>
                  <a:pt x="7272" y="70188"/>
                </a:lnTo>
                <a:lnTo>
                  <a:pt x="7272" y="70188"/>
                </a:lnTo>
                <a:lnTo>
                  <a:pt x="7272" y="70188"/>
                </a:lnTo>
                <a:lnTo>
                  <a:pt x="7272" y="70188"/>
                </a:lnTo>
                <a:lnTo>
                  <a:pt x="7272" y="66792"/>
                </a:lnTo>
                <a:lnTo>
                  <a:pt x="7272" y="66792"/>
                </a:lnTo>
                <a:lnTo>
                  <a:pt x="7272" y="66792"/>
                </a:lnTo>
                <a:lnTo>
                  <a:pt x="7272" y="66792"/>
                </a:lnTo>
                <a:lnTo>
                  <a:pt x="7272" y="64528"/>
                </a:lnTo>
                <a:lnTo>
                  <a:pt x="7272" y="64528"/>
                </a:lnTo>
                <a:lnTo>
                  <a:pt x="3636" y="64528"/>
                </a:lnTo>
                <a:lnTo>
                  <a:pt x="3636" y="64528"/>
                </a:lnTo>
                <a:lnTo>
                  <a:pt x="3636" y="64528"/>
                </a:lnTo>
                <a:lnTo>
                  <a:pt x="3636" y="62264"/>
                </a:lnTo>
                <a:lnTo>
                  <a:pt x="3636" y="62264"/>
                </a:lnTo>
                <a:lnTo>
                  <a:pt x="3636" y="62264"/>
                </a:lnTo>
                <a:lnTo>
                  <a:pt x="3636" y="60000"/>
                </a:lnTo>
                <a:lnTo>
                  <a:pt x="3636" y="60000"/>
                </a:lnTo>
                <a:lnTo>
                  <a:pt x="3636" y="60000"/>
                </a:lnTo>
                <a:lnTo>
                  <a:pt x="3636" y="57735"/>
                </a:lnTo>
                <a:lnTo>
                  <a:pt x="3636" y="57735"/>
                </a:lnTo>
                <a:lnTo>
                  <a:pt x="3636" y="57735"/>
                </a:lnTo>
                <a:lnTo>
                  <a:pt x="0" y="57735"/>
                </a:lnTo>
                <a:lnTo>
                  <a:pt x="0" y="57735"/>
                </a:lnTo>
                <a:lnTo>
                  <a:pt x="0" y="57735"/>
                </a:lnTo>
                <a:lnTo>
                  <a:pt x="0" y="57735"/>
                </a:lnTo>
                <a:lnTo>
                  <a:pt x="0" y="54339"/>
                </a:lnTo>
                <a:lnTo>
                  <a:pt x="0" y="54339"/>
                </a:lnTo>
                <a:lnTo>
                  <a:pt x="3636" y="54339"/>
                </a:lnTo>
                <a:lnTo>
                  <a:pt x="3636" y="57735"/>
                </a:lnTo>
                <a:lnTo>
                  <a:pt x="3636" y="57735"/>
                </a:lnTo>
                <a:lnTo>
                  <a:pt x="3636" y="57735"/>
                </a:lnTo>
                <a:lnTo>
                  <a:pt x="3636" y="57735"/>
                </a:lnTo>
                <a:lnTo>
                  <a:pt x="3636" y="54339"/>
                </a:lnTo>
                <a:lnTo>
                  <a:pt x="3636" y="54339"/>
                </a:lnTo>
                <a:lnTo>
                  <a:pt x="3636" y="54339"/>
                </a:lnTo>
                <a:lnTo>
                  <a:pt x="3636" y="54339"/>
                </a:lnTo>
                <a:lnTo>
                  <a:pt x="0" y="54339"/>
                </a:lnTo>
                <a:lnTo>
                  <a:pt x="0" y="54339"/>
                </a:lnTo>
                <a:lnTo>
                  <a:pt x="0" y="52075"/>
                </a:lnTo>
                <a:lnTo>
                  <a:pt x="0" y="52075"/>
                </a:lnTo>
                <a:lnTo>
                  <a:pt x="0" y="52075"/>
                </a:lnTo>
                <a:lnTo>
                  <a:pt x="0" y="52075"/>
                </a:lnTo>
                <a:lnTo>
                  <a:pt x="0" y="52075"/>
                </a:lnTo>
                <a:lnTo>
                  <a:pt x="0" y="49811"/>
                </a:lnTo>
                <a:lnTo>
                  <a:pt x="0" y="49811"/>
                </a:lnTo>
                <a:lnTo>
                  <a:pt x="0" y="49811"/>
                </a:lnTo>
                <a:lnTo>
                  <a:pt x="0" y="47547"/>
                </a:lnTo>
                <a:lnTo>
                  <a:pt x="0" y="47547"/>
                </a:lnTo>
                <a:lnTo>
                  <a:pt x="0" y="47547"/>
                </a:lnTo>
                <a:lnTo>
                  <a:pt x="0" y="45283"/>
                </a:lnTo>
                <a:lnTo>
                  <a:pt x="0" y="45283"/>
                </a:lnTo>
                <a:lnTo>
                  <a:pt x="0" y="45283"/>
                </a:lnTo>
                <a:lnTo>
                  <a:pt x="3636" y="45283"/>
                </a:lnTo>
                <a:lnTo>
                  <a:pt x="3636" y="45283"/>
                </a:lnTo>
                <a:lnTo>
                  <a:pt x="3636" y="45283"/>
                </a:lnTo>
                <a:lnTo>
                  <a:pt x="3636" y="41886"/>
                </a:lnTo>
                <a:lnTo>
                  <a:pt x="3636" y="41886"/>
                </a:lnTo>
                <a:lnTo>
                  <a:pt x="7272" y="41886"/>
                </a:lnTo>
                <a:lnTo>
                  <a:pt x="7272" y="45283"/>
                </a:lnTo>
                <a:lnTo>
                  <a:pt x="7272" y="45283"/>
                </a:lnTo>
                <a:lnTo>
                  <a:pt x="7272" y="45283"/>
                </a:lnTo>
                <a:lnTo>
                  <a:pt x="7272" y="45283"/>
                </a:lnTo>
                <a:lnTo>
                  <a:pt x="7272" y="45283"/>
                </a:lnTo>
                <a:lnTo>
                  <a:pt x="7272" y="47547"/>
                </a:lnTo>
                <a:lnTo>
                  <a:pt x="7272" y="47547"/>
                </a:lnTo>
                <a:lnTo>
                  <a:pt x="7272" y="47547"/>
                </a:lnTo>
                <a:lnTo>
                  <a:pt x="7272" y="47547"/>
                </a:lnTo>
                <a:lnTo>
                  <a:pt x="7272" y="49811"/>
                </a:lnTo>
                <a:lnTo>
                  <a:pt x="12727" y="49811"/>
                </a:lnTo>
                <a:lnTo>
                  <a:pt x="12727" y="49811"/>
                </a:lnTo>
                <a:lnTo>
                  <a:pt x="12727" y="49811"/>
                </a:lnTo>
                <a:lnTo>
                  <a:pt x="12727" y="49811"/>
                </a:lnTo>
                <a:lnTo>
                  <a:pt x="12727" y="52075"/>
                </a:lnTo>
                <a:lnTo>
                  <a:pt x="12727" y="52075"/>
                </a:lnTo>
                <a:lnTo>
                  <a:pt x="16363" y="52075"/>
                </a:lnTo>
                <a:lnTo>
                  <a:pt x="16363" y="49811"/>
                </a:lnTo>
                <a:lnTo>
                  <a:pt x="16363" y="49811"/>
                </a:lnTo>
                <a:lnTo>
                  <a:pt x="16363" y="49811"/>
                </a:lnTo>
                <a:lnTo>
                  <a:pt x="16363" y="49811"/>
                </a:lnTo>
                <a:lnTo>
                  <a:pt x="16363" y="49811"/>
                </a:lnTo>
                <a:lnTo>
                  <a:pt x="16363" y="49811"/>
                </a:lnTo>
                <a:lnTo>
                  <a:pt x="16363" y="47547"/>
                </a:lnTo>
                <a:lnTo>
                  <a:pt x="16363" y="47547"/>
                </a:lnTo>
                <a:lnTo>
                  <a:pt x="16363" y="47547"/>
                </a:lnTo>
                <a:lnTo>
                  <a:pt x="16363" y="47547"/>
                </a:lnTo>
                <a:lnTo>
                  <a:pt x="16363" y="45283"/>
                </a:lnTo>
                <a:lnTo>
                  <a:pt x="16363" y="45283"/>
                </a:lnTo>
                <a:lnTo>
                  <a:pt x="16363" y="45283"/>
                </a:lnTo>
                <a:lnTo>
                  <a:pt x="16363" y="45283"/>
                </a:lnTo>
                <a:lnTo>
                  <a:pt x="16363" y="41886"/>
                </a:lnTo>
                <a:lnTo>
                  <a:pt x="16363" y="41886"/>
                </a:lnTo>
                <a:lnTo>
                  <a:pt x="16363" y="41886"/>
                </a:lnTo>
                <a:lnTo>
                  <a:pt x="16363" y="39622"/>
                </a:lnTo>
                <a:lnTo>
                  <a:pt x="16363" y="39622"/>
                </a:lnTo>
                <a:lnTo>
                  <a:pt x="16363" y="39622"/>
                </a:lnTo>
                <a:lnTo>
                  <a:pt x="16363" y="39622"/>
                </a:lnTo>
                <a:lnTo>
                  <a:pt x="16363" y="39622"/>
                </a:lnTo>
                <a:lnTo>
                  <a:pt x="16363" y="37358"/>
                </a:lnTo>
                <a:lnTo>
                  <a:pt x="16363" y="37358"/>
                </a:lnTo>
                <a:lnTo>
                  <a:pt x="16363" y="37358"/>
                </a:lnTo>
                <a:lnTo>
                  <a:pt x="16363" y="37358"/>
                </a:lnTo>
                <a:lnTo>
                  <a:pt x="16363" y="37358"/>
                </a:lnTo>
                <a:lnTo>
                  <a:pt x="16363" y="35094"/>
                </a:lnTo>
                <a:lnTo>
                  <a:pt x="16363" y="35094"/>
                </a:lnTo>
                <a:lnTo>
                  <a:pt x="16363" y="35094"/>
                </a:lnTo>
                <a:lnTo>
                  <a:pt x="16363" y="35094"/>
                </a:lnTo>
                <a:lnTo>
                  <a:pt x="16363" y="35094"/>
                </a:lnTo>
                <a:lnTo>
                  <a:pt x="16363" y="32830"/>
                </a:lnTo>
                <a:lnTo>
                  <a:pt x="20000" y="32830"/>
                </a:lnTo>
                <a:lnTo>
                  <a:pt x="20000" y="32830"/>
                </a:lnTo>
                <a:lnTo>
                  <a:pt x="20000" y="32830"/>
                </a:lnTo>
                <a:lnTo>
                  <a:pt x="20000" y="32830"/>
                </a:lnTo>
                <a:lnTo>
                  <a:pt x="20000" y="29433"/>
                </a:lnTo>
                <a:lnTo>
                  <a:pt x="20000" y="29433"/>
                </a:lnTo>
                <a:lnTo>
                  <a:pt x="16363" y="29433"/>
                </a:lnTo>
                <a:lnTo>
                  <a:pt x="16363" y="29433"/>
                </a:lnTo>
                <a:lnTo>
                  <a:pt x="16363" y="27169"/>
                </a:lnTo>
                <a:lnTo>
                  <a:pt x="16363" y="27169"/>
                </a:lnTo>
                <a:lnTo>
                  <a:pt x="20000" y="27169"/>
                </a:lnTo>
                <a:lnTo>
                  <a:pt x="20000" y="27169"/>
                </a:lnTo>
                <a:lnTo>
                  <a:pt x="20000" y="24905"/>
                </a:lnTo>
                <a:lnTo>
                  <a:pt x="20000" y="24905"/>
                </a:lnTo>
                <a:lnTo>
                  <a:pt x="20000" y="24905"/>
                </a:lnTo>
                <a:lnTo>
                  <a:pt x="16363" y="24905"/>
                </a:lnTo>
                <a:lnTo>
                  <a:pt x="16363" y="22641"/>
                </a:lnTo>
                <a:lnTo>
                  <a:pt x="16363" y="22641"/>
                </a:lnTo>
                <a:lnTo>
                  <a:pt x="16363" y="22641"/>
                </a:lnTo>
                <a:lnTo>
                  <a:pt x="16363" y="22641"/>
                </a:lnTo>
                <a:lnTo>
                  <a:pt x="16363" y="20377"/>
                </a:lnTo>
                <a:lnTo>
                  <a:pt x="16363" y="20377"/>
                </a:lnTo>
                <a:lnTo>
                  <a:pt x="16363" y="20377"/>
                </a:lnTo>
                <a:lnTo>
                  <a:pt x="16363" y="20377"/>
                </a:lnTo>
                <a:lnTo>
                  <a:pt x="16363" y="16981"/>
                </a:lnTo>
                <a:lnTo>
                  <a:pt x="16363" y="16981"/>
                </a:lnTo>
                <a:lnTo>
                  <a:pt x="16363" y="16981"/>
                </a:lnTo>
                <a:lnTo>
                  <a:pt x="20000" y="16981"/>
                </a:lnTo>
                <a:lnTo>
                  <a:pt x="20000" y="14716"/>
                </a:lnTo>
                <a:lnTo>
                  <a:pt x="20000" y="14716"/>
                </a:lnTo>
                <a:lnTo>
                  <a:pt x="20000" y="14716"/>
                </a:lnTo>
                <a:lnTo>
                  <a:pt x="20000" y="14716"/>
                </a:lnTo>
                <a:lnTo>
                  <a:pt x="20000" y="12452"/>
                </a:lnTo>
                <a:lnTo>
                  <a:pt x="20000" y="12452"/>
                </a:lnTo>
                <a:lnTo>
                  <a:pt x="20000" y="12452"/>
                </a:lnTo>
                <a:lnTo>
                  <a:pt x="20000" y="10188"/>
                </a:lnTo>
                <a:lnTo>
                  <a:pt x="20000" y="10188"/>
                </a:lnTo>
                <a:lnTo>
                  <a:pt x="20000" y="10188"/>
                </a:lnTo>
                <a:lnTo>
                  <a:pt x="20000" y="10188"/>
                </a:lnTo>
                <a:lnTo>
                  <a:pt x="20000" y="7924"/>
                </a:lnTo>
                <a:lnTo>
                  <a:pt x="20000" y="7924"/>
                </a:lnTo>
                <a:lnTo>
                  <a:pt x="20000" y="7924"/>
                </a:lnTo>
                <a:lnTo>
                  <a:pt x="20000" y="7924"/>
                </a:lnTo>
                <a:lnTo>
                  <a:pt x="23636" y="7924"/>
                </a:lnTo>
                <a:lnTo>
                  <a:pt x="23636" y="7924"/>
                </a:lnTo>
                <a:lnTo>
                  <a:pt x="23636" y="4528"/>
                </a:lnTo>
                <a:lnTo>
                  <a:pt x="20000" y="4528"/>
                </a:lnTo>
                <a:lnTo>
                  <a:pt x="20000" y="4528"/>
                </a:lnTo>
                <a:lnTo>
                  <a:pt x="20000" y="4528"/>
                </a:lnTo>
                <a:lnTo>
                  <a:pt x="20000" y="2264"/>
                </a:lnTo>
                <a:lnTo>
                  <a:pt x="23636" y="2264"/>
                </a:lnTo>
                <a:lnTo>
                  <a:pt x="23636" y="2264"/>
                </a:lnTo>
                <a:lnTo>
                  <a:pt x="23636" y="2264"/>
                </a:lnTo>
                <a:lnTo>
                  <a:pt x="23636" y="2264"/>
                </a:lnTo>
                <a:lnTo>
                  <a:pt x="23636" y="2264"/>
                </a:lnTo>
                <a:lnTo>
                  <a:pt x="27272" y="2264"/>
                </a:lnTo>
                <a:lnTo>
                  <a:pt x="27272" y="2264"/>
                </a:lnTo>
                <a:lnTo>
                  <a:pt x="27272" y="2264"/>
                </a:lnTo>
                <a:lnTo>
                  <a:pt x="27272" y="2264"/>
                </a:lnTo>
                <a:lnTo>
                  <a:pt x="27272" y="0"/>
                </a:lnTo>
                <a:lnTo>
                  <a:pt x="27272" y="0"/>
                </a:lnTo>
                <a:lnTo>
                  <a:pt x="27272" y="0"/>
                </a:lnTo>
                <a:lnTo>
                  <a:pt x="32727" y="0"/>
                </a:lnTo>
                <a:lnTo>
                  <a:pt x="32727" y="2264"/>
                </a:lnTo>
                <a:lnTo>
                  <a:pt x="32727" y="2264"/>
                </a:lnTo>
                <a:lnTo>
                  <a:pt x="32727" y="2264"/>
                </a:lnTo>
                <a:lnTo>
                  <a:pt x="32727" y="2264"/>
                </a:lnTo>
                <a:lnTo>
                  <a:pt x="32727" y="2264"/>
                </a:lnTo>
                <a:lnTo>
                  <a:pt x="32727" y="2264"/>
                </a:lnTo>
                <a:lnTo>
                  <a:pt x="36363" y="2264"/>
                </a:lnTo>
                <a:lnTo>
                  <a:pt x="36363" y="2264"/>
                </a:lnTo>
                <a:lnTo>
                  <a:pt x="36363" y="0"/>
                </a:lnTo>
                <a:lnTo>
                  <a:pt x="36363" y="0"/>
                </a:lnTo>
                <a:lnTo>
                  <a:pt x="40000" y="0"/>
                </a:lnTo>
                <a:lnTo>
                  <a:pt x="40000" y="2264"/>
                </a:lnTo>
                <a:lnTo>
                  <a:pt x="40000" y="2264"/>
                </a:lnTo>
                <a:lnTo>
                  <a:pt x="40000" y="2264"/>
                </a:lnTo>
                <a:lnTo>
                  <a:pt x="40000" y="2264"/>
                </a:lnTo>
                <a:lnTo>
                  <a:pt x="40000" y="2264"/>
                </a:lnTo>
                <a:lnTo>
                  <a:pt x="40000" y="2264"/>
                </a:lnTo>
                <a:lnTo>
                  <a:pt x="43636" y="2264"/>
                </a:lnTo>
                <a:lnTo>
                  <a:pt x="43636" y="2264"/>
                </a:lnTo>
                <a:lnTo>
                  <a:pt x="43636" y="4528"/>
                </a:lnTo>
                <a:lnTo>
                  <a:pt x="43636" y="4528"/>
                </a:lnTo>
                <a:lnTo>
                  <a:pt x="43636" y="4528"/>
                </a:lnTo>
                <a:lnTo>
                  <a:pt x="43636" y="4528"/>
                </a:lnTo>
                <a:lnTo>
                  <a:pt x="47272" y="4528"/>
                </a:lnTo>
                <a:lnTo>
                  <a:pt x="47272" y="4528"/>
                </a:lnTo>
                <a:lnTo>
                  <a:pt x="47272" y="4528"/>
                </a:lnTo>
                <a:lnTo>
                  <a:pt x="47272" y="4528"/>
                </a:lnTo>
                <a:lnTo>
                  <a:pt x="52727" y="4528"/>
                </a:lnTo>
                <a:lnTo>
                  <a:pt x="52727" y="7924"/>
                </a:lnTo>
                <a:lnTo>
                  <a:pt x="52727" y="7924"/>
                </a:lnTo>
                <a:lnTo>
                  <a:pt x="52727" y="7924"/>
                </a:lnTo>
                <a:lnTo>
                  <a:pt x="52727" y="7924"/>
                </a:lnTo>
                <a:lnTo>
                  <a:pt x="52727" y="7924"/>
                </a:lnTo>
                <a:lnTo>
                  <a:pt x="56363" y="7924"/>
                </a:lnTo>
                <a:lnTo>
                  <a:pt x="56363" y="7924"/>
                </a:lnTo>
                <a:lnTo>
                  <a:pt x="56363" y="7924"/>
                </a:lnTo>
                <a:lnTo>
                  <a:pt x="56363" y="7924"/>
                </a:lnTo>
                <a:lnTo>
                  <a:pt x="56363" y="7924"/>
                </a:lnTo>
                <a:lnTo>
                  <a:pt x="60000" y="7924"/>
                </a:lnTo>
                <a:lnTo>
                  <a:pt x="60000" y="7924"/>
                </a:lnTo>
                <a:lnTo>
                  <a:pt x="60000" y="7924"/>
                </a:lnTo>
                <a:lnTo>
                  <a:pt x="60000" y="7924"/>
                </a:lnTo>
                <a:lnTo>
                  <a:pt x="60000" y="7924"/>
                </a:lnTo>
                <a:lnTo>
                  <a:pt x="63636" y="7924"/>
                </a:lnTo>
                <a:lnTo>
                  <a:pt x="63636" y="4528"/>
                </a:lnTo>
                <a:lnTo>
                  <a:pt x="63636" y="4528"/>
                </a:lnTo>
                <a:lnTo>
                  <a:pt x="63636" y="4528"/>
                </a:lnTo>
                <a:lnTo>
                  <a:pt x="63636" y="4528"/>
                </a:lnTo>
                <a:lnTo>
                  <a:pt x="63636" y="4528"/>
                </a:lnTo>
                <a:lnTo>
                  <a:pt x="63636" y="2264"/>
                </a:lnTo>
                <a:lnTo>
                  <a:pt x="63636" y="2264"/>
                </a:lnTo>
                <a:lnTo>
                  <a:pt x="63636" y="2264"/>
                </a:lnTo>
                <a:lnTo>
                  <a:pt x="63636" y="2264"/>
                </a:lnTo>
                <a:lnTo>
                  <a:pt x="63636" y="2264"/>
                </a:lnTo>
                <a:lnTo>
                  <a:pt x="63636" y="2264"/>
                </a:lnTo>
                <a:lnTo>
                  <a:pt x="67272" y="2264"/>
                </a:lnTo>
                <a:lnTo>
                  <a:pt x="67272" y="4528"/>
                </a:lnTo>
                <a:lnTo>
                  <a:pt x="67272" y="4528"/>
                </a:lnTo>
                <a:lnTo>
                  <a:pt x="67272" y="4528"/>
                </a:lnTo>
                <a:lnTo>
                  <a:pt x="67272" y="4528"/>
                </a:lnTo>
                <a:lnTo>
                  <a:pt x="67272" y="4528"/>
                </a:lnTo>
                <a:lnTo>
                  <a:pt x="67272" y="7924"/>
                </a:lnTo>
                <a:lnTo>
                  <a:pt x="67272" y="7924"/>
                </a:lnTo>
                <a:lnTo>
                  <a:pt x="67272" y="7924"/>
                </a:lnTo>
                <a:lnTo>
                  <a:pt x="67272" y="7924"/>
                </a:lnTo>
                <a:lnTo>
                  <a:pt x="67272" y="7924"/>
                </a:lnTo>
                <a:lnTo>
                  <a:pt x="67272" y="7924"/>
                </a:lnTo>
                <a:lnTo>
                  <a:pt x="67272" y="10188"/>
                </a:lnTo>
                <a:lnTo>
                  <a:pt x="67272" y="10188"/>
                </a:lnTo>
                <a:lnTo>
                  <a:pt x="67272" y="10188"/>
                </a:lnTo>
                <a:lnTo>
                  <a:pt x="67272" y="10188"/>
                </a:lnTo>
                <a:lnTo>
                  <a:pt x="67272" y="10188"/>
                </a:lnTo>
                <a:lnTo>
                  <a:pt x="63636" y="10188"/>
                </a:lnTo>
                <a:lnTo>
                  <a:pt x="63636" y="12452"/>
                </a:lnTo>
                <a:lnTo>
                  <a:pt x="63636" y="12452"/>
                </a:lnTo>
                <a:lnTo>
                  <a:pt x="63636" y="12452"/>
                </a:lnTo>
                <a:lnTo>
                  <a:pt x="63636" y="14716"/>
                </a:lnTo>
                <a:lnTo>
                  <a:pt x="63636" y="14716"/>
                </a:lnTo>
                <a:lnTo>
                  <a:pt x="63636" y="14716"/>
                </a:lnTo>
                <a:lnTo>
                  <a:pt x="63636" y="16981"/>
                </a:lnTo>
                <a:lnTo>
                  <a:pt x="63636" y="16981"/>
                </a:lnTo>
                <a:lnTo>
                  <a:pt x="63636" y="16981"/>
                </a:lnTo>
                <a:lnTo>
                  <a:pt x="63636" y="16981"/>
                </a:lnTo>
                <a:lnTo>
                  <a:pt x="63636" y="20377"/>
                </a:lnTo>
                <a:lnTo>
                  <a:pt x="63636" y="20377"/>
                </a:lnTo>
                <a:lnTo>
                  <a:pt x="63636" y="20377"/>
                </a:lnTo>
                <a:lnTo>
                  <a:pt x="63636" y="20377"/>
                </a:lnTo>
                <a:lnTo>
                  <a:pt x="63636" y="22641"/>
                </a:lnTo>
                <a:lnTo>
                  <a:pt x="63636" y="22641"/>
                </a:lnTo>
                <a:lnTo>
                  <a:pt x="63636" y="22641"/>
                </a:lnTo>
                <a:lnTo>
                  <a:pt x="67272" y="22641"/>
                </a:lnTo>
                <a:lnTo>
                  <a:pt x="67272" y="24905"/>
                </a:lnTo>
                <a:lnTo>
                  <a:pt x="67272" y="24905"/>
                </a:lnTo>
                <a:lnTo>
                  <a:pt x="67272" y="24905"/>
                </a:lnTo>
                <a:lnTo>
                  <a:pt x="67272" y="24905"/>
                </a:lnTo>
                <a:lnTo>
                  <a:pt x="67272" y="24905"/>
                </a:lnTo>
                <a:lnTo>
                  <a:pt x="67272" y="24905"/>
                </a:lnTo>
                <a:lnTo>
                  <a:pt x="72727" y="24905"/>
                </a:lnTo>
                <a:lnTo>
                  <a:pt x="72727" y="27169"/>
                </a:lnTo>
                <a:lnTo>
                  <a:pt x="72727" y="27169"/>
                </a:lnTo>
                <a:lnTo>
                  <a:pt x="72727" y="27169"/>
                </a:lnTo>
                <a:lnTo>
                  <a:pt x="72727" y="27169"/>
                </a:lnTo>
                <a:lnTo>
                  <a:pt x="72727" y="29433"/>
                </a:lnTo>
                <a:lnTo>
                  <a:pt x="72727" y="29433"/>
                </a:lnTo>
                <a:lnTo>
                  <a:pt x="72727" y="29433"/>
                </a:lnTo>
                <a:lnTo>
                  <a:pt x="76363" y="29433"/>
                </a:lnTo>
                <a:lnTo>
                  <a:pt x="76363" y="29433"/>
                </a:lnTo>
                <a:lnTo>
                  <a:pt x="76363" y="32830"/>
                </a:lnTo>
                <a:lnTo>
                  <a:pt x="76363" y="32830"/>
                </a:lnTo>
                <a:lnTo>
                  <a:pt x="76363" y="32830"/>
                </a:lnTo>
                <a:lnTo>
                  <a:pt x="72727" y="32830"/>
                </a:lnTo>
                <a:lnTo>
                  <a:pt x="72727" y="32830"/>
                </a:lnTo>
                <a:lnTo>
                  <a:pt x="72727" y="35094"/>
                </a:lnTo>
                <a:lnTo>
                  <a:pt x="72727" y="35094"/>
                </a:lnTo>
                <a:lnTo>
                  <a:pt x="72727" y="35094"/>
                </a:lnTo>
                <a:lnTo>
                  <a:pt x="72727" y="35094"/>
                </a:lnTo>
                <a:lnTo>
                  <a:pt x="72727" y="37358"/>
                </a:lnTo>
                <a:lnTo>
                  <a:pt x="72727" y="37358"/>
                </a:lnTo>
                <a:lnTo>
                  <a:pt x="72727" y="37358"/>
                </a:lnTo>
                <a:lnTo>
                  <a:pt x="72727" y="37358"/>
                </a:lnTo>
                <a:lnTo>
                  <a:pt x="72727" y="39622"/>
                </a:lnTo>
                <a:lnTo>
                  <a:pt x="67272" y="39622"/>
                </a:lnTo>
                <a:lnTo>
                  <a:pt x="67272" y="39622"/>
                </a:lnTo>
                <a:lnTo>
                  <a:pt x="67272" y="39622"/>
                </a:lnTo>
                <a:lnTo>
                  <a:pt x="67272" y="39622"/>
                </a:lnTo>
                <a:lnTo>
                  <a:pt x="67272" y="41886"/>
                </a:lnTo>
                <a:lnTo>
                  <a:pt x="67272" y="41886"/>
                </a:lnTo>
                <a:lnTo>
                  <a:pt x="67272" y="41886"/>
                </a:lnTo>
                <a:lnTo>
                  <a:pt x="67272" y="41886"/>
                </a:lnTo>
                <a:lnTo>
                  <a:pt x="67272" y="41886"/>
                </a:lnTo>
                <a:lnTo>
                  <a:pt x="67272" y="45283"/>
                </a:lnTo>
                <a:lnTo>
                  <a:pt x="67272" y="45283"/>
                </a:lnTo>
                <a:lnTo>
                  <a:pt x="67272" y="45283"/>
                </a:lnTo>
                <a:lnTo>
                  <a:pt x="67272" y="47547"/>
                </a:lnTo>
                <a:lnTo>
                  <a:pt x="67272" y="47547"/>
                </a:lnTo>
                <a:lnTo>
                  <a:pt x="63636" y="47547"/>
                </a:lnTo>
                <a:lnTo>
                  <a:pt x="63636" y="47547"/>
                </a:lnTo>
                <a:lnTo>
                  <a:pt x="63636" y="49811"/>
                </a:lnTo>
                <a:lnTo>
                  <a:pt x="63636" y="49811"/>
                </a:lnTo>
                <a:lnTo>
                  <a:pt x="63636" y="49811"/>
                </a:lnTo>
                <a:lnTo>
                  <a:pt x="63636" y="49811"/>
                </a:lnTo>
                <a:lnTo>
                  <a:pt x="63636" y="49811"/>
                </a:lnTo>
                <a:lnTo>
                  <a:pt x="63636" y="49811"/>
                </a:lnTo>
                <a:lnTo>
                  <a:pt x="63636" y="52075"/>
                </a:lnTo>
                <a:lnTo>
                  <a:pt x="60000" y="52075"/>
                </a:lnTo>
                <a:lnTo>
                  <a:pt x="60000" y="52075"/>
                </a:lnTo>
                <a:lnTo>
                  <a:pt x="60000" y="52075"/>
                </a:lnTo>
                <a:lnTo>
                  <a:pt x="60000" y="52075"/>
                </a:lnTo>
                <a:lnTo>
                  <a:pt x="60000" y="52075"/>
                </a:lnTo>
                <a:lnTo>
                  <a:pt x="60000" y="49811"/>
                </a:lnTo>
                <a:lnTo>
                  <a:pt x="56363" y="49811"/>
                </a:lnTo>
                <a:lnTo>
                  <a:pt x="56363" y="49811"/>
                </a:lnTo>
                <a:lnTo>
                  <a:pt x="56363" y="49811"/>
                </a:lnTo>
                <a:lnTo>
                  <a:pt x="56363" y="52075"/>
                </a:lnTo>
                <a:lnTo>
                  <a:pt x="56363" y="52075"/>
                </a:lnTo>
                <a:lnTo>
                  <a:pt x="52727" y="52075"/>
                </a:lnTo>
                <a:lnTo>
                  <a:pt x="52727" y="52075"/>
                </a:lnTo>
                <a:lnTo>
                  <a:pt x="52727" y="52075"/>
                </a:lnTo>
                <a:lnTo>
                  <a:pt x="52727" y="52075"/>
                </a:lnTo>
                <a:lnTo>
                  <a:pt x="52727" y="52075"/>
                </a:lnTo>
                <a:lnTo>
                  <a:pt x="52727" y="52075"/>
                </a:lnTo>
                <a:lnTo>
                  <a:pt x="52727" y="54339"/>
                </a:lnTo>
                <a:lnTo>
                  <a:pt x="47272" y="54339"/>
                </a:lnTo>
                <a:lnTo>
                  <a:pt x="47272" y="54339"/>
                </a:lnTo>
                <a:lnTo>
                  <a:pt x="47272" y="54339"/>
                </a:lnTo>
                <a:lnTo>
                  <a:pt x="47272" y="57735"/>
                </a:lnTo>
                <a:lnTo>
                  <a:pt x="52727" y="57735"/>
                </a:lnTo>
                <a:lnTo>
                  <a:pt x="52727" y="57735"/>
                </a:lnTo>
                <a:lnTo>
                  <a:pt x="52727" y="57735"/>
                </a:lnTo>
                <a:lnTo>
                  <a:pt x="52727" y="57735"/>
                </a:lnTo>
                <a:lnTo>
                  <a:pt x="52727" y="57735"/>
                </a:lnTo>
                <a:lnTo>
                  <a:pt x="52727" y="57735"/>
                </a:lnTo>
                <a:lnTo>
                  <a:pt x="52727" y="60000"/>
                </a:lnTo>
                <a:lnTo>
                  <a:pt x="52727" y="60000"/>
                </a:lnTo>
                <a:lnTo>
                  <a:pt x="47272" y="60000"/>
                </a:lnTo>
                <a:lnTo>
                  <a:pt x="47272" y="60000"/>
                </a:lnTo>
                <a:lnTo>
                  <a:pt x="47272" y="60000"/>
                </a:lnTo>
                <a:lnTo>
                  <a:pt x="47272" y="62264"/>
                </a:lnTo>
                <a:lnTo>
                  <a:pt x="47272" y="62264"/>
                </a:lnTo>
                <a:lnTo>
                  <a:pt x="47272" y="62264"/>
                </a:lnTo>
                <a:lnTo>
                  <a:pt x="47272" y="62264"/>
                </a:lnTo>
                <a:lnTo>
                  <a:pt x="47272" y="64528"/>
                </a:lnTo>
                <a:lnTo>
                  <a:pt x="43636" y="64528"/>
                </a:lnTo>
                <a:lnTo>
                  <a:pt x="43636" y="64528"/>
                </a:lnTo>
                <a:lnTo>
                  <a:pt x="43636" y="64528"/>
                </a:lnTo>
                <a:lnTo>
                  <a:pt x="43636" y="64528"/>
                </a:lnTo>
                <a:lnTo>
                  <a:pt x="43636" y="66792"/>
                </a:lnTo>
                <a:lnTo>
                  <a:pt x="43636" y="66792"/>
                </a:lnTo>
                <a:lnTo>
                  <a:pt x="43636" y="66792"/>
                </a:lnTo>
                <a:lnTo>
                  <a:pt x="47272" y="66792"/>
                </a:lnTo>
                <a:lnTo>
                  <a:pt x="47272" y="66792"/>
                </a:lnTo>
                <a:lnTo>
                  <a:pt x="47272" y="70188"/>
                </a:lnTo>
                <a:lnTo>
                  <a:pt x="47272" y="70188"/>
                </a:lnTo>
                <a:lnTo>
                  <a:pt x="47272" y="70188"/>
                </a:lnTo>
                <a:lnTo>
                  <a:pt x="47272" y="70188"/>
                </a:lnTo>
                <a:lnTo>
                  <a:pt x="47272" y="70188"/>
                </a:lnTo>
                <a:lnTo>
                  <a:pt x="47272" y="72452"/>
                </a:lnTo>
                <a:lnTo>
                  <a:pt x="47272" y="72452"/>
                </a:lnTo>
                <a:lnTo>
                  <a:pt x="47272" y="72452"/>
                </a:lnTo>
                <a:lnTo>
                  <a:pt x="52727" y="72452"/>
                </a:lnTo>
                <a:lnTo>
                  <a:pt x="52727" y="74716"/>
                </a:lnTo>
                <a:lnTo>
                  <a:pt x="52727" y="74716"/>
                </a:lnTo>
                <a:lnTo>
                  <a:pt x="52727" y="74716"/>
                </a:lnTo>
                <a:lnTo>
                  <a:pt x="52727" y="74716"/>
                </a:lnTo>
                <a:lnTo>
                  <a:pt x="52727" y="74716"/>
                </a:lnTo>
                <a:lnTo>
                  <a:pt x="52727" y="76981"/>
                </a:lnTo>
                <a:lnTo>
                  <a:pt x="52727" y="76981"/>
                </a:lnTo>
                <a:lnTo>
                  <a:pt x="52727" y="76981"/>
                </a:lnTo>
                <a:lnTo>
                  <a:pt x="52727" y="76981"/>
                </a:lnTo>
                <a:lnTo>
                  <a:pt x="52727" y="76981"/>
                </a:lnTo>
                <a:lnTo>
                  <a:pt x="52727" y="76981"/>
                </a:lnTo>
                <a:lnTo>
                  <a:pt x="52727" y="79245"/>
                </a:lnTo>
                <a:lnTo>
                  <a:pt x="52727" y="79245"/>
                </a:lnTo>
                <a:lnTo>
                  <a:pt x="52727" y="79245"/>
                </a:lnTo>
                <a:lnTo>
                  <a:pt x="52727" y="79245"/>
                </a:lnTo>
                <a:lnTo>
                  <a:pt x="52727" y="79245"/>
                </a:lnTo>
                <a:lnTo>
                  <a:pt x="52727" y="82641"/>
                </a:lnTo>
                <a:lnTo>
                  <a:pt x="52727" y="82641"/>
                </a:lnTo>
                <a:lnTo>
                  <a:pt x="52727" y="82641"/>
                </a:lnTo>
                <a:lnTo>
                  <a:pt x="52727" y="82641"/>
                </a:lnTo>
                <a:lnTo>
                  <a:pt x="52727" y="82641"/>
                </a:lnTo>
                <a:lnTo>
                  <a:pt x="52727" y="82641"/>
                </a:lnTo>
                <a:lnTo>
                  <a:pt x="52727" y="84905"/>
                </a:lnTo>
                <a:lnTo>
                  <a:pt x="52727" y="84905"/>
                </a:lnTo>
                <a:lnTo>
                  <a:pt x="56363" y="84905"/>
                </a:lnTo>
                <a:lnTo>
                  <a:pt x="56363" y="84905"/>
                </a:lnTo>
                <a:lnTo>
                  <a:pt x="56363" y="84905"/>
                </a:lnTo>
                <a:lnTo>
                  <a:pt x="56363" y="84905"/>
                </a:lnTo>
                <a:lnTo>
                  <a:pt x="56363" y="84905"/>
                </a:lnTo>
                <a:lnTo>
                  <a:pt x="56363" y="84905"/>
                </a:lnTo>
                <a:lnTo>
                  <a:pt x="56363" y="84905"/>
                </a:lnTo>
                <a:lnTo>
                  <a:pt x="56363" y="87169"/>
                </a:lnTo>
                <a:lnTo>
                  <a:pt x="56363" y="87169"/>
                </a:lnTo>
                <a:lnTo>
                  <a:pt x="56363" y="87169"/>
                </a:lnTo>
                <a:lnTo>
                  <a:pt x="56363" y="87169"/>
                </a:lnTo>
                <a:lnTo>
                  <a:pt x="56363" y="87169"/>
                </a:lnTo>
                <a:lnTo>
                  <a:pt x="56363" y="89433"/>
                </a:lnTo>
                <a:lnTo>
                  <a:pt x="56363" y="89433"/>
                </a:lnTo>
                <a:lnTo>
                  <a:pt x="56363" y="89433"/>
                </a:lnTo>
                <a:lnTo>
                  <a:pt x="56363" y="89433"/>
                </a:lnTo>
                <a:lnTo>
                  <a:pt x="60000" y="89433"/>
                </a:lnTo>
                <a:lnTo>
                  <a:pt x="60000" y="89433"/>
                </a:lnTo>
                <a:lnTo>
                  <a:pt x="60000" y="89433"/>
                </a:lnTo>
                <a:lnTo>
                  <a:pt x="60000" y="89433"/>
                </a:lnTo>
                <a:lnTo>
                  <a:pt x="60000" y="91698"/>
                </a:lnTo>
                <a:lnTo>
                  <a:pt x="63636" y="91698"/>
                </a:lnTo>
                <a:lnTo>
                  <a:pt x="63636" y="91698"/>
                </a:lnTo>
                <a:lnTo>
                  <a:pt x="63636" y="91698"/>
                </a:lnTo>
                <a:lnTo>
                  <a:pt x="63636" y="89433"/>
                </a:lnTo>
                <a:lnTo>
                  <a:pt x="63636" y="89433"/>
                </a:lnTo>
                <a:lnTo>
                  <a:pt x="63636" y="89433"/>
                </a:lnTo>
                <a:lnTo>
                  <a:pt x="63636" y="89433"/>
                </a:lnTo>
                <a:lnTo>
                  <a:pt x="60000" y="89433"/>
                </a:lnTo>
                <a:lnTo>
                  <a:pt x="60000" y="89433"/>
                </a:lnTo>
                <a:lnTo>
                  <a:pt x="60000" y="89433"/>
                </a:lnTo>
                <a:lnTo>
                  <a:pt x="60000" y="89433"/>
                </a:lnTo>
                <a:lnTo>
                  <a:pt x="60000" y="87169"/>
                </a:lnTo>
                <a:lnTo>
                  <a:pt x="56363" y="87169"/>
                </a:lnTo>
                <a:lnTo>
                  <a:pt x="56363" y="87169"/>
                </a:lnTo>
                <a:lnTo>
                  <a:pt x="56363" y="87169"/>
                </a:lnTo>
                <a:lnTo>
                  <a:pt x="56363" y="87169"/>
                </a:lnTo>
                <a:lnTo>
                  <a:pt x="56363" y="87169"/>
                </a:lnTo>
                <a:lnTo>
                  <a:pt x="56363" y="84905"/>
                </a:lnTo>
                <a:lnTo>
                  <a:pt x="60000" y="84905"/>
                </a:lnTo>
                <a:lnTo>
                  <a:pt x="60000" y="87169"/>
                </a:lnTo>
                <a:lnTo>
                  <a:pt x="60000" y="87169"/>
                </a:lnTo>
                <a:lnTo>
                  <a:pt x="60000" y="87169"/>
                </a:lnTo>
                <a:lnTo>
                  <a:pt x="60000" y="87169"/>
                </a:lnTo>
                <a:lnTo>
                  <a:pt x="63636" y="87169"/>
                </a:lnTo>
                <a:lnTo>
                  <a:pt x="63636" y="87169"/>
                </a:lnTo>
                <a:lnTo>
                  <a:pt x="63636" y="87169"/>
                </a:lnTo>
                <a:lnTo>
                  <a:pt x="63636" y="87169"/>
                </a:lnTo>
                <a:lnTo>
                  <a:pt x="63636" y="87169"/>
                </a:lnTo>
                <a:lnTo>
                  <a:pt x="63636" y="87169"/>
                </a:lnTo>
                <a:lnTo>
                  <a:pt x="63636" y="87169"/>
                </a:lnTo>
                <a:lnTo>
                  <a:pt x="63636" y="84905"/>
                </a:lnTo>
                <a:lnTo>
                  <a:pt x="67272" y="84905"/>
                </a:lnTo>
                <a:lnTo>
                  <a:pt x="67272" y="84905"/>
                </a:lnTo>
                <a:lnTo>
                  <a:pt x="67272" y="87169"/>
                </a:lnTo>
                <a:lnTo>
                  <a:pt x="67272" y="87169"/>
                </a:lnTo>
                <a:lnTo>
                  <a:pt x="67272" y="84905"/>
                </a:lnTo>
                <a:lnTo>
                  <a:pt x="67272" y="84905"/>
                </a:lnTo>
                <a:lnTo>
                  <a:pt x="67272" y="84905"/>
                </a:lnTo>
                <a:lnTo>
                  <a:pt x="67272" y="84905"/>
                </a:lnTo>
                <a:lnTo>
                  <a:pt x="72727" y="84905"/>
                </a:lnTo>
                <a:lnTo>
                  <a:pt x="72727" y="84905"/>
                </a:lnTo>
                <a:lnTo>
                  <a:pt x="72727" y="82641"/>
                </a:lnTo>
                <a:lnTo>
                  <a:pt x="72727" y="82641"/>
                </a:lnTo>
                <a:lnTo>
                  <a:pt x="76363" y="82641"/>
                </a:lnTo>
                <a:lnTo>
                  <a:pt x="76363" y="82641"/>
                </a:lnTo>
                <a:lnTo>
                  <a:pt x="76363" y="84905"/>
                </a:lnTo>
                <a:lnTo>
                  <a:pt x="76363" y="84905"/>
                </a:lnTo>
                <a:lnTo>
                  <a:pt x="76363" y="82641"/>
                </a:lnTo>
                <a:lnTo>
                  <a:pt x="76363" y="82641"/>
                </a:lnTo>
                <a:lnTo>
                  <a:pt x="80000" y="82641"/>
                </a:lnTo>
                <a:lnTo>
                  <a:pt x="80000" y="82641"/>
                </a:lnTo>
                <a:lnTo>
                  <a:pt x="80000" y="84905"/>
                </a:lnTo>
                <a:lnTo>
                  <a:pt x="80000" y="84905"/>
                </a:lnTo>
                <a:lnTo>
                  <a:pt x="80000" y="84905"/>
                </a:lnTo>
                <a:lnTo>
                  <a:pt x="80000" y="84905"/>
                </a:lnTo>
                <a:lnTo>
                  <a:pt x="83636" y="84905"/>
                </a:lnTo>
                <a:lnTo>
                  <a:pt x="83636" y="84905"/>
                </a:lnTo>
                <a:lnTo>
                  <a:pt x="83636" y="84905"/>
                </a:lnTo>
                <a:lnTo>
                  <a:pt x="83636" y="84905"/>
                </a:lnTo>
                <a:lnTo>
                  <a:pt x="83636" y="87169"/>
                </a:lnTo>
                <a:lnTo>
                  <a:pt x="83636" y="87169"/>
                </a:lnTo>
                <a:lnTo>
                  <a:pt x="87272" y="87169"/>
                </a:lnTo>
                <a:lnTo>
                  <a:pt x="87272" y="87169"/>
                </a:lnTo>
                <a:lnTo>
                  <a:pt x="87272" y="87169"/>
                </a:lnTo>
                <a:lnTo>
                  <a:pt x="87272" y="87169"/>
                </a:lnTo>
                <a:lnTo>
                  <a:pt x="87272" y="87169"/>
                </a:lnTo>
                <a:lnTo>
                  <a:pt x="87272" y="87169"/>
                </a:lnTo>
                <a:lnTo>
                  <a:pt x="87272" y="87169"/>
                </a:lnTo>
                <a:lnTo>
                  <a:pt x="87272" y="89433"/>
                </a:lnTo>
                <a:lnTo>
                  <a:pt x="87272" y="89433"/>
                </a:lnTo>
                <a:lnTo>
                  <a:pt x="87272" y="89433"/>
                </a:lnTo>
                <a:lnTo>
                  <a:pt x="87272" y="91698"/>
                </a:lnTo>
                <a:lnTo>
                  <a:pt x="87272" y="91698"/>
                </a:lnTo>
                <a:lnTo>
                  <a:pt x="87272" y="91698"/>
                </a:lnTo>
                <a:lnTo>
                  <a:pt x="87272" y="91698"/>
                </a:lnTo>
                <a:lnTo>
                  <a:pt x="87272" y="95094"/>
                </a:lnTo>
                <a:lnTo>
                  <a:pt x="87272" y="95094"/>
                </a:lnTo>
                <a:lnTo>
                  <a:pt x="87272" y="95094"/>
                </a:lnTo>
                <a:lnTo>
                  <a:pt x="87272" y="95094"/>
                </a:lnTo>
                <a:lnTo>
                  <a:pt x="92727" y="95094"/>
                </a:lnTo>
                <a:lnTo>
                  <a:pt x="92727" y="95094"/>
                </a:lnTo>
                <a:lnTo>
                  <a:pt x="92727" y="95094"/>
                </a:lnTo>
                <a:lnTo>
                  <a:pt x="92727" y="95094"/>
                </a:lnTo>
                <a:lnTo>
                  <a:pt x="92727" y="95094"/>
                </a:lnTo>
                <a:lnTo>
                  <a:pt x="92727" y="95094"/>
                </a:lnTo>
                <a:lnTo>
                  <a:pt x="92727" y="91698"/>
                </a:lnTo>
                <a:lnTo>
                  <a:pt x="92727" y="91698"/>
                </a:lnTo>
                <a:lnTo>
                  <a:pt x="92727" y="91698"/>
                </a:lnTo>
                <a:lnTo>
                  <a:pt x="92727" y="91698"/>
                </a:lnTo>
                <a:lnTo>
                  <a:pt x="92727" y="91698"/>
                </a:lnTo>
                <a:lnTo>
                  <a:pt x="92727" y="89433"/>
                </a:lnTo>
                <a:lnTo>
                  <a:pt x="92727" y="89433"/>
                </a:lnTo>
                <a:lnTo>
                  <a:pt x="92727" y="89433"/>
                </a:lnTo>
                <a:lnTo>
                  <a:pt x="92727" y="89433"/>
                </a:lnTo>
                <a:lnTo>
                  <a:pt x="92727" y="89433"/>
                </a:lnTo>
                <a:lnTo>
                  <a:pt x="92727" y="89433"/>
                </a:lnTo>
                <a:lnTo>
                  <a:pt x="92727" y="87169"/>
                </a:lnTo>
                <a:lnTo>
                  <a:pt x="92727" y="87169"/>
                </a:lnTo>
                <a:lnTo>
                  <a:pt x="92727" y="87169"/>
                </a:lnTo>
                <a:lnTo>
                  <a:pt x="96363" y="87169"/>
                </a:lnTo>
                <a:lnTo>
                  <a:pt x="96363" y="87169"/>
                </a:lnTo>
                <a:lnTo>
                  <a:pt x="96363" y="87169"/>
                </a:lnTo>
                <a:lnTo>
                  <a:pt x="96363" y="89433"/>
                </a:lnTo>
                <a:lnTo>
                  <a:pt x="96363" y="89433"/>
                </a:lnTo>
                <a:lnTo>
                  <a:pt x="96363" y="89433"/>
                </a:lnTo>
                <a:lnTo>
                  <a:pt x="96363" y="89433"/>
                </a:lnTo>
                <a:lnTo>
                  <a:pt x="100000" y="89433"/>
                </a:lnTo>
                <a:lnTo>
                  <a:pt x="100000" y="89433"/>
                </a:lnTo>
                <a:lnTo>
                  <a:pt x="100000" y="89433"/>
                </a:lnTo>
                <a:lnTo>
                  <a:pt x="100000" y="89433"/>
                </a:lnTo>
                <a:lnTo>
                  <a:pt x="100000" y="89433"/>
                </a:lnTo>
                <a:lnTo>
                  <a:pt x="103636" y="89433"/>
                </a:lnTo>
                <a:lnTo>
                  <a:pt x="103636" y="89433"/>
                </a:lnTo>
                <a:lnTo>
                  <a:pt x="103636" y="89433"/>
                </a:lnTo>
                <a:lnTo>
                  <a:pt x="103636" y="89433"/>
                </a:lnTo>
                <a:lnTo>
                  <a:pt x="103636" y="91698"/>
                </a:lnTo>
                <a:lnTo>
                  <a:pt x="103636" y="91698"/>
                </a:lnTo>
                <a:lnTo>
                  <a:pt x="103636" y="91698"/>
                </a:lnTo>
                <a:lnTo>
                  <a:pt x="107272" y="91698"/>
                </a:lnTo>
                <a:lnTo>
                  <a:pt x="107272" y="91698"/>
                </a:lnTo>
                <a:lnTo>
                  <a:pt x="107272" y="89433"/>
                </a:lnTo>
                <a:lnTo>
                  <a:pt x="107272" y="89433"/>
                </a:lnTo>
                <a:lnTo>
                  <a:pt x="107272" y="89433"/>
                </a:lnTo>
                <a:lnTo>
                  <a:pt x="107272" y="91698"/>
                </a:lnTo>
                <a:lnTo>
                  <a:pt x="107272" y="91698"/>
                </a:lnTo>
                <a:lnTo>
                  <a:pt x="107272" y="91698"/>
                </a:lnTo>
                <a:lnTo>
                  <a:pt x="107272" y="95094"/>
                </a:lnTo>
                <a:lnTo>
                  <a:pt x="112727" y="95094"/>
                </a:lnTo>
                <a:lnTo>
                  <a:pt x="112727" y="95094"/>
                </a:lnTo>
                <a:lnTo>
                  <a:pt x="112727" y="95094"/>
                </a:lnTo>
                <a:lnTo>
                  <a:pt x="112727" y="95094"/>
                </a:lnTo>
                <a:lnTo>
                  <a:pt x="112727" y="95094"/>
                </a:lnTo>
                <a:lnTo>
                  <a:pt x="112727" y="9735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2" name="Shape 782"/>
          <p:cNvSpPr/>
          <p:nvPr/>
        </p:nvSpPr>
        <p:spPr>
          <a:xfrm>
            <a:off x="3205163" y="4791076"/>
            <a:ext cx="3572" cy="4763"/>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3" name="Shape 783"/>
          <p:cNvSpPr/>
          <p:nvPr/>
        </p:nvSpPr>
        <p:spPr>
          <a:xfrm>
            <a:off x="3205163" y="4791076"/>
            <a:ext cx="3572" cy="4763"/>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4" name="Shape 784"/>
          <p:cNvSpPr/>
          <p:nvPr/>
        </p:nvSpPr>
        <p:spPr>
          <a:xfrm>
            <a:off x="2993231" y="4351339"/>
            <a:ext cx="215504" cy="496887"/>
          </a:xfrm>
          <a:custGeom>
            <a:avLst/>
            <a:gdLst/>
            <a:ahLst/>
            <a:cxnLst/>
            <a:rect l="0" t="0" r="0" b="0"/>
            <a:pathLst>
              <a:path w="120000" h="120000" extrusionOk="0">
                <a:moveTo>
                  <a:pt x="105414" y="16869"/>
                </a:moveTo>
                <a:lnTo>
                  <a:pt x="105414" y="16869"/>
                </a:lnTo>
                <a:lnTo>
                  <a:pt x="105414" y="16869"/>
                </a:lnTo>
                <a:lnTo>
                  <a:pt x="106740" y="16869"/>
                </a:lnTo>
                <a:lnTo>
                  <a:pt x="106740" y="16869"/>
                </a:lnTo>
                <a:lnTo>
                  <a:pt x="106740" y="16869"/>
                </a:lnTo>
                <a:lnTo>
                  <a:pt x="106740" y="17635"/>
                </a:lnTo>
                <a:lnTo>
                  <a:pt x="106740" y="17635"/>
                </a:lnTo>
                <a:lnTo>
                  <a:pt x="106740" y="17635"/>
                </a:lnTo>
                <a:lnTo>
                  <a:pt x="106740" y="17635"/>
                </a:lnTo>
                <a:lnTo>
                  <a:pt x="106740" y="17635"/>
                </a:lnTo>
                <a:lnTo>
                  <a:pt x="106740" y="17635"/>
                </a:lnTo>
                <a:lnTo>
                  <a:pt x="106740" y="17635"/>
                </a:lnTo>
                <a:lnTo>
                  <a:pt x="108066" y="17635"/>
                </a:lnTo>
                <a:lnTo>
                  <a:pt x="108066" y="18402"/>
                </a:lnTo>
                <a:lnTo>
                  <a:pt x="106740" y="18402"/>
                </a:lnTo>
                <a:lnTo>
                  <a:pt x="106740" y="18402"/>
                </a:lnTo>
                <a:lnTo>
                  <a:pt x="106740" y="18402"/>
                </a:lnTo>
                <a:lnTo>
                  <a:pt x="106740" y="18402"/>
                </a:lnTo>
                <a:lnTo>
                  <a:pt x="106740" y="18402"/>
                </a:lnTo>
                <a:lnTo>
                  <a:pt x="106740" y="18402"/>
                </a:lnTo>
                <a:lnTo>
                  <a:pt x="106740" y="19552"/>
                </a:lnTo>
                <a:lnTo>
                  <a:pt x="106740" y="19552"/>
                </a:lnTo>
                <a:lnTo>
                  <a:pt x="106740" y="19552"/>
                </a:lnTo>
                <a:lnTo>
                  <a:pt x="106740" y="19552"/>
                </a:lnTo>
                <a:lnTo>
                  <a:pt x="106740" y="20319"/>
                </a:lnTo>
                <a:lnTo>
                  <a:pt x="105414" y="20319"/>
                </a:lnTo>
                <a:lnTo>
                  <a:pt x="105414" y="20319"/>
                </a:lnTo>
                <a:lnTo>
                  <a:pt x="105414" y="20319"/>
                </a:lnTo>
                <a:lnTo>
                  <a:pt x="105414" y="20319"/>
                </a:lnTo>
                <a:lnTo>
                  <a:pt x="105414" y="21086"/>
                </a:lnTo>
                <a:lnTo>
                  <a:pt x="105414" y="21086"/>
                </a:lnTo>
                <a:lnTo>
                  <a:pt x="105414" y="21086"/>
                </a:lnTo>
                <a:lnTo>
                  <a:pt x="103425" y="21086"/>
                </a:lnTo>
                <a:lnTo>
                  <a:pt x="103425" y="21086"/>
                </a:lnTo>
                <a:lnTo>
                  <a:pt x="103425" y="21853"/>
                </a:lnTo>
                <a:lnTo>
                  <a:pt x="103425" y="21853"/>
                </a:lnTo>
                <a:lnTo>
                  <a:pt x="103425" y="21853"/>
                </a:lnTo>
                <a:lnTo>
                  <a:pt x="103425" y="21853"/>
                </a:lnTo>
                <a:lnTo>
                  <a:pt x="103425" y="21853"/>
                </a:lnTo>
                <a:lnTo>
                  <a:pt x="103425" y="22619"/>
                </a:lnTo>
                <a:lnTo>
                  <a:pt x="103425" y="22619"/>
                </a:lnTo>
                <a:lnTo>
                  <a:pt x="103425" y="22619"/>
                </a:lnTo>
                <a:lnTo>
                  <a:pt x="102099" y="22619"/>
                </a:lnTo>
                <a:lnTo>
                  <a:pt x="102099" y="22619"/>
                </a:lnTo>
                <a:lnTo>
                  <a:pt x="102099" y="23769"/>
                </a:lnTo>
                <a:lnTo>
                  <a:pt x="102099" y="23769"/>
                </a:lnTo>
                <a:lnTo>
                  <a:pt x="102099" y="23769"/>
                </a:lnTo>
                <a:lnTo>
                  <a:pt x="102099" y="23769"/>
                </a:lnTo>
                <a:lnTo>
                  <a:pt x="102099" y="23769"/>
                </a:lnTo>
                <a:lnTo>
                  <a:pt x="102099" y="24536"/>
                </a:lnTo>
                <a:lnTo>
                  <a:pt x="102099" y="24536"/>
                </a:lnTo>
                <a:lnTo>
                  <a:pt x="102099" y="24536"/>
                </a:lnTo>
                <a:lnTo>
                  <a:pt x="100773" y="24536"/>
                </a:lnTo>
                <a:lnTo>
                  <a:pt x="100773" y="24536"/>
                </a:lnTo>
                <a:lnTo>
                  <a:pt x="102099" y="24536"/>
                </a:lnTo>
                <a:lnTo>
                  <a:pt x="102099" y="25303"/>
                </a:lnTo>
                <a:lnTo>
                  <a:pt x="102099" y="25303"/>
                </a:lnTo>
                <a:lnTo>
                  <a:pt x="102099" y="25303"/>
                </a:lnTo>
                <a:lnTo>
                  <a:pt x="102099" y="25303"/>
                </a:lnTo>
                <a:lnTo>
                  <a:pt x="102099" y="25303"/>
                </a:lnTo>
                <a:lnTo>
                  <a:pt x="103425" y="25303"/>
                </a:lnTo>
                <a:lnTo>
                  <a:pt x="103425" y="25303"/>
                </a:lnTo>
                <a:lnTo>
                  <a:pt x="103425" y="25303"/>
                </a:lnTo>
                <a:lnTo>
                  <a:pt x="103425" y="25303"/>
                </a:lnTo>
                <a:lnTo>
                  <a:pt x="103425" y="25303"/>
                </a:lnTo>
                <a:lnTo>
                  <a:pt x="103425" y="24536"/>
                </a:lnTo>
                <a:lnTo>
                  <a:pt x="105414" y="24536"/>
                </a:lnTo>
                <a:lnTo>
                  <a:pt x="105414" y="24536"/>
                </a:lnTo>
                <a:lnTo>
                  <a:pt x="105414" y="25303"/>
                </a:lnTo>
                <a:lnTo>
                  <a:pt x="105414" y="25303"/>
                </a:lnTo>
                <a:lnTo>
                  <a:pt x="105414" y="25303"/>
                </a:lnTo>
                <a:lnTo>
                  <a:pt x="106740" y="25303"/>
                </a:lnTo>
                <a:lnTo>
                  <a:pt x="106740" y="25303"/>
                </a:lnTo>
                <a:lnTo>
                  <a:pt x="106740" y="25303"/>
                </a:lnTo>
                <a:lnTo>
                  <a:pt x="106740" y="26070"/>
                </a:lnTo>
                <a:lnTo>
                  <a:pt x="106740" y="26070"/>
                </a:lnTo>
                <a:lnTo>
                  <a:pt x="106740" y="26070"/>
                </a:lnTo>
                <a:lnTo>
                  <a:pt x="106740" y="26070"/>
                </a:lnTo>
                <a:lnTo>
                  <a:pt x="106740" y="26070"/>
                </a:lnTo>
                <a:lnTo>
                  <a:pt x="106740" y="26837"/>
                </a:lnTo>
                <a:lnTo>
                  <a:pt x="108066" y="26837"/>
                </a:lnTo>
                <a:lnTo>
                  <a:pt x="108066" y="26837"/>
                </a:lnTo>
                <a:lnTo>
                  <a:pt x="108066" y="26837"/>
                </a:lnTo>
                <a:lnTo>
                  <a:pt x="108066" y="26837"/>
                </a:lnTo>
                <a:lnTo>
                  <a:pt x="108066" y="26837"/>
                </a:lnTo>
                <a:lnTo>
                  <a:pt x="108066" y="26837"/>
                </a:lnTo>
                <a:lnTo>
                  <a:pt x="108066" y="27987"/>
                </a:lnTo>
                <a:lnTo>
                  <a:pt x="108066" y="27987"/>
                </a:lnTo>
                <a:lnTo>
                  <a:pt x="108066" y="27987"/>
                </a:lnTo>
                <a:lnTo>
                  <a:pt x="108066" y="27987"/>
                </a:lnTo>
                <a:lnTo>
                  <a:pt x="108066" y="27987"/>
                </a:lnTo>
                <a:lnTo>
                  <a:pt x="108066" y="27987"/>
                </a:lnTo>
                <a:lnTo>
                  <a:pt x="106740" y="27987"/>
                </a:lnTo>
                <a:lnTo>
                  <a:pt x="106740" y="27987"/>
                </a:lnTo>
                <a:lnTo>
                  <a:pt x="106740" y="27987"/>
                </a:lnTo>
                <a:lnTo>
                  <a:pt x="106740" y="27987"/>
                </a:lnTo>
                <a:lnTo>
                  <a:pt x="106740" y="27987"/>
                </a:lnTo>
                <a:lnTo>
                  <a:pt x="106740" y="27987"/>
                </a:lnTo>
                <a:lnTo>
                  <a:pt x="105414" y="27987"/>
                </a:lnTo>
                <a:lnTo>
                  <a:pt x="105414" y="27987"/>
                </a:lnTo>
                <a:lnTo>
                  <a:pt x="105414" y="27987"/>
                </a:lnTo>
                <a:lnTo>
                  <a:pt x="105414" y="26837"/>
                </a:lnTo>
                <a:lnTo>
                  <a:pt x="105414" y="26837"/>
                </a:lnTo>
                <a:lnTo>
                  <a:pt x="105414" y="26837"/>
                </a:lnTo>
                <a:lnTo>
                  <a:pt x="103425" y="26837"/>
                </a:lnTo>
                <a:lnTo>
                  <a:pt x="103425" y="26837"/>
                </a:lnTo>
                <a:lnTo>
                  <a:pt x="103425" y="26837"/>
                </a:lnTo>
                <a:lnTo>
                  <a:pt x="103425" y="26837"/>
                </a:lnTo>
                <a:lnTo>
                  <a:pt x="103425" y="26837"/>
                </a:lnTo>
                <a:lnTo>
                  <a:pt x="103425" y="26837"/>
                </a:lnTo>
                <a:lnTo>
                  <a:pt x="103425" y="26837"/>
                </a:lnTo>
                <a:lnTo>
                  <a:pt x="102099" y="26837"/>
                </a:lnTo>
                <a:lnTo>
                  <a:pt x="102099" y="26837"/>
                </a:lnTo>
                <a:lnTo>
                  <a:pt x="102099" y="26837"/>
                </a:lnTo>
                <a:lnTo>
                  <a:pt x="102099" y="26837"/>
                </a:lnTo>
                <a:lnTo>
                  <a:pt x="102099" y="26837"/>
                </a:lnTo>
                <a:lnTo>
                  <a:pt x="102099" y="26837"/>
                </a:lnTo>
                <a:lnTo>
                  <a:pt x="102099" y="26837"/>
                </a:lnTo>
                <a:lnTo>
                  <a:pt x="100773" y="26837"/>
                </a:lnTo>
                <a:lnTo>
                  <a:pt x="100773" y="26837"/>
                </a:lnTo>
                <a:lnTo>
                  <a:pt x="100773" y="26837"/>
                </a:lnTo>
                <a:lnTo>
                  <a:pt x="100773" y="26837"/>
                </a:lnTo>
                <a:lnTo>
                  <a:pt x="99447" y="26837"/>
                </a:lnTo>
                <a:lnTo>
                  <a:pt x="99447" y="27987"/>
                </a:lnTo>
                <a:lnTo>
                  <a:pt x="99447" y="27987"/>
                </a:lnTo>
                <a:lnTo>
                  <a:pt x="99447" y="27987"/>
                </a:lnTo>
                <a:lnTo>
                  <a:pt x="99447" y="27987"/>
                </a:lnTo>
                <a:lnTo>
                  <a:pt x="99447" y="27987"/>
                </a:lnTo>
                <a:lnTo>
                  <a:pt x="99447" y="28753"/>
                </a:lnTo>
                <a:lnTo>
                  <a:pt x="99447" y="28753"/>
                </a:lnTo>
                <a:lnTo>
                  <a:pt x="98121" y="28753"/>
                </a:lnTo>
                <a:lnTo>
                  <a:pt x="98121" y="28753"/>
                </a:lnTo>
                <a:lnTo>
                  <a:pt x="98121" y="28753"/>
                </a:lnTo>
                <a:lnTo>
                  <a:pt x="98121" y="28753"/>
                </a:lnTo>
                <a:lnTo>
                  <a:pt x="96132" y="28753"/>
                </a:lnTo>
                <a:lnTo>
                  <a:pt x="96132" y="28753"/>
                </a:lnTo>
                <a:lnTo>
                  <a:pt x="96132" y="28753"/>
                </a:lnTo>
                <a:lnTo>
                  <a:pt x="96132" y="28753"/>
                </a:lnTo>
                <a:lnTo>
                  <a:pt x="96132" y="28753"/>
                </a:lnTo>
                <a:lnTo>
                  <a:pt x="96132" y="28753"/>
                </a:lnTo>
                <a:lnTo>
                  <a:pt x="94806" y="28753"/>
                </a:lnTo>
                <a:lnTo>
                  <a:pt x="94806" y="28753"/>
                </a:lnTo>
                <a:lnTo>
                  <a:pt x="94806" y="28753"/>
                </a:lnTo>
                <a:lnTo>
                  <a:pt x="94806" y="28753"/>
                </a:lnTo>
                <a:lnTo>
                  <a:pt x="94806" y="28753"/>
                </a:lnTo>
                <a:lnTo>
                  <a:pt x="93480" y="28753"/>
                </a:lnTo>
                <a:lnTo>
                  <a:pt x="93480" y="28753"/>
                </a:lnTo>
                <a:lnTo>
                  <a:pt x="93480" y="28753"/>
                </a:lnTo>
                <a:lnTo>
                  <a:pt x="93480" y="29520"/>
                </a:lnTo>
                <a:lnTo>
                  <a:pt x="93480" y="29520"/>
                </a:lnTo>
                <a:lnTo>
                  <a:pt x="93480" y="29520"/>
                </a:lnTo>
                <a:lnTo>
                  <a:pt x="92154" y="29520"/>
                </a:lnTo>
                <a:lnTo>
                  <a:pt x="92154" y="29520"/>
                </a:lnTo>
                <a:lnTo>
                  <a:pt x="92154" y="29520"/>
                </a:lnTo>
                <a:lnTo>
                  <a:pt x="92154" y="29520"/>
                </a:lnTo>
                <a:lnTo>
                  <a:pt x="90828" y="29520"/>
                </a:lnTo>
                <a:lnTo>
                  <a:pt x="90828" y="29520"/>
                </a:lnTo>
                <a:lnTo>
                  <a:pt x="90828" y="29520"/>
                </a:lnTo>
                <a:lnTo>
                  <a:pt x="90828" y="29520"/>
                </a:lnTo>
                <a:lnTo>
                  <a:pt x="90828" y="29520"/>
                </a:lnTo>
                <a:lnTo>
                  <a:pt x="88839" y="29520"/>
                </a:lnTo>
                <a:lnTo>
                  <a:pt x="88839" y="29520"/>
                </a:lnTo>
                <a:lnTo>
                  <a:pt x="88839" y="29520"/>
                </a:lnTo>
                <a:lnTo>
                  <a:pt x="88839" y="30287"/>
                </a:lnTo>
                <a:lnTo>
                  <a:pt x="88839" y="30287"/>
                </a:lnTo>
                <a:lnTo>
                  <a:pt x="88839" y="30287"/>
                </a:lnTo>
                <a:lnTo>
                  <a:pt x="88839" y="30287"/>
                </a:lnTo>
                <a:lnTo>
                  <a:pt x="87513" y="30287"/>
                </a:lnTo>
                <a:lnTo>
                  <a:pt x="87513" y="30287"/>
                </a:lnTo>
                <a:lnTo>
                  <a:pt x="87513" y="30287"/>
                </a:lnTo>
                <a:lnTo>
                  <a:pt x="87513" y="30287"/>
                </a:lnTo>
                <a:lnTo>
                  <a:pt x="87513" y="31054"/>
                </a:lnTo>
                <a:lnTo>
                  <a:pt x="86187" y="31054"/>
                </a:lnTo>
                <a:lnTo>
                  <a:pt x="86187" y="31054"/>
                </a:lnTo>
                <a:lnTo>
                  <a:pt x="86187" y="31054"/>
                </a:lnTo>
                <a:lnTo>
                  <a:pt x="86187" y="31054"/>
                </a:lnTo>
                <a:lnTo>
                  <a:pt x="86187" y="31054"/>
                </a:lnTo>
                <a:lnTo>
                  <a:pt x="86187" y="31054"/>
                </a:lnTo>
                <a:lnTo>
                  <a:pt x="84861" y="31054"/>
                </a:lnTo>
                <a:lnTo>
                  <a:pt x="84861" y="32204"/>
                </a:lnTo>
                <a:lnTo>
                  <a:pt x="84861" y="32204"/>
                </a:lnTo>
                <a:lnTo>
                  <a:pt x="84861" y="32204"/>
                </a:lnTo>
                <a:lnTo>
                  <a:pt x="84861" y="32204"/>
                </a:lnTo>
                <a:lnTo>
                  <a:pt x="84861" y="32204"/>
                </a:lnTo>
                <a:lnTo>
                  <a:pt x="83535" y="32204"/>
                </a:lnTo>
                <a:lnTo>
                  <a:pt x="83535" y="32204"/>
                </a:lnTo>
                <a:lnTo>
                  <a:pt x="83535" y="32971"/>
                </a:lnTo>
                <a:lnTo>
                  <a:pt x="83535" y="32971"/>
                </a:lnTo>
                <a:lnTo>
                  <a:pt x="83535" y="32971"/>
                </a:lnTo>
                <a:lnTo>
                  <a:pt x="83535" y="32971"/>
                </a:lnTo>
                <a:lnTo>
                  <a:pt x="81546" y="32971"/>
                </a:lnTo>
                <a:lnTo>
                  <a:pt x="81546" y="32971"/>
                </a:lnTo>
                <a:lnTo>
                  <a:pt x="81546" y="32971"/>
                </a:lnTo>
                <a:lnTo>
                  <a:pt x="81546" y="32971"/>
                </a:lnTo>
                <a:lnTo>
                  <a:pt x="81546" y="32971"/>
                </a:lnTo>
                <a:lnTo>
                  <a:pt x="80220" y="32971"/>
                </a:lnTo>
                <a:lnTo>
                  <a:pt x="80220" y="33738"/>
                </a:lnTo>
                <a:lnTo>
                  <a:pt x="80220" y="33738"/>
                </a:lnTo>
                <a:lnTo>
                  <a:pt x="80220" y="33738"/>
                </a:lnTo>
                <a:lnTo>
                  <a:pt x="80220" y="33738"/>
                </a:lnTo>
                <a:lnTo>
                  <a:pt x="80220" y="34504"/>
                </a:lnTo>
                <a:lnTo>
                  <a:pt x="80220" y="34504"/>
                </a:lnTo>
                <a:lnTo>
                  <a:pt x="80220" y="34504"/>
                </a:lnTo>
                <a:lnTo>
                  <a:pt x="80220" y="34504"/>
                </a:lnTo>
                <a:lnTo>
                  <a:pt x="80220" y="35271"/>
                </a:lnTo>
                <a:lnTo>
                  <a:pt x="80220" y="35271"/>
                </a:lnTo>
                <a:lnTo>
                  <a:pt x="78895" y="35271"/>
                </a:lnTo>
                <a:lnTo>
                  <a:pt x="78895" y="35271"/>
                </a:lnTo>
                <a:lnTo>
                  <a:pt x="78895" y="35271"/>
                </a:lnTo>
                <a:lnTo>
                  <a:pt x="78895" y="36421"/>
                </a:lnTo>
                <a:lnTo>
                  <a:pt x="78895" y="36421"/>
                </a:lnTo>
                <a:lnTo>
                  <a:pt x="78895" y="36421"/>
                </a:lnTo>
                <a:lnTo>
                  <a:pt x="78895" y="37188"/>
                </a:lnTo>
                <a:lnTo>
                  <a:pt x="78895" y="37188"/>
                </a:lnTo>
                <a:lnTo>
                  <a:pt x="78895" y="37188"/>
                </a:lnTo>
                <a:lnTo>
                  <a:pt x="78895" y="37188"/>
                </a:lnTo>
                <a:lnTo>
                  <a:pt x="78895" y="37188"/>
                </a:lnTo>
                <a:lnTo>
                  <a:pt x="78895" y="37955"/>
                </a:lnTo>
                <a:lnTo>
                  <a:pt x="78895" y="37955"/>
                </a:lnTo>
                <a:lnTo>
                  <a:pt x="78895" y="37955"/>
                </a:lnTo>
                <a:lnTo>
                  <a:pt x="78895" y="37955"/>
                </a:lnTo>
                <a:lnTo>
                  <a:pt x="77569" y="37955"/>
                </a:lnTo>
                <a:lnTo>
                  <a:pt x="77569" y="38722"/>
                </a:lnTo>
                <a:lnTo>
                  <a:pt x="77569" y="38722"/>
                </a:lnTo>
                <a:lnTo>
                  <a:pt x="77569" y="38722"/>
                </a:lnTo>
                <a:lnTo>
                  <a:pt x="77569" y="38722"/>
                </a:lnTo>
                <a:lnTo>
                  <a:pt x="77569" y="39488"/>
                </a:lnTo>
                <a:lnTo>
                  <a:pt x="77569" y="39488"/>
                </a:lnTo>
                <a:lnTo>
                  <a:pt x="77569" y="39488"/>
                </a:lnTo>
                <a:lnTo>
                  <a:pt x="77569" y="40638"/>
                </a:lnTo>
                <a:lnTo>
                  <a:pt x="77569" y="40638"/>
                </a:lnTo>
                <a:lnTo>
                  <a:pt x="77569" y="40638"/>
                </a:lnTo>
                <a:lnTo>
                  <a:pt x="77569" y="41405"/>
                </a:lnTo>
                <a:lnTo>
                  <a:pt x="77569" y="41405"/>
                </a:lnTo>
                <a:lnTo>
                  <a:pt x="77569" y="41405"/>
                </a:lnTo>
                <a:lnTo>
                  <a:pt x="77569" y="41405"/>
                </a:lnTo>
                <a:lnTo>
                  <a:pt x="77569" y="42172"/>
                </a:lnTo>
                <a:lnTo>
                  <a:pt x="77569" y="42172"/>
                </a:lnTo>
                <a:lnTo>
                  <a:pt x="77569" y="42172"/>
                </a:lnTo>
                <a:lnTo>
                  <a:pt x="77569" y="42172"/>
                </a:lnTo>
                <a:lnTo>
                  <a:pt x="77569" y="42172"/>
                </a:lnTo>
                <a:lnTo>
                  <a:pt x="77569" y="42939"/>
                </a:lnTo>
                <a:lnTo>
                  <a:pt x="77569" y="42939"/>
                </a:lnTo>
                <a:lnTo>
                  <a:pt x="76243" y="42939"/>
                </a:lnTo>
                <a:lnTo>
                  <a:pt x="76243" y="42939"/>
                </a:lnTo>
                <a:lnTo>
                  <a:pt x="76243" y="42939"/>
                </a:lnTo>
                <a:lnTo>
                  <a:pt x="76243" y="42939"/>
                </a:lnTo>
                <a:lnTo>
                  <a:pt x="76243" y="42939"/>
                </a:lnTo>
                <a:lnTo>
                  <a:pt x="74254" y="42939"/>
                </a:lnTo>
                <a:lnTo>
                  <a:pt x="74254" y="42939"/>
                </a:lnTo>
                <a:lnTo>
                  <a:pt x="74254" y="43706"/>
                </a:lnTo>
                <a:lnTo>
                  <a:pt x="74254" y="43706"/>
                </a:lnTo>
                <a:lnTo>
                  <a:pt x="74254" y="43706"/>
                </a:lnTo>
                <a:lnTo>
                  <a:pt x="74254" y="43706"/>
                </a:lnTo>
                <a:lnTo>
                  <a:pt x="72928" y="43706"/>
                </a:lnTo>
                <a:lnTo>
                  <a:pt x="72928" y="43706"/>
                </a:lnTo>
                <a:lnTo>
                  <a:pt x="72928" y="43706"/>
                </a:lnTo>
                <a:lnTo>
                  <a:pt x="72928" y="44856"/>
                </a:lnTo>
                <a:lnTo>
                  <a:pt x="72928" y="44856"/>
                </a:lnTo>
                <a:lnTo>
                  <a:pt x="72928" y="44856"/>
                </a:lnTo>
                <a:lnTo>
                  <a:pt x="72928" y="44856"/>
                </a:lnTo>
                <a:lnTo>
                  <a:pt x="72928" y="44856"/>
                </a:lnTo>
                <a:lnTo>
                  <a:pt x="71602" y="44856"/>
                </a:lnTo>
                <a:lnTo>
                  <a:pt x="71602" y="44856"/>
                </a:lnTo>
                <a:lnTo>
                  <a:pt x="71602" y="45623"/>
                </a:lnTo>
                <a:lnTo>
                  <a:pt x="71602" y="45623"/>
                </a:lnTo>
                <a:lnTo>
                  <a:pt x="71602" y="45623"/>
                </a:lnTo>
                <a:lnTo>
                  <a:pt x="71602" y="46389"/>
                </a:lnTo>
                <a:lnTo>
                  <a:pt x="71602" y="46389"/>
                </a:lnTo>
                <a:lnTo>
                  <a:pt x="71602" y="46389"/>
                </a:lnTo>
                <a:lnTo>
                  <a:pt x="71602" y="46389"/>
                </a:lnTo>
                <a:lnTo>
                  <a:pt x="71602" y="46389"/>
                </a:lnTo>
                <a:lnTo>
                  <a:pt x="71602" y="47156"/>
                </a:lnTo>
                <a:lnTo>
                  <a:pt x="72928" y="47156"/>
                </a:lnTo>
                <a:lnTo>
                  <a:pt x="72928" y="47156"/>
                </a:lnTo>
                <a:lnTo>
                  <a:pt x="72928" y="47156"/>
                </a:lnTo>
                <a:lnTo>
                  <a:pt x="72928" y="47923"/>
                </a:lnTo>
                <a:lnTo>
                  <a:pt x="71602" y="47923"/>
                </a:lnTo>
                <a:lnTo>
                  <a:pt x="71602" y="47923"/>
                </a:lnTo>
                <a:lnTo>
                  <a:pt x="71602" y="47923"/>
                </a:lnTo>
                <a:lnTo>
                  <a:pt x="71602" y="47923"/>
                </a:lnTo>
                <a:lnTo>
                  <a:pt x="70276" y="47923"/>
                </a:lnTo>
                <a:lnTo>
                  <a:pt x="70276" y="47923"/>
                </a:lnTo>
                <a:lnTo>
                  <a:pt x="70276" y="47923"/>
                </a:lnTo>
                <a:lnTo>
                  <a:pt x="70276" y="47923"/>
                </a:lnTo>
                <a:lnTo>
                  <a:pt x="70276" y="47923"/>
                </a:lnTo>
                <a:lnTo>
                  <a:pt x="70276" y="49073"/>
                </a:lnTo>
                <a:lnTo>
                  <a:pt x="70276" y="49073"/>
                </a:lnTo>
                <a:lnTo>
                  <a:pt x="70276" y="49073"/>
                </a:lnTo>
                <a:lnTo>
                  <a:pt x="70276" y="49073"/>
                </a:lnTo>
                <a:lnTo>
                  <a:pt x="70276" y="49840"/>
                </a:lnTo>
                <a:lnTo>
                  <a:pt x="70276" y="49840"/>
                </a:lnTo>
                <a:lnTo>
                  <a:pt x="70276" y="49840"/>
                </a:lnTo>
                <a:lnTo>
                  <a:pt x="70276" y="49840"/>
                </a:lnTo>
                <a:lnTo>
                  <a:pt x="70276" y="49840"/>
                </a:lnTo>
                <a:lnTo>
                  <a:pt x="71602" y="49840"/>
                </a:lnTo>
                <a:lnTo>
                  <a:pt x="71602" y="50607"/>
                </a:lnTo>
                <a:lnTo>
                  <a:pt x="71602" y="50607"/>
                </a:lnTo>
                <a:lnTo>
                  <a:pt x="71602" y="50607"/>
                </a:lnTo>
                <a:lnTo>
                  <a:pt x="71602" y="50607"/>
                </a:lnTo>
                <a:lnTo>
                  <a:pt x="72928" y="50607"/>
                </a:lnTo>
                <a:lnTo>
                  <a:pt x="72928" y="50607"/>
                </a:lnTo>
                <a:lnTo>
                  <a:pt x="72928" y="50607"/>
                </a:lnTo>
                <a:lnTo>
                  <a:pt x="72928" y="51373"/>
                </a:lnTo>
                <a:lnTo>
                  <a:pt x="72928" y="51373"/>
                </a:lnTo>
                <a:lnTo>
                  <a:pt x="72928" y="51373"/>
                </a:lnTo>
                <a:lnTo>
                  <a:pt x="71602" y="51373"/>
                </a:lnTo>
                <a:lnTo>
                  <a:pt x="71602" y="51373"/>
                </a:lnTo>
                <a:lnTo>
                  <a:pt x="71602" y="51373"/>
                </a:lnTo>
                <a:lnTo>
                  <a:pt x="71602" y="51373"/>
                </a:lnTo>
                <a:lnTo>
                  <a:pt x="71602" y="52523"/>
                </a:lnTo>
                <a:lnTo>
                  <a:pt x="72928" y="52523"/>
                </a:lnTo>
                <a:lnTo>
                  <a:pt x="72928" y="52523"/>
                </a:lnTo>
                <a:lnTo>
                  <a:pt x="72928" y="52523"/>
                </a:lnTo>
                <a:lnTo>
                  <a:pt x="72928" y="52523"/>
                </a:lnTo>
                <a:lnTo>
                  <a:pt x="72928" y="52523"/>
                </a:lnTo>
                <a:lnTo>
                  <a:pt x="72928" y="53290"/>
                </a:lnTo>
                <a:lnTo>
                  <a:pt x="72928" y="53290"/>
                </a:lnTo>
                <a:lnTo>
                  <a:pt x="72928" y="53290"/>
                </a:lnTo>
                <a:lnTo>
                  <a:pt x="72928" y="53290"/>
                </a:lnTo>
                <a:lnTo>
                  <a:pt x="72928" y="53290"/>
                </a:lnTo>
                <a:lnTo>
                  <a:pt x="72928" y="54057"/>
                </a:lnTo>
                <a:lnTo>
                  <a:pt x="74254" y="54057"/>
                </a:lnTo>
                <a:lnTo>
                  <a:pt x="74254" y="54057"/>
                </a:lnTo>
                <a:lnTo>
                  <a:pt x="74254" y="54057"/>
                </a:lnTo>
                <a:lnTo>
                  <a:pt x="74254" y="54824"/>
                </a:lnTo>
                <a:lnTo>
                  <a:pt x="74254" y="54824"/>
                </a:lnTo>
                <a:lnTo>
                  <a:pt x="74254" y="54824"/>
                </a:lnTo>
                <a:lnTo>
                  <a:pt x="74254" y="54824"/>
                </a:lnTo>
                <a:lnTo>
                  <a:pt x="74254" y="54824"/>
                </a:lnTo>
                <a:lnTo>
                  <a:pt x="74254" y="54824"/>
                </a:lnTo>
                <a:lnTo>
                  <a:pt x="76243" y="54824"/>
                </a:lnTo>
                <a:lnTo>
                  <a:pt x="76243" y="54824"/>
                </a:lnTo>
                <a:lnTo>
                  <a:pt x="76243" y="55591"/>
                </a:lnTo>
                <a:lnTo>
                  <a:pt x="76243" y="55591"/>
                </a:lnTo>
                <a:lnTo>
                  <a:pt x="76243" y="55591"/>
                </a:lnTo>
                <a:lnTo>
                  <a:pt x="76243" y="56741"/>
                </a:lnTo>
                <a:lnTo>
                  <a:pt x="76243" y="56741"/>
                </a:lnTo>
                <a:lnTo>
                  <a:pt x="76243" y="56741"/>
                </a:lnTo>
                <a:lnTo>
                  <a:pt x="77569" y="56741"/>
                </a:lnTo>
                <a:lnTo>
                  <a:pt x="77569" y="56741"/>
                </a:lnTo>
                <a:lnTo>
                  <a:pt x="77569" y="56741"/>
                </a:lnTo>
                <a:lnTo>
                  <a:pt x="77569" y="56741"/>
                </a:lnTo>
                <a:lnTo>
                  <a:pt x="77569" y="57507"/>
                </a:lnTo>
                <a:lnTo>
                  <a:pt x="77569" y="57507"/>
                </a:lnTo>
                <a:lnTo>
                  <a:pt x="77569" y="57507"/>
                </a:lnTo>
                <a:lnTo>
                  <a:pt x="77569" y="57507"/>
                </a:lnTo>
                <a:lnTo>
                  <a:pt x="78895" y="57507"/>
                </a:lnTo>
                <a:lnTo>
                  <a:pt x="78895" y="58274"/>
                </a:lnTo>
                <a:lnTo>
                  <a:pt x="78895" y="58274"/>
                </a:lnTo>
                <a:lnTo>
                  <a:pt x="78895" y="58274"/>
                </a:lnTo>
                <a:lnTo>
                  <a:pt x="78895" y="58274"/>
                </a:lnTo>
                <a:lnTo>
                  <a:pt x="78895" y="58274"/>
                </a:lnTo>
                <a:lnTo>
                  <a:pt x="78895" y="58274"/>
                </a:lnTo>
                <a:lnTo>
                  <a:pt x="78895" y="59041"/>
                </a:lnTo>
                <a:lnTo>
                  <a:pt x="78895" y="59041"/>
                </a:lnTo>
                <a:lnTo>
                  <a:pt x="78895" y="59041"/>
                </a:lnTo>
                <a:lnTo>
                  <a:pt x="78895" y="59808"/>
                </a:lnTo>
                <a:lnTo>
                  <a:pt x="78895" y="59808"/>
                </a:lnTo>
                <a:lnTo>
                  <a:pt x="78895" y="59808"/>
                </a:lnTo>
                <a:lnTo>
                  <a:pt x="78895" y="59808"/>
                </a:lnTo>
                <a:lnTo>
                  <a:pt x="78895" y="59808"/>
                </a:lnTo>
                <a:lnTo>
                  <a:pt x="78895" y="60958"/>
                </a:lnTo>
                <a:lnTo>
                  <a:pt x="78895" y="60958"/>
                </a:lnTo>
                <a:lnTo>
                  <a:pt x="78895" y="60958"/>
                </a:lnTo>
                <a:lnTo>
                  <a:pt x="77569" y="60958"/>
                </a:lnTo>
                <a:lnTo>
                  <a:pt x="77569" y="60958"/>
                </a:lnTo>
                <a:lnTo>
                  <a:pt x="77569" y="60958"/>
                </a:lnTo>
                <a:lnTo>
                  <a:pt x="77569" y="61725"/>
                </a:lnTo>
                <a:lnTo>
                  <a:pt x="77569" y="61725"/>
                </a:lnTo>
                <a:lnTo>
                  <a:pt x="77569" y="61725"/>
                </a:lnTo>
                <a:lnTo>
                  <a:pt x="77569" y="61725"/>
                </a:lnTo>
                <a:lnTo>
                  <a:pt x="77569" y="61725"/>
                </a:lnTo>
                <a:lnTo>
                  <a:pt x="78895" y="61725"/>
                </a:lnTo>
                <a:lnTo>
                  <a:pt x="78895" y="61725"/>
                </a:lnTo>
                <a:lnTo>
                  <a:pt x="78895" y="61725"/>
                </a:lnTo>
                <a:lnTo>
                  <a:pt x="78895" y="61725"/>
                </a:lnTo>
                <a:lnTo>
                  <a:pt x="80220" y="61725"/>
                </a:lnTo>
                <a:lnTo>
                  <a:pt x="80220" y="61725"/>
                </a:lnTo>
                <a:lnTo>
                  <a:pt x="80220" y="61725"/>
                </a:lnTo>
                <a:lnTo>
                  <a:pt x="81546" y="61725"/>
                </a:lnTo>
                <a:lnTo>
                  <a:pt x="81546" y="61725"/>
                </a:lnTo>
                <a:lnTo>
                  <a:pt x="81546" y="61725"/>
                </a:lnTo>
                <a:lnTo>
                  <a:pt x="81546" y="61725"/>
                </a:lnTo>
                <a:lnTo>
                  <a:pt x="81546" y="61725"/>
                </a:lnTo>
                <a:lnTo>
                  <a:pt x="83535" y="61725"/>
                </a:lnTo>
                <a:lnTo>
                  <a:pt x="83535" y="61725"/>
                </a:lnTo>
                <a:lnTo>
                  <a:pt x="83535" y="61725"/>
                </a:lnTo>
                <a:lnTo>
                  <a:pt x="83535" y="61725"/>
                </a:lnTo>
                <a:lnTo>
                  <a:pt x="83535" y="61725"/>
                </a:lnTo>
                <a:lnTo>
                  <a:pt x="84861" y="61725"/>
                </a:lnTo>
                <a:lnTo>
                  <a:pt x="84861" y="61725"/>
                </a:lnTo>
                <a:lnTo>
                  <a:pt x="84861" y="61725"/>
                </a:lnTo>
                <a:lnTo>
                  <a:pt x="84861" y="61725"/>
                </a:lnTo>
                <a:lnTo>
                  <a:pt x="84861" y="61725"/>
                </a:lnTo>
                <a:lnTo>
                  <a:pt x="86187" y="61725"/>
                </a:lnTo>
                <a:lnTo>
                  <a:pt x="86187" y="62492"/>
                </a:lnTo>
                <a:lnTo>
                  <a:pt x="86187" y="62492"/>
                </a:lnTo>
                <a:lnTo>
                  <a:pt x="86187" y="62492"/>
                </a:lnTo>
                <a:lnTo>
                  <a:pt x="86187" y="62492"/>
                </a:lnTo>
                <a:lnTo>
                  <a:pt x="86187" y="62492"/>
                </a:lnTo>
                <a:lnTo>
                  <a:pt x="86187" y="63258"/>
                </a:lnTo>
                <a:lnTo>
                  <a:pt x="86187" y="63258"/>
                </a:lnTo>
                <a:lnTo>
                  <a:pt x="86187" y="63258"/>
                </a:lnTo>
                <a:lnTo>
                  <a:pt x="86187" y="64025"/>
                </a:lnTo>
                <a:lnTo>
                  <a:pt x="86187" y="64025"/>
                </a:lnTo>
                <a:lnTo>
                  <a:pt x="87513" y="64025"/>
                </a:lnTo>
                <a:lnTo>
                  <a:pt x="87513" y="64025"/>
                </a:lnTo>
                <a:lnTo>
                  <a:pt x="87513" y="64025"/>
                </a:lnTo>
                <a:lnTo>
                  <a:pt x="87513" y="65175"/>
                </a:lnTo>
                <a:lnTo>
                  <a:pt x="87513" y="65175"/>
                </a:lnTo>
                <a:lnTo>
                  <a:pt x="87513" y="65175"/>
                </a:lnTo>
                <a:lnTo>
                  <a:pt x="87513" y="65175"/>
                </a:lnTo>
                <a:lnTo>
                  <a:pt x="87513" y="65175"/>
                </a:lnTo>
                <a:lnTo>
                  <a:pt x="88839" y="65175"/>
                </a:lnTo>
                <a:lnTo>
                  <a:pt x="88839" y="65175"/>
                </a:lnTo>
                <a:lnTo>
                  <a:pt x="88839" y="65175"/>
                </a:lnTo>
                <a:lnTo>
                  <a:pt x="88839" y="65175"/>
                </a:lnTo>
                <a:lnTo>
                  <a:pt x="90828" y="65175"/>
                </a:lnTo>
                <a:lnTo>
                  <a:pt x="90828" y="65175"/>
                </a:lnTo>
                <a:lnTo>
                  <a:pt x="90828" y="65175"/>
                </a:lnTo>
                <a:lnTo>
                  <a:pt x="90828" y="65175"/>
                </a:lnTo>
                <a:lnTo>
                  <a:pt x="92154" y="65175"/>
                </a:lnTo>
                <a:lnTo>
                  <a:pt x="92154" y="65175"/>
                </a:lnTo>
                <a:lnTo>
                  <a:pt x="92154" y="65175"/>
                </a:lnTo>
                <a:lnTo>
                  <a:pt x="93480" y="65175"/>
                </a:lnTo>
                <a:lnTo>
                  <a:pt x="93480" y="65175"/>
                </a:lnTo>
                <a:lnTo>
                  <a:pt x="93480" y="65175"/>
                </a:lnTo>
                <a:lnTo>
                  <a:pt x="93480" y="65175"/>
                </a:lnTo>
                <a:lnTo>
                  <a:pt x="94806" y="65175"/>
                </a:lnTo>
                <a:lnTo>
                  <a:pt x="94806" y="65175"/>
                </a:lnTo>
                <a:lnTo>
                  <a:pt x="94806" y="65175"/>
                </a:lnTo>
                <a:lnTo>
                  <a:pt x="94806" y="65175"/>
                </a:lnTo>
                <a:lnTo>
                  <a:pt x="96132" y="65175"/>
                </a:lnTo>
                <a:lnTo>
                  <a:pt x="96132" y="65175"/>
                </a:lnTo>
                <a:lnTo>
                  <a:pt x="96132" y="65175"/>
                </a:lnTo>
                <a:lnTo>
                  <a:pt x="96132" y="65175"/>
                </a:lnTo>
                <a:lnTo>
                  <a:pt x="96132" y="65175"/>
                </a:lnTo>
                <a:lnTo>
                  <a:pt x="96132" y="64025"/>
                </a:lnTo>
                <a:lnTo>
                  <a:pt x="98121" y="64025"/>
                </a:lnTo>
                <a:lnTo>
                  <a:pt x="98121" y="64025"/>
                </a:lnTo>
                <a:lnTo>
                  <a:pt x="98121" y="64025"/>
                </a:lnTo>
                <a:lnTo>
                  <a:pt x="98121" y="64025"/>
                </a:lnTo>
                <a:lnTo>
                  <a:pt x="98121" y="64025"/>
                </a:lnTo>
                <a:lnTo>
                  <a:pt x="98121" y="64025"/>
                </a:lnTo>
                <a:lnTo>
                  <a:pt x="99447" y="64025"/>
                </a:lnTo>
                <a:lnTo>
                  <a:pt x="99447" y="63258"/>
                </a:lnTo>
                <a:lnTo>
                  <a:pt x="99447" y="63258"/>
                </a:lnTo>
                <a:lnTo>
                  <a:pt x="99447" y="63258"/>
                </a:lnTo>
                <a:lnTo>
                  <a:pt x="99447" y="63258"/>
                </a:lnTo>
                <a:lnTo>
                  <a:pt x="99447" y="63258"/>
                </a:lnTo>
                <a:lnTo>
                  <a:pt x="99447" y="63258"/>
                </a:lnTo>
                <a:lnTo>
                  <a:pt x="99447" y="62492"/>
                </a:lnTo>
                <a:lnTo>
                  <a:pt x="100773" y="62492"/>
                </a:lnTo>
                <a:lnTo>
                  <a:pt x="100773" y="62492"/>
                </a:lnTo>
                <a:lnTo>
                  <a:pt x="100773" y="62492"/>
                </a:lnTo>
                <a:lnTo>
                  <a:pt x="100773" y="62492"/>
                </a:lnTo>
                <a:lnTo>
                  <a:pt x="100773" y="62492"/>
                </a:lnTo>
                <a:lnTo>
                  <a:pt x="102099" y="62492"/>
                </a:lnTo>
                <a:lnTo>
                  <a:pt x="102099" y="61725"/>
                </a:lnTo>
                <a:lnTo>
                  <a:pt x="102099" y="61725"/>
                </a:lnTo>
                <a:lnTo>
                  <a:pt x="102099" y="61725"/>
                </a:lnTo>
                <a:lnTo>
                  <a:pt x="102099" y="61725"/>
                </a:lnTo>
                <a:lnTo>
                  <a:pt x="102099" y="61725"/>
                </a:lnTo>
                <a:lnTo>
                  <a:pt x="102099" y="61725"/>
                </a:lnTo>
                <a:lnTo>
                  <a:pt x="102099" y="62492"/>
                </a:lnTo>
                <a:lnTo>
                  <a:pt x="102099" y="62492"/>
                </a:lnTo>
                <a:lnTo>
                  <a:pt x="102099" y="62492"/>
                </a:lnTo>
                <a:lnTo>
                  <a:pt x="102099" y="62492"/>
                </a:lnTo>
                <a:lnTo>
                  <a:pt x="102099" y="63258"/>
                </a:lnTo>
                <a:lnTo>
                  <a:pt x="102099" y="63258"/>
                </a:lnTo>
                <a:lnTo>
                  <a:pt x="102099" y="63258"/>
                </a:lnTo>
                <a:lnTo>
                  <a:pt x="102099" y="63258"/>
                </a:lnTo>
                <a:lnTo>
                  <a:pt x="102099" y="64025"/>
                </a:lnTo>
                <a:lnTo>
                  <a:pt x="102099" y="64025"/>
                </a:lnTo>
                <a:lnTo>
                  <a:pt x="102099" y="64025"/>
                </a:lnTo>
                <a:lnTo>
                  <a:pt x="102099" y="64025"/>
                </a:lnTo>
                <a:lnTo>
                  <a:pt x="102099" y="64025"/>
                </a:lnTo>
                <a:lnTo>
                  <a:pt x="102099" y="65175"/>
                </a:lnTo>
                <a:lnTo>
                  <a:pt x="102099" y="65175"/>
                </a:lnTo>
                <a:lnTo>
                  <a:pt x="102099" y="65175"/>
                </a:lnTo>
                <a:lnTo>
                  <a:pt x="102099" y="65942"/>
                </a:lnTo>
                <a:lnTo>
                  <a:pt x="102099" y="65942"/>
                </a:lnTo>
                <a:lnTo>
                  <a:pt x="102099" y="65942"/>
                </a:lnTo>
                <a:lnTo>
                  <a:pt x="102099" y="66709"/>
                </a:lnTo>
                <a:lnTo>
                  <a:pt x="102099" y="66709"/>
                </a:lnTo>
                <a:lnTo>
                  <a:pt x="102099" y="66709"/>
                </a:lnTo>
                <a:lnTo>
                  <a:pt x="102099" y="67476"/>
                </a:lnTo>
                <a:lnTo>
                  <a:pt x="102099" y="67476"/>
                </a:lnTo>
                <a:lnTo>
                  <a:pt x="102099" y="67476"/>
                </a:lnTo>
                <a:lnTo>
                  <a:pt x="102099" y="68242"/>
                </a:lnTo>
                <a:lnTo>
                  <a:pt x="102099" y="68242"/>
                </a:lnTo>
                <a:lnTo>
                  <a:pt x="102099" y="68242"/>
                </a:lnTo>
                <a:lnTo>
                  <a:pt x="102099" y="69392"/>
                </a:lnTo>
                <a:lnTo>
                  <a:pt x="102099" y="69392"/>
                </a:lnTo>
                <a:lnTo>
                  <a:pt x="102099" y="69392"/>
                </a:lnTo>
                <a:lnTo>
                  <a:pt x="102099" y="70159"/>
                </a:lnTo>
                <a:lnTo>
                  <a:pt x="102099" y="70159"/>
                </a:lnTo>
                <a:lnTo>
                  <a:pt x="102099" y="70159"/>
                </a:lnTo>
                <a:lnTo>
                  <a:pt x="102099" y="70159"/>
                </a:lnTo>
                <a:lnTo>
                  <a:pt x="102099" y="70926"/>
                </a:lnTo>
                <a:lnTo>
                  <a:pt x="102099" y="70926"/>
                </a:lnTo>
                <a:lnTo>
                  <a:pt x="102099" y="70926"/>
                </a:lnTo>
                <a:lnTo>
                  <a:pt x="102099" y="71693"/>
                </a:lnTo>
                <a:lnTo>
                  <a:pt x="102099" y="71693"/>
                </a:lnTo>
                <a:lnTo>
                  <a:pt x="102099" y="71693"/>
                </a:lnTo>
                <a:lnTo>
                  <a:pt x="102099" y="71693"/>
                </a:lnTo>
                <a:lnTo>
                  <a:pt x="102099" y="71693"/>
                </a:lnTo>
                <a:lnTo>
                  <a:pt x="103425" y="71693"/>
                </a:lnTo>
                <a:lnTo>
                  <a:pt x="103425" y="71693"/>
                </a:lnTo>
                <a:lnTo>
                  <a:pt x="103425" y="71693"/>
                </a:lnTo>
                <a:lnTo>
                  <a:pt x="103425" y="71693"/>
                </a:lnTo>
                <a:lnTo>
                  <a:pt x="103425" y="71693"/>
                </a:lnTo>
                <a:lnTo>
                  <a:pt x="103425" y="71693"/>
                </a:lnTo>
                <a:lnTo>
                  <a:pt x="105414" y="71693"/>
                </a:lnTo>
                <a:lnTo>
                  <a:pt x="105414" y="72460"/>
                </a:lnTo>
                <a:lnTo>
                  <a:pt x="105414" y="72460"/>
                </a:lnTo>
                <a:lnTo>
                  <a:pt x="105414" y="71693"/>
                </a:lnTo>
                <a:lnTo>
                  <a:pt x="105414" y="71693"/>
                </a:lnTo>
                <a:lnTo>
                  <a:pt x="106740" y="71693"/>
                </a:lnTo>
                <a:lnTo>
                  <a:pt x="106740" y="71693"/>
                </a:lnTo>
                <a:lnTo>
                  <a:pt x="106740" y="71693"/>
                </a:lnTo>
                <a:lnTo>
                  <a:pt x="106740" y="71693"/>
                </a:lnTo>
                <a:lnTo>
                  <a:pt x="106740" y="71693"/>
                </a:lnTo>
                <a:lnTo>
                  <a:pt x="108066" y="71693"/>
                </a:lnTo>
                <a:lnTo>
                  <a:pt x="108066" y="71693"/>
                </a:lnTo>
                <a:lnTo>
                  <a:pt x="108066" y="71693"/>
                </a:lnTo>
                <a:lnTo>
                  <a:pt x="108066" y="71693"/>
                </a:lnTo>
                <a:lnTo>
                  <a:pt x="108066" y="70926"/>
                </a:lnTo>
                <a:lnTo>
                  <a:pt x="108066" y="70926"/>
                </a:lnTo>
                <a:lnTo>
                  <a:pt x="109392" y="70926"/>
                </a:lnTo>
                <a:lnTo>
                  <a:pt x="109392" y="70926"/>
                </a:lnTo>
                <a:lnTo>
                  <a:pt x="109392" y="70926"/>
                </a:lnTo>
                <a:lnTo>
                  <a:pt x="109392" y="71693"/>
                </a:lnTo>
                <a:lnTo>
                  <a:pt x="110718" y="71693"/>
                </a:lnTo>
                <a:lnTo>
                  <a:pt x="110718" y="71693"/>
                </a:lnTo>
                <a:lnTo>
                  <a:pt x="110718" y="71693"/>
                </a:lnTo>
                <a:lnTo>
                  <a:pt x="110718" y="71693"/>
                </a:lnTo>
                <a:lnTo>
                  <a:pt x="112707" y="71693"/>
                </a:lnTo>
                <a:lnTo>
                  <a:pt x="112707" y="71693"/>
                </a:lnTo>
                <a:lnTo>
                  <a:pt x="112707" y="71693"/>
                </a:lnTo>
                <a:lnTo>
                  <a:pt x="112707" y="71693"/>
                </a:lnTo>
                <a:lnTo>
                  <a:pt x="112707" y="71693"/>
                </a:lnTo>
                <a:lnTo>
                  <a:pt x="112707" y="72460"/>
                </a:lnTo>
                <a:lnTo>
                  <a:pt x="112707" y="72460"/>
                </a:lnTo>
                <a:lnTo>
                  <a:pt x="112707" y="72460"/>
                </a:lnTo>
                <a:lnTo>
                  <a:pt x="112707" y="72460"/>
                </a:lnTo>
                <a:lnTo>
                  <a:pt x="114033" y="72460"/>
                </a:lnTo>
                <a:lnTo>
                  <a:pt x="114033" y="73610"/>
                </a:lnTo>
                <a:lnTo>
                  <a:pt x="114033" y="73610"/>
                </a:lnTo>
                <a:lnTo>
                  <a:pt x="114033" y="73610"/>
                </a:lnTo>
                <a:lnTo>
                  <a:pt x="114033" y="73610"/>
                </a:lnTo>
                <a:lnTo>
                  <a:pt x="114033" y="73610"/>
                </a:lnTo>
                <a:lnTo>
                  <a:pt x="114033" y="74376"/>
                </a:lnTo>
                <a:lnTo>
                  <a:pt x="114033" y="74376"/>
                </a:lnTo>
                <a:lnTo>
                  <a:pt x="115359" y="74376"/>
                </a:lnTo>
                <a:lnTo>
                  <a:pt x="115359" y="74376"/>
                </a:lnTo>
                <a:lnTo>
                  <a:pt x="115359" y="74376"/>
                </a:lnTo>
                <a:lnTo>
                  <a:pt x="115359" y="75143"/>
                </a:lnTo>
                <a:lnTo>
                  <a:pt x="115359" y="75143"/>
                </a:lnTo>
                <a:lnTo>
                  <a:pt x="115359" y="75143"/>
                </a:lnTo>
                <a:lnTo>
                  <a:pt x="115359" y="75143"/>
                </a:lnTo>
                <a:lnTo>
                  <a:pt x="115359" y="75143"/>
                </a:lnTo>
                <a:lnTo>
                  <a:pt x="115359" y="75910"/>
                </a:lnTo>
                <a:lnTo>
                  <a:pt x="115359" y="75910"/>
                </a:lnTo>
                <a:lnTo>
                  <a:pt x="116685" y="75910"/>
                </a:lnTo>
                <a:lnTo>
                  <a:pt x="116685" y="75910"/>
                </a:lnTo>
                <a:lnTo>
                  <a:pt x="116685" y="76677"/>
                </a:lnTo>
                <a:lnTo>
                  <a:pt x="116685" y="76677"/>
                </a:lnTo>
                <a:lnTo>
                  <a:pt x="116685" y="76677"/>
                </a:lnTo>
                <a:lnTo>
                  <a:pt x="116685" y="76677"/>
                </a:lnTo>
                <a:lnTo>
                  <a:pt x="116685" y="76677"/>
                </a:lnTo>
                <a:lnTo>
                  <a:pt x="116685" y="77827"/>
                </a:lnTo>
                <a:lnTo>
                  <a:pt x="116685" y="77827"/>
                </a:lnTo>
                <a:lnTo>
                  <a:pt x="116685" y="77827"/>
                </a:lnTo>
                <a:lnTo>
                  <a:pt x="116685" y="77827"/>
                </a:lnTo>
                <a:lnTo>
                  <a:pt x="118011" y="77827"/>
                </a:lnTo>
                <a:lnTo>
                  <a:pt x="118011" y="78594"/>
                </a:lnTo>
                <a:lnTo>
                  <a:pt x="118011" y="78594"/>
                </a:lnTo>
                <a:lnTo>
                  <a:pt x="118011" y="78594"/>
                </a:lnTo>
                <a:lnTo>
                  <a:pt x="118011" y="78594"/>
                </a:lnTo>
                <a:lnTo>
                  <a:pt x="118011" y="78594"/>
                </a:lnTo>
                <a:lnTo>
                  <a:pt x="118011" y="79361"/>
                </a:lnTo>
                <a:lnTo>
                  <a:pt x="118011" y="79361"/>
                </a:lnTo>
                <a:lnTo>
                  <a:pt x="120000" y="79361"/>
                </a:lnTo>
                <a:lnTo>
                  <a:pt x="120000" y="79361"/>
                </a:lnTo>
                <a:lnTo>
                  <a:pt x="120000" y="79361"/>
                </a:lnTo>
                <a:lnTo>
                  <a:pt x="120000" y="79361"/>
                </a:lnTo>
                <a:lnTo>
                  <a:pt x="120000" y="80127"/>
                </a:lnTo>
                <a:lnTo>
                  <a:pt x="120000" y="80127"/>
                </a:lnTo>
                <a:lnTo>
                  <a:pt x="120000" y="80127"/>
                </a:lnTo>
                <a:lnTo>
                  <a:pt x="120000" y="80127"/>
                </a:lnTo>
                <a:lnTo>
                  <a:pt x="120000" y="80894"/>
                </a:lnTo>
                <a:lnTo>
                  <a:pt x="120000" y="80894"/>
                </a:lnTo>
                <a:lnTo>
                  <a:pt x="120000" y="80894"/>
                </a:lnTo>
                <a:lnTo>
                  <a:pt x="120000" y="80894"/>
                </a:lnTo>
                <a:lnTo>
                  <a:pt x="120000" y="82044"/>
                </a:lnTo>
                <a:lnTo>
                  <a:pt x="120000" y="82044"/>
                </a:lnTo>
                <a:lnTo>
                  <a:pt x="120000" y="82044"/>
                </a:lnTo>
                <a:lnTo>
                  <a:pt x="120000" y="82044"/>
                </a:lnTo>
                <a:lnTo>
                  <a:pt x="120000" y="82811"/>
                </a:lnTo>
                <a:lnTo>
                  <a:pt x="120000" y="82811"/>
                </a:lnTo>
                <a:lnTo>
                  <a:pt x="120000" y="82811"/>
                </a:lnTo>
                <a:lnTo>
                  <a:pt x="120000" y="82811"/>
                </a:lnTo>
                <a:lnTo>
                  <a:pt x="120000" y="82811"/>
                </a:lnTo>
                <a:lnTo>
                  <a:pt x="120000" y="83578"/>
                </a:lnTo>
                <a:lnTo>
                  <a:pt x="118011" y="83578"/>
                </a:lnTo>
                <a:lnTo>
                  <a:pt x="118011" y="83578"/>
                </a:lnTo>
                <a:lnTo>
                  <a:pt x="118011" y="83578"/>
                </a:lnTo>
                <a:lnTo>
                  <a:pt x="118011" y="83578"/>
                </a:lnTo>
                <a:lnTo>
                  <a:pt x="118011" y="83578"/>
                </a:lnTo>
                <a:lnTo>
                  <a:pt x="118011" y="84345"/>
                </a:lnTo>
                <a:lnTo>
                  <a:pt x="118011" y="84345"/>
                </a:lnTo>
                <a:lnTo>
                  <a:pt x="118011" y="84345"/>
                </a:lnTo>
                <a:lnTo>
                  <a:pt x="118011" y="85111"/>
                </a:lnTo>
                <a:lnTo>
                  <a:pt x="118011" y="85111"/>
                </a:lnTo>
                <a:lnTo>
                  <a:pt x="118011" y="85111"/>
                </a:lnTo>
                <a:lnTo>
                  <a:pt x="118011" y="86261"/>
                </a:lnTo>
                <a:lnTo>
                  <a:pt x="118011" y="86261"/>
                </a:lnTo>
                <a:lnTo>
                  <a:pt x="118011" y="86261"/>
                </a:lnTo>
                <a:lnTo>
                  <a:pt x="118011" y="87028"/>
                </a:lnTo>
                <a:lnTo>
                  <a:pt x="118011" y="87028"/>
                </a:lnTo>
                <a:lnTo>
                  <a:pt x="118011" y="87028"/>
                </a:lnTo>
                <a:lnTo>
                  <a:pt x="118011" y="87795"/>
                </a:lnTo>
                <a:lnTo>
                  <a:pt x="118011" y="87795"/>
                </a:lnTo>
                <a:lnTo>
                  <a:pt x="118011" y="87795"/>
                </a:lnTo>
                <a:lnTo>
                  <a:pt x="118011" y="87795"/>
                </a:lnTo>
                <a:lnTo>
                  <a:pt x="118011" y="88562"/>
                </a:lnTo>
                <a:lnTo>
                  <a:pt x="118011" y="88562"/>
                </a:lnTo>
                <a:lnTo>
                  <a:pt x="116685" y="88562"/>
                </a:lnTo>
                <a:lnTo>
                  <a:pt x="116685" y="88562"/>
                </a:lnTo>
                <a:lnTo>
                  <a:pt x="116685" y="89329"/>
                </a:lnTo>
                <a:lnTo>
                  <a:pt x="116685" y="89329"/>
                </a:lnTo>
                <a:lnTo>
                  <a:pt x="116685" y="89329"/>
                </a:lnTo>
                <a:lnTo>
                  <a:pt x="116685" y="89329"/>
                </a:lnTo>
                <a:lnTo>
                  <a:pt x="116685" y="89329"/>
                </a:lnTo>
                <a:lnTo>
                  <a:pt x="116685" y="89329"/>
                </a:lnTo>
                <a:lnTo>
                  <a:pt x="116685" y="89329"/>
                </a:lnTo>
                <a:lnTo>
                  <a:pt x="116685" y="90479"/>
                </a:lnTo>
                <a:lnTo>
                  <a:pt x="116685" y="90479"/>
                </a:lnTo>
                <a:lnTo>
                  <a:pt x="118011" y="90479"/>
                </a:lnTo>
                <a:lnTo>
                  <a:pt x="118011" y="90479"/>
                </a:lnTo>
                <a:lnTo>
                  <a:pt x="118011" y="91246"/>
                </a:lnTo>
                <a:lnTo>
                  <a:pt x="118011" y="91246"/>
                </a:lnTo>
                <a:lnTo>
                  <a:pt x="118011" y="91246"/>
                </a:lnTo>
                <a:lnTo>
                  <a:pt x="118011" y="91246"/>
                </a:lnTo>
                <a:lnTo>
                  <a:pt x="118011" y="92012"/>
                </a:lnTo>
                <a:lnTo>
                  <a:pt x="118011" y="92012"/>
                </a:lnTo>
                <a:lnTo>
                  <a:pt x="118011" y="92012"/>
                </a:lnTo>
                <a:lnTo>
                  <a:pt x="118011" y="92012"/>
                </a:lnTo>
                <a:lnTo>
                  <a:pt x="118011" y="92779"/>
                </a:lnTo>
                <a:lnTo>
                  <a:pt x="120000" y="92779"/>
                </a:lnTo>
                <a:lnTo>
                  <a:pt x="120000" y="92779"/>
                </a:lnTo>
                <a:lnTo>
                  <a:pt x="118011" y="92779"/>
                </a:lnTo>
                <a:lnTo>
                  <a:pt x="118011" y="92779"/>
                </a:lnTo>
                <a:lnTo>
                  <a:pt x="118011" y="92779"/>
                </a:lnTo>
                <a:lnTo>
                  <a:pt x="118011" y="92779"/>
                </a:lnTo>
                <a:lnTo>
                  <a:pt x="116685" y="92779"/>
                </a:lnTo>
                <a:lnTo>
                  <a:pt x="116685" y="93546"/>
                </a:lnTo>
                <a:lnTo>
                  <a:pt x="116685" y="93546"/>
                </a:lnTo>
                <a:lnTo>
                  <a:pt x="116685" y="93546"/>
                </a:lnTo>
                <a:lnTo>
                  <a:pt x="116685" y="94696"/>
                </a:lnTo>
                <a:lnTo>
                  <a:pt x="116685" y="94696"/>
                </a:lnTo>
                <a:lnTo>
                  <a:pt x="116685" y="94696"/>
                </a:lnTo>
                <a:lnTo>
                  <a:pt x="116685" y="94696"/>
                </a:lnTo>
                <a:lnTo>
                  <a:pt x="116685" y="94696"/>
                </a:lnTo>
                <a:lnTo>
                  <a:pt x="116685" y="94696"/>
                </a:lnTo>
                <a:lnTo>
                  <a:pt x="115359" y="94696"/>
                </a:lnTo>
                <a:lnTo>
                  <a:pt x="115359" y="95463"/>
                </a:lnTo>
                <a:lnTo>
                  <a:pt x="115359" y="95463"/>
                </a:lnTo>
                <a:lnTo>
                  <a:pt x="115359" y="95463"/>
                </a:lnTo>
                <a:lnTo>
                  <a:pt x="115359" y="95463"/>
                </a:lnTo>
                <a:lnTo>
                  <a:pt x="115359" y="95463"/>
                </a:lnTo>
                <a:lnTo>
                  <a:pt x="115359" y="96230"/>
                </a:lnTo>
                <a:lnTo>
                  <a:pt x="115359" y="96230"/>
                </a:lnTo>
                <a:lnTo>
                  <a:pt x="115359" y="96230"/>
                </a:lnTo>
                <a:lnTo>
                  <a:pt x="115359" y="96230"/>
                </a:lnTo>
                <a:lnTo>
                  <a:pt x="115359" y="96230"/>
                </a:lnTo>
                <a:lnTo>
                  <a:pt x="114033" y="96230"/>
                </a:lnTo>
                <a:lnTo>
                  <a:pt x="114033" y="96230"/>
                </a:lnTo>
                <a:lnTo>
                  <a:pt x="114033" y="96996"/>
                </a:lnTo>
                <a:lnTo>
                  <a:pt x="114033" y="96996"/>
                </a:lnTo>
                <a:lnTo>
                  <a:pt x="114033" y="96996"/>
                </a:lnTo>
                <a:lnTo>
                  <a:pt x="114033" y="96996"/>
                </a:lnTo>
                <a:lnTo>
                  <a:pt x="114033" y="96996"/>
                </a:lnTo>
                <a:lnTo>
                  <a:pt x="114033" y="97763"/>
                </a:lnTo>
                <a:lnTo>
                  <a:pt x="114033" y="97763"/>
                </a:lnTo>
                <a:lnTo>
                  <a:pt x="114033" y="97763"/>
                </a:lnTo>
                <a:lnTo>
                  <a:pt x="114033" y="97763"/>
                </a:lnTo>
                <a:lnTo>
                  <a:pt x="115359" y="97763"/>
                </a:lnTo>
                <a:lnTo>
                  <a:pt x="115359" y="98913"/>
                </a:lnTo>
                <a:lnTo>
                  <a:pt x="115359" y="98913"/>
                </a:lnTo>
                <a:lnTo>
                  <a:pt x="115359" y="98913"/>
                </a:lnTo>
                <a:lnTo>
                  <a:pt x="115359" y="98913"/>
                </a:lnTo>
                <a:lnTo>
                  <a:pt x="115359" y="98913"/>
                </a:lnTo>
                <a:lnTo>
                  <a:pt x="115359" y="98913"/>
                </a:lnTo>
                <a:lnTo>
                  <a:pt x="115359" y="99680"/>
                </a:lnTo>
                <a:lnTo>
                  <a:pt x="116685" y="99680"/>
                </a:lnTo>
                <a:lnTo>
                  <a:pt x="116685" y="99680"/>
                </a:lnTo>
                <a:lnTo>
                  <a:pt x="115359" y="99680"/>
                </a:lnTo>
                <a:lnTo>
                  <a:pt x="115359" y="99680"/>
                </a:lnTo>
                <a:lnTo>
                  <a:pt x="115359" y="99680"/>
                </a:lnTo>
                <a:lnTo>
                  <a:pt x="115359" y="100447"/>
                </a:lnTo>
                <a:lnTo>
                  <a:pt x="115359" y="100447"/>
                </a:lnTo>
                <a:lnTo>
                  <a:pt x="115359" y="100447"/>
                </a:lnTo>
                <a:lnTo>
                  <a:pt x="115359" y="100447"/>
                </a:lnTo>
                <a:lnTo>
                  <a:pt x="115359" y="100447"/>
                </a:lnTo>
                <a:lnTo>
                  <a:pt x="114033" y="100447"/>
                </a:lnTo>
                <a:lnTo>
                  <a:pt x="114033" y="101214"/>
                </a:lnTo>
                <a:lnTo>
                  <a:pt x="114033" y="101214"/>
                </a:lnTo>
                <a:lnTo>
                  <a:pt x="114033" y="101214"/>
                </a:lnTo>
                <a:lnTo>
                  <a:pt x="114033" y="101214"/>
                </a:lnTo>
                <a:lnTo>
                  <a:pt x="114033" y="101214"/>
                </a:lnTo>
                <a:lnTo>
                  <a:pt x="114033" y="101980"/>
                </a:lnTo>
                <a:lnTo>
                  <a:pt x="114033" y="101980"/>
                </a:lnTo>
                <a:lnTo>
                  <a:pt x="114033" y="101980"/>
                </a:lnTo>
                <a:lnTo>
                  <a:pt x="114033" y="101980"/>
                </a:lnTo>
                <a:lnTo>
                  <a:pt x="114033" y="103130"/>
                </a:lnTo>
                <a:lnTo>
                  <a:pt x="114033" y="103130"/>
                </a:lnTo>
                <a:lnTo>
                  <a:pt x="115359" y="103130"/>
                </a:lnTo>
                <a:lnTo>
                  <a:pt x="115359" y="103130"/>
                </a:lnTo>
                <a:lnTo>
                  <a:pt x="115359" y="103130"/>
                </a:lnTo>
                <a:lnTo>
                  <a:pt x="115359" y="103130"/>
                </a:lnTo>
                <a:lnTo>
                  <a:pt x="115359" y="103130"/>
                </a:lnTo>
                <a:lnTo>
                  <a:pt x="116685" y="103130"/>
                </a:lnTo>
                <a:lnTo>
                  <a:pt x="116685" y="103130"/>
                </a:lnTo>
                <a:lnTo>
                  <a:pt x="116685" y="103130"/>
                </a:lnTo>
                <a:lnTo>
                  <a:pt x="116685" y="103897"/>
                </a:lnTo>
                <a:lnTo>
                  <a:pt x="116685" y="103897"/>
                </a:lnTo>
                <a:lnTo>
                  <a:pt x="116685" y="103897"/>
                </a:lnTo>
                <a:lnTo>
                  <a:pt x="116685" y="103897"/>
                </a:lnTo>
                <a:lnTo>
                  <a:pt x="116685" y="103897"/>
                </a:lnTo>
                <a:lnTo>
                  <a:pt x="116685" y="103897"/>
                </a:lnTo>
                <a:lnTo>
                  <a:pt x="116685" y="104664"/>
                </a:lnTo>
                <a:lnTo>
                  <a:pt x="116685" y="104664"/>
                </a:lnTo>
                <a:lnTo>
                  <a:pt x="116685" y="103897"/>
                </a:lnTo>
                <a:lnTo>
                  <a:pt x="118011" y="103897"/>
                </a:lnTo>
                <a:lnTo>
                  <a:pt x="118011" y="104664"/>
                </a:lnTo>
                <a:lnTo>
                  <a:pt x="118011" y="104664"/>
                </a:lnTo>
                <a:lnTo>
                  <a:pt x="118011" y="104664"/>
                </a:lnTo>
                <a:lnTo>
                  <a:pt x="120000" y="104664"/>
                </a:lnTo>
                <a:lnTo>
                  <a:pt x="120000" y="104664"/>
                </a:lnTo>
                <a:lnTo>
                  <a:pt x="120000" y="104664"/>
                </a:lnTo>
                <a:lnTo>
                  <a:pt x="120000" y="104664"/>
                </a:lnTo>
                <a:lnTo>
                  <a:pt x="120000" y="104664"/>
                </a:lnTo>
                <a:lnTo>
                  <a:pt x="120000" y="104664"/>
                </a:lnTo>
                <a:lnTo>
                  <a:pt x="120000" y="104664"/>
                </a:lnTo>
                <a:lnTo>
                  <a:pt x="118011" y="104664"/>
                </a:lnTo>
                <a:lnTo>
                  <a:pt x="118011" y="104664"/>
                </a:lnTo>
                <a:lnTo>
                  <a:pt x="118011" y="105431"/>
                </a:lnTo>
                <a:lnTo>
                  <a:pt x="118011" y="105431"/>
                </a:lnTo>
                <a:lnTo>
                  <a:pt x="118011" y="105431"/>
                </a:lnTo>
                <a:lnTo>
                  <a:pt x="118011" y="105431"/>
                </a:lnTo>
                <a:lnTo>
                  <a:pt x="116685" y="105431"/>
                </a:lnTo>
                <a:lnTo>
                  <a:pt x="116685" y="105431"/>
                </a:lnTo>
                <a:lnTo>
                  <a:pt x="116685" y="104664"/>
                </a:lnTo>
                <a:lnTo>
                  <a:pt x="116685" y="104664"/>
                </a:lnTo>
                <a:lnTo>
                  <a:pt x="116685" y="104664"/>
                </a:lnTo>
                <a:lnTo>
                  <a:pt x="116685" y="104664"/>
                </a:lnTo>
                <a:lnTo>
                  <a:pt x="116685" y="104664"/>
                </a:lnTo>
                <a:lnTo>
                  <a:pt x="116685" y="104664"/>
                </a:lnTo>
                <a:lnTo>
                  <a:pt x="115359" y="104664"/>
                </a:lnTo>
                <a:lnTo>
                  <a:pt x="115359" y="104664"/>
                </a:lnTo>
                <a:lnTo>
                  <a:pt x="115359" y="104664"/>
                </a:lnTo>
                <a:lnTo>
                  <a:pt x="115359" y="104664"/>
                </a:lnTo>
                <a:lnTo>
                  <a:pt x="115359" y="104664"/>
                </a:lnTo>
                <a:lnTo>
                  <a:pt x="115359" y="104664"/>
                </a:lnTo>
                <a:lnTo>
                  <a:pt x="115359" y="104664"/>
                </a:lnTo>
                <a:lnTo>
                  <a:pt x="115359" y="105431"/>
                </a:lnTo>
                <a:lnTo>
                  <a:pt x="115359" y="105431"/>
                </a:lnTo>
                <a:lnTo>
                  <a:pt x="116685" y="105431"/>
                </a:lnTo>
                <a:lnTo>
                  <a:pt x="116685" y="105431"/>
                </a:lnTo>
                <a:lnTo>
                  <a:pt x="116685" y="105431"/>
                </a:lnTo>
                <a:lnTo>
                  <a:pt x="116685" y="105431"/>
                </a:lnTo>
                <a:lnTo>
                  <a:pt x="116685" y="105431"/>
                </a:lnTo>
                <a:lnTo>
                  <a:pt x="116685" y="105431"/>
                </a:lnTo>
                <a:lnTo>
                  <a:pt x="116685" y="105431"/>
                </a:lnTo>
                <a:lnTo>
                  <a:pt x="116685" y="105431"/>
                </a:lnTo>
                <a:lnTo>
                  <a:pt x="118011" y="105431"/>
                </a:lnTo>
                <a:lnTo>
                  <a:pt x="118011" y="105431"/>
                </a:lnTo>
                <a:lnTo>
                  <a:pt x="118011" y="105431"/>
                </a:lnTo>
                <a:lnTo>
                  <a:pt x="118011" y="106198"/>
                </a:lnTo>
                <a:lnTo>
                  <a:pt x="118011" y="106198"/>
                </a:lnTo>
                <a:lnTo>
                  <a:pt x="118011" y="106198"/>
                </a:lnTo>
                <a:lnTo>
                  <a:pt x="116685" y="106198"/>
                </a:lnTo>
                <a:lnTo>
                  <a:pt x="116685" y="106198"/>
                </a:lnTo>
                <a:lnTo>
                  <a:pt x="116685" y="107348"/>
                </a:lnTo>
                <a:lnTo>
                  <a:pt x="116685" y="107348"/>
                </a:lnTo>
                <a:lnTo>
                  <a:pt x="116685" y="107348"/>
                </a:lnTo>
                <a:lnTo>
                  <a:pt x="116685" y="107348"/>
                </a:lnTo>
                <a:lnTo>
                  <a:pt x="116685" y="108115"/>
                </a:lnTo>
                <a:lnTo>
                  <a:pt x="116685" y="108115"/>
                </a:lnTo>
                <a:lnTo>
                  <a:pt x="116685" y="108115"/>
                </a:lnTo>
                <a:lnTo>
                  <a:pt x="116685" y="108881"/>
                </a:lnTo>
                <a:lnTo>
                  <a:pt x="116685" y="108881"/>
                </a:lnTo>
                <a:lnTo>
                  <a:pt x="116685" y="108881"/>
                </a:lnTo>
                <a:lnTo>
                  <a:pt x="116685" y="108881"/>
                </a:lnTo>
                <a:lnTo>
                  <a:pt x="116685" y="108881"/>
                </a:lnTo>
                <a:lnTo>
                  <a:pt x="116685" y="108881"/>
                </a:lnTo>
                <a:lnTo>
                  <a:pt x="116685" y="108881"/>
                </a:lnTo>
                <a:lnTo>
                  <a:pt x="115359" y="108881"/>
                </a:lnTo>
                <a:lnTo>
                  <a:pt x="115359" y="109648"/>
                </a:lnTo>
                <a:lnTo>
                  <a:pt x="115359" y="109648"/>
                </a:lnTo>
                <a:lnTo>
                  <a:pt x="115359" y="109648"/>
                </a:lnTo>
                <a:lnTo>
                  <a:pt x="115359" y="109648"/>
                </a:lnTo>
                <a:lnTo>
                  <a:pt x="115359" y="109648"/>
                </a:lnTo>
                <a:lnTo>
                  <a:pt x="115359" y="110415"/>
                </a:lnTo>
                <a:lnTo>
                  <a:pt x="115359" y="110415"/>
                </a:lnTo>
                <a:lnTo>
                  <a:pt x="115359" y="110415"/>
                </a:lnTo>
                <a:lnTo>
                  <a:pt x="115359" y="110415"/>
                </a:lnTo>
                <a:lnTo>
                  <a:pt x="114033" y="110415"/>
                </a:lnTo>
                <a:lnTo>
                  <a:pt x="114033" y="111565"/>
                </a:lnTo>
                <a:lnTo>
                  <a:pt x="114033" y="111565"/>
                </a:lnTo>
                <a:lnTo>
                  <a:pt x="114033" y="111565"/>
                </a:lnTo>
                <a:lnTo>
                  <a:pt x="114033" y="111565"/>
                </a:lnTo>
                <a:lnTo>
                  <a:pt x="114033" y="111565"/>
                </a:lnTo>
                <a:lnTo>
                  <a:pt x="114033" y="112332"/>
                </a:lnTo>
                <a:lnTo>
                  <a:pt x="112707" y="112332"/>
                </a:lnTo>
                <a:lnTo>
                  <a:pt x="112707" y="112332"/>
                </a:lnTo>
                <a:lnTo>
                  <a:pt x="112707" y="112332"/>
                </a:lnTo>
                <a:lnTo>
                  <a:pt x="112707" y="112332"/>
                </a:lnTo>
                <a:lnTo>
                  <a:pt x="112707" y="112332"/>
                </a:lnTo>
                <a:lnTo>
                  <a:pt x="112707" y="112332"/>
                </a:lnTo>
                <a:lnTo>
                  <a:pt x="112707" y="113099"/>
                </a:lnTo>
                <a:lnTo>
                  <a:pt x="110718" y="113099"/>
                </a:lnTo>
                <a:lnTo>
                  <a:pt x="110718" y="113099"/>
                </a:lnTo>
                <a:lnTo>
                  <a:pt x="112707" y="113099"/>
                </a:lnTo>
                <a:lnTo>
                  <a:pt x="112707" y="113099"/>
                </a:lnTo>
                <a:lnTo>
                  <a:pt x="112707" y="113099"/>
                </a:lnTo>
                <a:lnTo>
                  <a:pt x="112707" y="113099"/>
                </a:lnTo>
                <a:lnTo>
                  <a:pt x="112707" y="113865"/>
                </a:lnTo>
                <a:lnTo>
                  <a:pt x="112707" y="113865"/>
                </a:lnTo>
                <a:lnTo>
                  <a:pt x="112707" y="113865"/>
                </a:lnTo>
                <a:lnTo>
                  <a:pt x="112707" y="113865"/>
                </a:lnTo>
                <a:lnTo>
                  <a:pt x="112707" y="113865"/>
                </a:lnTo>
                <a:lnTo>
                  <a:pt x="112707" y="114632"/>
                </a:lnTo>
                <a:lnTo>
                  <a:pt x="112707" y="114632"/>
                </a:lnTo>
                <a:lnTo>
                  <a:pt x="112707" y="114632"/>
                </a:lnTo>
                <a:lnTo>
                  <a:pt x="112707" y="114632"/>
                </a:lnTo>
                <a:lnTo>
                  <a:pt x="112707" y="114632"/>
                </a:lnTo>
                <a:lnTo>
                  <a:pt x="112707" y="114632"/>
                </a:lnTo>
                <a:lnTo>
                  <a:pt x="110718" y="114632"/>
                </a:lnTo>
                <a:lnTo>
                  <a:pt x="110718" y="115782"/>
                </a:lnTo>
                <a:lnTo>
                  <a:pt x="110718" y="115782"/>
                </a:lnTo>
                <a:lnTo>
                  <a:pt x="110718" y="115782"/>
                </a:lnTo>
                <a:lnTo>
                  <a:pt x="110718" y="115782"/>
                </a:lnTo>
                <a:lnTo>
                  <a:pt x="109392" y="115782"/>
                </a:lnTo>
                <a:lnTo>
                  <a:pt x="109392" y="115782"/>
                </a:lnTo>
                <a:lnTo>
                  <a:pt x="109392" y="115782"/>
                </a:lnTo>
                <a:lnTo>
                  <a:pt x="109392" y="115782"/>
                </a:lnTo>
                <a:lnTo>
                  <a:pt x="109392" y="115782"/>
                </a:lnTo>
                <a:lnTo>
                  <a:pt x="109392" y="116549"/>
                </a:lnTo>
                <a:lnTo>
                  <a:pt x="109392" y="116549"/>
                </a:lnTo>
                <a:lnTo>
                  <a:pt x="109392" y="116549"/>
                </a:lnTo>
                <a:lnTo>
                  <a:pt x="109392" y="117316"/>
                </a:lnTo>
                <a:lnTo>
                  <a:pt x="110718" y="117316"/>
                </a:lnTo>
                <a:lnTo>
                  <a:pt x="110718" y="117316"/>
                </a:lnTo>
                <a:lnTo>
                  <a:pt x="110718" y="117316"/>
                </a:lnTo>
                <a:lnTo>
                  <a:pt x="110718" y="118083"/>
                </a:lnTo>
                <a:lnTo>
                  <a:pt x="109392" y="118083"/>
                </a:lnTo>
                <a:lnTo>
                  <a:pt x="109392" y="118083"/>
                </a:lnTo>
                <a:lnTo>
                  <a:pt x="109392" y="118083"/>
                </a:lnTo>
                <a:lnTo>
                  <a:pt x="109392" y="118083"/>
                </a:lnTo>
                <a:lnTo>
                  <a:pt x="109392" y="118849"/>
                </a:lnTo>
                <a:lnTo>
                  <a:pt x="109392" y="118849"/>
                </a:lnTo>
                <a:lnTo>
                  <a:pt x="109392" y="118849"/>
                </a:lnTo>
                <a:lnTo>
                  <a:pt x="108066" y="118849"/>
                </a:lnTo>
                <a:lnTo>
                  <a:pt x="108066" y="118849"/>
                </a:lnTo>
                <a:lnTo>
                  <a:pt x="108066" y="118849"/>
                </a:lnTo>
                <a:lnTo>
                  <a:pt x="108066" y="118849"/>
                </a:lnTo>
                <a:lnTo>
                  <a:pt x="108066" y="118849"/>
                </a:lnTo>
                <a:lnTo>
                  <a:pt x="108066" y="120000"/>
                </a:lnTo>
                <a:lnTo>
                  <a:pt x="106740" y="120000"/>
                </a:lnTo>
                <a:lnTo>
                  <a:pt x="106740" y="120000"/>
                </a:lnTo>
                <a:lnTo>
                  <a:pt x="106740" y="120000"/>
                </a:lnTo>
                <a:lnTo>
                  <a:pt x="106740" y="120000"/>
                </a:lnTo>
                <a:lnTo>
                  <a:pt x="106740" y="120000"/>
                </a:lnTo>
                <a:lnTo>
                  <a:pt x="105414" y="120000"/>
                </a:lnTo>
                <a:lnTo>
                  <a:pt x="105414" y="120000"/>
                </a:lnTo>
                <a:lnTo>
                  <a:pt x="105414" y="120000"/>
                </a:lnTo>
                <a:lnTo>
                  <a:pt x="105414" y="120000"/>
                </a:lnTo>
                <a:lnTo>
                  <a:pt x="105414" y="120000"/>
                </a:lnTo>
                <a:lnTo>
                  <a:pt x="103425" y="120000"/>
                </a:lnTo>
                <a:lnTo>
                  <a:pt x="103425" y="120000"/>
                </a:lnTo>
                <a:lnTo>
                  <a:pt x="103425" y="120000"/>
                </a:lnTo>
                <a:lnTo>
                  <a:pt x="103425" y="120000"/>
                </a:lnTo>
                <a:lnTo>
                  <a:pt x="103425" y="120000"/>
                </a:lnTo>
                <a:lnTo>
                  <a:pt x="103425" y="120000"/>
                </a:lnTo>
                <a:lnTo>
                  <a:pt x="103425" y="120000"/>
                </a:lnTo>
                <a:lnTo>
                  <a:pt x="102099" y="120000"/>
                </a:lnTo>
                <a:lnTo>
                  <a:pt x="102099" y="118849"/>
                </a:lnTo>
                <a:lnTo>
                  <a:pt x="102099" y="118849"/>
                </a:lnTo>
                <a:lnTo>
                  <a:pt x="102099" y="118849"/>
                </a:lnTo>
                <a:lnTo>
                  <a:pt x="102099" y="118849"/>
                </a:lnTo>
                <a:lnTo>
                  <a:pt x="102099" y="118849"/>
                </a:lnTo>
                <a:lnTo>
                  <a:pt x="102099" y="118849"/>
                </a:lnTo>
                <a:lnTo>
                  <a:pt x="100773" y="118849"/>
                </a:lnTo>
                <a:lnTo>
                  <a:pt x="100773" y="118849"/>
                </a:lnTo>
                <a:lnTo>
                  <a:pt x="100773" y="118083"/>
                </a:lnTo>
                <a:lnTo>
                  <a:pt x="100773" y="118083"/>
                </a:lnTo>
                <a:lnTo>
                  <a:pt x="100773" y="118083"/>
                </a:lnTo>
                <a:lnTo>
                  <a:pt x="99447" y="118083"/>
                </a:lnTo>
                <a:lnTo>
                  <a:pt x="99447" y="118083"/>
                </a:lnTo>
                <a:lnTo>
                  <a:pt x="99447" y="118083"/>
                </a:lnTo>
                <a:lnTo>
                  <a:pt x="99447" y="118083"/>
                </a:lnTo>
                <a:lnTo>
                  <a:pt x="99447" y="117316"/>
                </a:lnTo>
                <a:lnTo>
                  <a:pt x="99447" y="117316"/>
                </a:lnTo>
                <a:lnTo>
                  <a:pt x="99447" y="117316"/>
                </a:lnTo>
                <a:lnTo>
                  <a:pt x="99447" y="117316"/>
                </a:lnTo>
                <a:lnTo>
                  <a:pt x="98121" y="117316"/>
                </a:lnTo>
                <a:lnTo>
                  <a:pt x="98121" y="117316"/>
                </a:lnTo>
                <a:lnTo>
                  <a:pt x="98121" y="117316"/>
                </a:lnTo>
                <a:lnTo>
                  <a:pt x="98121" y="116549"/>
                </a:lnTo>
                <a:lnTo>
                  <a:pt x="98121" y="116549"/>
                </a:lnTo>
                <a:lnTo>
                  <a:pt x="98121" y="116549"/>
                </a:lnTo>
                <a:lnTo>
                  <a:pt x="96132" y="116549"/>
                </a:lnTo>
                <a:lnTo>
                  <a:pt x="96132" y="116549"/>
                </a:lnTo>
                <a:lnTo>
                  <a:pt x="96132" y="116549"/>
                </a:lnTo>
                <a:lnTo>
                  <a:pt x="96132" y="116549"/>
                </a:lnTo>
                <a:lnTo>
                  <a:pt x="96132" y="115782"/>
                </a:lnTo>
                <a:lnTo>
                  <a:pt x="94806" y="115782"/>
                </a:lnTo>
                <a:lnTo>
                  <a:pt x="94806" y="115782"/>
                </a:lnTo>
                <a:lnTo>
                  <a:pt x="94806" y="115782"/>
                </a:lnTo>
                <a:lnTo>
                  <a:pt x="94806" y="115782"/>
                </a:lnTo>
                <a:lnTo>
                  <a:pt x="94806" y="115782"/>
                </a:lnTo>
                <a:lnTo>
                  <a:pt x="94806" y="115782"/>
                </a:lnTo>
                <a:lnTo>
                  <a:pt x="94806" y="115782"/>
                </a:lnTo>
                <a:lnTo>
                  <a:pt x="94806" y="114632"/>
                </a:lnTo>
                <a:lnTo>
                  <a:pt x="94806" y="114632"/>
                </a:lnTo>
                <a:lnTo>
                  <a:pt x="94806" y="114632"/>
                </a:lnTo>
                <a:lnTo>
                  <a:pt x="94806" y="113865"/>
                </a:lnTo>
                <a:lnTo>
                  <a:pt x="94806" y="113865"/>
                </a:lnTo>
                <a:lnTo>
                  <a:pt x="94806" y="113865"/>
                </a:lnTo>
                <a:lnTo>
                  <a:pt x="94806" y="113865"/>
                </a:lnTo>
                <a:lnTo>
                  <a:pt x="93480" y="113865"/>
                </a:lnTo>
                <a:lnTo>
                  <a:pt x="93480" y="113865"/>
                </a:lnTo>
                <a:lnTo>
                  <a:pt x="93480" y="113099"/>
                </a:lnTo>
                <a:lnTo>
                  <a:pt x="93480" y="113099"/>
                </a:lnTo>
                <a:lnTo>
                  <a:pt x="93480" y="113099"/>
                </a:lnTo>
                <a:lnTo>
                  <a:pt x="93480" y="113099"/>
                </a:lnTo>
                <a:lnTo>
                  <a:pt x="93480" y="113099"/>
                </a:lnTo>
                <a:lnTo>
                  <a:pt x="92154" y="113099"/>
                </a:lnTo>
                <a:lnTo>
                  <a:pt x="92154" y="113099"/>
                </a:lnTo>
                <a:lnTo>
                  <a:pt x="92154" y="113099"/>
                </a:lnTo>
                <a:lnTo>
                  <a:pt x="92154" y="113099"/>
                </a:lnTo>
                <a:lnTo>
                  <a:pt x="92154" y="112332"/>
                </a:lnTo>
                <a:lnTo>
                  <a:pt x="90828" y="112332"/>
                </a:lnTo>
                <a:lnTo>
                  <a:pt x="90828" y="112332"/>
                </a:lnTo>
                <a:lnTo>
                  <a:pt x="90828" y="112332"/>
                </a:lnTo>
                <a:lnTo>
                  <a:pt x="90828" y="112332"/>
                </a:lnTo>
                <a:lnTo>
                  <a:pt x="90828" y="112332"/>
                </a:lnTo>
                <a:lnTo>
                  <a:pt x="88839" y="112332"/>
                </a:lnTo>
                <a:lnTo>
                  <a:pt x="88839" y="112332"/>
                </a:lnTo>
                <a:lnTo>
                  <a:pt x="88839" y="112332"/>
                </a:lnTo>
                <a:lnTo>
                  <a:pt x="88839" y="111565"/>
                </a:lnTo>
                <a:lnTo>
                  <a:pt x="88839" y="111565"/>
                </a:lnTo>
                <a:lnTo>
                  <a:pt x="88839" y="111565"/>
                </a:lnTo>
                <a:lnTo>
                  <a:pt x="88839" y="111565"/>
                </a:lnTo>
                <a:lnTo>
                  <a:pt x="87513" y="111565"/>
                </a:lnTo>
                <a:lnTo>
                  <a:pt x="87513" y="111565"/>
                </a:lnTo>
                <a:lnTo>
                  <a:pt x="87513" y="111565"/>
                </a:lnTo>
                <a:lnTo>
                  <a:pt x="87513" y="111565"/>
                </a:lnTo>
                <a:lnTo>
                  <a:pt x="87513" y="110415"/>
                </a:lnTo>
                <a:lnTo>
                  <a:pt x="86187" y="110415"/>
                </a:lnTo>
                <a:lnTo>
                  <a:pt x="86187" y="110415"/>
                </a:lnTo>
                <a:lnTo>
                  <a:pt x="86187" y="110415"/>
                </a:lnTo>
                <a:lnTo>
                  <a:pt x="86187" y="110415"/>
                </a:lnTo>
                <a:lnTo>
                  <a:pt x="86187" y="110415"/>
                </a:lnTo>
                <a:lnTo>
                  <a:pt x="86187" y="110415"/>
                </a:lnTo>
                <a:lnTo>
                  <a:pt x="86187" y="109648"/>
                </a:lnTo>
                <a:lnTo>
                  <a:pt x="86187" y="109648"/>
                </a:lnTo>
                <a:lnTo>
                  <a:pt x="84861" y="109648"/>
                </a:lnTo>
                <a:lnTo>
                  <a:pt x="84861" y="109648"/>
                </a:lnTo>
                <a:lnTo>
                  <a:pt x="84861" y="109648"/>
                </a:lnTo>
                <a:lnTo>
                  <a:pt x="84861" y="109648"/>
                </a:lnTo>
                <a:lnTo>
                  <a:pt x="84861" y="108881"/>
                </a:lnTo>
                <a:lnTo>
                  <a:pt x="83535" y="108881"/>
                </a:lnTo>
                <a:lnTo>
                  <a:pt x="83535" y="108881"/>
                </a:lnTo>
                <a:lnTo>
                  <a:pt x="83535" y="108881"/>
                </a:lnTo>
                <a:lnTo>
                  <a:pt x="83535" y="108881"/>
                </a:lnTo>
                <a:lnTo>
                  <a:pt x="83535" y="108881"/>
                </a:lnTo>
                <a:lnTo>
                  <a:pt x="81546" y="108881"/>
                </a:lnTo>
                <a:lnTo>
                  <a:pt x="81546" y="108881"/>
                </a:lnTo>
                <a:lnTo>
                  <a:pt x="81546" y="108881"/>
                </a:lnTo>
                <a:lnTo>
                  <a:pt x="81546" y="108881"/>
                </a:lnTo>
                <a:lnTo>
                  <a:pt x="81546" y="108881"/>
                </a:lnTo>
                <a:lnTo>
                  <a:pt x="80220" y="108881"/>
                </a:lnTo>
                <a:lnTo>
                  <a:pt x="80220" y="108115"/>
                </a:lnTo>
                <a:lnTo>
                  <a:pt x="80220" y="108115"/>
                </a:lnTo>
                <a:lnTo>
                  <a:pt x="80220" y="108115"/>
                </a:lnTo>
                <a:lnTo>
                  <a:pt x="80220" y="108115"/>
                </a:lnTo>
                <a:lnTo>
                  <a:pt x="78895" y="108115"/>
                </a:lnTo>
                <a:lnTo>
                  <a:pt x="78895" y="108115"/>
                </a:lnTo>
                <a:lnTo>
                  <a:pt x="78895" y="108115"/>
                </a:lnTo>
                <a:lnTo>
                  <a:pt x="78895" y="108115"/>
                </a:lnTo>
                <a:lnTo>
                  <a:pt x="78895" y="108115"/>
                </a:lnTo>
                <a:lnTo>
                  <a:pt x="77569" y="108115"/>
                </a:lnTo>
                <a:lnTo>
                  <a:pt x="77569" y="107348"/>
                </a:lnTo>
                <a:lnTo>
                  <a:pt x="77569" y="107348"/>
                </a:lnTo>
                <a:lnTo>
                  <a:pt x="77569" y="107348"/>
                </a:lnTo>
                <a:lnTo>
                  <a:pt x="77569" y="107348"/>
                </a:lnTo>
                <a:lnTo>
                  <a:pt x="77569" y="107348"/>
                </a:lnTo>
                <a:lnTo>
                  <a:pt x="76243" y="107348"/>
                </a:lnTo>
                <a:lnTo>
                  <a:pt x="76243" y="107348"/>
                </a:lnTo>
                <a:lnTo>
                  <a:pt x="76243" y="107348"/>
                </a:lnTo>
                <a:lnTo>
                  <a:pt x="76243" y="106198"/>
                </a:lnTo>
                <a:lnTo>
                  <a:pt x="76243" y="106198"/>
                </a:lnTo>
                <a:lnTo>
                  <a:pt x="74254" y="106198"/>
                </a:lnTo>
                <a:lnTo>
                  <a:pt x="74254" y="106198"/>
                </a:lnTo>
                <a:lnTo>
                  <a:pt x="74254" y="106198"/>
                </a:lnTo>
                <a:lnTo>
                  <a:pt x="74254" y="106198"/>
                </a:lnTo>
                <a:lnTo>
                  <a:pt x="74254" y="106198"/>
                </a:lnTo>
                <a:lnTo>
                  <a:pt x="72928" y="106198"/>
                </a:lnTo>
                <a:lnTo>
                  <a:pt x="72928" y="106198"/>
                </a:lnTo>
                <a:lnTo>
                  <a:pt x="72928" y="106198"/>
                </a:lnTo>
                <a:lnTo>
                  <a:pt x="72928" y="106198"/>
                </a:lnTo>
                <a:lnTo>
                  <a:pt x="72928" y="106198"/>
                </a:lnTo>
                <a:lnTo>
                  <a:pt x="71602" y="106198"/>
                </a:lnTo>
                <a:lnTo>
                  <a:pt x="71602" y="105431"/>
                </a:lnTo>
                <a:lnTo>
                  <a:pt x="71602" y="105431"/>
                </a:lnTo>
                <a:lnTo>
                  <a:pt x="71602" y="105431"/>
                </a:lnTo>
                <a:lnTo>
                  <a:pt x="71602" y="105431"/>
                </a:lnTo>
                <a:lnTo>
                  <a:pt x="70276" y="105431"/>
                </a:lnTo>
                <a:lnTo>
                  <a:pt x="70276" y="105431"/>
                </a:lnTo>
                <a:lnTo>
                  <a:pt x="70276" y="105431"/>
                </a:lnTo>
                <a:lnTo>
                  <a:pt x="70276" y="105431"/>
                </a:lnTo>
                <a:lnTo>
                  <a:pt x="70276" y="105431"/>
                </a:lnTo>
                <a:lnTo>
                  <a:pt x="70276" y="105431"/>
                </a:lnTo>
                <a:lnTo>
                  <a:pt x="70276" y="104664"/>
                </a:lnTo>
                <a:lnTo>
                  <a:pt x="68950" y="104664"/>
                </a:lnTo>
                <a:lnTo>
                  <a:pt x="68950" y="104664"/>
                </a:lnTo>
                <a:lnTo>
                  <a:pt x="68950" y="104664"/>
                </a:lnTo>
                <a:lnTo>
                  <a:pt x="68950" y="104664"/>
                </a:lnTo>
                <a:lnTo>
                  <a:pt x="68950" y="104664"/>
                </a:lnTo>
                <a:lnTo>
                  <a:pt x="68950" y="104664"/>
                </a:lnTo>
                <a:lnTo>
                  <a:pt x="68950" y="103897"/>
                </a:lnTo>
                <a:lnTo>
                  <a:pt x="66961" y="103897"/>
                </a:lnTo>
                <a:lnTo>
                  <a:pt x="66961" y="103897"/>
                </a:lnTo>
                <a:lnTo>
                  <a:pt x="66961" y="103897"/>
                </a:lnTo>
                <a:lnTo>
                  <a:pt x="66961" y="103897"/>
                </a:lnTo>
                <a:lnTo>
                  <a:pt x="65635" y="103897"/>
                </a:lnTo>
                <a:lnTo>
                  <a:pt x="65635" y="103897"/>
                </a:lnTo>
                <a:lnTo>
                  <a:pt x="65635" y="103897"/>
                </a:lnTo>
                <a:lnTo>
                  <a:pt x="65635" y="103897"/>
                </a:lnTo>
                <a:lnTo>
                  <a:pt x="65635" y="103897"/>
                </a:lnTo>
                <a:lnTo>
                  <a:pt x="65635" y="103130"/>
                </a:lnTo>
                <a:lnTo>
                  <a:pt x="64309" y="103130"/>
                </a:lnTo>
                <a:lnTo>
                  <a:pt x="64309" y="103130"/>
                </a:lnTo>
                <a:lnTo>
                  <a:pt x="64309" y="103130"/>
                </a:lnTo>
                <a:lnTo>
                  <a:pt x="64309" y="103130"/>
                </a:lnTo>
                <a:lnTo>
                  <a:pt x="64309" y="103130"/>
                </a:lnTo>
                <a:lnTo>
                  <a:pt x="64309" y="103130"/>
                </a:lnTo>
                <a:lnTo>
                  <a:pt x="62983" y="103130"/>
                </a:lnTo>
                <a:lnTo>
                  <a:pt x="62983" y="101980"/>
                </a:lnTo>
                <a:lnTo>
                  <a:pt x="62983" y="101980"/>
                </a:lnTo>
                <a:lnTo>
                  <a:pt x="62983" y="101980"/>
                </a:lnTo>
                <a:lnTo>
                  <a:pt x="62983" y="101980"/>
                </a:lnTo>
                <a:lnTo>
                  <a:pt x="61657" y="101980"/>
                </a:lnTo>
                <a:lnTo>
                  <a:pt x="61657" y="101980"/>
                </a:lnTo>
                <a:lnTo>
                  <a:pt x="61657" y="101980"/>
                </a:lnTo>
                <a:lnTo>
                  <a:pt x="61657" y="101980"/>
                </a:lnTo>
                <a:lnTo>
                  <a:pt x="61657" y="101214"/>
                </a:lnTo>
                <a:lnTo>
                  <a:pt x="61657" y="101214"/>
                </a:lnTo>
                <a:lnTo>
                  <a:pt x="59668" y="101214"/>
                </a:lnTo>
                <a:lnTo>
                  <a:pt x="59668" y="101214"/>
                </a:lnTo>
                <a:lnTo>
                  <a:pt x="59668" y="101214"/>
                </a:lnTo>
                <a:lnTo>
                  <a:pt x="59668" y="101214"/>
                </a:lnTo>
                <a:lnTo>
                  <a:pt x="59668" y="101214"/>
                </a:lnTo>
                <a:lnTo>
                  <a:pt x="59668" y="101214"/>
                </a:lnTo>
                <a:lnTo>
                  <a:pt x="58342" y="101214"/>
                </a:lnTo>
                <a:lnTo>
                  <a:pt x="58342" y="101214"/>
                </a:lnTo>
                <a:lnTo>
                  <a:pt x="58342" y="100447"/>
                </a:lnTo>
                <a:lnTo>
                  <a:pt x="58342" y="100447"/>
                </a:lnTo>
                <a:lnTo>
                  <a:pt x="58342" y="100447"/>
                </a:lnTo>
                <a:lnTo>
                  <a:pt x="58342" y="100447"/>
                </a:lnTo>
                <a:lnTo>
                  <a:pt x="57016" y="100447"/>
                </a:lnTo>
                <a:lnTo>
                  <a:pt x="57016" y="99680"/>
                </a:lnTo>
                <a:lnTo>
                  <a:pt x="57016" y="99680"/>
                </a:lnTo>
                <a:lnTo>
                  <a:pt x="57016" y="99680"/>
                </a:lnTo>
                <a:lnTo>
                  <a:pt x="57016" y="99680"/>
                </a:lnTo>
                <a:lnTo>
                  <a:pt x="57016" y="99680"/>
                </a:lnTo>
                <a:lnTo>
                  <a:pt x="57016" y="99680"/>
                </a:lnTo>
                <a:lnTo>
                  <a:pt x="57016" y="99680"/>
                </a:lnTo>
                <a:lnTo>
                  <a:pt x="57016" y="99680"/>
                </a:lnTo>
                <a:lnTo>
                  <a:pt x="57016" y="98913"/>
                </a:lnTo>
                <a:lnTo>
                  <a:pt x="55690" y="98913"/>
                </a:lnTo>
                <a:lnTo>
                  <a:pt x="55690" y="98913"/>
                </a:lnTo>
                <a:lnTo>
                  <a:pt x="55690" y="98913"/>
                </a:lnTo>
                <a:lnTo>
                  <a:pt x="55690" y="98913"/>
                </a:lnTo>
                <a:lnTo>
                  <a:pt x="55690" y="97763"/>
                </a:lnTo>
                <a:lnTo>
                  <a:pt x="55690" y="97763"/>
                </a:lnTo>
                <a:lnTo>
                  <a:pt x="55690" y="97763"/>
                </a:lnTo>
                <a:lnTo>
                  <a:pt x="55690" y="97763"/>
                </a:lnTo>
                <a:lnTo>
                  <a:pt x="55690" y="97763"/>
                </a:lnTo>
                <a:lnTo>
                  <a:pt x="55690" y="96996"/>
                </a:lnTo>
                <a:lnTo>
                  <a:pt x="54364" y="96996"/>
                </a:lnTo>
                <a:lnTo>
                  <a:pt x="54364" y="96996"/>
                </a:lnTo>
                <a:lnTo>
                  <a:pt x="54364" y="96996"/>
                </a:lnTo>
                <a:lnTo>
                  <a:pt x="54364" y="96996"/>
                </a:lnTo>
                <a:lnTo>
                  <a:pt x="52375" y="96996"/>
                </a:lnTo>
                <a:lnTo>
                  <a:pt x="52375" y="96996"/>
                </a:lnTo>
                <a:lnTo>
                  <a:pt x="52375" y="96996"/>
                </a:lnTo>
                <a:lnTo>
                  <a:pt x="52375" y="96230"/>
                </a:lnTo>
                <a:lnTo>
                  <a:pt x="52375" y="96230"/>
                </a:lnTo>
                <a:lnTo>
                  <a:pt x="52375" y="96230"/>
                </a:lnTo>
                <a:lnTo>
                  <a:pt x="52375" y="96230"/>
                </a:lnTo>
                <a:lnTo>
                  <a:pt x="51049" y="96230"/>
                </a:lnTo>
                <a:lnTo>
                  <a:pt x="51049" y="96230"/>
                </a:lnTo>
                <a:lnTo>
                  <a:pt x="51049" y="96230"/>
                </a:lnTo>
                <a:lnTo>
                  <a:pt x="51049" y="96230"/>
                </a:lnTo>
                <a:lnTo>
                  <a:pt x="51049" y="96230"/>
                </a:lnTo>
                <a:lnTo>
                  <a:pt x="51049" y="95463"/>
                </a:lnTo>
                <a:lnTo>
                  <a:pt x="51049" y="95463"/>
                </a:lnTo>
                <a:lnTo>
                  <a:pt x="51049" y="95463"/>
                </a:lnTo>
                <a:lnTo>
                  <a:pt x="51049" y="95463"/>
                </a:lnTo>
                <a:lnTo>
                  <a:pt x="51049" y="94696"/>
                </a:lnTo>
                <a:lnTo>
                  <a:pt x="49723" y="94696"/>
                </a:lnTo>
                <a:lnTo>
                  <a:pt x="49723" y="94696"/>
                </a:lnTo>
                <a:lnTo>
                  <a:pt x="49723" y="94696"/>
                </a:lnTo>
                <a:lnTo>
                  <a:pt x="49723" y="94696"/>
                </a:lnTo>
                <a:lnTo>
                  <a:pt x="49723" y="94696"/>
                </a:lnTo>
                <a:lnTo>
                  <a:pt x="48397" y="94696"/>
                </a:lnTo>
                <a:lnTo>
                  <a:pt x="48397" y="93546"/>
                </a:lnTo>
                <a:lnTo>
                  <a:pt x="48397" y="93546"/>
                </a:lnTo>
                <a:lnTo>
                  <a:pt x="48397" y="93546"/>
                </a:lnTo>
                <a:lnTo>
                  <a:pt x="48397" y="92779"/>
                </a:lnTo>
                <a:lnTo>
                  <a:pt x="48397" y="92779"/>
                </a:lnTo>
                <a:lnTo>
                  <a:pt x="48397" y="92779"/>
                </a:lnTo>
                <a:lnTo>
                  <a:pt x="48397" y="92779"/>
                </a:lnTo>
                <a:lnTo>
                  <a:pt x="48397" y="92779"/>
                </a:lnTo>
                <a:lnTo>
                  <a:pt x="48397" y="92779"/>
                </a:lnTo>
                <a:lnTo>
                  <a:pt x="48397" y="92779"/>
                </a:lnTo>
                <a:lnTo>
                  <a:pt x="47071" y="92779"/>
                </a:lnTo>
                <a:lnTo>
                  <a:pt x="47071" y="92779"/>
                </a:lnTo>
                <a:lnTo>
                  <a:pt x="48397" y="92779"/>
                </a:lnTo>
                <a:lnTo>
                  <a:pt x="48397" y="92012"/>
                </a:lnTo>
                <a:lnTo>
                  <a:pt x="47071" y="92012"/>
                </a:lnTo>
                <a:lnTo>
                  <a:pt x="47071" y="92012"/>
                </a:lnTo>
                <a:lnTo>
                  <a:pt x="48397" y="92012"/>
                </a:lnTo>
                <a:lnTo>
                  <a:pt x="48397" y="92012"/>
                </a:lnTo>
                <a:lnTo>
                  <a:pt x="48397" y="91246"/>
                </a:lnTo>
                <a:lnTo>
                  <a:pt x="48397" y="91246"/>
                </a:lnTo>
                <a:lnTo>
                  <a:pt x="47071" y="91246"/>
                </a:lnTo>
                <a:lnTo>
                  <a:pt x="47071" y="91246"/>
                </a:lnTo>
                <a:lnTo>
                  <a:pt x="47071" y="91246"/>
                </a:lnTo>
                <a:lnTo>
                  <a:pt x="47071" y="91246"/>
                </a:lnTo>
                <a:lnTo>
                  <a:pt x="47071" y="90479"/>
                </a:lnTo>
                <a:lnTo>
                  <a:pt x="47071" y="90479"/>
                </a:lnTo>
                <a:lnTo>
                  <a:pt x="47071" y="90479"/>
                </a:lnTo>
                <a:lnTo>
                  <a:pt x="47071" y="90479"/>
                </a:lnTo>
                <a:lnTo>
                  <a:pt x="47071" y="90479"/>
                </a:lnTo>
                <a:lnTo>
                  <a:pt x="48397" y="90479"/>
                </a:lnTo>
                <a:lnTo>
                  <a:pt x="48397" y="90479"/>
                </a:lnTo>
                <a:lnTo>
                  <a:pt x="48397" y="89329"/>
                </a:lnTo>
                <a:lnTo>
                  <a:pt x="48397" y="89329"/>
                </a:lnTo>
                <a:lnTo>
                  <a:pt x="48397" y="89329"/>
                </a:lnTo>
                <a:lnTo>
                  <a:pt x="48397" y="88562"/>
                </a:lnTo>
                <a:lnTo>
                  <a:pt x="48397" y="88562"/>
                </a:lnTo>
                <a:lnTo>
                  <a:pt x="48397" y="88562"/>
                </a:lnTo>
                <a:lnTo>
                  <a:pt x="48397" y="88562"/>
                </a:lnTo>
                <a:lnTo>
                  <a:pt x="48397" y="87795"/>
                </a:lnTo>
                <a:lnTo>
                  <a:pt x="48397" y="87795"/>
                </a:lnTo>
                <a:lnTo>
                  <a:pt x="48397" y="87795"/>
                </a:lnTo>
                <a:lnTo>
                  <a:pt x="48397" y="87795"/>
                </a:lnTo>
                <a:lnTo>
                  <a:pt x="48397" y="87795"/>
                </a:lnTo>
                <a:lnTo>
                  <a:pt x="48397" y="87795"/>
                </a:lnTo>
                <a:lnTo>
                  <a:pt x="48397" y="87028"/>
                </a:lnTo>
                <a:lnTo>
                  <a:pt x="48397" y="87028"/>
                </a:lnTo>
                <a:lnTo>
                  <a:pt x="47071" y="87028"/>
                </a:lnTo>
                <a:lnTo>
                  <a:pt x="47071" y="87028"/>
                </a:lnTo>
                <a:lnTo>
                  <a:pt x="47071" y="87028"/>
                </a:lnTo>
                <a:lnTo>
                  <a:pt x="47071" y="86261"/>
                </a:lnTo>
                <a:lnTo>
                  <a:pt x="47071" y="86261"/>
                </a:lnTo>
                <a:lnTo>
                  <a:pt x="47071" y="86261"/>
                </a:lnTo>
                <a:lnTo>
                  <a:pt x="47071" y="86261"/>
                </a:lnTo>
                <a:lnTo>
                  <a:pt x="47071" y="86261"/>
                </a:lnTo>
                <a:lnTo>
                  <a:pt x="47071" y="85111"/>
                </a:lnTo>
                <a:lnTo>
                  <a:pt x="45082" y="85111"/>
                </a:lnTo>
                <a:lnTo>
                  <a:pt x="45082" y="85111"/>
                </a:lnTo>
                <a:lnTo>
                  <a:pt x="45082" y="85111"/>
                </a:lnTo>
                <a:lnTo>
                  <a:pt x="45082" y="85111"/>
                </a:lnTo>
                <a:lnTo>
                  <a:pt x="45082" y="84345"/>
                </a:lnTo>
                <a:lnTo>
                  <a:pt x="45082" y="84345"/>
                </a:lnTo>
                <a:lnTo>
                  <a:pt x="45082" y="84345"/>
                </a:lnTo>
                <a:lnTo>
                  <a:pt x="45082" y="84345"/>
                </a:lnTo>
                <a:lnTo>
                  <a:pt x="45082" y="83578"/>
                </a:lnTo>
                <a:lnTo>
                  <a:pt x="43756" y="83578"/>
                </a:lnTo>
                <a:lnTo>
                  <a:pt x="43756" y="83578"/>
                </a:lnTo>
                <a:lnTo>
                  <a:pt x="43756" y="83578"/>
                </a:lnTo>
                <a:lnTo>
                  <a:pt x="43756" y="83578"/>
                </a:lnTo>
                <a:lnTo>
                  <a:pt x="43756" y="82811"/>
                </a:lnTo>
                <a:lnTo>
                  <a:pt x="43756" y="82811"/>
                </a:lnTo>
                <a:lnTo>
                  <a:pt x="43756" y="82811"/>
                </a:lnTo>
                <a:lnTo>
                  <a:pt x="43756" y="82811"/>
                </a:lnTo>
                <a:lnTo>
                  <a:pt x="43756" y="82811"/>
                </a:lnTo>
                <a:lnTo>
                  <a:pt x="43756" y="82044"/>
                </a:lnTo>
                <a:lnTo>
                  <a:pt x="43756" y="82044"/>
                </a:lnTo>
                <a:lnTo>
                  <a:pt x="42430" y="82044"/>
                </a:lnTo>
                <a:lnTo>
                  <a:pt x="42430" y="82044"/>
                </a:lnTo>
                <a:lnTo>
                  <a:pt x="42430" y="82044"/>
                </a:lnTo>
                <a:lnTo>
                  <a:pt x="42430" y="80894"/>
                </a:lnTo>
                <a:lnTo>
                  <a:pt x="42430" y="80894"/>
                </a:lnTo>
                <a:lnTo>
                  <a:pt x="42430" y="80894"/>
                </a:lnTo>
                <a:lnTo>
                  <a:pt x="42430" y="80894"/>
                </a:lnTo>
                <a:lnTo>
                  <a:pt x="42430" y="80894"/>
                </a:lnTo>
                <a:lnTo>
                  <a:pt x="42430" y="80894"/>
                </a:lnTo>
                <a:lnTo>
                  <a:pt x="42430" y="80127"/>
                </a:lnTo>
                <a:lnTo>
                  <a:pt x="42430" y="80127"/>
                </a:lnTo>
                <a:lnTo>
                  <a:pt x="42430" y="80127"/>
                </a:lnTo>
                <a:lnTo>
                  <a:pt x="41104" y="80127"/>
                </a:lnTo>
                <a:lnTo>
                  <a:pt x="41104" y="80127"/>
                </a:lnTo>
                <a:lnTo>
                  <a:pt x="41104" y="80127"/>
                </a:lnTo>
                <a:lnTo>
                  <a:pt x="41104" y="80127"/>
                </a:lnTo>
                <a:lnTo>
                  <a:pt x="39779" y="80127"/>
                </a:lnTo>
                <a:lnTo>
                  <a:pt x="39779" y="79361"/>
                </a:lnTo>
                <a:lnTo>
                  <a:pt x="39779" y="79361"/>
                </a:lnTo>
                <a:lnTo>
                  <a:pt x="39779" y="79361"/>
                </a:lnTo>
                <a:lnTo>
                  <a:pt x="39779" y="79361"/>
                </a:lnTo>
                <a:lnTo>
                  <a:pt x="39779" y="79361"/>
                </a:lnTo>
                <a:lnTo>
                  <a:pt x="39779" y="79361"/>
                </a:lnTo>
                <a:lnTo>
                  <a:pt x="39779" y="79361"/>
                </a:lnTo>
                <a:lnTo>
                  <a:pt x="39779" y="78594"/>
                </a:lnTo>
                <a:lnTo>
                  <a:pt x="39779" y="78594"/>
                </a:lnTo>
                <a:lnTo>
                  <a:pt x="39779" y="78594"/>
                </a:lnTo>
                <a:lnTo>
                  <a:pt x="39779" y="78594"/>
                </a:lnTo>
                <a:lnTo>
                  <a:pt x="39779" y="77827"/>
                </a:lnTo>
                <a:lnTo>
                  <a:pt x="39779" y="77827"/>
                </a:lnTo>
                <a:lnTo>
                  <a:pt x="39779" y="77827"/>
                </a:lnTo>
                <a:lnTo>
                  <a:pt x="39779" y="77827"/>
                </a:lnTo>
                <a:lnTo>
                  <a:pt x="39779" y="76677"/>
                </a:lnTo>
                <a:lnTo>
                  <a:pt x="39779" y="76677"/>
                </a:lnTo>
                <a:lnTo>
                  <a:pt x="39779" y="76677"/>
                </a:lnTo>
                <a:lnTo>
                  <a:pt x="38453" y="76677"/>
                </a:lnTo>
                <a:lnTo>
                  <a:pt x="38453" y="75910"/>
                </a:lnTo>
                <a:lnTo>
                  <a:pt x="38453" y="75910"/>
                </a:lnTo>
                <a:lnTo>
                  <a:pt x="38453" y="75910"/>
                </a:lnTo>
                <a:lnTo>
                  <a:pt x="38453" y="75910"/>
                </a:lnTo>
                <a:lnTo>
                  <a:pt x="38453" y="75910"/>
                </a:lnTo>
                <a:lnTo>
                  <a:pt x="38453" y="75143"/>
                </a:lnTo>
                <a:lnTo>
                  <a:pt x="38453" y="75143"/>
                </a:lnTo>
                <a:lnTo>
                  <a:pt x="38453" y="75143"/>
                </a:lnTo>
                <a:lnTo>
                  <a:pt x="36464" y="75143"/>
                </a:lnTo>
                <a:lnTo>
                  <a:pt x="36464" y="75143"/>
                </a:lnTo>
                <a:lnTo>
                  <a:pt x="36464" y="75143"/>
                </a:lnTo>
                <a:lnTo>
                  <a:pt x="36464" y="75143"/>
                </a:lnTo>
                <a:lnTo>
                  <a:pt x="36464" y="74376"/>
                </a:lnTo>
                <a:lnTo>
                  <a:pt x="35138" y="74376"/>
                </a:lnTo>
                <a:lnTo>
                  <a:pt x="35138" y="74376"/>
                </a:lnTo>
                <a:lnTo>
                  <a:pt x="35138" y="74376"/>
                </a:lnTo>
                <a:lnTo>
                  <a:pt x="35138" y="74376"/>
                </a:lnTo>
                <a:lnTo>
                  <a:pt x="35138" y="74376"/>
                </a:lnTo>
                <a:lnTo>
                  <a:pt x="35138" y="74376"/>
                </a:lnTo>
                <a:lnTo>
                  <a:pt x="35138" y="73610"/>
                </a:lnTo>
                <a:lnTo>
                  <a:pt x="35138" y="73610"/>
                </a:lnTo>
                <a:lnTo>
                  <a:pt x="35138" y="73610"/>
                </a:lnTo>
                <a:lnTo>
                  <a:pt x="35138" y="73610"/>
                </a:lnTo>
                <a:lnTo>
                  <a:pt x="35138" y="72460"/>
                </a:lnTo>
                <a:lnTo>
                  <a:pt x="35138" y="72460"/>
                </a:lnTo>
                <a:lnTo>
                  <a:pt x="35138" y="72460"/>
                </a:lnTo>
                <a:lnTo>
                  <a:pt x="35138" y="72460"/>
                </a:lnTo>
                <a:lnTo>
                  <a:pt x="35138" y="71693"/>
                </a:lnTo>
                <a:lnTo>
                  <a:pt x="33812" y="71693"/>
                </a:lnTo>
                <a:lnTo>
                  <a:pt x="33812" y="71693"/>
                </a:lnTo>
                <a:lnTo>
                  <a:pt x="33812" y="71693"/>
                </a:lnTo>
                <a:lnTo>
                  <a:pt x="33812" y="70926"/>
                </a:lnTo>
                <a:lnTo>
                  <a:pt x="33812" y="70926"/>
                </a:lnTo>
                <a:lnTo>
                  <a:pt x="33812" y="70926"/>
                </a:lnTo>
                <a:lnTo>
                  <a:pt x="33812" y="70926"/>
                </a:lnTo>
                <a:lnTo>
                  <a:pt x="33812" y="70926"/>
                </a:lnTo>
                <a:lnTo>
                  <a:pt x="33812" y="70159"/>
                </a:lnTo>
                <a:lnTo>
                  <a:pt x="32486" y="70159"/>
                </a:lnTo>
                <a:lnTo>
                  <a:pt x="32486" y="70159"/>
                </a:lnTo>
                <a:lnTo>
                  <a:pt x="32486" y="70159"/>
                </a:lnTo>
                <a:lnTo>
                  <a:pt x="32486" y="70159"/>
                </a:lnTo>
                <a:lnTo>
                  <a:pt x="32486" y="70159"/>
                </a:lnTo>
                <a:lnTo>
                  <a:pt x="32486" y="70159"/>
                </a:lnTo>
                <a:lnTo>
                  <a:pt x="32486" y="69392"/>
                </a:lnTo>
                <a:lnTo>
                  <a:pt x="32486" y="69392"/>
                </a:lnTo>
                <a:lnTo>
                  <a:pt x="32486" y="69392"/>
                </a:lnTo>
                <a:lnTo>
                  <a:pt x="32486" y="69392"/>
                </a:lnTo>
                <a:lnTo>
                  <a:pt x="31160" y="69392"/>
                </a:lnTo>
                <a:lnTo>
                  <a:pt x="31160" y="68242"/>
                </a:lnTo>
                <a:lnTo>
                  <a:pt x="31160" y="68242"/>
                </a:lnTo>
                <a:lnTo>
                  <a:pt x="31160" y="68242"/>
                </a:lnTo>
                <a:lnTo>
                  <a:pt x="31160" y="68242"/>
                </a:lnTo>
                <a:lnTo>
                  <a:pt x="31160" y="67476"/>
                </a:lnTo>
                <a:lnTo>
                  <a:pt x="31160" y="67476"/>
                </a:lnTo>
                <a:lnTo>
                  <a:pt x="31160" y="67476"/>
                </a:lnTo>
                <a:lnTo>
                  <a:pt x="31160" y="67476"/>
                </a:lnTo>
                <a:lnTo>
                  <a:pt x="31160" y="67476"/>
                </a:lnTo>
                <a:lnTo>
                  <a:pt x="31160" y="66709"/>
                </a:lnTo>
                <a:lnTo>
                  <a:pt x="31160" y="66709"/>
                </a:lnTo>
                <a:lnTo>
                  <a:pt x="29171" y="66709"/>
                </a:lnTo>
                <a:lnTo>
                  <a:pt x="29171" y="66709"/>
                </a:lnTo>
                <a:lnTo>
                  <a:pt x="29171" y="66709"/>
                </a:lnTo>
                <a:lnTo>
                  <a:pt x="29171" y="65942"/>
                </a:lnTo>
                <a:lnTo>
                  <a:pt x="29171" y="65942"/>
                </a:lnTo>
                <a:lnTo>
                  <a:pt x="29171" y="65942"/>
                </a:lnTo>
                <a:lnTo>
                  <a:pt x="29171" y="65175"/>
                </a:lnTo>
                <a:lnTo>
                  <a:pt x="29171" y="65175"/>
                </a:lnTo>
                <a:lnTo>
                  <a:pt x="29171" y="65175"/>
                </a:lnTo>
                <a:lnTo>
                  <a:pt x="29171" y="65175"/>
                </a:lnTo>
                <a:lnTo>
                  <a:pt x="27845" y="65175"/>
                </a:lnTo>
                <a:lnTo>
                  <a:pt x="27845" y="64025"/>
                </a:lnTo>
                <a:lnTo>
                  <a:pt x="27845" y="64025"/>
                </a:lnTo>
                <a:lnTo>
                  <a:pt x="29171" y="64025"/>
                </a:lnTo>
                <a:lnTo>
                  <a:pt x="29171" y="64025"/>
                </a:lnTo>
                <a:lnTo>
                  <a:pt x="27845" y="64025"/>
                </a:lnTo>
                <a:lnTo>
                  <a:pt x="27845" y="63258"/>
                </a:lnTo>
                <a:lnTo>
                  <a:pt x="27845" y="63258"/>
                </a:lnTo>
                <a:lnTo>
                  <a:pt x="27845" y="63258"/>
                </a:lnTo>
                <a:lnTo>
                  <a:pt x="27845" y="63258"/>
                </a:lnTo>
                <a:lnTo>
                  <a:pt x="27845" y="63258"/>
                </a:lnTo>
                <a:lnTo>
                  <a:pt x="27845" y="63258"/>
                </a:lnTo>
                <a:lnTo>
                  <a:pt x="27845" y="62492"/>
                </a:lnTo>
                <a:lnTo>
                  <a:pt x="27845" y="62492"/>
                </a:lnTo>
                <a:lnTo>
                  <a:pt x="27845" y="62492"/>
                </a:lnTo>
                <a:lnTo>
                  <a:pt x="27845" y="61725"/>
                </a:lnTo>
                <a:lnTo>
                  <a:pt x="27845" y="61725"/>
                </a:lnTo>
                <a:lnTo>
                  <a:pt x="26519" y="61725"/>
                </a:lnTo>
                <a:lnTo>
                  <a:pt x="26519" y="61725"/>
                </a:lnTo>
                <a:lnTo>
                  <a:pt x="26519" y="61725"/>
                </a:lnTo>
                <a:lnTo>
                  <a:pt x="26519" y="61725"/>
                </a:lnTo>
                <a:lnTo>
                  <a:pt x="26519" y="60958"/>
                </a:lnTo>
                <a:lnTo>
                  <a:pt x="26519" y="60958"/>
                </a:lnTo>
                <a:lnTo>
                  <a:pt x="26519" y="60958"/>
                </a:lnTo>
                <a:lnTo>
                  <a:pt x="26519" y="60958"/>
                </a:lnTo>
                <a:lnTo>
                  <a:pt x="26519" y="60958"/>
                </a:lnTo>
                <a:lnTo>
                  <a:pt x="25193" y="60958"/>
                </a:lnTo>
                <a:lnTo>
                  <a:pt x="25193" y="59808"/>
                </a:lnTo>
                <a:lnTo>
                  <a:pt x="25193" y="59808"/>
                </a:lnTo>
                <a:lnTo>
                  <a:pt x="26519" y="59808"/>
                </a:lnTo>
                <a:lnTo>
                  <a:pt x="26519" y="59808"/>
                </a:lnTo>
                <a:lnTo>
                  <a:pt x="25193" y="59808"/>
                </a:lnTo>
                <a:lnTo>
                  <a:pt x="25193" y="59041"/>
                </a:lnTo>
                <a:lnTo>
                  <a:pt x="25193" y="59041"/>
                </a:lnTo>
                <a:lnTo>
                  <a:pt x="25193" y="59041"/>
                </a:lnTo>
                <a:lnTo>
                  <a:pt x="25193" y="59041"/>
                </a:lnTo>
                <a:lnTo>
                  <a:pt x="25193" y="59041"/>
                </a:lnTo>
                <a:lnTo>
                  <a:pt x="25193" y="58274"/>
                </a:lnTo>
                <a:lnTo>
                  <a:pt x="25193" y="58274"/>
                </a:lnTo>
                <a:lnTo>
                  <a:pt x="25193" y="58274"/>
                </a:lnTo>
                <a:lnTo>
                  <a:pt x="25193" y="58274"/>
                </a:lnTo>
                <a:lnTo>
                  <a:pt x="25193" y="58274"/>
                </a:lnTo>
                <a:lnTo>
                  <a:pt x="23867" y="58274"/>
                </a:lnTo>
                <a:lnTo>
                  <a:pt x="23867" y="57507"/>
                </a:lnTo>
                <a:lnTo>
                  <a:pt x="23867" y="57507"/>
                </a:lnTo>
                <a:lnTo>
                  <a:pt x="23867" y="57507"/>
                </a:lnTo>
                <a:lnTo>
                  <a:pt x="23867" y="57507"/>
                </a:lnTo>
                <a:lnTo>
                  <a:pt x="23867" y="56741"/>
                </a:lnTo>
                <a:lnTo>
                  <a:pt x="23867" y="56741"/>
                </a:lnTo>
                <a:lnTo>
                  <a:pt x="23867" y="56741"/>
                </a:lnTo>
                <a:lnTo>
                  <a:pt x="23867" y="55591"/>
                </a:lnTo>
                <a:lnTo>
                  <a:pt x="23867" y="55591"/>
                </a:lnTo>
                <a:lnTo>
                  <a:pt x="23867" y="55591"/>
                </a:lnTo>
                <a:lnTo>
                  <a:pt x="23867" y="55591"/>
                </a:lnTo>
                <a:lnTo>
                  <a:pt x="23867" y="55591"/>
                </a:lnTo>
                <a:lnTo>
                  <a:pt x="21878" y="55591"/>
                </a:lnTo>
                <a:lnTo>
                  <a:pt x="21878" y="55591"/>
                </a:lnTo>
                <a:lnTo>
                  <a:pt x="21878" y="54824"/>
                </a:lnTo>
                <a:lnTo>
                  <a:pt x="21878" y="54824"/>
                </a:lnTo>
                <a:lnTo>
                  <a:pt x="21878" y="54824"/>
                </a:lnTo>
                <a:lnTo>
                  <a:pt x="21878" y="54824"/>
                </a:lnTo>
                <a:lnTo>
                  <a:pt x="21878" y="54824"/>
                </a:lnTo>
                <a:lnTo>
                  <a:pt x="21878" y="54057"/>
                </a:lnTo>
                <a:lnTo>
                  <a:pt x="21878" y="54057"/>
                </a:lnTo>
                <a:lnTo>
                  <a:pt x="21878" y="54057"/>
                </a:lnTo>
                <a:lnTo>
                  <a:pt x="21878" y="54057"/>
                </a:lnTo>
                <a:lnTo>
                  <a:pt x="21878" y="54057"/>
                </a:lnTo>
                <a:lnTo>
                  <a:pt x="21878" y="53290"/>
                </a:lnTo>
                <a:lnTo>
                  <a:pt x="20552" y="53290"/>
                </a:lnTo>
                <a:lnTo>
                  <a:pt x="20552" y="53290"/>
                </a:lnTo>
                <a:lnTo>
                  <a:pt x="20552" y="53290"/>
                </a:lnTo>
                <a:lnTo>
                  <a:pt x="20552" y="53290"/>
                </a:lnTo>
                <a:lnTo>
                  <a:pt x="20552" y="53290"/>
                </a:lnTo>
                <a:lnTo>
                  <a:pt x="20552" y="53290"/>
                </a:lnTo>
                <a:lnTo>
                  <a:pt x="20552" y="52523"/>
                </a:lnTo>
                <a:lnTo>
                  <a:pt x="19226" y="52523"/>
                </a:lnTo>
                <a:lnTo>
                  <a:pt x="19226" y="52523"/>
                </a:lnTo>
                <a:lnTo>
                  <a:pt x="19226" y="52523"/>
                </a:lnTo>
                <a:lnTo>
                  <a:pt x="19226" y="52523"/>
                </a:lnTo>
                <a:lnTo>
                  <a:pt x="19226" y="52523"/>
                </a:lnTo>
                <a:lnTo>
                  <a:pt x="19226" y="52523"/>
                </a:lnTo>
                <a:lnTo>
                  <a:pt x="19226" y="51373"/>
                </a:lnTo>
                <a:lnTo>
                  <a:pt x="17900" y="51373"/>
                </a:lnTo>
                <a:lnTo>
                  <a:pt x="17900" y="51373"/>
                </a:lnTo>
                <a:lnTo>
                  <a:pt x="17900" y="51373"/>
                </a:lnTo>
                <a:lnTo>
                  <a:pt x="17900" y="51373"/>
                </a:lnTo>
                <a:lnTo>
                  <a:pt x="17900" y="50607"/>
                </a:lnTo>
                <a:lnTo>
                  <a:pt x="17900" y="50607"/>
                </a:lnTo>
                <a:lnTo>
                  <a:pt x="17900" y="50607"/>
                </a:lnTo>
                <a:lnTo>
                  <a:pt x="17900" y="50607"/>
                </a:lnTo>
                <a:lnTo>
                  <a:pt x="17900" y="49840"/>
                </a:lnTo>
                <a:lnTo>
                  <a:pt x="17900" y="49840"/>
                </a:lnTo>
                <a:lnTo>
                  <a:pt x="17900" y="49840"/>
                </a:lnTo>
                <a:lnTo>
                  <a:pt x="17900" y="49840"/>
                </a:lnTo>
                <a:lnTo>
                  <a:pt x="16574" y="49840"/>
                </a:lnTo>
                <a:lnTo>
                  <a:pt x="16574" y="49073"/>
                </a:lnTo>
                <a:lnTo>
                  <a:pt x="16574" y="49073"/>
                </a:lnTo>
                <a:lnTo>
                  <a:pt x="16574" y="49073"/>
                </a:lnTo>
                <a:lnTo>
                  <a:pt x="16574" y="49073"/>
                </a:lnTo>
                <a:lnTo>
                  <a:pt x="16574" y="47923"/>
                </a:lnTo>
                <a:lnTo>
                  <a:pt x="16574" y="47923"/>
                </a:lnTo>
                <a:lnTo>
                  <a:pt x="16574" y="47923"/>
                </a:lnTo>
                <a:lnTo>
                  <a:pt x="16574" y="47923"/>
                </a:lnTo>
                <a:lnTo>
                  <a:pt x="16574" y="47156"/>
                </a:lnTo>
                <a:lnTo>
                  <a:pt x="16574" y="47156"/>
                </a:lnTo>
                <a:lnTo>
                  <a:pt x="14585" y="47156"/>
                </a:lnTo>
                <a:lnTo>
                  <a:pt x="14585" y="47156"/>
                </a:lnTo>
                <a:lnTo>
                  <a:pt x="14585" y="47156"/>
                </a:lnTo>
                <a:lnTo>
                  <a:pt x="14585" y="46389"/>
                </a:lnTo>
                <a:lnTo>
                  <a:pt x="14585" y="46389"/>
                </a:lnTo>
                <a:lnTo>
                  <a:pt x="14585" y="46389"/>
                </a:lnTo>
                <a:lnTo>
                  <a:pt x="14585" y="46389"/>
                </a:lnTo>
                <a:lnTo>
                  <a:pt x="14585" y="45623"/>
                </a:lnTo>
                <a:lnTo>
                  <a:pt x="14585" y="45623"/>
                </a:lnTo>
                <a:lnTo>
                  <a:pt x="13259" y="45623"/>
                </a:lnTo>
                <a:lnTo>
                  <a:pt x="13259" y="45623"/>
                </a:lnTo>
                <a:lnTo>
                  <a:pt x="13259" y="45623"/>
                </a:lnTo>
                <a:lnTo>
                  <a:pt x="13259" y="45623"/>
                </a:lnTo>
                <a:lnTo>
                  <a:pt x="13259" y="44856"/>
                </a:lnTo>
                <a:lnTo>
                  <a:pt x="13259" y="44856"/>
                </a:lnTo>
                <a:lnTo>
                  <a:pt x="13259" y="44856"/>
                </a:lnTo>
                <a:lnTo>
                  <a:pt x="13259" y="44856"/>
                </a:lnTo>
                <a:lnTo>
                  <a:pt x="13259" y="44856"/>
                </a:lnTo>
                <a:lnTo>
                  <a:pt x="13259" y="44856"/>
                </a:lnTo>
                <a:lnTo>
                  <a:pt x="11933" y="44856"/>
                </a:lnTo>
                <a:lnTo>
                  <a:pt x="11933" y="43706"/>
                </a:lnTo>
                <a:lnTo>
                  <a:pt x="11933" y="43706"/>
                </a:lnTo>
                <a:lnTo>
                  <a:pt x="11933" y="43706"/>
                </a:lnTo>
                <a:lnTo>
                  <a:pt x="11933" y="43706"/>
                </a:lnTo>
                <a:lnTo>
                  <a:pt x="11933" y="43706"/>
                </a:lnTo>
                <a:lnTo>
                  <a:pt x="10607" y="43706"/>
                </a:lnTo>
                <a:lnTo>
                  <a:pt x="10607" y="43706"/>
                </a:lnTo>
                <a:lnTo>
                  <a:pt x="10607" y="42939"/>
                </a:lnTo>
                <a:lnTo>
                  <a:pt x="10607" y="42939"/>
                </a:lnTo>
                <a:lnTo>
                  <a:pt x="10607" y="42939"/>
                </a:lnTo>
                <a:lnTo>
                  <a:pt x="10607" y="42939"/>
                </a:lnTo>
                <a:lnTo>
                  <a:pt x="9281" y="42939"/>
                </a:lnTo>
                <a:lnTo>
                  <a:pt x="9281" y="42939"/>
                </a:lnTo>
                <a:lnTo>
                  <a:pt x="9281" y="42939"/>
                </a:lnTo>
                <a:lnTo>
                  <a:pt x="9281" y="42939"/>
                </a:lnTo>
                <a:lnTo>
                  <a:pt x="9281" y="42172"/>
                </a:lnTo>
                <a:lnTo>
                  <a:pt x="9281" y="42172"/>
                </a:lnTo>
                <a:lnTo>
                  <a:pt x="7292" y="42172"/>
                </a:lnTo>
                <a:lnTo>
                  <a:pt x="7292" y="42172"/>
                </a:lnTo>
                <a:lnTo>
                  <a:pt x="7292" y="42172"/>
                </a:lnTo>
                <a:lnTo>
                  <a:pt x="7292" y="42172"/>
                </a:lnTo>
                <a:lnTo>
                  <a:pt x="7292" y="42172"/>
                </a:lnTo>
                <a:lnTo>
                  <a:pt x="5966" y="42172"/>
                </a:lnTo>
                <a:lnTo>
                  <a:pt x="5966" y="42172"/>
                </a:lnTo>
                <a:lnTo>
                  <a:pt x="5966" y="41405"/>
                </a:lnTo>
                <a:lnTo>
                  <a:pt x="5966" y="41405"/>
                </a:lnTo>
                <a:lnTo>
                  <a:pt x="5966" y="41405"/>
                </a:lnTo>
                <a:lnTo>
                  <a:pt x="5966" y="41405"/>
                </a:lnTo>
                <a:lnTo>
                  <a:pt x="4640" y="41405"/>
                </a:lnTo>
                <a:lnTo>
                  <a:pt x="4640" y="41405"/>
                </a:lnTo>
                <a:lnTo>
                  <a:pt x="4640" y="41405"/>
                </a:lnTo>
                <a:lnTo>
                  <a:pt x="4640" y="41405"/>
                </a:lnTo>
                <a:lnTo>
                  <a:pt x="4640" y="41405"/>
                </a:lnTo>
                <a:lnTo>
                  <a:pt x="4640" y="40638"/>
                </a:lnTo>
                <a:lnTo>
                  <a:pt x="3314" y="40638"/>
                </a:lnTo>
                <a:lnTo>
                  <a:pt x="3314" y="40638"/>
                </a:lnTo>
                <a:lnTo>
                  <a:pt x="3314" y="40638"/>
                </a:lnTo>
                <a:lnTo>
                  <a:pt x="3314" y="40638"/>
                </a:lnTo>
                <a:lnTo>
                  <a:pt x="3314" y="40638"/>
                </a:lnTo>
                <a:lnTo>
                  <a:pt x="1988" y="40638"/>
                </a:lnTo>
                <a:lnTo>
                  <a:pt x="1988" y="39488"/>
                </a:lnTo>
                <a:lnTo>
                  <a:pt x="1988" y="39488"/>
                </a:lnTo>
                <a:lnTo>
                  <a:pt x="1988" y="39488"/>
                </a:lnTo>
                <a:lnTo>
                  <a:pt x="1988" y="39488"/>
                </a:lnTo>
                <a:lnTo>
                  <a:pt x="1988" y="39488"/>
                </a:lnTo>
                <a:lnTo>
                  <a:pt x="1988" y="39488"/>
                </a:lnTo>
                <a:lnTo>
                  <a:pt x="1988" y="38722"/>
                </a:lnTo>
                <a:lnTo>
                  <a:pt x="1988" y="38722"/>
                </a:lnTo>
                <a:lnTo>
                  <a:pt x="1988" y="38722"/>
                </a:lnTo>
                <a:lnTo>
                  <a:pt x="1988" y="37955"/>
                </a:lnTo>
                <a:lnTo>
                  <a:pt x="1988" y="37955"/>
                </a:lnTo>
                <a:lnTo>
                  <a:pt x="1988" y="37955"/>
                </a:lnTo>
                <a:lnTo>
                  <a:pt x="1988" y="37955"/>
                </a:lnTo>
                <a:lnTo>
                  <a:pt x="1988" y="37955"/>
                </a:lnTo>
                <a:lnTo>
                  <a:pt x="1988" y="37188"/>
                </a:lnTo>
                <a:lnTo>
                  <a:pt x="1988" y="37188"/>
                </a:lnTo>
                <a:lnTo>
                  <a:pt x="1988" y="37955"/>
                </a:lnTo>
                <a:lnTo>
                  <a:pt x="3314" y="37955"/>
                </a:lnTo>
                <a:lnTo>
                  <a:pt x="3314" y="37955"/>
                </a:lnTo>
                <a:lnTo>
                  <a:pt x="3314" y="37955"/>
                </a:lnTo>
                <a:lnTo>
                  <a:pt x="3314" y="37955"/>
                </a:lnTo>
                <a:lnTo>
                  <a:pt x="3314" y="37955"/>
                </a:lnTo>
                <a:lnTo>
                  <a:pt x="4640" y="37955"/>
                </a:lnTo>
                <a:lnTo>
                  <a:pt x="4640" y="37188"/>
                </a:lnTo>
                <a:lnTo>
                  <a:pt x="4640" y="37188"/>
                </a:lnTo>
                <a:lnTo>
                  <a:pt x="4640" y="37188"/>
                </a:lnTo>
                <a:lnTo>
                  <a:pt x="4640" y="36421"/>
                </a:lnTo>
                <a:lnTo>
                  <a:pt x="4640" y="36421"/>
                </a:lnTo>
                <a:lnTo>
                  <a:pt x="3314" y="36421"/>
                </a:lnTo>
                <a:lnTo>
                  <a:pt x="3314" y="36421"/>
                </a:lnTo>
                <a:lnTo>
                  <a:pt x="3314" y="35271"/>
                </a:lnTo>
                <a:lnTo>
                  <a:pt x="3314" y="35271"/>
                </a:lnTo>
                <a:lnTo>
                  <a:pt x="3314" y="35271"/>
                </a:lnTo>
                <a:lnTo>
                  <a:pt x="3314" y="35271"/>
                </a:lnTo>
                <a:lnTo>
                  <a:pt x="3314" y="35271"/>
                </a:lnTo>
                <a:lnTo>
                  <a:pt x="1988" y="35271"/>
                </a:lnTo>
                <a:lnTo>
                  <a:pt x="1988" y="35271"/>
                </a:lnTo>
                <a:lnTo>
                  <a:pt x="1988" y="35271"/>
                </a:lnTo>
                <a:lnTo>
                  <a:pt x="1988" y="34504"/>
                </a:lnTo>
                <a:lnTo>
                  <a:pt x="1988" y="34504"/>
                </a:lnTo>
                <a:lnTo>
                  <a:pt x="1988" y="34504"/>
                </a:lnTo>
                <a:lnTo>
                  <a:pt x="1988" y="34504"/>
                </a:lnTo>
                <a:lnTo>
                  <a:pt x="1988" y="34504"/>
                </a:lnTo>
                <a:lnTo>
                  <a:pt x="0" y="34504"/>
                </a:lnTo>
                <a:lnTo>
                  <a:pt x="0" y="33738"/>
                </a:lnTo>
                <a:lnTo>
                  <a:pt x="0" y="33738"/>
                </a:lnTo>
                <a:lnTo>
                  <a:pt x="0" y="33738"/>
                </a:lnTo>
                <a:lnTo>
                  <a:pt x="0" y="32971"/>
                </a:lnTo>
                <a:lnTo>
                  <a:pt x="0" y="32971"/>
                </a:lnTo>
                <a:lnTo>
                  <a:pt x="1988" y="32971"/>
                </a:lnTo>
                <a:lnTo>
                  <a:pt x="1988" y="32971"/>
                </a:lnTo>
                <a:lnTo>
                  <a:pt x="1988" y="32971"/>
                </a:lnTo>
                <a:lnTo>
                  <a:pt x="1988" y="32971"/>
                </a:lnTo>
                <a:lnTo>
                  <a:pt x="1988" y="32971"/>
                </a:lnTo>
                <a:lnTo>
                  <a:pt x="1988" y="32204"/>
                </a:lnTo>
                <a:lnTo>
                  <a:pt x="1988" y="32204"/>
                </a:lnTo>
                <a:lnTo>
                  <a:pt x="1988" y="32204"/>
                </a:lnTo>
                <a:lnTo>
                  <a:pt x="1988" y="32204"/>
                </a:lnTo>
                <a:lnTo>
                  <a:pt x="0" y="32204"/>
                </a:lnTo>
                <a:lnTo>
                  <a:pt x="0" y="31054"/>
                </a:lnTo>
                <a:lnTo>
                  <a:pt x="0" y="31054"/>
                </a:lnTo>
                <a:lnTo>
                  <a:pt x="0" y="31054"/>
                </a:lnTo>
                <a:lnTo>
                  <a:pt x="0" y="31054"/>
                </a:lnTo>
                <a:lnTo>
                  <a:pt x="0" y="31054"/>
                </a:lnTo>
                <a:lnTo>
                  <a:pt x="0" y="31054"/>
                </a:lnTo>
                <a:lnTo>
                  <a:pt x="0" y="30287"/>
                </a:lnTo>
                <a:lnTo>
                  <a:pt x="0" y="30287"/>
                </a:lnTo>
                <a:lnTo>
                  <a:pt x="0" y="30287"/>
                </a:lnTo>
                <a:lnTo>
                  <a:pt x="0" y="29520"/>
                </a:lnTo>
                <a:lnTo>
                  <a:pt x="0" y="29520"/>
                </a:lnTo>
                <a:lnTo>
                  <a:pt x="0" y="29520"/>
                </a:lnTo>
                <a:lnTo>
                  <a:pt x="0" y="29520"/>
                </a:lnTo>
                <a:lnTo>
                  <a:pt x="0" y="29520"/>
                </a:lnTo>
                <a:lnTo>
                  <a:pt x="0" y="28753"/>
                </a:lnTo>
                <a:lnTo>
                  <a:pt x="0" y="28753"/>
                </a:lnTo>
                <a:lnTo>
                  <a:pt x="0" y="28753"/>
                </a:lnTo>
                <a:lnTo>
                  <a:pt x="0" y="28753"/>
                </a:lnTo>
                <a:lnTo>
                  <a:pt x="0" y="27987"/>
                </a:lnTo>
                <a:lnTo>
                  <a:pt x="0" y="27987"/>
                </a:lnTo>
                <a:lnTo>
                  <a:pt x="0" y="27987"/>
                </a:lnTo>
                <a:lnTo>
                  <a:pt x="0" y="27987"/>
                </a:lnTo>
                <a:lnTo>
                  <a:pt x="0" y="26837"/>
                </a:lnTo>
                <a:lnTo>
                  <a:pt x="0" y="26837"/>
                </a:lnTo>
                <a:lnTo>
                  <a:pt x="1988" y="26837"/>
                </a:lnTo>
                <a:lnTo>
                  <a:pt x="1988" y="26837"/>
                </a:lnTo>
                <a:lnTo>
                  <a:pt x="1988" y="26837"/>
                </a:lnTo>
                <a:lnTo>
                  <a:pt x="1988" y="26837"/>
                </a:lnTo>
                <a:lnTo>
                  <a:pt x="1988" y="26837"/>
                </a:lnTo>
                <a:lnTo>
                  <a:pt x="1988" y="26837"/>
                </a:lnTo>
                <a:lnTo>
                  <a:pt x="1988" y="26837"/>
                </a:lnTo>
                <a:lnTo>
                  <a:pt x="1988" y="26070"/>
                </a:lnTo>
                <a:lnTo>
                  <a:pt x="1988" y="26070"/>
                </a:lnTo>
                <a:lnTo>
                  <a:pt x="3314" y="26070"/>
                </a:lnTo>
                <a:lnTo>
                  <a:pt x="3314" y="26070"/>
                </a:lnTo>
                <a:lnTo>
                  <a:pt x="3314" y="26070"/>
                </a:lnTo>
                <a:lnTo>
                  <a:pt x="3314" y="25303"/>
                </a:lnTo>
                <a:lnTo>
                  <a:pt x="3314" y="25303"/>
                </a:lnTo>
                <a:lnTo>
                  <a:pt x="3314" y="25303"/>
                </a:lnTo>
                <a:lnTo>
                  <a:pt x="4640" y="25303"/>
                </a:lnTo>
                <a:lnTo>
                  <a:pt x="4640" y="25303"/>
                </a:lnTo>
                <a:lnTo>
                  <a:pt x="4640" y="25303"/>
                </a:lnTo>
                <a:lnTo>
                  <a:pt x="4640" y="24536"/>
                </a:lnTo>
                <a:lnTo>
                  <a:pt x="4640" y="24536"/>
                </a:lnTo>
                <a:lnTo>
                  <a:pt x="4640" y="24536"/>
                </a:lnTo>
                <a:lnTo>
                  <a:pt x="4640" y="24536"/>
                </a:lnTo>
                <a:lnTo>
                  <a:pt x="4640" y="24536"/>
                </a:lnTo>
                <a:lnTo>
                  <a:pt x="4640" y="23769"/>
                </a:lnTo>
                <a:lnTo>
                  <a:pt x="5966" y="23769"/>
                </a:lnTo>
                <a:lnTo>
                  <a:pt x="5966" y="23769"/>
                </a:lnTo>
                <a:lnTo>
                  <a:pt x="5966" y="23769"/>
                </a:lnTo>
                <a:lnTo>
                  <a:pt x="5966" y="23769"/>
                </a:lnTo>
                <a:lnTo>
                  <a:pt x="5966" y="23769"/>
                </a:lnTo>
                <a:lnTo>
                  <a:pt x="5966" y="23769"/>
                </a:lnTo>
                <a:lnTo>
                  <a:pt x="7292" y="23769"/>
                </a:lnTo>
                <a:lnTo>
                  <a:pt x="7292" y="22619"/>
                </a:lnTo>
                <a:lnTo>
                  <a:pt x="7292" y="22619"/>
                </a:lnTo>
                <a:lnTo>
                  <a:pt x="7292" y="22619"/>
                </a:lnTo>
                <a:lnTo>
                  <a:pt x="7292" y="22619"/>
                </a:lnTo>
                <a:lnTo>
                  <a:pt x="7292" y="22619"/>
                </a:lnTo>
                <a:lnTo>
                  <a:pt x="9281" y="22619"/>
                </a:lnTo>
                <a:lnTo>
                  <a:pt x="9281" y="22619"/>
                </a:lnTo>
                <a:lnTo>
                  <a:pt x="9281" y="22619"/>
                </a:lnTo>
                <a:lnTo>
                  <a:pt x="9281" y="21853"/>
                </a:lnTo>
                <a:lnTo>
                  <a:pt x="9281" y="21853"/>
                </a:lnTo>
                <a:lnTo>
                  <a:pt x="10607" y="21853"/>
                </a:lnTo>
                <a:lnTo>
                  <a:pt x="10607" y="21853"/>
                </a:lnTo>
                <a:lnTo>
                  <a:pt x="10607" y="22619"/>
                </a:lnTo>
                <a:lnTo>
                  <a:pt x="10607" y="22619"/>
                </a:lnTo>
                <a:lnTo>
                  <a:pt x="10607" y="22619"/>
                </a:lnTo>
                <a:lnTo>
                  <a:pt x="10607" y="22619"/>
                </a:lnTo>
                <a:lnTo>
                  <a:pt x="10607" y="22619"/>
                </a:lnTo>
                <a:lnTo>
                  <a:pt x="10607" y="23769"/>
                </a:lnTo>
                <a:lnTo>
                  <a:pt x="10607" y="23769"/>
                </a:lnTo>
                <a:lnTo>
                  <a:pt x="10607" y="23769"/>
                </a:lnTo>
                <a:lnTo>
                  <a:pt x="10607" y="24536"/>
                </a:lnTo>
                <a:lnTo>
                  <a:pt x="10607" y="24536"/>
                </a:lnTo>
                <a:lnTo>
                  <a:pt x="10607" y="24536"/>
                </a:lnTo>
                <a:lnTo>
                  <a:pt x="10607" y="24536"/>
                </a:lnTo>
                <a:lnTo>
                  <a:pt x="10607" y="25303"/>
                </a:lnTo>
                <a:lnTo>
                  <a:pt x="10607" y="25303"/>
                </a:lnTo>
                <a:lnTo>
                  <a:pt x="10607" y="25303"/>
                </a:lnTo>
                <a:lnTo>
                  <a:pt x="10607" y="25303"/>
                </a:lnTo>
                <a:lnTo>
                  <a:pt x="10607" y="26070"/>
                </a:lnTo>
                <a:lnTo>
                  <a:pt x="10607" y="26070"/>
                </a:lnTo>
                <a:lnTo>
                  <a:pt x="10607" y="26070"/>
                </a:lnTo>
                <a:lnTo>
                  <a:pt x="9281" y="26070"/>
                </a:lnTo>
                <a:lnTo>
                  <a:pt x="9281" y="26070"/>
                </a:lnTo>
                <a:lnTo>
                  <a:pt x="9281" y="26070"/>
                </a:lnTo>
                <a:lnTo>
                  <a:pt x="9281" y="26070"/>
                </a:lnTo>
                <a:lnTo>
                  <a:pt x="7292" y="26070"/>
                </a:lnTo>
                <a:lnTo>
                  <a:pt x="7292" y="26070"/>
                </a:lnTo>
                <a:lnTo>
                  <a:pt x="7292" y="26837"/>
                </a:lnTo>
                <a:lnTo>
                  <a:pt x="7292" y="26837"/>
                </a:lnTo>
                <a:lnTo>
                  <a:pt x="7292" y="26837"/>
                </a:lnTo>
                <a:lnTo>
                  <a:pt x="7292" y="26837"/>
                </a:lnTo>
                <a:lnTo>
                  <a:pt x="9281" y="26837"/>
                </a:lnTo>
                <a:lnTo>
                  <a:pt x="9281" y="26837"/>
                </a:lnTo>
                <a:lnTo>
                  <a:pt x="9281" y="26837"/>
                </a:lnTo>
                <a:lnTo>
                  <a:pt x="9281" y="27987"/>
                </a:lnTo>
                <a:lnTo>
                  <a:pt x="9281" y="27987"/>
                </a:lnTo>
                <a:lnTo>
                  <a:pt x="9281" y="27987"/>
                </a:lnTo>
                <a:lnTo>
                  <a:pt x="9281" y="27987"/>
                </a:lnTo>
                <a:lnTo>
                  <a:pt x="9281" y="27987"/>
                </a:lnTo>
                <a:lnTo>
                  <a:pt x="9281" y="28753"/>
                </a:lnTo>
                <a:lnTo>
                  <a:pt x="7292" y="28753"/>
                </a:lnTo>
                <a:lnTo>
                  <a:pt x="7292" y="28753"/>
                </a:lnTo>
                <a:lnTo>
                  <a:pt x="7292" y="28753"/>
                </a:lnTo>
                <a:lnTo>
                  <a:pt x="9281" y="28753"/>
                </a:lnTo>
                <a:lnTo>
                  <a:pt x="9281" y="28753"/>
                </a:lnTo>
                <a:lnTo>
                  <a:pt x="9281" y="28753"/>
                </a:lnTo>
                <a:lnTo>
                  <a:pt x="9281" y="28753"/>
                </a:lnTo>
                <a:lnTo>
                  <a:pt x="9281" y="28753"/>
                </a:lnTo>
                <a:lnTo>
                  <a:pt x="10607" y="28753"/>
                </a:lnTo>
                <a:lnTo>
                  <a:pt x="10607" y="28753"/>
                </a:lnTo>
                <a:lnTo>
                  <a:pt x="10607" y="28753"/>
                </a:lnTo>
                <a:lnTo>
                  <a:pt x="10607" y="27987"/>
                </a:lnTo>
                <a:lnTo>
                  <a:pt x="10607" y="27987"/>
                </a:lnTo>
                <a:lnTo>
                  <a:pt x="10607" y="27987"/>
                </a:lnTo>
                <a:lnTo>
                  <a:pt x="10607" y="27987"/>
                </a:lnTo>
                <a:lnTo>
                  <a:pt x="11933" y="27987"/>
                </a:lnTo>
                <a:lnTo>
                  <a:pt x="11933" y="27987"/>
                </a:lnTo>
                <a:lnTo>
                  <a:pt x="11933" y="27987"/>
                </a:lnTo>
                <a:lnTo>
                  <a:pt x="11933" y="27987"/>
                </a:lnTo>
                <a:lnTo>
                  <a:pt x="11933" y="28753"/>
                </a:lnTo>
                <a:lnTo>
                  <a:pt x="13259" y="28753"/>
                </a:lnTo>
                <a:lnTo>
                  <a:pt x="13259" y="28753"/>
                </a:lnTo>
                <a:lnTo>
                  <a:pt x="13259" y="28753"/>
                </a:lnTo>
                <a:lnTo>
                  <a:pt x="13259" y="28753"/>
                </a:lnTo>
                <a:lnTo>
                  <a:pt x="13259" y="28753"/>
                </a:lnTo>
                <a:lnTo>
                  <a:pt x="13259" y="28753"/>
                </a:lnTo>
                <a:lnTo>
                  <a:pt x="13259" y="29520"/>
                </a:lnTo>
                <a:lnTo>
                  <a:pt x="14585" y="29520"/>
                </a:lnTo>
                <a:lnTo>
                  <a:pt x="14585" y="29520"/>
                </a:lnTo>
                <a:lnTo>
                  <a:pt x="14585" y="28753"/>
                </a:lnTo>
                <a:lnTo>
                  <a:pt x="14585" y="28753"/>
                </a:lnTo>
                <a:lnTo>
                  <a:pt x="14585" y="28753"/>
                </a:lnTo>
                <a:lnTo>
                  <a:pt x="14585" y="28753"/>
                </a:lnTo>
                <a:lnTo>
                  <a:pt x="16574" y="28753"/>
                </a:lnTo>
                <a:lnTo>
                  <a:pt x="16574" y="28753"/>
                </a:lnTo>
                <a:lnTo>
                  <a:pt x="16574" y="28753"/>
                </a:lnTo>
                <a:lnTo>
                  <a:pt x="16574" y="29520"/>
                </a:lnTo>
                <a:lnTo>
                  <a:pt x="16574" y="29520"/>
                </a:lnTo>
                <a:lnTo>
                  <a:pt x="17900" y="29520"/>
                </a:lnTo>
                <a:lnTo>
                  <a:pt x="17900" y="29520"/>
                </a:lnTo>
                <a:lnTo>
                  <a:pt x="17900" y="29520"/>
                </a:lnTo>
                <a:lnTo>
                  <a:pt x="17900" y="29520"/>
                </a:lnTo>
                <a:lnTo>
                  <a:pt x="17900" y="29520"/>
                </a:lnTo>
                <a:lnTo>
                  <a:pt x="17900" y="30287"/>
                </a:lnTo>
                <a:lnTo>
                  <a:pt x="17900" y="30287"/>
                </a:lnTo>
                <a:lnTo>
                  <a:pt x="17900" y="30287"/>
                </a:lnTo>
                <a:lnTo>
                  <a:pt x="17900" y="30287"/>
                </a:lnTo>
                <a:lnTo>
                  <a:pt x="17900" y="30287"/>
                </a:lnTo>
                <a:lnTo>
                  <a:pt x="17900" y="31054"/>
                </a:lnTo>
                <a:lnTo>
                  <a:pt x="17900" y="31054"/>
                </a:lnTo>
                <a:lnTo>
                  <a:pt x="17900" y="31054"/>
                </a:lnTo>
                <a:lnTo>
                  <a:pt x="17900" y="31054"/>
                </a:lnTo>
                <a:lnTo>
                  <a:pt x="19226" y="31054"/>
                </a:lnTo>
                <a:lnTo>
                  <a:pt x="19226" y="32204"/>
                </a:lnTo>
                <a:lnTo>
                  <a:pt x="19226" y="32204"/>
                </a:lnTo>
                <a:lnTo>
                  <a:pt x="19226" y="32204"/>
                </a:lnTo>
                <a:lnTo>
                  <a:pt x="19226" y="32204"/>
                </a:lnTo>
                <a:lnTo>
                  <a:pt x="19226" y="32204"/>
                </a:lnTo>
                <a:lnTo>
                  <a:pt x="19226" y="32204"/>
                </a:lnTo>
                <a:lnTo>
                  <a:pt x="20552" y="32204"/>
                </a:lnTo>
                <a:lnTo>
                  <a:pt x="20552" y="32204"/>
                </a:lnTo>
                <a:lnTo>
                  <a:pt x="20552" y="32204"/>
                </a:lnTo>
                <a:lnTo>
                  <a:pt x="20552" y="32971"/>
                </a:lnTo>
                <a:lnTo>
                  <a:pt x="21878" y="32971"/>
                </a:lnTo>
                <a:lnTo>
                  <a:pt x="21878" y="32971"/>
                </a:lnTo>
                <a:lnTo>
                  <a:pt x="21878" y="32204"/>
                </a:lnTo>
                <a:lnTo>
                  <a:pt x="21878" y="32204"/>
                </a:lnTo>
                <a:lnTo>
                  <a:pt x="21878" y="32204"/>
                </a:lnTo>
                <a:lnTo>
                  <a:pt x="21878" y="32204"/>
                </a:lnTo>
                <a:lnTo>
                  <a:pt x="21878" y="31054"/>
                </a:lnTo>
                <a:lnTo>
                  <a:pt x="21878" y="31054"/>
                </a:lnTo>
                <a:lnTo>
                  <a:pt x="21878" y="31054"/>
                </a:lnTo>
                <a:lnTo>
                  <a:pt x="21878" y="31054"/>
                </a:lnTo>
                <a:lnTo>
                  <a:pt x="23867" y="31054"/>
                </a:lnTo>
                <a:lnTo>
                  <a:pt x="23867" y="30287"/>
                </a:lnTo>
                <a:lnTo>
                  <a:pt x="23867" y="30287"/>
                </a:lnTo>
                <a:lnTo>
                  <a:pt x="23867" y="30287"/>
                </a:lnTo>
                <a:lnTo>
                  <a:pt x="23867" y="30287"/>
                </a:lnTo>
                <a:lnTo>
                  <a:pt x="23867" y="30287"/>
                </a:lnTo>
                <a:lnTo>
                  <a:pt x="23867" y="30287"/>
                </a:lnTo>
                <a:lnTo>
                  <a:pt x="25193" y="30287"/>
                </a:lnTo>
                <a:lnTo>
                  <a:pt x="25193" y="29520"/>
                </a:lnTo>
                <a:lnTo>
                  <a:pt x="25193" y="29520"/>
                </a:lnTo>
                <a:lnTo>
                  <a:pt x="25193" y="29520"/>
                </a:lnTo>
                <a:lnTo>
                  <a:pt x="25193" y="29520"/>
                </a:lnTo>
                <a:lnTo>
                  <a:pt x="25193" y="29520"/>
                </a:lnTo>
                <a:lnTo>
                  <a:pt x="25193" y="28753"/>
                </a:lnTo>
                <a:lnTo>
                  <a:pt x="25193" y="28753"/>
                </a:lnTo>
                <a:lnTo>
                  <a:pt x="25193" y="28753"/>
                </a:lnTo>
                <a:lnTo>
                  <a:pt x="25193" y="27987"/>
                </a:lnTo>
                <a:lnTo>
                  <a:pt x="25193" y="27987"/>
                </a:lnTo>
                <a:lnTo>
                  <a:pt x="26519" y="27987"/>
                </a:lnTo>
                <a:lnTo>
                  <a:pt x="26519" y="27987"/>
                </a:lnTo>
                <a:lnTo>
                  <a:pt x="26519" y="26837"/>
                </a:lnTo>
                <a:lnTo>
                  <a:pt x="26519" y="26837"/>
                </a:lnTo>
                <a:lnTo>
                  <a:pt x="26519" y="26837"/>
                </a:lnTo>
                <a:lnTo>
                  <a:pt x="26519" y="26837"/>
                </a:lnTo>
                <a:lnTo>
                  <a:pt x="26519" y="26837"/>
                </a:lnTo>
                <a:lnTo>
                  <a:pt x="26519" y="26070"/>
                </a:lnTo>
                <a:lnTo>
                  <a:pt x="26519" y="26070"/>
                </a:lnTo>
                <a:lnTo>
                  <a:pt x="26519" y="26070"/>
                </a:lnTo>
                <a:lnTo>
                  <a:pt x="26519" y="26070"/>
                </a:lnTo>
                <a:lnTo>
                  <a:pt x="26519" y="25303"/>
                </a:lnTo>
                <a:lnTo>
                  <a:pt x="26519" y="25303"/>
                </a:lnTo>
                <a:lnTo>
                  <a:pt x="26519" y="25303"/>
                </a:lnTo>
                <a:lnTo>
                  <a:pt x="27845" y="25303"/>
                </a:lnTo>
                <a:lnTo>
                  <a:pt x="27845" y="25303"/>
                </a:lnTo>
                <a:lnTo>
                  <a:pt x="27845" y="25303"/>
                </a:lnTo>
                <a:lnTo>
                  <a:pt x="27845" y="24536"/>
                </a:lnTo>
                <a:lnTo>
                  <a:pt x="27845" y="24536"/>
                </a:lnTo>
                <a:lnTo>
                  <a:pt x="27845" y="24536"/>
                </a:lnTo>
                <a:lnTo>
                  <a:pt x="27845" y="24536"/>
                </a:lnTo>
                <a:lnTo>
                  <a:pt x="27845" y="23769"/>
                </a:lnTo>
                <a:lnTo>
                  <a:pt x="27845" y="23769"/>
                </a:lnTo>
                <a:lnTo>
                  <a:pt x="27845" y="23769"/>
                </a:lnTo>
                <a:lnTo>
                  <a:pt x="27845" y="22619"/>
                </a:lnTo>
                <a:lnTo>
                  <a:pt x="27845" y="22619"/>
                </a:lnTo>
                <a:lnTo>
                  <a:pt x="27845" y="22619"/>
                </a:lnTo>
                <a:lnTo>
                  <a:pt x="27845" y="21853"/>
                </a:lnTo>
                <a:lnTo>
                  <a:pt x="27845" y="21853"/>
                </a:lnTo>
                <a:lnTo>
                  <a:pt x="29171" y="21853"/>
                </a:lnTo>
                <a:lnTo>
                  <a:pt x="29171" y="22619"/>
                </a:lnTo>
                <a:lnTo>
                  <a:pt x="29171" y="22619"/>
                </a:lnTo>
                <a:lnTo>
                  <a:pt x="29171" y="22619"/>
                </a:lnTo>
                <a:lnTo>
                  <a:pt x="29171" y="22619"/>
                </a:lnTo>
                <a:lnTo>
                  <a:pt x="29171" y="22619"/>
                </a:lnTo>
                <a:lnTo>
                  <a:pt x="29171" y="22619"/>
                </a:lnTo>
                <a:lnTo>
                  <a:pt x="29171" y="22619"/>
                </a:lnTo>
                <a:lnTo>
                  <a:pt x="31160" y="22619"/>
                </a:lnTo>
                <a:lnTo>
                  <a:pt x="31160" y="22619"/>
                </a:lnTo>
                <a:lnTo>
                  <a:pt x="31160" y="22619"/>
                </a:lnTo>
                <a:lnTo>
                  <a:pt x="29171" y="22619"/>
                </a:lnTo>
                <a:lnTo>
                  <a:pt x="29171" y="21853"/>
                </a:lnTo>
                <a:lnTo>
                  <a:pt x="29171" y="21853"/>
                </a:lnTo>
                <a:lnTo>
                  <a:pt x="29171" y="21853"/>
                </a:lnTo>
                <a:lnTo>
                  <a:pt x="31160" y="21853"/>
                </a:lnTo>
                <a:lnTo>
                  <a:pt x="31160" y="21086"/>
                </a:lnTo>
                <a:lnTo>
                  <a:pt x="31160" y="21086"/>
                </a:lnTo>
                <a:lnTo>
                  <a:pt x="31160" y="21086"/>
                </a:lnTo>
                <a:lnTo>
                  <a:pt x="31160" y="21086"/>
                </a:lnTo>
                <a:lnTo>
                  <a:pt x="31160" y="21086"/>
                </a:lnTo>
                <a:lnTo>
                  <a:pt x="31160" y="20319"/>
                </a:lnTo>
                <a:lnTo>
                  <a:pt x="31160" y="20319"/>
                </a:lnTo>
                <a:lnTo>
                  <a:pt x="31160" y="20319"/>
                </a:lnTo>
                <a:lnTo>
                  <a:pt x="32486" y="20319"/>
                </a:lnTo>
                <a:lnTo>
                  <a:pt x="32486" y="20319"/>
                </a:lnTo>
                <a:lnTo>
                  <a:pt x="32486" y="20319"/>
                </a:lnTo>
                <a:lnTo>
                  <a:pt x="32486" y="19552"/>
                </a:lnTo>
                <a:lnTo>
                  <a:pt x="32486" y="19552"/>
                </a:lnTo>
                <a:lnTo>
                  <a:pt x="32486" y="19552"/>
                </a:lnTo>
                <a:lnTo>
                  <a:pt x="32486" y="19552"/>
                </a:lnTo>
                <a:lnTo>
                  <a:pt x="33812" y="19552"/>
                </a:lnTo>
                <a:lnTo>
                  <a:pt x="33812" y="19552"/>
                </a:lnTo>
                <a:lnTo>
                  <a:pt x="33812" y="19552"/>
                </a:lnTo>
                <a:lnTo>
                  <a:pt x="33812" y="19552"/>
                </a:lnTo>
                <a:lnTo>
                  <a:pt x="35138" y="19552"/>
                </a:lnTo>
                <a:lnTo>
                  <a:pt x="35138" y="18402"/>
                </a:lnTo>
                <a:lnTo>
                  <a:pt x="35138" y="18402"/>
                </a:lnTo>
                <a:lnTo>
                  <a:pt x="35138" y="18402"/>
                </a:lnTo>
                <a:lnTo>
                  <a:pt x="35138" y="18402"/>
                </a:lnTo>
                <a:lnTo>
                  <a:pt x="35138" y="18402"/>
                </a:lnTo>
                <a:lnTo>
                  <a:pt x="36464" y="18402"/>
                </a:lnTo>
                <a:lnTo>
                  <a:pt x="36464" y="18402"/>
                </a:lnTo>
                <a:lnTo>
                  <a:pt x="36464" y="18402"/>
                </a:lnTo>
                <a:lnTo>
                  <a:pt x="36464" y="18402"/>
                </a:lnTo>
                <a:lnTo>
                  <a:pt x="38453" y="18402"/>
                </a:lnTo>
                <a:lnTo>
                  <a:pt x="38453" y="18402"/>
                </a:lnTo>
                <a:lnTo>
                  <a:pt x="38453" y="18402"/>
                </a:lnTo>
                <a:lnTo>
                  <a:pt x="38453" y="18402"/>
                </a:lnTo>
                <a:lnTo>
                  <a:pt x="38453" y="18402"/>
                </a:lnTo>
                <a:lnTo>
                  <a:pt x="39779" y="18402"/>
                </a:lnTo>
                <a:lnTo>
                  <a:pt x="39779" y="18402"/>
                </a:lnTo>
                <a:lnTo>
                  <a:pt x="39779" y="17635"/>
                </a:lnTo>
                <a:lnTo>
                  <a:pt x="39779" y="17635"/>
                </a:lnTo>
                <a:lnTo>
                  <a:pt x="39779" y="17635"/>
                </a:lnTo>
                <a:lnTo>
                  <a:pt x="41104" y="17635"/>
                </a:lnTo>
                <a:lnTo>
                  <a:pt x="41104" y="17635"/>
                </a:lnTo>
                <a:lnTo>
                  <a:pt x="41104" y="17635"/>
                </a:lnTo>
                <a:lnTo>
                  <a:pt x="41104" y="17635"/>
                </a:lnTo>
                <a:lnTo>
                  <a:pt x="42430" y="17635"/>
                </a:lnTo>
                <a:lnTo>
                  <a:pt x="42430" y="17635"/>
                </a:lnTo>
                <a:lnTo>
                  <a:pt x="42430" y="17635"/>
                </a:lnTo>
                <a:lnTo>
                  <a:pt x="42430" y="17635"/>
                </a:lnTo>
                <a:lnTo>
                  <a:pt x="42430" y="17635"/>
                </a:lnTo>
                <a:lnTo>
                  <a:pt x="42430" y="16869"/>
                </a:lnTo>
                <a:lnTo>
                  <a:pt x="43756" y="16869"/>
                </a:lnTo>
                <a:lnTo>
                  <a:pt x="43756" y="16869"/>
                </a:lnTo>
                <a:lnTo>
                  <a:pt x="43756" y="16869"/>
                </a:lnTo>
                <a:lnTo>
                  <a:pt x="43756" y="16869"/>
                </a:lnTo>
                <a:lnTo>
                  <a:pt x="43756" y="16869"/>
                </a:lnTo>
                <a:lnTo>
                  <a:pt x="45082" y="16869"/>
                </a:lnTo>
                <a:lnTo>
                  <a:pt x="45082" y="16869"/>
                </a:lnTo>
                <a:lnTo>
                  <a:pt x="45082" y="16869"/>
                </a:lnTo>
                <a:lnTo>
                  <a:pt x="45082" y="16102"/>
                </a:lnTo>
                <a:lnTo>
                  <a:pt x="45082" y="16102"/>
                </a:lnTo>
                <a:lnTo>
                  <a:pt x="45082" y="16102"/>
                </a:lnTo>
                <a:lnTo>
                  <a:pt x="47071" y="16102"/>
                </a:lnTo>
                <a:lnTo>
                  <a:pt x="47071" y="16102"/>
                </a:lnTo>
                <a:lnTo>
                  <a:pt x="47071" y="16102"/>
                </a:lnTo>
                <a:lnTo>
                  <a:pt x="47071" y="16102"/>
                </a:lnTo>
                <a:lnTo>
                  <a:pt x="47071" y="15335"/>
                </a:lnTo>
                <a:lnTo>
                  <a:pt x="47071" y="15335"/>
                </a:lnTo>
                <a:lnTo>
                  <a:pt x="47071" y="15335"/>
                </a:lnTo>
                <a:lnTo>
                  <a:pt x="48397" y="15335"/>
                </a:lnTo>
                <a:lnTo>
                  <a:pt x="48397" y="15335"/>
                </a:lnTo>
                <a:lnTo>
                  <a:pt x="48397" y="15335"/>
                </a:lnTo>
                <a:lnTo>
                  <a:pt x="48397" y="15335"/>
                </a:lnTo>
                <a:lnTo>
                  <a:pt x="48397" y="14185"/>
                </a:lnTo>
                <a:lnTo>
                  <a:pt x="48397" y="14185"/>
                </a:lnTo>
                <a:lnTo>
                  <a:pt x="48397" y="14185"/>
                </a:lnTo>
                <a:lnTo>
                  <a:pt x="49723" y="14185"/>
                </a:lnTo>
                <a:lnTo>
                  <a:pt x="49723" y="14185"/>
                </a:lnTo>
                <a:lnTo>
                  <a:pt x="49723" y="14185"/>
                </a:lnTo>
                <a:lnTo>
                  <a:pt x="49723" y="13418"/>
                </a:lnTo>
                <a:lnTo>
                  <a:pt x="49723" y="13418"/>
                </a:lnTo>
                <a:lnTo>
                  <a:pt x="49723" y="13418"/>
                </a:lnTo>
                <a:lnTo>
                  <a:pt x="51049" y="13418"/>
                </a:lnTo>
                <a:lnTo>
                  <a:pt x="51049" y="13418"/>
                </a:lnTo>
                <a:lnTo>
                  <a:pt x="51049" y="13418"/>
                </a:lnTo>
                <a:lnTo>
                  <a:pt x="51049" y="12651"/>
                </a:lnTo>
                <a:lnTo>
                  <a:pt x="51049" y="12651"/>
                </a:lnTo>
                <a:lnTo>
                  <a:pt x="51049" y="12651"/>
                </a:lnTo>
                <a:lnTo>
                  <a:pt x="51049" y="12651"/>
                </a:lnTo>
                <a:lnTo>
                  <a:pt x="51049" y="12651"/>
                </a:lnTo>
                <a:lnTo>
                  <a:pt x="51049" y="11884"/>
                </a:lnTo>
                <a:lnTo>
                  <a:pt x="52375" y="11884"/>
                </a:lnTo>
                <a:lnTo>
                  <a:pt x="52375" y="11884"/>
                </a:lnTo>
                <a:lnTo>
                  <a:pt x="52375" y="11884"/>
                </a:lnTo>
                <a:lnTo>
                  <a:pt x="52375" y="11884"/>
                </a:lnTo>
                <a:lnTo>
                  <a:pt x="52375" y="11884"/>
                </a:lnTo>
                <a:lnTo>
                  <a:pt x="52375" y="11118"/>
                </a:lnTo>
                <a:lnTo>
                  <a:pt x="52375" y="11118"/>
                </a:lnTo>
                <a:lnTo>
                  <a:pt x="52375" y="11118"/>
                </a:lnTo>
                <a:lnTo>
                  <a:pt x="52375" y="11118"/>
                </a:lnTo>
                <a:lnTo>
                  <a:pt x="54364" y="11118"/>
                </a:lnTo>
                <a:lnTo>
                  <a:pt x="54364" y="9968"/>
                </a:lnTo>
                <a:lnTo>
                  <a:pt x="54364" y="9968"/>
                </a:lnTo>
                <a:lnTo>
                  <a:pt x="54364" y="9968"/>
                </a:lnTo>
                <a:lnTo>
                  <a:pt x="54364" y="9968"/>
                </a:lnTo>
                <a:lnTo>
                  <a:pt x="54364" y="9968"/>
                </a:lnTo>
                <a:lnTo>
                  <a:pt x="55690" y="9968"/>
                </a:lnTo>
                <a:lnTo>
                  <a:pt x="55690" y="9968"/>
                </a:lnTo>
                <a:lnTo>
                  <a:pt x="55690" y="9968"/>
                </a:lnTo>
                <a:lnTo>
                  <a:pt x="55690" y="9201"/>
                </a:lnTo>
                <a:lnTo>
                  <a:pt x="55690" y="9201"/>
                </a:lnTo>
                <a:lnTo>
                  <a:pt x="55690" y="9201"/>
                </a:lnTo>
                <a:lnTo>
                  <a:pt x="55690" y="8434"/>
                </a:lnTo>
                <a:lnTo>
                  <a:pt x="55690" y="8434"/>
                </a:lnTo>
                <a:lnTo>
                  <a:pt x="55690" y="8434"/>
                </a:lnTo>
                <a:lnTo>
                  <a:pt x="55690" y="8434"/>
                </a:lnTo>
                <a:lnTo>
                  <a:pt x="55690" y="7667"/>
                </a:lnTo>
                <a:lnTo>
                  <a:pt x="55690" y="7667"/>
                </a:lnTo>
                <a:lnTo>
                  <a:pt x="55690" y="7667"/>
                </a:lnTo>
                <a:lnTo>
                  <a:pt x="55690" y="7667"/>
                </a:lnTo>
                <a:lnTo>
                  <a:pt x="55690" y="6900"/>
                </a:lnTo>
                <a:lnTo>
                  <a:pt x="55690" y="6900"/>
                </a:lnTo>
                <a:lnTo>
                  <a:pt x="57016" y="6900"/>
                </a:lnTo>
                <a:lnTo>
                  <a:pt x="57016" y="6900"/>
                </a:lnTo>
                <a:lnTo>
                  <a:pt x="57016" y="5750"/>
                </a:lnTo>
                <a:lnTo>
                  <a:pt x="57016" y="5750"/>
                </a:lnTo>
                <a:lnTo>
                  <a:pt x="57016" y="5750"/>
                </a:lnTo>
                <a:lnTo>
                  <a:pt x="57016" y="5750"/>
                </a:lnTo>
                <a:lnTo>
                  <a:pt x="58342" y="5750"/>
                </a:lnTo>
                <a:lnTo>
                  <a:pt x="58342" y="5750"/>
                </a:lnTo>
                <a:lnTo>
                  <a:pt x="58342" y="5750"/>
                </a:lnTo>
                <a:lnTo>
                  <a:pt x="58342" y="4984"/>
                </a:lnTo>
                <a:lnTo>
                  <a:pt x="57016" y="4984"/>
                </a:lnTo>
                <a:lnTo>
                  <a:pt x="57016" y="4984"/>
                </a:lnTo>
                <a:lnTo>
                  <a:pt x="57016" y="4984"/>
                </a:lnTo>
                <a:lnTo>
                  <a:pt x="57016" y="4984"/>
                </a:lnTo>
                <a:lnTo>
                  <a:pt x="57016" y="4217"/>
                </a:lnTo>
                <a:lnTo>
                  <a:pt x="57016" y="4217"/>
                </a:lnTo>
                <a:lnTo>
                  <a:pt x="57016" y="4217"/>
                </a:lnTo>
                <a:lnTo>
                  <a:pt x="57016" y="4217"/>
                </a:lnTo>
                <a:lnTo>
                  <a:pt x="57016" y="4217"/>
                </a:lnTo>
                <a:lnTo>
                  <a:pt x="57016" y="4217"/>
                </a:lnTo>
                <a:lnTo>
                  <a:pt x="57016" y="3450"/>
                </a:lnTo>
                <a:lnTo>
                  <a:pt x="57016" y="3450"/>
                </a:lnTo>
                <a:lnTo>
                  <a:pt x="57016" y="3450"/>
                </a:lnTo>
                <a:lnTo>
                  <a:pt x="57016" y="3450"/>
                </a:lnTo>
                <a:lnTo>
                  <a:pt x="57016" y="3450"/>
                </a:lnTo>
                <a:lnTo>
                  <a:pt x="57016" y="2683"/>
                </a:lnTo>
                <a:lnTo>
                  <a:pt x="57016" y="2683"/>
                </a:lnTo>
                <a:lnTo>
                  <a:pt x="57016" y="2683"/>
                </a:lnTo>
                <a:lnTo>
                  <a:pt x="55690" y="2683"/>
                </a:lnTo>
                <a:lnTo>
                  <a:pt x="55690" y="2683"/>
                </a:lnTo>
                <a:lnTo>
                  <a:pt x="55690" y="2683"/>
                </a:lnTo>
                <a:lnTo>
                  <a:pt x="55690" y="1533"/>
                </a:lnTo>
                <a:lnTo>
                  <a:pt x="55690" y="1533"/>
                </a:lnTo>
                <a:lnTo>
                  <a:pt x="55690" y="1533"/>
                </a:lnTo>
                <a:lnTo>
                  <a:pt x="55690" y="1533"/>
                </a:lnTo>
                <a:lnTo>
                  <a:pt x="54364" y="1533"/>
                </a:lnTo>
                <a:lnTo>
                  <a:pt x="54364" y="1533"/>
                </a:lnTo>
                <a:lnTo>
                  <a:pt x="54364" y="1533"/>
                </a:lnTo>
                <a:lnTo>
                  <a:pt x="54364" y="766"/>
                </a:lnTo>
                <a:lnTo>
                  <a:pt x="54364" y="766"/>
                </a:lnTo>
                <a:lnTo>
                  <a:pt x="54364" y="766"/>
                </a:lnTo>
                <a:lnTo>
                  <a:pt x="54364" y="766"/>
                </a:lnTo>
                <a:lnTo>
                  <a:pt x="55690" y="766"/>
                </a:lnTo>
                <a:lnTo>
                  <a:pt x="55690" y="766"/>
                </a:lnTo>
                <a:lnTo>
                  <a:pt x="55690" y="766"/>
                </a:lnTo>
                <a:lnTo>
                  <a:pt x="55690" y="766"/>
                </a:lnTo>
                <a:lnTo>
                  <a:pt x="55690" y="766"/>
                </a:lnTo>
                <a:lnTo>
                  <a:pt x="57016" y="766"/>
                </a:lnTo>
                <a:lnTo>
                  <a:pt x="57016" y="766"/>
                </a:lnTo>
                <a:lnTo>
                  <a:pt x="57016" y="766"/>
                </a:lnTo>
                <a:lnTo>
                  <a:pt x="57016" y="766"/>
                </a:lnTo>
                <a:lnTo>
                  <a:pt x="57016" y="766"/>
                </a:lnTo>
                <a:lnTo>
                  <a:pt x="57016" y="766"/>
                </a:lnTo>
                <a:lnTo>
                  <a:pt x="57016" y="0"/>
                </a:lnTo>
                <a:lnTo>
                  <a:pt x="58342" y="0"/>
                </a:lnTo>
                <a:lnTo>
                  <a:pt x="58342" y="0"/>
                </a:lnTo>
                <a:lnTo>
                  <a:pt x="58342" y="0"/>
                </a:lnTo>
                <a:lnTo>
                  <a:pt x="59668" y="0"/>
                </a:lnTo>
                <a:lnTo>
                  <a:pt x="59668" y="766"/>
                </a:lnTo>
                <a:lnTo>
                  <a:pt x="59668" y="766"/>
                </a:lnTo>
                <a:lnTo>
                  <a:pt x="59668" y="766"/>
                </a:lnTo>
                <a:lnTo>
                  <a:pt x="59668" y="766"/>
                </a:lnTo>
                <a:lnTo>
                  <a:pt x="59668" y="766"/>
                </a:lnTo>
                <a:lnTo>
                  <a:pt x="59668" y="766"/>
                </a:lnTo>
                <a:lnTo>
                  <a:pt x="61657" y="766"/>
                </a:lnTo>
                <a:lnTo>
                  <a:pt x="61657" y="766"/>
                </a:lnTo>
                <a:lnTo>
                  <a:pt x="61657" y="766"/>
                </a:lnTo>
                <a:lnTo>
                  <a:pt x="61657" y="766"/>
                </a:lnTo>
                <a:lnTo>
                  <a:pt x="61657" y="766"/>
                </a:lnTo>
                <a:lnTo>
                  <a:pt x="61657" y="766"/>
                </a:lnTo>
                <a:lnTo>
                  <a:pt x="61657" y="766"/>
                </a:lnTo>
                <a:lnTo>
                  <a:pt x="61657" y="1533"/>
                </a:lnTo>
                <a:lnTo>
                  <a:pt x="61657" y="1533"/>
                </a:lnTo>
                <a:lnTo>
                  <a:pt x="62983" y="1533"/>
                </a:lnTo>
                <a:lnTo>
                  <a:pt x="62983" y="1533"/>
                </a:lnTo>
                <a:lnTo>
                  <a:pt x="62983" y="1533"/>
                </a:lnTo>
                <a:lnTo>
                  <a:pt x="62983" y="1533"/>
                </a:lnTo>
                <a:lnTo>
                  <a:pt x="64309" y="1533"/>
                </a:lnTo>
                <a:lnTo>
                  <a:pt x="64309" y="2683"/>
                </a:lnTo>
                <a:lnTo>
                  <a:pt x="64309" y="2683"/>
                </a:lnTo>
                <a:lnTo>
                  <a:pt x="64309" y="2683"/>
                </a:lnTo>
                <a:lnTo>
                  <a:pt x="64309" y="2683"/>
                </a:lnTo>
                <a:lnTo>
                  <a:pt x="64309" y="2683"/>
                </a:lnTo>
                <a:lnTo>
                  <a:pt x="64309" y="2683"/>
                </a:lnTo>
                <a:lnTo>
                  <a:pt x="64309" y="3450"/>
                </a:lnTo>
                <a:lnTo>
                  <a:pt x="65635" y="3450"/>
                </a:lnTo>
                <a:lnTo>
                  <a:pt x="65635" y="3450"/>
                </a:lnTo>
                <a:lnTo>
                  <a:pt x="65635" y="3450"/>
                </a:lnTo>
                <a:lnTo>
                  <a:pt x="65635" y="3450"/>
                </a:lnTo>
                <a:lnTo>
                  <a:pt x="65635" y="3450"/>
                </a:lnTo>
                <a:lnTo>
                  <a:pt x="65635" y="4217"/>
                </a:lnTo>
                <a:lnTo>
                  <a:pt x="65635" y="4217"/>
                </a:lnTo>
                <a:lnTo>
                  <a:pt x="65635" y="4217"/>
                </a:lnTo>
                <a:lnTo>
                  <a:pt x="65635" y="4217"/>
                </a:lnTo>
                <a:lnTo>
                  <a:pt x="65635" y="4217"/>
                </a:lnTo>
                <a:lnTo>
                  <a:pt x="65635" y="4984"/>
                </a:lnTo>
                <a:lnTo>
                  <a:pt x="65635" y="4984"/>
                </a:lnTo>
                <a:lnTo>
                  <a:pt x="65635" y="4984"/>
                </a:lnTo>
                <a:lnTo>
                  <a:pt x="66961" y="4984"/>
                </a:lnTo>
                <a:lnTo>
                  <a:pt x="66961" y="4984"/>
                </a:lnTo>
                <a:lnTo>
                  <a:pt x="66961" y="4984"/>
                </a:lnTo>
                <a:lnTo>
                  <a:pt x="66961" y="5750"/>
                </a:lnTo>
                <a:lnTo>
                  <a:pt x="66961" y="5750"/>
                </a:lnTo>
                <a:lnTo>
                  <a:pt x="66961" y="5750"/>
                </a:lnTo>
                <a:lnTo>
                  <a:pt x="66961" y="5750"/>
                </a:lnTo>
                <a:lnTo>
                  <a:pt x="66961" y="6900"/>
                </a:lnTo>
                <a:lnTo>
                  <a:pt x="66961" y="6900"/>
                </a:lnTo>
                <a:lnTo>
                  <a:pt x="66961" y="6900"/>
                </a:lnTo>
                <a:lnTo>
                  <a:pt x="66961" y="6900"/>
                </a:lnTo>
                <a:lnTo>
                  <a:pt x="68950" y="6900"/>
                </a:lnTo>
                <a:lnTo>
                  <a:pt x="68950" y="6900"/>
                </a:lnTo>
                <a:lnTo>
                  <a:pt x="68950" y="6900"/>
                </a:lnTo>
                <a:lnTo>
                  <a:pt x="68950" y="6900"/>
                </a:lnTo>
                <a:lnTo>
                  <a:pt x="68950" y="6900"/>
                </a:lnTo>
                <a:lnTo>
                  <a:pt x="68950" y="7667"/>
                </a:lnTo>
                <a:lnTo>
                  <a:pt x="70276" y="7667"/>
                </a:lnTo>
                <a:lnTo>
                  <a:pt x="70276" y="7667"/>
                </a:lnTo>
                <a:lnTo>
                  <a:pt x="70276" y="7667"/>
                </a:lnTo>
                <a:lnTo>
                  <a:pt x="70276" y="7667"/>
                </a:lnTo>
                <a:lnTo>
                  <a:pt x="70276" y="7667"/>
                </a:lnTo>
                <a:lnTo>
                  <a:pt x="70276" y="7667"/>
                </a:lnTo>
                <a:lnTo>
                  <a:pt x="70276" y="8434"/>
                </a:lnTo>
                <a:lnTo>
                  <a:pt x="71602" y="8434"/>
                </a:lnTo>
                <a:lnTo>
                  <a:pt x="71602" y="8434"/>
                </a:lnTo>
                <a:lnTo>
                  <a:pt x="71602" y="8434"/>
                </a:lnTo>
                <a:lnTo>
                  <a:pt x="72928" y="8434"/>
                </a:lnTo>
                <a:lnTo>
                  <a:pt x="72928" y="8434"/>
                </a:lnTo>
                <a:lnTo>
                  <a:pt x="72928" y="8434"/>
                </a:lnTo>
                <a:lnTo>
                  <a:pt x="72928" y="8434"/>
                </a:lnTo>
                <a:lnTo>
                  <a:pt x="72928" y="8434"/>
                </a:lnTo>
                <a:lnTo>
                  <a:pt x="72928" y="8434"/>
                </a:lnTo>
                <a:lnTo>
                  <a:pt x="72928" y="9201"/>
                </a:lnTo>
                <a:lnTo>
                  <a:pt x="72928" y="9201"/>
                </a:lnTo>
                <a:lnTo>
                  <a:pt x="74254" y="9201"/>
                </a:lnTo>
                <a:lnTo>
                  <a:pt x="74254" y="9201"/>
                </a:lnTo>
                <a:lnTo>
                  <a:pt x="74254" y="9968"/>
                </a:lnTo>
                <a:lnTo>
                  <a:pt x="74254" y="9968"/>
                </a:lnTo>
                <a:lnTo>
                  <a:pt x="74254" y="9968"/>
                </a:lnTo>
                <a:lnTo>
                  <a:pt x="74254" y="9968"/>
                </a:lnTo>
                <a:lnTo>
                  <a:pt x="74254" y="9968"/>
                </a:lnTo>
                <a:lnTo>
                  <a:pt x="74254" y="9968"/>
                </a:lnTo>
                <a:lnTo>
                  <a:pt x="74254" y="9968"/>
                </a:lnTo>
                <a:lnTo>
                  <a:pt x="74254" y="11118"/>
                </a:lnTo>
                <a:lnTo>
                  <a:pt x="74254" y="11118"/>
                </a:lnTo>
                <a:lnTo>
                  <a:pt x="74254" y="11118"/>
                </a:lnTo>
                <a:lnTo>
                  <a:pt x="74254" y="11118"/>
                </a:lnTo>
                <a:lnTo>
                  <a:pt x="74254" y="11118"/>
                </a:lnTo>
                <a:lnTo>
                  <a:pt x="74254" y="11118"/>
                </a:lnTo>
                <a:lnTo>
                  <a:pt x="74254" y="11884"/>
                </a:lnTo>
                <a:lnTo>
                  <a:pt x="74254" y="11884"/>
                </a:lnTo>
                <a:lnTo>
                  <a:pt x="74254" y="11884"/>
                </a:lnTo>
                <a:lnTo>
                  <a:pt x="76243" y="11884"/>
                </a:lnTo>
                <a:lnTo>
                  <a:pt x="76243" y="11884"/>
                </a:lnTo>
                <a:lnTo>
                  <a:pt x="76243" y="11884"/>
                </a:lnTo>
                <a:lnTo>
                  <a:pt x="76243" y="11884"/>
                </a:lnTo>
                <a:lnTo>
                  <a:pt x="77569" y="11884"/>
                </a:lnTo>
                <a:lnTo>
                  <a:pt x="77569" y="11884"/>
                </a:lnTo>
                <a:lnTo>
                  <a:pt x="77569" y="11884"/>
                </a:lnTo>
                <a:lnTo>
                  <a:pt x="77569" y="11884"/>
                </a:lnTo>
                <a:lnTo>
                  <a:pt x="77569" y="11884"/>
                </a:lnTo>
                <a:lnTo>
                  <a:pt x="77569" y="11884"/>
                </a:lnTo>
                <a:lnTo>
                  <a:pt x="77569" y="12651"/>
                </a:lnTo>
                <a:lnTo>
                  <a:pt x="78895" y="12651"/>
                </a:lnTo>
                <a:lnTo>
                  <a:pt x="78895" y="12651"/>
                </a:lnTo>
                <a:lnTo>
                  <a:pt x="77569" y="12651"/>
                </a:lnTo>
                <a:lnTo>
                  <a:pt x="77569" y="12651"/>
                </a:lnTo>
                <a:lnTo>
                  <a:pt x="77569" y="13418"/>
                </a:lnTo>
                <a:lnTo>
                  <a:pt x="78895" y="13418"/>
                </a:lnTo>
                <a:lnTo>
                  <a:pt x="78895" y="13418"/>
                </a:lnTo>
                <a:lnTo>
                  <a:pt x="78895" y="13418"/>
                </a:lnTo>
                <a:lnTo>
                  <a:pt x="78895" y="14185"/>
                </a:lnTo>
                <a:lnTo>
                  <a:pt x="77569" y="14185"/>
                </a:lnTo>
                <a:lnTo>
                  <a:pt x="77569" y="14185"/>
                </a:lnTo>
                <a:lnTo>
                  <a:pt x="77569" y="14185"/>
                </a:lnTo>
                <a:lnTo>
                  <a:pt x="77569" y="14185"/>
                </a:lnTo>
                <a:lnTo>
                  <a:pt x="77569" y="15335"/>
                </a:lnTo>
                <a:lnTo>
                  <a:pt x="77569" y="15335"/>
                </a:lnTo>
                <a:lnTo>
                  <a:pt x="77569" y="15335"/>
                </a:lnTo>
                <a:lnTo>
                  <a:pt x="77569" y="15335"/>
                </a:lnTo>
                <a:lnTo>
                  <a:pt x="78895" y="15335"/>
                </a:lnTo>
                <a:lnTo>
                  <a:pt x="78895" y="15335"/>
                </a:lnTo>
                <a:lnTo>
                  <a:pt x="78895" y="15335"/>
                </a:lnTo>
                <a:lnTo>
                  <a:pt x="78895" y="15335"/>
                </a:lnTo>
                <a:lnTo>
                  <a:pt x="78895" y="16102"/>
                </a:lnTo>
                <a:lnTo>
                  <a:pt x="78895" y="16102"/>
                </a:lnTo>
                <a:lnTo>
                  <a:pt x="80220" y="16102"/>
                </a:lnTo>
                <a:lnTo>
                  <a:pt x="80220" y="16102"/>
                </a:lnTo>
                <a:lnTo>
                  <a:pt x="80220" y="16102"/>
                </a:lnTo>
                <a:lnTo>
                  <a:pt x="80220" y="16102"/>
                </a:lnTo>
                <a:lnTo>
                  <a:pt x="80220" y="16102"/>
                </a:lnTo>
                <a:lnTo>
                  <a:pt x="81546" y="16102"/>
                </a:lnTo>
                <a:lnTo>
                  <a:pt x="81546" y="16102"/>
                </a:lnTo>
                <a:lnTo>
                  <a:pt x="81546" y="16102"/>
                </a:lnTo>
                <a:lnTo>
                  <a:pt x="81546" y="16102"/>
                </a:lnTo>
                <a:lnTo>
                  <a:pt x="81546" y="16102"/>
                </a:lnTo>
                <a:lnTo>
                  <a:pt x="81546" y="16102"/>
                </a:lnTo>
                <a:lnTo>
                  <a:pt x="81546" y="16102"/>
                </a:lnTo>
                <a:lnTo>
                  <a:pt x="81546" y="16102"/>
                </a:lnTo>
                <a:lnTo>
                  <a:pt x="83535" y="16102"/>
                </a:lnTo>
                <a:lnTo>
                  <a:pt x="83535" y="16102"/>
                </a:lnTo>
                <a:lnTo>
                  <a:pt x="83535" y="16102"/>
                </a:lnTo>
                <a:lnTo>
                  <a:pt x="83535" y="16102"/>
                </a:lnTo>
                <a:lnTo>
                  <a:pt x="83535" y="16102"/>
                </a:lnTo>
                <a:lnTo>
                  <a:pt x="84861" y="16102"/>
                </a:lnTo>
                <a:lnTo>
                  <a:pt x="84861" y="16102"/>
                </a:lnTo>
                <a:lnTo>
                  <a:pt x="84861" y="16102"/>
                </a:lnTo>
                <a:lnTo>
                  <a:pt x="84861" y="16102"/>
                </a:lnTo>
                <a:lnTo>
                  <a:pt x="86187" y="16102"/>
                </a:lnTo>
                <a:lnTo>
                  <a:pt x="86187" y="16102"/>
                </a:lnTo>
                <a:lnTo>
                  <a:pt x="86187" y="16102"/>
                </a:lnTo>
                <a:lnTo>
                  <a:pt x="86187" y="16102"/>
                </a:lnTo>
                <a:lnTo>
                  <a:pt x="86187" y="16102"/>
                </a:lnTo>
                <a:lnTo>
                  <a:pt x="86187" y="16102"/>
                </a:lnTo>
                <a:lnTo>
                  <a:pt x="87513" y="16102"/>
                </a:lnTo>
                <a:lnTo>
                  <a:pt x="87513" y="16102"/>
                </a:lnTo>
                <a:lnTo>
                  <a:pt x="87513" y="16102"/>
                </a:lnTo>
                <a:lnTo>
                  <a:pt x="87513" y="16102"/>
                </a:lnTo>
                <a:lnTo>
                  <a:pt x="87513" y="15335"/>
                </a:lnTo>
                <a:lnTo>
                  <a:pt x="88839" y="15335"/>
                </a:lnTo>
                <a:lnTo>
                  <a:pt x="88839" y="15335"/>
                </a:lnTo>
                <a:lnTo>
                  <a:pt x="88839" y="15335"/>
                </a:lnTo>
                <a:lnTo>
                  <a:pt x="88839" y="15335"/>
                </a:lnTo>
                <a:lnTo>
                  <a:pt x="88839" y="15335"/>
                </a:lnTo>
                <a:lnTo>
                  <a:pt x="88839" y="15335"/>
                </a:lnTo>
                <a:lnTo>
                  <a:pt x="88839" y="15335"/>
                </a:lnTo>
                <a:lnTo>
                  <a:pt x="88839" y="15335"/>
                </a:lnTo>
                <a:lnTo>
                  <a:pt x="90828" y="15335"/>
                </a:lnTo>
                <a:lnTo>
                  <a:pt x="90828" y="15335"/>
                </a:lnTo>
                <a:lnTo>
                  <a:pt x="90828" y="14185"/>
                </a:lnTo>
                <a:lnTo>
                  <a:pt x="90828" y="14185"/>
                </a:lnTo>
                <a:lnTo>
                  <a:pt x="90828" y="14185"/>
                </a:lnTo>
                <a:lnTo>
                  <a:pt x="90828" y="14185"/>
                </a:lnTo>
                <a:lnTo>
                  <a:pt x="90828" y="14185"/>
                </a:lnTo>
                <a:lnTo>
                  <a:pt x="90828" y="13418"/>
                </a:lnTo>
                <a:lnTo>
                  <a:pt x="92154" y="13418"/>
                </a:lnTo>
                <a:lnTo>
                  <a:pt x="92154" y="14185"/>
                </a:lnTo>
                <a:lnTo>
                  <a:pt x="92154" y="14185"/>
                </a:lnTo>
                <a:lnTo>
                  <a:pt x="92154" y="14185"/>
                </a:lnTo>
                <a:lnTo>
                  <a:pt x="92154" y="14185"/>
                </a:lnTo>
                <a:lnTo>
                  <a:pt x="93480" y="14185"/>
                </a:lnTo>
                <a:lnTo>
                  <a:pt x="93480" y="14185"/>
                </a:lnTo>
                <a:lnTo>
                  <a:pt x="93480" y="14185"/>
                </a:lnTo>
                <a:lnTo>
                  <a:pt x="93480" y="14185"/>
                </a:lnTo>
                <a:lnTo>
                  <a:pt x="93480" y="15335"/>
                </a:lnTo>
                <a:lnTo>
                  <a:pt x="93480" y="15335"/>
                </a:lnTo>
                <a:lnTo>
                  <a:pt x="93480" y="15335"/>
                </a:lnTo>
                <a:lnTo>
                  <a:pt x="93480" y="15335"/>
                </a:lnTo>
                <a:lnTo>
                  <a:pt x="94806" y="15335"/>
                </a:lnTo>
                <a:lnTo>
                  <a:pt x="94806" y="15335"/>
                </a:lnTo>
                <a:lnTo>
                  <a:pt x="94806" y="15335"/>
                </a:lnTo>
                <a:lnTo>
                  <a:pt x="94806" y="15335"/>
                </a:lnTo>
                <a:lnTo>
                  <a:pt x="94806" y="15335"/>
                </a:lnTo>
                <a:lnTo>
                  <a:pt x="94806" y="15335"/>
                </a:lnTo>
                <a:lnTo>
                  <a:pt x="94806" y="15335"/>
                </a:lnTo>
                <a:lnTo>
                  <a:pt x="96132" y="15335"/>
                </a:lnTo>
                <a:lnTo>
                  <a:pt x="96132" y="15335"/>
                </a:lnTo>
                <a:lnTo>
                  <a:pt x="96132" y="15335"/>
                </a:lnTo>
                <a:lnTo>
                  <a:pt x="96132" y="15335"/>
                </a:lnTo>
                <a:lnTo>
                  <a:pt x="96132" y="15335"/>
                </a:lnTo>
                <a:lnTo>
                  <a:pt x="98121" y="15335"/>
                </a:lnTo>
                <a:lnTo>
                  <a:pt x="98121" y="15335"/>
                </a:lnTo>
                <a:lnTo>
                  <a:pt x="98121" y="15335"/>
                </a:lnTo>
                <a:lnTo>
                  <a:pt x="98121" y="14185"/>
                </a:lnTo>
                <a:lnTo>
                  <a:pt x="98121" y="14185"/>
                </a:lnTo>
                <a:lnTo>
                  <a:pt x="98121" y="15335"/>
                </a:lnTo>
                <a:lnTo>
                  <a:pt x="98121" y="15335"/>
                </a:lnTo>
                <a:lnTo>
                  <a:pt x="98121" y="14185"/>
                </a:lnTo>
                <a:lnTo>
                  <a:pt x="98121" y="14185"/>
                </a:lnTo>
                <a:lnTo>
                  <a:pt x="99447" y="14185"/>
                </a:lnTo>
                <a:lnTo>
                  <a:pt x="99447" y="14185"/>
                </a:lnTo>
                <a:lnTo>
                  <a:pt x="99447" y="14185"/>
                </a:lnTo>
                <a:lnTo>
                  <a:pt x="99447" y="14185"/>
                </a:lnTo>
                <a:lnTo>
                  <a:pt x="99447" y="14185"/>
                </a:lnTo>
                <a:lnTo>
                  <a:pt x="99447" y="14185"/>
                </a:lnTo>
                <a:lnTo>
                  <a:pt x="99447" y="14185"/>
                </a:lnTo>
                <a:lnTo>
                  <a:pt x="99447" y="15335"/>
                </a:lnTo>
                <a:lnTo>
                  <a:pt x="100773" y="15335"/>
                </a:lnTo>
                <a:lnTo>
                  <a:pt x="100773" y="15335"/>
                </a:lnTo>
                <a:lnTo>
                  <a:pt x="100773" y="15335"/>
                </a:lnTo>
                <a:lnTo>
                  <a:pt x="100773" y="15335"/>
                </a:lnTo>
                <a:lnTo>
                  <a:pt x="102099" y="15335"/>
                </a:lnTo>
                <a:lnTo>
                  <a:pt x="102099" y="15335"/>
                </a:lnTo>
                <a:lnTo>
                  <a:pt x="102099" y="16102"/>
                </a:lnTo>
                <a:lnTo>
                  <a:pt x="102099" y="16102"/>
                </a:lnTo>
                <a:lnTo>
                  <a:pt x="102099" y="16102"/>
                </a:lnTo>
                <a:lnTo>
                  <a:pt x="102099" y="16102"/>
                </a:lnTo>
                <a:lnTo>
                  <a:pt x="102099" y="16102"/>
                </a:lnTo>
                <a:lnTo>
                  <a:pt x="102099" y="16102"/>
                </a:lnTo>
                <a:lnTo>
                  <a:pt x="102099" y="16102"/>
                </a:lnTo>
                <a:lnTo>
                  <a:pt x="102099" y="16102"/>
                </a:lnTo>
                <a:lnTo>
                  <a:pt x="102099" y="16102"/>
                </a:lnTo>
                <a:lnTo>
                  <a:pt x="103425" y="16102"/>
                </a:lnTo>
                <a:lnTo>
                  <a:pt x="103425" y="16102"/>
                </a:lnTo>
                <a:lnTo>
                  <a:pt x="103425" y="16102"/>
                </a:lnTo>
                <a:lnTo>
                  <a:pt x="103425" y="16102"/>
                </a:lnTo>
                <a:lnTo>
                  <a:pt x="103425" y="16102"/>
                </a:lnTo>
                <a:lnTo>
                  <a:pt x="105414" y="16102"/>
                </a:lnTo>
                <a:lnTo>
                  <a:pt x="105414" y="16102"/>
                </a:lnTo>
                <a:lnTo>
                  <a:pt x="105414" y="1686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5" name="Shape 785"/>
          <p:cNvSpPr/>
          <p:nvPr/>
        </p:nvSpPr>
        <p:spPr>
          <a:xfrm>
            <a:off x="2993231" y="4351339"/>
            <a:ext cx="215504" cy="496887"/>
          </a:xfrm>
          <a:custGeom>
            <a:avLst/>
            <a:gdLst/>
            <a:ahLst/>
            <a:cxnLst/>
            <a:rect l="0" t="0" r="0" b="0"/>
            <a:pathLst>
              <a:path w="120000" h="120000" extrusionOk="0">
                <a:moveTo>
                  <a:pt x="105414" y="16869"/>
                </a:moveTo>
                <a:lnTo>
                  <a:pt x="105414" y="16869"/>
                </a:lnTo>
                <a:lnTo>
                  <a:pt x="105414" y="16869"/>
                </a:lnTo>
                <a:lnTo>
                  <a:pt x="106740" y="16869"/>
                </a:lnTo>
                <a:lnTo>
                  <a:pt x="106740" y="16869"/>
                </a:lnTo>
                <a:lnTo>
                  <a:pt x="106740" y="16869"/>
                </a:lnTo>
                <a:lnTo>
                  <a:pt x="106740" y="17635"/>
                </a:lnTo>
                <a:lnTo>
                  <a:pt x="106740" y="17635"/>
                </a:lnTo>
                <a:lnTo>
                  <a:pt x="106740" y="17635"/>
                </a:lnTo>
                <a:lnTo>
                  <a:pt x="106740" y="17635"/>
                </a:lnTo>
                <a:lnTo>
                  <a:pt x="106740" y="17635"/>
                </a:lnTo>
                <a:lnTo>
                  <a:pt x="106740" y="17635"/>
                </a:lnTo>
                <a:lnTo>
                  <a:pt x="106740" y="17635"/>
                </a:lnTo>
                <a:lnTo>
                  <a:pt x="108066" y="17635"/>
                </a:lnTo>
                <a:lnTo>
                  <a:pt x="108066" y="18402"/>
                </a:lnTo>
                <a:lnTo>
                  <a:pt x="106740" y="18402"/>
                </a:lnTo>
                <a:lnTo>
                  <a:pt x="106740" y="18402"/>
                </a:lnTo>
                <a:lnTo>
                  <a:pt x="106740" y="18402"/>
                </a:lnTo>
                <a:lnTo>
                  <a:pt x="106740" y="18402"/>
                </a:lnTo>
                <a:lnTo>
                  <a:pt x="106740" y="18402"/>
                </a:lnTo>
                <a:lnTo>
                  <a:pt x="106740" y="18402"/>
                </a:lnTo>
                <a:lnTo>
                  <a:pt x="106740" y="19552"/>
                </a:lnTo>
                <a:lnTo>
                  <a:pt x="106740" y="19552"/>
                </a:lnTo>
                <a:lnTo>
                  <a:pt x="106740" y="19552"/>
                </a:lnTo>
                <a:lnTo>
                  <a:pt x="106740" y="19552"/>
                </a:lnTo>
                <a:lnTo>
                  <a:pt x="106740" y="20319"/>
                </a:lnTo>
                <a:lnTo>
                  <a:pt x="105414" y="20319"/>
                </a:lnTo>
                <a:lnTo>
                  <a:pt x="105414" y="20319"/>
                </a:lnTo>
                <a:lnTo>
                  <a:pt x="105414" y="20319"/>
                </a:lnTo>
                <a:lnTo>
                  <a:pt x="105414" y="20319"/>
                </a:lnTo>
                <a:lnTo>
                  <a:pt x="105414" y="21086"/>
                </a:lnTo>
                <a:lnTo>
                  <a:pt x="105414" y="21086"/>
                </a:lnTo>
                <a:lnTo>
                  <a:pt x="105414" y="21086"/>
                </a:lnTo>
                <a:lnTo>
                  <a:pt x="103425" y="21086"/>
                </a:lnTo>
                <a:lnTo>
                  <a:pt x="103425" y="21086"/>
                </a:lnTo>
                <a:lnTo>
                  <a:pt x="103425" y="21853"/>
                </a:lnTo>
                <a:lnTo>
                  <a:pt x="103425" y="21853"/>
                </a:lnTo>
                <a:lnTo>
                  <a:pt x="103425" y="21853"/>
                </a:lnTo>
                <a:lnTo>
                  <a:pt x="103425" y="21853"/>
                </a:lnTo>
                <a:lnTo>
                  <a:pt x="103425" y="21853"/>
                </a:lnTo>
                <a:lnTo>
                  <a:pt x="103425" y="22619"/>
                </a:lnTo>
                <a:lnTo>
                  <a:pt x="103425" y="22619"/>
                </a:lnTo>
                <a:lnTo>
                  <a:pt x="103425" y="22619"/>
                </a:lnTo>
                <a:lnTo>
                  <a:pt x="102099" y="22619"/>
                </a:lnTo>
                <a:lnTo>
                  <a:pt x="102099" y="22619"/>
                </a:lnTo>
                <a:lnTo>
                  <a:pt x="102099" y="23769"/>
                </a:lnTo>
                <a:lnTo>
                  <a:pt x="102099" y="23769"/>
                </a:lnTo>
                <a:lnTo>
                  <a:pt x="102099" y="23769"/>
                </a:lnTo>
                <a:lnTo>
                  <a:pt x="102099" y="23769"/>
                </a:lnTo>
                <a:lnTo>
                  <a:pt x="102099" y="23769"/>
                </a:lnTo>
                <a:lnTo>
                  <a:pt x="102099" y="24536"/>
                </a:lnTo>
                <a:lnTo>
                  <a:pt x="102099" y="24536"/>
                </a:lnTo>
                <a:lnTo>
                  <a:pt x="102099" y="24536"/>
                </a:lnTo>
                <a:lnTo>
                  <a:pt x="100773" y="24536"/>
                </a:lnTo>
                <a:lnTo>
                  <a:pt x="100773" y="24536"/>
                </a:lnTo>
                <a:lnTo>
                  <a:pt x="102099" y="24536"/>
                </a:lnTo>
                <a:lnTo>
                  <a:pt x="102099" y="25303"/>
                </a:lnTo>
                <a:lnTo>
                  <a:pt x="102099" y="25303"/>
                </a:lnTo>
                <a:lnTo>
                  <a:pt x="102099" y="25303"/>
                </a:lnTo>
                <a:lnTo>
                  <a:pt x="102099" y="25303"/>
                </a:lnTo>
                <a:lnTo>
                  <a:pt x="102099" y="25303"/>
                </a:lnTo>
                <a:lnTo>
                  <a:pt x="103425" y="25303"/>
                </a:lnTo>
                <a:lnTo>
                  <a:pt x="103425" y="25303"/>
                </a:lnTo>
                <a:lnTo>
                  <a:pt x="103425" y="25303"/>
                </a:lnTo>
                <a:lnTo>
                  <a:pt x="103425" y="25303"/>
                </a:lnTo>
                <a:lnTo>
                  <a:pt x="103425" y="25303"/>
                </a:lnTo>
                <a:lnTo>
                  <a:pt x="103425" y="24536"/>
                </a:lnTo>
                <a:lnTo>
                  <a:pt x="105414" y="24536"/>
                </a:lnTo>
                <a:lnTo>
                  <a:pt x="105414" y="24536"/>
                </a:lnTo>
                <a:lnTo>
                  <a:pt x="105414" y="25303"/>
                </a:lnTo>
                <a:lnTo>
                  <a:pt x="105414" y="25303"/>
                </a:lnTo>
                <a:lnTo>
                  <a:pt x="105414" y="25303"/>
                </a:lnTo>
                <a:lnTo>
                  <a:pt x="106740" y="25303"/>
                </a:lnTo>
                <a:lnTo>
                  <a:pt x="106740" y="25303"/>
                </a:lnTo>
                <a:lnTo>
                  <a:pt x="106740" y="25303"/>
                </a:lnTo>
                <a:lnTo>
                  <a:pt x="106740" y="26070"/>
                </a:lnTo>
                <a:lnTo>
                  <a:pt x="106740" y="26070"/>
                </a:lnTo>
                <a:lnTo>
                  <a:pt x="106740" y="26070"/>
                </a:lnTo>
                <a:lnTo>
                  <a:pt x="106740" y="26070"/>
                </a:lnTo>
                <a:lnTo>
                  <a:pt x="106740" y="26070"/>
                </a:lnTo>
                <a:lnTo>
                  <a:pt x="106740" y="26837"/>
                </a:lnTo>
                <a:lnTo>
                  <a:pt x="108066" y="26837"/>
                </a:lnTo>
                <a:lnTo>
                  <a:pt x="108066" y="26837"/>
                </a:lnTo>
                <a:lnTo>
                  <a:pt x="108066" y="26837"/>
                </a:lnTo>
                <a:lnTo>
                  <a:pt x="108066" y="26837"/>
                </a:lnTo>
                <a:lnTo>
                  <a:pt x="108066" y="26837"/>
                </a:lnTo>
                <a:lnTo>
                  <a:pt x="108066" y="26837"/>
                </a:lnTo>
                <a:lnTo>
                  <a:pt x="108066" y="27987"/>
                </a:lnTo>
                <a:lnTo>
                  <a:pt x="108066" y="27987"/>
                </a:lnTo>
                <a:lnTo>
                  <a:pt x="108066" y="27987"/>
                </a:lnTo>
                <a:lnTo>
                  <a:pt x="108066" y="27987"/>
                </a:lnTo>
                <a:lnTo>
                  <a:pt x="108066" y="27987"/>
                </a:lnTo>
                <a:lnTo>
                  <a:pt x="108066" y="27987"/>
                </a:lnTo>
                <a:lnTo>
                  <a:pt x="106740" y="27987"/>
                </a:lnTo>
                <a:lnTo>
                  <a:pt x="106740" y="27987"/>
                </a:lnTo>
                <a:lnTo>
                  <a:pt x="106740" y="27987"/>
                </a:lnTo>
                <a:lnTo>
                  <a:pt x="106740" y="27987"/>
                </a:lnTo>
                <a:lnTo>
                  <a:pt x="106740" y="27987"/>
                </a:lnTo>
                <a:lnTo>
                  <a:pt x="106740" y="27987"/>
                </a:lnTo>
                <a:lnTo>
                  <a:pt x="105414" y="27987"/>
                </a:lnTo>
                <a:lnTo>
                  <a:pt x="105414" y="27987"/>
                </a:lnTo>
                <a:lnTo>
                  <a:pt x="105414" y="27987"/>
                </a:lnTo>
                <a:lnTo>
                  <a:pt x="105414" y="26837"/>
                </a:lnTo>
                <a:lnTo>
                  <a:pt x="105414" y="26837"/>
                </a:lnTo>
                <a:lnTo>
                  <a:pt x="105414" y="26837"/>
                </a:lnTo>
                <a:lnTo>
                  <a:pt x="103425" y="26837"/>
                </a:lnTo>
                <a:lnTo>
                  <a:pt x="103425" y="26837"/>
                </a:lnTo>
                <a:lnTo>
                  <a:pt x="103425" y="26837"/>
                </a:lnTo>
                <a:lnTo>
                  <a:pt x="103425" y="26837"/>
                </a:lnTo>
                <a:lnTo>
                  <a:pt x="103425" y="26837"/>
                </a:lnTo>
                <a:lnTo>
                  <a:pt x="103425" y="26837"/>
                </a:lnTo>
                <a:lnTo>
                  <a:pt x="103425" y="26837"/>
                </a:lnTo>
                <a:lnTo>
                  <a:pt x="102099" y="26837"/>
                </a:lnTo>
                <a:lnTo>
                  <a:pt x="102099" y="26837"/>
                </a:lnTo>
                <a:lnTo>
                  <a:pt x="102099" y="26837"/>
                </a:lnTo>
                <a:lnTo>
                  <a:pt x="102099" y="26837"/>
                </a:lnTo>
                <a:lnTo>
                  <a:pt x="102099" y="26837"/>
                </a:lnTo>
                <a:lnTo>
                  <a:pt x="102099" y="26837"/>
                </a:lnTo>
                <a:lnTo>
                  <a:pt x="102099" y="26837"/>
                </a:lnTo>
                <a:lnTo>
                  <a:pt x="100773" y="26837"/>
                </a:lnTo>
                <a:lnTo>
                  <a:pt x="100773" y="26837"/>
                </a:lnTo>
                <a:lnTo>
                  <a:pt x="100773" y="26837"/>
                </a:lnTo>
                <a:lnTo>
                  <a:pt x="100773" y="26837"/>
                </a:lnTo>
                <a:lnTo>
                  <a:pt x="99447" y="26837"/>
                </a:lnTo>
                <a:lnTo>
                  <a:pt x="99447" y="27987"/>
                </a:lnTo>
                <a:lnTo>
                  <a:pt x="99447" y="27987"/>
                </a:lnTo>
                <a:lnTo>
                  <a:pt x="99447" y="27987"/>
                </a:lnTo>
                <a:lnTo>
                  <a:pt x="99447" y="27987"/>
                </a:lnTo>
                <a:lnTo>
                  <a:pt x="99447" y="27987"/>
                </a:lnTo>
                <a:lnTo>
                  <a:pt x="99447" y="28753"/>
                </a:lnTo>
                <a:lnTo>
                  <a:pt x="99447" y="28753"/>
                </a:lnTo>
                <a:lnTo>
                  <a:pt x="98121" y="28753"/>
                </a:lnTo>
                <a:lnTo>
                  <a:pt x="98121" y="28753"/>
                </a:lnTo>
                <a:lnTo>
                  <a:pt x="98121" y="28753"/>
                </a:lnTo>
                <a:lnTo>
                  <a:pt x="98121" y="28753"/>
                </a:lnTo>
                <a:lnTo>
                  <a:pt x="96132" y="28753"/>
                </a:lnTo>
                <a:lnTo>
                  <a:pt x="96132" y="28753"/>
                </a:lnTo>
                <a:lnTo>
                  <a:pt x="96132" y="28753"/>
                </a:lnTo>
                <a:lnTo>
                  <a:pt x="96132" y="28753"/>
                </a:lnTo>
                <a:lnTo>
                  <a:pt x="96132" y="28753"/>
                </a:lnTo>
                <a:lnTo>
                  <a:pt x="96132" y="28753"/>
                </a:lnTo>
                <a:lnTo>
                  <a:pt x="94806" y="28753"/>
                </a:lnTo>
                <a:lnTo>
                  <a:pt x="94806" y="28753"/>
                </a:lnTo>
                <a:lnTo>
                  <a:pt x="94806" y="28753"/>
                </a:lnTo>
                <a:lnTo>
                  <a:pt x="94806" y="28753"/>
                </a:lnTo>
                <a:lnTo>
                  <a:pt x="94806" y="28753"/>
                </a:lnTo>
                <a:lnTo>
                  <a:pt x="93480" y="28753"/>
                </a:lnTo>
                <a:lnTo>
                  <a:pt x="93480" y="28753"/>
                </a:lnTo>
                <a:lnTo>
                  <a:pt x="93480" y="28753"/>
                </a:lnTo>
                <a:lnTo>
                  <a:pt x="93480" y="29520"/>
                </a:lnTo>
                <a:lnTo>
                  <a:pt x="93480" y="29520"/>
                </a:lnTo>
                <a:lnTo>
                  <a:pt x="93480" y="29520"/>
                </a:lnTo>
                <a:lnTo>
                  <a:pt x="92154" y="29520"/>
                </a:lnTo>
                <a:lnTo>
                  <a:pt x="92154" y="29520"/>
                </a:lnTo>
                <a:lnTo>
                  <a:pt x="92154" y="29520"/>
                </a:lnTo>
                <a:lnTo>
                  <a:pt x="92154" y="29520"/>
                </a:lnTo>
                <a:lnTo>
                  <a:pt x="90828" y="29520"/>
                </a:lnTo>
                <a:lnTo>
                  <a:pt x="90828" y="29520"/>
                </a:lnTo>
                <a:lnTo>
                  <a:pt x="90828" y="29520"/>
                </a:lnTo>
                <a:lnTo>
                  <a:pt x="90828" y="29520"/>
                </a:lnTo>
                <a:lnTo>
                  <a:pt x="90828" y="29520"/>
                </a:lnTo>
                <a:lnTo>
                  <a:pt x="88839" y="29520"/>
                </a:lnTo>
                <a:lnTo>
                  <a:pt x="88839" y="29520"/>
                </a:lnTo>
                <a:lnTo>
                  <a:pt x="88839" y="29520"/>
                </a:lnTo>
                <a:lnTo>
                  <a:pt x="88839" y="30287"/>
                </a:lnTo>
                <a:lnTo>
                  <a:pt x="88839" y="30287"/>
                </a:lnTo>
                <a:lnTo>
                  <a:pt x="88839" y="30287"/>
                </a:lnTo>
                <a:lnTo>
                  <a:pt x="88839" y="30287"/>
                </a:lnTo>
                <a:lnTo>
                  <a:pt x="87513" y="30287"/>
                </a:lnTo>
                <a:lnTo>
                  <a:pt x="87513" y="30287"/>
                </a:lnTo>
                <a:lnTo>
                  <a:pt x="87513" y="30287"/>
                </a:lnTo>
                <a:lnTo>
                  <a:pt x="87513" y="30287"/>
                </a:lnTo>
                <a:lnTo>
                  <a:pt x="87513" y="31054"/>
                </a:lnTo>
                <a:lnTo>
                  <a:pt x="86187" y="31054"/>
                </a:lnTo>
                <a:lnTo>
                  <a:pt x="86187" y="31054"/>
                </a:lnTo>
                <a:lnTo>
                  <a:pt x="86187" y="31054"/>
                </a:lnTo>
                <a:lnTo>
                  <a:pt x="86187" y="31054"/>
                </a:lnTo>
                <a:lnTo>
                  <a:pt x="86187" y="31054"/>
                </a:lnTo>
                <a:lnTo>
                  <a:pt x="86187" y="31054"/>
                </a:lnTo>
                <a:lnTo>
                  <a:pt x="84861" y="31054"/>
                </a:lnTo>
                <a:lnTo>
                  <a:pt x="84861" y="32204"/>
                </a:lnTo>
                <a:lnTo>
                  <a:pt x="84861" y="32204"/>
                </a:lnTo>
                <a:lnTo>
                  <a:pt x="84861" y="32204"/>
                </a:lnTo>
                <a:lnTo>
                  <a:pt x="84861" y="32204"/>
                </a:lnTo>
                <a:lnTo>
                  <a:pt x="84861" y="32204"/>
                </a:lnTo>
                <a:lnTo>
                  <a:pt x="83535" y="32204"/>
                </a:lnTo>
                <a:lnTo>
                  <a:pt x="83535" y="32204"/>
                </a:lnTo>
                <a:lnTo>
                  <a:pt x="83535" y="32971"/>
                </a:lnTo>
                <a:lnTo>
                  <a:pt x="83535" y="32971"/>
                </a:lnTo>
                <a:lnTo>
                  <a:pt x="83535" y="32971"/>
                </a:lnTo>
                <a:lnTo>
                  <a:pt x="83535" y="32971"/>
                </a:lnTo>
                <a:lnTo>
                  <a:pt x="81546" y="32971"/>
                </a:lnTo>
                <a:lnTo>
                  <a:pt x="81546" y="32971"/>
                </a:lnTo>
                <a:lnTo>
                  <a:pt x="81546" y="32971"/>
                </a:lnTo>
                <a:lnTo>
                  <a:pt x="81546" y="32971"/>
                </a:lnTo>
                <a:lnTo>
                  <a:pt x="81546" y="32971"/>
                </a:lnTo>
                <a:lnTo>
                  <a:pt x="80220" y="32971"/>
                </a:lnTo>
                <a:lnTo>
                  <a:pt x="80220" y="33738"/>
                </a:lnTo>
                <a:lnTo>
                  <a:pt x="80220" y="33738"/>
                </a:lnTo>
                <a:lnTo>
                  <a:pt x="80220" y="33738"/>
                </a:lnTo>
                <a:lnTo>
                  <a:pt x="80220" y="33738"/>
                </a:lnTo>
                <a:lnTo>
                  <a:pt x="80220" y="34504"/>
                </a:lnTo>
                <a:lnTo>
                  <a:pt x="80220" y="34504"/>
                </a:lnTo>
                <a:lnTo>
                  <a:pt x="80220" y="34504"/>
                </a:lnTo>
                <a:lnTo>
                  <a:pt x="80220" y="34504"/>
                </a:lnTo>
                <a:lnTo>
                  <a:pt x="80220" y="35271"/>
                </a:lnTo>
                <a:lnTo>
                  <a:pt x="80220" y="35271"/>
                </a:lnTo>
                <a:lnTo>
                  <a:pt x="78895" y="35271"/>
                </a:lnTo>
                <a:lnTo>
                  <a:pt x="78895" y="35271"/>
                </a:lnTo>
                <a:lnTo>
                  <a:pt x="78895" y="35271"/>
                </a:lnTo>
                <a:lnTo>
                  <a:pt x="78895" y="36421"/>
                </a:lnTo>
                <a:lnTo>
                  <a:pt x="78895" y="36421"/>
                </a:lnTo>
                <a:lnTo>
                  <a:pt x="78895" y="36421"/>
                </a:lnTo>
                <a:lnTo>
                  <a:pt x="78895" y="37188"/>
                </a:lnTo>
                <a:lnTo>
                  <a:pt x="78895" y="37188"/>
                </a:lnTo>
                <a:lnTo>
                  <a:pt x="78895" y="37188"/>
                </a:lnTo>
                <a:lnTo>
                  <a:pt x="78895" y="37188"/>
                </a:lnTo>
                <a:lnTo>
                  <a:pt x="78895" y="37188"/>
                </a:lnTo>
                <a:lnTo>
                  <a:pt x="78895" y="37955"/>
                </a:lnTo>
                <a:lnTo>
                  <a:pt x="78895" y="37955"/>
                </a:lnTo>
                <a:lnTo>
                  <a:pt x="78895" y="37955"/>
                </a:lnTo>
                <a:lnTo>
                  <a:pt x="78895" y="37955"/>
                </a:lnTo>
                <a:lnTo>
                  <a:pt x="77569" y="37955"/>
                </a:lnTo>
                <a:lnTo>
                  <a:pt x="77569" y="38722"/>
                </a:lnTo>
                <a:lnTo>
                  <a:pt x="77569" y="38722"/>
                </a:lnTo>
                <a:lnTo>
                  <a:pt x="77569" y="38722"/>
                </a:lnTo>
                <a:lnTo>
                  <a:pt x="77569" y="38722"/>
                </a:lnTo>
                <a:lnTo>
                  <a:pt x="77569" y="39488"/>
                </a:lnTo>
                <a:lnTo>
                  <a:pt x="77569" y="39488"/>
                </a:lnTo>
                <a:lnTo>
                  <a:pt x="77569" y="39488"/>
                </a:lnTo>
                <a:lnTo>
                  <a:pt x="77569" y="40638"/>
                </a:lnTo>
                <a:lnTo>
                  <a:pt x="77569" y="40638"/>
                </a:lnTo>
                <a:lnTo>
                  <a:pt x="77569" y="40638"/>
                </a:lnTo>
                <a:lnTo>
                  <a:pt x="77569" y="41405"/>
                </a:lnTo>
                <a:lnTo>
                  <a:pt x="77569" y="41405"/>
                </a:lnTo>
                <a:lnTo>
                  <a:pt x="77569" y="41405"/>
                </a:lnTo>
                <a:lnTo>
                  <a:pt x="77569" y="41405"/>
                </a:lnTo>
                <a:lnTo>
                  <a:pt x="77569" y="42172"/>
                </a:lnTo>
                <a:lnTo>
                  <a:pt x="77569" y="42172"/>
                </a:lnTo>
                <a:lnTo>
                  <a:pt x="77569" y="42172"/>
                </a:lnTo>
                <a:lnTo>
                  <a:pt x="77569" y="42172"/>
                </a:lnTo>
                <a:lnTo>
                  <a:pt x="77569" y="42172"/>
                </a:lnTo>
                <a:lnTo>
                  <a:pt x="77569" y="42939"/>
                </a:lnTo>
                <a:lnTo>
                  <a:pt x="77569" y="42939"/>
                </a:lnTo>
                <a:lnTo>
                  <a:pt x="76243" y="42939"/>
                </a:lnTo>
                <a:lnTo>
                  <a:pt x="76243" y="42939"/>
                </a:lnTo>
                <a:lnTo>
                  <a:pt x="76243" y="42939"/>
                </a:lnTo>
                <a:lnTo>
                  <a:pt x="76243" y="42939"/>
                </a:lnTo>
                <a:lnTo>
                  <a:pt x="76243" y="42939"/>
                </a:lnTo>
                <a:lnTo>
                  <a:pt x="74254" y="42939"/>
                </a:lnTo>
                <a:lnTo>
                  <a:pt x="74254" y="42939"/>
                </a:lnTo>
                <a:lnTo>
                  <a:pt x="74254" y="43706"/>
                </a:lnTo>
                <a:lnTo>
                  <a:pt x="74254" y="43706"/>
                </a:lnTo>
                <a:lnTo>
                  <a:pt x="74254" y="43706"/>
                </a:lnTo>
                <a:lnTo>
                  <a:pt x="74254" y="43706"/>
                </a:lnTo>
                <a:lnTo>
                  <a:pt x="72928" y="43706"/>
                </a:lnTo>
                <a:lnTo>
                  <a:pt x="72928" y="43706"/>
                </a:lnTo>
                <a:lnTo>
                  <a:pt x="72928" y="43706"/>
                </a:lnTo>
                <a:lnTo>
                  <a:pt x="72928" y="44856"/>
                </a:lnTo>
                <a:lnTo>
                  <a:pt x="72928" y="44856"/>
                </a:lnTo>
                <a:lnTo>
                  <a:pt x="72928" y="44856"/>
                </a:lnTo>
                <a:lnTo>
                  <a:pt x="72928" y="44856"/>
                </a:lnTo>
                <a:lnTo>
                  <a:pt x="72928" y="44856"/>
                </a:lnTo>
                <a:lnTo>
                  <a:pt x="71602" y="44856"/>
                </a:lnTo>
                <a:lnTo>
                  <a:pt x="71602" y="44856"/>
                </a:lnTo>
                <a:lnTo>
                  <a:pt x="71602" y="45623"/>
                </a:lnTo>
                <a:lnTo>
                  <a:pt x="71602" y="45623"/>
                </a:lnTo>
                <a:lnTo>
                  <a:pt x="71602" y="45623"/>
                </a:lnTo>
                <a:lnTo>
                  <a:pt x="71602" y="46389"/>
                </a:lnTo>
                <a:lnTo>
                  <a:pt x="71602" y="46389"/>
                </a:lnTo>
                <a:lnTo>
                  <a:pt x="71602" y="46389"/>
                </a:lnTo>
                <a:lnTo>
                  <a:pt x="71602" y="46389"/>
                </a:lnTo>
                <a:lnTo>
                  <a:pt x="71602" y="46389"/>
                </a:lnTo>
                <a:lnTo>
                  <a:pt x="71602" y="47156"/>
                </a:lnTo>
                <a:lnTo>
                  <a:pt x="72928" y="47156"/>
                </a:lnTo>
                <a:lnTo>
                  <a:pt x="72928" y="47156"/>
                </a:lnTo>
                <a:lnTo>
                  <a:pt x="72928" y="47156"/>
                </a:lnTo>
                <a:lnTo>
                  <a:pt x="72928" y="47923"/>
                </a:lnTo>
                <a:lnTo>
                  <a:pt x="71602" y="47923"/>
                </a:lnTo>
                <a:lnTo>
                  <a:pt x="71602" y="47923"/>
                </a:lnTo>
                <a:lnTo>
                  <a:pt x="71602" y="47923"/>
                </a:lnTo>
                <a:lnTo>
                  <a:pt x="71602" y="47923"/>
                </a:lnTo>
                <a:lnTo>
                  <a:pt x="70276" y="47923"/>
                </a:lnTo>
                <a:lnTo>
                  <a:pt x="70276" y="47923"/>
                </a:lnTo>
                <a:lnTo>
                  <a:pt x="70276" y="47923"/>
                </a:lnTo>
                <a:lnTo>
                  <a:pt x="70276" y="47923"/>
                </a:lnTo>
                <a:lnTo>
                  <a:pt x="70276" y="47923"/>
                </a:lnTo>
                <a:lnTo>
                  <a:pt x="70276" y="49073"/>
                </a:lnTo>
                <a:lnTo>
                  <a:pt x="70276" y="49073"/>
                </a:lnTo>
                <a:lnTo>
                  <a:pt x="70276" y="49073"/>
                </a:lnTo>
                <a:lnTo>
                  <a:pt x="70276" y="49073"/>
                </a:lnTo>
                <a:lnTo>
                  <a:pt x="70276" y="49840"/>
                </a:lnTo>
                <a:lnTo>
                  <a:pt x="70276" y="49840"/>
                </a:lnTo>
                <a:lnTo>
                  <a:pt x="70276" y="49840"/>
                </a:lnTo>
                <a:lnTo>
                  <a:pt x="70276" y="49840"/>
                </a:lnTo>
                <a:lnTo>
                  <a:pt x="70276" y="49840"/>
                </a:lnTo>
                <a:lnTo>
                  <a:pt x="71602" y="49840"/>
                </a:lnTo>
                <a:lnTo>
                  <a:pt x="71602" y="50607"/>
                </a:lnTo>
                <a:lnTo>
                  <a:pt x="71602" y="50607"/>
                </a:lnTo>
                <a:lnTo>
                  <a:pt x="71602" y="50607"/>
                </a:lnTo>
                <a:lnTo>
                  <a:pt x="71602" y="50607"/>
                </a:lnTo>
                <a:lnTo>
                  <a:pt x="72928" y="50607"/>
                </a:lnTo>
                <a:lnTo>
                  <a:pt x="72928" y="50607"/>
                </a:lnTo>
                <a:lnTo>
                  <a:pt x="72928" y="50607"/>
                </a:lnTo>
                <a:lnTo>
                  <a:pt x="72928" y="51373"/>
                </a:lnTo>
                <a:lnTo>
                  <a:pt x="72928" y="51373"/>
                </a:lnTo>
                <a:lnTo>
                  <a:pt x="72928" y="51373"/>
                </a:lnTo>
                <a:lnTo>
                  <a:pt x="71602" y="51373"/>
                </a:lnTo>
                <a:lnTo>
                  <a:pt x="71602" y="51373"/>
                </a:lnTo>
                <a:lnTo>
                  <a:pt x="71602" y="51373"/>
                </a:lnTo>
                <a:lnTo>
                  <a:pt x="71602" y="51373"/>
                </a:lnTo>
                <a:lnTo>
                  <a:pt x="71602" y="52523"/>
                </a:lnTo>
                <a:lnTo>
                  <a:pt x="72928" y="52523"/>
                </a:lnTo>
                <a:lnTo>
                  <a:pt x="72928" y="52523"/>
                </a:lnTo>
                <a:lnTo>
                  <a:pt x="72928" y="52523"/>
                </a:lnTo>
                <a:lnTo>
                  <a:pt x="72928" y="52523"/>
                </a:lnTo>
                <a:lnTo>
                  <a:pt x="72928" y="52523"/>
                </a:lnTo>
                <a:lnTo>
                  <a:pt x="72928" y="53290"/>
                </a:lnTo>
                <a:lnTo>
                  <a:pt x="72928" y="53290"/>
                </a:lnTo>
                <a:lnTo>
                  <a:pt x="72928" y="53290"/>
                </a:lnTo>
                <a:lnTo>
                  <a:pt x="72928" y="53290"/>
                </a:lnTo>
                <a:lnTo>
                  <a:pt x="72928" y="53290"/>
                </a:lnTo>
                <a:lnTo>
                  <a:pt x="72928" y="54057"/>
                </a:lnTo>
                <a:lnTo>
                  <a:pt x="74254" y="54057"/>
                </a:lnTo>
                <a:lnTo>
                  <a:pt x="74254" y="54057"/>
                </a:lnTo>
                <a:lnTo>
                  <a:pt x="74254" y="54057"/>
                </a:lnTo>
                <a:lnTo>
                  <a:pt x="74254" y="54824"/>
                </a:lnTo>
                <a:lnTo>
                  <a:pt x="74254" y="54824"/>
                </a:lnTo>
                <a:lnTo>
                  <a:pt x="74254" y="54824"/>
                </a:lnTo>
                <a:lnTo>
                  <a:pt x="74254" y="54824"/>
                </a:lnTo>
                <a:lnTo>
                  <a:pt x="74254" y="54824"/>
                </a:lnTo>
                <a:lnTo>
                  <a:pt x="74254" y="54824"/>
                </a:lnTo>
                <a:lnTo>
                  <a:pt x="76243" y="54824"/>
                </a:lnTo>
                <a:lnTo>
                  <a:pt x="76243" y="54824"/>
                </a:lnTo>
                <a:lnTo>
                  <a:pt x="76243" y="55591"/>
                </a:lnTo>
                <a:lnTo>
                  <a:pt x="76243" y="55591"/>
                </a:lnTo>
                <a:lnTo>
                  <a:pt x="76243" y="55591"/>
                </a:lnTo>
                <a:lnTo>
                  <a:pt x="76243" y="56741"/>
                </a:lnTo>
                <a:lnTo>
                  <a:pt x="76243" y="56741"/>
                </a:lnTo>
                <a:lnTo>
                  <a:pt x="76243" y="56741"/>
                </a:lnTo>
                <a:lnTo>
                  <a:pt x="77569" y="56741"/>
                </a:lnTo>
                <a:lnTo>
                  <a:pt x="77569" y="56741"/>
                </a:lnTo>
                <a:lnTo>
                  <a:pt x="77569" y="56741"/>
                </a:lnTo>
                <a:lnTo>
                  <a:pt x="77569" y="56741"/>
                </a:lnTo>
                <a:lnTo>
                  <a:pt x="77569" y="57507"/>
                </a:lnTo>
                <a:lnTo>
                  <a:pt x="77569" y="57507"/>
                </a:lnTo>
                <a:lnTo>
                  <a:pt x="77569" y="57507"/>
                </a:lnTo>
                <a:lnTo>
                  <a:pt x="77569" y="57507"/>
                </a:lnTo>
                <a:lnTo>
                  <a:pt x="78895" y="57507"/>
                </a:lnTo>
                <a:lnTo>
                  <a:pt x="78895" y="58274"/>
                </a:lnTo>
                <a:lnTo>
                  <a:pt x="78895" y="58274"/>
                </a:lnTo>
                <a:lnTo>
                  <a:pt x="78895" y="58274"/>
                </a:lnTo>
                <a:lnTo>
                  <a:pt x="78895" y="58274"/>
                </a:lnTo>
                <a:lnTo>
                  <a:pt x="78895" y="58274"/>
                </a:lnTo>
                <a:lnTo>
                  <a:pt x="78895" y="58274"/>
                </a:lnTo>
                <a:lnTo>
                  <a:pt x="78895" y="59041"/>
                </a:lnTo>
                <a:lnTo>
                  <a:pt x="78895" y="59041"/>
                </a:lnTo>
                <a:lnTo>
                  <a:pt x="78895" y="59041"/>
                </a:lnTo>
                <a:lnTo>
                  <a:pt x="78895" y="59808"/>
                </a:lnTo>
                <a:lnTo>
                  <a:pt x="78895" y="59808"/>
                </a:lnTo>
                <a:lnTo>
                  <a:pt x="78895" y="59808"/>
                </a:lnTo>
                <a:lnTo>
                  <a:pt x="78895" y="59808"/>
                </a:lnTo>
                <a:lnTo>
                  <a:pt x="78895" y="59808"/>
                </a:lnTo>
                <a:lnTo>
                  <a:pt x="78895" y="60958"/>
                </a:lnTo>
                <a:lnTo>
                  <a:pt x="78895" y="60958"/>
                </a:lnTo>
                <a:lnTo>
                  <a:pt x="78895" y="60958"/>
                </a:lnTo>
                <a:lnTo>
                  <a:pt x="77569" y="60958"/>
                </a:lnTo>
                <a:lnTo>
                  <a:pt x="77569" y="60958"/>
                </a:lnTo>
                <a:lnTo>
                  <a:pt x="77569" y="60958"/>
                </a:lnTo>
                <a:lnTo>
                  <a:pt x="77569" y="61725"/>
                </a:lnTo>
                <a:lnTo>
                  <a:pt x="77569" y="61725"/>
                </a:lnTo>
                <a:lnTo>
                  <a:pt x="77569" y="61725"/>
                </a:lnTo>
                <a:lnTo>
                  <a:pt x="77569" y="61725"/>
                </a:lnTo>
                <a:lnTo>
                  <a:pt x="77569" y="61725"/>
                </a:lnTo>
                <a:lnTo>
                  <a:pt x="78895" y="61725"/>
                </a:lnTo>
                <a:lnTo>
                  <a:pt x="78895" y="61725"/>
                </a:lnTo>
                <a:lnTo>
                  <a:pt x="78895" y="61725"/>
                </a:lnTo>
                <a:lnTo>
                  <a:pt x="78895" y="61725"/>
                </a:lnTo>
                <a:lnTo>
                  <a:pt x="80220" y="61725"/>
                </a:lnTo>
                <a:lnTo>
                  <a:pt x="80220" y="61725"/>
                </a:lnTo>
                <a:lnTo>
                  <a:pt x="80220" y="61725"/>
                </a:lnTo>
                <a:lnTo>
                  <a:pt x="81546" y="61725"/>
                </a:lnTo>
                <a:lnTo>
                  <a:pt x="81546" y="61725"/>
                </a:lnTo>
                <a:lnTo>
                  <a:pt x="81546" y="61725"/>
                </a:lnTo>
                <a:lnTo>
                  <a:pt x="81546" y="61725"/>
                </a:lnTo>
                <a:lnTo>
                  <a:pt x="81546" y="61725"/>
                </a:lnTo>
                <a:lnTo>
                  <a:pt x="83535" y="61725"/>
                </a:lnTo>
                <a:lnTo>
                  <a:pt x="83535" y="61725"/>
                </a:lnTo>
                <a:lnTo>
                  <a:pt x="83535" y="61725"/>
                </a:lnTo>
                <a:lnTo>
                  <a:pt x="83535" y="61725"/>
                </a:lnTo>
                <a:lnTo>
                  <a:pt x="83535" y="61725"/>
                </a:lnTo>
                <a:lnTo>
                  <a:pt x="84861" y="61725"/>
                </a:lnTo>
                <a:lnTo>
                  <a:pt x="84861" y="61725"/>
                </a:lnTo>
                <a:lnTo>
                  <a:pt x="84861" y="61725"/>
                </a:lnTo>
                <a:lnTo>
                  <a:pt x="84861" y="61725"/>
                </a:lnTo>
                <a:lnTo>
                  <a:pt x="84861" y="61725"/>
                </a:lnTo>
                <a:lnTo>
                  <a:pt x="86187" y="61725"/>
                </a:lnTo>
                <a:lnTo>
                  <a:pt x="86187" y="62492"/>
                </a:lnTo>
                <a:lnTo>
                  <a:pt x="86187" y="62492"/>
                </a:lnTo>
                <a:lnTo>
                  <a:pt x="86187" y="62492"/>
                </a:lnTo>
                <a:lnTo>
                  <a:pt x="86187" y="62492"/>
                </a:lnTo>
                <a:lnTo>
                  <a:pt x="86187" y="62492"/>
                </a:lnTo>
                <a:lnTo>
                  <a:pt x="86187" y="63258"/>
                </a:lnTo>
                <a:lnTo>
                  <a:pt x="86187" y="63258"/>
                </a:lnTo>
                <a:lnTo>
                  <a:pt x="86187" y="63258"/>
                </a:lnTo>
                <a:lnTo>
                  <a:pt x="86187" y="64025"/>
                </a:lnTo>
                <a:lnTo>
                  <a:pt x="86187" y="64025"/>
                </a:lnTo>
                <a:lnTo>
                  <a:pt x="87513" y="64025"/>
                </a:lnTo>
                <a:lnTo>
                  <a:pt x="87513" y="64025"/>
                </a:lnTo>
                <a:lnTo>
                  <a:pt x="87513" y="64025"/>
                </a:lnTo>
                <a:lnTo>
                  <a:pt x="87513" y="65175"/>
                </a:lnTo>
                <a:lnTo>
                  <a:pt x="87513" y="65175"/>
                </a:lnTo>
                <a:lnTo>
                  <a:pt x="87513" y="65175"/>
                </a:lnTo>
                <a:lnTo>
                  <a:pt x="87513" y="65175"/>
                </a:lnTo>
                <a:lnTo>
                  <a:pt x="87513" y="65175"/>
                </a:lnTo>
                <a:lnTo>
                  <a:pt x="88839" y="65175"/>
                </a:lnTo>
                <a:lnTo>
                  <a:pt x="88839" y="65175"/>
                </a:lnTo>
                <a:lnTo>
                  <a:pt x="88839" y="65175"/>
                </a:lnTo>
                <a:lnTo>
                  <a:pt x="88839" y="65175"/>
                </a:lnTo>
                <a:lnTo>
                  <a:pt x="90828" y="65175"/>
                </a:lnTo>
                <a:lnTo>
                  <a:pt x="90828" y="65175"/>
                </a:lnTo>
                <a:lnTo>
                  <a:pt x="90828" y="65175"/>
                </a:lnTo>
                <a:lnTo>
                  <a:pt x="90828" y="65175"/>
                </a:lnTo>
                <a:lnTo>
                  <a:pt x="92154" y="65175"/>
                </a:lnTo>
                <a:lnTo>
                  <a:pt x="92154" y="65175"/>
                </a:lnTo>
                <a:lnTo>
                  <a:pt x="92154" y="65175"/>
                </a:lnTo>
                <a:lnTo>
                  <a:pt x="93480" y="65175"/>
                </a:lnTo>
                <a:lnTo>
                  <a:pt x="93480" y="65175"/>
                </a:lnTo>
                <a:lnTo>
                  <a:pt x="93480" y="65175"/>
                </a:lnTo>
                <a:lnTo>
                  <a:pt x="93480" y="65175"/>
                </a:lnTo>
                <a:lnTo>
                  <a:pt x="94806" y="65175"/>
                </a:lnTo>
                <a:lnTo>
                  <a:pt x="94806" y="65175"/>
                </a:lnTo>
                <a:lnTo>
                  <a:pt x="94806" y="65175"/>
                </a:lnTo>
                <a:lnTo>
                  <a:pt x="94806" y="65175"/>
                </a:lnTo>
                <a:lnTo>
                  <a:pt x="96132" y="65175"/>
                </a:lnTo>
                <a:lnTo>
                  <a:pt x="96132" y="65175"/>
                </a:lnTo>
                <a:lnTo>
                  <a:pt x="96132" y="65175"/>
                </a:lnTo>
                <a:lnTo>
                  <a:pt x="96132" y="65175"/>
                </a:lnTo>
                <a:lnTo>
                  <a:pt x="96132" y="65175"/>
                </a:lnTo>
                <a:lnTo>
                  <a:pt x="96132" y="64025"/>
                </a:lnTo>
                <a:lnTo>
                  <a:pt x="98121" y="64025"/>
                </a:lnTo>
                <a:lnTo>
                  <a:pt x="98121" y="64025"/>
                </a:lnTo>
                <a:lnTo>
                  <a:pt x="98121" y="64025"/>
                </a:lnTo>
                <a:lnTo>
                  <a:pt x="98121" y="64025"/>
                </a:lnTo>
                <a:lnTo>
                  <a:pt x="98121" y="64025"/>
                </a:lnTo>
                <a:lnTo>
                  <a:pt x="98121" y="64025"/>
                </a:lnTo>
                <a:lnTo>
                  <a:pt x="99447" y="64025"/>
                </a:lnTo>
                <a:lnTo>
                  <a:pt x="99447" y="63258"/>
                </a:lnTo>
                <a:lnTo>
                  <a:pt x="99447" y="63258"/>
                </a:lnTo>
                <a:lnTo>
                  <a:pt x="99447" y="63258"/>
                </a:lnTo>
                <a:lnTo>
                  <a:pt x="99447" y="63258"/>
                </a:lnTo>
                <a:lnTo>
                  <a:pt x="99447" y="63258"/>
                </a:lnTo>
                <a:lnTo>
                  <a:pt x="99447" y="63258"/>
                </a:lnTo>
                <a:lnTo>
                  <a:pt x="99447" y="62492"/>
                </a:lnTo>
                <a:lnTo>
                  <a:pt x="100773" y="62492"/>
                </a:lnTo>
                <a:lnTo>
                  <a:pt x="100773" y="62492"/>
                </a:lnTo>
                <a:lnTo>
                  <a:pt x="100773" y="62492"/>
                </a:lnTo>
                <a:lnTo>
                  <a:pt x="100773" y="62492"/>
                </a:lnTo>
                <a:lnTo>
                  <a:pt x="100773" y="62492"/>
                </a:lnTo>
                <a:lnTo>
                  <a:pt x="102099" y="62492"/>
                </a:lnTo>
                <a:lnTo>
                  <a:pt x="102099" y="61725"/>
                </a:lnTo>
                <a:lnTo>
                  <a:pt x="102099" y="61725"/>
                </a:lnTo>
                <a:lnTo>
                  <a:pt x="102099" y="61725"/>
                </a:lnTo>
                <a:lnTo>
                  <a:pt x="102099" y="61725"/>
                </a:lnTo>
                <a:lnTo>
                  <a:pt x="102099" y="61725"/>
                </a:lnTo>
                <a:lnTo>
                  <a:pt x="102099" y="61725"/>
                </a:lnTo>
                <a:lnTo>
                  <a:pt x="102099" y="62492"/>
                </a:lnTo>
                <a:lnTo>
                  <a:pt x="102099" y="62492"/>
                </a:lnTo>
                <a:lnTo>
                  <a:pt x="102099" y="62492"/>
                </a:lnTo>
                <a:lnTo>
                  <a:pt x="102099" y="62492"/>
                </a:lnTo>
                <a:lnTo>
                  <a:pt x="102099" y="63258"/>
                </a:lnTo>
                <a:lnTo>
                  <a:pt x="102099" y="63258"/>
                </a:lnTo>
                <a:lnTo>
                  <a:pt x="102099" y="63258"/>
                </a:lnTo>
                <a:lnTo>
                  <a:pt x="102099" y="63258"/>
                </a:lnTo>
                <a:lnTo>
                  <a:pt x="102099" y="64025"/>
                </a:lnTo>
                <a:lnTo>
                  <a:pt x="102099" y="64025"/>
                </a:lnTo>
                <a:lnTo>
                  <a:pt x="102099" y="64025"/>
                </a:lnTo>
                <a:lnTo>
                  <a:pt x="102099" y="64025"/>
                </a:lnTo>
                <a:lnTo>
                  <a:pt x="102099" y="64025"/>
                </a:lnTo>
                <a:lnTo>
                  <a:pt x="102099" y="65175"/>
                </a:lnTo>
                <a:lnTo>
                  <a:pt x="102099" y="65175"/>
                </a:lnTo>
                <a:lnTo>
                  <a:pt x="102099" y="65175"/>
                </a:lnTo>
                <a:lnTo>
                  <a:pt x="102099" y="65942"/>
                </a:lnTo>
                <a:lnTo>
                  <a:pt x="102099" y="65942"/>
                </a:lnTo>
                <a:lnTo>
                  <a:pt x="102099" y="65942"/>
                </a:lnTo>
                <a:lnTo>
                  <a:pt x="102099" y="66709"/>
                </a:lnTo>
                <a:lnTo>
                  <a:pt x="102099" y="66709"/>
                </a:lnTo>
                <a:lnTo>
                  <a:pt x="102099" y="66709"/>
                </a:lnTo>
                <a:lnTo>
                  <a:pt x="102099" y="67476"/>
                </a:lnTo>
                <a:lnTo>
                  <a:pt x="102099" y="67476"/>
                </a:lnTo>
                <a:lnTo>
                  <a:pt x="102099" y="67476"/>
                </a:lnTo>
                <a:lnTo>
                  <a:pt x="102099" y="68242"/>
                </a:lnTo>
                <a:lnTo>
                  <a:pt x="102099" y="68242"/>
                </a:lnTo>
                <a:lnTo>
                  <a:pt x="102099" y="68242"/>
                </a:lnTo>
                <a:lnTo>
                  <a:pt x="102099" y="69392"/>
                </a:lnTo>
                <a:lnTo>
                  <a:pt x="102099" y="69392"/>
                </a:lnTo>
                <a:lnTo>
                  <a:pt x="102099" y="69392"/>
                </a:lnTo>
                <a:lnTo>
                  <a:pt x="102099" y="70159"/>
                </a:lnTo>
                <a:lnTo>
                  <a:pt x="102099" y="70159"/>
                </a:lnTo>
                <a:lnTo>
                  <a:pt x="102099" y="70159"/>
                </a:lnTo>
                <a:lnTo>
                  <a:pt x="102099" y="70159"/>
                </a:lnTo>
                <a:lnTo>
                  <a:pt x="102099" y="70926"/>
                </a:lnTo>
                <a:lnTo>
                  <a:pt x="102099" y="70926"/>
                </a:lnTo>
                <a:lnTo>
                  <a:pt x="102099" y="70926"/>
                </a:lnTo>
                <a:lnTo>
                  <a:pt x="102099" y="71693"/>
                </a:lnTo>
                <a:lnTo>
                  <a:pt x="102099" y="71693"/>
                </a:lnTo>
                <a:lnTo>
                  <a:pt x="102099" y="71693"/>
                </a:lnTo>
                <a:lnTo>
                  <a:pt x="102099" y="71693"/>
                </a:lnTo>
                <a:lnTo>
                  <a:pt x="102099" y="71693"/>
                </a:lnTo>
                <a:lnTo>
                  <a:pt x="103425" y="71693"/>
                </a:lnTo>
                <a:lnTo>
                  <a:pt x="103425" y="71693"/>
                </a:lnTo>
                <a:lnTo>
                  <a:pt x="103425" y="71693"/>
                </a:lnTo>
                <a:lnTo>
                  <a:pt x="103425" y="71693"/>
                </a:lnTo>
                <a:lnTo>
                  <a:pt x="103425" y="71693"/>
                </a:lnTo>
                <a:lnTo>
                  <a:pt x="103425" y="71693"/>
                </a:lnTo>
                <a:lnTo>
                  <a:pt x="105414" y="71693"/>
                </a:lnTo>
                <a:lnTo>
                  <a:pt x="105414" y="72460"/>
                </a:lnTo>
                <a:lnTo>
                  <a:pt x="105414" y="72460"/>
                </a:lnTo>
                <a:lnTo>
                  <a:pt x="105414" y="71693"/>
                </a:lnTo>
                <a:lnTo>
                  <a:pt x="105414" y="71693"/>
                </a:lnTo>
                <a:lnTo>
                  <a:pt x="106740" y="71693"/>
                </a:lnTo>
                <a:lnTo>
                  <a:pt x="106740" y="71693"/>
                </a:lnTo>
                <a:lnTo>
                  <a:pt x="106740" y="71693"/>
                </a:lnTo>
                <a:lnTo>
                  <a:pt x="106740" y="71693"/>
                </a:lnTo>
                <a:lnTo>
                  <a:pt x="106740" y="71693"/>
                </a:lnTo>
                <a:lnTo>
                  <a:pt x="108066" y="71693"/>
                </a:lnTo>
                <a:lnTo>
                  <a:pt x="108066" y="71693"/>
                </a:lnTo>
                <a:lnTo>
                  <a:pt x="108066" y="71693"/>
                </a:lnTo>
                <a:lnTo>
                  <a:pt x="108066" y="71693"/>
                </a:lnTo>
                <a:lnTo>
                  <a:pt x="108066" y="70926"/>
                </a:lnTo>
                <a:lnTo>
                  <a:pt x="108066" y="70926"/>
                </a:lnTo>
                <a:lnTo>
                  <a:pt x="109392" y="70926"/>
                </a:lnTo>
                <a:lnTo>
                  <a:pt x="109392" y="70926"/>
                </a:lnTo>
                <a:lnTo>
                  <a:pt x="109392" y="70926"/>
                </a:lnTo>
                <a:lnTo>
                  <a:pt x="109392" y="71693"/>
                </a:lnTo>
                <a:lnTo>
                  <a:pt x="110718" y="71693"/>
                </a:lnTo>
                <a:lnTo>
                  <a:pt x="110718" y="71693"/>
                </a:lnTo>
                <a:lnTo>
                  <a:pt x="110718" y="71693"/>
                </a:lnTo>
                <a:lnTo>
                  <a:pt x="110718" y="71693"/>
                </a:lnTo>
                <a:lnTo>
                  <a:pt x="112707" y="71693"/>
                </a:lnTo>
                <a:lnTo>
                  <a:pt x="112707" y="71693"/>
                </a:lnTo>
                <a:lnTo>
                  <a:pt x="112707" y="71693"/>
                </a:lnTo>
                <a:lnTo>
                  <a:pt x="112707" y="71693"/>
                </a:lnTo>
                <a:lnTo>
                  <a:pt x="112707" y="71693"/>
                </a:lnTo>
                <a:lnTo>
                  <a:pt x="112707" y="72460"/>
                </a:lnTo>
                <a:lnTo>
                  <a:pt x="112707" y="72460"/>
                </a:lnTo>
                <a:lnTo>
                  <a:pt x="112707" y="72460"/>
                </a:lnTo>
                <a:lnTo>
                  <a:pt x="112707" y="72460"/>
                </a:lnTo>
                <a:lnTo>
                  <a:pt x="114033" y="72460"/>
                </a:lnTo>
                <a:lnTo>
                  <a:pt x="114033" y="73610"/>
                </a:lnTo>
                <a:lnTo>
                  <a:pt x="114033" y="73610"/>
                </a:lnTo>
                <a:lnTo>
                  <a:pt x="114033" y="73610"/>
                </a:lnTo>
                <a:lnTo>
                  <a:pt x="114033" y="73610"/>
                </a:lnTo>
                <a:lnTo>
                  <a:pt x="114033" y="73610"/>
                </a:lnTo>
                <a:lnTo>
                  <a:pt x="114033" y="74376"/>
                </a:lnTo>
                <a:lnTo>
                  <a:pt x="114033" y="74376"/>
                </a:lnTo>
                <a:lnTo>
                  <a:pt x="115359" y="74376"/>
                </a:lnTo>
                <a:lnTo>
                  <a:pt x="115359" y="74376"/>
                </a:lnTo>
                <a:lnTo>
                  <a:pt x="115359" y="74376"/>
                </a:lnTo>
                <a:lnTo>
                  <a:pt x="115359" y="75143"/>
                </a:lnTo>
                <a:lnTo>
                  <a:pt x="115359" y="75143"/>
                </a:lnTo>
                <a:lnTo>
                  <a:pt x="115359" y="75143"/>
                </a:lnTo>
                <a:lnTo>
                  <a:pt x="115359" y="75143"/>
                </a:lnTo>
                <a:lnTo>
                  <a:pt x="115359" y="75143"/>
                </a:lnTo>
                <a:lnTo>
                  <a:pt x="115359" y="75910"/>
                </a:lnTo>
                <a:lnTo>
                  <a:pt x="115359" y="75910"/>
                </a:lnTo>
                <a:lnTo>
                  <a:pt x="116685" y="75910"/>
                </a:lnTo>
                <a:lnTo>
                  <a:pt x="116685" y="75910"/>
                </a:lnTo>
                <a:lnTo>
                  <a:pt x="116685" y="76677"/>
                </a:lnTo>
                <a:lnTo>
                  <a:pt x="116685" y="76677"/>
                </a:lnTo>
                <a:lnTo>
                  <a:pt x="116685" y="76677"/>
                </a:lnTo>
                <a:lnTo>
                  <a:pt x="116685" y="76677"/>
                </a:lnTo>
                <a:lnTo>
                  <a:pt x="116685" y="76677"/>
                </a:lnTo>
                <a:lnTo>
                  <a:pt x="116685" y="77827"/>
                </a:lnTo>
                <a:lnTo>
                  <a:pt x="116685" y="77827"/>
                </a:lnTo>
                <a:lnTo>
                  <a:pt x="116685" y="77827"/>
                </a:lnTo>
                <a:lnTo>
                  <a:pt x="116685" y="77827"/>
                </a:lnTo>
                <a:lnTo>
                  <a:pt x="118011" y="77827"/>
                </a:lnTo>
                <a:lnTo>
                  <a:pt x="118011" y="78594"/>
                </a:lnTo>
                <a:lnTo>
                  <a:pt x="118011" y="78594"/>
                </a:lnTo>
                <a:lnTo>
                  <a:pt x="118011" y="78594"/>
                </a:lnTo>
                <a:lnTo>
                  <a:pt x="118011" y="78594"/>
                </a:lnTo>
                <a:lnTo>
                  <a:pt x="118011" y="78594"/>
                </a:lnTo>
                <a:lnTo>
                  <a:pt x="118011" y="79361"/>
                </a:lnTo>
                <a:lnTo>
                  <a:pt x="118011" y="79361"/>
                </a:lnTo>
                <a:lnTo>
                  <a:pt x="120000" y="79361"/>
                </a:lnTo>
                <a:lnTo>
                  <a:pt x="120000" y="79361"/>
                </a:lnTo>
                <a:lnTo>
                  <a:pt x="120000" y="79361"/>
                </a:lnTo>
                <a:lnTo>
                  <a:pt x="120000" y="79361"/>
                </a:lnTo>
                <a:lnTo>
                  <a:pt x="120000" y="80127"/>
                </a:lnTo>
                <a:lnTo>
                  <a:pt x="120000" y="80127"/>
                </a:lnTo>
                <a:lnTo>
                  <a:pt x="120000" y="80127"/>
                </a:lnTo>
                <a:lnTo>
                  <a:pt x="120000" y="80127"/>
                </a:lnTo>
                <a:lnTo>
                  <a:pt x="120000" y="80894"/>
                </a:lnTo>
                <a:lnTo>
                  <a:pt x="120000" y="80894"/>
                </a:lnTo>
                <a:lnTo>
                  <a:pt x="120000" y="80894"/>
                </a:lnTo>
                <a:lnTo>
                  <a:pt x="120000" y="80894"/>
                </a:lnTo>
                <a:lnTo>
                  <a:pt x="120000" y="82044"/>
                </a:lnTo>
                <a:lnTo>
                  <a:pt x="120000" y="82044"/>
                </a:lnTo>
                <a:lnTo>
                  <a:pt x="120000" y="82044"/>
                </a:lnTo>
                <a:lnTo>
                  <a:pt x="120000" y="82044"/>
                </a:lnTo>
                <a:lnTo>
                  <a:pt x="120000" y="82811"/>
                </a:lnTo>
                <a:lnTo>
                  <a:pt x="120000" y="82811"/>
                </a:lnTo>
                <a:lnTo>
                  <a:pt x="120000" y="82811"/>
                </a:lnTo>
                <a:lnTo>
                  <a:pt x="120000" y="82811"/>
                </a:lnTo>
                <a:lnTo>
                  <a:pt x="120000" y="82811"/>
                </a:lnTo>
                <a:lnTo>
                  <a:pt x="120000" y="83578"/>
                </a:lnTo>
                <a:lnTo>
                  <a:pt x="118011" y="83578"/>
                </a:lnTo>
                <a:lnTo>
                  <a:pt x="118011" y="83578"/>
                </a:lnTo>
                <a:lnTo>
                  <a:pt x="118011" y="83578"/>
                </a:lnTo>
                <a:lnTo>
                  <a:pt x="118011" y="83578"/>
                </a:lnTo>
                <a:lnTo>
                  <a:pt x="118011" y="83578"/>
                </a:lnTo>
                <a:lnTo>
                  <a:pt x="118011" y="84345"/>
                </a:lnTo>
                <a:lnTo>
                  <a:pt x="118011" y="84345"/>
                </a:lnTo>
                <a:lnTo>
                  <a:pt x="118011" y="84345"/>
                </a:lnTo>
                <a:lnTo>
                  <a:pt x="118011" y="85111"/>
                </a:lnTo>
                <a:lnTo>
                  <a:pt x="118011" y="85111"/>
                </a:lnTo>
                <a:lnTo>
                  <a:pt x="118011" y="85111"/>
                </a:lnTo>
                <a:lnTo>
                  <a:pt x="118011" y="86261"/>
                </a:lnTo>
                <a:lnTo>
                  <a:pt x="118011" y="86261"/>
                </a:lnTo>
                <a:lnTo>
                  <a:pt x="118011" y="86261"/>
                </a:lnTo>
                <a:lnTo>
                  <a:pt x="118011" y="87028"/>
                </a:lnTo>
                <a:lnTo>
                  <a:pt x="118011" y="87028"/>
                </a:lnTo>
                <a:lnTo>
                  <a:pt x="118011" y="87028"/>
                </a:lnTo>
                <a:lnTo>
                  <a:pt x="118011" y="87795"/>
                </a:lnTo>
                <a:lnTo>
                  <a:pt x="118011" y="87795"/>
                </a:lnTo>
                <a:lnTo>
                  <a:pt x="118011" y="87795"/>
                </a:lnTo>
                <a:lnTo>
                  <a:pt x="118011" y="87795"/>
                </a:lnTo>
                <a:lnTo>
                  <a:pt x="118011" y="88562"/>
                </a:lnTo>
                <a:lnTo>
                  <a:pt x="118011" y="88562"/>
                </a:lnTo>
                <a:lnTo>
                  <a:pt x="116685" y="88562"/>
                </a:lnTo>
                <a:lnTo>
                  <a:pt x="116685" y="88562"/>
                </a:lnTo>
                <a:lnTo>
                  <a:pt x="116685" y="89329"/>
                </a:lnTo>
                <a:lnTo>
                  <a:pt x="116685" y="89329"/>
                </a:lnTo>
                <a:lnTo>
                  <a:pt x="116685" y="89329"/>
                </a:lnTo>
                <a:lnTo>
                  <a:pt x="116685" y="89329"/>
                </a:lnTo>
                <a:lnTo>
                  <a:pt x="116685" y="89329"/>
                </a:lnTo>
                <a:lnTo>
                  <a:pt x="116685" y="89329"/>
                </a:lnTo>
                <a:lnTo>
                  <a:pt x="116685" y="89329"/>
                </a:lnTo>
                <a:lnTo>
                  <a:pt x="116685" y="90479"/>
                </a:lnTo>
                <a:lnTo>
                  <a:pt x="116685" y="90479"/>
                </a:lnTo>
                <a:lnTo>
                  <a:pt x="118011" y="90479"/>
                </a:lnTo>
                <a:lnTo>
                  <a:pt x="118011" y="90479"/>
                </a:lnTo>
                <a:lnTo>
                  <a:pt x="118011" y="91246"/>
                </a:lnTo>
                <a:lnTo>
                  <a:pt x="118011" y="91246"/>
                </a:lnTo>
                <a:lnTo>
                  <a:pt x="118011" y="91246"/>
                </a:lnTo>
                <a:lnTo>
                  <a:pt x="118011" y="91246"/>
                </a:lnTo>
                <a:lnTo>
                  <a:pt x="118011" y="92012"/>
                </a:lnTo>
                <a:lnTo>
                  <a:pt x="118011" y="92012"/>
                </a:lnTo>
                <a:lnTo>
                  <a:pt x="118011" y="92012"/>
                </a:lnTo>
                <a:lnTo>
                  <a:pt x="118011" y="92012"/>
                </a:lnTo>
                <a:lnTo>
                  <a:pt x="118011" y="92779"/>
                </a:lnTo>
                <a:lnTo>
                  <a:pt x="120000" y="92779"/>
                </a:lnTo>
                <a:lnTo>
                  <a:pt x="120000" y="92779"/>
                </a:lnTo>
                <a:lnTo>
                  <a:pt x="118011" y="92779"/>
                </a:lnTo>
                <a:lnTo>
                  <a:pt x="118011" y="92779"/>
                </a:lnTo>
                <a:lnTo>
                  <a:pt x="118011" y="92779"/>
                </a:lnTo>
                <a:lnTo>
                  <a:pt x="118011" y="92779"/>
                </a:lnTo>
                <a:lnTo>
                  <a:pt x="116685" y="92779"/>
                </a:lnTo>
                <a:lnTo>
                  <a:pt x="116685" y="93546"/>
                </a:lnTo>
                <a:lnTo>
                  <a:pt x="116685" y="93546"/>
                </a:lnTo>
                <a:lnTo>
                  <a:pt x="116685" y="93546"/>
                </a:lnTo>
                <a:lnTo>
                  <a:pt x="116685" y="94696"/>
                </a:lnTo>
                <a:lnTo>
                  <a:pt x="116685" y="94696"/>
                </a:lnTo>
                <a:lnTo>
                  <a:pt x="116685" y="94696"/>
                </a:lnTo>
                <a:lnTo>
                  <a:pt x="116685" y="94696"/>
                </a:lnTo>
                <a:lnTo>
                  <a:pt x="116685" y="94696"/>
                </a:lnTo>
                <a:lnTo>
                  <a:pt x="116685" y="94696"/>
                </a:lnTo>
                <a:lnTo>
                  <a:pt x="115359" y="94696"/>
                </a:lnTo>
                <a:lnTo>
                  <a:pt x="115359" y="95463"/>
                </a:lnTo>
                <a:lnTo>
                  <a:pt x="115359" y="95463"/>
                </a:lnTo>
                <a:lnTo>
                  <a:pt x="115359" y="95463"/>
                </a:lnTo>
                <a:lnTo>
                  <a:pt x="115359" y="95463"/>
                </a:lnTo>
                <a:lnTo>
                  <a:pt x="115359" y="95463"/>
                </a:lnTo>
                <a:lnTo>
                  <a:pt x="115359" y="96230"/>
                </a:lnTo>
                <a:lnTo>
                  <a:pt x="115359" y="96230"/>
                </a:lnTo>
                <a:lnTo>
                  <a:pt x="115359" y="96230"/>
                </a:lnTo>
                <a:lnTo>
                  <a:pt x="115359" y="96230"/>
                </a:lnTo>
                <a:lnTo>
                  <a:pt x="115359" y="96230"/>
                </a:lnTo>
                <a:lnTo>
                  <a:pt x="114033" y="96230"/>
                </a:lnTo>
                <a:lnTo>
                  <a:pt x="114033" y="96230"/>
                </a:lnTo>
                <a:lnTo>
                  <a:pt x="114033" y="96996"/>
                </a:lnTo>
                <a:lnTo>
                  <a:pt x="114033" y="96996"/>
                </a:lnTo>
                <a:lnTo>
                  <a:pt x="114033" y="96996"/>
                </a:lnTo>
                <a:lnTo>
                  <a:pt x="114033" y="96996"/>
                </a:lnTo>
                <a:lnTo>
                  <a:pt x="114033" y="96996"/>
                </a:lnTo>
                <a:lnTo>
                  <a:pt x="114033" y="97763"/>
                </a:lnTo>
                <a:lnTo>
                  <a:pt x="114033" y="97763"/>
                </a:lnTo>
                <a:lnTo>
                  <a:pt x="114033" y="97763"/>
                </a:lnTo>
                <a:lnTo>
                  <a:pt x="114033" y="97763"/>
                </a:lnTo>
                <a:lnTo>
                  <a:pt x="115359" y="97763"/>
                </a:lnTo>
                <a:lnTo>
                  <a:pt x="115359" y="98913"/>
                </a:lnTo>
                <a:lnTo>
                  <a:pt x="115359" y="98913"/>
                </a:lnTo>
                <a:lnTo>
                  <a:pt x="115359" y="98913"/>
                </a:lnTo>
                <a:lnTo>
                  <a:pt x="115359" y="98913"/>
                </a:lnTo>
                <a:lnTo>
                  <a:pt x="115359" y="98913"/>
                </a:lnTo>
                <a:lnTo>
                  <a:pt x="115359" y="98913"/>
                </a:lnTo>
                <a:lnTo>
                  <a:pt x="115359" y="99680"/>
                </a:lnTo>
                <a:lnTo>
                  <a:pt x="116685" y="99680"/>
                </a:lnTo>
                <a:lnTo>
                  <a:pt x="116685" y="99680"/>
                </a:lnTo>
                <a:lnTo>
                  <a:pt x="115359" y="99680"/>
                </a:lnTo>
                <a:lnTo>
                  <a:pt x="115359" y="99680"/>
                </a:lnTo>
                <a:lnTo>
                  <a:pt x="115359" y="99680"/>
                </a:lnTo>
                <a:lnTo>
                  <a:pt x="115359" y="100447"/>
                </a:lnTo>
                <a:lnTo>
                  <a:pt x="115359" y="100447"/>
                </a:lnTo>
                <a:lnTo>
                  <a:pt x="115359" y="100447"/>
                </a:lnTo>
                <a:lnTo>
                  <a:pt x="115359" y="100447"/>
                </a:lnTo>
                <a:lnTo>
                  <a:pt x="115359" y="100447"/>
                </a:lnTo>
                <a:lnTo>
                  <a:pt x="114033" y="100447"/>
                </a:lnTo>
                <a:lnTo>
                  <a:pt x="114033" y="101214"/>
                </a:lnTo>
                <a:lnTo>
                  <a:pt x="114033" y="101214"/>
                </a:lnTo>
                <a:lnTo>
                  <a:pt x="114033" y="101214"/>
                </a:lnTo>
                <a:lnTo>
                  <a:pt x="114033" y="101214"/>
                </a:lnTo>
                <a:lnTo>
                  <a:pt x="114033" y="101214"/>
                </a:lnTo>
                <a:lnTo>
                  <a:pt x="114033" y="101980"/>
                </a:lnTo>
                <a:lnTo>
                  <a:pt x="114033" y="101980"/>
                </a:lnTo>
                <a:lnTo>
                  <a:pt x="114033" y="101980"/>
                </a:lnTo>
                <a:lnTo>
                  <a:pt x="114033" y="101980"/>
                </a:lnTo>
                <a:lnTo>
                  <a:pt x="114033" y="103130"/>
                </a:lnTo>
                <a:lnTo>
                  <a:pt x="114033" y="103130"/>
                </a:lnTo>
                <a:lnTo>
                  <a:pt x="115359" y="103130"/>
                </a:lnTo>
                <a:lnTo>
                  <a:pt x="115359" y="103130"/>
                </a:lnTo>
                <a:lnTo>
                  <a:pt x="115359" y="103130"/>
                </a:lnTo>
                <a:lnTo>
                  <a:pt x="115359" y="103130"/>
                </a:lnTo>
                <a:lnTo>
                  <a:pt x="115359" y="103130"/>
                </a:lnTo>
                <a:lnTo>
                  <a:pt x="116685" y="103130"/>
                </a:lnTo>
                <a:lnTo>
                  <a:pt x="116685" y="103130"/>
                </a:lnTo>
                <a:lnTo>
                  <a:pt x="116685" y="103130"/>
                </a:lnTo>
                <a:lnTo>
                  <a:pt x="116685" y="103897"/>
                </a:lnTo>
                <a:lnTo>
                  <a:pt x="116685" y="103897"/>
                </a:lnTo>
                <a:lnTo>
                  <a:pt x="116685" y="103897"/>
                </a:lnTo>
                <a:lnTo>
                  <a:pt x="116685" y="103897"/>
                </a:lnTo>
                <a:lnTo>
                  <a:pt x="116685" y="103897"/>
                </a:lnTo>
                <a:lnTo>
                  <a:pt x="116685" y="103897"/>
                </a:lnTo>
                <a:lnTo>
                  <a:pt x="116685" y="104664"/>
                </a:lnTo>
                <a:lnTo>
                  <a:pt x="116685" y="104664"/>
                </a:lnTo>
                <a:lnTo>
                  <a:pt x="116685" y="103897"/>
                </a:lnTo>
                <a:lnTo>
                  <a:pt x="118011" y="103897"/>
                </a:lnTo>
                <a:lnTo>
                  <a:pt x="118011" y="104664"/>
                </a:lnTo>
                <a:lnTo>
                  <a:pt x="118011" y="104664"/>
                </a:lnTo>
                <a:lnTo>
                  <a:pt x="118011" y="104664"/>
                </a:lnTo>
                <a:lnTo>
                  <a:pt x="120000" y="104664"/>
                </a:lnTo>
                <a:lnTo>
                  <a:pt x="120000" y="104664"/>
                </a:lnTo>
                <a:lnTo>
                  <a:pt x="120000" y="104664"/>
                </a:lnTo>
                <a:lnTo>
                  <a:pt x="120000" y="104664"/>
                </a:lnTo>
                <a:lnTo>
                  <a:pt x="120000" y="104664"/>
                </a:lnTo>
                <a:lnTo>
                  <a:pt x="120000" y="104664"/>
                </a:lnTo>
                <a:lnTo>
                  <a:pt x="120000" y="104664"/>
                </a:lnTo>
                <a:lnTo>
                  <a:pt x="118011" y="104664"/>
                </a:lnTo>
                <a:lnTo>
                  <a:pt x="118011" y="104664"/>
                </a:lnTo>
                <a:lnTo>
                  <a:pt x="118011" y="105431"/>
                </a:lnTo>
                <a:lnTo>
                  <a:pt x="118011" y="105431"/>
                </a:lnTo>
                <a:lnTo>
                  <a:pt x="118011" y="105431"/>
                </a:lnTo>
                <a:lnTo>
                  <a:pt x="118011" y="105431"/>
                </a:lnTo>
                <a:lnTo>
                  <a:pt x="116685" y="105431"/>
                </a:lnTo>
                <a:lnTo>
                  <a:pt x="116685" y="105431"/>
                </a:lnTo>
                <a:lnTo>
                  <a:pt x="116685" y="104664"/>
                </a:lnTo>
                <a:lnTo>
                  <a:pt x="116685" y="104664"/>
                </a:lnTo>
                <a:lnTo>
                  <a:pt x="116685" y="104664"/>
                </a:lnTo>
                <a:lnTo>
                  <a:pt x="116685" y="104664"/>
                </a:lnTo>
                <a:lnTo>
                  <a:pt x="116685" y="104664"/>
                </a:lnTo>
                <a:lnTo>
                  <a:pt x="116685" y="104664"/>
                </a:lnTo>
                <a:lnTo>
                  <a:pt x="115359" y="104664"/>
                </a:lnTo>
                <a:lnTo>
                  <a:pt x="115359" y="104664"/>
                </a:lnTo>
                <a:lnTo>
                  <a:pt x="115359" y="104664"/>
                </a:lnTo>
                <a:lnTo>
                  <a:pt x="115359" y="104664"/>
                </a:lnTo>
                <a:lnTo>
                  <a:pt x="115359" y="104664"/>
                </a:lnTo>
                <a:lnTo>
                  <a:pt x="115359" y="104664"/>
                </a:lnTo>
                <a:lnTo>
                  <a:pt x="115359" y="104664"/>
                </a:lnTo>
                <a:lnTo>
                  <a:pt x="115359" y="105431"/>
                </a:lnTo>
                <a:lnTo>
                  <a:pt x="115359" y="105431"/>
                </a:lnTo>
                <a:lnTo>
                  <a:pt x="116685" y="105431"/>
                </a:lnTo>
                <a:lnTo>
                  <a:pt x="116685" y="105431"/>
                </a:lnTo>
                <a:lnTo>
                  <a:pt x="116685" y="105431"/>
                </a:lnTo>
                <a:lnTo>
                  <a:pt x="116685" y="105431"/>
                </a:lnTo>
                <a:lnTo>
                  <a:pt x="116685" y="105431"/>
                </a:lnTo>
                <a:lnTo>
                  <a:pt x="116685" y="105431"/>
                </a:lnTo>
                <a:lnTo>
                  <a:pt x="116685" y="105431"/>
                </a:lnTo>
                <a:lnTo>
                  <a:pt x="116685" y="105431"/>
                </a:lnTo>
                <a:lnTo>
                  <a:pt x="118011" y="105431"/>
                </a:lnTo>
                <a:lnTo>
                  <a:pt x="118011" y="105431"/>
                </a:lnTo>
                <a:lnTo>
                  <a:pt x="118011" y="105431"/>
                </a:lnTo>
                <a:lnTo>
                  <a:pt x="118011" y="106198"/>
                </a:lnTo>
                <a:lnTo>
                  <a:pt x="118011" y="106198"/>
                </a:lnTo>
                <a:lnTo>
                  <a:pt x="118011" y="106198"/>
                </a:lnTo>
                <a:lnTo>
                  <a:pt x="116685" y="106198"/>
                </a:lnTo>
                <a:lnTo>
                  <a:pt x="116685" y="106198"/>
                </a:lnTo>
                <a:lnTo>
                  <a:pt x="116685" y="107348"/>
                </a:lnTo>
                <a:lnTo>
                  <a:pt x="116685" y="107348"/>
                </a:lnTo>
                <a:lnTo>
                  <a:pt x="116685" y="107348"/>
                </a:lnTo>
                <a:lnTo>
                  <a:pt x="116685" y="107348"/>
                </a:lnTo>
                <a:lnTo>
                  <a:pt x="116685" y="108115"/>
                </a:lnTo>
                <a:lnTo>
                  <a:pt x="116685" y="108115"/>
                </a:lnTo>
                <a:lnTo>
                  <a:pt x="116685" y="108115"/>
                </a:lnTo>
                <a:lnTo>
                  <a:pt x="116685" y="108881"/>
                </a:lnTo>
                <a:lnTo>
                  <a:pt x="116685" y="108881"/>
                </a:lnTo>
                <a:lnTo>
                  <a:pt x="116685" y="108881"/>
                </a:lnTo>
                <a:lnTo>
                  <a:pt x="116685" y="108881"/>
                </a:lnTo>
                <a:lnTo>
                  <a:pt x="116685" y="108881"/>
                </a:lnTo>
                <a:lnTo>
                  <a:pt x="116685" y="108881"/>
                </a:lnTo>
                <a:lnTo>
                  <a:pt x="116685" y="108881"/>
                </a:lnTo>
                <a:lnTo>
                  <a:pt x="115359" y="108881"/>
                </a:lnTo>
                <a:lnTo>
                  <a:pt x="115359" y="109648"/>
                </a:lnTo>
                <a:lnTo>
                  <a:pt x="115359" y="109648"/>
                </a:lnTo>
                <a:lnTo>
                  <a:pt x="115359" y="109648"/>
                </a:lnTo>
                <a:lnTo>
                  <a:pt x="115359" y="109648"/>
                </a:lnTo>
                <a:lnTo>
                  <a:pt x="115359" y="109648"/>
                </a:lnTo>
                <a:lnTo>
                  <a:pt x="115359" y="110415"/>
                </a:lnTo>
                <a:lnTo>
                  <a:pt x="115359" y="110415"/>
                </a:lnTo>
                <a:lnTo>
                  <a:pt x="115359" y="110415"/>
                </a:lnTo>
                <a:lnTo>
                  <a:pt x="115359" y="110415"/>
                </a:lnTo>
                <a:lnTo>
                  <a:pt x="114033" y="110415"/>
                </a:lnTo>
                <a:lnTo>
                  <a:pt x="114033" y="111565"/>
                </a:lnTo>
                <a:lnTo>
                  <a:pt x="114033" y="111565"/>
                </a:lnTo>
                <a:lnTo>
                  <a:pt x="114033" y="111565"/>
                </a:lnTo>
                <a:lnTo>
                  <a:pt x="114033" y="111565"/>
                </a:lnTo>
                <a:lnTo>
                  <a:pt x="114033" y="111565"/>
                </a:lnTo>
                <a:lnTo>
                  <a:pt x="114033" y="112332"/>
                </a:lnTo>
                <a:lnTo>
                  <a:pt x="112707" y="112332"/>
                </a:lnTo>
                <a:lnTo>
                  <a:pt x="112707" y="112332"/>
                </a:lnTo>
                <a:lnTo>
                  <a:pt x="112707" y="112332"/>
                </a:lnTo>
                <a:lnTo>
                  <a:pt x="112707" y="112332"/>
                </a:lnTo>
                <a:lnTo>
                  <a:pt x="112707" y="112332"/>
                </a:lnTo>
                <a:lnTo>
                  <a:pt x="112707" y="112332"/>
                </a:lnTo>
                <a:lnTo>
                  <a:pt x="112707" y="113099"/>
                </a:lnTo>
                <a:lnTo>
                  <a:pt x="110718" y="113099"/>
                </a:lnTo>
                <a:lnTo>
                  <a:pt x="110718" y="113099"/>
                </a:lnTo>
                <a:lnTo>
                  <a:pt x="112707" y="113099"/>
                </a:lnTo>
                <a:lnTo>
                  <a:pt x="112707" y="113099"/>
                </a:lnTo>
                <a:lnTo>
                  <a:pt x="112707" y="113099"/>
                </a:lnTo>
                <a:lnTo>
                  <a:pt x="112707" y="113099"/>
                </a:lnTo>
                <a:lnTo>
                  <a:pt x="112707" y="113865"/>
                </a:lnTo>
                <a:lnTo>
                  <a:pt x="112707" y="113865"/>
                </a:lnTo>
                <a:lnTo>
                  <a:pt x="112707" y="113865"/>
                </a:lnTo>
                <a:lnTo>
                  <a:pt x="112707" y="113865"/>
                </a:lnTo>
                <a:lnTo>
                  <a:pt x="112707" y="113865"/>
                </a:lnTo>
                <a:lnTo>
                  <a:pt x="112707" y="114632"/>
                </a:lnTo>
                <a:lnTo>
                  <a:pt x="112707" y="114632"/>
                </a:lnTo>
                <a:lnTo>
                  <a:pt x="112707" y="114632"/>
                </a:lnTo>
                <a:lnTo>
                  <a:pt x="112707" y="114632"/>
                </a:lnTo>
                <a:lnTo>
                  <a:pt x="112707" y="114632"/>
                </a:lnTo>
                <a:lnTo>
                  <a:pt x="112707" y="114632"/>
                </a:lnTo>
                <a:lnTo>
                  <a:pt x="110718" y="114632"/>
                </a:lnTo>
                <a:lnTo>
                  <a:pt x="110718" y="115782"/>
                </a:lnTo>
                <a:lnTo>
                  <a:pt x="110718" y="115782"/>
                </a:lnTo>
                <a:lnTo>
                  <a:pt x="110718" y="115782"/>
                </a:lnTo>
                <a:lnTo>
                  <a:pt x="110718" y="115782"/>
                </a:lnTo>
                <a:lnTo>
                  <a:pt x="109392" y="115782"/>
                </a:lnTo>
                <a:lnTo>
                  <a:pt x="109392" y="115782"/>
                </a:lnTo>
                <a:lnTo>
                  <a:pt x="109392" y="115782"/>
                </a:lnTo>
                <a:lnTo>
                  <a:pt x="109392" y="115782"/>
                </a:lnTo>
                <a:lnTo>
                  <a:pt x="109392" y="115782"/>
                </a:lnTo>
                <a:lnTo>
                  <a:pt x="109392" y="116549"/>
                </a:lnTo>
                <a:lnTo>
                  <a:pt x="109392" y="116549"/>
                </a:lnTo>
                <a:lnTo>
                  <a:pt x="109392" y="116549"/>
                </a:lnTo>
                <a:lnTo>
                  <a:pt x="109392" y="117316"/>
                </a:lnTo>
                <a:lnTo>
                  <a:pt x="110718" y="117316"/>
                </a:lnTo>
                <a:lnTo>
                  <a:pt x="110718" y="117316"/>
                </a:lnTo>
                <a:lnTo>
                  <a:pt x="110718" y="117316"/>
                </a:lnTo>
                <a:lnTo>
                  <a:pt x="110718" y="118083"/>
                </a:lnTo>
                <a:lnTo>
                  <a:pt x="109392" y="118083"/>
                </a:lnTo>
                <a:lnTo>
                  <a:pt x="109392" y="118083"/>
                </a:lnTo>
                <a:lnTo>
                  <a:pt x="109392" y="118083"/>
                </a:lnTo>
                <a:lnTo>
                  <a:pt x="109392" y="118083"/>
                </a:lnTo>
                <a:lnTo>
                  <a:pt x="109392" y="118849"/>
                </a:lnTo>
                <a:lnTo>
                  <a:pt x="109392" y="118849"/>
                </a:lnTo>
                <a:lnTo>
                  <a:pt x="109392" y="118849"/>
                </a:lnTo>
                <a:lnTo>
                  <a:pt x="108066" y="118849"/>
                </a:lnTo>
                <a:lnTo>
                  <a:pt x="108066" y="118849"/>
                </a:lnTo>
                <a:lnTo>
                  <a:pt x="108066" y="118849"/>
                </a:lnTo>
                <a:lnTo>
                  <a:pt x="108066" y="118849"/>
                </a:lnTo>
                <a:lnTo>
                  <a:pt x="108066" y="118849"/>
                </a:lnTo>
                <a:lnTo>
                  <a:pt x="108066" y="120000"/>
                </a:lnTo>
                <a:lnTo>
                  <a:pt x="106740" y="120000"/>
                </a:lnTo>
                <a:lnTo>
                  <a:pt x="106740" y="120000"/>
                </a:lnTo>
                <a:lnTo>
                  <a:pt x="106740" y="120000"/>
                </a:lnTo>
                <a:lnTo>
                  <a:pt x="106740" y="120000"/>
                </a:lnTo>
                <a:lnTo>
                  <a:pt x="106740" y="120000"/>
                </a:lnTo>
                <a:lnTo>
                  <a:pt x="105414" y="120000"/>
                </a:lnTo>
                <a:lnTo>
                  <a:pt x="105414" y="120000"/>
                </a:lnTo>
                <a:lnTo>
                  <a:pt x="105414" y="120000"/>
                </a:lnTo>
                <a:lnTo>
                  <a:pt x="105414" y="120000"/>
                </a:lnTo>
                <a:lnTo>
                  <a:pt x="105414" y="120000"/>
                </a:lnTo>
                <a:lnTo>
                  <a:pt x="103425" y="120000"/>
                </a:lnTo>
                <a:lnTo>
                  <a:pt x="103425" y="120000"/>
                </a:lnTo>
                <a:lnTo>
                  <a:pt x="103425" y="120000"/>
                </a:lnTo>
                <a:lnTo>
                  <a:pt x="103425" y="120000"/>
                </a:lnTo>
                <a:lnTo>
                  <a:pt x="103425" y="120000"/>
                </a:lnTo>
                <a:lnTo>
                  <a:pt x="103425" y="120000"/>
                </a:lnTo>
                <a:lnTo>
                  <a:pt x="103425" y="120000"/>
                </a:lnTo>
                <a:lnTo>
                  <a:pt x="102099" y="120000"/>
                </a:lnTo>
                <a:lnTo>
                  <a:pt x="102099" y="118849"/>
                </a:lnTo>
                <a:lnTo>
                  <a:pt x="102099" y="118849"/>
                </a:lnTo>
                <a:lnTo>
                  <a:pt x="102099" y="118849"/>
                </a:lnTo>
                <a:lnTo>
                  <a:pt x="102099" y="118849"/>
                </a:lnTo>
                <a:lnTo>
                  <a:pt x="102099" y="118849"/>
                </a:lnTo>
                <a:lnTo>
                  <a:pt x="102099" y="118849"/>
                </a:lnTo>
                <a:lnTo>
                  <a:pt x="100773" y="118849"/>
                </a:lnTo>
                <a:lnTo>
                  <a:pt x="100773" y="118849"/>
                </a:lnTo>
                <a:lnTo>
                  <a:pt x="100773" y="118083"/>
                </a:lnTo>
                <a:lnTo>
                  <a:pt x="100773" y="118083"/>
                </a:lnTo>
                <a:lnTo>
                  <a:pt x="100773" y="118083"/>
                </a:lnTo>
                <a:lnTo>
                  <a:pt x="99447" y="118083"/>
                </a:lnTo>
                <a:lnTo>
                  <a:pt x="99447" y="118083"/>
                </a:lnTo>
                <a:lnTo>
                  <a:pt x="99447" y="118083"/>
                </a:lnTo>
                <a:lnTo>
                  <a:pt x="99447" y="118083"/>
                </a:lnTo>
                <a:lnTo>
                  <a:pt x="99447" y="117316"/>
                </a:lnTo>
                <a:lnTo>
                  <a:pt x="99447" y="117316"/>
                </a:lnTo>
                <a:lnTo>
                  <a:pt x="99447" y="117316"/>
                </a:lnTo>
                <a:lnTo>
                  <a:pt x="99447" y="117316"/>
                </a:lnTo>
                <a:lnTo>
                  <a:pt x="98121" y="117316"/>
                </a:lnTo>
                <a:lnTo>
                  <a:pt x="98121" y="117316"/>
                </a:lnTo>
                <a:lnTo>
                  <a:pt x="98121" y="117316"/>
                </a:lnTo>
                <a:lnTo>
                  <a:pt x="98121" y="116549"/>
                </a:lnTo>
                <a:lnTo>
                  <a:pt x="98121" y="116549"/>
                </a:lnTo>
                <a:lnTo>
                  <a:pt x="98121" y="116549"/>
                </a:lnTo>
                <a:lnTo>
                  <a:pt x="96132" y="116549"/>
                </a:lnTo>
                <a:lnTo>
                  <a:pt x="96132" y="116549"/>
                </a:lnTo>
                <a:lnTo>
                  <a:pt x="96132" y="116549"/>
                </a:lnTo>
                <a:lnTo>
                  <a:pt x="96132" y="116549"/>
                </a:lnTo>
                <a:lnTo>
                  <a:pt x="96132" y="115782"/>
                </a:lnTo>
                <a:lnTo>
                  <a:pt x="94806" y="115782"/>
                </a:lnTo>
                <a:lnTo>
                  <a:pt x="94806" y="115782"/>
                </a:lnTo>
                <a:lnTo>
                  <a:pt x="94806" y="115782"/>
                </a:lnTo>
                <a:lnTo>
                  <a:pt x="94806" y="115782"/>
                </a:lnTo>
                <a:lnTo>
                  <a:pt x="94806" y="115782"/>
                </a:lnTo>
                <a:lnTo>
                  <a:pt x="94806" y="115782"/>
                </a:lnTo>
                <a:lnTo>
                  <a:pt x="94806" y="115782"/>
                </a:lnTo>
                <a:lnTo>
                  <a:pt x="94806" y="114632"/>
                </a:lnTo>
                <a:lnTo>
                  <a:pt x="94806" y="114632"/>
                </a:lnTo>
                <a:lnTo>
                  <a:pt x="94806" y="114632"/>
                </a:lnTo>
                <a:lnTo>
                  <a:pt x="94806" y="113865"/>
                </a:lnTo>
                <a:lnTo>
                  <a:pt x="94806" y="113865"/>
                </a:lnTo>
                <a:lnTo>
                  <a:pt x="94806" y="113865"/>
                </a:lnTo>
                <a:lnTo>
                  <a:pt x="94806" y="113865"/>
                </a:lnTo>
                <a:lnTo>
                  <a:pt x="93480" y="113865"/>
                </a:lnTo>
                <a:lnTo>
                  <a:pt x="93480" y="113865"/>
                </a:lnTo>
                <a:lnTo>
                  <a:pt x="93480" y="113099"/>
                </a:lnTo>
                <a:lnTo>
                  <a:pt x="93480" y="113099"/>
                </a:lnTo>
                <a:lnTo>
                  <a:pt x="93480" y="113099"/>
                </a:lnTo>
                <a:lnTo>
                  <a:pt x="93480" y="113099"/>
                </a:lnTo>
                <a:lnTo>
                  <a:pt x="93480" y="113099"/>
                </a:lnTo>
                <a:lnTo>
                  <a:pt x="92154" y="113099"/>
                </a:lnTo>
                <a:lnTo>
                  <a:pt x="92154" y="113099"/>
                </a:lnTo>
                <a:lnTo>
                  <a:pt x="92154" y="113099"/>
                </a:lnTo>
                <a:lnTo>
                  <a:pt x="92154" y="113099"/>
                </a:lnTo>
                <a:lnTo>
                  <a:pt x="92154" y="112332"/>
                </a:lnTo>
                <a:lnTo>
                  <a:pt x="90828" y="112332"/>
                </a:lnTo>
                <a:lnTo>
                  <a:pt x="90828" y="112332"/>
                </a:lnTo>
                <a:lnTo>
                  <a:pt x="90828" y="112332"/>
                </a:lnTo>
                <a:lnTo>
                  <a:pt x="90828" y="112332"/>
                </a:lnTo>
                <a:lnTo>
                  <a:pt x="90828" y="112332"/>
                </a:lnTo>
                <a:lnTo>
                  <a:pt x="88839" y="112332"/>
                </a:lnTo>
                <a:lnTo>
                  <a:pt x="88839" y="112332"/>
                </a:lnTo>
                <a:lnTo>
                  <a:pt x="88839" y="112332"/>
                </a:lnTo>
                <a:lnTo>
                  <a:pt x="88839" y="111565"/>
                </a:lnTo>
                <a:lnTo>
                  <a:pt x="88839" y="111565"/>
                </a:lnTo>
                <a:lnTo>
                  <a:pt x="88839" y="111565"/>
                </a:lnTo>
                <a:lnTo>
                  <a:pt x="88839" y="111565"/>
                </a:lnTo>
                <a:lnTo>
                  <a:pt x="87513" y="111565"/>
                </a:lnTo>
                <a:lnTo>
                  <a:pt x="87513" y="111565"/>
                </a:lnTo>
                <a:lnTo>
                  <a:pt x="87513" y="111565"/>
                </a:lnTo>
                <a:lnTo>
                  <a:pt x="87513" y="111565"/>
                </a:lnTo>
                <a:lnTo>
                  <a:pt x="87513" y="110415"/>
                </a:lnTo>
                <a:lnTo>
                  <a:pt x="86187" y="110415"/>
                </a:lnTo>
                <a:lnTo>
                  <a:pt x="86187" y="110415"/>
                </a:lnTo>
                <a:lnTo>
                  <a:pt x="86187" y="110415"/>
                </a:lnTo>
                <a:lnTo>
                  <a:pt x="86187" y="110415"/>
                </a:lnTo>
                <a:lnTo>
                  <a:pt x="86187" y="110415"/>
                </a:lnTo>
                <a:lnTo>
                  <a:pt x="86187" y="110415"/>
                </a:lnTo>
                <a:lnTo>
                  <a:pt x="86187" y="109648"/>
                </a:lnTo>
                <a:lnTo>
                  <a:pt x="86187" y="109648"/>
                </a:lnTo>
                <a:lnTo>
                  <a:pt x="84861" y="109648"/>
                </a:lnTo>
                <a:lnTo>
                  <a:pt x="84861" y="109648"/>
                </a:lnTo>
                <a:lnTo>
                  <a:pt x="84861" y="109648"/>
                </a:lnTo>
                <a:lnTo>
                  <a:pt x="84861" y="109648"/>
                </a:lnTo>
                <a:lnTo>
                  <a:pt x="84861" y="108881"/>
                </a:lnTo>
                <a:lnTo>
                  <a:pt x="83535" y="108881"/>
                </a:lnTo>
                <a:lnTo>
                  <a:pt x="83535" y="108881"/>
                </a:lnTo>
                <a:lnTo>
                  <a:pt x="83535" y="108881"/>
                </a:lnTo>
                <a:lnTo>
                  <a:pt x="83535" y="108881"/>
                </a:lnTo>
                <a:lnTo>
                  <a:pt x="83535" y="108881"/>
                </a:lnTo>
                <a:lnTo>
                  <a:pt x="81546" y="108881"/>
                </a:lnTo>
                <a:lnTo>
                  <a:pt x="81546" y="108881"/>
                </a:lnTo>
                <a:lnTo>
                  <a:pt x="81546" y="108881"/>
                </a:lnTo>
                <a:lnTo>
                  <a:pt x="81546" y="108881"/>
                </a:lnTo>
                <a:lnTo>
                  <a:pt x="81546" y="108881"/>
                </a:lnTo>
                <a:lnTo>
                  <a:pt x="80220" y="108881"/>
                </a:lnTo>
                <a:lnTo>
                  <a:pt x="80220" y="108115"/>
                </a:lnTo>
                <a:lnTo>
                  <a:pt x="80220" y="108115"/>
                </a:lnTo>
                <a:lnTo>
                  <a:pt x="80220" y="108115"/>
                </a:lnTo>
                <a:lnTo>
                  <a:pt x="80220" y="108115"/>
                </a:lnTo>
                <a:lnTo>
                  <a:pt x="78895" y="108115"/>
                </a:lnTo>
                <a:lnTo>
                  <a:pt x="78895" y="108115"/>
                </a:lnTo>
                <a:lnTo>
                  <a:pt x="78895" y="108115"/>
                </a:lnTo>
                <a:lnTo>
                  <a:pt x="78895" y="108115"/>
                </a:lnTo>
                <a:lnTo>
                  <a:pt x="78895" y="108115"/>
                </a:lnTo>
                <a:lnTo>
                  <a:pt x="77569" y="108115"/>
                </a:lnTo>
                <a:lnTo>
                  <a:pt x="77569" y="107348"/>
                </a:lnTo>
                <a:lnTo>
                  <a:pt x="77569" y="107348"/>
                </a:lnTo>
                <a:lnTo>
                  <a:pt x="77569" y="107348"/>
                </a:lnTo>
                <a:lnTo>
                  <a:pt x="77569" y="107348"/>
                </a:lnTo>
                <a:lnTo>
                  <a:pt x="77569" y="107348"/>
                </a:lnTo>
                <a:lnTo>
                  <a:pt x="76243" y="107348"/>
                </a:lnTo>
                <a:lnTo>
                  <a:pt x="76243" y="107348"/>
                </a:lnTo>
                <a:lnTo>
                  <a:pt x="76243" y="107348"/>
                </a:lnTo>
                <a:lnTo>
                  <a:pt x="76243" y="106198"/>
                </a:lnTo>
                <a:lnTo>
                  <a:pt x="76243" y="106198"/>
                </a:lnTo>
                <a:lnTo>
                  <a:pt x="74254" y="106198"/>
                </a:lnTo>
                <a:lnTo>
                  <a:pt x="74254" y="106198"/>
                </a:lnTo>
                <a:lnTo>
                  <a:pt x="74254" y="106198"/>
                </a:lnTo>
                <a:lnTo>
                  <a:pt x="74254" y="106198"/>
                </a:lnTo>
                <a:lnTo>
                  <a:pt x="74254" y="106198"/>
                </a:lnTo>
                <a:lnTo>
                  <a:pt x="72928" y="106198"/>
                </a:lnTo>
                <a:lnTo>
                  <a:pt x="72928" y="106198"/>
                </a:lnTo>
                <a:lnTo>
                  <a:pt x="72928" y="106198"/>
                </a:lnTo>
                <a:lnTo>
                  <a:pt x="72928" y="106198"/>
                </a:lnTo>
                <a:lnTo>
                  <a:pt x="72928" y="106198"/>
                </a:lnTo>
                <a:lnTo>
                  <a:pt x="71602" y="106198"/>
                </a:lnTo>
                <a:lnTo>
                  <a:pt x="71602" y="105431"/>
                </a:lnTo>
                <a:lnTo>
                  <a:pt x="71602" y="105431"/>
                </a:lnTo>
                <a:lnTo>
                  <a:pt x="71602" y="105431"/>
                </a:lnTo>
                <a:lnTo>
                  <a:pt x="71602" y="105431"/>
                </a:lnTo>
                <a:lnTo>
                  <a:pt x="70276" y="105431"/>
                </a:lnTo>
                <a:lnTo>
                  <a:pt x="70276" y="105431"/>
                </a:lnTo>
                <a:lnTo>
                  <a:pt x="70276" y="105431"/>
                </a:lnTo>
                <a:lnTo>
                  <a:pt x="70276" y="105431"/>
                </a:lnTo>
                <a:lnTo>
                  <a:pt x="70276" y="105431"/>
                </a:lnTo>
                <a:lnTo>
                  <a:pt x="70276" y="105431"/>
                </a:lnTo>
                <a:lnTo>
                  <a:pt x="70276" y="104664"/>
                </a:lnTo>
                <a:lnTo>
                  <a:pt x="68950" y="104664"/>
                </a:lnTo>
                <a:lnTo>
                  <a:pt x="68950" y="104664"/>
                </a:lnTo>
                <a:lnTo>
                  <a:pt x="68950" y="104664"/>
                </a:lnTo>
                <a:lnTo>
                  <a:pt x="68950" y="104664"/>
                </a:lnTo>
                <a:lnTo>
                  <a:pt x="68950" y="104664"/>
                </a:lnTo>
                <a:lnTo>
                  <a:pt x="68950" y="104664"/>
                </a:lnTo>
                <a:lnTo>
                  <a:pt x="68950" y="103897"/>
                </a:lnTo>
                <a:lnTo>
                  <a:pt x="66961" y="103897"/>
                </a:lnTo>
                <a:lnTo>
                  <a:pt x="66961" y="103897"/>
                </a:lnTo>
                <a:lnTo>
                  <a:pt x="66961" y="103897"/>
                </a:lnTo>
                <a:lnTo>
                  <a:pt x="66961" y="103897"/>
                </a:lnTo>
                <a:lnTo>
                  <a:pt x="65635" y="103897"/>
                </a:lnTo>
                <a:lnTo>
                  <a:pt x="65635" y="103897"/>
                </a:lnTo>
                <a:lnTo>
                  <a:pt x="65635" y="103897"/>
                </a:lnTo>
                <a:lnTo>
                  <a:pt x="65635" y="103897"/>
                </a:lnTo>
                <a:lnTo>
                  <a:pt x="65635" y="103897"/>
                </a:lnTo>
                <a:lnTo>
                  <a:pt x="65635" y="103130"/>
                </a:lnTo>
                <a:lnTo>
                  <a:pt x="64309" y="103130"/>
                </a:lnTo>
                <a:lnTo>
                  <a:pt x="64309" y="103130"/>
                </a:lnTo>
                <a:lnTo>
                  <a:pt x="64309" y="103130"/>
                </a:lnTo>
                <a:lnTo>
                  <a:pt x="64309" y="103130"/>
                </a:lnTo>
                <a:lnTo>
                  <a:pt x="64309" y="103130"/>
                </a:lnTo>
                <a:lnTo>
                  <a:pt x="64309" y="103130"/>
                </a:lnTo>
                <a:lnTo>
                  <a:pt x="62983" y="103130"/>
                </a:lnTo>
                <a:lnTo>
                  <a:pt x="62983" y="101980"/>
                </a:lnTo>
                <a:lnTo>
                  <a:pt x="62983" y="101980"/>
                </a:lnTo>
                <a:lnTo>
                  <a:pt x="62983" y="101980"/>
                </a:lnTo>
                <a:lnTo>
                  <a:pt x="62983" y="101980"/>
                </a:lnTo>
                <a:lnTo>
                  <a:pt x="61657" y="101980"/>
                </a:lnTo>
                <a:lnTo>
                  <a:pt x="61657" y="101980"/>
                </a:lnTo>
                <a:lnTo>
                  <a:pt x="61657" y="101980"/>
                </a:lnTo>
                <a:lnTo>
                  <a:pt x="61657" y="101980"/>
                </a:lnTo>
                <a:lnTo>
                  <a:pt x="61657" y="101214"/>
                </a:lnTo>
                <a:lnTo>
                  <a:pt x="61657" y="101214"/>
                </a:lnTo>
                <a:lnTo>
                  <a:pt x="59668" y="101214"/>
                </a:lnTo>
                <a:lnTo>
                  <a:pt x="59668" y="101214"/>
                </a:lnTo>
                <a:lnTo>
                  <a:pt x="59668" y="101214"/>
                </a:lnTo>
                <a:lnTo>
                  <a:pt x="59668" y="101214"/>
                </a:lnTo>
                <a:lnTo>
                  <a:pt x="59668" y="101214"/>
                </a:lnTo>
                <a:lnTo>
                  <a:pt x="59668" y="101214"/>
                </a:lnTo>
                <a:lnTo>
                  <a:pt x="58342" y="101214"/>
                </a:lnTo>
                <a:lnTo>
                  <a:pt x="58342" y="101214"/>
                </a:lnTo>
                <a:lnTo>
                  <a:pt x="58342" y="100447"/>
                </a:lnTo>
                <a:lnTo>
                  <a:pt x="58342" y="100447"/>
                </a:lnTo>
                <a:lnTo>
                  <a:pt x="58342" y="100447"/>
                </a:lnTo>
                <a:lnTo>
                  <a:pt x="58342" y="100447"/>
                </a:lnTo>
                <a:lnTo>
                  <a:pt x="57016" y="100447"/>
                </a:lnTo>
                <a:lnTo>
                  <a:pt x="57016" y="99680"/>
                </a:lnTo>
                <a:lnTo>
                  <a:pt x="57016" y="99680"/>
                </a:lnTo>
                <a:lnTo>
                  <a:pt x="57016" y="99680"/>
                </a:lnTo>
                <a:lnTo>
                  <a:pt x="57016" y="99680"/>
                </a:lnTo>
                <a:lnTo>
                  <a:pt x="57016" y="99680"/>
                </a:lnTo>
                <a:lnTo>
                  <a:pt x="57016" y="99680"/>
                </a:lnTo>
                <a:lnTo>
                  <a:pt x="57016" y="99680"/>
                </a:lnTo>
                <a:lnTo>
                  <a:pt x="57016" y="99680"/>
                </a:lnTo>
                <a:lnTo>
                  <a:pt x="57016" y="98913"/>
                </a:lnTo>
                <a:lnTo>
                  <a:pt x="55690" y="98913"/>
                </a:lnTo>
                <a:lnTo>
                  <a:pt x="55690" y="98913"/>
                </a:lnTo>
                <a:lnTo>
                  <a:pt x="55690" y="98913"/>
                </a:lnTo>
                <a:lnTo>
                  <a:pt x="55690" y="98913"/>
                </a:lnTo>
                <a:lnTo>
                  <a:pt x="55690" y="97763"/>
                </a:lnTo>
                <a:lnTo>
                  <a:pt x="55690" y="97763"/>
                </a:lnTo>
                <a:lnTo>
                  <a:pt x="55690" y="97763"/>
                </a:lnTo>
                <a:lnTo>
                  <a:pt x="55690" y="97763"/>
                </a:lnTo>
                <a:lnTo>
                  <a:pt x="55690" y="97763"/>
                </a:lnTo>
                <a:lnTo>
                  <a:pt x="55690" y="96996"/>
                </a:lnTo>
                <a:lnTo>
                  <a:pt x="54364" y="96996"/>
                </a:lnTo>
                <a:lnTo>
                  <a:pt x="54364" y="96996"/>
                </a:lnTo>
                <a:lnTo>
                  <a:pt x="54364" y="96996"/>
                </a:lnTo>
                <a:lnTo>
                  <a:pt x="54364" y="96996"/>
                </a:lnTo>
                <a:lnTo>
                  <a:pt x="52375" y="96996"/>
                </a:lnTo>
                <a:lnTo>
                  <a:pt x="52375" y="96996"/>
                </a:lnTo>
                <a:lnTo>
                  <a:pt x="52375" y="96996"/>
                </a:lnTo>
                <a:lnTo>
                  <a:pt x="52375" y="96230"/>
                </a:lnTo>
                <a:lnTo>
                  <a:pt x="52375" y="96230"/>
                </a:lnTo>
                <a:lnTo>
                  <a:pt x="52375" y="96230"/>
                </a:lnTo>
                <a:lnTo>
                  <a:pt x="52375" y="96230"/>
                </a:lnTo>
                <a:lnTo>
                  <a:pt x="51049" y="96230"/>
                </a:lnTo>
                <a:lnTo>
                  <a:pt x="51049" y="96230"/>
                </a:lnTo>
                <a:lnTo>
                  <a:pt x="51049" y="96230"/>
                </a:lnTo>
                <a:lnTo>
                  <a:pt x="51049" y="96230"/>
                </a:lnTo>
                <a:lnTo>
                  <a:pt x="51049" y="96230"/>
                </a:lnTo>
                <a:lnTo>
                  <a:pt x="51049" y="95463"/>
                </a:lnTo>
                <a:lnTo>
                  <a:pt x="51049" y="95463"/>
                </a:lnTo>
                <a:lnTo>
                  <a:pt x="51049" y="95463"/>
                </a:lnTo>
                <a:lnTo>
                  <a:pt x="51049" y="95463"/>
                </a:lnTo>
                <a:lnTo>
                  <a:pt x="51049" y="94696"/>
                </a:lnTo>
                <a:lnTo>
                  <a:pt x="49723" y="94696"/>
                </a:lnTo>
                <a:lnTo>
                  <a:pt x="49723" y="94696"/>
                </a:lnTo>
                <a:lnTo>
                  <a:pt x="49723" y="94696"/>
                </a:lnTo>
                <a:lnTo>
                  <a:pt x="49723" y="94696"/>
                </a:lnTo>
                <a:lnTo>
                  <a:pt x="49723" y="94696"/>
                </a:lnTo>
                <a:lnTo>
                  <a:pt x="48397" y="94696"/>
                </a:lnTo>
                <a:lnTo>
                  <a:pt x="48397" y="93546"/>
                </a:lnTo>
                <a:lnTo>
                  <a:pt x="48397" y="93546"/>
                </a:lnTo>
                <a:lnTo>
                  <a:pt x="48397" y="93546"/>
                </a:lnTo>
                <a:lnTo>
                  <a:pt x="48397" y="92779"/>
                </a:lnTo>
                <a:lnTo>
                  <a:pt x="48397" y="92779"/>
                </a:lnTo>
                <a:lnTo>
                  <a:pt x="48397" y="92779"/>
                </a:lnTo>
                <a:lnTo>
                  <a:pt x="48397" y="92779"/>
                </a:lnTo>
                <a:lnTo>
                  <a:pt x="48397" y="92779"/>
                </a:lnTo>
                <a:lnTo>
                  <a:pt x="48397" y="92779"/>
                </a:lnTo>
                <a:lnTo>
                  <a:pt x="48397" y="92779"/>
                </a:lnTo>
                <a:lnTo>
                  <a:pt x="47071" y="92779"/>
                </a:lnTo>
                <a:lnTo>
                  <a:pt x="47071" y="92779"/>
                </a:lnTo>
                <a:lnTo>
                  <a:pt x="48397" y="92779"/>
                </a:lnTo>
                <a:lnTo>
                  <a:pt x="48397" y="92012"/>
                </a:lnTo>
                <a:lnTo>
                  <a:pt x="47071" y="92012"/>
                </a:lnTo>
                <a:lnTo>
                  <a:pt x="47071" y="92012"/>
                </a:lnTo>
                <a:lnTo>
                  <a:pt x="48397" y="92012"/>
                </a:lnTo>
                <a:lnTo>
                  <a:pt x="48397" y="92012"/>
                </a:lnTo>
                <a:lnTo>
                  <a:pt x="48397" y="91246"/>
                </a:lnTo>
                <a:lnTo>
                  <a:pt x="48397" y="91246"/>
                </a:lnTo>
                <a:lnTo>
                  <a:pt x="47071" y="91246"/>
                </a:lnTo>
                <a:lnTo>
                  <a:pt x="47071" y="91246"/>
                </a:lnTo>
                <a:lnTo>
                  <a:pt x="47071" y="91246"/>
                </a:lnTo>
                <a:lnTo>
                  <a:pt x="47071" y="91246"/>
                </a:lnTo>
                <a:lnTo>
                  <a:pt x="47071" y="90479"/>
                </a:lnTo>
                <a:lnTo>
                  <a:pt x="47071" y="90479"/>
                </a:lnTo>
                <a:lnTo>
                  <a:pt x="47071" y="90479"/>
                </a:lnTo>
                <a:lnTo>
                  <a:pt x="47071" y="90479"/>
                </a:lnTo>
                <a:lnTo>
                  <a:pt x="47071" y="90479"/>
                </a:lnTo>
                <a:lnTo>
                  <a:pt x="48397" y="90479"/>
                </a:lnTo>
                <a:lnTo>
                  <a:pt x="48397" y="90479"/>
                </a:lnTo>
                <a:lnTo>
                  <a:pt x="48397" y="89329"/>
                </a:lnTo>
                <a:lnTo>
                  <a:pt x="48397" y="89329"/>
                </a:lnTo>
                <a:lnTo>
                  <a:pt x="48397" y="89329"/>
                </a:lnTo>
                <a:lnTo>
                  <a:pt x="48397" y="88562"/>
                </a:lnTo>
                <a:lnTo>
                  <a:pt x="48397" y="88562"/>
                </a:lnTo>
                <a:lnTo>
                  <a:pt x="48397" y="88562"/>
                </a:lnTo>
                <a:lnTo>
                  <a:pt x="48397" y="88562"/>
                </a:lnTo>
                <a:lnTo>
                  <a:pt x="48397" y="87795"/>
                </a:lnTo>
                <a:lnTo>
                  <a:pt x="48397" y="87795"/>
                </a:lnTo>
                <a:lnTo>
                  <a:pt x="48397" y="87795"/>
                </a:lnTo>
                <a:lnTo>
                  <a:pt x="48397" y="87795"/>
                </a:lnTo>
                <a:lnTo>
                  <a:pt x="48397" y="87795"/>
                </a:lnTo>
                <a:lnTo>
                  <a:pt x="48397" y="87795"/>
                </a:lnTo>
                <a:lnTo>
                  <a:pt x="48397" y="87028"/>
                </a:lnTo>
                <a:lnTo>
                  <a:pt x="48397" y="87028"/>
                </a:lnTo>
                <a:lnTo>
                  <a:pt x="47071" y="87028"/>
                </a:lnTo>
                <a:lnTo>
                  <a:pt x="47071" y="87028"/>
                </a:lnTo>
                <a:lnTo>
                  <a:pt x="47071" y="87028"/>
                </a:lnTo>
                <a:lnTo>
                  <a:pt x="47071" y="86261"/>
                </a:lnTo>
                <a:lnTo>
                  <a:pt x="47071" y="86261"/>
                </a:lnTo>
                <a:lnTo>
                  <a:pt x="47071" y="86261"/>
                </a:lnTo>
                <a:lnTo>
                  <a:pt x="47071" y="86261"/>
                </a:lnTo>
                <a:lnTo>
                  <a:pt x="47071" y="86261"/>
                </a:lnTo>
                <a:lnTo>
                  <a:pt x="47071" y="85111"/>
                </a:lnTo>
                <a:lnTo>
                  <a:pt x="45082" y="85111"/>
                </a:lnTo>
                <a:lnTo>
                  <a:pt x="45082" y="85111"/>
                </a:lnTo>
                <a:lnTo>
                  <a:pt x="45082" y="85111"/>
                </a:lnTo>
                <a:lnTo>
                  <a:pt x="45082" y="85111"/>
                </a:lnTo>
                <a:lnTo>
                  <a:pt x="45082" y="84345"/>
                </a:lnTo>
                <a:lnTo>
                  <a:pt x="45082" y="84345"/>
                </a:lnTo>
                <a:lnTo>
                  <a:pt x="45082" y="84345"/>
                </a:lnTo>
                <a:lnTo>
                  <a:pt x="45082" y="84345"/>
                </a:lnTo>
                <a:lnTo>
                  <a:pt x="45082" y="83578"/>
                </a:lnTo>
                <a:lnTo>
                  <a:pt x="43756" y="83578"/>
                </a:lnTo>
                <a:lnTo>
                  <a:pt x="43756" y="83578"/>
                </a:lnTo>
                <a:lnTo>
                  <a:pt x="43756" y="83578"/>
                </a:lnTo>
                <a:lnTo>
                  <a:pt x="43756" y="83578"/>
                </a:lnTo>
                <a:lnTo>
                  <a:pt x="43756" y="82811"/>
                </a:lnTo>
                <a:lnTo>
                  <a:pt x="43756" y="82811"/>
                </a:lnTo>
                <a:lnTo>
                  <a:pt x="43756" y="82811"/>
                </a:lnTo>
                <a:lnTo>
                  <a:pt x="43756" y="82811"/>
                </a:lnTo>
                <a:lnTo>
                  <a:pt x="43756" y="82811"/>
                </a:lnTo>
                <a:lnTo>
                  <a:pt x="43756" y="82044"/>
                </a:lnTo>
                <a:lnTo>
                  <a:pt x="43756" y="82044"/>
                </a:lnTo>
                <a:lnTo>
                  <a:pt x="42430" y="82044"/>
                </a:lnTo>
                <a:lnTo>
                  <a:pt x="42430" y="82044"/>
                </a:lnTo>
                <a:lnTo>
                  <a:pt x="42430" y="82044"/>
                </a:lnTo>
                <a:lnTo>
                  <a:pt x="42430" y="80894"/>
                </a:lnTo>
                <a:lnTo>
                  <a:pt x="42430" y="80894"/>
                </a:lnTo>
                <a:lnTo>
                  <a:pt x="42430" y="80894"/>
                </a:lnTo>
                <a:lnTo>
                  <a:pt x="42430" y="80894"/>
                </a:lnTo>
                <a:lnTo>
                  <a:pt x="42430" y="80894"/>
                </a:lnTo>
                <a:lnTo>
                  <a:pt x="42430" y="80894"/>
                </a:lnTo>
                <a:lnTo>
                  <a:pt x="42430" y="80127"/>
                </a:lnTo>
                <a:lnTo>
                  <a:pt x="42430" y="80127"/>
                </a:lnTo>
                <a:lnTo>
                  <a:pt x="42430" y="80127"/>
                </a:lnTo>
                <a:lnTo>
                  <a:pt x="41104" y="80127"/>
                </a:lnTo>
                <a:lnTo>
                  <a:pt x="41104" y="80127"/>
                </a:lnTo>
                <a:lnTo>
                  <a:pt x="41104" y="80127"/>
                </a:lnTo>
                <a:lnTo>
                  <a:pt x="41104" y="80127"/>
                </a:lnTo>
                <a:lnTo>
                  <a:pt x="39779" y="80127"/>
                </a:lnTo>
                <a:lnTo>
                  <a:pt x="39779" y="79361"/>
                </a:lnTo>
                <a:lnTo>
                  <a:pt x="39779" y="79361"/>
                </a:lnTo>
                <a:lnTo>
                  <a:pt x="39779" y="79361"/>
                </a:lnTo>
                <a:lnTo>
                  <a:pt x="39779" y="79361"/>
                </a:lnTo>
                <a:lnTo>
                  <a:pt x="39779" y="79361"/>
                </a:lnTo>
                <a:lnTo>
                  <a:pt x="39779" y="79361"/>
                </a:lnTo>
                <a:lnTo>
                  <a:pt x="39779" y="79361"/>
                </a:lnTo>
                <a:lnTo>
                  <a:pt x="39779" y="78594"/>
                </a:lnTo>
                <a:lnTo>
                  <a:pt x="39779" y="78594"/>
                </a:lnTo>
                <a:lnTo>
                  <a:pt x="39779" y="78594"/>
                </a:lnTo>
                <a:lnTo>
                  <a:pt x="39779" y="78594"/>
                </a:lnTo>
                <a:lnTo>
                  <a:pt x="39779" y="77827"/>
                </a:lnTo>
                <a:lnTo>
                  <a:pt x="39779" y="77827"/>
                </a:lnTo>
                <a:lnTo>
                  <a:pt x="39779" y="77827"/>
                </a:lnTo>
                <a:lnTo>
                  <a:pt x="39779" y="77827"/>
                </a:lnTo>
                <a:lnTo>
                  <a:pt x="39779" y="76677"/>
                </a:lnTo>
                <a:lnTo>
                  <a:pt x="39779" y="76677"/>
                </a:lnTo>
                <a:lnTo>
                  <a:pt x="39779" y="76677"/>
                </a:lnTo>
                <a:lnTo>
                  <a:pt x="38453" y="76677"/>
                </a:lnTo>
                <a:lnTo>
                  <a:pt x="38453" y="75910"/>
                </a:lnTo>
                <a:lnTo>
                  <a:pt x="38453" y="75910"/>
                </a:lnTo>
                <a:lnTo>
                  <a:pt x="38453" y="75910"/>
                </a:lnTo>
                <a:lnTo>
                  <a:pt x="38453" y="75910"/>
                </a:lnTo>
                <a:lnTo>
                  <a:pt x="38453" y="75910"/>
                </a:lnTo>
                <a:lnTo>
                  <a:pt x="38453" y="75143"/>
                </a:lnTo>
                <a:lnTo>
                  <a:pt x="38453" y="75143"/>
                </a:lnTo>
                <a:lnTo>
                  <a:pt x="38453" y="75143"/>
                </a:lnTo>
                <a:lnTo>
                  <a:pt x="36464" y="75143"/>
                </a:lnTo>
                <a:lnTo>
                  <a:pt x="36464" y="75143"/>
                </a:lnTo>
                <a:lnTo>
                  <a:pt x="36464" y="75143"/>
                </a:lnTo>
                <a:lnTo>
                  <a:pt x="36464" y="75143"/>
                </a:lnTo>
                <a:lnTo>
                  <a:pt x="36464" y="74376"/>
                </a:lnTo>
                <a:lnTo>
                  <a:pt x="35138" y="74376"/>
                </a:lnTo>
                <a:lnTo>
                  <a:pt x="35138" y="74376"/>
                </a:lnTo>
                <a:lnTo>
                  <a:pt x="35138" y="74376"/>
                </a:lnTo>
                <a:lnTo>
                  <a:pt x="35138" y="74376"/>
                </a:lnTo>
                <a:lnTo>
                  <a:pt x="35138" y="74376"/>
                </a:lnTo>
                <a:lnTo>
                  <a:pt x="35138" y="74376"/>
                </a:lnTo>
                <a:lnTo>
                  <a:pt x="35138" y="73610"/>
                </a:lnTo>
                <a:lnTo>
                  <a:pt x="35138" y="73610"/>
                </a:lnTo>
                <a:lnTo>
                  <a:pt x="35138" y="73610"/>
                </a:lnTo>
                <a:lnTo>
                  <a:pt x="35138" y="73610"/>
                </a:lnTo>
                <a:lnTo>
                  <a:pt x="35138" y="72460"/>
                </a:lnTo>
                <a:lnTo>
                  <a:pt x="35138" y="72460"/>
                </a:lnTo>
                <a:lnTo>
                  <a:pt x="35138" y="72460"/>
                </a:lnTo>
                <a:lnTo>
                  <a:pt x="35138" y="72460"/>
                </a:lnTo>
                <a:lnTo>
                  <a:pt x="35138" y="71693"/>
                </a:lnTo>
                <a:lnTo>
                  <a:pt x="33812" y="71693"/>
                </a:lnTo>
                <a:lnTo>
                  <a:pt x="33812" y="71693"/>
                </a:lnTo>
                <a:lnTo>
                  <a:pt x="33812" y="71693"/>
                </a:lnTo>
                <a:lnTo>
                  <a:pt x="33812" y="70926"/>
                </a:lnTo>
                <a:lnTo>
                  <a:pt x="33812" y="70926"/>
                </a:lnTo>
                <a:lnTo>
                  <a:pt x="33812" y="70926"/>
                </a:lnTo>
                <a:lnTo>
                  <a:pt x="33812" y="70926"/>
                </a:lnTo>
                <a:lnTo>
                  <a:pt x="33812" y="70926"/>
                </a:lnTo>
                <a:lnTo>
                  <a:pt x="33812" y="70159"/>
                </a:lnTo>
                <a:lnTo>
                  <a:pt x="32486" y="70159"/>
                </a:lnTo>
                <a:lnTo>
                  <a:pt x="32486" y="70159"/>
                </a:lnTo>
                <a:lnTo>
                  <a:pt x="32486" y="70159"/>
                </a:lnTo>
                <a:lnTo>
                  <a:pt x="32486" y="70159"/>
                </a:lnTo>
                <a:lnTo>
                  <a:pt x="32486" y="70159"/>
                </a:lnTo>
                <a:lnTo>
                  <a:pt x="32486" y="70159"/>
                </a:lnTo>
                <a:lnTo>
                  <a:pt x="32486" y="69392"/>
                </a:lnTo>
                <a:lnTo>
                  <a:pt x="32486" y="69392"/>
                </a:lnTo>
                <a:lnTo>
                  <a:pt x="32486" y="69392"/>
                </a:lnTo>
                <a:lnTo>
                  <a:pt x="32486" y="69392"/>
                </a:lnTo>
                <a:lnTo>
                  <a:pt x="31160" y="69392"/>
                </a:lnTo>
                <a:lnTo>
                  <a:pt x="31160" y="68242"/>
                </a:lnTo>
                <a:lnTo>
                  <a:pt x="31160" y="68242"/>
                </a:lnTo>
                <a:lnTo>
                  <a:pt x="31160" y="68242"/>
                </a:lnTo>
                <a:lnTo>
                  <a:pt x="31160" y="68242"/>
                </a:lnTo>
                <a:lnTo>
                  <a:pt x="31160" y="67476"/>
                </a:lnTo>
                <a:lnTo>
                  <a:pt x="31160" y="67476"/>
                </a:lnTo>
                <a:lnTo>
                  <a:pt x="31160" y="67476"/>
                </a:lnTo>
                <a:lnTo>
                  <a:pt x="31160" y="67476"/>
                </a:lnTo>
                <a:lnTo>
                  <a:pt x="31160" y="67476"/>
                </a:lnTo>
                <a:lnTo>
                  <a:pt x="31160" y="66709"/>
                </a:lnTo>
                <a:lnTo>
                  <a:pt x="31160" y="66709"/>
                </a:lnTo>
                <a:lnTo>
                  <a:pt x="29171" y="66709"/>
                </a:lnTo>
                <a:lnTo>
                  <a:pt x="29171" y="66709"/>
                </a:lnTo>
                <a:lnTo>
                  <a:pt x="29171" y="66709"/>
                </a:lnTo>
                <a:lnTo>
                  <a:pt x="29171" y="65942"/>
                </a:lnTo>
                <a:lnTo>
                  <a:pt x="29171" y="65942"/>
                </a:lnTo>
                <a:lnTo>
                  <a:pt x="29171" y="65942"/>
                </a:lnTo>
                <a:lnTo>
                  <a:pt x="29171" y="65175"/>
                </a:lnTo>
                <a:lnTo>
                  <a:pt x="29171" y="65175"/>
                </a:lnTo>
                <a:lnTo>
                  <a:pt x="29171" y="65175"/>
                </a:lnTo>
                <a:lnTo>
                  <a:pt x="29171" y="65175"/>
                </a:lnTo>
                <a:lnTo>
                  <a:pt x="27845" y="65175"/>
                </a:lnTo>
                <a:lnTo>
                  <a:pt x="27845" y="64025"/>
                </a:lnTo>
                <a:lnTo>
                  <a:pt x="27845" y="64025"/>
                </a:lnTo>
                <a:lnTo>
                  <a:pt x="29171" y="64025"/>
                </a:lnTo>
                <a:lnTo>
                  <a:pt x="29171" y="64025"/>
                </a:lnTo>
                <a:lnTo>
                  <a:pt x="27845" y="64025"/>
                </a:lnTo>
                <a:lnTo>
                  <a:pt x="27845" y="63258"/>
                </a:lnTo>
                <a:lnTo>
                  <a:pt x="27845" y="63258"/>
                </a:lnTo>
                <a:lnTo>
                  <a:pt x="27845" y="63258"/>
                </a:lnTo>
                <a:lnTo>
                  <a:pt x="27845" y="63258"/>
                </a:lnTo>
                <a:lnTo>
                  <a:pt x="27845" y="63258"/>
                </a:lnTo>
                <a:lnTo>
                  <a:pt x="27845" y="63258"/>
                </a:lnTo>
                <a:lnTo>
                  <a:pt x="27845" y="62492"/>
                </a:lnTo>
                <a:lnTo>
                  <a:pt x="27845" y="62492"/>
                </a:lnTo>
                <a:lnTo>
                  <a:pt x="27845" y="62492"/>
                </a:lnTo>
                <a:lnTo>
                  <a:pt x="27845" y="61725"/>
                </a:lnTo>
                <a:lnTo>
                  <a:pt x="27845" y="61725"/>
                </a:lnTo>
                <a:lnTo>
                  <a:pt x="26519" y="61725"/>
                </a:lnTo>
                <a:lnTo>
                  <a:pt x="26519" y="61725"/>
                </a:lnTo>
                <a:lnTo>
                  <a:pt x="26519" y="61725"/>
                </a:lnTo>
                <a:lnTo>
                  <a:pt x="26519" y="61725"/>
                </a:lnTo>
                <a:lnTo>
                  <a:pt x="26519" y="60958"/>
                </a:lnTo>
                <a:lnTo>
                  <a:pt x="26519" y="60958"/>
                </a:lnTo>
                <a:lnTo>
                  <a:pt x="26519" y="60958"/>
                </a:lnTo>
                <a:lnTo>
                  <a:pt x="26519" y="60958"/>
                </a:lnTo>
                <a:lnTo>
                  <a:pt x="26519" y="60958"/>
                </a:lnTo>
                <a:lnTo>
                  <a:pt x="25193" y="60958"/>
                </a:lnTo>
                <a:lnTo>
                  <a:pt x="25193" y="59808"/>
                </a:lnTo>
                <a:lnTo>
                  <a:pt x="25193" y="59808"/>
                </a:lnTo>
                <a:lnTo>
                  <a:pt x="26519" y="59808"/>
                </a:lnTo>
                <a:lnTo>
                  <a:pt x="26519" y="59808"/>
                </a:lnTo>
                <a:lnTo>
                  <a:pt x="25193" y="59808"/>
                </a:lnTo>
                <a:lnTo>
                  <a:pt x="25193" y="59041"/>
                </a:lnTo>
                <a:lnTo>
                  <a:pt x="25193" y="59041"/>
                </a:lnTo>
                <a:lnTo>
                  <a:pt x="25193" y="59041"/>
                </a:lnTo>
                <a:lnTo>
                  <a:pt x="25193" y="59041"/>
                </a:lnTo>
                <a:lnTo>
                  <a:pt x="25193" y="59041"/>
                </a:lnTo>
                <a:lnTo>
                  <a:pt x="25193" y="58274"/>
                </a:lnTo>
                <a:lnTo>
                  <a:pt x="25193" y="58274"/>
                </a:lnTo>
                <a:lnTo>
                  <a:pt x="25193" y="58274"/>
                </a:lnTo>
                <a:lnTo>
                  <a:pt x="25193" y="58274"/>
                </a:lnTo>
                <a:lnTo>
                  <a:pt x="25193" y="58274"/>
                </a:lnTo>
                <a:lnTo>
                  <a:pt x="23867" y="58274"/>
                </a:lnTo>
                <a:lnTo>
                  <a:pt x="23867" y="57507"/>
                </a:lnTo>
                <a:lnTo>
                  <a:pt x="23867" y="57507"/>
                </a:lnTo>
                <a:lnTo>
                  <a:pt x="23867" y="57507"/>
                </a:lnTo>
                <a:lnTo>
                  <a:pt x="23867" y="57507"/>
                </a:lnTo>
                <a:lnTo>
                  <a:pt x="23867" y="56741"/>
                </a:lnTo>
                <a:lnTo>
                  <a:pt x="23867" y="56741"/>
                </a:lnTo>
                <a:lnTo>
                  <a:pt x="23867" y="56741"/>
                </a:lnTo>
                <a:lnTo>
                  <a:pt x="23867" y="55591"/>
                </a:lnTo>
                <a:lnTo>
                  <a:pt x="23867" y="55591"/>
                </a:lnTo>
                <a:lnTo>
                  <a:pt x="23867" y="55591"/>
                </a:lnTo>
                <a:lnTo>
                  <a:pt x="23867" y="55591"/>
                </a:lnTo>
                <a:lnTo>
                  <a:pt x="23867" y="55591"/>
                </a:lnTo>
                <a:lnTo>
                  <a:pt x="21878" y="55591"/>
                </a:lnTo>
                <a:lnTo>
                  <a:pt x="21878" y="55591"/>
                </a:lnTo>
                <a:lnTo>
                  <a:pt x="21878" y="54824"/>
                </a:lnTo>
                <a:lnTo>
                  <a:pt x="21878" y="54824"/>
                </a:lnTo>
                <a:lnTo>
                  <a:pt x="21878" y="54824"/>
                </a:lnTo>
                <a:lnTo>
                  <a:pt x="21878" y="54824"/>
                </a:lnTo>
                <a:lnTo>
                  <a:pt x="21878" y="54824"/>
                </a:lnTo>
                <a:lnTo>
                  <a:pt x="21878" y="54057"/>
                </a:lnTo>
                <a:lnTo>
                  <a:pt x="21878" y="54057"/>
                </a:lnTo>
                <a:lnTo>
                  <a:pt x="21878" y="54057"/>
                </a:lnTo>
                <a:lnTo>
                  <a:pt x="21878" y="54057"/>
                </a:lnTo>
                <a:lnTo>
                  <a:pt x="21878" y="54057"/>
                </a:lnTo>
                <a:lnTo>
                  <a:pt x="21878" y="53290"/>
                </a:lnTo>
                <a:lnTo>
                  <a:pt x="20552" y="53290"/>
                </a:lnTo>
                <a:lnTo>
                  <a:pt x="20552" y="53290"/>
                </a:lnTo>
                <a:lnTo>
                  <a:pt x="20552" y="53290"/>
                </a:lnTo>
                <a:lnTo>
                  <a:pt x="20552" y="53290"/>
                </a:lnTo>
                <a:lnTo>
                  <a:pt x="20552" y="53290"/>
                </a:lnTo>
                <a:lnTo>
                  <a:pt x="20552" y="53290"/>
                </a:lnTo>
                <a:lnTo>
                  <a:pt x="20552" y="52523"/>
                </a:lnTo>
                <a:lnTo>
                  <a:pt x="19226" y="52523"/>
                </a:lnTo>
                <a:lnTo>
                  <a:pt x="19226" y="52523"/>
                </a:lnTo>
                <a:lnTo>
                  <a:pt x="19226" y="52523"/>
                </a:lnTo>
                <a:lnTo>
                  <a:pt x="19226" y="52523"/>
                </a:lnTo>
                <a:lnTo>
                  <a:pt x="19226" y="52523"/>
                </a:lnTo>
                <a:lnTo>
                  <a:pt x="19226" y="52523"/>
                </a:lnTo>
                <a:lnTo>
                  <a:pt x="19226" y="51373"/>
                </a:lnTo>
                <a:lnTo>
                  <a:pt x="17900" y="51373"/>
                </a:lnTo>
                <a:lnTo>
                  <a:pt x="17900" y="51373"/>
                </a:lnTo>
                <a:lnTo>
                  <a:pt x="17900" y="51373"/>
                </a:lnTo>
                <a:lnTo>
                  <a:pt x="17900" y="51373"/>
                </a:lnTo>
                <a:lnTo>
                  <a:pt x="17900" y="50607"/>
                </a:lnTo>
                <a:lnTo>
                  <a:pt x="17900" y="50607"/>
                </a:lnTo>
                <a:lnTo>
                  <a:pt x="17900" y="50607"/>
                </a:lnTo>
                <a:lnTo>
                  <a:pt x="17900" y="50607"/>
                </a:lnTo>
                <a:lnTo>
                  <a:pt x="17900" y="49840"/>
                </a:lnTo>
                <a:lnTo>
                  <a:pt x="17900" y="49840"/>
                </a:lnTo>
                <a:lnTo>
                  <a:pt x="17900" y="49840"/>
                </a:lnTo>
                <a:lnTo>
                  <a:pt x="17900" y="49840"/>
                </a:lnTo>
                <a:lnTo>
                  <a:pt x="16574" y="49840"/>
                </a:lnTo>
                <a:lnTo>
                  <a:pt x="16574" y="49073"/>
                </a:lnTo>
                <a:lnTo>
                  <a:pt x="16574" y="49073"/>
                </a:lnTo>
                <a:lnTo>
                  <a:pt x="16574" y="49073"/>
                </a:lnTo>
                <a:lnTo>
                  <a:pt x="16574" y="49073"/>
                </a:lnTo>
                <a:lnTo>
                  <a:pt x="16574" y="47923"/>
                </a:lnTo>
                <a:lnTo>
                  <a:pt x="16574" y="47923"/>
                </a:lnTo>
                <a:lnTo>
                  <a:pt x="16574" y="47923"/>
                </a:lnTo>
                <a:lnTo>
                  <a:pt x="16574" y="47923"/>
                </a:lnTo>
                <a:lnTo>
                  <a:pt x="16574" y="47156"/>
                </a:lnTo>
                <a:lnTo>
                  <a:pt x="16574" y="47156"/>
                </a:lnTo>
                <a:lnTo>
                  <a:pt x="14585" y="47156"/>
                </a:lnTo>
                <a:lnTo>
                  <a:pt x="14585" y="47156"/>
                </a:lnTo>
                <a:lnTo>
                  <a:pt x="14585" y="47156"/>
                </a:lnTo>
                <a:lnTo>
                  <a:pt x="14585" y="46389"/>
                </a:lnTo>
                <a:lnTo>
                  <a:pt x="14585" y="46389"/>
                </a:lnTo>
                <a:lnTo>
                  <a:pt x="14585" y="46389"/>
                </a:lnTo>
                <a:lnTo>
                  <a:pt x="14585" y="46389"/>
                </a:lnTo>
                <a:lnTo>
                  <a:pt x="14585" y="45623"/>
                </a:lnTo>
                <a:lnTo>
                  <a:pt x="14585" y="45623"/>
                </a:lnTo>
                <a:lnTo>
                  <a:pt x="13259" y="45623"/>
                </a:lnTo>
                <a:lnTo>
                  <a:pt x="13259" y="45623"/>
                </a:lnTo>
                <a:lnTo>
                  <a:pt x="13259" y="45623"/>
                </a:lnTo>
                <a:lnTo>
                  <a:pt x="13259" y="45623"/>
                </a:lnTo>
                <a:lnTo>
                  <a:pt x="13259" y="44856"/>
                </a:lnTo>
                <a:lnTo>
                  <a:pt x="13259" y="44856"/>
                </a:lnTo>
                <a:lnTo>
                  <a:pt x="13259" y="44856"/>
                </a:lnTo>
                <a:lnTo>
                  <a:pt x="13259" y="44856"/>
                </a:lnTo>
                <a:lnTo>
                  <a:pt x="13259" y="44856"/>
                </a:lnTo>
                <a:lnTo>
                  <a:pt x="13259" y="44856"/>
                </a:lnTo>
                <a:lnTo>
                  <a:pt x="11933" y="44856"/>
                </a:lnTo>
                <a:lnTo>
                  <a:pt x="11933" y="43706"/>
                </a:lnTo>
                <a:lnTo>
                  <a:pt x="11933" y="43706"/>
                </a:lnTo>
                <a:lnTo>
                  <a:pt x="11933" y="43706"/>
                </a:lnTo>
                <a:lnTo>
                  <a:pt x="11933" y="43706"/>
                </a:lnTo>
                <a:lnTo>
                  <a:pt x="11933" y="43706"/>
                </a:lnTo>
                <a:lnTo>
                  <a:pt x="10607" y="43706"/>
                </a:lnTo>
                <a:lnTo>
                  <a:pt x="10607" y="43706"/>
                </a:lnTo>
                <a:lnTo>
                  <a:pt x="10607" y="42939"/>
                </a:lnTo>
                <a:lnTo>
                  <a:pt x="10607" y="42939"/>
                </a:lnTo>
                <a:lnTo>
                  <a:pt x="10607" y="42939"/>
                </a:lnTo>
                <a:lnTo>
                  <a:pt x="10607" y="42939"/>
                </a:lnTo>
                <a:lnTo>
                  <a:pt x="9281" y="42939"/>
                </a:lnTo>
                <a:lnTo>
                  <a:pt x="9281" y="42939"/>
                </a:lnTo>
                <a:lnTo>
                  <a:pt x="9281" y="42939"/>
                </a:lnTo>
                <a:lnTo>
                  <a:pt x="9281" y="42939"/>
                </a:lnTo>
                <a:lnTo>
                  <a:pt x="9281" y="42172"/>
                </a:lnTo>
                <a:lnTo>
                  <a:pt x="9281" y="42172"/>
                </a:lnTo>
                <a:lnTo>
                  <a:pt x="7292" y="42172"/>
                </a:lnTo>
                <a:lnTo>
                  <a:pt x="7292" y="42172"/>
                </a:lnTo>
                <a:lnTo>
                  <a:pt x="7292" y="42172"/>
                </a:lnTo>
                <a:lnTo>
                  <a:pt x="7292" y="42172"/>
                </a:lnTo>
                <a:lnTo>
                  <a:pt x="7292" y="42172"/>
                </a:lnTo>
                <a:lnTo>
                  <a:pt x="5966" y="42172"/>
                </a:lnTo>
                <a:lnTo>
                  <a:pt x="5966" y="42172"/>
                </a:lnTo>
                <a:lnTo>
                  <a:pt x="5966" y="41405"/>
                </a:lnTo>
                <a:lnTo>
                  <a:pt x="5966" y="41405"/>
                </a:lnTo>
                <a:lnTo>
                  <a:pt x="5966" y="41405"/>
                </a:lnTo>
                <a:lnTo>
                  <a:pt x="5966" y="41405"/>
                </a:lnTo>
                <a:lnTo>
                  <a:pt x="4640" y="41405"/>
                </a:lnTo>
                <a:lnTo>
                  <a:pt x="4640" y="41405"/>
                </a:lnTo>
                <a:lnTo>
                  <a:pt x="4640" y="41405"/>
                </a:lnTo>
                <a:lnTo>
                  <a:pt x="4640" y="41405"/>
                </a:lnTo>
                <a:lnTo>
                  <a:pt x="4640" y="41405"/>
                </a:lnTo>
                <a:lnTo>
                  <a:pt x="4640" y="40638"/>
                </a:lnTo>
                <a:lnTo>
                  <a:pt x="3314" y="40638"/>
                </a:lnTo>
                <a:lnTo>
                  <a:pt x="3314" y="40638"/>
                </a:lnTo>
                <a:lnTo>
                  <a:pt x="3314" y="40638"/>
                </a:lnTo>
                <a:lnTo>
                  <a:pt x="3314" y="40638"/>
                </a:lnTo>
                <a:lnTo>
                  <a:pt x="3314" y="40638"/>
                </a:lnTo>
                <a:lnTo>
                  <a:pt x="1988" y="40638"/>
                </a:lnTo>
                <a:lnTo>
                  <a:pt x="1988" y="39488"/>
                </a:lnTo>
                <a:lnTo>
                  <a:pt x="1988" y="39488"/>
                </a:lnTo>
                <a:lnTo>
                  <a:pt x="1988" y="39488"/>
                </a:lnTo>
                <a:lnTo>
                  <a:pt x="1988" y="39488"/>
                </a:lnTo>
                <a:lnTo>
                  <a:pt x="1988" y="39488"/>
                </a:lnTo>
                <a:lnTo>
                  <a:pt x="1988" y="39488"/>
                </a:lnTo>
                <a:lnTo>
                  <a:pt x="1988" y="38722"/>
                </a:lnTo>
                <a:lnTo>
                  <a:pt x="1988" y="38722"/>
                </a:lnTo>
                <a:lnTo>
                  <a:pt x="1988" y="38722"/>
                </a:lnTo>
                <a:lnTo>
                  <a:pt x="1988" y="37955"/>
                </a:lnTo>
                <a:lnTo>
                  <a:pt x="1988" y="37955"/>
                </a:lnTo>
                <a:lnTo>
                  <a:pt x="1988" y="37955"/>
                </a:lnTo>
                <a:lnTo>
                  <a:pt x="1988" y="37955"/>
                </a:lnTo>
                <a:lnTo>
                  <a:pt x="1988" y="37955"/>
                </a:lnTo>
                <a:lnTo>
                  <a:pt x="1988" y="37188"/>
                </a:lnTo>
                <a:lnTo>
                  <a:pt x="1988" y="37188"/>
                </a:lnTo>
                <a:lnTo>
                  <a:pt x="1988" y="37955"/>
                </a:lnTo>
                <a:lnTo>
                  <a:pt x="3314" y="37955"/>
                </a:lnTo>
                <a:lnTo>
                  <a:pt x="3314" y="37955"/>
                </a:lnTo>
                <a:lnTo>
                  <a:pt x="3314" y="37955"/>
                </a:lnTo>
                <a:lnTo>
                  <a:pt x="3314" y="37955"/>
                </a:lnTo>
                <a:lnTo>
                  <a:pt x="3314" y="37955"/>
                </a:lnTo>
                <a:lnTo>
                  <a:pt x="4640" y="37955"/>
                </a:lnTo>
                <a:lnTo>
                  <a:pt x="4640" y="37188"/>
                </a:lnTo>
                <a:lnTo>
                  <a:pt x="4640" y="37188"/>
                </a:lnTo>
                <a:lnTo>
                  <a:pt x="4640" y="37188"/>
                </a:lnTo>
                <a:lnTo>
                  <a:pt x="4640" y="36421"/>
                </a:lnTo>
                <a:lnTo>
                  <a:pt x="4640" y="36421"/>
                </a:lnTo>
                <a:lnTo>
                  <a:pt x="3314" y="36421"/>
                </a:lnTo>
                <a:lnTo>
                  <a:pt x="3314" y="36421"/>
                </a:lnTo>
                <a:lnTo>
                  <a:pt x="3314" y="35271"/>
                </a:lnTo>
                <a:lnTo>
                  <a:pt x="3314" y="35271"/>
                </a:lnTo>
                <a:lnTo>
                  <a:pt x="3314" y="35271"/>
                </a:lnTo>
                <a:lnTo>
                  <a:pt x="3314" y="35271"/>
                </a:lnTo>
                <a:lnTo>
                  <a:pt x="3314" y="35271"/>
                </a:lnTo>
                <a:lnTo>
                  <a:pt x="1988" y="35271"/>
                </a:lnTo>
                <a:lnTo>
                  <a:pt x="1988" y="35271"/>
                </a:lnTo>
                <a:lnTo>
                  <a:pt x="1988" y="35271"/>
                </a:lnTo>
                <a:lnTo>
                  <a:pt x="1988" y="34504"/>
                </a:lnTo>
                <a:lnTo>
                  <a:pt x="1988" y="34504"/>
                </a:lnTo>
                <a:lnTo>
                  <a:pt x="1988" y="34504"/>
                </a:lnTo>
                <a:lnTo>
                  <a:pt x="1988" y="34504"/>
                </a:lnTo>
                <a:lnTo>
                  <a:pt x="1988" y="34504"/>
                </a:lnTo>
                <a:lnTo>
                  <a:pt x="0" y="34504"/>
                </a:lnTo>
                <a:lnTo>
                  <a:pt x="0" y="33738"/>
                </a:lnTo>
                <a:lnTo>
                  <a:pt x="0" y="33738"/>
                </a:lnTo>
                <a:lnTo>
                  <a:pt x="0" y="33738"/>
                </a:lnTo>
                <a:lnTo>
                  <a:pt x="0" y="32971"/>
                </a:lnTo>
                <a:lnTo>
                  <a:pt x="0" y="32971"/>
                </a:lnTo>
                <a:lnTo>
                  <a:pt x="1988" y="32971"/>
                </a:lnTo>
                <a:lnTo>
                  <a:pt x="1988" y="32971"/>
                </a:lnTo>
                <a:lnTo>
                  <a:pt x="1988" y="32971"/>
                </a:lnTo>
                <a:lnTo>
                  <a:pt x="1988" y="32971"/>
                </a:lnTo>
                <a:lnTo>
                  <a:pt x="1988" y="32971"/>
                </a:lnTo>
                <a:lnTo>
                  <a:pt x="1988" y="32204"/>
                </a:lnTo>
                <a:lnTo>
                  <a:pt x="1988" y="32204"/>
                </a:lnTo>
                <a:lnTo>
                  <a:pt x="1988" y="32204"/>
                </a:lnTo>
                <a:lnTo>
                  <a:pt x="1988" y="32204"/>
                </a:lnTo>
                <a:lnTo>
                  <a:pt x="0" y="32204"/>
                </a:lnTo>
                <a:lnTo>
                  <a:pt x="0" y="31054"/>
                </a:lnTo>
                <a:lnTo>
                  <a:pt x="0" y="31054"/>
                </a:lnTo>
                <a:lnTo>
                  <a:pt x="0" y="31054"/>
                </a:lnTo>
                <a:lnTo>
                  <a:pt x="0" y="31054"/>
                </a:lnTo>
                <a:lnTo>
                  <a:pt x="0" y="31054"/>
                </a:lnTo>
                <a:lnTo>
                  <a:pt x="0" y="31054"/>
                </a:lnTo>
                <a:lnTo>
                  <a:pt x="0" y="30287"/>
                </a:lnTo>
                <a:lnTo>
                  <a:pt x="0" y="30287"/>
                </a:lnTo>
                <a:lnTo>
                  <a:pt x="0" y="30287"/>
                </a:lnTo>
                <a:lnTo>
                  <a:pt x="0" y="29520"/>
                </a:lnTo>
                <a:lnTo>
                  <a:pt x="0" y="29520"/>
                </a:lnTo>
                <a:lnTo>
                  <a:pt x="0" y="29520"/>
                </a:lnTo>
                <a:lnTo>
                  <a:pt x="0" y="29520"/>
                </a:lnTo>
                <a:lnTo>
                  <a:pt x="0" y="29520"/>
                </a:lnTo>
                <a:lnTo>
                  <a:pt x="0" y="28753"/>
                </a:lnTo>
                <a:lnTo>
                  <a:pt x="0" y="28753"/>
                </a:lnTo>
                <a:lnTo>
                  <a:pt x="0" y="28753"/>
                </a:lnTo>
                <a:lnTo>
                  <a:pt x="0" y="28753"/>
                </a:lnTo>
                <a:lnTo>
                  <a:pt x="0" y="27987"/>
                </a:lnTo>
                <a:lnTo>
                  <a:pt x="0" y="27987"/>
                </a:lnTo>
                <a:lnTo>
                  <a:pt x="0" y="27987"/>
                </a:lnTo>
                <a:lnTo>
                  <a:pt x="0" y="27987"/>
                </a:lnTo>
                <a:lnTo>
                  <a:pt x="0" y="26837"/>
                </a:lnTo>
                <a:lnTo>
                  <a:pt x="0" y="26837"/>
                </a:lnTo>
                <a:lnTo>
                  <a:pt x="1988" y="26837"/>
                </a:lnTo>
                <a:lnTo>
                  <a:pt x="1988" y="26837"/>
                </a:lnTo>
                <a:lnTo>
                  <a:pt x="1988" y="26837"/>
                </a:lnTo>
                <a:lnTo>
                  <a:pt x="1988" y="26837"/>
                </a:lnTo>
                <a:lnTo>
                  <a:pt x="1988" y="26837"/>
                </a:lnTo>
                <a:lnTo>
                  <a:pt x="1988" y="26837"/>
                </a:lnTo>
                <a:lnTo>
                  <a:pt x="1988" y="26837"/>
                </a:lnTo>
                <a:lnTo>
                  <a:pt x="1988" y="26070"/>
                </a:lnTo>
                <a:lnTo>
                  <a:pt x="1988" y="26070"/>
                </a:lnTo>
                <a:lnTo>
                  <a:pt x="3314" y="26070"/>
                </a:lnTo>
                <a:lnTo>
                  <a:pt x="3314" y="26070"/>
                </a:lnTo>
                <a:lnTo>
                  <a:pt x="3314" y="26070"/>
                </a:lnTo>
                <a:lnTo>
                  <a:pt x="3314" y="25303"/>
                </a:lnTo>
                <a:lnTo>
                  <a:pt x="3314" y="25303"/>
                </a:lnTo>
                <a:lnTo>
                  <a:pt x="3314" y="25303"/>
                </a:lnTo>
                <a:lnTo>
                  <a:pt x="4640" y="25303"/>
                </a:lnTo>
                <a:lnTo>
                  <a:pt x="4640" y="25303"/>
                </a:lnTo>
                <a:lnTo>
                  <a:pt x="4640" y="25303"/>
                </a:lnTo>
                <a:lnTo>
                  <a:pt x="4640" y="24536"/>
                </a:lnTo>
                <a:lnTo>
                  <a:pt x="4640" y="24536"/>
                </a:lnTo>
                <a:lnTo>
                  <a:pt x="4640" y="24536"/>
                </a:lnTo>
                <a:lnTo>
                  <a:pt x="4640" y="24536"/>
                </a:lnTo>
                <a:lnTo>
                  <a:pt x="4640" y="24536"/>
                </a:lnTo>
                <a:lnTo>
                  <a:pt x="4640" y="23769"/>
                </a:lnTo>
                <a:lnTo>
                  <a:pt x="5966" y="23769"/>
                </a:lnTo>
                <a:lnTo>
                  <a:pt x="5966" y="23769"/>
                </a:lnTo>
                <a:lnTo>
                  <a:pt x="5966" y="23769"/>
                </a:lnTo>
                <a:lnTo>
                  <a:pt x="5966" y="23769"/>
                </a:lnTo>
                <a:lnTo>
                  <a:pt x="5966" y="23769"/>
                </a:lnTo>
                <a:lnTo>
                  <a:pt x="5966" y="23769"/>
                </a:lnTo>
                <a:lnTo>
                  <a:pt x="7292" y="23769"/>
                </a:lnTo>
                <a:lnTo>
                  <a:pt x="7292" y="22619"/>
                </a:lnTo>
                <a:lnTo>
                  <a:pt x="7292" y="22619"/>
                </a:lnTo>
                <a:lnTo>
                  <a:pt x="7292" y="22619"/>
                </a:lnTo>
                <a:lnTo>
                  <a:pt x="7292" y="22619"/>
                </a:lnTo>
                <a:lnTo>
                  <a:pt x="7292" y="22619"/>
                </a:lnTo>
                <a:lnTo>
                  <a:pt x="9281" y="22619"/>
                </a:lnTo>
                <a:lnTo>
                  <a:pt x="9281" y="22619"/>
                </a:lnTo>
                <a:lnTo>
                  <a:pt x="9281" y="22619"/>
                </a:lnTo>
                <a:lnTo>
                  <a:pt x="9281" y="21853"/>
                </a:lnTo>
                <a:lnTo>
                  <a:pt x="9281" y="21853"/>
                </a:lnTo>
                <a:lnTo>
                  <a:pt x="10607" y="21853"/>
                </a:lnTo>
                <a:lnTo>
                  <a:pt x="10607" y="21853"/>
                </a:lnTo>
                <a:lnTo>
                  <a:pt x="10607" y="22619"/>
                </a:lnTo>
                <a:lnTo>
                  <a:pt x="10607" y="22619"/>
                </a:lnTo>
                <a:lnTo>
                  <a:pt x="10607" y="22619"/>
                </a:lnTo>
                <a:lnTo>
                  <a:pt x="10607" y="22619"/>
                </a:lnTo>
                <a:lnTo>
                  <a:pt x="10607" y="22619"/>
                </a:lnTo>
                <a:lnTo>
                  <a:pt x="10607" y="23769"/>
                </a:lnTo>
                <a:lnTo>
                  <a:pt x="10607" y="23769"/>
                </a:lnTo>
                <a:lnTo>
                  <a:pt x="10607" y="23769"/>
                </a:lnTo>
                <a:lnTo>
                  <a:pt x="10607" y="24536"/>
                </a:lnTo>
                <a:lnTo>
                  <a:pt x="10607" y="24536"/>
                </a:lnTo>
                <a:lnTo>
                  <a:pt x="10607" y="24536"/>
                </a:lnTo>
                <a:lnTo>
                  <a:pt x="10607" y="24536"/>
                </a:lnTo>
                <a:lnTo>
                  <a:pt x="10607" y="25303"/>
                </a:lnTo>
                <a:lnTo>
                  <a:pt x="10607" y="25303"/>
                </a:lnTo>
                <a:lnTo>
                  <a:pt x="10607" y="25303"/>
                </a:lnTo>
                <a:lnTo>
                  <a:pt x="10607" y="25303"/>
                </a:lnTo>
                <a:lnTo>
                  <a:pt x="10607" y="26070"/>
                </a:lnTo>
                <a:lnTo>
                  <a:pt x="10607" y="26070"/>
                </a:lnTo>
                <a:lnTo>
                  <a:pt x="10607" y="26070"/>
                </a:lnTo>
                <a:lnTo>
                  <a:pt x="9281" y="26070"/>
                </a:lnTo>
                <a:lnTo>
                  <a:pt x="9281" y="26070"/>
                </a:lnTo>
                <a:lnTo>
                  <a:pt x="9281" y="26070"/>
                </a:lnTo>
                <a:lnTo>
                  <a:pt x="9281" y="26070"/>
                </a:lnTo>
                <a:lnTo>
                  <a:pt x="7292" y="26070"/>
                </a:lnTo>
                <a:lnTo>
                  <a:pt x="7292" y="26070"/>
                </a:lnTo>
                <a:lnTo>
                  <a:pt x="7292" y="26837"/>
                </a:lnTo>
                <a:lnTo>
                  <a:pt x="7292" y="26837"/>
                </a:lnTo>
                <a:lnTo>
                  <a:pt x="7292" y="26837"/>
                </a:lnTo>
                <a:lnTo>
                  <a:pt x="7292" y="26837"/>
                </a:lnTo>
                <a:lnTo>
                  <a:pt x="9281" y="26837"/>
                </a:lnTo>
                <a:lnTo>
                  <a:pt x="9281" y="26837"/>
                </a:lnTo>
                <a:lnTo>
                  <a:pt x="9281" y="26837"/>
                </a:lnTo>
                <a:lnTo>
                  <a:pt x="9281" y="27987"/>
                </a:lnTo>
                <a:lnTo>
                  <a:pt x="9281" y="27987"/>
                </a:lnTo>
                <a:lnTo>
                  <a:pt x="9281" y="27987"/>
                </a:lnTo>
                <a:lnTo>
                  <a:pt x="9281" y="27987"/>
                </a:lnTo>
                <a:lnTo>
                  <a:pt x="9281" y="27987"/>
                </a:lnTo>
                <a:lnTo>
                  <a:pt x="9281" y="28753"/>
                </a:lnTo>
                <a:lnTo>
                  <a:pt x="7292" y="28753"/>
                </a:lnTo>
                <a:lnTo>
                  <a:pt x="7292" y="28753"/>
                </a:lnTo>
                <a:lnTo>
                  <a:pt x="7292" y="28753"/>
                </a:lnTo>
                <a:lnTo>
                  <a:pt x="9281" y="28753"/>
                </a:lnTo>
                <a:lnTo>
                  <a:pt x="9281" y="28753"/>
                </a:lnTo>
                <a:lnTo>
                  <a:pt x="9281" y="28753"/>
                </a:lnTo>
                <a:lnTo>
                  <a:pt x="9281" y="28753"/>
                </a:lnTo>
                <a:lnTo>
                  <a:pt x="9281" y="28753"/>
                </a:lnTo>
                <a:lnTo>
                  <a:pt x="10607" y="28753"/>
                </a:lnTo>
                <a:lnTo>
                  <a:pt x="10607" y="28753"/>
                </a:lnTo>
                <a:lnTo>
                  <a:pt x="10607" y="28753"/>
                </a:lnTo>
                <a:lnTo>
                  <a:pt x="10607" y="27987"/>
                </a:lnTo>
                <a:lnTo>
                  <a:pt x="10607" y="27987"/>
                </a:lnTo>
                <a:lnTo>
                  <a:pt x="10607" y="27987"/>
                </a:lnTo>
                <a:lnTo>
                  <a:pt x="10607" y="27987"/>
                </a:lnTo>
                <a:lnTo>
                  <a:pt x="11933" y="27987"/>
                </a:lnTo>
                <a:lnTo>
                  <a:pt x="11933" y="27987"/>
                </a:lnTo>
                <a:lnTo>
                  <a:pt x="11933" y="27987"/>
                </a:lnTo>
                <a:lnTo>
                  <a:pt x="11933" y="27987"/>
                </a:lnTo>
                <a:lnTo>
                  <a:pt x="11933" y="28753"/>
                </a:lnTo>
                <a:lnTo>
                  <a:pt x="13259" y="28753"/>
                </a:lnTo>
                <a:lnTo>
                  <a:pt x="13259" y="28753"/>
                </a:lnTo>
                <a:lnTo>
                  <a:pt x="13259" y="28753"/>
                </a:lnTo>
                <a:lnTo>
                  <a:pt x="13259" y="28753"/>
                </a:lnTo>
                <a:lnTo>
                  <a:pt x="13259" y="28753"/>
                </a:lnTo>
                <a:lnTo>
                  <a:pt x="13259" y="28753"/>
                </a:lnTo>
                <a:lnTo>
                  <a:pt x="13259" y="29520"/>
                </a:lnTo>
                <a:lnTo>
                  <a:pt x="14585" y="29520"/>
                </a:lnTo>
                <a:lnTo>
                  <a:pt x="14585" y="29520"/>
                </a:lnTo>
                <a:lnTo>
                  <a:pt x="14585" y="28753"/>
                </a:lnTo>
                <a:lnTo>
                  <a:pt x="14585" y="28753"/>
                </a:lnTo>
                <a:lnTo>
                  <a:pt x="14585" y="28753"/>
                </a:lnTo>
                <a:lnTo>
                  <a:pt x="14585" y="28753"/>
                </a:lnTo>
                <a:lnTo>
                  <a:pt x="16574" y="28753"/>
                </a:lnTo>
                <a:lnTo>
                  <a:pt x="16574" y="28753"/>
                </a:lnTo>
                <a:lnTo>
                  <a:pt x="16574" y="28753"/>
                </a:lnTo>
                <a:lnTo>
                  <a:pt x="16574" y="29520"/>
                </a:lnTo>
                <a:lnTo>
                  <a:pt x="16574" y="29520"/>
                </a:lnTo>
                <a:lnTo>
                  <a:pt x="17900" y="29520"/>
                </a:lnTo>
                <a:lnTo>
                  <a:pt x="17900" y="29520"/>
                </a:lnTo>
                <a:lnTo>
                  <a:pt x="17900" y="29520"/>
                </a:lnTo>
                <a:lnTo>
                  <a:pt x="17900" y="29520"/>
                </a:lnTo>
                <a:lnTo>
                  <a:pt x="17900" y="29520"/>
                </a:lnTo>
                <a:lnTo>
                  <a:pt x="17900" y="30287"/>
                </a:lnTo>
                <a:lnTo>
                  <a:pt x="17900" y="30287"/>
                </a:lnTo>
                <a:lnTo>
                  <a:pt x="17900" y="30287"/>
                </a:lnTo>
                <a:lnTo>
                  <a:pt x="17900" y="30287"/>
                </a:lnTo>
                <a:lnTo>
                  <a:pt x="17900" y="30287"/>
                </a:lnTo>
                <a:lnTo>
                  <a:pt x="17900" y="31054"/>
                </a:lnTo>
                <a:lnTo>
                  <a:pt x="17900" y="31054"/>
                </a:lnTo>
                <a:lnTo>
                  <a:pt x="17900" y="31054"/>
                </a:lnTo>
                <a:lnTo>
                  <a:pt x="17900" y="31054"/>
                </a:lnTo>
                <a:lnTo>
                  <a:pt x="19226" y="31054"/>
                </a:lnTo>
                <a:lnTo>
                  <a:pt x="19226" y="32204"/>
                </a:lnTo>
                <a:lnTo>
                  <a:pt x="19226" y="32204"/>
                </a:lnTo>
                <a:lnTo>
                  <a:pt x="19226" y="32204"/>
                </a:lnTo>
                <a:lnTo>
                  <a:pt x="19226" y="32204"/>
                </a:lnTo>
                <a:lnTo>
                  <a:pt x="19226" y="32204"/>
                </a:lnTo>
                <a:lnTo>
                  <a:pt x="19226" y="32204"/>
                </a:lnTo>
                <a:lnTo>
                  <a:pt x="20552" y="32204"/>
                </a:lnTo>
                <a:lnTo>
                  <a:pt x="20552" y="32204"/>
                </a:lnTo>
                <a:lnTo>
                  <a:pt x="20552" y="32204"/>
                </a:lnTo>
                <a:lnTo>
                  <a:pt x="20552" y="32971"/>
                </a:lnTo>
                <a:lnTo>
                  <a:pt x="21878" y="32971"/>
                </a:lnTo>
                <a:lnTo>
                  <a:pt x="21878" y="32971"/>
                </a:lnTo>
                <a:lnTo>
                  <a:pt x="21878" y="32204"/>
                </a:lnTo>
                <a:lnTo>
                  <a:pt x="21878" y="32204"/>
                </a:lnTo>
                <a:lnTo>
                  <a:pt x="21878" y="32204"/>
                </a:lnTo>
                <a:lnTo>
                  <a:pt x="21878" y="32204"/>
                </a:lnTo>
                <a:lnTo>
                  <a:pt x="21878" y="31054"/>
                </a:lnTo>
                <a:lnTo>
                  <a:pt x="21878" y="31054"/>
                </a:lnTo>
                <a:lnTo>
                  <a:pt x="21878" y="31054"/>
                </a:lnTo>
                <a:lnTo>
                  <a:pt x="21878" y="31054"/>
                </a:lnTo>
                <a:lnTo>
                  <a:pt x="23867" y="31054"/>
                </a:lnTo>
                <a:lnTo>
                  <a:pt x="23867" y="30287"/>
                </a:lnTo>
                <a:lnTo>
                  <a:pt x="23867" y="30287"/>
                </a:lnTo>
                <a:lnTo>
                  <a:pt x="23867" y="30287"/>
                </a:lnTo>
                <a:lnTo>
                  <a:pt x="23867" y="30287"/>
                </a:lnTo>
                <a:lnTo>
                  <a:pt x="23867" y="30287"/>
                </a:lnTo>
                <a:lnTo>
                  <a:pt x="23867" y="30287"/>
                </a:lnTo>
                <a:lnTo>
                  <a:pt x="25193" y="30287"/>
                </a:lnTo>
                <a:lnTo>
                  <a:pt x="25193" y="29520"/>
                </a:lnTo>
                <a:lnTo>
                  <a:pt x="25193" y="29520"/>
                </a:lnTo>
                <a:lnTo>
                  <a:pt x="25193" y="29520"/>
                </a:lnTo>
                <a:lnTo>
                  <a:pt x="25193" y="29520"/>
                </a:lnTo>
                <a:lnTo>
                  <a:pt x="25193" y="29520"/>
                </a:lnTo>
                <a:lnTo>
                  <a:pt x="25193" y="28753"/>
                </a:lnTo>
                <a:lnTo>
                  <a:pt x="25193" y="28753"/>
                </a:lnTo>
                <a:lnTo>
                  <a:pt x="25193" y="28753"/>
                </a:lnTo>
                <a:lnTo>
                  <a:pt x="25193" y="27987"/>
                </a:lnTo>
                <a:lnTo>
                  <a:pt x="25193" y="27987"/>
                </a:lnTo>
                <a:lnTo>
                  <a:pt x="26519" y="27987"/>
                </a:lnTo>
                <a:lnTo>
                  <a:pt x="26519" y="27987"/>
                </a:lnTo>
                <a:lnTo>
                  <a:pt x="26519" y="26837"/>
                </a:lnTo>
                <a:lnTo>
                  <a:pt x="26519" y="26837"/>
                </a:lnTo>
                <a:lnTo>
                  <a:pt x="26519" y="26837"/>
                </a:lnTo>
                <a:lnTo>
                  <a:pt x="26519" y="26837"/>
                </a:lnTo>
                <a:lnTo>
                  <a:pt x="26519" y="26837"/>
                </a:lnTo>
                <a:lnTo>
                  <a:pt x="26519" y="26070"/>
                </a:lnTo>
                <a:lnTo>
                  <a:pt x="26519" y="26070"/>
                </a:lnTo>
                <a:lnTo>
                  <a:pt x="26519" y="26070"/>
                </a:lnTo>
                <a:lnTo>
                  <a:pt x="26519" y="26070"/>
                </a:lnTo>
                <a:lnTo>
                  <a:pt x="26519" y="25303"/>
                </a:lnTo>
                <a:lnTo>
                  <a:pt x="26519" y="25303"/>
                </a:lnTo>
                <a:lnTo>
                  <a:pt x="26519" y="25303"/>
                </a:lnTo>
                <a:lnTo>
                  <a:pt x="27845" y="25303"/>
                </a:lnTo>
                <a:lnTo>
                  <a:pt x="27845" y="25303"/>
                </a:lnTo>
                <a:lnTo>
                  <a:pt x="27845" y="25303"/>
                </a:lnTo>
                <a:lnTo>
                  <a:pt x="27845" y="24536"/>
                </a:lnTo>
                <a:lnTo>
                  <a:pt x="27845" y="24536"/>
                </a:lnTo>
                <a:lnTo>
                  <a:pt x="27845" y="24536"/>
                </a:lnTo>
                <a:lnTo>
                  <a:pt x="27845" y="24536"/>
                </a:lnTo>
                <a:lnTo>
                  <a:pt x="27845" y="23769"/>
                </a:lnTo>
                <a:lnTo>
                  <a:pt x="27845" y="23769"/>
                </a:lnTo>
                <a:lnTo>
                  <a:pt x="27845" y="23769"/>
                </a:lnTo>
                <a:lnTo>
                  <a:pt x="27845" y="22619"/>
                </a:lnTo>
                <a:lnTo>
                  <a:pt x="27845" y="22619"/>
                </a:lnTo>
                <a:lnTo>
                  <a:pt x="27845" y="22619"/>
                </a:lnTo>
                <a:lnTo>
                  <a:pt x="27845" y="21853"/>
                </a:lnTo>
                <a:lnTo>
                  <a:pt x="27845" y="21853"/>
                </a:lnTo>
                <a:lnTo>
                  <a:pt x="29171" y="21853"/>
                </a:lnTo>
                <a:lnTo>
                  <a:pt x="29171" y="22619"/>
                </a:lnTo>
                <a:lnTo>
                  <a:pt x="29171" y="22619"/>
                </a:lnTo>
                <a:lnTo>
                  <a:pt x="29171" y="22619"/>
                </a:lnTo>
                <a:lnTo>
                  <a:pt x="29171" y="22619"/>
                </a:lnTo>
                <a:lnTo>
                  <a:pt x="29171" y="22619"/>
                </a:lnTo>
                <a:lnTo>
                  <a:pt x="29171" y="22619"/>
                </a:lnTo>
                <a:lnTo>
                  <a:pt x="29171" y="22619"/>
                </a:lnTo>
                <a:lnTo>
                  <a:pt x="31160" y="22619"/>
                </a:lnTo>
                <a:lnTo>
                  <a:pt x="31160" y="22619"/>
                </a:lnTo>
                <a:lnTo>
                  <a:pt x="31160" y="22619"/>
                </a:lnTo>
                <a:lnTo>
                  <a:pt x="29171" y="22619"/>
                </a:lnTo>
                <a:lnTo>
                  <a:pt x="29171" y="21853"/>
                </a:lnTo>
                <a:lnTo>
                  <a:pt x="29171" y="21853"/>
                </a:lnTo>
                <a:lnTo>
                  <a:pt x="29171" y="21853"/>
                </a:lnTo>
                <a:lnTo>
                  <a:pt x="31160" y="21853"/>
                </a:lnTo>
                <a:lnTo>
                  <a:pt x="31160" y="21086"/>
                </a:lnTo>
                <a:lnTo>
                  <a:pt x="31160" y="21086"/>
                </a:lnTo>
                <a:lnTo>
                  <a:pt x="31160" y="21086"/>
                </a:lnTo>
                <a:lnTo>
                  <a:pt x="31160" y="21086"/>
                </a:lnTo>
                <a:lnTo>
                  <a:pt x="31160" y="21086"/>
                </a:lnTo>
                <a:lnTo>
                  <a:pt x="31160" y="20319"/>
                </a:lnTo>
                <a:lnTo>
                  <a:pt x="31160" y="20319"/>
                </a:lnTo>
                <a:lnTo>
                  <a:pt x="31160" y="20319"/>
                </a:lnTo>
                <a:lnTo>
                  <a:pt x="32486" y="20319"/>
                </a:lnTo>
                <a:lnTo>
                  <a:pt x="32486" y="20319"/>
                </a:lnTo>
                <a:lnTo>
                  <a:pt x="32486" y="20319"/>
                </a:lnTo>
                <a:lnTo>
                  <a:pt x="32486" y="19552"/>
                </a:lnTo>
                <a:lnTo>
                  <a:pt x="32486" y="19552"/>
                </a:lnTo>
                <a:lnTo>
                  <a:pt x="32486" y="19552"/>
                </a:lnTo>
                <a:lnTo>
                  <a:pt x="32486" y="19552"/>
                </a:lnTo>
                <a:lnTo>
                  <a:pt x="33812" y="19552"/>
                </a:lnTo>
                <a:lnTo>
                  <a:pt x="33812" y="19552"/>
                </a:lnTo>
                <a:lnTo>
                  <a:pt x="33812" y="19552"/>
                </a:lnTo>
                <a:lnTo>
                  <a:pt x="33812" y="19552"/>
                </a:lnTo>
                <a:lnTo>
                  <a:pt x="35138" y="19552"/>
                </a:lnTo>
                <a:lnTo>
                  <a:pt x="35138" y="18402"/>
                </a:lnTo>
                <a:lnTo>
                  <a:pt x="35138" y="18402"/>
                </a:lnTo>
                <a:lnTo>
                  <a:pt x="35138" y="18402"/>
                </a:lnTo>
                <a:lnTo>
                  <a:pt x="35138" y="18402"/>
                </a:lnTo>
                <a:lnTo>
                  <a:pt x="35138" y="18402"/>
                </a:lnTo>
                <a:lnTo>
                  <a:pt x="36464" y="18402"/>
                </a:lnTo>
                <a:lnTo>
                  <a:pt x="36464" y="18402"/>
                </a:lnTo>
                <a:lnTo>
                  <a:pt x="36464" y="18402"/>
                </a:lnTo>
                <a:lnTo>
                  <a:pt x="36464" y="18402"/>
                </a:lnTo>
                <a:lnTo>
                  <a:pt x="38453" y="18402"/>
                </a:lnTo>
                <a:lnTo>
                  <a:pt x="38453" y="18402"/>
                </a:lnTo>
                <a:lnTo>
                  <a:pt x="38453" y="18402"/>
                </a:lnTo>
                <a:lnTo>
                  <a:pt x="38453" y="18402"/>
                </a:lnTo>
                <a:lnTo>
                  <a:pt x="38453" y="18402"/>
                </a:lnTo>
                <a:lnTo>
                  <a:pt x="39779" y="18402"/>
                </a:lnTo>
                <a:lnTo>
                  <a:pt x="39779" y="18402"/>
                </a:lnTo>
                <a:lnTo>
                  <a:pt x="39779" y="17635"/>
                </a:lnTo>
                <a:lnTo>
                  <a:pt x="39779" y="17635"/>
                </a:lnTo>
                <a:lnTo>
                  <a:pt x="39779" y="17635"/>
                </a:lnTo>
                <a:lnTo>
                  <a:pt x="41104" y="17635"/>
                </a:lnTo>
                <a:lnTo>
                  <a:pt x="41104" y="17635"/>
                </a:lnTo>
                <a:lnTo>
                  <a:pt x="41104" y="17635"/>
                </a:lnTo>
                <a:lnTo>
                  <a:pt x="41104" y="17635"/>
                </a:lnTo>
                <a:lnTo>
                  <a:pt x="42430" y="17635"/>
                </a:lnTo>
                <a:lnTo>
                  <a:pt x="42430" y="17635"/>
                </a:lnTo>
                <a:lnTo>
                  <a:pt x="42430" y="17635"/>
                </a:lnTo>
                <a:lnTo>
                  <a:pt x="42430" y="17635"/>
                </a:lnTo>
                <a:lnTo>
                  <a:pt x="42430" y="17635"/>
                </a:lnTo>
                <a:lnTo>
                  <a:pt x="42430" y="16869"/>
                </a:lnTo>
                <a:lnTo>
                  <a:pt x="43756" y="16869"/>
                </a:lnTo>
                <a:lnTo>
                  <a:pt x="43756" y="16869"/>
                </a:lnTo>
                <a:lnTo>
                  <a:pt x="43756" y="16869"/>
                </a:lnTo>
                <a:lnTo>
                  <a:pt x="43756" y="16869"/>
                </a:lnTo>
                <a:lnTo>
                  <a:pt x="43756" y="16869"/>
                </a:lnTo>
                <a:lnTo>
                  <a:pt x="45082" y="16869"/>
                </a:lnTo>
                <a:lnTo>
                  <a:pt x="45082" y="16869"/>
                </a:lnTo>
                <a:lnTo>
                  <a:pt x="45082" y="16869"/>
                </a:lnTo>
                <a:lnTo>
                  <a:pt x="45082" y="16102"/>
                </a:lnTo>
                <a:lnTo>
                  <a:pt x="45082" y="16102"/>
                </a:lnTo>
                <a:lnTo>
                  <a:pt x="45082" y="16102"/>
                </a:lnTo>
                <a:lnTo>
                  <a:pt x="47071" y="16102"/>
                </a:lnTo>
                <a:lnTo>
                  <a:pt x="47071" y="16102"/>
                </a:lnTo>
                <a:lnTo>
                  <a:pt x="47071" y="16102"/>
                </a:lnTo>
                <a:lnTo>
                  <a:pt x="47071" y="16102"/>
                </a:lnTo>
                <a:lnTo>
                  <a:pt x="47071" y="15335"/>
                </a:lnTo>
                <a:lnTo>
                  <a:pt x="47071" y="15335"/>
                </a:lnTo>
                <a:lnTo>
                  <a:pt x="47071" y="15335"/>
                </a:lnTo>
                <a:lnTo>
                  <a:pt x="48397" y="15335"/>
                </a:lnTo>
                <a:lnTo>
                  <a:pt x="48397" y="15335"/>
                </a:lnTo>
                <a:lnTo>
                  <a:pt x="48397" y="15335"/>
                </a:lnTo>
                <a:lnTo>
                  <a:pt x="48397" y="15335"/>
                </a:lnTo>
                <a:lnTo>
                  <a:pt x="48397" y="14185"/>
                </a:lnTo>
                <a:lnTo>
                  <a:pt x="48397" y="14185"/>
                </a:lnTo>
                <a:lnTo>
                  <a:pt x="48397" y="14185"/>
                </a:lnTo>
                <a:lnTo>
                  <a:pt x="49723" y="14185"/>
                </a:lnTo>
                <a:lnTo>
                  <a:pt x="49723" y="14185"/>
                </a:lnTo>
                <a:lnTo>
                  <a:pt x="49723" y="14185"/>
                </a:lnTo>
                <a:lnTo>
                  <a:pt x="49723" y="13418"/>
                </a:lnTo>
                <a:lnTo>
                  <a:pt x="49723" y="13418"/>
                </a:lnTo>
                <a:lnTo>
                  <a:pt x="49723" y="13418"/>
                </a:lnTo>
                <a:lnTo>
                  <a:pt x="51049" y="13418"/>
                </a:lnTo>
                <a:lnTo>
                  <a:pt x="51049" y="13418"/>
                </a:lnTo>
                <a:lnTo>
                  <a:pt x="51049" y="13418"/>
                </a:lnTo>
                <a:lnTo>
                  <a:pt x="51049" y="12651"/>
                </a:lnTo>
                <a:lnTo>
                  <a:pt x="51049" y="12651"/>
                </a:lnTo>
                <a:lnTo>
                  <a:pt x="51049" y="12651"/>
                </a:lnTo>
                <a:lnTo>
                  <a:pt x="51049" y="12651"/>
                </a:lnTo>
                <a:lnTo>
                  <a:pt x="51049" y="12651"/>
                </a:lnTo>
                <a:lnTo>
                  <a:pt x="51049" y="11884"/>
                </a:lnTo>
                <a:lnTo>
                  <a:pt x="52375" y="11884"/>
                </a:lnTo>
                <a:lnTo>
                  <a:pt x="52375" y="11884"/>
                </a:lnTo>
                <a:lnTo>
                  <a:pt x="52375" y="11884"/>
                </a:lnTo>
                <a:lnTo>
                  <a:pt x="52375" y="11884"/>
                </a:lnTo>
                <a:lnTo>
                  <a:pt x="52375" y="11884"/>
                </a:lnTo>
                <a:lnTo>
                  <a:pt x="52375" y="11118"/>
                </a:lnTo>
                <a:lnTo>
                  <a:pt x="52375" y="11118"/>
                </a:lnTo>
                <a:lnTo>
                  <a:pt x="52375" y="11118"/>
                </a:lnTo>
                <a:lnTo>
                  <a:pt x="52375" y="11118"/>
                </a:lnTo>
                <a:lnTo>
                  <a:pt x="54364" y="11118"/>
                </a:lnTo>
                <a:lnTo>
                  <a:pt x="54364" y="9968"/>
                </a:lnTo>
                <a:lnTo>
                  <a:pt x="54364" y="9968"/>
                </a:lnTo>
                <a:lnTo>
                  <a:pt x="54364" y="9968"/>
                </a:lnTo>
                <a:lnTo>
                  <a:pt x="54364" y="9968"/>
                </a:lnTo>
                <a:lnTo>
                  <a:pt x="54364" y="9968"/>
                </a:lnTo>
                <a:lnTo>
                  <a:pt x="55690" y="9968"/>
                </a:lnTo>
                <a:lnTo>
                  <a:pt x="55690" y="9968"/>
                </a:lnTo>
                <a:lnTo>
                  <a:pt x="55690" y="9968"/>
                </a:lnTo>
                <a:lnTo>
                  <a:pt x="55690" y="9201"/>
                </a:lnTo>
                <a:lnTo>
                  <a:pt x="55690" y="9201"/>
                </a:lnTo>
                <a:lnTo>
                  <a:pt x="55690" y="9201"/>
                </a:lnTo>
                <a:lnTo>
                  <a:pt x="55690" y="8434"/>
                </a:lnTo>
                <a:lnTo>
                  <a:pt x="55690" y="8434"/>
                </a:lnTo>
                <a:lnTo>
                  <a:pt x="55690" y="8434"/>
                </a:lnTo>
                <a:lnTo>
                  <a:pt x="55690" y="8434"/>
                </a:lnTo>
                <a:lnTo>
                  <a:pt x="55690" y="7667"/>
                </a:lnTo>
                <a:lnTo>
                  <a:pt x="55690" y="7667"/>
                </a:lnTo>
                <a:lnTo>
                  <a:pt x="55690" y="7667"/>
                </a:lnTo>
                <a:lnTo>
                  <a:pt x="55690" y="7667"/>
                </a:lnTo>
                <a:lnTo>
                  <a:pt x="55690" y="6900"/>
                </a:lnTo>
                <a:lnTo>
                  <a:pt x="55690" y="6900"/>
                </a:lnTo>
                <a:lnTo>
                  <a:pt x="57016" y="6900"/>
                </a:lnTo>
                <a:lnTo>
                  <a:pt x="57016" y="6900"/>
                </a:lnTo>
                <a:lnTo>
                  <a:pt x="57016" y="5750"/>
                </a:lnTo>
                <a:lnTo>
                  <a:pt x="57016" y="5750"/>
                </a:lnTo>
                <a:lnTo>
                  <a:pt x="57016" y="5750"/>
                </a:lnTo>
                <a:lnTo>
                  <a:pt x="57016" y="5750"/>
                </a:lnTo>
                <a:lnTo>
                  <a:pt x="58342" y="5750"/>
                </a:lnTo>
                <a:lnTo>
                  <a:pt x="58342" y="5750"/>
                </a:lnTo>
                <a:lnTo>
                  <a:pt x="58342" y="5750"/>
                </a:lnTo>
                <a:lnTo>
                  <a:pt x="58342" y="4984"/>
                </a:lnTo>
                <a:lnTo>
                  <a:pt x="57016" y="4984"/>
                </a:lnTo>
                <a:lnTo>
                  <a:pt x="57016" y="4984"/>
                </a:lnTo>
                <a:lnTo>
                  <a:pt x="57016" y="4984"/>
                </a:lnTo>
                <a:lnTo>
                  <a:pt x="57016" y="4984"/>
                </a:lnTo>
                <a:lnTo>
                  <a:pt x="57016" y="4217"/>
                </a:lnTo>
                <a:lnTo>
                  <a:pt x="57016" y="4217"/>
                </a:lnTo>
                <a:lnTo>
                  <a:pt x="57016" y="4217"/>
                </a:lnTo>
                <a:lnTo>
                  <a:pt x="57016" y="4217"/>
                </a:lnTo>
                <a:lnTo>
                  <a:pt x="57016" y="4217"/>
                </a:lnTo>
                <a:lnTo>
                  <a:pt x="57016" y="4217"/>
                </a:lnTo>
                <a:lnTo>
                  <a:pt x="57016" y="3450"/>
                </a:lnTo>
                <a:lnTo>
                  <a:pt x="57016" y="3450"/>
                </a:lnTo>
                <a:lnTo>
                  <a:pt x="57016" y="3450"/>
                </a:lnTo>
                <a:lnTo>
                  <a:pt x="57016" y="3450"/>
                </a:lnTo>
                <a:lnTo>
                  <a:pt x="57016" y="3450"/>
                </a:lnTo>
                <a:lnTo>
                  <a:pt x="57016" y="2683"/>
                </a:lnTo>
                <a:lnTo>
                  <a:pt x="57016" y="2683"/>
                </a:lnTo>
                <a:lnTo>
                  <a:pt x="57016" y="2683"/>
                </a:lnTo>
                <a:lnTo>
                  <a:pt x="55690" y="2683"/>
                </a:lnTo>
                <a:lnTo>
                  <a:pt x="55690" y="2683"/>
                </a:lnTo>
                <a:lnTo>
                  <a:pt x="55690" y="2683"/>
                </a:lnTo>
                <a:lnTo>
                  <a:pt x="55690" y="1533"/>
                </a:lnTo>
                <a:lnTo>
                  <a:pt x="55690" y="1533"/>
                </a:lnTo>
                <a:lnTo>
                  <a:pt x="55690" y="1533"/>
                </a:lnTo>
                <a:lnTo>
                  <a:pt x="55690" y="1533"/>
                </a:lnTo>
                <a:lnTo>
                  <a:pt x="54364" y="1533"/>
                </a:lnTo>
                <a:lnTo>
                  <a:pt x="54364" y="1533"/>
                </a:lnTo>
                <a:lnTo>
                  <a:pt x="54364" y="1533"/>
                </a:lnTo>
                <a:lnTo>
                  <a:pt x="54364" y="766"/>
                </a:lnTo>
                <a:lnTo>
                  <a:pt x="54364" y="766"/>
                </a:lnTo>
                <a:lnTo>
                  <a:pt x="54364" y="766"/>
                </a:lnTo>
                <a:lnTo>
                  <a:pt x="54364" y="766"/>
                </a:lnTo>
                <a:lnTo>
                  <a:pt x="55690" y="766"/>
                </a:lnTo>
                <a:lnTo>
                  <a:pt x="55690" y="766"/>
                </a:lnTo>
                <a:lnTo>
                  <a:pt x="55690" y="766"/>
                </a:lnTo>
                <a:lnTo>
                  <a:pt x="55690" y="766"/>
                </a:lnTo>
                <a:lnTo>
                  <a:pt x="55690" y="766"/>
                </a:lnTo>
                <a:lnTo>
                  <a:pt x="57016" y="766"/>
                </a:lnTo>
                <a:lnTo>
                  <a:pt x="57016" y="766"/>
                </a:lnTo>
                <a:lnTo>
                  <a:pt x="57016" y="766"/>
                </a:lnTo>
                <a:lnTo>
                  <a:pt x="57016" y="766"/>
                </a:lnTo>
                <a:lnTo>
                  <a:pt x="57016" y="766"/>
                </a:lnTo>
                <a:lnTo>
                  <a:pt x="57016" y="766"/>
                </a:lnTo>
                <a:lnTo>
                  <a:pt x="57016" y="0"/>
                </a:lnTo>
                <a:lnTo>
                  <a:pt x="58342" y="0"/>
                </a:lnTo>
                <a:lnTo>
                  <a:pt x="58342" y="0"/>
                </a:lnTo>
                <a:lnTo>
                  <a:pt x="58342" y="0"/>
                </a:lnTo>
                <a:lnTo>
                  <a:pt x="59668" y="0"/>
                </a:lnTo>
                <a:lnTo>
                  <a:pt x="59668" y="766"/>
                </a:lnTo>
                <a:lnTo>
                  <a:pt x="59668" y="766"/>
                </a:lnTo>
                <a:lnTo>
                  <a:pt x="59668" y="766"/>
                </a:lnTo>
                <a:lnTo>
                  <a:pt x="59668" y="766"/>
                </a:lnTo>
                <a:lnTo>
                  <a:pt x="59668" y="766"/>
                </a:lnTo>
                <a:lnTo>
                  <a:pt x="59668" y="766"/>
                </a:lnTo>
                <a:lnTo>
                  <a:pt x="61657" y="766"/>
                </a:lnTo>
                <a:lnTo>
                  <a:pt x="61657" y="766"/>
                </a:lnTo>
                <a:lnTo>
                  <a:pt x="61657" y="766"/>
                </a:lnTo>
                <a:lnTo>
                  <a:pt x="61657" y="766"/>
                </a:lnTo>
                <a:lnTo>
                  <a:pt x="61657" y="766"/>
                </a:lnTo>
                <a:lnTo>
                  <a:pt x="61657" y="766"/>
                </a:lnTo>
                <a:lnTo>
                  <a:pt x="61657" y="766"/>
                </a:lnTo>
                <a:lnTo>
                  <a:pt x="61657" y="1533"/>
                </a:lnTo>
                <a:lnTo>
                  <a:pt x="61657" y="1533"/>
                </a:lnTo>
                <a:lnTo>
                  <a:pt x="62983" y="1533"/>
                </a:lnTo>
                <a:lnTo>
                  <a:pt x="62983" y="1533"/>
                </a:lnTo>
                <a:lnTo>
                  <a:pt x="62983" y="1533"/>
                </a:lnTo>
                <a:lnTo>
                  <a:pt x="62983" y="1533"/>
                </a:lnTo>
                <a:lnTo>
                  <a:pt x="64309" y="1533"/>
                </a:lnTo>
                <a:lnTo>
                  <a:pt x="64309" y="2683"/>
                </a:lnTo>
                <a:lnTo>
                  <a:pt x="64309" y="2683"/>
                </a:lnTo>
                <a:lnTo>
                  <a:pt x="64309" y="2683"/>
                </a:lnTo>
                <a:lnTo>
                  <a:pt x="64309" y="2683"/>
                </a:lnTo>
                <a:lnTo>
                  <a:pt x="64309" y="2683"/>
                </a:lnTo>
                <a:lnTo>
                  <a:pt x="64309" y="2683"/>
                </a:lnTo>
                <a:lnTo>
                  <a:pt x="64309" y="3450"/>
                </a:lnTo>
                <a:lnTo>
                  <a:pt x="65635" y="3450"/>
                </a:lnTo>
                <a:lnTo>
                  <a:pt x="65635" y="3450"/>
                </a:lnTo>
                <a:lnTo>
                  <a:pt x="65635" y="3450"/>
                </a:lnTo>
                <a:lnTo>
                  <a:pt x="65635" y="3450"/>
                </a:lnTo>
                <a:lnTo>
                  <a:pt x="65635" y="3450"/>
                </a:lnTo>
                <a:lnTo>
                  <a:pt x="65635" y="4217"/>
                </a:lnTo>
                <a:lnTo>
                  <a:pt x="65635" y="4217"/>
                </a:lnTo>
                <a:lnTo>
                  <a:pt x="65635" y="4217"/>
                </a:lnTo>
                <a:lnTo>
                  <a:pt x="65635" y="4217"/>
                </a:lnTo>
                <a:lnTo>
                  <a:pt x="65635" y="4217"/>
                </a:lnTo>
                <a:lnTo>
                  <a:pt x="65635" y="4984"/>
                </a:lnTo>
                <a:lnTo>
                  <a:pt x="65635" y="4984"/>
                </a:lnTo>
                <a:lnTo>
                  <a:pt x="65635" y="4984"/>
                </a:lnTo>
                <a:lnTo>
                  <a:pt x="66961" y="4984"/>
                </a:lnTo>
                <a:lnTo>
                  <a:pt x="66961" y="4984"/>
                </a:lnTo>
                <a:lnTo>
                  <a:pt x="66961" y="4984"/>
                </a:lnTo>
                <a:lnTo>
                  <a:pt x="66961" y="5750"/>
                </a:lnTo>
                <a:lnTo>
                  <a:pt x="66961" y="5750"/>
                </a:lnTo>
                <a:lnTo>
                  <a:pt x="66961" y="5750"/>
                </a:lnTo>
                <a:lnTo>
                  <a:pt x="66961" y="5750"/>
                </a:lnTo>
                <a:lnTo>
                  <a:pt x="66961" y="6900"/>
                </a:lnTo>
                <a:lnTo>
                  <a:pt x="66961" y="6900"/>
                </a:lnTo>
                <a:lnTo>
                  <a:pt x="66961" y="6900"/>
                </a:lnTo>
                <a:lnTo>
                  <a:pt x="66961" y="6900"/>
                </a:lnTo>
                <a:lnTo>
                  <a:pt x="68950" y="6900"/>
                </a:lnTo>
                <a:lnTo>
                  <a:pt x="68950" y="6900"/>
                </a:lnTo>
                <a:lnTo>
                  <a:pt x="68950" y="6900"/>
                </a:lnTo>
                <a:lnTo>
                  <a:pt x="68950" y="6900"/>
                </a:lnTo>
                <a:lnTo>
                  <a:pt x="68950" y="6900"/>
                </a:lnTo>
                <a:lnTo>
                  <a:pt x="68950" y="7667"/>
                </a:lnTo>
                <a:lnTo>
                  <a:pt x="70276" y="7667"/>
                </a:lnTo>
                <a:lnTo>
                  <a:pt x="70276" y="7667"/>
                </a:lnTo>
                <a:lnTo>
                  <a:pt x="70276" y="7667"/>
                </a:lnTo>
                <a:lnTo>
                  <a:pt x="70276" y="7667"/>
                </a:lnTo>
                <a:lnTo>
                  <a:pt x="70276" y="7667"/>
                </a:lnTo>
                <a:lnTo>
                  <a:pt x="70276" y="7667"/>
                </a:lnTo>
                <a:lnTo>
                  <a:pt x="70276" y="8434"/>
                </a:lnTo>
                <a:lnTo>
                  <a:pt x="71602" y="8434"/>
                </a:lnTo>
                <a:lnTo>
                  <a:pt x="71602" y="8434"/>
                </a:lnTo>
                <a:lnTo>
                  <a:pt x="71602" y="8434"/>
                </a:lnTo>
                <a:lnTo>
                  <a:pt x="72928" y="8434"/>
                </a:lnTo>
                <a:lnTo>
                  <a:pt x="72928" y="8434"/>
                </a:lnTo>
                <a:lnTo>
                  <a:pt x="72928" y="8434"/>
                </a:lnTo>
                <a:lnTo>
                  <a:pt x="72928" y="8434"/>
                </a:lnTo>
                <a:lnTo>
                  <a:pt x="72928" y="8434"/>
                </a:lnTo>
                <a:lnTo>
                  <a:pt x="72928" y="8434"/>
                </a:lnTo>
                <a:lnTo>
                  <a:pt x="72928" y="9201"/>
                </a:lnTo>
                <a:lnTo>
                  <a:pt x="72928" y="9201"/>
                </a:lnTo>
                <a:lnTo>
                  <a:pt x="74254" y="9201"/>
                </a:lnTo>
                <a:lnTo>
                  <a:pt x="74254" y="9201"/>
                </a:lnTo>
                <a:lnTo>
                  <a:pt x="74254" y="9968"/>
                </a:lnTo>
                <a:lnTo>
                  <a:pt x="74254" y="9968"/>
                </a:lnTo>
                <a:lnTo>
                  <a:pt x="74254" y="9968"/>
                </a:lnTo>
                <a:lnTo>
                  <a:pt x="74254" y="9968"/>
                </a:lnTo>
                <a:lnTo>
                  <a:pt x="74254" y="9968"/>
                </a:lnTo>
                <a:lnTo>
                  <a:pt x="74254" y="9968"/>
                </a:lnTo>
                <a:lnTo>
                  <a:pt x="74254" y="9968"/>
                </a:lnTo>
                <a:lnTo>
                  <a:pt x="74254" y="11118"/>
                </a:lnTo>
                <a:lnTo>
                  <a:pt x="74254" y="11118"/>
                </a:lnTo>
                <a:lnTo>
                  <a:pt x="74254" y="11118"/>
                </a:lnTo>
                <a:lnTo>
                  <a:pt x="74254" y="11118"/>
                </a:lnTo>
                <a:lnTo>
                  <a:pt x="74254" y="11118"/>
                </a:lnTo>
                <a:lnTo>
                  <a:pt x="74254" y="11118"/>
                </a:lnTo>
                <a:lnTo>
                  <a:pt x="74254" y="11884"/>
                </a:lnTo>
                <a:lnTo>
                  <a:pt x="74254" y="11884"/>
                </a:lnTo>
                <a:lnTo>
                  <a:pt x="74254" y="11884"/>
                </a:lnTo>
                <a:lnTo>
                  <a:pt x="76243" y="11884"/>
                </a:lnTo>
                <a:lnTo>
                  <a:pt x="76243" y="11884"/>
                </a:lnTo>
                <a:lnTo>
                  <a:pt x="76243" y="11884"/>
                </a:lnTo>
                <a:lnTo>
                  <a:pt x="76243" y="11884"/>
                </a:lnTo>
                <a:lnTo>
                  <a:pt x="77569" y="11884"/>
                </a:lnTo>
                <a:lnTo>
                  <a:pt x="77569" y="11884"/>
                </a:lnTo>
                <a:lnTo>
                  <a:pt x="77569" y="11884"/>
                </a:lnTo>
                <a:lnTo>
                  <a:pt x="77569" y="11884"/>
                </a:lnTo>
                <a:lnTo>
                  <a:pt x="77569" y="11884"/>
                </a:lnTo>
                <a:lnTo>
                  <a:pt x="77569" y="11884"/>
                </a:lnTo>
                <a:lnTo>
                  <a:pt x="77569" y="12651"/>
                </a:lnTo>
                <a:lnTo>
                  <a:pt x="78895" y="12651"/>
                </a:lnTo>
                <a:lnTo>
                  <a:pt x="78895" y="12651"/>
                </a:lnTo>
                <a:lnTo>
                  <a:pt x="77569" y="12651"/>
                </a:lnTo>
                <a:lnTo>
                  <a:pt x="77569" y="12651"/>
                </a:lnTo>
                <a:lnTo>
                  <a:pt x="77569" y="13418"/>
                </a:lnTo>
                <a:lnTo>
                  <a:pt x="78895" y="13418"/>
                </a:lnTo>
                <a:lnTo>
                  <a:pt x="78895" y="13418"/>
                </a:lnTo>
                <a:lnTo>
                  <a:pt x="78895" y="13418"/>
                </a:lnTo>
                <a:lnTo>
                  <a:pt x="78895" y="14185"/>
                </a:lnTo>
                <a:lnTo>
                  <a:pt x="77569" y="14185"/>
                </a:lnTo>
                <a:lnTo>
                  <a:pt x="77569" y="14185"/>
                </a:lnTo>
                <a:lnTo>
                  <a:pt x="77569" y="14185"/>
                </a:lnTo>
                <a:lnTo>
                  <a:pt x="77569" y="14185"/>
                </a:lnTo>
                <a:lnTo>
                  <a:pt x="77569" y="15335"/>
                </a:lnTo>
                <a:lnTo>
                  <a:pt x="77569" y="15335"/>
                </a:lnTo>
                <a:lnTo>
                  <a:pt x="77569" y="15335"/>
                </a:lnTo>
                <a:lnTo>
                  <a:pt x="77569" y="15335"/>
                </a:lnTo>
                <a:lnTo>
                  <a:pt x="78895" y="15335"/>
                </a:lnTo>
                <a:lnTo>
                  <a:pt x="78895" y="15335"/>
                </a:lnTo>
                <a:lnTo>
                  <a:pt x="78895" y="15335"/>
                </a:lnTo>
                <a:lnTo>
                  <a:pt x="78895" y="15335"/>
                </a:lnTo>
                <a:lnTo>
                  <a:pt x="78895" y="16102"/>
                </a:lnTo>
                <a:lnTo>
                  <a:pt x="78895" y="16102"/>
                </a:lnTo>
                <a:lnTo>
                  <a:pt x="80220" y="16102"/>
                </a:lnTo>
                <a:lnTo>
                  <a:pt x="80220" y="16102"/>
                </a:lnTo>
                <a:lnTo>
                  <a:pt x="80220" y="16102"/>
                </a:lnTo>
                <a:lnTo>
                  <a:pt x="80220" y="16102"/>
                </a:lnTo>
                <a:lnTo>
                  <a:pt x="80220" y="16102"/>
                </a:lnTo>
                <a:lnTo>
                  <a:pt x="81546" y="16102"/>
                </a:lnTo>
                <a:lnTo>
                  <a:pt x="81546" y="16102"/>
                </a:lnTo>
                <a:lnTo>
                  <a:pt x="81546" y="16102"/>
                </a:lnTo>
                <a:lnTo>
                  <a:pt x="81546" y="16102"/>
                </a:lnTo>
                <a:lnTo>
                  <a:pt x="81546" y="16102"/>
                </a:lnTo>
                <a:lnTo>
                  <a:pt x="81546" y="16102"/>
                </a:lnTo>
                <a:lnTo>
                  <a:pt x="81546" y="16102"/>
                </a:lnTo>
                <a:lnTo>
                  <a:pt x="81546" y="16102"/>
                </a:lnTo>
                <a:lnTo>
                  <a:pt x="83535" y="16102"/>
                </a:lnTo>
                <a:lnTo>
                  <a:pt x="83535" y="16102"/>
                </a:lnTo>
                <a:lnTo>
                  <a:pt x="83535" y="16102"/>
                </a:lnTo>
                <a:lnTo>
                  <a:pt x="83535" y="16102"/>
                </a:lnTo>
                <a:lnTo>
                  <a:pt x="83535" y="16102"/>
                </a:lnTo>
                <a:lnTo>
                  <a:pt x="84861" y="16102"/>
                </a:lnTo>
                <a:lnTo>
                  <a:pt x="84861" y="16102"/>
                </a:lnTo>
                <a:lnTo>
                  <a:pt x="84861" y="16102"/>
                </a:lnTo>
                <a:lnTo>
                  <a:pt x="84861" y="16102"/>
                </a:lnTo>
                <a:lnTo>
                  <a:pt x="86187" y="16102"/>
                </a:lnTo>
                <a:lnTo>
                  <a:pt x="86187" y="16102"/>
                </a:lnTo>
                <a:lnTo>
                  <a:pt x="86187" y="16102"/>
                </a:lnTo>
                <a:lnTo>
                  <a:pt x="86187" y="16102"/>
                </a:lnTo>
                <a:lnTo>
                  <a:pt x="86187" y="16102"/>
                </a:lnTo>
                <a:lnTo>
                  <a:pt x="86187" y="16102"/>
                </a:lnTo>
                <a:lnTo>
                  <a:pt x="87513" y="16102"/>
                </a:lnTo>
                <a:lnTo>
                  <a:pt x="87513" y="16102"/>
                </a:lnTo>
                <a:lnTo>
                  <a:pt x="87513" y="16102"/>
                </a:lnTo>
                <a:lnTo>
                  <a:pt x="87513" y="16102"/>
                </a:lnTo>
                <a:lnTo>
                  <a:pt x="87513" y="15335"/>
                </a:lnTo>
                <a:lnTo>
                  <a:pt x="88839" y="15335"/>
                </a:lnTo>
                <a:lnTo>
                  <a:pt x="88839" y="15335"/>
                </a:lnTo>
                <a:lnTo>
                  <a:pt x="88839" y="15335"/>
                </a:lnTo>
                <a:lnTo>
                  <a:pt x="88839" y="15335"/>
                </a:lnTo>
                <a:lnTo>
                  <a:pt x="88839" y="15335"/>
                </a:lnTo>
                <a:lnTo>
                  <a:pt x="88839" y="15335"/>
                </a:lnTo>
                <a:lnTo>
                  <a:pt x="88839" y="15335"/>
                </a:lnTo>
                <a:lnTo>
                  <a:pt x="88839" y="15335"/>
                </a:lnTo>
                <a:lnTo>
                  <a:pt x="90828" y="15335"/>
                </a:lnTo>
                <a:lnTo>
                  <a:pt x="90828" y="15335"/>
                </a:lnTo>
                <a:lnTo>
                  <a:pt x="90828" y="14185"/>
                </a:lnTo>
                <a:lnTo>
                  <a:pt x="90828" y="14185"/>
                </a:lnTo>
                <a:lnTo>
                  <a:pt x="90828" y="14185"/>
                </a:lnTo>
                <a:lnTo>
                  <a:pt x="90828" y="14185"/>
                </a:lnTo>
                <a:lnTo>
                  <a:pt x="90828" y="14185"/>
                </a:lnTo>
                <a:lnTo>
                  <a:pt x="90828" y="13418"/>
                </a:lnTo>
                <a:lnTo>
                  <a:pt x="92154" y="13418"/>
                </a:lnTo>
                <a:lnTo>
                  <a:pt x="92154" y="14185"/>
                </a:lnTo>
                <a:lnTo>
                  <a:pt x="92154" y="14185"/>
                </a:lnTo>
                <a:lnTo>
                  <a:pt x="92154" y="14185"/>
                </a:lnTo>
                <a:lnTo>
                  <a:pt x="92154" y="14185"/>
                </a:lnTo>
                <a:lnTo>
                  <a:pt x="93480" y="14185"/>
                </a:lnTo>
                <a:lnTo>
                  <a:pt x="93480" y="14185"/>
                </a:lnTo>
                <a:lnTo>
                  <a:pt x="93480" y="14185"/>
                </a:lnTo>
                <a:lnTo>
                  <a:pt x="93480" y="14185"/>
                </a:lnTo>
                <a:lnTo>
                  <a:pt x="93480" y="15335"/>
                </a:lnTo>
                <a:lnTo>
                  <a:pt x="93480" y="15335"/>
                </a:lnTo>
                <a:lnTo>
                  <a:pt x="93480" y="15335"/>
                </a:lnTo>
                <a:lnTo>
                  <a:pt x="93480" y="15335"/>
                </a:lnTo>
                <a:lnTo>
                  <a:pt x="94806" y="15335"/>
                </a:lnTo>
                <a:lnTo>
                  <a:pt x="94806" y="15335"/>
                </a:lnTo>
                <a:lnTo>
                  <a:pt x="94806" y="15335"/>
                </a:lnTo>
                <a:lnTo>
                  <a:pt x="94806" y="15335"/>
                </a:lnTo>
                <a:lnTo>
                  <a:pt x="94806" y="15335"/>
                </a:lnTo>
                <a:lnTo>
                  <a:pt x="94806" y="15335"/>
                </a:lnTo>
                <a:lnTo>
                  <a:pt x="94806" y="15335"/>
                </a:lnTo>
                <a:lnTo>
                  <a:pt x="96132" y="15335"/>
                </a:lnTo>
                <a:lnTo>
                  <a:pt x="96132" y="15335"/>
                </a:lnTo>
                <a:lnTo>
                  <a:pt x="96132" y="15335"/>
                </a:lnTo>
                <a:lnTo>
                  <a:pt x="96132" y="15335"/>
                </a:lnTo>
                <a:lnTo>
                  <a:pt x="96132" y="15335"/>
                </a:lnTo>
                <a:lnTo>
                  <a:pt x="98121" y="15335"/>
                </a:lnTo>
                <a:lnTo>
                  <a:pt x="98121" y="15335"/>
                </a:lnTo>
                <a:lnTo>
                  <a:pt x="98121" y="15335"/>
                </a:lnTo>
                <a:lnTo>
                  <a:pt x="98121" y="14185"/>
                </a:lnTo>
                <a:lnTo>
                  <a:pt x="98121" y="14185"/>
                </a:lnTo>
                <a:lnTo>
                  <a:pt x="98121" y="15335"/>
                </a:lnTo>
                <a:lnTo>
                  <a:pt x="98121" y="15335"/>
                </a:lnTo>
                <a:lnTo>
                  <a:pt x="98121" y="14185"/>
                </a:lnTo>
                <a:lnTo>
                  <a:pt x="98121" y="14185"/>
                </a:lnTo>
                <a:lnTo>
                  <a:pt x="99447" y="14185"/>
                </a:lnTo>
                <a:lnTo>
                  <a:pt x="99447" y="14185"/>
                </a:lnTo>
                <a:lnTo>
                  <a:pt x="99447" y="14185"/>
                </a:lnTo>
                <a:lnTo>
                  <a:pt x="99447" y="14185"/>
                </a:lnTo>
                <a:lnTo>
                  <a:pt x="99447" y="14185"/>
                </a:lnTo>
                <a:lnTo>
                  <a:pt x="99447" y="14185"/>
                </a:lnTo>
                <a:lnTo>
                  <a:pt x="99447" y="14185"/>
                </a:lnTo>
                <a:lnTo>
                  <a:pt x="99447" y="15335"/>
                </a:lnTo>
                <a:lnTo>
                  <a:pt x="100773" y="15335"/>
                </a:lnTo>
                <a:lnTo>
                  <a:pt x="100773" y="15335"/>
                </a:lnTo>
                <a:lnTo>
                  <a:pt x="100773" y="15335"/>
                </a:lnTo>
                <a:lnTo>
                  <a:pt x="100773" y="15335"/>
                </a:lnTo>
                <a:lnTo>
                  <a:pt x="102099" y="15335"/>
                </a:lnTo>
                <a:lnTo>
                  <a:pt x="102099" y="15335"/>
                </a:lnTo>
                <a:lnTo>
                  <a:pt x="102099" y="16102"/>
                </a:lnTo>
                <a:lnTo>
                  <a:pt x="102099" y="16102"/>
                </a:lnTo>
                <a:lnTo>
                  <a:pt x="102099" y="16102"/>
                </a:lnTo>
                <a:lnTo>
                  <a:pt x="102099" y="16102"/>
                </a:lnTo>
                <a:lnTo>
                  <a:pt x="102099" y="16102"/>
                </a:lnTo>
                <a:lnTo>
                  <a:pt x="102099" y="16102"/>
                </a:lnTo>
                <a:lnTo>
                  <a:pt x="102099" y="16102"/>
                </a:lnTo>
                <a:lnTo>
                  <a:pt x="102099" y="16102"/>
                </a:lnTo>
                <a:lnTo>
                  <a:pt x="102099" y="16102"/>
                </a:lnTo>
                <a:lnTo>
                  <a:pt x="103425" y="16102"/>
                </a:lnTo>
                <a:lnTo>
                  <a:pt x="103425" y="16102"/>
                </a:lnTo>
                <a:lnTo>
                  <a:pt x="103425" y="16102"/>
                </a:lnTo>
                <a:lnTo>
                  <a:pt x="103425" y="16102"/>
                </a:lnTo>
                <a:lnTo>
                  <a:pt x="103425" y="16102"/>
                </a:lnTo>
                <a:lnTo>
                  <a:pt x="105414" y="16102"/>
                </a:lnTo>
                <a:lnTo>
                  <a:pt x="105414" y="16102"/>
                </a:lnTo>
                <a:lnTo>
                  <a:pt x="105414" y="1686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6" name="Shape 786"/>
          <p:cNvSpPr/>
          <p:nvPr/>
        </p:nvSpPr>
        <p:spPr>
          <a:xfrm>
            <a:off x="3182542" y="4421189"/>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7" name="Shape 787"/>
          <p:cNvSpPr/>
          <p:nvPr/>
        </p:nvSpPr>
        <p:spPr>
          <a:xfrm>
            <a:off x="3182542" y="4421189"/>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8" name="Shape 788"/>
          <p:cNvSpPr/>
          <p:nvPr/>
        </p:nvSpPr>
        <p:spPr>
          <a:xfrm>
            <a:off x="3022997" y="4117976"/>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89" name="Shape 789"/>
          <p:cNvSpPr/>
          <p:nvPr/>
        </p:nvSpPr>
        <p:spPr>
          <a:xfrm>
            <a:off x="3022997" y="4117976"/>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0" name="Shape 790"/>
          <p:cNvSpPr/>
          <p:nvPr/>
        </p:nvSpPr>
        <p:spPr>
          <a:xfrm>
            <a:off x="2986090" y="4141787"/>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1" name="Shape 791"/>
          <p:cNvSpPr/>
          <p:nvPr/>
        </p:nvSpPr>
        <p:spPr>
          <a:xfrm>
            <a:off x="2986090" y="4141787"/>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2" name="Shape 792"/>
          <p:cNvSpPr/>
          <p:nvPr/>
        </p:nvSpPr>
        <p:spPr>
          <a:xfrm>
            <a:off x="2988469" y="41036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3" name="Shape 793"/>
          <p:cNvSpPr/>
          <p:nvPr/>
        </p:nvSpPr>
        <p:spPr>
          <a:xfrm>
            <a:off x="2988469" y="41036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4" name="Shape 794"/>
          <p:cNvSpPr/>
          <p:nvPr/>
        </p:nvSpPr>
        <p:spPr>
          <a:xfrm>
            <a:off x="2964659" y="4130676"/>
            <a:ext cx="2381" cy="4763"/>
          </a:xfrm>
          <a:custGeom>
            <a:avLst/>
            <a:gdLst/>
            <a:ahLst/>
            <a:cxnLst/>
            <a:rect l="0" t="0" r="0" b="0"/>
            <a:pathLst>
              <a:path w="120000" h="120000" extrusionOk="0">
                <a:moveTo>
                  <a:pt x="0" y="0"/>
                </a:moveTo>
                <a:lnTo>
                  <a:pt x="120000" y="0"/>
                </a:lnTo>
                <a:lnTo>
                  <a:pt x="120000" y="0"/>
                </a:lnTo>
                <a:lnTo>
                  <a:pt x="120000" y="120000"/>
                </a:lnTo>
                <a:lnTo>
                  <a:pt x="120000" y="120000"/>
                </a:lnTo>
                <a:lnTo>
                  <a:pt x="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5" name="Shape 795"/>
          <p:cNvSpPr/>
          <p:nvPr/>
        </p:nvSpPr>
        <p:spPr>
          <a:xfrm>
            <a:off x="2964659" y="4130676"/>
            <a:ext cx="2381" cy="4763"/>
          </a:xfrm>
          <a:custGeom>
            <a:avLst/>
            <a:gdLst/>
            <a:ahLst/>
            <a:cxnLst/>
            <a:rect l="0" t="0" r="0" b="0"/>
            <a:pathLst>
              <a:path w="120000" h="120000" extrusionOk="0">
                <a:moveTo>
                  <a:pt x="0" y="0"/>
                </a:moveTo>
                <a:lnTo>
                  <a:pt x="120000" y="0"/>
                </a:lnTo>
                <a:lnTo>
                  <a:pt x="120000" y="0"/>
                </a:lnTo>
                <a:lnTo>
                  <a:pt x="120000" y="120000"/>
                </a:lnTo>
                <a:lnTo>
                  <a:pt x="120000" y="120000"/>
                </a:lnTo>
                <a:lnTo>
                  <a:pt x="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6" name="Shape 796"/>
          <p:cNvSpPr/>
          <p:nvPr/>
        </p:nvSpPr>
        <p:spPr>
          <a:xfrm>
            <a:off x="2983709" y="4152902"/>
            <a:ext cx="2381" cy="3175"/>
          </a:xfrm>
          <a:custGeom>
            <a:avLst/>
            <a:gdLst/>
            <a:ahLst/>
            <a:cxnLst/>
            <a:rect l="0" t="0" r="0" b="0"/>
            <a:pathLst>
              <a:path w="120000" h="120000" extrusionOk="0">
                <a:moveTo>
                  <a:pt x="120000" y="120000"/>
                </a:moveTo>
                <a:lnTo>
                  <a:pt x="0" y="120000"/>
                </a:lnTo>
                <a:lnTo>
                  <a:pt x="0" y="120000"/>
                </a:lnTo>
                <a:lnTo>
                  <a:pt x="0" y="120000"/>
                </a:lnTo>
                <a:lnTo>
                  <a:pt x="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7" name="Shape 797"/>
          <p:cNvSpPr/>
          <p:nvPr/>
        </p:nvSpPr>
        <p:spPr>
          <a:xfrm>
            <a:off x="2983709" y="4152902"/>
            <a:ext cx="2381" cy="3175"/>
          </a:xfrm>
          <a:custGeom>
            <a:avLst/>
            <a:gdLst/>
            <a:ahLst/>
            <a:cxnLst/>
            <a:rect l="0" t="0" r="0" b="0"/>
            <a:pathLst>
              <a:path w="120000" h="120000" extrusionOk="0">
                <a:moveTo>
                  <a:pt x="120000" y="120000"/>
                </a:moveTo>
                <a:lnTo>
                  <a:pt x="0" y="120000"/>
                </a:lnTo>
                <a:lnTo>
                  <a:pt x="0" y="120000"/>
                </a:lnTo>
                <a:lnTo>
                  <a:pt x="0" y="120000"/>
                </a:lnTo>
                <a:lnTo>
                  <a:pt x="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8" name="Shape 798"/>
          <p:cNvSpPr/>
          <p:nvPr/>
        </p:nvSpPr>
        <p:spPr>
          <a:xfrm>
            <a:off x="2983709" y="4138614"/>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799" name="Shape 799"/>
          <p:cNvSpPr/>
          <p:nvPr/>
        </p:nvSpPr>
        <p:spPr>
          <a:xfrm>
            <a:off x="2983709" y="4138614"/>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12000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0" name="Shape 800"/>
          <p:cNvSpPr/>
          <p:nvPr/>
        </p:nvSpPr>
        <p:spPr>
          <a:xfrm>
            <a:off x="2980135" y="4135439"/>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1" name="Shape 801"/>
          <p:cNvSpPr/>
          <p:nvPr/>
        </p:nvSpPr>
        <p:spPr>
          <a:xfrm>
            <a:off x="2980135" y="4135439"/>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2" name="Shape 802"/>
          <p:cNvSpPr/>
          <p:nvPr/>
        </p:nvSpPr>
        <p:spPr>
          <a:xfrm>
            <a:off x="3030141" y="4121151"/>
            <a:ext cx="0" cy="9524"/>
          </a:xfrm>
          <a:custGeom>
            <a:avLst/>
            <a:gdLst/>
            <a:ahLst/>
            <a:cxnLst/>
            <a:rect l="0" t="0" r="0" b="0"/>
            <a:pathLst>
              <a:path w="120000" h="120000" extrusionOk="0">
                <a:moveTo>
                  <a:pt x="0" y="0"/>
                </a:moveTo>
                <a:lnTo>
                  <a:pt x="0" y="40000"/>
                </a:lnTo>
                <a:lnTo>
                  <a:pt x="0" y="40000"/>
                </a:lnTo>
                <a:lnTo>
                  <a:pt x="0" y="40000"/>
                </a:lnTo>
                <a:lnTo>
                  <a:pt x="0" y="80000"/>
                </a:lnTo>
                <a:lnTo>
                  <a:pt x="0" y="80000"/>
                </a:lnTo>
                <a:lnTo>
                  <a:pt x="0" y="80000"/>
                </a:lnTo>
                <a:lnTo>
                  <a:pt x="0" y="80000"/>
                </a:lnTo>
                <a:lnTo>
                  <a:pt x="0" y="120000"/>
                </a:lnTo>
                <a:lnTo>
                  <a:pt x="0" y="120000"/>
                </a:lnTo>
                <a:lnTo>
                  <a:pt x="0" y="80000"/>
                </a:lnTo>
                <a:lnTo>
                  <a:pt x="0" y="80000"/>
                </a:lnTo>
                <a:lnTo>
                  <a:pt x="0" y="80000"/>
                </a:lnTo>
                <a:lnTo>
                  <a:pt x="0" y="40000"/>
                </a:lnTo>
                <a:lnTo>
                  <a:pt x="0" y="40000"/>
                </a:lnTo>
                <a:lnTo>
                  <a:pt x="0" y="40000"/>
                </a:lnTo>
                <a:lnTo>
                  <a:pt x="0" y="40000"/>
                </a:lnTo>
                <a:lnTo>
                  <a:pt x="0" y="4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3" name="Shape 803"/>
          <p:cNvSpPr/>
          <p:nvPr/>
        </p:nvSpPr>
        <p:spPr>
          <a:xfrm>
            <a:off x="3030141" y="4121151"/>
            <a:ext cx="0" cy="9524"/>
          </a:xfrm>
          <a:custGeom>
            <a:avLst/>
            <a:gdLst/>
            <a:ahLst/>
            <a:cxnLst/>
            <a:rect l="0" t="0" r="0" b="0"/>
            <a:pathLst>
              <a:path w="120000" h="120000" extrusionOk="0">
                <a:moveTo>
                  <a:pt x="0" y="0"/>
                </a:moveTo>
                <a:lnTo>
                  <a:pt x="0" y="40000"/>
                </a:lnTo>
                <a:lnTo>
                  <a:pt x="0" y="40000"/>
                </a:lnTo>
                <a:lnTo>
                  <a:pt x="0" y="40000"/>
                </a:lnTo>
                <a:lnTo>
                  <a:pt x="0" y="80000"/>
                </a:lnTo>
                <a:lnTo>
                  <a:pt x="0" y="80000"/>
                </a:lnTo>
                <a:lnTo>
                  <a:pt x="0" y="80000"/>
                </a:lnTo>
                <a:lnTo>
                  <a:pt x="0" y="80000"/>
                </a:lnTo>
                <a:lnTo>
                  <a:pt x="0" y="120000"/>
                </a:lnTo>
                <a:lnTo>
                  <a:pt x="0" y="120000"/>
                </a:lnTo>
                <a:lnTo>
                  <a:pt x="0" y="80000"/>
                </a:lnTo>
                <a:lnTo>
                  <a:pt x="0" y="80000"/>
                </a:lnTo>
                <a:lnTo>
                  <a:pt x="0" y="80000"/>
                </a:lnTo>
                <a:lnTo>
                  <a:pt x="0" y="40000"/>
                </a:lnTo>
                <a:lnTo>
                  <a:pt x="0" y="40000"/>
                </a:lnTo>
                <a:lnTo>
                  <a:pt x="0" y="40000"/>
                </a:lnTo>
                <a:lnTo>
                  <a:pt x="0" y="40000"/>
                </a:lnTo>
                <a:lnTo>
                  <a:pt x="0" y="40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4" name="Shape 804"/>
          <p:cNvSpPr/>
          <p:nvPr/>
        </p:nvSpPr>
        <p:spPr>
          <a:xfrm>
            <a:off x="3030144" y="4113215"/>
            <a:ext cx="5953" cy="14287"/>
          </a:xfrm>
          <a:custGeom>
            <a:avLst/>
            <a:gdLst/>
            <a:ahLst/>
            <a:cxnLst/>
            <a:rect l="0" t="0" r="0" b="0"/>
            <a:pathLst>
              <a:path w="120000" h="120000" extrusionOk="0">
                <a:moveTo>
                  <a:pt x="0" y="66666"/>
                </a:moveTo>
                <a:lnTo>
                  <a:pt x="0" y="66666"/>
                </a:lnTo>
                <a:lnTo>
                  <a:pt x="0" y="66666"/>
                </a:lnTo>
                <a:lnTo>
                  <a:pt x="48000" y="66666"/>
                </a:lnTo>
                <a:lnTo>
                  <a:pt x="48000" y="40000"/>
                </a:lnTo>
                <a:lnTo>
                  <a:pt x="0" y="40000"/>
                </a:lnTo>
                <a:lnTo>
                  <a:pt x="0" y="40000"/>
                </a:lnTo>
                <a:lnTo>
                  <a:pt x="0" y="40000"/>
                </a:lnTo>
                <a:lnTo>
                  <a:pt x="0" y="0"/>
                </a:lnTo>
                <a:lnTo>
                  <a:pt x="48000" y="0"/>
                </a:lnTo>
                <a:lnTo>
                  <a:pt x="48000" y="40000"/>
                </a:lnTo>
                <a:lnTo>
                  <a:pt x="48000" y="40000"/>
                </a:lnTo>
                <a:lnTo>
                  <a:pt x="48000" y="40000"/>
                </a:lnTo>
                <a:lnTo>
                  <a:pt x="48000" y="40000"/>
                </a:lnTo>
                <a:lnTo>
                  <a:pt x="48000" y="66666"/>
                </a:lnTo>
                <a:lnTo>
                  <a:pt x="48000" y="66666"/>
                </a:lnTo>
                <a:lnTo>
                  <a:pt x="48000" y="66666"/>
                </a:lnTo>
                <a:lnTo>
                  <a:pt x="48000" y="66666"/>
                </a:lnTo>
                <a:lnTo>
                  <a:pt x="120000" y="66666"/>
                </a:lnTo>
                <a:lnTo>
                  <a:pt x="120000" y="66666"/>
                </a:lnTo>
                <a:lnTo>
                  <a:pt x="120000" y="66666"/>
                </a:lnTo>
                <a:lnTo>
                  <a:pt x="120000" y="93333"/>
                </a:lnTo>
                <a:lnTo>
                  <a:pt x="120000" y="93333"/>
                </a:lnTo>
                <a:lnTo>
                  <a:pt x="120000" y="93333"/>
                </a:lnTo>
                <a:lnTo>
                  <a:pt x="120000" y="93333"/>
                </a:lnTo>
                <a:lnTo>
                  <a:pt x="120000" y="93333"/>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48000" y="93333"/>
                </a:lnTo>
                <a:lnTo>
                  <a:pt x="48000" y="93333"/>
                </a:lnTo>
                <a:lnTo>
                  <a:pt x="48000" y="93333"/>
                </a:lnTo>
                <a:lnTo>
                  <a:pt x="48000" y="93333"/>
                </a:lnTo>
                <a:lnTo>
                  <a:pt x="48000" y="93333"/>
                </a:lnTo>
                <a:lnTo>
                  <a:pt x="48000" y="93333"/>
                </a:lnTo>
                <a:lnTo>
                  <a:pt x="48000" y="66666"/>
                </a:lnTo>
                <a:lnTo>
                  <a:pt x="0" y="6666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5" name="Shape 805"/>
          <p:cNvSpPr/>
          <p:nvPr/>
        </p:nvSpPr>
        <p:spPr>
          <a:xfrm>
            <a:off x="3030144" y="4113215"/>
            <a:ext cx="5953" cy="14287"/>
          </a:xfrm>
          <a:custGeom>
            <a:avLst/>
            <a:gdLst/>
            <a:ahLst/>
            <a:cxnLst/>
            <a:rect l="0" t="0" r="0" b="0"/>
            <a:pathLst>
              <a:path w="120000" h="120000" extrusionOk="0">
                <a:moveTo>
                  <a:pt x="0" y="66666"/>
                </a:moveTo>
                <a:lnTo>
                  <a:pt x="0" y="66666"/>
                </a:lnTo>
                <a:lnTo>
                  <a:pt x="0" y="66666"/>
                </a:lnTo>
                <a:lnTo>
                  <a:pt x="48000" y="66666"/>
                </a:lnTo>
                <a:lnTo>
                  <a:pt x="48000" y="40000"/>
                </a:lnTo>
                <a:lnTo>
                  <a:pt x="0" y="40000"/>
                </a:lnTo>
                <a:lnTo>
                  <a:pt x="0" y="40000"/>
                </a:lnTo>
                <a:lnTo>
                  <a:pt x="0" y="40000"/>
                </a:lnTo>
                <a:lnTo>
                  <a:pt x="0" y="0"/>
                </a:lnTo>
                <a:lnTo>
                  <a:pt x="48000" y="0"/>
                </a:lnTo>
                <a:lnTo>
                  <a:pt x="48000" y="40000"/>
                </a:lnTo>
                <a:lnTo>
                  <a:pt x="48000" y="40000"/>
                </a:lnTo>
                <a:lnTo>
                  <a:pt x="48000" y="40000"/>
                </a:lnTo>
                <a:lnTo>
                  <a:pt x="48000" y="40000"/>
                </a:lnTo>
                <a:lnTo>
                  <a:pt x="48000" y="66666"/>
                </a:lnTo>
                <a:lnTo>
                  <a:pt x="48000" y="66666"/>
                </a:lnTo>
                <a:lnTo>
                  <a:pt x="48000" y="66666"/>
                </a:lnTo>
                <a:lnTo>
                  <a:pt x="48000" y="66666"/>
                </a:lnTo>
                <a:lnTo>
                  <a:pt x="120000" y="66666"/>
                </a:lnTo>
                <a:lnTo>
                  <a:pt x="120000" y="66666"/>
                </a:lnTo>
                <a:lnTo>
                  <a:pt x="120000" y="66666"/>
                </a:lnTo>
                <a:lnTo>
                  <a:pt x="120000" y="93333"/>
                </a:lnTo>
                <a:lnTo>
                  <a:pt x="120000" y="93333"/>
                </a:lnTo>
                <a:lnTo>
                  <a:pt x="120000" y="93333"/>
                </a:lnTo>
                <a:lnTo>
                  <a:pt x="120000" y="93333"/>
                </a:lnTo>
                <a:lnTo>
                  <a:pt x="120000" y="93333"/>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48000" y="93333"/>
                </a:lnTo>
                <a:lnTo>
                  <a:pt x="48000" y="93333"/>
                </a:lnTo>
                <a:lnTo>
                  <a:pt x="48000" y="93333"/>
                </a:lnTo>
                <a:lnTo>
                  <a:pt x="48000" y="93333"/>
                </a:lnTo>
                <a:lnTo>
                  <a:pt x="48000" y="93333"/>
                </a:lnTo>
                <a:lnTo>
                  <a:pt x="48000" y="93333"/>
                </a:lnTo>
                <a:lnTo>
                  <a:pt x="48000" y="66666"/>
                </a:lnTo>
                <a:lnTo>
                  <a:pt x="0" y="6666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6" name="Shape 806"/>
          <p:cNvSpPr/>
          <p:nvPr/>
        </p:nvSpPr>
        <p:spPr>
          <a:xfrm>
            <a:off x="2983707" y="4141787"/>
            <a:ext cx="4762" cy="11112"/>
          </a:xfrm>
          <a:custGeom>
            <a:avLst/>
            <a:gdLst/>
            <a:ahLst/>
            <a:cxnLst/>
            <a:rect l="0" t="0" r="0" b="0"/>
            <a:pathLst>
              <a:path w="120000" h="120000" extrusionOk="0">
                <a:moveTo>
                  <a:pt x="60000" y="0"/>
                </a:moveTo>
                <a:lnTo>
                  <a:pt x="60000" y="34285"/>
                </a:lnTo>
                <a:lnTo>
                  <a:pt x="60000" y="34285"/>
                </a:lnTo>
                <a:lnTo>
                  <a:pt x="60000" y="34285"/>
                </a:lnTo>
                <a:lnTo>
                  <a:pt x="60000" y="34285"/>
                </a:lnTo>
                <a:lnTo>
                  <a:pt x="60000" y="34285"/>
                </a:lnTo>
                <a:lnTo>
                  <a:pt x="60000" y="68571"/>
                </a:lnTo>
                <a:lnTo>
                  <a:pt x="60000" y="68571"/>
                </a:lnTo>
                <a:lnTo>
                  <a:pt x="60000" y="68571"/>
                </a:lnTo>
                <a:lnTo>
                  <a:pt x="120000" y="68571"/>
                </a:lnTo>
                <a:lnTo>
                  <a:pt x="120000" y="68571"/>
                </a:lnTo>
                <a:lnTo>
                  <a:pt x="120000" y="119999"/>
                </a:lnTo>
                <a:lnTo>
                  <a:pt x="120000" y="119999"/>
                </a:lnTo>
                <a:lnTo>
                  <a:pt x="120000" y="119999"/>
                </a:lnTo>
                <a:lnTo>
                  <a:pt x="120000" y="119999"/>
                </a:lnTo>
                <a:lnTo>
                  <a:pt x="60000" y="119999"/>
                </a:lnTo>
                <a:lnTo>
                  <a:pt x="60000" y="119999"/>
                </a:lnTo>
                <a:lnTo>
                  <a:pt x="60000" y="119999"/>
                </a:lnTo>
                <a:lnTo>
                  <a:pt x="60000" y="119999"/>
                </a:lnTo>
                <a:lnTo>
                  <a:pt x="60000" y="119999"/>
                </a:lnTo>
                <a:lnTo>
                  <a:pt x="0" y="119999"/>
                </a:lnTo>
                <a:lnTo>
                  <a:pt x="0" y="119999"/>
                </a:lnTo>
                <a:lnTo>
                  <a:pt x="0" y="119999"/>
                </a:lnTo>
                <a:lnTo>
                  <a:pt x="0" y="68571"/>
                </a:lnTo>
                <a:lnTo>
                  <a:pt x="0" y="68571"/>
                </a:lnTo>
                <a:lnTo>
                  <a:pt x="0" y="68571"/>
                </a:lnTo>
                <a:lnTo>
                  <a:pt x="0" y="68571"/>
                </a:lnTo>
                <a:lnTo>
                  <a:pt x="0" y="34285"/>
                </a:lnTo>
                <a:lnTo>
                  <a:pt x="0" y="34285"/>
                </a:lnTo>
                <a:lnTo>
                  <a:pt x="0" y="34285"/>
                </a:lnTo>
                <a:lnTo>
                  <a:pt x="0" y="34285"/>
                </a:lnTo>
                <a:lnTo>
                  <a:pt x="0" y="34285"/>
                </a:lnTo>
                <a:lnTo>
                  <a:pt x="60000" y="34285"/>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7" name="Shape 807"/>
          <p:cNvSpPr/>
          <p:nvPr/>
        </p:nvSpPr>
        <p:spPr>
          <a:xfrm>
            <a:off x="2983707" y="4141787"/>
            <a:ext cx="4762" cy="11112"/>
          </a:xfrm>
          <a:custGeom>
            <a:avLst/>
            <a:gdLst/>
            <a:ahLst/>
            <a:cxnLst/>
            <a:rect l="0" t="0" r="0" b="0"/>
            <a:pathLst>
              <a:path w="120000" h="120000" extrusionOk="0">
                <a:moveTo>
                  <a:pt x="60000" y="0"/>
                </a:moveTo>
                <a:lnTo>
                  <a:pt x="60000" y="34285"/>
                </a:lnTo>
                <a:lnTo>
                  <a:pt x="60000" y="34285"/>
                </a:lnTo>
                <a:lnTo>
                  <a:pt x="60000" y="34285"/>
                </a:lnTo>
                <a:lnTo>
                  <a:pt x="60000" y="34285"/>
                </a:lnTo>
                <a:lnTo>
                  <a:pt x="60000" y="34285"/>
                </a:lnTo>
                <a:lnTo>
                  <a:pt x="60000" y="68571"/>
                </a:lnTo>
                <a:lnTo>
                  <a:pt x="60000" y="68571"/>
                </a:lnTo>
                <a:lnTo>
                  <a:pt x="60000" y="68571"/>
                </a:lnTo>
                <a:lnTo>
                  <a:pt x="120000" y="68571"/>
                </a:lnTo>
                <a:lnTo>
                  <a:pt x="120000" y="68571"/>
                </a:lnTo>
                <a:lnTo>
                  <a:pt x="120000" y="119999"/>
                </a:lnTo>
                <a:lnTo>
                  <a:pt x="120000" y="119999"/>
                </a:lnTo>
                <a:lnTo>
                  <a:pt x="120000" y="119999"/>
                </a:lnTo>
                <a:lnTo>
                  <a:pt x="120000" y="119999"/>
                </a:lnTo>
                <a:lnTo>
                  <a:pt x="60000" y="119999"/>
                </a:lnTo>
                <a:lnTo>
                  <a:pt x="60000" y="119999"/>
                </a:lnTo>
                <a:lnTo>
                  <a:pt x="60000" y="119999"/>
                </a:lnTo>
                <a:lnTo>
                  <a:pt x="60000" y="119999"/>
                </a:lnTo>
                <a:lnTo>
                  <a:pt x="60000" y="119999"/>
                </a:lnTo>
                <a:lnTo>
                  <a:pt x="0" y="119999"/>
                </a:lnTo>
                <a:lnTo>
                  <a:pt x="0" y="119999"/>
                </a:lnTo>
                <a:lnTo>
                  <a:pt x="0" y="119999"/>
                </a:lnTo>
                <a:lnTo>
                  <a:pt x="0" y="68571"/>
                </a:lnTo>
                <a:lnTo>
                  <a:pt x="0" y="68571"/>
                </a:lnTo>
                <a:lnTo>
                  <a:pt x="0" y="68571"/>
                </a:lnTo>
                <a:lnTo>
                  <a:pt x="0" y="68571"/>
                </a:lnTo>
                <a:lnTo>
                  <a:pt x="0" y="34285"/>
                </a:lnTo>
                <a:lnTo>
                  <a:pt x="0" y="34285"/>
                </a:lnTo>
                <a:lnTo>
                  <a:pt x="0" y="34285"/>
                </a:lnTo>
                <a:lnTo>
                  <a:pt x="0" y="34285"/>
                </a:lnTo>
                <a:lnTo>
                  <a:pt x="0" y="34285"/>
                </a:lnTo>
                <a:lnTo>
                  <a:pt x="60000" y="34285"/>
                </a:lnTo>
                <a:lnTo>
                  <a:pt x="6000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8" name="Shape 808"/>
          <p:cNvSpPr/>
          <p:nvPr/>
        </p:nvSpPr>
        <p:spPr>
          <a:xfrm>
            <a:off x="2962278" y="4089401"/>
            <a:ext cx="102393" cy="66675"/>
          </a:xfrm>
          <a:custGeom>
            <a:avLst/>
            <a:gdLst/>
            <a:ahLst/>
            <a:cxnLst/>
            <a:rect l="0" t="0" r="0" b="0"/>
            <a:pathLst>
              <a:path w="120000" h="120000" extrusionOk="0">
                <a:moveTo>
                  <a:pt x="30697" y="94285"/>
                </a:moveTo>
                <a:lnTo>
                  <a:pt x="30697" y="94285"/>
                </a:lnTo>
                <a:lnTo>
                  <a:pt x="30697" y="94285"/>
                </a:lnTo>
                <a:lnTo>
                  <a:pt x="30697" y="94285"/>
                </a:lnTo>
                <a:lnTo>
                  <a:pt x="30697" y="88571"/>
                </a:lnTo>
                <a:lnTo>
                  <a:pt x="30697" y="88571"/>
                </a:lnTo>
                <a:lnTo>
                  <a:pt x="27906" y="88571"/>
                </a:lnTo>
                <a:lnTo>
                  <a:pt x="27906" y="88571"/>
                </a:lnTo>
                <a:lnTo>
                  <a:pt x="27906" y="82857"/>
                </a:lnTo>
                <a:lnTo>
                  <a:pt x="27906" y="82857"/>
                </a:lnTo>
                <a:lnTo>
                  <a:pt x="27906" y="82857"/>
                </a:lnTo>
                <a:lnTo>
                  <a:pt x="27906" y="82857"/>
                </a:lnTo>
                <a:lnTo>
                  <a:pt x="27906" y="82857"/>
                </a:lnTo>
                <a:lnTo>
                  <a:pt x="27906" y="82857"/>
                </a:lnTo>
                <a:lnTo>
                  <a:pt x="25116" y="82857"/>
                </a:lnTo>
                <a:lnTo>
                  <a:pt x="25116" y="74285"/>
                </a:lnTo>
                <a:lnTo>
                  <a:pt x="25116" y="74285"/>
                </a:lnTo>
                <a:lnTo>
                  <a:pt x="25116" y="74285"/>
                </a:lnTo>
                <a:lnTo>
                  <a:pt x="25116" y="74285"/>
                </a:lnTo>
                <a:lnTo>
                  <a:pt x="25116" y="74285"/>
                </a:lnTo>
                <a:lnTo>
                  <a:pt x="20930" y="74285"/>
                </a:lnTo>
                <a:lnTo>
                  <a:pt x="20930" y="74285"/>
                </a:lnTo>
                <a:lnTo>
                  <a:pt x="20930" y="74285"/>
                </a:lnTo>
                <a:lnTo>
                  <a:pt x="20930" y="68571"/>
                </a:lnTo>
                <a:lnTo>
                  <a:pt x="20930" y="68571"/>
                </a:lnTo>
                <a:lnTo>
                  <a:pt x="18139" y="68571"/>
                </a:lnTo>
                <a:lnTo>
                  <a:pt x="18139" y="74285"/>
                </a:lnTo>
                <a:lnTo>
                  <a:pt x="20930" y="74285"/>
                </a:lnTo>
                <a:lnTo>
                  <a:pt x="20930" y="74285"/>
                </a:lnTo>
                <a:lnTo>
                  <a:pt x="18139" y="74285"/>
                </a:lnTo>
                <a:lnTo>
                  <a:pt x="18139" y="74285"/>
                </a:lnTo>
                <a:lnTo>
                  <a:pt x="18139" y="74285"/>
                </a:lnTo>
                <a:lnTo>
                  <a:pt x="18139" y="74285"/>
                </a:lnTo>
                <a:lnTo>
                  <a:pt x="18139" y="74285"/>
                </a:lnTo>
                <a:lnTo>
                  <a:pt x="18139" y="74285"/>
                </a:lnTo>
                <a:lnTo>
                  <a:pt x="18139" y="74285"/>
                </a:lnTo>
                <a:lnTo>
                  <a:pt x="18139" y="82857"/>
                </a:lnTo>
                <a:lnTo>
                  <a:pt x="15348" y="82857"/>
                </a:lnTo>
                <a:lnTo>
                  <a:pt x="15348" y="82857"/>
                </a:lnTo>
                <a:lnTo>
                  <a:pt x="15348" y="82857"/>
                </a:lnTo>
                <a:lnTo>
                  <a:pt x="15348" y="74285"/>
                </a:lnTo>
                <a:lnTo>
                  <a:pt x="15348" y="74285"/>
                </a:lnTo>
                <a:lnTo>
                  <a:pt x="15348" y="74285"/>
                </a:lnTo>
                <a:lnTo>
                  <a:pt x="12558" y="74285"/>
                </a:lnTo>
                <a:lnTo>
                  <a:pt x="12558" y="68571"/>
                </a:lnTo>
                <a:lnTo>
                  <a:pt x="12558" y="68571"/>
                </a:lnTo>
                <a:lnTo>
                  <a:pt x="12558" y="68571"/>
                </a:lnTo>
                <a:lnTo>
                  <a:pt x="12558" y="68571"/>
                </a:lnTo>
                <a:lnTo>
                  <a:pt x="12558" y="68571"/>
                </a:lnTo>
                <a:lnTo>
                  <a:pt x="9767" y="68571"/>
                </a:lnTo>
                <a:lnTo>
                  <a:pt x="9767" y="68571"/>
                </a:lnTo>
                <a:lnTo>
                  <a:pt x="9767" y="68571"/>
                </a:lnTo>
                <a:lnTo>
                  <a:pt x="9767" y="68571"/>
                </a:lnTo>
                <a:lnTo>
                  <a:pt x="9767" y="68571"/>
                </a:lnTo>
                <a:lnTo>
                  <a:pt x="5581" y="68571"/>
                </a:lnTo>
                <a:lnTo>
                  <a:pt x="5581" y="68571"/>
                </a:lnTo>
                <a:lnTo>
                  <a:pt x="5581" y="68571"/>
                </a:lnTo>
                <a:lnTo>
                  <a:pt x="5581" y="68571"/>
                </a:lnTo>
                <a:lnTo>
                  <a:pt x="5581" y="68571"/>
                </a:lnTo>
                <a:lnTo>
                  <a:pt x="2790" y="68571"/>
                </a:lnTo>
                <a:lnTo>
                  <a:pt x="2790" y="74285"/>
                </a:lnTo>
                <a:lnTo>
                  <a:pt x="2790" y="74285"/>
                </a:lnTo>
                <a:lnTo>
                  <a:pt x="2790" y="74285"/>
                </a:lnTo>
                <a:lnTo>
                  <a:pt x="2790" y="74285"/>
                </a:lnTo>
                <a:lnTo>
                  <a:pt x="2790" y="68571"/>
                </a:lnTo>
                <a:lnTo>
                  <a:pt x="2790" y="68571"/>
                </a:lnTo>
                <a:lnTo>
                  <a:pt x="2790" y="68571"/>
                </a:lnTo>
                <a:lnTo>
                  <a:pt x="2790" y="68571"/>
                </a:lnTo>
                <a:lnTo>
                  <a:pt x="2790" y="68571"/>
                </a:lnTo>
                <a:lnTo>
                  <a:pt x="0" y="68571"/>
                </a:lnTo>
                <a:lnTo>
                  <a:pt x="0" y="62857"/>
                </a:lnTo>
                <a:lnTo>
                  <a:pt x="2790" y="62857"/>
                </a:lnTo>
                <a:lnTo>
                  <a:pt x="2790" y="62857"/>
                </a:lnTo>
                <a:lnTo>
                  <a:pt x="2790" y="62857"/>
                </a:lnTo>
                <a:lnTo>
                  <a:pt x="2790" y="62857"/>
                </a:lnTo>
                <a:lnTo>
                  <a:pt x="2790" y="62857"/>
                </a:lnTo>
                <a:lnTo>
                  <a:pt x="2790" y="62857"/>
                </a:lnTo>
                <a:lnTo>
                  <a:pt x="2790" y="57142"/>
                </a:lnTo>
                <a:lnTo>
                  <a:pt x="5581" y="57142"/>
                </a:lnTo>
                <a:lnTo>
                  <a:pt x="5581" y="57142"/>
                </a:lnTo>
                <a:lnTo>
                  <a:pt x="5581" y="57142"/>
                </a:lnTo>
                <a:lnTo>
                  <a:pt x="5581" y="51428"/>
                </a:lnTo>
                <a:lnTo>
                  <a:pt x="5581" y="51428"/>
                </a:lnTo>
                <a:lnTo>
                  <a:pt x="5581" y="51428"/>
                </a:lnTo>
                <a:lnTo>
                  <a:pt x="2790" y="51428"/>
                </a:lnTo>
                <a:lnTo>
                  <a:pt x="2790" y="42857"/>
                </a:lnTo>
                <a:lnTo>
                  <a:pt x="2790" y="42857"/>
                </a:lnTo>
                <a:lnTo>
                  <a:pt x="2790" y="42857"/>
                </a:lnTo>
                <a:lnTo>
                  <a:pt x="2790" y="42857"/>
                </a:lnTo>
                <a:lnTo>
                  <a:pt x="2790" y="42857"/>
                </a:lnTo>
                <a:lnTo>
                  <a:pt x="2790" y="37142"/>
                </a:lnTo>
                <a:lnTo>
                  <a:pt x="5581" y="37142"/>
                </a:lnTo>
                <a:lnTo>
                  <a:pt x="5581" y="37142"/>
                </a:lnTo>
                <a:lnTo>
                  <a:pt x="5581" y="37142"/>
                </a:lnTo>
                <a:lnTo>
                  <a:pt x="5581" y="37142"/>
                </a:lnTo>
                <a:lnTo>
                  <a:pt x="5581" y="37142"/>
                </a:lnTo>
                <a:lnTo>
                  <a:pt x="9767" y="37142"/>
                </a:lnTo>
                <a:lnTo>
                  <a:pt x="9767" y="31428"/>
                </a:lnTo>
                <a:lnTo>
                  <a:pt x="5581" y="31428"/>
                </a:lnTo>
                <a:lnTo>
                  <a:pt x="5581" y="31428"/>
                </a:lnTo>
                <a:lnTo>
                  <a:pt x="5581" y="31428"/>
                </a:lnTo>
                <a:lnTo>
                  <a:pt x="5581" y="31428"/>
                </a:lnTo>
                <a:lnTo>
                  <a:pt x="5581" y="31428"/>
                </a:lnTo>
                <a:lnTo>
                  <a:pt x="2790" y="31428"/>
                </a:lnTo>
                <a:lnTo>
                  <a:pt x="2790" y="25714"/>
                </a:lnTo>
                <a:lnTo>
                  <a:pt x="2790" y="25714"/>
                </a:lnTo>
                <a:lnTo>
                  <a:pt x="2790" y="25714"/>
                </a:lnTo>
                <a:lnTo>
                  <a:pt x="2790" y="25714"/>
                </a:lnTo>
                <a:lnTo>
                  <a:pt x="2790" y="25714"/>
                </a:lnTo>
                <a:lnTo>
                  <a:pt x="2790" y="20000"/>
                </a:lnTo>
                <a:lnTo>
                  <a:pt x="2790" y="20000"/>
                </a:lnTo>
                <a:lnTo>
                  <a:pt x="2790" y="20000"/>
                </a:lnTo>
                <a:lnTo>
                  <a:pt x="2790" y="20000"/>
                </a:lnTo>
                <a:lnTo>
                  <a:pt x="2790" y="11428"/>
                </a:lnTo>
                <a:lnTo>
                  <a:pt x="2790" y="11428"/>
                </a:lnTo>
                <a:lnTo>
                  <a:pt x="2790" y="11428"/>
                </a:lnTo>
                <a:lnTo>
                  <a:pt x="2790" y="11428"/>
                </a:lnTo>
                <a:lnTo>
                  <a:pt x="2790" y="5714"/>
                </a:lnTo>
                <a:lnTo>
                  <a:pt x="2790" y="5714"/>
                </a:lnTo>
                <a:lnTo>
                  <a:pt x="2790" y="5714"/>
                </a:lnTo>
                <a:lnTo>
                  <a:pt x="2790" y="5714"/>
                </a:lnTo>
                <a:lnTo>
                  <a:pt x="2790" y="0"/>
                </a:lnTo>
                <a:lnTo>
                  <a:pt x="5581" y="0"/>
                </a:lnTo>
                <a:lnTo>
                  <a:pt x="5581" y="5714"/>
                </a:lnTo>
                <a:lnTo>
                  <a:pt x="5581" y="5714"/>
                </a:lnTo>
                <a:lnTo>
                  <a:pt x="5581" y="5714"/>
                </a:lnTo>
                <a:lnTo>
                  <a:pt x="5581" y="5714"/>
                </a:lnTo>
                <a:lnTo>
                  <a:pt x="9767" y="5714"/>
                </a:lnTo>
                <a:lnTo>
                  <a:pt x="9767" y="5714"/>
                </a:lnTo>
                <a:lnTo>
                  <a:pt x="9767" y="5714"/>
                </a:lnTo>
                <a:lnTo>
                  <a:pt x="9767" y="5714"/>
                </a:lnTo>
                <a:lnTo>
                  <a:pt x="9767" y="5714"/>
                </a:lnTo>
                <a:lnTo>
                  <a:pt x="9767" y="5714"/>
                </a:lnTo>
                <a:lnTo>
                  <a:pt x="12558" y="5714"/>
                </a:lnTo>
                <a:lnTo>
                  <a:pt x="12558" y="5714"/>
                </a:lnTo>
                <a:lnTo>
                  <a:pt x="12558" y="5714"/>
                </a:lnTo>
                <a:lnTo>
                  <a:pt x="12558" y="5714"/>
                </a:lnTo>
                <a:lnTo>
                  <a:pt x="12558" y="5714"/>
                </a:lnTo>
                <a:lnTo>
                  <a:pt x="12558" y="5714"/>
                </a:lnTo>
                <a:lnTo>
                  <a:pt x="12558" y="5714"/>
                </a:lnTo>
                <a:lnTo>
                  <a:pt x="12558" y="11428"/>
                </a:lnTo>
                <a:lnTo>
                  <a:pt x="15348" y="11428"/>
                </a:lnTo>
                <a:lnTo>
                  <a:pt x="15348" y="11428"/>
                </a:lnTo>
                <a:lnTo>
                  <a:pt x="15348" y="11428"/>
                </a:lnTo>
                <a:lnTo>
                  <a:pt x="18139" y="11428"/>
                </a:lnTo>
                <a:lnTo>
                  <a:pt x="18139" y="11428"/>
                </a:lnTo>
                <a:lnTo>
                  <a:pt x="18139" y="11428"/>
                </a:lnTo>
                <a:lnTo>
                  <a:pt x="18139" y="11428"/>
                </a:lnTo>
                <a:lnTo>
                  <a:pt x="18139" y="11428"/>
                </a:lnTo>
                <a:lnTo>
                  <a:pt x="18139" y="11428"/>
                </a:lnTo>
                <a:lnTo>
                  <a:pt x="18139" y="20000"/>
                </a:lnTo>
                <a:lnTo>
                  <a:pt x="20930" y="20000"/>
                </a:lnTo>
                <a:lnTo>
                  <a:pt x="20930" y="20000"/>
                </a:lnTo>
                <a:lnTo>
                  <a:pt x="20930" y="20000"/>
                </a:lnTo>
                <a:lnTo>
                  <a:pt x="20930" y="25714"/>
                </a:lnTo>
                <a:lnTo>
                  <a:pt x="20930" y="25714"/>
                </a:lnTo>
                <a:lnTo>
                  <a:pt x="20930" y="20000"/>
                </a:lnTo>
                <a:lnTo>
                  <a:pt x="20930" y="20000"/>
                </a:lnTo>
                <a:lnTo>
                  <a:pt x="20930" y="25714"/>
                </a:lnTo>
                <a:lnTo>
                  <a:pt x="20930" y="25714"/>
                </a:lnTo>
                <a:lnTo>
                  <a:pt x="20930" y="25714"/>
                </a:lnTo>
                <a:lnTo>
                  <a:pt x="20930" y="25714"/>
                </a:lnTo>
                <a:lnTo>
                  <a:pt x="20930" y="20000"/>
                </a:lnTo>
                <a:lnTo>
                  <a:pt x="25116" y="20000"/>
                </a:lnTo>
                <a:lnTo>
                  <a:pt x="25116" y="20000"/>
                </a:lnTo>
                <a:lnTo>
                  <a:pt x="25116" y="25714"/>
                </a:lnTo>
                <a:lnTo>
                  <a:pt x="25116" y="25714"/>
                </a:lnTo>
                <a:lnTo>
                  <a:pt x="25116" y="25714"/>
                </a:lnTo>
                <a:lnTo>
                  <a:pt x="27906" y="25714"/>
                </a:lnTo>
                <a:lnTo>
                  <a:pt x="27906" y="25714"/>
                </a:lnTo>
                <a:lnTo>
                  <a:pt x="27906" y="25714"/>
                </a:lnTo>
                <a:lnTo>
                  <a:pt x="27906" y="25714"/>
                </a:lnTo>
                <a:lnTo>
                  <a:pt x="27906" y="25714"/>
                </a:lnTo>
                <a:lnTo>
                  <a:pt x="27906" y="25714"/>
                </a:lnTo>
                <a:lnTo>
                  <a:pt x="27906" y="25714"/>
                </a:lnTo>
                <a:lnTo>
                  <a:pt x="27906" y="31428"/>
                </a:lnTo>
                <a:lnTo>
                  <a:pt x="27906" y="31428"/>
                </a:lnTo>
                <a:lnTo>
                  <a:pt x="27906" y="31428"/>
                </a:lnTo>
                <a:lnTo>
                  <a:pt x="27906" y="31428"/>
                </a:lnTo>
                <a:lnTo>
                  <a:pt x="30697" y="31428"/>
                </a:lnTo>
                <a:lnTo>
                  <a:pt x="30697" y="37142"/>
                </a:lnTo>
                <a:lnTo>
                  <a:pt x="30697" y="37142"/>
                </a:lnTo>
                <a:lnTo>
                  <a:pt x="30697" y="37142"/>
                </a:lnTo>
                <a:lnTo>
                  <a:pt x="30697" y="37142"/>
                </a:lnTo>
                <a:lnTo>
                  <a:pt x="30697" y="37142"/>
                </a:lnTo>
                <a:lnTo>
                  <a:pt x="30697" y="37142"/>
                </a:lnTo>
                <a:lnTo>
                  <a:pt x="33488" y="37142"/>
                </a:lnTo>
                <a:lnTo>
                  <a:pt x="33488" y="37142"/>
                </a:lnTo>
                <a:lnTo>
                  <a:pt x="33488" y="37142"/>
                </a:lnTo>
                <a:lnTo>
                  <a:pt x="33488" y="42857"/>
                </a:lnTo>
                <a:lnTo>
                  <a:pt x="36279" y="42857"/>
                </a:lnTo>
                <a:lnTo>
                  <a:pt x="36279" y="42857"/>
                </a:lnTo>
                <a:lnTo>
                  <a:pt x="36279" y="42857"/>
                </a:lnTo>
                <a:lnTo>
                  <a:pt x="36279" y="37142"/>
                </a:lnTo>
                <a:lnTo>
                  <a:pt x="36279" y="37142"/>
                </a:lnTo>
                <a:lnTo>
                  <a:pt x="40465" y="37142"/>
                </a:lnTo>
                <a:lnTo>
                  <a:pt x="40465" y="37142"/>
                </a:lnTo>
                <a:lnTo>
                  <a:pt x="40465" y="37142"/>
                </a:lnTo>
                <a:lnTo>
                  <a:pt x="40465" y="37142"/>
                </a:lnTo>
                <a:lnTo>
                  <a:pt x="40465" y="37142"/>
                </a:lnTo>
                <a:lnTo>
                  <a:pt x="43255" y="37142"/>
                </a:lnTo>
                <a:lnTo>
                  <a:pt x="43255" y="37142"/>
                </a:lnTo>
                <a:lnTo>
                  <a:pt x="43255" y="37142"/>
                </a:lnTo>
                <a:lnTo>
                  <a:pt x="43255" y="37142"/>
                </a:lnTo>
                <a:lnTo>
                  <a:pt x="46046" y="37142"/>
                </a:lnTo>
                <a:lnTo>
                  <a:pt x="46046" y="37142"/>
                </a:lnTo>
                <a:lnTo>
                  <a:pt x="46046" y="31428"/>
                </a:lnTo>
                <a:lnTo>
                  <a:pt x="46046" y="31428"/>
                </a:lnTo>
                <a:lnTo>
                  <a:pt x="46046" y="31428"/>
                </a:lnTo>
                <a:lnTo>
                  <a:pt x="46046" y="31428"/>
                </a:lnTo>
                <a:lnTo>
                  <a:pt x="46046" y="31428"/>
                </a:lnTo>
                <a:lnTo>
                  <a:pt x="48837" y="31428"/>
                </a:lnTo>
                <a:lnTo>
                  <a:pt x="48837" y="31428"/>
                </a:lnTo>
                <a:lnTo>
                  <a:pt x="48837" y="25714"/>
                </a:lnTo>
                <a:lnTo>
                  <a:pt x="48837" y="25714"/>
                </a:lnTo>
                <a:lnTo>
                  <a:pt x="48837" y="25714"/>
                </a:lnTo>
                <a:lnTo>
                  <a:pt x="48837" y="25714"/>
                </a:lnTo>
                <a:lnTo>
                  <a:pt x="51627" y="25714"/>
                </a:lnTo>
                <a:lnTo>
                  <a:pt x="51627" y="25714"/>
                </a:lnTo>
                <a:lnTo>
                  <a:pt x="51627" y="25714"/>
                </a:lnTo>
                <a:lnTo>
                  <a:pt x="51627" y="25714"/>
                </a:lnTo>
                <a:lnTo>
                  <a:pt x="55813" y="25714"/>
                </a:lnTo>
                <a:lnTo>
                  <a:pt x="55813" y="25714"/>
                </a:lnTo>
                <a:lnTo>
                  <a:pt x="55813" y="25714"/>
                </a:lnTo>
                <a:lnTo>
                  <a:pt x="55813" y="25714"/>
                </a:lnTo>
                <a:lnTo>
                  <a:pt x="55813" y="25714"/>
                </a:lnTo>
                <a:lnTo>
                  <a:pt x="58604" y="25714"/>
                </a:lnTo>
                <a:lnTo>
                  <a:pt x="58604" y="25714"/>
                </a:lnTo>
                <a:lnTo>
                  <a:pt x="58604" y="25714"/>
                </a:lnTo>
                <a:lnTo>
                  <a:pt x="58604" y="20000"/>
                </a:lnTo>
                <a:lnTo>
                  <a:pt x="58604" y="20000"/>
                </a:lnTo>
                <a:lnTo>
                  <a:pt x="61395" y="20000"/>
                </a:lnTo>
                <a:lnTo>
                  <a:pt x="61395" y="20000"/>
                </a:lnTo>
                <a:lnTo>
                  <a:pt x="61395" y="20000"/>
                </a:lnTo>
                <a:lnTo>
                  <a:pt x="61395" y="20000"/>
                </a:lnTo>
                <a:lnTo>
                  <a:pt x="61395" y="11428"/>
                </a:lnTo>
                <a:lnTo>
                  <a:pt x="61395" y="11428"/>
                </a:lnTo>
                <a:lnTo>
                  <a:pt x="64186" y="11428"/>
                </a:lnTo>
                <a:lnTo>
                  <a:pt x="64186" y="11428"/>
                </a:lnTo>
                <a:lnTo>
                  <a:pt x="64186" y="11428"/>
                </a:lnTo>
                <a:lnTo>
                  <a:pt x="64186" y="11428"/>
                </a:lnTo>
                <a:lnTo>
                  <a:pt x="64186" y="11428"/>
                </a:lnTo>
                <a:lnTo>
                  <a:pt x="64186" y="11428"/>
                </a:lnTo>
                <a:lnTo>
                  <a:pt x="66976" y="11428"/>
                </a:lnTo>
                <a:lnTo>
                  <a:pt x="66976" y="11428"/>
                </a:lnTo>
                <a:lnTo>
                  <a:pt x="66976" y="5714"/>
                </a:lnTo>
                <a:lnTo>
                  <a:pt x="66976" y="5714"/>
                </a:lnTo>
                <a:lnTo>
                  <a:pt x="66976" y="5714"/>
                </a:lnTo>
                <a:lnTo>
                  <a:pt x="66976" y="5714"/>
                </a:lnTo>
                <a:lnTo>
                  <a:pt x="66976" y="5714"/>
                </a:lnTo>
                <a:lnTo>
                  <a:pt x="66976" y="0"/>
                </a:lnTo>
                <a:lnTo>
                  <a:pt x="71162" y="0"/>
                </a:lnTo>
                <a:lnTo>
                  <a:pt x="71162" y="0"/>
                </a:lnTo>
                <a:lnTo>
                  <a:pt x="71162" y="0"/>
                </a:lnTo>
                <a:lnTo>
                  <a:pt x="71162" y="0"/>
                </a:lnTo>
                <a:lnTo>
                  <a:pt x="73953" y="0"/>
                </a:lnTo>
                <a:lnTo>
                  <a:pt x="73953" y="0"/>
                </a:lnTo>
                <a:lnTo>
                  <a:pt x="73953" y="0"/>
                </a:lnTo>
                <a:lnTo>
                  <a:pt x="73953" y="0"/>
                </a:lnTo>
                <a:lnTo>
                  <a:pt x="73953" y="0"/>
                </a:lnTo>
                <a:lnTo>
                  <a:pt x="76744" y="0"/>
                </a:lnTo>
                <a:lnTo>
                  <a:pt x="76744" y="0"/>
                </a:lnTo>
                <a:lnTo>
                  <a:pt x="76744" y="5714"/>
                </a:lnTo>
                <a:lnTo>
                  <a:pt x="76744" y="5714"/>
                </a:lnTo>
                <a:lnTo>
                  <a:pt x="76744" y="5714"/>
                </a:lnTo>
                <a:lnTo>
                  <a:pt x="79534" y="5714"/>
                </a:lnTo>
                <a:lnTo>
                  <a:pt x="79534" y="5714"/>
                </a:lnTo>
                <a:lnTo>
                  <a:pt x="79534" y="5714"/>
                </a:lnTo>
                <a:lnTo>
                  <a:pt x="82325" y="5714"/>
                </a:lnTo>
                <a:lnTo>
                  <a:pt x="82325" y="5714"/>
                </a:lnTo>
                <a:lnTo>
                  <a:pt x="82325" y="0"/>
                </a:lnTo>
                <a:lnTo>
                  <a:pt x="82325" y="0"/>
                </a:lnTo>
                <a:lnTo>
                  <a:pt x="82325" y="0"/>
                </a:lnTo>
                <a:lnTo>
                  <a:pt x="82325" y="0"/>
                </a:lnTo>
                <a:lnTo>
                  <a:pt x="82325" y="0"/>
                </a:lnTo>
                <a:lnTo>
                  <a:pt x="82325" y="5714"/>
                </a:lnTo>
                <a:lnTo>
                  <a:pt x="86511" y="5714"/>
                </a:lnTo>
                <a:lnTo>
                  <a:pt x="86511" y="0"/>
                </a:lnTo>
                <a:lnTo>
                  <a:pt x="86511" y="0"/>
                </a:lnTo>
                <a:lnTo>
                  <a:pt x="86511" y="0"/>
                </a:lnTo>
                <a:lnTo>
                  <a:pt x="86511" y="0"/>
                </a:lnTo>
                <a:lnTo>
                  <a:pt x="89302" y="0"/>
                </a:lnTo>
                <a:lnTo>
                  <a:pt x="89302" y="0"/>
                </a:lnTo>
                <a:lnTo>
                  <a:pt x="89302" y="0"/>
                </a:lnTo>
                <a:lnTo>
                  <a:pt x="89302" y="5714"/>
                </a:lnTo>
                <a:lnTo>
                  <a:pt x="92093" y="5714"/>
                </a:lnTo>
                <a:lnTo>
                  <a:pt x="92093" y="5714"/>
                </a:lnTo>
                <a:lnTo>
                  <a:pt x="92093" y="5714"/>
                </a:lnTo>
                <a:lnTo>
                  <a:pt x="92093" y="5714"/>
                </a:lnTo>
                <a:lnTo>
                  <a:pt x="92093" y="5714"/>
                </a:lnTo>
                <a:lnTo>
                  <a:pt x="92093" y="11428"/>
                </a:lnTo>
                <a:lnTo>
                  <a:pt x="92093" y="11428"/>
                </a:lnTo>
                <a:lnTo>
                  <a:pt x="92093" y="11428"/>
                </a:lnTo>
                <a:lnTo>
                  <a:pt x="94883" y="11428"/>
                </a:lnTo>
                <a:lnTo>
                  <a:pt x="94883" y="11428"/>
                </a:lnTo>
                <a:lnTo>
                  <a:pt x="94883" y="11428"/>
                </a:lnTo>
                <a:lnTo>
                  <a:pt x="94883" y="11428"/>
                </a:lnTo>
                <a:lnTo>
                  <a:pt x="94883" y="11428"/>
                </a:lnTo>
                <a:lnTo>
                  <a:pt x="94883" y="11428"/>
                </a:lnTo>
                <a:lnTo>
                  <a:pt x="97674" y="11428"/>
                </a:lnTo>
                <a:lnTo>
                  <a:pt x="97674" y="11428"/>
                </a:lnTo>
                <a:lnTo>
                  <a:pt x="97674" y="11428"/>
                </a:lnTo>
                <a:lnTo>
                  <a:pt x="97674" y="20000"/>
                </a:lnTo>
                <a:lnTo>
                  <a:pt x="97674" y="20000"/>
                </a:lnTo>
                <a:lnTo>
                  <a:pt x="101860" y="20000"/>
                </a:lnTo>
                <a:lnTo>
                  <a:pt x="101860" y="20000"/>
                </a:lnTo>
                <a:lnTo>
                  <a:pt x="101860" y="20000"/>
                </a:lnTo>
                <a:lnTo>
                  <a:pt x="101860" y="20000"/>
                </a:lnTo>
                <a:lnTo>
                  <a:pt x="101860" y="20000"/>
                </a:lnTo>
                <a:lnTo>
                  <a:pt x="101860" y="20000"/>
                </a:lnTo>
                <a:lnTo>
                  <a:pt x="104651" y="20000"/>
                </a:lnTo>
                <a:lnTo>
                  <a:pt x="104651" y="25714"/>
                </a:lnTo>
                <a:lnTo>
                  <a:pt x="104651" y="25714"/>
                </a:lnTo>
                <a:lnTo>
                  <a:pt x="104651" y="25714"/>
                </a:lnTo>
                <a:lnTo>
                  <a:pt x="104651" y="25714"/>
                </a:lnTo>
                <a:lnTo>
                  <a:pt x="104651" y="25714"/>
                </a:lnTo>
                <a:lnTo>
                  <a:pt x="104651" y="25714"/>
                </a:lnTo>
                <a:lnTo>
                  <a:pt x="104651" y="25714"/>
                </a:lnTo>
                <a:lnTo>
                  <a:pt x="107441" y="25714"/>
                </a:lnTo>
                <a:lnTo>
                  <a:pt x="107441" y="31428"/>
                </a:lnTo>
                <a:lnTo>
                  <a:pt x="107441" y="31428"/>
                </a:lnTo>
                <a:lnTo>
                  <a:pt x="107441" y="31428"/>
                </a:lnTo>
                <a:lnTo>
                  <a:pt x="107441" y="31428"/>
                </a:lnTo>
                <a:lnTo>
                  <a:pt x="107441" y="31428"/>
                </a:lnTo>
                <a:lnTo>
                  <a:pt x="110232" y="31428"/>
                </a:lnTo>
                <a:lnTo>
                  <a:pt x="110232" y="37142"/>
                </a:lnTo>
                <a:lnTo>
                  <a:pt x="110232" y="37142"/>
                </a:lnTo>
                <a:lnTo>
                  <a:pt x="110232" y="37142"/>
                </a:lnTo>
                <a:lnTo>
                  <a:pt x="110232" y="37142"/>
                </a:lnTo>
                <a:lnTo>
                  <a:pt x="110232" y="37142"/>
                </a:lnTo>
                <a:lnTo>
                  <a:pt x="110232" y="37142"/>
                </a:lnTo>
                <a:lnTo>
                  <a:pt x="110232" y="42857"/>
                </a:lnTo>
                <a:lnTo>
                  <a:pt x="113023" y="42857"/>
                </a:lnTo>
                <a:lnTo>
                  <a:pt x="113023" y="42857"/>
                </a:lnTo>
                <a:lnTo>
                  <a:pt x="113023" y="42857"/>
                </a:lnTo>
                <a:lnTo>
                  <a:pt x="113023" y="42857"/>
                </a:lnTo>
                <a:lnTo>
                  <a:pt x="113023" y="42857"/>
                </a:lnTo>
                <a:lnTo>
                  <a:pt x="117209" y="42857"/>
                </a:lnTo>
                <a:lnTo>
                  <a:pt x="117209" y="42857"/>
                </a:lnTo>
                <a:lnTo>
                  <a:pt x="117209" y="51428"/>
                </a:lnTo>
                <a:lnTo>
                  <a:pt x="117209" y="51428"/>
                </a:lnTo>
                <a:lnTo>
                  <a:pt x="117209" y="51428"/>
                </a:lnTo>
                <a:lnTo>
                  <a:pt x="113023" y="51428"/>
                </a:lnTo>
                <a:lnTo>
                  <a:pt x="113023" y="51428"/>
                </a:lnTo>
                <a:lnTo>
                  <a:pt x="113023" y="57142"/>
                </a:lnTo>
                <a:lnTo>
                  <a:pt x="113023" y="57142"/>
                </a:lnTo>
                <a:lnTo>
                  <a:pt x="113023" y="57142"/>
                </a:lnTo>
                <a:lnTo>
                  <a:pt x="113023" y="57142"/>
                </a:lnTo>
                <a:lnTo>
                  <a:pt x="113023" y="57142"/>
                </a:lnTo>
                <a:lnTo>
                  <a:pt x="117209" y="57142"/>
                </a:lnTo>
                <a:lnTo>
                  <a:pt x="117209" y="62857"/>
                </a:lnTo>
                <a:lnTo>
                  <a:pt x="117209" y="62857"/>
                </a:lnTo>
                <a:lnTo>
                  <a:pt x="117209" y="62857"/>
                </a:lnTo>
                <a:lnTo>
                  <a:pt x="117209" y="62857"/>
                </a:lnTo>
                <a:lnTo>
                  <a:pt x="117209" y="68571"/>
                </a:lnTo>
                <a:lnTo>
                  <a:pt x="117209" y="68571"/>
                </a:lnTo>
                <a:lnTo>
                  <a:pt x="117209" y="68571"/>
                </a:lnTo>
                <a:lnTo>
                  <a:pt x="117209" y="68571"/>
                </a:lnTo>
                <a:lnTo>
                  <a:pt x="117209" y="68571"/>
                </a:lnTo>
                <a:lnTo>
                  <a:pt x="117209" y="74285"/>
                </a:lnTo>
                <a:lnTo>
                  <a:pt x="117209" y="74285"/>
                </a:lnTo>
                <a:lnTo>
                  <a:pt x="120000" y="74285"/>
                </a:lnTo>
                <a:lnTo>
                  <a:pt x="120000" y="74285"/>
                </a:lnTo>
                <a:lnTo>
                  <a:pt x="120000" y="82857"/>
                </a:lnTo>
                <a:lnTo>
                  <a:pt x="120000" y="82857"/>
                </a:lnTo>
                <a:lnTo>
                  <a:pt x="120000" y="82857"/>
                </a:lnTo>
                <a:lnTo>
                  <a:pt x="120000" y="82857"/>
                </a:lnTo>
                <a:lnTo>
                  <a:pt x="120000" y="88571"/>
                </a:lnTo>
                <a:lnTo>
                  <a:pt x="120000" y="88571"/>
                </a:lnTo>
                <a:lnTo>
                  <a:pt x="117209" y="88571"/>
                </a:lnTo>
                <a:lnTo>
                  <a:pt x="117209" y="88571"/>
                </a:lnTo>
                <a:lnTo>
                  <a:pt x="117209" y="88571"/>
                </a:lnTo>
                <a:lnTo>
                  <a:pt x="117209" y="88571"/>
                </a:lnTo>
                <a:lnTo>
                  <a:pt x="117209" y="88571"/>
                </a:lnTo>
                <a:lnTo>
                  <a:pt x="117209" y="94285"/>
                </a:lnTo>
                <a:lnTo>
                  <a:pt x="117209" y="94285"/>
                </a:lnTo>
                <a:lnTo>
                  <a:pt x="117209" y="94285"/>
                </a:lnTo>
                <a:lnTo>
                  <a:pt x="117209" y="94285"/>
                </a:lnTo>
                <a:lnTo>
                  <a:pt x="113023" y="94285"/>
                </a:lnTo>
                <a:lnTo>
                  <a:pt x="113023" y="94285"/>
                </a:lnTo>
                <a:lnTo>
                  <a:pt x="113023" y="94285"/>
                </a:lnTo>
                <a:lnTo>
                  <a:pt x="113023" y="100000"/>
                </a:lnTo>
                <a:lnTo>
                  <a:pt x="113023" y="100000"/>
                </a:lnTo>
                <a:lnTo>
                  <a:pt x="113023" y="100000"/>
                </a:lnTo>
                <a:lnTo>
                  <a:pt x="110232" y="100000"/>
                </a:lnTo>
                <a:lnTo>
                  <a:pt x="110232" y="100000"/>
                </a:lnTo>
                <a:lnTo>
                  <a:pt x="110232" y="100000"/>
                </a:lnTo>
                <a:lnTo>
                  <a:pt x="110232" y="100000"/>
                </a:lnTo>
                <a:lnTo>
                  <a:pt x="110232" y="100000"/>
                </a:lnTo>
                <a:lnTo>
                  <a:pt x="110232" y="100000"/>
                </a:lnTo>
                <a:lnTo>
                  <a:pt x="110232" y="100000"/>
                </a:lnTo>
                <a:lnTo>
                  <a:pt x="110232" y="94285"/>
                </a:lnTo>
                <a:lnTo>
                  <a:pt x="110232" y="94285"/>
                </a:lnTo>
                <a:lnTo>
                  <a:pt x="107441" y="94285"/>
                </a:lnTo>
                <a:lnTo>
                  <a:pt x="107441" y="94285"/>
                </a:lnTo>
                <a:lnTo>
                  <a:pt x="107441" y="94285"/>
                </a:lnTo>
                <a:lnTo>
                  <a:pt x="107441" y="100000"/>
                </a:lnTo>
                <a:lnTo>
                  <a:pt x="107441" y="100000"/>
                </a:lnTo>
                <a:lnTo>
                  <a:pt x="107441" y="100000"/>
                </a:lnTo>
                <a:lnTo>
                  <a:pt x="107441" y="100000"/>
                </a:lnTo>
                <a:lnTo>
                  <a:pt x="107441" y="105714"/>
                </a:lnTo>
                <a:lnTo>
                  <a:pt x="107441" y="105714"/>
                </a:lnTo>
                <a:lnTo>
                  <a:pt x="107441" y="105714"/>
                </a:lnTo>
                <a:lnTo>
                  <a:pt x="107441" y="105714"/>
                </a:lnTo>
                <a:lnTo>
                  <a:pt x="104651" y="105714"/>
                </a:lnTo>
                <a:lnTo>
                  <a:pt x="104651" y="105714"/>
                </a:lnTo>
                <a:lnTo>
                  <a:pt x="104651" y="114285"/>
                </a:lnTo>
                <a:lnTo>
                  <a:pt x="104651" y="114285"/>
                </a:lnTo>
                <a:lnTo>
                  <a:pt x="104651" y="114285"/>
                </a:lnTo>
                <a:lnTo>
                  <a:pt x="104651" y="114285"/>
                </a:lnTo>
                <a:lnTo>
                  <a:pt x="104651" y="120000"/>
                </a:lnTo>
                <a:lnTo>
                  <a:pt x="104651" y="120000"/>
                </a:lnTo>
                <a:lnTo>
                  <a:pt x="104651" y="120000"/>
                </a:lnTo>
                <a:lnTo>
                  <a:pt x="104651" y="120000"/>
                </a:lnTo>
                <a:lnTo>
                  <a:pt x="104651" y="120000"/>
                </a:lnTo>
                <a:lnTo>
                  <a:pt x="101860" y="120000"/>
                </a:lnTo>
                <a:lnTo>
                  <a:pt x="101860" y="114285"/>
                </a:lnTo>
                <a:lnTo>
                  <a:pt x="101860" y="114285"/>
                </a:lnTo>
                <a:lnTo>
                  <a:pt x="101860" y="114285"/>
                </a:lnTo>
                <a:lnTo>
                  <a:pt x="101860" y="114285"/>
                </a:lnTo>
                <a:lnTo>
                  <a:pt x="101860" y="114285"/>
                </a:lnTo>
                <a:lnTo>
                  <a:pt x="101860" y="105714"/>
                </a:lnTo>
                <a:lnTo>
                  <a:pt x="101860" y="105714"/>
                </a:lnTo>
                <a:lnTo>
                  <a:pt x="101860" y="105714"/>
                </a:lnTo>
                <a:lnTo>
                  <a:pt x="97674" y="105714"/>
                </a:lnTo>
                <a:lnTo>
                  <a:pt x="97674" y="105714"/>
                </a:lnTo>
                <a:lnTo>
                  <a:pt x="97674" y="105714"/>
                </a:lnTo>
                <a:lnTo>
                  <a:pt x="97674" y="100000"/>
                </a:lnTo>
                <a:lnTo>
                  <a:pt x="97674" y="100000"/>
                </a:lnTo>
                <a:lnTo>
                  <a:pt x="97674" y="100000"/>
                </a:lnTo>
                <a:lnTo>
                  <a:pt x="97674" y="100000"/>
                </a:lnTo>
                <a:lnTo>
                  <a:pt x="94883" y="100000"/>
                </a:lnTo>
                <a:lnTo>
                  <a:pt x="94883" y="94285"/>
                </a:lnTo>
                <a:lnTo>
                  <a:pt x="94883" y="94285"/>
                </a:lnTo>
                <a:lnTo>
                  <a:pt x="94883" y="94285"/>
                </a:lnTo>
                <a:lnTo>
                  <a:pt x="94883" y="94285"/>
                </a:lnTo>
                <a:lnTo>
                  <a:pt x="94883" y="94285"/>
                </a:lnTo>
                <a:lnTo>
                  <a:pt x="94883" y="94285"/>
                </a:lnTo>
                <a:lnTo>
                  <a:pt x="94883" y="88571"/>
                </a:lnTo>
                <a:lnTo>
                  <a:pt x="94883" y="88571"/>
                </a:lnTo>
                <a:lnTo>
                  <a:pt x="94883" y="88571"/>
                </a:lnTo>
                <a:lnTo>
                  <a:pt x="94883" y="88571"/>
                </a:lnTo>
                <a:lnTo>
                  <a:pt x="94883" y="82857"/>
                </a:lnTo>
                <a:lnTo>
                  <a:pt x="92093" y="82857"/>
                </a:lnTo>
                <a:lnTo>
                  <a:pt x="92093" y="82857"/>
                </a:lnTo>
                <a:lnTo>
                  <a:pt x="92093" y="82857"/>
                </a:lnTo>
                <a:lnTo>
                  <a:pt x="92093" y="74285"/>
                </a:lnTo>
                <a:lnTo>
                  <a:pt x="92093" y="74285"/>
                </a:lnTo>
                <a:lnTo>
                  <a:pt x="94883" y="74285"/>
                </a:lnTo>
                <a:lnTo>
                  <a:pt x="94883" y="74285"/>
                </a:lnTo>
                <a:lnTo>
                  <a:pt x="94883" y="74285"/>
                </a:lnTo>
                <a:lnTo>
                  <a:pt x="94883" y="74285"/>
                </a:lnTo>
                <a:lnTo>
                  <a:pt x="94883" y="74285"/>
                </a:lnTo>
                <a:lnTo>
                  <a:pt x="94883" y="74285"/>
                </a:lnTo>
                <a:lnTo>
                  <a:pt x="94883" y="74285"/>
                </a:lnTo>
                <a:lnTo>
                  <a:pt x="94883" y="68571"/>
                </a:lnTo>
                <a:lnTo>
                  <a:pt x="94883" y="68571"/>
                </a:lnTo>
                <a:lnTo>
                  <a:pt x="94883" y="68571"/>
                </a:lnTo>
                <a:lnTo>
                  <a:pt x="94883" y="68571"/>
                </a:lnTo>
                <a:lnTo>
                  <a:pt x="94883" y="68571"/>
                </a:lnTo>
                <a:lnTo>
                  <a:pt x="94883" y="62857"/>
                </a:lnTo>
                <a:lnTo>
                  <a:pt x="94883" y="62857"/>
                </a:lnTo>
                <a:lnTo>
                  <a:pt x="94883" y="62857"/>
                </a:lnTo>
                <a:lnTo>
                  <a:pt x="94883" y="62857"/>
                </a:lnTo>
                <a:lnTo>
                  <a:pt x="92093" y="62857"/>
                </a:lnTo>
                <a:lnTo>
                  <a:pt x="92093" y="62857"/>
                </a:lnTo>
                <a:lnTo>
                  <a:pt x="92093" y="62857"/>
                </a:lnTo>
                <a:lnTo>
                  <a:pt x="92093" y="62857"/>
                </a:lnTo>
                <a:lnTo>
                  <a:pt x="92093" y="57142"/>
                </a:lnTo>
                <a:lnTo>
                  <a:pt x="92093" y="57142"/>
                </a:lnTo>
                <a:lnTo>
                  <a:pt x="92093" y="57142"/>
                </a:lnTo>
                <a:lnTo>
                  <a:pt x="92093" y="57142"/>
                </a:lnTo>
                <a:lnTo>
                  <a:pt x="92093" y="57142"/>
                </a:lnTo>
                <a:lnTo>
                  <a:pt x="92093" y="57142"/>
                </a:lnTo>
                <a:lnTo>
                  <a:pt x="92093" y="51428"/>
                </a:lnTo>
                <a:lnTo>
                  <a:pt x="92093" y="51428"/>
                </a:lnTo>
                <a:lnTo>
                  <a:pt x="92093" y="51428"/>
                </a:lnTo>
                <a:lnTo>
                  <a:pt x="89302" y="51428"/>
                </a:lnTo>
                <a:lnTo>
                  <a:pt x="89302" y="51428"/>
                </a:lnTo>
                <a:lnTo>
                  <a:pt x="89302" y="51428"/>
                </a:lnTo>
                <a:lnTo>
                  <a:pt x="89302" y="51428"/>
                </a:lnTo>
                <a:lnTo>
                  <a:pt x="89302" y="42857"/>
                </a:lnTo>
                <a:lnTo>
                  <a:pt x="89302" y="42857"/>
                </a:lnTo>
                <a:lnTo>
                  <a:pt x="86511" y="42857"/>
                </a:lnTo>
                <a:lnTo>
                  <a:pt x="86511" y="42857"/>
                </a:lnTo>
                <a:lnTo>
                  <a:pt x="86511" y="42857"/>
                </a:lnTo>
                <a:lnTo>
                  <a:pt x="86511" y="42857"/>
                </a:lnTo>
                <a:lnTo>
                  <a:pt x="86511" y="42857"/>
                </a:lnTo>
                <a:lnTo>
                  <a:pt x="86511" y="37142"/>
                </a:lnTo>
                <a:lnTo>
                  <a:pt x="82325" y="37142"/>
                </a:lnTo>
                <a:lnTo>
                  <a:pt x="82325" y="37142"/>
                </a:lnTo>
                <a:lnTo>
                  <a:pt x="82325" y="37142"/>
                </a:lnTo>
                <a:lnTo>
                  <a:pt x="82325" y="37142"/>
                </a:lnTo>
                <a:lnTo>
                  <a:pt x="82325" y="37142"/>
                </a:lnTo>
                <a:lnTo>
                  <a:pt x="82325" y="37142"/>
                </a:lnTo>
                <a:lnTo>
                  <a:pt x="82325" y="31428"/>
                </a:lnTo>
                <a:lnTo>
                  <a:pt x="79534" y="31428"/>
                </a:lnTo>
                <a:lnTo>
                  <a:pt x="79534" y="37142"/>
                </a:lnTo>
                <a:lnTo>
                  <a:pt x="79534" y="37142"/>
                </a:lnTo>
                <a:lnTo>
                  <a:pt x="79534" y="31428"/>
                </a:lnTo>
                <a:lnTo>
                  <a:pt x="79534" y="31428"/>
                </a:lnTo>
                <a:lnTo>
                  <a:pt x="79534" y="31428"/>
                </a:lnTo>
                <a:lnTo>
                  <a:pt x="76744" y="31428"/>
                </a:lnTo>
                <a:lnTo>
                  <a:pt x="76744" y="31428"/>
                </a:lnTo>
                <a:lnTo>
                  <a:pt x="76744" y="31428"/>
                </a:lnTo>
                <a:lnTo>
                  <a:pt x="76744" y="31428"/>
                </a:lnTo>
                <a:lnTo>
                  <a:pt x="73953" y="31428"/>
                </a:lnTo>
                <a:lnTo>
                  <a:pt x="73953" y="31428"/>
                </a:lnTo>
                <a:lnTo>
                  <a:pt x="73953" y="31428"/>
                </a:lnTo>
                <a:lnTo>
                  <a:pt x="73953" y="31428"/>
                </a:lnTo>
                <a:lnTo>
                  <a:pt x="73953" y="31428"/>
                </a:lnTo>
                <a:lnTo>
                  <a:pt x="73953" y="37142"/>
                </a:lnTo>
                <a:lnTo>
                  <a:pt x="73953" y="37142"/>
                </a:lnTo>
                <a:lnTo>
                  <a:pt x="71162" y="37142"/>
                </a:lnTo>
                <a:lnTo>
                  <a:pt x="71162" y="37142"/>
                </a:lnTo>
                <a:lnTo>
                  <a:pt x="73953" y="37142"/>
                </a:lnTo>
                <a:lnTo>
                  <a:pt x="73953" y="42857"/>
                </a:lnTo>
                <a:lnTo>
                  <a:pt x="73953" y="42857"/>
                </a:lnTo>
                <a:lnTo>
                  <a:pt x="71162" y="42857"/>
                </a:lnTo>
                <a:lnTo>
                  <a:pt x="71162" y="42857"/>
                </a:lnTo>
                <a:lnTo>
                  <a:pt x="71162" y="42857"/>
                </a:lnTo>
                <a:lnTo>
                  <a:pt x="71162" y="42857"/>
                </a:lnTo>
                <a:lnTo>
                  <a:pt x="71162" y="42857"/>
                </a:lnTo>
                <a:lnTo>
                  <a:pt x="71162" y="42857"/>
                </a:lnTo>
                <a:lnTo>
                  <a:pt x="71162" y="37142"/>
                </a:lnTo>
                <a:lnTo>
                  <a:pt x="66976" y="37142"/>
                </a:lnTo>
                <a:lnTo>
                  <a:pt x="66976" y="37142"/>
                </a:lnTo>
                <a:lnTo>
                  <a:pt x="66976" y="42857"/>
                </a:lnTo>
                <a:lnTo>
                  <a:pt x="66976" y="42857"/>
                </a:lnTo>
                <a:lnTo>
                  <a:pt x="66976" y="42857"/>
                </a:lnTo>
                <a:lnTo>
                  <a:pt x="66976" y="51428"/>
                </a:lnTo>
                <a:lnTo>
                  <a:pt x="66976" y="51428"/>
                </a:lnTo>
                <a:lnTo>
                  <a:pt x="66976" y="51428"/>
                </a:lnTo>
                <a:lnTo>
                  <a:pt x="66976" y="51428"/>
                </a:lnTo>
                <a:lnTo>
                  <a:pt x="66976" y="51428"/>
                </a:lnTo>
                <a:lnTo>
                  <a:pt x="66976" y="51428"/>
                </a:lnTo>
                <a:lnTo>
                  <a:pt x="66976" y="57142"/>
                </a:lnTo>
                <a:lnTo>
                  <a:pt x="66976" y="57142"/>
                </a:lnTo>
                <a:lnTo>
                  <a:pt x="64186" y="57142"/>
                </a:lnTo>
                <a:lnTo>
                  <a:pt x="64186" y="57142"/>
                </a:lnTo>
                <a:lnTo>
                  <a:pt x="64186" y="57142"/>
                </a:lnTo>
                <a:lnTo>
                  <a:pt x="64186" y="57142"/>
                </a:lnTo>
                <a:lnTo>
                  <a:pt x="64186" y="57142"/>
                </a:lnTo>
                <a:lnTo>
                  <a:pt x="64186" y="57142"/>
                </a:lnTo>
                <a:lnTo>
                  <a:pt x="64186" y="62857"/>
                </a:lnTo>
                <a:lnTo>
                  <a:pt x="61395" y="62857"/>
                </a:lnTo>
                <a:lnTo>
                  <a:pt x="61395" y="62857"/>
                </a:lnTo>
                <a:lnTo>
                  <a:pt x="61395" y="62857"/>
                </a:lnTo>
                <a:lnTo>
                  <a:pt x="61395" y="62857"/>
                </a:lnTo>
                <a:lnTo>
                  <a:pt x="61395" y="62857"/>
                </a:lnTo>
                <a:lnTo>
                  <a:pt x="58604" y="62857"/>
                </a:lnTo>
                <a:lnTo>
                  <a:pt x="58604" y="62857"/>
                </a:lnTo>
                <a:lnTo>
                  <a:pt x="58604" y="68571"/>
                </a:lnTo>
                <a:lnTo>
                  <a:pt x="58604" y="68571"/>
                </a:lnTo>
                <a:lnTo>
                  <a:pt x="58604" y="68571"/>
                </a:lnTo>
                <a:lnTo>
                  <a:pt x="55813" y="68571"/>
                </a:lnTo>
                <a:lnTo>
                  <a:pt x="55813" y="68571"/>
                </a:lnTo>
                <a:lnTo>
                  <a:pt x="55813" y="68571"/>
                </a:lnTo>
                <a:lnTo>
                  <a:pt x="55813" y="68571"/>
                </a:lnTo>
                <a:lnTo>
                  <a:pt x="55813" y="68571"/>
                </a:lnTo>
                <a:lnTo>
                  <a:pt x="55813" y="68571"/>
                </a:lnTo>
                <a:lnTo>
                  <a:pt x="51627" y="68571"/>
                </a:lnTo>
                <a:lnTo>
                  <a:pt x="51627" y="74285"/>
                </a:lnTo>
                <a:lnTo>
                  <a:pt x="51627" y="74285"/>
                </a:lnTo>
                <a:lnTo>
                  <a:pt x="51627" y="74285"/>
                </a:lnTo>
                <a:lnTo>
                  <a:pt x="51627" y="82857"/>
                </a:lnTo>
                <a:lnTo>
                  <a:pt x="55813" y="82857"/>
                </a:lnTo>
                <a:lnTo>
                  <a:pt x="55813" y="82857"/>
                </a:lnTo>
                <a:lnTo>
                  <a:pt x="55813" y="82857"/>
                </a:lnTo>
                <a:lnTo>
                  <a:pt x="55813" y="82857"/>
                </a:lnTo>
                <a:lnTo>
                  <a:pt x="55813" y="82857"/>
                </a:lnTo>
                <a:lnTo>
                  <a:pt x="55813" y="82857"/>
                </a:lnTo>
                <a:lnTo>
                  <a:pt x="55813" y="88571"/>
                </a:lnTo>
                <a:lnTo>
                  <a:pt x="55813" y="88571"/>
                </a:lnTo>
                <a:lnTo>
                  <a:pt x="58604" y="88571"/>
                </a:lnTo>
                <a:lnTo>
                  <a:pt x="58604" y="88571"/>
                </a:lnTo>
                <a:lnTo>
                  <a:pt x="58604" y="88571"/>
                </a:lnTo>
                <a:lnTo>
                  <a:pt x="58604" y="88571"/>
                </a:lnTo>
                <a:lnTo>
                  <a:pt x="58604" y="94285"/>
                </a:lnTo>
                <a:lnTo>
                  <a:pt x="58604" y="94285"/>
                </a:lnTo>
                <a:lnTo>
                  <a:pt x="58604" y="94285"/>
                </a:lnTo>
                <a:lnTo>
                  <a:pt x="61395" y="94285"/>
                </a:lnTo>
                <a:lnTo>
                  <a:pt x="61395" y="94285"/>
                </a:lnTo>
                <a:lnTo>
                  <a:pt x="61395" y="94285"/>
                </a:lnTo>
                <a:lnTo>
                  <a:pt x="61395" y="94285"/>
                </a:lnTo>
                <a:lnTo>
                  <a:pt x="61395" y="94285"/>
                </a:lnTo>
                <a:lnTo>
                  <a:pt x="61395" y="100000"/>
                </a:lnTo>
                <a:lnTo>
                  <a:pt x="61395" y="100000"/>
                </a:lnTo>
                <a:lnTo>
                  <a:pt x="61395" y="100000"/>
                </a:lnTo>
                <a:lnTo>
                  <a:pt x="64186" y="100000"/>
                </a:lnTo>
                <a:lnTo>
                  <a:pt x="64186" y="105714"/>
                </a:lnTo>
                <a:lnTo>
                  <a:pt x="64186" y="105714"/>
                </a:lnTo>
                <a:lnTo>
                  <a:pt x="61395" y="105714"/>
                </a:lnTo>
                <a:lnTo>
                  <a:pt x="61395" y="105714"/>
                </a:lnTo>
                <a:lnTo>
                  <a:pt x="61395" y="105714"/>
                </a:lnTo>
                <a:lnTo>
                  <a:pt x="61395" y="105714"/>
                </a:lnTo>
                <a:lnTo>
                  <a:pt x="58604" y="105714"/>
                </a:lnTo>
                <a:lnTo>
                  <a:pt x="58604" y="114285"/>
                </a:lnTo>
                <a:lnTo>
                  <a:pt x="58604" y="114285"/>
                </a:lnTo>
                <a:lnTo>
                  <a:pt x="58604" y="114285"/>
                </a:lnTo>
                <a:lnTo>
                  <a:pt x="58604" y="114285"/>
                </a:lnTo>
                <a:lnTo>
                  <a:pt x="55813" y="114285"/>
                </a:lnTo>
                <a:lnTo>
                  <a:pt x="55813" y="114285"/>
                </a:lnTo>
                <a:lnTo>
                  <a:pt x="55813" y="114285"/>
                </a:lnTo>
                <a:lnTo>
                  <a:pt x="55813" y="114285"/>
                </a:lnTo>
                <a:lnTo>
                  <a:pt x="55813" y="114285"/>
                </a:lnTo>
                <a:lnTo>
                  <a:pt x="55813" y="120000"/>
                </a:lnTo>
                <a:lnTo>
                  <a:pt x="55813" y="120000"/>
                </a:lnTo>
                <a:lnTo>
                  <a:pt x="55813" y="120000"/>
                </a:lnTo>
                <a:lnTo>
                  <a:pt x="51627" y="120000"/>
                </a:lnTo>
                <a:lnTo>
                  <a:pt x="51627" y="120000"/>
                </a:lnTo>
                <a:lnTo>
                  <a:pt x="51627" y="120000"/>
                </a:lnTo>
                <a:lnTo>
                  <a:pt x="48837" y="120000"/>
                </a:lnTo>
                <a:lnTo>
                  <a:pt x="48837" y="120000"/>
                </a:lnTo>
                <a:lnTo>
                  <a:pt x="48837" y="120000"/>
                </a:lnTo>
                <a:lnTo>
                  <a:pt x="48837" y="120000"/>
                </a:lnTo>
                <a:lnTo>
                  <a:pt x="48837" y="120000"/>
                </a:lnTo>
                <a:lnTo>
                  <a:pt x="46046" y="120000"/>
                </a:lnTo>
                <a:lnTo>
                  <a:pt x="46046" y="120000"/>
                </a:lnTo>
                <a:lnTo>
                  <a:pt x="46046" y="120000"/>
                </a:lnTo>
                <a:lnTo>
                  <a:pt x="46046" y="120000"/>
                </a:lnTo>
                <a:lnTo>
                  <a:pt x="43255" y="120000"/>
                </a:lnTo>
                <a:lnTo>
                  <a:pt x="43255" y="120000"/>
                </a:lnTo>
                <a:lnTo>
                  <a:pt x="43255" y="120000"/>
                </a:lnTo>
                <a:lnTo>
                  <a:pt x="43255" y="120000"/>
                </a:lnTo>
                <a:lnTo>
                  <a:pt x="43255" y="114285"/>
                </a:lnTo>
                <a:lnTo>
                  <a:pt x="43255" y="114285"/>
                </a:lnTo>
                <a:lnTo>
                  <a:pt x="43255" y="114285"/>
                </a:lnTo>
                <a:lnTo>
                  <a:pt x="43255" y="114285"/>
                </a:lnTo>
                <a:lnTo>
                  <a:pt x="43255" y="114285"/>
                </a:lnTo>
                <a:lnTo>
                  <a:pt x="43255" y="105714"/>
                </a:lnTo>
                <a:lnTo>
                  <a:pt x="43255" y="105714"/>
                </a:lnTo>
                <a:lnTo>
                  <a:pt x="43255" y="105714"/>
                </a:lnTo>
                <a:lnTo>
                  <a:pt x="43255" y="105714"/>
                </a:lnTo>
                <a:lnTo>
                  <a:pt x="43255" y="100000"/>
                </a:lnTo>
                <a:lnTo>
                  <a:pt x="40465" y="100000"/>
                </a:lnTo>
                <a:lnTo>
                  <a:pt x="40465" y="105714"/>
                </a:lnTo>
                <a:lnTo>
                  <a:pt x="40465" y="105714"/>
                </a:lnTo>
                <a:lnTo>
                  <a:pt x="40465" y="105714"/>
                </a:lnTo>
                <a:lnTo>
                  <a:pt x="40465" y="105714"/>
                </a:lnTo>
                <a:lnTo>
                  <a:pt x="40465" y="105714"/>
                </a:lnTo>
                <a:lnTo>
                  <a:pt x="36279" y="105714"/>
                </a:lnTo>
                <a:lnTo>
                  <a:pt x="36279" y="105714"/>
                </a:lnTo>
                <a:lnTo>
                  <a:pt x="36279" y="105714"/>
                </a:lnTo>
                <a:lnTo>
                  <a:pt x="36279" y="105714"/>
                </a:lnTo>
                <a:lnTo>
                  <a:pt x="36279" y="105714"/>
                </a:lnTo>
                <a:lnTo>
                  <a:pt x="36279" y="100000"/>
                </a:lnTo>
                <a:lnTo>
                  <a:pt x="36279" y="100000"/>
                </a:lnTo>
                <a:lnTo>
                  <a:pt x="36279" y="100000"/>
                </a:lnTo>
                <a:lnTo>
                  <a:pt x="36279" y="100000"/>
                </a:lnTo>
                <a:lnTo>
                  <a:pt x="36279" y="100000"/>
                </a:lnTo>
                <a:lnTo>
                  <a:pt x="33488" y="100000"/>
                </a:lnTo>
                <a:lnTo>
                  <a:pt x="33488" y="100000"/>
                </a:lnTo>
                <a:lnTo>
                  <a:pt x="33488" y="94285"/>
                </a:lnTo>
                <a:lnTo>
                  <a:pt x="33488" y="94285"/>
                </a:lnTo>
                <a:lnTo>
                  <a:pt x="30697" y="94285"/>
                </a:lnTo>
                <a:lnTo>
                  <a:pt x="30697" y="94285"/>
                </a:lnTo>
                <a:lnTo>
                  <a:pt x="30697" y="94285"/>
                </a:lnTo>
                <a:lnTo>
                  <a:pt x="30697" y="9428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09" name="Shape 809"/>
          <p:cNvSpPr/>
          <p:nvPr/>
        </p:nvSpPr>
        <p:spPr>
          <a:xfrm>
            <a:off x="2962278" y="4089401"/>
            <a:ext cx="102393" cy="66675"/>
          </a:xfrm>
          <a:custGeom>
            <a:avLst/>
            <a:gdLst/>
            <a:ahLst/>
            <a:cxnLst/>
            <a:rect l="0" t="0" r="0" b="0"/>
            <a:pathLst>
              <a:path w="120000" h="120000" extrusionOk="0">
                <a:moveTo>
                  <a:pt x="30697" y="94285"/>
                </a:moveTo>
                <a:lnTo>
                  <a:pt x="30697" y="94285"/>
                </a:lnTo>
                <a:lnTo>
                  <a:pt x="30697" y="94285"/>
                </a:lnTo>
                <a:lnTo>
                  <a:pt x="30697" y="94285"/>
                </a:lnTo>
                <a:lnTo>
                  <a:pt x="30697" y="88571"/>
                </a:lnTo>
                <a:lnTo>
                  <a:pt x="30697" y="88571"/>
                </a:lnTo>
                <a:lnTo>
                  <a:pt x="27906" y="88571"/>
                </a:lnTo>
                <a:lnTo>
                  <a:pt x="27906" y="88571"/>
                </a:lnTo>
                <a:lnTo>
                  <a:pt x="27906" y="82857"/>
                </a:lnTo>
                <a:lnTo>
                  <a:pt x="27906" y="82857"/>
                </a:lnTo>
                <a:lnTo>
                  <a:pt x="27906" y="82857"/>
                </a:lnTo>
                <a:lnTo>
                  <a:pt x="27906" y="82857"/>
                </a:lnTo>
                <a:lnTo>
                  <a:pt x="27906" y="82857"/>
                </a:lnTo>
                <a:lnTo>
                  <a:pt x="27906" y="82857"/>
                </a:lnTo>
                <a:lnTo>
                  <a:pt x="25116" y="82857"/>
                </a:lnTo>
                <a:lnTo>
                  <a:pt x="25116" y="74285"/>
                </a:lnTo>
                <a:lnTo>
                  <a:pt x="25116" y="74285"/>
                </a:lnTo>
                <a:lnTo>
                  <a:pt x="25116" y="74285"/>
                </a:lnTo>
                <a:lnTo>
                  <a:pt x="25116" y="74285"/>
                </a:lnTo>
                <a:lnTo>
                  <a:pt x="25116" y="74285"/>
                </a:lnTo>
                <a:lnTo>
                  <a:pt x="20930" y="74285"/>
                </a:lnTo>
                <a:lnTo>
                  <a:pt x="20930" y="74285"/>
                </a:lnTo>
                <a:lnTo>
                  <a:pt x="20930" y="74285"/>
                </a:lnTo>
                <a:lnTo>
                  <a:pt x="20930" y="68571"/>
                </a:lnTo>
                <a:lnTo>
                  <a:pt x="20930" y="68571"/>
                </a:lnTo>
                <a:lnTo>
                  <a:pt x="18139" y="68571"/>
                </a:lnTo>
                <a:lnTo>
                  <a:pt x="18139" y="74285"/>
                </a:lnTo>
                <a:lnTo>
                  <a:pt x="20930" y="74285"/>
                </a:lnTo>
                <a:lnTo>
                  <a:pt x="20930" y="74285"/>
                </a:lnTo>
                <a:lnTo>
                  <a:pt x="18139" y="74285"/>
                </a:lnTo>
                <a:lnTo>
                  <a:pt x="18139" y="74285"/>
                </a:lnTo>
                <a:lnTo>
                  <a:pt x="18139" y="74285"/>
                </a:lnTo>
                <a:lnTo>
                  <a:pt x="18139" y="74285"/>
                </a:lnTo>
                <a:lnTo>
                  <a:pt x="18139" y="74285"/>
                </a:lnTo>
                <a:lnTo>
                  <a:pt x="18139" y="74285"/>
                </a:lnTo>
                <a:lnTo>
                  <a:pt x="18139" y="74285"/>
                </a:lnTo>
                <a:lnTo>
                  <a:pt x="18139" y="82857"/>
                </a:lnTo>
                <a:lnTo>
                  <a:pt x="15348" y="82857"/>
                </a:lnTo>
                <a:lnTo>
                  <a:pt x="15348" y="82857"/>
                </a:lnTo>
                <a:lnTo>
                  <a:pt x="15348" y="82857"/>
                </a:lnTo>
                <a:lnTo>
                  <a:pt x="15348" y="74285"/>
                </a:lnTo>
                <a:lnTo>
                  <a:pt x="15348" y="74285"/>
                </a:lnTo>
                <a:lnTo>
                  <a:pt x="15348" y="74285"/>
                </a:lnTo>
                <a:lnTo>
                  <a:pt x="12558" y="74285"/>
                </a:lnTo>
                <a:lnTo>
                  <a:pt x="12558" y="68571"/>
                </a:lnTo>
                <a:lnTo>
                  <a:pt x="12558" y="68571"/>
                </a:lnTo>
                <a:lnTo>
                  <a:pt x="12558" y="68571"/>
                </a:lnTo>
                <a:lnTo>
                  <a:pt x="12558" y="68571"/>
                </a:lnTo>
                <a:lnTo>
                  <a:pt x="12558" y="68571"/>
                </a:lnTo>
                <a:lnTo>
                  <a:pt x="9767" y="68571"/>
                </a:lnTo>
                <a:lnTo>
                  <a:pt x="9767" y="68571"/>
                </a:lnTo>
                <a:lnTo>
                  <a:pt x="9767" y="68571"/>
                </a:lnTo>
                <a:lnTo>
                  <a:pt x="9767" y="68571"/>
                </a:lnTo>
                <a:lnTo>
                  <a:pt x="9767" y="68571"/>
                </a:lnTo>
                <a:lnTo>
                  <a:pt x="5581" y="68571"/>
                </a:lnTo>
                <a:lnTo>
                  <a:pt x="5581" y="68571"/>
                </a:lnTo>
                <a:lnTo>
                  <a:pt x="5581" y="68571"/>
                </a:lnTo>
                <a:lnTo>
                  <a:pt x="5581" y="68571"/>
                </a:lnTo>
                <a:lnTo>
                  <a:pt x="5581" y="68571"/>
                </a:lnTo>
                <a:lnTo>
                  <a:pt x="2790" y="68571"/>
                </a:lnTo>
                <a:lnTo>
                  <a:pt x="2790" y="74285"/>
                </a:lnTo>
                <a:lnTo>
                  <a:pt x="2790" y="74285"/>
                </a:lnTo>
                <a:lnTo>
                  <a:pt x="2790" y="74285"/>
                </a:lnTo>
                <a:lnTo>
                  <a:pt x="2790" y="74285"/>
                </a:lnTo>
                <a:lnTo>
                  <a:pt x="2790" y="68571"/>
                </a:lnTo>
                <a:lnTo>
                  <a:pt x="2790" y="68571"/>
                </a:lnTo>
                <a:lnTo>
                  <a:pt x="2790" y="68571"/>
                </a:lnTo>
                <a:lnTo>
                  <a:pt x="2790" y="68571"/>
                </a:lnTo>
                <a:lnTo>
                  <a:pt x="2790" y="68571"/>
                </a:lnTo>
                <a:lnTo>
                  <a:pt x="0" y="68571"/>
                </a:lnTo>
                <a:lnTo>
                  <a:pt x="0" y="62857"/>
                </a:lnTo>
                <a:lnTo>
                  <a:pt x="2790" y="62857"/>
                </a:lnTo>
                <a:lnTo>
                  <a:pt x="2790" y="62857"/>
                </a:lnTo>
                <a:lnTo>
                  <a:pt x="2790" y="62857"/>
                </a:lnTo>
                <a:lnTo>
                  <a:pt x="2790" y="62857"/>
                </a:lnTo>
                <a:lnTo>
                  <a:pt x="2790" y="62857"/>
                </a:lnTo>
                <a:lnTo>
                  <a:pt x="2790" y="62857"/>
                </a:lnTo>
                <a:lnTo>
                  <a:pt x="2790" y="57142"/>
                </a:lnTo>
                <a:lnTo>
                  <a:pt x="5581" y="57142"/>
                </a:lnTo>
                <a:lnTo>
                  <a:pt x="5581" y="57142"/>
                </a:lnTo>
                <a:lnTo>
                  <a:pt x="5581" y="57142"/>
                </a:lnTo>
                <a:lnTo>
                  <a:pt x="5581" y="51428"/>
                </a:lnTo>
                <a:lnTo>
                  <a:pt x="5581" y="51428"/>
                </a:lnTo>
                <a:lnTo>
                  <a:pt x="5581" y="51428"/>
                </a:lnTo>
                <a:lnTo>
                  <a:pt x="2790" y="51428"/>
                </a:lnTo>
                <a:lnTo>
                  <a:pt x="2790" y="42857"/>
                </a:lnTo>
                <a:lnTo>
                  <a:pt x="2790" y="42857"/>
                </a:lnTo>
                <a:lnTo>
                  <a:pt x="2790" y="42857"/>
                </a:lnTo>
                <a:lnTo>
                  <a:pt x="2790" y="42857"/>
                </a:lnTo>
                <a:lnTo>
                  <a:pt x="2790" y="42857"/>
                </a:lnTo>
                <a:lnTo>
                  <a:pt x="2790" y="37142"/>
                </a:lnTo>
                <a:lnTo>
                  <a:pt x="5581" y="37142"/>
                </a:lnTo>
                <a:lnTo>
                  <a:pt x="5581" y="37142"/>
                </a:lnTo>
                <a:lnTo>
                  <a:pt x="5581" y="37142"/>
                </a:lnTo>
                <a:lnTo>
                  <a:pt x="5581" y="37142"/>
                </a:lnTo>
                <a:lnTo>
                  <a:pt x="5581" y="37142"/>
                </a:lnTo>
                <a:lnTo>
                  <a:pt x="9767" y="37142"/>
                </a:lnTo>
                <a:lnTo>
                  <a:pt x="9767" y="31428"/>
                </a:lnTo>
                <a:lnTo>
                  <a:pt x="5581" y="31428"/>
                </a:lnTo>
                <a:lnTo>
                  <a:pt x="5581" y="31428"/>
                </a:lnTo>
                <a:lnTo>
                  <a:pt x="5581" y="31428"/>
                </a:lnTo>
                <a:lnTo>
                  <a:pt x="5581" y="31428"/>
                </a:lnTo>
                <a:lnTo>
                  <a:pt x="5581" y="31428"/>
                </a:lnTo>
                <a:lnTo>
                  <a:pt x="2790" y="31428"/>
                </a:lnTo>
                <a:lnTo>
                  <a:pt x="2790" y="25714"/>
                </a:lnTo>
                <a:lnTo>
                  <a:pt x="2790" y="25714"/>
                </a:lnTo>
                <a:lnTo>
                  <a:pt x="2790" y="25714"/>
                </a:lnTo>
                <a:lnTo>
                  <a:pt x="2790" y="25714"/>
                </a:lnTo>
                <a:lnTo>
                  <a:pt x="2790" y="25714"/>
                </a:lnTo>
                <a:lnTo>
                  <a:pt x="2790" y="20000"/>
                </a:lnTo>
                <a:lnTo>
                  <a:pt x="2790" y="20000"/>
                </a:lnTo>
                <a:lnTo>
                  <a:pt x="2790" y="20000"/>
                </a:lnTo>
                <a:lnTo>
                  <a:pt x="2790" y="20000"/>
                </a:lnTo>
                <a:lnTo>
                  <a:pt x="2790" y="11428"/>
                </a:lnTo>
                <a:lnTo>
                  <a:pt x="2790" y="11428"/>
                </a:lnTo>
                <a:lnTo>
                  <a:pt x="2790" y="11428"/>
                </a:lnTo>
                <a:lnTo>
                  <a:pt x="2790" y="11428"/>
                </a:lnTo>
                <a:lnTo>
                  <a:pt x="2790" y="5714"/>
                </a:lnTo>
                <a:lnTo>
                  <a:pt x="2790" y="5714"/>
                </a:lnTo>
                <a:lnTo>
                  <a:pt x="2790" y="5714"/>
                </a:lnTo>
                <a:lnTo>
                  <a:pt x="2790" y="5714"/>
                </a:lnTo>
                <a:lnTo>
                  <a:pt x="2790" y="0"/>
                </a:lnTo>
                <a:lnTo>
                  <a:pt x="5581" y="0"/>
                </a:lnTo>
                <a:lnTo>
                  <a:pt x="5581" y="5714"/>
                </a:lnTo>
                <a:lnTo>
                  <a:pt x="5581" y="5714"/>
                </a:lnTo>
                <a:lnTo>
                  <a:pt x="5581" y="5714"/>
                </a:lnTo>
                <a:lnTo>
                  <a:pt x="5581" y="5714"/>
                </a:lnTo>
                <a:lnTo>
                  <a:pt x="9767" y="5714"/>
                </a:lnTo>
                <a:lnTo>
                  <a:pt x="9767" y="5714"/>
                </a:lnTo>
                <a:lnTo>
                  <a:pt x="9767" y="5714"/>
                </a:lnTo>
                <a:lnTo>
                  <a:pt x="9767" y="5714"/>
                </a:lnTo>
                <a:lnTo>
                  <a:pt x="9767" y="5714"/>
                </a:lnTo>
                <a:lnTo>
                  <a:pt x="9767" y="5714"/>
                </a:lnTo>
                <a:lnTo>
                  <a:pt x="12558" y="5714"/>
                </a:lnTo>
                <a:lnTo>
                  <a:pt x="12558" y="5714"/>
                </a:lnTo>
                <a:lnTo>
                  <a:pt x="12558" y="5714"/>
                </a:lnTo>
                <a:lnTo>
                  <a:pt x="12558" y="5714"/>
                </a:lnTo>
                <a:lnTo>
                  <a:pt x="12558" y="5714"/>
                </a:lnTo>
                <a:lnTo>
                  <a:pt x="12558" y="5714"/>
                </a:lnTo>
                <a:lnTo>
                  <a:pt x="12558" y="5714"/>
                </a:lnTo>
                <a:lnTo>
                  <a:pt x="12558" y="11428"/>
                </a:lnTo>
                <a:lnTo>
                  <a:pt x="15348" y="11428"/>
                </a:lnTo>
                <a:lnTo>
                  <a:pt x="15348" y="11428"/>
                </a:lnTo>
                <a:lnTo>
                  <a:pt x="15348" y="11428"/>
                </a:lnTo>
                <a:lnTo>
                  <a:pt x="18139" y="11428"/>
                </a:lnTo>
                <a:lnTo>
                  <a:pt x="18139" y="11428"/>
                </a:lnTo>
                <a:lnTo>
                  <a:pt x="18139" y="11428"/>
                </a:lnTo>
                <a:lnTo>
                  <a:pt x="18139" y="11428"/>
                </a:lnTo>
                <a:lnTo>
                  <a:pt x="18139" y="11428"/>
                </a:lnTo>
                <a:lnTo>
                  <a:pt x="18139" y="11428"/>
                </a:lnTo>
                <a:lnTo>
                  <a:pt x="18139" y="20000"/>
                </a:lnTo>
                <a:lnTo>
                  <a:pt x="20930" y="20000"/>
                </a:lnTo>
                <a:lnTo>
                  <a:pt x="20930" y="20000"/>
                </a:lnTo>
                <a:lnTo>
                  <a:pt x="20930" y="20000"/>
                </a:lnTo>
                <a:lnTo>
                  <a:pt x="20930" y="25714"/>
                </a:lnTo>
                <a:lnTo>
                  <a:pt x="20930" y="25714"/>
                </a:lnTo>
                <a:lnTo>
                  <a:pt x="20930" y="20000"/>
                </a:lnTo>
                <a:lnTo>
                  <a:pt x="20930" y="20000"/>
                </a:lnTo>
                <a:lnTo>
                  <a:pt x="20930" y="25714"/>
                </a:lnTo>
                <a:lnTo>
                  <a:pt x="20930" y="25714"/>
                </a:lnTo>
                <a:lnTo>
                  <a:pt x="20930" y="25714"/>
                </a:lnTo>
                <a:lnTo>
                  <a:pt x="20930" y="25714"/>
                </a:lnTo>
                <a:lnTo>
                  <a:pt x="20930" y="20000"/>
                </a:lnTo>
                <a:lnTo>
                  <a:pt x="25116" y="20000"/>
                </a:lnTo>
                <a:lnTo>
                  <a:pt x="25116" y="20000"/>
                </a:lnTo>
                <a:lnTo>
                  <a:pt x="25116" y="25714"/>
                </a:lnTo>
                <a:lnTo>
                  <a:pt x="25116" y="25714"/>
                </a:lnTo>
                <a:lnTo>
                  <a:pt x="25116" y="25714"/>
                </a:lnTo>
                <a:lnTo>
                  <a:pt x="27906" y="25714"/>
                </a:lnTo>
                <a:lnTo>
                  <a:pt x="27906" y="25714"/>
                </a:lnTo>
                <a:lnTo>
                  <a:pt x="27906" y="25714"/>
                </a:lnTo>
                <a:lnTo>
                  <a:pt x="27906" y="25714"/>
                </a:lnTo>
                <a:lnTo>
                  <a:pt x="27906" y="25714"/>
                </a:lnTo>
                <a:lnTo>
                  <a:pt x="27906" y="25714"/>
                </a:lnTo>
                <a:lnTo>
                  <a:pt x="27906" y="25714"/>
                </a:lnTo>
                <a:lnTo>
                  <a:pt x="27906" y="31428"/>
                </a:lnTo>
                <a:lnTo>
                  <a:pt x="27906" y="31428"/>
                </a:lnTo>
                <a:lnTo>
                  <a:pt x="27906" y="31428"/>
                </a:lnTo>
                <a:lnTo>
                  <a:pt x="27906" y="31428"/>
                </a:lnTo>
                <a:lnTo>
                  <a:pt x="30697" y="31428"/>
                </a:lnTo>
                <a:lnTo>
                  <a:pt x="30697" y="37142"/>
                </a:lnTo>
                <a:lnTo>
                  <a:pt x="30697" y="37142"/>
                </a:lnTo>
                <a:lnTo>
                  <a:pt x="30697" y="37142"/>
                </a:lnTo>
                <a:lnTo>
                  <a:pt x="30697" y="37142"/>
                </a:lnTo>
                <a:lnTo>
                  <a:pt x="30697" y="37142"/>
                </a:lnTo>
                <a:lnTo>
                  <a:pt x="30697" y="37142"/>
                </a:lnTo>
                <a:lnTo>
                  <a:pt x="33488" y="37142"/>
                </a:lnTo>
                <a:lnTo>
                  <a:pt x="33488" y="37142"/>
                </a:lnTo>
                <a:lnTo>
                  <a:pt x="33488" y="37142"/>
                </a:lnTo>
                <a:lnTo>
                  <a:pt x="33488" y="42857"/>
                </a:lnTo>
                <a:lnTo>
                  <a:pt x="36279" y="42857"/>
                </a:lnTo>
                <a:lnTo>
                  <a:pt x="36279" y="42857"/>
                </a:lnTo>
                <a:lnTo>
                  <a:pt x="36279" y="42857"/>
                </a:lnTo>
                <a:lnTo>
                  <a:pt x="36279" y="37142"/>
                </a:lnTo>
                <a:lnTo>
                  <a:pt x="36279" y="37142"/>
                </a:lnTo>
                <a:lnTo>
                  <a:pt x="40465" y="37142"/>
                </a:lnTo>
                <a:lnTo>
                  <a:pt x="40465" y="37142"/>
                </a:lnTo>
                <a:lnTo>
                  <a:pt x="40465" y="37142"/>
                </a:lnTo>
                <a:lnTo>
                  <a:pt x="40465" y="37142"/>
                </a:lnTo>
                <a:lnTo>
                  <a:pt x="40465" y="37142"/>
                </a:lnTo>
                <a:lnTo>
                  <a:pt x="43255" y="37142"/>
                </a:lnTo>
                <a:lnTo>
                  <a:pt x="43255" y="37142"/>
                </a:lnTo>
                <a:lnTo>
                  <a:pt x="43255" y="37142"/>
                </a:lnTo>
                <a:lnTo>
                  <a:pt x="43255" y="37142"/>
                </a:lnTo>
                <a:lnTo>
                  <a:pt x="46046" y="37142"/>
                </a:lnTo>
                <a:lnTo>
                  <a:pt x="46046" y="37142"/>
                </a:lnTo>
                <a:lnTo>
                  <a:pt x="46046" y="31428"/>
                </a:lnTo>
                <a:lnTo>
                  <a:pt x="46046" y="31428"/>
                </a:lnTo>
                <a:lnTo>
                  <a:pt x="46046" y="31428"/>
                </a:lnTo>
                <a:lnTo>
                  <a:pt x="46046" y="31428"/>
                </a:lnTo>
                <a:lnTo>
                  <a:pt x="46046" y="31428"/>
                </a:lnTo>
                <a:lnTo>
                  <a:pt x="48837" y="31428"/>
                </a:lnTo>
                <a:lnTo>
                  <a:pt x="48837" y="31428"/>
                </a:lnTo>
                <a:lnTo>
                  <a:pt x="48837" y="25714"/>
                </a:lnTo>
                <a:lnTo>
                  <a:pt x="48837" y="25714"/>
                </a:lnTo>
                <a:lnTo>
                  <a:pt x="48837" y="25714"/>
                </a:lnTo>
                <a:lnTo>
                  <a:pt x="48837" y="25714"/>
                </a:lnTo>
                <a:lnTo>
                  <a:pt x="51627" y="25714"/>
                </a:lnTo>
                <a:lnTo>
                  <a:pt x="51627" y="25714"/>
                </a:lnTo>
                <a:lnTo>
                  <a:pt x="51627" y="25714"/>
                </a:lnTo>
                <a:lnTo>
                  <a:pt x="51627" y="25714"/>
                </a:lnTo>
                <a:lnTo>
                  <a:pt x="55813" y="25714"/>
                </a:lnTo>
                <a:lnTo>
                  <a:pt x="55813" y="25714"/>
                </a:lnTo>
                <a:lnTo>
                  <a:pt x="55813" y="25714"/>
                </a:lnTo>
                <a:lnTo>
                  <a:pt x="55813" y="25714"/>
                </a:lnTo>
                <a:lnTo>
                  <a:pt x="55813" y="25714"/>
                </a:lnTo>
                <a:lnTo>
                  <a:pt x="58604" y="25714"/>
                </a:lnTo>
                <a:lnTo>
                  <a:pt x="58604" y="25714"/>
                </a:lnTo>
                <a:lnTo>
                  <a:pt x="58604" y="25714"/>
                </a:lnTo>
                <a:lnTo>
                  <a:pt x="58604" y="20000"/>
                </a:lnTo>
                <a:lnTo>
                  <a:pt x="58604" y="20000"/>
                </a:lnTo>
                <a:lnTo>
                  <a:pt x="61395" y="20000"/>
                </a:lnTo>
                <a:lnTo>
                  <a:pt x="61395" y="20000"/>
                </a:lnTo>
                <a:lnTo>
                  <a:pt x="61395" y="20000"/>
                </a:lnTo>
                <a:lnTo>
                  <a:pt x="61395" y="20000"/>
                </a:lnTo>
                <a:lnTo>
                  <a:pt x="61395" y="11428"/>
                </a:lnTo>
                <a:lnTo>
                  <a:pt x="61395" y="11428"/>
                </a:lnTo>
                <a:lnTo>
                  <a:pt x="64186" y="11428"/>
                </a:lnTo>
                <a:lnTo>
                  <a:pt x="64186" y="11428"/>
                </a:lnTo>
                <a:lnTo>
                  <a:pt x="64186" y="11428"/>
                </a:lnTo>
                <a:lnTo>
                  <a:pt x="64186" y="11428"/>
                </a:lnTo>
                <a:lnTo>
                  <a:pt x="64186" y="11428"/>
                </a:lnTo>
                <a:lnTo>
                  <a:pt x="64186" y="11428"/>
                </a:lnTo>
                <a:lnTo>
                  <a:pt x="66976" y="11428"/>
                </a:lnTo>
                <a:lnTo>
                  <a:pt x="66976" y="11428"/>
                </a:lnTo>
                <a:lnTo>
                  <a:pt x="66976" y="5714"/>
                </a:lnTo>
                <a:lnTo>
                  <a:pt x="66976" y="5714"/>
                </a:lnTo>
                <a:lnTo>
                  <a:pt x="66976" y="5714"/>
                </a:lnTo>
                <a:lnTo>
                  <a:pt x="66976" y="5714"/>
                </a:lnTo>
                <a:lnTo>
                  <a:pt x="66976" y="5714"/>
                </a:lnTo>
                <a:lnTo>
                  <a:pt x="66976" y="0"/>
                </a:lnTo>
                <a:lnTo>
                  <a:pt x="71162" y="0"/>
                </a:lnTo>
                <a:lnTo>
                  <a:pt x="71162" y="0"/>
                </a:lnTo>
                <a:lnTo>
                  <a:pt x="71162" y="0"/>
                </a:lnTo>
                <a:lnTo>
                  <a:pt x="71162" y="0"/>
                </a:lnTo>
                <a:lnTo>
                  <a:pt x="73953" y="0"/>
                </a:lnTo>
                <a:lnTo>
                  <a:pt x="73953" y="0"/>
                </a:lnTo>
                <a:lnTo>
                  <a:pt x="73953" y="0"/>
                </a:lnTo>
                <a:lnTo>
                  <a:pt x="73953" y="0"/>
                </a:lnTo>
                <a:lnTo>
                  <a:pt x="73953" y="0"/>
                </a:lnTo>
                <a:lnTo>
                  <a:pt x="76744" y="0"/>
                </a:lnTo>
                <a:lnTo>
                  <a:pt x="76744" y="0"/>
                </a:lnTo>
                <a:lnTo>
                  <a:pt x="76744" y="5714"/>
                </a:lnTo>
                <a:lnTo>
                  <a:pt x="76744" y="5714"/>
                </a:lnTo>
                <a:lnTo>
                  <a:pt x="76744" y="5714"/>
                </a:lnTo>
                <a:lnTo>
                  <a:pt x="79534" y="5714"/>
                </a:lnTo>
                <a:lnTo>
                  <a:pt x="79534" y="5714"/>
                </a:lnTo>
                <a:lnTo>
                  <a:pt x="79534" y="5714"/>
                </a:lnTo>
                <a:lnTo>
                  <a:pt x="82325" y="5714"/>
                </a:lnTo>
                <a:lnTo>
                  <a:pt x="82325" y="5714"/>
                </a:lnTo>
                <a:lnTo>
                  <a:pt x="82325" y="0"/>
                </a:lnTo>
                <a:lnTo>
                  <a:pt x="82325" y="0"/>
                </a:lnTo>
                <a:lnTo>
                  <a:pt x="82325" y="0"/>
                </a:lnTo>
                <a:lnTo>
                  <a:pt x="82325" y="0"/>
                </a:lnTo>
                <a:lnTo>
                  <a:pt x="82325" y="0"/>
                </a:lnTo>
                <a:lnTo>
                  <a:pt x="82325" y="5714"/>
                </a:lnTo>
                <a:lnTo>
                  <a:pt x="86511" y="5714"/>
                </a:lnTo>
                <a:lnTo>
                  <a:pt x="86511" y="0"/>
                </a:lnTo>
                <a:lnTo>
                  <a:pt x="86511" y="0"/>
                </a:lnTo>
                <a:lnTo>
                  <a:pt x="86511" y="0"/>
                </a:lnTo>
                <a:lnTo>
                  <a:pt x="86511" y="0"/>
                </a:lnTo>
                <a:lnTo>
                  <a:pt x="89302" y="0"/>
                </a:lnTo>
                <a:lnTo>
                  <a:pt x="89302" y="0"/>
                </a:lnTo>
                <a:lnTo>
                  <a:pt x="89302" y="0"/>
                </a:lnTo>
                <a:lnTo>
                  <a:pt x="89302" y="5714"/>
                </a:lnTo>
                <a:lnTo>
                  <a:pt x="92093" y="5714"/>
                </a:lnTo>
                <a:lnTo>
                  <a:pt x="92093" y="5714"/>
                </a:lnTo>
                <a:lnTo>
                  <a:pt x="92093" y="5714"/>
                </a:lnTo>
                <a:lnTo>
                  <a:pt x="92093" y="5714"/>
                </a:lnTo>
                <a:lnTo>
                  <a:pt x="92093" y="5714"/>
                </a:lnTo>
                <a:lnTo>
                  <a:pt x="92093" y="11428"/>
                </a:lnTo>
                <a:lnTo>
                  <a:pt x="92093" y="11428"/>
                </a:lnTo>
                <a:lnTo>
                  <a:pt x="92093" y="11428"/>
                </a:lnTo>
                <a:lnTo>
                  <a:pt x="94883" y="11428"/>
                </a:lnTo>
                <a:lnTo>
                  <a:pt x="94883" y="11428"/>
                </a:lnTo>
                <a:lnTo>
                  <a:pt x="94883" y="11428"/>
                </a:lnTo>
                <a:lnTo>
                  <a:pt x="94883" y="11428"/>
                </a:lnTo>
                <a:lnTo>
                  <a:pt x="94883" y="11428"/>
                </a:lnTo>
                <a:lnTo>
                  <a:pt x="94883" y="11428"/>
                </a:lnTo>
                <a:lnTo>
                  <a:pt x="97674" y="11428"/>
                </a:lnTo>
                <a:lnTo>
                  <a:pt x="97674" y="11428"/>
                </a:lnTo>
                <a:lnTo>
                  <a:pt x="97674" y="11428"/>
                </a:lnTo>
                <a:lnTo>
                  <a:pt x="97674" y="20000"/>
                </a:lnTo>
                <a:lnTo>
                  <a:pt x="97674" y="20000"/>
                </a:lnTo>
                <a:lnTo>
                  <a:pt x="101860" y="20000"/>
                </a:lnTo>
                <a:lnTo>
                  <a:pt x="101860" y="20000"/>
                </a:lnTo>
                <a:lnTo>
                  <a:pt x="101860" y="20000"/>
                </a:lnTo>
                <a:lnTo>
                  <a:pt x="101860" y="20000"/>
                </a:lnTo>
                <a:lnTo>
                  <a:pt x="101860" y="20000"/>
                </a:lnTo>
                <a:lnTo>
                  <a:pt x="101860" y="20000"/>
                </a:lnTo>
                <a:lnTo>
                  <a:pt x="104651" y="20000"/>
                </a:lnTo>
                <a:lnTo>
                  <a:pt x="104651" y="25714"/>
                </a:lnTo>
                <a:lnTo>
                  <a:pt x="104651" y="25714"/>
                </a:lnTo>
                <a:lnTo>
                  <a:pt x="104651" y="25714"/>
                </a:lnTo>
                <a:lnTo>
                  <a:pt x="104651" y="25714"/>
                </a:lnTo>
                <a:lnTo>
                  <a:pt x="104651" y="25714"/>
                </a:lnTo>
                <a:lnTo>
                  <a:pt x="104651" y="25714"/>
                </a:lnTo>
                <a:lnTo>
                  <a:pt x="104651" y="25714"/>
                </a:lnTo>
                <a:lnTo>
                  <a:pt x="107441" y="25714"/>
                </a:lnTo>
                <a:lnTo>
                  <a:pt x="107441" y="31428"/>
                </a:lnTo>
                <a:lnTo>
                  <a:pt x="107441" y="31428"/>
                </a:lnTo>
                <a:lnTo>
                  <a:pt x="107441" y="31428"/>
                </a:lnTo>
                <a:lnTo>
                  <a:pt x="107441" y="31428"/>
                </a:lnTo>
                <a:lnTo>
                  <a:pt x="107441" y="31428"/>
                </a:lnTo>
                <a:lnTo>
                  <a:pt x="110232" y="31428"/>
                </a:lnTo>
                <a:lnTo>
                  <a:pt x="110232" y="37142"/>
                </a:lnTo>
                <a:lnTo>
                  <a:pt x="110232" y="37142"/>
                </a:lnTo>
                <a:lnTo>
                  <a:pt x="110232" y="37142"/>
                </a:lnTo>
                <a:lnTo>
                  <a:pt x="110232" y="37142"/>
                </a:lnTo>
                <a:lnTo>
                  <a:pt x="110232" y="37142"/>
                </a:lnTo>
                <a:lnTo>
                  <a:pt x="110232" y="37142"/>
                </a:lnTo>
                <a:lnTo>
                  <a:pt x="110232" y="42857"/>
                </a:lnTo>
                <a:lnTo>
                  <a:pt x="113023" y="42857"/>
                </a:lnTo>
                <a:lnTo>
                  <a:pt x="113023" y="42857"/>
                </a:lnTo>
                <a:lnTo>
                  <a:pt x="113023" y="42857"/>
                </a:lnTo>
                <a:lnTo>
                  <a:pt x="113023" y="42857"/>
                </a:lnTo>
                <a:lnTo>
                  <a:pt x="113023" y="42857"/>
                </a:lnTo>
                <a:lnTo>
                  <a:pt x="117209" y="42857"/>
                </a:lnTo>
                <a:lnTo>
                  <a:pt x="117209" y="42857"/>
                </a:lnTo>
                <a:lnTo>
                  <a:pt x="117209" y="51428"/>
                </a:lnTo>
                <a:lnTo>
                  <a:pt x="117209" y="51428"/>
                </a:lnTo>
                <a:lnTo>
                  <a:pt x="117209" y="51428"/>
                </a:lnTo>
                <a:lnTo>
                  <a:pt x="113023" y="51428"/>
                </a:lnTo>
                <a:lnTo>
                  <a:pt x="113023" y="51428"/>
                </a:lnTo>
                <a:lnTo>
                  <a:pt x="113023" y="57142"/>
                </a:lnTo>
                <a:lnTo>
                  <a:pt x="113023" y="57142"/>
                </a:lnTo>
                <a:lnTo>
                  <a:pt x="113023" y="57142"/>
                </a:lnTo>
                <a:lnTo>
                  <a:pt x="113023" y="57142"/>
                </a:lnTo>
                <a:lnTo>
                  <a:pt x="113023" y="57142"/>
                </a:lnTo>
                <a:lnTo>
                  <a:pt x="117209" y="57142"/>
                </a:lnTo>
                <a:lnTo>
                  <a:pt x="117209" y="62857"/>
                </a:lnTo>
                <a:lnTo>
                  <a:pt x="117209" y="62857"/>
                </a:lnTo>
                <a:lnTo>
                  <a:pt x="117209" y="62857"/>
                </a:lnTo>
                <a:lnTo>
                  <a:pt x="117209" y="62857"/>
                </a:lnTo>
                <a:lnTo>
                  <a:pt x="117209" y="68571"/>
                </a:lnTo>
                <a:lnTo>
                  <a:pt x="117209" y="68571"/>
                </a:lnTo>
                <a:lnTo>
                  <a:pt x="117209" y="68571"/>
                </a:lnTo>
                <a:lnTo>
                  <a:pt x="117209" y="68571"/>
                </a:lnTo>
                <a:lnTo>
                  <a:pt x="117209" y="68571"/>
                </a:lnTo>
                <a:lnTo>
                  <a:pt x="117209" y="74285"/>
                </a:lnTo>
                <a:lnTo>
                  <a:pt x="117209" y="74285"/>
                </a:lnTo>
                <a:lnTo>
                  <a:pt x="120000" y="74285"/>
                </a:lnTo>
                <a:lnTo>
                  <a:pt x="120000" y="74285"/>
                </a:lnTo>
                <a:lnTo>
                  <a:pt x="120000" y="82857"/>
                </a:lnTo>
                <a:lnTo>
                  <a:pt x="120000" y="82857"/>
                </a:lnTo>
                <a:lnTo>
                  <a:pt x="120000" y="82857"/>
                </a:lnTo>
                <a:lnTo>
                  <a:pt x="120000" y="82857"/>
                </a:lnTo>
                <a:lnTo>
                  <a:pt x="120000" y="88571"/>
                </a:lnTo>
                <a:lnTo>
                  <a:pt x="120000" y="88571"/>
                </a:lnTo>
                <a:lnTo>
                  <a:pt x="117209" y="88571"/>
                </a:lnTo>
                <a:lnTo>
                  <a:pt x="117209" y="88571"/>
                </a:lnTo>
                <a:lnTo>
                  <a:pt x="117209" y="88571"/>
                </a:lnTo>
                <a:lnTo>
                  <a:pt x="117209" y="88571"/>
                </a:lnTo>
                <a:lnTo>
                  <a:pt x="117209" y="88571"/>
                </a:lnTo>
                <a:lnTo>
                  <a:pt x="117209" y="94285"/>
                </a:lnTo>
                <a:lnTo>
                  <a:pt x="117209" y="94285"/>
                </a:lnTo>
                <a:lnTo>
                  <a:pt x="117209" y="94285"/>
                </a:lnTo>
                <a:lnTo>
                  <a:pt x="117209" y="94285"/>
                </a:lnTo>
                <a:lnTo>
                  <a:pt x="113023" y="94285"/>
                </a:lnTo>
                <a:lnTo>
                  <a:pt x="113023" y="94285"/>
                </a:lnTo>
                <a:lnTo>
                  <a:pt x="113023" y="94285"/>
                </a:lnTo>
                <a:lnTo>
                  <a:pt x="113023" y="100000"/>
                </a:lnTo>
                <a:lnTo>
                  <a:pt x="113023" y="100000"/>
                </a:lnTo>
                <a:lnTo>
                  <a:pt x="113023" y="100000"/>
                </a:lnTo>
                <a:lnTo>
                  <a:pt x="110232" y="100000"/>
                </a:lnTo>
                <a:lnTo>
                  <a:pt x="110232" y="100000"/>
                </a:lnTo>
                <a:lnTo>
                  <a:pt x="110232" y="100000"/>
                </a:lnTo>
                <a:lnTo>
                  <a:pt x="110232" y="100000"/>
                </a:lnTo>
                <a:lnTo>
                  <a:pt x="110232" y="100000"/>
                </a:lnTo>
                <a:lnTo>
                  <a:pt x="110232" y="100000"/>
                </a:lnTo>
                <a:lnTo>
                  <a:pt x="110232" y="100000"/>
                </a:lnTo>
                <a:lnTo>
                  <a:pt x="110232" y="94285"/>
                </a:lnTo>
                <a:lnTo>
                  <a:pt x="110232" y="94285"/>
                </a:lnTo>
                <a:lnTo>
                  <a:pt x="107441" y="94285"/>
                </a:lnTo>
                <a:lnTo>
                  <a:pt x="107441" y="94285"/>
                </a:lnTo>
                <a:lnTo>
                  <a:pt x="107441" y="94285"/>
                </a:lnTo>
                <a:lnTo>
                  <a:pt x="107441" y="100000"/>
                </a:lnTo>
                <a:lnTo>
                  <a:pt x="107441" y="100000"/>
                </a:lnTo>
                <a:lnTo>
                  <a:pt x="107441" y="100000"/>
                </a:lnTo>
                <a:lnTo>
                  <a:pt x="107441" y="100000"/>
                </a:lnTo>
                <a:lnTo>
                  <a:pt x="107441" y="105714"/>
                </a:lnTo>
                <a:lnTo>
                  <a:pt x="107441" y="105714"/>
                </a:lnTo>
                <a:lnTo>
                  <a:pt x="107441" y="105714"/>
                </a:lnTo>
                <a:lnTo>
                  <a:pt x="107441" y="105714"/>
                </a:lnTo>
                <a:lnTo>
                  <a:pt x="104651" y="105714"/>
                </a:lnTo>
                <a:lnTo>
                  <a:pt x="104651" y="105714"/>
                </a:lnTo>
                <a:lnTo>
                  <a:pt x="104651" y="114285"/>
                </a:lnTo>
                <a:lnTo>
                  <a:pt x="104651" y="114285"/>
                </a:lnTo>
                <a:lnTo>
                  <a:pt x="104651" y="114285"/>
                </a:lnTo>
                <a:lnTo>
                  <a:pt x="104651" y="114285"/>
                </a:lnTo>
                <a:lnTo>
                  <a:pt x="104651" y="120000"/>
                </a:lnTo>
                <a:lnTo>
                  <a:pt x="104651" y="120000"/>
                </a:lnTo>
                <a:lnTo>
                  <a:pt x="104651" y="120000"/>
                </a:lnTo>
                <a:lnTo>
                  <a:pt x="104651" y="120000"/>
                </a:lnTo>
                <a:lnTo>
                  <a:pt x="104651" y="120000"/>
                </a:lnTo>
                <a:lnTo>
                  <a:pt x="101860" y="120000"/>
                </a:lnTo>
                <a:lnTo>
                  <a:pt x="101860" y="114285"/>
                </a:lnTo>
                <a:lnTo>
                  <a:pt x="101860" y="114285"/>
                </a:lnTo>
                <a:lnTo>
                  <a:pt x="101860" y="114285"/>
                </a:lnTo>
                <a:lnTo>
                  <a:pt x="101860" y="114285"/>
                </a:lnTo>
                <a:lnTo>
                  <a:pt x="101860" y="114285"/>
                </a:lnTo>
                <a:lnTo>
                  <a:pt x="101860" y="105714"/>
                </a:lnTo>
                <a:lnTo>
                  <a:pt x="101860" y="105714"/>
                </a:lnTo>
                <a:lnTo>
                  <a:pt x="101860" y="105714"/>
                </a:lnTo>
                <a:lnTo>
                  <a:pt x="97674" y="105714"/>
                </a:lnTo>
                <a:lnTo>
                  <a:pt x="97674" y="105714"/>
                </a:lnTo>
                <a:lnTo>
                  <a:pt x="97674" y="105714"/>
                </a:lnTo>
                <a:lnTo>
                  <a:pt x="97674" y="100000"/>
                </a:lnTo>
                <a:lnTo>
                  <a:pt x="97674" y="100000"/>
                </a:lnTo>
                <a:lnTo>
                  <a:pt x="97674" y="100000"/>
                </a:lnTo>
                <a:lnTo>
                  <a:pt x="97674" y="100000"/>
                </a:lnTo>
                <a:lnTo>
                  <a:pt x="94883" y="100000"/>
                </a:lnTo>
                <a:lnTo>
                  <a:pt x="94883" y="94285"/>
                </a:lnTo>
                <a:lnTo>
                  <a:pt x="94883" y="94285"/>
                </a:lnTo>
                <a:lnTo>
                  <a:pt x="94883" y="94285"/>
                </a:lnTo>
                <a:lnTo>
                  <a:pt x="94883" y="94285"/>
                </a:lnTo>
                <a:lnTo>
                  <a:pt x="94883" y="94285"/>
                </a:lnTo>
                <a:lnTo>
                  <a:pt x="94883" y="94285"/>
                </a:lnTo>
                <a:lnTo>
                  <a:pt x="94883" y="88571"/>
                </a:lnTo>
                <a:lnTo>
                  <a:pt x="94883" y="88571"/>
                </a:lnTo>
                <a:lnTo>
                  <a:pt x="94883" y="88571"/>
                </a:lnTo>
                <a:lnTo>
                  <a:pt x="94883" y="88571"/>
                </a:lnTo>
                <a:lnTo>
                  <a:pt x="94883" y="82857"/>
                </a:lnTo>
                <a:lnTo>
                  <a:pt x="92093" y="82857"/>
                </a:lnTo>
                <a:lnTo>
                  <a:pt x="92093" y="82857"/>
                </a:lnTo>
                <a:lnTo>
                  <a:pt x="92093" y="82857"/>
                </a:lnTo>
                <a:lnTo>
                  <a:pt x="92093" y="74285"/>
                </a:lnTo>
                <a:lnTo>
                  <a:pt x="92093" y="74285"/>
                </a:lnTo>
                <a:lnTo>
                  <a:pt x="94883" y="74285"/>
                </a:lnTo>
                <a:lnTo>
                  <a:pt x="94883" y="74285"/>
                </a:lnTo>
                <a:lnTo>
                  <a:pt x="94883" y="74285"/>
                </a:lnTo>
                <a:lnTo>
                  <a:pt x="94883" y="74285"/>
                </a:lnTo>
                <a:lnTo>
                  <a:pt x="94883" y="74285"/>
                </a:lnTo>
                <a:lnTo>
                  <a:pt x="94883" y="74285"/>
                </a:lnTo>
                <a:lnTo>
                  <a:pt x="94883" y="74285"/>
                </a:lnTo>
                <a:lnTo>
                  <a:pt x="94883" y="68571"/>
                </a:lnTo>
                <a:lnTo>
                  <a:pt x="94883" y="68571"/>
                </a:lnTo>
                <a:lnTo>
                  <a:pt x="94883" y="68571"/>
                </a:lnTo>
                <a:lnTo>
                  <a:pt x="94883" y="68571"/>
                </a:lnTo>
                <a:lnTo>
                  <a:pt x="94883" y="68571"/>
                </a:lnTo>
                <a:lnTo>
                  <a:pt x="94883" y="62857"/>
                </a:lnTo>
                <a:lnTo>
                  <a:pt x="94883" y="62857"/>
                </a:lnTo>
                <a:lnTo>
                  <a:pt x="94883" y="62857"/>
                </a:lnTo>
                <a:lnTo>
                  <a:pt x="94883" y="62857"/>
                </a:lnTo>
                <a:lnTo>
                  <a:pt x="92093" y="62857"/>
                </a:lnTo>
                <a:lnTo>
                  <a:pt x="92093" y="62857"/>
                </a:lnTo>
                <a:lnTo>
                  <a:pt x="92093" y="62857"/>
                </a:lnTo>
                <a:lnTo>
                  <a:pt x="92093" y="62857"/>
                </a:lnTo>
                <a:lnTo>
                  <a:pt x="92093" y="57142"/>
                </a:lnTo>
                <a:lnTo>
                  <a:pt x="92093" y="57142"/>
                </a:lnTo>
                <a:lnTo>
                  <a:pt x="92093" y="57142"/>
                </a:lnTo>
                <a:lnTo>
                  <a:pt x="92093" y="57142"/>
                </a:lnTo>
                <a:lnTo>
                  <a:pt x="92093" y="57142"/>
                </a:lnTo>
                <a:lnTo>
                  <a:pt x="92093" y="57142"/>
                </a:lnTo>
                <a:lnTo>
                  <a:pt x="92093" y="51428"/>
                </a:lnTo>
                <a:lnTo>
                  <a:pt x="92093" y="51428"/>
                </a:lnTo>
                <a:lnTo>
                  <a:pt x="92093" y="51428"/>
                </a:lnTo>
                <a:lnTo>
                  <a:pt x="89302" y="51428"/>
                </a:lnTo>
                <a:lnTo>
                  <a:pt x="89302" y="51428"/>
                </a:lnTo>
                <a:lnTo>
                  <a:pt x="89302" y="51428"/>
                </a:lnTo>
                <a:lnTo>
                  <a:pt x="89302" y="51428"/>
                </a:lnTo>
                <a:lnTo>
                  <a:pt x="89302" y="42857"/>
                </a:lnTo>
                <a:lnTo>
                  <a:pt x="89302" y="42857"/>
                </a:lnTo>
                <a:lnTo>
                  <a:pt x="86511" y="42857"/>
                </a:lnTo>
                <a:lnTo>
                  <a:pt x="86511" y="42857"/>
                </a:lnTo>
                <a:lnTo>
                  <a:pt x="86511" y="42857"/>
                </a:lnTo>
                <a:lnTo>
                  <a:pt x="86511" y="42857"/>
                </a:lnTo>
                <a:lnTo>
                  <a:pt x="86511" y="42857"/>
                </a:lnTo>
                <a:lnTo>
                  <a:pt x="86511" y="37142"/>
                </a:lnTo>
                <a:lnTo>
                  <a:pt x="82325" y="37142"/>
                </a:lnTo>
                <a:lnTo>
                  <a:pt x="82325" y="37142"/>
                </a:lnTo>
                <a:lnTo>
                  <a:pt x="82325" y="37142"/>
                </a:lnTo>
                <a:lnTo>
                  <a:pt x="82325" y="37142"/>
                </a:lnTo>
                <a:lnTo>
                  <a:pt x="82325" y="37142"/>
                </a:lnTo>
                <a:lnTo>
                  <a:pt x="82325" y="37142"/>
                </a:lnTo>
                <a:lnTo>
                  <a:pt x="82325" y="31428"/>
                </a:lnTo>
                <a:lnTo>
                  <a:pt x="79534" y="31428"/>
                </a:lnTo>
                <a:lnTo>
                  <a:pt x="79534" y="37142"/>
                </a:lnTo>
                <a:lnTo>
                  <a:pt x="79534" y="37142"/>
                </a:lnTo>
                <a:lnTo>
                  <a:pt x="79534" y="31428"/>
                </a:lnTo>
                <a:lnTo>
                  <a:pt x="79534" y="31428"/>
                </a:lnTo>
                <a:lnTo>
                  <a:pt x="79534" y="31428"/>
                </a:lnTo>
                <a:lnTo>
                  <a:pt x="76744" y="31428"/>
                </a:lnTo>
                <a:lnTo>
                  <a:pt x="76744" y="31428"/>
                </a:lnTo>
                <a:lnTo>
                  <a:pt x="76744" y="31428"/>
                </a:lnTo>
                <a:lnTo>
                  <a:pt x="76744" y="31428"/>
                </a:lnTo>
                <a:lnTo>
                  <a:pt x="73953" y="31428"/>
                </a:lnTo>
                <a:lnTo>
                  <a:pt x="73953" y="31428"/>
                </a:lnTo>
                <a:lnTo>
                  <a:pt x="73953" y="31428"/>
                </a:lnTo>
                <a:lnTo>
                  <a:pt x="73953" y="31428"/>
                </a:lnTo>
                <a:lnTo>
                  <a:pt x="73953" y="31428"/>
                </a:lnTo>
                <a:lnTo>
                  <a:pt x="73953" y="37142"/>
                </a:lnTo>
                <a:lnTo>
                  <a:pt x="73953" y="37142"/>
                </a:lnTo>
                <a:lnTo>
                  <a:pt x="71162" y="37142"/>
                </a:lnTo>
                <a:lnTo>
                  <a:pt x="71162" y="37142"/>
                </a:lnTo>
                <a:lnTo>
                  <a:pt x="73953" y="37142"/>
                </a:lnTo>
                <a:lnTo>
                  <a:pt x="73953" y="42857"/>
                </a:lnTo>
                <a:lnTo>
                  <a:pt x="73953" y="42857"/>
                </a:lnTo>
                <a:lnTo>
                  <a:pt x="71162" y="42857"/>
                </a:lnTo>
                <a:lnTo>
                  <a:pt x="71162" y="42857"/>
                </a:lnTo>
                <a:lnTo>
                  <a:pt x="71162" y="42857"/>
                </a:lnTo>
                <a:lnTo>
                  <a:pt x="71162" y="42857"/>
                </a:lnTo>
                <a:lnTo>
                  <a:pt x="71162" y="42857"/>
                </a:lnTo>
                <a:lnTo>
                  <a:pt x="71162" y="42857"/>
                </a:lnTo>
                <a:lnTo>
                  <a:pt x="71162" y="37142"/>
                </a:lnTo>
                <a:lnTo>
                  <a:pt x="66976" y="37142"/>
                </a:lnTo>
                <a:lnTo>
                  <a:pt x="66976" y="37142"/>
                </a:lnTo>
                <a:lnTo>
                  <a:pt x="66976" y="42857"/>
                </a:lnTo>
                <a:lnTo>
                  <a:pt x="66976" y="42857"/>
                </a:lnTo>
                <a:lnTo>
                  <a:pt x="66976" y="42857"/>
                </a:lnTo>
                <a:lnTo>
                  <a:pt x="66976" y="51428"/>
                </a:lnTo>
                <a:lnTo>
                  <a:pt x="66976" y="51428"/>
                </a:lnTo>
                <a:lnTo>
                  <a:pt x="66976" y="51428"/>
                </a:lnTo>
                <a:lnTo>
                  <a:pt x="66976" y="51428"/>
                </a:lnTo>
                <a:lnTo>
                  <a:pt x="66976" y="51428"/>
                </a:lnTo>
                <a:lnTo>
                  <a:pt x="66976" y="51428"/>
                </a:lnTo>
                <a:lnTo>
                  <a:pt x="66976" y="57142"/>
                </a:lnTo>
                <a:lnTo>
                  <a:pt x="66976" y="57142"/>
                </a:lnTo>
                <a:lnTo>
                  <a:pt x="64186" y="57142"/>
                </a:lnTo>
                <a:lnTo>
                  <a:pt x="64186" y="57142"/>
                </a:lnTo>
                <a:lnTo>
                  <a:pt x="64186" y="57142"/>
                </a:lnTo>
                <a:lnTo>
                  <a:pt x="64186" y="57142"/>
                </a:lnTo>
                <a:lnTo>
                  <a:pt x="64186" y="57142"/>
                </a:lnTo>
                <a:lnTo>
                  <a:pt x="64186" y="57142"/>
                </a:lnTo>
                <a:lnTo>
                  <a:pt x="64186" y="62857"/>
                </a:lnTo>
                <a:lnTo>
                  <a:pt x="61395" y="62857"/>
                </a:lnTo>
                <a:lnTo>
                  <a:pt x="61395" y="62857"/>
                </a:lnTo>
                <a:lnTo>
                  <a:pt x="61395" y="62857"/>
                </a:lnTo>
                <a:lnTo>
                  <a:pt x="61395" y="62857"/>
                </a:lnTo>
                <a:lnTo>
                  <a:pt x="61395" y="62857"/>
                </a:lnTo>
                <a:lnTo>
                  <a:pt x="58604" y="62857"/>
                </a:lnTo>
                <a:lnTo>
                  <a:pt x="58604" y="62857"/>
                </a:lnTo>
                <a:lnTo>
                  <a:pt x="58604" y="68571"/>
                </a:lnTo>
                <a:lnTo>
                  <a:pt x="58604" y="68571"/>
                </a:lnTo>
                <a:lnTo>
                  <a:pt x="58604" y="68571"/>
                </a:lnTo>
                <a:lnTo>
                  <a:pt x="55813" y="68571"/>
                </a:lnTo>
                <a:lnTo>
                  <a:pt x="55813" y="68571"/>
                </a:lnTo>
                <a:lnTo>
                  <a:pt x="55813" y="68571"/>
                </a:lnTo>
                <a:lnTo>
                  <a:pt x="55813" y="68571"/>
                </a:lnTo>
                <a:lnTo>
                  <a:pt x="55813" y="68571"/>
                </a:lnTo>
                <a:lnTo>
                  <a:pt x="55813" y="68571"/>
                </a:lnTo>
                <a:lnTo>
                  <a:pt x="51627" y="68571"/>
                </a:lnTo>
                <a:lnTo>
                  <a:pt x="51627" y="74285"/>
                </a:lnTo>
                <a:lnTo>
                  <a:pt x="51627" y="74285"/>
                </a:lnTo>
                <a:lnTo>
                  <a:pt x="51627" y="74285"/>
                </a:lnTo>
                <a:lnTo>
                  <a:pt x="51627" y="82857"/>
                </a:lnTo>
                <a:lnTo>
                  <a:pt x="55813" y="82857"/>
                </a:lnTo>
                <a:lnTo>
                  <a:pt x="55813" y="82857"/>
                </a:lnTo>
                <a:lnTo>
                  <a:pt x="55813" y="82857"/>
                </a:lnTo>
                <a:lnTo>
                  <a:pt x="55813" y="82857"/>
                </a:lnTo>
                <a:lnTo>
                  <a:pt x="55813" y="82857"/>
                </a:lnTo>
                <a:lnTo>
                  <a:pt x="55813" y="82857"/>
                </a:lnTo>
                <a:lnTo>
                  <a:pt x="55813" y="88571"/>
                </a:lnTo>
                <a:lnTo>
                  <a:pt x="55813" y="88571"/>
                </a:lnTo>
                <a:lnTo>
                  <a:pt x="58604" y="88571"/>
                </a:lnTo>
                <a:lnTo>
                  <a:pt x="58604" y="88571"/>
                </a:lnTo>
                <a:lnTo>
                  <a:pt x="58604" y="88571"/>
                </a:lnTo>
                <a:lnTo>
                  <a:pt x="58604" y="88571"/>
                </a:lnTo>
                <a:lnTo>
                  <a:pt x="58604" y="94285"/>
                </a:lnTo>
                <a:lnTo>
                  <a:pt x="58604" y="94285"/>
                </a:lnTo>
                <a:lnTo>
                  <a:pt x="58604" y="94285"/>
                </a:lnTo>
                <a:lnTo>
                  <a:pt x="61395" y="94285"/>
                </a:lnTo>
                <a:lnTo>
                  <a:pt x="61395" y="94285"/>
                </a:lnTo>
                <a:lnTo>
                  <a:pt x="61395" y="94285"/>
                </a:lnTo>
                <a:lnTo>
                  <a:pt x="61395" y="94285"/>
                </a:lnTo>
                <a:lnTo>
                  <a:pt x="61395" y="94285"/>
                </a:lnTo>
                <a:lnTo>
                  <a:pt x="61395" y="100000"/>
                </a:lnTo>
                <a:lnTo>
                  <a:pt x="61395" y="100000"/>
                </a:lnTo>
                <a:lnTo>
                  <a:pt x="61395" y="100000"/>
                </a:lnTo>
                <a:lnTo>
                  <a:pt x="64186" y="100000"/>
                </a:lnTo>
                <a:lnTo>
                  <a:pt x="64186" y="105714"/>
                </a:lnTo>
                <a:lnTo>
                  <a:pt x="64186" y="105714"/>
                </a:lnTo>
                <a:lnTo>
                  <a:pt x="61395" y="105714"/>
                </a:lnTo>
                <a:lnTo>
                  <a:pt x="61395" y="105714"/>
                </a:lnTo>
                <a:lnTo>
                  <a:pt x="61395" y="105714"/>
                </a:lnTo>
                <a:lnTo>
                  <a:pt x="61395" y="105714"/>
                </a:lnTo>
                <a:lnTo>
                  <a:pt x="58604" y="105714"/>
                </a:lnTo>
                <a:lnTo>
                  <a:pt x="58604" y="114285"/>
                </a:lnTo>
                <a:lnTo>
                  <a:pt x="58604" y="114285"/>
                </a:lnTo>
                <a:lnTo>
                  <a:pt x="58604" y="114285"/>
                </a:lnTo>
                <a:lnTo>
                  <a:pt x="58604" y="114285"/>
                </a:lnTo>
                <a:lnTo>
                  <a:pt x="55813" y="114285"/>
                </a:lnTo>
                <a:lnTo>
                  <a:pt x="55813" y="114285"/>
                </a:lnTo>
                <a:lnTo>
                  <a:pt x="55813" y="114285"/>
                </a:lnTo>
                <a:lnTo>
                  <a:pt x="55813" y="114285"/>
                </a:lnTo>
                <a:lnTo>
                  <a:pt x="55813" y="114285"/>
                </a:lnTo>
                <a:lnTo>
                  <a:pt x="55813" y="120000"/>
                </a:lnTo>
                <a:lnTo>
                  <a:pt x="55813" y="120000"/>
                </a:lnTo>
                <a:lnTo>
                  <a:pt x="55813" y="120000"/>
                </a:lnTo>
                <a:lnTo>
                  <a:pt x="51627" y="120000"/>
                </a:lnTo>
                <a:lnTo>
                  <a:pt x="51627" y="120000"/>
                </a:lnTo>
                <a:lnTo>
                  <a:pt x="51627" y="120000"/>
                </a:lnTo>
                <a:lnTo>
                  <a:pt x="48837" y="120000"/>
                </a:lnTo>
                <a:lnTo>
                  <a:pt x="48837" y="120000"/>
                </a:lnTo>
                <a:lnTo>
                  <a:pt x="48837" y="120000"/>
                </a:lnTo>
                <a:lnTo>
                  <a:pt x="48837" y="120000"/>
                </a:lnTo>
                <a:lnTo>
                  <a:pt x="48837" y="120000"/>
                </a:lnTo>
                <a:lnTo>
                  <a:pt x="46046" y="120000"/>
                </a:lnTo>
                <a:lnTo>
                  <a:pt x="46046" y="120000"/>
                </a:lnTo>
                <a:lnTo>
                  <a:pt x="46046" y="120000"/>
                </a:lnTo>
                <a:lnTo>
                  <a:pt x="46046" y="120000"/>
                </a:lnTo>
                <a:lnTo>
                  <a:pt x="43255" y="120000"/>
                </a:lnTo>
                <a:lnTo>
                  <a:pt x="43255" y="120000"/>
                </a:lnTo>
                <a:lnTo>
                  <a:pt x="43255" y="120000"/>
                </a:lnTo>
                <a:lnTo>
                  <a:pt x="43255" y="120000"/>
                </a:lnTo>
                <a:lnTo>
                  <a:pt x="43255" y="114285"/>
                </a:lnTo>
                <a:lnTo>
                  <a:pt x="43255" y="114285"/>
                </a:lnTo>
                <a:lnTo>
                  <a:pt x="43255" y="114285"/>
                </a:lnTo>
                <a:lnTo>
                  <a:pt x="43255" y="114285"/>
                </a:lnTo>
                <a:lnTo>
                  <a:pt x="43255" y="114285"/>
                </a:lnTo>
                <a:lnTo>
                  <a:pt x="43255" y="105714"/>
                </a:lnTo>
                <a:lnTo>
                  <a:pt x="43255" y="105714"/>
                </a:lnTo>
                <a:lnTo>
                  <a:pt x="43255" y="105714"/>
                </a:lnTo>
                <a:lnTo>
                  <a:pt x="43255" y="105714"/>
                </a:lnTo>
                <a:lnTo>
                  <a:pt x="43255" y="100000"/>
                </a:lnTo>
                <a:lnTo>
                  <a:pt x="40465" y="100000"/>
                </a:lnTo>
                <a:lnTo>
                  <a:pt x="40465" y="105714"/>
                </a:lnTo>
                <a:lnTo>
                  <a:pt x="40465" y="105714"/>
                </a:lnTo>
                <a:lnTo>
                  <a:pt x="40465" y="105714"/>
                </a:lnTo>
                <a:lnTo>
                  <a:pt x="40465" y="105714"/>
                </a:lnTo>
                <a:lnTo>
                  <a:pt x="40465" y="105714"/>
                </a:lnTo>
                <a:lnTo>
                  <a:pt x="36279" y="105714"/>
                </a:lnTo>
                <a:lnTo>
                  <a:pt x="36279" y="105714"/>
                </a:lnTo>
                <a:lnTo>
                  <a:pt x="36279" y="105714"/>
                </a:lnTo>
                <a:lnTo>
                  <a:pt x="36279" y="105714"/>
                </a:lnTo>
                <a:lnTo>
                  <a:pt x="36279" y="105714"/>
                </a:lnTo>
                <a:lnTo>
                  <a:pt x="36279" y="100000"/>
                </a:lnTo>
                <a:lnTo>
                  <a:pt x="36279" y="100000"/>
                </a:lnTo>
                <a:lnTo>
                  <a:pt x="36279" y="100000"/>
                </a:lnTo>
                <a:lnTo>
                  <a:pt x="36279" y="100000"/>
                </a:lnTo>
                <a:lnTo>
                  <a:pt x="36279" y="100000"/>
                </a:lnTo>
                <a:lnTo>
                  <a:pt x="33488" y="100000"/>
                </a:lnTo>
                <a:lnTo>
                  <a:pt x="33488" y="100000"/>
                </a:lnTo>
                <a:lnTo>
                  <a:pt x="33488" y="94285"/>
                </a:lnTo>
                <a:lnTo>
                  <a:pt x="33488" y="94285"/>
                </a:lnTo>
                <a:lnTo>
                  <a:pt x="30697" y="94285"/>
                </a:lnTo>
                <a:lnTo>
                  <a:pt x="30697" y="94285"/>
                </a:lnTo>
                <a:lnTo>
                  <a:pt x="30697" y="94285"/>
                </a:lnTo>
                <a:lnTo>
                  <a:pt x="30697" y="9428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0" name="Shape 810"/>
          <p:cNvSpPr/>
          <p:nvPr/>
        </p:nvSpPr>
        <p:spPr>
          <a:xfrm>
            <a:off x="5532837" y="3676652"/>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1" name="Shape 811"/>
          <p:cNvSpPr/>
          <p:nvPr/>
        </p:nvSpPr>
        <p:spPr>
          <a:xfrm>
            <a:off x="5532837" y="3676652"/>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2" name="Shape 812"/>
          <p:cNvSpPr/>
          <p:nvPr/>
        </p:nvSpPr>
        <p:spPr>
          <a:xfrm>
            <a:off x="5485212" y="3670302"/>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3" name="Shape 813"/>
          <p:cNvSpPr/>
          <p:nvPr/>
        </p:nvSpPr>
        <p:spPr>
          <a:xfrm>
            <a:off x="5485212" y="3670302"/>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4" name="Shape 814"/>
          <p:cNvSpPr/>
          <p:nvPr/>
        </p:nvSpPr>
        <p:spPr>
          <a:xfrm>
            <a:off x="5566172" y="349250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5" name="Shape 815"/>
          <p:cNvSpPr/>
          <p:nvPr/>
        </p:nvSpPr>
        <p:spPr>
          <a:xfrm>
            <a:off x="5566172" y="349250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6" name="Shape 816"/>
          <p:cNvSpPr/>
          <p:nvPr/>
        </p:nvSpPr>
        <p:spPr>
          <a:xfrm>
            <a:off x="5386388" y="370522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7" name="Shape 817"/>
          <p:cNvSpPr/>
          <p:nvPr/>
        </p:nvSpPr>
        <p:spPr>
          <a:xfrm>
            <a:off x="5386388" y="3705225"/>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8" name="Shape 818"/>
          <p:cNvSpPr/>
          <p:nvPr/>
        </p:nvSpPr>
        <p:spPr>
          <a:xfrm>
            <a:off x="5344716" y="3876677"/>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19" name="Shape 819"/>
          <p:cNvSpPr/>
          <p:nvPr/>
        </p:nvSpPr>
        <p:spPr>
          <a:xfrm>
            <a:off x="5344716" y="3876677"/>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0" name="Shape 820"/>
          <p:cNvSpPr/>
          <p:nvPr/>
        </p:nvSpPr>
        <p:spPr>
          <a:xfrm>
            <a:off x="5360194" y="3632202"/>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1" name="Shape 821"/>
          <p:cNvSpPr/>
          <p:nvPr/>
        </p:nvSpPr>
        <p:spPr>
          <a:xfrm>
            <a:off x="5360194" y="3632202"/>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2" name="Shape 822"/>
          <p:cNvSpPr/>
          <p:nvPr/>
        </p:nvSpPr>
        <p:spPr>
          <a:xfrm>
            <a:off x="5357813" y="387667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3" name="Shape 823"/>
          <p:cNvSpPr/>
          <p:nvPr/>
        </p:nvSpPr>
        <p:spPr>
          <a:xfrm>
            <a:off x="5357813" y="387667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4" name="Shape 824"/>
          <p:cNvSpPr/>
          <p:nvPr/>
        </p:nvSpPr>
        <p:spPr>
          <a:xfrm>
            <a:off x="5354241" y="3667125"/>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5" name="Shape 825"/>
          <p:cNvSpPr/>
          <p:nvPr/>
        </p:nvSpPr>
        <p:spPr>
          <a:xfrm>
            <a:off x="5354241" y="3667125"/>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6" name="Shape 826"/>
          <p:cNvSpPr/>
          <p:nvPr/>
        </p:nvSpPr>
        <p:spPr>
          <a:xfrm>
            <a:off x="5347099" y="3876677"/>
            <a:ext cx="2381" cy="3175"/>
          </a:xfrm>
          <a:custGeom>
            <a:avLst/>
            <a:gdLst/>
            <a:ahLst/>
            <a:cxnLst/>
            <a:rect l="0" t="0" r="0" b="0"/>
            <a:pathLst>
              <a:path w="120000" h="120000" extrusionOk="0">
                <a:moveTo>
                  <a:pt x="120000" y="0"/>
                </a:moveTo>
                <a:lnTo>
                  <a:pt x="120000" y="120000"/>
                </a:lnTo>
                <a:lnTo>
                  <a:pt x="120000" y="120000"/>
                </a:lnTo>
                <a:lnTo>
                  <a:pt x="120000" y="120000"/>
                </a:lnTo>
                <a:lnTo>
                  <a:pt x="0" y="12000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7" name="Shape 827"/>
          <p:cNvSpPr/>
          <p:nvPr/>
        </p:nvSpPr>
        <p:spPr>
          <a:xfrm>
            <a:off x="5347099" y="3876677"/>
            <a:ext cx="2381" cy="3175"/>
          </a:xfrm>
          <a:custGeom>
            <a:avLst/>
            <a:gdLst/>
            <a:ahLst/>
            <a:cxnLst/>
            <a:rect l="0" t="0" r="0" b="0"/>
            <a:pathLst>
              <a:path w="120000" h="120000" extrusionOk="0">
                <a:moveTo>
                  <a:pt x="120000" y="0"/>
                </a:moveTo>
                <a:lnTo>
                  <a:pt x="120000" y="120000"/>
                </a:lnTo>
                <a:lnTo>
                  <a:pt x="120000" y="120000"/>
                </a:lnTo>
                <a:lnTo>
                  <a:pt x="120000" y="120000"/>
                </a:lnTo>
                <a:lnTo>
                  <a:pt x="0" y="12000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8" name="Shape 828"/>
          <p:cNvSpPr/>
          <p:nvPr/>
        </p:nvSpPr>
        <p:spPr>
          <a:xfrm>
            <a:off x="5349478" y="3876677"/>
            <a:ext cx="4762" cy="3175"/>
          </a:xfrm>
          <a:custGeom>
            <a:avLst/>
            <a:gdLst/>
            <a:ahLst/>
            <a:cxnLst/>
            <a:rect l="0" t="0" r="0" b="0"/>
            <a:pathLst>
              <a:path w="120000" h="120000" extrusionOk="0">
                <a:moveTo>
                  <a:pt x="0" y="0"/>
                </a:moveTo>
                <a:lnTo>
                  <a:pt x="0" y="0"/>
                </a:lnTo>
                <a:lnTo>
                  <a:pt x="60000" y="0"/>
                </a:lnTo>
                <a:lnTo>
                  <a:pt x="60000" y="0"/>
                </a:lnTo>
                <a:lnTo>
                  <a:pt x="60000" y="0"/>
                </a:lnTo>
                <a:lnTo>
                  <a:pt x="60000" y="0"/>
                </a:lnTo>
                <a:lnTo>
                  <a:pt x="60000" y="0"/>
                </a:lnTo>
                <a:lnTo>
                  <a:pt x="60000" y="0"/>
                </a:lnTo>
                <a:lnTo>
                  <a:pt x="120000" y="0"/>
                </a:lnTo>
                <a:lnTo>
                  <a:pt x="120000" y="0"/>
                </a:lnTo>
                <a:lnTo>
                  <a:pt x="60000" y="0"/>
                </a:lnTo>
                <a:lnTo>
                  <a:pt x="60000" y="120000"/>
                </a:lnTo>
                <a:lnTo>
                  <a:pt x="60000" y="120000"/>
                </a:lnTo>
                <a:lnTo>
                  <a:pt x="60000" y="120000"/>
                </a:lnTo>
                <a:lnTo>
                  <a:pt x="60000" y="120000"/>
                </a:lnTo>
                <a:lnTo>
                  <a:pt x="6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29" name="Shape 829"/>
          <p:cNvSpPr/>
          <p:nvPr/>
        </p:nvSpPr>
        <p:spPr>
          <a:xfrm>
            <a:off x="5349478" y="3876677"/>
            <a:ext cx="4762" cy="3175"/>
          </a:xfrm>
          <a:custGeom>
            <a:avLst/>
            <a:gdLst/>
            <a:ahLst/>
            <a:cxnLst/>
            <a:rect l="0" t="0" r="0" b="0"/>
            <a:pathLst>
              <a:path w="120000" h="120000" extrusionOk="0">
                <a:moveTo>
                  <a:pt x="0" y="0"/>
                </a:moveTo>
                <a:lnTo>
                  <a:pt x="0" y="0"/>
                </a:lnTo>
                <a:lnTo>
                  <a:pt x="60000" y="0"/>
                </a:lnTo>
                <a:lnTo>
                  <a:pt x="60000" y="0"/>
                </a:lnTo>
                <a:lnTo>
                  <a:pt x="60000" y="0"/>
                </a:lnTo>
                <a:lnTo>
                  <a:pt x="60000" y="0"/>
                </a:lnTo>
                <a:lnTo>
                  <a:pt x="60000" y="0"/>
                </a:lnTo>
                <a:lnTo>
                  <a:pt x="60000" y="0"/>
                </a:lnTo>
                <a:lnTo>
                  <a:pt x="120000" y="0"/>
                </a:lnTo>
                <a:lnTo>
                  <a:pt x="120000" y="0"/>
                </a:lnTo>
                <a:lnTo>
                  <a:pt x="60000" y="0"/>
                </a:lnTo>
                <a:lnTo>
                  <a:pt x="60000" y="120000"/>
                </a:lnTo>
                <a:lnTo>
                  <a:pt x="60000" y="120000"/>
                </a:lnTo>
                <a:lnTo>
                  <a:pt x="60000" y="120000"/>
                </a:lnTo>
                <a:lnTo>
                  <a:pt x="60000" y="120000"/>
                </a:lnTo>
                <a:lnTo>
                  <a:pt x="6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0" name="Shape 830"/>
          <p:cNvSpPr/>
          <p:nvPr/>
        </p:nvSpPr>
        <p:spPr>
          <a:xfrm>
            <a:off x="5397106" y="3789364"/>
            <a:ext cx="7143" cy="17461"/>
          </a:xfrm>
          <a:custGeom>
            <a:avLst/>
            <a:gdLst/>
            <a:ahLst/>
            <a:cxnLst/>
            <a:rect l="0" t="0" r="0" b="0"/>
            <a:pathLst>
              <a:path w="120000" h="120000" extrusionOk="0">
                <a:moveTo>
                  <a:pt x="80000" y="21818"/>
                </a:moveTo>
                <a:lnTo>
                  <a:pt x="80000" y="21818"/>
                </a:lnTo>
                <a:lnTo>
                  <a:pt x="80000" y="21818"/>
                </a:lnTo>
                <a:lnTo>
                  <a:pt x="80000" y="21818"/>
                </a:lnTo>
                <a:lnTo>
                  <a:pt x="80000" y="43636"/>
                </a:lnTo>
                <a:lnTo>
                  <a:pt x="120000" y="43636"/>
                </a:lnTo>
                <a:lnTo>
                  <a:pt x="120000" y="43636"/>
                </a:lnTo>
                <a:lnTo>
                  <a:pt x="80000" y="43636"/>
                </a:lnTo>
                <a:lnTo>
                  <a:pt x="80000" y="43636"/>
                </a:lnTo>
                <a:lnTo>
                  <a:pt x="80000" y="43636"/>
                </a:lnTo>
                <a:lnTo>
                  <a:pt x="80000" y="43636"/>
                </a:lnTo>
                <a:lnTo>
                  <a:pt x="80000" y="65454"/>
                </a:lnTo>
                <a:lnTo>
                  <a:pt x="40000" y="65454"/>
                </a:lnTo>
                <a:lnTo>
                  <a:pt x="40000" y="65454"/>
                </a:lnTo>
                <a:lnTo>
                  <a:pt x="40000" y="65454"/>
                </a:lnTo>
                <a:lnTo>
                  <a:pt x="40000" y="98181"/>
                </a:lnTo>
                <a:lnTo>
                  <a:pt x="40000" y="98181"/>
                </a:lnTo>
                <a:lnTo>
                  <a:pt x="40000" y="98181"/>
                </a:lnTo>
                <a:lnTo>
                  <a:pt x="40000" y="98181"/>
                </a:lnTo>
                <a:lnTo>
                  <a:pt x="40000" y="98181"/>
                </a:lnTo>
                <a:lnTo>
                  <a:pt x="40000" y="120000"/>
                </a:lnTo>
                <a:lnTo>
                  <a:pt x="40000" y="120000"/>
                </a:lnTo>
                <a:lnTo>
                  <a:pt x="0" y="120000"/>
                </a:lnTo>
                <a:lnTo>
                  <a:pt x="0" y="120000"/>
                </a:lnTo>
                <a:lnTo>
                  <a:pt x="0" y="120000"/>
                </a:lnTo>
                <a:lnTo>
                  <a:pt x="0" y="120000"/>
                </a:lnTo>
                <a:lnTo>
                  <a:pt x="0" y="98181"/>
                </a:lnTo>
                <a:lnTo>
                  <a:pt x="0" y="98181"/>
                </a:lnTo>
                <a:lnTo>
                  <a:pt x="0" y="98181"/>
                </a:lnTo>
                <a:lnTo>
                  <a:pt x="0" y="98181"/>
                </a:lnTo>
                <a:lnTo>
                  <a:pt x="0" y="98181"/>
                </a:lnTo>
                <a:lnTo>
                  <a:pt x="0" y="65454"/>
                </a:lnTo>
                <a:lnTo>
                  <a:pt x="0" y="65454"/>
                </a:lnTo>
                <a:lnTo>
                  <a:pt x="0" y="65454"/>
                </a:lnTo>
                <a:lnTo>
                  <a:pt x="0" y="65454"/>
                </a:lnTo>
                <a:lnTo>
                  <a:pt x="0" y="43636"/>
                </a:lnTo>
                <a:lnTo>
                  <a:pt x="40000" y="43636"/>
                </a:lnTo>
                <a:lnTo>
                  <a:pt x="40000" y="43636"/>
                </a:lnTo>
                <a:lnTo>
                  <a:pt x="40000" y="43636"/>
                </a:lnTo>
                <a:lnTo>
                  <a:pt x="40000" y="43636"/>
                </a:lnTo>
                <a:lnTo>
                  <a:pt x="40000" y="43636"/>
                </a:lnTo>
                <a:lnTo>
                  <a:pt x="40000" y="21818"/>
                </a:lnTo>
                <a:lnTo>
                  <a:pt x="40000" y="21818"/>
                </a:lnTo>
                <a:lnTo>
                  <a:pt x="40000" y="21818"/>
                </a:lnTo>
                <a:lnTo>
                  <a:pt x="40000" y="21818"/>
                </a:lnTo>
                <a:lnTo>
                  <a:pt x="40000" y="0"/>
                </a:lnTo>
                <a:lnTo>
                  <a:pt x="80000" y="0"/>
                </a:lnTo>
                <a:lnTo>
                  <a:pt x="80000" y="0"/>
                </a:lnTo>
                <a:lnTo>
                  <a:pt x="80000" y="2181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1" name="Shape 831"/>
          <p:cNvSpPr/>
          <p:nvPr/>
        </p:nvSpPr>
        <p:spPr>
          <a:xfrm>
            <a:off x="5397106" y="3789364"/>
            <a:ext cx="7143" cy="17461"/>
          </a:xfrm>
          <a:custGeom>
            <a:avLst/>
            <a:gdLst/>
            <a:ahLst/>
            <a:cxnLst/>
            <a:rect l="0" t="0" r="0" b="0"/>
            <a:pathLst>
              <a:path w="120000" h="120000" extrusionOk="0">
                <a:moveTo>
                  <a:pt x="80000" y="21818"/>
                </a:moveTo>
                <a:lnTo>
                  <a:pt x="80000" y="21818"/>
                </a:lnTo>
                <a:lnTo>
                  <a:pt x="80000" y="21818"/>
                </a:lnTo>
                <a:lnTo>
                  <a:pt x="80000" y="21818"/>
                </a:lnTo>
                <a:lnTo>
                  <a:pt x="80000" y="43636"/>
                </a:lnTo>
                <a:lnTo>
                  <a:pt x="120000" y="43636"/>
                </a:lnTo>
                <a:lnTo>
                  <a:pt x="120000" y="43636"/>
                </a:lnTo>
                <a:lnTo>
                  <a:pt x="80000" y="43636"/>
                </a:lnTo>
                <a:lnTo>
                  <a:pt x="80000" y="43636"/>
                </a:lnTo>
                <a:lnTo>
                  <a:pt x="80000" y="43636"/>
                </a:lnTo>
                <a:lnTo>
                  <a:pt x="80000" y="43636"/>
                </a:lnTo>
                <a:lnTo>
                  <a:pt x="80000" y="65454"/>
                </a:lnTo>
                <a:lnTo>
                  <a:pt x="40000" y="65454"/>
                </a:lnTo>
                <a:lnTo>
                  <a:pt x="40000" y="65454"/>
                </a:lnTo>
                <a:lnTo>
                  <a:pt x="40000" y="65454"/>
                </a:lnTo>
                <a:lnTo>
                  <a:pt x="40000" y="98181"/>
                </a:lnTo>
                <a:lnTo>
                  <a:pt x="40000" y="98181"/>
                </a:lnTo>
                <a:lnTo>
                  <a:pt x="40000" y="98181"/>
                </a:lnTo>
                <a:lnTo>
                  <a:pt x="40000" y="98181"/>
                </a:lnTo>
                <a:lnTo>
                  <a:pt x="40000" y="98181"/>
                </a:lnTo>
                <a:lnTo>
                  <a:pt x="40000" y="120000"/>
                </a:lnTo>
                <a:lnTo>
                  <a:pt x="40000" y="120000"/>
                </a:lnTo>
                <a:lnTo>
                  <a:pt x="0" y="120000"/>
                </a:lnTo>
                <a:lnTo>
                  <a:pt x="0" y="120000"/>
                </a:lnTo>
                <a:lnTo>
                  <a:pt x="0" y="120000"/>
                </a:lnTo>
                <a:lnTo>
                  <a:pt x="0" y="120000"/>
                </a:lnTo>
                <a:lnTo>
                  <a:pt x="0" y="98181"/>
                </a:lnTo>
                <a:lnTo>
                  <a:pt x="0" y="98181"/>
                </a:lnTo>
                <a:lnTo>
                  <a:pt x="0" y="98181"/>
                </a:lnTo>
                <a:lnTo>
                  <a:pt x="0" y="98181"/>
                </a:lnTo>
                <a:lnTo>
                  <a:pt x="0" y="98181"/>
                </a:lnTo>
                <a:lnTo>
                  <a:pt x="0" y="65454"/>
                </a:lnTo>
                <a:lnTo>
                  <a:pt x="0" y="65454"/>
                </a:lnTo>
                <a:lnTo>
                  <a:pt x="0" y="65454"/>
                </a:lnTo>
                <a:lnTo>
                  <a:pt x="0" y="65454"/>
                </a:lnTo>
                <a:lnTo>
                  <a:pt x="0" y="43636"/>
                </a:lnTo>
                <a:lnTo>
                  <a:pt x="40000" y="43636"/>
                </a:lnTo>
                <a:lnTo>
                  <a:pt x="40000" y="43636"/>
                </a:lnTo>
                <a:lnTo>
                  <a:pt x="40000" y="43636"/>
                </a:lnTo>
                <a:lnTo>
                  <a:pt x="40000" y="43636"/>
                </a:lnTo>
                <a:lnTo>
                  <a:pt x="40000" y="43636"/>
                </a:lnTo>
                <a:lnTo>
                  <a:pt x="40000" y="21818"/>
                </a:lnTo>
                <a:lnTo>
                  <a:pt x="40000" y="21818"/>
                </a:lnTo>
                <a:lnTo>
                  <a:pt x="40000" y="21818"/>
                </a:lnTo>
                <a:lnTo>
                  <a:pt x="40000" y="21818"/>
                </a:lnTo>
                <a:lnTo>
                  <a:pt x="40000" y="0"/>
                </a:lnTo>
                <a:lnTo>
                  <a:pt x="80000" y="0"/>
                </a:lnTo>
                <a:lnTo>
                  <a:pt x="80000" y="0"/>
                </a:lnTo>
                <a:lnTo>
                  <a:pt x="80000" y="2181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2" name="Shape 832"/>
          <p:cNvSpPr/>
          <p:nvPr/>
        </p:nvSpPr>
        <p:spPr>
          <a:xfrm>
            <a:off x="5351862" y="3635375"/>
            <a:ext cx="8335" cy="20636"/>
          </a:xfrm>
          <a:custGeom>
            <a:avLst/>
            <a:gdLst/>
            <a:ahLst/>
            <a:cxnLst/>
            <a:rect l="0" t="0" r="0" b="0"/>
            <a:pathLst>
              <a:path w="120000" h="120000" extrusionOk="0">
                <a:moveTo>
                  <a:pt x="119999" y="18461"/>
                </a:moveTo>
                <a:lnTo>
                  <a:pt x="119999" y="18461"/>
                </a:lnTo>
                <a:lnTo>
                  <a:pt x="119999" y="18461"/>
                </a:lnTo>
                <a:lnTo>
                  <a:pt x="119999" y="36923"/>
                </a:lnTo>
                <a:lnTo>
                  <a:pt x="119999" y="36923"/>
                </a:lnTo>
                <a:lnTo>
                  <a:pt x="119999" y="36923"/>
                </a:lnTo>
                <a:lnTo>
                  <a:pt x="119999" y="55384"/>
                </a:lnTo>
                <a:lnTo>
                  <a:pt x="119999" y="55384"/>
                </a:lnTo>
                <a:lnTo>
                  <a:pt x="119999" y="55384"/>
                </a:lnTo>
                <a:lnTo>
                  <a:pt x="119999" y="55384"/>
                </a:lnTo>
                <a:lnTo>
                  <a:pt x="119999" y="83076"/>
                </a:lnTo>
                <a:lnTo>
                  <a:pt x="119999" y="83076"/>
                </a:lnTo>
                <a:lnTo>
                  <a:pt x="119999" y="83076"/>
                </a:lnTo>
                <a:lnTo>
                  <a:pt x="119999" y="83076"/>
                </a:lnTo>
                <a:lnTo>
                  <a:pt x="119999" y="101538"/>
                </a:lnTo>
                <a:lnTo>
                  <a:pt x="85714" y="101538"/>
                </a:lnTo>
                <a:lnTo>
                  <a:pt x="85714" y="101538"/>
                </a:lnTo>
                <a:lnTo>
                  <a:pt x="85714" y="101538"/>
                </a:lnTo>
                <a:lnTo>
                  <a:pt x="85714" y="101538"/>
                </a:lnTo>
                <a:lnTo>
                  <a:pt x="85714" y="120000"/>
                </a:lnTo>
                <a:lnTo>
                  <a:pt x="85714" y="120000"/>
                </a:lnTo>
                <a:lnTo>
                  <a:pt x="85714" y="120000"/>
                </a:lnTo>
                <a:lnTo>
                  <a:pt x="85714" y="120000"/>
                </a:lnTo>
                <a:lnTo>
                  <a:pt x="34285" y="120000"/>
                </a:lnTo>
                <a:lnTo>
                  <a:pt x="34285" y="120000"/>
                </a:lnTo>
                <a:lnTo>
                  <a:pt x="34285" y="120000"/>
                </a:lnTo>
                <a:lnTo>
                  <a:pt x="34285" y="120000"/>
                </a:lnTo>
                <a:lnTo>
                  <a:pt x="34285" y="120000"/>
                </a:lnTo>
                <a:lnTo>
                  <a:pt x="34285" y="101538"/>
                </a:lnTo>
                <a:lnTo>
                  <a:pt x="34285" y="101538"/>
                </a:lnTo>
                <a:lnTo>
                  <a:pt x="34285" y="101538"/>
                </a:lnTo>
                <a:lnTo>
                  <a:pt x="34285" y="101538"/>
                </a:lnTo>
                <a:lnTo>
                  <a:pt x="34285" y="101538"/>
                </a:lnTo>
                <a:lnTo>
                  <a:pt x="34285" y="83076"/>
                </a:lnTo>
                <a:lnTo>
                  <a:pt x="34285" y="83076"/>
                </a:lnTo>
                <a:lnTo>
                  <a:pt x="34285" y="83076"/>
                </a:lnTo>
                <a:lnTo>
                  <a:pt x="34285" y="55384"/>
                </a:lnTo>
                <a:lnTo>
                  <a:pt x="34285" y="55384"/>
                </a:lnTo>
                <a:lnTo>
                  <a:pt x="34285" y="55384"/>
                </a:lnTo>
                <a:lnTo>
                  <a:pt x="34285" y="55384"/>
                </a:lnTo>
                <a:lnTo>
                  <a:pt x="0" y="55384"/>
                </a:lnTo>
                <a:lnTo>
                  <a:pt x="0" y="36923"/>
                </a:lnTo>
                <a:lnTo>
                  <a:pt x="34285" y="36923"/>
                </a:lnTo>
                <a:lnTo>
                  <a:pt x="34285" y="36923"/>
                </a:lnTo>
                <a:lnTo>
                  <a:pt x="34285" y="36923"/>
                </a:lnTo>
                <a:lnTo>
                  <a:pt x="34285" y="36923"/>
                </a:lnTo>
                <a:lnTo>
                  <a:pt x="34285" y="18461"/>
                </a:lnTo>
                <a:lnTo>
                  <a:pt x="34285" y="18461"/>
                </a:lnTo>
                <a:lnTo>
                  <a:pt x="34285" y="18461"/>
                </a:lnTo>
                <a:lnTo>
                  <a:pt x="34285" y="18461"/>
                </a:lnTo>
                <a:lnTo>
                  <a:pt x="34285" y="18461"/>
                </a:lnTo>
                <a:lnTo>
                  <a:pt x="85714" y="18461"/>
                </a:lnTo>
                <a:lnTo>
                  <a:pt x="85714" y="18461"/>
                </a:lnTo>
                <a:lnTo>
                  <a:pt x="85714" y="18461"/>
                </a:lnTo>
                <a:lnTo>
                  <a:pt x="85714" y="18461"/>
                </a:lnTo>
                <a:lnTo>
                  <a:pt x="85714" y="18461"/>
                </a:lnTo>
                <a:lnTo>
                  <a:pt x="85714" y="0"/>
                </a:lnTo>
                <a:lnTo>
                  <a:pt x="85714" y="0"/>
                </a:lnTo>
                <a:lnTo>
                  <a:pt x="119999" y="0"/>
                </a:lnTo>
                <a:lnTo>
                  <a:pt x="119999" y="0"/>
                </a:lnTo>
                <a:lnTo>
                  <a:pt x="119999" y="0"/>
                </a:lnTo>
                <a:lnTo>
                  <a:pt x="119999" y="0"/>
                </a:lnTo>
                <a:lnTo>
                  <a:pt x="119999" y="18461"/>
                </a:lnTo>
                <a:lnTo>
                  <a:pt x="119999" y="18461"/>
                </a:lnTo>
                <a:lnTo>
                  <a:pt x="119999" y="18461"/>
                </a:lnTo>
                <a:lnTo>
                  <a:pt x="119999" y="18461"/>
                </a:lnTo>
                <a:lnTo>
                  <a:pt x="119999" y="1846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3" name="Shape 833"/>
          <p:cNvSpPr/>
          <p:nvPr/>
        </p:nvSpPr>
        <p:spPr>
          <a:xfrm>
            <a:off x="5351862" y="3635375"/>
            <a:ext cx="8335" cy="20636"/>
          </a:xfrm>
          <a:custGeom>
            <a:avLst/>
            <a:gdLst/>
            <a:ahLst/>
            <a:cxnLst/>
            <a:rect l="0" t="0" r="0" b="0"/>
            <a:pathLst>
              <a:path w="120000" h="120000" extrusionOk="0">
                <a:moveTo>
                  <a:pt x="119999" y="18461"/>
                </a:moveTo>
                <a:lnTo>
                  <a:pt x="119999" y="18461"/>
                </a:lnTo>
                <a:lnTo>
                  <a:pt x="119999" y="18461"/>
                </a:lnTo>
                <a:lnTo>
                  <a:pt x="119999" y="36923"/>
                </a:lnTo>
                <a:lnTo>
                  <a:pt x="119999" y="36923"/>
                </a:lnTo>
                <a:lnTo>
                  <a:pt x="119999" y="36923"/>
                </a:lnTo>
                <a:lnTo>
                  <a:pt x="119999" y="55384"/>
                </a:lnTo>
                <a:lnTo>
                  <a:pt x="119999" y="55384"/>
                </a:lnTo>
                <a:lnTo>
                  <a:pt x="119999" y="55384"/>
                </a:lnTo>
                <a:lnTo>
                  <a:pt x="119999" y="55384"/>
                </a:lnTo>
                <a:lnTo>
                  <a:pt x="119999" y="83076"/>
                </a:lnTo>
                <a:lnTo>
                  <a:pt x="119999" y="83076"/>
                </a:lnTo>
                <a:lnTo>
                  <a:pt x="119999" y="83076"/>
                </a:lnTo>
                <a:lnTo>
                  <a:pt x="119999" y="83076"/>
                </a:lnTo>
                <a:lnTo>
                  <a:pt x="119999" y="101538"/>
                </a:lnTo>
                <a:lnTo>
                  <a:pt x="85714" y="101538"/>
                </a:lnTo>
                <a:lnTo>
                  <a:pt x="85714" y="101538"/>
                </a:lnTo>
                <a:lnTo>
                  <a:pt x="85714" y="101538"/>
                </a:lnTo>
                <a:lnTo>
                  <a:pt x="85714" y="101538"/>
                </a:lnTo>
                <a:lnTo>
                  <a:pt x="85714" y="120000"/>
                </a:lnTo>
                <a:lnTo>
                  <a:pt x="85714" y="120000"/>
                </a:lnTo>
                <a:lnTo>
                  <a:pt x="85714" y="120000"/>
                </a:lnTo>
                <a:lnTo>
                  <a:pt x="85714" y="120000"/>
                </a:lnTo>
                <a:lnTo>
                  <a:pt x="34285" y="120000"/>
                </a:lnTo>
                <a:lnTo>
                  <a:pt x="34285" y="120000"/>
                </a:lnTo>
                <a:lnTo>
                  <a:pt x="34285" y="120000"/>
                </a:lnTo>
                <a:lnTo>
                  <a:pt x="34285" y="120000"/>
                </a:lnTo>
                <a:lnTo>
                  <a:pt x="34285" y="120000"/>
                </a:lnTo>
                <a:lnTo>
                  <a:pt x="34285" y="101538"/>
                </a:lnTo>
                <a:lnTo>
                  <a:pt x="34285" y="101538"/>
                </a:lnTo>
                <a:lnTo>
                  <a:pt x="34285" y="101538"/>
                </a:lnTo>
                <a:lnTo>
                  <a:pt x="34285" y="101538"/>
                </a:lnTo>
                <a:lnTo>
                  <a:pt x="34285" y="101538"/>
                </a:lnTo>
                <a:lnTo>
                  <a:pt x="34285" y="83076"/>
                </a:lnTo>
                <a:lnTo>
                  <a:pt x="34285" y="83076"/>
                </a:lnTo>
                <a:lnTo>
                  <a:pt x="34285" y="83076"/>
                </a:lnTo>
                <a:lnTo>
                  <a:pt x="34285" y="55384"/>
                </a:lnTo>
                <a:lnTo>
                  <a:pt x="34285" y="55384"/>
                </a:lnTo>
                <a:lnTo>
                  <a:pt x="34285" y="55384"/>
                </a:lnTo>
                <a:lnTo>
                  <a:pt x="34285" y="55384"/>
                </a:lnTo>
                <a:lnTo>
                  <a:pt x="0" y="55384"/>
                </a:lnTo>
                <a:lnTo>
                  <a:pt x="0" y="36923"/>
                </a:lnTo>
                <a:lnTo>
                  <a:pt x="34285" y="36923"/>
                </a:lnTo>
                <a:lnTo>
                  <a:pt x="34285" y="36923"/>
                </a:lnTo>
                <a:lnTo>
                  <a:pt x="34285" y="36923"/>
                </a:lnTo>
                <a:lnTo>
                  <a:pt x="34285" y="36923"/>
                </a:lnTo>
                <a:lnTo>
                  <a:pt x="34285" y="18461"/>
                </a:lnTo>
                <a:lnTo>
                  <a:pt x="34285" y="18461"/>
                </a:lnTo>
                <a:lnTo>
                  <a:pt x="34285" y="18461"/>
                </a:lnTo>
                <a:lnTo>
                  <a:pt x="34285" y="18461"/>
                </a:lnTo>
                <a:lnTo>
                  <a:pt x="34285" y="18461"/>
                </a:lnTo>
                <a:lnTo>
                  <a:pt x="85714" y="18461"/>
                </a:lnTo>
                <a:lnTo>
                  <a:pt x="85714" y="18461"/>
                </a:lnTo>
                <a:lnTo>
                  <a:pt x="85714" y="18461"/>
                </a:lnTo>
                <a:lnTo>
                  <a:pt x="85714" y="18461"/>
                </a:lnTo>
                <a:lnTo>
                  <a:pt x="85714" y="18461"/>
                </a:lnTo>
                <a:lnTo>
                  <a:pt x="85714" y="0"/>
                </a:lnTo>
                <a:lnTo>
                  <a:pt x="85714" y="0"/>
                </a:lnTo>
                <a:lnTo>
                  <a:pt x="119999" y="0"/>
                </a:lnTo>
                <a:lnTo>
                  <a:pt x="119999" y="0"/>
                </a:lnTo>
                <a:lnTo>
                  <a:pt x="119999" y="0"/>
                </a:lnTo>
                <a:lnTo>
                  <a:pt x="119999" y="0"/>
                </a:lnTo>
                <a:lnTo>
                  <a:pt x="119999" y="18461"/>
                </a:lnTo>
                <a:lnTo>
                  <a:pt x="119999" y="18461"/>
                </a:lnTo>
                <a:lnTo>
                  <a:pt x="119999" y="18461"/>
                </a:lnTo>
                <a:lnTo>
                  <a:pt x="119999" y="18461"/>
                </a:lnTo>
                <a:lnTo>
                  <a:pt x="119999" y="1846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4" name="Shape 834"/>
          <p:cNvSpPr/>
          <p:nvPr/>
        </p:nvSpPr>
        <p:spPr>
          <a:xfrm>
            <a:off x="5281616" y="3673475"/>
            <a:ext cx="135731" cy="227012"/>
          </a:xfrm>
          <a:custGeom>
            <a:avLst/>
            <a:gdLst/>
            <a:ahLst/>
            <a:cxnLst/>
            <a:rect l="0" t="0" r="0" b="0"/>
            <a:pathLst>
              <a:path w="120000" h="120000" extrusionOk="0">
                <a:moveTo>
                  <a:pt x="69473" y="1678"/>
                </a:moveTo>
                <a:lnTo>
                  <a:pt x="69473" y="1678"/>
                </a:lnTo>
                <a:lnTo>
                  <a:pt x="69473" y="1678"/>
                </a:lnTo>
                <a:lnTo>
                  <a:pt x="69473" y="1678"/>
                </a:lnTo>
                <a:lnTo>
                  <a:pt x="69473" y="3356"/>
                </a:lnTo>
                <a:lnTo>
                  <a:pt x="69473" y="3356"/>
                </a:lnTo>
                <a:lnTo>
                  <a:pt x="69473" y="3356"/>
                </a:lnTo>
                <a:lnTo>
                  <a:pt x="69473" y="3356"/>
                </a:lnTo>
                <a:lnTo>
                  <a:pt x="69473" y="3356"/>
                </a:lnTo>
                <a:lnTo>
                  <a:pt x="69473" y="5874"/>
                </a:lnTo>
                <a:lnTo>
                  <a:pt x="69473" y="5874"/>
                </a:lnTo>
                <a:lnTo>
                  <a:pt x="71578" y="5874"/>
                </a:lnTo>
                <a:lnTo>
                  <a:pt x="71578" y="5874"/>
                </a:lnTo>
                <a:lnTo>
                  <a:pt x="71578" y="5874"/>
                </a:lnTo>
                <a:lnTo>
                  <a:pt x="71578" y="7552"/>
                </a:lnTo>
                <a:lnTo>
                  <a:pt x="71578" y="7552"/>
                </a:lnTo>
                <a:lnTo>
                  <a:pt x="71578" y="7552"/>
                </a:lnTo>
                <a:lnTo>
                  <a:pt x="71578" y="7552"/>
                </a:lnTo>
                <a:lnTo>
                  <a:pt x="71578" y="7552"/>
                </a:lnTo>
                <a:lnTo>
                  <a:pt x="71578" y="9230"/>
                </a:lnTo>
                <a:lnTo>
                  <a:pt x="73684" y="9230"/>
                </a:lnTo>
                <a:lnTo>
                  <a:pt x="73684" y="9230"/>
                </a:lnTo>
                <a:lnTo>
                  <a:pt x="73684" y="9230"/>
                </a:lnTo>
                <a:lnTo>
                  <a:pt x="73684" y="9230"/>
                </a:lnTo>
                <a:lnTo>
                  <a:pt x="73684" y="9230"/>
                </a:lnTo>
                <a:lnTo>
                  <a:pt x="73684" y="10909"/>
                </a:lnTo>
                <a:lnTo>
                  <a:pt x="73684" y="10909"/>
                </a:lnTo>
                <a:lnTo>
                  <a:pt x="75789" y="10909"/>
                </a:lnTo>
                <a:lnTo>
                  <a:pt x="75789" y="10909"/>
                </a:lnTo>
                <a:lnTo>
                  <a:pt x="75789" y="10909"/>
                </a:lnTo>
                <a:lnTo>
                  <a:pt x="75789" y="12587"/>
                </a:lnTo>
                <a:lnTo>
                  <a:pt x="75789" y="12587"/>
                </a:lnTo>
                <a:lnTo>
                  <a:pt x="75789" y="12587"/>
                </a:lnTo>
                <a:lnTo>
                  <a:pt x="75789" y="12587"/>
                </a:lnTo>
                <a:lnTo>
                  <a:pt x="75789" y="12587"/>
                </a:lnTo>
                <a:lnTo>
                  <a:pt x="78947" y="12587"/>
                </a:lnTo>
                <a:lnTo>
                  <a:pt x="78947" y="15104"/>
                </a:lnTo>
                <a:lnTo>
                  <a:pt x="78947" y="15104"/>
                </a:lnTo>
                <a:lnTo>
                  <a:pt x="78947" y="15104"/>
                </a:lnTo>
                <a:lnTo>
                  <a:pt x="78947" y="15104"/>
                </a:lnTo>
                <a:lnTo>
                  <a:pt x="78947" y="15104"/>
                </a:lnTo>
                <a:lnTo>
                  <a:pt x="78947" y="15104"/>
                </a:lnTo>
                <a:lnTo>
                  <a:pt x="81052" y="15104"/>
                </a:lnTo>
                <a:lnTo>
                  <a:pt x="81052" y="15104"/>
                </a:lnTo>
                <a:lnTo>
                  <a:pt x="81052" y="16783"/>
                </a:lnTo>
                <a:lnTo>
                  <a:pt x="81052" y="16783"/>
                </a:lnTo>
                <a:lnTo>
                  <a:pt x="83157" y="16783"/>
                </a:lnTo>
                <a:lnTo>
                  <a:pt x="83157" y="16783"/>
                </a:lnTo>
                <a:lnTo>
                  <a:pt x="83157" y="16783"/>
                </a:lnTo>
                <a:lnTo>
                  <a:pt x="83157" y="16783"/>
                </a:lnTo>
                <a:lnTo>
                  <a:pt x="83157" y="16783"/>
                </a:lnTo>
                <a:lnTo>
                  <a:pt x="85263" y="16783"/>
                </a:lnTo>
                <a:lnTo>
                  <a:pt x="85263" y="16783"/>
                </a:lnTo>
                <a:lnTo>
                  <a:pt x="85263" y="16783"/>
                </a:lnTo>
                <a:lnTo>
                  <a:pt x="85263" y="16783"/>
                </a:lnTo>
                <a:lnTo>
                  <a:pt x="87368" y="16783"/>
                </a:lnTo>
                <a:lnTo>
                  <a:pt x="87368" y="18461"/>
                </a:lnTo>
                <a:lnTo>
                  <a:pt x="87368" y="18461"/>
                </a:lnTo>
                <a:lnTo>
                  <a:pt x="87368" y="18461"/>
                </a:lnTo>
                <a:lnTo>
                  <a:pt x="87368" y="18461"/>
                </a:lnTo>
                <a:lnTo>
                  <a:pt x="87368" y="16783"/>
                </a:lnTo>
                <a:lnTo>
                  <a:pt x="90526" y="16783"/>
                </a:lnTo>
                <a:lnTo>
                  <a:pt x="90526" y="18461"/>
                </a:lnTo>
                <a:lnTo>
                  <a:pt x="90526" y="18461"/>
                </a:lnTo>
                <a:lnTo>
                  <a:pt x="90526" y="18461"/>
                </a:lnTo>
                <a:lnTo>
                  <a:pt x="90526" y="18461"/>
                </a:lnTo>
                <a:lnTo>
                  <a:pt x="90526" y="18461"/>
                </a:lnTo>
                <a:lnTo>
                  <a:pt x="92631" y="18461"/>
                </a:lnTo>
                <a:lnTo>
                  <a:pt x="92631" y="18461"/>
                </a:lnTo>
                <a:lnTo>
                  <a:pt x="92631" y="18461"/>
                </a:lnTo>
                <a:lnTo>
                  <a:pt x="94736" y="18461"/>
                </a:lnTo>
                <a:lnTo>
                  <a:pt x="94736" y="18461"/>
                </a:lnTo>
                <a:lnTo>
                  <a:pt x="94736" y="18461"/>
                </a:lnTo>
                <a:lnTo>
                  <a:pt x="94736" y="18461"/>
                </a:lnTo>
                <a:lnTo>
                  <a:pt x="94736" y="18461"/>
                </a:lnTo>
                <a:lnTo>
                  <a:pt x="96842" y="18461"/>
                </a:lnTo>
                <a:lnTo>
                  <a:pt x="96842" y="20139"/>
                </a:lnTo>
                <a:lnTo>
                  <a:pt x="96842" y="20139"/>
                </a:lnTo>
                <a:lnTo>
                  <a:pt x="96842" y="20139"/>
                </a:lnTo>
                <a:lnTo>
                  <a:pt x="96842" y="20139"/>
                </a:lnTo>
                <a:lnTo>
                  <a:pt x="96842" y="20139"/>
                </a:lnTo>
                <a:lnTo>
                  <a:pt x="98947" y="20139"/>
                </a:lnTo>
                <a:lnTo>
                  <a:pt x="98947" y="20139"/>
                </a:lnTo>
                <a:lnTo>
                  <a:pt x="98947" y="20139"/>
                </a:lnTo>
                <a:lnTo>
                  <a:pt x="98947" y="20139"/>
                </a:lnTo>
                <a:lnTo>
                  <a:pt x="102105" y="20139"/>
                </a:lnTo>
                <a:lnTo>
                  <a:pt x="102105" y="20139"/>
                </a:lnTo>
                <a:lnTo>
                  <a:pt x="102105" y="20139"/>
                </a:lnTo>
                <a:lnTo>
                  <a:pt x="102105" y="20139"/>
                </a:lnTo>
                <a:lnTo>
                  <a:pt x="102105" y="20139"/>
                </a:lnTo>
                <a:lnTo>
                  <a:pt x="102105" y="20139"/>
                </a:lnTo>
                <a:lnTo>
                  <a:pt x="104210" y="20139"/>
                </a:lnTo>
                <a:lnTo>
                  <a:pt x="104210" y="20139"/>
                </a:lnTo>
                <a:lnTo>
                  <a:pt x="104210" y="20139"/>
                </a:lnTo>
                <a:lnTo>
                  <a:pt x="104210" y="20139"/>
                </a:lnTo>
                <a:lnTo>
                  <a:pt x="104210" y="21818"/>
                </a:lnTo>
                <a:lnTo>
                  <a:pt x="104210" y="21818"/>
                </a:lnTo>
                <a:lnTo>
                  <a:pt x="104210" y="21818"/>
                </a:lnTo>
                <a:lnTo>
                  <a:pt x="104210" y="21818"/>
                </a:lnTo>
                <a:lnTo>
                  <a:pt x="106315" y="21818"/>
                </a:lnTo>
                <a:lnTo>
                  <a:pt x="106315" y="24335"/>
                </a:lnTo>
                <a:lnTo>
                  <a:pt x="106315" y="24335"/>
                </a:lnTo>
                <a:lnTo>
                  <a:pt x="106315" y="24335"/>
                </a:lnTo>
                <a:lnTo>
                  <a:pt x="106315" y="24335"/>
                </a:lnTo>
                <a:lnTo>
                  <a:pt x="106315" y="24335"/>
                </a:lnTo>
                <a:lnTo>
                  <a:pt x="106315" y="26013"/>
                </a:lnTo>
                <a:lnTo>
                  <a:pt x="108421" y="26013"/>
                </a:lnTo>
                <a:lnTo>
                  <a:pt x="108421" y="26013"/>
                </a:lnTo>
                <a:lnTo>
                  <a:pt x="108421" y="26013"/>
                </a:lnTo>
                <a:lnTo>
                  <a:pt x="108421" y="26013"/>
                </a:lnTo>
                <a:lnTo>
                  <a:pt x="108421" y="27692"/>
                </a:lnTo>
                <a:lnTo>
                  <a:pt x="108421" y="27692"/>
                </a:lnTo>
                <a:lnTo>
                  <a:pt x="108421" y="27692"/>
                </a:lnTo>
                <a:lnTo>
                  <a:pt x="108421" y="27692"/>
                </a:lnTo>
                <a:lnTo>
                  <a:pt x="108421" y="27692"/>
                </a:lnTo>
                <a:lnTo>
                  <a:pt x="108421" y="29370"/>
                </a:lnTo>
                <a:lnTo>
                  <a:pt x="110526" y="29370"/>
                </a:lnTo>
                <a:lnTo>
                  <a:pt x="110526" y="29370"/>
                </a:lnTo>
                <a:lnTo>
                  <a:pt x="110526" y="29370"/>
                </a:lnTo>
                <a:lnTo>
                  <a:pt x="110526" y="29370"/>
                </a:lnTo>
                <a:lnTo>
                  <a:pt x="110526" y="29370"/>
                </a:lnTo>
                <a:lnTo>
                  <a:pt x="110526" y="31048"/>
                </a:lnTo>
                <a:lnTo>
                  <a:pt x="110526" y="31048"/>
                </a:lnTo>
                <a:lnTo>
                  <a:pt x="110526" y="31048"/>
                </a:lnTo>
                <a:lnTo>
                  <a:pt x="110526" y="31048"/>
                </a:lnTo>
                <a:lnTo>
                  <a:pt x="112631" y="31048"/>
                </a:lnTo>
                <a:lnTo>
                  <a:pt x="112631" y="31048"/>
                </a:lnTo>
                <a:lnTo>
                  <a:pt x="112631" y="33566"/>
                </a:lnTo>
                <a:lnTo>
                  <a:pt x="112631" y="33566"/>
                </a:lnTo>
                <a:lnTo>
                  <a:pt x="112631" y="33566"/>
                </a:lnTo>
                <a:lnTo>
                  <a:pt x="112631" y="33566"/>
                </a:lnTo>
                <a:lnTo>
                  <a:pt x="115789" y="33566"/>
                </a:lnTo>
                <a:lnTo>
                  <a:pt x="115789" y="35244"/>
                </a:lnTo>
                <a:lnTo>
                  <a:pt x="115789" y="35244"/>
                </a:lnTo>
                <a:lnTo>
                  <a:pt x="115789" y="35244"/>
                </a:lnTo>
                <a:lnTo>
                  <a:pt x="115789" y="35244"/>
                </a:lnTo>
                <a:lnTo>
                  <a:pt x="115789" y="35244"/>
                </a:lnTo>
                <a:lnTo>
                  <a:pt x="117894" y="35244"/>
                </a:lnTo>
                <a:lnTo>
                  <a:pt x="117894" y="35244"/>
                </a:lnTo>
                <a:lnTo>
                  <a:pt x="117894" y="35244"/>
                </a:lnTo>
                <a:lnTo>
                  <a:pt x="117894" y="35244"/>
                </a:lnTo>
                <a:lnTo>
                  <a:pt x="117894" y="35244"/>
                </a:lnTo>
                <a:lnTo>
                  <a:pt x="119999" y="35244"/>
                </a:lnTo>
                <a:lnTo>
                  <a:pt x="119999" y="35244"/>
                </a:lnTo>
                <a:lnTo>
                  <a:pt x="119999" y="36923"/>
                </a:lnTo>
                <a:lnTo>
                  <a:pt x="119999" y="36923"/>
                </a:lnTo>
                <a:lnTo>
                  <a:pt x="119999" y="36923"/>
                </a:lnTo>
                <a:lnTo>
                  <a:pt x="119999" y="36923"/>
                </a:lnTo>
                <a:lnTo>
                  <a:pt x="119999" y="36923"/>
                </a:lnTo>
                <a:lnTo>
                  <a:pt x="119999" y="38601"/>
                </a:lnTo>
                <a:lnTo>
                  <a:pt x="119999" y="38601"/>
                </a:lnTo>
                <a:lnTo>
                  <a:pt x="119999" y="38601"/>
                </a:lnTo>
                <a:lnTo>
                  <a:pt x="119999" y="38601"/>
                </a:lnTo>
                <a:lnTo>
                  <a:pt x="119999" y="40279"/>
                </a:lnTo>
                <a:lnTo>
                  <a:pt x="119999" y="40279"/>
                </a:lnTo>
                <a:lnTo>
                  <a:pt x="119999" y="40279"/>
                </a:lnTo>
                <a:lnTo>
                  <a:pt x="119999" y="40279"/>
                </a:lnTo>
                <a:lnTo>
                  <a:pt x="117894" y="40279"/>
                </a:lnTo>
                <a:lnTo>
                  <a:pt x="117894" y="42797"/>
                </a:lnTo>
                <a:lnTo>
                  <a:pt x="117894" y="42797"/>
                </a:lnTo>
                <a:lnTo>
                  <a:pt x="117894" y="42797"/>
                </a:lnTo>
                <a:lnTo>
                  <a:pt x="117894" y="42797"/>
                </a:lnTo>
                <a:lnTo>
                  <a:pt x="117894" y="42797"/>
                </a:lnTo>
                <a:lnTo>
                  <a:pt x="117894" y="44475"/>
                </a:lnTo>
                <a:lnTo>
                  <a:pt x="117894" y="44475"/>
                </a:lnTo>
                <a:lnTo>
                  <a:pt x="117894" y="44475"/>
                </a:lnTo>
                <a:lnTo>
                  <a:pt x="117894" y="44475"/>
                </a:lnTo>
                <a:lnTo>
                  <a:pt x="115789" y="44475"/>
                </a:lnTo>
                <a:lnTo>
                  <a:pt x="115789" y="46153"/>
                </a:lnTo>
                <a:lnTo>
                  <a:pt x="115789" y="46153"/>
                </a:lnTo>
                <a:lnTo>
                  <a:pt x="115789" y="46153"/>
                </a:lnTo>
                <a:lnTo>
                  <a:pt x="115789" y="46153"/>
                </a:lnTo>
                <a:lnTo>
                  <a:pt x="115789" y="46153"/>
                </a:lnTo>
                <a:lnTo>
                  <a:pt x="115789" y="47832"/>
                </a:lnTo>
                <a:lnTo>
                  <a:pt x="115789" y="47832"/>
                </a:lnTo>
                <a:lnTo>
                  <a:pt x="115789" y="47832"/>
                </a:lnTo>
                <a:lnTo>
                  <a:pt x="115789" y="47832"/>
                </a:lnTo>
                <a:lnTo>
                  <a:pt x="115789" y="49510"/>
                </a:lnTo>
                <a:lnTo>
                  <a:pt x="115789" y="49510"/>
                </a:lnTo>
                <a:lnTo>
                  <a:pt x="112631" y="49510"/>
                </a:lnTo>
                <a:lnTo>
                  <a:pt x="112631" y="49510"/>
                </a:lnTo>
                <a:lnTo>
                  <a:pt x="112631" y="49510"/>
                </a:lnTo>
                <a:lnTo>
                  <a:pt x="112631" y="52027"/>
                </a:lnTo>
                <a:lnTo>
                  <a:pt x="112631" y="52027"/>
                </a:lnTo>
                <a:lnTo>
                  <a:pt x="112631" y="52027"/>
                </a:lnTo>
                <a:lnTo>
                  <a:pt x="112631" y="52027"/>
                </a:lnTo>
                <a:lnTo>
                  <a:pt x="110526" y="52027"/>
                </a:lnTo>
                <a:lnTo>
                  <a:pt x="110526" y="52027"/>
                </a:lnTo>
                <a:lnTo>
                  <a:pt x="110526" y="53706"/>
                </a:lnTo>
                <a:lnTo>
                  <a:pt x="110526" y="53706"/>
                </a:lnTo>
                <a:lnTo>
                  <a:pt x="110526" y="53706"/>
                </a:lnTo>
                <a:lnTo>
                  <a:pt x="110526" y="53706"/>
                </a:lnTo>
                <a:lnTo>
                  <a:pt x="108421" y="53706"/>
                </a:lnTo>
                <a:lnTo>
                  <a:pt x="108421" y="53706"/>
                </a:lnTo>
                <a:lnTo>
                  <a:pt x="108421" y="53706"/>
                </a:lnTo>
                <a:lnTo>
                  <a:pt x="108421" y="53706"/>
                </a:lnTo>
                <a:lnTo>
                  <a:pt x="108421" y="55384"/>
                </a:lnTo>
                <a:lnTo>
                  <a:pt x="108421" y="55384"/>
                </a:lnTo>
                <a:lnTo>
                  <a:pt x="108421" y="55384"/>
                </a:lnTo>
                <a:lnTo>
                  <a:pt x="106315" y="55384"/>
                </a:lnTo>
                <a:lnTo>
                  <a:pt x="106315" y="55384"/>
                </a:lnTo>
                <a:lnTo>
                  <a:pt x="106315" y="55384"/>
                </a:lnTo>
                <a:lnTo>
                  <a:pt x="106315" y="57062"/>
                </a:lnTo>
                <a:lnTo>
                  <a:pt x="106315" y="57062"/>
                </a:lnTo>
                <a:lnTo>
                  <a:pt x="106315" y="57062"/>
                </a:lnTo>
                <a:lnTo>
                  <a:pt x="106315" y="57062"/>
                </a:lnTo>
                <a:lnTo>
                  <a:pt x="104210" y="57062"/>
                </a:lnTo>
                <a:lnTo>
                  <a:pt x="104210" y="57062"/>
                </a:lnTo>
                <a:lnTo>
                  <a:pt x="104210" y="58741"/>
                </a:lnTo>
                <a:lnTo>
                  <a:pt x="104210" y="58741"/>
                </a:lnTo>
                <a:lnTo>
                  <a:pt x="104210" y="58741"/>
                </a:lnTo>
                <a:lnTo>
                  <a:pt x="104210" y="58741"/>
                </a:lnTo>
                <a:lnTo>
                  <a:pt x="104210" y="58741"/>
                </a:lnTo>
                <a:lnTo>
                  <a:pt x="104210" y="61258"/>
                </a:lnTo>
                <a:lnTo>
                  <a:pt x="104210" y="61258"/>
                </a:lnTo>
                <a:lnTo>
                  <a:pt x="104210" y="61258"/>
                </a:lnTo>
                <a:lnTo>
                  <a:pt x="104210" y="61258"/>
                </a:lnTo>
                <a:lnTo>
                  <a:pt x="104210" y="62937"/>
                </a:lnTo>
                <a:lnTo>
                  <a:pt x="102105" y="62937"/>
                </a:lnTo>
                <a:lnTo>
                  <a:pt x="102105" y="62937"/>
                </a:lnTo>
                <a:lnTo>
                  <a:pt x="102105" y="62937"/>
                </a:lnTo>
                <a:lnTo>
                  <a:pt x="102105" y="62937"/>
                </a:lnTo>
                <a:lnTo>
                  <a:pt x="102105" y="62937"/>
                </a:lnTo>
                <a:lnTo>
                  <a:pt x="102105" y="64615"/>
                </a:lnTo>
                <a:lnTo>
                  <a:pt x="102105" y="64615"/>
                </a:lnTo>
                <a:lnTo>
                  <a:pt x="102105" y="64615"/>
                </a:lnTo>
                <a:lnTo>
                  <a:pt x="102105" y="64615"/>
                </a:lnTo>
                <a:lnTo>
                  <a:pt x="102105" y="66293"/>
                </a:lnTo>
                <a:lnTo>
                  <a:pt x="102105" y="66293"/>
                </a:lnTo>
                <a:lnTo>
                  <a:pt x="98947" y="66293"/>
                </a:lnTo>
                <a:lnTo>
                  <a:pt x="98947" y="66293"/>
                </a:lnTo>
                <a:lnTo>
                  <a:pt x="98947" y="66293"/>
                </a:lnTo>
                <a:lnTo>
                  <a:pt x="98947" y="66293"/>
                </a:lnTo>
                <a:lnTo>
                  <a:pt x="96842" y="66293"/>
                </a:lnTo>
                <a:lnTo>
                  <a:pt x="96842" y="66293"/>
                </a:lnTo>
                <a:lnTo>
                  <a:pt x="96842" y="66293"/>
                </a:lnTo>
                <a:lnTo>
                  <a:pt x="96842" y="66293"/>
                </a:lnTo>
                <a:lnTo>
                  <a:pt x="96842" y="66293"/>
                </a:lnTo>
                <a:lnTo>
                  <a:pt x="94736" y="66293"/>
                </a:lnTo>
                <a:lnTo>
                  <a:pt x="94736" y="66293"/>
                </a:lnTo>
                <a:lnTo>
                  <a:pt x="94736" y="66293"/>
                </a:lnTo>
                <a:lnTo>
                  <a:pt x="94736" y="64615"/>
                </a:lnTo>
                <a:lnTo>
                  <a:pt x="94736" y="64615"/>
                </a:lnTo>
                <a:lnTo>
                  <a:pt x="94736" y="64615"/>
                </a:lnTo>
                <a:lnTo>
                  <a:pt x="94736" y="64615"/>
                </a:lnTo>
                <a:lnTo>
                  <a:pt x="94736" y="64615"/>
                </a:lnTo>
                <a:lnTo>
                  <a:pt x="94736" y="64615"/>
                </a:lnTo>
                <a:lnTo>
                  <a:pt x="94736" y="64615"/>
                </a:lnTo>
                <a:lnTo>
                  <a:pt x="94736" y="64615"/>
                </a:lnTo>
                <a:lnTo>
                  <a:pt x="94736" y="64615"/>
                </a:lnTo>
                <a:lnTo>
                  <a:pt x="94736" y="66293"/>
                </a:lnTo>
                <a:lnTo>
                  <a:pt x="92631" y="66293"/>
                </a:lnTo>
                <a:lnTo>
                  <a:pt x="92631" y="66293"/>
                </a:lnTo>
                <a:lnTo>
                  <a:pt x="92631" y="66293"/>
                </a:lnTo>
                <a:lnTo>
                  <a:pt x="92631" y="66293"/>
                </a:lnTo>
                <a:lnTo>
                  <a:pt x="92631" y="68811"/>
                </a:lnTo>
                <a:lnTo>
                  <a:pt x="92631" y="68811"/>
                </a:lnTo>
                <a:lnTo>
                  <a:pt x="92631" y="68811"/>
                </a:lnTo>
                <a:lnTo>
                  <a:pt x="90526" y="68811"/>
                </a:lnTo>
                <a:lnTo>
                  <a:pt x="90526" y="68811"/>
                </a:lnTo>
                <a:lnTo>
                  <a:pt x="90526" y="68811"/>
                </a:lnTo>
                <a:lnTo>
                  <a:pt x="90526" y="68811"/>
                </a:lnTo>
                <a:lnTo>
                  <a:pt x="90526" y="70489"/>
                </a:lnTo>
                <a:lnTo>
                  <a:pt x="90526" y="70489"/>
                </a:lnTo>
                <a:lnTo>
                  <a:pt x="90526" y="70489"/>
                </a:lnTo>
                <a:lnTo>
                  <a:pt x="90526" y="70489"/>
                </a:lnTo>
                <a:lnTo>
                  <a:pt x="90526" y="70489"/>
                </a:lnTo>
                <a:lnTo>
                  <a:pt x="90526" y="72167"/>
                </a:lnTo>
                <a:lnTo>
                  <a:pt x="90526" y="72167"/>
                </a:lnTo>
                <a:lnTo>
                  <a:pt x="90526" y="72167"/>
                </a:lnTo>
                <a:lnTo>
                  <a:pt x="90526" y="73846"/>
                </a:lnTo>
                <a:lnTo>
                  <a:pt x="90526" y="73846"/>
                </a:lnTo>
                <a:lnTo>
                  <a:pt x="90526" y="73846"/>
                </a:lnTo>
                <a:lnTo>
                  <a:pt x="90526" y="73846"/>
                </a:lnTo>
                <a:lnTo>
                  <a:pt x="90526" y="75524"/>
                </a:lnTo>
                <a:lnTo>
                  <a:pt x="87368" y="75524"/>
                </a:lnTo>
                <a:lnTo>
                  <a:pt x="87368" y="75524"/>
                </a:lnTo>
                <a:lnTo>
                  <a:pt x="87368" y="75524"/>
                </a:lnTo>
                <a:lnTo>
                  <a:pt x="87368" y="75524"/>
                </a:lnTo>
                <a:lnTo>
                  <a:pt x="87368" y="75524"/>
                </a:lnTo>
                <a:lnTo>
                  <a:pt x="87368" y="75524"/>
                </a:lnTo>
                <a:lnTo>
                  <a:pt x="87368" y="78041"/>
                </a:lnTo>
                <a:lnTo>
                  <a:pt x="87368" y="78041"/>
                </a:lnTo>
                <a:lnTo>
                  <a:pt x="87368" y="78041"/>
                </a:lnTo>
                <a:lnTo>
                  <a:pt x="87368" y="79720"/>
                </a:lnTo>
                <a:lnTo>
                  <a:pt x="87368" y="79720"/>
                </a:lnTo>
                <a:lnTo>
                  <a:pt x="90526" y="79720"/>
                </a:lnTo>
                <a:lnTo>
                  <a:pt x="90526" y="79720"/>
                </a:lnTo>
                <a:lnTo>
                  <a:pt x="90526" y="81398"/>
                </a:lnTo>
                <a:lnTo>
                  <a:pt x="90526" y="81398"/>
                </a:lnTo>
                <a:lnTo>
                  <a:pt x="87368" y="81398"/>
                </a:lnTo>
                <a:lnTo>
                  <a:pt x="87368" y="81398"/>
                </a:lnTo>
                <a:lnTo>
                  <a:pt x="87368" y="83076"/>
                </a:lnTo>
                <a:lnTo>
                  <a:pt x="90526" y="83076"/>
                </a:lnTo>
                <a:lnTo>
                  <a:pt x="90526" y="83076"/>
                </a:lnTo>
                <a:lnTo>
                  <a:pt x="90526" y="83076"/>
                </a:lnTo>
                <a:lnTo>
                  <a:pt x="90526" y="83076"/>
                </a:lnTo>
                <a:lnTo>
                  <a:pt x="90526" y="84755"/>
                </a:lnTo>
                <a:lnTo>
                  <a:pt x="90526" y="84755"/>
                </a:lnTo>
                <a:lnTo>
                  <a:pt x="90526" y="84755"/>
                </a:lnTo>
                <a:lnTo>
                  <a:pt x="90526" y="84755"/>
                </a:lnTo>
                <a:lnTo>
                  <a:pt x="90526" y="87272"/>
                </a:lnTo>
                <a:lnTo>
                  <a:pt x="90526" y="87272"/>
                </a:lnTo>
                <a:lnTo>
                  <a:pt x="90526" y="87272"/>
                </a:lnTo>
                <a:lnTo>
                  <a:pt x="90526" y="87272"/>
                </a:lnTo>
                <a:lnTo>
                  <a:pt x="87368" y="87272"/>
                </a:lnTo>
                <a:lnTo>
                  <a:pt x="87368" y="87272"/>
                </a:lnTo>
                <a:lnTo>
                  <a:pt x="87368" y="87272"/>
                </a:lnTo>
                <a:lnTo>
                  <a:pt x="87368" y="87272"/>
                </a:lnTo>
                <a:lnTo>
                  <a:pt x="87368" y="87272"/>
                </a:lnTo>
                <a:lnTo>
                  <a:pt x="85263" y="87272"/>
                </a:lnTo>
                <a:lnTo>
                  <a:pt x="85263" y="87272"/>
                </a:lnTo>
                <a:lnTo>
                  <a:pt x="85263" y="87272"/>
                </a:lnTo>
                <a:lnTo>
                  <a:pt x="83157" y="87272"/>
                </a:lnTo>
                <a:lnTo>
                  <a:pt x="83157" y="87272"/>
                </a:lnTo>
                <a:lnTo>
                  <a:pt x="83157" y="87272"/>
                </a:lnTo>
                <a:lnTo>
                  <a:pt x="83157" y="87272"/>
                </a:lnTo>
                <a:lnTo>
                  <a:pt x="81052" y="87272"/>
                </a:lnTo>
                <a:lnTo>
                  <a:pt x="81052" y="88951"/>
                </a:lnTo>
                <a:lnTo>
                  <a:pt x="81052" y="88951"/>
                </a:lnTo>
                <a:lnTo>
                  <a:pt x="81052" y="88951"/>
                </a:lnTo>
                <a:lnTo>
                  <a:pt x="78947" y="88951"/>
                </a:lnTo>
                <a:lnTo>
                  <a:pt x="78947" y="88951"/>
                </a:lnTo>
                <a:lnTo>
                  <a:pt x="78947" y="88951"/>
                </a:lnTo>
                <a:lnTo>
                  <a:pt x="78947" y="88951"/>
                </a:lnTo>
                <a:lnTo>
                  <a:pt x="78947" y="88951"/>
                </a:lnTo>
                <a:lnTo>
                  <a:pt x="75789" y="88951"/>
                </a:lnTo>
                <a:lnTo>
                  <a:pt x="75789" y="88951"/>
                </a:lnTo>
                <a:lnTo>
                  <a:pt x="75789" y="88951"/>
                </a:lnTo>
                <a:lnTo>
                  <a:pt x="75789" y="88951"/>
                </a:lnTo>
                <a:lnTo>
                  <a:pt x="75789" y="88951"/>
                </a:lnTo>
                <a:lnTo>
                  <a:pt x="75789" y="90629"/>
                </a:lnTo>
                <a:lnTo>
                  <a:pt x="73684" y="90629"/>
                </a:lnTo>
                <a:lnTo>
                  <a:pt x="73684" y="90629"/>
                </a:lnTo>
                <a:lnTo>
                  <a:pt x="73684" y="90629"/>
                </a:lnTo>
                <a:lnTo>
                  <a:pt x="73684" y="90629"/>
                </a:lnTo>
                <a:lnTo>
                  <a:pt x="73684" y="90629"/>
                </a:lnTo>
                <a:lnTo>
                  <a:pt x="73684" y="92307"/>
                </a:lnTo>
                <a:lnTo>
                  <a:pt x="71578" y="92307"/>
                </a:lnTo>
                <a:lnTo>
                  <a:pt x="71578" y="92307"/>
                </a:lnTo>
                <a:lnTo>
                  <a:pt x="71578" y="92307"/>
                </a:lnTo>
                <a:lnTo>
                  <a:pt x="71578" y="92307"/>
                </a:lnTo>
                <a:lnTo>
                  <a:pt x="71578" y="93986"/>
                </a:lnTo>
                <a:lnTo>
                  <a:pt x="71578" y="93986"/>
                </a:lnTo>
                <a:lnTo>
                  <a:pt x="71578" y="93986"/>
                </a:lnTo>
                <a:lnTo>
                  <a:pt x="71578" y="93986"/>
                </a:lnTo>
                <a:lnTo>
                  <a:pt x="71578" y="96503"/>
                </a:lnTo>
                <a:lnTo>
                  <a:pt x="71578" y="96503"/>
                </a:lnTo>
                <a:lnTo>
                  <a:pt x="71578" y="96503"/>
                </a:lnTo>
                <a:lnTo>
                  <a:pt x="71578" y="96503"/>
                </a:lnTo>
                <a:lnTo>
                  <a:pt x="71578" y="96503"/>
                </a:lnTo>
                <a:lnTo>
                  <a:pt x="71578" y="98181"/>
                </a:lnTo>
                <a:lnTo>
                  <a:pt x="71578" y="98181"/>
                </a:lnTo>
                <a:lnTo>
                  <a:pt x="71578" y="98181"/>
                </a:lnTo>
                <a:lnTo>
                  <a:pt x="71578" y="99860"/>
                </a:lnTo>
                <a:lnTo>
                  <a:pt x="69473" y="99860"/>
                </a:lnTo>
                <a:lnTo>
                  <a:pt x="69473" y="99860"/>
                </a:lnTo>
                <a:lnTo>
                  <a:pt x="69473" y="99860"/>
                </a:lnTo>
                <a:lnTo>
                  <a:pt x="69473" y="99860"/>
                </a:lnTo>
                <a:lnTo>
                  <a:pt x="69473" y="99860"/>
                </a:lnTo>
                <a:lnTo>
                  <a:pt x="69473" y="99860"/>
                </a:lnTo>
                <a:lnTo>
                  <a:pt x="69473" y="101538"/>
                </a:lnTo>
                <a:lnTo>
                  <a:pt x="67368" y="101538"/>
                </a:lnTo>
                <a:lnTo>
                  <a:pt x="67368" y="101538"/>
                </a:lnTo>
                <a:lnTo>
                  <a:pt x="67368" y="101538"/>
                </a:lnTo>
                <a:lnTo>
                  <a:pt x="67368" y="101538"/>
                </a:lnTo>
                <a:lnTo>
                  <a:pt x="67368" y="101538"/>
                </a:lnTo>
                <a:lnTo>
                  <a:pt x="67368" y="101538"/>
                </a:lnTo>
                <a:lnTo>
                  <a:pt x="64210" y="101538"/>
                </a:lnTo>
                <a:lnTo>
                  <a:pt x="64210" y="101538"/>
                </a:lnTo>
                <a:lnTo>
                  <a:pt x="64210" y="101538"/>
                </a:lnTo>
                <a:lnTo>
                  <a:pt x="64210" y="101538"/>
                </a:lnTo>
                <a:lnTo>
                  <a:pt x="62105" y="101538"/>
                </a:lnTo>
                <a:lnTo>
                  <a:pt x="62105" y="101538"/>
                </a:lnTo>
                <a:lnTo>
                  <a:pt x="62105" y="101538"/>
                </a:lnTo>
                <a:lnTo>
                  <a:pt x="62105" y="101538"/>
                </a:lnTo>
                <a:lnTo>
                  <a:pt x="62105" y="101538"/>
                </a:lnTo>
                <a:lnTo>
                  <a:pt x="59999" y="101538"/>
                </a:lnTo>
                <a:lnTo>
                  <a:pt x="59999" y="101538"/>
                </a:lnTo>
                <a:lnTo>
                  <a:pt x="59999" y="101538"/>
                </a:lnTo>
                <a:lnTo>
                  <a:pt x="57894" y="101538"/>
                </a:lnTo>
                <a:lnTo>
                  <a:pt x="57894" y="101538"/>
                </a:lnTo>
                <a:lnTo>
                  <a:pt x="57894" y="101538"/>
                </a:lnTo>
                <a:lnTo>
                  <a:pt x="57894" y="101538"/>
                </a:lnTo>
                <a:lnTo>
                  <a:pt x="55789" y="101538"/>
                </a:lnTo>
                <a:lnTo>
                  <a:pt x="55789" y="101538"/>
                </a:lnTo>
                <a:lnTo>
                  <a:pt x="55789" y="103216"/>
                </a:lnTo>
                <a:lnTo>
                  <a:pt x="55789" y="103216"/>
                </a:lnTo>
                <a:lnTo>
                  <a:pt x="55789" y="103216"/>
                </a:lnTo>
                <a:lnTo>
                  <a:pt x="55789" y="103216"/>
                </a:lnTo>
                <a:lnTo>
                  <a:pt x="52631" y="103216"/>
                </a:lnTo>
                <a:lnTo>
                  <a:pt x="52631" y="103216"/>
                </a:lnTo>
                <a:lnTo>
                  <a:pt x="52631" y="103216"/>
                </a:lnTo>
                <a:lnTo>
                  <a:pt x="52631" y="105734"/>
                </a:lnTo>
                <a:lnTo>
                  <a:pt x="52631" y="105734"/>
                </a:lnTo>
                <a:lnTo>
                  <a:pt x="52631" y="105734"/>
                </a:lnTo>
                <a:lnTo>
                  <a:pt x="52631" y="105734"/>
                </a:lnTo>
                <a:lnTo>
                  <a:pt x="50526" y="105734"/>
                </a:lnTo>
                <a:lnTo>
                  <a:pt x="50526" y="107412"/>
                </a:lnTo>
                <a:lnTo>
                  <a:pt x="50526" y="107412"/>
                </a:lnTo>
                <a:lnTo>
                  <a:pt x="50526" y="107412"/>
                </a:lnTo>
                <a:lnTo>
                  <a:pt x="50526" y="107412"/>
                </a:lnTo>
                <a:lnTo>
                  <a:pt x="50526" y="107412"/>
                </a:lnTo>
                <a:lnTo>
                  <a:pt x="50526" y="109090"/>
                </a:lnTo>
                <a:lnTo>
                  <a:pt x="50526" y="109090"/>
                </a:lnTo>
                <a:lnTo>
                  <a:pt x="50526" y="109090"/>
                </a:lnTo>
                <a:lnTo>
                  <a:pt x="50526" y="109090"/>
                </a:lnTo>
                <a:lnTo>
                  <a:pt x="50526" y="109090"/>
                </a:lnTo>
                <a:lnTo>
                  <a:pt x="50526" y="110769"/>
                </a:lnTo>
                <a:lnTo>
                  <a:pt x="50526" y="110769"/>
                </a:lnTo>
                <a:lnTo>
                  <a:pt x="50526" y="110769"/>
                </a:lnTo>
                <a:lnTo>
                  <a:pt x="50526" y="110769"/>
                </a:lnTo>
                <a:lnTo>
                  <a:pt x="50526" y="112447"/>
                </a:lnTo>
                <a:lnTo>
                  <a:pt x="50526" y="112447"/>
                </a:lnTo>
                <a:lnTo>
                  <a:pt x="50526" y="112447"/>
                </a:lnTo>
                <a:lnTo>
                  <a:pt x="50526" y="112447"/>
                </a:lnTo>
                <a:lnTo>
                  <a:pt x="50526" y="112447"/>
                </a:lnTo>
                <a:lnTo>
                  <a:pt x="48421" y="112447"/>
                </a:lnTo>
                <a:lnTo>
                  <a:pt x="48421" y="114965"/>
                </a:lnTo>
                <a:lnTo>
                  <a:pt x="48421" y="114965"/>
                </a:lnTo>
                <a:lnTo>
                  <a:pt x="48421" y="114965"/>
                </a:lnTo>
                <a:lnTo>
                  <a:pt x="48421" y="114965"/>
                </a:lnTo>
                <a:lnTo>
                  <a:pt x="48421" y="114965"/>
                </a:lnTo>
                <a:lnTo>
                  <a:pt x="48421" y="114965"/>
                </a:lnTo>
                <a:lnTo>
                  <a:pt x="46315" y="114965"/>
                </a:lnTo>
                <a:lnTo>
                  <a:pt x="46315" y="114965"/>
                </a:lnTo>
                <a:lnTo>
                  <a:pt x="46315" y="114965"/>
                </a:lnTo>
                <a:lnTo>
                  <a:pt x="46315" y="114965"/>
                </a:lnTo>
                <a:lnTo>
                  <a:pt x="44210" y="114965"/>
                </a:lnTo>
                <a:lnTo>
                  <a:pt x="44210" y="116643"/>
                </a:lnTo>
                <a:lnTo>
                  <a:pt x="44210" y="116643"/>
                </a:lnTo>
                <a:lnTo>
                  <a:pt x="44210" y="116643"/>
                </a:lnTo>
                <a:lnTo>
                  <a:pt x="44210" y="116643"/>
                </a:lnTo>
                <a:lnTo>
                  <a:pt x="41052" y="116643"/>
                </a:lnTo>
                <a:lnTo>
                  <a:pt x="41052" y="114965"/>
                </a:lnTo>
                <a:lnTo>
                  <a:pt x="41052" y="114965"/>
                </a:lnTo>
                <a:lnTo>
                  <a:pt x="41052" y="114965"/>
                </a:lnTo>
                <a:lnTo>
                  <a:pt x="41052" y="114965"/>
                </a:lnTo>
                <a:lnTo>
                  <a:pt x="41052" y="114965"/>
                </a:lnTo>
                <a:lnTo>
                  <a:pt x="38947" y="114965"/>
                </a:lnTo>
                <a:lnTo>
                  <a:pt x="38947" y="114965"/>
                </a:lnTo>
                <a:lnTo>
                  <a:pt x="38947" y="114965"/>
                </a:lnTo>
                <a:lnTo>
                  <a:pt x="36842" y="114965"/>
                </a:lnTo>
                <a:lnTo>
                  <a:pt x="36842" y="114965"/>
                </a:lnTo>
                <a:lnTo>
                  <a:pt x="36842" y="114965"/>
                </a:lnTo>
                <a:lnTo>
                  <a:pt x="36842" y="114965"/>
                </a:lnTo>
                <a:lnTo>
                  <a:pt x="34736" y="114965"/>
                </a:lnTo>
                <a:lnTo>
                  <a:pt x="34736" y="114965"/>
                </a:lnTo>
                <a:lnTo>
                  <a:pt x="34736" y="114965"/>
                </a:lnTo>
                <a:lnTo>
                  <a:pt x="34736" y="114965"/>
                </a:lnTo>
                <a:lnTo>
                  <a:pt x="34736" y="114965"/>
                </a:lnTo>
                <a:lnTo>
                  <a:pt x="32631" y="114965"/>
                </a:lnTo>
                <a:lnTo>
                  <a:pt x="32631" y="114965"/>
                </a:lnTo>
                <a:lnTo>
                  <a:pt x="32631" y="116643"/>
                </a:lnTo>
                <a:lnTo>
                  <a:pt x="32631" y="116643"/>
                </a:lnTo>
                <a:lnTo>
                  <a:pt x="32631" y="116643"/>
                </a:lnTo>
                <a:lnTo>
                  <a:pt x="29473" y="116643"/>
                </a:lnTo>
                <a:lnTo>
                  <a:pt x="29473" y="116643"/>
                </a:lnTo>
                <a:lnTo>
                  <a:pt x="29473" y="116643"/>
                </a:lnTo>
                <a:lnTo>
                  <a:pt x="29473" y="116643"/>
                </a:lnTo>
                <a:lnTo>
                  <a:pt x="27368" y="116643"/>
                </a:lnTo>
                <a:lnTo>
                  <a:pt x="27368" y="116643"/>
                </a:lnTo>
                <a:lnTo>
                  <a:pt x="27368" y="116643"/>
                </a:lnTo>
                <a:lnTo>
                  <a:pt x="27368" y="118321"/>
                </a:lnTo>
                <a:lnTo>
                  <a:pt x="27368" y="118321"/>
                </a:lnTo>
                <a:lnTo>
                  <a:pt x="27368" y="118321"/>
                </a:lnTo>
                <a:lnTo>
                  <a:pt x="27368" y="118321"/>
                </a:lnTo>
                <a:lnTo>
                  <a:pt x="25263" y="118321"/>
                </a:lnTo>
                <a:lnTo>
                  <a:pt x="25263" y="118321"/>
                </a:lnTo>
                <a:lnTo>
                  <a:pt x="25263" y="118321"/>
                </a:lnTo>
                <a:lnTo>
                  <a:pt x="25263" y="118321"/>
                </a:lnTo>
                <a:lnTo>
                  <a:pt x="25263" y="118321"/>
                </a:lnTo>
                <a:lnTo>
                  <a:pt x="23157" y="118321"/>
                </a:lnTo>
                <a:lnTo>
                  <a:pt x="23157" y="118321"/>
                </a:lnTo>
                <a:lnTo>
                  <a:pt x="23157" y="118321"/>
                </a:lnTo>
                <a:lnTo>
                  <a:pt x="23157" y="118321"/>
                </a:lnTo>
                <a:lnTo>
                  <a:pt x="23157" y="118321"/>
                </a:lnTo>
                <a:lnTo>
                  <a:pt x="21052" y="118321"/>
                </a:lnTo>
                <a:lnTo>
                  <a:pt x="21052" y="118321"/>
                </a:lnTo>
                <a:lnTo>
                  <a:pt x="21052" y="120000"/>
                </a:lnTo>
                <a:lnTo>
                  <a:pt x="21052" y="120000"/>
                </a:lnTo>
                <a:lnTo>
                  <a:pt x="21052" y="120000"/>
                </a:lnTo>
                <a:lnTo>
                  <a:pt x="17894" y="120000"/>
                </a:lnTo>
                <a:lnTo>
                  <a:pt x="17894" y="120000"/>
                </a:lnTo>
                <a:lnTo>
                  <a:pt x="17894" y="120000"/>
                </a:lnTo>
                <a:lnTo>
                  <a:pt x="17894" y="120000"/>
                </a:lnTo>
                <a:lnTo>
                  <a:pt x="17894" y="120000"/>
                </a:lnTo>
                <a:lnTo>
                  <a:pt x="15789" y="120000"/>
                </a:lnTo>
                <a:lnTo>
                  <a:pt x="15789" y="118321"/>
                </a:lnTo>
                <a:lnTo>
                  <a:pt x="15789" y="118321"/>
                </a:lnTo>
                <a:lnTo>
                  <a:pt x="15789" y="118321"/>
                </a:lnTo>
                <a:lnTo>
                  <a:pt x="15789" y="118321"/>
                </a:lnTo>
                <a:lnTo>
                  <a:pt x="15789" y="118321"/>
                </a:lnTo>
                <a:lnTo>
                  <a:pt x="15789" y="116643"/>
                </a:lnTo>
                <a:lnTo>
                  <a:pt x="15789" y="116643"/>
                </a:lnTo>
                <a:lnTo>
                  <a:pt x="15789" y="116643"/>
                </a:lnTo>
                <a:lnTo>
                  <a:pt x="13684" y="116643"/>
                </a:lnTo>
                <a:lnTo>
                  <a:pt x="13684" y="116643"/>
                </a:lnTo>
                <a:lnTo>
                  <a:pt x="13684" y="116643"/>
                </a:lnTo>
                <a:lnTo>
                  <a:pt x="13684" y="114965"/>
                </a:lnTo>
                <a:lnTo>
                  <a:pt x="13684" y="114965"/>
                </a:lnTo>
                <a:lnTo>
                  <a:pt x="13684" y="114965"/>
                </a:lnTo>
                <a:lnTo>
                  <a:pt x="13684" y="114965"/>
                </a:lnTo>
                <a:lnTo>
                  <a:pt x="13684" y="114965"/>
                </a:lnTo>
                <a:lnTo>
                  <a:pt x="11578" y="114965"/>
                </a:lnTo>
                <a:lnTo>
                  <a:pt x="11578" y="114965"/>
                </a:lnTo>
                <a:lnTo>
                  <a:pt x="11578" y="112447"/>
                </a:lnTo>
                <a:lnTo>
                  <a:pt x="11578" y="112447"/>
                </a:lnTo>
                <a:lnTo>
                  <a:pt x="11578" y="112447"/>
                </a:lnTo>
                <a:lnTo>
                  <a:pt x="13684" y="112447"/>
                </a:lnTo>
                <a:lnTo>
                  <a:pt x="13684" y="110769"/>
                </a:lnTo>
                <a:lnTo>
                  <a:pt x="13684" y="110769"/>
                </a:lnTo>
                <a:lnTo>
                  <a:pt x="13684" y="110769"/>
                </a:lnTo>
                <a:lnTo>
                  <a:pt x="13684" y="109090"/>
                </a:lnTo>
                <a:lnTo>
                  <a:pt x="11578" y="109090"/>
                </a:lnTo>
                <a:lnTo>
                  <a:pt x="11578" y="109090"/>
                </a:lnTo>
                <a:lnTo>
                  <a:pt x="11578" y="109090"/>
                </a:lnTo>
                <a:lnTo>
                  <a:pt x="11578" y="109090"/>
                </a:lnTo>
                <a:lnTo>
                  <a:pt x="11578" y="107412"/>
                </a:lnTo>
                <a:lnTo>
                  <a:pt x="11578" y="107412"/>
                </a:lnTo>
                <a:lnTo>
                  <a:pt x="11578" y="107412"/>
                </a:lnTo>
                <a:lnTo>
                  <a:pt x="9473" y="107412"/>
                </a:lnTo>
                <a:lnTo>
                  <a:pt x="9473" y="107412"/>
                </a:lnTo>
                <a:lnTo>
                  <a:pt x="9473" y="107412"/>
                </a:lnTo>
                <a:lnTo>
                  <a:pt x="9473" y="105734"/>
                </a:lnTo>
                <a:lnTo>
                  <a:pt x="9473" y="105734"/>
                </a:lnTo>
                <a:lnTo>
                  <a:pt x="9473" y="105734"/>
                </a:lnTo>
                <a:lnTo>
                  <a:pt x="9473" y="105734"/>
                </a:lnTo>
                <a:lnTo>
                  <a:pt x="9473" y="105734"/>
                </a:lnTo>
                <a:lnTo>
                  <a:pt x="9473" y="103216"/>
                </a:lnTo>
                <a:lnTo>
                  <a:pt x="9473" y="103216"/>
                </a:lnTo>
                <a:lnTo>
                  <a:pt x="6315" y="103216"/>
                </a:lnTo>
                <a:lnTo>
                  <a:pt x="6315" y="103216"/>
                </a:lnTo>
                <a:lnTo>
                  <a:pt x="6315" y="103216"/>
                </a:lnTo>
                <a:lnTo>
                  <a:pt x="6315" y="101538"/>
                </a:lnTo>
                <a:lnTo>
                  <a:pt x="6315" y="101538"/>
                </a:lnTo>
                <a:lnTo>
                  <a:pt x="6315" y="101538"/>
                </a:lnTo>
                <a:lnTo>
                  <a:pt x="6315" y="101538"/>
                </a:lnTo>
                <a:lnTo>
                  <a:pt x="4210" y="101538"/>
                </a:lnTo>
                <a:lnTo>
                  <a:pt x="4210" y="99860"/>
                </a:lnTo>
                <a:lnTo>
                  <a:pt x="4210" y="99860"/>
                </a:lnTo>
                <a:lnTo>
                  <a:pt x="4210" y="99860"/>
                </a:lnTo>
                <a:lnTo>
                  <a:pt x="4210" y="99860"/>
                </a:lnTo>
                <a:lnTo>
                  <a:pt x="4210" y="99860"/>
                </a:lnTo>
                <a:lnTo>
                  <a:pt x="4210" y="98181"/>
                </a:lnTo>
                <a:lnTo>
                  <a:pt x="4210" y="98181"/>
                </a:lnTo>
                <a:lnTo>
                  <a:pt x="4210" y="98181"/>
                </a:lnTo>
                <a:lnTo>
                  <a:pt x="4210" y="98181"/>
                </a:lnTo>
                <a:lnTo>
                  <a:pt x="2105" y="98181"/>
                </a:lnTo>
                <a:lnTo>
                  <a:pt x="2105" y="96503"/>
                </a:lnTo>
                <a:lnTo>
                  <a:pt x="2105" y="96503"/>
                </a:lnTo>
                <a:lnTo>
                  <a:pt x="2105" y="96503"/>
                </a:lnTo>
                <a:lnTo>
                  <a:pt x="2105" y="96503"/>
                </a:lnTo>
                <a:lnTo>
                  <a:pt x="2105" y="96503"/>
                </a:lnTo>
                <a:lnTo>
                  <a:pt x="2105" y="96503"/>
                </a:lnTo>
                <a:lnTo>
                  <a:pt x="2105" y="96503"/>
                </a:lnTo>
                <a:lnTo>
                  <a:pt x="2105" y="93986"/>
                </a:lnTo>
                <a:lnTo>
                  <a:pt x="2105" y="93986"/>
                </a:lnTo>
                <a:lnTo>
                  <a:pt x="0" y="93986"/>
                </a:lnTo>
                <a:lnTo>
                  <a:pt x="0" y="93986"/>
                </a:lnTo>
                <a:lnTo>
                  <a:pt x="0" y="93986"/>
                </a:lnTo>
                <a:lnTo>
                  <a:pt x="0" y="92307"/>
                </a:lnTo>
                <a:lnTo>
                  <a:pt x="0" y="92307"/>
                </a:lnTo>
                <a:lnTo>
                  <a:pt x="0" y="92307"/>
                </a:lnTo>
                <a:lnTo>
                  <a:pt x="0" y="92307"/>
                </a:lnTo>
                <a:lnTo>
                  <a:pt x="0" y="92307"/>
                </a:lnTo>
                <a:lnTo>
                  <a:pt x="0" y="90629"/>
                </a:lnTo>
                <a:lnTo>
                  <a:pt x="0" y="90629"/>
                </a:lnTo>
                <a:lnTo>
                  <a:pt x="0" y="90629"/>
                </a:lnTo>
                <a:lnTo>
                  <a:pt x="0" y="88951"/>
                </a:lnTo>
                <a:lnTo>
                  <a:pt x="0" y="88951"/>
                </a:lnTo>
                <a:lnTo>
                  <a:pt x="0" y="88951"/>
                </a:lnTo>
                <a:lnTo>
                  <a:pt x="0" y="88951"/>
                </a:lnTo>
                <a:lnTo>
                  <a:pt x="0" y="87272"/>
                </a:lnTo>
                <a:lnTo>
                  <a:pt x="2105" y="87272"/>
                </a:lnTo>
                <a:lnTo>
                  <a:pt x="2105" y="87272"/>
                </a:lnTo>
                <a:lnTo>
                  <a:pt x="2105" y="87272"/>
                </a:lnTo>
                <a:lnTo>
                  <a:pt x="2105" y="87272"/>
                </a:lnTo>
                <a:lnTo>
                  <a:pt x="2105" y="84755"/>
                </a:lnTo>
                <a:lnTo>
                  <a:pt x="2105" y="84755"/>
                </a:lnTo>
                <a:lnTo>
                  <a:pt x="2105" y="84755"/>
                </a:lnTo>
                <a:lnTo>
                  <a:pt x="4210" y="84755"/>
                </a:lnTo>
                <a:lnTo>
                  <a:pt x="4210" y="84755"/>
                </a:lnTo>
                <a:lnTo>
                  <a:pt x="4210" y="84755"/>
                </a:lnTo>
                <a:lnTo>
                  <a:pt x="4210" y="84755"/>
                </a:lnTo>
                <a:lnTo>
                  <a:pt x="4210" y="84755"/>
                </a:lnTo>
                <a:lnTo>
                  <a:pt x="4210" y="84755"/>
                </a:lnTo>
                <a:lnTo>
                  <a:pt x="6315" y="84755"/>
                </a:lnTo>
                <a:lnTo>
                  <a:pt x="6315" y="84755"/>
                </a:lnTo>
                <a:lnTo>
                  <a:pt x="6315" y="84755"/>
                </a:lnTo>
                <a:lnTo>
                  <a:pt x="6315" y="83076"/>
                </a:lnTo>
                <a:lnTo>
                  <a:pt x="9473" y="83076"/>
                </a:lnTo>
                <a:lnTo>
                  <a:pt x="9473" y="83076"/>
                </a:lnTo>
                <a:lnTo>
                  <a:pt x="9473" y="83076"/>
                </a:lnTo>
                <a:lnTo>
                  <a:pt x="9473" y="83076"/>
                </a:lnTo>
                <a:lnTo>
                  <a:pt x="9473" y="83076"/>
                </a:lnTo>
                <a:lnTo>
                  <a:pt x="11578" y="83076"/>
                </a:lnTo>
                <a:lnTo>
                  <a:pt x="11578" y="83076"/>
                </a:lnTo>
                <a:lnTo>
                  <a:pt x="11578" y="83076"/>
                </a:lnTo>
                <a:lnTo>
                  <a:pt x="11578" y="83076"/>
                </a:lnTo>
                <a:lnTo>
                  <a:pt x="13684" y="83076"/>
                </a:lnTo>
                <a:lnTo>
                  <a:pt x="13684" y="83076"/>
                </a:lnTo>
                <a:lnTo>
                  <a:pt x="13684" y="81398"/>
                </a:lnTo>
                <a:lnTo>
                  <a:pt x="13684" y="81398"/>
                </a:lnTo>
                <a:lnTo>
                  <a:pt x="13684" y="81398"/>
                </a:lnTo>
                <a:lnTo>
                  <a:pt x="15789" y="81398"/>
                </a:lnTo>
                <a:lnTo>
                  <a:pt x="15789" y="81398"/>
                </a:lnTo>
                <a:lnTo>
                  <a:pt x="15789" y="81398"/>
                </a:lnTo>
                <a:lnTo>
                  <a:pt x="15789" y="81398"/>
                </a:lnTo>
                <a:lnTo>
                  <a:pt x="15789" y="81398"/>
                </a:lnTo>
                <a:lnTo>
                  <a:pt x="15789" y="81398"/>
                </a:lnTo>
                <a:lnTo>
                  <a:pt x="17894" y="81398"/>
                </a:lnTo>
                <a:lnTo>
                  <a:pt x="17894" y="81398"/>
                </a:lnTo>
                <a:lnTo>
                  <a:pt x="17894" y="81398"/>
                </a:lnTo>
                <a:lnTo>
                  <a:pt x="17894" y="79720"/>
                </a:lnTo>
                <a:lnTo>
                  <a:pt x="21052" y="79720"/>
                </a:lnTo>
                <a:lnTo>
                  <a:pt x="21052" y="79720"/>
                </a:lnTo>
                <a:lnTo>
                  <a:pt x="21052" y="79720"/>
                </a:lnTo>
                <a:lnTo>
                  <a:pt x="21052" y="79720"/>
                </a:lnTo>
                <a:lnTo>
                  <a:pt x="21052" y="79720"/>
                </a:lnTo>
                <a:lnTo>
                  <a:pt x="23157" y="79720"/>
                </a:lnTo>
                <a:lnTo>
                  <a:pt x="23157" y="79720"/>
                </a:lnTo>
                <a:lnTo>
                  <a:pt x="23157" y="79720"/>
                </a:lnTo>
                <a:lnTo>
                  <a:pt x="23157" y="79720"/>
                </a:lnTo>
                <a:lnTo>
                  <a:pt x="23157" y="79720"/>
                </a:lnTo>
                <a:lnTo>
                  <a:pt x="25263" y="79720"/>
                </a:lnTo>
                <a:lnTo>
                  <a:pt x="25263" y="78041"/>
                </a:lnTo>
                <a:lnTo>
                  <a:pt x="25263" y="78041"/>
                </a:lnTo>
                <a:lnTo>
                  <a:pt x="25263" y="78041"/>
                </a:lnTo>
                <a:lnTo>
                  <a:pt x="27368" y="78041"/>
                </a:lnTo>
                <a:lnTo>
                  <a:pt x="27368" y="78041"/>
                </a:lnTo>
                <a:lnTo>
                  <a:pt x="27368" y="78041"/>
                </a:lnTo>
                <a:lnTo>
                  <a:pt x="27368" y="78041"/>
                </a:lnTo>
                <a:lnTo>
                  <a:pt x="27368" y="78041"/>
                </a:lnTo>
                <a:lnTo>
                  <a:pt x="27368" y="78041"/>
                </a:lnTo>
                <a:lnTo>
                  <a:pt x="29473" y="78041"/>
                </a:lnTo>
                <a:lnTo>
                  <a:pt x="29473" y="78041"/>
                </a:lnTo>
                <a:lnTo>
                  <a:pt x="29473" y="78041"/>
                </a:lnTo>
                <a:lnTo>
                  <a:pt x="29473" y="75524"/>
                </a:lnTo>
                <a:lnTo>
                  <a:pt x="29473" y="75524"/>
                </a:lnTo>
                <a:lnTo>
                  <a:pt x="32631" y="75524"/>
                </a:lnTo>
                <a:lnTo>
                  <a:pt x="32631" y="75524"/>
                </a:lnTo>
                <a:lnTo>
                  <a:pt x="32631" y="75524"/>
                </a:lnTo>
                <a:lnTo>
                  <a:pt x="32631" y="75524"/>
                </a:lnTo>
                <a:lnTo>
                  <a:pt x="34736" y="75524"/>
                </a:lnTo>
                <a:lnTo>
                  <a:pt x="34736" y="75524"/>
                </a:lnTo>
                <a:lnTo>
                  <a:pt x="34736" y="75524"/>
                </a:lnTo>
                <a:lnTo>
                  <a:pt x="34736" y="75524"/>
                </a:lnTo>
                <a:lnTo>
                  <a:pt x="34736" y="75524"/>
                </a:lnTo>
                <a:lnTo>
                  <a:pt x="36842" y="75524"/>
                </a:lnTo>
                <a:lnTo>
                  <a:pt x="36842" y="75524"/>
                </a:lnTo>
                <a:lnTo>
                  <a:pt x="36842" y="75524"/>
                </a:lnTo>
                <a:lnTo>
                  <a:pt x="36842" y="75524"/>
                </a:lnTo>
                <a:lnTo>
                  <a:pt x="36842" y="75524"/>
                </a:lnTo>
                <a:lnTo>
                  <a:pt x="36842" y="73846"/>
                </a:lnTo>
                <a:lnTo>
                  <a:pt x="38947" y="73846"/>
                </a:lnTo>
                <a:lnTo>
                  <a:pt x="38947" y="73846"/>
                </a:lnTo>
                <a:lnTo>
                  <a:pt x="38947" y="73846"/>
                </a:lnTo>
                <a:lnTo>
                  <a:pt x="38947" y="73846"/>
                </a:lnTo>
                <a:lnTo>
                  <a:pt x="41052" y="73846"/>
                </a:lnTo>
                <a:lnTo>
                  <a:pt x="41052" y="73846"/>
                </a:lnTo>
                <a:lnTo>
                  <a:pt x="41052" y="73846"/>
                </a:lnTo>
                <a:lnTo>
                  <a:pt x="41052" y="73846"/>
                </a:lnTo>
                <a:lnTo>
                  <a:pt x="41052" y="73846"/>
                </a:lnTo>
                <a:lnTo>
                  <a:pt x="44210" y="73846"/>
                </a:lnTo>
                <a:lnTo>
                  <a:pt x="44210" y="73846"/>
                </a:lnTo>
                <a:lnTo>
                  <a:pt x="44210" y="72167"/>
                </a:lnTo>
                <a:lnTo>
                  <a:pt x="44210" y="72167"/>
                </a:lnTo>
                <a:lnTo>
                  <a:pt x="44210" y="72167"/>
                </a:lnTo>
                <a:lnTo>
                  <a:pt x="46315" y="72167"/>
                </a:lnTo>
                <a:lnTo>
                  <a:pt x="46315" y="72167"/>
                </a:lnTo>
                <a:lnTo>
                  <a:pt x="46315" y="72167"/>
                </a:lnTo>
                <a:lnTo>
                  <a:pt x="46315" y="72167"/>
                </a:lnTo>
                <a:lnTo>
                  <a:pt x="46315" y="72167"/>
                </a:lnTo>
                <a:lnTo>
                  <a:pt x="46315" y="70489"/>
                </a:lnTo>
                <a:lnTo>
                  <a:pt x="48421" y="70489"/>
                </a:lnTo>
                <a:lnTo>
                  <a:pt x="48421" y="70489"/>
                </a:lnTo>
                <a:lnTo>
                  <a:pt x="48421" y="70489"/>
                </a:lnTo>
                <a:lnTo>
                  <a:pt x="48421" y="68811"/>
                </a:lnTo>
                <a:lnTo>
                  <a:pt x="48421" y="68811"/>
                </a:lnTo>
                <a:lnTo>
                  <a:pt x="48421" y="68811"/>
                </a:lnTo>
                <a:lnTo>
                  <a:pt x="48421" y="68811"/>
                </a:lnTo>
                <a:lnTo>
                  <a:pt x="48421" y="66293"/>
                </a:lnTo>
                <a:lnTo>
                  <a:pt x="48421" y="66293"/>
                </a:lnTo>
                <a:lnTo>
                  <a:pt x="48421" y="66293"/>
                </a:lnTo>
                <a:lnTo>
                  <a:pt x="48421" y="66293"/>
                </a:lnTo>
                <a:lnTo>
                  <a:pt x="48421" y="64615"/>
                </a:lnTo>
                <a:lnTo>
                  <a:pt x="48421" y="64615"/>
                </a:lnTo>
                <a:lnTo>
                  <a:pt x="48421" y="64615"/>
                </a:lnTo>
                <a:lnTo>
                  <a:pt x="48421" y="64615"/>
                </a:lnTo>
                <a:lnTo>
                  <a:pt x="48421" y="62937"/>
                </a:lnTo>
                <a:lnTo>
                  <a:pt x="50526" y="62937"/>
                </a:lnTo>
                <a:lnTo>
                  <a:pt x="50526" y="62937"/>
                </a:lnTo>
                <a:lnTo>
                  <a:pt x="50526" y="62937"/>
                </a:lnTo>
                <a:lnTo>
                  <a:pt x="50526" y="61258"/>
                </a:lnTo>
                <a:lnTo>
                  <a:pt x="50526" y="61258"/>
                </a:lnTo>
                <a:lnTo>
                  <a:pt x="50526" y="61258"/>
                </a:lnTo>
                <a:lnTo>
                  <a:pt x="50526" y="61258"/>
                </a:lnTo>
                <a:lnTo>
                  <a:pt x="50526" y="58741"/>
                </a:lnTo>
                <a:lnTo>
                  <a:pt x="50526" y="58741"/>
                </a:lnTo>
                <a:lnTo>
                  <a:pt x="50526" y="58741"/>
                </a:lnTo>
                <a:lnTo>
                  <a:pt x="50526" y="58741"/>
                </a:lnTo>
                <a:lnTo>
                  <a:pt x="50526" y="57062"/>
                </a:lnTo>
                <a:lnTo>
                  <a:pt x="50526" y="57062"/>
                </a:lnTo>
                <a:lnTo>
                  <a:pt x="50526" y="57062"/>
                </a:lnTo>
                <a:lnTo>
                  <a:pt x="50526" y="57062"/>
                </a:lnTo>
                <a:lnTo>
                  <a:pt x="50526" y="57062"/>
                </a:lnTo>
                <a:lnTo>
                  <a:pt x="52631" y="57062"/>
                </a:lnTo>
                <a:lnTo>
                  <a:pt x="52631" y="55384"/>
                </a:lnTo>
                <a:lnTo>
                  <a:pt x="52631" y="55384"/>
                </a:lnTo>
                <a:lnTo>
                  <a:pt x="52631" y="55384"/>
                </a:lnTo>
                <a:lnTo>
                  <a:pt x="52631" y="55384"/>
                </a:lnTo>
                <a:lnTo>
                  <a:pt x="52631" y="53706"/>
                </a:lnTo>
                <a:lnTo>
                  <a:pt x="52631" y="53706"/>
                </a:lnTo>
                <a:lnTo>
                  <a:pt x="52631" y="53706"/>
                </a:lnTo>
                <a:lnTo>
                  <a:pt x="52631" y="53706"/>
                </a:lnTo>
                <a:lnTo>
                  <a:pt x="52631" y="52027"/>
                </a:lnTo>
                <a:lnTo>
                  <a:pt x="52631" y="52027"/>
                </a:lnTo>
                <a:lnTo>
                  <a:pt x="52631" y="52027"/>
                </a:lnTo>
                <a:lnTo>
                  <a:pt x="55789" y="52027"/>
                </a:lnTo>
                <a:lnTo>
                  <a:pt x="55789" y="49510"/>
                </a:lnTo>
                <a:lnTo>
                  <a:pt x="55789" y="49510"/>
                </a:lnTo>
                <a:lnTo>
                  <a:pt x="55789" y="49510"/>
                </a:lnTo>
                <a:lnTo>
                  <a:pt x="55789" y="49510"/>
                </a:lnTo>
                <a:lnTo>
                  <a:pt x="55789" y="47832"/>
                </a:lnTo>
                <a:lnTo>
                  <a:pt x="55789" y="47832"/>
                </a:lnTo>
                <a:lnTo>
                  <a:pt x="55789" y="47832"/>
                </a:lnTo>
                <a:lnTo>
                  <a:pt x="55789" y="47832"/>
                </a:lnTo>
                <a:lnTo>
                  <a:pt x="55789" y="46153"/>
                </a:lnTo>
                <a:lnTo>
                  <a:pt x="55789" y="46153"/>
                </a:lnTo>
                <a:lnTo>
                  <a:pt x="55789" y="46153"/>
                </a:lnTo>
                <a:lnTo>
                  <a:pt x="55789" y="46153"/>
                </a:lnTo>
                <a:lnTo>
                  <a:pt x="55789" y="44475"/>
                </a:lnTo>
                <a:lnTo>
                  <a:pt x="55789" y="44475"/>
                </a:lnTo>
                <a:lnTo>
                  <a:pt x="57894" y="44475"/>
                </a:lnTo>
                <a:lnTo>
                  <a:pt x="57894" y="44475"/>
                </a:lnTo>
                <a:lnTo>
                  <a:pt x="57894" y="42797"/>
                </a:lnTo>
                <a:lnTo>
                  <a:pt x="57894" y="42797"/>
                </a:lnTo>
                <a:lnTo>
                  <a:pt x="55789" y="42797"/>
                </a:lnTo>
                <a:lnTo>
                  <a:pt x="55789" y="42797"/>
                </a:lnTo>
                <a:lnTo>
                  <a:pt x="55789" y="42797"/>
                </a:lnTo>
                <a:lnTo>
                  <a:pt x="55789" y="40279"/>
                </a:lnTo>
                <a:lnTo>
                  <a:pt x="55789" y="40279"/>
                </a:lnTo>
                <a:lnTo>
                  <a:pt x="55789" y="40279"/>
                </a:lnTo>
                <a:lnTo>
                  <a:pt x="55789" y="40279"/>
                </a:lnTo>
                <a:lnTo>
                  <a:pt x="55789" y="40279"/>
                </a:lnTo>
                <a:lnTo>
                  <a:pt x="55789" y="38601"/>
                </a:lnTo>
                <a:lnTo>
                  <a:pt x="55789" y="38601"/>
                </a:lnTo>
                <a:lnTo>
                  <a:pt x="52631" y="38601"/>
                </a:lnTo>
                <a:lnTo>
                  <a:pt x="52631" y="38601"/>
                </a:lnTo>
                <a:lnTo>
                  <a:pt x="52631" y="38601"/>
                </a:lnTo>
                <a:lnTo>
                  <a:pt x="52631" y="38601"/>
                </a:lnTo>
                <a:lnTo>
                  <a:pt x="52631" y="36923"/>
                </a:lnTo>
                <a:lnTo>
                  <a:pt x="52631" y="36923"/>
                </a:lnTo>
                <a:lnTo>
                  <a:pt x="52631" y="36923"/>
                </a:lnTo>
                <a:lnTo>
                  <a:pt x="52631" y="36923"/>
                </a:lnTo>
                <a:lnTo>
                  <a:pt x="50526" y="36923"/>
                </a:lnTo>
                <a:lnTo>
                  <a:pt x="50526" y="35244"/>
                </a:lnTo>
                <a:lnTo>
                  <a:pt x="50526" y="35244"/>
                </a:lnTo>
                <a:lnTo>
                  <a:pt x="50526" y="35244"/>
                </a:lnTo>
                <a:lnTo>
                  <a:pt x="50526" y="35244"/>
                </a:lnTo>
                <a:lnTo>
                  <a:pt x="50526" y="35244"/>
                </a:lnTo>
                <a:lnTo>
                  <a:pt x="50526" y="33566"/>
                </a:lnTo>
                <a:lnTo>
                  <a:pt x="50526" y="33566"/>
                </a:lnTo>
                <a:lnTo>
                  <a:pt x="50526" y="33566"/>
                </a:lnTo>
                <a:lnTo>
                  <a:pt x="50526" y="33566"/>
                </a:lnTo>
                <a:lnTo>
                  <a:pt x="50526" y="31048"/>
                </a:lnTo>
                <a:lnTo>
                  <a:pt x="50526" y="31048"/>
                </a:lnTo>
                <a:lnTo>
                  <a:pt x="50526" y="31048"/>
                </a:lnTo>
                <a:lnTo>
                  <a:pt x="50526" y="29370"/>
                </a:lnTo>
                <a:lnTo>
                  <a:pt x="50526" y="29370"/>
                </a:lnTo>
                <a:lnTo>
                  <a:pt x="50526" y="29370"/>
                </a:lnTo>
                <a:lnTo>
                  <a:pt x="50526" y="27692"/>
                </a:lnTo>
                <a:lnTo>
                  <a:pt x="50526" y="27692"/>
                </a:lnTo>
                <a:lnTo>
                  <a:pt x="50526" y="27692"/>
                </a:lnTo>
                <a:lnTo>
                  <a:pt x="50526" y="27692"/>
                </a:lnTo>
                <a:lnTo>
                  <a:pt x="50526" y="26013"/>
                </a:lnTo>
                <a:lnTo>
                  <a:pt x="50526" y="26013"/>
                </a:lnTo>
                <a:lnTo>
                  <a:pt x="50526" y="26013"/>
                </a:lnTo>
                <a:lnTo>
                  <a:pt x="50526" y="26013"/>
                </a:lnTo>
                <a:lnTo>
                  <a:pt x="50526" y="26013"/>
                </a:lnTo>
                <a:lnTo>
                  <a:pt x="50526" y="24335"/>
                </a:lnTo>
                <a:lnTo>
                  <a:pt x="52631" y="24335"/>
                </a:lnTo>
                <a:lnTo>
                  <a:pt x="52631" y="24335"/>
                </a:lnTo>
                <a:lnTo>
                  <a:pt x="52631" y="24335"/>
                </a:lnTo>
                <a:lnTo>
                  <a:pt x="52631" y="21818"/>
                </a:lnTo>
                <a:lnTo>
                  <a:pt x="52631" y="21818"/>
                </a:lnTo>
                <a:lnTo>
                  <a:pt x="52631" y="21818"/>
                </a:lnTo>
                <a:lnTo>
                  <a:pt x="52631" y="21818"/>
                </a:lnTo>
                <a:lnTo>
                  <a:pt x="52631" y="21818"/>
                </a:lnTo>
                <a:lnTo>
                  <a:pt x="52631" y="20139"/>
                </a:lnTo>
                <a:lnTo>
                  <a:pt x="55789" y="20139"/>
                </a:lnTo>
                <a:lnTo>
                  <a:pt x="55789" y="20139"/>
                </a:lnTo>
                <a:lnTo>
                  <a:pt x="55789" y="20139"/>
                </a:lnTo>
                <a:lnTo>
                  <a:pt x="55789" y="20139"/>
                </a:lnTo>
                <a:lnTo>
                  <a:pt x="55789" y="18461"/>
                </a:lnTo>
                <a:lnTo>
                  <a:pt x="55789" y="18461"/>
                </a:lnTo>
                <a:lnTo>
                  <a:pt x="55789" y="18461"/>
                </a:lnTo>
                <a:lnTo>
                  <a:pt x="55789" y="18461"/>
                </a:lnTo>
                <a:lnTo>
                  <a:pt x="55789" y="18461"/>
                </a:lnTo>
                <a:lnTo>
                  <a:pt x="55789" y="16783"/>
                </a:lnTo>
                <a:lnTo>
                  <a:pt x="55789" y="16783"/>
                </a:lnTo>
                <a:lnTo>
                  <a:pt x="55789" y="16783"/>
                </a:lnTo>
                <a:lnTo>
                  <a:pt x="55789" y="16783"/>
                </a:lnTo>
                <a:lnTo>
                  <a:pt x="55789" y="16783"/>
                </a:lnTo>
                <a:lnTo>
                  <a:pt x="55789" y="15104"/>
                </a:lnTo>
                <a:lnTo>
                  <a:pt x="55789" y="15104"/>
                </a:lnTo>
                <a:lnTo>
                  <a:pt x="55789" y="15104"/>
                </a:lnTo>
                <a:lnTo>
                  <a:pt x="55789" y="15104"/>
                </a:lnTo>
                <a:lnTo>
                  <a:pt x="55789" y="15104"/>
                </a:lnTo>
                <a:lnTo>
                  <a:pt x="55789" y="15104"/>
                </a:lnTo>
                <a:lnTo>
                  <a:pt x="57894" y="15104"/>
                </a:lnTo>
                <a:lnTo>
                  <a:pt x="57894" y="15104"/>
                </a:lnTo>
                <a:lnTo>
                  <a:pt x="57894" y="15104"/>
                </a:lnTo>
                <a:lnTo>
                  <a:pt x="57894" y="15104"/>
                </a:lnTo>
                <a:lnTo>
                  <a:pt x="57894" y="15104"/>
                </a:lnTo>
                <a:lnTo>
                  <a:pt x="59999" y="15104"/>
                </a:lnTo>
                <a:lnTo>
                  <a:pt x="59999" y="15104"/>
                </a:lnTo>
                <a:lnTo>
                  <a:pt x="59999" y="15104"/>
                </a:lnTo>
                <a:lnTo>
                  <a:pt x="59999" y="15104"/>
                </a:lnTo>
                <a:lnTo>
                  <a:pt x="62105" y="15104"/>
                </a:lnTo>
                <a:lnTo>
                  <a:pt x="62105" y="15104"/>
                </a:lnTo>
                <a:lnTo>
                  <a:pt x="62105" y="12587"/>
                </a:lnTo>
                <a:lnTo>
                  <a:pt x="62105" y="12587"/>
                </a:lnTo>
                <a:lnTo>
                  <a:pt x="62105" y="12587"/>
                </a:lnTo>
                <a:lnTo>
                  <a:pt x="62105" y="12587"/>
                </a:lnTo>
                <a:lnTo>
                  <a:pt x="62105" y="10909"/>
                </a:lnTo>
                <a:lnTo>
                  <a:pt x="62105" y="10909"/>
                </a:lnTo>
                <a:lnTo>
                  <a:pt x="59999" y="10909"/>
                </a:lnTo>
                <a:lnTo>
                  <a:pt x="59999" y="10909"/>
                </a:lnTo>
                <a:lnTo>
                  <a:pt x="59999" y="10909"/>
                </a:lnTo>
                <a:lnTo>
                  <a:pt x="59999" y="10909"/>
                </a:lnTo>
                <a:lnTo>
                  <a:pt x="57894" y="10909"/>
                </a:lnTo>
                <a:lnTo>
                  <a:pt x="57894" y="10909"/>
                </a:lnTo>
                <a:lnTo>
                  <a:pt x="57894" y="10909"/>
                </a:lnTo>
                <a:lnTo>
                  <a:pt x="59999" y="10909"/>
                </a:lnTo>
                <a:lnTo>
                  <a:pt x="59999" y="9230"/>
                </a:lnTo>
                <a:lnTo>
                  <a:pt x="59999" y="9230"/>
                </a:lnTo>
                <a:lnTo>
                  <a:pt x="59999" y="9230"/>
                </a:lnTo>
                <a:lnTo>
                  <a:pt x="57894" y="9230"/>
                </a:lnTo>
                <a:lnTo>
                  <a:pt x="57894" y="7552"/>
                </a:lnTo>
                <a:lnTo>
                  <a:pt x="57894" y="7552"/>
                </a:lnTo>
                <a:lnTo>
                  <a:pt x="57894" y="7552"/>
                </a:lnTo>
                <a:lnTo>
                  <a:pt x="57894" y="5874"/>
                </a:lnTo>
                <a:lnTo>
                  <a:pt x="59999" y="5874"/>
                </a:lnTo>
                <a:lnTo>
                  <a:pt x="59999" y="5874"/>
                </a:lnTo>
                <a:lnTo>
                  <a:pt x="59999" y="5874"/>
                </a:lnTo>
                <a:lnTo>
                  <a:pt x="59999" y="3356"/>
                </a:lnTo>
                <a:lnTo>
                  <a:pt x="59999" y="3356"/>
                </a:lnTo>
                <a:lnTo>
                  <a:pt x="59999" y="3356"/>
                </a:lnTo>
                <a:lnTo>
                  <a:pt x="59999" y="1678"/>
                </a:lnTo>
                <a:lnTo>
                  <a:pt x="57894" y="1678"/>
                </a:lnTo>
                <a:lnTo>
                  <a:pt x="57894" y="1678"/>
                </a:lnTo>
                <a:lnTo>
                  <a:pt x="59999" y="1678"/>
                </a:lnTo>
                <a:lnTo>
                  <a:pt x="59999" y="1678"/>
                </a:lnTo>
                <a:lnTo>
                  <a:pt x="59999" y="1678"/>
                </a:lnTo>
                <a:lnTo>
                  <a:pt x="59999" y="0"/>
                </a:lnTo>
                <a:lnTo>
                  <a:pt x="59999" y="0"/>
                </a:lnTo>
                <a:lnTo>
                  <a:pt x="62105" y="0"/>
                </a:lnTo>
                <a:lnTo>
                  <a:pt x="62105" y="0"/>
                </a:lnTo>
                <a:lnTo>
                  <a:pt x="62105" y="0"/>
                </a:lnTo>
                <a:lnTo>
                  <a:pt x="62105" y="0"/>
                </a:lnTo>
                <a:lnTo>
                  <a:pt x="62105" y="0"/>
                </a:lnTo>
                <a:lnTo>
                  <a:pt x="62105" y="1678"/>
                </a:lnTo>
                <a:lnTo>
                  <a:pt x="62105" y="1678"/>
                </a:lnTo>
                <a:lnTo>
                  <a:pt x="62105" y="1678"/>
                </a:lnTo>
                <a:lnTo>
                  <a:pt x="62105" y="1678"/>
                </a:lnTo>
                <a:lnTo>
                  <a:pt x="62105" y="1678"/>
                </a:lnTo>
                <a:lnTo>
                  <a:pt x="62105" y="3356"/>
                </a:lnTo>
                <a:lnTo>
                  <a:pt x="62105" y="3356"/>
                </a:lnTo>
                <a:lnTo>
                  <a:pt x="62105" y="3356"/>
                </a:lnTo>
                <a:lnTo>
                  <a:pt x="64210" y="3356"/>
                </a:lnTo>
                <a:lnTo>
                  <a:pt x="64210" y="3356"/>
                </a:lnTo>
                <a:lnTo>
                  <a:pt x="64210" y="3356"/>
                </a:lnTo>
                <a:lnTo>
                  <a:pt x="64210" y="3356"/>
                </a:lnTo>
                <a:lnTo>
                  <a:pt x="64210" y="1678"/>
                </a:lnTo>
                <a:lnTo>
                  <a:pt x="64210" y="1678"/>
                </a:lnTo>
                <a:lnTo>
                  <a:pt x="67368" y="1678"/>
                </a:lnTo>
                <a:lnTo>
                  <a:pt x="67368" y="1678"/>
                </a:lnTo>
                <a:lnTo>
                  <a:pt x="67368" y="1678"/>
                </a:lnTo>
                <a:lnTo>
                  <a:pt x="67368" y="1678"/>
                </a:lnTo>
                <a:lnTo>
                  <a:pt x="67368" y="0"/>
                </a:lnTo>
                <a:lnTo>
                  <a:pt x="67368" y="0"/>
                </a:lnTo>
                <a:lnTo>
                  <a:pt x="67368" y="0"/>
                </a:lnTo>
                <a:lnTo>
                  <a:pt x="69473" y="0"/>
                </a:lnTo>
                <a:lnTo>
                  <a:pt x="69473" y="0"/>
                </a:lnTo>
                <a:lnTo>
                  <a:pt x="69473" y="167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5" name="Shape 835"/>
          <p:cNvSpPr/>
          <p:nvPr/>
        </p:nvSpPr>
        <p:spPr>
          <a:xfrm>
            <a:off x="5281617" y="3673476"/>
            <a:ext cx="135731" cy="227013"/>
          </a:xfrm>
          <a:custGeom>
            <a:avLst/>
            <a:gdLst/>
            <a:ahLst/>
            <a:cxnLst/>
            <a:rect l="0" t="0" r="0" b="0"/>
            <a:pathLst>
              <a:path w="120000" h="120000" extrusionOk="0">
                <a:moveTo>
                  <a:pt x="69473" y="1678"/>
                </a:moveTo>
                <a:lnTo>
                  <a:pt x="69473" y="1678"/>
                </a:lnTo>
                <a:lnTo>
                  <a:pt x="69473" y="1678"/>
                </a:lnTo>
                <a:lnTo>
                  <a:pt x="69473" y="1678"/>
                </a:lnTo>
                <a:lnTo>
                  <a:pt x="69473" y="3356"/>
                </a:lnTo>
                <a:lnTo>
                  <a:pt x="69473" y="3356"/>
                </a:lnTo>
                <a:lnTo>
                  <a:pt x="69473" y="3356"/>
                </a:lnTo>
                <a:lnTo>
                  <a:pt x="69473" y="3356"/>
                </a:lnTo>
                <a:lnTo>
                  <a:pt x="69473" y="3356"/>
                </a:lnTo>
                <a:lnTo>
                  <a:pt x="69473" y="5874"/>
                </a:lnTo>
                <a:lnTo>
                  <a:pt x="69473" y="5874"/>
                </a:lnTo>
                <a:lnTo>
                  <a:pt x="71578" y="5874"/>
                </a:lnTo>
                <a:lnTo>
                  <a:pt x="71578" y="5874"/>
                </a:lnTo>
                <a:lnTo>
                  <a:pt x="71578" y="5874"/>
                </a:lnTo>
                <a:lnTo>
                  <a:pt x="71578" y="7552"/>
                </a:lnTo>
                <a:lnTo>
                  <a:pt x="71578" y="7552"/>
                </a:lnTo>
                <a:lnTo>
                  <a:pt x="71578" y="7552"/>
                </a:lnTo>
                <a:lnTo>
                  <a:pt x="71578" y="7552"/>
                </a:lnTo>
                <a:lnTo>
                  <a:pt x="71578" y="7552"/>
                </a:lnTo>
                <a:lnTo>
                  <a:pt x="71578" y="9230"/>
                </a:lnTo>
                <a:lnTo>
                  <a:pt x="73684" y="9230"/>
                </a:lnTo>
                <a:lnTo>
                  <a:pt x="73684" y="9230"/>
                </a:lnTo>
                <a:lnTo>
                  <a:pt x="73684" y="9230"/>
                </a:lnTo>
                <a:lnTo>
                  <a:pt x="73684" y="9230"/>
                </a:lnTo>
                <a:lnTo>
                  <a:pt x="73684" y="9230"/>
                </a:lnTo>
                <a:lnTo>
                  <a:pt x="73684" y="10909"/>
                </a:lnTo>
                <a:lnTo>
                  <a:pt x="73684" y="10909"/>
                </a:lnTo>
                <a:lnTo>
                  <a:pt x="75789" y="10909"/>
                </a:lnTo>
                <a:lnTo>
                  <a:pt x="75789" y="10909"/>
                </a:lnTo>
                <a:lnTo>
                  <a:pt x="75789" y="10909"/>
                </a:lnTo>
                <a:lnTo>
                  <a:pt x="75789" y="12587"/>
                </a:lnTo>
                <a:lnTo>
                  <a:pt x="75789" y="12587"/>
                </a:lnTo>
                <a:lnTo>
                  <a:pt x="75789" y="12587"/>
                </a:lnTo>
                <a:lnTo>
                  <a:pt x="75789" y="12587"/>
                </a:lnTo>
                <a:lnTo>
                  <a:pt x="75789" y="12587"/>
                </a:lnTo>
                <a:lnTo>
                  <a:pt x="78947" y="12587"/>
                </a:lnTo>
                <a:lnTo>
                  <a:pt x="78947" y="15104"/>
                </a:lnTo>
                <a:lnTo>
                  <a:pt x="78947" y="15104"/>
                </a:lnTo>
                <a:lnTo>
                  <a:pt x="78947" y="15104"/>
                </a:lnTo>
                <a:lnTo>
                  <a:pt x="78947" y="15104"/>
                </a:lnTo>
                <a:lnTo>
                  <a:pt x="78947" y="15104"/>
                </a:lnTo>
                <a:lnTo>
                  <a:pt x="78947" y="15104"/>
                </a:lnTo>
                <a:lnTo>
                  <a:pt x="81052" y="15104"/>
                </a:lnTo>
                <a:lnTo>
                  <a:pt x="81052" y="15104"/>
                </a:lnTo>
                <a:lnTo>
                  <a:pt x="81052" y="16783"/>
                </a:lnTo>
                <a:lnTo>
                  <a:pt x="81052" y="16783"/>
                </a:lnTo>
                <a:lnTo>
                  <a:pt x="83157" y="16783"/>
                </a:lnTo>
                <a:lnTo>
                  <a:pt x="83157" y="16783"/>
                </a:lnTo>
                <a:lnTo>
                  <a:pt x="83157" y="16783"/>
                </a:lnTo>
                <a:lnTo>
                  <a:pt x="83157" y="16783"/>
                </a:lnTo>
                <a:lnTo>
                  <a:pt x="83157" y="16783"/>
                </a:lnTo>
                <a:lnTo>
                  <a:pt x="85263" y="16783"/>
                </a:lnTo>
                <a:lnTo>
                  <a:pt x="85263" y="16783"/>
                </a:lnTo>
                <a:lnTo>
                  <a:pt x="85263" y="16783"/>
                </a:lnTo>
                <a:lnTo>
                  <a:pt x="85263" y="16783"/>
                </a:lnTo>
                <a:lnTo>
                  <a:pt x="87368" y="16783"/>
                </a:lnTo>
                <a:lnTo>
                  <a:pt x="87368" y="18461"/>
                </a:lnTo>
                <a:lnTo>
                  <a:pt x="87368" y="18461"/>
                </a:lnTo>
                <a:lnTo>
                  <a:pt x="87368" y="18461"/>
                </a:lnTo>
                <a:lnTo>
                  <a:pt x="87368" y="18461"/>
                </a:lnTo>
                <a:lnTo>
                  <a:pt x="87368" y="16783"/>
                </a:lnTo>
                <a:lnTo>
                  <a:pt x="90526" y="16783"/>
                </a:lnTo>
                <a:lnTo>
                  <a:pt x="90526" y="18461"/>
                </a:lnTo>
                <a:lnTo>
                  <a:pt x="90526" y="18461"/>
                </a:lnTo>
                <a:lnTo>
                  <a:pt x="90526" y="18461"/>
                </a:lnTo>
                <a:lnTo>
                  <a:pt x="90526" y="18461"/>
                </a:lnTo>
                <a:lnTo>
                  <a:pt x="90526" y="18461"/>
                </a:lnTo>
                <a:lnTo>
                  <a:pt x="92631" y="18461"/>
                </a:lnTo>
                <a:lnTo>
                  <a:pt x="92631" y="18461"/>
                </a:lnTo>
                <a:lnTo>
                  <a:pt x="92631" y="18461"/>
                </a:lnTo>
                <a:lnTo>
                  <a:pt x="94736" y="18461"/>
                </a:lnTo>
                <a:lnTo>
                  <a:pt x="94736" y="18461"/>
                </a:lnTo>
                <a:lnTo>
                  <a:pt x="94736" y="18461"/>
                </a:lnTo>
                <a:lnTo>
                  <a:pt x="94736" y="18461"/>
                </a:lnTo>
                <a:lnTo>
                  <a:pt x="94736" y="18461"/>
                </a:lnTo>
                <a:lnTo>
                  <a:pt x="96842" y="18461"/>
                </a:lnTo>
                <a:lnTo>
                  <a:pt x="96842" y="20139"/>
                </a:lnTo>
                <a:lnTo>
                  <a:pt x="96842" y="20139"/>
                </a:lnTo>
                <a:lnTo>
                  <a:pt x="96842" y="20139"/>
                </a:lnTo>
                <a:lnTo>
                  <a:pt x="96842" y="20139"/>
                </a:lnTo>
                <a:lnTo>
                  <a:pt x="96842" y="20139"/>
                </a:lnTo>
                <a:lnTo>
                  <a:pt x="98947" y="20139"/>
                </a:lnTo>
                <a:lnTo>
                  <a:pt x="98947" y="20139"/>
                </a:lnTo>
                <a:lnTo>
                  <a:pt x="98947" y="20139"/>
                </a:lnTo>
                <a:lnTo>
                  <a:pt x="98947" y="20139"/>
                </a:lnTo>
                <a:lnTo>
                  <a:pt x="102105" y="20139"/>
                </a:lnTo>
                <a:lnTo>
                  <a:pt x="102105" y="20139"/>
                </a:lnTo>
                <a:lnTo>
                  <a:pt x="102105" y="20139"/>
                </a:lnTo>
                <a:lnTo>
                  <a:pt x="102105" y="20139"/>
                </a:lnTo>
                <a:lnTo>
                  <a:pt x="102105" y="20139"/>
                </a:lnTo>
                <a:lnTo>
                  <a:pt x="102105" y="20139"/>
                </a:lnTo>
                <a:lnTo>
                  <a:pt x="104210" y="20139"/>
                </a:lnTo>
                <a:lnTo>
                  <a:pt x="104210" y="20139"/>
                </a:lnTo>
                <a:lnTo>
                  <a:pt x="104210" y="20139"/>
                </a:lnTo>
                <a:lnTo>
                  <a:pt x="104210" y="20139"/>
                </a:lnTo>
                <a:lnTo>
                  <a:pt x="104210" y="21818"/>
                </a:lnTo>
                <a:lnTo>
                  <a:pt x="104210" y="21818"/>
                </a:lnTo>
                <a:lnTo>
                  <a:pt x="104210" y="21818"/>
                </a:lnTo>
                <a:lnTo>
                  <a:pt x="104210" y="21818"/>
                </a:lnTo>
                <a:lnTo>
                  <a:pt x="106315" y="21818"/>
                </a:lnTo>
                <a:lnTo>
                  <a:pt x="106315" y="24335"/>
                </a:lnTo>
                <a:lnTo>
                  <a:pt x="106315" y="24335"/>
                </a:lnTo>
                <a:lnTo>
                  <a:pt x="106315" y="24335"/>
                </a:lnTo>
                <a:lnTo>
                  <a:pt x="106315" y="24335"/>
                </a:lnTo>
                <a:lnTo>
                  <a:pt x="106315" y="24335"/>
                </a:lnTo>
                <a:lnTo>
                  <a:pt x="106315" y="26013"/>
                </a:lnTo>
                <a:lnTo>
                  <a:pt x="108421" y="26013"/>
                </a:lnTo>
                <a:lnTo>
                  <a:pt x="108421" y="26013"/>
                </a:lnTo>
                <a:lnTo>
                  <a:pt x="108421" y="26013"/>
                </a:lnTo>
                <a:lnTo>
                  <a:pt x="108421" y="26013"/>
                </a:lnTo>
                <a:lnTo>
                  <a:pt x="108421" y="27692"/>
                </a:lnTo>
                <a:lnTo>
                  <a:pt x="108421" y="27692"/>
                </a:lnTo>
                <a:lnTo>
                  <a:pt x="108421" y="27692"/>
                </a:lnTo>
                <a:lnTo>
                  <a:pt x="108421" y="27692"/>
                </a:lnTo>
                <a:lnTo>
                  <a:pt x="108421" y="27692"/>
                </a:lnTo>
                <a:lnTo>
                  <a:pt x="108421" y="29370"/>
                </a:lnTo>
                <a:lnTo>
                  <a:pt x="110526" y="29370"/>
                </a:lnTo>
                <a:lnTo>
                  <a:pt x="110526" y="29370"/>
                </a:lnTo>
                <a:lnTo>
                  <a:pt x="110526" y="29370"/>
                </a:lnTo>
                <a:lnTo>
                  <a:pt x="110526" y="29370"/>
                </a:lnTo>
                <a:lnTo>
                  <a:pt x="110526" y="29370"/>
                </a:lnTo>
                <a:lnTo>
                  <a:pt x="110526" y="31048"/>
                </a:lnTo>
                <a:lnTo>
                  <a:pt x="110526" y="31048"/>
                </a:lnTo>
                <a:lnTo>
                  <a:pt x="110526" y="31048"/>
                </a:lnTo>
                <a:lnTo>
                  <a:pt x="110526" y="31048"/>
                </a:lnTo>
                <a:lnTo>
                  <a:pt x="112631" y="31048"/>
                </a:lnTo>
                <a:lnTo>
                  <a:pt x="112631" y="31048"/>
                </a:lnTo>
                <a:lnTo>
                  <a:pt x="112631" y="33566"/>
                </a:lnTo>
                <a:lnTo>
                  <a:pt x="112631" y="33566"/>
                </a:lnTo>
                <a:lnTo>
                  <a:pt x="112631" y="33566"/>
                </a:lnTo>
                <a:lnTo>
                  <a:pt x="112631" y="33566"/>
                </a:lnTo>
                <a:lnTo>
                  <a:pt x="115789" y="33566"/>
                </a:lnTo>
                <a:lnTo>
                  <a:pt x="115789" y="35244"/>
                </a:lnTo>
                <a:lnTo>
                  <a:pt x="115789" y="35244"/>
                </a:lnTo>
                <a:lnTo>
                  <a:pt x="115789" y="35244"/>
                </a:lnTo>
                <a:lnTo>
                  <a:pt x="115789" y="35244"/>
                </a:lnTo>
                <a:lnTo>
                  <a:pt x="115789" y="35244"/>
                </a:lnTo>
                <a:lnTo>
                  <a:pt x="117894" y="35244"/>
                </a:lnTo>
                <a:lnTo>
                  <a:pt x="117894" y="35244"/>
                </a:lnTo>
                <a:lnTo>
                  <a:pt x="117894" y="35244"/>
                </a:lnTo>
                <a:lnTo>
                  <a:pt x="117894" y="35244"/>
                </a:lnTo>
                <a:lnTo>
                  <a:pt x="117894" y="35244"/>
                </a:lnTo>
                <a:lnTo>
                  <a:pt x="119999" y="35244"/>
                </a:lnTo>
                <a:lnTo>
                  <a:pt x="119999" y="35244"/>
                </a:lnTo>
                <a:lnTo>
                  <a:pt x="119999" y="36923"/>
                </a:lnTo>
                <a:lnTo>
                  <a:pt x="119999" y="36923"/>
                </a:lnTo>
                <a:lnTo>
                  <a:pt x="119999" y="36923"/>
                </a:lnTo>
                <a:lnTo>
                  <a:pt x="119999" y="36923"/>
                </a:lnTo>
                <a:lnTo>
                  <a:pt x="119999" y="36923"/>
                </a:lnTo>
                <a:lnTo>
                  <a:pt x="119999" y="38601"/>
                </a:lnTo>
                <a:lnTo>
                  <a:pt x="119999" y="38601"/>
                </a:lnTo>
                <a:lnTo>
                  <a:pt x="119999" y="38601"/>
                </a:lnTo>
                <a:lnTo>
                  <a:pt x="119999" y="38601"/>
                </a:lnTo>
                <a:lnTo>
                  <a:pt x="119999" y="40279"/>
                </a:lnTo>
                <a:lnTo>
                  <a:pt x="119999" y="40279"/>
                </a:lnTo>
                <a:lnTo>
                  <a:pt x="119999" y="40279"/>
                </a:lnTo>
                <a:lnTo>
                  <a:pt x="119999" y="40279"/>
                </a:lnTo>
                <a:lnTo>
                  <a:pt x="117894" y="40279"/>
                </a:lnTo>
                <a:lnTo>
                  <a:pt x="117894" y="42797"/>
                </a:lnTo>
                <a:lnTo>
                  <a:pt x="117894" y="42797"/>
                </a:lnTo>
                <a:lnTo>
                  <a:pt x="117894" y="42797"/>
                </a:lnTo>
                <a:lnTo>
                  <a:pt x="117894" y="42797"/>
                </a:lnTo>
                <a:lnTo>
                  <a:pt x="117894" y="42797"/>
                </a:lnTo>
                <a:lnTo>
                  <a:pt x="117894" y="44475"/>
                </a:lnTo>
                <a:lnTo>
                  <a:pt x="117894" y="44475"/>
                </a:lnTo>
                <a:lnTo>
                  <a:pt x="117894" y="44475"/>
                </a:lnTo>
                <a:lnTo>
                  <a:pt x="117894" y="44475"/>
                </a:lnTo>
                <a:lnTo>
                  <a:pt x="115789" y="44475"/>
                </a:lnTo>
                <a:lnTo>
                  <a:pt x="115789" y="46153"/>
                </a:lnTo>
                <a:lnTo>
                  <a:pt x="115789" y="46153"/>
                </a:lnTo>
                <a:lnTo>
                  <a:pt x="115789" y="46153"/>
                </a:lnTo>
                <a:lnTo>
                  <a:pt x="115789" y="46153"/>
                </a:lnTo>
                <a:lnTo>
                  <a:pt x="115789" y="46153"/>
                </a:lnTo>
                <a:lnTo>
                  <a:pt x="115789" y="47832"/>
                </a:lnTo>
                <a:lnTo>
                  <a:pt x="115789" y="47832"/>
                </a:lnTo>
                <a:lnTo>
                  <a:pt x="115789" y="47832"/>
                </a:lnTo>
                <a:lnTo>
                  <a:pt x="115789" y="47832"/>
                </a:lnTo>
                <a:lnTo>
                  <a:pt x="115789" y="49510"/>
                </a:lnTo>
                <a:lnTo>
                  <a:pt x="115789" y="49510"/>
                </a:lnTo>
                <a:lnTo>
                  <a:pt x="112631" y="49510"/>
                </a:lnTo>
                <a:lnTo>
                  <a:pt x="112631" y="49510"/>
                </a:lnTo>
                <a:lnTo>
                  <a:pt x="112631" y="49510"/>
                </a:lnTo>
                <a:lnTo>
                  <a:pt x="112631" y="52027"/>
                </a:lnTo>
                <a:lnTo>
                  <a:pt x="112631" y="52027"/>
                </a:lnTo>
                <a:lnTo>
                  <a:pt x="112631" y="52027"/>
                </a:lnTo>
                <a:lnTo>
                  <a:pt x="112631" y="52027"/>
                </a:lnTo>
                <a:lnTo>
                  <a:pt x="110526" y="52027"/>
                </a:lnTo>
                <a:lnTo>
                  <a:pt x="110526" y="52027"/>
                </a:lnTo>
                <a:lnTo>
                  <a:pt x="110526" y="53706"/>
                </a:lnTo>
                <a:lnTo>
                  <a:pt x="110526" y="53706"/>
                </a:lnTo>
                <a:lnTo>
                  <a:pt x="110526" y="53706"/>
                </a:lnTo>
                <a:lnTo>
                  <a:pt x="110526" y="53706"/>
                </a:lnTo>
                <a:lnTo>
                  <a:pt x="108421" y="53706"/>
                </a:lnTo>
                <a:lnTo>
                  <a:pt x="108421" y="53706"/>
                </a:lnTo>
                <a:lnTo>
                  <a:pt x="108421" y="53706"/>
                </a:lnTo>
                <a:lnTo>
                  <a:pt x="108421" y="53706"/>
                </a:lnTo>
                <a:lnTo>
                  <a:pt x="108421" y="55384"/>
                </a:lnTo>
                <a:lnTo>
                  <a:pt x="108421" y="55384"/>
                </a:lnTo>
                <a:lnTo>
                  <a:pt x="108421" y="55384"/>
                </a:lnTo>
                <a:lnTo>
                  <a:pt x="106315" y="55384"/>
                </a:lnTo>
                <a:lnTo>
                  <a:pt x="106315" y="55384"/>
                </a:lnTo>
                <a:lnTo>
                  <a:pt x="106315" y="55384"/>
                </a:lnTo>
                <a:lnTo>
                  <a:pt x="106315" y="57062"/>
                </a:lnTo>
                <a:lnTo>
                  <a:pt x="106315" y="57062"/>
                </a:lnTo>
                <a:lnTo>
                  <a:pt x="106315" y="57062"/>
                </a:lnTo>
                <a:lnTo>
                  <a:pt x="106315" y="57062"/>
                </a:lnTo>
                <a:lnTo>
                  <a:pt x="104210" y="57062"/>
                </a:lnTo>
                <a:lnTo>
                  <a:pt x="104210" y="57062"/>
                </a:lnTo>
                <a:lnTo>
                  <a:pt x="104210" y="58741"/>
                </a:lnTo>
                <a:lnTo>
                  <a:pt x="104210" y="58741"/>
                </a:lnTo>
                <a:lnTo>
                  <a:pt x="104210" y="58741"/>
                </a:lnTo>
                <a:lnTo>
                  <a:pt x="104210" y="58741"/>
                </a:lnTo>
                <a:lnTo>
                  <a:pt x="104210" y="58741"/>
                </a:lnTo>
                <a:lnTo>
                  <a:pt x="104210" y="61258"/>
                </a:lnTo>
                <a:lnTo>
                  <a:pt x="104210" y="61258"/>
                </a:lnTo>
                <a:lnTo>
                  <a:pt x="104210" y="61258"/>
                </a:lnTo>
                <a:lnTo>
                  <a:pt x="104210" y="61258"/>
                </a:lnTo>
                <a:lnTo>
                  <a:pt x="104210" y="62937"/>
                </a:lnTo>
                <a:lnTo>
                  <a:pt x="102105" y="62937"/>
                </a:lnTo>
                <a:lnTo>
                  <a:pt x="102105" y="62937"/>
                </a:lnTo>
                <a:lnTo>
                  <a:pt x="102105" y="62937"/>
                </a:lnTo>
                <a:lnTo>
                  <a:pt x="102105" y="62937"/>
                </a:lnTo>
                <a:lnTo>
                  <a:pt x="102105" y="62937"/>
                </a:lnTo>
                <a:lnTo>
                  <a:pt x="102105" y="64615"/>
                </a:lnTo>
                <a:lnTo>
                  <a:pt x="102105" y="64615"/>
                </a:lnTo>
                <a:lnTo>
                  <a:pt x="102105" y="64615"/>
                </a:lnTo>
                <a:lnTo>
                  <a:pt x="102105" y="64615"/>
                </a:lnTo>
                <a:lnTo>
                  <a:pt x="102105" y="66293"/>
                </a:lnTo>
                <a:lnTo>
                  <a:pt x="102105" y="66293"/>
                </a:lnTo>
                <a:lnTo>
                  <a:pt x="98947" y="66293"/>
                </a:lnTo>
                <a:lnTo>
                  <a:pt x="98947" y="66293"/>
                </a:lnTo>
                <a:lnTo>
                  <a:pt x="98947" y="66293"/>
                </a:lnTo>
                <a:lnTo>
                  <a:pt x="98947" y="66293"/>
                </a:lnTo>
                <a:lnTo>
                  <a:pt x="96842" y="66293"/>
                </a:lnTo>
                <a:lnTo>
                  <a:pt x="96842" y="66293"/>
                </a:lnTo>
                <a:lnTo>
                  <a:pt x="96842" y="66293"/>
                </a:lnTo>
                <a:lnTo>
                  <a:pt x="96842" y="66293"/>
                </a:lnTo>
                <a:lnTo>
                  <a:pt x="96842" y="66293"/>
                </a:lnTo>
                <a:lnTo>
                  <a:pt x="94736" y="66293"/>
                </a:lnTo>
                <a:lnTo>
                  <a:pt x="94736" y="66293"/>
                </a:lnTo>
                <a:lnTo>
                  <a:pt x="94736" y="66293"/>
                </a:lnTo>
                <a:lnTo>
                  <a:pt x="94736" y="64615"/>
                </a:lnTo>
                <a:lnTo>
                  <a:pt x="94736" y="64615"/>
                </a:lnTo>
                <a:lnTo>
                  <a:pt x="94736" y="64615"/>
                </a:lnTo>
                <a:lnTo>
                  <a:pt x="94736" y="64615"/>
                </a:lnTo>
                <a:lnTo>
                  <a:pt x="94736" y="64615"/>
                </a:lnTo>
                <a:lnTo>
                  <a:pt x="94736" y="64615"/>
                </a:lnTo>
                <a:lnTo>
                  <a:pt x="94736" y="64615"/>
                </a:lnTo>
                <a:lnTo>
                  <a:pt x="94736" y="64615"/>
                </a:lnTo>
                <a:lnTo>
                  <a:pt x="94736" y="64615"/>
                </a:lnTo>
                <a:lnTo>
                  <a:pt x="94736" y="66293"/>
                </a:lnTo>
                <a:lnTo>
                  <a:pt x="92631" y="66293"/>
                </a:lnTo>
                <a:lnTo>
                  <a:pt x="92631" y="66293"/>
                </a:lnTo>
                <a:lnTo>
                  <a:pt x="92631" y="66293"/>
                </a:lnTo>
                <a:lnTo>
                  <a:pt x="92631" y="66293"/>
                </a:lnTo>
                <a:lnTo>
                  <a:pt x="92631" y="68811"/>
                </a:lnTo>
                <a:lnTo>
                  <a:pt x="92631" y="68811"/>
                </a:lnTo>
                <a:lnTo>
                  <a:pt x="92631" y="68811"/>
                </a:lnTo>
                <a:lnTo>
                  <a:pt x="90526" y="68811"/>
                </a:lnTo>
                <a:lnTo>
                  <a:pt x="90526" y="68811"/>
                </a:lnTo>
                <a:lnTo>
                  <a:pt x="90526" y="68811"/>
                </a:lnTo>
                <a:lnTo>
                  <a:pt x="90526" y="68811"/>
                </a:lnTo>
                <a:lnTo>
                  <a:pt x="90526" y="70489"/>
                </a:lnTo>
                <a:lnTo>
                  <a:pt x="90526" y="70489"/>
                </a:lnTo>
                <a:lnTo>
                  <a:pt x="90526" y="70489"/>
                </a:lnTo>
                <a:lnTo>
                  <a:pt x="90526" y="70489"/>
                </a:lnTo>
                <a:lnTo>
                  <a:pt x="90526" y="70489"/>
                </a:lnTo>
                <a:lnTo>
                  <a:pt x="90526" y="72167"/>
                </a:lnTo>
                <a:lnTo>
                  <a:pt x="90526" y="72167"/>
                </a:lnTo>
                <a:lnTo>
                  <a:pt x="90526" y="72167"/>
                </a:lnTo>
                <a:lnTo>
                  <a:pt x="90526" y="73846"/>
                </a:lnTo>
                <a:lnTo>
                  <a:pt x="90526" y="73846"/>
                </a:lnTo>
                <a:lnTo>
                  <a:pt x="90526" y="73846"/>
                </a:lnTo>
                <a:lnTo>
                  <a:pt x="90526" y="73846"/>
                </a:lnTo>
                <a:lnTo>
                  <a:pt x="90526" y="75524"/>
                </a:lnTo>
                <a:lnTo>
                  <a:pt x="87368" y="75524"/>
                </a:lnTo>
                <a:lnTo>
                  <a:pt x="87368" y="75524"/>
                </a:lnTo>
                <a:lnTo>
                  <a:pt x="87368" y="75524"/>
                </a:lnTo>
                <a:lnTo>
                  <a:pt x="87368" y="75524"/>
                </a:lnTo>
                <a:lnTo>
                  <a:pt x="87368" y="75524"/>
                </a:lnTo>
                <a:lnTo>
                  <a:pt x="87368" y="75524"/>
                </a:lnTo>
                <a:lnTo>
                  <a:pt x="87368" y="78041"/>
                </a:lnTo>
                <a:lnTo>
                  <a:pt x="87368" y="78041"/>
                </a:lnTo>
                <a:lnTo>
                  <a:pt x="87368" y="78041"/>
                </a:lnTo>
                <a:lnTo>
                  <a:pt x="87368" y="79720"/>
                </a:lnTo>
                <a:lnTo>
                  <a:pt x="87368" y="79720"/>
                </a:lnTo>
                <a:lnTo>
                  <a:pt x="90526" y="79720"/>
                </a:lnTo>
                <a:lnTo>
                  <a:pt x="90526" y="79720"/>
                </a:lnTo>
                <a:lnTo>
                  <a:pt x="90526" y="81398"/>
                </a:lnTo>
                <a:lnTo>
                  <a:pt x="90526" y="81398"/>
                </a:lnTo>
                <a:lnTo>
                  <a:pt x="87368" y="81398"/>
                </a:lnTo>
                <a:lnTo>
                  <a:pt x="87368" y="81398"/>
                </a:lnTo>
                <a:lnTo>
                  <a:pt x="87368" y="83076"/>
                </a:lnTo>
                <a:lnTo>
                  <a:pt x="90526" y="83076"/>
                </a:lnTo>
                <a:lnTo>
                  <a:pt x="90526" y="83076"/>
                </a:lnTo>
                <a:lnTo>
                  <a:pt x="90526" y="83076"/>
                </a:lnTo>
                <a:lnTo>
                  <a:pt x="90526" y="83076"/>
                </a:lnTo>
                <a:lnTo>
                  <a:pt x="90526" y="84755"/>
                </a:lnTo>
                <a:lnTo>
                  <a:pt x="90526" y="84755"/>
                </a:lnTo>
                <a:lnTo>
                  <a:pt x="90526" y="84755"/>
                </a:lnTo>
                <a:lnTo>
                  <a:pt x="90526" y="84755"/>
                </a:lnTo>
                <a:lnTo>
                  <a:pt x="90526" y="87272"/>
                </a:lnTo>
                <a:lnTo>
                  <a:pt x="90526" y="87272"/>
                </a:lnTo>
                <a:lnTo>
                  <a:pt x="90526" y="87272"/>
                </a:lnTo>
                <a:lnTo>
                  <a:pt x="90526" y="87272"/>
                </a:lnTo>
                <a:lnTo>
                  <a:pt x="87368" y="87272"/>
                </a:lnTo>
                <a:lnTo>
                  <a:pt x="87368" y="87272"/>
                </a:lnTo>
                <a:lnTo>
                  <a:pt x="87368" y="87272"/>
                </a:lnTo>
                <a:lnTo>
                  <a:pt x="87368" y="87272"/>
                </a:lnTo>
                <a:lnTo>
                  <a:pt x="87368" y="87272"/>
                </a:lnTo>
                <a:lnTo>
                  <a:pt x="85263" y="87272"/>
                </a:lnTo>
                <a:lnTo>
                  <a:pt x="85263" y="87272"/>
                </a:lnTo>
                <a:lnTo>
                  <a:pt x="85263" y="87272"/>
                </a:lnTo>
                <a:lnTo>
                  <a:pt x="83157" y="87272"/>
                </a:lnTo>
                <a:lnTo>
                  <a:pt x="83157" y="87272"/>
                </a:lnTo>
                <a:lnTo>
                  <a:pt x="83157" y="87272"/>
                </a:lnTo>
                <a:lnTo>
                  <a:pt x="83157" y="87272"/>
                </a:lnTo>
                <a:lnTo>
                  <a:pt x="81052" y="87272"/>
                </a:lnTo>
                <a:lnTo>
                  <a:pt x="81052" y="88951"/>
                </a:lnTo>
                <a:lnTo>
                  <a:pt x="81052" y="88951"/>
                </a:lnTo>
                <a:lnTo>
                  <a:pt x="81052" y="88951"/>
                </a:lnTo>
                <a:lnTo>
                  <a:pt x="78947" y="88951"/>
                </a:lnTo>
                <a:lnTo>
                  <a:pt x="78947" y="88951"/>
                </a:lnTo>
                <a:lnTo>
                  <a:pt x="78947" y="88951"/>
                </a:lnTo>
                <a:lnTo>
                  <a:pt x="78947" y="88951"/>
                </a:lnTo>
                <a:lnTo>
                  <a:pt x="78947" y="88951"/>
                </a:lnTo>
                <a:lnTo>
                  <a:pt x="75789" y="88951"/>
                </a:lnTo>
                <a:lnTo>
                  <a:pt x="75789" y="88951"/>
                </a:lnTo>
                <a:lnTo>
                  <a:pt x="75789" y="88951"/>
                </a:lnTo>
                <a:lnTo>
                  <a:pt x="75789" y="88951"/>
                </a:lnTo>
                <a:lnTo>
                  <a:pt x="75789" y="88951"/>
                </a:lnTo>
                <a:lnTo>
                  <a:pt x="75789" y="90629"/>
                </a:lnTo>
                <a:lnTo>
                  <a:pt x="73684" y="90629"/>
                </a:lnTo>
                <a:lnTo>
                  <a:pt x="73684" y="90629"/>
                </a:lnTo>
                <a:lnTo>
                  <a:pt x="73684" y="90629"/>
                </a:lnTo>
                <a:lnTo>
                  <a:pt x="73684" y="90629"/>
                </a:lnTo>
                <a:lnTo>
                  <a:pt x="73684" y="90629"/>
                </a:lnTo>
                <a:lnTo>
                  <a:pt x="73684" y="92307"/>
                </a:lnTo>
                <a:lnTo>
                  <a:pt x="71578" y="92307"/>
                </a:lnTo>
                <a:lnTo>
                  <a:pt x="71578" y="92307"/>
                </a:lnTo>
                <a:lnTo>
                  <a:pt x="71578" y="92307"/>
                </a:lnTo>
                <a:lnTo>
                  <a:pt x="71578" y="92307"/>
                </a:lnTo>
                <a:lnTo>
                  <a:pt x="71578" y="93986"/>
                </a:lnTo>
                <a:lnTo>
                  <a:pt x="71578" y="93986"/>
                </a:lnTo>
                <a:lnTo>
                  <a:pt x="71578" y="93986"/>
                </a:lnTo>
                <a:lnTo>
                  <a:pt x="71578" y="93986"/>
                </a:lnTo>
                <a:lnTo>
                  <a:pt x="71578" y="96503"/>
                </a:lnTo>
                <a:lnTo>
                  <a:pt x="71578" y="96503"/>
                </a:lnTo>
                <a:lnTo>
                  <a:pt x="71578" y="96503"/>
                </a:lnTo>
                <a:lnTo>
                  <a:pt x="71578" y="96503"/>
                </a:lnTo>
                <a:lnTo>
                  <a:pt x="71578" y="96503"/>
                </a:lnTo>
                <a:lnTo>
                  <a:pt x="71578" y="98181"/>
                </a:lnTo>
                <a:lnTo>
                  <a:pt x="71578" y="98181"/>
                </a:lnTo>
                <a:lnTo>
                  <a:pt x="71578" y="98181"/>
                </a:lnTo>
                <a:lnTo>
                  <a:pt x="71578" y="99860"/>
                </a:lnTo>
                <a:lnTo>
                  <a:pt x="69473" y="99860"/>
                </a:lnTo>
                <a:lnTo>
                  <a:pt x="69473" y="99860"/>
                </a:lnTo>
                <a:lnTo>
                  <a:pt x="69473" y="99860"/>
                </a:lnTo>
                <a:lnTo>
                  <a:pt x="69473" y="99860"/>
                </a:lnTo>
                <a:lnTo>
                  <a:pt x="69473" y="99860"/>
                </a:lnTo>
                <a:lnTo>
                  <a:pt x="69473" y="99860"/>
                </a:lnTo>
                <a:lnTo>
                  <a:pt x="69473" y="101538"/>
                </a:lnTo>
                <a:lnTo>
                  <a:pt x="67368" y="101538"/>
                </a:lnTo>
                <a:lnTo>
                  <a:pt x="67368" y="101538"/>
                </a:lnTo>
                <a:lnTo>
                  <a:pt x="67368" y="101538"/>
                </a:lnTo>
                <a:lnTo>
                  <a:pt x="67368" y="101538"/>
                </a:lnTo>
                <a:lnTo>
                  <a:pt x="67368" y="101538"/>
                </a:lnTo>
                <a:lnTo>
                  <a:pt x="67368" y="101538"/>
                </a:lnTo>
                <a:lnTo>
                  <a:pt x="64210" y="101538"/>
                </a:lnTo>
                <a:lnTo>
                  <a:pt x="64210" y="101538"/>
                </a:lnTo>
                <a:lnTo>
                  <a:pt x="64210" y="101538"/>
                </a:lnTo>
                <a:lnTo>
                  <a:pt x="64210" y="101538"/>
                </a:lnTo>
                <a:lnTo>
                  <a:pt x="62105" y="101538"/>
                </a:lnTo>
                <a:lnTo>
                  <a:pt x="62105" y="101538"/>
                </a:lnTo>
                <a:lnTo>
                  <a:pt x="62105" y="101538"/>
                </a:lnTo>
                <a:lnTo>
                  <a:pt x="62105" y="101538"/>
                </a:lnTo>
                <a:lnTo>
                  <a:pt x="62105" y="101538"/>
                </a:lnTo>
                <a:lnTo>
                  <a:pt x="59999" y="101538"/>
                </a:lnTo>
                <a:lnTo>
                  <a:pt x="59999" y="101538"/>
                </a:lnTo>
                <a:lnTo>
                  <a:pt x="59999" y="101538"/>
                </a:lnTo>
                <a:lnTo>
                  <a:pt x="57894" y="101538"/>
                </a:lnTo>
                <a:lnTo>
                  <a:pt x="57894" y="101538"/>
                </a:lnTo>
                <a:lnTo>
                  <a:pt x="57894" y="101538"/>
                </a:lnTo>
                <a:lnTo>
                  <a:pt x="57894" y="101538"/>
                </a:lnTo>
                <a:lnTo>
                  <a:pt x="55789" y="101538"/>
                </a:lnTo>
                <a:lnTo>
                  <a:pt x="55789" y="101538"/>
                </a:lnTo>
                <a:lnTo>
                  <a:pt x="55789" y="103216"/>
                </a:lnTo>
                <a:lnTo>
                  <a:pt x="55789" y="103216"/>
                </a:lnTo>
                <a:lnTo>
                  <a:pt x="55789" y="103216"/>
                </a:lnTo>
                <a:lnTo>
                  <a:pt x="55789" y="103216"/>
                </a:lnTo>
                <a:lnTo>
                  <a:pt x="52631" y="103216"/>
                </a:lnTo>
                <a:lnTo>
                  <a:pt x="52631" y="103216"/>
                </a:lnTo>
                <a:lnTo>
                  <a:pt x="52631" y="103216"/>
                </a:lnTo>
                <a:lnTo>
                  <a:pt x="52631" y="105734"/>
                </a:lnTo>
                <a:lnTo>
                  <a:pt x="52631" y="105734"/>
                </a:lnTo>
                <a:lnTo>
                  <a:pt x="52631" y="105734"/>
                </a:lnTo>
                <a:lnTo>
                  <a:pt x="52631" y="105734"/>
                </a:lnTo>
                <a:lnTo>
                  <a:pt x="50526" y="105734"/>
                </a:lnTo>
                <a:lnTo>
                  <a:pt x="50526" y="107412"/>
                </a:lnTo>
                <a:lnTo>
                  <a:pt x="50526" y="107412"/>
                </a:lnTo>
                <a:lnTo>
                  <a:pt x="50526" y="107412"/>
                </a:lnTo>
                <a:lnTo>
                  <a:pt x="50526" y="107412"/>
                </a:lnTo>
                <a:lnTo>
                  <a:pt x="50526" y="107412"/>
                </a:lnTo>
                <a:lnTo>
                  <a:pt x="50526" y="109090"/>
                </a:lnTo>
                <a:lnTo>
                  <a:pt x="50526" y="109090"/>
                </a:lnTo>
                <a:lnTo>
                  <a:pt x="50526" y="109090"/>
                </a:lnTo>
                <a:lnTo>
                  <a:pt x="50526" y="109090"/>
                </a:lnTo>
                <a:lnTo>
                  <a:pt x="50526" y="109090"/>
                </a:lnTo>
                <a:lnTo>
                  <a:pt x="50526" y="110769"/>
                </a:lnTo>
                <a:lnTo>
                  <a:pt x="50526" y="110769"/>
                </a:lnTo>
                <a:lnTo>
                  <a:pt x="50526" y="110769"/>
                </a:lnTo>
                <a:lnTo>
                  <a:pt x="50526" y="110769"/>
                </a:lnTo>
                <a:lnTo>
                  <a:pt x="50526" y="112447"/>
                </a:lnTo>
                <a:lnTo>
                  <a:pt x="50526" y="112447"/>
                </a:lnTo>
                <a:lnTo>
                  <a:pt x="50526" y="112447"/>
                </a:lnTo>
                <a:lnTo>
                  <a:pt x="50526" y="112447"/>
                </a:lnTo>
                <a:lnTo>
                  <a:pt x="50526" y="112447"/>
                </a:lnTo>
                <a:lnTo>
                  <a:pt x="48421" y="112447"/>
                </a:lnTo>
                <a:lnTo>
                  <a:pt x="48421" y="114965"/>
                </a:lnTo>
                <a:lnTo>
                  <a:pt x="48421" y="114965"/>
                </a:lnTo>
                <a:lnTo>
                  <a:pt x="48421" y="114965"/>
                </a:lnTo>
                <a:lnTo>
                  <a:pt x="48421" y="114965"/>
                </a:lnTo>
                <a:lnTo>
                  <a:pt x="48421" y="114965"/>
                </a:lnTo>
                <a:lnTo>
                  <a:pt x="48421" y="114965"/>
                </a:lnTo>
                <a:lnTo>
                  <a:pt x="46315" y="114965"/>
                </a:lnTo>
                <a:lnTo>
                  <a:pt x="46315" y="114965"/>
                </a:lnTo>
                <a:lnTo>
                  <a:pt x="46315" y="114965"/>
                </a:lnTo>
                <a:lnTo>
                  <a:pt x="46315" y="114965"/>
                </a:lnTo>
                <a:lnTo>
                  <a:pt x="44210" y="114965"/>
                </a:lnTo>
                <a:lnTo>
                  <a:pt x="44210" y="116643"/>
                </a:lnTo>
                <a:lnTo>
                  <a:pt x="44210" y="116643"/>
                </a:lnTo>
                <a:lnTo>
                  <a:pt x="44210" y="116643"/>
                </a:lnTo>
                <a:lnTo>
                  <a:pt x="44210" y="116643"/>
                </a:lnTo>
                <a:lnTo>
                  <a:pt x="41052" y="116643"/>
                </a:lnTo>
                <a:lnTo>
                  <a:pt x="41052" y="114965"/>
                </a:lnTo>
                <a:lnTo>
                  <a:pt x="41052" y="114965"/>
                </a:lnTo>
                <a:lnTo>
                  <a:pt x="41052" y="114965"/>
                </a:lnTo>
                <a:lnTo>
                  <a:pt x="41052" y="114965"/>
                </a:lnTo>
                <a:lnTo>
                  <a:pt x="41052" y="114965"/>
                </a:lnTo>
                <a:lnTo>
                  <a:pt x="38947" y="114965"/>
                </a:lnTo>
                <a:lnTo>
                  <a:pt x="38947" y="114965"/>
                </a:lnTo>
                <a:lnTo>
                  <a:pt x="38947" y="114965"/>
                </a:lnTo>
                <a:lnTo>
                  <a:pt x="36842" y="114965"/>
                </a:lnTo>
                <a:lnTo>
                  <a:pt x="36842" y="114965"/>
                </a:lnTo>
                <a:lnTo>
                  <a:pt x="36842" y="114965"/>
                </a:lnTo>
                <a:lnTo>
                  <a:pt x="36842" y="114965"/>
                </a:lnTo>
                <a:lnTo>
                  <a:pt x="34736" y="114965"/>
                </a:lnTo>
                <a:lnTo>
                  <a:pt x="34736" y="114965"/>
                </a:lnTo>
                <a:lnTo>
                  <a:pt x="34736" y="114965"/>
                </a:lnTo>
                <a:lnTo>
                  <a:pt x="34736" y="114965"/>
                </a:lnTo>
                <a:lnTo>
                  <a:pt x="34736" y="114965"/>
                </a:lnTo>
                <a:lnTo>
                  <a:pt x="32631" y="114965"/>
                </a:lnTo>
                <a:lnTo>
                  <a:pt x="32631" y="114965"/>
                </a:lnTo>
                <a:lnTo>
                  <a:pt x="32631" y="116643"/>
                </a:lnTo>
                <a:lnTo>
                  <a:pt x="32631" y="116643"/>
                </a:lnTo>
                <a:lnTo>
                  <a:pt x="32631" y="116643"/>
                </a:lnTo>
                <a:lnTo>
                  <a:pt x="29473" y="116643"/>
                </a:lnTo>
                <a:lnTo>
                  <a:pt x="29473" y="116643"/>
                </a:lnTo>
                <a:lnTo>
                  <a:pt x="29473" y="116643"/>
                </a:lnTo>
                <a:lnTo>
                  <a:pt x="29473" y="116643"/>
                </a:lnTo>
                <a:lnTo>
                  <a:pt x="27368" y="116643"/>
                </a:lnTo>
                <a:lnTo>
                  <a:pt x="27368" y="116643"/>
                </a:lnTo>
                <a:lnTo>
                  <a:pt x="27368" y="116643"/>
                </a:lnTo>
                <a:lnTo>
                  <a:pt x="27368" y="118321"/>
                </a:lnTo>
                <a:lnTo>
                  <a:pt x="27368" y="118321"/>
                </a:lnTo>
                <a:lnTo>
                  <a:pt x="27368" y="118321"/>
                </a:lnTo>
                <a:lnTo>
                  <a:pt x="27368" y="118321"/>
                </a:lnTo>
                <a:lnTo>
                  <a:pt x="25263" y="118321"/>
                </a:lnTo>
                <a:lnTo>
                  <a:pt x="25263" y="118321"/>
                </a:lnTo>
                <a:lnTo>
                  <a:pt x="25263" y="118321"/>
                </a:lnTo>
                <a:lnTo>
                  <a:pt x="25263" y="118321"/>
                </a:lnTo>
                <a:lnTo>
                  <a:pt x="25263" y="118321"/>
                </a:lnTo>
                <a:lnTo>
                  <a:pt x="23157" y="118321"/>
                </a:lnTo>
                <a:lnTo>
                  <a:pt x="23157" y="118321"/>
                </a:lnTo>
                <a:lnTo>
                  <a:pt x="23157" y="118321"/>
                </a:lnTo>
                <a:lnTo>
                  <a:pt x="23157" y="118321"/>
                </a:lnTo>
                <a:lnTo>
                  <a:pt x="23157" y="118321"/>
                </a:lnTo>
                <a:lnTo>
                  <a:pt x="21052" y="118321"/>
                </a:lnTo>
                <a:lnTo>
                  <a:pt x="21052" y="118321"/>
                </a:lnTo>
                <a:lnTo>
                  <a:pt x="21052" y="120000"/>
                </a:lnTo>
                <a:lnTo>
                  <a:pt x="21052" y="120000"/>
                </a:lnTo>
                <a:lnTo>
                  <a:pt x="21052" y="120000"/>
                </a:lnTo>
                <a:lnTo>
                  <a:pt x="17894" y="120000"/>
                </a:lnTo>
                <a:lnTo>
                  <a:pt x="17894" y="120000"/>
                </a:lnTo>
                <a:lnTo>
                  <a:pt x="17894" y="120000"/>
                </a:lnTo>
                <a:lnTo>
                  <a:pt x="17894" y="120000"/>
                </a:lnTo>
                <a:lnTo>
                  <a:pt x="17894" y="120000"/>
                </a:lnTo>
                <a:lnTo>
                  <a:pt x="15789" y="120000"/>
                </a:lnTo>
                <a:lnTo>
                  <a:pt x="15789" y="118321"/>
                </a:lnTo>
                <a:lnTo>
                  <a:pt x="15789" y="118321"/>
                </a:lnTo>
                <a:lnTo>
                  <a:pt x="15789" y="118321"/>
                </a:lnTo>
                <a:lnTo>
                  <a:pt x="15789" y="118321"/>
                </a:lnTo>
                <a:lnTo>
                  <a:pt x="15789" y="118321"/>
                </a:lnTo>
                <a:lnTo>
                  <a:pt x="15789" y="116643"/>
                </a:lnTo>
                <a:lnTo>
                  <a:pt x="15789" y="116643"/>
                </a:lnTo>
                <a:lnTo>
                  <a:pt x="15789" y="116643"/>
                </a:lnTo>
                <a:lnTo>
                  <a:pt x="13684" y="116643"/>
                </a:lnTo>
                <a:lnTo>
                  <a:pt x="13684" y="116643"/>
                </a:lnTo>
                <a:lnTo>
                  <a:pt x="13684" y="116643"/>
                </a:lnTo>
                <a:lnTo>
                  <a:pt x="13684" y="114965"/>
                </a:lnTo>
                <a:lnTo>
                  <a:pt x="13684" y="114965"/>
                </a:lnTo>
                <a:lnTo>
                  <a:pt x="13684" y="114965"/>
                </a:lnTo>
                <a:lnTo>
                  <a:pt x="13684" y="114965"/>
                </a:lnTo>
                <a:lnTo>
                  <a:pt x="13684" y="114965"/>
                </a:lnTo>
                <a:lnTo>
                  <a:pt x="11578" y="114965"/>
                </a:lnTo>
                <a:lnTo>
                  <a:pt x="11578" y="114965"/>
                </a:lnTo>
                <a:lnTo>
                  <a:pt x="11578" y="112447"/>
                </a:lnTo>
                <a:lnTo>
                  <a:pt x="11578" y="112447"/>
                </a:lnTo>
                <a:lnTo>
                  <a:pt x="11578" y="112447"/>
                </a:lnTo>
                <a:lnTo>
                  <a:pt x="13684" y="112447"/>
                </a:lnTo>
                <a:lnTo>
                  <a:pt x="13684" y="110769"/>
                </a:lnTo>
                <a:lnTo>
                  <a:pt x="13684" y="110769"/>
                </a:lnTo>
                <a:lnTo>
                  <a:pt x="13684" y="110769"/>
                </a:lnTo>
                <a:lnTo>
                  <a:pt x="13684" y="109090"/>
                </a:lnTo>
                <a:lnTo>
                  <a:pt x="11578" y="109090"/>
                </a:lnTo>
                <a:lnTo>
                  <a:pt x="11578" y="109090"/>
                </a:lnTo>
                <a:lnTo>
                  <a:pt x="11578" y="109090"/>
                </a:lnTo>
                <a:lnTo>
                  <a:pt x="11578" y="109090"/>
                </a:lnTo>
                <a:lnTo>
                  <a:pt x="11578" y="107412"/>
                </a:lnTo>
                <a:lnTo>
                  <a:pt x="11578" y="107412"/>
                </a:lnTo>
                <a:lnTo>
                  <a:pt x="11578" y="107412"/>
                </a:lnTo>
                <a:lnTo>
                  <a:pt x="9473" y="107412"/>
                </a:lnTo>
                <a:lnTo>
                  <a:pt x="9473" y="107412"/>
                </a:lnTo>
                <a:lnTo>
                  <a:pt x="9473" y="107412"/>
                </a:lnTo>
                <a:lnTo>
                  <a:pt x="9473" y="105734"/>
                </a:lnTo>
                <a:lnTo>
                  <a:pt x="9473" y="105734"/>
                </a:lnTo>
                <a:lnTo>
                  <a:pt x="9473" y="105734"/>
                </a:lnTo>
                <a:lnTo>
                  <a:pt x="9473" y="105734"/>
                </a:lnTo>
                <a:lnTo>
                  <a:pt x="9473" y="105734"/>
                </a:lnTo>
                <a:lnTo>
                  <a:pt x="9473" y="103216"/>
                </a:lnTo>
                <a:lnTo>
                  <a:pt x="9473" y="103216"/>
                </a:lnTo>
                <a:lnTo>
                  <a:pt x="6315" y="103216"/>
                </a:lnTo>
                <a:lnTo>
                  <a:pt x="6315" y="103216"/>
                </a:lnTo>
                <a:lnTo>
                  <a:pt x="6315" y="103216"/>
                </a:lnTo>
                <a:lnTo>
                  <a:pt x="6315" y="101538"/>
                </a:lnTo>
                <a:lnTo>
                  <a:pt x="6315" y="101538"/>
                </a:lnTo>
                <a:lnTo>
                  <a:pt x="6315" y="101538"/>
                </a:lnTo>
                <a:lnTo>
                  <a:pt x="6315" y="101538"/>
                </a:lnTo>
                <a:lnTo>
                  <a:pt x="4210" y="101538"/>
                </a:lnTo>
                <a:lnTo>
                  <a:pt x="4210" y="99860"/>
                </a:lnTo>
                <a:lnTo>
                  <a:pt x="4210" y="99860"/>
                </a:lnTo>
                <a:lnTo>
                  <a:pt x="4210" y="99860"/>
                </a:lnTo>
                <a:lnTo>
                  <a:pt x="4210" y="99860"/>
                </a:lnTo>
                <a:lnTo>
                  <a:pt x="4210" y="99860"/>
                </a:lnTo>
                <a:lnTo>
                  <a:pt x="4210" y="98181"/>
                </a:lnTo>
                <a:lnTo>
                  <a:pt x="4210" y="98181"/>
                </a:lnTo>
                <a:lnTo>
                  <a:pt x="4210" y="98181"/>
                </a:lnTo>
                <a:lnTo>
                  <a:pt x="4210" y="98181"/>
                </a:lnTo>
                <a:lnTo>
                  <a:pt x="2105" y="98181"/>
                </a:lnTo>
                <a:lnTo>
                  <a:pt x="2105" y="96503"/>
                </a:lnTo>
                <a:lnTo>
                  <a:pt x="2105" y="96503"/>
                </a:lnTo>
                <a:lnTo>
                  <a:pt x="2105" y="96503"/>
                </a:lnTo>
                <a:lnTo>
                  <a:pt x="2105" y="96503"/>
                </a:lnTo>
                <a:lnTo>
                  <a:pt x="2105" y="96503"/>
                </a:lnTo>
                <a:lnTo>
                  <a:pt x="2105" y="96503"/>
                </a:lnTo>
                <a:lnTo>
                  <a:pt x="2105" y="96503"/>
                </a:lnTo>
                <a:lnTo>
                  <a:pt x="2105" y="93986"/>
                </a:lnTo>
                <a:lnTo>
                  <a:pt x="2105" y="93986"/>
                </a:lnTo>
                <a:lnTo>
                  <a:pt x="0" y="93986"/>
                </a:lnTo>
                <a:lnTo>
                  <a:pt x="0" y="93986"/>
                </a:lnTo>
                <a:lnTo>
                  <a:pt x="0" y="93986"/>
                </a:lnTo>
                <a:lnTo>
                  <a:pt x="0" y="92307"/>
                </a:lnTo>
                <a:lnTo>
                  <a:pt x="0" y="92307"/>
                </a:lnTo>
                <a:lnTo>
                  <a:pt x="0" y="92307"/>
                </a:lnTo>
                <a:lnTo>
                  <a:pt x="0" y="92307"/>
                </a:lnTo>
                <a:lnTo>
                  <a:pt x="0" y="92307"/>
                </a:lnTo>
                <a:lnTo>
                  <a:pt x="0" y="90629"/>
                </a:lnTo>
                <a:lnTo>
                  <a:pt x="0" y="90629"/>
                </a:lnTo>
                <a:lnTo>
                  <a:pt x="0" y="90629"/>
                </a:lnTo>
                <a:lnTo>
                  <a:pt x="0" y="88951"/>
                </a:lnTo>
                <a:lnTo>
                  <a:pt x="0" y="88951"/>
                </a:lnTo>
                <a:lnTo>
                  <a:pt x="0" y="88951"/>
                </a:lnTo>
                <a:lnTo>
                  <a:pt x="0" y="88951"/>
                </a:lnTo>
                <a:lnTo>
                  <a:pt x="0" y="87272"/>
                </a:lnTo>
                <a:lnTo>
                  <a:pt x="2105" y="87272"/>
                </a:lnTo>
                <a:lnTo>
                  <a:pt x="2105" y="87272"/>
                </a:lnTo>
                <a:lnTo>
                  <a:pt x="2105" y="87272"/>
                </a:lnTo>
                <a:lnTo>
                  <a:pt x="2105" y="87272"/>
                </a:lnTo>
                <a:lnTo>
                  <a:pt x="2105" y="84755"/>
                </a:lnTo>
                <a:lnTo>
                  <a:pt x="2105" y="84755"/>
                </a:lnTo>
                <a:lnTo>
                  <a:pt x="2105" y="84755"/>
                </a:lnTo>
                <a:lnTo>
                  <a:pt x="4210" y="84755"/>
                </a:lnTo>
                <a:lnTo>
                  <a:pt x="4210" y="84755"/>
                </a:lnTo>
                <a:lnTo>
                  <a:pt x="4210" y="84755"/>
                </a:lnTo>
                <a:lnTo>
                  <a:pt x="4210" y="84755"/>
                </a:lnTo>
                <a:lnTo>
                  <a:pt x="4210" y="84755"/>
                </a:lnTo>
                <a:lnTo>
                  <a:pt x="4210" y="84755"/>
                </a:lnTo>
                <a:lnTo>
                  <a:pt x="6315" y="84755"/>
                </a:lnTo>
                <a:lnTo>
                  <a:pt x="6315" y="84755"/>
                </a:lnTo>
                <a:lnTo>
                  <a:pt x="6315" y="84755"/>
                </a:lnTo>
                <a:lnTo>
                  <a:pt x="6315" y="83076"/>
                </a:lnTo>
                <a:lnTo>
                  <a:pt x="9473" y="83076"/>
                </a:lnTo>
                <a:lnTo>
                  <a:pt x="9473" y="83076"/>
                </a:lnTo>
                <a:lnTo>
                  <a:pt x="9473" y="83076"/>
                </a:lnTo>
                <a:lnTo>
                  <a:pt x="9473" y="83076"/>
                </a:lnTo>
                <a:lnTo>
                  <a:pt x="9473" y="83076"/>
                </a:lnTo>
                <a:lnTo>
                  <a:pt x="11578" y="83076"/>
                </a:lnTo>
                <a:lnTo>
                  <a:pt x="11578" y="83076"/>
                </a:lnTo>
                <a:lnTo>
                  <a:pt x="11578" y="83076"/>
                </a:lnTo>
                <a:lnTo>
                  <a:pt x="11578" y="83076"/>
                </a:lnTo>
                <a:lnTo>
                  <a:pt x="13684" y="83076"/>
                </a:lnTo>
                <a:lnTo>
                  <a:pt x="13684" y="83076"/>
                </a:lnTo>
                <a:lnTo>
                  <a:pt x="13684" y="81398"/>
                </a:lnTo>
                <a:lnTo>
                  <a:pt x="13684" y="81398"/>
                </a:lnTo>
                <a:lnTo>
                  <a:pt x="13684" y="81398"/>
                </a:lnTo>
                <a:lnTo>
                  <a:pt x="15789" y="81398"/>
                </a:lnTo>
                <a:lnTo>
                  <a:pt x="15789" y="81398"/>
                </a:lnTo>
                <a:lnTo>
                  <a:pt x="15789" y="81398"/>
                </a:lnTo>
                <a:lnTo>
                  <a:pt x="15789" y="81398"/>
                </a:lnTo>
                <a:lnTo>
                  <a:pt x="15789" y="81398"/>
                </a:lnTo>
                <a:lnTo>
                  <a:pt x="15789" y="81398"/>
                </a:lnTo>
                <a:lnTo>
                  <a:pt x="17894" y="81398"/>
                </a:lnTo>
                <a:lnTo>
                  <a:pt x="17894" y="81398"/>
                </a:lnTo>
                <a:lnTo>
                  <a:pt x="17894" y="81398"/>
                </a:lnTo>
                <a:lnTo>
                  <a:pt x="17894" y="79720"/>
                </a:lnTo>
                <a:lnTo>
                  <a:pt x="21052" y="79720"/>
                </a:lnTo>
                <a:lnTo>
                  <a:pt x="21052" y="79720"/>
                </a:lnTo>
                <a:lnTo>
                  <a:pt x="21052" y="79720"/>
                </a:lnTo>
                <a:lnTo>
                  <a:pt x="21052" y="79720"/>
                </a:lnTo>
                <a:lnTo>
                  <a:pt x="21052" y="79720"/>
                </a:lnTo>
                <a:lnTo>
                  <a:pt x="23157" y="79720"/>
                </a:lnTo>
                <a:lnTo>
                  <a:pt x="23157" y="79720"/>
                </a:lnTo>
                <a:lnTo>
                  <a:pt x="23157" y="79720"/>
                </a:lnTo>
                <a:lnTo>
                  <a:pt x="23157" y="79720"/>
                </a:lnTo>
                <a:lnTo>
                  <a:pt x="23157" y="79720"/>
                </a:lnTo>
                <a:lnTo>
                  <a:pt x="25263" y="79720"/>
                </a:lnTo>
                <a:lnTo>
                  <a:pt x="25263" y="78041"/>
                </a:lnTo>
                <a:lnTo>
                  <a:pt x="25263" y="78041"/>
                </a:lnTo>
                <a:lnTo>
                  <a:pt x="25263" y="78041"/>
                </a:lnTo>
                <a:lnTo>
                  <a:pt x="27368" y="78041"/>
                </a:lnTo>
                <a:lnTo>
                  <a:pt x="27368" y="78041"/>
                </a:lnTo>
                <a:lnTo>
                  <a:pt x="27368" y="78041"/>
                </a:lnTo>
                <a:lnTo>
                  <a:pt x="27368" y="78041"/>
                </a:lnTo>
                <a:lnTo>
                  <a:pt x="27368" y="78041"/>
                </a:lnTo>
                <a:lnTo>
                  <a:pt x="27368" y="78041"/>
                </a:lnTo>
                <a:lnTo>
                  <a:pt x="29473" y="78041"/>
                </a:lnTo>
                <a:lnTo>
                  <a:pt x="29473" y="78041"/>
                </a:lnTo>
                <a:lnTo>
                  <a:pt x="29473" y="78041"/>
                </a:lnTo>
                <a:lnTo>
                  <a:pt x="29473" y="75524"/>
                </a:lnTo>
                <a:lnTo>
                  <a:pt x="29473" y="75524"/>
                </a:lnTo>
                <a:lnTo>
                  <a:pt x="32631" y="75524"/>
                </a:lnTo>
                <a:lnTo>
                  <a:pt x="32631" y="75524"/>
                </a:lnTo>
                <a:lnTo>
                  <a:pt x="32631" y="75524"/>
                </a:lnTo>
                <a:lnTo>
                  <a:pt x="32631" y="75524"/>
                </a:lnTo>
                <a:lnTo>
                  <a:pt x="34736" y="75524"/>
                </a:lnTo>
                <a:lnTo>
                  <a:pt x="34736" y="75524"/>
                </a:lnTo>
                <a:lnTo>
                  <a:pt x="34736" y="75524"/>
                </a:lnTo>
                <a:lnTo>
                  <a:pt x="34736" y="75524"/>
                </a:lnTo>
                <a:lnTo>
                  <a:pt x="34736" y="75524"/>
                </a:lnTo>
                <a:lnTo>
                  <a:pt x="36842" y="75524"/>
                </a:lnTo>
                <a:lnTo>
                  <a:pt x="36842" y="75524"/>
                </a:lnTo>
                <a:lnTo>
                  <a:pt x="36842" y="75524"/>
                </a:lnTo>
                <a:lnTo>
                  <a:pt x="36842" y="75524"/>
                </a:lnTo>
                <a:lnTo>
                  <a:pt x="36842" y="75524"/>
                </a:lnTo>
                <a:lnTo>
                  <a:pt x="36842" y="73846"/>
                </a:lnTo>
                <a:lnTo>
                  <a:pt x="38947" y="73846"/>
                </a:lnTo>
                <a:lnTo>
                  <a:pt x="38947" y="73846"/>
                </a:lnTo>
                <a:lnTo>
                  <a:pt x="38947" y="73846"/>
                </a:lnTo>
                <a:lnTo>
                  <a:pt x="38947" y="73846"/>
                </a:lnTo>
                <a:lnTo>
                  <a:pt x="41052" y="73846"/>
                </a:lnTo>
                <a:lnTo>
                  <a:pt x="41052" y="73846"/>
                </a:lnTo>
                <a:lnTo>
                  <a:pt x="41052" y="73846"/>
                </a:lnTo>
                <a:lnTo>
                  <a:pt x="41052" y="73846"/>
                </a:lnTo>
                <a:lnTo>
                  <a:pt x="41052" y="73846"/>
                </a:lnTo>
                <a:lnTo>
                  <a:pt x="44210" y="73846"/>
                </a:lnTo>
                <a:lnTo>
                  <a:pt x="44210" y="73846"/>
                </a:lnTo>
                <a:lnTo>
                  <a:pt x="44210" y="72167"/>
                </a:lnTo>
                <a:lnTo>
                  <a:pt x="44210" y="72167"/>
                </a:lnTo>
                <a:lnTo>
                  <a:pt x="44210" y="72167"/>
                </a:lnTo>
                <a:lnTo>
                  <a:pt x="46315" y="72167"/>
                </a:lnTo>
                <a:lnTo>
                  <a:pt x="46315" y="72167"/>
                </a:lnTo>
                <a:lnTo>
                  <a:pt x="46315" y="72167"/>
                </a:lnTo>
                <a:lnTo>
                  <a:pt x="46315" y="72167"/>
                </a:lnTo>
                <a:lnTo>
                  <a:pt x="46315" y="72167"/>
                </a:lnTo>
                <a:lnTo>
                  <a:pt x="46315" y="70489"/>
                </a:lnTo>
                <a:lnTo>
                  <a:pt x="48421" y="70489"/>
                </a:lnTo>
                <a:lnTo>
                  <a:pt x="48421" y="70489"/>
                </a:lnTo>
                <a:lnTo>
                  <a:pt x="48421" y="70489"/>
                </a:lnTo>
                <a:lnTo>
                  <a:pt x="48421" y="68811"/>
                </a:lnTo>
                <a:lnTo>
                  <a:pt x="48421" y="68811"/>
                </a:lnTo>
                <a:lnTo>
                  <a:pt x="48421" y="68811"/>
                </a:lnTo>
                <a:lnTo>
                  <a:pt x="48421" y="68811"/>
                </a:lnTo>
                <a:lnTo>
                  <a:pt x="48421" y="66293"/>
                </a:lnTo>
                <a:lnTo>
                  <a:pt x="48421" y="66293"/>
                </a:lnTo>
                <a:lnTo>
                  <a:pt x="48421" y="66293"/>
                </a:lnTo>
                <a:lnTo>
                  <a:pt x="48421" y="66293"/>
                </a:lnTo>
                <a:lnTo>
                  <a:pt x="48421" y="64615"/>
                </a:lnTo>
                <a:lnTo>
                  <a:pt x="48421" y="64615"/>
                </a:lnTo>
                <a:lnTo>
                  <a:pt x="48421" y="64615"/>
                </a:lnTo>
                <a:lnTo>
                  <a:pt x="48421" y="64615"/>
                </a:lnTo>
                <a:lnTo>
                  <a:pt x="48421" y="62937"/>
                </a:lnTo>
                <a:lnTo>
                  <a:pt x="50526" y="62937"/>
                </a:lnTo>
                <a:lnTo>
                  <a:pt x="50526" y="62937"/>
                </a:lnTo>
                <a:lnTo>
                  <a:pt x="50526" y="62937"/>
                </a:lnTo>
                <a:lnTo>
                  <a:pt x="50526" y="61258"/>
                </a:lnTo>
                <a:lnTo>
                  <a:pt x="50526" y="61258"/>
                </a:lnTo>
                <a:lnTo>
                  <a:pt x="50526" y="61258"/>
                </a:lnTo>
                <a:lnTo>
                  <a:pt x="50526" y="61258"/>
                </a:lnTo>
                <a:lnTo>
                  <a:pt x="50526" y="58741"/>
                </a:lnTo>
                <a:lnTo>
                  <a:pt x="50526" y="58741"/>
                </a:lnTo>
                <a:lnTo>
                  <a:pt x="50526" y="58741"/>
                </a:lnTo>
                <a:lnTo>
                  <a:pt x="50526" y="58741"/>
                </a:lnTo>
                <a:lnTo>
                  <a:pt x="50526" y="57062"/>
                </a:lnTo>
                <a:lnTo>
                  <a:pt x="50526" y="57062"/>
                </a:lnTo>
                <a:lnTo>
                  <a:pt x="50526" y="57062"/>
                </a:lnTo>
                <a:lnTo>
                  <a:pt x="50526" y="57062"/>
                </a:lnTo>
                <a:lnTo>
                  <a:pt x="50526" y="57062"/>
                </a:lnTo>
                <a:lnTo>
                  <a:pt x="52631" y="57062"/>
                </a:lnTo>
                <a:lnTo>
                  <a:pt x="52631" y="55384"/>
                </a:lnTo>
                <a:lnTo>
                  <a:pt x="52631" y="55384"/>
                </a:lnTo>
                <a:lnTo>
                  <a:pt x="52631" y="55384"/>
                </a:lnTo>
                <a:lnTo>
                  <a:pt x="52631" y="55384"/>
                </a:lnTo>
                <a:lnTo>
                  <a:pt x="52631" y="53706"/>
                </a:lnTo>
                <a:lnTo>
                  <a:pt x="52631" y="53706"/>
                </a:lnTo>
                <a:lnTo>
                  <a:pt x="52631" y="53706"/>
                </a:lnTo>
                <a:lnTo>
                  <a:pt x="52631" y="53706"/>
                </a:lnTo>
                <a:lnTo>
                  <a:pt x="52631" y="52027"/>
                </a:lnTo>
                <a:lnTo>
                  <a:pt x="52631" y="52027"/>
                </a:lnTo>
                <a:lnTo>
                  <a:pt x="52631" y="52027"/>
                </a:lnTo>
                <a:lnTo>
                  <a:pt x="55789" y="52027"/>
                </a:lnTo>
                <a:lnTo>
                  <a:pt x="55789" y="49510"/>
                </a:lnTo>
                <a:lnTo>
                  <a:pt x="55789" y="49510"/>
                </a:lnTo>
                <a:lnTo>
                  <a:pt x="55789" y="49510"/>
                </a:lnTo>
                <a:lnTo>
                  <a:pt x="55789" y="49510"/>
                </a:lnTo>
                <a:lnTo>
                  <a:pt x="55789" y="47832"/>
                </a:lnTo>
                <a:lnTo>
                  <a:pt x="55789" y="47832"/>
                </a:lnTo>
                <a:lnTo>
                  <a:pt x="55789" y="47832"/>
                </a:lnTo>
                <a:lnTo>
                  <a:pt x="55789" y="47832"/>
                </a:lnTo>
                <a:lnTo>
                  <a:pt x="55789" y="46153"/>
                </a:lnTo>
                <a:lnTo>
                  <a:pt x="55789" y="46153"/>
                </a:lnTo>
                <a:lnTo>
                  <a:pt x="55789" y="46153"/>
                </a:lnTo>
                <a:lnTo>
                  <a:pt x="55789" y="46153"/>
                </a:lnTo>
                <a:lnTo>
                  <a:pt x="55789" y="44475"/>
                </a:lnTo>
                <a:lnTo>
                  <a:pt x="55789" y="44475"/>
                </a:lnTo>
                <a:lnTo>
                  <a:pt x="57894" y="44475"/>
                </a:lnTo>
                <a:lnTo>
                  <a:pt x="57894" y="44475"/>
                </a:lnTo>
                <a:lnTo>
                  <a:pt x="57894" y="42797"/>
                </a:lnTo>
                <a:lnTo>
                  <a:pt x="57894" y="42797"/>
                </a:lnTo>
                <a:lnTo>
                  <a:pt x="55789" y="42797"/>
                </a:lnTo>
                <a:lnTo>
                  <a:pt x="55789" y="42797"/>
                </a:lnTo>
                <a:lnTo>
                  <a:pt x="55789" y="42797"/>
                </a:lnTo>
                <a:lnTo>
                  <a:pt x="55789" y="40279"/>
                </a:lnTo>
                <a:lnTo>
                  <a:pt x="55789" y="40279"/>
                </a:lnTo>
                <a:lnTo>
                  <a:pt x="55789" y="40279"/>
                </a:lnTo>
                <a:lnTo>
                  <a:pt x="55789" y="40279"/>
                </a:lnTo>
                <a:lnTo>
                  <a:pt x="55789" y="40279"/>
                </a:lnTo>
                <a:lnTo>
                  <a:pt x="55789" y="38601"/>
                </a:lnTo>
                <a:lnTo>
                  <a:pt x="55789" y="38601"/>
                </a:lnTo>
                <a:lnTo>
                  <a:pt x="52631" y="38601"/>
                </a:lnTo>
                <a:lnTo>
                  <a:pt x="52631" y="38601"/>
                </a:lnTo>
                <a:lnTo>
                  <a:pt x="52631" y="38601"/>
                </a:lnTo>
                <a:lnTo>
                  <a:pt x="52631" y="38601"/>
                </a:lnTo>
                <a:lnTo>
                  <a:pt x="52631" y="36923"/>
                </a:lnTo>
                <a:lnTo>
                  <a:pt x="52631" y="36923"/>
                </a:lnTo>
                <a:lnTo>
                  <a:pt x="52631" y="36923"/>
                </a:lnTo>
                <a:lnTo>
                  <a:pt x="52631" y="36923"/>
                </a:lnTo>
                <a:lnTo>
                  <a:pt x="50526" y="36923"/>
                </a:lnTo>
                <a:lnTo>
                  <a:pt x="50526" y="35244"/>
                </a:lnTo>
                <a:lnTo>
                  <a:pt x="50526" y="35244"/>
                </a:lnTo>
                <a:lnTo>
                  <a:pt x="50526" y="35244"/>
                </a:lnTo>
                <a:lnTo>
                  <a:pt x="50526" y="35244"/>
                </a:lnTo>
                <a:lnTo>
                  <a:pt x="50526" y="35244"/>
                </a:lnTo>
                <a:lnTo>
                  <a:pt x="50526" y="33566"/>
                </a:lnTo>
                <a:lnTo>
                  <a:pt x="50526" y="33566"/>
                </a:lnTo>
                <a:lnTo>
                  <a:pt x="50526" y="33566"/>
                </a:lnTo>
                <a:lnTo>
                  <a:pt x="50526" y="33566"/>
                </a:lnTo>
                <a:lnTo>
                  <a:pt x="50526" y="31048"/>
                </a:lnTo>
                <a:lnTo>
                  <a:pt x="50526" y="31048"/>
                </a:lnTo>
                <a:lnTo>
                  <a:pt x="50526" y="31048"/>
                </a:lnTo>
                <a:lnTo>
                  <a:pt x="50526" y="29370"/>
                </a:lnTo>
                <a:lnTo>
                  <a:pt x="50526" y="29370"/>
                </a:lnTo>
                <a:lnTo>
                  <a:pt x="50526" y="29370"/>
                </a:lnTo>
                <a:lnTo>
                  <a:pt x="50526" y="27692"/>
                </a:lnTo>
                <a:lnTo>
                  <a:pt x="50526" y="27692"/>
                </a:lnTo>
                <a:lnTo>
                  <a:pt x="50526" y="27692"/>
                </a:lnTo>
                <a:lnTo>
                  <a:pt x="50526" y="27692"/>
                </a:lnTo>
                <a:lnTo>
                  <a:pt x="50526" y="26013"/>
                </a:lnTo>
                <a:lnTo>
                  <a:pt x="50526" y="26013"/>
                </a:lnTo>
                <a:lnTo>
                  <a:pt x="50526" y="26013"/>
                </a:lnTo>
                <a:lnTo>
                  <a:pt x="50526" y="26013"/>
                </a:lnTo>
                <a:lnTo>
                  <a:pt x="50526" y="26013"/>
                </a:lnTo>
                <a:lnTo>
                  <a:pt x="50526" y="24335"/>
                </a:lnTo>
                <a:lnTo>
                  <a:pt x="52631" y="24335"/>
                </a:lnTo>
                <a:lnTo>
                  <a:pt x="52631" y="24335"/>
                </a:lnTo>
                <a:lnTo>
                  <a:pt x="52631" y="24335"/>
                </a:lnTo>
                <a:lnTo>
                  <a:pt x="52631" y="21818"/>
                </a:lnTo>
                <a:lnTo>
                  <a:pt x="52631" y="21818"/>
                </a:lnTo>
                <a:lnTo>
                  <a:pt x="52631" y="21818"/>
                </a:lnTo>
                <a:lnTo>
                  <a:pt x="52631" y="21818"/>
                </a:lnTo>
                <a:lnTo>
                  <a:pt x="52631" y="21818"/>
                </a:lnTo>
                <a:lnTo>
                  <a:pt x="52631" y="20139"/>
                </a:lnTo>
                <a:lnTo>
                  <a:pt x="55789" y="20139"/>
                </a:lnTo>
                <a:lnTo>
                  <a:pt x="55789" y="20139"/>
                </a:lnTo>
                <a:lnTo>
                  <a:pt x="55789" y="20139"/>
                </a:lnTo>
                <a:lnTo>
                  <a:pt x="55789" y="20139"/>
                </a:lnTo>
                <a:lnTo>
                  <a:pt x="55789" y="18461"/>
                </a:lnTo>
                <a:lnTo>
                  <a:pt x="55789" y="18461"/>
                </a:lnTo>
                <a:lnTo>
                  <a:pt x="55789" y="18461"/>
                </a:lnTo>
                <a:lnTo>
                  <a:pt x="55789" y="18461"/>
                </a:lnTo>
                <a:lnTo>
                  <a:pt x="55789" y="18461"/>
                </a:lnTo>
                <a:lnTo>
                  <a:pt x="55789" y="16783"/>
                </a:lnTo>
                <a:lnTo>
                  <a:pt x="55789" y="16783"/>
                </a:lnTo>
                <a:lnTo>
                  <a:pt x="55789" y="16783"/>
                </a:lnTo>
                <a:lnTo>
                  <a:pt x="55789" y="16783"/>
                </a:lnTo>
                <a:lnTo>
                  <a:pt x="55789" y="16783"/>
                </a:lnTo>
                <a:lnTo>
                  <a:pt x="55789" y="15104"/>
                </a:lnTo>
                <a:lnTo>
                  <a:pt x="55789" y="15104"/>
                </a:lnTo>
                <a:lnTo>
                  <a:pt x="55789" y="15104"/>
                </a:lnTo>
                <a:lnTo>
                  <a:pt x="55789" y="15104"/>
                </a:lnTo>
                <a:lnTo>
                  <a:pt x="55789" y="15104"/>
                </a:lnTo>
                <a:lnTo>
                  <a:pt x="55789" y="15104"/>
                </a:lnTo>
                <a:lnTo>
                  <a:pt x="57894" y="15104"/>
                </a:lnTo>
                <a:lnTo>
                  <a:pt x="57894" y="15104"/>
                </a:lnTo>
                <a:lnTo>
                  <a:pt x="57894" y="15104"/>
                </a:lnTo>
                <a:lnTo>
                  <a:pt x="57894" y="15104"/>
                </a:lnTo>
                <a:lnTo>
                  <a:pt x="57894" y="15104"/>
                </a:lnTo>
                <a:lnTo>
                  <a:pt x="59999" y="15104"/>
                </a:lnTo>
                <a:lnTo>
                  <a:pt x="59999" y="15104"/>
                </a:lnTo>
                <a:lnTo>
                  <a:pt x="59999" y="15104"/>
                </a:lnTo>
                <a:lnTo>
                  <a:pt x="59999" y="15104"/>
                </a:lnTo>
                <a:lnTo>
                  <a:pt x="62105" y="15104"/>
                </a:lnTo>
                <a:lnTo>
                  <a:pt x="62105" y="15104"/>
                </a:lnTo>
                <a:lnTo>
                  <a:pt x="62105" y="12587"/>
                </a:lnTo>
                <a:lnTo>
                  <a:pt x="62105" y="12587"/>
                </a:lnTo>
                <a:lnTo>
                  <a:pt x="62105" y="12587"/>
                </a:lnTo>
                <a:lnTo>
                  <a:pt x="62105" y="12587"/>
                </a:lnTo>
                <a:lnTo>
                  <a:pt x="62105" y="10909"/>
                </a:lnTo>
                <a:lnTo>
                  <a:pt x="62105" y="10909"/>
                </a:lnTo>
                <a:lnTo>
                  <a:pt x="59999" y="10909"/>
                </a:lnTo>
                <a:lnTo>
                  <a:pt x="59999" y="10909"/>
                </a:lnTo>
                <a:lnTo>
                  <a:pt x="59999" y="10909"/>
                </a:lnTo>
                <a:lnTo>
                  <a:pt x="59999" y="10909"/>
                </a:lnTo>
                <a:lnTo>
                  <a:pt x="57894" y="10909"/>
                </a:lnTo>
                <a:lnTo>
                  <a:pt x="57894" y="10909"/>
                </a:lnTo>
                <a:lnTo>
                  <a:pt x="57894" y="10909"/>
                </a:lnTo>
                <a:lnTo>
                  <a:pt x="59999" y="10909"/>
                </a:lnTo>
                <a:lnTo>
                  <a:pt x="59999" y="9230"/>
                </a:lnTo>
                <a:lnTo>
                  <a:pt x="59999" y="9230"/>
                </a:lnTo>
                <a:lnTo>
                  <a:pt x="59999" y="9230"/>
                </a:lnTo>
                <a:lnTo>
                  <a:pt x="57894" y="9230"/>
                </a:lnTo>
                <a:lnTo>
                  <a:pt x="57894" y="7552"/>
                </a:lnTo>
                <a:lnTo>
                  <a:pt x="57894" y="7552"/>
                </a:lnTo>
                <a:lnTo>
                  <a:pt x="57894" y="7552"/>
                </a:lnTo>
                <a:lnTo>
                  <a:pt x="57894" y="5874"/>
                </a:lnTo>
                <a:lnTo>
                  <a:pt x="59999" y="5874"/>
                </a:lnTo>
                <a:lnTo>
                  <a:pt x="59999" y="5874"/>
                </a:lnTo>
                <a:lnTo>
                  <a:pt x="59999" y="5874"/>
                </a:lnTo>
                <a:lnTo>
                  <a:pt x="59999" y="3356"/>
                </a:lnTo>
                <a:lnTo>
                  <a:pt x="59999" y="3356"/>
                </a:lnTo>
                <a:lnTo>
                  <a:pt x="59999" y="3356"/>
                </a:lnTo>
                <a:lnTo>
                  <a:pt x="59999" y="1678"/>
                </a:lnTo>
                <a:lnTo>
                  <a:pt x="57894" y="1678"/>
                </a:lnTo>
                <a:lnTo>
                  <a:pt x="57894" y="1678"/>
                </a:lnTo>
                <a:lnTo>
                  <a:pt x="59999" y="1678"/>
                </a:lnTo>
                <a:lnTo>
                  <a:pt x="59999" y="1678"/>
                </a:lnTo>
                <a:lnTo>
                  <a:pt x="59999" y="1678"/>
                </a:lnTo>
                <a:lnTo>
                  <a:pt x="59999" y="0"/>
                </a:lnTo>
                <a:lnTo>
                  <a:pt x="59999" y="0"/>
                </a:lnTo>
                <a:lnTo>
                  <a:pt x="62105" y="0"/>
                </a:lnTo>
                <a:lnTo>
                  <a:pt x="62105" y="0"/>
                </a:lnTo>
                <a:lnTo>
                  <a:pt x="62105" y="0"/>
                </a:lnTo>
                <a:lnTo>
                  <a:pt x="62105" y="0"/>
                </a:lnTo>
                <a:lnTo>
                  <a:pt x="62105" y="0"/>
                </a:lnTo>
                <a:lnTo>
                  <a:pt x="62105" y="1678"/>
                </a:lnTo>
                <a:lnTo>
                  <a:pt x="62105" y="1678"/>
                </a:lnTo>
                <a:lnTo>
                  <a:pt x="62105" y="1678"/>
                </a:lnTo>
                <a:lnTo>
                  <a:pt x="62105" y="1678"/>
                </a:lnTo>
                <a:lnTo>
                  <a:pt x="62105" y="1678"/>
                </a:lnTo>
                <a:lnTo>
                  <a:pt x="62105" y="3356"/>
                </a:lnTo>
                <a:lnTo>
                  <a:pt x="62105" y="3356"/>
                </a:lnTo>
                <a:lnTo>
                  <a:pt x="62105" y="3356"/>
                </a:lnTo>
                <a:lnTo>
                  <a:pt x="64210" y="3356"/>
                </a:lnTo>
                <a:lnTo>
                  <a:pt x="64210" y="3356"/>
                </a:lnTo>
                <a:lnTo>
                  <a:pt x="64210" y="3356"/>
                </a:lnTo>
                <a:lnTo>
                  <a:pt x="64210" y="3356"/>
                </a:lnTo>
                <a:lnTo>
                  <a:pt x="64210" y="1678"/>
                </a:lnTo>
                <a:lnTo>
                  <a:pt x="64210" y="1678"/>
                </a:lnTo>
                <a:lnTo>
                  <a:pt x="67368" y="1678"/>
                </a:lnTo>
                <a:lnTo>
                  <a:pt x="67368" y="1678"/>
                </a:lnTo>
                <a:lnTo>
                  <a:pt x="67368" y="1678"/>
                </a:lnTo>
                <a:lnTo>
                  <a:pt x="67368" y="1678"/>
                </a:lnTo>
                <a:lnTo>
                  <a:pt x="67368" y="0"/>
                </a:lnTo>
                <a:lnTo>
                  <a:pt x="67368" y="0"/>
                </a:lnTo>
                <a:lnTo>
                  <a:pt x="67368" y="0"/>
                </a:lnTo>
                <a:lnTo>
                  <a:pt x="69473" y="0"/>
                </a:lnTo>
                <a:lnTo>
                  <a:pt x="69473" y="0"/>
                </a:lnTo>
                <a:lnTo>
                  <a:pt x="69473" y="167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6" name="Shape 836"/>
          <p:cNvSpPr/>
          <p:nvPr/>
        </p:nvSpPr>
        <p:spPr>
          <a:xfrm>
            <a:off x="7354494" y="5280025"/>
            <a:ext cx="102393" cy="196851"/>
          </a:xfrm>
          <a:custGeom>
            <a:avLst/>
            <a:gdLst/>
            <a:ahLst/>
            <a:cxnLst/>
            <a:rect l="0" t="0" r="0" b="0"/>
            <a:pathLst>
              <a:path w="120000" h="120000" extrusionOk="0">
                <a:moveTo>
                  <a:pt x="48837" y="109354"/>
                </a:moveTo>
                <a:lnTo>
                  <a:pt x="48837" y="109354"/>
                </a:lnTo>
                <a:lnTo>
                  <a:pt x="48837" y="107419"/>
                </a:lnTo>
                <a:lnTo>
                  <a:pt x="48837" y="107419"/>
                </a:lnTo>
                <a:lnTo>
                  <a:pt x="48837" y="107419"/>
                </a:lnTo>
                <a:lnTo>
                  <a:pt x="48837" y="107419"/>
                </a:lnTo>
                <a:lnTo>
                  <a:pt x="48837" y="107419"/>
                </a:lnTo>
                <a:lnTo>
                  <a:pt x="48837" y="104516"/>
                </a:lnTo>
                <a:lnTo>
                  <a:pt x="51627" y="104516"/>
                </a:lnTo>
                <a:lnTo>
                  <a:pt x="51627" y="104516"/>
                </a:lnTo>
                <a:lnTo>
                  <a:pt x="51627" y="104516"/>
                </a:lnTo>
                <a:lnTo>
                  <a:pt x="51627" y="104516"/>
                </a:lnTo>
                <a:lnTo>
                  <a:pt x="51627" y="102580"/>
                </a:lnTo>
                <a:lnTo>
                  <a:pt x="51627" y="102580"/>
                </a:lnTo>
                <a:lnTo>
                  <a:pt x="51627" y="102580"/>
                </a:lnTo>
                <a:lnTo>
                  <a:pt x="51627" y="102580"/>
                </a:lnTo>
                <a:lnTo>
                  <a:pt x="51627" y="100645"/>
                </a:lnTo>
                <a:lnTo>
                  <a:pt x="51627" y="100645"/>
                </a:lnTo>
                <a:lnTo>
                  <a:pt x="51627" y="100645"/>
                </a:lnTo>
                <a:lnTo>
                  <a:pt x="51627" y="98709"/>
                </a:lnTo>
                <a:lnTo>
                  <a:pt x="51627" y="98709"/>
                </a:lnTo>
                <a:lnTo>
                  <a:pt x="51627" y="98709"/>
                </a:lnTo>
                <a:lnTo>
                  <a:pt x="51627" y="96774"/>
                </a:lnTo>
                <a:lnTo>
                  <a:pt x="51627" y="96774"/>
                </a:lnTo>
                <a:lnTo>
                  <a:pt x="51627" y="96774"/>
                </a:lnTo>
                <a:lnTo>
                  <a:pt x="51627" y="96774"/>
                </a:lnTo>
                <a:lnTo>
                  <a:pt x="51627" y="96774"/>
                </a:lnTo>
                <a:lnTo>
                  <a:pt x="51627" y="93870"/>
                </a:lnTo>
                <a:lnTo>
                  <a:pt x="48837" y="93870"/>
                </a:lnTo>
                <a:lnTo>
                  <a:pt x="48837" y="93870"/>
                </a:lnTo>
                <a:lnTo>
                  <a:pt x="48837" y="93870"/>
                </a:lnTo>
                <a:lnTo>
                  <a:pt x="48837" y="93870"/>
                </a:lnTo>
                <a:lnTo>
                  <a:pt x="48837" y="93870"/>
                </a:lnTo>
                <a:lnTo>
                  <a:pt x="48837" y="91935"/>
                </a:lnTo>
                <a:lnTo>
                  <a:pt x="48837" y="91935"/>
                </a:lnTo>
                <a:lnTo>
                  <a:pt x="46046" y="91935"/>
                </a:lnTo>
                <a:lnTo>
                  <a:pt x="46046" y="91935"/>
                </a:lnTo>
                <a:lnTo>
                  <a:pt x="46046" y="91935"/>
                </a:lnTo>
                <a:lnTo>
                  <a:pt x="46046" y="91935"/>
                </a:lnTo>
                <a:lnTo>
                  <a:pt x="46046" y="91935"/>
                </a:lnTo>
                <a:lnTo>
                  <a:pt x="43255" y="91935"/>
                </a:lnTo>
                <a:lnTo>
                  <a:pt x="43255" y="91935"/>
                </a:lnTo>
                <a:lnTo>
                  <a:pt x="43255" y="91935"/>
                </a:lnTo>
                <a:lnTo>
                  <a:pt x="43255" y="91935"/>
                </a:lnTo>
                <a:lnTo>
                  <a:pt x="40465" y="91935"/>
                </a:lnTo>
                <a:lnTo>
                  <a:pt x="40465" y="91935"/>
                </a:lnTo>
                <a:lnTo>
                  <a:pt x="40465" y="91935"/>
                </a:lnTo>
                <a:lnTo>
                  <a:pt x="40465" y="91935"/>
                </a:lnTo>
                <a:lnTo>
                  <a:pt x="40465" y="91935"/>
                </a:lnTo>
                <a:lnTo>
                  <a:pt x="40465" y="90000"/>
                </a:lnTo>
                <a:lnTo>
                  <a:pt x="36279" y="90000"/>
                </a:lnTo>
                <a:lnTo>
                  <a:pt x="36279" y="90000"/>
                </a:lnTo>
                <a:lnTo>
                  <a:pt x="36279" y="90000"/>
                </a:lnTo>
                <a:lnTo>
                  <a:pt x="36279" y="90000"/>
                </a:lnTo>
                <a:lnTo>
                  <a:pt x="36279" y="90000"/>
                </a:lnTo>
                <a:lnTo>
                  <a:pt x="33488" y="90000"/>
                </a:lnTo>
                <a:lnTo>
                  <a:pt x="33488" y="88064"/>
                </a:lnTo>
                <a:lnTo>
                  <a:pt x="33488" y="88064"/>
                </a:lnTo>
                <a:lnTo>
                  <a:pt x="33488" y="88064"/>
                </a:lnTo>
                <a:lnTo>
                  <a:pt x="33488" y="88064"/>
                </a:lnTo>
                <a:lnTo>
                  <a:pt x="33488" y="88064"/>
                </a:lnTo>
                <a:lnTo>
                  <a:pt x="30697" y="88064"/>
                </a:lnTo>
                <a:lnTo>
                  <a:pt x="30697" y="88064"/>
                </a:lnTo>
                <a:lnTo>
                  <a:pt x="30697" y="88064"/>
                </a:lnTo>
                <a:lnTo>
                  <a:pt x="30697" y="88064"/>
                </a:lnTo>
                <a:lnTo>
                  <a:pt x="30697" y="88064"/>
                </a:lnTo>
                <a:lnTo>
                  <a:pt x="27906" y="88064"/>
                </a:lnTo>
                <a:lnTo>
                  <a:pt x="27906" y="88064"/>
                </a:lnTo>
                <a:lnTo>
                  <a:pt x="27906" y="86129"/>
                </a:lnTo>
                <a:lnTo>
                  <a:pt x="27906" y="86129"/>
                </a:lnTo>
                <a:lnTo>
                  <a:pt x="25116" y="86129"/>
                </a:lnTo>
                <a:lnTo>
                  <a:pt x="25116" y="86129"/>
                </a:lnTo>
                <a:lnTo>
                  <a:pt x="25116" y="86129"/>
                </a:lnTo>
                <a:lnTo>
                  <a:pt x="25116" y="86129"/>
                </a:lnTo>
                <a:lnTo>
                  <a:pt x="25116" y="86129"/>
                </a:lnTo>
                <a:lnTo>
                  <a:pt x="25116" y="83225"/>
                </a:lnTo>
                <a:lnTo>
                  <a:pt x="25116" y="83225"/>
                </a:lnTo>
                <a:lnTo>
                  <a:pt x="25116" y="83225"/>
                </a:lnTo>
                <a:lnTo>
                  <a:pt x="25116" y="83225"/>
                </a:lnTo>
                <a:lnTo>
                  <a:pt x="20930" y="83225"/>
                </a:lnTo>
                <a:lnTo>
                  <a:pt x="20930" y="81290"/>
                </a:lnTo>
                <a:lnTo>
                  <a:pt x="20930" y="81290"/>
                </a:lnTo>
                <a:lnTo>
                  <a:pt x="25116" y="81290"/>
                </a:lnTo>
                <a:lnTo>
                  <a:pt x="25116" y="81290"/>
                </a:lnTo>
                <a:lnTo>
                  <a:pt x="25116" y="79354"/>
                </a:lnTo>
                <a:lnTo>
                  <a:pt x="25116" y="79354"/>
                </a:lnTo>
                <a:lnTo>
                  <a:pt x="25116" y="79354"/>
                </a:lnTo>
                <a:lnTo>
                  <a:pt x="25116" y="79354"/>
                </a:lnTo>
                <a:lnTo>
                  <a:pt x="25116" y="79354"/>
                </a:lnTo>
                <a:lnTo>
                  <a:pt x="25116" y="79354"/>
                </a:lnTo>
                <a:lnTo>
                  <a:pt x="27906" y="79354"/>
                </a:lnTo>
                <a:lnTo>
                  <a:pt x="27906" y="79354"/>
                </a:lnTo>
                <a:lnTo>
                  <a:pt x="27906" y="79354"/>
                </a:lnTo>
                <a:lnTo>
                  <a:pt x="27906" y="77419"/>
                </a:lnTo>
                <a:lnTo>
                  <a:pt x="30697" y="77419"/>
                </a:lnTo>
                <a:lnTo>
                  <a:pt x="30697" y="77419"/>
                </a:lnTo>
                <a:lnTo>
                  <a:pt x="30697" y="77419"/>
                </a:lnTo>
                <a:lnTo>
                  <a:pt x="30697" y="77419"/>
                </a:lnTo>
                <a:lnTo>
                  <a:pt x="30697" y="77419"/>
                </a:lnTo>
                <a:lnTo>
                  <a:pt x="30697" y="77419"/>
                </a:lnTo>
                <a:lnTo>
                  <a:pt x="33488" y="77419"/>
                </a:lnTo>
                <a:lnTo>
                  <a:pt x="33488" y="77419"/>
                </a:lnTo>
                <a:lnTo>
                  <a:pt x="33488" y="77419"/>
                </a:lnTo>
                <a:lnTo>
                  <a:pt x="33488" y="77419"/>
                </a:lnTo>
                <a:lnTo>
                  <a:pt x="36279" y="77419"/>
                </a:lnTo>
                <a:lnTo>
                  <a:pt x="36279" y="77419"/>
                </a:lnTo>
                <a:lnTo>
                  <a:pt x="36279" y="75483"/>
                </a:lnTo>
                <a:lnTo>
                  <a:pt x="36279" y="75483"/>
                </a:lnTo>
                <a:lnTo>
                  <a:pt x="36279" y="75483"/>
                </a:lnTo>
                <a:lnTo>
                  <a:pt x="40465" y="75483"/>
                </a:lnTo>
                <a:lnTo>
                  <a:pt x="40465" y="75483"/>
                </a:lnTo>
                <a:lnTo>
                  <a:pt x="40465" y="75483"/>
                </a:lnTo>
                <a:lnTo>
                  <a:pt x="40465" y="72580"/>
                </a:lnTo>
                <a:lnTo>
                  <a:pt x="40465" y="72580"/>
                </a:lnTo>
                <a:lnTo>
                  <a:pt x="40465" y="72580"/>
                </a:lnTo>
                <a:lnTo>
                  <a:pt x="40465" y="72580"/>
                </a:lnTo>
                <a:lnTo>
                  <a:pt x="40465" y="70645"/>
                </a:lnTo>
                <a:lnTo>
                  <a:pt x="40465" y="70645"/>
                </a:lnTo>
                <a:lnTo>
                  <a:pt x="40465" y="70645"/>
                </a:lnTo>
                <a:lnTo>
                  <a:pt x="40465" y="70645"/>
                </a:lnTo>
                <a:lnTo>
                  <a:pt x="40465" y="70645"/>
                </a:lnTo>
                <a:lnTo>
                  <a:pt x="40465" y="68709"/>
                </a:lnTo>
                <a:lnTo>
                  <a:pt x="40465" y="68709"/>
                </a:lnTo>
                <a:lnTo>
                  <a:pt x="40465" y="68709"/>
                </a:lnTo>
                <a:lnTo>
                  <a:pt x="40465" y="66774"/>
                </a:lnTo>
                <a:lnTo>
                  <a:pt x="40465" y="66774"/>
                </a:lnTo>
                <a:lnTo>
                  <a:pt x="43255" y="66774"/>
                </a:lnTo>
                <a:lnTo>
                  <a:pt x="43255" y="66774"/>
                </a:lnTo>
                <a:lnTo>
                  <a:pt x="43255" y="66774"/>
                </a:lnTo>
                <a:lnTo>
                  <a:pt x="43255" y="64838"/>
                </a:lnTo>
                <a:lnTo>
                  <a:pt x="43255" y="64838"/>
                </a:lnTo>
                <a:lnTo>
                  <a:pt x="43255" y="64838"/>
                </a:lnTo>
                <a:lnTo>
                  <a:pt x="43255" y="64838"/>
                </a:lnTo>
                <a:lnTo>
                  <a:pt x="43255" y="61935"/>
                </a:lnTo>
                <a:lnTo>
                  <a:pt x="43255" y="61935"/>
                </a:lnTo>
                <a:lnTo>
                  <a:pt x="43255" y="61935"/>
                </a:lnTo>
                <a:lnTo>
                  <a:pt x="43255" y="61935"/>
                </a:lnTo>
                <a:lnTo>
                  <a:pt x="43255" y="61935"/>
                </a:lnTo>
                <a:lnTo>
                  <a:pt x="43255" y="60000"/>
                </a:lnTo>
                <a:lnTo>
                  <a:pt x="43255" y="60000"/>
                </a:lnTo>
                <a:lnTo>
                  <a:pt x="43255" y="60000"/>
                </a:lnTo>
                <a:lnTo>
                  <a:pt x="43255" y="58064"/>
                </a:lnTo>
                <a:lnTo>
                  <a:pt x="43255" y="58064"/>
                </a:lnTo>
                <a:lnTo>
                  <a:pt x="43255" y="58064"/>
                </a:lnTo>
                <a:lnTo>
                  <a:pt x="43255" y="58064"/>
                </a:lnTo>
                <a:lnTo>
                  <a:pt x="43255" y="56129"/>
                </a:lnTo>
                <a:lnTo>
                  <a:pt x="43255" y="56129"/>
                </a:lnTo>
                <a:lnTo>
                  <a:pt x="43255" y="56129"/>
                </a:lnTo>
                <a:lnTo>
                  <a:pt x="43255" y="56129"/>
                </a:lnTo>
                <a:lnTo>
                  <a:pt x="43255" y="54193"/>
                </a:lnTo>
                <a:lnTo>
                  <a:pt x="43255" y="54193"/>
                </a:lnTo>
                <a:lnTo>
                  <a:pt x="43255" y="54193"/>
                </a:lnTo>
                <a:lnTo>
                  <a:pt x="43255" y="54193"/>
                </a:lnTo>
                <a:lnTo>
                  <a:pt x="43255" y="51290"/>
                </a:lnTo>
                <a:lnTo>
                  <a:pt x="43255" y="51290"/>
                </a:lnTo>
                <a:lnTo>
                  <a:pt x="43255" y="51290"/>
                </a:lnTo>
                <a:lnTo>
                  <a:pt x="43255" y="51290"/>
                </a:lnTo>
                <a:lnTo>
                  <a:pt x="43255" y="49354"/>
                </a:lnTo>
                <a:lnTo>
                  <a:pt x="43255" y="49354"/>
                </a:lnTo>
                <a:lnTo>
                  <a:pt x="40465" y="49354"/>
                </a:lnTo>
                <a:lnTo>
                  <a:pt x="40465" y="49354"/>
                </a:lnTo>
                <a:lnTo>
                  <a:pt x="40465" y="49354"/>
                </a:lnTo>
                <a:lnTo>
                  <a:pt x="40465" y="49354"/>
                </a:lnTo>
                <a:lnTo>
                  <a:pt x="40465" y="47419"/>
                </a:lnTo>
                <a:lnTo>
                  <a:pt x="40465" y="47419"/>
                </a:lnTo>
                <a:lnTo>
                  <a:pt x="40465" y="47419"/>
                </a:lnTo>
                <a:lnTo>
                  <a:pt x="40465" y="47419"/>
                </a:lnTo>
                <a:lnTo>
                  <a:pt x="40465" y="47419"/>
                </a:lnTo>
                <a:lnTo>
                  <a:pt x="40465" y="45483"/>
                </a:lnTo>
                <a:lnTo>
                  <a:pt x="36279" y="45483"/>
                </a:lnTo>
                <a:lnTo>
                  <a:pt x="36279" y="45483"/>
                </a:lnTo>
                <a:lnTo>
                  <a:pt x="36279" y="45483"/>
                </a:lnTo>
                <a:lnTo>
                  <a:pt x="36279" y="45483"/>
                </a:lnTo>
                <a:lnTo>
                  <a:pt x="36279" y="43548"/>
                </a:lnTo>
                <a:lnTo>
                  <a:pt x="36279" y="43548"/>
                </a:lnTo>
                <a:lnTo>
                  <a:pt x="36279" y="43548"/>
                </a:lnTo>
                <a:lnTo>
                  <a:pt x="36279" y="40645"/>
                </a:lnTo>
                <a:lnTo>
                  <a:pt x="36279" y="40645"/>
                </a:lnTo>
                <a:lnTo>
                  <a:pt x="36279" y="40645"/>
                </a:lnTo>
                <a:lnTo>
                  <a:pt x="33488" y="40645"/>
                </a:lnTo>
                <a:lnTo>
                  <a:pt x="33488" y="40645"/>
                </a:lnTo>
                <a:lnTo>
                  <a:pt x="33488" y="38709"/>
                </a:lnTo>
                <a:lnTo>
                  <a:pt x="33488" y="38709"/>
                </a:lnTo>
                <a:lnTo>
                  <a:pt x="33488" y="38709"/>
                </a:lnTo>
                <a:lnTo>
                  <a:pt x="33488" y="38709"/>
                </a:lnTo>
                <a:lnTo>
                  <a:pt x="33488" y="38709"/>
                </a:lnTo>
                <a:lnTo>
                  <a:pt x="33488" y="38709"/>
                </a:lnTo>
                <a:lnTo>
                  <a:pt x="33488" y="36774"/>
                </a:lnTo>
                <a:lnTo>
                  <a:pt x="30697" y="36774"/>
                </a:lnTo>
                <a:lnTo>
                  <a:pt x="30697" y="36774"/>
                </a:lnTo>
                <a:lnTo>
                  <a:pt x="30697" y="36774"/>
                </a:lnTo>
                <a:lnTo>
                  <a:pt x="30697" y="36774"/>
                </a:lnTo>
                <a:lnTo>
                  <a:pt x="30697" y="34838"/>
                </a:lnTo>
                <a:lnTo>
                  <a:pt x="30697" y="34838"/>
                </a:lnTo>
                <a:lnTo>
                  <a:pt x="30697" y="34838"/>
                </a:lnTo>
                <a:lnTo>
                  <a:pt x="30697" y="34838"/>
                </a:lnTo>
                <a:lnTo>
                  <a:pt x="27906" y="34838"/>
                </a:lnTo>
                <a:lnTo>
                  <a:pt x="27906" y="34838"/>
                </a:lnTo>
                <a:lnTo>
                  <a:pt x="27906" y="32903"/>
                </a:lnTo>
                <a:lnTo>
                  <a:pt x="27906" y="32903"/>
                </a:lnTo>
                <a:lnTo>
                  <a:pt x="27906" y="32903"/>
                </a:lnTo>
                <a:lnTo>
                  <a:pt x="27906" y="32903"/>
                </a:lnTo>
                <a:lnTo>
                  <a:pt x="27906" y="30000"/>
                </a:lnTo>
                <a:lnTo>
                  <a:pt x="27906" y="30000"/>
                </a:lnTo>
                <a:lnTo>
                  <a:pt x="27906" y="30000"/>
                </a:lnTo>
                <a:lnTo>
                  <a:pt x="25116" y="30000"/>
                </a:lnTo>
                <a:lnTo>
                  <a:pt x="25116" y="30000"/>
                </a:lnTo>
                <a:lnTo>
                  <a:pt x="25116" y="30000"/>
                </a:lnTo>
                <a:lnTo>
                  <a:pt x="25116" y="28064"/>
                </a:lnTo>
                <a:lnTo>
                  <a:pt x="25116" y="28064"/>
                </a:lnTo>
                <a:lnTo>
                  <a:pt x="25116" y="28064"/>
                </a:lnTo>
                <a:lnTo>
                  <a:pt x="25116" y="28064"/>
                </a:lnTo>
                <a:lnTo>
                  <a:pt x="25116" y="28064"/>
                </a:lnTo>
                <a:lnTo>
                  <a:pt x="20930" y="28064"/>
                </a:lnTo>
                <a:lnTo>
                  <a:pt x="20930" y="28064"/>
                </a:lnTo>
                <a:lnTo>
                  <a:pt x="20930" y="28064"/>
                </a:lnTo>
                <a:lnTo>
                  <a:pt x="20930" y="26129"/>
                </a:lnTo>
                <a:lnTo>
                  <a:pt x="20930" y="26129"/>
                </a:lnTo>
                <a:lnTo>
                  <a:pt x="20930" y="26129"/>
                </a:lnTo>
                <a:lnTo>
                  <a:pt x="20930" y="26129"/>
                </a:lnTo>
                <a:lnTo>
                  <a:pt x="20930" y="26129"/>
                </a:lnTo>
                <a:lnTo>
                  <a:pt x="20930" y="24193"/>
                </a:lnTo>
                <a:lnTo>
                  <a:pt x="18139" y="24193"/>
                </a:lnTo>
                <a:lnTo>
                  <a:pt x="18139" y="24193"/>
                </a:lnTo>
                <a:lnTo>
                  <a:pt x="18139" y="24193"/>
                </a:lnTo>
                <a:lnTo>
                  <a:pt x="18139" y="24193"/>
                </a:lnTo>
                <a:lnTo>
                  <a:pt x="18139" y="24193"/>
                </a:lnTo>
                <a:lnTo>
                  <a:pt x="18139" y="22258"/>
                </a:lnTo>
                <a:lnTo>
                  <a:pt x="15348" y="22258"/>
                </a:lnTo>
                <a:lnTo>
                  <a:pt x="15348" y="22258"/>
                </a:lnTo>
                <a:lnTo>
                  <a:pt x="15348" y="22258"/>
                </a:lnTo>
                <a:lnTo>
                  <a:pt x="15348" y="22258"/>
                </a:lnTo>
                <a:lnTo>
                  <a:pt x="15348" y="22258"/>
                </a:lnTo>
                <a:lnTo>
                  <a:pt x="15348" y="19354"/>
                </a:lnTo>
                <a:lnTo>
                  <a:pt x="15348" y="19354"/>
                </a:lnTo>
                <a:lnTo>
                  <a:pt x="15348" y="19354"/>
                </a:lnTo>
                <a:lnTo>
                  <a:pt x="15348" y="19354"/>
                </a:lnTo>
                <a:lnTo>
                  <a:pt x="12558" y="19354"/>
                </a:lnTo>
                <a:lnTo>
                  <a:pt x="12558" y="17419"/>
                </a:lnTo>
                <a:lnTo>
                  <a:pt x="12558" y="17419"/>
                </a:lnTo>
                <a:lnTo>
                  <a:pt x="12558" y="17419"/>
                </a:lnTo>
                <a:lnTo>
                  <a:pt x="12558" y="17419"/>
                </a:lnTo>
                <a:lnTo>
                  <a:pt x="12558" y="17419"/>
                </a:lnTo>
                <a:lnTo>
                  <a:pt x="12558" y="17419"/>
                </a:lnTo>
                <a:lnTo>
                  <a:pt x="12558" y="15483"/>
                </a:lnTo>
                <a:lnTo>
                  <a:pt x="9767" y="15483"/>
                </a:lnTo>
                <a:lnTo>
                  <a:pt x="9767" y="15483"/>
                </a:lnTo>
                <a:lnTo>
                  <a:pt x="9767" y="15483"/>
                </a:lnTo>
                <a:lnTo>
                  <a:pt x="9767" y="15483"/>
                </a:lnTo>
                <a:lnTo>
                  <a:pt x="9767" y="13548"/>
                </a:lnTo>
                <a:lnTo>
                  <a:pt x="9767" y="13548"/>
                </a:lnTo>
                <a:lnTo>
                  <a:pt x="9767" y="13548"/>
                </a:lnTo>
                <a:lnTo>
                  <a:pt x="12558" y="13548"/>
                </a:lnTo>
                <a:lnTo>
                  <a:pt x="12558" y="13548"/>
                </a:lnTo>
                <a:lnTo>
                  <a:pt x="12558" y="13548"/>
                </a:lnTo>
                <a:lnTo>
                  <a:pt x="12558" y="10645"/>
                </a:lnTo>
                <a:lnTo>
                  <a:pt x="12558" y="10645"/>
                </a:lnTo>
                <a:lnTo>
                  <a:pt x="12558" y="10645"/>
                </a:lnTo>
                <a:lnTo>
                  <a:pt x="12558" y="10645"/>
                </a:lnTo>
                <a:lnTo>
                  <a:pt x="9767" y="10645"/>
                </a:lnTo>
                <a:lnTo>
                  <a:pt x="9767" y="8709"/>
                </a:lnTo>
                <a:lnTo>
                  <a:pt x="9767" y="8709"/>
                </a:lnTo>
                <a:lnTo>
                  <a:pt x="9767" y="8709"/>
                </a:lnTo>
                <a:lnTo>
                  <a:pt x="9767" y="8709"/>
                </a:lnTo>
                <a:lnTo>
                  <a:pt x="9767" y="8709"/>
                </a:lnTo>
                <a:lnTo>
                  <a:pt x="5581" y="8709"/>
                </a:lnTo>
                <a:lnTo>
                  <a:pt x="5581" y="6774"/>
                </a:lnTo>
                <a:lnTo>
                  <a:pt x="5581" y="6774"/>
                </a:lnTo>
                <a:lnTo>
                  <a:pt x="5581" y="6774"/>
                </a:lnTo>
                <a:lnTo>
                  <a:pt x="5581" y="6774"/>
                </a:lnTo>
                <a:lnTo>
                  <a:pt x="5581" y="6774"/>
                </a:lnTo>
                <a:lnTo>
                  <a:pt x="5581" y="4838"/>
                </a:lnTo>
                <a:lnTo>
                  <a:pt x="5581" y="4838"/>
                </a:lnTo>
                <a:lnTo>
                  <a:pt x="5581" y="4838"/>
                </a:lnTo>
                <a:lnTo>
                  <a:pt x="2790" y="4838"/>
                </a:lnTo>
                <a:lnTo>
                  <a:pt x="2790" y="4838"/>
                </a:lnTo>
                <a:lnTo>
                  <a:pt x="2790" y="4838"/>
                </a:lnTo>
                <a:lnTo>
                  <a:pt x="2790" y="4838"/>
                </a:lnTo>
                <a:lnTo>
                  <a:pt x="2790" y="4838"/>
                </a:lnTo>
                <a:lnTo>
                  <a:pt x="2790" y="4838"/>
                </a:lnTo>
                <a:lnTo>
                  <a:pt x="2790" y="2903"/>
                </a:lnTo>
                <a:lnTo>
                  <a:pt x="0" y="2903"/>
                </a:lnTo>
                <a:lnTo>
                  <a:pt x="0" y="2903"/>
                </a:lnTo>
                <a:lnTo>
                  <a:pt x="2790" y="2903"/>
                </a:lnTo>
                <a:lnTo>
                  <a:pt x="2790" y="2903"/>
                </a:lnTo>
                <a:lnTo>
                  <a:pt x="2790" y="2903"/>
                </a:lnTo>
                <a:lnTo>
                  <a:pt x="2790" y="2903"/>
                </a:lnTo>
                <a:lnTo>
                  <a:pt x="2790" y="2903"/>
                </a:lnTo>
                <a:lnTo>
                  <a:pt x="5581" y="2903"/>
                </a:lnTo>
                <a:lnTo>
                  <a:pt x="5581" y="0"/>
                </a:lnTo>
                <a:lnTo>
                  <a:pt x="5581" y="0"/>
                </a:lnTo>
                <a:lnTo>
                  <a:pt x="5581" y="0"/>
                </a:lnTo>
                <a:lnTo>
                  <a:pt x="5581" y="2903"/>
                </a:lnTo>
                <a:lnTo>
                  <a:pt x="5581" y="2903"/>
                </a:lnTo>
                <a:lnTo>
                  <a:pt x="5581" y="0"/>
                </a:lnTo>
                <a:lnTo>
                  <a:pt x="9767" y="0"/>
                </a:lnTo>
                <a:lnTo>
                  <a:pt x="9767" y="0"/>
                </a:lnTo>
                <a:lnTo>
                  <a:pt x="9767" y="0"/>
                </a:lnTo>
                <a:lnTo>
                  <a:pt x="9767" y="2903"/>
                </a:lnTo>
                <a:lnTo>
                  <a:pt x="9767" y="2903"/>
                </a:lnTo>
                <a:lnTo>
                  <a:pt x="9767" y="2903"/>
                </a:lnTo>
                <a:lnTo>
                  <a:pt x="9767" y="2903"/>
                </a:lnTo>
                <a:lnTo>
                  <a:pt x="9767" y="4838"/>
                </a:lnTo>
                <a:lnTo>
                  <a:pt x="9767" y="4838"/>
                </a:lnTo>
                <a:lnTo>
                  <a:pt x="9767" y="4838"/>
                </a:lnTo>
                <a:lnTo>
                  <a:pt x="9767" y="4838"/>
                </a:lnTo>
                <a:lnTo>
                  <a:pt x="9767" y="4838"/>
                </a:lnTo>
                <a:lnTo>
                  <a:pt x="9767" y="4838"/>
                </a:lnTo>
                <a:lnTo>
                  <a:pt x="9767" y="4838"/>
                </a:lnTo>
                <a:lnTo>
                  <a:pt x="9767" y="6774"/>
                </a:lnTo>
                <a:lnTo>
                  <a:pt x="12558" y="6774"/>
                </a:lnTo>
                <a:lnTo>
                  <a:pt x="12558" y="6774"/>
                </a:lnTo>
                <a:lnTo>
                  <a:pt x="12558" y="6774"/>
                </a:lnTo>
                <a:lnTo>
                  <a:pt x="12558" y="6774"/>
                </a:lnTo>
                <a:lnTo>
                  <a:pt x="12558" y="6774"/>
                </a:lnTo>
                <a:lnTo>
                  <a:pt x="12558" y="8709"/>
                </a:lnTo>
                <a:lnTo>
                  <a:pt x="12558" y="8709"/>
                </a:lnTo>
                <a:lnTo>
                  <a:pt x="15348" y="8709"/>
                </a:lnTo>
                <a:lnTo>
                  <a:pt x="15348" y="8709"/>
                </a:lnTo>
                <a:lnTo>
                  <a:pt x="15348" y="8709"/>
                </a:lnTo>
                <a:lnTo>
                  <a:pt x="15348" y="6774"/>
                </a:lnTo>
                <a:lnTo>
                  <a:pt x="15348" y="6774"/>
                </a:lnTo>
                <a:lnTo>
                  <a:pt x="15348" y="6774"/>
                </a:lnTo>
                <a:lnTo>
                  <a:pt x="15348" y="6774"/>
                </a:lnTo>
                <a:lnTo>
                  <a:pt x="18139" y="6774"/>
                </a:lnTo>
                <a:lnTo>
                  <a:pt x="18139" y="8709"/>
                </a:lnTo>
                <a:lnTo>
                  <a:pt x="18139" y="8709"/>
                </a:lnTo>
                <a:lnTo>
                  <a:pt x="18139" y="8709"/>
                </a:lnTo>
                <a:lnTo>
                  <a:pt x="18139" y="8709"/>
                </a:lnTo>
                <a:lnTo>
                  <a:pt x="18139" y="8709"/>
                </a:lnTo>
                <a:lnTo>
                  <a:pt x="15348" y="8709"/>
                </a:lnTo>
                <a:lnTo>
                  <a:pt x="15348" y="10645"/>
                </a:lnTo>
                <a:lnTo>
                  <a:pt x="18139" y="10645"/>
                </a:lnTo>
                <a:lnTo>
                  <a:pt x="18139" y="10645"/>
                </a:lnTo>
                <a:lnTo>
                  <a:pt x="18139" y="8709"/>
                </a:lnTo>
                <a:lnTo>
                  <a:pt x="18139" y="8709"/>
                </a:lnTo>
                <a:lnTo>
                  <a:pt x="18139" y="8709"/>
                </a:lnTo>
                <a:lnTo>
                  <a:pt x="20930" y="8709"/>
                </a:lnTo>
                <a:lnTo>
                  <a:pt x="20930" y="8709"/>
                </a:lnTo>
                <a:lnTo>
                  <a:pt x="20930" y="8709"/>
                </a:lnTo>
                <a:lnTo>
                  <a:pt x="20930" y="8709"/>
                </a:lnTo>
                <a:lnTo>
                  <a:pt x="20930" y="8709"/>
                </a:lnTo>
                <a:lnTo>
                  <a:pt x="20930" y="10645"/>
                </a:lnTo>
                <a:lnTo>
                  <a:pt x="25116" y="10645"/>
                </a:lnTo>
                <a:lnTo>
                  <a:pt x="25116" y="8709"/>
                </a:lnTo>
                <a:lnTo>
                  <a:pt x="25116" y="8709"/>
                </a:lnTo>
                <a:lnTo>
                  <a:pt x="25116" y="10645"/>
                </a:lnTo>
                <a:lnTo>
                  <a:pt x="25116" y="10645"/>
                </a:lnTo>
                <a:lnTo>
                  <a:pt x="25116" y="10645"/>
                </a:lnTo>
                <a:lnTo>
                  <a:pt x="25116" y="10645"/>
                </a:lnTo>
                <a:lnTo>
                  <a:pt x="27906" y="10645"/>
                </a:lnTo>
                <a:lnTo>
                  <a:pt x="27906" y="10645"/>
                </a:lnTo>
                <a:lnTo>
                  <a:pt x="27906" y="10645"/>
                </a:lnTo>
                <a:lnTo>
                  <a:pt x="27906" y="10645"/>
                </a:lnTo>
                <a:lnTo>
                  <a:pt x="27906" y="10645"/>
                </a:lnTo>
                <a:lnTo>
                  <a:pt x="27906" y="13548"/>
                </a:lnTo>
                <a:lnTo>
                  <a:pt x="27906" y="13548"/>
                </a:lnTo>
                <a:lnTo>
                  <a:pt x="30697" y="13548"/>
                </a:lnTo>
                <a:lnTo>
                  <a:pt x="30697" y="13548"/>
                </a:lnTo>
                <a:lnTo>
                  <a:pt x="30697" y="13548"/>
                </a:lnTo>
                <a:lnTo>
                  <a:pt x="30697" y="13548"/>
                </a:lnTo>
                <a:lnTo>
                  <a:pt x="30697" y="13548"/>
                </a:lnTo>
                <a:lnTo>
                  <a:pt x="30697" y="15483"/>
                </a:lnTo>
                <a:lnTo>
                  <a:pt x="30697" y="15483"/>
                </a:lnTo>
                <a:lnTo>
                  <a:pt x="33488" y="15483"/>
                </a:lnTo>
                <a:lnTo>
                  <a:pt x="33488" y="13548"/>
                </a:lnTo>
                <a:lnTo>
                  <a:pt x="33488" y="13548"/>
                </a:lnTo>
                <a:lnTo>
                  <a:pt x="33488" y="13548"/>
                </a:lnTo>
                <a:lnTo>
                  <a:pt x="33488" y="13548"/>
                </a:lnTo>
                <a:lnTo>
                  <a:pt x="36279" y="13548"/>
                </a:lnTo>
                <a:lnTo>
                  <a:pt x="36279" y="15483"/>
                </a:lnTo>
                <a:lnTo>
                  <a:pt x="33488" y="15483"/>
                </a:lnTo>
                <a:lnTo>
                  <a:pt x="33488" y="15483"/>
                </a:lnTo>
                <a:lnTo>
                  <a:pt x="33488" y="15483"/>
                </a:lnTo>
                <a:lnTo>
                  <a:pt x="36279" y="15483"/>
                </a:lnTo>
                <a:lnTo>
                  <a:pt x="36279" y="15483"/>
                </a:lnTo>
                <a:lnTo>
                  <a:pt x="36279" y="17419"/>
                </a:lnTo>
                <a:lnTo>
                  <a:pt x="36279" y="17419"/>
                </a:lnTo>
                <a:lnTo>
                  <a:pt x="36279" y="17419"/>
                </a:lnTo>
                <a:lnTo>
                  <a:pt x="36279" y="17419"/>
                </a:lnTo>
                <a:lnTo>
                  <a:pt x="36279" y="19354"/>
                </a:lnTo>
                <a:lnTo>
                  <a:pt x="40465" y="19354"/>
                </a:lnTo>
                <a:lnTo>
                  <a:pt x="40465" y="19354"/>
                </a:lnTo>
                <a:lnTo>
                  <a:pt x="40465" y="19354"/>
                </a:lnTo>
                <a:lnTo>
                  <a:pt x="40465" y="19354"/>
                </a:lnTo>
                <a:lnTo>
                  <a:pt x="40465" y="22258"/>
                </a:lnTo>
                <a:lnTo>
                  <a:pt x="40465" y="22258"/>
                </a:lnTo>
                <a:lnTo>
                  <a:pt x="40465" y="22258"/>
                </a:lnTo>
                <a:lnTo>
                  <a:pt x="40465" y="24193"/>
                </a:lnTo>
                <a:lnTo>
                  <a:pt x="40465" y="24193"/>
                </a:lnTo>
                <a:lnTo>
                  <a:pt x="40465" y="24193"/>
                </a:lnTo>
                <a:lnTo>
                  <a:pt x="40465" y="24193"/>
                </a:lnTo>
                <a:lnTo>
                  <a:pt x="40465" y="26129"/>
                </a:lnTo>
                <a:lnTo>
                  <a:pt x="40465" y="26129"/>
                </a:lnTo>
                <a:lnTo>
                  <a:pt x="40465" y="26129"/>
                </a:lnTo>
                <a:lnTo>
                  <a:pt x="40465" y="26129"/>
                </a:lnTo>
                <a:lnTo>
                  <a:pt x="40465" y="26129"/>
                </a:lnTo>
                <a:lnTo>
                  <a:pt x="40465" y="26129"/>
                </a:lnTo>
                <a:lnTo>
                  <a:pt x="40465" y="26129"/>
                </a:lnTo>
                <a:lnTo>
                  <a:pt x="40465" y="28064"/>
                </a:lnTo>
                <a:lnTo>
                  <a:pt x="40465" y="28064"/>
                </a:lnTo>
                <a:lnTo>
                  <a:pt x="40465" y="28064"/>
                </a:lnTo>
                <a:lnTo>
                  <a:pt x="40465" y="28064"/>
                </a:lnTo>
                <a:lnTo>
                  <a:pt x="40465" y="28064"/>
                </a:lnTo>
                <a:lnTo>
                  <a:pt x="40465" y="28064"/>
                </a:lnTo>
                <a:lnTo>
                  <a:pt x="40465" y="28064"/>
                </a:lnTo>
                <a:lnTo>
                  <a:pt x="40465" y="30000"/>
                </a:lnTo>
                <a:lnTo>
                  <a:pt x="43255" y="30000"/>
                </a:lnTo>
                <a:lnTo>
                  <a:pt x="43255" y="30000"/>
                </a:lnTo>
                <a:lnTo>
                  <a:pt x="43255" y="30000"/>
                </a:lnTo>
                <a:lnTo>
                  <a:pt x="43255" y="30000"/>
                </a:lnTo>
                <a:lnTo>
                  <a:pt x="43255" y="30000"/>
                </a:lnTo>
                <a:lnTo>
                  <a:pt x="43255" y="32903"/>
                </a:lnTo>
                <a:lnTo>
                  <a:pt x="43255" y="32903"/>
                </a:lnTo>
                <a:lnTo>
                  <a:pt x="46046" y="32903"/>
                </a:lnTo>
                <a:lnTo>
                  <a:pt x="46046" y="32903"/>
                </a:lnTo>
                <a:lnTo>
                  <a:pt x="46046" y="32903"/>
                </a:lnTo>
                <a:lnTo>
                  <a:pt x="46046" y="32903"/>
                </a:lnTo>
                <a:lnTo>
                  <a:pt x="46046" y="34838"/>
                </a:lnTo>
                <a:lnTo>
                  <a:pt x="46046" y="34838"/>
                </a:lnTo>
                <a:lnTo>
                  <a:pt x="46046" y="34838"/>
                </a:lnTo>
                <a:lnTo>
                  <a:pt x="46046" y="34838"/>
                </a:lnTo>
                <a:lnTo>
                  <a:pt x="46046" y="34838"/>
                </a:lnTo>
                <a:lnTo>
                  <a:pt x="46046" y="34838"/>
                </a:lnTo>
                <a:lnTo>
                  <a:pt x="46046" y="36774"/>
                </a:lnTo>
                <a:lnTo>
                  <a:pt x="46046" y="36774"/>
                </a:lnTo>
                <a:lnTo>
                  <a:pt x="43255" y="36774"/>
                </a:lnTo>
                <a:lnTo>
                  <a:pt x="43255" y="36774"/>
                </a:lnTo>
                <a:lnTo>
                  <a:pt x="43255" y="36774"/>
                </a:lnTo>
                <a:lnTo>
                  <a:pt x="43255" y="36774"/>
                </a:lnTo>
                <a:lnTo>
                  <a:pt x="46046" y="36774"/>
                </a:lnTo>
                <a:lnTo>
                  <a:pt x="46046" y="36774"/>
                </a:lnTo>
                <a:lnTo>
                  <a:pt x="46046" y="36774"/>
                </a:lnTo>
                <a:lnTo>
                  <a:pt x="46046" y="38709"/>
                </a:lnTo>
                <a:lnTo>
                  <a:pt x="46046" y="38709"/>
                </a:lnTo>
                <a:lnTo>
                  <a:pt x="46046" y="38709"/>
                </a:lnTo>
                <a:lnTo>
                  <a:pt x="46046" y="38709"/>
                </a:lnTo>
                <a:lnTo>
                  <a:pt x="43255" y="38709"/>
                </a:lnTo>
                <a:lnTo>
                  <a:pt x="43255" y="38709"/>
                </a:lnTo>
                <a:lnTo>
                  <a:pt x="43255" y="40645"/>
                </a:lnTo>
                <a:lnTo>
                  <a:pt x="46046" y="40645"/>
                </a:lnTo>
                <a:lnTo>
                  <a:pt x="46046" y="40645"/>
                </a:lnTo>
                <a:lnTo>
                  <a:pt x="46046" y="38709"/>
                </a:lnTo>
                <a:lnTo>
                  <a:pt x="46046" y="38709"/>
                </a:lnTo>
                <a:lnTo>
                  <a:pt x="46046" y="38709"/>
                </a:lnTo>
                <a:lnTo>
                  <a:pt x="48837" y="38709"/>
                </a:lnTo>
                <a:lnTo>
                  <a:pt x="48837" y="38709"/>
                </a:lnTo>
                <a:lnTo>
                  <a:pt x="48837" y="40645"/>
                </a:lnTo>
                <a:lnTo>
                  <a:pt x="48837" y="40645"/>
                </a:lnTo>
                <a:lnTo>
                  <a:pt x="48837" y="40645"/>
                </a:lnTo>
                <a:lnTo>
                  <a:pt x="48837" y="40645"/>
                </a:lnTo>
                <a:lnTo>
                  <a:pt x="51627" y="40645"/>
                </a:lnTo>
                <a:lnTo>
                  <a:pt x="51627" y="38709"/>
                </a:lnTo>
                <a:lnTo>
                  <a:pt x="51627" y="38709"/>
                </a:lnTo>
                <a:lnTo>
                  <a:pt x="51627" y="38709"/>
                </a:lnTo>
                <a:lnTo>
                  <a:pt x="51627" y="40645"/>
                </a:lnTo>
                <a:lnTo>
                  <a:pt x="51627" y="40645"/>
                </a:lnTo>
                <a:lnTo>
                  <a:pt x="51627" y="40645"/>
                </a:lnTo>
                <a:lnTo>
                  <a:pt x="51627" y="40645"/>
                </a:lnTo>
                <a:lnTo>
                  <a:pt x="51627" y="43548"/>
                </a:lnTo>
                <a:lnTo>
                  <a:pt x="51627" y="43548"/>
                </a:lnTo>
                <a:lnTo>
                  <a:pt x="51627" y="43548"/>
                </a:lnTo>
                <a:lnTo>
                  <a:pt x="51627" y="43548"/>
                </a:lnTo>
                <a:lnTo>
                  <a:pt x="51627" y="43548"/>
                </a:lnTo>
                <a:lnTo>
                  <a:pt x="54418" y="43548"/>
                </a:lnTo>
                <a:lnTo>
                  <a:pt x="54418" y="45483"/>
                </a:lnTo>
                <a:lnTo>
                  <a:pt x="54418" y="45483"/>
                </a:lnTo>
                <a:lnTo>
                  <a:pt x="54418" y="45483"/>
                </a:lnTo>
                <a:lnTo>
                  <a:pt x="54418" y="45483"/>
                </a:lnTo>
                <a:lnTo>
                  <a:pt x="54418" y="47419"/>
                </a:lnTo>
                <a:lnTo>
                  <a:pt x="54418" y="47419"/>
                </a:lnTo>
                <a:lnTo>
                  <a:pt x="54418" y="47419"/>
                </a:lnTo>
                <a:lnTo>
                  <a:pt x="54418" y="47419"/>
                </a:lnTo>
                <a:lnTo>
                  <a:pt x="58604" y="47419"/>
                </a:lnTo>
                <a:lnTo>
                  <a:pt x="58604" y="47419"/>
                </a:lnTo>
                <a:lnTo>
                  <a:pt x="58604" y="47419"/>
                </a:lnTo>
                <a:lnTo>
                  <a:pt x="58604" y="47419"/>
                </a:lnTo>
                <a:lnTo>
                  <a:pt x="58604" y="47419"/>
                </a:lnTo>
                <a:lnTo>
                  <a:pt x="58604" y="45483"/>
                </a:lnTo>
                <a:lnTo>
                  <a:pt x="58604" y="45483"/>
                </a:lnTo>
                <a:lnTo>
                  <a:pt x="58604" y="45483"/>
                </a:lnTo>
                <a:lnTo>
                  <a:pt x="58604" y="45483"/>
                </a:lnTo>
                <a:lnTo>
                  <a:pt x="58604" y="43548"/>
                </a:lnTo>
                <a:lnTo>
                  <a:pt x="58604" y="43548"/>
                </a:lnTo>
                <a:lnTo>
                  <a:pt x="58604" y="43548"/>
                </a:lnTo>
                <a:lnTo>
                  <a:pt x="54418" y="43548"/>
                </a:lnTo>
                <a:lnTo>
                  <a:pt x="54418" y="43548"/>
                </a:lnTo>
                <a:lnTo>
                  <a:pt x="54418" y="40645"/>
                </a:lnTo>
                <a:lnTo>
                  <a:pt x="58604" y="40645"/>
                </a:lnTo>
                <a:lnTo>
                  <a:pt x="58604" y="40645"/>
                </a:lnTo>
                <a:lnTo>
                  <a:pt x="54418" y="40645"/>
                </a:lnTo>
                <a:lnTo>
                  <a:pt x="54418" y="40645"/>
                </a:lnTo>
                <a:lnTo>
                  <a:pt x="54418" y="38709"/>
                </a:lnTo>
                <a:lnTo>
                  <a:pt x="58604" y="38709"/>
                </a:lnTo>
                <a:lnTo>
                  <a:pt x="58604" y="38709"/>
                </a:lnTo>
                <a:lnTo>
                  <a:pt x="58604" y="38709"/>
                </a:lnTo>
                <a:lnTo>
                  <a:pt x="54418" y="38709"/>
                </a:lnTo>
                <a:lnTo>
                  <a:pt x="54418" y="36774"/>
                </a:lnTo>
                <a:lnTo>
                  <a:pt x="54418" y="36774"/>
                </a:lnTo>
                <a:lnTo>
                  <a:pt x="54418" y="36774"/>
                </a:lnTo>
                <a:lnTo>
                  <a:pt x="54418" y="36774"/>
                </a:lnTo>
                <a:lnTo>
                  <a:pt x="54418" y="36774"/>
                </a:lnTo>
                <a:lnTo>
                  <a:pt x="54418" y="34838"/>
                </a:lnTo>
                <a:lnTo>
                  <a:pt x="54418" y="34838"/>
                </a:lnTo>
                <a:lnTo>
                  <a:pt x="54418" y="34838"/>
                </a:lnTo>
                <a:lnTo>
                  <a:pt x="58604" y="34838"/>
                </a:lnTo>
                <a:lnTo>
                  <a:pt x="58604" y="34838"/>
                </a:lnTo>
                <a:lnTo>
                  <a:pt x="58604" y="36774"/>
                </a:lnTo>
                <a:lnTo>
                  <a:pt x="58604" y="36774"/>
                </a:lnTo>
                <a:lnTo>
                  <a:pt x="58604" y="36774"/>
                </a:lnTo>
                <a:lnTo>
                  <a:pt x="58604" y="36774"/>
                </a:lnTo>
                <a:lnTo>
                  <a:pt x="58604" y="36774"/>
                </a:lnTo>
                <a:lnTo>
                  <a:pt x="61395" y="36774"/>
                </a:lnTo>
                <a:lnTo>
                  <a:pt x="61395" y="38709"/>
                </a:lnTo>
                <a:lnTo>
                  <a:pt x="61395" y="38709"/>
                </a:lnTo>
                <a:lnTo>
                  <a:pt x="61395" y="38709"/>
                </a:lnTo>
                <a:lnTo>
                  <a:pt x="61395" y="38709"/>
                </a:lnTo>
                <a:lnTo>
                  <a:pt x="61395" y="38709"/>
                </a:lnTo>
                <a:lnTo>
                  <a:pt x="61395" y="38709"/>
                </a:lnTo>
                <a:lnTo>
                  <a:pt x="61395" y="38709"/>
                </a:lnTo>
                <a:lnTo>
                  <a:pt x="64186" y="38709"/>
                </a:lnTo>
                <a:lnTo>
                  <a:pt x="64186" y="38709"/>
                </a:lnTo>
                <a:lnTo>
                  <a:pt x="61395" y="38709"/>
                </a:lnTo>
                <a:lnTo>
                  <a:pt x="61395" y="36774"/>
                </a:lnTo>
                <a:lnTo>
                  <a:pt x="64186" y="36774"/>
                </a:lnTo>
                <a:lnTo>
                  <a:pt x="64186" y="36774"/>
                </a:lnTo>
                <a:lnTo>
                  <a:pt x="64186" y="36774"/>
                </a:lnTo>
                <a:lnTo>
                  <a:pt x="64186" y="36774"/>
                </a:lnTo>
                <a:lnTo>
                  <a:pt x="64186" y="36774"/>
                </a:lnTo>
                <a:lnTo>
                  <a:pt x="64186" y="38709"/>
                </a:lnTo>
                <a:lnTo>
                  <a:pt x="64186" y="38709"/>
                </a:lnTo>
                <a:lnTo>
                  <a:pt x="64186" y="38709"/>
                </a:lnTo>
                <a:lnTo>
                  <a:pt x="64186" y="38709"/>
                </a:lnTo>
                <a:lnTo>
                  <a:pt x="64186" y="38709"/>
                </a:lnTo>
                <a:lnTo>
                  <a:pt x="66976" y="38709"/>
                </a:lnTo>
                <a:lnTo>
                  <a:pt x="66976" y="38709"/>
                </a:lnTo>
                <a:lnTo>
                  <a:pt x="66976" y="40645"/>
                </a:lnTo>
                <a:lnTo>
                  <a:pt x="66976" y="40645"/>
                </a:lnTo>
                <a:lnTo>
                  <a:pt x="64186" y="40645"/>
                </a:lnTo>
                <a:lnTo>
                  <a:pt x="64186" y="40645"/>
                </a:lnTo>
                <a:lnTo>
                  <a:pt x="64186" y="40645"/>
                </a:lnTo>
                <a:lnTo>
                  <a:pt x="64186" y="40645"/>
                </a:lnTo>
                <a:lnTo>
                  <a:pt x="64186" y="40645"/>
                </a:lnTo>
                <a:lnTo>
                  <a:pt x="64186" y="43548"/>
                </a:lnTo>
                <a:lnTo>
                  <a:pt x="66976" y="43548"/>
                </a:lnTo>
                <a:lnTo>
                  <a:pt x="66976" y="43548"/>
                </a:lnTo>
                <a:lnTo>
                  <a:pt x="66976" y="43548"/>
                </a:lnTo>
                <a:lnTo>
                  <a:pt x="66976" y="45483"/>
                </a:lnTo>
                <a:lnTo>
                  <a:pt x="66976" y="45483"/>
                </a:lnTo>
                <a:lnTo>
                  <a:pt x="66976" y="45483"/>
                </a:lnTo>
                <a:lnTo>
                  <a:pt x="66976" y="45483"/>
                </a:lnTo>
                <a:lnTo>
                  <a:pt x="66976" y="45483"/>
                </a:lnTo>
                <a:lnTo>
                  <a:pt x="66976" y="45483"/>
                </a:lnTo>
                <a:lnTo>
                  <a:pt x="66976" y="47419"/>
                </a:lnTo>
                <a:lnTo>
                  <a:pt x="66976" y="47419"/>
                </a:lnTo>
                <a:lnTo>
                  <a:pt x="66976" y="47419"/>
                </a:lnTo>
                <a:lnTo>
                  <a:pt x="66976" y="49354"/>
                </a:lnTo>
                <a:lnTo>
                  <a:pt x="66976" y="49354"/>
                </a:lnTo>
                <a:lnTo>
                  <a:pt x="66976" y="49354"/>
                </a:lnTo>
                <a:lnTo>
                  <a:pt x="66976" y="49354"/>
                </a:lnTo>
                <a:lnTo>
                  <a:pt x="66976" y="49354"/>
                </a:lnTo>
                <a:lnTo>
                  <a:pt x="66976" y="51290"/>
                </a:lnTo>
                <a:lnTo>
                  <a:pt x="66976" y="51290"/>
                </a:lnTo>
                <a:lnTo>
                  <a:pt x="66976" y="51290"/>
                </a:lnTo>
                <a:lnTo>
                  <a:pt x="69767" y="51290"/>
                </a:lnTo>
                <a:lnTo>
                  <a:pt x="69767" y="51290"/>
                </a:lnTo>
                <a:lnTo>
                  <a:pt x="69767" y="51290"/>
                </a:lnTo>
                <a:lnTo>
                  <a:pt x="69767" y="54193"/>
                </a:lnTo>
                <a:lnTo>
                  <a:pt x="69767" y="54193"/>
                </a:lnTo>
                <a:lnTo>
                  <a:pt x="69767" y="54193"/>
                </a:lnTo>
                <a:lnTo>
                  <a:pt x="69767" y="54193"/>
                </a:lnTo>
                <a:lnTo>
                  <a:pt x="73953" y="54193"/>
                </a:lnTo>
                <a:lnTo>
                  <a:pt x="73953" y="54193"/>
                </a:lnTo>
                <a:lnTo>
                  <a:pt x="73953" y="54193"/>
                </a:lnTo>
                <a:lnTo>
                  <a:pt x="73953" y="56129"/>
                </a:lnTo>
                <a:lnTo>
                  <a:pt x="73953" y="56129"/>
                </a:lnTo>
                <a:lnTo>
                  <a:pt x="76744" y="56129"/>
                </a:lnTo>
                <a:lnTo>
                  <a:pt x="76744" y="56129"/>
                </a:lnTo>
                <a:lnTo>
                  <a:pt x="76744" y="56129"/>
                </a:lnTo>
                <a:lnTo>
                  <a:pt x="76744" y="56129"/>
                </a:lnTo>
                <a:lnTo>
                  <a:pt x="76744" y="56129"/>
                </a:lnTo>
                <a:lnTo>
                  <a:pt x="79534" y="56129"/>
                </a:lnTo>
                <a:lnTo>
                  <a:pt x="79534" y="56129"/>
                </a:lnTo>
                <a:lnTo>
                  <a:pt x="79534" y="56129"/>
                </a:lnTo>
                <a:lnTo>
                  <a:pt x="79534" y="58064"/>
                </a:lnTo>
                <a:lnTo>
                  <a:pt x="79534" y="58064"/>
                </a:lnTo>
                <a:lnTo>
                  <a:pt x="79534" y="58064"/>
                </a:lnTo>
                <a:lnTo>
                  <a:pt x="79534" y="58064"/>
                </a:lnTo>
                <a:lnTo>
                  <a:pt x="82325" y="58064"/>
                </a:lnTo>
                <a:lnTo>
                  <a:pt x="82325" y="58064"/>
                </a:lnTo>
                <a:lnTo>
                  <a:pt x="82325" y="58064"/>
                </a:lnTo>
                <a:lnTo>
                  <a:pt x="82325" y="58064"/>
                </a:lnTo>
                <a:lnTo>
                  <a:pt x="85116" y="58064"/>
                </a:lnTo>
                <a:lnTo>
                  <a:pt x="85116" y="58064"/>
                </a:lnTo>
                <a:lnTo>
                  <a:pt x="85116" y="58064"/>
                </a:lnTo>
                <a:lnTo>
                  <a:pt x="85116" y="58064"/>
                </a:lnTo>
                <a:lnTo>
                  <a:pt x="85116" y="60000"/>
                </a:lnTo>
                <a:lnTo>
                  <a:pt x="89302" y="60000"/>
                </a:lnTo>
                <a:lnTo>
                  <a:pt x="89302" y="60000"/>
                </a:lnTo>
                <a:lnTo>
                  <a:pt x="89302" y="60000"/>
                </a:lnTo>
                <a:lnTo>
                  <a:pt x="89302" y="60000"/>
                </a:lnTo>
                <a:lnTo>
                  <a:pt x="89302" y="60000"/>
                </a:lnTo>
                <a:lnTo>
                  <a:pt x="92093" y="60000"/>
                </a:lnTo>
                <a:lnTo>
                  <a:pt x="92093" y="60000"/>
                </a:lnTo>
                <a:lnTo>
                  <a:pt x="92093" y="60000"/>
                </a:lnTo>
                <a:lnTo>
                  <a:pt x="94883" y="60000"/>
                </a:lnTo>
                <a:lnTo>
                  <a:pt x="94883" y="60000"/>
                </a:lnTo>
                <a:lnTo>
                  <a:pt x="94883" y="60000"/>
                </a:lnTo>
                <a:lnTo>
                  <a:pt x="94883" y="60000"/>
                </a:lnTo>
                <a:lnTo>
                  <a:pt x="97674" y="60000"/>
                </a:lnTo>
                <a:lnTo>
                  <a:pt x="97674" y="60000"/>
                </a:lnTo>
                <a:lnTo>
                  <a:pt x="97674" y="60000"/>
                </a:lnTo>
                <a:lnTo>
                  <a:pt x="97674" y="60000"/>
                </a:lnTo>
                <a:lnTo>
                  <a:pt x="97674" y="58064"/>
                </a:lnTo>
                <a:lnTo>
                  <a:pt x="100465" y="58064"/>
                </a:lnTo>
                <a:lnTo>
                  <a:pt x="100465" y="58064"/>
                </a:lnTo>
                <a:lnTo>
                  <a:pt x="100465" y="58064"/>
                </a:lnTo>
                <a:lnTo>
                  <a:pt x="100465" y="58064"/>
                </a:lnTo>
                <a:lnTo>
                  <a:pt x="100465" y="58064"/>
                </a:lnTo>
                <a:lnTo>
                  <a:pt x="100465" y="56129"/>
                </a:lnTo>
                <a:lnTo>
                  <a:pt x="100465" y="56129"/>
                </a:lnTo>
                <a:lnTo>
                  <a:pt x="100465" y="56129"/>
                </a:lnTo>
                <a:lnTo>
                  <a:pt x="104651" y="56129"/>
                </a:lnTo>
                <a:lnTo>
                  <a:pt x="104651" y="56129"/>
                </a:lnTo>
                <a:lnTo>
                  <a:pt x="104651" y="56129"/>
                </a:lnTo>
                <a:lnTo>
                  <a:pt x="104651" y="56129"/>
                </a:lnTo>
                <a:lnTo>
                  <a:pt x="104651" y="54193"/>
                </a:lnTo>
                <a:lnTo>
                  <a:pt x="104651" y="54193"/>
                </a:lnTo>
                <a:lnTo>
                  <a:pt x="107441" y="54193"/>
                </a:lnTo>
                <a:lnTo>
                  <a:pt x="107441" y="54193"/>
                </a:lnTo>
                <a:lnTo>
                  <a:pt x="107441" y="54193"/>
                </a:lnTo>
                <a:lnTo>
                  <a:pt x="107441" y="54193"/>
                </a:lnTo>
                <a:lnTo>
                  <a:pt x="107441" y="54193"/>
                </a:lnTo>
                <a:lnTo>
                  <a:pt x="107441" y="51290"/>
                </a:lnTo>
                <a:lnTo>
                  <a:pt x="110232" y="51290"/>
                </a:lnTo>
                <a:lnTo>
                  <a:pt x="110232" y="54193"/>
                </a:lnTo>
                <a:lnTo>
                  <a:pt x="110232" y="54193"/>
                </a:lnTo>
                <a:lnTo>
                  <a:pt x="110232" y="51290"/>
                </a:lnTo>
                <a:lnTo>
                  <a:pt x="110232" y="51290"/>
                </a:lnTo>
                <a:lnTo>
                  <a:pt x="110232" y="51290"/>
                </a:lnTo>
                <a:lnTo>
                  <a:pt x="113023" y="51290"/>
                </a:lnTo>
                <a:lnTo>
                  <a:pt x="113023" y="51290"/>
                </a:lnTo>
                <a:lnTo>
                  <a:pt x="113023" y="51290"/>
                </a:lnTo>
                <a:lnTo>
                  <a:pt x="113023" y="54193"/>
                </a:lnTo>
                <a:lnTo>
                  <a:pt x="113023" y="54193"/>
                </a:lnTo>
                <a:lnTo>
                  <a:pt x="115813" y="54193"/>
                </a:lnTo>
                <a:lnTo>
                  <a:pt x="115813" y="54193"/>
                </a:lnTo>
                <a:lnTo>
                  <a:pt x="115813" y="54193"/>
                </a:lnTo>
                <a:lnTo>
                  <a:pt x="115813" y="54193"/>
                </a:lnTo>
                <a:lnTo>
                  <a:pt x="115813" y="54193"/>
                </a:lnTo>
                <a:lnTo>
                  <a:pt x="120000" y="54193"/>
                </a:lnTo>
                <a:lnTo>
                  <a:pt x="120000" y="54193"/>
                </a:lnTo>
                <a:lnTo>
                  <a:pt x="120000" y="54193"/>
                </a:lnTo>
                <a:lnTo>
                  <a:pt x="120000" y="56129"/>
                </a:lnTo>
                <a:lnTo>
                  <a:pt x="120000" y="56129"/>
                </a:lnTo>
                <a:lnTo>
                  <a:pt x="120000" y="56129"/>
                </a:lnTo>
                <a:lnTo>
                  <a:pt x="120000" y="56129"/>
                </a:lnTo>
                <a:lnTo>
                  <a:pt x="120000" y="56129"/>
                </a:lnTo>
                <a:lnTo>
                  <a:pt x="120000" y="58064"/>
                </a:lnTo>
                <a:lnTo>
                  <a:pt x="120000" y="58064"/>
                </a:lnTo>
                <a:lnTo>
                  <a:pt x="120000" y="58064"/>
                </a:lnTo>
                <a:lnTo>
                  <a:pt x="120000" y="58064"/>
                </a:lnTo>
                <a:lnTo>
                  <a:pt x="120000" y="58064"/>
                </a:lnTo>
                <a:lnTo>
                  <a:pt x="115813" y="58064"/>
                </a:lnTo>
                <a:lnTo>
                  <a:pt x="115813" y="60000"/>
                </a:lnTo>
                <a:lnTo>
                  <a:pt x="115813" y="60000"/>
                </a:lnTo>
                <a:lnTo>
                  <a:pt x="115813" y="60000"/>
                </a:lnTo>
                <a:lnTo>
                  <a:pt x="115813" y="60000"/>
                </a:lnTo>
                <a:lnTo>
                  <a:pt x="115813" y="61935"/>
                </a:lnTo>
                <a:lnTo>
                  <a:pt x="115813" y="61935"/>
                </a:lnTo>
                <a:lnTo>
                  <a:pt x="115813" y="61935"/>
                </a:lnTo>
                <a:lnTo>
                  <a:pt x="115813" y="61935"/>
                </a:lnTo>
                <a:lnTo>
                  <a:pt x="115813" y="64838"/>
                </a:lnTo>
                <a:lnTo>
                  <a:pt x="115813" y="64838"/>
                </a:lnTo>
                <a:lnTo>
                  <a:pt x="115813" y="64838"/>
                </a:lnTo>
                <a:lnTo>
                  <a:pt x="115813" y="64838"/>
                </a:lnTo>
                <a:lnTo>
                  <a:pt x="115813" y="64838"/>
                </a:lnTo>
                <a:lnTo>
                  <a:pt x="115813" y="64838"/>
                </a:lnTo>
                <a:lnTo>
                  <a:pt x="115813" y="66774"/>
                </a:lnTo>
                <a:lnTo>
                  <a:pt x="115813" y="66774"/>
                </a:lnTo>
                <a:lnTo>
                  <a:pt x="115813" y="66774"/>
                </a:lnTo>
                <a:lnTo>
                  <a:pt x="115813" y="66774"/>
                </a:lnTo>
                <a:lnTo>
                  <a:pt x="115813" y="66774"/>
                </a:lnTo>
                <a:lnTo>
                  <a:pt x="115813" y="68709"/>
                </a:lnTo>
                <a:lnTo>
                  <a:pt x="115813" y="68709"/>
                </a:lnTo>
                <a:lnTo>
                  <a:pt x="115813" y="68709"/>
                </a:lnTo>
                <a:lnTo>
                  <a:pt x="113023" y="68709"/>
                </a:lnTo>
                <a:lnTo>
                  <a:pt x="113023" y="68709"/>
                </a:lnTo>
                <a:lnTo>
                  <a:pt x="113023" y="70645"/>
                </a:lnTo>
                <a:lnTo>
                  <a:pt x="113023" y="70645"/>
                </a:lnTo>
                <a:lnTo>
                  <a:pt x="113023" y="70645"/>
                </a:lnTo>
                <a:lnTo>
                  <a:pt x="113023" y="70645"/>
                </a:lnTo>
                <a:lnTo>
                  <a:pt x="113023" y="70645"/>
                </a:lnTo>
                <a:lnTo>
                  <a:pt x="113023" y="70645"/>
                </a:lnTo>
                <a:lnTo>
                  <a:pt x="113023" y="70645"/>
                </a:lnTo>
                <a:lnTo>
                  <a:pt x="110232" y="70645"/>
                </a:lnTo>
                <a:lnTo>
                  <a:pt x="110232" y="72580"/>
                </a:lnTo>
                <a:lnTo>
                  <a:pt x="110232" y="72580"/>
                </a:lnTo>
                <a:lnTo>
                  <a:pt x="110232" y="72580"/>
                </a:lnTo>
                <a:lnTo>
                  <a:pt x="110232" y="72580"/>
                </a:lnTo>
                <a:lnTo>
                  <a:pt x="107441" y="72580"/>
                </a:lnTo>
                <a:lnTo>
                  <a:pt x="107441" y="72580"/>
                </a:lnTo>
                <a:lnTo>
                  <a:pt x="110232" y="72580"/>
                </a:lnTo>
                <a:lnTo>
                  <a:pt x="110232" y="72580"/>
                </a:lnTo>
                <a:lnTo>
                  <a:pt x="107441" y="72580"/>
                </a:lnTo>
                <a:lnTo>
                  <a:pt x="107441" y="75483"/>
                </a:lnTo>
                <a:lnTo>
                  <a:pt x="107441" y="75483"/>
                </a:lnTo>
                <a:lnTo>
                  <a:pt x="107441" y="75483"/>
                </a:lnTo>
                <a:lnTo>
                  <a:pt x="107441" y="75483"/>
                </a:lnTo>
                <a:lnTo>
                  <a:pt x="107441" y="77419"/>
                </a:lnTo>
                <a:lnTo>
                  <a:pt x="107441" y="77419"/>
                </a:lnTo>
                <a:lnTo>
                  <a:pt x="107441" y="77419"/>
                </a:lnTo>
                <a:lnTo>
                  <a:pt x="107441" y="79354"/>
                </a:lnTo>
                <a:lnTo>
                  <a:pt x="107441" y="79354"/>
                </a:lnTo>
                <a:lnTo>
                  <a:pt x="110232" y="79354"/>
                </a:lnTo>
                <a:lnTo>
                  <a:pt x="110232" y="79354"/>
                </a:lnTo>
                <a:lnTo>
                  <a:pt x="110232" y="79354"/>
                </a:lnTo>
                <a:lnTo>
                  <a:pt x="107441" y="79354"/>
                </a:lnTo>
                <a:lnTo>
                  <a:pt x="107441" y="81290"/>
                </a:lnTo>
                <a:lnTo>
                  <a:pt x="107441" y="81290"/>
                </a:lnTo>
                <a:lnTo>
                  <a:pt x="107441" y="81290"/>
                </a:lnTo>
                <a:lnTo>
                  <a:pt x="107441" y="81290"/>
                </a:lnTo>
                <a:lnTo>
                  <a:pt x="107441" y="81290"/>
                </a:lnTo>
                <a:lnTo>
                  <a:pt x="107441" y="83225"/>
                </a:lnTo>
                <a:lnTo>
                  <a:pt x="104651" y="83225"/>
                </a:lnTo>
                <a:lnTo>
                  <a:pt x="104651" y="81290"/>
                </a:lnTo>
                <a:lnTo>
                  <a:pt x="104651" y="81290"/>
                </a:lnTo>
                <a:lnTo>
                  <a:pt x="104651" y="81290"/>
                </a:lnTo>
                <a:lnTo>
                  <a:pt x="104651" y="81290"/>
                </a:lnTo>
                <a:lnTo>
                  <a:pt x="104651" y="79354"/>
                </a:lnTo>
                <a:lnTo>
                  <a:pt x="104651" y="79354"/>
                </a:lnTo>
                <a:lnTo>
                  <a:pt x="104651" y="79354"/>
                </a:lnTo>
                <a:lnTo>
                  <a:pt x="104651" y="79354"/>
                </a:lnTo>
                <a:lnTo>
                  <a:pt x="104651" y="79354"/>
                </a:lnTo>
                <a:lnTo>
                  <a:pt x="104651" y="79354"/>
                </a:lnTo>
                <a:lnTo>
                  <a:pt x="104651" y="79354"/>
                </a:lnTo>
                <a:lnTo>
                  <a:pt x="100465" y="79354"/>
                </a:lnTo>
                <a:lnTo>
                  <a:pt x="100465" y="79354"/>
                </a:lnTo>
                <a:lnTo>
                  <a:pt x="100465" y="79354"/>
                </a:lnTo>
                <a:lnTo>
                  <a:pt x="100465" y="79354"/>
                </a:lnTo>
                <a:lnTo>
                  <a:pt x="97674" y="79354"/>
                </a:lnTo>
                <a:lnTo>
                  <a:pt x="97674" y="79354"/>
                </a:lnTo>
                <a:lnTo>
                  <a:pt x="97674" y="79354"/>
                </a:lnTo>
                <a:lnTo>
                  <a:pt x="94883" y="79354"/>
                </a:lnTo>
                <a:lnTo>
                  <a:pt x="94883" y="79354"/>
                </a:lnTo>
                <a:lnTo>
                  <a:pt x="94883" y="79354"/>
                </a:lnTo>
                <a:lnTo>
                  <a:pt x="94883" y="79354"/>
                </a:lnTo>
                <a:lnTo>
                  <a:pt x="94883" y="79354"/>
                </a:lnTo>
                <a:lnTo>
                  <a:pt x="92093" y="79354"/>
                </a:lnTo>
                <a:lnTo>
                  <a:pt x="92093" y="79354"/>
                </a:lnTo>
                <a:lnTo>
                  <a:pt x="92093" y="79354"/>
                </a:lnTo>
                <a:lnTo>
                  <a:pt x="92093" y="79354"/>
                </a:lnTo>
                <a:lnTo>
                  <a:pt x="92093" y="81290"/>
                </a:lnTo>
                <a:lnTo>
                  <a:pt x="89302" y="81290"/>
                </a:lnTo>
                <a:lnTo>
                  <a:pt x="89302" y="81290"/>
                </a:lnTo>
                <a:lnTo>
                  <a:pt x="89302" y="81290"/>
                </a:lnTo>
                <a:lnTo>
                  <a:pt x="89302" y="81290"/>
                </a:lnTo>
                <a:lnTo>
                  <a:pt x="89302" y="81290"/>
                </a:lnTo>
                <a:lnTo>
                  <a:pt x="89302" y="83225"/>
                </a:lnTo>
                <a:lnTo>
                  <a:pt x="89302" y="83225"/>
                </a:lnTo>
                <a:lnTo>
                  <a:pt x="89302" y="83225"/>
                </a:lnTo>
                <a:lnTo>
                  <a:pt x="85116" y="83225"/>
                </a:lnTo>
                <a:lnTo>
                  <a:pt x="85116" y="83225"/>
                </a:lnTo>
                <a:lnTo>
                  <a:pt x="85116" y="86129"/>
                </a:lnTo>
                <a:lnTo>
                  <a:pt x="89302" y="86129"/>
                </a:lnTo>
                <a:lnTo>
                  <a:pt x="89302" y="86129"/>
                </a:lnTo>
                <a:lnTo>
                  <a:pt x="89302" y="86129"/>
                </a:lnTo>
                <a:lnTo>
                  <a:pt x="89302" y="88064"/>
                </a:lnTo>
                <a:lnTo>
                  <a:pt x="89302" y="88064"/>
                </a:lnTo>
                <a:lnTo>
                  <a:pt x="89302" y="88064"/>
                </a:lnTo>
                <a:lnTo>
                  <a:pt x="89302" y="88064"/>
                </a:lnTo>
                <a:lnTo>
                  <a:pt x="89302" y="88064"/>
                </a:lnTo>
                <a:lnTo>
                  <a:pt x="92093" y="88064"/>
                </a:lnTo>
                <a:lnTo>
                  <a:pt x="92093" y="88064"/>
                </a:lnTo>
                <a:lnTo>
                  <a:pt x="89302" y="88064"/>
                </a:lnTo>
                <a:lnTo>
                  <a:pt x="89302" y="90000"/>
                </a:lnTo>
                <a:lnTo>
                  <a:pt x="89302" y="90000"/>
                </a:lnTo>
                <a:lnTo>
                  <a:pt x="89302" y="90000"/>
                </a:lnTo>
                <a:lnTo>
                  <a:pt x="89302" y="90000"/>
                </a:lnTo>
                <a:lnTo>
                  <a:pt x="89302" y="90000"/>
                </a:lnTo>
                <a:lnTo>
                  <a:pt x="89302" y="91935"/>
                </a:lnTo>
                <a:lnTo>
                  <a:pt x="89302" y="91935"/>
                </a:lnTo>
                <a:lnTo>
                  <a:pt x="89302" y="91935"/>
                </a:lnTo>
                <a:lnTo>
                  <a:pt x="89302" y="91935"/>
                </a:lnTo>
                <a:lnTo>
                  <a:pt x="89302" y="91935"/>
                </a:lnTo>
                <a:lnTo>
                  <a:pt x="89302" y="91935"/>
                </a:lnTo>
                <a:lnTo>
                  <a:pt x="89302" y="91935"/>
                </a:lnTo>
                <a:lnTo>
                  <a:pt x="89302" y="93870"/>
                </a:lnTo>
                <a:lnTo>
                  <a:pt x="85116" y="93870"/>
                </a:lnTo>
                <a:lnTo>
                  <a:pt x="85116" y="93870"/>
                </a:lnTo>
                <a:lnTo>
                  <a:pt x="85116" y="93870"/>
                </a:lnTo>
                <a:lnTo>
                  <a:pt x="85116" y="96774"/>
                </a:lnTo>
                <a:lnTo>
                  <a:pt x="85116" y="96774"/>
                </a:lnTo>
                <a:lnTo>
                  <a:pt x="85116" y="96774"/>
                </a:lnTo>
                <a:lnTo>
                  <a:pt x="85116" y="96774"/>
                </a:lnTo>
                <a:lnTo>
                  <a:pt x="85116" y="96774"/>
                </a:lnTo>
                <a:lnTo>
                  <a:pt x="85116" y="98709"/>
                </a:lnTo>
                <a:lnTo>
                  <a:pt x="85116" y="98709"/>
                </a:lnTo>
                <a:lnTo>
                  <a:pt x="82325" y="98709"/>
                </a:lnTo>
                <a:lnTo>
                  <a:pt x="82325" y="98709"/>
                </a:lnTo>
                <a:lnTo>
                  <a:pt x="82325" y="98709"/>
                </a:lnTo>
                <a:lnTo>
                  <a:pt x="82325" y="98709"/>
                </a:lnTo>
                <a:lnTo>
                  <a:pt x="82325" y="98709"/>
                </a:lnTo>
                <a:lnTo>
                  <a:pt x="82325" y="100645"/>
                </a:lnTo>
                <a:lnTo>
                  <a:pt x="82325" y="100645"/>
                </a:lnTo>
                <a:lnTo>
                  <a:pt x="82325" y="100645"/>
                </a:lnTo>
                <a:lnTo>
                  <a:pt x="82325" y="102580"/>
                </a:lnTo>
                <a:lnTo>
                  <a:pt x="79534" y="102580"/>
                </a:lnTo>
                <a:lnTo>
                  <a:pt x="79534" y="102580"/>
                </a:lnTo>
                <a:lnTo>
                  <a:pt x="79534" y="102580"/>
                </a:lnTo>
                <a:lnTo>
                  <a:pt x="79534" y="102580"/>
                </a:lnTo>
                <a:lnTo>
                  <a:pt x="79534" y="102580"/>
                </a:lnTo>
                <a:lnTo>
                  <a:pt x="79534" y="102580"/>
                </a:lnTo>
                <a:lnTo>
                  <a:pt x="79534" y="104516"/>
                </a:lnTo>
                <a:lnTo>
                  <a:pt x="76744" y="104516"/>
                </a:lnTo>
                <a:lnTo>
                  <a:pt x="76744" y="104516"/>
                </a:lnTo>
                <a:lnTo>
                  <a:pt x="76744" y="104516"/>
                </a:lnTo>
                <a:lnTo>
                  <a:pt x="76744" y="104516"/>
                </a:lnTo>
                <a:lnTo>
                  <a:pt x="76744" y="104516"/>
                </a:lnTo>
                <a:lnTo>
                  <a:pt x="76744" y="104516"/>
                </a:lnTo>
                <a:lnTo>
                  <a:pt x="76744" y="107419"/>
                </a:lnTo>
                <a:lnTo>
                  <a:pt x="73953" y="107419"/>
                </a:lnTo>
                <a:lnTo>
                  <a:pt x="73953" y="107419"/>
                </a:lnTo>
                <a:lnTo>
                  <a:pt x="73953" y="107419"/>
                </a:lnTo>
                <a:lnTo>
                  <a:pt x="73953" y="109354"/>
                </a:lnTo>
                <a:lnTo>
                  <a:pt x="73953" y="109354"/>
                </a:lnTo>
                <a:lnTo>
                  <a:pt x="73953" y="109354"/>
                </a:lnTo>
                <a:lnTo>
                  <a:pt x="73953" y="109354"/>
                </a:lnTo>
                <a:lnTo>
                  <a:pt x="73953" y="109354"/>
                </a:lnTo>
                <a:lnTo>
                  <a:pt x="69767" y="109354"/>
                </a:lnTo>
                <a:lnTo>
                  <a:pt x="69767" y="111290"/>
                </a:lnTo>
                <a:lnTo>
                  <a:pt x="69767" y="111290"/>
                </a:lnTo>
                <a:lnTo>
                  <a:pt x="69767" y="111290"/>
                </a:lnTo>
                <a:lnTo>
                  <a:pt x="69767" y="111290"/>
                </a:lnTo>
                <a:lnTo>
                  <a:pt x="69767" y="111290"/>
                </a:lnTo>
                <a:lnTo>
                  <a:pt x="69767" y="113225"/>
                </a:lnTo>
                <a:lnTo>
                  <a:pt x="69767" y="113225"/>
                </a:lnTo>
                <a:lnTo>
                  <a:pt x="69767" y="113225"/>
                </a:lnTo>
                <a:lnTo>
                  <a:pt x="69767" y="113225"/>
                </a:lnTo>
                <a:lnTo>
                  <a:pt x="66976" y="113225"/>
                </a:lnTo>
                <a:lnTo>
                  <a:pt x="66976" y="115161"/>
                </a:lnTo>
                <a:lnTo>
                  <a:pt x="66976" y="115161"/>
                </a:lnTo>
                <a:lnTo>
                  <a:pt x="66976" y="115161"/>
                </a:lnTo>
                <a:lnTo>
                  <a:pt x="66976" y="115161"/>
                </a:lnTo>
                <a:lnTo>
                  <a:pt x="66976" y="115161"/>
                </a:lnTo>
                <a:lnTo>
                  <a:pt x="66976" y="115161"/>
                </a:lnTo>
                <a:lnTo>
                  <a:pt x="66976" y="115161"/>
                </a:lnTo>
                <a:lnTo>
                  <a:pt x="64186" y="115161"/>
                </a:lnTo>
                <a:lnTo>
                  <a:pt x="64186" y="115161"/>
                </a:lnTo>
                <a:lnTo>
                  <a:pt x="64186" y="118064"/>
                </a:lnTo>
                <a:lnTo>
                  <a:pt x="64186" y="118064"/>
                </a:lnTo>
                <a:lnTo>
                  <a:pt x="61395" y="118064"/>
                </a:lnTo>
                <a:lnTo>
                  <a:pt x="61395" y="118064"/>
                </a:lnTo>
                <a:lnTo>
                  <a:pt x="61395" y="118064"/>
                </a:lnTo>
                <a:lnTo>
                  <a:pt x="61395" y="118064"/>
                </a:lnTo>
                <a:lnTo>
                  <a:pt x="61395" y="118064"/>
                </a:lnTo>
                <a:lnTo>
                  <a:pt x="61395" y="118064"/>
                </a:lnTo>
                <a:lnTo>
                  <a:pt x="61395" y="120000"/>
                </a:lnTo>
                <a:lnTo>
                  <a:pt x="58604" y="120000"/>
                </a:lnTo>
                <a:lnTo>
                  <a:pt x="58604" y="120000"/>
                </a:lnTo>
                <a:lnTo>
                  <a:pt x="58604" y="120000"/>
                </a:lnTo>
                <a:lnTo>
                  <a:pt x="58604" y="120000"/>
                </a:lnTo>
                <a:lnTo>
                  <a:pt x="58604" y="120000"/>
                </a:lnTo>
                <a:lnTo>
                  <a:pt x="54418" y="120000"/>
                </a:lnTo>
                <a:lnTo>
                  <a:pt x="54418" y="120000"/>
                </a:lnTo>
                <a:lnTo>
                  <a:pt x="54418" y="120000"/>
                </a:lnTo>
                <a:lnTo>
                  <a:pt x="54418" y="120000"/>
                </a:lnTo>
                <a:lnTo>
                  <a:pt x="51627" y="120000"/>
                </a:lnTo>
                <a:lnTo>
                  <a:pt x="51627" y="120000"/>
                </a:lnTo>
                <a:lnTo>
                  <a:pt x="51627" y="120000"/>
                </a:lnTo>
                <a:lnTo>
                  <a:pt x="51627" y="120000"/>
                </a:lnTo>
                <a:lnTo>
                  <a:pt x="51627" y="120000"/>
                </a:lnTo>
                <a:lnTo>
                  <a:pt x="51627" y="118064"/>
                </a:lnTo>
                <a:lnTo>
                  <a:pt x="51627" y="118064"/>
                </a:lnTo>
                <a:lnTo>
                  <a:pt x="51627" y="118064"/>
                </a:lnTo>
                <a:lnTo>
                  <a:pt x="51627" y="118064"/>
                </a:lnTo>
                <a:lnTo>
                  <a:pt x="51627" y="118064"/>
                </a:lnTo>
                <a:lnTo>
                  <a:pt x="51627" y="118064"/>
                </a:lnTo>
                <a:lnTo>
                  <a:pt x="48837" y="118064"/>
                </a:lnTo>
                <a:lnTo>
                  <a:pt x="48837" y="118064"/>
                </a:lnTo>
                <a:lnTo>
                  <a:pt x="48837" y="118064"/>
                </a:lnTo>
                <a:lnTo>
                  <a:pt x="48837" y="118064"/>
                </a:lnTo>
                <a:lnTo>
                  <a:pt x="48837" y="118064"/>
                </a:lnTo>
                <a:lnTo>
                  <a:pt x="46046" y="118064"/>
                </a:lnTo>
                <a:lnTo>
                  <a:pt x="46046" y="118064"/>
                </a:lnTo>
                <a:lnTo>
                  <a:pt x="46046" y="118064"/>
                </a:lnTo>
                <a:lnTo>
                  <a:pt x="46046" y="118064"/>
                </a:lnTo>
                <a:lnTo>
                  <a:pt x="46046" y="115161"/>
                </a:lnTo>
                <a:lnTo>
                  <a:pt x="43255" y="115161"/>
                </a:lnTo>
                <a:lnTo>
                  <a:pt x="43255" y="115161"/>
                </a:lnTo>
                <a:lnTo>
                  <a:pt x="43255" y="115161"/>
                </a:lnTo>
                <a:lnTo>
                  <a:pt x="43255" y="115161"/>
                </a:lnTo>
                <a:lnTo>
                  <a:pt x="40465" y="115161"/>
                </a:lnTo>
                <a:lnTo>
                  <a:pt x="40465" y="115161"/>
                </a:lnTo>
                <a:lnTo>
                  <a:pt x="40465" y="115161"/>
                </a:lnTo>
                <a:lnTo>
                  <a:pt x="40465" y="115161"/>
                </a:lnTo>
                <a:lnTo>
                  <a:pt x="40465" y="115161"/>
                </a:lnTo>
                <a:lnTo>
                  <a:pt x="40465" y="115161"/>
                </a:lnTo>
                <a:lnTo>
                  <a:pt x="40465" y="113225"/>
                </a:lnTo>
                <a:lnTo>
                  <a:pt x="43255" y="113225"/>
                </a:lnTo>
                <a:lnTo>
                  <a:pt x="43255" y="113225"/>
                </a:lnTo>
                <a:lnTo>
                  <a:pt x="43255" y="113225"/>
                </a:lnTo>
                <a:lnTo>
                  <a:pt x="43255" y="113225"/>
                </a:lnTo>
                <a:lnTo>
                  <a:pt x="43255" y="113225"/>
                </a:lnTo>
                <a:lnTo>
                  <a:pt x="43255" y="111290"/>
                </a:lnTo>
                <a:lnTo>
                  <a:pt x="43255" y="111290"/>
                </a:lnTo>
                <a:lnTo>
                  <a:pt x="43255" y="111290"/>
                </a:lnTo>
                <a:lnTo>
                  <a:pt x="43255" y="111290"/>
                </a:lnTo>
                <a:lnTo>
                  <a:pt x="46046" y="111290"/>
                </a:lnTo>
                <a:lnTo>
                  <a:pt x="46046" y="111290"/>
                </a:lnTo>
                <a:lnTo>
                  <a:pt x="46046" y="111290"/>
                </a:lnTo>
                <a:lnTo>
                  <a:pt x="46046" y="111290"/>
                </a:lnTo>
                <a:lnTo>
                  <a:pt x="46046" y="111290"/>
                </a:lnTo>
                <a:lnTo>
                  <a:pt x="46046" y="109354"/>
                </a:lnTo>
                <a:lnTo>
                  <a:pt x="48837" y="109354"/>
                </a:lnTo>
                <a:lnTo>
                  <a:pt x="48837" y="109354"/>
                </a:lnTo>
                <a:lnTo>
                  <a:pt x="48837" y="10935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7" name="Shape 837"/>
          <p:cNvSpPr/>
          <p:nvPr/>
        </p:nvSpPr>
        <p:spPr>
          <a:xfrm>
            <a:off x="7354494" y="5280025"/>
            <a:ext cx="102393" cy="196851"/>
          </a:xfrm>
          <a:custGeom>
            <a:avLst/>
            <a:gdLst/>
            <a:ahLst/>
            <a:cxnLst/>
            <a:rect l="0" t="0" r="0" b="0"/>
            <a:pathLst>
              <a:path w="120000" h="120000" extrusionOk="0">
                <a:moveTo>
                  <a:pt x="48837" y="109354"/>
                </a:moveTo>
                <a:lnTo>
                  <a:pt x="48837" y="109354"/>
                </a:lnTo>
                <a:lnTo>
                  <a:pt x="48837" y="107419"/>
                </a:lnTo>
                <a:lnTo>
                  <a:pt x="48837" y="107419"/>
                </a:lnTo>
                <a:lnTo>
                  <a:pt x="48837" y="107419"/>
                </a:lnTo>
                <a:lnTo>
                  <a:pt x="48837" y="107419"/>
                </a:lnTo>
                <a:lnTo>
                  <a:pt x="48837" y="107419"/>
                </a:lnTo>
                <a:lnTo>
                  <a:pt x="48837" y="104516"/>
                </a:lnTo>
                <a:lnTo>
                  <a:pt x="51627" y="104516"/>
                </a:lnTo>
                <a:lnTo>
                  <a:pt x="51627" y="104516"/>
                </a:lnTo>
                <a:lnTo>
                  <a:pt x="51627" y="104516"/>
                </a:lnTo>
                <a:lnTo>
                  <a:pt x="51627" y="104516"/>
                </a:lnTo>
                <a:lnTo>
                  <a:pt x="51627" y="102580"/>
                </a:lnTo>
                <a:lnTo>
                  <a:pt x="51627" y="102580"/>
                </a:lnTo>
                <a:lnTo>
                  <a:pt x="51627" y="102580"/>
                </a:lnTo>
                <a:lnTo>
                  <a:pt x="51627" y="102580"/>
                </a:lnTo>
                <a:lnTo>
                  <a:pt x="51627" y="100645"/>
                </a:lnTo>
                <a:lnTo>
                  <a:pt x="51627" y="100645"/>
                </a:lnTo>
                <a:lnTo>
                  <a:pt x="51627" y="100645"/>
                </a:lnTo>
                <a:lnTo>
                  <a:pt x="51627" y="98709"/>
                </a:lnTo>
                <a:lnTo>
                  <a:pt x="51627" y="98709"/>
                </a:lnTo>
                <a:lnTo>
                  <a:pt x="51627" y="98709"/>
                </a:lnTo>
                <a:lnTo>
                  <a:pt x="51627" y="96774"/>
                </a:lnTo>
                <a:lnTo>
                  <a:pt x="51627" y="96774"/>
                </a:lnTo>
                <a:lnTo>
                  <a:pt x="51627" y="96774"/>
                </a:lnTo>
                <a:lnTo>
                  <a:pt x="51627" y="96774"/>
                </a:lnTo>
                <a:lnTo>
                  <a:pt x="51627" y="96774"/>
                </a:lnTo>
                <a:lnTo>
                  <a:pt x="51627" y="93870"/>
                </a:lnTo>
                <a:lnTo>
                  <a:pt x="48837" y="93870"/>
                </a:lnTo>
                <a:lnTo>
                  <a:pt x="48837" y="93870"/>
                </a:lnTo>
                <a:lnTo>
                  <a:pt x="48837" y="93870"/>
                </a:lnTo>
                <a:lnTo>
                  <a:pt x="48837" y="93870"/>
                </a:lnTo>
                <a:lnTo>
                  <a:pt x="48837" y="93870"/>
                </a:lnTo>
                <a:lnTo>
                  <a:pt x="48837" y="91935"/>
                </a:lnTo>
                <a:lnTo>
                  <a:pt x="48837" y="91935"/>
                </a:lnTo>
                <a:lnTo>
                  <a:pt x="46046" y="91935"/>
                </a:lnTo>
                <a:lnTo>
                  <a:pt x="46046" y="91935"/>
                </a:lnTo>
                <a:lnTo>
                  <a:pt x="46046" y="91935"/>
                </a:lnTo>
                <a:lnTo>
                  <a:pt x="46046" y="91935"/>
                </a:lnTo>
                <a:lnTo>
                  <a:pt x="46046" y="91935"/>
                </a:lnTo>
                <a:lnTo>
                  <a:pt x="43255" y="91935"/>
                </a:lnTo>
                <a:lnTo>
                  <a:pt x="43255" y="91935"/>
                </a:lnTo>
                <a:lnTo>
                  <a:pt x="43255" y="91935"/>
                </a:lnTo>
                <a:lnTo>
                  <a:pt x="43255" y="91935"/>
                </a:lnTo>
                <a:lnTo>
                  <a:pt x="40465" y="91935"/>
                </a:lnTo>
                <a:lnTo>
                  <a:pt x="40465" y="91935"/>
                </a:lnTo>
                <a:lnTo>
                  <a:pt x="40465" y="91935"/>
                </a:lnTo>
                <a:lnTo>
                  <a:pt x="40465" y="91935"/>
                </a:lnTo>
                <a:lnTo>
                  <a:pt x="40465" y="91935"/>
                </a:lnTo>
                <a:lnTo>
                  <a:pt x="40465" y="90000"/>
                </a:lnTo>
                <a:lnTo>
                  <a:pt x="36279" y="90000"/>
                </a:lnTo>
                <a:lnTo>
                  <a:pt x="36279" y="90000"/>
                </a:lnTo>
                <a:lnTo>
                  <a:pt x="36279" y="90000"/>
                </a:lnTo>
                <a:lnTo>
                  <a:pt x="36279" y="90000"/>
                </a:lnTo>
                <a:lnTo>
                  <a:pt x="36279" y="90000"/>
                </a:lnTo>
                <a:lnTo>
                  <a:pt x="33488" y="90000"/>
                </a:lnTo>
                <a:lnTo>
                  <a:pt x="33488" y="88064"/>
                </a:lnTo>
                <a:lnTo>
                  <a:pt x="33488" y="88064"/>
                </a:lnTo>
                <a:lnTo>
                  <a:pt x="33488" y="88064"/>
                </a:lnTo>
                <a:lnTo>
                  <a:pt x="33488" y="88064"/>
                </a:lnTo>
                <a:lnTo>
                  <a:pt x="33488" y="88064"/>
                </a:lnTo>
                <a:lnTo>
                  <a:pt x="30697" y="88064"/>
                </a:lnTo>
                <a:lnTo>
                  <a:pt x="30697" y="88064"/>
                </a:lnTo>
                <a:lnTo>
                  <a:pt x="30697" y="88064"/>
                </a:lnTo>
                <a:lnTo>
                  <a:pt x="30697" y="88064"/>
                </a:lnTo>
                <a:lnTo>
                  <a:pt x="30697" y="88064"/>
                </a:lnTo>
                <a:lnTo>
                  <a:pt x="27906" y="88064"/>
                </a:lnTo>
                <a:lnTo>
                  <a:pt x="27906" y="88064"/>
                </a:lnTo>
                <a:lnTo>
                  <a:pt x="27906" y="86129"/>
                </a:lnTo>
                <a:lnTo>
                  <a:pt x="27906" y="86129"/>
                </a:lnTo>
                <a:lnTo>
                  <a:pt x="25116" y="86129"/>
                </a:lnTo>
                <a:lnTo>
                  <a:pt x="25116" y="86129"/>
                </a:lnTo>
                <a:lnTo>
                  <a:pt x="25116" y="86129"/>
                </a:lnTo>
                <a:lnTo>
                  <a:pt x="25116" y="86129"/>
                </a:lnTo>
                <a:lnTo>
                  <a:pt x="25116" y="86129"/>
                </a:lnTo>
                <a:lnTo>
                  <a:pt x="25116" y="83225"/>
                </a:lnTo>
                <a:lnTo>
                  <a:pt x="25116" y="83225"/>
                </a:lnTo>
                <a:lnTo>
                  <a:pt x="25116" y="83225"/>
                </a:lnTo>
                <a:lnTo>
                  <a:pt x="25116" y="83225"/>
                </a:lnTo>
                <a:lnTo>
                  <a:pt x="20930" y="83225"/>
                </a:lnTo>
                <a:lnTo>
                  <a:pt x="20930" y="81290"/>
                </a:lnTo>
                <a:lnTo>
                  <a:pt x="20930" y="81290"/>
                </a:lnTo>
                <a:lnTo>
                  <a:pt x="25116" y="81290"/>
                </a:lnTo>
                <a:lnTo>
                  <a:pt x="25116" y="81290"/>
                </a:lnTo>
                <a:lnTo>
                  <a:pt x="25116" y="79354"/>
                </a:lnTo>
                <a:lnTo>
                  <a:pt x="25116" y="79354"/>
                </a:lnTo>
                <a:lnTo>
                  <a:pt x="25116" y="79354"/>
                </a:lnTo>
                <a:lnTo>
                  <a:pt x="25116" y="79354"/>
                </a:lnTo>
                <a:lnTo>
                  <a:pt x="25116" y="79354"/>
                </a:lnTo>
                <a:lnTo>
                  <a:pt x="25116" y="79354"/>
                </a:lnTo>
                <a:lnTo>
                  <a:pt x="27906" y="79354"/>
                </a:lnTo>
                <a:lnTo>
                  <a:pt x="27906" y="79354"/>
                </a:lnTo>
                <a:lnTo>
                  <a:pt x="27906" y="79354"/>
                </a:lnTo>
                <a:lnTo>
                  <a:pt x="27906" y="77419"/>
                </a:lnTo>
                <a:lnTo>
                  <a:pt x="30697" y="77419"/>
                </a:lnTo>
                <a:lnTo>
                  <a:pt x="30697" y="77419"/>
                </a:lnTo>
                <a:lnTo>
                  <a:pt x="30697" y="77419"/>
                </a:lnTo>
                <a:lnTo>
                  <a:pt x="30697" y="77419"/>
                </a:lnTo>
                <a:lnTo>
                  <a:pt x="30697" y="77419"/>
                </a:lnTo>
                <a:lnTo>
                  <a:pt x="30697" y="77419"/>
                </a:lnTo>
                <a:lnTo>
                  <a:pt x="33488" y="77419"/>
                </a:lnTo>
                <a:lnTo>
                  <a:pt x="33488" y="77419"/>
                </a:lnTo>
                <a:lnTo>
                  <a:pt x="33488" y="77419"/>
                </a:lnTo>
                <a:lnTo>
                  <a:pt x="33488" y="77419"/>
                </a:lnTo>
                <a:lnTo>
                  <a:pt x="36279" y="77419"/>
                </a:lnTo>
                <a:lnTo>
                  <a:pt x="36279" y="77419"/>
                </a:lnTo>
                <a:lnTo>
                  <a:pt x="36279" y="75483"/>
                </a:lnTo>
                <a:lnTo>
                  <a:pt x="36279" y="75483"/>
                </a:lnTo>
                <a:lnTo>
                  <a:pt x="36279" y="75483"/>
                </a:lnTo>
                <a:lnTo>
                  <a:pt x="40465" y="75483"/>
                </a:lnTo>
                <a:lnTo>
                  <a:pt x="40465" y="75483"/>
                </a:lnTo>
                <a:lnTo>
                  <a:pt x="40465" y="75483"/>
                </a:lnTo>
                <a:lnTo>
                  <a:pt x="40465" y="72580"/>
                </a:lnTo>
                <a:lnTo>
                  <a:pt x="40465" y="72580"/>
                </a:lnTo>
                <a:lnTo>
                  <a:pt x="40465" y="72580"/>
                </a:lnTo>
                <a:lnTo>
                  <a:pt x="40465" y="72580"/>
                </a:lnTo>
                <a:lnTo>
                  <a:pt x="40465" y="70645"/>
                </a:lnTo>
                <a:lnTo>
                  <a:pt x="40465" y="70645"/>
                </a:lnTo>
                <a:lnTo>
                  <a:pt x="40465" y="70645"/>
                </a:lnTo>
                <a:lnTo>
                  <a:pt x="40465" y="70645"/>
                </a:lnTo>
                <a:lnTo>
                  <a:pt x="40465" y="70645"/>
                </a:lnTo>
                <a:lnTo>
                  <a:pt x="40465" y="68709"/>
                </a:lnTo>
                <a:lnTo>
                  <a:pt x="40465" y="68709"/>
                </a:lnTo>
                <a:lnTo>
                  <a:pt x="40465" y="68709"/>
                </a:lnTo>
                <a:lnTo>
                  <a:pt x="40465" y="66774"/>
                </a:lnTo>
                <a:lnTo>
                  <a:pt x="40465" y="66774"/>
                </a:lnTo>
                <a:lnTo>
                  <a:pt x="43255" y="66774"/>
                </a:lnTo>
                <a:lnTo>
                  <a:pt x="43255" y="66774"/>
                </a:lnTo>
                <a:lnTo>
                  <a:pt x="43255" y="66774"/>
                </a:lnTo>
                <a:lnTo>
                  <a:pt x="43255" y="64838"/>
                </a:lnTo>
                <a:lnTo>
                  <a:pt x="43255" y="64838"/>
                </a:lnTo>
                <a:lnTo>
                  <a:pt x="43255" y="64838"/>
                </a:lnTo>
                <a:lnTo>
                  <a:pt x="43255" y="64838"/>
                </a:lnTo>
                <a:lnTo>
                  <a:pt x="43255" y="61935"/>
                </a:lnTo>
                <a:lnTo>
                  <a:pt x="43255" y="61935"/>
                </a:lnTo>
                <a:lnTo>
                  <a:pt x="43255" y="61935"/>
                </a:lnTo>
                <a:lnTo>
                  <a:pt x="43255" y="61935"/>
                </a:lnTo>
                <a:lnTo>
                  <a:pt x="43255" y="61935"/>
                </a:lnTo>
                <a:lnTo>
                  <a:pt x="43255" y="60000"/>
                </a:lnTo>
                <a:lnTo>
                  <a:pt x="43255" y="60000"/>
                </a:lnTo>
                <a:lnTo>
                  <a:pt x="43255" y="60000"/>
                </a:lnTo>
                <a:lnTo>
                  <a:pt x="43255" y="58064"/>
                </a:lnTo>
                <a:lnTo>
                  <a:pt x="43255" y="58064"/>
                </a:lnTo>
                <a:lnTo>
                  <a:pt x="43255" y="58064"/>
                </a:lnTo>
                <a:lnTo>
                  <a:pt x="43255" y="58064"/>
                </a:lnTo>
                <a:lnTo>
                  <a:pt x="43255" y="56129"/>
                </a:lnTo>
                <a:lnTo>
                  <a:pt x="43255" y="56129"/>
                </a:lnTo>
                <a:lnTo>
                  <a:pt x="43255" y="56129"/>
                </a:lnTo>
                <a:lnTo>
                  <a:pt x="43255" y="56129"/>
                </a:lnTo>
                <a:lnTo>
                  <a:pt x="43255" y="54193"/>
                </a:lnTo>
                <a:lnTo>
                  <a:pt x="43255" y="54193"/>
                </a:lnTo>
                <a:lnTo>
                  <a:pt x="43255" y="54193"/>
                </a:lnTo>
                <a:lnTo>
                  <a:pt x="43255" y="54193"/>
                </a:lnTo>
                <a:lnTo>
                  <a:pt x="43255" y="51290"/>
                </a:lnTo>
                <a:lnTo>
                  <a:pt x="43255" y="51290"/>
                </a:lnTo>
                <a:lnTo>
                  <a:pt x="43255" y="51290"/>
                </a:lnTo>
                <a:lnTo>
                  <a:pt x="43255" y="51290"/>
                </a:lnTo>
                <a:lnTo>
                  <a:pt x="43255" y="49354"/>
                </a:lnTo>
                <a:lnTo>
                  <a:pt x="43255" y="49354"/>
                </a:lnTo>
                <a:lnTo>
                  <a:pt x="40465" y="49354"/>
                </a:lnTo>
                <a:lnTo>
                  <a:pt x="40465" y="49354"/>
                </a:lnTo>
                <a:lnTo>
                  <a:pt x="40465" y="49354"/>
                </a:lnTo>
                <a:lnTo>
                  <a:pt x="40465" y="49354"/>
                </a:lnTo>
                <a:lnTo>
                  <a:pt x="40465" y="47419"/>
                </a:lnTo>
                <a:lnTo>
                  <a:pt x="40465" y="47419"/>
                </a:lnTo>
                <a:lnTo>
                  <a:pt x="40465" y="47419"/>
                </a:lnTo>
                <a:lnTo>
                  <a:pt x="40465" y="47419"/>
                </a:lnTo>
                <a:lnTo>
                  <a:pt x="40465" y="47419"/>
                </a:lnTo>
                <a:lnTo>
                  <a:pt x="40465" y="45483"/>
                </a:lnTo>
                <a:lnTo>
                  <a:pt x="36279" y="45483"/>
                </a:lnTo>
                <a:lnTo>
                  <a:pt x="36279" y="45483"/>
                </a:lnTo>
                <a:lnTo>
                  <a:pt x="36279" y="45483"/>
                </a:lnTo>
                <a:lnTo>
                  <a:pt x="36279" y="45483"/>
                </a:lnTo>
                <a:lnTo>
                  <a:pt x="36279" y="43548"/>
                </a:lnTo>
                <a:lnTo>
                  <a:pt x="36279" y="43548"/>
                </a:lnTo>
                <a:lnTo>
                  <a:pt x="36279" y="43548"/>
                </a:lnTo>
                <a:lnTo>
                  <a:pt x="36279" y="40645"/>
                </a:lnTo>
                <a:lnTo>
                  <a:pt x="36279" y="40645"/>
                </a:lnTo>
                <a:lnTo>
                  <a:pt x="36279" y="40645"/>
                </a:lnTo>
                <a:lnTo>
                  <a:pt x="33488" y="40645"/>
                </a:lnTo>
                <a:lnTo>
                  <a:pt x="33488" y="40645"/>
                </a:lnTo>
                <a:lnTo>
                  <a:pt x="33488" y="38709"/>
                </a:lnTo>
                <a:lnTo>
                  <a:pt x="33488" y="38709"/>
                </a:lnTo>
                <a:lnTo>
                  <a:pt x="33488" y="38709"/>
                </a:lnTo>
                <a:lnTo>
                  <a:pt x="33488" y="38709"/>
                </a:lnTo>
                <a:lnTo>
                  <a:pt x="33488" y="38709"/>
                </a:lnTo>
                <a:lnTo>
                  <a:pt x="33488" y="38709"/>
                </a:lnTo>
                <a:lnTo>
                  <a:pt x="33488" y="36774"/>
                </a:lnTo>
                <a:lnTo>
                  <a:pt x="30697" y="36774"/>
                </a:lnTo>
                <a:lnTo>
                  <a:pt x="30697" y="36774"/>
                </a:lnTo>
                <a:lnTo>
                  <a:pt x="30697" y="36774"/>
                </a:lnTo>
                <a:lnTo>
                  <a:pt x="30697" y="36774"/>
                </a:lnTo>
                <a:lnTo>
                  <a:pt x="30697" y="34838"/>
                </a:lnTo>
                <a:lnTo>
                  <a:pt x="30697" y="34838"/>
                </a:lnTo>
                <a:lnTo>
                  <a:pt x="30697" y="34838"/>
                </a:lnTo>
                <a:lnTo>
                  <a:pt x="30697" y="34838"/>
                </a:lnTo>
                <a:lnTo>
                  <a:pt x="27906" y="34838"/>
                </a:lnTo>
                <a:lnTo>
                  <a:pt x="27906" y="34838"/>
                </a:lnTo>
                <a:lnTo>
                  <a:pt x="27906" y="32903"/>
                </a:lnTo>
                <a:lnTo>
                  <a:pt x="27906" y="32903"/>
                </a:lnTo>
                <a:lnTo>
                  <a:pt x="27906" y="32903"/>
                </a:lnTo>
                <a:lnTo>
                  <a:pt x="27906" y="32903"/>
                </a:lnTo>
                <a:lnTo>
                  <a:pt x="27906" y="30000"/>
                </a:lnTo>
                <a:lnTo>
                  <a:pt x="27906" y="30000"/>
                </a:lnTo>
                <a:lnTo>
                  <a:pt x="27906" y="30000"/>
                </a:lnTo>
                <a:lnTo>
                  <a:pt x="25116" y="30000"/>
                </a:lnTo>
                <a:lnTo>
                  <a:pt x="25116" y="30000"/>
                </a:lnTo>
                <a:lnTo>
                  <a:pt x="25116" y="30000"/>
                </a:lnTo>
                <a:lnTo>
                  <a:pt x="25116" y="28064"/>
                </a:lnTo>
                <a:lnTo>
                  <a:pt x="25116" y="28064"/>
                </a:lnTo>
                <a:lnTo>
                  <a:pt x="25116" y="28064"/>
                </a:lnTo>
                <a:lnTo>
                  <a:pt x="25116" y="28064"/>
                </a:lnTo>
                <a:lnTo>
                  <a:pt x="25116" y="28064"/>
                </a:lnTo>
                <a:lnTo>
                  <a:pt x="20930" y="28064"/>
                </a:lnTo>
                <a:lnTo>
                  <a:pt x="20930" y="28064"/>
                </a:lnTo>
                <a:lnTo>
                  <a:pt x="20930" y="28064"/>
                </a:lnTo>
                <a:lnTo>
                  <a:pt x="20930" y="26129"/>
                </a:lnTo>
                <a:lnTo>
                  <a:pt x="20930" y="26129"/>
                </a:lnTo>
                <a:lnTo>
                  <a:pt x="20930" y="26129"/>
                </a:lnTo>
                <a:lnTo>
                  <a:pt x="20930" y="26129"/>
                </a:lnTo>
                <a:lnTo>
                  <a:pt x="20930" y="26129"/>
                </a:lnTo>
                <a:lnTo>
                  <a:pt x="20930" y="24193"/>
                </a:lnTo>
                <a:lnTo>
                  <a:pt x="18139" y="24193"/>
                </a:lnTo>
                <a:lnTo>
                  <a:pt x="18139" y="24193"/>
                </a:lnTo>
                <a:lnTo>
                  <a:pt x="18139" y="24193"/>
                </a:lnTo>
                <a:lnTo>
                  <a:pt x="18139" y="24193"/>
                </a:lnTo>
                <a:lnTo>
                  <a:pt x="18139" y="24193"/>
                </a:lnTo>
                <a:lnTo>
                  <a:pt x="18139" y="22258"/>
                </a:lnTo>
                <a:lnTo>
                  <a:pt x="15348" y="22258"/>
                </a:lnTo>
                <a:lnTo>
                  <a:pt x="15348" y="22258"/>
                </a:lnTo>
                <a:lnTo>
                  <a:pt x="15348" y="22258"/>
                </a:lnTo>
                <a:lnTo>
                  <a:pt x="15348" y="22258"/>
                </a:lnTo>
                <a:lnTo>
                  <a:pt x="15348" y="22258"/>
                </a:lnTo>
                <a:lnTo>
                  <a:pt x="15348" y="19354"/>
                </a:lnTo>
                <a:lnTo>
                  <a:pt x="15348" y="19354"/>
                </a:lnTo>
                <a:lnTo>
                  <a:pt x="15348" y="19354"/>
                </a:lnTo>
                <a:lnTo>
                  <a:pt x="15348" y="19354"/>
                </a:lnTo>
                <a:lnTo>
                  <a:pt x="12558" y="19354"/>
                </a:lnTo>
                <a:lnTo>
                  <a:pt x="12558" y="17419"/>
                </a:lnTo>
                <a:lnTo>
                  <a:pt x="12558" y="17419"/>
                </a:lnTo>
                <a:lnTo>
                  <a:pt x="12558" y="17419"/>
                </a:lnTo>
                <a:lnTo>
                  <a:pt x="12558" y="17419"/>
                </a:lnTo>
                <a:lnTo>
                  <a:pt x="12558" y="17419"/>
                </a:lnTo>
                <a:lnTo>
                  <a:pt x="12558" y="17419"/>
                </a:lnTo>
                <a:lnTo>
                  <a:pt x="12558" y="15483"/>
                </a:lnTo>
                <a:lnTo>
                  <a:pt x="9767" y="15483"/>
                </a:lnTo>
                <a:lnTo>
                  <a:pt x="9767" y="15483"/>
                </a:lnTo>
                <a:lnTo>
                  <a:pt x="9767" y="15483"/>
                </a:lnTo>
                <a:lnTo>
                  <a:pt x="9767" y="15483"/>
                </a:lnTo>
                <a:lnTo>
                  <a:pt x="9767" y="13548"/>
                </a:lnTo>
                <a:lnTo>
                  <a:pt x="9767" y="13548"/>
                </a:lnTo>
                <a:lnTo>
                  <a:pt x="9767" y="13548"/>
                </a:lnTo>
                <a:lnTo>
                  <a:pt x="12558" y="13548"/>
                </a:lnTo>
                <a:lnTo>
                  <a:pt x="12558" y="13548"/>
                </a:lnTo>
                <a:lnTo>
                  <a:pt x="12558" y="13548"/>
                </a:lnTo>
                <a:lnTo>
                  <a:pt x="12558" y="10645"/>
                </a:lnTo>
                <a:lnTo>
                  <a:pt x="12558" y="10645"/>
                </a:lnTo>
                <a:lnTo>
                  <a:pt x="12558" y="10645"/>
                </a:lnTo>
                <a:lnTo>
                  <a:pt x="12558" y="10645"/>
                </a:lnTo>
                <a:lnTo>
                  <a:pt x="9767" y="10645"/>
                </a:lnTo>
                <a:lnTo>
                  <a:pt x="9767" y="8709"/>
                </a:lnTo>
                <a:lnTo>
                  <a:pt x="9767" y="8709"/>
                </a:lnTo>
                <a:lnTo>
                  <a:pt x="9767" y="8709"/>
                </a:lnTo>
                <a:lnTo>
                  <a:pt x="9767" y="8709"/>
                </a:lnTo>
                <a:lnTo>
                  <a:pt x="9767" y="8709"/>
                </a:lnTo>
                <a:lnTo>
                  <a:pt x="5581" y="8709"/>
                </a:lnTo>
                <a:lnTo>
                  <a:pt x="5581" y="6774"/>
                </a:lnTo>
                <a:lnTo>
                  <a:pt x="5581" y="6774"/>
                </a:lnTo>
                <a:lnTo>
                  <a:pt x="5581" y="6774"/>
                </a:lnTo>
                <a:lnTo>
                  <a:pt x="5581" y="6774"/>
                </a:lnTo>
                <a:lnTo>
                  <a:pt x="5581" y="6774"/>
                </a:lnTo>
                <a:lnTo>
                  <a:pt x="5581" y="4838"/>
                </a:lnTo>
                <a:lnTo>
                  <a:pt x="5581" y="4838"/>
                </a:lnTo>
                <a:lnTo>
                  <a:pt x="5581" y="4838"/>
                </a:lnTo>
                <a:lnTo>
                  <a:pt x="2790" y="4838"/>
                </a:lnTo>
                <a:lnTo>
                  <a:pt x="2790" y="4838"/>
                </a:lnTo>
                <a:lnTo>
                  <a:pt x="2790" y="4838"/>
                </a:lnTo>
                <a:lnTo>
                  <a:pt x="2790" y="4838"/>
                </a:lnTo>
                <a:lnTo>
                  <a:pt x="2790" y="4838"/>
                </a:lnTo>
                <a:lnTo>
                  <a:pt x="2790" y="4838"/>
                </a:lnTo>
                <a:lnTo>
                  <a:pt x="2790" y="2903"/>
                </a:lnTo>
                <a:lnTo>
                  <a:pt x="0" y="2903"/>
                </a:lnTo>
                <a:lnTo>
                  <a:pt x="0" y="2903"/>
                </a:lnTo>
                <a:lnTo>
                  <a:pt x="2790" y="2903"/>
                </a:lnTo>
                <a:lnTo>
                  <a:pt x="2790" y="2903"/>
                </a:lnTo>
                <a:lnTo>
                  <a:pt x="2790" y="2903"/>
                </a:lnTo>
                <a:lnTo>
                  <a:pt x="2790" y="2903"/>
                </a:lnTo>
                <a:lnTo>
                  <a:pt x="2790" y="2903"/>
                </a:lnTo>
                <a:lnTo>
                  <a:pt x="5581" y="2903"/>
                </a:lnTo>
                <a:lnTo>
                  <a:pt x="5581" y="0"/>
                </a:lnTo>
                <a:lnTo>
                  <a:pt x="5581" y="0"/>
                </a:lnTo>
                <a:lnTo>
                  <a:pt x="5581" y="0"/>
                </a:lnTo>
                <a:lnTo>
                  <a:pt x="5581" y="2903"/>
                </a:lnTo>
                <a:lnTo>
                  <a:pt x="5581" y="2903"/>
                </a:lnTo>
                <a:lnTo>
                  <a:pt x="5581" y="0"/>
                </a:lnTo>
                <a:lnTo>
                  <a:pt x="9767" y="0"/>
                </a:lnTo>
                <a:lnTo>
                  <a:pt x="9767" y="0"/>
                </a:lnTo>
                <a:lnTo>
                  <a:pt x="9767" y="0"/>
                </a:lnTo>
                <a:lnTo>
                  <a:pt x="9767" y="2903"/>
                </a:lnTo>
                <a:lnTo>
                  <a:pt x="9767" y="2903"/>
                </a:lnTo>
                <a:lnTo>
                  <a:pt x="9767" y="2903"/>
                </a:lnTo>
                <a:lnTo>
                  <a:pt x="9767" y="2903"/>
                </a:lnTo>
                <a:lnTo>
                  <a:pt x="9767" y="4838"/>
                </a:lnTo>
                <a:lnTo>
                  <a:pt x="9767" y="4838"/>
                </a:lnTo>
                <a:lnTo>
                  <a:pt x="9767" y="4838"/>
                </a:lnTo>
                <a:lnTo>
                  <a:pt x="9767" y="4838"/>
                </a:lnTo>
                <a:lnTo>
                  <a:pt x="9767" y="4838"/>
                </a:lnTo>
                <a:lnTo>
                  <a:pt x="9767" y="4838"/>
                </a:lnTo>
                <a:lnTo>
                  <a:pt x="9767" y="4838"/>
                </a:lnTo>
                <a:lnTo>
                  <a:pt x="9767" y="6774"/>
                </a:lnTo>
                <a:lnTo>
                  <a:pt x="12558" y="6774"/>
                </a:lnTo>
                <a:lnTo>
                  <a:pt x="12558" y="6774"/>
                </a:lnTo>
                <a:lnTo>
                  <a:pt x="12558" y="6774"/>
                </a:lnTo>
                <a:lnTo>
                  <a:pt x="12558" y="6774"/>
                </a:lnTo>
                <a:lnTo>
                  <a:pt x="12558" y="6774"/>
                </a:lnTo>
                <a:lnTo>
                  <a:pt x="12558" y="8709"/>
                </a:lnTo>
                <a:lnTo>
                  <a:pt x="12558" y="8709"/>
                </a:lnTo>
                <a:lnTo>
                  <a:pt x="15348" y="8709"/>
                </a:lnTo>
                <a:lnTo>
                  <a:pt x="15348" y="8709"/>
                </a:lnTo>
                <a:lnTo>
                  <a:pt x="15348" y="8709"/>
                </a:lnTo>
                <a:lnTo>
                  <a:pt x="15348" y="6774"/>
                </a:lnTo>
                <a:lnTo>
                  <a:pt x="15348" y="6774"/>
                </a:lnTo>
                <a:lnTo>
                  <a:pt x="15348" y="6774"/>
                </a:lnTo>
                <a:lnTo>
                  <a:pt x="15348" y="6774"/>
                </a:lnTo>
                <a:lnTo>
                  <a:pt x="18139" y="6774"/>
                </a:lnTo>
                <a:lnTo>
                  <a:pt x="18139" y="8709"/>
                </a:lnTo>
                <a:lnTo>
                  <a:pt x="18139" y="8709"/>
                </a:lnTo>
                <a:lnTo>
                  <a:pt x="18139" y="8709"/>
                </a:lnTo>
                <a:lnTo>
                  <a:pt x="18139" y="8709"/>
                </a:lnTo>
                <a:lnTo>
                  <a:pt x="18139" y="8709"/>
                </a:lnTo>
                <a:lnTo>
                  <a:pt x="15348" y="8709"/>
                </a:lnTo>
                <a:lnTo>
                  <a:pt x="15348" y="10645"/>
                </a:lnTo>
                <a:lnTo>
                  <a:pt x="18139" y="10645"/>
                </a:lnTo>
                <a:lnTo>
                  <a:pt x="18139" y="10645"/>
                </a:lnTo>
                <a:lnTo>
                  <a:pt x="18139" y="8709"/>
                </a:lnTo>
                <a:lnTo>
                  <a:pt x="18139" y="8709"/>
                </a:lnTo>
                <a:lnTo>
                  <a:pt x="18139" y="8709"/>
                </a:lnTo>
                <a:lnTo>
                  <a:pt x="20930" y="8709"/>
                </a:lnTo>
                <a:lnTo>
                  <a:pt x="20930" y="8709"/>
                </a:lnTo>
                <a:lnTo>
                  <a:pt x="20930" y="8709"/>
                </a:lnTo>
                <a:lnTo>
                  <a:pt x="20930" y="8709"/>
                </a:lnTo>
                <a:lnTo>
                  <a:pt x="20930" y="8709"/>
                </a:lnTo>
                <a:lnTo>
                  <a:pt x="20930" y="10645"/>
                </a:lnTo>
                <a:lnTo>
                  <a:pt x="25116" y="10645"/>
                </a:lnTo>
                <a:lnTo>
                  <a:pt x="25116" y="8709"/>
                </a:lnTo>
                <a:lnTo>
                  <a:pt x="25116" y="8709"/>
                </a:lnTo>
                <a:lnTo>
                  <a:pt x="25116" y="10645"/>
                </a:lnTo>
                <a:lnTo>
                  <a:pt x="25116" y="10645"/>
                </a:lnTo>
                <a:lnTo>
                  <a:pt x="25116" y="10645"/>
                </a:lnTo>
                <a:lnTo>
                  <a:pt x="25116" y="10645"/>
                </a:lnTo>
                <a:lnTo>
                  <a:pt x="27906" y="10645"/>
                </a:lnTo>
                <a:lnTo>
                  <a:pt x="27906" y="10645"/>
                </a:lnTo>
                <a:lnTo>
                  <a:pt x="27906" y="10645"/>
                </a:lnTo>
                <a:lnTo>
                  <a:pt x="27906" y="10645"/>
                </a:lnTo>
                <a:lnTo>
                  <a:pt x="27906" y="10645"/>
                </a:lnTo>
                <a:lnTo>
                  <a:pt x="27906" y="13548"/>
                </a:lnTo>
                <a:lnTo>
                  <a:pt x="27906" y="13548"/>
                </a:lnTo>
                <a:lnTo>
                  <a:pt x="30697" y="13548"/>
                </a:lnTo>
                <a:lnTo>
                  <a:pt x="30697" y="13548"/>
                </a:lnTo>
                <a:lnTo>
                  <a:pt x="30697" y="13548"/>
                </a:lnTo>
                <a:lnTo>
                  <a:pt x="30697" y="13548"/>
                </a:lnTo>
                <a:lnTo>
                  <a:pt x="30697" y="13548"/>
                </a:lnTo>
                <a:lnTo>
                  <a:pt x="30697" y="15483"/>
                </a:lnTo>
                <a:lnTo>
                  <a:pt x="30697" y="15483"/>
                </a:lnTo>
                <a:lnTo>
                  <a:pt x="33488" y="15483"/>
                </a:lnTo>
                <a:lnTo>
                  <a:pt x="33488" y="13548"/>
                </a:lnTo>
                <a:lnTo>
                  <a:pt x="33488" y="13548"/>
                </a:lnTo>
                <a:lnTo>
                  <a:pt x="33488" y="13548"/>
                </a:lnTo>
                <a:lnTo>
                  <a:pt x="33488" y="13548"/>
                </a:lnTo>
                <a:lnTo>
                  <a:pt x="36279" y="13548"/>
                </a:lnTo>
                <a:lnTo>
                  <a:pt x="36279" y="15483"/>
                </a:lnTo>
                <a:lnTo>
                  <a:pt x="33488" y="15483"/>
                </a:lnTo>
                <a:lnTo>
                  <a:pt x="33488" y="15483"/>
                </a:lnTo>
                <a:lnTo>
                  <a:pt x="33488" y="15483"/>
                </a:lnTo>
                <a:lnTo>
                  <a:pt x="36279" y="15483"/>
                </a:lnTo>
                <a:lnTo>
                  <a:pt x="36279" y="15483"/>
                </a:lnTo>
                <a:lnTo>
                  <a:pt x="36279" y="17419"/>
                </a:lnTo>
                <a:lnTo>
                  <a:pt x="36279" y="17419"/>
                </a:lnTo>
                <a:lnTo>
                  <a:pt x="36279" y="17419"/>
                </a:lnTo>
                <a:lnTo>
                  <a:pt x="36279" y="17419"/>
                </a:lnTo>
                <a:lnTo>
                  <a:pt x="36279" y="19354"/>
                </a:lnTo>
                <a:lnTo>
                  <a:pt x="40465" y="19354"/>
                </a:lnTo>
                <a:lnTo>
                  <a:pt x="40465" y="19354"/>
                </a:lnTo>
                <a:lnTo>
                  <a:pt x="40465" y="19354"/>
                </a:lnTo>
                <a:lnTo>
                  <a:pt x="40465" y="19354"/>
                </a:lnTo>
                <a:lnTo>
                  <a:pt x="40465" y="22258"/>
                </a:lnTo>
                <a:lnTo>
                  <a:pt x="40465" y="22258"/>
                </a:lnTo>
                <a:lnTo>
                  <a:pt x="40465" y="22258"/>
                </a:lnTo>
                <a:lnTo>
                  <a:pt x="40465" y="24193"/>
                </a:lnTo>
                <a:lnTo>
                  <a:pt x="40465" y="24193"/>
                </a:lnTo>
                <a:lnTo>
                  <a:pt x="40465" y="24193"/>
                </a:lnTo>
                <a:lnTo>
                  <a:pt x="40465" y="24193"/>
                </a:lnTo>
                <a:lnTo>
                  <a:pt x="40465" y="26129"/>
                </a:lnTo>
                <a:lnTo>
                  <a:pt x="40465" y="26129"/>
                </a:lnTo>
                <a:lnTo>
                  <a:pt x="40465" y="26129"/>
                </a:lnTo>
                <a:lnTo>
                  <a:pt x="40465" y="26129"/>
                </a:lnTo>
                <a:lnTo>
                  <a:pt x="40465" y="26129"/>
                </a:lnTo>
                <a:lnTo>
                  <a:pt x="40465" y="26129"/>
                </a:lnTo>
                <a:lnTo>
                  <a:pt x="40465" y="26129"/>
                </a:lnTo>
                <a:lnTo>
                  <a:pt x="40465" y="28064"/>
                </a:lnTo>
                <a:lnTo>
                  <a:pt x="40465" y="28064"/>
                </a:lnTo>
                <a:lnTo>
                  <a:pt x="40465" y="28064"/>
                </a:lnTo>
                <a:lnTo>
                  <a:pt x="40465" y="28064"/>
                </a:lnTo>
                <a:lnTo>
                  <a:pt x="40465" y="28064"/>
                </a:lnTo>
                <a:lnTo>
                  <a:pt x="40465" y="28064"/>
                </a:lnTo>
                <a:lnTo>
                  <a:pt x="40465" y="28064"/>
                </a:lnTo>
                <a:lnTo>
                  <a:pt x="40465" y="30000"/>
                </a:lnTo>
                <a:lnTo>
                  <a:pt x="43255" y="30000"/>
                </a:lnTo>
                <a:lnTo>
                  <a:pt x="43255" y="30000"/>
                </a:lnTo>
                <a:lnTo>
                  <a:pt x="43255" y="30000"/>
                </a:lnTo>
                <a:lnTo>
                  <a:pt x="43255" y="30000"/>
                </a:lnTo>
                <a:lnTo>
                  <a:pt x="43255" y="30000"/>
                </a:lnTo>
                <a:lnTo>
                  <a:pt x="43255" y="32903"/>
                </a:lnTo>
                <a:lnTo>
                  <a:pt x="43255" y="32903"/>
                </a:lnTo>
                <a:lnTo>
                  <a:pt x="46046" y="32903"/>
                </a:lnTo>
                <a:lnTo>
                  <a:pt x="46046" y="32903"/>
                </a:lnTo>
                <a:lnTo>
                  <a:pt x="46046" y="32903"/>
                </a:lnTo>
                <a:lnTo>
                  <a:pt x="46046" y="32903"/>
                </a:lnTo>
                <a:lnTo>
                  <a:pt x="46046" y="34838"/>
                </a:lnTo>
                <a:lnTo>
                  <a:pt x="46046" y="34838"/>
                </a:lnTo>
                <a:lnTo>
                  <a:pt x="46046" y="34838"/>
                </a:lnTo>
                <a:lnTo>
                  <a:pt x="46046" y="34838"/>
                </a:lnTo>
                <a:lnTo>
                  <a:pt x="46046" y="34838"/>
                </a:lnTo>
                <a:lnTo>
                  <a:pt x="46046" y="34838"/>
                </a:lnTo>
                <a:lnTo>
                  <a:pt x="46046" y="36774"/>
                </a:lnTo>
                <a:lnTo>
                  <a:pt x="46046" y="36774"/>
                </a:lnTo>
                <a:lnTo>
                  <a:pt x="43255" y="36774"/>
                </a:lnTo>
                <a:lnTo>
                  <a:pt x="43255" y="36774"/>
                </a:lnTo>
                <a:lnTo>
                  <a:pt x="43255" y="36774"/>
                </a:lnTo>
                <a:lnTo>
                  <a:pt x="43255" y="36774"/>
                </a:lnTo>
                <a:lnTo>
                  <a:pt x="46046" y="36774"/>
                </a:lnTo>
                <a:lnTo>
                  <a:pt x="46046" y="36774"/>
                </a:lnTo>
                <a:lnTo>
                  <a:pt x="46046" y="36774"/>
                </a:lnTo>
                <a:lnTo>
                  <a:pt x="46046" y="38709"/>
                </a:lnTo>
                <a:lnTo>
                  <a:pt x="46046" y="38709"/>
                </a:lnTo>
                <a:lnTo>
                  <a:pt x="46046" y="38709"/>
                </a:lnTo>
                <a:lnTo>
                  <a:pt x="46046" y="38709"/>
                </a:lnTo>
                <a:lnTo>
                  <a:pt x="43255" y="38709"/>
                </a:lnTo>
                <a:lnTo>
                  <a:pt x="43255" y="38709"/>
                </a:lnTo>
                <a:lnTo>
                  <a:pt x="43255" y="40645"/>
                </a:lnTo>
                <a:lnTo>
                  <a:pt x="46046" y="40645"/>
                </a:lnTo>
                <a:lnTo>
                  <a:pt x="46046" y="40645"/>
                </a:lnTo>
                <a:lnTo>
                  <a:pt x="46046" y="38709"/>
                </a:lnTo>
                <a:lnTo>
                  <a:pt x="46046" y="38709"/>
                </a:lnTo>
                <a:lnTo>
                  <a:pt x="46046" y="38709"/>
                </a:lnTo>
                <a:lnTo>
                  <a:pt x="48837" y="38709"/>
                </a:lnTo>
                <a:lnTo>
                  <a:pt x="48837" y="38709"/>
                </a:lnTo>
                <a:lnTo>
                  <a:pt x="48837" y="40645"/>
                </a:lnTo>
                <a:lnTo>
                  <a:pt x="48837" y="40645"/>
                </a:lnTo>
                <a:lnTo>
                  <a:pt x="48837" y="40645"/>
                </a:lnTo>
                <a:lnTo>
                  <a:pt x="48837" y="40645"/>
                </a:lnTo>
                <a:lnTo>
                  <a:pt x="51627" y="40645"/>
                </a:lnTo>
                <a:lnTo>
                  <a:pt x="51627" y="38709"/>
                </a:lnTo>
                <a:lnTo>
                  <a:pt x="51627" y="38709"/>
                </a:lnTo>
                <a:lnTo>
                  <a:pt x="51627" y="38709"/>
                </a:lnTo>
                <a:lnTo>
                  <a:pt x="51627" y="40645"/>
                </a:lnTo>
                <a:lnTo>
                  <a:pt x="51627" y="40645"/>
                </a:lnTo>
                <a:lnTo>
                  <a:pt x="51627" y="40645"/>
                </a:lnTo>
                <a:lnTo>
                  <a:pt x="51627" y="40645"/>
                </a:lnTo>
                <a:lnTo>
                  <a:pt x="51627" y="43548"/>
                </a:lnTo>
                <a:lnTo>
                  <a:pt x="51627" y="43548"/>
                </a:lnTo>
                <a:lnTo>
                  <a:pt x="51627" y="43548"/>
                </a:lnTo>
                <a:lnTo>
                  <a:pt x="51627" y="43548"/>
                </a:lnTo>
                <a:lnTo>
                  <a:pt x="51627" y="43548"/>
                </a:lnTo>
                <a:lnTo>
                  <a:pt x="54418" y="43548"/>
                </a:lnTo>
                <a:lnTo>
                  <a:pt x="54418" y="45483"/>
                </a:lnTo>
                <a:lnTo>
                  <a:pt x="54418" y="45483"/>
                </a:lnTo>
                <a:lnTo>
                  <a:pt x="54418" y="45483"/>
                </a:lnTo>
                <a:lnTo>
                  <a:pt x="54418" y="45483"/>
                </a:lnTo>
                <a:lnTo>
                  <a:pt x="54418" y="47419"/>
                </a:lnTo>
                <a:lnTo>
                  <a:pt x="54418" y="47419"/>
                </a:lnTo>
                <a:lnTo>
                  <a:pt x="54418" y="47419"/>
                </a:lnTo>
                <a:lnTo>
                  <a:pt x="54418" y="47419"/>
                </a:lnTo>
                <a:lnTo>
                  <a:pt x="58604" y="47419"/>
                </a:lnTo>
                <a:lnTo>
                  <a:pt x="58604" y="47419"/>
                </a:lnTo>
                <a:lnTo>
                  <a:pt x="58604" y="47419"/>
                </a:lnTo>
                <a:lnTo>
                  <a:pt x="58604" y="47419"/>
                </a:lnTo>
                <a:lnTo>
                  <a:pt x="58604" y="47419"/>
                </a:lnTo>
                <a:lnTo>
                  <a:pt x="58604" y="45483"/>
                </a:lnTo>
                <a:lnTo>
                  <a:pt x="58604" y="45483"/>
                </a:lnTo>
                <a:lnTo>
                  <a:pt x="58604" y="45483"/>
                </a:lnTo>
                <a:lnTo>
                  <a:pt x="58604" y="45483"/>
                </a:lnTo>
                <a:lnTo>
                  <a:pt x="58604" y="43548"/>
                </a:lnTo>
                <a:lnTo>
                  <a:pt x="58604" y="43548"/>
                </a:lnTo>
                <a:lnTo>
                  <a:pt x="58604" y="43548"/>
                </a:lnTo>
                <a:lnTo>
                  <a:pt x="54418" y="43548"/>
                </a:lnTo>
                <a:lnTo>
                  <a:pt x="54418" y="43548"/>
                </a:lnTo>
                <a:lnTo>
                  <a:pt x="54418" y="40645"/>
                </a:lnTo>
                <a:lnTo>
                  <a:pt x="58604" y="40645"/>
                </a:lnTo>
                <a:lnTo>
                  <a:pt x="58604" y="40645"/>
                </a:lnTo>
                <a:lnTo>
                  <a:pt x="54418" y="40645"/>
                </a:lnTo>
                <a:lnTo>
                  <a:pt x="54418" y="40645"/>
                </a:lnTo>
                <a:lnTo>
                  <a:pt x="54418" y="38709"/>
                </a:lnTo>
                <a:lnTo>
                  <a:pt x="58604" y="38709"/>
                </a:lnTo>
                <a:lnTo>
                  <a:pt x="58604" y="38709"/>
                </a:lnTo>
                <a:lnTo>
                  <a:pt x="58604" y="38709"/>
                </a:lnTo>
                <a:lnTo>
                  <a:pt x="54418" y="38709"/>
                </a:lnTo>
                <a:lnTo>
                  <a:pt x="54418" y="36774"/>
                </a:lnTo>
                <a:lnTo>
                  <a:pt x="54418" y="36774"/>
                </a:lnTo>
                <a:lnTo>
                  <a:pt x="54418" y="36774"/>
                </a:lnTo>
                <a:lnTo>
                  <a:pt x="54418" y="36774"/>
                </a:lnTo>
                <a:lnTo>
                  <a:pt x="54418" y="36774"/>
                </a:lnTo>
                <a:lnTo>
                  <a:pt x="54418" y="34838"/>
                </a:lnTo>
                <a:lnTo>
                  <a:pt x="54418" y="34838"/>
                </a:lnTo>
                <a:lnTo>
                  <a:pt x="54418" y="34838"/>
                </a:lnTo>
                <a:lnTo>
                  <a:pt x="58604" y="34838"/>
                </a:lnTo>
                <a:lnTo>
                  <a:pt x="58604" y="34838"/>
                </a:lnTo>
                <a:lnTo>
                  <a:pt x="58604" y="36774"/>
                </a:lnTo>
                <a:lnTo>
                  <a:pt x="58604" y="36774"/>
                </a:lnTo>
                <a:lnTo>
                  <a:pt x="58604" y="36774"/>
                </a:lnTo>
                <a:lnTo>
                  <a:pt x="58604" y="36774"/>
                </a:lnTo>
                <a:lnTo>
                  <a:pt x="58604" y="36774"/>
                </a:lnTo>
                <a:lnTo>
                  <a:pt x="61395" y="36774"/>
                </a:lnTo>
                <a:lnTo>
                  <a:pt x="61395" y="38709"/>
                </a:lnTo>
                <a:lnTo>
                  <a:pt x="61395" y="38709"/>
                </a:lnTo>
                <a:lnTo>
                  <a:pt x="61395" y="38709"/>
                </a:lnTo>
                <a:lnTo>
                  <a:pt x="61395" y="38709"/>
                </a:lnTo>
                <a:lnTo>
                  <a:pt x="61395" y="38709"/>
                </a:lnTo>
                <a:lnTo>
                  <a:pt x="61395" y="38709"/>
                </a:lnTo>
                <a:lnTo>
                  <a:pt x="61395" y="38709"/>
                </a:lnTo>
                <a:lnTo>
                  <a:pt x="64186" y="38709"/>
                </a:lnTo>
                <a:lnTo>
                  <a:pt x="64186" y="38709"/>
                </a:lnTo>
                <a:lnTo>
                  <a:pt x="61395" y="38709"/>
                </a:lnTo>
                <a:lnTo>
                  <a:pt x="61395" y="36774"/>
                </a:lnTo>
                <a:lnTo>
                  <a:pt x="64186" y="36774"/>
                </a:lnTo>
                <a:lnTo>
                  <a:pt x="64186" y="36774"/>
                </a:lnTo>
                <a:lnTo>
                  <a:pt x="64186" y="36774"/>
                </a:lnTo>
                <a:lnTo>
                  <a:pt x="64186" y="36774"/>
                </a:lnTo>
                <a:lnTo>
                  <a:pt x="64186" y="36774"/>
                </a:lnTo>
                <a:lnTo>
                  <a:pt x="64186" y="38709"/>
                </a:lnTo>
                <a:lnTo>
                  <a:pt x="64186" y="38709"/>
                </a:lnTo>
                <a:lnTo>
                  <a:pt x="64186" y="38709"/>
                </a:lnTo>
                <a:lnTo>
                  <a:pt x="64186" y="38709"/>
                </a:lnTo>
                <a:lnTo>
                  <a:pt x="64186" y="38709"/>
                </a:lnTo>
                <a:lnTo>
                  <a:pt x="66976" y="38709"/>
                </a:lnTo>
                <a:lnTo>
                  <a:pt x="66976" y="38709"/>
                </a:lnTo>
                <a:lnTo>
                  <a:pt x="66976" y="40645"/>
                </a:lnTo>
                <a:lnTo>
                  <a:pt x="66976" y="40645"/>
                </a:lnTo>
                <a:lnTo>
                  <a:pt x="64186" y="40645"/>
                </a:lnTo>
                <a:lnTo>
                  <a:pt x="64186" y="40645"/>
                </a:lnTo>
                <a:lnTo>
                  <a:pt x="64186" y="40645"/>
                </a:lnTo>
                <a:lnTo>
                  <a:pt x="64186" y="40645"/>
                </a:lnTo>
                <a:lnTo>
                  <a:pt x="64186" y="40645"/>
                </a:lnTo>
                <a:lnTo>
                  <a:pt x="64186" y="43548"/>
                </a:lnTo>
                <a:lnTo>
                  <a:pt x="66976" y="43548"/>
                </a:lnTo>
                <a:lnTo>
                  <a:pt x="66976" y="43548"/>
                </a:lnTo>
                <a:lnTo>
                  <a:pt x="66976" y="43548"/>
                </a:lnTo>
                <a:lnTo>
                  <a:pt x="66976" y="45483"/>
                </a:lnTo>
                <a:lnTo>
                  <a:pt x="66976" y="45483"/>
                </a:lnTo>
                <a:lnTo>
                  <a:pt x="66976" y="45483"/>
                </a:lnTo>
                <a:lnTo>
                  <a:pt x="66976" y="45483"/>
                </a:lnTo>
                <a:lnTo>
                  <a:pt x="66976" y="45483"/>
                </a:lnTo>
                <a:lnTo>
                  <a:pt x="66976" y="45483"/>
                </a:lnTo>
                <a:lnTo>
                  <a:pt x="66976" y="47419"/>
                </a:lnTo>
                <a:lnTo>
                  <a:pt x="66976" y="47419"/>
                </a:lnTo>
                <a:lnTo>
                  <a:pt x="66976" y="47419"/>
                </a:lnTo>
                <a:lnTo>
                  <a:pt x="66976" y="49354"/>
                </a:lnTo>
                <a:lnTo>
                  <a:pt x="66976" y="49354"/>
                </a:lnTo>
                <a:lnTo>
                  <a:pt x="66976" y="49354"/>
                </a:lnTo>
                <a:lnTo>
                  <a:pt x="66976" y="49354"/>
                </a:lnTo>
                <a:lnTo>
                  <a:pt x="66976" y="49354"/>
                </a:lnTo>
                <a:lnTo>
                  <a:pt x="66976" y="51290"/>
                </a:lnTo>
                <a:lnTo>
                  <a:pt x="66976" y="51290"/>
                </a:lnTo>
                <a:lnTo>
                  <a:pt x="66976" y="51290"/>
                </a:lnTo>
                <a:lnTo>
                  <a:pt x="69767" y="51290"/>
                </a:lnTo>
                <a:lnTo>
                  <a:pt x="69767" y="51290"/>
                </a:lnTo>
                <a:lnTo>
                  <a:pt x="69767" y="51290"/>
                </a:lnTo>
                <a:lnTo>
                  <a:pt x="69767" y="54193"/>
                </a:lnTo>
                <a:lnTo>
                  <a:pt x="69767" y="54193"/>
                </a:lnTo>
                <a:lnTo>
                  <a:pt x="69767" y="54193"/>
                </a:lnTo>
                <a:lnTo>
                  <a:pt x="69767" y="54193"/>
                </a:lnTo>
                <a:lnTo>
                  <a:pt x="73953" y="54193"/>
                </a:lnTo>
                <a:lnTo>
                  <a:pt x="73953" y="54193"/>
                </a:lnTo>
                <a:lnTo>
                  <a:pt x="73953" y="54193"/>
                </a:lnTo>
                <a:lnTo>
                  <a:pt x="73953" y="56129"/>
                </a:lnTo>
                <a:lnTo>
                  <a:pt x="73953" y="56129"/>
                </a:lnTo>
                <a:lnTo>
                  <a:pt x="76744" y="56129"/>
                </a:lnTo>
                <a:lnTo>
                  <a:pt x="76744" y="56129"/>
                </a:lnTo>
                <a:lnTo>
                  <a:pt x="76744" y="56129"/>
                </a:lnTo>
                <a:lnTo>
                  <a:pt x="76744" y="56129"/>
                </a:lnTo>
                <a:lnTo>
                  <a:pt x="76744" y="56129"/>
                </a:lnTo>
                <a:lnTo>
                  <a:pt x="79534" y="56129"/>
                </a:lnTo>
                <a:lnTo>
                  <a:pt x="79534" y="56129"/>
                </a:lnTo>
                <a:lnTo>
                  <a:pt x="79534" y="56129"/>
                </a:lnTo>
                <a:lnTo>
                  <a:pt x="79534" y="58064"/>
                </a:lnTo>
                <a:lnTo>
                  <a:pt x="79534" y="58064"/>
                </a:lnTo>
                <a:lnTo>
                  <a:pt x="79534" y="58064"/>
                </a:lnTo>
                <a:lnTo>
                  <a:pt x="79534" y="58064"/>
                </a:lnTo>
                <a:lnTo>
                  <a:pt x="82325" y="58064"/>
                </a:lnTo>
                <a:lnTo>
                  <a:pt x="82325" y="58064"/>
                </a:lnTo>
                <a:lnTo>
                  <a:pt x="82325" y="58064"/>
                </a:lnTo>
                <a:lnTo>
                  <a:pt x="82325" y="58064"/>
                </a:lnTo>
                <a:lnTo>
                  <a:pt x="85116" y="58064"/>
                </a:lnTo>
                <a:lnTo>
                  <a:pt x="85116" y="58064"/>
                </a:lnTo>
                <a:lnTo>
                  <a:pt x="85116" y="58064"/>
                </a:lnTo>
                <a:lnTo>
                  <a:pt x="85116" y="58064"/>
                </a:lnTo>
                <a:lnTo>
                  <a:pt x="85116" y="60000"/>
                </a:lnTo>
                <a:lnTo>
                  <a:pt x="89302" y="60000"/>
                </a:lnTo>
                <a:lnTo>
                  <a:pt x="89302" y="60000"/>
                </a:lnTo>
                <a:lnTo>
                  <a:pt x="89302" y="60000"/>
                </a:lnTo>
                <a:lnTo>
                  <a:pt x="89302" y="60000"/>
                </a:lnTo>
                <a:lnTo>
                  <a:pt x="89302" y="60000"/>
                </a:lnTo>
                <a:lnTo>
                  <a:pt x="92093" y="60000"/>
                </a:lnTo>
                <a:lnTo>
                  <a:pt x="92093" y="60000"/>
                </a:lnTo>
                <a:lnTo>
                  <a:pt x="92093" y="60000"/>
                </a:lnTo>
                <a:lnTo>
                  <a:pt x="94883" y="60000"/>
                </a:lnTo>
                <a:lnTo>
                  <a:pt x="94883" y="60000"/>
                </a:lnTo>
                <a:lnTo>
                  <a:pt x="94883" y="60000"/>
                </a:lnTo>
                <a:lnTo>
                  <a:pt x="94883" y="60000"/>
                </a:lnTo>
                <a:lnTo>
                  <a:pt x="97674" y="60000"/>
                </a:lnTo>
                <a:lnTo>
                  <a:pt x="97674" y="60000"/>
                </a:lnTo>
                <a:lnTo>
                  <a:pt x="97674" y="60000"/>
                </a:lnTo>
                <a:lnTo>
                  <a:pt x="97674" y="60000"/>
                </a:lnTo>
                <a:lnTo>
                  <a:pt x="97674" y="58064"/>
                </a:lnTo>
                <a:lnTo>
                  <a:pt x="100465" y="58064"/>
                </a:lnTo>
                <a:lnTo>
                  <a:pt x="100465" y="58064"/>
                </a:lnTo>
                <a:lnTo>
                  <a:pt x="100465" y="58064"/>
                </a:lnTo>
                <a:lnTo>
                  <a:pt x="100465" y="58064"/>
                </a:lnTo>
                <a:lnTo>
                  <a:pt x="100465" y="58064"/>
                </a:lnTo>
                <a:lnTo>
                  <a:pt x="100465" y="56129"/>
                </a:lnTo>
                <a:lnTo>
                  <a:pt x="100465" y="56129"/>
                </a:lnTo>
                <a:lnTo>
                  <a:pt x="100465" y="56129"/>
                </a:lnTo>
                <a:lnTo>
                  <a:pt x="104651" y="56129"/>
                </a:lnTo>
                <a:lnTo>
                  <a:pt x="104651" y="56129"/>
                </a:lnTo>
                <a:lnTo>
                  <a:pt x="104651" y="56129"/>
                </a:lnTo>
                <a:lnTo>
                  <a:pt x="104651" y="56129"/>
                </a:lnTo>
                <a:lnTo>
                  <a:pt x="104651" y="54193"/>
                </a:lnTo>
                <a:lnTo>
                  <a:pt x="104651" y="54193"/>
                </a:lnTo>
                <a:lnTo>
                  <a:pt x="107441" y="54193"/>
                </a:lnTo>
                <a:lnTo>
                  <a:pt x="107441" y="54193"/>
                </a:lnTo>
                <a:lnTo>
                  <a:pt x="107441" y="54193"/>
                </a:lnTo>
                <a:lnTo>
                  <a:pt x="107441" y="54193"/>
                </a:lnTo>
                <a:lnTo>
                  <a:pt x="107441" y="54193"/>
                </a:lnTo>
                <a:lnTo>
                  <a:pt x="107441" y="51290"/>
                </a:lnTo>
                <a:lnTo>
                  <a:pt x="110232" y="51290"/>
                </a:lnTo>
                <a:lnTo>
                  <a:pt x="110232" y="54193"/>
                </a:lnTo>
                <a:lnTo>
                  <a:pt x="110232" y="54193"/>
                </a:lnTo>
                <a:lnTo>
                  <a:pt x="110232" y="51290"/>
                </a:lnTo>
                <a:lnTo>
                  <a:pt x="110232" y="51290"/>
                </a:lnTo>
                <a:lnTo>
                  <a:pt x="110232" y="51290"/>
                </a:lnTo>
                <a:lnTo>
                  <a:pt x="113023" y="51290"/>
                </a:lnTo>
                <a:lnTo>
                  <a:pt x="113023" y="51290"/>
                </a:lnTo>
                <a:lnTo>
                  <a:pt x="113023" y="51290"/>
                </a:lnTo>
                <a:lnTo>
                  <a:pt x="113023" y="54193"/>
                </a:lnTo>
                <a:lnTo>
                  <a:pt x="113023" y="54193"/>
                </a:lnTo>
                <a:lnTo>
                  <a:pt x="115813" y="54193"/>
                </a:lnTo>
                <a:lnTo>
                  <a:pt x="115813" y="54193"/>
                </a:lnTo>
                <a:lnTo>
                  <a:pt x="115813" y="54193"/>
                </a:lnTo>
                <a:lnTo>
                  <a:pt x="115813" y="54193"/>
                </a:lnTo>
                <a:lnTo>
                  <a:pt x="115813" y="54193"/>
                </a:lnTo>
                <a:lnTo>
                  <a:pt x="120000" y="54193"/>
                </a:lnTo>
                <a:lnTo>
                  <a:pt x="120000" y="54193"/>
                </a:lnTo>
                <a:lnTo>
                  <a:pt x="120000" y="54193"/>
                </a:lnTo>
                <a:lnTo>
                  <a:pt x="120000" y="56129"/>
                </a:lnTo>
                <a:lnTo>
                  <a:pt x="120000" y="56129"/>
                </a:lnTo>
                <a:lnTo>
                  <a:pt x="120000" y="56129"/>
                </a:lnTo>
                <a:lnTo>
                  <a:pt x="120000" y="56129"/>
                </a:lnTo>
                <a:lnTo>
                  <a:pt x="120000" y="56129"/>
                </a:lnTo>
                <a:lnTo>
                  <a:pt x="120000" y="58064"/>
                </a:lnTo>
                <a:lnTo>
                  <a:pt x="120000" y="58064"/>
                </a:lnTo>
                <a:lnTo>
                  <a:pt x="120000" y="58064"/>
                </a:lnTo>
                <a:lnTo>
                  <a:pt x="120000" y="58064"/>
                </a:lnTo>
                <a:lnTo>
                  <a:pt x="120000" y="58064"/>
                </a:lnTo>
                <a:lnTo>
                  <a:pt x="115813" y="58064"/>
                </a:lnTo>
                <a:lnTo>
                  <a:pt x="115813" y="60000"/>
                </a:lnTo>
                <a:lnTo>
                  <a:pt x="115813" y="60000"/>
                </a:lnTo>
                <a:lnTo>
                  <a:pt x="115813" y="60000"/>
                </a:lnTo>
                <a:lnTo>
                  <a:pt x="115813" y="60000"/>
                </a:lnTo>
                <a:lnTo>
                  <a:pt x="115813" y="61935"/>
                </a:lnTo>
                <a:lnTo>
                  <a:pt x="115813" y="61935"/>
                </a:lnTo>
                <a:lnTo>
                  <a:pt x="115813" y="61935"/>
                </a:lnTo>
                <a:lnTo>
                  <a:pt x="115813" y="61935"/>
                </a:lnTo>
                <a:lnTo>
                  <a:pt x="115813" y="64838"/>
                </a:lnTo>
                <a:lnTo>
                  <a:pt x="115813" y="64838"/>
                </a:lnTo>
                <a:lnTo>
                  <a:pt x="115813" y="64838"/>
                </a:lnTo>
                <a:lnTo>
                  <a:pt x="115813" y="64838"/>
                </a:lnTo>
                <a:lnTo>
                  <a:pt x="115813" y="64838"/>
                </a:lnTo>
                <a:lnTo>
                  <a:pt x="115813" y="64838"/>
                </a:lnTo>
                <a:lnTo>
                  <a:pt x="115813" y="66774"/>
                </a:lnTo>
                <a:lnTo>
                  <a:pt x="115813" y="66774"/>
                </a:lnTo>
                <a:lnTo>
                  <a:pt x="115813" y="66774"/>
                </a:lnTo>
                <a:lnTo>
                  <a:pt x="115813" y="66774"/>
                </a:lnTo>
                <a:lnTo>
                  <a:pt x="115813" y="66774"/>
                </a:lnTo>
                <a:lnTo>
                  <a:pt x="115813" y="68709"/>
                </a:lnTo>
                <a:lnTo>
                  <a:pt x="115813" y="68709"/>
                </a:lnTo>
                <a:lnTo>
                  <a:pt x="115813" y="68709"/>
                </a:lnTo>
                <a:lnTo>
                  <a:pt x="113023" y="68709"/>
                </a:lnTo>
                <a:lnTo>
                  <a:pt x="113023" y="68709"/>
                </a:lnTo>
                <a:lnTo>
                  <a:pt x="113023" y="70645"/>
                </a:lnTo>
                <a:lnTo>
                  <a:pt x="113023" y="70645"/>
                </a:lnTo>
                <a:lnTo>
                  <a:pt x="113023" y="70645"/>
                </a:lnTo>
                <a:lnTo>
                  <a:pt x="113023" y="70645"/>
                </a:lnTo>
                <a:lnTo>
                  <a:pt x="113023" y="70645"/>
                </a:lnTo>
                <a:lnTo>
                  <a:pt x="113023" y="70645"/>
                </a:lnTo>
                <a:lnTo>
                  <a:pt x="113023" y="70645"/>
                </a:lnTo>
                <a:lnTo>
                  <a:pt x="110232" y="70645"/>
                </a:lnTo>
                <a:lnTo>
                  <a:pt x="110232" y="72580"/>
                </a:lnTo>
                <a:lnTo>
                  <a:pt x="110232" y="72580"/>
                </a:lnTo>
                <a:lnTo>
                  <a:pt x="110232" y="72580"/>
                </a:lnTo>
                <a:lnTo>
                  <a:pt x="110232" y="72580"/>
                </a:lnTo>
                <a:lnTo>
                  <a:pt x="107441" y="72580"/>
                </a:lnTo>
                <a:lnTo>
                  <a:pt x="107441" y="72580"/>
                </a:lnTo>
                <a:lnTo>
                  <a:pt x="110232" y="72580"/>
                </a:lnTo>
                <a:lnTo>
                  <a:pt x="110232" y="72580"/>
                </a:lnTo>
                <a:lnTo>
                  <a:pt x="107441" y="72580"/>
                </a:lnTo>
                <a:lnTo>
                  <a:pt x="107441" y="75483"/>
                </a:lnTo>
                <a:lnTo>
                  <a:pt x="107441" y="75483"/>
                </a:lnTo>
                <a:lnTo>
                  <a:pt x="107441" y="75483"/>
                </a:lnTo>
                <a:lnTo>
                  <a:pt x="107441" y="75483"/>
                </a:lnTo>
                <a:lnTo>
                  <a:pt x="107441" y="77419"/>
                </a:lnTo>
                <a:lnTo>
                  <a:pt x="107441" y="77419"/>
                </a:lnTo>
                <a:lnTo>
                  <a:pt x="107441" y="77419"/>
                </a:lnTo>
                <a:lnTo>
                  <a:pt x="107441" y="79354"/>
                </a:lnTo>
                <a:lnTo>
                  <a:pt x="107441" y="79354"/>
                </a:lnTo>
                <a:lnTo>
                  <a:pt x="110232" y="79354"/>
                </a:lnTo>
                <a:lnTo>
                  <a:pt x="110232" y="79354"/>
                </a:lnTo>
                <a:lnTo>
                  <a:pt x="110232" y="79354"/>
                </a:lnTo>
                <a:lnTo>
                  <a:pt x="107441" y="79354"/>
                </a:lnTo>
                <a:lnTo>
                  <a:pt x="107441" y="81290"/>
                </a:lnTo>
                <a:lnTo>
                  <a:pt x="107441" y="81290"/>
                </a:lnTo>
                <a:lnTo>
                  <a:pt x="107441" y="81290"/>
                </a:lnTo>
                <a:lnTo>
                  <a:pt x="107441" y="81290"/>
                </a:lnTo>
                <a:lnTo>
                  <a:pt x="107441" y="81290"/>
                </a:lnTo>
                <a:lnTo>
                  <a:pt x="107441" y="83225"/>
                </a:lnTo>
                <a:lnTo>
                  <a:pt x="104651" y="83225"/>
                </a:lnTo>
                <a:lnTo>
                  <a:pt x="104651" y="81290"/>
                </a:lnTo>
                <a:lnTo>
                  <a:pt x="104651" y="81290"/>
                </a:lnTo>
                <a:lnTo>
                  <a:pt x="104651" y="81290"/>
                </a:lnTo>
                <a:lnTo>
                  <a:pt x="104651" y="81290"/>
                </a:lnTo>
                <a:lnTo>
                  <a:pt x="104651" y="79354"/>
                </a:lnTo>
                <a:lnTo>
                  <a:pt x="104651" y="79354"/>
                </a:lnTo>
                <a:lnTo>
                  <a:pt x="104651" y="79354"/>
                </a:lnTo>
                <a:lnTo>
                  <a:pt x="104651" y="79354"/>
                </a:lnTo>
                <a:lnTo>
                  <a:pt x="104651" y="79354"/>
                </a:lnTo>
                <a:lnTo>
                  <a:pt x="104651" y="79354"/>
                </a:lnTo>
                <a:lnTo>
                  <a:pt x="104651" y="79354"/>
                </a:lnTo>
                <a:lnTo>
                  <a:pt x="100465" y="79354"/>
                </a:lnTo>
                <a:lnTo>
                  <a:pt x="100465" y="79354"/>
                </a:lnTo>
                <a:lnTo>
                  <a:pt x="100465" y="79354"/>
                </a:lnTo>
                <a:lnTo>
                  <a:pt x="100465" y="79354"/>
                </a:lnTo>
                <a:lnTo>
                  <a:pt x="97674" y="79354"/>
                </a:lnTo>
                <a:lnTo>
                  <a:pt x="97674" y="79354"/>
                </a:lnTo>
                <a:lnTo>
                  <a:pt x="97674" y="79354"/>
                </a:lnTo>
                <a:lnTo>
                  <a:pt x="94883" y="79354"/>
                </a:lnTo>
                <a:lnTo>
                  <a:pt x="94883" y="79354"/>
                </a:lnTo>
                <a:lnTo>
                  <a:pt x="94883" y="79354"/>
                </a:lnTo>
                <a:lnTo>
                  <a:pt x="94883" y="79354"/>
                </a:lnTo>
                <a:lnTo>
                  <a:pt x="94883" y="79354"/>
                </a:lnTo>
                <a:lnTo>
                  <a:pt x="92093" y="79354"/>
                </a:lnTo>
                <a:lnTo>
                  <a:pt x="92093" y="79354"/>
                </a:lnTo>
                <a:lnTo>
                  <a:pt x="92093" y="79354"/>
                </a:lnTo>
                <a:lnTo>
                  <a:pt x="92093" y="79354"/>
                </a:lnTo>
                <a:lnTo>
                  <a:pt x="92093" y="81290"/>
                </a:lnTo>
                <a:lnTo>
                  <a:pt x="89302" y="81290"/>
                </a:lnTo>
                <a:lnTo>
                  <a:pt x="89302" y="81290"/>
                </a:lnTo>
                <a:lnTo>
                  <a:pt x="89302" y="81290"/>
                </a:lnTo>
                <a:lnTo>
                  <a:pt x="89302" y="81290"/>
                </a:lnTo>
                <a:lnTo>
                  <a:pt x="89302" y="81290"/>
                </a:lnTo>
                <a:lnTo>
                  <a:pt x="89302" y="83225"/>
                </a:lnTo>
                <a:lnTo>
                  <a:pt x="89302" y="83225"/>
                </a:lnTo>
                <a:lnTo>
                  <a:pt x="89302" y="83225"/>
                </a:lnTo>
                <a:lnTo>
                  <a:pt x="85116" y="83225"/>
                </a:lnTo>
                <a:lnTo>
                  <a:pt x="85116" y="83225"/>
                </a:lnTo>
                <a:lnTo>
                  <a:pt x="85116" y="86129"/>
                </a:lnTo>
                <a:lnTo>
                  <a:pt x="89302" y="86129"/>
                </a:lnTo>
                <a:lnTo>
                  <a:pt x="89302" y="86129"/>
                </a:lnTo>
                <a:lnTo>
                  <a:pt x="89302" y="86129"/>
                </a:lnTo>
                <a:lnTo>
                  <a:pt x="89302" y="88064"/>
                </a:lnTo>
                <a:lnTo>
                  <a:pt x="89302" y="88064"/>
                </a:lnTo>
                <a:lnTo>
                  <a:pt x="89302" y="88064"/>
                </a:lnTo>
                <a:lnTo>
                  <a:pt x="89302" y="88064"/>
                </a:lnTo>
                <a:lnTo>
                  <a:pt x="89302" y="88064"/>
                </a:lnTo>
                <a:lnTo>
                  <a:pt x="92093" y="88064"/>
                </a:lnTo>
                <a:lnTo>
                  <a:pt x="92093" y="88064"/>
                </a:lnTo>
                <a:lnTo>
                  <a:pt x="89302" y="88064"/>
                </a:lnTo>
                <a:lnTo>
                  <a:pt x="89302" y="90000"/>
                </a:lnTo>
                <a:lnTo>
                  <a:pt x="89302" y="90000"/>
                </a:lnTo>
                <a:lnTo>
                  <a:pt x="89302" y="90000"/>
                </a:lnTo>
                <a:lnTo>
                  <a:pt x="89302" y="90000"/>
                </a:lnTo>
                <a:lnTo>
                  <a:pt x="89302" y="90000"/>
                </a:lnTo>
                <a:lnTo>
                  <a:pt x="89302" y="91935"/>
                </a:lnTo>
                <a:lnTo>
                  <a:pt x="89302" y="91935"/>
                </a:lnTo>
                <a:lnTo>
                  <a:pt x="89302" y="91935"/>
                </a:lnTo>
                <a:lnTo>
                  <a:pt x="89302" y="91935"/>
                </a:lnTo>
                <a:lnTo>
                  <a:pt x="89302" y="91935"/>
                </a:lnTo>
                <a:lnTo>
                  <a:pt x="89302" y="91935"/>
                </a:lnTo>
                <a:lnTo>
                  <a:pt x="89302" y="91935"/>
                </a:lnTo>
                <a:lnTo>
                  <a:pt x="89302" y="93870"/>
                </a:lnTo>
                <a:lnTo>
                  <a:pt x="85116" y="93870"/>
                </a:lnTo>
                <a:lnTo>
                  <a:pt x="85116" y="93870"/>
                </a:lnTo>
                <a:lnTo>
                  <a:pt x="85116" y="93870"/>
                </a:lnTo>
                <a:lnTo>
                  <a:pt x="85116" y="96774"/>
                </a:lnTo>
                <a:lnTo>
                  <a:pt x="85116" y="96774"/>
                </a:lnTo>
                <a:lnTo>
                  <a:pt x="85116" y="96774"/>
                </a:lnTo>
                <a:lnTo>
                  <a:pt x="85116" y="96774"/>
                </a:lnTo>
                <a:lnTo>
                  <a:pt x="85116" y="96774"/>
                </a:lnTo>
                <a:lnTo>
                  <a:pt x="85116" y="98709"/>
                </a:lnTo>
                <a:lnTo>
                  <a:pt x="85116" y="98709"/>
                </a:lnTo>
                <a:lnTo>
                  <a:pt x="82325" y="98709"/>
                </a:lnTo>
                <a:lnTo>
                  <a:pt x="82325" y="98709"/>
                </a:lnTo>
                <a:lnTo>
                  <a:pt x="82325" y="98709"/>
                </a:lnTo>
                <a:lnTo>
                  <a:pt x="82325" y="98709"/>
                </a:lnTo>
                <a:lnTo>
                  <a:pt x="82325" y="98709"/>
                </a:lnTo>
                <a:lnTo>
                  <a:pt x="82325" y="100645"/>
                </a:lnTo>
                <a:lnTo>
                  <a:pt x="82325" y="100645"/>
                </a:lnTo>
                <a:lnTo>
                  <a:pt x="82325" y="100645"/>
                </a:lnTo>
                <a:lnTo>
                  <a:pt x="82325" y="102580"/>
                </a:lnTo>
                <a:lnTo>
                  <a:pt x="79534" y="102580"/>
                </a:lnTo>
                <a:lnTo>
                  <a:pt x="79534" y="102580"/>
                </a:lnTo>
                <a:lnTo>
                  <a:pt x="79534" y="102580"/>
                </a:lnTo>
                <a:lnTo>
                  <a:pt x="79534" y="102580"/>
                </a:lnTo>
                <a:lnTo>
                  <a:pt x="79534" y="102580"/>
                </a:lnTo>
                <a:lnTo>
                  <a:pt x="79534" y="102580"/>
                </a:lnTo>
                <a:lnTo>
                  <a:pt x="79534" y="104516"/>
                </a:lnTo>
                <a:lnTo>
                  <a:pt x="76744" y="104516"/>
                </a:lnTo>
                <a:lnTo>
                  <a:pt x="76744" y="104516"/>
                </a:lnTo>
                <a:lnTo>
                  <a:pt x="76744" y="104516"/>
                </a:lnTo>
                <a:lnTo>
                  <a:pt x="76744" y="104516"/>
                </a:lnTo>
                <a:lnTo>
                  <a:pt x="76744" y="104516"/>
                </a:lnTo>
                <a:lnTo>
                  <a:pt x="76744" y="104516"/>
                </a:lnTo>
                <a:lnTo>
                  <a:pt x="76744" y="107419"/>
                </a:lnTo>
                <a:lnTo>
                  <a:pt x="73953" y="107419"/>
                </a:lnTo>
                <a:lnTo>
                  <a:pt x="73953" y="107419"/>
                </a:lnTo>
                <a:lnTo>
                  <a:pt x="73953" y="107419"/>
                </a:lnTo>
                <a:lnTo>
                  <a:pt x="73953" y="109354"/>
                </a:lnTo>
                <a:lnTo>
                  <a:pt x="73953" y="109354"/>
                </a:lnTo>
                <a:lnTo>
                  <a:pt x="73953" y="109354"/>
                </a:lnTo>
                <a:lnTo>
                  <a:pt x="73953" y="109354"/>
                </a:lnTo>
                <a:lnTo>
                  <a:pt x="73953" y="109354"/>
                </a:lnTo>
                <a:lnTo>
                  <a:pt x="69767" y="109354"/>
                </a:lnTo>
                <a:lnTo>
                  <a:pt x="69767" y="111290"/>
                </a:lnTo>
                <a:lnTo>
                  <a:pt x="69767" y="111290"/>
                </a:lnTo>
                <a:lnTo>
                  <a:pt x="69767" y="111290"/>
                </a:lnTo>
                <a:lnTo>
                  <a:pt x="69767" y="111290"/>
                </a:lnTo>
                <a:lnTo>
                  <a:pt x="69767" y="111290"/>
                </a:lnTo>
                <a:lnTo>
                  <a:pt x="69767" y="113225"/>
                </a:lnTo>
                <a:lnTo>
                  <a:pt x="69767" y="113225"/>
                </a:lnTo>
                <a:lnTo>
                  <a:pt x="69767" y="113225"/>
                </a:lnTo>
                <a:lnTo>
                  <a:pt x="69767" y="113225"/>
                </a:lnTo>
                <a:lnTo>
                  <a:pt x="66976" y="113225"/>
                </a:lnTo>
                <a:lnTo>
                  <a:pt x="66976" y="115161"/>
                </a:lnTo>
                <a:lnTo>
                  <a:pt x="66976" y="115161"/>
                </a:lnTo>
                <a:lnTo>
                  <a:pt x="66976" y="115161"/>
                </a:lnTo>
                <a:lnTo>
                  <a:pt x="66976" y="115161"/>
                </a:lnTo>
                <a:lnTo>
                  <a:pt x="66976" y="115161"/>
                </a:lnTo>
                <a:lnTo>
                  <a:pt x="66976" y="115161"/>
                </a:lnTo>
                <a:lnTo>
                  <a:pt x="66976" y="115161"/>
                </a:lnTo>
                <a:lnTo>
                  <a:pt x="64186" y="115161"/>
                </a:lnTo>
                <a:lnTo>
                  <a:pt x="64186" y="115161"/>
                </a:lnTo>
                <a:lnTo>
                  <a:pt x="64186" y="118064"/>
                </a:lnTo>
                <a:lnTo>
                  <a:pt x="64186" y="118064"/>
                </a:lnTo>
                <a:lnTo>
                  <a:pt x="61395" y="118064"/>
                </a:lnTo>
                <a:lnTo>
                  <a:pt x="61395" y="118064"/>
                </a:lnTo>
                <a:lnTo>
                  <a:pt x="61395" y="118064"/>
                </a:lnTo>
                <a:lnTo>
                  <a:pt x="61395" y="118064"/>
                </a:lnTo>
                <a:lnTo>
                  <a:pt x="61395" y="118064"/>
                </a:lnTo>
                <a:lnTo>
                  <a:pt x="61395" y="118064"/>
                </a:lnTo>
                <a:lnTo>
                  <a:pt x="61395" y="120000"/>
                </a:lnTo>
                <a:lnTo>
                  <a:pt x="58604" y="120000"/>
                </a:lnTo>
                <a:lnTo>
                  <a:pt x="58604" y="120000"/>
                </a:lnTo>
                <a:lnTo>
                  <a:pt x="58604" y="120000"/>
                </a:lnTo>
                <a:lnTo>
                  <a:pt x="58604" y="120000"/>
                </a:lnTo>
                <a:lnTo>
                  <a:pt x="58604" y="120000"/>
                </a:lnTo>
                <a:lnTo>
                  <a:pt x="54418" y="120000"/>
                </a:lnTo>
                <a:lnTo>
                  <a:pt x="54418" y="120000"/>
                </a:lnTo>
                <a:lnTo>
                  <a:pt x="54418" y="120000"/>
                </a:lnTo>
                <a:lnTo>
                  <a:pt x="54418" y="120000"/>
                </a:lnTo>
                <a:lnTo>
                  <a:pt x="51627" y="120000"/>
                </a:lnTo>
                <a:lnTo>
                  <a:pt x="51627" y="120000"/>
                </a:lnTo>
                <a:lnTo>
                  <a:pt x="51627" y="120000"/>
                </a:lnTo>
                <a:lnTo>
                  <a:pt x="51627" y="120000"/>
                </a:lnTo>
                <a:lnTo>
                  <a:pt x="51627" y="120000"/>
                </a:lnTo>
                <a:lnTo>
                  <a:pt x="51627" y="118064"/>
                </a:lnTo>
                <a:lnTo>
                  <a:pt x="51627" y="118064"/>
                </a:lnTo>
                <a:lnTo>
                  <a:pt x="51627" y="118064"/>
                </a:lnTo>
                <a:lnTo>
                  <a:pt x="51627" y="118064"/>
                </a:lnTo>
                <a:lnTo>
                  <a:pt x="51627" y="118064"/>
                </a:lnTo>
                <a:lnTo>
                  <a:pt x="51627" y="118064"/>
                </a:lnTo>
                <a:lnTo>
                  <a:pt x="48837" y="118064"/>
                </a:lnTo>
                <a:lnTo>
                  <a:pt x="48837" y="118064"/>
                </a:lnTo>
                <a:lnTo>
                  <a:pt x="48837" y="118064"/>
                </a:lnTo>
                <a:lnTo>
                  <a:pt x="48837" y="118064"/>
                </a:lnTo>
                <a:lnTo>
                  <a:pt x="48837" y="118064"/>
                </a:lnTo>
                <a:lnTo>
                  <a:pt x="46046" y="118064"/>
                </a:lnTo>
                <a:lnTo>
                  <a:pt x="46046" y="118064"/>
                </a:lnTo>
                <a:lnTo>
                  <a:pt x="46046" y="118064"/>
                </a:lnTo>
                <a:lnTo>
                  <a:pt x="46046" y="118064"/>
                </a:lnTo>
                <a:lnTo>
                  <a:pt x="46046" y="115161"/>
                </a:lnTo>
                <a:lnTo>
                  <a:pt x="43255" y="115161"/>
                </a:lnTo>
                <a:lnTo>
                  <a:pt x="43255" y="115161"/>
                </a:lnTo>
                <a:lnTo>
                  <a:pt x="43255" y="115161"/>
                </a:lnTo>
                <a:lnTo>
                  <a:pt x="43255" y="115161"/>
                </a:lnTo>
                <a:lnTo>
                  <a:pt x="40465" y="115161"/>
                </a:lnTo>
                <a:lnTo>
                  <a:pt x="40465" y="115161"/>
                </a:lnTo>
                <a:lnTo>
                  <a:pt x="40465" y="115161"/>
                </a:lnTo>
                <a:lnTo>
                  <a:pt x="40465" y="115161"/>
                </a:lnTo>
                <a:lnTo>
                  <a:pt x="40465" y="115161"/>
                </a:lnTo>
                <a:lnTo>
                  <a:pt x="40465" y="115161"/>
                </a:lnTo>
                <a:lnTo>
                  <a:pt x="40465" y="113225"/>
                </a:lnTo>
                <a:lnTo>
                  <a:pt x="43255" y="113225"/>
                </a:lnTo>
                <a:lnTo>
                  <a:pt x="43255" y="113225"/>
                </a:lnTo>
                <a:lnTo>
                  <a:pt x="43255" y="113225"/>
                </a:lnTo>
                <a:lnTo>
                  <a:pt x="43255" y="113225"/>
                </a:lnTo>
                <a:lnTo>
                  <a:pt x="43255" y="113225"/>
                </a:lnTo>
                <a:lnTo>
                  <a:pt x="43255" y="111290"/>
                </a:lnTo>
                <a:lnTo>
                  <a:pt x="43255" y="111290"/>
                </a:lnTo>
                <a:lnTo>
                  <a:pt x="43255" y="111290"/>
                </a:lnTo>
                <a:lnTo>
                  <a:pt x="43255" y="111290"/>
                </a:lnTo>
                <a:lnTo>
                  <a:pt x="46046" y="111290"/>
                </a:lnTo>
                <a:lnTo>
                  <a:pt x="46046" y="111290"/>
                </a:lnTo>
                <a:lnTo>
                  <a:pt x="46046" y="111290"/>
                </a:lnTo>
                <a:lnTo>
                  <a:pt x="46046" y="111290"/>
                </a:lnTo>
                <a:lnTo>
                  <a:pt x="46046" y="111290"/>
                </a:lnTo>
                <a:lnTo>
                  <a:pt x="46046" y="109354"/>
                </a:lnTo>
                <a:lnTo>
                  <a:pt x="48837" y="109354"/>
                </a:lnTo>
                <a:lnTo>
                  <a:pt x="48837" y="109354"/>
                </a:lnTo>
                <a:lnTo>
                  <a:pt x="48837" y="10935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8" name="Shape 838"/>
          <p:cNvSpPr/>
          <p:nvPr/>
        </p:nvSpPr>
        <p:spPr>
          <a:xfrm>
            <a:off x="7247335" y="5448301"/>
            <a:ext cx="138112" cy="168275"/>
          </a:xfrm>
          <a:custGeom>
            <a:avLst/>
            <a:gdLst/>
            <a:ahLst/>
            <a:cxnLst/>
            <a:rect l="0" t="0" r="0" b="0"/>
            <a:pathLst>
              <a:path w="120000" h="120000" extrusionOk="0">
                <a:moveTo>
                  <a:pt x="100344" y="0"/>
                </a:moveTo>
                <a:lnTo>
                  <a:pt x="100344" y="0"/>
                </a:lnTo>
                <a:lnTo>
                  <a:pt x="100344" y="0"/>
                </a:lnTo>
                <a:lnTo>
                  <a:pt x="97241" y="0"/>
                </a:lnTo>
                <a:lnTo>
                  <a:pt x="97241" y="0"/>
                </a:lnTo>
                <a:lnTo>
                  <a:pt x="97241" y="0"/>
                </a:lnTo>
                <a:lnTo>
                  <a:pt x="97241" y="0"/>
                </a:lnTo>
                <a:lnTo>
                  <a:pt x="97241" y="0"/>
                </a:lnTo>
                <a:lnTo>
                  <a:pt x="95172" y="0"/>
                </a:lnTo>
                <a:lnTo>
                  <a:pt x="95172" y="0"/>
                </a:lnTo>
                <a:lnTo>
                  <a:pt x="95172" y="0"/>
                </a:lnTo>
                <a:lnTo>
                  <a:pt x="95172" y="0"/>
                </a:lnTo>
                <a:lnTo>
                  <a:pt x="95172" y="2264"/>
                </a:lnTo>
                <a:lnTo>
                  <a:pt x="95172" y="2264"/>
                </a:lnTo>
                <a:lnTo>
                  <a:pt x="95172" y="2264"/>
                </a:lnTo>
                <a:lnTo>
                  <a:pt x="95172" y="2264"/>
                </a:lnTo>
                <a:lnTo>
                  <a:pt x="95172" y="5660"/>
                </a:lnTo>
                <a:lnTo>
                  <a:pt x="95172" y="5660"/>
                </a:lnTo>
                <a:lnTo>
                  <a:pt x="95172" y="5660"/>
                </a:lnTo>
                <a:lnTo>
                  <a:pt x="97241" y="5660"/>
                </a:lnTo>
                <a:lnTo>
                  <a:pt x="97241" y="5660"/>
                </a:lnTo>
                <a:lnTo>
                  <a:pt x="97241" y="5660"/>
                </a:lnTo>
                <a:lnTo>
                  <a:pt x="97241" y="5660"/>
                </a:lnTo>
                <a:lnTo>
                  <a:pt x="97241" y="5660"/>
                </a:lnTo>
                <a:lnTo>
                  <a:pt x="100344" y="5660"/>
                </a:lnTo>
                <a:lnTo>
                  <a:pt x="100344" y="5660"/>
                </a:lnTo>
                <a:lnTo>
                  <a:pt x="100344" y="5660"/>
                </a:lnTo>
                <a:lnTo>
                  <a:pt x="100344" y="5660"/>
                </a:lnTo>
                <a:lnTo>
                  <a:pt x="100344" y="5660"/>
                </a:lnTo>
                <a:lnTo>
                  <a:pt x="100344" y="7924"/>
                </a:lnTo>
                <a:lnTo>
                  <a:pt x="100344" y="7924"/>
                </a:lnTo>
                <a:lnTo>
                  <a:pt x="100344" y="7924"/>
                </a:lnTo>
                <a:lnTo>
                  <a:pt x="100344" y="10188"/>
                </a:lnTo>
                <a:lnTo>
                  <a:pt x="100344" y="10188"/>
                </a:lnTo>
                <a:lnTo>
                  <a:pt x="100344" y="10188"/>
                </a:lnTo>
                <a:lnTo>
                  <a:pt x="100344" y="10188"/>
                </a:lnTo>
                <a:lnTo>
                  <a:pt x="100344" y="12452"/>
                </a:lnTo>
                <a:lnTo>
                  <a:pt x="100344" y="12452"/>
                </a:lnTo>
                <a:lnTo>
                  <a:pt x="100344" y="12452"/>
                </a:lnTo>
                <a:lnTo>
                  <a:pt x="100344" y="12452"/>
                </a:lnTo>
                <a:lnTo>
                  <a:pt x="102413" y="12452"/>
                </a:lnTo>
                <a:lnTo>
                  <a:pt x="102413" y="14716"/>
                </a:lnTo>
                <a:lnTo>
                  <a:pt x="102413" y="14716"/>
                </a:lnTo>
                <a:lnTo>
                  <a:pt x="102413" y="14716"/>
                </a:lnTo>
                <a:lnTo>
                  <a:pt x="102413" y="14716"/>
                </a:lnTo>
                <a:lnTo>
                  <a:pt x="104482" y="14716"/>
                </a:lnTo>
                <a:lnTo>
                  <a:pt x="104482" y="12452"/>
                </a:lnTo>
                <a:lnTo>
                  <a:pt x="104482" y="12452"/>
                </a:lnTo>
                <a:lnTo>
                  <a:pt x="104482" y="12452"/>
                </a:lnTo>
                <a:lnTo>
                  <a:pt x="104482" y="12452"/>
                </a:lnTo>
                <a:lnTo>
                  <a:pt x="104482" y="12452"/>
                </a:lnTo>
                <a:lnTo>
                  <a:pt x="104482" y="12452"/>
                </a:lnTo>
                <a:lnTo>
                  <a:pt x="106551" y="12452"/>
                </a:lnTo>
                <a:lnTo>
                  <a:pt x="106551" y="12452"/>
                </a:lnTo>
                <a:lnTo>
                  <a:pt x="106551" y="10188"/>
                </a:lnTo>
                <a:lnTo>
                  <a:pt x="106551" y="10188"/>
                </a:lnTo>
                <a:lnTo>
                  <a:pt x="106551" y="10188"/>
                </a:lnTo>
                <a:lnTo>
                  <a:pt x="108620" y="10188"/>
                </a:lnTo>
                <a:lnTo>
                  <a:pt x="108620" y="10188"/>
                </a:lnTo>
                <a:lnTo>
                  <a:pt x="108620" y="10188"/>
                </a:lnTo>
                <a:lnTo>
                  <a:pt x="108620" y="10188"/>
                </a:lnTo>
                <a:lnTo>
                  <a:pt x="108620" y="10188"/>
                </a:lnTo>
                <a:lnTo>
                  <a:pt x="108620" y="7924"/>
                </a:lnTo>
                <a:lnTo>
                  <a:pt x="111724" y="7924"/>
                </a:lnTo>
                <a:lnTo>
                  <a:pt x="111724" y="7924"/>
                </a:lnTo>
                <a:lnTo>
                  <a:pt x="111724" y="7924"/>
                </a:lnTo>
                <a:lnTo>
                  <a:pt x="111724" y="5660"/>
                </a:lnTo>
                <a:lnTo>
                  <a:pt x="111724" y="5660"/>
                </a:lnTo>
                <a:lnTo>
                  <a:pt x="111724" y="5660"/>
                </a:lnTo>
                <a:lnTo>
                  <a:pt x="111724" y="5660"/>
                </a:lnTo>
                <a:lnTo>
                  <a:pt x="111724" y="5660"/>
                </a:lnTo>
                <a:lnTo>
                  <a:pt x="111724" y="2264"/>
                </a:lnTo>
                <a:lnTo>
                  <a:pt x="111724" y="2264"/>
                </a:lnTo>
                <a:lnTo>
                  <a:pt x="113793" y="2264"/>
                </a:lnTo>
                <a:lnTo>
                  <a:pt x="113793" y="2264"/>
                </a:lnTo>
                <a:lnTo>
                  <a:pt x="113793" y="2264"/>
                </a:lnTo>
                <a:lnTo>
                  <a:pt x="113793" y="2264"/>
                </a:lnTo>
                <a:lnTo>
                  <a:pt x="115862" y="2264"/>
                </a:lnTo>
                <a:lnTo>
                  <a:pt x="115862" y="2264"/>
                </a:lnTo>
                <a:lnTo>
                  <a:pt x="113793" y="2264"/>
                </a:lnTo>
                <a:lnTo>
                  <a:pt x="113793" y="5660"/>
                </a:lnTo>
                <a:lnTo>
                  <a:pt x="113793" y="5660"/>
                </a:lnTo>
                <a:lnTo>
                  <a:pt x="113793" y="5660"/>
                </a:lnTo>
                <a:lnTo>
                  <a:pt x="113793" y="5660"/>
                </a:lnTo>
                <a:lnTo>
                  <a:pt x="113793" y="7924"/>
                </a:lnTo>
                <a:lnTo>
                  <a:pt x="113793" y="7924"/>
                </a:lnTo>
                <a:lnTo>
                  <a:pt x="115862" y="7924"/>
                </a:lnTo>
                <a:lnTo>
                  <a:pt x="115862" y="7924"/>
                </a:lnTo>
                <a:lnTo>
                  <a:pt x="115862" y="7924"/>
                </a:lnTo>
                <a:lnTo>
                  <a:pt x="115862" y="7924"/>
                </a:lnTo>
                <a:lnTo>
                  <a:pt x="115862" y="7924"/>
                </a:lnTo>
                <a:lnTo>
                  <a:pt x="115862" y="7924"/>
                </a:lnTo>
                <a:lnTo>
                  <a:pt x="115862" y="7924"/>
                </a:lnTo>
                <a:lnTo>
                  <a:pt x="115862" y="7924"/>
                </a:lnTo>
                <a:lnTo>
                  <a:pt x="117931" y="7924"/>
                </a:lnTo>
                <a:lnTo>
                  <a:pt x="117931" y="7924"/>
                </a:lnTo>
                <a:lnTo>
                  <a:pt x="117931" y="10188"/>
                </a:lnTo>
                <a:lnTo>
                  <a:pt x="117931" y="10188"/>
                </a:lnTo>
                <a:lnTo>
                  <a:pt x="117931" y="7924"/>
                </a:lnTo>
                <a:lnTo>
                  <a:pt x="117931" y="7924"/>
                </a:lnTo>
                <a:lnTo>
                  <a:pt x="117931" y="10188"/>
                </a:lnTo>
                <a:lnTo>
                  <a:pt x="117931" y="10188"/>
                </a:lnTo>
                <a:lnTo>
                  <a:pt x="117931" y="10188"/>
                </a:lnTo>
                <a:lnTo>
                  <a:pt x="117931" y="10188"/>
                </a:lnTo>
                <a:lnTo>
                  <a:pt x="117931" y="10188"/>
                </a:lnTo>
                <a:lnTo>
                  <a:pt x="120000" y="10188"/>
                </a:lnTo>
                <a:lnTo>
                  <a:pt x="120000" y="10188"/>
                </a:lnTo>
                <a:lnTo>
                  <a:pt x="120000" y="12452"/>
                </a:lnTo>
                <a:lnTo>
                  <a:pt x="120000" y="12452"/>
                </a:lnTo>
                <a:lnTo>
                  <a:pt x="120000" y="12452"/>
                </a:lnTo>
                <a:lnTo>
                  <a:pt x="120000" y="12452"/>
                </a:lnTo>
                <a:lnTo>
                  <a:pt x="117931" y="12452"/>
                </a:lnTo>
                <a:lnTo>
                  <a:pt x="117931" y="14716"/>
                </a:lnTo>
                <a:lnTo>
                  <a:pt x="117931" y="14716"/>
                </a:lnTo>
                <a:lnTo>
                  <a:pt x="117931" y="14716"/>
                </a:lnTo>
                <a:lnTo>
                  <a:pt x="117931" y="14716"/>
                </a:lnTo>
                <a:lnTo>
                  <a:pt x="117931" y="14716"/>
                </a:lnTo>
                <a:lnTo>
                  <a:pt x="117931" y="14716"/>
                </a:lnTo>
                <a:lnTo>
                  <a:pt x="117931" y="14716"/>
                </a:lnTo>
                <a:lnTo>
                  <a:pt x="115862" y="14716"/>
                </a:lnTo>
                <a:lnTo>
                  <a:pt x="115862" y="14716"/>
                </a:lnTo>
                <a:lnTo>
                  <a:pt x="115862" y="14716"/>
                </a:lnTo>
                <a:lnTo>
                  <a:pt x="115862" y="18113"/>
                </a:lnTo>
                <a:lnTo>
                  <a:pt x="115862" y="18113"/>
                </a:lnTo>
                <a:lnTo>
                  <a:pt x="115862" y="18113"/>
                </a:lnTo>
                <a:lnTo>
                  <a:pt x="115862" y="18113"/>
                </a:lnTo>
                <a:lnTo>
                  <a:pt x="115862" y="18113"/>
                </a:lnTo>
                <a:lnTo>
                  <a:pt x="115862" y="18113"/>
                </a:lnTo>
                <a:lnTo>
                  <a:pt x="115862" y="20377"/>
                </a:lnTo>
                <a:lnTo>
                  <a:pt x="115862" y="20377"/>
                </a:lnTo>
                <a:lnTo>
                  <a:pt x="115862" y="20377"/>
                </a:lnTo>
                <a:lnTo>
                  <a:pt x="115862" y="20377"/>
                </a:lnTo>
                <a:lnTo>
                  <a:pt x="115862" y="22641"/>
                </a:lnTo>
                <a:lnTo>
                  <a:pt x="117931" y="22641"/>
                </a:lnTo>
                <a:lnTo>
                  <a:pt x="117931" y="22641"/>
                </a:lnTo>
                <a:lnTo>
                  <a:pt x="117931" y="22641"/>
                </a:lnTo>
                <a:lnTo>
                  <a:pt x="117931" y="22641"/>
                </a:lnTo>
                <a:lnTo>
                  <a:pt x="117931" y="22641"/>
                </a:lnTo>
                <a:lnTo>
                  <a:pt x="117931" y="24905"/>
                </a:lnTo>
                <a:lnTo>
                  <a:pt x="117931" y="24905"/>
                </a:lnTo>
                <a:lnTo>
                  <a:pt x="117931" y="24905"/>
                </a:lnTo>
                <a:lnTo>
                  <a:pt x="117931" y="24905"/>
                </a:lnTo>
                <a:lnTo>
                  <a:pt x="117931" y="24905"/>
                </a:lnTo>
                <a:lnTo>
                  <a:pt x="115862" y="24905"/>
                </a:lnTo>
                <a:lnTo>
                  <a:pt x="115862" y="27169"/>
                </a:lnTo>
                <a:lnTo>
                  <a:pt x="115862" y="27169"/>
                </a:lnTo>
                <a:lnTo>
                  <a:pt x="115862" y="27169"/>
                </a:lnTo>
                <a:lnTo>
                  <a:pt x="115862" y="27169"/>
                </a:lnTo>
                <a:lnTo>
                  <a:pt x="115862" y="27169"/>
                </a:lnTo>
                <a:lnTo>
                  <a:pt x="115862" y="27169"/>
                </a:lnTo>
                <a:lnTo>
                  <a:pt x="115862" y="30566"/>
                </a:lnTo>
                <a:lnTo>
                  <a:pt x="113793" y="30566"/>
                </a:lnTo>
                <a:lnTo>
                  <a:pt x="113793" y="30566"/>
                </a:lnTo>
                <a:lnTo>
                  <a:pt x="113793" y="30566"/>
                </a:lnTo>
                <a:lnTo>
                  <a:pt x="113793" y="30566"/>
                </a:lnTo>
                <a:lnTo>
                  <a:pt x="113793" y="32830"/>
                </a:lnTo>
                <a:lnTo>
                  <a:pt x="113793" y="32830"/>
                </a:lnTo>
                <a:lnTo>
                  <a:pt x="113793" y="32830"/>
                </a:lnTo>
                <a:lnTo>
                  <a:pt x="113793" y="32830"/>
                </a:lnTo>
                <a:lnTo>
                  <a:pt x="111724" y="32830"/>
                </a:lnTo>
                <a:lnTo>
                  <a:pt x="111724" y="32830"/>
                </a:lnTo>
                <a:lnTo>
                  <a:pt x="111724" y="35094"/>
                </a:lnTo>
                <a:lnTo>
                  <a:pt x="111724" y="35094"/>
                </a:lnTo>
                <a:lnTo>
                  <a:pt x="111724" y="35094"/>
                </a:lnTo>
                <a:lnTo>
                  <a:pt x="111724" y="35094"/>
                </a:lnTo>
                <a:lnTo>
                  <a:pt x="111724" y="35094"/>
                </a:lnTo>
                <a:lnTo>
                  <a:pt x="111724" y="37358"/>
                </a:lnTo>
                <a:lnTo>
                  <a:pt x="111724" y="37358"/>
                </a:lnTo>
                <a:lnTo>
                  <a:pt x="108620" y="37358"/>
                </a:lnTo>
                <a:lnTo>
                  <a:pt x="108620" y="37358"/>
                </a:lnTo>
                <a:lnTo>
                  <a:pt x="108620" y="37358"/>
                </a:lnTo>
                <a:lnTo>
                  <a:pt x="108620" y="37358"/>
                </a:lnTo>
                <a:lnTo>
                  <a:pt x="108620" y="37358"/>
                </a:lnTo>
                <a:lnTo>
                  <a:pt x="106551" y="37358"/>
                </a:lnTo>
                <a:lnTo>
                  <a:pt x="106551" y="39622"/>
                </a:lnTo>
                <a:lnTo>
                  <a:pt x="106551" y="39622"/>
                </a:lnTo>
                <a:lnTo>
                  <a:pt x="106551" y="39622"/>
                </a:lnTo>
                <a:lnTo>
                  <a:pt x="106551" y="39622"/>
                </a:lnTo>
                <a:lnTo>
                  <a:pt x="106551" y="39622"/>
                </a:lnTo>
                <a:lnTo>
                  <a:pt x="106551" y="39622"/>
                </a:lnTo>
                <a:lnTo>
                  <a:pt x="106551" y="43018"/>
                </a:lnTo>
                <a:lnTo>
                  <a:pt x="104482" y="43018"/>
                </a:lnTo>
                <a:lnTo>
                  <a:pt x="104482" y="43018"/>
                </a:lnTo>
                <a:lnTo>
                  <a:pt x="104482" y="43018"/>
                </a:lnTo>
                <a:lnTo>
                  <a:pt x="104482" y="43018"/>
                </a:lnTo>
                <a:lnTo>
                  <a:pt x="104482" y="45283"/>
                </a:lnTo>
                <a:lnTo>
                  <a:pt x="104482" y="45283"/>
                </a:lnTo>
                <a:lnTo>
                  <a:pt x="104482" y="45283"/>
                </a:lnTo>
                <a:lnTo>
                  <a:pt x="104482" y="45283"/>
                </a:lnTo>
                <a:lnTo>
                  <a:pt x="104482" y="45283"/>
                </a:lnTo>
                <a:lnTo>
                  <a:pt x="104482" y="47547"/>
                </a:lnTo>
                <a:lnTo>
                  <a:pt x="102413" y="47547"/>
                </a:lnTo>
                <a:lnTo>
                  <a:pt x="102413" y="47547"/>
                </a:lnTo>
                <a:lnTo>
                  <a:pt x="102413" y="47547"/>
                </a:lnTo>
                <a:lnTo>
                  <a:pt x="102413" y="47547"/>
                </a:lnTo>
                <a:lnTo>
                  <a:pt x="102413" y="47547"/>
                </a:lnTo>
                <a:lnTo>
                  <a:pt x="102413" y="47547"/>
                </a:lnTo>
                <a:lnTo>
                  <a:pt x="102413" y="49811"/>
                </a:lnTo>
                <a:lnTo>
                  <a:pt x="100344" y="49811"/>
                </a:lnTo>
                <a:lnTo>
                  <a:pt x="100344" y="49811"/>
                </a:lnTo>
                <a:lnTo>
                  <a:pt x="100344" y="49811"/>
                </a:lnTo>
                <a:lnTo>
                  <a:pt x="97241" y="49811"/>
                </a:lnTo>
                <a:lnTo>
                  <a:pt x="97241" y="49811"/>
                </a:lnTo>
                <a:lnTo>
                  <a:pt x="97241" y="49811"/>
                </a:lnTo>
                <a:lnTo>
                  <a:pt x="97241" y="49811"/>
                </a:lnTo>
                <a:lnTo>
                  <a:pt x="97241" y="49811"/>
                </a:lnTo>
                <a:lnTo>
                  <a:pt x="97241" y="49811"/>
                </a:lnTo>
                <a:lnTo>
                  <a:pt x="95172" y="49811"/>
                </a:lnTo>
                <a:lnTo>
                  <a:pt x="95172" y="52075"/>
                </a:lnTo>
                <a:lnTo>
                  <a:pt x="95172" y="52075"/>
                </a:lnTo>
                <a:lnTo>
                  <a:pt x="95172" y="52075"/>
                </a:lnTo>
                <a:lnTo>
                  <a:pt x="95172" y="52075"/>
                </a:lnTo>
                <a:lnTo>
                  <a:pt x="95172" y="55471"/>
                </a:lnTo>
                <a:lnTo>
                  <a:pt x="95172" y="55471"/>
                </a:lnTo>
                <a:lnTo>
                  <a:pt x="95172" y="55471"/>
                </a:lnTo>
                <a:lnTo>
                  <a:pt x="95172" y="57735"/>
                </a:lnTo>
                <a:lnTo>
                  <a:pt x="95172" y="57735"/>
                </a:lnTo>
                <a:lnTo>
                  <a:pt x="95172" y="57735"/>
                </a:lnTo>
                <a:lnTo>
                  <a:pt x="95172" y="57735"/>
                </a:lnTo>
                <a:lnTo>
                  <a:pt x="97241" y="57735"/>
                </a:lnTo>
                <a:lnTo>
                  <a:pt x="97241" y="60000"/>
                </a:lnTo>
                <a:lnTo>
                  <a:pt x="97241" y="60000"/>
                </a:lnTo>
                <a:lnTo>
                  <a:pt x="97241" y="60000"/>
                </a:lnTo>
                <a:lnTo>
                  <a:pt x="97241" y="60000"/>
                </a:lnTo>
                <a:lnTo>
                  <a:pt x="97241" y="60000"/>
                </a:lnTo>
                <a:lnTo>
                  <a:pt x="100344" y="60000"/>
                </a:lnTo>
                <a:lnTo>
                  <a:pt x="100344" y="60000"/>
                </a:lnTo>
                <a:lnTo>
                  <a:pt x="100344" y="60000"/>
                </a:lnTo>
                <a:lnTo>
                  <a:pt x="100344" y="60000"/>
                </a:lnTo>
                <a:lnTo>
                  <a:pt x="102413" y="60000"/>
                </a:lnTo>
                <a:lnTo>
                  <a:pt x="102413" y="62264"/>
                </a:lnTo>
                <a:lnTo>
                  <a:pt x="102413" y="62264"/>
                </a:lnTo>
                <a:lnTo>
                  <a:pt x="102413" y="62264"/>
                </a:lnTo>
                <a:lnTo>
                  <a:pt x="102413" y="62264"/>
                </a:lnTo>
                <a:lnTo>
                  <a:pt x="102413" y="62264"/>
                </a:lnTo>
                <a:lnTo>
                  <a:pt x="102413" y="64528"/>
                </a:lnTo>
                <a:lnTo>
                  <a:pt x="102413" y="64528"/>
                </a:lnTo>
                <a:lnTo>
                  <a:pt x="100344" y="64528"/>
                </a:lnTo>
                <a:lnTo>
                  <a:pt x="100344" y="64528"/>
                </a:lnTo>
                <a:lnTo>
                  <a:pt x="100344" y="64528"/>
                </a:lnTo>
                <a:lnTo>
                  <a:pt x="100344" y="64528"/>
                </a:lnTo>
                <a:lnTo>
                  <a:pt x="97241" y="64528"/>
                </a:lnTo>
                <a:lnTo>
                  <a:pt x="97241" y="64528"/>
                </a:lnTo>
                <a:lnTo>
                  <a:pt x="97241" y="64528"/>
                </a:lnTo>
                <a:lnTo>
                  <a:pt x="97241" y="64528"/>
                </a:lnTo>
                <a:lnTo>
                  <a:pt x="95172" y="64528"/>
                </a:lnTo>
                <a:lnTo>
                  <a:pt x="95172" y="64528"/>
                </a:lnTo>
                <a:lnTo>
                  <a:pt x="95172" y="64528"/>
                </a:lnTo>
                <a:lnTo>
                  <a:pt x="95172" y="64528"/>
                </a:lnTo>
                <a:lnTo>
                  <a:pt x="95172" y="64528"/>
                </a:lnTo>
                <a:lnTo>
                  <a:pt x="95172" y="64528"/>
                </a:lnTo>
                <a:lnTo>
                  <a:pt x="93103" y="64528"/>
                </a:lnTo>
                <a:lnTo>
                  <a:pt x="93103" y="64528"/>
                </a:lnTo>
                <a:lnTo>
                  <a:pt x="93103" y="64528"/>
                </a:lnTo>
                <a:lnTo>
                  <a:pt x="93103" y="64528"/>
                </a:lnTo>
                <a:lnTo>
                  <a:pt x="91034" y="64528"/>
                </a:lnTo>
                <a:lnTo>
                  <a:pt x="91034" y="64528"/>
                </a:lnTo>
                <a:lnTo>
                  <a:pt x="91034" y="64528"/>
                </a:lnTo>
                <a:lnTo>
                  <a:pt x="91034" y="64528"/>
                </a:lnTo>
                <a:lnTo>
                  <a:pt x="88965" y="64528"/>
                </a:lnTo>
                <a:lnTo>
                  <a:pt x="88965" y="64528"/>
                </a:lnTo>
                <a:lnTo>
                  <a:pt x="88965" y="64528"/>
                </a:lnTo>
                <a:lnTo>
                  <a:pt x="88965" y="64528"/>
                </a:lnTo>
                <a:lnTo>
                  <a:pt x="85862" y="64528"/>
                </a:lnTo>
                <a:lnTo>
                  <a:pt x="85862" y="64528"/>
                </a:lnTo>
                <a:lnTo>
                  <a:pt x="85862" y="64528"/>
                </a:lnTo>
                <a:lnTo>
                  <a:pt x="85862" y="64528"/>
                </a:lnTo>
                <a:lnTo>
                  <a:pt x="85862" y="64528"/>
                </a:lnTo>
                <a:lnTo>
                  <a:pt x="83793" y="64528"/>
                </a:lnTo>
                <a:lnTo>
                  <a:pt x="83793" y="67924"/>
                </a:lnTo>
                <a:lnTo>
                  <a:pt x="83793" y="67924"/>
                </a:lnTo>
                <a:lnTo>
                  <a:pt x="83793" y="67924"/>
                </a:lnTo>
                <a:lnTo>
                  <a:pt x="83793" y="67924"/>
                </a:lnTo>
                <a:lnTo>
                  <a:pt x="83793" y="67924"/>
                </a:lnTo>
                <a:lnTo>
                  <a:pt x="81724" y="67924"/>
                </a:lnTo>
                <a:lnTo>
                  <a:pt x="81724" y="67924"/>
                </a:lnTo>
                <a:lnTo>
                  <a:pt x="81724" y="67924"/>
                </a:lnTo>
                <a:lnTo>
                  <a:pt x="81724" y="67924"/>
                </a:lnTo>
                <a:lnTo>
                  <a:pt x="79655" y="67924"/>
                </a:lnTo>
                <a:lnTo>
                  <a:pt x="79655" y="70188"/>
                </a:lnTo>
                <a:lnTo>
                  <a:pt x="79655" y="70188"/>
                </a:lnTo>
                <a:lnTo>
                  <a:pt x="79655" y="70188"/>
                </a:lnTo>
                <a:lnTo>
                  <a:pt x="79655" y="70188"/>
                </a:lnTo>
                <a:lnTo>
                  <a:pt x="79655" y="70188"/>
                </a:lnTo>
                <a:lnTo>
                  <a:pt x="77586" y="70188"/>
                </a:lnTo>
                <a:lnTo>
                  <a:pt x="77586" y="70188"/>
                </a:lnTo>
                <a:lnTo>
                  <a:pt x="77586" y="70188"/>
                </a:lnTo>
                <a:lnTo>
                  <a:pt x="77586" y="70188"/>
                </a:lnTo>
                <a:lnTo>
                  <a:pt x="77586" y="72452"/>
                </a:lnTo>
                <a:lnTo>
                  <a:pt x="77586" y="72452"/>
                </a:lnTo>
                <a:lnTo>
                  <a:pt x="74482" y="72452"/>
                </a:lnTo>
                <a:lnTo>
                  <a:pt x="74482" y="72452"/>
                </a:lnTo>
                <a:lnTo>
                  <a:pt x="74482" y="72452"/>
                </a:lnTo>
                <a:lnTo>
                  <a:pt x="74482" y="72452"/>
                </a:lnTo>
                <a:lnTo>
                  <a:pt x="74482" y="72452"/>
                </a:lnTo>
                <a:lnTo>
                  <a:pt x="72413" y="72452"/>
                </a:lnTo>
                <a:lnTo>
                  <a:pt x="72413" y="74716"/>
                </a:lnTo>
                <a:lnTo>
                  <a:pt x="72413" y="74716"/>
                </a:lnTo>
                <a:lnTo>
                  <a:pt x="72413" y="74716"/>
                </a:lnTo>
                <a:lnTo>
                  <a:pt x="72413" y="74716"/>
                </a:lnTo>
                <a:lnTo>
                  <a:pt x="72413" y="76981"/>
                </a:lnTo>
                <a:lnTo>
                  <a:pt x="72413" y="76981"/>
                </a:lnTo>
                <a:lnTo>
                  <a:pt x="72413" y="76981"/>
                </a:lnTo>
                <a:lnTo>
                  <a:pt x="72413" y="76981"/>
                </a:lnTo>
                <a:lnTo>
                  <a:pt x="72413" y="80377"/>
                </a:lnTo>
                <a:lnTo>
                  <a:pt x="72413" y="80377"/>
                </a:lnTo>
                <a:lnTo>
                  <a:pt x="72413" y="80377"/>
                </a:lnTo>
                <a:lnTo>
                  <a:pt x="72413" y="80377"/>
                </a:lnTo>
                <a:lnTo>
                  <a:pt x="72413" y="80377"/>
                </a:lnTo>
                <a:lnTo>
                  <a:pt x="72413" y="82641"/>
                </a:lnTo>
                <a:lnTo>
                  <a:pt x="72413" y="82641"/>
                </a:lnTo>
                <a:lnTo>
                  <a:pt x="72413" y="82641"/>
                </a:lnTo>
                <a:lnTo>
                  <a:pt x="72413" y="84905"/>
                </a:lnTo>
                <a:lnTo>
                  <a:pt x="72413" y="84905"/>
                </a:lnTo>
                <a:lnTo>
                  <a:pt x="72413" y="84905"/>
                </a:lnTo>
                <a:lnTo>
                  <a:pt x="72413" y="84905"/>
                </a:lnTo>
                <a:lnTo>
                  <a:pt x="72413" y="87169"/>
                </a:lnTo>
                <a:lnTo>
                  <a:pt x="70344" y="87169"/>
                </a:lnTo>
                <a:lnTo>
                  <a:pt x="70344" y="87169"/>
                </a:lnTo>
                <a:lnTo>
                  <a:pt x="70344" y="87169"/>
                </a:lnTo>
                <a:lnTo>
                  <a:pt x="70344" y="87169"/>
                </a:lnTo>
                <a:lnTo>
                  <a:pt x="70344" y="87169"/>
                </a:lnTo>
                <a:lnTo>
                  <a:pt x="70344" y="87169"/>
                </a:lnTo>
                <a:lnTo>
                  <a:pt x="70344" y="89433"/>
                </a:lnTo>
                <a:lnTo>
                  <a:pt x="70344" y="89433"/>
                </a:lnTo>
                <a:lnTo>
                  <a:pt x="68275" y="89433"/>
                </a:lnTo>
                <a:lnTo>
                  <a:pt x="68275" y="89433"/>
                </a:lnTo>
                <a:lnTo>
                  <a:pt x="68275" y="89433"/>
                </a:lnTo>
                <a:lnTo>
                  <a:pt x="68275" y="89433"/>
                </a:lnTo>
                <a:lnTo>
                  <a:pt x="68275" y="89433"/>
                </a:lnTo>
                <a:lnTo>
                  <a:pt x="68275" y="92830"/>
                </a:lnTo>
                <a:lnTo>
                  <a:pt x="68275" y="92830"/>
                </a:lnTo>
                <a:lnTo>
                  <a:pt x="68275" y="92830"/>
                </a:lnTo>
                <a:lnTo>
                  <a:pt x="68275" y="95094"/>
                </a:lnTo>
                <a:lnTo>
                  <a:pt x="66206" y="95094"/>
                </a:lnTo>
                <a:lnTo>
                  <a:pt x="66206" y="95094"/>
                </a:lnTo>
                <a:lnTo>
                  <a:pt x="66206" y="95094"/>
                </a:lnTo>
                <a:lnTo>
                  <a:pt x="66206" y="97358"/>
                </a:lnTo>
                <a:lnTo>
                  <a:pt x="66206" y="97358"/>
                </a:lnTo>
                <a:lnTo>
                  <a:pt x="66206" y="97358"/>
                </a:lnTo>
                <a:lnTo>
                  <a:pt x="66206" y="97358"/>
                </a:lnTo>
                <a:lnTo>
                  <a:pt x="66206" y="97358"/>
                </a:lnTo>
                <a:lnTo>
                  <a:pt x="66206" y="97358"/>
                </a:lnTo>
                <a:lnTo>
                  <a:pt x="66206" y="99622"/>
                </a:lnTo>
                <a:lnTo>
                  <a:pt x="63103" y="99622"/>
                </a:lnTo>
                <a:lnTo>
                  <a:pt x="63103" y="99622"/>
                </a:lnTo>
                <a:lnTo>
                  <a:pt x="63103" y="99622"/>
                </a:lnTo>
                <a:lnTo>
                  <a:pt x="66206" y="99622"/>
                </a:lnTo>
                <a:lnTo>
                  <a:pt x="66206" y="99622"/>
                </a:lnTo>
                <a:lnTo>
                  <a:pt x="66206" y="101886"/>
                </a:lnTo>
                <a:lnTo>
                  <a:pt x="66206" y="101886"/>
                </a:lnTo>
                <a:lnTo>
                  <a:pt x="66206" y="101886"/>
                </a:lnTo>
                <a:lnTo>
                  <a:pt x="66206" y="105283"/>
                </a:lnTo>
                <a:lnTo>
                  <a:pt x="66206" y="105283"/>
                </a:lnTo>
                <a:lnTo>
                  <a:pt x="63103" y="105283"/>
                </a:lnTo>
                <a:lnTo>
                  <a:pt x="63103" y="105283"/>
                </a:lnTo>
                <a:lnTo>
                  <a:pt x="63103" y="105283"/>
                </a:lnTo>
                <a:lnTo>
                  <a:pt x="63103" y="105283"/>
                </a:lnTo>
                <a:lnTo>
                  <a:pt x="61034" y="105283"/>
                </a:lnTo>
                <a:lnTo>
                  <a:pt x="61034" y="105283"/>
                </a:lnTo>
                <a:lnTo>
                  <a:pt x="61034" y="105283"/>
                </a:lnTo>
                <a:lnTo>
                  <a:pt x="61034" y="105283"/>
                </a:lnTo>
                <a:lnTo>
                  <a:pt x="58965" y="105283"/>
                </a:lnTo>
                <a:lnTo>
                  <a:pt x="58965" y="105283"/>
                </a:lnTo>
                <a:lnTo>
                  <a:pt x="58965" y="105283"/>
                </a:lnTo>
                <a:lnTo>
                  <a:pt x="58965" y="105283"/>
                </a:lnTo>
                <a:lnTo>
                  <a:pt x="58965" y="107547"/>
                </a:lnTo>
                <a:lnTo>
                  <a:pt x="58965" y="107547"/>
                </a:lnTo>
                <a:lnTo>
                  <a:pt x="58965" y="107547"/>
                </a:lnTo>
                <a:lnTo>
                  <a:pt x="56896" y="107547"/>
                </a:lnTo>
                <a:lnTo>
                  <a:pt x="56896" y="107547"/>
                </a:lnTo>
                <a:lnTo>
                  <a:pt x="56896" y="109811"/>
                </a:lnTo>
                <a:lnTo>
                  <a:pt x="56896" y="109811"/>
                </a:lnTo>
                <a:lnTo>
                  <a:pt x="56896" y="109811"/>
                </a:lnTo>
                <a:lnTo>
                  <a:pt x="56896" y="109811"/>
                </a:lnTo>
                <a:lnTo>
                  <a:pt x="56896" y="109811"/>
                </a:lnTo>
                <a:lnTo>
                  <a:pt x="56896" y="109811"/>
                </a:lnTo>
                <a:lnTo>
                  <a:pt x="54827" y="109811"/>
                </a:lnTo>
                <a:lnTo>
                  <a:pt x="54827" y="112075"/>
                </a:lnTo>
                <a:lnTo>
                  <a:pt x="54827" y="112075"/>
                </a:lnTo>
                <a:lnTo>
                  <a:pt x="54827" y="112075"/>
                </a:lnTo>
                <a:lnTo>
                  <a:pt x="54827" y="112075"/>
                </a:lnTo>
                <a:lnTo>
                  <a:pt x="51724" y="112075"/>
                </a:lnTo>
                <a:lnTo>
                  <a:pt x="51724" y="112075"/>
                </a:lnTo>
                <a:lnTo>
                  <a:pt x="51724" y="112075"/>
                </a:lnTo>
                <a:lnTo>
                  <a:pt x="51724" y="112075"/>
                </a:lnTo>
                <a:lnTo>
                  <a:pt x="51724" y="114339"/>
                </a:lnTo>
                <a:lnTo>
                  <a:pt x="51724" y="114339"/>
                </a:lnTo>
                <a:lnTo>
                  <a:pt x="51724" y="114339"/>
                </a:lnTo>
                <a:lnTo>
                  <a:pt x="51724" y="114339"/>
                </a:lnTo>
                <a:lnTo>
                  <a:pt x="49655" y="114339"/>
                </a:lnTo>
                <a:lnTo>
                  <a:pt x="49655" y="117735"/>
                </a:lnTo>
                <a:lnTo>
                  <a:pt x="49655" y="117735"/>
                </a:lnTo>
                <a:lnTo>
                  <a:pt x="49655" y="117735"/>
                </a:lnTo>
                <a:lnTo>
                  <a:pt x="49655" y="117735"/>
                </a:lnTo>
                <a:lnTo>
                  <a:pt x="49655" y="117735"/>
                </a:lnTo>
                <a:lnTo>
                  <a:pt x="47586" y="117735"/>
                </a:lnTo>
                <a:lnTo>
                  <a:pt x="47586" y="117735"/>
                </a:lnTo>
                <a:lnTo>
                  <a:pt x="47586" y="117735"/>
                </a:lnTo>
                <a:lnTo>
                  <a:pt x="45517" y="117735"/>
                </a:lnTo>
                <a:lnTo>
                  <a:pt x="45517" y="117735"/>
                </a:lnTo>
                <a:lnTo>
                  <a:pt x="45517" y="117735"/>
                </a:lnTo>
                <a:lnTo>
                  <a:pt x="45517" y="117735"/>
                </a:lnTo>
                <a:lnTo>
                  <a:pt x="45517" y="117735"/>
                </a:lnTo>
                <a:lnTo>
                  <a:pt x="45517" y="117735"/>
                </a:lnTo>
                <a:lnTo>
                  <a:pt x="43448" y="117735"/>
                </a:lnTo>
                <a:lnTo>
                  <a:pt x="43448" y="117735"/>
                </a:lnTo>
                <a:lnTo>
                  <a:pt x="43448" y="117735"/>
                </a:lnTo>
                <a:lnTo>
                  <a:pt x="43448" y="117735"/>
                </a:lnTo>
                <a:lnTo>
                  <a:pt x="40344" y="117735"/>
                </a:lnTo>
                <a:lnTo>
                  <a:pt x="40344" y="117735"/>
                </a:lnTo>
                <a:lnTo>
                  <a:pt x="40344" y="120000"/>
                </a:lnTo>
                <a:lnTo>
                  <a:pt x="40344" y="120000"/>
                </a:lnTo>
                <a:lnTo>
                  <a:pt x="38275" y="120000"/>
                </a:lnTo>
                <a:lnTo>
                  <a:pt x="38275" y="120000"/>
                </a:lnTo>
                <a:lnTo>
                  <a:pt x="38275" y="120000"/>
                </a:lnTo>
                <a:lnTo>
                  <a:pt x="38275" y="117735"/>
                </a:lnTo>
                <a:lnTo>
                  <a:pt x="38275" y="117735"/>
                </a:lnTo>
                <a:lnTo>
                  <a:pt x="36206" y="117735"/>
                </a:lnTo>
                <a:lnTo>
                  <a:pt x="36206" y="117735"/>
                </a:lnTo>
                <a:lnTo>
                  <a:pt x="36206" y="117735"/>
                </a:lnTo>
                <a:lnTo>
                  <a:pt x="36206" y="117735"/>
                </a:lnTo>
                <a:lnTo>
                  <a:pt x="36206" y="117735"/>
                </a:lnTo>
                <a:lnTo>
                  <a:pt x="36206" y="117735"/>
                </a:lnTo>
                <a:lnTo>
                  <a:pt x="34137" y="117735"/>
                </a:lnTo>
                <a:lnTo>
                  <a:pt x="34137" y="117735"/>
                </a:lnTo>
                <a:lnTo>
                  <a:pt x="34137" y="117735"/>
                </a:lnTo>
                <a:lnTo>
                  <a:pt x="34137" y="117735"/>
                </a:lnTo>
                <a:lnTo>
                  <a:pt x="32068" y="117735"/>
                </a:lnTo>
                <a:lnTo>
                  <a:pt x="32068" y="117735"/>
                </a:lnTo>
                <a:lnTo>
                  <a:pt x="32068" y="117735"/>
                </a:lnTo>
                <a:lnTo>
                  <a:pt x="32068" y="117735"/>
                </a:lnTo>
                <a:lnTo>
                  <a:pt x="28965" y="117735"/>
                </a:lnTo>
                <a:lnTo>
                  <a:pt x="28965" y="117735"/>
                </a:lnTo>
                <a:lnTo>
                  <a:pt x="28965" y="117735"/>
                </a:lnTo>
                <a:lnTo>
                  <a:pt x="28965" y="117735"/>
                </a:lnTo>
                <a:lnTo>
                  <a:pt x="28965" y="117735"/>
                </a:lnTo>
                <a:lnTo>
                  <a:pt x="28965" y="117735"/>
                </a:lnTo>
                <a:lnTo>
                  <a:pt x="28965" y="117735"/>
                </a:lnTo>
                <a:lnTo>
                  <a:pt x="26896" y="117735"/>
                </a:lnTo>
                <a:lnTo>
                  <a:pt x="26896" y="117735"/>
                </a:lnTo>
                <a:lnTo>
                  <a:pt x="26896" y="114339"/>
                </a:lnTo>
                <a:lnTo>
                  <a:pt x="26896" y="114339"/>
                </a:lnTo>
                <a:lnTo>
                  <a:pt x="26896" y="114339"/>
                </a:lnTo>
                <a:lnTo>
                  <a:pt x="26896" y="114339"/>
                </a:lnTo>
                <a:lnTo>
                  <a:pt x="26896" y="112075"/>
                </a:lnTo>
                <a:lnTo>
                  <a:pt x="26896" y="112075"/>
                </a:lnTo>
                <a:lnTo>
                  <a:pt x="24827" y="112075"/>
                </a:lnTo>
                <a:lnTo>
                  <a:pt x="24827" y="112075"/>
                </a:lnTo>
                <a:lnTo>
                  <a:pt x="24827" y="114339"/>
                </a:lnTo>
                <a:lnTo>
                  <a:pt x="24827" y="114339"/>
                </a:lnTo>
                <a:lnTo>
                  <a:pt x="24827" y="114339"/>
                </a:lnTo>
                <a:lnTo>
                  <a:pt x="24827" y="112075"/>
                </a:lnTo>
                <a:lnTo>
                  <a:pt x="22758" y="112075"/>
                </a:lnTo>
                <a:lnTo>
                  <a:pt x="22758" y="114339"/>
                </a:lnTo>
                <a:lnTo>
                  <a:pt x="22758" y="114339"/>
                </a:lnTo>
                <a:lnTo>
                  <a:pt x="22758" y="114339"/>
                </a:lnTo>
                <a:lnTo>
                  <a:pt x="22758" y="114339"/>
                </a:lnTo>
                <a:lnTo>
                  <a:pt x="22758" y="114339"/>
                </a:lnTo>
                <a:lnTo>
                  <a:pt x="22758" y="114339"/>
                </a:lnTo>
                <a:lnTo>
                  <a:pt x="20689" y="114339"/>
                </a:lnTo>
                <a:lnTo>
                  <a:pt x="20689" y="112075"/>
                </a:lnTo>
                <a:lnTo>
                  <a:pt x="20689" y="112075"/>
                </a:lnTo>
                <a:lnTo>
                  <a:pt x="20689" y="112075"/>
                </a:lnTo>
                <a:lnTo>
                  <a:pt x="20689" y="112075"/>
                </a:lnTo>
                <a:lnTo>
                  <a:pt x="20689" y="112075"/>
                </a:lnTo>
                <a:lnTo>
                  <a:pt x="20689" y="109811"/>
                </a:lnTo>
                <a:lnTo>
                  <a:pt x="17586" y="109811"/>
                </a:lnTo>
                <a:lnTo>
                  <a:pt x="17586" y="109811"/>
                </a:lnTo>
                <a:lnTo>
                  <a:pt x="17586" y="109811"/>
                </a:lnTo>
                <a:lnTo>
                  <a:pt x="17586" y="109811"/>
                </a:lnTo>
                <a:lnTo>
                  <a:pt x="17586" y="109811"/>
                </a:lnTo>
                <a:lnTo>
                  <a:pt x="17586" y="109811"/>
                </a:lnTo>
                <a:lnTo>
                  <a:pt x="15517" y="109811"/>
                </a:lnTo>
                <a:lnTo>
                  <a:pt x="15517" y="109811"/>
                </a:lnTo>
                <a:lnTo>
                  <a:pt x="15517" y="109811"/>
                </a:lnTo>
                <a:lnTo>
                  <a:pt x="15517" y="109811"/>
                </a:lnTo>
                <a:lnTo>
                  <a:pt x="15517" y="109811"/>
                </a:lnTo>
                <a:lnTo>
                  <a:pt x="15517" y="109811"/>
                </a:lnTo>
                <a:lnTo>
                  <a:pt x="15517" y="112075"/>
                </a:lnTo>
                <a:lnTo>
                  <a:pt x="13448" y="112075"/>
                </a:lnTo>
                <a:lnTo>
                  <a:pt x="13448" y="109811"/>
                </a:lnTo>
                <a:lnTo>
                  <a:pt x="13448" y="109811"/>
                </a:lnTo>
                <a:lnTo>
                  <a:pt x="13448" y="112075"/>
                </a:lnTo>
                <a:lnTo>
                  <a:pt x="13448" y="112075"/>
                </a:lnTo>
                <a:lnTo>
                  <a:pt x="11379" y="112075"/>
                </a:lnTo>
                <a:lnTo>
                  <a:pt x="11379" y="112075"/>
                </a:lnTo>
                <a:lnTo>
                  <a:pt x="11379" y="112075"/>
                </a:lnTo>
                <a:lnTo>
                  <a:pt x="11379" y="109811"/>
                </a:lnTo>
                <a:lnTo>
                  <a:pt x="11379" y="109811"/>
                </a:lnTo>
                <a:lnTo>
                  <a:pt x="9310" y="109811"/>
                </a:lnTo>
                <a:lnTo>
                  <a:pt x="9310" y="109811"/>
                </a:lnTo>
                <a:lnTo>
                  <a:pt x="9310" y="109811"/>
                </a:lnTo>
                <a:lnTo>
                  <a:pt x="6206" y="109811"/>
                </a:lnTo>
                <a:lnTo>
                  <a:pt x="6206" y="109811"/>
                </a:lnTo>
                <a:lnTo>
                  <a:pt x="6206" y="109811"/>
                </a:lnTo>
                <a:lnTo>
                  <a:pt x="6206" y="109811"/>
                </a:lnTo>
                <a:lnTo>
                  <a:pt x="4137" y="109811"/>
                </a:lnTo>
                <a:lnTo>
                  <a:pt x="4137" y="109811"/>
                </a:lnTo>
                <a:lnTo>
                  <a:pt x="4137" y="109811"/>
                </a:lnTo>
                <a:lnTo>
                  <a:pt x="4137" y="109811"/>
                </a:lnTo>
                <a:lnTo>
                  <a:pt x="4137" y="109811"/>
                </a:lnTo>
                <a:lnTo>
                  <a:pt x="4137" y="109811"/>
                </a:lnTo>
                <a:lnTo>
                  <a:pt x="4137" y="107547"/>
                </a:lnTo>
                <a:lnTo>
                  <a:pt x="2068" y="107547"/>
                </a:lnTo>
                <a:lnTo>
                  <a:pt x="2068" y="107547"/>
                </a:lnTo>
                <a:lnTo>
                  <a:pt x="2068" y="107547"/>
                </a:lnTo>
                <a:lnTo>
                  <a:pt x="2068" y="107547"/>
                </a:lnTo>
                <a:lnTo>
                  <a:pt x="2068" y="107547"/>
                </a:lnTo>
                <a:lnTo>
                  <a:pt x="0" y="107547"/>
                </a:lnTo>
                <a:lnTo>
                  <a:pt x="0" y="105283"/>
                </a:lnTo>
                <a:lnTo>
                  <a:pt x="0" y="105283"/>
                </a:lnTo>
                <a:lnTo>
                  <a:pt x="0" y="105283"/>
                </a:lnTo>
                <a:lnTo>
                  <a:pt x="0" y="101886"/>
                </a:lnTo>
                <a:lnTo>
                  <a:pt x="0" y="101886"/>
                </a:lnTo>
                <a:lnTo>
                  <a:pt x="0" y="101886"/>
                </a:lnTo>
                <a:lnTo>
                  <a:pt x="2068" y="101886"/>
                </a:lnTo>
                <a:lnTo>
                  <a:pt x="2068" y="99622"/>
                </a:lnTo>
                <a:lnTo>
                  <a:pt x="0" y="99622"/>
                </a:lnTo>
                <a:lnTo>
                  <a:pt x="0" y="99622"/>
                </a:lnTo>
                <a:lnTo>
                  <a:pt x="2068" y="99622"/>
                </a:lnTo>
                <a:lnTo>
                  <a:pt x="2068" y="99622"/>
                </a:lnTo>
                <a:lnTo>
                  <a:pt x="2068" y="99622"/>
                </a:lnTo>
                <a:lnTo>
                  <a:pt x="2068" y="97358"/>
                </a:lnTo>
                <a:lnTo>
                  <a:pt x="2068" y="97358"/>
                </a:lnTo>
                <a:lnTo>
                  <a:pt x="2068" y="97358"/>
                </a:lnTo>
                <a:lnTo>
                  <a:pt x="4137" y="97358"/>
                </a:lnTo>
                <a:lnTo>
                  <a:pt x="4137" y="97358"/>
                </a:lnTo>
                <a:lnTo>
                  <a:pt x="4137" y="97358"/>
                </a:lnTo>
                <a:lnTo>
                  <a:pt x="4137" y="97358"/>
                </a:lnTo>
                <a:lnTo>
                  <a:pt x="4137" y="95094"/>
                </a:lnTo>
                <a:lnTo>
                  <a:pt x="4137" y="95094"/>
                </a:lnTo>
                <a:lnTo>
                  <a:pt x="4137" y="95094"/>
                </a:lnTo>
                <a:lnTo>
                  <a:pt x="4137" y="95094"/>
                </a:lnTo>
                <a:lnTo>
                  <a:pt x="4137" y="92830"/>
                </a:lnTo>
                <a:lnTo>
                  <a:pt x="6206" y="92830"/>
                </a:lnTo>
                <a:lnTo>
                  <a:pt x="6206" y="92830"/>
                </a:lnTo>
                <a:lnTo>
                  <a:pt x="6206" y="92830"/>
                </a:lnTo>
                <a:lnTo>
                  <a:pt x="6206" y="92830"/>
                </a:lnTo>
                <a:lnTo>
                  <a:pt x="6206" y="89433"/>
                </a:lnTo>
                <a:lnTo>
                  <a:pt x="6206" y="89433"/>
                </a:lnTo>
                <a:lnTo>
                  <a:pt x="6206" y="89433"/>
                </a:lnTo>
                <a:lnTo>
                  <a:pt x="6206" y="89433"/>
                </a:lnTo>
                <a:lnTo>
                  <a:pt x="6206" y="89433"/>
                </a:lnTo>
                <a:lnTo>
                  <a:pt x="9310" y="89433"/>
                </a:lnTo>
                <a:lnTo>
                  <a:pt x="9310" y="89433"/>
                </a:lnTo>
                <a:lnTo>
                  <a:pt x="9310" y="89433"/>
                </a:lnTo>
                <a:lnTo>
                  <a:pt x="9310" y="87169"/>
                </a:lnTo>
                <a:lnTo>
                  <a:pt x="9310" y="87169"/>
                </a:lnTo>
                <a:lnTo>
                  <a:pt x="9310" y="87169"/>
                </a:lnTo>
                <a:lnTo>
                  <a:pt x="11379" y="87169"/>
                </a:lnTo>
                <a:lnTo>
                  <a:pt x="11379" y="87169"/>
                </a:lnTo>
                <a:lnTo>
                  <a:pt x="11379" y="87169"/>
                </a:lnTo>
                <a:lnTo>
                  <a:pt x="11379" y="87169"/>
                </a:lnTo>
                <a:lnTo>
                  <a:pt x="11379" y="84905"/>
                </a:lnTo>
                <a:lnTo>
                  <a:pt x="11379" y="84905"/>
                </a:lnTo>
                <a:lnTo>
                  <a:pt x="11379" y="84905"/>
                </a:lnTo>
                <a:lnTo>
                  <a:pt x="13448" y="84905"/>
                </a:lnTo>
                <a:lnTo>
                  <a:pt x="13448" y="84905"/>
                </a:lnTo>
                <a:lnTo>
                  <a:pt x="13448" y="84905"/>
                </a:lnTo>
                <a:lnTo>
                  <a:pt x="13448" y="82641"/>
                </a:lnTo>
                <a:lnTo>
                  <a:pt x="13448" y="82641"/>
                </a:lnTo>
                <a:lnTo>
                  <a:pt x="15517" y="82641"/>
                </a:lnTo>
                <a:lnTo>
                  <a:pt x="15517" y="82641"/>
                </a:lnTo>
                <a:lnTo>
                  <a:pt x="15517" y="82641"/>
                </a:lnTo>
                <a:lnTo>
                  <a:pt x="15517" y="82641"/>
                </a:lnTo>
                <a:lnTo>
                  <a:pt x="15517" y="82641"/>
                </a:lnTo>
                <a:lnTo>
                  <a:pt x="15517" y="82641"/>
                </a:lnTo>
                <a:lnTo>
                  <a:pt x="15517" y="80377"/>
                </a:lnTo>
                <a:lnTo>
                  <a:pt x="17586" y="80377"/>
                </a:lnTo>
                <a:lnTo>
                  <a:pt x="17586" y="80377"/>
                </a:lnTo>
                <a:lnTo>
                  <a:pt x="17586" y="80377"/>
                </a:lnTo>
                <a:lnTo>
                  <a:pt x="17586" y="80377"/>
                </a:lnTo>
                <a:lnTo>
                  <a:pt x="17586" y="80377"/>
                </a:lnTo>
                <a:lnTo>
                  <a:pt x="17586" y="80377"/>
                </a:lnTo>
                <a:lnTo>
                  <a:pt x="20689" y="80377"/>
                </a:lnTo>
                <a:lnTo>
                  <a:pt x="20689" y="76981"/>
                </a:lnTo>
                <a:lnTo>
                  <a:pt x="20689" y="76981"/>
                </a:lnTo>
                <a:lnTo>
                  <a:pt x="20689" y="76981"/>
                </a:lnTo>
                <a:lnTo>
                  <a:pt x="20689" y="76981"/>
                </a:lnTo>
                <a:lnTo>
                  <a:pt x="22758" y="76981"/>
                </a:lnTo>
                <a:lnTo>
                  <a:pt x="22758" y="76981"/>
                </a:lnTo>
                <a:lnTo>
                  <a:pt x="22758" y="74716"/>
                </a:lnTo>
                <a:lnTo>
                  <a:pt x="22758" y="74716"/>
                </a:lnTo>
                <a:lnTo>
                  <a:pt x="22758" y="74716"/>
                </a:lnTo>
                <a:lnTo>
                  <a:pt x="22758" y="74716"/>
                </a:lnTo>
                <a:lnTo>
                  <a:pt x="22758" y="74716"/>
                </a:lnTo>
                <a:lnTo>
                  <a:pt x="22758" y="74716"/>
                </a:lnTo>
                <a:lnTo>
                  <a:pt x="24827" y="74716"/>
                </a:lnTo>
                <a:lnTo>
                  <a:pt x="24827" y="72452"/>
                </a:lnTo>
                <a:lnTo>
                  <a:pt x="24827" y="72452"/>
                </a:lnTo>
                <a:lnTo>
                  <a:pt x="24827" y="72452"/>
                </a:lnTo>
                <a:lnTo>
                  <a:pt x="24827" y="72452"/>
                </a:lnTo>
                <a:lnTo>
                  <a:pt x="24827" y="72452"/>
                </a:lnTo>
                <a:lnTo>
                  <a:pt x="24827" y="70188"/>
                </a:lnTo>
                <a:lnTo>
                  <a:pt x="24827" y="70188"/>
                </a:lnTo>
                <a:lnTo>
                  <a:pt x="26896" y="70188"/>
                </a:lnTo>
                <a:lnTo>
                  <a:pt x="26896" y="70188"/>
                </a:lnTo>
                <a:lnTo>
                  <a:pt x="26896" y="70188"/>
                </a:lnTo>
                <a:lnTo>
                  <a:pt x="26896" y="70188"/>
                </a:lnTo>
                <a:lnTo>
                  <a:pt x="26896" y="70188"/>
                </a:lnTo>
                <a:lnTo>
                  <a:pt x="28965" y="70188"/>
                </a:lnTo>
                <a:lnTo>
                  <a:pt x="28965" y="67924"/>
                </a:lnTo>
                <a:lnTo>
                  <a:pt x="28965" y="67924"/>
                </a:lnTo>
                <a:lnTo>
                  <a:pt x="28965" y="67924"/>
                </a:lnTo>
                <a:lnTo>
                  <a:pt x="28965" y="67924"/>
                </a:lnTo>
                <a:lnTo>
                  <a:pt x="28965" y="67924"/>
                </a:lnTo>
                <a:lnTo>
                  <a:pt x="28965" y="67924"/>
                </a:lnTo>
                <a:lnTo>
                  <a:pt x="32068" y="67924"/>
                </a:lnTo>
                <a:lnTo>
                  <a:pt x="32068" y="67924"/>
                </a:lnTo>
                <a:lnTo>
                  <a:pt x="32068" y="67924"/>
                </a:lnTo>
                <a:lnTo>
                  <a:pt x="32068" y="64528"/>
                </a:lnTo>
                <a:lnTo>
                  <a:pt x="32068" y="64528"/>
                </a:lnTo>
                <a:lnTo>
                  <a:pt x="34137" y="64528"/>
                </a:lnTo>
                <a:lnTo>
                  <a:pt x="34137" y="64528"/>
                </a:lnTo>
                <a:lnTo>
                  <a:pt x="34137" y="64528"/>
                </a:lnTo>
                <a:lnTo>
                  <a:pt x="34137" y="64528"/>
                </a:lnTo>
                <a:lnTo>
                  <a:pt x="34137" y="64528"/>
                </a:lnTo>
                <a:lnTo>
                  <a:pt x="36206" y="64528"/>
                </a:lnTo>
                <a:lnTo>
                  <a:pt x="36206" y="64528"/>
                </a:lnTo>
                <a:lnTo>
                  <a:pt x="36206" y="64528"/>
                </a:lnTo>
                <a:lnTo>
                  <a:pt x="36206" y="64528"/>
                </a:lnTo>
                <a:lnTo>
                  <a:pt x="36206" y="64528"/>
                </a:lnTo>
                <a:lnTo>
                  <a:pt x="36206" y="64528"/>
                </a:lnTo>
                <a:lnTo>
                  <a:pt x="38275" y="64528"/>
                </a:lnTo>
                <a:lnTo>
                  <a:pt x="38275" y="64528"/>
                </a:lnTo>
                <a:lnTo>
                  <a:pt x="38275" y="64528"/>
                </a:lnTo>
                <a:lnTo>
                  <a:pt x="38275" y="64528"/>
                </a:lnTo>
                <a:lnTo>
                  <a:pt x="38275" y="64528"/>
                </a:lnTo>
                <a:lnTo>
                  <a:pt x="38275" y="62264"/>
                </a:lnTo>
                <a:lnTo>
                  <a:pt x="40344" y="62264"/>
                </a:lnTo>
                <a:lnTo>
                  <a:pt x="40344" y="62264"/>
                </a:lnTo>
                <a:lnTo>
                  <a:pt x="40344" y="62264"/>
                </a:lnTo>
                <a:lnTo>
                  <a:pt x="40344" y="62264"/>
                </a:lnTo>
                <a:lnTo>
                  <a:pt x="40344" y="62264"/>
                </a:lnTo>
                <a:lnTo>
                  <a:pt x="43448" y="62264"/>
                </a:lnTo>
                <a:lnTo>
                  <a:pt x="43448" y="62264"/>
                </a:lnTo>
                <a:lnTo>
                  <a:pt x="43448" y="60000"/>
                </a:lnTo>
                <a:lnTo>
                  <a:pt x="43448" y="60000"/>
                </a:lnTo>
                <a:lnTo>
                  <a:pt x="43448" y="60000"/>
                </a:lnTo>
                <a:lnTo>
                  <a:pt x="45517" y="60000"/>
                </a:lnTo>
                <a:lnTo>
                  <a:pt x="45517" y="60000"/>
                </a:lnTo>
                <a:lnTo>
                  <a:pt x="45517" y="60000"/>
                </a:lnTo>
                <a:lnTo>
                  <a:pt x="45517" y="60000"/>
                </a:lnTo>
                <a:lnTo>
                  <a:pt x="45517" y="60000"/>
                </a:lnTo>
                <a:lnTo>
                  <a:pt x="45517" y="60000"/>
                </a:lnTo>
                <a:lnTo>
                  <a:pt x="47586" y="60000"/>
                </a:lnTo>
                <a:lnTo>
                  <a:pt x="47586" y="60000"/>
                </a:lnTo>
                <a:lnTo>
                  <a:pt x="47586" y="60000"/>
                </a:lnTo>
                <a:lnTo>
                  <a:pt x="47586" y="57735"/>
                </a:lnTo>
                <a:lnTo>
                  <a:pt x="49655" y="57735"/>
                </a:lnTo>
                <a:lnTo>
                  <a:pt x="49655" y="57735"/>
                </a:lnTo>
                <a:lnTo>
                  <a:pt x="49655" y="57735"/>
                </a:lnTo>
                <a:lnTo>
                  <a:pt x="49655" y="57735"/>
                </a:lnTo>
                <a:lnTo>
                  <a:pt x="49655" y="57735"/>
                </a:lnTo>
                <a:lnTo>
                  <a:pt x="49655" y="57735"/>
                </a:lnTo>
                <a:lnTo>
                  <a:pt x="49655" y="55471"/>
                </a:lnTo>
                <a:lnTo>
                  <a:pt x="51724" y="55471"/>
                </a:lnTo>
                <a:lnTo>
                  <a:pt x="51724" y="55471"/>
                </a:lnTo>
                <a:lnTo>
                  <a:pt x="51724" y="55471"/>
                </a:lnTo>
                <a:lnTo>
                  <a:pt x="51724" y="55471"/>
                </a:lnTo>
                <a:lnTo>
                  <a:pt x="51724" y="55471"/>
                </a:lnTo>
                <a:lnTo>
                  <a:pt x="51724" y="55471"/>
                </a:lnTo>
                <a:lnTo>
                  <a:pt x="54827" y="55471"/>
                </a:lnTo>
                <a:lnTo>
                  <a:pt x="54827" y="55471"/>
                </a:lnTo>
                <a:lnTo>
                  <a:pt x="54827" y="52075"/>
                </a:lnTo>
                <a:lnTo>
                  <a:pt x="54827" y="52075"/>
                </a:lnTo>
                <a:lnTo>
                  <a:pt x="54827" y="52075"/>
                </a:lnTo>
                <a:lnTo>
                  <a:pt x="56896" y="52075"/>
                </a:lnTo>
                <a:lnTo>
                  <a:pt x="56896" y="52075"/>
                </a:lnTo>
                <a:lnTo>
                  <a:pt x="56896" y="52075"/>
                </a:lnTo>
                <a:lnTo>
                  <a:pt x="56896" y="52075"/>
                </a:lnTo>
                <a:lnTo>
                  <a:pt x="56896" y="49811"/>
                </a:lnTo>
                <a:lnTo>
                  <a:pt x="56896" y="49811"/>
                </a:lnTo>
                <a:lnTo>
                  <a:pt x="56896" y="49811"/>
                </a:lnTo>
                <a:lnTo>
                  <a:pt x="56896" y="49811"/>
                </a:lnTo>
                <a:lnTo>
                  <a:pt x="58965" y="49811"/>
                </a:lnTo>
                <a:lnTo>
                  <a:pt x="58965" y="49811"/>
                </a:lnTo>
                <a:lnTo>
                  <a:pt x="58965" y="49811"/>
                </a:lnTo>
                <a:lnTo>
                  <a:pt x="58965" y="47547"/>
                </a:lnTo>
                <a:lnTo>
                  <a:pt x="58965" y="47547"/>
                </a:lnTo>
                <a:lnTo>
                  <a:pt x="58965" y="47547"/>
                </a:lnTo>
                <a:lnTo>
                  <a:pt x="61034" y="47547"/>
                </a:lnTo>
                <a:lnTo>
                  <a:pt x="61034" y="47547"/>
                </a:lnTo>
                <a:lnTo>
                  <a:pt x="61034" y="47547"/>
                </a:lnTo>
                <a:lnTo>
                  <a:pt x="63103" y="47547"/>
                </a:lnTo>
                <a:lnTo>
                  <a:pt x="63103" y="47547"/>
                </a:lnTo>
                <a:lnTo>
                  <a:pt x="63103" y="47547"/>
                </a:lnTo>
                <a:lnTo>
                  <a:pt x="63103" y="47547"/>
                </a:lnTo>
                <a:lnTo>
                  <a:pt x="63103" y="45283"/>
                </a:lnTo>
                <a:lnTo>
                  <a:pt x="63103" y="45283"/>
                </a:lnTo>
                <a:lnTo>
                  <a:pt x="66206" y="45283"/>
                </a:lnTo>
                <a:lnTo>
                  <a:pt x="66206" y="45283"/>
                </a:lnTo>
                <a:lnTo>
                  <a:pt x="66206" y="45283"/>
                </a:lnTo>
                <a:lnTo>
                  <a:pt x="66206" y="45283"/>
                </a:lnTo>
                <a:lnTo>
                  <a:pt x="66206" y="45283"/>
                </a:lnTo>
                <a:lnTo>
                  <a:pt x="66206" y="45283"/>
                </a:lnTo>
                <a:lnTo>
                  <a:pt x="66206" y="43018"/>
                </a:lnTo>
                <a:lnTo>
                  <a:pt x="68275" y="43018"/>
                </a:lnTo>
                <a:lnTo>
                  <a:pt x="68275" y="43018"/>
                </a:lnTo>
                <a:lnTo>
                  <a:pt x="68275" y="43018"/>
                </a:lnTo>
                <a:lnTo>
                  <a:pt x="68275" y="43018"/>
                </a:lnTo>
                <a:lnTo>
                  <a:pt x="68275" y="43018"/>
                </a:lnTo>
                <a:lnTo>
                  <a:pt x="68275" y="39622"/>
                </a:lnTo>
                <a:lnTo>
                  <a:pt x="70344" y="39622"/>
                </a:lnTo>
                <a:lnTo>
                  <a:pt x="70344" y="39622"/>
                </a:lnTo>
                <a:lnTo>
                  <a:pt x="70344" y="39622"/>
                </a:lnTo>
                <a:lnTo>
                  <a:pt x="70344" y="39622"/>
                </a:lnTo>
                <a:lnTo>
                  <a:pt x="70344" y="39622"/>
                </a:lnTo>
                <a:lnTo>
                  <a:pt x="70344" y="39622"/>
                </a:lnTo>
                <a:lnTo>
                  <a:pt x="70344" y="39622"/>
                </a:lnTo>
                <a:lnTo>
                  <a:pt x="70344" y="37358"/>
                </a:lnTo>
                <a:lnTo>
                  <a:pt x="72413" y="37358"/>
                </a:lnTo>
                <a:lnTo>
                  <a:pt x="72413" y="37358"/>
                </a:lnTo>
                <a:lnTo>
                  <a:pt x="72413" y="37358"/>
                </a:lnTo>
                <a:lnTo>
                  <a:pt x="72413" y="35094"/>
                </a:lnTo>
                <a:lnTo>
                  <a:pt x="72413" y="35094"/>
                </a:lnTo>
                <a:lnTo>
                  <a:pt x="72413" y="35094"/>
                </a:lnTo>
                <a:lnTo>
                  <a:pt x="72413" y="35094"/>
                </a:lnTo>
                <a:lnTo>
                  <a:pt x="72413" y="35094"/>
                </a:lnTo>
                <a:lnTo>
                  <a:pt x="72413" y="32830"/>
                </a:lnTo>
                <a:lnTo>
                  <a:pt x="72413" y="32830"/>
                </a:lnTo>
                <a:lnTo>
                  <a:pt x="72413" y="32830"/>
                </a:lnTo>
                <a:lnTo>
                  <a:pt x="72413" y="32830"/>
                </a:lnTo>
                <a:lnTo>
                  <a:pt x="72413" y="30566"/>
                </a:lnTo>
                <a:lnTo>
                  <a:pt x="72413" y="30566"/>
                </a:lnTo>
                <a:lnTo>
                  <a:pt x="74482" y="30566"/>
                </a:lnTo>
                <a:lnTo>
                  <a:pt x="74482" y="30566"/>
                </a:lnTo>
                <a:lnTo>
                  <a:pt x="74482" y="27169"/>
                </a:lnTo>
                <a:lnTo>
                  <a:pt x="74482" y="27169"/>
                </a:lnTo>
                <a:lnTo>
                  <a:pt x="74482" y="27169"/>
                </a:lnTo>
                <a:lnTo>
                  <a:pt x="74482" y="27169"/>
                </a:lnTo>
                <a:lnTo>
                  <a:pt x="74482" y="24905"/>
                </a:lnTo>
                <a:lnTo>
                  <a:pt x="74482" y="24905"/>
                </a:lnTo>
                <a:lnTo>
                  <a:pt x="74482" y="24905"/>
                </a:lnTo>
                <a:lnTo>
                  <a:pt x="74482" y="24905"/>
                </a:lnTo>
                <a:lnTo>
                  <a:pt x="74482" y="22641"/>
                </a:lnTo>
                <a:lnTo>
                  <a:pt x="77586" y="22641"/>
                </a:lnTo>
                <a:lnTo>
                  <a:pt x="77586" y="22641"/>
                </a:lnTo>
                <a:lnTo>
                  <a:pt x="77586" y="22641"/>
                </a:lnTo>
                <a:lnTo>
                  <a:pt x="77586" y="22641"/>
                </a:lnTo>
                <a:lnTo>
                  <a:pt x="77586" y="22641"/>
                </a:lnTo>
                <a:lnTo>
                  <a:pt x="79655" y="22641"/>
                </a:lnTo>
                <a:lnTo>
                  <a:pt x="79655" y="22641"/>
                </a:lnTo>
                <a:lnTo>
                  <a:pt x="79655" y="22641"/>
                </a:lnTo>
                <a:lnTo>
                  <a:pt x="79655" y="22641"/>
                </a:lnTo>
                <a:lnTo>
                  <a:pt x="79655" y="22641"/>
                </a:lnTo>
                <a:lnTo>
                  <a:pt x="81724" y="22641"/>
                </a:lnTo>
                <a:lnTo>
                  <a:pt x="81724" y="20377"/>
                </a:lnTo>
                <a:lnTo>
                  <a:pt x="81724" y="20377"/>
                </a:lnTo>
                <a:lnTo>
                  <a:pt x="81724" y="20377"/>
                </a:lnTo>
                <a:lnTo>
                  <a:pt x="81724" y="20377"/>
                </a:lnTo>
                <a:lnTo>
                  <a:pt x="81724" y="20377"/>
                </a:lnTo>
                <a:lnTo>
                  <a:pt x="83793" y="20377"/>
                </a:lnTo>
                <a:lnTo>
                  <a:pt x="83793" y="18113"/>
                </a:lnTo>
                <a:lnTo>
                  <a:pt x="83793" y="18113"/>
                </a:lnTo>
                <a:lnTo>
                  <a:pt x="83793" y="18113"/>
                </a:lnTo>
                <a:lnTo>
                  <a:pt x="83793" y="18113"/>
                </a:lnTo>
                <a:lnTo>
                  <a:pt x="83793" y="18113"/>
                </a:lnTo>
                <a:lnTo>
                  <a:pt x="83793" y="14716"/>
                </a:lnTo>
                <a:lnTo>
                  <a:pt x="83793" y="14716"/>
                </a:lnTo>
                <a:lnTo>
                  <a:pt x="83793" y="14716"/>
                </a:lnTo>
                <a:lnTo>
                  <a:pt x="83793" y="14716"/>
                </a:lnTo>
                <a:lnTo>
                  <a:pt x="85862" y="14716"/>
                </a:lnTo>
                <a:lnTo>
                  <a:pt x="85862" y="14716"/>
                </a:lnTo>
                <a:lnTo>
                  <a:pt x="85862" y="12452"/>
                </a:lnTo>
                <a:lnTo>
                  <a:pt x="85862" y="12452"/>
                </a:lnTo>
                <a:lnTo>
                  <a:pt x="85862" y="12452"/>
                </a:lnTo>
                <a:lnTo>
                  <a:pt x="85862" y="10188"/>
                </a:lnTo>
                <a:lnTo>
                  <a:pt x="85862" y="10188"/>
                </a:lnTo>
                <a:lnTo>
                  <a:pt x="85862" y="10188"/>
                </a:lnTo>
                <a:lnTo>
                  <a:pt x="85862" y="7924"/>
                </a:lnTo>
                <a:lnTo>
                  <a:pt x="85862" y="7924"/>
                </a:lnTo>
                <a:lnTo>
                  <a:pt x="85862" y="7924"/>
                </a:lnTo>
                <a:lnTo>
                  <a:pt x="85862" y="7924"/>
                </a:lnTo>
                <a:lnTo>
                  <a:pt x="85862" y="5660"/>
                </a:lnTo>
                <a:lnTo>
                  <a:pt x="85862" y="5660"/>
                </a:lnTo>
                <a:lnTo>
                  <a:pt x="85862" y="5660"/>
                </a:lnTo>
                <a:lnTo>
                  <a:pt x="85862" y="5660"/>
                </a:lnTo>
                <a:lnTo>
                  <a:pt x="85862" y="5660"/>
                </a:lnTo>
                <a:lnTo>
                  <a:pt x="88965" y="5660"/>
                </a:lnTo>
                <a:lnTo>
                  <a:pt x="88965" y="5660"/>
                </a:lnTo>
                <a:lnTo>
                  <a:pt x="88965" y="2264"/>
                </a:lnTo>
                <a:lnTo>
                  <a:pt x="88965" y="2264"/>
                </a:lnTo>
                <a:lnTo>
                  <a:pt x="88965" y="2264"/>
                </a:lnTo>
                <a:lnTo>
                  <a:pt x="91034" y="2264"/>
                </a:lnTo>
                <a:lnTo>
                  <a:pt x="91034" y="2264"/>
                </a:lnTo>
                <a:lnTo>
                  <a:pt x="91034" y="2264"/>
                </a:lnTo>
                <a:lnTo>
                  <a:pt x="91034" y="2264"/>
                </a:lnTo>
                <a:lnTo>
                  <a:pt x="91034" y="0"/>
                </a:lnTo>
                <a:lnTo>
                  <a:pt x="91034" y="0"/>
                </a:lnTo>
                <a:lnTo>
                  <a:pt x="93103" y="0"/>
                </a:lnTo>
                <a:lnTo>
                  <a:pt x="93103" y="0"/>
                </a:lnTo>
                <a:lnTo>
                  <a:pt x="93103" y="0"/>
                </a:lnTo>
                <a:lnTo>
                  <a:pt x="93103" y="0"/>
                </a:lnTo>
                <a:lnTo>
                  <a:pt x="93103" y="0"/>
                </a:lnTo>
                <a:lnTo>
                  <a:pt x="95172" y="0"/>
                </a:lnTo>
                <a:lnTo>
                  <a:pt x="95172" y="0"/>
                </a:lnTo>
                <a:lnTo>
                  <a:pt x="95172" y="0"/>
                </a:lnTo>
                <a:lnTo>
                  <a:pt x="95172" y="0"/>
                </a:lnTo>
                <a:lnTo>
                  <a:pt x="97241" y="0"/>
                </a:lnTo>
                <a:lnTo>
                  <a:pt x="97241" y="0"/>
                </a:lnTo>
                <a:lnTo>
                  <a:pt x="97241" y="0"/>
                </a:lnTo>
                <a:lnTo>
                  <a:pt x="97241" y="0"/>
                </a:lnTo>
                <a:lnTo>
                  <a:pt x="100344" y="0"/>
                </a:lnTo>
                <a:lnTo>
                  <a:pt x="100344" y="0"/>
                </a:lnTo>
                <a:lnTo>
                  <a:pt x="10034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39" name="Shape 839"/>
          <p:cNvSpPr/>
          <p:nvPr/>
        </p:nvSpPr>
        <p:spPr>
          <a:xfrm>
            <a:off x="7247335" y="5448301"/>
            <a:ext cx="138112" cy="168275"/>
          </a:xfrm>
          <a:custGeom>
            <a:avLst/>
            <a:gdLst/>
            <a:ahLst/>
            <a:cxnLst/>
            <a:rect l="0" t="0" r="0" b="0"/>
            <a:pathLst>
              <a:path w="120000" h="120000" extrusionOk="0">
                <a:moveTo>
                  <a:pt x="100344" y="0"/>
                </a:moveTo>
                <a:lnTo>
                  <a:pt x="100344" y="0"/>
                </a:lnTo>
                <a:lnTo>
                  <a:pt x="100344" y="0"/>
                </a:lnTo>
                <a:lnTo>
                  <a:pt x="97241" y="0"/>
                </a:lnTo>
                <a:lnTo>
                  <a:pt x="97241" y="0"/>
                </a:lnTo>
                <a:lnTo>
                  <a:pt x="97241" y="0"/>
                </a:lnTo>
                <a:lnTo>
                  <a:pt x="97241" y="0"/>
                </a:lnTo>
                <a:lnTo>
                  <a:pt x="97241" y="0"/>
                </a:lnTo>
                <a:lnTo>
                  <a:pt x="95172" y="0"/>
                </a:lnTo>
                <a:lnTo>
                  <a:pt x="95172" y="0"/>
                </a:lnTo>
                <a:lnTo>
                  <a:pt x="95172" y="0"/>
                </a:lnTo>
                <a:lnTo>
                  <a:pt x="95172" y="0"/>
                </a:lnTo>
                <a:lnTo>
                  <a:pt x="95172" y="2264"/>
                </a:lnTo>
                <a:lnTo>
                  <a:pt x="95172" y="2264"/>
                </a:lnTo>
                <a:lnTo>
                  <a:pt x="95172" y="2264"/>
                </a:lnTo>
                <a:lnTo>
                  <a:pt x="95172" y="2264"/>
                </a:lnTo>
                <a:lnTo>
                  <a:pt x="95172" y="5660"/>
                </a:lnTo>
                <a:lnTo>
                  <a:pt x="95172" y="5660"/>
                </a:lnTo>
                <a:lnTo>
                  <a:pt x="95172" y="5660"/>
                </a:lnTo>
                <a:lnTo>
                  <a:pt x="97241" y="5660"/>
                </a:lnTo>
                <a:lnTo>
                  <a:pt x="97241" y="5660"/>
                </a:lnTo>
                <a:lnTo>
                  <a:pt x="97241" y="5660"/>
                </a:lnTo>
                <a:lnTo>
                  <a:pt x="97241" y="5660"/>
                </a:lnTo>
                <a:lnTo>
                  <a:pt x="97241" y="5660"/>
                </a:lnTo>
                <a:lnTo>
                  <a:pt x="100344" y="5660"/>
                </a:lnTo>
                <a:lnTo>
                  <a:pt x="100344" y="5660"/>
                </a:lnTo>
                <a:lnTo>
                  <a:pt x="100344" y="5660"/>
                </a:lnTo>
                <a:lnTo>
                  <a:pt x="100344" y="5660"/>
                </a:lnTo>
                <a:lnTo>
                  <a:pt x="100344" y="5660"/>
                </a:lnTo>
                <a:lnTo>
                  <a:pt x="100344" y="7924"/>
                </a:lnTo>
                <a:lnTo>
                  <a:pt x="100344" y="7924"/>
                </a:lnTo>
                <a:lnTo>
                  <a:pt x="100344" y="7924"/>
                </a:lnTo>
                <a:lnTo>
                  <a:pt x="100344" y="10188"/>
                </a:lnTo>
                <a:lnTo>
                  <a:pt x="100344" y="10188"/>
                </a:lnTo>
                <a:lnTo>
                  <a:pt x="100344" y="10188"/>
                </a:lnTo>
                <a:lnTo>
                  <a:pt x="100344" y="10188"/>
                </a:lnTo>
                <a:lnTo>
                  <a:pt x="100344" y="12452"/>
                </a:lnTo>
                <a:lnTo>
                  <a:pt x="100344" y="12452"/>
                </a:lnTo>
                <a:lnTo>
                  <a:pt x="100344" y="12452"/>
                </a:lnTo>
                <a:lnTo>
                  <a:pt x="100344" y="12452"/>
                </a:lnTo>
                <a:lnTo>
                  <a:pt x="102413" y="12452"/>
                </a:lnTo>
                <a:lnTo>
                  <a:pt x="102413" y="14716"/>
                </a:lnTo>
                <a:lnTo>
                  <a:pt x="102413" y="14716"/>
                </a:lnTo>
                <a:lnTo>
                  <a:pt x="102413" y="14716"/>
                </a:lnTo>
                <a:lnTo>
                  <a:pt x="102413" y="14716"/>
                </a:lnTo>
                <a:lnTo>
                  <a:pt x="104482" y="14716"/>
                </a:lnTo>
                <a:lnTo>
                  <a:pt x="104482" y="12452"/>
                </a:lnTo>
                <a:lnTo>
                  <a:pt x="104482" y="12452"/>
                </a:lnTo>
                <a:lnTo>
                  <a:pt x="104482" y="12452"/>
                </a:lnTo>
                <a:lnTo>
                  <a:pt x="104482" y="12452"/>
                </a:lnTo>
                <a:lnTo>
                  <a:pt x="104482" y="12452"/>
                </a:lnTo>
                <a:lnTo>
                  <a:pt x="104482" y="12452"/>
                </a:lnTo>
                <a:lnTo>
                  <a:pt x="106551" y="12452"/>
                </a:lnTo>
                <a:lnTo>
                  <a:pt x="106551" y="12452"/>
                </a:lnTo>
                <a:lnTo>
                  <a:pt x="106551" y="10188"/>
                </a:lnTo>
                <a:lnTo>
                  <a:pt x="106551" y="10188"/>
                </a:lnTo>
                <a:lnTo>
                  <a:pt x="106551" y="10188"/>
                </a:lnTo>
                <a:lnTo>
                  <a:pt x="108620" y="10188"/>
                </a:lnTo>
                <a:lnTo>
                  <a:pt x="108620" y="10188"/>
                </a:lnTo>
                <a:lnTo>
                  <a:pt x="108620" y="10188"/>
                </a:lnTo>
                <a:lnTo>
                  <a:pt x="108620" y="10188"/>
                </a:lnTo>
                <a:lnTo>
                  <a:pt x="108620" y="10188"/>
                </a:lnTo>
                <a:lnTo>
                  <a:pt x="108620" y="7924"/>
                </a:lnTo>
                <a:lnTo>
                  <a:pt x="111724" y="7924"/>
                </a:lnTo>
                <a:lnTo>
                  <a:pt x="111724" y="7924"/>
                </a:lnTo>
                <a:lnTo>
                  <a:pt x="111724" y="7924"/>
                </a:lnTo>
                <a:lnTo>
                  <a:pt x="111724" y="5660"/>
                </a:lnTo>
                <a:lnTo>
                  <a:pt x="111724" y="5660"/>
                </a:lnTo>
                <a:lnTo>
                  <a:pt x="111724" y="5660"/>
                </a:lnTo>
                <a:lnTo>
                  <a:pt x="111724" y="5660"/>
                </a:lnTo>
                <a:lnTo>
                  <a:pt x="111724" y="5660"/>
                </a:lnTo>
                <a:lnTo>
                  <a:pt x="111724" y="2264"/>
                </a:lnTo>
                <a:lnTo>
                  <a:pt x="111724" y="2264"/>
                </a:lnTo>
                <a:lnTo>
                  <a:pt x="113793" y="2264"/>
                </a:lnTo>
                <a:lnTo>
                  <a:pt x="113793" y="2264"/>
                </a:lnTo>
                <a:lnTo>
                  <a:pt x="113793" y="2264"/>
                </a:lnTo>
                <a:lnTo>
                  <a:pt x="113793" y="2264"/>
                </a:lnTo>
                <a:lnTo>
                  <a:pt x="115862" y="2264"/>
                </a:lnTo>
                <a:lnTo>
                  <a:pt x="115862" y="2264"/>
                </a:lnTo>
                <a:lnTo>
                  <a:pt x="113793" y="2264"/>
                </a:lnTo>
                <a:lnTo>
                  <a:pt x="113793" y="5660"/>
                </a:lnTo>
                <a:lnTo>
                  <a:pt x="113793" y="5660"/>
                </a:lnTo>
                <a:lnTo>
                  <a:pt x="113793" y="5660"/>
                </a:lnTo>
                <a:lnTo>
                  <a:pt x="113793" y="5660"/>
                </a:lnTo>
                <a:lnTo>
                  <a:pt x="113793" y="7924"/>
                </a:lnTo>
                <a:lnTo>
                  <a:pt x="113793" y="7924"/>
                </a:lnTo>
                <a:lnTo>
                  <a:pt x="115862" y="7924"/>
                </a:lnTo>
                <a:lnTo>
                  <a:pt x="115862" y="7924"/>
                </a:lnTo>
                <a:lnTo>
                  <a:pt x="115862" y="7924"/>
                </a:lnTo>
                <a:lnTo>
                  <a:pt x="115862" y="7924"/>
                </a:lnTo>
                <a:lnTo>
                  <a:pt x="115862" y="7924"/>
                </a:lnTo>
                <a:lnTo>
                  <a:pt x="115862" y="7924"/>
                </a:lnTo>
                <a:lnTo>
                  <a:pt x="115862" y="7924"/>
                </a:lnTo>
                <a:lnTo>
                  <a:pt x="115862" y="7924"/>
                </a:lnTo>
                <a:lnTo>
                  <a:pt x="117931" y="7924"/>
                </a:lnTo>
                <a:lnTo>
                  <a:pt x="117931" y="7924"/>
                </a:lnTo>
                <a:lnTo>
                  <a:pt x="117931" y="10188"/>
                </a:lnTo>
                <a:lnTo>
                  <a:pt x="117931" y="10188"/>
                </a:lnTo>
                <a:lnTo>
                  <a:pt x="117931" y="7924"/>
                </a:lnTo>
                <a:lnTo>
                  <a:pt x="117931" y="7924"/>
                </a:lnTo>
                <a:lnTo>
                  <a:pt x="117931" y="10188"/>
                </a:lnTo>
                <a:lnTo>
                  <a:pt x="117931" y="10188"/>
                </a:lnTo>
                <a:lnTo>
                  <a:pt x="117931" y="10188"/>
                </a:lnTo>
                <a:lnTo>
                  <a:pt x="117931" y="10188"/>
                </a:lnTo>
                <a:lnTo>
                  <a:pt x="117931" y="10188"/>
                </a:lnTo>
                <a:lnTo>
                  <a:pt x="120000" y="10188"/>
                </a:lnTo>
                <a:lnTo>
                  <a:pt x="120000" y="10188"/>
                </a:lnTo>
                <a:lnTo>
                  <a:pt x="120000" y="12452"/>
                </a:lnTo>
                <a:lnTo>
                  <a:pt x="120000" y="12452"/>
                </a:lnTo>
                <a:lnTo>
                  <a:pt x="120000" y="12452"/>
                </a:lnTo>
                <a:lnTo>
                  <a:pt x="120000" y="12452"/>
                </a:lnTo>
                <a:lnTo>
                  <a:pt x="117931" y="12452"/>
                </a:lnTo>
                <a:lnTo>
                  <a:pt x="117931" y="14716"/>
                </a:lnTo>
                <a:lnTo>
                  <a:pt x="117931" y="14716"/>
                </a:lnTo>
                <a:lnTo>
                  <a:pt x="117931" y="14716"/>
                </a:lnTo>
                <a:lnTo>
                  <a:pt x="117931" y="14716"/>
                </a:lnTo>
                <a:lnTo>
                  <a:pt x="117931" y="14716"/>
                </a:lnTo>
                <a:lnTo>
                  <a:pt x="117931" y="14716"/>
                </a:lnTo>
                <a:lnTo>
                  <a:pt x="117931" y="14716"/>
                </a:lnTo>
                <a:lnTo>
                  <a:pt x="115862" y="14716"/>
                </a:lnTo>
                <a:lnTo>
                  <a:pt x="115862" y="14716"/>
                </a:lnTo>
                <a:lnTo>
                  <a:pt x="115862" y="14716"/>
                </a:lnTo>
                <a:lnTo>
                  <a:pt x="115862" y="18113"/>
                </a:lnTo>
                <a:lnTo>
                  <a:pt x="115862" y="18113"/>
                </a:lnTo>
                <a:lnTo>
                  <a:pt x="115862" y="18113"/>
                </a:lnTo>
                <a:lnTo>
                  <a:pt x="115862" y="18113"/>
                </a:lnTo>
                <a:lnTo>
                  <a:pt x="115862" y="18113"/>
                </a:lnTo>
                <a:lnTo>
                  <a:pt x="115862" y="18113"/>
                </a:lnTo>
                <a:lnTo>
                  <a:pt x="115862" y="20377"/>
                </a:lnTo>
                <a:lnTo>
                  <a:pt x="115862" y="20377"/>
                </a:lnTo>
                <a:lnTo>
                  <a:pt x="115862" y="20377"/>
                </a:lnTo>
                <a:lnTo>
                  <a:pt x="115862" y="20377"/>
                </a:lnTo>
                <a:lnTo>
                  <a:pt x="115862" y="22641"/>
                </a:lnTo>
                <a:lnTo>
                  <a:pt x="117931" y="22641"/>
                </a:lnTo>
                <a:lnTo>
                  <a:pt x="117931" y="22641"/>
                </a:lnTo>
                <a:lnTo>
                  <a:pt x="117931" y="22641"/>
                </a:lnTo>
                <a:lnTo>
                  <a:pt x="117931" y="22641"/>
                </a:lnTo>
                <a:lnTo>
                  <a:pt x="117931" y="22641"/>
                </a:lnTo>
                <a:lnTo>
                  <a:pt x="117931" y="24905"/>
                </a:lnTo>
                <a:lnTo>
                  <a:pt x="117931" y="24905"/>
                </a:lnTo>
                <a:lnTo>
                  <a:pt x="117931" y="24905"/>
                </a:lnTo>
                <a:lnTo>
                  <a:pt x="117931" y="24905"/>
                </a:lnTo>
                <a:lnTo>
                  <a:pt x="117931" y="24905"/>
                </a:lnTo>
                <a:lnTo>
                  <a:pt x="115862" y="24905"/>
                </a:lnTo>
                <a:lnTo>
                  <a:pt x="115862" y="27169"/>
                </a:lnTo>
                <a:lnTo>
                  <a:pt x="115862" y="27169"/>
                </a:lnTo>
                <a:lnTo>
                  <a:pt x="115862" y="27169"/>
                </a:lnTo>
                <a:lnTo>
                  <a:pt x="115862" y="27169"/>
                </a:lnTo>
                <a:lnTo>
                  <a:pt x="115862" y="27169"/>
                </a:lnTo>
                <a:lnTo>
                  <a:pt x="115862" y="27169"/>
                </a:lnTo>
                <a:lnTo>
                  <a:pt x="115862" y="30566"/>
                </a:lnTo>
                <a:lnTo>
                  <a:pt x="113793" y="30566"/>
                </a:lnTo>
                <a:lnTo>
                  <a:pt x="113793" y="30566"/>
                </a:lnTo>
                <a:lnTo>
                  <a:pt x="113793" y="30566"/>
                </a:lnTo>
                <a:lnTo>
                  <a:pt x="113793" y="30566"/>
                </a:lnTo>
                <a:lnTo>
                  <a:pt x="113793" y="32830"/>
                </a:lnTo>
                <a:lnTo>
                  <a:pt x="113793" y="32830"/>
                </a:lnTo>
                <a:lnTo>
                  <a:pt x="113793" y="32830"/>
                </a:lnTo>
                <a:lnTo>
                  <a:pt x="113793" y="32830"/>
                </a:lnTo>
                <a:lnTo>
                  <a:pt x="111724" y="32830"/>
                </a:lnTo>
                <a:lnTo>
                  <a:pt x="111724" y="32830"/>
                </a:lnTo>
                <a:lnTo>
                  <a:pt x="111724" y="35094"/>
                </a:lnTo>
                <a:lnTo>
                  <a:pt x="111724" y="35094"/>
                </a:lnTo>
                <a:lnTo>
                  <a:pt x="111724" y="35094"/>
                </a:lnTo>
                <a:lnTo>
                  <a:pt x="111724" y="35094"/>
                </a:lnTo>
                <a:lnTo>
                  <a:pt x="111724" y="35094"/>
                </a:lnTo>
                <a:lnTo>
                  <a:pt x="111724" y="37358"/>
                </a:lnTo>
                <a:lnTo>
                  <a:pt x="111724" y="37358"/>
                </a:lnTo>
                <a:lnTo>
                  <a:pt x="108620" y="37358"/>
                </a:lnTo>
                <a:lnTo>
                  <a:pt x="108620" y="37358"/>
                </a:lnTo>
                <a:lnTo>
                  <a:pt x="108620" y="37358"/>
                </a:lnTo>
                <a:lnTo>
                  <a:pt x="108620" y="37358"/>
                </a:lnTo>
                <a:lnTo>
                  <a:pt x="108620" y="37358"/>
                </a:lnTo>
                <a:lnTo>
                  <a:pt x="106551" y="37358"/>
                </a:lnTo>
                <a:lnTo>
                  <a:pt x="106551" y="39622"/>
                </a:lnTo>
                <a:lnTo>
                  <a:pt x="106551" y="39622"/>
                </a:lnTo>
                <a:lnTo>
                  <a:pt x="106551" y="39622"/>
                </a:lnTo>
                <a:lnTo>
                  <a:pt x="106551" y="39622"/>
                </a:lnTo>
                <a:lnTo>
                  <a:pt x="106551" y="39622"/>
                </a:lnTo>
                <a:lnTo>
                  <a:pt x="106551" y="39622"/>
                </a:lnTo>
                <a:lnTo>
                  <a:pt x="106551" y="43018"/>
                </a:lnTo>
                <a:lnTo>
                  <a:pt x="104482" y="43018"/>
                </a:lnTo>
                <a:lnTo>
                  <a:pt x="104482" y="43018"/>
                </a:lnTo>
                <a:lnTo>
                  <a:pt x="104482" y="43018"/>
                </a:lnTo>
                <a:lnTo>
                  <a:pt x="104482" y="43018"/>
                </a:lnTo>
                <a:lnTo>
                  <a:pt x="104482" y="45283"/>
                </a:lnTo>
                <a:lnTo>
                  <a:pt x="104482" y="45283"/>
                </a:lnTo>
                <a:lnTo>
                  <a:pt x="104482" y="45283"/>
                </a:lnTo>
                <a:lnTo>
                  <a:pt x="104482" y="45283"/>
                </a:lnTo>
                <a:lnTo>
                  <a:pt x="104482" y="45283"/>
                </a:lnTo>
                <a:lnTo>
                  <a:pt x="104482" y="47547"/>
                </a:lnTo>
                <a:lnTo>
                  <a:pt x="102413" y="47547"/>
                </a:lnTo>
                <a:lnTo>
                  <a:pt x="102413" y="47547"/>
                </a:lnTo>
                <a:lnTo>
                  <a:pt x="102413" y="47547"/>
                </a:lnTo>
                <a:lnTo>
                  <a:pt x="102413" y="47547"/>
                </a:lnTo>
                <a:lnTo>
                  <a:pt x="102413" y="47547"/>
                </a:lnTo>
                <a:lnTo>
                  <a:pt x="102413" y="47547"/>
                </a:lnTo>
                <a:lnTo>
                  <a:pt x="102413" y="49811"/>
                </a:lnTo>
                <a:lnTo>
                  <a:pt x="100344" y="49811"/>
                </a:lnTo>
                <a:lnTo>
                  <a:pt x="100344" y="49811"/>
                </a:lnTo>
                <a:lnTo>
                  <a:pt x="100344" y="49811"/>
                </a:lnTo>
                <a:lnTo>
                  <a:pt x="97241" y="49811"/>
                </a:lnTo>
                <a:lnTo>
                  <a:pt x="97241" y="49811"/>
                </a:lnTo>
                <a:lnTo>
                  <a:pt x="97241" y="49811"/>
                </a:lnTo>
                <a:lnTo>
                  <a:pt x="97241" y="49811"/>
                </a:lnTo>
                <a:lnTo>
                  <a:pt x="97241" y="49811"/>
                </a:lnTo>
                <a:lnTo>
                  <a:pt x="97241" y="49811"/>
                </a:lnTo>
                <a:lnTo>
                  <a:pt x="95172" y="49811"/>
                </a:lnTo>
                <a:lnTo>
                  <a:pt x="95172" y="52075"/>
                </a:lnTo>
                <a:lnTo>
                  <a:pt x="95172" y="52075"/>
                </a:lnTo>
                <a:lnTo>
                  <a:pt x="95172" y="52075"/>
                </a:lnTo>
                <a:lnTo>
                  <a:pt x="95172" y="52075"/>
                </a:lnTo>
                <a:lnTo>
                  <a:pt x="95172" y="55471"/>
                </a:lnTo>
                <a:lnTo>
                  <a:pt x="95172" y="55471"/>
                </a:lnTo>
                <a:lnTo>
                  <a:pt x="95172" y="55471"/>
                </a:lnTo>
                <a:lnTo>
                  <a:pt x="95172" y="57735"/>
                </a:lnTo>
                <a:lnTo>
                  <a:pt x="95172" y="57735"/>
                </a:lnTo>
                <a:lnTo>
                  <a:pt x="95172" y="57735"/>
                </a:lnTo>
                <a:lnTo>
                  <a:pt x="95172" y="57735"/>
                </a:lnTo>
                <a:lnTo>
                  <a:pt x="97241" y="57735"/>
                </a:lnTo>
                <a:lnTo>
                  <a:pt x="97241" y="60000"/>
                </a:lnTo>
                <a:lnTo>
                  <a:pt x="97241" y="60000"/>
                </a:lnTo>
                <a:lnTo>
                  <a:pt x="97241" y="60000"/>
                </a:lnTo>
                <a:lnTo>
                  <a:pt x="97241" y="60000"/>
                </a:lnTo>
                <a:lnTo>
                  <a:pt x="97241" y="60000"/>
                </a:lnTo>
                <a:lnTo>
                  <a:pt x="100344" y="60000"/>
                </a:lnTo>
                <a:lnTo>
                  <a:pt x="100344" y="60000"/>
                </a:lnTo>
                <a:lnTo>
                  <a:pt x="100344" y="60000"/>
                </a:lnTo>
                <a:lnTo>
                  <a:pt x="100344" y="60000"/>
                </a:lnTo>
                <a:lnTo>
                  <a:pt x="102413" y="60000"/>
                </a:lnTo>
                <a:lnTo>
                  <a:pt x="102413" y="62264"/>
                </a:lnTo>
                <a:lnTo>
                  <a:pt x="102413" y="62264"/>
                </a:lnTo>
                <a:lnTo>
                  <a:pt x="102413" y="62264"/>
                </a:lnTo>
                <a:lnTo>
                  <a:pt x="102413" y="62264"/>
                </a:lnTo>
                <a:lnTo>
                  <a:pt x="102413" y="62264"/>
                </a:lnTo>
                <a:lnTo>
                  <a:pt x="102413" y="64528"/>
                </a:lnTo>
                <a:lnTo>
                  <a:pt x="102413" y="64528"/>
                </a:lnTo>
                <a:lnTo>
                  <a:pt x="100344" y="64528"/>
                </a:lnTo>
                <a:lnTo>
                  <a:pt x="100344" y="64528"/>
                </a:lnTo>
                <a:lnTo>
                  <a:pt x="100344" y="64528"/>
                </a:lnTo>
                <a:lnTo>
                  <a:pt x="100344" y="64528"/>
                </a:lnTo>
                <a:lnTo>
                  <a:pt x="97241" y="64528"/>
                </a:lnTo>
                <a:lnTo>
                  <a:pt x="97241" y="64528"/>
                </a:lnTo>
                <a:lnTo>
                  <a:pt x="97241" y="64528"/>
                </a:lnTo>
                <a:lnTo>
                  <a:pt x="97241" y="64528"/>
                </a:lnTo>
                <a:lnTo>
                  <a:pt x="95172" y="64528"/>
                </a:lnTo>
                <a:lnTo>
                  <a:pt x="95172" y="64528"/>
                </a:lnTo>
                <a:lnTo>
                  <a:pt x="95172" y="64528"/>
                </a:lnTo>
                <a:lnTo>
                  <a:pt x="95172" y="64528"/>
                </a:lnTo>
                <a:lnTo>
                  <a:pt x="95172" y="64528"/>
                </a:lnTo>
                <a:lnTo>
                  <a:pt x="95172" y="64528"/>
                </a:lnTo>
                <a:lnTo>
                  <a:pt x="93103" y="64528"/>
                </a:lnTo>
                <a:lnTo>
                  <a:pt x="93103" y="64528"/>
                </a:lnTo>
                <a:lnTo>
                  <a:pt x="93103" y="64528"/>
                </a:lnTo>
                <a:lnTo>
                  <a:pt x="93103" y="64528"/>
                </a:lnTo>
                <a:lnTo>
                  <a:pt x="91034" y="64528"/>
                </a:lnTo>
                <a:lnTo>
                  <a:pt x="91034" y="64528"/>
                </a:lnTo>
                <a:lnTo>
                  <a:pt x="91034" y="64528"/>
                </a:lnTo>
                <a:lnTo>
                  <a:pt x="91034" y="64528"/>
                </a:lnTo>
                <a:lnTo>
                  <a:pt x="88965" y="64528"/>
                </a:lnTo>
                <a:lnTo>
                  <a:pt x="88965" y="64528"/>
                </a:lnTo>
                <a:lnTo>
                  <a:pt x="88965" y="64528"/>
                </a:lnTo>
                <a:lnTo>
                  <a:pt x="88965" y="64528"/>
                </a:lnTo>
                <a:lnTo>
                  <a:pt x="85862" y="64528"/>
                </a:lnTo>
                <a:lnTo>
                  <a:pt x="85862" y="64528"/>
                </a:lnTo>
                <a:lnTo>
                  <a:pt x="85862" y="64528"/>
                </a:lnTo>
                <a:lnTo>
                  <a:pt x="85862" y="64528"/>
                </a:lnTo>
                <a:lnTo>
                  <a:pt x="85862" y="64528"/>
                </a:lnTo>
                <a:lnTo>
                  <a:pt x="83793" y="64528"/>
                </a:lnTo>
                <a:lnTo>
                  <a:pt x="83793" y="67924"/>
                </a:lnTo>
                <a:lnTo>
                  <a:pt x="83793" y="67924"/>
                </a:lnTo>
                <a:lnTo>
                  <a:pt x="83793" y="67924"/>
                </a:lnTo>
                <a:lnTo>
                  <a:pt x="83793" y="67924"/>
                </a:lnTo>
                <a:lnTo>
                  <a:pt x="83793" y="67924"/>
                </a:lnTo>
                <a:lnTo>
                  <a:pt x="81724" y="67924"/>
                </a:lnTo>
                <a:lnTo>
                  <a:pt x="81724" y="67924"/>
                </a:lnTo>
                <a:lnTo>
                  <a:pt x="81724" y="67924"/>
                </a:lnTo>
                <a:lnTo>
                  <a:pt x="81724" y="67924"/>
                </a:lnTo>
                <a:lnTo>
                  <a:pt x="79655" y="67924"/>
                </a:lnTo>
                <a:lnTo>
                  <a:pt x="79655" y="70188"/>
                </a:lnTo>
                <a:lnTo>
                  <a:pt x="79655" y="70188"/>
                </a:lnTo>
                <a:lnTo>
                  <a:pt x="79655" y="70188"/>
                </a:lnTo>
                <a:lnTo>
                  <a:pt x="79655" y="70188"/>
                </a:lnTo>
                <a:lnTo>
                  <a:pt x="79655" y="70188"/>
                </a:lnTo>
                <a:lnTo>
                  <a:pt x="77586" y="70188"/>
                </a:lnTo>
                <a:lnTo>
                  <a:pt x="77586" y="70188"/>
                </a:lnTo>
                <a:lnTo>
                  <a:pt x="77586" y="70188"/>
                </a:lnTo>
                <a:lnTo>
                  <a:pt x="77586" y="70188"/>
                </a:lnTo>
                <a:lnTo>
                  <a:pt x="77586" y="72452"/>
                </a:lnTo>
                <a:lnTo>
                  <a:pt x="77586" y="72452"/>
                </a:lnTo>
                <a:lnTo>
                  <a:pt x="74482" y="72452"/>
                </a:lnTo>
                <a:lnTo>
                  <a:pt x="74482" y="72452"/>
                </a:lnTo>
                <a:lnTo>
                  <a:pt x="74482" y="72452"/>
                </a:lnTo>
                <a:lnTo>
                  <a:pt x="74482" y="72452"/>
                </a:lnTo>
                <a:lnTo>
                  <a:pt x="74482" y="72452"/>
                </a:lnTo>
                <a:lnTo>
                  <a:pt x="72413" y="72452"/>
                </a:lnTo>
                <a:lnTo>
                  <a:pt x="72413" y="74716"/>
                </a:lnTo>
                <a:lnTo>
                  <a:pt x="72413" y="74716"/>
                </a:lnTo>
                <a:lnTo>
                  <a:pt x="72413" y="74716"/>
                </a:lnTo>
                <a:lnTo>
                  <a:pt x="72413" y="74716"/>
                </a:lnTo>
                <a:lnTo>
                  <a:pt x="72413" y="76981"/>
                </a:lnTo>
                <a:lnTo>
                  <a:pt x="72413" y="76981"/>
                </a:lnTo>
                <a:lnTo>
                  <a:pt x="72413" y="76981"/>
                </a:lnTo>
                <a:lnTo>
                  <a:pt x="72413" y="76981"/>
                </a:lnTo>
                <a:lnTo>
                  <a:pt x="72413" y="80377"/>
                </a:lnTo>
                <a:lnTo>
                  <a:pt x="72413" y="80377"/>
                </a:lnTo>
                <a:lnTo>
                  <a:pt x="72413" y="80377"/>
                </a:lnTo>
                <a:lnTo>
                  <a:pt x="72413" y="80377"/>
                </a:lnTo>
                <a:lnTo>
                  <a:pt x="72413" y="80377"/>
                </a:lnTo>
                <a:lnTo>
                  <a:pt x="72413" y="82641"/>
                </a:lnTo>
                <a:lnTo>
                  <a:pt x="72413" y="82641"/>
                </a:lnTo>
                <a:lnTo>
                  <a:pt x="72413" y="82641"/>
                </a:lnTo>
                <a:lnTo>
                  <a:pt x="72413" y="84905"/>
                </a:lnTo>
                <a:lnTo>
                  <a:pt x="72413" y="84905"/>
                </a:lnTo>
                <a:lnTo>
                  <a:pt x="72413" y="84905"/>
                </a:lnTo>
                <a:lnTo>
                  <a:pt x="72413" y="84905"/>
                </a:lnTo>
                <a:lnTo>
                  <a:pt x="72413" y="87169"/>
                </a:lnTo>
                <a:lnTo>
                  <a:pt x="70344" y="87169"/>
                </a:lnTo>
                <a:lnTo>
                  <a:pt x="70344" y="87169"/>
                </a:lnTo>
                <a:lnTo>
                  <a:pt x="70344" y="87169"/>
                </a:lnTo>
                <a:lnTo>
                  <a:pt x="70344" y="87169"/>
                </a:lnTo>
                <a:lnTo>
                  <a:pt x="70344" y="87169"/>
                </a:lnTo>
                <a:lnTo>
                  <a:pt x="70344" y="87169"/>
                </a:lnTo>
                <a:lnTo>
                  <a:pt x="70344" y="89433"/>
                </a:lnTo>
                <a:lnTo>
                  <a:pt x="70344" y="89433"/>
                </a:lnTo>
                <a:lnTo>
                  <a:pt x="68275" y="89433"/>
                </a:lnTo>
                <a:lnTo>
                  <a:pt x="68275" y="89433"/>
                </a:lnTo>
                <a:lnTo>
                  <a:pt x="68275" y="89433"/>
                </a:lnTo>
                <a:lnTo>
                  <a:pt x="68275" y="89433"/>
                </a:lnTo>
                <a:lnTo>
                  <a:pt x="68275" y="89433"/>
                </a:lnTo>
                <a:lnTo>
                  <a:pt x="68275" y="92830"/>
                </a:lnTo>
                <a:lnTo>
                  <a:pt x="68275" y="92830"/>
                </a:lnTo>
                <a:lnTo>
                  <a:pt x="68275" y="92830"/>
                </a:lnTo>
                <a:lnTo>
                  <a:pt x="68275" y="95094"/>
                </a:lnTo>
                <a:lnTo>
                  <a:pt x="66206" y="95094"/>
                </a:lnTo>
                <a:lnTo>
                  <a:pt x="66206" y="95094"/>
                </a:lnTo>
                <a:lnTo>
                  <a:pt x="66206" y="95094"/>
                </a:lnTo>
                <a:lnTo>
                  <a:pt x="66206" y="97358"/>
                </a:lnTo>
                <a:lnTo>
                  <a:pt x="66206" y="97358"/>
                </a:lnTo>
                <a:lnTo>
                  <a:pt x="66206" y="97358"/>
                </a:lnTo>
                <a:lnTo>
                  <a:pt x="66206" y="97358"/>
                </a:lnTo>
                <a:lnTo>
                  <a:pt x="66206" y="97358"/>
                </a:lnTo>
                <a:lnTo>
                  <a:pt x="66206" y="97358"/>
                </a:lnTo>
                <a:lnTo>
                  <a:pt x="66206" y="99622"/>
                </a:lnTo>
                <a:lnTo>
                  <a:pt x="63103" y="99622"/>
                </a:lnTo>
                <a:lnTo>
                  <a:pt x="63103" y="99622"/>
                </a:lnTo>
                <a:lnTo>
                  <a:pt x="63103" y="99622"/>
                </a:lnTo>
                <a:lnTo>
                  <a:pt x="66206" y="99622"/>
                </a:lnTo>
                <a:lnTo>
                  <a:pt x="66206" y="99622"/>
                </a:lnTo>
                <a:lnTo>
                  <a:pt x="66206" y="101886"/>
                </a:lnTo>
                <a:lnTo>
                  <a:pt x="66206" y="101886"/>
                </a:lnTo>
                <a:lnTo>
                  <a:pt x="66206" y="101886"/>
                </a:lnTo>
                <a:lnTo>
                  <a:pt x="66206" y="105283"/>
                </a:lnTo>
                <a:lnTo>
                  <a:pt x="66206" y="105283"/>
                </a:lnTo>
                <a:lnTo>
                  <a:pt x="63103" y="105283"/>
                </a:lnTo>
                <a:lnTo>
                  <a:pt x="63103" y="105283"/>
                </a:lnTo>
                <a:lnTo>
                  <a:pt x="63103" y="105283"/>
                </a:lnTo>
                <a:lnTo>
                  <a:pt x="63103" y="105283"/>
                </a:lnTo>
                <a:lnTo>
                  <a:pt x="61034" y="105283"/>
                </a:lnTo>
                <a:lnTo>
                  <a:pt x="61034" y="105283"/>
                </a:lnTo>
                <a:lnTo>
                  <a:pt x="61034" y="105283"/>
                </a:lnTo>
                <a:lnTo>
                  <a:pt x="61034" y="105283"/>
                </a:lnTo>
                <a:lnTo>
                  <a:pt x="58965" y="105283"/>
                </a:lnTo>
                <a:lnTo>
                  <a:pt x="58965" y="105283"/>
                </a:lnTo>
                <a:lnTo>
                  <a:pt x="58965" y="105283"/>
                </a:lnTo>
                <a:lnTo>
                  <a:pt x="58965" y="105283"/>
                </a:lnTo>
                <a:lnTo>
                  <a:pt x="58965" y="107547"/>
                </a:lnTo>
                <a:lnTo>
                  <a:pt x="58965" y="107547"/>
                </a:lnTo>
                <a:lnTo>
                  <a:pt x="58965" y="107547"/>
                </a:lnTo>
                <a:lnTo>
                  <a:pt x="56896" y="107547"/>
                </a:lnTo>
                <a:lnTo>
                  <a:pt x="56896" y="107547"/>
                </a:lnTo>
                <a:lnTo>
                  <a:pt x="56896" y="109811"/>
                </a:lnTo>
                <a:lnTo>
                  <a:pt x="56896" y="109811"/>
                </a:lnTo>
                <a:lnTo>
                  <a:pt x="56896" y="109811"/>
                </a:lnTo>
                <a:lnTo>
                  <a:pt x="56896" y="109811"/>
                </a:lnTo>
                <a:lnTo>
                  <a:pt x="56896" y="109811"/>
                </a:lnTo>
                <a:lnTo>
                  <a:pt x="56896" y="109811"/>
                </a:lnTo>
                <a:lnTo>
                  <a:pt x="54827" y="109811"/>
                </a:lnTo>
                <a:lnTo>
                  <a:pt x="54827" y="112075"/>
                </a:lnTo>
                <a:lnTo>
                  <a:pt x="54827" y="112075"/>
                </a:lnTo>
                <a:lnTo>
                  <a:pt x="54827" y="112075"/>
                </a:lnTo>
                <a:lnTo>
                  <a:pt x="54827" y="112075"/>
                </a:lnTo>
                <a:lnTo>
                  <a:pt x="51724" y="112075"/>
                </a:lnTo>
                <a:lnTo>
                  <a:pt x="51724" y="112075"/>
                </a:lnTo>
                <a:lnTo>
                  <a:pt x="51724" y="112075"/>
                </a:lnTo>
                <a:lnTo>
                  <a:pt x="51724" y="112075"/>
                </a:lnTo>
                <a:lnTo>
                  <a:pt x="51724" y="114339"/>
                </a:lnTo>
                <a:lnTo>
                  <a:pt x="51724" y="114339"/>
                </a:lnTo>
                <a:lnTo>
                  <a:pt x="51724" y="114339"/>
                </a:lnTo>
                <a:lnTo>
                  <a:pt x="51724" y="114339"/>
                </a:lnTo>
                <a:lnTo>
                  <a:pt x="49655" y="114339"/>
                </a:lnTo>
                <a:lnTo>
                  <a:pt x="49655" y="117735"/>
                </a:lnTo>
                <a:lnTo>
                  <a:pt x="49655" y="117735"/>
                </a:lnTo>
                <a:lnTo>
                  <a:pt x="49655" y="117735"/>
                </a:lnTo>
                <a:lnTo>
                  <a:pt x="49655" y="117735"/>
                </a:lnTo>
                <a:lnTo>
                  <a:pt x="49655" y="117735"/>
                </a:lnTo>
                <a:lnTo>
                  <a:pt x="47586" y="117735"/>
                </a:lnTo>
                <a:lnTo>
                  <a:pt x="47586" y="117735"/>
                </a:lnTo>
                <a:lnTo>
                  <a:pt x="47586" y="117735"/>
                </a:lnTo>
                <a:lnTo>
                  <a:pt x="45517" y="117735"/>
                </a:lnTo>
                <a:lnTo>
                  <a:pt x="45517" y="117735"/>
                </a:lnTo>
                <a:lnTo>
                  <a:pt x="45517" y="117735"/>
                </a:lnTo>
                <a:lnTo>
                  <a:pt x="45517" y="117735"/>
                </a:lnTo>
                <a:lnTo>
                  <a:pt x="45517" y="117735"/>
                </a:lnTo>
                <a:lnTo>
                  <a:pt x="45517" y="117735"/>
                </a:lnTo>
                <a:lnTo>
                  <a:pt x="43448" y="117735"/>
                </a:lnTo>
                <a:lnTo>
                  <a:pt x="43448" y="117735"/>
                </a:lnTo>
                <a:lnTo>
                  <a:pt x="43448" y="117735"/>
                </a:lnTo>
                <a:lnTo>
                  <a:pt x="43448" y="117735"/>
                </a:lnTo>
                <a:lnTo>
                  <a:pt x="40344" y="117735"/>
                </a:lnTo>
                <a:lnTo>
                  <a:pt x="40344" y="117735"/>
                </a:lnTo>
                <a:lnTo>
                  <a:pt x="40344" y="120000"/>
                </a:lnTo>
                <a:lnTo>
                  <a:pt x="40344" y="120000"/>
                </a:lnTo>
                <a:lnTo>
                  <a:pt x="38275" y="120000"/>
                </a:lnTo>
                <a:lnTo>
                  <a:pt x="38275" y="120000"/>
                </a:lnTo>
                <a:lnTo>
                  <a:pt x="38275" y="120000"/>
                </a:lnTo>
                <a:lnTo>
                  <a:pt x="38275" y="117735"/>
                </a:lnTo>
                <a:lnTo>
                  <a:pt x="38275" y="117735"/>
                </a:lnTo>
                <a:lnTo>
                  <a:pt x="36206" y="117735"/>
                </a:lnTo>
                <a:lnTo>
                  <a:pt x="36206" y="117735"/>
                </a:lnTo>
                <a:lnTo>
                  <a:pt x="36206" y="117735"/>
                </a:lnTo>
                <a:lnTo>
                  <a:pt x="36206" y="117735"/>
                </a:lnTo>
                <a:lnTo>
                  <a:pt x="36206" y="117735"/>
                </a:lnTo>
                <a:lnTo>
                  <a:pt x="36206" y="117735"/>
                </a:lnTo>
                <a:lnTo>
                  <a:pt x="34137" y="117735"/>
                </a:lnTo>
                <a:lnTo>
                  <a:pt x="34137" y="117735"/>
                </a:lnTo>
                <a:lnTo>
                  <a:pt x="34137" y="117735"/>
                </a:lnTo>
                <a:lnTo>
                  <a:pt x="34137" y="117735"/>
                </a:lnTo>
                <a:lnTo>
                  <a:pt x="32068" y="117735"/>
                </a:lnTo>
                <a:lnTo>
                  <a:pt x="32068" y="117735"/>
                </a:lnTo>
                <a:lnTo>
                  <a:pt x="32068" y="117735"/>
                </a:lnTo>
                <a:lnTo>
                  <a:pt x="32068" y="117735"/>
                </a:lnTo>
                <a:lnTo>
                  <a:pt x="28965" y="117735"/>
                </a:lnTo>
                <a:lnTo>
                  <a:pt x="28965" y="117735"/>
                </a:lnTo>
                <a:lnTo>
                  <a:pt x="28965" y="117735"/>
                </a:lnTo>
                <a:lnTo>
                  <a:pt x="28965" y="117735"/>
                </a:lnTo>
                <a:lnTo>
                  <a:pt x="28965" y="117735"/>
                </a:lnTo>
                <a:lnTo>
                  <a:pt x="28965" y="117735"/>
                </a:lnTo>
                <a:lnTo>
                  <a:pt x="28965" y="117735"/>
                </a:lnTo>
                <a:lnTo>
                  <a:pt x="26896" y="117735"/>
                </a:lnTo>
                <a:lnTo>
                  <a:pt x="26896" y="117735"/>
                </a:lnTo>
                <a:lnTo>
                  <a:pt x="26896" y="114339"/>
                </a:lnTo>
                <a:lnTo>
                  <a:pt x="26896" y="114339"/>
                </a:lnTo>
                <a:lnTo>
                  <a:pt x="26896" y="114339"/>
                </a:lnTo>
                <a:lnTo>
                  <a:pt x="26896" y="114339"/>
                </a:lnTo>
                <a:lnTo>
                  <a:pt x="26896" y="112075"/>
                </a:lnTo>
                <a:lnTo>
                  <a:pt x="26896" y="112075"/>
                </a:lnTo>
                <a:lnTo>
                  <a:pt x="24827" y="112075"/>
                </a:lnTo>
                <a:lnTo>
                  <a:pt x="24827" y="112075"/>
                </a:lnTo>
                <a:lnTo>
                  <a:pt x="24827" y="114339"/>
                </a:lnTo>
                <a:lnTo>
                  <a:pt x="24827" y="114339"/>
                </a:lnTo>
                <a:lnTo>
                  <a:pt x="24827" y="114339"/>
                </a:lnTo>
                <a:lnTo>
                  <a:pt x="24827" y="112075"/>
                </a:lnTo>
                <a:lnTo>
                  <a:pt x="22758" y="112075"/>
                </a:lnTo>
                <a:lnTo>
                  <a:pt x="22758" y="114339"/>
                </a:lnTo>
                <a:lnTo>
                  <a:pt x="22758" y="114339"/>
                </a:lnTo>
                <a:lnTo>
                  <a:pt x="22758" y="114339"/>
                </a:lnTo>
                <a:lnTo>
                  <a:pt x="22758" y="114339"/>
                </a:lnTo>
                <a:lnTo>
                  <a:pt x="22758" y="114339"/>
                </a:lnTo>
                <a:lnTo>
                  <a:pt x="22758" y="114339"/>
                </a:lnTo>
                <a:lnTo>
                  <a:pt x="20689" y="114339"/>
                </a:lnTo>
                <a:lnTo>
                  <a:pt x="20689" y="112075"/>
                </a:lnTo>
                <a:lnTo>
                  <a:pt x="20689" y="112075"/>
                </a:lnTo>
                <a:lnTo>
                  <a:pt x="20689" y="112075"/>
                </a:lnTo>
                <a:lnTo>
                  <a:pt x="20689" y="112075"/>
                </a:lnTo>
                <a:lnTo>
                  <a:pt x="20689" y="112075"/>
                </a:lnTo>
                <a:lnTo>
                  <a:pt x="20689" y="109811"/>
                </a:lnTo>
                <a:lnTo>
                  <a:pt x="17586" y="109811"/>
                </a:lnTo>
                <a:lnTo>
                  <a:pt x="17586" y="109811"/>
                </a:lnTo>
                <a:lnTo>
                  <a:pt x="17586" y="109811"/>
                </a:lnTo>
                <a:lnTo>
                  <a:pt x="17586" y="109811"/>
                </a:lnTo>
                <a:lnTo>
                  <a:pt x="17586" y="109811"/>
                </a:lnTo>
                <a:lnTo>
                  <a:pt x="17586" y="109811"/>
                </a:lnTo>
                <a:lnTo>
                  <a:pt x="15517" y="109811"/>
                </a:lnTo>
                <a:lnTo>
                  <a:pt x="15517" y="109811"/>
                </a:lnTo>
                <a:lnTo>
                  <a:pt x="15517" y="109811"/>
                </a:lnTo>
                <a:lnTo>
                  <a:pt x="15517" y="109811"/>
                </a:lnTo>
                <a:lnTo>
                  <a:pt x="15517" y="109811"/>
                </a:lnTo>
                <a:lnTo>
                  <a:pt x="15517" y="109811"/>
                </a:lnTo>
                <a:lnTo>
                  <a:pt x="15517" y="112075"/>
                </a:lnTo>
                <a:lnTo>
                  <a:pt x="13448" y="112075"/>
                </a:lnTo>
                <a:lnTo>
                  <a:pt x="13448" y="109811"/>
                </a:lnTo>
                <a:lnTo>
                  <a:pt x="13448" y="109811"/>
                </a:lnTo>
                <a:lnTo>
                  <a:pt x="13448" y="112075"/>
                </a:lnTo>
                <a:lnTo>
                  <a:pt x="13448" y="112075"/>
                </a:lnTo>
                <a:lnTo>
                  <a:pt x="11379" y="112075"/>
                </a:lnTo>
                <a:lnTo>
                  <a:pt x="11379" y="112075"/>
                </a:lnTo>
                <a:lnTo>
                  <a:pt x="11379" y="112075"/>
                </a:lnTo>
                <a:lnTo>
                  <a:pt x="11379" y="109811"/>
                </a:lnTo>
                <a:lnTo>
                  <a:pt x="11379" y="109811"/>
                </a:lnTo>
                <a:lnTo>
                  <a:pt x="9310" y="109811"/>
                </a:lnTo>
                <a:lnTo>
                  <a:pt x="9310" y="109811"/>
                </a:lnTo>
                <a:lnTo>
                  <a:pt x="9310" y="109811"/>
                </a:lnTo>
                <a:lnTo>
                  <a:pt x="6206" y="109811"/>
                </a:lnTo>
                <a:lnTo>
                  <a:pt x="6206" y="109811"/>
                </a:lnTo>
                <a:lnTo>
                  <a:pt x="6206" y="109811"/>
                </a:lnTo>
                <a:lnTo>
                  <a:pt x="6206" y="109811"/>
                </a:lnTo>
                <a:lnTo>
                  <a:pt x="4137" y="109811"/>
                </a:lnTo>
                <a:lnTo>
                  <a:pt x="4137" y="109811"/>
                </a:lnTo>
                <a:lnTo>
                  <a:pt x="4137" y="109811"/>
                </a:lnTo>
                <a:lnTo>
                  <a:pt x="4137" y="109811"/>
                </a:lnTo>
                <a:lnTo>
                  <a:pt x="4137" y="109811"/>
                </a:lnTo>
                <a:lnTo>
                  <a:pt x="4137" y="109811"/>
                </a:lnTo>
                <a:lnTo>
                  <a:pt x="4137" y="107547"/>
                </a:lnTo>
                <a:lnTo>
                  <a:pt x="2068" y="107547"/>
                </a:lnTo>
                <a:lnTo>
                  <a:pt x="2068" y="107547"/>
                </a:lnTo>
                <a:lnTo>
                  <a:pt x="2068" y="107547"/>
                </a:lnTo>
                <a:lnTo>
                  <a:pt x="2068" y="107547"/>
                </a:lnTo>
                <a:lnTo>
                  <a:pt x="2068" y="107547"/>
                </a:lnTo>
                <a:lnTo>
                  <a:pt x="0" y="107547"/>
                </a:lnTo>
                <a:lnTo>
                  <a:pt x="0" y="105283"/>
                </a:lnTo>
                <a:lnTo>
                  <a:pt x="0" y="105283"/>
                </a:lnTo>
                <a:lnTo>
                  <a:pt x="0" y="105283"/>
                </a:lnTo>
                <a:lnTo>
                  <a:pt x="0" y="101886"/>
                </a:lnTo>
                <a:lnTo>
                  <a:pt x="0" y="101886"/>
                </a:lnTo>
                <a:lnTo>
                  <a:pt x="0" y="101886"/>
                </a:lnTo>
                <a:lnTo>
                  <a:pt x="2068" y="101886"/>
                </a:lnTo>
                <a:lnTo>
                  <a:pt x="2068" y="99622"/>
                </a:lnTo>
                <a:lnTo>
                  <a:pt x="0" y="99622"/>
                </a:lnTo>
                <a:lnTo>
                  <a:pt x="0" y="99622"/>
                </a:lnTo>
                <a:lnTo>
                  <a:pt x="2068" y="99622"/>
                </a:lnTo>
                <a:lnTo>
                  <a:pt x="2068" y="99622"/>
                </a:lnTo>
                <a:lnTo>
                  <a:pt x="2068" y="99622"/>
                </a:lnTo>
                <a:lnTo>
                  <a:pt x="2068" y="97358"/>
                </a:lnTo>
                <a:lnTo>
                  <a:pt x="2068" y="97358"/>
                </a:lnTo>
                <a:lnTo>
                  <a:pt x="2068" y="97358"/>
                </a:lnTo>
                <a:lnTo>
                  <a:pt x="4137" y="97358"/>
                </a:lnTo>
                <a:lnTo>
                  <a:pt x="4137" y="97358"/>
                </a:lnTo>
                <a:lnTo>
                  <a:pt x="4137" y="97358"/>
                </a:lnTo>
                <a:lnTo>
                  <a:pt x="4137" y="97358"/>
                </a:lnTo>
                <a:lnTo>
                  <a:pt x="4137" y="95094"/>
                </a:lnTo>
                <a:lnTo>
                  <a:pt x="4137" y="95094"/>
                </a:lnTo>
                <a:lnTo>
                  <a:pt x="4137" y="95094"/>
                </a:lnTo>
                <a:lnTo>
                  <a:pt x="4137" y="95094"/>
                </a:lnTo>
                <a:lnTo>
                  <a:pt x="4137" y="92830"/>
                </a:lnTo>
                <a:lnTo>
                  <a:pt x="6206" y="92830"/>
                </a:lnTo>
                <a:lnTo>
                  <a:pt x="6206" y="92830"/>
                </a:lnTo>
                <a:lnTo>
                  <a:pt x="6206" y="92830"/>
                </a:lnTo>
                <a:lnTo>
                  <a:pt x="6206" y="92830"/>
                </a:lnTo>
                <a:lnTo>
                  <a:pt x="6206" y="89433"/>
                </a:lnTo>
                <a:lnTo>
                  <a:pt x="6206" y="89433"/>
                </a:lnTo>
                <a:lnTo>
                  <a:pt x="6206" y="89433"/>
                </a:lnTo>
                <a:lnTo>
                  <a:pt x="6206" y="89433"/>
                </a:lnTo>
                <a:lnTo>
                  <a:pt x="6206" y="89433"/>
                </a:lnTo>
                <a:lnTo>
                  <a:pt x="9310" y="89433"/>
                </a:lnTo>
                <a:lnTo>
                  <a:pt x="9310" y="89433"/>
                </a:lnTo>
                <a:lnTo>
                  <a:pt x="9310" y="89433"/>
                </a:lnTo>
                <a:lnTo>
                  <a:pt x="9310" y="87169"/>
                </a:lnTo>
                <a:lnTo>
                  <a:pt x="9310" y="87169"/>
                </a:lnTo>
                <a:lnTo>
                  <a:pt x="9310" y="87169"/>
                </a:lnTo>
                <a:lnTo>
                  <a:pt x="11379" y="87169"/>
                </a:lnTo>
                <a:lnTo>
                  <a:pt x="11379" y="87169"/>
                </a:lnTo>
                <a:lnTo>
                  <a:pt x="11379" y="87169"/>
                </a:lnTo>
                <a:lnTo>
                  <a:pt x="11379" y="87169"/>
                </a:lnTo>
                <a:lnTo>
                  <a:pt x="11379" y="84905"/>
                </a:lnTo>
                <a:lnTo>
                  <a:pt x="11379" y="84905"/>
                </a:lnTo>
                <a:lnTo>
                  <a:pt x="11379" y="84905"/>
                </a:lnTo>
                <a:lnTo>
                  <a:pt x="13448" y="84905"/>
                </a:lnTo>
                <a:lnTo>
                  <a:pt x="13448" y="84905"/>
                </a:lnTo>
                <a:lnTo>
                  <a:pt x="13448" y="84905"/>
                </a:lnTo>
                <a:lnTo>
                  <a:pt x="13448" y="82641"/>
                </a:lnTo>
                <a:lnTo>
                  <a:pt x="13448" y="82641"/>
                </a:lnTo>
                <a:lnTo>
                  <a:pt x="15517" y="82641"/>
                </a:lnTo>
                <a:lnTo>
                  <a:pt x="15517" y="82641"/>
                </a:lnTo>
                <a:lnTo>
                  <a:pt x="15517" y="82641"/>
                </a:lnTo>
                <a:lnTo>
                  <a:pt x="15517" y="82641"/>
                </a:lnTo>
                <a:lnTo>
                  <a:pt x="15517" y="82641"/>
                </a:lnTo>
                <a:lnTo>
                  <a:pt x="15517" y="82641"/>
                </a:lnTo>
                <a:lnTo>
                  <a:pt x="15517" y="80377"/>
                </a:lnTo>
                <a:lnTo>
                  <a:pt x="17586" y="80377"/>
                </a:lnTo>
                <a:lnTo>
                  <a:pt x="17586" y="80377"/>
                </a:lnTo>
                <a:lnTo>
                  <a:pt x="17586" y="80377"/>
                </a:lnTo>
                <a:lnTo>
                  <a:pt x="17586" y="80377"/>
                </a:lnTo>
                <a:lnTo>
                  <a:pt x="17586" y="80377"/>
                </a:lnTo>
                <a:lnTo>
                  <a:pt x="17586" y="80377"/>
                </a:lnTo>
                <a:lnTo>
                  <a:pt x="20689" y="80377"/>
                </a:lnTo>
                <a:lnTo>
                  <a:pt x="20689" y="76981"/>
                </a:lnTo>
                <a:lnTo>
                  <a:pt x="20689" y="76981"/>
                </a:lnTo>
                <a:lnTo>
                  <a:pt x="20689" y="76981"/>
                </a:lnTo>
                <a:lnTo>
                  <a:pt x="20689" y="76981"/>
                </a:lnTo>
                <a:lnTo>
                  <a:pt x="22758" y="76981"/>
                </a:lnTo>
                <a:lnTo>
                  <a:pt x="22758" y="76981"/>
                </a:lnTo>
                <a:lnTo>
                  <a:pt x="22758" y="74716"/>
                </a:lnTo>
                <a:lnTo>
                  <a:pt x="22758" y="74716"/>
                </a:lnTo>
                <a:lnTo>
                  <a:pt x="22758" y="74716"/>
                </a:lnTo>
                <a:lnTo>
                  <a:pt x="22758" y="74716"/>
                </a:lnTo>
                <a:lnTo>
                  <a:pt x="22758" y="74716"/>
                </a:lnTo>
                <a:lnTo>
                  <a:pt x="22758" y="74716"/>
                </a:lnTo>
                <a:lnTo>
                  <a:pt x="24827" y="74716"/>
                </a:lnTo>
                <a:lnTo>
                  <a:pt x="24827" y="72452"/>
                </a:lnTo>
                <a:lnTo>
                  <a:pt x="24827" y="72452"/>
                </a:lnTo>
                <a:lnTo>
                  <a:pt x="24827" y="72452"/>
                </a:lnTo>
                <a:lnTo>
                  <a:pt x="24827" y="72452"/>
                </a:lnTo>
                <a:lnTo>
                  <a:pt x="24827" y="72452"/>
                </a:lnTo>
                <a:lnTo>
                  <a:pt x="24827" y="70188"/>
                </a:lnTo>
                <a:lnTo>
                  <a:pt x="24827" y="70188"/>
                </a:lnTo>
                <a:lnTo>
                  <a:pt x="26896" y="70188"/>
                </a:lnTo>
                <a:lnTo>
                  <a:pt x="26896" y="70188"/>
                </a:lnTo>
                <a:lnTo>
                  <a:pt x="26896" y="70188"/>
                </a:lnTo>
                <a:lnTo>
                  <a:pt x="26896" y="70188"/>
                </a:lnTo>
                <a:lnTo>
                  <a:pt x="26896" y="70188"/>
                </a:lnTo>
                <a:lnTo>
                  <a:pt x="28965" y="70188"/>
                </a:lnTo>
                <a:lnTo>
                  <a:pt x="28965" y="67924"/>
                </a:lnTo>
                <a:lnTo>
                  <a:pt x="28965" y="67924"/>
                </a:lnTo>
                <a:lnTo>
                  <a:pt x="28965" y="67924"/>
                </a:lnTo>
                <a:lnTo>
                  <a:pt x="28965" y="67924"/>
                </a:lnTo>
                <a:lnTo>
                  <a:pt x="28965" y="67924"/>
                </a:lnTo>
                <a:lnTo>
                  <a:pt x="28965" y="67924"/>
                </a:lnTo>
                <a:lnTo>
                  <a:pt x="32068" y="67924"/>
                </a:lnTo>
                <a:lnTo>
                  <a:pt x="32068" y="67924"/>
                </a:lnTo>
                <a:lnTo>
                  <a:pt x="32068" y="67924"/>
                </a:lnTo>
                <a:lnTo>
                  <a:pt x="32068" y="64528"/>
                </a:lnTo>
                <a:lnTo>
                  <a:pt x="32068" y="64528"/>
                </a:lnTo>
                <a:lnTo>
                  <a:pt x="34137" y="64528"/>
                </a:lnTo>
                <a:lnTo>
                  <a:pt x="34137" y="64528"/>
                </a:lnTo>
                <a:lnTo>
                  <a:pt x="34137" y="64528"/>
                </a:lnTo>
                <a:lnTo>
                  <a:pt x="34137" y="64528"/>
                </a:lnTo>
                <a:lnTo>
                  <a:pt x="34137" y="64528"/>
                </a:lnTo>
                <a:lnTo>
                  <a:pt x="36206" y="64528"/>
                </a:lnTo>
                <a:lnTo>
                  <a:pt x="36206" y="64528"/>
                </a:lnTo>
                <a:lnTo>
                  <a:pt x="36206" y="64528"/>
                </a:lnTo>
                <a:lnTo>
                  <a:pt x="36206" y="64528"/>
                </a:lnTo>
                <a:lnTo>
                  <a:pt x="36206" y="64528"/>
                </a:lnTo>
                <a:lnTo>
                  <a:pt x="36206" y="64528"/>
                </a:lnTo>
                <a:lnTo>
                  <a:pt x="38275" y="64528"/>
                </a:lnTo>
                <a:lnTo>
                  <a:pt x="38275" y="64528"/>
                </a:lnTo>
                <a:lnTo>
                  <a:pt x="38275" y="64528"/>
                </a:lnTo>
                <a:lnTo>
                  <a:pt x="38275" y="64528"/>
                </a:lnTo>
                <a:lnTo>
                  <a:pt x="38275" y="64528"/>
                </a:lnTo>
                <a:lnTo>
                  <a:pt x="38275" y="62264"/>
                </a:lnTo>
                <a:lnTo>
                  <a:pt x="40344" y="62264"/>
                </a:lnTo>
                <a:lnTo>
                  <a:pt x="40344" y="62264"/>
                </a:lnTo>
                <a:lnTo>
                  <a:pt x="40344" y="62264"/>
                </a:lnTo>
                <a:lnTo>
                  <a:pt x="40344" y="62264"/>
                </a:lnTo>
                <a:lnTo>
                  <a:pt x="40344" y="62264"/>
                </a:lnTo>
                <a:lnTo>
                  <a:pt x="43448" y="62264"/>
                </a:lnTo>
                <a:lnTo>
                  <a:pt x="43448" y="62264"/>
                </a:lnTo>
                <a:lnTo>
                  <a:pt x="43448" y="60000"/>
                </a:lnTo>
                <a:lnTo>
                  <a:pt x="43448" y="60000"/>
                </a:lnTo>
                <a:lnTo>
                  <a:pt x="43448" y="60000"/>
                </a:lnTo>
                <a:lnTo>
                  <a:pt x="45517" y="60000"/>
                </a:lnTo>
                <a:lnTo>
                  <a:pt x="45517" y="60000"/>
                </a:lnTo>
                <a:lnTo>
                  <a:pt x="45517" y="60000"/>
                </a:lnTo>
                <a:lnTo>
                  <a:pt x="45517" y="60000"/>
                </a:lnTo>
                <a:lnTo>
                  <a:pt x="45517" y="60000"/>
                </a:lnTo>
                <a:lnTo>
                  <a:pt x="45517" y="60000"/>
                </a:lnTo>
                <a:lnTo>
                  <a:pt x="47586" y="60000"/>
                </a:lnTo>
                <a:lnTo>
                  <a:pt x="47586" y="60000"/>
                </a:lnTo>
                <a:lnTo>
                  <a:pt x="47586" y="60000"/>
                </a:lnTo>
                <a:lnTo>
                  <a:pt x="47586" y="57735"/>
                </a:lnTo>
                <a:lnTo>
                  <a:pt x="49655" y="57735"/>
                </a:lnTo>
                <a:lnTo>
                  <a:pt x="49655" y="57735"/>
                </a:lnTo>
                <a:lnTo>
                  <a:pt x="49655" y="57735"/>
                </a:lnTo>
                <a:lnTo>
                  <a:pt x="49655" y="57735"/>
                </a:lnTo>
                <a:lnTo>
                  <a:pt x="49655" y="57735"/>
                </a:lnTo>
                <a:lnTo>
                  <a:pt x="49655" y="57735"/>
                </a:lnTo>
                <a:lnTo>
                  <a:pt x="49655" y="55471"/>
                </a:lnTo>
                <a:lnTo>
                  <a:pt x="51724" y="55471"/>
                </a:lnTo>
                <a:lnTo>
                  <a:pt x="51724" y="55471"/>
                </a:lnTo>
                <a:lnTo>
                  <a:pt x="51724" y="55471"/>
                </a:lnTo>
                <a:lnTo>
                  <a:pt x="51724" y="55471"/>
                </a:lnTo>
                <a:lnTo>
                  <a:pt x="51724" y="55471"/>
                </a:lnTo>
                <a:lnTo>
                  <a:pt x="51724" y="55471"/>
                </a:lnTo>
                <a:lnTo>
                  <a:pt x="54827" y="55471"/>
                </a:lnTo>
                <a:lnTo>
                  <a:pt x="54827" y="55471"/>
                </a:lnTo>
                <a:lnTo>
                  <a:pt x="54827" y="52075"/>
                </a:lnTo>
                <a:lnTo>
                  <a:pt x="54827" y="52075"/>
                </a:lnTo>
                <a:lnTo>
                  <a:pt x="54827" y="52075"/>
                </a:lnTo>
                <a:lnTo>
                  <a:pt x="56896" y="52075"/>
                </a:lnTo>
                <a:lnTo>
                  <a:pt x="56896" y="52075"/>
                </a:lnTo>
                <a:lnTo>
                  <a:pt x="56896" y="52075"/>
                </a:lnTo>
                <a:lnTo>
                  <a:pt x="56896" y="52075"/>
                </a:lnTo>
                <a:lnTo>
                  <a:pt x="56896" y="49811"/>
                </a:lnTo>
                <a:lnTo>
                  <a:pt x="56896" y="49811"/>
                </a:lnTo>
                <a:lnTo>
                  <a:pt x="56896" y="49811"/>
                </a:lnTo>
                <a:lnTo>
                  <a:pt x="56896" y="49811"/>
                </a:lnTo>
                <a:lnTo>
                  <a:pt x="58965" y="49811"/>
                </a:lnTo>
                <a:lnTo>
                  <a:pt x="58965" y="49811"/>
                </a:lnTo>
                <a:lnTo>
                  <a:pt x="58965" y="49811"/>
                </a:lnTo>
                <a:lnTo>
                  <a:pt x="58965" y="47547"/>
                </a:lnTo>
                <a:lnTo>
                  <a:pt x="58965" y="47547"/>
                </a:lnTo>
                <a:lnTo>
                  <a:pt x="58965" y="47547"/>
                </a:lnTo>
                <a:lnTo>
                  <a:pt x="61034" y="47547"/>
                </a:lnTo>
                <a:lnTo>
                  <a:pt x="61034" y="47547"/>
                </a:lnTo>
                <a:lnTo>
                  <a:pt x="61034" y="47547"/>
                </a:lnTo>
                <a:lnTo>
                  <a:pt x="63103" y="47547"/>
                </a:lnTo>
                <a:lnTo>
                  <a:pt x="63103" y="47547"/>
                </a:lnTo>
                <a:lnTo>
                  <a:pt x="63103" y="47547"/>
                </a:lnTo>
                <a:lnTo>
                  <a:pt x="63103" y="47547"/>
                </a:lnTo>
                <a:lnTo>
                  <a:pt x="63103" y="45283"/>
                </a:lnTo>
                <a:lnTo>
                  <a:pt x="63103" y="45283"/>
                </a:lnTo>
                <a:lnTo>
                  <a:pt x="66206" y="45283"/>
                </a:lnTo>
                <a:lnTo>
                  <a:pt x="66206" y="45283"/>
                </a:lnTo>
                <a:lnTo>
                  <a:pt x="66206" y="45283"/>
                </a:lnTo>
                <a:lnTo>
                  <a:pt x="66206" y="45283"/>
                </a:lnTo>
                <a:lnTo>
                  <a:pt x="66206" y="45283"/>
                </a:lnTo>
                <a:lnTo>
                  <a:pt x="66206" y="45283"/>
                </a:lnTo>
                <a:lnTo>
                  <a:pt x="66206" y="43018"/>
                </a:lnTo>
                <a:lnTo>
                  <a:pt x="68275" y="43018"/>
                </a:lnTo>
                <a:lnTo>
                  <a:pt x="68275" y="43018"/>
                </a:lnTo>
                <a:lnTo>
                  <a:pt x="68275" y="43018"/>
                </a:lnTo>
                <a:lnTo>
                  <a:pt x="68275" y="43018"/>
                </a:lnTo>
                <a:lnTo>
                  <a:pt x="68275" y="43018"/>
                </a:lnTo>
                <a:lnTo>
                  <a:pt x="68275" y="39622"/>
                </a:lnTo>
                <a:lnTo>
                  <a:pt x="70344" y="39622"/>
                </a:lnTo>
                <a:lnTo>
                  <a:pt x="70344" y="39622"/>
                </a:lnTo>
                <a:lnTo>
                  <a:pt x="70344" y="39622"/>
                </a:lnTo>
                <a:lnTo>
                  <a:pt x="70344" y="39622"/>
                </a:lnTo>
                <a:lnTo>
                  <a:pt x="70344" y="39622"/>
                </a:lnTo>
                <a:lnTo>
                  <a:pt x="70344" y="39622"/>
                </a:lnTo>
                <a:lnTo>
                  <a:pt x="70344" y="39622"/>
                </a:lnTo>
                <a:lnTo>
                  <a:pt x="70344" y="37358"/>
                </a:lnTo>
                <a:lnTo>
                  <a:pt x="72413" y="37358"/>
                </a:lnTo>
                <a:lnTo>
                  <a:pt x="72413" y="37358"/>
                </a:lnTo>
                <a:lnTo>
                  <a:pt x="72413" y="37358"/>
                </a:lnTo>
                <a:lnTo>
                  <a:pt x="72413" y="35094"/>
                </a:lnTo>
                <a:lnTo>
                  <a:pt x="72413" y="35094"/>
                </a:lnTo>
                <a:lnTo>
                  <a:pt x="72413" y="35094"/>
                </a:lnTo>
                <a:lnTo>
                  <a:pt x="72413" y="35094"/>
                </a:lnTo>
                <a:lnTo>
                  <a:pt x="72413" y="35094"/>
                </a:lnTo>
                <a:lnTo>
                  <a:pt x="72413" y="32830"/>
                </a:lnTo>
                <a:lnTo>
                  <a:pt x="72413" y="32830"/>
                </a:lnTo>
                <a:lnTo>
                  <a:pt x="72413" y="32830"/>
                </a:lnTo>
                <a:lnTo>
                  <a:pt x="72413" y="32830"/>
                </a:lnTo>
                <a:lnTo>
                  <a:pt x="72413" y="30566"/>
                </a:lnTo>
                <a:lnTo>
                  <a:pt x="72413" y="30566"/>
                </a:lnTo>
                <a:lnTo>
                  <a:pt x="74482" y="30566"/>
                </a:lnTo>
                <a:lnTo>
                  <a:pt x="74482" y="30566"/>
                </a:lnTo>
                <a:lnTo>
                  <a:pt x="74482" y="27169"/>
                </a:lnTo>
                <a:lnTo>
                  <a:pt x="74482" y="27169"/>
                </a:lnTo>
                <a:lnTo>
                  <a:pt x="74482" y="27169"/>
                </a:lnTo>
                <a:lnTo>
                  <a:pt x="74482" y="27169"/>
                </a:lnTo>
                <a:lnTo>
                  <a:pt x="74482" y="24905"/>
                </a:lnTo>
                <a:lnTo>
                  <a:pt x="74482" y="24905"/>
                </a:lnTo>
                <a:lnTo>
                  <a:pt x="74482" y="24905"/>
                </a:lnTo>
                <a:lnTo>
                  <a:pt x="74482" y="24905"/>
                </a:lnTo>
                <a:lnTo>
                  <a:pt x="74482" y="22641"/>
                </a:lnTo>
                <a:lnTo>
                  <a:pt x="77586" y="22641"/>
                </a:lnTo>
                <a:lnTo>
                  <a:pt x="77586" y="22641"/>
                </a:lnTo>
                <a:lnTo>
                  <a:pt x="77586" y="22641"/>
                </a:lnTo>
                <a:lnTo>
                  <a:pt x="77586" y="22641"/>
                </a:lnTo>
                <a:lnTo>
                  <a:pt x="77586" y="22641"/>
                </a:lnTo>
                <a:lnTo>
                  <a:pt x="79655" y="22641"/>
                </a:lnTo>
                <a:lnTo>
                  <a:pt x="79655" y="22641"/>
                </a:lnTo>
                <a:lnTo>
                  <a:pt x="79655" y="22641"/>
                </a:lnTo>
                <a:lnTo>
                  <a:pt x="79655" y="22641"/>
                </a:lnTo>
                <a:lnTo>
                  <a:pt x="79655" y="22641"/>
                </a:lnTo>
                <a:lnTo>
                  <a:pt x="81724" y="22641"/>
                </a:lnTo>
                <a:lnTo>
                  <a:pt x="81724" y="20377"/>
                </a:lnTo>
                <a:lnTo>
                  <a:pt x="81724" y="20377"/>
                </a:lnTo>
                <a:lnTo>
                  <a:pt x="81724" y="20377"/>
                </a:lnTo>
                <a:lnTo>
                  <a:pt x="81724" y="20377"/>
                </a:lnTo>
                <a:lnTo>
                  <a:pt x="81724" y="20377"/>
                </a:lnTo>
                <a:lnTo>
                  <a:pt x="83793" y="20377"/>
                </a:lnTo>
                <a:lnTo>
                  <a:pt x="83793" y="18113"/>
                </a:lnTo>
                <a:lnTo>
                  <a:pt x="83793" y="18113"/>
                </a:lnTo>
                <a:lnTo>
                  <a:pt x="83793" y="18113"/>
                </a:lnTo>
                <a:lnTo>
                  <a:pt x="83793" y="18113"/>
                </a:lnTo>
                <a:lnTo>
                  <a:pt x="83793" y="18113"/>
                </a:lnTo>
                <a:lnTo>
                  <a:pt x="83793" y="14716"/>
                </a:lnTo>
                <a:lnTo>
                  <a:pt x="83793" y="14716"/>
                </a:lnTo>
                <a:lnTo>
                  <a:pt x="83793" y="14716"/>
                </a:lnTo>
                <a:lnTo>
                  <a:pt x="83793" y="14716"/>
                </a:lnTo>
                <a:lnTo>
                  <a:pt x="85862" y="14716"/>
                </a:lnTo>
                <a:lnTo>
                  <a:pt x="85862" y="14716"/>
                </a:lnTo>
                <a:lnTo>
                  <a:pt x="85862" y="12452"/>
                </a:lnTo>
                <a:lnTo>
                  <a:pt x="85862" y="12452"/>
                </a:lnTo>
                <a:lnTo>
                  <a:pt x="85862" y="12452"/>
                </a:lnTo>
                <a:lnTo>
                  <a:pt x="85862" y="10188"/>
                </a:lnTo>
                <a:lnTo>
                  <a:pt x="85862" y="10188"/>
                </a:lnTo>
                <a:lnTo>
                  <a:pt x="85862" y="10188"/>
                </a:lnTo>
                <a:lnTo>
                  <a:pt x="85862" y="7924"/>
                </a:lnTo>
                <a:lnTo>
                  <a:pt x="85862" y="7924"/>
                </a:lnTo>
                <a:lnTo>
                  <a:pt x="85862" y="7924"/>
                </a:lnTo>
                <a:lnTo>
                  <a:pt x="85862" y="7924"/>
                </a:lnTo>
                <a:lnTo>
                  <a:pt x="85862" y="5660"/>
                </a:lnTo>
                <a:lnTo>
                  <a:pt x="85862" y="5660"/>
                </a:lnTo>
                <a:lnTo>
                  <a:pt x="85862" y="5660"/>
                </a:lnTo>
                <a:lnTo>
                  <a:pt x="85862" y="5660"/>
                </a:lnTo>
                <a:lnTo>
                  <a:pt x="85862" y="5660"/>
                </a:lnTo>
                <a:lnTo>
                  <a:pt x="88965" y="5660"/>
                </a:lnTo>
                <a:lnTo>
                  <a:pt x="88965" y="5660"/>
                </a:lnTo>
                <a:lnTo>
                  <a:pt x="88965" y="2264"/>
                </a:lnTo>
                <a:lnTo>
                  <a:pt x="88965" y="2264"/>
                </a:lnTo>
                <a:lnTo>
                  <a:pt x="88965" y="2264"/>
                </a:lnTo>
                <a:lnTo>
                  <a:pt x="91034" y="2264"/>
                </a:lnTo>
                <a:lnTo>
                  <a:pt x="91034" y="2264"/>
                </a:lnTo>
                <a:lnTo>
                  <a:pt x="91034" y="2264"/>
                </a:lnTo>
                <a:lnTo>
                  <a:pt x="91034" y="2264"/>
                </a:lnTo>
                <a:lnTo>
                  <a:pt x="91034" y="0"/>
                </a:lnTo>
                <a:lnTo>
                  <a:pt x="91034" y="0"/>
                </a:lnTo>
                <a:lnTo>
                  <a:pt x="93103" y="0"/>
                </a:lnTo>
                <a:lnTo>
                  <a:pt x="93103" y="0"/>
                </a:lnTo>
                <a:lnTo>
                  <a:pt x="93103" y="0"/>
                </a:lnTo>
                <a:lnTo>
                  <a:pt x="93103" y="0"/>
                </a:lnTo>
                <a:lnTo>
                  <a:pt x="93103" y="0"/>
                </a:lnTo>
                <a:lnTo>
                  <a:pt x="95172" y="0"/>
                </a:lnTo>
                <a:lnTo>
                  <a:pt x="95172" y="0"/>
                </a:lnTo>
                <a:lnTo>
                  <a:pt x="95172" y="0"/>
                </a:lnTo>
                <a:lnTo>
                  <a:pt x="95172" y="0"/>
                </a:lnTo>
                <a:lnTo>
                  <a:pt x="97241" y="0"/>
                </a:lnTo>
                <a:lnTo>
                  <a:pt x="97241" y="0"/>
                </a:lnTo>
                <a:lnTo>
                  <a:pt x="97241" y="0"/>
                </a:lnTo>
                <a:lnTo>
                  <a:pt x="97241" y="0"/>
                </a:lnTo>
                <a:lnTo>
                  <a:pt x="100344" y="0"/>
                </a:lnTo>
                <a:lnTo>
                  <a:pt x="100344" y="0"/>
                </a:lnTo>
                <a:lnTo>
                  <a:pt x="10034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0" name="Shape 840"/>
          <p:cNvSpPr/>
          <p:nvPr/>
        </p:nvSpPr>
        <p:spPr>
          <a:xfrm>
            <a:off x="4574383" y="2751140"/>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1" name="Shape 841"/>
          <p:cNvSpPr/>
          <p:nvPr/>
        </p:nvSpPr>
        <p:spPr>
          <a:xfrm>
            <a:off x="4574383" y="2751140"/>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2" name="Shape 842"/>
          <p:cNvSpPr/>
          <p:nvPr/>
        </p:nvSpPr>
        <p:spPr>
          <a:xfrm>
            <a:off x="4639865" y="25177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3" name="Shape 843"/>
          <p:cNvSpPr/>
          <p:nvPr/>
        </p:nvSpPr>
        <p:spPr>
          <a:xfrm>
            <a:off x="4639865" y="25177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4" name="Shape 844"/>
          <p:cNvSpPr/>
          <p:nvPr/>
        </p:nvSpPr>
        <p:spPr>
          <a:xfrm>
            <a:off x="4471989" y="2744788"/>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5" name="Shape 845"/>
          <p:cNvSpPr/>
          <p:nvPr/>
        </p:nvSpPr>
        <p:spPr>
          <a:xfrm>
            <a:off x="4471989" y="2744788"/>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6" name="Shape 846"/>
          <p:cNvSpPr/>
          <p:nvPr/>
        </p:nvSpPr>
        <p:spPr>
          <a:xfrm>
            <a:off x="4475562" y="2740025"/>
            <a:ext cx="2381" cy="0"/>
          </a:xfrm>
          <a:custGeom>
            <a:avLst/>
            <a:gdLst/>
            <a:ahLst/>
            <a:cxnLst/>
            <a:rect l="0" t="0" r="0" b="0"/>
            <a:pathLst>
              <a:path w="120000" h="120000" extrusionOk="0">
                <a:moveTo>
                  <a:pt x="120000" y="0"/>
                </a:move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7" name="Shape 847"/>
          <p:cNvSpPr/>
          <p:nvPr/>
        </p:nvSpPr>
        <p:spPr>
          <a:xfrm>
            <a:off x="4475562" y="2740025"/>
            <a:ext cx="2381" cy="0"/>
          </a:xfrm>
          <a:custGeom>
            <a:avLst/>
            <a:gdLst/>
            <a:ahLst/>
            <a:cxnLst/>
            <a:rect l="0" t="0" r="0" b="0"/>
            <a:pathLst>
              <a:path w="120000" h="120000" extrusionOk="0">
                <a:moveTo>
                  <a:pt x="120000" y="0"/>
                </a:move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8" name="Shape 848"/>
          <p:cNvSpPr/>
          <p:nvPr/>
        </p:nvSpPr>
        <p:spPr>
          <a:xfrm>
            <a:off x="4482703" y="275113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49" name="Shape 849"/>
          <p:cNvSpPr/>
          <p:nvPr/>
        </p:nvSpPr>
        <p:spPr>
          <a:xfrm>
            <a:off x="4482703" y="275113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0" name="Shape 850"/>
          <p:cNvSpPr/>
          <p:nvPr/>
        </p:nvSpPr>
        <p:spPr>
          <a:xfrm>
            <a:off x="4639868" y="2513013"/>
            <a:ext cx="2381" cy="4763"/>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1" name="Shape 851"/>
          <p:cNvSpPr/>
          <p:nvPr/>
        </p:nvSpPr>
        <p:spPr>
          <a:xfrm>
            <a:off x="4639868" y="2513013"/>
            <a:ext cx="2381" cy="4763"/>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2" name="Shape 852"/>
          <p:cNvSpPr/>
          <p:nvPr/>
        </p:nvSpPr>
        <p:spPr>
          <a:xfrm>
            <a:off x="4595814" y="2524125"/>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3" name="Shape 853"/>
          <p:cNvSpPr/>
          <p:nvPr/>
        </p:nvSpPr>
        <p:spPr>
          <a:xfrm>
            <a:off x="4595814" y="2524125"/>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4" name="Shape 854"/>
          <p:cNvSpPr/>
          <p:nvPr/>
        </p:nvSpPr>
        <p:spPr>
          <a:xfrm>
            <a:off x="4733929" y="2451102"/>
            <a:ext cx="2381" cy="3175"/>
          </a:xfrm>
          <a:custGeom>
            <a:avLst/>
            <a:gdLst/>
            <a:ahLst/>
            <a:cxnLst/>
            <a:rect l="0" t="0" r="0" b="0"/>
            <a:pathLst>
              <a:path w="120000" h="120000" extrusionOk="0">
                <a:moveTo>
                  <a:pt x="0" y="120000"/>
                </a:move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5" name="Shape 855"/>
          <p:cNvSpPr/>
          <p:nvPr/>
        </p:nvSpPr>
        <p:spPr>
          <a:xfrm>
            <a:off x="4733929" y="2451102"/>
            <a:ext cx="2381" cy="3175"/>
          </a:xfrm>
          <a:custGeom>
            <a:avLst/>
            <a:gdLst/>
            <a:ahLst/>
            <a:cxnLst/>
            <a:rect l="0" t="0" r="0" b="0"/>
            <a:pathLst>
              <a:path w="120000" h="120000" extrusionOk="0">
                <a:moveTo>
                  <a:pt x="0" y="120000"/>
                </a:move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6" name="Shape 856"/>
          <p:cNvSpPr/>
          <p:nvPr/>
        </p:nvSpPr>
        <p:spPr>
          <a:xfrm>
            <a:off x="4608912" y="253841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7" name="Shape 857"/>
          <p:cNvSpPr/>
          <p:nvPr/>
        </p:nvSpPr>
        <p:spPr>
          <a:xfrm>
            <a:off x="4608912" y="253841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8" name="Shape 858"/>
          <p:cNvSpPr/>
          <p:nvPr/>
        </p:nvSpPr>
        <p:spPr>
          <a:xfrm>
            <a:off x="4797028" y="2430465"/>
            <a:ext cx="0" cy="3175"/>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59" name="Shape 859"/>
          <p:cNvSpPr/>
          <p:nvPr/>
        </p:nvSpPr>
        <p:spPr>
          <a:xfrm>
            <a:off x="4797028" y="2430465"/>
            <a:ext cx="0" cy="3175"/>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0" name="Shape 860"/>
          <p:cNvSpPr/>
          <p:nvPr/>
        </p:nvSpPr>
        <p:spPr>
          <a:xfrm>
            <a:off x="4600576" y="2552702"/>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1" name="Shape 861"/>
          <p:cNvSpPr/>
          <p:nvPr/>
        </p:nvSpPr>
        <p:spPr>
          <a:xfrm>
            <a:off x="4600576" y="2552702"/>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2" name="Shape 862"/>
          <p:cNvSpPr/>
          <p:nvPr/>
        </p:nvSpPr>
        <p:spPr>
          <a:xfrm>
            <a:off x="4626769" y="2527302"/>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3" name="Shape 863"/>
          <p:cNvSpPr/>
          <p:nvPr/>
        </p:nvSpPr>
        <p:spPr>
          <a:xfrm>
            <a:off x="4626769" y="2527302"/>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4" name="Shape 864"/>
          <p:cNvSpPr/>
          <p:nvPr/>
        </p:nvSpPr>
        <p:spPr>
          <a:xfrm>
            <a:off x="4545810" y="2617788"/>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5" name="Shape 865"/>
          <p:cNvSpPr/>
          <p:nvPr/>
        </p:nvSpPr>
        <p:spPr>
          <a:xfrm>
            <a:off x="4545810" y="2617788"/>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6" name="Shape 866"/>
          <p:cNvSpPr/>
          <p:nvPr/>
        </p:nvSpPr>
        <p:spPr>
          <a:xfrm>
            <a:off x="4595814" y="2547940"/>
            <a:ext cx="2381" cy="4763"/>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7" name="Shape 867"/>
          <p:cNvSpPr/>
          <p:nvPr/>
        </p:nvSpPr>
        <p:spPr>
          <a:xfrm>
            <a:off x="4595814" y="2547940"/>
            <a:ext cx="2381" cy="4763"/>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8" name="Shape 868"/>
          <p:cNvSpPr/>
          <p:nvPr/>
        </p:nvSpPr>
        <p:spPr>
          <a:xfrm>
            <a:off x="4593433" y="2524127"/>
            <a:ext cx="2381"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0" y="12000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69" name="Shape 869"/>
          <p:cNvSpPr/>
          <p:nvPr/>
        </p:nvSpPr>
        <p:spPr>
          <a:xfrm>
            <a:off x="4593433" y="2524127"/>
            <a:ext cx="2381"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0" y="12000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0" name="Shape 870"/>
          <p:cNvSpPr/>
          <p:nvPr/>
        </p:nvSpPr>
        <p:spPr>
          <a:xfrm>
            <a:off x="4595814" y="2562225"/>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1" name="Shape 871"/>
          <p:cNvSpPr/>
          <p:nvPr/>
        </p:nvSpPr>
        <p:spPr>
          <a:xfrm>
            <a:off x="4595814" y="2562225"/>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2" name="Shape 872"/>
          <p:cNvSpPr/>
          <p:nvPr/>
        </p:nvSpPr>
        <p:spPr>
          <a:xfrm>
            <a:off x="4705353" y="2454277"/>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120000" y="120000"/>
                </a:lnTo>
                <a:lnTo>
                  <a:pt x="120000" y="120000"/>
                </a:lnTo>
                <a:lnTo>
                  <a:pt x="120000" y="0"/>
                </a:lnTo>
                <a:lnTo>
                  <a:pt x="120000" y="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3" name="Shape 873"/>
          <p:cNvSpPr/>
          <p:nvPr/>
        </p:nvSpPr>
        <p:spPr>
          <a:xfrm>
            <a:off x="4705353" y="2454277"/>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120000" y="120000"/>
                </a:lnTo>
                <a:lnTo>
                  <a:pt x="120000" y="120000"/>
                </a:lnTo>
                <a:lnTo>
                  <a:pt x="120000" y="0"/>
                </a:lnTo>
                <a:lnTo>
                  <a:pt x="120000" y="0"/>
                </a:lnTo>
                <a:lnTo>
                  <a:pt x="12000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4" name="Shape 874"/>
          <p:cNvSpPr/>
          <p:nvPr/>
        </p:nvSpPr>
        <p:spPr>
          <a:xfrm>
            <a:off x="4626769" y="2524127"/>
            <a:ext cx="2381" cy="3175"/>
          </a:xfrm>
          <a:custGeom>
            <a:avLst/>
            <a:gdLst/>
            <a:ahLst/>
            <a:cxnLst/>
            <a:rect l="0" t="0" r="0" b="0"/>
            <a:pathLst>
              <a:path w="120000" h="120000" extrusionOk="0">
                <a:moveTo>
                  <a:pt x="0" y="120000"/>
                </a:moveTo>
                <a:lnTo>
                  <a:pt x="0" y="120000"/>
                </a:lnTo>
                <a:lnTo>
                  <a:pt x="0" y="120000"/>
                </a:lnTo>
                <a:lnTo>
                  <a:pt x="0" y="120000"/>
                </a:lnTo>
                <a:lnTo>
                  <a:pt x="0" y="0"/>
                </a:lnTo>
                <a:lnTo>
                  <a:pt x="120000" y="0"/>
                </a:lnTo>
                <a:lnTo>
                  <a:pt x="120000" y="0"/>
                </a:lnTo>
                <a:lnTo>
                  <a:pt x="120000" y="0"/>
                </a:lnTo>
                <a:lnTo>
                  <a:pt x="120000" y="12000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5" name="Shape 875"/>
          <p:cNvSpPr/>
          <p:nvPr/>
        </p:nvSpPr>
        <p:spPr>
          <a:xfrm>
            <a:off x="4626769" y="2524127"/>
            <a:ext cx="2381" cy="3175"/>
          </a:xfrm>
          <a:custGeom>
            <a:avLst/>
            <a:gdLst/>
            <a:ahLst/>
            <a:cxnLst/>
            <a:rect l="0" t="0" r="0" b="0"/>
            <a:pathLst>
              <a:path w="120000" h="120000" extrusionOk="0">
                <a:moveTo>
                  <a:pt x="0" y="120000"/>
                </a:moveTo>
                <a:lnTo>
                  <a:pt x="0" y="120000"/>
                </a:lnTo>
                <a:lnTo>
                  <a:pt x="0" y="120000"/>
                </a:lnTo>
                <a:lnTo>
                  <a:pt x="0" y="120000"/>
                </a:lnTo>
                <a:lnTo>
                  <a:pt x="0" y="0"/>
                </a:lnTo>
                <a:lnTo>
                  <a:pt x="120000" y="0"/>
                </a:lnTo>
                <a:lnTo>
                  <a:pt x="120000" y="0"/>
                </a:lnTo>
                <a:lnTo>
                  <a:pt x="120000" y="0"/>
                </a:lnTo>
                <a:lnTo>
                  <a:pt x="120000" y="12000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6" name="Shape 876"/>
          <p:cNvSpPr/>
          <p:nvPr/>
        </p:nvSpPr>
        <p:spPr>
          <a:xfrm>
            <a:off x="4606531" y="2547939"/>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7" name="Shape 877"/>
          <p:cNvSpPr/>
          <p:nvPr/>
        </p:nvSpPr>
        <p:spPr>
          <a:xfrm>
            <a:off x="4606531" y="2547939"/>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8" name="Shape 878"/>
          <p:cNvSpPr/>
          <p:nvPr/>
        </p:nvSpPr>
        <p:spPr>
          <a:xfrm>
            <a:off x="4733929" y="2447927"/>
            <a:ext cx="2381" cy="3175"/>
          </a:xfrm>
          <a:custGeom>
            <a:avLst/>
            <a:gdLst/>
            <a:ahLst/>
            <a:cxnLst/>
            <a:rect l="0" t="0" r="0" b="0"/>
            <a:pathLst>
              <a:path w="120000" h="120000" extrusionOk="0">
                <a:moveTo>
                  <a:pt x="120000" y="120000"/>
                </a:moveTo>
                <a:lnTo>
                  <a:pt x="120000" y="120000"/>
                </a:lnTo>
                <a:lnTo>
                  <a:pt x="12000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79" name="Shape 879"/>
          <p:cNvSpPr/>
          <p:nvPr/>
        </p:nvSpPr>
        <p:spPr>
          <a:xfrm>
            <a:off x="4733929" y="2447927"/>
            <a:ext cx="2381" cy="3175"/>
          </a:xfrm>
          <a:custGeom>
            <a:avLst/>
            <a:gdLst/>
            <a:ahLst/>
            <a:cxnLst/>
            <a:rect l="0" t="0" r="0" b="0"/>
            <a:pathLst>
              <a:path w="120000" h="120000" extrusionOk="0">
                <a:moveTo>
                  <a:pt x="120000" y="120000"/>
                </a:moveTo>
                <a:lnTo>
                  <a:pt x="120000" y="120000"/>
                </a:lnTo>
                <a:lnTo>
                  <a:pt x="12000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0" name="Shape 880"/>
          <p:cNvSpPr/>
          <p:nvPr/>
        </p:nvSpPr>
        <p:spPr>
          <a:xfrm>
            <a:off x="4550570" y="2622551"/>
            <a:ext cx="3572" cy="3175"/>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1" name="Shape 881"/>
          <p:cNvSpPr/>
          <p:nvPr/>
        </p:nvSpPr>
        <p:spPr>
          <a:xfrm>
            <a:off x="4550570" y="2622551"/>
            <a:ext cx="3572" cy="3175"/>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2" name="Shape 882"/>
          <p:cNvSpPr/>
          <p:nvPr/>
        </p:nvSpPr>
        <p:spPr>
          <a:xfrm>
            <a:off x="4635106" y="2524127"/>
            <a:ext cx="2381"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3" name="Shape 883"/>
          <p:cNvSpPr/>
          <p:nvPr/>
        </p:nvSpPr>
        <p:spPr>
          <a:xfrm>
            <a:off x="4635106" y="2524127"/>
            <a:ext cx="2381"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4" name="Shape 884"/>
          <p:cNvSpPr/>
          <p:nvPr/>
        </p:nvSpPr>
        <p:spPr>
          <a:xfrm>
            <a:off x="4606531" y="2517777"/>
            <a:ext cx="2381"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5" name="Shape 885"/>
          <p:cNvSpPr/>
          <p:nvPr/>
        </p:nvSpPr>
        <p:spPr>
          <a:xfrm>
            <a:off x="4606531" y="2517777"/>
            <a:ext cx="2381"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6" name="Shape 886"/>
          <p:cNvSpPr/>
          <p:nvPr/>
        </p:nvSpPr>
        <p:spPr>
          <a:xfrm>
            <a:off x="4602958" y="2552702"/>
            <a:ext cx="3572"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120000"/>
                </a:lnTo>
                <a:lnTo>
                  <a:pt x="120000" y="12000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7" name="Shape 887"/>
          <p:cNvSpPr/>
          <p:nvPr/>
        </p:nvSpPr>
        <p:spPr>
          <a:xfrm>
            <a:off x="4602958" y="2552702"/>
            <a:ext cx="3572"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lnTo>
                  <a:pt x="120000" y="120000"/>
                </a:lnTo>
                <a:lnTo>
                  <a:pt x="120000" y="12000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8" name="Shape 888"/>
          <p:cNvSpPr/>
          <p:nvPr/>
        </p:nvSpPr>
        <p:spPr>
          <a:xfrm>
            <a:off x="4589859" y="2570164"/>
            <a:ext cx="8335" cy="6349"/>
          </a:xfrm>
          <a:custGeom>
            <a:avLst/>
            <a:gdLst/>
            <a:ahLst/>
            <a:cxnLst/>
            <a:rect l="0" t="0" r="0" b="0"/>
            <a:pathLst>
              <a:path w="120000" h="120000" extrusionOk="0">
                <a:moveTo>
                  <a:pt x="119999" y="120000"/>
                </a:moveTo>
                <a:lnTo>
                  <a:pt x="119999" y="120000"/>
                </a:lnTo>
                <a:lnTo>
                  <a:pt x="119999" y="120000"/>
                </a:lnTo>
                <a:lnTo>
                  <a:pt x="119999" y="120000"/>
                </a:lnTo>
                <a:lnTo>
                  <a:pt x="119999" y="60000"/>
                </a:lnTo>
                <a:lnTo>
                  <a:pt x="85714" y="60000"/>
                </a:lnTo>
                <a:lnTo>
                  <a:pt x="85714" y="60000"/>
                </a:lnTo>
                <a:lnTo>
                  <a:pt x="85714" y="120000"/>
                </a:lnTo>
                <a:lnTo>
                  <a:pt x="85714" y="120000"/>
                </a:lnTo>
                <a:lnTo>
                  <a:pt x="85714" y="120000"/>
                </a:lnTo>
                <a:lnTo>
                  <a:pt x="51428" y="120000"/>
                </a:lnTo>
                <a:lnTo>
                  <a:pt x="51428" y="120000"/>
                </a:lnTo>
                <a:lnTo>
                  <a:pt x="51428" y="120000"/>
                </a:lnTo>
                <a:lnTo>
                  <a:pt x="0" y="120000"/>
                </a:lnTo>
                <a:lnTo>
                  <a:pt x="0" y="60000"/>
                </a:lnTo>
                <a:lnTo>
                  <a:pt x="0" y="60000"/>
                </a:lnTo>
                <a:lnTo>
                  <a:pt x="0" y="60000"/>
                </a:lnTo>
                <a:lnTo>
                  <a:pt x="0" y="60000"/>
                </a:lnTo>
                <a:lnTo>
                  <a:pt x="0" y="60000"/>
                </a:lnTo>
                <a:lnTo>
                  <a:pt x="51428" y="60000"/>
                </a:lnTo>
                <a:lnTo>
                  <a:pt x="51428" y="60000"/>
                </a:lnTo>
                <a:lnTo>
                  <a:pt x="51428" y="0"/>
                </a:lnTo>
                <a:lnTo>
                  <a:pt x="51428" y="0"/>
                </a:lnTo>
                <a:lnTo>
                  <a:pt x="85714" y="0"/>
                </a:lnTo>
                <a:lnTo>
                  <a:pt x="85714" y="0"/>
                </a:lnTo>
                <a:lnTo>
                  <a:pt x="85714" y="0"/>
                </a:lnTo>
                <a:lnTo>
                  <a:pt x="85714" y="0"/>
                </a:lnTo>
                <a:lnTo>
                  <a:pt x="85714" y="0"/>
                </a:lnTo>
                <a:lnTo>
                  <a:pt x="85714" y="0"/>
                </a:lnTo>
                <a:lnTo>
                  <a:pt x="85714" y="0"/>
                </a:lnTo>
                <a:lnTo>
                  <a:pt x="85714" y="0"/>
                </a:lnTo>
                <a:lnTo>
                  <a:pt x="119999" y="0"/>
                </a:lnTo>
                <a:lnTo>
                  <a:pt x="119999" y="0"/>
                </a:lnTo>
                <a:lnTo>
                  <a:pt x="119999" y="0"/>
                </a:lnTo>
                <a:lnTo>
                  <a:pt x="119999" y="60000"/>
                </a:lnTo>
                <a:lnTo>
                  <a:pt x="119999" y="60000"/>
                </a:lnTo>
                <a:lnTo>
                  <a:pt x="119999" y="60000"/>
                </a:lnTo>
                <a:lnTo>
                  <a:pt x="119999" y="60000"/>
                </a:lnTo>
                <a:lnTo>
                  <a:pt x="119999" y="60000"/>
                </a:lnTo>
                <a:lnTo>
                  <a:pt x="119999" y="60000"/>
                </a:lnTo>
                <a:lnTo>
                  <a:pt x="119999"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89" name="Shape 889"/>
          <p:cNvSpPr/>
          <p:nvPr/>
        </p:nvSpPr>
        <p:spPr>
          <a:xfrm>
            <a:off x="4589859" y="2570164"/>
            <a:ext cx="8335" cy="6349"/>
          </a:xfrm>
          <a:custGeom>
            <a:avLst/>
            <a:gdLst/>
            <a:ahLst/>
            <a:cxnLst/>
            <a:rect l="0" t="0" r="0" b="0"/>
            <a:pathLst>
              <a:path w="120000" h="120000" extrusionOk="0">
                <a:moveTo>
                  <a:pt x="119999" y="120000"/>
                </a:moveTo>
                <a:lnTo>
                  <a:pt x="119999" y="120000"/>
                </a:lnTo>
                <a:lnTo>
                  <a:pt x="119999" y="120000"/>
                </a:lnTo>
                <a:lnTo>
                  <a:pt x="119999" y="120000"/>
                </a:lnTo>
                <a:lnTo>
                  <a:pt x="119999" y="60000"/>
                </a:lnTo>
                <a:lnTo>
                  <a:pt x="85714" y="60000"/>
                </a:lnTo>
                <a:lnTo>
                  <a:pt x="85714" y="60000"/>
                </a:lnTo>
                <a:lnTo>
                  <a:pt x="85714" y="120000"/>
                </a:lnTo>
                <a:lnTo>
                  <a:pt x="85714" y="120000"/>
                </a:lnTo>
                <a:lnTo>
                  <a:pt x="85714" y="120000"/>
                </a:lnTo>
                <a:lnTo>
                  <a:pt x="51428" y="120000"/>
                </a:lnTo>
                <a:lnTo>
                  <a:pt x="51428" y="120000"/>
                </a:lnTo>
                <a:lnTo>
                  <a:pt x="51428" y="120000"/>
                </a:lnTo>
                <a:lnTo>
                  <a:pt x="0" y="120000"/>
                </a:lnTo>
                <a:lnTo>
                  <a:pt x="0" y="60000"/>
                </a:lnTo>
                <a:lnTo>
                  <a:pt x="0" y="60000"/>
                </a:lnTo>
                <a:lnTo>
                  <a:pt x="0" y="60000"/>
                </a:lnTo>
                <a:lnTo>
                  <a:pt x="0" y="60000"/>
                </a:lnTo>
                <a:lnTo>
                  <a:pt x="0" y="60000"/>
                </a:lnTo>
                <a:lnTo>
                  <a:pt x="51428" y="60000"/>
                </a:lnTo>
                <a:lnTo>
                  <a:pt x="51428" y="60000"/>
                </a:lnTo>
                <a:lnTo>
                  <a:pt x="51428" y="0"/>
                </a:lnTo>
                <a:lnTo>
                  <a:pt x="51428" y="0"/>
                </a:lnTo>
                <a:lnTo>
                  <a:pt x="85714" y="0"/>
                </a:lnTo>
                <a:lnTo>
                  <a:pt x="85714" y="0"/>
                </a:lnTo>
                <a:lnTo>
                  <a:pt x="85714" y="0"/>
                </a:lnTo>
                <a:lnTo>
                  <a:pt x="85714" y="0"/>
                </a:lnTo>
                <a:lnTo>
                  <a:pt x="85714" y="0"/>
                </a:lnTo>
                <a:lnTo>
                  <a:pt x="85714" y="0"/>
                </a:lnTo>
                <a:lnTo>
                  <a:pt x="85714" y="0"/>
                </a:lnTo>
                <a:lnTo>
                  <a:pt x="85714" y="0"/>
                </a:lnTo>
                <a:lnTo>
                  <a:pt x="119999" y="0"/>
                </a:lnTo>
                <a:lnTo>
                  <a:pt x="119999" y="0"/>
                </a:lnTo>
                <a:lnTo>
                  <a:pt x="119999" y="0"/>
                </a:lnTo>
                <a:lnTo>
                  <a:pt x="119999" y="60000"/>
                </a:lnTo>
                <a:lnTo>
                  <a:pt x="119999" y="60000"/>
                </a:lnTo>
                <a:lnTo>
                  <a:pt x="119999" y="60000"/>
                </a:lnTo>
                <a:lnTo>
                  <a:pt x="119999" y="60000"/>
                </a:lnTo>
                <a:lnTo>
                  <a:pt x="119999" y="60000"/>
                </a:lnTo>
                <a:lnTo>
                  <a:pt x="119999" y="60000"/>
                </a:lnTo>
                <a:lnTo>
                  <a:pt x="119999"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0" name="Shape 890"/>
          <p:cNvSpPr/>
          <p:nvPr/>
        </p:nvSpPr>
        <p:spPr>
          <a:xfrm>
            <a:off x="4469607" y="2422525"/>
            <a:ext cx="456010" cy="360363"/>
          </a:xfrm>
          <a:custGeom>
            <a:avLst/>
            <a:gdLst/>
            <a:ahLst/>
            <a:cxnLst/>
            <a:rect l="0" t="0" r="0" b="0"/>
            <a:pathLst>
              <a:path w="120000" h="120000" extrusionOk="0">
                <a:moveTo>
                  <a:pt x="27571" y="109427"/>
                </a:moveTo>
                <a:lnTo>
                  <a:pt x="27571" y="108370"/>
                </a:lnTo>
                <a:lnTo>
                  <a:pt x="27571" y="108370"/>
                </a:lnTo>
                <a:lnTo>
                  <a:pt x="27571" y="108370"/>
                </a:lnTo>
                <a:lnTo>
                  <a:pt x="27571" y="108370"/>
                </a:lnTo>
                <a:lnTo>
                  <a:pt x="26945" y="108370"/>
                </a:lnTo>
                <a:lnTo>
                  <a:pt x="26945" y="108370"/>
                </a:lnTo>
                <a:lnTo>
                  <a:pt x="27571" y="108370"/>
                </a:lnTo>
                <a:lnTo>
                  <a:pt x="27571" y="107312"/>
                </a:lnTo>
                <a:lnTo>
                  <a:pt x="26945" y="107312"/>
                </a:lnTo>
                <a:lnTo>
                  <a:pt x="26945" y="107312"/>
                </a:lnTo>
                <a:lnTo>
                  <a:pt x="26945" y="107312"/>
                </a:lnTo>
                <a:lnTo>
                  <a:pt x="26945" y="107312"/>
                </a:lnTo>
                <a:lnTo>
                  <a:pt x="26945" y="107312"/>
                </a:lnTo>
                <a:lnTo>
                  <a:pt x="26318" y="107312"/>
                </a:lnTo>
                <a:lnTo>
                  <a:pt x="26318" y="107312"/>
                </a:lnTo>
                <a:lnTo>
                  <a:pt x="26318" y="107312"/>
                </a:lnTo>
                <a:lnTo>
                  <a:pt x="26318" y="108370"/>
                </a:lnTo>
                <a:lnTo>
                  <a:pt x="26945" y="108370"/>
                </a:lnTo>
                <a:lnTo>
                  <a:pt x="26945" y="108370"/>
                </a:lnTo>
                <a:lnTo>
                  <a:pt x="26945" y="108370"/>
                </a:lnTo>
                <a:lnTo>
                  <a:pt x="26318" y="108370"/>
                </a:lnTo>
                <a:lnTo>
                  <a:pt x="26318" y="108370"/>
                </a:lnTo>
                <a:lnTo>
                  <a:pt x="26318" y="109427"/>
                </a:lnTo>
                <a:lnTo>
                  <a:pt x="26318" y="109427"/>
                </a:lnTo>
                <a:lnTo>
                  <a:pt x="26318" y="109427"/>
                </a:lnTo>
                <a:lnTo>
                  <a:pt x="26318" y="109427"/>
                </a:lnTo>
                <a:lnTo>
                  <a:pt x="26318" y="109427"/>
                </a:lnTo>
                <a:lnTo>
                  <a:pt x="26318" y="109427"/>
                </a:lnTo>
                <a:lnTo>
                  <a:pt x="26318" y="109427"/>
                </a:lnTo>
                <a:lnTo>
                  <a:pt x="26318" y="109427"/>
                </a:lnTo>
                <a:lnTo>
                  <a:pt x="26318" y="109427"/>
                </a:lnTo>
                <a:lnTo>
                  <a:pt x="25691" y="109427"/>
                </a:lnTo>
                <a:lnTo>
                  <a:pt x="25691" y="109427"/>
                </a:lnTo>
                <a:lnTo>
                  <a:pt x="25691" y="109427"/>
                </a:lnTo>
                <a:lnTo>
                  <a:pt x="25691" y="109427"/>
                </a:lnTo>
                <a:lnTo>
                  <a:pt x="25691" y="109427"/>
                </a:lnTo>
                <a:lnTo>
                  <a:pt x="25691" y="110484"/>
                </a:lnTo>
                <a:lnTo>
                  <a:pt x="25691" y="110484"/>
                </a:lnTo>
                <a:lnTo>
                  <a:pt x="24751" y="110484"/>
                </a:lnTo>
                <a:lnTo>
                  <a:pt x="24751" y="110484"/>
                </a:lnTo>
                <a:lnTo>
                  <a:pt x="24751" y="110484"/>
                </a:lnTo>
                <a:lnTo>
                  <a:pt x="24125" y="110484"/>
                </a:lnTo>
                <a:lnTo>
                  <a:pt x="24125" y="110484"/>
                </a:lnTo>
                <a:lnTo>
                  <a:pt x="24125" y="110484"/>
                </a:lnTo>
                <a:lnTo>
                  <a:pt x="24125" y="110484"/>
                </a:lnTo>
                <a:lnTo>
                  <a:pt x="24125" y="110484"/>
                </a:lnTo>
                <a:lnTo>
                  <a:pt x="23498" y="110484"/>
                </a:lnTo>
                <a:lnTo>
                  <a:pt x="23498" y="110484"/>
                </a:lnTo>
                <a:lnTo>
                  <a:pt x="23498" y="110484"/>
                </a:lnTo>
                <a:lnTo>
                  <a:pt x="23498" y="110484"/>
                </a:lnTo>
                <a:lnTo>
                  <a:pt x="22872" y="110484"/>
                </a:lnTo>
                <a:lnTo>
                  <a:pt x="22872" y="110484"/>
                </a:lnTo>
                <a:lnTo>
                  <a:pt x="22872" y="110484"/>
                </a:lnTo>
                <a:lnTo>
                  <a:pt x="22872" y="110484"/>
                </a:lnTo>
                <a:lnTo>
                  <a:pt x="22872" y="111541"/>
                </a:lnTo>
                <a:lnTo>
                  <a:pt x="22245" y="111541"/>
                </a:lnTo>
                <a:lnTo>
                  <a:pt x="22245" y="111541"/>
                </a:lnTo>
                <a:lnTo>
                  <a:pt x="22245" y="111541"/>
                </a:lnTo>
                <a:lnTo>
                  <a:pt x="22245" y="111541"/>
                </a:lnTo>
                <a:lnTo>
                  <a:pt x="22245" y="111541"/>
                </a:lnTo>
                <a:lnTo>
                  <a:pt x="22245" y="111541"/>
                </a:lnTo>
                <a:lnTo>
                  <a:pt x="21305" y="111541"/>
                </a:lnTo>
                <a:lnTo>
                  <a:pt x="21305" y="111541"/>
                </a:lnTo>
                <a:lnTo>
                  <a:pt x="21305" y="113127"/>
                </a:lnTo>
                <a:lnTo>
                  <a:pt x="21305" y="113127"/>
                </a:lnTo>
                <a:lnTo>
                  <a:pt x="21305" y="113127"/>
                </a:lnTo>
                <a:lnTo>
                  <a:pt x="21305" y="113127"/>
                </a:lnTo>
                <a:lnTo>
                  <a:pt x="20678" y="113127"/>
                </a:lnTo>
                <a:lnTo>
                  <a:pt x="20678" y="113127"/>
                </a:lnTo>
                <a:lnTo>
                  <a:pt x="20678" y="113127"/>
                </a:lnTo>
                <a:lnTo>
                  <a:pt x="20678" y="113127"/>
                </a:lnTo>
                <a:lnTo>
                  <a:pt x="20678" y="114185"/>
                </a:lnTo>
                <a:lnTo>
                  <a:pt x="20052" y="114185"/>
                </a:lnTo>
                <a:lnTo>
                  <a:pt x="20052" y="114185"/>
                </a:lnTo>
                <a:lnTo>
                  <a:pt x="20052" y="114185"/>
                </a:lnTo>
                <a:lnTo>
                  <a:pt x="20052" y="114185"/>
                </a:lnTo>
                <a:lnTo>
                  <a:pt x="20052" y="114185"/>
                </a:lnTo>
                <a:lnTo>
                  <a:pt x="20052" y="114185"/>
                </a:lnTo>
                <a:lnTo>
                  <a:pt x="19425" y="114185"/>
                </a:lnTo>
                <a:lnTo>
                  <a:pt x="19425" y="115242"/>
                </a:lnTo>
                <a:lnTo>
                  <a:pt x="19425" y="115242"/>
                </a:lnTo>
                <a:lnTo>
                  <a:pt x="19425" y="115242"/>
                </a:lnTo>
                <a:lnTo>
                  <a:pt x="19425" y="115242"/>
                </a:lnTo>
                <a:lnTo>
                  <a:pt x="19425" y="115242"/>
                </a:lnTo>
                <a:lnTo>
                  <a:pt x="19425" y="115242"/>
                </a:lnTo>
                <a:lnTo>
                  <a:pt x="18798" y="115242"/>
                </a:lnTo>
                <a:lnTo>
                  <a:pt x="18798" y="115242"/>
                </a:lnTo>
                <a:lnTo>
                  <a:pt x="18798" y="115242"/>
                </a:lnTo>
                <a:lnTo>
                  <a:pt x="18798" y="116299"/>
                </a:lnTo>
                <a:lnTo>
                  <a:pt x="18798" y="116299"/>
                </a:lnTo>
                <a:lnTo>
                  <a:pt x="17859" y="116299"/>
                </a:lnTo>
                <a:lnTo>
                  <a:pt x="17859" y="116299"/>
                </a:lnTo>
                <a:lnTo>
                  <a:pt x="17859" y="116299"/>
                </a:lnTo>
                <a:lnTo>
                  <a:pt x="17859" y="116299"/>
                </a:lnTo>
                <a:lnTo>
                  <a:pt x="17859" y="116299"/>
                </a:lnTo>
                <a:lnTo>
                  <a:pt x="17232" y="116299"/>
                </a:lnTo>
                <a:lnTo>
                  <a:pt x="17232" y="117356"/>
                </a:lnTo>
                <a:lnTo>
                  <a:pt x="17232" y="117356"/>
                </a:lnTo>
                <a:lnTo>
                  <a:pt x="17232" y="117356"/>
                </a:lnTo>
                <a:lnTo>
                  <a:pt x="17232" y="117356"/>
                </a:lnTo>
                <a:lnTo>
                  <a:pt x="17232" y="117356"/>
                </a:lnTo>
                <a:lnTo>
                  <a:pt x="17232" y="117356"/>
                </a:lnTo>
                <a:lnTo>
                  <a:pt x="16605" y="117356"/>
                </a:lnTo>
                <a:lnTo>
                  <a:pt x="16605" y="117356"/>
                </a:lnTo>
                <a:lnTo>
                  <a:pt x="16605" y="117356"/>
                </a:lnTo>
                <a:lnTo>
                  <a:pt x="16605" y="118942"/>
                </a:lnTo>
                <a:lnTo>
                  <a:pt x="15979" y="118942"/>
                </a:lnTo>
                <a:lnTo>
                  <a:pt x="15979" y="118942"/>
                </a:lnTo>
                <a:lnTo>
                  <a:pt x="15979" y="118942"/>
                </a:lnTo>
                <a:lnTo>
                  <a:pt x="15979" y="118942"/>
                </a:lnTo>
                <a:lnTo>
                  <a:pt x="15979" y="118942"/>
                </a:lnTo>
                <a:lnTo>
                  <a:pt x="15352" y="118942"/>
                </a:lnTo>
                <a:lnTo>
                  <a:pt x="15352" y="118942"/>
                </a:lnTo>
                <a:lnTo>
                  <a:pt x="15352" y="118942"/>
                </a:lnTo>
                <a:lnTo>
                  <a:pt x="15352" y="118942"/>
                </a:lnTo>
                <a:lnTo>
                  <a:pt x="15352" y="118942"/>
                </a:lnTo>
                <a:lnTo>
                  <a:pt x="14412" y="118942"/>
                </a:lnTo>
                <a:lnTo>
                  <a:pt x="14412" y="118942"/>
                </a:lnTo>
                <a:lnTo>
                  <a:pt x="14412" y="118942"/>
                </a:lnTo>
                <a:lnTo>
                  <a:pt x="13785" y="118942"/>
                </a:lnTo>
                <a:lnTo>
                  <a:pt x="13785" y="118942"/>
                </a:lnTo>
                <a:lnTo>
                  <a:pt x="13785" y="118942"/>
                </a:lnTo>
                <a:lnTo>
                  <a:pt x="13785" y="118942"/>
                </a:lnTo>
                <a:lnTo>
                  <a:pt x="13785" y="118942"/>
                </a:lnTo>
                <a:lnTo>
                  <a:pt x="13785" y="120000"/>
                </a:lnTo>
                <a:lnTo>
                  <a:pt x="13159" y="120000"/>
                </a:lnTo>
                <a:lnTo>
                  <a:pt x="13159" y="120000"/>
                </a:lnTo>
                <a:lnTo>
                  <a:pt x="13159" y="120000"/>
                </a:lnTo>
                <a:lnTo>
                  <a:pt x="13159" y="120000"/>
                </a:lnTo>
                <a:lnTo>
                  <a:pt x="12532" y="120000"/>
                </a:lnTo>
                <a:lnTo>
                  <a:pt x="12532" y="118942"/>
                </a:lnTo>
                <a:lnTo>
                  <a:pt x="12532" y="118942"/>
                </a:lnTo>
                <a:lnTo>
                  <a:pt x="12532" y="120000"/>
                </a:lnTo>
                <a:lnTo>
                  <a:pt x="12532" y="120000"/>
                </a:lnTo>
                <a:lnTo>
                  <a:pt x="11906" y="120000"/>
                </a:lnTo>
                <a:lnTo>
                  <a:pt x="11906" y="120000"/>
                </a:lnTo>
                <a:lnTo>
                  <a:pt x="11906" y="118942"/>
                </a:lnTo>
                <a:lnTo>
                  <a:pt x="11906" y="118942"/>
                </a:lnTo>
                <a:lnTo>
                  <a:pt x="11906" y="118942"/>
                </a:lnTo>
                <a:lnTo>
                  <a:pt x="10966" y="118942"/>
                </a:lnTo>
                <a:lnTo>
                  <a:pt x="10966" y="118942"/>
                </a:lnTo>
                <a:lnTo>
                  <a:pt x="10966" y="120000"/>
                </a:lnTo>
                <a:lnTo>
                  <a:pt x="10966" y="120000"/>
                </a:lnTo>
                <a:lnTo>
                  <a:pt x="10966" y="120000"/>
                </a:lnTo>
                <a:lnTo>
                  <a:pt x="10339" y="120000"/>
                </a:lnTo>
                <a:lnTo>
                  <a:pt x="10339" y="118942"/>
                </a:lnTo>
                <a:lnTo>
                  <a:pt x="10339" y="118942"/>
                </a:lnTo>
                <a:lnTo>
                  <a:pt x="10339" y="118942"/>
                </a:lnTo>
                <a:lnTo>
                  <a:pt x="10339" y="118942"/>
                </a:lnTo>
                <a:lnTo>
                  <a:pt x="9712" y="118942"/>
                </a:lnTo>
                <a:lnTo>
                  <a:pt x="9712" y="118942"/>
                </a:lnTo>
                <a:lnTo>
                  <a:pt x="9712" y="118942"/>
                </a:lnTo>
                <a:lnTo>
                  <a:pt x="9712" y="118942"/>
                </a:lnTo>
                <a:lnTo>
                  <a:pt x="9086" y="118942"/>
                </a:lnTo>
                <a:lnTo>
                  <a:pt x="9086" y="118942"/>
                </a:lnTo>
                <a:lnTo>
                  <a:pt x="9086" y="118942"/>
                </a:lnTo>
                <a:lnTo>
                  <a:pt x="9086" y="118942"/>
                </a:lnTo>
                <a:lnTo>
                  <a:pt x="9086" y="118942"/>
                </a:lnTo>
                <a:lnTo>
                  <a:pt x="8459" y="118942"/>
                </a:lnTo>
                <a:lnTo>
                  <a:pt x="8459" y="118942"/>
                </a:lnTo>
                <a:lnTo>
                  <a:pt x="9086" y="118942"/>
                </a:lnTo>
                <a:lnTo>
                  <a:pt x="9086" y="117356"/>
                </a:lnTo>
                <a:lnTo>
                  <a:pt x="9086" y="117356"/>
                </a:lnTo>
                <a:lnTo>
                  <a:pt x="8459" y="117356"/>
                </a:lnTo>
                <a:lnTo>
                  <a:pt x="8459" y="117356"/>
                </a:lnTo>
                <a:lnTo>
                  <a:pt x="8459" y="117356"/>
                </a:lnTo>
                <a:lnTo>
                  <a:pt x="8459" y="117356"/>
                </a:lnTo>
                <a:lnTo>
                  <a:pt x="7519" y="117356"/>
                </a:lnTo>
                <a:lnTo>
                  <a:pt x="7519" y="117356"/>
                </a:lnTo>
                <a:lnTo>
                  <a:pt x="7519" y="117356"/>
                </a:lnTo>
                <a:lnTo>
                  <a:pt x="7519" y="116299"/>
                </a:lnTo>
                <a:lnTo>
                  <a:pt x="7519" y="116299"/>
                </a:lnTo>
                <a:lnTo>
                  <a:pt x="6892" y="116299"/>
                </a:lnTo>
                <a:lnTo>
                  <a:pt x="6892" y="116299"/>
                </a:lnTo>
                <a:lnTo>
                  <a:pt x="6892" y="116299"/>
                </a:lnTo>
                <a:lnTo>
                  <a:pt x="6892" y="116299"/>
                </a:lnTo>
                <a:lnTo>
                  <a:pt x="6892" y="116299"/>
                </a:lnTo>
                <a:lnTo>
                  <a:pt x="6266" y="116299"/>
                </a:lnTo>
                <a:lnTo>
                  <a:pt x="6266" y="116299"/>
                </a:lnTo>
                <a:lnTo>
                  <a:pt x="6266" y="116299"/>
                </a:lnTo>
                <a:lnTo>
                  <a:pt x="6266" y="116299"/>
                </a:lnTo>
                <a:lnTo>
                  <a:pt x="5639" y="116299"/>
                </a:lnTo>
                <a:lnTo>
                  <a:pt x="5639" y="115242"/>
                </a:lnTo>
                <a:lnTo>
                  <a:pt x="5639" y="115242"/>
                </a:lnTo>
                <a:lnTo>
                  <a:pt x="5639" y="115242"/>
                </a:lnTo>
                <a:lnTo>
                  <a:pt x="5639" y="115242"/>
                </a:lnTo>
                <a:lnTo>
                  <a:pt x="5639" y="115242"/>
                </a:lnTo>
                <a:lnTo>
                  <a:pt x="5013" y="115242"/>
                </a:lnTo>
                <a:lnTo>
                  <a:pt x="5013" y="115242"/>
                </a:lnTo>
                <a:lnTo>
                  <a:pt x="5013" y="115242"/>
                </a:lnTo>
                <a:lnTo>
                  <a:pt x="5013" y="115242"/>
                </a:lnTo>
                <a:lnTo>
                  <a:pt x="5013" y="115242"/>
                </a:lnTo>
                <a:lnTo>
                  <a:pt x="5013" y="114185"/>
                </a:lnTo>
                <a:lnTo>
                  <a:pt x="4073" y="114185"/>
                </a:lnTo>
                <a:lnTo>
                  <a:pt x="4073" y="114185"/>
                </a:lnTo>
                <a:lnTo>
                  <a:pt x="4073" y="114185"/>
                </a:lnTo>
                <a:lnTo>
                  <a:pt x="4073" y="114185"/>
                </a:lnTo>
                <a:lnTo>
                  <a:pt x="4073" y="114185"/>
                </a:lnTo>
                <a:lnTo>
                  <a:pt x="4073" y="113127"/>
                </a:lnTo>
                <a:lnTo>
                  <a:pt x="3446" y="113127"/>
                </a:lnTo>
                <a:lnTo>
                  <a:pt x="3446" y="113127"/>
                </a:lnTo>
                <a:lnTo>
                  <a:pt x="3446" y="113127"/>
                </a:lnTo>
                <a:lnTo>
                  <a:pt x="3446" y="113127"/>
                </a:lnTo>
                <a:lnTo>
                  <a:pt x="3446" y="111541"/>
                </a:lnTo>
                <a:lnTo>
                  <a:pt x="3446" y="111541"/>
                </a:lnTo>
                <a:lnTo>
                  <a:pt x="3446" y="111541"/>
                </a:lnTo>
                <a:lnTo>
                  <a:pt x="4073" y="111541"/>
                </a:lnTo>
                <a:lnTo>
                  <a:pt x="4073" y="111541"/>
                </a:lnTo>
                <a:lnTo>
                  <a:pt x="3446" y="111541"/>
                </a:lnTo>
                <a:lnTo>
                  <a:pt x="3446" y="111541"/>
                </a:lnTo>
                <a:lnTo>
                  <a:pt x="3446" y="110484"/>
                </a:lnTo>
                <a:lnTo>
                  <a:pt x="3446" y="110484"/>
                </a:lnTo>
                <a:lnTo>
                  <a:pt x="3446" y="110484"/>
                </a:lnTo>
                <a:lnTo>
                  <a:pt x="4073" y="110484"/>
                </a:lnTo>
                <a:lnTo>
                  <a:pt x="4073" y="110484"/>
                </a:lnTo>
                <a:lnTo>
                  <a:pt x="4073" y="109427"/>
                </a:lnTo>
                <a:lnTo>
                  <a:pt x="4073" y="109427"/>
                </a:lnTo>
                <a:lnTo>
                  <a:pt x="4073" y="109427"/>
                </a:lnTo>
                <a:lnTo>
                  <a:pt x="4073" y="108370"/>
                </a:lnTo>
                <a:lnTo>
                  <a:pt x="4073" y="108370"/>
                </a:lnTo>
                <a:lnTo>
                  <a:pt x="4073" y="108370"/>
                </a:lnTo>
                <a:lnTo>
                  <a:pt x="5013" y="108370"/>
                </a:lnTo>
                <a:lnTo>
                  <a:pt x="5013" y="108370"/>
                </a:lnTo>
                <a:lnTo>
                  <a:pt x="5013" y="108370"/>
                </a:lnTo>
                <a:lnTo>
                  <a:pt x="5013" y="108370"/>
                </a:lnTo>
                <a:lnTo>
                  <a:pt x="5013" y="108370"/>
                </a:lnTo>
                <a:lnTo>
                  <a:pt x="5013" y="107312"/>
                </a:lnTo>
                <a:lnTo>
                  <a:pt x="5013" y="107312"/>
                </a:lnTo>
                <a:lnTo>
                  <a:pt x="5013" y="108370"/>
                </a:lnTo>
                <a:lnTo>
                  <a:pt x="5013" y="108370"/>
                </a:lnTo>
                <a:lnTo>
                  <a:pt x="4073" y="108370"/>
                </a:lnTo>
                <a:lnTo>
                  <a:pt x="4073" y="107312"/>
                </a:lnTo>
                <a:lnTo>
                  <a:pt x="4073" y="107312"/>
                </a:lnTo>
                <a:lnTo>
                  <a:pt x="4073" y="108370"/>
                </a:lnTo>
                <a:lnTo>
                  <a:pt x="4073" y="108370"/>
                </a:lnTo>
                <a:lnTo>
                  <a:pt x="4073" y="108370"/>
                </a:lnTo>
                <a:lnTo>
                  <a:pt x="3446" y="108370"/>
                </a:lnTo>
                <a:lnTo>
                  <a:pt x="3446" y="108370"/>
                </a:lnTo>
                <a:lnTo>
                  <a:pt x="3446" y="108370"/>
                </a:lnTo>
                <a:lnTo>
                  <a:pt x="3446" y="109427"/>
                </a:lnTo>
                <a:lnTo>
                  <a:pt x="3446" y="109427"/>
                </a:lnTo>
                <a:lnTo>
                  <a:pt x="3446" y="109427"/>
                </a:lnTo>
                <a:lnTo>
                  <a:pt x="3446" y="108370"/>
                </a:lnTo>
                <a:lnTo>
                  <a:pt x="2819" y="108370"/>
                </a:lnTo>
                <a:lnTo>
                  <a:pt x="2819" y="109427"/>
                </a:lnTo>
                <a:lnTo>
                  <a:pt x="2819" y="109427"/>
                </a:lnTo>
                <a:lnTo>
                  <a:pt x="2819" y="109427"/>
                </a:lnTo>
                <a:lnTo>
                  <a:pt x="2193" y="109427"/>
                </a:lnTo>
                <a:lnTo>
                  <a:pt x="2193" y="109427"/>
                </a:lnTo>
                <a:lnTo>
                  <a:pt x="2193" y="108370"/>
                </a:lnTo>
                <a:lnTo>
                  <a:pt x="2193" y="108370"/>
                </a:lnTo>
                <a:lnTo>
                  <a:pt x="2193" y="108370"/>
                </a:lnTo>
                <a:lnTo>
                  <a:pt x="2193" y="107312"/>
                </a:lnTo>
                <a:lnTo>
                  <a:pt x="2193" y="107312"/>
                </a:lnTo>
                <a:lnTo>
                  <a:pt x="2193" y="107312"/>
                </a:lnTo>
                <a:lnTo>
                  <a:pt x="2193" y="107312"/>
                </a:lnTo>
                <a:lnTo>
                  <a:pt x="2193" y="105726"/>
                </a:lnTo>
                <a:lnTo>
                  <a:pt x="2193" y="105726"/>
                </a:lnTo>
                <a:lnTo>
                  <a:pt x="2193" y="105726"/>
                </a:lnTo>
                <a:lnTo>
                  <a:pt x="2193" y="105726"/>
                </a:lnTo>
                <a:lnTo>
                  <a:pt x="2193" y="105726"/>
                </a:lnTo>
                <a:lnTo>
                  <a:pt x="2193" y="105726"/>
                </a:lnTo>
                <a:lnTo>
                  <a:pt x="2193" y="105726"/>
                </a:lnTo>
                <a:lnTo>
                  <a:pt x="2193" y="104669"/>
                </a:lnTo>
                <a:lnTo>
                  <a:pt x="2193" y="104669"/>
                </a:lnTo>
                <a:lnTo>
                  <a:pt x="2193" y="104669"/>
                </a:lnTo>
                <a:lnTo>
                  <a:pt x="2193" y="104669"/>
                </a:lnTo>
                <a:lnTo>
                  <a:pt x="2193" y="104669"/>
                </a:lnTo>
                <a:lnTo>
                  <a:pt x="2193" y="103612"/>
                </a:lnTo>
                <a:lnTo>
                  <a:pt x="2193" y="103612"/>
                </a:lnTo>
                <a:lnTo>
                  <a:pt x="2193" y="103612"/>
                </a:lnTo>
                <a:lnTo>
                  <a:pt x="1566" y="103612"/>
                </a:lnTo>
                <a:lnTo>
                  <a:pt x="1566" y="102555"/>
                </a:lnTo>
                <a:lnTo>
                  <a:pt x="1566" y="102555"/>
                </a:lnTo>
                <a:lnTo>
                  <a:pt x="1566" y="102555"/>
                </a:lnTo>
                <a:lnTo>
                  <a:pt x="2193" y="102555"/>
                </a:lnTo>
                <a:lnTo>
                  <a:pt x="2193" y="102555"/>
                </a:lnTo>
                <a:lnTo>
                  <a:pt x="2193" y="101497"/>
                </a:lnTo>
                <a:lnTo>
                  <a:pt x="2193" y="101497"/>
                </a:lnTo>
                <a:lnTo>
                  <a:pt x="1566" y="101497"/>
                </a:lnTo>
                <a:lnTo>
                  <a:pt x="1566" y="101497"/>
                </a:lnTo>
                <a:lnTo>
                  <a:pt x="1566" y="101497"/>
                </a:lnTo>
                <a:lnTo>
                  <a:pt x="1566" y="101497"/>
                </a:lnTo>
                <a:lnTo>
                  <a:pt x="1566" y="101497"/>
                </a:lnTo>
                <a:lnTo>
                  <a:pt x="1566" y="99911"/>
                </a:lnTo>
                <a:lnTo>
                  <a:pt x="1566" y="99911"/>
                </a:lnTo>
                <a:lnTo>
                  <a:pt x="1566" y="99911"/>
                </a:lnTo>
                <a:lnTo>
                  <a:pt x="1566" y="99911"/>
                </a:lnTo>
                <a:lnTo>
                  <a:pt x="1566" y="98854"/>
                </a:lnTo>
                <a:lnTo>
                  <a:pt x="1566" y="98854"/>
                </a:lnTo>
                <a:lnTo>
                  <a:pt x="1566" y="98854"/>
                </a:lnTo>
                <a:lnTo>
                  <a:pt x="1566" y="98854"/>
                </a:lnTo>
                <a:lnTo>
                  <a:pt x="1566" y="98854"/>
                </a:lnTo>
                <a:lnTo>
                  <a:pt x="1566" y="97797"/>
                </a:lnTo>
                <a:lnTo>
                  <a:pt x="1566" y="97797"/>
                </a:lnTo>
                <a:lnTo>
                  <a:pt x="1566" y="97797"/>
                </a:lnTo>
                <a:lnTo>
                  <a:pt x="626" y="97797"/>
                </a:lnTo>
                <a:lnTo>
                  <a:pt x="626" y="96740"/>
                </a:lnTo>
                <a:lnTo>
                  <a:pt x="626" y="96740"/>
                </a:lnTo>
                <a:lnTo>
                  <a:pt x="626" y="96740"/>
                </a:lnTo>
                <a:lnTo>
                  <a:pt x="626" y="96740"/>
                </a:lnTo>
                <a:lnTo>
                  <a:pt x="626" y="96740"/>
                </a:lnTo>
                <a:lnTo>
                  <a:pt x="626" y="95682"/>
                </a:lnTo>
                <a:lnTo>
                  <a:pt x="0" y="95682"/>
                </a:lnTo>
                <a:lnTo>
                  <a:pt x="0" y="95682"/>
                </a:lnTo>
                <a:lnTo>
                  <a:pt x="0" y="95682"/>
                </a:lnTo>
                <a:lnTo>
                  <a:pt x="0" y="95682"/>
                </a:lnTo>
                <a:lnTo>
                  <a:pt x="0" y="94096"/>
                </a:lnTo>
                <a:lnTo>
                  <a:pt x="0" y="94096"/>
                </a:lnTo>
                <a:lnTo>
                  <a:pt x="0" y="94096"/>
                </a:lnTo>
                <a:lnTo>
                  <a:pt x="0" y="94096"/>
                </a:lnTo>
                <a:lnTo>
                  <a:pt x="0" y="94096"/>
                </a:lnTo>
                <a:lnTo>
                  <a:pt x="0" y="94096"/>
                </a:lnTo>
                <a:lnTo>
                  <a:pt x="626" y="94096"/>
                </a:lnTo>
                <a:lnTo>
                  <a:pt x="626" y="94096"/>
                </a:lnTo>
                <a:lnTo>
                  <a:pt x="0" y="94096"/>
                </a:lnTo>
                <a:lnTo>
                  <a:pt x="0" y="93039"/>
                </a:lnTo>
                <a:lnTo>
                  <a:pt x="626" y="93039"/>
                </a:lnTo>
                <a:lnTo>
                  <a:pt x="626" y="93039"/>
                </a:lnTo>
                <a:lnTo>
                  <a:pt x="0" y="93039"/>
                </a:lnTo>
                <a:lnTo>
                  <a:pt x="0" y="93039"/>
                </a:lnTo>
                <a:lnTo>
                  <a:pt x="0" y="93039"/>
                </a:lnTo>
                <a:lnTo>
                  <a:pt x="0" y="93039"/>
                </a:lnTo>
                <a:lnTo>
                  <a:pt x="0" y="91982"/>
                </a:lnTo>
                <a:lnTo>
                  <a:pt x="0" y="91982"/>
                </a:lnTo>
                <a:lnTo>
                  <a:pt x="0" y="91982"/>
                </a:lnTo>
                <a:lnTo>
                  <a:pt x="0" y="91982"/>
                </a:lnTo>
                <a:lnTo>
                  <a:pt x="0" y="91982"/>
                </a:lnTo>
                <a:lnTo>
                  <a:pt x="0" y="91982"/>
                </a:lnTo>
                <a:lnTo>
                  <a:pt x="0" y="90925"/>
                </a:lnTo>
                <a:lnTo>
                  <a:pt x="0" y="90925"/>
                </a:lnTo>
                <a:lnTo>
                  <a:pt x="0" y="90925"/>
                </a:lnTo>
                <a:lnTo>
                  <a:pt x="0" y="90925"/>
                </a:lnTo>
                <a:lnTo>
                  <a:pt x="0" y="90925"/>
                </a:lnTo>
                <a:lnTo>
                  <a:pt x="0" y="90925"/>
                </a:lnTo>
                <a:lnTo>
                  <a:pt x="0" y="90925"/>
                </a:lnTo>
                <a:lnTo>
                  <a:pt x="0" y="89867"/>
                </a:lnTo>
                <a:lnTo>
                  <a:pt x="0" y="89867"/>
                </a:lnTo>
                <a:lnTo>
                  <a:pt x="0" y="89867"/>
                </a:lnTo>
                <a:lnTo>
                  <a:pt x="0" y="89867"/>
                </a:lnTo>
                <a:lnTo>
                  <a:pt x="0" y="89867"/>
                </a:lnTo>
                <a:lnTo>
                  <a:pt x="0" y="89867"/>
                </a:lnTo>
                <a:lnTo>
                  <a:pt x="626" y="89867"/>
                </a:lnTo>
                <a:lnTo>
                  <a:pt x="626" y="88281"/>
                </a:lnTo>
                <a:lnTo>
                  <a:pt x="626" y="88281"/>
                </a:lnTo>
                <a:lnTo>
                  <a:pt x="626" y="88281"/>
                </a:lnTo>
                <a:lnTo>
                  <a:pt x="626" y="88281"/>
                </a:lnTo>
                <a:lnTo>
                  <a:pt x="1566" y="88281"/>
                </a:lnTo>
                <a:lnTo>
                  <a:pt x="1566" y="88281"/>
                </a:lnTo>
                <a:lnTo>
                  <a:pt x="1566" y="88281"/>
                </a:lnTo>
                <a:lnTo>
                  <a:pt x="1566" y="88281"/>
                </a:lnTo>
                <a:lnTo>
                  <a:pt x="1566" y="88281"/>
                </a:lnTo>
                <a:lnTo>
                  <a:pt x="1566" y="87224"/>
                </a:lnTo>
                <a:lnTo>
                  <a:pt x="1566" y="87224"/>
                </a:lnTo>
                <a:lnTo>
                  <a:pt x="1566" y="87224"/>
                </a:lnTo>
                <a:lnTo>
                  <a:pt x="1566" y="87224"/>
                </a:lnTo>
                <a:lnTo>
                  <a:pt x="1566" y="87224"/>
                </a:lnTo>
                <a:lnTo>
                  <a:pt x="1566" y="87224"/>
                </a:lnTo>
                <a:lnTo>
                  <a:pt x="1566" y="87224"/>
                </a:lnTo>
                <a:lnTo>
                  <a:pt x="626" y="87224"/>
                </a:lnTo>
                <a:lnTo>
                  <a:pt x="626" y="87224"/>
                </a:lnTo>
                <a:lnTo>
                  <a:pt x="626" y="87224"/>
                </a:lnTo>
                <a:lnTo>
                  <a:pt x="0" y="87224"/>
                </a:lnTo>
                <a:lnTo>
                  <a:pt x="0" y="87224"/>
                </a:lnTo>
                <a:lnTo>
                  <a:pt x="0" y="87224"/>
                </a:lnTo>
                <a:lnTo>
                  <a:pt x="0" y="87224"/>
                </a:lnTo>
                <a:lnTo>
                  <a:pt x="0" y="86167"/>
                </a:lnTo>
                <a:lnTo>
                  <a:pt x="0" y="86167"/>
                </a:lnTo>
                <a:lnTo>
                  <a:pt x="626" y="86167"/>
                </a:lnTo>
                <a:lnTo>
                  <a:pt x="626" y="86167"/>
                </a:lnTo>
                <a:lnTo>
                  <a:pt x="626" y="86167"/>
                </a:lnTo>
                <a:lnTo>
                  <a:pt x="626" y="85110"/>
                </a:lnTo>
                <a:lnTo>
                  <a:pt x="626" y="85110"/>
                </a:lnTo>
                <a:lnTo>
                  <a:pt x="626" y="85110"/>
                </a:lnTo>
                <a:lnTo>
                  <a:pt x="626" y="85110"/>
                </a:lnTo>
                <a:lnTo>
                  <a:pt x="626" y="84052"/>
                </a:lnTo>
                <a:lnTo>
                  <a:pt x="626" y="84052"/>
                </a:lnTo>
                <a:lnTo>
                  <a:pt x="626" y="84052"/>
                </a:lnTo>
                <a:lnTo>
                  <a:pt x="626" y="84052"/>
                </a:lnTo>
                <a:lnTo>
                  <a:pt x="1566" y="84052"/>
                </a:lnTo>
                <a:lnTo>
                  <a:pt x="1566" y="84052"/>
                </a:lnTo>
                <a:lnTo>
                  <a:pt x="1566" y="84052"/>
                </a:lnTo>
                <a:lnTo>
                  <a:pt x="1566" y="84052"/>
                </a:lnTo>
                <a:lnTo>
                  <a:pt x="1566" y="84052"/>
                </a:lnTo>
                <a:lnTo>
                  <a:pt x="1566" y="82466"/>
                </a:lnTo>
                <a:lnTo>
                  <a:pt x="1566" y="82466"/>
                </a:lnTo>
                <a:lnTo>
                  <a:pt x="1566" y="82466"/>
                </a:lnTo>
                <a:lnTo>
                  <a:pt x="1566" y="82466"/>
                </a:lnTo>
                <a:lnTo>
                  <a:pt x="2193" y="82466"/>
                </a:lnTo>
                <a:lnTo>
                  <a:pt x="2193" y="82466"/>
                </a:lnTo>
                <a:lnTo>
                  <a:pt x="2193" y="82466"/>
                </a:lnTo>
                <a:lnTo>
                  <a:pt x="2193" y="82466"/>
                </a:lnTo>
                <a:lnTo>
                  <a:pt x="2819" y="82466"/>
                </a:lnTo>
                <a:lnTo>
                  <a:pt x="2819" y="82466"/>
                </a:lnTo>
                <a:lnTo>
                  <a:pt x="2193" y="82466"/>
                </a:lnTo>
                <a:lnTo>
                  <a:pt x="2193" y="82466"/>
                </a:lnTo>
                <a:lnTo>
                  <a:pt x="2193" y="82466"/>
                </a:lnTo>
                <a:lnTo>
                  <a:pt x="2193" y="82466"/>
                </a:lnTo>
                <a:lnTo>
                  <a:pt x="2193" y="82466"/>
                </a:lnTo>
                <a:lnTo>
                  <a:pt x="2193" y="81409"/>
                </a:lnTo>
                <a:lnTo>
                  <a:pt x="2193" y="81409"/>
                </a:lnTo>
                <a:lnTo>
                  <a:pt x="2193" y="81409"/>
                </a:lnTo>
                <a:lnTo>
                  <a:pt x="2193" y="81409"/>
                </a:lnTo>
                <a:lnTo>
                  <a:pt x="2193" y="81409"/>
                </a:lnTo>
                <a:lnTo>
                  <a:pt x="2193" y="81409"/>
                </a:lnTo>
                <a:lnTo>
                  <a:pt x="2819" y="81409"/>
                </a:lnTo>
                <a:lnTo>
                  <a:pt x="2819" y="81409"/>
                </a:lnTo>
                <a:lnTo>
                  <a:pt x="2819" y="81409"/>
                </a:lnTo>
                <a:lnTo>
                  <a:pt x="2819" y="81409"/>
                </a:lnTo>
                <a:lnTo>
                  <a:pt x="2819" y="81409"/>
                </a:lnTo>
                <a:lnTo>
                  <a:pt x="3446" y="81409"/>
                </a:lnTo>
                <a:lnTo>
                  <a:pt x="3446" y="80352"/>
                </a:lnTo>
                <a:lnTo>
                  <a:pt x="3446" y="80352"/>
                </a:lnTo>
                <a:lnTo>
                  <a:pt x="3446" y="80352"/>
                </a:lnTo>
                <a:lnTo>
                  <a:pt x="3446" y="80352"/>
                </a:lnTo>
                <a:lnTo>
                  <a:pt x="3446" y="80352"/>
                </a:lnTo>
                <a:lnTo>
                  <a:pt x="3446" y="80352"/>
                </a:lnTo>
                <a:lnTo>
                  <a:pt x="3446" y="79295"/>
                </a:lnTo>
                <a:lnTo>
                  <a:pt x="4073" y="79295"/>
                </a:lnTo>
                <a:lnTo>
                  <a:pt x="4073" y="79295"/>
                </a:lnTo>
                <a:lnTo>
                  <a:pt x="4073" y="79295"/>
                </a:lnTo>
                <a:lnTo>
                  <a:pt x="4073" y="79295"/>
                </a:lnTo>
                <a:lnTo>
                  <a:pt x="4073" y="79295"/>
                </a:lnTo>
                <a:lnTo>
                  <a:pt x="5013" y="79295"/>
                </a:lnTo>
                <a:lnTo>
                  <a:pt x="5013" y="79295"/>
                </a:lnTo>
                <a:lnTo>
                  <a:pt x="5013" y="80352"/>
                </a:lnTo>
                <a:lnTo>
                  <a:pt x="5013" y="80352"/>
                </a:lnTo>
                <a:lnTo>
                  <a:pt x="5013" y="80352"/>
                </a:lnTo>
                <a:lnTo>
                  <a:pt x="5013" y="79295"/>
                </a:lnTo>
                <a:lnTo>
                  <a:pt x="5639" y="79295"/>
                </a:lnTo>
                <a:lnTo>
                  <a:pt x="5639" y="79295"/>
                </a:lnTo>
                <a:lnTo>
                  <a:pt x="5639" y="79295"/>
                </a:lnTo>
                <a:lnTo>
                  <a:pt x="5639" y="79295"/>
                </a:lnTo>
                <a:lnTo>
                  <a:pt x="5639" y="79295"/>
                </a:lnTo>
                <a:lnTo>
                  <a:pt x="5639" y="79295"/>
                </a:lnTo>
                <a:lnTo>
                  <a:pt x="6266" y="79295"/>
                </a:lnTo>
                <a:lnTo>
                  <a:pt x="6266" y="78237"/>
                </a:lnTo>
                <a:lnTo>
                  <a:pt x="6266" y="78237"/>
                </a:lnTo>
                <a:lnTo>
                  <a:pt x="6266" y="78237"/>
                </a:lnTo>
                <a:lnTo>
                  <a:pt x="6266" y="78237"/>
                </a:lnTo>
                <a:lnTo>
                  <a:pt x="6266" y="78237"/>
                </a:lnTo>
                <a:lnTo>
                  <a:pt x="6892" y="78237"/>
                </a:lnTo>
                <a:lnTo>
                  <a:pt x="6892" y="76651"/>
                </a:lnTo>
                <a:lnTo>
                  <a:pt x="6892" y="76651"/>
                </a:lnTo>
                <a:lnTo>
                  <a:pt x="6892" y="76651"/>
                </a:lnTo>
                <a:lnTo>
                  <a:pt x="6892" y="76651"/>
                </a:lnTo>
                <a:lnTo>
                  <a:pt x="6892" y="76651"/>
                </a:lnTo>
                <a:lnTo>
                  <a:pt x="7519" y="76651"/>
                </a:lnTo>
                <a:lnTo>
                  <a:pt x="7519" y="76651"/>
                </a:lnTo>
                <a:lnTo>
                  <a:pt x="7519" y="76651"/>
                </a:lnTo>
                <a:lnTo>
                  <a:pt x="7519" y="75594"/>
                </a:lnTo>
                <a:lnTo>
                  <a:pt x="7519" y="75594"/>
                </a:lnTo>
                <a:lnTo>
                  <a:pt x="7519" y="75594"/>
                </a:lnTo>
                <a:lnTo>
                  <a:pt x="8459" y="75594"/>
                </a:lnTo>
                <a:lnTo>
                  <a:pt x="8459" y="75594"/>
                </a:lnTo>
                <a:lnTo>
                  <a:pt x="8459" y="75594"/>
                </a:lnTo>
                <a:lnTo>
                  <a:pt x="8459" y="75594"/>
                </a:lnTo>
                <a:lnTo>
                  <a:pt x="9086" y="75594"/>
                </a:lnTo>
                <a:lnTo>
                  <a:pt x="9086" y="75594"/>
                </a:lnTo>
                <a:lnTo>
                  <a:pt x="9086" y="75594"/>
                </a:lnTo>
                <a:lnTo>
                  <a:pt x="9086" y="75594"/>
                </a:lnTo>
                <a:lnTo>
                  <a:pt x="9086" y="75594"/>
                </a:lnTo>
                <a:lnTo>
                  <a:pt x="9086" y="76651"/>
                </a:lnTo>
                <a:lnTo>
                  <a:pt x="9712" y="76651"/>
                </a:lnTo>
                <a:lnTo>
                  <a:pt x="9712" y="75594"/>
                </a:lnTo>
                <a:lnTo>
                  <a:pt x="9712" y="75594"/>
                </a:lnTo>
                <a:lnTo>
                  <a:pt x="9712" y="75594"/>
                </a:lnTo>
                <a:lnTo>
                  <a:pt x="9712" y="75594"/>
                </a:lnTo>
                <a:lnTo>
                  <a:pt x="9712" y="74537"/>
                </a:lnTo>
                <a:lnTo>
                  <a:pt x="9712" y="74537"/>
                </a:lnTo>
                <a:lnTo>
                  <a:pt x="9712" y="74537"/>
                </a:lnTo>
                <a:lnTo>
                  <a:pt x="9712" y="74537"/>
                </a:lnTo>
                <a:lnTo>
                  <a:pt x="10339" y="74537"/>
                </a:lnTo>
                <a:lnTo>
                  <a:pt x="10339" y="74537"/>
                </a:lnTo>
                <a:lnTo>
                  <a:pt x="10339" y="74537"/>
                </a:lnTo>
                <a:lnTo>
                  <a:pt x="10339" y="74537"/>
                </a:lnTo>
                <a:lnTo>
                  <a:pt x="10966" y="74537"/>
                </a:lnTo>
                <a:lnTo>
                  <a:pt x="10966" y="74537"/>
                </a:lnTo>
                <a:lnTo>
                  <a:pt x="10966" y="74537"/>
                </a:lnTo>
                <a:lnTo>
                  <a:pt x="10966" y="73480"/>
                </a:lnTo>
                <a:lnTo>
                  <a:pt x="10966" y="73480"/>
                </a:lnTo>
                <a:lnTo>
                  <a:pt x="11906" y="73480"/>
                </a:lnTo>
                <a:lnTo>
                  <a:pt x="11906" y="73480"/>
                </a:lnTo>
                <a:lnTo>
                  <a:pt x="11906" y="73480"/>
                </a:lnTo>
                <a:lnTo>
                  <a:pt x="11906" y="73480"/>
                </a:lnTo>
                <a:lnTo>
                  <a:pt x="12532" y="73480"/>
                </a:lnTo>
                <a:lnTo>
                  <a:pt x="12532" y="73480"/>
                </a:lnTo>
                <a:lnTo>
                  <a:pt x="12532" y="73480"/>
                </a:lnTo>
                <a:lnTo>
                  <a:pt x="12532" y="73480"/>
                </a:lnTo>
                <a:lnTo>
                  <a:pt x="13159" y="73480"/>
                </a:lnTo>
                <a:lnTo>
                  <a:pt x="13159" y="73480"/>
                </a:lnTo>
                <a:lnTo>
                  <a:pt x="13159" y="73480"/>
                </a:lnTo>
                <a:lnTo>
                  <a:pt x="13159" y="73480"/>
                </a:lnTo>
                <a:lnTo>
                  <a:pt x="13159" y="73480"/>
                </a:lnTo>
                <a:lnTo>
                  <a:pt x="13159" y="72422"/>
                </a:lnTo>
                <a:lnTo>
                  <a:pt x="13785" y="72422"/>
                </a:lnTo>
                <a:lnTo>
                  <a:pt x="13785" y="72422"/>
                </a:lnTo>
                <a:lnTo>
                  <a:pt x="13785" y="72422"/>
                </a:lnTo>
                <a:lnTo>
                  <a:pt x="13785" y="72422"/>
                </a:lnTo>
                <a:lnTo>
                  <a:pt x="14412" y="72422"/>
                </a:lnTo>
                <a:lnTo>
                  <a:pt x="14412" y="72422"/>
                </a:lnTo>
                <a:lnTo>
                  <a:pt x="14412" y="72422"/>
                </a:lnTo>
                <a:lnTo>
                  <a:pt x="14412" y="72422"/>
                </a:lnTo>
                <a:lnTo>
                  <a:pt x="15352" y="72422"/>
                </a:lnTo>
                <a:lnTo>
                  <a:pt x="15352" y="72422"/>
                </a:lnTo>
                <a:lnTo>
                  <a:pt x="15352" y="72422"/>
                </a:lnTo>
                <a:lnTo>
                  <a:pt x="15352" y="70837"/>
                </a:lnTo>
                <a:lnTo>
                  <a:pt x="15352" y="70837"/>
                </a:lnTo>
                <a:lnTo>
                  <a:pt x="15352" y="70837"/>
                </a:lnTo>
                <a:lnTo>
                  <a:pt x="14412" y="70837"/>
                </a:lnTo>
                <a:lnTo>
                  <a:pt x="14412" y="70837"/>
                </a:lnTo>
                <a:lnTo>
                  <a:pt x="14412" y="70837"/>
                </a:lnTo>
                <a:lnTo>
                  <a:pt x="14412" y="70837"/>
                </a:lnTo>
                <a:lnTo>
                  <a:pt x="14412" y="70837"/>
                </a:lnTo>
                <a:lnTo>
                  <a:pt x="13785" y="70837"/>
                </a:lnTo>
                <a:lnTo>
                  <a:pt x="13785" y="70837"/>
                </a:lnTo>
                <a:lnTo>
                  <a:pt x="13785" y="69779"/>
                </a:lnTo>
                <a:lnTo>
                  <a:pt x="13785" y="69779"/>
                </a:lnTo>
                <a:lnTo>
                  <a:pt x="14412" y="69779"/>
                </a:lnTo>
                <a:lnTo>
                  <a:pt x="14412" y="69779"/>
                </a:lnTo>
                <a:lnTo>
                  <a:pt x="14412" y="69779"/>
                </a:lnTo>
                <a:lnTo>
                  <a:pt x="15352" y="69779"/>
                </a:lnTo>
                <a:lnTo>
                  <a:pt x="15352" y="69779"/>
                </a:lnTo>
                <a:lnTo>
                  <a:pt x="15352" y="69779"/>
                </a:lnTo>
                <a:lnTo>
                  <a:pt x="15352" y="69779"/>
                </a:lnTo>
                <a:lnTo>
                  <a:pt x="15352" y="69779"/>
                </a:lnTo>
                <a:lnTo>
                  <a:pt x="15979" y="69779"/>
                </a:lnTo>
                <a:lnTo>
                  <a:pt x="15979" y="69779"/>
                </a:lnTo>
                <a:lnTo>
                  <a:pt x="15979" y="69779"/>
                </a:lnTo>
                <a:lnTo>
                  <a:pt x="15979" y="69779"/>
                </a:lnTo>
                <a:lnTo>
                  <a:pt x="15979" y="69779"/>
                </a:lnTo>
                <a:lnTo>
                  <a:pt x="15979" y="69779"/>
                </a:lnTo>
                <a:lnTo>
                  <a:pt x="15979" y="69779"/>
                </a:lnTo>
                <a:lnTo>
                  <a:pt x="16605" y="69779"/>
                </a:lnTo>
                <a:lnTo>
                  <a:pt x="16605" y="69779"/>
                </a:lnTo>
                <a:lnTo>
                  <a:pt x="16605" y="68722"/>
                </a:lnTo>
                <a:lnTo>
                  <a:pt x="16605" y="68722"/>
                </a:lnTo>
                <a:lnTo>
                  <a:pt x="16605" y="68722"/>
                </a:lnTo>
                <a:lnTo>
                  <a:pt x="17232" y="68722"/>
                </a:lnTo>
                <a:lnTo>
                  <a:pt x="17232" y="68722"/>
                </a:lnTo>
                <a:lnTo>
                  <a:pt x="17232" y="68722"/>
                </a:lnTo>
                <a:lnTo>
                  <a:pt x="17232" y="68722"/>
                </a:lnTo>
                <a:lnTo>
                  <a:pt x="17232" y="68722"/>
                </a:lnTo>
                <a:lnTo>
                  <a:pt x="17232" y="68722"/>
                </a:lnTo>
                <a:lnTo>
                  <a:pt x="17232" y="68722"/>
                </a:lnTo>
                <a:lnTo>
                  <a:pt x="17232" y="68722"/>
                </a:lnTo>
                <a:lnTo>
                  <a:pt x="16605" y="68722"/>
                </a:lnTo>
                <a:lnTo>
                  <a:pt x="16605" y="68722"/>
                </a:lnTo>
                <a:lnTo>
                  <a:pt x="16605" y="68722"/>
                </a:lnTo>
                <a:lnTo>
                  <a:pt x="15979" y="68722"/>
                </a:lnTo>
                <a:lnTo>
                  <a:pt x="15979" y="67665"/>
                </a:lnTo>
                <a:lnTo>
                  <a:pt x="16605" y="67665"/>
                </a:lnTo>
                <a:lnTo>
                  <a:pt x="16605" y="67665"/>
                </a:lnTo>
                <a:lnTo>
                  <a:pt x="16605" y="67665"/>
                </a:lnTo>
                <a:lnTo>
                  <a:pt x="17232" y="67665"/>
                </a:lnTo>
                <a:lnTo>
                  <a:pt x="17232" y="67665"/>
                </a:lnTo>
                <a:lnTo>
                  <a:pt x="17232" y="67665"/>
                </a:lnTo>
                <a:lnTo>
                  <a:pt x="17232" y="67665"/>
                </a:lnTo>
                <a:lnTo>
                  <a:pt x="17232" y="67665"/>
                </a:lnTo>
                <a:lnTo>
                  <a:pt x="17232" y="67665"/>
                </a:lnTo>
                <a:lnTo>
                  <a:pt x="17859" y="67665"/>
                </a:lnTo>
                <a:lnTo>
                  <a:pt x="17859" y="67665"/>
                </a:lnTo>
                <a:lnTo>
                  <a:pt x="17859" y="66607"/>
                </a:lnTo>
                <a:lnTo>
                  <a:pt x="17859" y="66607"/>
                </a:lnTo>
                <a:lnTo>
                  <a:pt x="17859" y="66607"/>
                </a:lnTo>
                <a:lnTo>
                  <a:pt x="17859" y="66607"/>
                </a:lnTo>
                <a:lnTo>
                  <a:pt x="17859" y="66607"/>
                </a:lnTo>
                <a:lnTo>
                  <a:pt x="18798" y="66607"/>
                </a:lnTo>
                <a:lnTo>
                  <a:pt x="18798" y="66607"/>
                </a:lnTo>
                <a:lnTo>
                  <a:pt x="18798" y="66607"/>
                </a:lnTo>
                <a:lnTo>
                  <a:pt x="18798" y="67665"/>
                </a:lnTo>
                <a:lnTo>
                  <a:pt x="19425" y="67665"/>
                </a:lnTo>
                <a:lnTo>
                  <a:pt x="19425" y="67665"/>
                </a:lnTo>
                <a:lnTo>
                  <a:pt x="19425" y="67665"/>
                </a:lnTo>
                <a:lnTo>
                  <a:pt x="19425" y="67665"/>
                </a:lnTo>
                <a:lnTo>
                  <a:pt x="19425" y="67665"/>
                </a:lnTo>
                <a:lnTo>
                  <a:pt x="19425" y="67665"/>
                </a:lnTo>
                <a:lnTo>
                  <a:pt x="19425" y="67665"/>
                </a:lnTo>
                <a:lnTo>
                  <a:pt x="19425" y="68722"/>
                </a:lnTo>
                <a:lnTo>
                  <a:pt x="19425" y="68722"/>
                </a:lnTo>
                <a:lnTo>
                  <a:pt x="19425" y="68722"/>
                </a:lnTo>
                <a:lnTo>
                  <a:pt x="19425" y="68722"/>
                </a:lnTo>
                <a:lnTo>
                  <a:pt x="19425" y="67665"/>
                </a:lnTo>
                <a:lnTo>
                  <a:pt x="20052" y="67665"/>
                </a:lnTo>
                <a:lnTo>
                  <a:pt x="20052" y="67665"/>
                </a:lnTo>
                <a:lnTo>
                  <a:pt x="20052" y="67665"/>
                </a:lnTo>
                <a:lnTo>
                  <a:pt x="20052" y="67665"/>
                </a:lnTo>
                <a:lnTo>
                  <a:pt x="20678" y="67665"/>
                </a:lnTo>
                <a:lnTo>
                  <a:pt x="20678" y="68722"/>
                </a:lnTo>
                <a:lnTo>
                  <a:pt x="20678" y="68722"/>
                </a:lnTo>
                <a:lnTo>
                  <a:pt x="20052" y="68722"/>
                </a:lnTo>
                <a:lnTo>
                  <a:pt x="20052" y="68722"/>
                </a:lnTo>
                <a:lnTo>
                  <a:pt x="20678" y="68722"/>
                </a:lnTo>
                <a:lnTo>
                  <a:pt x="20678" y="68722"/>
                </a:lnTo>
                <a:lnTo>
                  <a:pt x="20678" y="69779"/>
                </a:lnTo>
                <a:lnTo>
                  <a:pt x="20678" y="69779"/>
                </a:lnTo>
                <a:lnTo>
                  <a:pt x="20678" y="68722"/>
                </a:lnTo>
                <a:lnTo>
                  <a:pt x="20678" y="68722"/>
                </a:lnTo>
                <a:lnTo>
                  <a:pt x="20678" y="68722"/>
                </a:lnTo>
                <a:lnTo>
                  <a:pt x="21305" y="68722"/>
                </a:lnTo>
                <a:lnTo>
                  <a:pt x="21305" y="67665"/>
                </a:lnTo>
                <a:lnTo>
                  <a:pt x="21305" y="67665"/>
                </a:lnTo>
                <a:lnTo>
                  <a:pt x="21305" y="67665"/>
                </a:lnTo>
                <a:lnTo>
                  <a:pt x="21305" y="67665"/>
                </a:lnTo>
                <a:lnTo>
                  <a:pt x="21305" y="68722"/>
                </a:lnTo>
                <a:lnTo>
                  <a:pt x="22245" y="68722"/>
                </a:lnTo>
                <a:lnTo>
                  <a:pt x="22245" y="68722"/>
                </a:lnTo>
                <a:lnTo>
                  <a:pt x="22245" y="67665"/>
                </a:lnTo>
                <a:lnTo>
                  <a:pt x="22245" y="67665"/>
                </a:lnTo>
                <a:lnTo>
                  <a:pt x="22245" y="67665"/>
                </a:lnTo>
                <a:lnTo>
                  <a:pt x="22245" y="67665"/>
                </a:lnTo>
                <a:lnTo>
                  <a:pt x="22245" y="67665"/>
                </a:lnTo>
                <a:lnTo>
                  <a:pt x="22245" y="67665"/>
                </a:lnTo>
                <a:lnTo>
                  <a:pt x="22245" y="66607"/>
                </a:lnTo>
                <a:lnTo>
                  <a:pt x="22245" y="66607"/>
                </a:lnTo>
                <a:lnTo>
                  <a:pt x="22245" y="66607"/>
                </a:lnTo>
                <a:lnTo>
                  <a:pt x="22872" y="66607"/>
                </a:lnTo>
                <a:lnTo>
                  <a:pt x="22872" y="66607"/>
                </a:lnTo>
                <a:lnTo>
                  <a:pt x="22872" y="66607"/>
                </a:lnTo>
                <a:lnTo>
                  <a:pt x="22872" y="66607"/>
                </a:lnTo>
                <a:lnTo>
                  <a:pt x="22872" y="65022"/>
                </a:lnTo>
                <a:lnTo>
                  <a:pt x="23498" y="65022"/>
                </a:lnTo>
                <a:lnTo>
                  <a:pt x="23498" y="66607"/>
                </a:lnTo>
                <a:lnTo>
                  <a:pt x="23498" y="66607"/>
                </a:lnTo>
                <a:lnTo>
                  <a:pt x="23498" y="66607"/>
                </a:lnTo>
                <a:lnTo>
                  <a:pt x="23498" y="66607"/>
                </a:lnTo>
                <a:lnTo>
                  <a:pt x="23498" y="65022"/>
                </a:lnTo>
                <a:lnTo>
                  <a:pt x="23498" y="65022"/>
                </a:lnTo>
                <a:lnTo>
                  <a:pt x="23498" y="65022"/>
                </a:lnTo>
                <a:lnTo>
                  <a:pt x="23498" y="65022"/>
                </a:lnTo>
                <a:lnTo>
                  <a:pt x="23498" y="65022"/>
                </a:lnTo>
                <a:lnTo>
                  <a:pt x="23498" y="65022"/>
                </a:lnTo>
                <a:lnTo>
                  <a:pt x="23498" y="63964"/>
                </a:lnTo>
                <a:lnTo>
                  <a:pt x="23498" y="63964"/>
                </a:lnTo>
                <a:lnTo>
                  <a:pt x="23498" y="63964"/>
                </a:lnTo>
                <a:lnTo>
                  <a:pt x="24125" y="63964"/>
                </a:lnTo>
                <a:lnTo>
                  <a:pt x="24125" y="63964"/>
                </a:lnTo>
                <a:lnTo>
                  <a:pt x="24125" y="63964"/>
                </a:lnTo>
                <a:lnTo>
                  <a:pt x="24125" y="63964"/>
                </a:lnTo>
                <a:lnTo>
                  <a:pt x="24125" y="63964"/>
                </a:lnTo>
                <a:lnTo>
                  <a:pt x="24125" y="63964"/>
                </a:lnTo>
                <a:lnTo>
                  <a:pt x="24125" y="63964"/>
                </a:lnTo>
                <a:lnTo>
                  <a:pt x="24125" y="62907"/>
                </a:lnTo>
                <a:lnTo>
                  <a:pt x="24125" y="62907"/>
                </a:lnTo>
                <a:lnTo>
                  <a:pt x="24125" y="62907"/>
                </a:lnTo>
                <a:lnTo>
                  <a:pt x="24125" y="62907"/>
                </a:lnTo>
                <a:lnTo>
                  <a:pt x="24751" y="62907"/>
                </a:lnTo>
                <a:lnTo>
                  <a:pt x="24751" y="62907"/>
                </a:lnTo>
                <a:lnTo>
                  <a:pt x="24751" y="62907"/>
                </a:lnTo>
                <a:lnTo>
                  <a:pt x="24751" y="62907"/>
                </a:lnTo>
                <a:lnTo>
                  <a:pt x="24751" y="62907"/>
                </a:lnTo>
                <a:lnTo>
                  <a:pt x="24751" y="62907"/>
                </a:lnTo>
                <a:lnTo>
                  <a:pt x="25691" y="62907"/>
                </a:lnTo>
                <a:lnTo>
                  <a:pt x="25691" y="61850"/>
                </a:lnTo>
                <a:lnTo>
                  <a:pt x="25691" y="61850"/>
                </a:lnTo>
                <a:lnTo>
                  <a:pt x="25691" y="61850"/>
                </a:lnTo>
                <a:lnTo>
                  <a:pt x="25691" y="61850"/>
                </a:lnTo>
                <a:lnTo>
                  <a:pt x="25691" y="61850"/>
                </a:lnTo>
                <a:lnTo>
                  <a:pt x="26318" y="61850"/>
                </a:lnTo>
                <a:lnTo>
                  <a:pt x="26318" y="61850"/>
                </a:lnTo>
                <a:lnTo>
                  <a:pt x="26318" y="61850"/>
                </a:lnTo>
                <a:lnTo>
                  <a:pt x="26318" y="60792"/>
                </a:lnTo>
                <a:lnTo>
                  <a:pt x="26318" y="60792"/>
                </a:lnTo>
                <a:lnTo>
                  <a:pt x="26318" y="60792"/>
                </a:lnTo>
                <a:lnTo>
                  <a:pt x="26945" y="60792"/>
                </a:lnTo>
                <a:lnTo>
                  <a:pt x="26945" y="60792"/>
                </a:lnTo>
                <a:lnTo>
                  <a:pt x="26945" y="60792"/>
                </a:lnTo>
                <a:lnTo>
                  <a:pt x="26945" y="60792"/>
                </a:lnTo>
                <a:lnTo>
                  <a:pt x="26945" y="60792"/>
                </a:lnTo>
                <a:lnTo>
                  <a:pt x="26945" y="60792"/>
                </a:lnTo>
                <a:lnTo>
                  <a:pt x="26945" y="59207"/>
                </a:lnTo>
                <a:lnTo>
                  <a:pt x="26945" y="59207"/>
                </a:lnTo>
                <a:lnTo>
                  <a:pt x="27571" y="59207"/>
                </a:lnTo>
                <a:lnTo>
                  <a:pt x="27571" y="60792"/>
                </a:lnTo>
                <a:lnTo>
                  <a:pt x="27571" y="60792"/>
                </a:lnTo>
                <a:lnTo>
                  <a:pt x="27571" y="59207"/>
                </a:lnTo>
                <a:lnTo>
                  <a:pt x="27571" y="59207"/>
                </a:lnTo>
                <a:lnTo>
                  <a:pt x="27571" y="59207"/>
                </a:lnTo>
                <a:lnTo>
                  <a:pt x="27571" y="59207"/>
                </a:lnTo>
                <a:lnTo>
                  <a:pt x="28198" y="59207"/>
                </a:lnTo>
                <a:lnTo>
                  <a:pt x="28198" y="59207"/>
                </a:lnTo>
                <a:lnTo>
                  <a:pt x="28198" y="59207"/>
                </a:lnTo>
                <a:lnTo>
                  <a:pt x="29138" y="59207"/>
                </a:lnTo>
                <a:lnTo>
                  <a:pt x="29138" y="59207"/>
                </a:lnTo>
                <a:lnTo>
                  <a:pt x="29138" y="59207"/>
                </a:lnTo>
                <a:lnTo>
                  <a:pt x="29138" y="59207"/>
                </a:lnTo>
                <a:lnTo>
                  <a:pt x="29138" y="59207"/>
                </a:lnTo>
                <a:lnTo>
                  <a:pt x="29138" y="58149"/>
                </a:lnTo>
                <a:lnTo>
                  <a:pt x="29138" y="58149"/>
                </a:lnTo>
                <a:lnTo>
                  <a:pt x="29138" y="58149"/>
                </a:lnTo>
                <a:lnTo>
                  <a:pt x="29138" y="58149"/>
                </a:lnTo>
                <a:lnTo>
                  <a:pt x="29138" y="58149"/>
                </a:lnTo>
                <a:lnTo>
                  <a:pt x="29138" y="58149"/>
                </a:lnTo>
                <a:lnTo>
                  <a:pt x="29138" y="58149"/>
                </a:lnTo>
                <a:lnTo>
                  <a:pt x="29138" y="58149"/>
                </a:lnTo>
                <a:lnTo>
                  <a:pt x="28198" y="58149"/>
                </a:lnTo>
                <a:lnTo>
                  <a:pt x="28198" y="58149"/>
                </a:lnTo>
                <a:lnTo>
                  <a:pt x="28198" y="58149"/>
                </a:lnTo>
                <a:lnTo>
                  <a:pt x="28198" y="58149"/>
                </a:lnTo>
                <a:lnTo>
                  <a:pt x="27571" y="58149"/>
                </a:lnTo>
                <a:lnTo>
                  <a:pt x="27571" y="58149"/>
                </a:lnTo>
                <a:lnTo>
                  <a:pt x="27571" y="58149"/>
                </a:lnTo>
                <a:lnTo>
                  <a:pt x="27571" y="58149"/>
                </a:lnTo>
                <a:lnTo>
                  <a:pt x="26945" y="58149"/>
                </a:lnTo>
                <a:lnTo>
                  <a:pt x="26945" y="58149"/>
                </a:lnTo>
                <a:lnTo>
                  <a:pt x="26945" y="57092"/>
                </a:lnTo>
                <a:lnTo>
                  <a:pt x="26945" y="57092"/>
                </a:lnTo>
                <a:lnTo>
                  <a:pt x="26945" y="57092"/>
                </a:lnTo>
                <a:lnTo>
                  <a:pt x="27571" y="57092"/>
                </a:lnTo>
                <a:lnTo>
                  <a:pt x="27571" y="57092"/>
                </a:lnTo>
                <a:lnTo>
                  <a:pt x="27571" y="57092"/>
                </a:lnTo>
                <a:lnTo>
                  <a:pt x="27571" y="56035"/>
                </a:lnTo>
                <a:lnTo>
                  <a:pt x="27571" y="56035"/>
                </a:lnTo>
                <a:lnTo>
                  <a:pt x="27571" y="56035"/>
                </a:lnTo>
                <a:lnTo>
                  <a:pt x="27571" y="56035"/>
                </a:lnTo>
                <a:lnTo>
                  <a:pt x="28198" y="56035"/>
                </a:lnTo>
                <a:lnTo>
                  <a:pt x="28198" y="56035"/>
                </a:lnTo>
                <a:lnTo>
                  <a:pt x="28198" y="56035"/>
                </a:lnTo>
                <a:lnTo>
                  <a:pt x="28198" y="56035"/>
                </a:lnTo>
                <a:lnTo>
                  <a:pt x="29138" y="56035"/>
                </a:lnTo>
                <a:lnTo>
                  <a:pt x="29138" y="56035"/>
                </a:lnTo>
                <a:lnTo>
                  <a:pt x="29138" y="56035"/>
                </a:lnTo>
                <a:lnTo>
                  <a:pt x="29138" y="56035"/>
                </a:lnTo>
                <a:lnTo>
                  <a:pt x="29138" y="56035"/>
                </a:lnTo>
                <a:lnTo>
                  <a:pt x="29765" y="56035"/>
                </a:lnTo>
                <a:lnTo>
                  <a:pt x="29765" y="56035"/>
                </a:lnTo>
                <a:lnTo>
                  <a:pt x="29765" y="57092"/>
                </a:lnTo>
                <a:lnTo>
                  <a:pt x="29765" y="57092"/>
                </a:lnTo>
                <a:lnTo>
                  <a:pt x="29765" y="57092"/>
                </a:lnTo>
                <a:lnTo>
                  <a:pt x="29765" y="57092"/>
                </a:lnTo>
                <a:lnTo>
                  <a:pt x="30391" y="57092"/>
                </a:lnTo>
                <a:lnTo>
                  <a:pt x="30391" y="57092"/>
                </a:lnTo>
                <a:lnTo>
                  <a:pt x="30391" y="57092"/>
                </a:lnTo>
                <a:lnTo>
                  <a:pt x="30391" y="56035"/>
                </a:lnTo>
                <a:lnTo>
                  <a:pt x="31018" y="56035"/>
                </a:lnTo>
                <a:lnTo>
                  <a:pt x="31018" y="56035"/>
                </a:lnTo>
                <a:lnTo>
                  <a:pt x="31018" y="56035"/>
                </a:lnTo>
                <a:lnTo>
                  <a:pt x="31018" y="56035"/>
                </a:lnTo>
                <a:lnTo>
                  <a:pt x="31018" y="56035"/>
                </a:lnTo>
                <a:lnTo>
                  <a:pt x="31018" y="56035"/>
                </a:lnTo>
                <a:lnTo>
                  <a:pt x="31018" y="54977"/>
                </a:lnTo>
                <a:lnTo>
                  <a:pt x="31018" y="54977"/>
                </a:lnTo>
                <a:lnTo>
                  <a:pt x="31018" y="54977"/>
                </a:lnTo>
                <a:lnTo>
                  <a:pt x="31644" y="54977"/>
                </a:lnTo>
                <a:lnTo>
                  <a:pt x="31644" y="54977"/>
                </a:lnTo>
                <a:lnTo>
                  <a:pt x="31644" y="54977"/>
                </a:lnTo>
                <a:lnTo>
                  <a:pt x="31644" y="54977"/>
                </a:lnTo>
                <a:lnTo>
                  <a:pt x="31644" y="54977"/>
                </a:lnTo>
                <a:lnTo>
                  <a:pt x="31644" y="54977"/>
                </a:lnTo>
                <a:lnTo>
                  <a:pt x="32584" y="54977"/>
                </a:lnTo>
                <a:lnTo>
                  <a:pt x="32584" y="54977"/>
                </a:lnTo>
                <a:lnTo>
                  <a:pt x="32584" y="54977"/>
                </a:lnTo>
                <a:lnTo>
                  <a:pt x="32584" y="54977"/>
                </a:lnTo>
                <a:lnTo>
                  <a:pt x="33211" y="54977"/>
                </a:lnTo>
                <a:lnTo>
                  <a:pt x="33211" y="54977"/>
                </a:lnTo>
                <a:lnTo>
                  <a:pt x="33211" y="54977"/>
                </a:lnTo>
                <a:lnTo>
                  <a:pt x="33211" y="53392"/>
                </a:lnTo>
                <a:lnTo>
                  <a:pt x="33211" y="53392"/>
                </a:lnTo>
                <a:lnTo>
                  <a:pt x="33211" y="53392"/>
                </a:lnTo>
                <a:lnTo>
                  <a:pt x="33838" y="53392"/>
                </a:lnTo>
                <a:lnTo>
                  <a:pt x="33838" y="53392"/>
                </a:lnTo>
                <a:lnTo>
                  <a:pt x="33838" y="53392"/>
                </a:lnTo>
                <a:lnTo>
                  <a:pt x="33838" y="52334"/>
                </a:lnTo>
                <a:lnTo>
                  <a:pt x="33211" y="52334"/>
                </a:lnTo>
                <a:lnTo>
                  <a:pt x="33211" y="52334"/>
                </a:lnTo>
                <a:lnTo>
                  <a:pt x="33211" y="52334"/>
                </a:lnTo>
                <a:lnTo>
                  <a:pt x="33211" y="52334"/>
                </a:lnTo>
                <a:lnTo>
                  <a:pt x="33211" y="51277"/>
                </a:lnTo>
                <a:lnTo>
                  <a:pt x="33211" y="51277"/>
                </a:lnTo>
                <a:lnTo>
                  <a:pt x="33838" y="51277"/>
                </a:lnTo>
                <a:lnTo>
                  <a:pt x="33838" y="51277"/>
                </a:lnTo>
                <a:lnTo>
                  <a:pt x="33838" y="51277"/>
                </a:lnTo>
                <a:lnTo>
                  <a:pt x="33838" y="51277"/>
                </a:lnTo>
                <a:lnTo>
                  <a:pt x="33838" y="51277"/>
                </a:lnTo>
                <a:lnTo>
                  <a:pt x="33838" y="51277"/>
                </a:lnTo>
                <a:lnTo>
                  <a:pt x="33838" y="51277"/>
                </a:lnTo>
                <a:lnTo>
                  <a:pt x="33838" y="51277"/>
                </a:lnTo>
                <a:lnTo>
                  <a:pt x="34464" y="51277"/>
                </a:lnTo>
                <a:lnTo>
                  <a:pt x="34464" y="50220"/>
                </a:lnTo>
                <a:lnTo>
                  <a:pt x="34464" y="50220"/>
                </a:lnTo>
                <a:lnTo>
                  <a:pt x="34464" y="50220"/>
                </a:lnTo>
                <a:lnTo>
                  <a:pt x="34464" y="50220"/>
                </a:lnTo>
                <a:lnTo>
                  <a:pt x="34464" y="50220"/>
                </a:lnTo>
                <a:lnTo>
                  <a:pt x="35091" y="50220"/>
                </a:lnTo>
                <a:lnTo>
                  <a:pt x="35091" y="49162"/>
                </a:lnTo>
                <a:lnTo>
                  <a:pt x="35091" y="49162"/>
                </a:lnTo>
                <a:lnTo>
                  <a:pt x="34464" y="49162"/>
                </a:lnTo>
                <a:lnTo>
                  <a:pt x="34464" y="49162"/>
                </a:lnTo>
                <a:lnTo>
                  <a:pt x="34464" y="49162"/>
                </a:lnTo>
                <a:lnTo>
                  <a:pt x="34464" y="49162"/>
                </a:lnTo>
                <a:lnTo>
                  <a:pt x="34464" y="49162"/>
                </a:lnTo>
                <a:lnTo>
                  <a:pt x="33838" y="49162"/>
                </a:lnTo>
                <a:lnTo>
                  <a:pt x="33838" y="49162"/>
                </a:lnTo>
                <a:lnTo>
                  <a:pt x="33838" y="47577"/>
                </a:lnTo>
                <a:lnTo>
                  <a:pt x="33838" y="47577"/>
                </a:lnTo>
                <a:lnTo>
                  <a:pt x="33838" y="47577"/>
                </a:lnTo>
                <a:lnTo>
                  <a:pt x="33838" y="47577"/>
                </a:lnTo>
                <a:lnTo>
                  <a:pt x="33211" y="47577"/>
                </a:lnTo>
                <a:lnTo>
                  <a:pt x="33211" y="47577"/>
                </a:lnTo>
                <a:lnTo>
                  <a:pt x="33838" y="47577"/>
                </a:lnTo>
                <a:lnTo>
                  <a:pt x="33838" y="47577"/>
                </a:lnTo>
                <a:lnTo>
                  <a:pt x="33838" y="47577"/>
                </a:lnTo>
                <a:lnTo>
                  <a:pt x="33838" y="47577"/>
                </a:lnTo>
                <a:lnTo>
                  <a:pt x="33838" y="46519"/>
                </a:lnTo>
                <a:lnTo>
                  <a:pt x="33838" y="46519"/>
                </a:lnTo>
                <a:lnTo>
                  <a:pt x="33838" y="46519"/>
                </a:lnTo>
                <a:lnTo>
                  <a:pt x="33838" y="46519"/>
                </a:lnTo>
                <a:lnTo>
                  <a:pt x="33838" y="46519"/>
                </a:lnTo>
                <a:lnTo>
                  <a:pt x="34464" y="46519"/>
                </a:lnTo>
                <a:lnTo>
                  <a:pt x="34464" y="46519"/>
                </a:lnTo>
                <a:lnTo>
                  <a:pt x="34464" y="46519"/>
                </a:lnTo>
                <a:lnTo>
                  <a:pt x="34464" y="45462"/>
                </a:lnTo>
                <a:lnTo>
                  <a:pt x="34464" y="45462"/>
                </a:lnTo>
                <a:lnTo>
                  <a:pt x="34464" y="45462"/>
                </a:lnTo>
                <a:lnTo>
                  <a:pt x="34464" y="45462"/>
                </a:lnTo>
                <a:lnTo>
                  <a:pt x="34464" y="45462"/>
                </a:lnTo>
                <a:lnTo>
                  <a:pt x="33838" y="45462"/>
                </a:lnTo>
                <a:lnTo>
                  <a:pt x="33838" y="44405"/>
                </a:lnTo>
                <a:lnTo>
                  <a:pt x="34464" y="44405"/>
                </a:lnTo>
                <a:lnTo>
                  <a:pt x="34464" y="44405"/>
                </a:lnTo>
                <a:lnTo>
                  <a:pt x="34464" y="45462"/>
                </a:lnTo>
                <a:lnTo>
                  <a:pt x="34464" y="45462"/>
                </a:lnTo>
                <a:lnTo>
                  <a:pt x="35091" y="45462"/>
                </a:lnTo>
                <a:lnTo>
                  <a:pt x="35091" y="45462"/>
                </a:lnTo>
                <a:lnTo>
                  <a:pt x="35091" y="45462"/>
                </a:lnTo>
                <a:lnTo>
                  <a:pt x="35091" y="45462"/>
                </a:lnTo>
                <a:lnTo>
                  <a:pt x="35091" y="45462"/>
                </a:lnTo>
                <a:lnTo>
                  <a:pt x="36031" y="45462"/>
                </a:lnTo>
                <a:lnTo>
                  <a:pt x="36031" y="45462"/>
                </a:lnTo>
                <a:lnTo>
                  <a:pt x="36031" y="45462"/>
                </a:lnTo>
                <a:lnTo>
                  <a:pt x="36031" y="45462"/>
                </a:lnTo>
                <a:lnTo>
                  <a:pt x="36031" y="45462"/>
                </a:lnTo>
                <a:lnTo>
                  <a:pt x="36031" y="45462"/>
                </a:lnTo>
                <a:lnTo>
                  <a:pt x="36031" y="45462"/>
                </a:lnTo>
                <a:lnTo>
                  <a:pt x="36031" y="44405"/>
                </a:lnTo>
                <a:lnTo>
                  <a:pt x="36657" y="44405"/>
                </a:lnTo>
                <a:lnTo>
                  <a:pt x="36657" y="44405"/>
                </a:lnTo>
                <a:lnTo>
                  <a:pt x="36657" y="44405"/>
                </a:lnTo>
                <a:lnTo>
                  <a:pt x="36657" y="44405"/>
                </a:lnTo>
                <a:lnTo>
                  <a:pt x="37284" y="44405"/>
                </a:lnTo>
                <a:lnTo>
                  <a:pt x="37284" y="44405"/>
                </a:lnTo>
                <a:lnTo>
                  <a:pt x="36657" y="44405"/>
                </a:lnTo>
                <a:lnTo>
                  <a:pt x="36657" y="43348"/>
                </a:lnTo>
                <a:lnTo>
                  <a:pt x="36657" y="43348"/>
                </a:lnTo>
                <a:lnTo>
                  <a:pt x="37284" y="43348"/>
                </a:lnTo>
                <a:lnTo>
                  <a:pt x="37284" y="43348"/>
                </a:lnTo>
                <a:lnTo>
                  <a:pt x="36657" y="43348"/>
                </a:lnTo>
                <a:lnTo>
                  <a:pt x="36657" y="41762"/>
                </a:lnTo>
                <a:lnTo>
                  <a:pt x="36657" y="41762"/>
                </a:lnTo>
                <a:lnTo>
                  <a:pt x="36657" y="41762"/>
                </a:lnTo>
                <a:lnTo>
                  <a:pt x="36657" y="41762"/>
                </a:lnTo>
                <a:lnTo>
                  <a:pt x="37284" y="41762"/>
                </a:lnTo>
                <a:lnTo>
                  <a:pt x="37284" y="41762"/>
                </a:lnTo>
                <a:lnTo>
                  <a:pt x="37284" y="41762"/>
                </a:lnTo>
                <a:lnTo>
                  <a:pt x="37284" y="41762"/>
                </a:lnTo>
                <a:lnTo>
                  <a:pt x="37284" y="41762"/>
                </a:lnTo>
                <a:lnTo>
                  <a:pt x="37284" y="40704"/>
                </a:lnTo>
                <a:lnTo>
                  <a:pt x="37284" y="40704"/>
                </a:lnTo>
                <a:lnTo>
                  <a:pt x="37284" y="40704"/>
                </a:lnTo>
                <a:lnTo>
                  <a:pt x="37284" y="40704"/>
                </a:lnTo>
                <a:lnTo>
                  <a:pt x="37284" y="40704"/>
                </a:lnTo>
                <a:lnTo>
                  <a:pt x="37284" y="40704"/>
                </a:lnTo>
                <a:lnTo>
                  <a:pt x="37911" y="40704"/>
                </a:lnTo>
                <a:lnTo>
                  <a:pt x="37911" y="40704"/>
                </a:lnTo>
                <a:lnTo>
                  <a:pt x="37911" y="40704"/>
                </a:lnTo>
                <a:lnTo>
                  <a:pt x="37911" y="40704"/>
                </a:lnTo>
                <a:lnTo>
                  <a:pt x="37911" y="40704"/>
                </a:lnTo>
                <a:lnTo>
                  <a:pt x="37911" y="40704"/>
                </a:lnTo>
                <a:lnTo>
                  <a:pt x="37911" y="39647"/>
                </a:lnTo>
                <a:lnTo>
                  <a:pt x="37911" y="39647"/>
                </a:lnTo>
                <a:lnTo>
                  <a:pt x="38537" y="39647"/>
                </a:lnTo>
                <a:lnTo>
                  <a:pt x="38537" y="39647"/>
                </a:lnTo>
                <a:lnTo>
                  <a:pt x="38537" y="39647"/>
                </a:lnTo>
                <a:lnTo>
                  <a:pt x="38537" y="39647"/>
                </a:lnTo>
                <a:lnTo>
                  <a:pt x="38537" y="39647"/>
                </a:lnTo>
                <a:lnTo>
                  <a:pt x="39477" y="39647"/>
                </a:lnTo>
                <a:lnTo>
                  <a:pt x="39477" y="39647"/>
                </a:lnTo>
                <a:lnTo>
                  <a:pt x="38537" y="39647"/>
                </a:lnTo>
                <a:lnTo>
                  <a:pt x="38537" y="39647"/>
                </a:lnTo>
                <a:lnTo>
                  <a:pt x="39477" y="39647"/>
                </a:lnTo>
                <a:lnTo>
                  <a:pt x="39477" y="39647"/>
                </a:lnTo>
                <a:lnTo>
                  <a:pt x="39477" y="39647"/>
                </a:lnTo>
                <a:lnTo>
                  <a:pt x="39477" y="39647"/>
                </a:lnTo>
                <a:lnTo>
                  <a:pt x="39477" y="39647"/>
                </a:lnTo>
                <a:lnTo>
                  <a:pt x="39477" y="38590"/>
                </a:lnTo>
                <a:lnTo>
                  <a:pt x="39477" y="38590"/>
                </a:lnTo>
                <a:lnTo>
                  <a:pt x="39477" y="38590"/>
                </a:lnTo>
                <a:lnTo>
                  <a:pt x="40104" y="38590"/>
                </a:lnTo>
                <a:lnTo>
                  <a:pt x="40104" y="38590"/>
                </a:lnTo>
                <a:lnTo>
                  <a:pt x="40104" y="38590"/>
                </a:lnTo>
                <a:lnTo>
                  <a:pt x="40104" y="38590"/>
                </a:lnTo>
                <a:lnTo>
                  <a:pt x="40104" y="38590"/>
                </a:lnTo>
                <a:lnTo>
                  <a:pt x="40104" y="37533"/>
                </a:lnTo>
                <a:lnTo>
                  <a:pt x="40104" y="37533"/>
                </a:lnTo>
                <a:lnTo>
                  <a:pt x="40731" y="37533"/>
                </a:lnTo>
                <a:lnTo>
                  <a:pt x="40731" y="37533"/>
                </a:lnTo>
                <a:lnTo>
                  <a:pt x="40731" y="38590"/>
                </a:lnTo>
                <a:lnTo>
                  <a:pt x="40731" y="38590"/>
                </a:lnTo>
                <a:lnTo>
                  <a:pt x="40731" y="38590"/>
                </a:lnTo>
                <a:lnTo>
                  <a:pt x="40731" y="38590"/>
                </a:lnTo>
                <a:lnTo>
                  <a:pt x="40731" y="38590"/>
                </a:lnTo>
                <a:lnTo>
                  <a:pt x="41357" y="38590"/>
                </a:lnTo>
                <a:lnTo>
                  <a:pt x="41357" y="38590"/>
                </a:lnTo>
                <a:lnTo>
                  <a:pt x="41357" y="38590"/>
                </a:lnTo>
                <a:lnTo>
                  <a:pt x="41357" y="37533"/>
                </a:lnTo>
                <a:lnTo>
                  <a:pt x="41357" y="37533"/>
                </a:lnTo>
                <a:lnTo>
                  <a:pt x="41357" y="37533"/>
                </a:lnTo>
                <a:lnTo>
                  <a:pt x="40731" y="37533"/>
                </a:lnTo>
                <a:lnTo>
                  <a:pt x="40731" y="37533"/>
                </a:lnTo>
                <a:lnTo>
                  <a:pt x="41357" y="37533"/>
                </a:lnTo>
                <a:lnTo>
                  <a:pt x="41357" y="37533"/>
                </a:lnTo>
                <a:lnTo>
                  <a:pt x="41357" y="35947"/>
                </a:lnTo>
                <a:lnTo>
                  <a:pt x="41357" y="35947"/>
                </a:lnTo>
                <a:lnTo>
                  <a:pt x="41357" y="35947"/>
                </a:lnTo>
                <a:lnTo>
                  <a:pt x="41357" y="35947"/>
                </a:lnTo>
                <a:lnTo>
                  <a:pt x="41357" y="35947"/>
                </a:lnTo>
                <a:lnTo>
                  <a:pt x="41357" y="35947"/>
                </a:lnTo>
                <a:lnTo>
                  <a:pt x="41984" y="35947"/>
                </a:lnTo>
                <a:lnTo>
                  <a:pt x="41984" y="35947"/>
                </a:lnTo>
                <a:lnTo>
                  <a:pt x="41984" y="35947"/>
                </a:lnTo>
                <a:lnTo>
                  <a:pt x="41984" y="35947"/>
                </a:lnTo>
                <a:lnTo>
                  <a:pt x="41984" y="35947"/>
                </a:lnTo>
                <a:lnTo>
                  <a:pt x="42924" y="35947"/>
                </a:lnTo>
                <a:lnTo>
                  <a:pt x="42924" y="35947"/>
                </a:lnTo>
                <a:lnTo>
                  <a:pt x="42924" y="35947"/>
                </a:lnTo>
                <a:lnTo>
                  <a:pt x="42924" y="35947"/>
                </a:lnTo>
                <a:lnTo>
                  <a:pt x="42924" y="35947"/>
                </a:lnTo>
                <a:lnTo>
                  <a:pt x="43550" y="35947"/>
                </a:lnTo>
                <a:lnTo>
                  <a:pt x="43550" y="35947"/>
                </a:lnTo>
                <a:lnTo>
                  <a:pt x="43550" y="35947"/>
                </a:lnTo>
                <a:lnTo>
                  <a:pt x="43550" y="35947"/>
                </a:lnTo>
                <a:lnTo>
                  <a:pt x="43550" y="35947"/>
                </a:lnTo>
                <a:lnTo>
                  <a:pt x="43550" y="35947"/>
                </a:lnTo>
                <a:lnTo>
                  <a:pt x="43550" y="35947"/>
                </a:lnTo>
                <a:lnTo>
                  <a:pt x="43550" y="34889"/>
                </a:lnTo>
                <a:lnTo>
                  <a:pt x="43550" y="34889"/>
                </a:lnTo>
                <a:lnTo>
                  <a:pt x="43550" y="34889"/>
                </a:lnTo>
                <a:lnTo>
                  <a:pt x="43550" y="34889"/>
                </a:lnTo>
                <a:lnTo>
                  <a:pt x="44177" y="34889"/>
                </a:lnTo>
                <a:lnTo>
                  <a:pt x="44177" y="34889"/>
                </a:lnTo>
                <a:lnTo>
                  <a:pt x="44177" y="34889"/>
                </a:lnTo>
                <a:lnTo>
                  <a:pt x="44177" y="34889"/>
                </a:lnTo>
                <a:lnTo>
                  <a:pt x="44177" y="34889"/>
                </a:lnTo>
                <a:lnTo>
                  <a:pt x="44177" y="34889"/>
                </a:lnTo>
                <a:lnTo>
                  <a:pt x="44804" y="34889"/>
                </a:lnTo>
                <a:lnTo>
                  <a:pt x="44804" y="34889"/>
                </a:lnTo>
                <a:lnTo>
                  <a:pt x="44804" y="33832"/>
                </a:lnTo>
                <a:lnTo>
                  <a:pt x="44804" y="33832"/>
                </a:lnTo>
                <a:lnTo>
                  <a:pt x="44804" y="33832"/>
                </a:lnTo>
                <a:lnTo>
                  <a:pt x="45430" y="33832"/>
                </a:lnTo>
                <a:lnTo>
                  <a:pt x="45430" y="33832"/>
                </a:lnTo>
                <a:lnTo>
                  <a:pt x="44804" y="33832"/>
                </a:lnTo>
                <a:lnTo>
                  <a:pt x="44804" y="32775"/>
                </a:lnTo>
                <a:lnTo>
                  <a:pt x="45430" y="32775"/>
                </a:lnTo>
                <a:lnTo>
                  <a:pt x="45430" y="32775"/>
                </a:lnTo>
                <a:lnTo>
                  <a:pt x="45430" y="32775"/>
                </a:lnTo>
                <a:lnTo>
                  <a:pt x="45430" y="32775"/>
                </a:lnTo>
                <a:lnTo>
                  <a:pt x="45430" y="32775"/>
                </a:lnTo>
                <a:lnTo>
                  <a:pt x="45430" y="32775"/>
                </a:lnTo>
                <a:lnTo>
                  <a:pt x="45430" y="31718"/>
                </a:lnTo>
                <a:lnTo>
                  <a:pt x="45430" y="31718"/>
                </a:lnTo>
                <a:lnTo>
                  <a:pt x="45430" y="31718"/>
                </a:lnTo>
                <a:lnTo>
                  <a:pt x="45430" y="31718"/>
                </a:lnTo>
                <a:lnTo>
                  <a:pt x="45430" y="31718"/>
                </a:lnTo>
                <a:lnTo>
                  <a:pt x="45430" y="31718"/>
                </a:lnTo>
                <a:lnTo>
                  <a:pt x="45430" y="30132"/>
                </a:lnTo>
                <a:lnTo>
                  <a:pt x="45430" y="30132"/>
                </a:lnTo>
                <a:lnTo>
                  <a:pt x="45430" y="30132"/>
                </a:lnTo>
                <a:lnTo>
                  <a:pt x="45430" y="30132"/>
                </a:lnTo>
                <a:lnTo>
                  <a:pt x="46370" y="30132"/>
                </a:lnTo>
                <a:lnTo>
                  <a:pt x="46370" y="30132"/>
                </a:lnTo>
                <a:lnTo>
                  <a:pt x="46370" y="29074"/>
                </a:lnTo>
                <a:lnTo>
                  <a:pt x="46370" y="29074"/>
                </a:lnTo>
                <a:lnTo>
                  <a:pt x="46370" y="29074"/>
                </a:lnTo>
                <a:lnTo>
                  <a:pt x="46370" y="29074"/>
                </a:lnTo>
                <a:lnTo>
                  <a:pt x="46997" y="29074"/>
                </a:lnTo>
                <a:lnTo>
                  <a:pt x="46997" y="29074"/>
                </a:lnTo>
                <a:lnTo>
                  <a:pt x="46997" y="29074"/>
                </a:lnTo>
                <a:lnTo>
                  <a:pt x="46997" y="29074"/>
                </a:lnTo>
                <a:lnTo>
                  <a:pt x="47624" y="29074"/>
                </a:lnTo>
                <a:lnTo>
                  <a:pt x="47624" y="29074"/>
                </a:lnTo>
                <a:lnTo>
                  <a:pt x="47624" y="29074"/>
                </a:lnTo>
                <a:lnTo>
                  <a:pt x="47624" y="28017"/>
                </a:lnTo>
                <a:lnTo>
                  <a:pt x="47624" y="28017"/>
                </a:lnTo>
                <a:lnTo>
                  <a:pt x="48250" y="28017"/>
                </a:lnTo>
                <a:lnTo>
                  <a:pt x="48250" y="28017"/>
                </a:lnTo>
                <a:lnTo>
                  <a:pt x="48250" y="28017"/>
                </a:lnTo>
                <a:lnTo>
                  <a:pt x="48250" y="28017"/>
                </a:lnTo>
                <a:lnTo>
                  <a:pt x="48250" y="28017"/>
                </a:lnTo>
                <a:lnTo>
                  <a:pt x="48250" y="28017"/>
                </a:lnTo>
                <a:lnTo>
                  <a:pt x="48877" y="28017"/>
                </a:lnTo>
                <a:lnTo>
                  <a:pt x="48877" y="28017"/>
                </a:lnTo>
                <a:lnTo>
                  <a:pt x="48877" y="28017"/>
                </a:lnTo>
                <a:lnTo>
                  <a:pt x="49817" y="28017"/>
                </a:lnTo>
                <a:lnTo>
                  <a:pt x="49817" y="26960"/>
                </a:lnTo>
                <a:lnTo>
                  <a:pt x="49817" y="26960"/>
                </a:lnTo>
                <a:lnTo>
                  <a:pt x="49817" y="26960"/>
                </a:lnTo>
                <a:lnTo>
                  <a:pt x="49817" y="26960"/>
                </a:lnTo>
                <a:lnTo>
                  <a:pt x="50443" y="26960"/>
                </a:lnTo>
                <a:lnTo>
                  <a:pt x="50443" y="28017"/>
                </a:lnTo>
                <a:lnTo>
                  <a:pt x="50443" y="28017"/>
                </a:lnTo>
                <a:lnTo>
                  <a:pt x="50443" y="26960"/>
                </a:lnTo>
                <a:lnTo>
                  <a:pt x="50443" y="26960"/>
                </a:lnTo>
                <a:lnTo>
                  <a:pt x="50443" y="26960"/>
                </a:lnTo>
                <a:lnTo>
                  <a:pt x="50443" y="26960"/>
                </a:lnTo>
                <a:lnTo>
                  <a:pt x="51070" y="26960"/>
                </a:lnTo>
                <a:lnTo>
                  <a:pt x="51070" y="26960"/>
                </a:lnTo>
                <a:lnTo>
                  <a:pt x="51070" y="26960"/>
                </a:lnTo>
                <a:lnTo>
                  <a:pt x="51070" y="26960"/>
                </a:lnTo>
                <a:lnTo>
                  <a:pt x="51697" y="26960"/>
                </a:lnTo>
                <a:lnTo>
                  <a:pt x="51697" y="26960"/>
                </a:lnTo>
                <a:lnTo>
                  <a:pt x="51697" y="26960"/>
                </a:lnTo>
                <a:lnTo>
                  <a:pt x="51697" y="26960"/>
                </a:lnTo>
                <a:lnTo>
                  <a:pt x="51697" y="26960"/>
                </a:lnTo>
                <a:lnTo>
                  <a:pt x="51697" y="25903"/>
                </a:lnTo>
                <a:lnTo>
                  <a:pt x="51697" y="25903"/>
                </a:lnTo>
                <a:lnTo>
                  <a:pt x="51697" y="25903"/>
                </a:lnTo>
                <a:lnTo>
                  <a:pt x="51070" y="25903"/>
                </a:lnTo>
                <a:lnTo>
                  <a:pt x="51070" y="25903"/>
                </a:lnTo>
                <a:lnTo>
                  <a:pt x="51070" y="25903"/>
                </a:lnTo>
                <a:lnTo>
                  <a:pt x="51070" y="25903"/>
                </a:lnTo>
                <a:lnTo>
                  <a:pt x="50443" y="25903"/>
                </a:lnTo>
                <a:lnTo>
                  <a:pt x="50443" y="25903"/>
                </a:lnTo>
                <a:lnTo>
                  <a:pt x="50443" y="25903"/>
                </a:lnTo>
                <a:lnTo>
                  <a:pt x="50443" y="25903"/>
                </a:lnTo>
                <a:lnTo>
                  <a:pt x="50443" y="25903"/>
                </a:lnTo>
                <a:lnTo>
                  <a:pt x="49817" y="25903"/>
                </a:lnTo>
                <a:lnTo>
                  <a:pt x="49817" y="25903"/>
                </a:lnTo>
                <a:lnTo>
                  <a:pt x="49817" y="26960"/>
                </a:lnTo>
                <a:lnTo>
                  <a:pt x="49817" y="26960"/>
                </a:lnTo>
                <a:lnTo>
                  <a:pt x="49817" y="26960"/>
                </a:lnTo>
                <a:lnTo>
                  <a:pt x="48877" y="26960"/>
                </a:lnTo>
                <a:lnTo>
                  <a:pt x="48877" y="25903"/>
                </a:lnTo>
                <a:lnTo>
                  <a:pt x="48877" y="25903"/>
                </a:lnTo>
                <a:lnTo>
                  <a:pt x="48877" y="25903"/>
                </a:lnTo>
                <a:lnTo>
                  <a:pt x="48250" y="25903"/>
                </a:lnTo>
                <a:lnTo>
                  <a:pt x="48250" y="25903"/>
                </a:lnTo>
                <a:lnTo>
                  <a:pt x="48250" y="25903"/>
                </a:lnTo>
                <a:lnTo>
                  <a:pt x="48250" y="26960"/>
                </a:lnTo>
                <a:lnTo>
                  <a:pt x="48250" y="26960"/>
                </a:lnTo>
                <a:lnTo>
                  <a:pt x="47624" y="26960"/>
                </a:lnTo>
                <a:lnTo>
                  <a:pt x="47624" y="25903"/>
                </a:lnTo>
                <a:lnTo>
                  <a:pt x="47624" y="25903"/>
                </a:lnTo>
                <a:lnTo>
                  <a:pt x="47624" y="26960"/>
                </a:lnTo>
                <a:lnTo>
                  <a:pt x="47624" y="26960"/>
                </a:lnTo>
                <a:lnTo>
                  <a:pt x="47624" y="26960"/>
                </a:lnTo>
                <a:lnTo>
                  <a:pt x="46997" y="26960"/>
                </a:lnTo>
                <a:lnTo>
                  <a:pt x="46997" y="26960"/>
                </a:lnTo>
                <a:lnTo>
                  <a:pt x="46997" y="26960"/>
                </a:lnTo>
                <a:lnTo>
                  <a:pt x="46997" y="26960"/>
                </a:lnTo>
                <a:lnTo>
                  <a:pt x="46370" y="26960"/>
                </a:lnTo>
                <a:lnTo>
                  <a:pt x="46370" y="26960"/>
                </a:lnTo>
                <a:lnTo>
                  <a:pt x="46370" y="26960"/>
                </a:lnTo>
                <a:lnTo>
                  <a:pt x="46370" y="26960"/>
                </a:lnTo>
                <a:lnTo>
                  <a:pt x="46370" y="26960"/>
                </a:lnTo>
                <a:lnTo>
                  <a:pt x="45430" y="26960"/>
                </a:lnTo>
                <a:lnTo>
                  <a:pt x="45430" y="28017"/>
                </a:lnTo>
                <a:lnTo>
                  <a:pt x="45430" y="28017"/>
                </a:lnTo>
                <a:lnTo>
                  <a:pt x="45430" y="28017"/>
                </a:lnTo>
                <a:lnTo>
                  <a:pt x="45430" y="28017"/>
                </a:lnTo>
                <a:lnTo>
                  <a:pt x="45430" y="28017"/>
                </a:lnTo>
                <a:lnTo>
                  <a:pt x="44804" y="28017"/>
                </a:lnTo>
                <a:lnTo>
                  <a:pt x="44804" y="28017"/>
                </a:lnTo>
                <a:lnTo>
                  <a:pt x="44804" y="26960"/>
                </a:lnTo>
                <a:lnTo>
                  <a:pt x="44804" y="26960"/>
                </a:lnTo>
                <a:lnTo>
                  <a:pt x="44804" y="26960"/>
                </a:lnTo>
                <a:lnTo>
                  <a:pt x="44177" y="26960"/>
                </a:lnTo>
                <a:lnTo>
                  <a:pt x="44177" y="26960"/>
                </a:lnTo>
                <a:lnTo>
                  <a:pt x="44177" y="28017"/>
                </a:lnTo>
                <a:lnTo>
                  <a:pt x="44177" y="28017"/>
                </a:lnTo>
                <a:lnTo>
                  <a:pt x="44177" y="28017"/>
                </a:lnTo>
                <a:lnTo>
                  <a:pt x="43550" y="28017"/>
                </a:lnTo>
                <a:lnTo>
                  <a:pt x="43550" y="28017"/>
                </a:lnTo>
                <a:lnTo>
                  <a:pt x="43550" y="28017"/>
                </a:lnTo>
                <a:lnTo>
                  <a:pt x="43550" y="28017"/>
                </a:lnTo>
                <a:lnTo>
                  <a:pt x="42924" y="28017"/>
                </a:lnTo>
                <a:lnTo>
                  <a:pt x="42924" y="26960"/>
                </a:lnTo>
                <a:lnTo>
                  <a:pt x="42924" y="26960"/>
                </a:lnTo>
                <a:lnTo>
                  <a:pt x="42924" y="26960"/>
                </a:lnTo>
                <a:lnTo>
                  <a:pt x="42924" y="28017"/>
                </a:lnTo>
                <a:lnTo>
                  <a:pt x="41984" y="28017"/>
                </a:lnTo>
                <a:lnTo>
                  <a:pt x="41984" y="28017"/>
                </a:lnTo>
                <a:lnTo>
                  <a:pt x="41984" y="28017"/>
                </a:lnTo>
                <a:lnTo>
                  <a:pt x="41984" y="28017"/>
                </a:lnTo>
                <a:lnTo>
                  <a:pt x="41357" y="28017"/>
                </a:lnTo>
                <a:lnTo>
                  <a:pt x="41357" y="28017"/>
                </a:lnTo>
                <a:lnTo>
                  <a:pt x="41357" y="28017"/>
                </a:lnTo>
                <a:lnTo>
                  <a:pt x="41357" y="28017"/>
                </a:lnTo>
                <a:lnTo>
                  <a:pt x="41357" y="28017"/>
                </a:lnTo>
                <a:lnTo>
                  <a:pt x="41357" y="28017"/>
                </a:lnTo>
                <a:lnTo>
                  <a:pt x="40731" y="28017"/>
                </a:lnTo>
                <a:lnTo>
                  <a:pt x="40731" y="28017"/>
                </a:lnTo>
                <a:lnTo>
                  <a:pt x="40731" y="28017"/>
                </a:lnTo>
                <a:lnTo>
                  <a:pt x="40104" y="28017"/>
                </a:lnTo>
                <a:lnTo>
                  <a:pt x="40104" y="29074"/>
                </a:lnTo>
                <a:lnTo>
                  <a:pt x="40104" y="29074"/>
                </a:lnTo>
                <a:lnTo>
                  <a:pt x="40104" y="29074"/>
                </a:lnTo>
                <a:lnTo>
                  <a:pt x="40104" y="29074"/>
                </a:lnTo>
                <a:lnTo>
                  <a:pt x="40104" y="28017"/>
                </a:lnTo>
                <a:lnTo>
                  <a:pt x="39477" y="28017"/>
                </a:lnTo>
                <a:lnTo>
                  <a:pt x="39477" y="29074"/>
                </a:lnTo>
                <a:lnTo>
                  <a:pt x="39477" y="29074"/>
                </a:lnTo>
                <a:lnTo>
                  <a:pt x="39477" y="29074"/>
                </a:lnTo>
                <a:lnTo>
                  <a:pt x="39477" y="29074"/>
                </a:lnTo>
                <a:lnTo>
                  <a:pt x="39477" y="29074"/>
                </a:lnTo>
                <a:lnTo>
                  <a:pt x="38537" y="29074"/>
                </a:lnTo>
                <a:lnTo>
                  <a:pt x="38537" y="29074"/>
                </a:lnTo>
                <a:lnTo>
                  <a:pt x="38537" y="29074"/>
                </a:lnTo>
                <a:lnTo>
                  <a:pt x="38537" y="29074"/>
                </a:lnTo>
                <a:lnTo>
                  <a:pt x="38537" y="30132"/>
                </a:lnTo>
                <a:lnTo>
                  <a:pt x="37911" y="30132"/>
                </a:lnTo>
                <a:lnTo>
                  <a:pt x="37911" y="30132"/>
                </a:lnTo>
                <a:lnTo>
                  <a:pt x="37911" y="30132"/>
                </a:lnTo>
                <a:lnTo>
                  <a:pt x="37911" y="30132"/>
                </a:lnTo>
                <a:lnTo>
                  <a:pt x="37911" y="30132"/>
                </a:lnTo>
                <a:lnTo>
                  <a:pt x="37284" y="30132"/>
                </a:lnTo>
                <a:lnTo>
                  <a:pt x="37284" y="30132"/>
                </a:lnTo>
                <a:lnTo>
                  <a:pt x="37284" y="30132"/>
                </a:lnTo>
                <a:lnTo>
                  <a:pt x="37284" y="30132"/>
                </a:lnTo>
                <a:lnTo>
                  <a:pt x="37284" y="31718"/>
                </a:lnTo>
                <a:lnTo>
                  <a:pt x="37284" y="31718"/>
                </a:lnTo>
                <a:lnTo>
                  <a:pt x="36657" y="31718"/>
                </a:lnTo>
                <a:lnTo>
                  <a:pt x="36657" y="30132"/>
                </a:lnTo>
                <a:lnTo>
                  <a:pt x="36657" y="30132"/>
                </a:lnTo>
                <a:lnTo>
                  <a:pt x="37284" y="30132"/>
                </a:lnTo>
                <a:lnTo>
                  <a:pt x="37284" y="30132"/>
                </a:lnTo>
                <a:lnTo>
                  <a:pt x="37284" y="29074"/>
                </a:lnTo>
                <a:lnTo>
                  <a:pt x="37284" y="29074"/>
                </a:lnTo>
                <a:lnTo>
                  <a:pt x="37284" y="29074"/>
                </a:lnTo>
                <a:lnTo>
                  <a:pt x="37284" y="29074"/>
                </a:lnTo>
                <a:lnTo>
                  <a:pt x="37284" y="29074"/>
                </a:lnTo>
                <a:lnTo>
                  <a:pt x="37284" y="29074"/>
                </a:lnTo>
                <a:lnTo>
                  <a:pt x="37284" y="28017"/>
                </a:lnTo>
                <a:lnTo>
                  <a:pt x="37911" y="28017"/>
                </a:lnTo>
                <a:lnTo>
                  <a:pt x="37911" y="28017"/>
                </a:lnTo>
                <a:lnTo>
                  <a:pt x="37911" y="28017"/>
                </a:lnTo>
                <a:lnTo>
                  <a:pt x="37911" y="28017"/>
                </a:lnTo>
                <a:lnTo>
                  <a:pt x="37911" y="28017"/>
                </a:lnTo>
                <a:lnTo>
                  <a:pt x="38537" y="28017"/>
                </a:lnTo>
                <a:lnTo>
                  <a:pt x="38537" y="28017"/>
                </a:lnTo>
                <a:lnTo>
                  <a:pt x="38537" y="28017"/>
                </a:lnTo>
                <a:lnTo>
                  <a:pt x="38537" y="28017"/>
                </a:lnTo>
                <a:lnTo>
                  <a:pt x="39477" y="28017"/>
                </a:lnTo>
                <a:lnTo>
                  <a:pt x="39477" y="26960"/>
                </a:lnTo>
                <a:lnTo>
                  <a:pt x="39477" y="26960"/>
                </a:lnTo>
                <a:lnTo>
                  <a:pt x="39477" y="26960"/>
                </a:lnTo>
                <a:lnTo>
                  <a:pt x="39477" y="26960"/>
                </a:lnTo>
                <a:lnTo>
                  <a:pt x="39477" y="28017"/>
                </a:lnTo>
                <a:lnTo>
                  <a:pt x="40104" y="28017"/>
                </a:lnTo>
                <a:lnTo>
                  <a:pt x="40104" y="26960"/>
                </a:lnTo>
                <a:lnTo>
                  <a:pt x="40104" y="26960"/>
                </a:lnTo>
                <a:lnTo>
                  <a:pt x="40104" y="26960"/>
                </a:lnTo>
                <a:lnTo>
                  <a:pt x="40104" y="26960"/>
                </a:lnTo>
                <a:lnTo>
                  <a:pt x="40104" y="26960"/>
                </a:lnTo>
                <a:lnTo>
                  <a:pt x="40104" y="25903"/>
                </a:lnTo>
                <a:lnTo>
                  <a:pt x="40104" y="25903"/>
                </a:lnTo>
                <a:lnTo>
                  <a:pt x="40731" y="25903"/>
                </a:lnTo>
                <a:lnTo>
                  <a:pt x="40731" y="25903"/>
                </a:lnTo>
                <a:lnTo>
                  <a:pt x="40731" y="25903"/>
                </a:lnTo>
                <a:lnTo>
                  <a:pt x="41357" y="25903"/>
                </a:lnTo>
                <a:lnTo>
                  <a:pt x="41357" y="25903"/>
                </a:lnTo>
                <a:lnTo>
                  <a:pt x="41357" y="25903"/>
                </a:lnTo>
                <a:lnTo>
                  <a:pt x="41357" y="25903"/>
                </a:lnTo>
                <a:lnTo>
                  <a:pt x="41357" y="25903"/>
                </a:lnTo>
                <a:lnTo>
                  <a:pt x="41984" y="25903"/>
                </a:lnTo>
                <a:lnTo>
                  <a:pt x="41984" y="25903"/>
                </a:lnTo>
                <a:lnTo>
                  <a:pt x="41984" y="25903"/>
                </a:lnTo>
                <a:lnTo>
                  <a:pt x="41984" y="25903"/>
                </a:lnTo>
                <a:lnTo>
                  <a:pt x="41984" y="25903"/>
                </a:lnTo>
                <a:lnTo>
                  <a:pt x="41984" y="25903"/>
                </a:lnTo>
                <a:lnTo>
                  <a:pt x="42924" y="25903"/>
                </a:lnTo>
                <a:lnTo>
                  <a:pt x="42924" y="25903"/>
                </a:lnTo>
                <a:lnTo>
                  <a:pt x="42924" y="25903"/>
                </a:lnTo>
                <a:lnTo>
                  <a:pt x="43550" y="25903"/>
                </a:lnTo>
                <a:lnTo>
                  <a:pt x="43550" y="25903"/>
                </a:lnTo>
                <a:lnTo>
                  <a:pt x="43550" y="25903"/>
                </a:lnTo>
                <a:lnTo>
                  <a:pt x="43550" y="25903"/>
                </a:lnTo>
                <a:lnTo>
                  <a:pt x="43550" y="25903"/>
                </a:lnTo>
                <a:lnTo>
                  <a:pt x="43550" y="25903"/>
                </a:lnTo>
                <a:lnTo>
                  <a:pt x="44177" y="25903"/>
                </a:lnTo>
                <a:lnTo>
                  <a:pt x="44177" y="25903"/>
                </a:lnTo>
                <a:lnTo>
                  <a:pt x="44177" y="25903"/>
                </a:lnTo>
                <a:lnTo>
                  <a:pt x="44177" y="25903"/>
                </a:lnTo>
                <a:lnTo>
                  <a:pt x="44177" y="25903"/>
                </a:lnTo>
                <a:lnTo>
                  <a:pt x="44177" y="24317"/>
                </a:lnTo>
                <a:lnTo>
                  <a:pt x="44804" y="24317"/>
                </a:lnTo>
                <a:lnTo>
                  <a:pt x="44804" y="24317"/>
                </a:lnTo>
                <a:lnTo>
                  <a:pt x="44804" y="24317"/>
                </a:lnTo>
                <a:lnTo>
                  <a:pt x="45430" y="24317"/>
                </a:lnTo>
                <a:lnTo>
                  <a:pt x="45430" y="24317"/>
                </a:lnTo>
                <a:lnTo>
                  <a:pt x="45430" y="24317"/>
                </a:lnTo>
                <a:lnTo>
                  <a:pt x="45430" y="24317"/>
                </a:lnTo>
                <a:lnTo>
                  <a:pt x="44804" y="24317"/>
                </a:lnTo>
                <a:lnTo>
                  <a:pt x="44804" y="24317"/>
                </a:lnTo>
                <a:lnTo>
                  <a:pt x="44804" y="24317"/>
                </a:lnTo>
                <a:lnTo>
                  <a:pt x="44804" y="23259"/>
                </a:lnTo>
                <a:lnTo>
                  <a:pt x="44804" y="23259"/>
                </a:lnTo>
                <a:lnTo>
                  <a:pt x="44177" y="23259"/>
                </a:lnTo>
                <a:lnTo>
                  <a:pt x="44177" y="23259"/>
                </a:lnTo>
                <a:lnTo>
                  <a:pt x="44177" y="23259"/>
                </a:lnTo>
                <a:lnTo>
                  <a:pt x="44177" y="23259"/>
                </a:lnTo>
                <a:lnTo>
                  <a:pt x="44177" y="23259"/>
                </a:lnTo>
                <a:lnTo>
                  <a:pt x="44177" y="23259"/>
                </a:lnTo>
                <a:lnTo>
                  <a:pt x="44177" y="23259"/>
                </a:lnTo>
                <a:lnTo>
                  <a:pt x="44177" y="23259"/>
                </a:lnTo>
                <a:lnTo>
                  <a:pt x="43550" y="23259"/>
                </a:lnTo>
                <a:lnTo>
                  <a:pt x="43550" y="23259"/>
                </a:lnTo>
                <a:lnTo>
                  <a:pt x="43550" y="23259"/>
                </a:lnTo>
                <a:lnTo>
                  <a:pt x="43550" y="23259"/>
                </a:lnTo>
                <a:lnTo>
                  <a:pt x="43550" y="23259"/>
                </a:lnTo>
                <a:lnTo>
                  <a:pt x="43550" y="22202"/>
                </a:lnTo>
                <a:lnTo>
                  <a:pt x="44177" y="22202"/>
                </a:lnTo>
                <a:lnTo>
                  <a:pt x="44177" y="22202"/>
                </a:lnTo>
                <a:lnTo>
                  <a:pt x="44177" y="22202"/>
                </a:lnTo>
                <a:lnTo>
                  <a:pt x="44177" y="22202"/>
                </a:lnTo>
                <a:lnTo>
                  <a:pt x="44177" y="22202"/>
                </a:lnTo>
                <a:lnTo>
                  <a:pt x="44177" y="22202"/>
                </a:lnTo>
                <a:lnTo>
                  <a:pt x="44177" y="22202"/>
                </a:lnTo>
                <a:lnTo>
                  <a:pt x="44804" y="22202"/>
                </a:lnTo>
                <a:lnTo>
                  <a:pt x="44804" y="22202"/>
                </a:lnTo>
                <a:lnTo>
                  <a:pt x="44804" y="22202"/>
                </a:lnTo>
                <a:lnTo>
                  <a:pt x="44804" y="21145"/>
                </a:lnTo>
                <a:lnTo>
                  <a:pt x="45430" y="21145"/>
                </a:lnTo>
                <a:lnTo>
                  <a:pt x="45430" y="21145"/>
                </a:lnTo>
                <a:lnTo>
                  <a:pt x="45430" y="21145"/>
                </a:lnTo>
                <a:lnTo>
                  <a:pt x="45430" y="21145"/>
                </a:lnTo>
                <a:lnTo>
                  <a:pt x="45430" y="21145"/>
                </a:lnTo>
                <a:lnTo>
                  <a:pt x="46370" y="21145"/>
                </a:lnTo>
                <a:lnTo>
                  <a:pt x="46370" y="21145"/>
                </a:lnTo>
                <a:lnTo>
                  <a:pt x="46370" y="21145"/>
                </a:lnTo>
                <a:lnTo>
                  <a:pt x="46370" y="21145"/>
                </a:lnTo>
                <a:lnTo>
                  <a:pt x="46370" y="21145"/>
                </a:lnTo>
                <a:lnTo>
                  <a:pt x="46997" y="21145"/>
                </a:lnTo>
                <a:lnTo>
                  <a:pt x="46997" y="20088"/>
                </a:lnTo>
                <a:lnTo>
                  <a:pt x="46997" y="20088"/>
                </a:lnTo>
                <a:lnTo>
                  <a:pt x="46997" y="20088"/>
                </a:lnTo>
                <a:lnTo>
                  <a:pt x="46997" y="20088"/>
                </a:lnTo>
                <a:lnTo>
                  <a:pt x="47624" y="20088"/>
                </a:lnTo>
                <a:lnTo>
                  <a:pt x="47624" y="20088"/>
                </a:lnTo>
                <a:lnTo>
                  <a:pt x="47624" y="20088"/>
                </a:lnTo>
                <a:lnTo>
                  <a:pt x="47624" y="20088"/>
                </a:lnTo>
                <a:lnTo>
                  <a:pt x="47624" y="21145"/>
                </a:lnTo>
                <a:lnTo>
                  <a:pt x="47624" y="21145"/>
                </a:lnTo>
                <a:lnTo>
                  <a:pt x="47624" y="20088"/>
                </a:lnTo>
                <a:lnTo>
                  <a:pt x="48250" y="20088"/>
                </a:lnTo>
                <a:lnTo>
                  <a:pt x="48250" y="20088"/>
                </a:lnTo>
                <a:lnTo>
                  <a:pt x="48250" y="21145"/>
                </a:lnTo>
                <a:lnTo>
                  <a:pt x="48250" y="21145"/>
                </a:lnTo>
                <a:lnTo>
                  <a:pt x="48250" y="21145"/>
                </a:lnTo>
                <a:lnTo>
                  <a:pt x="48250" y="21145"/>
                </a:lnTo>
                <a:lnTo>
                  <a:pt x="48250" y="21145"/>
                </a:lnTo>
                <a:lnTo>
                  <a:pt x="48250" y="21145"/>
                </a:lnTo>
                <a:lnTo>
                  <a:pt x="48250" y="21145"/>
                </a:lnTo>
                <a:lnTo>
                  <a:pt x="48250" y="20088"/>
                </a:lnTo>
                <a:lnTo>
                  <a:pt x="48250" y="20088"/>
                </a:lnTo>
                <a:lnTo>
                  <a:pt x="48877" y="20088"/>
                </a:lnTo>
                <a:lnTo>
                  <a:pt x="48877" y="20088"/>
                </a:lnTo>
                <a:lnTo>
                  <a:pt x="48877" y="20088"/>
                </a:lnTo>
                <a:lnTo>
                  <a:pt x="48877" y="20088"/>
                </a:lnTo>
                <a:lnTo>
                  <a:pt x="48877" y="18502"/>
                </a:lnTo>
                <a:lnTo>
                  <a:pt x="49817" y="18502"/>
                </a:lnTo>
                <a:lnTo>
                  <a:pt x="49817" y="18502"/>
                </a:lnTo>
                <a:lnTo>
                  <a:pt x="49817" y="18502"/>
                </a:lnTo>
                <a:lnTo>
                  <a:pt x="49817" y="18502"/>
                </a:lnTo>
                <a:lnTo>
                  <a:pt x="49817" y="18502"/>
                </a:lnTo>
                <a:lnTo>
                  <a:pt x="50443" y="18502"/>
                </a:lnTo>
                <a:lnTo>
                  <a:pt x="50443" y="18502"/>
                </a:lnTo>
                <a:lnTo>
                  <a:pt x="50443" y="18502"/>
                </a:lnTo>
                <a:lnTo>
                  <a:pt x="50443" y="18502"/>
                </a:lnTo>
                <a:lnTo>
                  <a:pt x="50443" y="17444"/>
                </a:lnTo>
                <a:lnTo>
                  <a:pt x="50443" y="17444"/>
                </a:lnTo>
                <a:lnTo>
                  <a:pt x="50443" y="17444"/>
                </a:lnTo>
                <a:lnTo>
                  <a:pt x="51070" y="17444"/>
                </a:lnTo>
                <a:lnTo>
                  <a:pt x="51070" y="17444"/>
                </a:lnTo>
                <a:lnTo>
                  <a:pt x="51070" y="17444"/>
                </a:lnTo>
                <a:lnTo>
                  <a:pt x="51070" y="17444"/>
                </a:lnTo>
                <a:lnTo>
                  <a:pt x="51697" y="17444"/>
                </a:lnTo>
                <a:lnTo>
                  <a:pt x="51697" y="17444"/>
                </a:lnTo>
                <a:lnTo>
                  <a:pt x="51697" y="17444"/>
                </a:lnTo>
                <a:lnTo>
                  <a:pt x="51697" y="17444"/>
                </a:lnTo>
                <a:lnTo>
                  <a:pt x="52323" y="17444"/>
                </a:lnTo>
                <a:lnTo>
                  <a:pt x="52323" y="17444"/>
                </a:lnTo>
                <a:lnTo>
                  <a:pt x="52323" y="17444"/>
                </a:lnTo>
                <a:lnTo>
                  <a:pt x="51697" y="17444"/>
                </a:lnTo>
                <a:lnTo>
                  <a:pt x="51697" y="18502"/>
                </a:lnTo>
                <a:lnTo>
                  <a:pt x="51697" y="18502"/>
                </a:lnTo>
                <a:lnTo>
                  <a:pt x="51697" y="18502"/>
                </a:lnTo>
                <a:lnTo>
                  <a:pt x="51697" y="18502"/>
                </a:lnTo>
                <a:lnTo>
                  <a:pt x="51697" y="18502"/>
                </a:lnTo>
                <a:lnTo>
                  <a:pt x="51697" y="18502"/>
                </a:lnTo>
                <a:lnTo>
                  <a:pt x="51697" y="20088"/>
                </a:lnTo>
                <a:lnTo>
                  <a:pt x="51070" y="20088"/>
                </a:lnTo>
                <a:lnTo>
                  <a:pt x="51070" y="20088"/>
                </a:lnTo>
                <a:lnTo>
                  <a:pt x="51070" y="20088"/>
                </a:lnTo>
                <a:lnTo>
                  <a:pt x="51070" y="20088"/>
                </a:lnTo>
                <a:lnTo>
                  <a:pt x="51070" y="20088"/>
                </a:lnTo>
                <a:lnTo>
                  <a:pt x="51070" y="20088"/>
                </a:lnTo>
                <a:lnTo>
                  <a:pt x="51070" y="21145"/>
                </a:lnTo>
                <a:lnTo>
                  <a:pt x="51070" y="21145"/>
                </a:lnTo>
                <a:lnTo>
                  <a:pt x="51070" y="21145"/>
                </a:lnTo>
                <a:lnTo>
                  <a:pt x="51070" y="21145"/>
                </a:lnTo>
                <a:lnTo>
                  <a:pt x="51697" y="21145"/>
                </a:lnTo>
                <a:lnTo>
                  <a:pt x="51697" y="22202"/>
                </a:lnTo>
                <a:lnTo>
                  <a:pt x="51697" y="22202"/>
                </a:lnTo>
                <a:lnTo>
                  <a:pt x="51697" y="21145"/>
                </a:lnTo>
                <a:lnTo>
                  <a:pt x="51697" y="21145"/>
                </a:lnTo>
                <a:lnTo>
                  <a:pt x="51697" y="21145"/>
                </a:lnTo>
                <a:lnTo>
                  <a:pt x="52323" y="21145"/>
                </a:lnTo>
                <a:lnTo>
                  <a:pt x="52323" y="21145"/>
                </a:lnTo>
                <a:lnTo>
                  <a:pt x="52323" y="21145"/>
                </a:lnTo>
                <a:lnTo>
                  <a:pt x="52323" y="21145"/>
                </a:lnTo>
                <a:lnTo>
                  <a:pt x="52323" y="20088"/>
                </a:lnTo>
                <a:lnTo>
                  <a:pt x="52323" y="20088"/>
                </a:lnTo>
                <a:lnTo>
                  <a:pt x="53263" y="20088"/>
                </a:lnTo>
                <a:lnTo>
                  <a:pt x="53263" y="20088"/>
                </a:lnTo>
                <a:lnTo>
                  <a:pt x="53263" y="20088"/>
                </a:lnTo>
                <a:lnTo>
                  <a:pt x="53263" y="20088"/>
                </a:lnTo>
                <a:lnTo>
                  <a:pt x="53263" y="20088"/>
                </a:lnTo>
                <a:lnTo>
                  <a:pt x="53263" y="20088"/>
                </a:lnTo>
                <a:lnTo>
                  <a:pt x="53263" y="18502"/>
                </a:lnTo>
                <a:lnTo>
                  <a:pt x="53890" y="18502"/>
                </a:lnTo>
                <a:lnTo>
                  <a:pt x="53890" y="18502"/>
                </a:lnTo>
                <a:lnTo>
                  <a:pt x="53890" y="20088"/>
                </a:lnTo>
                <a:lnTo>
                  <a:pt x="53890" y="20088"/>
                </a:lnTo>
                <a:lnTo>
                  <a:pt x="53890" y="20088"/>
                </a:lnTo>
                <a:lnTo>
                  <a:pt x="53890" y="20088"/>
                </a:lnTo>
                <a:lnTo>
                  <a:pt x="53890" y="20088"/>
                </a:lnTo>
                <a:lnTo>
                  <a:pt x="54516" y="20088"/>
                </a:lnTo>
                <a:lnTo>
                  <a:pt x="54516" y="20088"/>
                </a:lnTo>
                <a:lnTo>
                  <a:pt x="54516" y="20088"/>
                </a:lnTo>
                <a:lnTo>
                  <a:pt x="55143" y="20088"/>
                </a:lnTo>
                <a:lnTo>
                  <a:pt x="55143" y="21145"/>
                </a:lnTo>
                <a:lnTo>
                  <a:pt x="55143" y="21145"/>
                </a:lnTo>
                <a:lnTo>
                  <a:pt x="54516" y="21145"/>
                </a:lnTo>
                <a:lnTo>
                  <a:pt x="54516" y="21145"/>
                </a:lnTo>
                <a:lnTo>
                  <a:pt x="54516" y="22202"/>
                </a:lnTo>
                <a:lnTo>
                  <a:pt x="54516" y="22202"/>
                </a:lnTo>
                <a:lnTo>
                  <a:pt x="54516" y="22202"/>
                </a:lnTo>
                <a:lnTo>
                  <a:pt x="53890" y="22202"/>
                </a:lnTo>
                <a:lnTo>
                  <a:pt x="53890" y="22202"/>
                </a:lnTo>
                <a:lnTo>
                  <a:pt x="53890" y="22202"/>
                </a:lnTo>
                <a:lnTo>
                  <a:pt x="54516" y="22202"/>
                </a:lnTo>
                <a:lnTo>
                  <a:pt x="54516" y="22202"/>
                </a:lnTo>
                <a:lnTo>
                  <a:pt x="54516" y="22202"/>
                </a:lnTo>
                <a:lnTo>
                  <a:pt x="54516" y="22202"/>
                </a:lnTo>
                <a:lnTo>
                  <a:pt x="55143" y="22202"/>
                </a:lnTo>
                <a:lnTo>
                  <a:pt x="55143" y="22202"/>
                </a:lnTo>
                <a:lnTo>
                  <a:pt x="55143" y="22202"/>
                </a:lnTo>
                <a:lnTo>
                  <a:pt x="55143" y="22202"/>
                </a:lnTo>
                <a:lnTo>
                  <a:pt x="55143" y="22202"/>
                </a:lnTo>
                <a:lnTo>
                  <a:pt x="55143" y="22202"/>
                </a:lnTo>
                <a:lnTo>
                  <a:pt x="55143" y="22202"/>
                </a:lnTo>
                <a:lnTo>
                  <a:pt x="55143" y="21145"/>
                </a:lnTo>
                <a:lnTo>
                  <a:pt x="55770" y="21145"/>
                </a:lnTo>
                <a:lnTo>
                  <a:pt x="55770" y="21145"/>
                </a:lnTo>
                <a:lnTo>
                  <a:pt x="55770" y="21145"/>
                </a:lnTo>
                <a:lnTo>
                  <a:pt x="55770" y="21145"/>
                </a:lnTo>
                <a:lnTo>
                  <a:pt x="55770" y="21145"/>
                </a:lnTo>
                <a:lnTo>
                  <a:pt x="55770" y="21145"/>
                </a:lnTo>
                <a:lnTo>
                  <a:pt x="56710" y="21145"/>
                </a:lnTo>
                <a:lnTo>
                  <a:pt x="56710" y="21145"/>
                </a:lnTo>
                <a:lnTo>
                  <a:pt x="56710" y="21145"/>
                </a:lnTo>
                <a:lnTo>
                  <a:pt x="57336" y="21145"/>
                </a:lnTo>
                <a:lnTo>
                  <a:pt x="57336" y="21145"/>
                </a:lnTo>
                <a:lnTo>
                  <a:pt x="57336" y="21145"/>
                </a:lnTo>
                <a:lnTo>
                  <a:pt x="57336" y="20088"/>
                </a:lnTo>
                <a:lnTo>
                  <a:pt x="57336" y="20088"/>
                </a:lnTo>
                <a:lnTo>
                  <a:pt x="57336" y="20088"/>
                </a:lnTo>
                <a:lnTo>
                  <a:pt x="57336" y="20088"/>
                </a:lnTo>
                <a:lnTo>
                  <a:pt x="57336" y="20088"/>
                </a:lnTo>
                <a:lnTo>
                  <a:pt x="57336" y="20088"/>
                </a:lnTo>
                <a:lnTo>
                  <a:pt x="57336" y="20088"/>
                </a:lnTo>
                <a:lnTo>
                  <a:pt x="56710" y="20088"/>
                </a:lnTo>
                <a:lnTo>
                  <a:pt x="56710" y="20088"/>
                </a:lnTo>
                <a:lnTo>
                  <a:pt x="56710" y="20088"/>
                </a:lnTo>
                <a:lnTo>
                  <a:pt x="55770" y="20088"/>
                </a:lnTo>
                <a:lnTo>
                  <a:pt x="55770" y="20088"/>
                </a:lnTo>
                <a:lnTo>
                  <a:pt x="55770" y="20088"/>
                </a:lnTo>
                <a:lnTo>
                  <a:pt x="55770" y="20088"/>
                </a:lnTo>
                <a:lnTo>
                  <a:pt x="55770" y="20088"/>
                </a:lnTo>
                <a:lnTo>
                  <a:pt x="55770" y="20088"/>
                </a:lnTo>
                <a:lnTo>
                  <a:pt x="55143" y="20088"/>
                </a:lnTo>
                <a:lnTo>
                  <a:pt x="55143" y="20088"/>
                </a:lnTo>
                <a:lnTo>
                  <a:pt x="55143" y="20088"/>
                </a:lnTo>
                <a:lnTo>
                  <a:pt x="55143" y="20088"/>
                </a:lnTo>
                <a:lnTo>
                  <a:pt x="55143" y="20088"/>
                </a:lnTo>
                <a:lnTo>
                  <a:pt x="54516" y="20088"/>
                </a:lnTo>
                <a:lnTo>
                  <a:pt x="54516" y="20088"/>
                </a:lnTo>
                <a:lnTo>
                  <a:pt x="54516" y="18502"/>
                </a:lnTo>
                <a:lnTo>
                  <a:pt x="55143" y="18502"/>
                </a:lnTo>
                <a:lnTo>
                  <a:pt x="55143" y="18502"/>
                </a:lnTo>
                <a:lnTo>
                  <a:pt x="55143" y="18502"/>
                </a:lnTo>
                <a:lnTo>
                  <a:pt x="55143" y="18502"/>
                </a:lnTo>
                <a:lnTo>
                  <a:pt x="55143" y="18502"/>
                </a:lnTo>
                <a:lnTo>
                  <a:pt x="55143" y="18502"/>
                </a:lnTo>
                <a:lnTo>
                  <a:pt x="55143" y="18502"/>
                </a:lnTo>
                <a:lnTo>
                  <a:pt x="55143" y="18502"/>
                </a:lnTo>
                <a:lnTo>
                  <a:pt x="55143" y="17444"/>
                </a:lnTo>
                <a:lnTo>
                  <a:pt x="55143" y="17444"/>
                </a:lnTo>
                <a:lnTo>
                  <a:pt x="55143" y="17444"/>
                </a:lnTo>
                <a:lnTo>
                  <a:pt x="55143" y="17444"/>
                </a:lnTo>
                <a:lnTo>
                  <a:pt x="55143" y="17444"/>
                </a:lnTo>
                <a:lnTo>
                  <a:pt x="55143" y="17444"/>
                </a:lnTo>
                <a:lnTo>
                  <a:pt x="55143" y="17444"/>
                </a:lnTo>
                <a:lnTo>
                  <a:pt x="55143" y="16387"/>
                </a:lnTo>
                <a:lnTo>
                  <a:pt x="55143" y="16387"/>
                </a:lnTo>
                <a:lnTo>
                  <a:pt x="55143" y="16387"/>
                </a:lnTo>
                <a:lnTo>
                  <a:pt x="55143" y="16387"/>
                </a:lnTo>
                <a:lnTo>
                  <a:pt x="55770" y="16387"/>
                </a:lnTo>
                <a:lnTo>
                  <a:pt x="55770" y="16387"/>
                </a:lnTo>
                <a:lnTo>
                  <a:pt x="55770" y="16387"/>
                </a:lnTo>
                <a:lnTo>
                  <a:pt x="55770" y="16387"/>
                </a:lnTo>
                <a:lnTo>
                  <a:pt x="55770" y="16387"/>
                </a:lnTo>
                <a:lnTo>
                  <a:pt x="56710" y="16387"/>
                </a:lnTo>
                <a:lnTo>
                  <a:pt x="56710" y="16387"/>
                </a:lnTo>
                <a:lnTo>
                  <a:pt x="56710" y="15330"/>
                </a:lnTo>
                <a:lnTo>
                  <a:pt x="56710" y="15330"/>
                </a:lnTo>
                <a:lnTo>
                  <a:pt x="56710" y="15330"/>
                </a:lnTo>
                <a:lnTo>
                  <a:pt x="57336" y="15330"/>
                </a:lnTo>
                <a:lnTo>
                  <a:pt x="57336" y="15330"/>
                </a:lnTo>
                <a:lnTo>
                  <a:pt x="57336" y="15330"/>
                </a:lnTo>
                <a:lnTo>
                  <a:pt x="57336" y="15330"/>
                </a:lnTo>
                <a:lnTo>
                  <a:pt x="57336" y="15330"/>
                </a:lnTo>
                <a:lnTo>
                  <a:pt x="57336" y="15330"/>
                </a:lnTo>
                <a:lnTo>
                  <a:pt x="57336" y="15330"/>
                </a:lnTo>
                <a:lnTo>
                  <a:pt x="57336" y="15330"/>
                </a:lnTo>
                <a:lnTo>
                  <a:pt x="57963" y="15330"/>
                </a:lnTo>
                <a:lnTo>
                  <a:pt x="57963" y="15330"/>
                </a:lnTo>
                <a:lnTo>
                  <a:pt x="57963" y="15330"/>
                </a:lnTo>
                <a:lnTo>
                  <a:pt x="57963" y="14273"/>
                </a:lnTo>
                <a:lnTo>
                  <a:pt x="57963" y="14273"/>
                </a:lnTo>
                <a:lnTo>
                  <a:pt x="57963" y="14273"/>
                </a:lnTo>
                <a:lnTo>
                  <a:pt x="57963" y="15330"/>
                </a:lnTo>
                <a:lnTo>
                  <a:pt x="58590" y="15330"/>
                </a:lnTo>
                <a:lnTo>
                  <a:pt x="58590" y="14273"/>
                </a:lnTo>
                <a:lnTo>
                  <a:pt x="58590" y="14273"/>
                </a:lnTo>
                <a:lnTo>
                  <a:pt x="58590" y="14273"/>
                </a:lnTo>
                <a:lnTo>
                  <a:pt x="59216" y="14273"/>
                </a:lnTo>
                <a:lnTo>
                  <a:pt x="59216" y="15330"/>
                </a:lnTo>
                <a:lnTo>
                  <a:pt x="59216" y="15330"/>
                </a:lnTo>
                <a:lnTo>
                  <a:pt x="59216" y="15330"/>
                </a:lnTo>
                <a:lnTo>
                  <a:pt x="59216" y="14273"/>
                </a:lnTo>
                <a:lnTo>
                  <a:pt x="59216" y="14273"/>
                </a:lnTo>
                <a:lnTo>
                  <a:pt x="60156" y="14273"/>
                </a:lnTo>
                <a:lnTo>
                  <a:pt x="60156" y="14273"/>
                </a:lnTo>
                <a:lnTo>
                  <a:pt x="60156" y="14273"/>
                </a:lnTo>
                <a:lnTo>
                  <a:pt x="60156" y="14273"/>
                </a:lnTo>
                <a:lnTo>
                  <a:pt x="60156" y="14273"/>
                </a:lnTo>
                <a:lnTo>
                  <a:pt x="60783" y="14273"/>
                </a:lnTo>
                <a:lnTo>
                  <a:pt x="60783" y="14273"/>
                </a:lnTo>
                <a:lnTo>
                  <a:pt x="60783" y="12687"/>
                </a:lnTo>
                <a:lnTo>
                  <a:pt x="60783" y="12687"/>
                </a:lnTo>
                <a:lnTo>
                  <a:pt x="60783" y="12687"/>
                </a:lnTo>
                <a:lnTo>
                  <a:pt x="60783" y="12687"/>
                </a:lnTo>
                <a:lnTo>
                  <a:pt x="61409" y="12687"/>
                </a:lnTo>
                <a:lnTo>
                  <a:pt x="61409" y="12687"/>
                </a:lnTo>
                <a:lnTo>
                  <a:pt x="61409" y="12687"/>
                </a:lnTo>
                <a:lnTo>
                  <a:pt x="61409" y="12687"/>
                </a:lnTo>
                <a:lnTo>
                  <a:pt x="61409" y="12687"/>
                </a:lnTo>
                <a:lnTo>
                  <a:pt x="61409" y="12687"/>
                </a:lnTo>
                <a:lnTo>
                  <a:pt x="62036" y="12687"/>
                </a:lnTo>
                <a:lnTo>
                  <a:pt x="62036" y="12687"/>
                </a:lnTo>
                <a:lnTo>
                  <a:pt x="62036" y="12687"/>
                </a:lnTo>
                <a:lnTo>
                  <a:pt x="62036" y="11629"/>
                </a:lnTo>
                <a:lnTo>
                  <a:pt x="62036" y="11629"/>
                </a:lnTo>
                <a:lnTo>
                  <a:pt x="62036" y="11629"/>
                </a:lnTo>
                <a:lnTo>
                  <a:pt x="62663" y="11629"/>
                </a:lnTo>
                <a:lnTo>
                  <a:pt x="62663" y="11629"/>
                </a:lnTo>
                <a:lnTo>
                  <a:pt x="62663" y="11629"/>
                </a:lnTo>
                <a:lnTo>
                  <a:pt x="62663" y="11629"/>
                </a:lnTo>
                <a:lnTo>
                  <a:pt x="63603" y="11629"/>
                </a:lnTo>
                <a:lnTo>
                  <a:pt x="63603" y="11629"/>
                </a:lnTo>
                <a:lnTo>
                  <a:pt x="63603" y="11629"/>
                </a:lnTo>
                <a:lnTo>
                  <a:pt x="63603" y="11629"/>
                </a:lnTo>
                <a:lnTo>
                  <a:pt x="63603" y="11629"/>
                </a:lnTo>
                <a:lnTo>
                  <a:pt x="63603" y="10572"/>
                </a:lnTo>
                <a:lnTo>
                  <a:pt x="63603" y="10572"/>
                </a:lnTo>
                <a:lnTo>
                  <a:pt x="63603" y="10572"/>
                </a:lnTo>
                <a:lnTo>
                  <a:pt x="63603" y="10572"/>
                </a:lnTo>
                <a:lnTo>
                  <a:pt x="63603" y="10572"/>
                </a:lnTo>
                <a:lnTo>
                  <a:pt x="63603" y="10572"/>
                </a:lnTo>
                <a:lnTo>
                  <a:pt x="63603" y="10572"/>
                </a:lnTo>
                <a:lnTo>
                  <a:pt x="63603" y="10572"/>
                </a:lnTo>
                <a:lnTo>
                  <a:pt x="63603" y="9515"/>
                </a:lnTo>
                <a:lnTo>
                  <a:pt x="63603" y="9515"/>
                </a:lnTo>
                <a:lnTo>
                  <a:pt x="64229" y="9515"/>
                </a:lnTo>
                <a:lnTo>
                  <a:pt x="64229" y="9515"/>
                </a:lnTo>
                <a:lnTo>
                  <a:pt x="64229" y="9515"/>
                </a:lnTo>
                <a:lnTo>
                  <a:pt x="64229" y="9515"/>
                </a:lnTo>
                <a:lnTo>
                  <a:pt x="64856" y="9515"/>
                </a:lnTo>
                <a:lnTo>
                  <a:pt x="64856" y="9515"/>
                </a:lnTo>
                <a:lnTo>
                  <a:pt x="64856" y="9515"/>
                </a:lnTo>
                <a:lnTo>
                  <a:pt x="65483" y="9515"/>
                </a:lnTo>
                <a:lnTo>
                  <a:pt x="65483" y="9515"/>
                </a:lnTo>
                <a:lnTo>
                  <a:pt x="65483" y="9515"/>
                </a:lnTo>
                <a:lnTo>
                  <a:pt x="65483" y="8458"/>
                </a:lnTo>
                <a:lnTo>
                  <a:pt x="65483" y="8458"/>
                </a:lnTo>
                <a:lnTo>
                  <a:pt x="65483" y="8458"/>
                </a:lnTo>
                <a:lnTo>
                  <a:pt x="66109" y="8458"/>
                </a:lnTo>
                <a:lnTo>
                  <a:pt x="66109" y="9515"/>
                </a:lnTo>
                <a:lnTo>
                  <a:pt x="66109" y="9515"/>
                </a:lnTo>
                <a:lnTo>
                  <a:pt x="66109" y="9515"/>
                </a:lnTo>
                <a:lnTo>
                  <a:pt x="66109" y="9515"/>
                </a:lnTo>
                <a:lnTo>
                  <a:pt x="66109" y="9515"/>
                </a:lnTo>
                <a:lnTo>
                  <a:pt x="66109" y="10572"/>
                </a:lnTo>
                <a:lnTo>
                  <a:pt x="66109" y="10572"/>
                </a:lnTo>
                <a:lnTo>
                  <a:pt x="66109" y="10572"/>
                </a:lnTo>
                <a:lnTo>
                  <a:pt x="66109" y="9515"/>
                </a:lnTo>
                <a:lnTo>
                  <a:pt x="66109" y="9515"/>
                </a:lnTo>
                <a:lnTo>
                  <a:pt x="66109" y="9515"/>
                </a:lnTo>
                <a:lnTo>
                  <a:pt x="67049" y="9515"/>
                </a:lnTo>
                <a:lnTo>
                  <a:pt x="67049" y="9515"/>
                </a:lnTo>
                <a:lnTo>
                  <a:pt x="67049" y="9515"/>
                </a:lnTo>
                <a:lnTo>
                  <a:pt x="67049" y="9515"/>
                </a:lnTo>
                <a:lnTo>
                  <a:pt x="67676" y="9515"/>
                </a:lnTo>
                <a:lnTo>
                  <a:pt x="67676" y="9515"/>
                </a:lnTo>
                <a:lnTo>
                  <a:pt x="67676" y="9515"/>
                </a:lnTo>
                <a:lnTo>
                  <a:pt x="67676" y="9515"/>
                </a:lnTo>
                <a:lnTo>
                  <a:pt x="67049" y="9515"/>
                </a:lnTo>
                <a:lnTo>
                  <a:pt x="67049" y="9515"/>
                </a:lnTo>
                <a:lnTo>
                  <a:pt x="67049" y="8458"/>
                </a:lnTo>
                <a:lnTo>
                  <a:pt x="67676" y="8458"/>
                </a:lnTo>
                <a:lnTo>
                  <a:pt x="67676" y="8458"/>
                </a:lnTo>
                <a:lnTo>
                  <a:pt x="67676" y="8458"/>
                </a:lnTo>
                <a:lnTo>
                  <a:pt x="67676" y="8458"/>
                </a:lnTo>
                <a:lnTo>
                  <a:pt x="68302" y="8458"/>
                </a:lnTo>
                <a:lnTo>
                  <a:pt x="68302" y="8458"/>
                </a:lnTo>
                <a:lnTo>
                  <a:pt x="68302" y="8458"/>
                </a:lnTo>
                <a:lnTo>
                  <a:pt x="68302" y="8458"/>
                </a:lnTo>
                <a:lnTo>
                  <a:pt x="68302" y="8458"/>
                </a:lnTo>
                <a:lnTo>
                  <a:pt x="68302" y="9515"/>
                </a:lnTo>
                <a:lnTo>
                  <a:pt x="68302" y="9515"/>
                </a:lnTo>
                <a:lnTo>
                  <a:pt x="68929" y="9515"/>
                </a:lnTo>
                <a:lnTo>
                  <a:pt x="68929" y="9515"/>
                </a:lnTo>
                <a:lnTo>
                  <a:pt x="68929" y="9515"/>
                </a:lnTo>
                <a:lnTo>
                  <a:pt x="68929" y="9515"/>
                </a:lnTo>
                <a:lnTo>
                  <a:pt x="69556" y="9515"/>
                </a:lnTo>
                <a:lnTo>
                  <a:pt x="69556" y="9515"/>
                </a:lnTo>
                <a:lnTo>
                  <a:pt x="69556" y="9515"/>
                </a:lnTo>
                <a:lnTo>
                  <a:pt x="69556" y="9515"/>
                </a:lnTo>
                <a:lnTo>
                  <a:pt x="69556" y="10572"/>
                </a:lnTo>
                <a:lnTo>
                  <a:pt x="69556" y="10572"/>
                </a:lnTo>
                <a:lnTo>
                  <a:pt x="69556" y="10572"/>
                </a:lnTo>
                <a:lnTo>
                  <a:pt x="69556" y="10572"/>
                </a:lnTo>
                <a:lnTo>
                  <a:pt x="69556" y="10572"/>
                </a:lnTo>
                <a:lnTo>
                  <a:pt x="69556" y="10572"/>
                </a:lnTo>
                <a:lnTo>
                  <a:pt x="69556" y="10572"/>
                </a:lnTo>
                <a:lnTo>
                  <a:pt x="69556" y="10572"/>
                </a:lnTo>
                <a:lnTo>
                  <a:pt x="69556" y="11629"/>
                </a:lnTo>
                <a:lnTo>
                  <a:pt x="68929" y="11629"/>
                </a:lnTo>
                <a:lnTo>
                  <a:pt x="68929" y="11629"/>
                </a:lnTo>
                <a:lnTo>
                  <a:pt x="68929" y="11629"/>
                </a:lnTo>
                <a:lnTo>
                  <a:pt x="68929" y="11629"/>
                </a:lnTo>
                <a:lnTo>
                  <a:pt x="68302" y="11629"/>
                </a:lnTo>
                <a:lnTo>
                  <a:pt x="68302" y="11629"/>
                </a:lnTo>
                <a:lnTo>
                  <a:pt x="68302" y="11629"/>
                </a:lnTo>
                <a:lnTo>
                  <a:pt x="68302" y="12687"/>
                </a:lnTo>
                <a:lnTo>
                  <a:pt x="68302" y="12687"/>
                </a:lnTo>
                <a:lnTo>
                  <a:pt x="68302" y="12687"/>
                </a:lnTo>
                <a:lnTo>
                  <a:pt x="68302" y="12687"/>
                </a:lnTo>
                <a:lnTo>
                  <a:pt x="68302" y="12687"/>
                </a:lnTo>
                <a:lnTo>
                  <a:pt x="68302" y="14273"/>
                </a:lnTo>
                <a:lnTo>
                  <a:pt x="68302" y="14273"/>
                </a:lnTo>
                <a:lnTo>
                  <a:pt x="68302" y="14273"/>
                </a:lnTo>
                <a:lnTo>
                  <a:pt x="68302" y="14273"/>
                </a:lnTo>
                <a:lnTo>
                  <a:pt x="68302" y="14273"/>
                </a:lnTo>
                <a:lnTo>
                  <a:pt x="68302" y="12687"/>
                </a:lnTo>
                <a:lnTo>
                  <a:pt x="68302" y="12687"/>
                </a:lnTo>
                <a:lnTo>
                  <a:pt x="68302" y="12687"/>
                </a:lnTo>
                <a:lnTo>
                  <a:pt x="68929" y="12687"/>
                </a:lnTo>
                <a:lnTo>
                  <a:pt x="68929" y="12687"/>
                </a:lnTo>
                <a:lnTo>
                  <a:pt x="68929" y="12687"/>
                </a:lnTo>
                <a:lnTo>
                  <a:pt x="68929" y="12687"/>
                </a:lnTo>
                <a:lnTo>
                  <a:pt x="68929" y="11629"/>
                </a:lnTo>
                <a:lnTo>
                  <a:pt x="69556" y="11629"/>
                </a:lnTo>
                <a:lnTo>
                  <a:pt x="69556" y="11629"/>
                </a:lnTo>
                <a:lnTo>
                  <a:pt x="69556" y="11629"/>
                </a:lnTo>
                <a:lnTo>
                  <a:pt x="69556" y="11629"/>
                </a:lnTo>
                <a:lnTo>
                  <a:pt x="69556" y="11629"/>
                </a:lnTo>
                <a:lnTo>
                  <a:pt x="69556" y="11629"/>
                </a:lnTo>
                <a:lnTo>
                  <a:pt x="70182" y="11629"/>
                </a:lnTo>
                <a:lnTo>
                  <a:pt x="70182" y="11629"/>
                </a:lnTo>
                <a:lnTo>
                  <a:pt x="70182" y="10572"/>
                </a:lnTo>
                <a:lnTo>
                  <a:pt x="70182" y="10572"/>
                </a:lnTo>
                <a:lnTo>
                  <a:pt x="70182" y="10572"/>
                </a:lnTo>
                <a:lnTo>
                  <a:pt x="71122" y="10572"/>
                </a:lnTo>
                <a:lnTo>
                  <a:pt x="71122" y="10572"/>
                </a:lnTo>
                <a:lnTo>
                  <a:pt x="71122" y="11629"/>
                </a:lnTo>
                <a:lnTo>
                  <a:pt x="71122" y="11629"/>
                </a:lnTo>
                <a:lnTo>
                  <a:pt x="71122" y="11629"/>
                </a:lnTo>
                <a:lnTo>
                  <a:pt x="71122" y="11629"/>
                </a:lnTo>
                <a:lnTo>
                  <a:pt x="71122" y="12687"/>
                </a:lnTo>
                <a:lnTo>
                  <a:pt x="71122" y="12687"/>
                </a:lnTo>
                <a:lnTo>
                  <a:pt x="71122" y="12687"/>
                </a:lnTo>
                <a:lnTo>
                  <a:pt x="71122" y="12687"/>
                </a:lnTo>
                <a:lnTo>
                  <a:pt x="71122" y="12687"/>
                </a:lnTo>
                <a:lnTo>
                  <a:pt x="71122" y="14273"/>
                </a:lnTo>
                <a:lnTo>
                  <a:pt x="71122" y="14273"/>
                </a:lnTo>
                <a:lnTo>
                  <a:pt x="71122" y="14273"/>
                </a:lnTo>
                <a:lnTo>
                  <a:pt x="71122" y="14273"/>
                </a:lnTo>
                <a:lnTo>
                  <a:pt x="71122" y="14273"/>
                </a:lnTo>
                <a:lnTo>
                  <a:pt x="71749" y="14273"/>
                </a:lnTo>
                <a:lnTo>
                  <a:pt x="71749" y="14273"/>
                </a:lnTo>
                <a:lnTo>
                  <a:pt x="71749" y="14273"/>
                </a:lnTo>
                <a:lnTo>
                  <a:pt x="71749" y="12687"/>
                </a:lnTo>
                <a:lnTo>
                  <a:pt x="71122" y="12687"/>
                </a:lnTo>
                <a:lnTo>
                  <a:pt x="71122" y="12687"/>
                </a:lnTo>
                <a:lnTo>
                  <a:pt x="71749" y="12687"/>
                </a:lnTo>
                <a:lnTo>
                  <a:pt x="71749" y="12687"/>
                </a:lnTo>
                <a:lnTo>
                  <a:pt x="71749" y="12687"/>
                </a:lnTo>
                <a:lnTo>
                  <a:pt x="71749" y="11629"/>
                </a:lnTo>
                <a:lnTo>
                  <a:pt x="71749" y="11629"/>
                </a:lnTo>
                <a:lnTo>
                  <a:pt x="71749" y="11629"/>
                </a:lnTo>
                <a:lnTo>
                  <a:pt x="71749" y="11629"/>
                </a:lnTo>
                <a:lnTo>
                  <a:pt x="71749" y="11629"/>
                </a:lnTo>
                <a:lnTo>
                  <a:pt x="71749" y="10572"/>
                </a:lnTo>
                <a:lnTo>
                  <a:pt x="71749" y="10572"/>
                </a:lnTo>
                <a:lnTo>
                  <a:pt x="71749" y="10572"/>
                </a:lnTo>
                <a:lnTo>
                  <a:pt x="71749" y="10572"/>
                </a:lnTo>
                <a:lnTo>
                  <a:pt x="71749" y="10572"/>
                </a:lnTo>
                <a:lnTo>
                  <a:pt x="71122" y="10572"/>
                </a:lnTo>
                <a:lnTo>
                  <a:pt x="71122" y="10572"/>
                </a:lnTo>
                <a:lnTo>
                  <a:pt x="71122" y="10572"/>
                </a:lnTo>
                <a:lnTo>
                  <a:pt x="71122" y="10572"/>
                </a:lnTo>
                <a:lnTo>
                  <a:pt x="71122" y="10572"/>
                </a:lnTo>
                <a:lnTo>
                  <a:pt x="71122" y="9515"/>
                </a:lnTo>
                <a:lnTo>
                  <a:pt x="71122" y="9515"/>
                </a:lnTo>
                <a:lnTo>
                  <a:pt x="71122" y="9515"/>
                </a:lnTo>
                <a:lnTo>
                  <a:pt x="71122" y="9515"/>
                </a:lnTo>
                <a:lnTo>
                  <a:pt x="71749" y="9515"/>
                </a:lnTo>
                <a:lnTo>
                  <a:pt x="71749" y="9515"/>
                </a:lnTo>
                <a:lnTo>
                  <a:pt x="71749" y="9515"/>
                </a:lnTo>
                <a:lnTo>
                  <a:pt x="71749" y="9515"/>
                </a:lnTo>
                <a:lnTo>
                  <a:pt x="71749" y="9515"/>
                </a:lnTo>
                <a:lnTo>
                  <a:pt x="72375" y="9515"/>
                </a:lnTo>
                <a:lnTo>
                  <a:pt x="72375" y="9515"/>
                </a:lnTo>
                <a:lnTo>
                  <a:pt x="72375" y="9515"/>
                </a:lnTo>
                <a:lnTo>
                  <a:pt x="72375" y="9515"/>
                </a:lnTo>
                <a:lnTo>
                  <a:pt x="73002" y="9515"/>
                </a:lnTo>
                <a:lnTo>
                  <a:pt x="73002" y="9515"/>
                </a:lnTo>
                <a:lnTo>
                  <a:pt x="73002" y="9515"/>
                </a:lnTo>
                <a:lnTo>
                  <a:pt x="73002" y="9515"/>
                </a:lnTo>
                <a:lnTo>
                  <a:pt x="73002" y="9515"/>
                </a:lnTo>
                <a:lnTo>
                  <a:pt x="73629" y="9515"/>
                </a:lnTo>
                <a:lnTo>
                  <a:pt x="73629" y="10572"/>
                </a:lnTo>
                <a:lnTo>
                  <a:pt x="73629" y="10572"/>
                </a:lnTo>
                <a:lnTo>
                  <a:pt x="73629" y="10572"/>
                </a:lnTo>
                <a:lnTo>
                  <a:pt x="73629" y="10572"/>
                </a:lnTo>
                <a:lnTo>
                  <a:pt x="73629" y="10572"/>
                </a:lnTo>
                <a:lnTo>
                  <a:pt x="73629" y="10572"/>
                </a:lnTo>
                <a:lnTo>
                  <a:pt x="74569" y="10572"/>
                </a:lnTo>
                <a:lnTo>
                  <a:pt x="74569" y="10572"/>
                </a:lnTo>
                <a:lnTo>
                  <a:pt x="74569" y="11629"/>
                </a:lnTo>
                <a:lnTo>
                  <a:pt x="74569" y="11629"/>
                </a:lnTo>
                <a:lnTo>
                  <a:pt x="74569" y="11629"/>
                </a:lnTo>
                <a:lnTo>
                  <a:pt x="74569" y="11629"/>
                </a:lnTo>
                <a:lnTo>
                  <a:pt x="74569" y="11629"/>
                </a:lnTo>
                <a:lnTo>
                  <a:pt x="74569" y="10572"/>
                </a:lnTo>
                <a:lnTo>
                  <a:pt x="74569" y="10572"/>
                </a:lnTo>
                <a:lnTo>
                  <a:pt x="74569" y="10572"/>
                </a:lnTo>
                <a:lnTo>
                  <a:pt x="75195" y="10572"/>
                </a:lnTo>
                <a:lnTo>
                  <a:pt x="75195" y="10572"/>
                </a:lnTo>
                <a:lnTo>
                  <a:pt x="75195" y="10572"/>
                </a:lnTo>
                <a:lnTo>
                  <a:pt x="75195" y="9515"/>
                </a:lnTo>
                <a:lnTo>
                  <a:pt x="75195" y="9515"/>
                </a:lnTo>
                <a:lnTo>
                  <a:pt x="74569" y="9515"/>
                </a:lnTo>
                <a:lnTo>
                  <a:pt x="74569" y="9515"/>
                </a:lnTo>
                <a:lnTo>
                  <a:pt x="74569" y="9515"/>
                </a:lnTo>
                <a:lnTo>
                  <a:pt x="75195" y="9515"/>
                </a:lnTo>
                <a:lnTo>
                  <a:pt x="75195" y="9515"/>
                </a:lnTo>
                <a:lnTo>
                  <a:pt x="75195" y="8458"/>
                </a:lnTo>
                <a:lnTo>
                  <a:pt x="75195" y="8458"/>
                </a:lnTo>
                <a:lnTo>
                  <a:pt x="75195" y="8458"/>
                </a:lnTo>
                <a:lnTo>
                  <a:pt x="75195" y="8458"/>
                </a:lnTo>
                <a:lnTo>
                  <a:pt x="75822" y="8458"/>
                </a:lnTo>
                <a:lnTo>
                  <a:pt x="75822" y="8458"/>
                </a:lnTo>
                <a:lnTo>
                  <a:pt x="75822" y="6872"/>
                </a:lnTo>
                <a:lnTo>
                  <a:pt x="75822" y="6872"/>
                </a:lnTo>
                <a:lnTo>
                  <a:pt x="75822" y="6872"/>
                </a:lnTo>
                <a:lnTo>
                  <a:pt x="75822" y="8458"/>
                </a:lnTo>
                <a:lnTo>
                  <a:pt x="75822" y="8458"/>
                </a:lnTo>
                <a:lnTo>
                  <a:pt x="75822" y="8458"/>
                </a:lnTo>
                <a:lnTo>
                  <a:pt x="76449" y="8458"/>
                </a:lnTo>
                <a:lnTo>
                  <a:pt x="76449" y="8458"/>
                </a:lnTo>
                <a:lnTo>
                  <a:pt x="76449" y="8458"/>
                </a:lnTo>
                <a:lnTo>
                  <a:pt x="76449" y="8458"/>
                </a:lnTo>
                <a:lnTo>
                  <a:pt x="77075" y="8458"/>
                </a:lnTo>
                <a:lnTo>
                  <a:pt x="77075" y="8458"/>
                </a:lnTo>
                <a:lnTo>
                  <a:pt x="77075" y="8458"/>
                </a:lnTo>
                <a:lnTo>
                  <a:pt x="77075" y="6872"/>
                </a:lnTo>
                <a:lnTo>
                  <a:pt x="77075" y="6872"/>
                </a:lnTo>
                <a:lnTo>
                  <a:pt x="77075" y="6872"/>
                </a:lnTo>
                <a:lnTo>
                  <a:pt x="77075" y="8458"/>
                </a:lnTo>
                <a:lnTo>
                  <a:pt x="77075" y="8458"/>
                </a:lnTo>
                <a:lnTo>
                  <a:pt x="78015" y="8458"/>
                </a:lnTo>
                <a:lnTo>
                  <a:pt x="78015" y="8458"/>
                </a:lnTo>
                <a:lnTo>
                  <a:pt x="78015" y="8458"/>
                </a:lnTo>
                <a:lnTo>
                  <a:pt x="78015" y="8458"/>
                </a:lnTo>
                <a:lnTo>
                  <a:pt x="78015" y="8458"/>
                </a:lnTo>
                <a:lnTo>
                  <a:pt x="78642" y="8458"/>
                </a:lnTo>
                <a:lnTo>
                  <a:pt x="78642" y="8458"/>
                </a:lnTo>
                <a:lnTo>
                  <a:pt x="78642" y="8458"/>
                </a:lnTo>
                <a:lnTo>
                  <a:pt x="79268" y="8458"/>
                </a:lnTo>
                <a:lnTo>
                  <a:pt x="79268" y="8458"/>
                </a:lnTo>
                <a:lnTo>
                  <a:pt x="79268" y="8458"/>
                </a:lnTo>
                <a:lnTo>
                  <a:pt x="79268" y="8458"/>
                </a:lnTo>
                <a:lnTo>
                  <a:pt x="79268" y="8458"/>
                </a:lnTo>
                <a:lnTo>
                  <a:pt x="79895" y="8458"/>
                </a:lnTo>
                <a:lnTo>
                  <a:pt x="79895" y="8458"/>
                </a:lnTo>
                <a:lnTo>
                  <a:pt x="79895" y="8458"/>
                </a:lnTo>
                <a:lnTo>
                  <a:pt x="79895" y="8458"/>
                </a:lnTo>
                <a:lnTo>
                  <a:pt x="79895" y="8458"/>
                </a:lnTo>
                <a:lnTo>
                  <a:pt x="79895" y="8458"/>
                </a:lnTo>
                <a:lnTo>
                  <a:pt x="80522" y="8458"/>
                </a:lnTo>
                <a:lnTo>
                  <a:pt x="80522" y="6872"/>
                </a:lnTo>
                <a:lnTo>
                  <a:pt x="80522" y="6872"/>
                </a:lnTo>
                <a:lnTo>
                  <a:pt x="80522" y="6872"/>
                </a:lnTo>
                <a:lnTo>
                  <a:pt x="81462" y="6872"/>
                </a:lnTo>
                <a:lnTo>
                  <a:pt x="81462" y="6872"/>
                </a:lnTo>
                <a:lnTo>
                  <a:pt x="81462" y="6872"/>
                </a:lnTo>
                <a:lnTo>
                  <a:pt x="81462" y="6872"/>
                </a:lnTo>
                <a:lnTo>
                  <a:pt x="82088" y="6872"/>
                </a:lnTo>
                <a:lnTo>
                  <a:pt x="82088" y="6872"/>
                </a:lnTo>
                <a:lnTo>
                  <a:pt x="82088" y="6872"/>
                </a:lnTo>
                <a:lnTo>
                  <a:pt x="82088" y="6872"/>
                </a:lnTo>
                <a:lnTo>
                  <a:pt x="82088" y="6872"/>
                </a:lnTo>
                <a:lnTo>
                  <a:pt x="82088" y="6872"/>
                </a:lnTo>
                <a:lnTo>
                  <a:pt x="82088" y="6872"/>
                </a:lnTo>
                <a:lnTo>
                  <a:pt x="82088" y="6872"/>
                </a:lnTo>
                <a:lnTo>
                  <a:pt x="82088" y="6872"/>
                </a:lnTo>
                <a:lnTo>
                  <a:pt x="81462" y="6872"/>
                </a:lnTo>
                <a:lnTo>
                  <a:pt x="81462" y="6872"/>
                </a:lnTo>
                <a:lnTo>
                  <a:pt x="81462" y="6872"/>
                </a:lnTo>
                <a:lnTo>
                  <a:pt x="81462" y="6872"/>
                </a:lnTo>
                <a:lnTo>
                  <a:pt x="81462" y="6872"/>
                </a:lnTo>
                <a:lnTo>
                  <a:pt x="80522" y="6872"/>
                </a:lnTo>
                <a:lnTo>
                  <a:pt x="80522" y="6872"/>
                </a:lnTo>
                <a:lnTo>
                  <a:pt x="80522" y="6872"/>
                </a:lnTo>
                <a:lnTo>
                  <a:pt x="80522" y="6872"/>
                </a:lnTo>
                <a:lnTo>
                  <a:pt x="80522" y="6872"/>
                </a:lnTo>
                <a:lnTo>
                  <a:pt x="79895" y="6872"/>
                </a:lnTo>
                <a:lnTo>
                  <a:pt x="79895" y="6872"/>
                </a:lnTo>
                <a:lnTo>
                  <a:pt x="79895" y="6872"/>
                </a:lnTo>
                <a:lnTo>
                  <a:pt x="79895" y="6872"/>
                </a:lnTo>
                <a:lnTo>
                  <a:pt x="79268" y="6872"/>
                </a:lnTo>
                <a:lnTo>
                  <a:pt x="79268" y="6872"/>
                </a:lnTo>
                <a:lnTo>
                  <a:pt x="79268" y="6872"/>
                </a:lnTo>
                <a:lnTo>
                  <a:pt x="79268" y="6872"/>
                </a:lnTo>
                <a:lnTo>
                  <a:pt x="78642" y="6872"/>
                </a:lnTo>
                <a:lnTo>
                  <a:pt x="78642" y="6872"/>
                </a:lnTo>
                <a:lnTo>
                  <a:pt x="78642" y="6872"/>
                </a:lnTo>
                <a:lnTo>
                  <a:pt x="78642" y="6872"/>
                </a:lnTo>
                <a:lnTo>
                  <a:pt x="78642" y="5814"/>
                </a:lnTo>
                <a:lnTo>
                  <a:pt x="78642" y="5814"/>
                </a:lnTo>
                <a:lnTo>
                  <a:pt x="78642" y="5814"/>
                </a:lnTo>
                <a:lnTo>
                  <a:pt x="78642" y="5814"/>
                </a:lnTo>
                <a:lnTo>
                  <a:pt x="78015" y="5814"/>
                </a:lnTo>
                <a:lnTo>
                  <a:pt x="78015" y="5814"/>
                </a:lnTo>
                <a:lnTo>
                  <a:pt x="78015" y="5814"/>
                </a:lnTo>
                <a:lnTo>
                  <a:pt x="78015" y="4757"/>
                </a:lnTo>
                <a:lnTo>
                  <a:pt x="78015" y="4757"/>
                </a:lnTo>
                <a:lnTo>
                  <a:pt x="78015" y="4757"/>
                </a:lnTo>
                <a:lnTo>
                  <a:pt x="78642" y="4757"/>
                </a:lnTo>
                <a:lnTo>
                  <a:pt x="78642" y="4757"/>
                </a:lnTo>
                <a:lnTo>
                  <a:pt x="78642" y="4757"/>
                </a:lnTo>
                <a:lnTo>
                  <a:pt x="78642" y="4757"/>
                </a:lnTo>
                <a:lnTo>
                  <a:pt x="79268" y="4757"/>
                </a:lnTo>
                <a:lnTo>
                  <a:pt x="79268" y="4757"/>
                </a:lnTo>
                <a:lnTo>
                  <a:pt x="79268" y="4757"/>
                </a:lnTo>
                <a:lnTo>
                  <a:pt x="79268" y="4757"/>
                </a:lnTo>
                <a:lnTo>
                  <a:pt x="79268" y="4757"/>
                </a:lnTo>
                <a:lnTo>
                  <a:pt x="79268" y="4757"/>
                </a:lnTo>
                <a:lnTo>
                  <a:pt x="79895" y="4757"/>
                </a:lnTo>
                <a:lnTo>
                  <a:pt x="79895" y="4757"/>
                </a:lnTo>
                <a:lnTo>
                  <a:pt x="79895" y="4757"/>
                </a:lnTo>
                <a:lnTo>
                  <a:pt x="79895" y="4757"/>
                </a:lnTo>
                <a:lnTo>
                  <a:pt x="79895" y="4757"/>
                </a:lnTo>
                <a:lnTo>
                  <a:pt x="79895" y="4757"/>
                </a:lnTo>
                <a:lnTo>
                  <a:pt x="79895" y="4757"/>
                </a:lnTo>
                <a:lnTo>
                  <a:pt x="80522" y="4757"/>
                </a:lnTo>
                <a:lnTo>
                  <a:pt x="80522" y="4757"/>
                </a:lnTo>
                <a:lnTo>
                  <a:pt x="80522" y="4757"/>
                </a:lnTo>
                <a:lnTo>
                  <a:pt x="80522" y="4757"/>
                </a:lnTo>
                <a:lnTo>
                  <a:pt x="81462" y="4757"/>
                </a:lnTo>
                <a:lnTo>
                  <a:pt x="81462" y="4757"/>
                </a:lnTo>
                <a:lnTo>
                  <a:pt x="81462" y="4757"/>
                </a:lnTo>
                <a:lnTo>
                  <a:pt x="81462" y="4757"/>
                </a:lnTo>
                <a:lnTo>
                  <a:pt x="81462" y="4757"/>
                </a:lnTo>
                <a:lnTo>
                  <a:pt x="81462" y="3700"/>
                </a:lnTo>
                <a:lnTo>
                  <a:pt x="81462" y="3700"/>
                </a:lnTo>
                <a:lnTo>
                  <a:pt x="82088" y="3700"/>
                </a:lnTo>
                <a:lnTo>
                  <a:pt x="82088" y="3700"/>
                </a:lnTo>
                <a:lnTo>
                  <a:pt x="82088" y="3700"/>
                </a:lnTo>
                <a:lnTo>
                  <a:pt x="82088" y="4757"/>
                </a:lnTo>
                <a:lnTo>
                  <a:pt x="82088" y="4757"/>
                </a:lnTo>
                <a:lnTo>
                  <a:pt x="82088" y="3700"/>
                </a:lnTo>
                <a:lnTo>
                  <a:pt x="82715" y="3700"/>
                </a:lnTo>
                <a:lnTo>
                  <a:pt x="82715" y="3700"/>
                </a:lnTo>
                <a:lnTo>
                  <a:pt x="82715" y="3700"/>
                </a:lnTo>
                <a:lnTo>
                  <a:pt x="82715" y="3700"/>
                </a:lnTo>
                <a:lnTo>
                  <a:pt x="82715" y="3700"/>
                </a:lnTo>
                <a:lnTo>
                  <a:pt x="83342" y="3700"/>
                </a:lnTo>
                <a:lnTo>
                  <a:pt x="83342" y="3700"/>
                </a:lnTo>
                <a:lnTo>
                  <a:pt x="83342" y="3700"/>
                </a:lnTo>
                <a:lnTo>
                  <a:pt x="83342" y="3700"/>
                </a:lnTo>
                <a:lnTo>
                  <a:pt x="83342" y="3700"/>
                </a:lnTo>
                <a:lnTo>
                  <a:pt x="83968" y="3700"/>
                </a:lnTo>
                <a:lnTo>
                  <a:pt x="83968" y="3700"/>
                </a:lnTo>
                <a:lnTo>
                  <a:pt x="83968" y="3700"/>
                </a:lnTo>
                <a:lnTo>
                  <a:pt x="83968" y="3700"/>
                </a:lnTo>
                <a:lnTo>
                  <a:pt x="83968" y="3700"/>
                </a:lnTo>
                <a:lnTo>
                  <a:pt x="84908" y="3700"/>
                </a:lnTo>
                <a:lnTo>
                  <a:pt x="84908" y="3700"/>
                </a:lnTo>
                <a:lnTo>
                  <a:pt x="84908" y="3700"/>
                </a:lnTo>
                <a:lnTo>
                  <a:pt x="84908" y="3700"/>
                </a:lnTo>
                <a:lnTo>
                  <a:pt x="85535" y="3700"/>
                </a:lnTo>
                <a:lnTo>
                  <a:pt x="85535" y="3700"/>
                </a:lnTo>
                <a:lnTo>
                  <a:pt x="85535" y="3700"/>
                </a:lnTo>
                <a:lnTo>
                  <a:pt x="85535" y="4757"/>
                </a:lnTo>
                <a:lnTo>
                  <a:pt x="85535" y="4757"/>
                </a:lnTo>
                <a:lnTo>
                  <a:pt x="84908" y="4757"/>
                </a:lnTo>
                <a:lnTo>
                  <a:pt x="84908" y="4757"/>
                </a:lnTo>
                <a:lnTo>
                  <a:pt x="84908" y="4757"/>
                </a:lnTo>
                <a:lnTo>
                  <a:pt x="84908" y="4757"/>
                </a:lnTo>
                <a:lnTo>
                  <a:pt x="83968" y="4757"/>
                </a:lnTo>
                <a:lnTo>
                  <a:pt x="83968" y="4757"/>
                </a:lnTo>
                <a:lnTo>
                  <a:pt x="84908" y="4757"/>
                </a:lnTo>
                <a:lnTo>
                  <a:pt x="84908" y="4757"/>
                </a:lnTo>
                <a:lnTo>
                  <a:pt x="84908" y="4757"/>
                </a:lnTo>
                <a:lnTo>
                  <a:pt x="85535" y="4757"/>
                </a:lnTo>
                <a:lnTo>
                  <a:pt x="85535" y="5814"/>
                </a:lnTo>
                <a:lnTo>
                  <a:pt x="85535" y="5814"/>
                </a:lnTo>
                <a:lnTo>
                  <a:pt x="85535" y="4757"/>
                </a:lnTo>
                <a:lnTo>
                  <a:pt x="85535" y="4757"/>
                </a:lnTo>
                <a:lnTo>
                  <a:pt x="85535" y="4757"/>
                </a:lnTo>
                <a:lnTo>
                  <a:pt x="85535" y="4757"/>
                </a:lnTo>
                <a:lnTo>
                  <a:pt x="85535" y="4757"/>
                </a:lnTo>
                <a:lnTo>
                  <a:pt x="86161" y="4757"/>
                </a:lnTo>
                <a:lnTo>
                  <a:pt x="86161" y="4757"/>
                </a:lnTo>
                <a:lnTo>
                  <a:pt x="86161" y="3700"/>
                </a:lnTo>
                <a:lnTo>
                  <a:pt x="86161" y="3700"/>
                </a:lnTo>
                <a:lnTo>
                  <a:pt x="86161" y="4757"/>
                </a:lnTo>
                <a:lnTo>
                  <a:pt x="86161" y="4757"/>
                </a:lnTo>
                <a:lnTo>
                  <a:pt x="86788" y="4757"/>
                </a:lnTo>
                <a:lnTo>
                  <a:pt x="86788" y="4757"/>
                </a:lnTo>
                <a:lnTo>
                  <a:pt x="86788" y="4757"/>
                </a:lnTo>
                <a:lnTo>
                  <a:pt x="87415" y="4757"/>
                </a:lnTo>
                <a:lnTo>
                  <a:pt x="87415" y="4757"/>
                </a:lnTo>
                <a:lnTo>
                  <a:pt x="87415" y="4757"/>
                </a:lnTo>
                <a:lnTo>
                  <a:pt x="87415" y="4757"/>
                </a:lnTo>
                <a:lnTo>
                  <a:pt x="87415" y="4757"/>
                </a:lnTo>
                <a:lnTo>
                  <a:pt x="87415" y="4757"/>
                </a:lnTo>
                <a:lnTo>
                  <a:pt x="88355" y="4757"/>
                </a:lnTo>
                <a:lnTo>
                  <a:pt x="88355" y="4757"/>
                </a:lnTo>
                <a:lnTo>
                  <a:pt x="88355" y="5814"/>
                </a:lnTo>
                <a:lnTo>
                  <a:pt x="88355" y="5814"/>
                </a:lnTo>
                <a:lnTo>
                  <a:pt x="88355" y="4757"/>
                </a:lnTo>
                <a:lnTo>
                  <a:pt x="88355" y="4757"/>
                </a:lnTo>
                <a:lnTo>
                  <a:pt x="88355" y="4757"/>
                </a:lnTo>
                <a:lnTo>
                  <a:pt x="88981" y="4757"/>
                </a:lnTo>
                <a:lnTo>
                  <a:pt x="88981" y="4757"/>
                </a:lnTo>
                <a:lnTo>
                  <a:pt x="88981" y="4757"/>
                </a:lnTo>
                <a:lnTo>
                  <a:pt x="88981" y="4757"/>
                </a:lnTo>
                <a:lnTo>
                  <a:pt x="88981" y="4757"/>
                </a:lnTo>
                <a:lnTo>
                  <a:pt x="88981" y="4757"/>
                </a:lnTo>
                <a:lnTo>
                  <a:pt x="88355" y="4757"/>
                </a:lnTo>
                <a:lnTo>
                  <a:pt x="88355" y="4757"/>
                </a:lnTo>
                <a:lnTo>
                  <a:pt x="88355" y="3700"/>
                </a:lnTo>
                <a:lnTo>
                  <a:pt x="88355" y="3700"/>
                </a:lnTo>
                <a:lnTo>
                  <a:pt x="88355" y="3700"/>
                </a:lnTo>
                <a:lnTo>
                  <a:pt x="88355" y="3700"/>
                </a:lnTo>
                <a:lnTo>
                  <a:pt x="88355" y="3700"/>
                </a:lnTo>
                <a:lnTo>
                  <a:pt x="88355" y="2643"/>
                </a:lnTo>
                <a:lnTo>
                  <a:pt x="88355" y="2643"/>
                </a:lnTo>
                <a:lnTo>
                  <a:pt x="88355" y="2643"/>
                </a:lnTo>
                <a:lnTo>
                  <a:pt x="87415" y="2643"/>
                </a:lnTo>
                <a:lnTo>
                  <a:pt x="87415" y="3700"/>
                </a:lnTo>
                <a:lnTo>
                  <a:pt x="87415" y="3700"/>
                </a:lnTo>
                <a:lnTo>
                  <a:pt x="87415" y="3700"/>
                </a:lnTo>
                <a:lnTo>
                  <a:pt x="87415" y="2643"/>
                </a:lnTo>
                <a:lnTo>
                  <a:pt x="87415" y="2643"/>
                </a:lnTo>
                <a:lnTo>
                  <a:pt x="86788" y="2643"/>
                </a:lnTo>
                <a:lnTo>
                  <a:pt x="86788" y="2643"/>
                </a:lnTo>
                <a:lnTo>
                  <a:pt x="86788" y="2643"/>
                </a:lnTo>
                <a:lnTo>
                  <a:pt x="86788" y="2643"/>
                </a:lnTo>
                <a:lnTo>
                  <a:pt x="86788" y="2643"/>
                </a:lnTo>
                <a:lnTo>
                  <a:pt x="86788" y="1057"/>
                </a:lnTo>
                <a:lnTo>
                  <a:pt x="86788" y="1057"/>
                </a:lnTo>
                <a:lnTo>
                  <a:pt x="86788" y="1057"/>
                </a:lnTo>
                <a:lnTo>
                  <a:pt x="86788" y="1057"/>
                </a:lnTo>
                <a:lnTo>
                  <a:pt x="87415" y="1057"/>
                </a:lnTo>
                <a:lnTo>
                  <a:pt x="87415" y="1057"/>
                </a:lnTo>
                <a:lnTo>
                  <a:pt x="87415" y="1057"/>
                </a:lnTo>
                <a:lnTo>
                  <a:pt x="87415" y="1057"/>
                </a:lnTo>
                <a:lnTo>
                  <a:pt x="87415" y="1057"/>
                </a:lnTo>
                <a:lnTo>
                  <a:pt x="88355" y="1057"/>
                </a:lnTo>
                <a:lnTo>
                  <a:pt x="88355" y="1057"/>
                </a:lnTo>
                <a:lnTo>
                  <a:pt x="88355" y="1057"/>
                </a:lnTo>
                <a:lnTo>
                  <a:pt x="88355" y="1057"/>
                </a:lnTo>
                <a:lnTo>
                  <a:pt x="88355" y="1057"/>
                </a:lnTo>
                <a:lnTo>
                  <a:pt x="88355" y="1057"/>
                </a:lnTo>
                <a:lnTo>
                  <a:pt x="88355" y="2643"/>
                </a:lnTo>
                <a:lnTo>
                  <a:pt x="88355" y="2643"/>
                </a:lnTo>
                <a:lnTo>
                  <a:pt x="88355" y="2643"/>
                </a:lnTo>
                <a:lnTo>
                  <a:pt x="88981" y="2643"/>
                </a:lnTo>
                <a:lnTo>
                  <a:pt x="88981" y="2643"/>
                </a:lnTo>
                <a:lnTo>
                  <a:pt x="88981" y="2643"/>
                </a:lnTo>
                <a:lnTo>
                  <a:pt x="88981" y="2643"/>
                </a:lnTo>
                <a:lnTo>
                  <a:pt x="89608" y="2643"/>
                </a:lnTo>
                <a:lnTo>
                  <a:pt x="89608" y="2643"/>
                </a:lnTo>
                <a:lnTo>
                  <a:pt x="89608" y="2643"/>
                </a:lnTo>
                <a:lnTo>
                  <a:pt x="89608" y="2643"/>
                </a:lnTo>
                <a:lnTo>
                  <a:pt x="89608" y="1057"/>
                </a:lnTo>
                <a:lnTo>
                  <a:pt x="89608" y="1057"/>
                </a:lnTo>
                <a:lnTo>
                  <a:pt x="90234" y="1057"/>
                </a:lnTo>
                <a:lnTo>
                  <a:pt x="90234" y="1057"/>
                </a:lnTo>
                <a:lnTo>
                  <a:pt x="90234" y="1057"/>
                </a:lnTo>
                <a:lnTo>
                  <a:pt x="90234" y="1057"/>
                </a:lnTo>
                <a:lnTo>
                  <a:pt x="90234" y="1057"/>
                </a:lnTo>
                <a:lnTo>
                  <a:pt x="90234" y="1057"/>
                </a:lnTo>
                <a:lnTo>
                  <a:pt x="90861" y="1057"/>
                </a:lnTo>
                <a:lnTo>
                  <a:pt x="90861" y="1057"/>
                </a:lnTo>
                <a:lnTo>
                  <a:pt x="90861" y="1057"/>
                </a:lnTo>
                <a:lnTo>
                  <a:pt x="91801" y="1057"/>
                </a:lnTo>
                <a:lnTo>
                  <a:pt x="91801" y="1057"/>
                </a:lnTo>
                <a:lnTo>
                  <a:pt x="91801" y="1057"/>
                </a:lnTo>
                <a:lnTo>
                  <a:pt x="90861" y="1057"/>
                </a:lnTo>
                <a:lnTo>
                  <a:pt x="90861" y="1057"/>
                </a:lnTo>
                <a:lnTo>
                  <a:pt x="90861" y="2643"/>
                </a:lnTo>
                <a:lnTo>
                  <a:pt x="90861" y="2643"/>
                </a:lnTo>
                <a:lnTo>
                  <a:pt x="90861" y="2643"/>
                </a:lnTo>
                <a:lnTo>
                  <a:pt x="91801" y="2643"/>
                </a:lnTo>
                <a:lnTo>
                  <a:pt x="91801" y="2643"/>
                </a:lnTo>
                <a:lnTo>
                  <a:pt x="91801" y="2643"/>
                </a:lnTo>
                <a:lnTo>
                  <a:pt x="91801" y="1057"/>
                </a:lnTo>
                <a:lnTo>
                  <a:pt x="91801" y="1057"/>
                </a:lnTo>
                <a:lnTo>
                  <a:pt x="91801" y="1057"/>
                </a:lnTo>
                <a:lnTo>
                  <a:pt x="91801" y="1057"/>
                </a:lnTo>
                <a:lnTo>
                  <a:pt x="92428" y="1057"/>
                </a:lnTo>
                <a:lnTo>
                  <a:pt x="92428" y="1057"/>
                </a:lnTo>
                <a:lnTo>
                  <a:pt x="92428" y="1057"/>
                </a:lnTo>
                <a:lnTo>
                  <a:pt x="92428" y="2643"/>
                </a:lnTo>
                <a:lnTo>
                  <a:pt x="92428" y="2643"/>
                </a:lnTo>
                <a:lnTo>
                  <a:pt x="92428" y="2643"/>
                </a:lnTo>
                <a:lnTo>
                  <a:pt x="92428" y="2643"/>
                </a:lnTo>
                <a:lnTo>
                  <a:pt x="92428" y="2643"/>
                </a:lnTo>
                <a:lnTo>
                  <a:pt x="92428" y="2643"/>
                </a:lnTo>
                <a:lnTo>
                  <a:pt x="92428" y="2643"/>
                </a:lnTo>
                <a:lnTo>
                  <a:pt x="93054" y="2643"/>
                </a:lnTo>
                <a:lnTo>
                  <a:pt x="93054" y="2643"/>
                </a:lnTo>
                <a:lnTo>
                  <a:pt x="93054" y="2643"/>
                </a:lnTo>
                <a:lnTo>
                  <a:pt x="93054" y="2643"/>
                </a:lnTo>
                <a:lnTo>
                  <a:pt x="93054" y="2643"/>
                </a:lnTo>
                <a:lnTo>
                  <a:pt x="93054" y="2643"/>
                </a:lnTo>
                <a:lnTo>
                  <a:pt x="93054" y="2643"/>
                </a:lnTo>
                <a:lnTo>
                  <a:pt x="93054" y="1057"/>
                </a:lnTo>
                <a:lnTo>
                  <a:pt x="93054" y="1057"/>
                </a:lnTo>
                <a:lnTo>
                  <a:pt x="93054" y="1057"/>
                </a:lnTo>
                <a:lnTo>
                  <a:pt x="93054" y="1057"/>
                </a:lnTo>
                <a:lnTo>
                  <a:pt x="93054" y="1057"/>
                </a:lnTo>
                <a:lnTo>
                  <a:pt x="93054" y="0"/>
                </a:lnTo>
                <a:lnTo>
                  <a:pt x="93681" y="0"/>
                </a:lnTo>
                <a:lnTo>
                  <a:pt x="93681" y="0"/>
                </a:lnTo>
                <a:lnTo>
                  <a:pt x="93681" y="1057"/>
                </a:lnTo>
                <a:lnTo>
                  <a:pt x="93681" y="1057"/>
                </a:lnTo>
                <a:lnTo>
                  <a:pt x="93681" y="1057"/>
                </a:lnTo>
                <a:lnTo>
                  <a:pt x="94308" y="1057"/>
                </a:lnTo>
                <a:lnTo>
                  <a:pt x="94308" y="0"/>
                </a:lnTo>
                <a:lnTo>
                  <a:pt x="94308" y="0"/>
                </a:lnTo>
                <a:lnTo>
                  <a:pt x="94308" y="0"/>
                </a:lnTo>
                <a:lnTo>
                  <a:pt x="94308" y="0"/>
                </a:lnTo>
                <a:lnTo>
                  <a:pt x="94308" y="0"/>
                </a:lnTo>
                <a:lnTo>
                  <a:pt x="95248" y="0"/>
                </a:lnTo>
                <a:lnTo>
                  <a:pt x="95248" y="0"/>
                </a:lnTo>
                <a:lnTo>
                  <a:pt x="95248" y="0"/>
                </a:lnTo>
                <a:lnTo>
                  <a:pt x="95874" y="0"/>
                </a:lnTo>
                <a:lnTo>
                  <a:pt x="95874" y="0"/>
                </a:lnTo>
                <a:lnTo>
                  <a:pt x="95874" y="0"/>
                </a:lnTo>
                <a:lnTo>
                  <a:pt x="95874" y="0"/>
                </a:lnTo>
                <a:lnTo>
                  <a:pt x="95874" y="0"/>
                </a:lnTo>
                <a:lnTo>
                  <a:pt x="96501" y="0"/>
                </a:lnTo>
                <a:lnTo>
                  <a:pt x="96501" y="0"/>
                </a:lnTo>
                <a:lnTo>
                  <a:pt x="96501" y="0"/>
                </a:lnTo>
                <a:lnTo>
                  <a:pt x="96501" y="1057"/>
                </a:lnTo>
                <a:lnTo>
                  <a:pt x="96501" y="1057"/>
                </a:lnTo>
                <a:lnTo>
                  <a:pt x="96501" y="1057"/>
                </a:lnTo>
                <a:lnTo>
                  <a:pt x="97127" y="1057"/>
                </a:lnTo>
                <a:lnTo>
                  <a:pt x="97127" y="1057"/>
                </a:lnTo>
                <a:lnTo>
                  <a:pt x="97127" y="1057"/>
                </a:lnTo>
                <a:lnTo>
                  <a:pt x="97754" y="1057"/>
                </a:lnTo>
                <a:lnTo>
                  <a:pt x="97754" y="1057"/>
                </a:lnTo>
                <a:lnTo>
                  <a:pt x="97754" y="2643"/>
                </a:lnTo>
                <a:lnTo>
                  <a:pt x="97127" y="2643"/>
                </a:lnTo>
                <a:lnTo>
                  <a:pt x="97127" y="2643"/>
                </a:lnTo>
                <a:lnTo>
                  <a:pt x="97127" y="2643"/>
                </a:lnTo>
                <a:lnTo>
                  <a:pt x="97127" y="2643"/>
                </a:lnTo>
                <a:lnTo>
                  <a:pt x="96501" y="2643"/>
                </a:lnTo>
                <a:lnTo>
                  <a:pt x="96501" y="2643"/>
                </a:lnTo>
                <a:lnTo>
                  <a:pt x="96501" y="2643"/>
                </a:lnTo>
                <a:lnTo>
                  <a:pt x="96501" y="2643"/>
                </a:lnTo>
                <a:lnTo>
                  <a:pt x="95874" y="2643"/>
                </a:lnTo>
                <a:lnTo>
                  <a:pt x="95874" y="2643"/>
                </a:lnTo>
                <a:lnTo>
                  <a:pt x="95874" y="2643"/>
                </a:lnTo>
                <a:lnTo>
                  <a:pt x="95874" y="2643"/>
                </a:lnTo>
                <a:lnTo>
                  <a:pt x="95874" y="3700"/>
                </a:lnTo>
                <a:lnTo>
                  <a:pt x="95874" y="3700"/>
                </a:lnTo>
                <a:lnTo>
                  <a:pt x="95874" y="3700"/>
                </a:lnTo>
                <a:lnTo>
                  <a:pt x="95874" y="3700"/>
                </a:lnTo>
                <a:lnTo>
                  <a:pt x="95874" y="4757"/>
                </a:lnTo>
                <a:lnTo>
                  <a:pt x="95874" y="4757"/>
                </a:lnTo>
                <a:lnTo>
                  <a:pt x="95874" y="4757"/>
                </a:lnTo>
                <a:lnTo>
                  <a:pt x="95874" y="4757"/>
                </a:lnTo>
                <a:lnTo>
                  <a:pt x="95874" y="4757"/>
                </a:lnTo>
                <a:lnTo>
                  <a:pt x="95874" y="4757"/>
                </a:lnTo>
                <a:lnTo>
                  <a:pt x="95874" y="5814"/>
                </a:lnTo>
                <a:lnTo>
                  <a:pt x="95874" y="5814"/>
                </a:lnTo>
                <a:lnTo>
                  <a:pt x="95874" y="4757"/>
                </a:lnTo>
                <a:lnTo>
                  <a:pt x="95248" y="4757"/>
                </a:lnTo>
                <a:lnTo>
                  <a:pt x="95248" y="4757"/>
                </a:lnTo>
                <a:lnTo>
                  <a:pt x="95874" y="4757"/>
                </a:lnTo>
                <a:lnTo>
                  <a:pt x="95874" y="4757"/>
                </a:lnTo>
                <a:lnTo>
                  <a:pt x="95248" y="4757"/>
                </a:lnTo>
                <a:lnTo>
                  <a:pt x="95248" y="4757"/>
                </a:lnTo>
                <a:lnTo>
                  <a:pt x="95248" y="4757"/>
                </a:lnTo>
                <a:lnTo>
                  <a:pt x="95248" y="4757"/>
                </a:lnTo>
                <a:lnTo>
                  <a:pt x="94308" y="4757"/>
                </a:lnTo>
                <a:lnTo>
                  <a:pt x="94308" y="4757"/>
                </a:lnTo>
                <a:lnTo>
                  <a:pt x="94308" y="4757"/>
                </a:lnTo>
                <a:lnTo>
                  <a:pt x="94308" y="4757"/>
                </a:lnTo>
                <a:lnTo>
                  <a:pt x="94308" y="4757"/>
                </a:lnTo>
                <a:lnTo>
                  <a:pt x="93681" y="4757"/>
                </a:lnTo>
                <a:lnTo>
                  <a:pt x="93681" y="4757"/>
                </a:lnTo>
                <a:lnTo>
                  <a:pt x="93681" y="5814"/>
                </a:lnTo>
                <a:lnTo>
                  <a:pt x="93681" y="5814"/>
                </a:lnTo>
                <a:lnTo>
                  <a:pt x="93681" y="5814"/>
                </a:lnTo>
                <a:lnTo>
                  <a:pt x="93681" y="5814"/>
                </a:lnTo>
                <a:lnTo>
                  <a:pt x="93054" y="5814"/>
                </a:lnTo>
                <a:lnTo>
                  <a:pt x="93054" y="5814"/>
                </a:lnTo>
                <a:lnTo>
                  <a:pt x="93054" y="5814"/>
                </a:lnTo>
                <a:lnTo>
                  <a:pt x="93054" y="6872"/>
                </a:lnTo>
                <a:lnTo>
                  <a:pt x="93054" y="6872"/>
                </a:lnTo>
                <a:lnTo>
                  <a:pt x="93681" y="6872"/>
                </a:lnTo>
                <a:lnTo>
                  <a:pt x="93681" y="6872"/>
                </a:lnTo>
                <a:lnTo>
                  <a:pt x="93054" y="6872"/>
                </a:lnTo>
                <a:lnTo>
                  <a:pt x="93054" y="6872"/>
                </a:lnTo>
                <a:lnTo>
                  <a:pt x="93054" y="6872"/>
                </a:lnTo>
                <a:lnTo>
                  <a:pt x="93054" y="8458"/>
                </a:lnTo>
                <a:lnTo>
                  <a:pt x="93054" y="8458"/>
                </a:lnTo>
                <a:lnTo>
                  <a:pt x="92428" y="8458"/>
                </a:lnTo>
                <a:lnTo>
                  <a:pt x="92428" y="8458"/>
                </a:lnTo>
                <a:lnTo>
                  <a:pt x="93054" y="8458"/>
                </a:lnTo>
                <a:lnTo>
                  <a:pt x="93054" y="8458"/>
                </a:lnTo>
                <a:lnTo>
                  <a:pt x="93054" y="8458"/>
                </a:lnTo>
                <a:lnTo>
                  <a:pt x="93054" y="8458"/>
                </a:lnTo>
                <a:lnTo>
                  <a:pt x="93054" y="8458"/>
                </a:lnTo>
                <a:lnTo>
                  <a:pt x="93681" y="8458"/>
                </a:lnTo>
                <a:lnTo>
                  <a:pt x="93681" y="8458"/>
                </a:lnTo>
                <a:lnTo>
                  <a:pt x="93681" y="8458"/>
                </a:lnTo>
                <a:lnTo>
                  <a:pt x="93681" y="8458"/>
                </a:lnTo>
                <a:lnTo>
                  <a:pt x="93681" y="8458"/>
                </a:lnTo>
                <a:lnTo>
                  <a:pt x="93681" y="8458"/>
                </a:lnTo>
                <a:lnTo>
                  <a:pt x="93681" y="8458"/>
                </a:lnTo>
                <a:lnTo>
                  <a:pt x="93681" y="6872"/>
                </a:lnTo>
                <a:lnTo>
                  <a:pt x="94308" y="6872"/>
                </a:lnTo>
                <a:lnTo>
                  <a:pt x="94308" y="6872"/>
                </a:lnTo>
                <a:lnTo>
                  <a:pt x="94308" y="6872"/>
                </a:lnTo>
                <a:lnTo>
                  <a:pt x="94308" y="6872"/>
                </a:lnTo>
                <a:lnTo>
                  <a:pt x="94308" y="6872"/>
                </a:lnTo>
                <a:lnTo>
                  <a:pt x="94308" y="6872"/>
                </a:lnTo>
                <a:lnTo>
                  <a:pt x="95248" y="6872"/>
                </a:lnTo>
                <a:lnTo>
                  <a:pt x="95248" y="5814"/>
                </a:lnTo>
                <a:lnTo>
                  <a:pt x="95248" y="5814"/>
                </a:lnTo>
                <a:lnTo>
                  <a:pt x="95248" y="5814"/>
                </a:lnTo>
                <a:lnTo>
                  <a:pt x="95874" y="5814"/>
                </a:lnTo>
                <a:lnTo>
                  <a:pt x="95874" y="5814"/>
                </a:lnTo>
                <a:lnTo>
                  <a:pt x="95874" y="5814"/>
                </a:lnTo>
                <a:lnTo>
                  <a:pt x="95874" y="5814"/>
                </a:lnTo>
                <a:lnTo>
                  <a:pt x="95874" y="5814"/>
                </a:lnTo>
                <a:lnTo>
                  <a:pt x="95874" y="5814"/>
                </a:lnTo>
                <a:lnTo>
                  <a:pt x="96501" y="5814"/>
                </a:lnTo>
                <a:lnTo>
                  <a:pt x="96501" y="4757"/>
                </a:lnTo>
                <a:lnTo>
                  <a:pt x="96501" y="4757"/>
                </a:lnTo>
                <a:lnTo>
                  <a:pt x="96501" y="4757"/>
                </a:lnTo>
                <a:lnTo>
                  <a:pt x="96501" y="4757"/>
                </a:lnTo>
                <a:lnTo>
                  <a:pt x="96501" y="4757"/>
                </a:lnTo>
                <a:lnTo>
                  <a:pt x="96501" y="4757"/>
                </a:lnTo>
                <a:lnTo>
                  <a:pt x="96501" y="3700"/>
                </a:lnTo>
                <a:lnTo>
                  <a:pt x="97127" y="3700"/>
                </a:lnTo>
                <a:lnTo>
                  <a:pt x="97127" y="3700"/>
                </a:lnTo>
                <a:lnTo>
                  <a:pt x="97127" y="3700"/>
                </a:lnTo>
                <a:lnTo>
                  <a:pt x="97127" y="3700"/>
                </a:lnTo>
                <a:lnTo>
                  <a:pt x="97754" y="3700"/>
                </a:lnTo>
                <a:lnTo>
                  <a:pt x="97754" y="3700"/>
                </a:lnTo>
                <a:lnTo>
                  <a:pt x="97754" y="3700"/>
                </a:lnTo>
                <a:lnTo>
                  <a:pt x="97754" y="3700"/>
                </a:lnTo>
                <a:lnTo>
                  <a:pt x="97754" y="3700"/>
                </a:lnTo>
                <a:lnTo>
                  <a:pt x="97754" y="2643"/>
                </a:lnTo>
                <a:lnTo>
                  <a:pt x="98694" y="2643"/>
                </a:lnTo>
                <a:lnTo>
                  <a:pt x="98694" y="2643"/>
                </a:lnTo>
                <a:lnTo>
                  <a:pt x="98694" y="2643"/>
                </a:lnTo>
                <a:lnTo>
                  <a:pt x="98694" y="2643"/>
                </a:lnTo>
                <a:lnTo>
                  <a:pt x="99321" y="2643"/>
                </a:lnTo>
                <a:lnTo>
                  <a:pt x="99321" y="2643"/>
                </a:lnTo>
                <a:lnTo>
                  <a:pt x="99321" y="2643"/>
                </a:lnTo>
                <a:lnTo>
                  <a:pt x="99321" y="2643"/>
                </a:lnTo>
                <a:lnTo>
                  <a:pt x="99321" y="2643"/>
                </a:lnTo>
                <a:lnTo>
                  <a:pt x="99947" y="2643"/>
                </a:lnTo>
                <a:lnTo>
                  <a:pt x="99947" y="2643"/>
                </a:lnTo>
                <a:lnTo>
                  <a:pt x="99947" y="2643"/>
                </a:lnTo>
                <a:lnTo>
                  <a:pt x="99947" y="2643"/>
                </a:lnTo>
                <a:lnTo>
                  <a:pt x="99947" y="3700"/>
                </a:lnTo>
                <a:lnTo>
                  <a:pt x="99947" y="3700"/>
                </a:lnTo>
                <a:lnTo>
                  <a:pt x="99947" y="3700"/>
                </a:lnTo>
                <a:lnTo>
                  <a:pt x="99947" y="3700"/>
                </a:lnTo>
                <a:lnTo>
                  <a:pt x="99947" y="4757"/>
                </a:lnTo>
                <a:lnTo>
                  <a:pt x="99947" y="4757"/>
                </a:lnTo>
                <a:lnTo>
                  <a:pt x="99321" y="4757"/>
                </a:lnTo>
                <a:lnTo>
                  <a:pt x="99321" y="4757"/>
                </a:lnTo>
                <a:lnTo>
                  <a:pt x="99321" y="5814"/>
                </a:lnTo>
                <a:lnTo>
                  <a:pt x="99321" y="5814"/>
                </a:lnTo>
                <a:lnTo>
                  <a:pt x="99321" y="5814"/>
                </a:lnTo>
                <a:lnTo>
                  <a:pt x="99321" y="5814"/>
                </a:lnTo>
                <a:lnTo>
                  <a:pt x="99321" y="6872"/>
                </a:lnTo>
                <a:lnTo>
                  <a:pt x="99321" y="6872"/>
                </a:lnTo>
                <a:lnTo>
                  <a:pt x="99321" y="6872"/>
                </a:lnTo>
                <a:lnTo>
                  <a:pt x="99947" y="6872"/>
                </a:lnTo>
                <a:lnTo>
                  <a:pt x="99947" y="6872"/>
                </a:lnTo>
                <a:lnTo>
                  <a:pt x="99947" y="5814"/>
                </a:lnTo>
                <a:lnTo>
                  <a:pt x="99947" y="5814"/>
                </a:lnTo>
                <a:lnTo>
                  <a:pt x="99947" y="5814"/>
                </a:lnTo>
                <a:lnTo>
                  <a:pt x="99947" y="6872"/>
                </a:lnTo>
                <a:lnTo>
                  <a:pt x="99947" y="6872"/>
                </a:lnTo>
                <a:lnTo>
                  <a:pt x="99947" y="5814"/>
                </a:lnTo>
                <a:lnTo>
                  <a:pt x="100574" y="5814"/>
                </a:lnTo>
                <a:lnTo>
                  <a:pt x="100574" y="5814"/>
                </a:lnTo>
                <a:lnTo>
                  <a:pt x="100574" y="5814"/>
                </a:lnTo>
                <a:lnTo>
                  <a:pt x="100574" y="5814"/>
                </a:lnTo>
                <a:lnTo>
                  <a:pt x="100574" y="5814"/>
                </a:lnTo>
                <a:lnTo>
                  <a:pt x="100574" y="5814"/>
                </a:lnTo>
                <a:lnTo>
                  <a:pt x="100574" y="5814"/>
                </a:lnTo>
                <a:lnTo>
                  <a:pt x="101201" y="5814"/>
                </a:lnTo>
                <a:lnTo>
                  <a:pt x="101201" y="5814"/>
                </a:lnTo>
                <a:lnTo>
                  <a:pt x="101201" y="4757"/>
                </a:lnTo>
                <a:lnTo>
                  <a:pt x="101201" y="4757"/>
                </a:lnTo>
                <a:lnTo>
                  <a:pt x="101201" y="4757"/>
                </a:lnTo>
                <a:lnTo>
                  <a:pt x="101201" y="4757"/>
                </a:lnTo>
                <a:lnTo>
                  <a:pt x="101201" y="4757"/>
                </a:lnTo>
                <a:lnTo>
                  <a:pt x="101201" y="3700"/>
                </a:lnTo>
                <a:lnTo>
                  <a:pt x="101201" y="3700"/>
                </a:lnTo>
                <a:lnTo>
                  <a:pt x="102140" y="3700"/>
                </a:lnTo>
                <a:lnTo>
                  <a:pt x="102140" y="3700"/>
                </a:lnTo>
                <a:lnTo>
                  <a:pt x="102140" y="3700"/>
                </a:lnTo>
                <a:lnTo>
                  <a:pt x="102140" y="3700"/>
                </a:lnTo>
                <a:lnTo>
                  <a:pt x="102767" y="3700"/>
                </a:lnTo>
                <a:lnTo>
                  <a:pt x="102767" y="3700"/>
                </a:lnTo>
                <a:lnTo>
                  <a:pt x="102140" y="3700"/>
                </a:lnTo>
                <a:lnTo>
                  <a:pt x="102140" y="3700"/>
                </a:lnTo>
                <a:lnTo>
                  <a:pt x="102140" y="3700"/>
                </a:lnTo>
                <a:lnTo>
                  <a:pt x="102140" y="3700"/>
                </a:lnTo>
                <a:lnTo>
                  <a:pt x="101201" y="3700"/>
                </a:lnTo>
                <a:lnTo>
                  <a:pt x="101201" y="3700"/>
                </a:lnTo>
                <a:lnTo>
                  <a:pt x="101201" y="2643"/>
                </a:lnTo>
                <a:lnTo>
                  <a:pt x="101201" y="2643"/>
                </a:lnTo>
                <a:lnTo>
                  <a:pt x="101201" y="2643"/>
                </a:lnTo>
                <a:lnTo>
                  <a:pt x="101201" y="2643"/>
                </a:lnTo>
                <a:lnTo>
                  <a:pt x="102140" y="2643"/>
                </a:lnTo>
                <a:lnTo>
                  <a:pt x="102140" y="1057"/>
                </a:lnTo>
                <a:lnTo>
                  <a:pt x="102140" y="1057"/>
                </a:lnTo>
                <a:lnTo>
                  <a:pt x="102140" y="1057"/>
                </a:lnTo>
                <a:lnTo>
                  <a:pt x="102140" y="1057"/>
                </a:lnTo>
                <a:lnTo>
                  <a:pt x="102140" y="1057"/>
                </a:lnTo>
                <a:lnTo>
                  <a:pt x="102767" y="1057"/>
                </a:lnTo>
                <a:lnTo>
                  <a:pt x="102767" y="1057"/>
                </a:lnTo>
                <a:lnTo>
                  <a:pt x="102767" y="1057"/>
                </a:lnTo>
                <a:lnTo>
                  <a:pt x="102767" y="1057"/>
                </a:lnTo>
                <a:lnTo>
                  <a:pt x="103394" y="1057"/>
                </a:lnTo>
                <a:lnTo>
                  <a:pt x="103394" y="1057"/>
                </a:lnTo>
                <a:lnTo>
                  <a:pt x="103394" y="1057"/>
                </a:lnTo>
                <a:lnTo>
                  <a:pt x="103394" y="1057"/>
                </a:lnTo>
                <a:lnTo>
                  <a:pt x="103394" y="1057"/>
                </a:lnTo>
                <a:lnTo>
                  <a:pt x="103394" y="1057"/>
                </a:lnTo>
                <a:lnTo>
                  <a:pt x="104020" y="1057"/>
                </a:lnTo>
                <a:lnTo>
                  <a:pt x="104020" y="0"/>
                </a:lnTo>
                <a:lnTo>
                  <a:pt x="104020" y="0"/>
                </a:lnTo>
                <a:lnTo>
                  <a:pt x="104020" y="0"/>
                </a:lnTo>
                <a:lnTo>
                  <a:pt x="104020" y="1057"/>
                </a:lnTo>
                <a:lnTo>
                  <a:pt x="104020" y="1057"/>
                </a:lnTo>
                <a:lnTo>
                  <a:pt x="104647" y="1057"/>
                </a:lnTo>
                <a:lnTo>
                  <a:pt x="104647" y="1057"/>
                </a:lnTo>
                <a:lnTo>
                  <a:pt x="104647" y="1057"/>
                </a:lnTo>
                <a:lnTo>
                  <a:pt x="104647" y="1057"/>
                </a:lnTo>
                <a:lnTo>
                  <a:pt x="105587" y="1057"/>
                </a:lnTo>
                <a:lnTo>
                  <a:pt x="105587" y="1057"/>
                </a:lnTo>
                <a:lnTo>
                  <a:pt x="105587" y="1057"/>
                </a:lnTo>
                <a:lnTo>
                  <a:pt x="105587" y="1057"/>
                </a:lnTo>
                <a:lnTo>
                  <a:pt x="105587" y="1057"/>
                </a:lnTo>
                <a:lnTo>
                  <a:pt x="106214" y="1057"/>
                </a:lnTo>
                <a:lnTo>
                  <a:pt x="106214" y="1057"/>
                </a:lnTo>
                <a:lnTo>
                  <a:pt x="106214" y="1057"/>
                </a:lnTo>
                <a:lnTo>
                  <a:pt x="106214" y="1057"/>
                </a:lnTo>
                <a:lnTo>
                  <a:pt x="106214" y="1057"/>
                </a:lnTo>
                <a:lnTo>
                  <a:pt x="106214" y="1057"/>
                </a:lnTo>
                <a:lnTo>
                  <a:pt x="106840" y="1057"/>
                </a:lnTo>
                <a:lnTo>
                  <a:pt x="106840" y="1057"/>
                </a:lnTo>
                <a:lnTo>
                  <a:pt x="106840" y="1057"/>
                </a:lnTo>
                <a:lnTo>
                  <a:pt x="106840" y="1057"/>
                </a:lnTo>
                <a:lnTo>
                  <a:pt x="106840" y="1057"/>
                </a:lnTo>
                <a:lnTo>
                  <a:pt x="107467" y="1057"/>
                </a:lnTo>
                <a:lnTo>
                  <a:pt x="107467" y="1057"/>
                </a:lnTo>
                <a:lnTo>
                  <a:pt x="107467" y="1057"/>
                </a:lnTo>
                <a:lnTo>
                  <a:pt x="107467" y="2643"/>
                </a:lnTo>
                <a:lnTo>
                  <a:pt x="107467" y="2643"/>
                </a:lnTo>
                <a:lnTo>
                  <a:pt x="108093" y="2643"/>
                </a:lnTo>
                <a:lnTo>
                  <a:pt x="108093" y="2643"/>
                </a:lnTo>
                <a:lnTo>
                  <a:pt x="108093" y="2643"/>
                </a:lnTo>
                <a:lnTo>
                  <a:pt x="108093" y="2643"/>
                </a:lnTo>
                <a:lnTo>
                  <a:pt x="108093" y="2643"/>
                </a:lnTo>
                <a:lnTo>
                  <a:pt x="108093" y="3700"/>
                </a:lnTo>
                <a:lnTo>
                  <a:pt x="107467" y="3700"/>
                </a:lnTo>
                <a:lnTo>
                  <a:pt x="107467" y="3700"/>
                </a:lnTo>
                <a:lnTo>
                  <a:pt x="107467" y="3700"/>
                </a:lnTo>
                <a:lnTo>
                  <a:pt x="107467" y="3700"/>
                </a:lnTo>
                <a:lnTo>
                  <a:pt x="107467" y="3700"/>
                </a:lnTo>
                <a:lnTo>
                  <a:pt x="107467" y="3700"/>
                </a:lnTo>
                <a:lnTo>
                  <a:pt x="106840" y="3700"/>
                </a:lnTo>
                <a:lnTo>
                  <a:pt x="106840" y="3700"/>
                </a:lnTo>
                <a:lnTo>
                  <a:pt x="106840" y="3700"/>
                </a:lnTo>
                <a:lnTo>
                  <a:pt x="106840" y="4757"/>
                </a:lnTo>
                <a:lnTo>
                  <a:pt x="106840" y="4757"/>
                </a:lnTo>
                <a:lnTo>
                  <a:pt x="106840" y="4757"/>
                </a:lnTo>
                <a:lnTo>
                  <a:pt x="106840" y="4757"/>
                </a:lnTo>
                <a:lnTo>
                  <a:pt x="106840" y="4757"/>
                </a:lnTo>
                <a:lnTo>
                  <a:pt x="106840" y="5814"/>
                </a:lnTo>
                <a:lnTo>
                  <a:pt x="106840" y="5814"/>
                </a:lnTo>
                <a:lnTo>
                  <a:pt x="106840" y="5814"/>
                </a:lnTo>
                <a:lnTo>
                  <a:pt x="106840" y="5814"/>
                </a:lnTo>
                <a:lnTo>
                  <a:pt x="106214" y="5814"/>
                </a:lnTo>
                <a:lnTo>
                  <a:pt x="106214" y="5814"/>
                </a:lnTo>
                <a:lnTo>
                  <a:pt x="106214" y="5814"/>
                </a:lnTo>
                <a:lnTo>
                  <a:pt x="106214" y="5814"/>
                </a:lnTo>
                <a:lnTo>
                  <a:pt x="106840" y="5814"/>
                </a:lnTo>
                <a:lnTo>
                  <a:pt x="106840" y="5814"/>
                </a:lnTo>
                <a:lnTo>
                  <a:pt x="106840" y="5814"/>
                </a:lnTo>
                <a:lnTo>
                  <a:pt x="107467" y="5814"/>
                </a:lnTo>
                <a:lnTo>
                  <a:pt x="107467" y="5814"/>
                </a:lnTo>
                <a:lnTo>
                  <a:pt x="107467" y="5814"/>
                </a:lnTo>
                <a:lnTo>
                  <a:pt x="107467" y="5814"/>
                </a:lnTo>
                <a:lnTo>
                  <a:pt x="107467" y="5814"/>
                </a:lnTo>
                <a:lnTo>
                  <a:pt x="107467" y="4757"/>
                </a:lnTo>
                <a:lnTo>
                  <a:pt x="107467" y="4757"/>
                </a:lnTo>
                <a:lnTo>
                  <a:pt x="107467" y="4757"/>
                </a:lnTo>
                <a:lnTo>
                  <a:pt x="107467" y="4757"/>
                </a:lnTo>
                <a:lnTo>
                  <a:pt x="108093" y="4757"/>
                </a:lnTo>
                <a:lnTo>
                  <a:pt x="108093" y="3700"/>
                </a:lnTo>
                <a:lnTo>
                  <a:pt x="108093" y="3700"/>
                </a:lnTo>
                <a:lnTo>
                  <a:pt x="108093" y="3700"/>
                </a:lnTo>
                <a:lnTo>
                  <a:pt x="108093" y="3700"/>
                </a:lnTo>
                <a:lnTo>
                  <a:pt x="108093" y="3700"/>
                </a:lnTo>
                <a:lnTo>
                  <a:pt x="109033" y="3700"/>
                </a:lnTo>
                <a:lnTo>
                  <a:pt x="109033" y="3700"/>
                </a:lnTo>
                <a:lnTo>
                  <a:pt x="109033" y="3700"/>
                </a:lnTo>
                <a:lnTo>
                  <a:pt x="109033" y="3700"/>
                </a:lnTo>
                <a:lnTo>
                  <a:pt x="109033" y="2643"/>
                </a:lnTo>
                <a:lnTo>
                  <a:pt x="109660" y="2643"/>
                </a:lnTo>
                <a:lnTo>
                  <a:pt x="109660" y="2643"/>
                </a:lnTo>
                <a:lnTo>
                  <a:pt x="109660" y="2643"/>
                </a:lnTo>
                <a:lnTo>
                  <a:pt x="109660" y="2643"/>
                </a:lnTo>
                <a:lnTo>
                  <a:pt x="110287" y="2643"/>
                </a:lnTo>
                <a:lnTo>
                  <a:pt x="110287" y="3700"/>
                </a:lnTo>
                <a:lnTo>
                  <a:pt x="110287" y="3700"/>
                </a:lnTo>
                <a:lnTo>
                  <a:pt x="110287" y="3700"/>
                </a:lnTo>
                <a:lnTo>
                  <a:pt x="110287" y="3700"/>
                </a:lnTo>
                <a:lnTo>
                  <a:pt x="110913" y="3700"/>
                </a:lnTo>
                <a:lnTo>
                  <a:pt x="110913" y="3700"/>
                </a:lnTo>
                <a:lnTo>
                  <a:pt x="110913" y="3700"/>
                </a:lnTo>
                <a:lnTo>
                  <a:pt x="110913" y="3700"/>
                </a:lnTo>
                <a:lnTo>
                  <a:pt x="111540" y="3700"/>
                </a:lnTo>
                <a:lnTo>
                  <a:pt x="111540" y="3700"/>
                </a:lnTo>
                <a:lnTo>
                  <a:pt x="111540" y="3700"/>
                </a:lnTo>
                <a:lnTo>
                  <a:pt x="111540" y="3700"/>
                </a:lnTo>
                <a:lnTo>
                  <a:pt x="111540" y="3700"/>
                </a:lnTo>
                <a:lnTo>
                  <a:pt x="111540" y="4757"/>
                </a:lnTo>
                <a:lnTo>
                  <a:pt x="111540" y="4757"/>
                </a:lnTo>
                <a:lnTo>
                  <a:pt x="112480" y="4757"/>
                </a:lnTo>
                <a:lnTo>
                  <a:pt x="112480" y="4757"/>
                </a:lnTo>
                <a:lnTo>
                  <a:pt x="112480" y="4757"/>
                </a:lnTo>
                <a:lnTo>
                  <a:pt x="112480" y="4757"/>
                </a:lnTo>
                <a:lnTo>
                  <a:pt x="112480" y="4757"/>
                </a:lnTo>
                <a:lnTo>
                  <a:pt x="113107" y="4757"/>
                </a:lnTo>
                <a:lnTo>
                  <a:pt x="113107" y="4757"/>
                </a:lnTo>
                <a:lnTo>
                  <a:pt x="113107" y="4757"/>
                </a:lnTo>
                <a:lnTo>
                  <a:pt x="113733" y="4757"/>
                </a:lnTo>
                <a:lnTo>
                  <a:pt x="113733" y="4757"/>
                </a:lnTo>
                <a:lnTo>
                  <a:pt x="113733" y="4757"/>
                </a:lnTo>
                <a:lnTo>
                  <a:pt x="113733" y="4757"/>
                </a:lnTo>
                <a:lnTo>
                  <a:pt x="113733" y="4757"/>
                </a:lnTo>
                <a:lnTo>
                  <a:pt x="113733" y="4757"/>
                </a:lnTo>
                <a:lnTo>
                  <a:pt x="113733" y="4757"/>
                </a:lnTo>
                <a:lnTo>
                  <a:pt x="114360" y="4757"/>
                </a:lnTo>
                <a:lnTo>
                  <a:pt x="114360" y="4757"/>
                </a:lnTo>
                <a:lnTo>
                  <a:pt x="114360" y="4757"/>
                </a:lnTo>
                <a:lnTo>
                  <a:pt x="114360" y="4757"/>
                </a:lnTo>
                <a:lnTo>
                  <a:pt x="114986" y="4757"/>
                </a:lnTo>
                <a:lnTo>
                  <a:pt x="114986" y="4757"/>
                </a:lnTo>
                <a:lnTo>
                  <a:pt x="114986" y="4757"/>
                </a:lnTo>
                <a:lnTo>
                  <a:pt x="115926" y="4757"/>
                </a:lnTo>
                <a:lnTo>
                  <a:pt x="115926" y="4757"/>
                </a:lnTo>
                <a:lnTo>
                  <a:pt x="115926" y="4757"/>
                </a:lnTo>
                <a:lnTo>
                  <a:pt x="115926" y="4757"/>
                </a:lnTo>
                <a:lnTo>
                  <a:pt x="115926" y="5814"/>
                </a:lnTo>
                <a:lnTo>
                  <a:pt x="115926" y="5814"/>
                </a:lnTo>
                <a:lnTo>
                  <a:pt x="115926" y="5814"/>
                </a:lnTo>
                <a:lnTo>
                  <a:pt x="116553" y="5814"/>
                </a:lnTo>
                <a:lnTo>
                  <a:pt x="116553" y="5814"/>
                </a:lnTo>
                <a:lnTo>
                  <a:pt x="116553" y="5814"/>
                </a:lnTo>
                <a:lnTo>
                  <a:pt x="116553" y="5814"/>
                </a:lnTo>
                <a:lnTo>
                  <a:pt x="117180" y="5814"/>
                </a:lnTo>
                <a:lnTo>
                  <a:pt x="117180" y="5814"/>
                </a:lnTo>
                <a:lnTo>
                  <a:pt x="117180" y="5814"/>
                </a:lnTo>
                <a:lnTo>
                  <a:pt x="117180" y="5814"/>
                </a:lnTo>
                <a:lnTo>
                  <a:pt x="117180" y="5814"/>
                </a:lnTo>
                <a:lnTo>
                  <a:pt x="117806" y="5814"/>
                </a:lnTo>
                <a:lnTo>
                  <a:pt x="117806" y="5814"/>
                </a:lnTo>
                <a:lnTo>
                  <a:pt x="117806" y="6872"/>
                </a:lnTo>
                <a:lnTo>
                  <a:pt x="117806" y="6872"/>
                </a:lnTo>
                <a:lnTo>
                  <a:pt x="117806" y="6872"/>
                </a:lnTo>
                <a:lnTo>
                  <a:pt x="117806" y="6872"/>
                </a:lnTo>
                <a:lnTo>
                  <a:pt x="117806" y="6872"/>
                </a:lnTo>
                <a:lnTo>
                  <a:pt x="118433" y="6872"/>
                </a:lnTo>
                <a:lnTo>
                  <a:pt x="118433" y="6872"/>
                </a:lnTo>
                <a:lnTo>
                  <a:pt x="118433" y="6872"/>
                </a:lnTo>
                <a:lnTo>
                  <a:pt x="118433" y="6872"/>
                </a:lnTo>
                <a:lnTo>
                  <a:pt x="119373" y="6872"/>
                </a:lnTo>
                <a:lnTo>
                  <a:pt x="119373" y="6872"/>
                </a:lnTo>
                <a:lnTo>
                  <a:pt x="119373" y="6872"/>
                </a:lnTo>
                <a:lnTo>
                  <a:pt x="119373" y="6872"/>
                </a:lnTo>
                <a:lnTo>
                  <a:pt x="120000" y="6872"/>
                </a:lnTo>
                <a:lnTo>
                  <a:pt x="120000" y="6872"/>
                </a:lnTo>
                <a:lnTo>
                  <a:pt x="120000" y="8458"/>
                </a:lnTo>
                <a:lnTo>
                  <a:pt x="120000" y="8458"/>
                </a:lnTo>
                <a:lnTo>
                  <a:pt x="120000" y="8458"/>
                </a:lnTo>
                <a:lnTo>
                  <a:pt x="119373" y="8458"/>
                </a:lnTo>
                <a:lnTo>
                  <a:pt x="119373" y="8458"/>
                </a:lnTo>
                <a:lnTo>
                  <a:pt x="119373" y="9515"/>
                </a:lnTo>
                <a:lnTo>
                  <a:pt x="119373" y="9515"/>
                </a:lnTo>
                <a:lnTo>
                  <a:pt x="119373" y="9515"/>
                </a:lnTo>
                <a:lnTo>
                  <a:pt x="118433" y="9515"/>
                </a:lnTo>
                <a:lnTo>
                  <a:pt x="118433" y="9515"/>
                </a:lnTo>
                <a:lnTo>
                  <a:pt x="118433" y="9515"/>
                </a:lnTo>
                <a:lnTo>
                  <a:pt x="118433" y="9515"/>
                </a:lnTo>
                <a:lnTo>
                  <a:pt x="117806" y="9515"/>
                </a:lnTo>
                <a:lnTo>
                  <a:pt x="117806" y="9515"/>
                </a:lnTo>
                <a:lnTo>
                  <a:pt x="117806" y="9515"/>
                </a:lnTo>
                <a:lnTo>
                  <a:pt x="117806" y="9515"/>
                </a:lnTo>
                <a:lnTo>
                  <a:pt x="117806" y="9515"/>
                </a:lnTo>
                <a:lnTo>
                  <a:pt x="117180" y="9515"/>
                </a:lnTo>
                <a:lnTo>
                  <a:pt x="117180" y="9515"/>
                </a:lnTo>
                <a:lnTo>
                  <a:pt x="117180" y="9515"/>
                </a:lnTo>
                <a:lnTo>
                  <a:pt x="116553" y="9515"/>
                </a:lnTo>
                <a:lnTo>
                  <a:pt x="116553" y="9515"/>
                </a:lnTo>
                <a:lnTo>
                  <a:pt x="116553" y="9515"/>
                </a:lnTo>
                <a:lnTo>
                  <a:pt x="116553" y="9515"/>
                </a:lnTo>
                <a:lnTo>
                  <a:pt x="116553" y="9515"/>
                </a:lnTo>
                <a:lnTo>
                  <a:pt x="116553" y="10572"/>
                </a:lnTo>
                <a:lnTo>
                  <a:pt x="115926" y="10572"/>
                </a:lnTo>
                <a:lnTo>
                  <a:pt x="115926" y="10572"/>
                </a:lnTo>
                <a:lnTo>
                  <a:pt x="115926" y="10572"/>
                </a:lnTo>
                <a:lnTo>
                  <a:pt x="115926" y="10572"/>
                </a:lnTo>
                <a:lnTo>
                  <a:pt x="115926" y="10572"/>
                </a:lnTo>
                <a:lnTo>
                  <a:pt x="114986" y="10572"/>
                </a:lnTo>
                <a:lnTo>
                  <a:pt x="114986" y="10572"/>
                </a:lnTo>
                <a:lnTo>
                  <a:pt x="114986" y="10572"/>
                </a:lnTo>
                <a:lnTo>
                  <a:pt x="114986" y="10572"/>
                </a:lnTo>
                <a:lnTo>
                  <a:pt x="114360" y="10572"/>
                </a:lnTo>
                <a:lnTo>
                  <a:pt x="114360" y="10572"/>
                </a:lnTo>
                <a:lnTo>
                  <a:pt x="114360" y="10572"/>
                </a:lnTo>
                <a:lnTo>
                  <a:pt x="114360" y="10572"/>
                </a:lnTo>
                <a:lnTo>
                  <a:pt x="113733" y="10572"/>
                </a:lnTo>
                <a:lnTo>
                  <a:pt x="113733" y="10572"/>
                </a:lnTo>
                <a:lnTo>
                  <a:pt x="113733" y="10572"/>
                </a:lnTo>
                <a:lnTo>
                  <a:pt x="113733" y="10572"/>
                </a:lnTo>
                <a:lnTo>
                  <a:pt x="113107" y="10572"/>
                </a:lnTo>
                <a:lnTo>
                  <a:pt x="113107" y="10572"/>
                </a:lnTo>
                <a:lnTo>
                  <a:pt x="113107" y="10572"/>
                </a:lnTo>
                <a:lnTo>
                  <a:pt x="113107" y="10572"/>
                </a:lnTo>
                <a:lnTo>
                  <a:pt x="112480" y="10572"/>
                </a:lnTo>
                <a:lnTo>
                  <a:pt x="112480" y="10572"/>
                </a:lnTo>
                <a:lnTo>
                  <a:pt x="112480" y="10572"/>
                </a:lnTo>
                <a:lnTo>
                  <a:pt x="112480" y="10572"/>
                </a:lnTo>
                <a:lnTo>
                  <a:pt x="111540" y="10572"/>
                </a:lnTo>
                <a:lnTo>
                  <a:pt x="111540" y="10572"/>
                </a:lnTo>
                <a:lnTo>
                  <a:pt x="111540" y="10572"/>
                </a:lnTo>
                <a:lnTo>
                  <a:pt x="111540" y="10572"/>
                </a:lnTo>
                <a:lnTo>
                  <a:pt x="110913" y="10572"/>
                </a:lnTo>
                <a:lnTo>
                  <a:pt x="110913" y="10572"/>
                </a:lnTo>
                <a:lnTo>
                  <a:pt x="110913" y="10572"/>
                </a:lnTo>
                <a:lnTo>
                  <a:pt x="110913" y="10572"/>
                </a:lnTo>
                <a:lnTo>
                  <a:pt x="110913" y="10572"/>
                </a:lnTo>
                <a:lnTo>
                  <a:pt x="110913" y="10572"/>
                </a:lnTo>
                <a:lnTo>
                  <a:pt x="111540" y="10572"/>
                </a:lnTo>
                <a:lnTo>
                  <a:pt x="111540" y="10572"/>
                </a:lnTo>
                <a:lnTo>
                  <a:pt x="111540" y="10572"/>
                </a:lnTo>
                <a:lnTo>
                  <a:pt x="111540" y="10572"/>
                </a:lnTo>
                <a:lnTo>
                  <a:pt x="112480" y="10572"/>
                </a:lnTo>
                <a:lnTo>
                  <a:pt x="112480" y="10572"/>
                </a:lnTo>
                <a:lnTo>
                  <a:pt x="112480" y="10572"/>
                </a:lnTo>
                <a:lnTo>
                  <a:pt x="112480" y="10572"/>
                </a:lnTo>
                <a:lnTo>
                  <a:pt x="112480" y="10572"/>
                </a:lnTo>
                <a:lnTo>
                  <a:pt x="113107" y="10572"/>
                </a:lnTo>
                <a:lnTo>
                  <a:pt x="113107" y="10572"/>
                </a:lnTo>
                <a:lnTo>
                  <a:pt x="113107" y="10572"/>
                </a:lnTo>
                <a:lnTo>
                  <a:pt x="113107" y="11629"/>
                </a:lnTo>
                <a:lnTo>
                  <a:pt x="113733" y="11629"/>
                </a:lnTo>
                <a:lnTo>
                  <a:pt x="113733" y="11629"/>
                </a:lnTo>
                <a:lnTo>
                  <a:pt x="113733" y="11629"/>
                </a:lnTo>
                <a:lnTo>
                  <a:pt x="113733" y="11629"/>
                </a:lnTo>
                <a:lnTo>
                  <a:pt x="113733" y="11629"/>
                </a:lnTo>
                <a:lnTo>
                  <a:pt x="114360" y="11629"/>
                </a:lnTo>
                <a:lnTo>
                  <a:pt x="114360" y="11629"/>
                </a:lnTo>
                <a:lnTo>
                  <a:pt x="114360" y="11629"/>
                </a:lnTo>
                <a:lnTo>
                  <a:pt x="114360" y="11629"/>
                </a:lnTo>
                <a:lnTo>
                  <a:pt x="114986" y="11629"/>
                </a:lnTo>
                <a:lnTo>
                  <a:pt x="114986" y="11629"/>
                </a:lnTo>
                <a:lnTo>
                  <a:pt x="114986" y="11629"/>
                </a:lnTo>
                <a:lnTo>
                  <a:pt x="114986" y="11629"/>
                </a:lnTo>
                <a:lnTo>
                  <a:pt x="114986" y="11629"/>
                </a:lnTo>
                <a:lnTo>
                  <a:pt x="115926" y="11629"/>
                </a:lnTo>
                <a:lnTo>
                  <a:pt x="115926" y="11629"/>
                </a:lnTo>
                <a:lnTo>
                  <a:pt x="115926" y="11629"/>
                </a:lnTo>
                <a:lnTo>
                  <a:pt x="115926" y="11629"/>
                </a:lnTo>
                <a:lnTo>
                  <a:pt x="115926" y="11629"/>
                </a:lnTo>
                <a:lnTo>
                  <a:pt x="116553" y="11629"/>
                </a:lnTo>
                <a:lnTo>
                  <a:pt x="116553" y="11629"/>
                </a:lnTo>
                <a:lnTo>
                  <a:pt x="116553" y="12687"/>
                </a:lnTo>
                <a:lnTo>
                  <a:pt x="116553" y="12687"/>
                </a:lnTo>
                <a:lnTo>
                  <a:pt x="116553" y="12687"/>
                </a:lnTo>
                <a:lnTo>
                  <a:pt x="117180" y="12687"/>
                </a:lnTo>
                <a:lnTo>
                  <a:pt x="117180" y="12687"/>
                </a:lnTo>
                <a:lnTo>
                  <a:pt x="117180" y="12687"/>
                </a:lnTo>
                <a:lnTo>
                  <a:pt x="117806" y="12687"/>
                </a:lnTo>
                <a:lnTo>
                  <a:pt x="117806" y="12687"/>
                </a:lnTo>
                <a:lnTo>
                  <a:pt x="117806" y="12687"/>
                </a:lnTo>
                <a:lnTo>
                  <a:pt x="117806" y="12687"/>
                </a:lnTo>
                <a:lnTo>
                  <a:pt x="117806" y="12687"/>
                </a:lnTo>
                <a:lnTo>
                  <a:pt x="118433" y="12687"/>
                </a:lnTo>
                <a:lnTo>
                  <a:pt x="118433" y="12687"/>
                </a:lnTo>
                <a:lnTo>
                  <a:pt x="118433" y="12687"/>
                </a:lnTo>
                <a:lnTo>
                  <a:pt x="118433" y="14273"/>
                </a:lnTo>
                <a:lnTo>
                  <a:pt x="118433" y="14273"/>
                </a:lnTo>
                <a:lnTo>
                  <a:pt x="118433" y="14273"/>
                </a:lnTo>
                <a:lnTo>
                  <a:pt x="118433" y="14273"/>
                </a:lnTo>
                <a:lnTo>
                  <a:pt x="118433" y="14273"/>
                </a:lnTo>
                <a:lnTo>
                  <a:pt x="118433" y="15330"/>
                </a:lnTo>
                <a:lnTo>
                  <a:pt x="118433" y="15330"/>
                </a:lnTo>
                <a:lnTo>
                  <a:pt x="118433" y="15330"/>
                </a:lnTo>
                <a:lnTo>
                  <a:pt x="118433" y="15330"/>
                </a:lnTo>
                <a:lnTo>
                  <a:pt x="118433" y="15330"/>
                </a:lnTo>
                <a:lnTo>
                  <a:pt x="117806" y="15330"/>
                </a:lnTo>
                <a:lnTo>
                  <a:pt x="117806" y="15330"/>
                </a:lnTo>
                <a:lnTo>
                  <a:pt x="117806" y="15330"/>
                </a:lnTo>
                <a:lnTo>
                  <a:pt x="117806" y="15330"/>
                </a:lnTo>
                <a:lnTo>
                  <a:pt x="117180" y="15330"/>
                </a:lnTo>
                <a:lnTo>
                  <a:pt x="117180" y="15330"/>
                </a:lnTo>
                <a:lnTo>
                  <a:pt x="117180" y="15330"/>
                </a:lnTo>
                <a:lnTo>
                  <a:pt x="116553" y="15330"/>
                </a:lnTo>
                <a:lnTo>
                  <a:pt x="116553" y="15330"/>
                </a:lnTo>
                <a:lnTo>
                  <a:pt x="116553" y="15330"/>
                </a:lnTo>
                <a:lnTo>
                  <a:pt x="116553" y="15330"/>
                </a:lnTo>
                <a:lnTo>
                  <a:pt x="116553" y="14273"/>
                </a:lnTo>
                <a:lnTo>
                  <a:pt x="116553" y="14273"/>
                </a:lnTo>
                <a:lnTo>
                  <a:pt x="115926" y="14273"/>
                </a:lnTo>
                <a:lnTo>
                  <a:pt x="115926" y="14273"/>
                </a:lnTo>
                <a:lnTo>
                  <a:pt x="115926" y="14273"/>
                </a:lnTo>
                <a:lnTo>
                  <a:pt x="115926" y="14273"/>
                </a:lnTo>
                <a:lnTo>
                  <a:pt x="115926" y="14273"/>
                </a:lnTo>
                <a:lnTo>
                  <a:pt x="114986" y="14273"/>
                </a:lnTo>
                <a:lnTo>
                  <a:pt x="114986" y="14273"/>
                </a:lnTo>
                <a:lnTo>
                  <a:pt x="114986" y="14273"/>
                </a:lnTo>
                <a:lnTo>
                  <a:pt x="114986" y="14273"/>
                </a:lnTo>
                <a:lnTo>
                  <a:pt x="114986" y="15330"/>
                </a:lnTo>
                <a:lnTo>
                  <a:pt x="114986" y="15330"/>
                </a:lnTo>
                <a:lnTo>
                  <a:pt x="114986" y="15330"/>
                </a:lnTo>
                <a:lnTo>
                  <a:pt x="114986" y="15330"/>
                </a:lnTo>
                <a:lnTo>
                  <a:pt x="114986" y="16387"/>
                </a:lnTo>
                <a:lnTo>
                  <a:pt x="114986" y="16387"/>
                </a:lnTo>
                <a:lnTo>
                  <a:pt x="114360" y="16387"/>
                </a:lnTo>
                <a:lnTo>
                  <a:pt x="114360" y="16387"/>
                </a:lnTo>
                <a:lnTo>
                  <a:pt x="114360" y="16387"/>
                </a:lnTo>
                <a:lnTo>
                  <a:pt x="114360" y="16387"/>
                </a:lnTo>
                <a:lnTo>
                  <a:pt x="114360" y="16387"/>
                </a:lnTo>
                <a:lnTo>
                  <a:pt x="113733" y="16387"/>
                </a:lnTo>
                <a:lnTo>
                  <a:pt x="113733" y="16387"/>
                </a:lnTo>
                <a:lnTo>
                  <a:pt x="113733" y="16387"/>
                </a:lnTo>
                <a:lnTo>
                  <a:pt x="113733" y="16387"/>
                </a:lnTo>
                <a:lnTo>
                  <a:pt x="113733" y="16387"/>
                </a:lnTo>
                <a:lnTo>
                  <a:pt x="113107" y="16387"/>
                </a:lnTo>
                <a:lnTo>
                  <a:pt x="113107" y="16387"/>
                </a:lnTo>
                <a:lnTo>
                  <a:pt x="113107" y="17444"/>
                </a:lnTo>
                <a:lnTo>
                  <a:pt x="113107" y="17444"/>
                </a:lnTo>
                <a:lnTo>
                  <a:pt x="112480" y="17444"/>
                </a:lnTo>
                <a:lnTo>
                  <a:pt x="112480" y="17444"/>
                </a:lnTo>
                <a:lnTo>
                  <a:pt x="112480" y="17444"/>
                </a:lnTo>
                <a:lnTo>
                  <a:pt x="112480" y="17444"/>
                </a:lnTo>
                <a:lnTo>
                  <a:pt x="111540" y="17444"/>
                </a:lnTo>
                <a:lnTo>
                  <a:pt x="111540" y="17444"/>
                </a:lnTo>
                <a:lnTo>
                  <a:pt x="111540" y="17444"/>
                </a:lnTo>
                <a:lnTo>
                  <a:pt x="111540" y="17444"/>
                </a:lnTo>
                <a:lnTo>
                  <a:pt x="111540" y="17444"/>
                </a:lnTo>
                <a:lnTo>
                  <a:pt x="111540" y="17444"/>
                </a:lnTo>
                <a:lnTo>
                  <a:pt x="111540" y="18502"/>
                </a:lnTo>
                <a:lnTo>
                  <a:pt x="111540" y="18502"/>
                </a:lnTo>
                <a:lnTo>
                  <a:pt x="110913" y="18502"/>
                </a:lnTo>
                <a:lnTo>
                  <a:pt x="110913" y="18502"/>
                </a:lnTo>
                <a:lnTo>
                  <a:pt x="110913" y="18502"/>
                </a:lnTo>
                <a:lnTo>
                  <a:pt x="110913" y="20088"/>
                </a:lnTo>
                <a:lnTo>
                  <a:pt x="110913" y="20088"/>
                </a:lnTo>
                <a:lnTo>
                  <a:pt x="110287" y="20088"/>
                </a:lnTo>
                <a:lnTo>
                  <a:pt x="110287" y="20088"/>
                </a:lnTo>
                <a:lnTo>
                  <a:pt x="110287" y="20088"/>
                </a:lnTo>
                <a:lnTo>
                  <a:pt x="110287" y="20088"/>
                </a:lnTo>
                <a:lnTo>
                  <a:pt x="110287" y="20088"/>
                </a:lnTo>
                <a:lnTo>
                  <a:pt x="109660" y="20088"/>
                </a:lnTo>
                <a:lnTo>
                  <a:pt x="109660" y="20088"/>
                </a:lnTo>
                <a:lnTo>
                  <a:pt x="109660" y="20088"/>
                </a:lnTo>
                <a:lnTo>
                  <a:pt x="109660" y="20088"/>
                </a:lnTo>
                <a:lnTo>
                  <a:pt x="109660" y="20088"/>
                </a:lnTo>
                <a:lnTo>
                  <a:pt x="109660" y="18502"/>
                </a:lnTo>
                <a:lnTo>
                  <a:pt x="109660" y="18502"/>
                </a:lnTo>
                <a:lnTo>
                  <a:pt x="109660" y="18502"/>
                </a:lnTo>
                <a:lnTo>
                  <a:pt x="109660" y="17444"/>
                </a:lnTo>
                <a:lnTo>
                  <a:pt x="109660" y="17444"/>
                </a:lnTo>
                <a:lnTo>
                  <a:pt x="109660" y="17444"/>
                </a:lnTo>
                <a:lnTo>
                  <a:pt x="109660" y="17444"/>
                </a:lnTo>
                <a:lnTo>
                  <a:pt x="109660" y="17444"/>
                </a:lnTo>
                <a:lnTo>
                  <a:pt x="110287" y="17444"/>
                </a:lnTo>
                <a:lnTo>
                  <a:pt x="110287" y="17444"/>
                </a:lnTo>
                <a:lnTo>
                  <a:pt x="110287" y="17444"/>
                </a:lnTo>
                <a:lnTo>
                  <a:pt x="110287" y="17444"/>
                </a:lnTo>
                <a:lnTo>
                  <a:pt x="110287" y="16387"/>
                </a:lnTo>
                <a:lnTo>
                  <a:pt x="110287" y="16387"/>
                </a:lnTo>
                <a:lnTo>
                  <a:pt x="110913" y="16387"/>
                </a:lnTo>
                <a:lnTo>
                  <a:pt x="110913" y="16387"/>
                </a:lnTo>
                <a:lnTo>
                  <a:pt x="110913" y="16387"/>
                </a:lnTo>
                <a:lnTo>
                  <a:pt x="110913" y="16387"/>
                </a:lnTo>
                <a:lnTo>
                  <a:pt x="110913" y="16387"/>
                </a:lnTo>
                <a:lnTo>
                  <a:pt x="111540" y="16387"/>
                </a:lnTo>
                <a:lnTo>
                  <a:pt x="111540" y="16387"/>
                </a:lnTo>
                <a:lnTo>
                  <a:pt x="111540" y="15330"/>
                </a:lnTo>
                <a:lnTo>
                  <a:pt x="111540" y="15330"/>
                </a:lnTo>
                <a:lnTo>
                  <a:pt x="111540" y="15330"/>
                </a:lnTo>
                <a:lnTo>
                  <a:pt x="110913" y="15330"/>
                </a:lnTo>
                <a:lnTo>
                  <a:pt x="110913" y="15330"/>
                </a:lnTo>
                <a:lnTo>
                  <a:pt x="110913" y="15330"/>
                </a:lnTo>
                <a:lnTo>
                  <a:pt x="110913" y="14273"/>
                </a:lnTo>
                <a:lnTo>
                  <a:pt x="110913" y="14273"/>
                </a:lnTo>
                <a:lnTo>
                  <a:pt x="110913" y="14273"/>
                </a:lnTo>
                <a:lnTo>
                  <a:pt x="110287" y="14273"/>
                </a:lnTo>
                <a:lnTo>
                  <a:pt x="110287" y="14273"/>
                </a:lnTo>
                <a:lnTo>
                  <a:pt x="110287" y="14273"/>
                </a:lnTo>
                <a:lnTo>
                  <a:pt x="110287" y="14273"/>
                </a:lnTo>
                <a:lnTo>
                  <a:pt x="110287" y="14273"/>
                </a:lnTo>
                <a:lnTo>
                  <a:pt x="109660" y="14273"/>
                </a:lnTo>
                <a:lnTo>
                  <a:pt x="109660" y="12687"/>
                </a:lnTo>
                <a:lnTo>
                  <a:pt x="109660" y="12687"/>
                </a:lnTo>
                <a:lnTo>
                  <a:pt x="109660" y="12687"/>
                </a:lnTo>
                <a:lnTo>
                  <a:pt x="109660" y="12687"/>
                </a:lnTo>
                <a:lnTo>
                  <a:pt x="109033" y="12687"/>
                </a:lnTo>
                <a:lnTo>
                  <a:pt x="109033" y="12687"/>
                </a:lnTo>
                <a:lnTo>
                  <a:pt x="109033" y="12687"/>
                </a:lnTo>
                <a:lnTo>
                  <a:pt x="109033" y="12687"/>
                </a:lnTo>
                <a:lnTo>
                  <a:pt x="108093" y="12687"/>
                </a:lnTo>
                <a:lnTo>
                  <a:pt x="108093" y="12687"/>
                </a:lnTo>
                <a:lnTo>
                  <a:pt x="108093" y="12687"/>
                </a:lnTo>
                <a:lnTo>
                  <a:pt x="108093" y="12687"/>
                </a:lnTo>
                <a:lnTo>
                  <a:pt x="107467" y="12687"/>
                </a:lnTo>
                <a:lnTo>
                  <a:pt x="107467" y="12687"/>
                </a:lnTo>
                <a:lnTo>
                  <a:pt x="107467" y="12687"/>
                </a:lnTo>
                <a:lnTo>
                  <a:pt x="107467" y="12687"/>
                </a:lnTo>
                <a:lnTo>
                  <a:pt x="107467" y="12687"/>
                </a:lnTo>
                <a:lnTo>
                  <a:pt x="106840" y="12687"/>
                </a:lnTo>
                <a:lnTo>
                  <a:pt x="106840" y="11629"/>
                </a:lnTo>
                <a:lnTo>
                  <a:pt x="106840" y="11629"/>
                </a:lnTo>
                <a:lnTo>
                  <a:pt x="106840" y="11629"/>
                </a:lnTo>
                <a:lnTo>
                  <a:pt x="106840" y="11629"/>
                </a:lnTo>
                <a:lnTo>
                  <a:pt x="106214" y="11629"/>
                </a:lnTo>
                <a:lnTo>
                  <a:pt x="106214" y="11629"/>
                </a:lnTo>
                <a:lnTo>
                  <a:pt x="106214" y="11629"/>
                </a:lnTo>
                <a:lnTo>
                  <a:pt x="106214" y="11629"/>
                </a:lnTo>
                <a:lnTo>
                  <a:pt x="106214" y="11629"/>
                </a:lnTo>
                <a:lnTo>
                  <a:pt x="106214" y="10572"/>
                </a:lnTo>
                <a:lnTo>
                  <a:pt x="105587" y="10572"/>
                </a:lnTo>
                <a:lnTo>
                  <a:pt x="105587" y="10572"/>
                </a:lnTo>
                <a:lnTo>
                  <a:pt x="105587" y="10572"/>
                </a:lnTo>
                <a:lnTo>
                  <a:pt x="105587" y="10572"/>
                </a:lnTo>
                <a:lnTo>
                  <a:pt x="105587" y="10572"/>
                </a:lnTo>
                <a:lnTo>
                  <a:pt x="105587" y="10572"/>
                </a:lnTo>
                <a:lnTo>
                  <a:pt x="104647" y="10572"/>
                </a:lnTo>
                <a:lnTo>
                  <a:pt x="104647" y="10572"/>
                </a:lnTo>
                <a:lnTo>
                  <a:pt x="104647" y="10572"/>
                </a:lnTo>
                <a:lnTo>
                  <a:pt x="104020" y="10572"/>
                </a:lnTo>
                <a:lnTo>
                  <a:pt x="104020" y="10572"/>
                </a:lnTo>
                <a:lnTo>
                  <a:pt x="104020" y="10572"/>
                </a:lnTo>
                <a:lnTo>
                  <a:pt x="104020" y="10572"/>
                </a:lnTo>
                <a:lnTo>
                  <a:pt x="103394" y="10572"/>
                </a:lnTo>
                <a:lnTo>
                  <a:pt x="103394" y="10572"/>
                </a:lnTo>
                <a:lnTo>
                  <a:pt x="103394" y="10572"/>
                </a:lnTo>
                <a:lnTo>
                  <a:pt x="103394" y="10572"/>
                </a:lnTo>
                <a:lnTo>
                  <a:pt x="103394" y="10572"/>
                </a:lnTo>
                <a:lnTo>
                  <a:pt x="103394" y="10572"/>
                </a:lnTo>
                <a:lnTo>
                  <a:pt x="102767" y="10572"/>
                </a:lnTo>
                <a:lnTo>
                  <a:pt x="102767" y="10572"/>
                </a:lnTo>
                <a:lnTo>
                  <a:pt x="102767" y="10572"/>
                </a:lnTo>
                <a:lnTo>
                  <a:pt x="102140" y="10572"/>
                </a:lnTo>
                <a:lnTo>
                  <a:pt x="102140" y="11629"/>
                </a:lnTo>
                <a:lnTo>
                  <a:pt x="102140" y="11629"/>
                </a:lnTo>
                <a:lnTo>
                  <a:pt x="102140" y="11629"/>
                </a:lnTo>
                <a:lnTo>
                  <a:pt x="102140" y="11629"/>
                </a:lnTo>
                <a:lnTo>
                  <a:pt x="102140" y="11629"/>
                </a:lnTo>
                <a:lnTo>
                  <a:pt x="101201" y="11629"/>
                </a:lnTo>
                <a:lnTo>
                  <a:pt x="101201" y="11629"/>
                </a:lnTo>
                <a:lnTo>
                  <a:pt x="101201" y="11629"/>
                </a:lnTo>
                <a:lnTo>
                  <a:pt x="101201" y="11629"/>
                </a:lnTo>
                <a:lnTo>
                  <a:pt x="100574" y="11629"/>
                </a:lnTo>
                <a:lnTo>
                  <a:pt x="100574" y="11629"/>
                </a:lnTo>
                <a:lnTo>
                  <a:pt x="100574" y="11629"/>
                </a:lnTo>
                <a:lnTo>
                  <a:pt x="100574" y="11629"/>
                </a:lnTo>
                <a:lnTo>
                  <a:pt x="100574" y="11629"/>
                </a:lnTo>
                <a:lnTo>
                  <a:pt x="100574" y="11629"/>
                </a:lnTo>
                <a:lnTo>
                  <a:pt x="99947" y="11629"/>
                </a:lnTo>
                <a:lnTo>
                  <a:pt x="99947" y="11629"/>
                </a:lnTo>
                <a:lnTo>
                  <a:pt x="99947" y="11629"/>
                </a:lnTo>
                <a:lnTo>
                  <a:pt x="99947" y="11629"/>
                </a:lnTo>
                <a:lnTo>
                  <a:pt x="99321" y="11629"/>
                </a:lnTo>
                <a:lnTo>
                  <a:pt x="99321" y="11629"/>
                </a:lnTo>
                <a:lnTo>
                  <a:pt x="99321" y="11629"/>
                </a:lnTo>
                <a:lnTo>
                  <a:pt x="99321" y="11629"/>
                </a:lnTo>
                <a:lnTo>
                  <a:pt x="98694" y="11629"/>
                </a:lnTo>
                <a:lnTo>
                  <a:pt x="98694" y="11629"/>
                </a:lnTo>
                <a:lnTo>
                  <a:pt x="98694" y="11629"/>
                </a:lnTo>
                <a:lnTo>
                  <a:pt x="98694" y="11629"/>
                </a:lnTo>
                <a:lnTo>
                  <a:pt x="98694" y="11629"/>
                </a:lnTo>
                <a:lnTo>
                  <a:pt x="97754" y="11629"/>
                </a:lnTo>
                <a:lnTo>
                  <a:pt x="97754" y="12687"/>
                </a:lnTo>
                <a:lnTo>
                  <a:pt x="97754" y="12687"/>
                </a:lnTo>
                <a:lnTo>
                  <a:pt x="97754" y="12687"/>
                </a:lnTo>
                <a:lnTo>
                  <a:pt x="97754" y="12687"/>
                </a:lnTo>
                <a:lnTo>
                  <a:pt x="97754" y="12687"/>
                </a:lnTo>
                <a:lnTo>
                  <a:pt x="97127" y="12687"/>
                </a:lnTo>
                <a:lnTo>
                  <a:pt x="97127" y="12687"/>
                </a:lnTo>
                <a:lnTo>
                  <a:pt x="97127" y="12687"/>
                </a:lnTo>
                <a:lnTo>
                  <a:pt x="97127" y="12687"/>
                </a:lnTo>
                <a:lnTo>
                  <a:pt x="96501" y="12687"/>
                </a:lnTo>
                <a:lnTo>
                  <a:pt x="96501" y="14273"/>
                </a:lnTo>
                <a:lnTo>
                  <a:pt x="96501" y="14273"/>
                </a:lnTo>
                <a:lnTo>
                  <a:pt x="96501" y="14273"/>
                </a:lnTo>
                <a:lnTo>
                  <a:pt x="96501" y="14273"/>
                </a:lnTo>
                <a:lnTo>
                  <a:pt x="96501" y="14273"/>
                </a:lnTo>
                <a:lnTo>
                  <a:pt x="96501" y="14273"/>
                </a:lnTo>
                <a:lnTo>
                  <a:pt x="96501" y="15330"/>
                </a:lnTo>
                <a:lnTo>
                  <a:pt x="95874" y="15330"/>
                </a:lnTo>
                <a:lnTo>
                  <a:pt x="95874" y="15330"/>
                </a:lnTo>
                <a:lnTo>
                  <a:pt x="95874" y="15330"/>
                </a:lnTo>
                <a:lnTo>
                  <a:pt x="95874" y="15330"/>
                </a:lnTo>
                <a:lnTo>
                  <a:pt x="95874" y="15330"/>
                </a:lnTo>
                <a:lnTo>
                  <a:pt x="95874" y="16387"/>
                </a:lnTo>
                <a:lnTo>
                  <a:pt x="95874" y="16387"/>
                </a:lnTo>
                <a:lnTo>
                  <a:pt x="95874" y="16387"/>
                </a:lnTo>
                <a:lnTo>
                  <a:pt x="95874" y="16387"/>
                </a:lnTo>
                <a:lnTo>
                  <a:pt x="95874" y="17444"/>
                </a:lnTo>
                <a:lnTo>
                  <a:pt x="95248" y="17444"/>
                </a:lnTo>
                <a:lnTo>
                  <a:pt x="95248" y="17444"/>
                </a:lnTo>
                <a:lnTo>
                  <a:pt x="95248" y="17444"/>
                </a:lnTo>
                <a:lnTo>
                  <a:pt x="95248" y="17444"/>
                </a:lnTo>
                <a:lnTo>
                  <a:pt x="95248" y="18502"/>
                </a:lnTo>
                <a:lnTo>
                  <a:pt x="95248" y="18502"/>
                </a:lnTo>
                <a:lnTo>
                  <a:pt x="95248" y="18502"/>
                </a:lnTo>
                <a:lnTo>
                  <a:pt x="95248" y="18502"/>
                </a:lnTo>
                <a:lnTo>
                  <a:pt x="95248" y="20088"/>
                </a:lnTo>
                <a:lnTo>
                  <a:pt x="95248" y="20088"/>
                </a:lnTo>
                <a:lnTo>
                  <a:pt x="95874" y="20088"/>
                </a:lnTo>
                <a:lnTo>
                  <a:pt x="95874" y="20088"/>
                </a:lnTo>
                <a:lnTo>
                  <a:pt x="95248" y="20088"/>
                </a:lnTo>
                <a:lnTo>
                  <a:pt x="95248" y="20088"/>
                </a:lnTo>
                <a:lnTo>
                  <a:pt x="95248" y="21145"/>
                </a:lnTo>
                <a:lnTo>
                  <a:pt x="95248" y="21145"/>
                </a:lnTo>
                <a:lnTo>
                  <a:pt x="95248" y="21145"/>
                </a:lnTo>
                <a:lnTo>
                  <a:pt x="94308" y="21145"/>
                </a:lnTo>
                <a:lnTo>
                  <a:pt x="94308" y="21145"/>
                </a:lnTo>
                <a:lnTo>
                  <a:pt x="94308" y="21145"/>
                </a:lnTo>
                <a:lnTo>
                  <a:pt x="94308" y="21145"/>
                </a:lnTo>
                <a:lnTo>
                  <a:pt x="94308" y="21145"/>
                </a:lnTo>
                <a:lnTo>
                  <a:pt x="94308" y="21145"/>
                </a:lnTo>
                <a:lnTo>
                  <a:pt x="93681" y="21145"/>
                </a:lnTo>
                <a:lnTo>
                  <a:pt x="93681" y="21145"/>
                </a:lnTo>
                <a:lnTo>
                  <a:pt x="93681" y="21145"/>
                </a:lnTo>
                <a:lnTo>
                  <a:pt x="93681" y="21145"/>
                </a:lnTo>
                <a:lnTo>
                  <a:pt x="93681" y="21145"/>
                </a:lnTo>
                <a:lnTo>
                  <a:pt x="93054" y="21145"/>
                </a:lnTo>
                <a:lnTo>
                  <a:pt x="93054" y="22202"/>
                </a:lnTo>
                <a:lnTo>
                  <a:pt x="93054" y="22202"/>
                </a:lnTo>
                <a:lnTo>
                  <a:pt x="93054" y="22202"/>
                </a:lnTo>
                <a:lnTo>
                  <a:pt x="93054" y="22202"/>
                </a:lnTo>
                <a:lnTo>
                  <a:pt x="92428" y="22202"/>
                </a:lnTo>
                <a:lnTo>
                  <a:pt x="92428" y="22202"/>
                </a:lnTo>
                <a:lnTo>
                  <a:pt x="92428" y="22202"/>
                </a:lnTo>
                <a:lnTo>
                  <a:pt x="92428" y="22202"/>
                </a:lnTo>
                <a:lnTo>
                  <a:pt x="92428" y="23259"/>
                </a:lnTo>
                <a:lnTo>
                  <a:pt x="92428" y="23259"/>
                </a:lnTo>
                <a:lnTo>
                  <a:pt x="92428" y="23259"/>
                </a:lnTo>
                <a:lnTo>
                  <a:pt x="92428" y="23259"/>
                </a:lnTo>
                <a:lnTo>
                  <a:pt x="91801" y="23259"/>
                </a:lnTo>
                <a:lnTo>
                  <a:pt x="91801" y="23259"/>
                </a:lnTo>
                <a:lnTo>
                  <a:pt x="91801" y="23259"/>
                </a:lnTo>
                <a:lnTo>
                  <a:pt x="91801" y="23259"/>
                </a:lnTo>
                <a:lnTo>
                  <a:pt x="91801" y="23259"/>
                </a:lnTo>
                <a:lnTo>
                  <a:pt x="90861" y="23259"/>
                </a:lnTo>
                <a:lnTo>
                  <a:pt x="90861" y="23259"/>
                </a:lnTo>
                <a:lnTo>
                  <a:pt x="90861" y="23259"/>
                </a:lnTo>
                <a:lnTo>
                  <a:pt x="90861" y="23259"/>
                </a:lnTo>
                <a:lnTo>
                  <a:pt x="90861" y="23259"/>
                </a:lnTo>
                <a:lnTo>
                  <a:pt x="90234" y="23259"/>
                </a:lnTo>
                <a:lnTo>
                  <a:pt x="90234" y="23259"/>
                </a:lnTo>
                <a:lnTo>
                  <a:pt x="90234" y="23259"/>
                </a:lnTo>
                <a:lnTo>
                  <a:pt x="90234" y="22202"/>
                </a:lnTo>
                <a:lnTo>
                  <a:pt x="90234" y="22202"/>
                </a:lnTo>
                <a:lnTo>
                  <a:pt x="89608" y="22202"/>
                </a:lnTo>
                <a:lnTo>
                  <a:pt x="89608" y="22202"/>
                </a:lnTo>
                <a:lnTo>
                  <a:pt x="89608" y="22202"/>
                </a:lnTo>
                <a:lnTo>
                  <a:pt x="89608" y="22202"/>
                </a:lnTo>
                <a:lnTo>
                  <a:pt x="88981" y="22202"/>
                </a:lnTo>
                <a:lnTo>
                  <a:pt x="88981" y="22202"/>
                </a:lnTo>
                <a:lnTo>
                  <a:pt x="88981" y="22202"/>
                </a:lnTo>
                <a:lnTo>
                  <a:pt x="88355" y="22202"/>
                </a:lnTo>
                <a:lnTo>
                  <a:pt x="88355" y="22202"/>
                </a:lnTo>
                <a:lnTo>
                  <a:pt x="88355" y="22202"/>
                </a:lnTo>
                <a:lnTo>
                  <a:pt x="88355" y="22202"/>
                </a:lnTo>
                <a:lnTo>
                  <a:pt x="88355" y="22202"/>
                </a:lnTo>
                <a:lnTo>
                  <a:pt x="88355" y="22202"/>
                </a:lnTo>
                <a:lnTo>
                  <a:pt x="87415" y="22202"/>
                </a:lnTo>
                <a:lnTo>
                  <a:pt x="87415" y="22202"/>
                </a:lnTo>
                <a:lnTo>
                  <a:pt x="87415" y="22202"/>
                </a:lnTo>
                <a:lnTo>
                  <a:pt x="87415" y="22202"/>
                </a:lnTo>
                <a:lnTo>
                  <a:pt x="87415" y="22202"/>
                </a:lnTo>
                <a:lnTo>
                  <a:pt x="86788" y="22202"/>
                </a:lnTo>
                <a:lnTo>
                  <a:pt x="86788" y="22202"/>
                </a:lnTo>
                <a:lnTo>
                  <a:pt x="86788" y="22202"/>
                </a:lnTo>
                <a:lnTo>
                  <a:pt x="86161" y="22202"/>
                </a:lnTo>
                <a:lnTo>
                  <a:pt x="86161" y="22202"/>
                </a:lnTo>
                <a:lnTo>
                  <a:pt x="86161" y="22202"/>
                </a:lnTo>
                <a:lnTo>
                  <a:pt x="86161" y="22202"/>
                </a:lnTo>
                <a:lnTo>
                  <a:pt x="86161" y="22202"/>
                </a:lnTo>
                <a:lnTo>
                  <a:pt x="86161" y="22202"/>
                </a:lnTo>
                <a:lnTo>
                  <a:pt x="86161" y="22202"/>
                </a:lnTo>
                <a:lnTo>
                  <a:pt x="85535" y="22202"/>
                </a:lnTo>
                <a:lnTo>
                  <a:pt x="85535" y="22202"/>
                </a:lnTo>
                <a:lnTo>
                  <a:pt x="85535" y="22202"/>
                </a:lnTo>
                <a:lnTo>
                  <a:pt x="85535" y="22202"/>
                </a:lnTo>
                <a:lnTo>
                  <a:pt x="84908" y="22202"/>
                </a:lnTo>
                <a:lnTo>
                  <a:pt x="84908" y="22202"/>
                </a:lnTo>
                <a:lnTo>
                  <a:pt x="84908" y="23259"/>
                </a:lnTo>
                <a:lnTo>
                  <a:pt x="84908" y="23259"/>
                </a:lnTo>
                <a:lnTo>
                  <a:pt x="83968" y="23259"/>
                </a:lnTo>
                <a:lnTo>
                  <a:pt x="83968" y="23259"/>
                </a:lnTo>
                <a:lnTo>
                  <a:pt x="83968" y="23259"/>
                </a:lnTo>
                <a:lnTo>
                  <a:pt x="83968" y="23259"/>
                </a:lnTo>
                <a:lnTo>
                  <a:pt x="83968" y="23259"/>
                </a:lnTo>
                <a:lnTo>
                  <a:pt x="83342" y="23259"/>
                </a:lnTo>
                <a:lnTo>
                  <a:pt x="83342" y="23259"/>
                </a:lnTo>
                <a:lnTo>
                  <a:pt x="83342" y="23259"/>
                </a:lnTo>
                <a:lnTo>
                  <a:pt x="83342" y="23259"/>
                </a:lnTo>
                <a:lnTo>
                  <a:pt x="83342" y="23259"/>
                </a:lnTo>
                <a:lnTo>
                  <a:pt x="83342" y="22202"/>
                </a:lnTo>
                <a:lnTo>
                  <a:pt x="82715" y="22202"/>
                </a:lnTo>
                <a:lnTo>
                  <a:pt x="82715" y="22202"/>
                </a:lnTo>
                <a:lnTo>
                  <a:pt x="82715" y="22202"/>
                </a:lnTo>
                <a:lnTo>
                  <a:pt x="82088" y="22202"/>
                </a:lnTo>
                <a:lnTo>
                  <a:pt x="82088" y="22202"/>
                </a:lnTo>
                <a:lnTo>
                  <a:pt x="82088" y="22202"/>
                </a:lnTo>
                <a:lnTo>
                  <a:pt x="82088" y="22202"/>
                </a:lnTo>
                <a:lnTo>
                  <a:pt x="81462" y="22202"/>
                </a:lnTo>
                <a:lnTo>
                  <a:pt x="81462" y="22202"/>
                </a:lnTo>
                <a:lnTo>
                  <a:pt x="81462" y="22202"/>
                </a:lnTo>
                <a:lnTo>
                  <a:pt x="81462" y="22202"/>
                </a:lnTo>
                <a:lnTo>
                  <a:pt x="81462" y="22202"/>
                </a:lnTo>
                <a:lnTo>
                  <a:pt x="80522" y="22202"/>
                </a:lnTo>
                <a:lnTo>
                  <a:pt x="80522" y="22202"/>
                </a:lnTo>
                <a:lnTo>
                  <a:pt x="80522" y="22202"/>
                </a:lnTo>
                <a:lnTo>
                  <a:pt x="79895" y="22202"/>
                </a:lnTo>
                <a:lnTo>
                  <a:pt x="79895" y="22202"/>
                </a:lnTo>
                <a:lnTo>
                  <a:pt x="79895" y="22202"/>
                </a:lnTo>
                <a:lnTo>
                  <a:pt x="79895" y="22202"/>
                </a:lnTo>
                <a:lnTo>
                  <a:pt x="79895" y="22202"/>
                </a:lnTo>
                <a:lnTo>
                  <a:pt x="79895" y="22202"/>
                </a:lnTo>
                <a:lnTo>
                  <a:pt x="79895" y="22202"/>
                </a:lnTo>
                <a:lnTo>
                  <a:pt x="79895" y="22202"/>
                </a:lnTo>
                <a:lnTo>
                  <a:pt x="79895" y="21145"/>
                </a:lnTo>
                <a:lnTo>
                  <a:pt x="79268" y="21145"/>
                </a:lnTo>
                <a:lnTo>
                  <a:pt x="79268" y="21145"/>
                </a:lnTo>
                <a:lnTo>
                  <a:pt x="79268" y="21145"/>
                </a:lnTo>
                <a:lnTo>
                  <a:pt x="79268" y="21145"/>
                </a:lnTo>
                <a:lnTo>
                  <a:pt x="79268" y="21145"/>
                </a:lnTo>
                <a:lnTo>
                  <a:pt x="79268" y="21145"/>
                </a:lnTo>
                <a:lnTo>
                  <a:pt x="79268" y="20088"/>
                </a:lnTo>
                <a:lnTo>
                  <a:pt x="78642" y="20088"/>
                </a:lnTo>
                <a:lnTo>
                  <a:pt x="78642" y="20088"/>
                </a:lnTo>
                <a:lnTo>
                  <a:pt x="78642" y="20088"/>
                </a:lnTo>
                <a:lnTo>
                  <a:pt x="78642" y="20088"/>
                </a:lnTo>
                <a:lnTo>
                  <a:pt x="78642" y="20088"/>
                </a:lnTo>
                <a:lnTo>
                  <a:pt x="78015" y="20088"/>
                </a:lnTo>
                <a:lnTo>
                  <a:pt x="78015" y="20088"/>
                </a:lnTo>
                <a:lnTo>
                  <a:pt x="78015" y="18502"/>
                </a:lnTo>
                <a:lnTo>
                  <a:pt x="78015" y="18502"/>
                </a:lnTo>
                <a:lnTo>
                  <a:pt x="78015" y="18502"/>
                </a:lnTo>
                <a:lnTo>
                  <a:pt x="78015" y="18502"/>
                </a:lnTo>
                <a:lnTo>
                  <a:pt x="77075" y="18502"/>
                </a:lnTo>
                <a:lnTo>
                  <a:pt x="77075" y="18502"/>
                </a:lnTo>
                <a:lnTo>
                  <a:pt x="77075" y="18502"/>
                </a:lnTo>
                <a:lnTo>
                  <a:pt x="77075" y="18502"/>
                </a:lnTo>
                <a:lnTo>
                  <a:pt x="77075" y="17444"/>
                </a:lnTo>
                <a:lnTo>
                  <a:pt x="77075" y="17444"/>
                </a:lnTo>
                <a:lnTo>
                  <a:pt x="76449" y="17444"/>
                </a:lnTo>
                <a:lnTo>
                  <a:pt x="76449" y="17444"/>
                </a:lnTo>
                <a:lnTo>
                  <a:pt x="76449" y="17444"/>
                </a:lnTo>
                <a:lnTo>
                  <a:pt x="76449" y="17444"/>
                </a:lnTo>
                <a:lnTo>
                  <a:pt x="75822" y="17444"/>
                </a:lnTo>
                <a:lnTo>
                  <a:pt x="75822" y="17444"/>
                </a:lnTo>
                <a:lnTo>
                  <a:pt x="75822" y="17444"/>
                </a:lnTo>
                <a:lnTo>
                  <a:pt x="75822" y="17444"/>
                </a:lnTo>
                <a:lnTo>
                  <a:pt x="75195" y="17444"/>
                </a:lnTo>
                <a:lnTo>
                  <a:pt x="75195" y="17444"/>
                </a:lnTo>
                <a:lnTo>
                  <a:pt x="75195" y="17444"/>
                </a:lnTo>
                <a:lnTo>
                  <a:pt x="75195" y="17444"/>
                </a:lnTo>
                <a:lnTo>
                  <a:pt x="74569" y="17444"/>
                </a:lnTo>
                <a:lnTo>
                  <a:pt x="74569" y="17444"/>
                </a:lnTo>
                <a:lnTo>
                  <a:pt x="74569" y="17444"/>
                </a:lnTo>
                <a:lnTo>
                  <a:pt x="74569" y="17444"/>
                </a:lnTo>
                <a:lnTo>
                  <a:pt x="73629" y="17444"/>
                </a:lnTo>
                <a:lnTo>
                  <a:pt x="73629" y="17444"/>
                </a:lnTo>
                <a:lnTo>
                  <a:pt x="73629" y="18502"/>
                </a:lnTo>
                <a:lnTo>
                  <a:pt x="73629" y="18502"/>
                </a:lnTo>
                <a:lnTo>
                  <a:pt x="73629" y="18502"/>
                </a:lnTo>
                <a:lnTo>
                  <a:pt x="73629" y="18502"/>
                </a:lnTo>
                <a:lnTo>
                  <a:pt x="74569" y="18502"/>
                </a:lnTo>
                <a:lnTo>
                  <a:pt x="74569" y="20088"/>
                </a:lnTo>
                <a:lnTo>
                  <a:pt x="74569" y="20088"/>
                </a:lnTo>
                <a:lnTo>
                  <a:pt x="73629" y="20088"/>
                </a:lnTo>
                <a:lnTo>
                  <a:pt x="73629" y="20088"/>
                </a:lnTo>
                <a:lnTo>
                  <a:pt x="73629" y="20088"/>
                </a:lnTo>
                <a:lnTo>
                  <a:pt x="73629" y="20088"/>
                </a:lnTo>
                <a:lnTo>
                  <a:pt x="73629" y="20088"/>
                </a:lnTo>
                <a:lnTo>
                  <a:pt x="73002" y="20088"/>
                </a:lnTo>
                <a:lnTo>
                  <a:pt x="73002" y="20088"/>
                </a:lnTo>
                <a:lnTo>
                  <a:pt x="73002" y="20088"/>
                </a:lnTo>
                <a:lnTo>
                  <a:pt x="73002" y="18502"/>
                </a:lnTo>
                <a:lnTo>
                  <a:pt x="72375" y="18502"/>
                </a:lnTo>
                <a:lnTo>
                  <a:pt x="72375" y="18502"/>
                </a:lnTo>
                <a:lnTo>
                  <a:pt x="72375" y="18502"/>
                </a:lnTo>
                <a:lnTo>
                  <a:pt x="72375" y="20088"/>
                </a:lnTo>
                <a:lnTo>
                  <a:pt x="72375" y="20088"/>
                </a:lnTo>
                <a:lnTo>
                  <a:pt x="71749" y="20088"/>
                </a:lnTo>
                <a:lnTo>
                  <a:pt x="71749" y="20088"/>
                </a:lnTo>
                <a:lnTo>
                  <a:pt x="71749" y="20088"/>
                </a:lnTo>
                <a:lnTo>
                  <a:pt x="71749" y="20088"/>
                </a:lnTo>
                <a:lnTo>
                  <a:pt x="71749" y="20088"/>
                </a:lnTo>
                <a:lnTo>
                  <a:pt x="71122" y="20088"/>
                </a:lnTo>
                <a:lnTo>
                  <a:pt x="71122" y="20088"/>
                </a:lnTo>
                <a:lnTo>
                  <a:pt x="71122" y="20088"/>
                </a:lnTo>
                <a:lnTo>
                  <a:pt x="70182" y="20088"/>
                </a:lnTo>
                <a:lnTo>
                  <a:pt x="70182" y="20088"/>
                </a:lnTo>
                <a:lnTo>
                  <a:pt x="70182" y="20088"/>
                </a:lnTo>
                <a:lnTo>
                  <a:pt x="70182" y="20088"/>
                </a:lnTo>
                <a:lnTo>
                  <a:pt x="69556" y="20088"/>
                </a:lnTo>
                <a:lnTo>
                  <a:pt x="69556" y="20088"/>
                </a:lnTo>
                <a:lnTo>
                  <a:pt x="70182" y="20088"/>
                </a:lnTo>
                <a:lnTo>
                  <a:pt x="70182" y="20088"/>
                </a:lnTo>
                <a:lnTo>
                  <a:pt x="70182" y="21145"/>
                </a:lnTo>
                <a:lnTo>
                  <a:pt x="70182" y="21145"/>
                </a:lnTo>
                <a:lnTo>
                  <a:pt x="70182" y="21145"/>
                </a:lnTo>
                <a:lnTo>
                  <a:pt x="70182" y="21145"/>
                </a:lnTo>
                <a:lnTo>
                  <a:pt x="71122" y="21145"/>
                </a:lnTo>
                <a:lnTo>
                  <a:pt x="71122" y="21145"/>
                </a:lnTo>
                <a:lnTo>
                  <a:pt x="71122" y="22202"/>
                </a:lnTo>
                <a:lnTo>
                  <a:pt x="71122" y="22202"/>
                </a:lnTo>
                <a:lnTo>
                  <a:pt x="70182" y="22202"/>
                </a:lnTo>
                <a:lnTo>
                  <a:pt x="70182" y="22202"/>
                </a:lnTo>
                <a:lnTo>
                  <a:pt x="70182" y="22202"/>
                </a:lnTo>
                <a:lnTo>
                  <a:pt x="70182" y="22202"/>
                </a:lnTo>
                <a:lnTo>
                  <a:pt x="70182" y="22202"/>
                </a:lnTo>
                <a:lnTo>
                  <a:pt x="70182" y="23259"/>
                </a:lnTo>
                <a:lnTo>
                  <a:pt x="70182" y="23259"/>
                </a:lnTo>
                <a:lnTo>
                  <a:pt x="70182" y="23259"/>
                </a:lnTo>
                <a:lnTo>
                  <a:pt x="69556" y="23259"/>
                </a:lnTo>
                <a:lnTo>
                  <a:pt x="69556" y="23259"/>
                </a:lnTo>
                <a:lnTo>
                  <a:pt x="69556" y="23259"/>
                </a:lnTo>
                <a:lnTo>
                  <a:pt x="69556" y="23259"/>
                </a:lnTo>
                <a:lnTo>
                  <a:pt x="69556" y="23259"/>
                </a:lnTo>
                <a:lnTo>
                  <a:pt x="68929" y="23259"/>
                </a:lnTo>
                <a:lnTo>
                  <a:pt x="68929" y="24317"/>
                </a:lnTo>
                <a:lnTo>
                  <a:pt x="69556" y="24317"/>
                </a:lnTo>
                <a:lnTo>
                  <a:pt x="69556" y="24317"/>
                </a:lnTo>
                <a:lnTo>
                  <a:pt x="69556" y="24317"/>
                </a:lnTo>
                <a:lnTo>
                  <a:pt x="69556" y="24317"/>
                </a:lnTo>
                <a:lnTo>
                  <a:pt x="69556" y="24317"/>
                </a:lnTo>
                <a:lnTo>
                  <a:pt x="70182" y="24317"/>
                </a:lnTo>
                <a:lnTo>
                  <a:pt x="70182" y="24317"/>
                </a:lnTo>
                <a:lnTo>
                  <a:pt x="70182" y="24317"/>
                </a:lnTo>
                <a:lnTo>
                  <a:pt x="70182" y="24317"/>
                </a:lnTo>
                <a:lnTo>
                  <a:pt x="69556" y="24317"/>
                </a:lnTo>
                <a:lnTo>
                  <a:pt x="69556" y="24317"/>
                </a:lnTo>
                <a:lnTo>
                  <a:pt x="69556" y="25903"/>
                </a:lnTo>
                <a:lnTo>
                  <a:pt x="69556" y="25903"/>
                </a:lnTo>
                <a:lnTo>
                  <a:pt x="69556" y="25903"/>
                </a:lnTo>
                <a:lnTo>
                  <a:pt x="69556" y="25903"/>
                </a:lnTo>
                <a:lnTo>
                  <a:pt x="68929" y="25903"/>
                </a:lnTo>
                <a:lnTo>
                  <a:pt x="68929" y="25903"/>
                </a:lnTo>
                <a:lnTo>
                  <a:pt x="68929" y="25903"/>
                </a:lnTo>
                <a:lnTo>
                  <a:pt x="68302" y="25903"/>
                </a:lnTo>
                <a:lnTo>
                  <a:pt x="68302" y="25903"/>
                </a:lnTo>
                <a:lnTo>
                  <a:pt x="68302" y="25903"/>
                </a:lnTo>
                <a:lnTo>
                  <a:pt x="68302" y="25903"/>
                </a:lnTo>
                <a:lnTo>
                  <a:pt x="68302" y="25903"/>
                </a:lnTo>
                <a:lnTo>
                  <a:pt x="67676" y="25903"/>
                </a:lnTo>
                <a:lnTo>
                  <a:pt x="67676" y="25903"/>
                </a:lnTo>
                <a:lnTo>
                  <a:pt x="67676" y="25903"/>
                </a:lnTo>
                <a:lnTo>
                  <a:pt x="67676" y="25903"/>
                </a:lnTo>
                <a:lnTo>
                  <a:pt x="67049" y="25903"/>
                </a:lnTo>
                <a:lnTo>
                  <a:pt x="67049" y="25903"/>
                </a:lnTo>
                <a:lnTo>
                  <a:pt x="67049" y="24317"/>
                </a:lnTo>
                <a:lnTo>
                  <a:pt x="67049" y="24317"/>
                </a:lnTo>
                <a:lnTo>
                  <a:pt x="66109" y="24317"/>
                </a:lnTo>
                <a:lnTo>
                  <a:pt x="66109" y="24317"/>
                </a:lnTo>
                <a:lnTo>
                  <a:pt x="66109" y="24317"/>
                </a:lnTo>
                <a:lnTo>
                  <a:pt x="66109" y="24317"/>
                </a:lnTo>
                <a:lnTo>
                  <a:pt x="65483" y="24317"/>
                </a:lnTo>
                <a:lnTo>
                  <a:pt x="65483" y="24317"/>
                </a:lnTo>
                <a:lnTo>
                  <a:pt x="65483" y="24317"/>
                </a:lnTo>
                <a:lnTo>
                  <a:pt x="65483" y="24317"/>
                </a:lnTo>
                <a:lnTo>
                  <a:pt x="65483" y="24317"/>
                </a:lnTo>
                <a:lnTo>
                  <a:pt x="64856" y="24317"/>
                </a:lnTo>
                <a:lnTo>
                  <a:pt x="64856" y="24317"/>
                </a:lnTo>
                <a:lnTo>
                  <a:pt x="64856" y="24317"/>
                </a:lnTo>
                <a:lnTo>
                  <a:pt x="64229" y="24317"/>
                </a:lnTo>
                <a:lnTo>
                  <a:pt x="64229" y="24317"/>
                </a:lnTo>
                <a:lnTo>
                  <a:pt x="64229" y="24317"/>
                </a:lnTo>
                <a:lnTo>
                  <a:pt x="64229" y="24317"/>
                </a:lnTo>
                <a:lnTo>
                  <a:pt x="63603" y="24317"/>
                </a:lnTo>
                <a:lnTo>
                  <a:pt x="63603" y="24317"/>
                </a:lnTo>
                <a:lnTo>
                  <a:pt x="63603" y="24317"/>
                </a:lnTo>
                <a:lnTo>
                  <a:pt x="63603" y="24317"/>
                </a:lnTo>
                <a:lnTo>
                  <a:pt x="62663" y="24317"/>
                </a:lnTo>
                <a:lnTo>
                  <a:pt x="62663" y="24317"/>
                </a:lnTo>
                <a:lnTo>
                  <a:pt x="62663" y="24317"/>
                </a:lnTo>
                <a:lnTo>
                  <a:pt x="62663" y="24317"/>
                </a:lnTo>
                <a:lnTo>
                  <a:pt x="62036" y="24317"/>
                </a:lnTo>
                <a:lnTo>
                  <a:pt x="62036" y="23259"/>
                </a:lnTo>
                <a:lnTo>
                  <a:pt x="62036" y="23259"/>
                </a:lnTo>
                <a:lnTo>
                  <a:pt x="62036" y="23259"/>
                </a:lnTo>
                <a:lnTo>
                  <a:pt x="62036" y="23259"/>
                </a:lnTo>
                <a:lnTo>
                  <a:pt x="61409" y="23259"/>
                </a:lnTo>
                <a:lnTo>
                  <a:pt x="61409" y="24317"/>
                </a:lnTo>
                <a:lnTo>
                  <a:pt x="61409" y="24317"/>
                </a:lnTo>
                <a:lnTo>
                  <a:pt x="61409" y="24317"/>
                </a:lnTo>
                <a:lnTo>
                  <a:pt x="61409" y="24317"/>
                </a:lnTo>
                <a:lnTo>
                  <a:pt x="60783" y="24317"/>
                </a:lnTo>
                <a:lnTo>
                  <a:pt x="60783" y="24317"/>
                </a:lnTo>
                <a:lnTo>
                  <a:pt x="60783" y="24317"/>
                </a:lnTo>
                <a:lnTo>
                  <a:pt x="60783" y="25903"/>
                </a:lnTo>
                <a:lnTo>
                  <a:pt x="60783" y="25903"/>
                </a:lnTo>
                <a:lnTo>
                  <a:pt x="60783" y="25903"/>
                </a:lnTo>
                <a:lnTo>
                  <a:pt x="60783" y="25903"/>
                </a:lnTo>
                <a:lnTo>
                  <a:pt x="60783" y="25903"/>
                </a:lnTo>
                <a:lnTo>
                  <a:pt x="60783" y="26960"/>
                </a:lnTo>
                <a:lnTo>
                  <a:pt x="60783" y="26960"/>
                </a:lnTo>
                <a:lnTo>
                  <a:pt x="60783" y="26960"/>
                </a:lnTo>
                <a:lnTo>
                  <a:pt x="60783" y="28017"/>
                </a:lnTo>
                <a:lnTo>
                  <a:pt x="60783" y="28017"/>
                </a:lnTo>
                <a:lnTo>
                  <a:pt x="60783" y="28017"/>
                </a:lnTo>
                <a:lnTo>
                  <a:pt x="60783" y="28017"/>
                </a:lnTo>
                <a:lnTo>
                  <a:pt x="60783" y="28017"/>
                </a:lnTo>
                <a:lnTo>
                  <a:pt x="60156" y="28017"/>
                </a:lnTo>
                <a:lnTo>
                  <a:pt x="60156" y="29074"/>
                </a:lnTo>
                <a:lnTo>
                  <a:pt x="60156" y="29074"/>
                </a:lnTo>
                <a:lnTo>
                  <a:pt x="60156" y="29074"/>
                </a:lnTo>
                <a:lnTo>
                  <a:pt x="60156" y="29074"/>
                </a:lnTo>
                <a:lnTo>
                  <a:pt x="60156" y="29074"/>
                </a:lnTo>
                <a:lnTo>
                  <a:pt x="60156" y="29074"/>
                </a:lnTo>
                <a:lnTo>
                  <a:pt x="60156" y="29074"/>
                </a:lnTo>
                <a:lnTo>
                  <a:pt x="59216" y="29074"/>
                </a:lnTo>
                <a:lnTo>
                  <a:pt x="59216" y="29074"/>
                </a:lnTo>
                <a:lnTo>
                  <a:pt x="59216" y="29074"/>
                </a:lnTo>
                <a:lnTo>
                  <a:pt x="59216" y="29074"/>
                </a:lnTo>
                <a:lnTo>
                  <a:pt x="59216" y="29074"/>
                </a:lnTo>
                <a:lnTo>
                  <a:pt x="58590" y="29074"/>
                </a:lnTo>
                <a:lnTo>
                  <a:pt x="58590" y="29074"/>
                </a:lnTo>
                <a:lnTo>
                  <a:pt x="58590" y="29074"/>
                </a:lnTo>
                <a:lnTo>
                  <a:pt x="58590" y="28017"/>
                </a:lnTo>
                <a:lnTo>
                  <a:pt x="57963" y="28017"/>
                </a:lnTo>
                <a:lnTo>
                  <a:pt x="57963" y="28017"/>
                </a:lnTo>
                <a:lnTo>
                  <a:pt x="57963" y="28017"/>
                </a:lnTo>
                <a:lnTo>
                  <a:pt x="57963" y="28017"/>
                </a:lnTo>
                <a:lnTo>
                  <a:pt x="57336" y="28017"/>
                </a:lnTo>
                <a:lnTo>
                  <a:pt x="57336" y="28017"/>
                </a:lnTo>
                <a:lnTo>
                  <a:pt x="57336" y="28017"/>
                </a:lnTo>
                <a:lnTo>
                  <a:pt x="57336" y="28017"/>
                </a:lnTo>
                <a:lnTo>
                  <a:pt x="57336" y="28017"/>
                </a:lnTo>
                <a:lnTo>
                  <a:pt x="57336" y="28017"/>
                </a:lnTo>
                <a:lnTo>
                  <a:pt x="56710" y="28017"/>
                </a:lnTo>
                <a:lnTo>
                  <a:pt x="56710" y="28017"/>
                </a:lnTo>
                <a:lnTo>
                  <a:pt x="56710" y="29074"/>
                </a:lnTo>
                <a:lnTo>
                  <a:pt x="56710" y="29074"/>
                </a:lnTo>
                <a:lnTo>
                  <a:pt x="55770" y="29074"/>
                </a:lnTo>
                <a:lnTo>
                  <a:pt x="55770" y="29074"/>
                </a:lnTo>
                <a:lnTo>
                  <a:pt x="55770" y="29074"/>
                </a:lnTo>
                <a:lnTo>
                  <a:pt x="55770" y="29074"/>
                </a:lnTo>
                <a:lnTo>
                  <a:pt x="55770" y="29074"/>
                </a:lnTo>
                <a:lnTo>
                  <a:pt x="55770" y="29074"/>
                </a:lnTo>
                <a:lnTo>
                  <a:pt x="55143" y="29074"/>
                </a:lnTo>
                <a:lnTo>
                  <a:pt x="55143" y="29074"/>
                </a:lnTo>
                <a:lnTo>
                  <a:pt x="55143" y="29074"/>
                </a:lnTo>
                <a:lnTo>
                  <a:pt x="55143" y="29074"/>
                </a:lnTo>
                <a:lnTo>
                  <a:pt x="55143" y="30132"/>
                </a:lnTo>
                <a:lnTo>
                  <a:pt x="54516" y="30132"/>
                </a:lnTo>
                <a:lnTo>
                  <a:pt x="54516" y="30132"/>
                </a:lnTo>
                <a:lnTo>
                  <a:pt x="54516" y="30132"/>
                </a:lnTo>
                <a:lnTo>
                  <a:pt x="54516" y="30132"/>
                </a:lnTo>
                <a:lnTo>
                  <a:pt x="54516" y="30132"/>
                </a:lnTo>
                <a:lnTo>
                  <a:pt x="54516" y="31718"/>
                </a:lnTo>
                <a:lnTo>
                  <a:pt x="53890" y="31718"/>
                </a:lnTo>
                <a:lnTo>
                  <a:pt x="53890" y="31718"/>
                </a:lnTo>
                <a:lnTo>
                  <a:pt x="53890" y="31718"/>
                </a:lnTo>
                <a:lnTo>
                  <a:pt x="53890" y="31718"/>
                </a:lnTo>
                <a:lnTo>
                  <a:pt x="53890" y="32775"/>
                </a:lnTo>
                <a:lnTo>
                  <a:pt x="53890" y="32775"/>
                </a:lnTo>
                <a:lnTo>
                  <a:pt x="53890" y="32775"/>
                </a:lnTo>
                <a:lnTo>
                  <a:pt x="53890" y="32775"/>
                </a:lnTo>
                <a:lnTo>
                  <a:pt x="53890" y="32775"/>
                </a:lnTo>
                <a:lnTo>
                  <a:pt x="53263" y="32775"/>
                </a:lnTo>
                <a:lnTo>
                  <a:pt x="53263" y="33832"/>
                </a:lnTo>
                <a:lnTo>
                  <a:pt x="53263" y="33832"/>
                </a:lnTo>
                <a:lnTo>
                  <a:pt x="53263" y="33832"/>
                </a:lnTo>
                <a:lnTo>
                  <a:pt x="53263" y="33832"/>
                </a:lnTo>
                <a:lnTo>
                  <a:pt x="52323" y="33832"/>
                </a:lnTo>
                <a:lnTo>
                  <a:pt x="52323" y="33832"/>
                </a:lnTo>
                <a:lnTo>
                  <a:pt x="52323" y="33832"/>
                </a:lnTo>
                <a:lnTo>
                  <a:pt x="51697" y="33832"/>
                </a:lnTo>
                <a:lnTo>
                  <a:pt x="51697" y="33832"/>
                </a:lnTo>
                <a:lnTo>
                  <a:pt x="51697" y="33832"/>
                </a:lnTo>
                <a:lnTo>
                  <a:pt x="51697" y="33832"/>
                </a:lnTo>
                <a:lnTo>
                  <a:pt x="51697" y="33832"/>
                </a:lnTo>
                <a:lnTo>
                  <a:pt x="51697" y="34889"/>
                </a:lnTo>
                <a:lnTo>
                  <a:pt x="51697" y="34889"/>
                </a:lnTo>
                <a:lnTo>
                  <a:pt x="51697" y="34889"/>
                </a:lnTo>
                <a:lnTo>
                  <a:pt x="51697" y="34889"/>
                </a:lnTo>
                <a:lnTo>
                  <a:pt x="52323" y="34889"/>
                </a:lnTo>
                <a:lnTo>
                  <a:pt x="52323" y="34889"/>
                </a:lnTo>
                <a:lnTo>
                  <a:pt x="52323" y="34889"/>
                </a:lnTo>
                <a:lnTo>
                  <a:pt x="52323" y="34889"/>
                </a:lnTo>
                <a:lnTo>
                  <a:pt x="52323" y="34889"/>
                </a:lnTo>
                <a:lnTo>
                  <a:pt x="53263" y="34889"/>
                </a:lnTo>
                <a:lnTo>
                  <a:pt x="53263" y="35947"/>
                </a:lnTo>
                <a:lnTo>
                  <a:pt x="53263" y="35947"/>
                </a:lnTo>
                <a:lnTo>
                  <a:pt x="53263" y="35947"/>
                </a:lnTo>
                <a:lnTo>
                  <a:pt x="53263" y="35947"/>
                </a:lnTo>
                <a:lnTo>
                  <a:pt x="53263" y="35947"/>
                </a:lnTo>
                <a:lnTo>
                  <a:pt x="53263" y="37533"/>
                </a:lnTo>
                <a:lnTo>
                  <a:pt x="53263" y="37533"/>
                </a:lnTo>
                <a:lnTo>
                  <a:pt x="53263" y="37533"/>
                </a:lnTo>
                <a:lnTo>
                  <a:pt x="53263" y="37533"/>
                </a:lnTo>
                <a:lnTo>
                  <a:pt x="53263" y="37533"/>
                </a:lnTo>
                <a:lnTo>
                  <a:pt x="52323" y="37533"/>
                </a:lnTo>
                <a:lnTo>
                  <a:pt x="52323" y="38590"/>
                </a:lnTo>
                <a:lnTo>
                  <a:pt x="52323" y="38590"/>
                </a:lnTo>
                <a:lnTo>
                  <a:pt x="52323" y="38590"/>
                </a:lnTo>
                <a:lnTo>
                  <a:pt x="52323" y="38590"/>
                </a:lnTo>
                <a:lnTo>
                  <a:pt x="51697" y="38590"/>
                </a:lnTo>
                <a:lnTo>
                  <a:pt x="51697" y="38590"/>
                </a:lnTo>
                <a:lnTo>
                  <a:pt x="51697" y="38590"/>
                </a:lnTo>
                <a:lnTo>
                  <a:pt x="51697" y="38590"/>
                </a:lnTo>
                <a:lnTo>
                  <a:pt x="51697" y="38590"/>
                </a:lnTo>
                <a:lnTo>
                  <a:pt x="51070" y="38590"/>
                </a:lnTo>
                <a:lnTo>
                  <a:pt x="51070" y="39647"/>
                </a:lnTo>
                <a:lnTo>
                  <a:pt x="51070" y="39647"/>
                </a:lnTo>
                <a:lnTo>
                  <a:pt x="51070" y="39647"/>
                </a:lnTo>
                <a:lnTo>
                  <a:pt x="51070" y="39647"/>
                </a:lnTo>
                <a:lnTo>
                  <a:pt x="51070" y="39647"/>
                </a:lnTo>
                <a:lnTo>
                  <a:pt x="50443" y="39647"/>
                </a:lnTo>
                <a:lnTo>
                  <a:pt x="50443" y="40704"/>
                </a:lnTo>
                <a:lnTo>
                  <a:pt x="50443" y="40704"/>
                </a:lnTo>
                <a:lnTo>
                  <a:pt x="50443" y="40704"/>
                </a:lnTo>
                <a:lnTo>
                  <a:pt x="50443" y="40704"/>
                </a:lnTo>
                <a:lnTo>
                  <a:pt x="50443" y="40704"/>
                </a:lnTo>
                <a:lnTo>
                  <a:pt x="50443" y="40704"/>
                </a:lnTo>
                <a:lnTo>
                  <a:pt x="49817" y="40704"/>
                </a:lnTo>
                <a:lnTo>
                  <a:pt x="49817" y="41762"/>
                </a:lnTo>
                <a:lnTo>
                  <a:pt x="49817" y="41762"/>
                </a:lnTo>
                <a:lnTo>
                  <a:pt x="49817" y="41762"/>
                </a:lnTo>
                <a:lnTo>
                  <a:pt x="49817" y="41762"/>
                </a:lnTo>
                <a:lnTo>
                  <a:pt x="49817" y="41762"/>
                </a:lnTo>
                <a:lnTo>
                  <a:pt x="48877" y="41762"/>
                </a:lnTo>
                <a:lnTo>
                  <a:pt x="48877" y="41762"/>
                </a:lnTo>
                <a:lnTo>
                  <a:pt x="48877" y="41762"/>
                </a:lnTo>
                <a:lnTo>
                  <a:pt x="48877" y="41762"/>
                </a:lnTo>
                <a:lnTo>
                  <a:pt x="48877" y="43348"/>
                </a:lnTo>
                <a:lnTo>
                  <a:pt x="48250" y="43348"/>
                </a:lnTo>
                <a:lnTo>
                  <a:pt x="48250" y="43348"/>
                </a:lnTo>
                <a:lnTo>
                  <a:pt x="48250" y="43348"/>
                </a:lnTo>
                <a:lnTo>
                  <a:pt x="48250" y="43348"/>
                </a:lnTo>
                <a:lnTo>
                  <a:pt x="48250" y="43348"/>
                </a:lnTo>
                <a:lnTo>
                  <a:pt x="48250" y="44405"/>
                </a:lnTo>
                <a:lnTo>
                  <a:pt x="48877" y="44405"/>
                </a:lnTo>
                <a:lnTo>
                  <a:pt x="48877" y="44405"/>
                </a:lnTo>
                <a:lnTo>
                  <a:pt x="48877" y="44405"/>
                </a:lnTo>
                <a:lnTo>
                  <a:pt x="48877" y="45462"/>
                </a:lnTo>
                <a:lnTo>
                  <a:pt x="48250" y="45462"/>
                </a:lnTo>
                <a:lnTo>
                  <a:pt x="48250" y="45462"/>
                </a:lnTo>
                <a:lnTo>
                  <a:pt x="48250" y="45462"/>
                </a:lnTo>
                <a:lnTo>
                  <a:pt x="48250" y="45462"/>
                </a:lnTo>
                <a:lnTo>
                  <a:pt x="48250" y="45462"/>
                </a:lnTo>
                <a:lnTo>
                  <a:pt x="47624" y="45462"/>
                </a:lnTo>
                <a:lnTo>
                  <a:pt x="47624" y="45462"/>
                </a:lnTo>
                <a:lnTo>
                  <a:pt x="47624" y="45462"/>
                </a:lnTo>
                <a:lnTo>
                  <a:pt x="47624" y="45462"/>
                </a:lnTo>
                <a:lnTo>
                  <a:pt x="47624" y="45462"/>
                </a:lnTo>
                <a:lnTo>
                  <a:pt x="46997" y="45462"/>
                </a:lnTo>
                <a:lnTo>
                  <a:pt x="46997" y="45462"/>
                </a:lnTo>
                <a:lnTo>
                  <a:pt x="46997" y="45462"/>
                </a:lnTo>
                <a:lnTo>
                  <a:pt x="46370" y="45462"/>
                </a:lnTo>
                <a:lnTo>
                  <a:pt x="46370" y="45462"/>
                </a:lnTo>
                <a:lnTo>
                  <a:pt x="46370" y="45462"/>
                </a:lnTo>
                <a:lnTo>
                  <a:pt x="46370" y="46519"/>
                </a:lnTo>
                <a:lnTo>
                  <a:pt x="46370" y="46519"/>
                </a:lnTo>
                <a:lnTo>
                  <a:pt x="45430" y="46519"/>
                </a:lnTo>
                <a:lnTo>
                  <a:pt x="45430" y="46519"/>
                </a:lnTo>
                <a:lnTo>
                  <a:pt x="45430" y="46519"/>
                </a:lnTo>
                <a:lnTo>
                  <a:pt x="45430" y="46519"/>
                </a:lnTo>
                <a:lnTo>
                  <a:pt x="44804" y="46519"/>
                </a:lnTo>
                <a:lnTo>
                  <a:pt x="44804" y="46519"/>
                </a:lnTo>
                <a:lnTo>
                  <a:pt x="44804" y="46519"/>
                </a:lnTo>
                <a:lnTo>
                  <a:pt x="44804" y="46519"/>
                </a:lnTo>
                <a:lnTo>
                  <a:pt x="44804" y="46519"/>
                </a:lnTo>
                <a:lnTo>
                  <a:pt x="44804" y="46519"/>
                </a:lnTo>
                <a:lnTo>
                  <a:pt x="44804" y="46519"/>
                </a:lnTo>
                <a:lnTo>
                  <a:pt x="44804" y="47577"/>
                </a:lnTo>
                <a:lnTo>
                  <a:pt x="44804" y="47577"/>
                </a:lnTo>
                <a:lnTo>
                  <a:pt x="44804" y="47577"/>
                </a:lnTo>
                <a:lnTo>
                  <a:pt x="44804" y="47577"/>
                </a:lnTo>
                <a:lnTo>
                  <a:pt x="44804" y="49162"/>
                </a:lnTo>
                <a:lnTo>
                  <a:pt x="44804" y="49162"/>
                </a:lnTo>
                <a:lnTo>
                  <a:pt x="44804" y="49162"/>
                </a:lnTo>
                <a:lnTo>
                  <a:pt x="44804" y="49162"/>
                </a:lnTo>
                <a:lnTo>
                  <a:pt x="44804" y="50220"/>
                </a:lnTo>
                <a:lnTo>
                  <a:pt x="44804" y="50220"/>
                </a:lnTo>
                <a:lnTo>
                  <a:pt x="44804" y="50220"/>
                </a:lnTo>
                <a:lnTo>
                  <a:pt x="44804" y="50220"/>
                </a:lnTo>
                <a:lnTo>
                  <a:pt x="44177" y="50220"/>
                </a:lnTo>
                <a:lnTo>
                  <a:pt x="44177" y="51277"/>
                </a:lnTo>
                <a:lnTo>
                  <a:pt x="44177" y="51277"/>
                </a:lnTo>
                <a:lnTo>
                  <a:pt x="44177" y="51277"/>
                </a:lnTo>
                <a:lnTo>
                  <a:pt x="44177" y="52334"/>
                </a:lnTo>
                <a:lnTo>
                  <a:pt x="44177" y="52334"/>
                </a:lnTo>
                <a:lnTo>
                  <a:pt x="44177" y="52334"/>
                </a:lnTo>
                <a:lnTo>
                  <a:pt x="44177" y="53392"/>
                </a:lnTo>
                <a:lnTo>
                  <a:pt x="44177" y="53392"/>
                </a:lnTo>
                <a:lnTo>
                  <a:pt x="44177" y="53392"/>
                </a:lnTo>
                <a:lnTo>
                  <a:pt x="44177" y="53392"/>
                </a:lnTo>
                <a:lnTo>
                  <a:pt x="44177" y="53392"/>
                </a:lnTo>
                <a:lnTo>
                  <a:pt x="44177" y="53392"/>
                </a:lnTo>
                <a:lnTo>
                  <a:pt x="44177" y="54977"/>
                </a:lnTo>
                <a:lnTo>
                  <a:pt x="43550" y="54977"/>
                </a:lnTo>
                <a:lnTo>
                  <a:pt x="43550" y="54977"/>
                </a:lnTo>
                <a:lnTo>
                  <a:pt x="43550" y="54977"/>
                </a:lnTo>
                <a:lnTo>
                  <a:pt x="43550" y="54977"/>
                </a:lnTo>
                <a:lnTo>
                  <a:pt x="43550" y="56035"/>
                </a:lnTo>
                <a:lnTo>
                  <a:pt x="43550" y="56035"/>
                </a:lnTo>
                <a:lnTo>
                  <a:pt x="43550" y="56035"/>
                </a:lnTo>
                <a:lnTo>
                  <a:pt x="43550" y="56035"/>
                </a:lnTo>
                <a:lnTo>
                  <a:pt x="43550" y="56035"/>
                </a:lnTo>
                <a:lnTo>
                  <a:pt x="42924" y="56035"/>
                </a:lnTo>
                <a:lnTo>
                  <a:pt x="42924" y="56035"/>
                </a:lnTo>
                <a:lnTo>
                  <a:pt x="42924" y="57092"/>
                </a:lnTo>
                <a:lnTo>
                  <a:pt x="42924" y="57092"/>
                </a:lnTo>
                <a:lnTo>
                  <a:pt x="42924" y="57092"/>
                </a:lnTo>
                <a:lnTo>
                  <a:pt x="41984" y="57092"/>
                </a:lnTo>
                <a:lnTo>
                  <a:pt x="41984" y="57092"/>
                </a:lnTo>
                <a:lnTo>
                  <a:pt x="41984" y="57092"/>
                </a:lnTo>
                <a:lnTo>
                  <a:pt x="41984" y="57092"/>
                </a:lnTo>
                <a:lnTo>
                  <a:pt x="41984" y="58149"/>
                </a:lnTo>
                <a:lnTo>
                  <a:pt x="41984" y="58149"/>
                </a:lnTo>
                <a:lnTo>
                  <a:pt x="41984" y="58149"/>
                </a:lnTo>
                <a:lnTo>
                  <a:pt x="41357" y="58149"/>
                </a:lnTo>
                <a:lnTo>
                  <a:pt x="41357" y="58149"/>
                </a:lnTo>
                <a:lnTo>
                  <a:pt x="41357" y="58149"/>
                </a:lnTo>
                <a:lnTo>
                  <a:pt x="41357" y="58149"/>
                </a:lnTo>
                <a:lnTo>
                  <a:pt x="41357" y="58149"/>
                </a:lnTo>
                <a:lnTo>
                  <a:pt x="41357" y="58149"/>
                </a:lnTo>
                <a:lnTo>
                  <a:pt x="41357" y="59207"/>
                </a:lnTo>
                <a:lnTo>
                  <a:pt x="40731" y="59207"/>
                </a:lnTo>
                <a:lnTo>
                  <a:pt x="40731" y="59207"/>
                </a:lnTo>
                <a:lnTo>
                  <a:pt x="40731" y="59207"/>
                </a:lnTo>
                <a:lnTo>
                  <a:pt x="40731" y="59207"/>
                </a:lnTo>
                <a:lnTo>
                  <a:pt x="40731" y="59207"/>
                </a:lnTo>
                <a:lnTo>
                  <a:pt x="40731" y="60792"/>
                </a:lnTo>
                <a:lnTo>
                  <a:pt x="41357" y="60792"/>
                </a:lnTo>
                <a:lnTo>
                  <a:pt x="41357" y="60792"/>
                </a:lnTo>
                <a:lnTo>
                  <a:pt x="41357" y="60792"/>
                </a:lnTo>
                <a:lnTo>
                  <a:pt x="41357" y="60792"/>
                </a:lnTo>
                <a:lnTo>
                  <a:pt x="41357" y="60792"/>
                </a:lnTo>
                <a:lnTo>
                  <a:pt x="41984" y="60792"/>
                </a:lnTo>
                <a:lnTo>
                  <a:pt x="41984" y="60792"/>
                </a:lnTo>
                <a:lnTo>
                  <a:pt x="41984" y="60792"/>
                </a:lnTo>
                <a:lnTo>
                  <a:pt x="41984" y="60792"/>
                </a:lnTo>
                <a:lnTo>
                  <a:pt x="42924" y="60792"/>
                </a:lnTo>
                <a:lnTo>
                  <a:pt x="42924" y="60792"/>
                </a:lnTo>
                <a:lnTo>
                  <a:pt x="42924" y="60792"/>
                </a:lnTo>
                <a:lnTo>
                  <a:pt x="42924" y="61850"/>
                </a:lnTo>
                <a:lnTo>
                  <a:pt x="42924" y="61850"/>
                </a:lnTo>
                <a:lnTo>
                  <a:pt x="42924" y="61850"/>
                </a:lnTo>
                <a:lnTo>
                  <a:pt x="42924" y="62907"/>
                </a:lnTo>
                <a:lnTo>
                  <a:pt x="42924" y="62907"/>
                </a:lnTo>
                <a:lnTo>
                  <a:pt x="42924" y="62907"/>
                </a:lnTo>
                <a:lnTo>
                  <a:pt x="42924" y="62907"/>
                </a:lnTo>
                <a:lnTo>
                  <a:pt x="42924" y="63964"/>
                </a:lnTo>
                <a:lnTo>
                  <a:pt x="42924" y="63964"/>
                </a:lnTo>
                <a:lnTo>
                  <a:pt x="42924" y="63964"/>
                </a:lnTo>
                <a:lnTo>
                  <a:pt x="42924" y="63964"/>
                </a:lnTo>
                <a:lnTo>
                  <a:pt x="42924" y="63964"/>
                </a:lnTo>
                <a:lnTo>
                  <a:pt x="41984" y="63964"/>
                </a:lnTo>
                <a:lnTo>
                  <a:pt x="41984" y="65022"/>
                </a:lnTo>
                <a:lnTo>
                  <a:pt x="41984" y="65022"/>
                </a:lnTo>
                <a:lnTo>
                  <a:pt x="41984" y="65022"/>
                </a:lnTo>
                <a:lnTo>
                  <a:pt x="41984" y="65022"/>
                </a:lnTo>
                <a:lnTo>
                  <a:pt x="41984" y="65022"/>
                </a:lnTo>
                <a:lnTo>
                  <a:pt x="41357" y="65022"/>
                </a:lnTo>
                <a:lnTo>
                  <a:pt x="41357" y="65022"/>
                </a:lnTo>
                <a:lnTo>
                  <a:pt x="41357" y="65022"/>
                </a:lnTo>
                <a:lnTo>
                  <a:pt x="41357" y="65022"/>
                </a:lnTo>
                <a:lnTo>
                  <a:pt x="41357" y="65022"/>
                </a:lnTo>
                <a:lnTo>
                  <a:pt x="40731" y="65022"/>
                </a:lnTo>
                <a:lnTo>
                  <a:pt x="40731" y="65022"/>
                </a:lnTo>
                <a:lnTo>
                  <a:pt x="40731" y="65022"/>
                </a:lnTo>
                <a:lnTo>
                  <a:pt x="40104" y="65022"/>
                </a:lnTo>
                <a:lnTo>
                  <a:pt x="40104" y="63964"/>
                </a:lnTo>
                <a:lnTo>
                  <a:pt x="40104" y="63964"/>
                </a:lnTo>
                <a:lnTo>
                  <a:pt x="40104" y="63964"/>
                </a:lnTo>
                <a:lnTo>
                  <a:pt x="40104" y="63964"/>
                </a:lnTo>
                <a:lnTo>
                  <a:pt x="39477" y="63964"/>
                </a:lnTo>
                <a:lnTo>
                  <a:pt x="39477" y="63964"/>
                </a:lnTo>
                <a:lnTo>
                  <a:pt x="39477" y="63964"/>
                </a:lnTo>
                <a:lnTo>
                  <a:pt x="39477" y="63964"/>
                </a:lnTo>
                <a:lnTo>
                  <a:pt x="38537" y="63964"/>
                </a:lnTo>
                <a:lnTo>
                  <a:pt x="38537" y="63964"/>
                </a:lnTo>
                <a:lnTo>
                  <a:pt x="38537" y="63964"/>
                </a:lnTo>
                <a:lnTo>
                  <a:pt x="37911" y="63964"/>
                </a:lnTo>
                <a:lnTo>
                  <a:pt x="37911" y="63964"/>
                </a:lnTo>
                <a:lnTo>
                  <a:pt x="37911" y="63964"/>
                </a:lnTo>
                <a:lnTo>
                  <a:pt x="37911" y="63964"/>
                </a:lnTo>
                <a:lnTo>
                  <a:pt x="37284" y="63964"/>
                </a:lnTo>
                <a:lnTo>
                  <a:pt x="37284" y="65022"/>
                </a:lnTo>
                <a:lnTo>
                  <a:pt x="37284" y="65022"/>
                </a:lnTo>
                <a:lnTo>
                  <a:pt x="37284" y="65022"/>
                </a:lnTo>
                <a:lnTo>
                  <a:pt x="37284" y="65022"/>
                </a:lnTo>
                <a:lnTo>
                  <a:pt x="36657" y="65022"/>
                </a:lnTo>
                <a:lnTo>
                  <a:pt x="36657" y="65022"/>
                </a:lnTo>
                <a:lnTo>
                  <a:pt x="36657" y="65022"/>
                </a:lnTo>
                <a:lnTo>
                  <a:pt x="36657" y="65022"/>
                </a:lnTo>
                <a:lnTo>
                  <a:pt x="36657" y="65022"/>
                </a:lnTo>
                <a:lnTo>
                  <a:pt x="36031" y="65022"/>
                </a:lnTo>
                <a:lnTo>
                  <a:pt x="36031" y="65022"/>
                </a:lnTo>
                <a:lnTo>
                  <a:pt x="36031" y="66607"/>
                </a:lnTo>
                <a:lnTo>
                  <a:pt x="36031" y="66607"/>
                </a:lnTo>
                <a:lnTo>
                  <a:pt x="36031" y="66607"/>
                </a:lnTo>
                <a:lnTo>
                  <a:pt x="36031" y="66607"/>
                </a:lnTo>
                <a:lnTo>
                  <a:pt x="35091" y="66607"/>
                </a:lnTo>
                <a:lnTo>
                  <a:pt x="35091" y="66607"/>
                </a:lnTo>
                <a:lnTo>
                  <a:pt x="35091" y="66607"/>
                </a:lnTo>
                <a:lnTo>
                  <a:pt x="35091" y="67665"/>
                </a:lnTo>
                <a:lnTo>
                  <a:pt x="35091" y="67665"/>
                </a:lnTo>
                <a:lnTo>
                  <a:pt x="35091" y="67665"/>
                </a:lnTo>
                <a:lnTo>
                  <a:pt x="35091" y="67665"/>
                </a:lnTo>
                <a:lnTo>
                  <a:pt x="34464" y="67665"/>
                </a:lnTo>
                <a:lnTo>
                  <a:pt x="34464" y="67665"/>
                </a:lnTo>
                <a:lnTo>
                  <a:pt x="34464" y="67665"/>
                </a:lnTo>
                <a:lnTo>
                  <a:pt x="34464" y="68722"/>
                </a:lnTo>
                <a:lnTo>
                  <a:pt x="34464" y="68722"/>
                </a:lnTo>
                <a:lnTo>
                  <a:pt x="34464" y="68722"/>
                </a:lnTo>
                <a:lnTo>
                  <a:pt x="33838" y="68722"/>
                </a:lnTo>
                <a:lnTo>
                  <a:pt x="33838" y="68722"/>
                </a:lnTo>
                <a:lnTo>
                  <a:pt x="33838" y="68722"/>
                </a:lnTo>
                <a:lnTo>
                  <a:pt x="33838" y="69779"/>
                </a:lnTo>
                <a:lnTo>
                  <a:pt x="33838" y="69779"/>
                </a:lnTo>
                <a:lnTo>
                  <a:pt x="33838" y="69779"/>
                </a:lnTo>
                <a:lnTo>
                  <a:pt x="33838" y="69779"/>
                </a:lnTo>
                <a:lnTo>
                  <a:pt x="33838" y="69779"/>
                </a:lnTo>
                <a:lnTo>
                  <a:pt x="33838" y="69779"/>
                </a:lnTo>
                <a:lnTo>
                  <a:pt x="33838" y="69779"/>
                </a:lnTo>
                <a:lnTo>
                  <a:pt x="33838" y="70837"/>
                </a:lnTo>
                <a:lnTo>
                  <a:pt x="33838" y="70837"/>
                </a:lnTo>
                <a:lnTo>
                  <a:pt x="33838" y="70837"/>
                </a:lnTo>
                <a:lnTo>
                  <a:pt x="33211" y="70837"/>
                </a:lnTo>
                <a:lnTo>
                  <a:pt x="33211" y="70837"/>
                </a:lnTo>
                <a:lnTo>
                  <a:pt x="33211" y="70837"/>
                </a:lnTo>
                <a:lnTo>
                  <a:pt x="33211" y="72422"/>
                </a:lnTo>
                <a:lnTo>
                  <a:pt x="33211" y="72422"/>
                </a:lnTo>
                <a:lnTo>
                  <a:pt x="33211" y="72422"/>
                </a:lnTo>
                <a:lnTo>
                  <a:pt x="33211" y="72422"/>
                </a:lnTo>
                <a:lnTo>
                  <a:pt x="33838" y="72422"/>
                </a:lnTo>
                <a:lnTo>
                  <a:pt x="33838" y="73480"/>
                </a:lnTo>
                <a:lnTo>
                  <a:pt x="33838" y="73480"/>
                </a:lnTo>
                <a:lnTo>
                  <a:pt x="33838" y="73480"/>
                </a:lnTo>
                <a:lnTo>
                  <a:pt x="33838" y="73480"/>
                </a:lnTo>
                <a:lnTo>
                  <a:pt x="33838" y="73480"/>
                </a:lnTo>
                <a:lnTo>
                  <a:pt x="33838" y="73480"/>
                </a:lnTo>
                <a:lnTo>
                  <a:pt x="33838" y="74537"/>
                </a:lnTo>
                <a:lnTo>
                  <a:pt x="33838" y="74537"/>
                </a:lnTo>
                <a:lnTo>
                  <a:pt x="33838" y="74537"/>
                </a:lnTo>
                <a:lnTo>
                  <a:pt x="33838" y="74537"/>
                </a:lnTo>
                <a:lnTo>
                  <a:pt x="33838" y="74537"/>
                </a:lnTo>
                <a:lnTo>
                  <a:pt x="33838" y="74537"/>
                </a:lnTo>
                <a:lnTo>
                  <a:pt x="33838" y="75594"/>
                </a:lnTo>
                <a:lnTo>
                  <a:pt x="33838" y="75594"/>
                </a:lnTo>
                <a:lnTo>
                  <a:pt x="33838" y="75594"/>
                </a:lnTo>
                <a:lnTo>
                  <a:pt x="33838" y="75594"/>
                </a:lnTo>
                <a:lnTo>
                  <a:pt x="33838" y="76651"/>
                </a:lnTo>
                <a:lnTo>
                  <a:pt x="33838" y="76651"/>
                </a:lnTo>
                <a:lnTo>
                  <a:pt x="33838" y="76651"/>
                </a:lnTo>
                <a:lnTo>
                  <a:pt x="33838" y="76651"/>
                </a:lnTo>
                <a:lnTo>
                  <a:pt x="33838" y="78237"/>
                </a:lnTo>
                <a:lnTo>
                  <a:pt x="33838" y="78237"/>
                </a:lnTo>
                <a:lnTo>
                  <a:pt x="33838" y="78237"/>
                </a:lnTo>
                <a:lnTo>
                  <a:pt x="33838" y="78237"/>
                </a:lnTo>
                <a:lnTo>
                  <a:pt x="33838" y="79295"/>
                </a:lnTo>
                <a:lnTo>
                  <a:pt x="33838" y="79295"/>
                </a:lnTo>
                <a:lnTo>
                  <a:pt x="33838" y="79295"/>
                </a:lnTo>
                <a:lnTo>
                  <a:pt x="33838" y="79295"/>
                </a:lnTo>
                <a:lnTo>
                  <a:pt x="33838" y="79295"/>
                </a:lnTo>
                <a:lnTo>
                  <a:pt x="33838" y="80352"/>
                </a:lnTo>
                <a:lnTo>
                  <a:pt x="34464" y="80352"/>
                </a:lnTo>
                <a:lnTo>
                  <a:pt x="34464" y="80352"/>
                </a:lnTo>
                <a:lnTo>
                  <a:pt x="34464" y="80352"/>
                </a:lnTo>
                <a:lnTo>
                  <a:pt x="34464" y="80352"/>
                </a:lnTo>
                <a:lnTo>
                  <a:pt x="34464" y="81409"/>
                </a:lnTo>
                <a:lnTo>
                  <a:pt x="34464" y="81409"/>
                </a:lnTo>
                <a:lnTo>
                  <a:pt x="34464" y="81409"/>
                </a:lnTo>
                <a:lnTo>
                  <a:pt x="34464" y="81409"/>
                </a:lnTo>
                <a:lnTo>
                  <a:pt x="34464" y="82466"/>
                </a:lnTo>
                <a:lnTo>
                  <a:pt x="34464" y="82466"/>
                </a:lnTo>
                <a:lnTo>
                  <a:pt x="34464" y="82466"/>
                </a:lnTo>
                <a:lnTo>
                  <a:pt x="33838" y="82466"/>
                </a:lnTo>
                <a:lnTo>
                  <a:pt x="33838" y="82466"/>
                </a:lnTo>
                <a:lnTo>
                  <a:pt x="33838" y="84052"/>
                </a:lnTo>
                <a:lnTo>
                  <a:pt x="33838" y="84052"/>
                </a:lnTo>
                <a:lnTo>
                  <a:pt x="33838" y="84052"/>
                </a:lnTo>
                <a:lnTo>
                  <a:pt x="33838" y="84052"/>
                </a:lnTo>
                <a:lnTo>
                  <a:pt x="33838" y="85110"/>
                </a:lnTo>
                <a:lnTo>
                  <a:pt x="33838" y="85110"/>
                </a:lnTo>
                <a:lnTo>
                  <a:pt x="33838" y="85110"/>
                </a:lnTo>
                <a:lnTo>
                  <a:pt x="33838" y="85110"/>
                </a:lnTo>
                <a:lnTo>
                  <a:pt x="33838" y="86167"/>
                </a:lnTo>
                <a:lnTo>
                  <a:pt x="33838" y="86167"/>
                </a:lnTo>
                <a:lnTo>
                  <a:pt x="33838" y="86167"/>
                </a:lnTo>
                <a:lnTo>
                  <a:pt x="33838" y="86167"/>
                </a:lnTo>
                <a:lnTo>
                  <a:pt x="34464" y="86167"/>
                </a:lnTo>
                <a:lnTo>
                  <a:pt x="34464" y="86167"/>
                </a:lnTo>
                <a:lnTo>
                  <a:pt x="34464" y="86167"/>
                </a:lnTo>
                <a:lnTo>
                  <a:pt x="34464" y="86167"/>
                </a:lnTo>
                <a:lnTo>
                  <a:pt x="35091" y="86167"/>
                </a:lnTo>
                <a:lnTo>
                  <a:pt x="35091" y="87224"/>
                </a:lnTo>
                <a:lnTo>
                  <a:pt x="35091" y="87224"/>
                </a:lnTo>
                <a:lnTo>
                  <a:pt x="35091" y="87224"/>
                </a:lnTo>
                <a:lnTo>
                  <a:pt x="35091" y="87224"/>
                </a:lnTo>
                <a:lnTo>
                  <a:pt x="36031" y="87224"/>
                </a:lnTo>
                <a:lnTo>
                  <a:pt x="36031" y="87224"/>
                </a:lnTo>
                <a:lnTo>
                  <a:pt x="36031" y="87224"/>
                </a:lnTo>
                <a:lnTo>
                  <a:pt x="36031" y="87224"/>
                </a:lnTo>
                <a:lnTo>
                  <a:pt x="36031" y="87224"/>
                </a:lnTo>
                <a:lnTo>
                  <a:pt x="36031" y="87224"/>
                </a:lnTo>
                <a:lnTo>
                  <a:pt x="36657" y="87224"/>
                </a:lnTo>
                <a:lnTo>
                  <a:pt x="36657" y="88281"/>
                </a:lnTo>
                <a:lnTo>
                  <a:pt x="36657" y="88281"/>
                </a:lnTo>
                <a:lnTo>
                  <a:pt x="36657" y="88281"/>
                </a:lnTo>
                <a:lnTo>
                  <a:pt x="36657" y="88281"/>
                </a:lnTo>
                <a:lnTo>
                  <a:pt x="37284" y="88281"/>
                </a:lnTo>
                <a:lnTo>
                  <a:pt x="37284" y="88281"/>
                </a:lnTo>
                <a:lnTo>
                  <a:pt x="37284" y="88281"/>
                </a:lnTo>
                <a:lnTo>
                  <a:pt x="37284" y="89867"/>
                </a:lnTo>
                <a:lnTo>
                  <a:pt x="37284" y="89867"/>
                </a:lnTo>
                <a:lnTo>
                  <a:pt x="37284" y="89867"/>
                </a:lnTo>
                <a:lnTo>
                  <a:pt x="37284" y="89867"/>
                </a:lnTo>
                <a:lnTo>
                  <a:pt x="36657" y="89867"/>
                </a:lnTo>
                <a:lnTo>
                  <a:pt x="36657" y="90925"/>
                </a:lnTo>
                <a:lnTo>
                  <a:pt x="36657" y="90925"/>
                </a:lnTo>
                <a:lnTo>
                  <a:pt x="36657" y="90925"/>
                </a:lnTo>
                <a:lnTo>
                  <a:pt x="36657" y="90925"/>
                </a:lnTo>
                <a:lnTo>
                  <a:pt x="36657" y="90925"/>
                </a:lnTo>
                <a:lnTo>
                  <a:pt x="36657" y="91982"/>
                </a:lnTo>
                <a:lnTo>
                  <a:pt x="36031" y="91982"/>
                </a:lnTo>
                <a:lnTo>
                  <a:pt x="36031" y="91982"/>
                </a:lnTo>
                <a:lnTo>
                  <a:pt x="36031" y="91982"/>
                </a:lnTo>
                <a:lnTo>
                  <a:pt x="36031" y="91982"/>
                </a:lnTo>
                <a:lnTo>
                  <a:pt x="36031" y="91982"/>
                </a:lnTo>
                <a:lnTo>
                  <a:pt x="35091" y="91982"/>
                </a:lnTo>
                <a:lnTo>
                  <a:pt x="35091" y="91982"/>
                </a:lnTo>
                <a:lnTo>
                  <a:pt x="35091" y="91982"/>
                </a:lnTo>
                <a:lnTo>
                  <a:pt x="35091" y="91982"/>
                </a:lnTo>
                <a:lnTo>
                  <a:pt x="34464" y="91982"/>
                </a:lnTo>
                <a:lnTo>
                  <a:pt x="34464" y="91982"/>
                </a:lnTo>
                <a:lnTo>
                  <a:pt x="34464" y="91982"/>
                </a:lnTo>
                <a:lnTo>
                  <a:pt x="34464" y="91982"/>
                </a:lnTo>
                <a:lnTo>
                  <a:pt x="34464" y="93039"/>
                </a:lnTo>
                <a:lnTo>
                  <a:pt x="34464" y="93039"/>
                </a:lnTo>
                <a:lnTo>
                  <a:pt x="34464" y="93039"/>
                </a:lnTo>
                <a:lnTo>
                  <a:pt x="34464" y="93039"/>
                </a:lnTo>
                <a:lnTo>
                  <a:pt x="34464" y="93039"/>
                </a:lnTo>
                <a:lnTo>
                  <a:pt x="34464" y="94096"/>
                </a:lnTo>
                <a:lnTo>
                  <a:pt x="34464" y="94096"/>
                </a:lnTo>
                <a:lnTo>
                  <a:pt x="35091" y="94096"/>
                </a:lnTo>
                <a:lnTo>
                  <a:pt x="35091" y="94096"/>
                </a:lnTo>
                <a:lnTo>
                  <a:pt x="35091" y="94096"/>
                </a:lnTo>
                <a:lnTo>
                  <a:pt x="35091" y="94096"/>
                </a:lnTo>
                <a:lnTo>
                  <a:pt x="35091" y="94096"/>
                </a:lnTo>
                <a:lnTo>
                  <a:pt x="35091" y="95682"/>
                </a:lnTo>
                <a:lnTo>
                  <a:pt x="35091" y="95682"/>
                </a:lnTo>
                <a:lnTo>
                  <a:pt x="35091" y="95682"/>
                </a:lnTo>
                <a:lnTo>
                  <a:pt x="35091" y="95682"/>
                </a:lnTo>
                <a:lnTo>
                  <a:pt x="36031" y="95682"/>
                </a:lnTo>
                <a:lnTo>
                  <a:pt x="36031" y="95682"/>
                </a:lnTo>
                <a:lnTo>
                  <a:pt x="36031" y="96740"/>
                </a:lnTo>
                <a:lnTo>
                  <a:pt x="36031" y="96740"/>
                </a:lnTo>
                <a:lnTo>
                  <a:pt x="36031" y="96740"/>
                </a:lnTo>
                <a:lnTo>
                  <a:pt x="36031" y="96740"/>
                </a:lnTo>
                <a:lnTo>
                  <a:pt x="36031" y="97797"/>
                </a:lnTo>
                <a:lnTo>
                  <a:pt x="36031" y="97797"/>
                </a:lnTo>
                <a:lnTo>
                  <a:pt x="36031" y="97797"/>
                </a:lnTo>
                <a:lnTo>
                  <a:pt x="36031" y="97797"/>
                </a:lnTo>
                <a:lnTo>
                  <a:pt x="36031" y="97797"/>
                </a:lnTo>
                <a:lnTo>
                  <a:pt x="35091" y="97797"/>
                </a:lnTo>
                <a:lnTo>
                  <a:pt x="35091" y="98854"/>
                </a:lnTo>
                <a:lnTo>
                  <a:pt x="35091" y="98854"/>
                </a:lnTo>
                <a:lnTo>
                  <a:pt x="36031" y="98854"/>
                </a:lnTo>
                <a:lnTo>
                  <a:pt x="36031" y="98854"/>
                </a:lnTo>
                <a:lnTo>
                  <a:pt x="36031" y="99911"/>
                </a:lnTo>
                <a:lnTo>
                  <a:pt x="36031" y="99911"/>
                </a:lnTo>
                <a:lnTo>
                  <a:pt x="35091" y="99911"/>
                </a:lnTo>
                <a:lnTo>
                  <a:pt x="35091" y="99911"/>
                </a:lnTo>
                <a:lnTo>
                  <a:pt x="35091" y="99911"/>
                </a:lnTo>
                <a:lnTo>
                  <a:pt x="35091" y="101497"/>
                </a:lnTo>
                <a:lnTo>
                  <a:pt x="35091" y="101497"/>
                </a:lnTo>
                <a:lnTo>
                  <a:pt x="35091" y="101497"/>
                </a:lnTo>
                <a:lnTo>
                  <a:pt x="35091" y="101497"/>
                </a:lnTo>
                <a:lnTo>
                  <a:pt x="35091" y="101497"/>
                </a:lnTo>
                <a:lnTo>
                  <a:pt x="34464" y="101497"/>
                </a:lnTo>
                <a:lnTo>
                  <a:pt x="34464" y="101497"/>
                </a:lnTo>
                <a:lnTo>
                  <a:pt x="34464" y="101497"/>
                </a:lnTo>
                <a:lnTo>
                  <a:pt x="34464" y="102555"/>
                </a:lnTo>
                <a:lnTo>
                  <a:pt x="33838" y="102555"/>
                </a:lnTo>
                <a:lnTo>
                  <a:pt x="33838" y="102555"/>
                </a:lnTo>
                <a:lnTo>
                  <a:pt x="33838" y="102555"/>
                </a:lnTo>
                <a:lnTo>
                  <a:pt x="33838" y="102555"/>
                </a:lnTo>
                <a:lnTo>
                  <a:pt x="33838" y="102555"/>
                </a:lnTo>
                <a:lnTo>
                  <a:pt x="33211" y="102555"/>
                </a:lnTo>
                <a:lnTo>
                  <a:pt x="33211" y="102555"/>
                </a:lnTo>
                <a:lnTo>
                  <a:pt x="33211" y="102555"/>
                </a:lnTo>
                <a:lnTo>
                  <a:pt x="33211" y="102555"/>
                </a:lnTo>
                <a:lnTo>
                  <a:pt x="33211" y="102555"/>
                </a:lnTo>
                <a:lnTo>
                  <a:pt x="33211" y="102555"/>
                </a:lnTo>
                <a:lnTo>
                  <a:pt x="32584" y="102555"/>
                </a:lnTo>
                <a:lnTo>
                  <a:pt x="32584" y="102555"/>
                </a:lnTo>
                <a:lnTo>
                  <a:pt x="33211" y="102555"/>
                </a:lnTo>
                <a:lnTo>
                  <a:pt x="33211" y="103612"/>
                </a:lnTo>
                <a:lnTo>
                  <a:pt x="33211" y="103612"/>
                </a:lnTo>
                <a:lnTo>
                  <a:pt x="33211" y="103612"/>
                </a:lnTo>
                <a:lnTo>
                  <a:pt x="32584" y="103612"/>
                </a:lnTo>
                <a:lnTo>
                  <a:pt x="32584" y="104669"/>
                </a:lnTo>
                <a:lnTo>
                  <a:pt x="32584" y="104669"/>
                </a:lnTo>
                <a:lnTo>
                  <a:pt x="32584" y="104669"/>
                </a:lnTo>
                <a:lnTo>
                  <a:pt x="32584" y="104669"/>
                </a:lnTo>
                <a:lnTo>
                  <a:pt x="31644" y="104669"/>
                </a:lnTo>
                <a:lnTo>
                  <a:pt x="31644" y="104669"/>
                </a:lnTo>
                <a:lnTo>
                  <a:pt x="31644" y="104669"/>
                </a:lnTo>
                <a:lnTo>
                  <a:pt x="31644" y="105726"/>
                </a:lnTo>
                <a:lnTo>
                  <a:pt x="31644" y="105726"/>
                </a:lnTo>
                <a:lnTo>
                  <a:pt x="31644" y="105726"/>
                </a:lnTo>
                <a:lnTo>
                  <a:pt x="31644" y="105726"/>
                </a:lnTo>
                <a:lnTo>
                  <a:pt x="31644" y="105726"/>
                </a:lnTo>
                <a:lnTo>
                  <a:pt x="32584" y="105726"/>
                </a:lnTo>
                <a:lnTo>
                  <a:pt x="32584" y="107312"/>
                </a:lnTo>
                <a:lnTo>
                  <a:pt x="32584" y="107312"/>
                </a:lnTo>
                <a:lnTo>
                  <a:pt x="32584" y="107312"/>
                </a:lnTo>
                <a:lnTo>
                  <a:pt x="32584" y="107312"/>
                </a:lnTo>
                <a:lnTo>
                  <a:pt x="32584" y="108370"/>
                </a:lnTo>
                <a:lnTo>
                  <a:pt x="32584" y="108370"/>
                </a:lnTo>
                <a:lnTo>
                  <a:pt x="32584" y="108370"/>
                </a:lnTo>
                <a:lnTo>
                  <a:pt x="32584" y="108370"/>
                </a:lnTo>
                <a:lnTo>
                  <a:pt x="32584" y="109427"/>
                </a:lnTo>
                <a:lnTo>
                  <a:pt x="32584" y="109427"/>
                </a:lnTo>
                <a:lnTo>
                  <a:pt x="31644" y="109427"/>
                </a:lnTo>
                <a:lnTo>
                  <a:pt x="31644" y="109427"/>
                </a:lnTo>
                <a:lnTo>
                  <a:pt x="31644" y="109427"/>
                </a:lnTo>
                <a:lnTo>
                  <a:pt x="31644" y="110484"/>
                </a:lnTo>
                <a:lnTo>
                  <a:pt x="31644" y="110484"/>
                </a:lnTo>
                <a:lnTo>
                  <a:pt x="31644" y="110484"/>
                </a:lnTo>
                <a:lnTo>
                  <a:pt x="31644" y="110484"/>
                </a:lnTo>
                <a:lnTo>
                  <a:pt x="31644" y="110484"/>
                </a:lnTo>
                <a:lnTo>
                  <a:pt x="31018" y="110484"/>
                </a:lnTo>
                <a:lnTo>
                  <a:pt x="31018" y="111541"/>
                </a:lnTo>
                <a:lnTo>
                  <a:pt x="31018" y="111541"/>
                </a:lnTo>
                <a:lnTo>
                  <a:pt x="31018" y="111541"/>
                </a:lnTo>
                <a:lnTo>
                  <a:pt x="31018" y="111541"/>
                </a:lnTo>
                <a:lnTo>
                  <a:pt x="31018" y="110484"/>
                </a:lnTo>
                <a:lnTo>
                  <a:pt x="31018" y="110484"/>
                </a:lnTo>
                <a:lnTo>
                  <a:pt x="31018" y="110484"/>
                </a:lnTo>
                <a:lnTo>
                  <a:pt x="30391" y="110484"/>
                </a:lnTo>
                <a:lnTo>
                  <a:pt x="30391" y="109427"/>
                </a:lnTo>
                <a:lnTo>
                  <a:pt x="30391" y="109427"/>
                </a:lnTo>
                <a:lnTo>
                  <a:pt x="30391" y="109427"/>
                </a:lnTo>
                <a:lnTo>
                  <a:pt x="30391" y="109427"/>
                </a:lnTo>
                <a:lnTo>
                  <a:pt x="30391" y="109427"/>
                </a:lnTo>
                <a:lnTo>
                  <a:pt x="29765" y="109427"/>
                </a:lnTo>
                <a:lnTo>
                  <a:pt x="29765" y="109427"/>
                </a:lnTo>
                <a:lnTo>
                  <a:pt x="29765" y="109427"/>
                </a:lnTo>
                <a:lnTo>
                  <a:pt x="29765" y="109427"/>
                </a:lnTo>
                <a:lnTo>
                  <a:pt x="29765" y="109427"/>
                </a:lnTo>
                <a:lnTo>
                  <a:pt x="29138" y="109427"/>
                </a:lnTo>
                <a:lnTo>
                  <a:pt x="29138" y="109427"/>
                </a:lnTo>
                <a:lnTo>
                  <a:pt x="29138" y="110484"/>
                </a:lnTo>
                <a:lnTo>
                  <a:pt x="29138" y="110484"/>
                </a:lnTo>
                <a:lnTo>
                  <a:pt x="29138" y="110484"/>
                </a:lnTo>
                <a:lnTo>
                  <a:pt x="29138" y="110484"/>
                </a:lnTo>
                <a:lnTo>
                  <a:pt x="29138" y="110484"/>
                </a:lnTo>
                <a:lnTo>
                  <a:pt x="28198" y="110484"/>
                </a:lnTo>
                <a:lnTo>
                  <a:pt x="28198" y="110484"/>
                </a:lnTo>
                <a:lnTo>
                  <a:pt x="28198" y="110484"/>
                </a:lnTo>
                <a:lnTo>
                  <a:pt x="28198" y="110484"/>
                </a:lnTo>
                <a:lnTo>
                  <a:pt x="28198" y="109427"/>
                </a:lnTo>
                <a:lnTo>
                  <a:pt x="27571" y="109427"/>
                </a:lnTo>
                <a:lnTo>
                  <a:pt x="27571" y="109427"/>
                </a:lnTo>
                <a:lnTo>
                  <a:pt x="27571" y="109427"/>
                </a:lnTo>
                <a:lnTo>
                  <a:pt x="27571" y="10942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1" name="Shape 891"/>
          <p:cNvSpPr/>
          <p:nvPr/>
        </p:nvSpPr>
        <p:spPr>
          <a:xfrm>
            <a:off x="4469607" y="2422525"/>
            <a:ext cx="456010" cy="360363"/>
          </a:xfrm>
          <a:custGeom>
            <a:avLst/>
            <a:gdLst/>
            <a:ahLst/>
            <a:cxnLst/>
            <a:rect l="0" t="0" r="0" b="0"/>
            <a:pathLst>
              <a:path w="120000" h="120000" extrusionOk="0">
                <a:moveTo>
                  <a:pt x="27571" y="109427"/>
                </a:moveTo>
                <a:lnTo>
                  <a:pt x="27571" y="108370"/>
                </a:lnTo>
                <a:lnTo>
                  <a:pt x="27571" y="108370"/>
                </a:lnTo>
                <a:lnTo>
                  <a:pt x="27571" y="108370"/>
                </a:lnTo>
                <a:lnTo>
                  <a:pt x="27571" y="108370"/>
                </a:lnTo>
                <a:lnTo>
                  <a:pt x="26945" y="108370"/>
                </a:lnTo>
                <a:lnTo>
                  <a:pt x="26945" y="108370"/>
                </a:lnTo>
                <a:lnTo>
                  <a:pt x="27571" y="108370"/>
                </a:lnTo>
                <a:lnTo>
                  <a:pt x="27571" y="107312"/>
                </a:lnTo>
                <a:lnTo>
                  <a:pt x="26945" y="107312"/>
                </a:lnTo>
                <a:lnTo>
                  <a:pt x="26945" y="107312"/>
                </a:lnTo>
                <a:lnTo>
                  <a:pt x="26945" y="107312"/>
                </a:lnTo>
                <a:lnTo>
                  <a:pt x="26945" y="107312"/>
                </a:lnTo>
                <a:lnTo>
                  <a:pt x="26945" y="107312"/>
                </a:lnTo>
                <a:lnTo>
                  <a:pt x="26318" y="107312"/>
                </a:lnTo>
                <a:lnTo>
                  <a:pt x="26318" y="107312"/>
                </a:lnTo>
                <a:lnTo>
                  <a:pt x="26318" y="107312"/>
                </a:lnTo>
                <a:lnTo>
                  <a:pt x="26318" y="108370"/>
                </a:lnTo>
                <a:lnTo>
                  <a:pt x="26945" y="108370"/>
                </a:lnTo>
                <a:lnTo>
                  <a:pt x="26945" y="108370"/>
                </a:lnTo>
                <a:lnTo>
                  <a:pt x="26945" y="108370"/>
                </a:lnTo>
                <a:lnTo>
                  <a:pt x="26318" y="108370"/>
                </a:lnTo>
                <a:lnTo>
                  <a:pt x="26318" y="108370"/>
                </a:lnTo>
                <a:lnTo>
                  <a:pt x="26318" y="109427"/>
                </a:lnTo>
                <a:lnTo>
                  <a:pt x="26318" y="109427"/>
                </a:lnTo>
                <a:lnTo>
                  <a:pt x="26318" y="109427"/>
                </a:lnTo>
                <a:lnTo>
                  <a:pt x="26318" y="109427"/>
                </a:lnTo>
                <a:lnTo>
                  <a:pt x="26318" y="109427"/>
                </a:lnTo>
                <a:lnTo>
                  <a:pt x="26318" y="109427"/>
                </a:lnTo>
                <a:lnTo>
                  <a:pt x="26318" y="109427"/>
                </a:lnTo>
                <a:lnTo>
                  <a:pt x="26318" y="109427"/>
                </a:lnTo>
                <a:lnTo>
                  <a:pt x="26318" y="109427"/>
                </a:lnTo>
                <a:lnTo>
                  <a:pt x="25691" y="109427"/>
                </a:lnTo>
                <a:lnTo>
                  <a:pt x="25691" y="109427"/>
                </a:lnTo>
                <a:lnTo>
                  <a:pt x="25691" y="109427"/>
                </a:lnTo>
                <a:lnTo>
                  <a:pt x="25691" y="109427"/>
                </a:lnTo>
                <a:lnTo>
                  <a:pt x="25691" y="109427"/>
                </a:lnTo>
                <a:lnTo>
                  <a:pt x="25691" y="110484"/>
                </a:lnTo>
                <a:lnTo>
                  <a:pt x="25691" y="110484"/>
                </a:lnTo>
                <a:lnTo>
                  <a:pt x="24751" y="110484"/>
                </a:lnTo>
                <a:lnTo>
                  <a:pt x="24751" y="110484"/>
                </a:lnTo>
                <a:lnTo>
                  <a:pt x="24751" y="110484"/>
                </a:lnTo>
                <a:lnTo>
                  <a:pt x="24125" y="110484"/>
                </a:lnTo>
                <a:lnTo>
                  <a:pt x="24125" y="110484"/>
                </a:lnTo>
                <a:lnTo>
                  <a:pt x="24125" y="110484"/>
                </a:lnTo>
                <a:lnTo>
                  <a:pt x="24125" y="110484"/>
                </a:lnTo>
                <a:lnTo>
                  <a:pt x="24125" y="110484"/>
                </a:lnTo>
                <a:lnTo>
                  <a:pt x="23498" y="110484"/>
                </a:lnTo>
                <a:lnTo>
                  <a:pt x="23498" y="110484"/>
                </a:lnTo>
                <a:lnTo>
                  <a:pt x="23498" y="110484"/>
                </a:lnTo>
                <a:lnTo>
                  <a:pt x="23498" y="110484"/>
                </a:lnTo>
                <a:lnTo>
                  <a:pt x="22872" y="110484"/>
                </a:lnTo>
                <a:lnTo>
                  <a:pt x="22872" y="110484"/>
                </a:lnTo>
                <a:lnTo>
                  <a:pt x="22872" y="110484"/>
                </a:lnTo>
                <a:lnTo>
                  <a:pt x="22872" y="110484"/>
                </a:lnTo>
                <a:lnTo>
                  <a:pt x="22872" y="111541"/>
                </a:lnTo>
                <a:lnTo>
                  <a:pt x="22245" y="111541"/>
                </a:lnTo>
                <a:lnTo>
                  <a:pt x="22245" y="111541"/>
                </a:lnTo>
                <a:lnTo>
                  <a:pt x="22245" y="111541"/>
                </a:lnTo>
                <a:lnTo>
                  <a:pt x="22245" y="111541"/>
                </a:lnTo>
                <a:lnTo>
                  <a:pt x="22245" y="111541"/>
                </a:lnTo>
                <a:lnTo>
                  <a:pt x="22245" y="111541"/>
                </a:lnTo>
                <a:lnTo>
                  <a:pt x="21305" y="111541"/>
                </a:lnTo>
                <a:lnTo>
                  <a:pt x="21305" y="111541"/>
                </a:lnTo>
                <a:lnTo>
                  <a:pt x="21305" y="113127"/>
                </a:lnTo>
                <a:lnTo>
                  <a:pt x="21305" y="113127"/>
                </a:lnTo>
                <a:lnTo>
                  <a:pt x="21305" y="113127"/>
                </a:lnTo>
                <a:lnTo>
                  <a:pt x="21305" y="113127"/>
                </a:lnTo>
                <a:lnTo>
                  <a:pt x="20678" y="113127"/>
                </a:lnTo>
                <a:lnTo>
                  <a:pt x="20678" y="113127"/>
                </a:lnTo>
                <a:lnTo>
                  <a:pt x="20678" y="113127"/>
                </a:lnTo>
                <a:lnTo>
                  <a:pt x="20678" y="113127"/>
                </a:lnTo>
                <a:lnTo>
                  <a:pt x="20678" y="114185"/>
                </a:lnTo>
                <a:lnTo>
                  <a:pt x="20052" y="114185"/>
                </a:lnTo>
                <a:lnTo>
                  <a:pt x="20052" y="114185"/>
                </a:lnTo>
                <a:lnTo>
                  <a:pt x="20052" y="114185"/>
                </a:lnTo>
                <a:lnTo>
                  <a:pt x="20052" y="114185"/>
                </a:lnTo>
                <a:lnTo>
                  <a:pt x="20052" y="114185"/>
                </a:lnTo>
                <a:lnTo>
                  <a:pt x="20052" y="114185"/>
                </a:lnTo>
                <a:lnTo>
                  <a:pt x="19425" y="114185"/>
                </a:lnTo>
                <a:lnTo>
                  <a:pt x="19425" y="115242"/>
                </a:lnTo>
                <a:lnTo>
                  <a:pt x="19425" y="115242"/>
                </a:lnTo>
                <a:lnTo>
                  <a:pt x="19425" y="115242"/>
                </a:lnTo>
                <a:lnTo>
                  <a:pt x="19425" y="115242"/>
                </a:lnTo>
                <a:lnTo>
                  <a:pt x="19425" y="115242"/>
                </a:lnTo>
                <a:lnTo>
                  <a:pt x="19425" y="115242"/>
                </a:lnTo>
                <a:lnTo>
                  <a:pt x="18798" y="115242"/>
                </a:lnTo>
                <a:lnTo>
                  <a:pt x="18798" y="115242"/>
                </a:lnTo>
                <a:lnTo>
                  <a:pt x="18798" y="115242"/>
                </a:lnTo>
                <a:lnTo>
                  <a:pt x="18798" y="116299"/>
                </a:lnTo>
                <a:lnTo>
                  <a:pt x="18798" y="116299"/>
                </a:lnTo>
                <a:lnTo>
                  <a:pt x="17859" y="116299"/>
                </a:lnTo>
                <a:lnTo>
                  <a:pt x="17859" y="116299"/>
                </a:lnTo>
                <a:lnTo>
                  <a:pt x="17859" y="116299"/>
                </a:lnTo>
                <a:lnTo>
                  <a:pt x="17859" y="116299"/>
                </a:lnTo>
                <a:lnTo>
                  <a:pt x="17859" y="116299"/>
                </a:lnTo>
                <a:lnTo>
                  <a:pt x="17232" y="116299"/>
                </a:lnTo>
                <a:lnTo>
                  <a:pt x="17232" y="117356"/>
                </a:lnTo>
                <a:lnTo>
                  <a:pt x="17232" y="117356"/>
                </a:lnTo>
                <a:lnTo>
                  <a:pt x="17232" y="117356"/>
                </a:lnTo>
                <a:lnTo>
                  <a:pt x="17232" y="117356"/>
                </a:lnTo>
                <a:lnTo>
                  <a:pt x="17232" y="117356"/>
                </a:lnTo>
                <a:lnTo>
                  <a:pt x="17232" y="117356"/>
                </a:lnTo>
                <a:lnTo>
                  <a:pt x="16605" y="117356"/>
                </a:lnTo>
                <a:lnTo>
                  <a:pt x="16605" y="117356"/>
                </a:lnTo>
                <a:lnTo>
                  <a:pt x="16605" y="117356"/>
                </a:lnTo>
                <a:lnTo>
                  <a:pt x="16605" y="118942"/>
                </a:lnTo>
                <a:lnTo>
                  <a:pt x="15979" y="118942"/>
                </a:lnTo>
                <a:lnTo>
                  <a:pt x="15979" y="118942"/>
                </a:lnTo>
                <a:lnTo>
                  <a:pt x="15979" y="118942"/>
                </a:lnTo>
                <a:lnTo>
                  <a:pt x="15979" y="118942"/>
                </a:lnTo>
                <a:lnTo>
                  <a:pt x="15979" y="118942"/>
                </a:lnTo>
                <a:lnTo>
                  <a:pt x="15352" y="118942"/>
                </a:lnTo>
                <a:lnTo>
                  <a:pt x="15352" y="118942"/>
                </a:lnTo>
                <a:lnTo>
                  <a:pt x="15352" y="118942"/>
                </a:lnTo>
                <a:lnTo>
                  <a:pt x="15352" y="118942"/>
                </a:lnTo>
                <a:lnTo>
                  <a:pt x="15352" y="118942"/>
                </a:lnTo>
                <a:lnTo>
                  <a:pt x="14412" y="118942"/>
                </a:lnTo>
                <a:lnTo>
                  <a:pt x="14412" y="118942"/>
                </a:lnTo>
                <a:lnTo>
                  <a:pt x="14412" y="118942"/>
                </a:lnTo>
                <a:lnTo>
                  <a:pt x="13785" y="118942"/>
                </a:lnTo>
                <a:lnTo>
                  <a:pt x="13785" y="118942"/>
                </a:lnTo>
                <a:lnTo>
                  <a:pt x="13785" y="118942"/>
                </a:lnTo>
                <a:lnTo>
                  <a:pt x="13785" y="118942"/>
                </a:lnTo>
                <a:lnTo>
                  <a:pt x="13785" y="118942"/>
                </a:lnTo>
                <a:lnTo>
                  <a:pt x="13785" y="120000"/>
                </a:lnTo>
                <a:lnTo>
                  <a:pt x="13159" y="120000"/>
                </a:lnTo>
                <a:lnTo>
                  <a:pt x="13159" y="120000"/>
                </a:lnTo>
                <a:lnTo>
                  <a:pt x="13159" y="120000"/>
                </a:lnTo>
                <a:lnTo>
                  <a:pt x="13159" y="120000"/>
                </a:lnTo>
                <a:lnTo>
                  <a:pt x="12532" y="120000"/>
                </a:lnTo>
                <a:lnTo>
                  <a:pt x="12532" y="118942"/>
                </a:lnTo>
                <a:lnTo>
                  <a:pt x="12532" y="118942"/>
                </a:lnTo>
                <a:lnTo>
                  <a:pt x="12532" y="120000"/>
                </a:lnTo>
                <a:lnTo>
                  <a:pt x="12532" y="120000"/>
                </a:lnTo>
                <a:lnTo>
                  <a:pt x="11906" y="120000"/>
                </a:lnTo>
                <a:lnTo>
                  <a:pt x="11906" y="120000"/>
                </a:lnTo>
                <a:lnTo>
                  <a:pt x="11906" y="118942"/>
                </a:lnTo>
                <a:lnTo>
                  <a:pt x="11906" y="118942"/>
                </a:lnTo>
                <a:lnTo>
                  <a:pt x="11906" y="118942"/>
                </a:lnTo>
                <a:lnTo>
                  <a:pt x="10966" y="118942"/>
                </a:lnTo>
                <a:lnTo>
                  <a:pt x="10966" y="118942"/>
                </a:lnTo>
                <a:lnTo>
                  <a:pt x="10966" y="120000"/>
                </a:lnTo>
                <a:lnTo>
                  <a:pt x="10966" y="120000"/>
                </a:lnTo>
                <a:lnTo>
                  <a:pt x="10966" y="120000"/>
                </a:lnTo>
                <a:lnTo>
                  <a:pt x="10339" y="120000"/>
                </a:lnTo>
                <a:lnTo>
                  <a:pt x="10339" y="118942"/>
                </a:lnTo>
                <a:lnTo>
                  <a:pt x="10339" y="118942"/>
                </a:lnTo>
                <a:lnTo>
                  <a:pt x="10339" y="118942"/>
                </a:lnTo>
                <a:lnTo>
                  <a:pt x="10339" y="118942"/>
                </a:lnTo>
                <a:lnTo>
                  <a:pt x="9712" y="118942"/>
                </a:lnTo>
                <a:lnTo>
                  <a:pt x="9712" y="118942"/>
                </a:lnTo>
                <a:lnTo>
                  <a:pt x="9712" y="118942"/>
                </a:lnTo>
                <a:lnTo>
                  <a:pt x="9712" y="118942"/>
                </a:lnTo>
                <a:lnTo>
                  <a:pt x="9086" y="118942"/>
                </a:lnTo>
                <a:lnTo>
                  <a:pt x="9086" y="118942"/>
                </a:lnTo>
                <a:lnTo>
                  <a:pt x="9086" y="118942"/>
                </a:lnTo>
                <a:lnTo>
                  <a:pt x="9086" y="118942"/>
                </a:lnTo>
                <a:lnTo>
                  <a:pt x="9086" y="118942"/>
                </a:lnTo>
                <a:lnTo>
                  <a:pt x="8459" y="118942"/>
                </a:lnTo>
                <a:lnTo>
                  <a:pt x="8459" y="118942"/>
                </a:lnTo>
                <a:lnTo>
                  <a:pt x="9086" y="118942"/>
                </a:lnTo>
                <a:lnTo>
                  <a:pt x="9086" y="117356"/>
                </a:lnTo>
                <a:lnTo>
                  <a:pt x="9086" y="117356"/>
                </a:lnTo>
                <a:lnTo>
                  <a:pt x="8459" y="117356"/>
                </a:lnTo>
                <a:lnTo>
                  <a:pt x="8459" y="117356"/>
                </a:lnTo>
                <a:lnTo>
                  <a:pt x="8459" y="117356"/>
                </a:lnTo>
                <a:lnTo>
                  <a:pt x="8459" y="117356"/>
                </a:lnTo>
                <a:lnTo>
                  <a:pt x="7519" y="117356"/>
                </a:lnTo>
                <a:lnTo>
                  <a:pt x="7519" y="117356"/>
                </a:lnTo>
                <a:lnTo>
                  <a:pt x="7519" y="117356"/>
                </a:lnTo>
                <a:lnTo>
                  <a:pt x="7519" y="116299"/>
                </a:lnTo>
                <a:lnTo>
                  <a:pt x="7519" y="116299"/>
                </a:lnTo>
                <a:lnTo>
                  <a:pt x="6892" y="116299"/>
                </a:lnTo>
                <a:lnTo>
                  <a:pt x="6892" y="116299"/>
                </a:lnTo>
                <a:lnTo>
                  <a:pt x="6892" y="116299"/>
                </a:lnTo>
                <a:lnTo>
                  <a:pt x="6892" y="116299"/>
                </a:lnTo>
                <a:lnTo>
                  <a:pt x="6892" y="116299"/>
                </a:lnTo>
                <a:lnTo>
                  <a:pt x="6266" y="116299"/>
                </a:lnTo>
                <a:lnTo>
                  <a:pt x="6266" y="116299"/>
                </a:lnTo>
                <a:lnTo>
                  <a:pt x="6266" y="116299"/>
                </a:lnTo>
                <a:lnTo>
                  <a:pt x="6266" y="116299"/>
                </a:lnTo>
                <a:lnTo>
                  <a:pt x="5639" y="116299"/>
                </a:lnTo>
                <a:lnTo>
                  <a:pt x="5639" y="115242"/>
                </a:lnTo>
                <a:lnTo>
                  <a:pt x="5639" y="115242"/>
                </a:lnTo>
                <a:lnTo>
                  <a:pt x="5639" y="115242"/>
                </a:lnTo>
                <a:lnTo>
                  <a:pt x="5639" y="115242"/>
                </a:lnTo>
                <a:lnTo>
                  <a:pt x="5639" y="115242"/>
                </a:lnTo>
                <a:lnTo>
                  <a:pt x="5013" y="115242"/>
                </a:lnTo>
                <a:lnTo>
                  <a:pt x="5013" y="115242"/>
                </a:lnTo>
                <a:lnTo>
                  <a:pt x="5013" y="115242"/>
                </a:lnTo>
                <a:lnTo>
                  <a:pt x="5013" y="115242"/>
                </a:lnTo>
                <a:lnTo>
                  <a:pt x="5013" y="115242"/>
                </a:lnTo>
                <a:lnTo>
                  <a:pt x="5013" y="114185"/>
                </a:lnTo>
                <a:lnTo>
                  <a:pt x="4073" y="114185"/>
                </a:lnTo>
                <a:lnTo>
                  <a:pt x="4073" y="114185"/>
                </a:lnTo>
                <a:lnTo>
                  <a:pt x="4073" y="114185"/>
                </a:lnTo>
                <a:lnTo>
                  <a:pt x="4073" y="114185"/>
                </a:lnTo>
                <a:lnTo>
                  <a:pt x="4073" y="114185"/>
                </a:lnTo>
                <a:lnTo>
                  <a:pt x="4073" y="113127"/>
                </a:lnTo>
                <a:lnTo>
                  <a:pt x="3446" y="113127"/>
                </a:lnTo>
                <a:lnTo>
                  <a:pt x="3446" y="113127"/>
                </a:lnTo>
                <a:lnTo>
                  <a:pt x="3446" y="113127"/>
                </a:lnTo>
                <a:lnTo>
                  <a:pt x="3446" y="113127"/>
                </a:lnTo>
                <a:lnTo>
                  <a:pt x="3446" y="111541"/>
                </a:lnTo>
                <a:lnTo>
                  <a:pt x="3446" y="111541"/>
                </a:lnTo>
                <a:lnTo>
                  <a:pt x="3446" y="111541"/>
                </a:lnTo>
                <a:lnTo>
                  <a:pt x="4073" y="111541"/>
                </a:lnTo>
                <a:lnTo>
                  <a:pt x="4073" y="111541"/>
                </a:lnTo>
                <a:lnTo>
                  <a:pt x="3446" y="111541"/>
                </a:lnTo>
                <a:lnTo>
                  <a:pt x="3446" y="111541"/>
                </a:lnTo>
                <a:lnTo>
                  <a:pt x="3446" y="110484"/>
                </a:lnTo>
                <a:lnTo>
                  <a:pt x="3446" y="110484"/>
                </a:lnTo>
                <a:lnTo>
                  <a:pt x="3446" y="110484"/>
                </a:lnTo>
                <a:lnTo>
                  <a:pt x="4073" y="110484"/>
                </a:lnTo>
                <a:lnTo>
                  <a:pt x="4073" y="110484"/>
                </a:lnTo>
                <a:lnTo>
                  <a:pt x="4073" y="109427"/>
                </a:lnTo>
                <a:lnTo>
                  <a:pt x="4073" y="109427"/>
                </a:lnTo>
                <a:lnTo>
                  <a:pt x="4073" y="109427"/>
                </a:lnTo>
                <a:lnTo>
                  <a:pt x="4073" y="108370"/>
                </a:lnTo>
                <a:lnTo>
                  <a:pt x="4073" y="108370"/>
                </a:lnTo>
                <a:lnTo>
                  <a:pt x="4073" y="108370"/>
                </a:lnTo>
                <a:lnTo>
                  <a:pt x="5013" y="108370"/>
                </a:lnTo>
                <a:lnTo>
                  <a:pt x="5013" y="108370"/>
                </a:lnTo>
                <a:lnTo>
                  <a:pt x="5013" y="108370"/>
                </a:lnTo>
                <a:lnTo>
                  <a:pt x="5013" y="108370"/>
                </a:lnTo>
                <a:lnTo>
                  <a:pt x="5013" y="108370"/>
                </a:lnTo>
                <a:lnTo>
                  <a:pt x="5013" y="107312"/>
                </a:lnTo>
                <a:lnTo>
                  <a:pt x="5013" y="107312"/>
                </a:lnTo>
                <a:lnTo>
                  <a:pt x="5013" y="108370"/>
                </a:lnTo>
                <a:lnTo>
                  <a:pt x="5013" y="108370"/>
                </a:lnTo>
                <a:lnTo>
                  <a:pt x="4073" y="108370"/>
                </a:lnTo>
                <a:lnTo>
                  <a:pt x="4073" y="107312"/>
                </a:lnTo>
                <a:lnTo>
                  <a:pt x="4073" y="107312"/>
                </a:lnTo>
                <a:lnTo>
                  <a:pt x="4073" y="108370"/>
                </a:lnTo>
                <a:lnTo>
                  <a:pt x="4073" y="108370"/>
                </a:lnTo>
                <a:lnTo>
                  <a:pt x="4073" y="108370"/>
                </a:lnTo>
                <a:lnTo>
                  <a:pt x="3446" y="108370"/>
                </a:lnTo>
                <a:lnTo>
                  <a:pt x="3446" y="108370"/>
                </a:lnTo>
                <a:lnTo>
                  <a:pt x="3446" y="108370"/>
                </a:lnTo>
                <a:lnTo>
                  <a:pt x="3446" y="109427"/>
                </a:lnTo>
                <a:lnTo>
                  <a:pt x="3446" y="109427"/>
                </a:lnTo>
                <a:lnTo>
                  <a:pt x="3446" y="109427"/>
                </a:lnTo>
                <a:lnTo>
                  <a:pt x="3446" y="108370"/>
                </a:lnTo>
                <a:lnTo>
                  <a:pt x="2819" y="108370"/>
                </a:lnTo>
                <a:lnTo>
                  <a:pt x="2819" y="109427"/>
                </a:lnTo>
                <a:lnTo>
                  <a:pt x="2819" y="109427"/>
                </a:lnTo>
                <a:lnTo>
                  <a:pt x="2819" y="109427"/>
                </a:lnTo>
                <a:lnTo>
                  <a:pt x="2193" y="109427"/>
                </a:lnTo>
                <a:lnTo>
                  <a:pt x="2193" y="109427"/>
                </a:lnTo>
                <a:lnTo>
                  <a:pt x="2193" y="108370"/>
                </a:lnTo>
                <a:lnTo>
                  <a:pt x="2193" y="108370"/>
                </a:lnTo>
                <a:lnTo>
                  <a:pt x="2193" y="108370"/>
                </a:lnTo>
                <a:lnTo>
                  <a:pt x="2193" y="107312"/>
                </a:lnTo>
                <a:lnTo>
                  <a:pt x="2193" y="107312"/>
                </a:lnTo>
                <a:lnTo>
                  <a:pt x="2193" y="107312"/>
                </a:lnTo>
                <a:lnTo>
                  <a:pt x="2193" y="107312"/>
                </a:lnTo>
                <a:lnTo>
                  <a:pt x="2193" y="105726"/>
                </a:lnTo>
                <a:lnTo>
                  <a:pt x="2193" y="105726"/>
                </a:lnTo>
                <a:lnTo>
                  <a:pt x="2193" y="105726"/>
                </a:lnTo>
                <a:lnTo>
                  <a:pt x="2193" y="105726"/>
                </a:lnTo>
                <a:lnTo>
                  <a:pt x="2193" y="105726"/>
                </a:lnTo>
                <a:lnTo>
                  <a:pt x="2193" y="105726"/>
                </a:lnTo>
                <a:lnTo>
                  <a:pt x="2193" y="105726"/>
                </a:lnTo>
                <a:lnTo>
                  <a:pt x="2193" y="104669"/>
                </a:lnTo>
                <a:lnTo>
                  <a:pt x="2193" y="104669"/>
                </a:lnTo>
                <a:lnTo>
                  <a:pt x="2193" y="104669"/>
                </a:lnTo>
                <a:lnTo>
                  <a:pt x="2193" y="104669"/>
                </a:lnTo>
                <a:lnTo>
                  <a:pt x="2193" y="104669"/>
                </a:lnTo>
                <a:lnTo>
                  <a:pt x="2193" y="103612"/>
                </a:lnTo>
                <a:lnTo>
                  <a:pt x="2193" y="103612"/>
                </a:lnTo>
                <a:lnTo>
                  <a:pt x="2193" y="103612"/>
                </a:lnTo>
                <a:lnTo>
                  <a:pt x="1566" y="103612"/>
                </a:lnTo>
                <a:lnTo>
                  <a:pt x="1566" y="102555"/>
                </a:lnTo>
                <a:lnTo>
                  <a:pt x="1566" y="102555"/>
                </a:lnTo>
                <a:lnTo>
                  <a:pt x="1566" y="102555"/>
                </a:lnTo>
                <a:lnTo>
                  <a:pt x="2193" y="102555"/>
                </a:lnTo>
                <a:lnTo>
                  <a:pt x="2193" y="102555"/>
                </a:lnTo>
                <a:lnTo>
                  <a:pt x="2193" y="101497"/>
                </a:lnTo>
                <a:lnTo>
                  <a:pt x="2193" y="101497"/>
                </a:lnTo>
                <a:lnTo>
                  <a:pt x="1566" y="101497"/>
                </a:lnTo>
                <a:lnTo>
                  <a:pt x="1566" y="101497"/>
                </a:lnTo>
                <a:lnTo>
                  <a:pt x="1566" y="101497"/>
                </a:lnTo>
                <a:lnTo>
                  <a:pt x="1566" y="101497"/>
                </a:lnTo>
                <a:lnTo>
                  <a:pt x="1566" y="101497"/>
                </a:lnTo>
                <a:lnTo>
                  <a:pt x="1566" y="99911"/>
                </a:lnTo>
                <a:lnTo>
                  <a:pt x="1566" y="99911"/>
                </a:lnTo>
                <a:lnTo>
                  <a:pt x="1566" y="99911"/>
                </a:lnTo>
                <a:lnTo>
                  <a:pt x="1566" y="99911"/>
                </a:lnTo>
                <a:lnTo>
                  <a:pt x="1566" y="98854"/>
                </a:lnTo>
                <a:lnTo>
                  <a:pt x="1566" y="98854"/>
                </a:lnTo>
                <a:lnTo>
                  <a:pt x="1566" y="98854"/>
                </a:lnTo>
                <a:lnTo>
                  <a:pt x="1566" y="98854"/>
                </a:lnTo>
                <a:lnTo>
                  <a:pt x="1566" y="98854"/>
                </a:lnTo>
                <a:lnTo>
                  <a:pt x="1566" y="97797"/>
                </a:lnTo>
                <a:lnTo>
                  <a:pt x="1566" y="97797"/>
                </a:lnTo>
                <a:lnTo>
                  <a:pt x="1566" y="97797"/>
                </a:lnTo>
                <a:lnTo>
                  <a:pt x="626" y="97797"/>
                </a:lnTo>
                <a:lnTo>
                  <a:pt x="626" y="96740"/>
                </a:lnTo>
                <a:lnTo>
                  <a:pt x="626" y="96740"/>
                </a:lnTo>
                <a:lnTo>
                  <a:pt x="626" y="96740"/>
                </a:lnTo>
                <a:lnTo>
                  <a:pt x="626" y="96740"/>
                </a:lnTo>
                <a:lnTo>
                  <a:pt x="626" y="96740"/>
                </a:lnTo>
                <a:lnTo>
                  <a:pt x="626" y="95682"/>
                </a:lnTo>
                <a:lnTo>
                  <a:pt x="0" y="95682"/>
                </a:lnTo>
                <a:lnTo>
                  <a:pt x="0" y="95682"/>
                </a:lnTo>
                <a:lnTo>
                  <a:pt x="0" y="95682"/>
                </a:lnTo>
                <a:lnTo>
                  <a:pt x="0" y="95682"/>
                </a:lnTo>
                <a:lnTo>
                  <a:pt x="0" y="94096"/>
                </a:lnTo>
                <a:lnTo>
                  <a:pt x="0" y="94096"/>
                </a:lnTo>
                <a:lnTo>
                  <a:pt x="0" y="94096"/>
                </a:lnTo>
                <a:lnTo>
                  <a:pt x="0" y="94096"/>
                </a:lnTo>
                <a:lnTo>
                  <a:pt x="0" y="94096"/>
                </a:lnTo>
                <a:lnTo>
                  <a:pt x="0" y="94096"/>
                </a:lnTo>
                <a:lnTo>
                  <a:pt x="626" y="94096"/>
                </a:lnTo>
                <a:lnTo>
                  <a:pt x="626" y="94096"/>
                </a:lnTo>
                <a:lnTo>
                  <a:pt x="0" y="94096"/>
                </a:lnTo>
                <a:lnTo>
                  <a:pt x="0" y="93039"/>
                </a:lnTo>
                <a:lnTo>
                  <a:pt x="626" y="93039"/>
                </a:lnTo>
                <a:lnTo>
                  <a:pt x="626" y="93039"/>
                </a:lnTo>
                <a:lnTo>
                  <a:pt x="0" y="93039"/>
                </a:lnTo>
                <a:lnTo>
                  <a:pt x="0" y="93039"/>
                </a:lnTo>
                <a:lnTo>
                  <a:pt x="0" y="93039"/>
                </a:lnTo>
                <a:lnTo>
                  <a:pt x="0" y="93039"/>
                </a:lnTo>
                <a:lnTo>
                  <a:pt x="0" y="91982"/>
                </a:lnTo>
                <a:lnTo>
                  <a:pt x="0" y="91982"/>
                </a:lnTo>
                <a:lnTo>
                  <a:pt x="0" y="91982"/>
                </a:lnTo>
                <a:lnTo>
                  <a:pt x="0" y="91982"/>
                </a:lnTo>
                <a:lnTo>
                  <a:pt x="0" y="91982"/>
                </a:lnTo>
                <a:lnTo>
                  <a:pt x="0" y="91982"/>
                </a:lnTo>
                <a:lnTo>
                  <a:pt x="0" y="90925"/>
                </a:lnTo>
                <a:lnTo>
                  <a:pt x="0" y="90925"/>
                </a:lnTo>
                <a:lnTo>
                  <a:pt x="0" y="90925"/>
                </a:lnTo>
                <a:lnTo>
                  <a:pt x="0" y="90925"/>
                </a:lnTo>
                <a:lnTo>
                  <a:pt x="0" y="90925"/>
                </a:lnTo>
                <a:lnTo>
                  <a:pt x="0" y="90925"/>
                </a:lnTo>
                <a:lnTo>
                  <a:pt x="0" y="90925"/>
                </a:lnTo>
                <a:lnTo>
                  <a:pt x="0" y="89867"/>
                </a:lnTo>
                <a:lnTo>
                  <a:pt x="0" y="89867"/>
                </a:lnTo>
                <a:lnTo>
                  <a:pt x="0" y="89867"/>
                </a:lnTo>
                <a:lnTo>
                  <a:pt x="0" y="89867"/>
                </a:lnTo>
                <a:lnTo>
                  <a:pt x="0" y="89867"/>
                </a:lnTo>
                <a:lnTo>
                  <a:pt x="0" y="89867"/>
                </a:lnTo>
                <a:lnTo>
                  <a:pt x="626" y="89867"/>
                </a:lnTo>
                <a:lnTo>
                  <a:pt x="626" y="88281"/>
                </a:lnTo>
                <a:lnTo>
                  <a:pt x="626" y="88281"/>
                </a:lnTo>
                <a:lnTo>
                  <a:pt x="626" y="88281"/>
                </a:lnTo>
                <a:lnTo>
                  <a:pt x="626" y="88281"/>
                </a:lnTo>
                <a:lnTo>
                  <a:pt x="1566" y="88281"/>
                </a:lnTo>
                <a:lnTo>
                  <a:pt x="1566" y="88281"/>
                </a:lnTo>
                <a:lnTo>
                  <a:pt x="1566" y="88281"/>
                </a:lnTo>
                <a:lnTo>
                  <a:pt x="1566" y="88281"/>
                </a:lnTo>
                <a:lnTo>
                  <a:pt x="1566" y="88281"/>
                </a:lnTo>
                <a:lnTo>
                  <a:pt x="1566" y="87224"/>
                </a:lnTo>
                <a:lnTo>
                  <a:pt x="1566" y="87224"/>
                </a:lnTo>
                <a:lnTo>
                  <a:pt x="1566" y="87224"/>
                </a:lnTo>
                <a:lnTo>
                  <a:pt x="1566" y="87224"/>
                </a:lnTo>
                <a:lnTo>
                  <a:pt x="1566" y="87224"/>
                </a:lnTo>
                <a:lnTo>
                  <a:pt x="1566" y="87224"/>
                </a:lnTo>
                <a:lnTo>
                  <a:pt x="1566" y="87224"/>
                </a:lnTo>
                <a:lnTo>
                  <a:pt x="626" y="87224"/>
                </a:lnTo>
                <a:lnTo>
                  <a:pt x="626" y="87224"/>
                </a:lnTo>
                <a:lnTo>
                  <a:pt x="626" y="87224"/>
                </a:lnTo>
                <a:lnTo>
                  <a:pt x="0" y="87224"/>
                </a:lnTo>
                <a:lnTo>
                  <a:pt x="0" y="87224"/>
                </a:lnTo>
                <a:lnTo>
                  <a:pt x="0" y="87224"/>
                </a:lnTo>
                <a:lnTo>
                  <a:pt x="0" y="87224"/>
                </a:lnTo>
                <a:lnTo>
                  <a:pt x="0" y="86167"/>
                </a:lnTo>
                <a:lnTo>
                  <a:pt x="0" y="86167"/>
                </a:lnTo>
                <a:lnTo>
                  <a:pt x="626" y="86167"/>
                </a:lnTo>
                <a:lnTo>
                  <a:pt x="626" y="86167"/>
                </a:lnTo>
                <a:lnTo>
                  <a:pt x="626" y="86167"/>
                </a:lnTo>
                <a:lnTo>
                  <a:pt x="626" y="85110"/>
                </a:lnTo>
                <a:lnTo>
                  <a:pt x="626" y="85110"/>
                </a:lnTo>
                <a:lnTo>
                  <a:pt x="626" y="85110"/>
                </a:lnTo>
                <a:lnTo>
                  <a:pt x="626" y="85110"/>
                </a:lnTo>
                <a:lnTo>
                  <a:pt x="626" y="84052"/>
                </a:lnTo>
                <a:lnTo>
                  <a:pt x="626" y="84052"/>
                </a:lnTo>
                <a:lnTo>
                  <a:pt x="626" y="84052"/>
                </a:lnTo>
                <a:lnTo>
                  <a:pt x="626" y="84052"/>
                </a:lnTo>
                <a:lnTo>
                  <a:pt x="1566" y="84052"/>
                </a:lnTo>
                <a:lnTo>
                  <a:pt x="1566" y="84052"/>
                </a:lnTo>
                <a:lnTo>
                  <a:pt x="1566" y="84052"/>
                </a:lnTo>
                <a:lnTo>
                  <a:pt x="1566" y="84052"/>
                </a:lnTo>
                <a:lnTo>
                  <a:pt x="1566" y="84052"/>
                </a:lnTo>
                <a:lnTo>
                  <a:pt x="1566" y="82466"/>
                </a:lnTo>
                <a:lnTo>
                  <a:pt x="1566" y="82466"/>
                </a:lnTo>
                <a:lnTo>
                  <a:pt x="1566" y="82466"/>
                </a:lnTo>
                <a:lnTo>
                  <a:pt x="1566" y="82466"/>
                </a:lnTo>
                <a:lnTo>
                  <a:pt x="2193" y="82466"/>
                </a:lnTo>
                <a:lnTo>
                  <a:pt x="2193" y="82466"/>
                </a:lnTo>
                <a:lnTo>
                  <a:pt x="2193" y="82466"/>
                </a:lnTo>
                <a:lnTo>
                  <a:pt x="2193" y="82466"/>
                </a:lnTo>
                <a:lnTo>
                  <a:pt x="2819" y="82466"/>
                </a:lnTo>
                <a:lnTo>
                  <a:pt x="2819" y="82466"/>
                </a:lnTo>
                <a:lnTo>
                  <a:pt x="2193" y="82466"/>
                </a:lnTo>
                <a:lnTo>
                  <a:pt x="2193" y="82466"/>
                </a:lnTo>
                <a:lnTo>
                  <a:pt x="2193" y="82466"/>
                </a:lnTo>
                <a:lnTo>
                  <a:pt x="2193" y="82466"/>
                </a:lnTo>
                <a:lnTo>
                  <a:pt x="2193" y="82466"/>
                </a:lnTo>
                <a:lnTo>
                  <a:pt x="2193" y="81409"/>
                </a:lnTo>
                <a:lnTo>
                  <a:pt x="2193" y="81409"/>
                </a:lnTo>
                <a:lnTo>
                  <a:pt x="2193" y="81409"/>
                </a:lnTo>
                <a:lnTo>
                  <a:pt x="2193" y="81409"/>
                </a:lnTo>
                <a:lnTo>
                  <a:pt x="2193" y="81409"/>
                </a:lnTo>
                <a:lnTo>
                  <a:pt x="2193" y="81409"/>
                </a:lnTo>
                <a:lnTo>
                  <a:pt x="2819" y="81409"/>
                </a:lnTo>
                <a:lnTo>
                  <a:pt x="2819" y="81409"/>
                </a:lnTo>
                <a:lnTo>
                  <a:pt x="2819" y="81409"/>
                </a:lnTo>
                <a:lnTo>
                  <a:pt x="2819" y="81409"/>
                </a:lnTo>
                <a:lnTo>
                  <a:pt x="2819" y="81409"/>
                </a:lnTo>
                <a:lnTo>
                  <a:pt x="3446" y="81409"/>
                </a:lnTo>
                <a:lnTo>
                  <a:pt x="3446" y="80352"/>
                </a:lnTo>
                <a:lnTo>
                  <a:pt x="3446" y="80352"/>
                </a:lnTo>
                <a:lnTo>
                  <a:pt x="3446" y="80352"/>
                </a:lnTo>
                <a:lnTo>
                  <a:pt x="3446" y="80352"/>
                </a:lnTo>
                <a:lnTo>
                  <a:pt x="3446" y="80352"/>
                </a:lnTo>
                <a:lnTo>
                  <a:pt x="3446" y="80352"/>
                </a:lnTo>
                <a:lnTo>
                  <a:pt x="3446" y="79295"/>
                </a:lnTo>
                <a:lnTo>
                  <a:pt x="4073" y="79295"/>
                </a:lnTo>
                <a:lnTo>
                  <a:pt x="4073" y="79295"/>
                </a:lnTo>
                <a:lnTo>
                  <a:pt x="4073" y="79295"/>
                </a:lnTo>
                <a:lnTo>
                  <a:pt x="4073" y="79295"/>
                </a:lnTo>
                <a:lnTo>
                  <a:pt x="4073" y="79295"/>
                </a:lnTo>
                <a:lnTo>
                  <a:pt x="5013" y="79295"/>
                </a:lnTo>
                <a:lnTo>
                  <a:pt x="5013" y="79295"/>
                </a:lnTo>
                <a:lnTo>
                  <a:pt x="5013" y="80352"/>
                </a:lnTo>
                <a:lnTo>
                  <a:pt x="5013" y="80352"/>
                </a:lnTo>
                <a:lnTo>
                  <a:pt x="5013" y="80352"/>
                </a:lnTo>
                <a:lnTo>
                  <a:pt x="5013" y="79295"/>
                </a:lnTo>
                <a:lnTo>
                  <a:pt x="5639" y="79295"/>
                </a:lnTo>
                <a:lnTo>
                  <a:pt x="5639" y="79295"/>
                </a:lnTo>
                <a:lnTo>
                  <a:pt x="5639" y="79295"/>
                </a:lnTo>
                <a:lnTo>
                  <a:pt x="5639" y="79295"/>
                </a:lnTo>
                <a:lnTo>
                  <a:pt x="5639" y="79295"/>
                </a:lnTo>
                <a:lnTo>
                  <a:pt x="5639" y="79295"/>
                </a:lnTo>
                <a:lnTo>
                  <a:pt x="6266" y="79295"/>
                </a:lnTo>
                <a:lnTo>
                  <a:pt x="6266" y="78237"/>
                </a:lnTo>
                <a:lnTo>
                  <a:pt x="6266" y="78237"/>
                </a:lnTo>
                <a:lnTo>
                  <a:pt x="6266" y="78237"/>
                </a:lnTo>
                <a:lnTo>
                  <a:pt x="6266" y="78237"/>
                </a:lnTo>
                <a:lnTo>
                  <a:pt x="6266" y="78237"/>
                </a:lnTo>
                <a:lnTo>
                  <a:pt x="6892" y="78237"/>
                </a:lnTo>
                <a:lnTo>
                  <a:pt x="6892" y="76651"/>
                </a:lnTo>
                <a:lnTo>
                  <a:pt x="6892" y="76651"/>
                </a:lnTo>
                <a:lnTo>
                  <a:pt x="6892" y="76651"/>
                </a:lnTo>
                <a:lnTo>
                  <a:pt x="6892" y="76651"/>
                </a:lnTo>
                <a:lnTo>
                  <a:pt x="6892" y="76651"/>
                </a:lnTo>
                <a:lnTo>
                  <a:pt x="7519" y="76651"/>
                </a:lnTo>
                <a:lnTo>
                  <a:pt x="7519" y="76651"/>
                </a:lnTo>
                <a:lnTo>
                  <a:pt x="7519" y="76651"/>
                </a:lnTo>
                <a:lnTo>
                  <a:pt x="7519" y="75594"/>
                </a:lnTo>
                <a:lnTo>
                  <a:pt x="7519" y="75594"/>
                </a:lnTo>
                <a:lnTo>
                  <a:pt x="7519" y="75594"/>
                </a:lnTo>
                <a:lnTo>
                  <a:pt x="8459" y="75594"/>
                </a:lnTo>
                <a:lnTo>
                  <a:pt x="8459" y="75594"/>
                </a:lnTo>
                <a:lnTo>
                  <a:pt x="8459" y="75594"/>
                </a:lnTo>
                <a:lnTo>
                  <a:pt x="8459" y="75594"/>
                </a:lnTo>
                <a:lnTo>
                  <a:pt x="9086" y="75594"/>
                </a:lnTo>
                <a:lnTo>
                  <a:pt x="9086" y="75594"/>
                </a:lnTo>
                <a:lnTo>
                  <a:pt x="9086" y="75594"/>
                </a:lnTo>
                <a:lnTo>
                  <a:pt x="9086" y="75594"/>
                </a:lnTo>
                <a:lnTo>
                  <a:pt x="9086" y="75594"/>
                </a:lnTo>
                <a:lnTo>
                  <a:pt x="9086" y="76651"/>
                </a:lnTo>
                <a:lnTo>
                  <a:pt x="9712" y="76651"/>
                </a:lnTo>
                <a:lnTo>
                  <a:pt x="9712" y="75594"/>
                </a:lnTo>
                <a:lnTo>
                  <a:pt x="9712" y="75594"/>
                </a:lnTo>
                <a:lnTo>
                  <a:pt x="9712" y="75594"/>
                </a:lnTo>
                <a:lnTo>
                  <a:pt x="9712" y="75594"/>
                </a:lnTo>
                <a:lnTo>
                  <a:pt x="9712" y="74537"/>
                </a:lnTo>
                <a:lnTo>
                  <a:pt x="9712" y="74537"/>
                </a:lnTo>
                <a:lnTo>
                  <a:pt x="9712" y="74537"/>
                </a:lnTo>
                <a:lnTo>
                  <a:pt x="9712" y="74537"/>
                </a:lnTo>
                <a:lnTo>
                  <a:pt x="10339" y="74537"/>
                </a:lnTo>
                <a:lnTo>
                  <a:pt x="10339" y="74537"/>
                </a:lnTo>
                <a:lnTo>
                  <a:pt x="10339" y="74537"/>
                </a:lnTo>
                <a:lnTo>
                  <a:pt x="10339" y="74537"/>
                </a:lnTo>
                <a:lnTo>
                  <a:pt x="10966" y="74537"/>
                </a:lnTo>
                <a:lnTo>
                  <a:pt x="10966" y="74537"/>
                </a:lnTo>
                <a:lnTo>
                  <a:pt x="10966" y="74537"/>
                </a:lnTo>
                <a:lnTo>
                  <a:pt x="10966" y="73480"/>
                </a:lnTo>
                <a:lnTo>
                  <a:pt x="10966" y="73480"/>
                </a:lnTo>
                <a:lnTo>
                  <a:pt x="11906" y="73480"/>
                </a:lnTo>
                <a:lnTo>
                  <a:pt x="11906" y="73480"/>
                </a:lnTo>
                <a:lnTo>
                  <a:pt x="11906" y="73480"/>
                </a:lnTo>
                <a:lnTo>
                  <a:pt x="11906" y="73480"/>
                </a:lnTo>
                <a:lnTo>
                  <a:pt x="12532" y="73480"/>
                </a:lnTo>
                <a:lnTo>
                  <a:pt x="12532" y="73480"/>
                </a:lnTo>
                <a:lnTo>
                  <a:pt x="12532" y="73480"/>
                </a:lnTo>
                <a:lnTo>
                  <a:pt x="12532" y="73480"/>
                </a:lnTo>
                <a:lnTo>
                  <a:pt x="13159" y="73480"/>
                </a:lnTo>
                <a:lnTo>
                  <a:pt x="13159" y="73480"/>
                </a:lnTo>
                <a:lnTo>
                  <a:pt x="13159" y="73480"/>
                </a:lnTo>
                <a:lnTo>
                  <a:pt x="13159" y="73480"/>
                </a:lnTo>
                <a:lnTo>
                  <a:pt x="13159" y="73480"/>
                </a:lnTo>
                <a:lnTo>
                  <a:pt x="13159" y="72422"/>
                </a:lnTo>
                <a:lnTo>
                  <a:pt x="13785" y="72422"/>
                </a:lnTo>
                <a:lnTo>
                  <a:pt x="13785" y="72422"/>
                </a:lnTo>
                <a:lnTo>
                  <a:pt x="13785" y="72422"/>
                </a:lnTo>
                <a:lnTo>
                  <a:pt x="13785" y="72422"/>
                </a:lnTo>
                <a:lnTo>
                  <a:pt x="14412" y="72422"/>
                </a:lnTo>
                <a:lnTo>
                  <a:pt x="14412" y="72422"/>
                </a:lnTo>
                <a:lnTo>
                  <a:pt x="14412" y="72422"/>
                </a:lnTo>
                <a:lnTo>
                  <a:pt x="14412" y="72422"/>
                </a:lnTo>
                <a:lnTo>
                  <a:pt x="15352" y="72422"/>
                </a:lnTo>
                <a:lnTo>
                  <a:pt x="15352" y="72422"/>
                </a:lnTo>
                <a:lnTo>
                  <a:pt x="15352" y="72422"/>
                </a:lnTo>
                <a:lnTo>
                  <a:pt x="15352" y="70837"/>
                </a:lnTo>
                <a:lnTo>
                  <a:pt x="15352" y="70837"/>
                </a:lnTo>
                <a:lnTo>
                  <a:pt x="15352" y="70837"/>
                </a:lnTo>
                <a:lnTo>
                  <a:pt x="14412" y="70837"/>
                </a:lnTo>
                <a:lnTo>
                  <a:pt x="14412" y="70837"/>
                </a:lnTo>
                <a:lnTo>
                  <a:pt x="14412" y="70837"/>
                </a:lnTo>
                <a:lnTo>
                  <a:pt x="14412" y="70837"/>
                </a:lnTo>
                <a:lnTo>
                  <a:pt x="14412" y="70837"/>
                </a:lnTo>
                <a:lnTo>
                  <a:pt x="13785" y="70837"/>
                </a:lnTo>
                <a:lnTo>
                  <a:pt x="13785" y="70837"/>
                </a:lnTo>
                <a:lnTo>
                  <a:pt x="13785" y="69779"/>
                </a:lnTo>
                <a:lnTo>
                  <a:pt x="13785" y="69779"/>
                </a:lnTo>
                <a:lnTo>
                  <a:pt x="14412" y="69779"/>
                </a:lnTo>
                <a:lnTo>
                  <a:pt x="14412" y="69779"/>
                </a:lnTo>
                <a:lnTo>
                  <a:pt x="14412" y="69779"/>
                </a:lnTo>
                <a:lnTo>
                  <a:pt x="15352" y="69779"/>
                </a:lnTo>
                <a:lnTo>
                  <a:pt x="15352" y="69779"/>
                </a:lnTo>
                <a:lnTo>
                  <a:pt x="15352" y="69779"/>
                </a:lnTo>
                <a:lnTo>
                  <a:pt x="15352" y="69779"/>
                </a:lnTo>
                <a:lnTo>
                  <a:pt x="15352" y="69779"/>
                </a:lnTo>
                <a:lnTo>
                  <a:pt x="15979" y="69779"/>
                </a:lnTo>
                <a:lnTo>
                  <a:pt x="15979" y="69779"/>
                </a:lnTo>
                <a:lnTo>
                  <a:pt x="15979" y="69779"/>
                </a:lnTo>
                <a:lnTo>
                  <a:pt x="15979" y="69779"/>
                </a:lnTo>
                <a:lnTo>
                  <a:pt x="15979" y="69779"/>
                </a:lnTo>
                <a:lnTo>
                  <a:pt x="15979" y="69779"/>
                </a:lnTo>
                <a:lnTo>
                  <a:pt x="15979" y="69779"/>
                </a:lnTo>
                <a:lnTo>
                  <a:pt x="16605" y="69779"/>
                </a:lnTo>
                <a:lnTo>
                  <a:pt x="16605" y="69779"/>
                </a:lnTo>
                <a:lnTo>
                  <a:pt x="16605" y="68722"/>
                </a:lnTo>
                <a:lnTo>
                  <a:pt x="16605" y="68722"/>
                </a:lnTo>
                <a:lnTo>
                  <a:pt x="16605" y="68722"/>
                </a:lnTo>
                <a:lnTo>
                  <a:pt x="17232" y="68722"/>
                </a:lnTo>
                <a:lnTo>
                  <a:pt x="17232" y="68722"/>
                </a:lnTo>
                <a:lnTo>
                  <a:pt x="17232" y="68722"/>
                </a:lnTo>
                <a:lnTo>
                  <a:pt x="17232" y="68722"/>
                </a:lnTo>
                <a:lnTo>
                  <a:pt x="17232" y="68722"/>
                </a:lnTo>
                <a:lnTo>
                  <a:pt x="17232" y="68722"/>
                </a:lnTo>
                <a:lnTo>
                  <a:pt x="17232" y="68722"/>
                </a:lnTo>
                <a:lnTo>
                  <a:pt x="17232" y="68722"/>
                </a:lnTo>
                <a:lnTo>
                  <a:pt x="16605" y="68722"/>
                </a:lnTo>
                <a:lnTo>
                  <a:pt x="16605" y="68722"/>
                </a:lnTo>
                <a:lnTo>
                  <a:pt x="16605" y="68722"/>
                </a:lnTo>
                <a:lnTo>
                  <a:pt x="15979" y="68722"/>
                </a:lnTo>
                <a:lnTo>
                  <a:pt x="15979" y="67665"/>
                </a:lnTo>
                <a:lnTo>
                  <a:pt x="16605" y="67665"/>
                </a:lnTo>
                <a:lnTo>
                  <a:pt x="16605" y="67665"/>
                </a:lnTo>
                <a:lnTo>
                  <a:pt x="16605" y="67665"/>
                </a:lnTo>
                <a:lnTo>
                  <a:pt x="17232" y="67665"/>
                </a:lnTo>
                <a:lnTo>
                  <a:pt x="17232" y="67665"/>
                </a:lnTo>
                <a:lnTo>
                  <a:pt x="17232" y="67665"/>
                </a:lnTo>
                <a:lnTo>
                  <a:pt x="17232" y="67665"/>
                </a:lnTo>
                <a:lnTo>
                  <a:pt x="17232" y="67665"/>
                </a:lnTo>
                <a:lnTo>
                  <a:pt x="17232" y="67665"/>
                </a:lnTo>
                <a:lnTo>
                  <a:pt x="17859" y="67665"/>
                </a:lnTo>
                <a:lnTo>
                  <a:pt x="17859" y="67665"/>
                </a:lnTo>
                <a:lnTo>
                  <a:pt x="17859" y="66607"/>
                </a:lnTo>
                <a:lnTo>
                  <a:pt x="17859" y="66607"/>
                </a:lnTo>
                <a:lnTo>
                  <a:pt x="17859" y="66607"/>
                </a:lnTo>
                <a:lnTo>
                  <a:pt x="17859" y="66607"/>
                </a:lnTo>
                <a:lnTo>
                  <a:pt x="17859" y="66607"/>
                </a:lnTo>
                <a:lnTo>
                  <a:pt x="18798" y="66607"/>
                </a:lnTo>
                <a:lnTo>
                  <a:pt x="18798" y="66607"/>
                </a:lnTo>
                <a:lnTo>
                  <a:pt x="18798" y="66607"/>
                </a:lnTo>
                <a:lnTo>
                  <a:pt x="18798" y="67665"/>
                </a:lnTo>
                <a:lnTo>
                  <a:pt x="19425" y="67665"/>
                </a:lnTo>
                <a:lnTo>
                  <a:pt x="19425" y="67665"/>
                </a:lnTo>
                <a:lnTo>
                  <a:pt x="19425" y="67665"/>
                </a:lnTo>
                <a:lnTo>
                  <a:pt x="19425" y="67665"/>
                </a:lnTo>
                <a:lnTo>
                  <a:pt x="19425" y="67665"/>
                </a:lnTo>
                <a:lnTo>
                  <a:pt x="19425" y="67665"/>
                </a:lnTo>
                <a:lnTo>
                  <a:pt x="19425" y="67665"/>
                </a:lnTo>
                <a:lnTo>
                  <a:pt x="19425" y="68722"/>
                </a:lnTo>
                <a:lnTo>
                  <a:pt x="19425" y="68722"/>
                </a:lnTo>
                <a:lnTo>
                  <a:pt x="19425" y="68722"/>
                </a:lnTo>
                <a:lnTo>
                  <a:pt x="19425" y="68722"/>
                </a:lnTo>
                <a:lnTo>
                  <a:pt x="19425" y="67665"/>
                </a:lnTo>
                <a:lnTo>
                  <a:pt x="20052" y="67665"/>
                </a:lnTo>
                <a:lnTo>
                  <a:pt x="20052" y="67665"/>
                </a:lnTo>
                <a:lnTo>
                  <a:pt x="20052" y="67665"/>
                </a:lnTo>
                <a:lnTo>
                  <a:pt x="20052" y="67665"/>
                </a:lnTo>
                <a:lnTo>
                  <a:pt x="20678" y="67665"/>
                </a:lnTo>
                <a:lnTo>
                  <a:pt x="20678" y="68722"/>
                </a:lnTo>
                <a:lnTo>
                  <a:pt x="20678" y="68722"/>
                </a:lnTo>
                <a:lnTo>
                  <a:pt x="20052" y="68722"/>
                </a:lnTo>
                <a:lnTo>
                  <a:pt x="20052" y="68722"/>
                </a:lnTo>
                <a:lnTo>
                  <a:pt x="20678" y="68722"/>
                </a:lnTo>
                <a:lnTo>
                  <a:pt x="20678" y="68722"/>
                </a:lnTo>
                <a:lnTo>
                  <a:pt x="20678" y="69779"/>
                </a:lnTo>
                <a:lnTo>
                  <a:pt x="20678" y="69779"/>
                </a:lnTo>
                <a:lnTo>
                  <a:pt x="20678" y="68722"/>
                </a:lnTo>
                <a:lnTo>
                  <a:pt x="20678" y="68722"/>
                </a:lnTo>
                <a:lnTo>
                  <a:pt x="20678" y="68722"/>
                </a:lnTo>
                <a:lnTo>
                  <a:pt x="21305" y="68722"/>
                </a:lnTo>
                <a:lnTo>
                  <a:pt x="21305" y="67665"/>
                </a:lnTo>
                <a:lnTo>
                  <a:pt x="21305" y="67665"/>
                </a:lnTo>
                <a:lnTo>
                  <a:pt x="21305" y="67665"/>
                </a:lnTo>
                <a:lnTo>
                  <a:pt x="21305" y="67665"/>
                </a:lnTo>
                <a:lnTo>
                  <a:pt x="21305" y="68722"/>
                </a:lnTo>
                <a:lnTo>
                  <a:pt x="22245" y="68722"/>
                </a:lnTo>
                <a:lnTo>
                  <a:pt x="22245" y="68722"/>
                </a:lnTo>
                <a:lnTo>
                  <a:pt x="22245" y="67665"/>
                </a:lnTo>
                <a:lnTo>
                  <a:pt x="22245" y="67665"/>
                </a:lnTo>
                <a:lnTo>
                  <a:pt x="22245" y="67665"/>
                </a:lnTo>
                <a:lnTo>
                  <a:pt x="22245" y="67665"/>
                </a:lnTo>
                <a:lnTo>
                  <a:pt x="22245" y="67665"/>
                </a:lnTo>
                <a:lnTo>
                  <a:pt x="22245" y="67665"/>
                </a:lnTo>
                <a:lnTo>
                  <a:pt x="22245" y="66607"/>
                </a:lnTo>
                <a:lnTo>
                  <a:pt x="22245" y="66607"/>
                </a:lnTo>
                <a:lnTo>
                  <a:pt x="22245" y="66607"/>
                </a:lnTo>
                <a:lnTo>
                  <a:pt x="22872" y="66607"/>
                </a:lnTo>
                <a:lnTo>
                  <a:pt x="22872" y="66607"/>
                </a:lnTo>
                <a:lnTo>
                  <a:pt x="22872" y="66607"/>
                </a:lnTo>
                <a:lnTo>
                  <a:pt x="22872" y="66607"/>
                </a:lnTo>
                <a:lnTo>
                  <a:pt x="22872" y="65022"/>
                </a:lnTo>
                <a:lnTo>
                  <a:pt x="23498" y="65022"/>
                </a:lnTo>
                <a:lnTo>
                  <a:pt x="23498" y="66607"/>
                </a:lnTo>
                <a:lnTo>
                  <a:pt x="23498" y="66607"/>
                </a:lnTo>
                <a:lnTo>
                  <a:pt x="23498" y="66607"/>
                </a:lnTo>
                <a:lnTo>
                  <a:pt x="23498" y="66607"/>
                </a:lnTo>
                <a:lnTo>
                  <a:pt x="23498" y="65022"/>
                </a:lnTo>
                <a:lnTo>
                  <a:pt x="23498" y="65022"/>
                </a:lnTo>
                <a:lnTo>
                  <a:pt x="23498" y="65022"/>
                </a:lnTo>
                <a:lnTo>
                  <a:pt x="23498" y="65022"/>
                </a:lnTo>
                <a:lnTo>
                  <a:pt x="23498" y="65022"/>
                </a:lnTo>
                <a:lnTo>
                  <a:pt x="23498" y="65022"/>
                </a:lnTo>
                <a:lnTo>
                  <a:pt x="23498" y="63964"/>
                </a:lnTo>
                <a:lnTo>
                  <a:pt x="23498" y="63964"/>
                </a:lnTo>
                <a:lnTo>
                  <a:pt x="23498" y="63964"/>
                </a:lnTo>
                <a:lnTo>
                  <a:pt x="24125" y="63964"/>
                </a:lnTo>
                <a:lnTo>
                  <a:pt x="24125" y="63964"/>
                </a:lnTo>
                <a:lnTo>
                  <a:pt x="24125" y="63964"/>
                </a:lnTo>
                <a:lnTo>
                  <a:pt x="24125" y="63964"/>
                </a:lnTo>
                <a:lnTo>
                  <a:pt x="24125" y="63964"/>
                </a:lnTo>
                <a:lnTo>
                  <a:pt x="24125" y="63964"/>
                </a:lnTo>
                <a:lnTo>
                  <a:pt x="24125" y="63964"/>
                </a:lnTo>
                <a:lnTo>
                  <a:pt x="24125" y="62907"/>
                </a:lnTo>
                <a:lnTo>
                  <a:pt x="24125" y="62907"/>
                </a:lnTo>
                <a:lnTo>
                  <a:pt x="24125" y="62907"/>
                </a:lnTo>
                <a:lnTo>
                  <a:pt x="24125" y="62907"/>
                </a:lnTo>
                <a:lnTo>
                  <a:pt x="24751" y="62907"/>
                </a:lnTo>
                <a:lnTo>
                  <a:pt x="24751" y="62907"/>
                </a:lnTo>
                <a:lnTo>
                  <a:pt x="24751" y="62907"/>
                </a:lnTo>
                <a:lnTo>
                  <a:pt x="24751" y="62907"/>
                </a:lnTo>
                <a:lnTo>
                  <a:pt x="24751" y="62907"/>
                </a:lnTo>
                <a:lnTo>
                  <a:pt x="24751" y="62907"/>
                </a:lnTo>
                <a:lnTo>
                  <a:pt x="25691" y="62907"/>
                </a:lnTo>
                <a:lnTo>
                  <a:pt x="25691" y="61850"/>
                </a:lnTo>
                <a:lnTo>
                  <a:pt x="25691" y="61850"/>
                </a:lnTo>
                <a:lnTo>
                  <a:pt x="25691" y="61850"/>
                </a:lnTo>
                <a:lnTo>
                  <a:pt x="25691" y="61850"/>
                </a:lnTo>
                <a:lnTo>
                  <a:pt x="25691" y="61850"/>
                </a:lnTo>
                <a:lnTo>
                  <a:pt x="26318" y="61850"/>
                </a:lnTo>
                <a:lnTo>
                  <a:pt x="26318" y="61850"/>
                </a:lnTo>
                <a:lnTo>
                  <a:pt x="26318" y="61850"/>
                </a:lnTo>
                <a:lnTo>
                  <a:pt x="26318" y="60792"/>
                </a:lnTo>
                <a:lnTo>
                  <a:pt x="26318" y="60792"/>
                </a:lnTo>
                <a:lnTo>
                  <a:pt x="26318" y="60792"/>
                </a:lnTo>
                <a:lnTo>
                  <a:pt x="26945" y="60792"/>
                </a:lnTo>
                <a:lnTo>
                  <a:pt x="26945" y="60792"/>
                </a:lnTo>
                <a:lnTo>
                  <a:pt x="26945" y="60792"/>
                </a:lnTo>
                <a:lnTo>
                  <a:pt x="26945" y="60792"/>
                </a:lnTo>
                <a:lnTo>
                  <a:pt x="26945" y="60792"/>
                </a:lnTo>
                <a:lnTo>
                  <a:pt x="26945" y="60792"/>
                </a:lnTo>
                <a:lnTo>
                  <a:pt x="26945" y="59207"/>
                </a:lnTo>
                <a:lnTo>
                  <a:pt x="26945" y="59207"/>
                </a:lnTo>
                <a:lnTo>
                  <a:pt x="27571" y="59207"/>
                </a:lnTo>
                <a:lnTo>
                  <a:pt x="27571" y="60792"/>
                </a:lnTo>
                <a:lnTo>
                  <a:pt x="27571" y="60792"/>
                </a:lnTo>
                <a:lnTo>
                  <a:pt x="27571" y="59207"/>
                </a:lnTo>
                <a:lnTo>
                  <a:pt x="27571" y="59207"/>
                </a:lnTo>
                <a:lnTo>
                  <a:pt x="27571" y="59207"/>
                </a:lnTo>
                <a:lnTo>
                  <a:pt x="27571" y="59207"/>
                </a:lnTo>
                <a:lnTo>
                  <a:pt x="28198" y="59207"/>
                </a:lnTo>
                <a:lnTo>
                  <a:pt x="28198" y="59207"/>
                </a:lnTo>
                <a:lnTo>
                  <a:pt x="28198" y="59207"/>
                </a:lnTo>
                <a:lnTo>
                  <a:pt x="29138" y="59207"/>
                </a:lnTo>
                <a:lnTo>
                  <a:pt x="29138" y="59207"/>
                </a:lnTo>
                <a:lnTo>
                  <a:pt x="29138" y="59207"/>
                </a:lnTo>
                <a:lnTo>
                  <a:pt x="29138" y="59207"/>
                </a:lnTo>
                <a:lnTo>
                  <a:pt x="29138" y="59207"/>
                </a:lnTo>
                <a:lnTo>
                  <a:pt x="29138" y="58149"/>
                </a:lnTo>
                <a:lnTo>
                  <a:pt x="29138" y="58149"/>
                </a:lnTo>
                <a:lnTo>
                  <a:pt x="29138" y="58149"/>
                </a:lnTo>
                <a:lnTo>
                  <a:pt x="29138" y="58149"/>
                </a:lnTo>
                <a:lnTo>
                  <a:pt x="29138" y="58149"/>
                </a:lnTo>
                <a:lnTo>
                  <a:pt x="29138" y="58149"/>
                </a:lnTo>
                <a:lnTo>
                  <a:pt x="29138" y="58149"/>
                </a:lnTo>
                <a:lnTo>
                  <a:pt x="29138" y="58149"/>
                </a:lnTo>
                <a:lnTo>
                  <a:pt x="28198" y="58149"/>
                </a:lnTo>
                <a:lnTo>
                  <a:pt x="28198" y="58149"/>
                </a:lnTo>
                <a:lnTo>
                  <a:pt x="28198" y="58149"/>
                </a:lnTo>
                <a:lnTo>
                  <a:pt x="28198" y="58149"/>
                </a:lnTo>
                <a:lnTo>
                  <a:pt x="27571" y="58149"/>
                </a:lnTo>
                <a:lnTo>
                  <a:pt x="27571" y="58149"/>
                </a:lnTo>
                <a:lnTo>
                  <a:pt x="27571" y="58149"/>
                </a:lnTo>
                <a:lnTo>
                  <a:pt x="27571" y="58149"/>
                </a:lnTo>
                <a:lnTo>
                  <a:pt x="26945" y="58149"/>
                </a:lnTo>
                <a:lnTo>
                  <a:pt x="26945" y="58149"/>
                </a:lnTo>
                <a:lnTo>
                  <a:pt x="26945" y="57092"/>
                </a:lnTo>
                <a:lnTo>
                  <a:pt x="26945" y="57092"/>
                </a:lnTo>
                <a:lnTo>
                  <a:pt x="26945" y="57092"/>
                </a:lnTo>
                <a:lnTo>
                  <a:pt x="27571" y="57092"/>
                </a:lnTo>
                <a:lnTo>
                  <a:pt x="27571" y="57092"/>
                </a:lnTo>
                <a:lnTo>
                  <a:pt x="27571" y="57092"/>
                </a:lnTo>
                <a:lnTo>
                  <a:pt x="27571" y="56035"/>
                </a:lnTo>
                <a:lnTo>
                  <a:pt x="27571" y="56035"/>
                </a:lnTo>
                <a:lnTo>
                  <a:pt x="27571" y="56035"/>
                </a:lnTo>
                <a:lnTo>
                  <a:pt x="27571" y="56035"/>
                </a:lnTo>
                <a:lnTo>
                  <a:pt x="28198" y="56035"/>
                </a:lnTo>
                <a:lnTo>
                  <a:pt x="28198" y="56035"/>
                </a:lnTo>
                <a:lnTo>
                  <a:pt x="28198" y="56035"/>
                </a:lnTo>
                <a:lnTo>
                  <a:pt x="28198" y="56035"/>
                </a:lnTo>
                <a:lnTo>
                  <a:pt x="29138" y="56035"/>
                </a:lnTo>
                <a:lnTo>
                  <a:pt x="29138" y="56035"/>
                </a:lnTo>
                <a:lnTo>
                  <a:pt x="29138" y="56035"/>
                </a:lnTo>
                <a:lnTo>
                  <a:pt x="29138" y="56035"/>
                </a:lnTo>
                <a:lnTo>
                  <a:pt x="29138" y="56035"/>
                </a:lnTo>
                <a:lnTo>
                  <a:pt x="29765" y="56035"/>
                </a:lnTo>
                <a:lnTo>
                  <a:pt x="29765" y="56035"/>
                </a:lnTo>
                <a:lnTo>
                  <a:pt x="29765" y="57092"/>
                </a:lnTo>
                <a:lnTo>
                  <a:pt x="29765" y="57092"/>
                </a:lnTo>
                <a:lnTo>
                  <a:pt x="29765" y="57092"/>
                </a:lnTo>
                <a:lnTo>
                  <a:pt x="29765" y="57092"/>
                </a:lnTo>
                <a:lnTo>
                  <a:pt x="30391" y="57092"/>
                </a:lnTo>
                <a:lnTo>
                  <a:pt x="30391" y="57092"/>
                </a:lnTo>
                <a:lnTo>
                  <a:pt x="30391" y="57092"/>
                </a:lnTo>
                <a:lnTo>
                  <a:pt x="30391" y="56035"/>
                </a:lnTo>
                <a:lnTo>
                  <a:pt x="31018" y="56035"/>
                </a:lnTo>
                <a:lnTo>
                  <a:pt x="31018" y="56035"/>
                </a:lnTo>
                <a:lnTo>
                  <a:pt x="31018" y="56035"/>
                </a:lnTo>
                <a:lnTo>
                  <a:pt x="31018" y="56035"/>
                </a:lnTo>
                <a:lnTo>
                  <a:pt x="31018" y="56035"/>
                </a:lnTo>
                <a:lnTo>
                  <a:pt x="31018" y="56035"/>
                </a:lnTo>
                <a:lnTo>
                  <a:pt x="31018" y="54977"/>
                </a:lnTo>
                <a:lnTo>
                  <a:pt x="31018" y="54977"/>
                </a:lnTo>
                <a:lnTo>
                  <a:pt x="31018" y="54977"/>
                </a:lnTo>
                <a:lnTo>
                  <a:pt x="31644" y="54977"/>
                </a:lnTo>
                <a:lnTo>
                  <a:pt x="31644" y="54977"/>
                </a:lnTo>
                <a:lnTo>
                  <a:pt x="31644" y="54977"/>
                </a:lnTo>
                <a:lnTo>
                  <a:pt x="31644" y="54977"/>
                </a:lnTo>
                <a:lnTo>
                  <a:pt x="31644" y="54977"/>
                </a:lnTo>
                <a:lnTo>
                  <a:pt x="31644" y="54977"/>
                </a:lnTo>
                <a:lnTo>
                  <a:pt x="32584" y="54977"/>
                </a:lnTo>
                <a:lnTo>
                  <a:pt x="32584" y="54977"/>
                </a:lnTo>
                <a:lnTo>
                  <a:pt x="32584" y="54977"/>
                </a:lnTo>
                <a:lnTo>
                  <a:pt x="32584" y="54977"/>
                </a:lnTo>
                <a:lnTo>
                  <a:pt x="33211" y="54977"/>
                </a:lnTo>
                <a:lnTo>
                  <a:pt x="33211" y="54977"/>
                </a:lnTo>
                <a:lnTo>
                  <a:pt x="33211" y="54977"/>
                </a:lnTo>
                <a:lnTo>
                  <a:pt x="33211" y="53392"/>
                </a:lnTo>
                <a:lnTo>
                  <a:pt x="33211" y="53392"/>
                </a:lnTo>
                <a:lnTo>
                  <a:pt x="33211" y="53392"/>
                </a:lnTo>
                <a:lnTo>
                  <a:pt x="33838" y="53392"/>
                </a:lnTo>
                <a:lnTo>
                  <a:pt x="33838" y="53392"/>
                </a:lnTo>
                <a:lnTo>
                  <a:pt x="33838" y="53392"/>
                </a:lnTo>
                <a:lnTo>
                  <a:pt x="33838" y="52334"/>
                </a:lnTo>
                <a:lnTo>
                  <a:pt x="33211" y="52334"/>
                </a:lnTo>
                <a:lnTo>
                  <a:pt x="33211" y="52334"/>
                </a:lnTo>
                <a:lnTo>
                  <a:pt x="33211" y="52334"/>
                </a:lnTo>
                <a:lnTo>
                  <a:pt x="33211" y="52334"/>
                </a:lnTo>
                <a:lnTo>
                  <a:pt x="33211" y="51277"/>
                </a:lnTo>
                <a:lnTo>
                  <a:pt x="33211" y="51277"/>
                </a:lnTo>
                <a:lnTo>
                  <a:pt x="33838" y="51277"/>
                </a:lnTo>
                <a:lnTo>
                  <a:pt x="33838" y="51277"/>
                </a:lnTo>
                <a:lnTo>
                  <a:pt x="33838" y="51277"/>
                </a:lnTo>
                <a:lnTo>
                  <a:pt x="33838" y="51277"/>
                </a:lnTo>
                <a:lnTo>
                  <a:pt x="33838" y="51277"/>
                </a:lnTo>
                <a:lnTo>
                  <a:pt x="33838" y="51277"/>
                </a:lnTo>
                <a:lnTo>
                  <a:pt x="33838" y="51277"/>
                </a:lnTo>
                <a:lnTo>
                  <a:pt x="33838" y="51277"/>
                </a:lnTo>
                <a:lnTo>
                  <a:pt x="34464" y="51277"/>
                </a:lnTo>
                <a:lnTo>
                  <a:pt x="34464" y="50220"/>
                </a:lnTo>
                <a:lnTo>
                  <a:pt x="34464" y="50220"/>
                </a:lnTo>
                <a:lnTo>
                  <a:pt x="34464" y="50220"/>
                </a:lnTo>
                <a:lnTo>
                  <a:pt x="34464" y="50220"/>
                </a:lnTo>
                <a:lnTo>
                  <a:pt x="34464" y="50220"/>
                </a:lnTo>
                <a:lnTo>
                  <a:pt x="35091" y="50220"/>
                </a:lnTo>
                <a:lnTo>
                  <a:pt x="35091" y="49162"/>
                </a:lnTo>
                <a:lnTo>
                  <a:pt x="35091" y="49162"/>
                </a:lnTo>
                <a:lnTo>
                  <a:pt x="34464" y="49162"/>
                </a:lnTo>
                <a:lnTo>
                  <a:pt x="34464" y="49162"/>
                </a:lnTo>
                <a:lnTo>
                  <a:pt x="34464" y="49162"/>
                </a:lnTo>
                <a:lnTo>
                  <a:pt x="34464" y="49162"/>
                </a:lnTo>
                <a:lnTo>
                  <a:pt x="34464" y="49162"/>
                </a:lnTo>
                <a:lnTo>
                  <a:pt x="33838" y="49162"/>
                </a:lnTo>
                <a:lnTo>
                  <a:pt x="33838" y="49162"/>
                </a:lnTo>
                <a:lnTo>
                  <a:pt x="33838" y="47577"/>
                </a:lnTo>
                <a:lnTo>
                  <a:pt x="33838" y="47577"/>
                </a:lnTo>
                <a:lnTo>
                  <a:pt x="33838" y="47577"/>
                </a:lnTo>
                <a:lnTo>
                  <a:pt x="33838" y="47577"/>
                </a:lnTo>
                <a:lnTo>
                  <a:pt x="33211" y="47577"/>
                </a:lnTo>
                <a:lnTo>
                  <a:pt x="33211" y="47577"/>
                </a:lnTo>
                <a:lnTo>
                  <a:pt x="33838" y="47577"/>
                </a:lnTo>
                <a:lnTo>
                  <a:pt x="33838" y="47577"/>
                </a:lnTo>
                <a:lnTo>
                  <a:pt x="33838" y="47577"/>
                </a:lnTo>
                <a:lnTo>
                  <a:pt x="33838" y="47577"/>
                </a:lnTo>
                <a:lnTo>
                  <a:pt x="33838" y="46519"/>
                </a:lnTo>
                <a:lnTo>
                  <a:pt x="33838" y="46519"/>
                </a:lnTo>
                <a:lnTo>
                  <a:pt x="33838" y="46519"/>
                </a:lnTo>
                <a:lnTo>
                  <a:pt x="33838" y="46519"/>
                </a:lnTo>
                <a:lnTo>
                  <a:pt x="33838" y="46519"/>
                </a:lnTo>
                <a:lnTo>
                  <a:pt x="34464" y="46519"/>
                </a:lnTo>
                <a:lnTo>
                  <a:pt x="34464" y="46519"/>
                </a:lnTo>
                <a:lnTo>
                  <a:pt x="34464" y="46519"/>
                </a:lnTo>
                <a:lnTo>
                  <a:pt x="34464" y="45462"/>
                </a:lnTo>
                <a:lnTo>
                  <a:pt x="34464" y="45462"/>
                </a:lnTo>
                <a:lnTo>
                  <a:pt x="34464" y="45462"/>
                </a:lnTo>
                <a:lnTo>
                  <a:pt x="34464" y="45462"/>
                </a:lnTo>
                <a:lnTo>
                  <a:pt x="34464" y="45462"/>
                </a:lnTo>
                <a:lnTo>
                  <a:pt x="33838" y="45462"/>
                </a:lnTo>
                <a:lnTo>
                  <a:pt x="33838" y="44405"/>
                </a:lnTo>
                <a:lnTo>
                  <a:pt x="34464" y="44405"/>
                </a:lnTo>
                <a:lnTo>
                  <a:pt x="34464" y="44405"/>
                </a:lnTo>
                <a:lnTo>
                  <a:pt x="34464" y="45462"/>
                </a:lnTo>
                <a:lnTo>
                  <a:pt x="34464" y="45462"/>
                </a:lnTo>
                <a:lnTo>
                  <a:pt x="35091" y="45462"/>
                </a:lnTo>
                <a:lnTo>
                  <a:pt x="35091" y="45462"/>
                </a:lnTo>
                <a:lnTo>
                  <a:pt x="35091" y="45462"/>
                </a:lnTo>
                <a:lnTo>
                  <a:pt x="35091" y="45462"/>
                </a:lnTo>
                <a:lnTo>
                  <a:pt x="35091" y="45462"/>
                </a:lnTo>
                <a:lnTo>
                  <a:pt x="36031" y="45462"/>
                </a:lnTo>
                <a:lnTo>
                  <a:pt x="36031" y="45462"/>
                </a:lnTo>
                <a:lnTo>
                  <a:pt x="36031" y="45462"/>
                </a:lnTo>
                <a:lnTo>
                  <a:pt x="36031" y="45462"/>
                </a:lnTo>
                <a:lnTo>
                  <a:pt x="36031" y="45462"/>
                </a:lnTo>
                <a:lnTo>
                  <a:pt x="36031" y="45462"/>
                </a:lnTo>
                <a:lnTo>
                  <a:pt x="36031" y="45462"/>
                </a:lnTo>
                <a:lnTo>
                  <a:pt x="36031" y="44405"/>
                </a:lnTo>
                <a:lnTo>
                  <a:pt x="36657" y="44405"/>
                </a:lnTo>
                <a:lnTo>
                  <a:pt x="36657" y="44405"/>
                </a:lnTo>
                <a:lnTo>
                  <a:pt x="36657" y="44405"/>
                </a:lnTo>
                <a:lnTo>
                  <a:pt x="36657" y="44405"/>
                </a:lnTo>
                <a:lnTo>
                  <a:pt x="37284" y="44405"/>
                </a:lnTo>
                <a:lnTo>
                  <a:pt x="37284" y="44405"/>
                </a:lnTo>
                <a:lnTo>
                  <a:pt x="36657" y="44405"/>
                </a:lnTo>
                <a:lnTo>
                  <a:pt x="36657" y="43348"/>
                </a:lnTo>
                <a:lnTo>
                  <a:pt x="36657" y="43348"/>
                </a:lnTo>
                <a:lnTo>
                  <a:pt x="37284" y="43348"/>
                </a:lnTo>
                <a:lnTo>
                  <a:pt x="37284" y="43348"/>
                </a:lnTo>
                <a:lnTo>
                  <a:pt x="36657" y="43348"/>
                </a:lnTo>
                <a:lnTo>
                  <a:pt x="36657" y="41762"/>
                </a:lnTo>
                <a:lnTo>
                  <a:pt x="36657" y="41762"/>
                </a:lnTo>
                <a:lnTo>
                  <a:pt x="36657" y="41762"/>
                </a:lnTo>
                <a:lnTo>
                  <a:pt x="36657" y="41762"/>
                </a:lnTo>
                <a:lnTo>
                  <a:pt x="37284" y="41762"/>
                </a:lnTo>
                <a:lnTo>
                  <a:pt x="37284" y="41762"/>
                </a:lnTo>
                <a:lnTo>
                  <a:pt x="37284" y="41762"/>
                </a:lnTo>
                <a:lnTo>
                  <a:pt x="37284" y="41762"/>
                </a:lnTo>
                <a:lnTo>
                  <a:pt x="37284" y="41762"/>
                </a:lnTo>
                <a:lnTo>
                  <a:pt x="37284" y="40704"/>
                </a:lnTo>
                <a:lnTo>
                  <a:pt x="37284" y="40704"/>
                </a:lnTo>
                <a:lnTo>
                  <a:pt x="37284" y="40704"/>
                </a:lnTo>
                <a:lnTo>
                  <a:pt x="37284" y="40704"/>
                </a:lnTo>
                <a:lnTo>
                  <a:pt x="37284" y="40704"/>
                </a:lnTo>
                <a:lnTo>
                  <a:pt x="37284" y="40704"/>
                </a:lnTo>
                <a:lnTo>
                  <a:pt x="37911" y="40704"/>
                </a:lnTo>
                <a:lnTo>
                  <a:pt x="37911" y="40704"/>
                </a:lnTo>
                <a:lnTo>
                  <a:pt x="37911" y="40704"/>
                </a:lnTo>
                <a:lnTo>
                  <a:pt x="37911" y="40704"/>
                </a:lnTo>
                <a:lnTo>
                  <a:pt x="37911" y="40704"/>
                </a:lnTo>
                <a:lnTo>
                  <a:pt x="37911" y="40704"/>
                </a:lnTo>
                <a:lnTo>
                  <a:pt x="37911" y="39647"/>
                </a:lnTo>
                <a:lnTo>
                  <a:pt x="37911" y="39647"/>
                </a:lnTo>
                <a:lnTo>
                  <a:pt x="38537" y="39647"/>
                </a:lnTo>
                <a:lnTo>
                  <a:pt x="38537" y="39647"/>
                </a:lnTo>
                <a:lnTo>
                  <a:pt x="38537" y="39647"/>
                </a:lnTo>
                <a:lnTo>
                  <a:pt x="38537" y="39647"/>
                </a:lnTo>
                <a:lnTo>
                  <a:pt x="38537" y="39647"/>
                </a:lnTo>
                <a:lnTo>
                  <a:pt x="39477" y="39647"/>
                </a:lnTo>
                <a:lnTo>
                  <a:pt x="39477" y="39647"/>
                </a:lnTo>
                <a:lnTo>
                  <a:pt x="38537" y="39647"/>
                </a:lnTo>
                <a:lnTo>
                  <a:pt x="38537" y="39647"/>
                </a:lnTo>
                <a:lnTo>
                  <a:pt x="39477" y="39647"/>
                </a:lnTo>
                <a:lnTo>
                  <a:pt x="39477" y="39647"/>
                </a:lnTo>
                <a:lnTo>
                  <a:pt x="39477" y="39647"/>
                </a:lnTo>
                <a:lnTo>
                  <a:pt x="39477" y="39647"/>
                </a:lnTo>
                <a:lnTo>
                  <a:pt x="39477" y="39647"/>
                </a:lnTo>
                <a:lnTo>
                  <a:pt x="39477" y="38590"/>
                </a:lnTo>
                <a:lnTo>
                  <a:pt x="39477" y="38590"/>
                </a:lnTo>
                <a:lnTo>
                  <a:pt x="39477" y="38590"/>
                </a:lnTo>
                <a:lnTo>
                  <a:pt x="40104" y="38590"/>
                </a:lnTo>
                <a:lnTo>
                  <a:pt x="40104" y="38590"/>
                </a:lnTo>
                <a:lnTo>
                  <a:pt x="40104" y="38590"/>
                </a:lnTo>
                <a:lnTo>
                  <a:pt x="40104" y="38590"/>
                </a:lnTo>
                <a:lnTo>
                  <a:pt x="40104" y="38590"/>
                </a:lnTo>
                <a:lnTo>
                  <a:pt x="40104" y="37533"/>
                </a:lnTo>
                <a:lnTo>
                  <a:pt x="40104" y="37533"/>
                </a:lnTo>
                <a:lnTo>
                  <a:pt x="40731" y="37533"/>
                </a:lnTo>
                <a:lnTo>
                  <a:pt x="40731" y="37533"/>
                </a:lnTo>
                <a:lnTo>
                  <a:pt x="40731" y="38590"/>
                </a:lnTo>
                <a:lnTo>
                  <a:pt x="40731" y="38590"/>
                </a:lnTo>
                <a:lnTo>
                  <a:pt x="40731" y="38590"/>
                </a:lnTo>
                <a:lnTo>
                  <a:pt x="40731" y="38590"/>
                </a:lnTo>
                <a:lnTo>
                  <a:pt x="40731" y="38590"/>
                </a:lnTo>
                <a:lnTo>
                  <a:pt x="41357" y="38590"/>
                </a:lnTo>
                <a:lnTo>
                  <a:pt x="41357" y="38590"/>
                </a:lnTo>
                <a:lnTo>
                  <a:pt x="41357" y="38590"/>
                </a:lnTo>
                <a:lnTo>
                  <a:pt x="41357" y="37533"/>
                </a:lnTo>
                <a:lnTo>
                  <a:pt x="41357" y="37533"/>
                </a:lnTo>
                <a:lnTo>
                  <a:pt x="41357" y="37533"/>
                </a:lnTo>
                <a:lnTo>
                  <a:pt x="40731" y="37533"/>
                </a:lnTo>
                <a:lnTo>
                  <a:pt x="40731" y="37533"/>
                </a:lnTo>
                <a:lnTo>
                  <a:pt x="41357" y="37533"/>
                </a:lnTo>
                <a:lnTo>
                  <a:pt x="41357" y="37533"/>
                </a:lnTo>
                <a:lnTo>
                  <a:pt x="41357" y="35947"/>
                </a:lnTo>
                <a:lnTo>
                  <a:pt x="41357" y="35947"/>
                </a:lnTo>
                <a:lnTo>
                  <a:pt x="41357" y="35947"/>
                </a:lnTo>
                <a:lnTo>
                  <a:pt x="41357" y="35947"/>
                </a:lnTo>
                <a:lnTo>
                  <a:pt x="41357" y="35947"/>
                </a:lnTo>
                <a:lnTo>
                  <a:pt x="41357" y="35947"/>
                </a:lnTo>
                <a:lnTo>
                  <a:pt x="41984" y="35947"/>
                </a:lnTo>
                <a:lnTo>
                  <a:pt x="41984" y="35947"/>
                </a:lnTo>
                <a:lnTo>
                  <a:pt x="41984" y="35947"/>
                </a:lnTo>
                <a:lnTo>
                  <a:pt x="41984" y="35947"/>
                </a:lnTo>
                <a:lnTo>
                  <a:pt x="41984" y="35947"/>
                </a:lnTo>
                <a:lnTo>
                  <a:pt x="42924" y="35947"/>
                </a:lnTo>
                <a:lnTo>
                  <a:pt x="42924" y="35947"/>
                </a:lnTo>
                <a:lnTo>
                  <a:pt x="42924" y="35947"/>
                </a:lnTo>
                <a:lnTo>
                  <a:pt x="42924" y="35947"/>
                </a:lnTo>
                <a:lnTo>
                  <a:pt x="42924" y="35947"/>
                </a:lnTo>
                <a:lnTo>
                  <a:pt x="43550" y="35947"/>
                </a:lnTo>
                <a:lnTo>
                  <a:pt x="43550" y="35947"/>
                </a:lnTo>
                <a:lnTo>
                  <a:pt x="43550" y="35947"/>
                </a:lnTo>
                <a:lnTo>
                  <a:pt x="43550" y="35947"/>
                </a:lnTo>
                <a:lnTo>
                  <a:pt x="43550" y="35947"/>
                </a:lnTo>
                <a:lnTo>
                  <a:pt x="43550" y="35947"/>
                </a:lnTo>
                <a:lnTo>
                  <a:pt x="43550" y="35947"/>
                </a:lnTo>
                <a:lnTo>
                  <a:pt x="43550" y="34889"/>
                </a:lnTo>
                <a:lnTo>
                  <a:pt x="43550" y="34889"/>
                </a:lnTo>
                <a:lnTo>
                  <a:pt x="43550" y="34889"/>
                </a:lnTo>
                <a:lnTo>
                  <a:pt x="43550" y="34889"/>
                </a:lnTo>
                <a:lnTo>
                  <a:pt x="44177" y="34889"/>
                </a:lnTo>
                <a:lnTo>
                  <a:pt x="44177" y="34889"/>
                </a:lnTo>
                <a:lnTo>
                  <a:pt x="44177" y="34889"/>
                </a:lnTo>
                <a:lnTo>
                  <a:pt x="44177" y="34889"/>
                </a:lnTo>
                <a:lnTo>
                  <a:pt x="44177" y="34889"/>
                </a:lnTo>
                <a:lnTo>
                  <a:pt x="44177" y="34889"/>
                </a:lnTo>
                <a:lnTo>
                  <a:pt x="44804" y="34889"/>
                </a:lnTo>
                <a:lnTo>
                  <a:pt x="44804" y="34889"/>
                </a:lnTo>
                <a:lnTo>
                  <a:pt x="44804" y="33832"/>
                </a:lnTo>
                <a:lnTo>
                  <a:pt x="44804" y="33832"/>
                </a:lnTo>
                <a:lnTo>
                  <a:pt x="44804" y="33832"/>
                </a:lnTo>
                <a:lnTo>
                  <a:pt x="45430" y="33832"/>
                </a:lnTo>
                <a:lnTo>
                  <a:pt x="45430" y="33832"/>
                </a:lnTo>
                <a:lnTo>
                  <a:pt x="44804" y="33832"/>
                </a:lnTo>
                <a:lnTo>
                  <a:pt x="44804" y="32775"/>
                </a:lnTo>
                <a:lnTo>
                  <a:pt x="45430" y="32775"/>
                </a:lnTo>
                <a:lnTo>
                  <a:pt x="45430" y="32775"/>
                </a:lnTo>
                <a:lnTo>
                  <a:pt x="45430" y="32775"/>
                </a:lnTo>
                <a:lnTo>
                  <a:pt x="45430" y="32775"/>
                </a:lnTo>
                <a:lnTo>
                  <a:pt x="45430" y="32775"/>
                </a:lnTo>
                <a:lnTo>
                  <a:pt x="45430" y="32775"/>
                </a:lnTo>
                <a:lnTo>
                  <a:pt x="45430" y="31718"/>
                </a:lnTo>
                <a:lnTo>
                  <a:pt x="45430" y="31718"/>
                </a:lnTo>
                <a:lnTo>
                  <a:pt x="45430" y="31718"/>
                </a:lnTo>
                <a:lnTo>
                  <a:pt x="45430" y="31718"/>
                </a:lnTo>
                <a:lnTo>
                  <a:pt x="45430" y="31718"/>
                </a:lnTo>
                <a:lnTo>
                  <a:pt x="45430" y="31718"/>
                </a:lnTo>
                <a:lnTo>
                  <a:pt x="45430" y="30132"/>
                </a:lnTo>
                <a:lnTo>
                  <a:pt x="45430" y="30132"/>
                </a:lnTo>
                <a:lnTo>
                  <a:pt x="45430" y="30132"/>
                </a:lnTo>
                <a:lnTo>
                  <a:pt x="45430" y="30132"/>
                </a:lnTo>
                <a:lnTo>
                  <a:pt x="46370" y="30132"/>
                </a:lnTo>
                <a:lnTo>
                  <a:pt x="46370" y="30132"/>
                </a:lnTo>
                <a:lnTo>
                  <a:pt x="46370" y="29074"/>
                </a:lnTo>
                <a:lnTo>
                  <a:pt x="46370" y="29074"/>
                </a:lnTo>
                <a:lnTo>
                  <a:pt x="46370" y="29074"/>
                </a:lnTo>
                <a:lnTo>
                  <a:pt x="46370" y="29074"/>
                </a:lnTo>
                <a:lnTo>
                  <a:pt x="46997" y="29074"/>
                </a:lnTo>
                <a:lnTo>
                  <a:pt x="46997" y="29074"/>
                </a:lnTo>
                <a:lnTo>
                  <a:pt x="46997" y="29074"/>
                </a:lnTo>
                <a:lnTo>
                  <a:pt x="46997" y="29074"/>
                </a:lnTo>
                <a:lnTo>
                  <a:pt x="47624" y="29074"/>
                </a:lnTo>
                <a:lnTo>
                  <a:pt x="47624" y="29074"/>
                </a:lnTo>
                <a:lnTo>
                  <a:pt x="47624" y="29074"/>
                </a:lnTo>
                <a:lnTo>
                  <a:pt x="47624" y="28017"/>
                </a:lnTo>
                <a:lnTo>
                  <a:pt x="47624" y="28017"/>
                </a:lnTo>
                <a:lnTo>
                  <a:pt x="48250" y="28017"/>
                </a:lnTo>
                <a:lnTo>
                  <a:pt x="48250" y="28017"/>
                </a:lnTo>
                <a:lnTo>
                  <a:pt x="48250" y="28017"/>
                </a:lnTo>
                <a:lnTo>
                  <a:pt x="48250" y="28017"/>
                </a:lnTo>
                <a:lnTo>
                  <a:pt x="48250" y="28017"/>
                </a:lnTo>
                <a:lnTo>
                  <a:pt x="48250" y="28017"/>
                </a:lnTo>
                <a:lnTo>
                  <a:pt x="48877" y="28017"/>
                </a:lnTo>
                <a:lnTo>
                  <a:pt x="48877" y="28017"/>
                </a:lnTo>
                <a:lnTo>
                  <a:pt x="48877" y="28017"/>
                </a:lnTo>
                <a:lnTo>
                  <a:pt x="49817" y="28017"/>
                </a:lnTo>
                <a:lnTo>
                  <a:pt x="49817" y="26960"/>
                </a:lnTo>
                <a:lnTo>
                  <a:pt x="49817" y="26960"/>
                </a:lnTo>
                <a:lnTo>
                  <a:pt x="49817" y="26960"/>
                </a:lnTo>
                <a:lnTo>
                  <a:pt x="49817" y="26960"/>
                </a:lnTo>
                <a:lnTo>
                  <a:pt x="50443" y="26960"/>
                </a:lnTo>
                <a:lnTo>
                  <a:pt x="50443" y="28017"/>
                </a:lnTo>
                <a:lnTo>
                  <a:pt x="50443" y="28017"/>
                </a:lnTo>
                <a:lnTo>
                  <a:pt x="50443" y="26960"/>
                </a:lnTo>
                <a:lnTo>
                  <a:pt x="50443" y="26960"/>
                </a:lnTo>
                <a:lnTo>
                  <a:pt x="50443" y="26960"/>
                </a:lnTo>
                <a:lnTo>
                  <a:pt x="50443" y="26960"/>
                </a:lnTo>
                <a:lnTo>
                  <a:pt x="51070" y="26960"/>
                </a:lnTo>
                <a:lnTo>
                  <a:pt x="51070" y="26960"/>
                </a:lnTo>
                <a:lnTo>
                  <a:pt x="51070" y="26960"/>
                </a:lnTo>
                <a:lnTo>
                  <a:pt x="51070" y="26960"/>
                </a:lnTo>
                <a:lnTo>
                  <a:pt x="51697" y="26960"/>
                </a:lnTo>
                <a:lnTo>
                  <a:pt x="51697" y="26960"/>
                </a:lnTo>
                <a:lnTo>
                  <a:pt x="51697" y="26960"/>
                </a:lnTo>
                <a:lnTo>
                  <a:pt x="51697" y="26960"/>
                </a:lnTo>
                <a:lnTo>
                  <a:pt x="51697" y="26960"/>
                </a:lnTo>
                <a:lnTo>
                  <a:pt x="51697" y="25903"/>
                </a:lnTo>
                <a:lnTo>
                  <a:pt x="51697" y="25903"/>
                </a:lnTo>
                <a:lnTo>
                  <a:pt x="51697" y="25903"/>
                </a:lnTo>
                <a:lnTo>
                  <a:pt x="51070" y="25903"/>
                </a:lnTo>
                <a:lnTo>
                  <a:pt x="51070" y="25903"/>
                </a:lnTo>
                <a:lnTo>
                  <a:pt x="51070" y="25903"/>
                </a:lnTo>
                <a:lnTo>
                  <a:pt x="51070" y="25903"/>
                </a:lnTo>
                <a:lnTo>
                  <a:pt x="50443" y="25903"/>
                </a:lnTo>
                <a:lnTo>
                  <a:pt x="50443" y="25903"/>
                </a:lnTo>
                <a:lnTo>
                  <a:pt x="50443" y="25903"/>
                </a:lnTo>
                <a:lnTo>
                  <a:pt x="50443" y="25903"/>
                </a:lnTo>
                <a:lnTo>
                  <a:pt x="50443" y="25903"/>
                </a:lnTo>
                <a:lnTo>
                  <a:pt x="49817" y="25903"/>
                </a:lnTo>
                <a:lnTo>
                  <a:pt x="49817" y="25903"/>
                </a:lnTo>
                <a:lnTo>
                  <a:pt x="49817" y="26960"/>
                </a:lnTo>
                <a:lnTo>
                  <a:pt x="49817" y="26960"/>
                </a:lnTo>
                <a:lnTo>
                  <a:pt x="49817" y="26960"/>
                </a:lnTo>
                <a:lnTo>
                  <a:pt x="48877" y="26960"/>
                </a:lnTo>
                <a:lnTo>
                  <a:pt x="48877" y="25903"/>
                </a:lnTo>
                <a:lnTo>
                  <a:pt x="48877" y="25903"/>
                </a:lnTo>
                <a:lnTo>
                  <a:pt x="48877" y="25903"/>
                </a:lnTo>
                <a:lnTo>
                  <a:pt x="48250" y="25903"/>
                </a:lnTo>
                <a:lnTo>
                  <a:pt x="48250" y="25903"/>
                </a:lnTo>
                <a:lnTo>
                  <a:pt x="48250" y="25903"/>
                </a:lnTo>
                <a:lnTo>
                  <a:pt x="48250" y="26960"/>
                </a:lnTo>
                <a:lnTo>
                  <a:pt x="48250" y="26960"/>
                </a:lnTo>
                <a:lnTo>
                  <a:pt x="47624" y="26960"/>
                </a:lnTo>
                <a:lnTo>
                  <a:pt x="47624" y="25903"/>
                </a:lnTo>
                <a:lnTo>
                  <a:pt x="47624" y="25903"/>
                </a:lnTo>
                <a:lnTo>
                  <a:pt x="47624" y="26960"/>
                </a:lnTo>
                <a:lnTo>
                  <a:pt x="47624" y="26960"/>
                </a:lnTo>
                <a:lnTo>
                  <a:pt x="47624" y="26960"/>
                </a:lnTo>
                <a:lnTo>
                  <a:pt x="46997" y="26960"/>
                </a:lnTo>
                <a:lnTo>
                  <a:pt x="46997" y="26960"/>
                </a:lnTo>
                <a:lnTo>
                  <a:pt x="46997" y="26960"/>
                </a:lnTo>
                <a:lnTo>
                  <a:pt x="46997" y="26960"/>
                </a:lnTo>
                <a:lnTo>
                  <a:pt x="46370" y="26960"/>
                </a:lnTo>
                <a:lnTo>
                  <a:pt x="46370" y="26960"/>
                </a:lnTo>
                <a:lnTo>
                  <a:pt x="46370" y="26960"/>
                </a:lnTo>
                <a:lnTo>
                  <a:pt x="46370" y="26960"/>
                </a:lnTo>
                <a:lnTo>
                  <a:pt x="46370" y="26960"/>
                </a:lnTo>
                <a:lnTo>
                  <a:pt x="45430" y="26960"/>
                </a:lnTo>
                <a:lnTo>
                  <a:pt x="45430" y="28017"/>
                </a:lnTo>
                <a:lnTo>
                  <a:pt x="45430" y="28017"/>
                </a:lnTo>
                <a:lnTo>
                  <a:pt x="45430" y="28017"/>
                </a:lnTo>
                <a:lnTo>
                  <a:pt x="45430" y="28017"/>
                </a:lnTo>
                <a:lnTo>
                  <a:pt x="45430" y="28017"/>
                </a:lnTo>
                <a:lnTo>
                  <a:pt x="44804" y="28017"/>
                </a:lnTo>
                <a:lnTo>
                  <a:pt x="44804" y="28017"/>
                </a:lnTo>
                <a:lnTo>
                  <a:pt x="44804" y="26960"/>
                </a:lnTo>
                <a:lnTo>
                  <a:pt x="44804" y="26960"/>
                </a:lnTo>
                <a:lnTo>
                  <a:pt x="44804" y="26960"/>
                </a:lnTo>
                <a:lnTo>
                  <a:pt x="44177" y="26960"/>
                </a:lnTo>
                <a:lnTo>
                  <a:pt x="44177" y="26960"/>
                </a:lnTo>
                <a:lnTo>
                  <a:pt x="44177" y="28017"/>
                </a:lnTo>
                <a:lnTo>
                  <a:pt x="44177" y="28017"/>
                </a:lnTo>
                <a:lnTo>
                  <a:pt x="44177" y="28017"/>
                </a:lnTo>
                <a:lnTo>
                  <a:pt x="43550" y="28017"/>
                </a:lnTo>
                <a:lnTo>
                  <a:pt x="43550" y="28017"/>
                </a:lnTo>
                <a:lnTo>
                  <a:pt x="43550" y="28017"/>
                </a:lnTo>
                <a:lnTo>
                  <a:pt x="43550" y="28017"/>
                </a:lnTo>
                <a:lnTo>
                  <a:pt x="42924" y="28017"/>
                </a:lnTo>
                <a:lnTo>
                  <a:pt x="42924" y="26960"/>
                </a:lnTo>
                <a:lnTo>
                  <a:pt x="42924" y="26960"/>
                </a:lnTo>
                <a:lnTo>
                  <a:pt x="42924" y="26960"/>
                </a:lnTo>
                <a:lnTo>
                  <a:pt x="42924" y="28017"/>
                </a:lnTo>
                <a:lnTo>
                  <a:pt x="41984" y="28017"/>
                </a:lnTo>
                <a:lnTo>
                  <a:pt x="41984" y="28017"/>
                </a:lnTo>
                <a:lnTo>
                  <a:pt x="41984" y="28017"/>
                </a:lnTo>
                <a:lnTo>
                  <a:pt x="41984" y="28017"/>
                </a:lnTo>
                <a:lnTo>
                  <a:pt x="41357" y="28017"/>
                </a:lnTo>
                <a:lnTo>
                  <a:pt x="41357" y="28017"/>
                </a:lnTo>
                <a:lnTo>
                  <a:pt x="41357" y="28017"/>
                </a:lnTo>
                <a:lnTo>
                  <a:pt x="41357" y="28017"/>
                </a:lnTo>
                <a:lnTo>
                  <a:pt x="41357" y="28017"/>
                </a:lnTo>
                <a:lnTo>
                  <a:pt x="41357" y="28017"/>
                </a:lnTo>
                <a:lnTo>
                  <a:pt x="40731" y="28017"/>
                </a:lnTo>
                <a:lnTo>
                  <a:pt x="40731" y="28017"/>
                </a:lnTo>
                <a:lnTo>
                  <a:pt x="40731" y="28017"/>
                </a:lnTo>
                <a:lnTo>
                  <a:pt x="40104" y="28017"/>
                </a:lnTo>
                <a:lnTo>
                  <a:pt x="40104" y="29074"/>
                </a:lnTo>
                <a:lnTo>
                  <a:pt x="40104" y="29074"/>
                </a:lnTo>
                <a:lnTo>
                  <a:pt x="40104" y="29074"/>
                </a:lnTo>
                <a:lnTo>
                  <a:pt x="40104" y="29074"/>
                </a:lnTo>
                <a:lnTo>
                  <a:pt x="40104" y="28017"/>
                </a:lnTo>
                <a:lnTo>
                  <a:pt x="39477" y="28017"/>
                </a:lnTo>
                <a:lnTo>
                  <a:pt x="39477" y="29074"/>
                </a:lnTo>
                <a:lnTo>
                  <a:pt x="39477" y="29074"/>
                </a:lnTo>
                <a:lnTo>
                  <a:pt x="39477" y="29074"/>
                </a:lnTo>
                <a:lnTo>
                  <a:pt x="39477" y="29074"/>
                </a:lnTo>
                <a:lnTo>
                  <a:pt x="39477" y="29074"/>
                </a:lnTo>
                <a:lnTo>
                  <a:pt x="38537" y="29074"/>
                </a:lnTo>
                <a:lnTo>
                  <a:pt x="38537" y="29074"/>
                </a:lnTo>
                <a:lnTo>
                  <a:pt x="38537" y="29074"/>
                </a:lnTo>
                <a:lnTo>
                  <a:pt x="38537" y="29074"/>
                </a:lnTo>
                <a:lnTo>
                  <a:pt x="38537" y="30132"/>
                </a:lnTo>
                <a:lnTo>
                  <a:pt x="37911" y="30132"/>
                </a:lnTo>
                <a:lnTo>
                  <a:pt x="37911" y="30132"/>
                </a:lnTo>
                <a:lnTo>
                  <a:pt x="37911" y="30132"/>
                </a:lnTo>
                <a:lnTo>
                  <a:pt x="37911" y="30132"/>
                </a:lnTo>
                <a:lnTo>
                  <a:pt x="37911" y="30132"/>
                </a:lnTo>
                <a:lnTo>
                  <a:pt x="37284" y="30132"/>
                </a:lnTo>
                <a:lnTo>
                  <a:pt x="37284" y="30132"/>
                </a:lnTo>
                <a:lnTo>
                  <a:pt x="37284" y="30132"/>
                </a:lnTo>
                <a:lnTo>
                  <a:pt x="37284" y="30132"/>
                </a:lnTo>
                <a:lnTo>
                  <a:pt x="37284" y="31718"/>
                </a:lnTo>
                <a:lnTo>
                  <a:pt x="37284" y="31718"/>
                </a:lnTo>
                <a:lnTo>
                  <a:pt x="36657" y="31718"/>
                </a:lnTo>
                <a:lnTo>
                  <a:pt x="36657" y="30132"/>
                </a:lnTo>
                <a:lnTo>
                  <a:pt x="36657" y="30132"/>
                </a:lnTo>
                <a:lnTo>
                  <a:pt x="37284" y="30132"/>
                </a:lnTo>
                <a:lnTo>
                  <a:pt x="37284" y="30132"/>
                </a:lnTo>
                <a:lnTo>
                  <a:pt x="37284" y="29074"/>
                </a:lnTo>
                <a:lnTo>
                  <a:pt x="37284" y="29074"/>
                </a:lnTo>
                <a:lnTo>
                  <a:pt x="37284" y="29074"/>
                </a:lnTo>
                <a:lnTo>
                  <a:pt x="37284" y="29074"/>
                </a:lnTo>
                <a:lnTo>
                  <a:pt x="37284" y="29074"/>
                </a:lnTo>
                <a:lnTo>
                  <a:pt x="37284" y="29074"/>
                </a:lnTo>
                <a:lnTo>
                  <a:pt x="37284" y="28017"/>
                </a:lnTo>
                <a:lnTo>
                  <a:pt x="37911" y="28017"/>
                </a:lnTo>
                <a:lnTo>
                  <a:pt x="37911" y="28017"/>
                </a:lnTo>
                <a:lnTo>
                  <a:pt x="37911" y="28017"/>
                </a:lnTo>
                <a:lnTo>
                  <a:pt x="37911" y="28017"/>
                </a:lnTo>
                <a:lnTo>
                  <a:pt x="37911" y="28017"/>
                </a:lnTo>
                <a:lnTo>
                  <a:pt x="38537" y="28017"/>
                </a:lnTo>
                <a:lnTo>
                  <a:pt x="38537" y="28017"/>
                </a:lnTo>
                <a:lnTo>
                  <a:pt x="38537" y="28017"/>
                </a:lnTo>
                <a:lnTo>
                  <a:pt x="38537" y="28017"/>
                </a:lnTo>
                <a:lnTo>
                  <a:pt x="39477" y="28017"/>
                </a:lnTo>
                <a:lnTo>
                  <a:pt x="39477" y="26960"/>
                </a:lnTo>
                <a:lnTo>
                  <a:pt x="39477" y="26960"/>
                </a:lnTo>
                <a:lnTo>
                  <a:pt x="39477" y="26960"/>
                </a:lnTo>
                <a:lnTo>
                  <a:pt x="39477" y="26960"/>
                </a:lnTo>
                <a:lnTo>
                  <a:pt x="39477" y="28017"/>
                </a:lnTo>
                <a:lnTo>
                  <a:pt x="40104" y="28017"/>
                </a:lnTo>
                <a:lnTo>
                  <a:pt x="40104" y="26960"/>
                </a:lnTo>
                <a:lnTo>
                  <a:pt x="40104" y="26960"/>
                </a:lnTo>
                <a:lnTo>
                  <a:pt x="40104" y="26960"/>
                </a:lnTo>
                <a:lnTo>
                  <a:pt x="40104" y="26960"/>
                </a:lnTo>
                <a:lnTo>
                  <a:pt x="40104" y="26960"/>
                </a:lnTo>
                <a:lnTo>
                  <a:pt x="40104" y="25903"/>
                </a:lnTo>
                <a:lnTo>
                  <a:pt x="40104" y="25903"/>
                </a:lnTo>
                <a:lnTo>
                  <a:pt x="40731" y="25903"/>
                </a:lnTo>
                <a:lnTo>
                  <a:pt x="40731" y="25903"/>
                </a:lnTo>
                <a:lnTo>
                  <a:pt x="40731" y="25903"/>
                </a:lnTo>
                <a:lnTo>
                  <a:pt x="41357" y="25903"/>
                </a:lnTo>
                <a:lnTo>
                  <a:pt x="41357" y="25903"/>
                </a:lnTo>
                <a:lnTo>
                  <a:pt x="41357" y="25903"/>
                </a:lnTo>
                <a:lnTo>
                  <a:pt x="41357" y="25903"/>
                </a:lnTo>
                <a:lnTo>
                  <a:pt x="41357" y="25903"/>
                </a:lnTo>
                <a:lnTo>
                  <a:pt x="41984" y="25903"/>
                </a:lnTo>
                <a:lnTo>
                  <a:pt x="41984" y="25903"/>
                </a:lnTo>
                <a:lnTo>
                  <a:pt x="41984" y="25903"/>
                </a:lnTo>
                <a:lnTo>
                  <a:pt x="41984" y="25903"/>
                </a:lnTo>
                <a:lnTo>
                  <a:pt x="41984" y="25903"/>
                </a:lnTo>
                <a:lnTo>
                  <a:pt x="41984" y="25903"/>
                </a:lnTo>
                <a:lnTo>
                  <a:pt x="42924" y="25903"/>
                </a:lnTo>
                <a:lnTo>
                  <a:pt x="42924" y="25903"/>
                </a:lnTo>
                <a:lnTo>
                  <a:pt x="42924" y="25903"/>
                </a:lnTo>
                <a:lnTo>
                  <a:pt x="43550" y="25903"/>
                </a:lnTo>
                <a:lnTo>
                  <a:pt x="43550" y="25903"/>
                </a:lnTo>
                <a:lnTo>
                  <a:pt x="43550" y="25903"/>
                </a:lnTo>
                <a:lnTo>
                  <a:pt x="43550" y="25903"/>
                </a:lnTo>
                <a:lnTo>
                  <a:pt x="43550" y="25903"/>
                </a:lnTo>
                <a:lnTo>
                  <a:pt x="43550" y="25903"/>
                </a:lnTo>
                <a:lnTo>
                  <a:pt x="44177" y="25903"/>
                </a:lnTo>
                <a:lnTo>
                  <a:pt x="44177" y="25903"/>
                </a:lnTo>
                <a:lnTo>
                  <a:pt x="44177" y="25903"/>
                </a:lnTo>
                <a:lnTo>
                  <a:pt x="44177" y="25903"/>
                </a:lnTo>
                <a:lnTo>
                  <a:pt x="44177" y="25903"/>
                </a:lnTo>
                <a:lnTo>
                  <a:pt x="44177" y="24317"/>
                </a:lnTo>
                <a:lnTo>
                  <a:pt x="44804" y="24317"/>
                </a:lnTo>
                <a:lnTo>
                  <a:pt x="44804" y="24317"/>
                </a:lnTo>
                <a:lnTo>
                  <a:pt x="44804" y="24317"/>
                </a:lnTo>
                <a:lnTo>
                  <a:pt x="45430" y="24317"/>
                </a:lnTo>
                <a:lnTo>
                  <a:pt x="45430" y="24317"/>
                </a:lnTo>
                <a:lnTo>
                  <a:pt x="45430" y="24317"/>
                </a:lnTo>
                <a:lnTo>
                  <a:pt x="45430" y="24317"/>
                </a:lnTo>
                <a:lnTo>
                  <a:pt x="44804" y="24317"/>
                </a:lnTo>
                <a:lnTo>
                  <a:pt x="44804" y="24317"/>
                </a:lnTo>
                <a:lnTo>
                  <a:pt x="44804" y="24317"/>
                </a:lnTo>
                <a:lnTo>
                  <a:pt x="44804" y="23259"/>
                </a:lnTo>
                <a:lnTo>
                  <a:pt x="44804" y="23259"/>
                </a:lnTo>
                <a:lnTo>
                  <a:pt x="44177" y="23259"/>
                </a:lnTo>
                <a:lnTo>
                  <a:pt x="44177" y="23259"/>
                </a:lnTo>
                <a:lnTo>
                  <a:pt x="44177" y="23259"/>
                </a:lnTo>
                <a:lnTo>
                  <a:pt x="44177" y="23259"/>
                </a:lnTo>
                <a:lnTo>
                  <a:pt x="44177" y="23259"/>
                </a:lnTo>
                <a:lnTo>
                  <a:pt x="44177" y="23259"/>
                </a:lnTo>
                <a:lnTo>
                  <a:pt x="44177" y="23259"/>
                </a:lnTo>
                <a:lnTo>
                  <a:pt x="44177" y="23259"/>
                </a:lnTo>
                <a:lnTo>
                  <a:pt x="43550" y="23259"/>
                </a:lnTo>
                <a:lnTo>
                  <a:pt x="43550" y="23259"/>
                </a:lnTo>
                <a:lnTo>
                  <a:pt x="43550" y="23259"/>
                </a:lnTo>
                <a:lnTo>
                  <a:pt x="43550" y="23259"/>
                </a:lnTo>
                <a:lnTo>
                  <a:pt x="43550" y="23259"/>
                </a:lnTo>
                <a:lnTo>
                  <a:pt x="43550" y="22202"/>
                </a:lnTo>
                <a:lnTo>
                  <a:pt x="44177" y="22202"/>
                </a:lnTo>
                <a:lnTo>
                  <a:pt x="44177" y="22202"/>
                </a:lnTo>
                <a:lnTo>
                  <a:pt x="44177" y="22202"/>
                </a:lnTo>
                <a:lnTo>
                  <a:pt x="44177" y="22202"/>
                </a:lnTo>
                <a:lnTo>
                  <a:pt x="44177" y="22202"/>
                </a:lnTo>
                <a:lnTo>
                  <a:pt x="44177" y="22202"/>
                </a:lnTo>
                <a:lnTo>
                  <a:pt x="44177" y="22202"/>
                </a:lnTo>
                <a:lnTo>
                  <a:pt x="44804" y="22202"/>
                </a:lnTo>
                <a:lnTo>
                  <a:pt x="44804" y="22202"/>
                </a:lnTo>
                <a:lnTo>
                  <a:pt x="44804" y="22202"/>
                </a:lnTo>
                <a:lnTo>
                  <a:pt x="44804" y="21145"/>
                </a:lnTo>
                <a:lnTo>
                  <a:pt x="45430" y="21145"/>
                </a:lnTo>
                <a:lnTo>
                  <a:pt x="45430" y="21145"/>
                </a:lnTo>
                <a:lnTo>
                  <a:pt x="45430" y="21145"/>
                </a:lnTo>
                <a:lnTo>
                  <a:pt x="45430" y="21145"/>
                </a:lnTo>
                <a:lnTo>
                  <a:pt x="45430" y="21145"/>
                </a:lnTo>
                <a:lnTo>
                  <a:pt x="46370" y="21145"/>
                </a:lnTo>
                <a:lnTo>
                  <a:pt x="46370" y="21145"/>
                </a:lnTo>
                <a:lnTo>
                  <a:pt x="46370" y="21145"/>
                </a:lnTo>
                <a:lnTo>
                  <a:pt x="46370" y="21145"/>
                </a:lnTo>
                <a:lnTo>
                  <a:pt x="46370" y="21145"/>
                </a:lnTo>
                <a:lnTo>
                  <a:pt x="46997" y="21145"/>
                </a:lnTo>
                <a:lnTo>
                  <a:pt x="46997" y="20088"/>
                </a:lnTo>
                <a:lnTo>
                  <a:pt x="46997" y="20088"/>
                </a:lnTo>
                <a:lnTo>
                  <a:pt x="46997" y="20088"/>
                </a:lnTo>
                <a:lnTo>
                  <a:pt x="46997" y="20088"/>
                </a:lnTo>
                <a:lnTo>
                  <a:pt x="47624" y="20088"/>
                </a:lnTo>
                <a:lnTo>
                  <a:pt x="47624" y="20088"/>
                </a:lnTo>
                <a:lnTo>
                  <a:pt x="47624" y="20088"/>
                </a:lnTo>
                <a:lnTo>
                  <a:pt x="47624" y="20088"/>
                </a:lnTo>
                <a:lnTo>
                  <a:pt x="47624" y="21145"/>
                </a:lnTo>
                <a:lnTo>
                  <a:pt x="47624" y="21145"/>
                </a:lnTo>
                <a:lnTo>
                  <a:pt x="47624" y="20088"/>
                </a:lnTo>
                <a:lnTo>
                  <a:pt x="48250" y="20088"/>
                </a:lnTo>
                <a:lnTo>
                  <a:pt x="48250" y="20088"/>
                </a:lnTo>
                <a:lnTo>
                  <a:pt x="48250" y="21145"/>
                </a:lnTo>
                <a:lnTo>
                  <a:pt x="48250" y="21145"/>
                </a:lnTo>
                <a:lnTo>
                  <a:pt x="48250" y="21145"/>
                </a:lnTo>
                <a:lnTo>
                  <a:pt x="48250" y="21145"/>
                </a:lnTo>
                <a:lnTo>
                  <a:pt x="48250" y="21145"/>
                </a:lnTo>
                <a:lnTo>
                  <a:pt x="48250" y="21145"/>
                </a:lnTo>
                <a:lnTo>
                  <a:pt x="48250" y="21145"/>
                </a:lnTo>
                <a:lnTo>
                  <a:pt x="48250" y="20088"/>
                </a:lnTo>
                <a:lnTo>
                  <a:pt x="48250" y="20088"/>
                </a:lnTo>
                <a:lnTo>
                  <a:pt x="48877" y="20088"/>
                </a:lnTo>
                <a:lnTo>
                  <a:pt x="48877" y="20088"/>
                </a:lnTo>
                <a:lnTo>
                  <a:pt x="48877" y="20088"/>
                </a:lnTo>
                <a:lnTo>
                  <a:pt x="48877" y="20088"/>
                </a:lnTo>
                <a:lnTo>
                  <a:pt x="48877" y="18502"/>
                </a:lnTo>
                <a:lnTo>
                  <a:pt x="49817" y="18502"/>
                </a:lnTo>
                <a:lnTo>
                  <a:pt x="49817" y="18502"/>
                </a:lnTo>
                <a:lnTo>
                  <a:pt x="49817" y="18502"/>
                </a:lnTo>
                <a:lnTo>
                  <a:pt x="49817" y="18502"/>
                </a:lnTo>
                <a:lnTo>
                  <a:pt x="49817" y="18502"/>
                </a:lnTo>
                <a:lnTo>
                  <a:pt x="50443" y="18502"/>
                </a:lnTo>
                <a:lnTo>
                  <a:pt x="50443" y="18502"/>
                </a:lnTo>
                <a:lnTo>
                  <a:pt x="50443" y="18502"/>
                </a:lnTo>
                <a:lnTo>
                  <a:pt x="50443" y="18502"/>
                </a:lnTo>
                <a:lnTo>
                  <a:pt x="50443" y="17444"/>
                </a:lnTo>
                <a:lnTo>
                  <a:pt x="50443" y="17444"/>
                </a:lnTo>
                <a:lnTo>
                  <a:pt x="50443" y="17444"/>
                </a:lnTo>
                <a:lnTo>
                  <a:pt x="51070" y="17444"/>
                </a:lnTo>
                <a:lnTo>
                  <a:pt x="51070" y="17444"/>
                </a:lnTo>
                <a:lnTo>
                  <a:pt x="51070" y="17444"/>
                </a:lnTo>
                <a:lnTo>
                  <a:pt x="51070" y="17444"/>
                </a:lnTo>
                <a:lnTo>
                  <a:pt x="51697" y="17444"/>
                </a:lnTo>
                <a:lnTo>
                  <a:pt x="51697" y="17444"/>
                </a:lnTo>
                <a:lnTo>
                  <a:pt x="51697" y="17444"/>
                </a:lnTo>
                <a:lnTo>
                  <a:pt x="51697" y="17444"/>
                </a:lnTo>
                <a:lnTo>
                  <a:pt x="52323" y="17444"/>
                </a:lnTo>
                <a:lnTo>
                  <a:pt x="52323" y="17444"/>
                </a:lnTo>
                <a:lnTo>
                  <a:pt x="52323" y="17444"/>
                </a:lnTo>
                <a:lnTo>
                  <a:pt x="51697" y="17444"/>
                </a:lnTo>
                <a:lnTo>
                  <a:pt x="51697" y="18502"/>
                </a:lnTo>
                <a:lnTo>
                  <a:pt x="51697" y="18502"/>
                </a:lnTo>
                <a:lnTo>
                  <a:pt x="51697" y="18502"/>
                </a:lnTo>
                <a:lnTo>
                  <a:pt x="51697" y="18502"/>
                </a:lnTo>
                <a:lnTo>
                  <a:pt x="51697" y="18502"/>
                </a:lnTo>
                <a:lnTo>
                  <a:pt x="51697" y="18502"/>
                </a:lnTo>
                <a:lnTo>
                  <a:pt x="51697" y="20088"/>
                </a:lnTo>
                <a:lnTo>
                  <a:pt x="51070" y="20088"/>
                </a:lnTo>
                <a:lnTo>
                  <a:pt x="51070" y="20088"/>
                </a:lnTo>
                <a:lnTo>
                  <a:pt x="51070" y="20088"/>
                </a:lnTo>
                <a:lnTo>
                  <a:pt x="51070" y="20088"/>
                </a:lnTo>
                <a:lnTo>
                  <a:pt x="51070" y="20088"/>
                </a:lnTo>
                <a:lnTo>
                  <a:pt x="51070" y="20088"/>
                </a:lnTo>
                <a:lnTo>
                  <a:pt x="51070" y="21145"/>
                </a:lnTo>
                <a:lnTo>
                  <a:pt x="51070" y="21145"/>
                </a:lnTo>
                <a:lnTo>
                  <a:pt x="51070" y="21145"/>
                </a:lnTo>
                <a:lnTo>
                  <a:pt x="51070" y="21145"/>
                </a:lnTo>
                <a:lnTo>
                  <a:pt x="51697" y="21145"/>
                </a:lnTo>
                <a:lnTo>
                  <a:pt x="51697" y="22202"/>
                </a:lnTo>
                <a:lnTo>
                  <a:pt x="51697" y="22202"/>
                </a:lnTo>
                <a:lnTo>
                  <a:pt x="51697" y="21145"/>
                </a:lnTo>
                <a:lnTo>
                  <a:pt x="51697" y="21145"/>
                </a:lnTo>
                <a:lnTo>
                  <a:pt x="51697" y="21145"/>
                </a:lnTo>
                <a:lnTo>
                  <a:pt x="52323" y="21145"/>
                </a:lnTo>
                <a:lnTo>
                  <a:pt x="52323" y="21145"/>
                </a:lnTo>
                <a:lnTo>
                  <a:pt x="52323" y="21145"/>
                </a:lnTo>
                <a:lnTo>
                  <a:pt x="52323" y="21145"/>
                </a:lnTo>
                <a:lnTo>
                  <a:pt x="52323" y="20088"/>
                </a:lnTo>
                <a:lnTo>
                  <a:pt x="52323" y="20088"/>
                </a:lnTo>
                <a:lnTo>
                  <a:pt x="53263" y="20088"/>
                </a:lnTo>
                <a:lnTo>
                  <a:pt x="53263" y="20088"/>
                </a:lnTo>
                <a:lnTo>
                  <a:pt x="53263" y="20088"/>
                </a:lnTo>
                <a:lnTo>
                  <a:pt x="53263" y="20088"/>
                </a:lnTo>
                <a:lnTo>
                  <a:pt x="53263" y="20088"/>
                </a:lnTo>
                <a:lnTo>
                  <a:pt x="53263" y="20088"/>
                </a:lnTo>
                <a:lnTo>
                  <a:pt x="53263" y="18502"/>
                </a:lnTo>
                <a:lnTo>
                  <a:pt x="53890" y="18502"/>
                </a:lnTo>
                <a:lnTo>
                  <a:pt x="53890" y="18502"/>
                </a:lnTo>
                <a:lnTo>
                  <a:pt x="53890" y="20088"/>
                </a:lnTo>
                <a:lnTo>
                  <a:pt x="53890" y="20088"/>
                </a:lnTo>
                <a:lnTo>
                  <a:pt x="53890" y="20088"/>
                </a:lnTo>
                <a:lnTo>
                  <a:pt x="53890" y="20088"/>
                </a:lnTo>
                <a:lnTo>
                  <a:pt x="53890" y="20088"/>
                </a:lnTo>
                <a:lnTo>
                  <a:pt x="54516" y="20088"/>
                </a:lnTo>
                <a:lnTo>
                  <a:pt x="54516" y="20088"/>
                </a:lnTo>
                <a:lnTo>
                  <a:pt x="54516" y="20088"/>
                </a:lnTo>
                <a:lnTo>
                  <a:pt x="55143" y="20088"/>
                </a:lnTo>
                <a:lnTo>
                  <a:pt x="55143" y="21145"/>
                </a:lnTo>
                <a:lnTo>
                  <a:pt x="55143" y="21145"/>
                </a:lnTo>
                <a:lnTo>
                  <a:pt x="54516" y="21145"/>
                </a:lnTo>
                <a:lnTo>
                  <a:pt x="54516" y="21145"/>
                </a:lnTo>
                <a:lnTo>
                  <a:pt x="54516" y="22202"/>
                </a:lnTo>
                <a:lnTo>
                  <a:pt x="54516" y="22202"/>
                </a:lnTo>
                <a:lnTo>
                  <a:pt x="54516" y="22202"/>
                </a:lnTo>
                <a:lnTo>
                  <a:pt x="53890" y="22202"/>
                </a:lnTo>
                <a:lnTo>
                  <a:pt x="53890" y="22202"/>
                </a:lnTo>
                <a:lnTo>
                  <a:pt x="53890" y="22202"/>
                </a:lnTo>
                <a:lnTo>
                  <a:pt x="54516" y="22202"/>
                </a:lnTo>
                <a:lnTo>
                  <a:pt x="54516" y="22202"/>
                </a:lnTo>
                <a:lnTo>
                  <a:pt x="54516" y="22202"/>
                </a:lnTo>
                <a:lnTo>
                  <a:pt x="54516" y="22202"/>
                </a:lnTo>
                <a:lnTo>
                  <a:pt x="55143" y="22202"/>
                </a:lnTo>
                <a:lnTo>
                  <a:pt x="55143" y="22202"/>
                </a:lnTo>
                <a:lnTo>
                  <a:pt x="55143" y="22202"/>
                </a:lnTo>
                <a:lnTo>
                  <a:pt x="55143" y="22202"/>
                </a:lnTo>
                <a:lnTo>
                  <a:pt x="55143" y="22202"/>
                </a:lnTo>
                <a:lnTo>
                  <a:pt x="55143" y="22202"/>
                </a:lnTo>
                <a:lnTo>
                  <a:pt x="55143" y="22202"/>
                </a:lnTo>
                <a:lnTo>
                  <a:pt x="55143" y="21145"/>
                </a:lnTo>
                <a:lnTo>
                  <a:pt x="55770" y="21145"/>
                </a:lnTo>
                <a:lnTo>
                  <a:pt x="55770" y="21145"/>
                </a:lnTo>
                <a:lnTo>
                  <a:pt x="55770" y="21145"/>
                </a:lnTo>
                <a:lnTo>
                  <a:pt x="55770" y="21145"/>
                </a:lnTo>
                <a:lnTo>
                  <a:pt x="55770" y="21145"/>
                </a:lnTo>
                <a:lnTo>
                  <a:pt x="55770" y="21145"/>
                </a:lnTo>
                <a:lnTo>
                  <a:pt x="56710" y="21145"/>
                </a:lnTo>
                <a:lnTo>
                  <a:pt x="56710" y="21145"/>
                </a:lnTo>
                <a:lnTo>
                  <a:pt x="56710" y="21145"/>
                </a:lnTo>
                <a:lnTo>
                  <a:pt x="57336" y="21145"/>
                </a:lnTo>
                <a:lnTo>
                  <a:pt x="57336" y="21145"/>
                </a:lnTo>
                <a:lnTo>
                  <a:pt x="57336" y="21145"/>
                </a:lnTo>
                <a:lnTo>
                  <a:pt x="57336" y="20088"/>
                </a:lnTo>
                <a:lnTo>
                  <a:pt x="57336" y="20088"/>
                </a:lnTo>
                <a:lnTo>
                  <a:pt x="57336" y="20088"/>
                </a:lnTo>
                <a:lnTo>
                  <a:pt x="57336" y="20088"/>
                </a:lnTo>
                <a:lnTo>
                  <a:pt x="57336" y="20088"/>
                </a:lnTo>
                <a:lnTo>
                  <a:pt x="57336" y="20088"/>
                </a:lnTo>
                <a:lnTo>
                  <a:pt x="57336" y="20088"/>
                </a:lnTo>
                <a:lnTo>
                  <a:pt x="56710" y="20088"/>
                </a:lnTo>
                <a:lnTo>
                  <a:pt x="56710" y="20088"/>
                </a:lnTo>
                <a:lnTo>
                  <a:pt x="56710" y="20088"/>
                </a:lnTo>
                <a:lnTo>
                  <a:pt x="55770" y="20088"/>
                </a:lnTo>
                <a:lnTo>
                  <a:pt x="55770" y="20088"/>
                </a:lnTo>
                <a:lnTo>
                  <a:pt x="55770" y="20088"/>
                </a:lnTo>
                <a:lnTo>
                  <a:pt x="55770" y="20088"/>
                </a:lnTo>
                <a:lnTo>
                  <a:pt x="55770" y="20088"/>
                </a:lnTo>
                <a:lnTo>
                  <a:pt x="55770" y="20088"/>
                </a:lnTo>
                <a:lnTo>
                  <a:pt x="55143" y="20088"/>
                </a:lnTo>
                <a:lnTo>
                  <a:pt x="55143" y="20088"/>
                </a:lnTo>
                <a:lnTo>
                  <a:pt x="55143" y="20088"/>
                </a:lnTo>
                <a:lnTo>
                  <a:pt x="55143" y="20088"/>
                </a:lnTo>
                <a:lnTo>
                  <a:pt x="55143" y="20088"/>
                </a:lnTo>
                <a:lnTo>
                  <a:pt x="54516" y="20088"/>
                </a:lnTo>
                <a:lnTo>
                  <a:pt x="54516" y="20088"/>
                </a:lnTo>
                <a:lnTo>
                  <a:pt x="54516" y="18502"/>
                </a:lnTo>
                <a:lnTo>
                  <a:pt x="55143" y="18502"/>
                </a:lnTo>
                <a:lnTo>
                  <a:pt x="55143" y="18502"/>
                </a:lnTo>
                <a:lnTo>
                  <a:pt x="55143" y="18502"/>
                </a:lnTo>
                <a:lnTo>
                  <a:pt x="55143" y="18502"/>
                </a:lnTo>
                <a:lnTo>
                  <a:pt x="55143" y="18502"/>
                </a:lnTo>
                <a:lnTo>
                  <a:pt x="55143" y="18502"/>
                </a:lnTo>
                <a:lnTo>
                  <a:pt x="55143" y="18502"/>
                </a:lnTo>
                <a:lnTo>
                  <a:pt x="55143" y="18502"/>
                </a:lnTo>
                <a:lnTo>
                  <a:pt x="55143" y="17444"/>
                </a:lnTo>
                <a:lnTo>
                  <a:pt x="55143" y="17444"/>
                </a:lnTo>
                <a:lnTo>
                  <a:pt x="55143" y="17444"/>
                </a:lnTo>
                <a:lnTo>
                  <a:pt x="55143" y="17444"/>
                </a:lnTo>
                <a:lnTo>
                  <a:pt x="55143" y="17444"/>
                </a:lnTo>
                <a:lnTo>
                  <a:pt x="55143" y="17444"/>
                </a:lnTo>
                <a:lnTo>
                  <a:pt x="55143" y="17444"/>
                </a:lnTo>
                <a:lnTo>
                  <a:pt x="55143" y="16387"/>
                </a:lnTo>
                <a:lnTo>
                  <a:pt x="55143" y="16387"/>
                </a:lnTo>
                <a:lnTo>
                  <a:pt x="55143" y="16387"/>
                </a:lnTo>
                <a:lnTo>
                  <a:pt x="55143" y="16387"/>
                </a:lnTo>
                <a:lnTo>
                  <a:pt x="55770" y="16387"/>
                </a:lnTo>
                <a:lnTo>
                  <a:pt x="55770" y="16387"/>
                </a:lnTo>
                <a:lnTo>
                  <a:pt x="55770" y="16387"/>
                </a:lnTo>
                <a:lnTo>
                  <a:pt x="55770" y="16387"/>
                </a:lnTo>
                <a:lnTo>
                  <a:pt x="55770" y="16387"/>
                </a:lnTo>
                <a:lnTo>
                  <a:pt x="56710" y="16387"/>
                </a:lnTo>
                <a:lnTo>
                  <a:pt x="56710" y="16387"/>
                </a:lnTo>
                <a:lnTo>
                  <a:pt x="56710" y="15330"/>
                </a:lnTo>
                <a:lnTo>
                  <a:pt x="56710" y="15330"/>
                </a:lnTo>
                <a:lnTo>
                  <a:pt x="56710" y="15330"/>
                </a:lnTo>
                <a:lnTo>
                  <a:pt x="57336" y="15330"/>
                </a:lnTo>
                <a:lnTo>
                  <a:pt x="57336" y="15330"/>
                </a:lnTo>
                <a:lnTo>
                  <a:pt x="57336" y="15330"/>
                </a:lnTo>
                <a:lnTo>
                  <a:pt x="57336" y="15330"/>
                </a:lnTo>
                <a:lnTo>
                  <a:pt x="57336" y="15330"/>
                </a:lnTo>
                <a:lnTo>
                  <a:pt x="57336" y="15330"/>
                </a:lnTo>
                <a:lnTo>
                  <a:pt x="57336" y="15330"/>
                </a:lnTo>
                <a:lnTo>
                  <a:pt x="57336" y="15330"/>
                </a:lnTo>
                <a:lnTo>
                  <a:pt x="57963" y="15330"/>
                </a:lnTo>
                <a:lnTo>
                  <a:pt x="57963" y="15330"/>
                </a:lnTo>
                <a:lnTo>
                  <a:pt x="57963" y="15330"/>
                </a:lnTo>
                <a:lnTo>
                  <a:pt x="57963" y="14273"/>
                </a:lnTo>
                <a:lnTo>
                  <a:pt x="57963" y="14273"/>
                </a:lnTo>
                <a:lnTo>
                  <a:pt x="57963" y="14273"/>
                </a:lnTo>
                <a:lnTo>
                  <a:pt x="57963" y="15330"/>
                </a:lnTo>
                <a:lnTo>
                  <a:pt x="58590" y="15330"/>
                </a:lnTo>
                <a:lnTo>
                  <a:pt x="58590" y="14273"/>
                </a:lnTo>
                <a:lnTo>
                  <a:pt x="58590" y="14273"/>
                </a:lnTo>
                <a:lnTo>
                  <a:pt x="58590" y="14273"/>
                </a:lnTo>
                <a:lnTo>
                  <a:pt x="59216" y="14273"/>
                </a:lnTo>
                <a:lnTo>
                  <a:pt x="59216" y="15330"/>
                </a:lnTo>
                <a:lnTo>
                  <a:pt x="59216" y="15330"/>
                </a:lnTo>
                <a:lnTo>
                  <a:pt x="59216" y="15330"/>
                </a:lnTo>
                <a:lnTo>
                  <a:pt x="59216" y="14273"/>
                </a:lnTo>
                <a:lnTo>
                  <a:pt x="59216" y="14273"/>
                </a:lnTo>
                <a:lnTo>
                  <a:pt x="60156" y="14273"/>
                </a:lnTo>
                <a:lnTo>
                  <a:pt x="60156" y="14273"/>
                </a:lnTo>
                <a:lnTo>
                  <a:pt x="60156" y="14273"/>
                </a:lnTo>
                <a:lnTo>
                  <a:pt x="60156" y="14273"/>
                </a:lnTo>
                <a:lnTo>
                  <a:pt x="60156" y="14273"/>
                </a:lnTo>
                <a:lnTo>
                  <a:pt x="60783" y="14273"/>
                </a:lnTo>
                <a:lnTo>
                  <a:pt x="60783" y="14273"/>
                </a:lnTo>
                <a:lnTo>
                  <a:pt x="60783" y="12687"/>
                </a:lnTo>
                <a:lnTo>
                  <a:pt x="60783" y="12687"/>
                </a:lnTo>
                <a:lnTo>
                  <a:pt x="60783" y="12687"/>
                </a:lnTo>
                <a:lnTo>
                  <a:pt x="60783" y="12687"/>
                </a:lnTo>
                <a:lnTo>
                  <a:pt x="61409" y="12687"/>
                </a:lnTo>
                <a:lnTo>
                  <a:pt x="61409" y="12687"/>
                </a:lnTo>
                <a:lnTo>
                  <a:pt x="61409" y="12687"/>
                </a:lnTo>
                <a:lnTo>
                  <a:pt x="61409" y="12687"/>
                </a:lnTo>
                <a:lnTo>
                  <a:pt x="61409" y="12687"/>
                </a:lnTo>
                <a:lnTo>
                  <a:pt x="61409" y="12687"/>
                </a:lnTo>
                <a:lnTo>
                  <a:pt x="62036" y="12687"/>
                </a:lnTo>
                <a:lnTo>
                  <a:pt x="62036" y="12687"/>
                </a:lnTo>
                <a:lnTo>
                  <a:pt x="62036" y="12687"/>
                </a:lnTo>
                <a:lnTo>
                  <a:pt x="62036" y="11629"/>
                </a:lnTo>
                <a:lnTo>
                  <a:pt x="62036" y="11629"/>
                </a:lnTo>
                <a:lnTo>
                  <a:pt x="62036" y="11629"/>
                </a:lnTo>
                <a:lnTo>
                  <a:pt x="62663" y="11629"/>
                </a:lnTo>
                <a:lnTo>
                  <a:pt x="62663" y="11629"/>
                </a:lnTo>
                <a:lnTo>
                  <a:pt x="62663" y="11629"/>
                </a:lnTo>
                <a:lnTo>
                  <a:pt x="62663" y="11629"/>
                </a:lnTo>
                <a:lnTo>
                  <a:pt x="63603" y="11629"/>
                </a:lnTo>
                <a:lnTo>
                  <a:pt x="63603" y="11629"/>
                </a:lnTo>
                <a:lnTo>
                  <a:pt x="63603" y="11629"/>
                </a:lnTo>
                <a:lnTo>
                  <a:pt x="63603" y="11629"/>
                </a:lnTo>
                <a:lnTo>
                  <a:pt x="63603" y="11629"/>
                </a:lnTo>
                <a:lnTo>
                  <a:pt x="63603" y="10572"/>
                </a:lnTo>
                <a:lnTo>
                  <a:pt x="63603" y="10572"/>
                </a:lnTo>
                <a:lnTo>
                  <a:pt x="63603" y="10572"/>
                </a:lnTo>
                <a:lnTo>
                  <a:pt x="63603" y="10572"/>
                </a:lnTo>
                <a:lnTo>
                  <a:pt x="63603" y="10572"/>
                </a:lnTo>
                <a:lnTo>
                  <a:pt x="63603" y="10572"/>
                </a:lnTo>
                <a:lnTo>
                  <a:pt x="63603" y="10572"/>
                </a:lnTo>
                <a:lnTo>
                  <a:pt x="63603" y="10572"/>
                </a:lnTo>
                <a:lnTo>
                  <a:pt x="63603" y="9515"/>
                </a:lnTo>
                <a:lnTo>
                  <a:pt x="63603" y="9515"/>
                </a:lnTo>
                <a:lnTo>
                  <a:pt x="64229" y="9515"/>
                </a:lnTo>
                <a:lnTo>
                  <a:pt x="64229" y="9515"/>
                </a:lnTo>
                <a:lnTo>
                  <a:pt x="64229" y="9515"/>
                </a:lnTo>
                <a:lnTo>
                  <a:pt x="64229" y="9515"/>
                </a:lnTo>
                <a:lnTo>
                  <a:pt x="64856" y="9515"/>
                </a:lnTo>
                <a:lnTo>
                  <a:pt x="64856" y="9515"/>
                </a:lnTo>
                <a:lnTo>
                  <a:pt x="64856" y="9515"/>
                </a:lnTo>
                <a:lnTo>
                  <a:pt x="65483" y="9515"/>
                </a:lnTo>
                <a:lnTo>
                  <a:pt x="65483" y="9515"/>
                </a:lnTo>
                <a:lnTo>
                  <a:pt x="65483" y="9515"/>
                </a:lnTo>
                <a:lnTo>
                  <a:pt x="65483" y="8458"/>
                </a:lnTo>
                <a:lnTo>
                  <a:pt x="65483" y="8458"/>
                </a:lnTo>
                <a:lnTo>
                  <a:pt x="65483" y="8458"/>
                </a:lnTo>
                <a:lnTo>
                  <a:pt x="66109" y="8458"/>
                </a:lnTo>
                <a:lnTo>
                  <a:pt x="66109" y="9515"/>
                </a:lnTo>
                <a:lnTo>
                  <a:pt x="66109" y="9515"/>
                </a:lnTo>
                <a:lnTo>
                  <a:pt x="66109" y="9515"/>
                </a:lnTo>
                <a:lnTo>
                  <a:pt x="66109" y="9515"/>
                </a:lnTo>
                <a:lnTo>
                  <a:pt x="66109" y="9515"/>
                </a:lnTo>
                <a:lnTo>
                  <a:pt x="66109" y="10572"/>
                </a:lnTo>
                <a:lnTo>
                  <a:pt x="66109" y="10572"/>
                </a:lnTo>
                <a:lnTo>
                  <a:pt x="66109" y="10572"/>
                </a:lnTo>
                <a:lnTo>
                  <a:pt x="66109" y="9515"/>
                </a:lnTo>
                <a:lnTo>
                  <a:pt x="66109" y="9515"/>
                </a:lnTo>
                <a:lnTo>
                  <a:pt x="66109" y="9515"/>
                </a:lnTo>
                <a:lnTo>
                  <a:pt x="67049" y="9515"/>
                </a:lnTo>
                <a:lnTo>
                  <a:pt x="67049" y="9515"/>
                </a:lnTo>
                <a:lnTo>
                  <a:pt x="67049" y="9515"/>
                </a:lnTo>
                <a:lnTo>
                  <a:pt x="67049" y="9515"/>
                </a:lnTo>
                <a:lnTo>
                  <a:pt x="67676" y="9515"/>
                </a:lnTo>
                <a:lnTo>
                  <a:pt x="67676" y="9515"/>
                </a:lnTo>
                <a:lnTo>
                  <a:pt x="67676" y="9515"/>
                </a:lnTo>
                <a:lnTo>
                  <a:pt x="67676" y="9515"/>
                </a:lnTo>
                <a:lnTo>
                  <a:pt x="67049" y="9515"/>
                </a:lnTo>
                <a:lnTo>
                  <a:pt x="67049" y="9515"/>
                </a:lnTo>
                <a:lnTo>
                  <a:pt x="67049" y="8458"/>
                </a:lnTo>
                <a:lnTo>
                  <a:pt x="67676" y="8458"/>
                </a:lnTo>
                <a:lnTo>
                  <a:pt x="67676" y="8458"/>
                </a:lnTo>
                <a:lnTo>
                  <a:pt x="67676" y="8458"/>
                </a:lnTo>
                <a:lnTo>
                  <a:pt x="67676" y="8458"/>
                </a:lnTo>
                <a:lnTo>
                  <a:pt x="68302" y="8458"/>
                </a:lnTo>
                <a:lnTo>
                  <a:pt x="68302" y="8458"/>
                </a:lnTo>
                <a:lnTo>
                  <a:pt x="68302" y="8458"/>
                </a:lnTo>
                <a:lnTo>
                  <a:pt x="68302" y="8458"/>
                </a:lnTo>
                <a:lnTo>
                  <a:pt x="68302" y="8458"/>
                </a:lnTo>
                <a:lnTo>
                  <a:pt x="68302" y="9515"/>
                </a:lnTo>
                <a:lnTo>
                  <a:pt x="68302" y="9515"/>
                </a:lnTo>
                <a:lnTo>
                  <a:pt x="68929" y="9515"/>
                </a:lnTo>
                <a:lnTo>
                  <a:pt x="68929" y="9515"/>
                </a:lnTo>
                <a:lnTo>
                  <a:pt x="68929" y="9515"/>
                </a:lnTo>
                <a:lnTo>
                  <a:pt x="68929" y="9515"/>
                </a:lnTo>
                <a:lnTo>
                  <a:pt x="69556" y="9515"/>
                </a:lnTo>
                <a:lnTo>
                  <a:pt x="69556" y="9515"/>
                </a:lnTo>
                <a:lnTo>
                  <a:pt x="69556" y="9515"/>
                </a:lnTo>
                <a:lnTo>
                  <a:pt x="69556" y="9515"/>
                </a:lnTo>
                <a:lnTo>
                  <a:pt x="69556" y="10572"/>
                </a:lnTo>
                <a:lnTo>
                  <a:pt x="69556" y="10572"/>
                </a:lnTo>
                <a:lnTo>
                  <a:pt x="69556" y="10572"/>
                </a:lnTo>
                <a:lnTo>
                  <a:pt x="69556" y="10572"/>
                </a:lnTo>
                <a:lnTo>
                  <a:pt x="69556" y="10572"/>
                </a:lnTo>
                <a:lnTo>
                  <a:pt x="69556" y="10572"/>
                </a:lnTo>
                <a:lnTo>
                  <a:pt x="69556" y="10572"/>
                </a:lnTo>
                <a:lnTo>
                  <a:pt x="69556" y="10572"/>
                </a:lnTo>
                <a:lnTo>
                  <a:pt x="69556" y="11629"/>
                </a:lnTo>
                <a:lnTo>
                  <a:pt x="68929" y="11629"/>
                </a:lnTo>
                <a:lnTo>
                  <a:pt x="68929" y="11629"/>
                </a:lnTo>
                <a:lnTo>
                  <a:pt x="68929" y="11629"/>
                </a:lnTo>
                <a:lnTo>
                  <a:pt x="68929" y="11629"/>
                </a:lnTo>
                <a:lnTo>
                  <a:pt x="68302" y="11629"/>
                </a:lnTo>
                <a:lnTo>
                  <a:pt x="68302" y="11629"/>
                </a:lnTo>
                <a:lnTo>
                  <a:pt x="68302" y="11629"/>
                </a:lnTo>
                <a:lnTo>
                  <a:pt x="68302" y="12687"/>
                </a:lnTo>
                <a:lnTo>
                  <a:pt x="68302" y="12687"/>
                </a:lnTo>
                <a:lnTo>
                  <a:pt x="68302" y="12687"/>
                </a:lnTo>
                <a:lnTo>
                  <a:pt x="68302" y="12687"/>
                </a:lnTo>
                <a:lnTo>
                  <a:pt x="68302" y="12687"/>
                </a:lnTo>
                <a:lnTo>
                  <a:pt x="68302" y="14273"/>
                </a:lnTo>
                <a:lnTo>
                  <a:pt x="68302" y="14273"/>
                </a:lnTo>
                <a:lnTo>
                  <a:pt x="68302" y="14273"/>
                </a:lnTo>
                <a:lnTo>
                  <a:pt x="68302" y="14273"/>
                </a:lnTo>
                <a:lnTo>
                  <a:pt x="68302" y="14273"/>
                </a:lnTo>
                <a:lnTo>
                  <a:pt x="68302" y="12687"/>
                </a:lnTo>
                <a:lnTo>
                  <a:pt x="68302" y="12687"/>
                </a:lnTo>
                <a:lnTo>
                  <a:pt x="68302" y="12687"/>
                </a:lnTo>
                <a:lnTo>
                  <a:pt x="68929" y="12687"/>
                </a:lnTo>
                <a:lnTo>
                  <a:pt x="68929" y="12687"/>
                </a:lnTo>
                <a:lnTo>
                  <a:pt x="68929" y="12687"/>
                </a:lnTo>
                <a:lnTo>
                  <a:pt x="68929" y="12687"/>
                </a:lnTo>
                <a:lnTo>
                  <a:pt x="68929" y="11629"/>
                </a:lnTo>
                <a:lnTo>
                  <a:pt x="69556" y="11629"/>
                </a:lnTo>
                <a:lnTo>
                  <a:pt x="69556" y="11629"/>
                </a:lnTo>
                <a:lnTo>
                  <a:pt x="69556" y="11629"/>
                </a:lnTo>
                <a:lnTo>
                  <a:pt x="69556" y="11629"/>
                </a:lnTo>
                <a:lnTo>
                  <a:pt x="69556" y="11629"/>
                </a:lnTo>
                <a:lnTo>
                  <a:pt x="69556" y="11629"/>
                </a:lnTo>
                <a:lnTo>
                  <a:pt x="70182" y="11629"/>
                </a:lnTo>
                <a:lnTo>
                  <a:pt x="70182" y="11629"/>
                </a:lnTo>
                <a:lnTo>
                  <a:pt x="70182" y="10572"/>
                </a:lnTo>
                <a:lnTo>
                  <a:pt x="70182" y="10572"/>
                </a:lnTo>
                <a:lnTo>
                  <a:pt x="70182" y="10572"/>
                </a:lnTo>
                <a:lnTo>
                  <a:pt x="71122" y="10572"/>
                </a:lnTo>
                <a:lnTo>
                  <a:pt x="71122" y="10572"/>
                </a:lnTo>
                <a:lnTo>
                  <a:pt x="71122" y="11629"/>
                </a:lnTo>
                <a:lnTo>
                  <a:pt x="71122" y="11629"/>
                </a:lnTo>
                <a:lnTo>
                  <a:pt x="71122" y="11629"/>
                </a:lnTo>
                <a:lnTo>
                  <a:pt x="71122" y="11629"/>
                </a:lnTo>
                <a:lnTo>
                  <a:pt x="71122" y="12687"/>
                </a:lnTo>
                <a:lnTo>
                  <a:pt x="71122" y="12687"/>
                </a:lnTo>
                <a:lnTo>
                  <a:pt x="71122" y="12687"/>
                </a:lnTo>
                <a:lnTo>
                  <a:pt x="71122" y="12687"/>
                </a:lnTo>
                <a:lnTo>
                  <a:pt x="71122" y="12687"/>
                </a:lnTo>
                <a:lnTo>
                  <a:pt x="71122" y="14273"/>
                </a:lnTo>
                <a:lnTo>
                  <a:pt x="71122" y="14273"/>
                </a:lnTo>
                <a:lnTo>
                  <a:pt x="71122" y="14273"/>
                </a:lnTo>
                <a:lnTo>
                  <a:pt x="71122" y="14273"/>
                </a:lnTo>
                <a:lnTo>
                  <a:pt x="71122" y="14273"/>
                </a:lnTo>
                <a:lnTo>
                  <a:pt x="71749" y="14273"/>
                </a:lnTo>
                <a:lnTo>
                  <a:pt x="71749" y="14273"/>
                </a:lnTo>
                <a:lnTo>
                  <a:pt x="71749" y="14273"/>
                </a:lnTo>
                <a:lnTo>
                  <a:pt x="71749" y="12687"/>
                </a:lnTo>
                <a:lnTo>
                  <a:pt x="71122" y="12687"/>
                </a:lnTo>
                <a:lnTo>
                  <a:pt x="71122" y="12687"/>
                </a:lnTo>
                <a:lnTo>
                  <a:pt x="71749" y="12687"/>
                </a:lnTo>
                <a:lnTo>
                  <a:pt x="71749" y="12687"/>
                </a:lnTo>
                <a:lnTo>
                  <a:pt x="71749" y="12687"/>
                </a:lnTo>
                <a:lnTo>
                  <a:pt x="71749" y="11629"/>
                </a:lnTo>
                <a:lnTo>
                  <a:pt x="71749" y="11629"/>
                </a:lnTo>
                <a:lnTo>
                  <a:pt x="71749" y="11629"/>
                </a:lnTo>
                <a:lnTo>
                  <a:pt x="71749" y="11629"/>
                </a:lnTo>
                <a:lnTo>
                  <a:pt x="71749" y="11629"/>
                </a:lnTo>
                <a:lnTo>
                  <a:pt x="71749" y="10572"/>
                </a:lnTo>
                <a:lnTo>
                  <a:pt x="71749" y="10572"/>
                </a:lnTo>
                <a:lnTo>
                  <a:pt x="71749" y="10572"/>
                </a:lnTo>
                <a:lnTo>
                  <a:pt x="71749" y="10572"/>
                </a:lnTo>
                <a:lnTo>
                  <a:pt x="71749" y="10572"/>
                </a:lnTo>
                <a:lnTo>
                  <a:pt x="71122" y="10572"/>
                </a:lnTo>
                <a:lnTo>
                  <a:pt x="71122" y="10572"/>
                </a:lnTo>
                <a:lnTo>
                  <a:pt x="71122" y="10572"/>
                </a:lnTo>
                <a:lnTo>
                  <a:pt x="71122" y="10572"/>
                </a:lnTo>
                <a:lnTo>
                  <a:pt x="71122" y="10572"/>
                </a:lnTo>
                <a:lnTo>
                  <a:pt x="71122" y="9515"/>
                </a:lnTo>
                <a:lnTo>
                  <a:pt x="71122" y="9515"/>
                </a:lnTo>
                <a:lnTo>
                  <a:pt x="71122" y="9515"/>
                </a:lnTo>
                <a:lnTo>
                  <a:pt x="71122" y="9515"/>
                </a:lnTo>
                <a:lnTo>
                  <a:pt x="71749" y="9515"/>
                </a:lnTo>
                <a:lnTo>
                  <a:pt x="71749" y="9515"/>
                </a:lnTo>
                <a:lnTo>
                  <a:pt x="71749" y="9515"/>
                </a:lnTo>
                <a:lnTo>
                  <a:pt x="71749" y="9515"/>
                </a:lnTo>
                <a:lnTo>
                  <a:pt x="71749" y="9515"/>
                </a:lnTo>
                <a:lnTo>
                  <a:pt x="72375" y="9515"/>
                </a:lnTo>
                <a:lnTo>
                  <a:pt x="72375" y="9515"/>
                </a:lnTo>
                <a:lnTo>
                  <a:pt x="72375" y="9515"/>
                </a:lnTo>
                <a:lnTo>
                  <a:pt x="72375" y="9515"/>
                </a:lnTo>
                <a:lnTo>
                  <a:pt x="73002" y="9515"/>
                </a:lnTo>
                <a:lnTo>
                  <a:pt x="73002" y="9515"/>
                </a:lnTo>
                <a:lnTo>
                  <a:pt x="73002" y="9515"/>
                </a:lnTo>
                <a:lnTo>
                  <a:pt x="73002" y="9515"/>
                </a:lnTo>
                <a:lnTo>
                  <a:pt x="73002" y="9515"/>
                </a:lnTo>
                <a:lnTo>
                  <a:pt x="73629" y="9515"/>
                </a:lnTo>
                <a:lnTo>
                  <a:pt x="73629" y="10572"/>
                </a:lnTo>
                <a:lnTo>
                  <a:pt x="73629" y="10572"/>
                </a:lnTo>
                <a:lnTo>
                  <a:pt x="73629" y="10572"/>
                </a:lnTo>
                <a:lnTo>
                  <a:pt x="73629" y="10572"/>
                </a:lnTo>
                <a:lnTo>
                  <a:pt x="73629" y="10572"/>
                </a:lnTo>
                <a:lnTo>
                  <a:pt x="73629" y="10572"/>
                </a:lnTo>
                <a:lnTo>
                  <a:pt x="74569" y="10572"/>
                </a:lnTo>
                <a:lnTo>
                  <a:pt x="74569" y="10572"/>
                </a:lnTo>
                <a:lnTo>
                  <a:pt x="74569" y="11629"/>
                </a:lnTo>
                <a:lnTo>
                  <a:pt x="74569" y="11629"/>
                </a:lnTo>
                <a:lnTo>
                  <a:pt x="74569" y="11629"/>
                </a:lnTo>
                <a:lnTo>
                  <a:pt x="74569" y="11629"/>
                </a:lnTo>
                <a:lnTo>
                  <a:pt x="74569" y="11629"/>
                </a:lnTo>
                <a:lnTo>
                  <a:pt x="74569" y="10572"/>
                </a:lnTo>
                <a:lnTo>
                  <a:pt x="74569" y="10572"/>
                </a:lnTo>
                <a:lnTo>
                  <a:pt x="74569" y="10572"/>
                </a:lnTo>
                <a:lnTo>
                  <a:pt x="75195" y="10572"/>
                </a:lnTo>
                <a:lnTo>
                  <a:pt x="75195" y="10572"/>
                </a:lnTo>
                <a:lnTo>
                  <a:pt x="75195" y="10572"/>
                </a:lnTo>
                <a:lnTo>
                  <a:pt x="75195" y="9515"/>
                </a:lnTo>
                <a:lnTo>
                  <a:pt x="75195" y="9515"/>
                </a:lnTo>
                <a:lnTo>
                  <a:pt x="74569" y="9515"/>
                </a:lnTo>
                <a:lnTo>
                  <a:pt x="74569" y="9515"/>
                </a:lnTo>
                <a:lnTo>
                  <a:pt x="74569" y="9515"/>
                </a:lnTo>
                <a:lnTo>
                  <a:pt x="75195" y="9515"/>
                </a:lnTo>
                <a:lnTo>
                  <a:pt x="75195" y="9515"/>
                </a:lnTo>
                <a:lnTo>
                  <a:pt x="75195" y="8458"/>
                </a:lnTo>
                <a:lnTo>
                  <a:pt x="75195" y="8458"/>
                </a:lnTo>
                <a:lnTo>
                  <a:pt x="75195" y="8458"/>
                </a:lnTo>
                <a:lnTo>
                  <a:pt x="75195" y="8458"/>
                </a:lnTo>
                <a:lnTo>
                  <a:pt x="75822" y="8458"/>
                </a:lnTo>
                <a:lnTo>
                  <a:pt x="75822" y="8458"/>
                </a:lnTo>
                <a:lnTo>
                  <a:pt x="75822" y="6872"/>
                </a:lnTo>
                <a:lnTo>
                  <a:pt x="75822" y="6872"/>
                </a:lnTo>
                <a:lnTo>
                  <a:pt x="75822" y="6872"/>
                </a:lnTo>
                <a:lnTo>
                  <a:pt x="75822" y="8458"/>
                </a:lnTo>
                <a:lnTo>
                  <a:pt x="75822" y="8458"/>
                </a:lnTo>
                <a:lnTo>
                  <a:pt x="75822" y="8458"/>
                </a:lnTo>
                <a:lnTo>
                  <a:pt x="76449" y="8458"/>
                </a:lnTo>
                <a:lnTo>
                  <a:pt x="76449" y="8458"/>
                </a:lnTo>
                <a:lnTo>
                  <a:pt x="76449" y="8458"/>
                </a:lnTo>
                <a:lnTo>
                  <a:pt x="76449" y="8458"/>
                </a:lnTo>
                <a:lnTo>
                  <a:pt x="77075" y="8458"/>
                </a:lnTo>
                <a:lnTo>
                  <a:pt x="77075" y="8458"/>
                </a:lnTo>
                <a:lnTo>
                  <a:pt x="77075" y="8458"/>
                </a:lnTo>
                <a:lnTo>
                  <a:pt x="77075" y="6872"/>
                </a:lnTo>
                <a:lnTo>
                  <a:pt x="77075" y="6872"/>
                </a:lnTo>
                <a:lnTo>
                  <a:pt x="77075" y="6872"/>
                </a:lnTo>
                <a:lnTo>
                  <a:pt x="77075" y="8458"/>
                </a:lnTo>
                <a:lnTo>
                  <a:pt x="77075" y="8458"/>
                </a:lnTo>
                <a:lnTo>
                  <a:pt x="78015" y="8458"/>
                </a:lnTo>
                <a:lnTo>
                  <a:pt x="78015" y="8458"/>
                </a:lnTo>
                <a:lnTo>
                  <a:pt x="78015" y="8458"/>
                </a:lnTo>
                <a:lnTo>
                  <a:pt x="78015" y="8458"/>
                </a:lnTo>
                <a:lnTo>
                  <a:pt x="78015" y="8458"/>
                </a:lnTo>
                <a:lnTo>
                  <a:pt x="78642" y="8458"/>
                </a:lnTo>
                <a:lnTo>
                  <a:pt x="78642" y="8458"/>
                </a:lnTo>
                <a:lnTo>
                  <a:pt x="78642" y="8458"/>
                </a:lnTo>
                <a:lnTo>
                  <a:pt x="79268" y="8458"/>
                </a:lnTo>
                <a:lnTo>
                  <a:pt x="79268" y="8458"/>
                </a:lnTo>
                <a:lnTo>
                  <a:pt x="79268" y="8458"/>
                </a:lnTo>
                <a:lnTo>
                  <a:pt x="79268" y="8458"/>
                </a:lnTo>
                <a:lnTo>
                  <a:pt x="79268" y="8458"/>
                </a:lnTo>
                <a:lnTo>
                  <a:pt x="79895" y="8458"/>
                </a:lnTo>
                <a:lnTo>
                  <a:pt x="79895" y="8458"/>
                </a:lnTo>
                <a:lnTo>
                  <a:pt x="79895" y="8458"/>
                </a:lnTo>
                <a:lnTo>
                  <a:pt x="79895" y="8458"/>
                </a:lnTo>
                <a:lnTo>
                  <a:pt x="79895" y="8458"/>
                </a:lnTo>
                <a:lnTo>
                  <a:pt x="79895" y="8458"/>
                </a:lnTo>
                <a:lnTo>
                  <a:pt x="80522" y="8458"/>
                </a:lnTo>
                <a:lnTo>
                  <a:pt x="80522" y="6872"/>
                </a:lnTo>
                <a:lnTo>
                  <a:pt x="80522" y="6872"/>
                </a:lnTo>
                <a:lnTo>
                  <a:pt x="80522" y="6872"/>
                </a:lnTo>
                <a:lnTo>
                  <a:pt x="81462" y="6872"/>
                </a:lnTo>
                <a:lnTo>
                  <a:pt x="81462" y="6872"/>
                </a:lnTo>
                <a:lnTo>
                  <a:pt x="81462" y="6872"/>
                </a:lnTo>
                <a:lnTo>
                  <a:pt x="81462" y="6872"/>
                </a:lnTo>
                <a:lnTo>
                  <a:pt x="82088" y="6872"/>
                </a:lnTo>
                <a:lnTo>
                  <a:pt x="82088" y="6872"/>
                </a:lnTo>
                <a:lnTo>
                  <a:pt x="82088" y="6872"/>
                </a:lnTo>
                <a:lnTo>
                  <a:pt x="82088" y="6872"/>
                </a:lnTo>
                <a:lnTo>
                  <a:pt x="82088" y="6872"/>
                </a:lnTo>
                <a:lnTo>
                  <a:pt x="82088" y="6872"/>
                </a:lnTo>
                <a:lnTo>
                  <a:pt x="82088" y="6872"/>
                </a:lnTo>
                <a:lnTo>
                  <a:pt x="82088" y="6872"/>
                </a:lnTo>
                <a:lnTo>
                  <a:pt x="82088" y="6872"/>
                </a:lnTo>
                <a:lnTo>
                  <a:pt x="81462" y="6872"/>
                </a:lnTo>
                <a:lnTo>
                  <a:pt x="81462" y="6872"/>
                </a:lnTo>
                <a:lnTo>
                  <a:pt x="81462" y="6872"/>
                </a:lnTo>
                <a:lnTo>
                  <a:pt x="81462" y="6872"/>
                </a:lnTo>
                <a:lnTo>
                  <a:pt x="81462" y="6872"/>
                </a:lnTo>
                <a:lnTo>
                  <a:pt x="80522" y="6872"/>
                </a:lnTo>
                <a:lnTo>
                  <a:pt x="80522" y="6872"/>
                </a:lnTo>
                <a:lnTo>
                  <a:pt x="80522" y="6872"/>
                </a:lnTo>
                <a:lnTo>
                  <a:pt x="80522" y="6872"/>
                </a:lnTo>
                <a:lnTo>
                  <a:pt x="80522" y="6872"/>
                </a:lnTo>
                <a:lnTo>
                  <a:pt x="79895" y="6872"/>
                </a:lnTo>
                <a:lnTo>
                  <a:pt x="79895" y="6872"/>
                </a:lnTo>
                <a:lnTo>
                  <a:pt x="79895" y="6872"/>
                </a:lnTo>
                <a:lnTo>
                  <a:pt x="79895" y="6872"/>
                </a:lnTo>
                <a:lnTo>
                  <a:pt x="79268" y="6872"/>
                </a:lnTo>
                <a:lnTo>
                  <a:pt x="79268" y="6872"/>
                </a:lnTo>
                <a:lnTo>
                  <a:pt x="79268" y="6872"/>
                </a:lnTo>
                <a:lnTo>
                  <a:pt x="79268" y="6872"/>
                </a:lnTo>
                <a:lnTo>
                  <a:pt x="78642" y="6872"/>
                </a:lnTo>
                <a:lnTo>
                  <a:pt x="78642" y="6872"/>
                </a:lnTo>
                <a:lnTo>
                  <a:pt x="78642" y="6872"/>
                </a:lnTo>
                <a:lnTo>
                  <a:pt x="78642" y="6872"/>
                </a:lnTo>
                <a:lnTo>
                  <a:pt x="78642" y="5814"/>
                </a:lnTo>
                <a:lnTo>
                  <a:pt x="78642" y="5814"/>
                </a:lnTo>
                <a:lnTo>
                  <a:pt x="78642" y="5814"/>
                </a:lnTo>
                <a:lnTo>
                  <a:pt x="78642" y="5814"/>
                </a:lnTo>
                <a:lnTo>
                  <a:pt x="78015" y="5814"/>
                </a:lnTo>
                <a:lnTo>
                  <a:pt x="78015" y="5814"/>
                </a:lnTo>
                <a:lnTo>
                  <a:pt x="78015" y="5814"/>
                </a:lnTo>
                <a:lnTo>
                  <a:pt x="78015" y="4757"/>
                </a:lnTo>
                <a:lnTo>
                  <a:pt x="78015" y="4757"/>
                </a:lnTo>
                <a:lnTo>
                  <a:pt x="78015" y="4757"/>
                </a:lnTo>
                <a:lnTo>
                  <a:pt x="78642" y="4757"/>
                </a:lnTo>
                <a:lnTo>
                  <a:pt x="78642" y="4757"/>
                </a:lnTo>
                <a:lnTo>
                  <a:pt x="78642" y="4757"/>
                </a:lnTo>
                <a:lnTo>
                  <a:pt x="78642" y="4757"/>
                </a:lnTo>
                <a:lnTo>
                  <a:pt x="79268" y="4757"/>
                </a:lnTo>
                <a:lnTo>
                  <a:pt x="79268" y="4757"/>
                </a:lnTo>
                <a:lnTo>
                  <a:pt x="79268" y="4757"/>
                </a:lnTo>
                <a:lnTo>
                  <a:pt x="79268" y="4757"/>
                </a:lnTo>
                <a:lnTo>
                  <a:pt x="79268" y="4757"/>
                </a:lnTo>
                <a:lnTo>
                  <a:pt x="79268" y="4757"/>
                </a:lnTo>
                <a:lnTo>
                  <a:pt x="79895" y="4757"/>
                </a:lnTo>
                <a:lnTo>
                  <a:pt x="79895" y="4757"/>
                </a:lnTo>
                <a:lnTo>
                  <a:pt x="79895" y="4757"/>
                </a:lnTo>
                <a:lnTo>
                  <a:pt x="79895" y="4757"/>
                </a:lnTo>
                <a:lnTo>
                  <a:pt x="79895" y="4757"/>
                </a:lnTo>
                <a:lnTo>
                  <a:pt x="79895" y="4757"/>
                </a:lnTo>
                <a:lnTo>
                  <a:pt x="79895" y="4757"/>
                </a:lnTo>
                <a:lnTo>
                  <a:pt x="80522" y="4757"/>
                </a:lnTo>
                <a:lnTo>
                  <a:pt x="80522" y="4757"/>
                </a:lnTo>
                <a:lnTo>
                  <a:pt x="80522" y="4757"/>
                </a:lnTo>
                <a:lnTo>
                  <a:pt x="80522" y="4757"/>
                </a:lnTo>
                <a:lnTo>
                  <a:pt x="81462" y="4757"/>
                </a:lnTo>
                <a:lnTo>
                  <a:pt x="81462" y="4757"/>
                </a:lnTo>
                <a:lnTo>
                  <a:pt x="81462" y="4757"/>
                </a:lnTo>
                <a:lnTo>
                  <a:pt x="81462" y="4757"/>
                </a:lnTo>
                <a:lnTo>
                  <a:pt x="81462" y="4757"/>
                </a:lnTo>
                <a:lnTo>
                  <a:pt x="81462" y="3700"/>
                </a:lnTo>
                <a:lnTo>
                  <a:pt x="81462" y="3700"/>
                </a:lnTo>
                <a:lnTo>
                  <a:pt x="82088" y="3700"/>
                </a:lnTo>
                <a:lnTo>
                  <a:pt x="82088" y="3700"/>
                </a:lnTo>
                <a:lnTo>
                  <a:pt x="82088" y="3700"/>
                </a:lnTo>
                <a:lnTo>
                  <a:pt x="82088" y="4757"/>
                </a:lnTo>
                <a:lnTo>
                  <a:pt x="82088" y="4757"/>
                </a:lnTo>
                <a:lnTo>
                  <a:pt x="82088" y="3700"/>
                </a:lnTo>
                <a:lnTo>
                  <a:pt x="82715" y="3700"/>
                </a:lnTo>
                <a:lnTo>
                  <a:pt x="82715" y="3700"/>
                </a:lnTo>
                <a:lnTo>
                  <a:pt x="82715" y="3700"/>
                </a:lnTo>
                <a:lnTo>
                  <a:pt x="82715" y="3700"/>
                </a:lnTo>
                <a:lnTo>
                  <a:pt x="82715" y="3700"/>
                </a:lnTo>
                <a:lnTo>
                  <a:pt x="83342" y="3700"/>
                </a:lnTo>
                <a:lnTo>
                  <a:pt x="83342" y="3700"/>
                </a:lnTo>
                <a:lnTo>
                  <a:pt x="83342" y="3700"/>
                </a:lnTo>
                <a:lnTo>
                  <a:pt x="83342" y="3700"/>
                </a:lnTo>
                <a:lnTo>
                  <a:pt x="83342" y="3700"/>
                </a:lnTo>
                <a:lnTo>
                  <a:pt x="83968" y="3700"/>
                </a:lnTo>
                <a:lnTo>
                  <a:pt x="83968" y="3700"/>
                </a:lnTo>
                <a:lnTo>
                  <a:pt x="83968" y="3700"/>
                </a:lnTo>
                <a:lnTo>
                  <a:pt x="83968" y="3700"/>
                </a:lnTo>
                <a:lnTo>
                  <a:pt x="83968" y="3700"/>
                </a:lnTo>
                <a:lnTo>
                  <a:pt x="84908" y="3700"/>
                </a:lnTo>
                <a:lnTo>
                  <a:pt x="84908" y="3700"/>
                </a:lnTo>
                <a:lnTo>
                  <a:pt x="84908" y="3700"/>
                </a:lnTo>
                <a:lnTo>
                  <a:pt x="84908" y="3700"/>
                </a:lnTo>
                <a:lnTo>
                  <a:pt x="85535" y="3700"/>
                </a:lnTo>
                <a:lnTo>
                  <a:pt x="85535" y="3700"/>
                </a:lnTo>
                <a:lnTo>
                  <a:pt x="85535" y="3700"/>
                </a:lnTo>
                <a:lnTo>
                  <a:pt x="85535" y="4757"/>
                </a:lnTo>
                <a:lnTo>
                  <a:pt x="85535" y="4757"/>
                </a:lnTo>
                <a:lnTo>
                  <a:pt x="84908" y="4757"/>
                </a:lnTo>
                <a:lnTo>
                  <a:pt x="84908" y="4757"/>
                </a:lnTo>
                <a:lnTo>
                  <a:pt x="84908" y="4757"/>
                </a:lnTo>
                <a:lnTo>
                  <a:pt x="84908" y="4757"/>
                </a:lnTo>
                <a:lnTo>
                  <a:pt x="83968" y="4757"/>
                </a:lnTo>
                <a:lnTo>
                  <a:pt x="83968" y="4757"/>
                </a:lnTo>
                <a:lnTo>
                  <a:pt x="84908" y="4757"/>
                </a:lnTo>
                <a:lnTo>
                  <a:pt x="84908" y="4757"/>
                </a:lnTo>
                <a:lnTo>
                  <a:pt x="84908" y="4757"/>
                </a:lnTo>
                <a:lnTo>
                  <a:pt x="85535" y="4757"/>
                </a:lnTo>
                <a:lnTo>
                  <a:pt x="85535" y="5814"/>
                </a:lnTo>
                <a:lnTo>
                  <a:pt x="85535" y="5814"/>
                </a:lnTo>
                <a:lnTo>
                  <a:pt x="85535" y="4757"/>
                </a:lnTo>
                <a:lnTo>
                  <a:pt x="85535" y="4757"/>
                </a:lnTo>
                <a:lnTo>
                  <a:pt x="85535" y="4757"/>
                </a:lnTo>
                <a:lnTo>
                  <a:pt x="85535" y="4757"/>
                </a:lnTo>
                <a:lnTo>
                  <a:pt x="85535" y="4757"/>
                </a:lnTo>
                <a:lnTo>
                  <a:pt x="86161" y="4757"/>
                </a:lnTo>
                <a:lnTo>
                  <a:pt x="86161" y="4757"/>
                </a:lnTo>
                <a:lnTo>
                  <a:pt x="86161" y="3700"/>
                </a:lnTo>
                <a:lnTo>
                  <a:pt x="86161" y="3700"/>
                </a:lnTo>
                <a:lnTo>
                  <a:pt x="86161" y="4757"/>
                </a:lnTo>
                <a:lnTo>
                  <a:pt x="86161" y="4757"/>
                </a:lnTo>
                <a:lnTo>
                  <a:pt x="86788" y="4757"/>
                </a:lnTo>
                <a:lnTo>
                  <a:pt x="86788" y="4757"/>
                </a:lnTo>
                <a:lnTo>
                  <a:pt x="86788" y="4757"/>
                </a:lnTo>
                <a:lnTo>
                  <a:pt x="87415" y="4757"/>
                </a:lnTo>
                <a:lnTo>
                  <a:pt x="87415" y="4757"/>
                </a:lnTo>
                <a:lnTo>
                  <a:pt x="87415" y="4757"/>
                </a:lnTo>
                <a:lnTo>
                  <a:pt x="87415" y="4757"/>
                </a:lnTo>
                <a:lnTo>
                  <a:pt x="87415" y="4757"/>
                </a:lnTo>
                <a:lnTo>
                  <a:pt x="87415" y="4757"/>
                </a:lnTo>
                <a:lnTo>
                  <a:pt x="88355" y="4757"/>
                </a:lnTo>
                <a:lnTo>
                  <a:pt x="88355" y="4757"/>
                </a:lnTo>
                <a:lnTo>
                  <a:pt x="88355" y="5814"/>
                </a:lnTo>
                <a:lnTo>
                  <a:pt x="88355" y="5814"/>
                </a:lnTo>
                <a:lnTo>
                  <a:pt x="88355" y="4757"/>
                </a:lnTo>
                <a:lnTo>
                  <a:pt x="88355" y="4757"/>
                </a:lnTo>
                <a:lnTo>
                  <a:pt x="88355" y="4757"/>
                </a:lnTo>
                <a:lnTo>
                  <a:pt x="88981" y="4757"/>
                </a:lnTo>
                <a:lnTo>
                  <a:pt x="88981" y="4757"/>
                </a:lnTo>
                <a:lnTo>
                  <a:pt x="88981" y="4757"/>
                </a:lnTo>
                <a:lnTo>
                  <a:pt x="88981" y="4757"/>
                </a:lnTo>
                <a:lnTo>
                  <a:pt x="88981" y="4757"/>
                </a:lnTo>
                <a:lnTo>
                  <a:pt x="88981" y="4757"/>
                </a:lnTo>
                <a:lnTo>
                  <a:pt x="88355" y="4757"/>
                </a:lnTo>
                <a:lnTo>
                  <a:pt x="88355" y="4757"/>
                </a:lnTo>
                <a:lnTo>
                  <a:pt x="88355" y="3700"/>
                </a:lnTo>
                <a:lnTo>
                  <a:pt x="88355" y="3700"/>
                </a:lnTo>
                <a:lnTo>
                  <a:pt x="88355" y="3700"/>
                </a:lnTo>
                <a:lnTo>
                  <a:pt x="88355" y="3700"/>
                </a:lnTo>
                <a:lnTo>
                  <a:pt x="88355" y="3700"/>
                </a:lnTo>
                <a:lnTo>
                  <a:pt x="88355" y="2643"/>
                </a:lnTo>
                <a:lnTo>
                  <a:pt x="88355" y="2643"/>
                </a:lnTo>
                <a:lnTo>
                  <a:pt x="88355" y="2643"/>
                </a:lnTo>
                <a:lnTo>
                  <a:pt x="87415" y="2643"/>
                </a:lnTo>
                <a:lnTo>
                  <a:pt x="87415" y="3700"/>
                </a:lnTo>
                <a:lnTo>
                  <a:pt x="87415" y="3700"/>
                </a:lnTo>
                <a:lnTo>
                  <a:pt x="87415" y="3700"/>
                </a:lnTo>
                <a:lnTo>
                  <a:pt x="87415" y="2643"/>
                </a:lnTo>
                <a:lnTo>
                  <a:pt x="87415" y="2643"/>
                </a:lnTo>
                <a:lnTo>
                  <a:pt x="86788" y="2643"/>
                </a:lnTo>
                <a:lnTo>
                  <a:pt x="86788" y="2643"/>
                </a:lnTo>
                <a:lnTo>
                  <a:pt x="86788" y="2643"/>
                </a:lnTo>
                <a:lnTo>
                  <a:pt x="86788" y="2643"/>
                </a:lnTo>
                <a:lnTo>
                  <a:pt x="86788" y="2643"/>
                </a:lnTo>
                <a:lnTo>
                  <a:pt x="86788" y="1057"/>
                </a:lnTo>
                <a:lnTo>
                  <a:pt x="86788" y="1057"/>
                </a:lnTo>
                <a:lnTo>
                  <a:pt x="86788" y="1057"/>
                </a:lnTo>
                <a:lnTo>
                  <a:pt x="86788" y="1057"/>
                </a:lnTo>
                <a:lnTo>
                  <a:pt x="87415" y="1057"/>
                </a:lnTo>
                <a:lnTo>
                  <a:pt x="87415" y="1057"/>
                </a:lnTo>
                <a:lnTo>
                  <a:pt x="87415" y="1057"/>
                </a:lnTo>
                <a:lnTo>
                  <a:pt x="87415" y="1057"/>
                </a:lnTo>
                <a:lnTo>
                  <a:pt x="87415" y="1057"/>
                </a:lnTo>
                <a:lnTo>
                  <a:pt x="88355" y="1057"/>
                </a:lnTo>
                <a:lnTo>
                  <a:pt x="88355" y="1057"/>
                </a:lnTo>
                <a:lnTo>
                  <a:pt x="88355" y="1057"/>
                </a:lnTo>
                <a:lnTo>
                  <a:pt x="88355" y="1057"/>
                </a:lnTo>
                <a:lnTo>
                  <a:pt x="88355" y="1057"/>
                </a:lnTo>
                <a:lnTo>
                  <a:pt x="88355" y="1057"/>
                </a:lnTo>
                <a:lnTo>
                  <a:pt x="88355" y="2643"/>
                </a:lnTo>
                <a:lnTo>
                  <a:pt x="88355" y="2643"/>
                </a:lnTo>
                <a:lnTo>
                  <a:pt x="88355" y="2643"/>
                </a:lnTo>
                <a:lnTo>
                  <a:pt x="88981" y="2643"/>
                </a:lnTo>
                <a:lnTo>
                  <a:pt x="88981" y="2643"/>
                </a:lnTo>
                <a:lnTo>
                  <a:pt x="88981" y="2643"/>
                </a:lnTo>
                <a:lnTo>
                  <a:pt x="88981" y="2643"/>
                </a:lnTo>
                <a:lnTo>
                  <a:pt x="89608" y="2643"/>
                </a:lnTo>
                <a:lnTo>
                  <a:pt x="89608" y="2643"/>
                </a:lnTo>
                <a:lnTo>
                  <a:pt x="89608" y="2643"/>
                </a:lnTo>
                <a:lnTo>
                  <a:pt x="89608" y="2643"/>
                </a:lnTo>
                <a:lnTo>
                  <a:pt x="89608" y="1057"/>
                </a:lnTo>
                <a:lnTo>
                  <a:pt x="89608" y="1057"/>
                </a:lnTo>
                <a:lnTo>
                  <a:pt x="90234" y="1057"/>
                </a:lnTo>
                <a:lnTo>
                  <a:pt x="90234" y="1057"/>
                </a:lnTo>
                <a:lnTo>
                  <a:pt x="90234" y="1057"/>
                </a:lnTo>
                <a:lnTo>
                  <a:pt x="90234" y="1057"/>
                </a:lnTo>
                <a:lnTo>
                  <a:pt x="90234" y="1057"/>
                </a:lnTo>
                <a:lnTo>
                  <a:pt x="90234" y="1057"/>
                </a:lnTo>
                <a:lnTo>
                  <a:pt x="90861" y="1057"/>
                </a:lnTo>
                <a:lnTo>
                  <a:pt x="90861" y="1057"/>
                </a:lnTo>
                <a:lnTo>
                  <a:pt x="90861" y="1057"/>
                </a:lnTo>
                <a:lnTo>
                  <a:pt x="91801" y="1057"/>
                </a:lnTo>
                <a:lnTo>
                  <a:pt x="91801" y="1057"/>
                </a:lnTo>
                <a:lnTo>
                  <a:pt x="91801" y="1057"/>
                </a:lnTo>
                <a:lnTo>
                  <a:pt x="90861" y="1057"/>
                </a:lnTo>
                <a:lnTo>
                  <a:pt x="90861" y="1057"/>
                </a:lnTo>
                <a:lnTo>
                  <a:pt x="90861" y="2643"/>
                </a:lnTo>
                <a:lnTo>
                  <a:pt x="90861" y="2643"/>
                </a:lnTo>
                <a:lnTo>
                  <a:pt x="90861" y="2643"/>
                </a:lnTo>
                <a:lnTo>
                  <a:pt x="91801" y="2643"/>
                </a:lnTo>
                <a:lnTo>
                  <a:pt x="91801" y="2643"/>
                </a:lnTo>
                <a:lnTo>
                  <a:pt x="91801" y="2643"/>
                </a:lnTo>
                <a:lnTo>
                  <a:pt x="91801" y="1057"/>
                </a:lnTo>
                <a:lnTo>
                  <a:pt x="91801" y="1057"/>
                </a:lnTo>
                <a:lnTo>
                  <a:pt x="91801" y="1057"/>
                </a:lnTo>
                <a:lnTo>
                  <a:pt x="91801" y="1057"/>
                </a:lnTo>
                <a:lnTo>
                  <a:pt x="92428" y="1057"/>
                </a:lnTo>
                <a:lnTo>
                  <a:pt x="92428" y="1057"/>
                </a:lnTo>
                <a:lnTo>
                  <a:pt x="92428" y="1057"/>
                </a:lnTo>
                <a:lnTo>
                  <a:pt x="92428" y="2643"/>
                </a:lnTo>
                <a:lnTo>
                  <a:pt x="92428" y="2643"/>
                </a:lnTo>
                <a:lnTo>
                  <a:pt x="92428" y="2643"/>
                </a:lnTo>
                <a:lnTo>
                  <a:pt x="92428" y="2643"/>
                </a:lnTo>
                <a:lnTo>
                  <a:pt x="92428" y="2643"/>
                </a:lnTo>
                <a:lnTo>
                  <a:pt x="92428" y="2643"/>
                </a:lnTo>
                <a:lnTo>
                  <a:pt x="92428" y="2643"/>
                </a:lnTo>
                <a:lnTo>
                  <a:pt x="93054" y="2643"/>
                </a:lnTo>
                <a:lnTo>
                  <a:pt x="93054" y="2643"/>
                </a:lnTo>
                <a:lnTo>
                  <a:pt x="93054" y="2643"/>
                </a:lnTo>
                <a:lnTo>
                  <a:pt x="93054" y="2643"/>
                </a:lnTo>
                <a:lnTo>
                  <a:pt x="93054" y="2643"/>
                </a:lnTo>
                <a:lnTo>
                  <a:pt x="93054" y="2643"/>
                </a:lnTo>
                <a:lnTo>
                  <a:pt x="93054" y="2643"/>
                </a:lnTo>
                <a:lnTo>
                  <a:pt x="93054" y="1057"/>
                </a:lnTo>
                <a:lnTo>
                  <a:pt x="93054" y="1057"/>
                </a:lnTo>
                <a:lnTo>
                  <a:pt x="93054" y="1057"/>
                </a:lnTo>
                <a:lnTo>
                  <a:pt x="93054" y="1057"/>
                </a:lnTo>
                <a:lnTo>
                  <a:pt x="93054" y="1057"/>
                </a:lnTo>
                <a:lnTo>
                  <a:pt x="93054" y="0"/>
                </a:lnTo>
                <a:lnTo>
                  <a:pt x="93681" y="0"/>
                </a:lnTo>
                <a:lnTo>
                  <a:pt x="93681" y="0"/>
                </a:lnTo>
                <a:lnTo>
                  <a:pt x="93681" y="1057"/>
                </a:lnTo>
                <a:lnTo>
                  <a:pt x="93681" y="1057"/>
                </a:lnTo>
                <a:lnTo>
                  <a:pt x="93681" y="1057"/>
                </a:lnTo>
                <a:lnTo>
                  <a:pt x="94308" y="1057"/>
                </a:lnTo>
                <a:lnTo>
                  <a:pt x="94308" y="0"/>
                </a:lnTo>
                <a:lnTo>
                  <a:pt x="94308" y="0"/>
                </a:lnTo>
                <a:lnTo>
                  <a:pt x="94308" y="0"/>
                </a:lnTo>
                <a:lnTo>
                  <a:pt x="94308" y="0"/>
                </a:lnTo>
                <a:lnTo>
                  <a:pt x="94308" y="0"/>
                </a:lnTo>
                <a:lnTo>
                  <a:pt x="95248" y="0"/>
                </a:lnTo>
                <a:lnTo>
                  <a:pt x="95248" y="0"/>
                </a:lnTo>
                <a:lnTo>
                  <a:pt x="95248" y="0"/>
                </a:lnTo>
                <a:lnTo>
                  <a:pt x="95874" y="0"/>
                </a:lnTo>
                <a:lnTo>
                  <a:pt x="95874" y="0"/>
                </a:lnTo>
                <a:lnTo>
                  <a:pt x="95874" y="0"/>
                </a:lnTo>
                <a:lnTo>
                  <a:pt x="95874" y="0"/>
                </a:lnTo>
                <a:lnTo>
                  <a:pt x="95874" y="0"/>
                </a:lnTo>
                <a:lnTo>
                  <a:pt x="96501" y="0"/>
                </a:lnTo>
                <a:lnTo>
                  <a:pt x="96501" y="0"/>
                </a:lnTo>
                <a:lnTo>
                  <a:pt x="96501" y="0"/>
                </a:lnTo>
                <a:lnTo>
                  <a:pt x="96501" y="1057"/>
                </a:lnTo>
                <a:lnTo>
                  <a:pt x="96501" y="1057"/>
                </a:lnTo>
                <a:lnTo>
                  <a:pt x="96501" y="1057"/>
                </a:lnTo>
                <a:lnTo>
                  <a:pt x="97127" y="1057"/>
                </a:lnTo>
                <a:lnTo>
                  <a:pt x="97127" y="1057"/>
                </a:lnTo>
                <a:lnTo>
                  <a:pt x="97127" y="1057"/>
                </a:lnTo>
                <a:lnTo>
                  <a:pt x="97754" y="1057"/>
                </a:lnTo>
                <a:lnTo>
                  <a:pt x="97754" y="1057"/>
                </a:lnTo>
                <a:lnTo>
                  <a:pt x="97754" y="2643"/>
                </a:lnTo>
                <a:lnTo>
                  <a:pt x="97127" y="2643"/>
                </a:lnTo>
                <a:lnTo>
                  <a:pt x="97127" y="2643"/>
                </a:lnTo>
                <a:lnTo>
                  <a:pt x="97127" y="2643"/>
                </a:lnTo>
                <a:lnTo>
                  <a:pt x="97127" y="2643"/>
                </a:lnTo>
                <a:lnTo>
                  <a:pt x="96501" y="2643"/>
                </a:lnTo>
                <a:lnTo>
                  <a:pt x="96501" y="2643"/>
                </a:lnTo>
                <a:lnTo>
                  <a:pt x="96501" y="2643"/>
                </a:lnTo>
                <a:lnTo>
                  <a:pt x="96501" y="2643"/>
                </a:lnTo>
                <a:lnTo>
                  <a:pt x="95874" y="2643"/>
                </a:lnTo>
                <a:lnTo>
                  <a:pt x="95874" y="2643"/>
                </a:lnTo>
                <a:lnTo>
                  <a:pt x="95874" y="2643"/>
                </a:lnTo>
                <a:lnTo>
                  <a:pt x="95874" y="2643"/>
                </a:lnTo>
                <a:lnTo>
                  <a:pt x="95874" y="3700"/>
                </a:lnTo>
                <a:lnTo>
                  <a:pt x="95874" y="3700"/>
                </a:lnTo>
                <a:lnTo>
                  <a:pt x="95874" y="3700"/>
                </a:lnTo>
                <a:lnTo>
                  <a:pt x="95874" y="3700"/>
                </a:lnTo>
                <a:lnTo>
                  <a:pt x="95874" y="4757"/>
                </a:lnTo>
                <a:lnTo>
                  <a:pt x="95874" y="4757"/>
                </a:lnTo>
                <a:lnTo>
                  <a:pt x="95874" y="4757"/>
                </a:lnTo>
                <a:lnTo>
                  <a:pt x="95874" y="4757"/>
                </a:lnTo>
                <a:lnTo>
                  <a:pt x="95874" y="4757"/>
                </a:lnTo>
                <a:lnTo>
                  <a:pt x="95874" y="4757"/>
                </a:lnTo>
                <a:lnTo>
                  <a:pt x="95874" y="5814"/>
                </a:lnTo>
                <a:lnTo>
                  <a:pt x="95874" y="5814"/>
                </a:lnTo>
                <a:lnTo>
                  <a:pt x="95874" y="4757"/>
                </a:lnTo>
                <a:lnTo>
                  <a:pt x="95248" y="4757"/>
                </a:lnTo>
                <a:lnTo>
                  <a:pt x="95248" y="4757"/>
                </a:lnTo>
                <a:lnTo>
                  <a:pt x="95874" y="4757"/>
                </a:lnTo>
                <a:lnTo>
                  <a:pt x="95874" y="4757"/>
                </a:lnTo>
                <a:lnTo>
                  <a:pt x="95248" y="4757"/>
                </a:lnTo>
                <a:lnTo>
                  <a:pt x="95248" y="4757"/>
                </a:lnTo>
                <a:lnTo>
                  <a:pt x="95248" y="4757"/>
                </a:lnTo>
                <a:lnTo>
                  <a:pt x="95248" y="4757"/>
                </a:lnTo>
                <a:lnTo>
                  <a:pt x="94308" y="4757"/>
                </a:lnTo>
                <a:lnTo>
                  <a:pt x="94308" y="4757"/>
                </a:lnTo>
                <a:lnTo>
                  <a:pt x="94308" y="4757"/>
                </a:lnTo>
                <a:lnTo>
                  <a:pt x="94308" y="4757"/>
                </a:lnTo>
                <a:lnTo>
                  <a:pt x="94308" y="4757"/>
                </a:lnTo>
                <a:lnTo>
                  <a:pt x="93681" y="4757"/>
                </a:lnTo>
                <a:lnTo>
                  <a:pt x="93681" y="4757"/>
                </a:lnTo>
                <a:lnTo>
                  <a:pt x="93681" y="5814"/>
                </a:lnTo>
                <a:lnTo>
                  <a:pt x="93681" y="5814"/>
                </a:lnTo>
                <a:lnTo>
                  <a:pt x="93681" y="5814"/>
                </a:lnTo>
                <a:lnTo>
                  <a:pt x="93681" y="5814"/>
                </a:lnTo>
                <a:lnTo>
                  <a:pt x="93054" y="5814"/>
                </a:lnTo>
                <a:lnTo>
                  <a:pt x="93054" y="5814"/>
                </a:lnTo>
                <a:lnTo>
                  <a:pt x="93054" y="5814"/>
                </a:lnTo>
                <a:lnTo>
                  <a:pt x="93054" y="6872"/>
                </a:lnTo>
                <a:lnTo>
                  <a:pt x="93054" y="6872"/>
                </a:lnTo>
                <a:lnTo>
                  <a:pt x="93681" y="6872"/>
                </a:lnTo>
                <a:lnTo>
                  <a:pt x="93681" y="6872"/>
                </a:lnTo>
                <a:lnTo>
                  <a:pt x="93054" y="6872"/>
                </a:lnTo>
                <a:lnTo>
                  <a:pt x="93054" y="6872"/>
                </a:lnTo>
                <a:lnTo>
                  <a:pt x="93054" y="6872"/>
                </a:lnTo>
                <a:lnTo>
                  <a:pt x="93054" y="8458"/>
                </a:lnTo>
                <a:lnTo>
                  <a:pt x="93054" y="8458"/>
                </a:lnTo>
                <a:lnTo>
                  <a:pt x="92428" y="8458"/>
                </a:lnTo>
                <a:lnTo>
                  <a:pt x="92428" y="8458"/>
                </a:lnTo>
                <a:lnTo>
                  <a:pt x="93054" y="8458"/>
                </a:lnTo>
                <a:lnTo>
                  <a:pt x="93054" y="8458"/>
                </a:lnTo>
                <a:lnTo>
                  <a:pt x="93054" y="8458"/>
                </a:lnTo>
                <a:lnTo>
                  <a:pt x="93054" y="8458"/>
                </a:lnTo>
                <a:lnTo>
                  <a:pt x="93054" y="8458"/>
                </a:lnTo>
                <a:lnTo>
                  <a:pt x="93681" y="8458"/>
                </a:lnTo>
                <a:lnTo>
                  <a:pt x="93681" y="8458"/>
                </a:lnTo>
                <a:lnTo>
                  <a:pt x="93681" y="8458"/>
                </a:lnTo>
                <a:lnTo>
                  <a:pt x="93681" y="8458"/>
                </a:lnTo>
                <a:lnTo>
                  <a:pt x="93681" y="8458"/>
                </a:lnTo>
                <a:lnTo>
                  <a:pt x="93681" y="8458"/>
                </a:lnTo>
                <a:lnTo>
                  <a:pt x="93681" y="8458"/>
                </a:lnTo>
                <a:lnTo>
                  <a:pt x="93681" y="6872"/>
                </a:lnTo>
                <a:lnTo>
                  <a:pt x="94308" y="6872"/>
                </a:lnTo>
                <a:lnTo>
                  <a:pt x="94308" y="6872"/>
                </a:lnTo>
                <a:lnTo>
                  <a:pt x="94308" y="6872"/>
                </a:lnTo>
                <a:lnTo>
                  <a:pt x="94308" y="6872"/>
                </a:lnTo>
                <a:lnTo>
                  <a:pt x="94308" y="6872"/>
                </a:lnTo>
                <a:lnTo>
                  <a:pt x="94308" y="6872"/>
                </a:lnTo>
                <a:lnTo>
                  <a:pt x="95248" y="6872"/>
                </a:lnTo>
                <a:lnTo>
                  <a:pt x="95248" y="5814"/>
                </a:lnTo>
                <a:lnTo>
                  <a:pt x="95248" y="5814"/>
                </a:lnTo>
                <a:lnTo>
                  <a:pt x="95248" y="5814"/>
                </a:lnTo>
                <a:lnTo>
                  <a:pt x="95874" y="5814"/>
                </a:lnTo>
                <a:lnTo>
                  <a:pt x="95874" y="5814"/>
                </a:lnTo>
                <a:lnTo>
                  <a:pt x="95874" y="5814"/>
                </a:lnTo>
                <a:lnTo>
                  <a:pt x="95874" y="5814"/>
                </a:lnTo>
                <a:lnTo>
                  <a:pt x="95874" y="5814"/>
                </a:lnTo>
                <a:lnTo>
                  <a:pt x="95874" y="5814"/>
                </a:lnTo>
                <a:lnTo>
                  <a:pt x="96501" y="5814"/>
                </a:lnTo>
                <a:lnTo>
                  <a:pt x="96501" y="4757"/>
                </a:lnTo>
                <a:lnTo>
                  <a:pt x="96501" y="4757"/>
                </a:lnTo>
                <a:lnTo>
                  <a:pt x="96501" y="4757"/>
                </a:lnTo>
                <a:lnTo>
                  <a:pt x="96501" y="4757"/>
                </a:lnTo>
                <a:lnTo>
                  <a:pt x="96501" y="4757"/>
                </a:lnTo>
                <a:lnTo>
                  <a:pt x="96501" y="4757"/>
                </a:lnTo>
                <a:lnTo>
                  <a:pt x="96501" y="3700"/>
                </a:lnTo>
                <a:lnTo>
                  <a:pt x="97127" y="3700"/>
                </a:lnTo>
                <a:lnTo>
                  <a:pt x="97127" y="3700"/>
                </a:lnTo>
                <a:lnTo>
                  <a:pt x="97127" y="3700"/>
                </a:lnTo>
                <a:lnTo>
                  <a:pt x="97127" y="3700"/>
                </a:lnTo>
                <a:lnTo>
                  <a:pt x="97754" y="3700"/>
                </a:lnTo>
                <a:lnTo>
                  <a:pt x="97754" y="3700"/>
                </a:lnTo>
                <a:lnTo>
                  <a:pt x="97754" y="3700"/>
                </a:lnTo>
                <a:lnTo>
                  <a:pt x="97754" y="3700"/>
                </a:lnTo>
                <a:lnTo>
                  <a:pt x="97754" y="3700"/>
                </a:lnTo>
                <a:lnTo>
                  <a:pt x="97754" y="2643"/>
                </a:lnTo>
                <a:lnTo>
                  <a:pt x="98694" y="2643"/>
                </a:lnTo>
                <a:lnTo>
                  <a:pt x="98694" y="2643"/>
                </a:lnTo>
                <a:lnTo>
                  <a:pt x="98694" y="2643"/>
                </a:lnTo>
                <a:lnTo>
                  <a:pt x="98694" y="2643"/>
                </a:lnTo>
                <a:lnTo>
                  <a:pt x="99321" y="2643"/>
                </a:lnTo>
                <a:lnTo>
                  <a:pt x="99321" y="2643"/>
                </a:lnTo>
                <a:lnTo>
                  <a:pt x="99321" y="2643"/>
                </a:lnTo>
                <a:lnTo>
                  <a:pt x="99321" y="2643"/>
                </a:lnTo>
                <a:lnTo>
                  <a:pt x="99321" y="2643"/>
                </a:lnTo>
                <a:lnTo>
                  <a:pt x="99947" y="2643"/>
                </a:lnTo>
                <a:lnTo>
                  <a:pt x="99947" y="2643"/>
                </a:lnTo>
                <a:lnTo>
                  <a:pt x="99947" y="2643"/>
                </a:lnTo>
                <a:lnTo>
                  <a:pt x="99947" y="2643"/>
                </a:lnTo>
                <a:lnTo>
                  <a:pt x="99947" y="3700"/>
                </a:lnTo>
                <a:lnTo>
                  <a:pt x="99947" y="3700"/>
                </a:lnTo>
                <a:lnTo>
                  <a:pt x="99947" y="3700"/>
                </a:lnTo>
                <a:lnTo>
                  <a:pt x="99947" y="3700"/>
                </a:lnTo>
                <a:lnTo>
                  <a:pt x="99947" y="4757"/>
                </a:lnTo>
                <a:lnTo>
                  <a:pt x="99947" y="4757"/>
                </a:lnTo>
                <a:lnTo>
                  <a:pt x="99321" y="4757"/>
                </a:lnTo>
                <a:lnTo>
                  <a:pt x="99321" y="4757"/>
                </a:lnTo>
                <a:lnTo>
                  <a:pt x="99321" y="5814"/>
                </a:lnTo>
                <a:lnTo>
                  <a:pt x="99321" y="5814"/>
                </a:lnTo>
                <a:lnTo>
                  <a:pt x="99321" y="5814"/>
                </a:lnTo>
                <a:lnTo>
                  <a:pt x="99321" y="5814"/>
                </a:lnTo>
                <a:lnTo>
                  <a:pt x="99321" y="6872"/>
                </a:lnTo>
                <a:lnTo>
                  <a:pt x="99321" y="6872"/>
                </a:lnTo>
                <a:lnTo>
                  <a:pt x="99321" y="6872"/>
                </a:lnTo>
                <a:lnTo>
                  <a:pt x="99947" y="6872"/>
                </a:lnTo>
                <a:lnTo>
                  <a:pt x="99947" y="6872"/>
                </a:lnTo>
                <a:lnTo>
                  <a:pt x="99947" y="5814"/>
                </a:lnTo>
                <a:lnTo>
                  <a:pt x="99947" y="5814"/>
                </a:lnTo>
                <a:lnTo>
                  <a:pt x="99947" y="5814"/>
                </a:lnTo>
                <a:lnTo>
                  <a:pt x="99947" y="6872"/>
                </a:lnTo>
                <a:lnTo>
                  <a:pt x="99947" y="6872"/>
                </a:lnTo>
                <a:lnTo>
                  <a:pt x="99947" y="5814"/>
                </a:lnTo>
                <a:lnTo>
                  <a:pt x="100574" y="5814"/>
                </a:lnTo>
                <a:lnTo>
                  <a:pt x="100574" y="5814"/>
                </a:lnTo>
                <a:lnTo>
                  <a:pt x="100574" y="5814"/>
                </a:lnTo>
                <a:lnTo>
                  <a:pt x="100574" y="5814"/>
                </a:lnTo>
                <a:lnTo>
                  <a:pt x="100574" y="5814"/>
                </a:lnTo>
                <a:lnTo>
                  <a:pt x="100574" y="5814"/>
                </a:lnTo>
                <a:lnTo>
                  <a:pt x="100574" y="5814"/>
                </a:lnTo>
                <a:lnTo>
                  <a:pt x="101201" y="5814"/>
                </a:lnTo>
                <a:lnTo>
                  <a:pt x="101201" y="5814"/>
                </a:lnTo>
                <a:lnTo>
                  <a:pt x="101201" y="4757"/>
                </a:lnTo>
                <a:lnTo>
                  <a:pt x="101201" y="4757"/>
                </a:lnTo>
                <a:lnTo>
                  <a:pt x="101201" y="4757"/>
                </a:lnTo>
                <a:lnTo>
                  <a:pt x="101201" y="4757"/>
                </a:lnTo>
                <a:lnTo>
                  <a:pt x="101201" y="4757"/>
                </a:lnTo>
                <a:lnTo>
                  <a:pt x="101201" y="3700"/>
                </a:lnTo>
                <a:lnTo>
                  <a:pt x="101201" y="3700"/>
                </a:lnTo>
                <a:lnTo>
                  <a:pt x="102140" y="3700"/>
                </a:lnTo>
                <a:lnTo>
                  <a:pt x="102140" y="3700"/>
                </a:lnTo>
                <a:lnTo>
                  <a:pt x="102140" y="3700"/>
                </a:lnTo>
                <a:lnTo>
                  <a:pt x="102140" y="3700"/>
                </a:lnTo>
                <a:lnTo>
                  <a:pt x="102767" y="3700"/>
                </a:lnTo>
                <a:lnTo>
                  <a:pt x="102767" y="3700"/>
                </a:lnTo>
                <a:lnTo>
                  <a:pt x="102140" y="3700"/>
                </a:lnTo>
                <a:lnTo>
                  <a:pt x="102140" y="3700"/>
                </a:lnTo>
                <a:lnTo>
                  <a:pt x="102140" y="3700"/>
                </a:lnTo>
                <a:lnTo>
                  <a:pt x="102140" y="3700"/>
                </a:lnTo>
                <a:lnTo>
                  <a:pt x="101201" y="3700"/>
                </a:lnTo>
                <a:lnTo>
                  <a:pt x="101201" y="3700"/>
                </a:lnTo>
                <a:lnTo>
                  <a:pt x="101201" y="2643"/>
                </a:lnTo>
                <a:lnTo>
                  <a:pt x="101201" y="2643"/>
                </a:lnTo>
                <a:lnTo>
                  <a:pt x="101201" y="2643"/>
                </a:lnTo>
                <a:lnTo>
                  <a:pt x="101201" y="2643"/>
                </a:lnTo>
                <a:lnTo>
                  <a:pt x="102140" y="2643"/>
                </a:lnTo>
                <a:lnTo>
                  <a:pt x="102140" y="1057"/>
                </a:lnTo>
                <a:lnTo>
                  <a:pt x="102140" y="1057"/>
                </a:lnTo>
                <a:lnTo>
                  <a:pt x="102140" y="1057"/>
                </a:lnTo>
                <a:lnTo>
                  <a:pt x="102140" y="1057"/>
                </a:lnTo>
                <a:lnTo>
                  <a:pt x="102140" y="1057"/>
                </a:lnTo>
                <a:lnTo>
                  <a:pt x="102767" y="1057"/>
                </a:lnTo>
                <a:lnTo>
                  <a:pt x="102767" y="1057"/>
                </a:lnTo>
                <a:lnTo>
                  <a:pt x="102767" y="1057"/>
                </a:lnTo>
                <a:lnTo>
                  <a:pt x="102767" y="1057"/>
                </a:lnTo>
                <a:lnTo>
                  <a:pt x="103394" y="1057"/>
                </a:lnTo>
                <a:lnTo>
                  <a:pt x="103394" y="1057"/>
                </a:lnTo>
                <a:lnTo>
                  <a:pt x="103394" y="1057"/>
                </a:lnTo>
                <a:lnTo>
                  <a:pt x="103394" y="1057"/>
                </a:lnTo>
                <a:lnTo>
                  <a:pt x="103394" y="1057"/>
                </a:lnTo>
                <a:lnTo>
                  <a:pt x="103394" y="1057"/>
                </a:lnTo>
                <a:lnTo>
                  <a:pt x="104020" y="1057"/>
                </a:lnTo>
                <a:lnTo>
                  <a:pt x="104020" y="0"/>
                </a:lnTo>
                <a:lnTo>
                  <a:pt x="104020" y="0"/>
                </a:lnTo>
                <a:lnTo>
                  <a:pt x="104020" y="0"/>
                </a:lnTo>
                <a:lnTo>
                  <a:pt x="104020" y="1057"/>
                </a:lnTo>
                <a:lnTo>
                  <a:pt x="104020" y="1057"/>
                </a:lnTo>
                <a:lnTo>
                  <a:pt x="104647" y="1057"/>
                </a:lnTo>
                <a:lnTo>
                  <a:pt x="104647" y="1057"/>
                </a:lnTo>
                <a:lnTo>
                  <a:pt x="104647" y="1057"/>
                </a:lnTo>
                <a:lnTo>
                  <a:pt x="104647" y="1057"/>
                </a:lnTo>
                <a:lnTo>
                  <a:pt x="105587" y="1057"/>
                </a:lnTo>
                <a:lnTo>
                  <a:pt x="105587" y="1057"/>
                </a:lnTo>
                <a:lnTo>
                  <a:pt x="105587" y="1057"/>
                </a:lnTo>
                <a:lnTo>
                  <a:pt x="105587" y="1057"/>
                </a:lnTo>
                <a:lnTo>
                  <a:pt x="105587" y="1057"/>
                </a:lnTo>
                <a:lnTo>
                  <a:pt x="106214" y="1057"/>
                </a:lnTo>
                <a:lnTo>
                  <a:pt x="106214" y="1057"/>
                </a:lnTo>
                <a:lnTo>
                  <a:pt x="106214" y="1057"/>
                </a:lnTo>
                <a:lnTo>
                  <a:pt x="106214" y="1057"/>
                </a:lnTo>
                <a:lnTo>
                  <a:pt x="106214" y="1057"/>
                </a:lnTo>
                <a:lnTo>
                  <a:pt x="106214" y="1057"/>
                </a:lnTo>
                <a:lnTo>
                  <a:pt x="106840" y="1057"/>
                </a:lnTo>
                <a:lnTo>
                  <a:pt x="106840" y="1057"/>
                </a:lnTo>
                <a:lnTo>
                  <a:pt x="106840" y="1057"/>
                </a:lnTo>
                <a:lnTo>
                  <a:pt x="106840" y="1057"/>
                </a:lnTo>
                <a:lnTo>
                  <a:pt x="106840" y="1057"/>
                </a:lnTo>
                <a:lnTo>
                  <a:pt x="107467" y="1057"/>
                </a:lnTo>
                <a:lnTo>
                  <a:pt x="107467" y="1057"/>
                </a:lnTo>
                <a:lnTo>
                  <a:pt x="107467" y="1057"/>
                </a:lnTo>
                <a:lnTo>
                  <a:pt x="107467" y="2643"/>
                </a:lnTo>
                <a:lnTo>
                  <a:pt x="107467" y="2643"/>
                </a:lnTo>
                <a:lnTo>
                  <a:pt x="108093" y="2643"/>
                </a:lnTo>
                <a:lnTo>
                  <a:pt x="108093" y="2643"/>
                </a:lnTo>
                <a:lnTo>
                  <a:pt x="108093" y="2643"/>
                </a:lnTo>
                <a:lnTo>
                  <a:pt x="108093" y="2643"/>
                </a:lnTo>
                <a:lnTo>
                  <a:pt x="108093" y="2643"/>
                </a:lnTo>
                <a:lnTo>
                  <a:pt x="108093" y="3700"/>
                </a:lnTo>
                <a:lnTo>
                  <a:pt x="107467" y="3700"/>
                </a:lnTo>
                <a:lnTo>
                  <a:pt x="107467" y="3700"/>
                </a:lnTo>
                <a:lnTo>
                  <a:pt x="107467" y="3700"/>
                </a:lnTo>
                <a:lnTo>
                  <a:pt x="107467" y="3700"/>
                </a:lnTo>
                <a:lnTo>
                  <a:pt x="107467" y="3700"/>
                </a:lnTo>
                <a:lnTo>
                  <a:pt x="107467" y="3700"/>
                </a:lnTo>
                <a:lnTo>
                  <a:pt x="106840" y="3700"/>
                </a:lnTo>
                <a:lnTo>
                  <a:pt x="106840" y="3700"/>
                </a:lnTo>
                <a:lnTo>
                  <a:pt x="106840" y="3700"/>
                </a:lnTo>
                <a:lnTo>
                  <a:pt x="106840" y="4757"/>
                </a:lnTo>
                <a:lnTo>
                  <a:pt x="106840" y="4757"/>
                </a:lnTo>
                <a:lnTo>
                  <a:pt x="106840" y="4757"/>
                </a:lnTo>
                <a:lnTo>
                  <a:pt x="106840" y="4757"/>
                </a:lnTo>
                <a:lnTo>
                  <a:pt x="106840" y="4757"/>
                </a:lnTo>
                <a:lnTo>
                  <a:pt x="106840" y="5814"/>
                </a:lnTo>
                <a:lnTo>
                  <a:pt x="106840" y="5814"/>
                </a:lnTo>
                <a:lnTo>
                  <a:pt x="106840" y="5814"/>
                </a:lnTo>
                <a:lnTo>
                  <a:pt x="106840" y="5814"/>
                </a:lnTo>
                <a:lnTo>
                  <a:pt x="106214" y="5814"/>
                </a:lnTo>
                <a:lnTo>
                  <a:pt x="106214" y="5814"/>
                </a:lnTo>
                <a:lnTo>
                  <a:pt x="106214" y="5814"/>
                </a:lnTo>
                <a:lnTo>
                  <a:pt x="106214" y="5814"/>
                </a:lnTo>
                <a:lnTo>
                  <a:pt x="106840" y="5814"/>
                </a:lnTo>
                <a:lnTo>
                  <a:pt x="106840" y="5814"/>
                </a:lnTo>
                <a:lnTo>
                  <a:pt x="106840" y="5814"/>
                </a:lnTo>
                <a:lnTo>
                  <a:pt x="107467" y="5814"/>
                </a:lnTo>
                <a:lnTo>
                  <a:pt x="107467" y="5814"/>
                </a:lnTo>
                <a:lnTo>
                  <a:pt x="107467" y="5814"/>
                </a:lnTo>
                <a:lnTo>
                  <a:pt x="107467" y="5814"/>
                </a:lnTo>
                <a:lnTo>
                  <a:pt x="107467" y="5814"/>
                </a:lnTo>
                <a:lnTo>
                  <a:pt x="107467" y="4757"/>
                </a:lnTo>
                <a:lnTo>
                  <a:pt x="107467" y="4757"/>
                </a:lnTo>
                <a:lnTo>
                  <a:pt x="107467" y="4757"/>
                </a:lnTo>
                <a:lnTo>
                  <a:pt x="107467" y="4757"/>
                </a:lnTo>
                <a:lnTo>
                  <a:pt x="108093" y="4757"/>
                </a:lnTo>
                <a:lnTo>
                  <a:pt x="108093" y="3700"/>
                </a:lnTo>
                <a:lnTo>
                  <a:pt x="108093" y="3700"/>
                </a:lnTo>
                <a:lnTo>
                  <a:pt x="108093" y="3700"/>
                </a:lnTo>
                <a:lnTo>
                  <a:pt x="108093" y="3700"/>
                </a:lnTo>
                <a:lnTo>
                  <a:pt x="108093" y="3700"/>
                </a:lnTo>
                <a:lnTo>
                  <a:pt x="109033" y="3700"/>
                </a:lnTo>
                <a:lnTo>
                  <a:pt x="109033" y="3700"/>
                </a:lnTo>
                <a:lnTo>
                  <a:pt x="109033" y="3700"/>
                </a:lnTo>
                <a:lnTo>
                  <a:pt x="109033" y="3700"/>
                </a:lnTo>
                <a:lnTo>
                  <a:pt x="109033" y="2643"/>
                </a:lnTo>
                <a:lnTo>
                  <a:pt x="109660" y="2643"/>
                </a:lnTo>
                <a:lnTo>
                  <a:pt x="109660" y="2643"/>
                </a:lnTo>
                <a:lnTo>
                  <a:pt x="109660" y="2643"/>
                </a:lnTo>
                <a:lnTo>
                  <a:pt x="109660" y="2643"/>
                </a:lnTo>
                <a:lnTo>
                  <a:pt x="110287" y="2643"/>
                </a:lnTo>
                <a:lnTo>
                  <a:pt x="110287" y="3700"/>
                </a:lnTo>
                <a:lnTo>
                  <a:pt x="110287" y="3700"/>
                </a:lnTo>
                <a:lnTo>
                  <a:pt x="110287" y="3700"/>
                </a:lnTo>
                <a:lnTo>
                  <a:pt x="110287" y="3700"/>
                </a:lnTo>
                <a:lnTo>
                  <a:pt x="110913" y="3700"/>
                </a:lnTo>
                <a:lnTo>
                  <a:pt x="110913" y="3700"/>
                </a:lnTo>
                <a:lnTo>
                  <a:pt x="110913" y="3700"/>
                </a:lnTo>
                <a:lnTo>
                  <a:pt x="110913" y="3700"/>
                </a:lnTo>
                <a:lnTo>
                  <a:pt x="111540" y="3700"/>
                </a:lnTo>
                <a:lnTo>
                  <a:pt x="111540" y="3700"/>
                </a:lnTo>
                <a:lnTo>
                  <a:pt x="111540" y="3700"/>
                </a:lnTo>
                <a:lnTo>
                  <a:pt x="111540" y="3700"/>
                </a:lnTo>
                <a:lnTo>
                  <a:pt x="111540" y="3700"/>
                </a:lnTo>
                <a:lnTo>
                  <a:pt x="111540" y="4757"/>
                </a:lnTo>
                <a:lnTo>
                  <a:pt x="111540" y="4757"/>
                </a:lnTo>
                <a:lnTo>
                  <a:pt x="112480" y="4757"/>
                </a:lnTo>
                <a:lnTo>
                  <a:pt x="112480" y="4757"/>
                </a:lnTo>
                <a:lnTo>
                  <a:pt x="112480" y="4757"/>
                </a:lnTo>
                <a:lnTo>
                  <a:pt x="112480" y="4757"/>
                </a:lnTo>
                <a:lnTo>
                  <a:pt x="112480" y="4757"/>
                </a:lnTo>
                <a:lnTo>
                  <a:pt x="113107" y="4757"/>
                </a:lnTo>
                <a:lnTo>
                  <a:pt x="113107" y="4757"/>
                </a:lnTo>
                <a:lnTo>
                  <a:pt x="113107" y="4757"/>
                </a:lnTo>
                <a:lnTo>
                  <a:pt x="113733" y="4757"/>
                </a:lnTo>
                <a:lnTo>
                  <a:pt x="113733" y="4757"/>
                </a:lnTo>
                <a:lnTo>
                  <a:pt x="113733" y="4757"/>
                </a:lnTo>
                <a:lnTo>
                  <a:pt x="113733" y="4757"/>
                </a:lnTo>
                <a:lnTo>
                  <a:pt x="113733" y="4757"/>
                </a:lnTo>
                <a:lnTo>
                  <a:pt x="113733" y="4757"/>
                </a:lnTo>
                <a:lnTo>
                  <a:pt x="113733" y="4757"/>
                </a:lnTo>
                <a:lnTo>
                  <a:pt x="114360" y="4757"/>
                </a:lnTo>
                <a:lnTo>
                  <a:pt x="114360" y="4757"/>
                </a:lnTo>
                <a:lnTo>
                  <a:pt x="114360" y="4757"/>
                </a:lnTo>
                <a:lnTo>
                  <a:pt x="114360" y="4757"/>
                </a:lnTo>
                <a:lnTo>
                  <a:pt x="114986" y="4757"/>
                </a:lnTo>
                <a:lnTo>
                  <a:pt x="114986" y="4757"/>
                </a:lnTo>
                <a:lnTo>
                  <a:pt x="114986" y="4757"/>
                </a:lnTo>
                <a:lnTo>
                  <a:pt x="115926" y="4757"/>
                </a:lnTo>
                <a:lnTo>
                  <a:pt x="115926" y="4757"/>
                </a:lnTo>
                <a:lnTo>
                  <a:pt x="115926" y="4757"/>
                </a:lnTo>
                <a:lnTo>
                  <a:pt x="115926" y="4757"/>
                </a:lnTo>
                <a:lnTo>
                  <a:pt x="115926" y="5814"/>
                </a:lnTo>
                <a:lnTo>
                  <a:pt x="115926" y="5814"/>
                </a:lnTo>
                <a:lnTo>
                  <a:pt x="115926" y="5814"/>
                </a:lnTo>
                <a:lnTo>
                  <a:pt x="116553" y="5814"/>
                </a:lnTo>
                <a:lnTo>
                  <a:pt x="116553" y="5814"/>
                </a:lnTo>
                <a:lnTo>
                  <a:pt x="116553" y="5814"/>
                </a:lnTo>
                <a:lnTo>
                  <a:pt x="116553" y="5814"/>
                </a:lnTo>
                <a:lnTo>
                  <a:pt x="117180" y="5814"/>
                </a:lnTo>
                <a:lnTo>
                  <a:pt x="117180" y="5814"/>
                </a:lnTo>
                <a:lnTo>
                  <a:pt x="117180" y="5814"/>
                </a:lnTo>
                <a:lnTo>
                  <a:pt x="117180" y="5814"/>
                </a:lnTo>
                <a:lnTo>
                  <a:pt x="117180" y="5814"/>
                </a:lnTo>
                <a:lnTo>
                  <a:pt x="117806" y="5814"/>
                </a:lnTo>
                <a:lnTo>
                  <a:pt x="117806" y="5814"/>
                </a:lnTo>
                <a:lnTo>
                  <a:pt x="117806" y="6872"/>
                </a:lnTo>
                <a:lnTo>
                  <a:pt x="117806" y="6872"/>
                </a:lnTo>
                <a:lnTo>
                  <a:pt x="117806" y="6872"/>
                </a:lnTo>
                <a:lnTo>
                  <a:pt x="117806" y="6872"/>
                </a:lnTo>
                <a:lnTo>
                  <a:pt x="117806" y="6872"/>
                </a:lnTo>
                <a:lnTo>
                  <a:pt x="118433" y="6872"/>
                </a:lnTo>
                <a:lnTo>
                  <a:pt x="118433" y="6872"/>
                </a:lnTo>
                <a:lnTo>
                  <a:pt x="118433" y="6872"/>
                </a:lnTo>
                <a:lnTo>
                  <a:pt x="118433" y="6872"/>
                </a:lnTo>
                <a:lnTo>
                  <a:pt x="119373" y="6872"/>
                </a:lnTo>
                <a:lnTo>
                  <a:pt x="119373" y="6872"/>
                </a:lnTo>
                <a:lnTo>
                  <a:pt x="119373" y="6872"/>
                </a:lnTo>
                <a:lnTo>
                  <a:pt x="119373" y="6872"/>
                </a:lnTo>
                <a:lnTo>
                  <a:pt x="120000" y="6872"/>
                </a:lnTo>
                <a:lnTo>
                  <a:pt x="120000" y="6872"/>
                </a:lnTo>
                <a:lnTo>
                  <a:pt x="120000" y="8458"/>
                </a:lnTo>
                <a:lnTo>
                  <a:pt x="120000" y="8458"/>
                </a:lnTo>
                <a:lnTo>
                  <a:pt x="120000" y="8458"/>
                </a:lnTo>
                <a:lnTo>
                  <a:pt x="119373" y="8458"/>
                </a:lnTo>
                <a:lnTo>
                  <a:pt x="119373" y="8458"/>
                </a:lnTo>
                <a:lnTo>
                  <a:pt x="119373" y="9515"/>
                </a:lnTo>
                <a:lnTo>
                  <a:pt x="119373" y="9515"/>
                </a:lnTo>
                <a:lnTo>
                  <a:pt x="119373" y="9515"/>
                </a:lnTo>
                <a:lnTo>
                  <a:pt x="118433" y="9515"/>
                </a:lnTo>
                <a:lnTo>
                  <a:pt x="118433" y="9515"/>
                </a:lnTo>
                <a:lnTo>
                  <a:pt x="118433" y="9515"/>
                </a:lnTo>
                <a:lnTo>
                  <a:pt x="118433" y="9515"/>
                </a:lnTo>
                <a:lnTo>
                  <a:pt x="117806" y="9515"/>
                </a:lnTo>
                <a:lnTo>
                  <a:pt x="117806" y="9515"/>
                </a:lnTo>
                <a:lnTo>
                  <a:pt x="117806" y="9515"/>
                </a:lnTo>
                <a:lnTo>
                  <a:pt x="117806" y="9515"/>
                </a:lnTo>
                <a:lnTo>
                  <a:pt x="117806" y="9515"/>
                </a:lnTo>
                <a:lnTo>
                  <a:pt x="117180" y="9515"/>
                </a:lnTo>
                <a:lnTo>
                  <a:pt x="117180" y="9515"/>
                </a:lnTo>
                <a:lnTo>
                  <a:pt x="117180" y="9515"/>
                </a:lnTo>
                <a:lnTo>
                  <a:pt x="116553" y="9515"/>
                </a:lnTo>
                <a:lnTo>
                  <a:pt x="116553" y="9515"/>
                </a:lnTo>
                <a:lnTo>
                  <a:pt x="116553" y="9515"/>
                </a:lnTo>
                <a:lnTo>
                  <a:pt x="116553" y="9515"/>
                </a:lnTo>
                <a:lnTo>
                  <a:pt x="116553" y="9515"/>
                </a:lnTo>
                <a:lnTo>
                  <a:pt x="116553" y="10572"/>
                </a:lnTo>
                <a:lnTo>
                  <a:pt x="115926" y="10572"/>
                </a:lnTo>
                <a:lnTo>
                  <a:pt x="115926" y="10572"/>
                </a:lnTo>
                <a:lnTo>
                  <a:pt x="115926" y="10572"/>
                </a:lnTo>
                <a:lnTo>
                  <a:pt x="115926" y="10572"/>
                </a:lnTo>
                <a:lnTo>
                  <a:pt x="115926" y="10572"/>
                </a:lnTo>
                <a:lnTo>
                  <a:pt x="114986" y="10572"/>
                </a:lnTo>
                <a:lnTo>
                  <a:pt x="114986" y="10572"/>
                </a:lnTo>
                <a:lnTo>
                  <a:pt x="114986" y="10572"/>
                </a:lnTo>
                <a:lnTo>
                  <a:pt x="114986" y="10572"/>
                </a:lnTo>
                <a:lnTo>
                  <a:pt x="114360" y="10572"/>
                </a:lnTo>
                <a:lnTo>
                  <a:pt x="114360" y="10572"/>
                </a:lnTo>
                <a:lnTo>
                  <a:pt x="114360" y="10572"/>
                </a:lnTo>
                <a:lnTo>
                  <a:pt x="114360" y="10572"/>
                </a:lnTo>
                <a:lnTo>
                  <a:pt x="113733" y="10572"/>
                </a:lnTo>
                <a:lnTo>
                  <a:pt x="113733" y="10572"/>
                </a:lnTo>
                <a:lnTo>
                  <a:pt x="113733" y="10572"/>
                </a:lnTo>
                <a:lnTo>
                  <a:pt x="113733" y="10572"/>
                </a:lnTo>
                <a:lnTo>
                  <a:pt x="113107" y="10572"/>
                </a:lnTo>
                <a:lnTo>
                  <a:pt x="113107" y="10572"/>
                </a:lnTo>
                <a:lnTo>
                  <a:pt x="113107" y="10572"/>
                </a:lnTo>
                <a:lnTo>
                  <a:pt x="113107" y="10572"/>
                </a:lnTo>
                <a:lnTo>
                  <a:pt x="112480" y="10572"/>
                </a:lnTo>
                <a:lnTo>
                  <a:pt x="112480" y="10572"/>
                </a:lnTo>
                <a:lnTo>
                  <a:pt x="112480" y="10572"/>
                </a:lnTo>
                <a:lnTo>
                  <a:pt x="112480" y="10572"/>
                </a:lnTo>
                <a:lnTo>
                  <a:pt x="111540" y="10572"/>
                </a:lnTo>
                <a:lnTo>
                  <a:pt x="111540" y="10572"/>
                </a:lnTo>
                <a:lnTo>
                  <a:pt x="111540" y="10572"/>
                </a:lnTo>
                <a:lnTo>
                  <a:pt x="111540" y="10572"/>
                </a:lnTo>
                <a:lnTo>
                  <a:pt x="110913" y="10572"/>
                </a:lnTo>
                <a:lnTo>
                  <a:pt x="110913" y="10572"/>
                </a:lnTo>
                <a:lnTo>
                  <a:pt x="110913" y="10572"/>
                </a:lnTo>
                <a:lnTo>
                  <a:pt x="110913" y="10572"/>
                </a:lnTo>
                <a:lnTo>
                  <a:pt x="110913" y="10572"/>
                </a:lnTo>
                <a:lnTo>
                  <a:pt x="110913" y="10572"/>
                </a:lnTo>
                <a:lnTo>
                  <a:pt x="111540" y="10572"/>
                </a:lnTo>
                <a:lnTo>
                  <a:pt x="111540" y="10572"/>
                </a:lnTo>
                <a:lnTo>
                  <a:pt x="111540" y="10572"/>
                </a:lnTo>
                <a:lnTo>
                  <a:pt x="111540" y="10572"/>
                </a:lnTo>
                <a:lnTo>
                  <a:pt x="112480" y="10572"/>
                </a:lnTo>
                <a:lnTo>
                  <a:pt x="112480" y="10572"/>
                </a:lnTo>
                <a:lnTo>
                  <a:pt x="112480" y="10572"/>
                </a:lnTo>
                <a:lnTo>
                  <a:pt x="112480" y="10572"/>
                </a:lnTo>
                <a:lnTo>
                  <a:pt x="112480" y="10572"/>
                </a:lnTo>
                <a:lnTo>
                  <a:pt x="113107" y="10572"/>
                </a:lnTo>
                <a:lnTo>
                  <a:pt x="113107" y="10572"/>
                </a:lnTo>
                <a:lnTo>
                  <a:pt x="113107" y="10572"/>
                </a:lnTo>
                <a:lnTo>
                  <a:pt x="113107" y="11629"/>
                </a:lnTo>
                <a:lnTo>
                  <a:pt x="113733" y="11629"/>
                </a:lnTo>
                <a:lnTo>
                  <a:pt x="113733" y="11629"/>
                </a:lnTo>
                <a:lnTo>
                  <a:pt x="113733" y="11629"/>
                </a:lnTo>
                <a:lnTo>
                  <a:pt x="113733" y="11629"/>
                </a:lnTo>
                <a:lnTo>
                  <a:pt x="113733" y="11629"/>
                </a:lnTo>
                <a:lnTo>
                  <a:pt x="114360" y="11629"/>
                </a:lnTo>
                <a:lnTo>
                  <a:pt x="114360" y="11629"/>
                </a:lnTo>
                <a:lnTo>
                  <a:pt x="114360" y="11629"/>
                </a:lnTo>
                <a:lnTo>
                  <a:pt x="114360" y="11629"/>
                </a:lnTo>
                <a:lnTo>
                  <a:pt x="114986" y="11629"/>
                </a:lnTo>
                <a:lnTo>
                  <a:pt x="114986" y="11629"/>
                </a:lnTo>
                <a:lnTo>
                  <a:pt x="114986" y="11629"/>
                </a:lnTo>
                <a:lnTo>
                  <a:pt x="114986" y="11629"/>
                </a:lnTo>
                <a:lnTo>
                  <a:pt x="114986" y="11629"/>
                </a:lnTo>
                <a:lnTo>
                  <a:pt x="115926" y="11629"/>
                </a:lnTo>
                <a:lnTo>
                  <a:pt x="115926" y="11629"/>
                </a:lnTo>
                <a:lnTo>
                  <a:pt x="115926" y="11629"/>
                </a:lnTo>
                <a:lnTo>
                  <a:pt x="115926" y="11629"/>
                </a:lnTo>
                <a:lnTo>
                  <a:pt x="115926" y="11629"/>
                </a:lnTo>
                <a:lnTo>
                  <a:pt x="116553" y="11629"/>
                </a:lnTo>
                <a:lnTo>
                  <a:pt x="116553" y="11629"/>
                </a:lnTo>
                <a:lnTo>
                  <a:pt x="116553" y="12687"/>
                </a:lnTo>
                <a:lnTo>
                  <a:pt x="116553" y="12687"/>
                </a:lnTo>
                <a:lnTo>
                  <a:pt x="116553" y="12687"/>
                </a:lnTo>
                <a:lnTo>
                  <a:pt x="117180" y="12687"/>
                </a:lnTo>
                <a:lnTo>
                  <a:pt x="117180" y="12687"/>
                </a:lnTo>
                <a:lnTo>
                  <a:pt x="117180" y="12687"/>
                </a:lnTo>
                <a:lnTo>
                  <a:pt x="117806" y="12687"/>
                </a:lnTo>
                <a:lnTo>
                  <a:pt x="117806" y="12687"/>
                </a:lnTo>
                <a:lnTo>
                  <a:pt x="117806" y="12687"/>
                </a:lnTo>
                <a:lnTo>
                  <a:pt x="117806" y="12687"/>
                </a:lnTo>
                <a:lnTo>
                  <a:pt x="117806" y="12687"/>
                </a:lnTo>
                <a:lnTo>
                  <a:pt x="118433" y="12687"/>
                </a:lnTo>
                <a:lnTo>
                  <a:pt x="118433" y="12687"/>
                </a:lnTo>
                <a:lnTo>
                  <a:pt x="118433" y="12687"/>
                </a:lnTo>
                <a:lnTo>
                  <a:pt x="118433" y="14273"/>
                </a:lnTo>
                <a:lnTo>
                  <a:pt x="118433" y="14273"/>
                </a:lnTo>
                <a:lnTo>
                  <a:pt x="118433" y="14273"/>
                </a:lnTo>
                <a:lnTo>
                  <a:pt x="118433" y="14273"/>
                </a:lnTo>
                <a:lnTo>
                  <a:pt x="118433" y="14273"/>
                </a:lnTo>
                <a:lnTo>
                  <a:pt x="118433" y="15330"/>
                </a:lnTo>
                <a:lnTo>
                  <a:pt x="118433" y="15330"/>
                </a:lnTo>
                <a:lnTo>
                  <a:pt x="118433" y="15330"/>
                </a:lnTo>
                <a:lnTo>
                  <a:pt x="118433" y="15330"/>
                </a:lnTo>
                <a:lnTo>
                  <a:pt x="118433" y="15330"/>
                </a:lnTo>
                <a:lnTo>
                  <a:pt x="117806" y="15330"/>
                </a:lnTo>
                <a:lnTo>
                  <a:pt x="117806" y="15330"/>
                </a:lnTo>
                <a:lnTo>
                  <a:pt x="117806" y="15330"/>
                </a:lnTo>
                <a:lnTo>
                  <a:pt x="117806" y="15330"/>
                </a:lnTo>
                <a:lnTo>
                  <a:pt x="117180" y="15330"/>
                </a:lnTo>
                <a:lnTo>
                  <a:pt x="117180" y="15330"/>
                </a:lnTo>
                <a:lnTo>
                  <a:pt x="117180" y="15330"/>
                </a:lnTo>
                <a:lnTo>
                  <a:pt x="116553" y="15330"/>
                </a:lnTo>
                <a:lnTo>
                  <a:pt x="116553" y="15330"/>
                </a:lnTo>
                <a:lnTo>
                  <a:pt x="116553" y="15330"/>
                </a:lnTo>
                <a:lnTo>
                  <a:pt x="116553" y="15330"/>
                </a:lnTo>
                <a:lnTo>
                  <a:pt x="116553" y="14273"/>
                </a:lnTo>
                <a:lnTo>
                  <a:pt x="116553" y="14273"/>
                </a:lnTo>
                <a:lnTo>
                  <a:pt x="115926" y="14273"/>
                </a:lnTo>
                <a:lnTo>
                  <a:pt x="115926" y="14273"/>
                </a:lnTo>
                <a:lnTo>
                  <a:pt x="115926" y="14273"/>
                </a:lnTo>
                <a:lnTo>
                  <a:pt x="115926" y="14273"/>
                </a:lnTo>
                <a:lnTo>
                  <a:pt x="115926" y="14273"/>
                </a:lnTo>
                <a:lnTo>
                  <a:pt x="114986" y="14273"/>
                </a:lnTo>
                <a:lnTo>
                  <a:pt x="114986" y="14273"/>
                </a:lnTo>
                <a:lnTo>
                  <a:pt x="114986" y="14273"/>
                </a:lnTo>
                <a:lnTo>
                  <a:pt x="114986" y="14273"/>
                </a:lnTo>
                <a:lnTo>
                  <a:pt x="114986" y="15330"/>
                </a:lnTo>
                <a:lnTo>
                  <a:pt x="114986" y="15330"/>
                </a:lnTo>
                <a:lnTo>
                  <a:pt x="114986" y="15330"/>
                </a:lnTo>
                <a:lnTo>
                  <a:pt x="114986" y="15330"/>
                </a:lnTo>
                <a:lnTo>
                  <a:pt x="114986" y="16387"/>
                </a:lnTo>
                <a:lnTo>
                  <a:pt x="114986" y="16387"/>
                </a:lnTo>
                <a:lnTo>
                  <a:pt x="114360" y="16387"/>
                </a:lnTo>
                <a:lnTo>
                  <a:pt x="114360" y="16387"/>
                </a:lnTo>
                <a:lnTo>
                  <a:pt x="114360" y="16387"/>
                </a:lnTo>
                <a:lnTo>
                  <a:pt x="114360" y="16387"/>
                </a:lnTo>
                <a:lnTo>
                  <a:pt x="114360" y="16387"/>
                </a:lnTo>
                <a:lnTo>
                  <a:pt x="113733" y="16387"/>
                </a:lnTo>
                <a:lnTo>
                  <a:pt x="113733" y="16387"/>
                </a:lnTo>
                <a:lnTo>
                  <a:pt x="113733" y="16387"/>
                </a:lnTo>
                <a:lnTo>
                  <a:pt x="113733" y="16387"/>
                </a:lnTo>
                <a:lnTo>
                  <a:pt x="113733" y="16387"/>
                </a:lnTo>
                <a:lnTo>
                  <a:pt x="113107" y="16387"/>
                </a:lnTo>
                <a:lnTo>
                  <a:pt x="113107" y="16387"/>
                </a:lnTo>
                <a:lnTo>
                  <a:pt x="113107" y="17444"/>
                </a:lnTo>
                <a:lnTo>
                  <a:pt x="113107" y="17444"/>
                </a:lnTo>
                <a:lnTo>
                  <a:pt x="112480" y="17444"/>
                </a:lnTo>
                <a:lnTo>
                  <a:pt x="112480" y="17444"/>
                </a:lnTo>
                <a:lnTo>
                  <a:pt x="112480" y="17444"/>
                </a:lnTo>
                <a:lnTo>
                  <a:pt x="112480" y="17444"/>
                </a:lnTo>
                <a:lnTo>
                  <a:pt x="111540" y="17444"/>
                </a:lnTo>
                <a:lnTo>
                  <a:pt x="111540" y="17444"/>
                </a:lnTo>
                <a:lnTo>
                  <a:pt x="111540" y="17444"/>
                </a:lnTo>
                <a:lnTo>
                  <a:pt x="111540" y="17444"/>
                </a:lnTo>
                <a:lnTo>
                  <a:pt x="111540" y="17444"/>
                </a:lnTo>
                <a:lnTo>
                  <a:pt x="111540" y="17444"/>
                </a:lnTo>
                <a:lnTo>
                  <a:pt x="111540" y="18502"/>
                </a:lnTo>
                <a:lnTo>
                  <a:pt x="111540" y="18502"/>
                </a:lnTo>
                <a:lnTo>
                  <a:pt x="110913" y="18502"/>
                </a:lnTo>
                <a:lnTo>
                  <a:pt x="110913" y="18502"/>
                </a:lnTo>
                <a:lnTo>
                  <a:pt x="110913" y="18502"/>
                </a:lnTo>
                <a:lnTo>
                  <a:pt x="110913" y="20088"/>
                </a:lnTo>
                <a:lnTo>
                  <a:pt x="110913" y="20088"/>
                </a:lnTo>
                <a:lnTo>
                  <a:pt x="110287" y="20088"/>
                </a:lnTo>
                <a:lnTo>
                  <a:pt x="110287" y="20088"/>
                </a:lnTo>
                <a:lnTo>
                  <a:pt x="110287" y="20088"/>
                </a:lnTo>
                <a:lnTo>
                  <a:pt x="110287" y="20088"/>
                </a:lnTo>
                <a:lnTo>
                  <a:pt x="110287" y="20088"/>
                </a:lnTo>
                <a:lnTo>
                  <a:pt x="109660" y="20088"/>
                </a:lnTo>
                <a:lnTo>
                  <a:pt x="109660" y="20088"/>
                </a:lnTo>
                <a:lnTo>
                  <a:pt x="109660" y="20088"/>
                </a:lnTo>
                <a:lnTo>
                  <a:pt x="109660" y="20088"/>
                </a:lnTo>
                <a:lnTo>
                  <a:pt x="109660" y="20088"/>
                </a:lnTo>
                <a:lnTo>
                  <a:pt x="109660" y="18502"/>
                </a:lnTo>
                <a:lnTo>
                  <a:pt x="109660" y="18502"/>
                </a:lnTo>
                <a:lnTo>
                  <a:pt x="109660" y="18502"/>
                </a:lnTo>
                <a:lnTo>
                  <a:pt x="109660" y="17444"/>
                </a:lnTo>
                <a:lnTo>
                  <a:pt x="109660" y="17444"/>
                </a:lnTo>
                <a:lnTo>
                  <a:pt x="109660" y="17444"/>
                </a:lnTo>
                <a:lnTo>
                  <a:pt x="109660" y="17444"/>
                </a:lnTo>
                <a:lnTo>
                  <a:pt x="109660" y="17444"/>
                </a:lnTo>
                <a:lnTo>
                  <a:pt x="110287" y="17444"/>
                </a:lnTo>
                <a:lnTo>
                  <a:pt x="110287" y="17444"/>
                </a:lnTo>
                <a:lnTo>
                  <a:pt x="110287" y="17444"/>
                </a:lnTo>
                <a:lnTo>
                  <a:pt x="110287" y="17444"/>
                </a:lnTo>
                <a:lnTo>
                  <a:pt x="110287" y="16387"/>
                </a:lnTo>
                <a:lnTo>
                  <a:pt x="110287" y="16387"/>
                </a:lnTo>
                <a:lnTo>
                  <a:pt x="110913" y="16387"/>
                </a:lnTo>
                <a:lnTo>
                  <a:pt x="110913" y="16387"/>
                </a:lnTo>
                <a:lnTo>
                  <a:pt x="110913" y="16387"/>
                </a:lnTo>
                <a:lnTo>
                  <a:pt x="110913" y="16387"/>
                </a:lnTo>
                <a:lnTo>
                  <a:pt x="110913" y="16387"/>
                </a:lnTo>
                <a:lnTo>
                  <a:pt x="111540" y="16387"/>
                </a:lnTo>
                <a:lnTo>
                  <a:pt x="111540" y="16387"/>
                </a:lnTo>
                <a:lnTo>
                  <a:pt x="111540" y="15330"/>
                </a:lnTo>
                <a:lnTo>
                  <a:pt x="111540" y="15330"/>
                </a:lnTo>
                <a:lnTo>
                  <a:pt x="111540" y="15330"/>
                </a:lnTo>
                <a:lnTo>
                  <a:pt x="110913" y="15330"/>
                </a:lnTo>
                <a:lnTo>
                  <a:pt x="110913" y="15330"/>
                </a:lnTo>
                <a:lnTo>
                  <a:pt x="110913" y="15330"/>
                </a:lnTo>
                <a:lnTo>
                  <a:pt x="110913" y="14273"/>
                </a:lnTo>
                <a:lnTo>
                  <a:pt x="110913" y="14273"/>
                </a:lnTo>
                <a:lnTo>
                  <a:pt x="110913" y="14273"/>
                </a:lnTo>
                <a:lnTo>
                  <a:pt x="110287" y="14273"/>
                </a:lnTo>
                <a:lnTo>
                  <a:pt x="110287" y="14273"/>
                </a:lnTo>
                <a:lnTo>
                  <a:pt x="110287" y="14273"/>
                </a:lnTo>
                <a:lnTo>
                  <a:pt x="110287" y="14273"/>
                </a:lnTo>
                <a:lnTo>
                  <a:pt x="110287" y="14273"/>
                </a:lnTo>
                <a:lnTo>
                  <a:pt x="109660" y="14273"/>
                </a:lnTo>
                <a:lnTo>
                  <a:pt x="109660" y="12687"/>
                </a:lnTo>
                <a:lnTo>
                  <a:pt x="109660" y="12687"/>
                </a:lnTo>
                <a:lnTo>
                  <a:pt x="109660" y="12687"/>
                </a:lnTo>
                <a:lnTo>
                  <a:pt x="109660" y="12687"/>
                </a:lnTo>
                <a:lnTo>
                  <a:pt x="109033" y="12687"/>
                </a:lnTo>
                <a:lnTo>
                  <a:pt x="109033" y="12687"/>
                </a:lnTo>
                <a:lnTo>
                  <a:pt x="109033" y="12687"/>
                </a:lnTo>
                <a:lnTo>
                  <a:pt x="109033" y="12687"/>
                </a:lnTo>
                <a:lnTo>
                  <a:pt x="108093" y="12687"/>
                </a:lnTo>
                <a:lnTo>
                  <a:pt x="108093" y="12687"/>
                </a:lnTo>
                <a:lnTo>
                  <a:pt x="108093" y="12687"/>
                </a:lnTo>
                <a:lnTo>
                  <a:pt x="108093" y="12687"/>
                </a:lnTo>
                <a:lnTo>
                  <a:pt x="107467" y="12687"/>
                </a:lnTo>
                <a:lnTo>
                  <a:pt x="107467" y="12687"/>
                </a:lnTo>
                <a:lnTo>
                  <a:pt x="107467" y="12687"/>
                </a:lnTo>
                <a:lnTo>
                  <a:pt x="107467" y="12687"/>
                </a:lnTo>
                <a:lnTo>
                  <a:pt x="107467" y="12687"/>
                </a:lnTo>
                <a:lnTo>
                  <a:pt x="106840" y="12687"/>
                </a:lnTo>
                <a:lnTo>
                  <a:pt x="106840" y="11629"/>
                </a:lnTo>
                <a:lnTo>
                  <a:pt x="106840" y="11629"/>
                </a:lnTo>
                <a:lnTo>
                  <a:pt x="106840" y="11629"/>
                </a:lnTo>
                <a:lnTo>
                  <a:pt x="106840" y="11629"/>
                </a:lnTo>
                <a:lnTo>
                  <a:pt x="106214" y="11629"/>
                </a:lnTo>
                <a:lnTo>
                  <a:pt x="106214" y="11629"/>
                </a:lnTo>
                <a:lnTo>
                  <a:pt x="106214" y="11629"/>
                </a:lnTo>
                <a:lnTo>
                  <a:pt x="106214" y="11629"/>
                </a:lnTo>
                <a:lnTo>
                  <a:pt x="106214" y="11629"/>
                </a:lnTo>
                <a:lnTo>
                  <a:pt x="106214" y="10572"/>
                </a:lnTo>
                <a:lnTo>
                  <a:pt x="105587" y="10572"/>
                </a:lnTo>
                <a:lnTo>
                  <a:pt x="105587" y="10572"/>
                </a:lnTo>
                <a:lnTo>
                  <a:pt x="105587" y="10572"/>
                </a:lnTo>
                <a:lnTo>
                  <a:pt x="105587" y="10572"/>
                </a:lnTo>
                <a:lnTo>
                  <a:pt x="105587" y="10572"/>
                </a:lnTo>
                <a:lnTo>
                  <a:pt x="105587" y="10572"/>
                </a:lnTo>
                <a:lnTo>
                  <a:pt x="104647" y="10572"/>
                </a:lnTo>
                <a:lnTo>
                  <a:pt x="104647" y="10572"/>
                </a:lnTo>
                <a:lnTo>
                  <a:pt x="104647" y="10572"/>
                </a:lnTo>
                <a:lnTo>
                  <a:pt x="104020" y="10572"/>
                </a:lnTo>
                <a:lnTo>
                  <a:pt x="104020" y="10572"/>
                </a:lnTo>
                <a:lnTo>
                  <a:pt x="104020" y="10572"/>
                </a:lnTo>
                <a:lnTo>
                  <a:pt x="104020" y="10572"/>
                </a:lnTo>
                <a:lnTo>
                  <a:pt x="103394" y="10572"/>
                </a:lnTo>
                <a:lnTo>
                  <a:pt x="103394" y="10572"/>
                </a:lnTo>
                <a:lnTo>
                  <a:pt x="103394" y="10572"/>
                </a:lnTo>
                <a:lnTo>
                  <a:pt x="103394" y="10572"/>
                </a:lnTo>
                <a:lnTo>
                  <a:pt x="103394" y="10572"/>
                </a:lnTo>
                <a:lnTo>
                  <a:pt x="103394" y="10572"/>
                </a:lnTo>
                <a:lnTo>
                  <a:pt x="102767" y="10572"/>
                </a:lnTo>
                <a:lnTo>
                  <a:pt x="102767" y="10572"/>
                </a:lnTo>
                <a:lnTo>
                  <a:pt x="102767" y="10572"/>
                </a:lnTo>
                <a:lnTo>
                  <a:pt x="102140" y="10572"/>
                </a:lnTo>
                <a:lnTo>
                  <a:pt x="102140" y="11629"/>
                </a:lnTo>
                <a:lnTo>
                  <a:pt x="102140" y="11629"/>
                </a:lnTo>
                <a:lnTo>
                  <a:pt x="102140" y="11629"/>
                </a:lnTo>
                <a:lnTo>
                  <a:pt x="102140" y="11629"/>
                </a:lnTo>
                <a:lnTo>
                  <a:pt x="102140" y="11629"/>
                </a:lnTo>
                <a:lnTo>
                  <a:pt x="101201" y="11629"/>
                </a:lnTo>
                <a:lnTo>
                  <a:pt x="101201" y="11629"/>
                </a:lnTo>
                <a:lnTo>
                  <a:pt x="101201" y="11629"/>
                </a:lnTo>
                <a:lnTo>
                  <a:pt x="101201" y="11629"/>
                </a:lnTo>
                <a:lnTo>
                  <a:pt x="100574" y="11629"/>
                </a:lnTo>
                <a:lnTo>
                  <a:pt x="100574" y="11629"/>
                </a:lnTo>
                <a:lnTo>
                  <a:pt x="100574" y="11629"/>
                </a:lnTo>
                <a:lnTo>
                  <a:pt x="100574" y="11629"/>
                </a:lnTo>
                <a:lnTo>
                  <a:pt x="100574" y="11629"/>
                </a:lnTo>
                <a:lnTo>
                  <a:pt x="100574" y="11629"/>
                </a:lnTo>
                <a:lnTo>
                  <a:pt x="99947" y="11629"/>
                </a:lnTo>
                <a:lnTo>
                  <a:pt x="99947" y="11629"/>
                </a:lnTo>
                <a:lnTo>
                  <a:pt x="99947" y="11629"/>
                </a:lnTo>
                <a:lnTo>
                  <a:pt x="99947" y="11629"/>
                </a:lnTo>
                <a:lnTo>
                  <a:pt x="99321" y="11629"/>
                </a:lnTo>
                <a:lnTo>
                  <a:pt x="99321" y="11629"/>
                </a:lnTo>
                <a:lnTo>
                  <a:pt x="99321" y="11629"/>
                </a:lnTo>
                <a:lnTo>
                  <a:pt x="99321" y="11629"/>
                </a:lnTo>
                <a:lnTo>
                  <a:pt x="98694" y="11629"/>
                </a:lnTo>
                <a:lnTo>
                  <a:pt x="98694" y="11629"/>
                </a:lnTo>
                <a:lnTo>
                  <a:pt x="98694" y="11629"/>
                </a:lnTo>
                <a:lnTo>
                  <a:pt x="98694" y="11629"/>
                </a:lnTo>
                <a:lnTo>
                  <a:pt x="98694" y="11629"/>
                </a:lnTo>
                <a:lnTo>
                  <a:pt x="97754" y="11629"/>
                </a:lnTo>
                <a:lnTo>
                  <a:pt x="97754" y="12687"/>
                </a:lnTo>
                <a:lnTo>
                  <a:pt x="97754" y="12687"/>
                </a:lnTo>
                <a:lnTo>
                  <a:pt x="97754" y="12687"/>
                </a:lnTo>
                <a:lnTo>
                  <a:pt x="97754" y="12687"/>
                </a:lnTo>
                <a:lnTo>
                  <a:pt x="97754" y="12687"/>
                </a:lnTo>
                <a:lnTo>
                  <a:pt x="97127" y="12687"/>
                </a:lnTo>
                <a:lnTo>
                  <a:pt x="97127" y="12687"/>
                </a:lnTo>
                <a:lnTo>
                  <a:pt x="97127" y="12687"/>
                </a:lnTo>
                <a:lnTo>
                  <a:pt x="97127" y="12687"/>
                </a:lnTo>
                <a:lnTo>
                  <a:pt x="96501" y="12687"/>
                </a:lnTo>
                <a:lnTo>
                  <a:pt x="96501" y="14273"/>
                </a:lnTo>
                <a:lnTo>
                  <a:pt x="96501" y="14273"/>
                </a:lnTo>
                <a:lnTo>
                  <a:pt x="96501" y="14273"/>
                </a:lnTo>
                <a:lnTo>
                  <a:pt x="96501" y="14273"/>
                </a:lnTo>
                <a:lnTo>
                  <a:pt x="96501" y="14273"/>
                </a:lnTo>
                <a:lnTo>
                  <a:pt x="96501" y="14273"/>
                </a:lnTo>
                <a:lnTo>
                  <a:pt x="96501" y="15330"/>
                </a:lnTo>
                <a:lnTo>
                  <a:pt x="95874" y="15330"/>
                </a:lnTo>
                <a:lnTo>
                  <a:pt x="95874" y="15330"/>
                </a:lnTo>
                <a:lnTo>
                  <a:pt x="95874" y="15330"/>
                </a:lnTo>
                <a:lnTo>
                  <a:pt x="95874" y="15330"/>
                </a:lnTo>
                <a:lnTo>
                  <a:pt x="95874" y="15330"/>
                </a:lnTo>
                <a:lnTo>
                  <a:pt x="95874" y="16387"/>
                </a:lnTo>
                <a:lnTo>
                  <a:pt x="95874" y="16387"/>
                </a:lnTo>
                <a:lnTo>
                  <a:pt x="95874" y="16387"/>
                </a:lnTo>
                <a:lnTo>
                  <a:pt x="95874" y="16387"/>
                </a:lnTo>
                <a:lnTo>
                  <a:pt x="95874" y="17444"/>
                </a:lnTo>
                <a:lnTo>
                  <a:pt x="95248" y="17444"/>
                </a:lnTo>
                <a:lnTo>
                  <a:pt x="95248" y="17444"/>
                </a:lnTo>
                <a:lnTo>
                  <a:pt x="95248" y="17444"/>
                </a:lnTo>
                <a:lnTo>
                  <a:pt x="95248" y="17444"/>
                </a:lnTo>
                <a:lnTo>
                  <a:pt x="95248" y="18502"/>
                </a:lnTo>
                <a:lnTo>
                  <a:pt x="95248" y="18502"/>
                </a:lnTo>
                <a:lnTo>
                  <a:pt x="95248" y="18502"/>
                </a:lnTo>
                <a:lnTo>
                  <a:pt x="95248" y="18502"/>
                </a:lnTo>
                <a:lnTo>
                  <a:pt x="95248" y="20088"/>
                </a:lnTo>
                <a:lnTo>
                  <a:pt x="95248" y="20088"/>
                </a:lnTo>
                <a:lnTo>
                  <a:pt x="95874" y="20088"/>
                </a:lnTo>
                <a:lnTo>
                  <a:pt x="95874" y="20088"/>
                </a:lnTo>
                <a:lnTo>
                  <a:pt x="95248" y="20088"/>
                </a:lnTo>
                <a:lnTo>
                  <a:pt x="95248" y="20088"/>
                </a:lnTo>
                <a:lnTo>
                  <a:pt x="95248" y="21145"/>
                </a:lnTo>
                <a:lnTo>
                  <a:pt x="95248" y="21145"/>
                </a:lnTo>
                <a:lnTo>
                  <a:pt x="95248" y="21145"/>
                </a:lnTo>
                <a:lnTo>
                  <a:pt x="94308" y="21145"/>
                </a:lnTo>
                <a:lnTo>
                  <a:pt x="94308" y="21145"/>
                </a:lnTo>
                <a:lnTo>
                  <a:pt x="94308" y="21145"/>
                </a:lnTo>
                <a:lnTo>
                  <a:pt x="94308" y="21145"/>
                </a:lnTo>
                <a:lnTo>
                  <a:pt x="94308" y="21145"/>
                </a:lnTo>
                <a:lnTo>
                  <a:pt x="94308" y="21145"/>
                </a:lnTo>
                <a:lnTo>
                  <a:pt x="93681" y="21145"/>
                </a:lnTo>
                <a:lnTo>
                  <a:pt x="93681" y="21145"/>
                </a:lnTo>
                <a:lnTo>
                  <a:pt x="93681" y="21145"/>
                </a:lnTo>
                <a:lnTo>
                  <a:pt x="93681" y="21145"/>
                </a:lnTo>
                <a:lnTo>
                  <a:pt x="93681" y="21145"/>
                </a:lnTo>
                <a:lnTo>
                  <a:pt x="93054" y="21145"/>
                </a:lnTo>
                <a:lnTo>
                  <a:pt x="93054" y="22202"/>
                </a:lnTo>
                <a:lnTo>
                  <a:pt x="93054" y="22202"/>
                </a:lnTo>
                <a:lnTo>
                  <a:pt x="93054" y="22202"/>
                </a:lnTo>
                <a:lnTo>
                  <a:pt x="93054" y="22202"/>
                </a:lnTo>
                <a:lnTo>
                  <a:pt x="92428" y="22202"/>
                </a:lnTo>
                <a:lnTo>
                  <a:pt x="92428" y="22202"/>
                </a:lnTo>
                <a:lnTo>
                  <a:pt x="92428" y="22202"/>
                </a:lnTo>
                <a:lnTo>
                  <a:pt x="92428" y="22202"/>
                </a:lnTo>
                <a:lnTo>
                  <a:pt x="92428" y="23259"/>
                </a:lnTo>
                <a:lnTo>
                  <a:pt x="92428" y="23259"/>
                </a:lnTo>
                <a:lnTo>
                  <a:pt x="92428" y="23259"/>
                </a:lnTo>
                <a:lnTo>
                  <a:pt x="92428" y="23259"/>
                </a:lnTo>
                <a:lnTo>
                  <a:pt x="91801" y="23259"/>
                </a:lnTo>
                <a:lnTo>
                  <a:pt x="91801" y="23259"/>
                </a:lnTo>
                <a:lnTo>
                  <a:pt x="91801" y="23259"/>
                </a:lnTo>
                <a:lnTo>
                  <a:pt x="91801" y="23259"/>
                </a:lnTo>
                <a:lnTo>
                  <a:pt x="91801" y="23259"/>
                </a:lnTo>
                <a:lnTo>
                  <a:pt x="90861" y="23259"/>
                </a:lnTo>
                <a:lnTo>
                  <a:pt x="90861" y="23259"/>
                </a:lnTo>
                <a:lnTo>
                  <a:pt x="90861" y="23259"/>
                </a:lnTo>
                <a:lnTo>
                  <a:pt x="90861" y="23259"/>
                </a:lnTo>
                <a:lnTo>
                  <a:pt x="90861" y="23259"/>
                </a:lnTo>
                <a:lnTo>
                  <a:pt x="90234" y="23259"/>
                </a:lnTo>
                <a:lnTo>
                  <a:pt x="90234" y="23259"/>
                </a:lnTo>
                <a:lnTo>
                  <a:pt x="90234" y="23259"/>
                </a:lnTo>
                <a:lnTo>
                  <a:pt x="90234" y="22202"/>
                </a:lnTo>
                <a:lnTo>
                  <a:pt x="90234" y="22202"/>
                </a:lnTo>
                <a:lnTo>
                  <a:pt x="89608" y="22202"/>
                </a:lnTo>
                <a:lnTo>
                  <a:pt x="89608" y="22202"/>
                </a:lnTo>
                <a:lnTo>
                  <a:pt x="89608" y="22202"/>
                </a:lnTo>
                <a:lnTo>
                  <a:pt x="89608" y="22202"/>
                </a:lnTo>
                <a:lnTo>
                  <a:pt x="88981" y="22202"/>
                </a:lnTo>
                <a:lnTo>
                  <a:pt x="88981" y="22202"/>
                </a:lnTo>
                <a:lnTo>
                  <a:pt x="88981" y="22202"/>
                </a:lnTo>
                <a:lnTo>
                  <a:pt x="88355" y="22202"/>
                </a:lnTo>
                <a:lnTo>
                  <a:pt x="88355" y="22202"/>
                </a:lnTo>
                <a:lnTo>
                  <a:pt x="88355" y="22202"/>
                </a:lnTo>
                <a:lnTo>
                  <a:pt x="88355" y="22202"/>
                </a:lnTo>
                <a:lnTo>
                  <a:pt x="88355" y="22202"/>
                </a:lnTo>
                <a:lnTo>
                  <a:pt x="88355" y="22202"/>
                </a:lnTo>
                <a:lnTo>
                  <a:pt x="87415" y="22202"/>
                </a:lnTo>
                <a:lnTo>
                  <a:pt x="87415" y="22202"/>
                </a:lnTo>
                <a:lnTo>
                  <a:pt x="87415" y="22202"/>
                </a:lnTo>
                <a:lnTo>
                  <a:pt x="87415" y="22202"/>
                </a:lnTo>
                <a:lnTo>
                  <a:pt x="87415" y="22202"/>
                </a:lnTo>
                <a:lnTo>
                  <a:pt x="86788" y="22202"/>
                </a:lnTo>
                <a:lnTo>
                  <a:pt x="86788" y="22202"/>
                </a:lnTo>
                <a:lnTo>
                  <a:pt x="86788" y="22202"/>
                </a:lnTo>
                <a:lnTo>
                  <a:pt x="86161" y="22202"/>
                </a:lnTo>
                <a:lnTo>
                  <a:pt x="86161" y="22202"/>
                </a:lnTo>
                <a:lnTo>
                  <a:pt x="86161" y="22202"/>
                </a:lnTo>
                <a:lnTo>
                  <a:pt x="86161" y="22202"/>
                </a:lnTo>
                <a:lnTo>
                  <a:pt x="86161" y="22202"/>
                </a:lnTo>
                <a:lnTo>
                  <a:pt x="86161" y="22202"/>
                </a:lnTo>
                <a:lnTo>
                  <a:pt x="86161" y="22202"/>
                </a:lnTo>
                <a:lnTo>
                  <a:pt x="85535" y="22202"/>
                </a:lnTo>
                <a:lnTo>
                  <a:pt x="85535" y="22202"/>
                </a:lnTo>
                <a:lnTo>
                  <a:pt x="85535" y="22202"/>
                </a:lnTo>
                <a:lnTo>
                  <a:pt x="85535" y="22202"/>
                </a:lnTo>
                <a:lnTo>
                  <a:pt x="84908" y="22202"/>
                </a:lnTo>
                <a:lnTo>
                  <a:pt x="84908" y="22202"/>
                </a:lnTo>
                <a:lnTo>
                  <a:pt x="84908" y="23259"/>
                </a:lnTo>
                <a:lnTo>
                  <a:pt x="84908" y="23259"/>
                </a:lnTo>
                <a:lnTo>
                  <a:pt x="83968" y="23259"/>
                </a:lnTo>
                <a:lnTo>
                  <a:pt x="83968" y="23259"/>
                </a:lnTo>
                <a:lnTo>
                  <a:pt x="83968" y="23259"/>
                </a:lnTo>
                <a:lnTo>
                  <a:pt x="83968" y="23259"/>
                </a:lnTo>
                <a:lnTo>
                  <a:pt x="83968" y="23259"/>
                </a:lnTo>
                <a:lnTo>
                  <a:pt x="83342" y="23259"/>
                </a:lnTo>
                <a:lnTo>
                  <a:pt x="83342" y="23259"/>
                </a:lnTo>
                <a:lnTo>
                  <a:pt x="83342" y="23259"/>
                </a:lnTo>
                <a:lnTo>
                  <a:pt x="83342" y="23259"/>
                </a:lnTo>
                <a:lnTo>
                  <a:pt x="83342" y="23259"/>
                </a:lnTo>
                <a:lnTo>
                  <a:pt x="83342" y="22202"/>
                </a:lnTo>
                <a:lnTo>
                  <a:pt x="82715" y="22202"/>
                </a:lnTo>
                <a:lnTo>
                  <a:pt x="82715" y="22202"/>
                </a:lnTo>
                <a:lnTo>
                  <a:pt x="82715" y="22202"/>
                </a:lnTo>
                <a:lnTo>
                  <a:pt x="82088" y="22202"/>
                </a:lnTo>
                <a:lnTo>
                  <a:pt x="82088" y="22202"/>
                </a:lnTo>
                <a:lnTo>
                  <a:pt x="82088" y="22202"/>
                </a:lnTo>
                <a:lnTo>
                  <a:pt x="82088" y="22202"/>
                </a:lnTo>
                <a:lnTo>
                  <a:pt x="81462" y="22202"/>
                </a:lnTo>
                <a:lnTo>
                  <a:pt x="81462" y="22202"/>
                </a:lnTo>
                <a:lnTo>
                  <a:pt x="81462" y="22202"/>
                </a:lnTo>
                <a:lnTo>
                  <a:pt x="81462" y="22202"/>
                </a:lnTo>
                <a:lnTo>
                  <a:pt x="81462" y="22202"/>
                </a:lnTo>
                <a:lnTo>
                  <a:pt x="80522" y="22202"/>
                </a:lnTo>
                <a:lnTo>
                  <a:pt x="80522" y="22202"/>
                </a:lnTo>
                <a:lnTo>
                  <a:pt x="80522" y="22202"/>
                </a:lnTo>
                <a:lnTo>
                  <a:pt x="79895" y="22202"/>
                </a:lnTo>
                <a:lnTo>
                  <a:pt x="79895" y="22202"/>
                </a:lnTo>
                <a:lnTo>
                  <a:pt x="79895" y="22202"/>
                </a:lnTo>
                <a:lnTo>
                  <a:pt x="79895" y="22202"/>
                </a:lnTo>
                <a:lnTo>
                  <a:pt x="79895" y="22202"/>
                </a:lnTo>
                <a:lnTo>
                  <a:pt x="79895" y="22202"/>
                </a:lnTo>
                <a:lnTo>
                  <a:pt x="79895" y="22202"/>
                </a:lnTo>
                <a:lnTo>
                  <a:pt x="79895" y="22202"/>
                </a:lnTo>
                <a:lnTo>
                  <a:pt x="79895" y="21145"/>
                </a:lnTo>
                <a:lnTo>
                  <a:pt x="79268" y="21145"/>
                </a:lnTo>
                <a:lnTo>
                  <a:pt x="79268" y="21145"/>
                </a:lnTo>
                <a:lnTo>
                  <a:pt x="79268" y="21145"/>
                </a:lnTo>
                <a:lnTo>
                  <a:pt x="79268" y="21145"/>
                </a:lnTo>
                <a:lnTo>
                  <a:pt x="79268" y="21145"/>
                </a:lnTo>
                <a:lnTo>
                  <a:pt x="79268" y="21145"/>
                </a:lnTo>
                <a:lnTo>
                  <a:pt x="79268" y="20088"/>
                </a:lnTo>
                <a:lnTo>
                  <a:pt x="78642" y="20088"/>
                </a:lnTo>
                <a:lnTo>
                  <a:pt x="78642" y="20088"/>
                </a:lnTo>
                <a:lnTo>
                  <a:pt x="78642" y="20088"/>
                </a:lnTo>
                <a:lnTo>
                  <a:pt x="78642" y="20088"/>
                </a:lnTo>
                <a:lnTo>
                  <a:pt x="78642" y="20088"/>
                </a:lnTo>
                <a:lnTo>
                  <a:pt x="78015" y="20088"/>
                </a:lnTo>
                <a:lnTo>
                  <a:pt x="78015" y="20088"/>
                </a:lnTo>
                <a:lnTo>
                  <a:pt x="78015" y="18502"/>
                </a:lnTo>
                <a:lnTo>
                  <a:pt x="78015" y="18502"/>
                </a:lnTo>
                <a:lnTo>
                  <a:pt x="78015" y="18502"/>
                </a:lnTo>
                <a:lnTo>
                  <a:pt x="78015" y="18502"/>
                </a:lnTo>
                <a:lnTo>
                  <a:pt x="77075" y="18502"/>
                </a:lnTo>
                <a:lnTo>
                  <a:pt x="77075" y="18502"/>
                </a:lnTo>
                <a:lnTo>
                  <a:pt x="77075" y="18502"/>
                </a:lnTo>
                <a:lnTo>
                  <a:pt x="77075" y="18502"/>
                </a:lnTo>
                <a:lnTo>
                  <a:pt x="77075" y="17444"/>
                </a:lnTo>
                <a:lnTo>
                  <a:pt x="77075" y="17444"/>
                </a:lnTo>
                <a:lnTo>
                  <a:pt x="76449" y="17444"/>
                </a:lnTo>
                <a:lnTo>
                  <a:pt x="76449" y="17444"/>
                </a:lnTo>
                <a:lnTo>
                  <a:pt x="76449" y="17444"/>
                </a:lnTo>
                <a:lnTo>
                  <a:pt x="76449" y="17444"/>
                </a:lnTo>
                <a:lnTo>
                  <a:pt x="75822" y="17444"/>
                </a:lnTo>
                <a:lnTo>
                  <a:pt x="75822" y="17444"/>
                </a:lnTo>
                <a:lnTo>
                  <a:pt x="75822" y="17444"/>
                </a:lnTo>
                <a:lnTo>
                  <a:pt x="75822" y="17444"/>
                </a:lnTo>
                <a:lnTo>
                  <a:pt x="75195" y="17444"/>
                </a:lnTo>
                <a:lnTo>
                  <a:pt x="75195" y="17444"/>
                </a:lnTo>
                <a:lnTo>
                  <a:pt x="75195" y="17444"/>
                </a:lnTo>
                <a:lnTo>
                  <a:pt x="75195" y="17444"/>
                </a:lnTo>
                <a:lnTo>
                  <a:pt x="74569" y="17444"/>
                </a:lnTo>
                <a:lnTo>
                  <a:pt x="74569" y="17444"/>
                </a:lnTo>
                <a:lnTo>
                  <a:pt x="74569" y="17444"/>
                </a:lnTo>
                <a:lnTo>
                  <a:pt x="74569" y="17444"/>
                </a:lnTo>
                <a:lnTo>
                  <a:pt x="73629" y="17444"/>
                </a:lnTo>
                <a:lnTo>
                  <a:pt x="73629" y="17444"/>
                </a:lnTo>
                <a:lnTo>
                  <a:pt x="73629" y="18502"/>
                </a:lnTo>
                <a:lnTo>
                  <a:pt x="73629" y="18502"/>
                </a:lnTo>
                <a:lnTo>
                  <a:pt x="73629" y="18502"/>
                </a:lnTo>
                <a:lnTo>
                  <a:pt x="73629" y="18502"/>
                </a:lnTo>
                <a:lnTo>
                  <a:pt x="74569" y="18502"/>
                </a:lnTo>
                <a:lnTo>
                  <a:pt x="74569" y="20088"/>
                </a:lnTo>
                <a:lnTo>
                  <a:pt x="74569" y="20088"/>
                </a:lnTo>
                <a:lnTo>
                  <a:pt x="73629" y="20088"/>
                </a:lnTo>
                <a:lnTo>
                  <a:pt x="73629" y="20088"/>
                </a:lnTo>
                <a:lnTo>
                  <a:pt x="73629" y="20088"/>
                </a:lnTo>
                <a:lnTo>
                  <a:pt x="73629" y="20088"/>
                </a:lnTo>
                <a:lnTo>
                  <a:pt x="73629" y="20088"/>
                </a:lnTo>
                <a:lnTo>
                  <a:pt x="73002" y="20088"/>
                </a:lnTo>
                <a:lnTo>
                  <a:pt x="73002" y="20088"/>
                </a:lnTo>
                <a:lnTo>
                  <a:pt x="73002" y="20088"/>
                </a:lnTo>
                <a:lnTo>
                  <a:pt x="73002" y="18502"/>
                </a:lnTo>
                <a:lnTo>
                  <a:pt x="72375" y="18502"/>
                </a:lnTo>
                <a:lnTo>
                  <a:pt x="72375" y="18502"/>
                </a:lnTo>
                <a:lnTo>
                  <a:pt x="72375" y="18502"/>
                </a:lnTo>
                <a:lnTo>
                  <a:pt x="72375" y="20088"/>
                </a:lnTo>
                <a:lnTo>
                  <a:pt x="72375" y="20088"/>
                </a:lnTo>
                <a:lnTo>
                  <a:pt x="71749" y="20088"/>
                </a:lnTo>
                <a:lnTo>
                  <a:pt x="71749" y="20088"/>
                </a:lnTo>
                <a:lnTo>
                  <a:pt x="71749" y="20088"/>
                </a:lnTo>
                <a:lnTo>
                  <a:pt x="71749" y="20088"/>
                </a:lnTo>
                <a:lnTo>
                  <a:pt x="71749" y="20088"/>
                </a:lnTo>
                <a:lnTo>
                  <a:pt x="71122" y="20088"/>
                </a:lnTo>
                <a:lnTo>
                  <a:pt x="71122" y="20088"/>
                </a:lnTo>
                <a:lnTo>
                  <a:pt x="71122" y="20088"/>
                </a:lnTo>
                <a:lnTo>
                  <a:pt x="70182" y="20088"/>
                </a:lnTo>
                <a:lnTo>
                  <a:pt x="70182" y="20088"/>
                </a:lnTo>
                <a:lnTo>
                  <a:pt x="70182" y="20088"/>
                </a:lnTo>
                <a:lnTo>
                  <a:pt x="70182" y="20088"/>
                </a:lnTo>
                <a:lnTo>
                  <a:pt x="69556" y="20088"/>
                </a:lnTo>
                <a:lnTo>
                  <a:pt x="69556" y="20088"/>
                </a:lnTo>
                <a:lnTo>
                  <a:pt x="70182" y="20088"/>
                </a:lnTo>
                <a:lnTo>
                  <a:pt x="70182" y="20088"/>
                </a:lnTo>
                <a:lnTo>
                  <a:pt x="70182" y="21145"/>
                </a:lnTo>
                <a:lnTo>
                  <a:pt x="70182" y="21145"/>
                </a:lnTo>
                <a:lnTo>
                  <a:pt x="70182" y="21145"/>
                </a:lnTo>
                <a:lnTo>
                  <a:pt x="70182" y="21145"/>
                </a:lnTo>
                <a:lnTo>
                  <a:pt x="71122" y="21145"/>
                </a:lnTo>
                <a:lnTo>
                  <a:pt x="71122" y="21145"/>
                </a:lnTo>
                <a:lnTo>
                  <a:pt x="71122" y="22202"/>
                </a:lnTo>
                <a:lnTo>
                  <a:pt x="71122" y="22202"/>
                </a:lnTo>
                <a:lnTo>
                  <a:pt x="70182" y="22202"/>
                </a:lnTo>
                <a:lnTo>
                  <a:pt x="70182" y="22202"/>
                </a:lnTo>
                <a:lnTo>
                  <a:pt x="70182" y="22202"/>
                </a:lnTo>
                <a:lnTo>
                  <a:pt x="70182" y="22202"/>
                </a:lnTo>
                <a:lnTo>
                  <a:pt x="70182" y="22202"/>
                </a:lnTo>
                <a:lnTo>
                  <a:pt x="70182" y="23259"/>
                </a:lnTo>
                <a:lnTo>
                  <a:pt x="70182" y="23259"/>
                </a:lnTo>
                <a:lnTo>
                  <a:pt x="70182" y="23259"/>
                </a:lnTo>
                <a:lnTo>
                  <a:pt x="69556" y="23259"/>
                </a:lnTo>
                <a:lnTo>
                  <a:pt x="69556" y="23259"/>
                </a:lnTo>
                <a:lnTo>
                  <a:pt x="69556" y="23259"/>
                </a:lnTo>
                <a:lnTo>
                  <a:pt x="69556" y="23259"/>
                </a:lnTo>
                <a:lnTo>
                  <a:pt x="69556" y="23259"/>
                </a:lnTo>
                <a:lnTo>
                  <a:pt x="68929" y="23259"/>
                </a:lnTo>
                <a:lnTo>
                  <a:pt x="68929" y="24317"/>
                </a:lnTo>
                <a:lnTo>
                  <a:pt x="69556" y="24317"/>
                </a:lnTo>
                <a:lnTo>
                  <a:pt x="69556" y="24317"/>
                </a:lnTo>
                <a:lnTo>
                  <a:pt x="69556" y="24317"/>
                </a:lnTo>
                <a:lnTo>
                  <a:pt x="69556" y="24317"/>
                </a:lnTo>
                <a:lnTo>
                  <a:pt x="69556" y="24317"/>
                </a:lnTo>
                <a:lnTo>
                  <a:pt x="70182" y="24317"/>
                </a:lnTo>
                <a:lnTo>
                  <a:pt x="70182" y="24317"/>
                </a:lnTo>
                <a:lnTo>
                  <a:pt x="70182" y="24317"/>
                </a:lnTo>
                <a:lnTo>
                  <a:pt x="70182" y="24317"/>
                </a:lnTo>
                <a:lnTo>
                  <a:pt x="69556" y="24317"/>
                </a:lnTo>
                <a:lnTo>
                  <a:pt x="69556" y="24317"/>
                </a:lnTo>
                <a:lnTo>
                  <a:pt x="69556" y="25903"/>
                </a:lnTo>
                <a:lnTo>
                  <a:pt x="69556" y="25903"/>
                </a:lnTo>
                <a:lnTo>
                  <a:pt x="69556" y="25903"/>
                </a:lnTo>
                <a:lnTo>
                  <a:pt x="69556" y="25903"/>
                </a:lnTo>
                <a:lnTo>
                  <a:pt x="68929" y="25903"/>
                </a:lnTo>
                <a:lnTo>
                  <a:pt x="68929" y="25903"/>
                </a:lnTo>
                <a:lnTo>
                  <a:pt x="68929" y="25903"/>
                </a:lnTo>
                <a:lnTo>
                  <a:pt x="68302" y="25903"/>
                </a:lnTo>
                <a:lnTo>
                  <a:pt x="68302" y="25903"/>
                </a:lnTo>
                <a:lnTo>
                  <a:pt x="68302" y="25903"/>
                </a:lnTo>
                <a:lnTo>
                  <a:pt x="68302" y="25903"/>
                </a:lnTo>
                <a:lnTo>
                  <a:pt x="68302" y="25903"/>
                </a:lnTo>
                <a:lnTo>
                  <a:pt x="67676" y="25903"/>
                </a:lnTo>
                <a:lnTo>
                  <a:pt x="67676" y="25903"/>
                </a:lnTo>
                <a:lnTo>
                  <a:pt x="67676" y="25903"/>
                </a:lnTo>
                <a:lnTo>
                  <a:pt x="67676" y="25903"/>
                </a:lnTo>
                <a:lnTo>
                  <a:pt x="67049" y="25903"/>
                </a:lnTo>
                <a:lnTo>
                  <a:pt x="67049" y="25903"/>
                </a:lnTo>
                <a:lnTo>
                  <a:pt x="67049" y="24317"/>
                </a:lnTo>
                <a:lnTo>
                  <a:pt x="67049" y="24317"/>
                </a:lnTo>
                <a:lnTo>
                  <a:pt x="66109" y="24317"/>
                </a:lnTo>
                <a:lnTo>
                  <a:pt x="66109" y="24317"/>
                </a:lnTo>
                <a:lnTo>
                  <a:pt x="66109" y="24317"/>
                </a:lnTo>
                <a:lnTo>
                  <a:pt x="66109" y="24317"/>
                </a:lnTo>
                <a:lnTo>
                  <a:pt x="65483" y="24317"/>
                </a:lnTo>
                <a:lnTo>
                  <a:pt x="65483" y="24317"/>
                </a:lnTo>
                <a:lnTo>
                  <a:pt x="65483" y="24317"/>
                </a:lnTo>
                <a:lnTo>
                  <a:pt x="65483" y="24317"/>
                </a:lnTo>
                <a:lnTo>
                  <a:pt x="65483" y="24317"/>
                </a:lnTo>
                <a:lnTo>
                  <a:pt x="64856" y="24317"/>
                </a:lnTo>
                <a:lnTo>
                  <a:pt x="64856" y="24317"/>
                </a:lnTo>
                <a:lnTo>
                  <a:pt x="64856" y="24317"/>
                </a:lnTo>
                <a:lnTo>
                  <a:pt x="64229" y="24317"/>
                </a:lnTo>
                <a:lnTo>
                  <a:pt x="64229" y="24317"/>
                </a:lnTo>
                <a:lnTo>
                  <a:pt x="64229" y="24317"/>
                </a:lnTo>
                <a:lnTo>
                  <a:pt x="64229" y="24317"/>
                </a:lnTo>
                <a:lnTo>
                  <a:pt x="63603" y="24317"/>
                </a:lnTo>
                <a:lnTo>
                  <a:pt x="63603" y="24317"/>
                </a:lnTo>
                <a:lnTo>
                  <a:pt x="63603" y="24317"/>
                </a:lnTo>
                <a:lnTo>
                  <a:pt x="63603" y="24317"/>
                </a:lnTo>
                <a:lnTo>
                  <a:pt x="62663" y="24317"/>
                </a:lnTo>
                <a:lnTo>
                  <a:pt x="62663" y="24317"/>
                </a:lnTo>
                <a:lnTo>
                  <a:pt x="62663" y="24317"/>
                </a:lnTo>
                <a:lnTo>
                  <a:pt x="62663" y="24317"/>
                </a:lnTo>
                <a:lnTo>
                  <a:pt x="62036" y="24317"/>
                </a:lnTo>
                <a:lnTo>
                  <a:pt x="62036" y="23259"/>
                </a:lnTo>
                <a:lnTo>
                  <a:pt x="62036" y="23259"/>
                </a:lnTo>
                <a:lnTo>
                  <a:pt x="62036" y="23259"/>
                </a:lnTo>
                <a:lnTo>
                  <a:pt x="62036" y="23259"/>
                </a:lnTo>
                <a:lnTo>
                  <a:pt x="61409" y="23259"/>
                </a:lnTo>
                <a:lnTo>
                  <a:pt x="61409" y="24317"/>
                </a:lnTo>
                <a:lnTo>
                  <a:pt x="61409" y="24317"/>
                </a:lnTo>
                <a:lnTo>
                  <a:pt x="61409" y="24317"/>
                </a:lnTo>
                <a:lnTo>
                  <a:pt x="61409" y="24317"/>
                </a:lnTo>
                <a:lnTo>
                  <a:pt x="60783" y="24317"/>
                </a:lnTo>
                <a:lnTo>
                  <a:pt x="60783" y="24317"/>
                </a:lnTo>
                <a:lnTo>
                  <a:pt x="60783" y="24317"/>
                </a:lnTo>
                <a:lnTo>
                  <a:pt x="60783" y="25903"/>
                </a:lnTo>
                <a:lnTo>
                  <a:pt x="60783" y="25903"/>
                </a:lnTo>
                <a:lnTo>
                  <a:pt x="60783" y="25903"/>
                </a:lnTo>
                <a:lnTo>
                  <a:pt x="60783" y="25903"/>
                </a:lnTo>
                <a:lnTo>
                  <a:pt x="60783" y="25903"/>
                </a:lnTo>
                <a:lnTo>
                  <a:pt x="60783" y="26960"/>
                </a:lnTo>
                <a:lnTo>
                  <a:pt x="60783" y="26960"/>
                </a:lnTo>
                <a:lnTo>
                  <a:pt x="60783" y="26960"/>
                </a:lnTo>
                <a:lnTo>
                  <a:pt x="60783" y="28017"/>
                </a:lnTo>
                <a:lnTo>
                  <a:pt x="60783" y="28017"/>
                </a:lnTo>
                <a:lnTo>
                  <a:pt x="60783" y="28017"/>
                </a:lnTo>
                <a:lnTo>
                  <a:pt x="60783" y="28017"/>
                </a:lnTo>
                <a:lnTo>
                  <a:pt x="60783" y="28017"/>
                </a:lnTo>
                <a:lnTo>
                  <a:pt x="60156" y="28017"/>
                </a:lnTo>
                <a:lnTo>
                  <a:pt x="60156" y="29074"/>
                </a:lnTo>
                <a:lnTo>
                  <a:pt x="60156" y="29074"/>
                </a:lnTo>
                <a:lnTo>
                  <a:pt x="60156" y="29074"/>
                </a:lnTo>
                <a:lnTo>
                  <a:pt x="60156" y="29074"/>
                </a:lnTo>
                <a:lnTo>
                  <a:pt x="60156" y="29074"/>
                </a:lnTo>
                <a:lnTo>
                  <a:pt x="60156" y="29074"/>
                </a:lnTo>
                <a:lnTo>
                  <a:pt x="60156" y="29074"/>
                </a:lnTo>
                <a:lnTo>
                  <a:pt x="59216" y="29074"/>
                </a:lnTo>
                <a:lnTo>
                  <a:pt x="59216" y="29074"/>
                </a:lnTo>
                <a:lnTo>
                  <a:pt x="59216" y="29074"/>
                </a:lnTo>
                <a:lnTo>
                  <a:pt x="59216" y="29074"/>
                </a:lnTo>
                <a:lnTo>
                  <a:pt x="59216" y="29074"/>
                </a:lnTo>
                <a:lnTo>
                  <a:pt x="58590" y="29074"/>
                </a:lnTo>
                <a:lnTo>
                  <a:pt x="58590" y="29074"/>
                </a:lnTo>
                <a:lnTo>
                  <a:pt x="58590" y="29074"/>
                </a:lnTo>
                <a:lnTo>
                  <a:pt x="58590" y="28017"/>
                </a:lnTo>
                <a:lnTo>
                  <a:pt x="57963" y="28017"/>
                </a:lnTo>
                <a:lnTo>
                  <a:pt x="57963" y="28017"/>
                </a:lnTo>
                <a:lnTo>
                  <a:pt x="57963" y="28017"/>
                </a:lnTo>
                <a:lnTo>
                  <a:pt x="57963" y="28017"/>
                </a:lnTo>
                <a:lnTo>
                  <a:pt x="57336" y="28017"/>
                </a:lnTo>
                <a:lnTo>
                  <a:pt x="57336" y="28017"/>
                </a:lnTo>
                <a:lnTo>
                  <a:pt x="57336" y="28017"/>
                </a:lnTo>
                <a:lnTo>
                  <a:pt x="57336" y="28017"/>
                </a:lnTo>
                <a:lnTo>
                  <a:pt x="57336" y="28017"/>
                </a:lnTo>
                <a:lnTo>
                  <a:pt x="57336" y="28017"/>
                </a:lnTo>
                <a:lnTo>
                  <a:pt x="56710" y="28017"/>
                </a:lnTo>
                <a:lnTo>
                  <a:pt x="56710" y="28017"/>
                </a:lnTo>
                <a:lnTo>
                  <a:pt x="56710" y="29074"/>
                </a:lnTo>
                <a:lnTo>
                  <a:pt x="56710" y="29074"/>
                </a:lnTo>
                <a:lnTo>
                  <a:pt x="55770" y="29074"/>
                </a:lnTo>
                <a:lnTo>
                  <a:pt x="55770" y="29074"/>
                </a:lnTo>
                <a:lnTo>
                  <a:pt x="55770" y="29074"/>
                </a:lnTo>
                <a:lnTo>
                  <a:pt x="55770" y="29074"/>
                </a:lnTo>
                <a:lnTo>
                  <a:pt x="55770" y="29074"/>
                </a:lnTo>
                <a:lnTo>
                  <a:pt x="55770" y="29074"/>
                </a:lnTo>
                <a:lnTo>
                  <a:pt x="55143" y="29074"/>
                </a:lnTo>
                <a:lnTo>
                  <a:pt x="55143" y="29074"/>
                </a:lnTo>
                <a:lnTo>
                  <a:pt x="55143" y="29074"/>
                </a:lnTo>
                <a:lnTo>
                  <a:pt x="55143" y="29074"/>
                </a:lnTo>
                <a:lnTo>
                  <a:pt x="55143" y="30132"/>
                </a:lnTo>
                <a:lnTo>
                  <a:pt x="54516" y="30132"/>
                </a:lnTo>
                <a:lnTo>
                  <a:pt x="54516" y="30132"/>
                </a:lnTo>
                <a:lnTo>
                  <a:pt x="54516" y="30132"/>
                </a:lnTo>
                <a:lnTo>
                  <a:pt x="54516" y="30132"/>
                </a:lnTo>
                <a:lnTo>
                  <a:pt x="54516" y="30132"/>
                </a:lnTo>
                <a:lnTo>
                  <a:pt x="54516" y="31718"/>
                </a:lnTo>
                <a:lnTo>
                  <a:pt x="53890" y="31718"/>
                </a:lnTo>
                <a:lnTo>
                  <a:pt x="53890" y="31718"/>
                </a:lnTo>
                <a:lnTo>
                  <a:pt x="53890" y="31718"/>
                </a:lnTo>
                <a:lnTo>
                  <a:pt x="53890" y="31718"/>
                </a:lnTo>
                <a:lnTo>
                  <a:pt x="53890" y="32775"/>
                </a:lnTo>
                <a:lnTo>
                  <a:pt x="53890" y="32775"/>
                </a:lnTo>
                <a:lnTo>
                  <a:pt x="53890" y="32775"/>
                </a:lnTo>
                <a:lnTo>
                  <a:pt x="53890" y="32775"/>
                </a:lnTo>
                <a:lnTo>
                  <a:pt x="53890" y="32775"/>
                </a:lnTo>
                <a:lnTo>
                  <a:pt x="53263" y="32775"/>
                </a:lnTo>
                <a:lnTo>
                  <a:pt x="53263" y="33832"/>
                </a:lnTo>
                <a:lnTo>
                  <a:pt x="53263" y="33832"/>
                </a:lnTo>
                <a:lnTo>
                  <a:pt x="53263" y="33832"/>
                </a:lnTo>
                <a:lnTo>
                  <a:pt x="53263" y="33832"/>
                </a:lnTo>
                <a:lnTo>
                  <a:pt x="52323" y="33832"/>
                </a:lnTo>
                <a:lnTo>
                  <a:pt x="52323" y="33832"/>
                </a:lnTo>
                <a:lnTo>
                  <a:pt x="52323" y="33832"/>
                </a:lnTo>
                <a:lnTo>
                  <a:pt x="51697" y="33832"/>
                </a:lnTo>
                <a:lnTo>
                  <a:pt x="51697" y="33832"/>
                </a:lnTo>
                <a:lnTo>
                  <a:pt x="51697" y="33832"/>
                </a:lnTo>
                <a:lnTo>
                  <a:pt x="51697" y="33832"/>
                </a:lnTo>
                <a:lnTo>
                  <a:pt x="51697" y="33832"/>
                </a:lnTo>
                <a:lnTo>
                  <a:pt x="51697" y="34889"/>
                </a:lnTo>
                <a:lnTo>
                  <a:pt x="51697" y="34889"/>
                </a:lnTo>
                <a:lnTo>
                  <a:pt x="51697" y="34889"/>
                </a:lnTo>
                <a:lnTo>
                  <a:pt x="51697" y="34889"/>
                </a:lnTo>
                <a:lnTo>
                  <a:pt x="52323" y="34889"/>
                </a:lnTo>
                <a:lnTo>
                  <a:pt x="52323" y="34889"/>
                </a:lnTo>
                <a:lnTo>
                  <a:pt x="52323" y="34889"/>
                </a:lnTo>
                <a:lnTo>
                  <a:pt x="52323" y="34889"/>
                </a:lnTo>
                <a:lnTo>
                  <a:pt x="52323" y="34889"/>
                </a:lnTo>
                <a:lnTo>
                  <a:pt x="53263" y="34889"/>
                </a:lnTo>
                <a:lnTo>
                  <a:pt x="53263" y="35947"/>
                </a:lnTo>
                <a:lnTo>
                  <a:pt x="53263" y="35947"/>
                </a:lnTo>
                <a:lnTo>
                  <a:pt x="53263" y="35947"/>
                </a:lnTo>
                <a:lnTo>
                  <a:pt x="53263" y="35947"/>
                </a:lnTo>
                <a:lnTo>
                  <a:pt x="53263" y="35947"/>
                </a:lnTo>
                <a:lnTo>
                  <a:pt x="53263" y="37533"/>
                </a:lnTo>
                <a:lnTo>
                  <a:pt x="53263" y="37533"/>
                </a:lnTo>
                <a:lnTo>
                  <a:pt x="53263" y="37533"/>
                </a:lnTo>
                <a:lnTo>
                  <a:pt x="53263" y="37533"/>
                </a:lnTo>
                <a:lnTo>
                  <a:pt x="53263" y="37533"/>
                </a:lnTo>
                <a:lnTo>
                  <a:pt x="52323" y="37533"/>
                </a:lnTo>
                <a:lnTo>
                  <a:pt x="52323" y="38590"/>
                </a:lnTo>
                <a:lnTo>
                  <a:pt x="52323" y="38590"/>
                </a:lnTo>
                <a:lnTo>
                  <a:pt x="52323" y="38590"/>
                </a:lnTo>
                <a:lnTo>
                  <a:pt x="52323" y="38590"/>
                </a:lnTo>
                <a:lnTo>
                  <a:pt x="51697" y="38590"/>
                </a:lnTo>
                <a:lnTo>
                  <a:pt x="51697" y="38590"/>
                </a:lnTo>
                <a:lnTo>
                  <a:pt x="51697" y="38590"/>
                </a:lnTo>
                <a:lnTo>
                  <a:pt x="51697" y="38590"/>
                </a:lnTo>
                <a:lnTo>
                  <a:pt x="51697" y="38590"/>
                </a:lnTo>
                <a:lnTo>
                  <a:pt x="51070" y="38590"/>
                </a:lnTo>
                <a:lnTo>
                  <a:pt x="51070" y="39647"/>
                </a:lnTo>
                <a:lnTo>
                  <a:pt x="51070" y="39647"/>
                </a:lnTo>
                <a:lnTo>
                  <a:pt x="51070" y="39647"/>
                </a:lnTo>
                <a:lnTo>
                  <a:pt x="51070" y="39647"/>
                </a:lnTo>
                <a:lnTo>
                  <a:pt x="51070" y="39647"/>
                </a:lnTo>
                <a:lnTo>
                  <a:pt x="50443" y="39647"/>
                </a:lnTo>
                <a:lnTo>
                  <a:pt x="50443" y="40704"/>
                </a:lnTo>
                <a:lnTo>
                  <a:pt x="50443" y="40704"/>
                </a:lnTo>
                <a:lnTo>
                  <a:pt x="50443" y="40704"/>
                </a:lnTo>
                <a:lnTo>
                  <a:pt x="50443" y="40704"/>
                </a:lnTo>
                <a:lnTo>
                  <a:pt x="50443" y="40704"/>
                </a:lnTo>
                <a:lnTo>
                  <a:pt x="50443" y="40704"/>
                </a:lnTo>
                <a:lnTo>
                  <a:pt x="49817" y="40704"/>
                </a:lnTo>
                <a:lnTo>
                  <a:pt x="49817" y="41762"/>
                </a:lnTo>
                <a:lnTo>
                  <a:pt x="49817" y="41762"/>
                </a:lnTo>
                <a:lnTo>
                  <a:pt x="49817" y="41762"/>
                </a:lnTo>
                <a:lnTo>
                  <a:pt x="49817" y="41762"/>
                </a:lnTo>
                <a:lnTo>
                  <a:pt x="49817" y="41762"/>
                </a:lnTo>
                <a:lnTo>
                  <a:pt x="48877" y="41762"/>
                </a:lnTo>
                <a:lnTo>
                  <a:pt x="48877" y="41762"/>
                </a:lnTo>
                <a:lnTo>
                  <a:pt x="48877" y="41762"/>
                </a:lnTo>
                <a:lnTo>
                  <a:pt x="48877" y="41762"/>
                </a:lnTo>
                <a:lnTo>
                  <a:pt x="48877" y="43348"/>
                </a:lnTo>
                <a:lnTo>
                  <a:pt x="48250" y="43348"/>
                </a:lnTo>
                <a:lnTo>
                  <a:pt x="48250" y="43348"/>
                </a:lnTo>
                <a:lnTo>
                  <a:pt x="48250" y="43348"/>
                </a:lnTo>
                <a:lnTo>
                  <a:pt x="48250" y="43348"/>
                </a:lnTo>
                <a:lnTo>
                  <a:pt x="48250" y="43348"/>
                </a:lnTo>
                <a:lnTo>
                  <a:pt x="48250" y="44405"/>
                </a:lnTo>
                <a:lnTo>
                  <a:pt x="48877" y="44405"/>
                </a:lnTo>
                <a:lnTo>
                  <a:pt x="48877" y="44405"/>
                </a:lnTo>
                <a:lnTo>
                  <a:pt x="48877" y="44405"/>
                </a:lnTo>
                <a:lnTo>
                  <a:pt x="48877" y="45462"/>
                </a:lnTo>
                <a:lnTo>
                  <a:pt x="48250" y="45462"/>
                </a:lnTo>
                <a:lnTo>
                  <a:pt x="48250" y="45462"/>
                </a:lnTo>
                <a:lnTo>
                  <a:pt x="48250" y="45462"/>
                </a:lnTo>
                <a:lnTo>
                  <a:pt x="48250" y="45462"/>
                </a:lnTo>
                <a:lnTo>
                  <a:pt x="48250" y="45462"/>
                </a:lnTo>
                <a:lnTo>
                  <a:pt x="47624" y="45462"/>
                </a:lnTo>
                <a:lnTo>
                  <a:pt x="47624" y="45462"/>
                </a:lnTo>
                <a:lnTo>
                  <a:pt x="47624" y="45462"/>
                </a:lnTo>
                <a:lnTo>
                  <a:pt x="47624" y="45462"/>
                </a:lnTo>
                <a:lnTo>
                  <a:pt x="47624" y="45462"/>
                </a:lnTo>
                <a:lnTo>
                  <a:pt x="46997" y="45462"/>
                </a:lnTo>
                <a:lnTo>
                  <a:pt x="46997" y="45462"/>
                </a:lnTo>
                <a:lnTo>
                  <a:pt x="46997" y="45462"/>
                </a:lnTo>
                <a:lnTo>
                  <a:pt x="46370" y="45462"/>
                </a:lnTo>
                <a:lnTo>
                  <a:pt x="46370" y="45462"/>
                </a:lnTo>
                <a:lnTo>
                  <a:pt x="46370" y="45462"/>
                </a:lnTo>
                <a:lnTo>
                  <a:pt x="46370" y="46519"/>
                </a:lnTo>
                <a:lnTo>
                  <a:pt x="46370" y="46519"/>
                </a:lnTo>
                <a:lnTo>
                  <a:pt x="45430" y="46519"/>
                </a:lnTo>
                <a:lnTo>
                  <a:pt x="45430" y="46519"/>
                </a:lnTo>
                <a:lnTo>
                  <a:pt x="45430" y="46519"/>
                </a:lnTo>
                <a:lnTo>
                  <a:pt x="45430" y="46519"/>
                </a:lnTo>
                <a:lnTo>
                  <a:pt x="44804" y="46519"/>
                </a:lnTo>
                <a:lnTo>
                  <a:pt x="44804" y="46519"/>
                </a:lnTo>
                <a:lnTo>
                  <a:pt x="44804" y="46519"/>
                </a:lnTo>
                <a:lnTo>
                  <a:pt x="44804" y="46519"/>
                </a:lnTo>
                <a:lnTo>
                  <a:pt x="44804" y="46519"/>
                </a:lnTo>
                <a:lnTo>
                  <a:pt x="44804" y="46519"/>
                </a:lnTo>
                <a:lnTo>
                  <a:pt x="44804" y="46519"/>
                </a:lnTo>
                <a:lnTo>
                  <a:pt x="44804" y="47577"/>
                </a:lnTo>
                <a:lnTo>
                  <a:pt x="44804" y="47577"/>
                </a:lnTo>
                <a:lnTo>
                  <a:pt x="44804" y="47577"/>
                </a:lnTo>
                <a:lnTo>
                  <a:pt x="44804" y="47577"/>
                </a:lnTo>
                <a:lnTo>
                  <a:pt x="44804" y="49162"/>
                </a:lnTo>
                <a:lnTo>
                  <a:pt x="44804" y="49162"/>
                </a:lnTo>
                <a:lnTo>
                  <a:pt x="44804" y="49162"/>
                </a:lnTo>
                <a:lnTo>
                  <a:pt x="44804" y="49162"/>
                </a:lnTo>
                <a:lnTo>
                  <a:pt x="44804" y="50220"/>
                </a:lnTo>
                <a:lnTo>
                  <a:pt x="44804" y="50220"/>
                </a:lnTo>
                <a:lnTo>
                  <a:pt x="44804" y="50220"/>
                </a:lnTo>
                <a:lnTo>
                  <a:pt x="44804" y="50220"/>
                </a:lnTo>
                <a:lnTo>
                  <a:pt x="44177" y="50220"/>
                </a:lnTo>
                <a:lnTo>
                  <a:pt x="44177" y="51277"/>
                </a:lnTo>
                <a:lnTo>
                  <a:pt x="44177" y="51277"/>
                </a:lnTo>
                <a:lnTo>
                  <a:pt x="44177" y="51277"/>
                </a:lnTo>
                <a:lnTo>
                  <a:pt x="44177" y="52334"/>
                </a:lnTo>
                <a:lnTo>
                  <a:pt x="44177" y="52334"/>
                </a:lnTo>
                <a:lnTo>
                  <a:pt x="44177" y="52334"/>
                </a:lnTo>
                <a:lnTo>
                  <a:pt x="44177" y="53392"/>
                </a:lnTo>
                <a:lnTo>
                  <a:pt x="44177" y="53392"/>
                </a:lnTo>
                <a:lnTo>
                  <a:pt x="44177" y="53392"/>
                </a:lnTo>
                <a:lnTo>
                  <a:pt x="44177" y="53392"/>
                </a:lnTo>
                <a:lnTo>
                  <a:pt x="44177" y="53392"/>
                </a:lnTo>
                <a:lnTo>
                  <a:pt x="44177" y="53392"/>
                </a:lnTo>
                <a:lnTo>
                  <a:pt x="44177" y="54977"/>
                </a:lnTo>
                <a:lnTo>
                  <a:pt x="43550" y="54977"/>
                </a:lnTo>
                <a:lnTo>
                  <a:pt x="43550" y="54977"/>
                </a:lnTo>
                <a:lnTo>
                  <a:pt x="43550" y="54977"/>
                </a:lnTo>
                <a:lnTo>
                  <a:pt x="43550" y="54977"/>
                </a:lnTo>
                <a:lnTo>
                  <a:pt x="43550" y="56035"/>
                </a:lnTo>
                <a:lnTo>
                  <a:pt x="43550" y="56035"/>
                </a:lnTo>
                <a:lnTo>
                  <a:pt x="43550" y="56035"/>
                </a:lnTo>
                <a:lnTo>
                  <a:pt x="43550" y="56035"/>
                </a:lnTo>
                <a:lnTo>
                  <a:pt x="43550" y="56035"/>
                </a:lnTo>
                <a:lnTo>
                  <a:pt x="42924" y="56035"/>
                </a:lnTo>
                <a:lnTo>
                  <a:pt x="42924" y="56035"/>
                </a:lnTo>
                <a:lnTo>
                  <a:pt x="42924" y="57092"/>
                </a:lnTo>
                <a:lnTo>
                  <a:pt x="42924" y="57092"/>
                </a:lnTo>
                <a:lnTo>
                  <a:pt x="42924" y="57092"/>
                </a:lnTo>
                <a:lnTo>
                  <a:pt x="41984" y="57092"/>
                </a:lnTo>
                <a:lnTo>
                  <a:pt x="41984" y="57092"/>
                </a:lnTo>
                <a:lnTo>
                  <a:pt x="41984" y="57092"/>
                </a:lnTo>
                <a:lnTo>
                  <a:pt x="41984" y="57092"/>
                </a:lnTo>
                <a:lnTo>
                  <a:pt x="41984" y="58149"/>
                </a:lnTo>
                <a:lnTo>
                  <a:pt x="41984" y="58149"/>
                </a:lnTo>
                <a:lnTo>
                  <a:pt x="41984" y="58149"/>
                </a:lnTo>
                <a:lnTo>
                  <a:pt x="41357" y="58149"/>
                </a:lnTo>
                <a:lnTo>
                  <a:pt x="41357" y="58149"/>
                </a:lnTo>
                <a:lnTo>
                  <a:pt x="41357" y="58149"/>
                </a:lnTo>
                <a:lnTo>
                  <a:pt x="41357" y="58149"/>
                </a:lnTo>
                <a:lnTo>
                  <a:pt x="41357" y="58149"/>
                </a:lnTo>
                <a:lnTo>
                  <a:pt x="41357" y="58149"/>
                </a:lnTo>
                <a:lnTo>
                  <a:pt x="41357" y="59207"/>
                </a:lnTo>
                <a:lnTo>
                  <a:pt x="40731" y="59207"/>
                </a:lnTo>
                <a:lnTo>
                  <a:pt x="40731" y="59207"/>
                </a:lnTo>
                <a:lnTo>
                  <a:pt x="40731" y="59207"/>
                </a:lnTo>
                <a:lnTo>
                  <a:pt x="40731" y="59207"/>
                </a:lnTo>
                <a:lnTo>
                  <a:pt x="40731" y="59207"/>
                </a:lnTo>
                <a:lnTo>
                  <a:pt x="40731" y="60792"/>
                </a:lnTo>
                <a:lnTo>
                  <a:pt x="41357" y="60792"/>
                </a:lnTo>
                <a:lnTo>
                  <a:pt x="41357" y="60792"/>
                </a:lnTo>
                <a:lnTo>
                  <a:pt x="41357" y="60792"/>
                </a:lnTo>
                <a:lnTo>
                  <a:pt x="41357" y="60792"/>
                </a:lnTo>
                <a:lnTo>
                  <a:pt x="41357" y="60792"/>
                </a:lnTo>
                <a:lnTo>
                  <a:pt x="41984" y="60792"/>
                </a:lnTo>
                <a:lnTo>
                  <a:pt x="41984" y="60792"/>
                </a:lnTo>
                <a:lnTo>
                  <a:pt x="41984" y="60792"/>
                </a:lnTo>
                <a:lnTo>
                  <a:pt x="41984" y="60792"/>
                </a:lnTo>
                <a:lnTo>
                  <a:pt x="42924" y="60792"/>
                </a:lnTo>
                <a:lnTo>
                  <a:pt x="42924" y="60792"/>
                </a:lnTo>
                <a:lnTo>
                  <a:pt x="42924" y="60792"/>
                </a:lnTo>
                <a:lnTo>
                  <a:pt x="42924" y="61850"/>
                </a:lnTo>
                <a:lnTo>
                  <a:pt x="42924" y="61850"/>
                </a:lnTo>
                <a:lnTo>
                  <a:pt x="42924" y="61850"/>
                </a:lnTo>
                <a:lnTo>
                  <a:pt x="42924" y="62907"/>
                </a:lnTo>
                <a:lnTo>
                  <a:pt x="42924" y="62907"/>
                </a:lnTo>
                <a:lnTo>
                  <a:pt x="42924" y="62907"/>
                </a:lnTo>
                <a:lnTo>
                  <a:pt x="42924" y="62907"/>
                </a:lnTo>
                <a:lnTo>
                  <a:pt x="42924" y="63964"/>
                </a:lnTo>
                <a:lnTo>
                  <a:pt x="42924" y="63964"/>
                </a:lnTo>
                <a:lnTo>
                  <a:pt x="42924" y="63964"/>
                </a:lnTo>
                <a:lnTo>
                  <a:pt x="42924" y="63964"/>
                </a:lnTo>
                <a:lnTo>
                  <a:pt x="42924" y="63964"/>
                </a:lnTo>
                <a:lnTo>
                  <a:pt x="41984" y="63964"/>
                </a:lnTo>
                <a:lnTo>
                  <a:pt x="41984" y="65022"/>
                </a:lnTo>
                <a:lnTo>
                  <a:pt x="41984" y="65022"/>
                </a:lnTo>
                <a:lnTo>
                  <a:pt x="41984" y="65022"/>
                </a:lnTo>
                <a:lnTo>
                  <a:pt x="41984" y="65022"/>
                </a:lnTo>
                <a:lnTo>
                  <a:pt x="41984" y="65022"/>
                </a:lnTo>
                <a:lnTo>
                  <a:pt x="41357" y="65022"/>
                </a:lnTo>
                <a:lnTo>
                  <a:pt x="41357" y="65022"/>
                </a:lnTo>
                <a:lnTo>
                  <a:pt x="41357" y="65022"/>
                </a:lnTo>
                <a:lnTo>
                  <a:pt x="41357" y="65022"/>
                </a:lnTo>
                <a:lnTo>
                  <a:pt x="41357" y="65022"/>
                </a:lnTo>
                <a:lnTo>
                  <a:pt x="40731" y="65022"/>
                </a:lnTo>
                <a:lnTo>
                  <a:pt x="40731" y="65022"/>
                </a:lnTo>
                <a:lnTo>
                  <a:pt x="40731" y="65022"/>
                </a:lnTo>
                <a:lnTo>
                  <a:pt x="40104" y="65022"/>
                </a:lnTo>
                <a:lnTo>
                  <a:pt x="40104" y="63964"/>
                </a:lnTo>
                <a:lnTo>
                  <a:pt x="40104" y="63964"/>
                </a:lnTo>
                <a:lnTo>
                  <a:pt x="40104" y="63964"/>
                </a:lnTo>
                <a:lnTo>
                  <a:pt x="40104" y="63964"/>
                </a:lnTo>
                <a:lnTo>
                  <a:pt x="39477" y="63964"/>
                </a:lnTo>
                <a:lnTo>
                  <a:pt x="39477" y="63964"/>
                </a:lnTo>
                <a:lnTo>
                  <a:pt x="39477" y="63964"/>
                </a:lnTo>
                <a:lnTo>
                  <a:pt x="39477" y="63964"/>
                </a:lnTo>
                <a:lnTo>
                  <a:pt x="38537" y="63964"/>
                </a:lnTo>
                <a:lnTo>
                  <a:pt x="38537" y="63964"/>
                </a:lnTo>
                <a:lnTo>
                  <a:pt x="38537" y="63964"/>
                </a:lnTo>
                <a:lnTo>
                  <a:pt x="37911" y="63964"/>
                </a:lnTo>
                <a:lnTo>
                  <a:pt x="37911" y="63964"/>
                </a:lnTo>
                <a:lnTo>
                  <a:pt x="37911" y="63964"/>
                </a:lnTo>
                <a:lnTo>
                  <a:pt x="37911" y="63964"/>
                </a:lnTo>
                <a:lnTo>
                  <a:pt x="37284" y="63964"/>
                </a:lnTo>
                <a:lnTo>
                  <a:pt x="37284" y="65022"/>
                </a:lnTo>
                <a:lnTo>
                  <a:pt x="37284" y="65022"/>
                </a:lnTo>
                <a:lnTo>
                  <a:pt x="37284" y="65022"/>
                </a:lnTo>
                <a:lnTo>
                  <a:pt x="37284" y="65022"/>
                </a:lnTo>
                <a:lnTo>
                  <a:pt x="36657" y="65022"/>
                </a:lnTo>
                <a:lnTo>
                  <a:pt x="36657" y="65022"/>
                </a:lnTo>
                <a:lnTo>
                  <a:pt x="36657" y="65022"/>
                </a:lnTo>
                <a:lnTo>
                  <a:pt x="36657" y="65022"/>
                </a:lnTo>
                <a:lnTo>
                  <a:pt x="36657" y="65022"/>
                </a:lnTo>
                <a:lnTo>
                  <a:pt x="36031" y="65022"/>
                </a:lnTo>
                <a:lnTo>
                  <a:pt x="36031" y="65022"/>
                </a:lnTo>
                <a:lnTo>
                  <a:pt x="36031" y="66607"/>
                </a:lnTo>
                <a:lnTo>
                  <a:pt x="36031" y="66607"/>
                </a:lnTo>
                <a:lnTo>
                  <a:pt x="36031" y="66607"/>
                </a:lnTo>
                <a:lnTo>
                  <a:pt x="36031" y="66607"/>
                </a:lnTo>
                <a:lnTo>
                  <a:pt x="35091" y="66607"/>
                </a:lnTo>
                <a:lnTo>
                  <a:pt x="35091" y="66607"/>
                </a:lnTo>
                <a:lnTo>
                  <a:pt x="35091" y="66607"/>
                </a:lnTo>
                <a:lnTo>
                  <a:pt x="35091" y="67665"/>
                </a:lnTo>
                <a:lnTo>
                  <a:pt x="35091" y="67665"/>
                </a:lnTo>
                <a:lnTo>
                  <a:pt x="35091" y="67665"/>
                </a:lnTo>
                <a:lnTo>
                  <a:pt x="35091" y="67665"/>
                </a:lnTo>
                <a:lnTo>
                  <a:pt x="34464" y="67665"/>
                </a:lnTo>
                <a:lnTo>
                  <a:pt x="34464" y="67665"/>
                </a:lnTo>
                <a:lnTo>
                  <a:pt x="34464" y="67665"/>
                </a:lnTo>
                <a:lnTo>
                  <a:pt x="34464" y="68722"/>
                </a:lnTo>
                <a:lnTo>
                  <a:pt x="34464" y="68722"/>
                </a:lnTo>
                <a:lnTo>
                  <a:pt x="34464" y="68722"/>
                </a:lnTo>
                <a:lnTo>
                  <a:pt x="33838" y="68722"/>
                </a:lnTo>
                <a:lnTo>
                  <a:pt x="33838" y="68722"/>
                </a:lnTo>
                <a:lnTo>
                  <a:pt x="33838" y="68722"/>
                </a:lnTo>
                <a:lnTo>
                  <a:pt x="33838" y="69779"/>
                </a:lnTo>
                <a:lnTo>
                  <a:pt x="33838" y="69779"/>
                </a:lnTo>
                <a:lnTo>
                  <a:pt x="33838" y="69779"/>
                </a:lnTo>
                <a:lnTo>
                  <a:pt x="33838" y="69779"/>
                </a:lnTo>
                <a:lnTo>
                  <a:pt x="33838" y="69779"/>
                </a:lnTo>
                <a:lnTo>
                  <a:pt x="33838" y="69779"/>
                </a:lnTo>
                <a:lnTo>
                  <a:pt x="33838" y="69779"/>
                </a:lnTo>
                <a:lnTo>
                  <a:pt x="33838" y="70837"/>
                </a:lnTo>
                <a:lnTo>
                  <a:pt x="33838" y="70837"/>
                </a:lnTo>
                <a:lnTo>
                  <a:pt x="33838" y="70837"/>
                </a:lnTo>
                <a:lnTo>
                  <a:pt x="33211" y="70837"/>
                </a:lnTo>
                <a:lnTo>
                  <a:pt x="33211" y="70837"/>
                </a:lnTo>
                <a:lnTo>
                  <a:pt x="33211" y="70837"/>
                </a:lnTo>
                <a:lnTo>
                  <a:pt x="33211" y="72422"/>
                </a:lnTo>
                <a:lnTo>
                  <a:pt x="33211" y="72422"/>
                </a:lnTo>
                <a:lnTo>
                  <a:pt x="33211" y="72422"/>
                </a:lnTo>
                <a:lnTo>
                  <a:pt x="33211" y="72422"/>
                </a:lnTo>
                <a:lnTo>
                  <a:pt x="33838" y="72422"/>
                </a:lnTo>
                <a:lnTo>
                  <a:pt x="33838" y="73480"/>
                </a:lnTo>
                <a:lnTo>
                  <a:pt x="33838" y="73480"/>
                </a:lnTo>
                <a:lnTo>
                  <a:pt x="33838" y="73480"/>
                </a:lnTo>
                <a:lnTo>
                  <a:pt x="33838" y="73480"/>
                </a:lnTo>
                <a:lnTo>
                  <a:pt x="33838" y="73480"/>
                </a:lnTo>
                <a:lnTo>
                  <a:pt x="33838" y="73480"/>
                </a:lnTo>
                <a:lnTo>
                  <a:pt x="33838" y="74537"/>
                </a:lnTo>
                <a:lnTo>
                  <a:pt x="33838" y="74537"/>
                </a:lnTo>
                <a:lnTo>
                  <a:pt x="33838" y="74537"/>
                </a:lnTo>
                <a:lnTo>
                  <a:pt x="33838" y="74537"/>
                </a:lnTo>
                <a:lnTo>
                  <a:pt x="33838" y="74537"/>
                </a:lnTo>
                <a:lnTo>
                  <a:pt x="33838" y="74537"/>
                </a:lnTo>
                <a:lnTo>
                  <a:pt x="33838" y="75594"/>
                </a:lnTo>
                <a:lnTo>
                  <a:pt x="33838" y="75594"/>
                </a:lnTo>
                <a:lnTo>
                  <a:pt x="33838" y="75594"/>
                </a:lnTo>
                <a:lnTo>
                  <a:pt x="33838" y="75594"/>
                </a:lnTo>
                <a:lnTo>
                  <a:pt x="33838" y="76651"/>
                </a:lnTo>
                <a:lnTo>
                  <a:pt x="33838" y="76651"/>
                </a:lnTo>
                <a:lnTo>
                  <a:pt x="33838" y="76651"/>
                </a:lnTo>
                <a:lnTo>
                  <a:pt x="33838" y="76651"/>
                </a:lnTo>
                <a:lnTo>
                  <a:pt x="33838" y="78237"/>
                </a:lnTo>
                <a:lnTo>
                  <a:pt x="33838" y="78237"/>
                </a:lnTo>
                <a:lnTo>
                  <a:pt x="33838" y="78237"/>
                </a:lnTo>
                <a:lnTo>
                  <a:pt x="33838" y="78237"/>
                </a:lnTo>
                <a:lnTo>
                  <a:pt x="33838" y="79295"/>
                </a:lnTo>
                <a:lnTo>
                  <a:pt x="33838" y="79295"/>
                </a:lnTo>
                <a:lnTo>
                  <a:pt x="33838" y="79295"/>
                </a:lnTo>
                <a:lnTo>
                  <a:pt x="33838" y="79295"/>
                </a:lnTo>
                <a:lnTo>
                  <a:pt x="33838" y="79295"/>
                </a:lnTo>
                <a:lnTo>
                  <a:pt x="33838" y="80352"/>
                </a:lnTo>
                <a:lnTo>
                  <a:pt x="34464" y="80352"/>
                </a:lnTo>
                <a:lnTo>
                  <a:pt x="34464" y="80352"/>
                </a:lnTo>
                <a:lnTo>
                  <a:pt x="34464" y="80352"/>
                </a:lnTo>
                <a:lnTo>
                  <a:pt x="34464" y="80352"/>
                </a:lnTo>
                <a:lnTo>
                  <a:pt x="34464" y="81409"/>
                </a:lnTo>
                <a:lnTo>
                  <a:pt x="34464" y="81409"/>
                </a:lnTo>
                <a:lnTo>
                  <a:pt x="34464" y="81409"/>
                </a:lnTo>
                <a:lnTo>
                  <a:pt x="34464" y="81409"/>
                </a:lnTo>
                <a:lnTo>
                  <a:pt x="34464" y="82466"/>
                </a:lnTo>
                <a:lnTo>
                  <a:pt x="34464" y="82466"/>
                </a:lnTo>
                <a:lnTo>
                  <a:pt x="34464" y="82466"/>
                </a:lnTo>
                <a:lnTo>
                  <a:pt x="33838" y="82466"/>
                </a:lnTo>
                <a:lnTo>
                  <a:pt x="33838" y="82466"/>
                </a:lnTo>
                <a:lnTo>
                  <a:pt x="33838" y="84052"/>
                </a:lnTo>
                <a:lnTo>
                  <a:pt x="33838" y="84052"/>
                </a:lnTo>
                <a:lnTo>
                  <a:pt x="33838" y="84052"/>
                </a:lnTo>
                <a:lnTo>
                  <a:pt x="33838" y="84052"/>
                </a:lnTo>
                <a:lnTo>
                  <a:pt x="33838" y="85110"/>
                </a:lnTo>
                <a:lnTo>
                  <a:pt x="33838" y="85110"/>
                </a:lnTo>
                <a:lnTo>
                  <a:pt x="33838" y="85110"/>
                </a:lnTo>
                <a:lnTo>
                  <a:pt x="33838" y="85110"/>
                </a:lnTo>
                <a:lnTo>
                  <a:pt x="33838" y="86167"/>
                </a:lnTo>
                <a:lnTo>
                  <a:pt x="33838" y="86167"/>
                </a:lnTo>
                <a:lnTo>
                  <a:pt x="33838" y="86167"/>
                </a:lnTo>
                <a:lnTo>
                  <a:pt x="33838" y="86167"/>
                </a:lnTo>
                <a:lnTo>
                  <a:pt x="34464" y="86167"/>
                </a:lnTo>
                <a:lnTo>
                  <a:pt x="34464" y="86167"/>
                </a:lnTo>
                <a:lnTo>
                  <a:pt x="34464" y="86167"/>
                </a:lnTo>
                <a:lnTo>
                  <a:pt x="34464" y="86167"/>
                </a:lnTo>
                <a:lnTo>
                  <a:pt x="35091" y="86167"/>
                </a:lnTo>
                <a:lnTo>
                  <a:pt x="35091" y="87224"/>
                </a:lnTo>
                <a:lnTo>
                  <a:pt x="35091" y="87224"/>
                </a:lnTo>
                <a:lnTo>
                  <a:pt x="35091" y="87224"/>
                </a:lnTo>
                <a:lnTo>
                  <a:pt x="35091" y="87224"/>
                </a:lnTo>
                <a:lnTo>
                  <a:pt x="36031" y="87224"/>
                </a:lnTo>
                <a:lnTo>
                  <a:pt x="36031" y="87224"/>
                </a:lnTo>
                <a:lnTo>
                  <a:pt x="36031" y="87224"/>
                </a:lnTo>
                <a:lnTo>
                  <a:pt x="36031" y="87224"/>
                </a:lnTo>
                <a:lnTo>
                  <a:pt x="36031" y="87224"/>
                </a:lnTo>
                <a:lnTo>
                  <a:pt x="36031" y="87224"/>
                </a:lnTo>
                <a:lnTo>
                  <a:pt x="36657" y="87224"/>
                </a:lnTo>
                <a:lnTo>
                  <a:pt x="36657" y="88281"/>
                </a:lnTo>
                <a:lnTo>
                  <a:pt x="36657" y="88281"/>
                </a:lnTo>
                <a:lnTo>
                  <a:pt x="36657" y="88281"/>
                </a:lnTo>
                <a:lnTo>
                  <a:pt x="36657" y="88281"/>
                </a:lnTo>
                <a:lnTo>
                  <a:pt x="37284" y="88281"/>
                </a:lnTo>
                <a:lnTo>
                  <a:pt x="37284" y="88281"/>
                </a:lnTo>
                <a:lnTo>
                  <a:pt x="37284" y="88281"/>
                </a:lnTo>
                <a:lnTo>
                  <a:pt x="37284" y="89867"/>
                </a:lnTo>
                <a:lnTo>
                  <a:pt x="37284" y="89867"/>
                </a:lnTo>
                <a:lnTo>
                  <a:pt x="37284" y="89867"/>
                </a:lnTo>
                <a:lnTo>
                  <a:pt x="37284" y="89867"/>
                </a:lnTo>
                <a:lnTo>
                  <a:pt x="36657" y="89867"/>
                </a:lnTo>
                <a:lnTo>
                  <a:pt x="36657" y="90925"/>
                </a:lnTo>
                <a:lnTo>
                  <a:pt x="36657" y="90925"/>
                </a:lnTo>
                <a:lnTo>
                  <a:pt x="36657" y="90925"/>
                </a:lnTo>
                <a:lnTo>
                  <a:pt x="36657" y="90925"/>
                </a:lnTo>
                <a:lnTo>
                  <a:pt x="36657" y="90925"/>
                </a:lnTo>
                <a:lnTo>
                  <a:pt x="36657" y="91982"/>
                </a:lnTo>
                <a:lnTo>
                  <a:pt x="36031" y="91982"/>
                </a:lnTo>
                <a:lnTo>
                  <a:pt x="36031" y="91982"/>
                </a:lnTo>
                <a:lnTo>
                  <a:pt x="36031" y="91982"/>
                </a:lnTo>
                <a:lnTo>
                  <a:pt x="36031" y="91982"/>
                </a:lnTo>
                <a:lnTo>
                  <a:pt x="36031" y="91982"/>
                </a:lnTo>
                <a:lnTo>
                  <a:pt x="35091" y="91982"/>
                </a:lnTo>
                <a:lnTo>
                  <a:pt x="35091" y="91982"/>
                </a:lnTo>
                <a:lnTo>
                  <a:pt x="35091" y="91982"/>
                </a:lnTo>
                <a:lnTo>
                  <a:pt x="35091" y="91982"/>
                </a:lnTo>
                <a:lnTo>
                  <a:pt x="34464" y="91982"/>
                </a:lnTo>
                <a:lnTo>
                  <a:pt x="34464" y="91982"/>
                </a:lnTo>
                <a:lnTo>
                  <a:pt x="34464" y="91982"/>
                </a:lnTo>
                <a:lnTo>
                  <a:pt x="34464" y="91982"/>
                </a:lnTo>
                <a:lnTo>
                  <a:pt x="34464" y="93039"/>
                </a:lnTo>
                <a:lnTo>
                  <a:pt x="34464" y="93039"/>
                </a:lnTo>
                <a:lnTo>
                  <a:pt x="34464" y="93039"/>
                </a:lnTo>
                <a:lnTo>
                  <a:pt x="34464" y="93039"/>
                </a:lnTo>
                <a:lnTo>
                  <a:pt x="34464" y="93039"/>
                </a:lnTo>
                <a:lnTo>
                  <a:pt x="34464" y="94096"/>
                </a:lnTo>
                <a:lnTo>
                  <a:pt x="34464" y="94096"/>
                </a:lnTo>
                <a:lnTo>
                  <a:pt x="35091" y="94096"/>
                </a:lnTo>
                <a:lnTo>
                  <a:pt x="35091" y="94096"/>
                </a:lnTo>
                <a:lnTo>
                  <a:pt x="35091" y="94096"/>
                </a:lnTo>
                <a:lnTo>
                  <a:pt x="35091" y="94096"/>
                </a:lnTo>
                <a:lnTo>
                  <a:pt x="35091" y="94096"/>
                </a:lnTo>
                <a:lnTo>
                  <a:pt x="35091" y="95682"/>
                </a:lnTo>
                <a:lnTo>
                  <a:pt x="35091" y="95682"/>
                </a:lnTo>
                <a:lnTo>
                  <a:pt x="35091" y="95682"/>
                </a:lnTo>
                <a:lnTo>
                  <a:pt x="35091" y="95682"/>
                </a:lnTo>
                <a:lnTo>
                  <a:pt x="36031" y="95682"/>
                </a:lnTo>
                <a:lnTo>
                  <a:pt x="36031" y="95682"/>
                </a:lnTo>
                <a:lnTo>
                  <a:pt x="36031" y="96740"/>
                </a:lnTo>
                <a:lnTo>
                  <a:pt x="36031" y="96740"/>
                </a:lnTo>
                <a:lnTo>
                  <a:pt x="36031" y="96740"/>
                </a:lnTo>
                <a:lnTo>
                  <a:pt x="36031" y="96740"/>
                </a:lnTo>
                <a:lnTo>
                  <a:pt x="36031" y="97797"/>
                </a:lnTo>
                <a:lnTo>
                  <a:pt x="36031" y="97797"/>
                </a:lnTo>
                <a:lnTo>
                  <a:pt x="36031" y="97797"/>
                </a:lnTo>
                <a:lnTo>
                  <a:pt x="36031" y="97797"/>
                </a:lnTo>
                <a:lnTo>
                  <a:pt x="36031" y="97797"/>
                </a:lnTo>
                <a:lnTo>
                  <a:pt x="35091" y="97797"/>
                </a:lnTo>
                <a:lnTo>
                  <a:pt x="35091" y="98854"/>
                </a:lnTo>
                <a:lnTo>
                  <a:pt x="35091" y="98854"/>
                </a:lnTo>
                <a:lnTo>
                  <a:pt x="36031" y="98854"/>
                </a:lnTo>
                <a:lnTo>
                  <a:pt x="36031" y="98854"/>
                </a:lnTo>
                <a:lnTo>
                  <a:pt x="36031" y="99911"/>
                </a:lnTo>
                <a:lnTo>
                  <a:pt x="36031" y="99911"/>
                </a:lnTo>
                <a:lnTo>
                  <a:pt x="35091" y="99911"/>
                </a:lnTo>
                <a:lnTo>
                  <a:pt x="35091" y="99911"/>
                </a:lnTo>
                <a:lnTo>
                  <a:pt x="35091" y="99911"/>
                </a:lnTo>
                <a:lnTo>
                  <a:pt x="35091" y="101497"/>
                </a:lnTo>
                <a:lnTo>
                  <a:pt x="35091" y="101497"/>
                </a:lnTo>
                <a:lnTo>
                  <a:pt x="35091" y="101497"/>
                </a:lnTo>
                <a:lnTo>
                  <a:pt x="35091" y="101497"/>
                </a:lnTo>
                <a:lnTo>
                  <a:pt x="35091" y="101497"/>
                </a:lnTo>
                <a:lnTo>
                  <a:pt x="34464" y="101497"/>
                </a:lnTo>
                <a:lnTo>
                  <a:pt x="34464" y="101497"/>
                </a:lnTo>
                <a:lnTo>
                  <a:pt x="34464" y="101497"/>
                </a:lnTo>
                <a:lnTo>
                  <a:pt x="34464" y="102555"/>
                </a:lnTo>
                <a:lnTo>
                  <a:pt x="33838" y="102555"/>
                </a:lnTo>
                <a:lnTo>
                  <a:pt x="33838" y="102555"/>
                </a:lnTo>
                <a:lnTo>
                  <a:pt x="33838" y="102555"/>
                </a:lnTo>
                <a:lnTo>
                  <a:pt x="33838" y="102555"/>
                </a:lnTo>
                <a:lnTo>
                  <a:pt x="33838" y="102555"/>
                </a:lnTo>
                <a:lnTo>
                  <a:pt x="33211" y="102555"/>
                </a:lnTo>
                <a:lnTo>
                  <a:pt x="33211" y="102555"/>
                </a:lnTo>
                <a:lnTo>
                  <a:pt x="33211" y="102555"/>
                </a:lnTo>
                <a:lnTo>
                  <a:pt x="33211" y="102555"/>
                </a:lnTo>
                <a:lnTo>
                  <a:pt x="33211" y="102555"/>
                </a:lnTo>
                <a:lnTo>
                  <a:pt x="33211" y="102555"/>
                </a:lnTo>
                <a:lnTo>
                  <a:pt x="32584" y="102555"/>
                </a:lnTo>
                <a:lnTo>
                  <a:pt x="32584" y="102555"/>
                </a:lnTo>
                <a:lnTo>
                  <a:pt x="33211" y="102555"/>
                </a:lnTo>
                <a:lnTo>
                  <a:pt x="33211" y="103612"/>
                </a:lnTo>
                <a:lnTo>
                  <a:pt x="33211" y="103612"/>
                </a:lnTo>
                <a:lnTo>
                  <a:pt x="33211" y="103612"/>
                </a:lnTo>
                <a:lnTo>
                  <a:pt x="32584" y="103612"/>
                </a:lnTo>
                <a:lnTo>
                  <a:pt x="32584" y="104669"/>
                </a:lnTo>
                <a:lnTo>
                  <a:pt x="32584" y="104669"/>
                </a:lnTo>
                <a:lnTo>
                  <a:pt x="32584" y="104669"/>
                </a:lnTo>
                <a:lnTo>
                  <a:pt x="32584" y="104669"/>
                </a:lnTo>
                <a:lnTo>
                  <a:pt x="31644" y="104669"/>
                </a:lnTo>
                <a:lnTo>
                  <a:pt x="31644" y="104669"/>
                </a:lnTo>
                <a:lnTo>
                  <a:pt x="31644" y="104669"/>
                </a:lnTo>
                <a:lnTo>
                  <a:pt x="31644" y="105726"/>
                </a:lnTo>
                <a:lnTo>
                  <a:pt x="31644" y="105726"/>
                </a:lnTo>
                <a:lnTo>
                  <a:pt x="31644" y="105726"/>
                </a:lnTo>
                <a:lnTo>
                  <a:pt x="31644" y="105726"/>
                </a:lnTo>
                <a:lnTo>
                  <a:pt x="31644" y="105726"/>
                </a:lnTo>
                <a:lnTo>
                  <a:pt x="32584" y="105726"/>
                </a:lnTo>
                <a:lnTo>
                  <a:pt x="32584" y="107312"/>
                </a:lnTo>
                <a:lnTo>
                  <a:pt x="32584" y="107312"/>
                </a:lnTo>
                <a:lnTo>
                  <a:pt x="32584" y="107312"/>
                </a:lnTo>
                <a:lnTo>
                  <a:pt x="32584" y="107312"/>
                </a:lnTo>
                <a:lnTo>
                  <a:pt x="32584" y="108370"/>
                </a:lnTo>
                <a:lnTo>
                  <a:pt x="32584" y="108370"/>
                </a:lnTo>
                <a:lnTo>
                  <a:pt x="32584" y="108370"/>
                </a:lnTo>
                <a:lnTo>
                  <a:pt x="32584" y="108370"/>
                </a:lnTo>
                <a:lnTo>
                  <a:pt x="32584" y="109427"/>
                </a:lnTo>
                <a:lnTo>
                  <a:pt x="32584" y="109427"/>
                </a:lnTo>
                <a:lnTo>
                  <a:pt x="31644" y="109427"/>
                </a:lnTo>
                <a:lnTo>
                  <a:pt x="31644" y="109427"/>
                </a:lnTo>
                <a:lnTo>
                  <a:pt x="31644" y="109427"/>
                </a:lnTo>
                <a:lnTo>
                  <a:pt x="31644" y="110484"/>
                </a:lnTo>
                <a:lnTo>
                  <a:pt x="31644" y="110484"/>
                </a:lnTo>
                <a:lnTo>
                  <a:pt x="31644" y="110484"/>
                </a:lnTo>
                <a:lnTo>
                  <a:pt x="31644" y="110484"/>
                </a:lnTo>
                <a:lnTo>
                  <a:pt x="31644" y="110484"/>
                </a:lnTo>
                <a:lnTo>
                  <a:pt x="31018" y="110484"/>
                </a:lnTo>
                <a:lnTo>
                  <a:pt x="31018" y="111541"/>
                </a:lnTo>
                <a:lnTo>
                  <a:pt x="31018" y="111541"/>
                </a:lnTo>
                <a:lnTo>
                  <a:pt x="31018" y="111541"/>
                </a:lnTo>
                <a:lnTo>
                  <a:pt x="31018" y="111541"/>
                </a:lnTo>
                <a:lnTo>
                  <a:pt x="31018" y="110484"/>
                </a:lnTo>
                <a:lnTo>
                  <a:pt x="31018" y="110484"/>
                </a:lnTo>
                <a:lnTo>
                  <a:pt x="31018" y="110484"/>
                </a:lnTo>
                <a:lnTo>
                  <a:pt x="30391" y="110484"/>
                </a:lnTo>
                <a:lnTo>
                  <a:pt x="30391" y="109427"/>
                </a:lnTo>
                <a:lnTo>
                  <a:pt x="30391" y="109427"/>
                </a:lnTo>
                <a:lnTo>
                  <a:pt x="30391" y="109427"/>
                </a:lnTo>
                <a:lnTo>
                  <a:pt x="30391" y="109427"/>
                </a:lnTo>
                <a:lnTo>
                  <a:pt x="30391" y="109427"/>
                </a:lnTo>
                <a:lnTo>
                  <a:pt x="29765" y="109427"/>
                </a:lnTo>
                <a:lnTo>
                  <a:pt x="29765" y="109427"/>
                </a:lnTo>
                <a:lnTo>
                  <a:pt x="29765" y="109427"/>
                </a:lnTo>
                <a:lnTo>
                  <a:pt x="29765" y="109427"/>
                </a:lnTo>
                <a:lnTo>
                  <a:pt x="29765" y="109427"/>
                </a:lnTo>
                <a:lnTo>
                  <a:pt x="29138" y="109427"/>
                </a:lnTo>
                <a:lnTo>
                  <a:pt x="29138" y="109427"/>
                </a:lnTo>
                <a:lnTo>
                  <a:pt x="29138" y="110484"/>
                </a:lnTo>
                <a:lnTo>
                  <a:pt x="29138" y="110484"/>
                </a:lnTo>
                <a:lnTo>
                  <a:pt x="29138" y="110484"/>
                </a:lnTo>
                <a:lnTo>
                  <a:pt x="29138" y="110484"/>
                </a:lnTo>
                <a:lnTo>
                  <a:pt x="29138" y="110484"/>
                </a:lnTo>
                <a:lnTo>
                  <a:pt x="28198" y="110484"/>
                </a:lnTo>
                <a:lnTo>
                  <a:pt x="28198" y="110484"/>
                </a:lnTo>
                <a:lnTo>
                  <a:pt x="28198" y="110484"/>
                </a:lnTo>
                <a:lnTo>
                  <a:pt x="28198" y="110484"/>
                </a:lnTo>
                <a:lnTo>
                  <a:pt x="28198" y="109427"/>
                </a:lnTo>
                <a:lnTo>
                  <a:pt x="27571" y="109427"/>
                </a:lnTo>
                <a:lnTo>
                  <a:pt x="27571" y="109427"/>
                </a:lnTo>
                <a:lnTo>
                  <a:pt x="27571" y="109427"/>
                </a:lnTo>
                <a:lnTo>
                  <a:pt x="27571" y="10942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2" name="Shape 892"/>
          <p:cNvSpPr/>
          <p:nvPr/>
        </p:nvSpPr>
        <p:spPr>
          <a:xfrm>
            <a:off x="4498185" y="2901951"/>
            <a:ext cx="5953" cy="0"/>
          </a:xfrm>
          <a:custGeom>
            <a:avLst/>
            <a:gdLst/>
            <a:ahLst/>
            <a:cxnLst/>
            <a:rect l="0" t="0" r="0" b="0"/>
            <a:pathLst>
              <a:path w="120000" h="120000" extrusionOk="0">
                <a:moveTo>
                  <a:pt x="120000" y="0"/>
                </a:moveTo>
                <a:lnTo>
                  <a:pt x="120000" y="0"/>
                </a:lnTo>
                <a:lnTo>
                  <a:pt x="72000" y="0"/>
                </a:lnTo>
                <a:lnTo>
                  <a:pt x="72000" y="0"/>
                </a:lnTo>
                <a:lnTo>
                  <a:pt x="72000" y="0"/>
                </a:lnTo>
                <a:lnTo>
                  <a:pt x="0" y="0"/>
                </a:lnTo>
                <a:lnTo>
                  <a:pt x="0" y="0"/>
                </a:lnTo>
                <a:lnTo>
                  <a:pt x="0" y="0"/>
                </a:lnTo>
                <a:lnTo>
                  <a:pt x="72000" y="0"/>
                </a:lnTo>
                <a:lnTo>
                  <a:pt x="72000" y="0"/>
                </a:lnTo>
                <a:lnTo>
                  <a:pt x="72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3" name="Shape 893"/>
          <p:cNvSpPr/>
          <p:nvPr/>
        </p:nvSpPr>
        <p:spPr>
          <a:xfrm>
            <a:off x="4498185" y="2901951"/>
            <a:ext cx="5953" cy="0"/>
          </a:xfrm>
          <a:custGeom>
            <a:avLst/>
            <a:gdLst/>
            <a:ahLst/>
            <a:cxnLst/>
            <a:rect l="0" t="0" r="0" b="0"/>
            <a:pathLst>
              <a:path w="120000" h="120000" extrusionOk="0">
                <a:moveTo>
                  <a:pt x="120000" y="0"/>
                </a:moveTo>
                <a:lnTo>
                  <a:pt x="120000" y="0"/>
                </a:lnTo>
                <a:lnTo>
                  <a:pt x="72000" y="0"/>
                </a:lnTo>
                <a:lnTo>
                  <a:pt x="72000" y="0"/>
                </a:lnTo>
                <a:lnTo>
                  <a:pt x="72000" y="0"/>
                </a:lnTo>
                <a:lnTo>
                  <a:pt x="0" y="0"/>
                </a:lnTo>
                <a:lnTo>
                  <a:pt x="0" y="0"/>
                </a:lnTo>
                <a:lnTo>
                  <a:pt x="0" y="0"/>
                </a:lnTo>
                <a:lnTo>
                  <a:pt x="72000" y="0"/>
                </a:lnTo>
                <a:lnTo>
                  <a:pt x="72000" y="0"/>
                </a:lnTo>
                <a:lnTo>
                  <a:pt x="72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4" name="Shape 894"/>
          <p:cNvSpPr/>
          <p:nvPr/>
        </p:nvSpPr>
        <p:spPr>
          <a:xfrm>
            <a:off x="4445794" y="2901953"/>
            <a:ext cx="69056" cy="76199"/>
          </a:xfrm>
          <a:custGeom>
            <a:avLst/>
            <a:gdLst/>
            <a:ahLst/>
            <a:cxnLst/>
            <a:rect l="0" t="0" r="0" b="0"/>
            <a:pathLst>
              <a:path w="120000" h="120000" extrusionOk="0">
                <a:moveTo>
                  <a:pt x="101379" y="0"/>
                </a:moveTo>
                <a:lnTo>
                  <a:pt x="101379" y="0"/>
                </a:lnTo>
                <a:lnTo>
                  <a:pt x="101379" y="0"/>
                </a:lnTo>
                <a:lnTo>
                  <a:pt x="105517" y="0"/>
                </a:lnTo>
                <a:lnTo>
                  <a:pt x="105517" y="0"/>
                </a:lnTo>
                <a:lnTo>
                  <a:pt x="105517" y="0"/>
                </a:lnTo>
                <a:lnTo>
                  <a:pt x="105517" y="0"/>
                </a:lnTo>
                <a:lnTo>
                  <a:pt x="105517" y="5000"/>
                </a:lnTo>
                <a:lnTo>
                  <a:pt x="109655" y="5000"/>
                </a:lnTo>
                <a:lnTo>
                  <a:pt x="109655" y="5000"/>
                </a:lnTo>
                <a:lnTo>
                  <a:pt x="109655" y="5000"/>
                </a:lnTo>
                <a:lnTo>
                  <a:pt x="109655" y="5000"/>
                </a:lnTo>
                <a:lnTo>
                  <a:pt x="109655" y="10000"/>
                </a:lnTo>
                <a:lnTo>
                  <a:pt x="109655" y="10000"/>
                </a:lnTo>
                <a:lnTo>
                  <a:pt x="113793" y="10000"/>
                </a:lnTo>
                <a:lnTo>
                  <a:pt x="113793" y="10000"/>
                </a:lnTo>
                <a:lnTo>
                  <a:pt x="113793" y="10000"/>
                </a:lnTo>
                <a:lnTo>
                  <a:pt x="113793" y="10000"/>
                </a:lnTo>
                <a:lnTo>
                  <a:pt x="113793" y="10000"/>
                </a:lnTo>
                <a:lnTo>
                  <a:pt x="113793" y="10000"/>
                </a:lnTo>
                <a:lnTo>
                  <a:pt x="120000" y="10000"/>
                </a:lnTo>
                <a:lnTo>
                  <a:pt x="120000" y="15000"/>
                </a:lnTo>
                <a:lnTo>
                  <a:pt x="120000" y="15000"/>
                </a:lnTo>
                <a:lnTo>
                  <a:pt x="113793" y="15000"/>
                </a:lnTo>
                <a:lnTo>
                  <a:pt x="113793" y="15000"/>
                </a:lnTo>
                <a:lnTo>
                  <a:pt x="120000" y="15000"/>
                </a:lnTo>
                <a:lnTo>
                  <a:pt x="120000" y="20000"/>
                </a:lnTo>
                <a:lnTo>
                  <a:pt x="120000" y="20000"/>
                </a:lnTo>
                <a:lnTo>
                  <a:pt x="120000" y="20000"/>
                </a:lnTo>
                <a:lnTo>
                  <a:pt x="120000" y="27500"/>
                </a:lnTo>
                <a:lnTo>
                  <a:pt x="113793" y="27500"/>
                </a:lnTo>
                <a:lnTo>
                  <a:pt x="113793" y="27500"/>
                </a:lnTo>
                <a:lnTo>
                  <a:pt x="113793" y="27500"/>
                </a:lnTo>
                <a:lnTo>
                  <a:pt x="113793" y="27500"/>
                </a:lnTo>
                <a:lnTo>
                  <a:pt x="113793" y="27500"/>
                </a:lnTo>
                <a:lnTo>
                  <a:pt x="113793" y="32500"/>
                </a:lnTo>
                <a:lnTo>
                  <a:pt x="113793" y="32500"/>
                </a:lnTo>
                <a:lnTo>
                  <a:pt x="113793" y="32500"/>
                </a:lnTo>
                <a:lnTo>
                  <a:pt x="113793" y="32500"/>
                </a:lnTo>
                <a:lnTo>
                  <a:pt x="113793" y="32500"/>
                </a:lnTo>
                <a:lnTo>
                  <a:pt x="113793" y="37500"/>
                </a:lnTo>
                <a:lnTo>
                  <a:pt x="113793" y="37500"/>
                </a:lnTo>
                <a:lnTo>
                  <a:pt x="109655" y="37500"/>
                </a:lnTo>
                <a:lnTo>
                  <a:pt x="109655" y="37500"/>
                </a:lnTo>
                <a:lnTo>
                  <a:pt x="109655" y="37500"/>
                </a:lnTo>
                <a:lnTo>
                  <a:pt x="109655" y="37500"/>
                </a:lnTo>
                <a:lnTo>
                  <a:pt x="105517" y="37500"/>
                </a:lnTo>
                <a:lnTo>
                  <a:pt x="105517" y="37500"/>
                </a:lnTo>
                <a:lnTo>
                  <a:pt x="105517" y="37500"/>
                </a:lnTo>
                <a:lnTo>
                  <a:pt x="105517" y="37500"/>
                </a:lnTo>
                <a:lnTo>
                  <a:pt x="105517" y="37500"/>
                </a:lnTo>
                <a:lnTo>
                  <a:pt x="101379" y="37500"/>
                </a:lnTo>
                <a:lnTo>
                  <a:pt x="101379" y="37500"/>
                </a:lnTo>
                <a:lnTo>
                  <a:pt x="105517" y="37500"/>
                </a:lnTo>
                <a:lnTo>
                  <a:pt x="105517" y="42500"/>
                </a:lnTo>
                <a:lnTo>
                  <a:pt x="101379" y="42500"/>
                </a:lnTo>
                <a:lnTo>
                  <a:pt x="101379" y="42500"/>
                </a:lnTo>
                <a:lnTo>
                  <a:pt x="101379" y="42500"/>
                </a:lnTo>
                <a:lnTo>
                  <a:pt x="105517" y="42500"/>
                </a:lnTo>
                <a:lnTo>
                  <a:pt x="105517" y="42500"/>
                </a:lnTo>
                <a:lnTo>
                  <a:pt x="105517" y="42500"/>
                </a:lnTo>
                <a:lnTo>
                  <a:pt x="105517" y="42500"/>
                </a:lnTo>
                <a:lnTo>
                  <a:pt x="109655" y="42500"/>
                </a:lnTo>
                <a:lnTo>
                  <a:pt x="109655" y="42500"/>
                </a:lnTo>
                <a:lnTo>
                  <a:pt x="109655" y="42500"/>
                </a:lnTo>
                <a:lnTo>
                  <a:pt x="109655" y="47500"/>
                </a:lnTo>
                <a:lnTo>
                  <a:pt x="113793" y="47500"/>
                </a:lnTo>
                <a:lnTo>
                  <a:pt x="113793" y="47500"/>
                </a:lnTo>
                <a:lnTo>
                  <a:pt x="113793" y="47500"/>
                </a:lnTo>
                <a:lnTo>
                  <a:pt x="113793" y="47500"/>
                </a:lnTo>
                <a:lnTo>
                  <a:pt x="113793" y="47500"/>
                </a:lnTo>
                <a:lnTo>
                  <a:pt x="113793" y="55000"/>
                </a:lnTo>
                <a:lnTo>
                  <a:pt x="113793" y="55000"/>
                </a:lnTo>
                <a:lnTo>
                  <a:pt x="113793" y="55000"/>
                </a:lnTo>
                <a:lnTo>
                  <a:pt x="109655" y="55000"/>
                </a:lnTo>
                <a:lnTo>
                  <a:pt x="109655" y="55000"/>
                </a:lnTo>
                <a:lnTo>
                  <a:pt x="109655" y="60000"/>
                </a:lnTo>
                <a:lnTo>
                  <a:pt x="109655" y="60000"/>
                </a:lnTo>
                <a:lnTo>
                  <a:pt x="105517" y="60000"/>
                </a:lnTo>
                <a:lnTo>
                  <a:pt x="105517" y="60000"/>
                </a:lnTo>
                <a:lnTo>
                  <a:pt x="105517" y="60000"/>
                </a:lnTo>
                <a:lnTo>
                  <a:pt x="105517" y="60000"/>
                </a:lnTo>
                <a:lnTo>
                  <a:pt x="105517" y="60000"/>
                </a:lnTo>
                <a:lnTo>
                  <a:pt x="105517" y="60000"/>
                </a:lnTo>
                <a:lnTo>
                  <a:pt x="101379" y="60000"/>
                </a:lnTo>
                <a:lnTo>
                  <a:pt x="101379" y="65000"/>
                </a:lnTo>
                <a:lnTo>
                  <a:pt x="105517" y="65000"/>
                </a:lnTo>
                <a:lnTo>
                  <a:pt x="105517" y="65000"/>
                </a:lnTo>
                <a:lnTo>
                  <a:pt x="105517" y="65000"/>
                </a:lnTo>
                <a:lnTo>
                  <a:pt x="105517" y="65000"/>
                </a:lnTo>
                <a:lnTo>
                  <a:pt x="105517" y="65000"/>
                </a:lnTo>
                <a:lnTo>
                  <a:pt x="105517" y="65000"/>
                </a:lnTo>
                <a:lnTo>
                  <a:pt x="105517" y="70000"/>
                </a:lnTo>
                <a:lnTo>
                  <a:pt x="105517" y="70000"/>
                </a:lnTo>
                <a:lnTo>
                  <a:pt x="101379" y="70000"/>
                </a:lnTo>
                <a:lnTo>
                  <a:pt x="101379" y="70000"/>
                </a:lnTo>
                <a:lnTo>
                  <a:pt x="101379" y="70000"/>
                </a:lnTo>
                <a:lnTo>
                  <a:pt x="101379" y="70000"/>
                </a:lnTo>
                <a:lnTo>
                  <a:pt x="101379" y="70000"/>
                </a:lnTo>
                <a:lnTo>
                  <a:pt x="97241" y="70000"/>
                </a:lnTo>
                <a:lnTo>
                  <a:pt x="97241" y="70000"/>
                </a:lnTo>
                <a:lnTo>
                  <a:pt x="97241" y="70000"/>
                </a:lnTo>
                <a:lnTo>
                  <a:pt x="91034" y="70000"/>
                </a:lnTo>
                <a:lnTo>
                  <a:pt x="91034" y="70000"/>
                </a:lnTo>
                <a:lnTo>
                  <a:pt x="91034" y="70000"/>
                </a:lnTo>
                <a:lnTo>
                  <a:pt x="91034" y="70000"/>
                </a:lnTo>
                <a:lnTo>
                  <a:pt x="91034" y="70000"/>
                </a:lnTo>
                <a:lnTo>
                  <a:pt x="91034" y="70000"/>
                </a:lnTo>
                <a:lnTo>
                  <a:pt x="86896" y="70000"/>
                </a:lnTo>
                <a:lnTo>
                  <a:pt x="86896" y="70000"/>
                </a:lnTo>
                <a:lnTo>
                  <a:pt x="86896" y="70000"/>
                </a:lnTo>
                <a:lnTo>
                  <a:pt x="86896" y="70000"/>
                </a:lnTo>
                <a:lnTo>
                  <a:pt x="86896" y="70000"/>
                </a:lnTo>
                <a:lnTo>
                  <a:pt x="86896" y="70000"/>
                </a:lnTo>
                <a:lnTo>
                  <a:pt x="86896" y="70000"/>
                </a:lnTo>
                <a:lnTo>
                  <a:pt x="86896" y="70000"/>
                </a:lnTo>
                <a:lnTo>
                  <a:pt x="86896" y="70000"/>
                </a:lnTo>
                <a:lnTo>
                  <a:pt x="82758" y="70000"/>
                </a:lnTo>
                <a:lnTo>
                  <a:pt x="82758" y="70000"/>
                </a:lnTo>
                <a:lnTo>
                  <a:pt x="82758" y="70000"/>
                </a:lnTo>
                <a:lnTo>
                  <a:pt x="82758" y="70000"/>
                </a:lnTo>
                <a:lnTo>
                  <a:pt x="82758" y="70000"/>
                </a:lnTo>
                <a:lnTo>
                  <a:pt x="78620" y="70000"/>
                </a:lnTo>
                <a:lnTo>
                  <a:pt x="78620" y="75000"/>
                </a:lnTo>
                <a:lnTo>
                  <a:pt x="82758" y="75000"/>
                </a:lnTo>
                <a:lnTo>
                  <a:pt x="82758" y="75000"/>
                </a:lnTo>
                <a:lnTo>
                  <a:pt x="82758" y="75000"/>
                </a:lnTo>
                <a:lnTo>
                  <a:pt x="82758" y="75000"/>
                </a:lnTo>
                <a:lnTo>
                  <a:pt x="82758" y="82500"/>
                </a:lnTo>
                <a:lnTo>
                  <a:pt x="82758" y="82500"/>
                </a:lnTo>
                <a:lnTo>
                  <a:pt x="86896" y="82500"/>
                </a:lnTo>
                <a:lnTo>
                  <a:pt x="86896" y="82500"/>
                </a:lnTo>
                <a:lnTo>
                  <a:pt x="86896" y="82500"/>
                </a:lnTo>
                <a:lnTo>
                  <a:pt x="86896" y="82500"/>
                </a:lnTo>
                <a:lnTo>
                  <a:pt x="86896" y="87500"/>
                </a:lnTo>
                <a:lnTo>
                  <a:pt x="86896" y="87500"/>
                </a:lnTo>
                <a:lnTo>
                  <a:pt x="86896" y="87500"/>
                </a:lnTo>
                <a:lnTo>
                  <a:pt x="86896" y="87500"/>
                </a:lnTo>
                <a:lnTo>
                  <a:pt x="86896" y="87500"/>
                </a:lnTo>
                <a:lnTo>
                  <a:pt x="86896" y="92500"/>
                </a:lnTo>
                <a:lnTo>
                  <a:pt x="86896" y="92500"/>
                </a:lnTo>
                <a:lnTo>
                  <a:pt x="86896" y="92500"/>
                </a:lnTo>
                <a:lnTo>
                  <a:pt x="86896" y="92500"/>
                </a:lnTo>
                <a:lnTo>
                  <a:pt x="86896" y="92500"/>
                </a:lnTo>
                <a:lnTo>
                  <a:pt x="86896" y="97500"/>
                </a:lnTo>
                <a:lnTo>
                  <a:pt x="82758" y="97500"/>
                </a:lnTo>
                <a:lnTo>
                  <a:pt x="82758" y="97500"/>
                </a:lnTo>
                <a:lnTo>
                  <a:pt x="82758" y="97500"/>
                </a:lnTo>
                <a:lnTo>
                  <a:pt x="86896" y="97500"/>
                </a:lnTo>
                <a:lnTo>
                  <a:pt x="86896" y="102500"/>
                </a:lnTo>
                <a:lnTo>
                  <a:pt x="82758" y="102500"/>
                </a:lnTo>
                <a:lnTo>
                  <a:pt x="82758" y="102500"/>
                </a:lnTo>
                <a:lnTo>
                  <a:pt x="82758" y="102500"/>
                </a:lnTo>
                <a:lnTo>
                  <a:pt x="82758" y="102500"/>
                </a:lnTo>
                <a:lnTo>
                  <a:pt x="78620" y="102500"/>
                </a:lnTo>
                <a:lnTo>
                  <a:pt x="78620" y="102500"/>
                </a:lnTo>
                <a:lnTo>
                  <a:pt x="78620" y="102500"/>
                </a:lnTo>
                <a:lnTo>
                  <a:pt x="78620" y="102500"/>
                </a:lnTo>
                <a:lnTo>
                  <a:pt x="78620" y="110000"/>
                </a:lnTo>
                <a:lnTo>
                  <a:pt x="78620" y="110000"/>
                </a:lnTo>
                <a:lnTo>
                  <a:pt x="78620" y="110000"/>
                </a:lnTo>
                <a:lnTo>
                  <a:pt x="82758" y="110000"/>
                </a:lnTo>
                <a:lnTo>
                  <a:pt x="82758" y="110000"/>
                </a:lnTo>
                <a:lnTo>
                  <a:pt x="82758" y="110000"/>
                </a:lnTo>
                <a:lnTo>
                  <a:pt x="82758" y="110000"/>
                </a:lnTo>
                <a:lnTo>
                  <a:pt x="82758" y="110000"/>
                </a:lnTo>
                <a:lnTo>
                  <a:pt x="82758" y="115000"/>
                </a:lnTo>
                <a:lnTo>
                  <a:pt x="82758" y="115000"/>
                </a:lnTo>
                <a:lnTo>
                  <a:pt x="82758" y="115000"/>
                </a:lnTo>
                <a:lnTo>
                  <a:pt x="82758" y="115000"/>
                </a:lnTo>
                <a:lnTo>
                  <a:pt x="82758" y="115000"/>
                </a:lnTo>
                <a:lnTo>
                  <a:pt x="82758" y="120000"/>
                </a:lnTo>
                <a:lnTo>
                  <a:pt x="78620" y="120000"/>
                </a:lnTo>
                <a:lnTo>
                  <a:pt x="78620" y="120000"/>
                </a:lnTo>
                <a:lnTo>
                  <a:pt x="78620" y="120000"/>
                </a:lnTo>
                <a:lnTo>
                  <a:pt x="78620" y="120000"/>
                </a:lnTo>
                <a:lnTo>
                  <a:pt x="74482" y="120000"/>
                </a:lnTo>
                <a:lnTo>
                  <a:pt x="74482" y="115000"/>
                </a:lnTo>
                <a:lnTo>
                  <a:pt x="74482" y="115000"/>
                </a:lnTo>
                <a:lnTo>
                  <a:pt x="74482" y="120000"/>
                </a:lnTo>
                <a:lnTo>
                  <a:pt x="74482" y="120000"/>
                </a:lnTo>
                <a:lnTo>
                  <a:pt x="74482" y="115000"/>
                </a:lnTo>
                <a:lnTo>
                  <a:pt x="74482" y="115000"/>
                </a:lnTo>
                <a:lnTo>
                  <a:pt x="74482" y="115000"/>
                </a:lnTo>
                <a:lnTo>
                  <a:pt x="68275" y="115000"/>
                </a:lnTo>
                <a:lnTo>
                  <a:pt x="68275" y="115000"/>
                </a:lnTo>
                <a:lnTo>
                  <a:pt x="74482" y="115000"/>
                </a:lnTo>
                <a:lnTo>
                  <a:pt x="74482" y="115000"/>
                </a:lnTo>
                <a:lnTo>
                  <a:pt x="74482" y="110000"/>
                </a:lnTo>
                <a:lnTo>
                  <a:pt x="74482" y="110000"/>
                </a:lnTo>
                <a:lnTo>
                  <a:pt x="74482" y="110000"/>
                </a:lnTo>
                <a:lnTo>
                  <a:pt x="74482" y="110000"/>
                </a:lnTo>
                <a:lnTo>
                  <a:pt x="74482" y="102500"/>
                </a:lnTo>
                <a:lnTo>
                  <a:pt x="74482" y="102500"/>
                </a:lnTo>
                <a:lnTo>
                  <a:pt x="74482" y="102500"/>
                </a:lnTo>
                <a:lnTo>
                  <a:pt x="78620" y="102500"/>
                </a:lnTo>
                <a:lnTo>
                  <a:pt x="78620" y="102500"/>
                </a:lnTo>
                <a:lnTo>
                  <a:pt x="78620" y="97500"/>
                </a:lnTo>
                <a:lnTo>
                  <a:pt x="74482" y="97500"/>
                </a:lnTo>
                <a:lnTo>
                  <a:pt x="74482" y="97500"/>
                </a:lnTo>
                <a:lnTo>
                  <a:pt x="74482" y="97500"/>
                </a:lnTo>
                <a:lnTo>
                  <a:pt x="74482" y="97500"/>
                </a:lnTo>
                <a:lnTo>
                  <a:pt x="74482" y="97500"/>
                </a:lnTo>
                <a:lnTo>
                  <a:pt x="68275" y="97500"/>
                </a:lnTo>
                <a:lnTo>
                  <a:pt x="68275" y="97500"/>
                </a:lnTo>
                <a:lnTo>
                  <a:pt x="68275" y="97500"/>
                </a:lnTo>
                <a:lnTo>
                  <a:pt x="68275" y="97500"/>
                </a:lnTo>
                <a:lnTo>
                  <a:pt x="68275" y="92500"/>
                </a:lnTo>
                <a:lnTo>
                  <a:pt x="64137" y="92500"/>
                </a:lnTo>
                <a:lnTo>
                  <a:pt x="64137" y="92500"/>
                </a:lnTo>
                <a:lnTo>
                  <a:pt x="64137" y="92500"/>
                </a:lnTo>
                <a:lnTo>
                  <a:pt x="64137" y="97500"/>
                </a:lnTo>
                <a:lnTo>
                  <a:pt x="64137" y="97500"/>
                </a:lnTo>
                <a:lnTo>
                  <a:pt x="64137" y="92500"/>
                </a:lnTo>
                <a:lnTo>
                  <a:pt x="60000" y="92500"/>
                </a:lnTo>
                <a:lnTo>
                  <a:pt x="60000" y="97500"/>
                </a:lnTo>
                <a:lnTo>
                  <a:pt x="60000" y="97500"/>
                </a:lnTo>
                <a:lnTo>
                  <a:pt x="60000" y="97500"/>
                </a:lnTo>
                <a:lnTo>
                  <a:pt x="60000" y="92500"/>
                </a:lnTo>
                <a:lnTo>
                  <a:pt x="55862" y="92500"/>
                </a:lnTo>
                <a:lnTo>
                  <a:pt x="55862" y="92500"/>
                </a:lnTo>
                <a:lnTo>
                  <a:pt x="55862" y="92500"/>
                </a:lnTo>
                <a:lnTo>
                  <a:pt x="55862" y="92500"/>
                </a:lnTo>
                <a:lnTo>
                  <a:pt x="55862" y="92500"/>
                </a:lnTo>
                <a:lnTo>
                  <a:pt x="55862" y="92500"/>
                </a:lnTo>
                <a:lnTo>
                  <a:pt x="55862" y="87500"/>
                </a:lnTo>
                <a:lnTo>
                  <a:pt x="55862" y="87500"/>
                </a:lnTo>
                <a:lnTo>
                  <a:pt x="51724" y="87500"/>
                </a:lnTo>
                <a:lnTo>
                  <a:pt x="51724" y="87500"/>
                </a:lnTo>
                <a:lnTo>
                  <a:pt x="51724" y="87500"/>
                </a:lnTo>
                <a:lnTo>
                  <a:pt x="51724" y="87500"/>
                </a:lnTo>
                <a:lnTo>
                  <a:pt x="51724" y="87500"/>
                </a:lnTo>
                <a:lnTo>
                  <a:pt x="45517" y="87500"/>
                </a:lnTo>
                <a:lnTo>
                  <a:pt x="45517" y="87500"/>
                </a:lnTo>
                <a:lnTo>
                  <a:pt x="45517" y="87500"/>
                </a:lnTo>
                <a:lnTo>
                  <a:pt x="45517" y="87500"/>
                </a:lnTo>
                <a:lnTo>
                  <a:pt x="45517" y="87500"/>
                </a:lnTo>
                <a:lnTo>
                  <a:pt x="41379" y="87500"/>
                </a:lnTo>
                <a:lnTo>
                  <a:pt x="41379" y="87500"/>
                </a:lnTo>
                <a:lnTo>
                  <a:pt x="41379" y="87500"/>
                </a:lnTo>
                <a:lnTo>
                  <a:pt x="41379" y="87500"/>
                </a:lnTo>
                <a:lnTo>
                  <a:pt x="41379" y="87500"/>
                </a:lnTo>
                <a:lnTo>
                  <a:pt x="41379" y="87500"/>
                </a:lnTo>
                <a:lnTo>
                  <a:pt x="37241" y="87500"/>
                </a:lnTo>
                <a:lnTo>
                  <a:pt x="37241" y="87500"/>
                </a:lnTo>
                <a:lnTo>
                  <a:pt x="37241" y="87500"/>
                </a:lnTo>
                <a:lnTo>
                  <a:pt x="37241" y="87500"/>
                </a:lnTo>
                <a:lnTo>
                  <a:pt x="37241" y="87500"/>
                </a:lnTo>
                <a:lnTo>
                  <a:pt x="37241" y="87500"/>
                </a:lnTo>
                <a:lnTo>
                  <a:pt x="37241" y="87500"/>
                </a:lnTo>
                <a:lnTo>
                  <a:pt x="33103" y="87500"/>
                </a:lnTo>
                <a:lnTo>
                  <a:pt x="33103" y="87500"/>
                </a:lnTo>
                <a:lnTo>
                  <a:pt x="33103" y="87500"/>
                </a:lnTo>
                <a:lnTo>
                  <a:pt x="33103" y="87500"/>
                </a:lnTo>
                <a:lnTo>
                  <a:pt x="33103" y="92500"/>
                </a:lnTo>
                <a:lnTo>
                  <a:pt x="33103" y="92500"/>
                </a:lnTo>
                <a:lnTo>
                  <a:pt x="33103" y="92500"/>
                </a:lnTo>
                <a:lnTo>
                  <a:pt x="28965" y="92500"/>
                </a:lnTo>
                <a:lnTo>
                  <a:pt x="28965" y="92500"/>
                </a:lnTo>
                <a:lnTo>
                  <a:pt x="28965" y="92500"/>
                </a:lnTo>
                <a:lnTo>
                  <a:pt x="28965" y="92500"/>
                </a:lnTo>
                <a:lnTo>
                  <a:pt x="28965" y="92500"/>
                </a:lnTo>
                <a:lnTo>
                  <a:pt x="28965" y="92500"/>
                </a:lnTo>
                <a:lnTo>
                  <a:pt x="22758" y="92500"/>
                </a:lnTo>
                <a:lnTo>
                  <a:pt x="22758" y="97500"/>
                </a:lnTo>
                <a:lnTo>
                  <a:pt x="22758" y="97500"/>
                </a:lnTo>
                <a:lnTo>
                  <a:pt x="22758" y="97500"/>
                </a:lnTo>
                <a:lnTo>
                  <a:pt x="22758" y="97500"/>
                </a:lnTo>
                <a:lnTo>
                  <a:pt x="22758" y="97500"/>
                </a:lnTo>
                <a:lnTo>
                  <a:pt x="18620" y="97500"/>
                </a:lnTo>
                <a:lnTo>
                  <a:pt x="18620" y="97500"/>
                </a:lnTo>
                <a:lnTo>
                  <a:pt x="18620" y="97500"/>
                </a:lnTo>
                <a:lnTo>
                  <a:pt x="14482" y="97500"/>
                </a:lnTo>
                <a:lnTo>
                  <a:pt x="14482" y="97500"/>
                </a:lnTo>
                <a:lnTo>
                  <a:pt x="14482" y="97500"/>
                </a:lnTo>
                <a:lnTo>
                  <a:pt x="14482" y="97500"/>
                </a:lnTo>
                <a:lnTo>
                  <a:pt x="14482" y="92500"/>
                </a:lnTo>
                <a:lnTo>
                  <a:pt x="14482" y="92500"/>
                </a:lnTo>
                <a:lnTo>
                  <a:pt x="10344" y="92500"/>
                </a:lnTo>
                <a:lnTo>
                  <a:pt x="10344" y="92500"/>
                </a:lnTo>
                <a:lnTo>
                  <a:pt x="10344" y="92500"/>
                </a:lnTo>
                <a:lnTo>
                  <a:pt x="10344" y="92500"/>
                </a:lnTo>
                <a:lnTo>
                  <a:pt x="10344" y="97500"/>
                </a:lnTo>
                <a:lnTo>
                  <a:pt x="6206" y="97500"/>
                </a:lnTo>
                <a:lnTo>
                  <a:pt x="6206" y="97500"/>
                </a:lnTo>
                <a:lnTo>
                  <a:pt x="6206" y="97500"/>
                </a:lnTo>
                <a:lnTo>
                  <a:pt x="0" y="97500"/>
                </a:lnTo>
                <a:lnTo>
                  <a:pt x="0" y="92500"/>
                </a:lnTo>
                <a:lnTo>
                  <a:pt x="0" y="92500"/>
                </a:lnTo>
                <a:lnTo>
                  <a:pt x="0" y="92500"/>
                </a:lnTo>
                <a:lnTo>
                  <a:pt x="0" y="92500"/>
                </a:lnTo>
                <a:lnTo>
                  <a:pt x="0" y="87500"/>
                </a:lnTo>
                <a:lnTo>
                  <a:pt x="0" y="87500"/>
                </a:lnTo>
                <a:lnTo>
                  <a:pt x="6206" y="87500"/>
                </a:lnTo>
                <a:lnTo>
                  <a:pt x="6206" y="87500"/>
                </a:lnTo>
                <a:lnTo>
                  <a:pt x="6206" y="87500"/>
                </a:lnTo>
                <a:lnTo>
                  <a:pt x="10344" y="87500"/>
                </a:lnTo>
                <a:lnTo>
                  <a:pt x="10344" y="87500"/>
                </a:lnTo>
                <a:lnTo>
                  <a:pt x="6206" y="87500"/>
                </a:lnTo>
                <a:lnTo>
                  <a:pt x="6206" y="87500"/>
                </a:lnTo>
                <a:lnTo>
                  <a:pt x="6206" y="87500"/>
                </a:lnTo>
                <a:lnTo>
                  <a:pt x="6206" y="87500"/>
                </a:lnTo>
                <a:lnTo>
                  <a:pt x="6206" y="87500"/>
                </a:lnTo>
                <a:lnTo>
                  <a:pt x="6206" y="82500"/>
                </a:lnTo>
                <a:lnTo>
                  <a:pt x="6206" y="82500"/>
                </a:lnTo>
                <a:lnTo>
                  <a:pt x="6206" y="82500"/>
                </a:lnTo>
                <a:lnTo>
                  <a:pt x="6206" y="82500"/>
                </a:lnTo>
                <a:lnTo>
                  <a:pt x="10344" y="82500"/>
                </a:lnTo>
                <a:lnTo>
                  <a:pt x="10344" y="82500"/>
                </a:lnTo>
                <a:lnTo>
                  <a:pt x="10344" y="82500"/>
                </a:lnTo>
                <a:lnTo>
                  <a:pt x="10344" y="82500"/>
                </a:lnTo>
                <a:lnTo>
                  <a:pt x="10344" y="82500"/>
                </a:lnTo>
                <a:lnTo>
                  <a:pt x="10344" y="75000"/>
                </a:lnTo>
                <a:lnTo>
                  <a:pt x="10344" y="75000"/>
                </a:lnTo>
                <a:lnTo>
                  <a:pt x="14482" y="75000"/>
                </a:lnTo>
                <a:lnTo>
                  <a:pt x="14482" y="75000"/>
                </a:lnTo>
                <a:lnTo>
                  <a:pt x="14482" y="75000"/>
                </a:lnTo>
                <a:lnTo>
                  <a:pt x="14482" y="75000"/>
                </a:lnTo>
                <a:lnTo>
                  <a:pt x="14482" y="75000"/>
                </a:lnTo>
                <a:lnTo>
                  <a:pt x="14482" y="70000"/>
                </a:lnTo>
                <a:lnTo>
                  <a:pt x="18620" y="70000"/>
                </a:lnTo>
                <a:lnTo>
                  <a:pt x="18620" y="70000"/>
                </a:lnTo>
                <a:lnTo>
                  <a:pt x="18620" y="70000"/>
                </a:lnTo>
                <a:lnTo>
                  <a:pt x="18620" y="70000"/>
                </a:lnTo>
                <a:lnTo>
                  <a:pt x="22758" y="70000"/>
                </a:lnTo>
                <a:lnTo>
                  <a:pt x="22758" y="70000"/>
                </a:lnTo>
                <a:lnTo>
                  <a:pt x="22758" y="65000"/>
                </a:lnTo>
                <a:lnTo>
                  <a:pt x="22758" y="65000"/>
                </a:lnTo>
                <a:lnTo>
                  <a:pt x="22758" y="65000"/>
                </a:lnTo>
                <a:lnTo>
                  <a:pt x="22758" y="65000"/>
                </a:lnTo>
                <a:lnTo>
                  <a:pt x="22758" y="65000"/>
                </a:lnTo>
                <a:lnTo>
                  <a:pt x="22758" y="65000"/>
                </a:lnTo>
                <a:lnTo>
                  <a:pt x="28965" y="65000"/>
                </a:lnTo>
                <a:lnTo>
                  <a:pt x="28965" y="60000"/>
                </a:lnTo>
                <a:lnTo>
                  <a:pt x="28965" y="60000"/>
                </a:lnTo>
                <a:lnTo>
                  <a:pt x="28965" y="60000"/>
                </a:lnTo>
                <a:lnTo>
                  <a:pt x="28965" y="60000"/>
                </a:lnTo>
                <a:lnTo>
                  <a:pt x="28965" y="60000"/>
                </a:lnTo>
                <a:lnTo>
                  <a:pt x="28965" y="60000"/>
                </a:lnTo>
                <a:lnTo>
                  <a:pt x="33103" y="60000"/>
                </a:lnTo>
                <a:lnTo>
                  <a:pt x="33103" y="55000"/>
                </a:lnTo>
                <a:lnTo>
                  <a:pt x="33103" y="55000"/>
                </a:lnTo>
                <a:lnTo>
                  <a:pt x="33103" y="55000"/>
                </a:lnTo>
                <a:lnTo>
                  <a:pt x="33103" y="55000"/>
                </a:lnTo>
                <a:lnTo>
                  <a:pt x="33103" y="55000"/>
                </a:lnTo>
                <a:lnTo>
                  <a:pt x="37241" y="55000"/>
                </a:lnTo>
                <a:lnTo>
                  <a:pt x="37241" y="47500"/>
                </a:lnTo>
                <a:lnTo>
                  <a:pt x="37241" y="47500"/>
                </a:lnTo>
                <a:lnTo>
                  <a:pt x="37241" y="47500"/>
                </a:lnTo>
                <a:lnTo>
                  <a:pt x="37241" y="47500"/>
                </a:lnTo>
                <a:lnTo>
                  <a:pt x="37241" y="47500"/>
                </a:lnTo>
                <a:lnTo>
                  <a:pt x="37241" y="42500"/>
                </a:lnTo>
                <a:lnTo>
                  <a:pt x="37241" y="42500"/>
                </a:lnTo>
                <a:lnTo>
                  <a:pt x="37241" y="42500"/>
                </a:lnTo>
                <a:lnTo>
                  <a:pt x="37241" y="42500"/>
                </a:lnTo>
                <a:lnTo>
                  <a:pt x="37241" y="37500"/>
                </a:lnTo>
                <a:lnTo>
                  <a:pt x="37241" y="37500"/>
                </a:lnTo>
                <a:lnTo>
                  <a:pt x="41379" y="37500"/>
                </a:lnTo>
                <a:lnTo>
                  <a:pt x="41379" y="37500"/>
                </a:lnTo>
                <a:lnTo>
                  <a:pt x="41379" y="32500"/>
                </a:lnTo>
                <a:lnTo>
                  <a:pt x="41379" y="32500"/>
                </a:lnTo>
                <a:lnTo>
                  <a:pt x="41379" y="32500"/>
                </a:lnTo>
                <a:lnTo>
                  <a:pt x="41379" y="32500"/>
                </a:lnTo>
                <a:lnTo>
                  <a:pt x="41379" y="32500"/>
                </a:lnTo>
                <a:lnTo>
                  <a:pt x="41379" y="27500"/>
                </a:lnTo>
                <a:lnTo>
                  <a:pt x="41379" y="27500"/>
                </a:lnTo>
                <a:lnTo>
                  <a:pt x="41379" y="27500"/>
                </a:lnTo>
                <a:lnTo>
                  <a:pt x="41379" y="27500"/>
                </a:lnTo>
                <a:lnTo>
                  <a:pt x="41379" y="20000"/>
                </a:lnTo>
                <a:lnTo>
                  <a:pt x="41379" y="20000"/>
                </a:lnTo>
                <a:lnTo>
                  <a:pt x="41379" y="20000"/>
                </a:lnTo>
                <a:lnTo>
                  <a:pt x="41379" y="15000"/>
                </a:lnTo>
                <a:lnTo>
                  <a:pt x="41379" y="15000"/>
                </a:lnTo>
                <a:lnTo>
                  <a:pt x="41379" y="15000"/>
                </a:lnTo>
                <a:lnTo>
                  <a:pt x="45517" y="15000"/>
                </a:lnTo>
                <a:lnTo>
                  <a:pt x="45517" y="15000"/>
                </a:lnTo>
                <a:lnTo>
                  <a:pt x="45517" y="15000"/>
                </a:lnTo>
                <a:lnTo>
                  <a:pt x="45517" y="10000"/>
                </a:lnTo>
                <a:lnTo>
                  <a:pt x="45517" y="10000"/>
                </a:lnTo>
                <a:lnTo>
                  <a:pt x="51724" y="10000"/>
                </a:lnTo>
                <a:lnTo>
                  <a:pt x="51724" y="10000"/>
                </a:lnTo>
                <a:lnTo>
                  <a:pt x="51724" y="10000"/>
                </a:lnTo>
                <a:lnTo>
                  <a:pt x="51724" y="10000"/>
                </a:lnTo>
                <a:lnTo>
                  <a:pt x="51724" y="10000"/>
                </a:lnTo>
                <a:lnTo>
                  <a:pt x="51724" y="10000"/>
                </a:lnTo>
                <a:lnTo>
                  <a:pt x="55862" y="10000"/>
                </a:lnTo>
                <a:lnTo>
                  <a:pt x="55862" y="10000"/>
                </a:lnTo>
                <a:lnTo>
                  <a:pt x="55862" y="5000"/>
                </a:lnTo>
                <a:lnTo>
                  <a:pt x="55862" y="5000"/>
                </a:lnTo>
                <a:lnTo>
                  <a:pt x="55862" y="5000"/>
                </a:lnTo>
                <a:lnTo>
                  <a:pt x="55862" y="5000"/>
                </a:lnTo>
                <a:lnTo>
                  <a:pt x="60000" y="5000"/>
                </a:lnTo>
                <a:lnTo>
                  <a:pt x="60000" y="5000"/>
                </a:lnTo>
                <a:lnTo>
                  <a:pt x="60000" y="5000"/>
                </a:lnTo>
                <a:lnTo>
                  <a:pt x="60000" y="5000"/>
                </a:lnTo>
                <a:lnTo>
                  <a:pt x="64137" y="5000"/>
                </a:lnTo>
                <a:lnTo>
                  <a:pt x="64137" y="5000"/>
                </a:lnTo>
                <a:lnTo>
                  <a:pt x="64137" y="5000"/>
                </a:lnTo>
                <a:lnTo>
                  <a:pt x="64137" y="5000"/>
                </a:lnTo>
                <a:lnTo>
                  <a:pt x="68275" y="5000"/>
                </a:lnTo>
                <a:lnTo>
                  <a:pt x="68275" y="5000"/>
                </a:lnTo>
                <a:lnTo>
                  <a:pt x="68275" y="0"/>
                </a:lnTo>
                <a:lnTo>
                  <a:pt x="68275" y="0"/>
                </a:lnTo>
                <a:lnTo>
                  <a:pt x="74482" y="0"/>
                </a:lnTo>
                <a:lnTo>
                  <a:pt x="74482" y="0"/>
                </a:lnTo>
                <a:lnTo>
                  <a:pt x="74482" y="0"/>
                </a:lnTo>
                <a:lnTo>
                  <a:pt x="74482" y="0"/>
                </a:lnTo>
                <a:lnTo>
                  <a:pt x="78620" y="0"/>
                </a:lnTo>
                <a:lnTo>
                  <a:pt x="78620" y="0"/>
                </a:lnTo>
                <a:lnTo>
                  <a:pt x="78620" y="0"/>
                </a:lnTo>
                <a:lnTo>
                  <a:pt x="78620" y="0"/>
                </a:lnTo>
                <a:lnTo>
                  <a:pt x="82758" y="0"/>
                </a:lnTo>
                <a:lnTo>
                  <a:pt x="82758" y="5000"/>
                </a:lnTo>
                <a:lnTo>
                  <a:pt x="82758" y="5000"/>
                </a:lnTo>
                <a:lnTo>
                  <a:pt x="82758" y="5000"/>
                </a:lnTo>
                <a:lnTo>
                  <a:pt x="82758" y="5000"/>
                </a:lnTo>
                <a:lnTo>
                  <a:pt x="82758" y="0"/>
                </a:lnTo>
                <a:lnTo>
                  <a:pt x="82758" y="0"/>
                </a:lnTo>
                <a:lnTo>
                  <a:pt x="82758" y="5000"/>
                </a:lnTo>
                <a:lnTo>
                  <a:pt x="82758" y="5000"/>
                </a:lnTo>
                <a:lnTo>
                  <a:pt x="86896" y="5000"/>
                </a:lnTo>
                <a:lnTo>
                  <a:pt x="86896" y="5000"/>
                </a:lnTo>
                <a:lnTo>
                  <a:pt x="86896" y="0"/>
                </a:lnTo>
                <a:lnTo>
                  <a:pt x="86896" y="0"/>
                </a:lnTo>
                <a:lnTo>
                  <a:pt x="86896" y="0"/>
                </a:lnTo>
                <a:lnTo>
                  <a:pt x="86896" y="0"/>
                </a:lnTo>
                <a:lnTo>
                  <a:pt x="86896" y="0"/>
                </a:lnTo>
                <a:lnTo>
                  <a:pt x="91034" y="0"/>
                </a:lnTo>
                <a:lnTo>
                  <a:pt x="91034" y="0"/>
                </a:lnTo>
                <a:lnTo>
                  <a:pt x="91034" y="0"/>
                </a:lnTo>
                <a:lnTo>
                  <a:pt x="91034" y="0"/>
                </a:lnTo>
                <a:lnTo>
                  <a:pt x="91034" y="0"/>
                </a:lnTo>
                <a:lnTo>
                  <a:pt x="91034" y="5000"/>
                </a:lnTo>
                <a:lnTo>
                  <a:pt x="91034" y="5000"/>
                </a:lnTo>
                <a:lnTo>
                  <a:pt x="91034" y="5000"/>
                </a:lnTo>
                <a:lnTo>
                  <a:pt x="91034" y="5000"/>
                </a:lnTo>
                <a:lnTo>
                  <a:pt x="91034" y="5000"/>
                </a:lnTo>
                <a:lnTo>
                  <a:pt x="91034" y="5000"/>
                </a:lnTo>
                <a:lnTo>
                  <a:pt x="91034" y="5000"/>
                </a:lnTo>
                <a:lnTo>
                  <a:pt x="97241" y="5000"/>
                </a:lnTo>
                <a:lnTo>
                  <a:pt x="97241" y="5000"/>
                </a:lnTo>
                <a:lnTo>
                  <a:pt x="97241" y="5000"/>
                </a:lnTo>
                <a:lnTo>
                  <a:pt x="101379" y="5000"/>
                </a:lnTo>
                <a:lnTo>
                  <a:pt x="101379" y="5000"/>
                </a:lnTo>
                <a:lnTo>
                  <a:pt x="10137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5" name="Shape 895"/>
          <p:cNvSpPr/>
          <p:nvPr/>
        </p:nvSpPr>
        <p:spPr>
          <a:xfrm>
            <a:off x="4445794" y="2901953"/>
            <a:ext cx="69056" cy="76199"/>
          </a:xfrm>
          <a:custGeom>
            <a:avLst/>
            <a:gdLst/>
            <a:ahLst/>
            <a:cxnLst/>
            <a:rect l="0" t="0" r="0" b="0"/>
            <a:pathLst>
              <a:path w="120000" h="120000" extrusionOk="0">
                <a:moveTo>
                  <a:pt x="101379" y="0"/>
                </a:moveTo>
                <a:lnTo>
                  <a:pt x="101379" y="0"/>
                </a:lnTo>
                <a:lnTo>
                  <a:pt x="101379" y="0"/>
                </a:lnTo>
                <a:lnTo>
                  <a:pt x="105517" y="0"/>
                </a:lnTo>
                <a:lnTo>
                  <a:pt x="105517" y="0"/>
                </a:lnTo>
                <a:lnTo>
                  <a:pt x="105517" y="0"/>
                </a:lnTo>
                <a:lnTo>
                  <a:pt x="105517" y="0"/>
                </a:lnTo>
                <a:lnTo>
                  <a:pt x="105517" y="5000"/>
                </a:lnTo>
                <a:lnTo>
                  <a:pt x="109655" y="5000"/>
                </a:lnTo>
                <a:lnTo>
                  <a:pt x="109655" y="5000"/>
                </a:lnTo>
                <a:lnTo>
                  <a:pt x="109655" y="5000"/>
                </a:lnTo>
                <a:lnTo>
                  <a:pt x="109655" y="5000"/>
                </a:lnTo>
                <a:lnTo>
                  <a:pt x="109655" y="10000"/>
                </a:lnTo>
                <a:lnTo>
                  <a:pt x="109655" y="10000"/>
                </a:lnTo>
                <a:lnTo>
                  <a:pt x="113793" y="10000"/>
                </a:lnTo>
                <a:lnTo>
                  <a:pt x="113793" y="10000"/>
                </a:lnTo>
                <a:lnTo>
                  <a:pt x="113793" y="10000"/>
                </a:lnTo>
                <a:lnTo>
                  <a:pt x="113793" y="10000"/>
                </a:lnTo>
                <a:lnTo>
                  <a:pt x="113793" y="10000"/>
                </a:lnTo>
                <a:lnTo>
                  <a:pt x="113793" y="10000"/>
                </a:lnTo>
                <a:lnTo>
                  <a:pt x="120000" y="10000"/>
                </a:lnTo>
                <a:lnTo>
                  <a:pt x="120000" y="15000"/>
                </a:lnTo>
                <a:lnTo>
                  <a:pt x="120000" y="15000"/>
                </a:lnTo>
                <a:lnTo>
                  <a:pt x="113793" y="15000"/>
                </a:lnTo>
                <a:lnTo>
                  <a:pt x="113793" y="15000"/>
                </a:lnTo>
                <a:lnTo>
                  <a:pt x="120000" y="15000"/>
                </a:lnTo>
                <a:lnTo>
                  <a:pt x="120000" y="20000"/>
                </a:lnTo>
                <a:lnTo>
                  <a:pt x="120000" y="20000"/>
                </a:lnTo>
                <a:lnTo>
                  <a:pt x="120000" y="20000"/>
                </a:lnTo>
                <a:lnTo>
                  <a:pt x="120000" y="27500"/>
                </a:lnTo>
                <a:lnTo>
                  <a:pt x="113793" y="27500"/>
                </a:lnTo>
                <a:lnTo>
                  <a:pt x="113793" y="27500"/>
                </a:lnTo>
                <a:lnTo>
                  <a:pt x="113793" y="27500"/>
                </a:lnTo>
                <a:lnTo>
                  <a:pt x="113793" y="27500"/>
                </a:lnTo>
                <a:lnTo>
                  <a:pt x="113793" y="27500"/>
                </a:lnTo>
                <a:lnTo>
                  <a:pt x="113793" y="32500"/>
                </a:lnTo>
                <a:lnTo>
                  <a:pt x="113793" y="32500"/>
                </a:lnTo>
                <a:lnTo>
                  <a:pt x="113793" y="32500"/>
                </a:lnTo>
                <a:lnTo>
                  <a:pt x="113793" y="32500"/>
                </a:lnTo>
                <a:lnTo>
                  <a:pt x="113793" y="32500"/>
                </a:lnTo>
                <a:lnTo>
                  <a:pt x="113793" y="37500"/>
                </a:lnTo>
                <a:lnTo>
                  <a:pt x="113793" y="37500"/>
                </a:lnTo>
                <a:lnTo>
                  <a:pt x="109655" y="37500"/>
                </a:lnTo>
                <a:lnTo>
                  <a:pt x="109655" y="37500"/>
                </a:lnTo>
                <a:lnTo>
                  <a:pt x="109655" y="37500"/>
                </a:lnTo>
                <a:lnTo>
                  <a:pt x="109655" y="37500"/>
                </a:lnTo>
                <a:lnTo>
                  <a:pt x="105517" y="37500"/>
                </a:lnTo>
                <a:lnTo>
                  <a:pt x="105517" y="37500"/>
                </a:lnTo>
                <a:lnTo>
                  <a:pt x="105517" y="37500"/>
                </a:lnTo>
                <a:lnTo>
                  <a:pt x="105517" y="37500"/>
                </a:lnTo>
                <a:lnTo>
                  <a:pt x="105517" y="37500"/>
                </a:lnTo>
                <a:lnTo>
                  <a:pt x="101379" y="37500"/>
                </a:lnTo>
                <a:lnTo>
                  <a:pt x="101379" y="37500"/>
                </a:lnTo>
                <a:lnTo>
                  <a:pt x="105517" y="37500"/>
                </a:lnTo>
                <a:lnTo>
                  <a:pt x="105517" y="42500"/>
                </a:lnTo>
                <a:lnTo>
                  <a:pt x="101379" y="42500"/>
                </a:lnTo>
                <a:lnTo>
                  <a:pt x="101379" y="42500"/>
                </a:lnTo>
                <a:lnTo>
                  <a:pt x="101379" y="42500"/>
                </a:lnTo>
                <a:lnTo>
                  <a:pt x="105517" y="42500"/>
                </a:lnTo>
                <a:lnTo>
                  <a:pt x="105517" y="42500"/>
                </a:lnTo>
                <a:lnTo>
                  <a:pt x="105517" y="42500"/>
                </a:lnTo>
                <a:lnTo>
                  <a:pt x="105517" y="42500"/>
                </a:lnTo>
                <a:lnTo>
                  <a:pt x="109655" y="42500"/>
                </a:lnTo>
                <a:lnTo>
                  <a:pt x="109655" y="42500"/>
                </a:lnTo>
                <a:lnTo>
                  <a:pt x="109655" y="42500"/>
                </a:lnTo>
                <a:lnTo>
                  <a:pt x="109655" y="47500"/>
                </a:lnTo>
                <a:lnTo>
                  <a:pt x="113793" y="47500"/>
                </a:lnTo>
                <a:lnTo>
                  <a:pt x="113793" y="47500"/>
                </a:lnTo>
                <a:lnTo>
                  <a:pt x="113793" y="47500"/>
                </a:lnTo>
                <a:lnTo>
                  <a:pt x="113793" y="47500"/>
                </a:lnTo>
                <a:lnTo>
                  <a:pt x="113793" y="47500"/>
                </a:lnTo>
                <a:lnTo>
                  <a:pt x="113793" y="55000"/>
                </a:lnTo>
                <a:lnTo>
                  <a:pt x="113793" y="55000"/>
                </a:lnTo>
                <a:lnTo>
                  <a:pt x="113793" y="55000"/>
                </a:lnTo>
                <a:lnTo>
                  <a:pt x="109655" y="55000"/>
                </a:lnTo>
                <a:lnTo>
                  <a:pt x="109655" y="55000"/>
                </a:lnTo>
                <a:lnTo>
                  <a:pt x="109655" y="60000"/>
                </a:lnTo>
                <a:lnTo>
                  <a:pt x="109655" y="60000"/>
                </a:lnTo>
                <a:lnTo>
                  <a:pt x="105517" y="60000"/>
                </a:lnTo>
                <a:lnTo>
                  <a:pt x="105517" y="60000"/>
                </a:lnTo>
                <a:lnTo>
                  <a:pt x="105517" y="60000"/>
                </a:lnTo>
                <a:lnTo>
                  <a:pt x="105517" y="60000"/>
                </a:lnTo>
                <a:lnTo>
                  <a:pt x="105517" y="60000"/>
                </a:lnTo>
                <a:lnTo>
                  <a:pt x="105517" y="60000"/>
                </a:lnTo>
                <a:lnTo>
                  <a:pt x="101379" y="60000"/>
                </a:lnTo>
                <a:lnTo>
                  <a:pt x="101379" y="65000"/>
                </a:lnTo>
                <a:lnTo>
                  <a:pt x="105517" y="65000"/>
                </a:lnTo>
                <a:lnTo>
                  <a:pt x="105517" y="65000"/>
                </a:lnTo>
                <a:lnTo>
                  <a:pt x="105517" y="65000"/>
                </a:lnTo>
                <a:lnTo>
                  <a:pt x="105517" y="65000"/>
                </a:lnTo>
                <a:lnTo>
                  <a:pt x="105517" y="65000"/>
                </a:lnTo>
                <a:lnTo>
                  <a:pt x="105517" y="65000"/>
                </a:lnTo>
                <a:lnTo>
                  <a:pt x="105517" y="70000"/>
                </a:lnTo>
                <a:lnTo>
                  <a:pt x="105517" y="70000"/>
                </a:lnTo>
                <a:lnTo>
                  <a:pt x="101379" y="70000"/>
                </a:lnTo>
                <a:lnTo>
                  <a:pt x="101379" y="70000"/>
                </a:lnTo>
                <a:lnTo>
                  <a:pt x="101379" y="70000"/>
                </a:lnTo>
                <a:lnTo>
                  <a:pt x="101379" y="70000"/>
                </a:lnTo>
                <a:lnTo>
                  <a:pt x="101379" y="70000"/>
                </a:lnTo>
                <a:lnTo>
                  <a:pt x="97241" y="70000"/>
                </a:lnTo>
                <a:lnTo>
                  <a:pt x="97241" y="70000"/>
                </a:lnTo>
                <a:lnTo>
                  <a:pt x="97241" y="70000"/>
                </a:lnTo>
                <a:lnTo>
                  <a:pt x="91034" y="70000"/>
                </a:lnTo>
                <a:lnTo>
                  <a:pt x="91034" y="70000"/>
                </a:lnTo>
                <a:lnTo>
                  <a:pt x="91034" y="70000"/>
                </a:lnTo>
                <a:lnTo>
                  <a:pt x="91034" y="70000"/>
                </a:lnTo>
                <a:lnTo>
                  <a:pt x="91034" y="70000"/>
                </a:lnTo>
                <a:lnTo>
                  <a:pt x="91034" y="70000"/>
                </a:lnTo>
                <a:lnTo>
                  <a:pt x="86896" y="70000"/>
                </a:lnTo>
                <a:lnTo>
                  <a:pt x="86896" y="70000"/>
                </a:lnTo>
                <a:lnTo>
                  <a:pt x="86896" y="70000"/>
                </a:lnTo>
                <a:lnTo>
                  <a:pt x="86896" y="70000"/>
                </a:lnTo>
                <a:lnTo>
                  <a:pt x="86896" y="70000"/>
                </a:lnTo>
                <a:lnTo>
                  <a:pt x="86896" y="70000"/>
                </a:lnTo>
                <a:lnTo>
                  <a:pt x="86896" y="70000"/>
                </a:lnTo>
                <a:lnTo>
                  <a:pt x="86896" y="70000"/>
                </a:lnTo>
                <a:lnTo>
                  <a:pt x="86896" y="70000"/>
                </a:lnTo>
                <a:lnTo>
                  <a:pt x="82758" y="70000"/>
                </a:lnTo>
                <a:lnTo>
                  <a:pt x="82758" y="70000"/>
                </a:lnTo>
                <a:lnTo>
                  <a:pt x="82758" y="70000"/>
                </a:lnTo>
                <a:lnTo>
                  <a:pt x="82758" y="70000"/>
                </a:lnTo>
                <a:lnTo>
                  <a:pt x="82758" y="70000"/>
                </a:lnTo>
                <a:lnTo>
                  <a:pt x="78620" y="70000"/>
                </a:lnTo>
                <a:lnTo>
                  <a:pt x="78620" y="75000"/>
                </a:lnTo>
                <a:lnTo>
                  <a:pt x="82758" y="75000"/>
                </a:lnTo>
                <a:lnTo>
                  <a:pt x="82758" y="75000"/>
                </a:lnTo>
                <a:lnTo>
                  <a:pt x="82758" y="75000"/>
                </a:lnTo>
                <a:lnTo>
                  <a:pt x="82758" y="75000"/>
                </a:lnTo>
                <a:lnTo>
                  <a:pt x="82758" y="82500"/>
                </a:lnTo>
                <a:lnTo>
                  <a:pt x="82758" y="82500"/>
                </a:lnTo>
                <a:lnTo>
                  <a:pt x="86896" y="82500"/>
                </a:lnTo>
                <a:lnTo>
                  <a:pt x="86896" y="82500"/>
                </a:lnTo>
                <a:lnTo>
                  <a:pt x="86896" y="82500"/>
                </a:lnTo>
                <a:lnTo>
                  <a:pt x="86896" y="82500"/>
                </a:lnTo>
                <a:lnTo>
                  <a:pt x="86896" y="87500"/>
                </a:lnTo>
                <a:lnTo>
                  <a:pt x="86896" y="87500"/>
                </a:lnTo>
                <a:lnTo>
                  <a:pt x="86896" y="87500"/>
                </a:lnTo>
                <a:lnTo>
                  <a:pt x="86896" y="87500"/>
                </a:lnTo>
                <a:lnTo>
                  <a:pt x="86896" y="87500"/>
                </a:lnTo>
                <a:lnTo>
                  <a:pt x="86896" y="92500"/>
                </a:lnTo>
                <a:lnTo>
                  <a:pt x="86896" y="92500"/>
                </a:lnTo>
                <a:lnTo>
                  <a:pt x="86896" y="92500"/>
                </a:lnTo>
                <a:lnTo>
                  <a:pt x="86896" y="92500"/>
                </a:lnTo>
                <a:lnTo>
                  <a:pt x="86896" y="92500"/>
                </a:lnTo>
                <a:lnTo>
                  <a:pt x="86896" y="97500"/>
                </a:lnTo>
                <a:lnTo>
                  <a:pt x="82758" y="97500"/>
                </a:lnTo>
                <a:lnTo>
                  <a:pt x="82758" y="97500"/>
                </a:lnTo>
                <a:lnTo>
                  <a:pt x="82758" y="97500"/>
                </a:lnTo>
                <a:lnTo>
                  <a:pt x="86896" y="97500"/>
                </a:lnTo>
                <a:lnTo>
                  <a:pt x="86896" y="102500"/>
                </a:lnTo>
                <a:lnTo>
                  <a:pt x="82758" y="102500"/>
                </a:lnTo>
                <a:lnTo>
                  <a:pt x="82758" y="102500"/>
                </a:lnTo>
                <a:lnTo>
                  <a:pt x="82758" y="102500"/>
                </a:lnTo>
                <a:lnTo>
                  <a:pt x="82758" y="102500"/>
                </a:lnTo>
                <a:lnTo>
                  <a:pt x="78620" y="102500"/>
                </a:lnTo>
                <a:lnTo>
                  <a:pt x="78620" y="102500"/>
                </a:lnTo>
                <a:lnTo>
                  <a:pt x="78620" y="102500"/>
                </a:lnTo>
                <a:lnTo>
                  <a:pt x="78620" y="102500"/>
                </a:lnTo>
                <a:lnTo>
                  <a:pt x="78620" y="110000"/>
                </a:lnTo>
                <a:lnTo>
                  <a:pt x="78620" y="110000"/>
                </a:lnTo>
                <a:lnTo>
                  <a:pt x="78620" y="110000"/>
                </a:lnTo>
                <a:lnTo>
                  <a:pt x="82758" y="110000"/>
                </a:lnTo>
                <a:lnTo>
                  <a:pt x="82758" y="110000"/>
                </a:lnTo>
                <a:lnTo>
                  <a:pt x="82758" y="110000"/>
                </a:lnTo>
                <a:lnTo>
                  <a:pt x="82758" y="110000"/>
                </a:lnTo>
                <a:lnTo>
                  <a:pt x="82758" y="110000"/>
                </a:lnTo>
                <a:lnTo>
                  <a:pt x="82758" y="115000"/>
                </a:lnTo>
                <a:lnTo>
                  <a:pt x="82758" y="115000"/>
                </a:lnTo>
                <a:lnTo>
                  <a:pt x="82758" y="115000"/>
                </a:lnTo>
                <a:lnTo>
                  <a:pt x="82758" y="115000"/>
                </a:lnTo>
                <a:lnTo>
                  <a:pt x="82758" y="115000"/>
                </a:lnTo>
                <a:lnTo>
                  <a:pt x="82758" y="120000"/>
                </a:lnTo>
                <a:lnTo>
                  <a:pt x="78620" y="120000"/>
                </a:lnTo>
                <a:lnTo>
                  <a:pt x="78620" y="120000"/>
                </a:lnTo>
                <a:lnTo>
                  <a:pt x="78620" y="120000"/>
                </a:lnTo>
                <a:lnTo>
                  <a:pt x="78620" y="120000"/>
                </a:lnTo>
                <a:lnTo>
                  <a:pt x="74482" y="120000"/>
                </a:lnTo>
                <a:lnTo>
                  <a:pt x="74482" y="115000"/>
                </a:lnTo>
                <a:lnTo>
                  <a:pt x="74482" y="115000"/>
                </a:lnTo>
                <a:lnTo>
                  <a:pt x="74482" y="120000"/>
                </a:lnTo>
                <a:lnTo>
                  <a:pt x="74482" y="120000"/>
                </a:lnTo>
                <a:lnTo>
                  <a:pt x="74482" y="115000"/>
                </a:lnTo>
                <a:lnTo>
                  <a:pt x="74482" y="115000"/>
                </a:lnTo>
                <a:lnTo>
                  <a:pt x="74482" y="115000"/>
                </a:lnTo>
                <a:lnTo>
                  <a:pt x="68275" y="115000"/>
                </a:lnTo>
                <a:lnTo>
                  <a:pt x="68275" y="115000"/>
                </a:lnTo>
                <a:lnTo>
                  <a:pt x="74482" y="115000"/>
                </a:lnTo>
                <a:lnTo>
                  <a:pt x="74482" y="115000"/>
                </a:lnTo>
                <a:lnTo>
                  <a:pt x="74482" y="110000"/>
                </a:lnTo>
                <a:lnTo>
                  <a:pt x="74482" y="110000"/>
                </a:lnTo>
                <a:lnTo>
                  <a:pt x="74482" y="110000"/>
                </a:lnTo>
                <a:lnTo>
                  <a:pt x="74482" y="110000"/>
                </a:lnTo>
                <a:lnTo>
                  <a:pt x="74482" y="102500"/>
                </a:lnTo>
                <a:lnTo>
                  <a:pt x="74482" y="102500"/>
                </a:lnTo>
                <a:lnTo>
                  <a:pt x="74482" y="102500"/>
                </a:lnTo>
                <a:lnTo>
                  <a:pt x="78620" y="102500"/>
                </a:lnTo>
                <a:lnTo>
                  <a:pt x="78620" y="102500"/>
                </a:lnTo>
                <a:lnTo>
                  <a:pt x="78620" y="97500"/>
                </a:lnTo>
                <a:lnTo>
                  <a:pt x="74482" y="97500"/>
                </a:lnTo>
                <a:lnTo>
                  <a:pt x="74482" y="97500"/>
                </a:lnTo>
                <a:lnTo>
                  <a:pt x="74482" y="97500"/>
                </a:lnTo>
                <a:lnTo>
                  <a:pt x="74482" y="97500"/>
                </a:lnTo>
                <a:lnTo>
                  <a:pt x="74482" y="97500"/>
                </a:lnTo>
                <a:lnTo>
                  <a:pt x="68275" y="97500"/>
                </a:lnTo>
                <a:lnTo>
                  <a:pt x="68275" y="97500"/>
                </a:lnTo>
                <a:lnTo>
                  <a:pt x="68275" y="97500"/>
                </a:lnTo>
                <a:lnTo>
                  <a:pt x="68275" y="97500"/>
                </a:lnTo>
                <a:lnTo>
                  <a:pt x="68275" y="92500"/>
                </a:lnTo>
                <a:lnTo>
                  <a:pt x="64137" y="92500"/>
                </a:lnTo>
                <a:lnTo>
                  <a:pt x="64137" y="92500"/>
                </a:lnTo>
                <a:lnTo>
                  <a:pt x="64137" y="92500"/>
                </a:lnTo>
                <a:lnTo>
                  <a:pt x="64137" y="97500"/>
                </a:lnTo>
                <a:lnTo>
                  <a:pt x="64137" y="97500"/>
                </a:lnTo>
                <a:lnTo>
                  <a:pt x="64137" y="92500"/>
                </a:lnTo>
                <a:lnTo>
                  <a:pt x="60000" y="92500"/>
                </a:lnTo>
                <a:lnTo>
                  <a:pt x="60000" y="97500"/>
                </a:lnTo>
                <a:lnTo>
                  <a:pt x="60000" y="97500"/>
                </a:lnTo>
                <a:lnTo>
                  <a:pt x="60000" y="97500"/>
                </a:lnTo>
                <a:lnTo>
                  <a:pt x="60000" y="92500"/>
                </a:lnTo>
                <a:lnTo>
                  <a:pt x="55862" y="92500"/>
                </a:lnTo>
                <a:lnTo>
                  <a:pt x="55862" y="92500"/>
                </a:lnTo>
                <a:lnTo>
                  <a:pt x="55862" y="92500"/>
                </a:lnTo>
                <a:lnTo>
                  <a:pt x="55862" y="92500"/>
                </a:lnTo>
                <a:lnTo>
                  <a:pt x="55862" y="92500"/>
                </a:lnTo>
                <a:lnTo>
                  <a:pt x="55862" y="92500"/>
                </a:lnTo>
                <a:lnTo>
                  <a:pt x="55862" y="87500"/>
                </a:lnTo>
                <a:lnTo>
                  <a:pt x="55862" y="87500"/>
                </a:lnTo>
                <a:lnTo>
                  <a:pt x="51724" y="87500"/>
                </a:lnTo>
                <a:lnTo>
                  <a:pt x="51724" y="87500"/>
                </a:lnTo>
                <a:lnTo>
                  <a:pt x="51724" y="87500"/>
                </a:lnTo>
                <a:lnTo>
                  <a:pt x="51724" y="87500"/>
                </a:lnTo>
                <a:lnTo>
                  <a:pt x="51724" y="87500"/>
                </a:lnTo>
                <a:lnTo>
                  <a:pt x="45517" y="87500"/>
                </a:lnTo>
                <a:lnTo>
                  <a:pt x="45517" y="87500"/>
                </a:lnTo>
                <a:lnTo>
                  <a:pt x="45517" y="87500"/>
                </a:lnTo>
                <a:lnTo>
                  <a:pt x="45517" y="87500"/>
                </a:lnTo>
                <a:lnTo>
                  <a:pt x="45517" y="87500"/>
                </a:lnTo>
                <a:lnTo>
                  <a:pt x="41379" y="87500"/>
                </a:lnTo>
                <a:lnTo>
                  <a:pt x="41379" y="87500"/>
                </a:lnTo>
                <a:lnTo>
                  <a:pt x="41379" y="87500"/>
                </a:lnTo>
                <a:lnTo>
                  <a:pt x="41379" y="87500"/>
                </a:lnTo>
                <a:lnTo>
                  <a:pt x="41379" y="87500"/>
                </a:lnTo>
                <a:lnTo>
                  <a:pt x="41379" y="87500"/>
                </a:lnTo>
                <a:lnTo>
                  <a:pt x="37241" y="87500"/>
                </a:lnTo>
                <a:lnTo>
                  <a:pt x="37241" y="87500"/>
                </a:lnTo>
                <a:lnTo>
                  <a:pt x="37241" y="87500"/>
                </a:lnTo>
                <a:lnTo>
                  <a:pt x="37241" y="87500"/>
                </a:lnTo>
                <a:lnTo>
                  <a:pt x="37241" y="87500"/>
                </a:lnTo>
                <a:lnTo>
                  <a:pt x="37241" y="87500"/>
                </a:lnTo>
                <a:lnTo>
                  <a:pt x="37241" y="87500"/>
                </a:lnTo>
                <a:lnTo>
                  <a:pt x="33103" y="87500"/>
                </a:lnTo>
                <a:lnTo>
                  <a:pt x="33103" y="87500"/>
                </a:lnTo>
                <a:lnTo>
                  <a:pt x="33103" y="87500"/>
                </a:lnTo>
                <a:lnTo>
                  <a:pt x="33103" y="87500"/>
                </a:lnTo>
                <a:lnTo>
                  <a:pt x="33103" y="92500"/>
                </a:lnTo>
                <a:lnTo>
                  <a:pt x="33103" y="92500"/>
                </a:lnTo>
                <a:lnTo>
                  <a:pt x="33103" y="92500"/>
                </a:lnTo>
                <a:lnTo>
                  <a:pt x="28965" y="92500"/>
                </a:lnTo>
                <a:lnTo>
                  <a:pt x="28965" y="92500"/>
                </a:lnTo>
                <a:lnTo>
                  <a:pt x="28965" y="92500"/>
                </a:lnTo>
                <a:lnTo>
                  <a:pt x="28965" y="92500"/>
                </a:lnTo>
                <a:lnTo>
                  <a:pt x="28965" y="92500"/>
                </a:lnTo>
                <a:lnTo>
                  <a:pt x="28965" y="92500"/>
                </a:lnTo>
                <a:lnTo>
                  <a:pt x="22758" y="92500"/>
                </a:lnTo>
                <a:lnTo>
                  <a:pt x="22758" y="97500"/>
                </a:lnTo>
                <a:lnTo>
                  <a:pt x="22758" y="97500"/>
                </a:lnTo>
                <a:lnTo>
                  <a:pt x="22758" y="97500"/>
                </a:lnTo>
                <a:lnTo>
                  <a:pt x="22758" y="97500"/>
                </a:lnTo>
                <a:lnTo>
                  <a:pt x="22758" y="97500"/>
                </a:lnTo>
                <a:lnTo>
                  <a:pt x="18620" y="97500"/>
                </a:lnTo>
                <a:lnTo>
                  <a:pt x="18620" y="97500"/>
                </a:lnTo>
                <a:lnTo>
                  <a:pt x="18620" y="97500"/>
                </a:lnTo>
                <a:lnTo>
                  <a:pt x="14482" y="97500"/>
                </a:lnTo>
                <a:lnTo>
                  <a:pt x="14482" y="97500"/>
                </a:lnTo>
                <a:lnTo>
                  <a:pt x="14482" y="97500"/>
                </a:lnTo>
                <a:lnTo>
                  <a:pt x="14482" y="97500"/>
                </a:lnTo>
                <a:lnTo>
                  <a:pt x="14482" y="92500"/>
                </a:lnTo>
                <a:lnTo>
                  <a:pt x="14482" y="92500"/>
                </a:lnTo>
                <a:lnTo>
                  <a:pt x="10344" y="92500"/>
                </a:lnTo>
                <a:lnTo>
                  <a:pt x="10344" y="92500"/>
                </a:lnTo>
                <a:lnTo>
                  <a:pt x="10344" y="92500"/>
                </a:lnTo>
                <a:lnTo>
                  <a:pt x="10344" y="92500"/>
                </a:lnTo>
                <a:lnTo>
                  <a:pt x="10344" y="97500"/>
                </a:lnTo>
                <a:lnTo>
                  <a:pt x="6206" y="97500"/>
                </a:lnTo>
                <a:lnTo>
                  <a:pt x="6206" y="97500"/>
                </a:lnTo>
                <a:lnTo>
                  <a:pt x="6206" y="97500"/>
                </a:lnTo>
                <a:lnTo>
                  <a:pt x="0" y="97500"/>
                </a:lnTo>
                <a:lnTo>
                  <a:pt x="0" y="92500"/>
                </a:lnTo>
                <a:lnTo>
                  <a:pt x="0" y="92500"/>
                </a:lnTo>
                <a:lnTo>
                  <a:pt x="0" y="92500"/>
                </a:lnTo>
                <a:lnTo>
                  <a:pt x="0" y="92500"/>
                </a:lnTo>
                <a:lnTo>
                  <a:pt x="0" y="87500"/>
                </a:lnTo>
                <a:lnTo>
                  <a:pt x="0" y="87500"/>
                </a:lnTo>
                <a:lnTo>
                  <a:pt x="6206" y="87500"/>
                </a:lnTo>
                <a:lnTo>
                  <a:pt x="6206" y="87500"/>
                </a:lnTo>
                <a:lnTo>
                  <a:pt x="6206" y="87500"/>
                </a:lnTo>
                <a:lnTo>
                  <a:pt x="10344" y="87500"/>
                </a:lnTo>
                <a:lnTo>
                  <a:pt x="10344" y="87500"/>
                </a:lnTo>
                <a:lnTo>
                  <a:pt x="6206" y="87500"/>
                </a:lnTo>
                <a:lnTo>
                  <a:pt x="6206" y="87500"/>
                </a:lnTo>
                <a:lnTo>
                  <a:pt x="6206" y="87500"/>
                </a:lnTo>
                <a:lnTo>
                  <a:pt x="6206" y="87500"/>
                </a:lnTo>
                <a:lnTo>
                  <a:pt x="6206" y="87500"/>
                </a:lnTo>
                <a:lnTo>
                  <a:pt x="6206" y="82500"/>
                </a:lnTo>
                <a:lnTo>
                  <a:pt x="6206" y="82500"/>
                </a:lnTo>
                <a:lnTo>
                  <a:pt x="6206" y="82500"/>
                </a:lnTo>
                <a:lnTo>
                  <a:pt x="6206" y="82500"/>
                </a:lnTo>
                <a:lnTo>
                  <a:pt x="10344" y="82500"/>
                </a:lnTo>
                <a:lnTo>
                  <a:pt x="10344" y="82500"/>
                </a:lnTo>
                <a:lnTo>
                  <a:pt x="10344" y="82500"/>
                </a:lnTo>
                <a:lnTo>
                  <a:pt x="10344" y="82500"/>
                </a:lnTo>
                <a:lnTo>
                  <a:pt x="10344" y="82500"/>
                </a:lnTo>
                <a:lnTo>
                  <a:pt x="10344" y="75000"/>
                </a:lnTo>
                <a:lnTo>
                  <a:pt x="10344" y="75000"/>
                </a:lnTo>
                <a:lnTo>
                  <a:pt x="14482" y="75000"/>
                </a:lnTo>
                <a:lnTo>
                  <a:pt x="14482" y="75000"/>
                </a:lnTo>
                <a:lnTo>
                  <a:pt x="14482" y="75000"/>
                </a:lnTo>
                <a:lnTo>
                  <a:pt x="14482" y="75000"/>
                </a:lnTo>
                <a:lnTo>
                  <a:pt x="14482" y="75000"/>
                </a:lnTo>
                <a:lnTo>
                  <a:pt x="14482" y="70000"/>
                </a:lnTo>
                <a:lnTo>
                  <a:pt x="18620" y="70000"/>
                </a:lnTo>
                <a:lnTo>
                  <a:pt x="18620" y="70000"/>
                </a:lnTo>
                <a:lnTo>
                  <a:pt x="18620" y="70000"/>
                </a:lnTo>
                <a:lnTo>
                  <a:pt x="18620" y="70000"/>
                </a:lnTo>
                <a:lnTo>
                  <a:pt x="22758" y="70000"/>
                </a:lnTo>
                <a:lnTo>
                  <a:pt x="22758" y="70000"/>
                </a:lnTo>
                <a:lnTo>
                  <a:pt x="22758" y="65000"/>
                </a:lnTo>
                <a:lnTo>
                  <a:pt x="22758" y="65000"/>
                </a:lnTo>
                <a:lnTo>
                  <a:pt x="22758" y="65000"/>
                </a:lnTo>
                <a:lnTo>
                  <a:pt x="22758" y="65000"/>
                </a:lnTo>
                <a:lnTo>
                  <a:pt x="22758" y="65000"/>
                </a:lnTo>
                <a:lnTo>
                  <a:pt x="22758" y="65000"/>
                </a:lnTo>
                <a:lnTo>
                  <a:pt x="28965" y="65000"/>
                </a:lnTo>
                <a:lnTo>
                  <a:pt x="28965" y="60000"/>
                </a:lnTo>
                <a:lnTo>
                  <a:pt x="28965" y="60000"/>
                </a:lnTo>
                <a:lnTo>
                  <a:pt x="28965" y="60000"/>
                </a:lnTo>
                <a:lnTo>
                  <a:pt x="28965" y="60000"/>
                </a:lnTo>
                <a:lnTo>
                  <a:pt x="28965" y="60000"/>
                </a:lnTo>
                <a:lnTo>
                  <a:pt x="28965" y="60000"/>
                </a:lnTo>
                <a:lnTo>
                  <a:pt x="33103" y="60000"/>
                </a:lnTo>
                <a:lnTo>
                  <a:pt x="33103" y="55000"/>
                </a:lnTo>
                <a:lnTo>
                  <a:pt x="33103" y="55000"/>
                </a:lnTo>
                <a:lnTo>
                  <a:pt x="33103" y="55000"/>
                </a:lnTo>
                <a:lnTo>
                  <a:pt x="33103" y="55000"/>
                </a:lnTo>
                <a:lnTo>
                  <a:pt x="33103" y="55000"/>
                </a:lnTo>
                <a:lnTo>
                  <a:pt x="37241" y="55000"/>
                </a:lnTo>
                <a:lnTo>
                  <a:pt x="37241" y="47500"/>
                </a:lnTo>
                <a:lnTo>
                  <a:pt x="37241" y="47500"/>
                </a:lnTo>
                <a:lnTo>
                  <a:pt x="37241" y="47500"/>
                </a:lnTo>
                <a:lnTo>
                  <a:pt x="37241" y="47500"/>
                </a:lnTo>
                <a:lnTo>
                  <a:pt x="37241" y="47500"/>
                </a:lnTo>
                <a:lnTo>
                  <a:pt x="37241" y="42500"/>
                </a:lnTo>
                <a:lnTo>
                  <a:pt x="37241" y="42500"/>
                </a:lnTo>
                <a:lnTo>
                  <a:pt x="37241" y="42500"/>
                </a:lnTo>
                <a:lnTo>
                  <a:pt x="37241" y="42500"/>
                </a:lnTo>
                <a:lnTo>
                  <a:pt x="37241" y="37500"/>
                </a:lnTo>
                <a:lnTo>
                  <a:pt x="37241" y="37500"/>
                </a:lnTo>
                <a:lnTo>
                  <a:pt x="41379" y="37500"/>
                </a:lnTo>
                <a:lnTo>
                  <a:pt x="41379" y="37500"/>
                </a:lnTo>
                <a:lnTo>
                  <a:pt x="41379" y="32500"/>
                </a:lnTo>
                <a:lnTo>
                  <a:pt x="41379" y="32500"/>
                </a:lnTo>
                <a:lnTo>
                  <a:pt x="41379" y="32500"/>
                </a:lnTo>
                <a:lnTo>
                  <a:pt x="41379" y="32500"/>
                </a:lnTo>
                <a:lnTo>
                  <a:pt x="41379" y="32500"/>
                </a:lnTo>
                <a:lnTo>
                  <a:pt x="41379" y="27500"/>
                </a:lnTo>
                <a:lnTo>
                  <a:pt x="41379" y="27500"/>
                </a:lnTo>
                <a:lnTo>
                  <a:pt x="41379" y="27500"/>
                </a:lnTo>
                <a:lnTo>
                  <a:pt x="41379" y="27500"/>
                </a:lnTo>
                <a:lnTo>
                  <a:pt x="41379" y="20000"/>
                </a:lnTo>
                <a:lnTo>
                  <a:pt x="41379" y="20000"/>
                </a:lnTo>
                <a:lnTo>
                  <a:pt x="41379" y="20000"/>
                </a:lnTo>
                <a:lnTo>
                  <a:pt x="41379" y="15000"/>
                </a:lnTo>
                <a:lnTo>
                  <a:pt x="41379" y="15000"/>
                </a:lnTo>
                <a:lnTo>
                  <a:pt x="41379" y="15000"/>
                </a:lnTo>
                <a:lnTo>
                  <a:pt x="45517" y="15000"/>
                </a:lnTo>
                <a:lnTo>
                  <a:pt x="45517" y="15000"/>
                </a:lnTo>
                <a:lnTo>
                  <a:pt x="45517" y="15000"/>
                </a:lnTo>
                <a:lnTo>
                  <a:pt x="45517" y="10000"/>
                </a:lnTo>
                <a:lnTo>
                  <a:pt x="45517" y="10000"/>
                </a:lnTo>
                <a:lnTo>
                  <a:pt x="51724" y="10000"/>
                </a:lnTo>
                <a:lnTo>
                  <a:pt x="51724" y="10000"/>
                </a:lnTo>
                <a:lnTo>
                  <a:pt x="51724" y="10000"/>
                </a:lnTo>
                <a:lnTo>
                  <a:pt x="51724" y="10000"/>
                </a:lnTo>
                <a:lnTo>
                  <a:pt x="51724" y="10000"/>
                </a:lnTo>
                <a:lnTo>
                  <a:pt x="51724" y="10000"/>
                </a:lnTo>
                <a:lnTo>
                  <a:pt x="55862" y="10000"/>
                </a:lnTo>
                <a:lnTo>
                  <a:pt x="55862" y="10000"/>
                </a:lnTo>
                <a:lnTo>
                  <a:pt x="55862" y="5000"/>
                </a:lnTo>
                <a:lnTo>
                  <a:pt x="55862" y="5000"/>
                </a:lnTo>
                <a:lnTo>
                  <a:pt x="55862" y="5000"/>
                </a:lnTo>
                <a:lnTo>
                  <a:pt x="55862" y="5000"/>
                </a:lnTo>
                <a:lnTo>
                  <a:pt x="60000" y="5000"/>
                </a:lnTo>
                <a:lnTo>
                  <a:pt x="60000" y="5000"/>
                </a:lnTo>
                <a:lnTo>
                  <a:pt x="60000" y="5000"/>
                </a:lnTo>
                <a:lnTo>
                  <a:pt x="60000" y="5000"/>
                </a:lnTo>
                <a:lnTo>
                  <a:pt x="64137" y="5000"/>
                </a:lnTo>
                <a:lnTo>
                  <a:pt x="64137" y="5000"/>
                </a:lnTo>
                <a:lnTo>
                  <a:pt x="64137" y="5000"/>
                </a:lnTo>
                <a:lnTo>
                  <a:pt x="64137" y="5000"/>
                </a:lnTo>
                <a:lnTo>
                  <a:pt x="68275" y="5000"/>
                </a:lnTo>
                <a:lnTo>
                  <a:pt x="68275" y="5000"/>
                </a:lnTo>
                <a:lnTo>
                  <a:pt x="68275" y="0"/>
                </a:lnTo>
                <a:lnTo>
                  <a:pt x="68275" y="0"/>
                </a:lnTo>
                <a:lnTo>
                  <a:pt x="74482" y="0"/>
                </a:lnTo>
                <a:lnTo>
                  <a:pt x="74482" y="0"/>
                </a:lnTo>
                <a:lnTo>
                  <a:pt x="74482" y="0"/>
                </a:lnTo>
                <a:lnTo>
                  <a:pt x="74482" y="0"/>
                </a:lnTo>
                <a:lnTo>
                  <a:pt x="78620" y="0"/>
                </a:lnTo>
                <a:lnTo>
                  <a:pt x="78620" y="0"/>
                </a:lnTo>
                <a:lnTo>
                  <a:pt x="78620" y="0"/>
                </a:lnTo>
                <a:lnTo>
                  <a:pt x="78620" y="0"/>
                </a:lnTo>
                <a:lnTo>
                  <a:pt x="82758" y="0"/>
                </a:lnTo>
                <a:lnTo>
                  <a:pt x="82758" y="5000"/>
                </a:lnTo>
                <a:lnTo>
                  <a:pt x="82758" y="5000"/>
                </a:lnTo>
                <a:lnTo>
                  <a:pt x="82758" y="5000"/>
                </a:lnTo>
                <a:lnTo>
                  <a:pt x="82758" y="5000"/>
                </a:lnTo>
                <a:lnTo>
                  <a:pt x="82758" y="0"/>
                </a:lnTo>
                <a:lnTo>
                  <a:pt x="82758" y="0"/>
                </a:lnTo>
                <a:lnTo>
                  <a:pt x="82758" y="5000"/>
                </a:lnTo>
                <a:lnTo>
                  <a:pt x="82758" y="5000"/>
                </a:lnTo>
                <a:lnTo>
                  <a:pt x="86896" y="5000"/>
                </a:lnTo>
                <a:lnTo>
                  <a:pt x="86896" y="5000"/>
                </a:lnTo>
                <a:lnTo>
                  <a:pt x="86896" y="0"/>
                </a:lnTo>
                <a:lnTo>
                  <a:pt x="86896" y="0"/>
                </a:lnTo>
                <a:lnTo>
                  <a:pt x="86896" y="0"/>
                </a:lnTo>
                <a:lnTo>
                  <a:pt x="86896" y="0"/>
                </a:lnTo>
                <a:lnTo>
                  <a:pt x="86896" y="0"/>
                </a:lnTo>
                <a:lnTo>
                  <a:pt x="91034" y="0"/>
                </a:lnTo>
                <a:lnTo>
                  <a:pt x="91034" y="0"/>
                </a:lnTo>
                <a:lnTo>
                  <a:pt x="91034" y="0"/>
                </a:lnTo>
                <a:lnTo>
                  <a:pt x="91034" y="0"/>
                </a:lnTo>
                <a:lnTo>
                  <a:pt x="91034" y="0"/>
                </a:lnTo>
                <a:lnTo>
                  <a:pt x="91034" y="5000"/>
                </a:lnTo>
                <a:lnTo>
                  <a:pt x="91034" y="5000"/>
                </a:lnTo>
                <a:lnTo>
                  <a:pt x="91034" y="5000"/>
                </a:lnTo>
                <a:lnTo>
                  <a:pt x="91034" y="5000"/>
                </a:lnTo>
                <a:lnTo>
                  <a:pt x="91034" y="5000"/>
                </a:lnTo>
                <a:lnTo>
                  <a:pt x="91034" y="5000"/>
                </a:lnTo>
                <a:lnTo>
                  <a:pt x="91034" y="5000"/>
                </a:lnTo>
                <a:lnTo>
                  <a:pt x="97241" y="5000"/>
                </a:lnTo>
                <a:lnTo>
                  <a:pt x="97241" y="5000"/>
                </a:lnTo>
                <a:lnTo>
                  <a:pt x="97241" y="5000"/>
                </a:lnTo>
                <a:lnTo>
                  <a:pt x="101379" y="5000"/>
                </a:lnTo>
                <a:lnTo>
                  <a:pt x="101379" y="5000"/>
                </a:lnTo>
                <a:lnTo>
                  <a:pt x="10137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6" name="Shape 896"/>
          <p:cNvSpPr/>
          <p:nvPr/>
        </p:nvSpPr>
        <p:spPr>
          <a:xfrm>
            <a:off x="2883697" y="3946526"/>
            <a:ext cx="78581" cy="114300"/>
          </a:xfrm>
          <a:custGeom>
            <a:avLst/>
            <a:gdLst/>
            <a:ahLst/>
            <a:cxnLst/>
            <a:rect l="0" t="0" r="0" b="0"/>
            <a:pathLst>
              <a:path w="120000" h="120000" extrusionOk="0">
                <a:moveTo>
                  <a:pt x="103636" y="91666"/>
                </a:moveTo>
                <a:lnTo>
                  <a:pt x="103636" y="91666"/>
                </a:lnTo>
                <a:lnTo>
                  <a:pt x="103636" y="95000"/>
                </a:lnTo>
                <a:lnTo>
                  <a:pt x="103636" y="95000"/>
                </a:lnTo>
                <a:lnTo>
                  <a:pt x="103636" y="95000"/>
                </a:lnTo>
                <a:lnTo>
                  <a:pt x="103636" y="95000"/>
                </a:lnTo>
                <a:lnTo>
                  <a:pt x="103636" y="95000"/>
                </a:lnTo>
                <a:lnTo>
                  <a:pt x="103636" y="95000"/>
                </a:lnTo>
                <a:lnTo>
                  <a:pt x="103636" y="98333"/>
                </a:lnTo>
                <a:lnTo>
                  <a:pt x="103636" y="98333"/>
                </a:lnTo>
                <a:lnTo>
                  <a:pt x="100000" y="98333"/>
                </a:lnTo>
                <a:lnTo>
                  <a:pt x="100000" y="98333"/>
                </a:lnTo>
                <a:lnTo>
                  <a:pt x="100000" y="98333"/>
                </a:lnTo>
                <a:lnTo>
                  <a:pt x="100000" y="101666"/>
                </a:lnTo>
                <a:lnTo>
                  <a:pt x="100000" y="101666"/>
                </a:lnTo>
                <a:lnTo>
                  <a:pt x="100000" y="101666"/>
                </a:lnTo>
                <a:lnTo>
                  <a:pt x="100000" y="101666"/>
                </a:lnTo>
                <a:lnTo>
                  <a:pt x="100000" y="101666"/>
                </a:lnTo>
                <a:lnTo>
                  <a:pt x="100000" y="106666"/>
                </a:lnTo>
                <a:lnTo>
                  <a:pt x="100000" y="106666"/>
                </a:lnTo>
                <a:lnTo>
                  <a:pt x="100000" y="106666"/>
                </a:lnTo>
                <a:lnTo>
                  <a:pt x="100000" y="110000"/>
                </a:lnTo>
                <a:lnTo>
                  <a:pt x="100000" y="110000"/>
                </a:lnTo>
                <a:lnTo>
                  <a:pt x="100000" y="110000"/>
                </a:lnTo>
                <a:lnTo>
                  <a:pt x="100000" y="110000"/>
                </a:lnTo>
                <a:lnTo>
                  <a:pt x="103636" y="110000"/>
                </a:lnTo>
                <a:lnTo>
                  <a:pt x="103636" y="113333"/>
                </a:lnTo>
                <a:lnTo>
                  <a:pt x="103636" y="113333"/>
                </a:lnTo>
                <a:lnTo>
                  <a:pt x="103636" y="113333"/>
                </a:lnTo>
                <a:lnTo>
                  <a:pt x="103636" y="113333"/>
                </a:lnTo>
                <a:lnTo>
                  <a:pt x="103636" y="113333"/>
                </a:lnTo>
                <a:lnTo>
                  <a:pt x="103636" y="116666"/>
                </a:lnTo>
                <a:lnTo>
                  <a:pt x="103636" y="116666"/>
                </a:lnTo>
                <a:lnTo>
                  <a:pt x="103636" y="116666"/>
                </a:lnTo>
                <a:lnTo>
                  <a:pt x="103636" y="116666"/>
                </a:lnTo>
                <a:lnTo>
                  <a:pt x="103636" y="116666"/>
                </a:lnTo>
                <a:lnTo>
                  <a:pt x="103636" y="120000"/>
                </a:lnTo>
                <a:lnTo>
                  <a:pt x="100000" y="120000"/>
                </a:lnTo>
                <a:lnTo>
                  <a:pt x="100000" y="120000"/>
                </a:lnTo>
                <a:lnTo>
                  <a:pt x="100000" y="120000"/>
                </a:lnTo>
                <a:lnTo>
                  <a:pt x="100000" y="120000"/>
                </a:lnTo>
                <a:lnTo>
                  <a:pt x="100000" y="120000"/>
                </a:lnTo>
                <a:lnTo>
                  <a:pt x="96363" y="120000"/>
                </a:lnTo>
                <a:lnTo>
                  <a:pt x="96363" y="120000"/>
                </a:lnTo>
                <a:lnTo>
                  <a:pt x="96363" y="120000"/>
                </a:lnTo>
                <a:lnTo>
                  <a:pt x="96363" y="116666"/>
                </a:lnTo>
                <a:lnTo>
                  <a:pt x="96363" y="116666"/>
                </a:lnTo>
                <a:lnTo>
                  <a:pt x="92727" y="116666"/>
                </a:lnTo>
                <a:lnTo>
                  <a:pt x="92727" y="120000"/>
                </a:lnTo>
                <a:lnTo>
                  <a:pt x="92727" y="120000"/>
                </a:lnTo>
                <a:lnTo>
                  <a:pt x="92727" y="116666"/>
                </a:lnTo>
                <a:lnTo>
                  <a:pt x="92727" y="116666"/>
                </a:lnTo>
                <a:lnTo>
                  <a:pt x="92727" y="116666"/>
                </a:lnTo>
                <a:lnTo>
                  <a:pt x="92727" y="116666"/>
                </a:lnTo>
                <a:lnTo>
                  <a:pt x="92727" y="116666"/>
                </a:lnTo>
                <a:lnTo>
                  <a:pt x="87272" y="116666"/>
                </a:lnTo>
                <a:lnTo>
                  <a:pt x="87272" y="116666"/>
                </a:lnTo>
                <a:lnTo>
                  <a:pt x="87272" y="113333"/>
                </a:lnTo>
                <a:lnTo>
                  <a:pt x="87272" y="113333"/>
                </a:lnTo>
                <a:lnTo>
                  <a:pt x="87272" y="113333"/>
                </a:lnTo>
                <a:lnTo>
                  <a:pt x="87272" y="113333"/>
                </a:lnTo>
                <a:lnTo>
                  <a:pt x="83636" y="113333"/>
                </a:lnTo>
                <a:lnTo>
                  <a:pt x="83636" y="113333"/>
                </a:lnTo>
                <a:lnTo>
                  <a:pt x="83636" y="113333"/>
                </a:lnTo>
                <a:lnTo>
                  <a:pt x="83636" y="113333"/>
                </a:lnTo>
                <a:lnTo>
                  <a:pt x="80000" y="113333"/>
                </a:lnTo>
                <a:lnTo>
                  <a:pt x="80000" y="110000"/>
                </a:lnTo>
                <a:lnTo>
                  <a:pt x="80000" y="110000"/>
                </a:lnTo>
                <a:lnTo>
                  <a:pt x="80000" y="110000"/>
                </a:lnTo>
                <a:lnTo>
                  <a:pt x="80000" y="110000"/>
                </a:lnTo>
                <a:lnTo>
                  <a:pt x="80000" y="110000"/>
                </a:lnTo>
                <a:lnTo>
                  <a:pt x="76363" y="110000"/>
                </a:lnTo>
                <a:lnTo>
                  <a:pt x="76363" y="110000"/>
                </a:lnTo>
                <a:lnTo>
                  <a:pt x="76363" y="110000"/>
                </a:lnTo>
                <a:lnTo>
                  <a:pt x="76363" y="110000"/>
                </a:lnTo>
                <a:lnTo>
                  <a:pt x="76363" y="113333"/>
                </a:lnTo>
                <a:lnTo>
                  <a:pt x="76363" y="113333"/>
                </a:lnTo>
                <a:lnTo>
                  <a:pt x="76363" y="113333"/>
                </a:lnTo>
                <a:lnTo>
                  <a:pt x="72727" y="113333"/>
                </a:lnTo>
                <a:lnTo>
                  <a:pt x="72727" y="113333"/>
                </a:lnTo>
                <a:lnTo>
                  <a:pt x="72727" y="113333"/>
                </a:lnTo>
                <a:lnTo>
                  <a:pt x="67272" y="113333"/>
                </a:lnTo>
                <a:lnTo>
                  <a:pt x="67272" y="113333"/>
                </a:lnTo>
                <a:lnTo>
                  <a:pt x="67272" y="113333"/>
                </a:lnTo>
                <a:lnTo>
                  <a:pt x="67272" y="113333"/>
                </a:lnTo>
                <a:lnTo>
                  <a:pt x="67272" y="113333"/>
                </a:lnTo>
                <a:lnTo>
                  <a:pt x="67272" y="110000"/>
                </a:lnTo>
                <a:lnTo>
                  <a:pt x="63636" y="110000"/>
                </a:lnTo>
                <a:lnTo>
                  <a:pt x="63636" y="110000"/>
                </a:lnTo>
                <a:lnTo>
                  <a:pt x="63636" y="110000"/>
                </a:lnTo>
                <a:lnTo>
                  <a:pt x="63636" y="110000"/>
                </a:lnTo>
                <a:lnTo>
                  <a:pt x="63636" y="110000"/>
                </a:lnTo>
                <a:lnTo>
                  <a:pt x="60000" y="110000"/>
                </a:lnTo>
                <a:lnTo>
                  <a:pt x="60000" y="110000"/>
                </a:lnTo>
                <a:lnTo>
                  <a:pt x="60000" y="110000"/>
                </a:lnTo>
                <a:lnTo>
                  <a:pt x="60000" y="110000"/>
                </a:lnTo>
                <a:lnTo>
                  <a:pt x="56363" y="110000"/>
                </a:lnTo>
                <a:lnTo>
                  <a:pt x="56363" y="106666"/>
                </a:lnTo>
                <a:lnTo>
                  <a:pt x="56363" y="106666"/>
                </a:lnTo>
                <a:lnTo>
                  <a:pt x="56363" y="106666"/>
                </a:lnTo>
                <a:lnTo>
                  <a:pt x="56363" y="106666"/>
                </a:lnTo>
                <a:lnTo>
                  <a:pt x="56363" y="106666"/>
                </a:lnTo>
                <a:lnTo>
                  <a:pt x="52727" y="106666"/>
                </a:lnTo>
                <a:lnTo>
                  <a:pt x="52727" y="106666"/>
                </a:lnTo>
                <a:lnTo>
                  <a:pt x="52727" y="106666"/>
                </a:lnTo>
                <a:lnTo>
                  <a:pt x="52727" y="110000"/>
                </a:lnTo>
                <a:lnTo>
                  <a:pt x="52727" y="110000"/>
                </a:lnTo>
                <a:lnTo>
                  <a:pt x="52727" y="110000"/>
                </a:lnTo>
                <a:lnTo>
                  <a:pt x="52727" y="110000"/>
                </a:lnTo>
                <a:lnTo>
                  <a:pt x="52727" y="110000"/>
                </a:lnTo>
                <a:lnTo>
                  <a:pt x="52727" y="110000"/>
                </a:lnTo>
                <a:lnTo>
                  <a:pt x="47272" y="110000"/>
                </a:lnTo>
                <a:lnTo>
                  <a:pt x="47272" y="110000"/>
                </a:lnTo>
                <a:lnTo>
                  <a:pt x="47272" y="110000"/>
                </a:lnTo>
                <a:lnTo>
                  <a:pt x="47272" y="106666"/>
                </a:lnTo>
                <a:lnTo>
                  <a:pt x="47272" y="106666"/>
                </a:lnTo>
                <a:lnTo>
                  <a:pt x="47272" y="106666"/>
                </a:lnTo>
                <a:lnTo>
                  <a:pt x="43636" y="106666"/>
                </a:lnTo>
                <a:lnTo>
                  <a:pt x="43636" y="106666"/>
                </a:lnTo>
                <a:lnTo>
                  <a:pt x="43636" y="106666"/>
                </a:lnTo>
                <a:lnTo>
                  <a:pt x="43636" y="101666"/>
                </a:lnTo>
                <a:lnTo>
                  <a:pt x="43636" y="101666"/>
                </a:lnTo>
                <a:lnTo>
                  <a:pt x="43636" y="101666"/>
                </a:lnTo>
                <a:lnTo>
                  <a:pt x="43636" y="101666"/>
                </a:lnTo>
                <a:lnTo>
                  <a:pt x="43636" y="101666"/>
                </a:lnTo>
                <a:lnTo>
                  <a:pt x="40000" y="101666"/>
                </a:lnTo>
                <a:lnTo>
                  <a:pt x="40000" y="98333"/>
                </a:lnTo>
                <a:lnTo>
                  <a:pt x="40000" y="98333"/>
                </a:lnTo>
                <a:lnTo>
                  <a:pt x="40000" y="98333"/>
                </a:lnTo>
                <a:lnTo>
                  <a:pt x="40000" y="98333"/>
                </a:lnTo>
                <a:lnTo>
                  <a:pt x="40000" y="98333"/>
                </a:lnTo>
                <a:lnTo>
                  <a:pt x="40000" y="98333"/>
                </a:lnTo>
                <a:lnTo>
                  <a:pt x="40000" y="95000"/>
                </a:lnTo>
                <a:lnTo>
                  <a:pt x="36363" y="95000"/>
                </a:lnTo>
                <a:lnTo>
                  <a:pt x="36363" y="95000"/>
                </a:lnTo>
                <a:lnTo>
                  <a:pt x="36363" y="95000"/>
                </a:lnTo>
                <a:lnTo>
                  <a:pt x="36363" y="95000"/>
                </a:lnTo>
                <a:lnTo>
                  <a:pt x="32727" y="95000"/>
                </a:lnTo>
                <a:lnTo>
                  <a:pt x="32727" y="95000"/>
                </a:lnTo>
                <a:lnTo>
                  <a:pt x="32727" y="95000"/>
                </a:lnTo>
                <a:lnTo>
                  <a:pt x="32727" y="91666"/>
                </a:lnTo>
                <a:lnTo>
                  <a:pt x="32727" y="91666"/>
                </a:lnTo>
                <a:lnTo>
                  <a:pt x="32727" y="91666"/>
                </a:lnTo>
                <a:lnTo>
                  <a:pt x="32727" y="91666"/>
                </a:lnTo>
                <a:lnTo>
                  <a:pt x="32727" y="91666"/>
                </a:lnTo>
                <a:lnTo>
                  <a:pt x="27272" y="91666"/>
                </a:lnTo>
                <a:lnTo>
                  <a:pt x="27272" y="91666"/>
                </a:lnTo>
                <a:lnTo>
                  <a:pt x="27272" y="91666"/>
                </a:lnTo>
                <a:lnTo>
                  <a:pt x="27272" y="88333"/>
                </a:lnTo>
                <a:lnTo>
                  <a:pt x="27272" y="88333"/>
                </a:lnTo>
                <a:lnTo>
                  <a:pt x="27272" y="88333"/>
                </a:lnTo>
                <a:lnTo>
                  <a:pt x="27272" y="88333"/>
                </a:lnTo>
                <a:lnTo>
                  <a:pt x="27272" y="88333"/>
                </a:lnTo>
                <a:lnTo>
                  <a:pt x="27272" y="83333"/>
                </a:lnTo>
                <a:lnTo>
                  <a:pt x="23636" y="83333"/>
                </a:lnTo>
                <a:lnTo>
                  <a:pt x="23636" y="83333"/>
                </a:lnTo>
                <a:lnTo>
                  <a:pt x="23636" y="83333"/>
                </a:lnTo>
                <a:lnTo>
                  <a:pt x="23636" y="83333"/>
                </a:lnTo>
                <a:lnTo>
                  <a:pt x="23636" y="80000"/>
                </a:lnTo>
                <a:lnTo>
                  <a:pt x="23636" y="80000"/>
                </a:lnTo>
                <a:lnTo>
                  <a:pt x="23636" y="80000"/>
                </a:lnTo>
                <a:lnTo>
                  <a:pt x="23636" y="80000"/>
                </a:lnTo>
                <a:lnTo>
                  <a:pt x="20000" y="80000"/>
                </a:lnTo>
                <a:lnTo>
                  <a:pt x="20000" y="76666"/>
                </a:lnTo>
                <a:lnTo>
                  <a:pt x="20000" y="76666"/>
                </a:lnTo>
                <a:lnTo>
                  <a:pt x="20000" y="76666"/>
                </a:lnTo>
                <a:lnTo>
                  <a:pt x="20000" y="76666"/>
                </a:lnTo>
                <a:lnTo>
                  <a:pt x="20000" y="76666"/>
                </a:lnTo>
                <a:lnTo>
                  <a:pt x="20000" y="76666"/>
                </a:lnTo>
                <a:lnTo>
                  <a:pt x="16363" y="76666"/>
                </a:lnTo>
                <a:lnTo>
                  <a:pt x="16363" y="73333"/>
                </a:lnTo>
                <a:lnTo>
                  <a:pt x="16363" y="73333"/>
                </a:lnTo>
                <a:lnTo>
                  <a:pt x="16363" y="73333"/>
                </a:lnTo>
                <a:lnTo>
                  <a:pt x="16363" y="73333"/>
                </a:lnTo>
                <a:lnTo>
                  <a:pt x="16363" y="73333"/>
                </a:lnTo>
                <a:lnTo>
                  <a:pt x="16363" y="73333"/>
                </a:lnTo>
                <a:lnTo>
                  <a:pt x="12727" y="73333"/>
                </a:lnTo>
                <a:lnTo>
                  <a:pt x="12727" y="73333"/>
                </a:lnTo>
                <a:lnTo>
                  <a:pt x="12727" y="70000"/>
                </a:lnTo>
                <a:lnTo>
                  <a:pt x="12727" y="70000"/>
                </a:lnTo>
                <a:lnTo>
                  <a:pt x="12727" y="70000"/>
                </a:lnTo>
                <a:lnTo>
                  <a:pt x="12727" y="70000"/>
                </a:lnTo>
                <a:lnTo>
                  <a:pt x="7272" y="70000"/>
                </a:lnTo>
                <a:lnTo>
                  <a:pt x="7272" y="70000"/>
                </a:lnTo>
                <a:lnTo>
                  <a:pt x="7272" y="65000"/>
                </a:lnTo>
                <a:lnTo>
                  <a:pt x="7272" y="65000"/>
                </a:lnTo>
                <a:lnTo>
                  <a:pt x="7272" y="65000"/>
                </a:lnTo>
                <a:lnTo>
                  <a:pt x="7272" y="65000"/>
                </a:lnTo>
                <a:lnTo>
                  <a:pt x="7272" y="65000"/>
                </a:lnTo>
                <a:lnTo>
                  <a:pt x="3636" y="65000"/>
                </a:lnTo>
                <a:lnTo>
                  <a:pt x="3636" y="61666"/>
                </a:lnTo>
                <a:lnTo>
                  <a:pt x="3636" y="61666"/>
                </a:lnTo>
                <a:lnTo>
                  <a:pt x="3636" y="61666"/>
                </a:lnTo>
                <a:lnTo>
                  <a:pt x="3636" y="61666"/>
                </a:lnTo>
                <a:lnTo>
                  <a:pt x="3636" y="61666"/>
                </a:lnTo>
                <a:lnTo>
                  <a:pt x="3636" y="61666"/>
                </a:lnTo>
                <a:lnTo>
                  <a:pt x="0" y="61666"/>
                </a:lnTo>
                <a:lnTo>
                  <a:pt x="0" y="58333"/>
                </a:lnTo>
                <a:lnTo>
                  <a:pt x="0" y="58333"/>
                </a:lnTo>
                <a:lnTo>
                  <a:pt x="0" y="58333"/>
                </a:lnTo>
                <a:lnTo>
                  <a:pt x="0" y="58333"/>
                </a:lnTo>
                <a:lnTo>
                  <a:pt x="0" y="58333"/>
                </a:lnTo>
                <a:lnTo>
                  <a:pt x="0" y="55000"/>
                </a:lnTo>
                <a:lnTo>
                  <a:pt x="0" y="55000"/>
                </a:lnTo>
                <a:lnTo>
                  <a:pt x="0" y="55000"/>
                </a:lnTo>
                <a:lnTo>
                  <a:pt x="0" y="55000"/>
                </a:lnTo>
                <a:lnTo>
                  <a:pt x="0" y="55000"/>
                </a:lnTo>
                <a:lnTo>
                  <a:pt x="0" y="55000"/>
                </a:lnTo>
                <a:lnTo>
                  <a:pt x="3636" y="55000"/>
                </a:lnTo>
                <a:lnTo>
                  <a:pt x="3636" y="55000"/>
                </a:lnTo>
                <a:lnTo>
                  <a:pt x="3636" y="55000"/>
                </a:lnTo>
                <a:lnTo>
                  <a:pt x="3636" y="55000"/>
                </a:lnTo>
                <a:lnTo>
                  <a:pt x="3636" y="55000"/>
                </a:lnTo>
                <a:lnTo>
                  <a:pt x="3636" y="55000"/>
                </a:lnTo>
                <a:lnTo>
                  <a:pt x="3636" y="55000"/>
                </a:lnTo>
                <a:lnTo>
                  <a:pt x="7272" y="55000"/>
                </a:lnTo>
                <a:lnTo>
                  <a:pt x="7272" y="55000"/>
                </a:lnTo>
                <a:lnTo>
                  <a:pt x="7272" y="55000"/>
                </a:lnTo>
                <a:lnTo>
                  <a:pt x="7272" y="55000"/>
                </a:lnTo>
                <a:lnTo>
                  <a:pt x="7272" y="55000"/>
                </a:lnTo>
                <a:lnTo>
                  <a:pt x="12727" y="55000"/>
                </a:lnTo>
                <a:lnTo>
                  <a:pt x="12727" y="55000"/>
                </a:lnTo>
                <a:lnTo>
                  <a:pt x="12727" y="55000"/>
                </a:lnTo>
                <a:lnTo>
                  <a:pt x="16363" y="55000"/>
                </a:lnTo>
                <a:lnTo>
                  <a:pt x="16363" y="55000"/>
                </a:lnTo>
                <a:lnTo>
                  <a:pt x="16363" y="55000"/>
                </a:lnTo>
                <a:lnTo>
                  <a:pt x="16363" y="55000"/>
                </a:lnTo>
                <a:lnTo>
                  <a:pt x="16363" y="55000"/>
                </a:lnTo>
                <a:lnTo>
                  <a:pt x="20000" y="55000"/>
                </a:lnTo>
                <a:lnTo>
                  <a:pt x="20000" y="55000"/>
                </a:lnTo>
                <a:lnTo>
                  <a:pt x="20000" y="55000"/>
                </a:lnTo>
                <a:lnTo>
                  <a:pt x="20000" y="51666"/>
                </a:lnTo>
                <a:lnTo>
                  <a:pt x="20000" y="51666"/>
                </a:lnTo>
                <a:lnTo>
                  <a:pt x="20000" y="51666"/>
                </a:lnTo>
                <a:lnTo>
                  <a:pt x="20000" y="46666"/>
                </a:lnTo>
                <a:lnTo>
                  <a:pt x="20000" y="46666"/>
                </a:lnTo>
                <a:lnTo>
                  <a:pt x="20000" y="46666"/>
                </a:lnTo>
                <a:lnTo>
                  <a:pt x="20000" y="46666"/>
                </a:lnTo>
                <a:lnTo>
                  <a:pt x="23636" y="46666"/>
                </a:lnTo>
                <a:lnTo>
                  <a:pt x="23636" y="46666"/>
                </a:lnTo>
                <a:lnTo>
                  <a:pt x="23636" y="46666"/>
                </a:lnTo>
                <a:lnTo>
                  <a:pt x="23636" y="46666"/>
                </a:lnTo>
                <a:lnTo>
                  <a:pt x="23636" y="43333"/>
                </a:lnTo>
                <a:lnTo>
                  <a:pt x="23636" y="43333"/>
                </a:lnTo>
                <a:lnTo>
                  <a:pt x="23636" y="43333"/>
                </a:lnTo>
                <a:lnTo>
                  <a:pt x="23636" y="43333"/>
                </a:lnTo>
                <a:lnTo>
                  <a:pt x="23636" y="43333"/>
                </a:lnTo>
                <a:lnTo>
                  <a:pt x="23636" y="43333"/>
                </a:lnTo>
                <a:lnTo>
                  <a:pt x="23636" y="40000"/>
                </a:lnTo>
                <a:lnTo>
                  <a:pt x="23636" y="40000"/>
                </a:lnTo>
                <a:lnTo>
                  <a:pt x="23636" y="40000"/>
                </a:lnTo>
                <a:lnTo>
                  <a:pt x="23636" y="36666"/>
                </a:lnTo>
                <a:lnTo>
                  <a:pt x="23636" y="36666"/>
                </a:lnTo>
                <a:lnTo>
                  <a:pt x="23636" y="36666"/>
                </a:lnTo>
                <a:lnTo>
                  <a:pt x="23636" y="36666"/>
                </a:lnTo>
                <a:lnTo>
                  <a:pt x="23636" y="36666"/>
                </a:lnTo>
                <a:lnTo>
                  <a:pt x="23636" y="33333"/>
                </a:lnTo>
                <a:lnTo>
                  <a:pt x="23636" y="33333"/>
                </a:lnTo>
                <a:lnTo>
                  <a:pt x="23636" y="33333"/>
                </a:lnTo>
                <a:lnTo>
                  <a:pt x="27272" y="33333"/>
                </a:lnTo>
                <a:lnTo>
                  <a:pt x="27272" y="33333"/>
                </a:lnTo>
                <a:lnTo>
                  <a:pt x="27272" y="33333"/>
                </a:lnTo>
                <a:lnTo>
                  <a:pt x="27272" y="33333"/>
                </a:lnTo>
                <a:lnTo>
                  <a:pt x="32727" y="33333"/>
                </a:lnTo>
                <a:lnTo>
                  <a:pt x="32727" y="33333"/>
                </a:lnTo>
                <a:lnTo>
                  <a:pt x="32727" y="33333"/>
                </a:lnTo>
                <a:lnTo>
                  <a:pt x="32727" y="33333"/>
                </a:lnTo>
                <a:lnTo>
                  <a:pt x="32727" y="33333"/>
                </a:lnTo>
                <a:lnTo>
                  <a:pt x="36363" y="33333"/>
                </a:lnTo>
                <a:lnTo>
                  <a:pt x="36363" y="33333"/>
                </a:lnTo>
                <a:lnTo>
                  <a:pt x="36363" y="33333"/>
                </a:lnTo>
                <a:lnTo>
                  <a:pt x="36363" y="33333"/>
                </a:lnTo>
                <a:lnTo>
                  <a:pt x="36363" y="28333"/>
                </a:lnTo>
                <a:lnTo>
                  <a:pt x="36363" y="28333"/>
                </a:lnTo>
                <a:lnTo>
                  <a:pt x="36363" y="28333"/>
                </a:lnTo>
                <a:lnTo>
                  <a:pt x="40000" y="28333"/>
                </a:lnTo>
                <a:lnTo>
                  <a:pt x="40000" y="28333"/>
                </a:lnTo>
                <a:lnTo>
                  <a:pt x="40000" y="28333"/>
                </a:lnTo>
                <a:lnTo>
                  <a:pt x="40000" y="25000"/>
                </a:lnTo>
                <a:lnTo>
                  <a:pt x="40000" y="25000"/>
                </a:lnTo>
                <a:lnTo>
                  <a:pt x="40000" y="25000"/>
                </a:lnTo>
                <a:lnTo>
                  <a:pt x="40000" y="25000"/>
                </a:lnTo>
                <a:lnTo>
                  <a:pt x="40000" y="25000"/>
                </a:lnTo>
                <a:lnTo>
                  <a:pt x="43636" y="25000"/>
                </a:lnTo>
                <a:lnTo>
                  <a:pt x="43636" y="25000"/>
                </a:lnTo>
                <a:lnTo>
                  <a:pt x="43636" y="25000"/>
                </a:lnTo>
                <a:lnTo>
                  <a:pt x="43636" y="25000"/>
                </a:lnTo>
                <a:lnTo>
                  <a:pt x="43636" y="28333"/>
                </a:lnTo>
                <a:lnTo>
                  <a:pt x="43636" y="28333"/>
                </a:lnTo>
                <a:lnTo>
                  <a:pt x="43636" y="28333"/>
                </a:lnTo>
                <a:lnTo>
                  <a:pt x="43636" y="28333"/>
                </a:lnTo>
                <a:lnTo>
                  <a:pt x="47272" y="28333"/>
                </a:lnTo>
                <a:lnTo>
                  <a:pt x="47272" y="28333"/>
                </a:lnTo>
                <a:lnTo>
                  <a:pt x="47272" y="28333"/>
                </a:lnTo>
                <a:lnTo>
                  <a:pt x="47272" y="33333"/>
                </a:lnTo>
                <a:lnTo>
                  <a:pt x="47272" y="33333"/>
                </a:lnTo>
                <a:lnTo>
                  <a:pt x="52727" y="33333"/>
                </a:lnTo>
                <a:lnTo>
                  <a:pt x="52727" y="28333"/>
                </a:lnTo>
                <a:lnTo>
                  <a:pt x="52727" y="28333"/>
                </a:lnTo>
                <a:lnTo>
                  <a:pt x="52727" y="28333"/>
                </a:lnTo>
                <a:lnTo>
                  <a:pt x="52727" y="28333"/>
                </a:lnTo>
                <a:lnTo>
                  <a:pt x="52727" y="25000"/>
                </a:lnTo>
                <a:lnTo>
                  <a:pt x="52727" y="25000"/>
                </a:lnTo>
                <a:lnTo>
                  <a:pt x="52727" y="25000"/>
                </a:lnTo>
                <a:lnTo>
                  <a:pt x="52727" y="25000"/>
                </a:lnTo>
                <a:lnTo>
                  <a:pt x="56363" y="25000"/>
                </a:lnTo>
                <a:lnTo>
                  <a:pt x="56363" y="25000"/>
                </a:lnTo>
                <a:lnTo>
                  <a:pt x="56363" y="25000"/>
                </a:lnTo>
                <a:lnTo>
                  <a:pt x="56363" y="25000"/>
                </a:lnTo>
                <a:lnTo>
                  <a:pt x="56363" y="25000"/>
                </a:lnTo>
                <a:lnTo>
                  <a:pt x="56363" y="21666"/>
                </a:lnTo>
                <a:lnTo>
                  <a:pt x="60000" y="21666"/>
                </a:lnTo>
                <a:lnTo>
                  <a:pt x="60000" y="21666"/>
                </a:lnTo>
                <a:lnTo>
                  <a:pt x="60000" y="21666"/>
                </a:lnTo>
                <a:lnTo>
                  <a:pt x="60000" y="21666"/>
                </a:lnTo>
                <a:lnTo>
                  <a:pt x="60000" y="21666"/>
                </a:lnTo>
                <a:lnTo>
                  <a:pt x="60000" y="18333"/>
                </a:lnTo>
                <a:lnTo>
                  <a:pt x="63636" y="18333"/>
                </a:lnTo>
                <a:lnTo>
                  <a:pt x="63636" y="18333"/>
                </a:lnTo>
                <a:lnTo>
                  <a:pt x="63636" y="18333"/>
                </a:lnTo>
                <a:lnTo>
                  <a:pt x="63636" y="18333"/>
                </a:lnTo>
                <a:lnTo>
                  <a:pt x="63636" y="18333"/>
                </a:lnTo>
                <a:lnTo>
                  <a:pt x="63636" y="18333"/>
                </a:lnTo>
                <a:lnTo>
                  <a:pt x="63636" y="18333"/>
                </a:lnTo>
                <a:lnTo>
                  <a:pt x="63636" y="15000"/>
                </a:lnTo>
                <a:lnTo>
                  <a:pt x="63636" y="15000"/>
                </a:lnTo>
                <a:lnTo>
                  <a:pt x="63636" y="15000"/>
                </a:lnTo>
                <a:lnTo>
                  <a:pt x="63636" y="15000"/>
                </a:lnTo>
                <a:lnTo>
                  <a:pt x="63636" y="15000"/>
                </a:lnTo>
                <a:lnTo>
                  <a:pt x="67272" y="15000"/>
                </a:lnTo>
                <a:lnTo>
                  <a:pt x="67272" y="10000"/>
                </a:lnTo>
                <a:lnTo>
                  <a:pt x="67272" y="10000"/>
                </a:lnTo>
                <a:lnTo>
                  <a:pt x="67272" y="10000"/>
                </a:lnTo>
                <a:lnTo>
                  <a:pt x="67272" y="10000"/>
                </a:lnTo>
                <a:lnTo>
                  <a:pt x="67272" y="10000"/>
                </a:lnTo>
                <a:lnTo>
                  <a:pt x="67272" y="6666"/>
                </a:lnTo>
                <a:lnTo>
                  <a:pt x="67272" y="6666"/>
                </a:lnTo>
                <a:lnTo>
                  <a:pt x="67272" y="6666"/>
                </a:lnTo>
                <a:lnTo>
                  <a:pt x="67272" y="6666"/>
                </a:lnTo>
                <a:lnTo>
                  <a:pt x="72727" y="6666"/>
                </a:lnTo>
                <a:lnTo>
                  <a:pt x="72727" y="6666"/>
                </a:lnTo>
                <a:lnTo>
                  <a:pt x="72727" y="3333"/>
                </a:lnTo>
                <a:lnTo>
                  <a:pt x="72727" y="3333"/>
                </a:lnTo>
                <a:lnTo>
                  <a:pt x="76363" y="3333"/>
                </a:lnTo>
                <a:lnTo>
                  <a:pt x="76363" y="3333"/>
                </a:lnTo>
                <a:lnTo>
                  <a:pt x="76363" y="3333"/>
                </a:lnTo>
                <a:lnTo>
                  <a:pt x="76363" y="3333"/>
                </a:lnTo>
                <a:lnTo>
                  <a:pt x="76363" y="3333"/>
                </a:lnTo>
                <a:lnTo>
                  <a:pt x="76363" y="6666"/>
                </a:lnTo>
                <a:lnTo>
                  <a:pt x="76363" y="6666"/>
                </a:lnTo>
                <a:lnTo>
                  <a:pt x="76363" y="6666"/>
                </a:lnTo>
                <a:lnTo>
                  <a:pt x="76363" y="6666"/>
                </a:lnTo>
                <a:lnTo>
                  <a:pt x="80000" y="6666"/>
                </a:lnTo>
                <a:lnTo>
                  <a:pt x="80000" y="6666"/>
                </a:lnTo>
                <a:lnTo>
                  <a:pt x="80000" y="6666"/>
                </a:lnTo>
                <a:lnTo>
                  <a:pt x="80000" y="6666"/>
                </a:lnTo>
                <a:lnTo>
                  <a:pt x="80000" y="10000"/>
                </a:lnTo>
                <a:lnTo>
                  <a:pt x="83636" y="10000"/>
                </a:lnTo>
                <a:lnTo>
                  <a:pt x="83636" y="10000"/>
                </a:lnTo>
                <a:lnTo>
                  <a:pt x="83636" y="10000"/>
                </a:lnTo>
                <a:lnTo>
                  <a:pt x="83636" y="6666"/>
                </a:lnTo>
                <a:lnTo>
                  <a:pt x="87272" y="6666"/>
                </a:lnTo>
                <a:lnTo>
                  <a:pt x="87272" y="6666"/>
                </a:lnTo>
                <a:lnTo>
                  <a:pt x="87272" y="6666"/>
                </a:lnTo>
                <a:lnTo>
                  <a:pt x="87272" y="6666"/>
                </a:lnTo>
                <a:lnTo>
                  <a:pt x="87272" y="6666"/>
                </a:lnTo>
                <a:lnTo>
                  <a:pt x="87272" y="6666"/>
                </a:lnTo>
                <a:lnTo>
                  <a:pt x="87272" y="6666"/>
                </a:lnTo>
                <a:lnTo>
                  <a:pt x="87272" y="6666"/>
                </a:lnTo>
                <a:lnTo>
                  <a:pt x="92727" y="6666"/>
                </a:lnTo>
                <a:lnTo>
                  <a:pt x="92727" y="6666"/>
                </a:lnTo>
                <a:lnTo>
                  <a:pt x="92727" y="6666"/>
                </a:lnTo>
                <a:lnTo>
                  <a:pt x="92727" y="6666"/>
                </a:lnTo>
                <a:lnTo>
                  <a:pt x="92727" y="6666"/>
                </a:lnTo>
                <a:lnTo>
                  <a:pt x="92727" y="3333"/>
                </a:lnTo>
                <a:lnTo>
                  <a:pt x="92727" y="3333"/>
                </a:lnTo>
                <a:lnTo>
                  <a:pt x="92727" y="6666"/>
                </a:lnTo>
                <a:lnTo>
                  <a:pt x="96363" y="6666"/>
                </a:lnTo>
                <a:lnTo>
                  <a:pt x="96363" y="6666"/>
                </a:lnTo>
                <a:lnTo>
                  <a:pt x="96363" y="6666"/>
                </a:lnTo>
                <a:lnTo>
                  <a:pt x="100000" y="6666"/>
                </a:lnTo>
                <a:lnTo>
                  <a:pt x="100000" y="6666"/>
                </a:lnTo>
                <a:lnTo>
                  <a:pt x="100000" y="6666"/>
                </a:lnTo>
                <a:lnTo>
                  <a:pt x="100000" y="3333"/>
                </a:lnTo>
                <a:lnTo>
                  <a:pt x="100000" y="3333"/>
                </a:lnTo>
                <a:lnTo>
                  <a:pt x="103636" y="3333"/>
                </a:lnTo>
                <a:lnTo>
                  <a:pt x="103636" y="3333"/>
                </a:lnTo>
                <a:lnTo>
                  <a:pt x="103636" y="3333"/>
                </a:lnTo>
                <a:lnTo>
                  <a:pt x="103636" y="3333"/>
                </a:lnTo>
                <a:lnTo>
                  <a:pt x="103636" y="3333"/>
                </a:lnTo>
                <a:lnTo>
                  <a:pt x="103636" y="3333"/>
                </a:lnTo>
                <a:lnTo>
                  <a:pt x="107272" y="3333"/>
                </a:lnTo>
                <a:lnTo>
                  <a:pt x="107272" y="0"/>
                </a:lnTo>
                <a:lnTo>
                  <a:pt x="107272" y="0"/>
                </a:lnTo>
                <a:lnTo>
                  <a:pt x="107272" y="0"/>
                </a:lnTo>
                <a:lnTo>
                  <a:pt x="107272" y="0"/>
                </a:lnTo>
                <a:lnTo>
                  <a:pt x="107272" y="0"/>
                </a:lnTo>
                <a:lnTo>
                  <a:pt x="112727" y="0"/>
                </a:lnTo>
                <a:lnTo>
                  <a:pt x="112727" y="0"/>
                </a:lnTo>
                <a:lnTo>
                  <a:pt x="112727" y="0"/>
                </a:lnTo>
                <a:lnTo>
                  <a:pt x="112727" y="0"/>
                </a:lnTo>
                <a:lnTo>
                  <a:pt x="116363" y="0"/>
                </a:lnTo>
                <a:lnTo>
                  <a:pt x="116363" y="0"/>
                </a:lnTo>
                <a:lnTo>
                  <a:pt x="116363" y="0"/>
                </a:lnTo>
                <a:lnTo>
                  <a:pt x="116363" y="0"/>
                </a:lnTo>
                <a:lnTo>
                  <a:pt x="120000" y="0"/>
                </a:lnTo>
                <a:lnTo>
                  <a:pt x="120000" y="0"/>
                </a:lnTo>
                <a:lnTo>
                  <a:pt x="120000" y="0"/>
                </a:lnTo>
                <a:lnTo>
                  <a:pt x="116363" y="0"/>
                </a:lnTo>
                <a:lnTo>
                  <a:pt x="116363" y="0"/>
                </a:lnTo>
                <a:lnTo>
                  <a:pt x="116363" y="3333"/>
                </a:lnTo>
                <a:lnTo>
                  <a:pt x="116363" y="3333"/>
                </a:lnTo>
                <a:lnTo>
                  <a:pt x="116363" y="3333"/>
                </a:lnTo>
                <a:lnTo>
                  <a:pt x="116363" y="3333"/>
                </a:lnTo>
                <a:lnTo>
                  <a:pt x="116363" y="3333"/>
                </a:lnTo>
                <a:lnTo>
                  <a:pt x="116363" y="6666"/>
                </a:lnTo>
                <a:lnTo>
                  <a:pt x="116363" y="6666"/>
                </a:lnTo>
                <a:lnTo>
                  <a:pt x="116363" y="6666"/>
                </a:lnTo>
                <a:lnTo>
                  <a:pt x="116363" y="6666"/>
                </a:lnTo>
                <a:lnTo>
                  <a:pt x="116363" y="10000"/>
                </a:lnTo>
                <a:lnTo>
                  <a:pt x="116363" y="10000"/>
                </a:lnTo>
                <a:lnTo>
                  <a:pt x="116363" y="10000"/>
                </a:lnTo>
                <a:lnTo>
                  <a:pt x="116363" y="10000"/>
                </a:lnTo>
                <a:lnTo>
                  <a:pt x="116363" y="15000"/>
                </a:lnTo>
                <a:lnTo>
                  <a:pt x="116363" y="15000"/>
                </a:lnTo>
                <a:lnTo>
                  <a:pt x="116363" y="15000"/>
                </a:lnTo>
                <a:lnTo>
                  <a:pt x="116363" y="15000"/>
                </a:lnTo>
                <a:lnTo>
                  <a:pt x="116363" y="15000"/>
                </a:lnTo>
                <a:lnTo>
                  <a:pt x="116363" y="18333"/>
                </a:lnTo>
                <a:lnTo>
                  <a:pt x="116363" y="18333"/>
                </a:lnTo>
                <a:lnTo>
                  <a:pt x="116363" y="18333"/>
                </a:lnTo>
                <a:lnTo>
                  <a:pt x="116363" y="18333"/>
                </a:lnTo>
                <a:lnTo>
                  <a:pt x="116363" y="21666"/>
                </a:lnTo>
                <a:lnTo>
                  <a:pt x="116363" y="21666"/>
                </a:lnTo>
                <a:lnTo>
                  <a:pt x="116363" y="21666"/>
                </a:lnTo>
                <a:lnTo>
                  <a:pt x="116363" y="21666"/>
                </a:lnTo>
                <a:lnTo>
                  <a:pt x="116363" y="21666"/>
                </a:lnTo>
                <a:lnTo>
                  <a:pt x="116363" y="25000"/>
                </a:lnTo>
                <a:lnTo>
                  <a:pt x="112727" y="25000"/>
                </a:lnTo>
                <a:lnTo>
                  <a:pt x="112727" y="25000"/>
                </a:lnTo>
                <a:lnTo>
                  <a:pt x="112727" y="25000"/>
                </a:lnTo>
                <a:lnTo>
                  <a:pt x="112727" y="25000"/>
                </a:lnTo>
                <a:lnTo>
                  <a:pt x="112727" y="28333"/>
                </a:lnTo>
                <a:lnTo>
                  <a:pt x="112727" y="28333"/>
                </a:lnTo>
                <a:lnTo>
                  <a:pt x="112727" y="28333"/>
                </a:lnTo>
                <a:lnTo>
                  <a:pt x="112727" y="28333"/>
                </a:lnTo>
                <a:lnTo>
                  <a:pt x="112727" y="28333"/>
                </a:lnTo>
                <a:lnTo>
                  <a:pt x="112727" y="33333"/>
                </a:lnTo>
                <a:lnTo>
                  <a:pt x="112727" y="33333"/>
                </a:lnTo>
                <a:lnTo>
                  <a:pt x="112727" y="33333"/>
                </a:lnTo>
                <a:lnTo>
                  <a:pt x="107272" y="33333"/>
                </a:lnTo>
                <a:lnTo>
                  <a:pt x="107272" y="36666"/>
                </a:lnTo>
                <a:lnTo>
                  <a:pt x="107272" y="36666"/>
                </a:lnTo>
                <a:lnTo>
                  <a:pt x="107272" y="36666"/>
                </a:lnTo>
                <a:lnTo>
                  <a:pt x="107272" y="40000"/>
                </a:lnTo>
                <a:lnTo>
                  <a:pt x="107272" y="40000"/>
                </a:lnTo>
                <a:lnTo>
                  <a:pt x="107272" y="40000"/>
                </a:lnTo>
                <a:lnTo>
                  <a:pt x="107272" y="40000"/>
                </a:lnTo>
                <a:lnTo>
                  <a:pt x="107272" y="43333"/>
                </a:lnTo>
                <a:lnTo>
                  <a:pt x="107272" y="43333"/>
                </a:lnTo>
                <a:lnTo>
                  <a:pt x="107272" y="43333"/>
                </a:lnTo>
                <a:lnTo>
                  <a:pt x="107272" y="46666"/>
                </a:lnTo>
                <a:lnTo>
                  <a:pt x="107272" y="46666"/>
                </a:lnTo>
                <a:lnTo>
                  <a:pt x="107272" y="46666"/>
                </a:lnTo>
                <a:lnTo>
                  <a:pt x="107272" y="51666"/>
                </a:lnTo>
                <a:lnTo>
                  <a:pt x="107272" y="51666"/>
                </a:lnTo>
                <a:lnTo>
                  <a:pt x="107272" y="51666"/>
                </a:lnTo>
                <a:lnTo>
                  <a:pt x="107272" y="55000"/>
                </a:lnTo>
                <a:lnTo>
                  <a:pt x="107272" y="55000"/>
                </a:lnTo>
                <a:lnTo>
                  <a:pt x="107272" y="55000"/>
                </a:lnTo>
                <a:lnTo>
                  <a:pt x="107272" y="55000"/>
                </a:lnTo>
                <a:lnTo>
                  <a:pt x="107272" y="55000"/>
                </a:lnTo>
                <a:lnTo>
                  <a:pt x="107272" y="58333"/>
                </a:lnTo>
                <a:lnTo>
                  <a:pt x="107272" y="58333"/>
                </a:lnTo>
                <a:lnTo>
                  <a:pt x="107272" y="58333"/>
                </a:lnTo>
                <a:lnTo>
                  <a:pt x="107272" y="61666"/>
                </a:lnTo>
                <a:lnTo>
                  <a:pt x="107272" y="61666"/>
                </a:lnTo>
                <a:lnTo>
                  <a:pt x="107272" y="61666"/>
                </a:lnTo>
                <a:lnTo>
                  <a:pt x="107272" y="61666"/>
                </a:lnTo>
                <a:lnTo>
                  <a:pt x="107272" y="65000"/>
                </a:lnTo>
                <a:lnTo>
                  <a:pt x="107272" y="65000"/>
                </a:lnTo>
                <a:lnTo>
                  <a:pt x="107272" y="65000"/>
                </a:lnTo>
                <a:lnTo>
                  <a:pt x="107272" y="65000"/>
                </a:lnTo>
                <a:lnTo>
                  <a:pt x="107272" y="70000"/>
                </a:lnTo>
                <a:lnTo>
                  <a:pt x="107272" y="70000"/>
                </a:lnTo>
                <a:lnTo>
                  <a:pt x="112727" y="70000"/>
                </a:lnTo>
                <a:lnTo>
                  <a:pt x="112727" y="70000"/>
                </a:lnTo>
                <a:lnTo>
                  <a:pt x="112727" y="70000"/>
                </a:lnTo>
                <a:lnTo>
                  <a:pt x="112727" y="70000"/>
                </a:lnTo>
                <a:lnTo>
                  <a:pt x="112727" y="65000"/>
                </a:lnTo>
                <a:lnTo>
                  <a:pt x="112727" y="65000"/>
                </a:lnTo>
                <a:lnTo>
                  <a:pt x="116363" y="65000"/>
                </a:lnTo>
                <a:lnTo>
                  <a:pt x="116363" y="70000"/>
                </a:lnTo>
                <a:lnTo>
                  <a:pt x="112727" y="70000"/>
                </a:lnTo>
                <a:lnTo>
                  <a:pt x="112727" y="70000"/>
                </a:lnTo>
                <a:lnTo>
                  <a:pt x="112727" y="70000"/>
                </a:lnTo>
                <a:lnTo>
                  <a:pt x="112727" y="73333"/>
                </a:lnTo>
                <a:lnTo>
                  <a:pt x="112727" y="73333"/>
                </a:lnTo>
                <a:lnTo>
                  <a:pt x="112727" y="73333"/>
                </a:lnTo>
                <a:lnTo>
                  <a:pt x="112727" y="73333"/>
                </a:lnTo>
                <a:lnTo>
                  <a:pt x="112727" y="73333"/>
                </a:lnTo>
                <a:lnTo>
                  <a:pt x="112727" y="73333"/>
                </a:lnTo>
                <a:lnTo>
                  <a:pt x="112727" y="73333"/>
                </a:lnTo>
                <a:lnTo>
                  <a:pt x="107272" y="73333"/>
                </a:lnTo>
                <a:lnTo>
                  <a:pt x="107272" y="73333"/>
                </a:lnTo>
                <a:lnTo>
                  <a:pt x="107272" y="73333"/>
                </a:lnTo>
                <a:lnTo>
                  <a:pt x="107272" y="73333"/>
                </a:lnTo>
                <a:lnTo>
                  <a:pt x="103636" y="73333"/>
                </a:lnTo>
                <a:lnTo>
                  <a:pt x="103636" y="76666"/>
                </a:lnTo>
                <a:lnTo>
                  <a:pt x="103636" y="76666"/>
                </a:lnTo>
                <a:lnTo>
                  <a:pt x="103636" y="76666"/>
                </a:lnTo>
                <a:lnTo>
                  <a:pt x="103636" y="76666"/>
                </a:lnTo>
                <a:lnTo>
                  <a:pt x="103636" y="80000"/>
                </a:lnTo>
                <a:lnTo>
                  <a:pt x="103636" y="80000"/>
                </a:lnTo>
                <a:lnTo>
                  <a:pt x="103636" y="80000"/>
                </a:lnTo>
                <a:lnTo>
                  <a:pt x="103636" y="80000"/>
                </a:lnTo>
                <a:lnTo>
                  <a:pt x="103636" y="83333"/>
                </a:lnTo>
                <a:lnTo>
                  <a:pt x="103636" y="83333"/>
                </a:lnTo>
                <a:lnTo>
                  <a:pt x="103636" y="83333"/>
                </a:lnTo>
                <a:lnTo>
                  <a:pt x="103636" y="83333"/>
                </a:lnTo>
                <a:lnTo>
                  <a:pt x="103636" y="83333"/>
                </a:lnTo>
                <a:lnTo>
                  <a:pt x="103636" y="88333"/>
                </a:lnTo>
                <a:lnTo>
                  <a:pt x="103636" y="88333"/>
                </a:lnTo>
                <a:lnTo>
                  <a:pt x="103636" y="88333"/>
                </a:lnTo>
                <a:lnTo>
                  <a:pt x="103636" y="88333"/>
                </a:lnTo>
                <a:lnTo>
                  <a:pt x="103636" y="88333"/>
                </a:lnTo>
                <a:lnTo>
                  <a:pt x="103636" y="91666"/>
                </a:lnTo>
                <a:lnTo>
                  <a:pt x="103636" y="91666"/>
                </a:lnTo>
                <a:lnTo>
                  <a:pt x="103636" y="91666"/>
                </a:lnTo>
                <a:lnTo>
                  <a:pt x="103636" y="91666"/>
                </a:lnTo>
                <a:lnTo>
                  <a:pt x="103636" y="9166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7" name="Shape 897"/>
          <p:cNvSpPr/>
          <p:nvPr/>
        </p:nvSpPr>
        <p:spPr>
          <a:xfrm>
            <a:off x="2883697" y="3946526"/>
            <a:ext cx="78581" cy="114300"/>
          </a:xfrm>
          <a:custGeom>
            <a:avLst/>
            <a:gdLst/>
            <a:ahLst/>
            <a:cxnLst/>
            <a:rect l="0" t="0" r="0" b="0"/>
            <a:pathLst>
              <a:path w="120000" h="120000" extrusionOk="0">
                <a:moveTo>
                  <a:pt x="103636" y="91666"/>
                </a:moveTo>
                <a:lnTo>
                  <a:pt x="103636" y="91666"/>
                </a:lnTo>
                <a:lnTo>
                  <a:pt x="103636" y="95000"/>
                </a:lnTo>
                <a:lnTo>
                  <a:pt x="103636" y="95000"/>
                </a:lnTo>
                <a:lnTo>
                  <a:pt x="103636" y="95000"/>
                </a:lnTo>
                <a:lnTo>
                  <a:pt x="103636" y="95000"/>
                </a:lnTo>
                <a:lnTo>
                  <a:pt x="103636" y="95000"/>
                </a:lnTo>
                <a:lnTo>
                  <a:pt x="103636" y="95000"/>
                </a:lnTo>
                <a:lnTo>
                  <a:pt x="103636" y="98333"/>
                </a:lnTo>
                <a:lnTo>
                  <a:pt x="103636" y="98333"/>
                </a:lnTo>
                <a:lnTo>
                  <a:pt x="100000" y="98333"/>
                </a:lnTo>
                <a:lnTo>
                  <a:pt x="100000" y="98333"/>
                </a:lnTo>
                <a:lnTo>
                  <a:pt x="100000" y="98333"/>
                </a:lnTo>
                <a:lnTo>
                  <a:pt x="100000" y="101666"/>
                </a:lnTo>
                <a:lnTo>
                  <a:pt x="100000" y="101666"/>
                </a:lnTo>
                <a:lnTo>
                  <a:pt x="100000" y="101666"/>
                </a:lnTo>
                <a:lnTo>
                  <a:pt x="100000" y="101666"/>
                </a:lnTo>
                <a:lnTo>
                  <a:pt x="100000" y="101666"/>
                </a:lnTo>
                <a:lnTo>
                  <a:pt x="100000" y="106666"/>
                </a:lnTo>
                <a:lnTo>
                  <a:pt x="100000" y="106666"/>
                </a:lnTo>
                <a:lnTo>
                  <a:pt x="100000" y="106666"/>
                </a:lnTo>
                <a:lnTo>
                  <a:pt x="100000" y="110000"/>
                </a:lnTo>
                <a:lnTo>
                  <a:pt x="100000" y="110000"/>
                </a:lnTo>
                <a:lnTo>
                  <a:pt x="100000" y="110000"/>
                </a:lnTo>
                <a:lnTo>
                  <a:pt x="100000" y="110000"/>
                </a:lnTo>
                <a:lnTo>
                  <a:pt x="103636" y="110000"/>
                </a:lnTo>
                <a:lnTo>
                  <a:pt x="103636" y="113333"/>
                </a:lnTo>
                <a:lnTo>
                  <a:pt x="103636" y="113333"/>
                </a:lnTo>
                <a:lnTo>
                  <a:pt x="103636" y="113333"/>
                </a:lnTo>
                <a:lnTo>
                  <a:pt x="103636" y="113333"/>
                </a:lnTo>
                <a:lnTo>
                  <a:pt x="103636" y="113333"/>
                </a:lnTo>
                <a:lnTo>
                  <a:pt x="103636" y="116666"/>
                </a:lnTo>
                <a:lnTo>
                  <a:pt x="103636" y="116666"/>
                </a:lnTo>
                <a:lnTo>
                  <a:pt x="103636" y="116666"/>
                </a:lnTo>
                <a:lnTo>
                  <a:pt x="103636" y="116666"/>
                </a:lnTo>
                <a:lnTo>
                  <a:pt x="103636" y="116666"/>
                </a:lnTo>
                <a:lnTo>
                  <a:pt x="103636" y="120000"/>
                </a:lnTo>
                <a:lnTo>
                  <a:pt x="100000" y="120000"/>
                </a:lnTo>
                <a:lnTo>
                  <a:pt x="100000" y="120000"/>
                </a:lnTo>
                <a:lnTo>
                  <a:pt x="100000" y="120000"/>
                </a:lnTo>
                <a:lnTo>
                  <a:pt x="100000" y="120000"/>
                </a:lnTo>
                <a:lnTo>
                  <a:pt x="100000" y="120000"/>
                </a:lnTo>
                <a:lnTo>
                  <a:pt x="96363" y="120000"/>
                </a:lnTo>
                <a:lnTo>
                  <a:pt x="96363" y="120000"/>
                </a:lnTo>
                <a:lnTo>
                  <a:pt x="96363" y="120000"/>
                </a:lnTo>
                <a:lnTo>
                  <a:pt x="96363" y="116666"/>
                </a:lnTo>
                <a:lnTo>
                  <a:pt x="96363" y="116666"/>
                </a:lnTo>
                <a:lnTo>
                  <a:pt x="92727" y="116666"/>
                </a:lnTo>
                <a:lnTo>
                  <a:pt x="92727" y="120000"/>
                </a:lnTo>
                <a:lnTo>
                  <a:pt x="92727" y="120000"/>
                </a:lnTo>
                <a:lnTo>
                  <a:pt x="92727" y="116666"/>
                </a:lnTo>
                <a:lnTo>
                  <a:pt x="92727" y="116666"/>
                </a:lnTo>
                <a:lnTo>
                  <a:pt x="92727" y="116666"/>
                </a:lnTo>
                <a:lnTo>
                  <a:pt x="92727" y="116666"/>
                </a:lnTo>
                <a:lnTo>
                  <a:pt x="92727" y="116666"/>
                </a:lnTo>
                <a:lnTo>
                  <a:pt x="87272" y="116666"/>
                </a:lnTo>
                <a:lnTo>
                  <a:pt x="87272" y="116666"/>
                </a:lnTo>
                <a:lnTo>
                  <a:pt x="87272" y="113333"/>
                </a:lnTo>
                <a:lnTo>
                  <a:pt x="87272" y="113333"/>
                </a:lnTo>
                <a:lnTo>
                  <a:pt x="87272" y="113333"/>
                </a:lnTo>
                <a:lnTo>
                  <a:pt x="87272" y="113333"/>
                </a:lnTo>
                <a:lnTo>
                  <a:pt x="83636" y="113333"/>
                </a:lnTo>
                <a:lnTo>
                  <a:pt x="83636" y="113333"/>
                </a:lnTo>
                <a:lnTo>
                  <a:pt x="83636" y="113333"/>
                </a:lnTo>
                <a:lnTo>
                  <a:pt x="83636" y="113333"/>
                </a:lnTo>
                <a:lnTo>
                  <a:pt x="80000" y="113333"/>
                </a:lnTo>
                <a:lnTo>
                  <a:pt x="80000" y="110000"/>
                </a:lnTo>
                <a:lnTo>
                  <a:pt x="80000" y="110000"/>
                </a:lnTo>
                <a:lnTo>
                  <a:pt x="80000" y="110000"/>
                </a:lnTo>
                <a:lnTo>
                  <a:pt x="80000" y="110000"/>
                </a:lnTo>
                <a:lnTo>
                  <a:pt x="80000" y="110000"/>
                </a:lnTo>
                <a:lnTo>
                  <a:pt x="76363" y="110000"/>
                </a:lnTo>
                <a:lnTo>
                  <a:pt x="76363" y="110000"/>
                </a:lnTo>
                <a:lnTo>
                  <a:pt x="76363" y="110000"/>
                </a:lnTo>
                <a:lnTo>
                  <a:pt x="76363" y="110000"/>
                </a:lnTo>
                <a:lnTo>
                  <a:pt x="76363" y="113333"/>
                </a:lnTo>
                <a:lnTo>
                  <a:pt x="76363" y="113333"/>
                </a:lnTo>
                <a:lnTo>
                  <a:pt x="76363" y="113333"/>
                </a:lnTo>
                <a:lnTo>
                  <a:pt x="72727" y="113333"/>
                </a:lnTo>
                <a:lnTo>
                  <a:pt x="72727" y="113333"/>
                </a:lnTo>
                <a:lnTo>
                  <a:pt x="72727" y="113333"/>
                </a:lnTo>
                <a:lnTo>
                  <a:pt x="67272" y="113333"/>
                </a:lnTo>
                <a:lnTo>
                  <a:pt x="67272" y="113333"/>
                </a:lnTo>
                <a:lnTo>
                  <a:pt x="67272" y="113333"/>
                </a:lnTo>
                <a:lnTo>
                  <a:pt x="67272" y="113333"/>
                </a:lnTo>
                <a:lnTo>
                  <a:pt x="67272" y="113333"/>
                </a:lnTo>
                <a:lnTo>
                  <a:pt x="67272" y="110000"/>
                </a:lnTo>
                <a:lnTo>
                  <a:pt x="63636" y="110000"/>
                </a:lnTo>
                <a:lnTo>
                  <a:pt x="63636" y="110000"/>
                </a:lnTo>
                <a:lnTo>
                  <a:pt x="63636" y="110000"/>
                </a:lnTo>
                <a:lnTo>
                  <a:pt x="63636" y="110000"/>
                </a:lnTo>
                <a:lnTo>
                  <a:pt x="63636" y="110000"/>
                </a:lnTo>
                <a:lnTo>
                  <a:pt x="60000" y="110000"/>
                </a:lnTo>
                <a:lnTo>
                  <a:pt x="60000" y="110000"/>
                </a:lnTo>
                <a:lnTo>
                  <a:pt x="60000" y="110000"/>
                </a:lnTo>
                <a:lnTo>
                  <a:pt x="60000" y="110000"/>
                </a:lnTo>
                <a:lnTo>
                  <a:pt x="56363" y="110000"/>
                </a:lnTo>
                <a:lnTo>
                  <a:pt x="56363" y="106666"/>
                </a:lnTo>
                <a:lnTo>
                  <a:pt x="56363" y="106666"/>
                </a:lnTo>
                <a:lnTo>
                  <a:pt x="56363" y="106666"/>
                </a:lnTo>
                <a:lnTo>
                  <a:pt x="56363" y="106666"/>
                </a:lnTo>
                <a:lnTo>
                  <a:pt x="56363" y="106666"/>
                </a:lnTo>
                <a:lnTo>
                  <a:pt x="52727" y="106666"/>
                </a:lnTo>
                <a:lnTo>
                  <a:pt x="52727" y="106666"/>
                </a:lnTo>
                <a:lnTo>
                  <a:pt x="52727" y="106666"/>
                </a:lnTo>
                <a:lnTo>
                  <a:pt x="52727" y="110000"/>
                </a:lnTo>
                <a:lnTo>
                  <a:pt x="52727" y="110000"/>
                </a:lnTo>
                <a:lnTo>
                  <a:pt x="52727" y="110000"/>
                </a:lnTo>
                <a:lnTo>
                  <a:pt x="52727" y="110000"/>
                </a:lnTo>
                <a:lnTo>
                  <a:pt x="52727" y="110000"/>
                </a:lnTo>
                <a:lnTo>
                  <a:pt x="52727" y="110000"/>
                </a:lnTo>
                <a:lnTo>
                  <a:pt x="47272" y="110000"/>
                </a:lnTo>
                <a:lnTo>
                  <a:pt x="47272" y="110000"/>
                </a:lnTo>
                <a:lnTo>
                  <a:pt x="47272" y="110000"/>
                </a:lnTo>
                <a:lnTo>
                  <a:pt x="47272" y="106666"/>
                </a:lnTo>
                <a:lnTo>
                  <a:pt x="47272" y="106666"/>
                </a:lnTo>
                <a:lnTo>
                  <a:pt x="47272" y="106666"/>
                </a:lnTo>
                <a:lnTo>
                  <a:pt x="43636" y="106666"/>
                </a:lnTo>
                <a:lnTo>
                  <a:pt x="43636" y="106666"/>
                </a:lnTo>
                <a:lnTo>
                  <a:pt x="43636" y="106666"/>
                </a:lnTo>
                <a:lnTo>
                  <a:pt x="43636" y="101666"/>
                </a:lnTo>
                <a:lnTo>
                  <a:pt x="43636" y="101666"/>
                </a:lnTo>
                <a:lnTo>
                  <a:pt x="43636" y="101666"/>
                </a:lnTo>
                <a:lnTo>
                  <a:pt x="43636" y="101666"/>
                </a:lnTo>
                <a:lnTo>
                  <a:pt x="43636" y="101666"/>
                </a:lnTo>
                <a:lnTo>
                  <a:pt x="40000" y="101666"/>
                </a:lnTo>
                <a:lnTo>
                  <a:pt x="40000" y="98333"/>
                </a:lnTo>
                <a:lnTo>
                  <a:pt x="40000" y="98333"/>
                </a:lnTo>
                <a:lnTo>
                  <a:pt x="40000" y="98333"/>
                </a:lnTo>
                <a:lnTo>
                  <a:pt x="40000" y="98333"/>
                </a:lnTo>
                <a:lnTo>
                  <a:pt x="40000" y="98333"/>
                </a:lnTo>
                <a:lnTo>
                  <a:pt x="40000" y="98333"/>
                </a:lnTo>
                <a:lnTo>
                  <a:pt x="40000" y="95000"/>
                </a:lnTo>
                <a:lnTo>
                  <a:pt x="36363" y="95000"/>
                </a:lnTo>
                <a:lnTo>
                  <a:pt x="36363" y="95000"/>
                </a:lnTo>
                <a:lnTo>
                  <a:pt x="36363" y="95000"/>
                </a:lnTo>
                <a:lnTo>
                  <a:pt x="36363" y="95000"/>
                </a:lnTo>
                <a:lnTo>
                  <a:pt x="32727" y="95000"/>
                </a:lnTo>
                <a:lnTo>
                  <a:pt x="32727" y="95000"/>
                </a:lnTo>
                <a:lnTo>
                  <a:pt x="32727" y="95000"/>
                </a:lnTo>
                <a:lnTo>
                  <a:pt x="32727" y="91666"/>
                </a:lnTo>
                <a:lnTo>
                  <a:pt x="32727" y="91666"/>
                </a:lnTo>
                <a:lnTo>
                  <a:pt x="32727" y="91666"/>
                </a:lnTo>
                <a:lnTo>
                  <a:pt x="32727" y="91666"/>
                </a:lnTo>
                <a:lnTo>
                  <a:pt x="32727" y="91666"/>
                </a:lnTo>
                <a:lnTo>
                  <a:pt x="27272" y="91666"/>
                </a:lnTo>
                <a:lnTo>
                  <a:pt x="27272" y="91666"/>
                </a:lnTo>
                <a:lnTo>
                  <a:pt x="27272" y="91666"/>
                </a:lnTo>
                <a:lnTo>
                  <a:pt x="27272" y="88333"/>
                </a:lnTo>
                <a:lnTo>
                  <a:pt x="27272" y="88333"/>
                </a:lnTo>
                <a:lnTo>
                  <a:pt x="27272" y="88333"/>
                </a:lnTo>
                <a:lnTo>
                  <a:pt x="27272" y="88333"/>
                </a:lnTo>
                <a:lnTo>
                  <a:pt x="27272" y="88333"/>
                </a:lnTo>
                <a:lnTo>
                  <a:pt x="27272" y="83333"/>
                </a:lnTo>
                <a:lnTo>
                  <a:pt x="23636" y="83333"/>
                </a:lnTo>
                <a:lnTo>
                  <a:pt x="23636" y="83333"/>
                </a:lnTo>
                <a:lnTo>
                  <a:pt x="23636" y="83333"/>
                </a:lnTo>
                <a:lnTo>
                  <a:pt x="23636" y="83333"/>
                </a:lnTo>
                <a:lnTo>
                  <a:pt x="23636" y="80000"/>
                </a:lnTo>
                <a:lnTo>
                  <a:pt x="23636" y="80000"/>
                </a:lnTo>
                <a:lnTo>
                  <a:pt x="23636" y="80000"/>
                </a:lnTo>
                <a:lnTo>
                  <a:pt x="23636" y="80000"/>
                </a:lnTo>
                <a:lnTo>
                  <a:pt x="20000" y="80000"/>
                </a:lnTo>
                <a:lnTo>
                  <a:pt x="20000" y="76666"/>
                </a:lnTo>
                <a:lnTo>
                  <a:pt x="20000" y="76666"/>
                </a:lnTo>
                <a:lnTo>
                  <a:pt x="20000" y="76666"/>
                </a:lnTo>
                <a:lnTo>
                  <a:pt x="20000" y="76666"/>
                </a:lnTo>
                <a:lnTo>
                  <a:pt x="20000" y="76666"/>
                </a:lnTo>
                <a:lnTo>
                  <a:pt x="20000" y="76666"/>
                </a:lnTo>
                <a:lnTo>
                  <a:pt x="16363" y="76666"/>
                </a:lnTo>
                <a:lnTo>
                  <a:pt x="16363" y="73333"/>
                </a:lnTo>
                <a:lnTo>
                  <a:pt x="16363" y="73333"/>
                </a:lnTo>
                <a:lnTo>
                  <a:pt x="16363" y="73333"/>
                </a:lnTo>
                <a:lnTo>
                  <a:pt x="16363" y="73333"/>
                </a:lnTo>
                <a:lnTo>
                  <a:pt x="16363" y="73333"/>
                </a:lnTo>
                <a:lnTo>
                  <a:pt x="16363" y="73333"/>
                </a:lnTo>
                <a:lnTo>
                  <a:pt x="12727" y="73333"/>
                </a:lnTo>
                <a:lnTo>
                  <a:pt x="12727" y="73333"/>
                </a:lnTo>
                <a:lnTo>
                  <a:pt x="12727" y="70000"/>
                </a:lnTo>
                <a:lnTo>
                  <a:pt x="12727" y="70000"/>
                </a:lnTo>
                <a:lnTo>
                  <a:pt x="12727" y="70000"/>
                </a:lnTo>
                <a:lnTo>
                  <a:pt x="12727" y="70000"/>
                </a:lnTo>
                <a:lnTo>
                  <a:pt x="7272" y="70000"/>
                </a:lnTo>
                <a:lnTo>
                  <a:pt x="7272" y="70000"/>
                </a:lnTo>
                <a:lnTo>
                  <a:pt x="7272" y="65000"/>
                </a:lnTo>
                <a:lnTo>
                  <a:pt x="7272" y="65000"/>
                </a:lnTo>
                <a:lnTo>
                  <a:pt x="7272" y="65000"/>
                </a:lnTo>
                <a:lnTo>
                  <a:pt x="7272" y="65000"/>
                </a:lnTo>
                <a:lnTo>
                  <a:pt x="7272" y="65000"/>
                </a:lnTo>
                <a:lnTo>
                  <a:pt x="3636" y="65000"/>
                </a:lnTo>
                <a:lnTo>
                  <a:pt x="3636" y="61666"/>
                </a:lnTo>
                <a:lnTo>
                  <a:pt x="3636" y="61666"/>
                </a:lnTo>
                <a:lnTo>
                  <a:pt x="3636" y="61666"/>
                </a:lnTo>
                <a:lnTo>
                  <a:pt x="3636" y="61666"/>
                </a:lnTo>
                <a:lnTo>
                  <a:pt x="3636" y="61666"/>
                </a:lnTo>
                <a:lnTo>
                  <a:pt x="3636" y="61666"/>
                </a:lnTo>
                <a:lnTo>
                  <a:pt x="0" y="61666"/>
                </a:lnTo>
                <a:lnTo>
                  <a:pt x="0" y="58333"/>
                </a:lnTo>
                <a:lnTo>
                  <a:pt x="0" y="58333"/>
                </a:lnTo>
                <a:lnTo>
                  <a:pt x="0" y="58333"/>
                </a:lnTo>
                <a:lnTo>
                  <a:pt x="0" y="58333"/>
                </a:lnTo>
                <a:lnTo>
                  <a:pt x="0" y="58333"/>
                </a:lnTo>
                <a:lnTo>
                  <a:pt x="0" y="55000"/>
                </a:lnTo>
                <a:lnTo>
                  <a:pt x="0" y="55000"/>
                </a:lnTo>
                <a:lnTo>
                  <a:pt x="0" y="55000"/>
                </a:lnTo>
                <a:lnTo>
                  <a:pt x="0" y="55000"/>
                </a:lnTo>
                <a:lnTo>
                  <a:pt x="0" y="55000"/>
                </a:lnTo>
                <a:lnTo>
                  <a:pt x="0" y="55000"/>
                </a:lnTo>
                <a:lnTo>
                  <a:pt x="3636" y="55000"/>
                </a:lnTo>
                <a:lnTo>
                  <a:pt x="3636" y="55000"/>
                </a:lnTo>
                <a:lnTo>
                  <a:pt x="3636" y="55000"/>
                </a:lnTo>
                <a:lnTo>
                  <a:pt x="3636" y="55000"/>
                </a:lnTo>
                <a:lnTo>
                  <a:pt x="3636" y="55000"/>
                </a:lnTo>
                <a:lnTo>
                  <a:pt x="3636" y="55000"/>
                </a:lnTo>
                <a:lnTo>
                  <a:pt x="3636" y="55000"/>
                </a:lnTo>
                <a:lnTo>
                  <a:pt x="7272" y="55000"/>
                </a:lnTo>
                <a:lnTo>
                  <a:pt x="7272" y="55000"/>
                </a:lnTo>
                <a:lnTo>
                  <a:pt x="7272" y="55000"/>
                </a:lnTo>
                <a:lnTo>
                  <a:pt x="7272" y="55000"/>
                </a:lnTo>
                <a:lnTo>
                  <a:pt x="7272" y="55000"/>
                </a:lnTo>
                <a:lnTo>
                  <a:pt x="12727" y="55000"/>
                </a:lnTo>
                <a:lnTo>
                  <a:pt x="12727" y="55000"/>
                </a:lnTo>
                <a:lnTo>
                  <a:pt x="12727" y="55000"/>
                </a:lnTo>
                <a:lnTo>
                  <a:pt x="16363" y="55000"/>
                </a:lnTo>
                <a:lnTo>
                  <a:pt x="16363" y="55000"/>
                </a:lnTo>
                <a:lnTo>
                  <a:pt x="16363" y="55000"/>
                </a:lnTo>
                <a:lnTo>
                  <a:pt x="16363" y="55000"/>
                </a:lnTo>
                <a:lnTo>
                  <a:pt x="16363" y="55000"/>
                </a:lnTo>
                <a:lnTo>
                  <a:pt x="20000" y="55000"/>
                </a:lnTo>
                <a:lnTo>
                  <a:pt x="20000" y="55000"/>
                </a:lnTo>
                <a:lnTo>
                  <a:pt x="20000" y="55000"/>
                </a:lnTo>
                <a:lnTo>
                  <a:pt x="20000" y="51666"/>
                </a:lnTo>
                <a:lnTo>
                  <a:pt x="20000" y="51666"/>
                </a:lnTo>
                <a:lnTo>
                  <a:pt x="20000" y="51666"/>
                </a:lnTo>
                <a:lnTo>
                  <a:pt x="20000" y="46666"/>
                </a:lnTo>
                <a:lnTo>
                  <a:pt x="20000" y="46666"/>
                </a:lnTo>
                <a:lnTo>
                  <a:pt x="20000" y="46666"/>
                </a:lnTo>
                <a:lnTo>
                  <a:pt x="20000" y="46666"/>
                </a:lnTo>
                <a:lnTo>
                  <a:pt x="23636" y="46666"/>
                </a:lnTo>
                <a:lnTo>
                  <a:pt x="23636" y="46666"/>
                </a:lnTo>
                <a:lnTo>
                  <a:pt x="23636" y="46666"/>
                </a:lnTo>
                <a:lnTo>
                  <a:pt x="23636" y="46666"/>
                </a:lnTo>
                <a:lnTo>
                  <a:pt x="23636" y="43333"/>
                </a:lnTo>
                <a:lnTo>
                  <a:pt x="23636" y="43333"/>
                </a:lnTo>
                <a:lnTo>
                  <a:pt x="23636" y="43333"/>
                </a:lnTo>
                <a:lnTo>
                  <a:pt x="23636" y="43333"/>
                </a:lnTo>
                <a:lnTo>
                  <a:pt x="23636" y="43333"/>
                </a:lnTo>
                <a:lnTo>
                  <a:pt x="23636" y="43333"/>
                </a:lnTo>
                <a:lnTo>
                  <a:pt x="23636" y="40000"/>
                </a:lnTo>
                <a:lnTo>
                  <a:pt x="23636" y="40000"/>
                </a:lnTo>
                <a:lnTo>
                  <a:pt x="23636" y="40000"/>
                </a:lnTo>
                <a:lnTo>
                  <a:pt x="23636" y="36666"/>
                </a:lnTo>
                <a:lnTo>
                  <a:pt x="23636" y="36666"/>
                </a:lnTo>
                <a:lnTo>
                  <a:pt x="23636" y="36666"/>
                </a:lnTo>
                <a:lnTo>
                  <a:pt x="23636" y="36666"/>
                </a:lnTo>
                <a:lnTo>
                  <a:pt x="23636" y="36666"/>
                </a:lnTo>
                <a:lnTo>
                  <a:pt x="23636" y="33333"/>
                </a:lnTo>
                <a:lnTo>
                  <a:pt x="23636" y="33333"/>
                </a:lnTo>
                <a:lnTo>
                  <a:pt x="23636" y="33333"/>
                </a:lnTo>
                <a:lnTo>
                  <a:pt x="27272" y="33333"/>
                </a:lnTo>
                <a:lnTo>
                  <a:pt x="27272" y="33333"/>
                </a:lnTo>
                <a:lnTo>
                  <a:pt x="27272" y="33333"/>
                </a:lnTo>
                <a:lnTo>
                  <a:pt x="27272" y="33333"/>
                </a:lnTo>
                <a:lnTo>
                  <a:pt x="32727" y="33333"/>
                </a:lnTo>
                <a:lnTo>
                  <a:pt x="32727" y="33333"/>
                </a:lnTo>
                <a:lnTo>
                  <a:pt x="32727" y="33333"/>
                </a:lnTo>
                <a:lnTo>
                  <a:pt x="32727" y="33333"/>
                </a:lnTo>
                <a:lnTo>
                  <a:pt x="32727" y="33333"/>
                </a:lnTo>
                <a:lnTo>
                  <a:pt x="36363" y="33333"/>
                </a:lnTo>
                <a:lnTo>
                  <a:pt x="36363" y="33333"/>
                </a:lnTo>
                <a:lnTo>
                  <a:pt x="36363" y="33333"/>
                </a:lnTo>
                <a:lnTo>
                  <a:pt x="36363" y="33333"/>
                </a:lnTo>
                <a:lnTo>
                  <a:pt x="36363" y="28333"/>
                </a:lnTo>
                <a:lnTo>
                  <a:pt x="36363" y="28333"/>
                </a:lnTo>
                <a:lnTo>
                  <a:pt x="36363" y="28333"/>
                </a:lnTo>
                <a:lnTo>
                  <a:pt x="40000" y="28333"/>
                </a:lnTo>
                <a:lnTo>
                  <a:pt x="40000" y="28333"/>
                </a:lnTo>
                <a:lnTo>
                  <a:pt x="40000" y="28333"/>
                </a:lnTo>
                <a:lnTo>
                  <a:pt x="40000" y="25000"/>
                </a:lnTo>
                <a:lnTo>
                  <a:pt x="40000" y="25000"/>
                </a:lnTo>
                <a:lnTo>
                  <a:pt x="40000" y="25000"/>
                </a:lnTo>
                <a:lnTo>
                  <a:pt x="40000" y="25000"/>
                </a:lnTo>
                <a:lnTo>
                  <a:pt x="40000" y="25000"/>
                </a:lnTo>
                <a:lnTo>
                  <a:pt x="43636" y="25000"/>
                </a:lnTo>
                <a:lnTo>
                  <a:pt x="43636" y="25000"/>
                </a:lnTo>
                <a:lnTo>
                  <a:pt x="43636" y="25000"/>
                </a:lnTo>
                <a:lnTo>
                  <a:pt x="43636" y="25000"/>
                </a:lnTo>
                <a:lnTo>
                  <a:pt x="43636" y="28333"/>
                </a:lnTo>
                <a:lnTo>
                  <a:pt x="43636" y="28333"/>
                </a:lnTo>
                <a:lnTo>
                  <a:pt x="43636" y="28333"/>
                </a:lnTo>
                <a:lnTo>
                  <a:pt x="43636" y="28333"/>
                </a:lnTo>
                <a:lnTo>
                  <a:pt x="47272" y="28333"/>
                </a:lnTo>
                <a:lnTo>
                  <a:pt x="47272" y="28333"/>
                </a:lnTo>
                <a:lnTo>
                  <a:pt x="47272" y="28333"/>
                </a:lnTo>
                <a:lnTo>
                  <a:pt x="47272" y="33333"/>
                </a:lnTo>
                <a:lnTo>
                  <a:pt x="47272" y="33333"/>
                </a:lnTo>
                <a:lnTo>
                  <a:pt x="52727" y="33333"/>
                </a:lnTo>
                <a:lnTo>
                  <a:pt x="52727" y="28333"/>
                </a:lnTo>
                <a:lnTo>
                  <a:pt x="52727" y="28333"/>
                </a:lnTo>
                <a:lnTo>
                  <a:pt x="52727" y="28333"/>
                </a:lnTo>
                <a:lnTo>
                  <a:pt x="52727" y="28333"/>
                </a:lnTo>
                <a:lnTo>
                  <a:pt x="52727" y="25000"/>
                </a:lnTo>
                <a:lnTo>
                  <a:pt x="52727" y="25000"/>
                </a:lnTo>
                <a:lnTo>
                  <a:pt x="52727" y="25000"/>
                </a:lnTo>
                <a:lnTo>
                  <a:pt x="52727" y="25000"/>
                </a:lnTo>
                <a:lnTo>
                  <a:pt x="56363" y="25000"/>
                </a:lnTo>
                <a:lnTo>
                  <a:pt x="56363" y="25000"/>
                </a:lnTo>
                <a:lnTo>
                  <a:pt x="56363" y="25000"/>
                </a:lnTo>
                <a:lnTo>
                  <a:pt x="56363" y="25000"/>
                </a:lnTo>
                <a:lnTo>
                  <a:pt x="56363" y="25000"/>
                </a:lnTo>
                <a:lnTo>
                  <a:pt x="56363" y="21666"/>
                </a:lnTo>
                <a:lnTo>
                  <a:pt x="60000" y="21666"/>
                </a:lnTo>
                <a:lnTo>
                  <a:pt x="60000" y="21666"/>
                </a:lnTo>
                <a:lnTo>
                  <a:pt x="60000" y="21666"/>
                </a:lnTo>
                <a:lnTo>
                  <a:pt x="60000" y="21666"/>
                </a:lnTo>
                <a:lnTo>
                  <a:pt x="60000" y="21666"/>
                </a:lnTo>
                <a:lnTo>
                  <a:pt x="60000" y="18333"/>
                </a:lnTo>
                <a:lnTo>
                  <a:pt x="63636" y="18333"/>
                </a:lnTo>
                <a:lnTo>
                  <a:pt x="63636" y="18333"/>
                </a:lnTo>
                <a:lnTo>
                  <a:pt x="63636" y="18333"/>
                </a:lnTo>
                <a:lnTo>
                  <a:pt x="63636" y="18333"/>
                </a:lnTo>
                <a:lnTo>
                  <a:pt x="63636" y="18333"/>
                </a:lnTo>
                <a:lnTo>
                  <a:pt x="63636" y="18333"/>
                </a:lnTo>
                <a:lnTo>
                  <a:pt x="63636" y="18333"/>
                </a:lnTo>
                <a:lnTo>
                  <a:pt x="63636" y="15000"/>
                </a:lnTo>
                <a:lnTo>
                  <a:pt x="63636" y="15000"/>
                </a:lnTo>
                <a:lnTo>
                  <a:pt x="63636" y="15000"/>
                </a:lnTo>
                <a:lnTo>
                  <a:pt x="63636" y="15000"/>
                </a:lnTo>
                <a:lnTo>
                  <a:pt x="63636" y="15000"/>
                </a:lnTo>
                <a:lnTo>
                  <a:pt x="67272" y="15000"/>
                </a:lnTo>
                <a:lnTo>
                  <a:pt x="67272" y="10000"/>
                </a:lnTo>
                <a:lnTo>
                  <a:pt x="67272" y="10000"/>
                </a:lnTo>
                <a:lnTo>
                  <a:pt x="67272" y="10000"/>
                </a:lnTo>
                <a:lnTo>
                  <a:pt x="67272" y="10000"/>
                </a:lnTo>
                <a:lnTo>
                  <a:pt x="67272" y="10000"/>
                </a:lnTo>
                <a:lnTo>
                  <a:pt x="67272" y="6666"/>
                </a:lnTo>
                <a:lnTo>
                  <a:pt x="67272" y="6666"/>
                </a:lnTo>
                <a:lnTo>
                  <a:pt x="67272" y="6666"/>
                </a:lnTo>
                <a:lnTo>
                  <a:pt x="67272" y="6666"/>
                </a:lnTo>
                <a:lnTo>
                  <a:pt x="72727" y="6666"/>
                </a:lnTo>
                <a:lnTo>
                  <a:pt x="72727" y="6666"/>
                </a:lnTo>
                <a:lnTo>
                  <a:pt x="72727" y="3333"/>
                </a:lnTo>
                <a:lnTo>
                  <a:pt x="72727" y="3333"/>
                </a:lnTo>
                <a:lnTo>
                  <a:pt x="76363" y="3333"/>
                </a:lnTo>
                <a:lnTo>
                  <a:pt x="76363" y="3333"/>
                </a:lnTo>
                <a:lnTo>
                  <a:pt x="76363" y="3333"/>
                </a:lnTo>
                <a:lnTo>
                  <a:pt x="76363" y="3333"/>
                </a:lnTo>
                <a:lnTo>
                  <a:pt x="76363" y="3333"/>
                </a:lnTo>
                <a:lnTo>
                  <a:pt x="76363" y="6666"/>
                </a:lnTo>
                <a:lnTo>
                  <a:pt x="76363" y="6666"/>
                </a:lnTo>
                <a:lnTo>
                  <a:pt x="76363" y="6666"/>
                </a:lnTo>
                <a:lnTo>
                  <a:pt x="76363" y="6666"/>
                </a:lnTo>
                <a:lnTo>
                  <a:pt x="80000" y="6666"/>
                </a:lnTo>
                <a:lnTo>
                  <a:pt x="80000" y="6666"/>
                </a:lnTo>
                <a:lnTo>
                  <a:pt x="80000" y="6666"/>
                </a:lnTo>
                <a:lnTo>
                  <a:pt x="80000" y="6666"/>
                </a:lnTo>
                <a:lnTo>
                  <a:pt x="80000" y="10000"/>
                </a:lnTo>
                <a:lnTo>
                  <a:pt x="83636" y="10000"/>
                </a:lnTo>
                <a:lnTo>
                  <a:pt x="83636" y="10000"/>
                </a:lnTo>
                <a:lnTo>
                  <a:pt x="83636" y="10000"/>
                </a:lnTo>
                <a:lnTo>
                  <a:pt x="83636" y="6666"/>
                </a:lnTo>
                <a:lnTo>
                  <a:pt x="87272" y="6666"/>
                </a:lnTo>
                <a:lnTo>
                  <a:pt x="87272" y="6666"/>
                </a:lnTo>
                <a:lnTo>
                  <a:pt x="87272" y="6666"/>
                </a:lnTo>
                <a:lnTo>
                  <a:pt x="87272" y="6666"/>
                </a:lnTo>
                <a:lnTo>
                  <a:pt x="87272" y="6666"/>
                </a:lnTo>
                <a:lnTo>
                  <a:pt x="87272" y="6666"/>
                </a:lnTo>
                <a:lnTo>
                  <a:pt x="87272" y="6666"/>
                </a:lnTo>
                <a:lnTo>
                  <a:pt x="87272" y="6666"/>
                </a:lnTo>
                <a:lnTo>
                  <a:pt x="92727" y="6666"/>
                </a:lnTo>
                <a:lnTo>
                  <a:pt x="92727" y="6666"/>
                </a:lnTo>
                <a:lnTo>
                  <a:pt x="92727" y="6666"/>
                </a:lnTo>
                <a:lnTo>
                  <a:pt x="92727" y="6666"/>
                </a:lnTo>
                <a:lnTo>
                  <a:pt x="92727" y="6666"/>
                </a:lnTo>
                <a:lnTo>
                  <a:pt x="92727" y="3333"/>
                </a:lnTo>
                <a:lnTo>
                  <a:pt x="92727" y="3333"/>
                </a:lnTo>
                <a:lnTo>
                  <a:pt x="92727" y="6666"/>
                </a:lnTo>
                <a:lnTo>
                  <a:pt x="96363" y="6666"/>
                </a:lnTo>
                <a:lnTo>
                  <a:pt x="96363" y="6666"/>
                </a:lnTo>
                <a:lnTo>
                  <a:pt x="96363" y="6666"/>
                </a:lnTo>
                <a:lnTo>
                  <a:pt x="100000" y="6666"/>
                </a:lnTo>
                <a:lnTo>
                  <a:pt x="100000" y="6666"/>
                </a:lnTo>
                <a:lnTo>
                  <a:pt x="100000" y="6666"/>
                </a:lnTo>
                <a:lnTo>
                  <a:pt x="100000" y="3333"/>
                </a:lnTo>
                <a:lnTo>
                  <a:pt x="100000" y="3333"/>
                </a:lnTo>
                <a:lnTo>
                  <a:pt x="103636" y="3333"/>
                </a:lnTo>
                <a:lnTo>
                  <a:pt x="103636" y="3333"/>
                </a:lnTo>
                <a:lnTo>
                  <a:pt x="103636" y="3333"/>
                </a:lnTo>
                <a:lnTo>
                  <a:pt x="103636" y="3333"/>
                </a:lnTo>
                <a:lnTo>
                  <a:pt x="103636" y="3333"/>
                </a:lnTo>
                <a:lnTo>
                  <a:pt x="103636" y="3333"/>
                </a:lnTo>
                <a:lnTo>
                  <a:pt x="107272" y="3333"/>
                </a:lnTo>
                <a:lnTo>
                  <a:pt x="107272" y="0"/>
                </a:lnTo>
                <a:lnTo>
                  <a:pt x="107272" y="0"/>
                </a:lnTo>
                <a:lnTo>
                  <a:pt x="107272" y="0"/>
                </a:lnTo>
                <a:lnTo>
                  <a:pt x="107272" y="0"/>
                </a:lnTo>
                <a:lnTo>
                  <a:pt x="107272" y="0"/>
                </a:lnTo>
                <a:lnTo>
                  <a:pt x="112727" y="0"/>
                </a:lnTo>
                <a:lnTo>
                  <a:pt x="112727" y="0"/>
                </a:lnTo>
                <a:lnTo>
                  <a:pt x="112727" y="0"/>
                </a:lnTo>
                <a:lnTo>
                  <a:pt x="112727" y="0"/>
                </a:lnTo>
                <a:lnTo>
                  <a:pt x="116363" y="0"/>
                </a:lnTo>
                <a:lnTo>
                  <a:pt x="116363" y="0"/>
                </a:lnTo>
                <a:lnTo>
                  <a:pt x="116363" y="0"/>
                </a:lnTo>
                <a:lnTo>
                  <a:pt x="116363" y="0"/>
                </a:lnTo>
                <a:lnTo>
                  <a:pt x="120000" y="0"/>
                </a:lnTo>
                <a:lnTo>
                  <a:pt x="120000" y="0"/>
                </a:lnTo>
                <a:lnTo>
                  <a:pt x="120000" y="0"/>
                </a:lnTo>
                <a:lnTo>
                  <a:pt x="116363" y="0"/>
                </a:lnTo>
                <a:lnTo>
                  <a:pt x="116363" y="0"/>
                </a:lnTo>
                <a:lnTo>
                  <a:pt x="116363" y="3333"/>
                </a:lnTo>
                <a:lnTo>
                  <a:pt x="116363" y="3333"/>
                </a:lnTo>
                <a:lnTo>
                  <a:pt x="116363" y="3333"/>
                </a:lnTo>
                <a:lnTo>
                  <a:pt x="116363" y="3333"/>
                </a:lnTo>
                <a:lnTo>
                  <a:pt x="116363" y="3333"/>
                </a:lnTo>
                <a:lnTo>
                  <a:pt x="116363" y="6666"/>
                </a:lnTo>
                <a:lnTo>
                  <a:pt x="116363" y="6666"/>
                </a:lnTo>
                <a:lnTo>
                  <a:pt x="116363" y="6666"/>
                </a:lnTo>
                <a:lnTo>
                  <a:pt x="116363" y="6666"/>
                </a:lnTo>
                <a:lnTo>
                  <a:pt x="116363" y="10000"/>
                </a:lnTo>
                <a:lnTo>
                  <a:pt x="116363" y="10000"/>
                </a:lnTo>
                <a:lnTo>
                  <a:pt x="116363" y="10000"/>
                </a:lnTo>
                <a:lnTo>
                  <a:pt x="116363" y="10000"/>
                </a:lnTo>
                <a:lnTo>
                  <a:pt x="116363" y="15000"/>
                </a:lnTo>
                <a:lnTo>
                  <a:pt x="116363" y="15000"/>
                </a:lnTo>
                <a:lnTo>
                  <a:pt x="116363" y="15000"/>
                </a:lnTo>
                <a:lnTo>
                  <a:pt x="116363" y="15000"/>
                </a:lnTo>
                <a:lnTo>
                  <a:pt x="116363" y="15000"/>
                </a:lnTo>
                <a:lnTo>
                  <a:pt x="116363" y="18333"/>
                </a:lnTo>
                <a:lnTo>
                  <a:pt x="116363" y="18333"/>
                </a:lnTo>
                <a:lnTo>
                  <a:pt x="116363" y="18333"/>
                </a:lnTo>
                <a:lnTo>
                  <a:pt x="116363" y="18333"/>
                </a:lnTo>
                <a:lnTo>
                  <a:pt x="116363" y="21666"/>
                </a:lnTo>
                <a:lnTo>
                  <a:pt x="116363" y="21666"/>
                </a:lnTo>
                <a:lnTo>
                  <a:pt x="116363" y="21666"/>
                </a:lnTo>
                <a:lnTo>
                  <a:pt x="116363" y="21666"/>
                </a:lnTo>
                <a:lnTo>
                  <a:pt x="116363" y="21666"/>
                </a:lnTo>
                <a:lnTo>
                  <a:pt x="116363" y="25000"/>
                </a:lnTo>
                <a:lnTo>
                  <a:pt x="112727" y="25000"/>
                </a:lnTo>
                <a:lnTo>
                  <a:pt x="112727" y="25000"/>
                </a:lnTo>
                <a:lnTo>
                  <a:pt x="112727" y="25000"/>
                </a:lnTo>
                <a:lnTo>
                  <a:pt x="112727" y="25000"/>
                </a:lnTo>
                <a:lnTo>
                  <a:pt x="112727" y="28333"/>
                </a:lnTo>
                <a:lnTo>
                  <a:pt x="112727" y="28333"/>
                </a:lnTo>
                <a:lnTo>
                  <a:pt x="112727" y="28333"/>
                </a:lnTo>
                <a:lnTo>
                  <a:pt x="112727" y="28333"/>
                </a:lnTo>
                <a:lnTo>
                  <a:pt x="112727" y="28333"/>
                </a:lnTo>
                <a:lnTo>
                  <a:pt x="112727" y="33333"/>
                </a:lnTo>
                <a:lnTo>
                  <a:pt x="112727" y="33333"/>
                </a:lnTo>
                <a:lnTo>
                  <a:pt x="112727" y="33333"/>
                </a:lnTo>
                <a:lnTo>
                  <a:pt x="107272" y="33333"/>
                </a:lnTo>
                <a:lnTo>
                  <a:pt x="107272" y="36666"/>
                </a:lnTo>
                <a:lnTo>
                  <a:pt x="107272" y="36666"/>
                </a:lnTo>
                <a:lnTo>
                  <a:pt x="107272" y="36666"/>
                </a:lnTo>
                <a:lnTo>
                  <a:pt x="107272" y="40000"/>
                </a:lnTo>
                <a:lnTo>
                  <a:pt x="107272" y="40000"/>
                </a:lnTo>
                <a:lnTo>
                  <a:pt x="107272" y="40000"/>
                </a:lnTo>
                <a:lnTo>
                  <a:pt x="107272" y="40000"/>
                </a:lnTo>
                <a:lnTo>
                  <a:pt x="107272" y="43333"/>
                </a:lnTo>
                <a:lnTo>
                  <a:pt x="107272" y="43333"/>
                </a:lnTo>
                <a:lnTo>
                  <a:pt x="107272" y="43333"/>
                </a:lnTo>
                <a:lnTo>
                  <a:pt x="107272" y="46666"/>
                </a:lnTo>
                <a:lnTo>
                  <a:pt x="107272" y="46666"/>
                </a:lnTo>
                <a:lnTo>
                  <a:pt x="107272" y="46666"/>
                </a:lnTo>
                <a:lnTo>
                  <a:pt x="107272" y="51666"/>
                </a:lnTo>
                <a:lnTo>
                  <a:pt x="107272" y="51666"/>
                </a:lnTo>
                <a:lnTo>
                  <a:pt x="107272" y="51666"/>
                </a:lnTo>
                <a:lnTo>
                  <a:pt x="107272" y="55000"/>
                </a:lnTo>
                <a:lnTo>
                  <a:pt x="107272" y="55000"/>
                </a:lnTo>
                <a:lnTo>
                  <a:pt x="107272" y="55000"/>
                </a:lnTo>
                <a:lnTo>
                  <a:pt x="107272" y="55000"/>
                </a:lnTo>
                <a:lnTo>
                  <a:pt x="107272" y="55000"/>
                </a:lnTo>
                <a:lnTo>
                  <a:pt x="107272" y="58333"/>
                </a:lnTo>
                <a:lnTo>
                  <a:pt x="107272" y="58333"/>
                </a:lnTo>
                <a:lnTo>
                  <a:pt x="107272" y="58333"/>
                </a:lnTo>
                <a:lnTo>
                  <a:pt x="107272" y="61666"/>
                </a:lnTo>
                <a:lnTo>
                  <a:pt x="107272" y="61666"/>
                </a:lnTo>
                <a:lnTo>
                  <a:pt x="107272" y="61666"/>
                </a:lnTo>
                <a:lnTo>
                  <a:pt x="107272" y="61666"/>
                </a:lnTo>
                <a:lnTo>
                  <a:pt x="107272" y="65000"/>
                </a:lnTo>
                <a:lnTo>
                  <a:pt x="107272" y="65000"/>
                </a:lnTo>
                <a:lnTo>
                  <a:pt x="107272" y="65000"/>
                </a:lnTo>
                <a:lnTo>
                  <a:pt x="107272" y="65000"/>
                </a:lnTo>
                <a:lnTo>
                  <a:pt x="107272" y="70000"/>
                </a:lnTo>
                <a:lnTo>
                  <a:pt x="107272" y="70000"/>
                </a:lnTo>
                <a:lnTo>
                  <a:pt x="112727" y="70000"/>
                </a:lnTo>
                <a:lnTo>
                  <a:pt x="112727" y="70000"/>
                </a:lnTo>
                <a:lnTo>
                  <a:pt x="112727" y="70000"/>
                </a:lnTo>
                <a:lnTo>
                  <a:pt x="112727" y="70000"/>
                </a:lnTo>
                <a:lnTo>
                  <a:pt x="112727" y="65000"/>
                </a:lnTo>
                <a:lnTo>
                  <a:pt x="112727" y="65000"/>
                </a:lnTo>
                <a:lnTo>
                  <a:pt x="116363" y="65000"/>
                </a:lnTo>
                <a:lnTo>
                  <a:pt x="116363" y="70000"/>
                </a:lnTo>
                <a:lnTo>
                  <a:pt x="112727" y="70000"/>
                </a:lnTo>
                <a:lnTo>
                  <a:pt x="112727" y="70000"/>
                </a:lnTo>
                <a:lnTo>
                  <a:pt x="112727" y="70000"/>
                </a:lnTo>
                <a:lnTo>
                  <a:pt x="112727" y="73333"/>
                </a:lnTo>
                <a:lnTo>
                  <a:pt x="112727" y="73333"/>
                </a:lnTo>
                <a:lnTo>
                  <a:pt x="112727" y="73333"/>
                </a:lnTo>
                <a:lnTo>
                  <a:pt x="112727" y="73333"/>
                </a:lnTo>
                <a:lnTo>
                  <a:pt x="112727" y="73333"/>
                </a:lnTo>
                <a:lnTo>
                  <a:pt x="112727" y="73333"/>
                </a:lnTo>
                <a:lnTo>
                  <a:pt x="112727" y="73333"/>
                </a:lnTo>
                <a:lnTo>
                  <a:pt x="107272" y="73333"/>
                </a:lnTo>
                <a:lnTo>
                  <a:pt x="107272" y="73333"/>
                </a:lnTo>
                <a:lnTo>
                  <a:pt x="107272" y="73333"/>
                </a:lnTo>
                <a:lnTo>
                  <a:pt x="107272" y="73333"/>
                </a:lnTo>
                <a:lnTo>
                  <a:pt x="103636" y="73333"/>
                </a:lnTo>
                <a:lnTo>
                  <a:pt x="103636" y="76666"/>
                </a:lnTo>
                <a:lnTo>
                  <a:pt x="103636" y="76666"/>
                </a:lnTo>
                <a:lnTo>
                  <a:pt x="103636" y="76666"/>
                </a:lnTo>
                <a:lnTo>
                  <a:pt x="103636" y="76666"/>
                </a:lnTo>
                <a:lnTo>
                  <a:pt x="103636" y="80000"/>
                </a:lnTo>
                <a:lnTo>
                  <a:pt x="103636" y="80000"/>
                </a:lnTo>
                <a:lnTo>
                  <a:pt x="103636" y="80000"/>
                </a:lnTo>
                <a:lnTo>
                  <a:pt x="103636" y="80000"/>
                </a:lnTo>
                <a:lnTo>
                  <a:pt x="103636" y="83333"/>
                </a:lnTo>
                <a:lnTo>
                  <a:pt x="103636" y="83333"/>
                </a:lnTo>
                <a:lnTo>
                  <a:pt x="103636" y="83333"/>
                </a:lnTo>
                <a:lnTo>
                  <a:pt x="103636" y="83333"/>
                </a:lnTo>
                <a:lnTo>
                  <a:pt x="103636" y="83333"/>
                </a:lnTo>
                <a:lnTo>
                  <a:pt x="103636" y="88333"/>
                </a:lnTo>
                <a:lnTo>
                  <a:pt x="103636" y="88333"/>
                </a:lnTo>
                <a:lnTo>
                  <a:pt x="103636" y="88333"/>
                </a:lnTo>
                <a:lnTo>
                  <a:pt x="103636" y="88333"/>
                </a:lnTo>
                <a:lnTo>
                  <a:pt x="103636" y="88333"/>
                </a:lnTo>
                <a:lnTo>
                  <a:pt x="103636" y="91666"/>
                </a:lnTo>
                <a:lnTo>
                  <a:pt x="103636" y="91666"/>
                </a:lnTo>
                <a:lnTo>
                  <a:pt x="103636" y="91666"/>
                </a:lnTo>
                <a:lnTo>
                  <a:pt x="103636" y="91666"/>
                </a:lnTo>
                <a:lnTo>
                  <a:pt x="103636" y="9166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8" name="Shape 898"/>
          <p:cNvSpPr/>
          <p:nvPr/>
        </p:nvSpPr>
        <p:spPr>
          <a:xfrm>
            <a:off x="4589859" y="4808539"/>
            <a:ext cx="233362" cy="325439"/>
          </a:xfrm>
          <a:custGeom>
            <a:avLst/>
            <a:gdLst/>
            <a:ahLst/>
            <a:cxnLst/>
            <a:rect l="0" t="0" r="0" b="0"/>
            <a:pathLst>
              <a:path w="120000" h="120000" extrusionOk="0">
                <a:moveTo>
                  <a:pt x="15306" y="0"/>
                </a:moveTo>
                <a:lnTo>
                  <a:pt x="15306" y="1756"/>
                </a:lnTo>
                <a:lnTo>
                  <a:pt x="15306" y="1756"/>
                </a:lnTo>
                <a:lnTo>
                  <a:pt x="16530" y="1756"/>
                </a:lnTo>
                <a:lnTo>
                  <a:pt x="16530" y="1756"/>
                </a:lnTo>
                <a:lnTo>
                  <a:pt x="16530" y="1756"/>
                </a:lnTo>
                <a:lnTo>
                  <a:pt x="16530" y="1756"/>
                </a:lnTo>
                <a:lnTo>
                  <a:pt x="16530" y="2926"/>
                </a:lnTo>
                <a:lnTo>
                  <a:pt x="16530" y="2926"/>
                </a:lnTo>
                <a:lnTo>
                  <a:pt x="16530" y="2926"/>
                </a:lnTo>
                <a:lnTo>
                  <a:pt x="16530" y="2926"/>
                </a:lnTo>
                <a:lnTo>
                  <a:pt x="17755" y="2926"/>
                </a:lnTo>
                <a:lnTo>
                  <a:pt x="17755" y="2926"/>
                </a:lnTo>
                <a:lnTo>
                  <a:pt x="17755" y="2926"/>
                </a:lnTo>
                <a:lnTo>
                  <a:pt x="17755" y="4097"/>
                </a:lnTo>
                <a:lnTo>
                  <a:pt x="17755" y="4097"/>
                </a:lnTo>
                <a:lnTo>
                  <a:pt x="17755" y="4097"/>
                </a:lnTo>
                <a:lnTo>
                  <a:pt x="18979" y="4097"/>
                </a:lnTo>
                <a:lnTo>
                  <a:pt x="18979" y="4097"/>
                </a:lnTo>
                <a:lnTo>
                  <a:pt x="18979" y="4097"/>
                </a:lnTo>
                <a:lnTo>
                  <a:pt x="18979" y="4097"/>
                </a:lnTo>
                <a:lnTo>
                  <a:pt x="18979" y="4097"/>
                </a:lnTo>
                <a:lnTo>
                  <a:pt x="18979" y="5268"/>
                </a:lnTo>
                <a:lnTo>
                  <a:pt x="20204" y="5268"/>
                </a:lnTo>
                <a:lnTo>
                  <a:pt x="20204" y="5268"/>
                </a:lnTo>
                <a:lnTo>
                  <a:pt x="20204" y="5268"/>
                </a:lnTo>
                <a:lnTo>
                  <a:pt x="20204" y="5268"/>
                </a:lnTo>
                <a:lnTo>
                  <a:pt x="20204" y="5268"/>
                </a:lnTo>
                <a:lnTo>
                  <a:pt x="22040" y="5268"/>
                </a:lnTo>
                <a:lnTo>
                  <a:pt x="22040" y="5268"/>
                </a:lnTo>
                <a:lnTo>
                  <a:pt x="22040" y="5268"/>
                </a:lnTo>
                <a:lnTo>
                  <a:pt x="23265" y="5268"/>
                </a:lnTo>
                <a:lnTo>
                  <a:pt x="23265" y="5268"/>
                </a:lnTo>
                <a:lnTo>
                  <a:pt x="23265" y="5268"/>
                </a:lnTo>
                <a:lnTo>
                  <a:pt x="23265" y="5268"/>
                </a:lnTo>
                <a:lnTo>
                  <a:pt x="23265" y="5268"/>
                </a:lnTo>
                <a:lnTo>
                  <a:pt x="24489" y="5268"/>
                </a:lnTo>
                <a:lnTo>
                  <a:pt x="24489" y="5268"/>
                </a:lnTo>
                <a:lnTo>
                  <a:pt x="24489" y="5268"/>
                </a:lnTo>
                <a:lnTo>
                  <a:pt x="24489" y="5268"/>
                </a:lnTo>
                <a:lnTo>
                  <a:pt x="25714" y="5268"/>
                </a:lnTo>
                <a:lnTo>
                  <a:pt x="25714" y="5268"/>
                </a:lnTo>
                <a:lnTo>
                  <a:pt x="25714" y="5268"/>
                </a:lnTo>
                <a:lnTo>
                  <a:pt x="26938" y="5268"/>
                </a:lnTo>
                <a:lnTo>
                  <a:pt x="26938" y="5268"/>
                </a:lnTo>
                <a:lnTo>
                  <a:pt x="26938" y="5268"/>
                </a:lnTo>
                <a:lnTo>
                  <a:pt x="26938" y="5268"/>
                </a:lnTo>
                <a:lnTo>
                  <a:pt x="28775" y="5268"/>
                </a:lnTo>
                <a:lnTo>
                  <a:pt x="28775" y="5268"/>
                </a:lnTo>
                <a:lnTo>
                  <a:pt x="28775" y="5268"/>
                </a:lnTo>
                <a:lnTo>
                  <a:pt x="28775" y="5268"/>
                </a:lnTo>
                <a:lnTo>
                  <a:pt x="29999" y="5268"/>
                </a:lnTo>
                <a:lnTo>
                  <a:pt x="29999" y="5268"/>
                </a:lnTo>
                <a:lnTo>
                  <a:pt x="29999" y="5268"/>
                </a:lnTo>
                <a:lnTo>
                  <a:pt x="31224" y="5268"/>
                </a:lnTo>
                <a:lnTo>
                  <a:pt x="31224" y="5268"/>
                </a:lnTo>
                <a:lnTo>
                  <a:pt x="31224" y="5268"/>
                </a:lnTo>
                <a:lnTo>
                  <a:pt x="31224" y="5268"/>
                </a:lnTo>
                <a:lnTo>
                  <a:pt x="32448" y="5268"/>
                </a:lnTo>
                <a:lnTo>
                  <a:pt x="32448" y="5268"/>
                </a:lnTo>
                <a:lnTo>
                  <a:pt x="32448" y="5268"/>
                </a:lnTo>
                <a:lnTo>
                  <a:pt x="32448" y="5268"/>
                </a:lnTo>
                <a:lnTo>
                  <a:pt x="33673" y="5268"/>
                </a:lnTo>
                <a:lnTo>
                  <a:pt x="33673" y="5268"/>
                </a:lnTo>
                <a:lnTo>
                  <a:pt x="33673" y="5268"/>
                </a:lnTo>
                <a:lnTo>
                  <a:pt x="35510" y="5268"/>
                </a:lnTo>
                <a:lnTo>
                  <a:pt x="35510" y="5268"/>
                </a:lnTo>
                <a:lnTo>
                  <a:pt x="35510" y="5268"/>
                </a:lnTo>
                <a:lnTo>
                  <a:pt x="35510" y="5268"/>
                </a:lnTo>
                <a:lnTo>
                  <a:pt x="36734" y="5268"/>
                </a:lnTo>
                <a:lnTo>
                  <a:pt x="36734" y="5268"/>
                </a:lnTo>
                <a:lnTo>
                  <a:pt x="36734" y="5268"/>
                </a:lnTo>
                <a:lnTo>
                  <a:pt x="36734" y="5268"/>
                </a:lnTo>
                <a:lnTo>
                  <a:pt x="37959" y="5268"/>
                </a:lnTo>
                <a:lnTo>
                  <a:pt x="37959" y="5268"/>
                </a:lnTo>
                <a:lnTo>
                  <a:pt x="37959" y="5268"/>
                </a:lnTo>
                <a:lnTo>
                  <a:pt x="39183" y="5268"/>
                </a:lnTo>
                <a:lnTo>
                  <a:pt x="39183" y="5268"/>
                </a:lnTo>
                <a:lnTo>
                  <a:pt x="39183" y="5268"/>
                </a:lnTo>
                <a:lnTo>
                  <a:pt x="39183" y="5268"/>
                </a:lnTo>
                <a:lnTo>
                  <a:pt x="40408" y="5268"/>
                </a:lnTo>
                <a:lnTo>
                  <a:pt x="40408" y="5268"/>
                </a:lnTo>
                <a:lnTo>
                  <a:pt x="40408" y="5268"/>
                </a:lnTo>
                <a:lnTo>
                  <a:pt x="42244" y="5268"/>
                </a:lnTo>
                <a:lnTo>
                  <a:pt x="42244" y="5268"/>
                </a:lnTo>
                <a:lnTo>
                  <a:pt x="42244" y="5268"/>
                </a:lnTo>
                <a:lnTo>
                  <a:pt x="42244" y="5268"/>
                </a:lnTo>
                <a:lnTo>
                  <a:pt x="43469" y="5268"/>
                </a:lnTo>
                <a:lnTo>
                  <a:pt x="43469" y="5268"/>
                </a:lnTo>
                <a:lnTo>
                  <a:pt x="43469" y="5268"/>
                </a:lnTo>
                <a:lnTo>
                  <a:pt x="43469" y="5268"/>
                </a:lnTo>
                <a:lnTo>
                  <a:pt x="44693" y="5268"/>
                </a:lnTo>
                <a:lnTo>
                  <a:pt x="44693" y="5268"/>
                </a:lnTo>
                <a:lnTo>
                  <a:pt x="44693" y="5268"/>
                </a:lnTo>
                <a:lnTo>
                  <a:pt x="45918" y="5268"/>
                </a:lnTo>
                <a:lnTo>
                  <a:pt x="45918" y="5268"/>
                </a:lnTo>
                <a:lnTo>
                  <a:pt x="45918" y="5268"/>
                </a:lnTo>
                <a:lnTo>
                  <a:pt x="45918" y="5268"/>
                </a:lnTo>
                <a:lnTo>
                  <a:pt x="47142" y="5268"/>
                </a:lnTo>
                <a:lnTo>
                  <a:pt x="47142" y="5268"/>
                </a:lnTo>
                <a:lnTo>
                  <a:pt x="47142" y="5268"/>
                </a:lnTo>
                <a:lnTo>
                  <a:pt x="47142" y="5268"/>
                </a:lnTo>
                <a:lnTo>
                  <a:pt x="47142" y="5268"/>
                </a:lnTo>
                <a:lnTo>
                  <a:pt x="48979" y="5268"/>
                </a:lnTo>
                <a:lnTo>
                  <a:pt x="48979" y="5268"/>
                </a:lnTo>
                <a:lnTo>
                  <a:pt x="48979" y="5268"/>
                </a:lnTo>
                <a:lnTo>
                  <a:pt x="50204" y="5268"/>
                </a:lnTo>
                <a:lnTo>
                  <a:pt x="50204" y="5268"/>
                </a:lnTo>
                <a:lnTo>
                  <a:pt x="50204" y="5268"/>
                </a:lnTo>
                <a:lnTo>
                  <a:pt x="50204" y="5268"/>
                </a:lnTo>
                <a:lnTo>
                  <a:pt x="51428" y="5268"/>
                </a:lnTo>
                <a:lnTo>
                  <a:pt x="51428" y="5268"/>
                </a:lnTo>
                <a:lnTo>
                  <a:pt x="51428" y="5268"/>
                </a:lnTo>
                <a:lnTo>
                  <a:pt x="51428" y="5268"/>
                </a:lnTo>
                <a:lnTo>
                  <a:pt x="51428" y="5268"/>
                </a:lnTo>
                <a:lnTo>
                  <a:pt x="52653" y="5268"/>
                </a:lnTo>
                <a:lnTo>
                  <a:pt x="52653" y="5268"/>
                </a:lnTo>
                <a:lnTo>
                  <a:pt x="52653" y="5268"/>
                </a:lnTo>
                <a:lnTo>
                  <a:pt x="53877" y="5268"/>
                </a:lnTo>
                <a:lnTo>
                  <a:pt x="53877" y="5268"/>
                </a:lnTo>
                <a:lnTo>
                  <a:pt x="53877" y="5268"/>
                </a:lnTo>
                <a:lnTo>
                  <a:pt x="53877" y="5268"/>
                </a:lnTo>
                <a:lnTo>
                  <a:pt x="55714" y="5268"/>
                </a:lnTo>
                <a:lnTo>
                  <a:pt x="55714" y="5268"/>
                </a:lnTo>
                <a:lnTo>
                  <a:pt x="55714" y="5268"/>
                </a:lnTo>
                <a:lnTo>
                  <a:pt x="55714" y="5268"/>
                </a:lnTo>
                <a:lnTo>
                  <a:pt x="56938" y="5268"/>
                </a:lnTo>
                <a:lnTo>
                  <a:pt x="56938" y="5268"/>
                </a:lnTo>
                <a:lnTo>
                  <a:pt x="56938" y="5268"/>
                </a:lnTo>
                <a:lnTo>
                  <a:pt x="58163" y="5268"/>
                </a:lnTo>
                <a:lnTo>
                  <a:pt x="58163" y="5268"/>
                </a:lnTo>
                <a:lnTo>
                  <a:pt x="58163" y="5268"/>
                </a:lnTo>
                <a:lnTo>
                  <a:pt x="58163" y="5268"/>
                </a:lnTo>
                <a:lnTo>
                  <a:pt x="59387" y="5268"/>
                </a:lnTo>
                <a:lnTo>
                  <a:pt x="59387" y="5268"/>
                </a:lnTo>
                <a:lnTo>
                  <a:pt x="59387" y="5268"/>
                </a:lnTo>
                <a:lnTo>
                  <a:pt x="59387" y="5268"/>
                </a:lnTo>
                <a:lnTo>
                  <a:pt x="59387" y="5268"/>
                </a:lnTo>
                <a:lnTo>
                  <a:pt x="59387" y="5268"/>
                </a:lnTo>
                <a:lnTo>
                  <a:pt x="60612" y="5268"/>
                </a:lnTo>
                <a:lnTo>
                  <a:pt x="60612" y="5268"/>
                </a:lnTo>
                <a:lnTo>
                  <a:pt x="60612" y="5268"/>
                </a:lnTo>
                <a:lnTo>
                  <a:pt x="60612" y="6439"/>
                </a:lnTo>
                <a:lnTo>
                  <a:pt x="60612" y="6439"/>
                </a:lnTo>
                <a:lnTo>
                  <a:pt x="60612" y="6439"/>
                </a:lnTo>
                <a:lnTo>
                  <a:pt x="62448" y="6439"/>
                </a:lnTo>
                <a:lnTo>
                  <a:pt x="62448" y="6439"/>
                </a:lnTo>
                <a:lnTo>
                  <a:pt x="62448" y="8195"/>
                </a:lnTo>
                <a:lnTo>
                  <a:pt x="62448" y="8195"/>
                </a:lnTo>
                <a:lnTo>
                  <a:pt x="62448" y="8195"/>
                </a:lnTo>
                <a:lnTo>
                  <a:pt x="62448" y="8195"/>
                </a:lnTo>
                <a:lnTo>
                  <a:pt x="62448" y="8195"/>
                </a:lnTo>
                <a:lnTo>
                  <a:pt x="62448" y="8195"/>
                </a:lnTo>
                <a:lnTo>
                  <a:pt x="63673" y="8195"/>
                </a:lnTo>
                <a:lnTo>
                  <a:pt x="63673" y="9365"/>
                </a:lnTo>
                <a:lnTo>
                  <a:pt x="63673" y="9365"/>
                </a:lnTo>
                <a:lnTo>
                  <a:pt x="63673" y="9365"/>
                </a:lnTo>
                <a:lnTo>
                  <a:pt x="63673" y="9365"/>
                </a:lnTo>
                <a:lnTo>
                  <a:pt x="63673" y="9365"/>
                </a:lnTo>
                <a:lnTo>
                  <a:pt x="64897" y="9365"/>
                </a:lnTo>
                <a:lnTo>
                  <a:pt x="64897" y="9365"/>
                </a:lnTo>
                <a:lnTo>
                  <a:pt x="64897" y="9365"/>
                </a:lnTo>
                <a:lnTo>
                  <a:pt x="66122" y="9365"/>
                </a:lnTo>
                <a:lnTo>
                  <a:pt x="66122" y="9365"/>
                </a:lnTo>
                <a:lnTo>
                  <a:pt x="66122" y="9365"/>
                </a:lnTo>
                <a:lnTo>
                  <a:pt x="66122" y="9365"/>
                </a:lnTo>
                <a:lnTo>
                  <a:pt x="67346" y="9365"/>
                </a:lnTo>
                <a:lnTo>
                  <a:pt x="67346" y="9365"/>
                </a:lnTo>
                <a:lnTo>
                  <a:pt x="67346" y="9365"/>
                </a:lnTo>
                <a:lnTo>
                  <a:pt x="67346" y="9365"/>
                </a:lnTo>
                <a:lnTo>
                  <a:pt x="67346" y="9365"/>
                </a:lnTo>
                <a:lnTo>
                  <a:pt x="69183" y="9365"/>
                </a:lnTo>
                <a:lnTo>
                  <a:pt x="69183" y="9365"/>
                </a:lnTo>
                <a:lnTo>
                  <a:pt x="69183" y="9365"/>
                </a:lnTo>
                <a:lnTo>
                  <a:pt x="70408" y="9365"/>
                </a:lnTo>
                <a:lnTo>
                  <a:pt x="70408" y="9365"/>
                </a:lnTo>
                <a:lnTo>
                  <a:pt x="70408" y="9365"/>
                </a:lnTo>
                <a:lnTo>
                  <a:pt x="70408" y="9365"/>
                </a:lnTo>
                <a:lnTo>
                  <a:pt x="71632" y="9365"/>
                </a:lnTo>
                <a:lnTo>
                  <a:pt x="71632" y="9365"/>
                </a:lnTo>
                <a:lnTo>
                  <a:pt x="71632" y="10536"/>
                </a:lnTo>
                <a:lnTo>
                  <a:pt x="71632" y="10536"/>
                </a:lnTo>
                <a:lnTo>
                  <a:pt x="71632" y="9365"/>
                </a:lnTo>
                <a:lnTo>
                  <a:pt x="71632" y="9365"/>
                </a:lnTo>
                <a:lnTo>
                  <a:pt x="72857" y="9365"/>
                </a:lnTo>
                <a:lnTo>
                  <a:pt x="72857" y="9365"/>
                </a:lnTo>
                <a:lnTo>
                  <a:pt x="72857" y="9365"/>
                </a:lnTo>
                <a:lnTo>
                  <a:pt x="74081" y="9365"/>
                </a:lnTo>
                <a:lnTo>
                  <a:pt x="74081" y="10536"/>
                </a:lnTo>
                <a:lnTo>
                  <a:pt x="74081" y="10536"/>
                </a:lnTo>
                <a:lnTo>
                  <a:pt x="74081" y="9365"/>
                </a:lnTo>
                <a:lnTo>
                  <a:pt x="74081" y="9365"/>
                </a:lnTo>
                <a:lnTo>
                  <a:pt x="74081" y="10536"/>
                </a:lnTo>
                <a:lnTo>
                  <a:pt x="74081" y="10536"/>
                </a:lnTo>
                <a:lnTo>
                  <a:pt x="75306" y="10536"/>
                </a:lnTo>
                <a:lnTo>
                  <a:pt x="75306" y="9365"/>
                </a:lnTo>
                <a:lnTo>
                  <a:pt x="75306" y="9365"/>
                </a:lnTo>
                <a:lnTo>
                  <a:pt x="75306" y="9365"/>
                </a:lnTo>
                <a:lnTo>
                  <a:pt x="75306" y="9365"/>
                </a:lnTo>
                <a:lnTo>
                  <a:pt x="77142" y="9365"/>
                </a:lnTo>
                <a:lnTo>
                  <a:pt x="77142" y="9365"/>
                </a:lnTo>
                <a:lnTo>
                  <a:pt x="77142" y="10536"/>
                </a:lnTo>
                <a:lnTo>
                  <a:pt x="77142" y="10536"/>
                </a:lnTo>
                <a:lnTo>
                  <a:pt x="78367" y="10536"/>
                </a:lnTo>
                <a:lnTo>
                  <a:pt x="78367" y="10536"/>
                </a:lnTo>
                <a:lnTo>
                  <a:pt x="78367" y="10536"/>
                </a:lnTo>
                <a:lnTo>
                  <a:pt x="78367" y="10536"/>
                </a:lnTo>
                <a:lnTo>
                  <a:pt x="78367" y="10536"/>
                </a:lnTo>
                <a:lnTo>
                  <a:pt x="78367" y="10536"/>
                </a:lnTo>
                <a:lnTo>
                  <a:pt x="78367" y="10536"/>
                </a:lnTo>
                <a:lnTo>
                  <a:pt x="79591" y="10536"/>
                </a:lnTo>
                <a:lnTo>
                  <a:pt x="79591" y="10536"/>
                </a:lnTo>
                <a:lnTo>
                  <a:pt x="79591" y="10536"/>
                </a:lnTo>
                <a:lnTo>
                  <a:pt x="79591" y="10536"/>
                </a:lnTo>
                <a:lnTo>
                  <a:pt x="79591" y="10536"/>
                </a:lnTo>
                <a:lnTo>
                  <a:pt x="79591" y="11707"/>
                </a:lnTo>
                <a:lnTo>
                  <a:pt x="80816" y="11707"/>
                </a:lnTo>
                <a:lnTo>
                  <a:pt x="80816" y="11707"/>
                </a:lnTo>
                <a:lnTo>
                  <a:pt x="80816" y="11707"/>
                </a:lnTo>
                <a:lnTo>
                  <a:pt x="80816" y="10536"/>
                </a:lnTo>
                <a:lnTo>
                  <a:pt x="82040" y="10536"/>
                </a:lnTo>
                <a:lnTo>
                  <a:pt x="82040" y="10536"/>
                </a:lnTo>
                <a:lnTo>
                  <a:pt x="82040" y="10536"/>
                </a:lnTo>
                <a:lnTo>
                  <a:pt x="82040" y="10536"/>
                </a:lnTo>
                <a:lnTo>
                  <a:pt x="82040" y="10536"/>
                </a:lnTo>
                <a:lnTo>
                  <a:pt x="83877" y="10536"/>
                </a:lnTo>
                <a:lnTo>
                  <a:pt x="83877" y="10536"/>
                </a:lnTo>
                <a:lnTo>
                  <a:pt x="83877" y="10536"/>
                </a:lnTo>
                <a:lnTo>
                  <a:pt x="83877" y="10536"/>
                </a:lnTo>
                <a:lnTo>
                  <a:pt x="85102" y="10536"/>
                </a:lnTo>
                <a:lnTo>
                  <a:pt x="85102" y="10536"/>
                </a:lnTo>
                <a:lnTo>
                  <a:pt x="85102" y="10536"/>
                </a:lnTo>
                <a:lnTo>
                  <a:pt x="85102" y="10536"/>
                </a:lnTo>
                <a:lnTo>
                  <a:pt x="85102" y="10536"/>
                </a:lnTo>
                <a:lnTo>
                  <a:pt x="85102" y="10536"/>
                </a:lnTo>
                <a:lnTo>
                  <a:pt x="86326" y="10536"/>
                </a:lnTo>
                <a:lnTo>
                  <a:pt x="86326" y="10536"/>
                </a:lnTo>
                <a:lnTo>
                  <a:pt x="86326" y="11707"/>
                </a:lnTo>
                <a:lnTo>
                  <a:pt x="86326" y="11707"/>
                </a:lnTo>
                <a:lnTo>
                  <a:pt x="86326" y="10536"/>
                </a:lnTo>
                <a:lnTo>
                  <a:pt x="86326" y="10536"/>
                </a:lnTo>
                <a:lnTo>
                  <a:pt x="87551" y="10536"/>
                </a:lnTo>
                <a:lnTo>
                  <a:pt x="87551" y="10536"/>
                </a:lnTo>
                <a:lnTo>
                  <a:pt x="87551" y="10536"/>
                </a:lnTo>
                <a:lnTo>
                  <a:pt x="88775" y="10536"/>
                </a:lnTo>
                <a:lnTo>
                  <a:pt x="88775" y="10536"/>
                </a:lnTo>
                <a:lnTo>
                  <a:pt x="88775" y="10536"/>
                </a:lnTo>
                <a:lnTo>
                  <a:pt x="88775" y="10536"/>
                </a:lnTo>
                <a:lnTo>
                  <a:pt x="88775" y="10536"/>
                </a:lnTo>
                <a:lnTo>
                  <a:pt x="90612" y="10536"/>
                </a:lnTo>
                <a:lnTo>
                  <a:pt x="90612" y="10536"/>
                </a:lnTo>
                <a:lnTo>
                  <a:pt x="90612" y="10536"/>
                </a:lnTo>
                <a:lnTo>
                  <a:pt x="90612" y="10536"/>
                </a:lnTo>
                <a:lnTo>
                  <a:pt x="90612" y="10536"/>
                </a:lnTo>
                <a:lnTo>
                  <a:pt x="91836" y="10536"/>
                </a:lnTo>
                <a:lnTo>
                  <a:pt x="91836" y="10536"/>
                </a:lnTo>
                <a:lnTo>
                  <a:pt x="91836" y="10536"/>
                </a:lnTo>
                <a:lnTo>
                  <a:pt x="93061" y="10536"/>
                </a:lnTo>
                <a:lnTo>
                  <a:pt x="93061" y="9365"/>
                </a:lnTo>
                <a:lnTo>
                  <a:pt x="93061" y="9365"/>
                </a:lnTo>
                <a:lnTo>
                  <a:pt x="93061" y="9365"/>
                </a:lnTo>
                <a:lnTo>
                  <a:pt x="93061" y="9365"/>
                </a:lnTo>
                <a:lnTo>
                  <a:pt x="94285" y="9365"/>
                </a:lnTo>
                <a:lnTo>
                  <a:pt x="94285" y="9365"/>
                </a:lnTo>
                <a:lnTo>
                  <a:pt x="94285" y="9365"/>
                </a:lnTo>
                <a:lnTo>
                  <a:pt x="94285" y="9365"/>
                </a:lnTo>
                <a:lnTo>
                  <a:pt x="94285" y="9365"/>
                </a:lnTo>
                <a:lnTo>
                  <a:pt x="95510" y="9365"/>
                </a:lnTo>
                <a:lnTo>
                  <a:pt x="95510" y="9365"/>
                </a:lnTo>
                <a:lnTo>
                  <a:pt x="95510" y="9365"/>
                </a:lnTo>
                <a:lnTo>
                  <a:pt x="95510" y="9365"/>
                </a:lnTo>
                <a:lnTo>
                  <a:pt x="97346" y="9365"/>
                </a:lnTo>
                <a:lnTo>
                  <a:pt x="97346" y="9365"/>
                </a:lnTo>
                <a:lnTo>
                  <a:pt x="97346" y="9365"/>
                </a:lnTo>
                <a:lnTo>
                  <a:pt x="97346" y="9365"/>
                </a:lnTo>
                <a:lnTo>
                  <a:pt x="98571" y="9365"/>
                </a:lnTo>
                <a:lnTo>
                  <a:pt x="98571" y="8195"/>
                </a:lnTo>
                <a:lnTo>
                  <a:pt x="98571" y="8195"/>
                </a:lnTo>
                <a:lnTo>
                  <a:pt x="98571" y="8195"/>
                </a:lnTo>
                <a:lnTo>
                  <a:pt x="98571" y="8195"/>
                </a:lnTo>
                <a:lnTo>
                  <a:pt x="99795" y="8195"/>
                </a:lnTo>
                <a:lnTo>
                  <a:pt x="99795" y="8195"/>
                </a:lnTo>
                <a:lnTo>
                  <a:pt x="99795" y="8195"/>
                </a:lnTo>
                <a:lnTo>
                  <a:pt x="99795" y="8195"/>
                </a:lnTo>
                <a:lnTo>
                  <a:pt x="101020" y="8195"/>
                </a:lnTo>
                <a:lnTo>
                  <a:pt x="101020" y="8195"/>
                </a:lnTo>
                <a:lnTo>
                  <a:pt x="101020" y="8195"/>
                </a:lnTo>
                <a:lnTo>
                  <a:pt x="101020" y="8195"/>
                </a:lnTo>
                <a:lnTo>
                  <a:pt x="101020" y="8195"/>
                </a:lnTo>
                <a:lnTo>
                  <a:pt x="102244" y="8195"/>
                </a:lnTo>
                <a:lnTo>
                  <a:pt x="102244" y="8195"/>
                </a:lnTo>
                <a:lnTo>
                  <a:pt x="102244" y="8195"/>
                </a:lnTo>
                <a:lnTo>
                  <a:pt x="102244" y="8195"/>
                </a:lnTo>
                <a:lnTo>
                  <a:pt x="104081" y="8195"/>
                </a:lnTo>
                <a:lnTo>
                  <a:pt x="104081" y="6439"/>
                </a:lnTo>
                <a:lnTo>
                  <a:pt x="104081" y="6439"/>
                </a:lnTo>
                <a:lnTo>
                  <a:pt x="104081" y="6439"/>
                </a:lnTo>
                <a:lnTo>
                  <a:pt x="105306" y="6439"/>
                </a:lnTo>
                <a:lnTo>
                  <a:pt x="105306" y="6439"/>
                </a:lnTo>
                <a:lnTo>
                  <a:pt x="105306" y="6439"/>
                </a:lnTo>
                <a:lnTo>
                  <a:pt x="105306" y="6439"/>
                </a:lnTo>
                <a:lnTo>
                  <a:pt x="105306" y="6439"/>
                </a:lnTo>
                <a:lnTo>
                  <a:pt x="106530" y="6439"/>
                </a:lnTo>
                <a:lnTo>
                  <a:pt x="106530" y="6439"/>
                </a:lnTo>
                <a:lnTo>
                  <a:pt x="106530" y="6439"/>
                </a:lnTo>
                <a:lnTo>
                  <a:pt x="106530" y="6439"/>
                </a:lnTo>
                <a:lnTo>
                  <a:pt x="106530" y="6439"/>
                </a:lnTo>
                <a:lnTo>
                  <a:pt x="107755" y="6439"/>
                </a:lnTo>
                <a:lnTo>
                  <a:pt x="107755" y="6439"/>
                </a:lnTo>
                <a:lnTo>
                  <a:pt x="107755" y="6439"/>
                </a:lnTo>
                <a:lnTo>
                  <a:pt x="108979" y="6439"/>
                </a:lnTo>
                <a:lnTo>
                  <a:pt x="108979" y="6439"/>
                </a:lnTo>
                <a:lnTo>
                  <a:pt x="108979" y="5268"/>
                </a:lnTo>
                <a:lnTo>
                  <a:pt x="108979" y="5268"/>
                </a:lnTo>
                <a:lnTo>
                  <a:pt x="108979" y="5268"/>
                </a:lnTo>
                <a:lnTo>
                  <a:pt x="110816" y="5268"/>
                </a:lnTo>
                <a:lnTo>
                  <a:pt x="110816" y="5268"/>
                </a:lnTo>
                <a:lnTo>
                  <a:pt x="110816" y="5268"/>
                </a:lnTo>
                <a:lnTo>
                  <a:pt x="110816" y="5268"/>
                </a:lnTo>
                <a:lnTo>
                  <a:pt x="112040" y="5268"/>
                </a:lnTo>
                <a:lnTo>
                  <a:pt x="112040" y="5268"/>
                </a:lnTo>
                <a:lnTo>
                  <a:pt x="112040" y="5268"/>
                </a:lnTo>
                <a:lnTo>
                  <a:pt x="112040" y="5268"/>
                </a:lnTo>
                <a:lnTo>
                  <a:pt x="113265" y="5268"/>
                </a:lnTo>
                <a:lnTo>
                  <a:pt x="113265" y="5268"/>
                </a:lnTo>
                <a:lnTo>
                  <a:pt x="113265" y="5268"/>
                </a:lnTo>
                <a:lnTo>
                  <a:pt x="113265" y="5268"/>
                </a:lnTo>
                <a:lnTo>
                  <a:pt x="113265" y="6439"/>
                </a:lnTo>
                <a:lnTo>
                  <a:pt x="113265" y="6439"/>
                </a:lnTo>
                <a:lnTo>
                  <a:pt x="114489" y="6439"/>
                </a:lnTo>
                <a:lnTo>
                  <a:pt x="114489" y="6439"/>
                </a:lnTo>
                <a:lnTo>
                  <a:pt x="114489" y="5268"/>
                </a:lnTo>
                <a:lnTo>
                  <a:pt x="114489" y="5268"/>
                </a:lnTo>
                <a:lnTo>
                  <a:pt x="114489" y="5268"/>
                </a:lnTo>
                <a:lnTo>
                  <a:pt x="115714" y="5268"/>
                </a:lnTo>
                <a:lnTo>
                  <a:pt x="115714" y="6439"/>
                </a:lnTo>
                <a:lnTo>
                  <a:pt x="115714" y="6439"/>
                </a:lnTo>
                <a:lnTo>
                  <a:pt x="115714" y="6439"/>
                </a:lnTo>
                <a:lnTo>
                  <a:pt x="117551" y="6439"/>
                </a:lnTo>
                <a:lnTo>
                  <a:pt x="117551" y="6439"/>
                </a:lnTo>
                <a:lnTo>
                  <a:pt x="117551" y="6439"/>
                </a:lnTo>
                <a:lnTo>
                  <a:pt x="117551" y="6439"/>
                </a:lnTo>
                <a:lnTo>
                  <a:pt x="117551" y="6439"/>
                </a:lnTo>
                <a:lnTo>
                  <a:pt x="118775" y="6439"/>
                </a:lnTo>
                <a:lnTo>
                  <a:pt x="118775" y="6439"/>
                </a:lnTo>
                <a:lnTo>
                  <a:pt x="118775" y="6439"/>
                </a:lnTo>
                <a:lnTo>
                  <a:pt x="118775" y="8195"/>
                </a:lnTo>
                <a:lnTo>
                  <a:pt x="118775" y="8195"/>
                </a:lnTo>
                <a:lnTo>
                  <a:pt x="118775" y="8195"/>
                </a:lnTo>
                <a:lnTo>
                  <a:pt x="118775" y="8195"/>
                </a:lnTo>
                <a:lnTo>
                  <a:pt x="118775" y="8195"/>
                </a:lnTo>
                <a:lnTo>
                  <a:pt x="119999" y="8195"/>
                </a:lnTo>
                <a:lnTo>
                  <a:pt x="119999" y="9365"/>
                </a:lnTo>
                <a:lnTo>
                  <a:pt x="118775" y="9365"/>
                </a:lnTo>
                <a:lnTo>
                  <a:pt x="118775" y="9365"/>
                </a:lnTo>
                <a:lnTo>
                  <a:pt x="118775" y="9365"/>
                </a:lnTo>
                <a:lnTo>
                  <a:pt x="118775" y="9365"/>
                </a:lnTo>
                <a:lnTo>
                  <a:pt x="118775" y="9365"/>
                </a:lnTo>
                <a:lnTo>
                  <a:pt x="117551" y="9365"/>
                </a:lnTo>
                <a:lnTo>
                  <a:pt x="117551" y="9365"/>
                </a:lnTo>
                <a:lnTo>
                  <a:pt x="117551" y="9365"/>
                </a:lnTo>
                <a:lnTo>
                  <a:pt x="117551" y="9365"/>
                </a:lnTo>
                <a:lnTo>
                  <a:pt x="117551" y="9365"/>
                </a:lnTo>
                <a:lnTo>
                  <a:pt x="117551" y="9365"/>
                </a:lnTo>
                <a:lnTo>
                  <a:pt x="115714" y="9365"/>
                </a:lnTo>
                <a:lnTo>
                  <a:pt x="115714" y="9365"/>
                </a:lnTo>
                <a:lnTo>
                  <a:pt x="115714" y="9365"/>
                </a:lnTo>
                <a:lnTo>
                  <a:pt x="115714" y="9365"/>
                </a:lnTo>
                <a:lnTo>
                  <a:pt x="115714" y="10536"/>
                </a:lnTo>
                <a:lnTo>
                  <a:pt x="114489" y="10536"/>
                </a:lnTo>
                <a:lnTo>
                  <a:pt x="114489" y="10536"/>
                </a:lnTo>
                <a:lnTo>
                  <a:pt x="114489" y="10536"/>
                </a:lnTo>
                <a:lnTo>
                  <a:pt x="114489" y="10536"/>
                </a:lnTo>
                <a:lnTo>
                  <a:pt x="114489" y="10536"/>
                </a:lnTo>
                <a:lnTo>
                  <a:pt x="114489" y="11707"/>
                </a:lnTo>
                <a:lnTo>
                  <a:pt x="114489" y="11707"/>
                </a:lnTo>
                <a:lnTo>
                  <a:pt x="114489" y="11707"/>
                </a:lnTo>
                <a:lnTo>
                  <a:pt x="113265" y="11707"/>
                </a:lnTo>
                <a:lnTo>
                  <a:pt x="113265" y="11707"/>
                </a:lnTo>
                <a:lnTo>
                  <a:pt x="113265" y="11707"/>
                </a:lnTo>
                <a:lnTo>
                  <a:pt x="113265" y="10536"/>
                </a:lnTo>
                <a:lnTo>
                  <a:pt x="113265" y="10536"/>
                </a:lnTo>
                <a:lnTo>
                  <a:pt x="113265" y="10536"/>
                </a:lnTo>
                <a:lnTo>
                  <a:pt x="113265" y="10536"/>
                </a:lnTo>
                <a:lnTo>
                  <a:pt x="112040" y="10536"/>
                </a:lnTo>
                <a:lnTo>
                  <a:pt x="112040" y="10536"/>
                </a:lnTo>
                <a:lnTo>
                  <a:pt x="112040" y="10536"/>
                </a:lnTo>
                <a:lnTo>
                  <a:pt x="112040" y="10536"/>
                </a:lnTo>
                <a:lnTo>
                  <a:pt x="110816" y="10536"/>
                </a:lnTo>
                <a:lnTo>
                  <a:pt x="110816" y="10536"/>
                </a:lnTo>
                <a:lnTo>
                  <a:pt x="110816" y="11707"/>
                </a:lnTo>
                <a:lnTo>
                  <a:pt x="110816" y="11707"/>
                </a:lnTo>
                <a:lnTo>
                  <a:pt x="110816" y="11707"/>
                </a:lnTo>
                <a:lnTo>
                  <a:pt x="110816" y="11707"/>
                </a:lnTo>
                <a:lnTo>
                  <a:pt x="110816" y="11707"/>
                </a:lnTo>
                <a:lnTo>
                  <a:pt x="108979" y="11707"/>
                </a:lnTo>
                <a:lnTo>
                  <a:pt x="108979" y="11707"/>
                </a:lnTo>
                <a:lnTo>
                  <a:pt x="108979" y="12878"/>
                </a:lnTo>
                <a:lnTo>
                  <a:pt x="108979" y="12878"/>
                </a:lnTo>
                <a:lnTo>
                  <a:pt x="108979" y="12878"/>
                </a:lnTo>
                <a:lnTo>
                  <a:pt x="108979" y="12878"/>
                </a:lnTo>
                <a:lnTo>
                  <a:pt x="107755" y="12878"/>
                </a:lnTo>
                <a:lnTo>
                  <a:pt x="107755" y="12878"/>
                </a:lnTo>
                <a:lnTo>
                  <a:pt x="107755" y="12878"/>
                </a:lnTo>
                <a:lnTo>
                  <a:pt x="107755" y="14634"/>
                </a:lnTo>
                <a:lnTo>
                  <a:pt x="107755" y="14634"/>
                </a:lnTo>
                <a:lnTo>
                  <a:pt x="107755" y="14634"/>
                </a:lnTo>
                <a:lnTo>
                  <a:pt x="106530" y="14634"/>
                </a:lnTo>
                <a:lnTo>
                  <a:pt x="106530" y="14634"/>
                </a:lnTo>
                <a:lnTo>
                  <a:pt x="106530" y="15804"/>
                </a:lnTo>
                <a:lnTo>
                  <a:pt x="106530" y="15804"/>
                </a:lnTo>
                <a:lnTo>
                  <a:pt x="106530" y="15804"/>
                </a:lnTo>
                <a:lnTo>
                  <a:pt x="106530" y="15804"/>
                </a:lnTo>
                <a:lnTo>
                  <a:pt x="106530" y="15804"/>
                </a:lnTo>
                <a:lnTo>
                  <a:pt x="106530" y="15804"/>
                </a:lnTo>
                <a:lnTo>
                  <a:pt x="105306" y="15804"/>
                </a:lnTo>
                <a:lnTo>
                  <a:pt x="105306" y="15804"/>
                </a:lnTo>
                <a:lnTo>
                  <a:pt x="105306" y="15804"/>
                </a:lnTo>
                <a:lnTo>
                  <a:pt x="105306" y="15804"/>
                </a:lnTo>
                <a:lnTo>
                  <a:pt x="105306" y="15804"/>
                </a:lnTo>
                <a:lnTo>
                  <a:pt x="105306" y="14634"/>
                </a:lnTo>
                <a:lnTo>
                  <a:pt x="105306" y="14634"/>
                </a:lnTo>
                <a:lnTo>
                  <a:pt x="105306" y="14634"/>
                </a:lnTo>
                <a:lnTo>
                  <a:pt x="105306" y="14634"/>
                </a:lnTo>
                <a:lnTo>
                  <a:pt x="105306" y="12878"/>
                </a:lnTo>
                <a:lnTo>
                  <a:pt x="104081" y="12878"/>
                </a:lnTo>
                <a:lnTo>
                  <a:pt x="104081" y="12878"/>
                </a:lnTo>
                <a:lnTo>
                  <a:pt x="104081" y="12878"/>
                </a:lnTo>
                <a:lnTo>
                  <a:pt x="104081" y="12878"/>
                </a:lnTo>
                <a:lnTo>
                  <a:pt x="104081" y="12878"/>
                </a:lnTo>
                <a:lnTo>
                  <a:pt x="104081" y="11707"/>
                </a:lnTo>
                <a:lnTo>
                  <a:pt x="102244" y="11707"/>
                </a:lnTo>
                <a:lnTo>
                  <a:pt x="102244" y="11707"/>
                </a:lnTo>
                <a:lnTo>
                  <a:pt x="102244" y="11707"/>
                </a:lnTo>
                <a:lnTo>
                  <a:pt x="102244" y="10536"/>
                </a:lnTo>
                <a:lnTo>
                  <a:pt x="102244" y="10536"/>
                </a:lnTo>
                <a:lnTo>
                  <a:pt x="102244" y="10536"/>
                </a:lnTo>
                <a:lnTo>
                  <a:pt x="102244" y="10536"/>
                </a:lnTo>
                <a:lnTo>
                  <a:pt x="101020" y="10536"/>
                </a:lnTo>
                <a:lnTo>
                  <a:pt x="101020" y="10536"/>
                </a:lnTo>
                <a:lnTo>
                  <a:pt x="101020" y="10536"/>
                </a:lnTo>
                <a:lnTo>
                  <a:pt x="101020" y="10536"/>
                </a:lnTo>
                <a:lnTo>
                  <a:pt x="99795" y="10536"/>
                </a:lnTo>
                <a:lnTo>
                  <a:pt x="99795" y="10536"/>
                </a:lnTo>
                <a:lnTo>
                  <a:pt x="99795" y="11707"/>
                </a:lnTo>
                <a:lnTo>
                  <a:pt x="99795" y="11707"/>
                </a:lnTo>
                <a:lnTo>
                  <a:pt x="98571" y="11707"/>
                </a:lnTo>
                <a:lnTo>
                  <a:pt x="98571" y="11707"/>
                </a:lnTo>
                <a:lnTo>
                  <a:pt x="98571" y="11707"/>
                </a:lnTo>
                <a:lnTo>
                  <a:pt x="98571" y="11707"/>
                </a:lnTo>
                <a:lnTo>
                  <a:pt x="98571" y="11707"/>
                </a:lnTo>
                <a:lnTo>
                  <a:pt x="97346" y="11707"/>
                </a:lnTo>
                <a:lnTo>
                  <a:pt x="97346" y="11707"/>
                </a:lnTo>
                <a:lnTo>
                  <a:pt x="97346" y="11707"/>
                </a:lnTo>
                <a:lnTo>
                  <a:pt x="97346" y="11707"/>
                </a:lnTo>
                <a:lnTo>
                  <a:pt x="95510" y="11707"/>
                </a:lnTo>
                <a:lnTo>
                  <a:pt x="95510" y="11707"/>
                </a:lnTo>
                <a:lnTo>
                  <a:pt x="95510" y="11707"/>
                </a:lnTo>
                <a:lnTo>
                  <a:pt x="95510" y="11707"/>
                </a:lnTo>
                <a:lnTo>
                  <a:pt x="94285" y="11707"/>
                </a:lnTo>
                <a:lnTo>
                  <a:pt x="94285" y="11707"/>
                </a:lnTo>
                <a:lnTo>
                  <a:pt x="94285" y="11707"/>
                </a:lnTo>
                <a:lnTo>
                  <a:pt x="94285" y="12878"/>
                </a:lnTo>
                <a:lnTo>
                  <a:pt x="94285" y="12878"/>
                </a:lnTo>
                <a:lnTo>
                  <a:pt x="93061" y="12878"/>
                </a:lnTo>
                <a:lnTo>
                  <a:pt x="93061" y="12878"/>
                </a:lnTo>
                <a:lnTo>
                  <a:pt x="93061" y="12878"/>
                </a:lnTo>
                <a:lnTo>
                  <a:pt x="93061" y="12878"/>
                </a:lnTo>
                <a:lnTo>
                  <a:pt x="93061" y="12878"/>
                </a:lnTo>
                <a:lnTo>
                  <a:pt x="91836" y="12878"/>
                </a:lnTo>
                <a:lnTo>
                  <a:pt x="91836" y="12878"/>
                </a:lnTo>
                <a:lnTo>
                  <a:pt x="91836" y="12878"/>
                </a:lnTo>
                <a:lnTo>
                  <a:pt x="90612" y="12878"/>
                </a:lnTo>
                <a:lnTo>
                  <a:pt x="90612" y="12878"/>
                </a:lnTo>
                <a:lnTo>
                  <a:pt x="90612" y="12878"/>
                </a:lnTo>
                <a:lnTo>
                  <a:pt x="90612" y="12878"/>
                </a:lnTo>
                <a:lnTo>
                  <a:pt x="90612" y="12878"/>
                </a:lnTo>
                <a:lnTo>
                  <a:pt x="88775" y="12878"/>
                </a:lnTo>
                <a:lnTo>
                  <a:pt x="88775" y="12878"/>
                </a:lnTo>
                <a:lnTo>
                  <a:pt x="88775" y="12878"/>
                </a:lnTo>
                <a:lnTo>
                  <a:pt x="88775" y="14634"/>
                </a:lnTo>
                <a:lnTo>
                  <a:pt x="88775" y="14634"/>
                </a:lnTo>
                <a:lnTo>
                  <a:pt x="87551" y="14634"/>
                </a:lnTo>
                <a:lnTo>
                  <a:pt x="87551" y="14634"/>
                </a:lnTo>
                <a:lnTo>
                  <a:pt x="87551" y="14634"/>
                </a:lnTo>
                <a:lnTo>
                  <a:pt x="86326" y="14634"/>
                </a:lnTo>
                <a:lnTo>
                  <a:pt x="86326" y="14634"/>
                </a:lnTo>
                <a:lnTo>
                  <a:pt x="86326" y="14634"/>
                </a:lnTo>
                <a:lnTo>
                  <a:pt x="86326" y="14634"/>
                </a:lnTo>
                <a:lnTo>
                  <a:pt x="86326" y="14634"/>
                </a:lnTo>
                <a:lnTo>
                  <a:pt x="85102" y="14634"/>
                </a:lnTo>
                <a:lnTo>
                  <a:pt x="85102" y="14634"/>
                </a:lnTo>
                <a:lnTo>
                  <a:pt x="85102" y="14634"/>
                </a:lnTo>
                <a:lnTo>
                  <a:pt x="85102" y="14634"/>
                </a:lnTo>
                <a:lnTo>
                  <a:pt x="83877" y="14634"/>
                </a:lnTo>
                <a:lnTo>
                  <a:pt x="83877" y="14634"/>
                </a:lnTo>
                <a:lnTo>
                  <a:pt x="83877" y="14634"/>
                </a:lnTo>
                <a:lnTo>
                  <a:pt x="82040" y="14634"/>
                </a:lnTo>
                <a:lnTo>
                  <a:pt x="82040" y="14634"/>
                </a:lnTo>
                <a:lnTo>
                  <a:pt x="82040" y="14634"/>
                </a:lnTo>
                <a:lnTo>
                  <a:pt x="82040" y="15804"/>
                </a:lnTo>
                <a:lnTo>
                  <a:pt x="82040" y="15804"/>
                </a:lnTo>
                <a:lnTo>
                  <a:pt x="82040" y="15804"/>
                </a:lnTo>
                <a:lnTo>
                  <a:pt x="82040" y="16975"/>
                </a:lnTo>
                <a:lnTo>
                  <a:pt x="82040" y="16975"/>
                </a:lnTo>
                <a:lnTo>
                  <a:pt x="82040" y="16975"/>
                </a:lnTo>
                <a:lnTo>
                  <a:pt x="82040" y="18146"/>
                </a:lnTo>
                <a:lnTo>
                  <a:pt x="82040" y="18146"/>
                </a:lnTo>
                <a:lnTo>
                  <a:pt x="82040" y="18146"/>
                </a:lnTo>
                <a:lnTo>
                  <a:pt x="82040" y="18146"/>
                </a:lnTo>
                <a:lnTo>
                  <a:pt x="82040" y="19317"/>
                </a:lnTo>
                <a:lnTo>
                  <a:pt x="82040" y="19317"/>
                </a:lnTo>
                <a:lnTo>
                  <a:pt x="82040" y="19317"/>
                </a:lnTo>
                <a:lnTo>
                  <a:pt x="82040" y="21073"/>
                </a:lnTo>
                <a:lnTo>
                  <a:pt x="82040" y="21073"/>
                </a:lnTo>
                <a:lnTo>
                  <a:pt x="82040" y="21073"/>
                </a:lnTo>
                <a:lnTo>
                  <a:pt x="82040" y="22243"/>
                </a:lnTo>
                <a:lnTo>
                  <a:pt x="82040" y="22243"/>
                </a:lnTo>
                <a:lnTo>
                  <a:pt x="82040" y="22243"/>
                </a:lnTo>
                <a:lnTo>
                  <a:pt x="82040" y="23414"/>
                </a:lnTo>
                <a:lnTo>
                  <a:pt x="82040" y="23414"/>
                </a:lnTo>
                <a:lnTo>
                  <a:pt x="82040" y="23414"/>
                </a:lnTo>
                <a:lnTo>
                  <a:pt x="82040" y="24585"/>
                </a:lnTo>
                <a:lnTo>
                  <a:pt x="82040" y="24585"/>
                </a:lnTo>
                <a:lnTo>
                  <a:pt x="82040" y="24585"/>
                </a:lnTo>
                <a:lnTo>
                  <a:pt x="82040" y="25756"/>
                </a:lnTo>
                <a:lnTo>
                  <a:pt x="82040" y="25756"/>
                </a:lnTo>
                <a:lnTo>
                  <a:pt x="82040" y="25756"/>
                </a:lnTo>
                <a:lnTo>
                  <a:pt x="82040" y="27512"/>
                </a:lnTo>
                <a:lnTo>
                  <a:pt x="82040" y="27512"/>
                </a:lnTo>
                <a:lnTo>
                  <a:pt x="82040" y="27512"/>
                </a:lnTo>
                <a:lnTo>
                  <a:pt x="82040" y="28682"/>
                </a:lnTo>
                <a:lnTo>
                  <a:pt x="82040" y="28682"/>
                </a:lnTo>
                <a:lnTo>
                  <a:pt x="82040" y="28682"/>
                </a:lnTo>
                <a:lnTo>
                  <a:pt x="82040" y="29853"/>
                </a:lnTo>
                <a:lnTo>
                  <a:pt x="82040" y="29853"/>
                </a:lnTo>
                <a:lnTo>
                  <a:pt x="82040" y="29853"/>
                </a:lnTo>
                <a:lnTo>
                  <a:pt x="82040" y="31024"/>
                </a:lnTo>
                <a:lnTo>
                  <a:pt x="82040" y="31024"/>
                </a:lnTo>
                <a:lnTo>
                  <a:pt x="82040" y="31024"/>
                </a:lnTo>
                <a:lnTo>
                  <a:pt x="82040" y="31024"/>
                </a:lnTo>
                <a:lnTo>
                  <a:pt x="82040" y="32195"/>
                </a:lnTo>
                <a:lnTo>
                  <a:pt x="82040" y="32195"/>
                </a:lnTo>
                <a:lnTo>
                  <a:pt x="82040" y="32195"/>
                </a:lnTo>
                <a:lnTo>
                  <a:pt x="82040" y="33951"/>
                </a:lnTo>
                <a:lnTo>
                  <a:pt x="82040" y="33951"/>
                </a:lnTo>
                <a:lnTo>
                  <a:pt x="82040" y="33951"/>
                </a:lnTo>
                <a:lnTo>
                  <a:pt x="82040" y="35121"/>
                </a:lnTo>
                <a:lnTo>
                  <a:pt x="82040" y="35121"/>
                </a:lnTo>
                <a:lnTo>
                  <a:pt x="82040" y="35121"/>
                </a:lnTo>
                <a:lnTo>
                  <a:pt x="82040" y="36292"/>
                </a:lnTo>
                <a:lnTo>
                  <a:pt x="82040" y="36292"/>
                </a:lnTo>
                <a:lnTo>
                  <a:pt x="82040" y="36292"/>
                </a:lnTo>
                <a:lnTo>
                  <a:pt x="82040" y="37463"/>
                </a:lnTo>
                <a:lnTo>
                  <a:pt x="82040" y="37463"/>
                </a:lnTo>
                <a:lnTo>
                  <a:pt x="82040" y="37463"/>
                </a:lnTo>
                <a:lnTo>
                  <a:pt x="82040" y="38634"/>
                </a:lnTo>
                <a:lnTo>
                  <a:pt x="82040" y="38634"/>
                </a:lnTo>
                <a:lnTo>
                  <a:pt x="82040" y="38634"/>
                </a:lnTo>
                <a:lnTo>
                  <a:pt x="82040" y="40390"/>
                </a:lnTo>
                <a:lnTo>
                  <a:pt x="82040" y="40390"/>
                </a:lnTo>
                <a:lnTo>
                  <a:pt x="82040" y="40390"/>
                </a:lnTo>
                <a:lnTo>
                  <a:pt x="82040" y="41560"/>
                </a:lnTo>
                <a:lnTo>
                  <a:pt x="82040" y="41560"/>
                </a:lnTo>
                <a:lnTo>
                  <a:pt x="82040" y="41560"/>
                </a:lnTo>
                <a:lnTo>
                  <a:pt x="82040" y="42731"/>
                </a:lnTo>
                <a:lnTo>
                  <a:pt x="82040" y="42731"/>
                </a:lnTo>
                <a:lnTo>
                  <a:pt x="82040" y="42731"/>
                </a:lnTo>
                <a:lnTo>
                  <a:pt x="82040" y="43902"/>
                </a:lnTo>
                <a:lnTo>
                  <a:pt x="82040" y="43902"/>
                </a:lnTo>
                <a:lnTo>
                  <a:pt x="82040" y="43902"/>
                </a:lnTo>
                <a:lnTo>
                  <a:pt x="82040" y="45073"/>
                </a:lnTo>
                <a:lnTo>
                  <a:pt x="82040" y="45073"/>
                </a:lnTo>
                <a:lnTo>
                  <a:pt x="82040" y="45073"/>
                </a:lnTo>
                <a:lnTo>
                  <a:pt x="82040" y="45073"/>
                </a:lnTo>
                <a:lnTo>
                  <a:pt x="82040" y="46829"/>
                </a:lnTo>
                <a:lnTo>
                  <a:pt x="82040" y="46829"/>
                </a:lnTo>
                <a:lnTo>
                  <a:pt x="82040" y="46829"/>
                </a:lnTo>
                <a:lnTo>
                  <a:pt x="82040" y="48000"/>
                </a:lnTo>
                <a:lnTo>
                  <a:pt x="82040" y="48000"/>
                </a:lnTo>
                <a:lnTo>
                  <a:pt x="82040" y="48000"/>
                </a:lnTo>
                <a:lnTo>
                  <a:pt x="82040" y="49170"/>
                </a:lnTo>
                <a:lnTo>
                  <a:pt x="82040" y="49170"/>
                </a:lnTo>
                <a:lnTo>
                  <a:pt x="82040" y="49170"/>
                </a:lnTo>
                <a:lnTo>
                  <a:pt x="82040" y="50341"/>
                </a:lnTo>
                <a:lnTo>
                  <a:pt x="82040" y="50341"/>
                </a:lnTo>
                <a:lnTo>
                  <a:pt x="82040" y="50341"/>
                </a:lnTo>
                <a:lnTo>
                  <a:pt x="82040" y="50341"/>
                </a:lnTo>
                <a:lnTo>
                  <a:pt x="82040" y="50341"/>
                </a:lnTo>
                <a:lnTo>
                  <a:pt x="80816" y="50341"/>
                </a:lnTo>
                <a:lnTo>
                  <a:pt x="80816" y="50341"/>
                </a:lnTo>
                <a:lnTo>
                  <a:pt x="80816" y="50341"/>
                </a:lnTo>
                <a:lnTo>
                  <a:pt x="79591" y="50341"/>
                </a:lnTo>
                <a:lnTo>
                  <a:pt x="79591" y="50341"/>
                </a:lnTo>
                <a:lnTo>
                  <a:pt x="79591" y="50341"/>
                </a:lnTo>
                <a:lnTo>
                  <a:pt x="79591" y="50341"/>
                </a:lnTo>
                <a:lnTo>
                  <a:pt x="78367" y="50341"/>
                </a:lnTo>
                <a:lnTo>
                  <a:pt x="78367" y="50341"/>
                </a:lnTo>
                <a:lnTo>
                  <a:pt x="78367" y="50341"/>
                </a:lnTo>
                <a:lnTo>
                  <a:pt x="78367" y="50341"/>
                </a:lnTo>
                <a:lnTo>
                  <a:pt x="77142" y="50341"/>
                </a:lnTo>
                <a:lnTo>
                  <a:pt x="77142" y="50341"/>
                </a:lnTo>
                <a:lnTo>
                  <a:pt x="77142" y="50341"/>
                </a:lnTo>
                <a:lnTo>
                  <a:pt x="75306" y="50341"/>
                </a:lnTo>
                <a:lnTo>
                  <a:pt x="75306" y="50341"/>
                </a:lnTo>
                <a:lnTo>
                  <a:pt x="75306" y="50341"/>
                </a:lnTo>
                <a:lnTo>
                  <a:pt x="75306" y="50341"/>
                </a:lnTo>
                <a:lnTo>
                  <a:pt x="74081" y="50341"/>
                </a:lnTo>
                <a:lnTo>
                  <a:pt x="74081" y="50341"/>
                </a:lnTo>
                <a:lnTo>
                  <a:pt x="74081" y="50341"/>
                </a:lnTo>
                <a:lnTo>
                  <a:pt x="74081" y="50341"/>
                </a:lnTo>
                <a:lnTo>
                  <a:pt x="74081" y="51512"/>
                </a:lnTo>
                <a:lnTo>
                  <a:pt x="74081" y="51512"/>
                </a:lnTo>
                <a:lnTo>
                  <a:pt x="74081" y="51512"/>
                </a:lnTo>
                <a:lnTo>
                  <a:pt x="74081" y="53268"/>
                </a:lnTo>
                <a:lnTo>
                  <a:pt x="74081" y="53268"/>
                </a:lnTo>
                <a:lnTo>
                  <a:pt x="74081" y="53268"/>
                </a:lnTo>
                <a:lnTo>
                  <a:pt x="74081" y="54439"/>
                </a:lnTo>
                <a:lnTo>
                  <a:pt x="74081" y="54439"/>
                </a:lnTo>
                <a:lnTo>
                  <a:pt x="74081" y="54439"/>
                </a:lnTo>
                <a:lnTo>
                  <a:pt x="74081" y="55609"/>
                </a:lnTo>
                <a:lnTo>
                  <a:pt x="74081" y="55609"/>
                </a:lnTo>
                <a:lnTo>
                  <a:pt x="74081" y="55609"/>
                </a:lnTo>
                <a:lnTo>
                  <a:pt x="74081" y="56780"/>
                </a:lnTo>
                <a:lnTo>
                  <a:pt x="74081" y="56780"/>
                </a:lnTo>
                <a:lnTo>
                  <a:pt x="74081" y="56780"/>
                </a:lnTo>
                <a:lnTo>
                  <a:pt x="74081" y="57951"/>
                </a:lnTo>
                <a:lnTo>
                  <a:pt x="74081" y="57951"/>
                </a:lnTo>
                <a:lnTo>
                  <a:pt x="74081" y="57951"/>
                </a:lnTo>
                <a:lnTo>
                  <a:pt x="74081" y="57951"/>
                </a:lnTo>
                <a:lnTo>
                  <a:pt x="74081" y="59707"/>
                </a:lnTo>
                <a:lnTo>
                  <a:pt x="74081" y="59707"/>
                </a:lnTo>
                <a:lnTo>
                  <a:pt x="74081" y="59707"/>
                </a:lnTo>
                <a:lnTo>
                  <a:pt x="74081" y="60878"/>
                </a:lnTo>
                <a:lnTo>
                  <a:pt x="74081" y="60878"/>
                </a:lnTo>
                <a:lnTo>
                  <a:pt x="74081" y="60878"/>
                </a:lnTo>
                <a:lnTo>
                  <a:pt x="74081" y="62048"/>
                </a:lnTo>
                <a:lnTo>
                  <a:pt x="74081" y="62048"/>
                </a:lnTo>
                <a:lnTo>
                  <a:pt x="74081" y="62048"/>
                </a:lnTo>
                <a:lnTo>
                  <a:pt x="74081" y="63219"/>
                </a:lnTo>
                <a:lnTo>
                  <a:pt x="74081" y="63219"/>
                </a:lnTo>
                <a:lnTo>
                  <a:pt x="74081" y="63219"/>
                </a:lnTo>
                <a:lnTo>
                  <a:pt x="74081" y="64390"/>
                </a:lnTo>
                <a:lnTo>
                  <a:pt x="74081" y="64390"/>
                </a:lnTo>
                <a:lnTo>
                  <a:pt x="74081" y="64390"/>
                </a:lnTo>
                <a:lnTo>
                  <a:pt x="74081" y="66146"/>
                </a:lnTo>
                <a:lnTo>
                  <a:pt x="74081" y="66146"/>
                </a:lnTo>
                <a:lnTo>
                  <a:pt x="74081" y="66146"/>
                </a:lnTo>
                <a:lnTo>
                  <a:pt x="74081" y="67317"/>
                </a:lnTo>
                <a:lnTo>
                  <a:pt x="74081" y="67317"/>
                </a:lnTo>
                <a:lnTo>
                  <a:pt x="74081" y="67317"/>
                </a:lnTo>
                <a:lnTo>
                  <a:pt x="74081" y="68487"/>
                </a:lnTo>
                <a:lnTo>
                  <a:pt x="74081" y="68487"/>
                </a:lnTo>
                <a:lnTo>
                  <a:pt x="74081" y="68487"/>
                </a:lnTo>
                <a:lnTo>
                  <a:pt x="74081" y="69658"/>
                </a:lnTo>
                <a:lnTo>
                  <a:pt x="74081" y="69658"/>
                </a:lnTo>
                <a:lnTo>
                  <a:pt x="74081" y="69658"/>
                </a:lnTo>
                <a:lnTo>
                  <a:pt x="74081" y="70829"/>
                </a:lnTo>
                <a:lnTo>
                  <a:pt x="74081" y="70829"/>
                </a:lnTo>
                <a:lnTo>
                  <a:pt x="74081" y="70829"/>
                </a:lnTo>
                <a:lnTo>
                  <a:pt x="74081" y="70829"/>
                </a:lnTo>
                <a:lnTo>
                  <a:pt x="74081" y="72585"/>
                </a:lnTo>
                <a:lnTo>
                  <a:pt x="74081" y="72585"/>
                </a:lnTo>
                <a:lnTo>
                  <a:pt x="74081" y="72585"/>
                </a:lnTo>
                <a:lnTo>
                  <a:pt x="74081" y="73756"/>
                </a:lnTo>
                <a:lnTo>
                  <a:pt x="74081" y="73756"/>
                </a:lnTo>
                <a:lnTo>
                  <a:pt x="74081" y="73756"/>
                </a:lnTo>
                <a:lnTo>
                  <a:pt x="74081" y="74926"/>
                </a:lnTo>
                <a:lnTo>
                  <a:pt x="74081" y="74926"/>
                </a:lnTo>
                <a:lnTo>
                  <a:pt x="74081" y="74926"/>
                </a:lnTo>
                <a:lnTo>
                  <a:pt x="74081" y="76097"/>
                </a:lnTo>
                <a:lnTo>
                  <a:pt x="74081" y="76097"/>
                </a:lnTo>
                <a:lnTo>
                  <a:pt x="74081" y="76097"/>
                </a:lnTo>
                <a:lnTo>
                  <a:pt x="74081" y="77268"/>
                </a:lnTo>
                <a:lnTo>
                  <a:pt x="74081" y="77268"/>
                </a:lnTo>
                <a:lnTo>
                  <a:pt x="74081" y="77268"/>
                </a:lnTo>
                <a:lnTo>
                  <a:pt x="74081" y="79024"/>
                </a:lnTo>
                <a:lnTo>
                  <a:pt x="74081" y="79024"/>
                </a:lnTo>
                <a:lnTo>
                  <a:pt x="74081" y="79024"/>
                </a:lnTo>
                <a:lnTo>
                  <a:pt x="74081" y="80195"/>
                </a:lnTo>
                <a:lnTo>
                  <a:pt x="74081" y="80195"/>
                </a:lnTo>
                <a:lnTo>
                  <a:pt x="74081" y="80195"/>
                </a:lnTo>
                <a:lnTo>
                  <a:pt x="74081" y="81365"/>
                </a:lnTo>
                <a:lnTo>
                  <a:pt x="74081" y="81365"/>
                </a:lnTo>
                <a:lnTo>
                  <a:pt x="74081" y="81365"/>
                </a:lnTo>
                <a:lnTo>
                  <a:pt x="74081" y="82536"/>
                </a:lnTo>
                <a:lnTo>
                  <a:pt x="74081" y="82536"/>
                </a:lnTo>
                <a:lnTo>
                  <a:pt x="74081" y="82536"/>
                </a:lnTo>
                <a:lnTo>
                  <a:pt x="74081" y="83707"/>
                </a:lnTo>
                <a:lnTo>
                  <a:pt x="74081" y="83707"/>
                </a:lnTo>
                <a:lnTo>
                  <a:pt x="74081" y="83707"/>
                </a:lnTo>
                <a:lnTo>
                  <a:pt x="74081" y="83707"/>
                </a:lnTo>
                <a:lnTo>
                  <a:pt x="74081" y="85463"/>
                </a:lnTo>
                <a:lnTo>
                  <a:pt x="74081" y="85463"/>
                </a:lnTo>
                <a:lnTo>
                  <a:pt x="74081" y="85463"/>
                </a:lnTo>
                <a:lnTo>
                  <a:pt x="74081" y="86634"/>
                </a:lnTo>
                <a:lnTo>
                  <a:pt x="74081" y="86634"/>
                </a:lnTo>
                <a:lnTo>
                  <a:pt x="74081" y="86634"/>
                </a:lnTo>
                <a:lnTo>
                  <a:pt x="74081" y="87804"/>
                </a:lnTo>
                <a:lnTo>
                  <a:pt x="74081" y="87804"/>
                </a:lnTo>
                <a:lnTo>
                  <a:pt x="74081" y="87804"/>
                </a:lnTo>
                <a:lnTo>
                  <a:pt x="74081" y="88975"/>
                </a:lnTo>
                <a:lnTo>
                  <a:pt x="74081" y="88975"/>
                </a:lnTo>
                <a:lnTo>
                  <a:pt x="74081" y="88975"/>
                </a:lnTo>
                <a:lnTo>
                  <a:pt x="74081" y="90146"/>
                </a:lnTo>
                <a:lnTo>
                  <a:pt x="74081" y="90146"/>
                </a:lnTo>
                <a:lnTo>
                  <a:pt x="74081" y="90146"/>
                </a:lnTo>
                <a:lnTo>
                  <a:pt x="74081" y="91902"/>
                </a:lnTo>
                <a:lnTo>
                  <a:pt x="74081" y="91902"/>
                </a:lnTo>
                <a:lnTo>
                  <a:pt x="74081" y="91902"/>
                </a:lnTo>
                <a:lnTo>
                  <a:pt x="74081" y="93073"/>
                </a:lnTo>
                <a:lnTo>
                  <a:pt x="74081" y="93073"/>
                </a:lnTo>
                <a:lnTo>
                  <a:pt x="74081" y="93073"/>
                </a:lnTo>
                <a:lnTo>
                  <a:pt x="74081" y="94243"/>
                </a:lnTo>
                <a:lnTo>
                  <a:pt x="74081" y="94243"/>
                </a:lnTo>
                <a:lnTo>
                  <a:pt x="74081" y="94243"/>
                </a:lnTo>
                <a:lnTo>
                  <a:pt x="74081" y="95414"/>
                </a:lnTo>
                <a:lnTo>
                  <a:pt x="74081" y="95414"/>
                </a:lnTo>
                <a:lnTo>
                  <a:pt x="74081" y="95414"/>
                </a:lnTo>
                <a:lnTo>
                  <a:pt x="74081" y="96585"/>
                </a:lnTo>
                <a:lnTo>
                  <a:pt x="74081" y="96585"/>
                </a:lnTo>
                <a:lnTo>
                  <a:pt x="74081" y="96585"/>
                </a:lnTo>
                <a:lnTo>
                  <a:pt x="74081" y="98341"/>
                </a:lnTo>
                <a:lnTo>
                  <a:pt x="74081" y="98341"/>
                </a:lnTo>
                <a:lnTo>
                  <a:pt x="74081" y="98341"/>
                </a:lnTo>
                <a:lnTo>
                  <a:pt x="74081" y="98341"/>
                </a:lnTo>
                <a:lnTo>
                  <a:pt x="74081" y="99512"/>
                </a:lnTo>
                <a:lnTo>
                  <a:pt x="74081" y="99512"/>
                </a:lnTo>
                <a:lnTo>
                  <a:pt x="74081" y="99512"/>
                </a:lnTo>
                <a:lnTo>
                  <a:pt x="74081" y="100682"/>
                </a:lnTo>
                <a:lnTo>
                  <a:pt x="74081" y="100682"/>
                </a:lnTo>
                <a:lnTo>
                  <a:pt x="74081" y="100682"/>
                </a:lnTo>
                <a:lnTo>
                  <a:pt x="74081" y="101853"/>
                </a:lnTo>
                <a:lnTo>
                  <a:pt x="74081" y="101853"/>
                </a:lnTo>
                <a:lnTo>
                  <a:pt x="74081" y="101853"/>
                </a:lnTo>
                <a:lnTo>
                  <a:pt x="74081" y="103024"/>
                </a:lnTo>
                <a:lnTo>
                  <a:pt x="74081" y="103024"/>
                </a:lnTo>
                <a:lnTo>
                  <a:pt x="74081" y="103024"/>
                </a:lnTo>
                <a:lnTo>
                  <a:pt x="74081" y="104780"/>
                </a:lnTo>
                <a:lnTo>
                  <a:pt x="74081" y="104780"/>
                </a:lnTo>
                <a:lnTo>
                  <a:pt x="74081" y="104780"/>
                </a:lnTo>
                <a:lnTo>
                  <a:pt x="74081" y="105951"/>
                </a:lnTo>
                <a:lnTo>
                  <a:pt x="74081" y="105951"/>
                </a:lnTo>
                <a:lnTo>
                  <a:pt x="74081" y="105951"/>
                </a:lnTo>
                <a:lnTo>
                  <a:pt x="74081" y="107121"/>
                </a:lnTo>
                <a:lnTo>
                  <a:pt x="74081" y="107121"/>
                </a:lnTo>
                <a:lnTo>
                  <a:pt x="74081" y="107121"/>
                </a:lnTo>
                <a:lnTo>
                  <a:pt x="74081" y="108292"/>
                </a:lnTo>
                <a:lnTo>
                  <a:pt x="74081" y="108292"/>
                </a:lnTo>
                <a:lnTo>
                  <a:pt x="74081" y="108292"/>
                </a:lnTo>
                <a:lnTo>
                  <a:pt x="74081" y="109463"/>
                </a:lnTo>
                <a:lnTo>
                  <a:pt x="74081" y="109463"/>
                </a:lnTo>
                <a:lnTo>
                  <a:pt x="74081" y="109463"/>
                </a:lnTo>
                <a:lnTo>
                  <a:pt x="74081" y="111219"/>
                </a:lnTo>
                <a:lnTo>
                  <a:pt x="74081" y="111219"/>
                </a:lnTo>
                <a:lnTo>
                  <a:pt x="74081" y="111219"/>
                </a:lnTo>
                <a:lnTo>
                  <a:pt x="74081" y="111219"/>
                </a:lnTo>
                <a:lnTo>
                  <a:pt x="74081" y="112390"/>
                </a:lnTo>
                <a:lnTo>
                  <a:pt x="74081" y="112390"/>
                </a:lnTo>
                <a:lnTo>
                  <a:pt x="74081" y="112390"/>
                </a:lnTo>
                <a:lnTo>
                  <a:pt x="74081" y="113560"/>
                </a:lnTo>
                <a:lnTo>
                  <a:pt x="74081" y="113560"/>
                </a:lnTo>
                <a:lnTo>
                  <a:pt x="74081" y="113560"/>
                </a:lnTo>
                <a:lnTo>
                  <a:pt x="74081" y="114731"/>
                </a:lnTo>
                <a:lnTo>
                  <a:pt x="74081" y="114731"/>
                </a:lnTo>
                <a:lnTo>
                  <a:pt x="72857" y="114731"/>
                </a:lnTo>
                <a:lnTo>
                  <a:pt x="72857" y="114731"/>
                </a:lnTo>
                <a:lnTo>
                  <a:pt x="72857" y="114731"/>
                </a:lnTo>
                <a:lnTo>
                  <a:pt x="72857" y="114731"/>
                </a:lnTo>
                <a:lnTo>
                  <a:pt x="71632" y="114731"/>
                </a:lnTo>
                <a:lnTo>
                  <a:pt x="71632" y="115902"/>
                </a:lnTo>
                <a:lnTo>
                  <a:pt x="71632" y="115902"/>
                </a:lnTo>
                <a:lnTo>
                  <a:pt x="71632" y="115902"/>
                </a:lnTo>
                <a:lnTo>
                  <a:pt x="71632" y="115902"/>
                </a:lnTo>
                <a:lnTo>
                  <a:pt x="70408" y="115902"/>
                </a:lnTo>
                <a:lnTo>
                  <a:pt x="70408" y="115902"/>
                </a:lnTo>
                <a:lnTo>
                  <a:pt x="70408" y="115902"/>
                </a:lnTo>
                <a:lnTo>
                  <a:pt x="70408" y="115902"/>
                </a:lnTo>
                <a:lnTo>
                  <a:pt x="70408" y="115902"/>
                </a:lnTo>
                <a:lnTo>
                  <a:pt x="70408" y="115902"/>
                </a:lnTo>
                <a:lnTo>
                  <a:pt x="69183" y="115902"/>
                </a:lnTo>
                <a:lnTo>
                  <a:pt x="69183" y="117658"/>
                </a:lnTo>
                <a:lnTo>
                  <a:pt x="69183" y="117658"/>
                </a:lnTo>
                <a:lnTo>
                  <a:pt x="69183" y="117658"/>
                </a:lnTo>
                <a:lnTo>
                  <a:pt x="69183" y="117658"/>
                </a:lnTo>
                <a:lnTo>
                  <a:pt x="69183" y="117658"/>
                </a:lnTo>
                <a:lnTo>
                  <a:pt x="69183" y="118829"/>
                </a:lnTo>
                <a:lnTo>
                  <a:pt x="67346" y="118829"/>
                </a:lnTo>
                <a:lnTo>
                  <a:pt x="67346" y="118829"/>
                </a:lnTo>
                <a:lnTo>
                  <a:pt x="67346" y="118829"/>
                </a:lnTo>
                <a:lnTo>
                  <a:pt x="67346" y="118829"/>
                </a:lnTo>
                <a:lnTo>
                  <a:pt x="67346" y="118829"/>
                </a:lnTo>
                <a:lnTo>
                  <a:pt x="67346" y="118829"/>
                </a:lnTo>
                <a:lnTo>
                  <a:pt x="67346" y="120000"/>
                </a:lnTo>
                <a:lnTo>
                  <a:pt x="67346" y="120000"/>
                </a:lnTo>
                <a:lnTo>
                  <a:pt x="67346" y="120000"/>
                </a:lnTo>
                <a:lnTo>
                  <a:pt x="67346" y="120000"/>
                </a:lnTo>
                <a:lnTo>
                  <a:pt x="66122" y="120000"/>
                </a:lnTo>
                <a:lnTo>
                  <a:pt x="66122" y="120000"/>
                </a:lnTo>
                <a:lnTo>
                  <a:pt x="66122" y="120000"/>
                </a:lnTo>
                <a:lnTo>
                  <a:pt x="66122" y="120000"/>
                </a:lnTo>
                <a:lnTo>
                  <a:pt x="66122" y="120000"/>
                </a:lnTo>
                <a:lnTo>
                  <a:pt x="64897" y="120000"/>
                </a:lnTo>
                <a:lnTo>
                  <a:pt x="64897" y="120000"/>
                </a:lnTo>
                <a:lnTo>
                  <a:pt x="64897" y="120000"/>
                </a:lnTo>
                <a:lnTo>
                  <a:pt x="64897" y="120000"/>
                </a:lnTo>
                <a:lnTo>
                  <a:pt x="64897" y="120000"/>
                </a:lnTo>
                <a:lnTo>
                  <a:pt x="63673" y="120000"/>
                </a:lnTo>
                <a:lnTo>
                  <a:pt x="63673" y="120000"/>
                </a:lnTo>
                <a:lnTo>
                  <a:pt x="63673" y="118829"/>
                </a:lnTo>
                <a:lnTo>
                  <a:pt x="63673" y="118829"/>
                </a:lnTo>
                <a:lnTo>
                  <a:pt x="63673" y="118829"/>
                </a:lnTo>
                <a:lnTo>
                  <a:pt x="62448" y="118829"/>
                </a:lnTo>
                <a:lnTo>
                  <a:pt x="62448" y="118829"/>
                </a:lnTo>
                <a:lnTo>
                  <a:pt x="62448" y="118829"/>
                </a:lnTo>
                <a:lnTo>
                  <a:pt x="62448" y="118829"/>
                </a:lnTo>
                <a:lnTo>
                  <a:pt x="62448" y="120000"/>
                </a:lnTo>
                <a:lnTo>
                  <a:pt x="60612" y="120000"/>
                </a:lnTo>
                <a:lnTo>
                  <a:pt x="60612" y="120000"/>
                </a:lnTo>
                <a:lnTo>
                  <a:pt x="60612" y="120000"/>
                </a:lnTo>
                <a:lnTo>
                  <a:pt x="59387" y="120000"/>
                </a:lnTo>
                <a:lnTo>
                  <a:pt x="59387" y="120000"/>
                </a:lnTo>
                <a:lnTo>
                  <a:pt x="59387" y="120000"/>
                </a:lnTo>
                <a:lnTo>
                  <a:pt x="59387" y="120000"/>
                </a:lnTo>
                <a:lnTo>
                  <a:pt x="59387" y="120000"/>
                </a:lnTo>
                <a:lnTo>
                  <a:pt x="59387" y="120000"/>
                </a:lnTo>
                <a:lnTo>
                  <a:pt x="58163" y="120000"/>
                </a:lnTo>
                <a:lnTo>
                  <a:pt x="58163" y="120000"/>
                </a:lnTo>
                <a:lnTo>
                  <a:pt x="58163" y="120000"/>
                </a:lnTo>
                <a:lnTo>
                  <a:pt x="58163" y="120000"/>
                </a:lnTo>
                <a:lnTo>
                  <a:pt x="58163" y="120000"/>
                </a:lnTo>
                <a:lnTo>
                  <a:pt x="56938" y="120000"/>
                </a:lnTo>
                <a:lnTo>
                  <a:pt x="56938" y="120000"/>
                </a:lnTo>
                <a:lnTo>
                  <a:pt x="56938" y="120000"/>
                </a:lnTo>
                <a:lnTo>
                  <a:pt x="56938" y="120000"/>
                </a:lnTo>
                <a:lnTo>
                  <a:pt x="56938" y="118829"/>
                </a:lnTo>
                <a:lnTo>
                  <a:pt x="55714" y="118829"/>
                </a:lnTo>
                <a:lnTo>
                  <a:pt x="55714" y="118829"/>
                </a:lnTo>
                <a:lnTo>
                  <a:pt x="55714" y="118829"/>
                </a:lnTo>
                <a:lnTo>
                  <a:pt x="55714" y="118829"/>
                </a:lnTo>
                <a:lnTo>
                  <a:pt x="55714" y="118829"/>
                </a:lnTo>
                <a:lnTo>
                  <a:pt x="55714" y="118829"/>
                </a:lnTo>
                <a:lnTo>
                  <a:pt x="53877" y="118829"/>
                </a:lnTo>
                <a:lnTo>
                  <a:pt x="53877" y="118829"/>
                </a:lnTo>
                <a:lnTo>
                  <a:pt x="53877" y="118829"/>
                </a:lnTo>
                <a:lnTo>
                  <a:pt x="53877" y="118829"/>
                </a:lnTo>
                <a:lnTo>
                  <a:pt x="52653" y="118829"/>
                </a:lnTo>
                <a:lnTo>
                  <a:pt x="52653" y="118829"/>
                </a:lnTo>
                <a:lnTo>
                  <a:pt x="52653" y="118829"/>
                </a:lnTo>
                <a:lnTo>
                  <a:pt x="52653" y="118829"/>
                </a:lnTo>
                <a:lnTo>
                  <a:pt x="52653" y="117658"/>
                </a:lnTo>
                <a:lnTo>
                  <a:pt x="52653" y="117658"/>
                </a:lnTo>
                <a:lnTo>
                  <a:pt x="51428" y="117658"/>
                </a:lnTo>
                <a:lnTo>
                  <a:pt x="51428" y="117658"/>
                </a:lnTo>
                <a:lnTo>
                  <a:pt x="51428" y="117658"/>
                </a:lnTo>
                <a:lnTo>
                  <a:pt x="51428" y="117658"/>
                </a:lnTo>
                <a:lnTo>
                  <a:pt x="51428" y="117658"/>
                </a:lnTo>
                <a:lnTo>
                  <a:pt x="51428" y="117658"/>
                </a:lnTo>
                <a:lnTo>
                  <a:pt x="51428" y="115902"/>
                </a:lnTo>
                <a:lnTo>
                  <a:pt x="50204" y="115902"/>
                </a:lnTo>
                <a:lnTo>
                  <a:pt x="50204" y="115902"/>
                </a:lnTo>
                <a:lnTo>
                  <a:pt x="50204" y="115902"/>
                </a:lnTo>
                <a:lnTo>
                  <a:pt x="50204" y="115902"/>
                </a:lnTo>
                <a:lnTo>
                  <a:pt x="50204" y="114731"/>
                </a:lnTo>
                <a:lnTo>
                  <a:pt x="50204" y="114731"/>
                </a:lnTo>
                <a:lnTo>
                  <a:pt x="50204" y="114731"/>
                </a:lnTo>
                <a:lnTo>
                  <a:pt x="51428" y="114731"/>
                </a:lnTo>
                <a:lnTo>
                  <a:pt x="51428" y="114731"/>
                </a:lnTo>
                <a:lnTo>
                  <a:pt x="51428" y="113560"/>
                </a:lnTo>
                <a:lnTo>
                  <a:pt x="50204" y="113560"/>
                </a:lnTo>
                <a:lnTo>
                  <a:pt x="50204" y="113560"/>
                </a:lnTo>
                <a:lnTo>
                  <a:pt x="50204" y="113560"/>
                </a:lnTo>
                <a:lnTo>
                  <a:pt x="50204" y="113560"/>
                </a:lnTo>
                <a:lnTo>
                  <a:pt x="50204" y="112390"/>
                </a:lnTo>
                <a:lnTo>
                  <a:pt x="50204" y="112390"/>
                </a:lnTo>
                <a:lnTo>
                  <a:pt x="50204" y="113560"/>
                </a:lnTo>
                <a:lnTo>
                  <a:pt x="50204" y="113560"/>
                </a:lnTo>
                <a:lnTo>
                  <a:pt x="48979" y="113560"/>
                </a:lnTo>
                <a:lnTo>
                  <a:pt x="48979" y="112390"/>
                </a:lnTo>
                <a:lnTo>
                  <a:pt x="48979" y="112390"/>
                </a:lnTo>
                <a:lnTo>
                  <a:pt x="48979" y="112390"/>
                </a:lnTo>
                <a:lnTo>
                  <a:pt x="48979" y="112390"/>
                </a:lnTo>
                <a:lnTo>
                  <a:pt x="48979" y="112390"/>
                </a:lnTo>
                <a:lnTo>
                  <a:pt x="48979" y="112390"/>
                </a:lnTo>
                <a:lnTo>
                  <a:pt x="48979" y="111219"/>
                </a:lnTo>
                <a:lnTo>
                  <a:pt x="48979" y="111219"/>
                </a:lnTo>
                <a:lnTo>
                  <a:pt x="48979" y="111219"/>
                </a:lnTo>
                <a:lnTo>
                  <a:pt x="47142" y="111219"/>
                </a:lnTo>
                <a:lnTo>
                  <a:pt x="47142" y="111219"/>
                </a:lnTo>
                <a:lnTo>
                  <a:pt x="47142" y="111219"/>
                </a:lnTo>
                <a:lnTo>
                  <a:pt x="47142" y="111219"/>
                </a:lnTo>
                <a:lnTo>
                  <a:pt x="47142" y="111219"/>
                </a:lnTo>
                <a:lnTo>
                  <a:pt x="45918" y="111219"/>
                </a:lnTo>
                <a:lnTo>
                  <a:pt x="45918" y="111219"/>
                </a:lnTo>
                <a:lnTo>
                  <a:pt x="45918" y="112390"/>
                </a:lnTo>
                <a:lnTo>
                  <a:pt x="45918" y="112390"/>
                </a:lnTo>
                <a:lnTo>
                  <a:pt x="45918" y="112390"/>
                </a:lnTo>
                <a:lnTo>
                  <a:pt x="45918" y="112390"/>
                </a:lnTo>
                <a:lnTo>
                  <a:pt x="45918" y="113560"/>
                </a:lnTo>
                <a:lnTo>
                  <a:pt x="45918" y="113560"/>
                </a:lnTo>
                <a:lnTo>
                  <a:pt x="45918" y="113560"/>
                </a:lnTo>
                <a:lnTo>
                  <a:pt x="45918" y="113560"/>
                </a:lnTo>
                <a:lnTo>
                  <a:pt x="44693" y="113560"/>
                </a:lnTo>
                <a:lnTo>
                  <a:pt x="44693" y="113560"/>
                </a:lnTo>
                <a:lnTo>
                  <a:pt x="44693" y="113560"/>
                </a:lnTo>
                <a:lnTo>
                  <a:pt x="45918" y="113560"/>
                </a:lnTo>
                <a:lnTo>
                  <a:pt x="45918" y="114731"/>
                </a:lnTo>
                <a:lnTo>
                  <a:pt x="45918" y="114731"/>
                </a:lnTo>
                <a:lnTo>
                  <a:pt x="45918" y="114731"/>
                </a:lnTo>
                <a:lnTo>
                  <a:pt x="44693" y="114731"/>
                </a:lnTo>
                <a:lnTo>
                  <a:pt x="44693" y="115902"/>
                </a:lnTo>
                <a:lnTo>
                  <a:pt x="44693" y="115902"/>
                </a:lnTo>
                <a:lnTo>
                  <a:pt x="44693" y="115902"/>
                </a:lnTo>
                <a:lnTo>
                  <a:pt x="43469" y="115902"/>
                </a:lnTo>
                <a:lnTo>
                  <a:pt x="43469" y="115902"/>
                </a:lnTo>
                <a:lnTo>
                  <a:pt x="43469" y="115902"/>
                </a:lnTo>
                <a:lnTo>
                  <a:pt x="43469" y="115902"/>
                </a:lnTo>
                <a:lnTo>
                  <a:pt x="43469" y="115902"/>
                </a:lnTo>
                <a:lnTo>
                  <a:pt x="43469" y="115902"/>
                </a:lnTo>
                <a:lnTo>
                  <a:pt x="42244" y="115902"/>
                </a:lnTo>
                <a:lnTo>
                  <a:pt x="42244" y="117658"/>
                </a:lnTo>
                <a:lnTo>
                  <a:pt x="42244" y="117658"/>
                </a:lnTo>
                <a:lnTo>
                  <a:pt x="42244" y="117658"/>
                </a:lnTo>
                <a:lnTo>
                  <a:pt x="42244" y="117658"/>
                </a:lnTo>
                <a:lnTo>
                  <a:pt x="42244" y="117658"/>
                </a:lnTo>
                <a:lnTo>
                  <a:pt x="42244" y="115902"/>
                </a:lnTo>
                <a:lnTo>
                  <a:pt x="42244" y="115902"/>
                </a:lnTo>
                <a:lnTo>
                  <a:pt x="40408" y="115902"/>
                </a:lnTo>
                <a:lnTo>
                  <a:pt x="40408" y="115902"/>
                </a:lnTo>
                <a:lnTo>
                  <a:pt x="40408" y="115902"/>
                </a:lnTo>
                <a:lnTo>
                  <a:pt x="40408" y="115902"/>
                </a:lnTo>
                <a:lnTo>
                  <a:pt x="40408" y="115902"/>
                </a:lnTo>
                <a:lnTo>
                  <a:pt x="40408" y="114731"/>
                </a:lnTo>
                <a:lnTo>
                  <a:pt x="39183" y="114731"/>
                </a:lnTo>
                <a:lnTo>
                  <a:pt x="39183" y="114731"/>
                </a:lnTo>
                <a:lnTo>
                  <a:pt x="39183" y="114731"/>
                </a:lnTo>
                <a:lnTo>
                  <a:pt x="39183" y="114731"/>
                </a:lnTo>
                <a:lnTo>
                  <a:pt x="39183" y="114731"/>
                </a:lnTo>
                <a:lnTo>
                  <a:pt x="39183" y="113560"/>
                </a:lnTo>
                <a:lnTo>
                  <a:pt x="39183" y="113560"/>
                </a:lnTo>
                <a:lnTo>
                  <a:pt x="39183" y="113560"/>
                </a:lnTo>
                <a:lnTo>
                  <a:pt x="37959" y="113560"/>
                </a:lnTo>
                <a:lnTo>
                  <a:pt x="37959" y="113560"/>
                </a:lnTo>
                <a:lnTo>
                  <a:pt x="37959" y="113560"/>
                </a:lnTo>
                <a:lnTo>
                  <a:pt x="37959" y="113560"/>
                </a:lnTo>
                <a:lnTo>
                  <a:pt x="37959" y="112390"/>
                </a:lnTo>
                <a:lnTo>
                  <a:pt x="36734" y="112390"/>
                </a:lnTo>
                <a:lnTo>
                  <a:pt x="36734" y="112390"/>
                </a:lnTo>
                <a:lnTo>
                  <a:pt x="36734" y="112390"/>
                </a:lnTo>
                <a:lnTo>
                  <a:pt x="36734" y="112390"/>
                </a:lnTo>
                <a:lnTo>
                  <a:pt x="36734" y="112390"/>
                </a:lnTo>
                <a:lnTo>
                  <a:pt x="36734" y="111219"/>
                </a:lnTo>
                <a:lnTo>
                  <a:pt x="36734" y="111219"/>
                </a:lnTo>
                <a:lnTo>
                  <a:pt x="36734" y="111219"/>
                </a:lnTo>
                <a:lnTo>
                  <a:pt x="35510" y="111219"/>
                </a:lnTo>
                <a:lnTo>
                  <a:pt x="35510" y="111219"/>
                </a:lnTo>
                <a:lnTo>
                  <a:pt x="35510" y="111219"/>
                </a:lnTo>
                <a:lnTo>
                  <a:pt x="35510" y="111219"/>
                </a:lnTo>
                <a:lnTo>
                  <a:pt x="35510" y="109463"/>
                </a:lnTo>
                <a:lnTo>
                  <a:pt x="35510" y="109463"/>
                </a:lnTo>
                <a:lnTo>
                  <a:pt x="35510" y="109463"/>
                </a:lnTo>
                <a:lnTo>
                  <a:pt x="35510" y="109463"/>
                </a:lnTo>
                <a:lnTo>
                  <a:pt x="35510" y="109463"/>
                </a:lnTo>
                <a:lnTo>
                  <a:pt x="33673" y="109463"/>
                </a:lnTo>
                <a:lnTo>
                  <a:pt x="33673" y="108292"/>
                </a:lnTo>
                <a:lnTo>
                  <a:pt x="33673" y="108292"/>
                </a:lnTo>
                <a:lnTo>
                  <a:pt x="33673" y="108292"/>
                </a:lnTo>
                <a:lnTo>
                  <a:pt x="33673" y="108292"/>
                </a:lnTo>
                <a:lnTo>
                  <a:pt x="33673" y="107121"/>
                </a:lnTo>
                <a:lnTo>
                  <a:pt x="33673" y="107121"/>
                </a:lnTo>
                <a:lnTo>
                  <a:pt x="33673" y="107121"/>
                </a:lnTo>
                <a:lnTo>
                  <a:pt x="33673" y="107121"/>
                </a:lnTo>
                <a:lnTo>
                  <a:pt x="32448" y="107121"/>
                </a:lnTo>
                <a:lnTo>
                  <a:pt x="32448" y="105951"/>
                </a:lnTo>
                <a:lnTo>
                  <a:pt x="32448" y="105951"/>
                </a:lnTo>
                <a:lnTo>
                  <a:pt x="32448" y="105951"/>
                </a:lnTo>
                <a:lnTo>
                  <a:pt x="32448" y="105951"/>
                </a:lnTo>
                <a:lnTo>
                  <a:pt x="32448" y="105951"/>
                </a:lnTo>
                <a:lnTo>
                  <a:pt x="32448" y="104780"/>
                </a:lnTo>
                <a:lnTo>
                  <a:pt x="32448" y="104780"/>
                </a:lnTo>
                <a:lnTo>
                  <a:pt x="32448" y="104780"/>
                </a:lnTo>
                <a:lnTo>
                  <a:pt x="32448" y="104780"/>
                </a:lnTo>
                <a:lnTo>
                  <a:pt x="31224" y="104780"/>
                </a:lnTo>
                <a:lnTo>
                  <a:pt x="31224" y="103024"/>
                </a:lnTo>
                <a:lnTo>
                  <a:pt x="31224" y="103024"/>
                </a:lnTo>
                <a:lnTo>
                  <a:pt x="31224" y="103024"/>
                </a:lnTo>
                <a:lnTo>
                  <a:pt x="31224" y="101853"/>
                </a:lnTo>
                <a:lnTo>
                  <a:pt x="31224" y="101853"/>
                </a:lnTo>
                <a:lnTo>
                  <a:pt x="31224" y="101853"/>
                </a:lnTo>
                <a:lnTo>
                  <a:pt x="31224" y="101853"/>
                </a:lnTo>
                <a:lnTo>
                  <a:pt x="31224" y="100682"/>
                </a:lnTo>
                <a:lnTo>
                  <a:pt x="31224" y="100682"/>
                </a:lnTo>
                <a:lnTo>
                  <a:pt x="31224" y="100682"/>
                </a:lnTo>
                <a:lnTo>
                  <a:pt x="31224" y="100682"/>
                </a:lnTo>
                <a:lnTo>
                  <a:pt x="31224" y="99512"/>
                </a:lnTo>
                <a:lnTo>
                  <a:pt x="31224" y="99512"/>
                </a:lnTo>
                <a:lnTo>
                  <a:pt x="31224" y="99512"/>
                </a:lnTo>
                <a:lnTo>
                  <a:pt x="31224" y="99512"/>
                </a:lnTo>
                <a:lnTo>
                  <a:pt x="29999" y="99512"/>
                </a:lnTo>
                <a:lnTo>
                  <a:pt x="29999" y="98341"/>
                </a:lnTo>
                <a:lnTo>
                  <a:pt x="29999" y="98341"/>
                </a:lnTo>
                <a:lnTo>
                  <a:pt x="29999" y="98341"/>
                </a:lnTo>
                <a:lnTo>
                  <a:pt x="29999" y="98341"/>
                </a:lnTo>
                <a:lnTo>
                  <a:pt x="29999" y="98341"/>
                </a:lnTo>
                <a:lnTo>
                  <a:pt x="29999" y="96585"/>
                </a:lnTo>
                <a:lnTo>
                  <a:pt x="29999" y="96585"/>
                </a:lnTo>
                <a:lnTo>
                  <a:pt x="31224" y="96585"/>
                </a:lnTo>
                <a:lnTo>
                  <a:pt x="31224" y="96585"/>
                </a:lnTo>
                <a:lnTo>
                  <a:pt x="31224" y="96585"/>
                </a:lnTo>
                <a:lnTo>
                  <a:pt x="31224" y="95414"/>
                </a:lnTo>
                <a:lnTo>
                  <a:pt x="29999" y="95414"/>
                </a:lnTo>
                <a:lnTo>
                  <a:pt x="29999" y="95414"/>
                </a:lnTo>
                <a:lnTo>
                  <a:pt x="29999" y="95414"/>
                </a:lnTo>
                <a:lnTo>
                  <a:pt x="29999" y="95414"/>
                </a:lnTo>
                <a:lnTo>
                  <a:pt x="29999" y="95414"/>
                </a:lnTo>
                <a:lnTo>
                  <a:pt x="28775" y="95414"/>
                </a:lnTo>
                <a:lnTo>
                  <a:pt x="28775" y="94243"/>
                </a:lnTo>
                <a:lnTo>
                  <a:pt x="28775" y="94243"/>
                </a:lnTo>
                <a:lnTo>
                  <a:pt x="28775" y="94243"/>
                </a:lnTo>
                <a:lnTo>
                  <a:pt x="28775" y="94243"/>
                </a:lnTo>
                <a:lnTo>
                  <a:pt x="28775" y="93073"/>
                </a:lnTo>
                <a:lnTo>
                  <a:pt x="28775" y="93073"/>
                </a:lnTo>
                <a:lnTo>
                  <a:pt x="28775" y="93073"/>
                </a:lnTo>
                <a:lnTo>
                  <a:pt x="28775" y="91902"/>
                </a:lnTo>
                <a:lnTo>
                  <a:pt x="28775" y="91902"/>
                </a:lnTo>
                <a:lnTo>
                  <a:pt x="28775" y="91902"/>
                </a:lnTo>
                <a:lnTo>
                  <a:pt x="28775" y="91902"/>
                </a:lnTo>
                <a:lnTo>
                  <a:pt x="28775" y="91902"/>
                </a:lnTo>
                <a:lnTo>
                  <a:pt x="28775" y="90146"/>
                </a:lnTo>
                <a:lnTo>
                  <a:pt x="28775" y="90146"/>
                </a:lnTo>
                <a:lnTo>
                  <a:pt x="28775" y="90146"/>
                </a:lnTo>
                <a:lnTo>
                  <a:pt x="28775" y="90146"/>
                </a:lnTo>
                <a:lnTo>
                  <a:pt x="28775" y="88975"/>
                </a:lnTo>
                <a:lnTo>
                  <a:pt x="28775" y="88975"/>
                </a:lnTo>
                <a:lnTo>
                  <a:pt x="28775" y="88975"/>
                </a:lnTo>
                <a:lnTo>
                  <a:pt x="28775" y="88975"/>
                </a:lnTo>
                <a:lnTo>
                  <a:pt x="26938" y="88975"/>
                </a:lnTo>
                <a:lnTo>
                  <a:pt x="26938" y="87804"/>
                </a:lnTo>
                <a:lnTo>
                  <a:pt x="26938" y="87804"/>
                </a:lnTo>
                <a:lnTo>
                  <a:pt x="28775" y="87804"/>
                </a:lnTo>
                <a:lnTo>
                  <a:pt x="28775" y="87804"/>
                </a:lnTo>
                <a:lnTo>
                  <a:pt x="28775" y="86634"/>
                </a:lnTo>
                <a:lnTo>
                  <a:pt x="28775" y="86634"/>
                </a:lnTo>
                <a:lnTo>
                  <a:pt x="28775" y="86634"/>
                </a:lnTo>
                <a:lnTo>
                  <a:pt x="28775" y="85463"/>
                </a:lnTo>
                <a:lnTo>
                  <a:pt x="28775" y="85463"/>
                </a:lnTo>
                <a:lnTo>
                  <a:pt x="28775" y="85463"/>
                </a:lnTo>
                <a:lnTo>
                  <a:pt x="26938" y="85463"/>
                </a:lnTo>
                <a:lnTo>
                  <a:pt x="26938" y="83707"/>
                </a:lnTo>
                <a:lnTo>
                  <a:pt x="26938" y="83707"/>
                </a:lnTo>
                <a:lnTo>
                  <a:pt x="26938" y="83707"/>
                </a:lnTo>
                <a:lnTo>
                  <a:pt x="26938" y="83707"/>
                </a:lnTo>
                <a:lnTo>
                  <a:pt x="26938" y="82536"/>
                </a:lnTo>
                <a:lnTo>
                  <a:pt x="28775" y="82536"/>
                </a:lnTo>
                <a:lnTo>
                  <a:pt x="28775" y="82536"/>
                </a:lnTo>
                <a:lnTo>
                  <a:pt x="28775" y="82536"/>
                </a:lnTo>
                <a:lnTo>
                  <a:pt x="28775" y="81365"/>
                </a:lnTo>
                <a:lnTo>
                  <a:pt x="28775" y="81365"/>
                </a:lnTo>
                <a:lnTo>
                  <a:pt x="28775" y="81365"/>
                </a:lnTo>
                <a:lnTo>
                  <a:pt x="26938" y="81365"/>
                </a:lnTo>
                <a:lnTo>
                  <a:pt x="26938" y="80195"/>
                </a:lnTo>
                <a:lnTo>
                  <a:pt x="26938" y="80195"/>
                </a:lnTo>
                <a:lnTo>
                  <a:pt x="26938" y="80195"/>
                </a:lnTo>
                <a:lnTo>
                  <a:pt x="26938" y="79024"/>
                </a:lnTo>
                <a:lnTo>
                  <a:pt x="26938" y="79024"/>
                </a:lnTo>
                <a:lnTo>
                  <a:pt x="26938" y="79024"/>
                </a:lnTo>
                <a:lnTo>
                  <a:pt x="26938" y="79024"/>
                </a:lnTo>
                <a:lnTo>
                  <a:pt x="26938" y="79024"/>
                </a:lnTo>
                <a:lnTo>
                  <a:pt x="26938" y="77268"/>
                </a:lnTo>
                <a:lnTo>
                  <a:pt x="26938" y="77268"/>
                </a:lnTo>
                <a:lnTo>
                  <a:pt x="26938" y="77268"/>
                </a:lnTo>
                <a:lnTo>
                  <a:pt x="25714" y="77268"/>
                </a:lnTo>
                <a:lnTo>
                  <a:pt x="25714" y="77268"/>
                </a:lnTo>
                <a:lnTo>
                  <a:pt x="25714" y="77268"/>
                </a:lnTo>
                <a:lnTo>
                  <a:pt x="25714" y="76097"/>
                </a:lnTo>
                <a:lnTo>
                  <a:pt x="25714" y="76097"/>
                </a:lnTo>
                <a:lnTo>
                  <a:pt x="25714" y="76097"/>
                </a:lnTo>
                <a:lnTo>
                  <a:pt x="25714" y="74926"/>
                </a:lnTo>
                <a:lnTo>
                  <a:pt x="25714" y="74926"/>
                </a:lnTo>
                <a:lnTo>
                  <a:pt x="25714" y="74926"/>
                </a:lnTo>
                <a:lnTo>
                  <a:pt x="25714" y="74926"/>
                </a:lnTo>
                <a:lnTo>
                  <a:pt x="25714" y="73756"/>
                </a:lnTo>
                <a:lnTo>
                  <a:pt x="24489" y="73756"/>
                </a:lnTo>
                <a:lnTo>
                  <a:pt x="24489" y="73756"/>
                </a:lnTo>
                <a:lnTo>
                  <a:pt x="24489" y="73756"/>
                </a:lnTo>
                <a:lnTo>
                  <a:pt x="24489" y="73756"/>
                </a:lnTo>
                <a:lnTo>
                  <a:pt x="24489" y="72585"/>
                </a:lnTo>
                <a:lnTo>
                  <a:pt x="24489" y="72585"/>
                </a:lnTo>
                <a:lnTo>
                  <a:pt x="24489" y="72585"/>
                </a:lnTo>
                <a:lnTo>
                  <a:pt x="24489" y="70829"/>
                </a:lnTo>
                <a:lnTo>
                  <a:pt x="24489" y="70829"/>
                </a:lnTo>
                <a:lnTo>
                  <a:pt x="24489" y="70829"/>
                </a:lnTo>
                <a:lnTo>
                  <a:pt x="24489" y="70829"/>
                </a:lnTo>
                <a:lnTo>
                  <a:pt x="24489" y="70829"/>
                </a:lnTo>
                <a:lnTo>
                  <a:pt x="24489" y="70829"/>
                </a:lnTo>
                <a:lnTo>
                  <a:pt x="24489" y="69658"/>
                </a:lnTo>
                <a:lnTo>
                  <a:pt x="24489" y="69658"/>
                </a:lnTo>
                <a:lnTo>
                  <a:pt x="24489" y="69658"/>
                </a:lnTo>
                <a:lnTo>
                  <a:pt x="24489" y="69658"/>
                </a:lnTo>
                <a:lnTo>
                  <a:pt x="24489" y="68487"/>
                </a:lnTo>
                <a:lnTo>
                  <a:pt x="24489" y="68487"/>
                </a:lnTo>
                <a:lnTo>
                  <a:pt x="24489" y="68487"/>
                </a:lnTo>
                <a:lnTo>
                  <a:pt x="24489" y="67317"/>
                </a:lnTo>
                <a:lnTo>
                  <a:pt x="24489" y="67317"/>
                </a:lnTo>
                <a:lnTo>
                  <a:pt x="24489" y="67317"/>
                </a:lnTo>
                <a:lnTo>
                  <a:pt x="24489" y="67317"/>
                </a:lnTo>
                <a:lnTo>
                  <a:pt x="24489" y="66146"/>
                </a:lnTo>
                <a:lnTo>
                  <a:pt x="24489" y="66146"/>
                </a:lnTo>
                <a:lnTo>
                  <a:pt x="24489" y="66146"/>
                </a:lnTo>
                <a:lnTo>
                  <a:pt x="24489" y="66146"/>
                </a:lnTo>
                <a:lnTo>
                  <a:pt x="24489" y="64390"/>
                </a:lnTo>
                <a:lnTo>
                  <a:pt x="24489" y="64390"/>
                </a:lnTo>
                <a:lnTo>
                  <a:pt x="24489" y="64390"/>
                </a:lnTo>
                <a:lnTo>
                  <a:pt x="24489" y="64390"/>
                </a:lnTo>
                <a:lnTo>
                  <a:pt x="24489" y="63219"/>
                </a:lnTo>
                <a:lnTo>
                  <a:pt x="24489" y="63219"/>
                </a:lnTo>
                <a:lnTo>
                  <a:pt x="24489" y="63219"/>
                </a:lnTo>
                <a:lnTo>
                  <a:pt x="24489" y="63219"/>
                </a:lnTo>
                <a:lnTo>
                  <a:pt x="24489" y="62048"/>
                </a:lnTo>
                <a:lnTo>
                  <a:pt x="24489" y="62048"/>
                </a:lnTo>
                <a:lnTo>
                  <a:pt x="24489" y="62048"/>
                </a:lnTo>
                <a:lnTo>
                  <a:pt x="24489" y="62048"/>
                </a:lnTo>
                <a:lnTo>
                  <a:pt x="24489" y="60878"/>
                </a:lnTo>
                <a:lnTo>
                  <a:pt x="24489" y="60878"/>
                </a:lnTo>
                <a:lnTo>
                  <a:pt x="24489" y="60878"/>
                </a:lnTo>
                <a:lnTo>
                  <a:pt x="24489" y="59707"/>
                </a:lnTo>
                <a:lnTo>
                  <a:pt x="24489" y="59707"/>
                </a:lnTo>
                <a:lnTo>
                  <a:pt x="24489" y="59707"/>
                </a:lnTo>
                <a:lnTo>
                  <a:pt x="24489" y="59707"/>
                </a:lnTo>
                <a:lnTo>
                  <a:pt x="24489" y="59707"/>
                </a:lnTo>
                <a:lnTo>
                  <a:pt x="24489" y="59707"/>
                </a:lnTo>
                <a:lnTo>
                  <a:pt x="24489" y="59707"/>
                </a:lnTo>
                <a:lnTo>
                  <a:pt x="24489" y="59707"/>
                </a:lnTo>
                <a:lnTo>
                  <a:pt x="24489" y="57951"/>
                </a:lnTo>
                <a:lnTo>
                  <a:pt x="24489" y="57951"/>
                </a:lnTo>
                <a:lnTo>
                  <a:pt x="24489" y="57951"/>
                </a:lnTo>
                <a:lnTo>
                  <a:pt x="24489" y="57951"/>
                </a:lnTo>
                <a:lnTo>
                  <a:pt x="24489" y="56780"/>
                </a:lnTo>
                <a:lnTo>
                  <a:pt x="24489" y="56780"/>
                </a:lnTo>
                <a:lnTo>
                  <a:pt x="24489" y="56780"/>
                </a:lnTo>
                <a:lnTo>
                  <a:pt x="24489" y="56780"/>
                </a:lnTo>
                <a:lnTo>
                  <a:pt x="24489" y="55609"/>
                </a:lnTo>
                <a:lnTo>
                  <a:pt x="24489" y="55609"/>
                </a:lnTo>
                <a:lnTo>
                  <a:pt x="24489" y="55609"/>
                </a:lnTo>
                <a:lnTo>
                  <a:pt x="24489" y="55609"/>
                </a:lnTo>
                <a:lnTo>
                  <a:pt x="24489" y="54439"/>
                </a:lnTo>
                <a:lnTo>
                  <a:pt x="24489" y="54439"/>
                </a:lnTo>
                <a:lnTo>
                  <a:pt x="24489" y="54439"/>
                </a:lnTo>
                <a:lnTo>
                  <a:pt x="24489" y="54439"/>
                </a:lnTo>
                <a:lnTo>
                  <a:pt x="23265" y="54439"/>
                </a:lnTo>
                <a:lnTo>
                  <a:pt x="23265" y="53268"/>
                </a:lnTo>
                <a:lnTo>
                  <a:pt x="23265" y="53268"/>
                </a:lnTo>
                <a:lnTo>
                  <a:pt x="23265" y="53268"/>
                </a:lnTo>
                <a:lnTo>
                  <a:pt x="23265" y="53268"/>
                </a:lnTo>
                <a:lnTo>
                  <a:pt x="23265" y="53268"/>
                </a:lnTo>
                <a:lnTo>
                  <a:pt x="23265" y="51512"/>
                </a:lnTo>
                <a:lnTo>
                  <a:pt x="23265" y="51512"/>
                </a:lnTo>
                <a:lnTo>
                  <a:pt x="23265" y="51512"/>
                </a:lnTo>
                <a:lnTo>
                  <a:pt x="22040" y="51512"/>
                </a:lnTo>
                <a:lnTo>
                  <a:pt x="22040" y="51512"/>
                </a:lnTo>
                <a:lnTo>
                  <a:pt x="22040" y="50341"/>
                </a:lnTo>
                <a:lnTo>
                  <a:pt x="22040" y="50341"/>
                </a:lnTo>
                <a:lnTo>
                  <a:pt x="22040" y="50341"/>
                </a:lnTo>
                <a:lnTo>
                  <a:pt x="22040" y="50341"/>
                </a:lnTo>
                <a:lnTo>
                  <a:pt x="22040" y="50341"/>
                </a:lnTo>
                <a:lnTo>
                  <a:pt x="20204" y="50341"/>
                </a:lnTo>
                <a:lnTo>
                  <a:pt x="20204" y="49170"/>
                </a:lnTo>
                <a:lnTo>
                  <a:pt x="20204" y="49170"/>
                </a:lnTo>
                <a:lnTo>
                  <a:pt x="20204" y="49170"/>
                </a:lnTo>
                <a:lnTo>
                  <a:pt x="20204" y="49170"/>
                </a:lnTo>
                <a:lnTo>
                  <a:pt x="20204" y="49170"/>
                </a:lnTo>
                <a:lnTo>
                  <a:pt x="20204" y="49170"/>
                </a:lnTo>
                <a:lnTo>
                  <a:pt x="20204" y="48000"/>
                </a:lnTo>
                <a:lnTo>
                  <a:pt x="20204" y="48000"/>
                </a:lnTo>
                <a:lnTo>
                  <a:pt x="20204" y="48000"/>
                </a:lnTo>
                <a:lnTo>
                  <a:pt x="20204" y="48000"/>
                </a:lnTo>
                <a:lnTo>
                  <a:pt x="20204" y="48000"/>
                </a:lnTo>
                <a:lnTo>
                  <a:pt x="18979" y="48000"/>
                </a:lnTo>
                <a:lnTo>
                  <a:pt x="18979" y="46829"/>
                </a:lnTo>
                <a:lnTo>
                  <a:pt x="18979" y="46829"/>
                </a:lnTo>
                <a:lnTo>
                  <a:pt x="18979" y="46829"/>
                </a:lnTo>
                <a:lnTo>
                  <a:pt x="18979" y="46829"/>
                </a:lnTo>
                <a:lnTo>
                  <a:pt x="18979" y="45073"/>
                </a:lnTo>
                <a:lnTo>
                  <a:pt x="18979" y="45073"/>
                </a:lnTo>
                <a:lnTo>
                  <a:pt x="18979" y="45073"/>
                </a:lnTo>
                <a:lnTo>
                  <a:pt x="18979" y="45073"/>
                </a:lnTo>
                <a:lnTo>
                  <a:pt x="18979" y="45073"/>
                </a:lnTo>
                <a:lnTo>
                  <a:pt x="18979" y="45073"/>
                </a:lnTo>
                <a:lnTo>
                  <a:pt x="17755" y="45073"/>
                </a:lnTo>
                <a:lnTo>
                  <a:pt x="17755" y="43902"/>
                </a:lnTo>
                <a:lnTo>
                  <a:pt x="17755" y="43902"/>
                </a:lnTo>
                <a:lnTo>
                  <a:pt x="17755" y="43902"/>
                </a:lnTo>
                <a:lnTo>
                  <a:pt x="17755" y="43902"/>
                </a:lnTo>
                <a:lnTo>
                  <a:pt x="17755" y="43902"/>
                </a:lnTo>
                <a:lnTo>
                  <a:pt x="17755" y="42731"/>
                </a:lnTo>
                <a:lnTo>
                  <a:pt x="16530" y="42731"/>
                </a:lnTo>
                <a:lnTo>
                  <a:pt x="16530" y="42731"/>
                </a:lnTo>
                <a:lnTo>
                  <a:pt x="16530" y="42731"/>
                </a:lnTo>
                <a:lnTo>
                  <a:pt x="16530" y="42731"/>
                </a:lnTo>
                <a:lnTo>
                  <a:pt x="16530" y="41560"/>
                </a:lnTo>
                <a:lnTo>
                  <a:pt x="16530" y="41560"/>
                </a:lnTo>
                <a:lnTo>
                  <a:pt x="16530" y="41560"/>
                </a:lnTo>
                <a:lnTo>
                  <a:pt x="16530" y="41560"/>
                </a:lnTo>
                <a:lnTo>
                  <a:pt x="16530" y="41560"/>
                </a:lnTo>
                <a:lnTo>
                  <a:pt x="16530" y="40390"/>
                </a:lnTo>
                <a:lnTo>
                  <a:pt x="16530" y="40390"/>
                </a:lnTo>
                <a:lnTo>
                  <a:pt x="15306" y="40390"/>
                </a:lnTo>
                <a:lnTo>
                  <a:pt x="15306" y="40390"/>
                </a:lnTo>
                <a:lnTo>
                  <a:pt x="15306" y="40390"/>
                </a:lnTo>
                <a:lnTo>
                  <a:pt x="15306" y="38634"/>
                </a:lnTo>
                <a:lnTo>
                  <a:pt x="15306" y="38634"/>
                </a:lnTo>
                <a:lnTo>
                  <a:pt x="15306" y="38634"/>
                </a:lnTo>
                <a:lnTo>
                  <a:pt x="15306" y="38634"/>
                </a:lnTo>
                <a:lnTo>
                  <a:pt x="15306" y="37463"/>
                </a:lnTo>
                <a:lnTo>
                  <a:pt x="15306" y="37463"/>
                </a:lnTo>
                <a:lnTo>
                  <a:pt x="15306" y="37463"/>
                </a:lnTo>
                <a:lnTo>
                  <a:pt x="15306" y="37463"/>
                </a:lnTo>
                <a:lnTo>
                  <a:pt x="15306" y="36292"/>
                </a:lnTo>
                <a:lnTo>
                  <a:pt x="13469" y="36292"/>
                </a:lnTo>
                <a:lnTo>
                  <a:pt x="13469" y="36292"/>
                </a:lnTo>
                <a:lnTo>
                  <a:pt x="13469" y="36292"/>
                </a:lnTo>
                <a:lnTo>
                  <a:pt x="13469" y="36292"/>
                </a:lnTo>
                <a:lnTo>
                  <a:pt x="13469" y="35121"/>
                </a:lnTo>
                <a:lnTo>
                  <a:pt x="13469" y="35121"/>
                </a:lnTo>
                <a:lnTo>
                  <a:pt x="13469" y="35121"/>
                </a:lnTo>
                <a:lnTo>
                  <a:pt x="13469" y="33951"/>
                </a:lnTo>
                <a:lnTo>
                  <a:pt x="13469" y="33951"/>
                </a:lnTo>
                <a:lnTo>
                  <a:pt x="13469" y="33951"/>
                </a:lnTo>
                <a:lnTo>
                  <a:pt x="13469" y="33951"/>
                </a:lnTo>
                <a:lnTo>
                  <a:pt x="13469" y="32195"/>
                </a:lnTo>
                <a:lnTo>
                  <a:pt x="12244" y="32195"/>
                </a:lnTo>
                <a:lnTo>
                  <a:pt x="12244" y="32195"/>
                </a:lnTo>
                <a:lnTo>
                  <a:pt x="12244" y="32195"/>
                </a:lnTo>
                <a:lnTo>
                  <a:pt x="12244" y="32195"/>
                </a:lnTo>
                <a:lnTo>
                  <a:pt x="12244" y="32195"/>
                </a:lnTo>
                <a:lnTo>
                  <a:pt x="12244" y="31024"/>
                </a:lnTo>
                <a:lnTo>
                  <a:pt x="12244" y="31024"/>
                </a:lnTo>
                <a:lnTo>
                  <a:pt x="12244" y="31024"/>
                </a:lnTo>
                <a:lnTo>
                  <a:pt x="12244" y="31024"/>
                </a:lnTo>
                <a:lnTo>
                  <a:pt x="12244" y="31024"/>
                </a:lnTo>
                <a:lnTo>
                  <a:pt x="11020" y="31024"/>
                </a:lnTo>
                <a:lnTo>
                  <a:pt x="11020" y="29853"/>
                </a:lnTo>
                <a:lnTo>
                  <a:pt x="11020" y="29853"/>
                </a:lnTo>
                <a:lnTo>
                  <a:pt x="11020" y="29853"/>
                </a:lnTo>
                <a:lnTo>
                  <a:pt x="11020" y="29853"/>
                </a:lnTo>
                <a:lnTo>
                  <a:pt x="11020" y="28682"/>
                </a:lnTo>
                <a:lnTo>
                  <a:pt x="11020" y="28682"/>
                </a:lnTo>
                <a:lnTo>
                  <a:pt x="11020" y="28682"/>
                </a:lnTo>
                <a:lnTo>
                  <a:pt x="11020" y="28682"/>
                </a:lnTo>
                <a:lnTo>
                  <a:pt x="11020" y="28682"/>
                </a:lnTo>
                <a:lnTo>
                  <a:pt x="11020" y="27512"/>
                </a:lnTo>
                <a:lnTo>
                  <a:pt x="11020" y="27512"/>
                </a:lnTo>
                <a:lnTo>
                  <a:pt x="9795" y="27512"/>
                </a:lnTo>
                <a:lnTo>
                  <a:pt x="9795" y="27512"/>
                </a:lnTo>
                <a:lnTo>
                  <a:pt x="9795" y="27512"/>
                </a:lnTo>
                <a:lnTo>
                  <a:pt x="9795" y="25756"/>
                </a:lnTo>
                <a:lnTo>
                  <a:pt x="9795" y="25756"/>
                </a:lnTo>
                <a:lnTo>
                  <a:pt x="9795" y="25756"/>
                </a:lnTo>
                <a:lnTo>
                  <a:pt x="9795" y="25756"/>
                </a:lnTo>
                <a:lnTo>
                  <a:pt x="9795" y="24585"/>
                </a:lnTo>
                <a:lnTo>
                  <a:pt x="8571" y="24585"/>
                </a:lnTo>
                <a:lnTo>
                  <a:pt x="8571" y="24585"/>
                </a:lnTo>
                <a:lnTo>
                  <a:pt x="8571" y="24585"/>
                </a:lnTo>
                <a:lnTo>
                  <a:pt x="8571" y="23414"/>
                </a:lnTo>
                <a:lnTo>
                  <a:pt x="8571" y="23414"/>
                </a:lnTo>
                <a:lnTo>
                  <a:pt x="8571" y="23414"/>
                </a:lnTo>
                <a:lnTo>
                  <a:pt x="8571" y="23414"/>
                </a:lnTo>
                <a:lnTo>
                  <a:pt x="8571" y="23414"/>
                </a:lnTo>
                <a:lnTo>
                  <a:pt x="8571" y="22243"/>
                </a:lnTo>
                <a:lnTo>
                  <a:pt x="8571" y="22243"/>
                </a:lnTo>
                <a:lnTo>
                  <a:pt x="8571" y="22243"/>
                </a:lnTo>
                <a:lnTo>
                  <a:pt x="8571" y="22243"/>
                </a:lnTo>
                <a:lnTo>
                  <a:pt x="6734" y="22243"/>
                </a:lnTo>
                <a:lnTo>
                  <a:pt x="6734" y="21073"/>
                </a:lnTo>
                <a:lnTo>
                  <a:pt x="6734" y="21073"/>
                </a:lnTo>
                <a:lnTo>
                  <a:pt x="6734" y="21073"/>
                </a:lnTo>
                <a:lnTo>
                  <a:pt x="6734" y="21073"/>
                </a:lnTo>
                <a:lnTo>
                  <a:pt x="6734" y="21073"/>
                </a:lnTo>
                <a:lnTo>
                  <a:pt x="6734" y="19317"/>
                </a:lnTo>
                <a:lnTo>
                  <a:pt x="6734" y="19317"/>
                </a:lnTo>
                <a:lnTo>
                  <a:pt x="6734" y="19317"/>
                </a:lnTo>
                <a:lnTo>
                  <a:pt x="6734" y="19317"/>
                </a:lnTo>
                <a:lnTo>
                  <a:pt x="5510" y="19317"/>
                </a:lnTo>
                <a:lnTo>
                  <a:pt x="5510" y="18146"/>
                </a:lnTo>
                <a:lnTo>
                  <a:pt x="5510" y="18146"/>
                </a:lnTo>
                <a:lnTo>
                  <a:pt x="5510" y="18146"/>
                </a:lnTo>
                <a:lnTo>
                  <a:pt x="5510" y="18146"/>
                </a:lnTo>
                <a:lnTo>
                  <a:pt x="5510" y="18146"/>
                </a:lnTo>
                <a:lnTo>
                  <a:pt x="4285" y="18146"/>
                </a:lnTo>
                <a:lnTo>
                  <a:pt x="4285" y="18146"/>
                </a:lnTo>
                <a:lnTo>
                  <a:pt x="4285" y="18146"/>
                </a:lnTo>
                <a:lnTo>
                  <a:pt x="4285" y="16975"/>
                </a:lnTo>
                <a:lnTo>
                  <a:pt x="4285" y="16975"/>
                </a:lnTo>
                <a:lnTo>
                  <a:pt x="4285" y="16975"/>
                </a:lnTo>
                <a:lnTo>
                  <a:pt x="4285" y="16975"/>
                </a:lnTo>
                <a:lnTo>
                  <a:pt x="3061" y="16975"/>
                </a:lnTo>
                <a:lnTo>
                  <a:pt x="3061" y="16975"/>
                </a:lnTo>
                <a:lnTo>
                  <a:pt x="3061" y="16975"/>
                </a:lnTo>
                <a:lnTo>
                  <a:pt x="3061" y="15804"/>
                </a:lnTo>
                <a:lnTo>
                  <a:pt x="3061" y="15804"/>
                </a:lnTo>
                <a:lnTo>
                  <a:pt x="3061" y="15804"/>
                </a:lnTo>
                <a:lnTo>
                  <a:pt x="3061" y="14634"/>
                </a:lnTo>
                <a:lnTo>
                  <a:pt x="3061" y="14634"/>
                </a:lnTo>
                <a:lnTo>
                  <a:pt x="3061" y="14634"/>
                </a:lnTo>
                <a:lnTo>
                  <a:pt x="3061" y="14634"/>
                </a:lnTo>
                <a:lnTo>
                  <a:pt x="3061" y="14634"/>
                </a:lnTo>
                <a:lnTo>
                  <a:pt x="3061" y="12878"/>
                </a:lnTo>
                <a:lnTo>
                  <a:pt x="3061" y="12878"/>
                </a:lnTo>
                <a:lnTo>
                  <a:pt x="1836" y="12878"/>
                </a:lnTo>
                <a:lnTo>
                  <a:pt x="1836" y="12878"/>
                </a:lnTo>
                <a:lnTo>
                  <a:pt x="1836" y="12878"/>
                </a:lnTo>
                <a:lnTo>
                  <a:pt x="1836" y="11707"/>
                </a:lnTo>
                <a:lnTo>
                  <a:pt x="1836" y="11707"/>
                </a:lnTo>
                <a:lnTo>
                  <a:pt x="1836" y="11707"/>
                </a:lnTo>
                <a:lnTo>
                  <a:pt x="1836" y="11707"/>
                </a:lnTo>
                <a:lnTo>
                  <a:pt x="1836" y="10536"/>
                </a:lnTo>
                <a:lnTo>
                  <a:pt x="0" y="10536"/>
                </a:lnTo>
                <a:lnTo>
                  <a:pt x="0" y="10536"/>
                </a:lnTo>
                <a:lnTo>
                  <a:pt x="0" y="10536"/>
                </a:lnTo>
                <a:lnTo>
                  <a:pt x="0" y="9365"/>
                </a:lnTo>
                <a:lnTo>
                  <a:pt x="0" y="9365"/>
                </a:lnTo>
                <a:lnTo>
                  <a:pt x="0" y="9365"/>
                </a:lnTo>
                <a:lnTo>
                  <a:pt x="0" y="9365"/>
                </a:lnTo>
                <a:lnTo>
                  <a:pt x="0" y="8195"/>
                </a:lnTo>
                <a:lnTo>
                  <a:pt x="0" y="8195"/>
                </a:lnTo>
                <a:lnTo>
                  <a:pt x="0" y="8195"/>
                </a:lnTo>
                <a:lnTo>
                  <a:pt x="0" y="6439"/>
                </a:lnTo>
                <a:lnTo>
                  <a:pt x="0" y="6439"/>
                </a:lnTo>
                <a:lnTo>
                  <a:pt x="0" y="6439"/>
                </a:lnTo>
                <a:lnTo>
                  <a:pt x="0" y="5268"/>
                </a:lnTo>
                <a:lnTo>
                  <a:pt x="0" y="5268"/>
                </a:lnTo>
                <a:lnTo>
                  <a:pt x="0" y="5268"/>
                </a:lnTo>
                <a:lnTo>
                  <a:pt x="0" y="5268"/>
                </a:lnTo>
                <a:lnTo>
                  <a:pt x="0" y="4097"/>
                </a:lnTo>
                <a:lnTo>
                  <a:pt x="0" y="4097"/>
                </a:lnTo>
                <a:lnTo>
                  <a:pt x="0" y="4097"/>
                </a:lnTo>
                <a:lnTo>
                  <a:pt x="0" y="4097"/>
                </a:lnTo>
                <a:lnTo>
                  <a:pt x="1836" y="4097"/>
                </a:lnTo>
                <a:lnTo>
                  <a:pt x="1836" y="4097"/>
                </a:lnTo>
                <a:lnTo>
                  <a:pt x="1836" y="4097"/>
                </a:lnTo>
                <a:lnTo>
                  <a:pt x="1836" y="2926"/>
                </a:lnTo>
                <a:lnTo>
                  <a:pt x="3061" y="2926"/>
                </a:lnTo>
                <a:lnTo>
                  <a:pt x="3061" y="2926"/>
                </a:lnTo>
                <a:lnTo>
                  <a:pt x="3061" y="2926"/>
                </a:lnTo>
                <a:lnTo>
                  <a:pt x="3061" y="2926"/>
                </a:lnTo>
                <a:lnTo>
                  <a:pt x="3061" y="2926"/>
                </a:lnTo>
                <a:lnTo>
                  <a:pt x="4285" y="2926"/>
                </a:lnTo>
                <a:lnTo>
                  <a:pt x="4285" y="2926"/>
                </a:lnTo>
                <a:lnTo>
                  <a:pt x="4285" y="2926"/>
                </a:lnTo>
                <a:lnTo>
                  <a:pt x="4285" y="2926"/>
                </a:lnTo>
                <a:lnTo>
                  <a:pt x="4285" y="2926"/>
                </a:lnTo>
                <a:lnTo>
                  <a:pt x="5510" y="2926"/>
                </a:lnTo>
                <a:lnTo>
                  <a:pt x="5510" y="4097"/>
                </a:lnTo>
                <a:lnTo>
                  <a:pt x="5510" y="4097"/>
                </a:lnTo>
                <a:lnTo>
                  <a:pt x="5510" y="4097"/>
                </a:lnTo>
                <a:lnTo>
                  <a:pt x="5510" y="2926"/>
                </a:lnTo>
                <a:lnTo>
                  <a:pt x="6734" y="2926"/>
                </a:lnTo>
                <a:lnTo>
                  <a:pt x="6734" y="2926"/>
                </a:lnTo>
                <a:lnTo>
                  <a:pt x="6734" y="4097"/>
                </a:lnTo>
                <a:lnTo>
                  <a:pt x="6734" y="4097"/>
                </a:lnTo>
                <a:lnTo>
                  <a:pt x="6734" y="4097"/>
                </a:lnTo>
                <a:lnTo>
                  <a:pt x="8571" y="4097"/>
                </a:lnTo>
                <a:lnTo>
                  <a:pt x="8571" y="4097"/>
                </a:lnTo>
                <a:lnTo>
                  <a:pt x="8571" y="2926"/>
                </a:lnTo>
                <a:lnTo>
                  <a:pt x="8571" y="2926"/>
                </a:lnTo>
                <a:lnTo>
                  <a:pt x="8571" y="2926"/>
                </a:lnTo>
                <a:lnTo>
                  <a:pt x="8571" y="2926"/>
                </a:lnTo>
                <a:lnTo>
                  <a:pt x="9795" y="2926"/>
                </a:lnTo>
                <a:lnTo>
                  <a:pt x="9795" y="2926"/>
                </a:lnTo>
                <a:lnTo>
                  <a:pt x="9795" y="2926"/>
                </a:lnTo>
                <a:lnTo>
                  <a:pt x="9795" y="2926"/>
                </a:lnTo>
                <a:lnTo>
                  <a:pt x="9795" y="1756"/>
                </a:lnTo>
                <a:lnTo>
                  <a:pt x="11020" y="1756"/>
                </a:lnTo>
                <a:lnTo>
                  <a:pt x="11020" y="1756"/>
                </a:lnTo>
                <a:lnTo>
                  <a:pt x="11020" y="1756"/>
                </a:lnTo>
                <a:lnTo>
                  <a:pt x="11020" y="1756"/>
                </a:lnTo>
                <a:lnTo>
                  <a:pt x="11020" y="1756"/>
                </a:lnTo>
                <a:lnTo>
                  <a:pt x="11020" y="1756"/>
                </a:lnTo>
                <a:lnTo>
                  <a:pt x="12244" y="1756"/>
                </a:lnTo>
                <a:lnTo>
                  <a:pt x="12244" y="1756"/>
                </a:lnTo>
                <a:lnTo>
                  <a:pt x="12244" y="0"/>
                </a:lnTo>
                <a:lnTo>
                  <a:pt x="12244" y="0"/>
                </a:lnTo>
                <a:lnTo>
                  <a:pt x="12244" y="0"/>
                </a:lnTo>
                <a:lnTo>
                  <a:pt x="13469" y="0"/>
                </a:lnTo>
                <a:lnTo>
                  <a:pt x="13469" y="0"/>
                </a:lnTo>
                <a:lnTo>
                  <a:pt x="13469" y="1756"/>
                </a:lnTo>
                <a:lnTo>
                  <a:pt x="13469" y="1756"/>
                </a:lnTo>
                <a:lnTo>
                  <a:pt x="15306" y="1756"/>
                </a:lnTo>
                <a:lnTo>
                  <a:pt x="15306" y="1756"/>
                </a:lnTo>
                <a:lnTo>
                  <a:pt x="15306" y="0"/>
                </a:lnTo>
                <a:lnTo>
                  <a:pt x="15306"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899" name="Shape 899"/>
          <p:cNvSpPr/>
          <p:nvPr/>
        </p:nvSpPr>
        <p:spPr>
          <a:xfrm>
            <a:off x="4589859" y="4808539"/>
            <a:ext cx="233362" cy="325439"/>
          </a:xfrm>
          <a:custGeom>
            <a:avLst/>
            <a:gdLst/>
            <a:ahLst/>
            <a:cxnLst/>
            <a:rect l="0" t="0" r="0" b="0"/>
            <a:pathLst>
              <a:path w="120000" h="120000" extrusionOk="0">
                <a:moveTo>
                  <a:pt x="15306" y="0"/>
                </a:moveTo>
                <a:lnTo>
                  <a:pt x="15306" y="1756"/>
                </a:lnTo>
                <a:lnTo>
                  <a:pt x="15306" y="1756"/>
                </a:lnTo>
                <a:lnTo>
                  <a:pt x="16530" y="1756"/>
                </a:lnTo>
                <a:lnTo>
                  <a:pt x="16530" y="1756"/>
                </a:lnTo>
                <a:lnTo>
                  <a:pt x="16530" y="1756"/>
                </a:lnTo>
                <a:lnTo>
                  <a:pt x="16530" y="1756"/>
                </a:lnTo>
                <a:lnTo>
                  <a:pt x="16530" y="2926"/>
                </a:lnTo>
                <a:lnTo>
                  <a:pt x="16530" y="2926"/>
                </a:lnTo>
                <a:lnTo>
                  <a:pt x="16530" y="2926"/>
                </a:lnTo>
                <a:lnTo>
                  <a:pt x="16530" y="2926"/>
                </a:lnTo>
                <a:lnTo>
                  <a:pt x="17755" y="2926"/>
                </a:lnTo>
                <a:lnTo>
                  <a:pt x="17755" y="2926"/>
                </a:lnTo>
                <a:lnTo>
                  <a:pt x="17755" y="2926"/>
                </a:lnTo>
                <a:lnTo>
                  <a:pt x="17755" y="4097"/>
                </a:lnTo>
                <a:lnTo>
                  <a:pt x="17755" y="4097"/>
                </a:lnTo>
                <a:lnTo>
                  <a:pt x="17755" y="4097"/>
                </a:lnTo>
                <a:lnTo>
                  <a:pt x="18979" y="4097"/>
                </a:lnTo>
                <a:lnTo>
                  <a:pt x="18979" y="4097"/>
                </a:lnTo>
                <a:lnTo>
                  <a:pt x="18979" y="4097"/>
                </a:lnTo>
                <a:lnTo>
                  <a:pt x="18979" y="4097"/>
                </a:lnTo>
                <a:lnTo>
                  <a:pt x="18979" y="4097"/>
                </a:lnTo>
                <a:lnTo>
                  <a:pt x="18979" y="5268"/>
                </a:lnTo>
                <a:lnTo>
                  <a:pt x="20204" y="5268"/>
                </a:lnTo>
                <a:lnTo>
                  <a:pt x="20204" y="5268"/>
                </a:lnTo>
                <a:lnTo>
                  <a:pt x="20204" y="5268"/>
                </a:lnTo>
                <a:lnTo>
                  <a:pt x="20204" y="5268"/>
                </a:lnTo>
                <a:lnTo>
                  <a:pt x="20204" y="5268"/>
                </a:lnTo>
                <a:lnTo>
                  <a:pt x="22040" y="5268"/>
                </a:lnTo>
                <a:lnTo>
                  <a:pt x="22040" y="5268"/>
                </a:lnTo>
                <a:lnTo>
                  <a:pt x="22040" y="5268"/>
                </a:lnTo>
                <a:lnTo>
                  <a:pt x="23265" y="5268"/>
                </a:lnTo>
                <a:lnTo>
                  <a:pt x="23265" y="5268"/>
                </a:lnTo>
                <a:lnTo>
                  <a:pt x="23265" y="5268"/>
                </a:lnTo>
                <a:lnTo>
                  <a:pt x="23265" y="5268"/>
                </a:lnTo>
                <a:lnTo>
                  <a:pt x="23265" y="5268"/>
                </a:lnTo>
                <a:lnTo>
                  <a:pt x="24489" y="5268"/>
                </a:lnTo>
                <a:lnTo>
                  <a:pt x="24489" y="5268"/>
                </a:lnTo>
                <a:lnTo>
                  <a:pt x="24489" y="5268"/>
                </a:lnTo>
                <a:lnTo>
                  <a:pt x="24489" y="5268"/>
                </a:lnTo>
                <a:lnTo>
                  <a:pt x="25714" y="5268"/>
                </a:lnTo>
                <a:lnTo>
                  <a:pt x="25714" y="5268"/>
                </a:lnTo>
                <a:lnTo>
                  <a:pt x="25714" y="5268"/>
                </a:lnTo>
                <a:lnTo>
                  <a:pt x="26938" y="5268"/>
                </a:lnTo>
                <a:lnTo>
                  <a:pt x="26938" y="5268"/>
                </a:lnTo>
                <a:lnTo>
                  <a:pt x="26938" y="5268"/>
                </a:lnTo>
                <a:lnTo>
                  <a:pt x="26938" y="5268"/>
                </a:lnTo>
                <a:lnTo>
                  <a:pt x="28775" y="5268"/>
                </a:lnTo>
                <a:lnTo>
                  <a:pt x="28775" y="5268"/>
                </a:lnTo>
                <a:lnTo>
                  <a:pt x="28775" y="5268"/>
                </a:lnTo>
                <a:lnTo>
                  <a:pt x="28775" y="5268"/>
                </a:lnTo>
                <a:lnTo>
                  <a:pt x="29999" y="5268"/>
                </a:lnTo>
                <a:lnTo>
                  <a:pt x="29999" y="5268"/>
                </a:lnTo>
                <a:lnTo>
                  <a:pt x="29999" y="5268"/>
                </a:lnTo>
                <a:lnTo>
                  <a:pt x="31224" y="5268"/>
                </a:lnTo>
                <a:lnTo>
                  <a:pt x="31224" y="5268"/>
                </a:lnTo>
                <a:lnTo>
                  <a:pt x="31224" y="5268"/>
                </a:lnTo>
                <a:lnTo>
                  <a:pt x="31224" y="5268"/>
                </a:lnTo>
                <a:lnTo>
                  <a:pt x="32448" y="5268"/>
                </a:lnTo>
                <a:lnTo>
                  <a:pt x="32448" y="5268"/>
                </a:lnTo>
                <a:lnTo>
                  <a:pt x="32448" y="5268"/>
                </a:lnTo>
                <a:lnTo>
                  <a:pt x="32448" y="5268"/>
                </a:lnTo>
                <a:lnTo>
                  <a:pt x="33673" y="5268"/>
                </a:lnTo>
                <a:lnTo>
                  <a:pt x="33673" y="5268"/>
                </a:lnTo>
                <a:lnTo>
                  <a:pt x="33673" y="5268"/>
                </a:lnTo>
                <a:lnTo>
                  <a:pt x="35510" y="5268"/>
                </a:lnTo>
                <a:lnTo>
                  <a:pt x="35510" y="5268"/>
                </a:lnTo>
                <a:lnTo>
                  <a:pt x="35510" y="5268"/>
                </a:lnTo>
                <a:lnTo>
                  <a:pt x="35510" y="5268"/>
                </a:lnTo>
                <a:lnTo>
                  <a:pt x="36734" y="5268"/>
                </a:lnTo>
                <a:lnTo>
                  <a:pt x="36734" y="5268"/>
                </a:lnTo>
                <a:lnTo>
                  <a:pt x="36734" y="5268"/>
                </a:lnTo>
                <a:lnTo>
                  <a:pt x="36734" y="5268"/>
                </a:lnTo>
                <a:lnTo>
                  <a:pt x="37959" y="5268"/>
                </a:lnTo>
                <a:lnTo>
                  <a:pt x="37959" y="5268"/>
                </a:lnTo>
                <a:lnTo>
                  <a:pt x="37959" y="5268"/>
                </a:lnTo>
                <a:lnTo>
                  <a:pt x="39183" y="5268"/>
                </a:lnTo>
                <a:lnTo>
                  <a:pt x="39183" y="5268"/>
                </a:lnTo>
                <a:lnTo>
                  <a:pt x="39183" y="5268"/>
                </a:lnTo>
                <a:lnTo>
                  <a:pt x="39183" y="5268"/>
                </a:lnTo>
                <a:lnTo>
                  <a:pt x="40408" y="5268"/>
                </a:lnTo>
                <a:lnTo>
                  <a:pt x="40408" y="5268"/>
                </a:lnTo>
                <a:lnTo>
                  <a:pt x="40408" y="5268"/>
                </a:lnTo>
                <a:lnTo>
                  <a:pt x="42244" y="5268"/>
                </a:lnTo>
                <a:lnTo>
                  <a:pt x="42244" y="5268"/>
                </a:lnTo>
                <a:lnTo>
                  <a:pt x="42244" y="5268"/>
                </a:lnTo>
                <a:lnTo>
                  <a:pt x="42244" y="5268"/>
                </a:lnTo>
                <a:lnTo>
                  <a:pt x="43469" y="5268"/>
                </a:lnTo>
                <a:lnTo>
                  <a:pt x="43469" y="5268"/>
                </a:lnTo>
                <a:lnTo>
                  <a:pt x="43469" y="5268"/>
                </a:lnTo>
                <a:lnTo>
                  <a:pt x="43469" y="5268"/>
                </a:lnTo>
                <a:lnTo>
                  <a:pt x="44693" y="5268"/>
                </a:lnTo>
                <a:lnTo>
                  <a:pt x="44693" y="5268"/>
                </a:lnTo>
                <a:lnTo>
                  <a:pt x="44693" y="5268"/>
                </a:lnTo>
                <a:lnTo>
                  <a:pt x="45918" y="5268"/>
                </a:lnTo>
                <a:lnTo>
                  <a:pt x="45918" y="5268"/>
                </a:lnTo>
                <a:lnTo>
                  <a:pt x="45918" y="5268"/>
                </a:lnTo>
                <a:lnTo>
                  <a:pt x="45918" y="5268"/>
                </a:lnTo>
                <a:lnTo>
                  <a:pt x="47142" y="5268"/>
                </a:lnTo>
                <a:lnTo>
                  <a:pt x="47142" y="5268"/>
                </a:lnTo>
                <a:lnTo>
                  <a:pt x="47142" y="5268"/>
                </a:lnTo>
                <a:lnTo>
                  <a:pt x="47142" y="5268"/>
                </a:lnTo>
                <a:lnTo>
                  <a:pt x="47142" y="5268"/>
                </a:lnTo>
                <a:lnTo>
                  <a:pt x="48979" y="5268"/>
                </a:lnTo>
                <a:lnTo>
                  <a:pt x="48979" y="5268"/>
                </a:lnTo>
                <a:lnTo>
                  <a:pt x="48979" y="5268"/>
                </a:lnTo>
                <a:lnTo>
                  <a:pt x="50204" y="5268"/>
                </a:lnTo>
                <a:lnTo>
                  <a:pt x="50204" y="5268"/>
                </a:lnTo>
                <a:lnTo>
                  <a:pt x="50204" y="5268"/>
                </a:lnTo>
                <a:lnTo>
                  <a:pt x="50204" y="5268"/>
                </a:lnTo>
                <a:lnTo>
                  <a:pt x="51428" y="5268"/>
                </a:lnTo>
                <a:lnTo>
                  <a:pt x="51428" y="5268"/>
                </a:lnTo>
                <a:lnTo>
                  <a:pt x="51428" y="5268"/>
                </a:lnTo>
                <a:lnTo>
                  <a:pt x="51428" y="5268"/>
                </a:lnTo>
                <a:lnTo>
                  <a:pt x="51428" y="5268"/>
                </a:lnTo>
                <a:lnTo>
                  <a:pt x="52653" y="5268"/>
                </a:lnTo>
                <a:lnTo>
                  <a:pt x="52653" y="5268"/>
                </a:lnTo>
                <a:lnTo>
                  <a:pt x="52653" y="5268"/>
                </a:lnTo>
                <a:lnTo>
                  <a:pt x="53877" y="5268"/>
                </a:lnTo>
                <a:lnTo>
                  <a:pt x="53877" y="5268"/>
                </a:lnTo>
                <a:lnTo>
                  <a:pt x="53877" y="5268"/>
                </a:lnTo>
                <a:lnTo>
                  <a:pt x="53877" y="5268"/>
                </a:lnTo>
                <a:lnTo>
                  <a:pt x="55714" y="5268"/>
                </a:lnTo>
                <a:lnTo>
                  <a:pt x="55714" y="5268"/>
                </a:lnTo>
                <a:lnTo>
                  <a:pt x="55714" y="5268"/>
                </a:lnTo>
                <a:lnTo>
                  <a:pt x="55714" y="5268"/>
                </a:lnTo>
                <a:lnTo>
                  <a:pt x="56938" y="5268"/>
                </a:lnTo>
                <a:lnTo>
                  <a:pt x="56938" y="5268"/>
                </a:lnTo>
                <a:lnTo>
                  <a:pt x="56938" y="5268"/>
                </a:lnTo>
                <a:lnTo>
                  <a:pt x="58163" y="5268"/>
                </a:lnTo>
                <a:lnTo>
                  <a:pt x="58163" y="5268"/>
                </a:lnTo>
                <a:lnTo>
                  <a:pt x="58163" y="5268"/>
                </a:lnTo>
                <a:lnTo>
                  <a:pt x="58163" y="5268"/>
                </a:lnTo>
                <a:lnTo>
                  <a:pt x="59387" y="5268"/>
                </a:lnTo>
                <a:lnTo>
                  <a:pt x="59387" y="5268"/>
                </a:lnTo>
                <a:lnTo>
                  <a:pt x="59387" y="5268"/>
                </a:lnTo>
                <a:lnTo>
                  <a:pt x="59387" y="5268"/>
                </a:lnTo>
                <a:lnTo>
                  <a:pt x="59387" y="5268"/>
                </a:lnTo>
                <a:lnTo>
                  <a:pt x="59387" y="5268"/>
                </a:lnTo>
                <a:lnTo>
                  <a:pt x="60612" y="5268"/>
                </a:lnTo>
                <a:lnTo>
                  <a:pt x="60612" y="5268"/>
                </a:lnTo>
                <a:lnTo>
                  <a:pt x="60612" y="5268"/>
                </a:lnTo>
                <a:lnTo>
                  <a:pt x="60612" y="6439"/>
                </a:lnTo>
                <a:lnTo>
                  <a:pt x="60612" y="6439"/>
                </a:lnTo>
                <a:lnTo>
                  <a:pt x="60612" y="6439"/>
                </a:lnTo>
                <a:lnTo>
                  <a:pt x="62448" y="6439"/>
                </a:lnTo>
                <a:lnTo>
                  <a:pt x="62448" y="6439"/>
                </a:lnTo>
                <a:lnTo>
                  <a:pt x="62448" y="8195"/>
                </a:lnTo>
                <a:lnTo>
                  <a:pt x="62448" y="8195"/>
                </a:lnTo>
                <a:lnTo>
                  <a:pt x="62448" y="8195"/>
                </a:lnTo>
                <a:lnTo>
                  <a:pt x="62448" y="8195"/>
                </a:lnTo>
                <a:lnTo>
                  <a:pt x="62448" y="8195"/>
                </a:lnTo>
                <a:lnTo>
                  <a:pt x="62448" y="8195"/>
                </a:lnTo>
                <a:lnTo>
                  <a:pt x="63673" y="8195"/>
                </a:lnTo>
                <a:lnTo>
                  <a:pt x="63673" y="9365"/>
                </a:lnTo>
                <a:lnTo>
                  <a:pt x="63673" y="9365"/>
                </a:lnTo>
                <a:lnTo>
                  <a:pt x="63673" y="9365"/>
                </a:lnTo>
                <a:lnTo>
                  <a:pt x="63673" y="9365"/>
                </a:lnTo>
                <a:lnTo>
                  <a:pt x="63673" y="9365"/>
                </a:lnTo>
                <a:lnTo>
                  <a:pt x="64897" y="9365"/>
                </a:lnTo>
                <a:lnTo>
                  <a:pt x="64897" y="9365"/>
                </a:lnTo>
                <a:lnTo>
                  <a:pt x="64897" y="9365"/>
                </a:lnTo>
                <a:lnTo>
                  <a:pt x="66122" y="9365"/>
                </a:lnTo>
                <a:lnTo>
                  <a:pt x="66122" y="9365"/>
                </a:lnTo>
                <a:lnTo>
                  <a:pt x="66122" y="9365"/>
                </a:lnTo>
                <a:lnTo>
                  <a:pt x="66122" y="9365"/>
                </a:lnTo>
                <a:lnTo>
                  <a:pt x="67346" y="9365"/>
                </a:lnTo>
                <a:lnTo>
                  <a:pt x="67346" y="9365"/>
                </a:lnTo>
                <a:lnTo>
                  <a:pt x="67346" y="9365"/>
                </a:lnTo>
                <a:lnTo>
                  <a:pt x="67346" y="9365"/>
                </a:lnTo>
                <a:lnTo>
                  <a:pt x="67346" y="9365"/>
                </a:lnTo>
                <a:lnTo>
                  <a:pt x="69183" y="9365"/>
                </a:lnTo>
                <a:lnTo>
                  <a:pt x="69183" y="9365"/>
                </a:lnTo>
                <a:lnTo>
                  <a:pt x="69183" y="9365"/>
                </a:lnTo>
                <a:lnTo>
                  <a:pt x="70408" y="9365"/>
                </a:lnTo>
                <a:lnTo>
                  <a:pt x="70408" y="9365"/>
                </a:lnTo>
                <a:lnTo>
                  <a:pt x="70408" y="9365"/>
                </a:lnTo>
                <a:lnTo>
                  <a:pt x="70408" y="9365"/>
                </a:lnTo>
                <a:lnTo>
                  <a:pt x="71632" y="9365"/>
                </a:lnTo>
                <a:lnTo>
                  <a:pt x="71632" y="9365"/>
                </a:lnTo>
                <a:lnTo>
                  <a:pt x="71632" y="10536"/>
                </a:lnTo>
                <a:lnTo>
                  <a:pt x="71632" y="10536"/>
                </a:lnTo>
                <a:lnTo>
                  <a:pt x="71632" y="9365"/>
                </a:lnTo>
                <a:lnTo>
                  <a:pt x="71632" y="9365"/>
                </a:lnTo>
                <a:lnTo>
                  <a:pt x="72857" y="9365"/>
                </a:lnTo>
                <a:lnTo>
                  <a:pt x="72857" y="9365"/>
                </a:lnTo>
                <a:lnTo>
                  <a:pt x="72857" y="9365"/>
                </a:lnTo>
                <a:lnTo>
                  <a:pt x="74081" y="9365"/>
                </a:lnTo>
                <a:lnTo>
                  <a:pt x="74081" y="10536"/>
                </a:lnTo>
                <a:lnTo>
                  <a:pt x="74081" y="10536"/>
                </a:lnTo>
                <a:lnTo>
                  <a:pt x="74081" y="9365"/>
                </a:lnTo>
                <a:lnTo>
                  <a:pt x="74081" y="9365"/>
                </a:lnTo>
                <a:lnTo>
                  <a:pt x="74081" y="10536"/>
                </a:lnTo>
                <a:lnTo>
                  <a:pt x="74081" y="10536"/>
                </a:lnTo>
                <a:lnTo>
                  <a:pt x="75306" y="10536"/>
                </a:lnTo>
                <a:lnTo>
                  <a:pt x="75306" y="9365"/>
                </a:lnTo>
                <a:lnTo>
                  <a:pt x="75306" y="9365"/>
                </a:lnTo>
                <a:lnTo>
                  <a:pt x="75306" y="9365"/>
                </a:lnTo>
                <a:lnTo>
                  <a:pt x="75306" y="9365"/>
                </a:lnTo>
                <a:lnTo>
                  <a:pt x="77142" y="9365"/>
                </a:lnTo>
                <a:lnTo>
                  <a:pt x="77142" y="9365"/>
                </a:lnTo>
                <a:lnTo>
                  <a:pt x="77142" y="10536"/>
                </a:lnTo>
                <a:lnTo>
                  <a:pt x="77142" y="10536"/>
                </a:lnTo>
                <a:lnTo>
                  <a:pt x="78367" y="10536"/>
                </a:lnTo>
                <a:lnTo>
                  <a:pt x="78367" y="10536"/>
                </a:lnTo>
                <a:lnTo>
                  <a:pt x="78367" y="10536"/>
                </a:lnTo>
                <a:lnTo>
                  <a:pt x="78367" y="10536"/>
                </a:lnTo>
                <a:lnTo>
                  <a:pt x="78367" y="10536"/>
                </a:lnTo>
                <a:lnTo>
                  <a:pt x="78367" y="10536"/>
                </a:lnTo>
                <a:lnTo>
                  <a:pt x="78367" y="10536"/>
                </a:lnTo>
                <a:lnTo>
                  <a:pt x="79591" y="10536"/>
                </a:lnTo>
                <a:lnTo>
                  <a:pt x="79591" y="10536"/>
                </a:lnTo>
                <a:lnTo>
                  <a:pt x="79591" y="10536"/>
                </a:lnTo>
                <a:lnTo>
                  <a:pt x="79591" y="10536"/>
                </a:lnTo>
                <a:lnTo>
                  <a:pt x="79591" y="10536"/>
                </a:lnTo>
                <a:lnTo>
                  <a:pt x="79591" y="11707"/>
                </a:lnTo>
                <a:lnTo>
                  <a:pt x="80816" y="11707"/>
                </a:lnTo>
                <a:lnTo>
                  <a:pt x="80816" y="11707"/>
                </a:lnTo>
                <a:lnTo>
                  <a:pt x="80816" y="11707"/>
                </a:lnTo>
                <a:lnTo>
                  <a:pt x="80816" y="10536"/>
                </a:lnTo>
                <a:lnTo>
                  <a:pt x="82040" y="10536"/>
                </a:lnTo>
                <a:lnTo>
                  <a:pt x="82040" y="10536"/>
                </a:lnTo>
                <a:lnTo>
                  <a:pt x="82040" y="10536"/>
                </a:lnTo>
                <a:lnTo>
                  <a:pt x="82040" y="10536"/>
                </a:lnTo>
                <a:lnTo>
                  <a:pt x="82040" y="10536"/>
                </a:lnTo>
                <a:lnTo>
                  <a:pt x="83877" y="10536"/>
                </a:lnTo>
                <a:lnTo>
                  <a:pt x="83877" y="10536"/>
                </a:lnTo>
                <a:lnTo>
                  <a:pt x="83877" y="10536"/>
                </a:lnTo>
                <a:lnTo>
                  <a:pt x="83877" y="10536"/>
                </a:lnTo>
                <a:lnTo>
                  <a:pt x="85102" y="10536"/>
                </a:lnTo>
                <a:lnTo>
                  <a:pt x="85102" y="10536"/>
                </a:lnTo>
                <a:lnTo>
                  <a:pt x="85102" y="10536"/>
                </a:lnTo>
                <a:lnTo>
                  <a:pt x="85102" y="10536"/>
                </a:lnTo>
                <a:lnTo>
                  <a:pt x="85102" y="10536"/>
                </a:lnTo>
                <a:lnTo>
                  <a:pt x="85102" y="10536"/>
                </a:lnTo>
                <a:lnTo>
                  <a:pt x="86326" y="10536"/>
                </a:lnTo>
                <a:lnTo>
                  <a:pt x="86326" y="10536"/>
                </a:lnTo>
                <a:lnTo>
                  <a:pt x="86326" y="11707"/>
                </a:lnTo>
                <a:lnTo>
                  <a:pt x="86326" y="11707"/>
                </a:lnTo>
                <a:lnTo>
                  <a:pt x="86326" y="10536"/>
                </a:lnTo>
                <a:lnTo>
                  <a:pt x="86326" y="10536"/>
                </a:lnTo>
                <a:lnTo>
                  <a:pt x="87551" y="10536"/>
                </a:lnTo>
                <a:lnTo>
                  <a:pt x="87551" y="10536"/>
                </a:lnTo>
                <a:lnTo>
                  <a:pt x="87551" y="10536"/>
                </a:lnTo>
                <a:lnTo>
                  <a:pt x="88775" y="10536"/>
                </a:lnTo>
                <a:lnTo>
                  <a:pt x="88775" y="10536"/>
                </a:lnTo>
                <a:lnTo>
                  <a:pt x="88775" y="10536"/>
                </a:lnTo>
                <a:lnTo>
                  <a:pt x="88775" y="10536"/>
                </a:lnTo>
                <a:lnTo>
                  <a:pt x="88775" y="10536"/>
                </a:lnTo>
                <a:lnTo>
                  <a:pt x="90612" y="10536"/>
                </a:lnTo>
                <a:lnTo>
                  <a:pt x="90612" y="10536"/>
                </a:lnTo>
                <a:lnTo>
                  <a:pt x="90612" y="10536"/>
                </a:lnTo>
                <a:lnTo>
                  <a:pt x="90612" y="10536"/>
                </a:lnTo>
                <a:lnTo>
                  <a:pt x="90612" y="10536"/>
                </a:lnTo>
                <a:lnTo>
                  <a:pt x="91836" y="10536"/>
                </a:lnTo>
                <a:lnTo>
                  <a:pt x="91836" y="10536"/>
                </a:lnTo>
                <a:lnTo>
                  <a:pt x="91836" y="10536"/>
                </a:lnTo>
                <a:lnTo>
                  <a:pt x="93061" y="10536"/>
                </a:lnTo>
                <a:lnTo>
                  <a:pt x="93061" y="9365"/>
                </a:lnTo>
                <a:lnTo>
                  <a:pt x="93061" y="9365"/>
                </a:lnTo>
                <a:lnTo>
                  <a:pt x="93061" y="9365"/>
                </a:lnTo>
                <a:lnTo>
                  <a:pt x="93061" y="9365"/>
                </a:lnTo>
                <a:lnTo>
                  <a:pt x="94285" y="9365"/>
                </a:lnTo>
                <a:lnTo>
                  <a:pt x="94285" y="9365"/>
                </a:lnTo>
                <a:lnTo>
                  <a:pt x="94285" y="9365"/>
                </a:lnTo>
                <a:lnTo>
                  <a:pt x="94285" y="9365"/>
                </a:lnTo>
                <a:lnTo>
                  <a:pt x="94285" y="9365"/>
                </a:lnTo>
                <a:lnTo>
                  <a:pt x="95510" y="9365"/>
                </a:lnTo>
                <a:lnTo>
                  <a:pt x="95510" y="9365"/>
                </a:lnTo>
                <a:lnTo>
                  <a:pt x="95510" y="9365"/>
                </a:lnTo>
                <a:lnTo>
                  <a:pt x="95510" y="9365"/>
                </a:lnTo>
                <a:lnTo>
                  <a:pt x="97346" y="9365"/>
                </a:lnTo>
                <a:lnTo>
                  <a:pt x="97346" y="9365"/>
                </a:lnTo>
                <a:lnTo>
                  <a:pt x="97346" y="9365"/>
                </a:lnTo>
                <a:lnTo>
                  <a:pt x="97346" y="9365"/>
                </a:lnTo>
                <a:lnTo>
                  <a:pt x="98571" y="9365"/>
                </a:lnTo>
                <a:lnTo>
                  <a:pt x="98571" y="8195"/>
                </a:lnTo>
                <a:lnTo>
                  <a:pt x="98571" y="8195"/>
                </a:lnTo>
                <a:lnTo>
                  <a:pt x="98571" y="8195"/>
                </a:lnTo>
                <a:lnTo>
                  <a:pt x="98571" y="8195"/>
                </a:lnTo>
                <a:lnTo>
                  <a:pt x="99795" y="8195"/>
                </a:lnTo>
                <a:lnTo>
                  <a:pt x="99795" y="8195"/>
                </a:lnTo>
                <a:lnTo>
                  <a:pt x="99795" y="8195"/>
                </a:lnTo>
                <a:lnTo>
                  <a:pt x="99795" y="8195"/>
                </a:lnTo>
                <a:lnTo>
                  <a:pt x="101020" y="8195"/>
                </a:lnTo>
                <a:lnTo>
                  <a:pt x="101020" y="8195"/>
                </a:lnTo>
                <a:lnTo>
                  <a:pt x="101020" y="8195"/>
                </a:lnTo>
                <a:lnTo>
                  <a:pt x="101020" y="8195"/>
                </a:lnTo>
                <a:lnTo>
                  <a:pt x="101020" y="8195"/>
                </a:lnTo>
                <a:lnTo>
                  <a:pt x="102244" y="8195"/>
                </a:lnTo>
                <a:lnTo>
                  <a:pt x="102244" y="8195"/>
                </a:lnTo>
                <a:lnTo>
                  <a:pt x="102244" y="8195"/>
                </a:lnTo>
                <a:lnTo>
                  <a:pt x="102244" y="8195"/>
                </a:lnTo>
                <a:lnTo>
                  <a:pt x="104081" y="8195"/>
                </a:lnTo>
                <a:lnTo>
                  <a:pt x="104081" y="6439"/>
                </a:lnTo>
                <a:lnTo>
                  <a:pt x="104081" y="6439"/>
                </a:lnTo>
                <a:lnTo>
                  <a:pt x="104081" y="6439"/>
                </a:lnTo>
                <a:lnTo>
                  <a:pt x="105306" y="6439"/>
                </a:lnTo>
                <a:lnTo>
                  <a:pt x="105306" y="6439"/>
                </a:lnTo>
                <a:lnTo>
                  <a:pt x="105306" y="6439"/>
                </a:lnTo>
                <a:lnTo>
                  <a:pt x="105306" y="6439"/>
                </a:lnTo>
                <a:lnTo>
                  <a:pt x="105306" y="6439"/>
                </a:lnTo>
                <a:lnTo>
                  <a:pt x="106530" y="6439"/>
                </a:lnTo>
                <a:lnTo>
                  <a:pt x="106530" y="6439"/>
                </a:lnTo>
                <a:lnTo>
                  <a:pt x="106530" y="6439"/>
                </a:lnTo>
                <a:lnTo>
                  <a:pt x="106530" y="6439"/>
                </a:lnTo>
                <a:lnTo>
                  <a:pt x="106530" y="6439"/>
                </a:lnTo>
                <a:lnTo>
                  <a:pt x="107755" y="6439"/>
                </a:lnTo>
                <a:lnTo>
                  <a:pt x="107755" y="6439"/>
                </a:lnTo>
                <a:lnTo>
                  <a:pt x="107755" y="6439"/>
                </a:lnTo>
                <a:lnTo>
                  <a:pt x="108979" y="6439"/>
                </a:lnTo>
                <a:lnTo>
                  <a:pt x="108979" y="6439"/>
                </a:lnTo>
                <a:lnTo>
                  <a:pt x="108979" y="5268"/>
                </a:lnTo>
                <a:lnTo>
                  <a:pt x="108979" y="5268"/>
                </a:lnTo>
                <a:lnTo>
                  <a:pt x="108979" y="5268"/>
                </a:lnTo>
                <a:lnTo>
                  <a:pt x="110816" y="5268"/>
                </a:lnTo>
                <a:lnTo>
                  <a:pt x="110816" y="5268"/>
                </a:lnTo>
                <a:lnTo>
                  <a:pt x="110816" y="5268"/>
                </a:lnTo>
                <a:lnTo>
                  <a:pt x="110816" y="5268"/>
                </a:lnTo>
                <a:lnTo>
                  <a:pt x="112040" y="5268"/>
                </a:lnTo>
                <a:lnTo>
                  <a:pt x="112040" y="5268"/>
                </a:lnTo>
                <a:lnTo>
                  <a:pt x="112040" y="5268"/>
                </a:lnTo>
                <a:lnTo>
                  <a:pt x="112040" y="5268"/>
                </a:lnTo>
                <a:lnTo>
                  <a:pt x="113265" y="5268"/>
                </a:lnTo>
                <a:lnTo>
                  <a:pt x="113265" y="5268"/>
                </a:lnTo>
                <a:lnTo>
                  <a:pt x="113265" y="5268"/>
                </a:lnTo>
                <a:lnTo>
                  <a:pt x="113265" y="5268"/>
                </a:lnTo>
                <a:lnTo>
                  <a:pt x="113265" y="6439"/>
                </a:lnTo>
                <a:lnTo>
                  <a:pt x="113265" y="6439"/>
                </a:lnTo>
                <a:lnTo>
                  <a:pt x="114489" y="6439"/>
                </a:lnTo>
                <a:lnTo>
                  <a:pt x="114489" y="6439"/>
                </a:lnTo>
                <a:lnTo>
                  <a:pt x="114489" y="5268"/>
                </a:lnTo>
                <a:lnTo>
                  <a:pt x="114489" y="5268"/>
                </a:lnTo>
                <a:lnTo>
                  <a:pt x="114489" y="5268"/>
                </a:lnTo>
                <a:lnTo>
                  <a:pt x="115714" y="5268"/>
                </a:lnTo>
                <a:lnTo>
                  <a:pt x="115714" y="6439"/>
                </a:lnTo>
                <a:lnTo>
                  <a:pt x="115714" y="6439"/>
                </a:lnTo>
                <a:lnTo>
                  <a:pt x="115714" y="6439"/>
                </a:lnTo>
                <a:lnTo>
                  <a:pt x="117551" y="6439"/>
                </a:lnTo>
                <a:lnTo>
                  <a:pt x="117551" y="6439"/>
                </a:lnTo>
                <a:lnTo>
                  <a:pt x="117551" y="6439"/>
                </a:lnTo>
                <a:lnTo>
                  <a:pt x="117551" y="6439"/>
                </a:lnTo>
                <a:lnTo>
                  <a:pt x="117551" y="6439"/>
                </a:lnTo>
                <a:lnTo>
                  <a:pt x="118775" y="6439"/>
                </a:lnTo>
                <a:lnTo>
                  <a:pt x="118775" y="6439"/>
                </a:lnTo>
                <a:lnTo>
                  <a:pt x="118775" y="6439"/>
                </a:lnTo>
                <a:lnTo>
                  <a:pt x="118775" y="8195"/>
                </a:lnTo>
                <a:lnTo>
                  <a:pt x="118775" y="8195"/>
                </a:lnTo>
                <a:lnTo>
                  <a:pt x="118775" y="8195"/>
                </a:lnTo>
                <a:lnTo>
                  <a:pt x="118775" y="8195"/>
                </a:lnTo>
                <a:lnTo>
                  <a:pt x="118775" y="8195"/>
                </a:lnTo>
                <a:lnTo>
                  <a:pt x="119999" y="8195"/>
                </a:lnTo>
                <a:lnTo>
                  <a:pt x="119999" y="9365"/>
                </a:lnTo>
                <a:lnTo>
                  <a:pt x="118775" y="9365"/>
                </a:lnTo>
                <a:lnTo>
                  <a:pt x="118775" y="9365"/>
                </a:lnTo>
                <a:lnTo>
                  <a:pt x="118775" y="9365"/>
                </a:lnTo>
                <a:lnTo>
                  <a:pt x="118775" y="9365"/>
                </a:lnTo>
                <a:lnTo>
                  <a:pt x="118775" y="9365"/>
                </a:lnTo>
                <a:lnTo>
                  <a:pt x="117551" y="9365"/>
                </a:lnTo>
                <a:lnTo>
                  <a:pt x="117551" y="9365"/>
                </a:lnTo>
                <a:lnTo>
                  <a:pt x="117551" y="9365"/>
                </a:lnTo>
                <a:lnTo>
                  <a:pt x="117551" y="9365"/>
                </a:lnTo>
                <a:lnTo>
                  <a:pt x="117551" y="9365"/>
                </a:lnTo>
                <a:lnTo>
                  <a:pt x="117551" y="9365"/>
                </a:lnTo>
                <a:lnTo>
                  <a:pt x="115714" y="9365"/>
                </a:lnTo>
                <a:lnTo>
                  <a:pt x="115714" y="9365"/>
                </a:lnTo>
                <a:lnTo>
                  <a:pt x="115714" y="9365"/>
                </a:lnTo>
                <a:lnTo>
                  <a:pt x="115714" y="9365"/>
                </a:lnTo>
                <a:lnTo>
                  <a:pt x="115714" y="10536"/>
                </a:lnTo>
                <a:lnTo>
                  <a:pt x="114489" y="10536"/>
                </a:lnTo>
                <a:lnTo>
                  <a:pt x="114489" y="10536"/>
                </a:lnTo>
                <a:lnTo>
                  <a:pt x="114489" y="10536"/>
                </a:lnTo>
                <a:lnTo>
                  <a:pt x="114489" y="10536"/>
                </a:lnTo>
                <a:lnTo>
                  <a:pt x="114489" y="10536"/>
                </a:lnTo>
                <a:lnTo>
                  <a:pt x="114489" y="11707"/>
                </a:lnTo>
                <a:lnTo>
                  <a:pt x="114489" y="11707"/>
                </a:lnTo>
                <a:lnTo>
                  <a:pt x="114489" y="11707"/>
                </a:lnTo>
                <a:lnTo>
                  <a:pt x="113265" y="11707"/>
                </a:lnTo>
                <a:lnTo>
                  <a:pt x="113265" y="11707"/>
                </a:lnTo>
                <a:lnTo>
                  <a:pt x="113265" y="11707"/>
                </a:lnTo>
                <a:lnTo>
                  <a:pt x="113265" y="10536"/>
                </a:lnTo>
                <a:lnTo>
                  <a:pt x="113265" y="10536"/>
                </a:lnTo>
                <a:lnTo>
                  <a:pt x="113265" y="10536"/>
                </a:lnTo>
                <a:lnTo>
                  <a:pt x="113265" y="10536"/>
                </a:lnTo>
                <a:lnTo>
                  <a:pt x="112040" y="10536"/>
                </a:lnTo>
                <a:lnTo>
                  <a:pt x="112040" y="10536"/>
                </a:lnTo>
                <a:lnTo>
                  <a:pt x="112040" y="10536"/>
                </a:lnTo>
                <a:lnTo>
                  <a:pt x="112040" y="10536"/>
                </a:lnTo>
                <a:lnTo>
                  <a:pt x="110816" y="10536"/>
                </a:lnTo>
                <a:lnTo>
                  <a:pt x="110816" y="10536"/>
                </a:lnTo>
                <a:lnTo>
                  <a:pt x="110816" y="11707"/>
                </a:lnTo>
                <a:lnTo>
                  <a:pt x="110816" y="11707"/>
                </a:lnTo>
                <a:lnTo>
                  <a:pt x="110816" y="11707"/>
                </a:lnTo>
                <a:lnTo>
                  <a:pt x="110816" y="11707"/>
                </a:lnTo>
                <a:lnTo>
                  <a:pt x="110816" y="11707"/>
                </a:lnTo>
                <a:lnTo>
                  <a:pt x="108979" y="11707"/>
                </a:lnTo>
                <a:lnTo>
                  <a:pt x="108979" y="11707"/>
                </a:lnTo>
                <a:lnTo>
                  <a:pt x="108979" y="12878"/>
                </a:lnTo>
                <a:lnTo>
                  <a:pt x="108979" y="12878"/>
                </a:lnTo>
                <a:lnTo>
                  <a:pt x="108979" y="12878"/>
                </a:lnTo>
                <a:lnTo>
                  <a:pt x="108979" y="12878"/>
                </a:lnTo>
                <a:lnTo>
                  <a:pt x="107755" y="12878"/>
                </a:lnTo>
                <a:lnTo>
                  <a:pt x="107755" y="12878"/>
                </a:lnTo>
                <a:lnTo>
                  <a:pt x="107755" y="12878"/>
                </a:lnTo>
                <a:lnTo>
                  <a:pt x="107755" y="14634"/>
                </a:lnTo>
                <a:lnTo>
                  <a:pt x="107755" y="14634"/>
                </a:lnTo>
                <a:lnTo>
                  <a:pt x="107755" y="14634"/>
                </a:lnTo>
                <a:lnTo>
                  <a:pt x="106530" y="14634"/>
                </a:lnTo>
                <a:lnTo>
                  <a:pt x="106530" y="14634"/>
                </a:lnTo>
                <a:lnTo>
                  <a:pt x="106530" y="15804"/>
                </a:lnTo>
                <a:lnTo>
                  <a:pt x="106530" y="15804"/>
                </a:lnTo>
                <a:lnTo>
                  <a:pt x="106530" y="15804"/>
                </a:lnTo>
                <a:lnTo>
                  <a:pt x="106530" y="15804"/>
                </a:lnTo>
                <a:lnTo>
                  <a:pt x="106530" y="15804"/>
                </a:lnTo>
                <a:lnTo>
                  <a:pt x="106530" y="15804"/>
                </a:lnTo>
                <a:lnTo>
                  <a:pt x="105306" y="15804"/>
                </a:lnTo>
                <a:lnTo>
                  <a:pt x="105306" y="15804"/>
                </a:lnTo>
                <a:lnTo>
                  <a:pt x="105306" y="15804"/>
                </a:lnTo>
                <a:lnTo>
                  <a:pt x="105306" y="15804"/>
                </a:lnTo>
                <a:lnTo>
                  <a:pt x="105306" y="15804"/>
                </a:lnTo>
                <a:lnTo>
                  <a:pt x="105306" y="14634"/>
                </a:lnTo>
                <a:lnTo>
                  <a:pt x="105306" y="14634"/>
                </a:lnTo>
                <a:lnTo>
                  <a:pt x="105306" y="14634"/>
                </a:lnTo>
                <a:lnTo>
                  <a:pt x="105306" y="14634"/>
                </a:lnTo>
                <a:lnTo>
                  <a:pt x="105306" y="12878"/>
                </a:lnTo>
                <a:lnTo>
                  <a:pt x="104081" y="12878"/>
                </a:lnTo>
                <a:lnTo>
                  <a:pt x="104081" y="12878"/>
                </a:lnTo>
                <a:lnTo>
                  <a:pt x="104081" y="12878"/>
                </a:lnTo>
                <a:lnTo>
                  <a:pt x="104081" y="12878"/>
                </a:lnTo>
                <a:lnTo>
                  <a:pt x="104081" y="12878"/>
                </a:lnTo>
                <a:lnTo>
                  <a:pt x="104081" y="11707"/>
                </a:lnTo>
                <a:lnTo>
                  <a:pt x="102244" y="11707"/>
                </a:lnTo>
                <a:lnTo>
                  <a:pt x="102244" y="11707"/>
                </a:lnTo>
                <a:lnTo>
                  <a:pt x="102244" y="11707"/>
                </a:lnTo>
                <a:lnTo>
                  <a:pt x="102244" y="10536"/>
                </a:lnTo>
                <a:lnTo>
                  <a:pt x="102244" y="10536"/>
                </a:lnTo>
                <a:lnTo>
                  <a:pt x="102244" y="10536"/>
                </a:lnTo>
                <a:lnTo>
                  <a:pt x="102244" y="10536"/>
                </a:lnTo>
                <a:lnTo>
                  <a:pt x="101020" y="10536"/>
                </a:lnTo>
                <a:lnTo>
                  <a:pt x="101020" y="10536"/>
                </a:lnTo>
                <a:lnTo>
                  <a:pt x="101020" y="10536"/>
                </a:lnTo>
                <a:lnTo>
                  <a:pt x="101020" y="10536"/>
                </a:lnTo>
                <a:lnTo>
                  <a:pt x="99795" y="10536"/>
                </a:lnTo>
                <a:lnTo>
                  <a:pt x="99795" y="10536"/>
                </a:lnTo>
                <a:lnTo>
                  <a:pt x="99795" y="11707"/>
                </a:lnTo>
                <a:lnTo>
                  <a:pt x="99795" y="11707"/>
                </a:lnTo>
                <a:lnTo>
                  <a:pt x="98571" y="11707"/>
                </a:lnTo>
                <a:lnTo>
                  <a:pt x="98571" y="11707"/>
                </a:lnTo>
                <a:lnTo>
                  <a:pt x="98571" y="11707"/>
                </a:lnTo>
                <a:lnTo>
                  <a:pt x="98571" y="11707"/>
                </a:lnTo>
                <a:lnTo>
                  <a:pt x="98571" y="11707"/>
                </a:lnTo>
                <a:lnTo>
                  <a:pt x="97346" y="11707"/>
                </a:lnTo>
                <a:lnTo>
                  <a:pt x="97346" y="11707"/>
                </a:lnTo>
                <a:lnTo>
                  <a:pt x="97346" y="11707"/>
                </a:lnTo>
                <a:lnTo>
                  <a:pt x="97346" y="11707"/>
                </a:lnTo>
                <a:lnTo>
                  <a:pt x="95510" y="11707"/>
                </a:lnTo>
                <a:lnTo>
                  <a:pt x="95510" y="11707"/>
                </a:lnTo>
                <a:lnTo>
                  <a:pt x="95510" y="11707"/>
                </a:lnTo>
                <a:lnTo>
                  <a:pt x="95510" y="11707"/>
                </a:lnTo>
                <a:lnTo>
                  <a:pt x="94285" y="11707"/>
                </a:lnTo>
                <a:lnTo>
                  <a:pt x="94285" y="11707"/>
                </a:lnTo>
                <a:lnTo>
                  <a:pt x="94285" y="11707"/>
                </a:lnTo>
                <a:lnTo>
                  <a:pt x="94285" y="12878"/>
                </a:lnTo>
                <a:lnTo>
                  <a:pt x="94285" y="12878"/>
                </a:lnTo>
                <a:lnTo>
                  <a:pt x="93061" y="12878"/>
                </a:lnTo>
                <a:lnTo>
                  <a:pt x="93061" y="12878"/>
                </a:lnTo>
                <a:lnTo>
                  <a:pt x="93061" y="12878"/>
                </a:lnTo>
                <a:lnTo>
                  <a:pt x="93061" y="12878"/>
                </a:lnTo>
                <a:lnTo>
                  <a:pt x="93061" y="12878"/>
                </a:lnTo>
                <a:lnTo>
                  <a:pt x="91836" y="12878"/>
                </a:lnTo>
                <a:lnTo>
                  <a:pt x="91836" y="12878"/>
                </a:lnTo>
                <a:lnTo>
                  <a:pt x="91836" y="12878"/>
                </a:lnTo>
                <a:lnTo>
                  <a:pt x="90612" y="12878"/>
                </a:lnTo>
                <a:lnTo>
                  <a:pt x="90612" y="12878"/>
                </a:lnTo>
                <a:lnTo>
                  <a:pt x="90612" y="12878"/>
                </a:lnTo>
                <a:lnTo>
                  <a:pt x="90612" y="12878"/>
                </a:lnTo>
                <a:lnTo>
                  <a:pt x="90612" y="12878"/>
                </a:lnTo>
                <a:lnTo>
                  <a:pt x="88775" y="12878"/>
                </a:lnTo>
                <a:lnTo>
                  <a:pt x="88775" y="12878"/>
                </a:lnTo>
                <a:lnTo>
                  <a:pt x="88775" y="12878"/>
                </a:lnTo>
                <a:lnTo>
                  <a:pt x="88775" y="14634"/>
                </a:lnTo>
                <a:lnTo>
                  <a:pt x="88775" y="14634"/>
                </a:lnTo>
                <a:lnTo>
                  <a:pt x="87551" y="14634"/>
                </a:lnTo>
                <a:lnTo>
                  <a:pt x="87551" y="14634"/>
                </a:lnTo>
                <a:lnTo>
                  <a:pt x="87551" y="14634"/>
                </a:lnTo>
                <a:lnTo>
                  <a:pt x="86326" y="14634"/>
                </a:lnTo>
                <a:lnTo>
                  <a:pt x="86326" y="14634"/>
                </a:lnTo>
                <a:lnTo>
                  <a:pt x="86326" y="14634"/>
                </a:lnTo>
                <a:lnTo>
                  <a:pt x="86326" y="14634"/>
                </a:lnTo>
                <a:lnTo>
                  <a:pt x="86326" y="14634"/>
                </a:lnTo>
                <a:lnTo>
                  <a:pt x="85102" y="14634"/>
                </a:lnTo>
                <a:lnTo>
                  <a:pt x="85102" y="14634"/>
                </a:lnTo>
                <a:lnTo>
                  <a:pt x="85102" y="14634"/>
                </a:lnTo>
                <a:lnTo>
                  <a:pt x="85102" y="14634"/>
                </a:lnTo>
                <a:lnTo>
                  <a:pt x="83877" y="14634"/>
                </a:lnTo>
                <a:lnTo>
                  <a:pt x="83877" y="14634"/>
                </a:lnTo>
                <a:lnTo>
                  <a:pt x="83877" y="14634"/>
                </a:lnTo>
                <a:lnTo>
                  <a:pt x="82040" y="14634"/>
                </a:lnTo>
                <a:lnTo>
                  <a:pt x="82040" y="14634"/>
                </a:lnTo>
                <a:lnTo>
                  <a:pt x="82040" y="14634"/>
                </a:lnTo>
                <a:lnTo>
                  <a:pt x="82040" y="15804"/>
                </a:lnTo>
                <a:lnTo>
                  <a:pt x="82040" y="15804"/>
                </a:lnTo>
                <a:lnTo>
                  <a:pt x="82040" y="15804"/>
                </a:lnTo>
                <a:lnTo>
                  <a:pt x="82040" y="16975"/>
                </a:lnTo>
                <a:lnTo>
                  <a:pt x="82040" y="16975"/>
                </a:lnTo>
                <a:lnTo>
                  <a:pt x="82040" y="16975"/>
                </a:lnTo>
                <a:lnTo>
                  <a:pt x="82040" y="18146"/>
                </a:lnTo>
                <a:lnTo>
                  <a:pt x="82040" y="18146"/>
                </a:lnTo>
                <a:lnTo>
                  <a:pt x="82040" y="18146"/>
                </a:lnTo>
                <a:lnTo>
                  <a:pt x="82040" y="18146"/>
                </a:lnTo>
                <a:lnTo>
                  <a:pt x="82040" y="19317"/>
                </a:lnTo>
                <a:lnTo>
                  <a:pt x="82040" y="19317"/>
                </a:lnTo>
                <a:lnTo>
                  <a:pt x="82040" y="19317"/>
                </a:lnTo>
                <a:lnTo>
                  <a:pt x="82040" y="21073"/>
                </a:lnTo>
                <a:lnTo>
                  <a:pt x="82040" y="21073"/>
                </a:lnTo>
                <a:lnTo>
                  <a:pt x="82040" y="21073"/>
                </a:lnTo>
                <a:lnTo>
                  <a:pt x="82040" y="22243"/>
                </a:lnTo>
                <a:lnTo>
                  <a:pt x="82040" y="22243"/>
                </a:lnTo>
                <a:lnTo>
                  <a:pt x="82040" y="22243"/>
                </a:lnTo>
                <a:lnTo>
                  <a:pt x="82040" y="23414"/>
                </a:lnTo>
                <a:lnTo>
                  <a:pt x="82040" y="23414"/>
                </a:lnTo>
                <a:lnTo>
                  <a:pt x="82040" y="23414"/>
                </a:lnTo>
                <a:lnTo>
                  <a:pt x="82040" y="24585"/>
                </a:lnTo>
                <a:lnTo>
                  <a:pt x="82040" y="24585"/>
                </a:lnTo>
                <a:lnTo>
                  <a:pt x="82040" y="24585"/>
                </a:lnTo>
                <a:lnTo>
                  <a:pt x="82040" y="25756"/>
                </a:lnTo>
                <a:lnTo>
                  <a:pt x="82040" y="25756"/>
                </a:lnTo>
                <a:lnTo>
                  <a:pt x="82040" y="25756"/>
                </a:lnTo>
                <a:lnTo>
                  <a:pt x="82040" y="27512"/>
                </a:lnTo>
                <a:lnTo>
                  <a:pt x="82040" y="27512"/>
                </a:lnTo>
                <a:lnTo>
                  <a:pt x="82040" y="27512"/>
                </a:lnTo>
                <a:lnTo>
                  <a:pt x="82040" y="28682"/>
                </a:lnTo>
                <a:lnTo>
                  <a:pt x="82040" y="28682"/>
                </a:lnTo>
                <a:lnTo>
                  <a:pt x="82040" y="28682"/>
                </a:lnTo>
                <a:lnTo>
                  <a:pt x="82040" y="29853"/>
                </a:lnTo>
                <a:lnTo>
                  <a:pt x="82040" y="29853"/>
                </a:lnTo>
                <a:lnTo>
                  <a:pt x="82040" y="29853"/>
                </a:lnTo>
                <a:lnTo>
                  <a:pt x="82040" y="31024"/>
                </a:lnTo>
                <a:lnTo>
                  <a:pt x="82040" y="31024"/>
                </a:lnTo>
                <a:lnTo>
                  <a:pt x="82040" y="31024"/>
                </a:lnTo>
                <a:lnTo>
                  <a:pt x="82040" y="31024"/>
                </a:lnTo>
                <a:lnTo>
                  <a:pt x="82040" y="32195"/>
                </a:lnTo>
                <a:lnTo>
                  <a:pt x="82040" y="32195"/>
                </a:lnTo>
                <a:lnTo>
                  <a:pt x="82040" y="32195"/>
                </a:lnTo>
                <a:lnTo>
                  <a:pt x="82040" y="33951"/>
                </a:lnTo>
                <a:lnTo>
                  <a:pt x="82040" y="33951"/>
                </a:lnTo>
                <a:lnTo>
                  <a:pt x="82040" y="33951"/>
                </a:lnTo>
                <a:lnTo>
                  <a:pt x="82040" y="35121"/>
                </a:lnTo>
                <a:lnTo>
                  <a:pt x="82040" y="35121"/>
                </a:lnTo>
                <a:lnTo>
                  <a:pt x="82040" y="35121"/>
                </a:lnTo>
                <a:lnTo>
                  <a:pt x="82040" y="36292"/>
                </a:lnTo>
                <a:lnTo>
                  <a:pt x="82040" y="36292"/>
                </a:lnTo>
                <a:lnTo>
                  <a:pt x="82040" y="36292"/>
                </a:lnTo>
                <a:lnTo>
                  <a:pt x="82040" y="37463"/>
                </a:lnTo>
                <a:lnTo>
                  <a:pt x="82040" y="37463"/>
                </a:lnTo>
                <a:lnTo>
                  <a:pt x="82040" y="37463"/>
                </a:lnTo>
                <a:lnTo>
                  <a:pt x="82040" y="38634"/>
                </a:lnTo>
                <a:lnTo>
                  <a:pt x="82040" y="38634"/>
                </a:lnTo>
                <a:lnTo>
                  <a:pt x="82040" y="38634"/>
                </a:lnTo>
                <a:lnTo>
                  <a:pt x="82040" y="40390"/>
                </a:lnTo>
                <a:lnTo>
                  <a:pt x="82040" y="40390"/>
                </a:lnTo>
                <a:lnTo>
                  <a:pt x="82040" y="40390"/>
                </a:lnTo>
                <a:lnTo>
                  <a:pt x="82040" y="41560"/>
                </a:lnTo>
                <a:lnTo>
                  <a:pt x="82040" y="41560"/>
                </a:lnTo>
                <a:lnTo>
                  <a:pt x="82040" y="41560"/>
                </a:lnTo>
                <a:lnTo>
                  <a:pt x="82040" y="42731"/>
                </a:lnTo>
                <a:lnTo>
                  <a:pt x="82040" y="42731"/>
                </a:lnTo>
                <a:lnTo>
                  <a:pt x="82040" y="42731"/>
                </a:lnTo>
                <a:lnTo>
                  <a:pt x="82040" y="43902"/>
                </a:lnTo>
                <a:lnTo>
                  <a:pt x="82040" y="43902"/>
                </a:lnTo>
                <a:lnTo>
                  <a:pt x="82040" y="43902"/>
                </a:lnTo>
                <a:lnTo>
                  <a:pt x="82040" y="45073"/>
                </a:lnTo>
                <a:lnTo>
                  <a:pt x="82040" y="45073"/>
                </a:lnTo>
                <a:lnTo>
                  <a:pt x="82040" y="45073"/>
                </a:lnTo>
                <a:lnTo>
                  <a:pt x="82040" y="45073"/>
                </a:lnTo>
                <a:lnTo>
                  <a:pt x="82040" y="46829"/>
                </a:lnTo>
                <a:lnTo>
                  <a:pt x="82040" y="46829"/>
                </a:lnTo>
                <a:lnTo>
                  <a:pt x="82040" y="46829"/>
                </a:lnTo>
                <a:lnTo>
                  <a:pt x="82040" y="48000"/>
                </a:lnTo>
                <a:lnTo>
                  <a:pt x="82040" y="48000"/>
                </a:lnTo>
                <a:lnTo>
                  <a:pt x="82040" y="48000"/>
                </a:lnTo>
                <a:lnTo>
                  <a:pt x="82040" y="49170"/>
                </a:lnTo>
                <a:lnTo>
                  <a:pt x="82040" y="49170"/>
                </a:lnTo>
                <a:lnTo>
                  <a:pt x="82040" y="49170"/>
                </a:lnTo>
                <a:lnTo>
                  <a:pt x="82040" y="50341"/>
                </a:lnTo>
                <a:lnTo>
                  <a:pt x="82040" y="50341"/>
                </a:lnTo>
                <a:lnTo>
                  <a:pt x="82040" y="50341"/>
                </a:lnTo>
                <a:lnTo>
                  <a:pt x="82040" y="50341"/>
                </a:lnTo>
                <a:lnTo>
                  <a:pt x="82040" y="50341"/>
                </a:lnTo>
                <a:lnTo>
                  <a:pt x="80816" y="50341"/>
                </a:lnTo>
                <a:lnTo>
                  <a:pt x="80816" y="50341"/>
                </a:lnTo>
                <a:lnTo>
                  <a:pt x="80816" y="50341"/>
                </a:lnTo>
                <a:lnTo>
                  <a:pt x="79591" y="50341"/>
                </a:lnTo>
                <a:lnTo>
                  <a:pt x="79591" y="50341"/>
                </a:lnTo>
                <a:lnTo>
                  <a:pt x="79591" y="50341"/>
                </a:lnTo>
                <a:lnTo>
                  <a:pt x="79591" y="50341"/>
                </a:lnTo>
                <a:lnTo>
                  <a:pt x="78367" y="50341"/>
                </a:lnTo>
                <a:lnTo>
                  <a:pt x="78367" y="50341"/>
                </a:lnTo>
                <a:lnTo>
                  <a:pt x="78367" y="50341"/>
                </a:lnTo>
                <a:lnTo>
                  <a:pt x="78367" y="50341"/>
                </a:lnTo>
                <a:lnTo>
                  <a:pt x="77142" y="50341"/>
                </a:lnTo>
                <a:lnTo>
                  <a:pt x="77142" y="50341"/>
                </a:lnTo>
                <a:lnTo>
                  <a:pt x="77142" y="50341"/>
                </a:lnTo>
                <a:lnTo>
                  <a:pt x="75306" y="50341"/>
                </a:lnTo>
                <a:lnTo>
                  <a:pt x="75306" y="50341"/>
                </a:lnTo>
                <a:lnTo>
                  <a:pt x="75306" y="50341"/>
                </a:lnTo>
                <a:lnTo>
                  <a:pt x="75306" y="50341"/>
                </a:lnTo>
                <a:lnTo>
                  <a:pt x="74081" y="50341"/>
                </a:lnTo>
                <a:lnTo>
                  <a:pt x="74081" y="50341"/>
                </a:lnTo>
                <a:lnTo>
                  <a:pt x="74081" y="50341"/>
                </a:lnTo>
                <a:lnTo>
                  <a:pt x="74081" y="50341"/>
                </a:lnTo>
                <a:lnTo>
                  <a:pt x="74081" y="51512"/>
                </a:lnTo>
                <a:lnTo>
                  <a:pt x="74081" y="51512"/>
                </a:lnTo>
                <a:lnTo>
                  <a:pt x="74081" y="51512"/>
                </a:lnTo>
                <a:lnTo>
                  <a:pt x="74081" y="53268"/>
                </a:lnTo>
                <a:lnTo>
                  <a:pt x="74081" y="53268"/>
                </a:lnTo>
                <a:lnTo>
                  <a:pt x="74081" y="53268"/>
                </a:lnTo>
                <a:lnTo>
                  <a:pt x="74081" y="54439"/>
                </a:lnTo>
                <a:lnTo>
                  <a:pt x="74081" y="54439"/>
                </a:lnTo>
                <a:lnTo>
                  <a:pt x="74081" y="54439"/>
                </a:lnTo>
                <a:lnTo>
                  <a:pt x="74081" y="55609"/>
                </a:lnTo>
                <a:lnTo>
                  <a:pt x="74081" y="55609"/>
                </a:lnTo>
                <a:lnTo>
                  <a:pt x="74081" y="55609"/>
                </a:lnTo>
                <a:lnTo>
                  <a:pt x="74081" y="56780"/>
                </a:lnTo>
                <a:lnTo>
                  <a:pt x="74081" y="56780"/>
                </a:lnTo>
                <a:lnTo>
                  <a:pt x="74081" y="56780"/>
                </a:lnTo>
                <a:lnTo>
                  <a:pt x="74081" y="57951"/>
                </a:lnTo>
                <a:lnTo>
                  <a:pt x="74081" y="57951"/>
                </a:lnTo>
                <a:lnTo>
                  <a:pt x="74081" y="57951"/>
                </a:lnTo>
                <a:lnTo>
                  <a:pt x="74081" y="57951"/>
                </a:lnTo>
                <a:lnTo>
                  <a:pt x="74081" y="59707"/>
                </a:lnTo>
                <a:lnTo>
                  <a:pt x="74081" y="59707"/>
                </a:lnTo>
                <a:lnTo>
                  <a:pt x="74081" y="59707"/>
                </a:lnTo>
                <a:lnTo>
                  <a:pt x="74081" y="60878"/>
                </a:lnTo>
                <a:lnTo>
                  <a:pt x="74081" y="60878"/>
                </a:lnTo>
                <a:lnTo>
                  <a:pt x="74081" y="60878"/>
                </a:lnTo>
                <a:lnTo>
                  <a:pt x="74081" y="62048"/>
                </a:lnTo>
                <a:lnTo>
                  <a:pt x="74081" y="62048"/>
                </a:lnTo>
                <a:lnTo>
                  <a:pt x="74081" y="62048"/>
                </a:lnTo>
                <a:lnTo>
                  <a:pt x="74081" y="63219"/>
                </a:lnTo>
                <a:lnTo>
                  <a:pt x="74081" y="63219"/>
                </a:lnTo>
                <a:lnTo>
                  <a:pt x="74081" y="63219"/>
                </a:lnTo>
                <a:lnTo>
                  <a:pt x="74081" y="64390"/>
                </a:lnTo>
                <a:lnTo>
                  <a:pt x="74081" y="64390"/>
                </a:lnTo>
                <a:lnTo>
                  <a:pt x="74081" y="64390"/>
                </a:lnTo>
                <a:lnTo>
                  <a:pt x="74081" y="66146"/>
                </a:lnTo>
                <a:lnTo>
                  <a:pt x="74081" y="66146"/>
                </a:lnTo>
                <a:lnTo>
                  <a:pt x="74081" y="66146"/>
                </a:lnTo>
                <a:lnTo>
                  <a:pt x="74081" y="67317"/>
                </a:lnTo>
                <a:lnTo>
                  <a:pt x="74081" y="67317"/>
                </a:lnTo>
                <a:lnTo>
                  <a:pt x="74081" y="67317"/>
                </a:lnTo>
                <a:lnTo>
                  <a:pt x="74081" y="68487"/>
                </a:lnTo>
                <a:lnTo>
                  <a:pt x="74081" y="68487"/>
                </a:lnTo>
                <a:lnTo>
                  <a:pt x="74081" y="68487"/>
                </a:lnTo>
                <a:lnTo>
                  <a:pt x="74081" y="69658"/>
                </a:lnTo>
                <a:lnTo>
                  <a:pt x="74081" y="69658"/>
                </a:lnTo>
                <a:lnTo>
                  <a:pt x="74081" y="69658"/>
                </a:lnTo>
                <a:lnTo>
                  <a:pt x="74081" y="70829"/>
                </a:lnTo>
                <a:lnTo>
                  <a:pt x="74081" y="70829"/>
                </a:lnTo>
                <a:lnTo>
                  <a:pt x="74081" y="70829"/>
                </a:lnTo>
                <a:lnTo>
                  <a:pt x="74081" y="70829"/>
                </a:lnTo>
                <a:lnTo>
                  <a:pt x="74081" y="72585"/>
                </a:lnTo>
                <a:lnTo>
                  <a:pt x="74081" y="72585"/>
                </a:lnTo>
                <a:lnTo>
                  <a:pt x="74081" y="72585"/>
                </a:lnTo>
                <a:lnTo>
                  <a:pt x="74081" y="73756"/>
                </a:lnTo>
                <a:lnTo>
                  <a:pt x="74081" y="73756"/>
                </a:lnTo>
                <a:lnTo>
                  <a:pt x="74081" y="73756"/>
                </a:lnTo>
                <a:lnTo>
                  <a:pt x="74081" y="74926"/>
                </a:lnTo>
                <a:lnTo>
                  <a:pt x="74081" y="74926"/>
                </a:lnTo>
                <a:lnTo>
                  <a:pt x="74081" y="74926"/>
                </a:lnTo>
                <a:lnTo>
                  <a:pt x="74081" y="76097"/>
                </a:lnTo>
                <a:lnTo>
                  <a:pt x="74081" y="76097"/>
                </a:lnTo>
                <a:lnTo>
                  <a:pt x="74081" y="76097"/>
                </a:lnTo>
                <a:lnTo>
                  <a:pt x="74081" y="77268"/>
                </a:lnTo>
                <a:lnTo>
                  <a:pt x="74081" y="77268"/>
                </a:lnTo>
                <a:lnTo>
                  <a:pt x="74081" y="77268"/>
                </a:lnTo>
                <a:lnTo>
                  <a:pt x="74081" y="79024"/>
                </a:lnTo>
                <a:lnTo>
                  <a:pt x="74081" y="79024"/>
                </a:lnTo>
                <a:lnTo>
                  <a:pt x="74081" y="79024"/>
                </a:lnTo>
                <a:lnTo>
                  <a:pt x="74081" y="80195"/>
                </a:lnTo>
                <a:lnTo>
                  <a:pt x="74081" y="80195"/>
                </a:lnTo>
                <a:lnTo>
                  <a:pt x="74081" y="80195"/>
                </a:lnTo>
                <a:lnTo>
                  <a:pt x="74081" y="81365"/>
                </a:lnTo>
                <a:lnTo>
                  <a:pt x="74081" y="81365"/>
                </a:lnTo>
                <a:lnTo>
                  <a:pt x="74081" y="81365"/>
                </a:lnTo>
                <a:lnTo>
                  <a:pt x="74081" y="82536"/>
                </a:lnTo>
                <a:lnTo>
                  <a:pt x="74081" y="82536"/>
                </a:lnTo>
                <a:lnTo>
                  <a:pt x="74081" y="82536"/>
                </a:lnTo>
                <a:lnTo>
                  <a:pt x="74081" y="83707"/>
                </a:lnTo>
                <a:lnTo>
                  <a:pt x="74081" y="83707"/>
                </a:lnTo>
                <a:lnTo>
                  <a:pt x="74081" y="83707"/>
                </a:lnTo>
                <a:lnTo>
                  <a:pt x="74081" y="83707"/>
                </a:lnTo>
                <a:lnTo>
                  <a:pt x="74081" y="85463"/>
                </a:lnTo>
                <a:lnTo>
                  <a:pt x="74081" y="85463"/>
                </a:lnTo>
                <a:lnTo>
                  <a:pt x="74081" y="85463"/>
                </a:lnTo>
                <a:lnTo>
                  <a:pt x="74081" y="86634"/>
                </a:lnTo>
                <a:lnTo>
                  <a:pt x="74081" y="86634"/>
                </a:lnTo>
                <a:lnTo>
                  <a:pt x="74081" y="86634"/>
                </a:lnTo>
                <a:lnTo>
                  <a:pt x="74081" y="87804"/>
                </a:lnTo>
                <a:lnTo>
                  <a:pt x="74081" y="87804"/>
                </a:lnTo>
                <a:lnTo>
                  <a:pt x="74081" y="87804"/>
                </a:lnTo>
                <a:lnTo>
                  <a:pt x="74081" y="88975"/>
                </a:lnTo>
                <a:lnTo>
                  <a:pt x="74081" y="88975"/>
                </a:lnTo>
                <a:lnTo>
                  <a:pt x="74081" y="88975"/>
                </a:lnTo>
                <a:lnTo>
                  <a:pt x="74081" y="90146"/>
                </a:lnTo>
                <a:lnTo>
                  <a:pt x="74081" y="90146"/>
                </a:lnTo>
                <a:lnTo>
                  <a:pt x="74081" y="90146"/>
                </a:lnTo>
                <a:lnTo>
                  <a:pt x="74081" y="91902"/>
                </a:lnTo>
                <a:lnTo>
                  <a:pt x="74081" y="91902"/>
                </a:lnTo>
                <a:lnTo>
                  <a:pt x="74081" y="91902"/>
                </a:lnTo>
                <a:lnTo>
                  <a:pt x="74081" y="93073"/>
                </a:lnTo>
                <a:lnTo>
                  <a:pt x="74081" y="93073"/>
                </a:lnTo>
                <a:lnTo>
                  <a:pt x="74081" y="93073"/>
                </a:lnTo>
                <a:lnTo>
                  <a:pt x="74081" y="94243"/>
                </a:lnTo>
                <a:lnTo>
                  <a:pt x="74081" y="94243"/>
                </a:lnTo>
                <a:lnTo>
                  <a:pt x="74081" y="94243"/>
                </a:lnTo>
                <a:lnTo>
                  <a:pt x="74081" y="95414"/>
                </a:lnTo>
                <a:lnTo>
                  <a:pt x="74081" y="95414"/>
                </a:lnTo>
                <a:lnTo>
                  <a:pt x="74081" y="95414"/>
                </a:lnTo>
                <a:lnTo>
                  <a:pt x="74081" y="96585"/>
                </a:lnTo>
                <a:lnTo>
                  <a:pt x="74081" y="96585"/>
                </a:lnTo>
                <a:lnTo>
                  <a:pt x="74081" y="96585"/>
                </a:lnTo>
                <a:lnTo>
                  <a:pt x="74081" y="98341"/>
                </a:lnTo>
                <a:lnTo>
                  <a:pt x="74081" y="98341"/>
                </a:lnTo>
                <a:lnTo>
                  <a:pt x="74081" y="98341"/>
                </a:lnTo>
                <a:lnTo>
                  <a:pt x="74081" y="98341"/>
                </a:lnTo>
                <a:lnTo>
                  <a:pt x="74081" y="99512"/>
                </a:lnTo>
                <a:lnTo>
                  <a:pt x="74081" y="99512"/>
                </a:lnTo>
                <a:lnTo>
                  <a:pt x="74081" y="99512"/>
                </a:lnTo>
                <a:lnTo>
                  <a:pt x="74081" y="100682"/>
                </a:lnTo>
                <a:lnTo>
                  <a:pt x="74081" y="100682"/>
                </a:lnTo>
                <a:lnTo>
                  <a:pt x="74081" y="100682"/>
                </a:lnTo>
                <a:lnTo>
                  <a:pt x="74081" y="101853"/>
                </a:lnTo>
                <a:lnTo>
                  <a:pt x="74081" y="101853"/>
                </a:lnTo>
                <a:lnTo>
                  <a:pt x="74081" y="101853"/>
                </a:lnTo>
                <a:lnTo>
                  <a:pt x="74081" y="103024"/>
                </a:lnTo>
                <a:lnTo>
                  <a:pt x="74081" y="103024"/>
                </a:lnTo>
                <a:lnTo>
                  <a:pt x="74081" y="103024"/>
                </a:lnTo>
                <a:lnTo>
                  <a:pt x="74081" y="104780"/>
                </a:lnTo>
                <a:lnTo>
                  <a:pt x="74081" y="104780"/>
                </a:lnTo>
                <a:lnTo>
                  <a:pt x="74081" y="104780"/>
                </a:lnTo>
                <a:lnTo>
                  <a:pt x="74081" y="105951"/>
                </a:lnTo>
                <a:lnTo>
                  <a:pt x="74081" y="105951"/>
                </a:lnTo>
                <a:lnTo>
                  <a:pt x="74081" y="105951"/>
                </a:lnTo>
                <a:lnTo>
                  <a:pt x="74081" y="107121"/>
                </a:lnTo>
                <a:lnTo>
                  <a:pt x="74081" y="107121"/>
                </a:lnTo>
                <a:lnTo>
                  <a:pt x="74081" y="107121"/>
                </a:lnTo>
                <a:lnTo>
                  <a:pt x="74081" y="108292"/>
                </a:lnTo>
                <a:lnTo>
                  <a:pt x="74081" y="108292"/>
                </a:lnTo>
                <a:lnTo>
                  <a:pt x="74081" y="108292"/>
                </a:lnTo>
                <a:lnTo>
                  <a:pt x="74081" y="109463"/>
                </a:lnTo>
                <a:lnTo>
                  <a:pt x="74081" y="109463"/>
                </a:lnTo>
                <a:lnTo>
                  <a:pt x="74081" y="109463"/>
                </a:lnTo>
                <a:lnTo>
                  <a:pt x="74081" y="111219"/>
                </a:lnTo>
                <a:lnTo>
                  <a:pt x="74081" y="111219"/>
                </a:lnTo>
                <a:lnTo>
                  <a:pt x="74081" y="111219"/>
                </a:lnTo>
                <a:lnTo>
                  <a:pt x="74081" y="111219"/>
                </a:lnTo>
                <a:lnTo>
                  <a:pt x="74081" y="112390"/>
                </a:lnTo>
                <a:lnTo>
                  <a:pt x="74081" y="112390"/>
                </a:lnTo>
                <a:lnTo>
                  <a:pt x="74081" y="112390"/>
                </a:lnTo>
                <a:lnTo>
                  <a:pt x="74081" y="113560"/>
                </a:lnTo>
                <a:lnTo>
                  <a:pt x="74081" y="113560"/>
                </a:lnTo>
                <a:lnTo>
                  <a:pt x="74081" y="113560"/>
                </a:lnTo>
                <a:lnTo>
                  <a:pt x="74081" y="114731"/>
                </a:lnTo>
                <a:lnTo>
                  <a:pt x="74081" y="114731"/>
                </a:lnTo>
                <a:lnTo>
                  <a:pt x="72857" y="114731"/>
                </a:lnTo>
                <a:lnTo>
                  <a:pt x="72857" y="114731"/>
                </a:lnTo>
                <a:lnTo>
                  <a:pt x="72857" y="114731"/>
                </a:lnTo>
                <a:lnTo>
                  <a:pt x="72857" y="114731"/>
                </a:lnTo>
                <a:lnTo>
                  <a:pt x="71632" y="114731"/>
                </a:lnTo>
                <a:lnTo>
                  <a:pt x="71632" y="115902"/>
                </a:lnTo>
                <a:lnTo>
                  <a:pt x="71632" y="115902"/>
                </a:lnTo>
                <a:lnTo>
                  <a:pt x="71632" y="115902"/>
                </a:lnTo>
                <a:lnTo>
                  <a:pt x="71632" y="115902"/>
                </a:lnTo>
                <a:lnTo>
                  <a:pt x="70408" y="115902"/>
                </a:lnTo>
                <a:lnTo>
                  <a:pt x="70408" y="115902"/>
                </a:lnTo>
                <a:lnTo>
                  <a:pt x="70408" y="115902"/>
                </a:lnTo>
                <a:lnTo>
                  <a:pt x="70408" y="115902"/>
                </a:lnTo>
                <a:lnTo>
                  <a:pt x="70408" y="115902"/>
                </a:lnTo>
                <a:lnTo>
                  <a:pt x="70408" y="115902"/>
                </a:lnTo>
                <a:lnTo>
                  <a:pt x="69183" y="115902"/>
                </a:lnTo>
                <a:lnTo>
                  <a:pt x="69183" y="117658"/>
                </a:lnTo>
                <a:lnTo>
                  <a:pt x="69183" y="117658"/>
                </a:lnTo>
                <a:lnTo>
                  <a:pt x="69183" y="117658"/>
                </a:lnTo>
                <a:lnTo>
                  <a:pt x="69183" y="117658"/>
                </a:lnTo>
                <a:lnTo>
                  <a:pt x="69183" y="117658"/>
                </a:lnTo>
                <a:lnTo>
                  <a:pt x="69183" y="118829"/>
                </a:lnTo>
                <a:lnTo>
                  <a:pt x="67346" y="118829"/>
                </a:lnTo>
                <a:lnTo>
                  <a:pt x="67346" y="118829"/>
                </a:lnTo>
                <a:lnTo>
                  <a:pt x="67346" y="118829"/>
                </a:lnTo>
                <a:lnTo>
                  <a:pt x="67346" y="118829"/>
                </a:lnTo>
                <a:lnTo>
                  <a:pt x="67346" y="118829"/>
                </a:lnTo>
                <a:lnTo>
                  <a:pt x="67346" y="118829"/>
                </a:lnTo>
                <a:lnTo>
                  <a:pt x="67346" y="120000"/>
                </a:lnTo>
                <a:lnTo>
                  <a:pt x="67346" y="120000"/>
                </a:lnTo>
                <a:lnTo>
                  <a:pt x="67346" y="120000"/>
                </a:lnTo>
                <a:lnTo>
                  <a:pt x="67346" y="120000"/>
                </a:lnTo>
                <a:lnTo>
                  <a:pt x="66122" y="120000"/>
                </a:lnTo>
                <a:lnTo>
                  <a:pt x="66122" y="120000"/>
                </a:lnTo>
                <a:lnTo>
                  <a:pt x="66122" y="120000"/>
                </a:lnTo>
                <a:lnTo>
                  <a:pt x="66122" y="120000"/>
                </a:lnTo>
                <a:lnTo>
                  <a:pt x="66122" y="120000"/>
                </a:lnTo>
                <a:lnTo>
                  <a:pt x="64897" y="120000"/>
                </a:lnTo>
                <a:lnTo>
                  <a:pt x="64897" y="120000"/>
                </a:lnTo>
                <a:lnTo>
                  <a:pt x="64897" y="120000"/>
                </a:lnTo>
                <a:lnTo>
                  <a:pt x="64897" y="120000"/>
                </a:lnTo>
                <a:lnTo>
                  <a:pt x="64897" y="120000"/>
                </a:lnTo>
                <a:lnTo>
                  <a:pt x="63673" y="120000"/>
                </a:lnTo>
                <a:lnTo>
                  <a:pt x="63673" y="120000"/>
                </a:lnTo>
                <a:lnTo>
                  <a:pt x="63673" y="118829"/>
                </a:lnTo>
                <a:lnTo>
                  <a:pt x="63673" y="118829"/>
                </a:lnTo>
                <a:lnTo>
                  <a:pt x="63673" y="118829"/>
                </a:lnTo>
                <a:lnTo>
                  <a:pt x="62448" y="118829"/>
                </a:lnTo>
                <a:lnTo>
                  <a:pt x="62448" y="118829"/>
                </a:lnTo>
                <a:lnTo>
                  <a:pt x="62448" y="118829"/>
                </a:lnTo>
                <a:lnTo>
                  <a:pt x="62448" y="118829"/>
                </a:lnTo>
                <a:lnTo>
                  <a:pt x="62448" y="120000"/>
                </a:lnTo>
                <a:lnTo>
                  <a:pt x="60612" y="120000"/>
                </a:lnTo>
                <a:lnTo>
                  <a:pt x="60612" y="120000"/>
                </a:lnTo>
                <a:lnTo>
                  <a:pt x="60612" y="120000"/>
                </a:lnTo>
                <a:lnTo>
                  <a:pt x="59387" y="120000"/>
                </a:lnTo>
                <a:lnTo>
                  <a:pt x="59387" y="120000"/>
                </a:lnTo>
                <a:lnTo>
                  <a:pt x="59387" y="120000"/>
                </a:lnTo>
                <a:lnTo>
                  <a:pt x="59387" y="120000"/>
                </a:lnTo>
                <a:lnTo>
                  <a:pt x="59387" y="120000"/>
                </a:lnTo>
                <a:lnTo>
                  <a:pt x="59387" y="120000"/>
                </a:lnTo>
                <a:lnTo>
                  <a:pt x="58163" y="120000"/>
                </a:lnTo>
                <a:lnTo>
                  <a:pt x="58163" y="120000"/>
                </a:lnTo>
                <a:lnTo>
                  <a:pt x="58163" y="120000"/>
                </a:lnTo>
                <a:lnTo>
                  <a:pt x="58163" y="120000"/>
                </a:lnTo>
                <a:lnTo>
                  <a:pt x="58163" y="120000"/>
                </a:lnTo>
                <a:lnTo>
                  <a:pt x="56938" y="120000"/>
                </a:lnTo>
                <a:lnTo>
                  <a:pt x="56938" y="120000"/>
                </a:lnTo>
                <a:lnTo>
                  <a:pt x="56938" y="120000"/>
                </a:lnTo>
                <a:lnTo>
                  <a:pt x="56938" y="120000"/>
                </a:lnTo>
                <a:lnTo>
                  <a:pt x="56938" y="118829"/>
                </a:lnTo>
                <a:lnTo>
                  <a:pt x="55714" y="118829"/>
                </a:lnTo>
                <a:lnTo>
                  <a:pt x="55714" y="118829"/>
                </a:lnTo>
                <a:lnTo>
                  <a:pt x="55714" y="118829"/>
                </a:lnTo>
                <a:lnTo>
                  <a:pt x="55714" y="118829"/>
                </a:lnTo>
                <a:lnTo>
                  <a:pt x="55714" y="118829"/>
                </a:lnTo>
                <a:lnTo>
                  <a:pt x="55714" y="118829"/>
                </a:lnTo>
                <a:lnTo>
                  <a:pt x="53877" y="118829"/>
                </a:lnTo>
                <a:lnTo>
                  <a:pt x="53877" y="118829"/>
                </a:lnTo>
                <a:lnTo>
                  <a:pt x="53877" y="118829"/>
                </a:lnTo>
                <a:lnTo>
                  <a:pt x="53877" y="118829"/>
                </a:lnTo>
                <a:lnTo>
                  <a:pt x="52653" y="118829"/>
                </a:lnTo>
                <a:lnTo>
                  <a:pt x="52653" y="118829"/>
                </a:lnTo>
                <a:lnTo>
                  <a:pt x="52653" y="118829"/>
                </a:lnTo>
                <a:lnTo>
                  <a:pt x="52653" y="118829"/>
                </a:lnTo>
                <a:lnTo>
                  <a:pt x="52653" y="117658"/>
                </a:lnTo>
                <a:lnTo>
                  <a:pt x="52653" y="117658"/>
                </a:lnTo>
                <a:lnTo>
                  <a:pt x="51428" y="117658"/>
                </a:lnTo>
                <a:lnTo>
                  <a:pt x="51428" y="117658"/>
                </a:lnTo>
                <a:lnTo>
                  <a:pt x="51428" y="117658"/>
                </a:lnTo>
                <a:lnTo>
                  <a:pt x="51428" y="117658"/>
                </a:lnTo>
                <a:lnTo>
                  <a:pt x="51428" y="117658"/>
                </a:lnTo>
                <a:lnTo>
                  <a:pt x="51428" y="117658"/>
                </a:lnTo>
                <a:lnTo>
                  <a:pt x="51428" y="115902"/>
                </a:lnTo>
                <a:lnTo>
                  <a:pt x="50204" y="115902"/>
                </a:lnTo>
                <a:lnTo>
                  <a:pt x="50204" y="115902"/>
                </a:lnTo>
                <a:lnTo>
                  <a:pt x="50204" y="115902"/>
                </a:lnTo>
                <a:lnTo>
                  <a:pt x="50204" y="115902"/>
                </a:lnTo>
                <a:lnTo>
                  <a:pt x="50204" y="114731"/>
                </a:lnTo>
                <a:lnTo>
                  <a:pt x="50204" y="114731"/>
                </a:lnTo>
                <a:lnTo>
                  <a:pt x="50204" y="114731"/>
                </a:lnTo>
                <a:lnTo>
                  <a:pt x="51428" y="114731"/>
                </a:lnTo>
                <a:lnTo>
                  <a:pt x="51428" y="114731"/>
                </a:lnTo>
                <a:lnTo>
                  <a:pt x="51428" y="113560"/>
                </a:lnTo>
                <a:lnTo>
                  <a:pt x="50204" y="113560"/>
                </a:lnTo>
                <a:lnTo>
                  <a:pt x="50204" y="113560"/>
                </a:lnTo>
                <a:lnTo>
                  <a:pt x="50204" y="113560"/>
                </a:lnTo>
                <a:lnTo>
                  <a:pt x="50204" y="113560"/>
                </a:lnTo>
                <a:lnTo>
                  <a:pt x="50204" y="112390"/>
                </a:lnTo>
                <a:lnTo>
                  <a:pt x="50204" y="112390"/>
                </a:lnTo>
                <a:lnTo>
                  <a:pt x="50204" y="113560"/>
                </a:lnTo>
                <a:lnTo>
                  <a:pt x="50204" y="113560"/>
                </a:lnTo>
                <a:lnTo>
                  <a:pt x="48979" y="113560"/>
                </a:lnTo>
                <a:lnTo>
                  <a:pt x="48979" y="112390"/>
                </a:lnTo>
                <a:lnTo>
                  <a:pt x="48979" y="112390"/>
                </a:lnTo>
                <a:lnTo>
                  <a:pt x="48979" y="112390"/>
                </a:lnTo>
                <a:lnTo>
                  <a:pt x="48979" y="112390"/>
                </a:lnTo>
                <a:lnTo>
                  <a:pt x="48979" y="112390"/>
                </a:lnTo>
                <a:lnTo>
                  <a:pt x="48979" y="112390"/>
                </a:lnTo>
                <a:lnTo>
                  <a:pt x="48979" y="111219"/>
                </a:lnTo>
                <a:lnTo>
                  <a:pt x="48979" y="111219"/>
                </a:lnTo>
                <a:lnTo>
                  <a:pt x="48979" y="111219"/>
                </a:lnTo>
                <a:lnTo>
                  <a:pt x="47142" y="111219"/>
                </a:lnTo>
                <a:lnTo>
                  <a:pt x="47142" y="111219"/>
                </a:lnTo>
                <a:lnTo>
                  <a:pt x="47142" y="111219"/>
                </a:lnTo>
                <a:lnTo>
                  <a:pt x="47142" y="111219"/>
                </a:lnTo>
                <a:lnTo>
                  <a:pt x="47142" y="111219"/>
                </a:lnTo>
                <a:lnTo>
                  <a:pt x="45918" y="111219"/>
                </a:lnTo>
                <a:lnTo>
                  <a:pt x="45918" y="111219"/>
                </a:lnTo>
                <a:lnTo>
                  <a:pt x="45918" y="112390"/>
                </a:lnTo>
                <a:lnTo>
                  <a:pt x="45918" y="112390"/>
                </a:lnTo>
                <a:lnTo>
                  <a:pt x="45918" y="112390"/>
                </a:lnTo>
                <a:lnTo>
                  <a:pt x="45918" y="112390"/>
                </a:lnTo>
                <a:lnTo>
                  <a:pt x="45918" y="113560"/>
                </a:lnTo>
                <a:lnTo>
                  <a:pt x="45918" y="113560"/>
                </a:lnTo>
                <a:lnTo>
                  <a:pt x="45918" y="113560"/>
                </a:lnTo>
                <a:lnTo>
                  <a:pt x="45918" y="113560"/>
                </a:lnTo>
                <a:lnTo>
                  <a:pt x="44693" y="113560"/>
                </a:lnTo>
                <a:lnTo>
                  <a:pt x="44693" y="113560"/>
                </a:lnTo>
                <a:lnTo>
                  <a:pt x="44693" y="113560"/>
                </a:lnTo>
                <a:lnTo>
                  <a:pt x="45918" y="113560"/>
                </a:lnTo>
                <a:lnTo>
                  <a:pt x="45918" y="114731"/>
                </a:lnTo>
                <a:lnTo>
                  <a:pt x="45918" y="114731"/>
                </a:lnTo>
                <a:lnTo>
                  <a:pt x="45918" y="114731"/>
                </a:lnTo>
                <a:lnTo>
                  <a:pt x="44693" y="114731"/>
                </a:lnTo>
                <a:lnTo>
                  <a:pt x="44693" y="115902"/>
                </a:lnTo>
                <a:lnTo>
                  <a:pt x="44693" y="115902"/>
                </a:lnTo>
                <a:lnTo>
                  <a:pt x="44693" y="115902"/>
                </a:lnTo>
                <a:lnTo>
                  <a:pt x="43469" y="115902"/>
                </a:lnTo>
                <a:lnTo>
                  <a:pt x="43469" y="115902"/>
                </a:lnTo>
                <a:lnTo>
                  <a:pt x="43469" y="115902"/>
                </a:lnTo>
                <a:lnTo>
                  <a:pt x="43469" y="115902"/>
                </a:lnTo>
                <a:lnTo>
                  <a:pt x="43469" y="115902"/>
                </a:lnTo>
                <a:lnTo>
                  <a:pt x="43469" y="115902"/>
                </a:lnTo>
                <a:lnTo>
                  <a:pt x="42244" y="115902"/>
                </a:lnTo>
                <a:lnTo>
                  <a:pt x="42244" y="117658"/>
                </a:lnTo>
                <a:lnTo>
                  <a:pt x="42244" y="117658"/>
                </a:lnTo>
                <a:lnTo>
                  <a:pt x="42244" y="117658"/>
                </a:lnTo>
                <a:lnTo>
                  <a:pt x="42244" y="117658"/>
                </a:lnTo>
                <a:lnTo>
                  <a:pt x="42244" y="117658"/>
                </a:lnTo>
                <a:lnTo>
                  <a:pt x="42244" y="115902"/>
                </a:lnTo>
                <a:lnTo>
                  <a:pt x="42244" y="115902"/>
                </a:lnTo>
                <a:lnTo>
                  <a:pt x="40408" y="115902"/>
                </a:lnTo>
                <a:lnTo>
                  <a:pt x="40408" y="115902"/>
                </a:lnTo>
                <a:lnTo>
                  <a:pt x="40408" y="115902"/>
                </a:lnTo>
                <a:lnTo>
                  <a:pt x="40408" y="115902"/>
                </a:lnTo>
                <a:lnTo>
                  <a:pt x="40408" y="115902"/>
                </a:lnTo>
                <a:lnTo>
                  <a:pt x="40408" y="114731"/>
                </a:lnTo>
                <a:lnTo>
                  <a:pt x="39183" y="114731"/>
                </a:lnTo>
                <a:lnTo>
                  <a:pt x="39183" y="114731"/>
                </a:lnTo>
                <a:lnTo>
                  <a:pt x="39183" y="114731"/>
                </a:lnTo>
                <a:lnTo>
                  <a:pt x="39183" y="114731"/>
                </a:lnTo>
                <a:lnTo>
                  <a:pt x="39183" y="114731"/>
                </a:lnTo>
                <a:lnTo>
                  <a:pt x="39183" y="113560"/>
                </a:lnTo>
                <a:lnTo>
                  <a:pt x="39183" y="113560"/>
                </a:lnTo>
                <a:lnTo>
                  <a:pt x="39183" y="113560"/>
                </a:lnTo>
                <a:lnTo>
                  <a:pt x="37959" y="113560"/>
                </a:lnTo>
                <a:lnTo>
                  <a:pt x="37959" y="113560"/>
                </a:lnTo>
                <a:lnTo>
                  <a:pt x="37959" y="113560"/>
                </a:lnTo>
                <a:lnTo>
                  <a:pt x="37959" y="113560"/>
                </a:lnTo>
                <a:lnTo>
                  <a:pt x="37959" y="112390"/>
                </a:lnTo>
                <a:lnTo>
                  <a:pt x="36734" y="112390"/>
                </a:lnTo>
                <a:lnTo>
                  <a:pt x="36734" y="112390"/>
                </a:lnTo>
                <a:lnTo>
                  <a:pt x="36734" y="112390"/>
                </a:lnTo>
                <a:lnTo>
                  <a:pt x="36734" y="112390"/>
                </a:lnTo>
                <a:lnTo>
                  <a:pt x="36734" y="112390"/>
                </a:lnTo>
                <a:lnTo>
                  <a:pt x="36734" y="111219"/>
                </a:lnTo>
                <a:lnTo>
                  <a:pt x="36734" y="111219"/>
                </a:lnTo>
                <a:lnTo>
                  <a:pt x="36734" y="111219"/>
                </a:lnTo>
                <a:lnTo>
                  <a:pt x="35510" y="111219"/>
                </a:lnTo>
                <a:lnTo>
                  <a:pt x="35510" y="111219"/>
                </a:lnTo>
                <a:lnTo>
                  <a:pt x="35510" y="111219"/>
                </a:lnTo>
                <a:lnTo>
                  <a:pt x="35510" y="111219"/>
                </a:lnTo>
                <a:lnTo>
                  <a:pt x="35510" y="109463"/>
                </a:lnTo>
                <a:lnTo>
                  <a:pt x="35510" y="109463"/>
                </a:lnTo>
                <a:lnTo>
                  <a:pt x="35510" y="109463"/>
                </a:lnTo>
                <a:lnTo>
                  <a:pt x="35510" y="109463"/>
                </a:lnTo>
                <a:lnTo>
                  <a:pt x="35510" y="109463"/>
                </a:lnTo>
                <a:lnTo>
                  <a:pt x="33673" y="109463"/>
                </a:lnTo>
                <a:lnTo>
                  <a:pt x="33673" y="108292"/>
                </a:lnTo>
                <a:lnTo>
                  <a:pt x="33673" y="108292"/>
                </a:lnTo>
                <a:lnTo>
                  <a:pt x="33673" y="108292"/>
                </a:lnTo>
                <a:lnTo>
                  <a:pt x="33673" y="108292"/>
                </a:lnTo>
                <a:lnTo>
                  <a:pt x="33673" y="107121"/>
                </a:lnTo>
                <a:lnTo>
                  <a:pt x="33673" y="107121"/>
                </a:lnTo>
                <a:lnTo>
                  <a:pt x="33673" y="107121"/>
                </a:lnTo>
                <a:lnTo>
                  <a:pt x="33673" y="107121"/>
                </a:lnTo>
                <a:lnTo>
                  <a:pt x="32448" y="107121"/>
                </a:lnTo>
                <a:lnTo>
                  <a:pt x="32448" y="105951"/>
                </a:lnTo>
                <a:lnTo>
                  <a:pt x="32448" y="105951"/>
                </a:lnTo>
                <a:lnTo>
                  <a:pt x="32448" y="105951"/>
                </a:lnTo>
                <a:lnTo>
                  <a:pt x="32448" y="105951"/>
                </a:lnTo>
                <a:lnTo>
                  <a:pt x="32448" y="105951"/>
                </a:lnTo>
                <a:lnTo>
                  <a:pt x="32448" y="104780"/>
                </a:lnTo>
                <a:lnTo>
                  <a:pt x="32448" y="104780"/>
                </a:lnTo>
                <a:lnTo>
                  <a:pt x="32448" y="104780"/>
                </a:lnTo>
                <a:lnTo>
                  <a:pt x="32448" y="104780"/>
                </a:lnTo>
                <a:lnTo>
                  <a:pt x="31224" y="104780"/>
                </a:lnTo>
                <a:lnTo>
                  <a:pt x="31224" y="103024"/>
                </a:lnTo>
                <a:lnTo>
                  <a:pt x="31224" y="103024"/>
                </a:lnTo>
                <a:lnTo>
                  <a:pt x="31224" y="103024"/>
                </a:lnTo>
                <a:lnTo>
                  <a:pt x="31224" y="101853"/>
                </a:lnTo>
                <a:lnTo>
                  <a:pt x="31224" y="101853"/>
                </a:lnTo>
                <a:lnTo>
                  <a:pt x="31224" y="101853"/>
                </a:lnTo>
                <a:lnTo>
                  <a:pt x="31224" y="101853"/>
                </a:lnTo>
                <a:lnTo>
                  <a:pt x="31224" y="100682"/>
                </a:lnTo>
                <a:lnTo>
                  <a:pt x="31224" y="100682"/>
                </a:lnTo>
                <a:lnTo>
                  <a:pt x="31224" y="100682"/>
                </a:lnTo>
                <a:lnTo>
                  <a:pt x="31224" y="100682"/>
                </a:lnTo>
                <a:lnTo>
                  <a:pt x="31224" y="99512"/>
                </a:lnTo>
                <a:lnTo>
                  <a:pt x="31224" y="99512"/>
                </a:lnTo>
                <a:lnTo>
                  <a:pt x="31224" y="99512"/>
                </a:lnTo>
                <a:lnTo>
                  <a:pt x="31224" y="99512"/>
                </a:lnTo>
                <a:lnTo>
                  <a:pt x="29999" y="99512"/>
                </a:lnTo>
                <a:lnTo>
                  <a:pt x="29999" y="98341"/>
                </a:lnTo>
                <a:lnTo>
                  <a:pt x="29999" y="98341"/>
                </a:lnTo>
                <a:lnTo>
                  <a:pt x="29999" y="98341"/>
                </a:lnTo>
                <a:lnTo>
                  <a:pt x="29999" y="98341"/>
                </a:lnTo>
                <a:lnTo>
                  <a:pt x="29999" y="98341"/>
                </a:lnTo>
                <a:lnTo>
                  <a:pt x="29999" y="96585"/>
                </a:lnTo>
                <a:lnTo>
                  <a:pt x="29999" y="96585"/>
                </a:lnTo>
                <a:lnTo>
                  <a:pt x="31224" y="96585"/>
                </a:lnTo>
                <a:lnTo>
                  <a:pt x="31224" y="96585"/>
                </a:lnTo>
                <a:lnTo>
                  <a:pt x="31224" y="96585"/>
                </a:lnTo>
                <a:lnTo>
                  <a:pt x="31224" y="95414"/>
                </a:lnTo>
                <a:lnTo>
                  <a:pt x="29999" y="95414"/>
                </a:lnTo>
                <a:lnTo>
                  <a:pt x="29999" y="95414"/>
                </a:lnTo>
                <a:lnTo>
                  <a:pt x="29999" y="95414"/>
                </a:lnTo>
                <a:lnTo>
                  <a:pt x="29999" y="95414"/>
                </a:lnTo>
                <a:lnTo>
                  <a:pt x="29999" y="95414"/>
                </a:lnTo>
                <a:lnTo>
                  <a:pt x="28775" y="95414"/>
                </a:lnTo>
                <a:lnTo>
                  <a:pt x="28775" y="94243"/>
                </a:lnTo>
                <a:lnTo>
                  <a:pt x="28775" y="94243"/>
                </a:lnTo>
                <a:lnTo>
                  <a:pt x="28775" y="94243"/>
                </a:lnTo>
                <a:lnTo>
                  <a:pt x="28775" y="94243"/>
                </a:lnTo>
                <a:lnTo>
                  <a:pt x="28775" y="93073"/>
                </a:lnTo>
                <a:lnTo>
                  <a:pt x="28775" y="93073"/>
                </a:lnTo>
                <a:lnTo>
                  <a:pt x="28775" y="93073"/>
                </a:lnTo>
                <a:lnTo>
                  <a:pt x="28775" y="91902"/>
                </a:lnTo>
                <a:lnTo>
                  <a:pt x="28775" y="91902"/>
                </a:lnTo>
                <a:lnTo>
                  <a:pt x="28775" y="91902"/>
                </a:lnTo>
                <a:lnTo>
                  <a:pt x="28775" y="91902"/>
                </a:lnTo>
                <a:lnTo>
                  <a:pt x="28775" y="91902"/>
                </a:lnTo>
                <a:lnTo>
                  <a:pt x="28775" y="90146"/>
                </a:lnTo>
                <a:lnTo>
                  <a:pt x="28775" y="90146"/>
                </a:lnTo>
                <a:lnTo>
                  <a:pt x="28775" y="90146"/>
                </a:lnTo>
                <a:lnTo>
                  <a:pt x="28775" y="90146"/>
                </a:lnTo>
                <a:lnTo>
                  <a:pt x="28775" y="88975"/>
                </a:lnTo>
                <a:lnTo>
                  <a:pt x="28775" y="88975"/>
                </a:lnTo>
                <a:lnTo>
                  <a:pt x="28775" y="88975"/>
                </a:lnTo>
                <a:lnTo>
                  <a:pt x="28775" y="88975"/>
                </a:lnTo>
                <a:lnTo>
                  <a:pt x="26938" y="88975"/>
                </a:lnTo>
                <a:lnTo>
                  <a:pt x="26938" y="87804"/>
                </a:lnTo>
                <a:lnTo>
                  <a:pt x="26938" y="87804"/>
                </a:lnTo>
                <a:lnTo>
                  <a:pt x="28775" y="87804"/>
                </a:lnTo>
                <a:lnTo>
                  <a:pt x="28775" y="87804"/>
                </a:lnTo>
                <a:lnTo>
                  <a:pt x="28775" y="86634"/>
                </a:lnTo>
                <a:lnTo>
                  <a:pt x="28775" y="86634"/>
                </a:lnTo>
                <a:lnTo>
                  <a:pt x="28775" y="86634"/>
                </a:lnTo>
                <a:lnTo>
                  <a:pt x="28775" y="85463"/>
                </a:lnTo>
                <a:lnTo>
                  <a:pt x="28775" y="85463"/>
                </a:lnTo>
                <a:lnTo>
                  <a:pt x="28775" y="85463"/>
                </a:lnTo>
                <a:lnTo>
                  <a:pt x="26938" y="85463"/>
                </a:lnTo>
                <a:lnTo>
                  <a:pt x="26938" y="83707"/>
                </a:lnTo>
                <a:lnTo>
                  <a:pt x="26938" y="83707"/>
                </a:lnTo>
                <a:lnTo>
                  <a:pt x="26938" y="83707"/>
                </a:lnTo>
                <a:lnTo>
                  <a:pt x="26938" y="83707"/>
                </a:lnTo>
                <a:lnTo>
                  <a:pt x="26938" y="82536"/>
                </a:lnTo>
                <a:lnTo>
                  <a:pt x="28775" y="82536"/>
                </a:lnTo>
                <a:lnTo>
                  <a:pt x="28775" y="82536"/>
                </a:lnTo>
                <a:lnTo>
                  <a:pt x="28775" y="82536"/>
                </a:lnTo>
                <a:lnTo>
                  <a:pt x="28775" y="81365"/>
                </a:lnTo>
                <a:lnTo>
                  <a:pt x="28775" y="81365"/>
                </a:lnTo>
                <a:lnTo>
                  <a:pt x="28775" y="81365"/>
                </a:lnTo>
                <a:lnTo>
                  <a:pt x="26938" y="81365"/>
                </a:lnTo>
                <a:lnTo>
                  <a:pt x="26938" y="80195"/>
                </a:lnTo>
                <a:lnTo>
                  <a:pt x="26938" y="80195"/>
                </a:lnTo>
                <a:lnTo>
                  <a:pt x="26938" y="80195"/>
                </a:lnTo>
                <a:lnTo>
                  <a:pt x="26938" y="79024"/>
                </a:lnTo>
                <a:lnTo>
                  <a:pt x="26938" y="79024"/>
                </a:lnTo>
                <a:lnTo>
                  <a:pt x="26938" y="79024"/>
                </a:lnTo>
                <a:lnTo>
                  <a:pt x="26938" y="79024"/>
                </a:lnTo>
                <a:lnTo>
                  <a:pt x="26938" y="79024"/>
                </a:lnTo>
                <a:lnTo>
                  <a:pt x="26938" y="77268"/>
                </a:lnTo>
                <a:lnTo>
                  <a:pt x="26938" y="77268"/>
                </a:lnTo>
                <a:lnTo>
                  <a:pt x="26938" y="77268"/>
                </a:lnTo>
                <a:lnTo>
                  <a:pt x="25714" y="77268"/>
                </a:lnTo>
                <a:lnTo>
                  <a:pt x="25714" y="77268"/>
                </a:lnTo>
                <a:lnTo>
                  <a:pt x="25714" y="77268"/>
                </a:lnTo>
                <a:lnTo>
                  <a:pt x="25714" y="76097"/>
                </a:lnTo>
                <a:lnTo>
                  <a:pt x="25714" y="76097"/>
                </a:lnTo>
                <a:lnTo>
                  <a:pt x="25714" y="76097"/>
                </a:lnTo>
                <a:lnTo>
                  <a:pt x="25714" y="74926"/>
                </a:lnTo>
                <a:lnTo>
                  <a:pt x="25714" y="74926"/>
                </a:lnTo>
                <a:lnTo>
                  <a:pt x="25714" y="74926"/>
                </a:lnTo>
                <a:lnTo>
                  <a:pt x="25714" y="74926"/>
                </a:lnTo>
                <a:lnTo>
                  <a:pt x="25714" y="73756"/>
                </a:lnTo>
                <a:lnTo>
                  <a:pt x="24489" y="73756"/>
                </a:lnTo>
                <a:lnTo>
                  <a:pt x="24489" y="73756"/>
                </a:lnTo>
                <a:lnTo>
                  <a:pt x="24489" y="73756"/>
                </a:lnTo>
                <a:lnTo>
                  <a:pt x="24489" y="73756"/>
                </a:lnTo>
                <a:lnTo>
                  <a:pt x="24489" y="72585"/>
                </a:lnTo>
                <a:lnTo>
                  <a:pt x="24489" y="72585"/>
                </a:lnTo>
                <a:lnTo>
                  <a:pt x="24489" y="72585"/>
                </a:lnTo>
                <a:lnTo>
                  <a:pt x="24489" y="70829"/>
                </a:lnTo>
                <a:lnTo>
                  <a:pt x="24489" y="70829"/>
                </a:lnTo>
                <a:lnTo>
                  <a:pt x="24489" y="70829"/>
                </a:lnTo>
                <a:lnTo>
                  <a:pt x="24489" y="70829"/>
                </a:lnTo>
                <a:lnTo>
                  <a:pt x="24489" y="70829"/>
                </a:lnTo>
                <a:lnTo>
                  <a:pt x="24489" y="70829"/>
                </a:lnTo>
                <a:lnTo>
                  <a:pt x="24489" y="69658"/>
                </a:lnTo>
                <a:lnTo>
                  <a:pt x="24489" y="69658"/>
                </a:lnTo>
                <a:lnTo>
                  <a:pt x="24489" y="69658"/>
                </a:lnTo>
                <a:lnTo>
                  <a:pt x="24489" y="69658"/>
                </a:lnTo>
                <a:lnTo>
                  <a:pt x="24489" y="68487"/>
                </a:lnTo>
                <a:lnTo>
                  <a:pt x="24489" y="68487"/>
                </a:lnTo>
                <a:lnTo>
                  <a:pt x="24489" y="68487"/>
                </a:lnTo>
                <a:lnTo>
                  <a:pt x="24489" y="67317"/>
                </a:lnTo>
                <a:lnTo>
                  <a:pt x="24489" y="67317"/>
                </a:lnTo>
                <a:lnTo>
                  <a:pt x="24489" y="67317"/>
                </a:lnTo>
                <a:lnTo>
                  <a:pt x="24489" y="67317"/>
                </a:lnTo>
                <a:lnTo>
                  <a:pt x="24489" y="66146"/>
                </a:lnTo>
                <a:lnTo>
                  <a:pt x="24489" y="66146"/>
                </a:lnTo>
                <a:lnTo>
                  <a:pt x="24489" y="66146"/>
                </a:lnTo>
                <a:lnTo>
                  <a:pt x="24489" y="66146"/>
                </a:lnTo>
                <a:lnTo>
                  <a:pt x="24489" y="64390"/>
                </a:lnTo>
                <a:lnTo>
                  <a:pt x="24489" y="64390"/>
                </a:lnTo>
                <a:lnTo>
                  <a:pt x="24489" y="64390"/>
                </a:lnTo>
                <a:lnTo>
                  <a:pt x="24489" y="64390"/>
                </a:lnTo>
                <a:lnTo>
                  <a:pt x="24489" y="63219"/>
                </a:lnTo>
                <a:lnTo>
                  <a:pt x="24489" y="63219"/>
                </a:lnTo>
                <a:lnTo>
                  <a:pt x="24489" y="63219"/>
                </a:lnTo>
                <a:lnTo>
                  <a:pt x="24489" y="63219"/>
                </a:lnTo>
                <a:lnTo>
                  <a:pt x="24489" y="62048"/>
                </a:lnTo>
                <a:lnTo>
                  <a:pt x="24489" y="62048"/>
                </a:lnTo>
                <a:lnTo>
                  <a:pt x="24489" y="62048"/>
                </a:lnTo>
                <a:lnTo>
                  <a:pt x="24489" y="62048"/>
                </a:lnTo>
                <a:lnTo>
                  <a:pt x="24489" y="60878"/>
                </a:lnTo>
                <a:lnTo>
                  <a:pt x="24489" y="60878"/>
                </a:lnTo>
                <a:lnTo>
                  <a:pt x="24489" y="60878"/>
                </a:lnTo>
                <a:lnTo>
                  <a:pt x="24489" y="59707"/>
                </a:lnTo>
                <a:lnTo>
                  <a:pt x="24489" y="59707"/>
                </a:lnTo>
                <a:lnTo>
                  <a:pt x="24489" y="59707"/>
                </a:lnTo>
                <a:lnTo>
                  <a:pt x="24489" y="59707"/>
                </a:lnTo>
                <a:lnTo>
                  <a:pt x="24489" y="59707"/>
                </a:lnTo>
                <a:lnTo>
                  <a:pt x="24489" y="59707"/>
                </a:lnTo>
                <a:lnTo>
                  <a:pt x="24489" y="59707"/>
                </a:lnTo>
                <a:lnTo>
                  <a:pt x="24489" y="59707"/>
                </a:lnTo>
                <a:lnTo>
                  <a:pt x="24489" y="57951"/>
                </a:lnTo>
                <a:lnTo>
                  <a:pt x="24489" y="57951"/>
                </a:lnTo>
                <a:lnTo>
                  <a:pt x="24489" y="57951"/>
                </a:lnTo>
                <a:lnTo>
                  <a:pt x="24489" y="57951"/>
                </a:lnTo>
                <a:lnTo>
                  <a:pt x="24489" y="56780"/>
                </a:lnTo>
                <a:lnTo>
                  <a:pt x="24489" y="56780"/>
                </a:lnTo>
                <a:lnTo>
                  <a:pt x="24489" y="56780"/>
                </a:lnTo>
                <a:lnTo>
                  <a:pt x="24489" y="56780"/>
                </a:lnTo>
                <a:lnTo>
                  <a:pt x="24489" y="55609"/>
                </a:lnTo>
                <a:lnTo>
                  <a:pt x="24489" y="55609"/>
                </a:lnTo>
                <a:lnTo>
                  <a:pt x="24489" y="55609"/>
                </a:lnTo>
                <a:lnTo>
                  <a:pt x="24489" y="55609"/>
                </a:lnTo>
                <a:lnTo>
                  <a:pt x="24489" y="54439"/>
                </a:lnTo>
                <a:lnTo>
                  <a:pt x="24489" y="54439"/>
                </a:lnTo>
                <a:lnTo>
                  <a:pt x="24489" y="54439"/>
                </a:lnTo>
                <a:lnTo>
                  <a:pt x="24489" y="54439"/>
                </a:lnTo>
                <a:lnTo>
                  <a:pt x="23265" y="54439"/>
                </a:lnTo>
                <a:lnTo>
                  <a:pt x="23265" y="53268"/>
                </a:lnTo>
                <a:lnTo>
                  <a:pt x="23265" y="53268"/>
                </a:lnTo>
                <a:lnTo>
                  <a:pt x="23265" y="53268"/>
                </a:lnTo>
                <a:lnTo>
                  <a:pt x="23265" y="53268"/>
                </a:lnTo>
                <a:lnTo>
                  <a:pt x="23265" y="53268"/>
                </a:lnTo>
                <a:lnTo>
                  <a:pt x="23265" y="51512"/>
                </a:lnTo>
                <a:lnTo>
                  <a:pt x="23265" y="51512"/>
                </a:lnTo>
                <a:lnTo>
                  <a:pt x="23265" y="51512"/>
                </a:lnTo>
                <a:lnTo>
                  <a:pt x="22040" y="51512"/>
                </a:lnTo>
                <a:lnTo>
                  <a:pt x="22040" y="51512"/>
                </a:lnTo>
                <a:lnTo>
                  <a:pt x="22040" y="50341"/>
                </a:lnTo>
                <a:lnTo>
                  <a:pt x="22040" y="50341"/>
                </a:lnTo>
                <a:lnTo>
                  <a:pt x="22040" y="50341"/>
                </a:lnTo>
                <a:lnTo>
                  <a:pt x="22040" y="50341"/>
                </a:lnTo>
                <a:lnTo>
                  <a:pt x="22040" y="50341"/>
                </a:lnTo>
                <a:lnTo>
                  <a:pt x="20204" y="50341"/>
                </a:lnTo>
                <a:lnTo>
                  <a:pt x="20204" y="49170"/>
                </a:lnTo>
                <a:lnTo>
                  <a:pt x="20204" y="49170"/>
                </a:lnTo>
                <a:lnTo>
                  <a:pt x="20204" y="49170"/>
                </a:lnTo>
                <a:lnTo>
                  <a:pt x="20204" y="49170"/>
                </a:lnTo>
                <a:lnTo>
                  <a:pt x="20204" y="49170"/>
                </a:lnTo>
                <a:lnTo>
                  <a:pt x="20204" y="49170"/>
                </a:lnTo>
                <a:lnTo>
                  <a:pt x="20204" y="48000"/>
                </a:lnTo>
                <a:lnTo>
                  <a:pt x="20204" y="48000"/>
                </a:lnTo>
                <a:lnTo>
                  <a:pt x="20204" y="48000"/>
                </a:lnTo>
                <a:lnTo>
                  <a:pt x="20204" y="48000"/>
                </a:lnTo>
                <a:lnTo>
                  <a:pt x="20204" y="48000"/>
                </a:lnTo>
                <a:lnTo>
                  <a:pt x="18979" y="48000"/>
                </a:lnTo>
                <a:lnTo>
                  <a:pt x="18979" y="46829"/>
                </a:lnTo>
                <a:lnTo>
                  <a:pt x="18979" y="46829"/>
                </a:lnTo>
                <a:lnTo>
                  <a:pt x="18979" y="46829"/>
                </a:lnTo>
                <a:lnTo>
                  <a:pt x="18979" y="46829"/>
                </a:lnTo>
                <a:lnTo>
                  <a:pt x="18979" y="45073"/>
                </a:lnTo>
                <a:lnTo>
                  <a:pt x="18979" y="45073"/>
                </a:lnTo>
                <a:lnTo>
                  <a:pt x="18979" y="45073"/>
                </a:lnTo>
                <a:lnTo>
                  <a:pt x="18979" y="45073"/>
                </a:lnTo>
                <a:lnTo>
                  <a:pt x="18979" y="45073"/>
                </a:lnTo>
                <a:lnTo>
                  <a:pt x="18979" y="45073"/>
                </a:lnTo>
                <a:lnTo>
                  <a:pt x="17755" y="45073"/>
                </a:lnTo>
                <a:lnTo>
                  <a:pt x="17755" y="43902"/>
                </a:lnTo>
                <a:lnTo>
                  <a:pt x="17755" y="43902"/>
                </a:lnTo>
                <a:lnTo>
                  <a:pt x="17755" y="43902"/>
                </a:lnTo>
                <a:lnTo>
                  <a:pt x="17755" y="43902"/>
                </a:lnTo>
                <a:lnTo>
                  <a:pt x="17755" y="43902"/>
                </a:lnTo>
                <a:lnTo>
                  <a:pt x="17755" y="42731"/>
                </a:lnTo>
                <a:lnTo>
                  <a:pt x="16530" y="42731"/>
                </a:lnTo>
                <a:lnTo>
                  <a:pt x="16530" y="42731"/>
                </a:lnTo>
                <a:lnTo>
                  <a:pt x="16530" y="42731"/>
                </a:lnTo>
                <a:lnTo>
                  <a:pt x="16530" y="42731"/>
                </a:lnTo>
                <a:lnTo>
                  <a:pt x="16530" y="41560"/>
                </a:lnTo>
                <a:lnTo>
                  <a:pt x="16530" y="41560"/>
                </a:lnTo>
                <a:lnTo>
                  <a:pt x="16530" y="41560"/>
                </a:lnTo>
                <a:lnTo>
                  <a:pt x="16530" y="41560"/>
                </a:lnTo>
                <a:lnTo>
                  <a:pt x="16530" y="41560"/>
                </a:lnTo>
                <a:lnTo>
                  <a:pt x="16530" y="40390"/>
                </a:lnTo>
                <a:lnTo>
                  <a:pt x="16530" y="40390"/>
                </a:lnTo>
                <a:lnTo>
                  <a:pt x="15306" y="40390"/>
                </a:lnTo>
                <a:lnTo>
                  <a:pt x="15306" y="40390"/>
                </a:lnTo>
                <a:lnTo>
                  <a:pt x="15306" y="40390"/>
                </a:lnTo>
                <a:lnTo>
                  <a:pt x="15306" y="38634"/>
                </a:lnTo>
                <a:lnTo>
                  <a:pt x="15306" y="38634"/>
                </a:lnTo>
                <a:lnTo>
                  <a:pt x="15306" y="38634"/>
                </a:lnTo>
                <a:lnTo>
                  <a:pt x="15306" y="38634"/>
                </a:lnTo>
                <a:lnTo>
                  <a:pt x="15306" y="37463"/>
                </a:lnTo>
                <a:lnTo>
                  <a:pt x="15306" y="37463"/>
                </a:lnTo>
                <a:lnTo>
                  <a:pt x="15306" y="37463"/>
                </a:lnTo>
                <a:lnTo>
                  <a:pt x="15306" y="37463"/>
                </a:lnTo>
                <a:lnTo>
                  <a:pt x="15306" y="36292"/>
                </a:lnTo>
                <a:lnTo>
                  <a:pt x="13469" y="36292"/>
                </a:lnTo>
                <a:lnTo>
                  <a:pt x="13469" y="36292"/>
                </a:lnTo>
                <a:lnTo>
                  <a:pt x="13469" y="36292"/>
                </a:lnTo>
                <a:lnTo>
                  <a:pt x="13469" y="36292"/>
                </a:lnTo>
                <a:lnTo>
                  <a:pt x="13469" y="35121"/>
                </a:lnTo>
                <a:lnTo>
                  <a:pt x="13469" y="35121"/>
                </a:lnTo>
                <a:lnTo>
                  <a:pt x="13469" y="35121"/>
                </a:lnTo>
                <a:lnTo>
                  <a:pt x="13469" y="33951"/>
                </a:lnTo>
                <a:lnTo>
                  <a:pt x="13469" y="33951"/>
                </a:lnTo>
                <a:lnTo>
                  <a:pt x="13469" y="33951"/>
                </a:lnTo>
                <a:lnTo>
                  <a:pt x="13469" y="33951"/>
                </a:lnTo>
                <a:lnTo>
                  <a:pt x="13469" y="32195"/>
                </a:lnTo>
                <a:lnTo>
                  <a:pt x="12244" y="32195"/>
                </a:lnTo>
                <a:lnTo>
                  <a:pt x="12244" y="32195"/>
                </a:lnTo>
                <a:lnTo>
                  <a:pt x="12244" y="32195"/>
                </a:lnTo>
                <a:lnTo>
                  <a:pt x="12244" y="32195"/>
                </a:lnTo>
                <a:lnTo>
                  <a:pt x="12244" y="32195"/>
                </a:lnTo>
                <a:lnTo>
                  <a:pt x="12244" y="31024"/>
                </a:lnTo>
                <a:lnTo>
                  <a:pt x="12244" y="31024"/>
                </a:lnTo>
                <a:lnTo>
                  <a:pt x="12244" y="31024"/>
                </a:lnTo>
                <a:lnTo>
                  <a:pt x="12244" y="31024"/>
                </a:lnTo>
                <a:lnTo>
                  <a:pt x="12244" y="31024"/>
                </a:lnTo>
                <a:lnTo>
                  <a:pt x="11020" y="31024"/>
                </a:lnTo>
                <a:lnTo>
                  <a:pt x="11020" y="29853"/>
                </a:lnTo>
                <a:lnTo>
                  <a:pt x="11020" y="29853"/>
                </a:lnTo>
                <a:lnTo>
                  <a:pt x="11020" y="29853"/>
                </a:lnTo>
                <a:lnTo>
                  <a:pt x="11020" y="29853"/>
                </a:lnTo>
                <a:lnTo>
                  <a:pt x="11020" y="28682"/>
                </a:lnTo>
                <a:lnTo>
                  <a:pt x="11020" y="28682"/>
                </a:lnTo>
                <a:lnTo>
                  <a:pt x="11020" y="28682"/>
                </a:lnTo>
                <a:lnTo>
                  <a:pt x="11020" y="28682"/>
                </a:lnTo>
                <a:lnTo>
                  <a:pt x="11020" y="28682"/>
                </a:lnTo>
                <a:lnTo>
                  <a:pt x="11020" y="27512"/>
                </a:lnTo>
                <a:lnTo>
                  <a:pt x="11020" y="27512"/>
                </a:lnTo>
                <a:lnTo>
                  <a:pt x="9795" y="27512"/>
                </a:lnTo>
                <a:lnTo>
                  <a:pt x="9795" y="27512"/>
                </a:lnTo>
                <a:lnTo>
                  <a:pt x="9795" y="27512"/>
                </a:lnTo>
                <a:lnTo>
                  <a:pt x="9795" y="25756"/>
                </a:lnTo>
                <a:lnTo>
                  <a:pt x="9795" y="25756"/>
                </a:lnTo>
                <a:lnTo>
                  <a:pt x="9795" y="25756"/>
                </a:lnTo>
                <a:lnTo>
                  <a:pt x="9795" y="25756"/>
                </a:lnTo>
                <a:lnTo>
                  <a:pt x="9795" y="24585"/>
                </a:lnTo>
                <a:lnTo>
                  <a:pt x="8571" y="24585"/>
                </a:lnTo>
                <a:lnTo>
                  <a:pt x="8571" y="24585"/>
                </a:lnTo>
                <a:lnTo>
                  <a:pt x="8571" y="24585"/>
                </a:lnTo>
                <a:lnTo>
                  <a:pt x="8571" y="23414"/>
                </a:lnTo>
                <a:lnTo>
                  <a:pt x="8571" y="23414"/>
                </a:lnTo>
                <a:lnTo>
                  <a:pt x="8571" y="23414"/>
                </a:lnTo>
                <a:lnTo>
                  <a:pt x="8571" y="23414"/>
                </a:lnTo>
                <a:lnTo>
                  <a:pt x="8571" y="23414"/>
                </a:lnTo>
                <a:lnTo>
                  <a:pt x="8571" y="22243"/>
                </a:lnTo>
                <a:lnTo>
                  <a:pt x="8571" y="22243"/>
                </a:lnTo>
                <a:lnTo>
                  <a:pt x="8571" y="22243"/>
                </a:lnTo>
                <a:lnTo>
                  <a:pt x="8571" y="22243"/>
                </a:lnTo>
                <a:lnTo>
                  <a:pt x="6734" y="22243"/>
                </a:lnTo>
                <a:lnTo>
                  <a:pt x="6734" y="21073"/>
                </a:lnTo>
                <a:lnTo>
                  <a:pt x="6734" y="21073"/>
                </a:lnTo>
                <a:lnTo>
                  <a:pt x="6734" y="21073"/>
                </a:lnTo>
                <a:lnTo>
                  <a:pt x="6734" y="21073"/>
                </a:lnTo>
                <a:lnTo>
                  <a:pt x="6734" y="21073"/>
                </a:lnTo>
                <a:lnTo>
                  <a:pt x="6734" y="19317"/>
                </a:lnTo>
                <a:lnTo>
                  <a:pt x="6734" y="19317"/>
                </a:lnTo>
                <a:lnTo>
                  <a:pt x="6734" y="19317"/>
                </a:lnTo>
                <a:lnTo>
                  <a:pt x="6734" y="19317"/>
                </a:lnTo>
                <a:lnTo>
                  <a:pt x="5510" y="19317"/>
                </a:lnTo>
                <a:lnTo>
                  <a:pt x="5510" y="18146"/>
                </a:lnTo>
                <a:lnTo>
                  <a:pt x="5510" y="18146"/>
                </a:lnTo>
                <a:lnTo>
                  <a:pt x="5510" y="18146"/>
                </a:lnTo>
                <a:lnTo>
                  <a:pt x="5510" y="18146"/>
                </a:lnTo>
                <a:lnTo>
                  <a:pt x="5510" y="18146"/>
                </a:lnTo>
                <a:lnTo>
                  <a:pt x="4285" y="18146"/>
                </a:lnTo>
                <a:lnTo>
                  <a:pt x="4285" y="18146"/>
                </a:lnTo>
                <a:lnTo>
                  <a:pt x="4285" y="18146"/>
                </a:lnTo>
                <a:lnTo>
                  <a:pt x="4285" y="16975"/>
                </a:lnTo>
                <a:lnTo>
                  <a:pt x="4285" y="16975"/>
                </a:lnTo>
                <a:lnTo>
                  <a:pt x="4285" y="16975"/>
                </a:lnTo>
                <a:lnTo>
                  <a:pt x="4285" y="16975"/>
                </a:lnTo>
                <a:lnTo>
                  <a:pt x="3061" y="16975"/>
                </a:lnTo>
                <a:lnTo>
                  <a:pt x="3061" y="16975"/>
                </a:lnTo>
                <a:lnTo>
                  <a:pt x="3061" y="16975"/>
                </a:lnTo>
                <a:lnTo>
                  <a:pt x="3061" y="15804"/>
                </a:lnTo>
                <a:lnTo>
                  <a:pt x="3061" y="15804"/>
                </a:lnTo>
                <a:lnTo>
                  <a:pt x="3061" y="15804"/>
                </a:lnTo>
                <a:lnTo>
                  <a:pt x="3061" y="14634"/>
                </a:lnTo>
                <a:lnTo>
                  <a:pt x="3061" y="14634"/>
                </a:lnTo>
                <a:lnTo>
                  <a:pt x="3061" y="14634"/>
                </a:lnTo>
                <a:lnTo>
                  <a:pt x="3061" y="14634"/>
                </a:lnTo>
                <a:lnTo>
                  <a:pt x="3061" y="14634"/>
                </a:lnTo>
                <a:lnTo>
                  <a:pt x="3061" y="12878"/>
                </a:lnTo>
                <a:lnTo>
                  <a:pt x="3061" y="12878"/>
                </a:lnTo>
                <a:lnTo>
                  <a:pt x="1836" y="12878"/>
                </a:lnTo>
                <a:lnTo>
                  <a:pt x="1836" y="12878"/>
                </a:lnTo>
                <a:lnTo>
                  <a:pt x="1836" y="12878"/>
                </a:lnTo>
                <a:lnTo>
                  <a:pt x="1836" y="11707"/>
                </a:lnTo>
                <a:lnTo>
                  <a:pt x="1836" y="11707"/>
                </a:lnTo>
                <a:lnTo>
                  <a:pt x="1836" y="11707"/>
                </a:lnTo>
                <a:lnTo>
                  <a:pt x="1836" y="11707"/>
                </a:lnTo>
                <a:lnTo>
                  <a:pt x="1836" y="10536"/>
                </a:lnTo>
                <a:lnTo>
                  <a:pt x="0" y="10536"/>
                </a:lnTo>
                <a:lnTo>
                  <a:pt x="0" y="10536"/>
                </a:lnTo>
                <a:lnTo>
                  <a:pt x="0" y="10536"/>
                </a:lnTo>
                <a:lnTo>
                  <a:pt x="0" y="9365"/>
                </a:lnTo>
                <a:lnTo>
                  <a:pt x="0" y="9365"/>
                </a:lnTo>
                <a:lnTo>
                  <a:pt x="0" y="9365"/>
                </a:lnTo>
                <a:lnTo>
                  <a:pt x="0" y="9365"/>
                </a:lnTo>
                <a:lnTo>
                  <a:pt x="0" y="8195"/>
                </a:lnTo>
                <a:lnTo>
                  <a:pt x="0" y="8195"/>
                </a:lnTo>
                <a:lnTo>
                  <a:pt x="0" y="8195"/>
                </a:lnTo>
                <a:lnTo>
                  <a:pt x="0" y="6439"/>
                </a:lnTo>
                <a:lnTo>
                  <a:pt x="0" y="6439"/>
                </a:lnTo>
                <a:lnTo>
                  <a:pt x="0" y="6439"/>
                </a:lnTo>
                <a:lnTo>
                  <a:pt x="0" y="5268"/>
                </a:lnTo>
                <a:lnTo>
                  <a:pt x="0" y="5268"/>
                </a:lnTo>
                <a:lnTo>
                  <a:pt x="0" y="5268"/>
                </a:lnTo>
                <a:lnTo>
                  <a:pt x="0" y="5268"/>
                </a:lnTo>
                <a:lnTo>
                  <a:pt x="0" y="4097"/>
                </a:lnTo>
                <a:lnTo>
                  <a:pt x="0" y="4097"/>
                </a:lnTo>
                <a:lnTo>
                  <a:pt x="0" y="4097"/>
                </a:lnTo>
                <a:lnTo>
                  <a:pt x="0" y="4097"/>
                </a:lnTo>
                <a:lnTo>
                  <a:pt x="1836" y="4097"/>
                </a:lnTo>
                <a:lnTo>
                  <a:pt x="1836" y="4097"/>
                </a:lnTo>
                <a:lnTo>
                  <a:pt x="1836" y="4097"/>
                </a:lnTo>
                <a:lnTo>
                  <a:pt x="1836" y="2926"/>
                </a:lnTo>
                <a:lnTo>
                  <a:pt x="3061" y="2926"/>
                </a:lnTo>
                <a:lnTo>
                  <a:pt x="3061" y="2926"/>
                </a:lnTo>
                <a:lnTo>
                  <a:pt x="3061" y="2926"/>
                </a:lnTo>
                <a:lnTo>
                  <a:pt x="3061" y="2926"/>
                </a:lnTo>
                <a:lnTo>
                  <a:pt x="3061" y="2926"/>
                </a:lnTo>
                <a:lnTo>
                  <a:pt x="4285" y="2926"/>
                </a:lnTo>
                <a:lnTo>
                  <a:pt x="4285" y="2926"/>
                </a:lnTo>
                <a:lnTo>
                  <a:pt x="4285" y="2926"/>
                </a:lnTo>
                <a:lnTo>
                  <a:pt x="4285" y="2926"/>
                </a:lnTo>
                <a:lnTo>
                  <a:pt x="4285" y="2926"/>
                </a:lnTo>
                <a:lnTo>
                  <a:pt x="5510" y="2926"/>
                </a:lnTo>
                <a:lnTo>
                  <a:pt x="5510" y="4097"/>
                </a:lnTo>
                <a:lnTo>
                  <a:pt x="5510" y="4097"/>
                </a:lnTo>
                <a:lnTo>
                  <a:pt x="5510" y="4097"/>
                </a:lnTo>
                <a:lnTo>
                  <a:pt x="5510" y="2926"/>
                </a:lnTo>
                <a:lnTo>
                  <a:pt x="6734" y="2926"/>
                </a:lnTo>
                <a:lnTo>
                  <a:pt x="6734" y="2926"/>
                </a:lnTo>
                <a:lnTo>
                  <a:pt x="6734" y="4097"/>
                </a:lnTo>
                <a:lnTo>
                  <a:pt x="6734" y="4097"/>
                </a:lnTo>
                <a:lnTo>
                  <a:pt x="6734" y="4097"/>
                </a:lnTo>
                <a:lnTo>
                  <a:pt x="8571" y="4097"/>
                </a:lnTo>
                <a:lnTo>
                  <a:pt x="8571" y="4097"/>
                </a:lnTo>
                <a:lnTo>
                  <a:pt x="8571" y="2926"/>
                </a:lnTo>
                <a:lnTo>
                  <a:pt x="8571" y="2926"/>
                </a:lnTo>
                <a:lnTo>
                  <a:pt x="8571" y="2926"/>
                </a:lnTo>
                <a:lnTo>
                  <a:pt x="8571" y="2926"/>
                </a:lnTo>
                <a:lnTo>
                  <a:pt x="9795" y="2926"/>
                </a:lnTo>
                <a:lnTo>
                  <a:pt x="9795" y="2926"/>
                </a:lnTo>
                <a:lnTo>
                  <a:pt x="9795" y="2926"/>
                </a:lnTo>
                <a:lnTo>
                  <a:pt x="9795" y="2926"/>
                </a:lnTo>
                <a:lnTo>
                  <a:pt x="9795" y="1756"/>
                </a:lnTo>
                <a:lnTo>
                  <a:pt x="11020" y="1756"/>
                </a:lnTo>
                <a:lnTo>
                  <a:pt x="11020" y="1756"/>
                </a:lnTo>
                <a:lnTo>
                  <a:pt x="11020" y="1756"/>
                </a:lnTo>
                <a:lnTo>
                  <a:pt x="11020" y="1756"/>
                </a:lnTo>
                <a:lnTo>
                  <a:pt x="11020" y="1756"/>
                </a:lnTo>
                <a:lnTo>
                  <a:pt x="11020" y="1756"/>
                </a:lnTo>
                <a:lnTo>
                  <a:pt x="12244" y="1756"/>
                </a:lnTo>
                <a:lnTo>
                  <a:pt x="12244" y="1756"/>
                </a:lnTo>
                <a:lnTo>
                  <a:pt x="12244" y="0"/>
                </a:lnTo>
                <a:lnTo>
                  <a:pt x="12244" y="0"/>
                </a:lnTo>
                <a:lnTo>
                  <a:pt x="12244" y="0"/>
                </a:lnTo>
                <a:lnTo>
                  <a:pt x="13469" y="0"/>
                </a:lnTo>
                <a:lnTo>
                  <a:pt x="13469" y="0"/>
                </a:lnTo>
                <a:lnTo>
                  <a:pt x="13469" y="1756"/>
                </a:lnTo>
                <a:lnTo>
                  <a:pt x="13469" y="1756"/>
                </a:lnTo>
                <a:lnTo>
                  <a:pt x="15306" y="1756"/>
                </a:lnTo>
                <a:lnTo>
                  <a:pt x="15306" y="1756"/>
                </a:lnTo>
                <a:lnTo>
                  <a:pt x="15306" y="0"/>
                </a:lnTo>
                <a:lnTo>
                  <a:pt x="15306"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0" name="Shape 900"/>
          <p:cNvSpPr/>
          <p:nvPr/>
        </p:nvSpPr>
        <p:spPr>
          <a:xfrm>
            <a:off x="6107910" y="4170361"/>
            <a:ext cx="73819" cy="146051"/>
          </a:xfrm>
          <a:custGeom>
            <a:avLst/>
            <a:gdLst/>
            <a:ahLst/>
            <a:cxnLst/>
            <a:rect l="0" t="0" r="0" b="0"/>
            <a:pathLst>
              <a:path w="120000" h="120000" extrusionOk="0">
                <a:moveTo>
                  <a:pt x="112258" y="100434"/>
                </a:moveTo>
                <a:lnTo>
                  <a:pt x="112258" y="100434"/>
                </a:lnTo>
                <a:lnTo>
                  <a:pt x="112258" y="100434"/>
                </a:lnTo>
                <a:lnTo>
                  <a:pt x="112258" y="103043"/>
                </a:lnTo>
                <a:lnTo>
                  <a:pt x="112258" y="103043"/>
                </a:lnTo>
                <a:lnTo>
                  <a:pt x="116129" y="103043"/>
                </a:lnTo>
                <a:lnTo>
                  <a:pt x="116129" y="103043"/>
                </a:lnTo>
                <a:lnTo>
                  <a:pt x="116129" y="105652"/>
                </a:lnTo>
                <a:lnTo>
                  <a:pt x="116129" y="105652"/>
                </a:lnTo>
                <a:lnTo>
                  <a:pt x="116129" y="105652"/>
                </a:lnTo>
                <a:lnTo>
                  <a:pt x="116129" y="105652"/>
                </a:lnTo>
                <a:lnTo>
                  <a:pt x="116129" y="105652"/>
                </a:lnTo>
                <a:lnTo>
                  <a:pt x="116129" y="105652"/>
                </a:lnTo>
                <a:lnTo>
                  <a:pt x="116129" y="108260"/>
                </a:lnTo>
                <a:lnTo>
                  <a:pt x="116129" y="108260"/>
                </a:lnTo>
                <a:lnTo>
                  <a:pt x="116129" y="108260"/>
                </a:lnTo>
                <a:lnTo>
                  <a:pt x="116129" y="108260"/>
                </a:lnTo>
                <a:lnTo>
                  <a:pt x="116129" y="108260"/>
                </a:lnTo>
                <a:lnTo>
                  <a:pt x="116129" y="110869"/>
                </a:lnTo>
                <a:lnTo>
                  <a:pt x="116129" y="110869"/>
                </a:lnTo>
                <a:lnTo>
                  <a:pt x="120000" y="110869"/>
                </a:lnTo>
                <a:lnTo>
                  <a:pt x="120000" y="110869"/>
                </a:lnTo>
                <a:lnTo>
                  <a:pt x="120000" y="114782"/>
                </a:lnTo>
                <a:lnTo>
                  <a:pt x="120000" y="114782"/>
                </a:lnTo>
                <a:lnTo>
                  <a:pt x="120000" y="114782"/>
                </a:lnTo>
                <a:lnTo>
                  <a:pt x="120000" y="114782"/>
                </a:lnTo>
                <a:lnTo>
                  <a:pt x="120000" y="117391"/>
                </a:lnTo>
                <a:lnTo>
                  <a:pt x="120000" y="117391"/>
                </a:lnTo>
                <a:lnTo>
                  <a:pt x="120000" y="117391"/>
                </a:lnTo>
                <a:lnTo>
                  <a:pt x="120000" y="117391"/>
                </a:lnTo>
                <a:lnTo>
                  <a:pt x="120000" y="120000"/>
                </a:lnTo>
                <a:lnTo>
                  <a:pt x="116129" y="120000"/>
                </a:lnTo>
                <a:lnTo>
                  <a:pt x="116129" y="120000"/>
                </a:lnTo>
                <a:lnTo>
                  <a:pt x="116129" y="120000"/>
                </a:lnTo>
                <a:lnTo>
                  <a:pt x="116129" y="120000"/>
                </a:lnTo>
                <a:lnTo>
                  <a:pt x="112258" y="120000"/>
                </a:lnTo>
                <a:lnTo>
                  <a:pt x="112258" y="120000"/>
                </a:lnTo>
                <a:lnTo>
                  <a:pt x="112258" y="117391"/>
                </a:lnTo>
                <a:lnTo>
                  <a:pt x="112258" y="117391"/>
                </a:lnTo>
                <a:lnTo>
                  <a:pt x="112258" y="117391"/>
                </a:lnTo>
                <a:lnTo>
                  <a:pt x="112258" y="117391"/>
                </a:lnTo>
                <a:lnTo>
                  <a:pt x="112258" y="117391"/>
                </a:lnTo>
                <a:lnTo>
                  <a:pt x="112258" y="117391"/>
                </a:lnTo>
                <a:lnTo>
                  <a:pt x="106451" y="117391"/>
                </a:lnTo>
                <a:lnTo>
                  <a:pt x="106451" y="117391"/>
                </a:lnTo>
                <a:lnTo>
                  <a:pt x="106451" y="117391"/>
                </a:lnTo>
                <a:lnTo>
                  <a:pt x="106451" y="117391"/>
                </a:lnTo>
                <a:lnTo>
                  <a:pt x="102580" y="117391"/>
                </a:lnTo>
                <a:lnTo>
                  <a:pt x="102580" y="117391"/>
                </a:lnTo>
                <a:lnTo>
                  <a:pt x="102580" y="117391"/>
                </a:lnTo>
                <a:lnTo>
                  <a:pt x="102580" y="117391"/>
                </a:lnTo>
                <a:lnTo>
                  <a:pt x="102580" y="117391"/>
                </a:lnTo>
                <a:lnTo>
                  <a:pt x="102580" y="117391"/>
                </a:lnTo>
                <a:lnTo>
                  <a:pt x="98709" y="117391"/>
                </a:lnTo>
                <a:lnTo>
                  <a:pt x="98709" y="120000"/>
                </a:lnTo>
                <a:lnTo>
                  <a:pt x="98709" y="120000"/>
                </a:lnTo>
                <a:lnTo>
                  <a:pt x="98709" y="120000"/>
                </a:lnTo>
                <a:lnTo>
                  <a:pt x="98709" y="120000"/>
                </a:lnTo>
                <a:lnTo>
                  <a:pt x="98709" y="120000"/>
                </a:lnTo>
                <a:lnTo>
                  <a:pt x="98709" y="120000"/>
                </a:lnTo>
                <a:lnTo>
                  <a:pt x="94838" y="120000"/>
                </a:lnTo>
                <a:lnTo>
                  <a:pt x="94838" y="120000"/>
                </a:lnTo>
                <a:lnTo>
                  <a:pt x="94838" y="120000"/>
                </a:lnTo>
                <a:lnTo>
                  <a:pt x="94838" y="120000"/>
                </a:lnTo>
                <a:lnTo>
                  <a:pt x="94838" y="117391"/>
                </a:lnTo>
                <a:lnTo>
                  <a:pt x="94838" y="117391"/>
                </a:lnTo>
                <a:lnTo>
                  <a:pt x="94838" y="117391"/>
                </a:lnTo>
                <a:lnTo>
                  <a:pt x="94838" y="117391"/>
                </a:lnTo>
                <a:lnTo>
                  <a:pt x="94838" y="114782"/>
                </a:lnTo>
                <a:lnTo>
                  <a:pt x="90967" y="114782"/>
                </a:lnTo>
                <a:lnTo>
                  <a:pt x="90967" y="114782"/>
                </a:lnTo>
                <a:lnTo>
                  <a:pt x="90967" y="114782"/>
                </a:lnTo>
                <a:lnTo>
                  <a:pt x="90967" y="114782"/>
                </a:lnTo>
                <a:lnTo>
                  <a:pt x="90967" y="114782"/>
                </a:lnTo>
                <a:lnTo>
                  <a:pt x="90967" y="114782"/>
                </a:lnTo>
                <a:lnTo>
                  <a:pt x="85161" y="114782"/>
                </a:lnTo>
                <a:lnTo>
                  <a:pt x="85161" y="110869"/>
                </a:lnTo>
                <a:lnTo>
                  <a:pt x="85161" y="110869"/>
                </a:lnTo>
                <a:lnTo>
                  <a:pt x="85161" y="110869"/>
                </a:lnTo>
                <a:lnTo>
                  <a:pt x="85161" y="110869"/>
                </a:lnTo>
                <a:lnTo>
                  <a:pt x="85161" y="110869"/>
                </a:lnTo>
                <a:lnTo>
                  <a:pt x="85161" y="110869"/>
                </a:lnTo>
                <a:lnTo>
                  <a:pt x="81290" y="110869"/>
                </a:lnTo>
                <a:lnTo>
                  <a:pt x="81290" y="110869"/>
                </a:lnTo>
                <a:lnTo>
                  <a:pt x="81290" y="110869"/>
                </a:lnTo>
                <a:lnTo>
                  <a:pt x="81290" y="108260"/>
                </a:lnTo>
                <a:lnTo>
                  <a:pt x="77419" y="108260"/>
                </a:lnTo>
                <a:lnTo>
                  <a:pt x="77419" y="108260"/>
                </a:lnTo>
                <a:lnTo>
                  <a:pt x="77419" y="108260"/>
                </a:lnTo>
                <a:lnTo>
                  <a:pt x="77419" y="108260"/>
                </a:lnTo>
                <a:lnTo>
                  <a:pt x="77419" y="108260"/>
                </a:lnTo>
                <a:lnTo>
                  <a:pt x="77419" y="108260"/>
                </a:lnTo>
                <a:lnTo>
                  <a:pt x="73548" y="108260"/>
                </a:lnTo>
                <a:lnTo>
                  <a:pt x="73548" y="108260"/>
                </a:lnTo>
                <a:lnTo>
                  <a:pt x="73548" y="105652"/>
                </a:lnTo>
                <a:lnTo>
                  <a:pt x="73548" y="105652"/>
                </a:lnTo>
                <a:lnTo>
                  <a:pt x="73548" y="105652"/>
                </a:lnTo>
                <a:lnTo>
                  <a:pt x="73548" y="105652"/>
                </a:lnTo>
                <a:lnTo>
                  <a:pt x="73548" y="105652"/>
                </a:lnTo>
                <a:lnTo>
                  <a:pt x="73548" y="103043"/>
                </a:lnTo>
                <a:lnTo>
                  <a:pt x="69677" y="103043"/>
                </a:lnTo>
                <a:lnTo>
                  <a:pt x="69677" y="103043"/>
                </a:lnTo>
                <a:lnTo>
                  <a:pt x="69677" y="103043"/>
                </a:lnTo>
                <a:lnTo>
                  <a:pt x="69677" y="103043"/>
                </a:lnTo>
                <a:lnTo>
                  <a:pt x="69677" y="103043"/>
                </a:lnTo>
                <a:lnTo>
                  <a:pt x="63870" y="103043"/>
                </a:lnTo>
                <a:lnTo>
                  <a:pt x="63870" y="100434"/>
                </a:lnTo>
                <a:lnTo>
                  <a:pt x="63870" y="100434"/>
                </a:lnTo>
                <a:lnTo>
                  <a:pt x="63870" y="103043"/>
                </a:lnTo>
                <a:lnTo>
                  <a:pt x="63870" y="103043"/>
                </a:lnTo>
                <a:lnTo>
                  <a:pt x="63870" y="103043"/>
                </a:lnTo>
                <a:lnTo>
                  <a:pt x="63870" y="103043"/>
                </a:lnTo>
                <a:lnTo>
                  <a:pt x="63870" y="103043"/>
                </a:lnTo>
                <a:lnTo>
                  <a:pt x="63870" y="100434"/>
                </a:lnTo>
                <a:lnTo>
                  <a:pt x="63870" y="100434"/>
                </a:lnTo>
                <a:lnTo>
                  <a:pt x="60000" y="100434"/>
                </a:lnTo>
                <a:lnTo>
                  <a:pt x="60000" y="100434"/>
                </a:lnTo>
                <a:lnTo>
                  <a:pt x="60000" y="100434"/>
                </a:lnTo>
                <a:lnTo>
                  <a:pt x="60000" y="100434"/>
                </a:lnTo>
                <a:lnTo>
                  <a:pt x="60000" y="100434"/>
                </a:lnTo>
                <a:lnTo>
                  <a:pt x="60000" y="96521"/>
                </a:lnTo>
                <a:lnTo>
                  <a:pt x="56129" y="96521"/>
                </a:lnTo>
                <a:lnTo>
                  <a:pt x="56129" y="96521"/>
                </a:lnTo>
                <a:lnTo>
                  <a:pt x="56129" y="96521"/>
                </a:lnTo>
                <a:lnTo>
                  <a:pt x="56129" y="96521"/>
                </a:lnTo>
                <a:lnTo>
                  <a:pt x="56129" y="96521"/>
                </a:lnTo>
                <a:lnTo>
                  <a:pt x="52258" y="96521"/>
                </a:lnTo>
                <a:lnTo>
                  <a:pt x="52258" y="93913"/>
                </a:lnTo>
                <a:lnTo>
                  <a:pt x="52258" y="93913"/>
                </a:lnTo>
                <a:lnTo>
                  <a:pt x="52258" y="93913"/>
                </a:lnTo>
                <a:lnTo>
                  <a:pt x="52258" y="93913"/>
                </a:lnTo>
                <a:lnTo>
                  <a:pt x="52258" y="93913"/>
                </a:lnTo>
                <a:lnTo>
                  <a:pt x="52258" y="93913"/>
                </a:lnTo>
                <a:lnTo>
                  <a:pt x="52258" y="93913"/>
                </a:lnTo>
                <a:lnTo>
                  <a:pt x="52258" y="93913"/>
                </a:lnTo>
                <a:lnTo>
                  <a:pt x="52258" y="93913"/>
                </a:lnTo>
                <a:lnTo>
                  <a:pt x="48387" y="93913"/>
                </a:lnTo>
                <a:lnTo>
                  <a:pt x="48387" y="91304"/>
                </a:lnTo>
                <a:lnTo>
                  <a:pt x="48387" y="91304"/>
                </a:lnTo>
                <a:lnTo>
                  <a:pt x="48387" y="91304"/>
                </a:lnTo>
                <a:lnTo>
                  <a:pt x="48387" y="91304"/>
                </a:lnTo>
                <a:lnTo>
                  <a:pt x="48387" y="91304"/>
                </a:lnTo>
                <a:lnTo>
                  <a:pt x="48387" y="91304"/>
                </a:lnTo>
                <a:lnTo>
                  <a:pt x="42580" y="91304"/>
                </a:lnTo>
                <a:lnTo>
                  <a:pt x="42580" y="91304"/>
                </a:lnTo>
                <a:lnTo>
                  <a:pt x="42580" y="91304"/>
                </a:lnTo>
                <a:lnTo>
                  <a:pt x="42580" y="88695"/>
                </a:lnTo>
                <a:lnTo>
                  <a:pt x="38709" y="88695"/>
                </a:lnTo>
                <a:lnTo>
                  <a:pt x="38709" y="88695"/>
                </a:lnTo>
                <a:lnTo>
                  <a:pt x="38709" y="88695"/>
                </a:lnTo>
                <a:lnTo>
                  <a:pt x="38709" y="88695"/>
                </a:lnTo>
                <a:lnTo>
                  <a:pt x="38709" y="88695"/>
                </a:lnTo>
                <a:lnTo>
                  <a:pt x="38709" y="86086"/>
                </a:lnTo>
                <a:lnTo>
                  <a:pt x="38709" y="86086"/>
                </a:lnTo>
                <a:lnTo>
                  <a:pt x="34838" y="86086"/>
                </a:lnTo>
                <a:lnTo>
                  <a:pt x="34838" y="86086"/>
                </a:lnTo>
                <a:lnTo>
                  <a:pt x="34838" y="86086"/>
                </a:lnTo>
                <a:lnTo>
                  <a:pt x="34838" y="86086"/>
                </a:lnTo>
                <a:lnTo>
                  <a:pt x="34838" y="86086"/>
                </a:lnTo>
                <a:lnTo>
                  <a:pt x="34838" y="86086"/>
                </a:lnTo>
                <a:lnTo>
                  <a:pt x="34838" y="82173"/>
                </a:lnTo>
                <a:lnTo>
                  <a:pt x="34838" y="82173"/>
                </a:lnTo>
                <a:lnTo>
                  <a:pt x="34838" y="82173"/>
                </a:lnTo>
                <a:lnTo>
                  <a:pt x="34838" y="79565"/>
                </a:lnTo>
                <a:lnTo>
                  <a:pt x="34838" y="79565"/>
                </a:lnTo>
                <a:lnTo>
                  <a:pt x="34838" y="79565"/>
                </a:lnTo>
                <a:lnTo>
                  <a:pt x="34838" y="79565"/>
                </a:lnTo>
                <a:lnTo>
                  <a:pt x="34838" y="79565"/>
                </a:lnTo>
                <a:lnTo>
                  <a:pt x="34838" y="76956"/>
                </a:lnTo>
                <a:lnTo>
                  <a:pt x="34838" y="76956"/>
                </a:lnTo>
                <a:lnTo>
                  <a:pt x="34838" y="76956"/>
                </a:lnTo>
                <a:lnTo>
                  <a:pt x="34838" y="76956"/>
                </a:lnTo>
                <a:lnTo>
                  <a:pt x="34838" y="74347"/>
                </a:lnTo>
                <a:lnTo>
                  <a:pt x="34838" y="74347"/>
                </a:lnTo>
                <a:lnTo>
                  <a:pt x="34838" y="74347"/>
                </a:lnTo>
                <a:lnTo>
                  <a:pt x="30967" y="74347"/>
                </a:lnTo>
                <a:lnTo>
                  <a:pt x="30967" y="74347"/>
                </a:lnTo>
                <a:lnTo>
                  <a:pt x="30967" y="74347"/>
                </a:lnTo>
                <a:lnTo>
                  <a:pt x="30967" y="71739"/>
                </a:lnTo>
                <a:lnTo>
                  <a:pt x="30967" y="71739"/>
                </a:lnTo>
                <a:lnTo>
                  <a:pt x="30967" y="71739"/>
                </a:lnTo>
                <a:lnTo>
                  <a:pt x="30967" y="71739"/>
                </a:lnTo>
                <a:lnTo>
                  <a:pt x="30967" y="67826"/>
                </a:lnTo>
                <a:lnTo>
                  <a:pt x="27096" y="67826"/>
                </a:lnTo>
                <a:lnTo>
                  <a:pt x="27096" y="67826"/>
                </a:lnTo>
                <a:lnTo>
                  <a:pt x="27096" y="67826"/>
                </a:lnTo>
                <a:lnTo>
                  <a:pt x="27096" y="67826"/>
                </a:lnTo>
                <a:lnTo>
                  <a:pt x="27096" y="67826"/>
                </a:lnTo>
                <a:lnTo>
                  <a:pt x="27096" y="65217"/>
                </a:lnTo>
                <a:lnTo>
                  <a:pt x="27096" y="65217"/>
                </a:lnTo>
                <a:lnTo>
                  <a:pt x="27096" y="65217"/>
                </a:lnTo>
                <a:lnTo>
                  <a:pt x="21290" y="65217"/>
                </a:lnTo>
                <a:lnTo>
                  <a:pt x="21290" y="65217"/>
                </a:lnTo>
                <a:lnTo>
                  <a:pt x="21290" y="65217"/>
                </a:lnTo>
                <a:lnTo>
                  <a:pt x="21290" y="65217"/>
                </a:lnTo>
                <a:lnTo>
                  <a:pt x="21290" y="65217"/>
                </a:lnTo>
                <a:lnTo>
                  <a:pt x="21290" y="62608"/>
                </a:lnTo>
                <a:lnTo>
                  <a:pt x="21290" y="62608"/>
                </a:lnTo>
                <a:lnTo>
                  <a:pt x="17419" y="62608"/>
                </a:lnTo>
                <a:lnTo>
                  <a:pt x="17419" y="62608"/>
                </a:lnTo>
                <a:lnTo>
                  <a:pt x="17419" y="62608"/>
                </a:lnTo>
                <a:lnTo>
                  <a:pt x="17419" y="60000"/>
                </a:lnTo>
                <a:lnTo>
                  <a:pt x="17419" y="60000"/>
                </a:lnTo>
                <a:lnTo>
                  <a:pt x="17419" y="60000"/>
                </a:lnTo>
                <a:lnTo>
                  <a:pt x="21290" y="60000"/>
                </a:lnTo>
                <a:lnTo>
                  <a:pt x="21290" y="57391"/>
                </a:lnTo>
                <a:lnTo>
                  <a:pt x="17419" y="57391"/>
                </a:lnTo>
                <a:lnTo>
                  <a:pt x="17419" y="57391"/>
                </a:lnTo>
                <a:lnTo>
                  <a:pt x="17419" y="57391"/>
                </a:lnTo>
                <a:lnTo>
                  <a:pt x="17419" y="57391"/>
                </a:lnTo>
                <a:lnTo>
                  <a:pt x="17419" y="57391"/>
                </a:lnTo>
                <a:lnTo>
                  <a:pt x="13548" y="57391"/>
                </a:lnTo>
                <a:lnTo>
                  <a:pt x="13548" y="57391"/>
                </a:lnTo>
                <a:lnTo>
                  <a:pt x="13548" y="53478"/>
                </a:lnTo>
                <a:lnTo>
                  <a:pt x="13548" y="53478"/>
                </a:lnTo>
                <a:lnTo>
                  <a:pt x="13548" y="53478"/>
                </a:lnTo>
                <a:lnTo>
                  <a:pt x="13548" y="50869"/>
                </a:lnTo>
                <a:lnTo>
                  <a:pt x="13548" y="50869"/>
                </a:lnTo>
                <a:lnTo>
                  <a:pt x="13548" y="50869"/>
                </a:lnTo>
                <a:lnTo>
                  <a:pt x="13548" y="50869"/>
                </a:lnTo>
                <a:lnTo>
                  <a:pt x="13548" y="48260"/>
                </a:lnTo>
                <a:lnTo>
                  <a:pt x="17419" y="48260"/>
                </a:lnTo>
                <a:lnTo>
                  <a:pt x="17419" y="48260"/>
                </a:lnTo>
                <a:lnTo>
                  <a:pt x="17419" y="48260"/>
                </a:lnTo>
                <a:lnTo>
                  <a:pt x="13548" y="48260"/>
                </a:lnTo>
                <a:lnTo>
                  <a:pt x="13548" y="45652"/>
                </a:lnTo>
                <a:lnTo>
                  <a:pt x="13548" y="45652"/>
                </a:lnTo>
                <a:lnTo>
                  <a:pt x="13548" y="45652"/>
                </a:lnTo>
                <a:lnTo>
                  <a:pt x="13548" y="43043"/>
                </a:lnTo>
                <a:lnTo>
                  <a:pt x="13548" y="43043"/>
                </a:lnTo>
                <a:lnTo>
                  <a:pt x="13548" y="43043"/>
                </a:lnTo>
                <a:lnTo>
                  <a:pt x="13548" y="43043"/>
                </a:lnTo>
                <a:lnTo>
                  <a:pt x="13548" y="39130"/>
                </a:lnTo>
                <a:lnTo>
                  <a:pt x="13548" y="39130"/>
                </a:lnTo>
                <a:lnTo>
                  <a:pt x="13548" y="39130"/>
                </a:lnTo>
                <a:lnTo>
                  <a:pt x="13548" y="39130"/>
                </a:lnTo>
                <a:lnTo>
                  <a:pt x="13548" y="39130"/>
                </a:lnTo>
                <a:lnTo>
                  <a:pt x="9677" y="39130"/>
                </a:lnTo>
                <a:lnTo>
                  <a:pt x="9677" y="36521"/>
                </a:lnTo>
                <a:lnTo>
                  <a:pt x="9677" y="36521"/>
                </a:lnTo>
                <a:lnTo>
                  <a:pt x="9677" y="36521"/>
                </a:lnTo>
                <a:lnTo>
                  <a:pt x="9677" y="36521"/>
                </a:lnTo>
                <a:lnTo>
                  <a:pt x="9677" y="33913"/>
                </a:lnTo>
                <a:lnTo>
                  <a:pt x="9677" y="33913"/>
                </a:lnTo>
                <a:lnTo>
                  <a:pt x="9677" y="33913"/>
                </a:lnTo>
                <a:lnTo>
                  <a:pt x="9677" y="33913"/>
                </a:lnTo>
                <a:lnTo>
                  <a:pt x="9677" y="33913"/>
                </a:lnTo>
                <a:lnTo>
                  <a:pt x="9677" y="33913"/>
                </a:lnTo>
                <a:lnTo>
                  <a:pt x="9677" y="33913"/>
                </a:lnTo>
                <a:lnTo>
                  <a:pt x="9677" y="31304"/>
                </a:lnTo>
                <a:lnTo>
                  <a:pt x="9677" y="31304"/>
                </a:lnTo>
                <a:lnTo>
                  <a:pt x="9677" y="31304"/>
                </a:lnTo>
                <a:lnTo>
                  <a:pt x="9677" y="31304"/>
                </a:lnTo>
                <a:lnTo>
                  <a:pt x="9677" y="31304"/>
                </a:lnTo>
                <a:lnTo>
                  <a:pt x="9677" y="31304"/>
                </a:lnTo>
                <a:lnTo>
                  <a:pt x="5806" y="31304"/>
                </a:lnTo>
                <a:lnTo>
                  <a:pt x="5806" y="31304"/>
                </a:lnTo>
                <a:lnTo>
                  <a:pt x="5806" y="31304"/>
                </a:lnTo>
                <a:lnTo>
                  <a:pt x="5806" y="31304"/>
                </a:lnTo>
                <a:lnTo>
                  <a:pt x="5806" y="31304"/>
                </a:lnTo>
                <a:lnTo>
                  <a:pt x="5806" y="28695"/>
                </a:lnTo>
                <a:lnTo>
                  <a:pt x="5806" y="28695"/>
                </a:lnTo>
                <a:lnTo>
                  <a:pt x="5806" y="28695"/>
                </a:lnTo>
                <a:lnTo>
                  <a:pt x="5806" y="24782"/>
                </a:lnTo>
                <a:lnTo>
                  <a:pt x="5806" y="24782"/>
                </a:lnTo>
                <a:lnTo>
                  <a:pt x="5806" y="24782"/>
                </a:lnTo>
                <a:lnTo>
                  <a:pt x="9677" y="24782"/>
                </a:lnTo>
                <a:lnTo>
                  <a:pt x="9677" y="24782"/>
                </a:lnTo>
                <a:lnTo>
                  <a:pt x="9677" y="28695"/>
                </a:lnTo>
                <a:lnTo>
                  <a:pt x="9677" y="28695"/>
                </a:lnTo>
                <a:lnTo>
                  <a:pt x="9677" y="24782"/>
                </a:lnTo>
                <a:lnTo>
                  <a:pt x="9677" y="24782"/>
                </a:lnTo>
                <a:lnTo>
                  <a:pt x="9677" y="24782"/>
                </a:lnTo>
                <a:lnTo>
                  <a:pt x="9677" y="24782"/>
                </a:lnTo>
                <a:lnTo>
                  <a:pt x="9677" y="22173"/>
                </a:lnTo>
                <a:lnTo>
                  <a:pt x="9677" y="22173"/>
                </a:lnTo>
                <a:lnTo>
                  <a:pt x="9677" y="22173"/>
                </a:lnTo>
                <a:lnTo>
                  <a:pt x="9677" y="19565"/>
                </a:lnTo>
                <a:lnTo>
                  <a:pt x="9677" y="19565"/>
                </a:lnTo>
                <a:lnTo>
                  <a:pt x="5806" y="19565"/>
                </a:lnTo>
                <a:lnTo>
                  <a:pt x="5806" y="19565"/>
                </a:lnTo>
                <a:lnTo>
                  <a:pt x="5806" y="19565"/>
                </a:lnTo>
                <a:lnTo>
                  <a:pt x="9677" y="19565"/>
                </a:lnTo>
                <a:lnTo>
                  <a:pt x="9677" y="19565"/>
                </a:lnTo>
                <a:lnTo>
                  <a:pt x="9677" y="16956"/>
                </a:lnTo>
                <a:lnTo>
                  <a:pt x="9677" y="16956"/>
                </a:lnTo>
                <a:lnTo>
                  <a:pt x="9677" y="16956"/>
                </a:lnTo>
                <a:lnTo>
                  <a:pt x="9677" y="16956"/>
                </a:lnTo>
                <a:lnTo>
                  <a:pt x="9677" y="16956"/>
                </a:lnTo>
                <a:lnTo>
                  <a:pt x="9677" y="14347"/>
                </a:lnTo>
                <a:lnTo>
                  <a:pt x="9677" y="14347"/>
                </a:lnTo>
                <a:lnTo>
                  <a:pt x="9677" y="14347"/>
                </a:lnTo>
                <a:lnTo>
                  <a:pt x="9677" y="14347"/>
                </a:lnTo>
                <a:lnTo>
                  <a:pt x="9677" y="10434"/>
                </a:lnTo>
                <a:lnTo>
                  <a:pt x="5806" y="10434"/>
                </a:lnTo>
                <a:lnTo>
                  <a:pt x="5806" y="10434"/>
                </a:lnTo>
                <a:lnTo>
                  <a:pt x="5806" y="10434"/>
                </a:lnTo>
                <a:lnTo>
                  <a:pt x="5806" y="10434"/>
                </a:lnTo>
                <a:lnTo>
                  <a:pt x="5806" y="7826"/>
                </a:lnTo>
                <a:lnTo>
                  <a:pt x="5806" y="7826"/>
                </a:lnTo>
                <a:lnTo>
                  <a:pt x="5806" y="7826"/>
                </a:lnTo>
                <a:lnTo>
                  <a:pt x="5806" y="7826"/>
                </a:lnTo>
                <a:lnTo>
                  <a:pt x="0" y="7826"/>
                </a:lnTo>
                <a:lnTo>
                  <a:pt x="0" y="5217"/>
                </a:lnTo>
                <a:lnTo>
                  <a:pt x="0" y="5217"/>
                </a:lnTo>
                <a:lnTo>
                  <a:pt x="0" y="5217"/>
                </a:lnTo>
                <a:lnTo>
                  <a:pt x="5806" y="5217"/>
                </a:lnTo>
                <a:lnTo>
                  <a:pt x="5806" y="5217"/>
                </a:lnTo>
                <a:lnTo>
                  <a:pt x="5806" y="2608"/>
                </a:lnTo>
                <a:lnTo>
                  <a:pt x="5806" y="2608"/>
                </a:lnTo>
                <a:lnTo>
                  <a:pt x="5806" y="2608"/>
                </a:lnTo>
                <a:lnTo>
                  <a:pt x="5806" y="0"/>
                </a:lnTo>
                <a:lnTo>
                  <a:pt x="5806" y="0"/>
                </a:lnTo>
                <a:lnTo>
                  <a:pt x="5806" y="0"/>
                </a:lnTo>
                <a:lnTo>
                  <a:pt x="5806" y="0"/>
                </a:lnTo>
                <a:lnTo>
                  <a:pt x="9677" y="0"/>
                </a:lnTo>
                <a:lnTo>
                  <a:pt x="9677" y="0"/>
                </a:lnTo>
                <a:lnTo>
                  <a:pt x="9677" y="0"/>
                </a:lnTo>
                <a:lnTo>
                  <a:pt x="9677" y="2608"/>
                </a:lnTo>
                <a:lnTo>
                  <a:pt x="9677" y="2608"/>
                </a:lnTo>
                <a:lnTo>
                  <a:pt x="9677" y="2608"/>
                </a:lnTo>
                <a:lnTo>
                  <a:pt x="9677" y="2608"/>
                </a:lnTo>
                <a:lnTo>
                  <a:pt x="9677" y="2608"/>
                </a:lnTo>
                <a:lnTo>
                  <a:pt x="9677" y="5217"/>
                </a:lnTo>
                <a:lnTo>
                  <a:pt x="13548" y="5217"/>
                </a:lnTo>
                <a:lnTo>
                  <a:pt x="13548" y="5217"/>
                </a:lnTo>
                <a:lnTo>
                  <a:pt x="13548" y="5217"/>
                </a:lnTo>
                <a:lnTo>
                  <a:pt x="13548" y="5217"/>
                </a:lnTo>
                <a:lnTo>
                  <a:pt x="13548" y="5217"/>
                </a:lnTo>
                <a:lnTo>
                  <a:pt x="17419" y="5217"/>
                </a:lnTo>
                <a:lnTo>
                  <a:pt x="17419" y="5217"/>
                </a:lnTo>
                <a:lnTo>
                  <a:pt x="17419" y="5217"/>
                </a:lnTo>
                <a:lnTo>
                  <a:pt x="17419" y="5217"/>
                </a:lnTo>
                <a:lnTo>
                  <a:pt x="21290" y="5217"/>
                </a:lnTo>
                <a:lnTo>
                  <a:pt x="21290" y="5217"/>
                </a:lnTo>
                <a:lnTo>
                  <a:pt x="21290" y="5217"/>
                </a:lnTo>
                <a:lnTo>
                  <a:pt x="21290" y="5217"/>
                </a:lnTo>
                <a:lnTo>
                  <a:pt x="21290" y="5217"/>
                </a:lnTo>
                <a:lnTo>
                  <a:pt x="21290" y="5217"/>
                </a:lnTo>
                <a:lnTo>
                  <a:pt x="21290" y="7826"/>
                </a:lnTo>
                <a:lnTo>
                  <a:pt x="21290" y="7826"/>
                </a:lnTo>
                <a:lnTo>
                  <a:pt x="21290" y="7826"/>
                </a:lnTo>
                <a:lnTo>
                  <a:pt x="21290" y="7826"/>
                </a:lnTo>
                <a:lnTo>
                  <a:pt x="27096" y="7826"/>
                </a:lnTo>
                <a:lnTo>
                  <a:pt x="27096" y="7826"/>
                </a:lnTo>
                <a:lnTo>
                  <a:pt x="27096" y="7826"/>
                </a:lnTo>
                <a:lnTo>
                  <a:pt x="27096" y="7826"/>
                </a:lnTo>
                <a:lnTo>
                  <a:pt x="27096" y="7826"/>
                </a:lnTo>
                <a:lnTo>
                  <a:pt x="27096" y="7826"/>
                </a:lnTo>
                <a:lnTo>
                  <a:pt x="30967" y="7826"/>
                </a:lnTo>
                <a:lnTo>
                  <a:pt x="30967" y="7826"/>
                </a:lnTo>
                <a:lnTo>
                  <a:pt x="30967" y="10434"/>
                </a:lnTo>
                <a:lnTo>
                  <a:pt x="30967" y="10434"/>
                </a:lnTo>
                <a:lnTo>
                  <a:pt x="30967" y="10434"/>
                </a:lnTo>
                <a:lnTo>
                  <a:pt x="30967" y="10434"/>
                </a:lnTo>
                <a:lnTo>
                  <a:pt x="30967" y="10434"/>
                </a:lnTo>
                <a:lnTo>
                  <a:pt x="30967" y="14347"/>
                </a:lnTo>
                <a:lnTo>
                  <a:pt x="30967" y="14347"/>
                </a:lnTo>
                <a:lnTo>
                  <a:pt x="30967" y="14347"/>
                </a:lnTo>
                <a:lnTo>
                  <a:pt x="30967" y="16956"/>
                </a:lnTo>
                <a:lnTo>
                  <a:pt x="30967" y="16956"/>
                </a:lnTo>
                <a:lnTo>
                  <a:pt x="30967" y="16956"/>
                </a:lnTo>
                <a:lnTo>
                  <a:pt x="27096" y="16956"/>
                </a:lnTo>
                <a:lnTo>
                  <a:pt x="27096" y="16956"/>
                </a:lnTo>
                <a:lnTo>
                  <a:pt x="27096" y="16956"/>
                </a:lnTo>
                <a:lnTo>
                  <a:pt x="27096" y="19565"/>
                </a:lnTo>
                <a:lnTo>
                  <a:pt x="27096" y="19565"/>
                </a:lnTo>
                <a:lnTo>
                  <a:pt x="27096" y="19565"/>
                </a:lnTo>
                <a:lnTo>
                  <a:pt x="27096" y="19565"/>
                </a:lnTo>
                <a:lnTo>
                  <a:pt x="30967" y="19565"/>
                </a:lnTo>
                <a:lnTo>
                  <a:pt x="30967" y="22173"/>
                </a:lnTo>
                <a:lnTo>
                  <a:pt x="30967" y="22173"/>
                </a:lnTo>
                <a:lnTo>
                  <a:pt x="30967" y="22173"/>
                </a:lnTo>
                <a:lnTo>
                  <a:pt x="30967" y="22173"/>
                </a:lnTo>
                <a:lnTo>
                  <a:pt x="30967" y="22173"/>
                </a:lnTo>
                <a:lnTo>
                  <a:pt x="30967" y="22173"/>
                </a:lnTo>
                <a:lnTo>
                  <a:pt x="34838" y="22173"/>
                </a:lnTo>
                <a:lnTo>
                  <a:pt x="34838" y="22173"/>
                </a:lnTo>
                <a:lnTo>
                  <a:pt x="34838" y="22173"/>
                </a:lnTo>
                <a:lnTo>
                  <a:pt x="34838" y="19565"/>
                </a:lnTo>
                <a:lnTo>
                  <a:pt x="34838" y="19565"/>
                </a:lnTo>
                <a:lnTo>
                  <a:pt x="34838" y="19565"/>
                </a:lnTo>
                <a:lnTo>
                  <a:pt x="34838" y="19565"/>
                </a:lnTo>
                <a:lnTo>
                  <a:pt x="34838" y="19565"/>
                </a:lnTo>
                <a:lnTo>
                  <a:pt x="38709" y="19565"/>
                </a:lnTo>
                <a:lnTo>
                  <a:pt x="38709" y="16956"/>
                </a:lnTo>
                <a:lnTo>
                  <a:pt x="38709" y="16956"/>
                </a:lnTo>
                <a:lnTo>
                  <a:pt x="38709" y="16956"/>
                </a:lnTo>
                <a:lnTo>
                  <a:pt x="38709" y="16956"/>
                </a:lnTo>
                <a:lnTo>
                  <a:pt x="38709" y="16956"/>
                </a:lnTo>
                <a:lnTo>
                  <a:pt x="42580" y="16956"/>
                </a:lnTo>
                <a:lnTo>
                  <a:pt x="42580" y="16956"/>
                </a:lnTo>
                <a:lnTo>
                  <a:pt x="42580" y="16956"/>
                </a:lnTo>
                <a:lnTo>
                  <a:pt x="42580" y="16956"/>
                </a:lnTo>
                <a:lnTo>
                  <a:pt x="48387" y="16956"/>
                </a:lnTo>
                <a:lnTo>
                  <a:pt x="48387" y="19565"/>
                </a:lnTo>
                <a:lnTo>
                  <a:pt x="48387" y="19565"/>
                </a:lnTo>
                <a:lnTo>
                  <a:pt x="48387" y="19565"/>
                </a:lnTo>
                <a:lnTo>
                  <a:pt x="48387" y="19565"/>
                </a:lnTo>
                <a:lnTo>
                  <a:pt x="48387" y="19565"/>
                </a:lnTo>
                <a:lnTo>
                  <a:pt x="48387" y="19565"/>
                </a:lnTo>
                <a:lnTo>
                  <a:pt x="52258" y="19565"/>
                </a:lnTo>
                <a:lnTo>
                  <a:pt x="52258" y="19565"/>
                </a:lnTo>
                <a:lnTo>
                  <a:pt x="52258" y="19565"/>
                </a:lnTo>
                <a:lnTo>
                  <a:pt x="52258" y="19565"/>
                </a:lnTo>
                <a:lnTo>
                  <a:pt x="52258" y="19565"/>
                </a:lnTo>
                <a:lnTo>
                  <a:pt x="52258" y="16956"/>
                </a:lnTo>
                <a:lnTo>
                  <a:pt x="52258" y="16956"/>
                </a:lnTo>
                <a:lnTo>
                  <a:pt x="52258" y="16956"/>
                </a:lnTo>
                <a:lnTo>
                  <a:pt x="52258" y="16956"/>
                </a:lnTo>
                <a:lnTo>
                  <a:pt x="52258" y="14347"/>
                </a:lnTo>
                <a:lnTo>
                  <a:pt x="52258" y="14347"/>
                </a:lnTo>
                <a:lnTo>
                  <a:pt x="56129" y="14347"/>
                </a:lnTo>
                <a:lnTo>
                  <a:pt x="56129" y="14347"/>
                </a:lnTo>
                <a:lnTo>
                  <a:pt x="56129" y="14347"/>
                </a:lnTo>
                <a:lnTo>
                  <a:pt x="56129" y="14347"/>
                </a:lnTo>
                <a:lnTo>
                  <a:pt x="56129" y="10434"/>
                </a:lnTo>
                <a:lnTo>
                  <a:pt x="56129" y="10434"/>
                </a:lnTo>
                <a:lnTo>
                  <a:pt x="56129" y="10434"/>
                </a:lnTo>
                <a:lnTo>
                  <a:pt x="56129" y="7826"/>
                </a:lnTo>
                <a:lnTo>
                  <a:pt x="60000" y="7826"/>
                </a:lnTo>
                <a:lnTo>
                  <a:pt x="60000" y="7826"/>
                </a:lnTo>
                <a:lnTo>
                  <a:pt x="60000" y="7826"/>
                </a:lnTo>
                <a:lnTo>
                  <a:pt x="60000" y="7826"/>
                </a:lnTo>
                <a:lnTo>
                  <a:pt x="63870" y="7826"/>
                </a:lnTo>
                <a:lnTo>
                  <a:pt x="63870" y="10434"/>
                </a:lnTo>
                <a:lnTo>
                  <a:pt x="63870" y="10434"/>
                </a:lnTo>
                <a:lnTo>
                  <a:pt x="63870" y="10434"/>
                </a:lnTo>
                <a:lnTo>
                  <a:pt x="63870" y="10434"/>
                </a:lnTo>
                <a:lnTo>
                  <a:pt x="63870" y="10434"/>
                </a:lnTo>
                <a:lnTo>
                  <a:pt x="63870" y="10434"/>
                </a:lnTo>
                <a:lnTo>
                  <a:pt x="63870" y="14347"/>
                </a:lnTo>
                <a:lnTo>
                  <a:pt x="69677" y="14347"/>
                </a:lnTo>
                <a:lnTo>
                  <a:pt x="69677" y="14347"/>
                </a:lnTo>
                <a:lnTo>
                  <a:pt x="69677" y="14347"/>
                </a:lnTo>
                <a:lnTo>
                  <a:pt x="69677" y="14347"/>
                </a:lnTo>
                <a:lnTo>
                  <a:pt x="69677" y="16956"/>
                </a:lnTo>
                <a:lnTo>
                  <a:pt x="69677" y="16956"/>
                </a:lnTo>
                <a:lnTo>
                  <a:pt x="69677" y="16956"/>
                </a:lnTo>
                <a:lnTo>
                  <a:pt x="69677" y="16956"/>
                </a:lnTo>
                <a:lnTo>
                  <a:pt x="73548" y="16956"/>
                </a:lnTo>
                <a:lnTo>
                  <a:pt x="73548" y="16956"/>
                </a:lnTo>
                <a:lnTo>
                  <a:pt x="73548" y="16956"/>
                </a:lnTo>
                <a:lnTo>
                  <a:pt x="73548" y="19565"/>
                </a:lnTo>
                <a:lnTo>
                  <a:pt x="73548" y="19565"/>
                </a:lnTo>
                <a:lnTo>
                  <a:pt x="73548" y="19565"/>
                </a:lnTo>
                <a:lnTo>
                  <a:pt x="73548" y="19565"/>
                </a:lnTo>
                <a:lnTo>
                  <a:pt x="73548" y="22173"/>
                </a:lnTo>
                <a:lnTo>
                  <a:pt x="77419" y="22173"/>
                </a:lnTo>
                <a:lnTo>
                  <a:pt x="77419" y="22173"/>
                </a:lnTo>
                <a:lnTo>
                  <a:pt x="77419" y="22173"/>
                </a:lnTo>
                <a:lnTo>
                  <a:pt x="77419" y="22173"/>
                </a:lnTo>
                <a:lnTo>
                  <a:pt x="77419" y="22173"/>
                </a:lnTo>
                <a:lnTo>
                  <a:pt x="77419" y="22173"/>
                </a:lnTo>
                <a:lnTo>
                  <a:pt x="77419" y="24782"/>
                </a:lnTo>
                <a:lnTo>
                  <a:pt x="81290" y="24782"/>
                </a:lnTo>
                <a:lnTo>
                  <a:pt x="81290" y="24782"/>
                </a:lnTo>
                <a:lnTo>
                  <a:pt x="81290" y="24782"/>
                </a:lnTo>
                <a:lnTo>
                  <a:pt x="81290" y="24782"/>
                </a:lnTo>
                <a:lnTo>
                  <a:pt x="85161" y="24782"/>
                </a:lnTo>
                <a:lnTo>
                  <a:pt x="85161" y="24782"/>
                </a:lnTo>
                <a:lnTo>
                  <a:pt x="85161" y="24782"/>
                </a:lnTo>
                <a:lnTo>
                  <a:pt x="85161" y="28695"/>
                </a:lnTo>
                <a:lnTo>
                  <a:pt x="85161" y="28695"/>
                </a:lnTo>
                <a:lnTo>
                  <a:pt x="85161" y="28695"/>
                </a:lnTo>
                <a:lnTo>
                  <a:pt x="85161" y="28695"/>
                </a:lnTo>
                <a:lnTo>
                  <a:pt x="85161" y="28695"/>
                </a:lnTo>
                <a:lnTo>
                  <a:pt x="85161" y="31304"/>
                </a:lnTo>
                <a:lnTo>
                  <a:pt x="90967" y="31304"/>
                </a:lnTo>
                <a:lnTo>
                  <a:pt x="90967" y="31304"/>
                </a:lnTo>
                <a:lnTo>
                  <a:pt x="90967" y="31304"/>
                </a:lnTo>
                <a:lnTo>
                  <a:pt x="90967" y="31304"/>
                </a:lnTo>
                <a:lnTo>
                  <a:pt x="90967" y="31304"/>
                </a:lnTo>
                <a:lnTo>
                  <a:pt x="90967" y="33913"/>
                </a:lnTo>
                <a:lnTo>
                  <a:pt x="90967" y="33913"/>
                </a:lnTo>
                <a:lnTo>
                  <a:pt x="90967" y="33913"/>
                </a:lnTo>
                <a:lnTo>
                  <a:pt x="90967" y="33913"/>
                </a:lnTo>
                <a:lnTo>
                  <a:pt x="90967" y="33913"/>
                </a:lnTo>
                <a:lnTo>
                  <a:pt x="90967" y="33913"/>
                </a:lnTo>
                <a:lnTo>
                  <a:pt x="90967" y="33913"/>
                </a:lnTo>
                <a:lnTo>
                  <a:pt x="90967" y="36521"/>
                </a:lnTo>
                <a:lnTo>
                  <a:pt x="90967" y="36521"/>
                </a:lnTo>
                <a:lnTo>
                  <a:pt x="94838" y="36521"/>
                </a:lnTo>
                <a:lnTo>
                  <a:pt x="94838" y="36521"/>
                </a:lnTo>
                <a:lnTo>
                  <a:pt x="94838" y="36521"/>
                </a:lnTo>
                <a:lnTo>
                  <a:pt x="94838" y="39130"/>
                </a:lnTo>
                <a:lnTo>
                  <a:pt x="94838" y="39130"/>
                </a:lnTo>
                <a:lnTo>
                  <a:pt x="94838" y="39130"/>
                </a:lnTo>
                <a:lnTo>
                  <a:pt x="94838" y="39130"/>
                </a:lnTo>
                <a:lnTo>
                  <a:pt x="94838" y="43043"/>
                </a:lnTo>
                <a:lnTo>
                  <a:pt x="94838" y="43043"/>
                </a:lnTo>
                <a:lnTo>
                  <a:pt x="94838" y="43043"/>
                </a:lnTo>
                <a:lnTo>
                  <a:pt x="94838" y="45652"/>
                </a:lnTo>
                <a:lnTo>
                  <a:pt x="94838" y="45652"/>
                </a:lnTo>
                <a:lnTo>
                  <a:pt x="98709" y="45652"/>
                </a:lnTo>
                <a:lnTo>
                  <a:pt x="98709" y="45652"/>
                </a:lnTo>
                <a:lnTo>
                  <a:pt x="98709" y="48260"/>
                </a:lnTo>
                <a:lnTo>
                  <a:pt x="98709" y="48260"/>
                </a:lnTo>
                <a:lnTo>
                  <a:pt x="94838" y="48260"/>
                </a:lnTo>
                <a:lnTo>
                  <a:pt x="94838" y="48260"/>
                </a:lnTo>
                <a:lnTo>
                  <a:pt x="98709" y="48260"/>
                </a:lnTo>
                <a:lnTo>
                  <a:pt x="98709" y="50869"/>
                </a:lnTo>
                <a:lnTo>
                  <a:pt x="98709" y="50869"/>
                </a:lnTo>
                <a:lnTo>
                  <a:pt x="98709" y="50869"/>
                </a:lnTo>
                <a:lnTo>
                  <a:pt x="98709" y="50869"/>
                </a:lnTo>
                <a:lnTo>
                  <a:pt x="98709" y="53478"/>
                </a:lnTo>
                <a:lnTo>
                  <a:pt x="98709" y="53478"/>
                </a:lnTo>
                <a:lnTo>
                  <a:pt x="98709" y="53478"/>
                </a:lnTo>
                <a:lnTo>
                  <a:pt x="98709" y="53478"/>
                </a:lnTo>
                <a:lnTo>
                  <a:pt x="94838" y="53478"/>
                </a:lnTo>
                <a:lnTo>
                  <a:pt x="94838" y="57391"/>
                </a:lnTo>
                <a:lnTo>
                  <a:pt x="94838" y="57391"/>
                </a:lnTo>
                <a:lnTo>
                  <a:pt x="94838" y="57391"/>
                </a:lnTo>
                <a:lnTo>
                  <a:pt x="94838" y="57391"/>
                </a:lnTo>
                <a:lnTo>
                  <a:pt x="94838" y="60000"/>
                </a:lnTo>
                <a:lnTo>
                  <a:pt x="94838" y="60000"/>
                </a:lnTo>
                <a:lnTo>
                  <a:pt x="94838" y="60000"/>
                </a:lnTo>
                <a:lnTo>
                  <a:pt x="94838" y="60000"/>
                </a:lnTo>
                <a:lnTo>
                  <a:pt x="94838" y="60000"/>
                </a:lnTo>
                <a:lnTo>
                  <a:pt x="94838" y="62608"/>
                </a:lnTo>
                <a:lnTo>
                  <a:pt x="94838" y="62608"/>
                </a:lnTo>
                <a:lnTo>
                  <a:pt x="94838" y="62608"/>
                </a:lnTo>
                <a:lnTo>
                  <a:pt x="94838" y="65217"/>
                </a:lnTo>
                <a:lnTo>
                  <a:pt x="94838" y="65217"/>
                </a:lnTo>
                <a:lnTo>
                  <a:pt x="94838" y="65217"/>
                </a:lnTo>
                <a:lnTo>
                  <a:pt x="94838" y="65217"/>
                </a:lnTo>
                <a:lnTo>
                  <a:pt x="94838" y="65217"/>
                </a:lnTo>
                <a:lnTo>
                  <a:pt x="94838" y="65217"/>
                </a:lnTo>
                <a:lnTo>
                  <a:pt x="94838" y="67826"/>
                </a:lnTo>
                <a:lnTo>
                  <a:pt x="94838" y="67826"/>
                </a:lnTo>
                <a:lnTo>
                  <a:pt x="94838" y="67826"/>
                </a:lnTo>
                <a:lnTo>
                  <a:pt x="98709" y="67826"/>
                </a:lnTo>
                <a:lnTo>
                  <a:pt x="98709" y="67826"/>
                </a:lnTo>
                <a:lnTo>
                  <a:pt x="98709" y="71739"/>
                </a:lnTo>
                <a:lnTo>
                  <a:pt x="98709" y="71739"/>
                </a:lnTo>
                <a:lnTo>
                  <a:pt x="94838" y="71739"/>
                </a:lnTo>
                <a:lnTo>
                  <a:pt x="94838" y="71739"/>
                </a:lnTo>
                <a:lnTo>
                  <a:pt x="94838" y="74347"/>
                </a:lnTo>
                <a:lnTo>
                  <a:pt x="94838" y="74347"/>
                </a:lnTo>
                <a:lnTo>
                  <a:pt x="94838" y="74347"/>
                </a:lnTo>
                <a:lnTo>
                  <a:pt x="94838" y="76956"/>
                </a:lnTo>
                <a:lnTo>
                  <a:pt x="94838" y="76956"/>
                </a:lnTo>
                <a:lnTo>
                  <a:pt x="94838" y="76956"/>
                </a:lnTo>
                <a:lnTo>
                  <a:pt x="94838" y="79565"/>
                </a:lnTo>
                <a:lnTo>
                  <a:pt x="94838" y="79565"/>
                </a:lnTo>
                <a:lnTo>
                  <a:pt x="94838" y="79565"/>
                </a:lnTo>
                <a:lnTo>
                  <a:pt x="94838" y="82173"/>
                </a:lnTo>
                <a:lnTo>
                  <a:pt x="94838" y="82173"/>
                </a:lnTo>
                <a:lnTo>
                  <a:pt x="94838" y="82173"/>
                </a:lnTo>
                <a:lnTo>
                  <a:pt x="94838" y="86086"/>
                </a:lnTo>
                <a:lnTo>
                  <a:pt x="98709" y="86086"/>
                </a:lnTo>
                <a:lnTo>
                  <a:pt x="98709" y="86086"/>
                </a:lnTo>
                <a:lnTo>
                  <a:pt x="98709" y="86086"/>
                </a:lnTo>
                <a:lnTo>
                  <a:pt x="98709" y="86086"/>
                </a:lnTo>
                <a:lnTo>
                  <a:pt x="98709" y="86086"/>
                </a:lnTo>
                <a:lnTo>
                  <a:pt x="98709" y="88695"/>
                </a:lnTo>
                <a:lnTo>
                  <a:pt x="98709" y="88695"/>
                </a:lnTo>
                <a:lnTo>
                  <a:pt x="98709" y="88695"/>
                </a:lnTo>
                <a:lnTo>
                  <a:pt x="102580" y="88695"/>
                </a:lnTo>
                <a:lnTo>
                  <a:pt x="102580" y="88695"/>
                </a:lnTo>
                <a:lnTo>
                  <a:pt x="102580" y="88695"/>
                </a:lnTo>
                <a:lnTo>
                  <a:pt x="102580" y="88695"/>
                </a:lnTo>
                <a:lnTo>
                  <a:pt x="102580" y="88695"/>
                </a:lnTo>
                <a:lnTo>
                  <a:pt x="102580" y="91304"/>
                </a:lnTo>
                <a:lnTo>
                  <a:pt x="106451" y="91304"/>
                </a:lnTo>
                <a:lnTo>
                  <a:pt x="106451" y="91304"/>
                </a:lnTo>
                <a:lnTo>
                  <a:pt x="106451" y="91304"/>
                </a:lnTo>
                <a:lnTo>
                  <a:pt x="106451" y="91304"/>
                </a:lnTo>
                <a:lnTo>
                  <a:pt x="106451" y="93913"/>
                </a:lnTo>
                <a:lnTo>
                  <a:pt x="106451" y="93913"/>
                </a:lnTo>
                <a:lnTo>
                  <a:pt x="106451" y="93913"/>
                </a:lnTo>
                <a:lnTo>
                  <a:pt x="106451" y="93913"/>
                </a:lnTo>
                <a:lnTo>
                  <a:pt x="106451" y="93913"/>
                </a:lnTo>
                <a:lnTo>
                  <a:pt x="112258" y="93913"/>
                </a:lnTo>
                <a:lnTo>
                  <a:pt x="112258" y="96521"/>
                </a:lnTo>
                <a:lnTo>
                  <a:pt x="112258" y="96521"/>
                </a:lnTo>
                <a:lnTo>
                  <a:pt x="112258" y="96521"/>
                </a:lnTo>
                <a:lnTo>
                  <a:pt x="112258" y="96521"/>
                </a:lnTo>
                <a:lnTo>
                  <a:pt x="112258" y="100434"/>
                </a:lnTo>
                <a:lnTo>
                  <a:pt x="112258" y="100434"/>
                </a:lnTo>
                <a:lnTo>
                  <a:pt x="112258" y="10043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1" name="Shape 901"/>
          <p:cNvSpPr/>
          <p:nvPr/>
        </p:nvSpPr>
        <p:spPr>
          <a:xfrm>
            <a:off x="6107910" y="4170361"/>
            <a:ext cx="73819" cy="146051"/>
          </a:xfrm>
          <a:custGeom>
            <a:avLst/>
            <a:gdLst/>
            <a:ahLst/>
            <a:cxnLst/>
            <a:rect l="0" t="0" r="0" b="0"/>
            <a:pathLst>
              <a:path w="120000" h="120000" extrusionOk="0">
                <a:moveTo>
                  <a:pt x="112258" y="100434"/>
                </a:moveTo>
                <a:lnTo>
                  <a:pt x="112258" y="100434"/>
                </a:lnTo>
                <a:lnTo>
                  <a:pt x="112258" y="100434"/>
                </a:lnTo>
                <a:lnTo>
                  <a:pt x="112258" y="103043"/>
                </a:lnTo>
                <a:lnTo>
                  <a:pt x="112258" y="103043"/>
                </a:lnTo>
                <a:lnTo>
                  <a:pt x="116129" y="103043"/>
                </a:lnTo>
                <a:lnTo>
                  <a:pt x="116129" y="103043"/>
                </a:lnTo>
                <a:lnTo>
                  <a:pt x="116129" y="105652"/>
                </a:lnTo>
                <a:lnTo>
                  <a:pt x="116129" y="105652"/>
                </a:lnTo>
                <a:lnTo>
                  <a:pt x="116129" y="105652"/>
                </a:lnTo>
                <a:lnTo>
                  <a:pt x="116129" y="105652"/>
                </a:lnTo>
                <a:lnTo>
                  <a:pt x="116129" y="105652"/>
                </a:lnTo>
                <a:lnTo>
                  <a:pt x="116129" y="105652"/>
                </a:lnTo>
                <a:lnTo>
                  <a:pt x="116129" y="108260"/>
                </a:lnTo>
                <a:lnTo>
                  <a:pt x="116129" y="108260"/>
                </a:lnTo>
                <a:lnTo>
                  <a:pt x="116129" y="108260"/>
                </a:lnTo>
                <a:lnTo>
                  <a:pt x="116129" y="108260"/>
                </a:lnTo>
                <a:lnTo>
                  <a:pt x="116129" y="108260"/>
                </a:lnTo>
                <a:lnTo>
                  <a:pt x="116129" y="110869"/>
                </a:lnTo>
                <a:lnTo>
                  <a:pt x="116129" y="110869"/>
                </a:lnTo>
                <a:lnTo>
                  <a:pt x="120000" y="110869"/>
                </a:lnTo>
                <a:lnTo>
                  <a:pt x="120000" y="110869"/>
                </a:lnTo>
                <a:lnTo>
                  <a:pt x="120000" y="114782"/>
                </a:lnTo>
                <a:lnTo>
                  <a:pt x="120000" y="114782"/>
                </a:lnTo>
                <a:lnTo>
                  <a:pt x="120000" y="114782"/>
                </a:lnTo>
                <a:lnTo>
                  <a:pt x="120000" y="114782"/>
                </a:lnTo>
                <a:lnTo>
                  <a:pt x="120000" y="117391"/>
                </a:lnTo>
                <a:lnTo>
                  <a:pt x="120000" y="117391"/>
                </a:lnTo>
                <a:lnTo>
                  <a:pt x="120000" y="117391"/>
                </a:lnTo>
                <a:lnTo>
                  <a:pt x="120000" y="117391"/>
                </a:lnTo>
                <a:lnTo>
                  <a:pt x="120000" y="120000"/>
                </a:lnTo>
                <a:lnTo>
                  <a:pt x="116129" y="120000"/>
                </a:lnTo>
                <a:lnTo>
                  <a:pt x="116129" y="120000"/>
                </a:lnTo>
                <a:lnTo>
                  <a:pt x="116129" y="120000"/>
                </a:lnTo>
                <a:lnTo>
                  <a:pt x="116129" y="120000"/>
                </a:lnTo>
                <a:lnTo>
                  <a:pt x="112258" y="120000"/>
                </a:lnTo>
                <a:lnTo>
                  <a:pt x="112258" y="120000"/>
                </a:lnTo>
                <a:lnTo>
                  <a:pt x="112258" y="117391"/>
                </a:lnTo>
                <a:lnTo>
                  <a:pt x="112258" y="117391"/>
                </a:lnTo>
                <a:lnTo>
                  <a:pt x="112258" y="117391"/>
                </a:lnTo>
                <a:lnTo>
                  <a:pt x="112258" y="117391"/>
                </a:lnTo>
                <a:lnTo>
                  <a:pt x="112258" y="117391"/>
                </a:lnTo>
                <a:lnTo>
                  <a:pt x="112258" y="117391"/>
                </a:lnTo>
                <a:lnTo>
                  <a:pt x="106451" y="117391"/>
                </a:lnTo>
                <a:lnTo>
                  <a:pt x="106451" y="117391"/>
                </a:lnTo>
                <a:lnTo>
                  <a:pt x="106451" y="117391"/>
                </a:lnTo>
                <a:lnTo>
                  <a:pt x="106451" y="117391"/>
                </a:lnTo>
                <a:lnTo>
                  <a:pt x="102580" y="117391"/>
                </a:lnTo>
                <a:lnTo>
                  <a:pt x="102580" y="117391"/>
                </a:lnTo>
                <a:lnTo>
                  <a:pt x="102580" y="117391"/>
                </a:lnTo>
                <a:lnTo>
                  <a:pt x="102580" y="117391"/>
                </a:lnTo>
                <a:lnTo>
                  <a:pt x="102580" y="117391"/>
                </a:lnTo>
                <a:lnTo>
                  <a:pt x="102580" y="117391"/>
                </a:lnTo>
                <a:lnTo>
                  <a:pt x="98709" y="117391"/>
                </a:lnTo>
                <a:lnTo>
                  <a:pt x="98709" y="120000"/>
                </a:lnTo>
                <a:lnTo>
                  <a:pt x="98709" y="120000"/>
                </a:lnTo>
                <a:lnTo>
                  <a:pt x="98709" y="120000"/>
                </a:lnTo>
                <a:lnTo>
                  <a:pt x="98709" y="120000"/>
                </a:lnTo>
                <a:lnTo>
                  <a:pt x="98709" y="120000"/>
                </a:lnTo>
                <a:lnTo>
                  <a:pt x="98709" y="120000"/>
                </a:lnTo>
                <a:lnTo>
                  <a:pt x="94838" y="120000"/>
                </a:lnTo>
                <a:lnTo>
                  <a:pt x="94838" y="120000"/>
                </a:lnTo>
                <a:lnTo>
                  <a:pt x="94838" y="120000"/>
                </a:lnTo>
                <a:lnTo>
                  <a:pt x="94838" y="120000"/>
                </a:lnTo>
                <a:lnTo>
                  <a:pt x="94838" y="117391"/>
                </a:lnTo>
                <a:lnTo>
                  <a:pt x="94838" y="117391"/>
                </a:lnTo>
                <a:lnTo>
                  <a:pt x="94838" y="117391"/>
                </a:lnTo>
                <a:lnTo>
                  <a:pt x="94838" y="117391"/>
                </a:lnTo>
                <a:lnTo>
                  <a:pt x="94838" y="114782"/>
                </a:lnTo>
                <a:lnTo>
                  <a:pt x="90967" y="114782"/>
                </a:lnTo>
                <a:lnTo>
                  <a:pt x="90967" y="114782"/>
                </a:lnTo>
                <a:lnTo>
                  <a:pt x="90967" y="114782"/>
                </a:lnTo>
                <a:lnTo>
                  <a:pt x="90967" y="114782"/>
                </a:lnTo>
                <a:lnTo>
                  <a:pt x="90967" y="114782"/>
                </a:lnTo>
                <a:lnTo>
                  <a:pt x="90967" y="114782"/>
                </a:lnTo>
                <a:lnTo>
                  <a:pt x="85161" y="114782"/>
                </a:lnTo>
                <a:lnTo>
                  <a:pt x="85161" y="110869"/>
                </a:lnTo>
                <a:lnTo>
                  <a:pt x="85161" y="110869"/>
                </a:lnTo>
                <a:lnTo>
                  <a:pt x="85161" y="110869"/>
                </a:lnTo>
                <a:lnTo>
                  <a:pt x="85161" y="110869"/>
                </a:lnTo>
                <a:lnTo>
                  <a:pt x="85161" y="110869"/>
                </a:lnTo>
                <a:lnTo>
                  <a:pt x="85161" y="110869"/>
                </a:lnTo>
                <a:lnTo>
                  <a:pt x="81290" y="110869"/>
                </a:lnTo>
                <a:lnTo>
                  <a:pt x="81290" y="110869"/>
                </a:lnTo>
                <a:lnTo>
                  <a:pt x="81290" y="110869"/>
                </a:lnTo>
                <a:lnTo>
                  <a:pt x="81290" y="108260"/>
                </a:lnTo>
                <a:lnTo>
                  <a:pt x="77419" y="108260"/>
                </a:lnTo>
                <a:lnTo>
                  <a:pt x="77419" y="108260"/>
                </a:lnTo>
                <a:lnTo>
                  <a:pt x="77419" y="108260"/>
                </a:lnTo>
                <a:lnTo>
                  <a:pt x="77419" y="108260"/>
                </a:lnTo>
                <a:lnTo>
                  <a:pt x="77419" y="108260"/>
                </a:lnTo>
                <a:lnTo>
                  <a:pt x="77419" y="108260"/>
                </a:lnTo>
                <a:lnTo>
                  <a:pt x="73548" y="108260"/>
                </a:lnTo>
                <a:lnTo>
                  <a:pt x="73548" y="108260"/>
                </a:lnTo>
                <a:lnTo>
                  <a:pt x="73548" y="105652"/>
                </a:lnTo>
                <a:lnTo>
                  <a:pt x="73548" y="105652"/>
                </a:lnTo>
                <a:lnTo>
                  <a:pt x="73548" y="105652"/>
                </a:lnTo>
                <a:lnTo>
                  <a:pt x="73548" y="105652"/>
                </a:lnTo>
                <a:lnTo>
                  <a:pt x="73548" y="105652"/>
                </a:lnTo>
                <a:lnTo>
                  <a:pt x="73548" y="103043"/>
                </a:lnTo>
                <a:lnTo>
                  <a:pt x="69677" y="103043"/>
                </a:lnTo>
                <a:lnTo>
                  <a:pt x="69677" y="103043"/>
                </a:lnTo>
                <a:lnTo>
                  <a:pt x="69677" y="103043"/>
                </a:lnTo>
                <a:lnTo>
                  <a:pt x="69677" y="103043"/>
                </a:lnTo>
                <a:lnTo>
                  <a:pt x="69677" y="103043"/>
                </a:lnTo>
                <a:lnTo>
                  <a:pt x="63870" y="103043"/>
                </a:lnTo>
                <a:lnTo>
                  <a:pt x="63870" y="100434"/>
                </a:lnTo>
                <a:lnTo>
                  <a:pt x="63870" y="100434"/>
                </a:lnTo>
                <a:lnTo>
                  <a:pt x="63870" y="103043"/>
                </a:lnTo>
                <a:lnTo>
                  <a:pt x="63870" y="103043"/>
                </a:lnTo>
                <a:lnTo>
                  <a:pt x="63870" y="103043"/>
                </a:lnTo>
                <a:lnTo>
                  <a:pt x="63870" y="103043"/>
                </a:lnTo>
                <a:lnTo>
                  <a:pt x="63870" y="103043"/>
                </a:lnTo>
                <a:lnTo>
                  <a:pt x="63870" y="100434"/>
                </a:lnTo>
                <a:lnTo>
                  <a:pt x="63870" y="100434"/>
                </a:lnTo>
                <a:lnTo>
                  <a:pt x="60000" y="100434"/>
                </a:lnTo>
                <a:lnTo>
                  <a:pt x="60000" y="100434"/>
                </a:lnTo>
                <a:lnTo>
                  <a:pt x="60000" y="100434"/>
                </a:lnTo>
                <a:lnTo>
                  <a:pt x="60000" y="100434"/>
                </a:lnTo>
                <a:lnTo>
                  <a:pt x="60000" y="100434"/>
                </a:lnTo>
                <a:lnTo>
                  <a:pt x="60000" y="96521"/>
                </a:lnTo>
                <a:lnTo>
                  <a:pt x="56129" y="96521"/>
                </a:lnTo>
                <a:lnTo>
                  <a:pt x="56129" y="96521"/>
                </a:lnTo>
                <a:lnTo>
                  <a:pt x="56129" y="96521"/>
                </a:lnTo>
                <a:lnTo>
                  <a:pt x="56129" y="96521"/>
                </a:lnTo>
                <a:lnTo>
                  <a:pt x="56129" y="96521"/>
                </a:lnTo>
                <a:lnTo>
                  <a:pt x="52258" y="96521"/>
                </a:lnTo>
                <a:lnTo>
                  <a:pt x="52258" y="93913"/>
                </a:lnTo>
                <a:lnTo>
                  <a:pt x="52258" y="93913"/>
                </a:lnTo>
                <a:lnTo>
                  <a:pt x="52258" y="93913"/>
                </a:lnTo>
                <a:lnTo>
                  <a:pt x="52258" y="93913"/>
                </a:lnTo>
                <a:lnTo>
                  <a:pt x="52258" y="93913"/>
                </a:lnTo>
                <a:lnTo>
                  <a:pt x="52258" y="93913"/>
                </a:lnTo>
                <a:lnTo>
                  <a:pt x="52258" y="93913"/>
                </a:lnTo>
                <a:lnTo>
                  <a:pt x="52258" y="93913"/>
                </a:lnTo>
                <a:lnTo>
                  <a:pt x="52258" y="93913"/>
                </a:lnTo>
                <a:lnTo>
                  <a:pt x="48387" y="93913"/>
                </a:lnTo>
                <a:lnTo>
                  <a:pt x="48387" y="91304"/>
                </a:lnTo>
                <a:lnTo>
                  <a:pt x="48387" y="91304"/>
                </a:lnTo>
                <a:lnTo>
                  <a:pt x="48387" y="91304"/>
                </a:lnTo>
                <a:lnTo>
                  <a:pt x="48387" y="91304"/>
                </a:lnTo>
                <a:lnTo>
                  <a:pt x="48387" y="91304"/>
                </a:lnTo>
                <a:lnTo>
                  <a:pt x="48387" y="91304"/>
                </a:lnTo>
                <a:lnTo>
                  <a:pt x="42580" y="91304"/>
                </a:lnTo>
                <a:lnTo>
                  <a:pt x="42580" y="91304"/>
                </a:lnTo>
                <a:lnTo>
                  <a:pt x="42580" y="91304"/>
                </a:lnTo>
                <a:lnTo>
                  <a:pt x="42580" y="88695"/>
                </a:lnTo>
                <a:lnTo>
                  <a:pt x="38709" y="88695"/>
                </a:lnTo>
                <a:lnTo>
                  <a:pt x="38709" y="88695"/>
                </a:lnTo>
                <a:lnTo>
                  <a:pt x="38709" y="88695"/>
                </a:lnTo>
                <a:lnTo>
                  <a:pt x="38709" y="88695"/>
                </a:lnTo>
                <a:lnTo>
                  <a:pt x="38709" y="88695"/>
                </a:lnTo>
                <a:lnTo>
                  <a:pt x="38709" y="86086"/>
                </a:lnTo>
                <a:lnTo>
                  <a:pt x="38709" y="86086"/>
                </a:lnTo>
                <a:lnTo>
                  <a:pt x="34838" y="86086"/>
                </a:lnTo>
                <a:lnTo>
                  <a:pt x="34838" y="86086"/>
                </a:lnTo>
                <a:lnTo>
                  <a:pt x="34838" y="86086"/>
                </a:lnTo>
                <a:lnTo>
                  <a:pt x="34838" y="86086"/>
                </a:lnTo>
                <a:lnTo>
                  <a:pt x="34838" y="86086"/>
                </a:lnTo>
                <a:lnTo>
                  <a:pt x="34838" y="86086"/>
                </a:lnTo>
                <a:lnTo>
                  <a:pt x="34838" y="82173"/>
                </a:lnTo>
                <a:lnTo>
                  <a:pt x="34838" y="82173"/>
                </a:lnTo>
                <a:lnTo>
                  <a:pt x="34838" y="82173"/>
                </a:lnTo>
                <a:lnTo>
                  <a:pt x="34838" y="79565"/>
                </a:lnTo>
                <a:lnTo>
                  <a:pt x="34838" y="79565"/>
                </a:lnTo>
                <a:lnTo>
                  <a:pt x="34838" y="79565"/>
                </a:lnTo>
                <a:lnTo>
                  <a:pt x="34838" y="79565"/>
                </a:lnTo>
                <a:lnTo>
                  <a:pt x="34838" y="79565"/>
                </a:lnTo>
                <a:lnTo>
                  <a:pt x="34838" y="76956"/>
                </a:lnTo>
                <a:lnTo>
                  <a:pt x="34838" y="76956"/>
                </a:lnTo>
                <a:lnTo>
                  <a:pt x="34838" y="76956"/>
                </a:lnTo>
                <a:lnTo>
                  <a:pt x="34838" y="76956"/>
                </a:lnTo>
                <a:lnTo>
                  <a:pt x="34838" y="74347"/>
                </a:lnTo>
                <a:lnTo>
                  <a:pt x="34838" y="74347"/>
                </a:lnTo>
                <a:lnTo>
                  <a:pt x="34838" y="74347"/>
                </a:lnTo>
                <a:lnTo>
                  <a:pt x="30967" y="74347"/>
                </a:lnTo>
                <a:lnTo>
                  <a:pt x="30967" y="74347"/>
                </a:lnTo>
                <a:lnTo>
                  <a:pt x="30967" y="74347"/>
                </a:lnTo>
                <a:lnTo>
                  <a:pt x="30967" y="71739"/>
                </a:lnTo>
                <a:lnTo>
                  <a:pt x="30967" y="71739"/>
                </a:lnTo>
                <a:lnTo>
                  <a:pt x="30967" y="71739"/>
                </a:lnTo>
                <a:lnTo>
                  <a:pt x="30967" y="71739"/>
                </a:lnTo>
                <a:lnTo>
                  <a:pt x="30967" y="67826"/>
                </a:lnTo>
                <a:lnTo>
                  <a:pt x="27096" y="67826"/>
                </a:lnTo>
                <a:lnTo>
                  <a:pt x="27096" y="67826"/>
                </a:lnTo>
                <a:lnTo>
                  <a:pt x="27096" y="67826"/>
                </a:lnTo>
                <a:lnTo>
                  <a:pt x="27096" y="67826"/>
                </a:lnTo>
                <a:lnTo>
                  <a:pt x="27096" y="67826"/>
                </a:lnTo>
                <a:lnTo>
                  <a:pt x="27096" y="65217"/>
                </a:lnTo>
                <a:lnTo>
                  <a:pt x="27096" y="65217"/>
                </a:lnTo>
                <a:lnTo>
                  <a:pt x="27096" y="65217"/>
                </a:lnTo>
                <a:lnTo>
                  <a:pt x="21290" y="65217"/>
                </a:lnTo>
                <a:lnTo>
                  <a:pt x="21290" y="65217"/>
                </a:lnTo>
                <a:lnTo>
                  <a:pt x="21290" y="65217"/>
                </a:lnTo>
                <a:lnTo>
                  <a:pt x="21290" y="65217"/>
                </a:lnTo>
                <a:lnTo>
                  <a:pt x="21290" y="65217"/>
                </a:lnTo>
                <a:lnTo>
                  <a:pt x="21290" y="62608"/>
                </a:lnTo>
                <a:lnTo>
                  <a:pt x="21290" y="62608"/>
                </a:lnTo>
                <a:lnTo>
                  <a:pt x="17419" y="62608"/>
                </a:lnTo>
                <a:lnTo>
                  <a:pt x="17419" y="62608"/>
                </a:lnTo>
                <a:lnTo>
                  <a:pt x="17419" y="62608"/>
                </a:lnTo>
                <a:lnTo>
                  <a:pt x="17419" y="60000"/>
                </a:lnTo>
                <a:lnTo>
                  <a:pt x="17419" y="60000"/>
                </a:lnTo>
                <a:lnTo>
                  <a:pt x="17419" y="60000"/>
                </a:lnTo>
                <a:lnTo>
                  <a:pt x="21290" y="60000"/>
                </a:lnTo>
                <a:lnTo>
                  <a:pt x="21290" y="57391"/>
                </a:lnTo>
                <a:lnTo>
                  <a:pt x="17419" y="57391"/>
                </a:lnTo>
                <a:lnTo>
                  <a:pt x="17419" y="57391"/>
                </a:lnTo>
                <a:lnTo>
                  <a:pt x="17419" y="57391"/>
                </a:lnTo>
                <a:lnTo>
                  <a:pt x="17419" y="57391"/>
                </a:lnTo>
                <a:lnTo>
                  <a:pt x="17419" y="57391"/>
                </a:lnTo>
                <a:lnTo>
                  <a:pt x="13548" y="57391"/>
                </a:lnTo>
                <a:lnTo>
                  <a:pt x="13548" y="57391"/>
                </a:lnTo>
                <a:lnTo>
                  <a:pt x="13548" y="53478"/>
                </a:lnTo>
                <a:lnTo>
                  <a:pt x="13548" y="53478"/>
                </a:lnTo>
                <a:lnTo>
                  <a:pt x="13548" y="53478"/>
                </a:lnTo>
                <a:lnTo>
                  <a:pt x="13548" y="50869"/>
                </a:lnTo>
                <a:lnTo>
                  <a:pt x="13548" y="50869"/>
                </a:lnTo>
                <a:lnTo>
                  <a:pt x="13548" y="50869"/>
                </a:lnTo>
                <a:lnTo>
                  <a:pt x="13548" y="50869"/>
                </a:lnTo>
                <a:lnTo>
                  <a:pt x="13548" y="48260"/>
                </a:lnTo>
                <a:lnTo>
                  <a:pt x="17419" y="48260"/>
                </a:lnTo>
                <a:lnTo>
                  <a:pt x="17419" y="48260"/>
                </a:lnTo>
                <a:lnTo>
                  <a:pt x="17419" y="48260"/>
                </a:lnTo>
                <a:lnTo>
                  <a:pt x="13548" y="48260"/>
                </a:lnTo>
                <a:lnTo>
                  <a:pt x="13548" y="45652"/>
                </a:lnTo>
                <a:lnTo>
                  <a:pt x="13548" y="45652"/>
                </a:lnTo>
                <a:lnTo>
                  <a:pt x="13548" y="45652"/>
                </a:lnTo>
                <a:lnTo>
                  <a:pt x="13548" y="43043"/>
                </a:lnTo>
                <a:lnTo>
                  <a:pt x="13548" y="43043"/>
                </a:lnTo>
                <a:lnTo>
                  <a:pt x="13548" y="43043"/>
                </a:lnTo>
                <a:lnTo>
                  <a:pt x="13548" y="43043"/>
                </a:lnTo>
                <a:lnTo>
                  <a:pt x="13548" y="39130"/>
                </a:lnTo>
                <a:lnTo>
                  <a:pt x="13548" y="39130"/>
                </a:lnTo>
                <a:lnTo>
                  <a:pt x="13548" y="39130"/>
                </a:lnTo>
                <a:lnTo>
                  <a:pt x="13548" y="39130"/>
                </a:lnTo>
                <a:lnTo>
                  <a:pt x="13548" y="39130"/>
                </a:lnTo>
                <a:lnTo>
                  <a:pt x="9677" y="39130"/>
                </a:lnTo>
                <a:lnTo>
                  <a:pt x="9677" y="36521"/>
                </a:lnTo>
                <a:lnTo>
                  <a:pt x="9677" y="36521"/>
                </a:lnTo>
                <a:lnTo>
                  <a:pt x="9677" y="36521"/>
                </a:lnTo>
                <a:lnTo>
                  <a:pt x="9677" y="36521"/>
                </a:lnTo>
                <a:lnTo>
                  <a:pt x="9677" y="33913"/>
                </a:lnTo>
                <a:lnTo>
                  <a:pt x="9677" y="33913"/>
                </a:lnTo>
                <a:lnTo>
                  <a:pt x="9677" y="33913"/>
                </a:lnTo>
                <a:lnTo>
                  <a:pt x="9677" y="33913"/>
                </a:lnTo>
                <a:lnTo>
                  <a:pt x="9677" y="33913"/>
                </a:lnTo>
                <a:lnTo>
                  <a:pt x="9677" y="33913"/>
                </a:lnTo>
                <a:lnTo>
                  <a:pt x="9677" y="33913"/>
                </a:lnTo>
                <a:lnTo>
                  <a:pt x="9677" y="31304"/>
                </a:lnTo>
                <a:lnTo>
                  <a:pt x="9677" y="31304"/>
                </a:lnTo>
                <a:lnTo>
                  <a:pt x="9677" y="31304"/>
                </a:lnTo>
                <a:lnTo>
                  <a:pt x="9677" y="31304"/>
                </a:lnTo>
                <a:lnTo>
                  <a:pt x="9677" y="31304"/>
                </a:lnTo>
                <a:lnTo>
                  <a:pt x="9677" y="31304"/>
                </a:lnTo>
                <a:lnTo>
                  <a:pt x="5806" y="31304"/>
                </a:lnTo>
                <a:lnTo>
                  <a:pt x="5806" y="31304"/>
                </a:lnTo>
                <a:lnTo>
                  <a:pt x="5806" y="31304"/>
                </a:lnTo>
                <a:lnTo>
                  <a:pt x="5806" y="31304"/>
                </a:lnTo>
                <a:lnTo>
                  <a:pt x="5806" y="31304"/>
                </a:lnTo>
                <a:lnTo>
                  <a:pt x="5806" y="28695"/>
                </a:lnTo>
                <a:lnTo>
                  <a:pt x="5806" y="28695"/>
                </a:lnTo>
                <a:lnTo>
                  <a:pt x="5806" y="28695"/>
                </a:lnTo>
                <a:lnTo>
                  <a:pt x="5806" y="24782"/>
                </a:lnTo>
                <a:lnTo>
                  <a:pt x="5806" y="24782"/>
                </a:lnTo>
                <a:lnTo>
                  <a:pt x="5806" y="24782"/>
                </a:lnTo>
                <a:lnTo>
                  <a:pt x="9677" y="24782"/>
                </a:lnTo>
                <a:lnTo>
                  <a:pt x="9677" y="24782"/>
                </a:lnTo>
                <a:lnTo>
                  <a:pt x="9677" y="28695"/>
                </a:lnTo>
                <a:lnTo>
                  <a:pt x="9677" y="28695"/>
                </a:lnTo>
                <a:lnTo>
                  <a:pt x="9677" y="24782"/>
                </a:lnTo>
                <a:lnTo>
                  <a:pt x="9677" y="24782"/>
                </a:lnTo>
                <a:lnTo>
                  <a:pt x="9677" y="24782"/>
                </a:lnTo>
                <a:lnTo>
                  <a:pt x="9677" y="24782"/>
                </a:lnTo>
                <a:lnTo>
                  <a:pt x="9677" y="22173"/>
                </a:lnTo>
                <a:lnTo>
                  <a:pt x="9677" y="22173"/>
                </a:lnTo>
                <a:lnTo>
                  <a:pt x="9677" y="22173"/>
                </a:lnTo>
                <a:lnTo>
                  <a:pt x="9677" y="19565"/>
                </a:lnTo>
                <a:lnTo>
                  <a:pt x="9677" y="19565"/>
                </a:lnTo>
                <a:lnTo>
                  <a:pt x="5806" y="19565"/>
                </a:lnTo>
                <a:lnTo>
                  <a:pt x="5806" y="19565"/>
                </a:lnTo>
                <a:lnTo>
                  <a:pt x="5806" y="19565"/>
                </a:lnTo>
                <a:lnTo>
                  <a:pt x="9677" y="19565"/>
                </a:lnTo>
                <a:lnTo>
                  <a:pt x="9677" y="19565"/>
                </a:lnTo>
                <a:lnTo>
                  <a:pt x="9677" y="16956"/>
                </a:lnTo>
                <a:lnTo>
                  <a:pt x="9677" y="16956"/>
                </a:lnTo>
                <a:lnTo>
                  <a:pt x="9677" y="16956"/>
                </a:lnTo>
                <a:lnTo>
                  <a:pt x="9677" y="16956"/>
                </a:lnTo>
                <a:lnTo>
                  <a:pt x="9677" y="16956"/>
                </a:lnTo>
                <a:lnTo>
                  <a:pt x="9677" y="14347"/>
                </a:lnTo>
                <a:lnTo>
                  <a:pt x="9677" y="14347"/>
                </a:lnTo>
                <a:lnTo>
                  <a:pt x="9677" y="14347"/>
                </a:lnTo>
                <a:lnTo>
                  <a:pt x="9677" y="14347"/>
                </a:lnTo>
                <a:lnTo>
                  <a:pt x="9677" y="10434"/>
                </a:lnTo>
                <a:lnTo>
                  <a:pt x="5806" y="10434"/>
                </a:lnTo>
                <a:lnTo>
                  <a:pt x="5806" y="10434"/>
                </a:lnTo>
                <a:lnTo>
                  <a:pt x="5806" y="10434"/>
                </a:lnTo>
                <a:lnTo>
                  <a:pt x="5806" y="10434"/>
                </a:lnTo>
                <a:lnTo>
                  <a:pt x="5806" y="7826"/>
                </a:lnTo>
                <a:lnTo>
                  <a:pt x="5806" y="7826"/>
                </a:lnTo>
                <a:lnTo>
                  <a:pt x="5806" y="7826"/>
                </a:lnTo>
                <a:lnTo>
                  <a:pt x="5806" y="7826"/>
                </a:lnTo>
                <a:lnTo>
                  <a:pt x="0" y="7826"/>
                </a:lnTo>
                <a:lnTo>
                  <a:pt x="0" y="5217"/>
                </a:lnTo>
                <a:lnTo>
                  <a:pt x="0" y="5217"/>
                </a:lnTo>
                <a:lnTo>
                  <a:pt x="0" y="5217"/>
                </a:lnTo>
                <a:lnTo>
                  <a:pt x="5806" y="5217"/>
                </a:lnTo>
                <a:lnTo>
                  <a:pt x="5806" y="5217"/>
                </a:lnTo>
                <a:lnTo>
                  <a:pt x="5806" y="2608"/>
                </a:lnTo>
                <a:lnTo>
                  <a:pt x="5806" y="2608"/>
                </a:lnTo>
                <a:lnTo>
                  <a:pt x="5806" y="2608"/>
                </a:lnTo>
                <a:lnTo>
                  <a:pt x="5806" y="0"/>
                </a:lnTo>
                <a:lnTo>
                  <a:pt x="5806" y="0"/>
                </a:lnTo>
                <a:lnTo>
                  <a:pt x="5806" y="0"/>
                </a:lnTo>
                <a:lnTo>
                  <a:pt x="5806" y="0"/>
                </a:lnTo>
                <a:lnTo>
                  <a:pt x="9677" y="0"/>
                </a:lnTo>
                <a:lnTo>
                  <a:pt x="9677" y="0"/>
                </a:lnTo>
                <a:lnTo>
                  <a:pt x="9677" y="0"/>
                </a:lnTo>
                <a:lnTo>
                  <a:pt x="9677" y="2608"/>
                </a:lnTo>
                <a:lnTo>
                  <a:pt x="9677" y="2608"/>
                </a:lnTo>
                <a:lnTo>
                  <a:pt x="9677" y="2608"/>
                </a:lnTo>
                <a:lnTo>
                  <a:pt x="9677" y="2608"/>
                </a:lnTo>
                <a:lnTo>
                  <a:pt x="9677" y="2608"/>
                </a:lnTo>
                <a:lnTo>
                  <a:pt x="9677" y="5217"/>
                </a:lnTo>
                <a:lnTo>
                  <a:pt x="13548" y="5217"/>
                </a:lnTo>
                <a:lnTo>
                  <a:pt x="13548" y="5217"/>
                </a:lnTo>
                <a:lnTo>
                  <a:pt x="13548" y="5217"/>
                </a:lnTo>
                <a:lnTo>
                  <a:pt x="13548" y="5217"/>
                </a:lnTo>
                <a:lnTo>
                  <a:pt x="13548" y="5217"/>
                </a:lnTo>
                <a:lnTo>
                  <a:pt x="17419" y="5217"/>
                </a:lnTo>
                <a:lnTo>
                  <a:pt x="17419" y="5217"/>
                </a:lnTo>
                <a:lnTo>
                  <a:pt x="17419" y="5217"/>
                </a:lnTo>
                <a:lnTo>
                  <a:pt x="17419" y="5217"/>
                </a:lnTo>
                <a:lnTo>
                  <a:pt x="21290" y="5217"/>
                </a:lnTo>
                <a:lnTo>
                  <a:pt x="21290" y="5217"/>
                </a:lnTo>
                <a:lnTo>
                  <a:pt x="21290" y="5217"/>
                </a:lnTo>
                <a:lnTo>
                  <a:pt x="21290" y="5217"/>
                </a:lnTo>
                <a:lnTo>
                  <a:pt x="21290" y="5217"/>
                </a:lnTo>
                <a:lnTo>
                  <a:pt x="21290" y="5217"/>
                </a:lnTo>
                <a:lnTo>
                  <a:pt x="21290" y="7826"/>
                </a:lnTo>
                <a:lnTo>
                  <a:pt x="21290" y="7826"/>
                </a:lnTo>
                <a:lnTo>
                  <a:pt x="21290" y="7826"/>
                </a:lnTo>
                <a:lnTo>
                  <a:pt x="21290" y="7826"/>
                </a:lnTo>
                <a:lnTo>
                  <a:pt x="27096" y="7826"/>
                </a:lnTo>
                <a:lnTo>
                  <a:pt x="27096" y="7826"/>
                </a:lnTo>
                <a:lnTo>
                  <a:pt x="27096" y="7826"/>
                </a:lnTo>
                <a:lnTo>
                  <a:pt x="27096" y="7826"/>
                </a:lnTo>
                <a:lnTo>
                  <a:pt x="27096" y="7826"/>
                </a:lnTo>
                <a:lnTo>
                  <a:pt x="27096" y="7826"/>
                </a:lnTo>
                <a:lnTo>
                  <a:pt x="30967" y="7826"/>
                </a:lnTo>
                <a:lnTo>
                  <a:pt x="30967" y="7826"/>
                </a:lnTo>
                <a:lnTo>
                  <a:pt x="30967" y="10434"/>
                </a:lnTo>
                <a:lnTo>
                  <a:pt x="30967" y="10434"/>
                </a:lnTo>
                <a:lnTo>
                  <a:pt x="30967" y="10434"/>
                </a:lnTo>
                <a:lnTo>
                  <a:pt x="30967" y="10434"/>
                </a:lnTo>
                <a:lnTo>
                  <a:pt x="30967" y="10434"/>
                </a:lnTo>
                <a:lnTo>
                  <a:pt x="30967" y="14347"/>
                </a:lnTo>
                <a:lnTo>
                  <a:pt x="30967" y="14347"/>
                </a:lnTo>
                <a:lnTo>
                  <a:pt x="30967" y="14347"/>
                </a:lnTo>
                <a:lnTo>
                  <a:pt x="30967" y="16956"/>
                </a:lnTo>
                <a:lnTo>
                  <a:pt x="30967" y="16956"/>
                </a:lnTo>
                <a:lnTo>
                  <a:pt x="30967" y="16956"/>
                </a:lnTo>
                <a:lnTo>
                  <a:pt x="27096" y="16956"/>
                </a:lnTo>
                <a:lnTo>
                  <a:pt x="27096" y="16956"/>
                </a:lnTo>
                <a:lnTo>
                  <a:pt x="27096" y="16956"/>
                </a:lnTo>
                <a:lnTo>
                  <a:pt x="27096" y="19565"/>
                </a:lnTo>
                <a:lnTo>
                  <a:pt x="27096" y="19565"/>
                </a:lnTo>
                <a:lnTo>
                  <a:pt x="27096" y="19565"/>
                </a:lnTo>
                <a:lnTo>
                  <a:pt x="27096" y="19565"/>
                </a:lnTo>
                <a:lnTo>
                  <a:pt x="30967" y="19565"/>
                </a:lnTo>
                <a:lnTo>
                  <a:pt x="30967" y="22173"/>
                </a:lnTo>
                <a:lnTo>
                  <a:pt x="30967" y="22173"/>
                </a:lnTo>
                <a:lnTo>
                  <a:pt x="30967" y="22173"/>
                </a:lnTo>
                <a:lnTo>
                  <a:pt x="30967" y="22173"/>
                </a:lnTo>
                <a:lnTo>
                  <a:pt x="30967" y="22173"/>
                </a:lnTo>
                <a:lnTo>
                  <a:pt x="30967" y="22173"/>
                </a:lnTo>
                <a:lnTo>
                  <a:pt x="34838" y="22173"/>
                </a:lnTo>
                <a:lnTo>
                  <a:pt x="34838" y="22173"/>
                </a:lnTo>
                <a:lnTo>
                  <a:pt x="34838" y="22173"/>
                </a:lnTo>
                <a:lnTo>
                  <a:pt x="34838" y="19565"/>
                </a:lnTo>
                <a:lnTo>
                  <a:pt x="34838" y="19565"/>
                </a:lnTo>
                <a:lnTo>
                  <a:pt x="34838" y="19565"/>
                </a:lnTo>
                <a:lnTo>
                  <a:pt x="34838" y="19565"/>
                </a:lnTo>
                <a:lnTo>
                  <a:pt x="34838" y="19565"/>
                </a:lnTo>
                <a:lnTo>
                  <a:pt x="38709" y="19565"/>
                </a:lnTo>
                <a:lnTo>
                  <a:pt x="38709" y="16956"/>
                </a:lnTo>
                <a:lnTo>
                  <a:pt x="38709" y="16956"/>
                </a:lnTo>
                <a:lnTo>
                  <a:pt x="38709" y="16956"/>
                </a:lnTo>
                <a:lnTo>
                  <a:pt x="38709" y="16956"/>
                </a:lnTo>
                <a:lnTo>
                  <a:pt x="38709" y="16956"/>
                </a:lnTo>
                <a:lnTo>
                  <a:pt x="42580" y="16956"/>
                </a:lnTo>
                <a:lnTo>
                  <a:pt x="42580" y="16956"/>
                </a:lnTo>
                <a:lnTo>
                  <a:pt x="42580" y="16956"/>
                </a:lnTo>
                <a:lnTo>
                  <a:pt x="42580" y="16956"/>
                </a:lnTo>
                <a:lnTo>
                  <a:pt x="48387" y="16956"/>
                </a:lnTo>
                <a:lnTo>
                  <a:pt x="48387" y="19565"/>
                </a:lnTo>
                <a:lnTo>
                  <a:pt x="48387" y="19565"/>
                </a:lnTo>
                <a:lnTo>
                  <a:pt x="48387" y="19565"/>
                </a:lnTo>
                <a:lnTo>
                  <a:pt x="48387" y="19565"/>
                </a:lnTo>
                <a:lnTo>
                  <a:pt x="48387" y="19565"/>
                </a:lnTo>
                <a:lnTo>
                  <a:pt x="48387" y="19565"/>
                </a:lnTo>
                <a:lnTo>
                  <a:pt x="52258" y="19565"/>
                </a:lnTo>
                <a:lnTo>
                  <a:pt x="52258" y="19565"/>
                </a:lnTo>
                <a:lnTo>
                  <a:pt x="52258" y="19565"/>
                </a:lnTo>
                <a:lnTo>
                  <a:pt x="52258" y="19565"/>
                </a:lnTo>
                <a:lnTo>
                  <a:pt x="52258" y="19565"/>
                </a:lnTo>
                <a:lnTo>
                  <a:pt x="52258" y="16956"/>
                </a:lnTo>
                <a:lnTo>
                  <a:pt x="52258" y="16956"/>
                </a:lnTo>
                <a:lnTo>
                  <a:pt x="52258" y="16956"/>
                </a:lnTo>
                <a:lnTo>
                  <a:pt x="52258" y="16956"/>
                </a:lnTo>
                <a:lnTo>
                  <a:pt x="52258" y="14347"/>
                </a:lnTo>
                <a:lnTo>
                  <a:pt x="52258" y="14347"/>
                </a:lnTo>
                <a:lnTo>
                  <a:pt x="56129" y="14347"/>
                </a:lnTo>
                <a:lnTo>
                  <a:pt x="56129" y="14347"/>
                </a:lnTo>
                <a:lnTo>
                  <a:pt x="56129" y="14347"/>
                </a:lnTo>
                <a:lnTo>
                  <a:pt x="56129" y="14347"/>
                </a:lnTo>
                <a:lnTo>
                  <a:pt x="56129" y="10434"/>
                </a:lnTo>
                <a:lnTo>
                  <a:pt x="56129" y="10434"/>
                </a:lnTo>
                <a:lnTo>
                  <a:pt x="56129" y="10434"/>
                </a:lnTo>
                <a:lnTo>
                  <a:pt x="56129" y="7826"/>
                </a:lnTo>
                <a:lnTo>
                  <a:pt x="60000" y="7826"/>
                </a:lnTo>
                <a:lnTo>
                  <a:pt x="60000" y="7826"/>
                </a:lnTo>
                <a:lnTo>
                  <a:pt x="60000" y="7826"/>
                </a:lnTo>
                <a:lnTo>
                  <a:pt x="60000" y="7826"/>
                </a:lnTo>
                <a:lnTo>
                  <a:pt x="63870" y="7826"/>
                </a:lnTo>
                <a:lnTo>
                  <a:pt x="63870" y="10434"/>
                </a:lnTo>
                <a:lnTo>
                  <a:pt x="63870" y="10434"/>
                </a:lnTo>
                <a:lnTo>
                  <a:pt x="63870" y="10434"/>
                </a:lnTo>
                <a:lnTo>
                  <a:pt x="63870" y="10434"/>
                </a:lnTo>
                <a:lnTo>
                  <a:pt x="63870" y="10434"/>
                </a:lnTo>
                <a:lnTo>
                  <a:pt x="63870" y="10434"/>
                </a:lnTo>
                <a:lnTo>
                  <a:pt x="63870" y="14347"/>
                </a:lnTo>
                <a:lnTo>
                  <a:pt x="69677" y="14347"/>
                </a:lnTo>
                <a:lnTo>
                  <a:pt x="69677" y="14347"/>
                </a:lnTo>
                <a:lnTo>
                  <a:pt x="69677" y="14347"/>
                </a:lnTo>
                <a:lnTo>
                  <a:pt x="69677" y="14347"/>
                </a:lnTo>
                <a:lnTo>
                  <a:pt x="69677" y="16956"/>
                </a:lnTo>
                <a:lnTo>
                  <a:pt x="69677" y="16956"/>
                </a:lnTo>
                <a:lnTo>
                  <a:pt x="69677" y="16956"/>
                </a:lnTo>
                <a:lnTo>
                  <a:pt x="69677" y="16956"/>
                </a:lnTo>
                <a:lnTo>
                  <a:pt x="73548" y="16956"/>
                </a:lnTo>
                <a:lnTo>
                  <a:pt x="73548" y="16956"/>
                </a:lnTo>
                <a:lnTo>
                  <a:pt x="73548" y="16956"/>
                </a:lnTo>
                <a:lnTo>
                  <a:pt x="73548" y="19565"/>
                </a:lnTo>
                <a:lnTo>
                  <a:pt x="73548" y="19565"/>
                </a:lnTo>
                <a:lnTo>
                  <a:pt x="73548" y="19565"/>
                </a:lnTo>
                <a:lnTo>
                  <a:pt x="73548" y="19565"/>
                </a:lnTo>
                <a:lnTo>
                  <a:pt x="73548" y="22173"/>
                </a:lnTo>
                <a:lnTo>
                  <a:pt x="77419" y="22173"/>
                </a:lnTo>
                <a:lnTo>
                  <a:pt x="77419" y="22173"/>
                </a:lnTo>
                <a:lnTo>
                  <a:pt x="77419" y="22173"/>
                </a:lnTo>
                <a:lnTo>
                  <a:pt x="77419" y="22173"/>
                </a:lnTo>
                <a:lnTo>
                  <a:pt x="77419" y="22173"/>
                </a:lnTo>
                <a:lnTo>
                  <a:pt x="77419" y="22173"/>
                </a:lnTo>
                <a:lnTo>
                  <a:pt x="77419" y="24782"/>
                </a:lnTo>
                <a:lnTo>
                  <a:pt x="81290" y="24782"/>
                </a:lnTo>
                <a:lnTo>
                  <a:pt x="81290" y="24782"/>
                </a:lnTo>
                <a:lnTo>
                  <a:pt x="81290" y="24782"/>
                </a:lnTo>
                <a:lnTo>
                  <a:pt x="81290" y="24782"/>
                </a:lnTo>
                <a:lnTo>
                  <a:pt x="85161" y="24782"/>
                </a:lnTo>
                <a:lnTo>
                  <a:pt x="85161" y="24782"/>
                </a:lnTo>
                <a:lnTo>
                  <a:pt x="85161" y="24782"/>
                </a:lnTo>
                <a:lnTo>
                  <a:pt x="85161" y="28695"/>
                </a:lnTo>
                <a:lnTo>
                  <a:pt x="85161" y="28695"/>
                </a:lnTo>
                <a:lnTo>
                  <a:pt x="85161" y="28695"/>
                </a:lnTo>
                <a:lnTo>
                  <a:pt x="85161" y="28695"/>
                </a:lnTo>
                <a:lnTo>
                  <a:pt x="85161" y="28695"/>
                </a:lnTo>
                <a:lnTo>
                  <a:pt x="85161" y="31304"/>
                </a:lnTo>
                <a:lnTo>
                  <a:pt x="90967" y="31304"/>
                </a:lnTo>
                <a:lnTo>
                  <a:pt x="90967" y="31304"/>
                </a:lnTo>
                <a:lnTo>
                  <a:pt x="90967" y="31304"/>
                </a:lnTo>
                <a:lnTo>
                  <a:pt x="90967" y="31304"/>
                </a:lnTo>
                <a:lnTo>
                  <a:pt x="90967" y="31304"/>
                </a:lnTo>
                <a:lnTo>
                  <a:pt x="90967" y="33913"/>
                </a:lnTo>
                <a:lnTo>
                  <a:pt x="90967" y="33913"/>
                </a:lnTo>
                <a:lnTo>
                  <a:pt x="90967" y="33913"/>
                </a:lnTo>
                <a:lnTo>
                  <a:pt x="90967" y="33913"/>
                </a:lnTo>
                <a:lnTo>
                  <a:pt x="90967" y="33913"/>
                </a:lnTo>
                <a:lnTo>
                  <a:pt x="90967" y="33913"/>
                </a:lnTo>
                <a:lnTo>
                  <a:pt x="90967" y="33913"/>
                </a:lnTo>
                <a:lnTo>
                  <a:pt x="90967" y="36521"/>
                </a:lnTo>
                <a:lnTo>
                  <a:pt x="90967" y="36521"/>
                </a:lnTo>
                <a:lnTo>
                  <a:pt x="94838" y="36521"/>
                </a:lnTo>
                <a:lnTo>
                  <a:pt x="94838" y="36521"/>
                </a:lnTo>
                <a:lnTo>
                  <a:pt x="94838" y="36521"/>
                </a:lnTo>
                <a:lnTo>
                  <a:pt x="94838" y="39130"/>
                </a:lnTo>
                <a:lnTo>
                  <a:pt x="94838" y="39130"/>
                </a:lnTo>
                <a:lnTo>
                  <a:pt x="94838" y="39130"/>
                </a:lnTo>
                <a:lnTo>
                  <a:pt x="94838" y="39130"/>
                </a:lnTo>
                <a:lnTo>
                  <a:pt x="94838" y="43043"/>
                </a:lnTo>
                <a:lnTo>
                  <a:pt x="94838" y="43043"/>
                </a:lnTo>
                <a:lnTo>
                  <a:pt x="94838" y="43043"/>
                </a:lnTo>
                <a:lnTo>
                  <a:pt x="94838" y="45652"/>
                </a:lnTo>
                <a:lnTo>
                  <a:pt x="94838" y="45652"/>
                </a:lnTo>
                <a:lnTo>
                  <a:pt x="98709" y="45652"/>
                </a:lnTo>
                <a:lnTo>
                  <a:pt x="98709" y="45652"/>
                </a:lnTo>
                <a:lnTo>
                  <a:pt x="98709" y="48260"/>
                </a:lnTo>
                <a:lnTo>
                  <a:pt x="98709" y="48260"/>
                </a:lnTo>
                <a:lnTo>
                  <a:pt x="94838" y="48260"/>
                </a:lnTo>
                <a:lnTo>
                  <a:pt x="94838" y="48260"/>
                </a:lnTo>
                <a:lnTo>
                  <a:pt x="98709" y="48260"/>
                </a:lnTo>
                <a:lnTo>
                  <a:pt x="98709" y="50869"/>
                </a:lnTo>
                <a:lnTo>
                  <a:pt x="98709" y="50869"/>
                </a:lnTo>
                <a:lnTo>
                  <a:pt x="98709" y="50869"/>
                </a:lnTo>
                <a:lnTo>
                  <a:pt x="98709" y="50869"/>
                </a:lnTo>
                <a:lnTo>
                  <a:pt x="98709" y="53478"/>
                </a:lnTo>
                <a:lnTo>
                  <a:pt x="98709" y="53478"/>
                </a:lnTo>
                <a:lnTo>
                  <a:pt x="98709" y="53478"/>
                </a:lnTo>
                <a:lnTo>
                  <a:pt x="98709" y="53478"/>
                </a:lnTo>
                <a:lnTo>
                  <a:pt x="94838" y="53478"/>
                </a:lnTo>
                <a:lnTo>
                  <a:pt x="94838" y="57391"/>
                </a:lnTo>
                <a:lnTo>
                  <a:pt x="94838" y="57391"/>
                </a:lnTo>
                <a:lnTo>
                  <a:pt x="94838" y="57391"/>
                </a:lnTo>
                <a:lnTo>
                  <a:pt x="94838" y="57391"/>
                </a:lnTo>
                <a:lnTo>
                  <a:pt x="94838" y="60000"/>
                </a:lnTo>
                <a:lnTo>
                  <a:pt x="94838" y="60000"/>
                </a:lnTo>
                <a:lnTo>
                  <a:pt x="94838" y="60000"/>
                </a:lnTo>
                <a:lnTo>
                  <a:pt x="94838" y="60000"/>
                </a:lnTo>
                <a:lnTo>
                  <a:pt x="94838" y="60000"/>
                </a:lnTo>
                <a:lnTo>
                  <a:pt x="94838" y="62608"/>
                </a:lnTo>
                <a:lnTo>
                  <a:pt x="94838" y="62608"/>
                </a:lnTo>
                <a:lnTo>
                  <a:pt x="94838" y="62608"/>
                </a:lnTo>
                <a:lnTo>
                  <a:pt x="94838" y="65217"/>
                </a:lnTo>
                <a:lnTo>
                  <a:pt x="94838" y="65217"/>
                </a:lnTo>
                <a:lnTo>
                  <a:pt x="94838" y="65217"/>
                </a:lnTo>
                <a:lnTo>
                  <a:pt x="94838" y="65217"/>
                </a:lnTo>
                <a:lnTo>
                  <a:pt x="94838" y="65217"/>
                </a:lnTo>
                <a:lnTo>
                  <a:pt x="94838" y="65217"/>
                </a:lnTo>
                <a:lnTo>
                  <a:pt x="94838" y="67826"/>
                </a:lnTo>
                <a:lnTo>
                  <a:pt x="94838" y="67826"/>
                </a:lnTo>
                <a:lnTo>
                  <a:pt x="94838" y="67826"/>
                </a:lnTo>
                <a:lnTo>
                  <a:pt x="98709" y="67826"/>
                </a:lnTo>
                <a:lnTo>
                  <a:pt x="98709" y="67826"/>
                </a:lnTo>
                <a:lnTo>
                  <a:pt x="98709" y="71739"/>
                </a:lnTo>
                <a:lnTo>
                  <a:pt x="98709" y="71739"/>
                </a:lnTo>
                <a:lnTo>
                  <a:pt x="94838" y="71739"/>
                </a:lnTo>
                <a:lnTo>
                  <a:pt x="94838" y="71739"/>
                </a:lnTo>
                <a:lnTo>
                  <a:pt x="94838" y="74347"/>
                </a:lnTo>
                <a:lnTo>
                  <a:pt x="94838" y="74347"/>
                </a:lnTo>
                <a:lnTo>
                  <a:pt x="94838" y="74347"/>
                </a:lnTo>
                <a:lnTo>
                  <a:pt x="94838" y="76956"/>
                </a:lnTo>
                <a:lnTo>
                  <a:pt x="94838" y="76956"/>
                </a:lnTo>
                <a:lnTo>
                  <a:pt x="94838" y="76956"/>
                </a:lnTo>
                <a:lnTo>
                  <a:pt x="94838" y="79565"/>
                </a:lnTo>
                <a:lnTo>
                  <a:pt x="94838" y="79565"/>
                </a:lnTo>
                <a:lnTo>
                  <a:pt x="94838" y="79565"/>
                </a:lnTo>
                <a:lnTo>
                  <a:pt x="94838" y="82173"/>
                </a:lnTo>
                <a:lnTo>
                  <a:pt x="94838" y="82173"/>
                </a:lnTo>
                <a:lnTo>
                  <a:pt x="94838" y="82173"/>
                </a:lnTo>
                <a:lnTo>
                  <a:pt x="94838" y="86086"/>
                </a:lnTo>
                <a:lnTo>
                  <a:pt x="98709" y="86086"/>
                </a:lnTo>
                <a:lnTo>
                  <a:pt x="98709" y="86086"/>
                </a:lnTo>
                <a:lnTo>
                  <a:pt x="98709" y="86086"/>
                </a:lnTo>
                <a:lnTo>
                  <a:pt x="98709" y="86086"/>
                </a:lnTo>
                <a:lnTo>
                  <a:pt x="98709" y="86086"/>
                </a:lnTo>
                <a:lnTo>
                  <a:pt x="98709" y="88695"/>
                </a:lnTo>
                <a:lnTo>
                  <a:pt x="98709" y="88695"/>
                </a:lnTo>
                <a:lnTo>
                  <a:pt x="98709" y="88695"/>
                </a:lnTo>
                <a:lnTo>
                  <a:pt x="102580" y="88695"/>
                </a:lnTo>
                <a:lnTo>
                  <a:pt x="102580" y="88695"/>
                </a:lnTo>
                <a:lnTo>
                  <a:pt x="102580" y="88695"/>
                </a:lnTo>
                <a:lnTo>
                  <a:pt x="102580" y="88695"/>
                </a:lnTo>
                <a:lnTo>
                  <a:pt x="102580" y="88695"/>
                </a:lnTo>
                <a:lnTo>
                  <a:pt x="102580" y="91304"/>
                </a:lnTo>
                <a:lnTo>
                  <a:pt x="106451" y="91304"/>
                </a:lnTo>
                <a:lnTo>
                  <a:pt x="106451" y="91304"/>
                </a:lnTo>
                <a:lnTo>
                  <a:pt x="106451" y="91304"/>
                </a:lnTo>
                <a:lnTo>
                  <a:pt x="106451" y="91304"/>
                </a:lnTo>
                <a:lnTo>
                  <a:pt x="106451" y="93913"/>
                </a:lnTo>
                <a:lnTo>
                  <a:pt x="106451" y="93913"/>
                </a:lnTo>
                <a:lnTo>
                  <a:pt x="106451" y="93913"/>
                </a:lnTo>
                <a:lnTo>
                  <a:pt x="106451" y="93913"/>
                </a:lnTo>
                <a:lnTo>
                  <a:pt x="106451" y="93913"/>
                </a:lnTo>
                <a:lnTo>
                  <a:pt x="112258" y="93913"/>
                </a:lnTo>
                <a:lnTo>
                  <a:pt x="112258" y="96521"/>
                </a:lnTo>
                <a:lnTo>
                  <a:pt x="112258" y="96521"/>
                </a:lnTo>
                <a:lnTo>
                  <a:pt x="112258" y="96521"/>
                </a:lnTo>
                <a:lnTo>
                  <a:pt x="112258" y="96521"/>
                </a:lnTo>
                <a:lnTo>
                  <a:pt x="112258" y="100434"/>
                </a:lnTo>
                <a:lnTo>
                  <a:pt x="112258" y="100434"/>
                </a:lnTo>
                <a:lnTo>
                  <a:pt x="112258" y="10043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2" name="Shape 902"/>
          <p:cNvSpPr/>
          <p:nvPr/>
        </p:nvSpPr>
        <p:spPr>
          <a:xfrm>
            <a:off x="6271022" y="4159249"/>
            <a:ext cx="166688" cy="168275"/>
          </a:xfrm>
          <a:custGeom>
            <a:avLst/>
            <a:gdLst/>
            <a:ahLst/>
            <a:cxnLst/>
            <a:rect l="0" t="0" r="0" b="0"/>
            <a:pathLst>
              <a:path w="120000" h="120000" extrusionOk="0">
                <a:moveTo>
                  <a:pt x="96000" y="2264"/>
                </a:moveTo>
                <a:lnTo>
                  <a:pt x="96000" y="2264"/>
                </a:lnTo>
                <a:lnTo>
                  <a:pt x="96000" y="4528"/>
                </a:lnTo>
                <a:lnTo>
                  <a:pt x="96000" y="4528"/>
                </a:lnTo>
                <a:lnTo>
                  <a:pt x="96000" y="4528"/>
                </a:lnTo>
                <a:lnTo>
                  <a:pt x="96000" y="4528"/>
                </a:lnTo>
                <a:lnTo>
                  <a:pt x="96000" y="4528"/>
                </a:lnTo>
                <a:lnTo>
                  <a:pt x="96000" y="7924"/>
                </a:lnTo>
                <a:lnTo>
                  <a:pt x="96000" y="7924"/>
                </a:lnTo>
                <a:lnTo>
                  <a:pt x="96000" y="7924"/>
                </a:lnTo>
                <a:lnTo>
                  <a:pt x="96000" y="7924"/>
                </a:lnTo>
                <a:lnTo>
                  <a:pt x="97714" y="7924"/>
                </a:lnTo>
                <a:lnTo>
                  <a:pt x="97714" y="7924"/>
                </a:lnTo>
                <a:lnTo>
                  <a:pt x="97714" y="7924"/>
                </a:lnTo>
                <a:lnTo>
                  <a:pt x="97714" y="7924"/>
                </a:lnTo>
                <a:lnTo>
                  <a:pt x="97714" y="7924"/>
                </a:lnTo>
                <a:lnTo>
                  <a:pt x="97714" y="7924"/>
                </a:lnTo>
                <a:lnTo>
                  <a:pt x="97714" y="7924"/>
                </a:lnTo>
                <a:lnTo>
                  <a:pt x="99428" y="7924"/>
                </a:lnTo>
                <a:lnTo>
                  <a:pt x="99428" y="7924"/>
                </a:lnTo>
                <a:lnTo>
                  <a:pt x="99428" y="10188"/>
                </a:lnTo>
                <a:lnTo>
                  <a:pt x="99428" y="10188"/>
                </a:lnTo>
                <a:lnTo>
                  <a:pt x="99428" y="10188"/>
                </a:lnTo>
                <a:lnTo>
                  <a:pt x="99428" y="10188"/>
                </a:lnTo>
                <a:lnTo>
                  <a:pt x="99428" y="10188"/>
                </a:lnTo>
                <a:lnTo>
                  <a:pt x="99428" y="12452"/>
                </a:lnTo>
                <a:lnTo>
                  <a:pt x="101142" y="12452"/>
                </a:lnTo>
                <a:lnTo>
                  <a:pt x="101142" y="12452"/>
                </a:lnTo>
                <a:lnTo>
                  <a:pt x="101142" y="12452"/>
                </a:lnTo>
                <a:lnTo>
                  <a:pt x="101142" y="12452"/>
                </a:lnTo>
                <a:lnTo>
                  <a:pt x="101142" y="12452"/>
                </a:lnTo>
                <a:lnTo>
                  <a:pt x="101142" y="12452"/>
                </a:lnTo>
                <a:lnTo>
                  <a:pt x="101142" y="12452"/>
                </a:lnTo>
                <a:lnTo>
                  <a:pt x="101142" y="12452"/>
                </a:lnTo>
                <a:lnTo>
                  <a:pt x="101142" y="14716"/>
                </a:lnTo>
                <a:lnTo>
                  <a:pt x="101142" y="14716"/>
                </a:lnTo>
                <a:lnTo>
                  <a:pt x="101142" y="14716"/>
                </a:lnTo>
                <a:lnTo>
                  <a:pt x="101142" y="16981"/>
                </a:lnTo>
                <a:lnTo>
                  <a:pt x="101142" y="16981"/>
                </a:lnTo>
                <a:lnTo>
                  <a:pt x="101142" y="16981"/>
                </a:lnTo>
                <a:lnTo>
                  <a:pt x="101142" y="16981"/>
                </a:lnTo>
                <a:lnTo>
                  <a:pt x="99428" y="16981"/>
                </a:lnTo>
                <a:lnTo>
                  <a:pt x="99428" y="16981"/>
                </a:lnTo>
                <a:lnTo>
                  <a:pt x="101142" y="16981"/>
                </a:lnTo>
                <a:lnTo>
                  <a:pt x="101142" y="20377"/>
                </a:lnTo>
                <a:lnTo>
                  <a:pt x="101142" y="20377"/>
                </a:lnTo>
                <a:lnTo>
                  <a:pt x="101142" y="20377"/>
                </a:lnTo>
                <a:lnTo>
                  <a:pt x="101142" y="20377"/>
                </a:lnTo>
                <a:lnTo>
                  <a:pt x="101142" y="20377"/>
                </a:lnTo>
                <a:lnTo>
                  <a:pt x="101142" y="22641"/>
                </a:lnTo>
                <a:lnTo>
                  <a:pt x="101142" y="22641"/>
                </a:lnTo>
                <a:lnTo>
                  <a:pt x="103714" y="22641"/>
                </a:lnTo>
                <a:lnTo>
                  <a:pt x="103714" y="22641"/>
                </a:lnTo>
                <a:lnTo>
                  <a:pt x="103714" y="20377"/>
                </a:lnTo>
                <a:lnTo>
                  <a:pt x="103714" y="20377"/>
                </a:lnTo>
                <a:lnTo>
                  <a:pt x="103714" y="20377"/>
                </a:lnTo>
                <a:lnTo>
                  <a:pt x="103714" y="20377"/>
                </a:lnTo>
                <a:lnTo>
                  <a:pt x="103714" y="20377"/>
                </a:lnTo>
                <a:lnTo>
                  <a:pt x="105428" y="20377"/>
                </a:lnTo>
                <a:lnTo>
                  <a:pt x="105428" y="16981"/>
                </a:lnTo>
                <a:lnTo>
                  <a:pt x="105428" y="16981"/>
                </a:lnTo>
                <a:lnTo>
                  <a:pt x="105428" y="16981"/>
                </a:lnTo>
                <a:lnTo>
                  <a:pt x="105428" y="20377"/>
                </a:lnTo>
                <a:lnTo>
                  <a:pt x="105428" y="20377"/>
                </a:lnTo>
                <a:lnTo>
                  <a:pt x="105428" y="20377"/>
                </a:lnTo>
                <a:lnTo>
                  <a:pt x="105428" y="20377"/>
                </a:lnTo>
                <a:lnTo>
                  <a:pt x="105428" y="20377"/>
                </a:lnTo>
                <a:lnTo>
                  <a:pt x="105428" y="22641"/>
                </a:lnTo>
                <a:lnTo>
                  <a:pt x="105428" y="22641"/>
                </a:lnTo>
                <a:lnTo>
                  <a:pt x="107142" y="22641"/>
                </a:lnTo>
                <a:lnTo>
                  <a:pt x="107142" y="22641"/>
                </a:lnTo>
                <a:lnTo>
                  <a:pt x="107142" y="22641"/>
                </a:lnTo>
                <a:lnTo>
                  <a:pt x="107142" y="24905"/>
                </a:lnTo>
                <a:lnTo>
                  <a:pt x="107142" y="24905"/>
                </a:lnTo>
                <a:lnTo>
                  <a:pt x="107142" y="24905"/>
                </a:lnTo>
                <a:lnTo>
                  <a:pt x="108857" y="24905"/>
                </a:lnTo>
                <a:lnTo>
                  <a:pt x="108857" y="24905"/>
                </a:lnTo>
                <a:lnTo>
                  <a:pt x="108857" y="24905"/>
                </a:lnTo>
                <a:lnTo>
                  <a:pt x="108857" y="24905"/>
                </a:lnTo>
                <a:lnTo>
                  <a:pt x="108857" y="24905"/>
                </a:lnTo>
                <a:lnTo>
                  <a:pt x="110571" y="24905"/>
                </a:lnTo>
                <a:lnTo>
                  <a:pt x="110571" y="24905"/>
                </a:lnTo>
                <a:lnTo>
                  <a:pt x="110571" y="24905"/>
                </a:lnTo>
                <a:lnTo>
                  <a:pt x="110571" y="24905"/>
                </a:lnTo>
                <a:lnTo>
                  <a:pt x="110571" y="27169"/>
                </a:lnTo>
                <a:lnTo>
                  <a:pt x="113142" y="27169"/>
                </a:lnTo>
                <a:lnTo>
                  <a:pt x="113142" y="27169"/>
                </a:lnTo>
                <a:lnTo>
                  <a:pt x="113142" y="27169"/>
                </a:lnTo>
                <a:lnTo>
                  <a:pt x="113142" y="27169"/>
                </a:lnTo>
                <a:lnTo>
                  <a:pt x="113142" y="27169"/>
                </a:lnTo>
                <a:lnTo>
                  <a:pt x="113142" y="27169"/>
                </a:lnTo>
                <a:lnTo>
                  <a:pt x="113142" y="29433"/>
                </a:lnTo>
                <a:lnTo>
                  <a:pt x="114857" y="29433"/>
                </a:lnTo>
                <a:lnTo>
                  <a:pt x="114857" y="29433"/>
                </a:lnTo>
                <a:lnTo>
                  <a:pt x="114857" y="29433"/>
                </a:lnTo>
                <a:lnTo>
                  <a:pt x="114857" y="29433"/>
                </a:lnTo>
                <a:lnTo>
                  <a:pt x="114857" y="29433"/>
                </a:lnTo>
                <a:lnTo>
                  <a:pt x="114857" y="29433"/>
                </a:lnTo>
                <a:lnTo>
                  <a:pt x="114857" y="32830"/>
                </a:lnTo>
                <a:lnTo>
                  <a:pt x="116571" y="32830"/>
                </a:lnTo>
                <a:lnTo>
                  <a:pt x="116571" y="32830"/>
                </a:lnTo>
                <a:lnTo>
                  <a:pt x="116571" y="32830"/>
                </a:lnTo>
                <a:lnTo>
                  <a:pt x="116571" y="32830"/>
                </a:lnTo>
                <a:lnTo>
                  <a:pt x="118285" y="32830"/>
                </a:lnTo>
                <a:lnTo>
                  <a:pt x="118285" y="32830"/>
                </a:lnTo>
                <a:lnTo>
                  <a:pt x="118285" y="32830"/>
                </a:lnTo>
                <a:lnTo>
                  <a:pt x="118285" y="32830"/>
                </a:lnTo>
                <a:lnTo>
                  <a:pt x="118285" y="32830"/>
                </a:lnTo>
                <a:lnTo>
                  <a:pt x="120000" y="32830"/>
                </a:lnTo>
                <a:lnTo>
                  <a:pt x="120000" y="32830"/>
                </a:lnTo>
                <a:lnTo>
                  <a:pt x="120000" y="32830"/>
                </a:lnTo>
                <a:lnTo>
                  <a:pt x="120000" y="32830"/>
                </a:lnTo>
                <a:lnTo>
                  <a:pt x="120000" y="32830"/>
                </a:lnTo>
                <a:lnTo>
                  <a:pt x="120000" y="35094"/>
                </a:lnTo>
                <a:lnTo>
                  <a:pt x="120000" y="35094"/>
                </a:lnTo>
                <a:lnTo>
                  <a:pt x="120000" y="35094"/>
                </a:lnTo>
                <a:lnTo>
                  <a:pt x="120000" y="37358"/>
                </a:lnTo>
                <a:lnTo>
                  <a:pt x="120000" y="37358"/>
                </a:lnTo>
                <a:lnTo>
                  <a:pt x="120000" y="37358"/>
                </a:lnTo>
                <a:lnTo>
                  <a:pt x="120000" y="37358"/>
                </a:lnTo>
                <a:lnTo>
                  <a:pt x="120000" y="37358"/>
                </a:lnTo>
                <a:lnTo>
                  <a:pt x="120000" y="37358"/>
                </a:lnTo>
                <a:lnTo>
                  <a:pt x="120000" y="39622"/>
                </a:lnTo>
                <a:lnTo>
                  <a:pt x="118285" y="39622"/>
                </a:lnTo>
                <a:lnTo>
                  <a:pt x="118285" y="39622"/>
                </a:lnTo>
                <a:lnTo>
                  <a:pt x="118285" y="39622"/>
                </a:lnTo>
                <a:lnTo>
                  <a:pt x="118285" y="39622"/>
                </a:lnTo>
                <a:lnTo>
                  <a:pt x="118285" y="39622"/>
                </a:lnTo>
                <a:lnTo>
                  <a:pt x="116571" y="39622"/>
                </a:lnTo>
                <a:lnTo>
                  <a:pt x="116571" y="39622"/>
                </a:lnTo>
                <a:lnTo>
                  <a:pt x="116571" y="39622"/>
                </a:lnTo>
                <a:lnTo>
                  <a:pt x="116571" y="39622"/>
                </a:lnTo>
                <a:lnTo>
                  <a:pt x="114857" y="39622"/>
                </a:lnTo>
                <a:lnTo>
                  <a:pt x="114857" y="39622"/>
                </a:lnTo>
                <a:lnTo>
                  <a:pt x="114857" y="41886"/>
                </a:lnTo>
                <a:lnTo>
                  <a:pt x="114857" y="41886"/>
                </a:lnTo>
                <a:lnTo>
                  <a:pt x="114857" y="41886"/>
                </a:lnTo>
                <a:lnTo>
                  <a:pt x="113142" y="41886"/>
                </a:lnTo>
                <a:lnTo>
                  <a:pt x="113142" y="41886"/>
                </a:lnTo>
                <a:lnTo>
                  <a:pt x="113142" y="41886"/>
                </a:lnTo>
                <a:lnTo>
                  <a:pt x="113142" y="41886"/>
                </a:lnTo>
                <a:lnTo>
                  <a:pt x="113142" y="41886"/>
                </a:lnTo>
                <a:lnTo>
                  <a:pt x="113142" y="41886"/>
                </a:lnTo>
                <a:lnTo>
                  <a:pt x="110571" y="41886"/>
                </a:lnTo>
                <a:lnTo>
                  <a:pt x="110571" y="41886"/>
                </a:lnTo>
                <a:lnTo>
                  <a:pt x="110571" y="41886"/>
                </a:lnTo>
                <a:lnTo>
                  <a:pt x="110571" y="41886"/>
                </a:lnTo>
                <a:lnTo>
                  <a:pt x="110571" y="41886"/>
                </a:lnTo>
                <a:lnTo>
                  <a:pt x="108857" y="41886"/>
                </a:lnTo>
                <a:lnTo>
                  <a:pt x="108857" y="41886"/>
                </a:lnTo>
                <a:lnTo>
                  <a:pt x="108857" y="41886"/>
                </a:lnTo>
                <a:lnTo>
                  <a:pt x="108857" y="41886"/>
                </a:lnTo>
                <a:lnTo>
                  <a:pt x="107142" y="41886"/>
                </a:lnTo>
                <a:lnTo>
                  <a:pt x="107142" y="41886"/>
                </a:lnTo>
                <a:lnTo>
                  <a:pt x="107142" y="41886"/>
                </a:lnTo>
                <a:lnTo>
                  <a:pt x="107142" y="41886"/>
                </a:lnTo>
                <a:lnTo>
                  <a:pt x="107142" y="45283"/>
                </a:lnTo>
                <a:lnTo>
                  <a:pt x="107142" y="45283"/>
                </a:lnTo>
                <a:lnTo>
                  <a:pt x="107142" y="45283"/>
                </a:lnTo>
                <a:lnTo>
                  <a:pt x="107142" y="45283"/>
                </a:lnTo>
                <a:lnTo>
                  <a:pt x="107142" y="41886"/>
                </a:lnTo>
                <a:lnTo>
                  <a:pt x="108857" y="41886"/>
                </a:lnTo>
                <a:lnTo>
                  <a:pt x="108857" y="41886"/>
                </a:lnTo>
                <a:lnTo>
                  <a:pt x="108857" y="45283"/>
                </a:lnTo>
                <a:lnTo>
                  <a:pt x="108857" y="45283"/>
                </a:lnTo>
                <a:lnTo>
                  <a:pt x="108857" y="45283"/>
                </a:lnTo>
                <a:lnTo>
                  <a:pt x="110571" y="45283"/>
                </a:lnTo>
                <a:lnTo>
                  <a:pt x="110571" y="45283"/>
                </a:lnTo>
                <a:lnTo>
                  <a:pt x="108857" y="45283"/>
                </a:lnTo>
                <a:lnTo>
                  <a:pt x="108857" y="45283"/>
                </a:lnTo>
                <a:lnTo>
                  <a:pt x="110571" y="45283"/>
                </a:lnTo>
                <a:lnTo>
                  <a:pt x="110571" y="45283"/>
                </a:lnTo>
                <a:lnTo>
                  <a:pt x="110571" y="47547"/>
                </a:lnTo>
                <a:lnTo>
                  <a:pt x="110571" y="47547"/>
                </a:lnTo>
                <a:lnTo>
                  <a:pt x="113142" y="47547"/>
                </a:lnTo>
                <a:lnTo>
                  <a:pt x="113142" y="47547"/>
                </a:lnTo>
                <a:lnTo>
                  <a:pt x="113142" y="47547"/>
                </a:lnTo>
                <a:lnTo>
                  <a:pt x="113142" y="47547"/>
                </a:lnTo>
                <a:lnTo>
                  <a:pt x="113142" y="49811"/>
                </a:lnTo>
                <a:lnTo>
                  <a:pt x="113142" y="49811"/>
                </a:lnTo>
                <a:lnTo>
                  <a:pt x="113142" y="49811"/>
                </a:lnTo>
                <a:lnTo>
                  <a:pt x="113142" y="49811"/>
                </a:lnTo>
                <a:lnTo>
                  <a:pt x="113142" y="47547"/>
                </a:lnTo>
                <a:lnTo>
                  <a:pt x="113142" y="47547"/>
                </a:lnTo>
                <a:lnTo>
                  <a:pt x="113142" y="47547"/>
                </a:lnTo>
                <a:lnTo>
                  <a:pt x="114857" y="47547"/>
                </a:lnTo>
                <a:lnTo>
                  <a:pt x="114857" y="47547"/>
                </a:lnTo>
                <a:lnTo>
                  <a:pt x="114857" y="47547"/>
                </a:lnTo>
                <a:lnTo>
                  <a:pt x="114857" y="47547"/>
                </a:lnTo>
                <a:lnTo>
                  <a:pt x="114857" y="49811"/>
                </a:lnTo>
                <a:lnTo>
                  <a:pt x="114857" y="49811"/>
                </a:lnTo>
                <a:lnTo>
                  <a:pt x="114857" y="49811"/>
                </a:lnTo>
                <a:lnTo>
                  <a:pt x="113142" y="49811"/>
                </a:lnTo>
                <a:lnTo>
                  <a:pt x="113142" y="49811"/>
                </a:lnTo>
                <a:lnTo>
                  <a:pt x="113142" y="49811"/>
                </a:lnTo>
                <a:lnTo>
                  <a:pt x="114857" y="49811"/>
                </a:lnTo>
                <a:lnTo>
                  <a:pt x="114857" y="49811"/>
                </a:lnTo>
                <a:lnTo>
                  <a:pt x="114857" y="52075"/>
                </a:lnTo>
                <a:lnTo>
                  <a:pt x="114857" y="52075"/>
                </a:lnTo>
                <a:lnTo>
                  <a:pt x="114857" y="52075"/>
                </a:lnTo>
                <a:lnTo>
                  <a:pt x="113142" y="52075"/>
                </a:lnTo>
                <a:lnTo>
                  <a:pt x="113142" y="52075"/>
                </a:lnTo>
                <a:lnTo>
                  <a:pt x="113142" y="52075"/>
                </a:lnTo>
                <a:lnTo>
                  <a:pt x="113142" y="52075"/>
                </a:lnTo>
                <a:lnTo>
                  <a:pt x="113142" y="54339"/>
                </a:lnTo>
                <a:lnTo>
                  <a:pt x="113142" y="54339"/>
                </a:lnTo>
                <a:lnTo>
                  <a:pt x="110571" y="54339"/>
                </a:lnTo>
                <a:lnTo>
                  <a:pt x="110571" y="54339"/>
                </a:lnTo>
                <a:lnTo>
                  <a:pt x="110571" y="54339"/>
                </a:lnTo>
                <a:lnTo>
                  <a:pt x="108857" y="54339"/>
                </a:lnTo>
                <a:lnTo>
                  <a:pt x="108857" y="54339"/>
                </a:lnTo>
                <a:lnTo>
                  <a:pt x="108857" y="54339"/>
                </a:lnTo>
                <a:lnTo>
                  <a:pt x="108857" y="54339"/>
                </a:lnTo>
                <a:lnTo>
                  <a:pt x="108857" y="54339"/>
                </a:lnTo>
                <a:lnTo>
                  <a:pt x="108857" y="54339"/>
                </a:lnTo>
                <a:lnTo>
                  <a:pt x="108857" y="54339"/>
                </a:lnTo>
                <a:lnTo>
                  <a:pt x="107142" y="54339"/>
                </a:lnTo>
                <a:lnTo>
                  <a:pt x="107142" y="54339"/>
                </a:lnTo>
                <a:lnTo>
                  <a:pt x="107142" y="54339"/>
                </a:lnTo>
                <a:lnTo>
                  <a:pt x="107142" y="54339"/>
                </a:lnTo>
                <a:lnTo>
                  <a:pt x="107142" y="54339"/>
                </a:lnTo>
                <a:lnTo>
                  <a:pt x="105428" y="54339"/>
                </a:lnTo>
                <a:lnTo>
                  <a:pt x="105428" y="54339"/>
                </a:lnTo>
                <a:lnTo>
                  <a:pt x="105428" y="57735"/>
                </a:lnTo>
                <a:lnTo>
                  <a:pt x="105428" y="57735"/>
                </a:lnTo>
                <a:lnTo>
                  <a:pt x="103714" y="57735"/>
                </a:lnTo>
                <a:lnTo>
                  <a:pt x="103714" y="57735"/>
                </a:lnTo>
                <a:lnTo>
                  <a:pt x="103714" y="54339"/>
                </a:lnTo>
                <a:lnTo>
                  <a:pt x="103714" y="54339"/>
                </a:lnTo>
                <a:lnTo>
                  <a:pt x="103714" y="54339"/>
                </a:lnTo>
                <a:lnTo>
                  <a:pt x="101142" y="54339"/>
                </a:lnTo>
                <a:lnTo>
                  <a:pt x="101142" y="57735"/>
                </a:lnTo>
                <a:lnTo>
                  <a:pt x="101142" y="57735"/>
                </a:lnTo>
                <a:lnTo>
                  <a:pt x="101142" y="57735"/>
                </a:lnTo>
                <a:lnTo>
                  <a:pt x="101142" y="57735"/>
                </a:lnTo>
                <a:lnTo>
                  <a:pt x="99428" y="57735"/>
                </a:lnTo>
                <a:lnTo>
                  <a:pt x="99428" y="57735"/>
                </a:lnTo>
                <a:lnTo>
                  <a:pt x="99428" y="57735"/>
                </a:lnTo>
                <a:lnTo>
                  <a:pt x="99428" y="57735"/>
                </a:lnTo>
                <a:lnTo>
                  <a:pt x="99428" y="57735"/>
                </a:lnTo>
                <a:lnTo>
                  <a:pt x="97714" y="57735"/>
                </a:lnTo>
                <a:lnTo>
                  <a:pt x="97714" y="57735"/>
                </a:lnTo>
                <a:lnTo>
                  <a:pt x="97714" y="54339"/>
                </a:lnTo>
                <a:lnTo>
                  <a:pt x="97714" y="54339"/>
                </a:lnTo>
                <a:lnTo>
                  <a:pt x="97714" y="54339"/>
                </a:lnTo>
                <a:lnTo>
                  <a:pt x="97714" y="54339"/>
                </a:lnTo>
                <a:lnTo>
                  <a:pt x="97714" y="54339"/>
                </a:lnTo>
                <a:lnTo>
                  <a:pt x="96000" y="54339"/>
                </a:lnTo>
                <a:lnTo>
                  <a:pt x="96000" y="52075"/>
                </a:lnTo>
                <a:lnTo>
                  <a:pt x="96000" y="52075"/>
                </a:lnTo>
                <a:lnTo>
                  <a:pt x="96000" y="52075"/>
                </a:lnTo>
                <a:lnTo>
                  <a:pt x="96000" y="52075"/>
                </a:lnTo>
                <a:lnTo>
                  <a:pt x="96000" y="52075"/>
                </a:lnTo>
                <a:lnTo>
                  <a:pt x="96000" y="52075"/>
                </a:lnTo>
                <a:lnTo>
                  <a:pt x="94285" y="52075"/>
                </a:lnTo>
                <a:lnTo>
                  <a:pt x="94285" y="52075"/>
                </a:lnTo>
                <a:lnTo>
                  <a:pt x="94285" y="52075"/>
                </a:lnTo>
                <a:lnTo>
                  <a:pt x="92571" y="52075"/>
                </a:lnTo>
                <a:lnTo>
                  <a:pt x="92571" y="52075"/>
                </a:lnTo>
                <a:lnTo>
                  <a:pt x="92571" y="52075"/>
                </a:lnTo>
                <a:lnTo>
                  <a:pt x="92571" y="52075"/>
                </a:lnTo>
                <a:lnTo>
                  <a:pt x="92571" y="52075"/>
                </a:lnTo>
                <a:lnTo>
                  <a:pt x="90000" y="52075"/>
                </a:lnTo>
                <a:lnTo>
                  <a:pt x="90000" y="52075"/>
                </a:lnTo>
                <a:lnTo>
                  <a:pt x="90000" y="52075"/>
                </a:lnTo>
                <a:lnTo>
                  <a:pt x="90000" y="52075"/>
                </a:lnTo>
                <a:lnTo>
                  <a:pt x="90000" y="52075"/>
                </a:lnTo>
                <a:lnTo>
                  <a:pt x="90000" y="52075"/>
                </a:lnTo>
                <a:lnTo>
                  <a:pt x="90000" y="52075"/>
                </a:lnTo>
                <a:lnTo>
                  <a:pt x="88285" y="52075"/>
                </a:lnTo>
                <a:lnTo>
                  <a:pt x="88285" y="52075"/>
                </a:lnTo>
                <a:lnTo>
                  <a:pt x="88285" y="52075"/>
                </a:lnTo>
                <a:lnTo>
                  <a:pt x="88285" y="52075"/>
                </a:lnTo>
                <a:lnTo>
                  <a:pt x="86571" y="52075"/>
                </a:lnTo>
                <a:lnTo>
                  <a:pt x="86571" y="52075"/>
                </a:lnTo>
                <a:lnTo>
                  <a:pt x="86571" y="52075"/>
                </a:lnTo>
                <a:lnTo>
                  <a:pt x="86571" y="52075"/>
                </a:lnTo>
                <a:lnTo>
                  <a:pt x="86571" y="54339"/>
                </a:lnTo>
                <a:lnTo>
                  <a:pt x="86571" y="54339"/>
                </a:lnTo>
                <a:lnTo>
                  <a:pt x="84857" y="54339"/>
                </a:lnTo>
                <a:lnTo>
                  <a:pt x="84857" y="52075"/>
                </a:lnTo>
                <a:lnTo>
                  <a:pt x="84857" y="52075"/>
                </a:lnTo>
                <a:lnTo>
                  <a:pt x="84857" y="52075"/>
                </a:lnTo>
                <a:lnTo>
                  <a:pt x="84857" y="52075"/>
                </a:lnTo>
                <a:lnTo>
                  <a:pt x="84857" y="52075"/>
                </a:lnTo>
                <a:lnTo>
                  <a:pt x="83142" y="52075"/>
                </a:lnTo>
                <a:lnTo>
                  <a:pt x="83142" y="52075"/>
                </a:lnTo>
                <a:lnTo>
                  <a:pt x="83142" y="52075"/>
                </a:lnTo>
                <a:lnTo>
                  <a:pt x="83142" y="52075"/>
                </a:lnTo>
                <a:lnTo>
                  <a:pt x="80571" y="52075"/>
                </a:lnTo>
                <a:lnTo>
                  <a:pt x="80571" y="52075"/>
                </a:lnTo>
                <a:lnTo>
                  <a:pt x="80571" y="54339"/>
                </a:lnTo>
                <a:lnTo>
                  <a:pt x="80571" y="54339"/>
                </a:lnTo>
                <a:lnTo>
                  <a:pt x="80571" y="52075"/>
                </a:lnTo>
                <a:lnTo>
                  <a:pt x="80571" y="52075"/>
                </a:lnTo>
                <a:lnTo>
                  <a:pt x="78857" y="52075"/>
                </a:lnTo>
                <a:lnTo>
                  <a:pt x="78857" y="52075"/>
                </a:lnTo>
                <a:lnTo>
                  <a:pt x="78857" y="52075"/>
                </a:lnTo>
                <a:lnTo>
                  <a:pt x="78857" y="52075"/>
                </a:lnTo>
                <a:lnTo>
                  <a:pt x="78857" y="52075"/>
                </a:lnTo>
                <a:lnTo>
                  <a:pt x="78857" y="54339"/>
                </a:lnTo>
                <a:lnTo>
                  <a:pt x="78857" y="54339"/>
                </a:lnTo>
                <a:lnTo>
                  <a:pt x="78857" y="54339"/>
                </a:lnTo>
                <a:lnTo>
                  <a:pt x="78857" y="54339"/>
                </a:lnTo>
                <a:lnTo>
                  <a:pt x="77142" y="54339"/>
                </a:lnTo>
                <a:lnTo>
                  <a:pt x="77142" y="54339"/>
                </a:lnTo>
                <a:lnTo>
                  <a:pt x="77142" y="54339"/>
                </a:lnTo>
                <a:lnTo>
                  <a:pt x="77142" y="54339"/>
                </a:lnTo>
                <a:lnTo>
                  <a:pt x="77142" y="54339"/>
                </a:lnTo>
                <a:lnTo>
                  <a:pt x="77142" y="57735"/>
                </a:lnTo>
                <a:lnTo>
                  <a:pt x="77142" y="57735"/>
                </a:lnTo>
                <a:lnTo>
                  <a:pt x="75428" y="57735"/>
                </a:lnTo>
                <a:lnTo>
                  <a:pt x="75428" y="57735"/>
                </a:lnTo>
                <a:lnTo>
                  <a:pt x="75428" y="60000"/>
                </a:lnTo>
                <a:lnTo>
                  <a:pt x="75428" y="60000"/>
                </a:lnTo>
                <a:lnTo>
                  <a:pt x="75428" y="60000"/>
                </a:lnTo>
                <a:lnTo>
                  <a:pt x="75428" y="60000"/>
                </a:lnTo>
                <a:lnTo>
                  <a:pt x="75428" y="60000"/>
                </a:lnTo>
                <a:lnTo>
                  <a:pt x="75428" y="62264"/>
                </a:lnTo>
                <a:lnTo>
                  <a:pt x="75428" y="62264"/>
                </a:lnTo>
                <a:lnTo>
                  <a:pt x="75428" y="62264"/>
                </a:lnTo>
                <a:lnTo>
                  <a:pt x="75428" y="62264"/>
                </a:lnTo>
                <a:lnTo>
                  <a:pt x="75428" y="62264"/>
                </a:lnTo>
                <a:lnTo>
                  <a:pt x="75428" y="64528"/>
                </a:lnTo>
                <a:lnTo>
                  <a:pt x="75428" y="64528"/>
                </a:lnTo>
                <a:lnTo>
                  <a:pt x="75428" y="64528"/>
                </a:lnTo>
                <a:lnTo>
                  <a:pt x="75428" y="64528"/>
                </a:lnTo>
                <a:lnTo>
                  <a:pt x="75428" y="66792"/>
                </a:lnTo>
                <a:lnTo>
                  <a:pt x="75428" y="66792"/>
                </a:lnTo>
                <a:lnTo>
                  <a:pt x="75428" y="66792"/>
                </a:lnTo>
                <a:lnTo>
                  <a:pt x="75428" y="66792"/>
                </a:lnTo>
                <a:lnTo>
                  <a:pt x="75428" y="70188"/>
                </a:lnTo>
                <a:lnTo>
                  <a:pt x="75428" y="70188"/>
                </a:lnTo>
                <a:lnTo>
                  <a:pt x="75428" y="70188"/>
                </a:lnTo>
                <a:lnTo>
                  <a:pt x="75428" y="70188"/>
                </a:lnTo>
                <a:lnTo>
                  <a:pt x="75428" y="70188"/>
                </a:lnTo>
                <a:lnTo>
                  <a:pt x="75428" y="72452"/>
                </a:lnTo>
                <a:lnTo>
                  <a:pt x="75428" y="72452"/>
                </a:lnTo>
                <a:lnTo>
                  <a:pt x="75428" y="72452"/>
                </a:lnTo>
                <a:lnTo>
                  <a:pt x="75428" y="74716"/>
                </a:lnTo>
                <a:lnTo>
                  <a:pt x="75428" y="74716"/>
                </a:lnTo>
                <a:lnTo>
                  <a:pt x="75428" y="74716"/>
                </a:lnTo>
                <a:lnTo>
                  <a:pt x="75428" y="76981"/>
                </a:lnTo>
                <a:lnTo>
                  <a:pt x="73714" y="76981"/>
                </a:lnTo>
                <a:lnTo>
                  <a:pt x="73714" y="76981"/>
                </a:lnTo>
                <a:lnTo>
                  <a:pt x="73714" y="76981"/>
                </a:lnTo>
                <a:lnTo>
                  <a:pt x="73714" y="76981"/>
                </a:lnTo>
                <a:lnTo>
                  <a:pt x="73714" y="76981"/>
                </a:lnTo>
                <a:lnTo>
                  <a:pt x="73714" y="79245"/>
                </a:lnTo>
                <a:lnTo>
                  <a:pt x="73714" y="79245"/>
                </a:lnTo>
                <a:lnTo>
                  <a:pt x="71142" y="79245"/>
                </a:lnTo>
                <a:lnTo>
                  <a:pt x="71142" y="76981"/>
                </a:lnTo>
                <a:lnTo>
                  <a:pt x="71142" y="76981"/>
                </a:lnTo>
                <a:lnTo>
                  <a:pt x="71142" y="76981"/>
                </a:lnTo>
                <a:lnTo>
                  <a:pt x="71142" y="79245"/>
                </a:lnTo>
                <a:lnTo>
                  <a:pt x="71142" y="79245"/>
                </a:lnTo>
                <a:lnTo>
                  <a:pt x="69428" y="79245"/>
                </a:lnTo>
                <a:lnTo>
                  <a:pt x="69428" y="79245"/>
                </a:lnTo>
                <a:lnTo>
                  <a:pt x="69428" y="79245"/>
                </a:lnTo>
                <a:lnTo>
                  <a:pt x="69428" y="82641"/>
                </a:lnTo>
                <a:lnTo>
                  <a:pt x="69428" y="82641"/>
                </a:lnTo>
                <a:lnTo>
                  <a:pt x="69428" y="82641"/>
                </a:lnTo>
                <a:lnTo>
                  <a:pt x="69428" y="82641"/>
                </a:lnTo>
                <a:lnTo>
                  <a:pt x="69428" y="84905"/>
                </a:lnTo>
                <a:lnTo>
                  <a:pt x="69428" y="84905"/>
                </a:lnTo>
                <a:lnTo>
                  <a:pt x="69428" y="84905"/>
                </a:lnTo>
                <a:lnTo>
                  <a:pt x="69428" y="87169"/>
                </a:lnTo>
                <a:lnTo>
                  <a:pt x="69428" y="87169"/>
                </a:lnTo>
                <a:lnTo>
                  <a:pt x="69428" y="87169"/>
                </a:lnTo>
                <a:lnTo>
                  <a:pt x="69428" y="87169"/>
                </a:lnTo>
                <a:lnTo>
                  <a:pt x="69428" y="87169"/>
                </a:lnTo>
                <a:lnTo>
                  <a:pt x="71142" y="87169"/>
                </a:lnTo>
                <a:lnTo>
                  <a:pt x="71142" y="89433"/>
                </a:lnTo>
                <a:lnTo>
                  <a:pt x="69428" y="89433"/>
                </a:lnTo>
                <a:lnTo>
                  <a:pt x="69428" y="89433"/>
                </a:lnTo>
                <a:lnTo>
                  <a:pt x="69428" y="89433"/>
                </a:lnTo>
                <a:lnTo>
                  <a:pt x="69428" y="89433"/>
                </a:lnTo>
                <a:lnTo>
                  <a:pt x="69428" y="89433"/>
                </a:lnTo>
                <a:lnTo>
                  <a:pt x="69428" y="89433"/>
                </a:lnTo>
                <a:lnTo>
                  <a:pt x="67714" y="89433"/>
                </a:lnTo>
                <a:lnTo>
                  <a:pt x="67714" y="89433"/>
                </a:lnTo>
                <a:lnTo>
                  <a:pt x="67714" y="89433"/>
                </a:lnTo>
                <a:lnTo>
                  <a:pt x="67714" y="89433"/>
                </a:lnTo>
                <a:lnTo>
                  <a:pt x="67714" y="91698"/>
                </a:lnTo>
                <a:lnTo>
                  <a:pt x="67714" y="91698"/>
                </a:lnTo>
                <a:lnTo>
                  <a:pt x="66000" y="91698"/>
                </a:lnTo>
                <a:lnTo>
                  <a:pt x="66000" y="91698"/>
                </a:lnTo>
                <a:lnTo>
                  <a:pt x="66000" y="91698"/>
                </a:lnTo>
                <a:lnTo>
                  <a:pt x="66000" y="91698"/>
                </a:lnTo>
                <a:lnTo>
                  <a:pt x="66000" y="91698"/>
                </a:lnTo>
                <a:lnTo>
                  <a:pt x="66000" y="95094"/>
                </a:lnTo>
                <a:lnTo>
                  <a:pt x="66000" y="95094"/>
                </a:lnTo>
                <a:lnTo>
                  <a:pt x="66000" y="95094"/>
                </a:lnTo>
                <a:lnTo>
                  <a:pt x="66000" y="97358"/>
                </a:lnTo>
                <a:lnTo>
                  <a:pt x="66000" y="97358"/>
                </a:lnTo>
                <a:lnTo>
                  <a:pt x="66000" y="97358"/>
                </a:lnTo>
                <a:lnTo>
                  <a:pt x="66000" y="97358"/>
                </a:lnTo>
                <a:lnTo>
                  <a:pt x="66000" y="97358"/>
                </a:lnTo>
                <a:lnTo>
                  <a:pt x="66000" y="99622"/>
                </a:lnTo>
                <a:lnTo>
                  <a:pt x="66000" y="99622"/>
                </a:lnTo>
                <a:lnTo>
                  <a:pt x="66000" y="99622"/>
                </a:lnTo>
                <a:lnTo>
                  <a:pt x="66000" y="99622"/>
                </a:lnTo>
                <a:lnTo>
                  <a:pt x="66000" y="99622"/>
                </a:lnTo>
                <a:lnTo>
                  <a:pt x="64285" y="99622"/>
                </a:lnTo>
                <a:lnTo>
                  <a:pt x="64285" y="101886"/>
                </a:lnTo>
                <a:lnTo>
                  <a:pt x="64285" y="101886"/>
                </a:lnTo>
                <a:lnTo>
                  <a:pt x="64285" y="101886"/>
                </a:lnTo>
                <a:lnTo>
                  <a:pt x="64285" y="101886"/>
                </a:lnTo>
                <a:lnTo>
                  <a:pt x="64285" y="104150"/>
                </a:lnTo>
                <a:lnTo>
                  <a:pt x="64285" y="104150"/>
                </a:lnTo>
                <a:lnTo>
                  <a:pt x="64285" y="104150"/>
                </a:lnTo>
                <a:lnTo>
                  <a:pt x="64285" y="104150"/>
                </a:lnTo>
                <a:lnTo>
                  <a:pt x="64285" y="107547"/>
                </a:lnTo>
                <a:lnTo>
                  <a:pt x="64285" y="107547"/>
                </a:lnTo>
                <a:lnTo>
                  <a:pt x="64285" y="107547"/>
                </a:lnTo>
                <a:lnTo>
                  <a:pt x="64285" y="107547"/>
                </a:lnTo>
                <a:lnTo>
                  <a:pt x="61714" y="107547"/>
                </a:lnTo>
                <a:lnTo>
                  <a:pt x="61714" y="109811"/>
                </a:lnTo>
                <a:lnTo>
                  <a:pt x="61714" y="109811"/>
                </a:lnTo>
                <a:lnTo>
                  <a:pt x="61714" y="109811"/>
                </a:lnTo>
                <a:lnTo>
                  <a:pt x="61714" y="109811"/>
                </a:lnTo>
                <a:lnTo>
                  <a:pt x="61714" y="109811"/>
                </a:lnTo>
                <a:lnTo>
                  <a:pt x="60000" y="109811"/>
                </a:lnTo>
                <a:lnTo>
                  <a:pt x="60000" y="107547"/>
                </a:lnTo>
                <a:lnTo>
                  <a:pt x="60000" y="107547"/>
                </a:lnTo>
                <a:lnTo>
                  <a:pt x="60000" y="107547"/>
                </a:lnTo>
                <a:lnTo>
                  <a:pt x="60000" y="107547"/>
                </a:lnTo>
                <a:lnTo>
                  <a:pt x="60000" y="109811"/>
                </a:lnTo>
                <a:lnTo>
                  <a:pt x="58285" y="109811"/>
                </a:lnTo>
                <a:lnTo>
                  <a:pt x="58285" y="109811"/>
                </a:lnTo>
                <a:lnTo>
                  <a:pt x="58285" y="109811"/>
                </a:lnTo>
                <a:lnTo>
                  <a:pt x="58285" y="109811"/>
                </a:lnTo>
                <a:lnTo>
                  <a:pt x="58285" y="109811"/>
                </a:lnTo>
                <a:lnTo>
                  <a:pt x="58285" y="109811"/>
                </a:lnTo>
                <a:lnTo>
                  <a:pt x="56571" y="109811"/>
                </a:lnTo>
                <a:lnTo>
                  <a:pt x="56571" y="109811"/>
                </a:lnTo>
                <a:lnTo>
                  <a:pt x="56571" y="109811"/>
                </a:lnTo>
                <a:lnTo>
                  <a:pt x="54857" y="109811"/>
                </a:lnTo>
                <a:lnTo>
                  <a:pt x="54857" y="109811"/>
                </a:lnTo>
                <a:lnTo>
                  <a:pt x="54857" y="109811"/>
                </a:lnTo>
                <a:lnTo>
                  <a:pt x="54857" y="109811"/>
                </a:lnTo>
                <a:lnTo>
                  <a:pt x="54857" y="109811"/>
                </a:lnTo>
                <a:lnTo>
                  <a:pt x="54857" y="109811"/>
                </a:lnTo>
                <a:lnTo>
                  <a:pt x="52285" y="109811"/>
                </a:lnTo>
                <a:lnTo>
                  <a:pt x="52285" y="112075"/>
                </a:lnTo>
                <a:lnTo>
                  <a:pt x="52285" y="112075"/>
                </a:lnTo>
                <a:lnTo>
                  <a:pt x="52285" y="112075"/>
                </a:lnTo>
                <a:lnTo>
                  <a:pt x="52285" y="112075"/>
                </a:lnTo>
                <a:lnTo>
                  <a:pt x="52285" y="112075"/>
                </a:lnTo>
                <a:lnTo>
                  <a:pt x="52285" y="112075"/>
                </a:lnTo>
                <a:lnTo>
                  <a:pt x="50571" y="112075"/>
                </a:lnTo>
                <a:lnTo>
                  <a:pt x="50571" y="114339"/>
                </a:lnTo>
                <a:lnTo>
                  <a:pt x="50571" y="114339"/>
                </a:lnTo>
                <a:lnTo>
                  <a:pt x="50571" y="112075"/>
                </a:lnTo>
                <a:lnTo>
                  <a:pt x="50571" y="112075"/>
                </a:lnTo>
                <a:lnTo>
                  <a:pt x="50571" y="112075"/>
                </a:lnTo>
                <a:lnTo>
                  <a:pt x="48857" y="112075"/>
                </a:lnTo>
                <a:lnTo>
                  <a:pt x="48857" y="112075"/>
                </a:lnTo>
                <a:lnTo>
                  <a:pt x="48857" y="112075"/>
                </a:lnTo>
                <a:lnTo>
                  <a:pt x="48857" y="112075"/>
                </a:lnTo>
                <a:lnTo>
                  <a:pt x="48857" y="112075"/>
                </a:lnTo>
                <a:lnTo>
                  <a:pt x="48857" y="112075"/>
                </a:lnTo>
                <a:lnTo>
                  <a:pt x="47142" y="112075"/>
                </a:lnTo>
                <a:lnTo>
                  <a:pt x="47142" y="112075"/>
                </a:lnTo>
                <a:lnTo>
                  <a:pt x="47142" y="112075"/>
                </a:lnTo>
                <a:lnTo>
                  <a:pt x="47142" y="109811"/>
                </a:lnTo>
                <a:lnTo>
                  <a:pt x="47142" y="109811"/>
                </a:lnTo>
                <a:lnTo>
                  <a:pt x="47142" y="109811"/>
                </a:lnTo>
                <a:lnTo>
                  <a:pt x="45428" y="109811"/>
                </a:lnTo>
                <a:lnTo>
                  <a:pt x="45428" y="109811"/>
                </a:lnTo>
                <a:lnTo>
                  <a:pt x="45428" y="109811"/>
                </a:lnTo>
                <a:lnTo>
                  <a:pt x="45428" y="109811"/>
                </a:lnTo>
                <a:lnTo>
                  <a:pt x="42857" y="109811"/>
                </a:lnTo>
                <a:lnTo>
                  <a:pt x="42857" y="109811"/>
                </a:lnTo>
                <a:lnTo>
                  <a:pt x="42857" y="109811"/>
                </a:lnTo>
                <a:lnTo>
                  <a:pt x="42857" y="109811"/>
                </a:lnTo>
                <a:lnTo>
                  <a:pt x="42857" y="109811"/>
                </a:lnTo>
                <a:lnTo>
                  <a:pt x="42857" y="109811"/>
                </a:lnTo>
                <a:lnTo>
                  <a:pt x="42857" y="109811"/>
                </a:lnTo>
                <a:lnTo>
                  <a:pt x="42857" y="107547"/>
                </a:lnTo>
                <a:lnTo>
                  <a:pt x="42857" y="107547"/>
                </a:lnTo>
                <a:lnTo>
                  <a:pt x="42857" y="107547"/>
                </a:lnTo>
                <a:lnTo>
                  <a:pt x="42857" y="107547"/>
                </a:lnTo>
                <a:lnTo>
                  <a:pt x="42857" y="107547"/>
                </a:lnTo>
                <a:lnTo>
                  <a:pt x="41142" y="107547"/>
                </a:lnTo>
                <a:lnTo>
                  <a:pt x="41142" y="107547"/>
                </a:lnTo>
                <a:lnTo>
                  <a:pt x="41142" y="107547"/>
                </a:lnTo>
                <a:lnTo>
                  <a:pt x="41142" y="107547"/>
                </a:lnTo>
                <a:lnTo>
                  <a:pt x="41142" y="107547"/>
                </a:lnTo>
                <a:lnTo>
                  <a:pt x="39428" y="107547"/>
                </a:lnTo>
                <a:lnTo>
                  <a:pt x="39428" y="107547"/>
                </a:lnTo>
                <a:lnTo>
                  <a:pt x="39428" y="107547"/>
                </a:lnTo>
                <a:lnTo>
                  <a:pt x="39428" y="107547"/>
                </a:lnTo>
                <a:lnTo>
                  <a:pt x="37714" y="107547"/>
                </a:lnTo>
                <a:lnTo>
                  <a:pt x="37714" y="107547"/>
                </a:lnTo>
                <a:lnTo>
                  <a:pt x="37714" y="107547"/>
                </a:lnTo>
                <a:lnTo>
                  <a:pt x="37714" y="107547"/>
                </a:lnTo>
                <a:lnTo>
                  <a:pt x="36000" y="107547"/>
                </a:lnTo>
                <a:lnTo>
                  <a:pt x="36000" y="107547"/>
                </a:lnTo>
                <a:lnTo>
                  <a:pt x="36000" y="107547"/>
                </a:lnTo>
                <a:lnTo>
                  <a:pt x="36000" y="107547"/>
                </a:lnTo>
                <a:lnTo>
                  <a:pt x="36000" y="107547"/>
                </a:lnTo>
                <a:lnTo>
                  <a:pt x="36000" y="107547"/>
                </a:lnTo>
                <a:lnTo>
                  <a:pt x="33428" y="107547"/>
                </a:lnTo>
                <a:lnTo>
                  <a:pt x="33428" y="109811"/>
                </a:lnTo>
                <a:lnTo>
                  <a:pt x="33428" y="109811"/>
                </a:lnTo>
                <a:lnTo>
                  <a:pt x="33428" y="109811"/>
                </a:lnTo>
                <a:lnTo>
                  <a:pt x="33428" y="109811"/>
                </a:lnTo>
                <a:lnTo>
                  <a:pt x="33428" y="109811"/>
                </a:lnTo>
                <a:lnTo>
                  <a:pt x="33428" y="112075"/>
                </a:lnTo>
                <a:lnTo>
                  <a:pt x="31714" y="112075"/>
                </a:lnTo>
                <a:lnTo>
                  <a:pt x="31714" y="112075"/>
                </a:lnTo>
                <a:lnTo>
                  <a:pt x="31714" y="112075"/>
                </a:lnTo>
                <a:lnTo>
                  <a:pt x="31714" y="114339"/>
                </a:lnTo>
                <a:lnTo>
                  <a:pt x="31714" y="114339"/>
                </a:lnTo>
                <a:lnTo>
                  <a:pt x="31714" y="114339"/>
                </a:lnTo>
                <a:lnTo>
                  <a:pt x="31714" y="114339"/>
                </a:lnTo>
                <a:lnTo>
                  <a:pt x="31714" y="114339"/>
                </a:lnTo>
                <a:lnTo>
                  <a:pt x="31714" y="114339"/>
                </a:lnTo>
                <a:lnTo>
                  <a:pt x="30000" y="114339"/>
                </a:lnTo>
                <a:lnTo>
                  <a:pt x="30000" y="114339"/>
                </a:lnTo>
                <a:lnTo>
                  <a:pt x="30000" y="114339"/>
                </a:lnTo>
                <a:lnTo>
                  <a:pt x="30000" y="114339"/>
                </a:lnTo>
                <a:lnTo>
                  <a:pt x="30000" y="114339"/>
                </a:lnTo>
                <a:lnTo>
                  <a:pt x="30000" y="116603"/>
                </a:lnTo>
                <a:lnTo>
                  <a:pt x="30000" y="116603"/>
                </a:lnTo>
                <a:lnTo>
                  <a:pt x="28285" y="116603"/>
                </a:lnTo>
                <a:lnTo>
                  <a:pt x="28285" y="116603"/>
                </a:lnTo>
                <a:lnTo>
                  <a:pt x="28285" y="116603"/>
                </a:lnTo>
                <a:lnTo>
                  <a:pt x="26571" y="116603"/>
                </a:lnTo>
                <a:lnTo>
                  <a:pt x="26571" y="116603"/>
                </a:lnTo>
                <a:lnTo>
                  <a:pt x="26571" y="116603"/>
                </a:lnTo>
                <a:lnTo>
                  <a:pt x="26571" y="116603"/>
                </a:lnTo>
                <a:lnTo>
                  <a:pt x="26571" y="116603"/>
                </a:lnTo>
                <a:lnTo>
                  <a:pt x="26571" y="116603"/>
                </a:lnTo>
                <a:lnTo>
                  <a:pt x="24000" y="116603"/>
                </a:lnTo>
                <a:lnTo>
                  <a:pt x="24000" y="116603"/>
                </a:lnTo>
                <a:lnTo>
                  <a:pt x="24000" y="116603"/>
                </a:lnTo>
                <a:lnTo>
                  <a:pt x="24000" y="116603"/>
                </a:lnTo>
                <a:lnTo>
                  <a:pt x="24000" y="116603"/>
                </a:lnTo>
                <a:lnTo>
                  <a:pt x="24000" y="116603"/>
                </a:lnTo>
                <a:lnTo>
                  <a:pt x="22285" y="116603"/>
                </a:lnTo>
                <a:lnTo>
                  <a:pt x="22285" y="116603"/>
                </a:lnTo>
                <a:lnTo>
                  <a:pt x="22285" y="116603"/>
                </a:lnTo>
                <a:lnTo>
                  <a:pt x="22285" y="116603"/>
                </a:lnTo>
                <a:lnTo>
                  <a:pt x="22285" y="114339"/>
                </a:lnTo>
                <a:lnTo>
                  <a:pt x="20571" y="114339"/>
                </a:lnTo>
                <a:lnTo>
                  <a:pt x="20571" y="114339"/>
                </a:lnTo>
                <a:lnTo>
                  <a:pt x="20571" y="114339"/>
                </a:lnTo>
                <a:lnTo>
                  <a:pt x="20571" y="116603"/>
                </a:lnTo>
                <a:lnTo>
                  <a:pt x="20571" y="116603"/>
                </a:lnTo>
                <a:lnTo>
                  <a:pt x="18857" y="116603"/>
                </a:lnTo>
                <a:lnTo>
                  <a:pt x="18857" y="116603"/>
                </a:lnTo>
                <a:lnTo>
                  <a:pt x="18857" y="116603"/>
                </a:lnTo>
                <a:lnTo>
                  <a:pt x="18857" y="116603"/>
                </a:lnTo>
                <a:lnTo>
                  <a:pt x="17142" y="116603"/>
                </a:lnTo>
                <a:lnTo>
                  <a:pt x="17142" y="116603"/>
                </a:lnTo>
                <a:lnTo>
                  <a:pt x="17142" y="116603"/>
                </a:lnTo>
                <a:lnTo>
                  <a:pt x="17142" y="116603"/>
                </a:lnTo>
                <a:lnTo>
                  <a:pt x="17142" y="116603"/>
                </a:lnTo>
                <a:lnTo>
                  <a:pt x="14571" y="116603"/>
                </a:lnTo>
                <a:lnTo>
                  <a:pt x="14571" y="120000"/>
                </a:lnTo>
                <a:lnTo>
                  <a:pt x="14571" y="120000"/>
                </a:lnTo>
                <a:lnTo>
                  <a:pt x="14571" y="120000"/>
                </a:lnTo>
                <a:lnTo>
                  <a:pt x="14571" y="120000"/>
                </a:lnTo>
                <a:lnTo>
                  <a:pt x="14571" y="120000"/>
                </a:lnTo>
                <a:lnTo>
                  <a:pt x="12857" y="120000"/>
                </a:lnTo>
                <a:lnTo>
                  <a:pt x="12857" y="120000"/>
                </a:lnTo>
                <a:lnTo>
                  <a:pt x="12857" y="120000"/>
                </a:lnTo>
                <a:lnTo>
                  <a:pt x="12857" y="120000"/>
                </a:lnTo>
                <a:lnTo>
                  <a:pt x="11142" y="120000"/>
                </a:lnTo>
                <a:lnTo>
                  <a:pt x="11142" y="120000"/>
                </a:lnTo>
                <a:lnTo>
                  <a:pt x="11142" y="120000"/>
                </a:lnTo>
                <a:lnTo>
                  <a:pt x="11142" y="116603"/>
                </a:lnTo>
                <a:lnTo>
                  <a:pt x="11142" y="116603"/>
                </a:lnTo>
                <a:lnTo>
                  <a:pt x="11142" y="116603"/>
                </a:lnTo>
                <a:lnTo>
                  <a:pt x="9428" y="116603"/>
                </a:lnTo>
                <a:lnTo>
                  <a:pt x="9428" y="116603"/>
                </a:lnTo>
                <a:lnTo>
                  <a:pt x="9428" y="116603"/>
                </a:lnTo>
                <a:lnTo>
                  <a:pt x="9428" y="116603"/>
                </a:lnTo>
                <a:lnTo>
                  <a:pt x="9428" y="114339"/>
                </a:lnTo>
                <a:lnTo>
                  <a:pt x="9428" y="114339"/>
                </a:lnTo>
                <a:lnTo>
                  <a:pt x="9428" y="114339"/>
                </a:lnTo>
                <a:lnTo>
                  <a:pt x="9428" y="114339"/>
                </a:lnTo>
                <a:lnTo>
                  <a:pt x="7714" y="114339"/>
                </a:lnTo>
                <a:lnTo>
                  <a:pt x="7714" y="114339"/>
                </a:lnTo>
                <a:lnTo>
                  <a:pt x="7714" y="114339"/>
                </a:lnTo>
                <a:lnTo>
                  <a:pt x="7714" y="114339"/>
                </a:lnTo>
                <a:lnTo>
                  <a:pt x="7714" y="112075"/>
                </a:lnTo>
                <a:lnTo>
                  <a:pt x="7714" y="112075"/>
                </a:lnTo>
                <a:lnTo>
                  <a:pt x="7714" y="112075"/>
                </a:lnTo>
                <a:lnTo>
                  <a:pt x="5142" y="112075"/>
                </a:lnTo>
                <a:lnTo>
                  <a:pt x="5142" y="112075"/>
                </a:lnTo>
                <a:lnTo>
                  <a:pt x="5142" y="112075"/>
                </a:lnTo>
                <a:lnTo>
                  <a:pt x="5142" y="109811"/>
                </a:lnTo>
                <a:lnTo>
                  <a:pt x="5142" y="109811"/>
                </a:lnTo>
                <a:lnTo>
                  <a:pt x="5142" y="109811"/>
                </a:lnTo>
                <a:lnTo>
                  <a:pt x="3428" y="109811"/>
                </a:lnTo>
                <a:lnTo>
                  <a:pt x="3428" y="109811"/>
                </a:lnTo>
                <a:lnTo>
                  <a:pt x="3428" y="109811"/>
                </a:lnTo>
                <a:lnTo>
                  <a:pt x="3428" y="109811"/>
                </a:lnTo>
                <a:lnTo>
                  <a:pt x="3428" y="107547"/>
                </a:lnTo>
                <a:lnTo>
                  <a:pt x="3428" y="107547"/>
                </a:lnTo>
                <a:lnTo>
                  <a:pt x="3428" y="107547"/>
                </a:lnTo>
                <a:lnTo>
                  <a:pt x="1714" y="107547"/>
                </a:lnTo>
                <a:lnTo>
                  <a:pt x="1714" y="107547"/>
                </a:lnTo>
                <a:lnTo>
                  <a:pt x="1714" y="107547"/>
                </a:lnTo>
                <a:lnTo>
                  <a:pt x="1714" y="104150"/>
                </a:lnTo>
                <a:lnTo>
                  <a:pt x="1714" y="104150"/>
                </a:lnTo>
                <a:lnTo>
                  <a:pt x="1714" y="104150"/>
                </a:lnTo>
                <a:lnTo>
                  <a:pt x="1714" y="101886"/>
                </a:lnTo>
                <a:lnTo>
                  <a:pt x="1714" y="101886"/>
                </a:lnTo>
                <a:lnTo>
                  <a:pt x="1714" y="101886"/>
                </a:lnTo>
                <a:lnTo>
                  <a:pt x="0" y="101886"/>
                </a:lnTo>
                <a:lnTo>
                  <a:pt x="0" y="101886"/>
                </a:lnTo>
                <a:lnTo>
                  <a:pt x="0" y="99622"/>
                </a:lnTo>
                <a:lnTo>
                  <a:pt x="0" y="99622"/>
                </a:lnTo>
                <a:lnTo>
                  <a:pt x="0" y="99622"/>
                </a:lnTo>
                <a:lnTo>
                  <a:pt x="0" y="99622"/>
                </a:lnTo>
                <a:lnTo>
                  <a:pt x="0" y="99622"/>
                </a:lnTo>
                <a:lnTo>
                  <a:pt x="0" y="97358"/>
                </a:lnTo>
                <a:lnTo>
                  <a:pt x="1714" y="97358"/>
                </a:lnTo>
                <a:lnTo>
                  <a:pt x="1714" y="97358"/>
                </a:lnTo>
                <a:lnTo>
                  <a:pt x="1714" y="97358"/>
                </a:lnTo>
                <a:lnTo>
                  <a:pt x="1714" y="97358"/>
                </a:lnTo>
                <a:lnTo>
                  <a:pt x="1714" y="97358"/>
                </a:lnTo>
                <a:lnTo>
                  <a:pt x="1714" y="97358"/>
                </a:lnTo>
                <a:lnTo>
                  <a:pt x="3428" y="97358"/>
                </a:lnTo>
                <a:lnTo>
                  <a:pt x="3428" y="97358"/>
                </a:lnTo>
                <a:lnTo>
                  <a:pt x="3428" y="99622"/>
                </a:lnTo>
                <a:lnTo>
                  <a:pt x="3428" y="99622"/>
                </a:lnTo>
                <a:lnTo>
                  <a:pt x="3428" y="99622"/>
                </a:lnTo>
                <a:lnTo>
                  <a:pt x="3428" y="99622"/>
                </a:lnTo>
                <a:lnTo>
                  <a:pt x="3428" y="99622"/>
                </a:lnTo>
                <a:lnTo>
                  <a:pt x="3428" y="101886"/>
                </a:lnTo>
                <a:lnTo>
                  <a:pt x="3428" y="101886"/>
                </a:lnTo>
                <a:lnTo>
                  <a:pt x="3428" y="101886"/>
                </a:lnTo>
                <a:lnTo>
                  <a:pt x="3428" y="101886"/>
                </a:lnTo>
                <a:lnTo>
                  <a:pt x="3428" y="101886"/>
                </a:lnTo>
                <a:lnTo>
                  <a:pt x="5142" y="101886"/>
                </a:lnTo>
                <a:lnTo>
                  <a:pt x="5142" y="101886"/>
                </a:lnTo>
                <a:lnTo>
                  <a:pt x="5142" y="104150"/>
                </a:lnTo>
                <a:lnTo>
                  <a:pt x="5142" y="104150"/>
                </a:lnTo>
                <a:lnTo>
                  <a:pt x="5142" y="104150"/>
                </a:lnTo>
                <a:lnTo>
                  <a:pt x="7714" y="104150"/>
                </a:lnTo>
                <a:lnTo>
                  <a:pt x="7714" y="101886"/>
                </a:lnTo>
                <a:lnTo>
                  <a:pt x="7714" y="101886"/>
                </a:lnTo>
                <a:lnTo>
                  <a:pt x="7714" y="101886"/>
                </a:lnTo>
                <a:lnTo>
                  <a:pt x="7714" y="104150"/>
                </a:lnTo>
                <a:lnTo>
                  <a:pt x="7714" y="104150"/>
                </a:lnTo>
                <a:lnTo>
                  <a:pt x="9428" y="104150"/>
                </a:lnTo>
                <a:lnTo>
                  <a:pt x="9428" y="104150"/>
                </a:lnTo>
                <a:lnTo>
                  <a:pt x="9428" y="104150"/>
                </a:lnTo>
                <a:lnTo>
                  <a:pt x="9428" y="101886"/>
                </a:lnTo>
                <a:lnTo>
                  <a:pt x="9428" y="101886"/>
                </a:lnTo>
                <a:lnTo>
                  <a:pt x="9428" y="101886"/>
                </a:lnTo>
                <a:lnTo>
                  <a:pt x="9428" y="101886"/>
                </a:lnTo>
                <a:lnTo>
                  <a:pt x="11142" y="101886"/>
                </a:lnTo>
                <a:lnTo>
                  <a:pt x="11142" y="101886"/>
                </a:lnTo>
                <a:lnTo>
                  <a:pt x="11142" y="101886"/>
                </a:lnTo>
                <a:lnTo>
                  <a:pt x="11142" y="104150"/>
                </a:lnTo>
                <a:lnTo>
                  <a:pt x="11142" y="104150"/>
                </a:lnTo>
                <a:lnTo>
                  <a:pt x="11142" y="101886"/>
                </a:lnTo>
                <a:lnTo>
                  <a:pt x="11142" y="101886"/>
                </a:lnTo>
                <a:lnTo>
                  <a:pt x="12857" y="101886"/>
                </a:lnTo>
                <a:lnTo>
                  <a:pt x="12857" y="101886"/>
                </a:lnTo>
                <a:lnTo>
                  <a:pt x="12857" y="104150"/>
                </a:lnTo>
                <a:lnTo>
                  <a:pt x="12857" y="104150"/>
                </a:lnTo>
                <a:lnTo>
                  <a:pt x="12857" y="104150"/>
                </a:lnTo>
                <a:lnTo>
                  <a:pt x="12857" y="104150"/>
                </a:lnTo>
                <a:lnTo>
                  <a:pt x="12857" y="104150"/>
                </a:lnTo>
                <a:lnTo>
                  <a:pt x="12857" y="107547"/>
                </a:lnTo>
                <a:lnTo>
                  <a:pt x="14571" y="107547"/>
                </a:lnTo>
                <a:lnTo>
                  <a:pt x="14571" y="107547"/>
                </a:lnTo>
                <a:lnTo>
                  <a:pt x="14571" y="107547"/>
                </a:lnTo>
                <a:lnTo>
                  <a:pt x="14571" y="107547"/>
                </a:lnTo>
                <a:lnTo>
                  <a:pt x="17142" y="107547"/>
                </a:lnTo>
                <a:lnTo>
                  <a:pt x="17142" y="107547"/>
                </a:lnTo>
                <a:lnTo>
                  <a:pt x="17142" y="107547"/>
                </a:lnTo>
                <a:lnTo>
                  <a:pt x="17142" y="107547"/>
                </a:lnTo>
                <a:lnTo>
                  <a:pt x="18857" y="107547"/>
                </a:lnTo>
                <a:lnTo>
                  <a:pt x="18857" y="107547"/>
                </a:lnTo>
                <a:lnTo>
                  <a:pt x="18857" y="107547"/>
                </a:lnTo>
                <a:lnTo>
                  <a:pt x="18857" y="104150"/>
                </a:lnTo>
                <a:lnTo>
                  <a:pt x="18857" y="104150"/>
                </a:lnTo>
                <a:lnTo>
                  <a:pt x="18857" y="104150"/>
                </a:lnTo>
                <a:lnTo>
                  <a:pt x="18857" y="104150"/>
                </a:lnTo>
                <a:lnTo>
                  <a:pt x="18857" y="104150"/>
                </a:lnTo>
                <a:lnTo>
                  <a:pt x="18857" y="101886"/>
                </a:lnTo>
                <a:lnTo>
                  <a:pt x="18857" y="101886"/>
                </a:lnTo>
                <a:lnTo>
                  <a:pt x="18857" y="101886"/>
                </a:lnTo>
                <a:lnTo>
                  <a:pt x="18857" y="99622"/>
                </a:lnTo>
                <a:lnTo>
                  <a:pt x="20571" y="99622"/>
                </a:lnTo>
                <a:lnTo>
                  <a:pt x="20571" y="99622"/>
                </a:lnTo>
                <a:lnTo>
                  <a:pt x="20571" y="99622"/>
                </a:lnTo>
                <a:lnTo>
                  <a:pt x="20571" y="99622"/>
                </a:lnTo>
                <a:lnTo>
                  <a:pt x="20571" y="97358"/>
                </a:lnTo>
                <a:lnTo>
                  <a:pt x="20571" y="97358"/>
                </a:lnTo>
                <a:lnTo>
                  <a:pt x="20571" y="97358"/>
                </a:lnTo>
                <a:lnTo>
                  <a:pt x="20571" y="95094"/>
                </a:lnTo>
                <a:lnTo>
                  <a:pt x="20571" y="95094"/>
                </a:lnTo>
                <a:lnTo>
                  <a:pt x="20571" y="95094"/>
                </a:lnTo>
                <a:lnTo>
                  <a:pt x="20571" y="95094"/>
                </a:lnTo>
                <a:lnTo>
                  <a:pt x="20571" y="95094"/>
                </a:lnTo>
                <a:lnTo>
                  <a:pt x="20571" y="91698"/>
                </a:lnTo>
                <a:lnTo>
                  <a:pt x="20571" y="91698"/>
                </a:lnTo>
                <a:lnTo>
                  <a:pt x="20571" y="91698"/>
                </a:lnTo>
                <a:lnTo>
                  <a:pt x="20571" y="89433"/>
                </a:lnTo>
                <a:lnTo>
                  <a:pt x="20571" y="89433"/>
                </a:lnTo>
                <a:lnTo>
                  <a:pt x="20571" y="89433"/>
                </a:lnTo>
                <a:lnTo>
                  <a:pt x="20571" y="89433"/>
                </a:lnTo>
                <a:lnTo>
                  <a:pt x="20571" y="89433"/>
                </a:lnTo>
                <a:lnTo>
                  <a:pt x="22285" y="89433"/>
                </a:lnTo>
                <a:lnTo>
                  <a:pt x="22285" y="89433"/>
                </a:lnTo>
                <a:lnTo>
                  <a:pt x="22285" y="87169"/>
                </a:lnTo>
                <a:lnTo>
                  <a:pt x="22285" y="87169"/>
                </a:lnTo>
                <a:lnTo>
                  <a:pt x="20571" y="87169"/>
                </a:lnTo>
                <a:lnTo>
                  <a:pt x="20571" y="87169"/>
                </a:lnTo>
                <a:lnTo>
                  <a:pt x="20571" y="84905"/>
                </a:lnTo>
                <a:lnTo>
                  <a:pt x="20571" y="84905"/>
                </a:lnTo>
                <a:lnTo>
                  <a:pt x="20571" y="84905"/>
                </a:lnTo>
                <a:lnTo>
                  <a:pt x="22285" y="84905"/>
                </a:lnTo>
                <a:lnTo>
                  <a:pt x="22285" y="82641"/>
                </a:lnTo>
                <a:lnTo>
                  <a:pt x="22285" y="82641"/>
                </a:lnTo>
                <a:lnTo>
                  <a:pt x="22285" y="82641"/>
                </a:lnTo>
                <a:lnTo>
                  <a:pt x="24000" y="82641"/>
                </a:lnTo>
                <a:lnTo>
                  <a:pt x="24000" y="82641"/>
                </a:lnTo>
                <a:lnTo>
                  <a:pt x="24000" y="84905"/>
                </a:lnTo>
                <a:lnTo>
                  <a:pt x="24000" y="84905"/>
                </a:lnTo>
                <a:lnTo>
                  <a:pt x="24000" y="84905"/>
                </a:lnTo>
                <a:lnTo>
                  <a:pt x="24000" y="82641"/>
                </a:lnTo>
                <a:lnTo>
                  <a:pt x="26571" y="82641"/>
                </a:lnTo>
                <a:lnTo>
                  <a:pt x="26571" y="82641"/>
                </a:lnTo>
                <a:lnTo>
                  <a:pt x="26571" y="82641"/>
                </a:lnTo>
                <a:lnTo>
                  <a:pt x="26571" y="82641"/>
                </a:lnTo>
                <a:lnTo>
                  <a:pt x="26571" y="82641"/>
                </a:lnTo>
                <a:lnTo>
                  <a:pt x="26571" y="82641"/>
                </a:lnTo>
                <a:lnTo>
                  <a:pt x="28285" y="82641"/>
                </a:lnTo>
                <a:lnTo>
                  <a:pt x="28285" y="82641"/>
                </a:lnTo>
                <a:lnTo>
                  <a:pt x="28285" y="82641"/>
                </a:lnTo>
                <a:lnTo>
                  <a:pt x="30000" y="82641"/>
                </a:lnTo>
                <a:lnTo>
                  <a:pt x="30000" y="82641"/>
                </a:lnTo>
                <a:lnTo>
                  <a:pt x="30000" y="82641"/>
                </a:lnTo>
                <a:lnTo>
                  <a:pt x="30000" y="82641"/>
                </a:lnTo>
                <a:lnTo>
                  <a:pt x="30000" y="79245"/>
                </a:lnTo>
                <a:lnTo>
                  <a:pt x="31714" y="79245"/>
                </a:lnTo>
                <a:lnTo>
                  <a:pt x="31714" y="79245"/>
                </a:lnTo>
                <a:lnTo>
                  <a:pt x="31714" y="79245"/>
                </a:lnTo>
                <a:lnTo>
                  <a:pt x="31714" y="79245"/>
                </a:lnTo>
                <a:lnTo>
                  <a:pt x="31714" y="79245"/>
                </a:lnTo>
                <a:lnTo>
                  <a:pt x="33428" y="79245"/>
                </a:lnTo>
                <a:lnTo>
                  <a:pt x="33428" y="79245"/>
                </a:lnTo>
                <a:lnTo>
                  <a:pt x="33428" y="79245"/>
                </a:lnTo>
                <a:lnTo>
                  <a:pt x="36000" y="79245"/>
                </a:lnTo>
                <a:lnTo>
                  <a:pt x="36000" y="79245"/>
                </a:lnTo>
                <a:lnTo>
                  <a:pt x="36000" y="79245"/>
                </a:lnTo>
                <a:lnTo>
                  <a:pt x="36000" y="79245"/>
                </a:lnTo>
                <a:lnTo>
                  <a:pt x="36000" y="79245"/>
                </a:lnTo>
                <a:lnTo>
                  <a:pt x="37714" y="79245"/>
                </a:lnTo>
                <a:lnTo>
                  <a:pt x="37714" y="76981"/>
                </a:lnTo>
                <a:lnTo>
                  <a:pt x="37714" y="76981"/>
                </a:lnTo>
                <a:lnTo>
                  <a:pt x="37714" y="76981"/>
                </a:lnTo>
                <a:lnTo>
                  <a:pt x="37714" y="76981"/>
                </a:lnTo>
                <a:lnTo>
                  <a:pt x="39428" y="76981"/>
                </a:lnTo>
                <a:lnTo>
                  <a:pt x="39428" y="76981"/>
                </a:lnTo>
                <a:lnTo>
                  <a:pt x="39428" y="76981"/>
                </a:lnTo>
                <a:lnTo>
                  <a:pt x="39428" y="76981"/>
                </a:lnTo>
                <a:lnTo>
                  <a:pt x="41142" y="76981"/>
                </a:lnTo>
                <a:lnTo>
                  <a:pt x="41142" y="76981"/>
                </a:lnTo>
                <a:lnTo>
                  <a:pt x="41142" y="76981"/>
                </a:lnTo>
                <a:lnTo>
                  <a:pt x="41142" y="76981"/>
                </a:lnTo>
                <a:lnTo>
                  <a:pt x="41142" y="76981"/>
                </a:lnTo>
                <a:lnTo>
                  <a:pt x="42857" y="76981"/>
                </a:lnTo>
                <a:lnTo>
                  <a:pt x="42857" y="74716"/>
                </a:lnTo>
                <a:lnTo>
                  <a:pt x="42857" y="74716"/>
                </a:lnTo>
                <a:lnTo>
                  <a:pt x="42857" y="74716"/>
                </a:lnTo>
                <a:lnTo>
                  <a:pt x="42857" y="74716"/>
                </a:lnTo>
                <a:lnTo>
                  <a:pt x="42857" y="74716"/>
                </a:lnTo>
                <a:lnTo>
                  <a:pt x="42857" y="72452"/>
                </a:lnTo>
                <a:lnTo>
                  <a:pt x="42857" y="72452"/>
                </a:lnTo>
                <a:lnTo>
                  <a:pt x="42857" y="72452"/>
                </a:lnTo>
                <a:lnTo>
                  <a:pt x="45428" y="72452"/>
                </a:lnTo>
                <a:lnTo>
                  <a:pt x="45428" y="72452"/>
                </a:lnTo>
                <a:lnTo>
                  <a:pt x="45428" y="72452"/>
                </a:lnTo>
                <a:lnTo>
                  <a:pt x="45428" y="70188"/>
                </a:lnTo>
                <a:lnTo>
                  <a:pt x="45428" y="70188"/>
                </a:lnTo>
                <a:lnTo>
                  <a:pt x="45428" y="70188"/>
                </a:lnTo>
                <a:lnTo>
                  <a:pt x="47142" y="70188"/>
                </a:lnTo>
                <a:lnTo>
                  <a:pt x="47142" y="70188"/>
                </a:lnTo>
                <a:lnTo>
                  <a:pt x="47142" y="70188"/>
                </a:lnTo>
                <a:lnTo>
                  <a:pt x="47142" y="66792"/>
                </a:lnTo>
                <a:lnTo>
                  <a:pt x="47142" y="66792"/>
                </a:lnTo>
                <a:lnTo>
                  <a:pt x="47142" y="66792"/>
                </a:lnTo>
                <a:lnTo>
                  <a:pt x="47142" y="66792"/>
                </a:lnTo>
                <a:lnTo>
                  <a:pt x="47142" y="66792"/>
                </a:lnTo>
                <a:lnTo>
                  <a:pt x="47142" y="64528"/>
                </a:lnTo>
                <a:lnTo>
                  <a:pt x="47142" y="64528"/>
                </a:lnTo>
                <a:lnTo>
                  <a:pt x="48857" y="64528"/>
                </a:lnTo>
                <a:lnTo>
                  <a:pt x="48857" y="64528"/>
                </a:lnTo>
                <a:lnTo>
                  <a:pt x="48857" y="64528"/>
                </a:lnTo>
                <a:lnTo>
                  <a:pt x="48857" y="64528"/>
                </a:lnTo>
                <a:lnTo>
                  <a:pt x="48857" y="62264"/>
                </a:lnTo>
                <a:lnTo>
                  <a:pt x="48857" y="62264"/>
                </a:lnTo>
                <a:lnTo>
                  <a:pt x="48857" y="62264"/>
                </a:lnTo>
                <a:lnTo>
                  <a:pt x="48857" y="62264"/>
                </a:lnTo>
                <a:lnTo>
                  <a:pt x="48857" y="62264"/>
                </a:lnTo>
                <a:lnTo>
                  <a:pt x="50571" y="62264"/>
                </a:lnTo>
                <a:lnTo>
                  <a:pt x="50571" y="60000"/>
                </a:lnTo>
                <a:lnTo>
                  <a:pt x="50571" y="60000"/>
                </a:lnTo>
                <a:lnTo>
                  <a:pt x="50571" y="60000"/>
                </a:lnTo>
                <a:lnTo>
                  <a:pt x="50571" y="60000"/>
                </a:lnTo>
                <a:lnTo>
                  <a:pt x="50571" y="60000"/>
                </a:lnTo>
                <a:lnTo>
                  <a:pt x="52285" y="60000"/>
                </a:lnTo>
                <a:lnTo>
                  <a:pt x="52285" y="57735"/>
                </a:lnTo>
                <a:lnTo>
                  <a:pt x="52285" y="57735"/>
                </a:lnTo>
                <a:lnTo>
                  <a:pt x="52285" y="57735"/>
                </a:lnTo>
                <a:lnTo>
                  <a:pt x="52285" y="57735"/>
                </a:lnTo>
                <a:lnTo>
                  <a:pt x="52285" y="57735"/>
                </a:lnTo>
                <a:lnTo>
                  <a:pt x="52285" y="54339"/>
                </a:lnTo>
                <a:lnTo>
                  <a:pt x="52285" y="54339"/>
                </a:lnTo>
                <a:lnTo>
                  <a:pt x="52285" y="54339"/>
                </a:lnTo>
                <a:lnTo>
                  <a:pt x="52285" y="54339"/>
                </a:lnTo>
                <a:lnTo>
                  <a:pt x="54857" y="54339"/>
                </a:lnTo>
                <a:lnTo>
                  <a:pt x="54857" y="52075"/>
                </a:lnTo>
                <a:lnTo>
                  <a:pt x="54857" y="52075"/>
                </a:lnTo>
                <a:lnTo>
                  <a:pt x="54857" y="52075"/>
                </a:lnTo>
                <a:lnTo>
                  <a:pt x="54857" y="52075"/>
                </a:lnTo>
                <a:lnTo>
                  <a:pt x="54857" y="49811"/>
                </a:lnTo>
                <a:lnTo>
                  <a:pt x="54857" y="49811"/>
                </a:lnTo>
                <a:lnTo>
                  <a:pt x="54857" y="49811"/>
                </a:lnTo>
                <a:lnTo>
                  <a:pt x="54857" y="49811"/>
                </a:lnTo>
                <a:lnTo>
                  <a:pt x="54857" y="47547"/>
                </a:lnTo>
                <a:lnTo>
                  <a:pt x="54857" y="47547"/>
                </a:lnTo>
                <a:lnTo>
                  <a:pt x="54857" y="47547"/>
                </a:lnTo>
                <a:lnTo>
                  <a:pt x="54857" y="47547"/>
                </a:lnTo>
                <a:lnTo>
                  <a:pt x="54857" y="47547"/>
                </a:lnTo>
                <a:lnTo>
                  <a:pt x="54857" y="45283"/>
                </a:lnTo>
                <a:lnTo>
                  <a:pt x="54857" y="45283"/>
                </a:lnTo>
                <a:lnTo>
                  <a:pt x="54857" y="45283"/>
                </a:lnTo>
                <a:lnTo>
                  <a:pt x="54857" y="45283"/>
                </a:lnTo>
                <a:lnTo>
                  <a:pt x="56571" y="45283"/>
                </a:lnTo>
                <a:lnTo>
                  <a:pt x="56571" y="45283"/>
                </a:lnTo>
                <a:lnTo>
                  <a:pt x="56571" y="45283"/>
                </a:lnTo>
                <a:lnTo>
                  <a:pt x="58285" y="45283"/>
                </a:lnTo>
                <a:lnTo>
                  <a:pt x="58285" y="47547"/>
                </a:lnTo>
                <a:lnTo>
                  <a:pt x="58285" y="47547"/>
                </a:lnTo>
                <a:lnTo>
                  <a:pt x="58285" y="47547"/>
                </a:lnTo>
                <a:lnTo>
                  <a:pt x="58285" y="47547"/>
                </a:lnTo>
                <a:lnTo>
                  <a:pt x="58285" y="47547"/>
                </a:lnTo>
                <a:lnTo>
                  <a:pt x="58285" y="49811"/>
                </a:lnTo>
                <a:lnTo>
                  <a:pt x="58285" y="49811"/>
                </a:lnTo>
                <a:lnTo>
                  <a:pt x="58285" y="49811"/>
                </a:lnTo>
                <a:lnTo>
                  <a:pt x="58285" y="49811"/>
                </a:lnTo>
                <a:lnTo>
                  <a:pt x="58285" y="52075"/>
                </a:lnTo>
                <a:lnTo>
                  <a:pt x="58285" y="52075"/>
                </a:lnTo>
                <a:lnTo>
                  <a:pt x="60000" y="52075"/>
                </a:lnTo>
                <a:lnTo>
                  <a:pt x="60000" y="52075"/>
                </a:lnTo>
                <a:lnTo>
                  <a:pt x="60000" y="54339"/>
                </a:lnTo>
                <a:lnTo>
                  <a:pt x="60000" y="54339"/>
                </a:lnTo>
                <a:lnTo>
                  <a:pt x="60000" y="54339"/>
                </a:lnTo>
                <a:lnTo>
                  <a:pt x="60000" y="54339"/>
                </a:lnTo>
                <a:lnTo>
                  <a:pt x="60000" y="54339"/>
                </a:lnTo>
                <a:lnTo>
                  <a:pt x="60000" y="54339"/>
                </a:lnTo>
                <a:lnTo>
                  <a:pt x="60000" y="57735"/>
                </a:lnTo>
                <a:lnTo>
                  <a:pt x="61714" y="57735"/>
                </a:lnTo>
                <a:lnTo>
                  <a:pt x="61714" y="57735"/>
                </a:lnTo>
                <a:lnTo>
                  <a:pt x="61714" y="57735"/>
                </a:lnTo>
                <a:lnTo>
                  <a:pt x="61714" y="57735"/>
                </a:lnTo>
                <a:lnTo>
                  <a:pt x="61714" y="57735"/>
                </a:lnTo>
                <a:lnTo>
                  <a:pt x="61714" y="60000"/>
                </a:lnTo>
                <a:lnTo>
                  <a:pt x="64285" y="60000"/>
                </a:lnTo>
                <a:lnTo>
                  <a:pt x="64285" y="60000"/>
                </a:lnTo>
                <a:lnTo>
                  <a:pt x="64285" y="60000"/>
                </a:lnTo>
                <a:lnTo>
                  <a:pt x="64285" y="60000"/>
                </a:lnTo>
                <a:lnTo>
                  <a:pt x="64285" y="60000"/>
                </a:lnTo>
                <a:lnTo>
                  <a:pt x="64285" y="57735"/>
                </a:lnTo>
                <a:lnTo>
                  <a:pt x="64285" y="57735"/>
                </a:lnTo>
                <a:lnTo>
                  <a:pt x="64285" y="57735"/>
                </a:lnTo>
                <a:lnTo>
                  <a:pt x="66000" y="57735"/>
                </a:lnTo>
                <a:lnTo>
                  <a:pt x="66000" y="57735"/>
                </a:lnTo>
                <a:lnTo>
                  <a:pt x="66000" y="54339"/>
                </a:lnTo>
                <a:lnTo>
                  <a:pt x="66000" y="54339"/>
                </a:lnTo>
                <a:lnTo>
                  <a:pt x="66000" y="54339"/>
                </a:lnTo>
                <a:lnTo>
                  <a:pt x="66000" y="54339"/>
                </a:lnTo>
                <a:lnTo>
                  <a:pt x="66000" y="52075"/>
                </a:lnTo>
                <a:lnTo>
                  <a:pt x="66000" y="52075"/>
                </a:lnTo>
                <a:lnTo>
                  <a:pt x="66000" y="52075"/>
                </a:lnTo>
                <a:lnTo>
                  <a:pt x="66000" y="52075"/>
                </a:lnTo>
                <a:lnTo>
                  <a:pt x="66000" y="52075"/>
                </a:lnTo>
                <a:lnTo>
                  <a:pt x="66000" y="49811"/>
                </a:lnTo>
                <a:lnTo>
                  <a:pt x="66000" y="49811"/>
                </a:lnTo>
                <a:lnTo>
                  <a:pt x="66000" y="49811"/>
                </a:lnTo>
                <a:lnTo>
                  <a:pt x="66000" y="47547"/>
                </a:lnTo>
                <a:lnTo>
                  <a:pt x="66000" y="47547"/>
                </a:lnTo>
                <a:lnTo>
                  <a:pt x="66000" y="47547"/>
                </a:lnTo>
                <a:lnTo>
                  <a:pt x="66000" y="47547"/>
                </a:lnTo>
                <a:lnTo>
                  <a:pt x="66000" y="45283"/>
                </a:lnTo>
                <a:lnTo>
                  <a:pt x="66000" y="45283"/>
                </a:lnTo>
                <a:lnTo>
                  <a:pt x="66000" y="45283"/>
                </a:lnTo>
                <a:lnTo>
                  <a:pt x="66000" y="45283"/>
                </a:lnTo>
                <a:lnTo>
                  <a:pt x="66000" y="45283"/>
                </a:lnTo>
                <a:lnTo>
                  <a:pt x="66000" y="41886"/>
                </a:lnTo>
                <a:lnTo>
                  <a:pt x="66000" y="41886"/>
                </a:lnTo>
                <a:lnTo>
                  <a:pt x="67714" y="41886"/>
                </a:lnTo>
                <a:lnTo>
                  <a:pt x="67714" y="41886"/>
                </a:lnTo>
                <a:lnTo>
                  <a:pt x="67714" y="41886"/>
                </a:lnTo>
                <a:lnTo>
                  <a:pt x="67714" y="41886"/>
                </a:lnTo>
                <a:lnTo>
                  <a:pt x="67714" y="41886"/>
                </a:lnTo>
                <a:lnTo>
                  <a:pt x="69428" y="41886"/>
                </a:lnTo>
                <a:lnTo>
                  <a:pt x="69428" y="41886"/>
                </a:lnTo>
                <a:lnTo>
                  <a:pt x="69428" y="41886"/>
                </a:lnTo>
                <a:lnTo>
                  <a:pt x="67714" y="41886"/>
                </a:lnTo>
                <a:lnTo>
                  <a:pt x="67714" y="45283"/>
                </a:lnTo>
                <a:lnTo>
                  <a:pt x="67714" y="45283"/>
                </a:lnTo>
                <a:lnTo>
                  <a:pt x="67714" y="45283"/>
                </a:lnTo>
                <a:lnTo>
                  <a:pt x="67714" y="47547"/>
                </a:lnTo>
                <a:lnTo>
                  <a:pt x="67714" y="47547"/>
                </a:lnTo>
                <a:lnTo>
                  <a:pt x="67714" y="47547"/>
                </a:lnTo>
                <a:lnTo>
                  <a:pt x="69428" y="47547"/>
                </a:lnTo>
                <a:lnTo>
                  <a:pt x="69428" y="49811"/>
                </a:lnTo>
                <a:lnTo>
                  <a:pt x="69428" y="49811"/>
                </a:lnTo>
                <a:lnTo>
                  <a:pt x="69428" y="49811"/>
                </a:lnTo>
                <a:lnTo>
                  <a:pt x="69428" y="52075"/>
                </a:lnTo>
                <a:lnTo>
                  <a:pt x="69428" y="52075"/>
                </a:lnTo>
                <a:lnTo>
                  <a:pt x="69428" y="52075"/>
                </a:lnTo>
                <a:lnTo>
                  <a:pt x="69428" y="52075"/>
                </a:lnTo>
                <a:lnTo>
                  <a:pt x="69428" y="52075"/>
                </a:lnTo>
                <a:lnTo>
                  <a:pt x="71142" y="52075"/>
                </a:lnTo>
                <a:lnTo>
                  <a:pt x="71142" y="52075"/>
                </a:lnTo>
                <a:lnTo>
                  <a:pt x="71142" y="52075"/>
                </a:lnTo>
                <a:lnTo>
                  <a:pt x="71142" y="54339"/>
                </a:lnTo>
                <a:lnTo>
                  <a:pt x="71142" y="54339"/>
                </a:lnTo>
                <a:lnTo>
                  <a:pt x="71142" y="52075"/>
                </a:lnTo>
                <a:lnTo>
                  <a:pt x="71142" y="52075"/>
                </a:lnTo>
                <a:lnTo>
                  <a:pt x="71142" y="52075"/>
                </a:lnTo>
                <a:lnTo>
                  <a:pt x="71142" y="52075"/>
                </a:lnTo>
                <a:lnTo>
                  <a:pt x="71142" y="49811"/>
                </a:lnTo>
                <a:lnTo>
                  <a:pt x="71142" y="49811"/>
                </a:lnTo>
                <a:lnTo>
                  <a:pt x="71142" y="49811"/>
                </a:lnTo>
                <a:lnTo>
                  <a:pt x="71142" y="49811"/>
                </a:lnTo>
                <a:lnTo>
                  <a:pt x="71142" y="49811"/>
                </a:lnTo>
                <a:lnTo>
                  <a:pt x="71142" y="47547"/>
                </a:lnTo>
                <a:lnTo>
                  <a:pt x="71142" y="47547"/>
                </a:lnTo>
                <a:lnTo>
                  <a:pt x="71142" y="47547"/>
                </a:lnTo>
                <a:lnTo>
                  <a:pt x="71142" y="47547"/>
                </a:lnTo>
                <a:lnTo>
                  <a:pt x="71142" y="45283"/>
                </a:lnTo>
                <a:lnTo>
                  <a:pt x="71142" y="45283"/>
                </a:lnTo>
                <a:lnTo>
                  <a:pt x="71142" y="45283"/>
                </a:lnTo>
                <a:lnTo>
                  <a:pt x="69428" y="45283"/>
                </a:lnTo>
                <a:lnTo>
                  <a:pt x="69428" y="41886"/>
                </a:lnTo>
                <a:lnTo>
                  <a:pt x="69428" y="41886"/>
                </a:lnTo>
                <a:lnTo>
                  <a:pt x="69428" y="41886"/>
                </a:lnTo>
                <a:lnTo>
                  <a:pt x="69428" y="41886"/>
                </a:lnTo>
                <a:lnTo>
                  <a:pt x="69428" y="39622"/>
                </a:lnTo>
                <a:lnTo>
                  <a:pt x="69428" y="39622"/>
                </a:lnTo>
                <a:lnTo>
                  <a:pt x="69428" y="39622"/>
                </a:lnTo>
                <a:lnTo>
                  <a:pt x="71142" y="39622"/>
                </a:lnTo>
                <a:lnTo>
                  <a:pt x="71142" y="39622"/>
                </a:lnTo>
                <a:lnTo>
                  <a:pt x="71142" y="39622"/>
                </a:lnTo>
                <a:lnTo>
                  <a:pt x="71142" y="39622"/>
                </a:lnTo>
                <a:lnTo>
                  <a:pt x="71142" y="41886"/>
                </a:lnTo>
                <a:lnTo>
                  <a:pt x="73714" y="41886"/>
                </a:lnTo>
                <a:lnTo>
                  <a:pt x="73714" y="39622"/>
                </a:lnTo>
                <a:lnTo>
                  <a:pt x="73714" y="39622"/>
                </a:lnTo>
                <a:lnTo>
                  <a:pt x="73714" y="39622"/>
                </a:lnTo>
                <a:lnTo>
                  <a:pt x="73714" y="39622"/>
                </a:lnTo>
                <a:lnTo>
                  <a:pt x="73714" y="39622"/>
                </a:lnTo>
                <a:lnTo>
                  <a:pt x="73714" y="39622"/>
                </a:lnTo>
                <a:lnTo>
                  <a:pt x="73714" y="37358"/>
                </a:lnTo>
                <a:lnTo>
                  <a:pt x="75428" y="37358"/>
                </a:lnTo>
                <a:lnTo>
                  <a:pt x="75428" y="37358"/>
                </a:lnTo>
                <a:lnTo>
                  <a:pt x="75428" y="37358"/>
                </a:lnTo>
                <a:lnTo>
                  <a:pt x="73714" y="37358"/>
                </a:lnTo>
                <a:lnTo>
                  <a:pt x="73714" y="37358"/>
                </a:lnTo>
                <a:lnTo>
                  <a:pt x="73714" y="37358"/>
                </a:lnTo>
                <a:lnTo>
                  <a:pt x="73714" y="37358"/>
                </a:lnTo>
                <a:lnTo>
                  <a:pt x="73714" y="37358"/>
                </a:lnTo>
                <a:lnTo>
                  <a:pt x="73714" y="35094"/>
                </a:lnTo>
                <a:lnTo>
                  <a:pt x="71142" y="35094"/>
                </a:lnTo>
                <a:lnTo>
                  <a:pt x="71142" y="37358"/>
                </a:lnTo>
                <a:lnTo>
                  <a:pt x="71142" y="37358"/>
                </a:lnTo>
                <a:lnTo>
                  <a:pt x="71142" y="37358"/>
                </a:lnTo>
                <a:lnTo>
                  <a:pt x="69428" y="37358"/>
                </a:lnTo>
                <a:lnTo>
                  <a:pt x="69428" y="37358"/>
                </a:lnTo>
                <a:lnTo>
                  <a:pt x="69428" y="37358"/>
                </a:lnTo>
                <a:lnTo>
                  <a:pt x="69428" y="37358"/>
                </a:lnTo>
                <a:lnTo>
                  <a:pt x="69428" y="37358"/>
                </a:lnTo>
                <a:lnTo>
                  <a:pt x="69428" y="35094"/>
                </a:lnTo>
                <a:lnTo>
                  <a:pt x="69428" y="35094"/>
                </a:lnTo>
                <a:lnTo>
                  <a:pt x="69428" y="35094"/>
                </a:lnTo>
                <a:lnTo>
                  <a:pt x="69428" y="35094"/>
                </a:lnTo>
                <a:lnTo>
                  <a:pt x="69428" y="35094"/>
                </a:lnTo>
                <a:lnTo>
                  <a:pt x="69428" y="32830"/>
                </a:lnTo>
                <a:lnTo>
                  <a:pt x="71142" y="32830"/>
                </a:lnTo>
                <a:lnTo>
                  <a:pt x="71142" y="32830"/>
                </a:lnTo>
                <a:lnTo>
                  <a:pt x="71142" y="32830"/>
                </a:lnTo>
                <a:lnTo>
                  <a:pt x="71142" y="32830"/>
                </a:lnTo>
                <a:lnTo>
                  <a:pt x="71142" y="35094"/>
                </a:lnTo>
                <a:lnTo>
                  <a:pt x="71142" y="35094"/>
                </a:lnTo>
                <a:lnTo>
                  <a:pt x="71142" y="35094"/>
                </a:lnTo>
                <a:lnTo>
                  <a:pt x="71142" y="35094"/>
                </a:lnTo>
                <a:lnTo>
                  <a:pt x="71142" y="32830"/>
                </a:lnTo>
                <a:lnTo>
                  <a:pt x="71142" y="32830"/>
                </a:lnTo>
                <a:lnTo>
                  <a:pt x="73714" y="32830"/>
                </a:lnTo>
                <a:lnTo>
                  <a:pt x="73714" y="32830"/>
                </a:lnTo>
                <a:lnTo>
                  <a:pt x="73714" y="32830"/>
                </a:lnTo>
                <a:lnTo>
                  <a:pt x="73714" y="32830"/>
                </a:lnTo>
                <a:lnTo>
                  <a:pt x="73714" y="29433"/>
                </a:lnTo>
                <a:lnTo>
                  <a:pt x="73714" y="29433"/>
                </a:lnTo>
                <a:lnTo>
                  <a:pt x="73714" y="29433"/>
                </a:lnTo>
                <a:lnTo>
                  <a:pt x="75428" y="29433"/>
                </a:lnTo>
                <a:lnTo>
                  <a:pt x="75428" y="29433"/>
                </a:lnTo>
                <a:lnTo>
                  <a:pt x="75428" y="27169"/>
                </a:lnTo>
                <a:lnTo>
                  <a:pt x="75428" y="27169"/>
                </a:lnTo>
                <a:lnTo>
                  <a:pt x="75428" y="27169"/>
                </a:lnTo>
                <a:lnTo>
                  <a:pt x="75428" y="29433"/>
                </a:lnTo>
                <a:lnTo>
                  <a:pt x="75428" y="29433"/>
                </a:lnTo>
                <a:lnTo>
                  <a:pt x="75428" y="29433"/>
                </a:lnTo>
                <a:lnTo>
                  <a:pt x="77142" y="29433"/>
                </a:lnTo>
                <a:lnTo>
                  <a:pt x="77142" y="29433"/>
                </a:lnTo>
                <a:lnTo>
                  <a:pt x="77142" y="29433"/>
                </a:lnTo>
                <a:lnTo>
                  <a:pt x="78857" y="29433"/>
                </a:lnTo>
                <a:lnTo>
                  <a:pt x="78857" y="29433"/>
                </a:lnTo>
                <a:lnTo>
                  <a:pt x="78857" y="29433"/>
                </a:lnTo>
                <a:lnTo>
                  <a:pt x="78857" y="27169"/>
                </a:lnTo>
                <a:lnTo>
                  <a:pt x="78857" y="27169"/>
                </a:lnTo>
                <a:lnTo>
                  <a:pt x="78857" y="27169"/>
                </a:lnTo>
                <a:lnTo>
                  <a:pt x="78857" y="24905"/>
                </a:lnTo>
                <a:lnTo>
                  <a:pt x="78857" y="24905"/>
                </a:lnTo>
                <a:lnTo>
                  <a:pt x="78857" y="24905"/>
                </a:lnTo>
                <a:lnTo>
                  <a:pt x="78857" y="24905"/>
                </a:lnTo>
                <a:lnTo>
                  <a:pt x="80571" y="24905"/>
                </a:lnTo>
                <a:lnTo>
                  <a:pt x="80571" y="24905"/>
                </a:lnTo>
                <a:lnTo>
                  <a:pt x="80571" y="22641"/>
                </a:lnTo>
                <a:lnTo>
                  <a:pt x="80571" y="22641"/>
                </a:lnTo>
                <a:lnTo>
                  <a:pt x="78857" y="22641"/>
                </a:lnTo>
                <a:lnTo>
                  <a:pt x="78857" y="22641"/>
                </a:lnTo>
                <a:lnTo>
                  <a:pt x="80571" y="22641"/>
                </a:lnTo>
                <a:lnTo>
                  <a:pt x="80571" y="20377"/>
                </a:lnTo>
                <a:lnTo>
                  <a:pt x="80571" y="20377"/>
                </a:lnTo>
                <a:lnTo>
                  <a:pt x="80571" y="20377"/>
                </a:lnTo>
                <a:lnTo>
                  <a:pt x="80571" y="20377"/>
                </a:lnTo>
                <a:lnTo>
                  <a:pt x="80571" y="20377"/>
                </a:lnTo>
                <a:lnTo>
                  <a:pt x="80571" y="16981"/>
                </a:lnTo>
                <a:lnTo>
                  <a:pt x="80571" y="16981"/>
                </a:lnTo>
                <a:lnTo>
                  <a:pt x="80571" y="16981"/>
                </a:lnTo>
                <a:lnTo>
                  <a:pt x="83142" y="16981"/>
                </a:lnTo>
                <a:lnTo>
                  <a:pt x="83142" y="16981"/>
                </a:lnTo>
                <a:lnTo>
                  <a:pt x="83142" y="14716"/>
                </a:lnTo>
                <a:lnTo>
                  <a:pt x="83142" y="14716"/>
                </a:lnTo>
                <a:lnTo>
                  <a:pt x="83142" y="14716"/>
                </a:lnTo>
                <a:lnTo>
                  <a:pt x="83142" y="14716"/>
                </a:lnTo>
                <a:lnTo>
                  <a:pt x="84857" y="14716"/>
                </a:lnTo>
                <a:lnTo>
                  <a:pt x="84857" y="14716"/>
                </a:lnTo>
                <a:lnTo>
                  <a:pt x="84857" y="12452"/>
                </a:lnTo>
                <a:lnTo>
                  <a:pt x="84857" y="12452"/>
                </a:lnTo>
                <a:lnTo>
                  <a:pt x="84857" y="12452"/>
                </a:lnTo>
                <a:lnTo>
                  <a:pt x="84857" y="12452"/>
                </a:lnTo>
                <a:lnTo>
                  <a:pt x="84857" y="12452"/>
                </a:lnTo>
                <a:lnTo>
                  <a:pt x="84857" y="12452"/>
                </a:lnTo>
                <a:lnTo>
                  <a:pt x="86571" y="12452"/>
                </a:lnTo>
                <a:lnTo>
                  <a:pt x="86571" y="12452"/>
                </a:lnTo>
                <a:lnTo>
                  <a:pt x="86571" y="12452"/>
                </a:lnTo>
                <a:lnTo>
                  <a:pt x="86571" y="10188"/>
                </a:lnTo>
                <a:lnTo>
                  <a:pt x="86571" y="10188"/>
                </a:lnTo>
                <a:lnTo>
                  <a:pt x="86571" y="10188"/>
                </a:lnTo>
                <a:lnTo>
                  <a:pt x="86571" y="10188"/>
                </a:lnTo>
                <a:lnTo>
                  <a:pt x="86571" y="7924"/>
                </a:lnTo>
                <a:lnTo>
                  <a:pt x="86571" y="7924"/>
                </a:lnTo>
                <a:lnTo>
                  <a:pt x="86571" y="7924"/>
                </a:lnTo>
                <a:lnTo>
                  <a:pt x="88285" y="7924"/>
                </a:lnTo>
                <a:lnTo>
                  <a:pt x="88285" y="7924"/>
                </a:lnTo>
                <a:lnTo>
                  <a:pt x="88285" y="4528"/>
                </a:lnTo>
                <a:lnTo>
                  <a:pt x="88285" y="4528"/>
                </a:lnTo>
                <a:lnTo>
                  <a:pt x="88285" y="4528"/>
                </a:lnTo>
                <a:lnTo>
                  <a:pt x="88285" y="4528"/>
                </a:lnTo>
                <a:lnTo>
                  <a:pt x="88285" y="2264"/>
                </a:lnTo>
                <a:lnTo>
                  <a:pt x="88285" y="2264"/>
                </a:lnTo>
                <a:lnTo>
                  <a:pt x="88285" y="2264"/>
                </a:lnTo>
                <a:lnTo>
                  <a:pt x="88285" y="2264"/>
                </a:lnTo>
                <a:lnTo>
                  <a:pt x="90000" y="2264"/>
                </a:lnTo>
                <a:lnTo>
                  <a:pt x="90000" y="0"/>
                </a:lnTo>
                <a:lnTo>
                  <a:pt x="90000" y="0"/>
                </a:lnTo>
                <a:lnTo>
                  <a:pt x="90000" y="2264"/>
                </a:lnTo>
                <a:lnTo>
                  <a:pt x="90000" y="2264"/>
                </a:lnTo>
                <a:lnTo>
                  <a:pt x="90000" y="2264"/>
                </a:lnTo>
                <a:lnTo>
                  <a:pt x="90000" y="2264"/>
                </a:lnTo>
                <a:lnTo>
                  <a:pt x="90000" y="2264"/>
                </a:lnTo>
                <a:lnTo>
                  <a:pt x="90000" y="4528"/>
                </a:lnTo>
                <a:lnTo>
                  <a:pt x="90000" y="4528"/>
                </a:lnTo>
                <a:lnTo>
                  <a:pt x="92571" y="4528"/>
                </a:lnTo>
                <a:lnTo>
                  <a:pt x="92571" y="4528"/>
                </a:lnTo>
                <a:lnTo>
                  <a:pt x="90000" y="4528"/>
                </a:lnTo>
                <a:lnTo>
                  <a:pt x="90000" y="7924"/>
                </a:lnTo>
                <a:lnTo>
                  <a:pt x="90000" y="7924"/>
                </a:lnTo>
                <a:lnTo>
                  <a:pt x="90000" y="7924"/>
                </a:lnTo>
                <a:lnTo>
                  <a:pt x="90000" y="7924"/>
                </a:lnTo>
                <a:lnTo>
                  <a:pt x="90000" y="10188"/>
                </a:lnTo>
                <a:lnTo>
                  <a:pt x="90000" y="10188"/>
                </a:lnTo>
                <a:lnTo>
                  <a:pt x="90000" y="7924"/>
                </a:lnTo>
                <a:lnTo>
                  <a:pt x="92571" y="7924"/>
                </a:lnTo>
                <a:lnTo>
                  <a:pt x="92571" y="7924"/>
                </a:lnTo>
                <a:lnTo>
                  <a:pt x="92571" y="7924"/>
                </a:lnTo>
                <a:lnTo>
                  <a:pt x="92571" y="7924"/>
                </a:lnTo>
                <a:lnTo>
                  <a:pt x="92571" y="7924"/>
                </a:lnTo>
                <a:lnTo>
                  <a:pt x="92571" y="4528"/>
                </a:lnTo>
                <a:lnTo>
                  <a:pt x="92571" y="4528"/>
                </a:lnTo>
                <a:lnTo>
                  <a:pt x="92571" y="4528"/>
                </a:lnTo>
                <a:lnTo>
                  <a:pt x="92571" y="2264"/>
                </a:lnTo>
                <a:lnTo>
                  <a:pt x="92571" y="2264"/>
                </a:lnTo>
                <a:lnTo>
                  <a:pt x="92571" y="2264"/>
                </a:lnTo>
                <a:lnTo>
                  <a:pt x="92571" y="2264"/>
                </a:lnTo>
                <a:lnTo>
                  <a:pt x="94285" y="2264"/>
                </a:lnTo>
                <a:lnTo>
                  <a:pt x="94285" y="2264"/>
                </a:lnTo>
                <a:lnTo>
                  <a:pt x="94285" y="2264"/>
                </a:lnTo>
                <a:lnTo>
                  <a:pt x="96000" y="2264"/>
                </a:lnTo>
                <a:lnTo>
                  <a:pt x="96000" y="2264"/>
                </a:lnTo>
                <a:lnTo>
                  <a:pt x="96000" y="2264"/>
                </a:lnTo>
                <a:lnTo>
                  <a:pt x="96000" y="226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3" name="Shape 903"/>
          <p:cNvSpPr/>
          <p:nvPr/>
        </p:nvSpPr>
        <p:spPr>
          <a:xfrm>
            <a:off x="6271022" y="4159249"/>
            <a:ext cx="166688" cy="168275"/>
          </a:xfrm>
          <a:custGeom>
            <a:avLst/>
            <a:gdLst/>
            <a:ahLst/>
            <a:cxnLst/>
            <a:rect l="0" t="0" r="0" b="0"/>
            <a:pathLst>
              <a:path w="120000" h="120000" extrusionOk="0">
                <a:moveTo>
                  <a:pt x="96000" y="2264"/>
                </a:moveTo>
                <a:lnTo>
                  <a:pt x="96000" y="2264"/>
                </a:lnTo>
                <a:lnTo>
                  <a:pt x="96000" y="4528"/>
                </a:lnTo>
                <a:lnTo>
                  <a:pt x="96000" y="4528"/>
                </a:lnTo>
                <a:lnTo>
                  <a:pt x="96000" y="4528"/>
                </a:lnTo>
                <a:lnTo>
                  <a:pt x="96000" y="4528"/>
                </a:lnTo>
                <a:lnTo>
                  <a:pt x="96000" y="4528"/>
                </a:lnTo>
                <a:lnTo>
                  <a:pt x="96000" y="7924"/>
                </a:lnTo>
                <a:lnTo>
                  <a:pt x="96000" y="7924"/>
                </a:lnTo>
                <a:lnTo>
                  <a:pt x="96000" y="7924"/>
                </a:lnTo>
                <a:lnTo>
                  <a:pt x="96000" y="7924"/>
                </a:lnTo>
                <a:lnTo>
                  <a:pt x="97714" y="7924"/>
                </a:lnTo>
                <a:lnTo>
                  <a:pt x="97714" y="7924"/>
                </a:lnTo>
                <a:lnTo>
                  <a:pt x="97714" y="7924"/>
                </a:lnTo>
                <a:lnTo>
                  <a:pt x="97714" y="7924"/>
                </a:lnTo>
                <a:lnTo>
                  <a:pt x="97714" y="7924"/>
                </a:lnTo>
                <a:lnTo>
                  <a:pt x="97714" y="7924"/>
                </a:lnTo>
                <a:lnTo>
                  <a:pt x="97714" y="7924"/>
                </a:lnTo>
                <a:lnTo>
                  <a:pt x="99428" y="7924"/>
                </a:lnTo>
                <a:lnTo>
                  <a:pt x="99428" y="7924"/>
                </a:lnTo>
                <a:lnTo>
                  <a:pt x="99428" y="10188"/>
                </a:lnTo>
                <a:lnTo>
                  <a:pt x="99428" y="10188"/>
                </a:lnTo>
                <a:lnTo>
                  <a:pt x="99428" y="10188"/>
                </a:lnTo>
                <a:lnTo>
                  <a:pt x="99428" y="10188"/>
                </a:lnTo>
                <a:lnTo>
                  <a:pt x="99428" y="10188"/>
                </a:lnTo>
                <a:lnTo>
                  <a:pt x="99428" y="12452"/>
                </a:lnTo>
                <a:lnTo>
                  <a:pt x="101142" y="12452"/>
                </a:lnTo>
                <a:lnTo>
                  <a:pt x="101142" y="12452"/>
                </a:lnTo>
                <a:lnTo>
                  <a:pt x="101142" y="12452"/>
                </a:lnTo>
                <a:lnTo>
                  <a:pt x="101142" y="12452"/>
                </a:lnTo>
                <a:lnTo>
                  <a:pt x="101142" y="12452"/>
                </a:lnTo>
                <a:lnTo>
                  <a:pt x="101142" y="12452"/>
                </a:lnTo>
                <a:lnTo>
                  <a:pt x="101142" y="12452"/>
                </a:lnTo>
                <a:lnTo>
                  <a:pt x="101142" y="12452"/>
                </a:lnTo>
                <a:lnTo>
                  <a:pt x="101142" y="14716"/>
                </a:lnTo>
                <a:lnTo>
                  <a:pt x="101142" y="14716"/>
                </a:lnTo>
                <a:lnTo>
                  <a:pt x="101142" y="14716"/>
                </a:lnTo>
                <a:lnTo>
                  <a:pt x="101142" y="16981"/>
                </a:lnTo>
                <a:lnTo>
                  <a:pt x="101142" y="16981"/>
                </a:lnTo>
                <a:lnTo>
                  <a:pt x="101142" y="16981"/>
                </a:lnTo>
                <a:lnTo>
                  <a:pt x="101142" y="16981"/>
                </a:lnTo>
                <a:lnTo>
                  <a:pt x="99428" y="16981"/>
                </a:lnTo>
                <a:lnTo>
                  <a:pt x="99428" y="16981"/>
                </a:lnTo>
                <a:lnTo>
                  <a:pt x="101142" y="16981"/>
                </a:lnTo>
                <a:lnTo>
                  <a:pt x="101142" y="20377"/>
                </a:lnTo>
                <a:lnTo>
                  <a:pt x="101142" y="20377"/>
                </a:lnTo>
                <a:lnTo>
                  <a:pt x="101142" y="20377"/>
                </a:lnTo>
                <a:lnTo>
                  <a:pt x="101142" y="20377"/>
                </a:lnTo>
                <a:lnTo>
                  <a:pt x="101142" y="20377"/>
                </a:lnTo>
                <a:lnTo>
                  <a:pt x="101142" y="22641"/>
                </a:lnTo>
                <a:lnTo>
                  <a:pt x="101142" y="22641"/>
                </a:lnTo>
                <a:lnTo>
                  <a:pt x="103714" y="22641"/>
                </a:lnTo>
                <a:lnTo>
                  <a:pt x="103714" y="22641"/>
                </a:lnTo>
                <a:lnTo>
                  <a:pt x="103714" y="20377"/>
                </a:lnTo>
                <a:lnTo>
                  <a:pt x="103714" y="20377"/>
                </a:lnTo>
                <a:lnTo>
                  <a:pt x="103714" y="20377"/>
                </a:lnTo>
                <a:lnTo>
                  <a:pt x="103714" y="20377"/>
                </a:lnTo>
                <a:lnTo>
                  <a:pt x="103714" y="20377"/>
                </a:lnTo>
                <a:lnTo>
                  <a:pt x="105428" y="20377"/>
                </a:lnTo>
                <a:lnTo>
                  <a:pt x="105428" y="16981"/>
                </a:lnTo>
                <a:lnTo>
                  <a:pt x="105428" y="16981"/>
                </a:lnTo>
                <a:lnTo>
                  <a:pt x="105428" y="16981"/>
                </a:lnTo>
                <a:lnTo>
                  <a:pt x="105428" y="20377"/>
                </a:lnTo>
                <a:lnTo>
                  <a:pt x="105428" y="20377"/>
                </a:lnTo>
                <a:lnTo>
                  <a:pt x="105428" y="20377"/>
                </a:lnTo>
                <a:lnTo>
                  <a:pt x="105428" y="20377"/>
                </a:lnTo>
                <a:lnTo>
                  <a:pt x="105428" y="20377"/>
                </a:lnTo>
                <a:lnTo>
                  <a:pt x="105428" y="22641"/>
                </a:lnTo>
                <a:lnTo>
                  <a:pt x="105428" y="22641"/>
                </a:lnTo>
                <a:lnTo>
                  <a:pt x="107142" y="22641"/>
                </a:lnTo>
                <a:lnTo>
                  <a:pt x="107142" y="22641"/>
                </a:lnTo>
                <a:lnTo>
                  <a:pt x="107142" y="22641"/>
                </a:lnTo>
                <a:lnTo>
                  <a:pt x="107142" y="24905"/>
                </a:lnTo>
                <a:lnTo>
                  <a:pt x="107142" y="24905"/>
                </a:lnTo>
                <a:lnTo>
                  <a:pt x="107142" y="24905"/>
                </a:lnTo>
                <a:lnTo>
                  <a:pt x="108857" y="24905"/>
                </a:lnTo>
                <a:lnTo>
                  <a:pt x="108857" y="24905"/>
                </a:lnTo>
                <a:lnTo>
                  <a:pt x="108857" y="24905"/>
                </a:lnTo>
                <a:lnTo>
                  <a:pt x="108857" y="24905"/>
                </a:lnTo>
                <a:lnTo>
                  <a:pt x="108857" y="24905"/>
                </a:lnTo>
                <a:lnTo>
                  <a:pt x="110571" y="24905"/>
                </a:lnTo>
                <a:lnTo>
                  <a:pt x="110571" y="24905"/>
                </a:lnTo>
                <a:lnTo>
                  <a:pt x="110571" y="24905"/>
                </a:lnTo>
                <a:lnTo>
                  <a:pt x="110571" y="24905"/>
                </a:lnTo>
                <a:lnTo>
                  <a:pt x="110571" y="27169"/>
                </a:lnTo>
                <a:lnTo>
                  <a:pt x="113142" y="27169"/>
                </a:lnTo>
                <a:lnTo>
                  <a:pt x="113142" y="27169"/>
                </a:lnTo>
                <a:lnTo>
                  <a:pt x="113142" y="27169"/>
                </a:lnTo>
                <a:lnTo>
                  <a:pt x="113142" y="27169"/>
                </a:lnTo>
                <a:lnTo>
                  <a:pt x="113142" y="27169"/>
                </a:lnTo>
                <a:lnTo>
                  <a:pt x="113142" y="27169"/>
                </a:lnTo>
                <a:lnTo>
                  <a:pt x="113142" y="29433"/>
                </a:lnTo>
                <a:lnTo>
                  <a:pt x="114857" y="29433"/>
                </a:lnTo>
                <a:lnTo>
                  <a:pt x="114857" y="29433"/>
                </a:lnTo>
                <a:lnTo>
                  <a:pt x="114857" y="29433"/>
                </a:lnTo>
                <a:lnTo>
                  <a:pt x="114857" y="29433"/>
                </a:lnTo>
                <a:lnTo>
                  <a:pt x="114857" y="29433"/>
                </a:lnTo>
                <a:lnTo>
                  <a:pt x="114857" y="29433"/>
                </a:lnTo>
                <a:lnTo>
                  <a:pt x="114857" y="32830"/>
                </a:lnTo>
                <a:lnTo>
                  <a:pt x="116571" y="32830"/>
                </a:lnTo>
                <a:lnTo>
                  <a:pt x="116571" y="32830"/>
                </a:lnTo>
                <a:lnTo>
                  <a:pt x="116571" y="32830"/>
                </a:lnTo>
                <a:lnTo>
                  <a:pt x="116571" y="32830"/>
                </a:lnTo>
                <a:lnTo>
                  <a:pt x="118285" y="32830"/>
                </a:lnTo>
                <a:lnTo>
                  <a:pt x="118285" y="32830"/>
                </a:lnTo>
                <a:lnTo>
                  <a:pt x="118285" y="32830"/>
                </a:lnTo>
                <a:lnTo>
                  <a:pt x="118285" y="32830"/>
                </a:lnTo>
                <a:lnTo>
                  <a:pt x="118285" y="32830"/>
                </a:lnTo>
                <a:lnTo>
                  <a:pt x="120000" y="32830"/>
                </a:lnTo>
                <a:lnTo>
                  <a:pt x="120000" y="32830"/>
                </a:lnTo>
                <a:lnTo>
                  <a:pt x="120000" y="32830"/>
                </a:lnTo>
                <a:lnTo>
                  <a:pt x="120000" y="32830"/>
                </a:lnTo>
                <a:lnTo>
                  <a:pt x="120000" y="32830"/>
                </a:lnTo>
                <a:lnTo>
                  <a:pt x="120000" y="35094"/>
                </a:lnTo>
                <a:lnTo>
                  <a:pt x="120000" y="35094"/>
                </a:lnTo>
                <a:lnTo>
                  <a:pt x="120000" y="35094"/>
                </a:lnTo>
                <a:lnTo>
                  <a:pt x="120000" y="37358"/>
                </a:lnTo>
                <a:lnTo>
                  <a:pt x="120000" y="37358"/>
                </a:lnTo>
                <a:lnTo>
                  <a:pt x="120000" y="37358"/>
                </a:lnTo>
                <a:lnTo>
                  <a:pt x="120000" y="37358"/>
                </a:lnTo>
                <a:lnTo>
                  <a:pt x="120000" y="37358"/>
                </a:lnTo>
                <a:lnTo>
                  <a:pt x="120000" y="37358"/>
                </a:lnTo>
                <a:lnTo>
                  <a:pt x="120000" y="39622"/>
                </a:lnTo>
                <a:lnTo>
                  <a:pt x="118285" y="39622"/>
                </a:lnTo>
                <a:lnTo>
                  <a:pt x="118285" y="39622"/>
                </a:lnTo>
                <a:lnTo>
                  <a:pt x="118285" y="39622"/>
                </a:lnTo>
                <a:lnTo>
                  <a:pt x="118285" y="39622"/>
                </a:lnTo>
                <a:lnTo>
                  <a:pt x="118285" y="39622"/>
                </a:lnTo>
                <a:lnTo>
                  <a:pt x="116571" y="39622"/>
                </a:lnTo>
                <a:lnTo>
                  <a:pt x="116571" y="39622"/>
                </a:lnTo>
                <a:lnTo>
                  <a:pt x="116571" y="39622"/>
                </a:lnTo>
                <a:lnTo>
                  <a:pt x="116571" y="39622"/>
                </a:lnTo>
                <a:lnTo>
                  <a:pt x="114857" y="39622"/>
                </a:lnTo>
                <a:lnTo>
                  <a:pt x="114857" y="39622"/>
                </a:lnTo>
                <a:lnTo>
                  <a:pt x="114857" y="41886"/>
                </a:lnTo>
                <a:lnTo>
                  <a:pt x="114857" y="41886"/>
                </a:lnTo>
                <a:lnTo>
                  <a:pt x="114857" y="41886"/>
                </a:lnTo>
                <a:lnTo>
                  <a:pt x="113142" y="41886"/>
                </a:lnTo>
                <a:lnTo>
                  <a:pt x="113142" y="41886"/>
                </a:lnTo>
                <a:lnTo>
                  <a:pt x="113142" y="41886"/>
                </a:lnTo>
                <a:lnTo>
                  <a:pt x="113142" y="41886"/>
                </a:lnTo>
                <a:lnTo>
                  <a:pt x="113142" y="41886"/>
                </a:lnTo>
                <a:lnTo>
                  <a:pt x="113142" y="41886"/>
                </a:lnTo>
                <a:lnTo>
                  <a:pt x="110571" y="41886"/>
                </a:lnTo>
                <a:lnTo>
                  <a:pt x="110571" y="41886"/>
                </a:lnTo>
                <a:lnTo>
                  <a:pt x="110571" y="41886"/>
                </a:lnTo>
                <a:lnTo>
                  <a:pt x="110571" y="41886"/>
                </a:lnTo>
                <a:lnTo>
                  <a:pt x="110571" y="41886"/>
                </a:lnTo>
                <a:lnTo>
                  <a:pt x="108857" y="41886"/>
                </a:lnTo>
                <a:lnTo>
                  <a:pt x="108857" y="41886"/>
                </a:lnTo>
                <a:lnTo>
                  <a:pt x="108857" y="41886"/>
                </a:lnTo>
                <a:lnTo>
                  <a:pt x="108857" y="41886"/>
                </a:lnTo>
                <a:lnTo>
                  <a:pt x="107142" y="41886"/>
                </a:lnTo>
                <a:lnTo>
                  <a:pt x="107142" y="41886"/>
                </a:lnTo>
                <a:lnTo>
                  <a:pt x="107142" y="41886"/>
                </a:lnTo>
                <a:lnTo>
                  <a:pt x="107142" y="41886"/>
                </a:lnTo>
                <a:lnTo>
                  <a:pt x="107142" y="45283"/>
                </a:lnTo>
                <a:lnTo>
                  <a:pt x="107142" y="45283"/>
                </a:lnTo>
                <a:lnTo>
                  <a:pt x="107142" y="45283"/>
                </a:lnTo>
                <a:lnTo>
                  <a:pt x="107142" y="45283"/>
                </a:lnTo>
                <a:lnTo>
                  <a:pt x="107142" y="41886"/>
                </a:lnTo>
                <a:lnTo>
                  <a:pt x="108857" y="41886"/>
                </a:lnTo>
                <a:lnTo>
                  <a:pt x="108857" y="41886"/>
                </a:lnTo>
                <a:lnTo>
                  <a:pt x="108857" y="45283"/>
                </a:lnTo>
                <a:lnTo>
                  <a:pt x="108857" y="45283"/>
                </a:lnTo>
                <a:lnTo>
                  <a:pt x="108857" y="45283"/>
                </a:lnTo>
                <a:lnTo>
                  <a:pt x="110571" y="45283"/>
                </a:lnTo>
                <a:lnTo>
                  <a:pt x="110571" y="45283"/>
                </a:lnTo>
                <a:lnTo>
                  <a:pt x="108857" y="45283"/>
                </a:lnTo>
                <a:lnTo>
                  <a:pt x="108857" y="45283"/>
                </a:lnTo>
                <a:lnTo>
                  <a:pt x="110571" y="45283"/>
                </a:lnTo>
                <a:lnTo>
                  <a:pt x="110571" y="45283"/>
                </a:lnTo>
                <a:lnTo>
                  <a:pt x="110571" y="47547"/>
                </a:lnTo>
                <a:lnTo>
                  <a:pt x="110571" y="47547"/>
                </a:lnTo>
                <a:lnTo>
                  <a:pt x="113142" y="47547"/>
                </a:lnTo>
                <a:lnTo>
                  <a:pt x="113142" y="47547"/>
                </a:lnTo>
                <a:lnTo>
                  <a:pt x="113142" y="47547"/>
                </a:lnTo>
                <a:lnTo>
                  <a:pt x="113142" y="47547"/>
                </a:lnTo>
                <a:lnTo>
                  <a:pt x="113142" y="49811"/>
                </a:lnTo>
                <a:lnTo>
                  <a:pt x="113142" y="49811"/>
                </a:lnTo>
                <a:lnTo>
                  <a:pt x="113142" y="49811"/>
                </a:lnTo>
                <a:lnTo>
                  <a:pt x="113142" y="49811"/>
                </a:lnTo>
                <a:lnTo>
                  <a:pt x="113142" y="47547"/>
                </a:lnTo>
                <a:lnTo>
                  <a:pt x="113142" y="47547"/>
                </a:lnTo>
                <a:lnTo>
                  <a:pt x="113142" y="47547"/>
                </a:lnTo>
                <a:lnTo>
                  <a:pt x="114857" y="47547"/>
                </a:lnTo>
                <a:lnTo>
                  <a:pt x="114857" y="47547"/>
                </a:lnTo>
                <a:lnTo>
                  <a:pt x="114857" y="47547"/>
                </a:lnTo>
                <a:lnTo>
                  <a:pt x="114857" y="47547"/>
                </a:lnTo>
                <a:lnTo>
                  <a:pt x="114857" y="49811"/>
                </a:lnTo>
                <a:lnTo>
                  <a:pt x="114857" y="49811"/>
                </a:lnTo>
                <a:lnTo>
                  <a:pt x="114857" y="49811"/>
                </a:lnTo>
                <a:lnTo>
                  <a:pt x="113142" y="49811"/>
                </a:lnTo>
                <a:lnTo>
                  <a:pt x="113142" y="49811"/>
                </a:lnTo>
                <a:lnTo>
                  <a:pt x="113142" y="49811"/>
                </a:lnTo>
                <a:lnTo>
                  <a:pt x="114857" y="49811"/>
                </a:lnTo>
                <a:lnTo>
                  <a:pt x="114857" y="49811"/>
                </a:lnTo>
                <a:lnTo>
                  <a:pt x="114857" y="52075"/>
                </a:lnTo>
                <a:lnTo>
                  <a:pt x="114857" y="52075"/>
                </a:lnTo>
                <a:lnTo>
                  <a:pt x="114857" y="52075"/>
                </a:lnTo>
                <a:lnTo>
                  <a:pt x="113142" y="52075"/>
                </a:lnTo>
                <a:lnTo>
                  <a:pt x="113142" y="52075"/>
                </a:lnTo>
                <a:lnTo>
                  <a:pt x="113142" y="52075"/>
                </a:lnTo>
                <a:lnTo>
                  <a:pt x="113142" y="52075"/>
                </a:lnTo>
                <a:lnTo>
                  <a:pt x="113142" y="54339"/>
                </a:lnTo>
                <a:lnTo>
                  <a:pt x="113142" y="54339"/>
                </a:lnTo>
                <a:lnTo>
                  <a:pt x="110571" y="54339"/>
                </a:lnTo>
                <a:lnTo>
                  <a:pt x="110571" y="54339"/>
                </a:lnTo>
                <a:lnTo>
                  <a:pt x="110571" y="54339"/>
                </a:lnTo>
                <a:lnTo>
                  <a:pt x="108857" y="54339"/>
                </a:lnTo>
                <a:lnTo>
                  <a:pt x="108857" y="54339"/>
                </a:lnTo>
                <a:lnTo>
                  <a:pt x="108857" y="54339"/>
                </a:lnTo>
                <a:lnTo>
                  <a:pt x="108857" y="54339"/>
                </a:lnTo>
                <a:lnTo>
                  <a:pt x="108857" y="54339"/>
                </a:lnTo>
                <a:lnTo>
                  <a:pt x="108857" y="54339"/>
                </a:lnTo>
                <a:lnTo>
                  <a:pt x="108857" y="54339"/>
                </a:lnTo>
                <a:lnTo>
                  <a:pt x="107142" y="54339"/>
                </a:lnTo>
                <a:lnTo>
                  <a:pt x="107142" y="54339"/>
                </a:lnTo>
                <a:lnTo>
                  <a:pt x="107142" y="54339"/>
                </a:lnTo>
                <a:lnTo>
                  <a:pt x="107142" y="54339"/>
                </a:lnTo>
                <a:lnTo>
                  <a:pt x="107142" y="54339"/>
                </a:lnTo>
                <a:lnTo>
                  <a:pt x="105428" y="54339"/>
                </a:lnTo>
                <a:lnTo>
                  <a:pt x="105428" y="54339"/>
                </a:lnTo>
                <a:lnTo>
                  <a:pt x="105428" y="57735"/>
                </a:lnTo>
                <a:lnTo>
                  <a:pt x="105428" y="57735"/>
                </a:lnTo>
                <a:lnTo>
                  <a:pt x="103714" y="57735"/>
                </a:lnTo>
                <a:lnTo>
                  <a:pt x="103714" y="57735"/>
                </a:lnTo>
                <a:lnTo>
                  <a:pt x="103714" y="54339"/>
                </a:lnTo>
                <a:lnTo>
                  <a:pt x="103714" y="54339"/>
                </a:lnTo>
                <a:lnTo>
                  <a:pt x="103714" y="54339"/>
                </a:lnTo>
                <a:lnTo>
                  <a:pt x="101142" y="54339"/>
                </a:lnTo>
                <a:lnTo>
                  <a:pt x="101142" y="57735"/>
                </a:lnTo>
                <a:lnTo>
                  <a:pt x="101142" y="57735"/>
                </a:lnTo>
                <a:lnTo>
                  <a:pt x="101142" y="57735"/>
                </a:lnTo>
                <a:lnTo>
                  <a:pt x="101142" y="57735"/>
                </a:lnTo>
                <a:lnTo>
                  <a:pt x="99428" y="57735"/>
                </a:lnTo>
                <a:lnTo>
                  <a:pt x="99428" y="57735"/>
                </a:lnTo>
                <a:lnTo>
                  <a:pt x="99428" y="57735"/>
                </a:lnTo>
                <a:lnTo>
                  <a:pt x="99428" y="57735"/>
                </a:lnTo>
                <a:lnTo>
                  <a:pt x="99428" y="57735"/>
                </a:lnTo>
                <a:lnTo>
                  <a:pt x="97714" y="57735"/>
                </a:lnTo>
                <a:lnTo>
                  <a:pt x="97714" y="57735"/>
                </a:lnTo>
                <a:lnTo>
                  <a:pt x="97714" y="54339"/>
                </a:lnTo>
                <a:lnTo>
                  <a:pt x="97714" y="54339"/>
                </a:lnTo>
                <a:lnTo>
                  <a:pt x="97714" y="54339"/>
                </a:lnTo>
                <a:lnTo>
                  <a:pt x="97714" y="54339"/>
                </a:lnTo>
                <a:lnTo>
                  <a:pt x="97714" y="54339"/>
                </a:lnTo>
                <a:lnTo>
                  <a:pt x="96000" y="54339"/>
                </a:lnTo>
                <a:lnTo>
                  <a:pt x="96000" y="52075"/>
                </a:lnTo>
                <a:lnTo>
                  <a:pt x="96000" y="52075"/>
                </a:lnTo>
                <a:lnTo>
                  <a:pt x="96000" y="52075"/>
                </a:lnTo>
                <a:lnTo>
                  <a:pt x="96000" y="52075"/>
                </a:lnTo>
                <a:lnTo>
                  <a:pt x="96000" y="52075"/>
                </a:lnTo>
                <a:lnTo>
                  <a:pt x="96000" y="52075"/>
                </a:lnTo>
                <a:lnTo>
                  <a:pt x="94285" y="52075"/>
                </a:lnTo>
                <a:lnTo>
                  <a:pt x="94285" y="52075"/>
                </a:lnTo>
                <a:lnTo>
                  <a:pt x="94285" y="52075"/>
                </a:lnTo>
                <a:lnTo>
                  <a:pt x="92571" y="52075"/>
                </a:lnTo>
                <a:lnTo>
                  <a:pt x="92571" y="52075"/>
                </a:lnTo>
                <a:lnTo>
                  <a:pt x="92571" y="52075"/>
                </a:lnTo>
                <a:lnTo>
                  <a:pt x="92571" y="52075"/>
                </a:lnTo>
                <a:lnTo>
                  <a:pt x="92571" y="52075"/>
                </a:lnTo>
                <a:lnTo>
                  <a:pt x="90000" y="52075"/>
                </a:lnTo>
                <a:lnTo>
                  <a:pt x="90000" y="52075"/>
                </a:lnTo>
                <a:lnTo>
                  <a:pt x="90000" y="52075"/>
                </a:lnTo>
                <a:lnTo>
                  <a:pt x="90000" y="52075"/>
                </a:lnTo>
                <a:lnTo>
                  <a:pt x="90000" y="52075"/>
                </a:lnTo>
                <a:lnTo>
                  <a:pt x="90000" y="52075"/>
                </a:lnTo>
                <a:lnTo>
                  <a:pt x="90000" y="52075"/>
                </a:lnTo>
                <a:lnTo>
                  <a:pt x="88285" y="52075"/>
                </a:lnTo>
                <a:lnTo>
                  <a:pt x="88285" y="52075"/>
                </a:lnTo>
                <a:lnTo>
                  <a:pt x="88285" y="52075"/>
                </a:lnTo>
                <a:lnTo>
                  <a:pt x="88285" y="52075"/>
                </a:lnTo>
                <a:lnTo>
                  <a:pt x="86571" y="52075"/>
                </a:lnTo>
                <a:lnTo>
                  <a:pt x="86571" y="52075"/>
                </a:lnTo>
                <a:lnTo>
                  <a:pt x="86571" y="52075"/>
                </a:lnTo>
                <a:lnTo>
                  <a:pt x="86571" y="52075"/>
                </a:lnTo>
                <a:lnTo>
                  <a:pt x="86571" y="54339"/>
                </a:lnTo>
                <a:lnTo>
                  <a:pt x="86571" y="54339"/>
                </a:lnTo>
                <a:lnTo>
                  <a:pt x="84857" y="54339"/>
                </a:lnTo>
                <a:lnTo>
                  <a:pt x="84857" y="52075"/>
                </a:lnTo>
                <a:lnTo>
                  <a:pt x="84857" y="52075"/>
                </a:lnTo>
                <a:lnTo>
                  <a:pt x="84857" y="52075"/>
                </a:lnTo>
                <a:lnTo>
                  <a:pt x="84857" y="52075"/>
                </a:lnTo>
                <a:lnTo>
                  <a:pt x="84857" y="52075"/>
                </a:lnTo>
                <a:lnTo>
                  <a:pt x="83142" y="52075"/>
                </a:lnTo>
                <a:lnTo>
                  <a:pt x="83142" y="52075"/>
                </a:lnTo>
                <a:lnTo>
                  <a:pt x="83142" y="52075"/>
                </a:lnTo>
                <a:lnTo>
                  <a:pt x="83142" y="52075"/>
                </a:lnTo>
                <a:lnTo>
                  <a:pt x="80571" y="52075"/>
                </a:lnTo>
                <a:lnTo>
                  <a:pt x="80571" y="52075"/>
                </a:lnTo>
                <a:lnTo>
                  <a:pt x="80571" y="54339"/>
                </a:lnTo>
                <a:lnTo>
                  <a:pt x="80571" y="54339"/>
                </a:lnTo>
                <a:lnTo>
                  <a:pt x="80571" y="52075"/>
                </a:lnTo>
                <a:lnTo>
                  <a:pt x="80571" y="52075"/>
                </a:lnTo>
                <a:lnTo>
                  <a:pt x="78857" y="52075"/>
                </a:lnTo>
                <a:lnTo>
                  <a:pt x="78857" y="52075"/>
                </a:lnTo>
                <a:lnTo>
                  <a:pt x="78857" y="52075"/>
                </a:lnTo>
                <a:lnTo>
                  <a:pt x="78857" y="52075"/>
                </a:lnTo>
                <a:lnTo>
                  <a:pt x="78857" y="52075"/>
                </a:lnTo>
                <a:lnTo>
                  <a:pt x="78857" y="54339"/>
                </a:lnTo>
                <a:lnTo>
                  <a:pt x="78857" y="54339"/>
                </a:lnTo>
                <a:lnTo>
                  <a:pt x="78857" y="54339"/>
                </a:lnTo>
                <a:lnTo>
                  <a:pt x="78857" y="54339"/>
                </a:lnTo>
                <a:lnTo>
                  <a:pt x="77142" y="54339"/>
                </a:lnTo>
                <a:lnTo>
                  <a:pt x="77142" y="54339"/>
                </a:lnTo>
                <a:lnTo>
                  <a:pt x="77142" y="54339"/>
                </a:lnTo>
                <a:lnTo>
                  <a:pt x="77142" y="54339"/>
                </a:lnTo>
                <a:lnTo>
                  <a:pt x="77142" y="54339"/>
                </a:lnTo>
                <a:lnTo>
                  <a:pt x="77142" y="57735"/>
                </a:lnTo>
                <a:lnTo>
                  <a:pt x="77142" y="57735"/>
                </a:lnTo>
                <a:lnTo>
                  <a:pt x="75428" y="57735"/>
                </a:lnTo>
                <a:lnTo>
                  <a:pt x="75428" y="57735"/>
                </a:lnTo>
                <a:lnTo>
                  <a:pt x="75428" y="60000"/>
                </a:lnTo>
                <a:lnTo>
                  <a:pt x="75428" y="60000"/>
                </a:lnTo>
                <a:lnTo>
                  <a:pt x="75428" y="60000"/>
                </a:lnTo>
                <a:lnTo>
                  <a:pt x="75428" y="60000"/>
                </a:lnTo>
                <a:lnTo>
                  <a:pt x="75428" y="60000"/>
                </a:lnTo>
                <a:lnTo>
                  <a:pt x="75428" y="62264"/>
                </a:lnTo>
                <a:lnTo>
                  <a:pt x="75428" y="62264"/>
                </a:lnTo>
                <a:lnTo>
                  <a:pt x="75428" y="62264"/>
                </a:lnTo>
                <a:lnTo>
                  <a:pt x="75428" y="62264"/>
                </a:lnTo>
                <a:lnTo>
                  <a:pt x="75428" y="62264"/>
                </a:lnTo>
                <a:lnTo>
                  <a:pt x="75428" y="64528"/>
                </a:lnTo>
                <a:lnTo>
                  <a:pt x="75428" y="64528"/>
                </a:lnTo>
                <a:lnTo>
                  <a:pt x="75428" y="64528"/>
                </a:lnTo>
                <a:lnTo>
                  <a:pt x="75428" y="64528"/>
                </a:lnTo>
                <a:lnTo>
                  <a:pt x="75428" y="66792"/>
                </a:lnTo>
                <a:lnTo>
                  <a:pt x="75428" y="66792"/>
                </a:lnTo>
                <a:lnTo>
                  <a:pt x="75428" y="66792"/>
                </a:lnTo>
                <a:lnTo>
                  <a:pt x="75428" y="66792"/>
                </a:lnTo>
                <a:lnTo>
                  <a:pt x="75428" y="70188"/>
                </a:lnTo>
                <a:lnTo>
                  <a:pt x="75428" y="70188"/>
                </a:lnTo>
                <a:lnTo>
                  <a:pt x="75428" y="70188"/>
                </a:lnTo>
                <a:lnTo>
                  <a:pt x="75428" y="70188"/>
                </a:lnTo>
                <a:lnTo>
                  <a:pt x="75428" y="70188"/>
                </a:lnTo>
                <a:lnTo>
                  <a:pt x="75428" y="72452"/>
                </a:lnTo>
                <a:lnTo>
                  <a:pt x="75428" y="72452"/>
                </a:lnTo>
                <a:lnTo>
                  <a:pt x="75428" y="72452"/>
                </a:lnTo>
                <a:lnTo>
                  <a:pt x="75428" y="74716"/>
                </a:lnTo>
                <a:lnTo>
                  <a:pt x="75428" y="74716"/>
                </a:lnTo>
                <a:lnTo>
                  <a:pt x="75428" y="74716"/>
                </a:lnTo>
                <a:lnTo>
                  <a:pt x="75428" y="76981"/>
                </a:lnTo>
                <a:lnTo>
                  <a:pt x="73714" y="76981"/>
                </a:lnTo>
                <a:lnTo>
                  <a:pt x="73714" y="76981"/>
                </a:lnTo>
                <a:lnTo>
                  <a:pt x="73714" y="76981"/>
                </a:lnTo>
                <a:lnTo>
                  <a:pt x="73714" y="76981"/>
                </a:lnTo>
                <a:lnTo>
                  <a:pt x="73714" y="76981"/>
                </a:lnTo>
                <a:lnTo>
                  <a:pt x="73714" y="79245"/>
                </a:lnTo>
                <a:lnTo>
                  <a:pt x="73714" y="79245"/>
                </a:lnTo>
                <a:lnTo>
                  <a:pt x="71142" y="79245"/>
                </a:lnTo>
                <a:lnTo>
                  <a:pt x="71142" y="76981"/>
                </a:lnTo>
                <a:lnTo>
                  <a:pt x="71142" y="76981"/>
                </a:lnTo>
                <a:lnTo>
                  <a:pt x="71142" y="76981"/>
                </a:lnTo>
                <a:lnTo>
                  <a:pt x="71142" y="79245"/>
                </a:lnTo>
                <a:lnTo>
                  <a:pt x="71142" y="79245"/>
                </a:lnTo>
                <a:lnTo>
                  <a:pt x="69428" y="79245"/>
                </a:lnTo>
                <a:lnTo>
                  <a:pt x="69428" y="79245"/>
                </a:lnTo>
                <a:lnTo>
                  <a:pt x="69428" y="79245"/>
                </a:lnTo>
                <a:lnTo>
                  <a:pt x="69428" y="82641"/>
                </a:lnTo>
                <a:lnTo>
                  <a:pt x="69428" y="82641"/>
                </a:lnTo>
                <a:lnTo>
                  <a:pt x="69428" y="82641"/>
                </a:lnTo>
                <a:lnTo>
                  <a:pt x="69428" y="82641"/>
                </a:lnTo>
                <a:lnTo>
                  <a:pt x="69428" y="84905"/>
                </a:lnTo>
                <a:lnTo>
                  <a:pt x="69428" y="84905"/>
                </a:lnTo>
                <a:lnTo>
                  <a:pt x="69428" y="84905"/>
                </a:lnTo>
                <a:lnTo>
                  <a:pt x="69428" y="87169"/>
                </a:lnTo>
                <a:lnTo>
                  <a:pt x="69428" y="87169"/>
                </a:lnTo>
                <a:lnTo>
                  <a:pt x="69428" y="87169"/>
                </a:lnTo>
                <a:lnTo>
                  <a:pt x="69428" y="87169"/>
                </a:lnTo>
                <a:lnTo>
                  <a:pt x="69428" y="87169"/>
                </a:lnTo>
                <a:lnTo>
                  <a:pt x="71142" y="87169"/>
                </a:lnTo>
                <a:lnTo>
                  <a:pt x="71142" y="89433"/>
                </a:lnTo>
                <a:lnTo>
                  <a:pt x="69428" y="89433"/>
                </a:lnTo>
                <a:lnTo>
                  <a:pt x="69428" y="89433"/>
                </a:lnTo>
                <a:lnTo>
                  <a:pt x="69428" y="89433"/>
                </a:lnTo>
                <a:lnTo>
                  <a:pt x="69428" y="89433"/>
                </a:lnTo>
                <a:lnTo>
                  <a:pt x="69428" y="89433"/>
                </a:lnTo>
                <a:lnTo>
                  <a:pt x="69428" y="89433"/>
                </a:lnTo>
                <a:lnTo>
                  <a:pt x="67714" y="89433"/>
                </a:lnTo>
                <a:lnTo>
                  <a:pt x="67714" y="89433"/>
                </a:lnTo>
                <a:lnTo>
                  <a:pt x="67714" y="89433"/>
                </a:lnTo>
                <a:lnTo>
                  <a:pt x="67714" y="89433"/>
                </a:lnTo>
                <a:lnTo>
                  <a:pt x="67714" y="91698"/>
                </a:lnTo>
                <a:lnTo>
                  <a:pt x="67714" y="91698"/>
                </a:lnTo>
                <a:lnTo>
                  <a:pt x="66000" y="91698"/>
                </a:lnTo>
                <a:lnTo>
                  <a:pt x="66000" y="91698"/>
                </a:lnTo>
                <a:lnTo>
                  <a:pt x="66000" y="91698"/>
                </a:lnTo>
                <a:lnTo>
                  <a:pt x="66000" y="91698"/>
                </a:lnTo>
                <a:lnTo>
                  <a:pt x="66000" y="91698"/>
                </a:lnTo>
                <a:lnTo>
                  <a:pt x="66000" y="95094"/>
                </a:lnTo>
                <a:lnTo>
                  <a:pt x="66000" y="95094"/>
                </a:lnTo>
                <a:lnTo>
                  <a:pt x="66000" y="95094"/>
                </a:lnTo>
                <a:lnTo>
                  <a:pt x="66000" y="97358"/>
                </a:lnTo>
                <a:lnTo>
                  <a:pt x="66000" y="97358"/>
                </a:lnTo>
                <a:lnTo>
                  <a:pt x="66000" y="97358"/>
                </a:lnTo>
                <a:lnTo>
                  <a:pt x="66000" y="97358"/>
                </a:lnTo>
                <a:lnTo>
                  <a:pt x="66000" y="97358"/>
                </a:lnTo>
                <a:lnTo>
                  <a:pt x="66000" y="99622"/>
                </a:lnTo>
                <a:lnTo>
                  <a:pt x="66000" y="99622"/>
                </a:lnTo>
                <a:lnTo>
                  <a:pt x="66000" y="99622"/>
                </a:lnTo>
                <a:lnTo>
                  <a:pt x="66000" y="99622"/>
                </a:lnTo>
                <a:lnTo>
                  <a:pt x="66000" y="99622"/>
                </a:lnTo>
                <a:lnTo>
                  <a:pt x="64285" y="99622"/>
                </a:lnTo>
                <a:lnTo>
                  <a:pt x="64285" y="101886"/>
                </a:lnTo>
                <a:lnTo>
                  <a:pt x="64285" y="101886"/>
                </a:lnTo>
                <a:lnTo>
                  <a:pt x="64285" y="101886"/>
                </a:lnTo>
                <a:lnTo>
                  <a:pt x="64285" y="101886"/>
                </a:lnTo>
                <a:lnTo>
                  <a:pt x="64285" y="104150"/>
                </a:lnTo>
                <a:lnTo>
                  <a:pt x="64285" y="104150"/>
                </a:lnTo>
                <a:lnTo>
                  <a:pt x="64285" y="104150"/>
                </a:lnTo>
                <a:lnTo>
                  <a:pt x="64285" y="104150"/>
                </a:lnTo>
                <a:lnTo>
                  <a:pt x="64285" y="107547"/>
                </a:lnTo>
                <a:lnTo>
                  <a:pt x="64285" y="107547"/>
                </a:lnTo>
                <a:lnTo>
                  <a:pt x="64285" y="107547"/>
                </a:lnTo>
                <a:lnTo>
                  <a:pt x="64285" y="107547"/>
                </a:lnTo>
                <a:lnTo>
                  <a:pt x="61714" y="107547"/>
                </a:lnTo>
                <a:lnTo>
                  <a:pt x="61714" y="109811"/>
                </a:lnTo>
                <a:lnTo>
                  <a:pt x="61714" y="109811"/>
                </a:lnTo>
                <a:lnTo>
                  <a:pt x="61714" y="109811"/>
                </a:lnTo>
                <a:lnTo>
                  <a:pt x="61714" y="109811"/>
                </a:lnTo>
                <a:lnTo>
                  <a:pt x="61714" y="109811"/>
                </a:lnTo>
                <a:lnTo>
                  <a:pt x="60000" y="109811"/>
                </a:lnTo>
                <a:lnTo>
                  <a:pt x="60000" y="107547"/>
                </a:lnTo>
                <a:lnTo>
                  <a:pt x="60000" y="107547"/>
                </a:lnTo>
                <a:lnTo>
                  <a:pt x="60000" y="107547"/>
                </a:lnTo>
                <a:lnTo>
                  <a:pt x="60000" y="107547"/>
                </a:lnTo>
                <a:lnTo>
                  <a:pt x="60000" y="109811"/>
                </a:lnTo>
                <a:lnTo>
                  <a:pt x="58285" y="109811"/>
                </a:lnTo>
                <a:lnTo>
                  <a:pt x="58285" y="109811"/>
                </a:lnTo>
                <a:lnTo>
                  <a:pt x="58285" y="109811"/>
                </a:lnTo>
                <a:lnTo>
                  <a:pt x="58285" y="109811"/>
                </a:lnTo>
                <a:lnTo>
                  <a:pt x="58285" y="109811"/>
                </a:lnTo>
                <a:lnTo>
                  <a:pt x="58285" y="109811"/>
                </a:lnTo>
                <a:lnTo>
                  <a:pt x="56571" y="109811"/>
                </a:lnTo>
                <a:lnTo>
                  <a:pt x="56571" y="109811"/>
                </a:lnTo>
                <a:lnTo>
                  <a:pt x="56571" y="109811"/>
                </a:lnTo>
                <a:lnTo>
                  <a:pt x="54857" y="109811"/>
                </a:lnTo>
                <a:lnTo>
                  <a:pt x="54857" y="109811"/>
                </a:lnTo>
                <a:lnTo>
                  <a:pt x="54857" y="109811"/>
                </a:lnTo>
                <a:lnTo>
                  <a:pt x="54857" y="109811"/>
                </a:lnTo>
                <a:lnTo>
                  <a:pt x="54857" y="109811"/>
                </a:lnTo>
                <a:lnTo>
                  <a:pt x="54857" y="109811"/>
                </a:lnTo>
                <a:lnTo>
                  <a:pt x="52285" y="109811"/>
                </a:lnTo>
                <a:lnTo>
                  <a:pt x="52285" y="112075"/>
                </a:lnTo>
                <a:lnTo>
                  <a:pt x="52285" y="112075"/>
                </a:lnTo>
                <a:lnTo>
                  <a:pt x="52285" y="112075"/>
                </a:lnTo>
                <a:lnTo>
                  <a:pt x="52285" y="112075"/>
                </a:lnTo>
                <a:lnTo>
                  <a:pt x="52285" y="112075"/>
                </a:lnTo>
                <a:lnTo>
                  <a:pt x="52285" y="112075"/>
                </a:lnTo>
                <a:lnTo>
                  <a:pt x="50571" y="112075"/>
                </a:lnTo>
                <a:lnTo>
                  <a:pt x="50571" y="114339"/>
                </a:lnTo>
                <a:lnTo>
                  <a:pt x="50571" y="114339"/>
                </a:lnTo>
                <a:lnTo>
                  <a:pt x="50571" y="112075"/>
                </a:lnTo>
                <a:lnTo>
                  <a:pt x="50571" y="112075"/>
                </a:lnTo>
                <a:lnTo>
                  <a:pt x="50571" y="112075"/>
                </a:lnTo>
                <a:lnTo>
                  <a:pt x="48857" y="112075"/>
                </a:lnTo>
                <a:lnTo>
                  <a:pt x="48857" y="112075"/>
                </a:lnTo>
                <a:lnTo>
                  <a:pt x="48857" y="112075"/>
                </a:lnTo>
                <a:lnTo>
                  <a:pt x="48857" y="112075"/>
                </a:lnTo>
                <a:lnTo>
                  <a:pt x="48857" y="112075"/>
                </a:lnTo>
                <a:lnTo>
                  <a:pt x="48857" y="112075"/>
                </a:lnTo>
                <a:lnTo>
                  <a:pt x="47142" y="112075"/>
                </a:lnTo>
                <a:lnTo>
                  <a:pt x="47142" y="112075"/>
                </a:lnTo>
                <a:lnTo>
                  <a:pt x="47142" y="112075"/>
                </a:lnTo>
                <a:lnTo>
                  <a:pt x="47142" y="109811"/>
                </a:lnTo>
                <a:lnTo>
                  <a:pt x="47142" y="109811"/>
                </a:lnTo>
                <a:lnTo>
                  <a:pt x="47142" y="109811"/>
                </a:lnTo>
                <a:lnTo>
                  <a:pt x="45428" y="109811"/>
                </a:lnTo>
                <a:lnTo>
                  <a:pt x="45428" y="109811"/>
                </a:lnTo>
                <a:lnTo>
                  <a:pt x="45428" y="109811"/>
                </a:lnTo>
                <a:lnTo>
                  <a:pt x="45428" y="109811"/>
                </a:lnTo>
                <a:lnTo>
                  <a:pt x="42857" y="109811"/>
                </a:lnTo>
                <a:lnTo>
                  <a:pt x="42857" y="109811"/>
                </a:lnTo>
                <a:lnTo>
                  <a:pt x="42857" y="109811"/>
                </a:lnTo>
                <a:lnTo>
                  <a:pt x="42857" y="109811"/>
                </a:lnTo>
                <a:lnTo>
                  <a:pt x="42857" y="109811"/>
                </a:lnTo>
                <a:lnTo>
                  <a:pt x="42857" y="109811"/>
                </a:lnTo>
                <a:lnTo>
                  <a:pt x="42857" y="109811"/>
                </a:lnTo>
                <a:lnTo>
                  <a:pt x="42857" y="107547"/>
                </a:lnTo>
                <a:lnTo>
                  <a:pt x="42857" y="107547"/>
                </a:lnTo>
                <a:lnTo>
                  <a:pt x="42857" y="107547"/>
                </a:lnTo>
                <a:lnTo>
                  <a:pt x="42857" y="107547"/>
                </a:lnTo>
                <a:lnTo>
                  <a:pt x="42857" y="107547"/>
                </a:lnTo>
                <a:lnTo>
                  <a:pt x="41142" y="107547"/>
                </a:lnTo>
                <a:lnTo>
                  <a:pt x="41142" y="107547"/>
                </a:lnTo>
                <a:lnTo>
                  <a:pt x="41142" y="107547"/>
                </a:lnTo>
                <a:lnTo>
                  <a:pt x="41142" y="107547"/>
                </a:lnTo>
                <a:lnTo>
                  <a:pt x="41142" y="107547"/>
                </a:lnTo>
                <a:lnTo>
                  <a:pt x="39428" y="107547"/>
                </a:lnTo>
                <a:lnTo>
                  <a:pt x="39428" y="107547"/>
                </a:lnTo>
                <a:lnTo>
                  <a:pt x="39428" y="107547"/>
                </a:lnTo>
                <a:lnTo>
                  <a:pt x="39428" y="107547"/>
                </a:lnTo>
                <a:lnTo>
                  <a:pt x="37714" y="107547"/>
                </a:lnTo>
                <a:lnTo>
                  <a:pt x="37714" y="107547"/>
                </a:lnTo>
                <a:lnTo>
                  <a:pt x="37714" y="107547"/>
                </a:lnTo>
                <a:lnTo>
                  <a:pt x="37714" y="107547"/>
                </a:lnTo>
                <a:lnTo>
                  <a:pt x="36000" y="107547"/>
                </a:lnTo>
                <a:lnTo>
                  <a:pt x="36000" y="107547"/>
                </a:lnTo>
                <a:lnTo>
                  <a:pt x="36000" y="107547"/>
                </a:lnTo>
                <a:lnTo>
                  <a:pt x="36000" y="107547"/>
                </a:lnTo>
                <a:lnTo>
                  <a:pt x="36000" y="107547"/>
                </a:lnTo>
                <a:lnTo>
                  <a:pt x="36000" y="107547"/>
                </a:lnTo>
                <a:lnTo>
                  <a:pt x="33428" y="107547"/>
                </a:lnTo>
                <a:lnTo>
                  <a:pt x="33428" y="109811"/>
                </a:lnTo>
                <a:lnTo>
                  <a:pt x="33428" y="109811"/>
                </a:lnTo>
                <a:lnTo>
                  <a:pt x="33428" y="109811"/>
                </a:lnTo>
                <a:lnTo>
                  <a:pt x="33428" y="109811"/>
                </a:lnTo>
                <a:lnTo>
                  <a:pt x="33428" y="109811"/>
                </a:lnTo>
                <a:lnTo>
                  <a:pt x="33428" y="112075"/>
                </a:lnTo>
                <a:lnTo>
                  <a:pt x="31714" y="112075"/>
                </a:lnTo>
                <a:lnTo>
                  <a:pt x="31714" y="112075"/>
                </a:lnTo>
                <a:lnTo>
                  <a:pt x="31714" y="112075"/>
                </a:lnTo>
                <a:lnTo>
                  <a:pt x="31714" y="114339"/>
                </a:lnTo>
                <a:lnTo>
                  <a:pt x="31714" y="114339"/>
                </a:lnTo>
                <a:lnTo>
                  <a:pt x="31714" y="114339"/>
                </a:lnTo>
                <a:lnTo>
                  <a:pt x="31714" y="114339"/>
                </a:lnTo>
                <a:lnTo>
                  <a:pt x="31714" y="114339"/>
                </a:lnTo>
                <a:lnTo>
                  <a:pt x="31714" y="114339"/>
                </a:lnTo>
                <a:lnTo>
                  <a:pt x="30000" y="114339"/>
                </a:lnTo>
                <a:lnTo>
                  <a:pt x="30000" y="114339"/>
                </a:lnTo>
                <a:lnTo>
                  <a:pt x="30000" y="114339"/>
                </a:lnTo>
                <a:lnTo>
                  <a:pt x="30000" y="114339"/>
                </a:lnTo>
                <a:lnTo>
                  <a:pt x="30000" y="114339"/>
                </a:lnTo>
                <a:lnTo>
                  <a:pt x="30000" y="116603"/>
                </a:lnTo>
                <a:lnTo>
                  <a:pt x="30000" y="116603"/>
                </a:lnTo>
                <a:lnTo>
                  <a:pt x="28285" y="116603"/>
                </a:lnTo>
                <a:lnTo>
                  <a:pt x="28285" y="116603"/>
                </a:lnTo>
                <a:lnTo>
                  <a:pt x="28285" y="116603"/>
                </a:lnTo>
                <a:lnTo>
                  <a:pt x="26571" y="116603"/>
                </a:lnTo>
                <a:lnTo>
                  <a:pt x="26571" y="116603"/>
                </a:lnTo>
                <a:lnTo>
                  <a:pt x="26571" y="116603"/>
                </a:lnTo>
                <a:lnTo>
                  <a:pt x="26571" y="116603"/>
                </a:lnTo>
                <a:lnTo>
                  <a:pt x="26571" y="116603"/>
                </a:lnTo>
                <a:lnTo>
                  <a:pt x="26571" y="116603"/>
                </a:lnTo>
                <a:lnTo>
                  <a:pt x="24000" y="116603"/>
                </a:lnTo>
                <a:lnTo>
                  <a:pt x="24000" y="116603"/>
                </a:lnTo>
                <a:lnTo>
                  <a:pt x="24000" y="116603"/>
                </a:lnTo>
                <a:lnTo>
                  <a:pt x="24000" y="116603"/>
                </a:lnTo>
                <a:lnTo>
                  <a:pt x="24000" y="116603"/>
                </a:lnTo>
                <a:lnTo>
                  <a:pt x="24000" y="116603"/>
                </a:lnTo>
                <a:lnTo>
                  <a:pt x="22285" y="116603"/>
                </a:lnTo>
                <a:lnTo>
                  <a:pt x="22285" y="116603"/>
                </a:lnTo>
                <a:lnTo>
                  <a:pt x="22285" y="116603"/>
                </a:lnTo>
                <a:lnTo>
                  <a:pt x="22285" y="116603"/>
                </a:lnTo>
                <a:lnTo>
                  <a:pt x="22285" y="114339"/>
                </a:lnTo>
                <a:lnTo>
                  <a:pt x="20571" y="114339"/>
                </a:lnTo>
                <a:lnTo>
                  <a:pt x="20571" y="114339"/>
                </a:lnTo>
                <a:lnTo>
                  <a:pt x="20571" y="114339"/>
                </a:lnTo>
                <a:lnTo>
                  <a:pt x="20571" y="116603"/>
                </a:lnTo>
                <a:lnTo>
                  <a:pt x="20571" y="116603"/>
                </a:lnTo>
                <a:lnTo>
                  <a:pt x="18857" y="116603"/>
                </a:lnTo>
                <a:lnTo>
                  <a:pt x="18857" y="116603"/>
                </a:lnTo>
                <a:lnTo>
                  <a:pt x="18857" y="116603"/>
                </a:lnTo>
                <a:lnTo>
                  <a:pt x="18857" y="116603"/>
                </a:lnTo>
                <a:lnTo>
                  <a:pt x="17142" y="116603"/>
                </a:lnTo>
                <a:lnTo>
                  <a:pt x="17142" y="116603"/>
                </a:lnTo>
                <a:lnTo>
                  <a:pt x="17142" y="116603"/>
                </a:lnTo>
                <a:lnTo>
                  <a:pt x="17142" y="116603"/>
                </a:lnTo>
                <a:lnTo>
                  <a:pt x="17142" y="116603"/>
                </a:lnTo>
                <a:lnTo>
                  <a:pt x="14571" y="116603"/>
                </a:lnTo>
                <a:lnTo>
                  <a:pt x="14571" y="120000"/>
                </a:lnTo>
                <a:lnTo>
                  <a:pt x="14571" y="120000"/>
                </a:lnTo>
                <a:lnTo>
                  <a:pt x="14571" y="120000"/>
                </a:lnTo>
                <a:lnTo>
                  <a:pt x="14571" y="120000"/>
                </a:lnTo>
                <a:lnTo>
                  <a:pt x="14571" y="120000"/>
                </a:lnTo>
                <a:lnTo>
                  <a:pt x="12857" y="120000"/>
                </a:lnTo>
                <a:lnTo>
                  <a:pt x="12857" y="120000"/>
                </a:lnTo>
                <a:lnTo>
                  <a:pt x="12857" y="120000"/>
                </a:lnTo>
                <a:lnTo>
                  <a:pt x="12857" y="120000"/>
                </a:lnTo>
                <a:lnTo>
                  <a:pt x="11142" y="120000"/>
                </a:lnTo>
                <a:lnTo>
                  <a:pt x="11142" y="120000"/>
                </a:lnTo>
                <a:lnTo>
                  <a:pt x="11142" y="120000"/>
                </a:lnTo>
                <a:lnTo>
                  <a:pt x="11142" y="116603"/>
                </a:lnTo>
                <a:lnTo>
                  <a:pt x="11142" y="116603"/>
                </a:lnTo>
                <a:lnTo>
                  <a:pt x="11142" y="116603"/>
                </a:lnTo>
                <a:lnTo>
                  <a:pt x="9428" y="116603"/>
                </a:lnTo>
                <a:lnTo>
                  <a:pt x="9428" y="116603"/>
                </a:lnTo>
                <a:lnTo>
                  <a:pt x="9428" y="116603"/>
                </a:lnTo>
                <a:lnTo>
                  <a:pt x="9428" y="116603"/>
                </a:lnTo>
                <a:lnTo>
                  <a:pt x="9428" y="114339"/>
                </a:lnTo>
                <a:lnTo>
                  <a:pt x="9428" y="114339"/>
                </a:lnTo>
                <a:lnTo>
                  <a:pt x="9428" y="114339"/>
                </a:lnTo>
                <a:lnTo>
                  <a:pt x="9428" y="114339"/>
                </a:lnTo>
                <a:lnTo>
                  <a:pt x="7714" y="114339"/>
                </a:lnTo>
                <a:lnTo>
                  <a:pt x="7714" y="114339"/>
                </a:lnTo>
                <a:lnTo>
                  <a:pt x="7714" y="114339"/>
                </a:lnTo>
                <a:lnTo>
                  <a:pt x="7714" y="114339"/>
                </a:lnTo>
                <a:lnTo>
                  <a:pt x="7714" y="112075"/>
                </a:lnTo>
                <a:lnTo>
                  <a:pt x="7714" y="112075"/>
                </a:lnTo>
                <a:lnTo>
                  <a:pt x="7714" y="112075"/>
                </a:lnTo>
                <a:lnTo>
                  <a:pt x="5142" y="112075"/>
                </a:lnTo>
                <a:lnTo>
                  <a:pt x="5142" y="112075"/>
                </a:lnTo>
                <a:lnTo>
                  <a:pt x="5142" y="112075"/>
                </a:lnTo>
                <a:lnTo>
                  <a:pt x="5142" y="109811"/>
                </a:lnTo>
                <a:lnTo>
                  <a:pt x="5142" y="109811"/>
                </a:lnTo>
                <a:lnTo>
                  <a:pt x="5142" y="109811"/>
                </a:lnTo>
                <a:lnTo>
                  <a:pt x="3428" y="109811"/>
                </a:lnTo>
                <a:lnTo>
                  <a:pt x="3428" y="109811"/>
                </a:lnTo>
                <a:lnTo>
                  <a:pt x="3428" y="109811"/>
                </a:lnTo>
                <a:lnTo>
                  <a:pt x="3428" y="109811"/>
                </a:lnTo>
                <a:lnTo>
                  <a:pt x="3428" y="107547"/>
                </a:lnTo>
                <a:lnTo>
                  <a:pt x="3428" y="107547"/>
                </a:lnTo>
                <a:lnTo>
                  <a:pt x="3428" y="107547"/>
                </a:lnTo>
                <a:lnTo>
                  <a:pt x="1714" y="107547"/>
                </a:lnTo>
                <a:lnTo>
                  <a:pt x="1714" y="107547"/>
                </a:lnTo>
                <a:lnTo>
                  <a:pt x="1714" y="107547"/>
                </a:lnTo>
                <a:lnTo>
                  <a:pt x="1714" y="104150"/>
                </a:lnTo>
                <a:lnTo>
                  <a:pt x="1714" y="104150"/>
                </a:lnTo>
                <a:lnTo>
                  <a:pt x="1714" y="104150"/>
                </a:lnTo>
                <a:lnTo>
                  <a:pt x="1714" y="101886"/>
                </a:lnTo>
                <a:lnTo>
                  <a:pt x="1714" y="101886"/>
                </a:lnTo>
                <a:lnTo>
                  <a:pt x="1714" y="101886"/>
                </a:lnTo>
                <a:lnTo>
                  <a:pt x="0" y="101886"/>
                </a:lnTo>
                <a:lnTo>
                  <a:pt x="0" y="101886"/>
                </a:lnTo>
                <a:lnTo>
                  <a:pt x="0" y="99622"/>
                </a:lnTo>
                <a:lnTo>
                  <a:pt x="0" y="99622"/>
                </a:lnTo>
                <a:lnTo>
                  <a:pt x="0" y="99622"/>
                </a:lnTo>
                <a:lnTo>
                  <a:pt x="0" y="99622"/>
                </a:lnTo>
                <a:lnTo>
                  <a:pt x="0" y="99622"/>
                </a:lnTo>
                <a:lnTo>
                  <a:pt x="0" y="97358"/>
                </a:lnTo>
                <a:lnTo>
                  <a:pt x="1714" y="97358"/>
                </a:lnTo>
                <a:lnTo>
                  <a:pt x="1714" y="97358"/>
                </a:lnTo>
                <a:lnTo>
                  <a:pt x="1714" y="97358"/>
                </a:lnTo>
                <a:lnTo>
                  <a:pt x="1714" y="97358"/>
                </a:lnTo>
                <a:lnTo>
                  <a:pt x="1714" y="97358"/>
                </a:lnTo>
                <a:lnTo>
                  <a:pt x="1714" y="97358"/>
                </a:lnTo>
                <a:lnTo>
                  <a:pt x="3428" y="97358"/>
                </a:lnTo>
                <a:lnTo>
                  <a:pt x="3428" y="97358"/>
                </a:lnTo>
                <a:lnTo>
                  <a:pt x="3428" y="99622"/>
                </a:lnTo>
                <a:lnTo>
                  <a:pt x="3428" y="99622"/>
                </a:lnTo>
                <a:lnTo>
                  <a:pt x="3428" y="99622"/>
                </a:lnTo>
                <a:lnTo>
                  <a:pt x="3428" y="99622"/>
                </a:lnTo>
                <a:lnTo>
                  <a:pt x="3428" y="99622"/>
                </a:lnTo>
                <a:lnTo>
                  <a:pt x="3428" y="101886"/>
                </a:lnTo>
                <a:lnTo>
                  <a:pt x="3428" y="101886"/>
                </a:lnTo>
                <a:lnTo>
                  <a:pt x="3428" y="101886"/>
                </a:lnTo>
                <a:lnTo>
                  <a:pt x="3428" y="101886"/>
                </a:lnTo>
                <a:lnTo>
                  <a:pt x="3428" y="101886"/>
                </a:lnTo>
                <a:lnTo>
                  <a:pt x="5142" y="101886"/>
                </a:lnTo>
                <a:lnTo>
                  <a:pt x="5142" y="101886"/>
                </a:lnTo>
                <a:lnTo>
                  <a:pt x="5142" y="104150"/>
                </a:lnTo>
                <a:lnTo>
                  <a:pt x="5142" y="104150"/>
                </a:lnTo>
                <a:lnTo>
                  <a:pt x="5142" y="104150"/>
                </a:lnTo>
                <a:lnTo>
                  <a:pt x="7714" y="104150"/>
                </a:lnTo>
                <a:lnTo>
                  <a:pt x="7714" y="101886"/>
                </a:lnTo>
                <a:lnTo>
                  <a:pt x="7714" y="101886"/>
                </a:lnTo>
                <a:lnTo>
                  <a:pt x="7714" y="101886"/>
                </a:lnTo>
                <a:lnTo>
                  <a:pt x="7714" y="104150"/>
                </a:lnTo>
                <a:lnTo>
                  <a:pt x="7714" y="104150"/>
                </a:lnTo>
                <a:lnTo>
                  <a:pt x="9428" y="104150"/>
                </a:lnTo>
                <a:lnTo>
                  <a:pt x="9428" y="104150"/>
                </a:lnTo>
                <a:lnTo>
                  <a:pt x="9428" y="104150"/>
                </a:lnTo>
                <a:lnTo>
                  <a:pt x="9428" y="101886"/>
                </a:lnTo>
                <a:lnTo>
                  <a:pt x="9428" y="101886"/>
                </a:lnTo>
                <a:lnTo>
                  <a:pt x="9428" y="101886"/>
                </a:lnTo>
                <a:lnTo>
                  <a:pt x="9428" y="101886"/>
                </a:lnTo>
                <a:lnTo>
                  <a:pt x="11142" y="101886"/>
                </a:lnTo>
                <a:lnTo>
                  <a:pt x="11142" y="101886"/>
                </a:lnTo>
                <a:lnTo>
                  <a:pt x="11142" y="101886"/>
                </a:lnTo>
                <a:lnTo>
                  <a:pt x="11142" y="104150"/>
                </a:lnTo>
                <a:lnTo>
                  <a:pt x="11142" y="104150"/>
                </a:lnTo>
                <a:lnTo>
                  <a:pt x="11142" y="101886"/>
                </a:lnTo>
                <a:lnTo>
                  <a:pt x="11142" y="101886"/>
                </a:lnTo>
                <a:lnTo>
                  <a:pt x="12857" y="101886"/>
                </a:lnTo>
                <a:lnTo>
                  <a:pt x="12857" y="101886"/>
                </a:lnTo>
                <a:lnTo>
                  <a:pt x="12857" y="104150"/>
                </a:lnTo>
                <a:lnTo>
                  <a:pt x="12857" y="104150"/>
                </a:lnTo>
                <a:lnTo>
                  <a:pt x="12857" y="104150"/>
                </a:lnTo>
                <a:lnTo>
                  <a:pt x="12857" y="104150"/>
                </a:lnTo>
                <a:lnTo>
                  <a:pt x="12857" y="104150"/>
                </a:lnTo>
                <a:lnTo>
                  <a:pt x="12857" y="107547"/>
                </a:lnTo>
                <a:lnTo>
                  <a:pt x="14571" y="107547"/>
                </a:lnTo>
                <a:lnTo>
                  <a:pt x="14571" y="107547"/>
                </a:lnTo>
                <a:lnTo>
                  <a:pt x="14571" y="107547"/>
                </a:lnTo>
                <a:lnTo>
                  <a:pt x="14571" y="107547"/>
                </a:lnTo>
                <a:lnTo>
                  <a:pt x="17142" y="107547"/>
                </a:lnTo>
                <a:lnTo>
                  <a:pt x="17142" y="107547"/>
                </a:lnTo>
                <a:lnTo>
                  <a:pt x="17142" y="107547"/>
                </a:lnTo>
                <a:lnTo>
                  <a:pt x="17142" y="107547"/>
                </a:lnTo>
                <a:lnTo>
                  <a:pt x="18857" y="107547"/>
                </a:lnTo>
                <a:lnTo>
                  <a:pt x="18857" y="107547"/>
                </a:lnTo>
                <a:lnTo>
                  <a:pt x="18857" y="107547"/>
                </a:lnTo>
                <a:lnTo>
                  <a:pt x="18857" y="104150"/>
                </a:lnTo>
                <a:lnTo>
                  <a:pt x="18857" y="104150"/>
                </a:lnTo>
                <a:lnTo>
                  <a:pt x="18857" y="104150"/>
                </a:lnTo>
                <a:lnTo>
                  <a:pt x="18857" y="104150"/>
                </a:lnTo>
                <a:lnTo>
                  <a:pt x="18857" y="104150"/>
                </a:lnTo>
                <a:lnTo>
                  <a:pt x="18857" y="101886"/>
                </a:lnTo>
                <a:lnTo>
                  <a:pt x="18857" y="101886"/>
                </a:lnTo>
                <a:lnTo>
                  <a:pt x="18857" y="101886"/>
                </a:lnTo>
                <a:lnTo>
                  <a:pt x="18857" y="99622"/>
                </a:lnTo>
                <a:lnTo>
                  <a:pt x="20571" y="99622"/>
                </a:lnTo>
                <a:lnTo>
                  <a:pt x="20571" y="99622"/>
                </a:lnTo>
                <a:lnTo>
                  <a:pt x="20571" y="99622"/>
                </a:lnTo>
                <a:lnTo>
                  <a:pt x="20571" y="99622"/>
                </a:lnTo>
                <a:lnTo>
                  <a:pt x="20571" y="97358"/>
                </a:lnTo>
                <a:lnTo>
                  <a:pt x="20571" y="97358"/>
                </a:lnTo>
                <a:lnTo>
                  <a:pt x="20571" y="97358"/>
                </a:lnTo>
                <a:lnTo>
                  <a:pt x="20571" y="95094"/>
                </a:lnTo>
                <a:lnTo>
                  <a:pt x="20571" y="95094"/>
                </a:lnTo>
                <a:lnTo>
                  <a:pt x="20571" y="95094"/>
                </a:lnTo>
                <a:lnTo>
                  <a:pt x="20571" y="95094"/>
                </a:lnTo>
                <a:lnTo>
                  <a:pt x="20571" y="95094"/>
                </a:lnTo>
                <a:lnTo>
                  <a:pt x="20571" y="91698"/>
                </a:lnTo>
                <a:lnTo>
                  <a:pt x="20571" y="91698"/>
                </a:lnTo>
                <a:lnTo>
                  <a:pt x="20571" y="91698"/>
                </a:lnTo>
                <a:lnTo>
                  <a:pt x="20571" y="89433"/>
                </a:lnTo>
                <a:lnTo>
                  <a:pt x="20571" y="89433"/>
                </a:lnTo>
                <a:lnTo>
                  <a:pt x="20571" y="89433"/>
                </a:lnTo>
                <a:lnTo>
                  <a:pt x="20571" y="89433"/>
                </a:lnTo>
                <a:lnTo>
                  <a:pt x="20571" y="89433"/>
                </a:lnTo>
                <a:lnTo>
                  <a:pt x="22285" y="89433"/>
                </a:lnTo>
                <a:lnTo>
                  <a:pt x="22285" y="89433"/>
                </a:lnTo>
                <a:lnTo>
                  <a:pt x="22285" y="87169"/>
                </a:lnTo>
                <a:lnTo>
                  <a:pt x="22285" y="87169"/>
                </a:lnTo>
                <a:lnTo>
                  <a:pt x="20571" y="87169"/>
                </a:lnTo>
                <a:lnTo>
                  <a:pt x="20571" y="87169"/>
                </a:lnTo>
                <a:lnTo>
                  <a:pt x="20571" y="84905"/>
                </a:lnTo>
                <a:lnTo>
                  <a:pt x="20571" y="84905"/>
                </a:lnTo>
                <a:lnTo>
                  <a:pt x="20571" y="84905"/>
                </a:lnTo>
                <a:lnTo>
                  <a:pt x="22285" y="84905"/>
                </a:lnTo>
                <a:lnTo>
                  <a:pt x="22285" y="82641"/>
                </a:lnTo>
                <a:lnTo>
                  <a:pt x="22285" y="82641"/>
                </a:lnTo>
                <a:lnTo>
                  <a:pt x="22285" y="82641"/>
                </a:lnTo>
                <a:lnTo>
                  <a:pt x="24000" y="82641"/>
                </a:lnTo>
                <a:lnTo>
                  <a:pt x="24000" y="82641"/>
                </a:lnTo>
                <a:lnTo>
                  <a:pt x="24000" y="84905"/>
                </a:lnTo>
                <a:lnTo>
                  <a:pt x="24000" y="84905"/>
                </a:lnTo>
                <a:lnTo>
                  <a:pt x="24000" y="84905"/>
                </a:lnTo>
                <a:lnTo>
                  <a:pt x="24000" y="82641"/>
                </a:lnTo>
                <a:lnTo>
                  <a:pt x="26571" y="82641"/>
                </a:lnTo>
                <a:lnTo>
                  <a:pt x="26571" y="82641"/>
                </a:lnTo>
                <a:lnTo>
                  <a:pt x="26571" y="82641"/>
                </a:lnTo>
                <a:lnTo>
                  <a:pt x="26571" y="82641"/>
                </a:lnTo>
                <a:lnTo>
                  <a:pt x="26571" y="82641"/>
                </a:lnTo>
                <a:lnTo>
                  <a:pt x="26571" y="82641"/>
                </a:lnTo>
                <a:lnTo>
                  <a:pt x="28285" y="82641"/>
                </a:lnTo>
                <a:lnTo>
                  <a:pt x="28285" y="82641"/>
                </a:lnTo>
                <a:lnTo>
                  <a:pt x="28285" y="82641"/>
                </a:lnTo>
                <a:lnTo>
                  <a:pt x="30000" y="82641"/>
                </a:lnTo>
                <a:lnTo>
                  <a:pt x="30000" y="82641"/>
                </a:lnTo>
                <a:lnTo>
                  <a:pt x="30000" y="82641"/>
                </a:lnTo>
                <a:lnTo>
                  <a:pt x="30000" y="82641"/>
                </a:lnTo>
                <a:lnTo>
                  <a:pt x="30000" y="79245"/>
                </a:lnTo>
                <a:lnTo>
                  <a:pt x="31714" y="79245"/>
                </a:lnTo>
                <a:lnTo>
                  <a:pt x="31714" y="79245"/>
                </a:lnTo>
                <a:lnTo>
                  <a:pt x="31714" y="79245"/>
                </a:lnTo>
                <a:lnTo>
                  <a:pt x="31714" y="79245"/>
                </a:lnTo>
                <a:lnTo>
                  <a:pt x="31714" y="79245"/>
                </a:lnTo>
                <a:lnTo>
                  <a:pt x="33428" y="79245"/>
                </a:lnTo>
                <a:lnTo>
                  <a:pt x="33428" y="79245"/>
                </a:lnTo>
                <a:lnTo>
                  <a:pt x="33428" y="79245"/>
                </a:lnTo>
                <a:lnTo>
                  <a:pt x="36000" y="79245"/>
                </a:lnTo>
                <a:lnTo>
                  <a:pt x="36000" y="79245"/>
                </a:lnTo>
                <a:lnTo>
                  <a:pt x="36000" y="79245"/>
                </a:lnTo>
                <a:lnTo>
                  <a:pt x="36000" y="79245"/>
                </a:lnTo>
                <a:lnTo>
                  <a:pt x="36000" y="79245"/>
                </a:lnTo>
                <a:lnTo>
                  <a:pt x="37714" y="79245"/>
                </a:lnTo>
                <a:lnTo>
                  <a:pt x="37714" y="76981"/>
                </a:lnTo>
                <a:lnTo>
                  <a:pt x="37714" y="76981"/>
                </a:lnTo>
                <a:lnTo>
                  <a:pt x="37714" y="76981"/>
                </a:lnTo>
                <a:lnTo>
                  <a:pt x="37714" y="76981"/>
                </a:lnTo>
                <a:lnTo>
                  <a:pt x="39428" y="76981"/>
                </a:lnTo>
                <a:lnTo>
                  <a:pt x="39428" y="76981"/>
                </a:lnTo>
                <a:lnTo>
                  <a:pt x="39428" y="76981"/>
                </a:lnTo>
                <a:lnTo>
                  <a:pt x="39428" y="76981"/>
                </a:lnTo>
                <a:lnTo>
                  <a:pt x="41142" y="76981"/>
                </a:lnTo>
                <a:lnTo>
                  <a:pt x="41142" y="76981"/>
                </a:lnTo>
                <a:lnTo>
                  <a:pt x="41142" y="76981"/>
                </a:lnTo>
                <a:lnTo>
                  <a:pt x="41142" y="76981"/>
                </a:lnTo>
                <a:lnTo>
                  <a:pt x="41142" y="76981"/>
                </a:lnTo>
                <a:lnTo>
                  <a:pt x="42857" y="76981"/>
                </a:lnTo>
                <a:lnTo>
                  <a:pt x="42857" y="74716"/>
                </a:lnTo>
                <a:lnTo>
                  <a:pt x="42857" y="74716"/>
                </a:lnTo>
                <a:lnTo>
                  <a:pt x="42857" y="74716"/>
                </a:lnTo>
                <a:lnTo>
                  <a:pt x="42857" y="74716"/>
                </a:lnTo>
                <a:lnTo>
                  <a:pt x="42857" y="74716"/>
                </a:lnTo>
                <a:lnTo>
                  <a:pt x="42857" y="72452"/>
                </a:lnTo>
                <a:lnTo>
                  <a:pt x="42857" y="72452"/>
                </a:lnTo>
                <a:lnTo>
                  <a:pt x="42857" y="72452"/>
                </a:lnTo>
                <a:lnTo>
                  <a:pt x="45428" y="72452"/>
                </a:lnTo>
                <a:lnTo>
                  <a:pt x="45428" y="72452"/>
                </a:lnTo>
                <a:lnTo>
                  <a:pt x="45428" y="72452"/>
                </a:lnTo>
                <a:lnTo>
                  <a:pt x="45428" y="70188"/>
                </a:lnTo>
                <a:lnTo>
                  <a:pt x="45428" y="70188"/>
                </a:lnTo>
                <a:lnTo>
                  <a:pt x="45428" y="70188"/>
                </a:lnTo>
                <a:lnTo>
                  <a:pt x="47142" y="70188"/>
                </a:lnTo>
                <a:lnTo>
                  <a:pt x="47142" y="70188"/>
                </a:lnTo>
                <a:lnTo>
                  <a:pt x="47142" y="70188"/>
                </a:lnTo>
                <a:lnTo>
                  <a:pt x="47142" y="66792"/>
                </a:lnTo>
                <a:lnTo>
                  <a:pt x="47142" y="66792"/>
                </a:lnTo>
                <a:lnTo>
                  <a:pt x="47142" y="66792"/>
                </a:lnTo>
                <a:lnTo>
                  <a:pt x="47142" y="66792"/>
                </a:lnTo>
                <a:lnTo>
                  <a:pt x="47142" y="66792"/>
                </a:lnTo>
                <a:lnTo>
                  <a:pt x="47142" y="64528"/>
                </a:lnTo>
                <a:lnTo>
                  <a:pt x="47142" y="64528"/>
                </a:lnTo>
                <a:lnTo>
                  <a:pt x="48857" y="64528"/>
                </a:lnTo>
                <a:lnTo>
                  <a:pt x="48857" y="64528"/>
                </a:lnTo>
                <a:lnTo>
                  <a:pt x="48857" y="64528"/>
                </a:lnTo>
                <a:lnTo>
                  <a:pt x="48857" y="64528"/>
                </a:lnTo>
                <a:lnTo>
                  <a:pt x="48857" y="62264"/>
                </a:lnTo>
                <a:lnTo>
                  <a:pt x="48857" y="62264"/>
                </a:lnTo>
                <a:lnTo>
                  <a:pt x="48857" y="62264"/>
                </a:lnTo>
                <a:lnTo>
                  <a:pt x="48857" y="62264"/>
                </a:lnTo>
                <a:lnTo>
                  <a:pt x="48857" y="62264"/>
                </a:lnTo>
                <a:lnTo>
                  <a:pt x="50571" y="62264"/>
                </a:lnTo>
                <a:lnTo>
                  <a:pt x="50571" y="60000"/>
                </a:lnTo>
                <a:lnTo>
                  <a:pt x="50571" y="60000"/>
                </a:lnTo>
                <a:lnTo>
                  <a:pt x="50571" y="60000"/>
                </a:lnTo>
                <a:lnTo>
                  <a:pt x="50571" y="60000"/>
                </a:lnTo>
                <a:lnTo>
                  <a:pt x="50571" y="60000"/>
                </a:lnTo>
                <a:lnTo>
                  <a:pt x="52285" y="60000"/>
                </a:lnTo>
                <a:lnTo>
                  <a:pt x="52285" y="57735"/>
                </a:lnTo>
                <a:lnTo>
                  <a:pt x="52285" y="57735"/>
                </a:lnTo>
                <a:lnTo>
                  <a:pt x="52285" y="57735"/>
                </a:lnTo>
                <a:lnTo>
                  <a:pt x="52285" y="57735"/>
                </a:lnTo>
                <a:lnTo>
                  <a:pt x="52285" y="57735"/>
                </a:lnTo>
                <a:lnTo>
                  <a:pt x="52285" y="54339"/>
                </a:lnTo>
                <a:lnTo>
                  <a:pt x="52285" y="54339"/>
                </a:lnTo>
                <a:lnTo>
                  <a:pt x="52285" y="54339"/>
                </a:lnTo>
                <a:lnTo>
                  <a:pt x="52285" y="54339"/>
                </a:lnTo>
                <a:lnTo>
                  <a:pt x="54857" y="54339"/>
                </a:lnTo>
                <a:lnTo>
                  <a:pt x="54857" y="52075"/>
                </a:lnTo>
                <a:lnTo>
                  <a:pt x="54857" y="52075"/>
                </a:lnTo>
                <a:lnTo>
                  <a:pt x="54857" y="52075"/>
                </a:lnTo>
                <a:lnTo>
                  <a:pt x="54857" y="52075"/>
                </a:lnTo>
                <a:lnTo>
                  <a:pt x="54857" y="49811"/>
                </a:lnTo>
                <a:lnTo>
                  <a:pt x="54857" y="49811"/>
                </a:lnTo>
                <a:lnTo>
                  <a:pt x="54857" y="49811"/>
                </a:lnTo>
                <a:lnTo>
                  <a:pt x="54857" y="49811"/>
                </a:lnTo>
                <a:lnTo>
                  <a:pt x="54857" y="47547"/>
                </a:lnTo>
                <a:lnTo>
                  <a:pt x="54857" y="47547"/>
                </a:lnTo>
                <a:lnTo>
                  <a:pt x="54857" y="47547"/>
                </a:lnTo>
                <a:lnTo>
                  <a:pt x="54857" y="47547"/>
                </a:lnTo>
                <a:lnTo>
                  <a:pt x="54857" y="47547"/>
                </a:lnTo>
                <a:lnTo>
                  <a:pt x="54857" y="45283"/>
                </a:lnTo>
                <a:lnTo>
                  <a:pt x="54857" y="45283"/>
                </a:lnTo>
                <a:lnTo>
                  <a:pt x="54857" y="45283"/>
                </a:lnTo>
                <a:lnTo>
                  <a:pt x="54857" y="45283"/>
                </a:lnTo>
                <a:lnTo>
                  <a:pt x="56571" y="45283"/>
                </a:lnTo>
                <a:lnTo>
                  <a:pt x="56571" y="45283"/>
                </a:lnTo>
                <a:lnTo>
                  <a:pt x="56571" y="45283"/>
                </a:lnTo>
                <a:lnTo>
                  <a:pt x="58285" y="45283"/>
                </a:lnTo>
                <a:lnTo>
                  <a:pt x="58285" y="47547"/>
                </a:lnTo>
                <a:lnTo>
                  <a:pt x="58285" y="47547"/>
                </a:lnTo>
                <a:lnTo>
                  <a:pt x="58285" y="47547"/>
                </a:lnTo>
                <a:lnTo>
                  <a:pt x="58285" y="47547"/>
                </a:lnTo>
                <a:lnTo>
                  <a:pt x="58285" y="47547"/>
                </a:lnTo>
                <a:lnTo>
                  <a:pt x="58285" y="49811"/>
                </a:lnTo>
                <a:lnTo>
                  <a:pt x="58285" y="49811"/>
                </a:lnTo>
                <a:lnTo>
                  <a:pt x="58285" y="49811"/>
                </a:lnTo>
                <a:lnTo>
                  <a:pt x="58285" y="49811"/>
                </a:lnTo>
                <a:lnTo>
                  <a:pt x="58285" y="52075"/>
                </a:lnTo>
                <a:lnTo>
                  <a:pt x="58285" y="52075"/>
                </a:lnTo>
                <a:lnTo>
                  <a:pt x="60000" y="52075"/>
                </a:lnTo>
                <a:lnTo>
                  <a:pt x="60000" y="52075"/>
                </a:lnTo>
                <a:lnTo>
                  <a:pt x="60000" y="54339"/>
                </a:lnTo>
                <a:lnTo>
                  <a:pt x="60000" y="54339"/>
                </a:lnTo>
                <a:lnTo>
                  <a:pt x="60000" y="54339"/>
                </a:lnTo>
                <a:lnTo>
                  <a:pt x="60000" y="54339"/>
                </a:lnTo>
                <a:lnTo>
                  <a:pt x="60000" y="54339"/>
                </a:lnTo>
                <a:lnTo>
                  <a:pt x="60000" y="54339"/>
                </a:lnTo>
                <a:lnTo>
                  <a:pt x="60000" y="57735"/>
                </a:lnTo>
                <a:lnTo>
                  <a:pt x="61714" y="57735"/>
                </a:lnTo>
                <a:lnTo>
                  <a:pt x="61714" y="57735"/>
                </a:lnTo>
                <a:lnTo>
                  <a:pt x="61714" y="57735"/>
                </a:lnTo>
                <a:lnTo>
                  <a:pt x="61714" y="57735"/>
                </a:lnTo>
                <a:lnTo>
                  <a:pt x="61714" y="57735"/>
                </a:lnTo>
                <a:lnTo>
                  <a:pt x="61714" y="60000"/>
                </a:lnTo>
                <a:lnTo>
                  <a:pt x="64285" y="60000"/>
                </a:lnTo>
                <a:lnTo>
                  <a:pt x="64285" y="60000"/>
                </a:lnTo>
                <a:lnTo>
                  <a:pt x="64285" y="60000"/>
                </a:lnTo>
                <a:lnTo>
                  <a:pt x="64285" y="60000"/>
                </a:lnTo>
                <a:lnTo>
                  <a:pt x="64285" y="60000"/>
                </a:lnTo>
                <a:lnTo>
                  <a:pt x="64285" y="57735"/>
                </a:lnTo>
                <a:lnTo>
                  <a:pt x="64285" y="57735"/>
                </a:lnTo>
                <a:lnTo>
                  <a:pt x="64285" y="57735"/>
                </a:lnTo>
                <a:lnTo>
                  <a:pt x="66000" y="57735"/>
                </a:lnTo>
                <a:lnTo>
                  <a:pt x="66000" y="57735"/>
                </a:lnTo>
                <a:lnTo>
                  <a:pt x="66000" y="54339"/>
                </a:lnTo>
                <a:lnTo>
                  <a:pt x="66000" y="54339"/>
                </a:lnTo>
                <a:lnTo>
                  <a:pt x="66000" y="54339"/>
                </a:lnTo>
                <a:lnTo>
                  <a:pt x="66000" y="54339"/>
                </a:lnTo>
                <a:lnTo>
                  <a:pt x="66000" y="52075"/>
                </a:lnTo>
                <a:lnTo>
                  <a:pt x="66000" y="52075"/>
                </a:lnTo>
                <a:lnTo>
                  <a:pt x="66000" y="52075"/>
                </a:lnTo>
                <a:lnTo>
                  <a:pt x="66000" y="52075"/>
                </a:lnTo>
                <a:lnTo>
                  <a:pt x="66000" y="52075"/>
                </a:lnTo>
                <a:lnTo>
                  <a:pt x="66000" y="49811"/>
                </a:lnTo>
                <a:lnTo>
                  <a:pt x="66000" y="49811"/>
                </a:lnTo>
                <a:lnTo>
                  <a:pt x="66000" y="49811"/>
                </a:lnTo>
                <a:lnTo>
                  <a:pt x="66000" y="47547"/>
                </a:lnTo>
                <a:lnTo>
                  <a:pt x="66000" y="47547"/>
                </a:lnTo>
                <a:lnTo>
                  <a:pt x="66000" y="47547"/>
                </a:lnTo>
                <a:lnTo>
                  <a:pt x="66000" y="47547"/>
                </a:lnTo>
                <a:lnTo>
                  <a:pt x="66000" y="45283"/>
                </a:lnTo>
                <a:lnTo>
                  <a:pt x="66000" y="45283"/>
                </a:lnTo>
                <a:lnTo>
                  <a:pt x="66000" y="45283"/>
                </a:lnTo>
                <a:lnTo>
                  <a:pt x="66000" y="45283"/>
                </a:lnTo>
                <a:lnTo>
                  <a:pt x="66000" y="45283"/>
                </a:lnTo>
                <a:lnTo>
                  <a:pt x="66000" y="41886"/>
                </a:lnTo>
                <a:lnTo>
                  <a:pt x="66000" y="41886"/>
                </a:lnTo>
                <a:lnTo>
                  <a:pt x="67714" y="41886"/>
                </a:lnTo>
                <a:lnTo>
                  <a:pt x="67714" y="41886"/>
                </a:lnTo>
                <a:lnTo>
                  <a:pt x="67714" y="41886"/>
                </a:lnTo>
                <a:lnTo>
                  <a:pt x="67714" y="41886"/>
                </a:lnTo>
                <a:lnTo>
                  <a:pt x="67714" y="41886"/>
                </a:lnTo>
                <a:lnTo>
                  <a:pt x="69428" y="41886"/>
                </a:lnTo>
                <a:lnTo>
                  <a:pt x="69428" y="41886"/>
                </a:lnTo>
                <a:lnTo>
                  <a:pt x="69428" y="41886"/>
                </a:lnTo>
                <a:lnTo>
                  <a:pt x="67714" y="41886"/>
                </a:lnTo>
                <a:lnTo>
                  <a:pt x="67714" y="45283"/>
                </a:lnTo>
                <a:lnTo>
                  <a:pt x="67714" y="45283"/>
                </a:lnTo>
                <a:lnTo>
                  <a:pt x="67714" y="45283"/>
                </a:lnTo>
                <a:lnTo>
                  <a:pt x="67714" y="47547"/>
                </a:lnTo>
                <a:lnTo>
                  <a:pt x="67714" y="47547"/>
                </a:lnTo>
                <a:lnTo>
                  <a:pt x="67714" y="47547"/>
                </a:lnTo>
                <a:lnTo>
                  <a:pt x="69428" y="47547"/>
                </a:lnTo>
                <a:lnTo>
                  <a:pt x="69428" y="49811"/>
                </a:lnTo>
                <a:lnTo>
                  <a:pt x="69428" y="49811"/>
                </a:lnTo>
                <a:lnTo>
                  <a:pt x="69428" y="49811"/>
                </a:lnTo>
                <a:lnTo>
                  <a:pt x="69428" y="52075"/>
                </a:lnTo>
                <a:lnTo>
                  <a:pt x="69428" y="52075"/>
                </a:lnTo>
                <a:lnTo>
                  <a:pt x="69428" y="52075"/>
                </a:lnTo>
                <a:lnTo>
                  <a:pt x="69428" y="52075"/>
                </a:lnTo>
                <a:lnTo>
                  <a:pt x="69428" y="52075"/>
                </a:lnTo>
                <a:lnTo>
                  <a:pt x="71142" y="52075"/>
                </a:lnTo>
                <a:lnTo>
                  <a:pt x="71142" y="52075"/>
                </a:lnTo>
                <a:lnTo>
                  <a:pt x="71142" y="52075"/>
                </a:lnTo>
                <a:lnTo>
                  <a:pt x="71142" y="54339"/>
                </a:lnTo>
                <a:lnTo>
                  <a:pt x="71142" y="54339"/>
                </a:lnTo>
                <a:lnTo>
                  <a:pt x="71142" y="52075"/>
                </a:lnTo>
                <a:lnTo>
                  <a:pt x="71142" y="52075"/>
                </a:lnTo>
                <a:lnTo>
                  <a:pt x="71142" y="52075"/>
                </a:lnTo>
                <a:lnTo>
                  <a:pt x="71142" y="52075"/>
                </a:lnTo>
                <a:lnTo>
                  <a:pt x="71142" y="49811"/>
                </a:lnTo>
                <a:lnTo>
                  <a:pt x="71142" y="49811"/>
                </a:lnTo>
                <a:lnTo>
                  <a:pt x="71142" y="49811"/>
                </a:lnTo>
                <a:lnTo>
                  <a:pt x="71142" y="49811"/>
                </a:lnTo>
                <a:lnTo>
                  <a:pt x="71142" y="49811"/>
                </a:lnTo>
                <a:lnTo>
                  <a:pt x="71142" y="47547"/>
                </a:lnTo>
                <a:lnTo>
                  <a:pt x="71142" y="47547"/>
                </a:lnTo>
                <a:lnTo>
                  <a:pt x="71142" y="47547"/>
                </a:lnTo>
                <a:lnTo>
                  <a:pt x="71142" y="47547"/>
                </a:lnTo>
                <a:lnTo>
                  <a:pt x="71142" y="45283"/>
                </a:lnTo>
                <a:lnTo>
                  <a:pt x="71142" y="45283"/>
                </a:lnTo>
                <a:lnTo>
                  <a:pt x="71142" y="45283"/>
                </a:lnTo>
                <a:lnTo>
                  <a:pt x="69428" y="45283"/>
                </a:lnTo>
                <a:lnTo>
                  <a:pt x="69428" y="41886"/>
                </a:lnTo>
                <a:lnTo>
                  <a:pt x="69428" y="41886"/>
                </a:lnTo>
                <a:lnTo>
                  <a:pt x="69428" y="41886"/>
                </a:lnTo>
                <a:lnTo>
                  <a:pt x="69428" y="41886"/>
                </a:lnTo>
                <a:lnTo>
                  <a:pt x="69428" y="39622"/>
                </a:lnTo>
                <a:lnTo>
                  <a:pt x="69428" y="39622"/>
                </a:lnTo>
                <a:lnTo>
                  <a:pt x="69428" y="39622"/>
                </a:lnTo>
                <a:lnTo>
                  <a:pt x="71142" y="39622"/>
                </a:lnTo>
                <a:lnTo>
                  <a:pt x="71142" y="39622"/>
                </a:lnTo>
                <a:lnTo>
                  <a:pt x="71142" y="39622"/>
                </a:lnTo>
                <a:lnTo>
                  <a:pt x="71142" y="39622"/>
                </a:lnTo>
                <a:lnTo>
                  <a:pt x="71142" y="41886"/>
                </a:lnTo>
                <a:lnTo>
                  <a:pt x="73714" y="41886"/>
                </a:lnTo>
                <a:lnTo>
                  <a:pt x="73714" y="39622"/>
                </a:lnTo>
                <a:lnTo>
                  <a:pt x="73714" y="39622"/>
                </a:lnTo>
                <a:lnTo>
                  <a:pt x="73714" y="39622"/>
                </a:lnTo>
                <a:lnTo>
                  <a:pt x="73714" y="39622"/>
                </a:lnTo>
                <a:lnTo>
                  <a:pt x="73714" y="39622"/>
                </a:lnTo>
                <a:lnTo>
                  <a:pt x="73714" y="39622"/>
                </a:lnTo>
                <a:lnTo>
                  <a:pt x="73714" y="37358"/>
                </a:lnTo>
                <a:lnTo>
                  <a:pt x="75428" y="37358"/>
                </a:lnTo>
                <a:lnTo>
                  <a:pt x="75428" y="37358"/>
                </a:lnTo>
                <a:lnTo>
                  <a:pt x="75428" y="37358"/>
                </a:lnTo>
                <a:lnTo>
                  <a:pt x="73714" y="37358"/>
                </a:lnTo>
                <a:lnTo>
                  <a:pt x="73714" y="37358"/>
                </a:lnTo>
                <a:lnTo>
                  <a:pt x="73714" y="37358"/>
                </a:lnTo>
                <a:lnTo>
                  <a:pt x="73714" y="37358"/>
                </a:lnTo>
                <a:lnTo>
                  <a:pt x="73714" y="37358"/>
                </a:lnTo>
                <a:lnTo>
                  <a:pt x="73714" y="35094"/>
                </a:lnTo>
                <a:lnTo>
                  <a:pt x="71142" y="35094"/>
                </a:lnTo>
                <a:lnTo>
                  <a:pt x="71142" y="37358"/>
                </a:lnTo>
                <a:lnTo>
                  <a:pt x="71142" y="37358"/>
                </a:lnTo>
                <a:lnTo>
                  <a:pt x="71142" y="37358"/>
                </a:lnTo>
                <a:lnTo>
                  <a:pt x="69428" y="37358"/>
                </a:lnTo>
                <a:lnTo>
                  <a:pt x="69428" y="37358"/>
                </a:lnTo>
                <a:lnTo>
                  <a:pt x="69428" y="37358"/>
                </a:lnTo>
                <a:lnTo>
                  <a:pt x="69428" y="37358"/>
                </a:lnTo>
                <a:lnTo>
                  <a:pt x="69428" y="37358"/>
                </a:lnTo>
                <a:lnTo>
                  <a:pt x="69428" y="35094"/>
                </a:lnTo>
                <a:lnTo>
                  <a:pt x="69428" y="35094"/>
                </a:lnTo>
                <a:lnTo>
                  <a:pt x="69428" y="35094"/>
                </a:lnTo>
                <a:lnTo>
                  <a:pt x="69428" y="35094"/>
                </a:lnTo>
                <a:lnTo>
                  <a:pt x="69428" y="35094"/>
                </a:lnTo>
                <a:lnTo>
                  <a:pt x="69428" y="32830"/>
                </a:lnTo>
                <a:lnTo>
                  <a:pt x="71142" y="32830"/>
                </a:lnTo>
                <a:lnTo>
                  <a:pt x="71142" y="32830"/>
                </a:lnTo>
                <a:lnTo>
                  <a:pt x="71142" y="32830"/>
                </a:lnTo>
                <a:lnTo>
                  <a:pt x="71142" y="32830"/>
                </a:lnTo>
                <a:lnTo>
                  <a:pt x="71142" y="35094"/>
                </a:lnTo>
                <a:lnTo>
                  <a:pt x="71142" y="35094"/>
                </a:lnTo>
                <a:lnTo>
                  <a:pt x="71142" y="35094"/>
                </a:lnTo>
                <a:lnTo>
                  <a:pt x="71142" y="35094"/>
                </a:lnTo>
                <a:lnTo>
                  <a:pt x="71142" y="32830"/>
                </a:lnTo>
                <a:lnTo>
                  <a:pt x="71142" y="32830"/>
                </a:lnTo>
                <a:lnTo>
                  <a:pt x="73714" y="32830"/>
                </a:lnTo>
                <a:lnTo>
                  <a:pt x="73714" y="32830"/>
                </a:lnTo>
                <a:lnTo>
                  <a:pt x="73714" y="32830"/>
                </a:lnTo>
                <a:lnTo>
                  <a:pt x="73714" y="32830"/>
                </a:lnTo>
                <a:lnTo>
                  <a:pt x="73714" y="29433"/>
                </a:lnTo>
                <a:lnTo>
                  <a:pt x="73714" y="29433"/>
                </a:lnTo>
                <a:lnTo>
                  <a:pt x="73714" y="29433"/>
                </a:lnTo>
                <a:lnTo>
                  <a:pt x="75428" y="29433"/>
                </a:lnTo>
                <a:lnTo>
                  <a:pt x="75428" y="29433"/>
                </a:lnTo>
                <a:lnTo>
                  <a:pt x="75428" y="27169"/>
                </a:lnTo>
                <a:lnTo>
                  <a:pt x="75428" y="27169"/>
                </a:lnTo>
                <a:lnTo>
                  <a:pt x="75428" y="27169"/>
                </a:lnTo>
                <a:lnTo>
                  <a:pt x="75428" y="29433"/>
                </a:lnTo>
                <a:lnTo>
                  <a:pt x="75428" y="29433"/>
                </a:lnTo>
                <a:lnTo>
                  <a:pt x="75428" y="29433"/>
                </a:lnTo>
                <a:lnTo>
                  <a:pt x="77142" y="29433"/>
                </a:lnTo>
                <a:lnTo>
                  <a:pt x="77142" y="29433"/>
                </a:lnTo>
                <a:lnTo>
                  <a:pt x="77142" y="29433"/>
                </a:lnTo>
                <a:lnTo>
                  <a:pt x="78857" y="29433"/>
                </a:lnTo>
                <a:lnTo>
                  <a:pt x="78857" y="29433"/>
                </a:lnTo>
                <a:lnTo>
                  <a:pt x="78857" y="29433"/>
                </a:lnTo>
                <a:lnTo>
                  <a:pt x="78857" y="27169"/>
                </a:lnTo>
                <a:lnTo>
                  <a:pt x="78857" y="27169"/>
                </a:lnTo>
                <a:lnTo>
                  <a:pt x="78857" y="27169"/>
                </a:lnTo>
                <a:lnTo>
                  <a:pt x="78857" y="24905"/>
                </a:lnTo>
                <a:lnTo>
                  <a:pt x="78857" y="24905"/>
                </a:lnTo>
                <a:lnTo>
                  <a:pt x="78857" y="24905"/>
                </a:lnTo>
                <a:lnTo>
                  <a:pt x="78857" y="24905"/>
                </a:lnTo>
                <a:lnTo>
                  <a:pt x="80571" y="24905"/>
                </a:lnTo>
                <a:lnTo>
                  <a:pt x="80571" y="24905"/>
                </a:lnTo>
                <a:lnTo>
                  <a:pt x="80571" y="22641"/>
                </a:lnTo>
                <a:lnTo>
                  <a:pt x="80571" y="22641"/>
                </a:lnTo>
                <a:lnTo>
                  <a:pt x="78857" y="22641"/>
                </a:lnTo>
                <a:lnTo>
                  <a:pt x="78857" y="22641"/>
                </a:lnTo>
                <a:lnTo>
                  <a:pt x="80571" y="22641"/>
                </a:lnTo>
                <a:lnTo>
                  <a:pt x="80571" y="20377"/>
                </a:lnTo>
                <a:lnTo>
                  <a:pt x="80571" y="20377"/>
                </a:lnTo>
                <a:lnTo>
                  <a:pt x="80571" y="20377"/>
                </a:lnTo>
                <a:lnTo>
                  <a:pt x="80571" y="20377"/>
                </a:lnTo>
                <a:lnTo>
                  <a:pt x="80571" y="20377"/>
                </a:lnTo>
                <a:lnTo>
                  <a:pt x="80571" y="16981"/>
                </a:lnTo>
                <a:lnTo>
                  <a:pt x="80571" y="16981"/>
                </a:lnTo>
                <a:lnTo>
                  <a:pt x="80571" y="16981"/>
                </a:lnTo>
                <a:lnTo>
                  <a:pt x="83142" y="16981"/>
                </a:lnTo>
                <a:lnTo>
                  <a:pt x="83142" y="16981"/>
                </a:lnTo>
                <a:lnTo>
                  <a:pt x="83142" y="14716"/>
                </a:lnTo>
                <a:lnTo>
                  <a:pt x="83142" y="14716"/>
                </a:lnTo>
                <a:lnTo>
                  <a:pt x="83142" y="14716"/>
                </a:lnTo>
                <a:lnTo>
                  <a:pt x="83142" y="14716"/>
                </a:lnTo>
                <a:lnTo>
                  <a:pt x="84857" y="14716"/>
                </a:lnTo>
                <a:lnTo>
                  <a:pt x="84857" y="14716"/>
                </a:lnTo>
                <a:lnTo>
                  <a:pt x="84857" y="12452"/>
                </a:lnTo>
                <a:lnTo>
                  <a:pt x="84857" y="12452"/>
                </a:lnTo>
                <a:lnTo>
                  <a:pt x="84857" y="12452"/>
                </a:lnTo>
                <a:lnTo>
                  <a:pt x="84857" y="12452"/>
                </a:lnTo>
                <a:lnTo>
                  <a:pt x="84857" y="12452"/>
                </a:lnTo>
                <a:lnTo>
                  <a:pt x="84857" y="12452"/>
                </a:lnTo>
                <a:lnTo>
                  <a:pt x="86571" y="12452"/>
                </a:lnTo>
                <a:lnTo>
                  <a:pt x="86571" y="12452"/>
                </a:lnTo>
                <a:lnTo>
                  <a:pt x="86571" y="12452"/>
                </a:lnTo>
                <a:lnTo>
                  <a:pt x="86571" y="10188"/>
                </a:lnTo>
                <a:lnTo>
                  <a:pt x="86571" y="10188"/>
                </a:lnTo>
                <a:lnTo>
                  <a:pt x="86571" y="10188"/>
                </a:lnTo>
                <a:lnTo>
                  <a:pt x="86571" y="10188"/>
                </a:lnTo>
                <a:lnTo>
                  <a:pt x="86571" y="7924"/>
                </a:lnTo>
                <a:lnTo>
                  <a:pt x="86571" y="7924"/>
                </a:lnTo>
                <a:lnTo>
                  <a:pt x="86571" y="7924"/>
                </a:lnTo>
                <a:lnTo>
                  <a:pt x="88285" y="7924"/>
                </a:lnTo>
                <a:lnTo>
                  <a:pt x="88285" y="7924"/>
                </a:lnTo>
                <a:lnTo>
                  <a:pt x="88285" y="4528"/>
                </a:lnTo>
                <a:lnTo>
                  <a:pt x="88285" y="4528"/>
                </a:lnTo>
                <a:lnTo>
                  <a:pt x="88285" y="4528"/>
                </a:lnTo>
                <a:lnTo>
                  <a:pt x="88285" y="4528"/>
                </a:lnTo>
                <a:lnTo>
                  <a:pt x="88285" y="2264"/>
                </a:lnTo>
                <a:lnTo>
                  <a:pt x="88285" y="2264"/>
                </a:lnTo>
                <a:lnTo>
                  <a:pt x="88285" y="2264"/>
                </a:lnTo>
                <a:lnTo>
                  <a:pt x="88285" y="2264"/>
                </a:lnTo>
                <a:lnTo>
                  <a:pt x="90000" y="2264"/>
                </a:lnTo>
                <a:lnTo>
                  <a:pt x="90000" y="0"/>
                </a:lnTo>
                <a:lnTo>
                  <a:pt x="90000" y="0"/>
                </a:lnTo>
                <a:lnTo>
                  <a:pt x="90000" y="2264"/>
                </a:lnTo>
                <a:lnTo>
                  <a:pt x="90000" y="2264"/>
                </a:lnTo>
                <a:lnTo>
                  <a:pt x="90000" y="2264"/>
                </a:lnTo>
                <a:lnTo>
                  <a:pt x="90000" y="2264"/>
                </a:lnTo>
                <a:lnTo>
                  <a:pt x="90000" y="2264"/>
                </a:lnTo>
                <a:lnTo>
                  <a:pt x="90000" y="4528"/>
                </a:lnTo>
                <a:lnTo>
                  <a:pt x="90000" y="4528"/>
                </a:lnTo>
                <a:lnTo>
                  <a:pt x="92571" y="4528"/>
                </a:lnTo>
                <a:lnTo>
                  <a:pt x="92571" y="4528"/>
                </a:lnTo>
                <a:lnTo>
                  <a:pt x="90000" y="4528"/>
                </a:lnTo>
                <a:lnTo>
                  <a:pt x="90000" y="7924"/>
                </a:lnTo>
                <a:lnTo>
                  <a:pt x="90000" y="7924"/>
                </a:lnTo>
                <a:lnTo>
                  <a:pt x="90000" y="7924"/>
                </a:lnTo>
                <a:lnTo>
                  <a:pt x="90000" y="7924"/>
                </a:lnTo>
                <a:lnTo>
                  <a:pt x="90000" y="10188"/>
                </a:lnTo>
                <a:lnTo>
                  <a:pt x="90000" y="10188"/>
                </a:lnTo>
                <a:lnTo>
                  <a:pt x="90000" y="7924"/>
                </a:lnTo>
                <a:lnTo>
                  <a:pt x="92571" y="7924"/>
                </a:lnTo>
                <a:lnTo>
                  <a:pt x="92571" y="7924"/>
                </a:lnTo>
                <a:lnTo>
                  <a:pt x="92571" y="7924"/>
                </a:lnTo>
                <a:lnTo>
                  <a:pt x="92571" y="7924"/>
                </a:lnTo>
                <a:lnTo>
                  <a:pt x="92571" y="7924"/>
                </a:lnTo>
                <a:lnTo>
                  <a:pt x="92571" y="4528"/>
                </a:lnTo>
                <a:lnTo>
                  <a:pt x="92571" y="4528"/>
                </a:lnTo>
                <a:lnTo>
                  <a:pt x="92571" y="4528"/>
                </a:lnTo>
                <a:lnTo>
                  <a:pt x="92571" y="2264"/>
                </a:lnTo>
                <a:lnTo>
                  <a:pt x="92571" y="2264"/>
                </a:lnTo>
                <a:lnTo>
                  <a:pt x="92571" y="2264"/>
                </a:lnTo>
                <a:lnTo>
                  <a:pt x="92571" y="2264"/>
                </a:lnTo>
                <a:lnTo>
                  <a:pt x="94285" y="2264"/>
                </a:lnTo>
                <a:lnTo>
                  <a:pt x="94285" y="2264"/>
                </a:lnTo>
                <a:lnTo>
                  <a:pt x="94285" y="2264"/>
                </a:lnTo>
                <a:lnTo>
                  <a:pt x="96000" y="2264"/>
                </a:lnTo>
                <a:lnTo>
                  <a:pt x="96000" y="2264"/>
                </a:lnTo>
                <a:lnTo>
                  <a:pt x="96000" y="2264"/>
                </a:lnTo>
                <a:lnTo>
                  <a:pt x="96000" y="226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4" name="Shape 904"/>
          <p:cNvSpPr/>
          <p:nvPr/>
        </p:nvSpPr>
        <p:spPr>
          <a:xfrm>
            <a:off x="4982766" y="4676777"/>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5" name="Shape 905"/>
          <p:cNvSpPr/>
          <p:nvPr/>
        </p:nvSpPr>
        <p:spPr>
          <a:xfrm>
            <a:off x="4982766" y="4676777"/>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6" name="Shape 906"/>
          <p:cNvSpPr/>
          <p:nvPr/>
        </p:nvSpPr>
        <p:spPr>
          <a:xfrm>
            <a:off x="4985147" y="4676777"/>
            <a:ext cx="3572" cy="3175"/>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7" name="Shape 907"/>
          <p:cNvSpPr/>
          <p:nvPr/>
        </p:nvSpPr>
        <p:spPr>
          <a:xfrm>
            <a:off x="4985147" y="4676777"/>
            <a:ext cx="3572" cy="3175"/>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8" name="Shape 908"/>
          <p:cNvSpPr/>
          <p:nvPr/>
        </p:nvSpPr>
        <p:spPr>
          <a:xfrm>
            <a:off x="4951812" y="4606927"/>
            <a:ext cx="54769" cy="209549"/>
          </a:xfrm>
          <a:custGeom>
            <a:avLst/>
            <a:gdLst/>
            <a:ahLst/>
            <a:cxnLst/>
            <a:rect l="0" t="0" r="0" b="0"/>
            <a:pathLst>
              <a:path w="120000" h="120000" extrusionOk="0">
                <a:moveTo>
                  <a:pt x="10434" y="0"/>
                </a:moveTo>
                <a:lnTo>
                  <a:pt x="10434" y="0"/>
                </a:lnTo>
                <a:lnTo>
                  <a:pt x="10434" y="0"/>
                </a:lnTo>
                <a:lnTo>
                  <a:pt x="10434" y="0"/>
                </a:lnTo>
                <a:lnTo>
                  <a:pt x="15652" y="0"/>
                </a:lnTo>
                <a:lnTo>
                  <a:pt x="15652" y="0"/>
                </a:lnTo>
                <a:lnTo>
                  <a:pt x="15652" y="0"/>
                </a:lnTo>
                <a:lnTo>
                  <a:pt x="15652" y="0"/>
                </a:lnTo>
                <a:lnTo>
                  <a:pt x="23478" y="0"/>
                </a:lnTo>
                <a:lnTo>
                  <a:pt x="23478" y="0"/>
                </a:lnTo>
                <a:lnTo>
                  <a:pt x="23478" y="0"/>
                </a:lnTo>
                <a:lnTo>
                  <a:pt x="23478" y="0"/>
                </a:lnTo>
                <a:lnTo>
                  <a:pt x="23478" y="1818"/>
                </a:lnTo>
                <a:lnTo>
                  <a:pt x="28695" y="1818"/>
                </a:lnTo>
                <a:lnTo>
                  <a:pt x="28695" y="1818"/>
                </a:lnTo>
                <a:lnTo>
                  <a:pt x="28695" y="1818"/>
                </a:lnTo>
                <a:lnTo>
                  <a:pt x="28695" y="1818"/>
                </a:lnTo>
                <a:lnTo>
                  <a:pt x="28695" y="1818"/>
                </a:lnTo>
                <a:lnTo>
                  <a:pt x="28695" y="1818"/>
                </a:lnTo>
                <a:lnTo>
                  <a:pt x="28695" y="1818"/>
                </a:lnTo>
                <a:lnTo>
                  <a:pt x="33913" y="1818"/>
                </a:lnTo>
                <a:lnTo>
                  <a:pt x="33913" y="1818"/>
                </a:lnTo>
                <a:lnTo>
                  <a:pt x="33913" y="1818"/>
                </a:lnTo>
                <a:lnTo>
                  <a:pt x="33913" y="1818"/>
                </a:lnTo>
                <a:lnTo>
                  <a:pt x="39130" y="1818"/>
                </a:lnTo>
                <a:lnTo>
                  <a:pt x="39130" y="1818"/>
                </a:lnTo>
                <a:lnTo>
                  <a:pt x="39130" y="1818"/>
                </a:lnTo>
                <a:lnTo>
                  <a:pt x="39130" y="1818"/>
                </a:lnTo>
                <a:lnTo>
                  <a:pt x="39130" y="1818"/>
                </a:lnTo>
                <a:lnTo>
                  <a:pt x="39130" y="1818"/>
                </a:lnTo>
                <a:lnTo>
                  <a:pt x="39130" y="3636"/>
                </a:lnTo>
                <a:lnTo>
                  <a:pt x="44347" y="3636"/>
                </a:lnTo>
                <a:lnTo>
                  <a:pt x="44347" y="3636"/>
                </a:lnTo>
                <a:lnTo>
                  <a:pt x="44347" y="3636"/>
                </a:lnTo>
                <a:lnTo>
                  <a:pt x="44347" y="3636"/>
                </a:lnTo>
                <a:lnTo>
                  <a:pt x="44347" y="3636"/>
                </a:lnTo>
                <a:lnTo>
                  <a:pt x="44347" y="3636"/>
                </a:lnTo>
                <a:lnTo>
                  <a:pt x="44347" y="5454"/>
                </a:lnTo>
                <a:lnTo>
                  <a:pt x="44347" y="5454"/>
                </a:lnTo>
                <a:lnTo>
                  <a:pt x="44347" y="5454"/>
                </a:lnTo>
                <a:lnTo>
                  <a:pt x="44347" y="5454"/>
                </a:lnTo>
                <a:lnTo>
                  <a:pt x="44347" y="8181"/>
                </a:lnTo>
                <a:lnTo>
                  <a:pt x="44347" y="8181"/>
                </a:lnTo>
                <a:lnTo>
                  <a:pt x="44347" y="8181"/>
                </a:lnTo>
                <a:lnTo>
                  <a:pt x="44347" y="8181"/>
                </a:lnTo>
                <a:lnTo>
                  <a:pt x="44347" y="10000"/>
                </a:lnTo>
                <a:lnTo>
                  <a:pt x="52173" y="10000"/>
                </a:lnTo>
                <a:lnTo>
                  <a:pt x="52173" y="10000"/>
                </a:lnTo>
                <a:lnTo>
                  <a:pt x="52173" y="10000"/>
                </a:lnTo>
                <a:lnTo>
                  <a:pt x="52173" y="10000"/>
                </a:lnTo>
                <a:lnTo>
                  <a:pt x="52173" y="11818"/>
                </a:lnTo>
                <a:lnTo>
                  <a:pt x="52173" y="11818"/>
                </a:lnTo>
                <a:lnTo>
                  <a:pt x="52173" y="11818"/>
                </a:lnTo>
                <a:lnTo>
                  <a:pt x="57391" y="11818"/>
                </a:lnTo>
                <a:lnTo>
                  <a:pt x="57391" y="11818"/>
                </a:lnTo>
                <a:lnTo>
                  <a:pt x="57391" y="11818"/>
                </a:lnTo>
                <a:lnTo>
                  <a:pt x="57391" y="13636"/>
                </a:lnTo>
                <a:lnTo>
                  <a:pt x="57391" y="13636"/>
                </a:lnTo>
                <a:lnTo>
                  <a:pt x="57391" y="13636"/>
                </a:lnTo>
                <a:lnTo>
                  <a:pt x="57391" y="13636"/>
                </a:lnTo>
                <a:lnTo>
                  <a:pt x="57391" y="13636"/>
                </a:lnTo>
                <a:lnTo>
                  <a:pt x="57391" y="15454"/>
                </a:lnTo>
                <a:lnTo>
                  <a:pt x="57391" y="15454"/>
                </a:lnTo>
                <a:lnTo>
                  <a:pt x="57391" y="15454"/>
                </a:lnTo>
                <a:lnTo>
                  <a:pt x="57391" y="15454"/>
                </a:lnTo>
                <a:lnTo>
                  <a:pt x="57391" y="18181"/>
                </a:lnTo>
                <a:lnTo>
                  <a:pt x="57391" y="18181"/>
                </a:lnTo>
                <a:lnTo>
                  <a:pt x="57391" y="18181"/>
                </a:lnTo>
                <a:lnTo>
                  <a:pt x="57391" y="18181"/>
                </a:lnTo>
                <a:lnTo>
                  <a:pt x="57391" y="20000"/>
                </a:lnTo>
                <a:lnTo>
                  <a:pt x="57391" y="20000"/>
                </a:lnTo>
                <a:lnTo>
                  <a:pt x="57391" y="20000"/>
                </a:lnTo>
                <a:lnTo>
                  <a:pt x="57391" y="20000"/>
                </a:lnTo>
                <a:lnTo>
                  <a:pt x="57391" y="20000"/>
                </a:lnTo>
                <a:lnTo>
                  <a:pt x="57391" y="21818"/>
                </a:lnTo>
                <a:lnTo>
                  <a:pt x="57391" y="21818"/>
                </a:lnTo>
                <a:lnTo>
                  <a:pt x="57391" y="21818"/>
                </a:lnTo>
                <a:lnTo>
                  <a:pt x="57391" y="23636"/>
                </a:lnTo>
                <a:lnTo>
                  <a:pt x="57391" y="23636"/>
                </a:lnTo>
                <a:lnTo>
                  <a:pt x="57391" y="23636"/>
                </a:lnTo>
                <a:lnTo>
                  <a:pt x="57391" y="25454"/>
                </a:lnTo>
                <a:lnTo>
                  <a:pt x="57391" y="25454"/>
                </a:lnTo>
                <a:lnTo>
                  <a:pt x="57391" y="25454"/>
                </a:lnTo>
                <a:lnTo>
                  <a:pt x="57391" y="28181"/>
                </a:lnTo>
                <a:lnTo>
                  <a:pt x="57391" y="28181"/>
                </a:lnTo>
                <a:lnTo>
                  <a:pt x="57391" y="28181"/>
                </a:lnTo>
                <a:lnTo>
                  <a:pt x="57391" y="28181"/>
                </a:lnTo>
                <a:lnTo>
                  <a:pt x="57391" y="30000"/>
                </a:lnTo>
                <a:lnTo>
                  <a:pt x="57391" y="30000"/>
                </a:lnTo>
                <a:lnTo>
                  <a:pt x="57391" y="30000"/>
                </a:lnTo>
                <a:lnTo>
                  <a:pt x="57391" y="31818"/>
                </a:lnTo>
                <a:lnTo>
                  <a:pt x="57391" y="31818"/>
                </a:lnTo>
                <a:lnTo>
                  <a:pt x="57391" y="31818"/>
                </a:lnTo>
                <a:lnTo>
                  <a:pt x="62608" y="31818"/>
                </a:lnTo>
                <a:lnTo>
                  <a:pt x="62608" y="33636"/>
                </a:lnTo>
                <a:lnTo>
                  <a:pt x="62608" y="33636"/>
                </a:lnTo>
                <a:lnTo>
                  <a:pt x="62608" y="33636"/>
                </a:lnTo>
                <a:lnTo>
                  <a:pt x="62608" y="35454"/>
                </a:lnTo>
                <a:lnTo>
                  <a:pt x="62608" y="35454"/>
                </a:lnTo>
                <a:lnTo>
                  <a:pt x="57391" y="35454"/>
                </a:lnTo>
                <a:lnTo>
                  <a:pt x="57391" y="35454"/>
                </a:lnTo>
                <a:lnTo>
                  <a:pt x="57391" y="35454"/>
                </a:lnTo>
                <a:lnTo>
                  <a:pt x="57391" y="38181"/>
                </a:lnTo>
                <a:lnTo>
                  <a:pt x="57391" y="38181"/>
                </a:lnTo>
                <a:lnTo>
                  <a:pt x="57391" y="38181"/>
                </a:lnTo>
                <a:lnTo>
                  <a:pt x="57391" y="38181"/>
                </a:lnTo>
                <a:lnTo>
                  <a:pt x="57391" y="40000"/>
                </a:lnTo>
                <a:lnTo>
                  <a:pt x="57391" y="40000"/>
                </a:lnTo>
                <a:lnTo>
                  <a:pt x="52173" y="40000"/>
                </a:lnTo>
                <a:lnTo>
                  <a:pt x="52173" y="40000"/>
                </a:lnTo>
                <a:lnTo>
                  <a:pt x="52173" y="40000"/>
                </a:lnTo>
                <a:lnTo>
                  <a:pt x="52173" y="40000"/>
                </a:lnTo>
                <a:lnTo>
                  <a:pt x="52173" y="41818"/>
                </a:lnTo>
                <a:lnTo>
                  <a:pt x="52173" y="41818"/>
                </a:lnTo>
                <a:lnTo>
                  <a:pt x="52173" y="41818"/>
                </a:lnTo>
                <a:lnTo>
                  <a:pt x="52173" y="41818"/>
                </a:lnTo>
                <a:lnTo>
                  <a:pt x="52173" y="41818"/>
                </a:lnTo>
                <a:lnTo>
                  <a:pt x="52173" y="43636"/>
                </a:lnTo>
                <a:lnTo>
                  <a:pt x="52173" y="43636"/>
                </a:lnTo>
                <a:lnTo>
                  <a:pt x="52173" y="43636"/>
                </a:lnTo>
                <a:lnTo>
                  <a:pt x="52173" y="43636"/>
                </a:lnTo>
                <a:lnTo>
                  <a:pt x="52173" y="45454"/>
                </a:lnTo>
                <a:lnTo>
                  <a:pt x="52173" y="45454"/>
                </a:lnTo>
                <a:lnTo>
                  <a:pt x="57391" y="45454"/>
                </a:lnTo>
                <a:lnTo>
                  <a:pt x="57391" y="45454"/>
                </a:lnTo>
                <a:lnTo>
                  <a:pt x="57391" y="45454"/>
                </a:lnTo>
                <a:lnTo>
                  <a:pt x="57391" y="45454"/>
                </a:lnTo>
                <a:lnTo>
                  <a:pt x="57391" y="48181"/>
                </a:lnTo>
                <a:lnTo>
                  <a:pt x="57391" y="48181"/>
                </a:lnTo>
                <a:lnTo>
                  <a:pt x="57391" y="48181"/>
                </a:lnTo>
                <a:lnTo>
                  <a:pt x="57391" y="50000"/>
                </a:lnTo>
                <a:lnTo>
                  <a:pt x="57391" y="50000"/>
                </a:lnTo>
                <a:lnTo>
                  <a:pt x="57391" y="50000"/>
                </a:lnTo>
                <a:lnTo>
                  <a:pt x="57391" y="50000"/>
                </a:lnTo>
                <a:lnTo>
                  <a:pt x="57391" y="50000"/>
                </a:lnTo>
                <a:lnTo>
                  <a:pt x="57391" y="51818"/>
                </a:lnTo>
                <a:lnTo>
                  <a:pt x="57391" y="51818"/>
                </a:lnTo>
                <a:lnTo>
                  <a:pt x="57391" y="51818"/>
                </a:lnTo>
                <a:lnTo>
                  <a:pt x="62608" y="51818"/>
                </a:lnTo>
                <a:lnTo>
                  <a:pt x="62608" y="53636"/>
                </a:lnTo>
                <a:lnTo>
                  <a:pt x="62608" y="53636"/>
                </a:lnTo>
                <a:lnTo>
                  <a:pt x="62608" y="53636"/>
                </a:lnTo>
                <a:lnTo>
                  <a:pt x="62608" y="55454"/>
                </a:lnTo>
                <a:lnTo>
                  <a:pt x="62608" y="55454"/>
                </a:lnTo>
                <a:lnTo>
                  <a:pt x="62608" y="55454"/>
                </a:lnTo>
                <a:lnTo>
                  <a:pt x="62608" y="55454"/>
                </a:lnTo>
                <a:lnTo>
                  <a:pt x="62608" y="55454"/>
                </a:lnTo>
                <a:lnTo>
                  <a:pt x="62608" y="58181"/>
                </a:lnTo>
                <a:lnTo>
                  <a:pt x="62608" y="58181"/>
                </a:lnTo>
                <a:lnTo>
                  <a:pt x="62608" y="58181"/>
                </a:lnTo>
                <a:lnTo>
                  <a:pt x="62608" y="58181"/>
                </a:lnTo>
                <a:lnTo>
                  <a:pt x="62608" y="60000"/>
                </a:lnTo>
                <a:lnTo>
                  <a:pt x="62608" y="60000"/>
                </a:lnTo>
                <a:lnTo>
                  <a:pt x="62608" y="60000"/>
                </a:lnTo>
                <a:lnTo>
                  <a:pt x="62608" y="60000"/>
                </a:lnTo>
                <a:lnTo>
                  <a:pt x="62608" y="61818"/>
                </a:lnTo>
                <a:lnTo>
                  <a:pt x="62608" y="61818"/>
                </a:lnTo>
                <a:lnTo>
                  <a:pt x="62608" y="61818"/>
                </a:lnTo>
                <a:lnTo>
                  <a:pt x="62608" y="61818"/>
                </a:lnTo>
                <a:lnTo>
                  <a:pt x="62608" y="61818"/>
                </a:lnTo>
                <a:lnTo>
                  <a:pt x="62608" y="61818"/>
                </a:lnTo>
                <a:lnTo>
                  <a:pt x="62608" y="63636"/>
                </a:lnTo>
                <a:lnTo>
                  <a:pt x="62608" y="63636"/>
                </a:lnTo>
                <a:lnTo>
                  <a:pt x="67826" y="63636"/>
                </a:lnTo>
                <a:lnTo>
                  <a:pt x="67826" y="63636"/>
                </a:lnTo>
                <a:lnTo>
                  <a:pt x="67826" y="63636"/>
                </a:lnTo>
                <a:lnTo>
                  <a:pt x="67826" y="63636"/>
                </a:lnTo>
                <a:lnTo>
                  <a:pt x="67826" y="63636"/>
                </a:lnTo>
                <a:lnTo>
                  <a:pt x="73043" y="63636"/>
                </a:lnTo>
                <a:lnTo>
                  <a:pt x="73043" y="63636"/>
                </a:lnTo>
                <a:lnTo>
                  <a:pt x="73043" y="63636"/>
                </a:lnTo>
                <a:lnTo>
                  <a:pt x="73043" y="63636"/>
                </a:lnTo>
                <a:lnTo>
                  <a:pt x="73043" y="63636"/>
                </a:lnTo>
                <a:lnTo>
                  <a:pt x="73043" y="65454"/>
                </a:lnTo>
                <a:lnTo>
                  <a:pt x="73043" y="65454"/>
                </a:lnTo>
                <a:lnTo>
                  <a:pt x="73043" y="65454"/>
                </a:lnTo>
                <a:lnTo>
                  <a:pt x="73043" y="65454"/>
                </a:lnTo>
                <a:lnTo>
                  <a:pt x="73043" y="65454"/>
                </a:lnTo>
                <a:lnTo>
                  <a:pt x="73043" y="68181"/>
                </a:lnTo>
                <a:lnTo>
                  <a:pt x="73043" y="68181"/>
                </a:lnTo>
                <a:lnTo>
                  <a:pt x="73043" y="68181"/>
                </a:lnTo>
                <a:lnTo>
                  <a:pt x="73043" y="68181"/>
                </a:lnTo>
                <a:lnTo>
                  <a:pt x="73043" y="70000"/>
                </a:lnTo>
                <a:lnTo>
                  <a:pt x="73043" y="70000"/>
                </a:lnTo>
                <a:lnTo>
                  <a:pt x="73043" y="70000"/>
                </a:lnTo>
                <a:lnTo>
                  <a:pt x="73043" y="70000"/>
                </a:lnTo>
                <a:lnTo>
                  <a:pt x="67826" y="70000"/>
                </a:lnTo>
                <a:lnTo>
                  <a:pt x="67826" y="70000"/>
                </a:lnTo>
                <a:lnTo>
                  <a:pt x="67826" y="70000"/>
                </a:lnTo>
                <a:lnTo>
                  <a:pt x="67826" y="70000"/>
                </a:lnTo>
                <a:lnTo>
                  <a:pt x="67826" y="71818"/>
                </a:lnTo>
                <a:lnTo>
                  <a:pt x="67826" y="71818"/>
                </a:lnTo>
                <a:lnTo>
                  <a:pt x="67826" y="71818"/>
                </a:lnTo>
                <a:lnTo>
                  <a:pt x="67826" y="71818"/>
                </a:lnTo>
                <a:lnTo>
                  <a:pt x="73043" y="71818"/>
                </a:lnTo>
                <a:lnTo>
                  <a:pt x="73043" y="73636"/>
                </a:lnTo>
                <a:lnTo>
                  <a:pt x="73043" y="73636"/>
                </a:lnTo>
                <a:lnTo>
                  <a:pt x="73043" y="73636"/>
                </a:lnTo>
                <a:lnTo>
                  <a:pt x="73043" y="73636"/>
                </a:lnTo>
                <a:lnTo>
                  <a:pt x="73043" y="73636"/>
                </a:lnTo>
                <a:lnTo>
                  <a:pt x="73043" y="73636"/>
                </a:lnTo>
                <a:lnTo>
                  <a:pt x="80869" y="73636"/>
                </a:lnTo>
                <a:lnTo>
                  <a:pt x="80869" y="73636"/>
                </a:lnTo>
                <a:lnTo>
                  <a:pt x="80869" y="73636"/>
                </a:lnTo>
                <a:lnTo>
                  <a:pt x="80869" y="71818"/>
                </a:lnTo>
                <a:lnTo>
                  <a:pt x="80869" y="71818"/>
                </a:lnTo>
                <a:lnTo>
                  <a:pt x="80869" y="71818"/>
                </a:lnTo>
                <a:lnTo>
                  <a:pt x="80869" y="71818"/>
                </a:lnTo>
                <a:lnTo>
                  <a:pt x="80869" y="71818"/>
                </a:lnTo>
                <a:lnTo>
                  <a:pt x="80869" y="70000"/>
                </a:lnTo>
                <a:lnTo>
                  <a:pt x="73043" y="70000"/>
                </a:lnTo>
                <a:lnTo>
                  <a:pt x="73043" y="70000"/>
                </a:lnTo>
                <a:lnTo>
                  <a:pt x="80869" y="70000"/>
                </a:lnTo>
                <a:lnTo>
                  <a:pt x="80869" y="70000"/>
                </a:lnTo>
                <a:lnTo>
                  <a:pt x="80869" y="70000"/>
                </a:lnTo>
                <a:lnTo>
                  <a:pt x="80869" y="70000"/>
                </a:lnTo>
                <a:lnTo>
                  <a:pt x="80869" y="70000"/>
                </a:lnTo>
                <a:lnTo>
                  <a:pt x="80869" y="71818"/>
                </a:lnTo>
                <a:lnTo>
                  <a:pt x="86086" y="71818"/>
                </a:lnTo>
                <a:lnTo>
                  <a:pt x="86086" y="71818"/>
                </a:lnTo>
                <a:lnTo>
                  <a:pt x="86086" y="71818"/>
                </a:lnTo>
                <a:lnTo>
                  <a:pt x="86086" y="71818"/>
                </a:lnTo>
                <a:lnTo>
                  <a:pt x="86086" y="71818"/>
                </a:lnTo>
                <a:lnTo>
                  <a:pt x="86086" y="73636"/>
                </a:lnTo>
                <a:lnTo>
                  <a:pt x="91304" y="73636"/>
                </a:lnTo>
                <a:lnTo>
                  <a:pt x="91304" y="73636"/>
                </a:lnTo>
                <a:lnTo>
                  <a:pt x="91304" y="73636"/>
                </a:lnTo>
                <a:lnTo>
                  <a:pt x="91304" y="73636"/>
                </a:lnTo>
                <a:lnTo>
                  <a:pt x="91304" y="75454"/>
                </a:lnTo>
                <a:lnTo>
                  <a:pt x="91304" y="75454"/>
                </a:lnTo>
                <a:lnTo>
                  <a:pt x="91304" y="75454"/>
                </a:lnTo>
                <a:lnTo>
                  <a:pt x="91304" y="75454"/>
                </a:lnTo>
                <a:lnTo>
                  <a:pt x="91304" y="75454"/>
                </a:lnTo>
                <a:lnTo>
                  <a:pt x="96521" y="75454"/>
                </a:lnTo>
                <a:lnTo>
                  <a:pt x="96521" y="75454"/>
                </a:lnTo>
                <a:lnTo>
                  <a:pt x="96521" y="75454"/>
                </a:lnTo>
                <a:lnTo>
                  <a:pt x="91304" y="75454"/>
                </a:lnTo>
                <a:lnTo>
                  <a:pt x="91304" y="73636"/>
                </a:lnTo>
                <a:lnTo>
                  <a:pt x="91304" y="73636"/>
                </a:lnTo>
                <a:lnTo>
                  <a:pt x="91304" y="73636"/>
                </a:lnTo>
                <a:lnTo>
                  <a:pt x="91304" y="73636"/>
                </a:lnTo>
                <a:lnTo>
                  <a:pt x="91304" y="71818"/>
                </a:lnTo>
                <a:lnTo>
                  <a:pt x="91304" y="71818"/>
                </a:lnTo>
                <a:lnTo>
                  <a:pt x="91304" y="71818"/>
                </a:lnTo>
                <a:lnTo>
                  <a:pt x="91304" y="71818"/>
                </a:lnTo>
                <a:lnTo>
                  <a:pt x="91304" y="70000"/>
                </a:lnTo>
                <a:lnTo>
                  <a:pt x="91304" y="70000"/>
                </a:lnTo>
                <a:lnTo>
                  <a:pt x="91304" y="70000"/>
                </a:lnTo>
                <a:lnTo>
                  <a:pt x="91304" y="70000"/>
                </a:lnTo>
                <a:lnTo>
                  <a:pt x="91304" y="68181"/>
                </a:lnTo>
                <a:lnTo>
                  <a:pt x="91304" y="68181"/>
                </a:lnTo>
                <a:lnTo>
                  <a:pt x="86086" y="68181"/>
                </a:lnTo>
                <a:lnTo>
                  <a:pt x="86086" y="68181"/>
                </a:lnTo>
                <a:lnTo>
                  <a:pt x="86086" y="65454"/>
                </a:lnTo>
                <a:lnTo>
                  <a:pt x="86086" y="65454"/>
                </a:lnTo>
                <a:lnTo>
                  <a:pt x="86086" y="65454"/>
                </a:lnTo>
                <a:lnTo>
                  <a:pt x="80869" y="65454"/>
                </a:lnTo>
                <a:lnTo>
                  <a:pt x="80869" y="65454"/>
                </a:lnTo>
                <a:lnTo>
                  <a:pt x="80869" y="65454"/>
                </a:lnTo>
                <a:lnTo>
                  <a:pt x="80869" y="65454"/>
                </a:lnTo>
                <a:lnTo>
                  <a:pt x="80869" y="65454"/>
                </a:lnTo>
                <a:lnTo>
                  <a:pt x="80869" y="63636"/>
                </a:lnTo>
                <a:lnTo>
                  <a:pt x="80869" y="63636"/>
                </a:lnTo>
                <a:lnTo>
                  <a:pt x="80869" y="63636"/>
                </a:lnTo>
                <a:lnTo>
                  <a:pt x="80869" y="61818"/>
                </a:lnTo>
                <a:lnTo>
                  <a:pt x="80869" y="61818"/>
                </a:lnTo>
                <a:lnTo>
                  <a:pt x="80869" y="61818"/>
                </a:lnTo>
                <a:lnTo>
                  <a:pt x="80869" y="63636"/>
                </a:lnTo>
                <a:lnTo>
                  <a:pt x="86086" y="63636"/>
                </a:lnTo>
                <a:lnTo>
                  <a:pt x="86086" y="63636"/>
                </a:lnTo>
                <a:lnTo>
                  <a:pt x="86086" y="63636"/>
                </a:lnTo>
                <a:lnTo>
                  <a:pt x="86086" y="63636"/>
                </a:lnTo>
                <a:lnTo>
                  <a:pt x="86086" y="63636"/>
                </a:lnTo>
                <a:lnTo>
                  <a:pt x="86086" y="65454"/>
                </a:lnTo>
                <a:lnTo>
                  <a:pt x="91304" y="65454"/>
                </a:lnTo>
                <a:lnTo>
                  <a:pt x="91304" y="65454"/>
                </a:lnTo>
                <a:lnTo>
                  <a:pt x="91304" y="65454"/>
                </a:lnTo>
                <a:lnTo>
                  <a:pt x="91304" y="65454"/>
                </a:lnTo>
                <a:lnTo>
                  <a:pt x="91304" y="68181"/>
                </a:lnTo>
                <a:lnTo>
                  <a:pt x="91304" y="68181"/>
                </a:lnTo>
                <a:lnTo>
                  <a:pt x="91304" y="68181"/>
                </a:lnTo>
                <a:lnTo>
                  <a:pt x="91304" y="68181"/>
                </a:lnTo>
                <a:lnTo>
                  <a:pt x="91304" y="68181"/>
                </a:lnTo>
                <a:lnTo>
                  <a:pt x="96521" y="68181"/>
                </a:lnTo>
                <a:lnTo>
                  <a:pt x="96521" y="70000"/>
                </a:lnTo>
                <a:lnTo>
                  <a:pt x="96521" y="70000"/>
                </a:lnTo>
                <a:lnTo>
                  <a:pt x="96521" y="70000"/>
                </a:lnTo>
                <a:lnTo>
                  <a:pt x="96521" y="70000"/>
                </a:lnTo>
                <a:lnTo>
                  <a:pt x="96521" y="70000"/>
                </a:lnTo>
                <a:lnTo>
                  <a:pt x="96521" y="70000"/>
                </a:lnTo>
                <a:lnTo>
                  <a:pt x="96521" y="71818"/>
                </a:lnTo>
                <a:lnTo>
                  <a:pt x="96521" y="71818"/>
                </a:lnTo>
                <a:lnTo>
                  <a:pt x="101739" y="71818"/>
                </a:lnTo>
                <a:lnTo>
                  <a:pt x="101739" y="71818"/>
                </a:lnTo>
                <a:lnTo>
                  <a:pt x="101739" y="71818"/>
                </a:lnTo>
                <a:lnTo>
                  <a:pt x="101739" y="73636"/>
                </a:lnTo>
                <a:lnTo>
                  <a:pt x="101739" y="73636"/>
                </a:lnTo>
                <a:lnTo>
                  <a:pt x="101739" y="73636"/>
                </a:lnTo>
                <a:lnTo>
                  <a:pt x="101739" y="73636"/>
                </a:lnTo>
                <a:lnTo>
                  <a:pt x="109565" y="73636"/>
                </a:lnTo>
                <a:lnTo>
                  <a:pt x="109565" y="75454"/>
                </a:lnTo>
                <a:lnTo>
                  <a:pt x="109565" y="75454"/>
                </a:lnTo>
                <a:lnTo>
                  <a:pt x="109565" y="75454"/>
                </a:lnTo>
                <a:lnTo>
                  <a:pt x="109565" y="75454"/>
                </a:lnTo>
                <a:lnTo>
                  <a:pt x="109565" y="75454"/>
                </a:lnTo>
                <a:lnTo>
                  <a:pt x="109565" y="78181"/>
                </a:lnTo>
                <a:lnTo>
                  <a:pt x="109565" y="78181"/>
                </a:lnTo>
                <a:lnTo>
                  <a:pt x="109565" y="78181"/>
                </a:lnTo>
                <a:lnTo>
                  <a:pt x="114782" y="78181"/>
                </a:lnTo>
                <a:lnTo>
                  <a:pt x="114782" y="78181"/>
                </a:lnTo>
                <a:lnTo>
                  <a:pt x="114782" y="78181"/>
                </a:lnTo>
                <a:lnTo>
                  <a:pt x="114782" y="80000"/>
                </a:lnTo>
                <a:lnTo>
                  <a:pt x="114782" y="80000"/>
                </a:lnTo>
                <a:lnTo>
                  <a:pt x="114782" y="80000"/>
                </a:lnTo>
                <a:lnTo>
                  <a:pt x="114782" y="80000"/>
                </a:lnTo>
                <a:lnTo>
                  <a:pt x="114782" y="80000"/>
                </a:lnTo>
                <a:lnTo>
                  <a:pt x="114782" y="81818"/>
                </a:lnTo>
                <a:lnTo>
                  <a:pt x="120000" y="81818"/>
                </a:lnTo>
                <a:lnTo>
                  <a:pt x="120000" y="81818"/>
                </a:lnTo>
                <a:lnTo>
                  <a:pt x="120000" y="81818"/>
                </a:lnTo>
                <a:lnTo>
                  <a:pt x="120000" y="81818"/>
                </a:lnTo>
                <a:lnTo>
                  <a:pt x="120000" y="83636"/>
                </a:lnTo>
                <a:lnTo>
                  <a:pt x="120000" y="83636"/>
                </a:lnTo>
                <a:lnTo>
                  <a:pt x="120000" y="83636"/>
                </a:lnTo>
                <a:lnTo>
                  <a:pt x="120000" y="83636"/>
                </a:lnTo>
                <a:lnTo>
                  <a:pt x="120000" y="83636"/>
                </a:lnTo>
                <a:lnTo>
                  <a:pt x="120000" y="85454"/>
                </a:lnTo>
                <a:lnTo>
                  <a:pt x="120000" y="85454"/>
                </a:lnTo>
                <a:lnTo>
                  <a:pt x="120000" y="85454"/>
                </a:lnTo>
                <a:lnTo>
                  <a:pt x="114782" y="85454"/>
                </a:lnTo>
                <a:lnTo>
                  <a:pt x="114782" y="88181"/>
                </a:lnTo>
                <a:lnTo>
                  <a:pt x="114782" y="88181"/>
                </a:lnTo>
                <a:lnTo>
                  <a:pt x="114782" y="88181"/>
                </a:lnTo>
                <a:lnTo>
                  <a:pt x="114782" y="88181"/>
                </a:lnTo>
                <a:lnTo>
                  <a:pt x="114782" y="90000"/>
                </a:lnTo>
                <a:lnTo>
                  <a:pt x="114782" y="90000"/>
                </a:lnTo>
                <a:lnTo>
                  <a:pt x="114782" y="90000"/>
                </a:lnTo>
                <a:lnTo>
                  <a:pt x="114782" y="90000"/>
                </a:lnTo>
                <a:lnTo>
                  <a:pt x="114782" y="90000"/>
                </a:lnTo>
                <a:lnTo>
                  <a:pt x="114782" y="91818"/>
                </a:lnTo>
                <a:lnTo>
                  <a:pt x="114782" y="91818"/>
                </a:lnTo>
                <a:lnTo>
                  <a:pt x="114782" y="91818"/>
                </a:lnTo>
                <a:lnTo>
                  <a:pt x="114782" y="91818"/>
                </a:lnTo>
                <a:lnTo>
                  <a:pt x="114782" y="93636"/>
                </a:lnTo>
                <a:lnTo>
                  <a:pt x="114782" y="93636"/>
                </a:lnTo>
                <a:lnTo>
                  <a:pt x="114782" y="93636"/>
                </a:lnTo>
                <a:lnTo>
                  <a:pt x="114782" y="95454"/>
                </a:lnTo>
                <a:lnTo>
                  <a:pt x="114782" y="95454"/>
                </a:lnTo>
                <a:lnTo>
                  <a:pt x="114782" y="95454"/>
                </a:lnTo>
                <a:lnTo>
                  <a:pt x="114782" y="98181"/>
                </a:lnTo>
                <a:lnTo>
                  <a:pt x="114782" y="98181"/>
                </a:lnTo>
                <a:lnTo>
                  <a:pt x="114782" y="98181"/>
                </a:lnTo>
                <a:lnTo>
                  <a:pt x="114782" y="100000"/>
                </a:lnTo>
                <a:lnTo>
                  <a:pt x="114782" y="100000"/>
                </a:lnTo>
                <a:lnTo>
                  <a:pt x="114782" y="100000"/>
                </a:lnTo>
                <a:lnTo>
                  <a:pt x="114782" y="100000"/>
                </a:lnTo>
                <a:lnTo>
                  <a:pt x="114782" y="101818"/>
                </a:lnTo>
                <a:lnTo>
                  <a:pt x="114782" y="101818"/>
                </a:lnTo>
                <a:lnTo>
                  <a:pt x="114782" y="101818"/>
                </a:lnTo>
                <a:lnTo>
                  <a:pt x="114782" y="101818"/>
                </a:lnTo>
                <a:lnTo>
                  <a:pt x="114782" y="101818"/>
                </a:lnTo>
                <a:lnTo>
                  <a:pt x="114782" y="101818"/>
                </a:lnTo>
                <a:lnTo>
                  <a:pt x="114782" y="103636"/>
                </a:lnTo>
                <a:lnTo>
                  <a:pt x="114782" y="103636"/>
                </a:lnTo>
                <a:lnTo>
                  <a:pt x="109565" y="103636"/>
                </a:lnTo>
                <a:lnTo>
                  <a:pt x="109565" y="103636"/>
                </a:lnTo>
                <a:lnTo>
                  <a:pt x="109565" y="103636"/>
                </a:lnTo>
                <a:lnTo>
                  <a:pt x="109565" y="103636"/>
                </a:lnTo>
                <a:lnTo>
                  <a:pt x="109565" y="103636"/>
                </a:lnTo>
                <a:lnTo>
                  <a:pt x="109565" y="103636"/>
                </a:lnTo>
                <a:lnTo>
                  <a:pt x="101739" y="103636"/>
                </a:lnTo>
                <a:lnTo>
                  <a:pt x="101739" y="103636"/>
                </a:lnTo>
                <a:lnTo>
                  <a:pt x="101739" y="103636"/>
                </a:lnTo>
                <a:lnTo>
                  <a:pt x="101739" y="103636"/>
                </a:lnTo>
                <a:lnTo>
                  <a:pt x="96521" y="103636"/>
                </a:lnTo>
                <a:lnTo>
                  <a:pt x="96521" y="103636"/>
                </a:lnTo>
                <a:lnTo>
                  <a:pt x="96521" y="103636"/>
                </a:lnTo>
                <a:lnTo>
                  <a:pt x="96521" y="103636"/>
                </a:lnTo>
                <a:lnTo>
                  <a:pt x="96521" y="103636"/>
                </a:lnTo>
                <a:lnTo>
                  <a:pt x="96521" y="105454"/>
                </a:lnTo>
                <a:lnTo>
                  <a:pt x="96521" y="105454"/>
                </a:lnTo>
                <a:lnTo>
                  <a:pt x="96521" y="105454"/>
                </a:lnTo>
                <a:lnTo>
                  <a:pt x="96521" y="108181"/>
                </a:lnTo>
                <a:lnTo>
                  <a:pt x="96521" y="108181"/>
                </a:lnTo>
                <a:lnTo>
                  <a:pt x="96521" y="108181"/>
                </a:lnTo>
                <a:lnTo>
                  <a:pt x="96521" y="108181"/>
                </a:lnTo>
                <a:lnTo>
                  <a:pt x="96521" y="110000"/>
                </a:lnTo>
                <a:lnTo>
                  <a:pt x="91304" y="110000"/>
                </a:lnTo>
                <a:lnTo>
                  <a:pt x="91304" y="110000"/>
                </a:lnTo>
                <a:lnTo>
                  <a:pt x="91304" y="110000"/>
                </a:lnTo>
                <a:lnTo>
                  <a:pt x="91304" y="110000"/>
                </a:lnTo>
                <a:lnTo>
                  <a:pt x="91304" y="111818"/>
                </a:lnTo>
                <a:lnTo>
                  <a:pt x="91304" y="111818"/>
                </a:lnTo>
                <a:lnTo>
                  <a:pt x="91304" y="111818"/>
                </a:lnTo>
                <a:lnTo>
                  <a:pt x="96521" y="111818"/>
                </a:lnTo>
                <a:lnTo>
                  <a:pt x="96521" y="111818"/>
                </a:lnTo>
                <a:lnTo>
                  <a:pt x="96521" y="111818"/>
                </a:lnTo>
                <a:lnTo>
                  <a:pt x="96521" y="113636"/>
                </a:lnTo>
                <a:lnTo>
                  <a:pt x="96521" y="113636"/>
                </a:lnTo>
                <a:lnTo>
                  <a:pt x="96521" y="113636"/>
                </a:lnTo>
                <a:lnTo>
                  <a:pt x="96521" y="115454"/>
                </a:lnTo>
                <a:lnTo>
                  <a:pt x="96521" y="115454"/>
                </a:lnTo>
                <a:lnTo>
                  <a:pt x="96521" y="115454"/>
                </a:lnTo>
                <a:lnTo>
                  <a:pt x="96521" y="118181"/>
                </a:lnTo>
                <a:lnTo>
                  <a:pt x="96521" y="118181"/>
                </a:lnTo>
                <a:lnTo>
                  <a:pt x="96521" y="118181"/>
                </a:lnTo>
                <a:lnTo>
                  <a:pt x="96521" y="120000"/>
                </a:lnTo>
                <a:lnTo>
                  <a:pt x="96521" y="120000"/>
                </a:lnTo>
                <a:lnTo>
                  <a:pt x="91304" y="120000"/>
                </a:lnTo>
                <a:lnTo>
                  <a:pt x="91304" y="120000"/>
                </a:lnTo>
                <a:lnTo>
                  <a:pt x="91304" y="120000"/>
                </a:lnTo>
                <a:lnTo>
                  <a:pt x="91304" y="120000"/>
                </a:lnTo>
                <a:lnTo>
                  <a:pt x="91304" y="118181"/>
                </a:lnTo>
                <a:lnTo>
                  <a:pt x="91304" y="118181"/>
                </a:lnTo>
                <a:lnTo>
                  <a:pt x="86086" y="118181"/>
                </a:lnTo>
                <a:lnTo>
                  <a:pt x="86086" y="118181"/>
                </a:lnTo>
                <a:lnTo>
                  <a:pt x="91304" y="118181"/>
                </a:lnTo>
                <a:lnTo>
                  <a:pt x="91304" y="115454"/>
                </a:lnTo>
                <a:lnTo>
                  <a:pt x="91304" y="115454"/>
                </a:lnTo>
                <a:lnTo>
                  <a:pt x="91304" y="115454"/>
                </a:lnTo>
                <a:lnTo>
                  <a:pt x="91304" y="115454"/>
                </a:lnTo>
                <a:lnTo>
                  <a:pt x="91304" y="115454"/>
                </a:lnTo>
                <a:lnTo>
                  <a:pt x="91304" y="113636"/>
                </a:lnTo>
                <a:lnTo>
                  <a:pt x="91304" y="113636"/>
                </a:lnTo>
                <a:lnTo>
                  <a:pt x="91304" y="113636"/>
                </a:lnTo>
                <a:lnTo>
                  <a:pt x="86086" y="113636"/>
                </a:lnTo>
                <a:lnTo>
                  <a:pt x="86086" y="113636"/>
                </a:lnTo>
                <a:lnTo>
                  <a:pt x="86086" y="113636"/>
                </a:lnTo>
                <a:lnTo>
                  <a:pt x="86086" y="113636"/>
                </a:lnTo>
                <a:lnTo>
                  <a:pt x="86086" y="113636"/>
                </a:lnTo>
                <a:lnTo>
                  <a:pt x="80869" y="113636"/>
                </a:lnTo>
                <a:lnTo>
                  <a:pt x="80869" y="111818"/>
                </a:lnTo>
                <a:lnTo>
                  <a:pt x="80869" y="111818"/>
                </a:lnTo>
                <a:lnTo>
                  <a:pt x="80869" y="111818"/>
                </a:lnTo>
                <a:lnTo>
                  <a:pt x="80869" y="111818"/>
                </a:lnTo>
                <a:lnTo>
                  <a:pt x="80869" y="111818"/>
                </a:lnTo>
                <a:lnTo>
                  <a:pt x="80869" y="110000"/>
                </a:lnTo>
                <a:lnTo>
                  <a:pt x="80869" y="110000"/>
                </a:lnTo>
                <a:lnTo>
                  <a:pt x="80869" y="110000"/>
                </a:lnTo>
                <a:lnTo>
                  <a:pt x="73043" y="110000"/>
                </a:lnTo>
                <a:lnTo>
                  <a:pt x="73043" y="110000"/>
                </a:lnTo>
                <a:lnTo>
                  <a:pt x="73043" y="110000"/>
                </a:lnTo>
                <a:lnTo>
                  <a:pt x="73043" y="110000"/>
                </a:lnTo>
                <a:lnTo>
                  <a:pt x="73043" y="108181"/>
                </a:lnTo>
                <a:lnTo>
                  <a:pt x="73043" y="108181"/>
                </a:lnTo>
                <a:lnTo>
                  <a:pt x="73043" y="108181"/>
                </a:lnTo>
                <a:lnTo>
                  <a:pt x="67826" y="108181"/>
                </a:lnTo>
                <a:lnTo>
                  <a:pt x="67826" y="108181"/>
                </a:lnTo>
                <a:lnTo>
                  <a:pt x="67826" y="105454"/>
                </a:lnTo>
                <a:lnTo>
                  <a:pt x="67826" y="105454"/>
                </a:lnTo>
                <a:lnTo>
                  <a:pt x="67826" y="105454"/>
                </a:lnTo>
                <a:lnTo>
                  <a:pt x="67826" y="105454"/>
                </a:lnTo>
                <a:lnTo>
                  <a:pt x="62608" y="105454"/>
                </a:lnTo>
                <a:lnTo>
                  <a:pt x="62608" y="105454"/>
                </a:lnTo>
                <a:lnTo>
                  <a:pt x="62608" y="105454"/>
                </a:lnTo>
                <a:lnTo>
                  <a:pt x="62608" y="103636"/>
                </a:lnTo>
                <a:lnTo>
                  <a:pt x="62608" y="103636"/>
                </a:lnTo>
                <a:lnTo>
                  <a:pt x="62608" y="103636"/>
                </a:lnTo>
                <a:lnTo>
                  <a:pt x="62608" y="103636"/>
                </a:lnTo>
                <a:lnTo>
                  <a:pt x="62608" y="101818"/>
                </a:lnTo>
                <a:lnTo>
                  <a:pt x="62608" y="101818"/>
                </a:lnTo>
                <a:lnTo>
                  <a:pt x="62608" y="101818"/>
                </a:lnTo>
                <a:lnTo>
                  <a:pt x="62608" y="101818"/>
                </a:lnTo>
                <a:lnTo>
                  <a:pt x="62608" y="101818"/>
                </a:lnTo>
                <a:lnTo>
                  <a:pt x="62608" y="100000"/>
                </a:lnTo>
                <a:lnTo>
                  <a:pt x="57391" y="100000"/>
                </a:lnTo>
                <a:lnTo>
                  <a:pt x="57391" y="100000"/>
                </a:lnTo>
                <a:lnTo>
                  <a:pt x="57391" y="100000"/>
                </a:lnTo>
                <a:lnTo>
                  <a:pt x="57391" y="100000"/>
                </a:lnTo>
                <a:lnTo>
                  <a:pt x="57391" y="98181"/>
                </a:lnTo>
                <a:lnTo>
                  <a:pt x="57391" y="98181"/>
                </a:lnTo>
                <a:lnTo>
                  <a:pt x="57391" y="98181"/>
                </a:lnTo>
                <a:lnTo>
                  <a:pt x="62608" y="98181"/>
                </a:lnTo>
                <a:lnTo>
                  <a:pt x="62608" y="98181"/>
                </a:lnTo>
                <a:lnTo>
                  <a:pt x="62608" y="98181"/>
                </a:lnTo>
                <a:lnTo>
                  <a:pt x="62608" y="95454"/>
                </a:lnTo>
                <a:lnTo>
                  <a:pt x="62608" y="95454"/>
                </a:lnTo>
                <a:lnTo>
                  <a:pt x="62608" y="95454"/>
                </a:lnTo>
                <a:lnTo>
                  <a:pt x="62608" y="95454"/>
                </a:lnTo>
                <a:lnTo>
                  <a:pt x="62608" y="95454"/>
                </a:lnTo>
                <a:lnTo>
                  <a:pt x="62608" y="93636"/>
                </a:lnTo>
                <a:lnTo>
                  <a:pt x="62608" y="93636"/>
                </a:lnTo>
                <a:lnTo>
                  <a:pt x="62608" y="93636"/>
                </a:lnTo>
                <a:lnTo>
                  <a:pt x="62608" y="93636"/>
                </a:lnTo>
                <a:lnTo>
                  <a:pt x="62608" y="93636"/>
                </a:lnTo>
                <a:lnTo>
                  <a:pt x="62608" y="91818"/>
                </a:lnTo>
                <a:lnTo>
                  <a:pt x="67826" y="91818"/>
                </a:lnTo>
                <a:lnTo>
                  <a:pt x="67826" y="91818"/>
                </a:lnTo>
                <a:lnTo>
                  <a:pt x="67826" y="91818"/>
                </a:lnTo>
                <a:lnTo>
                  <a:pt x="67826" y="91818"/>
                </a:lnTo>
                <a:lnTo>
                  <a:pt x="67826" y="91818"/>
                </a:lnTo>
                <a:lnTo>
                  <a:pt x="67826" y="90000"/>
                </a:lnTo>
                <a:lnTo>
                  <a:pt x="67826" y="90000"/>
                </a:lnTo>
                <a:lnTo>
                  <a:pt x="67826" y="90000"/>
                </a:lnTo>
                <a:lnTo>
                  <a:pt x="67826" y="88181"/>
                </a:lnTo>
                <a:lnTo>
                  <a:pt x="67826" y="88181"/>
                </a:lnTo>
                <a:lnTo>
                  <a:pt x="67826" y="88181"/>
                </a:lnTo>
                <a:lnTo>
                  <a:pt x="67826" y="85454"/>
                </a:lnTo>
                <a:lnTo>
                  <a:pt x="73043" y="85454"/>
                </a:lnTo>
                <a:lnTo>
                  <a:pt x="73043" y="85454"/>
                </a:lnTo>
                <a:lnTo>
                  <a:pt x="73043" y="85454"/>
                </a:lnTo>
                <a:lnTo>
                  <a:pt x="67826" y="85454"/>
                </a:lnTo>
                <a:lnTo>
                  <a:pt x="67826" y="83636"/>
                </a:lnTo>
                <a:lnTo>
                  <a:pt x="67826" y="83636"/>
                </a:lnTo>
                <a:lnTo>
                  <a:pt x="67826" y="83636"/>
                </a:lnTo>
                <a:lnTo>
                  <a:pt x="67826" y="81818"/>
                </a:lnTo>
                <a:lnTo>
                  <a:pt x="67826" y="81818"/>
                </a:lnTo>
                <a:lnTo>
                  <a:pt x="67826" y="81818"/>
                </a:lnTo>
                <a:lnTo>
                  <a:pt x="67826" y="81818"/>
                </a:lnTo>
                <a:lnTo>
                  <a:pt x="67826" y="81818"/>
                </a:lnTo>
                <a:lnTo>
                  <a:pt x="67826" y="81818"/>
                </a:lnTo>
                <a:lnTo>
                  <a:pt x="67826" y="81818"/>
                </a:lnTo>
                <a:lnTo>
                  <a:pt x="67826" y="80000"/>
                </a:lnTo>
                <a:lnTo>
                  <a:pt x="67826" y="80000"/>
                </a:lnTo>
                <a:lnTo>
                  <a:pt x="67826" y="80000"/>
                </a:lnTo>
                <a:lnTo>
                  <a:pt x="67826" y="80000"/>
                </a:lnTo>
                <a:lnTo>
                  <a:pt x="62608" y="80000"/>
                </a:lnTo>
                <a:lnTo>
                  <a:pt x="62608" y="78181"/>
                </a:lnTo>
                <a:lnTo>
                  <a:pt x="62608" y="78181"/>
                </a:lnTo>
                <a:lnTo>
                  <a:pt x="62608" y="78181"/>
                </a:lnTo>
                <a:lnTo>
                  <a:pt x="62608" y="78181"/>
                </a:lnTo>
                <a:lnTo>
                  <a:pt x="62608" y="78181"/>
                </a:lnTo>
                <a:lnTo>
                  <a:pt x="62608" y="75454"/>
                </a:lnTo>
                <a:lnTo>
                  <a:pt x="62608" y="75454"/>
                </a:lnTo>
                <a:lnTo>
                  <a:pt x="62608" y="78181"/>
                </a:lnTo>
                <a:lnTo>
                  <a:pt x="57391" y="78181"/>
                </a:lnTo>
                <a:lnTo>
                  <a:pt x="57391" y="78181"/>
                </a:lnTo>
                <a:lnTo>
                  <a:pt x="57391" y="78181"/>
                </a:lnTo>
                <a:lnTo>
                  <a:pt x="57391" y="78181"/>
                </a:lnTo>
                <a:lnTo>
                  <a:pt x="57391" y="78181"/>
                </a:lnTo>
                <a:lnTo>
                  <a:pt x="52173" y="78181"/>
                </a:lnTo>
                <a:lnTo>
                  <a:pt x="52173" y="78181"/>
                </a:lnTo>
                <a:lnTo>
                  <a:pt x="52173" y="78181"/>
                </a:lnTo>
                <a:lnTo>
                  <a:pt x="52173" y="78181"/>
                </a:lnTo>
                <a:lnTo>
                  <a:pt x="44347" y="78181"/>
                </a:lnTo>
                <a:lnTo>
                  <a:pt x="44347" y="78181"/>
                </a:lnTo>
                <a:lnTo>
                  <a:pt x="44347" y="78181"/>
                </a:lnTo>
                <a:lnTo>
                  <a:pt x="44347" y="78181"/>
                </a:lnTo>
                <a:lnTo>
                  <a:pt x="44347" y="78181"/>
                </a:lnTo>
                <a:lnTo>
                  <a:pt x="44347" y="78181"/>
                </a:lnTo>
                <a:lnTo>
                  <a:pt x="39130" y="78181"/>
                </a:lnTo>
                <a:lnTo>
                  <a:pt x="39130" y="80000"/>
                </a:lnTo>
                <a:lnTo>
                  <a:pt x="39130" y="80000"/>
                </a:lnTo>
                <a:lnTo>
                  <a:pt x="39130" y="78181"/>
                </a:lnTo>
                <a:lnTo>
                  <a:pt x="39130" y="78181"/>
                </a:lnTo>
                <a:lnTo>
                  <a:pt x="39130" y="78181"/>
                </a:lnTo>
                <a:lnTo>
                  <a:pt x="39130" y="80000"/>
                </a:lnTo>
                <a:lnTo>
                  <a:pt x="39130" y="80000"/>
                </a:lnTo>
                <a:lnTo>
                  <a:pt x="33913" y="80000"/>
                </a:lnTo>
                <a:lnTo>
                  <a:pt x="33913" y="80000"/>
                </a:lnTo>
                <a:lnTo>
                  <a:pt x="33913" y="80000"/>
                </a:lnTo>
                <a:lnTo>
                  <a:pt x="33913" y="78181"/>
                </a:lnTo>
                <a:lnTo>
                  <a:pt x="33913" y="78181"/>
                </a:lnTo>
                <a:lnTo>
                  <a:pt x="33913" y="78181"/>
                </a:lnTo>
                <a:lnTo>
                  <a:pt x="28695" y="78181"/>
                </a:lnTo>
                <a:lnTo>
                  <a:pt x="28695" y="78181"/>
                </a:lnTo>
                <a:lnTo>
                  <a:pt x="28695" y="78181"/>
                </a:lnTo>
                <a:lnTo>
                  <a:pt x="28695" y="78181"/>
                </a:lnTo>
                <a:lnTo>
                  <a:pt x="28695" y="75454"/>
                </a:lnTo>
                <a:lnTo>
                  <a:pt x="28695" y="75454"/>
                </a:lnTo>
                <a:lnTo>
                  <a:pt x="28695" y="75454"/>
                </a:lnTo>
                <a:lnTo>
                  <a:pt x="28695" y="75454"/>
                </a:lnTo>
                <a:lnTo>
                  <a:pt x="28695" y="73636"/>
                </a:lnTo>
                <a:lnTo>
                  <a:pt x="23478" y="73636"/>
                </a:lnTo>
                <a:lnTo>
                  <a:pt x="23478" y="73636"/>
                </a:lnTo>
                <a:lnTo>
                  <a:pt x="23478" y="73636"/>
                </a:lnTo>
                <a:lnTo>
                  <a:pt x="23478" y="73636"/>
                </a:lnTo>
                <a:lnTo>
                  <a:pt x="23478" y="73636"/>
                </a:lnTo>
                <a:lnTo>
                  <a:pt x="23478" y="71818"/>
                </a:lnTo>
                <a:lnTo>
                  <a:pt x="23478" y="71818"/>
                </a:lnTo>
                <a:lnTo>
                  <a:pt x="23478" y="71818"/>
                </a:lnTo>
                <a:lnTo>
                  <a:pt x="23478" y="71818"/>
                </a:lnTo>
                <a:lnTo>
                  <a:pt x="23478" y="70000"/>
                </a:lnTo>
                <a:lnTo>
                  <a:pt x="15652" y="70000"/>
                </a:lnTo>
                <a:lnTo>
                  <a:pt x="15652" y="70000"/>
                </a:lnTo>
                <a:lnTo>
                  <a:pt x="15652" y="70000"/>
                </a:lnTo>
                <a:lnTo>
                  <a:pt x="15652" y="70000"/>
                </a:lnTo>
                <a:lnTo>
                  <a:pt x="10434" y="70000"/>
                </a:lnTo>
                <a:lnTo>
                  <a:pt x="10434" y="70000"/>
                </a:lnTo>
                <a:lnTo>
                  <a:pt x="10434" y="70000"/>
                </a:lnTo>
                <a:lnTo>
                  <a:pt x="10434" y="71818"/>
                </a:lnTo>
                <a:lnTo>
                  <a:pt x="10434" y="71818"/>
                </a:lnTo>
                <a:lnTo>
                  <a:pt x="10434" y="70000"/>
                </a:lnTo>
                <a:lnTo>
                  <a:pt x="10434" y="70000"/>
                </a:lnTo>
                <a:lnTo>
                  <a:pt x="10434" y="70000"/>
                </a:lnTo>
                <a:lnTo>
                  <a:pt x="10434" y="70000"/>
                </a:lnTo>
                <a:lnTo>
                  <a:pt x="10434" y="68181"/>
                </a:lnTo>
                <a:lnTo>
                  <a:pt x="5217" y="68181"/>
                </a:lnTo>
                <a:lnTo>
                  <a:pt x="5217" y="68181"/>
                </a:lnTo>
                <a:lnTo>
                  <a:pt x="5217" y="68181"/>
                </a:lnTo>
                <a:lnTo>
                  <a:pt x="5217" y="68181"/>
                </a:lnTo>
                <a:lnTo>
                  <a:pt x="5217" y="68181"/>
                </a:lnTo>
                <a:lnTo>
                  <a:pt x="5217" y="68181"/>
                </a:lnTo>
                <a:lnTo>
                  <a:pt x="5217" y="65454"/>
                </a:lnTo>
                <a:lnTo>
                  <a:pt x="5217" y="65454"/>
                </a:lnTo>
                <a:lnTo>
                  <a:pt x="5217" y="65454"/>
                </a:lnTo>
                <a:lnTo>
                  <a:pt x="5217" y="65454"/>
                </a:lnTo>
                <a:lnTo>
                  <a:pt x="5217" y="65454"/>
                </a:lnTo>
                <a:lnTo>
                  <a:pt x="5217" y="63636"/>
                </a:lnTo>
                <a:lnTo>
                  <a:pt x="0" y="63636"/>
                </a:lnTo>
                <a:lnTo>
                  <a:pt x="0" y="63636"/>
                </a:lnTo>
                <a:lnTo>
                  <a:pt x="0" y="63636"/>
                </a:lnTo>
                <a:lnTo>
                  <a:pt x="0" y="63636"/>
                </a:lnTo>
                <a:lnTo>
                  <a:pt x="0" y="63636"/>
                </a:lnTo>
                <a:lnTo>
                  <a:pt x="0" y="63636"/>
                </a:lnTo>
                <a:lnTo>
                  <a:pt x="0" y="63636"/>
                </a:lnTo>
                <a:lnTo>
                  <a:pt x="5217" y="63636"/>
                </a:lnTo>
                <a:lnTo>
                  <a:pt x="5217" y="63636"/>
                </a:lnTo>
                <a:lnTo>
                  <a:pt x="5217" y="61818"/>
                </a:lnTo>
                <a:lnTo>
                  <a:pt x="5217" y="61818"/>
                </a:lnTo>
                <a:lnTo>
                  <a:pt x="5217" y="61818"/>
                </a:lnTo>
                <a:lnTo>
                  <a:pt x="5217" y="61818"/>
                </a:lnTo>
                <a:lnTo>
                  <a:pt x="5217" y="61818"/>
                </a:lnTo>
                <a:lnTo>
                  <a:pt x="5217" y="61818"/>
                </a:lnTo>
                <a:lnTo>
                  <a:pt x="5217" y="60000"/>
                </a:lnTo>
                <a:lnTo>
                  <a:pt x="5217" y="60000"/>
                </a:lnTo>
                <a:lnTo>
                  <a:pt x="10434" y="60000"/>
                </a:lnTo>
                <a:lnTo>
                  <a:pt x="10434" y="60000"/>
                </a:lnTo>
                <a:lnTo>
                  <a:pt x="10434" y="60000"/>
                </a:lnTo>
                <a:lnTo>
                  <a:pt x="10434" y="58181"/>
                </a:lnTo>
                <a:lnTo>
                  <a:pt x="10434" y="58181"/>
                </a:lnTo>
                <a:lnTo>
                  <a:pt x="10434" y="58181"/>
                </a:lnTo>
                <a:lnTo>
                  <a:pt x="10434" y="58181"/>
                </a:lnTo>
                <a:lnTo>
                  <a:pt x="10434" y="55454"/>
                </a:lnTo>
                <a:lnTo>
                  <a:pt x="10434" y="55454"/>
                </a:lnTo>
                <a:lnTo>
                  <a:pt x="10434" y="55454"/>
                </a:lnTo>
                <a:lnTo>
                  <a:pt x="10434" y="55454"/>
                </a:lnTo>
                <a:lnTo>
                  <a:pt x="10434" y="53636"/>
                </a:lnTo>
                <a:lnTo>
                  <a:pt x="10434" y="53636"/>
                </a:lnTo>
                <a:lnTo>
                  <a:pt x="10434" y="53636"/>
                </a:lnTo>
                <a:lnTo>
                  <a:pt x="10434" y="53636"/>
                </a:lnTo>
                <a:lnTo>
                  <a:pt x="10434" y="51818"/>
                </a:lnTo>
                <a:lnTo>
                  <a:pt x="10434" y="51818"/>
                </a:lnTo>
                <a:lnTo>
                  <a:pt x="10434" y="51818"/>
                </a:lnTo>
                <a:lnTo>
                  <a:pt x="10434" y="51818"/>
                </a:lnTo>
                <a:lnTo>
                  <a:pt x="10434" y="50000"/>
                </a:lnTo>
                <a:lnTo>
                  <a:pt x="10434" y="50000"/>
                </a:lnTo>
                <a:lnTo>
                  <a:pt x="10434" y="50000"/>
                </a:lnTo>
                <a:lnTo>
                  <a:pt x="10434" y="50000"/>
                </a:lnTo>
                <a:lnTo>
                  <a:pt x="10434" y="50000"/>
                </a:lnTo>
                <a:lnTo>
                  <a:pt x="15652" y="50000"/>
                </a:lnTo>
                <a:lnTo>
                  <a:pt x="15652" y="48181"/>
                </a:lnTo>
                <a:lnTo>
                  <a:pt x="15652" y="48181"/>
                </a:lnTo>
                <a:lnTo>
                  <a:pt x="15652" y="50000"/>
                </a:lnTo>
                <a:lnTo>
                  <a:pt x="15652" y="50000"/>
                </a:lnTo>
                <a:lnTo>
                  <a:pt x="15652" y="48181"/>
                </a:lnTo>
                <a:lnTo>
                  <a:pt x="23478" y="48181"/>
                </a:lnTo>
                <a:lnTo>
                  <a:pt x="23478" y="48181"/>
                </a:lnTo>
                <a:lnTo>
                  <a:pt x="23478" y="48181"/>
                </a:lnTo>
                <a:lnTo>
                  <a:pt x="23478" y="48181"/>
                </a:lnTo>
                <a:lnTo>
                  <a:pt x="23478" y="48181"/>
                </a:lnTo>
                <a:lnTo>
                  <a:pt x="28695" y="48181"/>
                </a:lnTo>
                <a:lnTo>
                  <a:pt x="28695" y="48181"/>
                </a:lnTo>
                <a:lnTo>
                  <a:pt x="28695" y="45454"/>
                </a:lnTo>
                <a:lnTo>
                  <a:pt x="28695" y="45454"/>
                </a:lnTo>
                <a:lnTo>
                  <a:pt x="28695" y="45454"/>
                </a:lnTo>
                <a:lnTo>
                  <a:pt x="28695" y="45454"/>
                </a:lnTo>
                <a:lnTo>
                  <a:pt x="28695" y="45454"/>
                </a:lnTo>
                <a:lnTo>
                  <a:pt x="28695" y="45454"/>
                </a:lnTo>
                <a:lnTo>
                  <a:pt x="28695" y="43636"/>
                </a:lnTo>
                <a:lnTo>
                  <a:pt x="28695" y="43636"/>
                </a:lnTo>
                <a:lnTo>
                  <a:pt x="28695" y="43636"/>
                </a:lnTo>
                <a:lnTo>
                  <a:pt x="28695" y="43636"/>
                </a:lnTo>
                <a:lnTo>
                  <a:pt x="23478" y="43636"/>
                </a:lnTo>
                <a:lnTo>
                  <a:pt x="23478" y="43636"/>
                </a:lnTo>
                <a:lnTo>
                  <a:pt x="23478" y="43636"/>
                </a:lnTo>
                <a:lnTo>
                  <a:pt x="23478" y="43636"/>
                </a:lnTo>
                <a:lnTo>
                  <a:pt x="23478" y="43636"/>
                </a:lnTo>
                <a:lnTo>
                  <a:pt x="23478" y="41818"/>
                </a:lnTo>
                <a:lnTo>
                  <a:pt x="23478" y="41818"/>
                </a:lnTo>
                <a:lnTo>
                  <a:pt x="23478" y="41818"/>
                </a:lnTo>
                <a:lnTo>
                  <a:pt x="23478" y="41818"/>
                </a:lnTo>
                <a:lnTo>
                  <a:pt x="23478" y="41818"/>
                </a:lnTo>
                <a:lnTo>
                  <a:pt x="23478" y="41818"/>
                </a:lnTo>
                <a:lnTo>
                  <a:pt x="23478" y="40000"/>
                </a:lnTo>
                <a:lnTo>
                  <a:pt x="23478" y="40000"/>
                </a:lnTo>
                <a:lnTo>
                  <a:pt x="23478" y="40000"/>
                </a:lnTo>
                <a:lnTo>
                  <a:pt x="23478" y="40000"/>
                </a:lnTo>
                <a:lnTo>
                  <a:pt x="23478" y="38181"/>
                </a:lnTo>
                <a:lnTo>
                  <a:pt x="23478" y="38181"/>
                </a:lnTo>
                <a:lnTo>
                  <a:pt x="23478" y="38181"/>
                </a:lnTo>
                <a:lnTo>
                  <a:pt x="23478" y="38181"/>
                </a:lnTo>
                <a:lnTo>
                  <a:pt x="23478" y="38181"/>
                </a:lnTo>
                <a:lnTo>
                  <a:pt x="23478" y="35454"/>
                </a:lnTo>
                <a:lnTo>
                  <a:pt x="23478" y="35454"/>
                </a:lnTo>
                <a:lnTo>
                  <a:pt x="23478" y="35454"/>
                </a:lnTo>
                <a:lnTo>
                  <a:pt x="23478" y="33636"/>
                </a:lnTo>
                <a:lnTo>
                  <a:pt x="23478" y="33636"/>
                </a:lnTo>
                <a:lnTo>
                  <a:pt x="23478" y="33636"/>
                </a:lnTo>
                <a:lnTo>
                  <a:pt x="23478" y="33636"/>
                </a:lnTo>
                <a:lnTo>
                  <a:pt x="23478" y="33636"/>
                </a:lnTo>
                <a:lnTo>
                  <a:pt x="15652" y="33636"/>
                </a:lnTo>
                <a:lnTo>
                  <a:pt x="15652" y="31818"/>
                </a:lnTo>
                <a:lnTo>
                  <a:pt x="23478" y="31818"/>
                </a:lnTo>
                <a:lnTo>
                  <a:pt x="23478" y="31818"/>
                </a:lnTo>
                <a:lnTo>
                  <a:pt x="23478" y="31818"/>
                </a:lnTo>
                <a:lnTo>
                  <a:pt x="23478" y="30000"/>
                </a:lnTo>
                <a:lnTo>
                  <a:pt x="23478" y="30000"/>
                </a:lnTo>
                <a:lnTo>
                  <a:pt x="23478" y="30000"/>
                </a:lnTo>
                <a:lnTo>
                  <a:pt x="23478" y="30000"/>
                </a:lnTo>
                <a:lnTo>
                  <a:pt x="23478" y="30000"/>
                </a:lnTo>
                <a:lnTo>
                  <a:pt x="23478" y="28181"/>
                </a:lnTo>
                <a:lnTo>
                  <a:pt x="23478" y="28181"/>
                </a:lnTo>
                <a:lnTo>
                  <a:pt x="23478" y="28181"/>
                </a:lnTo>
                <a:lnTo>
                  <a:pt x="23478" y="28181"/>
                </a:lnTo>
                <a:lnTo>
                  <a:pt x="23478" y="25454"/>
                </a:lnTo>
                <a:lnTo>
                  <a:pt x="23478" y="25454"/>
                </a:lnTo>
                <a:lnTo>
                  <a:pt x="23478" y="25454"/>
                </a:lnTo>
                <a:lnTo>
                  <a:pt x="23478" y="25454"/>
                </a:lnTo>
                <a:lnTo>
                  <a:pt x="23478" y="23636"/>
                </a:lnTo>
                <a:lnTo>
                  <a:pt x="23478" y="23636"/>
                </a:lnTo>
                <a:lnTo>
                  <a:pt x="23478" y="23636"/>
                </a:lnTo>
                <a:lnTo>
                  <a:pt x="23478" y="23636"/>
                </a:lnTo>
                <a:lnTo>
                  <a:pt x="23478" y="21818"/>
                </a:lnTo>
                <a:lnTo>
                  <a:pt x="23478" y="21818"/>
                </a:lnTo>
                <a:lnTo>
                  <a:pt x="23478" y="21818"/>
                </a:lnTo>
                <a:lnTo>
                  <a:pt x="23478" y="21818"/>
                </a:lnTo>
                <a:lnTo>
                  <a:pt x="23478" y="21818"/>
                </a:lnTo>
                <a:lnTo>
                  <a:pt x="23478" y="21818"/>
                </a:lnTo>
                <a:lnTo>
                  <a:pt x="23478" y="21818"/>
                </a:lnTo>
                <a:lnTo>
                  <a:pt x="28695" y="21818"/>
                </a:lnTo>
                <a:lnTo>
                  <a:pt x="28695" y="21818"/>
                </a:lnTo>
                <a:lnTo>
                  <a:pt x="28695" y="20000"/>
                </a:lnTo>
                <a:lnTo>
                  <a:pt x="28695" y="20000"/>
                </a:lnTo>
                <a:lnTo>
                  <a:pt x="28695" y="20000"/>
                </a:lnTo>
                <a:lnTo>
                  <a:pt x="28695" y="20000"/>
                </a:lnTo>
                <a:lnTo>
                  <a:pt x="28695" y="20000"/>
                </a:lnTo>
                <a:lnTo>
                  <a:pt x="33913" y="20000"/>
                </a:lnTo>
                <a:lnTo>
                  <a:pt x="33913" y="20000"/>
                </a:lnTo>
                <a:lnTo>
                  <a:pt x="33913" y="20000"/>
                </a:lnTo>
                <a:lnTo>
                  <a:pt x="33913" y="18181"/>
                </a:lnTo>
                <a:lnTo>
                  <a:pt x="33913" y="18181"/>
                </a:lnTo>
                <a:lnTo>
                  <a:pt x="33913" y="18181"/>
                </a:lnTo>
                <a:lnTo>
                  <a:pt x="33913" y="18181"/>
                </a:lnTo>
                <a:lnTo>
                  <a:pt x="33913" y="15454"/>
                </a:lnTo>
                <a:lnTo>
                  <a:pt x="33913" y="15454"/>
                </a:lnTo>
                <a:lnTo>
                  <a:pt x="33913" y="15454"/>
                </a:lnTo>
                <a:lnTo>
                  <a:pt x="33913" y="15454"/>
                </a:lnTo>
                <a:lnTo>
                  <a:pt x="33913" y="15454"/>
                </a:lnTo>
                <a:lnTo>
                  <a:pt x="28695" y="15454"/>
                </a:lnTo>
                <a:lnTo>
                  <a:pt x="28695" y="13636"/>
                </a:lnTo>
                <a:lnTo>
                  <a:pt x="28695" y="13636"/>
                </a:lnTo>
                <a:lnTo>
                  <a:pt x="28695" y="13636"/>
                </a:lnTo>
                <a:lnTo>
                  <a:pt x="28695" y="11818"/>
                </a:lnTo>
                <a:lnTo>
                  <a:pt x="28695" y="11818"/>
                </a:lnTo>
                <a:lnTo>
                  <a:pt x="28695" y="11818"/>
                </a:lnTo>
                <a:lnTo>
                  <a:pt x="28695" y="11818"/>
                </a:lnTo>
                <a:lnTo>
                  <a:pt x="28695" y="11818"/>
                </a:lnTo>
                <a:lnTo>
                  <a:pt x="28695" y="11818"/>
                </a:lnTo>
                <a:lnTo>
                  <a:pt x="28695" y="10000"/>
                </a:lnTo>
                <a:lnTo>
                  <a:pt x="23478" y="10000"/>
                </a:lnTo>
                <a:lnTo>
                  <a:pt x="23478" y="10000"/>
                </a:lnTo>
                <a:lnTo>
                  <a:pt x="23478" y="10000"/>
                </a:lnTo>
                <a:lnTo>
                  <a:pt x="23478" y="10000"/>
                </a:lnTo>
                <a:lnTo>
                  <a:pt x="23478" y="8181"/>
                </a:lnTo>
                <a:lnTo>
                  <a:pt x="23478" y="8181"/>
                </a:lnTo>
                <a:lnTo>
                  <a:pt x="23478" y="8181"/>
                </a:lnTo>
                <a:lnTo>
                  <a:pt x="23478" y="8181"/>
                </a:lnTo>
                <a:lnTo>
                  <a:pt x="23478" y="5454"/>
                </a:lnTo>
                <a:lnTo>
                  <a:pt x="23478" y="5454"/>
                </a:lnTo>
                <a:lnTo>
                  <a:pt x="23478" y="5454"/>
                </a:lnTo>
                <a:lnTo>
                  <a:pt x="23478" y="5454"/>
                </a:lnTo>
                <a:lnTo>
                  <a:pt x="23478" y="5454"/>
                </a:lnTo>
                <a:lnTo>
                  <a:pt x="23478" y="3636"/>
                </a:lnTo>
                <a:lnTo>
                  <a:pt x="23478" y="3636"/>
                </a:lnTo>
                <a:lnTo>
                  <a:pt x="23478" y="3636"/>
                </a:lnTo>
                <a:lnTo>
                  <a:pt x="15652" y="3636"/>
                </a:lnTo>
                <a:lnTo>
                  <a:pt x="15652" y="3636"/>
                </a:lnTo>
                <a:lnTo>
                  <a:pt x="15652" y="1818"/>
                </a:lnTo>
                <a:lnTo>
                  <a:pt x="15652" y="1818"/>
                </a:lnTo>
                <a:lnTo>
                  <a:pt x="15652" y="1818"/>
                </a:lnTo>
                <a:lnTo>
                  <a:pt x="15652" y="3636"/>
                </a:lnTo>
                <a:lnTo>
                  <a:pt x="10434" y="3636"/>
                </a:lnTo>
                <a:lnTo>
                  <a:pt x="10434" y="1818"/>
                </a:lnTo>
                <a:lnTo>
                  <a:pt x="10434" y="1818"/>
                </a:lnTo>
                <a:lnTo>
                  <a:pt x="10434" y="1818"/>
                </a:lnTo>
                <a:lnTo>
                  <a:pt x="10434" y="1818"/>
                </a:lnTo>
                <a:lnTo>
                  <a:pt x="10434" y="1818"/>
                </a:lnTo>
                <a:lnTo>
                  <a:pt x="10434" y="1818"/>
                </a:lnTo>
                <a:lnTo>
                  <a:pt x="10434" y="0"/>
                </a:lnTo>
                <a:lnTo>
                  <a:pt x="10434" y="0"/>
                </a:lnTo>
                <a:lnTo>
                  <a:pt x="10434" y="0"/>
                </a:lnTo>
                <a:lnTo>
                  <a:pt x="10434" y="0"/>
                </a:lnTo>
                <a:lnTo>
                  <a:pt x="10434" y="0"/>
                </a:lnTo>
                <a:lnTo>
                  <a:pt x="10434" y="0"/>
                </a:lnTo>
                <a:lnTo>
                  <a:pt x="10434" y="0"/>
                </a:lnTo>
                <a:lnTo>
                  <a:pt x="1043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09" name="Shape 909"/>
          <p:cNvSpPr/>
          <p:nvPr/>
        </p:nvSpPr>
        <p:spPr>
          <a:xfrm>
            <a:off x="4951812" y="4606927"/>
            <a:ext cx="54769" cy="209549"/>
          </a:xfrm>
          <a:custGeom>
            <a:avLst/>
            <a:gdLst/>
            <a:ahLst/>
            <a:cxnLst/>
            <a:rect l="0" t="0" r="0" b="0"/>
            <a:pathLst>
              <a:path w="120000" h="120000" extrusionOk="0">
                <a:moveTo>
                  <a:pt x="10434" y="0"/>
                </a:moveTo>
                <a:lnTo>
                  <a:pt x="10434" y="0"/>
                </a:lnTo>
                <a:lnTo>
                  <a:pt x="10434" y="0"/>
                </a:lnTo>
                <a:lnTo>
                  <a:pt x="10434" y="0"/>
                </a:lnTo>
                <a:lnTo>
                  <a:pt x="15652" y="0"/>
                </a:lnTo>
                <a:lnTo>
                  <a:pt x="15652" y="0"/>
                </a:lnTo>
                <a:lnTo>
                  <a:pt x="15652" y="0"/>
                </a:lnTo>
                <a:lnTo>
                  <a:pt x="15652" y="0"/>
                </a:lnTo>
                <a:lnTo>
                  <a:pt x="23478" y="0"/>
                </a:lnTo>
                <a:lnTo>
                  <a:pt x="23478" y="0"/>
                </a:lnTo>
                <a:lnTo>
                  <a:pt x="23478" y="0"/>
                </a:lnTo>
                <a:lnTo>
                  <a:pt x="23478" y="0"/>
                </a:lnTo>
                <a:lnTo>
                  <a:pt x="23478" y="1818"/>
                </a:lnTo>
                <a:lnTo>
                  <a:pt x="28695" y="1818"/>
                </a:lnTo>
                <a:lnTo>
                  <a:pt x="28695" y="1818"/>
                </a:lnTo>
                <a:lnTo>
                  <a:pt x="28695" y="1818"/>
                </a:lnTo>
                <a:lnTo>
                  <a:pt x="28695" y="1818"/>
                </a:lnTo>
                <a:lnTo>
                  <a:pt x="28695" y="1818"/>
                </a:lnTo>
                <a:lnTo>
                  <a:pt x="28695" y="1818"/>
                </a:lnTo>
                <a:lnTo>
                  <a:pt x="28695" y="1818"/>
                </a:lnTo>
                <a:lnTo>
                  <a:pt x="33913" y="1818"/>
                </a:lnTo>
                <a:lnTo>
                  <a:pt x="33913" y="1818"/>
                </a:lnTo>
                <a:lnTo>
                  <a:pt x="33913" y="1818"/>
                </a:lnTo>
                <a:lnTo>
                  <a:pt x="33913" y="1818"/>
                </a:lnTo>
                <a:lnTo>
                  <a:pt x="39130" y="1818"/>
                </a:lnTo>
                <a:lnTo>
                  <a:pt x="39130" y="1818"/>
                </a:lnTo>
                <a:lnTo>
                  <a:pt x="39130" y="1818"/>
                </a:lnTo>
                <a:lnTo>
                  <a:pt x="39130" y="1818"/>
                </a:lnTo>
                <a:lnTo>
                  <a:pt x="39130" y="1818"/>
                </a:lnTo>
                <a:lnTo>
                  <a:pt x="39130" y="1818"/>
                </a:lnTo>
                <a:lnTo>
                  <a:pt x="39130" y="3636"/>
                </a:lnTo>
                <a:lnTo>
                  <a:pt x="44347" y="3636"/>
                </a:lnTo>
                <a:lnTo>
                  <a:pt x="44347" y="3636"/>
                </a:lnTo>
                <a:lnTo>
                  <a:pt x="44347" y="3636"/>
                </a:lnTo>
                <a:lnTo>
                  <a:pt x="44347" y="3636"/>
                </a:lnTo>
                <a:lnTo>
                  <a:pt x="44347" y="3636"/>
                </a:lnTo>
                <a:lnTo>
                  <a:pt x="44347" y="3636"/>
                </a:lnTo>
                <a:lnTo>
                  <a:pt x="44347" y="5454"/>
                </a:lnTo>
                <a:lnTo>
                  <a:pt x="44347" y="5454"/>
                </a:lnTo>
                <a:lnTo>
                  <a:pt x="44347" y="5454"/>
                </a:lnTo>
                <a:lnTo>
                  <a:pt x="44347" y="5454"/>
                </a:lnTo>
                <a:lnTo>
                  <a:pt x="44347" y="8181"/>
                </a:lnTo>
                <a:lnTo>
                  <a:pt x="44347" y="8181"/>
                </a:lnTo>
                <a:lnTo>
                  <a:pt x="44347" y="8181"/>
                </a:lnTo>
                <a:lnTo>
                  <a:pt x="44347" y="8181"/>
                </a:lnTo>
                <a:lnTo>
                  <a:pt x="44347" y="10000"/>
                </a:lnTo>
                <a:lnTo>
                  <a:pt x="52173" y="10000"/>
                </a:lnTo>
                <a:lnTo>
                  <a:pt x="52173" y="10000"/>
                </a:lnTo>
                <a:lnTo>
                  <a:pt x="52173" y="10000"/>
                </a:lnTo>
                <a:lnTo>
                  <a:pt x="52173" y="10000"/>
                </a:lnTo>
                <a:lnTo>
                  <a:pt x="52173" y="11818"/>
                </a:lnTo>
                <a:lnTo>
                  <a:pt x="52173" y="11818"/>
                </a:lnTo>
                <a:lnTo>
                  <a:pt x="52173" y="11818"/>
                </a:lnTo>
                <a:lnTo>
                  <a:pt x="57391" y="11818"/>
                </a:lnTo>
                <a:lnTo>
                  <a:pt x="57391" y="11818"/>
                </a:lnTo>
                <a:lnTo>
                  <a:pt x="57391" y="11818"/>
                </a:lnTo>
                <a:lnTo>
                  <a:pt x="57391" y="13636"/>
                </a:lnTo>
                <a:lnTo>
                  <a:pt x="57391" y="13636"/>
                </a:lnTo>
                <a:lnTo>
                  <a:pt x="57391" y="13636"/>
                </a:lnTo>
                <a:lnTo>
                  <a:pt x="57391" y="13636"/>
                </a:lnTo>
                <a:lnTo>
                  <a:pt x="57391" y="13636"/>
                </a:lnTo>
                <a:lnTo>
                  <a:pt x="57391" y="15454"/>
                </a:lnTo>
                <a:lnTo>
                  <a:pt x="57391" y="15454"/>
                </a:lnTo>
                <a:lnTo>
                  <a:pt x="57391" y="15454"/>
                </a:lnTo>
                <a:lnTo>
                  <a:pt x="57391" y="15454"/>
                </a:lnTo>
                <a:lnTo>
                  <a:pt x="57391" y="18181"/>
                </a:lnTo>
                <a:lnTo>
                  <a:pt x="57391" y="18181"/>
                </a:lnTo>
                <a:lnTo>
                  <a:pt x="57391" y="18181"/>
                </a:lnTo>
                <a:lnTo>
                  <a:pt x="57391" y="18181"/>
                </a:lnTo>
                <a:lnTo>
                  <a:pt x="57391" y="20000"/>
                </a:lnTo>
                <a:lnTo>
                  <a:pt x="57391" y="20000"/>
                </a:lnTo>
                <a:lnTo>
                  <a:pt x="57391" y="20000"/>
                </a:lnTo>
                <a:lnTo>
                  <a:pt x="57391" y="20000"/>
                </a:lnTo>
                <a:lnTo>
                  <a:pt x="57391" y="20000"/>
                </a:lnTo>
                <a:lnTo>
                  <a:pt x="57391" y="21818"/>
                </a:lnTo>
                <a:lnTo>
                  <a:pt x="57391" y="21818"/>
                </a:lnTo>
                <a:lnTo>
                  <a:pt x="57391" y="21818"/>
                </a:lnTo>
                <a:lnTo>
                  <a:pt x="57391" y="23636"/>
                </a:lnTo>
                <a:lnTo>
                  <a:pt x="57391" y="23636"/>
                </a:lnTo>
                <a:lnTo>
                  <a:pt x="57391" y="23636"/>
                </a:lnTo>
                <a:lnTo>
                  <a:pt x="57391" y="25454"/>
                </a:lnTo>
                <a:lnTo>
                  <a:pt x="57391" y="25454"/>
                </a:lnTo>
                <a:lnTo>
                  <a:pt x="57391" y="25454"/>
                </a:lnTo>
                <a:lnTo>
                  <a:pt x="57391" y="28181"/>
                </a:lnTo>
                <a:lnTo>
                  <a:pt x="57391" y="28181"/>
                </a:lnTo>
                <a:lnTo>
                  <a:pt x="57391" y="28181"/>
                </a:lnTo>
                <a:lnTo>
                  <a:pt x="57391" y="28181"/>
                </a:lnTo>
                <a:lnTo>
                  <a:pt x="57391" y="30000"/>
                </a:lnTo>
                <a:lnTo>
                  <a:pt x="57391" y="30000"/>
                </a:lnTo>
                <a:lnTo>
                  <a:pt x="57391" y="30000"/>
                </a:lnTo>
                <a:lnTo>
                  <a:pt x="57391" y="31818"/>
                </a:lnTo>
                <a:lnTo>
                  <a:pt x="57391" y="31818"/>
                </a:lnTo>
                <a:lnTo>
                  <a:pt x="57391" y="31818"/>
                </a:lnTo>
                <a:lnTo>
                  <a:pt x="62608" y="31818"/>
                </a:lnTo>
                <a:lnTo>
                  <a:pt x="62608" y="33636"/>
                </a:lnTo>
                <a:lnTo>
                  <a:pt x="62608" y="33636"/>
                </a:lnTo>
                <a:lnTo>
                  <a:pt x="62608" y="33636"/>
                </a:lnTo>
                <a:lnTo>
                  <a:pt x="62608" y="35454"/>
                </a:lnTo>
                <a:lnTo>
                  <a:pt x="62608" y="35454"/>
                </a:lnTo>
                <a:lnTo>
                  <a:pt x="57391" y="35454"/>
                </a:lnTo>
                <a:lnTo>
                  <a:pt x="57391" y="35454"/>
                </a:lnTo>
                <a:lnTo>
                  <a:pt x="57391" y="35454"/>
                </a:lnTo>
                <a:lnTo>
                  <a:pt x="57391" y="38181"/>
                </a:lnTo>
                <a:lnTo>
                  <a:pt x="57391" y="38181"/>
                </a:lnTo>
                <a:lnTo>
                  <a:pt x="57391" y="38181"/>
                </a:lnTo>
                <a:lnTo>
                  <a:pt x="57391" y="38181"/>
                </a:lnTo>
                <a:lnTo>
                  <a:pt x="57391" y="40000"/>
                </a:lnTo>
                <a:lnTo>
                  <a:pt x="57391" y="40000"/>
                </a:lnTo>
                <a:lnTo>
                  <a:pt x="52173" y="40000"/>
                </a:lnTo>
                <a:lnTo>
                  <a:pt x="52173" y="40000"/>
                </a:lnTo>
                <a:lnTo>
                  <a:pt x="52173" y="40000"/>
                </a:lnTo>
                <a:lnTo>
                  <a:pt x="52173" y="40000"/>
                </a:lnTo>
                <a:lnTo>
                  <a:pt x="52173" y="41818"/>
                </a:lnTo>
                <a:lnTo>
                  <a:pt x="52173" y="41818"/>
                </a:lnTo>
                <a:lnTo>
                  <a:pt x="52173" y="41818"/>
                </a:lnTo>
                <a:lnTo>
                  <a:pt x="52173" y="41818"/>
                </a:lnTo>
                <a:lnTo>
                  <a:pt x="52173" y="41818"/>
                </a:lnTo>
                <a:lnTo>
                  <a:pt x="52173" y="43636"/>
                </a:lnTo>
                <a:lnTo>
                  <a:pt x="52173" y="43636"/>
                </a:lnTo>
                <a:lnTo>
                  <a:pt x="52173" y="43636"/>
                </a:lnTo>
                <a:lnTo>
                  <a:pt x="52173" y="43636"/>
                </a:lnTo>
                <a:lnTo>
                  <a:pt x="52173" y="45454"/>
                </a:lnTo>
                <a:lnTo>
                  <a:pt x="52173" y="45454"/>
                </a:lnTo>
                <a:lnTo>
                  <a:pt x="57391" y="45454"/>
                </a:lnTo>
                <a:lnTo>
                  <a:pt x="57391" y="45454"/>
                </a:lnTo>
                <a:lnTo>
                  <a:pt x="57391" y="45454"/>
                </a:lnTo>
                <a:lnTo>
                  <a:pt x="57391" y="45454"/>
                </a:lnTo>
                <a:lnTo>
                  <a:pt x="57391" y="48181"/>
                </a:lnTo>
                <a:lnTo>
                  <a:pt x="57391" y="48181"/>
                </a:lnTo>
                <a:lnTo>
                  <a:pt x="57391" y="48181"/>
                </a:lnTo>
                <a:lnTo>
                  <a:pt x="57391" y="50000"/>
                </a:lnTo>
                <a:lnTo>
                  <a:pt x="57391" y="50000"/>
                </a:lnTo>
                <a:lnTo>
                  <a:pt x="57391" y="50000"/>
                </a:lnTo>
                <a:lnTo>
                  <a:pt x="57391" y="50000"/>
                </a:lnTo>
                <a:lnTo>
                  <a:pt x="57391" y="50000"/>
                </a:lnTo>
                <a:lnTo>
                  <a:pt x="57391" y="51818"/>
                </a:lnTo>
                <a:lnTo>
                  <a:pt x="57391" y="51818"/>
                </a:lnTo>
                <a:lnTo>
                  <a:pt x="57391" y="51818"/>
                </a:lnTo>
                <a:lnTo>
                  <a:pt x="62608" y="51818"/>
                </a:lnTo>
                <a:lnTo>
                  <a:pt x="62608" y="53636"/>
                </a:lnTo>
                <a:lnTo>
                  <a:pt x="62608" y="53636"/>
                </a:lnTo>
                <a:lnTo>
                  <a:pt x="62608" y="53636"/>
                </a:lnTo>
                <a:lnTo>
                  <a:pt x="62608" y="55454"/>
                </a:lnTo>
                <a:lnTo>
                  <a:pt x="62608" y="55454"/>
                </a:lnTo>
                <a:lnTo>
                  <a:pt x="62608" y="55454"/>
                </a:lnTo>
                <a:lnTo>
                  <a:pt x="62608" y="55454"/>
                </a:lnTo>
                <a:lnTo>
                  <a:pt x="62608" y="55454"/>
                </a:lnTo>
                <a:lnTo>
                  <a:pt x="62608" y="58181"/>
                </a:lnTo>
                <a:lnTo>
                  <a:pt x="62608" y="58181"/>
                </a:lnTo>
                <a:lnTo>
                  <a:pt x="62608" y="58181"/>
                </a:lnTo>
                <a:lnTo>
                  <a:pt x="62608" y="58181"/>
                </a:lnTo>
                <a:lnTo>
                  <a:pt x="62608" y="60000"/>
                </a:lnTo>
                <a:lnTo>
                  <a:pt x="62608" y="60000"/>
                </a:lnTo>
                <a:lnTo>
                  <a:pt x="62608" y="60000"/>
                </a:lnTo>
                <a:lnTo>
                  <a:pt x="62608" y="60000"/>
                </a:lnTo>
                <a:lnTo>
                  <a:pt x="62608" y="61818"/>
                </a:lnTo>
                <a:lnTo>
                  <a:pt x="62608" y="61818"/>
                </a:lnTo>
                <a:lnTo>
                  <a:pt x="62608" y="61818"/>
                </a:lnTo>
                <a:lnTo>
                  <a:pt x="62608" y="61818"/>
                </a:lnTo>
                <a:lnTo>
                  <a:pt x="62608" y="61818"/>
                </a:lnTo>
                <a:lnTo>
                  <a:pt x="62608" y="61818"/>
                </a:lnTo>
                <a:lnTo>
                  <a:pt x="62608" y="63636"/>
                </a:lnTo>
                <a:lnTo>
                  <a:pt x="62608" y="63636"/>
                </a:lnTo>
                <a:lnTo>
                  <a:pt x="67826" y="63636"/>
                </a:lnTo>
                <a:lnTo>
                  <a:pt x="67826" y="63636"/>
                </a:lnTo>
                <a:lnTo>
                  <a:pt x="67826" y="63636"/>
                </a:lnTo>
                <a:lnTo>
                  <a:pt x="67826" y="63636"/>
                </a:lnTo>
                <a:lnTo>
                  <a:pt x="67826" y="63636"/>
                </a:lnTo>
                <a:lnTo>
                  <a:pt x="73043" y="63636"/>
                </a:lnTo>
                <a:lnTo>
                  <a:pt x="73043" y="63636"/>
                </a:lnTo>
                <a:lnTo>
                  <a:pt x="73043" y="63636"/>
                </a:lnTo>
                <a:lnTo>
                  <a:pt x="73043" y="63636"/>
                </a:lnTo>
                <a:lnTo>
                  <a:pt x="73043" y="63636"/>
                </a:lnTo>
                <a:lnTo>
                  <a:pt x="73043" y="65454"/>
                </a:lnTo>
                <a:lnTo>
                  <a:pt x="73043" y="65454"/>
                </a:lnTo>
                <a:lnTo>
                  <a:pt x="73043" y="65454"/>
                </a:lnTo>
                <a:lnTo>
                  <a:pt x="73043" y="65454"/>
                </a:lnTo>
                <a:lnTo>
                  <a:pt x="73043" y="65454"/>
                </a:lnTo>
                <a:lnTo>
                  <a:pt x="73043" y="68181"/>
                </a:lnTo>
                <a:lnTo>
                  <a:pt x="73043" y="68181"/>
                </a:lnTo>
                <a:lnTo>
                  <a:pt x="73043" y="68181"/>
                </a:lnTo>
                <a:lnTo>
                  <a:pt x="73043" y="68181"/>
                </a:lnTo>
                <a:lnTo>
                  <a:pt x="73043" y="70000"/>
                </a:lnTo>
                <a:lnTo>
                  <a:pt x="73043" y="70000"/>
                </a:lnTo>
                <a:lnTo>
                  <a:pt x="73043" y="70000"/>
                </a:lnTo>
                <a:lnTo>
                  <a:pt x="73043" y="70000"/>
                </a:lnTo>
                <a:lnTo>
                  <a:pt x="67826" y="70000"/>
                </a:lnTo>
                <a:lnTo>
                  <a:pt x="67826" y="70000"/>
                </a:lnTo>
                <a:lnTo>
                  <a:pt x="67826" y="70000"/>
                </a:lnTo>
                <a:lnTo>
                  <a:pt x="67826" y="70000"/>
                </a:lnTo>
                <a:lnTo>
                  <a:pt x="67826" y="71818"/>
                </a:lnTo>
                <a:lnTo>
                  <a:pt x="67826" y="71818"/>
                </a:lnTo>
                <a:lnTo>
                  <a:pt x="67826" y="71818"/>
                </a:lnTo>
                <a:lnTo>
                  <a:pt x="67826" y="71818"/>
                </a:lnTo>
                <a:lnTo>
                  <a:pt x="73043" y="71818"/>
                </a:lnTo>
                <a:lnTo>
                  <a:pt x="73043" y="73636"/>
                </a:lnTo>
                <a:lnTo>
                  <a:pt x="73043" y="73636"/>
                </a:lnTo>
                <a:lnTo>
                  <a:pt x="73043" y="73636"/>
                </a:lnTo>
                <a:lnTo>
                  <a:pt x="73043" y="73636"/>
                </a:lnTo>
                <a:lnTo>
                  <a:pt x="73043" y="73636"/>
                </a:lnTo>
                <a:lnTo>
                  <a:pt x="73043" y="73636"/>
                </a:lnTo>
                <a:lnTo>
                  <a:pt x="80869" y="73636"/>
                </a:lnTo>
                <a:lnTo>
                  <a:pt x="80869" y="73636"/>
                </a:lnTo>
                <a:lnTo>
                  <a:pt x="80869" y="73636"/>
                </a:lnTo>
                <a:lnTo>
                  <a:pt x="80869" y="71818"/>
                </a:lnTo>
                <a:lnTo>
                  <a:pt x="80869" y="71818"/>
                </a:lnTo>
                <a:lnTo>
                  <a:pt x="80869" y="71818"/>
                </a:lnTo>
                <a:lnTo>
                  <a:pt x="80869" y="71818"/>
                </a:lnTo>
                <a:lnTo>
                  <a:pt x="80869" y="71818"/>
                </a:lnTo>
                <a:lnTo>
                  <a:pt x="80869" y="70000"/>
                </a:lnTo>
                <a:lnTo>
                  <a:pt x="73043" y="70000"/>
                </a:lnTo>
                <a:lnTo>
                  <a:pt x="73043" y="70000"/>
                </a:lnTo>
                <a:lnTo>
                  <a:pt x="80869" y="70000"/>
                </a:lnTo>
                <a:lnTo>
                  <a:pt x="80869" y="70000"/>
                </a:lnTo>
                <a:lnTo>
                  <a:pt x="80869" y="70000"/>
                </a:lnTo>
                <a:lnTo>
                  <a:pt x="80869" y="70000"/>
                </a:lnTo>
                <a:lnTo>
                  <a:pt x="80869" y="70000"/>
                </a:lnTo>
                <a:lnTo>
                  <a:pt x="80869" y="71818"/>
                </a:lnTo>
                <a:lnTo>
                  <a:pt x="86086" y="71818"/>
                </a:lnTo>
                <a:lnTo>
                  <a:pt x="86086" y="71818"/>
                </a:lnTo>
                <a:lnTo>
                  <a:pt x="86086" y="71818"/>
                </a:lnTo>
                <a:lnTo>
                  <a:pt x="86086" y="71818"/>
                </a:lnTo>
                <a:lnTo>
                  <a:pt x="86086" y="71818"/>
                </a:lnTo>
                <a:lnTo>
                  <a:pt x="86086" y="73636"/>
                </a:lnTo>
                <a:lnTo>
                  <a:pt x="91304" y="73636"/>
                </a:lnTo>
                <a:lnTo>
                  <a:pt x="91304" y="73636"/>
                </a:lnTo>
                <a:lnTo>
                  <a:pt x="91304" y="73636"/>
                </a:lnTo>
                <a:lnTo>
                  <a:pt x="91304" y="73636"/>
                </a:lnTo>
                <a:lnTo>
                  <a:pt x="91304" y="75454"/>
                </a:lnTo>
                <a:lnTo>
                  <a:pt x="91304" y="75454"/>
                </a:lnTo>
                <a:lnTo>
                  <a:pt x="91304" y="75454"/>
                </a:lnTo>
                <a:lnTo>
                  <a:pt x="91304" y="75454"/>
                </a:lnTo>
                <a:lnTo>
                  <a:pt x="91304" y="75454"/>
                </a:lnTo>
                <a:lnTo>
                  <a:pt x="96521" y="75454"/>
                </a:lnTo>
                <a:lnTo>
                  <a:pt x="96521" y="75454"/>
                </a:lnTo>
                <a:lnTo>
                  <a:pt x="96521" y="75454"/>
                </a:lnTo>
                <a:lnTo>
                  <a:pt x="91304" y="75454"/>
                </a:lnTo>
                <a:lnTo>
                  <a:pt x="91304" y="73636"/>
                </a:lnTo>
                <a:lnTo>
                  <a:pt x="91304" y="73636"/>
                </a:lnTo>
                <a:lnTo>
                  <a:pt x="91304" y="73636"/>
                </a:lnTo>
                <a:lnTo>
                  <a:pt x="91304" y="73636"/>
                </a:lnTo>
                <a:lnTo>
                  <a:pt x="91304" y="71818"/>
                </a:lnTo>
                <a:lnTo>
                  <a:pt x="91304" y="71818"/>
                </a:lnTo>
                <a:lnTo>
                  <a:pt x="91304" y="71818"/>
                </a:lnTo>
                <a:lnTo>
                  <a:pt x="91304" y="71818"/>
                </a:lnTo>
                <a:lnTo>
                  <a:pt x="91304" y="70000"/>
                </a:lnTo>
                <a:lnTo>
                  <a:pt x="91304" y="70000"/>
                </a:lnTo>
                <a:lnTo>
                  <a:pt x="91304" y="70000"/>
                </a:lnTo>
                <a:lnTo>
                  <a:pt x="91304" y="70000"/>
                </a:lnTo>
                <a:lnTo>
                  <a:pt x="91304" y="68181"/>
                </a:lnTo>
                <a:lnTo>
                  <a:pt x="91304" y="68181"/>
                </a:lnTo>
                <a:lnTo>
                  <a:pt x="86086" y="68181"/>
                </a:lnTo>
                <a:lnTo>
                  <a:pt x="86086" y="68181"/>
                </a:lnTo>
                <a:lnTo>
                  <a:pt x="86086" y="65454"/>
                </a:lnTo>
                <a:lnTo>
                  <a:pt x="86086" y="65454"/>
                </a:lnTo>
                <a:lnTo>
                  <a:pt x="86086" y="65454"/>
                </a:lnTo>
                <a:lnTo>
                  <a:pt x="80869" y="65454"/>
                </a:lnTo>
                <a:lnTo>
                  <a:pt x="80869" y="65454"/>
                </a:lnTo>
                <a:lnTo>
                  <a:pt x="80869" y="65454"/>
                </a:lnTo>
                <a:lnTo>
                  <a:pt x="80869" y="65454"/>
                </a:lnTo>
                <a:lnTo>
                  <a:pt x="80869" y="65454"/>
                </a:lnTo>
                <a:lnTo>
                  <a:pt x="80869" y="63636"/>
                </a:lnTo>
                <a:lnTo>
                  <a:pt x="80869" y="63636"/>
                </a:lnTo>
                <a:lnTo>
                  <a:pt x="80869" y="63636"/>
                </a:lnTo>
                <a:lnTo>
                  <a:pt x="80869" y="61818"/>
                </a:lnTo>
                <a:lnTo>
                  <a:pt x="80869" y="61818"/>
                </a:lnTo>
                <a:lnTo>
                  <a:pt x="80869" y="61818"/>
                </a:lnTo>
                <a:lnTo>
                  <a:pt x="80869" y="63636"/>
                </a:lnTo>
                <a:lnTo>
                  <a:pt x="86086" y="63636"/>
                </a:lnTo>
                <a:lnTo>
                  <a:pt x="86086" y="63636"/>
                </a:lnTo>
                <a:lnTo>
                  <a:pt x="86086" y="63636"/>
                </a:lnTo>
                <a:lnTo>
                  <a:pt x="86086" y="63636"/>
                </a:lnTo>
                <a:lnTo>
                  <a:pt x="86086" y="63636"/>
                </a:lnTo>
                <a:lnTo>
                  <a:pt x="86086" y="65454"/>
                </a:lnTo>
                <a:lnTo>
                  <a:pt x="91304" y="65454"/>
                </a:lnTo>
                <a:lnTo>
                  <a:pt x="91304" y="65454"/>
                </a:lnTo>
                <a:lnTo>
                  <a:pt x="91304" y="65454"/>
                </a:lnTo>
                <a:lnTo>
                  <a:pt x="91304" y="65454"/>
                </a:lnTo>
                <a:lnTo>
                  <a:pt x="91304" y="68181"/>
                </a:lnTo>
                <a:lnTo>
                  <a:pt x="91304" y="68181"/>
                </a:lnTo>
                <a:lnTo>
                  <a:pt x="91304" y="68181"/>
                </a:lnTo>
                <a:lnTo>
                  <a:pt x="91304" y="68181"/>
                </a:lnTo>
                <a:lnTo>
                  <a:pt x="91304" y="68181"/>
                </a:lnTo>
                <a:lnTo>
                  <a:pt x="96521" y="68181"/>
                </a:lnTo>
                <a:lnTo>
                  <a:pt x="96521" y="70000"/>
                </a:lnTo>
                <a:lnTo>
                  <a:pt x="96521" y="70000"/>
                </a:lnTo>
                <a:lnTo>
                  <a:pt x="96521" y="70000"/>
                </a:lnTo>
                <a:lnTo>
                  <a:pt x="96521" y="70000"/>
                </a:lnTo>
                <a:lnTo>
                  <a:pt x="96521" y="70000"/>
                </a:lnTo>
                <a:lnTo>
                  <a:pt x="96521" y="70000"/>
                </a:lnTo>
                <a:lnTo>
                  <a:pt x="96521" y="71818"/>
                </a:lnTo>
                <a:lnTo>
                  <a:pt x="96521" y="71818"/>
                </a:lnTo>
                <a:lnTo>
                  <a:pt x="101739" y="71818"/>
                </a:lnTo>
                <a:lnTo>
                  <a:pt x="101739" y="71818"/>
                </a:lnTo>
                <a:lnTo>
                  <a:pt x="101739" y="71818"/>
                </a:lnTo>
                <a:lnTo>
                  <a:pt x="101739" y="73636"/>
                </a:lnTo>
                <a:lnTo>
                  <a:pt x="101739" y="73636"/>
                </a:lnTo>
                <a:lnTo>
                  <a:pt x="101739" y="73636"/>
                </a:lnTo>
                <a:lnTo>
                  <a:pt x="101739" y="73636"/>
                </a:lnTo>
                <a:lnTo>
                  <a:pt x="109565" y="73636"/>
                </a:lnTo>
                <a:lnTo>
                  <a:pt x="109565" y="75454"/>
                </a:lnTo>
                <a:lnTo>
                  <a:pt x="109565" y="75454"/>
                </a:lnTo>
                <a:lnTo>
                  <a:pt x="109565" y="75454"/>
                </a:lnTo>
                <a:lnTo>
                  <a:pt x="109565" y="75454"/>
                </a:lnTo>
                <a:lnTo>
                  <a:pt x="109565" y="75454"/>
                </a:lnTo>
                <a:lnTo>
                  <a:pt x="109565" y="78181"/>
                </a:lnTo>
                <a:lnTo>
                  <a:pt x="109565" y="78181"/>
                </a:lnTo>
                <a:lnTo>
                  <a:pt x="109565" y="78181"/>
                </a:lnTo>
                <a:lnTo>
                  <a:pt x="114782" y="78181"/>
                </a:lnTo>
                <a:lnTo>
                  <a:pt x="114782" y="78181"/>
                </a:lnTo>
                <a:lnTo>
                  <a:pt x="114782" y="78181"/>
                </a:lnTo>
                <a:lnTo>
                  <a:pt x="114782" y="80000"/>
                </a:lnTo>
                <a:lnTo>
                  <a:pt x="114782" y="80000"/>
                </a:lnTo>
                <a:lnTo>
                  <a:pt x="114782" y="80000"/>
                </a:lnTo>
                <a:lnTo>
                  <a:pt x="114782" y="80000"/>
                </a:lnTo>
                <a:lnTo>
                  <a:pt x="114782" y="80000"/>
                </a:lnTo>
                <a:lnTo>
                  <a:pt x="114782" y="81818"/>
                </a:lnTo>
                <a:lnTo>
                  <a:pt x="120000" y="81818"/>
                </a:lnTo>
                <a:lnTo>
                  <a:pt x="120000" y="81818"/>
                </a:lnTo>
                <a:lnTo>
                  <a:pt x="120000" y="81818"/>
                </a:lnTo>
                <a:lnTo>
                  <a:pt x="120000" y="81818"/>
                </a:lnTo>
                <a:lnTo>
                  <a:pt x="120000" y="83636"/>
                </a:lnTo>
                <a:lnTo>
                  <a:pt x="120000" y="83636"/>
                </a:lnTo>
                <a:lnTo>
                  <a:pt x="120000" y="83636"/>
                </a:lnTo>
                <a:lnTo>
                  <a:pt x="120000" y="83636"/>
                </a:lnTo>
                <a:lnTo>
                  <a:pt x="120000" y="83636"/>
                </a:lnTo>
                <a:lnTo>
                  <a:pt x="120000" y="85454"/>
                </a:lnTo>
                <a:lnTo>
                  <a:pt x="120000" y="85454"/>
                </a:lnTo>
                <a:lnTo>
                  <a:pt x="120000" y="85454"/>
                </a:lnTo>
                <a:lnTo>
                  <a:pt x="114782" y="85454"/>
                </a:lnTo>
                <a:lnTo>
                  <a:pt x="114782" y="88181"/>
                </a:lnTo>
                <a:lnTo>
                  <a:pt x="114782" y="88181"/>
                </a:lnTo>
                <a:lnTo>
                  <a:pt x="114782" y="88181"/>
                </a:lnTo>
                <a:lnTo>
                  <a:pt x="114782" y="88181"/>
                </a:lnTo>
                <a:lnTo>
                  <a:pt x="114782" y="90000"/>
                </a:lnTo>
                <a:lnTo>
                  <a:pt x="114782" y="90000"/>
                </a:lnTo>
                <a:lnTo>
                  <a:pt x="114782" y="90000"/>
                </a:lnTo>
                <a:lnTo>
                  <a:pt x="114782" y="90000"/>
                </a:lnTo>
                <a:lnTo>
                  <a:pt x="114782" y="90000"/>
                </a:lnTo>
                <a:lnTo>
                  <a:pt x="114782" y="91818"/>
                </a:lnTo>
                <a:lnTo>
                  <a:pt x="114782" y="91818"/>
                </a:lnTo>
                <a:lnTo>
                  <a:pt x="114782" y="91818"/>
                </a:lnTo>
                <a:lnTo>
                  <a:pt x="114782" y="91818"/>
                </a:lnTo>
                <a:lnTo>
                  <a:pt x="114782" y="93636"/>
                </a:lnTo>
                <a:lnTo>
                  <a:pt x="114782" y="93636"/>
                </a:lnTo>
                <a:lnTo>
                  <a:pt x="114782" y="93636"/>
                </a:lnTo>
                <a:lnTo>
                  <a:pt x="114782" y="95454"/>
                </a:lnTo>
                <a:lnTo>
                  <a:pt x="114782" y="95454"/>
                </a:lnTo>
                <a:lnTo>
                  <a:pt x="114782" y="95454"/>
                </a:lnTo>
                <a:lnTo>
                  <a:pt x="114782" y="98181"/>
                </a:lnTo>
                <a:lnTo>
                  <a:pt x="114782" y="98181"/>
                </a:lnTo>
                <a:lnTo>
                  <a:pt x="114782" y="98181"/>
                </a:lnTo>
                <a:lnTo>
                  <a:pt x="114782" y="100000"/>
                </a:lnTo>
                <a:lnTo>
                  <a:pt x="114782" y="100000"/>
                </a:lnTo>
                <a:lnTo>
                  <a:pt x="114782" y="100000"/>
                </a:lnTo>
                <a:lnTo>
                  <a:pt x="114782" y="100000"/>
                </a:lnTo>
                <a:lnTo>
                  <a:pt x="114782" y="101818"/>
                </a:lnTo>
                <a:lnTo>
                  <a:pt x="114782" y="101818"/>
                </a:lnTo>
                <a:lnTo>
                  <a:pt x="114782" y="101818"/>
                </a:lnTo>
                <a:lnTo>
                  <a:pt x="114782" y="101818"/>
                </a:lnTo>
                <a:lnTo>
                  <a:pt x="114782" y="101818"/>
                </a:lnTo>
                <a:lnTo>
                  <a:pt x="114782" y="101818"/>
                </a:lnTo>
                <a:lnTo>
                  <a:pt x="114782" y="103636"/>
                </a:lnTo>
                <a:lnTo>
                  <a:pt x="114782" y="103636"/>
                </a:lnTo>
                <a:lnTo>
                  <a:pt x="109565" y="103636"/>
                </a:lnTo>
                <a:lnTo>
                  <a:pt x="109565" y="103636"/>
                </a:lnTo>
                <a:lnTo>
                  <a:pt x="109565" y="103636"/>
                </a:lnTo>
                <a:lnTo>
                  <a:pt x="109565" y="103636"/>
                </a:lnTo>
                <a:lnTo>
                  <a:pt x="109565" y="103636"/>
                </a:lnTo>
                <a:lnTo>
                  <a:pt x="109565" y="103636"/>
                </a:lnTo>
                <a:lnTo>
                  <a:pt x="101739" y="103636"/>
                </a:lnTo>
                <a:lnTo>
                  <a:pt x="101739" y="103636"/>
                </a:lnTo>
                <a:lnTo>
                  <a:pt x="101739" y="103636"/>
                </a:lnTo>
                <a:lnTo>
                  <a:pt x="101739" y="103636"/>
                </a:lnTo>
                <a:lnTo>
                  <a:pt x="96521" y="103636"/>
                </a:lnTo>
                <a:lnTo>
                  <a:pt x="96521" y="103636"/>
                </a:lnTo>
                <a:lnTo>
                  <a:pt x="96521" y="103636"/>
                </a:lnTo>
                <a:lnTo>
                  <a:pt x="96521" y="103636"/>
                </a:lnTo>
                <a:lnTo>
                  <a:pt x="96521" y="103636"/>
                </a:lnTo>
                <a:lnTo>
                  <a:pt x="96521" y="105454"/>
                </a:lnTo>
                <a:lnTo>
                  <a:pt x="96521" y="105454"/>
                </a:lnTo>
                <a:lnTo>
                  <a:pt x="96521" y="105454"/>
                </a:lnTo>
                <a:lnTo>
                  <a:pt x="96521" y="108181"/>
                </a:lnTo>
                <a:lnTo>
                  <a:pt x="96521" y="108181"/>
                </a:lnTo>
                <a:lnTo>
                  <a:pt x="96521" y="108181"/>
                </a:lnTo>
                <a:lnTo>
                  <a:pt x="96521" y="108181"/>
                </a:lnTo>
                <a:lnTo>
                  <a:pt x="96521" y="110000"/>
                </a:lnTo>
                <a:lnTo>
                  <a:pt x="91304" y="110000"/>
                </a:lnTo>
                <a:lnTo>
                  <a:pt x="91304" y="110000"/>
                </a:lnTo>
                <a:lnTo>
                  <a:pt x="91304" y="110000"/>
                </a:lnTo>
                <a:lnTo>
                  <a:pt x="91304" y="110000"/>
                </a:lnTo>
                <a:lnTo>
                  <a:pt x="91304" y="111818"/>
                </a:lnTo>
                <a:lnTo>
                  <a:pt x="91304" y="111818"/>
                </a:lnTo>
                <a:lnTo>
                  <a:pt x="91304" y="111818"/>
                </a:lnTo>
                <a:lnTo>
                  <a:pt x="96521" y="111818"/>
                </a:lnTo>
                <a:lnTo>
                  <a:pt x="96521" y="111818"/>
                </a:lnTo>
                <a:lnTo>
                  <a:pt x="96521" y="111818"/>
                </a:lnTo>
                <a:lnTo>
                  <a:pt x="96521" y="113636"/>
                </a:lnTo>
                <a:lnTo>
                  <a:pt x="96521" y="113636"/>
                </a:lnTo>
                <a:lnTo>
                  <a:pt x="96521" y="113636"/>
                </a:lnTo>
                <a:lnTo>
                  <a:pt x="96521" y="115454"/>
                </a:lnTo>
                <a:lnTo>
                  <a:pt x="96521" y="115454"/>
                </a:lnTo>
                <a:lnTo>
                  <a:pt x="96521" y="115454"/>
                </a:lnTo>
                <a:lnTo>
                  <a:pt x="96521" y="118181"/>
                </a:lnTo>
                <a:lnTo>
                  <a:pt x="96521" y="118181"/>
                </a:lnTo>
                <a:lnTo>
                  <a:pt x="96521" y="118181"/>
                </a:lnTo>
                <a:lnTo>
                  <a:pt x="96521" y="120000"/>
                </a:lnTo>
                <a:lnTo>
                  <a:pt x="96521" y="120000"/>
                </a:lnTo>
                <a:lnTo>
                  <a:pt x="91304" y="120000"/>
                </a:lnTo>
                <a:lnTo>
                  <a:pt x="91304" y="120000"/>
                </a:lnTo>
                <a:lnTo>
                  <a:pt x="91304" y="120000"/>
                </a:lnTo>
                <a:lnTo>
                  <a:pt x="91304" y="120000"/>
                </a:lnTo>
                <a:lnTo>
                  <a:pt x="91304" y="118181"/>
                </a:lnTo>
                <a:lnTo>
                  <a:pt x="91304" y="118181"/>
                </a:lnTo>
                <a:lnTo>
                  <a:pt x="86086" y="118181"/>
                </a:lnTo>
                <a:lnTo>
                  <a:pt x="86086" y="118181"/>
                </a:lnTo>
                <a:lnTo>
                  <a:pt x="91304" y="118181"/>
                </a:lnTo>
                <a:lnTo>
                  <a:pt x="91304" y="115454"/>
                </a:lnTo>
                <a:lnTo>
                  <a:pt x="91304" y="115454"/>
                </a:lnTo>
                <a:lnTo>
                  <a:pt x="91304" y="115454"/>
                </a:lnTo>
                <a:lnTo>
                  <a:pt x="91304" y="115454"/>
                </a:lnTo>
                <a:lnTo>
                  <a:pt x="91304" y="115454"/>
                </a:lnTo>
                <a:lnTo>
                  <a:pt x="91304" y="113636"/>
                </a:lnTo>
                <a:lnTo>
                  <a:pt x="91304" y="113636"/>
                </a:lnTo>
                <a:lnTo>
                  <a:pt x="91304" y="113636"/>
                </a:lnTo>
                <a:lnTo>
                  <a:pt x="86086" y="113636"/>
                </a:lnTo>
                <a:lnTo>
                  <a:pt x="86086" y="113636"/>
                </a:lnTo>
                <a:lnTo>
                  <a:pt x="86086" y="113636"/>
                </a:lnTo>
                <a:lnTo>
                  <a:pt x="86086" y="113636"/>
                </a:lnTo>
                <a:lnTo>
                  <a:pt x="86086" y="113636"/>
                </a:lnTo>
                <a:lnTo>
                  <a:pt x="80869" y="113636"/>
                </a:lnTo>
                <a:lnTo>
                  <a:pt x="80869" y="111818"/>
                </a:lnTo>
                <a:lnTo>
                  <a:pt x="80869" y="111818"/>
                </a:lnTo>
                <a:lnTo>
                  <a:pt x="80869" y="111818"/>
                </a:lnTo>
                <a:lnTo>
                  <a:pt x="80869" y="111818"/>
                </a:lnTo>
                <a:lnTo>
                  <a:pt x="80869" y="111818"/>
                </a:lnTo>
                <a:lnTo>
                  <a:pt x="80869" y="110000"/>
                </a:lnTo>
                <a:lnTo>
                  <a:pt x="80869" y="110000"/>
                </a:lnTo>
                <a:lnTo>
                  <a:pt x="80869" y="110000"/>
                </a:lnTo>
                <a:lnTo>
                  <a:pt x="73043" y="110000"/>
                </a:lnTo>
                <a:lnTo>
                  <a:pt x="73043" y="110000"/>
                </a:lnTo>
                <a:lnTo>
                  <a:pt x="73043" y="110000"/>
                </a:lnTo>
                <a:lnTo>
                  <a:pt x="73043" y="110000"/>
                </a:lnTo>
                <a:lnTo>
                  <a:pt x="73043" y="108181"/>
                </a:lnTo>
                <a:lnTo>
                  <a:pt x="73043" y="108181"/>
                </a:lnTo>
                <a:lnTo>
                  <a:pt x="73043" y="108181"/>
                </a:lnTo>
                <a:lnTo>
                  <a:pt x="67826" y="108181"/>
                </a:lnTo>
                <a:lnTo>
                  <a:pt x="67826" y="108181"/>
                </a:lnTo>
                <a:lnTo>
                  <a:pt x="67826" y="105454"/>
                </a:lnTo>
                <a:lnTo>
                  <a:pt x="67826" y="105454"/>
                </a:lnTo>
                <a:lnTo>
                  <a:pt x="67826" y="105454"/>
                </a:lnTo>
                <a:lnTo>
                  <a:pt x="67826" y="105454"/>
                </a:lnTo>
                <a:lnTo>
                  <a:pt x="62608" y="105454"/>
                </a:lnTo>
                <a:lnTo>
                  <a:pt x="62608" y="105454"/>
                </a:lnTo>
                <a:lnTo>
                  <a:pt x="62608" y="105454"/>
                </a:lnTo>
                <a:lnTo>
                  <a:pt x="62608" y="103636"/>
                </a:lnTo>
                <a:lnTo>
                  <a:pt x="62608" y="103636"/>
                </a:lnTo>
                <a:lnTo>
                  <a:pt x="62608" y="103636"/>
                </a:lnTo>
                <a:lnTo>
                  <a:pt x="62608" y="103636"/>
                </a:lnTo>
                <a:lnTo>
                  <a:pt x="62608" y="101818"/>
                </a:lnTo>
                <a:lnTo>
                  <a:pt x="62608" y="101818"/>
                </a:lnTo>
                <a:lnTo>
                  <a:pt x="62608" y="101818"/>
                </a:lnTo>
                <a:lnTo>
                  <a:pt x="62608" y="101818"/>
                </a:lnTo>
                <a:lnTo>
                  <a:pt x="62608" y="101818"/>
                </a:lnTo>
                <a:lnTo>
                  <a:pt x="62608" y="100000"/>
                </a:lnTo>
                <a:lnTo>
                  <a:pt x="57391" y="100000"/>
                </a:lnTo>
                <a:lnTo>
                  <a:pt x="57391" y="100000"/>
                </a:lnTo>
                <a:lnTo>
                  <a:pt x="57391" y="100000"/>
                </a:lnTo>
                <a:lnTo>
                  <a:pt x="57391" y="100000"/>
                </a:lnTo>
                <a:lnTo>
                  <a:pt x="57391" y="98181"/>
                </a:lnTo>
                <a:lnTo>
                  <a:pt x="57391" y="98181"/>
                </a:lnTo>
                <a:lnTo>
                  <a:pt x="57391" y="98181"/>
                </a:lnTo>
                <a:lnTo>
                  <a:pt x="62608" y="98181"/>
                </a:lnTo>
                <a:lnTo>
                  <a:pt x="62608" y="98181"/>
                </a:lnTo>
                <a:lnTo>
                  <a:pt x="62608" y="98181"/>
                </a:lnTo>
                <a:lnTo>
                  <a:pt x="62608" y="95454"/>
                </a:lnTo>
                <a:lnTo>
                  <a:pt x="62608" y="95454"/>
                </a:lnTo>
                <a:lnTo>
                  <a:pt x="62608" y="95454"/>
                </a:lnTo>
                <a:lnTo>
                  <a:pt x="62608" y="95454"/>
                </a:lnTo>
                <a:lnTo>
                  <a:pt x="62608" y="95454"/>
                </a:lnTo>
                <a:lnTo>
                  <a:pt x="62608" y="93636"/>
                </a:lnTo>
                <a:lnTo>
                  <a:pt x="62608" y="93636"/>
                </a:lnTo>
                <a:lnTo>
                  <a:pt x="62608" y="93636"/>
                </a:lnTo>
                <a:lnTo>
                  <a:pt x="62608" y="93636"/>
                </a:lnTo>
                <a:lnTo>
                  <a:pt x="62608" y="93636"/>
                </a:lnTo>
                <a:lnTo>
                  <a:pt x="62608" y="91818"/>
                </a:lnTo>
                <a:lnTo>
                  <a:pt x="67826" y="91818"/>
                </a:lnTo>
                <a:lnTo>
                  <a:pt x="67826" y="91818"/>
                </a:lnTo>
                <a:lnTo>
                  <a:pt x="67826" y="91818"/>
                </a:lnTo>
                <a:lnTo>
                  <a:pt x="67826" y="91818"/>
                </a:lnTo>
                <a:lnTo>
                  <a:pt x="67826" y="91818"/>
                </a:lnTo>
                <a:lnTo>
                  <a:pt x="67826" y="90000"/>
                </a:lnTo>
                <a:lnTo>
                  <a:pt x="67826" y="90000"/>
                </a:lnTo>
                <a:lnTo>
                  <a:pt x="67826" y="90000"/>
                </a:lnTo>
                <a:lnTo>
                  <a:pt x="67826" y="88181"/>
                </a:lnTo>
                <a:lnTo>
                  <a:pt x="67826" y="88181"/>
                </a:lnTo>
                <a:lnTo>
                  <a:pt x="67826" y="88181"/>
                </a:lnTo>
                <a:lnTo>
                  <a:pt x="67826" y="85454"/>
                </a:lnTo>
                <a:lnTo>
                  <a:pt x="73043" y="85454"/>
                </a:lnTo>
                <a:lnTo>
                  <a:pt x="73043" y="85454"/>
                </a:lnTo>
                <a:lnTo>
                  <a:pt x="73043" y="85454"/>
                </a:lnTo>
                <a:lnTo>
                  <a:pt x="67826" y="85454"/>
                </a:lnTo>
                <a:lnTo>
                  <a:pt x="67826" y="83636"/>
                </a:lnTo>
                <a:lnTo>
                  <a:pt x="67826" y="83636"/>
                </a:lnTo>
                <a:lnTo>
                  <a:pt x="67826" y="83636"/>
                </a:lnTo>
                <a:lnTo>
                  <a:pt x="67826" y="81818"/>
                </a:lnTo>
                <a:lnTo>
                  <a:pt x="67826" y="81818"/>
                </a:lnTo>
                <a:lnTo>
                  <a:pt x="67826" y="81818"/>
                </a:lnTo>
                <a:lnTo>
                  <a:pt x="67826" y="81818"/>
                </a:lnTo>
                <a:lnTo>
                  <a:pt x="67826" y="81818"/>
                </a:lnTo>
                <a:lnTo>
                  <a:pt x="67826" y="81818"/>
                </a:lnTo>
                <a:lnTo>
                  <a:pt x="67826" y="81818"/>
                </a:lnTo>
                <a:lnTo>
                  <a:pt x="67826" y="80000"/>
                </a:lnTo>
                <a:lnTo>
                  <a:pt x="67826" y="80000"/>
                </a:lnTo>
                <a:lnTo>
                  <a:pt x="67826" y="80000"/>
                </a:lnTo>
                <a:lnTo>
                  <a:pt x="67826" y="80000"/>
                </a:lnTo>
                <a:lnTo>
                  <a:pt x="62608" y="80000"/>
                </a:lnTo>
                <a:lnTo>
                  <a:pt x="62608" y="78181"/>
                </a:lnTo>
                <a:lnTo>
                  <a:pt x="62608" y="78181"/>
                </a:lnTo>
                <a:lnTo>
                  <a:pt x="62608" y="78181"/>
                </a:lnTo>
                <a:lnTo>
                  <a:pt x="62608" y="78181"/>
                </a:lnTo>
                <a:lnTo>
                  <a:pt x="62608" y="78181"/>
                </a:lnTo>
                <a:lnTo>
                  <a:pt x="62608" y="75454"/>
                </a:lnTo>
                <a:lnTo>
                  <a:pt x="62608" y="75454"/>
                </a:lnTo>
                <a:lnTo>
                  <a:pt x="62608" y="78181"/>
                </a:lnTo>
                <a:lnTo>
                  <a:pt x="57391" y="78181"/>
                </a:lnTo>
                <a:lnTo>
                  <a:pt x="57391" y="78181"/>
                </a:lnTo>
                <a:lnTo>
                  <a:pt x="57391" y="78181"/>
                </a:lnTo>
                <a:lnTo>
                  <a:pt x="57391" y="78181"/>
                </a:lnTo>
                <a:lnTo>
                  <a:pt x="57391" y="78181"/>
                </a:lnTo>
                <a:lnTo>
                  <a:pt x="52173" y="78181"/>
                </a:lnTo>
                <a:lnTo>
                  <a:pt x="52173" y="78181"/>
                </a:lnTo>
                <a:lnTo>
                  <a:pt x="52173" y="78181"/>
                </a:lnTo>
                <a:lnTo>
                  <a:pt x="52173" y="78181"/>
                </a:lnTo>
                <a:lnTo>
                  <a:pt x="44347" y="78181"/>
                </a:lnTo>
                <a:lnTo>
                  <a:pt x="44347" y="78181"/>
                </a:lnTo>
                <a:lnTo>
                  <a:pt x="44347" y="78181"/>
                </a:lnTo>
                <a:lnTo>
                  <a:pt x="44347" y="78181"/>
                </a:lnTo>
                <a:lnTo>
                  <a:pt x="44347" y="78181"/>
                </a:lnTo>
                <a:lnTo>
                  <a:pt x="44347" y="78181"/>
                </a:lnTo>
                <a:lnTo>
                  <a:pt x="39130" y="78181"/>
                </a:lnTo>
                <a:lnTo>
                  <a:pt x="39130" y="80000"/>
                </a:lnTo>
                <a:lnTo>
                  <a:pt x="39130" y="80000"/>
                </a:lnTo>
                <a:lnTo>
                  <a:pt x="39130" y="78181"/>
                </a:lnTo>
                <a:lnTo>
                  <a:pt x="39130" y="78181"/>
                </a:lnTo>
                <a:lnTo>
                  <a:pt x="39130" y="78181"/>
                </a:lnTo>
                <a:lnTo>
                  <a:pt x="39130" y="80000"/>
                </a:lnTo>
                <a:lnTo>
                  <a:pt x="39130" y="80000"/>
                </a:lnTo>
                <a:lnTo>
                  <a:pt x="33913" y="80000"/>
                </a:lnTo>
                <a:lnTo>
                  <a:pt x="33913" y="80000"/>
                </a:lnTo>
                <a:lnTo>
                  <a:pt x="33913" y="80000"/>
                </a:lnTo>
                <a:lnTo>
                  <a:pt x="33913" y="78181"/>
                </a:lnTo>
                <a:lnTo>
                  <a:pt x="33913" y="78181"/>
                </a:lnTo>
                <a:lnTo>
                  <a:pt x="33913" y="78181"/>
                </a:lnTo>
                <a:lnTo>
                  <a:pt x="28695" y="78181"/>
                </a:lnTo>
                <a:lnTo>
                  <a:pt x="28695" y="78181"/>
                </a:lnTo>
                <a:lnTo>
                  <a:pt x="28695" y="78181"/>
                </a:lnTo>
                <a:lnTo>
                  <a:pt x="28695" y="78181"/>
                </a:lnTo>
                <a:lnTo>
                  <a:pt x="28695" y="75454"/>
                </a:lnTo>
                <a:lnTo>
                  <a:pt x="28695" y="75454"/>
                </a:lnTo>
                <a:lnTo>
                  <a:pt x="28695" y="75454"/>
                </a:lnTo>
                <a:lnTo>
                  <a:pt x="28695" y="75454"/>
                </a:lnTo>
                <a:lnTo>
                  <a:pt x="28695" y="73636"/>
                </a:lnTo>
                <a:lnTo>
                  <a:pt x="23478" y="73636"/>
                </a:lnTo>
                <a:lnTo>
                  <a:pt x="23478" y="73636"/>
                </a:lnTo>
                <a:lnTo>
                  <a:pt x="23478" y="73636"/>
                </a:lnTo>
                <a:lnTo>
                  <a:pt x="23478" y="73636"/>
                </a:lnTo>
                <a:lnTo>
                  <a:pt x="23478" y="73636"/>
                </a:lnTo>
                <a:lnTo>
                  <a:pt x="23478" y="71818"/>
                </a:lnTo>
                <a:lnTo>
                  <a:pt x="23478" y="71818"/>
                </a:lnTo>
                <a:lnTo>
                  <a:pt x="23478" y="71818"/>
                </a:lnTo>
                <a:lnTo>
                  <a:pt x="23478" y="71818"/>
                </a:lnTo>
                <a:lnTo>
                  <a:pt x="23478" y="70000"/>
                </a:lnTo>
                <a:lnTo>
                  <a:pt x="15652" y="70000"/>
                </a:lnTo>
                <a:lnTo>
                  <a:pt x="15652" y="70000"/>
                </a:lnTo>
                <a:lnTo>
                  <a:pt x="15652" y="70000"/>
                </a:lnTo>
                <a:lnTo>
                  <a:pt x="15652" y="70000"/>
                </a:lnTo>
                <a:lnTo>
                  <a:pt x="10434" y="70000"/>
                </a:lnTo>
                <a:lnTo>
                  <a:pt x="10434" y="70000"/>
                </a:lnTo>
                <a:lnTo>
                  <a:pt x="10434" y="70000"/>
                </a:lnTo>
                <a:lnTo>
                  <a:pt x="10434" y="71818"/>
                </a:lnTo>
                <a:lnTo>
                  <a:pt x="10434" y="71818"/>
                </a:lnTo>
                <a:lnTo>
                  <a:pt x="10434" y="70000"/>
                </a:lnTo>
                <a:lnTo>
                  <a:pt x="10434" y="70000"/>
                </a:lnTo>
                <a:lnTo>
                  <a:pt x="10434" y="70000"/>
                </a:lnTo>
                <a:lnTo>
                  <a:pt x="10434" y="70000"/>
                </a:lnTo>
                <a:lnTo>
                  <a:pt x="10434" y="68181"/>
                </a:lnTo>
                <a:lnTo>
                  <a:pt x="5217" y="68181"/>
                </a:lnTo>
                <a:lnTo>
                  <a:pt x="5217" y="68181"/>
                </a:lnTo>
                <a:lnTo>
                  <a:pt x="5217" y="68181"/>
                </a:lnTo>
                <a:lnTo>
                  <a:pt x="5217" y="68181"/>
                </a:lnTo>
                <a:lnTo>
                  <a:pt x="5217" y="68181"/>
                </a:lnTo>
                <a:lnTo>
                  <a:pt x="5217" y="68181"/>
                </a:lnTo>
                <a:lnTo>
                  <a:pt x="5217" y="65454"/>
                </a:lnTo>
                <a:lnTo>
                  <a:pt x="5217" y="65454"/>
                </a:lnTo>
                <a:lnTo>
                  <a:pt x="5217" y="65454"/>
                </a:lnTo>
                <a:lnTo>
                  <a:pt x="5217" y="65454"/>
                </a:lnTo>
                <a:lnTo>
                  <a:pt x="5217" y="65454"/>
                </a:lnTo>
                <a:lnTo>
                  <a:pt x="5217" y="63636"/>
                </a:lnTo>
                <a:lnTo>
                  <a:pt x="0" y="63636"/>
                </a:lnTo>
                <a:lnTo>
                  <a:pt x="0" y="63636"/>
                </a:lnTo>
                <a:lnTo>
                  <a:pt x="0" y="63636"/>
                </a:lnTo>
                <a:lnTo>
                  <a:pt x="0" y="63636"/>
                </a:lnTo>
                <a:lnTo>
                  <a:pt x="0" y="63636"/>
                </a:lnTo>
                <a:lnTo>
                  <a:pt x="0" y="63636"/>
                </a:lnTo>
                <a:lnTo>
                  <a:pt x="0" y="63636"/>
                </a:lnTo>
                <a:lnTo>
                  <a:pt x="5217" y="63636"/>
                </a:lnTo>
                <a:lnTo>
                  <a:pt x="5217" y="63636"/>
                </a:lnTo>
                <a:lnTo>
                  <a:pt x="5217" y="61818"/>
                </a:lnTo>
                <a:lnTo>
                  <a:pt x="5217" y="61818"/>
                </a:lnTo>
                <a:lnTo>
                  <a:pt x="5217" y="61818"/>
                </a:lnTo>
                <a:lnTo>
                  <a:pt x="5217" y="61818"/>
                </a:lnTo>
                <a:lnTo>
                  <a:pt x="5217" y="61818"/>
                </a:lnTo>
                <a:lnTo>
                  <a:pt x="5217" y="61818"/>
                </a:lnTo>
                <a:lnTo>
                  <a:pt x="5217" y="60000"/>
                </a:lnTo>
                <a:lnTo>
                  <a:pt x="5217" y="60000"/>
                </a:lnTo>
                <a:lnTo>
                  <a:pt x="10434" y="60000"/>
                </a:lnTo>
                <a:lnTo>
                  <a:pt x="10434" y="60000"/>
                </a:lnTo>
                <a:lnTo>
                  <a:pt x="10434" y="60000"/>
                </a:lnTo>
                <a:lnTo>
                  <a:pt x="10434" y="58181"/>
                </a:lnTo>
                <a:lnTo>
                  <a:pt x="10434" y="58181"/>
                </a:lnTo>
                <a:lnTo>
                  <a:pt x="10434" y="58181"/>
                </a:lnTo>
                <a:lnTo>
                  <a:pt x="10434" y="58181"/>
                </a:lnTo>
                <a:lnTo>
                  <a:pt x="10434" y="55454"/>
                </a:lnTo>
                <a:lnTo>
                  <a:pt x="10434" y="55454"/>
                </a:lnTo>
                <a:lnTo>
                  <a:pt x="10434" y="55454"/>
                </a:lnTo>
                <a:lnTo>
                  <a:pt x="10434" y="55454"/>
                </a:lnTo>
                <a:lnTo>
                  <a:pt x="10434" y="53636"/>
                </a:lnTo>
                <a:lnTo>
                  <a:pt x="10434" y="53636"/>
                </a:lnTo>
                <a:lnTo>
                  <a:pt x="10434" y="53636"/>
                </a:lnTo>
                <a:lnTo>
                  <a:pt x="10434" y="53636"/>
                </a:lnTo>
                <a:lnTo>
                  <a:pt x="10434" y="51818"/>
                </a:lnTo>
                <a:lnTo>
                  <a:pt x="10434" y="51818"/>
                </a:lnTo>
                <a:lnTo>
                  <a:pt x="10434" y="51818"/>
                </a:lnTo>
                <a:lnTo>
                  <a:pt x="10434" y="51818"/>
                </a:lnTo>
                <a:lnTo>
                  <a:pt x="10434" y="50000"/>
                </a:lnTo>
                <a:lnTo>
                  <a:pt x="10434" y="50000"/>
                </a:lnTo>
                <a:lnTo>
                  <a:pt x="10434" y="50000"/>
                </a:lnTo>
                <a:lnTo>
                  <a:pt x="10434" y="50000"/>
                </a:lnTo>
                <a:lnTo>
                  <a:pt x="10434" y="50000"/>
                </a:lnTo>
                <a:lnTo>
                  <a:pt x="15652" y="50000"/>
                </a:lnTo>
                <a:lnTo>
                  <a:pt x="15652" y="48181"/>
                </a:lnTo>
                <a:lnTo>
                  <a:pt x="15652" y="48181"/>
                </a:lnTo>
                <a:lnTo>
                  <a:pt x="15652" y="50000"/>
                </a:lnTo>
                <a:lnTo>
                  <a:pt x="15652" y="50000"/>
                </a:lnTo>
                <a:lnTo>
                  <a:pt x="15652" y="48181"/>
                </a:lnTo>
                <a:lnTo>
                  <a:pt x="23478" y="48181"/>
                </a:lnTo>
                <a:lnTo>
                  <a:pt x="23478" y="48181"/>
                </a:lnTo>
                <a:lnTo>
                  <a:pt x="23478" y="48181"/>
                </a:lnTo>
                <a:lnTo>
                  <a:pt x="23478" y="48181"/>
                </a:lnTo>
                <a:lnTo>
                  <a:pt x="23478" y="48181"/>
                </a:lnTo>
                <a:lnTo>
                  <a:pt x="28695" y="48181"/>
                </a:lnTo>
                <a:lnTo>
                  <a:pt x="28695" y="48181"/>
                </a:lnTo>
                <a:lnTo>
                  <a:pt x="28695" y="45454"/>
                </a:lnTo>
                <a:lnTo>
                  <a:pt x="28695" y="45454"/>
                </a:lnTo>
                <a:lnTo>
                  <a:pt x="28695" y="45454"/>
                </a:lnTo>
                <a:lnTo>
                  <a:pt x="28695" y="45454"/>
                </a:lnTo>
                <a:lnTo>
                  <a:pt x="28695" y="45454"/>
                </a:lnTo>
                <a:lnTo>
                  <a:pt x="28695" y="45454"/>
                </a:lnTo>
                <a:lnTo>
                  <a:pt x="28695" y="43636"/>
                </a:lnTo>
                <a:lnTo>
                  <a:pt x="28695" y="43636"/>
                </a:lnTo>
                <a:lnTo>
                  <a:pt x="28695" y="43636"/>
                </a:lnTo>
                <a:lnTo>
                  <a:pt x="28695" y="43636"/>
                </a:lnTo>
                <a:lnTo>
                  <a:pt x="23478" y="43636"/>
                </a:lnTo>
                <a:lnTo>
                  <a:pt x="23478" y="43636"/>
                </a:lnTo>
                <a:lnTo>
                  <a:pt x="23478" y="43636"/>
                </a:lnTo>
                <a:lnTo>
                  <a:pt x="23478" y="43636"/>
                </a:lnTo>
                <a:lnTo>
                  <a:pt x="23478" y="43636"/>
                </a:lnTo>
                <a:lnTo>
                  <a:pt x="23478" y="41818"/>
                </a:lnTo>
                <a:lnTo>
                  <a:pt x="23478" y="41818"/>
                </a:lnTo>
                <a:lnTo>
                  <a:pt x="23478" y="41818"/>
                </a:lnTo>
                <a:lnTo>
                  <a:pt x="23478" y="41818"/>
                </a:lnTo>
                <a:lnTo>
                  <a:pt x="23478" y="41818"/>
                </a:lnTo>
                <a:lnTo>
                  <a:pt x="23478" y="41818"/>
                </a:lnTo>
                <a:lnTo>
                  <a:pt x="23478" y="40000"/>
                </a:lnTo>
                <a:lnTo>
                  <a:pt x="23478" y="40000"/>
                </a:lnTo>
                <a:lnTo>
                  <a:pt x="23478" y="40000"/>
                </a:lnTo>
                <a:lnTo>
                  <a:pt x="23478" y="40000"/>
                </a:lnTo>
                <a:lnTo>
                  <a:pt x="23478" y="38181"/>
                </a:lnTo>
                <a:lnTo>
                  <a:pt x="23478" y="38181"/>
                </a:lnTo>
                <a:lnTo>
                  <a:pt x="23478" y="38181"/>
                </a:lnTo>
                <a:lnTo>
                  <a:pt x="23478" y="38181"/>
                </a:lnTo>
                <a:lnTo>
                  <a:pt x="23478" y="38181"/>
                </a:lnTo>
                <a:lnTo>
                  <a:pt x="23478" y="35454"/>
                </a:lnTo>
                <a:lnTo>
                  <a:pt x="23478" y="35454"/>
                </a:lnTo>
                <a:lnTo>
                  <a:pt x="23478" y="35454"/>
                </a:lnTo>
                <a:lnTo>
                  <a:pt x="23478" y="33636"/>
                </a:lnTo>
                <a:lnTo>
                  <a:pt x="23478" y="33636"/>
                </a:lnTo>
                <a:lnTo>
                  <a:pt x="23478" y="33636"/>
                </a:lnTo>
                <a:lnTo>
                  <a:pt x="23478" y="33636"/>
                </a:lnTo>
                <a:lnTo>
                  <a:pt x="23478" y="33636"/>
                </a:lnTo>
                <a:lnTo>
                  <a:pt x="15652" y="33636"/>
                </a:lnTo>
                <a:lnTo>
                  <a:pt x="15652" y="31818"/>
                </a:lnTo>
                <a:lnTo>
                  <a:pt x="23478" y="31818"/>
                </a:lnTo>
                <a:lnTo>
                  <a:pt x="23478" y="31818"/>
                </a:lnTo>
                <a:lnTo>
                  <a:pt x="23478" y="31818"/>
                </a:lnTo>
                <a:lnTo>
                  <a:pt x="23478" y="30000"/>
                </a:lnTo>
                <a:lnTo>
                  <a:pt x="23478" y="30000"/>
                </a:lnTo>
                <a:lnTo>
                  <a:pt x="23478" y="30000"/>
                </a:lnTo>
                <a:lnTo>
                  <a:pt x="23478" y="30000"/>
                </a:lnTo>
                <a:lnTo>
                  <a:pt x="23478" y="30000"/>
                </a:lnTo>
                <a:lnTo>
                  <a:pt x="23478" y="28181"/>
                </a:lnTo>
                <a:lnTo>
                  <a:pt x="23478" y="28181"/>
                </a:lnTo>
                <a:lnTo>
                  <a:pt x="23478" y="28181"/>
                </a:lnTo>
                <a:lnTo>
                  <a:pt x="23478" y="28181"/>
                </a:lnTo>
                <a:lnTo>
                  <a:pt x="23478" y="25454"/>
                </a:lnTo>
                <a:lnTo>
                  <a:pt x="23478" y="25454"/>
                </a:lnTo>
                <a:lnTo>
                  <a:pt x="23478" y="25454"/>
                </a:lnTo>
                <a:lnTo>
                  <a:pt x="23478" y="25454"/>
                </a:lnTo>
                <a:lnTo>
                  <a:pt x="23478" y="23636"/>
                </a:lnTo>
                <a:lnTo>
                  <a:pt x="23478" y="23636"/>
                </a:lnTo>
                <a:lnTo>
                  <a:pt x="23478" y="23636"/>
                </a:lnTo>
                <a:lnTo>
                  <a:pt x="23478" y="23636"/>
                </a:lnTo>
                <a:lnTo>
                  <a:pt x="23478" y="21818"/>
                </a:lnTo>
                <a:lnTo>
                  <a:pt x="23478" y="21818"/>
                </a:lnTo>
                <a:lnTo>
                  <a:pt x="23478" y="21818"/>
                </a:lnTo>
                <a:lnTo>
                  <a:pt x="23478" y="21818"/>
                </a:lnTo>
                <a:lnTo>
                  <a:pt x="23478" y="21818"/>
                </a:lnTo>
                <a:lnTo>
                  <a:pt x="23478" y="21818"/>
                </a:lnTo>
                <a:lnTo>
                  <a:pt x="23478" y="21818"/>
                </a:lnTo>
                <a:lnTo>
                  <a:pt x="28695" y="21818"/>
                </a:lnTo>
                <a:lnTo>
                  <a:pt x="28695" y="21818"/>
                </a:lnTo>
                <a:lnTo>
                  <a:pt x="28695" y="20000"/>
                </a:lnTo>
                <a:lnTo>
                  <a:pt x="28695" y="20000"/>
                </a:lnTo>
                <a:lnTo>
                  <a:pt x="28695" y="20000"/>
                </a:lnTo>
                <a:lnTo>
                  <a:pt x="28695" y="20000"/>
                </a:lnTo>
                <a:lnTo>
                  <a:pt x="28695" y="20000"/>
                </a:lnTo>
                <a:lnTo>
                  <a:pt x="33913" y="20000"/>
                </a:lnTo>
                <a:lnTo>
                  <a:pt x="33913" y="20000"/>
                </a:lnTo>
                <a:lnTo>
                  <a:pt x="33913" y="20000"/>
                </a:lnTo>
                <a:lnTo>
                  <a:pt x="33913" y="18181"/>
                </a:lnTo>
                <a:lnTo>
                  <a:pt x="33913" y="18181"/>
                </a:lnTo>
                <a:lnTo>
                  <a:pt x="33913" y="18181"/>
                </a:lnTo>
                <a:lnTo>
                  <a:pt x="33913" y="18181"/>
                </a:lnTo>
                <a:lnTo>
                  <a:pt x="33913" y="15454"/>
                </a:lnTo>
                <a:lnTo>
                  <a:pt x="33913" y="15454"/>
                </a:lnTo>
                <a:lnTo>
                  <a:pt x="33913" y="15454"/>
                </a:lnTo>
                <a:lnTo>
                  <a:pt x="33913" y="15454"/>
                </a:lnTo>
                <a:lnTo>
                  <a:pt x="33913" y="15454"/>
                </a:lnTo>
                <a:lnTo>
                  <a:pt x="28695" y="15454"/>
                </a:lnTo>
                <a:lnTo>
                  <a:pt x="28695" y="13636"/>
                </a:lnTo>
                <a:lnTo>
                  <a:pt x="28695" y="13636"/>
                </a:lnTo>
                <a:lnTo>
                  <a:pt x="28695" y="13636"/>
                </a:lnTo>
                <a:lnTo>
                  <a:pt x="28695" y="11818"/>
                </a:lnTo>
                <a:lnTo>
                  <a:pt x="28695" y="11818"/>
                </a:lnTo>
                <a:lnTo>
                  <a:pt x="28695" y="11818"/>
                </a:lnTo>
                <a:lnTo>
                  <a:pt x="28695" y="11818"/>
                </a:lnTo>
                <a:lnTo>
                  <a:pt x="28695" y="11818"/>
                </a:lnTo>
                <a:lnTo>
                  <a:pt x="28695" y="11818"/>
                </a:lnTo>
                <a:lnTo>
                  <a:pt x="28695" y="10000"/>
                </a:lnTo>
                <a:lnTo>
                  <a:pt x="23478" y="10000"/>
                </a:lnTo>
                <a:lnTo>
                  <a:pt x="23478" y="10000"/>
                </a:lnTo>
                <a:lnTo>
                  <a:pt x="23478" y="10000"/>
                </a:lnTo>
                <a:lnTo>
                  <a:pt x="23478" y="10000"/>
                </a:lnTo>
                <a:lnTo>
                  <a:pt x="23478" y="8181"/>
                </a:lnTo>
                <a:lnTo>
                  <a:pt x="23478" y="8181"/>
                </a:lnTo>
                <a:lnTo>
                  <a:pt x="23478" y="8181"/>
                </a:lnTo>
                <a:lnTo>
                  <a:pt x="23478" y="8181"/>
                </a:lnTo>
                <a:lnTo>
                  <a:pt x="23478" y="5454"/>
                </a:lnTo>
                <a:lnTo>
                  <a:pt x="23478" y="5454"/>
                </a:lnTo>
                <a:lnTo>
                  <a:pt x="23478" y="5454"/>
                </a:lnTo>
                <a:lnTo>
                  <a:pt x="23478" y="5454"/>
                </a:lnTo>
                <a:lnTo>
                  <a:pt x="23478" y="5454"/>
                </a:lnTo>
                <a:lnTo>
                  <a:pt x="23478" y="3636"/>
                </a:lnTo>
                <a:lnTo>
                  <a:pt x="23478" y="3636"/>
                </a:lnTo>
                <a:lnTo>
                  <a:pt x="23478" y="3636"/>
                </a:lnTo>
                <a:lnTo>
                  <a:pt x="15652" y="3636"/>
                </a:lnTo>
                <a:lnTo>
                  <a:pt x="15652" y="3636"/>
                </a:lnTo>
                <a:lnTo>
                  <a:pt x="15652" y="1818"/>
                </a:lnTo>
                <a:lnTo>
                  <a:pt x="15652" y="1818"/>
                </a:lnTo>
                <a:lnTo>
                  <a:pt x="15652" y="1818"/>
                </a:lnTo>
                <a:lnTo>
                  <a:pt x="15652" y="3636"/>
                </a:lnTo>
                <a:lnTo>
                  <a:pt x="10434" y="3636"/>
                </a:lnTo>
                <a:lnTo>
                  <a:pt x="10434" y="1818"/>
                </a:lnTo>
                <a:lnTo>
                  <a:pt x="10434" y="1818"/>
                </a:lnTo>
                <a:lnTo>
                  <a:pt x="10434" y="1818"/>
                </a:lnTo>
                <a:lnTo>
                  <a:pt x="10434" y="1818"/>
                </a:lnTo>
                <a:lnTo>
                  <a:pt x="10434" y="1818"/>
                </a:lnTo>
                <a:lnTo>
                  <a:pt x="10434" y="1818"/>
                </a:lnTo>
                <a:lnTo>
                  <a:pt x="10434" y="0"/>
                </a:lnTo>
                <a:lnTo>
                  <a:pt x="10434" y="0"/>
                </a:lnTo>
                <a:lnTo>
                  <a:pt x="10434" y="0"/>
                </a:lnTo>
                <a:lnTo>
                  <a:pt x="10434" y="0"/>
                </a:lnTo>
                <a:lnTo>
                  <a:pt x="10434" y="0"/>
                </a:lnTo>
                <a:lnTo>
                  <a:pt x="10434" y="0"/>
                </a:lnTo>
                <a:lnTo>
                  <a:pt x="10434" y="0"/>
                </a:lnTo>
                <a:lnTo>
                  <a:pt x="1043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0" name="Shape 910"/>
          <p:cNvSpPr/>
          <p:nvPr/>
        </p:nvSpPr>
        <p:spPr>
          <a:xfrm>
            <a:off x="5087541" y="4668837"/>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1" name="Shape 911"/>
          <p:cNvSpPr/>
          <p:nvPr/>
        </p:nvSpPr>
        <p:spPr>
          <a:xfrm>
            <a:off x="5087541" y="4668837"/>
            <a:ext cx="1190" cy="4763"/>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2" name="Shape 912"/>
          <p:cNvSpPr/>
          <p:nvPr/>
        </p:nvSpPr>
        <p:spPr>
          <a:xfrm>
            <a:off x="5061347" y="4813302"/>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3" name="Shape 913"/>
          <p:cNvSpPr/>
          <p:nvPr/>
        </p:nvSpPr>
        <p:spPr>
          <a:xfrm>
            <a:off x="5061347" y="4813302"/>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4" name="Shape 914"/>
          <p:cNvSpPr/>
          <p:nvPr/>
        </p:nvSpPr>
        <p:spPr>
          <a:xfrm>
            <a:off x="5087540" y="465931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5" name="Shape 915"/>
          <p:cNvSpPr/>
          <p:nvPr/>
        </p:nvSpPr>
        <p:spPr>
          <a:xfrm>
            <a:off x="5087540" y="465931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6" name="Shape 916"/>
          <p:cNvSpPr/>
          <p:nvPr/>
        </p:nvSpPr>
        <p:spPr>
          <a:xfrm>
            <a:off x="4982766" y="4676777"/>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7" name="Shape 917"/>
          <p:cNvSpPr/>
          <p:nvPr/>
        </p:nvSpPr>
        <p:spPr>
          <a:xfrm>
            <a:off x="4982766" y="4676777"/>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8" name="Shape 918"/>
          <p:cNvSpPr/>
          <p:nvPr/>
        </p:nvSpPr>
        <p:spPr>
          <a:xfrm>
            <a:off x="5087540" y="4651377"/>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19" name="Shape 919"/>
          <p:cNvSpPr/>
          <p:nvPr/>
        </p:nvSpPr>
        <p:spPr>
          <a:xfrm>
            <a:off x="5087540" y="4651377"/>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0" name="Shape 920"/>
          <p:cNvSpPr/>
          <p:nvPr/>
        </p:nvSpPr>
        <p:spPr>
          <a:xfrm>
            <a:off x="4995867" y="4930775"/>
            <a:ext cx="5953" cy="14288"/>
          </a:xfrm>
          <a:custGeom>
            <a:avLst/>
            <a:gdLst/>
            <a:ahLst/>
            <a:cxnLst/>
            <a:rect l="0" t="0" r="0" b="0"/>
            <a:pathLst>
              <a:path w="120000" h="120000" extrusionOk="0">
                <a:moveTo>
                  <a:pt x="48000" y="40000"/>
                </a:moveTo>
                <a:lnTo>
                  <a:pt x="48000" y="66666"/>
                </a:lnTo>
                <a:lnTo>
                  <a:pt x="120000" y="66666"/>
                </a:lnTo>
                <a:lnTo>
                  <a:pt x="120000" y="66666"/>
                </a:lnTo>
                <a:lnTo>
                  <a:pt x="48000" y="66666"/>
                </a:lnTo>
                <a:lnTo>
                  <a:pt x="48000" y="66666"/>
                </a:lnTo>
                <a:lnTo>
                  <a:pt x="48000" y="93333"/>
                </a:lnTo>
                <a:lnTo>
                  <a:pt x="120000" y="93333"/>
                </a:lnTo>
                <a:lnTo>
                  <a:pt x="120000" y="93333"/>
                </a:lnTo>
                <a:lnTo>
                  <a:pt x="48000" y="93333"/>
                </a:lnTo>
                <a:lnTo>
                  <a:pt x="48000" y="93333"/>
                </a:lnTo>
                <a:lnTo>
                  <a:pt x="48000" y="120000"/>
                </a:lnTo>
                <a:lnTo>
                  <a:pt x="48000" y="120000"/>
                </a:lnTo>
                <a:lnTo>
                  <a:pt x="48000" y="120000"/>
                </a:lnTo>
                <a:lnTo>
                  <a:pt x="48000" y="120000"/>
                </a:lnTo>
                <a:lnTo>
                  <a:pt x="48000" y="120000"/>
                </a:lnTo>
                <a:lnTo>
                  <a:pt x="48000" y="120000"/>
                </a:lnTo>
                <a:lnTo>
                  <a:pt x="48000" y="120000"/>
                </a:lnTo>
                <a:lnTo>
                  <a:pt x="48000" y="93333"/>
                </a:lnTo>
                <a:lnTo>
                  <a:pt x="0" y="93333"/>
                </a:lnTo>
                <a:lnTo>
                  <a:pt x="0" y="93333"/>
                </a:lnTo>
                <a:lnTo>
                  <a:pt x="48000" y="93333"/>
                </a:lnTo>
                <a:lnTo>
                  <a:pt x="48000" y="93333"/>
                </a:lnTo>
                <a:lnTo>
                  <a:pt x="48000" y="66666"/>
                </a:lnTo>
                <a:lnTo>
                  <a:pt x="48000" y="66666"/>
                </a:lnTo>
                <a:lnTo>
                  <a:pt x="48000" y="66666"/>
                </a:lnTo>
                <a:lnTo>
                  <a:pt x="48000" y="40000"/>
                </a:lnTo>
                <a:lnTo>
                  <a:pt x="48000" y="40000"/>
                </a:lnTo>
                <a:lnTo>
                  <a:pt x="48000" y="40000"/>
                </a:lnTo>
                <a:lnTo>
                  <a:pt x="48000" y="40000"/>
                </a:lnTo>
                <a:lnTo>
                  <a:pt x="48000" y="0"/>
                </a:lnTo>
                <a:lnTo>
                  <a:pt x="48000" y="0"/>
                </a:lnTo>
                <a:lnTo>
                  <a:pt x="48000" y="40000"/>
                </a:lnTo>
                <a:lnTo>
                  <a:pt x="48000" y="40000"/>
                </a:lnTo>
                <a:lnTo>
                  <a:pt x="48000" y="4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1" name="Shape 921"/>
          <p:cNvSpPr/>
          <p:nvPr/>
        </p:nvSpPr>
        <p:spPr>
          <a:xfrm>
            <a:off x="4995867" y="4930775"/>
            <a:ext cx="5953" cy="14288"/>
          </a:xfrm>
          <a:custGeom>
            <a:avLst/>
            <a:gdLst/>
            <a:ahLst/>
            <a:cxnLst/>
            <a:rect l="0" t="0" r="0" b="0"/>
            <a:pathLst>
              <a:path w="120000" h="120000" extrusionOk="0">
                <a:moveTo>
                  <a:pt x="48000" y="40000"/>
                </a:moveTo>
                <a:lnTo>
                  <a:pt x="48000" y="66666"/>
                </a:lnTo>
                <a:lnTo>
                  <a:pt x="120000" y="66666"/>
                </a:lnTo>
                <a:lnTo>
                  <a:pt x="120000" y="66666"/>
                </a:lnTo>
                <a:lnTo>
                  <a:pt x="48000" y="66666"/>
                </a:lnTo>
                <a:lnTo>
                  <a:pt x="48000" y="66666"/>
                </a:lnTo>
                <a:lnTo>
                  <a:pt x="48000" y="93333"/>
                </a:lnTo>
                <a:lnTo>
                  <a:pt x="120000" y="93333"/>
                </a:lnTo>
                <a:lnTo>
                  <a:pt x="120000" y="93333"/>
                </a:lnTo>
                <a:lnTo>
                  <a:pt x="48000" y="93333"/>
                </a:lnTo>
                <a:lnTo>
                  <a:pt x="48000" y="93333"/>
                </a:lnTo>
                <a:lnTo>
                  <a:pt x="48000" y="120000"/>
                </a:lnTo>
                <a:lnTo>
                  <a:pt x="48000" y="120000"/>
                </a:lnTo>
                <a:lnTo>
                  <a:pt x="48000" y="120000"/>
                </a:lnTo>
                <a:lnTo>
                  <a:pt x="48000" y="120000"/>
                </a:lnTo>
                <a:lnTo>
                  <a:pt x="48000" y="120000"/>
                </a:lnTo>
                <a:lnTo>
                  <a:pt x="48000" y="120000"/>
                </a:lnTo>
                <a:lnTo>
                  <a:pt x="48000" y="120000"/>
                </a:lnTo>
                <a:lnTo>
                  <a:pt x="48000" y="93333"/>
                </a:lnTo>
                <a:lnTo>
                  <a:pt x="0" y="93333"/>
                </a:lnTo>
                <a:lnTo>
                  <a:pt x="0" y="93333"/>
                </a:lnTo>
                <a:lnTo>
                  <a:pt x="48000" y="93333"/>
                </a:lnTo>
                <a:lnTo>
                  <a:pt x="48000" y="93333"/>
                </a:lnTo>
                <a:lnTo>
                  <a:pt x="48000" y="66666"/>
                </a:lnTo>
                <a:lnTo>
                  <a:pt x="48000" y="66666"/>
                </a:lnTo>
                <a:lnTo>
                  <a:pt x="48000" y="66666"/>
                </a:lnTo>
                <a:lnTo>
                  <a:pt x="48000" y="40000"/>
                </a:lnTo>
                <a:lnTo>
                  <a:pt x="48000" y="40000"/>
                </a:lnTo>
                <a:lnTo>
                  <a:pt x="48000" y="40000"/>
                </a:lnTo>
                <a:lnTo>
                  <a:pt x="48000" y="40000"/>
                </a:lnTo>
                <a:lnTo>
                  <a:pt x="48000" y="0"/>
                </a:lnTo>
                <a:lnTo>
                  <a:pt x="48000" y="0"/>
                </a:lnTo>
                <a:lnTo>
                  <a:pt x="48000" y="40000"/>
                </a:lnTo>
                <a:lnTo>
                  <a:pt x="48000" y="40000"/>
                </a:lnTo>
                <a:lnTo>
                  <a:pt x="48000" y="4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2" name="Shape 922"/>
          <p:cNvSpPr/>
          <p:nvPr/>
        </p:nvSpPr>
        <p:spPr>
          <a:xfrm>
            <a:off x="4910142" y="4633914"/>
            <a:ext cx="182165" cy="444500"/>
          </a:xfrm>
          <a:custGeom>
            <a:avLst/>
            <a:gdLst/>
            <a:ahLst/>
            <a:cxnLst/>
            <a:rect l="0" t="0" r="0" b="0"/>
            <a:pathLst>
              <a:path w="120000" h="120000" extrusionOk="0">
                <a:moveTo>
                  <a:pt x="115294" y="0"/>
                </a:moveTo>
                <a:lnTo>
                  <a:pt x="115294" y="1285"/>
                </a:lnTo>
                <a:lnTo>
                  <a:pt x="116862" y="1285"/>
                </a:lnTo>
                <a:lnTo>
                  <a:pt x="116862" y="1285"/>
                </a:lnTo>
                <a:lnTo>
                  <a:pt x="116862" y="1285"/>
                </a:lnTo>
                <a:lnTo>
                  <a:pt x="116862" y="1285"/>
                </a:lnTo>
                <a:lnTo>
                  <a:pt x="116862" y="2142"/>
                </a:lnTo>
                <a:lnTo>
                  <a:pt x="116862" y="2142"/>
                </a:lnTo>
                <a:lnTo>
                  <a:pt x="116862" y="2142"/>
                </a:lnTo>
                <a:lnTo>
                  <a:pt x="116862" y="2142"/>
                </a:lnTo>
                <a:lnTo>
                  <a:pt x="116862" y="2142"/>
                </a:lnTo>
                <a:lnTo>
                  <a:pt x="116862" y="2142"/>
                </a:lnTo>
                <a:lnTo>
                  <a:pt x="115294" y="2142"/>
                </a:lnTo>
                <a:lnTo>
                  <a:pt x="115294" y="2142"/>
                </a:lnTo>
                <a:lnTo>
                  <a:pt x="116862" y="2142"/>
                </a:lnTo>
                <a:lnTo>
                  <a:pt x="116862" y="2142"/>
                </a:lnTo>
                <a:lnTo>
                  <a:pt x="116862" y="2142"/>
                </a:lnTo>
                <a:lnTo>
                  <a:pt x="116862" y="2142"/>
                </a:lnTo>
                <a:lnTo>
                  <a:pt x="116862" y="2142"/>
                </a:lnTo>
                <a:lnTo>
                  <a:pt x="116862" y="3000"/>
                </a:lnTo>
                <a:lnTo>
                  <a:pt x="116862" y="3000"/>
                </a:lnTo>
                <a:lnTo>
                  <a:pt x="116862" y="3000"/>
                </a:lnTo>
                <a:lnTo>
                  <a:pt x="116862" y="3000"/>
                </a:lnTo>
                <a:lnTo>
                  <a:pt x="116862" y="3000"/>
                </a:lnTo>
                <a:lnTo>
                  <a:pt x="116862" y="3000"/>
                </a:lnTo>
                <a:lnTo>
                  <a:pt x="116862" y="3000"/>
                </a:lnTo>
                <a:lnTo>
                  <a:pt x="116862" y="3000"/>
                </a:lnTo>
                <a:lnTo>
                  <a:pt x="116862" y="3000"/>
                </a:lnTo>
                <a:lnTo>
                  <a:pt x="115294" y="3000"/>
                </a:lnTo>
                <a:lnTo>
                  <a:pt x="115294" y="3857"/>
                </a:lnTo>
                <a:lnTo>
                  <a:pt x="115294" y="3857"/>
                </a:lnTo>
                <a:lnTo>
                  <a:pt x="116862" y="3857"/>
                </a:lnTo>
                <a:lnTo>
                  <a:pt x="116862" y="3857"/>
                </a:lnTo>
                <a:lnTo>
                  <a:pt x="116862" y="3857"/>
                </a:lnTo>
                <a:lnTo>
                  <a:pt x="116862" y="3857"/>
                </a:lnTo>
                <a:lnTo>
                  <a:pt x="116862" y="3857"/>
                </a:lnTo>
                <a:lnTo>
                  <a:pt x="118431" y="3857"/>
                </a:lnTo>
                <a:lnTo>
                  <a:pt x="118431" y="3857"/>
                </a:lnTo>
                <a:lnTo>
                  <a:pt x="118431" y="3857"/>
                </a:lnTo>
                <a:lnTo>
                  <a:pt x="116862" y="3857"/>
                </a:lnTo>
                <a:lnTo>
                  <a:pt x="116862" y="3857"/>
                </a:lnTo>
                <a:lnTo>
                  <a:pt x="116862" y="4714"/>
                </a:lnTo>
                <a:lnTo>
                  <a:pt x="116862" y="4714"/>
                </a:lnTo>
                <a:lnTo>
                  <a:pt x="116862" y="3857"/>
                </a:lnTo>
                <a:lnTo>
                  <a:pt x="116862" y="3857"/>
                </a:lnTo>
                <a:lnTo>
                  <a:pt x="116862" y="4714"/>
                </a:lnTo>
                <a:lnTo>
                  <a:pt x="116862" y="4714"/>
                </a:lnTo>
                <a:lnTo>
                  <a:pt x="115294" y="4714"/>
                </a:lnTo>
                <a:lnTo>
                  <a:pt x="115294" y="4714"/>
                </a:lnTo>
                <a:lnTo>
                  <a:pt x="115294" y="6000"/>
                </a:lnTo>
                <a:lnTo>
                  <a:pt x="115294" y="6000"/>
                </a:lnTo>
                <a:lnTo>
                  <a:pt x="115294" y="6000"/>
                </a:lnTo>
                <a:lnTo>
                  <a:pt x="115294" y="6000"/>
                </a:lnTo>
                <a:lnTo>
                  <a:pt x="115294" y="6000"/>
                </a:lnTo>
                <a:lnTo>
                  <a:pt x="115294" y="6000"/>
                </a:lnTo>
                <a:lnTo>
                  <a:pt x="115294" y="6857"/>
                </a:lnTo>
                <a:lnTo>
                  <a:pt x="115294" y="6857"/>
                </a:lnTo>
                <a:lnTo>
                  <a:pt x="115294" y="6857"/>
                </a:lnTo>
                <a:lnTo>
                  <a:pt x="115294" y="6857"/>
                </a:lnTo>
                <a:lnTo>
                  <a:pt x="115294" y="6857"/>
                </a:lnTo>
                <a:lnTo>
                  <a:pt x="115294" y="7714"/>
                </a:lnTo>
                <a:lnTo>
                  <a:pt x="115294" y="7714"/>
                </a:lnTo>
                <a:lnTo>
                  <a:pt x="115294" y="7714"/>
                </a:lnTo>
                <a:lnTo>
                  <a:pt x="115294" y="7714"/>
                </a:lnTo>
                <a:lnTo>
                  <a:pt x="115294" y="8571"/>
                </a:lnTo>
                <a:lnTo>
                  <a:pt x="115294" y="8571"/>
                </a:lnTo>
                <a:lnTo>
                  <a:pt x="115294" y="8571"/>
                </a:lnTo>
                <a:lnTo>
                  <a:pt x="115294" y="8571"/>
                </a:lnTo>
                <a:lnTo>
                  <a:pt x="115294" y="8571"/>
                </a:lnTo>
                <a:lnTo>
                  <a:pt x="115294" y="9428"/>
                </a:lnTo>
                <a:lnTo>
                  <a:pt x="115294" y="9428"/>
                </a:lnTo>
                <a:lnTo>
                  <a:pt x="115294" y="9428"/>
                </a:lnTo>
                <a:lnTo>
                  <a:pt x="115294" y="9428"/>
                </a:lnTo>
                <a:lnTo>
                  <a:pt x="115294" y="10714"/>
                </a:lnTo>
                <a:lnTo>
                  <a:pt x="115294" y="10714"/>
                </a:lnTo>
                <a:lnTo>
                  <a:pt x="115294" y="10714"/>
                </a:lnTo>
                <a:lnTo>
                  <a:pt x="115294" y="10714"/>
                </a:lnTo>
                <a:lnTo>
                  <a:pt x="115294" y="10714"/>
                </a:lnTo>
                <a:lnTo>
                  <a:pt x="115294" y="11571"/>
                </a:lnTo>
                <a:lnTo>
                  <a:pt x="115294" y="11571"/>
                </a:lnTo>
                <a:lnTo>
                  <a:pt x="116862" y="11571"/>
                </a:lnTo>
                <a:lnTo>
                  <a:pt x="116862" y="11571"/>
                </a:lnTo>
                <a:lnTo>
                  <a:pt x="116862" y="11571"/>
                </a:lnTo>
                <a:lnTo>
                  <a:pt x="116862" y="11571"/>
                </a:lnTo>
                <a:lnTo>
                  <a:pt x="116862" y="11571"/>
                </a:lnTo>
                <a:lnTo>
                  <a:pt x="115294" y="11571"/>
                </a:lnTo>
                <a:lnTo>
                  <a:pt x="115294" y="12428"/>
                </a:lnTo>
                <a:lnTo>
                  <a:pt x="115294" y="12428"/>
                </a:lnTo>
                <a:lnTo>
                  <a:pt x="115294" y="12428"/>
                </a:lnTo>
                <a:lnTo>
                  <a:pt x="115294" y="12428"/>
                </a:lnTo>
                <a:lnTo>
                  <a:pt x="115294" y="12428"/>
                </a:lnTo>
                <a:lnTo>
                  <a:pt x="116862" y="12428"/>
                </a:lnTo>
                <a:lnTo>
                  <a:pt x="116862" y="12428"/>
                </a:lnTo>
                <a:lnTo>
                  <a:pt x="116862" y="12428"/>
                </a:lnTo>
                <a:lnTo>
                  <a:pt x="116862" y="13285"/>
                </a:lnTo>
                <a:lnTo>
                  <a:pt x="116862" y="13285"/>
                </a:lnTo>
                <a:lnTo>
                  <a:pt x="116862" y="13285"/>
                </a:lnTo>
                <a:lnTo>
                  <a:pt x="116862" y="14142"/>
                </a:lnTo>
                <a:lnTo>
                  <a:pt x="116862" y="14142"/>
                </a:lnTo>
                <a:lnTo>
                  <a:pt x="116862" y="14142"/>
                </a:lnTo>
                <a:lnTo>
                  <a:pt x="116862" y="14142"/>
                </a:lnTo>
                <a:lnTo>
                  <a:pt x="116862" y="15428"/>
                </a:lnTo>
                <a:lnTo>
                  <a:pt x="116862" y="15428"/>
                </a:lnTo>
                <a:lnTo>
                  <a:pt x="116862" y="15428"/>
                </a:lnTo>
                <a:lnTo>
                  <a:pt x="116862" y="15428"/>
                </a:lnTo>
                <a:lnTo>
                  <a:pt x="116862" y="16285"/>
                </a:lnTo>
                <a:lnTo>
                  <a:pt x="116862" y="16285"/>
                </a:lnTo>
                <a:lnTo>
                  <a:pt x="116862" y="16285"/>
                </a:lnTo>
                <a:lnTo>
                  <a:pt x="116862" y="16285"/>
                </a:lnTo>
                <a:lnTo>
                  <a:pt x="116862" y="17142"/>
                </a:lnTo>
                <a:lnTo>
                  <a:pt x="116862" y="17142"/>
                </a:lnTo>
                <a:lnTo>
                  <a:pt x="116862" y="17142"/>
                </a:lnTo>
                <a:lnTo>
                  <a:pt x="116862" y="17142"/>
                </a:lnTo>
                <a:lnTo>
                  <a:pt x="116862" y="17142"/>
                </a:lnTo>
                <a:lnTo>
                  <a:pt x="116862" y="18000"/>
                </a:lnTo>
                <a:lnTo>
                  <a:pt x="115294" y="18000"/>
                </a:lnTo>
                <a:lnTo>
                  <a:pt x="115294" y="18000"/>
                </a:lnTo>
                <a:lnTo>
                  <a:pt x="115294" y="18000"/>
                </a:lnTo>
                <a:lnTo>
                  <a:pt x="116862" y="18000"/>
                </a:lnTo>
                <a:lnTo>
                  <a:pt x="116862" y="18000"/>
                </a:lnTo>
                <a:lnTo>
                  <a:pt x="116862" y="18857"/>
                </a:lnTo>
                <a:lnTo>
                  <a:pt x="116862" y="18857"/>
                </a:lnTo>
                <a:lnTo>
                  <a:pt x="116862" y="18857"/>
                </a:lnTo>
                <a:lnTo>
                  <a:pt x="116862" y="18857"/>
                </a:lnTo>
                <a:lnTo>
                  <a:pt x="116862" y="20142"/>
                </a:lnTo>
                <a:lnTo>
                  <a:pt x="116862" y="20142"/>
                </a:lnTo>
                <a:lnTo>
                  <a:pt x="116862" y="20142"/>
                </a:lnTo>
                <a:lnTo>
                  <a:pt x="116862" y="21000"/>
                </a:lnTo>
                <a:lnTo>
                  <a:pt x="116862" y="21000"/>
                </a:lnTo>
                <a:lnTo>
                  <a:pt x="116862" y="21000"/>
                </a:lnTo>
                <a:lnTo>
                  <a:pt x="116862" y="21000"/>
                </a:lnTo>
                <a:lnTo>
                  <a:pt x="116862" y="21857"/>
                </a:lnTo>
                <a:lnTo>
                  <a:pt x="116862" y="21857"/>
                </a:lnTo>
                <a:lnTo>
                  <a:pt x="116862" y="21857"/>
                </a:lnTo>
                <a:lnTo>
                  <a:pt x="116862" y="21857"/>
                </a:lnTo>
                <a:lnTo>
                  <a:pt x="115294" y="21857"/>
                </a:lnTo>
                <a:lnTo>
                  <a:pt x="115294" y="21857"/>
                </a:lnTo>
                <a:lnTo>
                  <a:pt x="116862" y="21857"/>
                </a:lnTo>
                <a:lnTo>
                  <a:pt x="116862" y="22714"/>
                </a:lnTo>
                <a:lnTo>
                  <a:pt x="116862" y="22714"/>
                </a:lnTo>
                <a:lnTo>
                  <a:pt x="116862" y="22714"/>
                </a:lnTo>
                <a:lnTo>
                  <a:pt x="116862" y="22714"/>
                </a:lnTo>
                <a:lnTo>
                  <a:pt x="116862" y="22714"/>
                </a:lnTo>
                <a:lnTo>
                  <a:pt x="116862" y="23571"/>
                </a:lnTo>
                <a:lnTo>
                  <a:pt x="116862" y="23571"/>
                </a:lnTo>
                <a:lnTo>
                  <a:pt x="116862" y="23571"/>
                </a:lnTo>
                <a:lnTo>
                  <a:pt x="116862" y="23571"/>
                </a:lnTo>
                <a:lnTo>
                  <a:pt x="116862" y="24857"/>
                </a:lnTo>
                <a:lnTo>
                  <a:pt x="116862" y="24857"/>
                </a:lnTo>
                <a:lnTo>
                  <a:pt x="116862" y="24857"/>
                </a:lnTo>
                <a:lnTo>
                  <a:pt x="116862" y="25714"/>
                </a:lnTo>
                <a:lnTo>
                  <a:pt x="116862" y="25714"/>
                </a:lnTo>
                <a:lnTo>
                  <a:pt x="116862" y="25714"/>
                </a:lnTo>
                <a:lnTo>
                  <a:pt x="116862" y="25714"/>
                </a:lnTo>
                <a:lnTo>
                  <a:pt x="116862" y="26571"/>
                </a:lnTo>
                <a:lnTo>
                  <a:pt x="116862" y="26571"/>
                </a:lnTo>
                <a:lnTo>
                  <a:pt x="116862" y="26571"/>
                </a:lnTo>
                <a:lnTo>
                  <a:pt x="116862" y="26571"/>
                </a:lnTo>
                <a:lnTo>
                  <a:pt x="116862" y="27428"/>
                </a:lnTo>
                <a:lnTo>
                  <a:pt x="116862" y="27428"/>
                </a:lnTo>
                <a:lnTo>
                  <a:pt x="116862" y="27428"/>
                </a:lnTo>
                <a:lnTo>
                  <a:pt x="118431" y="27428"/>
                </a:lnTo>
                <a:lnTo>
                  <a:pt x="118431" y="27428"/>
                </a:lnTo>
                <a:lnTo>
                  <a:pt x="118431" y="27428"/>
                </a:lnTo>
                <a:lnTo>
                  <a:pt x="118431" y="28285"/>
                </a:lnTo>
                <a:lnTo>
                  <a:pt x="118431" y="28285"/>
                </a:lnTo>
                <a:lnTo>
                  <a:pt x="118431" y="28285"/>
                </a:lnTo>
                <a:lnTo>
                  <a:pt x="118431" y="28285"/>
                </a:lnTo>
                <a:lnTo>
                  <a:pt x="118431" y="28285"/>
                </a:lnTo>
                <a:lnTo>
                  <a:pt x="118431" y="29571"/>
                </a:lnTo>
                <a:lnTo>
                  <a:pt x="118431" y="29571"/>
                </a:lnTo>
                <a:lnTo>
                  <a:pt x="120000" y="29571"/>
                </a:lnTo>
                <a:lnTo>
                  <a:pt x="120000" y="29571"/>
                </a:lnTo>
                <a:lnTo>
                  <a:pt x="120000" y="30428"/>
                </a:lnTo>
                <a:lnTo>
                  <a:pt x="120000" y="30428"/>
                </a:lnTo>
                <a:lnTo>
                  <a:pt x="118431" y="30428"/>
                </a:lnTo>
                <a:lnTo>
                  <a:pt x="118431" y="30428"/>
                </a:lnTo>
                <a:lnTo>
                  <a:pt x="120000" y="30428"/>
                </a:lnTo>
                <a:lnTo>
                  <a:pt x="120000" y="31285"/>
                </a:lnTo>
                <a:lnTo>
                  <a:pt x="120000" y="31285"/>
                </a:lnTo>
                <a:lnTo>
                  <a:pt x="120000" y="31285"/>
                </a:lnTo>
                <a:lnTo>
                  <a:pt x="120000" y="31285"/>
                </a:lnTo>
                <a:lnTo>
                  <a:pt x="120000" y="32142"/>
                </a:lnTo>
                <a:lnTo>
                  <a:pt x="120000" y="32142"/>
                </a:lnTo>
                <a:lnTo>
                  <a:pt x="118431" y="32142"/>
                </a:lnTo>
                <a:lnTo>
                  <a:pt x="118431" y="32142"/>
                </a:lnTo>
                <a:lnTo>
                  <a:pt x="118431" y="32142"/>
                </a:lnTo>
                <a:lnTo>
                  <a:pt x="118431" y="32142"/>
                </a:lnTo>
                <a:lnTo>
                  <a:pt x="118431" y="33000"/>
                </a:lnTo>
                <a:lnTo>
                  <a:pt x="118431" y="33000"/>
                </a:lnTo>
                <a:lnTo>
                  <a:pt x="118431" y="33000"/>
                </a:lnTo>
                <a:lnTo>
                  <a:pt x="118431" y="33000"/>
                </a:lnTo>
                <a:lnTo>
                  <a:pt x="118431" y="33000"/>
                </a:lnTo>
                <a:lnTo>
                  <a:pt x="118431" y="34285"/>
                </a:lnTo>
                <a:lnTo>
                  <a:pt x="116862" y="34285"/>
                </a:lnTo>
                <a:lnTo>
                  <a:pt x="116862" y="34285"/>
                </a:lnTo>
                <a:lnTo>
                  <a:pt x="116862" y="34285"/>
                </a:lnTo>
                <a:lnTo>
                  <a:pt x="116862" y="34285"/>
                </a:lnTo>
                <a:lnTo>
                  <a:pt x="116862" y="35142"/>
                </a:lnTo>
                <a:lnTo>
                  <a:pt x="116862" y="35142"/>
                </a:lnTo>
                <a:lnTo>
                  <a:pt x="116862" y="35142"/>
                </a:lnTo>
                <a:lnTo>
                  <a:pt x="116862" y="35142"/>
                </a:lnTo>
                <a:lnTo>
                  <a:pt x="116862" y="35142"/>
                </a:lnTo>
                <a:lnTo>
                  <a:pt x="116862" y="36000"/>
                </a:lnTo>
                <a:lnTo>
                  <a:pt x="116862" y="36000"/>
                </a:lnTo>
                <a:lnTo>
                  <a:pt x="116862" y="36000"/>
                </a:lnTo>
                <a:lnTo>
                  <a:pt x="116862" y="36000"/>
                </a:lnTo>
                <a:lnTo>
                  <a:pt x="116862" y="36000"/>
                </a:lnTo>
                <a:lnTo>
                  <a:pt x="116862" y="36857"/>
                </a:lnTo>
                <a:lnTo>
                  <a:pt x="116862" y="36857"/>
                </a:lnTo>
                <a:lnTo>
                  <a:pt x="116862" y="36857"/>
                </a:lnTo>
                <a:lnTo>
                  <a:pt x="115294" y="36857"/>
                </a:lnTo>
                <a:lnTo>
                  <a:pt x="115294" y="37714"/>
                </a:lnTo>
                <a:lnTo>
                  <a:pt x="115294" y="37714"/>
                </a:lnTo>
                <a:lnTo>
                  <a:pt x="115294" y="37714"/>
                </a:lnTo>
                <a:lnTo>
                  <a:pt x="115294" y="37714"/>
                </a:lnTo>
                <a:lnTo>
                  <a:pt x="115294" y="37714"/>
                </a:lnTo>
                <a:lnTo>
                  <a:pt x="115294" y="37714"/>
                </a:lnTo>
                <a:lnTo>
                  <a:pt x="115294" y="39000"/>
                </a:lnTo>
                <a:lnTo>
                  <a:pt x="113725" y="39000"/>
                </a:lnTo>
                <a:lnTo>
                  <a:pt x="113725" y="39000"/>
                </a:lnTo>
                <a:lnTo>
                  <a:pt x="113725" y="39000"/>
                </a:lnTo>
                <a:lnTo>
                  <a:pt x="113725" y="39000"/>
                </a:lnTo>
                <a:lnTo>
                  <a:pt x="113725" y="39000"/>
                </a:lnTo>
                <a:lnTo>
                  <a:pt x="113725" y="39857"/>
                </a:lnTo>
                <a:lnTo>
                  <a:pt x="111372" y="39857"/>
                </a:lnTo>
                <a:lnTo>
                  <a:pt x="111372" y="39857"/>
                </a:lnTo>
                <a:lnTo>
                  <a:pt x="111372" y="39857"/>
                </a:lnTo>
                <a:lnTo>
                  <a:pt x="111372" y="39857"/>
                </a:lnTo>
                <a:lnTo>
                  <a:pt x="111372" y="39857"/>
                </a:lnTo>
                <a:lnTo>
                  <a:pt x="111372" y="40714"/>
                </a:lnTo>
                <a:lnTo>
                  <a:pt x="111372" y="40714"/>
                </a:lnTo>
                <a:lnTo>
                  <a:pt x="111372" y="40714"/>
                </a:lnTo>
                <a:lnTo>
                  <a:pt x="111372" y="40714"/>
                </a:lnTo>
                <a:lnTo>
                  <a:pt x="111372" y="41571"/>
                </a:lnTo>
                <a:lnTo>
                  <a:pt x="111372" y="41571"/>
                </a:lnTo>
                <a:lnTo>
                  <a:pt x="109803" y="41571"/>
                </a:lnTo>
                <a:lnTo>
                  <a:pt x="109803" y="41571"/>
                </a:lnTo>
                <a:lnTo>
                  <a:pt x="109803" y="41571"/>
                </a:lnTo>
                <a:lnTo>
                  <a:pt x="109803" y="41571"/>
                </a:lnTo>
                <a:lnTo>
                  <a:pt x="109803" y="41571"/>
                </a:lnTo>
                <a:lnTo>
                  <a:pt x="109803" y="42428"/>
                </a:lnTo>
                <a:lnTo>
                  <a:pt x="109803" y="42428"/>
                </a:lnTo>
                <a:lnTo>
                  <a:pt x="109803" y="42428"/>
                </a:lnTo>
                <a:lnTo>
                  <a:pt x="109803" y="42428"/>
                </a:lnTo>
                <a:lnTo>
                  <a:pt x="109803" y="43714"/>
                </a:lnTo>
                <a:lnTo>
                  <a:pt x="108235" y="43714"/>
                </a:lnTo>
                <a:lnTo>
                  <a:pt x="108235" y="43714"/>
                </a:lnTo>
                <a:lnTo>
                  <a:pt x="108235" y="43714"/>
                </a:lnTo>
                <a:lnTo>
                  <a:pt x="108235" y="43714"/>
                </a:lnTo>
                <a:lnTo>
                  <a:pt x="108235" y="43714"/>
                </a:lnTo>
                <a:lnTo>
                  <a:pt x="108235" y="44571"/>
                </a:lnTo>
                <a:lnTo>
                  <a:pt x="106666" y="44571"/>
                </a:lnTo>
                <a:lnTo>
                  <a:pt x="106666" y="44571"/>
                </a:lnTo>
                <a:lnTo>
                  <a:pt x="106666" y="44571"/>
                </a:lnTo>
                <a:lnTo>
                  <a:pt x="106666" y="44571"/>
                </a:lnTo>
                <a:lnTo>
                  <a:pt x="106666" y="44571"/>
                </a:lnTo>
                <a:lnTo>
                  <a:pt x="106666" y="44571"/>
                </a:lnTo>
                <a:lnTo>
                  <a:pt x="105098" y="44571"/>
                </a:lnTo>
                <a:lnTo>
                  <a:pt x="105098" y="45428"/>
                </a:lnTo>
                <a:lnTo>
                  <a:pt x="105098" y="45428"/>
                </a:lnTo>
                <a:lnTo>
                  <a:pt x="105098" y="45428"/>
                </a:lnTo>
                <a:lnTo>
                  <a:pt x="105098" y="45428"/>
                </a:lnTo>
                <a:lnTo>
                  <a:pt x="105098" y="45428"/>
                </a:lnTo>
                <a:lnTo>
                  <a:pt x="105098" y="45428"/>
                </a:lnTo>
                <a:lnTo>
                  <a:pt x="103529" y="45428"/>
                </a:lnTo>
                <a:lnTo>
                  <a:pt x="103529" y="45428"/>
                </a:lnTo>
                <a:lnTo>
                  <a:pt x="103529" y="46285"/>
                </a:lnTo>
                <a:lnTo>
                  <a:pt x="103529" y="46285"/>
                </a:lnTo>
                <a:lnTo>
                  <a:pt x="101176" y="46285"/>
                </a:lnTo>
                <a:lnTo>
                  <a:pt x="101176" y="46285"/>
                </a:lnTo>
                <a:lnTo>
                  <a:pt x="101176" y="46285"/>
                </a:lnTo>
                <a:lnTo>
                  <a:pt x="101176" y="46285"/>
                </a:lnTo>
                <a:lnTo>
                  <a:pt x="101176" y="46285"/>
                </a:lnTo>
                <a:lnTo>
                  <a:pt x="101176" y="46285"/>
                </a:lnTo>
                <a:lnTo>
                  <a:pt x="101176" y="47142"/>
                </a:lnTo>
                <a:lnTo>
                  <a:pt x="99607" y="47142"/>
                </a:lnTo>
                <a:lnTo>
                  <a:pt x="99607" y="47142"/>
                </a:lnTo>
                <a:lnTo>
                  <a:pt x="99607" y="47142"/>
                </a:lnTo>
                <a:lnTo>
                  <a:pt x="99607" y="47142"/>
                </a:lnTo>
                <a:lnTo>
                  <a:pt x="99607" y="48428"/>
                </a:lnTo>
                <a:lnTo>
                  <a:pt x="99607" y="48428"/>
                </a:lnTo>
                <a:lnTo>
                  <a:pt x="99607" y="48428"/>
                </a:lnTo>
                <a:lnTo>
                  <a:pt x="99607" y="48428"/>
                </a:lnTo>
                <a:lnTo>
                  <a:pt x="98039" y="48428"/>
                </a:lnTo>
                <a:lnTo>
                  <a:pt x="98039" y="48428"/>
                </a:lnTo>
                <a:lnTo>
                  <a:pt x="98039" y="48428"/>
                </a:lnTo>
                <a:lnTo>
                  <a:pt x="98039" y="48428"/>
                </a:lnTo>
                <a:lnTo>
                  <a:pt x="96470" y="48428"/>
                </a:lnTo>
                <a:lnTo>
                  <a:pt x="96470" y="48428"/>
                </a:lnTo>
                <a:lnTo>
                  <a:pt x="96470" y="48428"/>
                </a:lnTo>
                <a:lnTo>
                  <a:pt x="96470" y="48428"/>
                </a:lnTo>
                <a:lnTo>
                  <a:pt x="94901" y="48428"/>
                </a:lnTo>
                <a:lnTo>
                  <a:pt x="94901" y="49285"/>
                </a:lnTo>
                <a:lnTo>
                  <a:pt x="94901" y="49285"/>
                </a:lnTo>
                <a:lnTo>
                  <a:pt x="94901" y="49285"/>
                </a:lnTo>
                <a:lnTo>
                  <a:pt x="94901" y="49285"/>
                </a:lnTo>
                <a:lnTo>
                  <a:pt x="92549" y="49285"/>
                </a:lnTo>
                <a:lnTo>
                  <a:pt x="92549" y="49285"/>
                </a:lnTo>
                <a:lnTo>
                  <a:pt x="92549" y="49285"/>
                </a:lnTo>
                <a:lnTo>
                  <a:pt x="92549" y="49285"/>
                </a:lnTo>
                <a:lnTo>
                  <a:pt x="90980" y="49285"/>
                </a:lnTo>
                <a:lnTo>
                  <a:pt x="90980" y="49285"/>
                </a:lnTo>
                <a:lnTo>
                  <a:pt x="90980" y="49285"/>
                </a:lnTo>
                <a:lnTo>
                  <a:pt x="90980" y="49285"/>
                </a:lnTo>
                <a:lnTo>
                  <a:pt x="90980" y="49285"/>
                </a:lnTo>
                <a:lnTo>
                  <a:pt x="90980" y="50142"/>
                </a:lnTo>
                <a:lnTo>
                  <a:pt x="89411" y="50142"/>
                </a:lnTo>
                <a:lnTo>
                  <a:pt x="89411" y="50142"/>
                </a:lnTo>
                <a:lnTo>
                  <a:pt x="89411" y="50142"/>
                </a:lnTo>
                <a:lnTo>
                  <a:pt x="89411" y="50142"/>
                </a:lnTo>
                <a:lnTo>
                  <a:pt x="89411" y="50142"/>
                </a:lnTo>
                <a:lnTo>
                  <a:pt x="89411" y="50142"/>
                </a:lnTo>
                <a:lnTo>
                  <a:pt x="87843" y="50142"/>
                </a:lnTo>
                <a:lnTo>
                  <a:pt x="87843" y="50142"/>
                </a:lnTo>
                <a:lnTo>
                  <a:pt x="87843" y="50142"/>
                </a:lnTo>
                <a:lnTo>
                  <a:pt x="87843" y="51000"/>
                </a:lnTo>
                <a:lnTo>
                  <a:pt x="86274" y="51000"/>
                </a:lnTo>
                <a:lnTo>
                  <a:pt x="86274" y="51000"/>
                </a:lnTo>
                <a:lnTo>
                  <a:pt x="86274" y="51000"/>
                </a:lnTo>
                <a:lnTo>
                  <a:pt x="86274" y="51000"/>
                </a:lnTo>
                <a:lnTo>
                  <a:pt x="86274" y="51000"/>
                </a:lnTo>
                <a:lnTo>
                  <a:pt x="86274" y="51000"/>
                </a:lnTo>
                <a:lnTo>
                  <a:pt x="83921" y="51000"/>
                </a:lnTo>
                <a:lnTo>
                  <a:pt x="83921" y="51000"/>
                </a:lnTo>
                <a:lnTo>
                  <a:pt x="83921" y="51000"/>
                </a:lnTo>
                <a:lnTo>
                  <a:pt x="83921" y="51000"/>
                </a:lnTo>
                <a:lnTo>
                  <a:pt x="83921" y="51000"/>
                </a:lnTo>
                <a:lnTo>
                  <a:pt x="83921" y="51857"/>
                </a:lnTo>
                <a:lnTo>
                  <a:pt x="82352" y="51857"/>
                </a:lnTo>
                <a:lnTo>
                  <a:pt x="82352" y="51857"/>
                </a:lnTo>
                <a:lnTo>
                  <a:pt x="82352" y="51857"/>
                </a:lnTo>
                <a:lnTo>
                  <a:pt x="82352" y="51857"/>
                </a:lnTo>
                <a:lnTo>
                  <a:pt x="82352" y="51857"/>
                </a:lnTo>
                <a:lnTo>
                  <a:pt x="80784" y="51857"/>
                </a:lnTo>
                <a:lnTo>
                  <a:pt x="80784" y="51857"/>
                </a:lnTo>
                <a:lnTo>
                  <a:pt x="80784" y="53142"/>
                </a:lnTo>
                <a:lnTo>
                  <a:pt x="80784" y="53142"/>
                </a:lnTo>
                <a:lnTo>
                  <a:pt x="80784" y="53142"/>
                </a:lnTo>
                <a:lnTo>
                  <a:pt x="80784" y="53142"/>
                </a:lnTo>
                <a:lnTo>
                  <a:pt x="79215" y="53142"/>
                </a:lnTo>
                <a:lnTo>
                  <a:pt x="79215" y="53142"/>
                </a:lnTo>
                <a:lnTo>
                  <a:pt x="79215" y="53142"/>
                </a:lnTo>
                <a:lnTo>
                  <a:pt x="79215" y="53142"/>
                </a:lnTo>
                <a:lnTo>
                  <a:pt x="79215" y="54000"/>
                </a:lnTo>
                <a:lnTo>
                  <a:pt x="79215" y="54000"/>
                </a:lnTo>
                <a:lnTo>
                  <a:pt x="79215" y="54000"/>
                </a:lnTo>
                <a:lnTo>
                  <a:pt x="77647" y="54000"/>
                </a:lnTo>
                <a:lnTo>
                  <a:pt x="77647" y="54000"/>
                </a:lnTo>
                <a:lnTo>
                  <a:pt x="77647" y="54000"/>
                </a:lnTo>
                <a:lnTo>
                  <a:pt x="77647" y="54857"/>
                </a:lnTo>
                <a:lnTo>
                  <a:pt x="77647" y="54857"/>
                </a:lnTo>
                <a:lnTo>
                  <a:pt x="77647" y="54857"/>
                </a:lnTo>
                <a:lnTo>
                  <a:pt x="75294" y="54857"/>
                </a:lnTo>
                <a:lnTo>
                  <a:pt x="75294" y="54857"/>
                </a:lnTo>
                <a:lnTo>
                  <a:pt x="75294" y="55714"/>
                </a:lnTo>
                <a:lnTo>
                  <a:pt x="75294" y="55714"/>
                </a:lnTo>
                <a:lnTo>
                  <a:pt x="75294" y="55714"/>
                </a:lnTo>
                <a:lnTo>
                  <a:pt x="75294" y="55714"/>
                </a:lnTo>
                <a:lnTo>
                  <a:pt x="75294" y="55714"/>
                </a:lnTo>
                <a:lnTo>
                  <a:pt x="75294" y="55714"/>
                </a:lnTo>
                <a:lnTo>
                  <a:pt x="75294" y="56571"/>
                </a:lnTo>
                <a:lnTo>
                  <a:pt x="75294" y="56571"/>
                </a:lnTo>
                <a:lnTo>
                  <a:pt x="73725" y="56571"/>
                </a:lnTo>
                <a:lnTo>
                  <a:pt x="73725" y="56571"/>
                </a:lnTo>
                <a:lnTo>
                  <a:pt x="73725" y="56571"/>
                </a:lnTo>
                <a:lnTo>
                  <a:pt x="73725" y="57857"/>
                </a:lnTo>
                <a:lnTo>
                  <a:pt x="73725" y="57857"/>
                </a:lnTo>
                <a:lnTo>
                  <a:pt x="73725" y="57857"/>
                </a:lnTo>
                <a:lnTo>
                  <a:pt x="73725" y="57857"/>
                </a:lnTo>
                <a:lnTo>
                  <a:pt x="73725" y="57857"/>
                </a:lnTo>
                <a:lnTo>
                  <a:pt x="72156" y="57857"/>
                </a:lnTo>
                <a:lnTo>
                  <a:pt x="72156" y="58714"/>
                </a:lnTo>
                <a:lnTo>
                  <a:pt x="72156" y="58714"/>
                </a:lnTo>
                <a:lnTo>
                  <a:pt x="72156" y="58714"/>
                </a:lnTo>
                <a:lnTo>
                  <a:pt x="72156" y="58714"/>
                </a:lnTo>
                <a:lnTo>
                  <a:pt x="72156" y="58714"/>
                </a:lnTo>
                <a:lnTo>
                  <a:pt x="70588" y="58714"/>
                </a:lnTo>
                <a:lnTo>
                  <a:pt x="70588" y="58714"/>
                </a:lnTo>
                <a:lnTo>
                  <a:pt x="70588" y="59571"/>
                </a:lnTo>
                <a:lnTo>
                  <a:pt x="70588" y="59571"/>
                </a:lnTo>
                <a:lnTo>
                  <a:pt x="70588" y="59571"/>
                </a:lnTo>
                <a:lnTo>
                  <a:pt x="70588" y="59571"/>
                </a:lnTo>
                <a:lnTo>
                  <a:pt x="70588" y="59571"/>
                </a:lnTo>
                <a:lnTo>
                  <a:pt x="70588" y="60428"/>
                </a:lnTo>
                <a:lnTo>
                  <a:pt x="69019" y="60428"/>
                </a:lnTo>
                <a:lnTo>
                  <a:pt x="69019" y="60428"/>
                </a:lnTo>
                <a:lnTo>
                  <a:pt x="69019" y="60428"/>
                </a:lnTo>
                <a:lnTo>
                  <a:pt x="69019" y="60428"/>
                </a:lnTo>
                <a:lnTo>
                  <a:pt x="69019" y="61285"/>
                </a:lnTo>
                <a:lnTo>
                  <a:pt x="69019" y="61285"/>
                </a:lnTo>
                <a:lnTo>
                  <a:pt x="69019" y="61285"/>
                </a:lnTo>
                <a:lnTo>
                  <a:pt x="69019" y="61285"/>
                </a:lnTo>
                <a:lnTo>
                  <a:pt x="69019" y="61285"/>
                </a:lnTo>
                <a:lnTo>
                  <a:pt x="66666" y="61285"/>
                </a:lnTo>
                <a:lnTo>
                  <a:pt x="66666" y="61285"/>
                </a:lnTo>
                <a:lnTo>
                  <a:pt x="66666" y="61285"/>
                </a:lnTo>
                <a:lnTo>
                  <a:pt x="66666" y="61285"/>
                </a:lnTo>
                <a:lnTo>
                  <a:pt x="66666" y="62571"/>
                </a:lnTo>
                <a:lnTo>
                  <a:pt x="65098" y="62571"/>
                </a:lnTo>
                <a:lnTo>
                  <a:pt x="65098" y="62571"/>
                </a:lnTo>
                <a:lnTo>
                  <a:pt x="65098" y="62571"/>
                </a:lnTo>
                <a:lnTo>
                  <a:pt x="65098" y="62571"/>
                </a:lnTo>
                <a:lnTo>
                  <a:pt x="63529" y="62571"/>
                </a:lnTo>
                <a:lnTo>
                  <a:pt x="63529" y="62571"/>
                </a:lnTo>
                <a:lnTo>
                  <a:pt x="63529" y="62571"/>
                </a:lnTo>
                <a:lnTo>
                  <a:pt x="63529" y="62571"/>
                </a:lnTo>
                <a:lnTo>
                  <a:pt x="63529" y="62571"/>
                </a:lnTo>
                <a:lnTo>
                  <a:pt x="61960" y="62571"/>
                </a:lnTo>
                <a:lnTo>
                  <a:pt x="61960" y="62571"/>
                </a:lnTo>
                <a:lnTo>
                  <a:pt x="61960" y="63428"/>
                </a:lnTo>
                <a:lnTo>
                  <a:pt x="61960" y="63428"/>
                </a:lnTo>
                <a:lnTo>
                  <a:pt x="61960" y="63428"/>
                </a:lnTo>
                <a:lnTo>
                  <a:pt x="61960" y="63428"/>
                </a:lnTo>
                <a:lnTo>
                  <a:pt x="61960" y="63428"/>
                </a:lnTo>
                <a:lnTo>
                  <a:pt x="60392" y="63428"/>
                </a:lnTo>
                <a:lnTo>
                  <a:pt x="60392" y="64285"/>
                </a:lnTo>
                <a:lnTo>
                  <a:pt x="60392" y="64285"/>
                </a:lnTo>
                <a:lnTo>
                  <a:pt x="60392" y="64285"/>
                </a:lnTo>
                <a:lnTo>
                  <a:pt x="60392" y="64285"/>
                </a:lnTo>
                <a:lnTo>
                  <a:pt x="60392" y="64285"/>
                </a:lnTo>
                <a:lnTo>
                  <a:pt x="60392" y="64285"/>
                </a:lnTo>
                <a:lnTo>
                  <a:pt x="60392" y="65142"/>
                </a:lnTo>
                <a:lnTo>
                  <a:pt x="58039" y="65142"/>
                </a:lnTo>
                <a:lnTo>
                  <a:pt x="58039" y="65142"/>
                </a:lnTo>
                <a:lnTo>
                  <a:pt x="58039" y="65142"/>
                </a:lnTo>
                <a:lnTo>
                  <a:pt x="58039" y="65142"/>
                </a:lnTo>
                <a:lnTo>
                  <a:pt x="58039" y="66000"/>
                </a:lnTo>
                <a:lnTo>
                  <a:pt x="58039" y="66000"/>
                </a:lnTo>
                <a:lnTo>
                  <a:pt x="58039" y="66000"/>
                </a:lnTo>
                <a:lnTo>
                  <a:pt x="56470" y="66000"/>
                </a:lnTo>
                <a:lnTo>
                  <a:pt x="56470" y="66000"/>
                </a:lnTo>
                <a:lnTo>
                  <a:pt x="56470" y="66000"/>
                </a:lnTo>
                <a:lnTo>
                  <a:pt x="56470" y="67285"/>
                </a:lnTo>
                <a:lnTo>
                  <a:pt x="56470" y="67285"/>
                </a:lnTo>
                <a:lnTo>
                  <a:pt x="56470" y="67285"/>
                </a:lnTo>
                <a:lnTo>
                  <a:pt x="56470" y="67285"/>
                </a:lnTo>
                <a:lnTo>
                  <a:pt x="54901" y="67285"/>
                </a:lnTo>
                <a:lnTo>
                  <a:pt x="54901" y="67285"/>
                </a:lnTo>
                <a:lnTo>
                  <a:pt x="54901" y="67285"/>
                </a:lnTo>
                <a:lnTo>
                  <a:pt x="54901" y="68142"/>
                </a:lnTo>
                <a:lnTo>
                  <a:pt x="54901" y="68142"/>
                </a:lnTo>
                <a:lnTo>
                  <a:pt x="54901" y="68142"/>
                </a:lnTo>
                <a:lnTo>
                  <a:pt x="54901" y="68142"/>
                </a:lnTo>
                <a:lnTo>
                  <a:pt x="53333" y="68142"/>
                </a:lnTo>
                <a:lnTo>
                  <a:pt x="53333" y="68142"/>
                </a:lnTo>
                <a:lnTo>
                  <a:pt x="53333" y="68142"/>
                </a:lnTo>
                <a:lnTo>
                  <a:pt x="53333" y="69000"/>
                </a:lnTo>
                <a:lnTo>
                  <a:pt x="53333" y="69000"/>
                </a:lnTo>
                <a:lnTo>
                  <a:pt x="51764" y="69000"/>
                </a:lnTo>
                <a:lnTo>
                  <a:pt x="51764" y="69000"/>
                </a:lnTo>
                <a:lnTo>
                  <a:pt x="51764" y="69000"/>
                </a:lnTo>
                <a:lnTo>
                  <a:pt x="51764" y="69000"/>
                </a:lnTo>
                <a:lnTo>
                  <a:pt x="51764" y="69000"/>
                </a:lnTo>
                <a:lnTo>
                  <a:pt x="51764" y="69000"/>
                </a:lnTo>
                <a:lnTo>
                  <a:pt x="51764" y="69857"/>
                </a:lnTo>
                <a:lnTo>
                  <a:pt x="51764" y="69857"/>
                </a:lnTo>
                <a:lnTo>
                  <a:pt x="51764" y="69857"/>
                </a:lnTo>
                <a:lnTo>
                  <a:pt x="51764" y="69857"/>
                </a:lnTo>
                <a:lnTo>
                  <a:pt x="51764" y="70714"/>
                </a:lnTo>
                <a:lnTo>
                  <a:pt x="51764" y="70714"/>
                </a:lnTo>
                <a:lnTo>
                  <a:pt x="51764" y="70714"/>
                </a:lnTo>
                <a:lnTo>
                  <a:pt x="49411" y="70714"/>
                </a:lnTo>
                <a:lnTo>
                  <a:pt x="49411" y="72000"/>
                </a:lnTo>
                <a:lnTo>
                  <a:pt x="49411" y="72000"/>
                </a:lnTo>
                <a:lnTo>
                  <a:pt x="49411" y="72000"/>
                </a:lnTo>
                <a:lnTo>
                  <a:pt x="49411" y="72000"/>
                </a:lnTo>
                <a:lnTo>
                  <a:pt x="49411" y="72857"/>
                </a:lnTo>
                <a:lnTo>
                  <a:pt x="49411" y="72857"/>
                </a:lnTo>
                <a:lnTo>
                  <a:pt x="49411" y="72857"/>
                </a:lnTo>
                <a:lnTo>
                  <a:pt x="49411" y="72857"/>
                </a:lnTo>
                <a:lnTo>
                  <a:pt x="49411" y="73714"/>
                </a:lnTo>
                <a:lnTo>
                  <a:pt x="49411" y="73714"/>
                </a:lnTo>
                <a:lnTo>
                  <a:pt x="51764" y="73714"/>
                </a:lnTo>
                <a:lnTo>
                  <a:pt x="51764" y="73714"/>
                </a:lnTo>
                <a:lnTo>
                  <a:pt x="51764" y="73714"/>
                </a:lnTo>
                <a:lnTo>
                  <a:pt x="51764" y="74571"/>
                </a:lnTo>
                <a:lnTo>
                  <a:pt x="51764" y="74571"/>
                </a:lnTo>
                <a:lnTo>
                  <a:pt x="51764" y="73714"/>
                </a:lnTo>
                <a:lnTo>
                  <a:pt x="51764" y="73714"/>
                </a:lnTo>
                <a:lnTo>
                  <a:pt x="51764" y="74571"/>
                </a:lnTo>
                <a:lnTo>
                  <a:pt x="53333" y="74571"/>
                </a:lnTo>
                <a:lnTo>
                  <a:pt x="53333" y="74571"/>
                </a:lnTo>
                <a:lnTo>
                  <a:pt x="53333" y="74571"/>
                </a:lnTo>
                <a:lnTo>
                  <a:pt x="53333" y="74571"/>
                </a:lnTo>
                <a:lnTo>
                  <a:pt x="53333" y="74571"/>
                </a:lnTo>
                <a:lnTo>
                  <a:pt x="53333" y="75428"/>
                </a:lnTo>
                <a:lnTo>
                  <a:pt x="53333" y="75428"/>
                </a:lnTo>
                <a:lnTo>
                  <a:pt x="53333" y="75428"/>
                </a:lnTo>
                <a:lnTo>
                  <a:pt x="54901" y="75428"/>
                </a:lnTo>
                <a:lnTo>
                  <a:pt x="54901" y="76714"/>
                </a:lnTo>
                <a:lnTo>
                  <a:pt x="54901" y="76714"/>
                </a:lnTo>
                <a:lnTo>
                  <a:pt x="54901" y="76714"/>
                </a:lnTo>
                <a:lnTo>
                  <a:pt x="54901" y="76714"/>
                </a:lnTo>
                <a:lnTo>
                  <a:pt x="54901" y="77571"/>
                </a:lnTo>
                <a:lnTo>
                  <a:pt x="54901" y="77571"/>
                </a:lnTo>
                <a:lnTo>
                  <a:pt x="54901" y="77571"/>
                </a:lnTo>
                <a:lnTo>
                  <a:pt x="54901" y="77571"/>
                </a:lnTo>
                <a:lnTo>
                  <a:pt x="54901" y="78428"/>
                </a:lnTo>
                <a:lnTo>
                  <a:pt x="54901" y="78428"/>
                </a:lnTo>
                <a:lnTo>
                  <a:pt x="54901" y="78428"/>
                </a:lnTo>
                <a:lnTo>
                  <a:pt x="54901" y="78428"/>
                </a:lnTo>
                <a:lnTo>
                  <a:pt x="54901" y="78428"/>
                </a:lnTo>
                <a:lnTo>
                  <a:pt x="54901" y="79285"/>
                </a:lnTo>
                <a:lnTo>
                  <a:pt x="54901" y="79285"/>
                </a:lnTo>
                <a:lnTo>
                  <a:pt x="54901" y="79285"/>
                </a:lnTo>
                <a:lnTo>
                  <a:pt x="54901" y="79285"/>
                </a:lnTo>
                <a:lnTo>
                  <a:pt x="54901" y="80142"/>
                </a:lnTo>
                <a:lnTo>
                  <a:pt x="54901" y="80142"/>
                </a:lnTo>
                <a:lnTo>
                  <a:pt x="54901" y="80142"/>
                </a:lnTo>
                <a:lnTo>
                  <a:pt x="54901" y="80142"/>
                </a:lnTo>
                <a:lnTo>
                  <a:pt x="54901" y="80142"/>
                </a:lnTo>
                <a:lnTo>
                  <a:pt x="54901" y="80142"/>
                </a:lnTo>
                <a:lnTo>
                  <a:pt x="56470" y="80142"/>
                </a:lnTo>
                <a:lnTo>
                  <a:pt x="56470" y="81428"/>
                </a:lnTo>
                <a:lnTo>
                  <a:pt x="56470" y="81428"/>
                </a:lnTo>
                <a:lnTo>
                  <a:pt x="56470" y="81428"/>
                </a:lnTo>
                <a:lnTo>
                  <a:pt x="56470" y="81428"/>
                </a:lnTo>
                <a:lnTo>
                  <a:pt x="56470" y="81428"/>
                </a:lnTo>
                <a:lnTo>
                  <a:pt x="56470" y="81428"/>
                </a:lnTo>
                <a:lnTo>
                  <a:pt x="56470" y="81428"/>
                </a:lnTo>
                <a:lnTo>
                  <a:pt x="56470" y="81428"/>
                </a:lnTo>
                <a:lnTo>
                  <a:pt x="56470" y="82285"/>
                </a:lnTo>
                <a:lnTo>
                  <a:pt x="56470" y="82285"/>
                </a:lnTo>
                <a:lnTo>
                  <a:pt x="56470" y="82285"/>
                </a:lnTo>
                <a:lnTo>
                  <a:pt x="56470" y="83142"/>
                </a:lnTo>
                <a:lnTo>
                  <a:pt x="56470" y="83142"/>
                </a:lnTo>
                <a:lnTo>
                  <a:pt x="56470" y="83142"/>
                </a:lnTo>
                <a:lnTo>
                  <a:pt x="56470" y="83142"/>
                </a:lnTo>
                <a:lnTo>
                  <a:pt x="56470" y="84000"/>
                </a:lnTo>
                <a:lnTo>
                  <a:pt x="56470" y="84000"/>
                </a:lnTo>
                <a:lnTo>
                  <a:pt x="56470" y="84000"/>
                </a:lnTo>
                <a:lnTo>
                  <a:pt x="56470" y="84857"/>
                </a:lnTo>
                <a:lnTo>
                  <a:pt x="56470" y="84857"/>
                </a:lnTo>
                <a:lnTo>
                  <a:pt x="56470" y="84857"/>
                </a:lnTo>
                <a:lnTo>
                  <a:pt x="56470" y="84857"/>
                </a:lnTo>
                <a:lnTo>
                  <a:pt x="56470" y="86142"/>
                </a:lnTo>
                <a:lnTo>
                  <a:pt x="58039" y="86142"/>
                </a:lnTo>
                <a:lnTo>
                  <a:pt x="58039" y="84857"/>
                </a:lnTo>
                <a:lnTo>
                  <a:pt x="58039" y="84857"/>
                </a:lnTo>
                <a:lnTo>
                  <a:pt x="58039" y="84857"/>
                </a:lnTo>
                <a:lnTo>
                  <a:pt x="58039" y="84857"/>
                </a:lnTo>
                <a:lnTo>
                  <a:pt x="60392" y="84857"/>
                </a:lnTo>
                <a:lnTo>
                  <a:pt x="60392" y="84857"/>
                </a:lnTo>
                <a:lnTo>
                  <a:pt x="60392" y="86142"/>
                </a:lnTo>
                <a:lnTo>
                  <a:pt x="60392" y="86142"/>
                </a:lnTo>
                <a:lnTo>
                  <a:pt x="60392" y="86142"/>
                </a:lnTo>
                <a:lnTo>
                  <a:pt x="60392" y="86142"/>
                </a:lnTo>
                <a:lnTo>
                  <a:pt x="60392" y="86142"/>
                </a:lnTo>
                <a:lnTo>
                  <a:pt x="60392" y="87000"/>
                </a:lnTo>
                <a:lnTo>
                  <a:pt x="60392" y="87000"/>
                </a:lnTo>
                <a:lnTo>
                  <a:pt x="60392" y="87000"/>
                </a:lnTo>
                <a:lnTo>
                  <a:pt x="60392" y="87000"/>
                </a:lnTo>
                <a:lnTo>
                  <a:pt x="60392" y="87857"/>
                </a:lnTo>
                <a:lnTo>
                  <a:pt x="60392" y="87857"/>
                </a:lnTo>
                <a:lnTo>
                  <a:pt x="60392" y="87857"/>
                </a:lnTo>
                <a:lnTo>
                  <a:pt x="60392" y="87857"/>
                </a:lnTo>
                <a:lnTo>
                  <a:pt x="60392" y="88714"/>
                </a:lnTo>
                <a:lnTo>
                  <a:pt x="60392" y="88714"/>
                </a:lnTo>
                <a:lnTo>
                  <a:pt x="60392" y="88714"/>
                </a:lnTo>
                <a:lnTo>
                  <a:pt x="60392" y="89571"/>
                </a:lnTo>
                <a:lnTo>
                  <a:pt x="60392" y="89571"/>
                </a:lnTo>
                <a:lnTo>
                  <a:pt x="60392" y="89571"/>
                </a:lnTo>
                <a:lnTo>
                  <a:pt x="60392" y="89571"/>
                </a:lnTo>
                <a:lnTo>
                  <a:pt x="60392" y="90857"/>
                </a:lnTo>
                <a:lnTo>
                  <a:pt x="60392" y="90857"/>
                </a:lnTo>
                <a:lnTo>
                  <a:pt x="60392" y="90857"/>
                </a:lnTo>
                <a:lnTo>
                  <a:pt x="60392" y="90857"/>
                </a:lnTo>
                <a:lnTo>
                  <a:pt x="60392" y="90857"/>
                </a:lnTo>
                <a:lnTo>
                  <a:pt x="60392" y="91714"/>
                </a:lnTo>
                <a:lnTo>
                  <a:pt x="60392" y="91714"/>
                </a:lnTo>
                <a:lnTo>
                  <a:pt x="60392" y="91714"/>
                </a:lnTo>
                <a:lnTo>
                  <a:pt x="60392" y="91714"/>
                </a:lnTo>
                <a:lnTo>
                  <a:pt x="60392" y="92571"/>
                </a:lnTo>
                <a:lnTo>
                  <a:pt x="60392" y="92571"/>
                </a:lnTo>
                <a:lnTo>
                  <a:pt x="60392" y="92571"/>
                </a:lnTo>
                <a:lnTo>
                  <a:pt x="60392" y="92571"/>
                </a:lnTo>
                <a:lnTo>
                  <a:pt x="58039" y="92571"/>
                </a:lnTo>
                <a:lnTo>
                  <a:pt x="58039" y="93428"/>
                </a:lnTo>
                <a:lnTo>
                  <a:pt x="58039" y="93428"/>
                </a:lnTo>
                <a:lnTo>
                  <a:pt x="58039" y="93428"/>
                </a:lnTo>
                <a:lnTo>
                  <a:pt x="58039" y="94285"/>
                </a:lnTo>
                <a:lnTo>
                  <a:pt x="58039" y="94285"/>
                </a:lnTo>
                <a:lnTo>
                  <a:pt x="58039" y="94285"/>
                </a:lnTo>
                <a:lnTo>
                  <a:pt x="58039" y="94285"/>
                </a:lnTo>
                <a:lnTo>
                  <a:pt x="58039" y="95571"/>
                </a:lnTo>
                <a:lnTo>
                  <a:pt x="58039" y="95571"/>
                </a:lnTo>
                <a:lnTo>
                  <a:pt x="58039" y="95571"/>
                </a:lnTo>
                <a:lnTo>
                  <a:pt x="58039" y="96428"/>
                </a:lnTo>
                <a:lnTo>
                  <a:pt x="58039" y="96428"/>
                </a:lnTo>
                <a:lnTo>
                  <a:pt x="58039" y="96428"/>
                </a:lnTo>
                <a:lnTo>
                  <a:pt x="58039" y="97285"/>
                </a:lnTo>
                <a:lnTo>
                  <a:pt x="58039" y="97285"/>
                </a:lnTo>
                <a:lnTo>
                  <a:pt x="58039" y="97285"/>
                </a:lnTo>
                <a:lnTo>
                  <a:pt x="60392" y="97285"/>
                </a:lnTo>
                <a:lnTo>
                  <a:pt x="60392" y="97285"/>
                </a:lnTo>
                <a:lnTo>
                  <a:pt x="60392" y="97285"/>
                </a:lnTo>
                <a:lnTo>
                  <a:pt x="60392" y="98142"/>
                </a:lnTo>
                <a:lnTo>
                  <a:pt x="60392" y="98142"/>
                </a:lnTo>
                <a:lnTo>
                  <a:pt x="60392" y="98142"/>
                </a:lnTo>
                <a:lnTo>
                  <a:pt x="60392" y="98142"/>
                </a:lnTo>
                <a:lnTo>
                  <a:pt x="60392" y="99000"/>
                </a:lnTo>
                <a:lnTo>
                  <a:pt x="60392" y="99000"/>
                </a:lnTo>
                <a:lnTo>
                  <a:pt x="60392" y="99000"/>
                </a:lnTo>
                <a:lnTo>
                  <a:pt x="60392" y="99000"/>
                </a:lnTo>
                <a:lnTo>
                  <a:pt x="60392" y="100285"/>
                </a:lnTo>
                <a:lnTo>
                  <a:pt x="58039" y="100285"/>
                </a:lnTo>
                <a:lnTo>
                  <a:pt x="58039" y="100285"/>
                </a:lnTo>
                <a:lnTo>
                  <a:pt x="58039" y="100285"/>
                </a:lnTo>
                <a:lnTo>
                  <a:pt x="58039" y="100285"/>
                </a:lnTo>
                <a:lnTo>
                  <a:pt x="58039" y="101142"/>
                </a:lnTo>
                <a:lnTo>
                  <a:pt x="58039" y="101142"/>
                </a:lnTo>
                <a:lnTo>
                  <a:pt x="58039" y="101142"/>
                </a:lnTo>
                <a:lnTo>
                  <a:pt x="58039" y="101142"/>
                </a:lnTo>
                <a:lnTo>
                  <a:pt x="56470" y="101142"/>
                </a:lnTo>
                <a:lnTo>
                  <a:pt x="56470" y="102000"/>
                </a:lnTo>
                <a:lnTo>
                  <a:pt x="56470" y="102000"/>
                </a:lnTo>
                <a:lnTo>
                  <a:pt x="56470" y="102000"/>
                </a:lnTo>
                <a:lnTo>
                  <a:pt x="56470" y="102000"/>
                </a:lnTo>
                <a:lnTo>
                  <a:pt x="56470" y="102000"/>
                </a:lnTo>
                <a:lnTo>
                  <a:pt x="56470" y="102000"/>
                </a:lnTo>
                <a:lnTo>
                  <a:pt x="56470" y="102857"/>
                </a:lnTo>
                <a:lnTo>
                  <a:pt x="54901" y="102857"/>
                </a:lnTo>
                <a:lnTo>
                  <a:pt x="54901" y="102857"/>
                </a:lnTo>
                <a:lnTo>
                  <a:pt x="54901" y="102857"/>
                </a:lnTo>
                <a:lnTo>
                  <a:pt x="54901" y="102857"/>
                </a:lnTo>
                <a:lnTo>
                  <a:pt x="54901" y="103714"/>
                </a:lnTo>
                <a:lnTo>
                  <a:pt x="54901" y="103714"/>
                </a:lnTo>
                <a:lnTo>
                  <a:pt x="54901" y="103714"/>
                </a:lnTo>
                <a:lnTo>
                  <a:pt x="54901" y="103714"/>
                </a:lnTo>
                <a:lnTo>
                  <a:pt x="53333" y="103714"/>
                </a:lnTo>
                <a:lnTo>
                  <a:pt x="53333" y="103714"/>
                </a:lnTo>
                <a:lnTo>
                  <a:pt x="53333" y="103714"/>
                </a:lnTo>
                <a:lnTo>
                  <a:pt x="53333" y="103714"/>
                </a:lnTo>
                <a:lnTo>
                  <a:pt x="53333" y="105000"/>
                </a:lnTo>
                <a:lnTo>
                  <a:pt x="51764" y="105000"/>
                </a:lnTo>
                <a:lnTo>
                  <a:pt x="51764" y="105000"/>
                </a:lnTo>
                <a:lnTo>
                  <a:pt x="51764" y="105000"/>
                </a:lnTo>
                <a:lnTo>
                  <a:pt x="51764" y="105000"/>
                </a:lnTo>
                <a:lnTo>
                  <a:pt x="51764" y="105000"/>
                </a:lnTo>
                <a:lnTo>
                  <a:pt x="49411" y="105000"/>
                </a:lnTo>
                <a:lnTo>
                  <a:pt x="49411" y="105000"/>
                </a:lnTo>
                <a:lnTo>
                  <a:pt x="49411" y="105000"/>
                </a:lnTo>
                <a:lnTo>
                  <a:pt x="49411" y="105000"/>
                </a:lnTo>
                <a:lnTo>
                  <a:pt x="49411" y="105000"/>
                </a:lnTo>
                <a:lnTo>
                  <a:pt x="47843" y="105000"/>
                </a:lnTo>
                <a:lnTo>
                  <a:pt x="47843" y="105857"/>
                </a:lnTo>
                <a:lnTo>
                  <a:pt x="47843" y="105857"/>
                </a:lnTo>
                <a:lnTo>
                  <a:pt x="47843" y="105857"/>
                </a:lnTo>
                <a:lnTo>
                  <a:pt x="46274" y="105857"/>
                </a:lnTo>
                <a:lnTo>
                  <a:pt x="46274" y="105857"/>
                </a:lnTo>
                <a:lnTo>
                  <a:pt x="46274" y="105857"/>
                </a:lnTo>
                <a:lnTo>
                  <a:pt x="46274" y="105857"/>
                </a:lnTo>
                <a:lnTo>
                  <a:pt x="46274" y="105857"/>
                </a:lnTo>
                <a:lnTo>
                  <a:pt x="46274" y="105857"/>
                </a:lnTo>
                <a:lnTo>
                  <a:pt x="44705" y="105857"/>
                </a:lnTo>
                <a:lnTo>
                  <a:pt x="44705" y="105857"/>
                </a:lnTo>
                <a:lnTo>
                  <a:pt x="44705" y="105857"/>
                </a:lnTo>
                <a:lnTo>
                  <a:pt x="44705" y="106714"/>
                </a:lnTo>
                <a:lnTo>
                  <a:pt x="44705" y="106714"/>
                </a:lnTo>
                <a:lnTo>
                  <a:pt x="43137" y="106714"/>
                </a:lnTo>
                <a:lnTo>
                  <a:pt x="43137" y="106714"/>
                </a:lnTo>
                <a:lnTo>
                  <a:pt x="43137" y="106714"/>
                </a:lnTo>
                <a:lnTo>
                  <a:pt x="43137" y="106714"/>
                </a:lnTo>
                <a:lnTo>
                  <a:pt x="40784" y="106714"/>
                </a:lnTo>
                <a:lnTo>
                  <a:pt x="40784" y="106714"/>
                </a:lnTo>
                <a:lnTo>
                  <a:pt x="40784" y="106714"/>
                </a:lnTo>
                <a:lnTo>
                  <a:pt x="40784" y="106714"/>
                </a:lnTo>
                <a:lnTo>
                  <a:pt x="40784" y="106714"/>
                </a:lnTo>
                <a:lnTo>
                  <a:pt x="40784" y="107571"/>
                </a:lnTo>
                <a:lnTo>
                  <a:pt x="39215" y="107571"/>
                </a:lnTo>
                <a:lnTo>
                  <a:pt x="39215" y="107571"/>
                </a:lnTo>
                <a:lnTo>
                  <a:pt x="39215" y="107571"/>
                </a:lnTo>
                <a:lnTo>
                  <a:pt x="39215" y="107571"/>
                </a:lnTo>
                <a:lnTo>
                  <a:pt x="39215" y="107571"/>
                </a:lnTo>
                <a:lnTo>
                  <a:pt x="37647" y="107571"/>
                </a:lnTo>
                <a:lnTo>
                  <a:pt x="37647" y="107571"/>
                </a:lnTo>
                <a:lnTo>
                  <a:pt x="37647" y="107571"/>
                </a:lnTo>
                <a:lnTo>
                  <a:pt x="37647" y="107571"/>
                </a:lnTo>
                <a:lnTo>
                  <a:pt x="36078" y="107571"/>
                </a:lnTo>
                <a:lnTo>
                  <a:pt x="36078" y="108428"/>
                </a:lnTo>
                <a:lnTo>
                  <a:pt x="36078" y="108428"/>
                </a:lnTo>
                <a:lnTo>
                  <a:pt x="36078" y="108428"/>
                </a:lnTo>
                <a:lnTo>
                  <a:pt x="36078" y="108428"/>
                </a:lnTo>
                <a:lnTo>
                  <a:pt x="36078" y="108428"/>
                </a:lnTo>
                <a:lnTo>
                  <a:pt x="34509" y="108428"/>
                </a:lnTo>
                <a:lnTo>
                  <a:pt x="34509" y="108428"/>
                </a:lnTo>
                <a:lnTo>
                  <a:pt x="34509" y="108428"/>
                </a:lnTo>
                <a:lnTo>
                  <a:pt x="34509" y="108428"/>
                </a:lnTo>
                <a:lnTo>
                  <a:pt x="34509" y="108428"/>
                </a:lnTo>
                <a:lnTo>
                  <a:pt x="34509" y="108428"/>
                </a:lnTo>
                <a:lnTo>
                  <a:pt x="32156" y="108428"/>
                </a:lnTo>
                <a:lnTo>
                  <a:pt x="32156" y="108428"/>
                </a:lnTo>
                <a:lnTo>
                  <a:pt x="32156" y="109714"/>
                </a:lnTo>
                <a:lnTo>
                  <a:pt x="32156" y="109714"/>
                </a:lnTo>
                <a:lnTo>
                  <a:pt x="30588" y="109714"/>
                </a:lnTo>
                <a:lnTo>
                  <a:pt x="30588" y="109714"/>
                </a:lnTo>
                <a:lnTo>
                  <a:pt x="30588" y="109714"/>
                </a:lnTo>
                <a:lnTo>
                  <a:pt x="30588" y="109714"/>
                </a:lnTo>
                <a:lnTo>
                  <a:pt x="30588" y="109714"/>
                </a:lnTo>
                <a:lnTo>
                  <a:pt x="30588" y="109714"/>
                </a:lnTo>
                <a:lnTo>
                  <a:pt x="30588" y="110571"/>
                </a:lnTo>
                <a:lnTo>
                  <a:pt x="29019" y="110571"/>
                </a:lnTo>
                <a:lnTo>
                  <a:pt x="29019" y="110571"/>
                </a:lnTo>
                <a:lnTo>
                  <a:pt x="29019" y="110571"/>
                </a:lnTo>
                <a:lnTo>
                  <a:pt x="29019" y="110571"/>
                </a:lnTo>
                <a:lnTo>
                  <a:pt x="29019" y="110571"/>
                </a:lnTo>
                <a:lnTo>
                  <a:pt x="29019" y="111428"/>
                </a:lnTo>
                <a:lnTo>
                  <a:pt x="29019" y="111428"/>
                </a:lnTo>
                <a:lnTo>
                  <a:pt x="29019" y="111428"/>
                </a:lnTo>
                <a:lnTo>
                  <a:pt x="29019" y="111428"/>
                </a:lnTo>
                <a:lnTo>
                  <a:pt x="29019" y="112285"/>
                </a:lnTo>
                <a:lnTo>
                  <a:pt x="27450" y="112285"/>
                </a:lnTo>
                <a:lnTo>
                  <a:pt x="27450" y="112285"/>
                </a:lnTo>
                <a:lnTo>
                  <a:pt x="29019" y="112285"/>
                </a:lnTo>
                <a:lnTo>
                  <a:pt x="29019" y="112285"/>
                </a:lnTo>
                <a:lnTo>
                  <a:pt x="27450" y="112285"/>
                </a:lnTo>
                <a:lnTo>
                  <a:pt x="27450" y="113142"/>
                </a:lnTo>
                <a:lnTo>
                  <a:pt x="27450" y="113142"/>
                </a:lnTo>
                <a:lnTo>
                  <a:pt x="27450" y="113142"/>
                </a:lnTo>
                <a:lnTo>
                  <a:pt x="27450" y="113142"/>
                </a:lnTo>
                <a:lnTo>
                  <a:pt x="25882" y="113142"/>
                </a:lnTo>
                <a:lnTo>
                  <a:pt x="25882" y="113142"/>
                </a:lnTo>
                <a:lnTo>
                  <a:pt x="25882" y="114428"/>
                </a:lnTo>
                <a:lnTo>
                  <a:pt x="27450" y="114428"/>
                </a:lnTo>
                <a:lnTo>
                  <a:pt x="27450" y="114428"/>
                </a:lnTo>
                <a:lnTo>
                  <a:pt x="27450" y="114428"/>
                </a:lnTo>
                <a:lnTo>
                  <a:pt x="27450" y="114428"/>
                </a:lnTo>
                <a:lnTo>
                  <a:pt x="27450" y="115285"/>
                </a:lnTo>
                <a:lnTo>
                  <a:pt x="27450" y="115285"/>
                </a:lnTo>
                <a:lnTo>
                  <a:pt x="29019" y="115285"/>
                </a:lnTo>
                <a:lnTo>
                  <a:pt x="29019" y="115285"/>
                </a:lnTo>
                <a:lnTo>
                  <a:pt x="29019" y="115285"/>
                </a:lnTo>
                <a:lnTo>
                  <a:pt x="29019" y="115285"/>
                </a:lnTo>
                <a:lnTo>
                  <a:pt x="29019" y="115285"/>
                </a:lnTo>
                <a:lnTo>
                  <a:pt x="29019" y="114428"/>
                </a:lnTo>
                <a:lnTo>
                  <a:pt x="29019" y="114428"/>
                </a:lnTo>
                <a:lnTo>
                  <a:pt x="29019" y="114428"/>
                </a:lnTo>
                <a:lnTo>
                  <a:pt x="29019" y="113142"/>
                </a:lnTo>
                <a:lnTo>
                  <a:pt x="29019" y="113142"/>
                </a:lnTo>
                <a:lnTo>
                  <a:pt x="29019" y="113142"/>
                </a:lnTo>
                <a:lnTo>
                  <a:pt x="30588" y="113142"/>
                </a:lnTo>
                <a:lnTo>
                  <a:pt x="30588" y="113142"/>
                </a:lnTo>
                <a:lnTo>
                  <a:pt x="30588" y="113142"/>
                </a:lnTo>
                <a:lnTo>
                  <a:pt x="30588" y="114428"/>
                </a:lnTo>
                <a:lnTo>
                  <a:pt x="30588" y="114428"/>
                </a:lnTo>
                <a:lnTo>
                  <a:pt x="30588" y="114428"/>
                </a:lnTo>
                <a:lnTo>
                  <a:pt x="30588" y="114428"/>
                </a:lnTo>
                <a:lnTo>
                  <a:pt x="30588" y="115285"/>
                </a:lnTo>
                <a:lnTo>
                  <a:pt x="30588" y="115285"/>
                </a:lnTo>
                <a:lnTo>
                  <a:pt x="30588" y="115285"/>
                </a:lnTo>
                <a:lnTo>
                  <a:pt x="30588" y="116142"/>
                </a:lnTo>
                <a:lnTo>
                  <a:pt x="30588" y="116142"/>
                </a:lnTo>
                <a:lnTo>
                  <a:pt x="30588" y="116142"/>
                </a:lnTo>
                <a:lnTo>
                  <a:pt x="30588" y="117000"/>
                </a:lnTo>
                <a:lnTo>
                  <a:pt x="30588" y="117000"/>
                </a:lnTo>
                <a:lnTo>
                  <a:pt x="30588" y="117000"/>
                </a:lnTo>
                <a:lnTo>
                  <a:pt x="29019" y="117000"/>
                </a:lnTo>
                <a:lnTo>
                  <a:pt x="29019" y="117857"/>
                </a:lnTo>
                <a:lnTo>
                  <a:pt x="29019" y="117857"/>
                </a:lnTo>
                <a:lnTo>
                  <a:pt x="29019" y="117857"/>
                </a:lnTo>
                <a:lnTo>
                  <a:pt x="29019" y="119142"/>
                </a:lnTo>
                <a:lnTo>
                  <a:pt x="29019" y="119142"/>
                </a:lnTo>
                <a:lnTo>
                  <a:pt x="29019" y="119142"/>
                </a:lnTo>
                <a:lnTo>
                  <a:pt x="29019" y="119142"/>
                </a:lnTo>
                <a:lnTo>
                  <a:pt x="29019" y="120000"/>
                </a:lnTo>
                <a:lnTo>
                  <a:pt x="29019" y="120000"/>
                </a:lnTo>
                <a:lnTo>
                  <a:pt x="29019" y="120000"/>
                </a:lnTo>
                <a:lnTo>
                  <a:pt x="29019" y="120000"/>
                </a:lnTo>
                <a:lnTo>
                  <a:pt x="29019" y="120000"/>
                </a:lnTo>
                <a:lnTo>
                  <a:pt x="27450" y="120000"/>
                </a:lnTo>
                <a:lnTo>
                  <a:pt x="27450" y="120000"/>
                </a:lnTo>
                <a:lnTo>
                  <a:pt x="27450" y="120000"/>
                </a:lnTo>
                <a:lnTo>
                  <a:pt x="25882" y="120000"/>
                </a:lnTo>
                <a:lnTo>
                  <a:pt x="25882" y="120000"/>
                </a:lnTo>
                <a:lnTo>
                  <a:pt x="25882" y="120000"/>
                </a:lnTo>
                <a:lnTo>
                  <a:pt x="25882" y="120000"/>
                </a:lnTo>
                <a:lnTo>
                  <a:pt x="23529" y="120000"/>
                </a:lnTo>
                <a:lnTo>
                  <a:pt x="23529" y="120000"/>
                </a:lnTo>
                <a:lnTo>
                  <a:pt x="23529" y="120000"/>
                </a:lnTo>
                <a:lnTo>
                  <a:pt x="23529" y="120000"/>
                </a:lnTo>
                <a:lnTo>
                  <a:pt x="21960" y="120000"/>
                </a:lnTo>
                <a:lnTo>
                  <a:pt x="21960" y="120000"/>
                </a:lnTo>
                <a:lnTo>
                  <a:pt x="21960" y="120000"/>
                </a:lnTo>
                <a:lnTo>
                  <a:pt x="21960" y="120000"/>
                </a:lnTo>
                <a:lnTo>
                  <a:pt x="21960" y="120000"/>
                </a:lnTo>
                <a:lnTo>
                  <a:pt x="20392" y="120000"/>
                </a:lnTo>
                <a:lnTo>
                  <a:pt x="20392" y="120000"/>
                </a:lnTo>
                <a:lnTo>
                  <a:pt x="20392" y="120000"/>
                </a:lnTo>
                <a:lnTo>
                  <a:pt x="20392" y="119142"/>
                </a:lnTo>
                <a:lnTo>
                  <a:pt x="20392" y="119142"/>
                </a:lnTo>
                <a:lnTo>
                  <a:pt x="20392" y="119142"/>
                </a:lnTo>
                <a:lnTo>
                  <a:pt x="20392" y="119142"/>
                </a:lnTo>
                <a:lnTo>
                  <a:pt x="20392" y="117857"/>
                </a:lnTo>
                <a:lnTo>
                  <a:pt x="20392" y="117857"/>
                </a:lnTo>
                <a:lnTo>
                  <a:pt x="20392" y="117857"/>
                </a:lnTo>
                <a:lnTo>
                  <a:pt x="20392" y="117000"/>
                </a:lnTo>
                <a:lnTo>
                  <a:pt x="20392" y="117000"/>
                </a:lnTo>
                <a:lnTo>
                  <a:pt x="20392" y="117000"/>
                </a:lnTo>
                <a:lnTo>
                  <a:pt x="20392" y="117000"/>
                </a:lnTo>
                <a:lnTo>
                  <a:pt x="20392" y="116142"/>
                </a:lnTo>
                <a:lnTo>
                  <a:pt x="20392" y="116142"/>
                </a:lnTo>
                <a:lnTo>
                  <a:pt x="20392" y="116142"/>
                </a:lnTo>
                <a:lnTo>
                  <a:pt x="20392" y="115285"/>
                </a:lnTo>
                <a:lnTo>
                  <a:pt x="20392" y="115285"/>
                </a:lnTo>
                <a:lnTo>
                  <a:pt x="20392" y="115285"/>
                </a:lnTo>
                <a:lnTo>
                  <a:pt x="20392" y="115285"/>
                </a:lnTo>
                <a:lnTo>
                  <a:pt x="20392" y="114428"/>
                </a:lnTo>
                <a:lnTo>
                  <a:pt x="20392" y="114428"/>
                </a:lnTo>
                <a:lnTo>
                  <a:pt x="20392" y="114428"/>
                </a:lnTo>
                <a:lnTo>
                  <a:pt x="20392" y="114428"/>
                </a:lnTo>
                <a:lnTo>
                  <a:pt x="20392" y="113142"/>
                </a:lnTo>
                <a:lnTo>
                  <a:pt x="20392" y="113142"/>
                </a:lnTo>
                <a:lnTo>
                  <a:pt x="18823" y="113142"/>
                </a:lnTo>
                <a:lnTo>
                  <a:pt x="18823" y="113142"/>
                </a:lnTo>
                <a:lnTo>
                  <a:pt x="18823" y="113142"/>
                </a:lnTo>
                <a:lnTo>
                  <a:pt x="18823" y="113142"/>
                </a:lnTo>
                <a:lnTo>
                  <a:pt x="18823" y="112285"/>
                </a:lnTo>
                <a:lnTo>
                  <a:pt x="18823" y="112285"/>
                </a:lnTo>
                <a:lnTo>
                  <a:pt x="18823" y="112285"/>
                </a:lnTo>
                <a:lnTo>
                  <a:pt x="18823" y="112285"/>
                </a:lnTo>
                <a:lnTo>
                  <a:pt x="18823" y="112285"/>
                </a:lnTo>
                <a:lnTo>
                  <a:pt x="18823" y="111428"/>
                </a:lnTo>
                <a:lnTo>
                  <a:pt x="18823" y="111428"/>
                </a:lnTo>
                <a:lnTo>
                  <a:pt x="18823" y="111428"/>
                </a:lnTo>
                <a:lnTo>
                  <a:pt x="18823" y="111428"/>
                </a:lnTo>
                <a:lnTo>
                  <a:pt x="18823" y="110571"/>
                </a:lnTo>
                <a:lnTo>
                  <a:pt x="18823" y="110571"/>
                </a:lnTo>
                <a:lnTo>
                  <a:pt x="18823" y="110571"/>
                </a:lnTo>
                <a:lnTo>
                  <a:pt x="18823" y="109714"/>
                </a:lnTo>
                <a:lnTo>
                  <a:pt x="18823" y="109714"/>
                </a:lnTo>
                <a:lnTo>
                  <a:pt x="18823" y="109714"/>
                </a:lnTo>
                <a:lnTo>
                  <a:pt x="18823" y="109714"/>
                </a:lnTo>
                <a:lnTo>
                  <a:pt x="18823" y="109714"/>
                </a:lnTo>
                <a:lnTo>
                  <a:pt x="18823" y="108428"/>
                </a:lnTo>
                <a:lnTo>
                  <a:pt x="18823" y="108428"/>
                </a:lnTo>
                <a:lnTo>
                  <a:pt x="20392" y="108428"/>
                </a:lnTo>
                <a:lnTo>
                  <a:pt x="20392" y="108428"/>
                </a:lnTo>
                <a:lnTo>
                  <a:pt x="20392" y="108428"/>
                </a:lnTo>
                <a:lnTo>
                  <a:pt x="20392" y="107571"/>
                </a:lnTo>
                <a:lnTo>
                  <a:pt x="20392" y="107571"/>
                </a:lnTo>
                <a:lnTo>
                  <a:pt x="20392" y="107571"/>
                </a:lnTo>
                <a:lnTo>
                  <a:pt x="20392" y="106714"/>
                </a:lnTo>
                <a:lnTo>
                  <a:pt x="20392" y="106714"/>
                </a:lnTo>
                <a:lnTo>
                  <a:pt x="20392" y="106714"/>
                </a:lnTo>
                <a:lnTo>
                  <a:pt x="20392" y="105857"/>
                </a:lnTo>
                <a:lnTo>
                  <a:pt x="18823" y="105857"/>
                </a:lnTo>
                <a:lnTo>
                  <a:pt x="18823" y="105857"/>
                </a:lnTo>
                <a:lnTo>
                  <a:pt x="18823" y="105857"/>
                </a:lnTo>
                <a:lnTo>
                  <a:pt x="18823" y="105000"/>
                </a:lnTo>
                <a:lnTo>
                  <a:pt x="18823" y="105000"/>
                </a:lnTo>
                <a:lnTo>
                  <a:pt x="18823" y="105000"/>
                </a:lnTo>
                <a:lnTo>
                  <a:pt x="18823" y="103714"/>
                </a:lnTo>
                <a:lnTo>
                  <a:pt x="18823" y="103714"/>
                </a:lnTo>
                <a:lnTo>
                  <a:pt x="18823" y="103714"/>
                </a:lnTo>
                <a:lnTo>
                  <a:pt x="18823" y="102857"/>
                </a:lnTo>
                <a:lnTo>
                  <a:pt x="18823" y="102857"/>
                </a:lnTo>
                <a:lnTo>
                  <a:pt x="18823" y="102857"/>
                </a:lnTo>
                <a:lnTo>
                  <a:pt x="18823" y="102000"/>
                </a:lnTo>
                <a:lnTo>
                  <a:pt x="18823" y="102000"/>
                </a:lnTo>
                <a:lnTo>
                  <a:pt x="18823" y="102000"/>
                </a:lnTo>
                <a:lnTo>
                  <a:pt x="18823" y="101142"/>
                </a:lnTo>
                <a:lnTo>
                  <a:pt x="18823" y="101142"/>
                </a:lnTo>
                <a:lnTo>
                  <a:pt x="18823" y="101142"/>
                </a:lnTo>
                <a:lnTo>
                  <a:pt x="18823" y="101142"/>
                </a:lnTo>
                <a:lnTo>
                  <a:pt x="18823" y="100285"/>
                </a:lnTo>
                <a:lnTo>
                  <a:pt x="18823" y="100285"/>
                </a:lnTo>
                <a:lnTo>
                  <a:pt x="18823" y="100285"/>
                </a:lnTo>
                <a:lnTo>
                  <a:pt x="18823" y="100285"/>
                </a:lnTo>
                <a:lnTo>
                  <a:pt x="18823" y="99000"/>
                </a:lnTo>
                <a:lnTo>
                  <a:pt x="18823" y="99000"/>
                </a:lnTo>
                <a:lnTo>
                  <a:pt x="18823" y="99000"/>
                </a:lnTo>
                <a:lnTo>
                  <a:pt x="18823" y="99000"/>
                </a:lnTo>
                <a:lnTo>
                  <a:pt x="18823" y="99000"/>
                </a:lnTo>
                <a:lnTo>
                  <a:pt x="17254" y="99000"/>
                </a:lnTo>
                <a:lnTo>
                  <a:pt x="17254" y="98142"/>
                </a:lnTo>
                <a:lnTo>
                  <a:pt x="17254" y="98142"/>
                </a:lnTo>
                <a:lnTo>
                  <a:pt x="17254" y="98142"/>
                </a:lnTo>
                <a:lnTo>
                  <a:pt x="17254" y="98142"/>
                </a:lnTo>
                <a:lnTo>
                  <a:pt x="17254" y="98142"/>
                </a:lnTo>
                <a:lnTo>
                  <a:pt x="17254" y="97285"/>
                </a:lnTo>
                <a:lnTo>
                  <a:pt x="14901" y="97285"/>
                </a:lnTo>
                <a:lnTo>
                  <a:pt x="14901" y="97285"/>
                </a:lnTo>
                <a:lnTo>
                  <a:pt x="14901" y="97285"/>
                </a:lnTo>
                <a:lnTo>
                  <a:pt x="14901" y="96428"/>
                </a:lnTo>
                <a:lnTo>
                  <a:pt x="14901" y="96428"/>
                </a:lnTo>
                <a:lnTo>
                  <a:pt x="14901" y="96428"/>
                </a:lnTo>
                <a:lnTo>
                  <a:pt x="14901" y="96428"/>
                </a:lnTo>
                <a:lnTo>
                  <a:pt x="14901" y="96428"/>
                </a:lnTo>
                <a:lnTo>
                  <a:pt x="14901" y="95571"/>
                </a:lnTo>
                <a:lnTo>
                  <a:pt x="14901" y="95571"/>
                </a:lnTo>
                <a:lnTo>
                  <a:pt x="14901" y="95571"/>
                </a:lnTo>
                <a:lnTo>
                  <a:pt x="14901" y="95571"/>
                </a:lnTo>
                <a:lnTo>
                  <a:pt x="13333" y="95571"/>
                </a:lnTo>
                <a:lnTo>
                  <a:pt x="13333" y="94285"/>
                </a:lnTo>
                <a:lnTo>
                  <a:pt x="13333" y="94285"/>
                </a:lnTo>
                <a:lnTo>
                  <a:pt x="13333" y="94285"/>
                </a:lnTo>
                <a:lnTo>
                  <a:pt x="13333" y="93428"/>
                </a:lnTo>
                <a:lnTo>
                  <a:pt x="13333" y="93428"/>
                </a:lnTo>
                <a:lnTo>
                  <a:pt x="13333" y="93428"/>
                </a:lnTo>
                <a:lnTo>
                  <a:pt x="13333" y="92571"/>
                </a:lnTo>
                <a:lnTo>
                  <a:pt x="13333" y="92571"/>
                </a:lnTo>
                <a:lnTo>
                  <a:pt x="13333" y="92571"/>
                </a:lnTo>
                <a:lnTo>
                  <a:pt x="13333" y="91714"/>
                </a:lnTo>
                <a:lnTo>
                  <a:pt x="13333" y="91714"/>
                </a:lnTo>
                <a:lnTo>
                  <a:pt x="13333" y="91714"/>
                </a:lnTo>
                <a:lnTo>
                  <a:pt x="13333" y="91714"/>
                </a:lnTo>
                <a:lnTo>
                  <a:pt x="13333" y="90857"/>
                </a:lnTo>
                <a:lnTo>
                  <a:pt x="13333" y="90857"/>
                </a:lnTo>
                <a:lnTo>
                  <a:pt x="13333" y="90857"/>
                </a:lnTo>
                <a:lnTo>
                  <a:pt x="13333" y="90857"/>
                </a:lnTo>
                <a:lnTo>
                  <a:pt x="13333" y="89571"/>
                </a:lnTo>
                <a:lnTo>
                  <a:pt x="11764" y="89571"/>
                </a:lnTo>
                <a:lnTo>
                  <a:pt x="11764" y="89571"/>
                </a:lnTo>
                <a:lnTo>
                  <a:pt x="11764" y="89571"/>
                </a:lnTo>
                <a:lnTo>
                  <a:pt x="11764" y="89571"/>
                </a:lnTo>
                <a:lnTo>
                  <a:pt x="11764" y="89571"/>
                </a:lnTo>
                <a:lnTo>
                  <a:pt x="11764" y="88714"/>
                </a:lnTo>
                <a:lnTo>
                  <a:pt x="11764" y="88714"/>
                </a:lnTo>
                <a:lnTo>
                  <a:pt x="11764" y="88714"/>
                </a:lnTo>
                <a:lnTo>
                  <a:pt x="11764" y="88714"/>
                </a:lnTo>
                <a:lnTo>
                  <a:pt x="11764" y="87857"/>
                </a:lnTo>
                <a:lnTo>
                  <a:pt x="11764" y="87857"/>
                </a:lnTo>
                <a:lnTo>
                  <a:pt x="11764" y="87857"/>
                </a:lnTo>
                <a:lnTo>
                  <a:pt x="11764" y="87857"/>
                </a:lnTo>
                <a:lnTo>
                  <a:pt x="11764" y="87857"/>
                </a:lnTo>
                <a:lnTo>
                  <a:pt x="11764" y="87000"/>
                </a:lnTo>
                <a:lnTo>
                  <a:pt x="11764" y="87000"/>
                </a:lnTo>
                <a:lnTo>
                  <a:pt x="11764" y="87000"/>
                </a:lnTo>
                <a:lnTo>
                  <a:pt x="11764" y="87000"/>
                </a:lnTo>
                <a:lnTo>
                  <a:pt x="13333" y="87000"/>
                </a:lnTo>
                <a:lnTo>
                  <a:pt x="13333" y="87000"/>
                </a:lnTo>
                <a:lnTo>
                  <a:pt x="13333" y="87000"/>
                </a:lnTo>
                <a:lnTo>
                  <a:pt x="13333" y="86142"/>
                </a:lnTo>
                <a:lnTo>
                  <a:pt x="13333" y="86142"/>
                </a:lnTo>
                <a:lnTo>
                  <a:pt x="13333" y="86142"/>
                </a:lnTo>
                <a:lnTo>
                  <a:pt x="14901" y="86142"/>
                </a:lnTo>
                <a:lnTo>
                  <a:pt x="14901" y="86142"/>
                </a:lnTo>
                <a:lnTo>
                  <a:pt x="14901" y="86142"/>
                </a:lnTo>
                <a:lnTo>
                  <a:pt x="14901" y="84857"/>
                </a:lnTo>
                <a:lnTo>
                  <a:pt x="14901" y="84857"/>
                </a:lnTo>
                <a:lnTo>
                  <a:pt x="14901" y="84857"/>
                </a:lnTo>
                <a:lnTo>
                  <a:pt x="14901" y="84857"/>
                </a:lnTo>
                <a:lnTo>
                  <a:pt x="14901" y="84857"/>
                </a:lnTo>
                <a:lnTo>
                  <a:pt x="14901" y="84000"/>
                </a:lnTo>
                <a:lnTo>
                  <a:pt x="17254" y="84000"/>
                </a:lnTo>
                <a:lnTo>
                  <a:pt x="17254" y="84000"/>
                </a:lnTo>
                <a:lnTo>
                  <a:pt x="17254" y="84000"/>
                </a:lnTo>
                <a:lnTo>
                  <a:pt x="17254" y="84000"/>
                </a:lnTo>
                <a:lnTo>
                  <a:pt x="17254" y="84000"/>
                </a:lnTo>
                <a:lnTo>
                  <a:pt x="17254" y="83142"/>
                </a:lnTo>
                <a:lnTo>
                  <a:pt x="18823" y="83142"/>
                </a:lnTo>
                <a:lnTo>
                  <a:pt x="18823" y="83142"/>
                </a:lnTo>
                <a:lnTo>
                  <a:pt x="18823" y="83142"/>
                </a:lnTo>
                <a:lnTo>
                  <a:pt x="18823" y="83142"/>
                </a:lnTo>
                <a:lnTo>
                  <a:pt x="18823" y="83142"/>
                </a:lnTo>
                <a:lnTo>
                  <a:pt x="18823" y="82285"/>
                </a:lnTo>
                <a:lnTo>
                  <a:pt x="18823" y="82285"/>
                </a:lnTo>
                <a:lnTo>
                  <a:pt x="18823" y="82285"/>
                </a:lnTo>
                <a:lnTo>
                  <a:pt x="20392" y="82285"/>
                </a:lnTo>
                <a:lnTo>
                  <a:pt x="20392" y="82285"/>
                </a:lnTo>
                <a:lnTo>
                  <a:pt x="20392" y="82285"/>
                </a:lnTo>
                <a:lnTo>
                  <a:pt x="20392" y="81428"/>
                </a:lnTo>
                <a:lnTo>
                  <a:pt x="20392" y="81428"/>
                </a:lnTo>
                <a:lnTo>
                  <a:pt x="20392" y="81428"/>
                </a:lnTo>
                <a:lnTo>
                  <a:pt x="20392" y="81428"/>
                </a:lnTo>
                <a:lnTo>
                  <a:pt x="20392" y="81428"/>
                </a:lnTo>
                <a:lnTo>
                  <a:pt x="21960" y="81428"/>
                </a:lnTo>
                <a:lnTo>
                  <a:pt x="21960" y="80142"/>
                </a:lnTo>
                <a:lnTo>
                  <a:pt x="21960" y="80142"/>
                </a:lnTo>
                <a:lnTo>
                  <a:pt x="21960" y="80142"/>
                </a:lnTo>
                <a:lnTo>
                  <a:pt x="21960" y="80142"/>
                </a:lnTo>
                <a:lnTo>
                  <a:pt x="21960" y="80142"/>
                </a:lnTo>
                <a:lnTo>
                  <a:pt x="23529" y="80142"/>
                </a:lnTo>
                <a:lnTo>
                  <a:pt x="23529" y="80142"/>
                </a:lnTo>
                <a:lnTo>
                  <a:pt x="23529" y="80142"/>
                </a:lnTo>
                <a:lnTo>
                  <a:pt x="23529" y="79285"/>
                </a:lnTo>
                <a:lnTo>
                  <a:pt x="23529" y="79285"/>
                </a:lnTo>
                <a:lnTo>
                  <a:pt x="23529" y="79285"/>
                </a:lnTo>
                <a:lnTo>
                  <a:pt x="23529" y="79285"/>
                </a:lnTo>
                <a:lnTo>
                  <a:pt x="23529" y="79285"/>
                </a:lnTo>
                <a:lnTo>
                  <a:pt x="23529" y="79285"/>
                </a:lnTo>
                <a:lnTo>
                  <a:pt x="23529" y="78428"/>
                </a:lnTo>
                <a:lnTo>
                  <a:pt x="23529" y="78428"/>
                </a:lnTo>
                <a:lnTo>
                  <a:pt x="23529" y="78428"/>
                </a:lnTo>
                <a:lnTo>
                  <a:pt x="23529" y="78428"/>
                </a:lnTo>
                <a:lnTo>
                  <a:pt x="23529" y="77571"/>
                </a:lnTo>
                <a:lnTo>
                  <a:pt x="23529" y="77571"/>
                </a:lnTo>
                <a:lnTo>
                  <a:pt x="23529" y="77571"/>
                </a:lnTo>
                <a:lnTo>
                  <a:pt x="23529" y="77571"/>
                </a:lnTo>
                <a:lnTo>
                  <a:pt x="23529" y="77571"/>
                </a:lnTo>
                <a:lnTo>
                  <a:pt x="25882" y="77571"/>
                </a:lnTo>
                <a:lnTo>
                  <a:pt x="25882" y="76714"/>
                </a:lnTo>
                <a:lnTo>
                  <a:pt x="25882" y="76714"/>
                </a:lnTo>
                <a:lnTo>
                  <a:pt x="25882" y="76714"/>
                </a:lnTo>
                <a:lnTo>
                  <a:pt x="25882" y="75428"/>
                </a:lnTo>
                <a:lnTo>
                  <a:pt x="25882" y="75428"/>
                </a:lnTo>
                <a:lnTo>
                  <a:pt x="25882" y="75428"/>
                </a:lnTo>
                <a:lnTo>
                  <a:pt x="25882" y="74571"/>
                </a:lnTo>
                <a:lnTo>
                  <a:pt x="25882" y="74571"/>
                </a:lnTo>
                <a:lnTo>
                  <a:pt x="25882" y="74571"/>
                </a:lnTo>
                <a:lnTo>
                  <a:pt x="25882" y="73714"/>
                </a:lnTo>
                <a:lnTo>
                  <a:pt x="25882" y="73714"/>
                </a:lnTo>
                <a:lnTo>
                  <a:pt x="25882" y="73714"/>
                </a:lnTo>
                <a:lnTo>
                  <a:pt x="25882" y="73714"/>
                </a:lnTo>
                <a:lnTo>
                  <a:pt x="25882" y="73714"/>
                </a:lnTo>
                <a:lnTo>
                  <a:pt x="27450" y="73714"/>
                </a:lnTo>
                <a:lnTo>
                  <a:pt x="27450" y="73714"/>
                </a:lnTo>
                <a:lnTo>
                  <a:pt x="27450" y="73714"/>
                </a:lnTo>
                <a:lnTo>
                  <a:pt x="27450" y="72857"/>
                </a:lnTo>
                <a:lnTo>
                  <a:pt x="27450" y="72857"/>
                </a:lnTo>
                <a:lnTo>
                  <a:pt x="27450" y="72857"/>
                </a:lnTo>
                <a:lnTo>
                  <a:pt x="29019" y="72857"/>
                </a:lnTo>
                <a:lnTo>
                  <a:pt x="29019" y="72857"/>
                </a:lnTo>
                <a:lnTo>
                  <a:pt x="29019" y="72000"/>
                </a:lnTo>
                <a:lnTo>
                  <a:pt x="29019" y="72000"/>
                </a:lnTo>
                <a:lnTo>
                  <a:pt x="29019" y="72000"/>
                </a:lnTo>
                <a:lnTo>
                  <a:pt x="29019" y="72000"/>
                </a:lnTo>
                <a:lnTo>
                  <a:pt x="29019" y="72000"/>
                </a:lnTo>
                <a:lnTo>
                  <a:pt x="29019" y="72000"/>
                </a:lnTo>
                <a:lnTo>
                  <a:pt x="29019" y="70714"/>
                </a:lnTo>
                <a:lnTo>
                  <a:pt x="29019" y="70714"/>
                </a:lnTo>
                <a:lnTo>
                  <a:pt x="29019" y="70714"/>
                </a:lnTo>
                <a:lnTo>
                  <a:pt x="29019" y="70714"/>
                </a:lnTo>
                <a:lnTo>
                  <a:pt x="29019" y="70714"/>
                </a:lnTo>
                <a:lnTo>
                  <a:pt x="29019" y="69857"/>
                </a:lnTo>
                <a:lnTo>
                  <a:pt x="29019" y="69857"/>
                </a:lnTo>
                <a:lnTo>
                  <a:pt x="30588" y="69857"/>
                </a:lnTo>
                <a:lnTo>
                  <a:pt x="30588" y="69857"/>
                </a:lnTo>
                <a:lnTo>
                  <a:pt x="30588" y="69857"/>
                </a:lnTo>
                <a:lnTo>
                  <a:pt x="30588" y="69857"/>
                </a:lnTo>
                <a:lnTo>
                  <a:pt x="30588" y="69857"/>
                </a:lnTo>
                <a:lnTo>
                  <a:pt x="30588" y="69000"/>
                </a:lnTo>
                <a:lnTo>
                  <a:pt x="30588" y="69000"/>
                </a:lnTo>
                <a:lnTo>
                  <a:pt x="30588" y="69000"/>
                </a:lnTo>
                <a:lnTo>
                  <a:pt x="30588" y="68142"/>
                </a:lnTo>
                <a:lnTo>
                  <a:pt x="30588" y="68142"/>
                </a:lnTo>
                <a:lnTo>
                  <a:pt x="30588" y="68142"/>
                </a:lnTo>
                <a:lnTo>
                  <a:pt x="30588" y="68142"/>
                </a:lnTo>
                <a:lnTo>
                  <a:pt x="30588" y="68142"/>
                </a:lnTo>
                <a:lnTo>
                  <a:pt x="30588" y="67285"/>
                </a:lnTo>
                <a:lnTo>
                  <a:pt x="29019" y="67285"/>
                </a:lnTo>
                <a:lnTo>
                  <a:pt x="29019" y="67285"/>
                </a:lnTo>
                <a:lnTo>
                  <a:pt x="29019" y="67285"/>
                </a:lnTo>
                <a:lnTo>
                  <a:pt x="29019" y="67285"/>
                </a:lnTo>
                <a:lnTo>
                  <a:pt x="29019" y="67285"/>
                </a:lnTo>
                <a:lnTo>
                  <a:pt x="29019" y="66000"/>
                </a:lnTo>
                <a:lnTo>
                  <a:pt x="29019" y="66000"/>
                </a:lnTo>
                <a:lnTo>
                  <a:pt x="29019" y="66000"/>
                </a:lnTo>
                <a:lnTo>
                  <a:pt x="29019" y="66000"/>
                </a:lnTo>
                <a:lnTo>
                  <a:pt x="29019" y="65142"/>
                </a:lnTo>
                <a:lnTo>
                  <a:pt x="29019" y="65142"/>
                </a:lnTo>
                <a:lnTo>
                  <a:pt x="29019" y="65142"/>
                </a:lnTo>
                <a:lnTo>
                  <a:pt x="29019" y="65142"/>
                </a:lnTo>
                <a:lnTo>
                  <a:pt x="29019" y="64285"/>
                </a:lnTo>
                <a:lnTo>
                  <a:pt x="29019" y="64285"/>
                </a:lnTo>
                <a:lnTo>
                  <a:pt x="29019" y="64285"/>
                </a:lnTo>
                <a:lnTo>
                  <a:pt x="29019" y="64285"/>
                </a:lnTo>
                <a:lnTo>
                  <a:pt x="29019" y="63428"/>
                </a:lnTo>
                <a:lnTo>
                  <a:pt x="29019" y="63428"/>
                </a:lnTo>
                <a:lnTo>
                  <a:pt x="29019" y="63428"/>
                </a:lnTo>
                <a:lnTo>
                  <a:pt x="29019" y="63428"/>
                </a:lnTo>
                <a:lnTo>
                  <a:pt x="29019" y="62571"/>
                </a:lnTo>
                <a:lnTo>
                  <a:pt x="29019" y="62571"/>
                </a:lnTo>
                <a:lnTo>
                  <a:pt x="29019" y="62571"/>
                </a:lnTo>
                <a:lnTo>
                  <a:pt x="29019" y="62571"/>
                </a:lnTo>
                <a:lnTo>
                  <a:pt x="27450" y="62571"/>
                </a:lnTo>
                <a:lnTo>
                  <a:pt x="27450" y="62571"/>
                </a:lnTo>
                <a:lnTo>
                  <a:pt x="27450" y="62571"/>
                </a:lnTo>
                <a:lnTo>
                  <a:pt x="27450" y="62571"/>
                </a:lnTo>
                <a:lnTo>
                  <a:pt x="27450" y="61285"/>
                </a:lnTo>
                <a:lnTo>
                  <a:pt x="27450" y="61285"/>
                </a:lnTo>
                <a:lnTo>
                  <a:pt x="27450" y="61285"/>
                </a:lnTo>
                <a:lnTo>
                  <a:pt x="27450" y="61285"/>
                </a:lnTo>
                <a:lnTo>
                  <a:pt x="27450" y="60428"/>
                </a:lnTo>
                <a:lnTo>
                  <a:pt x="29019" y="60428"/>
                </a:lnTo>
                <a:lnTo>
                  <a:pt x="29019" y="60428"/>
                </a:lnTo>
                <a:lnTo>
                  <a:pt x="29019" y="60428"/>
                </a:lnTo>
                <a:lnTo>
                  <a:pt x="29019" y="60428"/>
                </a:lnTo>
                <a:lnTo>
                  <a:pt x="29019" y="60428"/>
                </a:lnTo>
                <a:lnTo>
                  <a:pt x="30588" y="60428"/>
                </a:lnTo>
                <a:lnTo>
                  <a:pt x="30588" y="60428"/>
                </a:lnTo>
                <a:lnTo>
                  <a:pt x="30588" y="60428"/>
                </a:lnTo>
                <a:lnTo>
                  <a:pt x="29019" y="60428"/>
                </a:lnTo>
                <a:lnTo>
                  <a:pt x="29019" y="59571"/>
                </a:lnTo>
                <a:lnTo>
                  <a:pt x="29019" y="59571"/>
                </a:lnTo>
                <a:lnTo>
                  <a:pt x="29019" y="59571"/>
                </a:lnTo>
                <a:lnTo>
                  <a:pt x="29019" y="59571"/>
                </a:lnTo>
                <a:lnTo>
                  <a:pt x="29019" y="58714"/>
                </a:lnTo>
                <a:lnTo>
                  <a:pt x="29019" y="58714"/>
                </a:lnTo>
                <a:lnTo>
                  <a:pt x="30588" y="58714"/>
                </a:lnTo>
                <a:lnTo>
                  <a:pt x="30588" y="58714"/>
                </a:lnTo>
                <a:lnTo>
                  <a:pt x="30588" y="58714"/>
                </a:lnTo>
                <a:lnTo>
                  <a:pt x="30588" y="58714"/>
                </a:lnTo>
                <a:lnTo>
                  <a:pt x="30588" y="58714"/>
                </a:lnTo>
                <a:lnTo>
                  <a:pt x="30588" y="57857"/>
                </a:lnTo>
                <a:lnTo>
                  <a:pt x="30588" y="57857"/>
                </a:lnTo>
                <a:lnTo>
                  <a:pt x="30588" y="57857"/>
                </a:lnTo>
                <a:lnTo>
                  <a:pt x="30588" y="57857"/>
                </a:lnTo>
                <a:lnTo>
                  <a:pt x="30588" y="56571"/>
                </a:lnTo>
                <a:lnTo>
                  <a:pt x="30588" y="56571"/>
                </a:lnTo>
                <a:lnTo>
                  <a:pt x="30588" y="56571"/>
                </a:lnTo>
                <a:lnTo>
                  <a:pt x="30588" y="56571"/>
                </a:lnTo>
                <a:lnTo>
                  <a:pt x="30588" y="55714"/>
                </a:lnTo>
                <a:lnTo>
                  <a:pt x="30588" y="55714"/>
                </a:lnTo>
                <a:lnTo>
                  <a:pt x="30588" y="55714"/>
                </a:lnTo>
                <a:lnTo>
                  <a:pt x="30588" y="54857"/>
                </a:lnTo>
                <a:lnTo>
                  <a:pt x="30588" y="54857"/>
                </a:lnTo>
                <a:lnTo>
                  <a:pt x="30588" y="54857"/>
                </a:lnTo>
                <a:lnTo>
                  <a:pt x="30588" y="54000"/>
                </a:lnTo>
                <a:lnTo>
                  <a:pt x="30588" y="54000"/>
                </a:lnTo>
                <a:lnTo>
                  <a:pt x="30588" y="54000"/>
                </a:lnTo>
                <a:lnTo>
                  <a:pt x="30588" y="54000"/>
                </a:lnTo>
                <a:lnTo>
                  <a:pt x="30588" y="53142"/>
                </a:lnTo>
                <a:lnTo>
                  <a:pt x="30588" y="53142"/>
                </a:lnTo>
                <a:lnTo>
                  <a:pt x="30588" y="53142"/>
                </a:lnTo>
                <a:lnTo>
                  <a:pt x="30588" y="53142"/>
                </a:lnTo>
                <a:lnTo>
                  <a:pt x="30588" y="51857"/>
                </a:lnTo>
                <a:lnTo>
                  <a:pt x="30588" y="51857"/>
                </a:lnTo>
                <a:lnTo>
                  <a:pt x="30588" y="51857"/>
                </a:lnTo>
                <a:lnTo>
                  <a:pt x="30588" y="51857"/>
                </a:lnTo>
                <a:lnTo>
                  <a:pt x="30588" y="51857"/>
                </a:lnTo>
                <a:lnTo>
                  <a:pt x="30588" y="51000"/>
                </a:lnTo>
                <a:lnTo>
                  <a:pt x="30588" y="51000"/>
                </a:lnTo>
                <a:lnTo>
                  <a:pt x="30588" y="51000"/>
                </a:lnTo>
                <a:lnTo>
                  <a:pt x="30588" y="51000"/>
                </a:lnTo>
                <a:lnTo>
                  <a:pt x="30588" y="51000"/>
                </a:lnTo>
                <a:lnTo>
                  <a:pt x="30588" y="51000"/>
                </a:lnTo>
                <a:lnTo>
                  <a:pt x="30588" y="50142"/>
                </a:lnTo>
                <a:lnTo>
                  <a:pt x="30588" y="50142"/>
                </a:lnTo>
                <a:lnTo>
                  <a:pt x="30588" y="50142"/>
                </a:lnTo>
                <a:lnTo>
                  <a:pt x="30588" y="50142"/>
                </a:lnTo>
                <a:lnTo>
                  <a:pt x="30588" y="49285"/>
                </a:lnTo>
                <a:lnTo>
                  <a:pt x="30588" y="49285"/>
                </a:lnTo>
                <a:lnTo>
                  <a:pt x="30588" y="49285"/>
                </a:lnTo>
                <a:lnTo>
                  <a:pt x="30588" y="49285"/>
                </a:lnTo>
                <a:lnTo>
                  <a:pt x="30588" y="48428"/>
                </a:lnTo>
                <a:lnTo>
                  <a:pt x="29019" y="48428"/>
                </a:lnTo>
                <a:lnTo>
                  <a:pt x="29019" y="48428"/>
                </a:lnTo>
                <a:lnTo>
                  <a:pt x="29019" y="48428"/>
                </a:lnTo>
                <a:lnTo>
                  <a:pt x="29019" y="48428"/>
                </a:lnTo>
                <a:lnTo>
                  <a:pt x="29019" y="47142"/>
                </a:lnTo>
                <a:lnTo>
                  <a:pt x="29019" y="47142"/>
                </a:lnTo>
                <a:lnTo>
                  <a:pt x="29019" y="47142"/>
                </a:lnTo>
                <a:lnTo>
                  <a:pt x="29019" y="47142"/>
                </a:lnTo>
                <a:lnTo>
                  <a:pt x="29019" y="47142"/>
                </a:lnTo>
                <a:lnTo>
                  <a:pt x="29019" y="47142"/>
                </a:lnTo>
                <a:lnTo>
                  <a:pt x="29019" y="46285"/>
                </a:lnTo>
                <a:lnTo>
                  <a:pt x="30588" y="46285"/>
                </a:lnTo>
                <a:lnTo>
                  <a:pt x="30588" y="46285"/>
                </a:lnTo>
                <a:lnTo>
                  <a:pt x="30588" y="46285"/>
                </a:lnTo>
                <a:lnTo>
                  <a:pt x="30588" y="45428"/>
                </a:lnTo>
                <a:lnTo>
                  <a:pt x="29019" y="45428"/>
                </a:lnTo>
                <a:lnTo>
                  <a:pt x="29019" y="45428"/>
                </a:lnTo>
                <a:lnTo>
                  <a:pt x="29019" y="45428"/>
                </a:lnTo>
                <a:lnTo>
                  <a:pt x="29019" y="45428"/>
                </a:lnTo>
                <a:lnTo>
                  <a:pt x="27450" y="45428"/>
                </a:lnTo>
                <a:lnTo>
                  <a:pt x="27450" y="45428"/>
                </a:lnTo>
                <a:lnTo>
                  <a:pt x="27450" y="45428"/>
                </a:lnTo>
                <a:lnTo>
                  <a:pt x="27450" y="45428"/>
                </a:lnTo>
                <a:lnTo>
                  <a:pt x="27450" y="44571"/>
                </a:lnTo>
                <a:lnTo>
                  <a:pt x="27450" y="44571"/>
                </a:lnTo>
                <a:lnTo>
                  <a:pt x="25882" y="44571"/>
                </a:lnTo>
                <a:lnTo>
                  <a:pt x="25882" y="44571"/>
                </a:lnTo>
                <a:lnTo>
                  <a:pt x="25882" y="44571"/>
                </a:lnTo>
                <a:lnTo>
                  <a:pt x="25882" y="44571"/>
                </a:lnTo>
                <a:lnTo>
                  <a:pt x="25882" y="44571"/>
                </a:lnTo>
                <a:lnTo>
                  <a:pt x="25882" y="44571"/>
                </a:lnTo>
                <a:lnTo>
                  <a:pt x="23529" y="44571"/>
                </a:lnTo>
                <a:lnTo>
                  <a:pt x="23529" y="44571"/>
                </a:lnTo>
                <a:lnTo>
                  <a:pt x="23529" y="43714"/>
                </a:lnTo>
                <a:lnTo>
                  <a:pt x="23529" y="43714"/>
                </a:lnTo>
                <a:lnTo>
                  <a:pt x="23529" y="43714"/>
                </a:lnTo>
                <a:lnTo>
                  <a:pt x="21960" y="43714"/>
                </a:lnTo>
                <a:lnTo>
                  <a:pt x="21960" y="43714"/>
                </a:lnTo>
                <a:lnTo>
                  <a:pt x="21960" y="43714"/>
                </a:lnTo>
                <a:lnTo>
                  <a:pt x="21960" y="43714"/>
                </a:lnTo>
                <a:lnTo>
                  <a:pt x="20392" y="43714"/>
                </a:lnTo>
                <a:lnTo>
                  <a:pt x="20392" y="43714"/>
                </a:lnTo>
                <a:lnTo>
                  <a:pt x="20392" y="43714"/>
                </a:lnTo>
                <a:lnTo>
                  <a:pt x="20392" y="43714"/>
                </a:lnTo>
                <a:lnTo>
                  <a:pt x="20392" y="43714"/>
                </a:lnTo>
                <a:lnTo>
                  <a:pt x="18823" y="43714"/>
                </a:lnTo>
                <a:lnTo>
                  <a:pt x="18823" y="43714"/>
                </a:lnTo>
                <a:lnTo>
                  <a:pt x="18823" y="43714"/>
                </a:lnTo>
                <a:lnTo>
                  <a:pt x="18823" y="43714"/>
                </a:lnTo>
                <a:lnTo>
                  <a:pt x="18823" y="43714"/>
                </a:lnTo>
                <a:lnTo>
                  <a:pt x="18823" y="42428"/>
                </a:lnTo>
                <a:lnTo>
                  <a:pt x="18823" y="42428"/>
                </a:lnTo>
                <a:lnTo>
                  <a:pt x="17254" y="42428"/>
                </a:lnTo>
                <a:lnTo>
                  <a:pt x="17254" y="42428"/>
                </a:lnTo>
                <a:lnTo>
                  <a:pt x="17254" y="42428"/>
                </a:lnTo>
                <a:lnTo>
                  <a:pt x="17254" y="42428"/>
                </a:lnTo>
                <a:lnTo>
                  <a:pt x="17254" y="42428"/>
                </a:lnTo>
                <a:lnTo>
                  <a:pt x="17254" y="41571"/>
                </a:lnTo>
                <a:lnTo>
                  <a:pt x="14901" y="41571"/>
                </a:lnTo>
                <a:lnTo>
                  <a:pt x="14901" y="41571"/>
                </a:lnTo>
                <a:lnTo>
                  <a:pt x="14901" y="41571"/>
                </a:lnTo>
                <a:lnTo>
                  <a:pt x="14901" y="41571"/>
                </a:lnTo>
                <a:lnTo>
                  <a:pt x="14901" y="41571"/>
                </a:lnTo>
                <a:lnTo>
                  <a:pt x="13333" y="41571"/>
                </a:lnTo>
                <a:lnTo>
                  <a:pt x="13333" y="41571"/>
                </a:lnTo>
                <a:lnTo>
                  <a:pt x="13333" y="41571"/>
                </a:lnTo>
                <a:lnTo>
                  <a:pt x="11764" y="41571"/>
                </a:lnTo>
                <a:lnTo>
                  <a:pt x="11764" y="41571"/>
                </a:lnTo>
                <a:lnTo>
                  <a:pt x="11764" y="41571"/>
                </a:lnTo>
                <a:lnTo>
                  <a:pt x="11764" y="41571"/>
                </a:lnTo>
                <a:lnTo>
                  <a:pt x="11764" y="41571"/>
                </a:lnTo>
                <a:lnTo>
                  <a:pt x="11764" y="40714"/>
                </a:lnTo>
                <a:lnTo>
                  <a:pt x="11764" y="40714"/>
                </a:lnTo>
                <a:lnTo>
                  <a:pt x="11764" y="40714"/>
                </a:lnTo>
                <a:lnTo>
                  <a:pt x="10196" y="40714"/>
                </a:lnTo>
                <a:lnTo>
                  <a:pt x="10196" y="40714"/>
                </a:lnTo>
                <a:lnTo>
                  <a:pt x="10196" y="40714"/>
                </a:lnTo>
                <a:lnTo>
                  <a:pt x="10196" y="40714"/>
                </a:lnTo>
                <a:lnTo>
                  <a:pt x="8627" y="40714"/>
                </a:lnTo>
                <a:lnTo>
                  <a:pt x="8627" y="40714"/>
                </a:lnTo>
                <a:lnTo>
                  <a:pt x="8627" y="40714"/>
                </a:lnTo>
                <a:lnTo>
                  <a:pt x="8627" y="40714"/>
                </a:lnTo>
                <a:lnTo>
                  <a:pt x="6274" y="40714"/>
                </a:lnTo>
                <a:lnTo>
                  <a:pt x="6274" y="40714"/>
                </a:lnTo>
                <a:lnTo>
                  <a:pt x="6274" y="40714"/>
                </a:lnTo>
                <a:lnTo>
                  <a:pt x="6274" y="40714"/>
                </a:lnTo>
                <a:lnTo>
                  <a:pt x="6274" y="40714"/>
                </a:lnTo>
                <a:lnTo>
                  <a:pt x="4705" y="40714"/>
                </a:lnTo>
                <a:lnTo>
                  <a:pt x="4705" y="40714"/>
                </a:lnTo>
                <a:lnTo>
                  <a:pt x="4705" y="40714"/>
                </a:lnTo>
                <a:lnTo>
                  <a:pt x="4705" y="40714"/>
                </a:lnTo>
                <a:lnTo>
                  <a:pt x="3137" y="40714"/>
                </a:lnTo>
                <a:lnTo>
                  <a:pt x="3137" y="40714"/>
                </a:lnTo>
                <a:lnTo>
                  <a:pt x="3137" y="40714"/>
                </a:lnTo>
                <a:lnTo>
                  <a:pt x="1568" y="40714"/>
                </a:lnTo>
                <a:lnTo>
                  <a:pt x="1568" y="40714"/>
                </a:lnTo>
                <a:lnTo>
                  <a:pt x="1568" y="40714"/>
                </a:lnTo>
                <a:lnTo>
                  <a:pt x="1568" y="40714"/>
                </a:lnTo>
                <a:lnTo>
                  <a:pt x="1568" y="39857"/>
                </a:lnTo>
                <a:lnTo>
                  <a:pt x="1568" y="39857"/>
                </a:lnTo>
                <a:lnTo>
                  <a:pt x="1568" y="39857"/>
                </a:lnTo>
                <a:lnTo>
                  <a:pt x="1568" y="39000"/>
                </a:lnTo>
                <a:lnTo>
                  <a:pt x="1568" y="39000"/>
                </a:lnTo>
                <a:lnTo>
                  <a:pt x="1568" y="39000"/>
                </a:lnTo>
                <a:lnTo>
                  <a:pt x="1568" y="37714"/>
                </a:lnTo>
                <a:lnTo>
                  <a:pt x="1568" y="37714"/>
                </a:lnTo>
                <a:lnTo>
                  <a:pt x="1568" y="37714"/>
                </a:lnTo>
                <a:lnTo>
                  <a:pt x="1568" y="37714"/>
                </a:lnTo>
                <a:lnTo>
                  <a:pt x="1568" y="36857"/>
                </a:lnTo>
                <a:lnTo>
                  <a:pt x="1568" y="36857"/>
                </a:lnTo>
                <a:lnTo>
                  <a:pt x="1568" y="36857"/>
                </a:lnTo>
                <a:lnTo>
                  <a:pt x="1568" y="36000"/>
                </a:lnTo>
                <a:lnTo>
                  <a:pt x="1568" y="36000"/>
                </a:lnTo>
                <a:lnTo>
                  <a:pt x="1568" y="36000"/>
                </a:lnTo>
                <a:lnTo>
                  <a:pt x="0" y="36000"/>
                </a:lnTo>
                <a:lnTo>
                  <a:pt x="0" y="35142"/>
                </a:lnTo>
                <a:lnTo>
                  <a:pt x="0" y="35142"/>
                </a:lnTo>
                <a:lnTo>
                  <a:pt x="0" y="35142"/>
                </a:lnTo>
                <a:lnTo>
                  <a:pt x="0" y="35142"/>
                </a:lnTo>
                <a:lnTo>
                  <a:pt x="0" y="35142"/>
                </a:lnTo>
                <a:lnTo>
                  <a:pt x="0" y="34285"/>
                </a:lnTo>
                <a:lnTo>
                  <a:pt x="0" y="34285"/>
                </a:lnTo>
                <a:lnTo>
                  <a:pt x="0" y="34285"/>
                </a:lnTo>
                <a:lnTo>
                  <a:pt x="0" y="34285"/>
                </a:lnTo>
                <a:lnTo>
                  <a:pt x="0" y="33000"/>
                </a:lnTo>
                <a:lnTo>
                  <a:pt x="0" y="33000"/>
                </a:lnTo>
                <a:lnTo>
                  <a:pt x="0" y="33000"/>
                </a:lnTo>
                <a:lnTo>
                  <a:pt x="0" y="33000"/>
                </a:lnTo>
                <a:lnTo>
                  <a:pt x="0" y="33000"/>
                </a:lnTo>
                <a:lnTo>
                  <a:pt x="0" y="33000"/>
                </a:lnTo>
                <a:lnTo>
                  <a:pt x="1568" y="33000"/>
                </a:lnTo>
                <a:lnTo>
                  <a:pt x="1568" y="33000"/>
                </a:lnTo>
                <a:lnTo>
                  <a:pt x="1568" y="32142"/>
                </a:lnTo>
                <a:lnTo>
                  <a:pt x="1568" y="32142"/>
                </a:lnTo>
                <a:lnTo>
                  <a:pt x="1568" y="32142"/>
                </a:lnTo>
                <a:lnTo>
                  <a:pt x="1568" y="32142"/>
                </a:lnTo>
                <a:lnTo>
                  <a:pt x="3137" y="32142"/>
                </a:lnTo>
                <a:lnTo>
                  <a:pt x="3137" y="32142"/>
                </a:lnTo>
                <a:lnTo>
                  <a:pt x="3137" y="32142"/>
                </a:lnTo>
                <a:lnTo>
                  <a:pt x="3137" y="32142"/>
                </a:lnTo>
                <a:lnTo>
                  <a:pt x="4705" y="32142"/>
                </a:lnTo>
                <a:lnTo>
                  <a:pt x="4705" y="32142"/>
                </a:lnTo>
                <a:lnTo>
                  <a:pt x="4705" y="31285"/>
                </a:lnTo>
                <a:lnTo>
                  <a:pt x="4705" y="31285"/>
                </a:lnTo>
                <a:lnTo>
                  <a:pt x="4705" y="31285"/>
                </a:lnTo>
                <a:lnTo>
                  <a:pt x="6274" y="31285"/>
                </a:lnTo>
                <a:lnTo>
                  <a:pt x="6274" y="31285"/>
                </a:lnTo>
                <a:lnTo>
                  <a:pt x="6274" y="31285"/>
                </a:lnTo>
                <a:lnTo>
                  <a:pt x="6274" y="31285"/>
                </a:lnTo>
                <a:lnTo>
                  <a:pt x="6274" y="31285"/>
                </a:lnTo>
                <a:lnTo>
                  <a:pt x="8627" y="31285"/>
                </a:lnTo>
                <a:lnTo>
                  <a:pt x="8627" y="31285"/>
                </a:lnTo>
                <a:lnTo>
                  <a:pt x="8627" y="31285"/>
                </a:lnTo>
                <a:lnTo>
                  <a:pt x="8627" y="31285"/>
                </a:lnTo>
                <a:lnTo>
                  <a:pt x="10196" y="31285"/>
                </a:lnTo>
                <a:lnTo>
                  <a:pt x="10196" y="31285"/>
                </a:lnTo>
                <a:lnTo>
                  <a:pt x="10196" y="31285"/>
                </a:lnTo>
                <a:lnTo>
                  <a:pt x="10196" y="31285"/>
                </a:lnTo>
                <a:lnTo>
                  <a:pt x="10196" y="31285"/>
                </a:lnTo>
                <a:lnTo>
                  <a:pt x="11764" y="31285"/>
                </a:lnTo>
                <a:lnTo>
                  <a:pt x="11764" y="31285"/>
                </a:lnTo>
                <a:lnTo>
                  <a:pt x="11764" y="30428"/>
                </a:lnTo>
                <a:lnTo>
                  <a:pt x="11764" y="30428"/>
                </a:lnTo>
                <a:lnTo>
                  <a:pt x="11764" y="30428"/>
                </a:lnTo>
                <a:lnTo>
                  <a:pt x="13333" y="30428"/>
                </a:lnTo>
                <a:lnTo>
                  <a:pt x="13333" y="30428"/>
                </a:lnTo>
                <a:lnTo>
                  <a:pt x="13333" y="30428"/>
                </a:lnTo>
                <a:lnTo>
                  <a:pt x="13333" y="30428"/>
                </a:lnTo>
                <a:lnTo>
                  <a:pt x="14901" y="30428"/>
                </a:lnTo>
                <a:lnTo>
                  <a:pt x="14901" y="30428"/>
                </a:lnTo>
                <a:lnTo>
                  <a:pt x="14901" y="30428"/>
                </a:lnTo>
                <a:lnTo>
                  <a:pt x="14901" y="30428"/>
                </a:lnTo>
                <a:lnTo>
                  <a:pt x="14901" y="29571"/>
                </a:lnTo>
                <a:lnTo>
                  <a:pt x="14901" y="29571"/>
                </a:lnTo>
                <a:lnTo>
                  <a:pt x="17254" y="29571"/>
                </a:lnTo>
                <a:lnTo>
                  <a:pt x="17254" y="29571"/>
                </a:lnTo>
                <a:lnTo>
                  <a:pt x="17254" y="29571"/>
                </a:lnTo>
                <a:lnTo>
                  <a:pt x="17254" y="29571"/>
                </a:lnTo>
                <a:lnTo>
                  <a:pt x="18823" y="29571"/>
                </a:lnTo>
                <a:lnTo>
                  <a:pt x="18823" y="29571"/>
                </a:lnTo>
                <a:lnTo>
                  <a:pt x="18823" y="29571"/>
                </a:lnTo>
                <a:lnTo>
                  <a:pt x="18823" y="29571"/>
                </a:lnTo>
                <a:lnTo>
                  <a:pt x="18823" y="29571"/>
                </a:lnTo>
                <a:lnTo>
                  <a:pt x="18823" y="28285"/>
                </a:lnTo>
                <a:lnTo>
                  <a:pt x="20392" y="28285"/>
                </a:lnTo>
                <a:lnTo>
                  <a:pt x="20392" y="28285"/>
                </a:lnTo>
                <a:lnTo>
                  <a:pt x="20392" y="28285"/>
                </a:lnTo>
                <a:lnTo>
                  <a:pt x="20392" y="28285"/>
                </a:lnTo>
                <a:lnTo>
                  <a:pt x="20392" y="28285"/>
                </a:lnTo>
                <a:lnTo>
                  <a:pt x="21960" y="28285"/>
                </a:lnTo>
                <a:lnTo>
                  <a:pt x="21960" y="28285"/>
                </a:lnTo>
                <a:lnTo>
                  <a:pt x="21960" y="28285"/>
                </a:lnTo>
                <a:lnTo>
                  <a:pt x="21960" y="28285"/>
                </a:lnTo>
                <a:lnTo>
                  <a:pt x="23529" y="28285"/>
                </a:lnTo>
                <a:lnTo>
                  <a:pt x="23529" y="28285"/>
                </a:lnTo>
                <a:lnTo>
                  <a:pt x="23529" y="28285"/>
                </a:lnTo>
                <a:lnTo>
                  <a:pt x="23529" y="28285"/>
                </a:lnTo>
                <a:lnTo>
                  <a:pt x="23529" y="27428"/>
                </a:lnTo>
                <a:lnTo>
                  <a:pt x="25882" y="27428"/>
                </a:lnTo>
                <a:lnTo>
                  <a:pt x="25882" y="27428"/>
                </a:lnTo>
                <a:lnTo>
                  <a:pt x="25882" y="27428"/>
                </a:lnTo>
                <a:lnTo>
                  <a:pt x="25882" y="27428"/>
                </a:lnTo>
                <a:lnTo>
                  <a:pt x="25882" y="27428"/>
                </a:lnTo>
                <a:lnTo>
                  <a:pt x="27450" y="27428"/>
                </a:lnTo>
                <a:lnTo>
                  <a:pt x="27450" y="27428"/>
                </a:lnTo>
                <a:lnTo>
                  <a:pt x="27450" y="27428"/>
                </a:lnTo>
                <a:lnTo>
                  <a:pt x="27450" y="27428"/>
                </a:lnTo>
                <a:lnTo>
                  <a:pt x="29019" y="27428"/>
                </a:lnTo>
                <a:lnTo>
                  <a:pt x="29019" y="26571"/>
                </a:lnTo>
                <a:lnTo>
                  <a:pt x="29019" y="26571"/>
                </a:lnTo>
                <a:lnTo>
                  <a:pt x="29019" y="26571"/>
                </a:lnTo>
                <a:lnTo>
                  <a:pt x="29019" y="26571"/>
                </a:lnTo>
                <a:lnTo>
                  <a:pt x="29019" y="26571"/>
                </a:lnTo>
                <a:lnTo>
                  <a:pt x="30588" y="26571"/>
                </a:lnTo>
                <a:lnTo>
                  <a:pt x="30588" y="26571"/>
                </a:lnTo>
                <a:lnTo>
                  <a:pt x="30588" y="26571"/>
                </a:lnTo>
                <a:lnTo>
                  <a:pt x="30588" y="26571"/>
                </a:lnTo>
                <a:lnTo>
                  <a:pt x="30588" y="26571"/>
                </a:lnTo>
                <a:lnTo>
                  <a:pt x="32156" y="26571"/>
                </a:lnTo>
                <a:lnTo>
                  <a:pt x="32156" y="26571"/>
                </a:lnTo>
                <a:lnTo>
                  <a:pt x="32156" y="25714"/>
                </a:lnTo>
                <a:lnTo>
                  <a:pt x="32156" y="25714"/>
                </a:lnTo>
                <a:lnTo>
                  <a:pt x="34509" y="25714"/>
                </a:lnTo>
                <a:lnTo>
                  <a:pt x="34509" y="26571"/>
                </a:lnTo>
                <a:lnTo>
                  <a:pt x="34509" y="26571"/>
                </a:lnTo>
                <a:lnTo>
                  <a:pt x="34509" y="26571"/>
                </a:lnTo>
                <a:lnTo>
                  <a:pt x="34509" y="26571"/>
                </a:lnTo>
                <a:lnTo>
                  <a:pt x="34509" y="27428"/>
                </a:lnTo>
                <a:lnTo>
                  <a:pt x="34509" y="27428"/>
                </a:lnTo>
                <a:lnTo>
                  <a:pt x="34509" y="27428"/>
                </a:lnTo>
                <a:lnTo>
                  <a:pt x="34509" y="27428"/>
                </a:lnTo>
                <a:lnTo>
                  <a:pt x="34509" y="27428"/>
                </a:lnTo>
                <a:lnTo>
                  <a:pt x="36078" y="27428"/>
                </a:lnTo>
                <a:lnTo>
                  <a:pt x="36078" y="28285"/>
                </a:lnTo>
                <a:lnTo>
                  <a:pt x="36078" y="28285"/>
                </a:lnTo>
                <a:lnTo>
                  <a:pt x="36078" y="28285"/>
                </a:lnTo>
                <a:lnTo>
                  <a:pt x="36078" y="28285"/>
                </a:lnTo>
                <a:lnTo>
                  <a:pt x="36078" y="29571"/>
                </a:lnTo>
                <a:lnTo>
                  <a:pt x="36078" y="29571"/>
                </a:lnTo>
                <a:lnTo>
                  <a:pt x="36078" y="29571"/>
                </a:lnTo>
                <a:lnTo>
                  <a:pt x="36078" y="29571"/>
                </a:lnTo>
                <a:lnTo>
                  <a:pt x="37647" y="29571"/>
                </a:lnTo>
                <a:lnTo>
                  <a:pt x="37647" y="29571"/>
                </a:lnTo>
                <a:lnTo>
                  <a:pt x="37647" y="29571"/>
                </a:lnTo>
                <a:lnTo>
                  <a:pt x="37647" y="30428"/>
                </a:lnTo>
                <a:lnTo>
                  <a:pt x="37647" y="30428"/>
                </a:lnTo>
                <a:lnTo>
                  <a:pt x="37647" y="30428"/>
                </a:lnTo>
                <a:lnTo>
                  <a:pt x="39215" y="30428"/>
                </a:lnTo>
                <a:lnTo>
                  <a:pt x="39215" y="30428"/>
                </a:lnTo>
                <a:lnTo>
                  <a:pt x="39215" y="29571"/>
                </a:lnTo>
                <a:lnTo>
                  <a:pt x="39215" y="29571"/>
                </a:lnTo>
                <a:lnTo>
                  <a:pt x="39215" y="29571"/>
                </a:lnTo>
                <a:lnTo>
                  <a:pt x="39215" y="30428"/>
                </a:lnTo>
                <a:lnTo>
                  <a:pt x="39215" y="30428"/>
                </a:lnTo>
                <a:lnTo>
                  <a:pt x="39215" y="29571"/>
                </a:lnTo>
                <a:lnTo>
                  <a:pt x="40784" y="29571"/>
                </a:lnTo>
                <a:lnTo>
                  <a:pt x="40784" y="29571"/>
                </a:lnTo>
                <a:lnTo>
                  <a:pt x="40784" y="29571"/>
                </a:lnTo>
                <a:lnTo>
                  <a:pt x="40784" y="29571"/>
                </a:lnTo>
                <a:lnTo>
                  <a:pt x="40784" y="29571"/>
                </a:lnTo>
                <a:lnTo>
                  <a:pt x="40784" y="29571"/>
                </a:lnTo>
                <a:lnTo>
                  <a:pt x="43137" y="29571"/>
                </a:lnTo>
                <a:lnTo>
                  <a:pt x="43137" y="29571"/>
                </a:lnTo>
                <a:lnTo>
                  <a:pt x="43137" y="29571"/>
                </a:lnTo>
                <a:lnTo>
                  <a:pt x="43137" y="29571"/>
                </a:lnTo>
                <a:lnTo>
                  <a:pt x="44705" y="29571"/>
                </a:lnTo>
                <a:lnTo>
                  <a:pt x="44705" y="29571"/>
                </a:lnTo>
                <a:lnTo>
                  <a:pt x="44705" y="29571"/>
                </a:lnTo>
                <a:lnTo>
                  <a:pt x="44705" y="29571"/>
                </a:lnTo>
                <a:lnTo>
                  <a:pt x="44705" y="29571"/>
                </a:lnTo>
                <a:lnTo>
                  <a:pt x="46274" y="29571"/>
                </a:lnTo>
                <a:lnTo>
                  <a:pt x="46274" y="28285"/>
                </a:lnTo>
                <a:lnTo>
                  <a:pt x="46274" y="28285"/>
                </a:lnTo>
                <a:lnTo>
                  <a:pt x="46274" y="29571"/>
                </a:lnTo>
                <a:lnTo>
                  <a:pt x="46274" y="29571"/>
                </a:lnTo>
                <a:lnTo>
                  <a:pt x="46274" y="29571"/>
                </a:lnTo>
                <a:lnTo>
                  <a:pt x="46274" y="29571"/>
                </a:lnTo>
                <a:lnTo>
                  <a:pt x="46274" y="29571"/>
                </a:lnTo>
                <a:lnTo>
                  <a:pt x="46274" y="30428"/>
                </a:lnTo>
                <a:lnTo>
                  <a:pt x="47843" y="30428"/>
                </a:lnTo>
                <a:lnTo>
                  <a:pt x="47843" y="30428"/>
                </a:lnTo>
                <a:lnTo>
                  <a:pt x="47843" y="30428"/>
                </a:lnTo>
                <a:lnTo>
                  <a:pt x="47843" y="30428"/>
                </a:lnTo>
                <a:lnTo>
                  <a:pt x="47843" y="31285"/>
                </a:lnTo>
                <a:lnTo>
                  <a:pt x="47843" y="31285"/>
                </a:lnTo>
                <a:lnTo>
                  <a:pt x="47843" y="31285"/>
                </a:lnTo>
                <a:lnTo>
                  <a:pt x="47843" y="31285"/>
                </a:lnTo>
                <a:lnTo>
                  <a:pt x="47843" y="31285"/>
                </a:lnTo>
                <a:lnTo>
                  <a:pt x="47843" y="31285"/>
                </a:lnTo>
                <a:lnTo>
                  <a:pt x="47843" y="31285"/>
                </a:lnTo>
                <a:lnTo>
                  <a:pt x="47843" y="32142"/>
                </a:lnTo>
                <a:lnTo>
                  <a:pt x="47843" y="32142"/>
                </a:lnTo>
                <a:lnTo>
                  <a:pt x="47843" y="32142"/>
                </a:lnTo>
                <a:lnTo>
                  <a:pt x="47843" y="33000"/>
                </a:lnTo>
                <a:lnTo>
                  <a:pt x="49411" y="33000"/>
                </a:lnTo>
                <a:lnTo>
                  <a:pt x="49411" y="33000"/>
                </a:lnTo>
                <a:lnTo>
                  <a:pt x="49411" y="33000"/>
                </a:lnTo>
                <a:lnTo>
                  <a:pt x="47843" y="33000"/>
                </a:lnTo>
                <a:lnTo>
                  <a:pt x="47843" y="34285"/>
                </a:lnTo>
                <a:lnTo>
                  <a:pt x="47843" y="34285"/>
                </a:lnTo>
                <a:lnTo>
                  <a:pt x="47843" y="34285"/>
                </a:lnTo>
                <a:lnTo>
                  <a:pt x="47843" y="35142"/>
                </a:lnTo>
                <a:lnTo>
                  <a:pt x="47843" y="35142"/>
                </a:lnTo>
                <a:lnTo>
                  <a:pt x="47843" y="35142"/>
                </a:lnTo>
                <a:lnTo>
                  <a:pt x="47843" y="36000"/>
                </a:lnTo>
                <a:lnTo>
                  <a:pt x="47843" y="36000"/>
                </a:lnTo>
                <a:lnTo>
                  <a:pt x="47843" y="36000"/>
                </a:lnTo>
                <a:lnTo>
                  <a:pt x="47843" y="36000"/>
                </a:lnTo>
                <a:lnTo>
                  <a:pt x="47843" y="36000"/>
                </a:lnTo>
                <a:lnTo>
                  <a:pt x="46274" y="36000"/>
                </a:lnTo>
                <a:lnTo>
                  <a:pt x="46274" y="36857"/>
                </a:lnTo>
                <a:lnTo>
                  <a:pt x="46274" y="36857"/>
                </a:lnTo>
                <a:lnTo>
                  <a:pt x="46274" y="36857"/>
                </a:lnTo>
                <a:lnTo>
                  <a:pt x="46274" y="36857"/>
                </a:lnTo>
                <a:lnTo>
                  <a:pt x="46274" y="36857"/>
                </a:lnTo>
                <a:lnTo>
                  <a:pt x="46274" y="37714"/>
                </a:lnTo>
                <a:lnTo>
                  <a:pt x="46274" y="37714"/>
                </a:lnTo>
                <a:lnTo>
                  <a:pt x="46274" y="37714"/>
                </a:lnTo>
                <a:lnTo>
                  <a:pt x="46274" y="37714"/>
                </a:lnTo>
                <a:lnTo>
                  <a:pt x="46274" y="37714"/>
                </a:lnTo>
                <a:lnTo>
                  <a:pt x="46274" y="39000"/>
                </a:lnTo>
                <a:lnTo>
                  <a:pt x="46274" y="39000"/>
                </a:lnTo>
                <a:lnTo>
                  <a:pt x="46274" y="39000"/>
                </a:lnTo>
                <a:lnTo>
                  <a:pt x="44705" y="39000"/>
                </a:lnTo>
                <a:lnTo>
                  <a:pt x="44705" y="39000"/>
                </a:lnTo>
                <a:lnTo>
                  <a:pt x="44705" y="39000"/>
                </a:lnTo>
                <a:lnTo>
                  <a:pt x="44705" y="39857"/>
                </a:lnTo>
                <a:lnTo>
                  <a:pt x="44705" y="39857"/>
                </a:lnTo>
                <a:lnTo>
                  <a:pt x="44705" y="39857"/>
                </a:lnTo>
                <a:lnTo>
                  <a:pt x="44705" y="39857"/>
                </a:lnTo>
                <a:lnTo>
                  <a:pt x="46274" y="39857"/>
                </a:lnTo>
                <a:lnTo>
                  <a:pt x="46274" y="40714"/>
                </a:lnTo>
                <a:lnTo>
                  <a:pt x="46274" y="40714"/>
                </a:lnTo>
                <a:lnTo>
                  <a:pt x="46274" y="40714"/>
                </a:lnTo>
                <a:lnTo>
                  <a:pt x="46274" y="40714"/>
                </a:lnTo>
                <a:lnTo>
                  <a:pt x="46274" y="40714"/>
                </a:lnTo>
                <a:lnTo>
                  <a:pt x="46274" y="41571"/>
                </a:lnTo>
                <a:lnTo>
                  <a:pt x="46274" y="41571"/>
                </a:lnTo>
                <a:lnTo>
                  <a:pt x="46274" y="41571"/>
                </a:lnTo>
                <a:lnTo>
                  <a:pt x="46274" y="41571"/>
                </a:lnTo>
                <a:lnTo>
                  <a:pt x="46274" y="42428"/>
                </a:lnTo>
                <a:lnTo>
                  <a:pt x="46274" y="42428"/>
                </a:lnTo>
                <a:lnTo>
                  <a:pt x="46274" y="42428"/>
                </a:lnTo>
                <a:lnTo>
                  <a:pt x="47843" y="42428"/>
                </a:lnTo>
                <a:lnTo>
                  <a:pt x="47843" y="42428"/>
                </a:lnTo>
                <a:lnTo>
                  <a:pt x="47843" y="42428"/>
                </a:lnTo>
                <a:lnTo>
                  <a:pt x="47843" y="42428"/>
                </a:lnTo>
                <a:lnTo>
                  <a:pt x="47843" y="43714"/>
                </a:lnTo>
                <a:lnTo>
                  <a:pt x="47843" y="43714"/>
                </a:lnTo>
                <a:lnTo>
                  <a:pt x="49411" y="43714"/>
                </a:lnTo>
                <a:lnTo>
                  <a:pt x="49411" y="43714"/>
                </a:lnTo>
                <a:lnTo>
                  <a:pt x="49411" y="43714"/>
                </a:lnTo>
                <a:lnTo>
                  <a:pt x="49411" y="44571"/>
                </a:lnTo>
                <a:lnTo>
                  <a:pt x="49411" y="44571"/>
                </a:lnTo>
                <a:lnTo>
                  <a:pt x="49411" y="44571"/>
                </a:lnTo>
                <a:lnTo>
                  <a:pt x="49411" y="44571"/>
                </a:lnTo>
                <a:lnTo>
                  <a:pt x="51764" y="44571"/>
                </a:lnTo>
                <a:lnTo>
                  <a:pt x="51764" y="44571"/>
                </a:lnTo>
                <a:lnTo>
                  <a:pt x="51764" y="44571"/>
                </a:lnTo>
                <a:lnTo>
                  <a:pt x="51764" y="45428"/>
                </a:lnTo>
                <a:lnTo>
                  <a:pt x="51764" y="45428"/>
                </a:lnTo>
                <a:lnTo>
                  <a:pt x="51764" y="45428"/>
                </a:lnTo>
                <a:lnTo>
                  <a:pt x="51764" y="45428"/>
                </a:lnTo>
                <a:lnTo>
                  <a:pt x="51764" y="45428"/>
                </a:lnTo>
                <a:lnTo>
                  <a:pt x="51764" y="46285"/>
                </a:lnTo>
                <a:lnTo>
                  <a:pt x="53333" y="46285"/>
                </a:lnTo>
                <a:lnTo>
                  <a:pt x="53333" y="46285"/>
                </a:lnTo>
                <a:lnTo>
                  <a:pt x="53333" y="46285"/>
                </a:lnTo>
                <a:lnTo>
                  <a:pt x="53333" y="46285"/>
                </a:lnTo>
                <a:lnTo>
                  <a:pt x="53333" y="46285"/>
                </a:lnTo>
                <a:lnTo>
                  <a:pt x="54901" y="46285"/>
                </a:lnTo>
                <a:lnTo>
                  <a:pt x="54901" y="46285"/>
                </a:lnTo>
                <a:lnTo>
                  <a:pt x="54901" y="46285"/>
                </a:lnTo>
                <a:lnTo>
                  <a:pt x="54901" y="47142"/>
                </a:lnTo>
                <a:lnTo>
                  <a:pt x="54901" y="47142"/>
                </a:lnTo>
                <a:lnTo>
                  <a:pt x="54901" y="47142"/>
                </a:lnTo>
                <a:lnTo>
                  <a:pt x="54901" y="47142"/>
                </a:lnTo>
                <a:lnTo>
                  <a:pt x="54901" y="47142"/>
                </a:lnTo>
                <a:lnTo>
                  <a:pt x="54901" y="48428"/>
                </a:lnTo>
                <a:lnTo>
                  <a:pt x="53333" y="48428"/>
                </a:lnTo>
                <a:lnTo>
                  <a:pt x="53333" y="48428"/>
                </a:lnTo>
                <a:lnTo>
                  <a:pt x="54901" y="48428"/>
                </a:lnTo>
                <a:lnTo>
                  <a:pt x="54901" y="48428"/>
                </a:lnTo>
                <a:lnTo>
                  <a:pt x="54901" y="49285"/>
                </a:lnTo>
                <a:lnTo>
                  <a:pt x="54901" y="49285"/>
                </a:lnTo>
                <a:lnTo>
                  <a:pt x="54901" y="49285"/>
                </a:lnTo>
                <a:lnTo>
                  <a:pt x="54901" y="49285"/>
                </a:lnTo>
                <a:lnTo>
                  <a:pt x="56470" y="49285"/>
                </a:lnTo>
                <a:lnTo>
                  <a:pt x="56470" y="49285"/>
                </a:lnTo>
                <a:lnTo>
                  <a:pt x="56470" y="48428"/>
                </a:lnTo>
                <a:lnTo>
                  <a:pt x="56470" y="48428"/>
                </a:lnTo>
                <a:lnTo>
                  <a:pt x="56470" y="48428"/>
                </a:lnTo>
                <a:lnTo>
                  <a:pt x="56470" y="47142"/>
                </a:lnTo>
                <a:lnTo>
                  <a:pt x="56470" y="47142"/>
                </a:lnTo>
                <a:lnTo>
                  <a:pt x="56470" y="47142"/>
                </a:lnTo>
                <a:lnTo>
                  <a:pt x="56470" y="46285"/>
                </a:lnTo>
                <a:lnTo>
                  <a:pt x="56470" y="46285"/>
                </a:lnTo>
                <a:lnTo>
                  <a:pt x="56470" y="46285"/>
                </a:lnTo>
                <a:lnTo>
                  <a:pt x="56470" y="45428"/>
                </a:lnTo>
                <a:lnTo>
                  <a:pt x="56470" y="45428"/>
                </a:lnTo>
                <a:lnTo>
                  <a:pt x="56470" y="45428"/>
                </a:lnTo>
                <a:lnTo>
                  <a:pt x="54901" y="45428"/>
                </a:lnTo>
                <a:lnTo>
                  <a:pt x="54901" y="45428"/>
                </a:lnTo>
                <a:lnTo>
                  <a:pt x="54901" y="45428"/>
                </a:lnTo>
                <a:lnTo>
                  <a:pt x="54901" y="44571"/>
                </a:lnTo>
                <a:lnTo>
                  <a:pt x="54901" y="44571"/>
                </a:lnTo>
                <a:lnTo>
                  <a:pt x="54901" y="44571"/>
                </a:lnTo>
                <a:lnTo>
                  <a:pt x="54901" y="44571"/>
                </a:lnTo>
                <a:lnTo>
                  <a:pt x="56470" y="44571"/>
                </a:lnTo>
                <a:lnTo>
                  <a:pt x="56470" y="43714"/>
                </a:lnTo>
                <a:lnTo>
                  <a:pt x="56470" y="43714"/>
                </a:lnTo>
                <a:lnTo>
                  <a:pt x="56470" y="43714"/>
                </a:lnTo>
                <a:lnTo>
                  <a:pt x="56470" y="43714"/>
                </a:lnTo>
                <a:lnTo>
                  <a:pt x="56470" y="42428"/>
                </a:lnTo>
                <a:lnTo>
                  <a:pt x="56470" y="42428"/>
                </a:lnTo>
                <a:lnTo>
                  <a:pt x="56470" y="42428"/>
                </a:lnTo>
                <a:lnTo>
                  <a:pt x="56470" y="41571"/>
                </a:lnTo>
                <a:lnTo>
                  <a:pt x="56470" y="41571"/>
                </a:lnTo>
                <a:lnTo>
                  <a:pt x="56470" y="41571"/>
                </a:lnTo>
                <a:lnTo>
                  <a:pt x="56470" y="41571"/>
                </a:lnTo>
                <a:lnTo>
                  <a:pt x="56470" y="41571"/>
                </a:lnTo>
                <a:lnTo>
                  <a:pt x="58039" y="41571"/>
                </a:lnTo>
                <a:lnTo>
                  <a:pt x="58039" y="41571"/>
                </a:lnTo>
                <a:lnTo>
                  <a:pt x="58039" y="41571"/>
                </a:lnTo>
                <a:lnTo>
                  <a:pt x="58039" y="41571"/>
                </a:lnTo>
                <a:lnTo>
                  <a:pt x="60392" y="41571"/>
                </a:lnTo>
                <a:lnTo>
                  <a:pt x="60392" y="41571"/>
                </a:lnTo>
                <a:lnTo>
                  <a:pt x="60392" y="41571"/>
                </a:lnTo>
                <a:lnTo>
                  <a:pt x="60392" y="41571"/>
                </a:lnTo>
                <a:lnTo>
                  <a:pt x="60392" y="41571"/>
                </a:lnTo>
                <a:lnTo>
                  <a:pt x="60392" y="41571"/>
                </a:lnTo>
                <a:lnTo>
                  <a:pt x="61960" y="41571"/>
                </a:lnTo>
                <a:lnTo>
                  <a:pt x="61960" y="41571"/>
                </a:lnTo>
                <a:lnTo>
                  <a:pt x="61960" y="40714"/>
                </a:lnTo>
                <a:lnTo>
                  <a:pt x="61960" y="40714"/>
                </a:lnTo>
                <a:lnTo>
                  <a:pt x="61960" y="40714"/>
                </a:lnTo>
                <a:lnTo>
                  <a:pt x="61960" y="40714"/>
                </a:lnTo>
                <a:lnTo>
                  <a:pt x="61960" y="40714"/>
                </a:lnTo>
                <a:lnTo>
                  <a:pt x="61960" y="40714"/>
                </a:lnTo>
                <a:lnTo>
                  <a:pt x="61960" y="39857"/>
                </a:lnTo>
                <a:lnTo>
                  <a:pt x="61960" y="39857"/>
                </a:lnTo>
                <a:lnTo>
                  <a:pt x="61960" y="39857"/>
                </a:lnTo>
                <a:lnTo>
                  <a:pt x="61960" y="39857"/>
                </a:lnTo>
                <a:lnTo>
                  <a:pt x="61960" y="39000"/>
                </a:lnTo>
                <a:lnTo>
                  <a:pt x="61960" y="39000"/>
                </a:lnTo>
                <a:lnTo>
                  <a:pt x="61960" y="39000"/>
                </a:lnTo>
                <a:lnTo>
                  <a:pt x="61960" y="37714"/>
                </a:lnTo>
                <a:lnTo>
                  <a:pt x="61960" y="37714"/>
                </a:lnTo>
                <a:lnTo>
                  <a:pt x="61960" y="37714"/>
                </a:lnTo>
                <a:lnTo>
                  <a:pt x="61960" y="36857"/>
                </a:lnTo>
                <a:lnTo>
                  <a:pt x="61960" y="36857"/>
                </a:lnTo>
                <a:lnTo>
                  <a:pt x="61960" y="36857"/>
                </a:lnTo>
                <a:lnTo>
                  <a:pt x="61960" y="36000"/>
                </a:lnTo>
                <a:lnTo>
                  <a:pt x="61960" y="36000"/>
                </a:lnTo>
                <a:lnTo>
                  <a:pt x="61960" y="36000"/>
                </a:lnTo>
                <a:lnTo>
                  <a:pt x="61960" y="36000"/>
                </a:lnTo>
                <a:lnTo>
                  <a:pt x="61960" y="35142"/>
                </a:lnTo>
                <a:lnTo>
                  <a:pt x="61960" y="35142"/>
                </a:lnTo>
                <a:lnTo>
                  <a:pt x="61960" y="35142"/>
                </a:lnTo>
                <a:lnTo>
                  <a:pt x="61960" y="35142"/>
                </a:lnTo>
                <a:lnTo>
                  <a:pt x="61960" y="35142"/>
                </a:lnTo>
                <a:lnTo>
                  <a:pt x="61960" y="34285"/>
                </a:lnTo>
                <a:lnTo>
                  <a:pt x="61960" y="34285"/>
                </a:lnTo>
                <a:lnTo>
                  <a:pt x="61960" y="34285"/>
                </a:lnTo>
                <a:lnTo>
                  <a:pt x="61960" y="34285"/>
                </a:lnTo>
                <a:lnTo>
                  <a:pt x="61960" y="33000"/>
                </a:lnTo>
                <a:lnTo>
                  <a:pt x="63529" y="33000"/>
                </a:lnTo>
                <a:lnTo>
                  <a:pt x="63529" y="33000"/>
                </a:lnTo>
                <a:lnTo>
                  <a:pt x="63529" y="33000"/>
                </a:lnTo>
                <a:lnTo>
                  <a:pt x="63529" y="32142"/>
                </a:lnTo>
                <a:lnTo>
                  <a:pt x="63529" y="32142"/>
                </a:lnTo>
                <a:lnTo>
                  <a:pt x="63529" y="32142"/>
                </a:lnTo>
                <a:lnTo>
                  <a:pt x="63529" y="32142"/>
                </a:lnTo>
                <a:lnTo>
                  <a:pt x="63529" y="32142"/>
                </a:lnTo>
                <a:lnTo>
                  <a:pt x="63529" y="31285"/>
                </a:lnTo>
                <a:lnTo>
                  <a:pt x="63529" y="31285"/>
                </a:lnTo>
                <a:lnTo>
                  <a:pt x="63529" y="31285"/>
                </a:lnTo>
                <a:lnTo>
                  <a:pt x="63529" y="31285"/>
                </a:lnTo>
                <a:lnTo>
                  <a:pt x="61960" y="31285"/>
                </a:lnTo>
                <a:lnTo>
                  <a:pt x="61960" y="30428"/>
                </a:lnTo>
                <a:lnTo>
                  <a:pt x="61960" y="30428"/>
                </a:lnTo>
                <a:lnTo>
                  <a:pt x="61960" y="30428"/>
                </a:lnTo>
                <a:lnTo>
                  <a:pt x="61960" y="30428"/>
                </a:lnTo>
                <a:lnTo>
                  <a:pt x="61960" y="30428"/>
                </a:lnTo>
                <a:lnTo>
                  <a:pt x="61960" y="29571"/>
                </a:lnTo>
                <a:lnTo>
                  <a:pt x="61960" y="29571"/>
                </a:lnTo>
                <a:lnTo>
                  <a:pt x="61960" y="29571"/>
                </a:lnTo>
                <a:lnTo>
                  <a:pt x="60392" y="29571"/>
                </a:lnTo>
                <a:lnTo>
                  <a:pt x="60392" y="29571"/>
                </a:lnTo>
                <a:lnTo>
                  <a:pt x="60392" y="29571"/>
                </a:lnTo>
                <a:lnTo>
                  <a:pt x="60392" y="28285"/>
                </a:lnTo>
                <a:lnTo>
                  <a:pt x="60392" y="28285"/>
                </a:lnTo>
                <a:lnTo>
                  <a:pt x="60392" y="28285"/>
                </a:lnTo>
                <a:lnTo>
                  <a:pt x="60392" y="28285"/>
                </a:lnTo>
                <a:lnTo>
                  <a:pt x="60392" y="28285"/>
                </a:lnTo>
                <a:lnTo>
                  <a:pt x="60392" y="27428"/>
                </a:lnTo>
                <a:lnTo>
                  <a:pt x="58039" y="27428"/>
                </a:lnTo>
                <a:lnTo>
                  <a:pt x="58039" y="27428"/>
                </a:lnTo>
                <a:lnTo>
                  <a:pt x="58039" y="27428"/>
                </a:lnTo>
                <a:lnTo>
                  <a:pt x="58039" y="27428"/>
                </a:lnTo>
                <a:lnTo>
                  <a:pt x="58039" y="26571"/>
                </a:lnTo>
                <a:lnTo>
                  <a:pt x="58039" y="26571"/>
                </a:lnTo>
                <a:lnTo>
                  <a:pt x="58039" y="26571"/>
                </a:lnTo>
                <a:lnTo>
                  <a:pt x="56470" y="26571"/>
                </a:lnTo>
                <a:lnTo>
                  <a:pt x="56470" y="26571"/>
                </a:lnTo>
                <a:lnTo>
                  <a:pt x="56470" y="25714"/>
                </a:lnTo>
                <a:lnTo>
                  <a:pt x="56470" y="25714"/>
                </a:lnTo>
                <a:lnTo>
                  <a:pt x="56470" y="25714"/>
                </a:lnTo>
                <a:lnTo>
                  <a:pt x="56470" y="25714"/>
                </a:lnTo>
                <a:lnTo>
                  <a:pt x="56470" y="25714"/>
                </a:lnTo>
                <a:lnTo>
                  <a:pt x="56470" y="25714"/>
                </a:lnTo>
                <a:lnTo>
                  <a:pt x="56470" y="24857"/>
                </a:lnTo>
                <a:lnTo>
                  <a:pt x="54901" y="24857"/>
                </a:lnTo>
                <a:lnTo>
                  <a:pt x="54901" y="24857"/>
                </a:lnTo>
                <a:lnTo>
                  <a:pt x="54901" y="24857"/>
                </a:lnTo>
                <a:lnTo>
                  <a:pt x="54901" y="24857"/>
                </a:lnTo>
                <a:lnTo>
                  <a:pt x="54901" y="24857"/>
                </a:lnTo>
                <a:lnTo>
                  <a:pt x="54901" y="23571"/>
                </a:lnTo>
                <a:lnTo>
                  <a:pt x="54901" y="23571"/>
                </a:lnTo>
                <a:lnTo>
                  <a:pt x="54901" y="23571"/>
                </a:lnTo>
                <a:lnTo>
                  <a:pt x="54901" y="23571"/>
                </a:lnTo>
                <a:lnTo>
                  <a:pt x="53333" y="23571"/>
                </a:lnTo>
                <a:lnTo>
                  <a:pt x="53333" y="22714"/>
                </a:lnTo>
                <a:lnTo>
                  <a:pt x="53333" y="22714"/>
                </a:lnTo>
                <a:lnTo>
                  <a:pt x="53333" y="22714"/>
                </a:lnTo>
                <a:lnTo>
                  <a:pt x="53333" y="22714"/>
                </a:lnTo>
                <a:lnTo>
                  <a:pt x="53333" y="22714"/>
                </a:lnTo>
                <a:lnTo>
                  <a:pt x="51764" y="22714"/>
                </a:lnTo>
                <a:lnTo>
                  <a:pt x="51764" y="21857"/>
                </a:lnTo>
                <a:lnTo>
                  <a:pt x="51764" y="21857"/>
                </a:lnTo>
                <a:lnTo>
                  <a:pt x="51764" y="21857"/>
                </a:lnTo>
                <a:lnTo>
                  <a:pt x="51764" y="21857"/>
                </a:lnTo>
                <a:lnTo>
                  <a:pt x="51764" y="21857"/>
                </a:lnTo>
                <a:lnTo>
                  <a:pt x="51764" y="21857"/>
                </a:lnTo>
                <a:lnTo>
                  <a:pt x="51764" y="21857"/>
                </a:lnTo>
                <a:lnTo>
                  <a:pt x="51764" y="21000"/>
                </a:lnTo>
                <a:lnTo>
                  <a:pt x="49411" y="21000"/>
                </a:lnTo>
                <a:lnTo>
                  <a:pt x="49411" y="21000"/>
                </a:lnTo>
                <a:lnTo>
                  <a:pt x="51764" y="21000"/>
                </a:lnTo>
                <a:lnTo>
                  <a:pt x="51764" y="21000"/>
                </a:lnTo>
                <a:lnTo>
                  <a:pt x="51764" y="20142"/>
                </a:lnTo>
                <a:lnTo>
                  <a:pt x="51764" y="20142"/>
                </a:lnTo>
                <a:lnTo>
                  <a:pt x="51764" y="20142"/>
                </a:lnTo>
                <a:lnTo>
                  <a:pt x="51764" y="18857"/>
                </a:lnTo>
                <a:lnTo>
                  <a:pt x="51764" y="18857"/>
                </a:lnTo>
                <a:lnTo>
                  <a:pt x="49411" y="18857"/>
                </a:lnTo>
                <a:lnTo>
                  <a:pt x="49411" y="18857"/>
                </a:lnTo>
                <a:lnTo>
                  <a:pt x="49411" y="18000"/>
                </a:lnTo>
                <a:lnTo>
                  <a:pt x="49411" y="18000"/>
                </a:lnTo>
                <a:lnTo>
                  <a:pt x="49411" y="18000"/>
                </a:lnTo>
                <a:lnTo>
                  <a:pt x="49411" y="17142"/>
                </a:lnTo>
                <a:lnTo>
                  <a:pt x="49411" y="17142"/>
                </a:lnTo>
                <a:lnTo>
                  <a:pt x="49411" y="17142"/>
                </a:lnTo>
                <a:lnTo>
                  <a:pt x="51764" y="17142"/>
                </a:lnTo>
                <a:lnTo>
                  <a:pt x="51764" y="16285"/>
                </a:lnTo>
                <a:lnTo>
                  <a:pt x="51764" y="16285"/>
                </a:lnTo>
                <a:lnTo>
                  <a:pt x="49411" y="16285"/>
                </a:lnTo>
                <a:lnTo>
                  <a:pt x="49411" y="16285"/>
                </a:lnTo>
                <a:lnTo>
                  <a:pt x="49411" y="15428"/>
                </a:lnTo>
                <a:lnTo>
                  <a:pt x="49411" y="15428"/>
                </a:lnTo>
                <a:lnTo>
                  <a:pt x="49411" y="15428"/>
                </a:lnTo>
                <a:lnTo>
                  <a:pt x="49411" y="15428"/>
                </a:lnTo>
                <a:lnTo>
                  <a:pt x="49411" y="15428"/>
                </a:lnTo>
                <a:lnTo>
                  <a:pt x="49411" y="14142"/>
                </a:lnTo>
                <a:lnTo>
                  <a:pt x="49411" y="14142"/>
                </a:lnTo>
                <a:lnTo>
                  <a:pt x="49411" y="14142"/>
                </a:lnTo>
                <a:lnTo>
                  <a:pt x="49411" y="13285"/>
                </a:lnTo>
                <a:lnTo>
                  <a:pt x="49411" y="13285"/>
                </a:lnTo>
                <a:lnTo>
                  <a:pt x="49411" y="13285"/>
                </a:lnTo>
                <a:lnTo>
                  <a:pt x="49411" y="13285"/>
                </a:lnTo>
                <a:lnTo>
                  <a:pt x="49411" y="12428"/>
                </a:lnTo>
                <a:lnTo>
                  <a:pt x="49411" y="12428"/>
                </a:lnTo>
                <a:lnTo>
                  <a:pt x="49411" y="12428"/>
                </a:lnTo>
                <a:lnTo>
                  <a:pt x="49411" y="12428"/>
                </a:lnTo>
                <a:lnTo>
                  <a:pt x="49411" y="12428"/>
                </a:lnTo>
                <a:lnTo>
                  <a:pt x="49411" y="12428"/>
                </a:lnTo>
                <a:lnTo>
                  <a:pt x="49411" y="12428"/>
                </a:lnTo>
                <a:lnTo>
                  <a:pt x="51764" y="12428"/>
                </a:lnTo>
                <a:lnTo>
                  <a:pt x="51764" y="11571"/>
                </a:lnTo>
                <a:lnTo>
                  <a:pt x="51764" y="11571"/>
                </a:lnTo>
                <a:lnTo>
                  <a:pt x="51764" y="11571"/>
                </a:lnTo>
                <a:lnTo>
                  <a:pt x="51764" y="11571"/>
                </a:lnTo>
                <a:lnTo>
                  <a:pt x="51764" y="11571"/>
                </a:lnTo>
                <a:lnTo>
                  <a:pt x="51764" y="10714"/>
                </a:lnTo>
                <a:lnTo>
                  <a:pt x="51764" y="10714"/>
                </a:lnTo>
                <a:lnTo>
                  <a:pt x="51764" y="10714"/>
                </a:lnTo>
                <a:lnTo>
                  <a:pt x="51764" y="10714"/>
                </a:lnTo>
                <a:lnTo>
                  <a:pt x="51764" y="9428"/>
                </a:lnTo>
                <a:lnTo>
                  <a:pt x="51764" y="9428"/>
                </a:lnTo>
                <a:lnTo>
                  <a:pt x="51764" y="9428"/>
                </a:lnTo>
                <a:lnTo>
                  <a:pt x="51764" y="8571"/>
                </a:lnTo>
                <a:lnTo>
                  <a:pt x="51764" y="8571"/>
                </a:lnTo>
                <a:lnTo>
                  <a:pt x="51764" y="8571"/>
                </a:lnTo>
                <a:lnTo>
                  <a:pt x="53333" y="8571"/>
                </a:lnTo>
                <a:lnTo>
                  <a:pt x="53333" y="8571"/>
                </a:lnTo>
                <a:lnTo>
                  <a:pt x="53333" y="8571"/>
                </a:lnTo>
                <a:lnTo>
                  <a:pt x="54901" y="8571"/>
                </a:lnTo>
                <a:lnTo>
                  <a:pt x="54901" y="8571"/>
                </a:lnTo>
                <a:lnTo>
                  <a:pt x="54901" y="8571"/>
                </a:lnTo>
                <a:lnTo>
                  <a:pt x="54901" y="7714"/>
                </a:lnTo>
                <a:lnTo>
                  <a:pt x="54901" y="7714"/>
                </a:lnTo>
                <a:lnTo>
                  <a:pt x="56470" y="7714"/>
                </a:lnTo>
                <a:lnTo>
                  <a:pt x="56470" y="7714"/>
                </a:lnTo>
                <a:lnTo>
                  <a:pt x="56470" y="7714"/>
                </a:lnTo>
                <a:lnTo>
                  <a:pt x="56470" y="8571"/>
                </a:lnTo>
                <a:lnTo>
                  <a:pt x="56470" y="8571"/>
                </a:lnTo>
                <a:lnTo>
                  <a:pt x="58039" y="8571"/>
                </a:lnTo>
                <a:lnTo>
                  <a:pt x="58039" y="8571"/>
                </a:lnTo>
                <a:lnTo>
                  <a:pt x="58039" y="8571"/>
                </a:lnTo>
                <a:lnTo>
                  <a:pt x="60392" y="8571"/>
                </a:lnTo>
                <a:lnTo>
                  <a:pt x="60392" y="8571"/>
                </a:lnTo>
                <a:lnTo>
                  <a:pt x="60392" y="8571"/>
                </a:lnTo>
                <a:lnTo>
                  <a:pt x="60392" y="8571"/>
                </a:lnTo>
                <a:lnTo>
                  <a:pt x="60392" y="7714"/>
                </a:lnTo>
                <a:lnTo>
                  <a:pt x="61960" y="7714"/>
                </a:lnTo>
                <a:lnTo>
                  <a:pt x="61960" y="7714"/>
                </a:lnTo>
                <a:lnTo>
                  <a:pt x="61960" y="7714"/>
                </a:lnTo>
                <a:lnTo>
                  <a:pt x="61960" y="7714"/>
                </a:lnTo>
                <a:lnTo>
                  <a:pt x="61960" y="7714"/>
                </a:lnTo>
                <a:lnTo>
                  <a:pt x="61960" y="6857"/>
                </a:lnTo>
                <a:lnTo>
                  <a:pt x="61960" y="6857"/>
                </a:lnTo>
                <a:lnTo>
                  <a:pt x="63529" y="6857"/>
                </a:lnTo>
                <a:lnTo>
                  <a:pt x="63529" y="6857"/>
                </a:lnTo>
                <a:lnTo>
                  <a:pt x="63529" y="6857"/>
                </a:lnTo>
                <a:lnTo>
                  <a:pt x="63529" y="7714"/>
                </a:lnTo>
                <a:lnTo>
                  <a:pt x="63529" y="7714"/>
                </a:lnTo>
                <a:lnTo>
                  <a:pt x="65098" y="7714"/>
                </a:lnTo>
                <a:lnTo>
                  <a:pt x="65098" y="7714"/>
                </a:lnTo>
                <a:lnTo>
                  <a:pt x="65098" y="7714"/>
                </a:lnTo>
                <a:lnTo>
                  <a:pt x="65098" y="7714"/>
                </a:lnTo>
                <a:lnTo>
                  <a:pt x="65098" y="7714"/>
                </a:lnTo>
                <a:lnTo>
                  <a:pt x="65098" y="8571"/>
                </a:lnTo>
                <a:lnTo>
                  <a:pt x="66666" y="8571"/>
                </a:lnTo>
                <a:lnTo>
                  <a:pt x="66666" y="8571"/>
                </a:lnTo>
                <a:lnTo>
                  <a:pt x="66666" y="8571"/>
                </a:lnTo>
                <a:lnTo>
                  <a:pt x="66666" y="9428"/>
                </a:lnTo>
                <a:lnTo>
                  <a:pt x="66666" y="9428"/>
                </a:lnTo>
                <a:lnTo>
                  <a:pt x="66666" y="9428"/>
                </a:lnTo>
                <a:lnTo>
                  <a:pt x="66666" y="9428"/>
                </a:lnTo>
                <a:lnTo>
                  <a:pt x="69019" y="9428"/>
                </a:lnTo>
                <a:lnTo>
                  <a:pt x="69019" y="9428"/>
                </a:lnTo>
                <a:lnTo>
                  <a:pt x="69019" y="8571"/>
                </a:lnTo>
                <a:lnTo>
                  <a:pt x="69019" y="8571"/>
                </a:lnTo>
                <a:lnTo>
                  <a:pt x="69019" y="9428"/>
                </a:lnTo>
                <a:lnTo>
                  <a:pt x="70588" y="9428"/>
                </a:lnTo>
                <a:lnTo>
                  <a:pt x="70588" y="8571"/>
                </a:lnTo>
                <a:lnTo>
                  <a:pt x="70588" y="8571"/>
                </a:lnTo>
                <a:lnTo>
                  <a:pt x="70588" y="9428"/>
                </a:lnTo>
                <a:lnTo>
                  <a:pt x="70588" y="9428"/>
                </a:lnTo>
                <a:lnTo>
                  <a:pt x="70588" y="9428"/>
                </a:lnTo>
                <a:lnTo>
                  <a:pt x="70588" y="9428"/>
                </a:lnTo>
                <a:lnTo>
                  <a:pt x="70588" y="9428"/>
                </a:lnTo>
                <a:lnTo>
                  <a:pt x="72156" y="9428"/>
                </a:lnTo>
                <a:lnTo>
                  <a:pt x="72156" y="9428"/>
                </a:lnTo>
                <a:lnTo>
                  <a:pt x="72156" y="9428"/>
                </a:lnTo>
                <a:lnTo>
                  <a:pt x="72156" y="8571"/>
                </a:lnTo>
                <a:lnTo>
                  <a:pt x="73725" y="8571"/>
                </a:lnTo>
                <a:lnTo>
                  <a:pt x="73725" y="8571"/>
                </a:lnTo>
                <a:lnTo>
                  <a:pt x="73725" y="8571"/>
                </a:lnTo>
                <a:lnTo>
                  <a:pt x="73725" y="8571"/>
                </a:lnTo>
                <a:lnTo>
                  <a:pt x="73725" y="8571"/>
                </a:lnTo>
                <a:lnTo>
                  <a:pt x="73725" y="8571"/>
                </a:lnTo>
                <a:lnTo>
                  <a:pt x="73725" y="8571"/>
                </a:lnTo>
                <a:lnTo>
                  <a:pt x="75294" y="8571"/>
                </a:lnTo>
                <a:lnTo>
                  <a:pt x="75294" y="8571"/>
                </a:lnTo>
                <a:lnTo>
                  <a:pt x="75294" y="8571"/>
                </a:lnTo>
                <a:lnTo>
                  <a:pt x="75294" y="8571"/>
                </a:lnTo>
                <a:lnTo>
                  <a:pt x="75294" y="8571"/>
                </a:lnTo>
                <a:lnTo>
                  <a:pt x="75294" y="8571"/>
                </a:lnTo>
                <a:lnTo>
                  <a:pt x="77647" y="8571"/>
                </a:lnTo>
                <a:lnTo>
                  <a:pt x="77647" y="8571"/>
                </a:lnTo>
                <a:lnTo>
                  <a:pt x="77647" y="8571"/>
                </a:lnTo>
                <a:lnTo>
                  <a:pt x="77647" y="9428"/>
                </a:lnTo>
                <a:lnTo>
                  <a:pt x="77647" y="9428"/>
                </a:lnTo>
                <a:lnTo>
                  <a:pt x="79215" y="9428"/>
                </a:lnTo>
                <a:lnTo>
                  <a:pt x="79215" y="9428"/>
                </a:lnTo>
                <a:lnTo>
                  <a:pt x="79215" y="9428"/>
                </a:lnTo>
                <a:lnTo>
                  <a:pt x="79215" y="9428"/>
                </a:lnTo>
                <a:lnTo>
                  <a:pt x="80784" y="9428"/>
                </a:lnTo>
                <a:lnTo>
                  <a:pt x="80784" y="9428"/>
                </a:lnTo>
                <a:lnTo>
                  <a:pt x="80784" y="9428"/>
                </a:lnTo>
                <a:lnTo>
                  <a:pt x="80784" y="9428"/>
                </a:lnTo>
                <a:lnTo>
                  <a:pt x="80784" y="9428"/>
                </a:lnTo>
                <a:lnTo>
                  <a:pt x="80784" y="9428"/>
                </a:lnTo>
                <a:lnTo>
                  <a:pt x="80784" y="8571"/>
                </a:lnTo>
                <a:lnTo>
                  <a:pt x="82352" y="8571"/>
                </a:lnTo>
                <a:lnTo>
                  <a:pt x="82352" y="8571"/>
                </a:lnTo>
                <a:lnTo>
                  <a:pt x="82352" y="8571"/>
                </a:lnTo>
                <a:lnTo>
                  <a:pt x="83921" y="8571"/>
                </a:lnTo>
                <a:lnTo>
                  <a:pt x="83921" y="8571"/>
                </a:lnTo>
                <a:lnTo>
                  <a:pt x="83921" y="8571"/>
                </a:lnTo>
                <a:lnTo>
                  <a:pt x="83921" y="8571"/>
                </a:lnTo>
                <a:lnTo>
                  <a:pt x="83921" y="8571"/>
                </a:lnTo>
                <a:lnTo>
                  <a:pt x="83921" y="8571"/>
                </a:lnTo>
                <a:lnTo>
                  <a:pt x="83921" y="7714"/>
                </a:lnTo>
                <a:lnTo>
                  <a:pt x="86274" y="7714"/>
                </a:lnTo>
                <a:lnTo>
                  <a:pt x="86274" y="7714"/>
                </a:lnTo>
                <a:lnTo>
                  <a:pt x="86274" y="7714"/>
                </a:lnTo>
                <a:lnTo>
                  <a:pt x="86274" y="6857"/>
                </a:lnTo>
                <a:lnTo>
                  <a:pt x="86274" y="6857"/>
                </a:lnTo>
                <a:lnTo>
                  <a:pt x="86274" y="6857"/>
                </a:lnTo>
                <a:lnTo>
                  <a:pt x="86274" y="6857"/>
                </a:lnTo>
                <a:lnTo>
                  <a:pt x="86274" y="6857"/>
                </a:lnTo>
                <a:lnTo>
                  <a:pt x="86274" y="6000"/>
                </a:lnTo>
                <a:lnTo>
                  <a:pt x="86274" y="6000"/>
                </a:lnTo>
                <a:lnTo>
                  <a:pt x="87843" y="6000"/>
                </a:lnTo>
                <a:lnTo>
                  <a:pt x="87843" y="6000"/>
                </a:lnTo>
                <a:lnTo>
                  <a:pt x="87843" y="6000"/>
                </a:lnTo>
                <a:lnTo>
                  <a:pt x="87843" y="6000"/>
                </a:lnTo>
                <a:lnTo>
                  <a:pt x="89411" y="6000"/>
                </a:lnTo>
                <a:lnTo>
                  <a:pt x="89411" y="6000"/>
                </a:lnTo>
                <a:lnTo>
                  <a:pt x="89411" y="6000"/>
                </a:lnTo>
                <a:lnTo>
                  <a:pt x="89411" y="6000"/>
                </a:lnTo>
                <a:lnTo>
                  <a:pt x="89411" y="6000"/>
                </a:lnTo>
                <a:lnTo>
                  <a:pt x="90980" y="6000"/>
                </a:lnTo>
                <a:lnTo>
                  <a:pt x="90980" y="6857"/>
                </a:lnTo>
                <a:lnTo>
                  <a:pt x="90980" y="6857"/>
                </a:lnTo>
                <a:lnTo>
                  <a:pt x="90980" y="6857"/>
                </a:lnTo>
                <a:lnTo>
                  <a:pt x="90980" y="6857"/>
                </a:lnTo>
                <a:lnTo>
                  <a:pt x="90980" y="6857"/>
                </a:lnTo>
                <a:lnTo>
                  <a:pt x="90980" y="6857"/>
                </a:lnTo>
                <a:lnTo>
                  <a:pt x="92549" y="6857"/>
                </a:lnTo>
                <a:lnTo>
                  <a:pt x="92549" y="6857"/>
                </a:lnTo>
                <a:lnTo>
                  <a:pt x="92549" y="6857"/>
                </a:lnTo>
                <a:lnTo>
                  <a:pt x="92549" y="6857"/>
                </a:lnTo>
                <a:lnTo>
                  <a:pt x="92549" y="6857"/>
                </a:lnTo>
                <a:lnTo>
                  <a:pt x="94901" y="6857"/>
                </a:lnTo>
                <a:lnTo>
                  <a:pt x="94901" y="6857"/>
                </a:lnTo>
                <a:lnTo>
                  <a:pt x="94901" y="6000"/>
                </a:lnTo>
                <a:lnTo>
                  <a:pt x="94901" y="6000"/>
                </a:lnTo>
                <a:lnTo>
                  <a:pt x="94901" y="6000"/>
                </a:lnTo>
                <a:lnTo>
                  <a:pt x="96470" y="6000"/>
                </a:lnTo>
                <a:lnTo>
                  <a:pt x="96470" y="6000"/>
                </a:lnTo>
                <a:lnTo>
                  <a:pt x="96470" y="6000"/>
                </a:lnTo>
                <a:lnTo>
                  <a:pt x="96470" y="6000"/>
                </a:lnTo>
                <a:lnTo>
                  <a:pt x="96470" y="6000"/>
                </a:lnTo>
                <a:lnTo>
                  <a:pt x="96470" y="6000"/>
                </a:lnTo>
                <a:lnTo>
                  <a:pt x="96470" y="4714"/>
                </a:lnTo>
                <a:lnTo>
                  <a:pt x="98039" y="4714"/>
                </a:lnTo>
                <a:lnTo>
                  <a:pt x="98039" y="4714"/>
                </a:lnTo>
                <a:lnTo>
                  <a:pt x="98039" y="4714"/>
                </a:lnTo>
                <a:lnTo>
                  <a:pt x="99607" y="4714"/>
                </a:lnTo>
                <a:lnTo>
                  <a:pt x="99607" y="4714"/>
                </a:lnTo>
                <a:lnTo>
                  <a:pt x="99607" y="4714"/>
                </a:lnTo>
                <a:lnTo>
                  <a:pt x="99607" y="4714"/>
                </a:lnTo>
                <a:lnTo>
                  <a:pt x="101176" y="4714"/>
                </a:lnTo>
                <a:lnTo>
                  <a:pt x="101176" y="4714"/>
                </a:lnTo>
                <a:lnTo>
                  <a:pt x="101176" y="4714"/>
                </a:lnTo>
                <a:lnTo>
                  <a:pt x="101176" y="4714"/>
                </a:lnTo>
                <a:lnTo>
                  <a:pt x="101176" y="4714"/>
                </a:lnTo>
                <a:lnTo>
                  <a:pt x="101176" y="4714"/>
                </a:lnTo>
                <a:lnTo>
                  <a:pt x="103529" y="4714"/>
                </a:lnTo>
                <a:lnTo>
                  <a:pt x="103529" y="4714"/>
                </a:lnTo>
                <a:lnTo>
                  <a:pt x="103529" y="3857"/>
                </a:lnTo>
                <a:lnTo>
                  <a:pt x="103529" y="3857"/>
                </a:lnTo>
                <a:lnTo>
                  <a:pt x="105098" y="3857"/>
                </a:lnTo>
                <a:lnTo>
                  <a:pt x="105098" y="3857"/>
                </a:lnTo>
                <a:lnTo>
                  <a:pt x="105098" y="3857"/>
                </a:lnTo>
                <a:lnTo>
                  <a:pt x="105098" y="3857"/>
                </a:lnTo>
                <a:lnTo>
                  <a:pt x="105098" y="3857"/>
                </a:lnTo>
                <a:lnTo>
                  <a:pt x="105098" y="3857"/>
                </a:lnTo>
                <a:lnTo>
                  <a:pt x="106666" y="3857"/>
                </a:lnTo>
                <a:lnTo>
                  <a:pt x="106666" y="3857"/>
                </a:lnTo>
                <a:lnTo>
                  <a:pt x="106666" y="3000"/>
                </a:lnTo>
                <a:lnTo>
                  <a:pt x="106666" y="3000"/>
                </a:lnTo>
                <a:lnTo>
                  <a:pt x="106666" y="3000"/>
                </a:lnTo>
                <a:lnTo>
                  <a:pt x="108235" y="3000"/>
                </a:lnTo>
                <a:lnTo>
                  <a:pt x="108235" y="3000"/>
                </a:lnTo>
                <a:lnTo>
                  <a:pt x="108235" y="3000"/>
                </a:lnTo>
                <a:lnTo>
                  <a:pt x="108235" y="3000"/>
                </a:lnTo>
                <a:lnTo>
                  <a:pt x="108235" y="3000"/>
                </a:lnTo>
                <a:lnTo>
                  <a:pt x="109803" y="3000"/>
                </a:lnTo>
                <a:lnTo>
                  <a:pt x="109803" y="3000"/>
                </a:lnTo>
                <a:lnTo>
                  <a:pt x="109803" y="2142"/>
                </a:lnTo>
                <a:lnTo>
                  <a:pt x="109803" y="2142"/>
                </a:lnTo>
                <a:lnTo>
                  <a:pt x="109803" y="2142"/>
                </a:lnTo>
                <a:lnTo>
                  <a:pt x="109803" y="2142"/>
                </a:lnTo>
                <a:lnTo>
                  <a:pt x="109803" y="2142"/>
                </a:lnTo>
                <a:lnTo>
                  <a:pt x="111372" y="2142"/>
                </a:lnTo>
                <a:lnTo>
                  <a:pt x="111372" y="2142"/>
                </a:lnTo>
                <a:lnTo>
                  <a:pt x="111372" y="2142"/>
                </a:lnTo>
                <a:lnTo>
                  <a:pt x="111372" y="2142"/>
                </a:lnTo>
                <a:lnTo>
                  <a:pt x="111372" y="1285"/>
                </a:lnTo>
                <a:lnTo>
                  <a:pt x="111372" y="1285"/>
                </a:lnTo>
                <a:lnTo>
                  <a:pt x="111372" y="1285"/>
                </a:lnTo>
                <a:lnTo>
                  <a:pt x="113725" y="1285"/>
                </a:lnTo>
                <a:lnTo>
                  <a:pt x="113725" y="1285"/>
                </a:lnTo>
                <a:lnTo>
                  <a:pt x="113725" y="1285"/>
                </a:lnTo>
                <a:lnTo>
                  <a:pt x="113725" y="1285"/>
                </a:lnTo>
                <a:lnTo>
                  <a:pt x="113725" y="0"/>
                </a:lnTo>
                <a:lnTo>
                  <a:pt x="115294" y="0"/>
                </a:lnTo>
                <a:lnTo>
                  <a:pt x="115294" y="0"/>
                </a:lnTo>
                <a:lnTo>
                  <a:pt x="115294" y="0"/>
                </a:lnTo>
                <a:lnTo>
                  <a:pt x="115294" y="0"/>
                </a:lnTo>
                <a:lnTo>
                  <a:pt x="115294" y="0"/>
                </a:lnTo>
                <a:lnTo>
                  <a:pt x="11529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3" name="Shape 923"/>
          <p:cNvSpPr/>
          <p:nvPr/>
        </p:nvSpPr>
        <p:spPr>
          <a:xfrm>
            <a:off x="4910142" y="4633914"/>
            <a:ext cx="182165" cy="444500"/>
          </a:xfrm>
          <a:custGeom>
            <a:avLst/>
            <a:gdLst/>
            <a:ahLst/>
            <a:cxnLst/>
            <a:rect l="0" t="0" r="0" b="0"/>
            <a:pathLst>
              <a:path w="120000" h="120000" extrusionOk="0">
                <a:moveTo>
                  <a:pt x="115294" y="0"/>
                </a:moveTo>
                <a:lnTo>
                  <a:pt x="115294" y="1285"/>
                </a:lnTo>
                <a:lnTo>
                  <a:pt x="116862" y="1285"/>
                </a:lnTo>
                <a:lnTo>
                  <a:pt x="116862" y="1285"/>
                </a:lnTo>
                <a:lnTo>
                  <a:pt x="116862" y="1285"/>
                </a:lnTo>
                <a:lnTo>
                  <a:pt x="116862" y="1285"/>
                </a:lnTo>
                <a:lnTo>
                  <a:pt x="116862" y="2142"/>
                </a:lnTo>
                <a:lnTo>
                  <a:pt x="116862" y="2142"/>
                </a:lnTo>
                <a:lnTo>
                  <a:pt x="116862" y="2142"/>
                </a:lnTo>
                <a:lnTo>
                  <a:pt x="116862" y="2142"/>
                </a:lnTo>
                <a:lnTo>
                  <a:pt x="116862" y="2142"/>
                </a:lnTo>
                <a:lnTo>
                  <a:pt x="116862" y="2142"/>
                </a:lnTo>
                <a:lnTo>
                  <a:pt x="115294" y="2142"/>
                </a:lnTo>
                <a:lnTo>
                  <a:pt x="115294" y="2142"/>
                </a:lnTo>
                <a:lnTo>
                  <a:pt x="116862" y="2142"/>
                </a:lnTo>
                <a:lnTo>
                  <a:pt x="116862" y="2142"/>
                </a:lnTo>
                <a:lnTo>
                  <a:pt x="116862" y="2142"/>
                </a:lnTo>
                <a:lnTo>
                  <a:pt x="116862" y="2142"/>
                </a:lnTo>
                <a:lnTo>
                  <a:pt x="116862" y="2142"/>
                </a:lnTo>
                <a:lnTo>
                  <a:pt x="116862" y="3000"/>
                </a:lnTo>
                <a:lnTo>
                  <a:pt x="116862" y="3000"/>
                </a:lnTo>
                <a:lnTo>
                  <a:pt x="116862" y="3000"/>
                </a:lnTo>
                <a:lnTo>
                  <a:pt x="116862" y="3000"/>
                </a:lnTo>
                <a:lnTo>
                  <a:pt x="116862" y="3000"/>
                </a:lnTo>
                <a:lnTo>
                  <a:pt x="116862" y="3000"/>
                </a:lnTo>
                <a:lnTo>
                  <a:pt x="116862" y="3000"/>
                </a:lnTo>
                <a:lnTo>
                  <a:pt x="116862" y="3000"/>
                </a:lnTo>
                <a:lnTo>
                  <a:pt x="116862" y="3000"/>
                </a:lnTo>
                <a:lnTo>
                  <a:pt x="115294" y="3000"/>
                </a:lnTo>
                <a:lnTo>
                  <a:pt x="115294" y="3857"/>
                </a:lnTo>
                <a:lnTo>
                  <a:pt x="115294" y="3857"/>
                </a:lnTo>
                <a:lnTo>
                  <a:pt x="116862" y="3857"/>
                </a:lnTo>
                <a:lnTo>
                  <a:pt x="116862" y="3857"/>
                </a:lnTo>
                <a:lnTo>
                  <a:pt x="116862" y="3857"/>
                </a:lnTo>
                <a:lnTo>
                  <a:pt x="116862" y="3857"/>
                </a:lnTo>
                <a:lnTo>
                  <a:pt x="116862" y="3857"/>
                </a:lnTo>
                <a:lnTo>
                  <a:pt x="118431" y="3857"/>
                </a:lnTo>
                <a:lnTo>
                  <a:pt x="118431" y="3857"/>
                </a:lnTo>
                <a:lnTo>
                  <a:pt x="118431" y="3857"/>
                </a:lnTo>
                <a:lnTo>
                  <a:pt x="116862" y="3857"/>
                </a:lnTo>
                <a:lnTo>
                  <a:pt x="116862" y="3857"/>
                </a:lnTo>
                <a:lnTo>
                  <a:pt x="116862" y="4714"/>
                </a:lnTo>
                <a:lnTo>
                  <a:pt x="116862" y="4714"/>
                </a:lnTo>
                <a:lnTo>
                  <a:pt x="116862" y="3857"/>
                </a:lnTo>
                <a:lnTo>
                  <a:pt x="116862" y="3857"/>
                </a:lnTo>
                <a:lnTo>
                  <a:pt x="116862" y="4714"/>
                </a:lnTo>
                <a:lnTo>
                  <a:pt x="116862" y="4714"/>
                </a:lnTo>
                <a:lnTo>
                  <a:pt x="115294" y="4714"/>
                </a:lnTo>
                <a:lnTo>
                  <a:pt x="115294" y="4714"/>
                </a:lnTo>
                <a:lnTo>
                  <a:pt x="115294" y="6000"/>
                </a:lnTo>
                <a:lnTo>
                  <a:pt x="115294" y="6000"/>
                </a:lnTo>
                <a:lnTo>
                  <a:pt x="115294" y="6000"/>
                </a:lnTo>
                <a:lnTo>
                  <a:pt x="115294" y="6000"/>
                </a:lnTo>
                <a:lnTo>
                  <a:pt x="115294" y="6000"/>
                </a:lnTo>
                <a:lnTo>
                  <a:pt x="115294" y="6000"/>
                </a:lnTo>
                <a:lnTo>
                  <a:pt x="115294" y="6857"/>
                </a:lnTo>
                <a:lnTo>
                  <a:pt x="115294" y="6857"/>
                </a:lnTo>
                <a:lnTo>
                  <a:pt x="115294" y="6857"/>
                </a:lnTo>
                <a:lnTo>
                  <a:pt x="115294" y="6857"/>
                </a:lnTo>
                <a:lnTo>
                  <a:pt x="115294" y="6857"/>
                </a:lnTo>
                <a:lnTo>
                  <a:pt x="115294" y="7714"/>
                </a:lnTo>
                <a:lnTo>
                  <a:pt x="115294" y="7714"/>
                </a:lnTo>
                <a:lnTo>
                  <a:pt x="115294" y="7714"/>
                </a:lnTo>
                <a:lnTo>
                  <a:pt x="115294" y="7714"/>
                </a:lnTo>
                <a:lnTo>
                  <a:pt x="115294" y="8571"/>
                </a:lnTo>
                <a:lnTo>
                  <a:pt x="115294" y="8571"/>
                </a:lnTo>
                <a:lnTo>
                  <a:pt x="115294" y="8571"/>
                </a:lnTo>
                <a:lnTo>
                  <a:pt x="115294" y="8571"/>
                </a:lnTo>
                <a:lnTo>
                  <a:pt x="115294" y="8571"/>
                </a:lnTo>
                <a:lnTo>
                  <a:pt x="115294" y="9428"/>
                </a:lnTo>
                <a:lnTo>
                  <a:pt x="115294" y="9428"/>
                </a:lnTo>
                <a:lnTo>
                  <a:pt x="115294" y="9428"/>
                </a:lnTo>
                <a:lnTo>
                  <a:pt x="115294" y="9428"/>
                </a:lnTo>
                <a:lnTo>
                  <a:pt x="115294" y="10714"/>
                </a:lnTo>
                <a:lnTo>
                  <a:pt x="115294" y="10714"/>
                </a:lnTo>
                <a:lnTo>
                  <a:pt x="115294" y="10714"/>
                </a:lnTo>
                <a:lnTo>
                  <a:pt x="115294" y="10714"/>
                </a:lnTo>
                <a:lnTo>
                  <a:pt x="115294" y="10714"/>
                </a:lnTo>
                <a:lnTo>
                  <a:pt x="115294" y="11571"/>
                </a:lnTo>
                <a:lnTo>
                  <a:pt x="115294" y="11571"/>
                </a:lnTo>
                <a:lnTo>
                  <a:pt x="116862" y="11571"/>
                </a:lnTo>
                <a:lnTo>
                  <a:pt x="116862" y="11571"/>
                </a:lnTo>
                <a:lnTo>
                  <a:pt x="116862" y="11571"/>
                </a:lnTo>
                <a:lnTo>
                  <a:pt x="116862" y="11571"/>
                </a:lnTo>
                <a:lnTo>
                  <a:pt x="116862" y="11571"/>
                </a:lnTo>
                <a:lnTo>
                  <a:pt x="115294" y="11571"/>
                </a:lnTo>
                <a:lnTo>
                  <a:pt x="115294" y="12428"/>
                </a:lnTo>
                <a:lnTo>
                  <a:pt x="115294" y="12428"/>
                </a:lnTo>
                <a:lnTo>
                  <a:pt x="115294" y="12428"/>
                </a:lnTo>
                <a:lnTo>
                  <a:pt x="115294" y="12428"/>
                </a:lnTo>
                <a:lnTo>
                  <a:pt x="115294" y="12428"/>
                </a:lnTo>
                <a:lnTo>
                  <a:pt x="116862" y="12428"/>
                </a:lnTo>
                <a:lnTo>
                  <a:pt x="116862" y="12428"/>
                </a:lnTo>
                <a:lnTo>
                  <a:pt x="116862" y="12428"/>
                </a:lnTo>
                <a:lnTo>
                  <a:pt x="116862" y="13285"/>
                </a:lnTo>
                <a:lnTo>
                  <a:pt x="116862" y="13285"/>
                </a:lnTo>
                <a:lnTo>
                  <a:pt x="116862" y="13285"/>
                </a:lnTo>
                <a:lnTo>
                  <a:pt x="116862" y="14142"/>
                </a:lnTo>
                <a:lnTo>
                  <a:pt x="116862" y="14142"/>
                </a:lnTo>
                <a:lnTo>
                  <a:pt x="116862" y="14142"/>
                </a:lnTo>
                <a:lnTo>
                  <a:pt x="116862" y="14142"/>
                </a:lnTo>
                <a:lnTo>
                  <a:pt x="116862" y="15428"/>
                </a:lnTo>
                <a:lnTo>
                  <a:pt x="116862" y="15428"/>
                </a:lnTo>
                <a:lnTo>
                  <a:pt x="116862" y="15428"/>
                </a:lnTo>
                <a:lnTo>
                  <a:pt x="116862" y="15428"/>
                </a:lnTo>
                <a:lnTo>
                  <a:pt x="116862" y="16285"/>
                </a:lnTo>
                <a:lnTo>
                  <a:pt x="116862" y="16285"/>
                </a:lnTo>
                <a:lnTo>
                  <a:pt x="116862" y="16285"/>
                </a:lnTo>
                <a:lnTo>
                  <a:pt x="116862" y="16285"/>
                </a:lnTo>
                <a:lnTo>
                  <a:pt x="116862" y="17142"/>
                </a:lnTo>
                <a:lnTo>
                  <a:pt x="116862" y="17142"/>
                </a:lnTo>
                <a:lnTo>
                  <a:pt x="116862" y="17142"/>
                </a:lnTo>
                <a:lnTo>
                  <a:pt x="116862" y="17142"/>
                </a:lnTo>
                <a:lnTo>
                  <a:pt x="116862" y="17142"/>
                </a:lnTo>
                <a:lnTo>
                  <a:pt x="116862" y="18000"/>
                </a:lnTo>
                <a:lnTo>
                  <a:pt x="115294" y="18000"/>
                </a:lnTo>
                <a:lnTo>
                  <a:pt x="115294" y="18000"/>
                </a:lnTo>
                <a:lnTo>
                  <a:pt x="115294" y="18000"/>
                </a:lnTo>
                <a:lnTo>
                  <a:pt x="116862" y="18000"/>
                </a:lnTo>
                <a:lnTo>
                  <a:pt x="116862" y="18000"/>
                </a:lnTo>
                <a:lnTo>
                  <a:pt x="116862" y="18857"/>
                </a:lnTo>
                <a:lnTo>
                  <a:pt x="116862" y="18857"/>
                </a:lnTo>
                <a:lnTo>
                  <a:pt x="116862" y="18857"/>
                </a:lnTo>
                <a:lnTo>
                  <a:pt x="116862" y="18857"/>
                </a:lnTo>
                <a:lnTo>
                  <a:pt x="116862" y="20142"/>
                </a:lnTo>
                <a:lnTo>
                  <a:pt x="116862" y="20142"/>
                </a:lnTo>
                <a:lnTo>
                  <a:pt x="116862" y="20142"/>
                </a:lnTo>
                <a:lnTo>
                  <a:pt x="116862" y="21000"/>
                </a:lnTo>
                <a:lnTo>
                  <a:pt x="116862" y="21000"/>
                </a:lnTo>
                <a:lnTo>
                  <a:pt x="116862" y="21000"/>
                </a:lnTo>
                <a:lnTo>
                  <a:pt x="116862" y="21000"/>
                </a:lnTo>
                <a:lnTo>
                  <a:pt x="116862" y="21857"/>
                </a:lnTo>
                <a:lnTo>
                  <a:pt x="116862" y="21857"/>
                </a:lnTo>
                <a:lnTo>
                  <a:pt x="116862" y="21857"/>
                </a:lnTo>
                <a:lnTo>
                  <a:pt x="116862" y="21857"/>
                </a:lnTo>
                <a:lnTo>
                  <a:pt x="115294" y="21857"/>
                </a:lnTo>
                <a:lnTo>
                  <a:pt x="115294" y="21857"/>
                </a:lnTo>
                <a:lnTo>
                  <a:pt x="116862" y="21857"/>
                </a:lnTo>
                <a:lnTo>
                  <a:pt x="116862" y="22714"/>
                </a:lnTo>
                <a:lnTo>
                  <a:pt x="116862" y="22714"/>
                </a:lnTo>
                <a:lnTo>
                  <a:pt x="116862" y="22714"/>
                </a:lnTo>
                <a:lnTo>
                  <a:pt x="116862" y="22714"/>
                </a:lnTo>
                <a:lnTo>
                  <a:pt x="116862" y="22714"/>
                </a:lnTo>
                <a:lnTo>
                  <a:pt x="116862" y="23571"/>
                </a:lnTo>
                <a:lnTo>
                  <a:pt x="116862" y="23571"/>
                </a:lnTo>
                <a:lnTo>
                  <a:pt x="116862" y="23571"/>
                </a:lnTo>
                <a:lnTo>
                  <a:pt x="116862" y="23571"/>
                </a:lnTo>
                <a:lnTo>
                  <a:pt x="116862" y="24857"/>
                </a:lnTo>
                <a:lnTo>
                  <a:pt x="116862" y="24857"/>
                </a:lnTo>
                <a:lnTo>
                  <a:pt x="116862" y="24857"/>
                </a:lnTo>
                <a:lnTo>
                  <a:pt x="116862" y="25714"/>
                </a:lnTo>
                <a:lnTo>
                  <a:pt x="116862" y="25714"/>
                </a:lnTo>
                <a:lnTo>
                  <a:pt x="116862" y="25714"/>
                </a:lnTo>
                <a:lnTo>
                  <a:pt x="116862" y="25714"/>
                </a:lnTo>
                <a:lnTo>
                  <a:pt x="116862" y="26571"/>
                </a:lnTo>
                <a:lnTo>
                  <a:pt x="116862" y="26571"/>
                </a:lnTo>
                <a:lnTo>
                  <a:pt x="116862" y="26571"/>
                </a:lnTo>
                <a:lnTo>
                  <a:pt x="116862" y="26571"/>
                </a:lnTo>
                <a:lnTo>
                  <a:pt x="116862" y="27428"/>
                </a:lnTo>
                <a:lnTo>
                  <a:pt x="116862" y="27428"/>
                </a:lnTo>
                <a:lnTo>
                  <a:pt x="116862" y="27428"/>
                </a:lnTo>
                <a:lnTo>
                  <a:pt x="118431" y="27428"/>
                </a:lnTo>
                <a:lnTo>
                  <a:pt x="118431" y="27428"/>
                </a:lnTo>
                <a:lnTo>
                  <a:pt x="118431" y="27428"/>
                </a:lnTo>
                <a:lnTo>
                  <a:pt x="118431" y="28285"/>
                </a:lnTo>
                <a:lnTo>
                  <a:pt x="118431" y="28285"/>
                </a:lnTo>
                <a:lnTo>
                  <a:pt x="118431" y="28285"/>
                </a:lnTo>
                <a:lnTo>
                  <a:pt x="118431" y="28285"/>
                </a:lnTo>
                <a:lnTo>
                  <a:pt x="118431" y="28285"/>
                </a:lnTo>
                <a:lnTo>
                  <a:pt x="118431" y="29571"/>
                </a:lnTo>
                <a:lnTo>
                  <a:pt x="118431" y="29571"/>
                </a:lnTo>
                <a:lnTo>
                  <a:pt x="120000" y="29571"/>
                </a:lnTo>
                <a:lnTo>
                  <a:pt x="120000" y="29571"/>
                </a:lnTo>
                <a:lnTo>
                  <a:pt x="120000" y="30428"/>
                </a:lnTo>
                <a:lnTo>
                  <a:pt x="120000" y="30428"/>
                </a:lnTo>
                <a:lnTo>
                  <a:pt x="118431" y="30428"/>
                </a:lnTo>
                <a:lnTo>
                  <a:pt x="118431" y="30428"/>
                </a:lnTo>
                <a:lnTo>
                  <a:pt x="120000" y="30428"/>
                </a:lnTo>
                <a:lnTo>
                  <a:pt x="120000" y="31285"/>
                </a:lnTo>
                <a:lnTo>
                  <a:pt x="120000" y="31285"/>
                </a:lnTo>
                <a:lnTo>
                  <a:pt x="120000" y="31285"/>
                </a:lnTo>
                <a:lnTo>
                  <a:pt x="120000" y="31285"/>
                </a:lnTo>
                <a:lnTo>
                  <a:pt x="120000" y="32142"/>
                </a:lnTo>
                <a:lnTo>
                  <a:pt x="120000" y="32142"/>
                </a:lnTo>
                <a:lnTo>
                  <a:pt x="118431" y="32142"/>
                </a:lnTo>
                <a:lnTo>
                  <a:pt x="118431" y="32142"/>
                </a:lnTo>
                <a:lnTo>
                  <a:pt x="118431" y="32142"/>
                </a:lnTo>
                <a:lnTo>
                  <a:pt x="118431" y="32142"/>
                </a:lnTo>
                <a:lnTo>
                  <a:pt x="118431" y="33000"/>
                </a:lnTo>
                <a:lnTo>
                  <a:pt x="118431" y="33000"/>
                </a:lnTo>
                <a:lnTo>
                  <a:pt x="118431" y="33000"/>
                </a:lnTo>
                <a:lnTo>
                  <a:pt x="118431" y="33000"/>
                </a:lnTo>
                <a:lnTo>
                  <a:pt x="118431" y="33000"/>
                </a:lnTo>
                <a:lnTo>
                  <a:pt x="118431" y="34285"/>
                </a:lnTo>
                <a:lnTo>
                  <a:pt x="116862" y="34285"/>
                </a:lnTo>
                <a:lnTo>
                  <a:pt x="116862" y="34285"/>
                </a:lnTo>
                <a:lnTo>
                  <a:pt x="116862" y="34285"/>
                </a:lnTo>
                <a:lnTo>
                  <a:pt x="116862" y="34285"/>
                </a:lnTo>
                <a:lnTo>
                  <a:pt x="116862" y="35142"/>
                </a:lnTo>
                <a:lnTo>
                  <a:pt x="116862" y="35142"/>
                </a:lnTo>
                <a:lnTo>
                  <a:pt x="116862" y="35142"/>
                </a:lnTo>
                <a:lnTo>
                  <a:pt x="116862" y="35142"/>
                </a:lnTo>
                <a:lnTo>
                  <a:pt x="116862" y="35142"/>
                </a:lnTo>
                <a:lnTo>
                  <a:pt x="116862" y="36000"/>
                </a:lnTo>
                <a:lnTo>
                  <a:pt x="116862" y="36000"/>
                </a:lnTo>
                <a:lnTo>
                  <a:pt x="116862" y="36000"/>
                </a:lnTo>
                <a:lnTo>
                  <a:pt x="116862" y="36000"/>
                </a:lnTo>
                <a:lnTo>
                  <a:pt x="116862" y="36000"/>
                </a:lnTo>
                <a:lnTo>
                  <a:pt x="116862" y="36857"/>
                </a:lnTo>
                <a:lnTo>
                  <a:pt x="116862" y="36857"/>
                </a:lnTo>
                <a:lnTo>
                  <a:pt x="116862" y="36857"/>
                </a:lnTo>
                <a:lnTo>
                  <a:pt x="115294" y="36857"/>
                </a:lnTo>
                <a:lnTo>
                  <a:pt x="115294" y="37714"/>
                </a:lnTo>
                <a:lnTo>
                  <a:pt x="115294" y="37714"/>
                </a:lnTo>
                <a:lnTo>
                  <a:pt x="115294" y="37714"/>
                </a:lnTo>
                <a:lnTo>
                  <a:pt x="115294" y="37714"/>
                </a:lnTo>
                <a:lnTo>
                  <a:pt x="115294" y="37714"/>
                </a:lnTo>
                <a:lnTo>
                  <a:pt x="115294" y="37714"/>
                </a:lnTo>
                <a:lnTo>
                  <a:pt x="115294" y="39000"/>
                </a:lnTo>
                <a:lnTo>
                  <a:pt x="113725" y="39000"/>
                </a:lnTo>
                <a:lnTo>
                  <a:pt x="113725" y="39000"/>
                </a:lnTo>
                <a:lnTo>
                  <a:pt x="113725" y="39000"/>
                </a:lnTo>
                <a:lnTo>
                  <a:pt x="113725" y="39000"/>
                </a:lnTo>
                <a:lnTo>
                  <a:pt x="113725" y="39000"/>
                </a:lnTo>
                <a:lnTo>
                  <a:pt x="113725" y="39857"/>
                </a:lnTo>
                <a:lnTo>
                  <a:pt x="111372" y="39857"/>
                </a:lnTo>
                <a:lnTo>
                  <a:pt x="111372" y="39857"/>
                </a:lnTo>
                <a:lnTo>
                  <a:pt x="111372" y="39857"/>
                </a:lnTo>
                <a:lnTo>
                  <a:pt x="111372" y="39857"/>
                </a:lnTo>
                <a:lnTo>
                  <a:pt x="111372" y="39857"/>
                </a:lnTo>
                <a:lnTo>
                  <a:pt x="111372" y="40714"/>
                </a:lnTo>
                <a:lnTo>
                  <a:pt x="111372" y="40714"/>
                </a:lnTo>
                <a:lnTo>
                  <a:pt x="111372" y="40714"/>
                </a:lnTo>
                <a:lnTo>
                  <a:pt x="111372" y="40714"/>
                </a:lnTo>
                <a:lnTo>
                  <a:pt x="111372" y="41571"/>
                </a:lnTo>
                <a:lnTo>
                  <a:pt x="111372" y="41571"/>
                </a:lnTo>
                <a:lnTo>
                  <a:pt x="109803" y="41571"/>
                </a:lnTo>
                <a:lnTo>
                  <a:pt x="109803" y="41571"/>
                </a:lnTo>
                <a:lnTo>
                  <a:pt x="109803" y="41571"/>
                </a:lnTo>
                <a:lnTo>
                  <a:pt x="109803" y="41571"/>
                </a:lnTo>
                <a:lnTo>
                  <a:pt x="109803" y="41571"/>
                </a:lnTo>
                <a:lnTo>
                  <a:pt x="109803" y="42428"/>
                </a:lnTo>
                <a:lnTo>
                  <a:pt x="109803" y="42428"/>
                </a:lnTo>
                <a:lnTo>
                  <a:pt x="109803" y="42428"/>
                </a:lnTo>
                <a:lnTo>
                  <a:pt x="109803" y="42428"/>
                </a:lnTo>
                <a:lnTo>
                  <a:pt x="109803" y="43714"/>
                </a:lnTo>
                <a:lnTo>
                  <a:pt x="108235" y="43714"/>
                </a:lnTo>
                <a:lnTo>
                  <a:pt x="108235" y="43714"/>
                </a:lnTo>
                <a:lnTo>
                  <a:pt x="108235" y="43714"/>
                </a:lnTo>
                <a:lnTo>
                  <a:pt x="108235" y="43714"/>
                </a:lnTo>
                <a:lnTo>
                  <a:pt x="108235" y="43714"/>
                </a:lnTo>
                <a:lnTo>
                  <a:pt x="108235" y="44571"/>
                </a:lnTo>
                <a:lnTo>
                  <a:pt x="106666" y="44571"/>
                </a:lnTo>
                <a:lnTo>
                  <a:pt x="106666" y="44571"/>
                </a:lnTo>
                <a:lnTo>
                  <a:pt x="106666" y="44571"/>
                </a:lnTo>
                <a:lnTo>
                  <a:pt x="106666" y="44571"/>
                </a:lnTo>
                <a:lnTo>
                  <a:pt x="106666" y="44571"/>
                </a:lnTo>
                <a:lnTo>
                  <a:pt x="106666" y="44571"/>
                </a:lnTo>
                <a:lnTo>
                  <a:pt x="105098" y="44571"/>
                </a:lnTo>
                <a:lnTo>
                  <a:pt x="105098" y="45428"/>
                </a:lnTo>
                <a:lnTo>
                  <a:pt x="105098" y="45428"/>
                </a:lnTo>
                <a:lnTo>
                  <a:pt x="105098" y="45428"/>
                </a:lnTo>
                <a:lnTo>
                  <a:pt x="105098" y="45428"/>
                </a:lnTo>
                <a:lnTo>
                  <a:pt x="105098" y="45428"/>
                </a:lnTo>
                <a:lnTo>
                  <a:pt x="105098" y="45428"/>
                </a:lnTo>
                <a:lnTo>
                  <a:pt x="103529" y="45428"/>
                </a:lnTo>
                <a:lnTo>
                  <a:pt x="103529" y="45428"/>
                </a:lnTo>
                <a:lnTo>
                  <a:pt x="103529" y="46285"/>
                </a:lnTo>
                <a:lnTo>
                  <a:pt x="103529" y="46285"/>
                </a:lnTo>
                <a:lnTo>
                  <a:pt x="101176" y="46285"/>
                </a:lnTo>
                <a:lnTo>
                  <a:pt x="101176" y="46285"/>
                </a:lnTo>
                <a:lnTo>
                  <a:pt x="101176" y="46285"/>
                </a:lnTo>
                <a:lnTo>
                  <a:pt x="101176" y="46285"/>
                </a:lnTo>
                <a:lnTo>
                  <a:pt x="101176" y="46285"/>
                </a:lnTo>
                <a:lnTo>
                  <a:pt x="101176" y="46285"/>
                </a:lnTo>
                <a:lnTo>
                  <a:pt x="101176" y="47142"/>
                </a:lnTo>
                <a:lnTo>
                  <a:pt x="99607" y="47142"/>
                </a:lnTo>
                <a:lnTo>
                  <a:pt x="99607" y="47142"/>
                </a:lnTo>
                <a:lnTo>
                  <a:pt x="99607" y="47142"/>
                </a:lnTo>
                <a:lnTo>
                  <a:pt x="99607" y="47142"/>
                </a:lnTo>
                <a:lnTo>
                  <a:pt x="99607" y="48428"/>
                </a:lnTo>
                <a:lnTo>
                  <a:pt x="99607" y="48428"/>
                </a:lnTo>
                <a:lnTo>
                  <a:pt x="99607" y="48428"/>
                </a:lnTo>
                <a:lnTo>
                  <a:pt x="99607" y="48428"/>
                </a:lnTo>
                <a:lnTo>
                  <a:pt x="98039" y="48428"/>
                </a:lnTo>
                <a:lnTo>
                  <a:pt x="98039" y="48428"/>
                </a:lnTo>
                <a:lnTo>
                  <a:pt x="98039" y="48428"/>
                </a:lnTo>
                <a:lnTo>
                  <a:pt x="98039" y="48428"/>
                </a:lnTo>
                <a:lnTo>
                  <a:pt x="96470" y="48428"/>
                </a:lnTo>
                <a:lnTo>
                  <a:pt x="96470" y="48428"/>
                </a:lnTo>
                <a:lnTo>
                  <a:pt x="96470" y="48428"/>
                </a:lnTo>
                <a:lnTo>
                  <a:pt x="96470" y="48428"/>
                </a:lnTo>
                <a:lnTo>
                  <a:pt x="94901" y="48428"/>
                </a:lnTo>
                <a:lnTo>
                  <a:pt x="94901" y="49285"/>
                </a:lnTo>
                <a:lnTo>
                  <a:pt x="94901" y="49285"/>
                </a:lnTo>
                <a:lnTo>
                  <a:pt x="94901" y="49285"/>
                </a:lnTo>
                <a:lnTo>
                  <a:pt x="94901" y="49285"/>
                </a:lnTo>
                <a:lnTo>
                  <a:pt x="92549" y="49285"/>
                </a:lnTo>
                <a:lnTo>
                  <a:pt x="92549" y="49285"/>
                </a:lnTo>
                <a:lnTo>
                  <a:pt x="92549" y="49285"/>
                </a:lnTo>
                <a:lnTo>
                  <a:pt x="92549" y="49285"/>
                </a:lnTo>
                <a:lnTo>
                  <a:pt x="90980" y="49285"/>
                </a:lnTo>
                <a:lnTo>
                  <a:pt x="90980" y="49285"/>
                </a:lnTo>
                <a:lnTo>
                  <a:pt x="90980" y="49285"/>
                </a:lnTo>
                <a:lnTo>
                  <a:pt x="90980" y="49285"/>
                </a:lnTo>
                <a:lnTo>
                  <a:pt x="90980" y="49285"/>
                </a:lnTo>
                <a:lnTo>
                  <a:pt x="90980" y="50142"/>
                </a:lnTo>
                <a:lnTo>
                  <a:pt x="89411" y="50142"/>
                </a:lnTo>
                <a:lnTo>
                  <a:pt x="89411" y="50142"/>
                </a:lnTo>
                <a:lnTo>
                  <a:pt x="89411" y="50142"/>
                </a:lnTo>
                <a:lnTo>
                  <a:pt x="89411" y="50142"/>
                </a:lnTo>
                <a:lnTo>
                  <a:pt x="89411" y="50142"/>
                </a:lnTo>
                <a:lnTo>
                  <a:pt x="89411" y="50142"/>
                </a:lnTo>
                <a:lnTo>
                  <a:pt x="87843" y="50142"/>
                </a:lnTo>
                <a:lnTo>
                  <a:pt x="87843" y="50142"/>
                </a:lnTo>
                <a:lnTo>
                  <a:pt x="87843" y="50142"/>
                </a:lnTo>
                <a:lnTo>
                  <a:pt x="87843" y="51000"/>
                </a:lnTo>
                <a:lnTo>
                  <a:pt x="86274" y="51000"/>
                </a:lnTo>
                <a:lnTo>
                  <a:pt x="86274" y="51000"/>
                </a:lnTo>
                <a:lnTo>
                  <a:pt x="86274" y="51000"/>
                </a:lnTo>
                <a:lnTo>
                  <a:pt x="86274" y="51000"/>
                </a:lnTo>
                <a:lnTo>
                  <a:pt x="86274" y="51000"/>
                </a:lnTo>
                <a:lnTo>
                  <a:pt x="86274" y="51000"/>
                </a:lnTo>
                <a:lnTo>
                  <a:pt x="83921" y="51000"/>
                </a:lnTo>
                <a:lnTo>
                  <a:pt x="83921" y="51000"/>
                </a:lnTo>
                <a:lnTo>
                  <a:pt x="83921" y="51000"/>
                </a:lnTo>
                <a:lnTo>
                  <a:pt x="83921" y="51000"/>
                </a:lnTo>
                <a:lnTo>
                  <a:pt x="83921" y="51000"/>
                </a:lnTo>
                <a:lnTo>
                  <a:pt x="83921" y="51857"/>
                </a:lnTo>
                <a:lnTo>
                  <a:pt x="82352" y="51857"/>
                </a:lnTo>
                <a:lnTo>
                  <a:pt x="82352" y="51857"/>
                </a:lnTo>
                <a:lnTo>
                  <a:pt x="82352" y="51857"/>
                </a:lnTo>
                <a:lnTo>
                  <a:pt x="82352" y="51857"/>
                </a:lnTo>
                <a:lnTo>
                  <a:pt x="82352" y="51857"/>
                </a:lnTo>
                <a:lnTo>
                  <a:pt x="80784" y="51857"/>
                </a:lnTo>
                <a:lnTo>
                  <a:pt x="80784" y="51857"/>
                </a:lnTo>
                <a:lnTo>
                  <a:pt x="80784" y="53142"/>
                </a:lnTo>
                <a:lnTo>
                  <a:pt x="80784" y="53142"/>
                </a:lnTo>
                <a:lnTo>
                  <a:pt x="80784" y="53142"/>
                </a:lnTo>
                <a:lnTo>
                  <a:pt x="80784" y="53142"/>
                </a:lnTo>
                <a:lnTo>
                  <a:pt x="79215" y="53142"/>
                </a:lnTo>
                <a:lnTo>
                  <a:pt x="79215" y="53142"/>
                </a:lnTo>
                <a:lnTo>
                  <a:pt x="79215" y="53142"/>
                </a:lnTo>
                <a:lnTo>
                  <a:pt x="79215" y="53142"/>
                </a:lnTo>
                <a:lnTo>
                  <a:pt x="79215" y="54000"/>
                </a:lnTo>
                <a:lnTo>
                  <a:pt x="79215" y="54000"/>
                </a:lnTo>
                <a:lnTo>
                  <a:pt x="79215" y="54000"/>
                </a:lnTo>
                <a:lnTo>
                  <a:pt x="77647" y="54000"/>
                </a:lnTo>
                <a:lnTo>
                  <a:pt x="77647" y="54000"/>
                </a:lnTo>
                <a:lnTo>
                  <a:pt x="77647" y="54000"/>
                </a:lnTo>
                <a:lnTo>
                  <a:pt x="77647" y="54857"/>
                </a:lnTo>
                <a:lnTo>
                  <a:pt x="77647" y="54857"/>
                </a:lnTo>
                <a:lnTo>
                  <a:pt x="77647" y="54857"/>
                </a:lnTo>
                <a:lnTo>
                  <a:pt x="75294" y="54857"/>
                </a:lnTo>
                <a:lnTo>
                  <a:pt x="75294" y="54857"/>
                </a:lnTo>
                <a:lnTo>
                  <a:pt x="75294" y="55714"/>
                </a:lnTo>
                <a:lnTo>
                  <a:pt x="75294" y="55714"/>
                </a:lnTo>
                <a:lnTo>
                  <a:pt x="75294" y="55714"/>
                </a:lnTo>
                <a:lnTo>
                  <a:pt x="75294" y="55714"/>
                </a:lnTo>
                <a:lnTo>
                  <a:pt x="75294" y="55714"/>
                </a:lnTo>
                <a:lnTo>
                  <a:pt x="75294" y="55714"/>
                </a:lnTo>
                <a:lnTo>
                  <a:pt x="75294" y="56571"/>
                </a:lnTo>
                <a:lnTo>
                  <a:pt x="75294" y="56571"/>
                </a:lnTo>
                <a:lnTo>
                  <a:pt x="73725" y="56571"/>
                </a:lnTo>
                <a:lnTo>
                  <a:pt x="73725" y="56571"/>
                </a:lnTo>
                <a:lnTo>
                  <a:pt x="73725" y="56571"/>
                </a:lnTo>
                <a:lnTo>
                  <a:pt x="73725" y="57857"/>
                </a:lnTo>
                <a:lnTo>
                  <a:pt x="73725" y="57857"/>
                </a:lnTo>
                <a:lnTo>
                  <a:pt x="73725" y="57857"/>
                </a:lnTo>
                <a:lnTo>
                  <a:pt x="73725" y="57857"/>
                </a:lnTo>
                <a:lnTo>
                  <a:pt x="73725" y="57857"/>
                </a:lnTo>
                <a:lnTo>
                  <a:pt x="72156" y="57857"/>
                </a:lnTo>
                <a:lnTo>
                  <a:pt x="72156" y="58714"/>
                </a:lnTo>
                <a:lnTo>
                  <a:pt x="72156" y="58714"/>
                </a:lnTo>
                <a:lnTo>
                  <a:pt x="72156" y="58714"/>
                </a:lnTo>
                <a:lnTo>
                  <a:pt x="72156" y="58714"/>
                </a:lnTo>
                <a:lnTo>
                  <a:pt x="72156" y="58714"/>
                </a:lnTo>
                <a:lnTo>
                  <a:pt x="70588" y="58714"/>
                </a:lnTo>
                <a:lnTo>
                  <a:pt x="70588" y="58714"/>
                </a:lnTo>
                <a:lnTo>
                  <a:pt x="70588" y="59571"/>
                </a:lnTo>
                <a:lnTo>
                  <a:pt x="70588" y="59571"/>
                </a:lnTo>
                <a:lnTo>
                  <a:pt x="70588" y="59571"/>
                </a:lnTo>
                <a:lnTo>
                  <a:pt x="70588" y="59571"/>
                </a:lnTo>
                <a:lnTo>
                  <a:pt x="70588" y="59571"/>
                </a:lnTo>
                <a:lnTo>
                  <a:pt x="70588" y="60428"/>
                </a:lnTo>
                <a:lnTo>
                  <a:pt x="69019" y="60428"/>
                </a:lnTo>
                <a:lnTo>
                  <a:pt x="69019" y="60428"/>
                </a:lnTo>
                <a:lnTo>
                  <a:pt x="69019" y="60428"/>
                </a:lnTo>
                <a:lnTo>
                  <a:pt x="69019" y="60428"/>
                </a:lnTo>
                <a:lnTo>
                  <a:pt x="69019" y="61285"/>
                </a:lnTo>
                <a:lnTo>
                  <a:pt x="69019" y="61285"/>
                </a:lnTo>
                <a:lnTo>
                  <a:pt x="69019" y="61285"/>
                </a:lnTo>
                <a:lnTo>
                  <a:pt x="69019" y="61285"/>
                </a:lnTo>
                <a:lnTo>
                  <a:pt x="69019" y="61285"/>
                </a:lnTo>
                <a:lnTo>
                  <a:pt x="66666" y="61285"/>
                </a:lnTo>
                <a:lnTo>
                  <a:pt x="66666" y="61285"/>
                </a:lnTo>
                <a:lnTo>
                  <a:pt x="66666" y="61285"/>
                </a:lnTo>
                <a:lnTo>
                  <a:pt x="66666" y="61285"/>
                </a:lnTo>
                <a:lnTo>
                  <a:pt x="66666" y="62571"/>
                </a:lnTo>
                <a:lnTo>
                  <a:pt x="65098" y="62571"/>
                </a:lnTo>
                <a:lnTo>
                  <a:pt x="65098" y="62571"/>
                </a:lnTo>
                <a:lnTo>
                  <a:pt x="65098" y="62571"/>
                </a:lnTo>
                <a:lnTo>
                  <a:pt x="65098" y="62571"/>
                </a:lnTo>
                <a:lnTo>
                  <a:pt x="63529" y="62571"/>
                </a:lnTo>
                <a:lnTo>
                  <a:pt x="63529" y="62571"/>
                </a:lnTo>
                <a:lnTo>
                  <a:pt x="63529" y="62571"/>
                </a:lnTo>
                <a:lnTo>
                  <a:pt x="63529" y="62571"/>
                </a:lnTo>
                <a:lnTo>
                  <a:pt x="63529" y="62571"/>
                </a:lnTo>
                <a:lnTo>
                  <a:pt x="61960" y="62571"/>
                </a:lnTo>
                <a:lnTo>
                  <a:pt x="61960" y="62571"/>
                </a:lnTo>
                <a:lnTo>
                  <a:pt x="61960" y="63428"/>
                </a:lnTo>
                <a:lnTo>
                  <a:pt x="61960" y="63428"/>
                </a:lnTo>
                <a:lnTo>
                  <a:pt x="61960" y="63428"/>
                </a:lnTo>
                <a:lnTo>
                  <a:pt x="61960" y="63428"/>
                </a:lnTo>
                <a:lnTo>
                  <a:pt x="61960" y="63428"/>
                </a:lnTo>
                <a:lnTo>
                  <a:pt x="60392" y="63428"/>
                </a:lnTo>
                <a:lnTo>
                  <a:pt x="60392" y="64285"/>
                </a:lnTo>
                <a:lnTo>
                  <a:pt x="60392" y="64285"/>
                </a:lnTo>
                <a:lnTo>
                  <a:pt x="60392" y="64285"/>
                </a:lnTo>
                <a:lnTo>
                  <a:pt x="60392" y="64285"/>
                </a:lnTo>
                <a:lnTo>
                  <a:pt x="60392" y="64285"/>
                </a:lnTo>
                <a:lnTo>
                  <a:pt x="60392" y="64285"/>
                </a:lnTo>
                <a:lnTo>
                  <a:pt x="60392" y="65142"/>
                </a:lnTo>
                <a:lnTo>
                  <a:pt x="58039" y="65142"/>
                </a:lnTo>
                <a:lnTo>
                  <a:pt x="58039" y="65142"/>
                </a:lnTo>
                <a:lnTo>
                  <a:pt x="58039" y="65142"/>
                </a:lnTo>
                <a:lnTo>
                  <a:pt x="58039" y="65142"/>
                </a:lnTo>
                <a:lnTo>
                  <a:pt x="58039" y="66000"/>
                </a:lnTo>
                <a:lnTo>
                  <a:pt x="58039" y="66000"/>
                </a:lnTo>
                <a:lnTo>
                  <a:pt x="58039" y="66000"/>
                </a:lnTo>
                <a:lnTo>
                  <a:pt x="56470" y="66000"/>
                </a:lnTo>
                <a:lnTo>
                  <a:pt x="56470" y="66000"/>
                </a:lnTo>
                <a:lnTo>
                  <a:pt x="56470" y="66000"/>
                </a:lnTo>
                <a:lnTo>
                  <a:pt x="56470" y="67285"/>
                </a:lnTo>
                <a:lnTo>
                  <a:pt x="56470" y="67285"/>
                </a:lnTo>
                <a:lnTo>
                  <a:pt x="56470" y="67285"/>
                </a:lnTo>
                <a:lnTo>
                  <a:pt x="56470" y="67285"/>
                </a:lnTo>
                <a:lnTo>
                  <a:pt x="54901" y="67285"/>
                </a:lnTo>
                <a:lnTo>
                  <a:pt x="54901" y="67285"/>
                </a:lnTo>
                <a:lnTo>
                  <a:pt x="54901" y="67285"/>
                </a:lnTo>
                <a:lnTo>
                  <a:pt x="54901" y="68142"/>
                </a:lnTo>
                <a:lnTo>
                  <a:pt x="54901" y="68142"/>
                </a:lnTo>
                <a:lnTo>
                  <a:pt x="54901" y="68142"/>
                </a:lnTo>
                <a:lnTo>
                  <a:pt x="54901" y="68142"/>
                </a:lnTo>
                <a:lnTo>
                  <a:pt x="53333" y="68142"/>
                </a:lnTo>
                <a:lnTo>
                  <a:pt x="53333" y="68142"/>
                </a:lnTo>
                <a:lnTo>
                  <a:pt x="53333" y="68142"/>
                </a:lnTo>
                <a:lnTo>
                  <a:pt x="53333" y="69000"/>
                </a:lnTo>
                <a:lnTo>
                  <a:pt x="53333" y="69000"/>
                </a:lnTo>
                <a:lnTo>
                  <a:pt x="51764" y="69000"/>
                </a:lnTo>
                <a:lnTo>
                  <a:pt x="51764" y="69000"/>
                </a:lnTo>
                <a:lnTo>
                  <a:pt x="51764" y="69000"/>
                </a:lnTo>
                <a:lnTo>
                  <a:pt x="51764" y="69000"/>
                </a:lnTo>
                <a:lnTo>
                  <a:pt x="51764" y="69000"/>
                </a:lnTo>
                <a:lnTo>
                  <a:pt x="51764" y="69000"/>
                </a:lnTo>
                <a:lnTo>
                  <a:pt x="51764" y="69857"/>
                </a:lnTo>
                <a:lnTo>
                  <a:pt x="51764" y="69857"/>
                </a:lnTo>
                <a:lnTo>
                  <a:pt x="51764" y="69857"/>
                </a:lnTo>
                <a:lnTo>
                  <a:pt x="51764" y="69857"/>
                </a:lnTo>
                <a:lnTo>
                  <a:pt x="51764" y="70714"/>
                </a:lnTo>
                <a:lnTo>
                  <a:pt x="51764" y="70714"/>
                </a:lnTo>
                <a:lnTo>
                  <a:pt x="51764" y="70714"/>
                </a:lnTo>
                <a:lnTo>
                  <a:pt x="49411" y="70714"/>
                </a:lnTo>
                <a:lnTo>
                  <a:pt x="49411" y="72000"/>
                </a:lnTo>
                <a:lnTo>
                  <a:pt x="49411" y="72000"/>
                </a:lnTo>
                <a:lnTo>
                  <a:pt x="49411" y="72000"/>
                </a:lnTo>
                <a:lnTo>
                  <a:pt x="49411" y="72000"/>
                </a:lnTo>
                <a:lnTo>
                  <a:pt x="49411" y="72857"/>
                </a:lnTo>
                <a:lnTo>
                  <a:pt x="49411" y="72857"/>
                </a:lnTo>
                <a:lnTo>
                  <a:pt x="49411" y="72857"/>
                </a:lnTo>
                <a:lnTo>
                  <a:pt x="49411" y="72857"/>
                </a:lnTo>
                <a:lnTo>
                  <a:pt x="49411" y="73714"/>
                </a:lnTo>
                <a:lnTo>
                  <a:pt x="49411" y="73714"/>
                </a:lnTo>
                <a:lnTo>
                  <a:pt x="51764" y="73714"/>
                </a:lnTo>
                <a:lnTo>
                  <a:pt x="51764" y="73714"/>
                </a:lnTo>
                <a:lnTo>
                  <a:pt x="51764" y="73714"/>
                </a:lnTo>
                <a:lnTo>
                  <a:pt x="51764" y="74571"/>
                </a:lnTo>
                <a:lnTo>
                  <a:pt x="51764" y="74571"/>
                </a:lnTo>
                <a:lnTo>
                  <a:pt x="51764" y="73714"/>
                </a:lnTo>
                <a:lnTo>
                  <a:pt x="51764" y="73714"/>
                </a:lnTo>
                <a:lnTo>
                  <a:pt x="51764" y="74571"/>
                </a:lnTo>
                <a:lnTo>
                  <a:pt x="53333" y="74571"/>
                </a:lnTo>
                <a:lnTo>
                  <a:pt x="53333" y="74571"/>
                </a:lnTo>
                <a:lnTo>
                  <a:pt x="53333" y="74571"/>
                </a:lnTo>
                <a:lnTo>
                  <a:pt x="53333" y="74571"/>
                </a:lnTo>
                <a:lnTo>
                  <a:pt x="53333" y="74571"/>
                </a:lnTo>
                <a:lnTo>
                  <a:pt x="53333" y="75428"/>
                </a:lnTo>
                <a:lnTo>
                  <a:pt x="53333" y="75428"/>
                </a:lnTo>
                <a:lnTo>
                  <a:pt x="53333" y="75428"/>
                </a:lnTo>
                <a:lnTo>
                  <a:pt x="54901" y="75428"/>
                </a:lnTo>
                <a:lnTo>
                  <a:pt x="54901" y="76714"/>
                </a:lnTo>
                <a:lnTo>
                  <a:pt x="54901" y="76714"/>
                </a:lnTo>
                <a:lnTo>
                  <a:pt x="54901" y="76714"/>
                </a:lnTo>
                <a:lnTo>
                  <a:pt x="54901" y="76714"/>
                </a:lnTo>
                <a:lnTo>
                  <a:pt x="54901" y="77571"/>
                </a:lnTo>
                <a:lnTo>
                  <a:pt x="54901" y="77571"/>
                </a:lnTo>
                <a:lnTo>
                  <a:pt x="54901" y="77571"/>
                </a:lnTo>
                <a:lnTo>
                  <a:pt x="54901" y="77571"/>
                </a:lnTo>
                <a:lnTo>
                  <a:pt x="54901" y="78428"/>
                </a:lnTo>
                <a:lnTo>
                  <a:pt x="54901" y="78428"/>
                </a:lnTo>
                <a:lnTo>
                  <a:pt x="54901" y="78428"/>
                </a:lnTo>
                <a:lnTo>
                  <a:pt x="54901" y="78428"/>
                </a:lnTo>
                <a:lnTo>
                  <a:pt x="54901" y="78428"/>
                </a:lnTo>
                <a:lnTo>
                  <a:pt x="54901" y="79285"/>
                </a:lnTo>
                <a:lnTo>
                  <a:pt x="54901" y="79285"/>
                </a:lnTo>
                <a:lnTo>
                  <a:pt x="54901" y="79285"/>
                </a:lnTo>
                <a:lnTo>
                  <a:pt x="54901" y="79285"/>
                </a:lnTo>
                <a:lnTo>
                  <a:pt x="54901" y="80142"/>
                </a:lnTo>
                <a:lnTo>
                  <a:pt x="54901" y="80142"/>
                </a:lnTo>
                <a:lnTo>
                  <a:pt x="54901" y="80142"/>
                </a:lnTo>
                <a:lnTo>
                  <a:pt x="54901" y="80142"/>
                </a:lnTo>
                <a:lnTo>
                  <a:pt x="54901" y="80142"/>
                </a:lnTo>
                <a:lnTo>
                  <a:pt x="54901" y="80142"/>
                </a:lnTo>
                <a:lnTo>
                  <a:pt x="56470" y="80142"/>
                </a:lnTo>
                <a:lnTo>
                  <a:pt x="56470" y="81428"/>
                </a:lnTo>
                <a:lnTo>
                  <a:pt x="56470" y="81428"/>
                </a:lnTo>
                <a:lnTo>
                  <a:pt x="56470" y="81428"/>
                </a:lnTo>
                <a:lnTo>
                  <a:pt x="56470" y="81428"/>
                </a:lnTo>
                <a:lnTo>
                  <a:pt x="56470" y="81428"/>
                </a:lnTo>
                <a:lnTo>
                  <a:pt x="56470" y="81428"/>
                </a:lnTo>
                <a:lnTo>
                  <a:pt x="56470" y="81428"/>
                </a:lnTo>
                <a:lnTo>
                  <a:pt x="56470" y="81428"/>
                </a:lnTo>
                <a:lnTo>
                  <a:pt x="56470" y="82285"/>
                </a:lnTo>
                <a:lnTo>
                  <a:pt x="56470" y="82285"/>
                </a:lnTo>
                <a:lnTo>
                  <a:pt x="56470" y="82285"/>
                </a:lnTo>
                <a:lnTo>
                  <a:pt x="56470" y="83142"/>
                </a:lnTo>
                <a:lnTo>
                  <a:pt x="56470" y="83142"/>
                </a:lnTo>
                <a:lnTo>
                  <a:pt x="56470" y="83142"/>
                </a:lnTo>
                <a:lnTo>
                  <a:pt x="56470" y="83142"/>
                </a:lnTo>
                <a:lnTo>
                  <a:pt x="56470" y="84000"/>
                </a:lnTo>
                <a:lnTo>
                  <a:pt x="56470" y="84000"/>
                </a:lnTo>
                <a:lnTo>
                  <a:pt x="56470" y="84000"/>
                </a:lnTo>
                <a:lnTo>
                  <a:pt x="56470" y="84857"/>
                </a:lnTo>
                <a:lnTo>
                  <a:pt x="56470" y="84857"/>
                </a:lnTo>
                <a:lnTo>
                  <a:pt x="56470" y="84857"/>
                </a:lnTo>
                <a:lnTo>
                  <a:pt x="56470" y="84857"/>
                </a:lnTo>
                <a:lnTo>
                  <a:pt x="56470" y="86142"/>
                </a:lnTo>
                <a:lnTo>
                  <a:pt x="58039" y="86142"/>
                </a:lnTo>
                <a:lnTo>
                  <a:pt x="58039" y="84857"/>
                </a:lnTo>
                <a:lnTo>
                  <a:pt x="58039" y="84857"/>
                </a:lnTo>
                <a:lnTo>
                  <a:pt x="58039" y="84857"/>
                </a:lnTo>
                <a:lnTo>
                  <a:pt x="58039" y="84857"/>
                </a:lnTo>
                <a:lnTo>
                  <a:pt x="60392" y="84857"/>
                </a:lnTo>
                <a:lnTo>
                  <a:pt x="60392" y="84857"/>
                </a:lnTo>
                <a:lnTo>
                  <a:pt x="60392" y="86142"/>
                </a:lnTo>
                <a:lnTo>
                  <a:pt x="60392" y="86142"/>
                </a:lnTo>
                <a:lnTo>
                  <a:pt x="60392" y="86142"/>
                </a:lnTo>
                <a:lnTo>
                  <a:pt x="60392" y="86142"/>
                </a:lnTo>
                <a:lnTo>
                  <a:pt x="60392" y="86142"/>
                </a:lnTo>
                <a:lnTo>
                  <a:pt x="60392" y="87000"/>
                </a:lnTo>
                <a:lnTo>
                  <a:pt x="60392" y="87000"/>
                </a:lnTo>
                <a:lnTo>
                  <a:pt x="60392" y="87000"/>
                </a:lnTo>
                <a:lnTo>
                  <a:pt x="60392" y="87000"/>
                </a:lnTo>
                <a:lnTo>
                  <a:pt x="60392" y="87857"/>
                </a:lnTo>
                <a:lnTo>
                  <a:pt x="60392" y="87857"/>
                </a:lnTo>
                <a:lnTo>
                  <a:pt x="60392" y="87857"/>
                </a:lnTo>
                <a:lnTo>
                  <a:pt x="60392" y="87857"/>
                </a:lnTo>
                <a:lnTo>
                  <a:pt x="60392" y="88714"/>
                </a:lnTo>
                <a:lnTo>
                  <a:pt x="60392" y="88714"/>
                </a:lnTo>
                <a:lnTo>
                  <a:pt x="60392" y="88714"/>
                </a:lnTo>
                <a:lnTo>
                  <a:pt x="60392" y="89571"/>
                </a:lnTo>
                <a:lnTo>
                  <a:pt x="60392" y="89571"/>
                </a:lnTo>
                <a:lnTo>
                  <a:pt x="60392" y="89571"/>
                </a:lnTo>
                <a:lnTo>
                  <a:pt x="60392" y="89571"/>
                </a:lnTo>
                <a:lnTo>
                  <a:pt x="60392" y="90857"/>
                </a:lnTo>
                <a:lnTo>
                  <a:pt x="60392" y="90857"/>
                </a:lnTo>
                <a:lnTo>
                  <a:pt x="60392" y="90857"/>
                </a:lnTo>
                <a:lnTo>
                  <a:pt x="60392" y="90857"/>
                </a:lnTo>
                <a:lnTo>
                  <a:pt x="60392" y="90857"/>
                </a:lnTo>
                <a:lnTo>
                  <a:pt x="60392" y="91714"/>
                </a:lnTo>
                <a:lnTo>
                  <a:pt x="60392" y="91714"/>
                </a:lnTo>
                <a:lnTo>
                  <a:pt x="60392" y="91714"/>
                </a:lnTo>
                <a:lnTo>
                  <a:pt x="60392" y="91714"/>
                </a:lnTo>
                <a:lnTo>
                  <a:pt x="60392" y="92571"/>
                </a:lnTo>
                <a:lnTo>
                  <a:pt x="60392" y="92571"/>
                </a:lnTo>
                <a:lnTo>
                  <a:pt x="60392" y="92571"/>
                </a:lnTo>
                <a:lnTo>
                  <a:pt x="60392" y="92571"/>
                </a:lnTo>
                <a:lnTo>
                  <a:pt x="58039" y="92571"/>
                </a:lnTo>
                <a:lnTo>
                  <a:pt x="58039" y="93428"/>
                </a:lnTo>
                <a:lnTo>
                  <a:pt x="58039" y="93428"/>
                </a:lnTo>
                <a:lnTo>
                  <a:pt x="58039" y="93428"/>
                </a:lnTo>
                <a:lnTo>
                  <a:pt x="58039" y="94285"/>
                </a:lnTo>
                <a:lnTo>
                  <a:pt x="58039" y="94285"/>
                </a:lnTo>
                <a:lnTo>
                  <a:pt x="58039" y="94285"/>
                </a:lnTo>
                <a:lnTo>
                  <a:pt x="58039" y="94285"/>
                </a:lnTo>
                <a:lnTo>
                  <a:pt x="58039" y="95571"/>
                </a:lnTo>
                <a:lnTo>
                  <a:pt x="58039" y="95571"/>
                </a:lnTo>
                <a:lnTo>
                  <a:pt x="58039" y="95571"/>
                </a:lnTo>
                <a:lnTo>
                  <a:pt x="58039" y="96428"/>
                </a:lnTo>
                <a:lnTo>
                  <a:pt x="58039" y="96428"/>
                </a:lnTo>
                <a:lnTo>
                  <a:pt x="58039" y="96428"/>
                </a:lnTo>
                <a:lnTo>
                  <a:pt x="58039" y="97285"/>
                </a:lnTo>
                <a:lnTo>
                  <a:pt x="58039" y="97285"/>
                </a:lnTo>
                <a:lnTo>
                  <a:pt x="58039" y="97285"/>
                </a:lnTo>
                <a:lnTo>
                  <a:pt x="60392" y="97285"/>
                </a:lnTo>
                <a:lnTo>
                  <a:pt x="60392" y="97285"/>
                </a:lnTo>
                <a:lnTo>
                  <a:pt x="60392" y="97285"/>
                </a:lnTo>
                <a:lnTo>
                  <a:pt x="60392" y="98142"/>
                </a:lnTo>
                <a:lnTo>
                  <a:pt x="60392" y="98142"/>
                </a:lnTo>
                <a:lnTo>
                  <a:pt x="60392" y="98142"/>
                </a:lnTo>
                <a:lnTo>
                  <a:pt x="60392" y="98142"/>
                </a:lnTo>
                <a:lnTo>
                  <a:pt x="60392" y="99000"/>
                </a:lnTo>
                <a:lnTo>
                  <a:pt x="60392" y="99000"/>
                </a:lnTo>
                <a:lnTo>
                  <a:pt x="60392" y="99000"/>
                </a:lnTo>
                <a:lnTo>
                  <a:pt x="60392" y="99000"/>
                </a:lnTo>
                <a:lnTo>
                  <a:pt x="60392" y="100285"/>
                </a:lnTo>
                <a:lnTo>
                  <a:pt x="58039" y="100285"/>
                </a:lnTo>
                <a:lnTo>
                  <a:pt x="58039" y="100285"/>
                </a:lnTo>
                <a:lnTo>
                  <a:pt x="58039" y="100285"/>
                </a:lnTo>
                <a:lnTo>
                  <a:pt x="58039" y="100285"/>
                </a:lnTo>
                <a:lnTo>
                  <a:pt x="58039" y="101142"/>
                </a:lnTo>
                <a:lnTo>
                  <a:pt x="58039" y="101142"/>
                </a:lnTo>
                <a:lnTo>
                  <a:pt x="58039" y="101142"/>
                </a:lnTo>
                <a:lnTo>
                  <a:pt x="58039" y="101142"/>
                </a:lnTo>
                <a:lnTo>
                  <a:pt x="56470" y="101142"/>
                </a:lnTo>
                <a:lnTo>
                  <a:pt x="56470" y="102000"/>
                </a:lnTo>
                <a:lnTo>
                  <a:pt x="56470" y="102000"/>
                </a:lnTo>
                <a:lnTo>
                  <a:pt x="56470" y="102000"/>
                </a:lnTo>
                <a:lnTo>
                  <a:pt x="56470" y="102000"/>
                </a:lnTo>
                <a:lnTo>
                  <a:pt x="56470" y="102000"/>
                </a:lnTo>
                <a:lnTo>
                  <a:pt x="56470" y="102000"/>
                </a:lnTo>
                <a:lnTo>
                  <a:pt x="56470" y="102857"/>
                </a:lnTo>
                <a:lnTo>
                  <a:pt x="54901" y="102857"/>
                </a:lnTo>
                <a:lnTo>
                  <a:pt x="54901" y="102857"/>
                </a:lnTo>
                <a:lnTo>
                  <a:pt x="54901" y="102857"/>
                </a:lnTo>
                <a:lnTo>
                  <a:pt x="54901" y="102857"/>
                </a:lnTo>
                <a:lnTo>
                  <a:pt x="54901" y="103714"/>
                </a:lnTo>
                <a:lnTo>
                  <a:pt x="54901" y="103714"/>
                </a:lnTo>
                <a:lnTo>
                  <a:pt x="54901" y="103714"/>
                </a:lnTo>
                <a:lnTo>
                  <a:pt x="54901" y="103714"/>
                </a:lnTo>
                <a:lnTo>
                  <a:pt x="53333" y="103714"/>
                </a:lnTo>
                <a:lnTo>
                  <a:pt x="53333" y="103714"/>
                </a:lnTo>
                <a:lnTo>
                  <a:pt x="53333" y="103714"/>
                </a:lnTo>
                <a:lnTo>
                  <a:pt x="53333" y="103714"/>
                </a:lnTo>
                <a:lnTo>
                  <a:pt x="53333" y="105000"/>
                </a:lnTo>
                <a:lnTo>
                  <a:pt x="51764" y="105000"/>
                </a:lnTo>
                <a:lnTo>
                  <a:pt x="51764" y="105000"/>
                </a:lnTo>
                <a:lnTo>
                  <a:pt x="51764" y="105000"/>
                </a:lnTo>
                <a:lnTo>
                  <a:pt x="51764" y="105000"/>
                </a:lnTo>
                <a:lnTo>
                  <a:pt x="51764" y="105000"/>
                </a:lnTo>
                <a:lnTo>
                  <a:pt x="49411" y="105000"/>
                </a:lnTo>
                <a:lnTo>
                  <a:pt x="49411" y="105000"/>
                </a:lnTo>
                <a:lnTo>
                  <a:pt x="49411" y="105000"/>
                </a:lnTo>
                <a:lnTo>
                  <a:pt x="49411" y="105000"/>
                </a:lnTo>
                <a:lnTo>
                  <a:pt x="49411" y="105000"/>
                </a:lnTo>
                <a:lnTo>
                  <a:pt x="47843" y="105000"/>
                </a:lnTo>
                <a:lnTo>
                  <a:pt x="47843" y="105857"/>
                </a:lnTo>
                <a:lnTo>
                  <a:pt x="47843" y="105857"/>
                </a:lnTo>
                <a:lnTo>
                  <a:pt x="47843" y="105857"/>
                </a:lnTo>
                <a:lnTo>
                  <a:pt x="46274" y="105857"/>
                </a:lnTo>
                <a:lnTo>
                  <a:pt x="46274" y="105857"/>
                </a:lnTo>
                <a:lnTo>
                  <a:pt x="46274" y="105857"/>
                </a:lnTo>
                <a:lnTo>
                  <a:pt x="46274" y="105857"/>
                </a:lnTo>
                <a:lnTo>
                  <a:pt x="46274" y="105857"/>
                </a:lnTo>
                <a:lnTo>
                  <a:pt x="46274" y="105857"/>
                </a:lnTo>
                <a:lnTo>
                  <a:pt x="44705" y="105857"/>
                </a:lnTo>
                <a:lnTo>
                  <a:pt x="44705" y="105857"/>
                </a:lnTo>
                <a:lnTo>
                  <a:pt x="44705" y="105857"/>
                </a:lnTo>
                <a:lnTo>
                  <a:pt x="44705" y="106714"/>
                </a:lnTo>
                <a:lnTo>
                  <a:pt x="44705" y="106714"/>
                </a:lnTo>
                <a:lnTo>
                  <a:pt x="43137" y="106714"/>
                </a:lnTo>
                <a:lnTo>
                  <a:pt x="43137" y="106714"/>
                </a:lnTo>
                <a:lnTo>
                  <a:pt x="43137" y="106714"/>
                </a:lnTo>
                <a:lnTo>
                  <a:pt x="43137" y="106714"/>
                </a:lnTo>
                <a:lnTo>
                  <a:pt x="40784" y="106714"/>
                </a:lnTo>
                <a:lnTo>
                  <a:pt x="40784" y="106714"/>
                </a:lnTo>
                <a:lnTo>
                  <a:pt x="40784" y="106714"/>
                </a:lnTo>
                <a:lnTo>
                  <a:pt x="40784" y="106714"/>
                </a:lnTo>
                <a:lnTo>
                  <a:pt x="40784" y="106714"/>
                </a:lnTo>
                <a:lnTo>
                  <a:pt x="40784" y="107571"/>
                </a:lnTo>
                <a:lnTo>
                  <a:pt x="39215" y="107571"/>
                </a:lnTo>
                <a:lnTo>
                  <a:pt x="39215" y="107571"/>
                </a:lnTo>
                <a:lnTo>
                  <a:pt x="39215" y="107571"/>
                </a:lnTo>
                <a:lnTo>
                  <a:pt x="39215" y="107571"/>
                </a:lnTo>
                <a:lnTo>
                  <a:pt x="39215" y="107571"/>
                </a:lnTo>
                <a:lnTo>
                  <a:pt x="37647" y="107571"/>
                </a:lnTo>
                <a:lnTo>
                  <a:pt x="37647" y="107571"/>
                </a:lnTo>
                <a:lnTo>
                  <a:pt x="37647" y="107571"/>
                </a:lnTo>
                <a:lnTo>
                  <a:pt x="37647" y="107571"/>
                </a:lnTo>
                <a:lnTo>
                  <a:pt x="36078" y="107571"/>
                </a:lnTo>
                <a:lnTo>
                  <a:pt x="36078" y="108428"/>
                </a:lnTo>
                <a:lnTo>
                  <a:pt x="36078" y="108428"/>
                </a:lnTo>
                <a:lnTo>
                  <a:pt x="36078" y="108428"/>
                </a:lnTo>
                <a:lnTo>
                  <a:pt x="36078" y="108428"/>
                </a:lnTo>
                <a:lnTo>
                  <a:pt x="36078" y="108428"/>
                </a:lnTo>
                <a:lnTo>
                  <a:pt x="34509" y="108428"/>
                </a:lnTo>
                <a:lnTo>
                  <a:pt x="34509" y="108428"/>
                </a:lnTo>
                <a:lnTo>
                  <a:pt x="34509" y="108428"/>
                </a:lnTo>
                <a:lnTo>
                  <a:pt x="34509" y="108428"/>
                </a:lnTo>
                <a:lnTo>
                  <a:pt x="34509" y="108428"/>
                </a:lnTo>
                <a:lnTo>
                  <a:pt x="34509" y="108428"/>
                </a:lnTo>
                <a:lnTo>
                  <a:pt x="32156" y="108428"/>
                </a:lnTo>
                <a:lnTo>
                  <a:pt x="32156" y="108428"/>
                </a:lnTo>
                <a:lnTo>
                  <a:pt x="32156" y="109714"/>
                </a:lnTo>
                <a:lnTo>
                  <a:pt x="32156" y="109714"/>
                </a:lnTo>
                <a:lnTo>
                  <a:pt x="30588" y="109714"/>
                </a:lnTo>
                <a:lnTo>
                  <a:pt x="30588" y="109714"/>
                </a:lnTo>
                <a:lnTo>
                  <a:pt x="30588" y="109714"/>
                </a:lnTo>
                <a:lnTo>
                  <a:pt x="30588" y="109714"/>
                </a:lnTo>
                <a:lnTo>
                  <a:pt x="30588" y="109714"/>
                </a:lnTo>
                <a:lnTo>
                  <a:pt x="30588" y="109714"/>
                </a:lnTo>
                <a:lnTo>
                  <a:pt x="30588" y="110571"/>
                </a:lnTo>
                <a:lnTo>
                  <a:pt x="29019" y="110571"/>
                </a:lnTo>
                <a:lnTo>
                  <a:pt x="29019" y="110571"/>
                </a:lnTo>
                <a:lnTo>
                  <a:pt x="29019" y="110571"/>
                </a:lnTo>
                <a:lnTo>
                  <a:pt x="29019" y="110571"/>
                </a:lnTo>
                <a:lnTo>
                  <a:pt x="29019" y="110571"/>
                </a:lnTo>
                <a:lnTo>
                  <a:pt x="29019" y="111428"/>
                </a:lnTo>
                <a:lnTo>
                  <a:pt x="29019" y="111428"/>
                </a:lnTo>
                <a:lnTo>
                  <a:pt x="29019" y="111428"/>
                </a:lnTo>
                <a:lnTo>
                  <a:pt x="29019" y="111428"/>
                </a:lnTo>
                <a:lnTo>
                  <a:pt x="29019" y="112285"/>
                </a:lnTo>
                <a:lnTo>
                  <a:pt x="27450" y="112285"/>
                </a:lnTo>
                <a:lnTo>
                  <a:pt x="27450" y="112285"/>
                </a:lnTo>
                <a:lnTo>
                  <a:pt x="29019" y="112285"/>
                </a:lnTo>
                <a:lnTo>
                  <a:pt x="29019" y="112285"/>
                </a:lnTo>
                <a:lnTo>
                  <a:pt x="27450" y="112285"/>
                </a:lnTo>
                <a:lnTo>
                  <a:pt x="27450" y="113142"/>
                </a:lnTo>
                <a:lnTo>
                  <a:pt x="27450" y="113142"/>
                </a:lnTo>
                <a:lnTo>
                  <a:pt x="27450" y="113142"/>
                </a:lnTo>
                <a:lnTo>
                  <a:pt x="27450" y="113142"/>
                </a:lnTo>
                <a:lnTo>
                  <a:pt x="25882" y="113142"/>
                </a:lnTo>
                <a:lnTo>
                  <a:pt x="25882" y="113142"/>
                </a:lnTo>
                <a:lnTo>
                  <a:pt x="25882" y="114428"/>
                </a:lnTo>
                <a:lnTo>
                  <a:pt x="27450" y="114428"/>
                </a:lnTo>
                <a:lnTo>
                  <a:pt x="27450" y="114428"/>
                </a:lnTo>
                <a:lnTo>
                  <a:pt x="27450" y="114428"/>
                </a:lnTo>
                <a:lnTo>
                  <a:pt x="27450" y="114428"/>
                </a:lnTo>
                <a:lnTo>
                  <a:pt x="27450" y="115285"/>
                </a:lnTo>
                <a:lnTo>
                  <a:pt x="27450" y="115285"/>
                </a:lnTo>
                <a:lnTo>
                  <a:pt x="29019" y="115285"/>
                </a:lnTo>
                <a:lnTo>
                  <a:pt x="29019" y="115285"/>
                </a:lnTo>
                <a:lnTo>
                  <a:pt x="29019" y="115285"/>
                </a:lnTo>
                <a:lnTo>
                  <a:pt x="29019" y="115285"/>
                </a:lnTo>
                <a:lnTo>
                  <a:pt x="29019" y="115285"/>
                </a:lnTo>
                <a:lnTo>
                  <a:pt x="29019" y="114428"/>
                </a:lnTo>
                <a:lnTo>
                  <a:pt x="29019" y="114428"/>
                </a:lnTo>
                <a:lnTo>
                  <a:pt x="29019" y="114428"/>
                </a:lnTo>
                <a:lnTo>
                  <a:pt x="29019" y="113142"/>
                </a:lnTo>
                <a:lnTo>
                  <a:pt x="29019" y="113142"/>
                </a:lnTo>
                <a:lnTo>
                  <a:pt x="29019" y="113142"/>
                </a:lnTo>
                <a:lnTo>
                  <a:pt x="30588" y="113142"/>
                </a:lnTo>
                <a:lnTo>
                  <a:pt x="30588" y="113142"/>
                </a:lnTo>
                <a:lnTo>
                  <a:pt x="30588" y="113142"/>
                </a:lnTo>
                <a:lnTo>
                  <a:pt x="30588" y="114428"/>
                </a:lnTo>
                <a:lnTo>
                  <a:pt x="30588" y="114428"/>
                </a:lnTo>
                <a:lnTo>
                  <a:pt x="30588" y="114428"/>
                </a:lnTo>
                <a:lnTo>
                  <a:pt x="30588" y="114428"/>
                </a:lnTo>
                <a:lnTo>
                  <a:pt x="30588" y="115285"/>
                </a:lnTo>
                <a:lnTo>
                  <a:pt x="30588" y="115285"/>
                </a:lnTo>
                <a:lnTo>
                  <a:pt x="30588" y="115285"/>
                </a:lnTo>
                <a:lnTo>
                  <a:pt x="30588" y="116142"/>
                </a:lnTo>
                <a:lnTo>
                  <a:pt x="30588" y="116142"/>
                </a:lnTo>
                <a:lnTo>
                  <a:pt x="30588" y="116142"/>
                </a:lnTo>
                <a:lnTo>
                  <a:pt x="30588" y="117000"/>
                </a:lnTo>
                <a:lnTo>
                  <a:pt x="30588" y="117000"/>
                </a:lnTo>
                <a:lnTo>
                  <a:pt x="30588" y="117000"/>
                </a:lnTo>
                <a:lnTo>
                  <a:pt x="29019" y="117000"/>
                </a:lnTo>
                <a:lnTo>
                  <a:pt x="29019" y="117857"/>
                </a:lnTo>
                <a:lnTo>
                  <a:pt x="29019" y="117857"/>
                </a:lnTo>
                <a:lnTo>
                  <a:pt x="29019" y="117857"/>
                </a:lnTo>
                <a:lnTo>
                  <a:pt x="29019" y="119142"/>
                </a:lnTo>
                <a:lnTo>
                  <a:pt x="29019" y="119142"/>
                </a:lnTo>
                <a:lnTo>
                  <a:pt x="29019" y="119142"/>
                </a:lnTo>
                <a:lnTo>
                  <a:pt x="29019" y="119142"/>
                </a:lnTo>
                <a:lnTo>
                  <a:pt x="29019" y="120000"/>
                </a:lnTo>
                <a:lnTo>
                  <a:pt x="29019" y="120000"/>
                </a:lnTo>
                <a:lnTo>
                  <a:pt x="29019" y="120000"/>
                </a:lnTo>
                <a:lnTo>
                  <a:pt x="29019" y="120000"/>
                </a:lnTo>
                <a:lnTo>
                  <a:pt x="29019" y="120000"/>
                </a:lnTo>
                <a:lnTo>
                  <a:pt x="27450" y="120000"/>
                </a:lnTo>
                <a:lnTo>
                  <a:pt x="27450" y="120000"/>
                </a:lnTo>
                <a:lnTo>
                  <a:pt x="27450" y="120000"/>
                </a:lnTo>
                <a:lnTo>
                  <a:pt x="25882" y="120000"/>
                </a:lnTo>
                <a:lnTo>
                  <a:pt x="25882" y="120000"/>
                </a:lnTo>
                <a:lnTo>
                  <a:pt x="25882" y="120000"/>
                </a:lnTo>
                <a:lnTo>
                  <a:pt x="25882" y="120000"/>
                </a:lnTo>
                <a:lnTo>
                  <a:pt x="23529" y="120000"/>
                </a:lnTo>
                <a:lnTo>
                  <a:pt x="23529" y="120000"/>
                </a:lnTo>
                <a:lnTo>
                  <a:pt x="23529" y="120000"/>
                </a:lnTo>
                <a:lnTo>
                  <a:pt x="23529" y="120000"/>
                </a:lnTo>
                <a:lnTo>
                  <a:pt x="21960" y="120000"/>
                </a:lnTo>
                <a:lnTo>
                  <a:pt x="21960" y="120000"/>
                </a:lnTo>
                <a:lnTo>
                  <a:pt x="21960" y="120000"/>
                </a:lnTo>
                <a:lnTo>
                  <a:pt x="21960" y="120000"/>
                </a:lnTo>
                <a:lnTo>
                  <a:pt x="21960" y="120000"/>
                </a:lnTo>
                <a:lnTo>
                  <a:pt x="20392" y="120000"/>
                </a:lnTo>
                <a:lnTo>
                  <a:pt x="20392" y="120000"/>
                </a:lnTo>
                <a:lnTo>
                  <a:pt x="20392" y="120000"/>
                </a:lnTo>
                <a:lnTo>
                  <a:pt x="20392" y="119142"/>
                </a:lnTo>
                <a:lnTo>
                  <a:pt x="20392" y="119142"/>
                </a:lnTo>
                <a:lnTo>
                  <a:pt x="20392" y="119142"/>
                </a:lnTo>
                <a:lnTo>
                  <a:pt x="20392" y="119142"/>
                </a:lnTo>
                <a:lnTo>
                  <a:pt x="20392" y="117857"/>
                </a:lnTo>
                <a:lnTo>
                  <a:pt x="20392" y="117857"/>
                </a:lnTo>
                <a:lnTo>
                  <a:pt x="20392" y="117857"/>
                </a:lnTo>
                <a:lnTo>
                  <a:pt x="20392" y="117000"/>
                </a:lnTo>
                <a:lnTo>
                  <a:pt x="20392" y="117000"/>
                </a:lnTo>
                <a:lnTo>
                  <a:pt x="20392" y="117000"/>
                </a:lnTo>
                <a:lnTo>
                  <a:pt x="20392" y="117000"/>
                </a:lnTo>
                <a:lnTo>
                  <a:pt x="20392" y="116142"/>
                </a:lnTo>
                <a:lnTo>
                  <a:pt x="20392" y="116142"/>
                </a:lnTo>
                <a:lnTo>
                  <a:pt x="20392" y="116142"/>
                </a:lnTo>
                <a:lnTo>
                  <a:pt x="20392" y="115285"/>
                </a:lnTo>
                <a:lnTo>
                  <a:pt x="20392" y="115285"/>
                </a:lnTo>
                <a:lnTo>
                  <a:pt x="20392" y="115285"/>
                </a:lnTo>
                <a:lnTo>
                  <a:pt x="20392" y="115285"/>
                </a:lnTo>
                <a:lnTo>
                  <a:pt x="20392" y="114428"/>
                </a:lnTo>
                <a:lnTo>
                  <a:pt x="20392" y="114428"/>
                </a:lnTo>
                <a:lnTo>
                  <a:pt x="20392" y="114428"/>
                </a:lnTo>
                <a:lnTo>
                  <a:pt x="20392" y="114428"/>
                </a:lnTo>
                <a:lnTo>
                  <a:pt x="20392" y="113142"/>
                </a:lnTo>
                <a:lnTo>
                  <a:pt x="20392" y="113142"/>
                </a:lnTo>
                <a:lnTo>
                  <a:pt x="18823" y="113142"/>
                </a:lnTo>
                <a:lnTo>
                  <a:pt x="18823" y="113142"/>
                </a:lnTo>
                <a:lnTo>
                  <a:pt x="18823" y="113142"/>
                </a:lnTo>
                <a:lnTo>
                  <a:pt x="18823" y="113142"/>
                </a:lnTo>
                <a:lnTo>
                  <a:pt x="18823" y="112285"/>
                </a:lnTo>
                <a:lnTo>
                  <a:pt x="18823" y="112285"/>
                </a:lnTo>
                <a:lnTo>
                  <a:pt x="18823" y="112285"/>
                </a:lnTo>
                <a:lnTo>
                  <a:pt x="18823" y="112285"/>
                </a:lnTo>
                <a:lnTo>
                  <a:pt x="18823" y="112285"/>
                </a:lnTo>
                <a:lnTo>
                  <a:pt x="18823" y="111428"/>
                </a:lnTo>
                <a:lnTo>
                  <a:pt x="18823" y="111428"/>
                </a:lnTo>
                <a:lnTo>
                  <a:pt x="18823" y="111428"/>
                </a:lnTo>
                <a:lnTo>
                  <a:pt x="18823" y="111428"/>
                </a:lnTo>
                <a:lnTo>
                  <a:pt x="18823" y="110571"/>
                </a:lnTo>
                <a:lnTo>
                  <a:pt x="18823" y="110571"/>
                </a:lnTo>
                <a:lnTo>
                  <a:pt x="18823" y="110571"/>
                </a:lnTo>
                <a:lnTo>
                  <a:pt x="18823" y="109714"/>
                </a:lnTo>
                <a:lnTo>
                  <a:pt x="18823" y="109714"/>
                </a:lnTo>
                <a:lnTo>
                  <a:pt x="18823" y="109714"/>
                </a:lnTo>
                <a:lnTo>
                  <a:pt x="18823" y="109714"/>
                </a:lnTo>
                <a:lnTo>
                  <a:pt x="18823" y="109714"/>
                </a:lnTo>
                <a:lnTo>
                  <a:pt x="18823" y="108428"/>
                </a:lnTo>
                <a:lnTo>
                  <a:pt x="18823" y="108428"/>
                </a:lnTo>
                <a:lnTo>
                  <a:pt x="20392" y="108428"/>
                </a:lnTo>
                <a:lnTo>
                  <a:pt x="20392" y="108428"/>
                </a:lnTo>
                <a:lnTo>
                  <a:pt x="20392" y="108428"/>
                </a:lnTo>
                <a:lnTo>
                  <a:pt x="20392" y="107571"/>
                </a:lnTo>
                <a:lnTo>
                  <a:pt x="20392" y="107571"/>
                </a:lnTo>
                <a:lnTo>
                  <a:pt x="20392" y="107571"/>
                </a:lnTo>
                <a:lnTo>
                  <a:pt x="20392" y="106714"/>
                </a:lnTo>
                <a:lnTo>
                  <a:pt x="20392" y="106714"/>
                </a:lnTo>
                <a:lnTo>
                  <a:pt x="20392" y="106714"/>
                </a:lnTo>
                <a:lnTo>
                  <a:pt x="20392" y="105857"/>
                </a:lnTo>
                <a:lnTo>
                  <a:pt x="18823" y="105857"/>
                </a:lnTo>
                <a:lnTo>
                  <a:pt x="18823" y="105857"/>
                </a:lnTo>
                <a:lnTo>
                  <a:pt x="18823" y="105857"/>
                </a:lnTo>
                <a:lnTo>
                  <a:pt x="18823" y="105000"/>
                </a:lnTo>
                <a:lnTo>
                  <a:pt x="18823" y="105000"/>
                </a:lnTo>
                <a:lnTo>
                  <a:pt x="18823" y="105000"/>
                </a:lnTo>
                <a:lnTo>
                  <a:pt x="18823" y="103714"/>
                </a:lnTo>
                <a:lnTo>
                  <a:pt x="18823" y="103714"/>
                </a:lnTo>
                <a:lnTo>
                  <a:pt x="18823" y="103714"/>
                </a:lnTo>
                <a:lnTo>
                  <a:pt x="18823" y="102857"/>
                </a:lnTo>
                <a:lnTo>
                  <a:pt x="18823" y="102857"/>
                </a:lnTo>
                <a:lnTo>
                  <a:pt x="18823" y="102857"/>
                </a:lnTo>
                <a:lnTo>
                  <a:pt x="18823" y="102000"/>
                </a:lnTo>
                <a:lnTo>
                  <a:pt x="18823" y="102000"/>
                </a:lnTo>
                <a:lnTo>
                  <a:pt x="18823" y="102000"/>
                </a:lnTo>
                <a:lnTo>
                  <a:pt x="18823" y="101142"/>
                </a:lnTo>
                <a:lnTo>
                  <a:pt x="18823" y="101142"/>
                </a:lnTo>
                <a:lnTo>
                  <a:pt x="18823" y="101142"/>
                </a:lnTo>
                <a:lnTo>
                  <a:pt x="18823" y="101142"/>
                </a:lnTo>
                <a:lnTo>
                  <a:pt x="18823" y="100285"/>
                </a:lnTo>
                <a:lnTo>
                  <a:pt x="18823" y="100285"/>
                </a:lnTo>
                <a:lnTo>
                  <a:pt x="18823" y="100285"/>
                </a:lnTo>
                <a:lnTo>
                  <a:pt x="18823" y="100285"/>
                </a:lnTo>
                <a:lnTo>
                  <a:pt x="18823" y="99000"/>
                </a:lnTo>
                <a:lnTo>
                  <a:pt x="18823" y="99000"/>
                </a:lnTo>
                <a:lnTo>
                  <a:pt x="18823" y="99000"/>
                </a:lnTo>
                <a:lnTo>
                  <a:pt x="18823" y="99000"/>
                </a:lnTo>
                <a:lnTo>
                  <a:pt x="18823" y="99000"/>
                </a:lnTo>
                <a:lnTo>
                  <a:pt x="17254" y="99000"/>
                </a:lnTo>
                <a:lnTo>
                  <a:pt x="17254" y="98142"/>
                </a:lnTo>
                <a:lnTo>
                  <a:pt x="17254" y="98142"/>
                </a:lnTo>
                <a:lnTo>
                  <a:pt x="17254" y="98142"/>
                </a:lnTo>
                <a:lnTo>
                  <a:pt x="17254" y="98142"/>
                </a:lnTo>
                <a:lnTo>
                  <a:pt x="17254" y="98142"/>
                </a:lnTo>
                <a:lnTo>
                  <a:pt x="17254" y="97285"/>
                </a:lnTo>
                <a:lnTo>
                  <a:pt x="14901" y="97285"/>
                </a:lnTo>
                <a:lnTo>
                  <a:pt x="14901" y="97285"/>
                </a:lnTo>
                <a:lnTo>
                  <a:pt x="14901" y="97285"/>
                </a:lnTo>
                <a:lnTo>
                  <a:pt x="14901" y="96428"/>
                </a:lnTo>
                <a:lnTo>
                  <a:pt x="14901" y="96428"/>
                </a:lnTo>
                <a:lnTo>
                  <a:pt x="14901" y="96428"/>
                </a:lnTo>
                <a:lnTo>
                  <a:pt x="14901" y="96428"/>
                </a:lnTo>
                <a:lnTo>
                  <a:pt x="14901" y="96428"/>
                </a:lnTo>
                <a:lnTo>
                  <a:pt x="14901" y="95571"/>
                </a:lnTo>
                <a:lnTo>
                  <a:pt x="14901" y="95571"/>
                </a:lnTo>
                <a:lnTo>
                  <a:pt x="14901" y="95571"/>
                </a:lnTo>
                <a:lnTo>
                  <a:pt x="14901" y="95571"/>
                </a:lnTo>
                <a:lnTo>
                  <a:pt x="13333" y="95571"/>
                </a:lnTo>
                <a:lnTo>
                  <a:pt x="13333" y="94285"/>
                </a:lnTo>
                <a:lnTo>
                  <a:pt x="13333" y="94285"/>
                </a:lnTo>
                <a:lnTo>
                  <a:pt x="13333" y="94285"/>
                </a:lnTo>
                <a:lnTo>
                  <a:pt x="13333" y="93428"/>
                </a:lnTo>
                <a:lnTo>
                  <a:pt x="13333" y="93428"/>
                </a:lnTo>
                <a:lnTo>
                  <a:pt x="13333" y="93428"/>
                </a:lnTo>
                <a:lnTo>
                  <a:pt x="13333" y="92571"/>
                </a:lnTo>
                <a:lnTo>
                  <a:pt x="13333" y="92571"/>
                </a:lnTo>
                <a:lnTo>
                  <a:pt x="13333" y="92571"/>
                </a:lnTo>
                <a:lnTo>
                  <a:pt x="13333" y="91714"/>
                </a:lnTo>
                <a:lnTo>
                  <a:pt x="13333" y="91714"/>
                </a:lnTo>
                <a:lnTo>
                  <a:pt x="13333" y="91714"/>
                </a:lnTo>
                <a:lnTo>
                  <a:pt x="13333" y="91714"/>
                </a:lnTo>
                <a:lnTo>
                  <a:pt x="13333" y="90857"/>
                </a:lnTo>
                <a:lnTo>
                  <a:pt x="13333" y="90857"/>
                </a:lnTo>
                <a:lnTo>
                  <a:pt x="13333" y="90857"/>
                </a:lnTo>
                <a:lnTo>
                  <a:pt x="13333" y="90857"/>
                </a:lnTo>
                <a:lnTo>
                  <a:pt x="13333" y="89571"/>
                </a:lnTo>
                <a:lnTo>
                  <a:pt x="11764" y="89571"/>
                </a:lnTo>
                <a:lnTo>
                  <a:pt x="11764" y="89571"/>
                </a:lnTo>
                <a:lnTo>
                  <a:pt x="11764" y="89571"/>
                </a:lnTo>
                <a:lnTo>
                  <a:pt x="11764" y="89571"/>
                </a:lnTo>
                <a:lnTo>
                  <a:pt x="11764" y="89571"/>
                </a:lnTo>
                <a:lnTo>
                  <a:pt x="11764" y="88714"/>
                </a:lnTo>
                <a:lnTo>
                  <a:pt x="11764" y="88714"/>
                </a:lnTo>
                <a:lnTo>
                  <a:pt x="11764" y="88714"/>
                </a:lnTo>
                <a:lnTo>
                  <a:pt x="11764" y="88714"/>
                </a:lnTo>
                <a:lnTo>
                  <a:pt x="11764" y="87857"/>
                </a:lnTo>
                <a:lnTo>
                  <a:pt x="11764" y="87857"/>
                </a:lnTo>
                <a:lnTo>
                  <a:pt x="11764" y="87857"/>
                </a:lnTo>
                <a:lnTo>
                  <a:pt x="11764" y="87857"/>
                </a:lnTo>
                <a:lnTo>
                  <a:pt x="11764" y="87857"/>
                </a:lnTo>
                <a:lnTo>
                  <a:pt x="11764" y="87000"/>
                </a:lnTo>
                <a:lnTo>
                  <a:pt x="11764" y="87000"/>
                </a:lnTo>
                <a:lnTo>
                  <a:pt x="11764" y="87000"/>
                </a:lnTo>
                <a:lnTo>
                  <a:pt x="11764" y="87000"/>
                </a:lnTo>
                <a:lnTo>
                  <a:pt x="13333" y="87000"/>
                </a:lnTo>
                <a:lnTo>
                  <a:pt x="13333" y="87000"/>
                </a:lnTo>
                <a:lnTo>
                  <a:pt x="13333" y="87000"/>
                </a:lnTo>
                <a:lnTo>
                  <a:pt x="13333" y="86142"/>
                </a:lnTo>
                <a:lnTo>
                  <a:pt x="13333" y="86142"/>
                </a:lnTo>
                <a:lnTo>
                  <a:pt x="13333" y="86142"/>
                </a:lnTo>
                <a:lnTo>
                  <a:pt x="14901" y="86142"/>
                </a:lnTo>
                <a:lnTo>
                  <a:pt x="14901" y="86142"/>
                </a:lnTo>
                <a:lnTo>
                  <a:pt x="14901" y="86142"/>
                </a:lnTo>
                <a:lnTo>
                  <a:pt x="14901" y="84857"/>
                </a:lnTo>
                <a:lnTo>
                  <a:pt x="14901" y="84857"/>
                </a:lnTo>
                <a:lnTo>
                  <a:pt x="14901" y="84857"/>
                </a:lnTo>
                <a:lnTo>
                  <a:pt x="14901" y="84857"/>
                </a:lnTo>
                <a:lnTo>
                  <a:pt x="14901" y="84857"/>
                </a:lnTo>
                <a:lnTo>
                  <a:pt x="14901" y="84000"/>
                </a:lnTo>
                <a:lnTo>
                  <a:pt x="17254" y="84000"/>
                </a:lnTo>
                <a:lnTo>
                  <a:pt x="17254" y="84000"/>
                </a:lnTo>
                <a:lnTo>
                  <a:pt x="17254" y="84000"/>
                </a:lnTo>
                <a:lnTo>
                  <a:pt x="17254" y="84000"/>
                </a:lnTo>
                <a:lnTo>
                  <a:pt x="17254" y="84000"/>
                </a:lnTo>
                <a:lnTo>
                  <a:pt x="17254" y="83142"/>
                </a:lnTo>
                <a:lnTo>
                  <a:pt x="18823" y="83142"/>
                </a:lnTo>
                <a:lnTo>
                  <a:pt x="18823" y="83142"/>
                </a:lnTo>
                <a:lnTo>
                  <a:pt x="18823" y="83142"/>
                </a:lnTo>
                <a:lnTo>
                  <a:pt x="18823" y="83142"/>
                </a:lnTo>
                <a:lnTo>
                  <a:pt x="18823" y="83142"/>
                </a:lnTo>
                <a:lnTo>
                  <a:pt x="18823" y="82285"/>
                </a:lnTo>
                <a:lnTo>
                  <a:pt x="18823" y="82285"/>
                </a:lnTo>
                <a:lnTo>
                  <a:pt x="18823" y="82285"/>
                </a:lnTo>
                <a:lnTo>
                  <a:pt x="20392" y="82285"/>
                </a:lnTo>
                <a:lnTo>
                  <a:pt x="20392" y="82285"/>
                </a:lnTo>
                <a:lnTo>
                  <a:pt x="20392" y="82285"/>
                </a:lnTo>
                <a:lnTo>
                  <a:pt x="20392" y="81428"/>
                </a:lnTo>
                <a:lnTo>
                  <a:pt x="20392" y="81428"/>
                </a:lnTo>
                <a:lnTo>
                  <a:pt x="20392" y="81428"/>
                </a:lnTo>
                <a:lnTo>
                  <a:pt x="20392" y="81428"/>
                </a:lnTo>
                <a:lnTo>
                  <a:pt x="20392" y="81428"/>
                </a:lnTo>
                <a:lnTo>
                  <a:pt x="21960" y="81428"/>
                </a:lnTo>
                <a:lnTo>
                  <a:pt x="21960" y="80142"/>
                </a:lnTo>
                <a:lnTo>
                  <a:pt x="21960" y="80142"/>
                </a:lnTo>
                <a:lnTo>
                  <a:pt x="21960" y="80142"/>
                </a:lnTo>
                <a:lnTo>
                  <a:pt x="21960" y="80142"/>
                </a:lnTo>
                <a:lnTo>
                  <a:pt x="21960" y="80142"/>
                </a:lnTo>
                <a:lnTo>
                  <a:pt x="23529" y="80142"/>
                </a:lnTo>
                <a:lnTo>
                  <a:pt x="23529" y="80142"/>
                </a:lnTo>
                <a:lnTo>
                  <a:pt x="23529" y="80142"/>
                </a:lnTo>
                <a:lnTo>
                  <a:pt x="23529" y="79285"/>
                </a:lnTo>
                <a:lnTo>
                  <a:pt x="23529" y="79285"/>
                </a:lnTo>
                <a:lnTo>
                  <a:pt x="23529" y="79285"/>
                </a:lnTo>
                <a:lnTo>
                  <a:pt x="23529" y="79285"/>
                </a:lnTo>
                <a:lnTo>
                  <a:pt x="23529" y="79285"/>
                </a:lnTo>
                <a:lnTo>
                  <a:pt x="23529" y="79285"/>
                </a:lnTo>
                <a:lnTo>
                  <a:pt x="23529" y="78428"/>
                </a:lnTo>
                <a:lnTo>
                  <a:pt x="23529" y="78428"/>
                </a:lnTo>
                <a:lnTo>
                  <a:pt x="23529" y="78428"/>
                </a:lnTo>
                <a:lnTo>
                  <a:pt x="23529" y="78428"/>
                </a:lnTo>
                <a:lnTo>
                  <a:pt x="23529" y="77571"/>
                </a:lnTo>
                <a:lnTo>
                  <a:pt x="23529" y="77571"/>
                </a:lnTo>
                <a:lnTo>
                  <a:pt x="23529" y="77571"/>
                </a:lnTo>
                <a:lnTo>
                  <a:pt x="23529" y="77571"/>
                </a:lnTo>
                <a:lnTo>
                  <a:pt x="23529" y="77571"/>
                </a:lnTo>
                <a:lnTo>
                  <a:pt x="25882" y="77571"/>
                </a:lnTo>
                <a:lnTo>
                  <a:pt x="25882" y="76714"/>
                </a:lnTo>
                <a:lnTo>
                  <a:pt x="25882" y="76714"/>
                </a:lnTo>
                <a:lnTo>
                  <a:pt x="25882" y="76714"/>
                </a:lnTo>
                <a:lnTo>
                  <a:pt x="25882" y="75428"/>
                </a:lnTo>
                <a:lnTo>
                  <a:pt x="25882" y="75428"/>
                </a:lnTo>
                <a:lnTo>
                  <a:pt x="25882" y="75428"/>
                </a:lnTo>
                <a:lnTo>
                  <a:pt x="25882" y="74571"/>
                </a:lnTo>
                <a:lnTo>
                  <a:pt x="25882" y="74571"/>
                </a:lnTo>
                <a:lnTo>
                  <a:pt x="25882" y="74571"/>
                </a:lnTo>
                <a:lnTo>
                  <a:pt x="25882" y="73714"/>
                </a:lnTo>
                <a:lnTo>
                  <a:pt x="25882" y="73714"/>
                </a:lnTo>
                <a:lnTo>
                  <a:pt x="25882" y="73714"/>
                </a:lnTo>
                <a:lnTo>
                  <a:pt x="25882" y="73714"/>
                </a:lnTo>
                <a:lnTo>
                  <a:pt x="25882" y="73714"/>
                </a:lnTo>
                <a:lnTo>
                  <a:pt x="27450" y="73714"/>
                </a:lnTo>
                <a:lnTo>
                  <a:pt x="27450" y="73714"/>
                </a:lnTo>
                <a:lnTo>
                  <a:pt x="27450" y="73714"/>
                </a:lnTo>
                <a:lnTo>
                  <a:pt x="27450" y="72857"/>
                </a:lnTo>
                <a:lnTo>
                  <a:pt x="27450" y="72857"/>
                </a:lnTo>
                <a:lnTo>
                  <a:pt x="27450" y="72857"/>
                </a:lnTo>
                <a:lnTo>
                  <a:pt x="29019" y="72857"/>
                </a:lnTo>
                <a:lnTo>
                  <a:pt x="29019" y="72857"/>
                </a:lnTo>
                <a:lnTo>
                  <a:pt x="29019" y="72000"/>
                </a:lnTo>
                <a:lnTo>
                  <a:pt x="29019" y="72000"/>
                </a:lnTo>
                <a:lnTo>
                  <a:pt x="29019" y="72000"/>
                </a:lnTo>
                <a:lnTo>
                  <a:pt x="29019" y="72000"/>
                </a:lnTo>
                <a:lnTo>
                  <a:pt x="29019" y="72000"/>
                </a:lnTo>
                <a:lnTo>
                  <a:pt x="29019" y="72000"/>
                </a:lnTo>
                <a:lnTo>
                  <a:pt x="29019" y="70714"/>
                </a:lnTo>
                <a:lnTo>
                  <a:pt x="29019" y="70714"/>
                </a:lnTo>
                <a:lnTo>
                  <a:pt x="29019" y="70714"/>
                </a:lnTo>
                <a:lnTo>
                  <a:pt x="29019" y="70714"/>
                </a:lnTo>
                <a:lnTo>
                  <a:pt x="29019" y="70714"/>
                </a:lnTo>
                <a:lnTo>
                  <a:pt x="29019" y="69857"/>
                </a:lnTo>
                <a:lnTo>
                  <a:pt x="29019" y="69857"/>
                </a:lnTo>
                <a:lnTo>
                  <a:pt x="30588" y="69857"/>
                </a:lnTo>
                <a:lnTo>
                  <a:pt x="30588" y="69857"/>
                </a:lnTo>
                <a:lnTo>
                  <a:pt x="30588" y="69857"/>
                </a:lnTo>
                <a:lnTo>
                  <a:pt x="30588" y="69857"/>
                </a:lnTo>
                <a:lnTo>
                  <a:pt x="30588" y="69857"/>
                </a:lnTo>
                <a:lnTo>
                  <a:pt x="30588" y="69000"/>
                </a:lnTo>
                <a:lnTo>
                  <a:pt x="30588" y="69000"/>
                </a:lnTo>
                <a:lnTo>
                  <a:pt x="30588" y="69000"/>
                </a:lnTo>
                <a:lnTo>
                  <a:pt x="30588" y="68142"/>
                </a:lnTo>
                <a:lnTo>
                  <a:pt x="30588" y="68142"/>
                </a:lnTo>
                <a:lnTo>
                  <a:pt x="30588" y="68142"/>
                </a:lnTo>
                <a:lnTo>
                  <a:pt x="30588" y="68142"/>
                </a:lnTo>
                <a:lnTo>
                  <a:pt x="30588" y="68142"/>
                </a:lnTo>
                <a:lnTo>
                  <a:pt x="30588" y="67285"/>
                </a:lnTo>
                <a:lnTo>
                  <a:pt x="29019" y="67285"/>
                </a:lnTo>
                <a:lnTo>
                  <a:pt x="29019" y="67285"/>
                </a:lnTo>
                <a:lnTo>
                  <a:pt x="29019" y="67285"/>
                </a:lnTo>
                <a:lnTo>
                  <a:pt x="29019" y="67285"/>
                </a:lnTo>
                <a:lnTo>
                  <a:pt x="29019" y="67285"/>
                </a:lnTo>
                <a:lnTo>
                  <a:pt x="29019" y="66000"/>
                </a:lnTo>
                <a:lnTo>
                  <a:pt x="29019" y="66000"/>
                </a:lnTo>
                <a:lnTo>
                  <a:pt x="29019" y="66000"/>
                </a:lnTo>
                <a:lnTo>
                  <a:pt x="29019" y="66000"/>
                </a:lnTo>
                <a:lnTo>
                  <a:pt x="29019" y="65142"/>
                </a:lnTo>
                <a:lnTo>
                  <a:pt x="29019" y="65142"/>
                </a:lnTo>
                <a:lnTo>
                  <a:pt x="29019" y="65142"/>
                </a:lnTo>
                <a:lnTo>
                  <a:pt x="29019" y="65142"/>
                </a:lnTo>
                <a:lnTo>
                  <a:pt x="29019" y="64285"/>
                </a:lnTo>
                <a:lnTo>
                  <a:pt x="29019" y="64285"/>
                </a:lnTo>
                <a:lnTo>
                  <a:pt x="29019" y="64285"/>
                </a:lnTo>
                <a:lnTo>
                  <a:pt x="29019" y="64285"/>
                </a:lnTo>
                <a:lnTo>
                  <a:pt x="29019" y="63428"/>
                </a:lnTo>
                <a:lnTo>
                  <a:pt x="29019" y="63428"/>
                </a:lnTo>
                <a:lnTo>
                  <a:pt x="29019" y="63428"/>
                </a:lnTo>
                <a:lnTo>
                  <a:pt x="29019" y="63428"/>
                </a:lnTo>
                <a:lnTo>
                  <a:pt x="29019" y="62571"/>
                </a:lnTo>
                <a:lnTo>
                  <a:pt x="29019" y="62571"/>
                </a:lnTo>
                <a:lnTo>
                  <a:pt x="29019" y="62571"/>
                </a:lnTo>
                <a:lnTo>
                  <a:pt x="29019" y="62571"/>
                </a:lnTo>
                <a:lnTo>
                  <a:pt x="27450" y="62571"/>
                </a:lnTo>
                <a:lnTo>
                  <a:pt x="27450" y="62571"/>
                </a:lnTo>
                <a:lnTo>
                  <a:pt x="27450" y="62571"/>
                </a:lnTo>
                <a:lnTo>
                  <a:pt x="27450" y="62571"/>
                </a:lnTo>
                <a:lnTo>
                  <a:pt x="27450" y="61285"/>
                </a:lnTo>
                <a:lnTo>
                  <a:pt x="27450" y="61285"/>
                </a:lnTo>
                <a:lnTo>
                  <a:pt x="27450" y="61285"/>
                </a:lnTo>
                <a:lnTo>
                  <a:pt x="27450" y="61285"/>
                </a:lnTo>
                <a:lnTo>
                  <a:pt x="27450" y="60428"/>
                </a:lnTo>
                <a:lnTo>
                  <a:pt x="29019" y="60428"/>
                </a:lnTo>
                <a:lnTo>
                  <a:pt x="29019" y="60428"/>
                </a:lnTo>
                <a:lnTo>
                  <a:pt x="29019" y="60428"/>
                </a:lnTo>
                <a:lnTo>
                  <a:pt x="29019" y="60428"/>
                </a:lnTo>
                <a:lnTo>
                  <a:pt x="29019" y="60428"/>
                </a:lnTo>
                <a:lnTo>
                  <a:pt x="30588" y="60428"/>
                </a:lnTo>
                <a:lnTo>
                  <a:pt x="30588" y="60428"/>
                </a:lnTo>
                <a:lnTo>
                  <a:pt x="30588" y="60428"/>
                </a:lnTo>
                <a:lnTo>
                  <a:pt x="29019" y="60428"/>
                </a:lnTo>
                <a:lnTo>
                  <a:pt x="29019" y="59571"/>
                </a:lnTo>
                <a:lnTo>
                  <a:pt x="29019" y="59571"/>
                </a:lnTo>
                <a:lnTo>
                  <a:pt x="29019" y="59571"/>
                </a:lnTo>
                <a:lnTo>
                  <a:pt x="29019" y="59571"/>
                </a:lnTo>
                <a:lnTo>
                  <a:pt x="29019" y="58714"/>
                </a:lnTo>
                <a:lnTo>
                  <a:pt x="29019" y="58714"/>
                </a:lnTo>
                <a:lnTo>
                  <a:pt x="30588" y="58714"/>
                </a:lnTo>
                <a:lnTo>
                  <a:pt x="30588" y="58714"/>
                </a:lnTo>
                <a:lnTo>
                  <a:pt x="30588" y="58714"/>
                </a:lnTo>
                <a:lnTo>
                  <a:pt x="30588" y="58714"/>
                </a:lnTo>
                <a:lnTo>
                  <a:pt x="30588" y="58714"/>
                </a:lnTo>
                <a:lnTo>
                  <a:pt x="30588" y="57857"/>
                </a:lnTo>
                <a:lnTo>
                  <a:pt x="30588" y="57857"/>
                </a:lnTo>
                <a:lnTo>
                  <a:pt x="30588" y="57857"/>
                </a:lnTo>
                <a:lnTo>
                  <a:pt x="30588" y="57857"/>
                </a:lnTo>
                <a:lnTo>
                  <a:pt x="30588" y="56571"/>
                </a:lnTo>
                <a:lnTo>
                  <a:pt x="30588" y="56571"/>
                </a:lnTo>
                <a:lnTo>
                  <a:pt x="30588" y="56571"/>
                </a:lnTo>
                <a:lnTo>
                  <a:pt x="30588" y="56571"/>
                </a:lnTo>
                <a:lnTo>
                  <a:pt x="30588" y="55714"/>
                </a:lnTo>
                <a:lnTo>
                  <a:pt x="30588" y="55714"/>
                </a:lnTo>
                <a:lnTo>
                  <a:pt x="30588" y="55714"/>
                </a:lnTo>
                <a:lnTo>
                  <a:pt x="30588" y="54857"/>
                </a:lnTo>
                <a:lnTo>
                  <a:pt x="30588" y="54857"/>
                </a:lnTo>
                <a:lnTo>
                  <a:pt x="30588" y="54857"/>
                </a:lnTo>
                <a:lnTo>
                  <a:pt x="30588" y="54000"/>
                </a:lnTo>
                <a:lnTo>
                  <a:pt x="30588" y="54000"/>
                </a:lnTo>
                <a:lnTo>
                  <a:pt x="30588" y="54000"/>
                </a:lnTo>
                <a:lnTo>
                  <a:pt x="30588" y="54000"/>
                </a:lnTo>
                <a:lnTo>
                  <a:pt x="30588" y="53142"/>
                </a:lnTo>
                <a:lnTo>
                  <a:pt x="30588" y="53142"/>
                </a:lnTo>
                <a:lnTo>
                  <a:pt x="30588" y="53142"/>
                </a:lnTo>
                <a:lnTo>
                  <a:pt x="30588" y="53142"/>
                </a:lnTo>
                <a:lnTo>
                  <a:pt x="30588" y="51857"/>
                </a:lnTo>
                <a:lnTo>
                  <a:pt x="30588" y="51857"/>
                </a:lnTo>
                <a:lnTo>
                  <a:pt x="30588" y="51857"/>
                </a:lnTo>
                <a:lnTo>
                  <a:pt x="30588" y="51857"/>
                </a:lnTo>
                <a:lnTo>
                  <a:pt x="30588" y="51857"/>
                </a:lnTo>
                <a:lnTo>
                  <a:pt x="30588" y="51000"/>
                </a:lnTo>
                <a:lnTo>
                  <a:pt x="30588" y="51000"/>
                </a:lnTo>
                <a:lnTo>
                  <a:pt x="30588" y="51000"/>
                </a:lnTo>
                <a:lnTo>
                  <a:pt x="30588" y="51000"/>
                </a:lnTo>
                <a:lnTo>
                  <a:pt x="30588" y="51000"/>
                </a:lnTo>
                <a:lnTo>
                  <a:pt x="30588" y="51000"/>
                </a:lnTo>
                <a:lnTo>
                  <a:pt x="30588" y="50142"/>
                </a:lnTo>
                <a:lnTo>
                  <a:pt x="30588" y="50142"/>
                </a:lnTo>
                <a:lnTo>
                  <a:pt x="30588" y="50142"/>
                </a:lnTo>
                <a:lnTo>
                  <a:pt x="30588" y="50142"/>
                </a:lnTo>
                <a:lnTo>
                  <a:pt x="30588" y="49285"/>
                </a:lnTo>
                <a:lnTo>
                  <a:pt x="30588" y="49285"/>
                </a:lnTo>
                <a:lnTo>
                  <a:pt x="30588" y="49285"/>
                </a:lnTo>
                <a:lnTo>
                  <a:pt x="30588" y="49285"/>
                </a:lnTo>
                <a:lnTo>
                  <a:pt x="30588" y="48428"/>
                </a:lnTo>
                <a:lnTo>
                  <a:pt x="29019" y="48428"/>
                </a:lnTo>
                <a:lnTo>
                  <a:pt x="29019" y="48428"/>
                </a:lnTo>
                <a:lnTo>
                  <a:pt x="29019" y="48428"/>
                </a:lnTo>
                <a:lnTo>
                  <a:pt x="29019" y="48428"/>
                </a:lnTo>
                <a:lnTo>
                  <a:pt x="29019" y="47142"/>
                </a:lnTo>
                <a:lnTo>
                  <a:pt x="29019" y="47142"/>
                </a:lnTo>
                <a:lnTo>
                  <a:pt x="29019" y="47142"/>
                </a:lnTo>
                <a:lnTo>
                  <a:pt x="29019" y="47142"/>
                </a:lnTo>
                <a:lnTo>
                  <a:pt x="29019" y="47142"/>
                </a:lnTo>
                <a:lnTo>
                  <a:pt x="29019" y="47142"/>
                </a:lnTo>
                <a:lnTo>
                  <a:pt x="29019" y="46285"/>
                </a:lnTo>
                <a:lnTo>
                  <a:pt x="30588" y="46285"/>
                </a:lnTo>
                <a:lnTo>
                  <a:pt x="30588" y="46285"/>
                </a:lnTo>
                <a:lnTo>
                  <a:pt x="30588" y="46285"/>
                </a:lnTo>
                <a:lnTo>
                  <a:pt x="30588" y="45428"/>
                </a:lnTo>
                <a:lnTo>
                  <a:pt x="29019" y="45428"/>
                </a:lnTo>
                <a:lnTo>
                  <a:pt x="29019" y="45428"/>
                </a:lnTo>
                <a:lnTo>
                  <a:pt x="29019" y="45428"/>
                </a:lnTo>
                <a:lnTo>
                  <a:pt x="29019" y="45428"/>
                </a:lnTo>
                <a:lnTo>
                  <a:pt x="27450" y="45428"/>
                </a:lnTo>
                <a:lnTo>
                  <a:pt x="27450" y="45428"/>
                </a:lnTo>
                <a:lnTo>
                  <a:pt x="27450" y="45428"/>
                </a:lnTo>
                <a:lnTo>
                  <a:pt x="27450" y="45428"/>
                </a:lnTo>
                <a:lnTo>
                  <a:pt x="27450" y="44571"/>
                </a:lnTo>
                <a:lnTo>
                  <a:pt x="27450" y="44571"/>
                </a:lnTo>
                <a:lnTo>
                  <a:pt x="25882" y="44571"/>
                </a:lnTo>
                <a:lnTo>
                  <a:pt x="25882" y="44571"/>
                </a:lnTo>
                <a:lnTo>
                  <a:pt x="25882" y="44571"/>
                </a:lnTo>
                <a:lnTo>
                  <a:pt x="25882" y="44571"/>
                </a:lnTo>
                <a:lnTo>
                  <a:pt x="25882" y="44571"/>
                </a:lnTo>
                <a:lnTo>
                  <a:pt x="25882" y="44571"/>
                </a:lnTo>
                <a:lnTo>
                  <a:pt x="23529" y="44571"/>
                </a:lnTo>
                <a:lnTo>
                  <a:pt x="23529" y="44571"/>
                </a:lnTo>
                <a:lnTo>
                  <a:pt x="23529" y="43714"/>
                </a:lnTo>
                <a:lnTo>
                  <a:pt x="23529" y="43714"/>
                </a:lnTo>
                <a:lnTo>
                  <a:pt x="23529" y="43714"/>
                </a:lnTo>
                <a:lnTo>
                  <a:pt x="21960" y="43714"/>
                </a:lnTo>
                <a:lnTo>
                  <a:pt x="21960" y="43714"/>
                </a:lnTo>
                <a:lnTo>
                  <a:pt x="21960" y="43714"/>
                </a:lnTo>
                <a:lnTo>
                  <a:pt x="21960" y="43714"/>
                </a:lnTo>
                <a:lnTo>
                  <a:pt x="20392" y="43714"/>
                </a:lnTo>
                <a:lnTo>
                  <a:pt x="20392" y="43714"/>
                </a:lnTo>
                <a:lnTo>
                  <a:pt x="20392" y="43714"/>
                </a:lnTo>
                <a:lnTo>
                  <a:pt x="20392" y="43714"/>
                </a:lnTo>
                <a:lnTo>
                  <a:pt x="20392" y="43714"/>
                </a:lnTo>
                <a:lnTo>
                  <a:pt x="18823" y="43714"/>
                </a:lnTo>
                <a:lnTo>
                  <a:pt x="18823" y="43714"/>
                </a:lnTo>
                <a:lnTo>
                  <a:pt x="18823" y="43714"/>
                </a:lnTo>
                <a:lnTo>
                  <a:pt x="18823" y="43714"/>
                </a:lnTo>
                <a:lnTo>
                  <a:pt x="18823" y="43714"/>
                </a:lnTo>
                <a:lnTo>
                  <a:pt x="18823" y="42428"/>
                </a:lnTo>
                <a:lnTo>
                  <a:pt x="18823" y="42428"/>
                </a:lnTo>
                <a:lnTo>
                  <a:pt x="17254" y="42428"/>
                </a:lnTo>
                <a:lnTo>
                  <a:pt x="17254" y="42428"/>
                </a:lnTo>
                <a:lnTo>
                  <a:pt x="17254" y="42428"/>
                </a:lnTo>
                <a:lnTo>
                  <a:pt x="17254" y="42428"/>
                </a:lnTo>
                <a:lnTo>
                  <a:pt x="17254" y="42428"/>
                </a:lnTo>
                <a:lnTo>
                  <a:pt x="17254" y="41571"/>
                </a:lnTo>
                <a:lnTo>
                  <a:pt x="14901" y="41571"/>
                </a:lnTo>
                <a:lnTo>
                  <a:pt x="14901" y="41571"/>
                </a:lnTo>
                <a:lnTo>
                  <a:pt x="14901" y="41571"/>
                </a:lnTo>
                <a:lnTo>
                  <a:pt x="14901" y="41571"/>
                </a:lnTo>
                <a:lnTo>
                  <a:pt x="14901" y="41571"/>
                </a:lnTo>
                <a:lnTo>
                  <a:pt x="13333" y="41571"/>
                </a:lnTo>
                <a:lnTo>
                  <a:pt x="13333" y="41571"/>
                </a:lnTo>
                <a:lnTo>
                  <a:pt x="13333" y="41571"/>
                </a:lnTo>
                <a:lnTo>
                  <a:pt x="11764" y="41571"/>
                </a:lnTo>
                <a:lnTo>
                  <a:pt x="11764" y="41571"/>
                </a:lnTo>
                <a:lnTo>
                  <a:pt x="11764" y="41571"/>
                </a:lnTo>
                <a:lnTo>
                  <a:pt x="11764" y="41571"/>
                </a:lnTo>
                <a:lnTo>
                  <a:pt x="11764" y="41571"/>
                </a:lnTo>
                <a:lnTo>
                  <a:pt x="11764" y="40714"/>
                </a:lnTo>
                <a:lnTo>
                  <a:pt x="11764" y="40714"/>
                </a:lnTo>
                <a:lnTo>
                  <a:pt x="11764" y="40714"/>
                </a:lnTo>
                <a:lnTo>
                  <a:pt x="10196" y="40714"/>
                </a:lnTo>
                <a:lnTo>
                  <a:pt x="10196" y="40714"/>
                </a:lnTo>
                <a:lnTo>
                  <a:pt x="10196" y="40714"/>
                </a:lnTo>
                <a:lnTo>
                  <a:pt x="10196" y="40714"/>
                </a:lnTo>
                <a:lnTo>
                  <a:pt x="8627" y="40714"/>
                </a:lnTo>
                <a:lnTo>
                  <a:pt x="8627" y="40714"/>
                </a:lnTo>
                <a:lnTo>
                  <a:pt x="8627" y="40714"/>
                </a:lnTo>
                <a:lnTo>
                  <a:pt x="8627" y="40714"/>
                </a:lnTo>
                <a:lnTo>
                  <a:pt x="6274" y="40714"/>
                </a:lnTo>
                <a:lnTo>
                  <a:pt x="6274" y="40714"/>
                </a:lnTo>
                <a:lnTo>
                  <a:pt x="6274" y="40714"/>
                </a:lnTo>
                <a:lnTo>
                  <a:pt x="6274" y="40714"/>
                </a:lnTo>
                <a:lnTo>
                  <a:pt x="6274" y="40714"/>
                </a:lnTo>
                <a:lnTo>
                  <a:pt x="4705" y="40714"/>
                </a:lnTo>
                <a:lnTo>
                  <a:pt x="4705" y="40714"/>
                </a:lnTo>
                <a:lnTo>
                  <a:pt x="4705" y="40714"/>
                </a:lnTo>
                <a:lnTo>
                  <a:pt x="4705" y="40714"/>
                </a:lnTo>
                <a:lnTo>
                  <a:pt x="3137" y="40714"/>
                </a:lnTo>
                <a:lnTo>
                  <a:pt x="3137" y="40714"/>
                </a:lnTo>
                <a:lnTo>
                  <a:pt x="3137" y="40714"/>
                </a:lnTo>
                <a:lnTo>
                  <a:pt x="1568" y="40714"/>
                </a:lnTo>
                <a:lnTo>
                  <a:pt x="1568" y="40714"/>
                </a:lnTo>
                <a:lnTo>
                  <a:pt x="1568" y="40714"/>
                </a:lnTo>
                <a:lnTo>
                  <a:pt x="1568" y="40714"/>
                </a:lnTo>
                <a:lnTo>
                  <a:pt x="1568" y="39857"/>
                </a:lnTo>
                <a:lnTo>
                  <a:pt x="1568" y="39857"/>
                </a:lnTo>
                <a:lnTo>
                  <a:pt x="1568" y="39857"/>
                </a:lnTo>
                <a:lnTo>
                  <a:pt x="1568" y="39000"/>
                </a:lnTo>
                <a:lnTo>
                  <a:pt x="1568" y="39000"/>
                </a:lnTo>
                <a:lnTo>
                  <a:pt x="1568" y="39000"/>
                </a:lnTo>
                <a:lnTo>
                  <a:pt x="1568" y="37714"/>
                </a:lnTo>
                <a:lnTo>
                  <a:pt x="1568" y="37714"/>
                </a:lnTo>
                <a:lnTo>
                  <a:pt x="1568" y="37714"/>
                </a:lnTo>
                <a:lnTo>
                  <a:pt x="1568" y="37714"/>
                </a:lnTo>
                <a:lnTo>
                  <a:pt x="1568" y="36857"/>
                </a:lnTo>
                <a:lnTo>
                  <a:pt x="1568" y="36857"/>
                </a:lnTo>
                <a:lnTo>
                  <a:pt x="1568" y="36857"/>
                </a:lnTo>
                <a:lnTo>
                  <a:pt x="1568" y="36000"/>
                </a:lnTo>
                <a:lnTo>
                  <a:pt x="1568" y="36000"/>
                </a:lnTo>
                <a:lnTo>
                  <a:pt x="1568" y="36000"/>
                </a:lnTo>
                <a:lnTo>
                  <a:pt x="0" y="36000"/>
                </a:lnTo>
                <a:lnTo>
                  <a:pt x="0" y="35142"/>
                </a:lnTo>
                <a:lnTo>
                  <a:pt x="0" y="35142"/>
                </a:lnTo>
                <a:lnTo>
                  <a:pt x="0" y="35142"/>
                </a:lnTo>
                <a:lnTo>
                  <a:pt x="0" y="35142"/>
                </a:lnTo>
                <a:lnTo>
                  <a:pt x="0" y="35142"/>
                </a:lnTo>
                <a:lnTo>
                  <a:pt x="0" y="34285"/>
                </a:lnTo>
                <a:lnTo>
                  <a:pt x="0" y="34285"/>
                </a:lnTo>
                <a:lnTo>
                  <a:pt x="0" y="34285"/>
                </a:lnTo>
                <a:lnTo>
                  <a:pt x="0" y="34285"/>
                </a:lnTo>
                <a:lnTo>
                  <a:pt x="0" y="33000"/>
                </a:lnTo>
                <a:lnTo>
                  <a:pt x="0" y="33000"/>
                </a:lnTo>
                <a:lnTo>
                  <a:pt x="0" y="33000"/>
                </a:lnTo>
                <a:lnTo>
                  <a:pt x="0" y="33000"/>
                </a:lnTo>
                <a:lnTo>
                  <a:pt x="0" y="33000"/>
                </a:lnTo>
                <a:lnTo>
                  <a:pt x="0" y="33000"/>
                </a:lnTo>
                <a:lnTo>
                  <a:pt x="1568" y="33000"/>
                </a:lnTo>
                <a:lnTo>
                  <a:pt x="1568" y="33000"/>
                </a:lnTo>
                <a:lnTo>
                  <a:pt x="1568" y="32142"/>
                </a:lnTo>
                <a:lnTo>
                  <a:pt x="1568" y="32142"/>
                </a:lnTo>
                <a:lnTo>
                  <a:pt x="1568" y="32142"/>
                </a:lnTo>
                <a:lnTo>
                  <a:pt x="1568" y="32142"/>
                </a:lnTo>
                <a:lnTo>
                  <a:pt x="3137" y="32142"/>
                </a:lnTo>
                <a:lnTo>
                  <a:pt x="3137" y="32142"/>
                </a:lnTo>
                <a:lnTo>
                  <a:pt x="3137" y="32142"/>
                </a:lnTo>
                <a:lnTo>
                  <a:pt x="3137" y="32142"/>
                </a:lnTo>
                <a:lnTo>
                  <a:pt x="4705" y="32142"/>
                </a:lnTo>
                <a:lnTo>
                  <a:pt x="4705" y="32142"/>
                </a:lnTo>
                <a:lnTo>
                  <a:pt x="4705" y="31285"/>
                </a:lnTo>
                <a:lnTo>
                  <a:pt x="4705" y="31285"/>
                </a:lnTo>
                <a:lnTo>
                  <a:pt x="4705" y="31285"/>
                </a:lnTo>
                <a:lnTo>
                  <a:pt x="6274" y="31285"/>
                </a:lnTo>
                <a:lnTo>
                  <a:pt x="6274" y="31285"/>
                </a:lnTo>
                <a:lnTo>
                  <a:pt x="6274" y="31285"/>
                </a:lnTo>
                <a:lnTo>
                  <a:pt x="6274" y="31285"/>
                </a:lnTo>
                <a:lnTo>
                  <a:pt x="6274" y="31285"/>
                </a:lnTo>
                <a:lnTo>
                  <a:pt x="8627" y="31285"/>
                </a:lnTo>
                <a:lnTo>
                  <a:pt x="8627" y="31285"/>
                </a:lnTo>
                <a:lnTo>
                  <a:pt x="8627" y="31285"/>
                </a:lnTo>
                <a:lnTo>
                  <a:pt x="8627" y="31285"/>
                </a:lnTo>
                <a:lnTo>
                  <a:pt x="10196" y="31285"/>
                </a:lnTo>
                <a:lnTo>
                  <a:pt x="10196" y="31285"/>
                </a:lnTo>
                <a:lnTo>
                  <a:pt x="10196" y="31285"/>
                </a:lnTo>
                <a:lnTo>
                  <a:pt x="10196" y="31285"/>
                </a:lnTo>
                <a:lnTo>
                  <a:pt x="10196" y="31285"/>
                </a:lnTo>
                <a:lnTo>
                  <a:pt x="11764" y="31285"/>
                </a:lnTo>
                <a:lnTo>
                  <a:pt x="11764" y="31285"/>
                </a:lnTo>
                <a:lnTo>
                  <a:pt x="11764" y="30428"/>
                </a:lnTo>
                <a:lnTo>
                  <a:pt x="11764" y="30428"/>
                </a:lnTo>
                <a:lnTo>
                  <a:pt x="11764" y="30428"/>
                </a:lnTo>
                <a:lnTo>
                  <a:pt x="13333" y="30428"/>
                </a:lnTo>
                <a:lnTo>
                  <a:pt x="13333" y="30428"/>
                </a:lnTo>
                <a:lnTo>
                  <a:pt x="13333" y="30428"/>
                </a:lnTo>
                <a:lnTo>
                  <a:pt x="13333" y="30428"/>
                </a:lnTo>
                <a:lnTo>
                  <a:pt x="14901" y="30428"/>
                </a:lnTo>
                <a:lnTo>
                  <a:pt x="14901" y="30428"/>
                </a:lnTo>
                <a:lnTo>
                  <a:pt x="14901" y="30428"/>
                </a:lnTo>
                <a:lnTo>
                  <a:pt x="14901" y="30428"/>
                </a:lnTo>
                <a:lnTo>
                  <a:pt x="14901" y="29571"/>
                </a:lnTo>
                <a:lnTo>
                  <a:pt x="14901" y="29571"/>
                </a:lnTo>
                <a:lnTo>
                  <a:pt x="17254" y="29571"/>
                </a:lnTo>
                <a:lnTo>
                  <a:pt x="17254" y="29571"/>
                </a:lnTo>
                <a:lnTo>
                  <a:pt x="17254" y="29571"/>
                </a:lnTo>
                <a:lnTo>
                  <a:pt x="17254" y="29571"/>
                </a:lnTo>
                <a:lnTo>
                  <a:pt x="18823" y="29571"/>
                </a:lnTo>
                <a:lnTo>
                  <a:pt x="18823" y="29571"/>
                </a:lnTo>
                <a:lnTo>
                  <a:pt x="18823" y="29571"/>
                </a:lnTo>
                <a:lnTo>
                  <a:pt x="18823" y="29571"/>
                </a:lnTo>
                <a:lnTo>
                  <a:pt x="18823" y="29571"/>
                </a:lnTo>
                <a:lnTo>
                  <a:pt x="18823" y="28285"/>
                </a:lnTo>
                <a:lnTo>
                  <a:pt x="20392" y="28285"/>
                </a:lnTo>
                <a:lnTo>
                  <a:pt x="20392" y="28285"/>
                </a:lnTo>
                <a:lnTo>
                  <a:pt x="20392" y="28285"/>
                </a:lnTo>
                <a:lnTo>
                  <a:pt x="20392" y="28285"/>
                </a:lnTo>
                <a:lnTo>
                  <a:pt x="20392" y="28285"/>
                </a:lnTo>
                <a:lnTo>
                  <a:pt x="21960" y="28285"/>
                </a:lnTo>
                <a:lnTo>
                  <a:pt x="21960" y="28285"/>
                </a:lnTo>
                <a:lnTo>
                  <a:pt x="21960" y="28285"/>
                </a:lnTo>
                <a:lnTo>
                  <a:pt x="21960" y="28285"/>
                </a:lnTo>
                <a:lnTo>
                  <a:pt x="23529" y="28285"/>
                </a:lnTo>
                <a:lnTo>
                  <a:pt x="23529" y="28285"/>
                </a:lnTo>
                <a:lnTo>
                  <a:pt x="23529" y="28285"/>
                </a:lnTo>
                <a:lnTo>
                  <a:pt x="23529" y="28285"/>
                </a:lnTo>
                <a:lnTo>
                  <a:pt x="23529" y="27428"/>
                </a:lnTo>
                <a:lnTo>
                  <a:pt x="25882" y="27428"/>
                </a:lnTo>
                <a:lnTo>
                  <a:pt x="25882" y="27428"/>
                </a:lnTo>
                <a:lnTo>
                  <a:pt x="25882" y="27428"/>
                </a:lnTo>
                <a:lnTo>
                  <a:pt x="25882" y="27428"/>
                </a:lnTo>
                <a:lnTo>
                  <a:pt x="25882" y="27428"/>
                </a:lnTo>
                <a:lnTo>
                  <a:pt x="27450" y="27428"/>
                </a:lnTo>
                <a:lnTo>
                  <a:pt x="27450" y="27428"/>
                </a:lnTo>
                <a:lnTo>
                  <a:pt x="27450" y="27428"/>
                </a:lnTo>
                <a:lnTo>
                  <a:pt x="27450" y="27428"/>
                </a:lnTo>
                <a:lnTo>
                  <a:pt x="29019" y="27428"/>
                </a:lnTo>
                <a:lnTo>
                  <a:pt x="29019" y="26571"/>
                </a:lnTo>
                <a:lnTo>
                  <a:pt x="29019" y="26571"/>
                </a:lnTo>
                <a:lnTo>
                  <a:pt x="29019" y="26571"/>
                </a:lnTo>
                <a:lnTo>
                  <a:pt x="29019" y="26571"/>
                </a:lnTo>
                <a:lnTo>
                  <a:pt x="29019" y="26571"/>
                </a:lnTo>
                <a:lnTo>
                  <a:pt x="30588" y="26571"/>
                </a:lnTo>
                <a:lnTo>
                  <a:pt x="30588" y="26571"/>
                </a:lnTo>
                <a:lnTo>
                  <a:pt x="30588" y="26571"/>
                </a:lnTo>
                <a:lnTo>
                  <a:pt x="30588" y="26571"/>
                </a:lnTo>
                <a:lnTo>
                  <a:pt x="30588" y="26571"/>
                </a:lnTo>
                <a:lnTo>
                  <a:pt x="32156" y="26571"/>
                </a:lnTo>
                <a:lnTo>
                  <a:pt x="32156" y="26571"/>
                </a:lnTo>
                <a:lnTo>
                  <a:pt x="32156" y="25714"/>
                </a:lnTo>
                <a:lnTo>
                  <a:pt x="32156" y="25714"/>
                </a:lnTo>
                <a:lnTo>
                  <a:pt x="34509" y="25714"/>
                </a:lnTo>
                <a:lnTo>
                  <a:pt x="34509" y="26571"/>
                </a:lnTo>
                <a:lnTo>
                  <a:pt x="34509" y="26571"/>
                </a:lnTo>
                <a:lnTo>
                  <a:pt x="34509" y="26571"/>
                </a:lnTo>
                <a:lnTo>
                  <a:pt x="34509" y="26571"/>
                </a:lnTo>
                <a:lnTo>
                  <a:pt x="34509" y="27428"/>
                </a:lnTo>
                <a:lnTo>
                  <a:pt x="34509" y="27428"/>
                </a:lnTo>
                <a:lnTo>
                  <a:pt x="34509" y="27428"/>
                </a:lnTo>
                <a:lnTo>
                  <a:pt x="34509" y="27428"/>
                </a:lnTo>
                <a:lnTo>
                  <a:pt x="34509" y="27428"/>
                </a:lnTo>
                <a:lnTo>
                  <a:pt x="36078" y="27428"/>
                </a:lnTo>
                <a:lnTo>
                  <a:pt x="36078" y="28285"/>
                </a:lnTo>
                <a:lnTo>
                  <a:pt x="36078" y="28285"/>
                </a:lnTo>
                <a:lnTo>
                  <a:pt x="36078" y="28285"/>
                </a:lnTo>
                <a:lnTo>
                  <a:pt x="36078" y="28285"/>
                </a:lnTo>
                <a:lnTo>
                  <a:pt x="36078" y="29571"/>
                </a:lnTo>
                <a:lnTo>
                  <a:pt x="36078" y="29571"/>
                </a:lnTo>
                <a:lnTo>
                  <a:pt x="36078" y="29571"/>
                </a:lnTo>
                <a:lnTo>
                  <a:pt x="36078" y="29571"/>
                </a:lnTo>
                <a:lnTo>
                  <a:pt x="37647" y="29571"/>
                </a:lnTo>
                <a:lnTo>
                  <a:pt x="37647" y="29571"/>
                </a:lnTo>
                <a:lnTo>
                  <a:pt x="37647" y="29571"/>
                </a:lnTo>
                <a:lnTo>
                  <a:pt x="37647" y="30428"/>
                </a:lnTo>
                <a:lnTo>
                  <a:pt x="37647" y="30428"/>
                </a:lnTo>
                <a:lnTo>
                  <a:pt x="37647" y="30428"/>
                </a:lnTo>
                <a:lnTo>
                  <a:pt x="39215" y="30428"/>
                </a:lnTo>
                <a:lnTo>
                  <a:pt x="39215" y="30428"/>
                </a:lnTo>
                <a:lnTo>
                  <a:pt x="39215" y="29571"/>
                </a:lnTo>
                <a:lnTo>
                  <a:pt x="39215" y="29571"/>
                </a:lnTo>
                <a:lnTo>
                  <a:pt x="39215" y="29571"/>
                </a:lnTo>
                <a:lnTo>
                  <a:pt x="39215" y="30428"/>
                </a:lnTo>
                <a:lnTo>
                  <a:pt x="39215" y="30428"/>
                </a:lnTo>
                <a:lnTo>
                  <a:pt x="39215" y="29571"/>
                </a:lnTo>
                <a:lnTo>
                  <a:pt x="40784" y="29571"/>
                </a:lnTo>
                <a:lnTo>
                  <a:pt x="40784" y="29571"/>
                </a:lnTo>
                <a:lnTo>
                  <a:pt x="40784" y="29571"/>
                </a:lnTo>
                <a:lnTo>
                  <a:pt x="40784" y="29571"/>
                </a:lnTo>
                <a:lnTo>
                  <a:pt x="40784" y="29571"/>
                </a:lnTo>
                <a:lnTo>
                  <a:pt x="40784" y="29571"/>
                </a:lnTo>
                <a:lnTo>
                  <a:pt x="43137" y="29571"/>
                </a:lnTo>
                <a:lnTo>
                  <a:pt x="43137" y="29571"/>
                </a:lnTo>
                <a:lnTo>
                  <a:pt x="43137" y="29571"/>
                </a:lnTo>
                <a:lnTo>
                  <a:pt x="43137" y="29571"/>
                </a:lnTo>
                <a:lnTo>
                  <a:pt x="44705" y="29571"/>
                </a:lnTo>
                <a:lnTo>
                  <a:pt x="44705" y="29571"/>
                </a:lnTo>
                <a:lnTo>
                  <a:pt x="44705" y="29571"/>
                </a:lnTo>
                <a:lnTo>
                  <a:pt x="44705" y="29571"/>
                </a:lnTo>
                <a:lnTo>
                  <a:pt x="44705" y="29571"/>
                </a:lnTo>
                <a:lnTo>
                  <a:pt x="46274" y="29571"/>
                </a:lnTo>
                <a:lnTo>
                  <a:pt x="46274" y="28285"/>
                </a:lnTo>
                <a:lnTo>
                  <a:pt x="46274" y="28285"/>
                </a:lnTo>
                <a:lnTo>
                  <a:pt x="46274" y="29571"/>
                </a:lnTo>
                <a:lnTo>
                  <a:pt x="46274" y="29571"/>
                </a:lnTo>
                <a:lnTo>
                  <a:pt x="46274" y="29571"/>
                </a:lnTo>
                <a:lnTo>
                  <a:pt x="46274" y="29571"/>
                </a:lnTo>
                <a:lnTo>
                  <a:pt x="46274" y="29571"/>
                </a:lnTo>
                <a:lnTo>
                  <a:pt x="46274" y="30428"/>
                </a:lnTo>
                <a:lnTo>
                  <a:pt x="47843" y="30428"/>
                </a:lnTo>
                <a:lnTo>
                  <a:pt x="47843" y="30428"/>
                </a:lnTo>
                <a:lnTo>
                  <a:pt x="47843" y="30428"/>
                </a:lnTo>
                <a:lnTo>
                  <a:pt x="47843" y="30428"/>
                </a:lnTo>
                <a:lnTo>
                  <a:pt x="47843" y="31285"/>
                </a:lnTo>
                <a:lnTo>
                  <a:pt x="47843" y="31285"/>
                </a:lnTo>
                <a:lnTo>
                  <a:pt x="47843" y="31285"/>
                </a:lnTo>
                <a:lnTo>
                  <a:pt x="47843" y="31285"/>
                </a:lnTo>
                <a:lnTo>
                  <a:pt x="47843" y="31285"/>
                </a:lnTo>
                <a:lnTo>
                  <a:pt x="47843" y="31285"/>
                </a:lnTo>
                <a:lnTo>
                  <a:pt x="47843" y="31285"/>
                </a:lnTo>
                <a:lnTo>
                  <a:pt x="47843" y="32142"/>
                </a:lnTo>
                <a:lnTo>
                  <a:pt x="47843" y="32142"/>
                </a:lnTo>
                <a:lnTo>
                  <a:pt x="47843" y="32142"/>
                </a:lnTo>
                <a:lnTo>
                  <a:pt x="47843" y="33000"/>
                </a:lnTo>
                <a:lnTo>
                  <a:pt x="49411" y="33000"/>
                </a:lnTo>
                <a:lnTo>
                  <a:pt x="49411" y="33000"/>
                </a:lnTo>
                <a:lnTo>
                  <a:pt x="49411" y="33000"/>
                </a:lnTo>
                <a:lnTo>
                  <a:pt x="47843" y="33000"/>
                </a:lnTo>
                <a:lnTo>
                  <a:pt x="47843" y="34285"/>
                </a:lnTo>
                <a:lnTo>
                  <a:pt x="47843" y="34285"/>
                </a:lnTo>
                <a:lnTo>
                  <a:pt x="47843" y="34285"/>
                </a:lnTo>
                <a:lnTo>
                  <a:pt x="47843" y="35142"/>
                </a:lnTo>
                <a:lnTo>
                  <a:pt x="47843" y="35142"/>
                </a:lnTo>
                <a:lnTo>
                  <a:pt x="47843" y="35142"/>
                </a:lnTo>
                <a:lnTo>
                  <a:pt x="47843" y="36000"/>
                </a:lnTo>
                <a:lnTo>
                  <a:pt x="47843" y="36000"/>
                </a:lnTo>
                <a:lnTo>
                  <a:pt x="47843" y="36000"/>
                </a:lnTo>
                <a:lnTo>
                  <a:pt x="47843" y="36000"/>
                </a:lnTo>
                <a:lnTo>
                  <a:pt x="47843" y="36000"/>
                </a:lnTo>
                <a:lnTo>
                  <a:pt x="46274" y="36000"/>
                </a:lnTo>
                <a:lnTo>
                  <a:pt x="46274" y="36857"/>
                </a:lnTo>
                <a:lnTo>
                  <a:pt x="46274" y="36857"/>
                </a:lnTo>
                <a:lnTo>
                  <a:pt x="46274" y="36857"/>
                </a:lnTo>
                <a:lnTo>
                  <a:pt x="46274" y="36857"/>
                </a:lnTo>
                <a:lnTo>
                  <a:pt x="46274" y="36857"/>
                </a:lnTo>
                <a:lnTo>
                  <a:pt x="46274" y="37714"/>
                </a:lnTo>
                <a:lnTo>
                  <a:pt x="46274" y="37714"/>
                </a:lnTo>
                <a:lnTo>
                  <a:pt x="46274" y="37714"/>
                </a:lnTo>
                <a:lnTo>
                  <a:pt x="46274" y="37714"/>
                </a:lnTo>
                <a:lnTo>
                  <a:pt x="46274" y="37714"/>
                </a:lnTo>
                <a:lnTo>
                  <a:pt x="46274" y="39000"/>
                </a:lnTo>
                <a:lnTo>
                  <a:pt x="46274" y="39000"/>
                </a:lnTo>
                <a:lnTo>
                  <a:pt x="46274" y="39000"/>
                </a:lnTo>
                <a:lnTo>
                  <a:pt x="44705" y="39000"/>
                </a:lnTo>
                <a:lnTo>
                  <a:pt x="44705" y="39000"/>
                </a:lnTo>
                <a:lnTo>
                  <a:pt x="44705" y="39000"/>
                </a:lnTo>
                <a:lnTo>
                  <a:pt x="44705" y="39857"/>
                </a:lnTo>
                <a:lnTo>
                  <a:pt x="44705" y="39857"/>
                </a:lnTo>
                <a:lnTo>
                  <a:pt x="44705" y="39857"/>
                </a:lnTo>
                <a:lnTo>
                  <a:pt x="44705" y="39857"/>
                </a:lnTo>
                <a:lnTo>
                  <a:pt x="46274" y="39857"/>
                </a:lnTo>
                <a:lnTo>
                  <a:pt x="46274" y="40714"/>
                </a:lnTo>
                <a:lnTo>
                  <a:pt x="46274" y="40714"/>
                </a:lnTo>
                <a:lnTo>
                  <a:pt x="46274" y="40714"/>
                </a:lnTo>
                <a:lnTo>
                  <a:pt x="46274" y="40714"/>
                </a:lnTo>
                <a:lnTo>
                  <a:pt x="46274" y="40714"/>
                </a:lnTo>
                <a:lnTo>
                  <a:pt x="46274" y="41571"/>
                </a:lnTo>
                <a:lnTo>
                  <a:pt x="46274" y="41571"/>
                </a:lnTo>
                <a:lnTo>
                  <a:pt x="46274" y="41571"/>
                </a:lnTo>
                <a:lnTo>
                  <a:pt x="46274" y="41571"/>
                </a:lnTo>
                <a:lnTo>
                  <a:pt x="46274" y="42428"/>
                </a:lnTo>
                <a:lnTo>
                  <a:pt x="46274" y="42428"/>
                </a:lnTo>
                <a:lnTo>
                  <a:pt x="46274" y="42428"/>
                </a:lnTo>
                <a:lnTo>
                  <a:pt x="47843" y="42428"/>
                </a:lnTo>
                <a:lnTo>
                  <a:pt x="47843" y="42428"/>
                </a:lnTo>
                <a:lnTo>
                  <a:pt x="47843" y="42428"/>
                </a:lnTo>
                <a:lnTo>
                  <a:pt x="47843" y="42428"/>
                </a:lnTo>
                <a:lnTo>
                  <a:pt x="47843" y="43714"/>
                </a:lnTo>
                <a:lnTo>
                  <a:pt x="47843" y="43714"/>
                </a:lnTo>
                <a:lnTo>
                  <a:pt x="49411" y="43714"/>
                </a:lnTo>
                <a:lnTo>
                  <a:pt x="49411" y="43714"/>
                </a:lnTo>
                <a:lnTo>
                  <a:pt x="49411" y="43714"/>
                </a:lnTo>
                <a:lnTo>
                  <a:pt x="49411" y="44571"/>
                </a:lnTo>
                <a:lnTo>
                  <a:pt x="49411" y="44571"/>
                </a:lnTo>
                <a:lnTo>
                  <a:pt x="49411" y="44571"/>
                </a:lnTo>
                <a:lnTo>
                  <a:pt x="49411" y="44571"/>
                </a:lnTo>
                <a:lnTo>
                  <a:pt x="51764" y="44571"/>
                </a:lnTo>
                <a:lnTo>
                  <a:pt x="51764" y="44571"/>
                </a:lnTo>
                <a:lnTo>
                  <a:pt x="51764" y="44571"/>
                </a:lnTo>
                <a:lnTo>
                  <a:pt x="51764" y="45428"/>
                </a:lnTo>
                <a:lnTo>
                  <a:pt x="51764" y="45428"/>
                </a:lnTo>
                <a:lnTo>
                  <a:pt x="51764" y="45428"/>
                </a:lnTo>
                <a:lnTo>
                  <a:pt x="51764" y="45428"/>
                </a:lnTo>
                <a:lnTo>
                  <a:pt x="51764" y="45428"/>
                </a:lnTo>
                <a:lnTo>
                  <a:pt x="51764" y="46285"/>
                </a:lnTo>
                <a:lnTo>
                  <a:pt x="53333" y="46285"/>
                </a:lnTo>
                <a:lnTo>
                  <a:pt x="53333" y="46285"/>
                </a:lnTo>
                <a:lnTo>
                  <a:pt x="53333" y="46285"/>
                </a:lnTo>
                <a:lnTo>
                  <a:pt x="53333" y="46285"/>
                </a:lnTo>
                <a:lnTo>
                  <a:pt x="53333" y="46285"/>
                </a:lnTo>
                <a:lnTo>
                  <a:pt x="54901" y="46285"/>
                </a:lnTo>
                <a:lnTo>
                  <a:pt x="54901" y="46285"/>
                </a:lnTo>
                <a:lnTo>
                  <a:pt x="54901" y="46285"/>
                </a:lnTo>
                <a:lnTo>
                  <a:pt x="54901" y="47142"/>
                </a:lnTo>
                <a:lnTo>
                  <a:pt x="54901" y="47142"/>
                </a:lnTo>
                <a:lnTo>
                  <a:pt x="54901" y="47142"/>
                </a:lnTo>
                <a:lnTo>
                  <a:pt x="54901" y="47142"/>
                </a:lnTo>
                <a:lnTo>
                  <a:pt x="54901" y="47142"/>
                </a:lnTo>
                <a:lnTo>
                  <a:pt x="54901" y="48428"/>
                </a:lnTo>
                <a:lnTo>
                  <a:pt x="53333" y="48428"/>
                </a:lnTo>
                <a:lnTo>
                  <a:pt x="53333" y="48428"/>
                </a:lnTo>
                <a:lnTo>
                  <a:pt x="54901" y="48428"/>
                </a:lnTo>
                <a:lnTo>
                  <a:pt x="54901" y="48428"/>
                </a:lnTo>
                <a:lnTo>
                  <a:pt x="54901" y="49285"/>
                </a:lnTo>
                <a:lnTo>
                  <a:pt x="54901" y="49285"/>
                </a:lnTo>
                <a:lnTo>
                  <a:pt x="54901" y="49285"/>
                </a:lnTo>
                <a:lnTo>
                  <a:pt x="54901" y="49285"/>
                </a:lnTo>
                <a:lnTo>
                  <a:pt x="56470" y="49285"/>
                </a:lnTo>
                <a:lnTo>
                  <a:pt x="56470" y="49285"/>
                </a:lnTo>
                <a:lnTo>
                  <a:pt x="56470" y="48428"/>
                </a:lnTo>
                <a:lnTo>
                  <a:pt x="56470" y="48428"/>
                </a:lnTo>
                <a:lnTo>
                  <a:pt x="56470" y="48428"/>
                </a:lnTo>
                <a:lnTo>
                  <a:pt x="56470" y="47142"/>
                </a:lnTo>
                <a:lnTo>
                  <a:pt x="56470" y="47142"/>
                </a:lnTo>
                <a:lnTo>
                  <a:pt x="56470" y="47142"/>
                </a:lnTo>
                <a:lnTo>
                  <a:pt x="56470" y="46285"/>
                </a:lnTo>
                <a:lnTo>
                  <a:pt x="56470" y="46285"/>
                </a:lnTo>
                <a:lnTo>
                  <a:pt x="56470" y="46285"/>
                </a:lnTo>
                <a:lnTo>
                  <a:pt x="56470" y="45428"/>
                </a:lnTo>
                <a:lnTo>
                  <a:pt x="56470" y="45428"/>
                </a:lnTo>
                <a:lnTo>
                  <a:pt x="56470" y="45428"/>
                </a:lnTo>
                <a:lnTo>
                  <a:pt x="54901" y="45428"/>
                </a:lnTo>
                <a:lnTo>
                  <a:pt x="54901" y="45428"/>
                </a:lnTo>
                <a:lnTo>
                  <a:pt x="54901" y="45428"/>
                </a:lnTo>
                <a:lnTo>
                  <a:pt x="54901" y="44571"/>
                </a:lnTo>
                <a:lnTo>
                  <a:pt x="54901" y="44571"/>
                </a:lnTo>
                <a:lnTo>
                  <a:pt x="54901" y="44571"/>
                </a:lnTo>
                <a:lnTo>
                  <a:pt x="54901" y="44571"/>
                </a:lnTo>
                <a:lnTo>
                  <a:pt x="56470" y="44571"/>
                </a:lnTo>
                <a:lnTo>
                  <a:pt x="56470" y="43714"/>
                </a:lnTo>
                <a:lnTo>
                  <a:pt x="56470" y="43714"/>
                </a:lnTo>
                <a:lnTo>
                  <a:pt x="56470" y="43714"/>
                </a:lnTo>
                <a:lnTo>
                  <a:pt x="56470" y="43714"/>
                </a:lnTo>
                <a:lnTo>
                  <a:pt x="56470" y="42428"/>
                </a:lnTo>
                <a:lnTo>
                  <a:pt x="56470" y="42428"/>
                </a:lnTo>
                <a:lnTo>
                  <a:pt x="56470" y="42428"/>
                </a:lnTo>
                <a:lnTo>
                  <a:pt x="56470" y="41571"/>
                </a:lnTo>
                <a:lnTo>
                  <a:pt x="56470" y="41571"/>
                </a:lnTo>
                <a:lnTo>
                  <a:pt x="56470" y="41571"/>
                </a:lnTo>
                <a:lnTo>
                  <a:pt x="56470" y="41571"/>
                </a:lnTo>
                <a:lnTo>
                  <a:pt x="56470" y="41571"/>
                </a:lnTo>
                <a:lnTo>
                  <a:pt x="58039" y="41571"/>
                </a:lnTo>
                <a:lnTo>
                  <a:pt x="58039" y="41571"/>
                </a:lnTo>
                <a:lnTo>
                  <a:pt x="58039" y="41571"/>
                </a:lnTo>
                <a:lnTo>
                  <a:pt x="58039" y="41571"/>
                </a:lnTo>
                <a:lnTo>
                  <a:pt x="60392" y="41571"/>
                </a:lnTo>
                <a:lnTo>
                  <a:pt x="60392" y="41571"/>
                </a:lnTo>
                <a:lnTo>
                  <a:pt x="60392" y="41571"/>
                </a:lnTo>
                <a:lnTo>
                  <a:pt x="60392" y="41571"/>
                </a:lnTo>
                <a:lnTo>
                  <a:pt x="60392" y="41571"/>
                </a:lnTo>
                <a:lnTo>
                  <a:pt x="60392" y="41571"/>
                </a:lnTo>
                <a:lnTo>
                  <a:pt x="61960" y="41571"/>
                </a:lnTo>
                <a:lnTo>
                  <a:pt x="61960" y="41571"/>
                </a:lnTo>
                <a:lnTo>
                  <a:pt x="61960" y="40714"/>
                </a:lnTo>
                <a:lnTo>
                  <a:pt x="61960" y="40714"/>
                </a:lnTo>
                <a:lnTo>
                  <a:pt x="61960" y="40714"/>
                </a:lnTo>
                <a:lnTo>
                  <a:pt x="61960" y="40714"/>
                </a:lnTo>
                <a:lnTo>
                  <a:pt x="61960" y="40714"/>
                </a:lnTo>
                <a:lnTo>
                  <a:pt x="61960" y="40714"/>
                </a:lnTo>
                <a:lnTo>
                  <a:pt x="61960" y="39857"/>
                </a:lnTo>
                <a:lnTo>
                  <a:pt x="61960" y="39857"/>
                </a:lnTo>
                <a:lnTo>
                  <a:pt x="61960" y="39857"/>
                </a:lnTo>
                <a:lnTo>
                  <a:pt x="61960" y="39857"/>
                </a:lnTo>
                <a:lnTo>
                  <a:pt x="61960" y="39000"/>
                </a:lnTo>
                <a:lnTo>
                  <a:pt x="61960" y="39000"/>
                </a:lnTo>
                <a:lnTo>
                  <a:pt x="61960" y="39000"/>
                </a:lnTo>
                <a:lnTo>
                  <a:pt x="61960" y="37714"/>
                </a:lnTo>
                <a:lnTo>
                  <a:pt x="61960" y="37714"/>
                </a:lnTo>
                <a:lnTo>
                  <a:pt x="61960" y="37714"/>
                </a:lnTo>
                <a:lnTo>
                  <a:pt x="61960" y="36857"/>
                </a:lnTo>
                <a:lnTo>
                  <a:pt x="61960" y="36857"/>
                </a:lnTo>
                <a:lnTo>
                  <a:pt x="61960" y="36857"/>
                </a:lnTo>
                <a:lnTo>
                  <a:pt x="61960" y="36000"/>
                </a:lnTo>
                <a:lnTo>
                  <a:pt x="61960" y="36000"/>
                </a:lnTo>
                <a:lnTo>
                  <a:pt x="61960" y="36000"/>
                </a:lnTo>
                <a:lnTo>
                  <a:pt x="61960" y="36000"/>
                </a:lnTo>
                <a:lnTo>
                  <a:pt x="61960" y="35142"/>
                </a:lnTo>
                <a:lnTo>
                  <a:pt x="61960" y="35142"/>
                </a:lnTo>
                <a:lnTo>
                  <a:pt x="61960" y="35142"/>
                </a:lnTo>
                <a:lnTo>
                  <a:pt x="61960" y="35142"/>
                </a:lnTo>
                <a:lnTo>
                  <a:pt x="61960" y="35142"/>
                </a:lnTo>
                <a:lnTo>
                  <a:pt x="61960" y="34285"/>
                </a:lnTo>
                <a:lnTo>
                  <a:pt x="61960" y="34285"/>
                </a:lnTo>
                <a:lnTo>
                  <a:pt x="61960" y="34285"/>
                </a:lnTo>
                <a:lnTo>
                  <a:pt x="61960" y="34285"/>
                </a:lnTo>
                <a:lnTo>
                  <a:pt x="61960" y="33000"/>
                </a:lnTo>
                <a:lnTo>
                  <a:pt x="63529" y="33000"/>
                </a:lnTo>
                <a:lnTo>
                  <a:pt x="63529" y="33000"/>
                </a:lnTo>
                <a:lnTo>
                  <a:pt x="63529" y="33000"/>
                </a:lnTo>
                <a:lnTo>
                  <a:pt x="63529" y="32142"/>
                </a:lnTo>
                <a:lnTo>
                  <a:pt x="63529" y="32142"/>
                </a:lnTo>
                <a:lnTo>
                  <a:pt x="63529" y="32142"/>
                </a:lnTo>
                <a:lnTo>
                  <a:pt x="63529" y="32142"/>
                </a:lnTo>
                <a:lnTo>
                  <a:pt x="63529" y="32142"/>
                </a:lnTo>
                <a:lnTo>
                  <a:pt x="63529" y="31285"/>
                </a:lnTo>
                <a:lnTo>
                  <a:pt x="63529" y="31285"/>
                </a:lnTo>
                <a:lnTo>
                  <a:pt x="63529" y="31285"/>
                </a:lnTo>
                <a:lnTo>
                  <a:pt x="63529" y="31285"/>
                </a:lnTo>
                <a:lnTo>
                  <a:pt x="61960" y="31285"/>
                </a:lnTo>
                <a:lnTo>
                  <a:pt x="61960" y="30428"/>
                </a:lnTo>
                <a:lnTo>
                  <a:pt x="61960" y="30428"/>
                </a:lnTo>
                <a:lnTo>
                  <a:pt x="61960" y="30428"/>
                </a:lnTo>
                <a:lnTo>
                  <a:pt x="61960" y="30428"/>
                </a:lnTo>
                <a:lnTo>
                  <a:pt x="61960" y="30428"/>
                </a:lnTo>
                <a:lnTo>
                  <a:pt x="61960" y="29571"/>
                </a:lnTo>
                <a:lnTo>
                  <a:pt x="61960" y="29571"/>
                </a:lnTo>
                <a:lnTo>
                  <a:pt x="61960" y="29571"/>
                </a:lnTo>
                <a:lnTo>
                  <a:pt x="60392" y="29571"/>
                </a:lnTo>
                <a:lnTo>
                  <a:pt x="60392" y="29571"/>
                </a:lnTo>
                <a:lnTo>
                  <a:pt x="60392" y="29571"/>
                </a:lnTo>
                <a:lnTo>
                  <a:pt x="60392" y="28285"/>
                </a:lnTo>
                <a:lnTo>
                  <a:pt x="60392" y="28285"/>
                </a:lnTo>
                <a:lnTo>
                  <a:pt x="60392" y="28285"/>
                </a:lnTo>
                <a:lnTo>
                  <a:pt x="60392" y="28285"/>
                </a:lnTo>
                <a:lnTo>
                  <a:pt x="60392" y="28285"/>
                </a:lnTo>
                <a:lnTo>
                  <a:pt x="60392" y="27428"/>
                </a:lnTo>
                <a:lnTo>
                  <a:pt x="58039" y="27428"/>
                </a:lnTo>
                <a:lnTo>
                  <a:pt x="58039" y="27428"/>
                </a:lnTo>
                <a:lnTo>
                  <a:pt x="58039" y="27428"/>
                </a:lnTo>
                <a:lnTo>
                  <a:pt x="58039" y="27428"/>
                </a:lnTo>
                <a:lnTo>
                  <a:pt x="58039" y="26571"/>
                </a:lnTo>
                <a:lnTo>
                  <a:pt x="58039" y="26571"/>
                </a:lnTo>
                <a:lnTo>
                  <a:pt x="58039" y="26571"/>
                </a:lnTo>
                <a:lnTo>
                  <a:pt x="56470" y="26571"/>
                </a:lnTo>
                <a:lnTo>
                  <a:pt x="56470" y="26571"/>
                </a:lnTo>
                <a:lnTo>
                  <a:pt x="56470" y="25714"/>
                </a:lnTo>
                <a:lnTo>
                  <a:pt x="56470" y="25714"/>
                </a:lnTo>
                <a:lnTo>
                  <a:pt x="56470" y="25714"/>
                </a:lnTo>
                <a:lnTo>
                  <a:pt x="56470" y="25714"/>
                </a:lnTo>
                <a:lnTo>
                  <a:pt x="56470" y="25714"/>
                </a:lnTo>
                <a:lnTo>
                  <a:pt x="56470" y="25714"/>
                </a:lnTo>
                <a:lnTo>
                  <a:pt x="56470" y="24857"/>
                </a:lnTo>
                <a:lnTo>
                  <a:pt x="54901" y="24857"/>
                </a:lnTo>
                <a:lnTo>
                  <a:pt x="54901" y="24857"/>
                </a:lnTo>
                <a:lnTo>
                  <a:pt x="54901" y="24857"/>
                </a:lnTo>
                <a:lnTo>
                  <a:pt x="54901" y="24857"/>
                </a:lnTo>
                <a:lnTo>
                  <a:pt x="54901" y="24857"/>
                </a:lnTo>
                <a:lnTo>
                  <a:pt x="54901" y="23571"/>
                </a:lnTo>
                <a:lnTo>
                  <a:pt x="54901" y="23571"/>
                </a:lnTo>
                <a:lnTo>
                  <a:pt x="54901" y="23571"/>
                </a:lnTo>
                <a:lnTo>
                  <a:pt x="54901" y="23571"/>
                </a:lnTo>
                <a:lnTo>
                  <a:pt x="53333" y="23571"/>
                </a:lnTo>
                <a:lnTo>
                  <a:pt x="53333" y="22714"/>
                </a:lnTo>
                <a:lnTo>
                  <a:pt x="53333" y="22714"/>
                </a:lnTo>
                <a:lnTo>
                  <a:pt x="53333" y="22714"/>
                </a:lnTo>
                <a:lnTo>
                  <a:pt x="53333" y="22714"/>
                </a:lnTo>
                <a:lnTo>
                  <a:pt x="53333" y="22714"/>
                </a:lnTo>
                <a:lnTo>
                  <a:pt x="51764" y="22714"/>
                </a:lnTo>
                <a:lnTo>
                  <a:pt x="51764" y="21857"/>
                </a:lnTo>
                <a:lnTo>
                  <a:pt x="51764" y="21857"/>
                </a:lnTo>
                <a:lnTo>
                  <a:pt x="51764" y="21857"/>
                </a:lnTo>
                <a:lnTo>
                  <a:pt x="51764" y="21857"/>
                </a:lnTo>
                <a:lnTo>
                  <a:pt x="51764" y="21857"/>
                </a:lnTo>
                <a:lnTo>
                  <a:pt x="51764" y="21857"/>
                </a:lnTo>
                <a:lnTo>
                  <a:pt x="51764" y="21857"/>
                </a:lnTo>
                <a:lnTo>
                  <a:pt x="51764" y="21000"/>
                </a:lnTo>
                <a:lnTo>
                  <a:pt x="49411" y="21000"/>
                </a:lnTo>
                <a:lnTo>
                  <a:pt x="49411" y="21000"/>
                </a:lnTo>
                <a:lnTo>
                  <a:pt x="51764" y="21000"/>
                </a:lnTo>
                <a:lnTo>
                  <a:pt x="51764" y="21000"/>
                </a:lnTo>
                <a:lnTo>
                  <a:pt x="51764" y="20142"/>
                </a:lnTo>
                <a:lnTo>
                  <a:pt x="51764" y="20142"/>
                </a:lnTo>
                <a:lnTo>
                  <a:pt x="51764" y="20142"/>
                </a:lnTo>
                <a:lnTo>
                  <a:pt x="51764" y="18857"/>
                </a:lnTo>
                <a:lnTo>
                  <a:pt x="51764" y="18857"/>
                </a:lnTo>
                <a:lnTo>
                  <a:pt x="49411" y="18857"/>
                </a:lnTo>
                <a:lnTo>
                  <a:pt x="49411" y="18857"/>
                </a:lnTo>
                <a:lnTo>
                  <a:pt x="49411" y="18000"/>
                </a:lnTo>
                <a:lnTo>
                  <a:pt x="49411" y="18000"/>
                </a:lnTo>
                <a:lnTo>
                  <a:pt x="49411" y="18000"/>
                </a:lnTo>
                <a:lnTo>
                  <a:pt x="49411" y="17142"/>
                </a:lnTo>
                <a:lnTo>
                  <a:pt x="49411" y="17142"/>
                </a:lnTo>
                <a:lnTo>
                  <a:pt x="49411" y="17142"/>
                </a:lnTo>
                <a:lnTo>
                  <a:pt x="51764" y="17142"/>
                </a:lnTo>
                <a:lnTo>
                  <a:pt x="51764" y="16285"/>
                </a:lnTo>
                <a:lnTo>
                  <a:pt x="51764" y="16285"/>
                </a:lnTo>
                <a:lnTo>
                  <a:pt x="49411" y="16285"/>
                </a:lnTo>
                <a:lnTo>
                  <a:pt x="49411" y="16285"/>
                </a:lnTo>
                <a:lnTo>
                  <a:pt x="49411" y="15428"/>
                </a:lnTo>
                <a:lnTo>
                  <a:pt x="49411" y="15428"/>
                </a:lnTo>
                <a:lnTo>
                  <a:pt x="49411" y="15428"/>
                </a:lnTo>
                <a:lnTo>
                  <a:pt x="49411" y="15428"/>
                </a:lnTo>
                <a:lnTo>
                  <a:pt x="49411" y="15428"/>
                </a:lnTo>
                <a:lnTo>
                  <a:pt x="49411" y="14142"/>
                </a:lnTo>
                <a:lnTo>
                  <a:pt x="49411" y="14142"/>
                </a:lnTo>
                <a:lnTo>
                  <a:pt x="49411" y="14142"/>
                </a:lnTo>
                <a:lnTo>
                  <a:pt x="49411" y="13285"/>
                </a:lnTo>
                <a:lnTo>
                  <a:pt x="49411" y="13285"/>
                </a:lnTo>
                <a:lnTo>
                  <a:pt x="49411" y="13285"/>
                </a:lnTo>
                <a:lnTo>
                  <a:pt x="49411" y="13285"/>
                </a:lnTo>
                <a:lnTo>
                  <a:pt x="49411" y="12428"/>
                </a:lnTo>
                <a:lnTo>
                  <a:pt x="49411" y="12428"/>
                </a:lnTo>
                <a:lnTo>
                  <a:pt x="49411" y="12428"/>
                </a:lnTo>
                <a:lnTo>
                  <a:pt x="49411" y="12428"/>
                </a:lnTo>
                <a:lnTo>
                  <a:pt x="49411" y="12428"/>
                </a:lnTo>
                <a:lnTo>
                  <a:pt x="49411" y="12428"/>
                </a:lnTo>
                <a:lnTo>
                  <a:pt x="49411" y="12428"/>
                </a:lnTo>
                <a:lnTo>
                  <a:pt x="51764" y="12428"/>
                </a:lnTo>
                <a:lnTo>
                  <a:pt x="51764" y="11571"/>
                </a:lnTo>
                <a:lnTo>
                  <a:pt x="51764" y="11571"/>
                </a:lnTo>
                <a:lnTo>
                  <a:pt x="51764" y="11571"/>
                </a:lnTo>
                <a:lnTo>
                  <a:pt x="51764" y="11571"/>
                </a:lnTo>
                <a:lnTo>
                  <a:pt x="51764" y="11571"/>
                </a:lnTo>
                <a:lnTo>
                  <a:pt x="51764" y="10714"/>
                </a:lnTo>
                <a:lnTo>
                  <a:pt x="51764" y="10714"/>
                </a:lnTo>
                <a:lnTo>
                  <a:pt x="51764" y="10714"/>
                </a:lnTo>
                <a:lnTo>
                  <a:pt x="51764" y="10714"/>
                </a:lnTo>
                <a:lnTo>
                  <a:pt x="51764" y="9428"/>
                </a:lnTo>
                <a:lnTo>
                  <a:pt x="51764" y="9428"/>
                </a:lnTo>
                <a:lnTo>
                  <a:pt x="51764" y="9428"/>
                </a:lnTo>
                <a:lnTo>
                  <a:pt x="51764" y="8571"/>
                </a:lnTo>
                <a:lnTo>
                  <a:pt x="51764" y="8571"/>
                </a:lnTo>
                <a:lnTo>
                  <a:pt x="51764" y="8571"/>
                </a:lnTo>
                <a:lnTo>
                  <a:pt x="53333" y="8571"/>
                </a:lnTo>
                <a:lnTo>
                  <a:pt x="53333" y="8571"/>
                </a:lnTo>
                <a:lnTo>
                  <a:pt x="53333" y="8571"/>
                </a:lnTo>
                <a:lnTo>
                  <a:pt x="54901" y="8571"/>
                </a:lnTo>
                <a:lnTo>
                  <a:pt x="54901" y="8571"/>
                </a:lnTo>
                <a:lnTo>
                  <a:pt x="54901" y="8571"/>
                </a:lnTo>
                <a:lnTo>
                  <a:pt x="54901" y="7714"/>
                </a:lnTo>
                <a:lnTo>
                  <a:pt x="54901" y="7714"/>
                </a:lnTo>
                <a:lnTo>
                  <a:pt x="56470" y="7714"/>
                </a:lnTo>
                <a:lnTo>
                  <a:pt x="56470" y="7714"/>
                </a:lnTo>
                <a:lnTo>
                  <a:pt x="56470" y="7714"/>
                </a:lnTo>
                <a:lnTo>
                  <a:pt x="56470" y="8571"/>
                </a:lnTo>
                <a:lnTo>
                  <a:pt x="56470" y="8571"/>
                </a:lnTo>
                <a:lnTo>
                  <a:pt x="58039" y="8571"/>
                </a:lnTo>
                <a:lnTo>
                  <a:pt x="58039" y="8571"/>
                </a:lnTo>
                <a:lnTo>
                  <a:pt x="58039" y="8571"/>
                </a:lnTo>
                <a:lnTo>
                  <a:pt x="60392" y="8571"/>
                </a:lnTo>
                <a:lnTo>
                  <a:pt x="60392" y="8571"/>
                </a:lnTo>
                <a:lnTo>
                  <a:pt x="60392" y="8571"/>
                </a:lnTo>
                <a:lnTo>
                  <a:pt x="60392" y="8571"/>
                </a:lnTo>
                <a:lnTo>
                  <a:pt x="60392" y="7714"/>
                </a:lnTo>
                <a:lnTo>
                  <a:pt x="61960" y="7714"/>
                </a:lnTo>
                <a:lnTo>
                  <a:pt x="61960" y="7714"/>
                </a:lnTo>
                <a:lnTo>
                  <a:pt x="61960" y="7714"/>
                </a:lnTo>
                <a:lnTo>
                  <a:pt x="61960" y="7714"/>
                </a:lnTo>
                <a:lnTo>
                  <a:pt x="61960" y="7714"/>
                </a:lnTo>
                <a:lnTo>
                  <a:pt x="61960" y="6857"/>
                </a:lnTo>
                <a:lnTo>
                  <a:pt x="61960" y="6857"/>
                </a:lnTo>
                <a:lnTo>
                  <a:pt x="63529" y="6857"/>
                </a:lnTo>
                <a:lnTo>
                  <a:pt x="63529" y="6857"/>
                </a:lnTo>
                <a:lnTo>
                  <a:pt x="63529" y="6857"/>
                </a:lnTo>
                <a:lnTo>
                  <a:pt x="63529" y="7714"/>
                </a:lnTo>
                <a:lnTo>
                  <a:pt x="63529" y="7714"/>
                </a:lnTo>
                <a:lnTo>
                  <a:pt x="65098" y="7714"/>
                </a:lnTo>
                <a:lnTo>
                  <a:pt x="65098" y="7714"/>
                </a:lnTo>
                <a:lnTo>
                  <a:pt x="65098" y="7714"/>
                </a:lnTo>
                <a:lnTo>
                  <a:pt x="65098" y="7714"/>
                </a:lnTo>
                <a:lnTo>
                  <a:pt x="65098" y="7714"/>
                </a:lnTo>
                <a:lnTo>
                  <a:pt x="65098" y="8571"/>
                </a:lnTo>
                <a:lnTo>
                  <a:pt x="66666" y="8571"/>
                </a:lnTo>
                <a:lnTo>
                  <a:pt x="66666" y="8571"/>
                </a:lnTo>
                <a:lnTo>
                  <a:pt x="66666" y="8571"/>
                </a:lnTo>
                <a:lnTo>
                  <a:pt x="66666" y="9428"/>
                </a:lnTo>
                <a:lnTo>
                  <a:pt x="66666" y="9428"/>
                </a:lnTo>
                <a:lnTo>
                  <a:pt x="66666" y="9428"/>
                </a:lnTo>
                <a:lnTo>
                  <a:pt x="66666" y="9428"/>
                </a:lnTo>
                <a:lnTo>
                  <a:pt x="69019" y="9428"/>
                </a:lnTo>
                <a:lnTo>
                  <a:pt x="69019" y="9428"/>
                </a:lnTo>
                <a:lnTo>
                  <a:pt x="69019" y="8571"/>
                </a:lnTo>
                <a:lnTo>
                  <a:pt x="69019" y="8571"/>
                </a:lnTo>
                <a:lnTo>
                  <a:pt x="69019" y="9428"/>
                </a:lnTo>
                <a:lnTo>
                  <a:pt x="70588" y="9428"/>
                </a:lnTo>
                <a:lnTo>
                  <a:pt x="70588" y="8571"/>
                </a:lnTo>
                <a:lnTo>
                  <a:pt x="70588" y="8571"/>
                </a:lnTo>
                <a:lnTo>
                  <a:pt x="70588" y="9428"/>
                </a:lnTo>
                <a:lnTo>
                  <a:pt x="70588" y="9428"/>
                </a:lnTo>
                <a:lnTo>
                  <a:pt x="70588" y="9428"/>
                </a:lnTo>
                <a:lnTo>
                  <a:pt x="70588" y="9428"/>
                </a:lnTo>
                <a:lnTo>
                  <a:pt x="70588" y="9428"/>
                </a:lnTo>
                <a:lnTo>
                  <a:pt x="72156" y="9428"/>
                </a:lnTo>
                <a:lnTo>
                  <a:pt x="72156" y="9428"/>
                </a:lnTo>
                <a:lnTo>
                  <a:pt x="72156" y="9428"/>
                </a:lnTo>
                <a:lnTo>
                  <a:pt x="72156" y="8571"/>
                </a:lnTo>
                <a:lnTo>
                  <a:pt x="73725" y="8571"/>
                </a:lnTo>
                <a:lnTo>
                  <a:pt x="73725" y="8571"/>
                </a:lnTo>
                <a:lnTo>
                  <a:pt x="73725" y="8571"/>
                </a:lnTo>
                <a:lnTo>
                  <a:pt x="73725" y="8571"/>
                </a:lnTo>
                <a:lnTo>
                  <a:pt x="73725" y="8571"/>
                </a:lnTo>
                <a:lnTo>
                  <a:pt x="73725" y="8571"/>
                </a:lnTo>
                <a:lnTo>
                  <a:pt x="73725" y="8571"/>
                </a:lnTo>
                <a:lnTo>
                  <a:pt x="75294" y="8571"/>
                </a:lnTo>
                <a:lnTo>
                  <a:pt x="75294" y="8571"/>
                </a:lnTo>
                <a:lnTo>
                  <a:pt x="75294" y="8571"/>
                </a:lnTo>
                <a:lnTo>
                  <a:pt x="75294" y="8571"/>
                </a:lnTo>
                <a:lnTo>
                  <a:pt x="75294" y="8571"/>
                </a:lnTo>
                <a:lnTo>
                  <a:pt x="75294" y="8571"/>
                </a:lnTo>
                <a:lnTo>
                  <a:pt x="77647" y="8571"/>
                </a:lnTo>
                <a:lnTo>
                  <a:pt x="77647" y="8571"/>
                </a:lnTo>
                <a:lnTo>
                  <a:pt x="77647" y="8571"/>
                </a:lnTo>
                <a:lnTo>
                  <a:pt x="77647" y="9428"/>
                </a:lnTo>
                <a:lnTo>
                  <a:pt x="77647" y="9428"/>
                </a:lnTo>
                <a:lnTo>
                  <a:pt x="79215" y="9428"/>
                </a:lnTo>
                <a:lnTo>
                  <a:pt x="79215" y="9428"/>
                </a:lnTo>
                <a:lnTo>
                  <a:pt x="79215" y="9428"/>
                </a:lnTo>
                <a:lnTo>
                  <a:pt x="79215" y="9428"/>
                </a:lnTo>
                <a:lnTo>
                  <a:pt x="80784" y="9428"/>
                </a:lnTo>
                <a:lnTo>
                  <a:pt x="80784" y="9428"/>
                </a:lnTo>
                <a:lnTo>
                  <a:pt x="80784" y="9428"/>
                </a:lnTo>
                <a:lnTo>
                  <a:pt x="80784" y="9428"/>
                </a:lnTo>
                <a:lnTo>
                  <a:pt x="80784" y="9428"/>
                </a:lnTo>
                <a:lnTo>
                  <a:pt x="80784" y="9428"/>
                </a:lnTo>
                <a:lnTo>
                  <a:pt x="80784" y="8571"/>
                </a:lnTo>
                <a:lnTo>
                  <a:pt x="82352" y="8571"/>
                </a:lnTo>
                <a:lnTo>
                  <a:pt x="82352" y="8571"/>
                </a:lnTo>
                <a:lnTo>
                  <a:pt x="82352" y="8571"/>
                </a:lnTo>
                <a:lnTo>
                  <a:pt x="83921" y="8571"/>
                </a:lnTo>
                <a:lnTo>
                  <a:pt x="83921" y="8571"/>
                </a:lnTo>
                <a:lnTo>
                  <a:pt x="83921" y="8571"/>
                </a:lnTo>
                <a:lnTo>
                  <a:pt x="83921" y="8571"/>
                </a:lnTo>
                <a:lnTo>
                  <a:pt x="83921" y="8571"/>
                </a:lnTo>
                <a:lnTo>
                  <a:pt x="83921" y="8571"/>
                </a:lnTo>
                <a:lnTo>
                  <a:pt x="83921" y="7714"/>
                </a:lnTo>
                <a:lnTo>
                  <a:pt x="86274" y="7714"/>
                </a:lnTo>
                <a:lnTo>
                  <a:pt x="86274" y="7714"/>
                </a:lnTo>
                <a:lnTo>
                  <a:pt x="86274" y="7714"/>
                </a:lnTo>
                <a:lnTo>
                  <a:pt x="86274" y="6857"/>
                </a:lnTo>
                <a:lnTo>
                  <a:pt x="86274" y="6857"/>
                </a:lnTo>
                <a:lnTo>
                  <a:pt x="86274" y="6857"/>
                </a:lnTo>
                <a:lnTo>
                  <a:pt x="86274" y="6857"/>
                </a:lnTo>
                <a:lnTo>
                  <a:pt x="86274" y="6857"/>
                </a:lnTo>
                <a:lnTo>
                  <a:pt x="86274" y="6000"/>
                </a:lnTo>
                <a:lnTo>
                  <a:pt x="86274" y="6000"/>
                </a:lnTo>
                <a:lnTo>
                  <a:pt x="87843" y="6000"/>
                </a:lnTo>
                <a:lnTo>
                  <a:pt x="87843" y="6000"/>
                </a:lnTo>
                <a:lnTo>
                  <a:pt x="87843" y="6000"/>
                </a:lnTo>
                <a:lnTo>
                  <a:pt x="87843" y="6000"/>
                </a:lnTo>
                <a:lnTo>
                  <a:pt x="89411" y="6000"/>
                </a:lnTo>
                <a:lnTo>
                  <a:pt x="89411" y="6000"/>
                </a:lnTo>
                <a:lnTo>
                  <a:pt x="89411" y="6000"/>
                </a:lnTo>
                <a:lnTo>
                  <a:pt x="89411" y="6000"/>
                </a:lnTo>
                <a:lnTo>
                  <a:pt x="89411" y="6000"/>
                </a:lnTo>
                <a:lnTo>
                  <a:pt x="90980" y="6000"/>
                </a:lnTo>
                <a:lnTo>
                  <a:pt x="90980" y="6857"/>
                </a:lnTo>
                <a:lnTo>
                  <a:pt x="90980" y="6857"/>
                </a:lnTo>
                <a:lnTo>
                  <a:pt x="90980" y="6857"/>
                </a:lnTo>
                <a:lnTo>
                  <a:pt x="90980" y="6857"/>
                </a:lnTo>
                <a:lnTo>
                  <a:pt x="90980" y="6857"/>
                </a:lnTo>
                <a:lnTo>
                  <a:pt x="90980" y="6857"/>
                </a:lnTo>
                <a:lnTo>
                  <a:pt x="92549" y="6857"/>
                </a:lnTo>
                <a:lnTo>
                  <a:pt x="92549" y="6857"/>
                </a:lnTo>
                <a:lnTo>
                  <a:pt x="92549" y="6857"/>
                </a:lnTo>
                <a:lnTo>
                  <a:pt x="92549" y="6857"/>
                </a:lnTo>
                <a:lnTo>
                  <a:pt x="92549" y="6857"/>
                </a:lnTo>
                <a:lnTo>
                  <a:pt x="94901" y="6857"/>
                </a:lnTo>
                <a:lnTo>
                  <a:pt x="94901" y="6857"/>
                </a:lnTo>
                <a:lnTo>
                  <a:pt x="94901" y="6000"/>
                </a:lnTo>
                <a:lnTo>
                  <a:pt x="94901" y="6000"/>
                </a:lnTo>
                <a:lnTo>
                  <a:pt x="94901" y="6000"/>
                </a:lnTo>
                <a:lnTo>
                  <a:pt x="96470" y="6000"/>
                </a:lnTo>
                <a:lnTo>
                  <a:pt x="96470" y="6000"/>
                </a:lnTo>
                <a:lnTo>
                  <a:pt x="96470" y="6000"/>
                </a:lnTo>
                <a:lnTo>
                  <a:pt x="96470" y="6000"/>
                </a:lnTo>
                <a:lnTo>
                  <a:pt x="96470" y="6000"/>
                </a:lnTo>
                <a:lnTo>
                  <a:pt x="96470" y="6000"/>
                </a:lnTo>
                <a:lnTo>
                  <a:pt x="96470" y="4714"/>
                </a:lnTo>
                <a:lnTo>
                  <a:pt x="98039" y="4714"/>
                </a:lnTo>
                <a:lnTo>
                  <a:pt x="98039" y="4714"/>
                </a:lnTo>
                <a:lnTo>
                  <a:pt x="98039" y="4714"/>
                </a:lnTo>
                <a:lnTo>
                  <a:pt x="99607" y="4714"/>
                </a:lnTo>
                <a:lnTo>
                  <a:pt x="99607" y="4714"/>
                </a:lnTo>
                <a:lnTo>
                  <a:pt x="99607" y="4714"/>
                </a:lnTo>
                <a:lnTo>
                  <a:pt x="99607" y="4714"/>
                </a:lnTo>
                <a:lnTo>
                  <a:pt x="101176" y="4714"/>
                </a:lnTo>
                <a:lnTo>
                  <a:pt x="101176" y="4714"/>
                </a:lnTo>
                <a:lnTo>
                  <a:pt x="101176" y="4714"/>
                </a:lnTo>
                <a:lnTo>
                  <a:pt x="101176" y="4714"/>
                </a:lnTo>
                <a:lnTo>
                  <a:pt x="101176" y="4714"/>
                </a:lnTo>
                <a:lnTo>
                  <a:pt x="101176" y="4714"/>
                </a:lnTo>
                <a:lnTo>
                  <a:pt x="103529" y="4714"/>
                </a:lnTo>
                <a:lnTo>
                  <a:pt x="103529" y="4714"/>
                </a:lnTo>
                <a:lnTo>
                  <a:pt x="103529" y="3857"/>
                </a:lnTo>
                <a:lnTo>
                  <a:pt x="103529" y="3857"/>
                </a:lnTo>
                <a:lnTo>
                  <a:pt x="105098" y="3857"/>
                </a:lnTo>
                <a:lnTo>
                  <a:pt x="105098" y="3857"/>
                </a:lnTo>
                <a:lnTo>
                  <a:pt x="105098" y="3857"/>
                </a:lnTo>
                <a:lnTo>
                  <a:pt x="105098" y="3857"/>
                </a:lnTo>
                <a:lnTo>
                  <a:pt x="105098" y="3857"/>
                </a:lnTo>
                <a:lnTo>
                  <a:pt x="105098" y="3857"/>
                </a:lnTo>
                <a:lnTo>
                  <a:pt x="106666" y="3857"/>
                </a:lnTo>
                <a:lnTo>
                  <a:pt x="106666" y="3857"/>
                </a:lnTo>
                <a:lnTo>
                  <a:pt x="106666" y="3000"/>
                </a:lnTo>
                <a:lnTo>
                  <a:pt x="106666" y="3000"/>
                </a:lnTo>
                <a:lnTo>
                  <a:pt x="106666" y="3000"/>
                </a:lnTo>
                <a:lnTo>
                  <a:pt x="108235" y="3000"/>
                </a:lnTo>
                <a:lnTo>
                  <a:pt x="108235" y="3000"/>
                </a:lnTo>
                <a:lnTo>
                  <a:pt x="108235" y="3000"/>
                </a:lnTo>
                <a:lnTo>
                  <a:pt x="108235" y="3000"/>
                </a:lnTo>
                <a:lnTo>
                  <a:pt x="108235" y="3000"/>
                </a:lnTo>
                <a:lnTo>
                  <a:pt x="109803" y="3000"/>
                </a:lnTo>
                <a:lnTo>
                  <a:pt x="109803" y="3000"/>
                </a:lnTo>
                <a:lnTo>
                  <a:pt x="109803" y="2142"/>
                </a:lnTo>
                <a:lnTo>
                  <a:pt x="109803" y="2142"/>
                </a:lnTo>
                <a:lnTo>
                  <a:pt x="109803" y="2142"/>
                </a:lnTo>
                <a:lnTo>
                  <a:pt x="109803" y="2142"/>
                </a:lnTo>
                <a:lnTo>
                  <a:pt x="109803" y="2142"/>
                </a:lnTo>
                <a:lnTo>
                  <a:pt x="111372" y="2142"/>
                </a:lnTo>
                <a:lnTo>
                  <a:pt x="111372" y="2142"/>
                </a:lnTo>
                <a:lnTo>
                  <a:pt x="111372" y="2142"/>
                </a:lnTo>
                <a:lnTo>
                  <a:pt x="111372" y="2142"/>
                </a:lnTo>
                <a:lnTo>
                  <a:pt x="111372" y="1285"/>
                </a:lnTo>
                <a:lnTo>
                  <a:pt x="111372" y="1285"/>
                </a:lnTo>
                <a:lnTo>
                  <a:pt x="111372" y="1285"/>
                </a:lnTo>
                <a:lnTo>
                  <a:pt x="113725" y="1285"/>
                </a:lnTo>
                <a:lnTo>
                  <a:pt x="113725" y="1285"/>
                </a:lnTo>
                <a:lnTo>
                  <a:pt x="113725" y="1285"/>
                </a:lnTo>
                <a:lnTo>
                  <a:pt x="113725" y="1285"/>
                </a:lnTo>
                <a:lnTo>
                  <a:pt x="113725" y="0"/>
                </a:lnTo>
                <a:lnTo>
                  <a:pt x="115294" y="0"/>
                </a:lnTo>
                <a:lnTo>
                  <a:pt x="115294" y="0"/>
                </a:lnTo>
                <a:lnTo>
                  <a:pt x="115294" y="0"/>
                </a:lnTo>
                <a:lnTo>
                  <a:pt x="115294" y="0"/>
                </a:lnTo>
                <a:lnTo>
                  <a:pt x="115294" y="0"/>
                </a:lnTo>
                <a:lnTo>
                  <a:pt x="11529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4" name="Shape 924"/>
          <p:cNvSpPr/>
          <p:nvPr/>
        </p:nvSpPr>
        <p:spPr>
          <a:xfrm>
            <a:off x="5895979" y="2940051"/>
            <a:ext cx="552449" cy="285751"/>
          </a:xfrm>
          <a:custGeom>
            <a:avLst/>
            <a:gdLst/>
            <a:ahLst/>
            <a:cxnLst/>
            <a:rect l="0" t="0" r="0" b="0"/>
            <a:pathLst>
              <a:path w="120000" h="120000" extrusionOk="0">
                <a:moveTo>
                  <a:pt x="42155" y="0"/>
                </a:moveTo>
                <a:lnTo>
                  <a:pt x="42155" y="0"/>
                </a:lnTo>
                <a:lnTo>
                  <a:pt x="42155" y="0"/>
                </a:lnTo>
                <a:lnTo>
                  <a:pt x="42155" y="0"/>
                </a:lnTo>
                <a:lnTo>
                  <a:pt x="42155" y="0"/>
                </a:lnTo>
                <a:lnTo>
                  <a:pt x="42672" y="0"/>
                </a:lnTo>
                <a:lnTo>
                  <a:pt x="42672" y="1333"/>
                </a:lnTo>
                <a:lnTo>
                  <a:pt x="42672" y="1333"/>
                </a:lnTo>
                <a:lnTo>
                  <a:pt x="42672" y="1333"/>
                </a:lnTo>
                <a:lnTo>
                  <a:pt x="42672" y="1333"/>
                </a:lnTo>
                <a:lnTo>
                  <a:pt x="43189" y="1333"/>
                </a:lnTo>
                <a:lnTo>
                  <a:pt x="43189" y="1333"/>
                </a:lnTo>
                <a:lnTo>
                  <a:pt x="43189" y="1333"/>
                </a:lnTo>
                <a:lnTo>
                  <a:pt x="43189" y="1333"/>
                </a:lnTo>
                <a:lnTo>
                  <a:pt x="43189" y="1333"/>
                </a:lnTo>
                <a:lnTo>
                  <a:pt x="43189" y="1333"/>
                </a:lnTo>
                <a:lnTo>
                  <a:pt x="43965" y="1333"/>
                </a:lnTo>
                <a:lnTo>
                  <a:pt x="43965" y="1333"/>
                </a:lnTo>
                <a:lnTo>
                  <a:pt x="43965" y="1333"/>
                </a:lnTo>
                <a:lnTo>
                  <a:pt x="43965" y="2666"/>
                </a:lnTo>
                <a:lnTo>
                  <a:pt x="44482" y="2666"/>
                </a:lnTo>
                <a:lnTo>
                  <a:pt x="44482" y="2666"/>
                </a:lnTo>
                <a:lnTo>
                  <a:pt x="44482" y="2666"/>
                </a:lnTo>
                <a:lnTo>
                  <a:pt x="44482" y="2666"/>
                </a:lnTo>
                <a:lnTo>
                  <a:pt x="45000" y="2666"/>
                </a:lnTo>
                <a:lnTo>
                  <a:pt x="45000" y="2666"/>
                </a:lnTo>
                <a:lnTo>
                  <a:pt x="45000" y="2666"/>
                </a:lnTo>
                <a:lnTo>
                  <a:pt x="45000" y="2666"/>
                </a:lnTo>
                <a:lnTo>
                  <a:pt x="45000" y="2666"/>
                </a:lnTo>
                <a:lnTo>
                  <a:pt x="45517" y="2666"/>
                </a:lnTo>
                <a:lnTo>
                  <a:pt x="45517" y="4000"/>
                </a:lnTo>
                <a:lnTo>
                  <a:pt x="45517" y="4000"/>
                </a:lnTo>
                <a:lnTo>
                  <a:pt x="45517" y="4000"/>
                </a:lnTo>
                <a:lnTo>
                  <a:pt x="45517" y="4000"/>
                </a:lnTo>
                <a:lnTo>
                  <a:pt x="45517" y="4000"/>
                </a:lnTo>
                <a:lnTo>
                  <a:pt x="46034" y="4000"/>
                </a:lnTo>
                <a:lnTo>
                  <a:pt x="46034" y="4000"/>
                </a:lnTo>
                <a:lnTo>
                  <a:pt x="46034" y="4000"/>
                </a:lnTo>
                <a:lnTo>
                  <a:pt x="46034" y="4000"/>
                </a:lnTo>
                <a:lnTo>
                  <a:pt x="46810" y="4000"/>
                </a:lnTo>
                <a:lnTo>
                  <a:pt x="46810" y="4000"/>
                </a:lnTo>
                <a:lnTo>
                  <a:pt x="46810" y="4000"/>
                </a:lnTo>
                <a:lnTo>
                  <a:pt x="47327" y="4000"/>
                </a:lnTo>
                <a:lnTo>
                  <a:pt x="47327" y="4000"/>
                </a:lnTo>
                <a:lnTo>
                  <a:pt x="47327" y="4000"/>
                </a:lnTo>
                <a:lnTo>
                  <a:pt x="47327" y="4000"/>
                </a:lnTo>
                <a:lnTo>
                  <a:pt x="47844" y="4000"/>
                </a:lnTo>
                <a:lnTo>
                  <a:pt x="47844" y="4000"/>
                </a:lnTo>
                <a:lnTo>
                  <a:pt x="47844" y="4000"/>
                </a:lnTo>
                <a:lnTo>
                  <a:pt x="47844" y="4000"/>
                </a:lnTo>
                <a:lnTo>
                  <a:pt x="47844" y="4000"/>
                </a:lnTo>
                <a:lnTo>
                  <a:pt x="48362" y="4000"/>
                </a:lnTo>
                <a:lnTo>
                  <a:pt x="48362" y="4000"/>
                </a:lnTo>
                <a:lnTo>
                  <a:pt x="48362" y="4000"/>
                </a:lnTo>
                <a:lnTo>
                  <a:pt x="48362" y="6000"/>
                </a:lnTo>
                <a:lnTo>
                  <a:pt x="48879" y="6000"/>
                </a:lnTo>
                <a:lnTo>
                  <a:pt x="48879" y="6000"/>
                </a:lnTo>
                <a:lnTo>
                  <a:pt x="48879" y="6000"/>
                </a:lnTo>
                <a:lnTo>
                  <a:pt x="48879" y="6000"/>
                </a:lnTo>
                <a:lnTo>
                  <a:pt x="48879" y="6000"/>
                </a:lnTo>
                <a:lnTo>
                  <a:pt x="49655" y="6000"/>
                </a:lnTo>
                <a:lnTo>
                  <a:pt x="49655" y="6000"/>
                </a:lnTo>
                <a:lnTo>
                  <a:pt x="49655" y="6000"/>
                </a:lnTo>
                <a:lnTo>
                  <a:pt x="49655" y="6000"/>
                </a:lnTo>
                <a:lnTo>
                  <a:pt x="49655" y="6000"/>
                </a:lnTo>
                <a:lnTo>
                  <a:pt x="50172" y="6000"/>
                </a:lnTo>
                <a:lnTo>
                  <a:pt x="50172" y="6000"/>
                </a:lnTo>
                <a:lnTo>
                  <a:pt x="50172" y="7333"/>
                </a:lnTo>
                <a:lnTo>
                  <a:pt x="50172" y="7333"/>
                </a:lnTo>
                <a:lnTo>
                  <a:pt x="50689" y="7333"/>
                </a:lnTo>
                <a:lnTo>
                  <a:pt x="50689" y="7333"/>
                </a:lnTo>
                <a:lnTo>
                  <a:pt x="50689" y="7333"/>
                </a:lnTo>
                <a:lnTo>
                  <a:pt x="50689" y="7333"/>
                </a:lnTo>
                <a:lnTo>
                  <a:pt x="50689" y="7333"/>
                </a:lnTo>
                <a:lnTo>
                  <a:pt x="50689" y="7333"/>
                </a:lnTo>
                <a:lnTo>
                  <a:pt x="51206" y="7333"/>
                </a:lnTo>
                <a:lnTo>
                  <a:pt x="51206" y="7333"/>
                </a:lnTo>
                <a:lnTo>
                  <a:pt x="51206" y="7333"/>
                </a:lnTo>
                <a:lnTo>
                  <a:pt x="51206" y="7333"/>
                </a:lnTo>
                <a:lnTo>
                  <a:pt x="51206" y="7333"/>
                </a:lnTo>
                <a:lnTo>
                  <a:pt x="51724" y="7333"/>
                </a:lnTo>
                <a:lnTo>
                  <a:pt x="51724" y="7333"/>
                </a:lnTo>
                <a:lnTo>
                  <a:pt x="51724" y="7333"/>
                </a:lnTo>
                <a:lnTo>
                  <a:pt x="51724" y="7333"/>
                </a:lnTo>
                <a:lnTo>
                  <a:pt x="52500" y="7333"/>
                </a:lnTo>
                <a:lnTo>
                  <a:pt x="52500" y="7333"/>
                </a:lnTo>
                <a:lnTo>
                  <a:pt x="52500" y="7333"/>
                </a:lnTo>
                <a:lnTo>
                  <a:pt x="52500" y="7333"/>
                </a:lnTo>
                <a:lnTo>
                  <a:pt x="52500" y="7333"/>
                </a:lnTo>
                <a:lnTo>
                  <a:pt x="53017" y="7333"/>
                </a:lnTo>
                <a:lnTo>
                  <a:pt x="53017" y="7333"/>
                </a:lnTo>
                <a:lnTo>
                  <a:pt x="53017" y="7333"/>
                </a:lnTo>
                <a:lnTo>
                  <a:pt x="53017" y="7333"/>
                </a:lnTo>
                <a:lnTo>
                  <a:pt x="53534" y="7333"/>
                </a:lnTo>
                <a:lnTo>
                  <a:pt x="53534" y="8666"/>
                </a:lnTo>
                <a:lnTo>
                  <a:pt x="53534" y="8666"/>
                </a:lnTo>
                <a:lnTo>
                  <a:pt x="53534" y="7333"/>
                </a:lnTo>
                <a:lnTo>
                  <a:pt x="53534" y="7333"/>
                </a:lnTo>
                <a:lnTo>
                  <a:pt x="53534" y="8666"/>
                </a:lnTo>
                <a:lnTo>
                  <a:pt x="54051" y="8666"/>
                </a:lnTo>
                <a:lnTo>
                  <a:pt x="54051" y="8666"/>
                </a:lnTo>
                <a:lnTo>
                  <a:pt x="54051" y="8666"/>
                </a:lnTo>
                <a:lnTo>
                  <a:pt x="54051" y="8666"/>
                </a:lnTo>
                <a:lnTo>
                  <a:pt x="54051" y="8666"/>
                </a:lnTo>
                <a:lnTo>
                  <a:pt x="54051" y="8666"/>
                </a:lnTo>
                <a:lnTo>
                  <a:pt x="54051" y="10000"/>
                </a:lnTo>
                <a:lnTo>
                  <a:pt x="54051" y="10000"/>
                </a:lnTo>
                <a:lnTo>
                  <a:pt x="54051" y="10000"/>
                </a:lnTo>
                <a:lnTo>
                  <a:pt x="54051" y="11333"/>
                </a:lnTo>
                <a:lnTo>
                  <a:pt x="54051" y="11333"/>
                </a:lnTo>
                <a:lnTo>
                  <a:pt x="54051" y="11333"/>
                </a:lnTo>
                <a:lnTo>
                  <a:pt x="54051" y="11333"/>
                </a:lnTo>
                <a:lnTo>
                  <a:pt x="54051" y="11333"/>
                </a:lnTo>
                <a:lnTo>
                  <a:pt x="54051" y="13333"/>
                </a:lnTo>
                <a:lnTo>
                  <a:pt x="54051" y="13333"/>
                </a:lnTo>
                <a:lnTo>
                  <a:pt x="54051" y="13333"/>
                </a:lnTo>
                <a:lnTo>
                  <a:pt x="54051" y="14666"/>
                </a:lnTo>
                <a:lnTo>
                  <a:pt x="54051" y="14666"/>
                </a:lnTo>
                <a:lnTo>
                  <a:pt x="54051" y="14666"/>
                </a:lnTo>
                <a:lnTo>
                  <a:pt x="54051" y="14666"/>
                </a:lnTo>
                <a:lnTo>
                  <a:pt x="54051" y="14666"/>
                </a:lnTo>
                <a:lnTo>
                  <a:pt x="54568" y="14666"/>
                </a:lnTo>
                <a:lnTo>
                  <a:pt x="54568" y="14666"/>
                </a:lnTo>
                <a:lnTo>
                  <a:pt x="54568" y="16000"/>
                </a:lnTo>
                <a:lnTo>
                  <a:pt x="54568" y="16000"/>
                </a:lnTo>
                <a:lnTo>
                  <a:pt x="54568" y="16000"/>
                </a:lnTo>
                <a:lnTo>
                  <a:pt x="54568" y="16000"/>
                </a:lnTo>
                <a:lnTo>
                  <a:pt x="54568" y="17333"/>
                </a:lnTo>
                <a:lnTo>
                  <a:pt x="54568" y="17333"/>
                </a:lnTo>
                <a:lnTo>
                  <a:pt x="54568" y="17333"/>
                </a:lnTo>
                <a:lnTo>
                  <a:pt x="54568" y="17333"/>
                </a:lnTo>
                <a:lnTo>
                  <a:pt x="54568" y="17333"/>
                </a:lnTo>
                <a:lnTo>
                  <a:pt x="54568" y="17333"/>
                </a:lnTo>
                <a:lnTo>
                  <a:pt x="55344" y="17333"/>
                </a:lnTo>
                <a:lnTo>
                  <a:pt x="55344" y="17333"/>
                </a:lnTo>
                <a:lnTo>
                  <a:pt x="55344" y="17333"/>
                </a:lnTo>
                <a:lnTo>
                  <a:pt x="55344" y="18666"/>
                </a:lnTo>
                <a:lnTo>
                  <a:pt x="55862" y="18666"/>
                </a:lnTo>
                <a:lnTo>
                  <a:pt x="55862" y="18666"/>
                </a:lnTo>
                <a:lnTo>
                  <a:pt x="55862" y="18666"/>
                </a:lnTo>
                <a:lnTo>
                  <a:pt x="55862" y="18666"/>
                </a:lnTo>
                <a:lnTo>
                  <a:pt x="55862" y="18666"/>
                </a:lnTo>
                <a:lnTo>
                  <a:pt x="55862" y="18666"/>
                </a:lnTo>
                <a:lnTo>
                  <a:pt x="56379" y="18666"/>
                </a:lnTo>
                <a:lnTo>
                  <a:pt x="56379" y="20666"/>
                </a:lnTo>
                <a:lnTo>
                  <a:pt x="56379" y="20666"/>
                </a:lnTo>
                <a:lnTo>
                  <a:pt x="56379" y="20666"/>
                </a:lnTo>
                <a:lnTo>
                  <a:pt x="56379" y="20666"/>
                </a:lnTo>
                <a:lnTo>
                  <a:pt x="56379" y="20666"/>
                </a:lnTo>
                <a:lnTo>
                  <a:pt x="56896" y="20666"/>
                </a:lnTo>
                <a:lnTo>
                  <a:pt x="56896" y="20666"/>
                </a:lnTo>
                <a:lnTo>
                  <a:pt x="56896" y="20666"/>
                </a:lnTo>
                <a:lnTo>
                  <a:pt x="56896" y="20666"/>
                </a:lnTo>
                <a:lnTo>
                  <a:pt x="57413" y="20666"/>
                </a:lnTo>
                <a:lnTo>
                  <a:pt x="57413" y="20666"/>
                </a:lnTo>
                <a:lnTo>
                  <a:pt x="57413" y="20666"/>
                </a:lnTo>
                <a:lnTo>
                  <a:pt x="57413" y="20666"/>
                </a:lnTo>
                <a:lnTo>
                  <a:pt x="57413" y="20666"/>
                </a:lnTo>
                <a:lnTo>
                  <a:pt x="58189" y="20666"/>
                </a:lnTo>
                <a:lnTo>
                  <a:pt x="58189" y="20666"/>
                </a:lnTo>
                <a:lnTo>
                  <a:pt x="58189" y="20666"/>
                </a:lnTo>
                <a:lnTo>
                  <a:pt x="58189" y="22000"/>
                </a:lnTo>
                <a:lnTo>
                  <a:pt x="58189" y="22000"/>
                </a:lnTo>
                <a:lnTo>
                  <a:pt x="58189" y="22000"/>
                </a:lnTo>
                <a:lnTo>
                  <a:pt x="58189" y="22000"/>
                </a:lnTo>
                <a:lnTo>
                  <a:pt x="58706" y="22000"/>
                </a:lnTo>
                <a:lnTo>
                  <a:pt x="58706" y="22000"/>
                </a:lnTo>
                <a:lnTo>
                  <a:pt x="58706" y="22000"/>
                </a:lnTo>
                <a:lnTo>
                  <a:pt x="59224" y="22000"/>
                </a:lnTo>
                <a:lnTo>
                  <a:pt x="59224" y="22000"/>
                </a:lnTo>
                <a:lnTo>
                  <a:pt x="59224" y="22000"/>
                </a:lnTo>
                <a:lnTo>
                  <a:pt x="59224" y="22000"/>
                </a:lnTo>
                <a:lnTo>
                  <a:pt x="59224" y="22000"/>
                </a:lnTo>
                <a:lnTo>
                  <a:pt x="59224" y="22000"/>
                </a:lnTo>
                <a:lnTo>
                  <a:pt x="59741" y="22000"/>
                </a:lnTo>
                <a:lnTo>
                  <a:pt x="59741" y="22000"/>
                </a:lnTo>
                <a:lnTo>
                  <a:pt x="59741" y="22000"/>
                </a:lnTo>
                <a:lnTo>
                  <a:pt x="59741" y="22000"/>
                </a:lnTo>
                <a:lnTo>
                  <a:pt x="59741" y="22000"/>
                </a:lnTo>
                <a:lnTo>
                  <a:pt x="59741" y="22000"/>
                </a:lnTo>
                <a:lnTo>
                  <a:pt x="60258" y="22000"/>
                </a:lnTo>
                <a:lnTo>
                  <a:pt x="60258" y="22000"/>
                </a:lnTo>
                <a:lnTo>
                  <a:pt x="60258" y="22000"/>
                </a:lnTo>
                <a:lnTo>
                  <a:pt x="60258" y="22000"/>
                </a:lnTo>
                <a:lnTo>
                  <a:pt x="61034" y="22000"/>
                </a:lnTo>
                <a:lnTo>
                  <a:pt x="61034" y="22000"/>
                </a:lnTo>
                <a:lnTo>
                  <a:pt x="61034" y="22000"/>
                </a:lnTo>
                <a:lnTo>
                  <a:pt x="61034" y="22000"/>
                </a:lnTo>
                <a:lnTo>
                  <a:pt x="61551" y="22000"/>
                </a:lnTo>
                <a:lnTo>
                  <a:pt x="61551" y="22000"/>
                </a:lnTo>
                <a:lnTo>
                  <a:pt x="61551" y="22000"/>
                </a:lnTo>
                <a:lnTo>
                  <a:pt x="61551" y="22000"/>
                </a:lnTo>
                <a:lnTo>
                  <a:pt x="61551" y="22000"/>
                </a:lnTo>
                <a:lnTo>
                  <a:pt x="61551" y="22000"/>
                </a:lnTo>
                <a:lnTo>
                  <a:pt x="62068" y="22000"/>
                </a:lnTo>
                <a:lnTo>
                  <a:pt x="62068" y="22000"/>
                </a:lnTo>
                <a:lnTo>
                  <a:pt x="62068" y="20666"/>
                </a:lnTo>
                <a:lnTo>
                  <a:pt x="62068" y="20666"/>
                </a:lnTo>
                <a:lnTo>
                  <a:pt x="62586" y="20666"/>
                </a:lnTo>
                <a:lnTo>
                  <a:pt x="62586" y="20666"/>
                </a:lnTo>
                <a:lnTo>
                  <a:pt x="62586" y="20666"/>
                </a:lnTo>
                <a:lnTo>
                  <a:pt x="62586" y="20666"/>
                </a:lnTo>
                <a:lnTo>
                  <a:pt x="62586" y="20666"/>
                </a:lnTo>
                <a:lnTo>
                  <a:pt x="63103" y="20666"/>
                </a:lnTo>
                <a:lnTo>
                  <a:pt x="63103" y="20666"/>
                </a:lnTo>
                <a:lnTo>
                  <a:pt x="63103" y="20666"/>
                </a:lnTo>
                <a:lnTo>
                  <a:pt x="63879" y="20666"/>
                </a:lnTo>
                <a:lnTo>
                  <a:pt x="63879" y="20666"/>
                </a:lnTo>
                <a:lnTo>
                  <a:pt x="63879" y="20666"/>
                </a:lnTo>
                <a:lnTo>
                  <a:pt x="63879" y="20666"/>
                </a:lnTo>
                <a:lnTo>
                  <a:pt x="63879" y="20666"/>
                </a:lnTo>
                <a:lnTo>
                  <a:pt x="64396" y="20666"/>
                </a:lnTo>
                <a:lnTo>
                  <a:pt x="64396" y="20666"/>
                </a:lnTo>
                <a:lnTo>
                  <a:pt x="64396" y="20666"/>
                </a:lnTo>
                <a:lnTo>
                  <a:pt x="64396" y="18666"/>
                </a:lnTo>
                <a:lnTo>
                  <a:pt x="64396" y="18666"/>
                </a:lnTo>
                <a:lnTo>
                  <a:pt x="64913" y="18666"/>
                </a:lnTo>
                <a:lnTo>
                  <a:pt x="64913" y="20666"/>
                </a:lnTo>
                <a:lnTo>
                  <a:pt x="64913" y="20666"/>
                </a:lnTo>
                <a:lnTo>
                  <a:pt x="64913" y="20666"/>
                </a:lnTo>
                <a:lnTo>
                  <a:pt x="64913" y="18666"/>
                </a:lnTo>
                <a:lnTo>
                  <a:pt x="65431" y="18666"/>
                </a:lnTo>
                <a:lnTo>
                  <a:pt x="65431" y="18666"/>
                </a:lnTo>
                <a:lnTo>
                  <a:pt x="65431" y="18666"/>
                </a:lnTo>
                <a:lnTo>
                  <a:pt x="65431" y="18666"/>
                </a:lnTo>
                <a:lnTo>
                  <a:pt x="65431" y="18666"/>
                </a:lnTo>
                <a:lnTo>
                  <a:pt x="65948" y="18666"/>
                </a:lnTo>
                <a:lnTo>
                  <a:pt x="65948" y="18666"/>
                </a:lnTo>
                <a:lnTo>
                  <a:pt x="65948" y="18666"/>
                </a:lnTo>
                <a:lnTo>
                  <a:pt x="65948" y="18666"/>
                </a:lnTo>
                <a:lnTo>
                  <a:pt x="65948" y="18666"/>
                </a:lnTo>
                <a:lnTo>
                  <a:pt x="65948" y="18666"/>
                </a:lnTo>
                <a:lnTo>
                  <a:pt x="66724" y="18666"/>
                </a:lnTo>
                <a:lnTo>
                  <a:pt x="66724" y="18666"/>
                </a:lnTo>
                <a:lnTo>
                  <a:pt x="66724" y="18666"/>
                </a:lnTo>
                <a:lnTo>
                  <a:pt x="66724" y="18666"/>
                </a:lnTo>
                <a:lnTo>
                  <a:pt x="67241" y="18666"/>
                </a:lnTo>
                <a:lnTo>
                  <a:pt x="67241" y="18666"/>
                </a:lnTo>
                <a:lnTo>
                  <a:pt x="67241" y="18666"/>
                </a:lnTo>
                <a:lnTo>
                  <a:pt x="67241" y="18666"/>
                </a:lnTo>
                <a:lnTo>
                  <a:pt x="67758" y="18666"/>
                </a:lnTo>
                <a:lnTo>
                  <a:pt x="67758" y="18666"/>
                </a:lnTo>
                <a:lnTo>
                  <a:pt x="67758" y="18666"/>
                </a:lnTo>
                <a:lnTo>
                  <a:pt x="67758" y="18666"/>
                </a:lnTo>
                <a:lnTo>
                  <a:pt x="68275" y="18666"/>
                </a:lnTo>
                <a:lnTo>
                  <a:pt x="68275" y="18666"/>
                </a:lnTo>
                <a:lnTo>
                  <a:pt x="68275" y="18666"/>
                </a:lnTo>
                <a:lnTo>
                  <a:pt x="68793" y="18666"/>
                </a:lnTo>
                <a:lnTo>
                  <a:pt x="68793" y="20666"/>
                </a:lnTo>
                <a:lnTo>
                  <a:pt x="68793" y="20666"/>
                </a:lnTo>
                <a:lnTo>
                  <a:pt x="68793" y="20666"/>
                </a:lnTo>
                <a:lnTo>
                  <a:pt x="68793" y="20666"/>
                </a:lnTo>
                <a:lnTo>
                  <a:pt x="68793" y="20666"/>
                </a:lnTo>
                <a:lnTo>
                  <a:pt x="68793" y="20666"/>
                </a:lnTo>
                <a:lnTo>
                  <a:pt x="69568" y="20666"/>
                </a:lnTo>
                <a:lnTo>
                  <a:pt x="69568" y="20666"/>
                </a:lnTo>
                <a:lnTo>
                  <a:pt x="69568" y="20666"/>
                </a:lnTo>
                <a:lnTo>
                  <a:pt x="69568" y="20666"/>
                </a:lnTo>
                <a:lnTo>
                  <a:pt x="69568" y="20666"/>
                </a:lnTo>
                <a:lnTo>
                  <a:pt x="70086" y="20666"/>
                </a:lnTo>
                <a:lnTo>
                  <a:pt x="70086" y="20666"/>
                </a:lnTo>
                <a:lnTo>
                  <a:pt x="70086" y="20666"/>
                </a:lnTo>
                <a:lnTo>
                  <a:pt x="70603" y="20666"/>
                </a:lnTo>
                <a:lnTo>
                  <a:pt x="70603" y="20666"/>
                </a:lnTo>
                <a:lnTo>
                  <a:pt x="70603" y="20666"/>
                </a:lnTo>
                <a:lnTo>
                  <a:pt x="70603" y="20666"/>
                </a:lnTo>
                <a:lnTo>
                  <a:pt x="71120" y="20666"/>
                </a:lnTo>
                <a:lnTo>
                  <a:pt x="71120" y="20666"/>
                </a:lnTo>
                <a:lnTo>
                  <a:pt x="71120" y="20666"/>
                </a:lnTo>
                <a:lnTo>
                  <a:pt x="71120" y="20666"/>
                </a:lnTo>
                <a:lnTo>
                  <a:pt x="71120" y="20666"/>
                </a:lnTo>
                <a:lnTo>
                  <a:pt x="71637" y="20666"/>
                </a:lnTo>
                <a:lnTo>
                  <a:pt x="71637" y="22000"/>
                </a:lnTo>
                <a:lnTo>
                  <a:pt x="71637" y="22000"/>
                </a:lnTo>
                <a:lnTo>
                  <a:pt x="71637" y="22000"/>
                </a:lnTo>
                <a:lnTo>
                  <a:pt x="71637" y="22000"/>
                </a:lnTo>
                <a:lnTo>
                  <a:pt x="72413" y="22000"/>
                </a:lnTo>
                <a:lnTo>
                  <a:pt x="72413" y="22000"/>
                </a:lnTo>
                <a:lnTo>
                  <a:pt x="72413" y="22000"/>
                </a:lnTo>
                <a:lnTo>
                  <a:pt x="72413" y="22000"/>
                </a:lnTo>
                <a:lnTo>
                  <a:pt x="72413" y="23333"/>
                </a:lnTo>
                <a:lnTo>
                  <a:pt x="72413" y="23333"/>
                </a:lnTo>
                <a:lnTo>
                  <a:pt x="72413" y="23333"/>
                </a:lnTo>
                <a:lnTo>
                  <a:pt x="72413" y="23333"/>
                </a:lnTo>
                <a:lnTo>
                  <a:pt x="72931" y="23333"/>
                </a:lnTo>
                <a:lnTo>
                  <a:pt x="72931" y="23333"/>
                </a:lnTo>
                <a:lnTo>
                  <a:pt x="72931" y="23333"/>
                </a:lnTo>
                <a:lnTo>
                  <a:pt x="72931" y="23333"/>
                </a:lnTo>
                <a:lnTo>
                  <a:pt x="72931" y="23333"/>
                </a:lnTo>
                <a:lnTo>
                  <a:pt x="73448" y="23333"/>
                </a:lnTo>
                <a:lnTo>
                  <a:pt x="73448" y="23333"/>
                </a:lnTo>
                <a:lnTo>
                  <a:pt x="73448" y="24666"/>
                </a:lnTo>
                <a:lnTo>
                  <a:pt x="73448" y="24666"/>
                </a:lnTo>
                <a:lnTo>
                  <a:pt x="73965" y="24666"/>
                </a:lnTo>
                <a:lnTo>
                  <a:pt x="73965" y="23333"/>
                </a:lnTo>
                <a:lnTo>
                  <a:pt x="73965" y="23333"/>
                </a:lnTo>
                <a:lnTo>
                  <a:pt x="73965" y="24666"/>
                </a:lnTo>
                <a:lnTo>
                  <a:pt x="73965" y="24666"/>
                </a:lnTo>
                <a:lnTo>
                  <a:pt x="73965" y="24666"/>
                </a:lnTo>
                <a:lnTo>
                  <a:pt x="74482" y="24666"/>
                </a:lnTo>
                <a:lnTo>
                  <a:pt x="74482" y="24666"/>
                </a:lnTo>
                <a:lnTo>
                  <a:pt x="74482" y="24666"/>
                </a:lnTo>
                <a:lnTo>
                  <a:pt x="74482" y="24666"/>
                </a:lnTo>
                <a:lnTo>
                  <a:pt x="75258" y="24666"/>
                </a:lnTo>
                <a:lnTo>
                  <a:pt x="75258" y="24666"/>
                </a:lnTo>
                <a:lnTo>
                  <a:pt x="75258" y="24666"/>
                </a:lnTo>
                <a:lnTo>
                  <a:pt x="75258" y="24666"/>
                </a:lnTo>
                <a:lnTo>
                  <a:pt x="75775" y="24666"/>
                </a:lnTo>
                <a:lnTo>
                  <a:pt x="75775" y="24666"/>
                </a:lnTo>
                <a:lnTo>
                  <a:pt x="75775" y="24666"/>
                </a:lnTo>
                <a:lnTo>
                  <a:pt x="75775" y="26000"/>
                </a:lnTo>
                <a:lnTo>
                  <a:pt x="75775" y="26000"/>
                </a:lnTo>
                <a:lnTo>
                  <a:pt x="75775" y="26000"/>
                </a:lnTo>
                <a:lnTo>
                  <a:pt x="75775" y="28000"/>
                </a:lnTo>
                <a:lnTo>
                  <a:pt x="75775" y="28000"/>
                </a:lnTo>
                <a:lnTo>
                  <a:pt x="75775" y="28000"/>
                </a:lnTo>
                <a:lnTo>
                  <a:pt x="75775" y="28000"/>
                </a:lnTo>
                <a:lnTo>
                  <a:pt x="75775" y="28000"/>
                </a:lnTo>
                <a:lnTo>
                  <a:pt x="75775" y="29333"/>
                </a:lnTo>
                <a:lnTo>
                  <a:pt x="76293" y="29333"/>
                </a:lnTo>
                <a:lnTo>
                  <a:pt x="76293" y="29333"/>
                </a:lnTo>
                <a:lnTo>
                  <a:pt x="76293" y="29333"/>
                </a:lnTo>
                <a:lnTo>
                  <a:pt x="76293" y="29333"/>
                </a:lnTo>
                <a:lnTo>
                  <a:pt x="76293" y="29333"/>
                </a:lnTo>
                <a:lnTo>
                  <a:pt x="76810" y="29333"/>
                </a:lnTo>
                <a:lnTo>
                  <a:pt x="76810" y="29333"/>
                </a:lnTo>
                <a:lnTo>
                  <a:pt x="76810" y="29333"/>
                </a:lnTo>
                <a:lnTo>
                  <a:pt x="76810" y="29333"/>
                </a:lnTo>
                <a:lnTo>
                  <a:pt x="76810" y="30666"/>
                </a:lnTo>
                <a:lnTo>
                  <a:pt x="77327" y="30666"/>
                </a:lnTo>
                <a:lnTo>
                  <a:pt x="77327" y="30666"/>
                </a:lnTo>
                <a:lnTo>
                  <a:pt x="77327" y="30666"/>
                </a:lnTo>
                <a:lnTo>
                  <a:pt x="77327" y="30666"/>
                </a:lnTo>
                <a:lnTo>
                  <a:pt x="77327" y="30666"/>
                </a:lnTo>
                <a:lnTo>
                  <a:pt x="77327" y="30666"/>
                </a:lnTo>
                <a:lnTo>
                  <a:pt x="77327" y="32000"/>
                </a:lnTo>
                <a:lnTo>
                  <a:pt x="78103" y="32000"/>
                </a:lnTo>
                <a:lnTo>
                  <a:pt x="78103" y="32000"/>
                </a:lnTo>
                <a:lnTo>
                  <a:pt x="78103" y="32000"/>
                </a:lnTo>
                <a:lnTo>
                  <a:pt x="78103" y="32000"/>
                </a:lnTo>
                <a:lnTo>
                  <a:pt x="78620" y="32000"/>
                </a:lnTo>
                <a:lnTo>
                  <a:pt x="78620" y="32000"/>
                </a:lnTo>
                <a:lnTo>
                  <a:pt x="78620" y="32000"/>
                </a:lnTo>
                <a:lnTo>
                  <a:pt x="79137" y="32000"/>
                </a:lnTo>
                <a:lnTo>
                  <a:pt x="79137" y="32000"/>
                </a:lnTo>
                <a:lnTo>
                  <a:pt x="79137" y="32000"/>
                </a:lnTo>
                <a:lnTo>
                  <a:pt x="79137" y="30666"/>
                </a:lnTo>
                <a:lnTo>
                  <a:pt x="79137" y="30666"/>
                </a:lnTo>
                <a:lnTo>
                  <a:pt x="79655" y="30666"/>
                </a:lnTo>
                <a:lnTo>
                  <a:pt x="79655" y="32000"/>
                </a:lnTo>
                <a:lnTo>
                  <a:pt x="79655" y="32000"/>
                </a:lnTo>
                <a:lnTo>
                  <a:pt x="79655" y="32000"/>
                </a:lnTo>
                <a:lnTo>
                  <a:pt x="79655" y="32000"/>
                </a:lnTo>
                <a:lnTo>
                  <a:pt x="80172" y="32000"/>
                </a:lnTo>
                <a:lnTo>
                  <a:pt x="80172" y="30666"/>
                </a:lnTo>
                <a:lnTo>
                  <a:pt x="80172" y="30666"/>
                </a:lnTo>
                <a:lnTo>
                  <a:pt x="80172" y="30666"/>
                </a:lnTo>
                <a:lnTo>
                  <a:pt x="80172" y="32000"/>
                </a:lnTo>
                <a:lnTo>
                  <a:pt x="80948" y="32000"/>
                </a:lnTo>
                <a:lnTo>
                  <a:pt x="80948" y="32000"/>
                </a:lnTo>
                <a:lnTo>
                  <a:pt x="80948" y="32000"/>
                </a:lnTo>
                <a:lnTo>
                  <a:pt x="80948" y="32000"/>
                </a:lnTo>
                <a:lnTo>
                  <a:pt x="80948" y="32000"/>
                </a:lnTo>
                <a:lnTo>
                  <a:pt x="81465" y="32000"/>
                </a:lnTo>
                <a:lnTo>
                  <a:pt x="81465" y="32000"/>
                </a:lnTo>
                <a:lnTo>
                  <a:pt x="81465" y="32000"/>
                </a:lnTo>
                <a:lnTo>
                  <a:pt x="81465" y="32000"/>
                </a:lnTo>
                <a:lnTo>
                  <a:pt x="81465" y="33333"/>
                </a:lnTo>
                <a:lnTo>
                  <a:pt x="81465" y="33333"/>
                </a:lnTo>
                <a:lnTo>
                  <a:pt x="81982" y="33333"/>
                </a:lnTo>
                <a:lnTo>
                  <a:pt x="81982" y="33333"/>
                </a:lnTo>
                <a:lnTo>
                  <a:pt x="81982" y="32000"/>
                </a:lnTo>
                <a:lnTo>
                  <a:pt x="81982" y="32000"/>
                </a:lnTo>
                <a:lnTo>
                  <a:pt x="82500" y="32000"/>
                </a:lnTo>
                <a:lnTo>
                  <a:pt x="82500" y="33333"/>
                </a:lnTo>
                <a:lnTo>
                  <a:pt x="82500" y="33333"/>
                </a:lnTo>
                <a:lnTo>
                  <a:pt x="82500" y="33333"/>
                </a:lnTo>
                <a:lnTo>
                  <a:pt x="82500" y="33333"/>
                </a:lnTo>
                <a:lnTo>
                  <a:pt x="83017" y="33333"/>
                </a:lnTo>
                <a:lnTo>
                  <a:pt x="83017" y="33333"/>
                </a:lnTo>
                <a:lnTo>
                  <a:pt x="83017" y="33333"/>
                </a:lnTo>
                <a:lnTo>
                  <a:pt x="83793" y="33333"/>
                </a:lnTo>
                <a:lnTo>
                  <a:pt x="83793" y="33333"/>
                </a:lnTo>
                <a:lnTo>
                  <a:pt x="83793" y="33333"/>
                </a:lnTo>
                <a:lnTo>
                  <a:pt x="83793" y="33333"/>
                </a:lnTo>
                <a:lnTo>
                  <a:pt x="83793" y="33333"/>
                </a:lnTo>
                <a:lnTo>
                  <a:pt x="84310" y="33333"/>
                </a:lnTo>
                <a:lnTo>
                  <a:pt x="84310" y="33333"/>
                </a:lnTo>
                <a:lnTo>
                  <a:pt x="84310" y="33333"/>
                </a:lnTo>
                <a:lnTo>
                  <a:pt x="84310" y="33333"/>
                </a:lnTo>
                <a:lnTo>
                  <a:pt x="84310" y="33333"/>
                </a:lnTo>
                <a:lnTo>
                  <a:pt x="84827" y="33333"/>
                </a:lnTo>
                <a:lnTo>
                  <a:pt x="84827" y="32000"/>
                </a:lnTo>
                <a:lnTo>
                  <a:pt x="84827" y="32000"/>
                </a:lnTo>
                <a:lnTo>
                  <a:pt x="84827" y="32000"/>
                </a:lnTo>
                <a:lnTo>
                  <a:pt x="84827" y="33333"/>
                </a:lnTo>
                <a:lnTo>
                  <a:pt x="85344" y="33333"/>
                </a:lnTo>
                <a:lnTo>
                  <a:pt x="85344" y="33333"/>
                </a:lnTo>
                <a:lnTo>
                  <a:pt x="85344" y="33333"/>
                </a:lnTo>
                <a:lnTo>
                  <a:pt x="85344" y="33333"/>
                </a:lnTo>
                <a:lnTo>
                  <a:pt x="85344" y="33333"/>
                </a:lnTo>
                <a:lnTo>
                  <a:pt x="85862" y="33333"/>
                </a:lnTo>
                <a:lnTo>
                  <a:pt x="85862" y="33333"/>
                </a:lnTo>
                <a:lnTo>
                  <a:pt x="85862" y="33333"/>
                </a:lnTo>
                <a:lnTo>
                  <a:pt x="85862" y="33333"/>
                </a:lnTo>
                <a:lnTo>
                  <a:pt x="85862" y="33333"/>
                </a:lnTo>
                <a:lnTo>
                  <a:pt x="85862" y="33333"/>
                </a:lnTo>
                <a:lnTo>
                  <a:pt x="86637" y="33333"/>
                </a:lnTo>
                <a:lnTo>
                  <a:pt x="86637" y="33333"/>
                </a:lnTo>
                <a:lnTo>
                  <a:pt x="86637" y="33333"/>
                </a:lnTo>
                <a:lnTo>
                  <a:pt x="87155" y="33333"/>
                </a:lnTo>
                <a:lnTo>
                  <a:pt x="87155" y="33333"/>
                </a:lnTo>
                <a:lnTo>
                  <a:pt x="87155" y="33333"/>
                </a:lnTo>
                <a:lnTo>
                  <a:pt x="87155" y="33333"/>
                </a:lnTo>
                <a:lnTo>
                  <a:pt x="87155" y="32000"/>
                </a:lnTo>
                <a:lnTo>
                  <a:pt x="87155" y="32000"/>
                </a:lnTo>
                <a:lnTo>
                  <a:pt x="87672" y="32000"/>
                </a:lnTo>
                <a:lnTo>
                  <a:pt x="87672" y="32000"/>
                </a:lnTo>
                <a:lnTo>
                  <a:pt x="87672" y="32000"/>
                </a:lnTo>
                <a:lnTo>
                  <a:pt x="87672" y="32000"/>
                </a:lnTo>
                <a:lnTo>
                  <a:pt x="87672" y="32000"/>
                </a:lnTo>
                <a:lnTo>
                  <a:pt x="87672" y="32000"/>
                </a:lnTo>
                <a:lnTo>
                  <a:pt x="88189" y="32000"/>
                </a:lnTo>
                <a:lnTo>
                  <a:pt x="88189" y="32000"/>
                </a:lnTo>
                <a:lnTo>
                  <a:pt x="88189" y="30666"/>
                </a:lnTo>
                <a:lnTo>
                  <a:pt x="88189" y="30666"/>
                </a:lnTo>
                <a:lnTo>
                  <a:pt x="88706" y="30666"/>
                </a:lnTo>
                <a:lnTo>
                  <a:pt x="88706" y="30666"/>
                </a:lnTo>
                <a:lnTo>
                  <a:pt x="88706" y="32000"/>
                </a:lnTo>
                <a:lnTo>
                  <a:pt x="88706" y="32000"/>
                </a:lnTo>
                <a:lnTo>
                  <a:pt x="88706" y="32000"/>
                </a:lnTo>
                <a:lnTo>
                  <a:pt x="88706" y="30666"/>
                </a:lnTo>
                <a:lnTo>
                  <a:pt x="89482" y="30666"/>
                </a:lnTo>
                <a:lnTo>
                  <a:pt x="89482" y="30666"/>
                </a:lnTo>
                <a:lnTo>
                  <a:pt x="89482" y="30666"/>
                </a:lnTo>
                <a:lnTo>
                  <a:pt x="89482" y="30666"/>
                </a:lnTo>
                <a:lnTo>
                  <a:pt x="89482" y="30666"/>
                </a:lnTo>
                <a:lnTo>
                  <a:pt x="90000" y="30666"/>
                </a:lnTo>
                <a:lnTo>
                  <a:pt x="90000" y="30666"/>
                </a:lnTo>
                <a:lnTo>
                  <a:pt x="90000" y="30666"/>
                </a:lnTo>
                <a:lnTo>
                  <a:pt x="90000" y="30666"/>
                </a:lnTo>
                <a:lnTo>
                  <a:pt x="90517" y="30666"/>
                </a:lnTo>
                <a:lnTo>
                  <a:pt x="90517" y="30666"/>
                </a:lnTo>
                <a:lnTo>
                  <a:pt x="90517" y="30666"/>
                </a:lnTo>
                <a:lnTo>
                  <a:pt x="90517" y="30666"/>
                </a:lnTo>
                <a:lnTo>
                  <a:pt x="90517" y="30666"/>
                </a:lnTo>
                <a:lnTo>
                  <a:pt x="91034" y="30666"/>
                </a:lnTo>
                <a:lnTo>
                  <a:pt x="91034" y="30666"/>
                </a:lnTo>
                <a:lnTo>
                  <a:pt x="91034" y="30666"/>
                </a:lnTo>
                <a:lnTo>
                  <a:pt x="91034" y="30666"/>
                </a:lnTo>
                <a:lnTo>
                  <a:pt x="91034" y="30666"/>
                </a:lnTo>
                <a:lnTo>
                  <a:pt x="91551" y="30666"/>
                </a:lnTo>
                <a:lnTo>
                  <a:pt x="91551" y="30666"/>
                </a:lnTo>
                <a:lnTo>
                  <a:pt x="91551" y="29333"/>
                </a:lnTo>
                <a:lnTo>
                  <a:pt x="91551" y="29333"/>
                </a:lnTo>
                <a:lnTo>
                  <a:pt x="92327" y="29333"/>
                </a:lnTo>
                <a:lnTo>
                  <a:pt x="92327" y="29333"/>
                </a:lnTo>
                <a:lnTo>
                  <a:pt x="92327" y="29333"/>
                </a:lnTo>
                <a:lnTo>
                  <a:pt x="92327" y="29333"/>
                </a:lnTo>
                <a:lnTo>
                  <a:pt x="92327" y="29333"/>
                </a:lnTo>
                <a:lnTo>
                  <a:pt x="92844" y="29333"/>
                </a:lnTo>
                <a:lnTo>
                  <a:pt x="92844" y="29333"/>
                </a:lnTo>
                <a:lnTo>
                  <a:pt x="92844" y="29333"/>
                </a:lnTo>
                <a:lnTo>
                  <a:pt x="92844" y="29333"/>
                </a:lnTo>
                <a:lnTo>
                  <a:pt x="93362" y="29333"/>
                </a:lnTo>
                <a:lnTo>
                  <a:pt x="93362" y="29333"/>
                </a:lnTo>
                <a:lnTo>
                  <a:pt x="93362" y="29333"/>
                </a:lnTo>
                <a:lnTo>
                  <a:pt x="93362" y="29333"/>
                </a:lnTo>
                <a:lnTo>
                  <a:pt x="93879" y="29333"/>
                </a:lnTo>
                <a:lnTo>
                  <a:pt x="93879" y="29333"/>
                </a:lnTo>
                <a:lnTo>
                  <a:pt x="93879" y="29333"/>
                </a:lnTo>
                <a:lnTo>
                  <a:pt x="93879" y="29333"/>
                </a:lnTo>
                <a:lnTo>
                  <a:pt x="93879" y="29333"/>
                </a:lnTo>
                <a:lnTo>
                  <a:pt x="93879" y="29333"/>
                </a:lnTo>
                <a:lnTo>
                  <a:pt x="94396" y="29333"/>
                </a:lnTo>
                <a:lnTo>
                  <a:pt x="94396" y="29333"/>
                </a:lnTo>
                <a:lnTo>
                  <a:pt x="94396" y="29333"/>
                </a:lnTo>
                <a:lnTo>
                  <a:pt x="94396" y="29333"/>
                </a:lnTo>
                <a:lnTo>
                  <a:pt x="94396" y="28000"/>
                </a:lnTo>
                <a:lnTo>
                  <a:pt x="94396" y="28000"/>
                </a:lnTo>
                <a:lnTo>
                  <a:pt x="95172" y="28000"/>
                </a:lnTo>
                <a:lnTo>
                  <a:pt x="95172" y="28000"/>
                </a:lnTo>
                <a:lnTo>
                  <a:pt x="95172" y="26000"/>
                </a:lnTo>
                <a:lnTo>
                  <a:pt x="95172" y="26000"/>
                </a:lnTo>
                <a:lnTo>
                  <a:pt x="95172" y="26000"/>
                </a:lnTo>
                <a:lnTo>
                  <a:pt x="95172" y="26000"/>
                </a:lnTo>
                <a:lnTo>
                  <a:pt x="95172" y="26000"/>
                </a:lnTo>
                <a:lnTo>
                  <a:pt x="95689" y="26000"/>
                </a:lnTo>
                <a:lnTo>
                  <a:pt x="95689" y="26000"/>
                </a:lnTo>
                <a:lnTo>
                  <a:pt x="95689" y="24666"/>
                </a:lnTo>
                <a:lnTo>
                  <a:pt x="95689" y="24666"/>
                </a:lnTo>
                <a:lnTo>
                  <a:pt x="95689" y="24666"/>
                </a:lnTo>
                <a:lnTo>
                  <a:pt x="95689" y="24666"/>
                </a:lnTo>
                <a:lnTo>
                  <a:pt x="96206" y="24666"/>
                </a:lnTo>
                <a:lnTo>
                  <a:pt x="96206" y="24666"/>
                </a:lnTo>
                <a:lnTo>
                  <a:pt x="96206" y="24666"/>
                </a:lnTo>
                <a:lnTo>
                  <a:pt x="96206" y="24666"/>
                </a:lnTo>
                <a:lnTo>
                  <a:pt x="96206" y="24666"/>
                </a:lnTo>
                <a:lnTo>
                  <a:pt x="96206" y="23333"/>
                </a:lnTo>
                <a:lnTo>
                  <a:pt x="96724" y="23333"/>
                </a:lnTo>
                <a:lnTo>
                  <a:pt x="96724" y="23333"/>
                </a:lnTo>
                <a:lnTo>
                  <a:pt x="96724" y="23333"/>
                </a:lnTo>
                <a:lnTo>
                  <a:pt x="96724" y="23333"/>
                </a:lnTo>
                <a:lnTo>
                  <a:pt x="97241" y="23333"/>
                </a:lnTo>
                <a:lnTo>
                  <a:pt x="97241" y="23333"/>
                </a:lnTo>
                <a:lnTo>
                  <a:pt x="97241" y="23333"/>
                </a:lnTo>
                <a:lnTo>
                  <a:pt x="97241" y="23333"/>
                </a:lnTo>
                <a:lnTo>
                  <a:pt x="97241" y="23333"/>
                </a:lnTo>
                <a:lnTo>
                  <a:pt x="98017" y="23333"/>
                </a:lnTo>
                <a:lnTo>
                  <a:pt x="98017" y="22000"/>
                </a:lnTo>
                <a:lnTo>
                  <a:pt x="98017" y="22000"/>
                </a:lnTo>
                <a:lnTo>
                  <a:pt x="98017" y="22000"/>
                </a:lnTo>
                <a:lnTo>
                  <a:pt x="98017" y="22000"/>
                </a:lnTo>
                <a:lnTo>
                  <a:pt x="98017" y="22000"/>
                </a:lnTo>
                <a:lnTo>
                  <a:pt x="98534" y="22000"/>
                </a:lnTo>
                <a:lnTo>
                  <a:pt x="98534" y="22000"/>
                </a:lnTo>
                <a:lnTo>
                  <a:pt x="98534" y="22000"/>
                </a:lnTo>
                <a:lnTo>
                  <a:pt x="98534" y="22000"/>
                </a:lnTo>
                <a:lnTo>
                  <a:pt x="99051" y="22000"/>
                </a:lnTo>
                <a:lnTo>
                  <a:pt x="99051" y="22000"/>
                </a:lnTo>
                <a:lnTo>
                  <a:pt x="99051" y="22000"/>
                </a:lnTo>
                <a:lnTo>
                  <a:pt x="99051" y="22000"/>
                </a:lnTo>
                <a:lnTo>
                  <a:pt x="99051" y="22000"/>
                </a:lnTo>
                <a:lnTo>
                  <a:pt x="99051" y="20666"/>
                </a:lnTo>
                <a:lnTo>
                  <a:pt x="99568" y="20666"/>
                </a:lnTo>
                <a:lnTo>
                  <a:pt x="99568" y="20666"/>
                </a:lnTo>
                <a:lnTo>
                  <a:pt x="99568" y="22000"/>
                </a:lnTo>
                <a:lnTo>
                  <a:pt x="99568" y="22000"/>
                </a:lnTo>
                <a:lnTo>
                  <a:pt x="99568" y="22000"/>
                </a:lnTo>
                <a:lnTo>
                  <a:pt x="100086" y="22000"/>
                </a:lnTo>
                <a:lnTo>
                  <a:pt x="100086" y="22000"/>
                </a:lnTo>
                <a:lnTo>
                  <a:pt x="100086" y="22000"/>
                </a:lnTo>
                <a:lnTo>
                  <a:pt x="100862" y="22000"/>
                </a:lnTo>
                <a:lnTo>
                  <a:pt x="100862" y="22000"/>
                </a:lnTo>
                <a:lnTo>
                  <a:pt x="100862" y="22000"/>
                </a:lnTo>
                <a:lnTo>
                  <a:pt x="100862" y="22000"/>
                </a:lnTo>
                <a:lnTo>
                  <a:pt x="101379" y="22000"/>
                </a:lnTo>
                <a:lnTo>
                  <a:pt x="101379" y="22000"/>
                </a:lnTo>
                <a:lnTo>
                  <a:pt x="101379" y="22000"/>
                </a:lnTo>
                <a:lnTo>
                  <a:pt x="101379" y="22000"/>
                </a:lnTo>
                <a:lnTo>
                  <a:pt x="101379" y="22000"/>
                </a:lnTo>
                <a:lnTo>
                  <a:pt x="101896" y="22000"/>
                </a:lnTo>
                <a:lnTo>
                  <a:pt x="101896" y="22000"/>
                </a:lnTo>
                <a:lnTo>
                  <a:pt x="101896" y="22000"/>
                </a:lnTo>
                <a:lnTo>
                  <a:pt x="101896" y="22000"/>
                </a:lnTo>
                <a:lnTo>
                  <a:pt x="101896" y="22000"/>
                </a:lnTo>
                <a:lnTo>
                  <a:pt x="102413" y="22000"/>
                </a:lnTo>
                <a:lnTo>
                  <a:pt x="102413" y="23333"/>
                </a:lnTo>
                <a:lnTo>
                  <a:pt x="102413" y="23333"/>
                </a:lnTo>
                <a:lnTo>
                  <a:pt x="102413" y="23333"/>
                </a:lnTo>
                <a:lnTo>
                  <a:pt x="102413" y="23333"/>
                </a:lnTo>
                <a:lnTo>
                  <a:pt x="102413" y="23333"/>
                </a:lnTo>
                <a:lnTo>
                  <a:pt x="102413" y="23333"/>
                </a:lnTo>
                <a:lnTo>
                  <a:pt x="102931" y="23333"/>
                </a:lnTo>
                <a:lnTo>
                  <a:pt x="102931" y="24666"/>
                </a:lnTo>
                <a:lnTo>
                  <a:pt x="102931" y="24666"/>
                </a:lnTo>
                <a:lnTo>
                  <a:pt x="102931" y="24666"/>
                </a:lnTo>
                <a:lnTo>
                  <a:pt x="102931" y="24666"/>
                </a:lnTo>
                <a:lnTo>
                  <a:pt x="103706" y="24666"/>
                </a:lnTo>
                <a:lnTo>
                  <a:pt x="103706" y="24666"/>
                </a:lnTo>
                <a:lnTo>
                  <a:pt x="103706" y="24666"/>
                </a:lnTo>
                <a:lnTo>
                  <a:pt x="103706" y="24666"/>
                </a:lnTo>
                <a:lnTo>
                  <a:pt x="104224" y="24666"/>
                </a:lnTo>
                <a:lnTo>
                  <a:pt x="104224" y="24666"/>
                </a:lnTo>
                <a:lnTo>
                  <a:pt x="104224" y="24666"/>
                </a:lnTo>
                <a:lnTo>
                  <a:pt x="104224" y="24666"/>
                </a:lnTo>
                <a:lnTo>
                  <a:pt x="104224" y="24666"/>
                </a:lnTo>
                <a:lnTo>
                  <a:pt x="104741" y="24666"/>
                </a:lnTo>
                <a:lnTo>
                  <a:pt x="104741" y="24666"/>
                </a:lnTo>
                <a:lnTo>
                  <a:pt x="104741" y="24666"/>
                </a:lnTo>
                <a:lnTo>
                  <a:pt x="104741" y="24666"/>
                </a:lnTo>
                <a:lnTo>
                  <a:pt x="105258" y="24666"/>
                </a:lnTo>
                <a:lnTo>
                  <a:pt x="105258" y="24666"/>
                </a:lnTo>
                <a:lnTo>
                  <a:pt x="105258" y="24666"/>
                </a:lnTo>
                <a:lnTo>
                  <a:pt x="105258" y="24666"/>
                </a:lnTo>
                <a:lnTo>
                  <a:pt x="105258" y="24666"/>
                </a:lnTo>
                <a:lnTo>
                  <a:pt x="105775" y="24666"/>
                </a:lnTo>
                <a:lnTo>
                  <a:pt x="105775" y="23333"/>
                </a:lnTo>
                <a:lnTo>
                  <a:pt x="105775" y="23333"/>
                </a:lnTo>
                <a:lnTo>
                  <a:pt x="105775" y="23333"/>
                </a:lnTo>
                <a:lnTo>
                  <a:pt x="105775" y="23333"/>
                </a:lnTo>
                <a:lnTo>
                  <a:pt x="105775" y="23333"/>
                </a:lnTo>
                <a:lnTo>
                  <a:pt x="106551" y="23333"/>
                </a:lnTo>
                <a:lnTo>
                  <a:pt x="106551" y="23333"/>
                </a:lnTo>
                <a:lnTo>
                  <a:pt x="106551" y="23333"/>
                </a:lnTo>
                <a:lnTo>
                  <a:pt x="107068" y="23333"/>
                </a:lnTo>
                <a:lnTo>
                  <a:pt x="107068" y="23333"/>
                </a:lnTo>
                <a:lnTo>
                  <a:pt x="107068" y="23333"/>
                </a:lnTo>
                <a:lnTo>
                  <a:pt x="107068" y="23333"/>
                </a:lnTo>
                <a:lnTo>
                  <a:pt x="107068" y="23333"/>
                </a:lnTo>
                <a:lnTo>
                  <a:pt x="107068" y="24666"/>
                </a:lnTo>
                <a:lnTo>
                  <a:pt x="107586" y="24666"/>
                </a:lnTo>
                <a:lnTo>
                  <a:pt x="107586" y="24666"/>
                </a:lnTo>
                <a:lnTo>
                  <a:pt x="107586" y="24666"/>
                </a:lnTo>
                <a:lnTo>
                  <a:pt x="107586" y="24666"/>
                </a:lnTo>
                <a:lnTo>
                  <a:pt x="108103" y="24666"/>
                </a:lnTo>
                <a:lnTo>
                  <a:pt x="108103" y="24666"/>
                </a:lnTo>
                <a:lnTo>
                  <a:pt x="108103" y="24666"/>
                </a:lnTo>
                <a:lnTo>
                  <a:pt x="108103" y="24666"/>
                </a:lnTo>
                <a:lnTo>
                  <a:pt x="108103" y="24666"/>
                </a:lnTo>
                <a:lnTo>
                  <a:pt x="108103" y="26000"/>
                </a:lnTo>
                <a:lnTo>
                  <a:pt x="108103" y="26000"/>
                </a:lnTo>
                <a:lnTo>
                  <a:pt x="108103" y="26000"/>
                </a:lnTo>
                <a:lnTo>
                  <a:pt x="108103" y="26000"/>
                </a:lnTo>
                <a:lnTo>
                  <a:pt x="108103" y="26000"/>
                </a:lnTo>
                <a:lnTo>
                  <a:pt x="108103" y="28000"/>
                </a:lnTo>
                <a:lnTo>
                  <a:pt x="107586" y="28000"/>
                </a:lnTo>
                <a:lnTo>
                  <a:pt x="107586" y="28000"/>
                </a:lnTo>
                <a:lnTo>
                  <a:pt x="107586" y="28000"/>
                </a:lnTo>
                <a:lnTo>
                  <a:pt x="107586" y="28000"/>
                </a:lnTo>
                <a:lnTo>
                  <a:pt x="107586" y="29333"/>
                </a:lnTo>
                <a:lnTo>
                  <a:pt x="107586" y="29333"/>
                </a:lnTo>
                <a:lnTo>
                  <a:pt x="107586" y="29333"/>
                </a:lnTo>
                <a:lnTo>
                  <a:pt x="107586" y="29333"/>
                </a:lnTo>
                <a:lnTo>
                  <a:pt x="107586" y="29333"/>
                </a:lnTo>
                <a:lnTo>
                  <a:pt x="107586" y="30666"/>
                </a:lnTo>
                <a:lnTo>
                  <a:pt x="107068" y="30666"/>
                </a:lnTo>
                <a:lnTo>
                  <a:pt x="107068" y="30666"/>
                </a:lnTo>
                <a:lnTo>
                  <a:pt x="107068" y="30666"/>
                </a:lnTo>
                <a:lnTo>
                  <a:pt x="107068" y="30666"/>
                </a:lnTo>
                <a:lnTo>
                  <a:pt x="107068" y="32000"/>
                </a:lnTo>
                <a:lnTo>
                  <a:pt x="107068" y="32000"/>
                </a:lnTo>
                <a:lnTo>
                  <a:pt x="107068" y="32000"/>
                </a:lnTo>
                <a:lnTo>
                  <a:pt x="107068" y="32000"/>
                </a:lnTo>
                <a:lnTo>
                  <a:pt x="107068" y="32000"/>
                </a:lnTo>
                <a:lnTo>
                  <a:pt x="107068" y="33333"/>
                </a:lnTo>
                <a:lnTo>
                  <a:pt x="106551" y="33333"/>
                </a:lnTo>
                <a:lnTo>
                  <a:pt x="106551" y="33333"/>
                </a:lnTo>
                <a:lnTo>
                  <a:pt x="106551" y="33333"/>
                </a:lnTo>
                <a:lnTo>
                  <a:pt x="106551" y="33333"/>
                </a:lnTo>
                <a:lnTo>
                  <a:pt x="106551" y="35333"/>
                </a:lnTo>
                <a:lnTo>
                  <a:pt x="106551" y="35333"/>
                </a:lnTo>
                <a:lnTo>
                  <a:pt x="106551" y="35333"/>
                </a:lnTo>
                <a:lnTo>
                  <a:pt x="106551" y="35333"/>
                </a:lnTo>
                <a:lnTo>
                  <a:pt x="105775" y="35333"/>
                </a:lnTo>
                <a:lnTo>
                  <a:pt x="105775" y="36666"/>
                </a:lnTo>
                <a:lnTo>
                  <a:pt x="105775" y="36666"/>
                </a:lnTo>
                <a:lnTo>
                  <a:pt x="105775" y="36666"/>
                </a:lnTo>
                <a:lnTo>
                  <a:pt x="105775" y="36666"/>
                </a:lnTo>
                <a:lnTo>
                  <a:pt x="105775" y="36666"/>
                </a:lnTo>
                <a:lnTo>
                  <a:pt x="105775" y="36666"/>
                </a:lnTo>
                <a:lnTo>
                  <a:pt x="105775" y="38000"/>
                </a:lnTo>
                <a:lnTo>
                  <a:pt x="105775" y="38000"/>
                </a:lnTo>
                <a:lnTo>
                  <a:pt x="105775" y="38000"/>
                </a:lnTo>
                <a:lnTo>
                  <a:pt x="105775" y="38000"/>
                </a:lnTo>
                <a:lnTo>
                  <a:pt x="105775" y="38000"/>
                </a:lnTo>
                <a:lnTo>
                  <a:pt x="105775" y="38000"/>
                </a:lnTo>
                <a:lnTo>
                  <a:pt x="105775" y="39333"/>
                </a:lnTo>
                <a:lnTo>
                  <a:pt x="105258" y="39333"/>
                </a:lnTo>
                <a:lnTo>
                  <a:pt x="105258" y="39333"/>
                </a:lnTo>
                <a:lnTo>
                  <a:pt x="105258" y="39333"/>
                </a:lnTo>
                <a:lnTo>
                  <a:pt x="105258" y="39333"/>
                </a:lnTo>
                <a:lnTo>
                  <a:pt x="105258" y="39333"/>
                </a:lnTo>
                <a:lnTo>
                  <a:pt x="105258" y="40666"/>
                </a:lnTo>
                <a:lnTo>
                  <a:pt x="105258" y="40666"/>
                </a:lnTo>
                <a:lnTo>
                  <a:pt x="105258" y="40666"/>
                </a:lnTo>
                <a:lnTo>
                  <a:pt x="105258" y="40666"/>
                </a:lnTo>
                <a:lnTo>
                  <a:pt x="105258" y="42666"/>
                </a:lnTo>
                <a:lnTo>
                  <a:pt x="105258" y="42666"/>
                </a:lnTo>
                <a:lnTo>
                  <a:pt x="105258" y="42666"/>
                </a:lnTo>
                <a:lnTo>
                  <a:pt x="105258" y="44000"/>
                </a:lnTo>
                <a:lnTo>
                  <a:pt x="105258" y="44000"/>
                </a:lnTo>
                <a:lnTo>
                  <a:pt x="104741" y="44000"/>
                </a:lnTo>
                <a:lnTo>
                  <a:pt x="104741" y="44000"/>
                </a:lnTo>
                <a:lnTo>
                  <a:pt x="104741" y="44000"/>
                </a:lnTo>
                <a:lnTo>
                  <a:pt x="104741" y="44000"/>
                </a:lnTo>
                <a:lnTo>
                  <a:pt x="104224" y="44000"/>
                </a:lnTo>
                <a:lnTo>
                  <a:pt x="104224" y="44000"/>
                </a:lnTo>
                <a:lnTo>
                  <a:pt x="104224" y="44000"/>
                </a:lnTo>
                <a:lnTo>
                  <a:pt x="104224" y="44000"/>
                </a:lnTo>
                <a:lnTo>
                  <a:pt x="104224" y="45333"/>
                </a:lnTo>
                <a:lnTo>
                  <a:pt x="103706" y="45333"/>
                </a:lnTo>
                <a:lnTo>
                  <a:pt x="103706" y="45333"/>
                </a:lnTo>
                <a:lnTo>
                  <a:pt x="104224" y="45333"/>
                </a:lnTo>
                <a:lnTo>
                  <a:pt x="104224" y="45333"/>
                </a:lnTo>
                <a:lnTo>
                  <a:pt x="104224" y="46666"/>
                </a:lnTo>
                <a:lnTo>
                  <a:pt x="104224" y="46666"/>
                </a:lnTo>
                <a:lnTo>
                  <a:pt x="103706" y="46666"/>
                </a:lnTo>
                <a:lnTo>
                  <a:pt x="103706" y="46666"/>
                </a:lnTo>
                <a:lnTo>
                  <a:pt x="103706" y="46666"/>
                </a:lnTo>
                <a:lnTo>
                  <a:pt x="103706" y="46666"/>
                </a:lnTo>
                <a:lnTo>
                  <a:pt x="104224" y="46666"/>
                </a:lnTo>
                <a:lnTo>
                  <a:pt x="104224" y="46666"/>
                </a:lnTo>
                <a:lnTo>
                  <a:pt x="104224" y="48666"/>
                </a:lnTo>
                <a:lnTo>
                  <a:pt x="104224" y="48666"/>
                </a:lnTo>
                <a:lnTo>
                  <a:pt x="104224" y="48666"/>
                </a:lnTo>
                <a:lnTo>
                  <a:pt x="104224" y="48666"/>
                </a:lnTo>
                <a:lnTo>
                  <a:pt x="104224" y="48666"/>
                </a:lnTo>
                <a:lnTo>
                  <a:pt x="104741" y="48666"/>
                </a:lnTo>
                <a:lnTo>
                  <a:pt x="104741" y="48666"/>
                </a:lnTo>
                <a:lnTo>
                  <a:pt x="104741" y="50000"/>
                </a:lnTo>
                <a:lnTo>
                  <a:pt x="104741" y="50000"/>
                </a:lnTo>
                <a:lnTo>
                  <a:pt x="104741" y="50000"/>
                </a:lnTo>
                <a:lnTo>
                  <a:pt x="105258" y="50000"/>
                </a:lnTo>
                <a:lnTo>
                  <a:pt x="105258" y="50000"/>
                </a:lnTo>
                <a:lnTo>
                  <a:pt x="105258" y="50000"/>
                </a:lnTo>
                <a:lnTo>
                  <a:pt x="105258" y="50000"/>
                </a:lnTo>
                <a:lnTo>
                  <a:pt x="105258" y="51333"/>
                </a:lnTo>
                <a:lnTo>
                  <a:pt x="105258" y="51333"/>
                </a:lnTo>
                <a:lnTo>
                  <a:pt x="105258" y="50000"/>
                </a:lnTo>
                <a:lnTo>
                  <a:pt x="105775" y="50000"/>
                </a:lnTo>
                <a:lnTo>
                  <a:pt x="105775" y="50000"/>
                </a:lnTo>
                <a:lnTo>
                  <a:pt x="105775" y="50000"/>
                </a:lnTo>
                <a:lnTo>
                  <a:pt x="105775" y="50000"/>
                </a:lnTo>
                <a:lnTo>
                  <a:pt x="105775" y="50000"/>
                </a:lnTo>
                <a:lnTo>
                  <a:pt x="105775" y="50000"/>
                </a:lnTo>
                <a:lnTo>
                  <a:pt x="105775" y="48666"/>
                </a:lnTo>
                <a:lnTo>
                  <a:pt x="106551" y="48666"/>
                </a:lnTo>
                <a:lnTo>
                  <a:pt x="106551" y="48666"/>
                </a:lnTo>
                <a:lnTo>
                  <a:pt x="106551" y="48666"/>
                </a:lnTo>
                <a:lnTo>
                  <a:pt x="106551" y="48666"/>
                </a:lnTo>
                <a:lnTo>
                  <a:pt x="107068" y="48666"/>
                </a:lnTo>
                <a:lnTo>
                  <a:pt x="107068" y="48666"/>
                </a:lnTo>
                <a:lnTo>
                  <a:pt x="107068" y="48666"/>
                </a:lnTo>
                <a:lnTo>
                  <a:pt x="107068" y="48666"/>
                </a:lnTo>
                <a:lnTo>
                  <a:pt x="107068" y="48666"/>
                </a:lnTo>
                <a:lnTo>
                  <a:pt x="107586" y="48666"/>
                </a:lnTo>
                <a:lnTo>
                  <a:pt x="107586" y="48666"/>
                </a:lnTo>
                <a:lnTo>
                  <a:pt x="107586" y="48666"/>
                </a:lnTo>
                <a:lnTo>
                  <a:pt x="107586" y="48666"/>
                </a:lnTo>
                <a:lnTo>
                  <a:pt x="107586" y="48666"/>
                </a:lnTo>
                <a:lnTo>
                  <a:pt x="108103" y="48666"/>
                </a:lnTo>
                <a:lnTo>
                  <a:pt x="108103" y="48666"/>
                </a:lnTo>
                <a:lnTo>
                  <a:pt x="108103" y="48666"/>
                </a:lnTo>
                <a:lnTo>
                  <a:pt x="108103" y="48666"/>
                </a:lnTo>
                <a:lnTo>
                  <a:pt x="108620" y="48666"/>
                </a:lnTo>
                <a:lnTo>
                  <a:pt x="108620" y="48666"/>
                </a:lnTo>
                <a:lnTo>
                  <a:pt x="108620" y="48666"/>
                </a:lnTo>
                <a:lnTo>
                  <a:pt x="108620" y="48666"/>
                </a:lnTo>
                <a:lnTo>
                  <a:pt x="108620" y="48666"/>
                </a:lnTo>
                <a:lnTo>
                  <a:pt x="109396" y="48666"/>
                </a:lnTo>
                <a:lnTo>
                  <a:pt x="109396" y="48666"/>
                </a:lnTo>
                <a:lnTo>
                  <a:pt x="109396" y="48666"/>
                </a:lnTo>
                <a:lnTo>
                  <a:pt x="109396" y="48666"/>
                </a:lnTo>
                <a:lnTo>
                  <a:pt x="109396" y="48666"/>
                </a:lnTo>
                <a:lnTo>
                  <a:pt x="109913" y="48666"/>
                </a:lnTo>
                <a:lnTo>
                  <a:pt x="109913" y="50000"/>
                </a:lnTo>
                <a:lnTo>
                  <a:pt x="109913" y="50000"/>
                </a:lnTo>
                <a:lnTo>
                  <a:pt x="109913" y="50000"/>
                </a:lnTo>
                <a:lnTo>
                  <a:pt x="109913" y="50000"/>
                </a:lnTo>
                <a:lnTo>
                  <a:pt x="110431" y="50000"/>
                </a:lnTo>
                <a:lnTo>
                  <a:pt x="110431" y="50000"/>
                </a:lnTo>
                <a:lnTo>
                  <a:pt x="110431" y="50000"/>
                </a:lnTo>
                <a:lnTo>
                  <a:pt x="110431" y="50000"/>
                </a:lnTo>
                <a:lnTo>
                  <a:pt x="110431" y="51333"/>
                </a:lnTo>
                <a:lnTo>
                  <a:pt x="110431" y="51333"/>
                </a:lnTo>
                <a:lnTo>
                  <a:pt x="110948" y="51333"/>
                </a:lnTo>
                <a:lnTo>
                  <a:pt x="110948" y="51333"/>
                </a:lnTo>
                <a:lnTo>
                  <a:pt x="110948" y="50000"/>
                </a:lnTo>
                <a:lnTo>
                  <a:pt x="110948" y="50000"/>
                </a:lnTo>
                <a:lnTo>
                  <a:pt x="110948" y="50000"/>
                </a:lnTo>
                <a:lnTo>
                  <a:pt x="110948" y="50000"/>
                </a:lnTo>
                <a:lnTo>
                  <a:pt x="111465" y="50000"/>
                </a:lnTo>
                <a:lnTo>
                  <a:pt x="111465" y="50000"/>
                </a:lnTo>
                <a:lnTo>
                  <a:pt x="111465" y="50000"/>
                </a:lnTo>
                <a:lnTo>
                  <a:pt x="111465" y="48666"/>
                </a:lnTo>
                <a:lnTo>
                  <a:pt x="111465" y="48666"/>
                </a:lnTo>
                <a:lnTo>
                  <a:pt x="111465" y="48666"/>
                </a:lnTo>
                <a:lnTo>
                  <a:pt x="111982" y="48666"/>
                </a:lnTo>
                <a:lnTo>
                  <a:pt x="111982" y="48666"/>
                </a:lnTo>
                <a:lnTo>
                  <a:pt x="111982" y="48666"/>
                </a:lnTo>
                <a:lnTo>
                  <a:pt x="111982" y="46666"/>
                </a:lnTo>
                <a:lnTo>
                  <a:pt x="111982" y="46666"/>
                </a:lnTo>
                <a:lnTo>
                  <a:pt x="111982" y="46666"/>
                </a:lnTo>
                <a:lnTo>
                  <a:pt x="111982" y="46666"/>
                </a:lnTo>
                <a:lnTo>
                  <a:pt x="112758" y="46666"/>
                </a:lnTo>
                <a:lnTo>
                  <a:pt x="112758" y="46666"/>
                </a:lnTo>
                <a:lnTo>
                  <a:pt x="112758" y="46666"/>
                </a:lnTo>
                <a:lnTo>
                  <a:pt x="112758" y="46666"/>
                </a:lnTo>
                <a:lnTo>
                  <a:pt x="112758" y="46666"/>
                </a:lnTo>
                <a:lnTo>
                  <a:pt x="113275" y="46666"/>
                </a:lnTo>
                <a:lnTo>
                  <a:pt x="113275" y="46666"/>
                </a:lnTo>
                <a:lnTo>
                  <a:pt x="113275" y="46666"/>
                </a:lnTo>
                <a:lnTo>
                  <a:pt x="113793" y="46666"/>
                </a:lnTo>
                <a:lnTo>
                  <a:pt x="113793" y="46666"/>
                </a:lnTo>
                <a:lnTo>
                  <a:pt x="113793" y="46666"/>
                </a:lnTo>
                <a:lnTo>
                  <a:pt x="113793" y="46666"/>
                </a:lnTo>
                <a:lnTo>
                  <a:pt x="113793" y="46666"/>
                </a:lnTo>
                <a:lnTo>
                  <a:pt x="114310" y="46666"/>
                </a:lnTo>
                <a:lnTo>
                  <a:pt x="114310" y="46666"/>
                </a:lnTo>
                <a:lnTo>
                  <a:pt x="114310" y="46666"/>
                </a:lnTo>
                <a:lnTo>
                  <a:pt x="114310" y="46666"/>
                </a:lnTo>
                <a:lnTo>
                  <a:pt x="114827" y="46666"/>
                </a:lnTo>
                <a:lnTo>
                  <a:pt x="114827" y="46666"/>
                </a:lnTo>
                <a:lnTo>
                  <a:pt x="114827" y="46666"/>
                </a:lnTo>
                <a:lnTo>
                  <a:pt x="114827" y="46666"/>
                </a:lnTo>
                <a:lnTo>
                  <a:pt x="115603" y="46666"/>
                </a:lnTo>
                <a:lnTo>
                  <a:pt x="115603" y="48666"/>
                </a:lnTo>
                <a:lnTo>
                  <a:pt x="115603" y="48666"/>
                </a:lnTo>
                <a:lnTo>
                  <a:pt x="115603" y="48666"/>
                </a:lnTo>
                <a:lnTo>
                  <a:pt x="115603" y="48666"/>
                </a:lnTo>
                <a:lnTo>
                  <a:pt x="115603" y="48666"/>
                </a:lnTo>
                <a:lnTo>
                  <a:pt x="115603" y="48666"/>
                </a:lnTo>
                <a:lnTo>
                  <a:pt x="116120" y="48666"/>
                </a:lnTo>
                <a:lnTo>
                  <a:pt x="116120" y="50000"/>
                </a:lnTo>
                <a:lnTo>
                  <a:pt x="116120" y="50000"/>
                </a:lnTo>
                <a:lnTo>
                  <a:pt x="116120" y="50000"/>
                </a:lnTo>
                <a:lnTo>
                  <a:pt x="116120" y="50000"/>
                </a:lnTo>
                <a:lnTo>
                  <a:pt x="116120" y="50000"/>
                </a:lnTo>
                <a:lnTo>
                  <a:pt x="116637" y="50000"/>
                </a:lnTo>
                <a:lnTo>
                  <a:pt x="116637" y="50000"/>
                </a:lnTo>
                <a:lnTo>
                  <a:pt x="116637" y="50000"/>
                </a:lnTo>
                <a:lnTo>
                  <a:pt x="116637" y="50000"/>
                </a:lnTo>
                <a:lnTo>
                  <a:pt x="117155" y="50000"/>
                </a:lnTo>
                <a:lnTo>
                  <a:pt x="117155" y="50000"/>
                </a:lnTo>
                <a:lnTo>
                  <a:pt x="117155" y="50000"/>
                </a:lnTo>
                <a:lnTo>
                  <a:pt x="117155" y="51333"/>
                </a:lnTo>
                <a:lnTo>
                  <a:pt x="117155" y="51333"/>
                </a:lnTo>
                <a:lnTo>
                  <a:pt x="117155" y="51333"/>
                </a:lnTo>
                <a:lnTo>
                  <a:pt x="117155" y="51333"/>
                </a:lnTo>
                <a:lnTo>
                  <a:pt x="117155" y="52666"/>
                </a:lnTo>
                <a:lnTo>
                  <a:pt x="117672" y="52666"/>
                </a:lnTo>
                <a:lnTo>
                  <a:pt x="117672" y="52666"/>
                </a:lnTo>
                <a:lnTo>
                  <a:pt x="117672" y="52666"/>
                </a:lnTo>
                <a:lnTo>
                  <a:pt x="117672" y="52666"/>
                </a:lnTo>
                <a:lnTo>
                  <a:pt x="117672" y="52666"/>
                </a:lnTo>
                <a:lnTo>
                  <a:pt x="117672" y="52666"/>
                </a:lnTo>
                <a:lnTo>
                  <a:pt x="117672" y="52666"/>
                </a:lnTo>
                <a:lnTo>
                  <a:pt x="118448" y="52666"/>
                </a:lnTo>
                <a:lnTo>
                  <a:pt x="118448" y="54000"/>
                </a:lnTo>
                <a:lnTo>
                  <a:pt x="118448" y="54000"/>
                </a:lnTo>
                <a:lnTo>
                  <a:pt x="118448" y="54000"/>
                </a:lnTo>
                <a:lnTo>
                  <a:pt x="118448" y="54000"/>
                </a:lnTo>
                <a:lnTo>
                  <a:pt x="118965" y="54000"/>
                </a:lnTo>
                <a:lnTo>
                  <a:pt x="118965" y="54000"/>
                </a:lnTo>
                <a:lnTo>
                  <a:pt x="118965" y="54000"/>
                </a:lnTo>
                <a:lnTo>
                  <a:pt x="118965" y="54000"/>
                </a:lnTo>
                <a:lnTo>
                  <a:pt x="119482" y="54000"/>
                </a:lnTo>
                <a:lnTo>
                  <a:pt x="119482" y="54000"/>
                </a:lnTo>
                <a:lnTo>
                  <a:pt x="119482" y="54000"/>
                </a:lnTo>
                <a:lnTo>
                  <a:pt x="119482" y="54000"/>
                </a:lnTo>
                <a:lnTo>
                  <a:pt x="119482" y="54000"/>
                </a:lnTo>
                <a:lnTo>
                  <a:pt x="120000" y="54000"/>
                </a:lnTo>
                <a:lnTo>
                  <a:pt x="120000" y="56000"/>
                </a:lnTo>
                <a:lnTo>
                  <a:pt x="120000" y="56000"/>
                </a:lnTo>
                <a:lnTo>
                  <a:pt x="120000" y="56000"/>
                </a:lnTo>
                <a:lnTo>
                  <a:pt x="120000" y="56000"/>
                </a:lnTo>
                <a:lnTo>
                  <a:pt x="120000" y="56000"/>
                </a:lnTo>
                <a:lnTo>
                  <a:pt x="119482" y="56000"/>
                </a:lnTo>
                <a:lnTo>
                  <a:pt x="119482" y="56000"/>
                </a:lnTo>
                <a:lnTo>
                  <a:pt x="119482" y="56000"/>
                </a:lnTo>
                <a:lnTo>
                  <a:pt x="119482" y="56000"/>
                </a:lnTo>
                <a:lnTo>
                  <a:pt x="119482" y="56000"/>
                </a:lnTo>
                <a:lnTo>
                  <a:pt x="119482" y="56000"/>
                </a:lnTo>
                <a:lnTo>
                  <a:pt x="119482" y="57333"/>
                </a:lnTo>
                <a:lnTo>
                  <a:pt x="119482" y="57333"/>
                </a:lnTo>
                <a:lnTo>
                  <a:pt x="120000" y="57333"/>
                </a:lnTo>
                <a:lnTo>
                  <a:pt x="120000" y="57333"/>
                </a:lnTo>
                <a:lnTo>
                  <a:pt x="120000" y="57333"/>
                </a:lnTo>
                <a:lnTo>
                  <a:pt x="119482" y="57333"/>
                </a:lnTo>
                <a:lnTo>
                  <a:pt x="119482" y="58666"/>
                </a:lnTo>
                <a:lnTo>
                  <a:pt x="120000" y="58666"/>
                </a:lnTo>
                <a:lnTo>
                  <a:pt x="120000" y="58666"/>
                </a:lnTo>
                <a:lnTo>
                  <a:pt x="119482" y="58666"/>
                </a:lnTo>
                <a:lnTo>
                  <a:pt x="119482" y="58666"/>
                </a:lnTo>
                <a:lnTo>
                  <a:pt x="120000" y="58666"/>
                </a:lnTo>
                <a:lnTo>
                  <a:pt x="120000" y="60000"/>
                </a:lnTo>
                <a:lnTo>
                  <a:pt x="120000" y="60000"/>
                </a:lnTo>
                <a:lnTo>
                  <a:pt x="120000" y="60000"/>
                </a:lnTo>
                <a:lnTo>
                  <a:pt x="120000" y="60000"/>
                </a:lnTo>
                <a:lnTo>
                  <a:pt x="120000" y="60000"/>
                </a:lnTo>
                <a:lnTo>
                  <a:pt x="120000" y="61333"/>
                </a:lnTo>
                <a:lnTo>
                  <a:pt x="120000" y="61333"/>
                </a:lnTo>
                <a:lnTo>
                  <a:pt x="120000" y="61333"/>
                </a:lnTo>
                <a:lnTo>
                  <a:pt x="120000" y="61333"/>
                </a:lnTo>
                <a:lnTo>
                  <a:pt x="120000" y="61333"/>
                </a:lnTo>
                <a:lnTo>
                  <a:pt x="119482" y="61333"/>
                </a:lnTo>
                <a:lnTo>
                  <a:pt x="119482" y="63333"/>
                </a:lnTo>
                <a:lnTo>
                  <a:pt x="119482" y="63333"/>
                </a:lnTo>
                <a:lnTo>
                  <a:pt x="119482" y="63333"/>
                </a:lnTo>
                <a:lnTo>
                  <a:pt x="119482" y="63333"/>
                </a:lnTo>
                <a:lnTo>
                  <a:pt x="119482" y="63333"/>
                </a:lnTo>
                <a:lnTo>
                  <a:pt x="118965" y="63333"/>
                </a:lnTo>
                <a:lnTo>
                  <a:pt x="118965" y="63333"/>
                </a:lnTo>
                <a:lnTo>
                  <a:pt x="118965" y="63333"/>
                </a:lnTo>
                <a:lnTo>
                  <a:pt x="118965" y="64666"/>
                </a:lnTo>
                <a:lnTo>
                  <a:pt x="118965" y="64666"/>
                </a:lnTo>
                <a:lnTo>
                  <a:pt x="118965" y="64666"/>
                </a:lnTo>
                <a:lnTo>
                  <a:pt x="118965" y="64666"/>
                </a:lnTo>
                <a:lnTo>
                  <a:pt x="118965" y="64666"/>
                </a:lnTo>
                <a:lnTo>
                  <a:pt x="118448" y="64666"/>
                </a:lnTo>
                <a:lnTo>
                  <a:pt x="118448" y="64666"/>
                </a:lnTo>
                <a:lnTo>
                  <a:pt x="118448" y="64666"/>
                </a:lnTo>
                <a:lnTo>
                  <a:pt x="118448" y="64666"/>
                </a:lnTo>
                <a:lnTo>
                  <a:pt x="118448" y="63333"/>
                </a:lnTo>
                <a:lnTo>
                  <a:pt x="118448" y="63333"/>
                </a:lnTo>
                <a:lnTo>
                  <a:pt x="118448" y="63333"/>
                </a:lnTo>
                <a:lnTo>
                  <a:pt x="118448" y="63333"/>
                </a:lnTo>
                <a:lnTo>
                  <a:pt x="118448" y="63333"/>
                </a:lnTo>
                <a:lnTo>
                  <a:pt x="118448" y="63333"/>
                </a:lnTo>
                <a:lnTo>
                  <a:pt x="118448" y="61333"/>
                </a:lnTo>
                <a:lnTo>
                  <a:pt x="117672" y="61333"/>
                </a:lnTo>
                <a:lnTo>
                  <a:pt x="117672" y="61333"/>
                </a:lnTo>
                <a:lnTo>
                  <a:pt x="117672" y="61333"/>
                </a:lnTo>
                <a:lnTo>
                  <a:pt x="117672" y="61333"/>
                </a:lnTo>
                <a:lnTo>
                  <a:pt x="117672" y="61333"/>
                </a:lnTo>
                <a:lnTo>
                  <a:pt x="117672" y="61333"/>
                </a:lnTo>
                <a:lnTo>
                  <a:pt x="117155" y="61333"/>
                </a:lnTo>
                <a:lnTo>
                  <a:pt x="117155" y="61333"/>
                </a:lnTo>
                <a:lnTo>
                  <a:pt x="117155" y="61333"/>
                </a:lnTo>
                <a:lnTo>
                  <a:pt x="117155" y="61333"/>
                </a:lnTo>
                <a:lnTo>
                  <a:pt x="117155" y="61333"/>
                </a:lnTo>
                <a:lnTo>
                  <a:pt x="117155" y="60000"/>
                </a:lnTo>
                <a:lnTo>
                  <a:pt x="117155" y="60000"/>
                </a:lnTo>
                <a:lnTo>
                  <a:pt x="116637" y="60000"/>
                </a:lnTo>
                <a:lnTo>
                  <a:pt x="116637" y="60000"/>
                </a:lnTo>
                <a:lnTo>
                  <a:pt x="116637" y="60000"/>
                </a:lnTo>
                <a:lnTo>
                  <a:pt x="116637" y="60000"/>
                </a:lnTo>
                <a:lnTo>
                  <a:pt x="116637" y="60000"/>
                </a:lnTo>
                <a:lnTo>
                  <a:pt x="116120" y="60000"/>
                </a:lnTo>
                <a:lnTo>
                  <a:pt x="116120" y="60000"/>
                </a:lnTo>
                <a:lnTo>
                  <a:pt x="116120" y="60000"/>
                </a:lnTo>
                <a:lnTo>
                  <a:pt x="116120" y="60000"/>
                </a:lnTo>
                <a:lnTo>
                  <a:pt x="115603" y="60000"/>
                </a:lnTo>
                <a:lnTo>
                  <a:pt x="115603" y="60000"/>
                </a:lnTo>
                <a:lnTo>
                  <a:pt x="115603" y="60000"/>
                </a:lnTo>
                <a:lnTo>
                  <a:pt x="115603" y="61333"/>
                </a:lnTo>
                <a:lnTo>
                  <a:pt x="115603" y="61333"/>
                </a:lnTo>
                <a:lnTo>
                  <a:pt x="115603" y="60000"/>
                </a:lnTo>
                <a:lnTo>
                  <a:pt x="114827" y="60000"/>
                </a:lnTo>
                <a:lnTo>
                  <a:pt x="114827" y="60000"/>
                </a:lnTo>
                <a:lnTo>
                  <a:pt x="114827" y="60000"/>
                </a:lnTo>
                <a:lnTo>
                  <a:pt x="114310" y="60000"/>
                </a:lnTo>
                <a:lnTo>
                  <a:pt x="114310" y="60000"/>
                </a:lnTo>
                <a:lnTo>
                  <a:pt x="114310" y="60000"/>
                </a:lnTo>
                <a:lnTo>
                  <a:pt x="114310" y="60000"/>
                </a:lnTo>
                <a:lnTo>
                  <a:pt x="113793" y="60000"/>
                </a:lnTo>
                <a:lnTo>
                  <a:pt x="113793" y="61333"/>
                </a:lnTo>
                <a:lnTo>
                  <a:pt x="113793" y="61333"/>
                </a:lnTo>
                <a:lnTo>
                  <a:pt x="113793" y="61333"/>
                </a:lnTo>
                <a:lnTo>
                  <a:pt x="113793" y="61333"/>
                </a:lnTo>
                <a:lnTo>
                  <a:pt x="113793" y="61333"/>
                </a:lnTo>
                <a:lnTo>
                  <a:pt x="113793" y="61333"/>
                </a:lnTo>
                <a:lnTo>
                  <a:pt x="113275" y="61333"/>
                </a:lnTo>
                <a:lnTo>
                  <a:pt x="113275" y="61333"/>
                </a:lnTo>
                <a:lnTo>
                  <a:pt x="113275" y="63333"/>
                </a:lnTo>
                <a:lnTo>
                  <a:pt x="113275" y="63333"/>
                </a:lnTo>
                <a:lnTo>
                  <a:pt x="112758" y="63333"/>
                </a:lnTo>
                <a:lnTo>
                  <a:pt x="112758" y="63333"/>
                </a:lnTo>
                <a:lnTo>
                  <a:pt x="112758" y="63333"/>
                </a:lnTo>
                <a:lnTo>
                  <a:pt x="112758" y="63333"/>
                </a:lnTo>
                <a:lnTo>
                  <a:pt x="112758" y="63333"/>
                </a:lnTo>
                <a:lnTo>
                  <a:pt x="112758" y="63333"/>
                </a:lnTo>
                <a:lnTo>
                  <a:pt x="112758" y="64666"/>
                </a:lnTo>
                <a:lnTo>
                  <a:pt x="111982" y="64666"/>
                </a:lnTo>
                <a:lnTo>
                  <a:pt x="111982" y="64666"/>
                </a:lnTo>
                <a:lnTo>
                  <a:pt x="111982" y="64666"/>
                </a:lnTo>
                <a:lnTo>
                  <a:pt x="111982" y="64666"/>
                </a:lnTo>
                <a:lnTo>
                  <a:pt x="111982" y="63333"/>
                </a:lnTo>
                <a:lnTo>
                  <a:pt x="111465" y="63333"/>
                </a:lnTo>
                <a:lnTo>
                  <a:pt x="111465" y="63333"/>
                </a:lnTo>
                <a:lnTo>
                  <a:pt x="111465" y="63333"/>
                </a:lnTo>
                <a:lnTo>
                  <a:pt x="111465" y="63333"/>
                </a:lnTo>
                <a:lnTo>
                  <a:pt x="110948" y="63333"/>
                </a:lnTo>
                <a:lnTo>
                  <a:pt x="110948" y="63333"/>
                </a:lnTo>
                <a:lnTo>
                  <a:pt x="110948" y="63333"/>
                </a:lnTo>
                <a:lnTo>
                  <a:pt x="110948" y="63333"/>
                </a:lnTo>
                <a:lnTo>
                  <a:pt x="110948" y="64666"/>
                </a:lnTo>
                <a:lnTo>
                  <a:pt x="110948" y="64666"/>
                </a:lnTo>
                <a:lnTo>
                  <a:pt x="110948" y="64666"/>
                </a:lnTo>
                <a:lnTo>
                  <a:pt x="110948" y="64666"/>
                </a:lnTo>
                <a:lnTo>
                  <a:pt x="110948" y="66000"/>
                </a:lnTo>
                <a:lnTo>
                  <a:pt x="110948" y="66000"/>
                </a:lnTo>
                <a:lnTo>
                  <a:pt x="110431" y="66000"/>
                </a:lnTo>
                <a:lnTo>
                  <a:pt x="110431" y="66000"/>
                </a:lnTo>
                <a:lnTo>
                  <a:pt x="110431" y="66000"/>
                </a:lnTo>
                <a:lnTo>
                  <a:pt x="110431" y="66000"/>
                </a:lnTo>
                <a:lnTo>
                  <a:pt x="110431" y="66000"/>
                </a:lnTo>
                <a:lnTo>
                  <a:pt x="109913" y="66000"/>
                </a:lnTo>
                <a:lnTo>
                  <a:pt x="109913" y="66000"/>
                </a:lnTo>
                <a:lnTo>
                  <a:pt x="109913" y="66000"/>
                </a:lnTo>
                <a:lnTo>
                  <a:pt x="109913" y="66000"/>
                </a:lnTo>
                <a:lnTo>
                  <a:pt x="109396" y="66000"/>
                </a:lnTo>
                <a:lnTo>
                  <a:pt x="109396" y="66000"/>
                </a:lnTo>
                <a:lnTo>
                  <a:pt x="109396" y="66000"/>
                </a:lnTo>
                <a:lnTo>
                  <a:pt x="109396" y="66000"/>
                </a:lnTo>
                <a:lnTo>
                  <a:pt x="109396" y="66000"/>
                </a:lnTo>
                <a:lnTo>
                  <a:pt x="108620" y="66000"/>
                </a:lnTo>
                <a:lnTo>
                  <a:pt x="108620" y="66000"/>
                </a:lnTo>
                <a:lnTo>
                  <a:pt x="108620" y="66000"/>
                </a:lnTo>
                <a:lnTo>
                  <a:pt x="108620" y="66000"/>
                </a:lnTo>
                <a:lnTo>
                  <a:pt x="108620" y="66000"/>
                </a:lnTo>
                <a:lnTo>
                  <a:pt x="108620" y="66000"/>
                </a:lnTo>
                <a:lnTo>
                  <a:pt x="108103" y="66000"/>
                </a:lnTo>
                <a:lnTo>
                  <a:pt x="108103" y="66000"/>
                </a:lnTo>
                <a:lnTo>
                  <a:pt x="108103" y="66000"/>
                </a:lnTo>
                <a:lnTo>
                  <a:pt x="107586" y="66000"/>
                </a:lnTo>
                <a:lnTo>
                  <a:pt x="107586" y="67333"/>
                </a:lnTo>
                <a:lnTo>
                  <a:pt x="107586" y="67333"/>
                </a:lnTo>
                <a:lnTo>
                  <a:pt x="107586" y="67333"/>
                </a:lnTo>
                <a:lnTo>
                  <a:pt x="107586" y="67333"/>
                </a:lnTo>
                <a:lnTo>
                  <a:pt x="107586" y="67333"/>
                </a:lnTo>
                <a:lnTo>
                  <a:pt x="107586" y="67333"/>
                </a:lnTo>
                <a:lnTo>
                  <a:pt x="107586" y="67333"/>
                </a:lnTo>
                <a:lnTo>
                  <a:pt x="107068" y="67333"/>
                </a:lnTo>
                <a:lnTo>
                  <a:pt x="107068" y="67333"/>
                </a:lnTo>
                <a:lnTo>
                  <a:pt x="107068" y="68666"/>
                </a:lnTo>
                <a:lnTo>
                  <a:pt x="107068" y="68666"/>
                </a:lnTo>
                <a:lnTo>
                  <a:pt x="107068" y="68666"/>
                </a:lnTo>
                <a:lnTo>
                  <a:pt x="107068" y="68666"/>
                </a:lnTo>
                <a:lnTo>
                  <a:pt x="107068" y="68666"/>
                </a:lnTo>
                <a:lnTo>
                  <a:pt x="107068" y="70666"/>
                </a:lnTo>
                <a:lnTo>
                  <a:pt x="106551" y="70666"/>
                </a:lnTo>
                <a:lnTo>
                  <a:pt x="106551" y="70666"/>
                </a:lnTo>
                <a:lnTo>
                  <a:pt x="106551" y="70666"/>
                </a:lnTo>
                <a:lnTo>
                  <a:pt x="106551" y="72000"/>
                </a:lnTo>
                <a:lnTo>
                  <a:pt x="107068" y="72000"/>
                </a:lnTo>
                <a:lnTo>
                  <a:pt x="107068" y="72000"/>
                </a:lnTo>
                <a:lnTo>
                  <a:pt x="107068" y="72000"/>
                </a:lnTo>
                <a:lnTo>
                  <a:pt x="106551" y="72000"/>
                </a:lnTo>
                <a:lnTo>
                  <a:pt x="106551" y="73333"/>
                </a:lnTo>
                <a:lnTo>
                  <a:pt x="106551" y="73333"/>
                </a:lnTo>
                <a:lnTo>
                  <a:pt x="106551" y="73333"/>
                </a:lnTo>
                <a:lnTo>
                  <a:pt x="106551" y="73333"/>
                </a:lnTo>
                <a:lnTo>
                  <a:pt x="105775" y="73333"/>
                </a:lnTo>
                <a:lnTo>
                  <a:pt x="105775" y="73333"/>
                </a:lnTo>
                <a:lnTo>
                  <a:pt x="105775" y="73333"/>
                </a:lnTo>
                <a:lnTo>
                  <a:pt x="105775" y="73333"/>
                </a:lnTo>
                <a:lnTo>
                  <a:pt x="105775" y="73333"/>
                </a:lnTo>
                <a:lnTo>
                  <a:pt x="105258" y="73333"/>
                </a:lnTo>
                <a:lnTo>
                  <a:pt x="105258" y="73333"/>
                </a:lnTo>
                <a:lnTo>
                  <a:pt x="105258" y="74666"/>
                </a:lnTo>
                <a:lnTo>
                  <a:pt x="105258" y="74666"/>
                </a:lnTo>
                <a:lnTo>
                  <a:pt x="105258" y="74666"/>
                </a:lnTo>
                <a:lnTo>
                  <a:pt x="105258" y="74666"/>
                </a:lnTo>
                <a:lnTo>
                  <a:pt x="104741" y="74666"/>
                </a:lnTo>
                <a:lnTo>
                  <a:pt x="104741" y="74666"/>
                </a:lnTo>
                <a:lnTo>
                  <a:pt x="104741" y="74666"/>
                </a:lnTo>
                <a:lnTo>
                  <a:pt x="104741" y="76000"/>
                </a:lnTo>
                <a:lnTo>
                  <a:pt x="104741" y="76000"/>
                </a:lnTo>
                <a:lnTo>
                  <a:pt x="104741" y="76000"/>
                </a:lnTo>
                <a:lnTo>
                  <a:pt x="104224" y="76000"/>
                </a:lnTo>
                <a:lnTo>
                  <a:pt x="104224" y="76000"/>
                </a:lnTo>
                <a:lnTo>
                  <a:pt x="104224" y="76000"/>
                </a:lnTo>
                <a:lnTo>
                  <a:pt x="104224" y="76000"/>
                </a:lnTo>
                <a:lnTo>
                  <a:pt x="103706" y="76000"/>
                </a:lnTo>
                <a:lnTo>
                  <a:pt x="103706" y="76000"/>
                </a:lnTo>
                <a:lnTo>
                  <a:pt x="103706" y="76000"/>
                </a:lnTo>
                <a:lnTo>
                  <a:pt x="103706" y="76000"/>
                </a:lnTo>
                <a:lnTo>
                  <a:pt x="103706" y="76000"/>
                </a:lnTo>
                <a:lnTo>
                  <a:pt x="102931" y="76000"/>
                </a:lnTo>
                <a:lnTo>
                  <a:pt x="102931" y="76000"/>
                </a:lnTo>
                <a:lnTo>
                  <a:pt x="102931" y="76000"/>
                </a:lnTo>
                <a:lnTo>
                  <a:pt x="102413" y="76000"/>
                </a:lnTo>
                <a:lnTo>
                  <a:pt x="102413" y="76000"/>
                </a:lnTo>
                <a:lnTo>
                  <a:pt x="102413" y="76000"/>
                </a:lnTo>
                <a:lnTo>
                  <a:pt x="102413" y="76000"/>
                </a:lnTo>
                <a:lnTo>
                  <a:pt x="101896" y="76000"/>
                </a:lnTo>
                <a:lnTo>
                  <a:pt x="101896" y="76000"/>
                </a:lnTo>
                <a:lnTo>
                  <a:pt x="101896" y="76000"/>
                </a:lnTo>
                <a:lnTo>
                  <a:pt x="101896" y="76000"/>
                </a:lnTo>
                <a:lnTo>
                  <a:pt x="101379" y="76000"/>
                </a:lnTo>
                <a:lnTo>
                  <a:pt x="101379" y="76000"/>
                </a:lnTo>
                <a:lnTo>
                  <a:pt x="101379" y="76000"/>
                </a:lnTo>
                <a:lnTo>
                  <a:pt x="101379" y="76000"/>
                </a:lnTo>
                <a:lnTo>
                  <a:pt x="101379" y="76000"/>
                </a:lnTo>
                <a:lnTo>
                  <a:pt x="100862" y="76000"/>
                </a:lnTo>
                <a:lnTo>
                  <a:pt x="100862" y="76000"/>
                </a:lnTo>
                <a:lnTo>
                  <a:pt x="100862" y="76000"/>
                </a:lnTo>
                <a:lnTo>
                  <a:pt x="100862" y="76000"/>
                </a:lnTo>
                <a:lnTo>
                  <a:pt x="100862" y="76000"/>
                </a:lnTo>
                <a:lnTo>
                  <a:pt x="100086" y="76000"/>
                </a:lnTo>
                <a:lnTo>
                  <a:pt x="100086" y="76000"/>
                </a:lnTo>
                <a:lnTo>
                  <a:pt x="100086" y="76000"/>
                </a:lnTo>
                <a:lnTo>
                  <a:pt x="100086" y="76000"/>
                </a:lnTo>
                <a:lnTo>
                  <a:pt x="100086" y="78000"/>
                </a:lnTo>
                <a:lnTo>
                  <a:pt x="100086" y="78000"/>
                </a:lnTo>
                <a:lnTo>
                  <a:pt x="99568" y="78000"/>
                </a:lnTo>
                <a:lnTo>
                  <a:pt x="99568" y="78000"/>
                </a:lnTo>
                <a:lnTo>
                  <a:pt x="99568" y="79333"/>
                </a:lnTo>
                <a:lnTo>
                  <a:pt x="99568" y="79333"/>
                </a:lnTo>
                <a:lnTo>
                  <a:pt x="99568" y="79333"/>
                </a:lnTo>
                <a:lnTo>
                  <a:pt x="99568" y="79333"/>
                </a:lnTo>
                <a:lnTo>
                  <a:pt x="99568" y="79333"/>
                </a:lnTo>
                <a:lnTo>
                  <a:pt x="99568" y="79333"/>
                </a:lnTo>
                <a:lnTo>
                  <a:pt x="99051" y="79333"/>
                </a:lnTo>
                <a:lnTo>
                  <a:pt x="99051" y="80666"/>
                </a:lnTo>
                <a:lnTo>
                  <a:pt x="99051" y="80666"/>
                </a:lnTo>
                <a:lnTo>
                  <a:pt x="99051" y="80666"/>
                </a:lnTo>
                <a:lnTo>
                  <a:pt x="99051" y="80666"/>
                </a:lnTo>
                <a:lnTo>
                  <a:pt x="99051" y="80666"/>
                </a:lnTo>
                <a:lnTo>
                  <a:pt x="99051" y="80666"/>
                </a:lnTo>
                <a:lnTo>
                  <a:pt x="98534" y="80666"/>
                </a:lnTo>
                <a:lnTo>
                  <a:pt x="98534" y="80666"/>
                </a:lnTo>
                <a:lnTo>
                  <a:pt x="98534" y="82000"/>
                </a:lnTo>
                <a:lnTo>
                  <a:pt x="98534" y="82000"/>
                </a:lnTo>
                <a:lnTo>
                  <a:pt x="98017" y="82000"/>
                </a:lnTo>
                <a:lnTo>
                  <a:pt x="98017" y="82000"/>
                </a:lnTo>
                <a:lnTo>
                  <a:pt x="98017" y="82000"/>
                </a:lnTo>
                <a:lnTo>
                  <a:pt x="98017" y="82000"/>
                </a:lnTo>
                <a:lnTo>
                  <a:pt x="98017" y="82000"/>
                </a:lnTo>
                <a:lnTo>
                  <a:pt x="98017" y="82000"/>
                </a:lnTo>
                <a:lnTo>
                  <a:pt x="97241" y="82000"/>
                </a:lnTo>
                <a:lnTo>
                  <a:pt x="97241" y="82000"/>
                </a:lnTo>
                <a:lnTo>
                  <a:pt x="97241" y="82000"/>
                </a:lnTo>
                <a:lnTo>
                  <a:pt x="97241" y="82000"/>
                </a:lnTo>
                <a:lnTo>
                  <a:pt x="97241" y="82000"/>
                </a:lnTo>
                <a:lnTo>
                  <a:pt x="97241" y="83333"/>
                </a:lnTo>
                <a:lnTo>
                  <a:pt x="96724" y="83333"/>
                </a:lnTo>
                <a:lnTo>
                  <a:pt x="96724" y="83333"/>
                </a:lnTo>
                <a:lnTo>
                  <a:pt x="96724" y="83333"/>
                </a:lnTo>
                <a:lnTo>
                  <a:pt x="96724" y="83333"/>
                </a:lnTo>
                <a:lnTo>
                  <a:pt x="96206" y="83333"/>
                </a:lnTo>
                <a:lnTo>
                  <a:pt x="96206" y="83333"/>
                </a:lnTo>
                <a:lnTo>
                  <a:pt x="96206" y="83333"/>
                </a:lnTo>
                <a:lnTo>
                  <a:pt x="96206" y="83333"/>
                </a:lnTo>
                <a:lnTo>
                  <a:pt x="96206" y="83333"/>
                </a:lnTo>
                <a:lnTo>
                  <a:pt x="95689" y="83333"/>
                </a:lnTo>
                <a:lnTo>
                  <a:pt x="95689" y="83333"/>
                </a:lnTo>
                <a:lnTo>
                  <a:pt x="95689" y="83333"/>
                </a:lnTo>
                <a:lnTo>
                  <a:pt x="95689" y="83333"/>
                </a:lnTo>
                <a:lnTo>
                  <a:pt x="95172" y="83333"/>
                </a:lnTo>
                <a:lnTo>
                  <a:pt x="95172" y="83333"/>
                </a:lnTo>
                <a:lnTo>
                  <a:pt x="95172" y="83333"/>
                </a:lnTo>
                <a:lnTo>
                  <a:pt x="94396" y="83333"/>
                </a:lnTo>
                <a:lnTo>
                  <a:pt x="94396" y="82000"/>
                </a:lnTo>
                <a:lnTo>
                  <a:pt x="94396" y="82000"/>
                </a:lnTo>
                <a:lnTo>
                  <a:pt x="94396" y="82000"/>
                </a:lnTo>
                <a:lnTo>
                  <a:pt x="94396" y="82000"/>
                </a:lnTo>
                <a:lnTo>
                  <a:pt x="93879" y="82000"/>
                </a:lnTo>
                <a:lnTo>
                  <a:pt x="93879" y="82000"/>
                </a:lnTo>
                <a:lnTo>
                  <a:pt x="93879" y="82000"/>
                </a:lnTo>
                <a:lnTo>
                  <a:pt x="93879" y="82000"/>
                </a:lnTo>
                <a:lnTo>
                  <a:pt x="93879" y="82000"/>
                </a:lnTo>
                <a:lnTo>
                  <a:pt x="93362" y="82000"/>
                </a:lnTo>
                <a:lnTo>
                  <a:pt x="93362" y="82000"/>
                </a:lnTo>
                <a:lnTo>
                  <a:pt x="93362" y="82000"/>
                </a:lnTo>
                <a:lnTo>
                  <a:pt x="93362" y="82000"/>
                </a:lnTo>
                <a:lnTo>
                  <a:pt x="92844" y="82000"/>
                </a:lnTo>
                <a:lnTo>
                  <a:pt x="92844" y="82000"/>
                </a:lnTo>
                <a:lnTo>
                  <a:pt x="92844" y="82000"/>
                </a:lnTo>
                <a:lnTo>
                  <a:pt x="92844" y="82000"/>
                </a:lnTo>
                <a:lnTo>
                  <a:pt x="92844" y="80666"/>
                </a:lnTo>
                <a:lnTo>
                  <a:pt x="92844" y="80666"/>
                </a:lnTo>
                <a:lnTo>
                  <a:pt x="92844" y="80666"/>
                </a:lnTo>
                <a:lnTo>
                  <a:pt x="92327" y="80666"/>
                </a:lnTo>
                <a:lnTo>
                  <a:pt x="92327" y="80666"/>
                </a:lnTo>
                <a:lnTo>
                  <a:pt x="92327" y="80666"/>
                </a:lnTo>
                <a:lnTo>
                  <a:pt x="92327" y="80666"/>
                </a:lnTo>
                <a:lnTo>
                  <a:pt x="92327" y="80666"/>
                </a:lnTo>
                <a:lnTo>
                  <a:pt x="91551" y="80666"/>
                </a:lnTo>
                <a:lnTo>
                  <a:pt x="91551" y="80666"/>
                </a:lnTo>
                <a:lnTo>
                  <a:pt x="91551" y="80666"/>
                </a:lnTo>
                <a:lnTo>
                  <a:pt x="91034" y="80666"/>
                </a:lnTo>
                <a:lnTo>
                  <a:pt x="91034" y="80666"/>
                </a:lnTo>
                <a:lnTo>
                  <a:pt x="91034" y="80666"/>
                </a:lnTo>
                <a:lnTo>
                  <a:pt x="91034" y="80666"/>
                </a:lnTo>
                <a:lnTo>
                  <a:pt x="90517" y="80666"/>
                </a:lnTo>
                <a:lnTo>
                  <a:pt x="90517" y="80666"/>
                </a:lnTo>
                <a:lnTo>
                  <a:pt x="90517" y="80666"/>
                </a:lnTo>
                <a:lnTo>
                  <a:pt x="90517" y="80666"/>
                </a:lnTo>
                <a:lnTo>
                  <a:pt x="90517" y="80666"/>
                </a:lnTo>
                <a:lnTo>
                  <a:pt x="90000" y="80666"/>
                </a:lnTo>
                <a:lnTo>
                  <a:pt x="90000" y="80666"/>
                </a:lnTo>
                <a:lnTo>
                  <a:pt x="90000" y="80666"/>
                </a:lnTo>
                <a:lnTo>
                  <a:pt x="90000" y="80666"/>
                </a:lnTo>
                <a:lnTo>
                  <a:pt x="90000" y="82000"/>
                </a:lnTo>
                <a:lnTo>
                  <a:pt x="89482" y="82000"/>
                </a:lnTo>
                <a:lnTo>
                  <a:pt x="89482" y="82000"/>
                </a:lnTo>
                <a:lnTo>
                  <a:pt x="89482" y="82000"/>
                </a:lnTo>
                <a:lnTo>
                  <a:pt x="89482" y="82000"/>
                </a:lnTo>
                <a:lnTo>
                  <a:pt x="89482" y="82000"/>
                </a:lnTo>
                <a:lnTo>
                  <a:pt x="89482" y="82000"/>
                </a:lnTo>
                <a:lnTo>
                  <a:pt x="89482" y="83333"/>
                </a:lnTo>
                <a:lnTo>
                  <a:pt x="89482" y="83333"/>
                </a:lnTo>
                <a:lnTo>
                  <a:pt x="89482" y="83333"/>
                </a:lnTo>
                <a:lnTo>
                  <a:pt x="89482" y="83333"/>
                </a:lnTo>
                <a:lnTo>
                  <a:pt x="88706" y="83333"/>
                </a:lnTo>
                <a:lnTo>
                  <a:pt x="88706" y="85333"/>
                </a:lnTo>
                <a:lnTo>
                  <a:pt x="88706" y="85333"/>
                </a:lnTo>
                <a:lnTo>
                  <a:pt x="88706" y="85333"/>
                </a:lnTo>
                <a:lnTo>
                  <a:pt x="88706" y="85333"/>
                </a:lnTo>
                <a:lnTo>
                  <a:pt x="88706" y="86666"/>
                </a:lnTo>
                <a:lnTo>
                  <a:pt x="88706" y="86666"/>
                </a:lnTo>
                <a:lnTo>
                  <a:pt x="88706" y="86666"/>
                </a:lnTo>
                <a:lnTo>
                  <a:pt x="88706" y="86666"/>
                </a:lnTo>
                <a:lnTo>
                  <a:pt x="88706" y="86666"/>
                </a:lnTo>
                <a:lnTo>
                  <a:pt x="88706" y="88000"/>
                </a:lnTo>
                <a:lnTo>
                  <a:pt x="88189" y="88000"/>
                </a:lnTo>
                <a:lnTo>
                  <a:pt x="88189" y="88000"/>
                </a:lnTo>
                <a:lnTo>
                  <a:pt x="88189" y="88000"/>
                </a:lnTo>
                <a:lnTo>
                  <a:pt x="88706" y="88000"/>
                </a:lnTo>
                <a:lnTo>
                  <a:pt x="88706" y="89333"/>
                </a:lnTo>
                <a:lnTo>
                  <a:pt x="88706" y="89333"/>
                </a:lnTo>
                <a:lnTo>
                  <a:pt x="88706" y="89333"/>
                </a:lnTo>
                <a:lnTo>
                  <a:pt x="88706" y="89333"/>
                </a:lnTo>
                <a:lnTo>
                  <a:pt x="88706" y="89333"/>
                </a:lnTo>
                <a:lnTo>
                  <a:pt x="88706" y="90666"/>
                </a:lnTo>
                <a:lnTo>
                  <a:pt x="88706" y="90666"/>
                </a:lnTo>
                <a:lnTo>
                  <a:pt x="88706" y="90666"/>
                </a:lnTo>
                <a:lnTo>
                  <a:pt x="89482" y="90666"/>
                </a:lnTo>
                <a:lnTo>
                  <a:pt x="89482" y="90666"/>
                </a:lnTo>
                <a:lnTo>
                  <a:pt x="89482" y="90666"/>
                </a:lnTo>
                <a:lnTo>
                  <a:pt x="89482" y="92666"/>
                </a:lnTo>
                <a:lnTo>
                  <a:pt x="89482" y="92666"/>
                </a:lnTo>
                <a:lnTo>
                  <a:pt x="89482" y="92666"/>
                </a:lnTo>
                <a:lnTo>
                  <a:pt x="90000" y="92666"/>
                </a:lnTo>
                <a:lnTo>
                  <a:pt x="90000" y="92666"/>
                </a:lnTo>
                <a:lnTo>
                  <a:pt x="90000" y="92666"/>
                </a:lnTo>
                <a:lnTo>
                  <a:pt x="90000" y="92666"/>
                </a:lnTo>
                <a:lnTo>
                  <a:pt x="90517" y="92666"/>
                </a:lnTo>
                <a:lnTo>
                  <a:pt x="90517" y="92666"/>
                </a:lnTo>
                <a:lnTo>
                  <a:pt x="90517" y="92666"/>
                </a:lnTo>
                <a:lnTo>
                  <a:pt x="90517" y="94000"/>
                </a:lnTo>
                <a:lnTo>
                  <a:pt x="90517" y="94000"/>
                </a:lnTo>
                <a:lnTo>
                  <a:pt x="90517" y="94000"/>
                </a:lnTo>
                <a:lnTo>
                  <a:pt x="90517" y="94000"/>
                </a:lnTo>
                <a:lnTo>
                  <a:pt x="90517" y="94000"/>
                </a:lnTo>
                <a:lnTo>
                  <a:pt x="90517" y="95333"/>
                </a:lnTo>
                <a:lnTo>
                  <a:pt x="90517" y="95333"/>
                </a:lnTo>
                <a:lnTo>
                  <a:pt x="90517" y="95333"/>
                </a:lnTo>
                <a:lnTo>
                  <a:pt x="90517" y="95333"/>
                </a:lnTo>
                <a:lnTo>
                  <a:pt x="90517" y="95333"/>
                </a:lnTo>
                <a:lnTo>
                  <a:pt x="90517" y="95333"/>
                </a:lnTo>
                <a:lnTo>
                  <a:pt x="90000" y="95333"/>
                </a:lnTo>
                <a:lnTo>
                  <a:pt x="90000" y="95333"/>
                </a:lnTo>
                <a:lnTo>
                  <a:pt x="90000" y="95333"/>
                </a:lnTo>
                <a:lnTo>
                  <a:pt x="90000" y="96666"/>
                </a:lnTo>
                <a:lnTo>
                  <a:pt x="89482" y="96666"/>
                </a:lnTo>
                <a:lnTo>
                  <a:pt x="89482" y="96666"/>
                </a:lnTo>
                <a:lnTo>
                  <a:pt x="89482" y="96666"/>
                </a:lnTo>
                <a:lnTo>
                  <a:pt x="89482" y="96666"/>
                </a:lnTo>
                <a:lnTo>
                  <a:pt x="89482" y="98000"/>
                </a:lnTo>
                <a:lnTo>
                  <a:pt x="89482" y="98000"/>
                </a:lnTo>
                <a:lnTo>
                  <a:pt x="89482" y="98000"/>
                </a:lnTo>
                <a:lnTo>
                  <a:pt x="89482" y="98000"/>
                </a:lnTo>
                <a:lnTo>
                  <a:pt x="88706" y="98000"/>
                </a:lnTo>
                <a:lnTo>
                  <a:pt x="88706" y="98000"/>
                </a:lnTo>
                <a:lnTo>
                  <a:pt x="88706" y="98000"/>
                </a:lnTo>
                <a:lnTo>
                  <a:pt x="88706" y="98000"/>
                </a:lnTo>
                <a:lnTo>
                  <a:pt x="88706" y="98000"/>
                </a:lnTo>
                <a:lnTo>
                  <a:pt x="88189" y="98000"/>
                </a:lnTo>
                <a:lnTo>
                  <a:pt x="88189" y="98000"/>
                </a:lnTo>
                <a:lnTo>
                  <a:pt x="88189" y="98000"/>
                </a:lnTo>
                <a:lnTo>
                  <a:pt x="88189" y="98000"/>
                </a:lnTo>
                <a:lnTo>
                  <a:pt x="87672" y="98000"/>
                </a:lnTo>
                <a:lnTo>
                  <a:pt x="87672" y="98000"/>
                </a:lnTo>
                <a:lnTo>
                  <a:pt x="87672" y="100000"/>
                </a:lnTo>
                <a:lnTo>
                  <a:pt x="87672" y="100000"/>
                </a:lnTo>
                <a:lnTo>
                  <a:pt x="87672" y="100000"/>
                </a:lnTo>
                <a:lnTo>
                  <a:pt x="87155" y="100000"/>
                </a:lnTo>
                <a:lnTo>
                  <a:pt x="87155" y="100000"/>
                </a:lnTo>
                <a:lnTo>
                  <a:pt x="87155" y="100000"/>
                </a:lnTo>
                <a:lnTo>
                  <a:pt x="87155" y="100000"/>
                </a:lnTo>
                <a:lnTo>
                  <a:pt x="87155" y="100000"/>
                </a:lnTo>
                <a:lnTo>
                  <a:pt x="87155" y="100000"/>
                </a:lnTo>
                <a:lnTo>
                  <a:pt x="87155" y="101333"/>
                </a:lnTo>
                <a:lnTo>
                  <a:pt x="86637" y="101333"/>
                </a:lnTo>
                <a:lnTo>
                  <a:pt x="86637" y="101333"/>
                </a:lnTo>
                <a:lnTo>
                  <a:pt x="86637" y="101333"/>
                </a:lnTo>
                <a:lnTo>
                  <a:pt x="86637" y="101333"/>
                </a:lnTo>
                <a:lnTo>
                  <a:pt x="86637" y="101333"/>
                </a:lnTo>
                <a:lnTo>
                  <a:pt x="86637" y="102666"/>
                </a:lnTo>
                <a:lnTo>
                  <a:pt x="85862" y="102666"/>
                </a:lnTo>
                <a:lnTo>
                  <a:pt x="85862" y="102666"/>
                </a:lnTo>
                <a:lnTo>
                  <a:pt x="85862" y="102666"/>
                </a:lnTo>
                <a:lnTo>
                  <a:pt x="85862" y="102666"/>
                </a:lnTo>
                <a:lnTo>
                  <a:pt x="85862" y="102666"/>
                </a:lnTo>
                <a:lnTo>
                  <a:pt x="85862" y="104000"/>
                </a:lnTo>
                <a:lnTo>
                  <a:pt x="85862" y="104000"/>
                </a:lnTo>
                <a:lnTo>
                  <a:pt x="85862" y="104000"/>
                </a:lnTo>
                <a:lnTo>
                  <a:pt x="85344" y="104000"/>
                </a:lnTo>
                <a:lnTo>
                  <a:pt x="85344" y="104000"/>
                </a:lnTo>
                <a:lnTo>
                  <a:pt x="85344" y="104000"/>
                </a:lnTo>
                <a:lnTo>
                  <a:pt x="85344" y="104000"/>
                </a:lnTo>
                <a:lnTo>
                  <a:pt x="85344" y="105333"/>
                </a:lnTo>
                <a:lnTo>
                  <a:pt x="85344" y="105333"/>
                </a:lnTo>
                <a:lnTo>
                  <a:pt x="84827" y="105333"/>
                </a:lnTo>
                <a:lnTo>
                  <a:pt x="84827" y="105333"/>
                </a:lnTo>
                <a:lnTo>
                  <a:pt x="84827" y="105333"/>
                </a:lnTo>
                <a:lnTo>
                  <a:pt x="84827" y="105333"/>
                </a:lnTo>
                <a:lnTo>
                  <a:pt x="84827" y="107333"/>
                </a:lnTo>
                <a:lnTo>
                  <a:pt x="84827" y="107333"/>
                </a:lnTo>
                <a:lnTo>
                  <a:pt x="84310" y="107333"/>
                </a:lnTo>
                <a:lnTo>
                  <a:pt x="84310" y="107333"/>
                </a:lnTo>
                <a:lnTo>
                  <a:pt x="84310" y="107333"/>
                </a:lnTo>
                <a:lnTo>
                  <a:pt x="84310" y="107333"/>
                </a:lnTo>
                <a:lnTo>
                  <a:pt x="84310" y="107333"/>
                </a:lnTo>
                <a:lnTo>
                  <a:pt x="84310" y="107333"/>
                </a:lnTo>
                <a:lnTo>
                  <a:pt x="83793" y="107333"/>
                </a:lnTo>
                <a:lnTo>
                  <a:pt x="83793" y="108666"/>
                </a:lnTo>
                <a:lnTo>
                  <a:pt x="83793" y="108666"/>
                </a:lnTo>
                <a:lnTo>
                  <a:pt x="83793" y="108666"/>
                </a:lnTo>
                <a:lnTo>
                  <a:pt x="83793" y="108666"/>
                </a:lnTo>
                <a:lnTo>
                  <a:pt x="83017" y="108666"/>
                </a:lnTo>
                <a:lnTo>
                  <a:pt x="83017" y="108666"/>
                </a:lnTo>
                <a:lnTo>
                  <a:pt x="83017" y="108666"/>
                </a:lnTo>
                <a:lnTo>
                  <a:pt x="82500" y="108666"/>
                </a:lnTo>
                <a:lnTo>
                  <a:pt x="82500" y="108666"/>
                </a:lnTo>
                <a:lnTo>
                  <a:pt x="82500" y="108666"/>
                </a:lnTo>
                <a:lnTo>
                  <a:pt x="82500" y="108666"/>
                </a:lnTo>
                <a:lnTo>
                  <a:pt x="82500" y="108666"/>
                </a:lnTo>
                <a:lnTo>
                  <a:pt x="81982" y="108666"/>
                </a:lnTo>
                <a:lnTo>
                  <a:pt x="81982" y="108666"/>
                </a:lnTo>
                <a:lnTo>
                  <a:pt x="81982" y="108666"/>
                </a:lnTo>
                <a:lnTo>
                  <a:pt x="81982" y="108666"/>
                </a:lnTo>
                <a:lnTo>
                  <a:pt x="81982" y="110000"/>
                </a:lnTo>
                <a:lnTo>
                  <a:pt x="81465" y="110000"/>
                </a:lnTo>
                <a:lnTo>
                  <a:pt x="81465" y="110000"/>
                </a:lnTo>
                <a:lnTo>
                  <a:pt x="81465" y="110000"/>
                </a:lnTo>
                <a:lnTo>
                  <a:pt x="81465" y="110000"/>
                </a:lnTo>
                <a:lnTo>
                  <a:pt x="81465" y="110000"/>
                </a:lnTo>
                <a:lnTo>
                  <a:pt x="80948" y="110000"/>
                </a:lnTo>
                <a:lnTo>
                  <a:pt x="80948" y="110000"/>
                </a:lnTo>
                <a:lnTo>
                  <a:pt x="80948" y="110000"/>
                </a:lnTo>
                <a:lnTo>
                  <a:pt x="80948" y="110000"/>
                </a:lnTo>
                <a:lnTo>
                  <a:pt x="80948" y="110000"/>
                </a:lnTo>
                <a:lnTo>
                  <a:pt x="80172" y="110000"/>
                </a:lnTo>
                <a:lnTo>
                  <a:pt x="80172" y="110000"/>
                </a:lnTo>
                <a:lnTo>
                  <a:pt x="80172" y="110000"/>
                </a:lnTo>
                <a:lnTo>
                  <a:pt x="79655" y="110000"/>
                </a:lnTo>
                <a:lnTo>
                  <a:pt x="79655" y="110000"/>
                </a:lnTo>
                <a:lnTo>
                  <a:pt x="79655" y="110000"/>
                </a:lnTo>
                <a:lnTo>
                  <a:pt x="79655" y="110000"/>
                </a:lnTo>
                <a:lnTo>
                  <a:pt x="79655" y="110000"/>
                </a:lnTo>
                <a:lnTo>
                  <a:pt x="79137" y="110000"/>
                </a:lnTo>
                <a:lnTo>
                  <a:pt x="79137" y="110000"/>
                </a:lnTo>
                <a:lnTo>
                  <a:pt x="79137" y="110000"/>
                </a:lnTo>
                <a:lnTo>
                  <a:pt x="79137" y="110000"/>
                </a:lnTo>
                <a:lnTo>
                  <a:pt x="79137" y="110000"/>
                </a:lnTo>
                <a:lnTo>
                  <a:pt x="79137" y="111333"/>
                </a:lnTo>
                <a:lnTo>
                  <a:pt x="78620" y="111333"/>
                </a:lnTo>
                <a:lnTo>
                  <a:pt x="78620" y="110000"/>
                </a:lnTo>
                <a:lnTo>
                  <a:pt x="78620" y="110000"/>
                </a:lnTo>
                <a:lnTo>
                  <a:pt x="78620" y="110000"/>
                </a:lnTo>
                <a:lnTo>
                  <a:pt x="78103" y="110000"/>
                </a:lnTo>
                <a:lnTo>
                  <a:pt x="78103" y="110000"/>
                </a:lnTo>
                <a:lnTo>
                  <a:pt x="78103" y="110000"/>
                </a:lnTo>
                <a:lnTo>
                  <a:pt x="78103" y="110000"/>
                </a:lnTo>
                <a:lnTo>
                  <a:pt x="78103" y="110000"/>
                </a:lnTo>
                <a:lnTo>
                  <a:pt x="77327" y="110000"/>
                </a:lnTo>
                <a:lnTo>
                  <a:pt x="77327" y="110000"/>
                </a:lnTo>
                <a:lnTo>
                  <a:pt x="77327" y="110000"/>
                </a:lnTo>
                <a:lnTo>
                  <a:pt x="77327" y="110000"/>
                </a:lnTo>
                <a:lnTo>
                  <a:pt x="76810" y="110000"/>
                </a:lnTo>
                <a:lnTo>
                  <a:pt x="76810" y="110000"/>
                </a:lnTo>
                <a:lnTo>
                  <a:pt x="76810" y="110000"/>
                </a:lnTo>
                <a:lnTo>
                  <a:pt x="76293" y="110000"/>
                </a:lnTo>
                <a:lnTo>
                  <a:pt x="76293" y="110000"/>
                </a:lnTo>
                <a:lnTo>
                  <a:pt x="76293" y="110000"/>
                </a:lnTo>
                <a:lnTo>
                  <a:pt x="76293" y="110000"/>
                </a:lnTo>
                <a:lnTo>
                  <a:pt x="75775" y="110000"/>
                </a:lnTo>
                <a:lnTo>
                  <a:pt x="75775" y="110000"/>
                </a:lnTo>
                <a:lnTo>
                  <a:pt x="75775" y="110000"/>
                </a:lnTo>
                <a:lnTo>
                  <a:pt x="75775" y="110000"/>
                </a:lnTo>
                <a:lnTo>
                  <a:pt x="75775" y="110000"/>
                </a:lnTo>
                <a:lnTo>
                  <a:pt x="75258" y="110000"/>
                </a:lnTo>
                <a:lnTo>
                  <a:pt x="75258" y="110000"/>
                </a:lnTo>
                <a:lnTo>
                  <a:pt x="75258" y="110000"/>
                </a:lnTo>
                <a:lnTo>
                  <a:pt x="74482" y="110000"/>
                </a:lnTo>
                <a:lnTo>
                  <a:pt x="74482" y="110000"/>
                </a:lnTo>
                <a:lnTo>
                  <a:pt x="74482" y="110000"/>
                </a:lnTo>
                <a:lnTo>
                  <a:pt x="74482" y="110000"/>
                </a:lnTo>
                <a:lnTo>
                  <a:pt x="73965" y="110000"/>
                </a:lnTo>
                <a:lnTo>
                  <a:pt x="73965" y="110000"/>
                </a:lnTo>
                <a:lnTo>
                  <a:pt x="73965" y="110000"/>
                </a:lnTo>
                <a:lnTo>
                  <a:pt x="73965" y="110000"/>
                </a:lnTo>
                <a:lnTo>
                  <a:pt x="73965" y="110000"/>
                </a:lnTo>
                <a:lnTo>
                  <a:pt x="73448" y="110000"/>
                </a:lnTo>
                <a:lnTo>
                  <a:pt x="73448" y="110000"/>
                </a:lnTo>
                <a:lnTo>
                  <a:pt x="73448" y="110000"/>
                </a:lnTo>
                <a:lnTo>
                  <a:pt x="73448" y="110000"/>
                </a:lnTo>
                <a:lnTo>
                  <a:pt x="72931" y="110000"/>
                </a:lnTo>
                <a:lnTo>
                  <a:pt x="72931" y="111333"/>
                </a:lnTo>
                <a:lnTo>
                  <a:pt x="72931" y="111333"/>
                </a:lnTo>
                <a:lnTo>
                  <a:pt x="72931" y="111333"/>
                </a:lnTo>
                <a:lnTo>
                  <a:pt x="72931" y="111333"/>
                </a:lnTo>
                <a:lnTo>
                  <a:pt x="72931" y="111333"/>
                </a:lnTo>
                <a:lnTo>
                  <a:pt x="72413" y="111333"/>
                </a:lnTo>
                <a:lnTo>
                  <a:pt x="72413" y="111333"/>
                </a:lnTo>
                <a:lnTo>
                  <a:pt x="72413" y="111333"/>
                </a:lnTo>
                <a:lnTo>
                  <a:pt x="72413" y="111333"/>
                </a:lnTo>
                <a:lnTo>
                  <a:pt x="72413" y="111333"/>
                </a:lnTo>
                <a:lnTo>
                  <a:pt x="71637" y="111333"/>
                </a:lnTo>
                <a:lnTo>
                  <a:pt x="71637" y="111333"/>
                </a:lnTo>
                <a:lnTo>
                  <a:pt x="71637" y="111333"/>
                </a:lnTo>
                <a:lnTo>
                  <a:pt x="71120" y="111333"/>
                </a:lnTo>
                <a:lnTo>
                  <a:pt x="71120" y="111333"/>
                </a:lnTo>
                <a:lnTo>
                  <a:pt x="71120" y="111333"/>
                </a:lnTo>
                <a:lnTo>
                  <a:pt x="71120" y="112666"/>
                </a:lnTo>
                <a:lnTo>
                  <a:pt x="71120" y="112666"/>
                </a:lnTo>
                <a:lnTo>
                  <a:pt x="70603" y="112666"/>
                </a:lnTo>
                <a:lnTo>
                  <a:pt x="70603" y="112666"/>
                </a:lnTo>
                <a:lnTo>
                  <a:pt x="70603" y="112666"/>
                </a:lnTo>
                <a:lnTo>
                  <a:pt x="70603" y="112666"/>
                </a:lnTo>
                <a:lnTo>
                  <a:pt x="70603" y="112666"/>
                </a:lnTo>
                <a:lnTo>
                  <a:pt x="70086" y="112666"/>
                </a:lnTo>
                <a:lnTo>
                  <a:pt x="70086" y="112666"/>
                </a:lnTo>
                <a:lnTo>
                  <a:pt x="70086" y="112666"/>
                </a:lnTo>
                <a:lnTo>
                  <a:pt x="70086" y="112666"/>
                </a:lnTo>
                <a:lnTo>
                  <a:pt x="69568" y="112666"/>
                </a:lnTo>
                <a:lnTo>
                  <a:pt x="69568" y="112666"/>
                </a:lnTo>
                <a:lnTo>
                  <a:pt x="69568" y="112666"/>
                </a:lnTo>
                <a:lnTo>
                  <a:pt x="69568" y="112666"/>
                </a:lnTo>
                <a:lnTo>
                  <a:pt x="69568" y="112666"/>
                </a:lnTo>
                <a:lnTo>
                  <a:pt x="69568" y="114666"/>
                </a:lnTo>
                <a:lnTo>
                  <a:pt x="68793" y="114666"/>
                </a:lnTo>
                <a:lnTo>
                  <a:pt x="68793" y="114666"/>
                </a:lnTo>
                <a:lnTo>
                  <a:pt x="68793" y="114666"/>
                </a:lnTo>
                <a:lnTo>
                  <a:pt x="68793" y="114666"/>
                </a:lnTo>
                <a:lnTo>
                  <a:pt x="68793" y="114666"/>
                </a:lnTo>
                <a:lnTo>
                  <a:pt x="68275" y="114666"/>
                </a:lnTo>
                <a:lnTo>
                  <a:pt x="68275" y="114666"/>
                </a:lnTo>
                <a:lnTo>
                  <a:pt x="68275" y="114666"/>
                </a:lnTo>
                <a:lnTo>
                  <a:pt x="68275" y="114666"/>
                </a:lnTo>
                <a:lnTo>
                  <a:pt x="67758" y="114666"/>
                </a:lnTo>
                <a:lnTo>
                  <a:pt x="67758" y="114666"/>
                </a:lnTo>
                <a:lnTo>
                  <a:pt x="67758" y="116000"/>
                </a:lnTo>
                <a:lnTo>
                  <a:pt x="67758" y="116000"/>
                </a:lnTo>
                <a:lnTo>
                  <a:pt x="67758" y="116000"/>
                </a:lnTo>
                <a:lnTo>
                  <a:pt x="67241" y="116000"/>
                </a:lnTo>
                <a:lnTo>
                  <a:pt x="67241" y="116000"/>
                </a:lnTo>
                <a:lnTo>
                  <a:pt x="67241" y="116000"/>
                </a:lnTo>
                <a:lnTo>
                  <a:pt x="67241" y="116000"/>
                </a:lnTo>
                <a:lnTo>
                  <a:pt x="67241" y="116000"/>
                </a:lnTo>
                <a:lnTo>
                  <a:pt x="67241" y="116000"/>
                </a:lnTo>
                <a:lnTo>
                  <a:pt x="66724" y="116000"/>
                </a:lnTo>
                <a:lnTo>
                  <a:pt x="66724" y="116000"/>
                </a:lnTo>
                <a:lnTo>
                  <a:pt x="66724" y="117333"/>
                </a:lnTo>
                <a:lnTo>
                  <a:pt x="66724" y="117333"/>
                </a:lnTo>
                <a:lnTo>
                  <a:pt x="65948" y="117333"/>
                </a:lnTo>
                <a:lnTo>
                  <a:pt x="65948" y="117333"/>
                </a:lnTo>
                <a:lnTo>
                  <a:pt x="65948" y="117333"/>
                </a:lnTo>
                <a:lnTo>
                  <a:pt x="65948" y="117333"/>
                </a:lnTo>
                <a:lnTo>
                  <a:pt x="65948" y="117333"/>
                </a:lnTo>
                <a:lnTo>
                  <a:pt x="65948" y="117333"/>
                </a:lnTo>
                <a:lnTo>
                  <a:pt x="65431" y="117333"/>
                </a:lnTo>
                <a:lnTo>
                  <a:pt x="65431" y="117333"/>
                </a:lnTo>
                <a:lnTo>
                  <a:pt x="65431" y="118666"/>
                </a:lnTo>
                <a:lnTo>
                  <a:pt x="65431" y="118666"/>
                </a:lnTo>
                <a:lnTo>
                  <a:pt x="65431" y="118666"/>
                </a:lnTo>
                <a:lnTo>
                  <a:pt x="65431" y="118666"/>
                </a:lnTo>
                <a:lnTo>
                  <a:pt x="64913" y="118666"/>
                </a:lnTo>
                <a:lnTo>
                  <a:pt x="64913" y="118666"/>
                </a:lnTo>
                <a:lnTo>
                  <a:pt x="64913" y="118666"/>
                </a:lnTo>
                <a:lnTo>
                  <a:pt x="64913" y="120000"/>
                </a:lnTo>
                <a:lnTo>
                  <a:pt x="64913" y="120000"/>
                </a:lnTo>
                <a:lnTo>
                  <a:pt x="64396" y="120000"/>
                </a:lnTo>
                <a:lnTo>
                  <a:pt x="64396" y="118666"/>
                </a:lnTo>
                <a:lnTo>
                  <a:pt x="64396" y="118666"/>
                </a:lnTo>
                <a:lnTo>
                  <a:pt x="64396" y="118666"/>
                </a:lnTo>
                <a:lnTo>
                  <a:pt x="64396" y="118666"/>
                </a:lnTo>
                <a:lnTo>
                  <a:pt x="63879" y="118666"/>
                </a:lnTo>
                <a:lnTo>
                  <a:pt x="63879" y="118666"/>
                </a:lnTo>
                <a:lnTo>
                  <a:pt x="63879" y="118666"/>
                </a:lnTo>
                <a:lnTo>
                  <a:pt x="63879" y="118666"/>
                </a:lnTo>
                <a:lnTo>
                  <a:pt x="63879" y="118666"/>
                </a:lnTo>
                <a:lnTo>
                  <a:pt x="63103" y="118666"/>
                </a:lnTo>
                <a:lnTo>
                  <a:pt x="63103" y="118666"/>
                </a:lnTo>
                <a:lnTo>
                  <a:pt x="63103" y="118666"/>
                </a:lnTo>
                <a:lnTo>
                  <a:pt x="62586" y="118666"/>
                </a:lnTo>
                <a:lnTo>
                  <a:pt x="62586" y="118666"/>
                </a:lnTo>
                <a:lnTo>
                  <a:pt x="62586" y="117333"/>
                </a:lnTo>
                <a:lnTo>
                  <a:pt x="62586" y="117333"/>
                </a:lnTo>
                <a:lnTo>
                  <a:pt x="62586" y="117333"/>
                </a:lnTo>
                <a:lnTo>
                  <a:pt x="62586" y="116000"/>
                </a:lnTo>
                <a:lnTo>
                  <a:pt x="62586" y="116000"/>
                </a:lnTo>
                <a:lnTo>
                  <a:pt x="62586" y="116000"/>
                </a:lnTo>
                <a:lnTo>
                  <a:pt x="62586" y="116000"/>
                </a:lnTo>
                <a:lnTo>
                  <a:pt x="62068" y="116000"/>
                </a:lnTo>
                <a:lnTo>
                  <a:pt x="62068" y="116000"/>
                </a:lnTo>
                <a:lnTo>
                  <a:pt x="62068" y="116000"/>
                </a:lnTo>
                <a:lnTo>
                  <a:pt x="62068" y="117333"/>
                </a:lnTo>
                <a:lnTo>
                  <a:pt x="61551" y="117333"/>
                </a:lnTo>
                <a:lnTo>
                  <a:pt x="61551" y="117333"/>
                </a:lnTo>
                <a:lnTo>
                  <a:pt x="61551" y="117333"/>
                </a:lnTo>
                <a:lnTo>
                  <a:pt x="61551" y="117333"/>
                </a:lnTo>
                <a:lnTo>
                  <a:pt x="61034" y="117333"/>
                </a:lnTo>
                <a:lnTo>
                  <a:pt x="61034" y="117333"/>
                </a:lnTo>
                <a:lnTo>
                  <a:pt x="61034" y="117333"/>
                </a:lnTo>
                <a:lnTo>
                  <a:pt x="61034" y="117333"/>
                </a:lnTo>
                <a:lnTo>
                  <a:pt x="61034" y="117333"/>
                </a:lnTo>
                <a:lnTo>
                  <a:pt x="60258" y="117333"/>
                </a:lnTo>
                <a:lnTo>
                  <a:pt x="60258" y="117333"/>
                </a:lnTo>
                <a:lnTo>
                  <a:pt x="60258" y="117333"/>
                </a:lnTo>
                <a:lnTo>
                  <a:pt x="60258" y="117333"/>
                </a:lnTo>
                <a:lnTo>
                  <a:pt x="59741" y="117333"/>
                </a:lnTo>
                <a:lnTo>
                  <a:pt x="59741" y="117333"/>
                </a:lnTo>
                <a:lnTo>
                  <a:pt x="59741" y="117333"/>
                </a:lnTo>
                <a:lnTo>
                  <a:pt x="59741" y="117333"/>
                </a:lnTo>
                <a:lnTo>
                  <a:pt x="59224" y="117333"/>
                </a:lnTo>
                <a:lnTo>
                  <a:pt x="59224" y="116000"/>
                </a:lnTo>
                <a:lnTo>
                  <a:pt x="59224" y="116000"/>
                </a:lnTo>
                <a:lnTo>
                  <a:pt x="59224" y="116000"/>
                </a:lnTo>
                <a:lnTo>
                  <a:pt x="59224" y="116000"/>
                </a:lnTo>
                <a:lnTo>
                  <a:pt x="58706" y="116000"/>
                </a:lnTo>
                <a:lnTo>
                  <a:pt x="58706" y="116000"/>
                </a:lnTo>
                <a:lnTo>
                  <a:pt x="58706" y="116000"/>
                </a:lnTo>
                <a:lnTo>
                  <a:pt x="58706" y="116000"/>
                </a:lnTo>
                <a:lnTo>
                  <a:pt x="58189" y="116000"/>
                </a:lnTo>
                <a:lnTo>
                  <a:pt x="58189" y="116000"/>
                </a:lnTo>
                <a:lnTo>
                  <a:pt x="58189" y="116000"/>
                </a:lnTo>
                <a:lnTo>
                  <a:pt x="58189" y="116000"/>
                </a:lnTo>
                <a:lnTo>
                  <a:pt x="58189" y="116000"/>
                </a:lnTo>
                <a:lnTo>
                  <a:pt x="57413" y="116000"/>
                </a:lnTo>
                <a:lnTo>
                  <a:pt x="57413" y="116000"/>
                </a:lnTo>
                <a:lnTo>
                  <a:pt x="57413" y="114666"/>
                </a:lnTo>
                <a:lnTo>
                  <a:pt x="57413" y="114666"/>
                </a:lnTo>
                <a:lnTo>
                  <a:pt x="57413" y="114666"/>
                </a:lnTo>
                <a:lnTo>
                  <a:pt x="56896" y="114666"/>
                </a:lnTo>
                <a:lnTo>
                  <a:pt x="56896" y="114666"/>
                </a:lnTo>
                <a:lnTo>
                  <a:pt x="56896" y="114666"/>
                </a:lnTo>
                <a:lnTo>
                  <a:pt x="56896" y="114666"/>
                </a:lnTo>
                <a:lnTo>
                  <a:pt x="56896" y="114666"/>
                </a:lnTo>
                <a:lnTo>
                  <a:pt x="56379" y="114666"/>
                </a:lnTo>
                <a:lnTo>
                  <a:pt x="56379" y="114666"/>
                </a:lnTo>
                <a:lnTo>
                  <a:pt x="56379" y="114666"/>
                </a:lnTo>
                <a:lnTo>
                  <a:pt x="56379" y="112666"/>
                </a:lnTo>
                <a:lnTo>
                  <a:pt x="56379" y="112666"/>
                </a:lnTo>
                <a:lnTo>
                  <a:pt x="55862" y="112666"/>
                </a:lnTo>
                <a:lnTo>
                  <a:pt x="55862" y="112666"/>
                </a:lnTo>
                <a:lnTo>
                  <a:pt x="55862" y="112666"/>
                </a:lnTo>
                <a:lnTo>
                  <a:pt x="55862" y="112666"/>
                </a:lnTo>
                <a:lnTo>
                  <a:pt x="55344" y="112666"/>
                </a:lnTo>
                <a:lnTo>
                  <a:pt x="55344" y="112666"/>
                </a:lnTo>
                <a:lnTo>
                  <a:pt x="55344" y="112666"/>
                </a:lnTo>
                <a:lnTo>
                  <a:pt x="54568" y="112666"/>
                </a:lnTo>
                <a:lnTo>
                  <a:pt x="54568" y="112666"/>
                </a:lnTo>
                <a:lnTo>
                  <a:pt x="54568" y="112666"/>
                </a:lnTo>
                <a:lnTo>
                  <a:pt x="54568" y="112666"/>
                </a:lnTo>
                <a:lnTo>
                  <a:pt x="54568" y="112666"/>
                </a:lnTo>
                <a:lnTo>
                  <a:pt x="54051" y="112666"/>
                </a:lnTo>
                <a:lnTo>
                  <a:pt x="54051" y="112666"/>
                </a:lnTo>
                <a:lnTo>
                  <a:pt x="54051" y="112666"/>
                </a:lnTo>
                <a:lnTo>
                  <a:pt x="54051" y="112666"/>
                </a:lnTo>
                <a:lnTo>
                  <a:pt x="54051" y="112666"/>
                </a:lnTo>
                <a:lnTo>
                  <a:pt x="53534" y="112666"/>
                </a:lnTo>
                <a:lnTo>
                  <a:pt x="53534" y="112666"/>
                </a:lnTo>
                <a:lnTo>
                  <a:pt x="53534" y="112666"/>
                </a:lnTo>
                <a:lnTo>
                  <a:pt x="53534" y="112666"/>
                </a:lnTo>
                <a:lnTo>
                  <a:pt x="53534" y="111333"/>
                </a:lnTo>
                <a:lnTo>
                  <a:pt x="53017" y="111333"/>
                </a:lnTo>
                <a:lnTo>
                  <a:pt x="53017" y="111333"/>
                </a:lnTo>
                <a:lnTo>
                  <a:pt x="53017" y="111333"/>
                </a:lnTo>
                <a:lnTo>
                  <a:pt x="53017" y="111333"/>
                </a:lnTo>
                <a:lnTo>
                  <a:pt x="53017" y="111333"/>
                </a:lnTo>
                <a:lnTo>
                  <a:pt x="53017" y="110000"/>
                </a:lnTo>
                <a:lnTo>
                  <a:pt x="53017" y="110000"/>
                </a:lnTo>
                <a:lnTo>
                  <a:pt x="53017" y="110000"/>
                </a:lnTo>
                <a:lnTo>
                  <a:pt x="52500" y="110000"/>
                </a:lnTo>
                <a:lnTo>
                  <a:pt x="52500" y="110000"/>
                </a:lnTo>
                <a:lnTo>
                  <a:pt x="52500" y="110000"/>
                </a:lnTo>
                <a:lnTo>
                  <a:pt x="52500" y="110000"/>
                </a:lnTo>
                <a:lnTo>
                  <a:pt x="52500" y="110000"/>
                </a:lnTo>
                <a:lnTo>
                  <a:pt x="51724" y="110000"/>
                </a:lnTo>
                <a:lnTo>
                  <a:pt x="51724" y="110000"/>
                </a:lnTo>
                <a:lnTo>
                  <a:pt x="51724" y="108666"/>
                </a:lnTo>
                <a:lnTo>
                  <a:pt x="51724" y="108666"/>
                </a:lnTo>
                <a:lnTo>
                  <a:pt x="51206" y="108666"/>
                </a:lnTo>
                <a:lnTo>
                  <a:pt x="51206" y="108666"/>
                </a:lnTo>
                <a:lnTo>
                  <a:pt x="51206" y="108666"/>
                </a:lnTo>
                <a:lnTo>
                  <a:pt x="51206" y="108666"/>
                </a:lnTo>
                <a:lnTo>
                  <a:pt x="50689" y="108666"/>
                </a:lnTo>
                <a:lnTo>
                  <a:pt x="50689" y="108666"/>
                </a:lnTo>
                <a:lnTo>
                  <a:pt x="50689" y="108666"/>
                </a:lnTo>
                <a:lnTo>
                  <a:pt x="50689" y="108666"/>
                </a:lnTo>
                <a:lnTo>
                  <a:pt x="50689" y="108666"/>
                </a:lnTo>
                <a:lnTo>
                  <a:pt x="50172" y="108666"/>
                </a:lnTo>
                <a:lnTo>
                  <a:pt x="50172" y="108666"/>
                </a:lnTo>
                <a:lnTo>
                  <a:pt x="50172" y="108666"/>
                </a:lnTo>
                <a:lnTo>
                  <a:pt x="50172" y="108666"/>
                </a:lnTo>
                <a:lnTo>
                  <a:pt x="49655" y="108666"/>
                </a:lnTo>
                <a:lnTo>
                  <a:pt x="49655" y="108666"/>
                </a:lnTo>
                <a:lnTo>
                  <a:pt x="49655" y="108666"/>
                </a:lnTo>
                <a:lnTo>
                  <a:pt x="49655" y="108666"/>
                </a:lnTo>
                <a:lnTo>
                  <a:pt x="49655" y="107333"/>
                </a:lnTo>
                <a:lnTo>
                  <a:pt x="48879" y="107333"/>
                </a:lnTo>
                <a:lnTo>
                  <a:pt x="48879" y="107333"/>
                </a:lnTo>
                <a:lnTo>
                  <a:pt x="48879" y="107333"/>
                </a:lnTo>
                <a:lnTo>
                  <a:pt x="48879" y="107333"/>
                </a:lnTo>
                <a:lnTo>
                  <a:pt x="48362" y="107333"/>
                </a:lnTo>
                <a:lnTo>
                  <a:pt x="48362" y="107333"/>
                </a:lnTo>
                <a:lnTo>
                  <a:pt x="48362" y="107333"/>
                </a:lnTo>
                <a:lnTo>
                  <a:pt x="47844" y="107333"/>
                </a:lnTo>
                <a:lnTo>
                  <a:pt x="47844" y="107333"/>
                </a:lnTo>
                <a:lnTo>
                  <a:pt x="47844" y="107333"/>
                </a:lnTo>
                <a:lnTo>
                  <a:pt x="47844" y="107333"/>
                </a:lnTo>
                <a:lnTo>
                  <a:pt x="47327" y="107333"/>
                </a:lnTo>
                <a:lnTo>
                  <a:pt x="47327" y="107333"/>
                </a:lnTo>
                <a:lnTo>
                  <a:pt x="47327" y="107333"/>
                </a:lnTo>
                <a:lnTo>
                  <a:pt x="47327" y="107333"/>
                </a:lnTo>
                <a:lnTo>
                  <a:pt x="47327" y="108666"/>
                </a:lnTo>
                <a:lnTo>
                  <a:pt x="46810" y="108666"/>
                </a:lnTo>
                <a:lnTo>
                  <a:pt x="46810" y="108666"/>
                </a:lnTo>
                <a:lnTo>
                  <a:pt x="46810" y="108666"/>
                </a:lnTo>
                <a:lnTo>
                  <a:pt x="46034" y="108666"/>
                </a:lnTo>
                <a:lnTo>
                  <a:pt x="46034" y="108666"/>
                </a:lnTo>
                <a:lnTo>
                  <a:pt x="46034" y="108666"/>
                </a:lnTo>
                <a:lnTo>
                  <a:pt x="46034" y="107333"/>
                </a:lnTo>
                <a:lnTo>
                  <a:pt x="46034" y="107333"/>
                </a:lnTo>
                <a:lnTo>
                  <a:pt x="46034" y="108666"/>
                </a:lnTo>
                <a:lnTo>
                  <a:pt x="45517" y="108666"/>
                </a:lnTo>
                <a:lnTo>
                  <a:pt x="45517" y="108666"/>
                </a:lnTo>
                <a:lnTo>
                  <a:pt x="45517" y="108666"/>
                </a:lnTo>
                <a:lnTo>
                  <a:pt x="45517" y="108666"/>
                </a:lnTo>
                <a:lnTo>
                  <a:pt x="45000" y="108666"/>
                </a:lnTo>
                <a:lnTo>
                  <a:pt x="45000" y="108666"/>
                </a:lnTo>
                <a:lnTo>
                  <a:pt x="45000" y="108666"/>
                </a:lnTo>
                <a:lnTo>
                  <a:pt x="45000" y="108666"/>
                </a:lnTo>
                <a:lnTo>
                  <a:pt x="44482" y="108666"/>
                </a:lnTo>
                <a:lnTo>
                  <a:pt x="44482" y="108666"/>
                </a:lnTo>
                <a:lnTo>
                  <a:pt x="44482" y="108666"/>
                </a:lnTo>
                <a:lnTo>
                  <a:pt x="44482" y="108666"/>
                </a:lnTo>
                <a:lnTo>
                  <a:pt x="43965" y="108666"/>
                </a:lnTo>
                <a:lnTo>
                  <a:pt x="43965" y="108666"/>
                </a:lnTo>
                <a:lnTo>
                  <a:pt x="43965" y="108666"/>
                </a:lnTo>
                <a:lnTo>
                  <a:pt x="43189" y="108666"/>
                </a:lnTo>
                <a:lnTo>
                  <a:pt x="43189" y="108666"/>
                </a:lnTo>
                <a:lnTo>
                  <a:pt x="43189" y="108666"/>
                </a:lnTo>
                <a:lnTo>
                  <a:pt x="43189" y="108666"/>
                </a:lnTo>
                <a:lnTo>
                  <a:pt x="42672" y="108666"/>
                </a:lnTo>
                <a:lnTo>
                  <a:pt x="42672" y="108666"/>
                </a:lnTo>
                <a:lnTo>
                  <a:pt x="42672" y="108666"/>
                </a:lnTo>
                <a:lnTo>
                  <a:pt x="42672" y="108666"/>
                </a:lnTo>
                <a:lnTo>
                  <a:pt x="42155" y="108666"/>
                </a:lnTo>
                <a:lnTo>
                  <a:pt x="42155" y="108666"/>
                </a:lnTo>
                <a:lnTo>
                  <a:pt x="42155" y="108666"/>
                </a:lnTo>
                <a:lnTo>
                  <a:pt x="42155" y="108666"/>
                </a:lnTo>
                <a:lnTo>
                  <a:pt x="41637" y="108666"/>
                </a:lnTo>
                <a:lnTo>
                  <a:pt x="41637" y="108666"/>
                </a:lnTo>
                <a:lnTo>
                  <a:pt x="41637" y="108666"/>
                </a:lnTo>
                <a:lnTo>
                  <a:pt x="41637" y="108666"/>
                </a:lnTo>
                <a:lnTo>
                  <a:pt x="41120" y="108666"/>
                </a:lnTo>
                <a:lnTo>
                  <a:pt x="41120" y="108666"/>
                </a:lnTo>
                <a:lnTo>
                  <a:pt x="41120" y="108666"/>
                </a:lnTo>
                <a:lnTo>
                  <a:pt x="41120" y="108666"/>
                </a:lnTo>
                <a:lnTo>
                  <a:pt x="40344" y="108666"/>
                </a:lnTo>
                <a:lnTo>
                  <a:pt x="40344" y="108666"/>
                </a:lnTo>
                <a:lnTo>
                  <a:pt x="40344" y="108666"/>
                </a:lnTo>
                <a:lnTo>
                  <a:pt x="39827" y="108666"/>
                </a:lnTo>
                <a:lnTo>
                  <a:pt x="39827" y="108666"/>
                </a:lnTo>
                <a:lnTo>
                  <a:pt x="39827" y="108666"/>
                </a:lnTo>
                <a:lnTo>
                  <a:pt x="39827" y="108666"/>
                </a:lnTo>
                <a:lnTo>
                  <a:pt x="39310" y="108666"/>
                </a:lnTo>
                <a:lnTo>
                  <a:pt x="39310" y="108666"/>
                </a:lnTo>
                <a:lnTo>
                  <a:pt x="39310" y="108666"/>
                </a:lnTo>
                <a:lnTo>
                  <a:pt x="39310" y="107333"/>
                </a:lnTo>
                <a:lnTo>
                  <a:pt x="39310" y="107333"/>
                </a:lnTo>
                <a:lnTo>
                  <a:pt x="38793" y="107333"/>
                </a:lnTo>
                <a:lnTo>
                  <a:pt x="38793" y="107333"/>
                </a:lnTo>
                <a:lnTo>
                  <a:pt x="38793" y="107333"/>
                </a:lnTo>
                <a:lnTo>
                  <a:pt x="38275" y="107333"/>
                </a:lnTo>
                <a:lnTo>
                  <a:pt x="38275" y="107333"/>
                </a:lnTo>
                <a:lnTo>
                  <a:pt x="38275" y="107333"/>
                </a:lnTo>
                <a:lnTo>
                  <a:pt x="38275" y="107333"/>
                </a:lnTo>
                <a:lnTo>
                  <a:pt x="38275" y="107333"/>
                </a:lnTo>
                <a:lnTo>
                  <a:pt x="37500" y="107333"/>
                </a:lnTo>
                <a:lnTo>
                  <a:pt x="37500" y="107333"/>
                </a:lnTo>
                <a:lnTo>
                  <a:pt x="37500" y="107333"/>
                </a:lnTo>
                <a:lnTo>
                  <a:pt x="37500" y="107333"/>
                </a:lnTo>
                <a:lnTo>
                  <a:pt x="36982" y="107333"/>
                </a:lnTo>
                <a:lnTo>
                  <a:pt x="36982" y="107333"/>
                </a:lnTo>
                <a:lnTo>
                  <a:pt x="36982" y="107333"/>
                </a:lnTo>
                <a:lnTo>
                  <a:pt x="36465" y="107333"/>
                </a:lnTo>
                <a:lnTo>
                  <a:pt x="36465" y="107333"/>
                </a:lnTo>
                <a:lnTo>
                  <a:pt x="36465" y="107333"/>
                </a:lnTo>
                <a:lnTo>
                  <a:pt x="36465" y="107333"/>
                </a:lnTo>
                <a:lnTo>
                  <a:pt x="36465" y="107333"/>
                </a:lnTo>
                <a:lnTo>
                  <a:pt x="35948" y="107333"/>
                </a:lnTo>
                <a:lnTo>
                  <a:pt x="35948" y="107333"/>
                </a:lnTo>
                <a:lnTo>
                  <a:pt x="35948" y="107333"/>
                </a:lnTo>
                <a:lnTo>
                  <a:pt x="35948" y="107333"/>
                </a:lnTo>
                <a:lnTo>
                  <a:pt x="35431" y="107333"/>
                </a:lnTo>
                <a:lnTo>
                  <a:pt x="35431" y="105333"/>
                </a:lnTo>
                <a:lnTo>
                  <a:pt x="35431" y="105333"/>
                </a:lnTo>
                <a:lnTo>
                  <a:pt x="35431" y="105333"/>
                </a:lnTo>
                <a:lnTo>
                  <a:pt x="35431" y="107333"/>
                </a:lnTo>
                <a:lnTo>
                  <a:pt x="34913" y="107333"/>
                </a:lnTo>
                <a:lnTo>
                  <a:pt x="34913" y="107333"/>
                </a:lnTo>
                <a:lnTo>
                  <a:pt x="34913" y="107333"/>
                </a:lnTo>
                <a:lnTo>
                  <a:pt x="34913" y="107333"/>
                </a:lnTo>
                <a:lnTo>
                  <a:pt x="34913" y="107333"/>
                </a:lnTo>
                <a:lnTo>
                  <a:pt x="34137" y="107333"/>
                </a:lnTo>
                <a:lnTo>
                  <a:pt x="34137" y="107333"/>
                </a:lnTo>
                <a:lnTo>
                  <a:pt x="34137" y="107333"/>
                </a:lnTo>
                <a:lnTo>
                  <a:pt x="34137" y="107333"/>
                </a:lnTo>
                <a:lnTo>
                  <a:pt x="34137" y="107333"/>
                </a:lnTo>
                <a:lnTo>
                  <a:pt x="33620" y="107333"/>
                </a:lnTo>
                <a:lnTo>
                  <a:pt x="33620" y="107333"/>
                </a:lnTo>
                <a:lnTo>
                  <a:pt x="33620" y="107333"/>
                </a:lnTo>
                <a:lnTo>
                  <a:pt x="33103" y="107333"/>
                </a:lnTo>
                <a:lnTo>
                  <a:pt x="33103" y="107333"/>
                </a:lnTo>
                <a:lnTo>
                  <a:pt x="33103" y="107333"/>
                </a:lnTo>
                <a:lnTo>
                  <a:pt x="33103" y="107333"/>
                </a:lnTo>
                <a:lnTo>
                  <a:pt x="33103" y="107333"/>
                </a:lnTo>
                <a:lnTo>
                  <a:pt x="32586" y="107333"/>
                </a:lnTo>
                <a:lnTo>
                  <a:pt x="32586" y="107333"/>
                </a:lnTo>
                <a:lnTo>
                  <a:pt x="32586" y="107333"/>
                </a:lnTo>
                <a:lnTo>
                  <a:pt x="32586" y="107333"/>
                </a:lnTo>
                <a:lnTo>
                  <a:pt x="32586" y="107333"/>
                </a:lnTo>
                <a:lnTo>
                  <a:pt x="32586" y="105333"/>
                </a:lnTo>
                <a:lnTo>
                  <a:pt x="32586" y="105333"/>
                </a:lnTo>
                <a:lnTo>
                  <a:pt x="32586" y="105333"/>
                </a:lnTo>
                <a:lnTo>
                  <a:pt x="32068" y="105333"/>
                </a:lnTo>
                <a:lnTo>
                  <a:pt x="32068" y="104000"/>
                </a:lnTo>
                <a:lnTo>
                  <a:pt x="32068" y="104000"/>
                </a:lnTo>
                <a:lnTo>
                  <a:pt x="32068" y="104000"/>
                </a:lnTo>
                <a:lnTo>
                  <a:pt x="32068" y="104000"/>
                </a:lnTo>
                <a:lnTo>
                  <a:pt x="32068" y="104000"/>
                </a:lnTo>
                <a:lnTo>
                  <a:pt x="31293" y="104000"/>
                </a:lnTo>
                <a:lnTo>
                  <a:pt x="31293" y="104000"/>
                </a:lnTo>
                <a:lnTo>
                  <a:pt x="31293" y="102666"/>
                </a:lnTo>
                <a:lnTo>
                  <a:pt x="31293" y="102666"/>
                </a:lnTo>
                <a:lnTo>
                  <a:pt x="31293" y="102666"/>
                </a:lnTo>
                <a:lnTo>
                  <a:pt x="31293" y="102666"/>
                </a:lnTo>
                <a:lnTo>
                  <a:pt x="31293" y="102666"/>
                </a:lnTo>
                <a:lnTo>
                  <a:pt x="31293" y="101333"/>
                </a:lnTo>
                <a:lnTo>
                  <a:pt x="30775" y="101333"/>
                </a:lnTo>
                <a:lnTo>
                  <a:pt x="30775" y="101333"/>
                </a:lnTo>
                <a:lnTo>
                  <a:pt x="30775" y="101333"/>
                </a:lnTo>
                <a:lnTo>
                  <a:pt x="30775" y="101333"/>
                </a:lnTo>
                <a:lnTo>
                  <a:pt x="30775" y="101333"/>
                </a:lnTo>
                <a:lnTo>
                  <a:pt x="30775" y="101333"/>
                </a:lnTo>
                <a:lnTo>
                  <a:pt x="30775" y="100000"/>
                </a:lnTo>
                <a:lnTo>
                  <a:pt x="30775" y="100000"/>
                </a:lnTo>
                <a:lnTo>
                  <a:pt x="30775" y="100000"/>
                </a:lnTo>
                <a:lnTo>
                  <a:pt x="30775" y="98000"/>
                </a:lnTo>
                <a:lnTo>
                  <a:pt x="30775" y="98000"/>
                </a:lnTo>
                <a:lnTo>
                  <a:pt x="30258" y="98000"/>
                </a:lnTo>
                <a:lnTo>
                  <a:pt x="30258" y="98000"/>
                </a:lnTo>
                <a:lnTo>
                  <a:pt x="30258" y="98000"/>
                </a:lnTo>
                <a:lnTo>
                  <a:pt x="30258" y="98000"/>
                </a:lnTo>
                <a:lnTo>
                  <a:pt x="30258" y="98000"/>
                </a:lnTo>
                <a:lnTo>
                  <a:pt x="30258" y="96666"/>
                </a:lnTo>
                <a:lnTo>
                  <a:pt x="30258" y="96666"/>
                </a:lnTo>
                <a:lnTo>
                  <a:pt x="29741" y="96666"/>
                </a:lnTo>
                <a:lnTo>
                  <a:pt x="29741" y="96666"/>
                </a:lnTo>
                <a:lnTo>
                  <a:pt x="29741" y="96666"/>
                </a:lnTo>
                <a:lnTo>
                  <a:pt x="29741" y="95333"/>
                </a:lnTo>
                <a:lnTo>
                  <a:pt x="29741" y="95333"/>
                </a:lnTo>
                <a:lnTo>
                  <a:pt x="29741" y="95333"/>
                </a:lnTo>
                <a:lnTo>
                  <a:pt x="29741" y="94000"/>
                </a:lnTo>
                <a:lnTo>
                  <a:pt x="29741" y="94000"/>
                </a:lnTo>
                <a:lnTo>
                  <a:pt x="29741" y="94000"/>
                </a:lnTo>
                <a:lnTo>
                  <a:pt x="29741" y="94000"/>
                </a:lnTo>
                <a:lnTo>
                  <a:pt x="29741" y="94000"/>
                </a:lnTo>
                <a:lnTo>
                  <a:pt x="29741" y="92666"/>
                </a:lnTo>
                <a:lnTo>
                  <a:pt x="29224" y="92666"/>
                </a:lnTo>
                <a:lnTo>
                  <a:pt x="29224" y="92666"/>
                </a:lnTo>
                <a:lnTo>
                  <a:pt x="29224" y="92666"/>
                </a:lnTo>
                <a:lnTo>
                  <a:pt x="29224" y="92666"/>
                </a:lnTo>
                <a:lnTo>
                  <a:pt x="29224" y="92666"/>
                </a:lnTo>
                <a:lnTo>
                  <a:pt x="28448" y="92666"/>
                </a:lnTo>
                <a:lnTo>
                  <a:pt x="28448" y="92666"/>
                </a:lnTo>
                <a:lnTo>
                  <a:pt x="28448" y="92666"/>
                </a:lnTo>
                <a:lnTo>
                  <a:pt x="28448" y="90666"/>
                </a:lnTo>
                <a:lnTo>
                  <a:pt x="28448" y="90666"/>
                </a:lnTo>
                <a:lnTo>
                  <a:pt x="28448" y="90666"/>
                </a:lnTo>
                <a:lnTo>
                  <a:pt x="28448" y="90666"/>
                </a:lnTo>
                <a:lnTo>
                  <a:pt x="28448" y="89333"/>
                </a:lnTo>
                <a:lnTo>
                  <a:pt x="28448" y="89333"/>
                </a:lnTo>
                <a:lnTo>
                  <a:pt x="29224" y="89333"/>
                </a:lnTo>
                <a:lnTo>
                  <a:pt x="29224" y="89333"/>
                </a:lnTo>
                <a:lnTo>
                  <a:pt x="28448" y="89333"/>
                </a:lnTo>
                <a:lnTo>
                  <a:pt x="28448" y="89333"/>
                </a:lnTo>
                <a:lnTo>
                  <a:pt x="28448" y="89333"/>
                </a:lnTo>
                <a:lnTo>
                  <a:pt x="27931" y="89333"/>
                </a:lnTo>
                <a:lnTo>
                  <a:pt x="27931" y="89333"/>
                </a:lnTo>
                <a:lnTo>
                  <a:pt x="27931" y="89333"/>
                </a:lnTo>
                <a:lnTo>
                  <a:pt x="27931" y="89333"/>
                </a:lnTo>
                <a:lnTo>
                  <a:pt x="27931" y="89333"/>
                </a:lnTo>
                <a:lnTo>
                  <a:pt x="27413" y="89333"/>
                </a:lnTo>
                <a:lnTo>
                  <a:pt x="27413" y="89333"/>
                </a:lnTo>
                <a:lnTo>
                  <a:pt x="27413" y="89333"/>
                </a:lnTo>
                <a:lnTo>
                  <a:pt x="27413" y="89333"/>
                </a:lnTo>
                <a:lnTo>
                  <a:pt x="27413" y="89333"/>
                </a:lnTo>
                <a:lnTo>
                  <a:pt x="26896" y="89333"/>
                </a:lnTo>
                <a:lnTo>
                  <a:pt x="26896" y="89333"/>
                </a:lnTo>
                <a:lnTo>
                  <a:pt x="26896" y="89333"/>
                </a:lnTo>
                <a:lnTo>
                  <a:pt x="26896" y="88000"/>
                </a:lnTo>
                <a:lnTo>
                  <a:pt x="26379" y="88000"/>
                </a:lnTo>
                <a:lnTo>
                  <a:pt x="26379" y="88000"/>
                </a:lnTo>
                <a:lnTo>
                  <a:pt x="26379" y="88000"/>
                </a:lnTo>
                <a:lnTo>
                  <a:pt x="26379" y="88000"/>
                </a:lnTo>
                <a:lnTo>
                  <a:pt x="26379" y="88000"/>
                </a:lnTo>
                <a:lnTo>
                  <a:pt x="26379" y="88000"/>
                </a:lnTo>
                <a:lnTo>
                  <a:pt x="25603" y="88000"/>
                </a:lnTo>
                <a:lnTo>
                  <a:pt x="25603" y="88000"/>
                </a:lnTo>
                <a:lnTo>
                  <a:pt x="25603" y="86666"/>
                </a:lnTo>
                <a:lnTo>
                  <a:pt x="25603" y="86666"/>
                </a:lnTo>
                <a:lnTo>
                  <a:pt x="25603" y="86666"/>
                </a:lnTo>
                <a:lnTo>
                  <a:pt x="25603" y="86666"/>
                </a:lnTo>
                <a:lnTo>
                  <a:pt x="25086" y="86666"/>
                </a:lnTo>
                <a:lnTo>
                  <a:pt x="25086" y="86666"/>
                </a:lnTo>
                <a:lnTo>
                  <a:pt x="25086" y="86666"/>
                </a:lnTo>
                <a:lnTo>
                  <a:pt x="24568" y="86666"/>
                </a:lnTo>
                <a:lnTo>
                  <a:pt x="24568" y="86666"/>
                </a:lnTo>
                <a:lnTo>
                  <a:pt x="24568" y="85333"/>
                </a:lnTo>
                <a:lnTo>
                  <a:pt x="24568" y="85333"/>
                </a:lnTo>
                <a:lnTo>
                  <a:pt x="24568" y="85333"/>
                </a:lnTo>
                <a:lnTo>
                  <a:pt x="24568" y="85333"/>
                </a:lnTo>
                <a:lnTo>
                  <a:pt x="24568" y="85333"/>
                </a:lnTo>
                <a:lnTo>
                  <a:pt x="24568" y="85333"/>
                </a:lnTo>
                <a:lnTo>
                  <a:pt x="24051" y="85333"/>
                </a:lnTo>
                <a:lnTo>
                  <a:pt x="24051" y="85333"/>
                </a:lnTo>
                <a:lnTo>
                  <a:pt x="24051" y="83333"/>
                </a:lnTo>
                <a:lnTo>
                  <a:pt x="24051" y="83333"/>
                </a:lnTo>
                <a:lnTo>
                  <a:pt x="24051" y="83333"/>
                </a:lnTo>
                <a:lnTo>
                  <a:pt x="24051" y="83333"/>
                </a:lnTo>
                <a:lnTo>
                  <a:pt x="23534" y="83333"/>
                </a:lnTo>
                <a:lnTo>
                  <a:pt x="23534" y="83333"/>
                </a:lnTo>
                <a:lnTo>
                  <a:pt x="23534" y="83333"/>
                </a:lnTo>
                <a:lnTo>
                  <a:pt x="23534" y="83333"/>
                </a:lnTo>
                <a:lnTo>
                  <a:pt x="22758" y="83333"/>
                </a:lnTo>
                <a:lnTo>
                  <a:pt x="22758" y="83333"/>
                </a:lnTo>
                <a:lnTo>
                  <a:pt x="22758" y="82000"/>
                </a:lnTo>
                <a:lnTo>
                  <a:pt x="22758" y="82000"/>
                </a:lnTo>
                <a:lnTo>
                  <a:pt x="22758" y="82000"/>
                </a:lnTo>
                <a:lnTo>
                  <a:pt x="22758" y="82000"/>
                </a:lnTo>
                <a:lnTo>
                  <a:pt x="22241" y="82000"/>
                </a:lnTo>
                <a:lnTo>
                  <a:pt x="22241" y="82000"/>
                </a:lnTo>
                <a:lnTo>
                  <a:pt x="22241" y="82000"/>
                </a:lnTo>
                <a:lnTo>
                  <a:pt x="22241" y="82000"/>
                </a:lnTo>
                <a:lnTo>
                  <a:pt x="21724" y="82000"/>
                </a:lnTo>
                <a:lnTo>
                  <a:pt x="21724" y="82000"/>
                </a:lnTo>
                <a:lnTo>
                  <a:pt x="21724" y="82000"/>
                </a:lnTo>
                <a:lnTo>
                  <a:pt x="21724" y="82000"/>
                </a:lnTo>
                <a:lnTo>
                  <a:pt x="21724" y="82000"/>
                </a:lnTo>
                <a:lnTo>
                  <a:pt x="21206" y="82000"/>
                </a:lnTo>
                <a:lnTo>
                  <a:pt x="21206" y="82000"/>
                </a:lnTo>
                <a:lnTo>
                  <a:pt x="21206" y="80666"/>
                </a:lnTo>
                <a:lnTo>
                  <a:pt x="21206" y="80666"/>
                </a:lnTo>
                <a:lnTo>
                  <a:pt x="21206" y="80666"/>
                </a:lnTo>
                <a:lnTo>
                  <a:pt x="20689" y="80666"/>
                </a:lnTo>
                <a:lnTo>
                  <a:pt x="20689" y="80666"/>
                </a:lnTo>
                <a:lnTo>
                  <a:pt x="20689" y="80666"/>
                </a:lnTo>
                <a:lnTo>
                  <a:pt x="19913" y="80666"/>
                </a:lnTo>
                <a:lnTo>
                  <a:pt x="19913" y="80666"/>
                </a:lnTo>
                <a:lnTo>
                  <a:pt x="19913" y="80666"/>
                </a:lnTo>
                <a:lnTo>
                  <a:pt x="19913" y="80666"/>
                </a:lnTo>
                <a:lnTo>
                  <a:pt x="19396" y="80666"/>
                </a:lnTo>
                <a:lnTo>
                  <a:pt x="19396" y="80666"/>
                </a:lnTo>
                <a:lnTo>
                  <a:pt x="19396" y="80666"/>
                </a:lnTo>
                <a:lnTo>
                  <a:pt x="19396" y="80666"/>
                </a:lnTo>
                <a:lnTo>
                  <a:pt x="18879" y="80666"/>
                </a:lnTo>
                <a:lnTo>
                  <a:pt x="18879" y="80666"/>
                </a:lnTo>
                <a:lnTo>
                  <a:pt x="18879" y="80666"/>
                </a:lnTo>
                <a:lnTo>
                  <a:pt x="18362" y="80666"/>
                </a:lnTo>
                <a:lnTo>
                  <a:pt x="18362" y="80666"/>
                </a:lnTo>
                <a:lnTo>
                  <a:pt x="18362" y="80666"/>
                </a:lnTo>
                <a:lnTo>
                  <a:pt x="18362" y="80666"/>
                </a:lnTo>
                <a:lnTo>
                  <a:pt x="17844" y="80666"/>
                </a:lnTo>
                <a:lnTo>
                  <a:pt x="17844" y="80666"/>
                </a:lnTo>
                <a:lnTo>
                  <a:pt x="17844" y="80666"/>
                </a:lnTo>
                <a:lnTo>
                  <a:pt x="17844" y="80666"/>
                </a:lnTo>
                <a:lnTo>
                  <a:pt x="17844" y="80666"/>
                </a:lnTo>
                <a:lnTo>
                  <a:pt x="17068" y="80666"/>
                </a:lnTo>
                <a:lnTo>
                  <a:pt x="17068" y="80666"/>
                </a:lnTo>
                <a:lnTo>
                  <a:pt x="17068" y="80666"/>
                </a:lnTo>
                <a:lnTo>
                  <a:pt x="16551" y="80666"/>
                </a:lnTo>
                <a:lnTo>
                  <a:pt x="16551" y="80666"/>
                </a:lnTo>
                <a:lnTo>
                  <a:pt x="16551" y="80666"/>
                </a:lnTo>
                <a:lnTo>
                  <a:pt x="16551" y="80666"/>
                </a:lnTo>
                <a:lnTo>
                  <a:pt x="16551" y="80666"/>
                </a:lnTo>
                <a:lnTo>
                  <a:pt x="16034" y="80666"/>
                </a:lnTo>
                <a:lnTo>
                  <a:pt x="16034" y="80666"/>
                </a:lnTo>
                <a:lnTo>
                  <a:pt x="16034" y="80666"/>
                </a:lnTo>
                <a:lnTo>
                  <a:pt x="16034" y="80666"/>
                </a:lnTo>
                <a:lnTo>
                  <a:pt x="15517" y="80666"/>
                </a:lnTo>
                <a:lnTo>
                  <a:pt x="15517" y="80666"/>
                </a:lnTo>
                <a:lnTo>
                  <a:pt x="15517" y="80666"/>
                </a:lnTo>
                <a:lnTo>
                  <a:pt x="15000" y="80666"/>
                </a:lnTo>
                <a:lnTo>
                  <a:pt x="15000" y="80666"/>
                </a:lnTo>
                <a:lnTo>
                  <a:pt x="15000" y="80666"/>
                </a:lnTo>
                <a:lnTo>
                  <a:pt x="15000" y="80666"/>
                </a:lnTo>
                <a:lnTo>
                  <a:pt x="15000" y="80666"/>
                </a:lnTo>
                <a:lnTo>
                  <a:pt x="14224" y="80666"/>
                </a:lnTo>
                <a:lnTo>
                  <a:pt x="14224" y="80666"/>
                </a:lnTo>
                <a:lnTo>
                  <a:pt x="14224" y="80666"/>
                </a:lnTo>
                <a:lnTo>
                  <a:pt x="14224" y="80666"/>
                </a:lnTo>
                <a:lnTo>
                  <a:pt x="14224" y="79333"/>
                </a:lnTo>
                <a:lnTo>
                  <a:pt x="14224" y="79333"/>
                </a:lnTo>
                <a:lnTo>
                  <a:pt x="13706" y="79333"/>
                </a:lnTo>
                <a:lnTo>
                  <a:pt x="13706" y="79333"/>
                </a:lnTo>
                <a:lnTo>
                  <a:pt x="13706" y="79333"/>
                </a:lnTo>
                <a:lnTo>
                  <a:pt x="13189" y="79333"/>
                </a:lnTo>
                <a:lnTo>
                  <a:pt x="13189" y="79333"/>
                </a:lnTo>
                <a:lnTo>
                  <a:pt x="13189" y="79333"/>
                </a:lnTo>
                <a:lnTo>
                  <a:pt x="13189" y="79333"/>
                </a:lnTo>
                <a:lnTo>
                  <a:pt x="13189" y="79333"/>
                </a:lnTo>
                <a:lnTo>
                  <a:pt x="13189" y="79333"/>
                </a:lnTo>
                <a:lnTo>
                  <a:pt x="12672" y="79333"/>
                </a:lnTo>
                <a:lnTo>
                  <a:pt x="12672" y="79333"/>
                </a:lnTo>
                <a:lnTo>
                  <a:pt x="12672" y="79333"/>
                </a:lnTo>
                <a:lnTo>
                  <a:pt x="12672" y="79333"/>
                </a:lnTo>
                <a:lnTo>
                  <a:pt x="12155" y="79333"/>
                </a:lnTo>
                <a:lnTo>
                  <a:pt x="12155" y="79333"/>
                </a:lnTo>
                <a:lnTo>
                  <a:pt x="12155" y="79333"/>
                </a:lnTo>
                <a:lnTo>
                  <a:pt x="12155" y="79333"/>
                </a:lnTo>
                <a:lnTo>
                  <a:pt x="12155" y="79333"/>
                </a:lnTo>
                <a:lnTo>
                  <a:pt x="12155" y="78000"/>
                </a:lnTo>
                <a:lnTo>
                  <a:pt x="12155" y="78000"/>
                </a:lnTo>
                <a:lnTo>
                  <a:pt x="11379" y="78000"/>
                </a:lnTo>
                <a:lnTo>
                  <a:pt x="11379" y="78000"/>
                </a:lnTo>
                <a:lnTo>
                  <a:pt x="11379" y="78000"/>
                </a:lnTo>
                <a:lnTo>
                  <a:pt x="11379" y="76000"/>
                </a:lnTo>
                <a:lnTo>
                  <a:pt x="11379" y="76000"/>
                </a:lnTo>
                <a:lnTo>
                  <a:pt x="11379" y="76000"/>
                </a:lnTo>
                <a:lnTo>
                  <a:pt x="11379" y="76000"/>
                </a:lnTo>
                <a:lnTo>
                  <a:pt x="11379" y="76000"/>
                </a:lnTo>
                <a:lnTo>
                  <a:pt x="11379" y="74666"/>
                </a:lnTo>
                <a:lnTo>
                  <a:pt x="10862" y="74666"/>
                </a:lnTo>
                <a:lnTo>
                  <a:pt x="10862" y="74666"/>
                </a:lnTo>
                <a:lnTo>
                  <a:pt x="10862" y="74666"/>
                </a:lnTo>
                <a:lnTo>
                  <a:pt x="11379" y="74666"/>
                </a:lnTo>
                <a:lnTo>
                  <a:pt x="11379" y="73333"/>
                </a:lnTo>
                <a:lnTo>
                  <a:pt x="11379" y="73333"/>
                </a:lnTo>
                <a:lnTo>
                  <a:pt x="11379" y="73333"/>
                </a:lnTo>
                <a:lnTo>
                  <a:pt x="11379" y="72000"/>
                </a:lnTo>
                <a:lnTo>
                  <a:pt x="11379" y="72000"/>
                </a:lnTo>
                <a:lnTo>
                  <a:pt x="11379" y="72000"/>
                </a:lnTo>
                <a:lnTo>
                  <a:pt x="11379" y="72000"/>
                </a:lnTo>
                <a:lnTo>
                  <a:pt x="11379" y="72000"/>
                </a:lnTo>
                <a:lnTo>
                  <a:pt x="11379" y="72000"/>
                </a:lnTo>
                <a:lnTo>
                  <a:pt x="11379" y="70666"/>
                </a:lnTo>
                <a:lnTo>
                  <a:pt x="12155" y="70666"/>
                </a:lnTo>
                <a:lnTo>
                  <a:pt x="12155" y="70666"/>
                </a:lnTo>
                <a:lnTo>
                  <a:pt x="12155" y="70666"/>
                </a:lnTo>
                <a:lnTo>
                  <a:pt x="12155" y="70666"/>
                </a:lnTo>
                <a:lnTo>
                  <a:pt x="12155" y="70666"/>
                </a:lnTo>
                <a:lnTo>
                  <a:pt x="12672" y="70666"/>
                </a:lnTo>
                <a:lnTo>
                  <a:pt x="12672" y="68666"/>
                </a:lnTo>
                <a:lnTo>
                  <a:pt x="12672" y="68666"/>
                </a:lnTo>
                <a:lnTo>
                  <a:pt x="12672" y="68666"/>
                </a:lnTo>
                <a:lnTo>
                  <a:pt x="12672" y="67333"/>
                </a:lnTo>
                <a:lnTo>
                  <a:pt x="12672" y="67333"/>
                </a:lnTo>
                <a:lnTo>
                  <a:pt x="12155" y="67333"/>
                </a:lnTo>
                <a:lnTo>
                  <a:pt x="12155" y="67333"/>
                </a:lnTo>
                <a:lnTo>
                  <a:pt x="12155" y="67333"/>
                </a:lnTo>
                <a:lnTo>
                  <a:pt x="12155" y="67333"/>
                </a:lnTo>
                <a:lnTo>
                  <a:pt x="12155" y="66000"/>
                </a:lnTo>
                <a:lnTo>
                  <a:pt x="12155" y="66000"/>
                </a:lnTo>
                <a:lnTo>
                  <a:pt x="12155" y="66000"/>
                </a:lnTo>
                <a:lnTo>
                  <a:pt x="12155" y="66000"/>
                </a:lnTo>
                <a:lnTo>
                  <a:pt x="12672" y="66000"/>
                </a:lnTo>
                <a:lnTo>
                  <a:pt x="12672" y="64666"/>
                </a:lnTo>
                <a:lnTo>
                  <a:pt x="12672" y="64666"/>
                </a:lnTo>
                <a:lnTo>
                  <a:pt x="12672" y="64666"/>
                </a:lnTo>
                <a:lnTo>
                  <a:pt x="12672" y="64666"/>
                </a:lnTo>
                <a:lnTo>
                  <a:pt x="12672" y="63333"/>
                </a:lnTo>
                <a:lnTo>
                  <a:pt x="12672" y="63333"/>
                </a:lnTo>
                <a:lnTo>
                  <a:pt x="12672" y="63333"/>
                </a:lnTo>
                <a:lnTo>
                  <a:pt x="12672" y="63333"/>
                </a:lnTo>
                <a:lnTo>
                  <a:pt x="12672" y="63333"/>
                </a:lnTo>
                <a:lnTo>
                  <a:pt x="12672" y="61333"/>
                </a:lnTo>
                <a:lnTo>
                  <a:pt x="12672" y="61333"/>
                </a:lnTo>
                <a:lnTo>
                  <a:pt x="12672" y="61333"/>
                </a:lnTo>
                <a:lnTo>
                  <a:pt x="12672" y="61333"/>
                </a:lnTo>
                <a:lnTo>
                  <a:pt x="12672" y="60000"/>
                </a:lnTo>
                <a:lnTo>
                  <a:pt x="12155" y="60000"/>
                </a:lnTo>
                <a:lnTo>
                  <a:pt x="12155" y="60000"/>
                </a:lnTo>
                <a:lnTo>
                  <a:pt x="12155" y="60000"/>
                </a:lnTo>
                <a:lnTo>
                  <a:pt x="12155" y="58666"/>
                </a:lnTo>
                <a:lnTo>
                  <a:pt x="12155" y="58666"/>
                </a:lnTo>
                <a:lnTo>
                  <a:pt x="12155" y="58666"/>
                </a:lnTo>
                <a:lnTo>
                  <a:pt x="12155" y="58666"/>
                </a:lnTo>
                <a:lnTo>
                  <a:pt x="12155" y="58666"/>
                </a:lnTo>
                <a:lnTo>
                  <a:pt x="11379" y="58666"/>
                </a:lnTo>
                <a:lnTo>
                  <a:pt x="11379" y="58666"/>
                </a:lnTo>
                <a:lnTo>
                  <a:pt x="11379" y="58666"/>
                </a:lnTo>
                <a:lnTo>
                  <a:pt x="11379" y="58666"/>
                </a:lnTo>
                <a:lnTo>
                  <a:pt x="11379" y="57333"/>
                </a:lnTo>
                <a:lnTo>
                  <a:pt x="11379" y="57333"/>
                </a:lnTo>
                <a:lnTo>
                  <a:pt x="10862" y="57333"/>
                </a:lnTo>
                <a:lnTo>
                  <a:pt x="10862" y="57333"/>
                </a:lnTo>
                <a:lnTo>
                  <a:pt x="10862" y="57333"/>
                </a:lnTo>
                <a:lnTo>
                  <a:pt x="10862" y="56000"/>
                </a:lnTo>
                <a:lnTo>
                  <a:pt x="10862" y="56000"/>
                </a:lnTo>
                <a:lnTo>
                  <a:pt x="10862" y="56000"/>
                </a:lnTo>
                <a:lnTo>
                  <a:pt x="10862" y="56000"/>
                </a:lnTo>
                <a:lnTo>
                  <a:pt x="10862" y="56000"/>
                </a:lnTo>
                <a:lnTo>
                  <a:pt x="10344" y="56000"/>
                </a:lnTo>
                <a:lnTo>
                  <a:pt x="10344" y="54000"/>
                </a:lnTo>
                <a:lnTo>
                  <a:pt x="10344" y="54000"/>
                </a:lnTo>
                <a:lnTo>
                  <a:pt x="10344" y="54000"/>
                </a:lnTo>
                <a:lnTo>
                  <a:pt x="10344" y="52666"/>
                </a:lnTo>
                <a:lnTo>
                  <a:pt x="10344" y="52666"/>
                </a:lnTo>
                <a:lnTo>
                  <a:pt x="10344" y="52666"/>
                </a:lnTo>
                <a:lnTo>
                  <a:pt x="10344" y="52666"/>
                </a:lnTo>
                <a:lnTo>
                  <a:pt x="10344" y="52666"/>
                </a:lnTo>
                <a:lnTo>
                  <a:pt x="10344" y="52666"/>
                </a:lnTo>
                <a:lnTo>
                  <a:pt x="9827" y="52666"/>
                </a:lnTo>
                <a:lnTo>
                  <a:pt x="9827" y="51333"/>
                </a:lnTo>
                <a:lnTo>
                  <a:pt x="9827" y="51333"/>
                </a:lnTo>
                <a:lnTo>
                  <a:pt x="9827" y="51333"/>
                </a:lnTo>
                <a:lnTo>
                  <a:pt x="9827" y="51333"/>
                </a:lnTo>
                <a:lnTo>
                  <a:pt x="9827" y="51333"/>
                </a:lnTo>
                <a:lnTo>
                  <a:pt x="9827" y="51333"/>
                </a:lnTo>
                <a:lnTo>
                  <a:pt x="9827" y="50000"/>
                </a:lnTo>
                <a:lnTo>
                  <a:pt x="9310" y="50000"/>
                </a:lnTo>
                <a:lnTo>
                  <a:pt x="9310" y="50000"/>
                </a:lnTo>
                <a:lnTo>
                  <a:pt x="9310" y="50000"/>
                </a:lnTo>
                <a:lnTo>
                  <a:pt x="9310" y="50000"/>
                </a:lnTo>
                <a:lnTo>
                  <a:pt x="9310" y="50000"/>
                </a:lnTo>
                <a:lnTo>
                  <a:pt x="9310" y="50000"/>
                </a:lnTo>
                <a:lnTo>
                  <a:pt x="9310" y="48666"/>
                </a:lnTo>
                <a:lnTo>
                  <a:pt x="9310" y="48666"/>
                </a:lnTo>
                <a:lnTo>
                  <a:pt x="8534" y="48666"/>
                </a:lnTo>
                <a:lnTo>
                  <a:pt x="8534" y="48666"/>
                </a:lnTo>
                <a:lnTo>
                  <a:pt x="8534" y="48666"/>
                </a:lnTo>
                <a:lnTo>
                  <a:pt x="8534" y="48666"/>
                </a:lnTo>
                <a:lnTo>
                  <a:pt x="8017" y="48666"/>
                </a:lnTo>
                <a:lnTo>
                  <a:pt x="8017" y="48666"/>
                </a:lnTo>
                <a:lnTo>
                  <a:pt x="8017" y="48666"/>
                </a:lnTo>
                <a:lnTo>
                  <a:pt x="8017" y="48666"/>
                </a:lnTo>
                <a:lnTo>
                  <a:pt x="7500" y="48666"/>
                </a:lnTo>
                <a:lnTo>
                  <a:pt x="7500" y="48666"/>
                </a:lnTo>
                <a:lnTo>
                  <a:pt x="7500" y="48666"/>
                </a:lnTo>
                <a:lnTo>
                  <a:pt x="7500" y="48666"/>
                </a:lnTo>
                <a:lnTo>
                  <a:pt x="7500" y="48666"/>
                </a:lnTo>
                <a:lnTo>
                  <a:pt x="7500" y="48666"/>
                </a:lnTo>
                <a:lnTo>
                  <a:pt x="7500" y="46666"/>
                </a:lnTo>
                <a:lnTo>
                  <a:pt x="6982" y="46666"/>
                </a:lnTo>
                <a:lnTo>
                  <a:pt x="6982" y="46666"/>
                </a:lnTo>
                <a:lnTo>
                  <a:pt x="6982" y="46666"/>
                </a:lnTo>
                <a:lnTo>
                  <a:pt x="6982" y="46666"/>
                </a:lnTo>
                <a:lnTo>
                  <a:pt x="6982" y="46666"/>
                </a:lnTo>
                <a:lnTo>
                  <a:pt x="6465" y="46666"/>
                </a:lnTo>
                <a:lnTo>
                  <a:pt x="6465" y="46666"/>
                </a:lnTo>
                <a:lnTo>
                  <a:pt x="6465" y="46666"/>
                </a:lnTo>
                <a:lnTo>
                  <a:pt x="6465" y="46666"/>
                </a:lnTo>
                <a:lnTo>
                  <a:pt x="5689" y="46666"/>
                </a:lnTo>
                <a:lnTo>
                  <a:pt x="5689" y="46666"/>
                </a:lnTo>
                <a:lnTo>
                  <a:pt x="5689" y="46666"/>
                </a:lnTo>
                <a:lnTo>
                  <a:pt x="5689" y="46666"/>
                </a:lnTo>
                <a:lnTo>
                  <a:pt x="5689" y="46666"/>
                </a:lnTo>
                <a:lnTo>
                  <a:pt x="5689" y="46666"/>
                </a:lnTo>
                <a:lnTo>
                  <a:pt x="5172" y="46666"/>
                </a:lnTo>
                <a:lnTo>
                  <a:pt x="5172" y="46666"/>
                </a:lnTo>
                <a:lnTo>
                  <a:pt x="5172" y="46666"/>
                </a:lnTo>
                <a:lnTo>
                  <a:pt x="5172" y="46666"/>
                </a:lnTo>
                <a:lnTo>
                  <a:pt x="5172" y="46666"/>
                </a:lnTo>
                <a:lnTo>
                  <a:pt x="4655" y="46666"/>
                </a:lnTo>
                <a:lnTo>
                  <a:pt x="4655" y="45333"/>
                </a:lnTo>
                <a:lnTo>
                  <a:pt x="4655" y="45333"/>
                </a:lnTo>
                <a:lnTo>
                  <a:pt x="4655" y="45333"/>
                </a:lnTo>
                <a:lnTo>
                  <a:pt x="4655" y="45333"/>
                </a:lnTo>
                <a:lnTo>
                  <a:pt x="4655" y="45333"/>
                </a:lnTo>
                <a:lnTo>
                  <a:pt x="4137" y="45333"/>
                </a:lnTo>
                <a:lnTo>
                  <a:pt x="4137" y="45333"/>
                </a:lnTo>
                <a:lnTo>
                  <a:pt x="4137" y="45333"/>
                </a:lnTo>
                <a:lnTo>
                  <a:pt x="4137" y="45333"/>
                </a:lnTo>
                <a:lnTo>
                  <a:pt x="3620" y="45333"/>
                </a:lnTo>
                <a:lnTo>
                  <a:pt x="3620" y="45333"/>
                </a:lnTo>
                <a:lnTo>
                  <a:pt x="3620" y="44000"/>
                </a:lnTo>
                <a:lnTo>
                  <a:pt x="3620" y="44000"/>
                </a:lnTo>
                <a:lnTo>
                  <a:pt x="3620" y="44000"/>
                </a:lnTo>
                <a:lnTo>
                  <a:pt x="3620" y="44000"/>
                </a:lnTo>
                <a:lnTo>
                  <a:pt x="3620" y="44000"/>
                </a:lnTo>
                <a:lnTo>
                  <a:pt x="3620" y="42666"/>
                </a:lnTo>
                <a:lnTo>
                  <a:pt x="3620" y="42666"/>
                </a:lnTo>
                <a:lnTo>
                  <a:pt x="2844" y="42666"/>
                </a:lnTo>
                <a:lnTo>
                  <a:pt x="2844" y="42666"/>
                </a:lnTo>
                <a:lnTo>
                  <a:pt x="2844" y="42666"/>
                </a:lnTo>
                <a:lnTo>
                  <a:pt x="2844" y="42666"/>
                </a:lnTo>
                <a:lnTo>
                  <a:pt x="2844" y="42666"/>
                </a:lnTo>
                <a:lnTo>
                  <a:pt x="2844" y="42666"/>
                </a:lnTo>
                <a:lnTo>
                  <a:pt x="2844" y="42666"/>
                </a:lnTo>
                <a:lnTo>
                  <a:pt x="2327" y="42666"/>
                </a:lnTo>
                <a:lnTo>
                  <a:pt x="2327" y="40666"/>
                </a:lnTo>
                <a:lnTo>
                  <a:pt x="2327" y="40666"/>
                </a:lnTo>
                <a:lnTo>
                  <a:pt x="2327" y="40666"/>
                </a:lnTo>
                <a:lnTo>
                  <a:pt x="2327" y="40666"/>
                </a:lnTo>
                <a:lnTo>
                  <a:pt x="1810" y="40666"/>
                </a:lnTo>
                <a:lnTo>
                  <a:pt x="1810" y="40666"/>
                </a:lnTo>
                <a:lnTo>
                  <a:pt x="1810" y="40666"/>
                </a:lnTo>
                <a:lnTo>
                  <a:pt x="1810" y="40666"/>
                </a:lnTo>
                <a:lnTo>
                  <a:pt x="1810" y="40666"/>
                </a:lnTo>
                <a:lnTo>
                  <a:pt x="1293" y="40666"/>
                </a:lnTo>
                <a:lnTo>
                  <a:pt x="1293" y="40666"/>
                </a:lnTo>
                <a:lnTo>
                  <a:pt x="1293" y="40666"/>
                </a:lnTo>
                <a:lnTo>
                  <a:pt x="1293" y="40666"/>
                </a:lnTo>
                <a:lnTo>
                  <a:pt x="1293" y="39333"/>
                </a:lnTo>
                <a:lnTo>
                  <a:pt x="1293" y="39333"/>
                </a:lnTo>
                <a:lnTo>
                  <a:pt x="1293" y="39333"/>
                </a:lnTo>
                <a:lnTo>
                  <a:pt x="1293" y="39333"/>
                </a:lnTo>
                <a:lnTo>
                  <a:pt x="1293" y="39333"/>
                </a:lnTo>
                <a:lnTo>
                  <a:pt x="1293" y="39333"/>
                </a:lnTo>
                <a:lnTo>
                  <a:pt x="1293" y="38000"/>
                </a:lnTo>
                <a:lnTo>
                  <a:pt x="1293" y="38000"/>
                </a:lnTo>
                <a:lnTo>
                  <a:pt x="1293" y="38000"/>
                </a:lnTo>
                <a:lnTo>
                  <a:pt x="1293" y="38000"/>
                </a:lnTo>
                <a:lnTo>
                  <a:pt x="1293" y="38000"/>
                </a:lnTo>
                <a:lnTo>
                  <a:pt x="775" y="38000"/>
                </a:lnTo>
                <a:lnTo>
                  <a:pt x="775" y="38000"/>
                </a:lnTo>
                <a:lnTo>
                  <a:pt x="775" y="38000"/>
                </a:lnTo>
                <a:lnTo>
                  <a:pt x="775" y="38000"/>
                </a:lnTo>
                <a:lnTo>
                  <a:pt x="775" y="36666"/>
                </a:lnTo>
                <a:lnTo>
                  <a:pt x="0" y="36666"/>
                </a:lnTo>
                <a:lnTo>
                  <a:pt x="0" y="36666"/>
                </a:lnTo>
                <a:lnTo>
                  <a:pt x="0" y="36666"/>
                </a:lnTo>
                <a:lnTo>
                  <a:pt x="0" y="36666"/>
                </a:lnTo>
                <a:lnTo>
                  <a:pt x="0" y="36666"/>
                </a:lnTo>
                <a:lnTo>
                  <a:pt x="0" y="36666"/>
                </a:lnTo>
                <a:lnTo>
                  <a:pt x="775" y="36666"/>
                </a:lnTo>
                <a:lnTo>
                  <a:pt x="775" y="36666"/>
                </a:lnTo>
                <a:lnTo>
                  <a:pt x="775" y="36666"/>
                </a:lnTo>
                <a:lnTo>
                  <a:pt x="775" y="35333"/>
                </a:lnTo>
                <a:lnTo>
                  <a:pt x="775" y="35333"/>
                </a:lnTo>
                <a:lnTo>
                  <a:pt x="775" y="35333"/>
                </a:lnTo>
                <a:lnTo>
                  <a:pt x="775" y="35333"/>
                </a:lnTo>
                <a:lnTo>
                  <a:pt x="775" y="33333"/>
                </a:lnTo>
                <a:lnTo>
                  <a:pt x="775" y="33333"/>
                </a:lnTo>
                <a:lnTo>
                  <a:pt x="775" y="33333"/>
                </a:lnTo>
                <a:lnTo>
                  <a:pt x="1293" y="33333"/>
                </a:lnTo>
                <a:lnTo>
                  <a:pt x="1293" y="33333"/>
                </a:lnTo>
                <a:lnTo>
                  <a:pt x="1293" y="33333"/>
                </a:lnTo>
                <a:lnTo>
                  <a:pt x="1293" y="32000"/>
                </a:lnTo>
                <a:lnTo>
                  <a:pt x="1293" y="32000"/>
                </a:lnTo>
                <a:lnTo>
                  <a:pt x="1293" y="32000"/>
                </a:lnTo>
                <a:lnTo>
                  <a:pt x="1810" y="32000"/>
                </a:lnTo>
                <a:lnTo>
                  <a:pt x="1810" y="32000"/>
                </a:lnTo>
                <a:lnTo>
                  <a:pt x="1810" y="32000"/>
                </a:lnTo>
                <a:lnTo>
                  <a:pt x="1810" y="32000"/>
                </a:lnTo>
                <a:lnTo>
                  <a:pt x="1810" y="32000"/>
                </a:lnTo>
                <a:lnTo>
                  <a:pt x="1810" y="30666"/>
                </a:lnTo>
                <a:lnTo>
                  <a:pt x="1810" y="30666"/>
                </a:lnTo>
                <a:lnTo>
                  <a:pt x="1810" y="30666"/>
                </a:lnTo>
                <a:lnTo>
                  <a:pt x="1810" y="30666"/>
                </a:lnTo>
                <a:lnTo>
                  <a:pt x="1810" y="30666"/>
                </a:lnTo>
                <a:lnTo>
                  <a:pt x="1810" y="29333"/>
                </a:lnTo>
                <a:lnTo>
                  <a:pt x="1810" y="29333"/>
                </a:lnTo>
                <a:lnTo>
                  <a:pt x="2327" y="29333"/>
                </a:lnTo>
                <a:lnTo>
                  <a:pt x="2327" y="29333"/>
                </a:lnTo>
                <a:lnTo>
                  <a:pt x="2327" y="29333"/>
                </a:lnTo>
                <a:lnTo>
                  <a:pt x="2844" y="29333"/>
                </a:lnTo>
                <a:lnTo>
                  <a:pt x="2844" y="29333"/>
                </a:lnTo>
                <a:lnTo>
                  <a:pt x="2844" y="29333"/>
                </a:lnTo>
                <a:lnTo>
                  <a:pt x="2844" y="29333"/>
                </a:lnTo>
                <a:lnTo>
                  <a:pt x="3620" y="29333"/>
                </a:lnTo>
                <a:lnTo>
                  <a:pt x="3620" y="29333"/>
                </a:lnTo>
                <a:lnTo>
                  <a:pt x="3620" y="29333"/>
                </a:lnTo>
                <a:lnTo>
                  <a:pt x="3620" y="29333"/>
                </a:lnTo>
                <a:lnTo>
                  <a:pt x="3620" y="29333"/>
                </a:lnTo>
                <a:lnTo>
                  <a:pt x="3620" y="30666"/>
                </a:lnTo>
                <a:lnTo>
                  <a:pt x="3620" y="30666"/>
                </a:lnTo>
                <a:lnTo>
                  <a:pt x="4137" y="30666"/>
                </a:lnTo>
                <a:lnTo>
                  <a:pt x="4137" y="30666"/>
                </a:lnTo>
                <a:lnTo>
                  <a:pt x="4137" y="30666"/>
                </a:lnTo>
                <a:lnTo>
                  <a:pt x="4655" y="30666"/>
                </a:lnTo>
                <a:lnTo>
                  <a:pt x="4655" y="29333"/>
                </a:lnTo>
                <a:lnTo>
                  <a:pt x="4137" y="29333"/>
                </a:lnTo>
                <a:lnTo>
                  <a:pt x="4137" y="29333"/>
                </a:lnTo>
                <a:lnTo>
                  <a:pt x="4655" y="29333"/>
                </a:lnTo>
                <a:lnTo>
                  <a:pt x="4655" y="29333"/>
                </a:lnTo>
                <a:lnTo>
                  <a:pt x="4655" y="29333"/>
                </a:lnTo>
                <a:lnTo>
                  <a:pt x="4655" y="29333"/>
                </a:lnTo>
                <a:lnTo>
                  <a:pt x="4655" y="29333"/>
                </a:lnTo>
                <a:lnTo>
                  <a:pt x="5172" y="29333"/>
                </a:lnTo>
                <a:lnTo>
                  <a:pt x="5172" y="29333"/>
                </a:lnTo>
                <a:lnTo>
                  <a:pt x="5172" y="29333"/>
                </a:lnTo>
                <a:lnTo>
                  <a:pt x="5689" y="29333"/>
                </a:lnTo>
                <a:lnTo>
                  <a:pt x="5689" y="29333"/>
                </a:lnTo>
                <a:lnTo>
                  <a:pt x="5689" y="29333"/>
                </a:lnTo>
                <a:lnTo>
                  <a:pt x="5689" y="29333"/>
                </a:lnTo>
                <a:lnTo>
                  <a:pt x="5689" y="28000"/>
                </a:lnTo>
                <a:lnTo>
                  <a:pt x="5689" y="28000"/>
                </a:lnTo>
                <a:lnTo>
                  <a:pt x="5689" y="28000"/>
                </a:lnTo>
                <a:lnTo>
                  <a:pt x="5689" y="28000"/>
                </a:lnTo>
                <a:lnTo>
                  <a:pt x="5689" y="28000"/>
                </a:lnTo>
                <a:lnTo>
                  <a:pt x="6465" y="28000"/>
                </a:lnTo>
                <a:lnTo>
                  <a:pt x="6465" y="28000"/>
                </a:lnTo>
                <a:lnTo>
                  <a:pt x="6465" y="28000"/>
                </a:lnTo>
                <a:lnTo>
                  <a:pt x="6465" y="28000"/>
                </a:lnTo>
                <a:lnTo>
                  <a:pt x="6465" y="28000"/>
                </a:lnTo>
                <a:lnTo>
                  <a:pt x="6982" y="28000"/>
                </a:lnTo>
                <a:lnTo>
                  <a:pt x="6982" y="28000"/>
                </a:lnTo>
                <a:lnTo>
                  <a:pt x="6982" y="28000"/>
                </a:lnTo>
                <a:lnTo>
                  <a:pt x="6982" y="28000"/>
                </a:lnTo>
                <a:lnTo>
                  <a:pt x="7500" y="28000"/>
                </a:lnTo>
                <a:lnTo>
                  <a:pt x="7500" y="28000"/>
                </a:lnTo>
                <a:lnTo>
                  <a:pt x="7500" y="28000"/>
                </a:lnTo>
                <a:lnTo>
                  <a:pt x="7500" y="26000"/>
                </a:lnTo>
                <a:lnTo>
                  <a:pt x="7500" y="26000"/>
                </a:lnTo>
                <a:lnTo>
                  <a:pt x="7500" y="26000"/>
                </a:lnTo>
                <a:lnTo>
                  <a:pt x="7500" y="26000"/>
                </a:lnTo>
                <a:lnTo>
                  <a:pt x="7500" y="26000"/>
                </a:lnTo>
                <a:lnTo>
                  <a:pt x="7500" y="24666"/>
                </a:lnTo>
                <a:lnTo>
                  <a:pt x="7500" y="24666"/>
                </a:lnTo>
                <a:lnTo>
                  <a:pt x="7500" y="24666"/>
                </a:lnTo>
                <a:lnTo>
                  <a:pt x="7500" y="24666"/>
                </a:lnTo>
                <a:lnTo>
                  <a:pt x="7500" y="24666"/>
                </a:lnTo>
                <a:lnTo>
                  <a:pt x="7500" y="23333"/>
                </a:lnTo>
                <a:lnTo>
                  <a:pt x="7500" y="23333"/>
                </a:lnTo>
                <a:lnTo>
                  <a:pt x="8017" y="23333"/>
                </a:lnTo>
                <a:lnTo>
                  <a:pt x="8017" y="23333"/>
                </a:lnTo>
                <a:lnTo>
                  <a:pt x="8017" y="23333"/>
                </a:lnTo>
                <a:lnTo>
                  <a:pt x="8017" y="23333"/>
                </a:lnTo>
                <a:lnTo>
                  <a:pt x="8534" y="23333"/>
                </a:lnTo>
                <a:lnTo>
                  <a:pt x="8534" y="23333"/>
                </a:lnTo>
                <a:lnTo>
                  <a:pt x="8534" y="23333"/>
                </a:lnTo>
                <a:lnTo>
                  <a:pt x="8534" y="23333"/>
                </a:lnTo>
                <a:lnTo>
                  <a:pt x="9310" y="23333"/>
                </a:lnTo>
                <a:lnTo>
                  <a:pt x="9310" y="23333"/>
                </a:lnTo>
                <a:lnTo>
                  <a:pt x="9310" y="23333"/>
                </a:lnTo>
                <a:lnTo>
                  <a:pt x="9310" y="23333"/>
                </a:lnTo>
                <a:lnTo>
                  <a:pt x="9827" y="23333"/>
                </a:lnTo>
                <a:lnTo>
                  <a:pt x="9827" y="23333"/>
                </a:lnTo>
                <a:lnTo>
                  <a:pt x="9827" y="23333"/>
                </a:lnTo>
                <a:lnTo>
                  <a:pt x="9827" y="23333"/>
                </a:lnTo>
                <a:lnTo>
                  <a:pt x="9827" y="22000"/>
                </a:lnTo>
                <a:lnTo>
                  <a:pt x="9827" y="22000"/>
                </a:lnTo>
                <a:lnTo>
                  <a:pt x="9827" y="22000"/>
                </a:lnTo>
                <a:lnTo>
                  <a:pt x="10344" y="22000"/>
                </a:lnTo>
                <a:lnTo>
                  <a:pt x="10344" y="22000"/>
                </a:lnTo>
                <a:lnTo>
                  <a:pt x="10344" y="22000"/>
                </a:lnTo>
                <a:lnTo>
                  <a:pt x="10862" y="22000"/>
                </a:lnTo>
                <a:lnTo>
                  <a:pt x="10862" y="22000"/>
                </a:lnTo>
                <a:lnTo>
                  <a:pt x="10862" y="22000"/>
                </a:lnTo>
                <a:lnTo>
                  <a:pt x="10862" y="22000"/>
                </a:lnTo>
                <a:lnTo>
                  <a:pt x="10862" y="22000"/>
                </a:lnTo>
                <a:lnTo>
                  <a:pt x="11379" y="22000"/>
                </a:lnTo>
                <a:lnTo>
                  <a:pt x="11379" y="22000"/>
                </a:lnTo>
                <a:lnTo>
                  <a:pt x="11379" y="22000"/>
                </a:lnTo>
                <a:lnTo>
                  <a:pt x="11379" y="22000"/>
                </a:lnTo>
                <a:lnTo>
                  <a:pt x="11379" y="20666"/>
                </a:lnTo>
                <a:lnTo>
                  <a:pt x="11379" y="20666"/>
                </a:lnTo>
                <a:lnTo>
                  <a:pt x="11379" y="20666"/>
                </a:lnTo>
                <a:lnTo>
                  <a:pt x="11379" y="20666"/>
                </a:lnTo>
                <a:lnTo>
                  <a:pt x="10862" y="20666"/>
                </a:lnTo>
                <a:lnTo>
                  <a:pt x="10862" y="20666"/>
                </a:lnTo>
                <a:lnTo>
                  <a:pt x="10862" y="18666"/>
                </a:lnTo>
                <a:lnTo>
                  <a:pt x="11379" y="18666"/>
                </a:lnTo>
                <a:lnTo>
                  <a:pt x="11379" y="18666"/>
                </a:lnTo>
                <a:lnTo>
                  <a:pt x="11379" y="18666"/>
                </a:lnTo>
                <a:lnTo>
                  <a:pt x="11379" y="18666"/>
                </a:lnTo>
                <a:lnTo>
                  <a:pt x="11379" y="18666"/>
                </a:lnTo>
                <a:lnTo>
                  <a:pt x="12155" y="18666"/>
                </a:lnTo>
                <a:lnTo>
                  <a:pt x="12155" y="18666"/>
                </a:lnTo>
                <a:lnTo>
                  <a:pt x="12155" y="18666"/>
                </a:lnTo>
                <a:lnTo>
                  <a:pt x="12672" y="18666"/>
                </a:lnTo>
                <a:lnTo>
                  <a:pt x="12672" y="18666"/>
                </a:lnTo>
                <a:lnTo>
                  <a:pt x="12672" y="18666"/>
                </a:lnTo>
                <a:lnTo>
                  <a:pt x="12672" y="18666"/>
                </a:lnTo>
                <a:lnTo>
                  <a:pt x="13189" y="18666"/>
                </a:lnTo>
                <a:lnTo>
                  <a:pt x="13189" y="18666"/>
                </a:lnTo>
                <a:lnTo>
                  <a:pt x="13189" y="18666"/>
                </a:lnTo>
                <a:lnTo>
                  <a:pt x="13189" y="18666"/>
                </a:lnTo>
                <a:lnTo>
                  <a:pt x="13189" y="18666"/>
                </a:lnTo>
                <a:lnTo>
                  <a:pt x="13189" y="18666"/>
                </a:lnTo>
                <a:lnTo>
                  <a:pt x="13706" y="18666"/>
                </a:lnTo>
                <a:lnTo>
                  <a:pt x="13706" y="18666"/>
                </a:lnTo>
                <a:lnTo>
                  <a:pt x="13706" y="18666"/>
                </a:lnTo>
                <a:lnTo>
                  <a:pt x="14224" y="18666"/>
                </a:lnTo>
                <a:lnTo>
                  <a:pt x="14224" y="18666"/>
                </a:lnTo>
                <a:lnTo>
                  <a:pt x="14224" y="17333"/>
                </a:lnTo>
                <a:lnTo>
                  <a:pt x="14224" y="17333"/>
                </a:lnTo>
                <a:lnTo>
                  <a:pt x="14224" y="17333"/>
                </a:lnTo>
                <a:lnTo>
                  <a:pt x="14224" y="17333"/>
                </a:lnTo>
                <a:lnTo>
                  <a:pt x="14224" y="17333"/>
                </a:lnTo>
                <a:lnTo>
                  <a:pt x="14224" y="17333"/>
                </a:lnTo>
                <a:lnTo>
                  <a:pt x="14224" y="17333"/>
                </a:lnTo>
                <a:lnTo>
                  <a:pt x="15000" y="17333"/>
                </a:lnTo>
                <a:lnTo>
                  <a:pt x="15000" y="17333"/>
                </a:lnTo>
                <a:lnTo>
                  <a:pt x="15000" y="17333"/>
                </a:lnTo>
                <a:lnTo>
                  <a:pt x="15000" y="16000"/>
                </a:lnTo>
                <a:lnTo>
                  <a:pt x="15000" y="16000"/>
                </a:lnTo>
                <a:lnTo>
                  <a:pt x="15000" y="16000"/>
                </a:lnTo>
                <a:lnTo>
                  <a:pt x="15000" y="16000"/>
                </a:lnTo>
                <a:lnTo>
                  <a:pt x="15517" y="16000"/>
                </a:lnTo>
                <a:lnTo>
                  <a:pt x="15517" y="16000"/>
                </a:lnTo>
                <a:lnTo>
                  <a:pt x="15517" y="16000"/>
                </a:lnTo>
                <a:lnTo>
                  <a:pt x="15517" y="16000"/>
                </a:lnTo>
                <a:lnTo>
                  <a:pt x="15517" y="16000"/>
                </a:lnTo>
                <a:lnTo>
                  <a:pt x="16034" y="16000"/>
                </a:lnTo>
                <a:lnTo>
                  <a:pt x="16034" y="16000"/>
                </a:lnTo>
                <a:lnTo>
                  <a:pt x="16034" y="16000"/>
                </a:lnTo>
                <a:lnTo>
                  <a:pt x="16034" y="16000"/>
                </a:lnTo>
                <a:lnTo>
                  <a:pt x="16034" y="16000"/>
                </a:lnTo>
                <a:lnTo>
                  <a:pt x="16551" y="16000"/>
                </a:lnTo>
                <a:lnTo>
                  <a:pt x="16551" y="16000"/>
                </a:lnTo>
                <a:lnTo>
                  <a:pt x="16551" y="16000"/>
                </a:lnTo>
                <a:lnTo>
                  <a:pt x="16551" y="16000"/>
                </a:lnTo>
                <a:lnTo>
                  <a:pt x="16551" y="16000"/>
                </a:lnTo>
                <a:lnTo>
                  <a:pt x="17068" y="16000"/>
                </a:lnTo>
                <a:lnTo>
                  <a:pt x="17068" y="16000"/>
                </a:lnTo>
                <a:lnTo>
                  <a:pt x="17068" y="16000"/>
                </a:lnTo>
                <a:lnTo>
                  <a:pt x="17068" y="14666"/>
                </a:lnTo>
                <a:lnTo>
                  <a:pt x="17068" y="14666"/>
                </a:lnTo>
                <a:lnTo>
                  <a:pt x="17068" y="14666"/>
                </a:lnTo>
                <a:lnTo>
                  <a:pt x="17068" y="14666"/>
                </a:lnTo>
                <a:lnTo>
                  <a:pt x="17844" y="14666"/>
                </a:lnTo>
                <a:lnTo>
                  <a:pt x="17844" y="14666"/>
                </a:lnTo>
                <a:lnTo>
                  <a:pt x="17844" y="14666"/>
                </a:lnTo>
                <a:lnTo>
                  <a:pt x="17844" y="14666"/>
                </a:lnTo>
                <a:lnTo>
                  <a:pt x="17844" y="14666"/>
                </a:lnTo>
                <a:lnTo>
                  <a:pt x="17844" y="14666"/>
                </a:lnTo>
                <a:lnTo>
                  <a:pt x="17844" y="16000"/>
                </a:lnTo>
                <a:lnTo>
                  <a:pt x="18362" y="16000"/>
                </a:lnTo>
                <a:lnTo>
                  <a:pt x="18362" y="14666"/>
                </a:lnTo>
                <a:lnTo>
                  <a:pt x="18362" y="14666"/>
                </a:lnTo>
                <a:lnTo>
                  <a:pt x="18362" y="16000"/>
                </a:lnTo>
                <a:lnTo>
                  <a:pt x="18362" y="16000"/>
                </a:lnTo>
                <a:lnTo>
                  <a:pt x="18362" y="16000"/>
                </a:lnTo>
                <a:lnTo>
                  <a:pt x="18362" y="16000"/>
                </a:lnTo>
                <a:lnTo>
                  <a:pt x="18879" y="16000"/>
                </a:lnTo>
                <a:lnTo>
                  <a:pt x="18879" y="16000"/>
                </a:lnTo>
                <a:lnTo>
                  <a:pt x="18879" y="16000"/>
                </a:lnTo>
                <a:lnTo>
                  <a:pt x="18879" y="16000"/>
                </a:lnTo>
                <a:lnTo>
                  <a:pt x="18879" y="14666"/>
                </a:lnTo>
                <a:lnTo>
                  <a:pt x="19396" y="14666"/>
                </a:lnTo>
                <a:lnTo>
                  <a:pt x="19396" y="14666"/>
                </a:lnTo>
                <a:lnTo>
                  <a:pt x="19396" y="14666"/>
                </a:lnTo>
                <a:lnTo>
                  <a:pt x="19396" y="14666"/>
                </a:lnTo>
                <a:lnTo>
                  <a:pt x="19913" y="14666"/>
                </a:lnTo>
                <a:lnTo>
                  <a:pt x="19913" y="14666"/>
                </a:lnTo>
                <a:lnTo>
                  <a:pt x="19913" y="16000"/>
                </a:lnTo>
                <a:lnTo>
                  <a:pt x="19913" y="16000"/>
                </a:lnTo>
                <a:lnTo>
                  <a:pt x="19913" y="16000"/>
                </a:lnTo>
                <a:lnTo>
                  <a:pt x="19913" y="16000"/>
                </a:lnTo>
                <a:lnTo>
                  <a:pt x="19396" y="16000"/>
                </a:lnTo>
                <a:lnTo>
                  <a:pt x="19396" y="17333"/>
                </a:lnTo>
                <a:lnTo>
                  <a:pt x="19913" y="17333"/>
                </a:lnTo>
                <a:lnTo>
                  <a:pt x="19913" y="17333"/>
                </a:lnTo>
                <a:lnTo>
                  <a:pt x="19913" y="17333"/>
                </a:lnTo>
                <a:lnTo>
                  <a:pt x="19913" y="17333"/>
                </a:lnTo>
                <a:lnTo>
                  <a:pt x="19913" y="17333"/>
                </a:lnTo>
                <a:lnTo>
                  <a:pt x="19913" y="17333"/>
                </a:lnTo>
                <a:lnTo>
                  <a:pt x="20689" y="17333"/>
                </a:lnTo>
                <a:lnTo>
                  <a:pt x="20689" y="17333"/>
                </a:lnTo>
                <a:lnTo>
                  <a:pt x="20689" y="17333"/>
                </a:lnTo>
                <a:lnTo>
                  <a:pt x="20689" y="17333"/>
                </a:lnTo>
                <a:lnTo>
                  <a:pt x="21206" y="17333"/>
                </a:lnTo>
                <a:lnTo>
                  <a:pt x="21206" y="17333"/>
                </a:lnTo>
                <a:lnTo>
                  <a:pt x="21206" y="17333"/>
                </a:lnTo>
                <a:lnTo>
                  <a:pt x="21206" y="17333"/>
                </a:lnTo>
                <a:lnTo>
                  <a:pt x="21724" y="17333"/>
                </a:lnTo>
                <a:lnTo>
                  <a:pt x="21724" y="17333"/>
                </a:lnTo>
                <a:lnTo>
                  <a:pt x="21724" y="17333"/>
                </a:lnTo>
                <a:lnTo>
                  <a:pt x="21724" y="17333"/>
                </a:lnTo>
                <a:lnTo>
                  <a:pt x="22241" y="17333"/>
                </a:lnTo>
                <a:lnTo>
                  <a:pt x="22241" y="17333"/>
                </a:lnTo>
                <a:lnTo>
                  <a:pt x="22241" y="17333"/>
                </a:lnTo>
                <a:lnTo>
                  <a:pt x="22758" y="17333"/>
                </a:lnTo>
                <a:lnTo>
                  <a:pt x="22758" y="17333"/>
                </a:lnTo>
                <a:lnTo>
                  <a:pt x="22758" y="17333"/>
                </a:lnTo>
                <a:lnTo>
                  <a:pt x="22758" y="17333"/>
                </a:lnTo>
                <a:lnTo>
                  <a:pt x="23534" y="17333"/>
                </a:lnTo>
                <a:lnTo>
                  <a:pt x="23534" y="17333"/>
                </a:lnTo>
                <a:lnTo>
                  <a:pt x="23534" y="17333"/>
                </a:lnTo>
                <a:lnTo>
                  <a:pt x="24051" y="17333"/>
                </a:lnTo>
                <a:lnTo>
                  <a:pt x="24051" y="17333"/>
                </a:lnTo>
                <a:lnTo>
                  <a:pt x="24051" y="17333"/>
                </a:lnTo>
                <a:lnTo>
                  <a:pt x="24051" y="17333"/>
                </a:lnTo>
                <a:lnTo>
                  <a:pt x="24568" y="17333"/>
                </a:lnTo>
                <a:lnTo>
                  <a:pt x="24568" y="17333"/>
                </a:lnTo>
                <a:lnTo>
                  <a:pt x="24568" y="17333"/>
                </a:lnTo>
                <a:lnTo>
                  <a:pt x="24568" y="17333"/>
                </a:lnTo>
                <a:lnTo>
                  <a:pt x="24568" y="18666"/>
                </a:lnTo>
                <a:lnTo>
                  <a:pt x="24568" y="18666"/>
                </a:lnTo>
                <a:lnTo>
                  <a:pt x="24568" y="18666"/>
                </a:lnTo>
                <a:lnTo>
                  <a:pt x="24568" y="18666"/>
                </a:lnTo>
                <a:lnTo>
                  <a:pt x="25086" y="18666"/>
                </a:lnTo>
                <a:lnTo>
                  <a:pt x="25086" y="20666"/>
                </a:lnTo>
                <a:lnTo>
                  <a:pt x="25086" y="20666"/>
                </a:lnTo>
                <a:lnTo>
                  <a:pt x="25086" y="20666"/>
                </a:lnTo>
                <a:lnTo>
                  <a:pt x="25086" y="22000"/>
                </a:lnTo>
                <a:lnTo>
                  <a:pt x="25086" y="22000"/>
                </a:lnTo>
                <a:lnTo>
                  <a:pt x="25086" y="22000"/>
                </a:lnTo>
                <a:lnTo>
                  <a:pt x="25086" y="22000"/>
                </a:lnTo>
                <a:lnTo>
                  <a:pt x="25086" y="22000"/>
                </a:lnTo>
                <a:lnTo>
                  <a:pt x="25603" y="22000"/>
                </a:lnTo>
                <a:lnTo>
                  <a:pt x="25603" y="22000"/>
                </a:lnTo>
                <a:lnTo>
                  <a:pt x="25603" y="22000"/>
                </a:lnTo>
                <a:lnTo>
                  <a:pt x="25603" y="23333"/>
                </a:lnTo>
                <a:lnTo>
                  <a:pt x="25603" y="23333"/>
                </a:lnTo>
                <a:lnTo>
                  <a:pt x="25603" y="23333"/>
                </a:lnTo>
                <a:lnTo>
                  <a:pt x="25603" y="23333"/>
                </a:lnTo>
                <a:lnTo>
                  <a:pt x="26379" y="23333"/>
                </a:lnTo>
                <a:lnTo>
                  <a:pt x="26379" y="23333"/>
                </a:lnTo>
                <a:lnTo>
                  <a:pt x="26379" y="23333"/>
                </a:lnTo>
                <a:lnTo>
                  <a:pt x="26379" y="23333"/>
                </a:lnTo>
                <a:lnTo>
                  <a:pt x="26896" y="23333"/>
                </a:lnTo>
                <a:lnTo>
                  <a:pt x="26896" y="23333"/>
                </a:lnTo>
                <a:lnTo>
                  <a:pt x="26896" y="23333"/>
                </a:lnTo>
                <a:lnTo>
                  <a:pt x="26896" y="23333"/>
                </a:lnTo>
                <a:lnTo>
                  <a:pt x="27413" y="23333"/>
                </a:lnTo>
                <a:lnTo>
                  <a:pt x="27413" y="23333"/>
                </a:lnTo>
                <a:lnTo>
                  <a:pt x="27413" y="23333"/>
                </a:lnTo>
                <a:lnTo>
                  <a:pt x="27413" y="23333"/>
                </a:lnTo>
                <a:lnTo>
                  <a:pt x="27413" y="23333"/>
                </a:lnTo>
                <a:lnTo>
                  <a:pt x="27413" y="24666"/>
                </a:lnTo>
                <a:lnTo>
                  <a:pt x="27413" y="24666"/>
                </a:lnTo>
                <a:lnTo>
                  <a:pt x="27931" y="24666"/>
                </a:lnTo>
                <a:lnTo>
                  <a:pt x="27931" y="24666"/>
                </a:lnTo>
                <a:lnTo>
                  <a:pt x="27931" y="24666"/>
                </a:lnTo>
                <a:lnTo>
                  <a:pt x="27931" y="24666"/>
                </a:lnTo>
                <a:lnTo>
                  <a:pt x="28448" y="24666"/>
                </a:lnTo>
                <a:lnTo>
                  <a:pt x="28448" y="24666"/>
                </a:lnTo>
                <a:lnTo>
                  <a:pt x="28448" y="24666"/>
                </a:lnTo>
                <a:lnTo>
                  <a:pt x="29224" y="24666"/>
                </a:lnTo>
                <a:lnTo>
                  <a:pt x="29224" y="24666"/>
                </a:lnTo>
                <a:lnTo>
                  <a:pt x="29224" y="24666"/>
                </a:lnTo>
                <a:lnTo>
                  <a:pt x="29224" y="24666"/>
                </a:lnTo>
                <a:lnTo>
                  <a:pt x="29224" y="24666"/>
                </a:lnTo>
                <a:lnTo>
                  <a:pt x="29741" y="24666"/>
                </a:lnTo>
                <a:lnTo>
                  <a:pt x="29741" y="24666"/>
                </a:lnTo>
                <a:lnTo>
                  <a:pt x="29741" y="24666"/>
                </a:lnTo>
                <a:lnTo>
                  <a:pt x="29741" y="24666"/>
                </a:lnTo>
                <a:lnTo>
                  <a:pt x="29741" y="24666"/>
                </a:lnTo>
                <a:lnTo>
                  <a:pt x="30258" y="24666"/>
                </a:lnTo>
                <a:lnTo>
                  <a:pt x="30258" y="23333"/>
                </a:lnTo>
                <a:lnTo>
                  <a:pt x="30258" y="23333"/>
                </a:lnTo>
                <a:lnTo>
                  <a:pt x="30258" y="23333"/>
                </a:lnTo>
                <a:lnTo>
                  <a:pt x="30258" y="23333"/>
                </a:lnTo>
                <a:lnTo>
                  <a:pt x="30775" y="23333"/>
                </a:lnTo>
                <a:lnTo>
                  <a:pt x="30775" y="23333"/>
                </a:lnTo>
                <a:lnTo>
                  <a:pt x="30775" y="23333"/>
                </a:lnTo>
                <a:lnTo>
                  <a:pt x="30775" y="23333"/>
                </a:lnTo>
                <a:lnTo>
                  <a:pt x="30775" y="23333"/>
                </a:lnTo>
                <a:lnTo>
                  <a:pt x="31293" y="23333"/>
                </a:lnTo>
                <a:lnTo>
                  <a:pt x="31293" y="23333"/>
                </a:lnTo>
                <a:lnTo>
                  <a:pt x="31293" y="23333"/>
                </a:lnTo>
                <a:lnTo>
                  <a:pt x="31293" y="23333"/>
                </a:lnTo>
                <a:lnTo>
                  <a:pt x="32068" y="23333"/>
                </a:lnTo>
                <a:lnTo>
                  <a:pt x="32068" y="23333"/>
                </a:lnTo>
                <a:lnTo>
                  <a:pt x="32068" y="23333"/>
                </a:lnTo>
                <a:lnTo>
                  <a:pt x="32068" y="24666"/>
                </a:lnTo>
                <a:lnTo>
                  <a:pt x="32586" y="24666"/>
                </a:lnTo>
                <a:lnTo>
                  <a:pt x="32586" y="24666"/>
                </a:lnTo>
                <a:lnTo>
                  <a:pt x="32586" y="24666"/>
                </a:lnTo>
                <a:lnTo>
                  <a:pt x="32586" y="24666"/>
                </a:lnTo>
                <a:lnTo>
                  <a:pt x="32586" y="24666"/>
                </a:lnTo>
                <a:lnTo>
                  <a:pt x="33103" y="24666"/>
                </a:lnTo>
                <a:lnTo>
                  <a:pt x="33103" y="24666"/>
                </a:lnTo>
                <a:lnTo>
                  <a:pt x="33103" y="24666"/>
                </a:lnTo>
                <a:lnTo>
                  <a:pt x="33103" y="24666"/>
                </a:lnTo>
                <a:lnTo>
                  <a:pt x="33103" y="24666"/>
                </a:lnTo>
                <a:lnTo>
                  <a:pt x="33620" y="24666"/>
                </a:lnTo>
                <a:lnTo>
                  <a:pt x="33620" y="24666"/>
                </a:lnTo>
                <a:lnTo>
                  <a:pt x="33620" y="24666"/>
                </a:lnTo>
                <a:lnTo>
                  <a:pt x="33620" y="24666"/>
                </a:lnTo>
                <a:lnTo>
                  <a:pt x="33620" y="24666"/>
                </a:lnTo>
                <a:lnTo>
                  <a:pt x="34137" y="24666"/>
                </a:lnTo>
                <a:lnTo>
                  <a:pt x="34137" y="24666"/>
                </a:lnTo>
                <a:lnTo>
                  <a:pt x="34137" y="24666"/>
                </a:lnTo>
                <a:lnTo>
                  <a:pt x="34137" y="24666"/>
                </a:lnTo>
                <a:lnTo>
                  <a:pt x="34137" y="24666"/>
                </a:lnTo>
                <a:lnTo>
                  <a:pt x="34913" y="24666"/>
                </a:lnTo>
                <a:lnTo>
                  <a:pt x="34913" y="24666"/>
                </a:lnTo>
                <a:lnTo>
                  <a:pt x="34913" y="24666"/>
                </a:lnTo>
                <a:lnTo>
                  <a:pt x="34913" y="24666"/>
                </a:lnTo>
                <a:lnTo>
                  <a:pt x="34913" y="24666"/>
                </a:lnTo>
                <a:lnTo>
                  <a:pt x="34913" y="26000"/>
                </a:lnTo>
                <a:lnTo>
                  <a:pt x="35431" y="26000"/>
                </a:lnTo>
                <a:lnTo>
                  <a:pt x="35431" y="26000"/>
                </a:lnTo>
                <a:lnTo>
                  <a:pt x="35431" y="26000"/>
                </a:lnTo>
                <a:lnTo>
                  <a:pt x="35431" y="26000"/>
                </a:lnTo>
                <a:lnTo>
                  <a:pt x="35431" y="26000"/>
                </a:lnTo>
                <a:lnTo>
                  <a:pt x="35948" y="26000"/>
                </a:lnTo>
                <a:lnTo>
                  <a:pt x="35948" y="26000"/>
                </a:lnTo>
                <a:lnTo>
                  <a:pt x="35948" y="26000"/>
                </a:lnTo>
                <a:lnTo>
                  <a:pt x="35948" y="26000"/>
                </a:lnTo>
                <a:lnTo>
                  <a:pt x="35948" y="26000"/>
                </a:lnTo>
                <a:lnTo>
                  <a:pt x="36465" y="26000"/>
                </a:lnTo>
                <a:lnTo>
                  <a:pt x="36465" y="26000"/>
                </a:lnTo>
                <a:lnTo>
                  <a:pt x="36465" y="26000"/>
                </a:lnTo>
                <a:lnTo>
                  <a:pt x="36465" y="26000"/>
                </a:lnTo>
                <a:lnTo>
                  <a:pt x="36465" y="26000"/>
                </a:lnTo>
                <a:lnTo>
                  <a:pt x="36465" y="24666"/>
                </a:lnTo>
                <a:lnTo>
                  <a:pt x="36982" y="24666"/>
                </a:lnTo>
                <a:lnTo>
                  <a:pt x="36982" y="24666"/>
                </a:lnTo>
                <a:lnTo>
                  <a:pt x="36982" y="24666"/>
                </a:lnTo>
                <a:lnTo>
                  <a:pt x="36982" y="24666"/>
                </a:lnTo>
                <a:lnTo>
                  <a:pt x="36982" y="24666"/>
                </a:lnTo>
                <a:lnTo>
                  <a:pt x="36982" y="24666"/>
                </a:lnTo>
                <a:lnTo>
                  <a:pt x="36982" y="24666"/>
                </a:lnTo>
                <a:lnTo>
                  <a:pt x="37500" y="24666"/>
                </a:lnTo>
                <a:lnTo>
                  <a:pt x="37500" y="24666"/>
                </a:lnTo>
                <a:lnTo>
                  <a:pt x="37500" y="23333"/>
                </a:lnTo>
                <a:lnTo>
                  <a:pt x="37500" y="23333"/>
                </a:lnTo>
                <a:lnTo>
                  <a:pt x="37500" y="24666"/>
                </a:lnTo>
                <a:lnTo>
                  <a:pt x="37500" y="24666"/>
                </a:lnTo>
                <a:lnTo>
                  <a:pt x="38275" y="24666"/>
                </a:lnTo>
                <a:lnTo>
                  <a:pt x="38275" y="24666"/>
                </a:lnTo>
                <a:lnTo>
                  <a:pt x="38275" y="23333"/>
                </a:lnTo>
                <a:lnTo>
                  <a:pt x="38275" y="23333"/>
                </a:lnTo>
                <a:lnTo>
                  <a:pt x="38275" y="23333"/>
                </a:lnTo>
                <a:lnTo>
                  <a:pt x="38275" y="23333"/>
                </a:lnTo>
                <a:lnTo>
                  <a:pt x="38793" y="23333"/>
                </a:lnTo>
                <a:lnTo>
                  <a:pt x="38793" y="23333"/>
                </a:lnTo>
                <a:lnTo>
                  <a:pt x="38793" y="23333"/>
                </a:lnTo>
                <a:lnTo>
                  <a:pt x="38793" y="23333"/>
                </a:lnTo>
                <a:lnTo>
                  <a:pt x="38793" y="22000"/>
                </a:lnTo>
                <a:lnTo>
                  <a:pt x="38793" y="22000"/>
                </a:lnTo>
                <a:lnTo>
                  <a:pt x="39310" y="22000"/>
                </a:lnTo>
                <a:lnTo>
                  <a:pt x="39310" y="22000"/>
                </a:lnTo>
                <a:lnTo>
                  <a:pt x="39310" y="22000"/>
                </a:lnTo>
                <a:lnTo>
                  <a:pt x="39310" y="22000"/>
                </a:lnTo>
                <a:lnTo>
                  <a:pt x="39310" y="22000"/>
                </a:lnTo>
                <a:lnTo>
                  <a:pt x="39310" y="20666"/>
                </a:lnTo>
                <a:lnTo>
                  <a:pt x="39310" y="20666"/>
                </a:lnTo>
                <a:lnTo>
                  <a:pt x="39310" y="20666"/>
                </a:lnTo>
                <a:lnTo>
                  <a:pt x="39310" y="20666"/>
                </a:lnTo>
                <a:lnTo>
                  <a:pt x="39310" y="20666"/>
                </a:lnTo>
                <a:lnTo>
                  <a:pt x="39310" y="18666"/>
                </a:lnTo>
                <a:lnTo>
                  <a:pt x="39310" y="18666"/>
                </a:lnTo>
                <a:lnTo>
                  <a:pt x="39310" y="18666"/>
                </a:lnTo>
                <a:lnTo>
                  <a:pt x="39310" y="18666"/>
                </a:lnTo>
                <a:lnTo>
                  <a:pt x="39827" y="18666"/>
                </a:lnTo>
                <a:lnTo>
                  <a:pt x="39827" y="17333"/>
                </a:lnTo>
                <a:lnTo>
                  <a:pt x="39310" y="17333"/>
                </a:lnTo>
                <a:lnTo>
                  <a:pt x="39310" y="17333"/>
                </a:lnTo>
                <a:lnTo>
                  <a:pt x="39310" y="17333"/>
                </a:lnTo>
                <a:lnTo>
                  <a:pt x="39310" y="17333"/>
                </a:lnTo>
                <a:lnTo>
                  <a:pt x="39310" y="17333"/>
                </a:lnTo>
                <a:lnTo>
                  <a:pt x="38793" y="17333"/>
                </a:lnTo>
                <a:lnTo>
                  <a:pt x="38793" y="17333"/>
                </a:lnTo>
                <a:lnTo>
                  <a:pt x="38793" y="17333"/>
                </a:lnTo>
                <a:lnTo>
                  <a:pt x="38793" y="17333"/>
                </a:lnTo>
                <a:lnTo>
                  <a:pt x="38793" y="16000"/>
                </a:lnTo>
                <a:lnTo>
                  <a:pt x="38793" y="16000"/>
                </a:lnTo>
                <a:lnTo>
                  <a:pt x="38275" y="16000"/>
                </a:lnTo>
                <a:lnTo>
                  <a:pt x="38275" y="16000"/>
                </a:lnTo>
                <a:lnTo>
                  <a:pt x="38275" y="16000"/>
                </a:lnTo>
                <a:lnTo>
                  <a:pt x="38275" y="14666"/>
                </a:lnTo>
                <a:lnTo>
                  <a:pt x="38275" y="14666"/>
                </a:lnTo>
                <a:lnTo>
                  <a:pt x="38275" y="14666"/>
                </a:lnTo>
                <a:lnTo>
                  <a:pt x="38275" y="14666"/>
                </a:lnTo>
                <a:lnTo>
                  <a:pt x="38275" y="14666"/>
                </a:lnTo>
                <a:lnTo>
                  <a:pt x="38275" y="13333"/>
                </a:lnTo>
                <a:lnTo>
                  <a:pt x="38275" y="13333"/>
                </a:lnTo>
                <a:lnTo>
                  <a:pt x="38275" y="13333"/>
                </a:lnTo>
                <a:lnTo>
                  <a:pt x="38275" y="13333"/>
                </a:lnTo>
                <a:lnTo>
                  <a:pt x="38275" y="13333"/>
                </a:lnTo>
                <a:lnTo>
                  <a:pt x="37500" y="13333"/>
                </a:lnTo>
                <a:lnTo>
                  <a:pt x="37500" y="11333"/>
                </a:lnTo>
                <a:lnTo>
                  <a:pt x="38275" y="11333"/>
                </a:lnTo>
                <a:lnTo>
                  <a:pt x="38275" y="11333"/>
                </a:lnTo>
                <a:lnTo>
                  <a:pt x="38275" y="11333"/>
                </a:lnTo>
                <a:lnTo>
                  <a:pt x="38275" y="11333"/>
                </a:lnTo>
                <a:lnTo>
                  <a:pt x="38275" y="10000"/>
                </a:lnTo>
                <a:lnTo>
                  <a:pt x="38275" y="10000"/>
                </a:lnTo>
                <a:lnTo>
                  <a:pt x="38275" y="10000"/>
                </a:lnTo>
                <a:lnTo>
                  <a:pt x="38275" y="10000"/>
                </a:lnTo>
                <a:lnTo>
                  <a:pt x="38275" y="8666"/>
                </a:lnTo>
                <a:lnTo>
                  <a:pt x="38275" y="8666"/>
                </a:lnTo>
                <a:lnTo>
                  <a:pt x="38275" y="8666"/>
                </a:lnTo>
                <a:lnTo>
                  <a:pt x="38275" y="8666"/>
                </a:lnTo>
                <a:lnTo>
                  <a:pt x="38275" y="7333"/>
                </a:lnTo>
                <a:lnTo>
                  <a:pt x="38793" y="7333"/>
                </a:lnTo>
                <a:lnTo>
                  <a:pt x="38793" y="7333"/>
                </a:lnTo>
                <a:lnTo>
                  <a:pt x="38793" y="7333"/>
                </a:lnTo>
                <a:lnTo>
                  <a:pt x="38793" y="7333"/>
                </a:lnTo>
                <a:lnTo>
                  <a:pt x="39310" y="7333"/>
                </a:lnTo>
                <a:lnTo>
                  <a:pt x="39310" y="7333"/>
                </a:lnTo>
                <a:lnTo>
                  <a:pt x="39310" y="7333"/>
                </a:lnTo>
                <a:lnTo>
                  <a:pt x="39310" y="7333"/>
                </a:lnTo>
                <a:lnTo>
                  <a:pt x="39310" y="7333"/>
                </a:lnTo>
                <a:lnTo>
                  <a:pt x="39310" y="6000"/>
                </a:lnTo>
                <a:lnTo>
                  <a:pt x="39310" y="6000"/>
                </a:lnTo>
                <a:lnTo>
                  <a:pt x="39310" y="6000"/>
                </a:lnTo>
                <a:lnTo>
                  <a:pt x="39310" y="6000"/>
                </a:lnTo>
                <a:lnTo>
                  <a:pt x="39310" y="4000"/>
                </a:lnTo>
                <a:lnTo>
                  <a:pt x="39827" y="4000"/>
                </a:lnTo>
                <a:lnTo>
                  <a:pt x="39827" y="4000"/>
                </a:lnTo>
                <a:lnTo>
                  <a:pt x="39827" y="4000"/>
                </a:lnTo>
                <a:lnTo>
                  <a:pt x="39827" y="4000"/>
                </a:lnTo>
                <a:lnTo>
                  <a:pt x="39827" y="4000"/>
                </a:lnTo>
                <a:lnTo>
                  <a:pt x="40344" y="4000"/>
                </a:lnTo>
                <a:lnTo>
                  <a:pt x="40344" y="4000"/>
                </a:lnTo>
                <a:lnTo>
                  <a:pt x="40344" y="4000"/>
                </a:lnTo>
                <a:lnTo>
                  <a:pt x="40344" y="4000"/>
                </a:lnTo>
                <a:lnTo>
                  <a:pt x="41120" y="4000"/>
                </a:lnTo>
                <a:lnTo>
                  <a:pt x="41120" y="4000"/>
                </a:lnTo>
                <a:lnTo>
                  <a:pt x="41120" y="2666"/>
                </a:lnTo>
                <a:lnTo>
                  <a:pt x="41120" y="2666"/>
                </a:lnTo>
                <a:lnTo>
                  <a:pt x="41120" y="2666"/>
                </a:lnTo>
                <a:lnTo>
                  <a:pt x="41120" y="2666"/>
                </a:lnTo>
                <a:lnTo>
                  <a:pt x="41120" y="2666"/>
                </a:lnTo>
                <a:lnTo>
                  <a:pt x="41637" y="2666"/>
                </a:lnTo>
                <a:lnTo>
                  <a:pt x="41637" y="1333"/>
                </a:lnTo>
                <a:lnTo>
                  <a:pt x="41637" y="1333"/>
                </a:lnTo>
                <a:lnTo>
                  <a:pt x="41637" y="1333"/>
                </a:lnTo>
                <a:lnTo>
                  <a:pt x="41637" y="1333"/>
                </a:lnTo>
                <a:lnTo>
                  <a:pt x="41637" y="1333"/>
                </a:lnTo>
                <a:lnTo>
                  <a:pt x="41637" y="0"/>
                </a:lnTo>
                <a:lnTo>
                  <a:pt x="41637" y="0"/>
                </a:lnTo>
                <a:lnTo>
                  <a:pt x="41637" y="0"/>
                </a:lnTo>
                <a:lnTo>
                  <a:pt x="41637" y="0"/>
                </a:lnTo>
                <a:lnTo>
                  <a:pt x="4215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5" name="Shape 925"/>
          <p:cNvSpPr/>
          <p:nvPr/>
        </p:nvSpPr>
        <p:spPr>
          <a:xfrm>
            <a:off x="5895979" y="2940051"/>
            <a:ext cx="552449" cy="285751"/>
          </a:xfrm>
          <a:custGeom>
            <a:avLst/>
            <a:gdLst/>
            <a:ahLst/>
            <a:cxnLst/>
            <a:rect l="0" t="0" r="0" b="0"/>
            <a:pathLst>
              <a:path w="120000" h="120000" extrusionOk="0">
                <a:moveTo>
                  <a:pt x="42155" y="0"/>
                </a:moveTo>
                <a:lnTo>
                  <a:pt x="42155" y="0"/>
                </a:lnTo>
                <a:lnTo>
                  <a:pt x="42155" y="0"/>
                </a:lnTo>
                <a:lnTo>
                  <a:pt x="42155" y="0"/>
                </a:lnTo>
                <a:lnTo>
                  <a:pt x="42155" y="0"/>
                </a:lnTo>
                <a:lnTo>
                  <a:pt x="42672" y="0"/>
                </a:lnTo>
                <a:lnTo>
                  <a:pt x="42672" y="1333"/>
                </a:lnTo>
                <a:lnTo>
                  <a:pt x="42672" y="1333"/>
                </a:lnTo>
                <a:lnTo>
                  <a:pt x="42672" y="1333"/>
                </a:lnTo>
                <a:lnTo>
                  <a:pt x="42672" y="1333"/>
                </a:lnTo>
                <a:lnTo>
                  <a:pt x="43189" y="1333"/>
                </a:lnTo>
                <a:lnTo>
                  <a:pt x="43189" y="1333"/>
                </a:lnTo>
                <a:lnTo>
                  <a:pt x="43189" y="1333"/>
                </a:lnTo>
                <a:lnTo>
                  <a:pt x="43189" y="1333"/>
                </a:lnTo>
                <a:lnTo>
                  <a:pt x="43189" y="1333"/>
                </a:lnTo>
                <a:lnTo>
                  <a:pt x="43189" y="1333"/>
                </a:lnTo>
                <a:lnTo>
                  <a:pt x="43965" y="1333"/>
                </a:lnTo>
                <a:lnTo>
                  <a:pt x="43965" y="1333"/>
                </a:lnTo>
                <a:lnTo>
                  <a:pt x="43965" y="1333"/>
                </a:lnTo>
                <a:lnTo>
                  <a:pt x="43965" y="2666"/>
                </a:lnTo>
                <a:lnTo>
                  <a:pt x="44482" y="2666"/>
                </a:lnTo>
                <a:lnTo>
                  <a:pt x="44482" y="2666"/>
                </a:lnTo>
                <a:lnTo>
                  <a:pt x="44482" y="2666"/>
                </a:lnTo>
                <a:lnTo>
                  <a:pt x="44482" y="2666"/>
                </a:lnTo>
                <a:lnTo>
                  <a:pt x="45000" y="2666"/>
                </a:lnTo>
                <a:lnTo>
                  <a:pt x="45000" y="2666"/>
                </a:lnTo>
                <a:lnTo>
                  <a:pt x="45000" y="2666"/>
                </a:lnTo>
                <a:lnTo>
                  <a:pt x="45000" y="2666"/>
                </a:lnTo>
                <a:lnTo>
                  <a:pt x="45000" y="2666"/>
                </a:lnTo>
                <a:lnTo>
                  <a:pt x="45517" y="2666"/>
                </a:lnTo>
                <a:lnTo>
                  <a:pt x="45517" y="4000"/>
                </a:lnTo>
                <a:lnTo>
                  <a:pt x="45517" y="4000"/>
                </a:lnTo>
                <a:lnTo>
                  <a:pt x="45517" y="4000"/>
                </a:lnTo>
                <a:lnTo>
                  <a:pt x="45517" y="4000"/>
                </a:lnTo>
                <a:lnTo>
                  <a:pt x="45517" y="4000"/>
                </a:lnTo>
                <a:lnTo>
                  <a:pt x="46034" y="4000"/>
                </a:lnTo>
                <a:lnTo>
                  <a:pt x="46034" y="4000"/>
                </a:lnTo>
                <a:lnTo>
                  <a:pt x="46034" y="4000"/>
                </a:lnTo>
                <a:lnTo>
                  <a:pt x="46034" y="4000"/>
                </a:lnTo>
                <a:lnTo>
                  <a:pt x="46810" y="4000"/>
                </a:lnTo>
                <a:lnTo>
                  <a:pt x="46810" y="4000"/>
                </a:lnTo>
                <a:lnTo>
                  <a:pt x="46810" y="4000"/>
                </a:lnTo>
                <a:lnTo>
                  <a:pt x="47327" y="4000"/>
                </a:lnTo>
                <a:lnTo>
                  <a:pt x="47327" y="4000"/>
                </a:lnTo>
                <a:lnTo>
                  <a:pt x="47327" y="4000"/>
                </a:lnTo>
                <a:lnTo>
                  <a:pt x="47327" y="4000"/>
                </a:lnTo>
                <a:lnTo>
                  <a:pt x="47844" y="4000"/>
                </a:lnTo>
                <a:lnTo>
                  <a:pt x="47844" y="4000"/>
                </a:lnTo>
                <a:lnTo>
                  <a:pt x="47844" y="4000"/>
                </a:lnTo>
                <a:lnTo>
                  <a:pt x="47844" y="4000"/>
                </a:lnTo>
                <a:lnTo>
                  <a:pt x="47844" y="4000"/>
                </a:lnTo>
                <a:lnTo>
                  <a:pt x="48362" y="4000"/>
                </a:lnTo>
                <a:lnTo>
                  <a:pt x="48362" y="4000"/>
                </a:lnTo>
                <a:lnTo>
                  <a:pt x="48362" y="4000"/>
                </a:lnTo>
                <a:lnTo>
                  <a:pt x="48362" y="6000"/>
                </a:lnTo>
                <a:lnTo>
                  <a:pt x="48879" y="6000"/>
                </a:lnTo>
                <a:lnTo>
                  <a:pt x="48879" y="6000"/>
                </a:lnTo>
                <a:lnTo>
                  <a:pt x="48879" y="6000"/>
                </a:lnTo>
                <a:lnTo>
                  <a:pt x="48879" y="6000"/>
                </a:lnTo>
                <a:lnTo>
                  <a:pt x="48879" y="6000"/>
                </a:lnTo>
                <a:lnTo>
                  <a:pt x="49655" y="6000"/>
                </a:lnTo>
                <a:lnTo>
                  <a:pt x="49655" y="6000"/>
                </a:lnTo>
                <a:lnTo>
                  <a:pt x="49655" y="6000"/>
                </a:lnTo>
                <a:lnTo>
                  <a:pt x="49655" y="6000"/>
                </a:lnTo>
                <a:lnTo>
                  <a:pt x="49655" y="6000"/>
                </a:lnTo>
                <a:lnTo>
                  <a:pt x="50172" y="6000"/>
                </a:lnTo>
                <a:lnTo>
                  <a:pt x="50172" y="6000"/>
                </a:lnTo>
                <a:lnTo>
                  <a:pt x="50172" y="7333"/>
                </a:lnTo>
                <a:lnTo>
                  <a:pt x="50172" y="7333"/>
                </a:lnTo>
                <a:lnTo>
                  <a:pt x="50689" y="7333"/>
                </a:lnTo>
                <a:lnTo>
                  <a:pt x="50689" y="7333"/>
                </a:lnTo>
                <a:lnTo>
                  <a:pt x="50689" y="7333"/>
                </a:lnTo>
                <a:lnTo>
                  <a:pt x="50689" y="7333"/>
                </a:lnTo>
                <a:lnTo>
                  <a:pt x="50689" y="7333"/>
                </a:lnTo>
                <a:lnTo>
                  <a:pt x="50689" y="7333"/>
                </a:lnTo>
                <a:lnTo>
                  <a:pt x="51206" y="7333"/>
                </a:lnTo>
                <a:lnTo>
                  <a:pt x="51206" y="7333"/>
                </a:lnTo>
                <a:lnTo>
                  <a:pt x="51206" y="7333"/>
                </a:lnTo>
                <a:lnTo>
                  <a:pt x="51206" y="7333"/>
                </a:lnTo>
                <a:lnTo>
                  <a:pt x="51206" y="7333"/>
                </a:lnTo>
                <a:lnTo>
                  <a:pt x="51724" y="7333"/>
                </a:lnTo>
                <a:lnTo>
                  <a:pt x="51724" y="7333"/>
                </a:lnTo>
                <a:lnTo>
                  <a:pt x="51724" y="7333"/>
                </a:lnTo>
                <a:lnTo>
                  <a:pt x="51724" y="7333"/>
                </a:lnTo>
                <a:lnTo>
                  <a:pt x="52500" y="7333"/>
                </a:lnTo>
                <a:lnTo>
                  <a:pt x="52500" y="7333"/>
                </a:lnTo>
                <a:lnTo>
                  <a:pt x="52500" y="7333"/>
                </a:lnTo>
                <a:lnTo>
                  <a:pt x="52500" y="7333"/>
                </a:lnTo>
                <a:lnTo>
                  <a:pt x="52500" y="7333"/>
                </a:lnTo>
                <a:lnTo>
                  <a:pt x="53017" y="7333"/>
                </a:lnTo>
                <a:lnTo>
                  <a:pt x="53017" y="7333"/>
                </a:lnTo>
                <a:lnTo>
                  <a:pt x="53017" y="7333"/>
                </a:lnTo>
                <a:lnTo>
                  <a:pt x="53017" y="7333"/>
                </a:lnTo>
                <a:lnTo>
                  <a:pt x="53534" y="7333"/>
                </a:lnTo>
                <a:lnTo>
                  <a:pt x="53534" y="8666"/>
                </a:lnTo>
                <a:lnTo>
                  <a:pt x="53534" y="8666"/>
                </a:lnTo>
                <a:lnTo>
                  <a:pt x="53534" y="7333"/>
                </a:lnTo>
                <a:lnTo>
                  <a:pt x="53534" y="7333"/>
                </a:lnTo>
                <a:lnTo>
                  <a:pt x="53534" y="8666"/>
                </a:lnTo>
                <a:lnTo>
                  <a:pt x="54051" y="8666"/>
                </a:lnTo>
                <a:lnTo>
                  <a:pt x="54051" y="8666"/>
                </a:lnTo>
                <a:lnTo>
                  <a:pt x="54051" y="8666"/>
                </a:lnTo>
                <a:lnTo>
                  <a:pt x="54051" y="8666"/>
                </a:lnTo>
                <a:lnTo>
                  <a:pt x="54051" y="8666"/>
                </a:lnTo>
                <a:lnTo>
                  <a:pt x="54051" y="8666"/>
                </a:lnTo>
                <a:lnTo>
                  <a:pt x="54051" y="10000"/>
                </a:lnTo>
                <a:lnTo>
                  <a:pt x="54051" y="10000"/>
                </a:lnTo>
                <a:lnTo>
                  <a:pt x="54051" y="10000"/>
                </a:lnTo>
                <a:lnTo>
                  <a:pt x="54051" y="11333"/>
                </a:lnTo>
                <a:lnTo>
                  <a:pt x="54051" y="11333"/>
                </a:lnTo>
                <a:lnTo>
                  <a:pt x="54051" y="11333"/>
                </a:lnTo>
                <a:lnTo>
                  <a:pt x="54051" y="11333"/>
                </a:lnTo>
                <a:lnTo>
                  <a:pt x="54051" y="11333"/>
                </a:lnTo>
                <a:lnTo>
                  <a:pt x="54051" y="13333"/>
                </a:lnTo>
                <a:lnTo>
                  <a:pt x="54051" y="13333"/>
                </a:lnTo>
                <a:lnTo>
                  <a:pt x="54051" y="13333"/>
                </a:lnTo>
                <a:lnTo>
                  <a:pt x="54051" y="14666"/>
                </a:lnTo>
                <a:lnTo>
                  <a:pt x="54051" y="14666"/>
                </a:lnTo>
                <a:lnTo>
                  <a:pt x="54051" y="14666"/>
                </a:lnTo>
                <a:lnTo>
                  <a:pt x="54051" y="14666"/>
                </a:lnTo>
                <a:lnTo>
                  <a:pt x="54051" y="14666"/>
                </a:lnTo>
                <a:lnTo>
                  <a:pt x="54568" y="14666"/>
                </a:lnTo>
                <a:lnTo>
                  <a:pt x="54568" y="14666"/>
                </a:lnTo>
                <a:lnTo>
                  <a:pt x="54568" y="16000"/>
                </a:lnTo>
                <a:lnTo>
                  <a:pt x="54568" y="16000"/>
                </a:lnTo>
                <a:lnTo>
                  <a:pt x="54568" y="16000"/>
                </a:lnTo>
                <a:lnTo>
                  <a:pt x="54568" y="16000"/>
                </a:lnTo>
                <a:lnTo>
                  <a:pt x="54568" y="17333"/>
                </a:lnTo>
                <a:lnTo>
                  <a:pt x="54568" y="17333"/>
                </a:lnTo>
                <a:lnTo>
                  <a:pt x="54568" y="17333"/>
                </a:lnTo>
                <a:lnTo>
                  <a:pt x="54568" y="17333"/>
                </a:lnTo>
                <a:lnTo>
                  <a:pt x="54568" y="17333"/>
                </a:lnTo>
                <a:lnTo>
                  <a:pt x="54568" y="17333"/>
                </a:lnTo>
                <a:lnTo>
                  <a:pt x="55344" y="17333"/>
                </a:lnTo>
                <a:lnTo>
                  <a:pt x="55344" y="17333"/>
                </a:lnTo>
                <a:lnTo>
                  <a:pt x="55344" y="17333"/>
                </a:lnTo>
                <a:lnTo>
                  <a:pt x="55344" y="18666"/>
                </a:lnTo>
                <a:lnTo>
                  <a:pt x="55862" y="18666"/>
                </a:lnTo>
                <a:lnTo>
                  <a:pt x="55862" y="18666"/>
                </a:lnTo>
                <a:lnTo>
                  <a:pt x="55862" y="18666"/>
                </a:lnTo>
                <a:lnTo>
                  <a:pt x="55862" y="18666"/>
                </a:lnTo>
                <a:lnTo>
                  <a:pt x="55862" y="18666"/>
                </a:lnTo>
                <a:lnTo>
                  <a:pt x="55862" y="18666"/>
                </a:lnTo>
                <a:lnTo>
                  <a:pt x="56379" y="18666"/>
                </a:lnTo>
                <a:lnTo>
                  <a:pt x="56379" y="20666"/>
                </a:lnTo>
                <a:lnTo>
                  <a:pt x="56379" y="20666"/>
                </a:lnTo>
                <a:lnTo>
                  <a:pt x="56379" y="20666"/>
                </a:lnTo>
                <a:lnTo>
                  <a:pt x="56379" y="20666"/>
                </a:lnTo>
                <a:lnTo>
                  <a:pt x="56379" y="20666"/>
                </a:lnTo>
                <a:lnTo>
                  <a:pt x="56896" y="20666"/>
                </a:lnTo>
                <a:lnTo>
                  <a:pt x="56896" y="20666"/>
                </a:lnTo>
                <a:lnTo>
                  <a:pt x="56896" y="20666"/>
                </a:lnTo>
                <a:lnTo>
                  <a:pt x="56896" y="20666"/>
                </a:lnTo>
                <a:lnTo>
                  <a:pt x="57413" y="20666"/>
                </a:lnTo>
                <a:lnTo>
                  <a:pt x="57413" y="20666"/>
                </a:lnTo>
                <a:lnTo>
                  <a:pt x="57413" y="20666"/>
                </a:lnTo>
                <a:lnTo>
                  <a:pt x="57413" y="20666"/>
                </a:lnTo>
                <a:lnTo>
                  <a:pt x="57413" y="20666"/>
                </a:lnTo>
                <a:lnTo>
                  <a:pt x="58189" y="20666"/>
                </a:lnTo>
                <a:lnTo>
                  <a:pt x="58189" y="20666"/>
                </a:lnTo>
                <a:lnTo>
                  <a:pt x="58189" y="20666"/>
                </a:lnTo>
                <a:lnTo>
                  <a:pt x="58189" y="22000"/>
                </a:lnTo>
                <a:lnTo>
                  <a:pt x="58189" y="22000"/>
                </a:lnTo>
                <a:lnTo>
                  <a:pt x="58189" y="22000"/>
                </a:lnTo>
                <a:lnTo>
                  <a:pt x="58189" y="22000"/>
                </a:lnTo>
                <a:lnTo>
                  <a:pt x="58706" y="22000"/>
                </a:lnTo>
                <a:lnTo>
                  <a:pt x="58706" y="22000"/>
                </a:lnTo>
                <a:lnTo>
                  <a:pt x="58706" y="22000"/>
                </a:lnTo>
                <a:lnTo>
                  <a:pt x="59224" y="22000"/>
                </a:lnTo>
                <a:lnTo>
                  <a:pt x="59224" y="22000"/>
                </a:lnTo>
                <a:lnTo>
                  <a:pt x="59224" y="22000"/>
                </a:lnTo>
                <a:lnTo>
                  <a:pt x="59224" y="22000"/>
                </a:lnTo>
                <a:lnTo>
                  <a:pt x="59224" y="22000"/>
                </a:lnTo>
                <a:lnTo>
                  <a:pt x="59224" y="22000"/>
                </a:lnTo>
                <a:lnTo>
                  <a:pt x="59741" y="22000"/>
                </a:lnTo>
                <a:lnTo>
                  <a:pt x="59741" y="22000"/>
                </a:lnTo>
                <a:lnTo>
                  <a:pt x="59741" y="22000"/>
                </a:lnTo>
                <a:lnTo>
                  <a:pt x="59741" y="22000"/>
                </a:lnTo>
                <a:lnTo>
                  <a:pt x="59741" y="22000"/>
                </a:lnTo>
                <a:lnTo>
                  <a:pt x="59741" y="22000"/>
                </a:lnTo>
                <a:lnTo>
                  <a:pt x="60258" y="22000"/>
                </a:lnTo>
                <a:lnTo>
                  <a:pt x="60258" y="22000"/>
                </a:lnTo>
                <a:lnTo>
                  <a:pt x="60258" y="22000"/>
                </a:lnTo>
                <a:lnTo>
                  <a:pt x="60258" y="22000"/>
                </a:lnTo>
                <a:lnTo>
                  <a:pt x="61034" y="22000"/>
                </a:lnTo>
                <a:lnTo>
                  <a:pt x="61034" y="22000"/>
                </a:lnTo>
                <a:lnTo>
                  <a:pt x="61034" y="22000"/>
                </a:lnTo>
                <a:lnTo>
                  <a:pt x="61034" y="22000"/>
                </a:lnTo>
                <a:lnTo>
                  <a:pt x="61551" y="22000"/>
                </a:lnTo>
                <a:lnTo>
                  <a:pt x="61551" y="22000"/>
                </a:lnTo>
                <a:lnTo>
                  <a:pt x="61551" y="22000"/>
                </a:lnTo>
                <a:lnTo>
                  <a:pt x="61551" y="22000"/>
                </a:lnTo>
                <a:lnTo>
                  <a:pt x="61551" y="22000"/>
                </a:lnTo>
                <a:lnTo>
                  <a:pt x="61551" y="22000"/>
                </a:lnTo>
                <a:lnTo>
                  <a:pt x="62068" y="22000"/>
                </a:lnTo>
                <a:lnTo>
                  <a:pt x="62068" y="22000"/>
                </a:lnTo>
                <a:lnTo>
                  <a:pt x="62068" y="20666"/>
                </a:lnTo>
                <a:lnTo>
                  <a:pt x="62068" y="20666"/>
                </a:lnTo>
                <a:lnTo>
                  <a:pt x="62586" y="20666"/>
                </a:lnTo>
                <a:lnTo>
                  <a:pt x="62586" y="20666"/>
                </a:lnTo>
                <a:lnTo>
                  <a:pt x="62586" y="20666"/>
                </a:lnTo>
                <a:lnTo>
                  <a:pt x="62586" y="20666"/>
                </a:lnTo>
                <a:lnTo>
                  <a:pt x="62586" y="20666"/>
                </a:lnTo>
                <a:lnTo>
                  <a:pt x="63103" y="20666"/>
                </a:lnTo>
                <a:lnTo>
                  <a:pt x="63103" y="20666"/>
                </a:lnTo>
                <a:lnTo>
                  <a:pt x="63103" y="20666"/>
                </a:lnTo>
                <a:lnTo>
                  <a:pt x="63879" y="20666"/>
                </a:lnTo>
                <a:lnTo>
                  <a:pt x="63879" y="20666"/>
                </a:lnTo>
                <a:lnTo>
                  <a:pt x="63879" y="20666"/>
                </a:lnTo>
                <a:lnTo>
                  <a:pt x="63879" y="20666"/>
                </a:lnTo>
                <a:lnTo>
                  <a:pt x="63879" y="20666"/>
                </a:lnTo>
                <a:lnTo>
                  <a:pt x="64396" y="20666"/>
                </a:lnTo>
                <a:lnTo>
                  <a:pt x="64396" y="20666"/>
                </a:lnTo>
                <a:lnTo>
                  <a:pt x="64396" y="20666"/>
                </a:lnTo>
                <a:lnTo>
                  <a:pt x="64396" y="18666"/>
                </a:lnTo>
                <a:lnTo>
                  <a:pt x="64396" y="18666"/>
                </a:lnTo>
                <a:lnTo>
                  <a:pt x="64913" y="18666"/>
                </a:lnTo>
                <a:lnTo>
                  <a:pt x="64913" y="20666"/>
                </a:lnTo>
                <a:lnTo>
                  <a:pt x="64913" y="20666"/>
                </a:lnTo>
                <a:lnTo>
                  <a:pt x="64913" y="20666"/>
                </a:lnTo>
                <a:lnTo>
                  <a:pt x="64913" y="18666"/>
                </a:lnTo>
                <a:lnTo>
                  <a:pt x="65431" y="18666"/>
                </a:lnTo>
                <a:lnTo>
                  <a:pt x="65431" y="18666"/>
                </a:lnTo>
                <a:lnTo>
                  <a:pt x="65431" y="18666"/>
                </a:lnTo>
                <a:lnTo>
                  <a:pt x="65431" y="18666"/>
                </a:lnTo>
                <a:lnTo>
                  <a:pt x="65431" y="18666"/>
                </a:lnTo>
                <a:lnTo>
                  <a:pt x="65948" y="18666"/>
                </a:lnTo>
                <a:lnTo>
                  <a:pt x="65948" y="18666"/>
                </a:lnTo>
                <a:lnTo>
                  <a:pt x="65948" y="18666"/>
                </a:lnTo>
                <a:lnTo>
                  <a:pt x="65948" y="18666"/>
                </a:lnTo>
                <a:lnTo>
                  <a:pt x="65948" y="18666"/>
                </a:lnTo>
                <a:lnTo>
                  <a:pt x="65948" y="18666"/>
                </a:lnTo>
                <a:lnTo>
                  <a:pt x="66724" y="18666"/>
                </a:lnTo>
                <a:lnTo>
                  <a:pt x="66724" y="18666"/>
                </a:lnTo>
                <a:lnTo>
                  <a:pt x="66724" y="18666"/>
                </a:lnTo>
                <a:lnTo>
                  <a:pt x="66724" y="18666"/>
                </a:lnTo>
                <a:lnTo>
                  <a:pt x="67241" y="18666"/>
                </a:lnTo>
                <a:lnTo>
                  <a:pt x="67241" y="18666"/>
                </a:lnTo>
                <a:lnTo>
                  <a:pt x="67241" y="18666"/>
                </a:lnTo>
                <a:lnTo>
                  <a:pt x="67241" y="18666"/>
                </a:lnTo>
                <a:lnTo>
                  <a:pt x="67758" y="18666"/>
                </a:lnTo>
                <a:lnTo>
                  <a:pt x="67758" y="18666"/>
                </a:lnTo>
                <a:lnTo>
                  <a:pt x="67758" y="18666"/>
                </a:lnTo>
                <a:lnTo>
                  <a:pt x="67758" y="18666"/>
                </a:lnTo>
                <a:lnTo>
                  <a:pt x="68275" y="18666"/>
                </a:lnTo>
                <a:lnTo>
                  <a:pt x="68275" y="18666"/>
                </a:lnTo>
                <a:lnTo>
                  <a:pt x="68275" y="18666"/>
                </a:lnTo>
                <a:lnTo>
                  <a:pt x="68793" y="18666"/>
                </a:lnTo>
                <a:lnTo>
                  <a:pt x="68793" y="20666"/>
                </a:lnTo>
                <a:lnTo>
                  <a:pt x="68793" y="20666"/>
                </a:lnTo>
                <a:lnTo>
                  <a:pt x="68793" y="20666"/>
                </a:lnTo>
                <a:lnTo>
                  <a:pt x="68793" y="20666"/>
                </a:lnTo>
                <a:lnTo>
                  <a:pt x="68793" y="20666"/>
                </a:lnTo>
                <a:lnTo>
                  <a:pt x="68793" y="20666"/>
                </a:lnTo>
                <a:lnTo>
                  <a:pt x="69568" y="20666"/>
                </a:lnTo>
                <a:lnTo>
                  <a:pt x="69568" y="20666"/>
                </a:lnTo>
                <a:lnTo>
                  <a:pt x="69568" y="20666"/>
                </a:lnTo>
                <a:lnTo>
                  <a:pt x="69568" y="20666"/>
                </a:lnTo>
                <a:lnTo>
                  <a:pt x="69568" y="20666"/>
                </a:lnTo>
                <a:lnTo>
                  <a:pt x="70086" y="20666"/>
                </a:lnTo>
                <a:lnTo>
                  <a:pt x="70086" y="20666"/>
                </a:lnTo>
                <a:lnTo>
                  <a:pt x="70086" y="20666"/>
                </a:lnTo>
                <a:lnTo>
                  <a:pt x="70603" y="20666"/>
                </a:lnTo>
                <a:lnTo>
                  <a:pt x="70603" y="20666"/>
                </a:lnTo>
                <a:lnTo>
                  <a:pt x="70603" y="20666"/>
                </a:lnTo>
                <a:lnTo>
                  <a:pt x="70603" y="20666"/>
                </a:lnTo>
                <a:lnTo>
                  <a:pt x="71120" y="20666"/>
                </a:lnTo>
                <a:lnTo>
                  <a:pt x="71120" y="20666"/>
                </a:lnTo>
                <a:lnTo>
                  <a:pt x="71120" y="20666"/>
                </a:lnTo>
                <a:lnTo>
                  <a:pt x="71120" y="20666"/>
                </a:lnTo>
                <a:lnTo>
                  <a:pt x="71120" y="20666"/>
                </a:lnTo>
                <a:lnTo>
                  <a:pt x="71637" y="20666"/>
                </a:lnTo>
                <a:lnTo>
                  <a:pt x="71637" y="22000"/>
                </a:lnTo>
                <a:lnTo>
                  <a:pt x="71637" y="22000"/>
                </a:lnTo>
                <a:lnTo>
                  <a:pt x="71637" y="22000"/>
                </a:lnTo>
                <a:lnTo>
                  <a:pt x="71637" y="22000"/>
                </a:lnTo>
                <a:lnTo>
                  <a:pt x="72413" y="22000"/>
                </a:lnTo>
                <a:lnTo>
                  <a:pt x="72413" y="22000"/>
                </a:lnTo>
                <a:lnTo>
                  <a:pt x="72413" y="22000"/>
                </a:lnTo>
                <a:lnTo>
                  <a:pt x="72413" y="22000"/>
                </a:lnTo>
                <a:lnTo>
                  <a:pt x="72413" y="23333"/>
                </a:lnTo>
                <a:lnTo>
                  <a:pt x="72413" y="23333"/>
                </a:lnTo>
                <a:lnTo>
                  <a:pt x="72413" y="23333"/>
                </a:lnTo>
                <a:lnTo>
                  <a:pt x="72413" y="23333"/>
                </a:lnTo>
                <a:lnTo>
                  <a:pt x="72931" y="23333"/>
                </a:lnTo>
                <a:lnTo>
                  <a:pt x="72931" y="23333"/>
                </a:lnTo>
                <a:lnTo>
                  <a:pt x="72931" y="23333"/>
                </a:lnTo>
                <a:lnTo>
                  <a:pt x="72931" y="23333"/>
                </a:lnTo>
                <a:lnTo>
                  <a:pt x="72931" y="23333"/>
                </a:lnTo>
                <a:lnTo>
                  <a:pt x="73448" y="23333"/>
                </a:lnTo>
                <a:lnTo>
                  <a:pt x="73448" y="23333"/>
                </a:lnTo>
                <a:lnTo>
                  <a:pt x="73448" y="24666"/>
                </a:lnTo>
                <a:lnTo>
                  <a:pt x="73448" y="24666"/>
                </a:lnTo>
                <a:lnTo>
                  <a:pt x="73965" y="24666"/>
                </a:lnTo>
                <a:lnTo>
                  <a:pt x="73965" y="23333"/>
                </a:lnTo>
                <a:lnTo>
                  <a:pt x="73965" y="23333"/>
                </a:lnTo>
                <a:lnTo>
                  <a:pt x="73965" y="24666"/>
                </a:lnTo>
                <a:lnTo>
                  <a:pt x="73965" y="24666"/>
                </a:lnTo>
                <a:lnTo>
                  <a:pt x="73965" y="24666"/>
                </a:lnTo>
                <a:lnTo>
                  <a:pt x="74482" y="24666"/>
                </a:lnTo>
                <a:lnTo>
                  <a:pt x="74482" y="24666"/>
                </a:lnTo>
                <a:lnTo>
                  <a:pt x="74482" y="24666"/>
                </a:lnTo>
                <a:lnTo>
                  <a:pt x="74482" y="24666"/>
                </a:lnTo>
                <a:lnTo>
                  <a:pt x="75258" y="24666"/>
                </a:lnTo>
                <a:lnTo>
                  <a:pt x="75258" y="24666"/>
                </a:lnTo>
                <a:lnTo>
                  <a:pt x="75258" y="24666"/>
                </a:lnTo>
                <a:lnTo>
                  <a:pt x="75258" y="24666"/>
                </a:lnTo>
                <a:lnTo>
                  <a:pt x="75775" y="24666"/>
                </a:lnTo>
                <a:lnTo>
                  <a:pt x="75775" y="24666"/>
                </a:lnTo>
                <a:lnTo>
                  <a:pt x="75775" y="24666"/>
                </a:lnTo>
                <a:lnTo>
                  <a:pt x="75775" y="26000"/>
                </a:lnTo>
                <a:lnTo>
                  <a:pt x="75775" y="26000"/>
                </a:lnTo>
                <a:lnTo>
                  <a:pt x="75775" y="26000"/>
                </a:lnTo>
                <a:lnTo>
                  <a:pt x="75775" y="28000"/>
                </a:lnTo>
                <a:lnTo>
                  <a:pt x="75775" y="28000"/>
                </a:lnTo>
                <a:lnTo>
                  <a:pt x="75775" y="28000"/>
                </a:lnTo>
                <a:lnTo>
                  <a:pt x="75775" y="28000"/>
                </a:lnTo>
                <a:lnTo>
                  <a:pt x="75775" y="28000"/>
                </a:lnTo>
                <a:lnTo>
                  <a:pt x="75775" y="29333"/>
                </a:lnTo>
                <a:lnTo>
                  <a:pt x="76293" y="29333"/>
                </a:lnTo>
                <a:lnTo>
                  <a:pt x="76293" y="29333"/>
                </a:lnTo>
                <a:lnTo>
                  <a:pt x="76293" y="29333"/>
                </a:lnTo>
                <a:lnTo>
                  <a:pt x="76293" y="29333"/>
                </a:lnTo>
                <a:lnTo>
                  <a:pt x="76293" y="29333"/>
                </a:lnTo>
                <a:lnTo>
                  <a:pt x="76810" y="29333"/>
                </a:lnTo>
                <a:lnTo>
                  <a:pt x="76810" y="29333"/>
                </a:lnTo>
                <a:lnTo>
                  <a:pt x="76810" y="29333"/>
                </a:lnTo>
                <a:lnTo>
                  <a:pt x="76810" y="29333"/>
                </a:lnTo>
                <a:lnTo>
                  <a:pt x="76810" y="30666"/>
                </a:lnTo>
                <a:lnTo>
                  <a:pt x="77327" y="30666"/>
                </a:lnTo>
                <a:lnTo>
                  <a:pt x="77327" y="30666"/>
                </a:lnTo>
                <a:lnTo>
                  <a:pt x="77327" y="30666"/>
                </a:lnTo>
                <a:lnTo>
                  <a:pt x="77327" y="30666"/>
                </a:lnTo>
                <a:lnTo>
                  <a:pt x="77327" y="30666"/>
                </a:lnTo>
                <a:lnTo>
                  <a:pt x="77327" y="30666"/>
                </a:lnTo>
                <a:lnTo>
                  <a:pt x="77327" y="32000"/>
                </a:lnTo>
                <a:lnTo>
                  <a:pt x="78103" y="32000"/>
                </a:lnTo>
                <a:lnTo>
                  <a:pt x="78103" y="32000"/>
                </a:lnTo>
                <a:lnTo>
                  <a:pt x="78103" y="32000"/>
                </a:lnTo>
                <a:lnTo>
                  <a:pt x="78103" y="32000"/>
                </a:lnTo>
                <a:lnTo>
                  <a:pt x="78620" y="32000"/>
                </a:lnTo>
                <a:lnTo>
                  <a:pt x="78620" y="32000"/>
                </a:lnTo>
                <a:lnTo>
                  <a:pt x="78620" y="32000"/>
                </a:lnTo>
                <a:lnTo>
                  <a:pt x="79137" y="32000"/>
                </a:lnTo>
                <a:lnTo>
                  <a:pt x="79137" y="32000"/>
                </a:lnTo>
                <a:lnTo>
                  <a:pt x="79137" y="32000"/>
                </a:lnTo>
                <a:lnTo>
                  <a:pt x="79137" y="30666"/>
                </a:lnTo>
                <a:lnTo>
                  <a:pt x="79137" y="30666"/>
                </a:lnTo>
                <a:lnTo>
                  <a:pt x="79655" y="30666"/>
                </a:lnTo>
                <a:lnTo>
                  <a:pt x="79655" y="32000"/>
                </a:lnTo>
                <a:lnTo>
                  <a:pt x="79655" y="32000"/>
                </a:lnTo>
                <a:lnTo>
                  <a:pt x="79655" y="32000"/>
                </a:lnTo>
                <a:lnTo>
                  <a:pt x="79655" y="32000"/>
                </a:lnTo>
                <a:lnTo>
                  <a:pt x="80172" y="32000"/>
                </a:lnTo>
                <a:lnTo>
                  <a:pt x="80172" y="30666"/>
                </a:lnTo>
                <a:lnTo>
                  <a:pt x="80172" y="30666"/>
                </a:lnTo>
                <a:lnTo>
                  <a:pt x="80172" y="30666"/>
                </a:lnTo>
                <a:lnTo>
                  <a:pt x="80172" y="32000"/>
                </a:lnTo>
                <a:lnTo>
                  <a:pt x="80948" y="32000"/>
                </a:lnTo>
                <a:lnTo>
                  <a:pt x="80948" y="32000"/>
                </a:lnTo>
                <a:lnTo>
                  <a:pt x="80948" y="32000"/>
                </a:lnTo>
                <a:lnTo>
                  <a:pt x="80948" y="32000"/>
                </a:lnTo>
                <a:lnTo>
                  <a:pt x="80948" y="32000"/>
                </a:lnTo>
                <a:lnTo>
                  <a:pt x="81465" y="32000"/>
                </a:lnTo>
                <a:lnTo>
                  <a:pt x="81465" y="32000"/>
                </a:lnTo>
                <a:lnTo>
                  <a:pt x="81465" y="32000"/>
                </a:lnTo>
                <a:lnTo>
                  <a:pt x="81465" y="32000"/>
                </a:lnTo>
                <a:lnTo>
                  <a:pt x="81465" y="33333"/>
                </a:lnTo>
                <a:lnTo>
                  <a:pt x="81465" y="33333"/>
                </a:lnTo>
                <a:lnTo>
                  <a:pt x="81982" y="33333"/>
                </a:lnTo>
                <a:lnTo>
                  <a:pt x="81982" y="33333"/>
                </a:lnTo>
                <a:lnTo>
                  <a:pt x="81982" y="32000"/>
                </a:lnTo>
                <a:lnTo>
                  <a:pt x="81982" y="32000"/>
                </a:lnTo>
                <a:lnTo>
                  <a:pt x="82500" y="32000"/>
                </a:lnTo>
                <a:lnTo>
                  <a:pt x="82500" y="33333"/>
                </a:lnTo>
                <a:lnTo>
                  <a:pt x="82500" y="33333"/>
                </a:lnTo>
                <a:lnTo>
                  <a:pt x="82500" y="33333"/>
                </a:lnTo>
                <a:lnTo>
                  <a:pt x="82500" y="33333"/>
                </a:lnTo>
                <a:lnTo>
                  <a:pt x="83017" y="33333"/>
                </a:lnTo>
                <a:lnTo>
                  <a:pt x="83017" y="33333"/>
                </a:lnTo>
                <a:lnTo>
                  <a:pt x="83017" y="33333"/>
                </a:lnTo>
                <a:lnTo>
                  <a:pt x="83793" y="33333"/>
                </a:lnTo>
                <a:lnTo>
                  <a:pt x="83793" y="33333"/>
                </a:lnTo>
                <a:lnTo>
                  <a:pt x="83793" y="33333"/>
                </a:lnTo>
                <a:lnTo>
                  <a:pt x="83793" y="33333"/>
                </a:lnTo>
                <a:lnTo>
                  <a:pt x="83793" y="33333"/>
                </a:lnTo>
                <a:lnTo>
                  <a:pt x="84310" y="33333"/>
                </a:lnTo>
                <a:lnTo>
                  <a:pt x="84310" y="33333"/>
                </a:lnTo>
                <a:lnTo>
                  <a:pt x="84310" y="33333"/>
                </a:lnTo>
                <a:lnTo>
                  <a:pt x="84310" y="33333"/>
                </a:lnTo>
                <a:lnTo>
                  <a:pt x="84310" y="33333"/>
                </a:lnTo>
                <a:lnTo>
                  <a:pt x="84827" y="33333"/>
                </a:lnTo>
                <a:lnTo>
                  <a:pt x="84827" y="32000"/>
                </a:lnTo>
                <a:lnTo>
                  <a:pt x="84827" y="32000"/>
                </a:lnTo>
                <a:lnTo>
                  <a:pt x="84827" y="32000"/>
                </a:lnTo>
                <a:lnTo>
                  <a:pt x="84827" y="33333"/>
                </a:lnTo>
                <a:lnTo>
                  <a:pt x="85344" y="33333"/>
                </a:lnTo>
                <a:lnTo>
                  <a:pt x="85344" y="33333"/>
                </a:lnTo>
                <a:lnTo>
                  <a:pt x="85344" y="33333"/>
                </a:lnTo>
                <a:lnTo>
                  <a:pt x="85344" y="33333"/>
                </a:lnTo>
                <a:lnTo>
                  <a:pt x="85344" y="33333"/>
                </a:lnTo>
                <a:lnTo>
                  <a:pt x="85862" y="33333"/>
                </a:lnTo>
                <a:lnTo>
                  <a:pt x="85862" y="33333"/>
                </a:lnTo>
                <a:lnTo>
                  <a:pt x="85862" y="33333"/>
                </a:lnTo>
                <a:lnTo>
                  <a:pt x="85862" y="33333"/>
                </a:lnTo>
                <a:lnTo>
                  <a:pt x="85862" y="33333"/>
                </a:lnTo>
                <a:lnTo>
                  <a:pt x="85862" y="33333"/>
                </a:lnTo>
                <a:lnTo>
                  <a:pt x="86637" y="33333"/>
                </a:lnTo>
                <a:lnTo>
                  <a:pt x="86637" y="33333"/>
                </a:lnTo>
                <a:lnTo>
                  <a:pt x="86637" y="33333"/>
                </a:lnTo>
                <a:lnTo>
                  <a:pt x="87155" y="33333"/>
                </a:lnTo>
                <a:lnTo>
                  <a:pt x="87155" y="33333"/>
                </a:lnTo>
                <a:lnTo>
                  <a:pt x="87155" y="33333"/>
                </a:lnTo>
                <a:lnTo>
                  <a:pt x="87155" y="33333"/>
                </a:lnTo>
                <a:lnTo>
                  <a:pt x="87155" y="32000"/>
                </a:lnTo>
                <a:lnTo>
                  <a:pt x="87155" y="32000"/>
                </a:lnTo>
                <a:lnTo>
                  <a:pt x="87672" y="32000"/>
                </a:lnTo>
                <a:lnTo>
                  <a:pt x="87672" y="32000"/>
                </a:lnTo>
                <a:lnTo>
                  <a:pt x="87672" y="32000"/>
                </a:lnTo>
                <a:lnTo>
                  <a:pt x="87672" y="32000"/>
                </a:lnTo>
                <a:lnTo>
                  <a:pt x="87672" y="32000"/>
                </a:lnTo>
                <a:lnTo>
                  <a:pt x="87672" y="32000"/>
                </a:lnTo>
                <a:lnTo>
                  <a:pt x="88189" y="32000"/>
                </a:lnTo>
                <a:lnTo>
                  <a:pt x="88189" y="32000"/>
                </a:lnTo>
                <a:lnTo>
                  <a:pt x="88189" y="30666"/>
                </a:lnTo>
                <a:lnTo>
                  <a:pt x="88189" y="30666"/>
                </a:lnTo>
                <a:lnTo>
                  <a:pt x="88706" y="30666"/>
                </a:lnTo>
                <a:lnTo>
                  <a:pt x="88706" y="30666"/>
                </a:lnTo>
                <a:lnTo>
                  <a:pt x="88706" y="32000"/>
                </a:lnTo>
                <a:lnTo>
                  <a:pt x="88706" y="32000"/>
                </a:lnTo>
                <a:lnTo>
                  <a:pt x="88706" y="32000"/>
                </a:lnTo>
                <a:lnTo>
                  <a:pt x="88706" y="30666"/>
                </a:lnTo>
                <a:lnTo>
                  <a:pt x="89482" y="30666"/>
                </a:lnTo>
                <a:lnTo>
                  <a:pt x="89482" y="30666"/>
                </a:lnTo>
                <a:lnTo>
                  <a:pt x="89482" y="30666"/>
                </a:lnTo>
                <a:lnTo>
                  <a:pt x="89482" y="30666"/>
                </a:lnTo>
                <a:lnTo>
                  <a:pt x="89482" y="30666"/>
                </a:lnTo>
                <a:lnTo>
                  <a:pt x="90000" y="30666"/>
                </a:lnTo>
                <a:lnTo>
                  <a:pt x="90000" y="30666"/>
                </a:lnTo>
                <a:lnTo>
                  <a:pt x="90000" y="30666"/>
                </a:lnTo>
                <a:lnTo>
                  <a:pt x="90000" y="30666"/>
                </a:lnTo>
                <a:lnTo>
                  <a:pt x="90517" y="30666"/>
                </a:lnTo>
                <a:lnTo>
                  <a:pt x="90517" y="30666"/>
                </a:lnTo>
                <a:lnTo>
                  <a:pt x="90517" y="30666"/>
                </a:lnTo>
                <a:lnTo>
                  <a:pt x="90517" y="30666"/>
                </a:lnTo>
                <a:lnTo>
                  <a:pt x="90517" y="30666"/>
                </a:lnTo>
                <a:lnTo>
                  <a:pt x="91034" y="30666"/>
                </a:lnTo>
                <a:lnTo>
                  <a:pt x="91034" y="30666"/>
                </a:lnTo>
                <a:lnTo>
                  <a:pt x="91034" y="30666"/>
                </a:lnTo>
                <a:lnTo>
                  <a:pt x="91034" y="30666"/>
                </a:lnTo>
                <a:lnTo>
                  <a:pt x="91034" y="30666"/>
                </a:lnTo>
                <a:lnTo>
                  <a:pt x="91551" y="30666"/>
                </a:lnTo>
                <a:lnTo>
                  <a:pt x="91551" y="30666"/>
                </a:lnTo>
                <a:lnTo>
                  <a:pt x="91551" y="29333"/>
                </a:lnTo>
                <a:lnTo>
                  <a:pt x="91551" y="29333"/>
                </a:lnTo>
                <a:lnTo>
                  <a:pt x="92327" y="29333"/>
                </a:lnTo>
                <a:lnTo>
                  <a:pt x="92327" y="29333"/>
                </a:lnTo>
                <a:lnTo>
                  <a:pt x="92327" y="29333"/>
                </a:lnTo>
                <a:lnTo>
                  <a:pt x="92327" y="29333"/>
                </a:lnTo>
                <a:lnTo>
                  <a:pt x="92327" y="29333"/>
                </a:lnTo>
                <a:lnTo>
                  <a:pt x="92844" y="29333"/>
                </a:lnTo>
                <a:lnTo>
                  <a:pt x="92844" y="29333"/>
                </a:lnTo>
                <a:lnTo>
                  <a:pt x="92844" y="29333"/>
                </a:lnTo>
                <a:lnTo>
                  <a:pt x="92844" y="29333"/>
                </a:lnTo>
                <a:lnTo>
                  <a:pt x="93362" y="29333"/>
                </a:lnTo>
                <a:lnTo>
                  <a:pt x="93362" y="29333"/>
                </a:lnTo>
                <a:lnTo>
                  <a:pt x="93362" y="29333"/>
                </a:lnTo>
                <a:lnTo>
                  <a:pt x="93362" y="29333"/>
                </a:lnTo>
                <a:lnTo>
                  <a:pt x="93879" y="29333"/>
                </a:lnTo>
                <a:lnTo>
                  <a:pt x="93879" y="29333"/>
                </a:lnTo>
                <a:lnTo>
                  <a:pt x="93879" y="29333"/>
                </a:lnTo>
                <a:lnTo>
                  <a:pt x="93879" y="29333"/>
                </a:lnTo>
                <a:lnTo>
                  <a:pt x="93879" y="29333"/>
                </a:lnTo>
                <a:lnTo>
                  <a:pt x="93879" y="29333"/>
                </a:lnTo>
                <a:lnTo>
                  <a:pt x="94396" y="29333"/>
                </a:lnTo>
                <a:lnTo>
                  <a:pt x="94396" y="29333"/>
                </a:lnTo>
                <a:lnTo>
                  <a:pt x="94396" y="29333"/>
                </a:lnTo>
                <a:lnTo>
                  <a:pt x="94396" y="29333"/>
                </a:lnTo>
                <a:lnTo>
                  <a:pt x="94396" y="28000"/>
                </a:lnTo>
                <a:lnTo>
                  <a:pt x="94396" y="28000"/>
                </a:lnTo>
                <a:lnTo>
                  <a:pt x="95172" y="28000"/>
                </a:lnTo>
                <a:lnTo>
                  <a:pt x="95172" y="28000"/>
                </a:lnTo>
                <a:lnTo>
                  <a:pt x="95172" y="26000"/>
                </a:lnTo>
                <a:lnTo>
                  <a:pt x="95172" y="26000"/>
                </a:lnTo>
                <a:lnTo>
                  <a:pt x="95172" y="26000"/>
                </a:lnTo>
                <a:lnTo>
                  <a:pt x="95172" y="26000"/>
                </a:lnTo>
                <a:lnTo>
                  <a:pt x="95172" y="26000"/>
                </a:lnTo>
                <a:lnTo>
                  <a:pt x="95689" y="26000"/>
                </a:lnTo>
                <a:lnTo>
                  <a:pt x="95689" y="26000"/>
                </a:lnTo>
                <a:lnTo>
                  <a:pt x="95689" y="24666"/>
                </a:lnTo>
                <a:lnTo>
                  <a:pt x="95689" y="24666"/>
                </a:lnTo>
                <a:lnTo>
                  <a:pt x="95689" y="24666"/>
                </a:lnTo>
                <a:lnTo>
                  <a:pt x="95689" y="24666"/>
                </a:lnTo>
                <a:lnTo>
                  <a:pt x="96206" y="24666"/>
                </a:lnTo>
                <a:lnTo>
                  <a:pt x="96206" y="24666"/>
                </a:lnTo>
                <a:lnTo>
                  <a:pt x="96206" y="24666"/>
                </a:lnTo>
                <a:lnTo>
                  <a:pt x="96206" y="24666"/>
                </a:lnTo>
                <a:lnTo>
                  <a:pt x="96206" y="24666"/>
                </a:lnTo>
                <a:lnTo>
                  <a:pt x="96206" y="23333"/>
                </a:lnTo>
                <a:lnTo>
                  <a:pt x="96724" y="23333"/>
                </a:lnTo>
                <a:lnTo>
                  <a:pt x="96724" y="23333"/>
                </a:lnTo>
                <a:lnTo>
                  <a:pt x="96724" y="23333"/>
                </a:lnTo>
                <a:lnTo>
                  <a:pt x="96724" y="23333"/>
                </a:lnTo>
                <a:lnTo>
                  <a:pt x="97241" y="23333"/>
                </a:lnTo>
                <a:lnTo>
                  <a:pt x="97241" y="23333"/>
                </a:lnTo>
                <a:lnTo>
                  <a:pt x="97241" y="23333"/>
                </a:lnTo>
                <a:lnTo>
                  <a:pt x="97241" y="23333"/>
                </a:lnTo>
                <a:lnTo>
                  <a:pt x="97241" y="23333"/>
                </a:lnTo>
                <a:lnTo>
                  <a:pt x="98017" y="23333"/>
                </a:lnTo>
                <a:lnTo>
                  <a:pt x="98017" y="22000"/>
                </a:lnTo>
                <a:lnTo>
                  <a:pt x="98017" y="22000"/>
                </a:lnTo>
                <a:lnTo>
                  <a:pt x="98017" y="22000"/>
                </a:lnTo>
                <a:lnTo>
                  <a:pt x="98017" y="22000"/>
                </a:lnTo>
                <a:lnTo>
                  <a:pt x="98017" y="22000"/>
                </a:lnTo>
                <a:lnTo>
                  <a:pt x="98534" y="22000"/>
                </a:lnTo>
                <a:lnTo>
                  <a:pt x="98534" y="22000"/>
                </a:lnTo>
                <a:lnTo>
                  <a:pt x="98534" y="22000"/>
                </a:lnTo>
                <a:lnTo>
                  <a:pt x="98534" y="22000"/>
                </a:lnTo>
                <a:lnTo>
                  <a:pt x="99051" y="22000"/>
                </a:lnTo>
                <a:lnTo>
                  <a:pt x="99051" y="22000"/>
                </a:lnTo>
                <a:lnTo>
                  <a:pt x="99051" y="22000"/>
                </a:lnTo>
                <a:lnTo>
                  <a:pt x="99051" y="22000"/>
                </a:lnTo>
                <a:lnTo>
                  <a:pt x="99051" y="22000"/>
                </a:lnTo>
                <a:lnTo>
                  <a:pt x="99051" y="20666"/>
                </a:lnTo>
                <a:lnTo>
                  <a:pt x="99568" y="20666"/>
                </a:lnTo>
                <a:lnTo>
                  <a:pt x="99568" y="20666"/>
                </a:lnTo>
                <a:lnTo>
                  <a:pt x="99568" y="22000"/>
                </a:lnTo>
                <a:lnTo>
                  <a:pt x="99568" y="22000"/>
                </a:lnTo>
                <a:lnTo>
                  <a:pt x="99568" y="22000"/>
                </a:lnTo>
                <a:lnTo>
                  <a:pt x="100086" y="22000"/>
                </a:lnTo>
                <a:lnTo>
                  <a:pt x="100086" y="22000"/>
                </a:lnTo>
                <a:lnTo>
                  <a:pt x="100086" y="22000"/>
                </a:lnTo>
                <a:lnTo>
                  <a:pt x="100862" y="22000"/>
                </a:lnTo>
                <a:lnTo>
                  <a:pt x="100862" y="22000"/>
                </a:lnTo>
                <a:lnTo>
                  <a:pt x="100862" y="22000"/>
                </a:lnTo>
                <a:lnTo>
                  <a:pt x="100862" y="22000"/>
                </a:lnTo>
                <a:lnTo>
                  <a:pt x="101379" y="22000"/>
                </a:lnTo>
                <a:lnTo>
                  <a:pt x="101379" y="22000"/>
                </a:lnTo>
                <a:lnTo>
                  <a:pt x="101379" y="22000"/>
                </a:lnTo>
                <a:lnTo>
                  <a:pt x="101379" y="22000"/>
                </a:lnTo>
                <a:lnTo>
                  <a:pt x="101379" y="22000"/>
                </a:lnTo>
                <a:lnTo>
                  <a:pt x="101896" y="22000"/>
                </a:lnTo>
                <a:lnTo>
                  <a:pt x="101896" y="22000"/>
                </a:lnTo>
                <a:lnTo>
                  <a:pt x="101896" y="22000"/>
                </a:lnTo>
                <a:lnTo>
                  <a:pt x="101896" y="22000"/>
                </a:lnTo>
                <a:lnTo>
                  <a:pt x="101896" y="22000"/>
                </a:lnTo>
                <a:lnTo>
                  <a:pt x="102413" y="22000"/>
                </a:lnTo>
                <a:lnTo>
                  <a:pt x="102413" y="23333"/>
                </a:lnTo>
                <a:lnTo>
                  <a:pt x="102413" y="23333"/>
                </a:lnTo>
                <a:lnTo>
                  <a:pt x="102413" y="23333"/>
                </a:lnTo>
                <a:lnTo>
                  <a:pt x="102413" y="23333"/>
                </a:lnTo>
                <a:lnTo>
                  <a:pt x="102413" y="23333"/>
                </a:lnTo>
                <a:lnTo>
                  <a:pt x="102413" y="23333"/>
                </a:lnTo>
                <a:lnTo>
                  <a:pt x="102931" y="23333"/>
                </a:lnTo>
                <a:lnTo>
                  <a:pt x="102931" y="24666"/>
                </a:lnTo>
                <a:lnTo>
                  <a:pt x="102931" y="24666"/>
                </a:lnTo>
                <a:lnTo>
                  <a:pt x="102931" y="24666"/>
                </a:lnTo>
                <a:lnTo>
                  <a:pt x="102931" y="24666"/>
                </a:lnTo>
                <a:lnTo>
                  <a:pt x="103706" y="24666"/>
                </a:lnTo>
                <a:lnTo>
                  <a:pt x="103706" y="24666"/>
                </a:lnTo>
                <a:lnTo>
                  <a:pt x="103706" y="24666"/>
                </a:lnTo>
                <a:lnTo>
                  <a:pt x="103706" y="24666"/>
                </a:lnTo>
                <a:lnTo>
                  <a:pt x="104224" y="24666"/>
                </a:lnTo>
                <a:lnTo>
                  <a:pt x="104224" y="24666"/>
                </a:lnTo>
                <a:lnTo>
                  <a:pt x="104224" y="24666"/>
                </a:lnTo>
                <a:lnTo>
                  <a:pt x="104224" y="24666"/>
                </a:lnTo>
                <a:lnTo>
                  <a:pt x="104224" y="24666"/>
                </a:lnTo>
                <a:lnTo>
                  <a:pt x="104741" y="24666"/>
                </a:lnTo>
                <a:lnTo>
                  <a:pt x="104741" y="24666"/>
                </a:lnTo>
                <a:lnTo>
                  <a:pt x="104741" y="24666"/>
                </a:lnTo>
                <a:lnTo>
                  <a:pt x="104741" y="24666"/>
                </a:lnTo>
                <a:lnTo>
                  <a:pt x="105258" y="24666"/>
                </a:lnTo>
                <a:lnTo>
                  <a:pt x="105258" y="24666"/>
                </a:lnTo>
                <a:lnTo>
                  <a:pt x="105258" y="24666"/>
                </a:lnTo>
                <a:lnTo>
                  <a:pt x="105258" y="24666"/>
                </a:lnTo>
                <a:lnTo>
                  <a:pt x="105258" y="24666"/>
                </a:lnTo>
                <a:lnTo>
                  <a:pt x="105775" y="24666"/>
                </a:lnTo>
                <a:lnTo>
                  <a:pt x="105775" y="23333"/>
                </a:lnTo>
                <a:lnTo>
                  <a:pt x="105775" y="23333"/>
                </a:lnTo>
                <a:lnTo>
                  <a:pt x="105775" y="23333"/>
                </a:lnTo>
                <a:lnTo>
                  <a:pt x="105775" y="23333"/>
                </a:lnTo>
                <a:lnTo>
                  <a:pt x="105775" y="23333"/>
                </a:lnTo>
                <a:lnTo>
                  <a:pt x="106551" y="23333"/>
                </a:lnTo>
                <a:lnTo>
                  <a:pt x="106551" y="23333"/>
                </a:lnTo>
                <a:lnTo>
                  <a:pt x="106551" y="23333"/>
                </a:lnTo>
                <a:lnTo>
                  <a:pt x="107068" y="23333"/>
                </a:lnTo>
                <a:lnTo>
                  <a:pt x="107068" y="23333"/>
                </a:lnTo>
                <a:lnTo>
                  <a:pt x="107068" y="23333"/>
                </a:lnTo>
                <a:lnTo>
                  <a:pt x="107068" y="23333"/>
                </a:lnTo>
                <a:lnTo>
                  <a:pt x="107068" y="23333"/>
                </a:lnTo>
                <a:lnTo>
                  <a:pt x="107068" y="24666"/>
                </a:lnTo>
                <a:lnTo>
                  <a:pt x="107586" y="24666"/>
                </a:lnTo>
                <a:lnTo>
                  <a:pt x="107586" y="24666"/>
                </a:lnTo>
                <a:lnTo>
                  <a:pt x="107586" y="24666"/>
                </a:lnTo>
                <a:lnTo>
                  <a:pt x="107586" y="24666"/>
                </a:lnTo>
                <a:lnTo>
                  <a:pt x="108103" y="24666"/>
                </a:lnTo>
                <a:lnTo>
                  <a:pt x="108103" y="24666"/>
                </a:lnTo>
                <a:lnTo>
                  <a:pt x="108103" y="24666"/>
                </a:lnTo>
                <a:lnTo>
                  <a:pt x="108103" y="24666"/>
                </a:lnTo>
                <a:lnTo>
                  <a:pt x="108103" y="24666"/>
                </a:lnTo>
                <a:lnTo>
                  <a:pt x="108103" y="26000"/>
                </a:lnTo>
                <a:lnTo>
                  <a:pt x="108103" y="26000"/>
                </a:lnTo>
                <a:lnTo>
                  <a:pt x="108103" y="26000"/>
                </a:lnTo>
                <a:lnTo>
                  <a:pt x="108103" y="26000"/>
                </a:lnTo>
                <a:lnTo>
                  <a:pt x="108103" y="26000"/>
                </a:lnTo>
                <a:lnTo>
                  <a:pt x="108103" y="28000"/>
                </a:lnTo>
                <a:lnTo>
                  <a:pt x="107586" y="28000"/>
                </a:lnTo>
                <a:lnTo>
                  <a:pt x="107586" y="28000"/>
                </a:lnTo>
                <a:lnTo>
                  <a:pt x="107586" y="28000"/>
                </a:lnTo>
                <a:lnTo>
                  <a:pt x="107586" y="28000"/>
                </a:lnTo>
                <a:lnTo>
                  <a:pt x="107586" y="29333"/>
                </a:lnTo>
                <a:lnTo>
                  <a:pt x="107586" y="29333"/>
                </a:lnTo>
                <a:lnTo>
                  <a:pt x="107586" y="29333"/>
                </a:lnTo>
                <a:lnTo>
                  <a:pt x="107586" y="29333"/>
                </a:lnTo>
                <a:lnTo>
                  <a:pt x="107586" y="29333"/>
                </a:lnTo>
                <a:lnTo>
                  <a:pt x="107586" y="30666"/>
                </a:lnTo>
                <a:lnTo>
                  <a:pt x="107068" y="30666"/>
                </a:lnTo>
                <a:lnTo>
                  <a:pt x="107068" y="30666"/>
                </a:lnTo>
                <a:lnTo>
                  <a:pt x="107068" y="30666"/>
                </a:lnTo>
                <a:lnTo>
                  <a:pt x="107068" y="30666"/>
                </a:lnTo>
                <a:lnTo>
                  <a:pt x="107068" y="32000"/>
                </a:lnTo>
                <a:lnTo>
                  <a:pt x="107068" y="32000"/>
                </a:lnTo>
                <a:lnTo>
                  <a:pt x="107068" y="32000"/>
                </a:lnTo>
                <a:lnTo>
                  <a:pt x="107068" y="32000"/>
                </a:lnTo>
                <a:lnTo>
                  <a:pt x="107068" y="32000"/>
                </a:lnTo>
                <a:lnTo>
                  <a:pt x="107068" y="33333"/>
                </a:lnTo>
                <a:lnTo>
                  <a:pt x="106551" y="33333"/>
                </a:lnTo>
                <a:lnTo>
                  <a:pt x="106551" y="33333"/>
                </a:lnTo>
                <a:lnTo>
                  <a:pt x="106551" y="33333"/>
                </a:lnTo>
                <a:lnTo>
                  <a:pt x="106551" y="33333"/>
                </a:lnTo>
                <a:lnTo>
                  <a:pt x="106551" y="35333"/>
                </a:lnTo>
                <a:lnTo>
                  <a:pt x="106551" y="35333"/>
                </a:lnTo>
                <a:lnTo>
                  <a:pt x="106551" y="35333"/>
                </a:lnTo>
                <a:lnTo>
                  <a:pt x="106551" y="35333"/>
                </a:lnTo>
                <a:lnTo>
                  <a:pt x="105775" y="35333"/>
                </a:lnTo>
                <a:lnTo>
                  <a:pt x="105775" y="36666"/>
                </a:lnTo>
                <a:lnTo>
                  <a:pt x="105775" y="36666"/>
                </a:lnTo>
                <a:lnTo>
                  <a:pt x="105775" y="36666"/>
                </a:lnTo>
                <a:lnTo>
                  <a:pt x="105775" y="36666"/>
                </a:lnTo>
                <a:lnTo>
                  <a:pt x="105775" y="36666"/>
                </a:lnTo>
                <a:lnTo>
                  <a:pt x="105775" y="36666"/>
                </a:lnTo>
                <a:lnTo>
                  <a:pt x="105775" y="38000"/>
                </a:lnTo>
                <a:lnTo>
                  <a:pt x="105775" y="38000"/>
                </a:lnTo>
                <a:lnTo>
                  <a:pt x="105775" y="38000"/>
                </a:lnTo>
                <a:lnTo>
                  <a:pt x="105775" y="38000"/>
                </a:lnTo>
                <a:lnTo>
                  <a:pt x="105775" y="38000"/>
                </a:lnTo>
                <a:lnTo>
                  <a:pt x="105775" y="38000"/>
                </a:lnTo>
                <a:lnTo>
                  <a:pt x="105775" y="39333"/>
                </a:lnTo>
                <a:lnTo>
                  <a:pt x="105258" y="39333"/>
                </a:lnTo>
                <a:lnTo>
                  <a:pt x="105258" y="39333"/>
                </a:lnTo>
                <a:lnTo>
                  <a:pt x="105258" y="39333"/>
                </a:lnTo>
                <a:lnTo>
                  <a:pt x="105258" y="39333"/>
                </a:lnTo>
                <a:lnTo>
                  <a:pt x="105258" y="39333"/>
                </a:lnTo>
                <a:lnTo>
                  <a:pt x="105258" y="40666"/>
                </a:lnTo>
                <a:lnTo>
                  <a:pt x="105258" y="40666"/>
                </a:lnTo>
                <a:lnTo>
                  <a:pt x="105258" y="40666"/>
                </a:lnTo>
                <a:lnTo>
                  <a:pt x="105258" y="40666"/>
                </a:lnTo>
                <a:lnTo>
                  <a:pt x="105258" y="42666"/>
                </a:lnTo>
                <a:lnTo>
                  <a:pt x="105258" y="42666"/>
                </a:lnTo>
                <a:lnTo>
                  <a:pt x="105258" y="42666"/>
                </a:lnTo>
                <a:lnTo>
                  <a:pt x="105258" y="44000"/>
                </a:lnTo>
                <a:lnTo>
                  <a:pt x="105258" y="44000"/>
                </a:lnTo>
                <a:lnTo>
                  <a:pt x="104741" y="44000"/>
                </a:lnTo>
                <a:lnTo>
                  <a:pt x="104741" y="44000"/>
                </a:lnTo>
                <a:lnTo>
                  <a:pt x="104741" y="44000"/>
                </a:lnTo>
                <a:lnTo>
                  <a:pt x="104741" y="44000"/>
                </a:lnTo>
                <a:lnTo>
                  <a:pt x="104224" y="44000"/>
                </a:lnTo>
                <a:lnTo>
                  <a:pt x="104224" y="44000"/>
                </a:lnTo>
                <a:lnTo>
                  <a:pt x="104224" y="44000"/>
                </a:lnTo>
                <a:lnTo>
                  <a:pt x="104224" y="44000"/>
                </a:lnTo>
                <a:lnTo>
                  <a:pt x="104224" y="45333"/>
                </a:lnTo>
                <a:lnTo>
                  <a:pt x="103706" y="45333"/>
                </a:lnTo>
                <a:lnTo>
                  <a:pt x="103706" y="45333"/>
                </a:lnTo>
                <a:lnTo>
                  <a:pt x="104224" y="45333"/>
                </a:lnTo>
                <a:lnTo>
                  <a:pt x="104224" y="45333"/>
                </a:lnTo>
                <a:lnTo>
                  <a:pt x="104224" y="46666"/>
                </a:lnTo>
                <a:lnTo>
                  <a:pt x="104224" y="46666"/>
                </a:lnTo>
                <a:lnTo>
                  <a:pt x="103706" y="46666"/>
                </a:lnTo>
                <a:lnTo>
                  <a:pt x="103706" y="46666"/>
                </a:lnTo>
                <a:lnTo>
                  <a:pt x="103706" y="46666"/>
                </a:lnTo>
                <a:lnTo>
                  <a:pt x="103706" y="46666"/>
                </a:lnTo>
                <a:lnTo>
                  <a:pt x="104224" y="46666"/>
                </a:lnTo>
                <a:lnTo>
                  <a:pt x="104224" y="46666"/>
                </a:lnTo>
                <a:lnTo>
                  <a:pt x="104224" y="48666"/>
                </a:lnTo>
                <a:lnTo>
                  <a:pt x="104224" y="48666"/>
                </a:lnTo>
                <a:lnTo>
                  <a:pt x="104224" y="48666"/>
                </a:lnTo>
                <a:lnTo>
                  <a:pt x="104224" y="48666"/>
                </a:lnTo>
                <a:lnTo>
                  <a:pt x="104224" y="48666"/>
                </a:lnTo>
                <a:lnTo>
                  <a:pt x="104741" y="48666"/>
                </a:lnTo>
                <a:lnTo>
                  <a:pt x="104741" y="48666"/>
                </a:lnTo>
                <a:lnTo>
                  <a:pt x="104741" y="50000"/>
                </a:lnTo>
                <a:lnTo>
                  <a:pt x="104741" y="50000"/>
                </a:lnTo>
                <a:lnTo>
                  <a:pt x="104741" y="50000"/>
                </a:lnTo>
                <a:lnTo>
                  <a:pt x="105258" y="50000"/>
                </a:lnTo>
                <a:lnTo>
                  <a:pt x="105258" y="50000"/>
                </a:lnTo>
                <a:lnTo>
                  <a:pt x="105258" y="50000"/>
                </a:lnTo>
                <a:lnTo>
                  <a:pt x="105258" y="50000"/>
                </a:lnTo>
                <a:lnTo>
                  <a:pt x="105258" y="51333"/>
                </a:lnTo>
                <a:lnTo>
                  <a:pt x="105258" y="51333"/>
                </a:lnTo>
                <a:lnTo>
                  <a:pt x="105258" y="50000"/>
                </a:lnTo>
                <a:lnTo>
                  <a:pt x="105775" y="50000"/>
                </a:lnTo>
                <a:lnTo>
                  <a:pt x="105775" y="50000"/>
                </a:lnTo>
                <a:lnTo>
                  <a:pt x="105775" y="50000"/>
                </a:lnTo>
                <a:lnTo>
                  <a:pt x="105775" y="50000"/>
                </a:lnTo>
                <a:lnTo>
                  <a:pt x="105775" y="50000"/>
                </a:lnTo>
                <a:lnTo>
                  <a:pt x="105775" y="50000"/>
                </a:lnTo>
                <a:lnTo>
                  <a:pt x="105775" y="48666"/>
                </a:lnTo>
                <a:lnTo>
                  <a:pt x="106551" y="48666"/>
                </a:lnTo>
                <a:lnTo>
                  <a:pt x="106551" y="48666"/>
                </a:lnTo>
                <a:lnTo>
                  <a:pt x="106551" y="48666"/>
                </a:lnTo>
                <a:lnTo>
                  <a:pt x="106551" y="48666"/>
                </a:lnTo>
                <a:lnTo>
                  <a:pt x="107068" y="48666"/>
                </a:lnTo>
                <a:lnTo>
                  <a:pt x="107068" y="48666"/>
                </a:lnTo>
                <a:lnTo>
                  <a:pt x="107068" y="48666"/>
                </a:lnTo>
                <a:lnTo>
                  <a:pt x="107068" y="48666"/>
                </a:lnTo>
                <a:lnTo>
                  <a:pt x="107068" y="48666"/>
                </a:lnTo>
                <a:lnTo>
                  <a:pt x="107586" y="48666"/>
                </a:lnTo>
                <a:lnTo>
                  <a:pt x="107586" y="48666"/>
                </a:lnTo>
                <a:lnTo>
                  <a:pt x="107586" y="48666"/>
                </a:lnTo>
                <a:lnTo>
                  <a:pt x="107586" y="48666"/>
                </a:lnTo>
                <a:lnTo>
                  <a:pt x="107586" y="48666"/>
                </a:lnTo>
                <a:lnTo>
                  <a:pt x="108103" y="48666"/>
                </a:lnTo>
                <a:lnTo>
                  <a:pt x="108103" y="48666"/>
                </a:lnTo>
                <a:lnTo>
                  <a:pt x="108103" y="48666"/>
                </a:lnTo>
                <a:lnTo>
                  <a:pt x="108103" y="48666"/>
                </a:lnTo>
                <a:lnTo>
                  <a:pt x="108620" y="48666"/>
                </a:lnTo>
                <a:lnTo>
                  <a:pt x="108620" y="48666"/>
                </a:lnTo>
                <a:lnTo>
                  <a:pt x="108620" y="48666"/>
                </a:lnTo>
                <a:lnTo>
                  <a:pt x="108620" y="48666"/>
                </a:lnTo>
                <a:lnTo>
                  <a:pt x="108620" y="48666"/>
                </a:lnTo>
                <a:lnTo>
                  <a:pt x="109396" y="48666"/>
                </a:lnTo>
                <a:lnTo>
                  <a:pt x="109396" y="48666"/>
                </a:lnTo>
                <a:lnTo>
                  <a:pt x="109396" y="48666"/>
                </a:lnTo>
                <a:lnTo>
                  <a:pt x="109396" y="48666"/>
                </a:lnTo>
                <a:lnTo>
                  <a:pt x="109396" y="48666"/>
                </a:lnTo>
                <a:lnTo>
                  <a:pt x="109913" y="48666"/>
                </a:lnTo>
                <a:lnTo>
                  <a:pt x="109913" y="50000"/>
                </a:lnTo>
                <a:lnTo>
                  <a:pt x="109913" y="50000"/>
                </a:lnTo>
                <a:lnTo>
                  <a:pt x="109913" y="50000"/>
                </a:lnTo>
                <a:lnTo>
                  <a:pt x="109913" y="50000"/>
                </a:lnTo>
                <a:lnTo>
                  <a:pt x="110431" y="50000"/>
                </a:lnTo>
                <a:lnTo>
                  <a:pt x="110431" y="50000"/>
                </a:lnTo>
                <a:lnTo>
                  <a:pt x="110431" y="50000"/>
                </a:lnTo>
                <a:lnTo>
                  <a:pt x="110431" y="50000"/>
                </a:lnTo>
                <a:lnTo>
                  <a:pt x="110431" y="51333"/>
                </a:lnTo>
                <a:lnTo>
                  <a:pt x="110431" y="51333"/>
                </a:lnTo>
                <a:lnTo>
                  <a:pt x="110948" y="51333"/>
                </a:lnTo>
                <a:lnTo>
                  <a:pt x="110948" y="51333"/>
                </a:lnTo>
                <a:lnTo>
                  <a:pt x="110948" y="50000"/>
                </a:lnTo>
                <a:lnTo>
                  <a:pt x="110948" y="50000"/>
                </a:lnTo>
                <a:lnTo>
                  <a:pt x="110948" y="50000"/>
                </a:lnTo>
                <a:lnTo>
                  <a:pt x="110948" y="50000"/>
                </a:lnTo>
                <a:lnTo>
                  <a:pt x="111465" y="50000"/>
                </a:lnTo>
                <a:lnTo>
                  <a:pt x="111465" y="50000"/>
                </a:lnTo>
                <a:lnTo>
                  <a:pt x="111465" y="50000"/>
                </a:lnTo>
                <a:lnTo>
                  <a:pt x="111465" y="48666"/>
                </a:lnTo>
                <a:lnTo>
                  <a:pt x="111465" y="48666"/>
                </a:lnTo>
                <a:lnTo>
                  <a:pt x="111465" y="48666"/>
                </a:lnTo>
                <a:lnTo>
                  <a:pt x="111982" y="48666"/>
                </a:lnTo>
                <a:lnTo>
                  <a:pt x="111982" y="48666"/>
                </a:lnTo>
                <a:lnTo>
                  <a:pt x="111982" y="48666"/>
                </a:lnTo>
                <a:lnTo>
                  <a:pt x="111982" y="46666"/>
                </a:lnTo>
                <a:lnTo>
                  <a:pt x="111982" y="46666"/>
                </a:lnTo>
                <a:lnTo>
                  <a:pt x="111982" y="46666"/>
                </a:lnTo>
                <a:lnTo>
                  <a:pt x="111982" y="46666"/>
                </a:lnTo>
                <a:lnTo>
                  <a:pt x="112758" y="46666"/>
                </a:lnTo>
                <a:lnTo>
                  <a:pt x="112758" y="46666"/>
                </a:lnTo>
                <a:lnTo>
                  <a:pt x="112758" y="46666"/>
                </a:lnTo>
                <a:lnTo>
                  <a:pt x="112758" y="46666"/>
                </a:lnTo>
                <a:lnTo>
                  <a:pt x="112758" y="46666"/>
                </a:lnTo>
                <a:lnTo>
                  <a:pt x="113275" y="46666"/>
                </a:lnTo>
                <a:lnTo>
                  <a:pt x="113275" y="46666"/>
                </a:lnTo>
                <a:lnTo>
                  <a:pt x="113275" y="46666"/>
                </a:lnTo>
                <a:lnTo>
                  <a:pt x="113793" y="46666"/>
                </a:lnTo>
                <a:lnTo>
                  <a:pt x="113793" y="46666"/>
                </a:lnTo>
                <a:lnTo>
                  <a:pt x="113793" y="46666"/>
                </a:lnTo>
                <a:lnTo>
                  <a:pt x="113793" y="46666"/>
                </a:lnTo>
                <a:lnTo>
                  <a:pt x="113793" y="46666"/>
                </a:lnTo>
                <a:lnTo>
                  <a:pt x="114310" y="46666"/>
                </a:lnTo>
                <a:lnTo>
                  <a:pt x="114310" y="46666"/>
                </a:lnTo>
                <a:lnTo>
                  <a:pt x="114310" y="46666"/>
                </a:lnTo>
                <a:lnTo>
                  <a:pt x="114310" y="46666"/>
                </a:lnTo>
                <a:lnTo>
                  <a:pt x="114827" y="46666"/>
                </a:lnTo>
                <a:lnTo>
                  <a:pt x="114827" y="46666"/>
                </a:lnTo>
                <a:lnTo>
                  <a:pt x="114827" y="46666"/>
                </a:lnTo>
                <a:lnTo>
                  <a:pt x="114827" y="46666"/>
                </a:lnTo>
                <a:lnTo>
                  <a:pt x="115603" y="46666"/>
                </a:lnTo>
                <a:lnTo>
                  <a:pt x="115603" y="48666"/>
                </a:lnTo>
                <a:lnTo>
                  <a:pt x="115603" y="48666"/>
                </a:lnTo>
                <a:lnTo>
                  <a:pt x="115603" y="48666"/>
                </a:lnTo>
                <a:lnTo>
                  <a:pt x="115603" y="48666"/>
                </a:lnTo>
                <a:lnTo>
                  <a:pt x="115603" y="48666"/>
                </a:lnTo>
                <a:lnTo>
                  <a:pt x="115603" y="48666"/>
                </a:lnTo>
                <a:lnTo>
                  <a:pt x="116120" y="48666"/>
                </a:lnTo>
                <a:lnTo>
                  <a:pt x="116120" y="50000"/>
                </a:lnTo>
                <a:lnTo>
                  <a:pt x="116120" y="50000"/>
                </a:lnTo>
                <a:lnTo>
                  <a:pt x="116120" y="50000"/>
                </a:lnTo>
                <a:lnTo>
                  <a:pt x="116120" y="50000"/>
                </a:lnTo>
                <a:lnTo>
                  <a:pt x="116120" y="50000"/>
                </a:lnTo>
                <a:lnTo>
                  <a:pt x="116637" y="50000"/>
                </a:lnTo>
                <a:lnTo>
                  <a:pt x="116637" y="50000"/>
                </a:lnTo>
                <a:lnTo>
                  <a:pt x="116637" y="50000"/>
                </a:lnTo>
                <a:lnTo>
                  <a:pt x="116637" y="50000"/>
                </a:lnTo>
                <a:lnTo>
                  <a:pt x="117155" y="50000"/>
                </a:lnTo>
                <a:lnTo>
                  <a:pt x="117155" y="50000"/>
                </a:lnTo>
                <a:lnTo>
                  <a:pt x="117155" y="50000"/>
                </a:lnTo>
                <a:lnTo>
                  <a:pt x="117155" y="51333"/>
                </a:lnTo>
                <a:lnTo>
                  <a:pt x="117155" y="51333"/>
                </a:lnTo>
                <a:lnTo>
                  <a:pt x="117155" y="51333"/>
                </a:lnTo>
                <a:lnTo>
                  <a:pt x="117155" y="51333"/>
                </a:lnTo>
                <a:lnTo>
                  <a:pt x="117155" y="52666"/>
                </a:lnTo>
                <a:lnTo>
                  <a:pt x="117672" y="52666"/>
                </a:lnTo>
                <a:lnTo>
                  <a:pt x="117672" y="52666"/>
                </a:lnTo>
                <a:lnTo>
                  <a:pt x="117672" y="52666"/>
                </a:lnTo>
                <a:lnTo>
                  <a:pt x="117672" y="52666"/>
                </a:lnTo>
                <a:lnTo>
                  <a:pt x="117672" y="52666"/>
                </a:lnTo>
                <a:lnTo>
                  <a:pt x="117672" y="52666"/>
                </a:lnTo>
                <a:lnTo>
                  <a:pt x="117672" y="52666"/>
                </a:lnTo>
                <a:lnTo>
                  <a:pt x="118448" y="52666"/>
                </a:lnTo>
                <a:lnTo>
                  <a:pt x="118448" y="54000"/>
                </a:lnTo>
                <a:lnTo>
                  <a:pt x="118448" y="54000"/>
                </a:lnTo>
                <a:lnTo>
                  <a:pt x="118448" y="54000"/>
                </a:lnTo>
                <a:lnTo>
                  <a:pt x="118448" y="54000"/>
                </a:lnTo>
                <a:lnTo>
                  <a:pt x="118965" y="54000"/>
                </a:lnTo>
                <a:lnTo>
                  <a:pt x="118965" y="54000"/>
                </a:lnTo>
                <a:lnTo>
                  <a:pt x="118965" y="54000"/>
                </a:lnTo>
                <a:lnTo>
                  <a:pt x="118965" y="54000"/>
                </a:lnTo>
                <a:lnTo>
                  <a:pt x="119482" y="54000"/>
                </a:lnTo>
                <a:lnTo>
                  <a:pt x="119482" y="54000"/>
                </a:lnTo>
                <a:lnTo>
                  <a:pt x="119482" y="54000"/>
                </a:lnTo>
                <a:lnTo>
                  <a:pt x="119482" y="54000"/>
                </a:lnTo>
                <a:lnTo>
                  <a:pt x="119482" y="54000"/>
                </a:lnTo>
                <a:lnTo>
                  <a:pt x="120000" y="54000"/>
                </a:lnTo>
                <a:lnTo>
                  <a:pt x="120000" y="56000"/>
                </a:lnTo>
                <a:lnTo>
                  <a:pt x="120000" y="56000"/>
                </a:lnTo>
                <a:lnTo>
                  <a:pt x="120000" y="56000"/>
                </a:lnTo>
                <a:lnTo>
                  <a:pt x="120000" y="56000"/>
                </a:lnTo>
                <a:lnTo>
                  <a:pt x="120000" y="56000"/>
                </a:lnTo>
                <a:lnTo>
                  <a:pt x="119482" y="56000"/>
                </a:lnTo>
                <a:lnTo>
                  <a:pt x="119482" y="56000"/>
                </a:lnTo>
                <a:lnTo>
                  <a:pt x="119482" y="56000"/>
                </a:lnTo>
                <a:lnTo>
                  <a:pt x="119482" y="56000"/>
                </a:lnTo>
                <a:lnTo>
                  <a:pt x="119482" y="56000"/>
                </a:lnTo>
                <a:lnTo>
                  <a:pt x="119482" y="56000"/>
                </a:lnTo>
                <a:lnTo>
                  <a:pt x="119482" y="57333"/>
                </a:lnTo>
                <a:lnTo>
                  <a:pt x="119482" y="57333"/>
                </a:lnTo>
                <a:lnTo>
                  <a:pt x="120000" y="57333"/>
                </a:lnTo>
                <a:lnTo>
                  <a:pt x="120000" y="57333"/>
                </a:lnTo>
                <a:lnTo>
                  <a:pt x="120000" y="57333"/>
                </a:lnTo>
                <a:lnTo>
                  <a:pt x="119482" y="57333"/>
                </a:lnTo>
                <a:lnTo>
                  <a:pt x="119482" y="58666"/>
                </a:lnTo>
                <a:lnTo>
                  <a:pt x="120000" y="58666"/>
                </a:lnTo>
                <a:lnTo>
                  <a:pt x="120000" y="58666"/>
                </a:lnTo>
                <a:lnTo>
                  <a:pt x="119482" y="58666"/>
                </a:lnTo>
                <a:lnTo>
                  <a:pt x="119482" y="58666"/>
                </a:lnTo>
                <a:lnTo>
                  <a:pt x="120000" y="58666"/>
                </a:lnTo>
                <a:lnTo>
                  <a:pt x="120000" y="60000"/>
                </a:lnTo>
                <a:lnTo>
                  <a:pt x="120000" y="60000"/>
                </a:lnTo>
                <a:lnTo>
                  <a:pt x="120000" y="60000"/>
                </a:lnTo>
                <a:lnTo>
                  <a:pt x="120000" y="60000"/>
                </a:lnTo>
                <a:lnTo>
                  <a:pt x="120000" y="60000"/>
                </a:lnTo>
                <a:lnTo>
                  <a:pt x="120000" y="61333"/>
                </a:lnTo>
                <a:lnTo>
                  <a:pt x="120000" y="61333"/>
                </a:lnTo>
                <a:lnTo>
                  <a:pt x="120000" y="61333"/>
                </a:lnTo>
                <a:lnTo>
                  <a:pt x="120000" y="61333"/>
                </a:lnTo>
                <a:lnTo>
                  <a:pt x="120000" y="61333"/>
                </a:lnTo>
                <a:lnTo>
                  <a:pt x="119482" y="61333"/>
                </a:lnTo>
                <a:lnTo>
                  <a:pt x="119482" y="63333"/>
                </a:lnTo>
                <a:lnTo>
                  <a:pt x="119482" y="63333"/>
                </a:lnTo>
                <a:lnTo>
                  <a:pt x="119482" y="63333"/>
                </a:lnTo>
                <a:lnTo>
                  <a:pt x="119482" y="63333"/>
                </a:lnTo>
                <a:lnTo>
                  <a:pt x="119482" y="63333"/>
                </a:lnTo>
                <a:lnTo>
                  <a:pt x="118965" y="63333"/>
                </a:lnTo>
                <a:lnTo>
                  <a:pt x="118965" y="63333"/>
                </a:lnTo>
                <a:lnTo>
                  <a:pt x="118965" y="63333"/>
                </a:lnTo>
                <a:lnTo>
                  <a:pt x="118965" y="64666"/>
                </a:lnTo>
                <a:lnTo>
                  <a:pt x="118965" y="64666"/>
                </a:lnTo>
                <a:lnTo>
                  <a:pt x="118965" y="64666"/>
                </a:lnTo>
                <a:lnTo>
                  <a:pt x="118965" y="64666"/>
                </a:lnTo>
                <a:lnTo>
                  <a:pt x="118965" y="64666"/>
                </a:lnTo>
                <a:lnTo>
                  <a:pt x="118448" y="64666"/>
                </a:lnTo>
                <a:lnTo>
                  <a:pt x="118448" y="64666"/>
                </a:lnTo>
                <a:lnTo>
                  <a:pt x="118448" y="64666"/>
                </a:lnTo>
                <a:lnTo>
                  <a:pt x="118448" y="64666"/>
                </a:lnTo>
                <a:lnTo>
                  <a:pt x="118448" y="63333"/>
                </a:lnTo>
                <a:lnTo>
                  <a:pt x="118448" y="63333"/>
                </a:lnTo>
                <a:lnTo>
                  <a:pt x="118448" y="63333"/>
                </a:lnTo>
                <a:lnTo>
                  <a:pt x="118448" y="63333"/>
                </a:lnTo>
                <a:lnTo>
                  <a:pt x="118448" y="63333"/>
                </a:lnTo>
                <a:lnTo>
                  <a:pt x="118448" y="63333"/>
                </a:lnTo>
                <a:lnTo>
                  <a:pt x="118448" y="61333"/>
                </a:lnTo>
                <a:lnTo>
                  <a:pt x="117672" y="61333"/>
                </a:lnTo>
                <a:lnTo>
                  <a:pt x="117672" y="61333"/>
                </a:lnTo>
                <a:lnTo>
                  <a:pt x="117672" y="61333"/>
                </a:lnTo>
                <a:lnTo>
                  <a:pt x="117672" y="61333"/>
                </a:lnTo>
                <a:lnTo>
                  <a:pt x="117672" y="61333"/>
                </a:lnTo>
                <a:lnTo>
                  <a:pt x="117672" y="61333"/>
                </a:lnTo>
                <a:lnTo>
                  <a:pt x="117155" y="61333"/>
                </a:lnTo>
                <a:lnTo>
                  <a:pt x="117155" y="61333"/>
                </a:lnTo>
                <a:lnTo>
                  <a:pt x="117155" y="61333"/>
                </a:lnTo>
                <a:lnTo>
                  <a:pt x="117155" y="61333"/>
                </a:lnTo>
                <a:lnTo>
                  <a:pt x="117155" y="61333"/>
                </a:lnTo>
                <a:lnTo>
                  <a:pt x="117155" y="60000"/>
                </a:lnTo>
                <a:lnTo>
                  <a:pt x="117155" y="60000"/>
                </a:lnTo>
                <a:lnTo>
                  <a:pt x="116637" y="60000"/>
                </a:lnTo>
                <a:lnTo>
                  <a:pt x="116637" y="60000"/>
                </a:lnTo>
                <a:lnTo>
                  <a:pt x="116637" y="60000"/>
                </a:lnTo>
                <a:lnTo>
                  <a:pt x="116637" y="60000"/>
                </a:lnTo>
                <a:lnTo>
                  <a:pt x="116637" y="60000"/>
                </a:lnTo>
                <a:lnTo>
                  <a:pt x="116120" y="60000"/>
                </a:lnTo>
                <a:lnTo>
                  <a:pt x="116120" y="60000"/>
                </a:lnTo>
                <a:lnTo>
                  <a:pt x="116120" y="60000"/>
                </a:lnTo>
                <a:lnTo>
                  <a:pt x="116120" y="60000"/>
                </a:lnTo>
                <a:lnTo>
                  <a:pt x="115603" y="60000"/>
                </a:lnTo>
                <a:lnTo>
                  <a:pt x="115603" y="60000"/>
                </a:lnTo>
                <a:lnTo>
                  <a:pt x="115603" y="60000"/>
                </a:lnTo>
                <a:lnTo>
                  <a:pt x="115603" y="61333"/>
                </a:lnTo>
                <a:lnTo>
                  <a:pt x="115603" y="61333"/>
                </a:lnTo>
                <a:lnTo>
                  <a:pt x="115603" y="60000"/>
                </a:lnTo>
                <a:lnTo>
                  <a:pt x="114827" y="60000"/>
                </a:lnTo>
                <a:lnTo>
                  <a:pt x="114827" y="60000"/>
                </a:lnTo>
                <a:lnTo>
                  <a:pt x="114827" y="60000"/>
                </a:lnTo>
                <a:lnTo>
                  <a:pt x="114310" y="60000"/>
                </a:lnTo>
                <a:lnTo>
                  <a:pt x="114310" y="60000"/>
                </a:lnTo>
                <a:lnTo>
                  <a:pt x="114310" y="60000"/>
                </a:lnTo>
                <a:lnTo>
                  <a:pt x="114310" y="60000"/>
                </a:lnTo>
                <a:lnTo>
                  <a:pt x="113793" y="60000"/>
                </a:lnTo>
                <a:lnTo>
                  <a:pt x="113793" y="61333"/>
                </a:lnTo>
                <a:lnTo>
                  <a:pt x="113793" y="61333"/>
                </a:lnTo>
                <a:lnTo>
                  <a:pt x="113793" y="61333"/>
                </a:lnTo>
                <a:lnTo>
                  <a:pt x="113793" y="61333"/>
                </a:lnTo>
                <a:lnTo>
                  <a:pt x="113793" y="61333"/>
                </a:lnTo>
                <a:lnTo>
                  <a:pt x="113793" y="61333"/>
                </a:lnTo>
                <a:lnTo>
                  <a:pt x="113275" y="61333"/>
                </a:lnTo>
                <a:lnTo>
                  <a:pt x="113275" y="61333"/>
                </a:lnTo>
                <a:lnTo>
                  <a:pt x="113275" y="63333"/>
                </a:lnTo>
                <a:lnTo>
                  <a:pt x="113275" y="63333"/>
                </a:lnTo>
                <a:lnTo>
                  <a:pt x="112758" y="63333"/>
                </a:lnTo>
                <a:lnTo>
                  <a:pt x="112758" y="63333"/>
                </a:lnTo>
                <a:lnTo>
                  <a:pt x="112758" y="63333"/>
                </a:lnTo>
                <a:lnTo>
                  <a:pt x="112758" y="63333"/>
                </a:lnTo>
                <a:lnTo>
                  <a:pt x="112758" y="63333"/>
                </a:lnTo>
                <a:lnTo>
                  <a:pt x="112758" y="63333"/>
                </a:lnTo>
                <a:lnTo>
                  <a:pt x="112758" y="64666"/>
                </a:lnTo>
                <a:lnTo>
                  <a:pt x="111982" y="64666"/>
                </a:lnTo>
                <a:lnTo>
                  <a:pt x="111982" y="64666"/>
                </a:lnTo>
                <a:lnTo>
                  <a:pt x="111982" y="64666"/>
                </a:lnTo>
                <a:lnTo>
                  <a:pt x="111982" y="64666"/>
                </a:lnTo>
                <a:lnTo>
                  <a:pt x="111982" y="63333"/>
                </a:lnTo>
                <a:lnTo>
                  <a:pt x="111465" y="63333"/>
                </a:lnTo>
                <a:lnTo>
                  <a:pt x="111465" y="63333"/>
                </a:lnTo>
                <a:lnTo>
                  <a:pt x="111465" y="63333"/>
                </a:lnTo>
                <a:lnTo>
                  <a:pt x="111465" y="63333"/>
                </a:lnTo>
                <a:lnTo>
                  <a:pt x="110948" y="63333"/>
                </a:lnTo>
                <a:lnTo>
                  <a:pt x="110948" y="63333"/>
                </a:lnTo>
                <a:lnTo>
                  <a:pt x="110948" y="63333"/>
                </a:lnTo>
                <a:lnTo>
                  <a:pt x="110948" y="63333"/>
                </a:lnTo>
                <a:lnTo>
                  <a:pt x="110948" y="64666"/>
                </a:lnTo>
                <a:lnTo>
                  <a:pt x="110948" y="64666"/>
                </a:lnTo>
                <a:lnTo>
                  <a:pt x="110948" y="64666"/>
                </a:lnTo>
                <a:lnTo>
                  <a:pt x="110948" y="64666"/>
                </a:lnTo>
                <a:lnTo>
                  <a:pt x="110948" y="66000"/>
                </a:lnTo>
                <a:lnTo>
                  <a:pt x="110948" y="66000"/>
                </a:lnTo>
                <a:lnTo>
                  <a:pt x="110431" y="66000"/>
                </a:lnTo>
                <a:lnTo>
                  <a:pt x="110431" y="66000"/>
                </a:lnTo>
                <a:lnTo>
                  <a:pt x="110431" y="66000"/>
                </a:lnTo>
                <a:lnTo>
                  <a:pt x="110431" y="66000"/>
                </a:lnTo>
                <a:lnTo>
                  <a:pt x="110431" y="66000"/>
                </a:lnTo>
                <a:lnTo>
                  <a:pt x="109913" y="66000"/>
                </a:lnTo>
                <a:lnTo>
                  <a:pt x="109913" y="66000"/>
                </a:lnTo>
                <a:lnTo>
                  <a:pt x="109913" y="66000"/>
                </a:lnTo>
                <a:lnTo>
                  <a:pt x="109913" y="66000"/>
                </a:lnTo>
                <a:lnTo>
                  <a:pt x="109396" y="66000"/>
                </a:lnTo>
                <a:lnTo>
                  <a:pt x="109396" y="66000"/>
                </a:lnTo>
                <a:lnTo>
                  <a:pt x="109396" y="66000"/>
                </a:lnTo>
                <a:lnTo>
                  <a:pt x="109396" y="66000"/>
                </a:lnTo>
                <a:lnTo>
                  <a:pt x="109396" y="66000"/>
                </a:lnTo>
                <a:lnTo>
                  <a:pt x="108620" y="66000"/>
                </a:lnTo>
                <a:lnTo>
                  <a:pt x="108620" y="66000"/>
                </a:lnTo>
                <a:lnTo>
                  <a:pt x="108620" y="66000"/>
                </a:lnTo>
                <a:lnTo>
                  <a:pt x="108620" y="66000"/>
                </a:lnTo>
                <a:lnTo>
                  <a:pt x="108620" y="66000"/>
                </a:lnTo>
                <a:lnTo>
                  <a:pt x="108620" y="66000"/>
                </a:lnTo>
                <a:lnTo>
                  <a:pt x="108103" y="66000"/>
                </a:lnTo>
                <a:lnTo>
                  <a:pt x="108103" y="66000"/>
                </a:lnTo>
                <a:lnTo>
                  <a:pt x="108103" y="66000"/>
                </a:lnTo>
                <a:lnTo>
                  <a:pt x="107586" y="66000"/>
                </a:lnTo>
                <a:lnTo>
                  <a:pt x="107586" y="67333"/>
                </a:lnTo>
                <a:lnTo>
                  <a:pt x="107586" y="67333"/>
                </a:lnTo>
                <a:lnTo>
                  <a:pt x="107586" y="67333"/>
                </a:lnTo>
                <a:lnTo>
                  <a:pt x="107586" y="67333"/>
                </a:lnTo>
                <a:lnTo>
                  <a:pt x="107586" y="67333"/>
                </a:lnTo>
                <a:lnTo>
                  <a:pt x="107586" y="67333"/>
                </a:lnTo>
                <a:lnTo>
                  <a:pt x="107586" y="67333"/>
                </a:lnTo>
                <a:lnTo>
                  <a:pt x="107068" y="67333"/>
                </a:lnTo>
                <a:lnTo>
                  <a:pt x="107068" y="67333"/>
                </a:lnTo>
                <a:lnTo>
                  <a:pt x="107068" y="68666"/>
                </a:lnTo>
                <a:lnTo>
                  <a:pt x="107068" y="68666"/>
                </a:lnTo>
                <a:lnTo>
                  <a:pt x="107068" y="68666"/>
                </a:lnTo>
                <a:lnTo>
                  <a:pt x="107068" y="68666"/>
                </a:lnTo>
                <a:lnTo>
                  <a:pt x="107068" y="68666"/>
                </a:lnTo>
                <a:lnTo>
                  <a:pt x="107068" y="70666"/>
                </a:lnTo>
                <a:lnTo>
                  <a:pt x="106551" y="70666"/>
                </a:lnTo>
                <a:lnTo>
                  <a:pt x="106551" y="70666"/>
                </a:lnTo>
                <a:lnTo>
                  <a:pt x="106551" y="70666"/>
                </a:lnTo>
                <a:lnTo>
                  <a:pt x="106551" y="72000"/>
                </a:lnTo>
                <a:lnTo>
                  <a:pt x="107068" y="72000"/>
                </a:lnTo>
                <a:lnTo>
                  <a:pt x="107068" y="72000"/>
                </a:lnTo>
                <a:lnTo>
                  <a:pt x="107068" y="72000"/>
                </a:lnTo>
                <a:lnTo>
                  <a:pt x="106551" y="72000"/>
                </a:lnTo>
                <a:lnTo>
                  <a:pt x="106551" y="73333"/>
                </a:lnTo>
                <a:lnTo>
                  <a:pt x="106551" y="73333"/>
                </a:lnTo>
                <a:lnTo>
                  <a:pt x="106551" y="73333"/>
                </a:lnTo>
                <a:lnTo>
                  <a:pt x="106551" y="73333"/>
                </a:lnTo>
                <a:lnTo>
                  <a:pt x="105775" y="73333"/>
                </a:lnTo>
                <a:lnTo>
                  <a:pt x="105775" y="73333"/>
                </a:lnTo>
                <a:lnTo>
                  <a:pt x="105775" y="73333"/>
                </a:lnTo>
                <a:lnTo>
                  <a:pt x="105775" y="73333"/>
                </a:lnTo>
                <a:lnTo>
                  <a:pt x="105775" y="73333"/>
                </a:lnTo>
                <a:lnTo>
                  <a:pt x="105258" y="73333"/>
                </a:lnTo>
                <a:lnTo>
                  <a:pt x="105258" y="73333"/>
                </a:lnTo>
                <a:lnTo>
                  <a:pt x="105258" y="74666"/>
                </a:lnTo>
                <a:lnTo>
                  <a:pt x="105258" y="74666"/>
                </a:lnTo>
                <a:lnTo>
                  <a:pt x="105258" y="74666"/>
                </a:lnTo>
                <a:lnTo>
                  <a:pt x="105258" y="74666"/>
                </a:lnTo>
                <a:lnTo>
                  <a:pt x="104741" y="74666"/>
                </a:lnTo>
                <a:lnTo>
                  <a:pt x="104741" y="74666"/>
                </a:lnTo>
                <a:lnTo>
                  <a:pt x="104741" y="74666"/>
                </a:lnTo>
                <a:lnTo>
                  <a:pt x="104741" y="76000"/>
                </a:lnTo>
                <a:lnTo>
                  <a:pt x="104741" y="76000"/>
                </a:lnTo>
                <a:lnTo>
                  <a:pt x="104741" y="76000"/>
                </a:lnTo>
                <a:lnTo>
                  <a:pt x="104224" y="76000"/>
                </a:lnTo>
                <a:lnTo>
                  <a:pt x="104224" y="76000"/>
                </a:lnTo>
                <a:lnTo>
                  <a:pt x="104224" y="76000"/>
                </a:lnTo>
                <a:lnTo>
                  <a:pt x="104224" y="76000"/>
                </a:lnTo>
                <a:lnTo>
                  <a:pt x="103706" y="76000"/>
                </a:lnTo>
                <a:lnTo>
                  <a:pt x="103706" y="76000"/>
                </a:lnTo>
                <a:lnTo>
                  <a:pt x="103706" y="76000"/>
                </a:lnTo>
                <a:lnTo>
                  <a:pt x="103706" y="76000"/>
                </a:lnTo>
                <a:lnTo>
                  <a:pt x="103706" y="76000"/>
                </a:lnTo>
                <a:lnTo>
                  <a:pt x="102931" y="76000"/>
                </a:lnTo>
                <a:lnTo>
                  <a:pt x="102931" y="76000"/>
                </a:lnTo>
                <a:lnTo>
                  <a:pt x="102931" y="76000"/>
                </a:lnTo>
                <a:lnTo>
                  <a:pt x="102413" y="76000"/>
                </a:lnTo>
                <a:lnTo>
                  <a:pt x="102413" y="76000"/>
                </a:lnTo>
                <a:lnTo>
                  <a:pt x="102413" y="76000"/>
                </a:lnTo>
                <a:lnTo>
                  <a:pt x="102413" y="76000"/>
                </a:lnTo>
                <a:lnTo>
                  <a:pt x="101896" y="76000"/>
                </a:lnTo>
                <a:lnTo>
                  <a:pt x="101896" y="76000"/>
                </a:lnTo>
                <a:lnTo>
                  <a:pt x="101896" y="76000"/>
                </a:lnTo>
                <a:lnTo>
                  <a:pt x="101896" y="76000"/>
                </a:lnTo>
                <a:lnTo>
                  <a:pt x="101379" y="76000"/>
                </a:lnTo>
                <a:lnTo>
                  <a:pt x="101379" y="76000"/>
                </a:lnTo>
                <a:lnTo>
                  <a:pt x="101379" y="76000"/>
                </a:lnTo>
                <a:lnTo>
                  <a:pt x="101379" y="76000"/>
                </a:lnTo>
                <a:lnTo>
                  <a:pt x="101379" y="76000"/>
                </a:lnTo>
                <a:lnTo>
                  <a:pt x="100862" y="76000"/>
                </a:lnTo>
                <a:lnTo>
                  <a:pt x="100862" y="76000"/>
                </a:lnTo>
                <a:lnTo>
                  <a:pt x="100862" y="76000"/>
                </a:lnTo>
                <a:lnTo>
                  <a:pt x="100862" y="76000"/>
                </a:lnTo>
                <a:lnTo>
                  <a:pt x="100862" y="76000"/>
                </a:lnTo>
                <a:lnTo>
                  <a:pt x="100086" y="76000"/>
                </a:lnTo>
                <a:lnTo>
                  <a:pt x="100086" y="76000"/>
                </a:lnTo>
                <a:lnTo>
                  <a:pt x="100086" y="76000"/>
                </a:lnTo>
                <a:lnTo>
                  <a:pt x="100086" y="76000"/>
                </a:lnTo>
                <a:lnTo>
                  <a:pt x="100086" y="78000"/>
                </a:lnTo>
                <a:lnTo>
                  <a:pt x="100086" y="78000"/>
                </a:lnTo>
                <a:lnTo>
                  <a:pt x="99568" y="78000"/>
                </a:lnTo>
                <a:lnTo>
                  <a:pt x="99568" y="78000"/>
                </a:lnTo>
                <a:lnTo>
                  <a:pt x="99568" y="79333"/>
                </a:lnTo>
                <a:lnTo>
                  <a:pt x="99568" y="79333"/>
                </a:lnTo>
                <a:lnTo>
                  <a:pt x="99568" y="79333"/>
                </a:lnTo>
                <a:lnTo>
                  <a:pt x="99568" y="79333"/>
                </a:lnTo>
                <a:lnTo>
                  <a:pt x="99568" y="79333"/>
                </a:lnTo>
                <a:lnTo>
                  <a:pt x="99568" y="79333"/>
                </a:lnTo>
                <a:lnTo>
                  <a:pt x="99051" y="79333"/>
                </a:lnTo>
                <a:lnTo>
                  <a:pt x="99051" y="80666"/>
                </a:lnTo>
                <a:lnTo>
                  <a:pt x="99051" y="80666"/>
                </a:lnTo>
                <a:lnTo>
                  <a:pt x="99051" y="80666"/>
                </a:lnTo>
                <a:lnTo>
                  <a:pt x="99051" y="80666"/>
                </a:lnTo>
                <a:lnTo>
                  <a:pt x="99051" y="80666"/>
                </a:lnTo>
                <a:lnTo>
                  <a:pt x="99051" y="80666"/>
                </a:lnTo>
                <a:lnTo>
                  <a:pt x="98534" y="80666"/>
                </a:lnTo>
                <a:lnTo>
                  <a:pt x="98534" y="80666"/>
                </a:lnTo>
                <a:lnTo>
                  <a:pt x="98534" y="82000"/>
                </a:lnTo>
                <a:lnTo>
                  <a:pt x="98534" y="82000"/>
                </a:lnTo>
                <a:lnTo>
                  <a:pt x="98017" y="82000"/>
                </a:lnTo>
                <a:lnTo>
                  <a:pt x="98017" y="82000"/>
                </a:lnTo>
                <a:lnTo>
                  <a:pt x="98017" y="82000"/>
                </a:lnTo>
                <a:lnTo>
                  <a:pt x="98017" y="82000"/>
                </a:lnTo>
                <a:lnTo>
                  <a:pt x="98017" y="82000"/>
                </a:lnTo>
                <a:lnTo>
                  <a:pt x="98017" y="82000"/>
                </a:lnTo>
                <a:lnTo>
                  <a:pt x="97241" y="82000"/>
                </a:lnTo>
                <a:lnTo>
                  <a:pt x="97241" y="82000"/>
                </a:lnTo>
                <a:lnTo>
                  <a:pt x="97241" y="82000"/>
                </a:lnTo>
                <a:lnTo>
                  <a:pt x="97241" y="82000"/>
                </a:lnTo>
                <a:lnTo>
                  <a:pt x="97241" y="82000"/>
                </a:lnTo>
                <a:lnTo>
                  <a:pt x="97241" y="83333"/>
                </a:lnTo>
                <a:lnTo>
                  <a:pt x="96724" y="83333"/>
                </a:lnTo>
                <a:lnTo>
                  <a:pt x="96724" y="83333"/>
                </a:lnTo>
                <a:lnTo>
                  <a:pt x="96724" y="83333"/>
                </a:lnTo>
                <a:lnTo>
                  <a:pt x="96724" y="83333"/>
                </a:lnTo>
                <a:lnTo>
                  <a:pt x="96206" y="83333"/>
                </a:lnTo>
                <a:lnTo>
                  <a:pt x="96206" y="83333"/>
                </a:lnTo>
                <a:lnTo>
                  <a:pt x="96206" y="83333"/>
                </a:lnTo>
                <a:lnTo>
                  <a:pt x="96206" y="83333"/>
                </a:lnTo>
                <a:lnTo>
                  <a:pt x="96206" y="83333"/>
                </a:lnTo>
                <a:lnTo>
                  <a:pt x="95689" y="83333"/>
                </a:lnTo>
                <a:lnTo>
                  <a:pt x="95689" y="83333"/>
                </a:lnTo>
                <a:lnTo>
                  <a:pt x="95689" y="83333"/>
                </a:lnTo>
                <a:lnTo>
                  <a:pt x="95689" y="83333"/>
                </a:lnTo>
                <a:lnTo>
                  <a:pt x="95172" y="83333"/>
                </a:lnTo>
                <a:lnTo>
                  <a:pt x="95172" y="83333"/>
                </a:lnTo>
                <a:lnTo>
                  <a:pt x="95172" y="83333"/>
                </a:lnTo>
                <a:lnTo>
                  <a:pt x="94396" y="83333"/>
                </a:lnTo>
                <a:lnTo>
                  <a:pt x="94396" y="82000"/>
                </a:lnTo>
                <a:lnTo>
                  <a:pt x="94396" y="82000"/>
                </a:lnTo>
                <a:lnTo>
                  <a:pt x="94396" y="82000"/>
                </a:lnTo>
                <a:lnTo>
                  <a:pt x="94396" y="82000"/>
                </a:lnTo>
                <a:lnTo>
                  <a:pt x="93879" y="82000"/>
                </a:lnTo>
                <a:lnTo>
                  <a:pt x="93879" y="82000"/>
                </a:lnTo>
                <a:lnTo>
                  <a:pt x="93879" y="82000"/>
                </a:lnTo>
                <a:lnTo>
                  <a:pt x="93879" y="82000"/>
                </a:lnTo>
                <a:lnTo>
                  <a:pt x="93879" y="82000"/>
                </a:lnTo>
                <a:lnTo>
                  <a:pt x="93362" y="82000"/>
                </a:lnTo>
                <a:lnTo>
                  <a:pt x="93362" y="82000"/>
                </a:lnTo>
                <a:lnTo>
                  <a:pt x="93362" y="82000"/>
                </a:lnTo>
                <a:lnTo>
                  <a:pt x="93362" y="82000"/>
                </a:lnTo>
                <a:lnTo>
                  <a:pt x="92844" y="82000"/>
                </a:lnTo>
                <a:lnTo>
                  <a:pt x="92844" y="82000"/>
                </a:lnTo>
                <a:lnTo>
                  <a:pt x="92844" y="82000"/>
                </a:lnTo>
                <a:lnTo>
                  <a:pt x="92844" y="82000"/>
                </a:lnTo>
                <a:lnTo>
                  <a:pt x="92844" y="80666"/>
                </a:lnTo>
                <a:lnTo>
                  <a:pt x="92844" y="80666"/>
                </a:lnTo>
                <a:lnTo>
                  <a:pt x="92844" y="80666"/>
                </a:lnTo>
                <a:lnTo>
                  <a:pt x="92327" y="80666"/>
                </a:lnTo>
                <a:lnTo>
                  <a:pt x="92327" y="80666"/>
                </a:lnTo>
                <a:lnTo>
                  <a:pt x="92327" y="80666"/>
                </a:lnTo>
                <a:lnTo>
                  <a:pt x="92327" y="80666"/>
                </a:lnTo>
                <a:lnTo>
                  <a:pt x="92327" y="80666"/>
                </a:lnTo>
                <a:lnTo>
                  <a:pt x="91551" y="80666"/>
                </a:lnTo>
                <a:lnTo>
                  <a:pt x="91551" y="80666"/>
                </a:lnTo>
                <a:lnTo>
                  <a:pt x="91551" y="80666"/>
                </a:lnTo>
                <a:lnTo>
                  <a:pt x="91034" y="80666"/>
                </a:lnTo>
                <a:lnTo>
                  <a:pt x="91034" y="80666"/>
                </a:lnTo>
                <a:lnTo>
                  <a:pt x="91034" y="80666"/>
                </a:lnTo>
                <a:lnTo>
                  <a:pt x="91034" y="80666"/>
                </a:lnTo>
                <a:lnTo>
                  <a:pt x="90517" y="80666"/>
                </a:lnTo>
                <a:lnTo>
                  <a:pt x="90517" y="80666"/>
                </a:lnTo>
                <a:lnTo>
                  <a:pt x="90517" y="80666"/>
                </a:lnTo>
                <a:lnTo>
                  <a:pt x="90517" y="80666"/>
                </a:lnTo>
                <a:lnTo>
                  <a:pt x="90517" y="80666"/>
                </a:lnTo>
                <a:lnTo>
                  <a:pt x="90000" y="80666"/>
                </a:lnTo>
                <a:lnTo>
                  <a:pt x="90000" y="80666"/>
                </a:lnTo>
                <a:lnTo>
                  <a:pt x="90000" y="80666"/>
                </a:lnTo>
                <a:lnTo>
                  <a:pt x="90000" y="80666"/>
                </a:lnTo>
                <a:lnTo>
                  <a:pt x="90000" y="82000"/>
                </a:lnTo>
                <a:lnTo>
                  <a:pt x="89482" y="82000"/>
                </a:lnTo>
                <a:lnTo>
                  <a:pt x="89482" y="82000"/>
                </a:lnTo>
                <a:lnTo>
                  <a:pt x="89482" y="82000"/>
                </a:lnTo>
                <a:lnTo>
                  <a:pt x="89482" y="82000"/>
                </a:lnTo>
                <a:lnTo>
                  <a:pt x="89482" y="82000"/>
                </a:lnTo>
                <a:lnTo>
                  <a:pt x="89482" y="82000"/>
                </a:lnTo>
                <a:lnTo>
                  <a:pt x="89482" y="83333"/>
                </a:lnTo>
                <a:lnTo>
                  <a:pt x="89482" y="83333"/>
                </a:lnTo>
                <a:lnTo>
                  <a:pt x="89482" y="83333"/>
                </a:lnTo>
                <a:lnTo>
                  <a:pt x="89482" y="83333"/>
                </a:lnTo>
                <a:lnTo>
                  <a:pt x="88706" y="83333"/>
                </a:lnTo>
                <a:lnTo>
                  <a:pt x="88706" y="85333"/>
                </a:lnTo>
                <a:lnTo>
                  <a:pt x="88706" y="85333"/>
                </a:lnTo>
                <a:lnTo>
                  <a:pt x="88706" y="85333"/>
                </a:lnTo>
                <a:lnTo>
                  <a:pt x="88706" y="85333"/>
                </a:lnTo>
                <a:lnTo>
                  <a:pt x="88706" y="86666"/>
                </a:lnTo>
                <a:lnTo>
                  <a:pt x="88706" y="86666"/>
                </a:lnTo>
                <a:lnTo>
                  <a:pt x="88706" y="86666"/>
                </a:lnTo>
                <a:lnTo>
                  <a:pt x="88706" y="86666"/>
                </a:lnTo>
                <a:lnTo>
                  <a:pt x="88706" y="86666"/>
                </a:lnTo>
                <a:lnTo>
                  <a:pt x="88706" y="88000"/>
                </a:lnTo>
                <a:lnTo>
                  <a:pt x="88189" y="88000"/>
                </a:lnTo>
                <a:lnTo>
                  <a:pt x="88189" y="88000"/>
                </a:lnTo>
                <a:lnTo>
                  <a:pt x="88189" y="88000"/>
                </a:lnTo>
                <a:lnTo>
                  <a:pt x="88706" y="88000"/>
                </a:lnTo>
                <a:lnTo>
                  <a:pt x="88706" y="89333"/>
                </a:lnTo>
                <a:lnTo>
                  <a:pt x="88706" y="89333"/>
                </a:lnTo>
                <a:lnTo>
                  <a:pt x="88706" y="89333"/>
                </a:lnTo>
                <a:lnTo>
                  <a:pt x="88706" y="89333"/>
                </a:lnTo>
                <a:lnTo>
                  <a:pt x="88706" y="89333"/>
                </a:lnTo>
                <a:lnTo>
                  <a:pt x="88706" y="90666"/>
                </a:lnTo>
                <a:lnTo>
                  <a:pt x="88706" y="90666"/>
                </a:lnTo>
                <a:lnTo>
                  <a:pt x="88706" y="90666"/>
                </a:lnTo>
                <a:lnTo>
                  <a:pt x="89482" y="90666"/>
                </a:lnTo>
                <a:lnTo>
                  <a:pt x="89482" y="90666"/>
                </a:lnTo>
                <a:lnTo>
                  <a:pt x="89482" y="90666"/>
                </a:lnTo>
                <a:lnTo>
                  <a:pt x="89482" y="92666"/>
                </a:lnTo>
                <a:lnTo>
                  <a:pt x="89482" y="92666"/>
                </a:lnTo>
                <a:lnTo>
                  <a:pt x="89482" y="92666"/>
                </a:lnTo>
                <a:lnTo>
                  <a:pt x="90000" y="92666"/>
                </a:lnTo>
                <a:lnTo>
                  <a:pt x="90000" y="92666"/>
                </a:lnTo>
                <a:lnTo>
                  <a:pt x="90000" y="92666"/>
                </a:lnTo>
                <a:lnTo>
                  <a:pt x="90000" y="92666"/>
                </a:lnTo>
                <a:lnTo>
                  <a:pt x="90517" y="92666"/>
                </a:lnTo>
                <a:lnTo>
                  <a:pt x="90517" y="92666"/>
                </a:lnTo>
                <a:lnTo>
                  <a:pt x="90517" y="92666"/>
                </a:lnTo>
                <a:lnTo>
                  <a:pt x="90517" y="94000"/>
                </a:lnTo>
                <a:lnTo>
                  <a:pt x="90517" y="94000"/>
                </a:lnTo>
                <a:lnTo>
                  <a:pt x="90517" y="94000"/>
                </a:lnTo>
                <a:lnTo>
                  <a:pt x="90517" y="94000"/>
                </a:lnTo>
                <a:lnTo>
                  <a:pt x="90517" y="94000"/>
                </a:lnTo>
                <a:lnTo>
                  <a:pt x="90517" y="95333"/>
                </a:lnTo>
                <a:lnTo>
                  <a:pt x="90517" y="95333"/>
                </a:lnTo>
                <a:lnTo>
                  <a:pt x="90517" y="95333"/>
                </a:lnTo>
                <a:lnTo>
                  <a:pt x="90517" y="95333"/>
                </a:lnTo>
                <a:lnTo>
                  <a:pt x="90517" y="95333"/>
                </a:lnTo>
                <a:lnTo>
                  <a:pt x="90517" y="95333"/>
                </a:lnTo>
                <a:lnTo>
                  <a:pt x="90000" y="95333"/>
                </a:lnTo>
                <a:lnTo>
                  <a:pt x="90000" y="95333"/>
                </a:lnTo>
                <a:lnTo>
                  <a:pt x="90000" y="95333"/>
                </a:lnTo>
                <a:lnTo>
                  <a:pt x="90000" y="96666"/>
                </a:lnTo>
                <a:lnTo>
                  <a:pt x="89482" y="96666"/>
                </a:lnTo>
                <a:lnTo>
                  <a:pt x="89482" y="96666"/>
                </a:lnTo>
                <a:lnTo>
                  <a:pt x="89482" y="96666"/>
                </a:lnTo>
                <a:lnTo>
                  <a:pt x="89482" y="96666"/>
                </a:lnTo>
                <a:lnTo>
                  <a:pt x="89482" y="98000"/>
                </a:lnTo>
                <a:lnTo>
                  <a:pt x="89482" y="98000"/>
                </a:lnTo>
                <a:lnTo>
                  <a:pt x="89482" y="98000"/>
                </a:lnTo>
                <a:lnTo>
                  <a:pt x="89482" y="98000"/>
                </a:lnTo>
                <a:lnTo>
                  <a:pt x="88706" y="98000"/>
                </a:lnTo>
                <a:lnTo>
                  <a:pt x="88706" y="98000"/>
                </a:lnTo>
                <a:lnTo>
                  <a:pt x="88706" y="98000"/>
                </a:lnTo>
                <a:lnTo>
                  <a:pt x="88706" y="98000"/>
                </a:lnTo>
                <a:lnTo>
                  <a:pt x="88706" y="98000"/>
                </a:lnTo>
                <a:lnTo>
                  <a:pt x="88189" y="98000"/>
                </a:lnTo>
                <a:lnTo>
                  <a:pt x="88189" y="98000"/>
                </a:lnTo>
                <a:lnTo>
                  <a:pt x="88189" y="98000"/>
                </a:lnTo>
                <a:lnTo>
                  <a:pt x="88189" y="98000"/>
                </a:lnTo>
                <a:lnTo>
                  <a:pt x="87672" y="98000"/>
                </a:lnTo>
                <a:lnTo>
                  <a:pt x="87672" y="98000"/>
                </a:lnTo>
                <a:lnTo>
                  <a:pt x="87672" y="100000"/>
                </a:lnTo>
                <a:lnTo>
                  <a:pt x="87672" y="100000"/>
                </a:lnTo>
                <a:lnTo>
                  <a:pt x="87672" y="100000"/>
                </a:lnTo>
                <a:lnTo>
                  <a:pt x="87155" y="100000"/>
                </a:lnTo>
                <a:lnTo>
                  <a:pt x="87155" y="100000"/>
                </a:lnTo>
                <a:lnTo>
                  <a:pt x="87155" y="100000"/>
                </a:lnTo>
                <a:lnTo>
                  <a:pt x="87155" y="100000"/>
                </a:lnTo>
                <a:lnTo>
                  <a:pt x="87155" y="100000"/>
                </a:lnTo>
                <a:lnTo>
                  <a:pt x="87155" y="100000"/>
                </a:lnTo>
                <a:lnTo>
                  <a:pt x="87155" y="101333"/>
                </a:lnTo>
                <a:lnTo>
                  <a:pt x="86637" y="101333"/>
                </a:lnTo>
                <a:lnTo>
                  <a:pt x="86637" y="101333"/>
                </a:lnTo>
                <a:lnTo>
                  <a:pt x="86637" y="101333"/>
                </a:lnTo>
                <a:lnTo>
                  <a:pt x="86637" y="101333"/>
                </a:lnTo>
                <a:lnTo>
                  <a:pt x="86637" y="101333"/>
                </a:lnTo>
                <a:lnTo>
                  <a:pt x="86637" y="102666"/>
                </a:lnTo>
                <a:lnTo>
                  <a:pt x="85862" y="102666"/>
                </a:lnTo>
                <a:lnTo>
                  <a:pt x="85862" y="102666"/>
                </a:lnTo>
                <a:lnTo>
                  <a:pt x="85862" y="102666"/>
                </a:lnTo>
                <a:lnTo>
                  <a:pt x="85862" y="102666"/>
                </a:lnTo>
                <a:lnTo>
                  <a:pt x="85862" y="102666"/>
                </a:lnTo>
                <a:lnTo>
                  <a:pt x="85862" y="104000"/>
                </a:lnTo>
                <a:lnTo>
                  <a:pt x="85862" y="104000"/>
                </a:lnTo>
                <a:lnTo>
                  <a:pt x="85862" y="104000"/>
                </a:lnTo>
                <a:lnTo>
                  <a:pt x="85344" y="104000"/>
                </a:lnTo>
                <a:lnTo>
                  <a:pt x="85344" y="104000"/>
                </a:lnTo>
                <a:lnTo>
                  <a:pt x="85344" y="104000"/>
                </a:lnTo>
                <a:lnTo>
                  <a:pt x="85344" y="104000"/>
                </a:lnTo>
                <a:lnTo>
                  <a:pt x="85344" y="105333"/>
                </a:lnTo>
                <a:lnTo>
                  <a:pt x="85344" y="105333"/>
                </a:lnTo>
                <a:lnTo>
                  <a:pt x="84827" y="105333"/>
                </a:lnTo>
                <a:lnTo>
                  <a:pt x="84827" y="105333"/>
                </a:lnTo>
                <a:lnTo>
                  <a:pt x="84827" y="105333"/>
                </a:lnTo>
                <a:lnTo>
                  <a:pt x="84827" y="105333"/>
                </a:lnTo>
                <a:lnTo>
                  <a:pt x="84827" y="107333"/>
                </a:lnTo>
                <a:lnTo>
                  <a:pt x="84827" y="107333"/>
                </a:lnTo>
                <a:lnTo>
                  <a:pt x="84310" y="107333"/>
                </a:lnTo>
                <a:lnTo>
                  <a:pt x="84310" y="107333"/>
                </a:lnTo>
                <a:lnTo>
                  <a:pt x="84310" y="107333"/>
                </a:lnTo>
                <a:lnTo>
                  <a:pt x="84310" y="107333"/>
                </a:lnTo>
                <a:lnTo>
                  <a:pt x="84310" y="107333"/>
                </a:lnTo>
                <a:lnTo>
                  <a:pt x="84310" y="107333"/>
                </a:lnTo>
                <a:lnTo>
                  <a:pt x="83793" y="107333"/>
                </a:lnTo>
                <a:lnTo>
                  <a:pt x="83793" y="108666"/>
                </a:lnTo>
                <a:lnTo>
                  <a:pt x="83793" y="108666"/>
                </a:lnTo>
                <a:lnTo>
                  <a:pt x="83793" y="108666"/>
                </a:lnTo>
                <a:lnTo>
                  <a:pt x="83793" y="108666"/>
                </a:lnTo>
                <a:lnTo>
                  <a:pt x="83017" y="108666"/>
                </a:lnTo>
                <a:lnTo>
                  <a:pt x="83017" y="108666"/>
                </a:lnTo>
                <a:lnTo>
                  <a:pt x="83017" y="108666"/>
                </a:lnTo>
                <a:lnTo>
                  <a:pt x="82500" y="108666"/>
                </a:lnTo>
                <a:lnTo>
                  <a:pt x="82500" y="108666"/>
                </a:lnTo>
                <a:lnTo>
                  <a:pt x="82500" y="108666"/>
                </a:lnTo>
                <a:lnTo>
                  <a:pt x="82500" y="108666"/>
                </a:lnTo>
                <a:lnTo>
                  <a:pt x="82500" y="108666"/>
                </a:lnTo>
                <a:lnTo>
                  <a:pt x="81982" y="108666"/>
                </a:lnTo>
                <a:lnTo>
                  <a:pt x="81982" y="108666"/>
                </a:lnTo>
                <a:lnTo>
                  <a:pt x="81982" y="108666"/>
                </a:lnTo>
                <a:lnTo>
                  <a:pt x="81982" y="108666"/>
                </a:lnTo>
                <a:lnTo>
                  <a:pt x="81982" y="110000"/>
                </a:lnTo>
                <a:lnTo>
                  <a:pt x="81465" y="110000"/>
                </a:lnTo>
                <a:lnTo>
                  <a:pt x="81465" y="110000"/>
                </a:lnTo>
                <a:lnTo>
                  <a:pt x="81465" y="110000"/>
                </a:lnTo>
                <a:lnTo>
                  <a:pt x="81465" y="110000"/>
                </a:lnTo>
                <a:lnTo>
                  <a:pt x="81465" y="110000"/>
                </a:lnTo>
                <a:lnTo>
                  <a:pt x="80948" y="110000"/>
                </a:lnTo>
                <a:lnTo>
                  <a:pt x="80948" y="110000"/>
                </a:lnTo>
                <a:lnTo>
                  <a:pt x="80948" y="110000"/>
                </a:lnTo>
                <a:lnTo>
                  <a:pt x="80948" y="110000"/>
                </a:lnTo>
                <a:lnTo>
                  <a:pt x="80948" y="110000"/>
                </a:lnTo>
                <a:lnTo>
                  <a:pt x="80172" y="110000"/>
                </a:lnTo>
                <a:lnTo>
                  <a:pt x="80172" y="110000"/>
                </a:lnTo>
                <a:lnTo>
                  <a:pt x="80172" y="110000"/>
                </a:lnTo>
                <a:lnTo>
                  <a:pt x="79655" y="110000"/>
                </a:lnTo>
                <a:lnTo>
                  <a:pt x="79655" y="110000"/>
                </a:lnTo>
                <a:lnTo>
                  <a:pt x="79655" y="110000"/>
                </a:lnTo>
                <a:lnTo>
                  <a:pt x="79655" y="110000"/>
                </a:lnTo>
                <a:lnTo>
                  <a:pt x="79655" y="110000"/>
                </a:lnTo>
                <a:lnTo>
                  <a:pt x="79137" y="110000"/>
                </a:lnTo>
                <a:lnTo>
                  <a:pt x="79137" y="110000"/>
                </a:lnTo>
                <a:lnTo>
                  <a:pt x="79137" y="110000"/>
                </a:lnTo>
                <a:lnTo>
                  <a:pt x="79137" y="110000"/>
                </a:lnTo>
                <a:lnTo>
                  <a:pt x="79137" y="110000"/>
                </a:lnTo>
                <a:lnTo>
                  <a:pt x="79137" y="111333"/>
                </a:lnTo>
                <a:lnTo>
                  <a:pt x="78620" y="111333"/>
                </a:lnTo>
                <a:lnTo>
                  <a:pt x="78620" y="110000"/>
                </a:lnTo>
                <a:lnTo>
                  <a:pt x="78620" y="110000"/>
                </a:lnTo>
                <a:lnTo>
                  <a:pt x="78620" y="110000"/>
                </a:lnTo>
                <a:lnTo>
                  <a:pt x="78103" y="110000"/>
                </a:lnTo>
                <a:lnTo>
                  <a:pt x="78103" y="110000"/>
                </a:lnTo>
                <a:lnTo>
                  <a:pt x="78103" y="110000"/>
                </a:lnTo>
                <a:lnTo>
                  <a:pt x="78103" y="110000"/>
                </a:lnTo>
                <a:lnTo>
                  <a:pt x="78103" y="110000"/>
                </a:lnTo>
                <a:lnTo>
                  <a:pt x="77327" y="110000"/>
                </a:lnTo>
                <a:lnTo>
                  <a:pt x="77327" y="110000"/>
                </a:lnTo>
                <a:lnTo>
                  <a:pt x="77327" y="110000"/>
                </a:lnTo>
                <a:lnTo>
                  <a:pt x="77327" y="110000"/>
                </a:lnTo>
                <a:lnTo>
                  <a:pt x="76810" y="110000"/>
                </a:lnTo>
                <a:lnTo>
                  <a:pt x="76810" y="110000"/>
                </a:lnTo>
                <a:lnTo>
                  <a:pt x="76810" y="110000"/>
                </a:lnTo>
                <a:lnTo>
                  <a:pt x="76293" y="110000"/>
                </a:lnTo>
                <a:lnTo>
                  <a:pt x="76293" y="110000"/>
                </a:lnTo>
                <a:lnTo>
                  <a:pt x="76293" y="110000"/>
                </a:lnTo>
                <a:lnTo>
                  <a:pt x="76293" y="110000"/>
                </a:lnTo>
                <a:lnTo>
                  <a:pt x="75775" y="110000"/>
                </a:lnTo>
                <a:lnTo>
                  <a:pt x="75775" y="110000"/>
                </a:lnTo>
                <a:lnTo>
                  <a:pt x="75775" y="110000"/>
                </a:lnTo>
                <a:lnTo>
                  <a:pt x="75775" y="110000"/>
                </a:lnTo>
                <a:lnTo>
                  <a:pt x="75775" y="110000"/>
                </a:lnTo>
                <a:lnTo>
                  <a:pt x="75258" y="110000"/>
                </a:lnTo>
                <a:lnTo>
                  <a:pt x="75258" y="110000"/>
                </a:lnTo>
                <a:lnTo>
                  <a:pt x="75258" y="110000"/>
                </a:lnTo>
                <a:lnTo>
                  <a:pt x="74482" y="110000"/>
                </a:lnTo>
                <a:lnTo>
                  <a:pt x="74482" y="110000"/>
                </a:lnTo>
                <a:lnTo>
                  <a:pt x="74482" y="110000"/>
                </a:lnTo>
                <a:lnTo>
                  <a:pt x="74482" y="110000"/>
                </a:lnTo>
                <a:lnTo>
                  <a:pt x="73965" y="110000"/>
                </a:lnTo>
                <a:lnTo>
                  <a:pt x="73965" y="110000"/>
                </a:lnTo>
                <a:lnTo>
                  <a:pt x="73965" y="110000"/>
                </a:lnTo>
                <a:lnTo>
                  <a:pt x="73965" y="110000"/>
                </a:lnTo>
                <a:lnTo>
                  <a:pt x="73965" y="110000"/>
                </a:lnTo>
                <a:lnTo>
                  <a:pt x="73448" y="110000"/>
                </a:lnTo>
                <a:lnTo>
                  <a:pt x="73448" y="110000"/>
                </a:lnTo>
                <a:lnTo>
                  <a:pt x="73448" y="110000"/>
                </a:lnTo>
                <a:lnTo>
                  <a:pt x="73448" y="110000"/>
                </a:lnTo>
                <a:lnTo>
                  <a:pt x="72931" y="110000"/>
                </a:lnTo>
                <a:lnTo>
                  <a:pt x="72931" y="111333"/>
                </a:lnTo>
                <a:lnTo>
                  <a:pt x="72931" y="111333"/>
                </a:lnTo>
                <a:lnTo>
                  <a:pt x="72931" y="111333"/>
                </a:lnTo>
                <a:lnTo>
                  <a:pt x="72931" y="111333"/>
                </a:lnTo>
                <a:lnTo>
                  <a:pt x="72931" y="111333"/>
                </a:lnTo>
                <a:lnTo>
                  <a:pt x="72413" y="111333"/>
                </a:lnTo>
                <a:lnTo>
                  <a:pt x="72413" y="111333"/>
                </a:lnTo>
                <a:lnTo>
                  <a:pt x="72413" y="111333"/>
                </a:lnTo>
                <a:lnTo>
                  <a:pt x="72413" y="111333"/>
                </a:lnTo>
                <a:lnTo>
                  <a:pt x="72413" y="111333"/>
                </a:lnTo>
                <a:lnTo>
                  <a:pt x="71637" y="111333"/>
                </a:lnTo>
                <a:lnTo>
                  <a:pt x="71637" y="111333"/>
                </a:lnTo>
                <a:lnTo>
                  <a:pt x="71637" y="111333"/>
                </a:lnTo>
                <a:lnTo>
                  <a:pt x="71120" y="111333"/>
                </a:lnTo>
                <a:lnTo>
                  <a:pt x="71120" y="111333"/>
                </a:lnTo>
                <a:lnTo>
                  <a:pt x="71120" y="111333"/>
                </a:lnTo>
                <a:lnTo>
                  <a:pt x="71120" y="112666"/>
                </a:lnTo>
                <a:lnTo>
                  <a:pt x="71120" y="112666"/>
                </a:lnTo>
                <a:lnTo>
                  <a:pt x="70603" y="112666"/>
                </a:lnTo>
                <a:lnTo>
                  <a:pt x="70603" y="112666"/>
                </a:lnTo>
                <a:lnTo>
                  <a:pt x="70603" y="112666"/>
                </a:lnTo>
                <a:lnTo>
                  <a:pt x="70603" y="112666"/>
                </a:lnTo>
                <a:lnTo>
                  <a:pt x="70603" y="112666"/>
                </a:lnTo>
                <a:lnTo>
                  <a:pt x="70086" y="112666"/>
                </a:lnTo>
                <a:lnTo>
                  <a:pt x="70086" y="112666"/>
                </a:lnTo>
                <a:lnTo>
                  <a:pt x="70086" y="112666"/>
                </a:lnTo>
                <a:lnTo>
                  <a:pt x="70086" y="112666"/>
                </a:lnTo>
                <a:lnTo>
                  <a:pt x="69568" y="112666"/>
                </a:lnTo>
                <a:lnTo>
                  <a:pt x="69568" y="112666"/>
                </a:lnTo>
                <a:lnTo>
                  <a:pt x="69568" y="112666"/>
                </a:lnTo>
                <a:lnTo>
                  <a:pt x="69568" y="112666"/>
                </a:lnTo>
                <a:lnTo>
                  <a:pt x="69568" y="112666"/>
                </a:lnTo>
                <a:lnTo>
                  <a:pt x="69568" y="114666"/>
                </a:lnTo>
                <a:lnTo>
                  <a:pt x="68793" y="114666"/>
                </a:lnTo>
                <a:lnTo>
                  <a:pt x="68793" y="114666"/>
                </a:lnTo>
                <a:lnTo>
                  <a:pt x="68793" y="114666"/>
                </a:lnTo>
                <a:lnTo>
                  <a:pt x="68793" y="114666"/>
                </a:lnTo>
                <a:lnTo>
                  <a:pt x="68793" y="114666"/>
                </a:lnTo>
                <a:lnTo>
                  <a:pt x="68275" y="114666"/>
                </a:lnTo>
                <a:lnTo>
                  <a:pt x="68275" y="114666"/>
                </a:lnTo>
                <a:lnTo>
                  <a:pt x="68275" y="114666"/>
                </a:lnTo>
                <a:lnTo>
                  <a:pt x="68275" y="114666"/>
                </a:lnTo>
                <a:lnTo>
                  <a:pt x="67758" y="114666"/>
                </a:lnTo>
                <a:lnTo>
                  <a:pt x="67758" y="114666"/>
                </a:lnTo>
                <a:lnTo>
                  <a:pt x="67758" y="116000"/>
                </a:lnTo>
                <a:lnTo>
                  <a:pt x="67758" y="116000"/>
                </a:lnTo>
                <a:lnTo>
                  <a:pt x="67758" y="116000"/>
                </a:lnTo>
                <a:lnTo>
                  <a:pt x="67241" y="116000"/>
                </a:lnTo>
                <a:lnTo>
                  <a:pt x="67241" y="116000"/>
                </a:lnTo>
                <a:lnTo>
                  <a:pt x="67241" y="116000"/>
                </a:lnTo>
                <a:lnTo>
                  <a:pt x="67241" y="116000"/>
                </a:lnTo>
                <a:lnTo>
                  <a:pt x="67241" y="116000"/>
                </a:lnTo>
                <a:lnTo>
                  <a:pt x="67241" y="116000"/>
                </a:lnTo>
                <a:lnTo>
                  <a:pt x="66724" y="116000"/>
                </a:lnTo>
                <a:lnTo>
                  <a:pt x="66724" y="116000"/>
                </a:lnTo>
                <a:lnTo>
                  <a:pt x="66724" y="117333"/>
                </a:lnTo>
                <a:lnTo>
                  <a:pt x="66724" y="117333"/>
                </a:lnTo>
                <a:lnTo>
                  <a:pt x="65948" y="117333"/>
                </a:lnTo>
                <a:lnTo>
                  <a:pt x="65948" y="117333"/>
                </a:lnTo>
                <a:lnTo>
                  <a:pt x="65948" y="117333"/>
                </a:lnTo>
                <a:lnTo>
                  <a:pt x="65948" y="117333"/>
                </a:lnTo>
                <a:lnTo>
                  <a:pt x="65948" y="117333"/>
                </a:lnTo>
                <a:lnTo>
                  <a:pt x="65948" y="117333"/>
                </a:lnTo>
                <a:lnTo>
                  <a:pt x="65431" y="117333"/>
                </a:lnTo>
                <a:lnTo>
                  <a:pt x="65431" y="117333"/>
                </a:lnTo>
                <a:lnTo>
                  <a:pt x="65431" y="118666"/>
                </a:lnTo>
                <a:lnTo>
                  <a:pt x="65431" y="118666"/>
                </a:lnTo>
                <a:lnTo>
                  <a:pt x="65431" y="118666"/>
                </a:lnTo>
                <a:lnTo>
                  <a:pt x="65431" y="118666"/>
                </a:lnTo>
                <a:lnTo>
                  <a:pt x="64913" y="118666"/>
                </a:lnTo>
                <a:lnTo>
                  <a:pt x="64913" y="118666"/>
                </a:lnTo>
                <a:lnTo>
                  <a:pt x="64913" y="118666"/>
                </a:lnTo>
                <a:lnTo>
                  <a:pt x="64913" y="120000"/>
                </a:lnTo>
                <a:lnTo>
                  <a:pt x="64913" y="120000"/>
                </a:lnTo>
                <a:lnTo>
                  <a:pt x="64396" y="120000"/>
                </a:lnTo>
                <a:lnTo>
                  <a:pt x="64396" y="118666"/>
                </a:lnTo>
                <a:lnTo>
                  <a:pt x="64396" y="118666"/>
                </a:lnTo>
                <a:lnTo>
                  <a:pt x="64396" y="118666"/>
                </a:lnTo>
                <a:lnTo>
                  <a:pt x="64396" y="118666"/>
                </a:lnTo>
                <a:lnTo>
                  <a:pt x="63879" y="118666"/>
                </a:lnTo>
                <a:lnTo>
                  <a:pt x="63879" y="118666"/>
                </a:lnTo>
                <a:lnTo>
                  <a:pt x="63879" y="118666"/>
                </a:lnTo>
                <a:lnTo>
                  <a:pt x="63879" y="118666"/>
                </a:lnTo>
                <a:lnTo>
                  <a:pt x="63879" y="118666"/>
                </a:lnTo>
                <a:lnTo>
                  <a:pt x="63103" y="118666"/>
                </a:lnTo>
                <a:lnTo>
                  <a:pt x="63103" y="118666"/>
                </a:lnTo>
                <a:lnTo>
                  <a:pt x="63103" y="118666"/>
                </a:lnTo>
                <a:lnTo>
                  <a:pt x="62586" y="118666"/>
                </a:lnTo>
                <a:lnTo>
                  <a:pt x="62586" y="118666"/>
                </a:lnTo>
                <a:lnTo>
                  <a:pt x="62586" y="117333"/>
                </a:lnTo>
                <a:lnTo>
                  <a:pt x="62586" y="117333"/>
                </a:lnTo>
                <a:lnTo>
                  <a:pt x="62586" y="117333"/>
                </a:lnTo>
                <a:lnTo>
                  <a:pt x="62586" y="116000"/>
                </a:lnTo>
                <a:lnTo>
                  <a:pt x="62586" y="116000"/>
                </a:lnTo>
                <a:lnTo>
                  <a:pt x="62586" y="116000"/>
                </a:lnTo>
                <a:lnTo>
                  <a:pt x="62586" y="116000"/>
                </a:lnTo>
                <a:lnTo>
                  <a:pt x="62068" y="116000"/>
                </a:lnTo>
                <a:lnTo>
                  <a:pt x="62068" y="116000"/>
                </a:lnTo>
                <a:lnTo>
                  <a:pt x="62068" y="116000"/>
                </a:lnTo>
                <a:lnTo>
                  <a:pt x="62068" y="117333"/>
                </a:lnTo>
                <a:lnTo>
                  <a:pt x="61551" y="117333"/>
                </a:lnTo>
                <a:lnTo>
                  <a:pt x="61551" y="117333"/>
                </a:lnTo>
                <a:lnTo>
                  <a:pt x="61551" y="117333"/>
                </a:lnTo>
                <a:lnTo>
                  <a:pt x="61551" y="117333"/>
                </a:lnTo>
                <a:lnTo>
                  <a:pt x="61034" y="117333"/>
                </a:lnTo>
                <a:lnTo>
                  <a:pt x="61034" y="117333"/>
                </a:lnTo>
                <a:lnTo>
                  <a:pt x="61034" y="117333"/>
                </a:lnTo>
                <a:lnTo>
                  <a:pt x="61034" y="117333"/>
                </a:lnTo>
                <a:lnTo>
                  <a:pt x="61034" y="117333"/>
                </a:lnTo>
                <a:lnTo>
                  <a:pt x="60258" y="117333"/>
                </a:lnTo>
                <a:lnTo>
                  <a:pt x="60258" y="117333"/>
                </a:lnTo>
                <a:lnTo>
                  <a:pt x="60258" y="117333"/>
                </a:lnTo>
                <a:lnTo>
                  <a:pt x="60258" y="117333"/>
                </a:lnTo>
                <a:lnTo>
                  <a:pt x="59741" y="117333"/>
                </a:lnTo>
                <a:lnTo>
                  <a:pt x="59741" y="117333"/>
                </a:lnTo>
                <a:lnTo>
                  <a:pt x="59741" y="117333"/>
                </a:lnTo>
                <a:lnTo>
                  <a:pt x="59741" y="117333"/>
                </a:lnTo>
                <a:lnTo>
                  <a:pt x="59224" y="117333"/>
                </a:lnTo>
                <a:lnTo>
                  <a:pt x="59224" y="116000"/>
                </a:lnTo>
                <a:lnTo>
                  <a:pt x="59224" y="116000"/>
                </a:lnTo>
                <a:lnTo>
                  <a:pt x="59224" y="116000"/>
                </a:lnTo>
                <a:lnTo>
                  <a:pt x="59224" y="116000"/>
                </a:lnTo>
                <a:lnTo>
                  <a:pt x="58706" y="116000"/>
                </a:lnTo>
                <a:lnTo>
                  <a:pt x="58706" y="116000"/>
                </a:lnTo>
                <a:lnTo>
                  <a:pt x="58706" y="116000"/>
                </a:lnTo>
                <a:lnTo>
                  <a:pt x="58706" y="116000"/>
                </a:lnTo>
                <a:lnTo>
                  <a:pt x="58189" y="116000"/>
                </a:lnTo>
                <a:lnTo>
                  <a:pt x="58189" y="116000"/>
                </a:lnTo>
                <a:lnTo>
                  <a:pt x="58189" y="116000"/>
                </a:lnTo>
                <a:lnTo>
                  <a:pt x="58189" y="116000"/>
                </a:lnTo>
                <a:lnTo>
                  <a:pt x="58189" y="116000"/>
                </a:lnTo>
                <a:lnTo>
                  <a:pt x="57413" y="116000"/>
                </a:lnTo>
                <a:lnTo>
                  <a:pt x="57413" y="116000"/>
                </a:lnTo>
                <a:lnTo>
                  <a:pt x="57413" y="114666"/>
                </a:lnTo>
                <a:lnTo>
                  <a:pt x="57413" y="114666"/>
                </a:lnTo>
                <a:lnTo>
                  <a:pt x="57413" y="114666"/>
                </a:lnTo>
                <a:lnTo>
                  <a:pt x="56896" y="114666"/>
                </a:lnTo>
                <a:lnTo>
                  <a:pt x="56896" y="114666"/>
                </a:lnTo>
                <a:lnTo>
                  <a:pt x="56896" y="114666"/>
                </a:lnTo>
                <a:lnTo>
                  <a:pt x="56896" y="114666"/>
                </a:lnTo>
                <a:lnTo>
                  <a:pt x="56896" y="114666"/>
                </a:lnTo>
                <a:lnTo>
                  <a:pt x="56379" y="114666"/>
                </a:lnTo>
                <a:lnTo>
                  <a:pt x="56379" y="114666"/>
                </a:lnTo>
                <a:lnTo>
                  <a:pt x="56379" y="114666"/>
                </a:lnTo>
                <a:lnTo>
                  <a:pt x="56379" y="112666"/>
                </a:lnTo>
                <a:lnTo>
                  <a:pt x="56379" y="112666"/>
                </a:lnTo>
                <a:lnTo>
                  <a:pt x="55862" y="112666"/>
                </a:lnTo>
                <a:lnTo>
                  <a:pt x="55862" y="112666"/>
                </a:lnTo>
                <a:lnTo>
                  <a:pt x="55862" y="112666"/>
                </a:lnTo>
                <a:lnTo>
                  <a:pt x="55862" y="112666"/>
                </a:lnTo>
                <a:lnTo>
                  <a:pt x="55344" y="112666"/>
                </a:lnTo>
                <a:lnTo>
                  <a:pt x="55344" y="112666"/>
                </a:lnTo>
                <a:lnTo>
                  <a:pt x="55344" y="112666"/>
                </a:lnTo>
                <a:lnTo>
                  <a:pt x="54568" y="112666"/>
                </a:lnTo>
                <a:lnTo>
                  <a:pt x="54568" y="112666"/>
                </a:lnTo>
                <a:lnTo>
                  <a:pt x="54568" y="112666"/>
                </a:lnTo>
                <a:lnTo>
                  <a:pt x="54568" y="112666"/>
                </a:lnTo>
                <a:lnTo>
                  <a:pt x="54568" y="112666"/>
                </a:lnTo>
                <a:lnTo>
                  <a:pt x="54051" y="112666"/>
                </a:lnTo>
                <a:lnTo>
                  <a:pt x="54051" y="112666"/>
                </a:lnTo>
                <a:lnTo>
                  <a:pt x="54051" y="112666"/>
                </a:lnTo>
                <a:lnTo>
                  <a:pt x="54051" y="112666"/>
                </a:lnTo>
                <a:lnTo>
                  <a:pt x="54051" y="112666"/>
                </a:lnTo>
                <a:lnTo>
                  <a:pt x="53534" y="112666"/>
                </a:lnTo>
                <a:lnTo>
                  <a:pt x="53534" y="112666"/>
                </a:lnTo>
                <a:lnTo>
                  <a:pt x="53534" y="112666"/>
                </a:lnTo>
                <a:lnTo>
                  <a:pt x="53534" y="112666"/>
                </a:lnTo>
                <a:lnTo>
                  <a:pt x="53534" y="111333"/>
                </a:lnTo>
                <a:lnTo>
                  <a:pt x="53017" y="111333"/>
                </a:lnTo>
                <a:lnTo>
                  <a:pt x="53017" y="111333"/>
                </a:lnTo>
                <a:lnTo>
                  <a:pt x="53017" y="111333"/>
                </a:lnTo>
                <a:lnTo>
                  <a:pt x="53017" y="111333"/>
                </a:lnTo>
                <a:lnTo>
                  <a:pt x="53017" y="111333"/>
                </a:lnTo>
                <a:lnTo>
                  <a:pt x="53017" y="110000"/>
                </a:lnTo>
                <a:lnTo>
                  <a:pt x="53017" y="110000"/>
                </a:lnTo>
                <a:lnTo>
                  <a:pt x="53017" y="110000"/>
                </a:lnTo>
                <a:lnTo>
                  <a:pt x="52500" y="110000"/>
                </a:lnTo>
                <a:lnTo>
                  <a:pt x="52500" y="110000"/>
                </a:lnTo>
                <a:lnTo>
                  <a:pt x="52500" y="110000"/>
                </a:lnTo>
                <a:lnTo>
                  <a:pt x="52500" y="110000"/>
                </a:lnTo>
                <a:lnTo>
                  <a:pt x="52500" y="110000"/>
                </a:lnTo>
                <a:lnTo>
                  <a:pt x="51724" y="110000"/>
                </a:lnTo>
                <a:lnTo>
                  <a:pt x="51724" y="110000"/>
                </a:lnTo>
                <a:lnTo>
                  <a:pt x="51724" y="108666"/>
                </a:lnTo>
                <a:lnTo>
                  <a:pt x="51724" y="108666"/>
                </a:lnTo>
                <a:lnTo>
                  <a:pt x="51206" y="108666"/>
                </a:lnTo>
                <a:lnTo>
                  <a:pt x="51206" y="108666"/>
                </a:lnTo>
                <a:lnTo>
                  <a:pt x="51206" y="108666"/>
                </a:lnTo>
                <a:lnTo>
                  <a:pt x="51206" y="108666"/>
                </a:lnTo>
                <a:lnTo>
                  <a:pt x="50689" y="108666"/>
                </a:lnTo>
                <a:lnTo>
                  <a:pt x="50689" y="108666"/>
                </a:lnTo>
                <a:lnTo>
                  <a:pt x="50689" y="108666"/>
                </a:lnTo>
                <a:lnTo>
                  <a:pt x="50689" y="108666"/>
                </a:lnTo>
                <a:lnTo>
                  <a:pt x="50689" y="108666"/>
                </a:lnTo>
                <a:lnTo>
                  <a:pt x="50172" y="108666"/>
                </a:lnTo>
                <a:lnTo>
                  <a:pt x="50172" y="108666"/>
                </a:lnTo>
                <a:lnTo>
                  <a:pt x="50172" y="108666"/>
                </a:lnTo>
                <a:lnTo>
                  <a:pt x="50172" y="108666"/>
                </a:lnTo>
                <a:lnTo>
                  <a:pt x="49655" y="108666"/>
                </a:lnTo>
                <a:lnTo>
                  <a:pt x="49655" y="108666"/>
                </a:lnTo>
                <a:lnTo>
                  <a:pt x="49655" y="108666"/>
                </a:lnTo>
                <a:lnTo>
                  <a:pt x="49655" y="108666"/>
                </a:lnTo>
                <a:lnTo>
                  <a:pt x="49655" y="107333"/>
                </a:lnTo>
                <a:lnTo>
                  <a:pt x="48879" y="107333"/>
                </a:lnTo>
                <a:lnTo>
                  <a:pt x="48879" y="107333"/>
                </a:lnTo>
                <a:lnTo>
                  <a:pt x="48879" y="107333"/>
                </a:lnTo>
                <a:lnTo>
                  <a:pt x="48879" y="107333"/>
                </a:lnTo>
                <a:lnTo>
                  <a:pt x="48362" y="107333"/>
                </a:lnTo>
                <a:lnTo>
                  <a:pt x="48362" y="107333"/>
                </a:lnTo>
                <a:lnTo>
                  <a:pt x="48362" y="107333"/>
                </a:lnTo>
                <a:lnTo>
                  <a:pt x="47844" y="107333"/>
                </a:lnTo>
                <a:lnTo>
                  <a:pt x="47844" y="107333"/>
                </a:lnTo>
                <a:lnTo>
                  <a:pt x="47844" y="107333"/>
                </a:lnTo>
                <a:lnTo>
                  <a:pt x="47844" y="107333"/>
                </a:lnTo>
                <a:lnTo>
                  <a:pt x="47327" y="107333"/>
                </a:lnTo>
                <a:lnTo>
                  <a:pt x="47327" y="107333"/>
                </a:lnTo>
                <a:lnTo>
                  <a:pt x="47327" y="107333"/>
                </a:lnTo>
                <a:lnTo>
                  <a:pt x="47327" y="107333"/>
                </a:lnTo>
                <a:lnTo>
                  <a:pt x="47327" y="108666"/>
                </a:lnTo>
                <a:lnTo>
                  <a:pt x="46810" y="108666"/>
                </a:lnTo>
                <a:lnTo>
                  <a:pt x="46810" y="108666"/>
                </a:lnTo>
                <a:lnTo>
                  <a:pt x="46810" y="108666"/>
                </a:lnTo>
                <a:lnTo>
                  <a:pt x="46034" y="108666"/>
                </a:lnTo>
                <a:lnTo>
                  <a:pt x="46034" y="108666"/>
                </a:lnTo>
                <a:lnTo>
                  <a:pt x="46034" y="108666"/>
                </a:lnTo>
                <a:lnTo>
                  <a:pt x="46034" y="107333"/>
                </a:lnTo>
                <a:lnTo>
                  <a:pt x="46034" y="107333"/>
                </a:lnTo>
                <a:lnTo>
                  <a:pt x="46034" y="108666"/>
                </a:lnTo>
                <a:lnTo>
                  <a:pt x="45517" y="108666"/>
                </a:lnTo>
                <a:lnTo>
                  <a:pt x="45517" y="108666"/>
                </a:lnTo>
                <a:lnTo>
                  <a:pt x="45517" y="108666"/>
                </a:lnTo>
                <a:lnTo>
                  <a:pt x="45517" y="108666"/>
                </a:lnTo>
                <a:lnTo>
                  <a:pt x="45000" y="108666"/>
                </a:lnTo>
                <a:lnTo>
                  <a:pt x="45000" y="108666"/>
                </a:lnTo>
                <a:lnTo>
                  <a:pt x="45000" y="108666"/>
                </a:lnTo>
                <a:lnTo>
                  <a:pt x="45000" y="108666"/>
                </a:lnTo>
                <a:lnTo>
                  <a:pt x="44482" y="108666"/>
                </a:lnTo>
                <a:lnTo>
                  <a:pt x="44482" y="108666"/>
                </a:lnTo>
                <a:lnTo>
                  <a:pt x="44482" y="108666"/>
                </a:lnTo>
                <a:lnTo>
                  <a:pt x="44482" y="108666"/>
                </a:lnTo>
                <a:lnTo>
                  <a:pt x="43965" y="108666"/>
                </a:lnTo>
                <a:lnTo>
                  <a:pt x="43965" y="108666"/>
                </a:lnTo>
                <a:lnTo>
                  <a:pt x="43965" y="108666"/>
                </a:lnTo>
                <a:lnTo>
                  <a:pt x="43189" y="108666"/>
                </a:lnTo>
                <a:lnTo>
                  <a:pt x="43189" y="108666"/>
                </a:lnTo>
                <a:lnTo>
                  <a:pt x="43189" y="108666"/>
                </a:lnTo>
                <a:lnTo>
                  <a:pt x="43189" y="108666"/>
                </a:lnTo>
                <a:lnTo>
                  <a:pt x="42672" y="108666"/>
                </a:lnTo>
                <a:lnTo>
                  <a:pt x="42672" y="108666"/>
                </a:lnTo>
                <a:lnTo>
                  <a:pt x="42672" y="108666"/>
                </a:lnTo>
                <a:lnTo>
                  <a:pt x="42672" y="108666"/>
                </a:lnTo>
                <a:lnTo>
                  <a:pt x="42155" y="108666"/>
                </a:lnTo>
                <a:lnTo>
                  <a:pt x="42155" y="108666"/>
                </a:lnTo>
                <a:lnTo>
                  <a:pt x="42155" y="108666"/>
                </a:lnTo>
                <a:lnTo>
                  <a:pt x="42155" y="108666"/>
                </a:lnTo>
                <a:lnTo>
                  <a:pt x="41637" y="108666"/>
                </a:lnTo>
                <a:lnTo>
                  <a:pt x="41637" y="108666"/>
                </a:lnTo>
                <a:lnTo>
                  <a:pt x="41637" y="108666"/>
                </a:lnTo>
                <a:lnTo>
                  <a:pt x="41637" y="108666"/>
                </a:lnTo>
                <a:lnTo>
                  <a:pt x="41120" y="108666"/>
                </a:lnTo>
                <a:lnTo>
                  <a:pt x="41120" y="108666"/>
                </a:lnTo>
                <a:lnTo>
                  <a:pt x="41120" y="108666"/>
                </a:lnTo>
                <a:lnTo>
                  <a:pt x="41120" y="108666"/>
                </a:lnTo>
                <a:lnTo>
                  <a:pt x="40344" y="108666"/>
                </a:lnTo>
                <a:lnTo>
                  <a:pt x="40344" y="108666"/>
                </a:lnTo>
                <a:lnTo>
                  <a:pt x="40344" y="108666"/>
                </a:lnTo>
                <a:lnTo>
                  <a:pt x="39827" y="108666"/>
                </a:lnTo>
                <a:lnTo>
                  <a:pt x="39827" y="108666"/>
                </a:lnTo>
                <a:lnTo>
                  <a:pt x="39827" y="108666"/>
                </a:lnTo>
                <a:lnTo>
                  <a:pt x="39827" y="108666"/>
                </a:lnTo>
                <a:lnTo>
                  <a:pt x="39310" y="108666"/>
                </a:lnTo>
                <a:lnTo>
                  <a:pt x="39310" y="108666"/>
                </a:lnTo>
                <a:lnTo>
                  <a:pt x="39310" y="108666"/>
                </a:lnTo>
                <a:lnTo>
                  <a:pt x="39310" y="107333"/>
                </a:lnTo>
                <a:lnTo>
                  <a:pt x="39310" y="107333"/>
                </a:lnTo>
                <a:lnTo>
                  <a:pt x="38793" y="107333"/>
                </a:lnTo>
                <a:lnTo>
                  <a:pt x="38793" y="107333"/>
                </a:lnTo>
                <a:lnTo>
                  <a:pt x="38793" y="107333"/>
                </a:lnTo>
                <a:lnTo>
                  <a:pt x="38275" y="107333"/>
                </a:lnTo>
                <a:lnTo>
                  <a:pt x="38275" y="107333"/>
                </a:lnTo>
                <a:lnTo>
                  <a:pt x="38275" y="107333"/>
                </a:lnTo>
                <a:lnTo>
                  <a:pt x="38275" y="107333"/>
                </a:lnTo>
                <a:lnTo>
                  <a:pt x="38275" y="107333"/>
                </a:lnTo>
                <a:lnTo>
                  <a:pt x="37500" y="107333"/>
                </a:lnTo>
                <a:lnTo>
                  <a:pt x="37500" y="107333"/>
                </a:lnTo>
                <a:lnTo>
                  <a:pt x="37500" y="107333"/>
                </a:lnTo>
                <a:lnTo>
                  <a:pt x="37500" y="107333"/>
                </a:lnTo>
                <a:lnTo>
                  <a:pt x="36982" y="107333"/>
                </a:lnTo>
                <a:lnTo>
                  <a:pt x="36982" y="107333"/>
                </a:lnTo>
                <a:lnTo>
                  <a:pt x="36982" y="107333"/>
                </a:lnTo>
                <a:lnTo>
                  <a:pt x="36465" y="107333"/>
                </a:lnTo>
                <a:lnTo>
                  <a:pt x="36465" y="107333"/>
                </a:lnTo>
                <a:lnTo>
                  <a:pt x="36465" y="107333"/>
                </a:lnTo>
                <a:lnTo>
                  <a:pt x="36465" y="107333"/>
                </a:lnTo>
                <a:lnTo>
                  <a:pt x="36465" y="107333"/>
                </a:lnTo>
                <a:lnTo>
                  <a:pt x="35948" y="107333"/>
                </a:lnTo>
                <a:lnTo>
                  <a:pt x="35948" y="107333"/>
                </a:lnTo>
                <a:lnTo>
                  <a:pt x="35948" y="107333"/>
                </a:lnTo>
                <a:lnTo>
                  <a:pt x="35948" y="107333"/>
                </a:lnTo>
                <a:lnTo>
                  <a:pt x="35431" y="107333"/>
                </a:lnTo>
                <a:lnTo>
                  <a:pt x="35431" y="105333"/>
                </a:lnTo>
                <a:lnTo>
                  <a:pt x="35431" y="105333"/>
                </a:lnTo>
                <a:lnTo>
                  <a:pt x="35431" y="105333"/>
                </a:lnTo>
                <a:lnTo>
                  <a:pt x="35431" y="107333"/>
                </a:lnTo>
                <a:lnTo>
                  <a:pt x="34913" y="107333"/>
                </a:lnTo>
                <a:lnTo>
                  <a:pt x="34913" y="107333"/>
                </a:lnTo>
                <a:lnTo>
                  <a:pt x="34913" y="107333"/>
                </a:lnTo>
                <a:lnTo>
                  <a:pt x="34913" y="107333"/>
                </a:lnTo>
                <a:lnTo>
                  <a:pt x="34913" y="107333"/>
                </a:lnTo>
                <a:lnTo>
                  <a:pt x="34137" y="107333"/>
                </a:lnTo>
                <a:lnTo>
                  <a:pt x="34137" y="107333"/>
                </a:lnTo>
                <a:lnTo>
                  <a:pt x="34137" y="107333"/>
                </a:lnTo>
                <a:lnTo>
                  <a:pt x="34137" y="107333"/>
                </a:lnTo>
                <a:lnTo>
                  <a:pt x="34137" y="107333"/>
                </a:lnTo>
                <a:lnTo>
                  <a:pt x="33620" y="107333"/>
                </a:lnTo>
                <a:lnTo>
                  <a:pt x="33620" y="107333"/>
                </a:lnTo>
                <a:lnTo>
                  <a:pt x="33620" y="107333"/>
                </a:lnTo>
                <a:lnTo>
                  <a:pt x="33103" y="107333"/>
                </a:lnTo>
                <a:lnTo>
                  <a:pt x="33103" y="107333"/>
                </a:lnTo>
                <a:lnTo>
                  <a:pt x="33103" y="107333"/>
                </a:lnTo>
                <a:lnTo>
                  <a:pt x="33103" y="107333"/>
                </a:lnTo>
                <a:lnTo>
                  <a:pt x="33103" y="107333"/>
                </a:lnTo>
                <a:lnTo>
                  <a:pt x="32586" y="107333"/>
                </a:lnTo>
                <a:lnTo>
                  <a:pt x="32586" y="107333"/>
                </a:lnTo>
                <a:lnTo>
                  <a:pt x="32586" y="107333"/>
                </a:lnTo>
                <a:lnTo>
                  <a:pt x="32586" y="107333"/>
                </a:lnTo>
                <a:lnTo>
                  <a:pt x="32586" y="107333"/>
                </a:lnTo>
                <a:lnTo>
                  <a:pt x="32586" y="105333"/>
                </a:lnTo>
                <a:lnTo>
                  <a:pt x="32586" y="105333"/>
                </a:lnTo>
                <a:lnTo>
                  <a:pt x="32586" y="105333"/>
                </a:lnTo>
                <a:lnTo>
                  <a:pt x="32068" y="105333"/>
                </a:lnTo>
                <a:lnTo>
                  <a:pt x="32068" y="104000"/>
                </a:lnTo>
                <a:lnTo>
                  <a:pt x="32068" y="104000"/>
                </a:lnTo>
                <a:lnTo>
                  <a:pt x="32068" y="104000"/>
                </a:lnTo>
                <a:lnTo>
                  <a:pt x="32068" y="104000"/>
                </a:lnTo>
                <a:lnTo>
                  <a:pt x="32068" y="104000"/>
                </a:lnTo>
                <a:lnTo>
                  <a:pt x="31293" y="104000"/>
                </a:lnTo>
                <a:lnTo>
                  <a:pt x="31293" y="104000"/>
                </a:lnTo>
                <a:lnTo>
                  <a:pt x="31293" y="102666"/>
                </a:lnTo>
                <a:lnTo>
                  <a:pt x="31293" y="102666"/>
                </a:lnTo>
                <a:lnTo>
                  <a:pt x="31293" y="102666"/>
                </a:lnTo>
                <a:lnTo>
                  <a:pt x="31293" y="102666"/>
                </a:lnTo>
                <a:lnTo>
                  <a:pt x="31293" y="102666"/>
                </a:lnTo>
                <a:lnTo>
                  <a:pt x="31293" y="101333"/>
                </a:lnTo>
                <a:lnTo>
                  <a:pt x="30775" y="101333"/>
                </a:lnTo>
                <a:lnTo>
                  <a:pt x="30775" y="101333"/>
                </a:lnTo>
                <a:lnTo>
                  <a:pt x="30775" y="101333"/>
                </a:lnTo>
                <a:lnTo>
                  <a:pt x="30775" y="101333"/>
                </a:lnTo>
                <a:lnTo>
                  <a:pt x="30775" y="101333"/>
                </a:lnTo>
                <a:lnTo>
                  <a:pt x="30775" y="101333"/>
                </a:lnTo>
                <a:lnTo>
                  <a:pt x="30775" y="100000"/>
                </a:lnTo>
                <a:lnTo>
                  <a:pt x="30775" y="100000"/>
                </a:lnTo>
                <a:lnTo>
                  <a:pt x="30775" y="100000"/>
                </a:lnTo>
                <a:lnTo>
                  <a:pt x="30775" y="98000"/>
                </a:lnTo>
                <a:lnTo>
                  <a:pt x="30775" y="98000"/>
                </a:lnTo>
                <a:lnTo>
                  <a:pt x="30258" y="98000"/>
                </a:lnTo>
                <a:lnTo>
                  <a:pt x="30258" y="98000"/>
                </a:lnTo>
                <a:lnTo>
                  <a:pt x="30258" y="98000"/>
                </a:lnTo>
                <a:lnTo>
                  <a:pt x="30258" y="98000"/>
                </a:lnTo>
                <a:lnTo>
                  <a:pt x="30258" y="98000"/>
                </a:lnTo>
                <a:lnTo>
                  <a:pt x="30258" y="96666"/>
                </a:lnTo>
                <a:lnTo>
                  <a:pt x="30258" y="96666"/>
                </a:lnTo>
                <a:lnTo>
                  <a:pt x="29741" y="96666"/>
                </a:lnTo>
                <a:lnTo>
                  <a:pt x="29741" y="96666"/>
                </a:lnTo>
                <a:lnTo>
                  <a:pt x="29741" y="96666"/>
                </a:lnTo>
                <a:lnTo>
                  <a:pt x="29741" y="95333"/>
                </a:lnTo>
                <a:lnTo>
                  <a:pt x="29741" y="95333"/>
                </a:lnTo>
                <a:lnTo>
                  <a:pt x="29741" y="95333"/>
                </a:lnTo>
                <a:lnTo>
                  <a:pt x="29741" y="94000"/>
                </a:lnTo>
                <a:lnTo>
                  <a:pt x="29741" y="94000"/>
                </a:lnTo>
                <a:lnTo>
                  <a:pt x="29741" y="94000"/>
                </a:lnTo>
                <a:lnTo>
                  <a:pt x="29741" y="94000"/>
                </a:lnTo>
                <a:lnTo>
                  <a:pt x="29741" y="94000"/>
                </a:lnTo>
                <a:lnTo>
                  <a:pt x="29741" y="92666"/>
                </a:lnTo>
                <a:lnTo>
                  <a:pt x="29224" y="92666"/>
                </a:lnTo>
                <a:lnTo>
                  <a:pt x="29224" y="92666"/>
                </a:lnTo>
                <a:lnTo>
                  <a:pt x="29224" y="92666"/>
                </a:lnTo>
                <a:lnTo>
                  <a:pt x="29224" y="92666"/>
                </a:lnTo>
                <a:lnTo>
                  <a:pt x="29224" y="92666"/>
                </a:lnTo>
                <a:lnTo>
                  <a:pt x="28448" y="92666"/>
                </a:lnTo>
                <a:lnTo>
                  <a:pt x="28448" y="92666"/>
                </a:lnTo>
                <a:lnTo>
                  <a:pt x="28448" y="92666"/>
                </a:lnTo>
                <a:lnTo>
                  <a:pt x="28448" y="90666"/>
                </a:lnTo>
                <a:lnTo>
                  <a:pt x="28448" y="90666"/>
                </a:lnTo>
                <a:lnTo>
                  <a:pt x="28448" y="90666"/>
                </a:lnTo>
                <a:lnTo>
                  <a:pt x="28448" y="90666"/>
                </a:lnTo>
                <a:lnTo>
                  <a:pt x="28448" y="89333"/>
                </a:lnTo>
                <a:lnTo>
                  <a:pt x="28448" y="89333"/>
                </a:lnTo>
                <a:lnTo>
                  <a:pt x="29224" y="89333"/>
                </a:lnTo>
                <a:lnTo>
                  <a:pt x="29224" y="89333"/>
                </a:lnTo>
                <a:lnTo>
                  <a:pt x="28448" y="89333"/>
                </a:lnTo>
                <a:lnTo>
                  <a:pt x="28448" y="89333"/>
                </a:lnTo>
                <a:lnTo>
                  <a:pt x="28448" y="89333"/>
                </a:lnTo>
                <a:lnTo>
                  <a:pt x="27931" y="89333"/>
                </a:lnTo>
                <a:lnTo>
                  <a:pt x="27931" y="89333"/>
                </a:lnTo>
                <a:lnTo>
                  <a:pt x="27931" y="89333"/>
                </a:lnTo>
                <a:lnTo>
                  <a:pt x="27931" y="89333"/>
                </a:lnTo>
                <a:lnTo>
                  <a:pt x="27931" y="89333"/>
                </a:lnTo>
                <a:lnTo>
                  <a:pt x="27413" y="89333"/>
                </a:lnTo>
                <a:lnTo>
                  <a:pt x="27413" y="89333"/>
                </a:lnTo>
                <a:lnTo>
                  <a:pt x="27413" y="89333"/>
                </a:lnTo>
                <a:lnTo>
                  <a:pt x="27413" y="89333"/>
                </a:lnTo>
                <a:lnTo>
                  <a:pt x="27413" y="89333"/>
                </a:lnTo>
                <a:lnTo>
                  <a:pt x="26896" y="89333"/>
                </a:lnTo>
                <a:lnTo>
                  <a:pt x="26896" y="89333"/>
                </a:lnTo>
                <a:lnTo>
                  <a:pt x="26896" y="89333"/>
                </a:lnTo>
                <a:lnTo>
                  <a:pt x="26896" y="88000"/>
                </a:lnTo>
                <a:lnTo>
                  <a:pt x="26379" y="88000"/>
                </a:lnTo>
                <a:lnTo>
                  <a:pt x="26379" y="88000"/>
                </a:lnTo>
                <a:lnTo>
                  <a:pt x="26379" y="88000"/>
                </a:lnTo>
                <a:lnTo>
                  <a:pt x="26379" y="88000"/>
                </a:lnTo>
                <a:lnTo>
                  <a:pt x="26379" y="88000"/>
                </a:lnTo>
                <a:lnTo>
                  <a:pt x="26379" y="88000"/>
                </a:lnTo>
                <a:lnTo>
                  <a:pt x="25603" y="88000"/>
                </a:lnTo>
                <a:lnTo>
                  <a:pt x="25603" y="88000"/>
                </a:lnTo>
                <a:lnTo>
                  <a:pt x="25603" y="86666"/>
                </a:lnTo>
                <a:lnTo>
                  <a:pt x="25603" y="86666"/>
                </a:lnTo>
                <a:lnTo>
                  <a:pt x="25603" y="86666"/>
                </a:lnTo>
                <a:lnTo>
                  <a:pt x="25603" y="86666"/>
                </a:lnTo>
                <a:lnTo>
                  <a:pt x="25086" y="86666"/>
                </a:lnTo>
                <a:lnTo>
                  <a:pt x="25086" y="86666"/>
                </a:lnTo>
                <a:lnTo>
                  <a:pt x="25086" y="86666"/>
                </a:lnTo>
                <a:lnTo>
                  <a:pt x="24568" y="86666"/>
                </a:lnTo>
                <a:lnTo>
                  <a:pt x="24568" y="86666"/>
                </a:lnTo>
                <a:lnTo>
                  <a:pt x="24568" y="85333"/>
                </a:lnTo>
                <a:lnTo>
                  <a:pt x="24568" y="85333"/>
                </a:lnTo>
                <a:lnTo>
                  <a:pt x="24568" y="85333"/>
                </a:lnTo>
                <a:lnTo>
                  <a:pt x="24568" y="85333"/>
                </a:lnTo>
                <a:lnTo>
                  <a:pt x="24568" y="85333"/>
                </a:lnTo>
                <a:lnTo>
                  <a:pt x="24568" y="85333"/>
                </a:lnTo>
                <a:lnTo>
                  <a:pt x="24051" y="85333"/>
                </a:lnTo>
                <a:lnTo>
                  <a:pt x="24051" y="85333"/>
                </a:lnTo>
                <a:lnTo>
                  <a:pt x="24051" y="83333"/>
                </a:lnTo>
                <a:lnTo>
                  <a:pt x="24051" y="83333"/>
                </a:lnTo>
                <a:lnTo>
                  <a:pt x="24051" y="83333"/>
                </a:lnTo>
                <a:lnTo>
                  <a:pt x="24051" y="83333"/>
                </a:lnTo>
                <a:lnTo>
                  <a:pt x="23534" y="83333"/>
                </a:lnTo>
                <a:lnTo>
                  <a:pt x="23534" y="83333"/>
                </a:lnTo>
                <a:lnTo>
                  <a:pt x="23534" y="83333"/>
                </a:lnTo>
                <a:lnTo>
                  <a:pt x="23534" y="83333"/>
                </a:lnTo>
                <a:lnTo>
                  <a:pt x="22758" y="83333"/>
                </a:lnTo>
                <a:lnTo>
                  <a:pt x="22758" y="83333"/>
                </a:lnTo>
                <a:lnTo>
                  <a:pt x="22758" y="82000"/>
                </a:lnTo>
                <a:lnTo>
                  <a:pt x="22758" y="82000"/>
                </a:lnTo>
                <a:lnTo>
                  <a:pt x="22758" y="82000"/>
                </a:lnTo>
                <a:lnTo>
                  <a:pt x="22758" y="82000"/>
                </a:lnTo>
                <a:lnTo>
                  <a:pt x="22241" y="82000"/>
                </a:lnTo>
                <a:lnTo>
                  <a:pt x="22241" y="82000"/>
                </a:lnTo>
                <a:lnTo>
                  <a:pt x="22241" y="82000"/>
                </a:lnTo>
                <a:lnTo>
                  <a:pt x="22241" y="82000"/>
                </a:lnTo>
                <a:lnTo>
                  <a:pt x="21724" y="82000"/>
                </a:lnTo>
                <a:lnTo>
                  <a:pt x="21724" y="82000"/>
                </a:lnTo>
                <a:lnTo>
                  <a:pt x="21724" y="82000"/>
                </a:lnTo>
                <a:lnTo>
                  <a:pt x="21724" y="82000"/>
                </a:lnTo>
                <a:lnTo>
                  <a:pt x="21724" y="82000"/>
                </a:lnTo>
                <a:lnTo>
                  <a:pt x="21206" y="82000"/>
                </a:lnTo>
                <a:lnTo>
                  <a:pt x="21206" y="82000"/>
                </a:lnTo>
                <a:lnTo>
                  <a:pt x="21206" y="80666"/>
                </a:lnTo>
                <a:lnTo>
                  <a:pt x="21206" y="80666"/>
                </a:lnTo>
                <a:lnTo>
                  <a:pt x="21206" y="80666"/>
                </a:lnTo>
                <a:lnTo>
                  <a:pt x="20689" y="80666"/>
                </a:lnTo>
                <a:lnTo>
                  <a:pt x="20689" y="80666"/>
                </a:lnTo>
                <a:lnTo>
                  <a:pt x="20689" y="80666"/>
                </a:lnTo>
                <a:lnTo>
                  <a:pt x="19913" y="80666"/>
                </a:lnTo>
                <a:lnTo>
                  <a:pt x="19913" y="80666"/>
                </a:lnTo>
                <a:lnTo>
                  <a:pt x="19913" y="80666"/>
                </a:lnTo>
                <a:lnTo>
                  <a:pt x="19913" y="80666"/>
                </a:lnTo>
                <a:lnTo>
                  <a:pt x="19396" y="80666"/>
                </a:lnTo>
                <a:lnTo>
                  <a:pt x="19396" y="80666"/>
                </a:lnTo>
                <a:lnTo>
                  <a:pt x="19396" y="80666"/>
                </a:lnTo>
                <a:lnTo>
                  <a:pt x="19396" y="80666"/>
                </a:lnTo>
                <a:lnTo>
                  <a:pt x="18879" y="80666"/>
                </a:lnTo>
                <a:lnTo>
                  <a:pt x="18879" y="80666"/>
                </a:lnTo>
                <a:lnTo>
                  <a:pt x="18879" y="80666"/>
                </a:lnTo>
                <a:lnTo>
                  <a:pt x="18362" y="80666"/>
                </a:lnTo>
                <a:lnTo>
                  <a:pt x="18362" y="80666"/>
                </a:lnTo>
                <a:lnTo>
                  <a:pt x="18362" y="80666"/>
                </a:lnTo>
                <a:lnTo>
                  <a:pt x="18362" y="80666"/>
                </a:lnTo>
                <a:lnTo>
                  <a:pt x="17844" y="80666"/>
                </a:lnTo>
                <a:lnTo>
                  <a:pt x="17844" y="80666"/>
                </a:lnTo>
                <a:lnTo>
                  <a:pt x="17844" y="80666"/>
                </a:lnTo>
                <a:lnTo>
                  <a:pt x="17844" y="80666"/>
                </a:lnTo>
                <a:lnTo>
                  <a:pt x="17844" y="80666"/>
                </a:lnTo>
                <a:lnTo>
                  <a:pt x="17068" y="80666"/>
                </a:lnTo>
                <a:lnTo>
                  <a:pt x="17068" y="80666"/>
                </a:lnTo>
                <a:lnTo>
                  <a:pt x="17068" y="80666"/>
                </a:lnTo>
                <a:lnTo>
                  <a:pt x="16551" y="80666"/>
                </a:lnTo>
                <a:lnTo>
                  <a:pt x="16551" y="80666"/>
                </a:lnTo>
                <a:lnTo>
                  <a:pt x="16551" y="80666"/>
                </a:lnTo>
                <a:lnTo>
                  <a:pt x="16551" y="80666"/>
                </a:lnTo>
                <a:lnTo>
                  <a:pt x="16551" y="80666"/>
                </a:lnTo>
                <a:lnTo>
                  <a:pt x="16034" y="80666"/>
                </a:lnTo>
                <a:lnTo>
                  <a:pt x="16034" y="80666"/>
                </a:lnTo>
                <a:lnTo>
                  <a:pt x="16034" y="80666"/>
                </a:lnTo>
                <a:lnTo>
                  <a:pt x="16034" y="80666"/>
                </a:lnTo>
                <a:lnTo>
                  <a:pt x="15517" y="80666"/>
                </a:lnTo>
                <a:lnTo>
                  <a:pt x="15517" y="80666"/>
                </a:lnTo>
                <a:lnTo>
                  <a:pt x="15517" y="80666"/>
                </a:lnTo>
                <a:lnTo>
                  <a:pt x="15000" y="80666"/>
                </a:lnTo>
                <a:lnTo>
                  <a:pt x="15000" y="80666"/>
                </a:lnTo>
                <a:lnTo>
                  <a:pt x="15000" y="80666"/>
                </a:lnTo>
                <a:lnTo>
                  <a:pt x="15000" y="80666"/>
                </a:lnTo>
                <a:lnTo>
                  <a:pt x="15000" y="80666"/>
                </a:lnTo>
                <a:lnTo>
                  <a:pt x="14224" y="80666"/>
                </a:lnTo>
                <a:lnTo>
                  <a:pt x="14224" y="80666"/>
                </a:lnTo>
                <a:lnTo>
                  <a:pt x="14224" y="80666"/>
                </a:lnTo>
                <a:lnTo>
                  <a:pt x="14224" y="80666"/>
                </a:lnTo>
                <a:lnTo>
                  <a:pt x="14224" y="79333"/>
                </a:lnTo>
                <a:lnTo>
                  <a:pt x="14224" y="79333"/>
                </a:lnTo>
                <a:lnTo>
                  <a:pt x="13706" y="79333"/>
                </a:lnTo>
                <a:lnTo>
                  <a:pt x="13706" y="79333"/>
                </a:lnTo>
                <a:lnTo>
                  <a:pt x="13706" y="79333"/>
                </a:lnTo>
                <a:lnTo>
                  <a:pt x="13189" y="79333"/>
                </a:lnTo>
                <a:lnTo>
                  <a:pt x="13189" y="79333"/>
                </a:lnTo>
                <a:lnTo>
                  <a:pt x="13189" y="79333"/>
                </a:lnTo>
                <a:lnTo>
                  <a:pt x="13189" y="79333"/>
                </a:lnTo>
                <a:lnTo>
                  <a:pt x="13189" y="79333"/>
                </a:lnTo>
                <a:lnTo>
                  <a:pt x="13189" y="79333"/>
                </a:lnTo>
                <a:lnTo>
                  <a:pt x="12672" y="79333"/>
                </a:lnTo>
                <a:lnTo>
                  <a:pt x="12672" y="79333"/>
                </a:lnTo>
                <a:lnTo>
                  <a:pt x="12672" y="79333"/>
                </a:lnTo>
                <a:lnTo>
                  <a:pt x="12672" y="79333"/>
                </a:lnTo>
                <a:lnTo>
                  <a:pt x="12155" y="79333"/>
                </a:lnTo>
                <a:lnTo>
                  <a:pt x="12155" y="79333"/>
                </a:lnTo>
                <a:lnTo>
                  <a:pt x="12155" y="79333"/>
                </a:lnTo>
                <a:lnTo>
                  <a:pt x="12155" y="79333"/>
                </a:lnTo>
                <a:lnTo>
                  <a:pt x="12155" y="79333"/>
                </a:lnTo>
                <a:lnTo>
                  <a:pt x="12155" y="78000"/>
                </a:lnTo>
                <a:lnTo>
                  <a:pt x="12155" y="78000"/>
                </a:lnTo>
                <a:lnTo>
                  <a:pt x="11379" y="78000"/>
                </a:lnTo>
                <a:lnTo>
                  <a:pt x="11379" y="78000"/>
                </a:lnTo>
                <a:lnTo>
                  <a:pt x="11379" y="78000"/>
                </a:lnTo>
                <a:lnTo>
                  <a:pt x="11379" y="76000"/>
                </a:lnTo>
                <a:lnTo>
                  <a:pt x="11379" y="76000"/>
                </a:lnTo>
                <a:lnTo>
                  <a:pt x="11379" y="76000"/>
                </a:lnTo>
                <a:lnTo>
                  <a:pt x="11379" y="76000"/>
                </a:lnTo>
                <a:lnTo>
                  <a:pt x="11379" y="76000"/>
                </a:lnTo>
                <a:lnTo>
                  <a:pt x="11379" y="74666"/>
                </a:lnTo>
                <a:lnTo>
                  <a:pt x="10862" y="74666"/>
                </a:lnTo>
                <a:lnTo>
                  <a:pt x="10862" y="74666"/>
                </a:lnTo>
                <a:lnTo>
                  <a:pt x="10862" y="74666"/>
                </a:lnTo>
                <a:lnTo>
                  <a:pt x="11379" y="74666"/>
                </a:lnTo>
                <a:lnTo>
                  <a:pt x="11379" y="73333"/>
                </a:lnTo>
                <a:lnTo>
                  <a:pt x="11379" y="73333"/>
                </a:lnTo>
                <a:lnTo>
                  <a:pt x="11379" y="73333"/>
                </a:lnTo>
                <a:lnTo>
                  <a:pt x="11379" y="72000"/>
                </a:lnTo>
                <a:lnTo>
                  <a:pt x="11379" y="72000"/>
                </a:lnTo>
                <a:lnTo>
                  <a:pt x="11379" y="72000"/>
                </a:lnTo>
                <a:lnTo>
                  <a:pt x="11379" y="72000"/>
                </a:lnTo>
                <a:lnTo>
                  <a:pt x="11379" y="72000"/>
                </a:lnTo>
                <a:lnTo>
                  <a:pt x="11379" y="72000"/>
                </a:lnTo>
                <a:lnTo>
                  <a:pt x="11379" y="70666"/>
                </a:lnTo>
                <a:lnTo>
                  <a:pt x="12155" y="70666"/>
                </a:lnTo>
                <a:lnTo>
                  <a:pt x="12155" y="70666"/>
                </a:lnTo>
                <a:lnTo>
                  <a:pt x="12155" y="70666"/>
                </a:lnTo>
                <a:lnTo>
                  <a:pt x="12155" y="70666"/>
                </a:lnTo>
                <a:lnTo>
                  <a:pt x="12155" y="70666"/>
                </a:lnTo>
                <a:lnTo>
                  <a:pt x="12672" y="70666"/>
                </a:lnTo>
                <a:lnTo>
                  <a:pt x="12672" y="68666"/>
                </a:lnTo>
                <a:lnTo>
                  <a:pt x="12672" y="68666"/>
                </a:lnTo>
                <a:lnTo>
                  <a:pt x="12672" y="68666"/>
                </a:lnTo>
                <a:lnTo>
                  <a:pt x="12672" y="67333"/>
                </a:lnTo>
                <a:lnTo>
                  <a:pt x="12672" y="67333"/>
                </a:lnTo>
                <a:lnTo>
                  <a:pt x="12155" y="67333"/>
                </a:lnTo>
                <a:lnTo>
                  <a:pt x="12155" y="67333"/>
                </a:lnTo>
                <a:lnTo>
                  <a:pt x="12155" y="67333"/>
                </a:lnTo>
                <a:lnTo>
                  <a:pt x="12155" y="67333"/>
                </a:lnTo>
                <a:lnTo>
                  <a:pt x="12155" y="66000"/>
                </a:lnTo>
                <a:lnTo>
                  <a:pt x="12155" y="66000"/>
                </a:lnTo>
                <a:lnTo>
                  <a:pt x="12155" y="66000"/>
                </a:lnTo>
                <a:lnTo>
                  <a:pt x="12155" y="66000"/>
                </a:lnTo>
                <a:lnTo>
                  <a:pt x="12672" y="66000"/>
                </a:lnTo>
                <a:lnTo>
                  <a:pt x="12672" y="64666"/>
                </a:lnTo>
                <a:lnTo>
                  <a:pt x="12672" y="64666"/>
                </a:lnTo>
                <a:lnTo>
                  <a:pt x="12672" y="64666"/>
                </a:lnTo>
                <a:lnTo>
                  <a:pt x="12672" y="64666"/>
                </a:lnTo>
                <a:lnTo>
                  <a:pt x="12672" y="63333"/>
                </a:lnTo>
                <a:lnTo>
                  <a:pt x="12672" y="63333"/>
                </a:lnTo>
                <a:lnTo>
                  <a:pt x="12672" y="63333"/>
                </a:lnTo>
                <a:lnTo>
                  <a:pt x="12672" y="63333"/>
                </a:lnTo>
                <a:lnTo>
                  <a:pt x="12672" y="63333"/>
                </a:lnTo>
                <a:lnTo>
                  <a:pt x="12672" y="61333"/>
                </a:lnTo>
                <a:lnTo>
                  <a:pt x="12672" y="61333"/>
                </a:lnTo>
                <a:lnTo>
                  <a:pt x="12672" y="61333"/>
                </a:lnTo>
                <a:lnTo>
                  <a:pt x="12672" y="61333"/>
                </a:lnTo>
                <a:lnTo>
                  <a:pt x="12672" y="60000"/>
                </a:lnTo>
                <a:lnTo>
                  <a:pt x="12155" y="60000"/>
                </a:lnTo>
                <a:lnTo>
                  <a:pt x="12155" y="60000"/>
                </a:lnTo>
                <a:lnTo>
                  <a:pt x="12155" y="60000"/>
                </a:lnTo>
                <a:lnTo>
                  <a:pt x="12155" y="58666"/>
                </a:lnTo>
                <a:lnTo>
                  <a:pt x="12155" y="58666"/>
                </a:lnTo>
                <a:lnTo>
                  <a:pt x="12155" y="58666"/>
                </a:lnTo>
                <a:lnTo>
                  <a:pt x="12155" y="58666"/>
                </a:lnTo>
                <a:lnTo>
                  <a:pt x="12155" y="58666"/>
                </a:lnTo>
                <a:lnTo>
                  <a:pt x="11379" y="58666"/>
                </a:lnTo>
                <a:lnTo>
                  <a:pt x="11379" y="58666"/>
                </a:lnTo>
                <a:lnTo>
                  <a:pt x="11379" y="58666"/>
                </a:lnTo>
                <a:lnTo>
                  <a:pt x="11379" y="58666"/>
                </a:lnTo>
                <a:lnTo>
                  <a:pt x="11379" y="57333"/>
                </a:lnTo>
                <a:lnTo>
                  <a:pt x="11379" y="57333"/>
                </a:lnTo>
                <a:lnTo>
                  <a:pt x="10862" y="57333"/>
                </a:lnTo>
                <a:lnTo>
                  <a:pt x="10862" y="57333"/>
                </a:lnTo>
                <a:lnTo>
                  <a:pt x="10862" y="57333"/>
                </a:lnTo>
                <a:lnTo>
                  <a:pt x="10862" y="56000"/>
                </a:lnTo>
                <a:lnTo>
                  <a:pt x="10862" y="56000"/>
                </a:lnTo>
                <a:lnTo>
                  <a:pt x="10862" y="56000"/>
                </a:lnTo>
                <a:lnTo>
                  <a:pt x="10862" y="56000"/>
                </a:lnTo>
                <a:lnTo>
                  <a:pt x="10862" y="56000"/>
                </a:lnTo>
                <a:lnTo>
                  <a:pt x="10344" y="56000"/>
                </a:lnTo>
                <a:lnTo>
                  <a:pt x="10344" y="54000"/>
                </a:lnTo>
                <a:lnTo>
                  <a:pt x="10344" y="54000"/>
                </a:lnTo>
                <a:lnTo>
                  <a:pt x="10344" y="54000"/>
                </a:lnTo>
                <a:lnTo>
                  <a:pt x="10344" y="52666"/>
                </a:lnTo>
                <a:lnTo>
                  <a:pt x="10344" y="52666"/>
                </a:lnTo>
                <a:lnTo>
                  <a:pt x="10344" y="52666"/>
                </a:lnTo>
                <a:lnTo>
                  <a:pt x="10344" y="52666"/>
                </a:lnTo>
                <a:lnTo>
                  <a:pt x="10344" y="52666"/>
                </a:lnTo>
                <a:lnTo>
                  <a:pt x="10344" y="52666"/>
                </a:lnTo>
                <a:lnTo>
                  <a:pt x="9827" y="52666"/>
                </a:lnTo>
                <a:lnTo>
                  <a:pt x="9827" y="51333"/>
                </a:lnTo>
                <a:lnTo>
                  <a:pt x="9827" y="51333"/>
                </a:lnTo>
                <a:lnTo>
                  <a:pt x="9827" y="51333"/>
                </a:lnTo>
                <a:lnTo>
                  <a:pt x="9827" y="51333"/>
                </a:lnTo>
                <a:lnTo>
                  <a:pt x="9827" y="51333"/>
                </a:lnTo>
                <a:lnTo>
                  <a:pt x="9827" y="51333"/>
                </a:lnTo>
                <a:lnTo>
                  <a:pt x="9827" y="50000"/>
                </a:lnTo>
                <a:lnTo>
                  <a:pt x="9310" y="50000"/>
                </a:lnTo>
                <a:lnTo>
                  <a:pt x="9310" y="50000"/>
                </a:lnTo>
                <a:lnTo>
                  <a:pt x="9310" y="50000"/>
                </a:lnTo>
                <a:lnTo>
                  <a:pt x="9310" y="50000"/>
                </a:lnTo>
                <a:lnTo>
                  <a:pt x="9310" y="50000"/>
                </a:lnTo>
                <a:lnTo>
                  <a:pt x="9310" y="50000"/>
                </a:lnTo>
                <a:lnTo>
                  <a:pt x="9310" y="48666"/>
                </a:lnTo>
                <a:lnTo>
                  <a:pt x="9310" y="48666"/>
                </a:lnTo>
                <a:lnTo>
                  <a:pt x="8534" y="48666"/>
                </a:lnTo>
                <a:lnTo>
                  <a:pt x="8534" y="48666"/>
                </a:lnTo>
                <a:lnTo>
                  <a:pt x="8534" y="48666"/>
                </a:lnTo>
                <a:lnTo>
                  <a:pt x="8534" y="48666"/>
                </a:lnTo>
                <a:lnTo>
                  <a:pt x="8017" y="48666"/>
                </a:lnTo>
                <a:lnTo>
                  <a:pt x="8017" y="48666"/>
                </a:lnTo>
                <a:lnTo>
                  <a:pt x="8017" y="48666"/>
                </a:lnTo>
                <a:lnTo>
                  <a:pt x="8017" y="48666"/>
                </a:lnTo>
                <a:lnTo>
                  <a:pt x="7500" y="48666"/>
                </a:lnTo>
                <a:lnTo>
                  <a:pt x="7500" y="48666"/>
                </a:lnTo>
                <a:lnTo>
                  <a:pt x="7500" y="48666"/>
                </a:lnTo>
                <a:lnTo>
                  <a:pt x="7500" y="48666"/>
                </a:lnTo>
                <a:lnTo>
                  <a:pt x="7500" y="48666"/>
                </a:lnTo>
                <a:lnTo>
                  <a:pt x="7500" y="48666"/>
                </a:lnTo>
                <a:lnTo>
                  <a:pt x="7500" y="46666"/>
                </a:lnTo>
                <a:lnTo>
                  <a:pt x="6982" y="46666"/>
                </a:lnTo>
                <a:lnTo>
                  <a:pt x="6982" y="46666"/>
                </a:lnTo>
                <a:lnTo>
                  <a:pt x="6982" y="46666"/>
                </a:lnTo>
                <a:lnTo>
                  <a:pt x="6982" y="46666"/>
                </a:lnTo>
                <a:lnTo>
                  <a:pt x="6982" y="46666"/>
                </a:lnTo>
                <a:lnTo>
                  <a:pt x="6465" y="46666"/>
                </a:lnTo>
                <a:lnTo>
                  <a:pt x="6465" y="46666"/>
                </a:lnTo>
                <a:lnTo>
                  <a:pt x="6465" y="46666"/>
                </a:lnTo>
                <a:lnTo>
                  <a:pt x="6465" y="46666"/>
                </a:lnTo>
                <a:lnTo>
                  <a:pt x="5689" y="46666"/>
                </a:lnTo>
                <a:lnTo>
                  <a:pt x="5689" y="46666"/>
                </a:lnTo>
                <a:lnTo>
                  <a:pt x="5689" y="46666"/>
                </a:lnTo>
                <a:lnTo>
                  <a:pt x="5689" y="46666"/>
                </a:lnTo>
                <a:lnTo>
                  <a:pt x="5689" y="46666"/>
                </a:lnTo>
                <a:lnTo>
                  <a:pt x="5689" y="46666"/>
                </a:lnTo>
                <a:lnTo>
                  <a:pt x="5172" y="46666"/>
                </a:lnTo>
                <a:lnTo>
                  <a:pt x="5172" y="46666"/>
                </a:lnTo>
                <a:lnTo>
                  <a:pt x="5172" y="46666"/>
                </a:lnTo>
                <a:lnTo>
                  <a:pt x="5172" y="46666"/>
                </a:lnTo>
                <a:lnTo>
                  <a:pt x="5172" y="46666"/>
                </a:lnTo>
                <a:lnTo>
                  <a:pt x="4655" y="46666"/>
                </a:lnTo>
                <a:lnTo>
                  <a:pt x="4655" y="45333"/>
                </a:lnTo>
                <a:lnTo>
                  <a:pt x="4655" y="45333"/>
                </a:lnTo>
                <a:lnTo>
                  <a:pt x="4655" y="45333"/>
                </a:lnTo>
                <a:lnTo>
                  <a:pt x="4655" y="45333"/>
                </a:lnTo>
                <a:lnTo>
                  <a:pt x="4655" y="45333"/>
                </a:lnTo>
                <a:lnTo>
                  <a:pt x="4137" y="45333"/>
                </a:lnTo>
                <a:lnTo>
                  <a:pt x="4137" y="45333"/>
                </a:lnTo>
                <a:lnTo>
                  <a:pt x="4137" y="45333"/>
                </a:lnTo>
                <a:lnTo>
                  <a:pt x="4137" y="45333"/>
                </a:lnTo>
                <a:lnTo>
                  <a:pt x="3620" y="45333"/>
                </a:lnTo>
                <a:lnTo>
                  <a:pt x="3620" y="45333"/>
                </a:lnTo>
                <a:lnTo>
                  <a:pt x="3620" y="44000"/>
                </a:lnTo>
                <a:lnTo>
                  <a:pt x="3620" y="44000"/>
                </a:lnTo>
                <a:lnTo>
                  <a:pt x="3620" y="44000"/>
                </a:lnTo>
                <a:lnTo>
                  <a:pt x="3620" y="44000"/>
                </a:lnTo>
                <a:lnTo>
                  <a:pt x="3620" y="44000"/>
                </a:lnTo>
                <a:lnTo>
                  <a:pt x="3620" y="42666"/>
                </a:lnTo>
                <a:lnTo>
                  <a:pt x="3620" y="42666"/>
                </a:lnTo>
                <a:lnTo>
                  <a:pt x="2844" y="42666"/>
                </a:lnTo>
                <a:lnTo>
                  <a:pt x="2844" y="42666"/>
                </a:lnTo>
                <a:lnTo>
                  <a:pt x="2844" y="42666"/>
                </a:lnTo>
                <a:lnTo>
                  <a:pt x="2844" y="42666"/>
                </a:lnTo>
                <a:lnTo>
                  <a:pt x="2844" y="42666"/>
                </a:lnTo>
                <a:lnTo>
                  <a:pt x="2844" y="42666"/>
                </a:lnTo>
                <a:lnTo>
                  <a:pt x="2844" y="42666"/>
                </a:lnTo>
                <a:lnTo>
                  <a:pt x="2327" y="42666"/>
                </a:lnTo>
                <a:lnTo>
                  <a:pt x="2327" y="40666"/>
                </a:lnTo>
                <a:lnTo>
                  <a:pt x="2327" y="40666"/>
                </a:lnTo>
                <a:lnTo>
                  <a:pt x="2327" y="40666"/>
                </a:lnTo>
                <a:lnTo>
                  <a:pt x="2327" y="40666"/>
                </a:lnTo>
                <a:lnTo>
                  <a:pt x="1810" y="40666"/>
                </a:lnTo>
                <a:lnTo>
                  <a:pt x="1810" y="40666"/>
                </a:lnTo>
                <a:lnTo>
                  <a:pt x="1810" y="40666"/>
                </a:lnTo>
                <a:lnTo>
                  <a:pt x="1810" y="40666"/>
                </a:lnTo>
                <a:lnTo>
                  <a:pt x="1810" y="40666"/>
                </a:lnTo>
                <a:lnTo>
                  <a:pt x="1293" y="40666"/>
                </a:lnTo>
                <a:lnTo>
                  <a:pt x="1293" y="40666"/>
                </a:lnTo>
                <a:lnTo>
                  <a:pt x="1293" y="40666"/>
                </a:lnTo>
                <a:lnTo>
                  <a:pt x="1293" y="40666"/>
                </a:lnTo>
                <a:lnTo>
                  <a:pt x="1293" y="39333"/>
                </a:lnTo>
                <a:lnTo>
                  <a:pt x="1293" y="39333"/>
                </a:lnTo>
                <a:lnTo>
                  <a:pt x="1293" y="39333"/>
                </a:lnTo>
                <a:lnTo>
                  <a:pt x="1293" y="39333"/>
                </a:lnTo>
                <a:lnTo>
                  <a:pt x="1293" y="39333"/>
                </a:lnTo>
                <a:lnTo>
                  <a:pt x="1293" y="39333"/>
                </a:lnTo>
                <a:lnTo>
                  <a:pt x="1293" y="38000"/>
                </a:lnTo>
                <a:lnTo>
                  <a:pt x="1293" y="38000"/>
                </a:lnTo>
                <a:lnTo>
                  <a:pt x="1293" y="38000"/>
                </a:lnTo>
                <a:lnTo>
                  <a:pt x="1293" y="38000"/>
                </a:lnTo>
                <a:lnTo>
                  <a:pt x="1293" y="38000"/>
                </a:lnTo>
                <a:lnTo>
                  <a:pt x="775" y="38000"/>
                </a:lnTo>
                <a:lnTo>
                  <a:pt x="775" y="38000"/>
                </a:lnTo>
                <a:lnTo>
                  <a:pt x="775" y="38000"/>
                </a:lnTo>
                <a:lnTo>
                  <a:pt x="775" y="38000"/>
                </a:lnTo>
                <a:lnTo>
                  <a:pt x="775" y="36666"/>
                </a:lnTo>
                <a:lnTo>
                  <a:pt x="0" y="36666"/>
                </a:lnTo>
                <a:lnTo>
                  <a:pt x="0" y="36666"/>
                </a:lnTo>
                <a:lnTo>
                  <a:pt x="0" y="36666"/>
                </a:lnTo>
                <a:lnTo>
                  <a:pt x="0" y="36666"/>
                </a:lnTo>
                <a:lnTo>
                  <a:pt x="0" y="36666"/>
                </a:lnTo>
                <a:lnTo>
                  <a:pt x="0" y="36666"/>
                </a:lnTo>
                <a:lnTo>
                  <a:pt x="775" y="36666"/>
                </a:lnTo>
                <a:lnTo>
                  <a:pt x="775" y="36666"/>
                </a:lnTo>
                <a:lnTo>
                  <a:pt x="775" y="36666"/>
                </a:lnTo>
                <a:lnTo>
                  <a:pt x="775" y="35333"/>
                </a:lnTo>
                <a:lnTo>
                  <a:pt x="775" y="35333"/>
                </a:lnTo>
                <a:lnTo>
                  <a:pt x="775" y="35333"/>
                </a:lnTo>
                <a:lnTo>
                  <a:pt x="775" y="35333"/>
                </a:lnTo>
                <a:lnTo>
                  <a:pt x="775" y="33333"/>
                </a:lnTo>
                <a:lnTo>
                  <a:pt x="775" y="33333"/>
                </a:lnTo>
                <a:lnTo>
                  <a:pt x="775" y="33333"/>
                </a:lnTo>
                <a:lnTo>
                  <a:pt x="1293" y="33333"/>
                </a:lnTo>
                <a:lnTo>
                  <a:pt x="1293" y="33333"/>
                </a:lnTo>
                <a:lnTo>
                  <a:pt x="1293" y="33333"/>
                </a:lnTo>
                <a:lnTo>
                  <a:pt x="1293" y="32000"/>
                </a:lnTo>
                <a:lnTo>
                  <a:pt x="1293" y="32000"/>
                </a:lnTo>
                <a:lnTo>
                  <a:pt x="1293" y="32000"/>
                </a:lnTo>
                <a:lnTo>
                  <a:pt x="1810" y="32000"/>
                </a:lnTo>
                <a:lnTo>
                  <a:pt x="1810" y="32000"/>
                </a:lnTo>
                <a:lnTo>
                  <a:pt x="1810" y="32000"/>
                </a:lnTo>
                <a:lnTo>
                  <a:pt x="1810" y="32000"/>
                </a:lnTo>
                <a:lnTo>
                  <a:pt x="1810" y="32000"/>
                </a:lnTo>
                <a:lnTo>
                  <a:pt x="1810" y="30666"/>
                </a:lnTo>
                <a:lnTo>
                  <a:pt x="1810" y="30666"/>
                </a:lnTo>
                <a:lnTo>
                  <a:pt x="1810" y="30666"/>
                </a:lnTo>
                <a:lnTo>
                  <a:pt x="1810" y="30666"/>
                </a:lnTo>
                <a:lnTo>
                  <a:pt x="1810" y="30666"/>
                </a:lnTo>
                <a:lnTo>
                  <a:pt x="1810" y="29333"/>
                </a:lnTo>
                <a:lnTo>
                  <a:pt x="1810" y="29333"/>
                </a:lnTo>
                <a:lnTo>
                  <a:pt x="2327" y="29333"/>
                </a:lnTo>
                <a:lnTo>
                  <a:pt x="2327" y="29333"/>
                </a:lnTo>
                <a:lnTo>
                  <a:pt x="2327" y="29333"/>
                </a:lnTo>
                <a:lnTo>
                  <a:pt x="2844" y="29333"/>
                </a:lnTo>
                <a:lnTo>
                  <a:pt x="2844" y="29333"/>
                </a:lnTo>
                <a:lnTo>
                  <a:pt x="2844" y="29333"/>
                </a:lnTo>
                <a:lnTo>
                  <a:pt x="2844" y="29333"/>
                </a:lnTo>
                <a:lnTo>
                  <a:pt x="3620" y="29333"/>
                </a:lnTo>
                <a:lnTo>
                  <a:pt x="3620" y="29333"/>
                </a:lnTo>
                <a:lnTo>
                  <a:pt x="3620" y="29333"/>
                </a:lnTo>
                <a:lnTo>
                  <a:pt x="3620" y="29333"/>
                </a:lnTo>
                <a:lnTo>
                  <a:pt x="3620" y="29333"/>
                </a:lnTo>
                <a:lnTo>
                  <a:pt x="3620" y="30666"/>
                </a:lnTo>
                <a:lnTo>
                  <a:pt x="3620" y="30666"/>
                </a:lnTo>
                <a:lnTo>
                  <a:pt x="4137" y="30666"/>
                </a:lnTo>
                <a:lnTo>
                  <a:pt x="4137" y="30666"/>
                </a:lnTo>
                <a:lnTo>
                  <a:pt x="4137" y="30666"/>
                </a:lnTo>
                <a:lnTo>
                  <a:pt x="4655" y="30666"/>
                </a:lnTo>
                <a:lnTo>
                  <a:pt x="4655" y="29333"/>
                </a:lnTo>
                <a:lnTo>
                  <a:pt x="4137" y="29333"/>
                </a:lnTo>
                <a:lnTo>
                  <a:pt x="4137" y="29333"/>
                </a:lnTo>
                <a:lnTo>
                  <a:pt x="4655" y="29333"/>
                </a:lnTo>
                <a:lnTo>
                  <a:pt x="4655" y="29333"/>
                </a:lnTo>
                <a:lnTo>
                  <a:pt x="4655" y="29333"/>
                </a:lnTo>
                <a:lnTo>
                  <a:pt x="4655" y="29333"/>
                </a:lnTo>
                <a:lnTo>
                  <a:pt x="4655" y="29333"/>
                </a:lnTo>
                <a:lnTo>
                  <a:pt x="5172" y="29333"/>
                </a:lnTo>
                <a:lnTo>
                  <a:pt x="5172" y="29333"/>
                </a:lnTo>
                <a:lnTo>
                  <a:pt x="5172" y="29333"/>
                </a:lnTo>
                <a:lnTo>
                  <a:pt x="5689" y="29333"/>
                </a:lnTo>
                <a:lnTo>
                  <a:pt x="5689" y="29333"/>
                </a:lnTo>
                <a:lnTo>
                  <a:pt x="5689" y="29333"/>
                </a:lnTo>
                <a:lnTo>
                  <a:pt x="5689" y="29333"/>
                </a:lnTo>
                <a:lnTo>
                  <a:pt x="5689" y="28000"/>
                </a:lnTo>
                <a:lnTo>
                  <a:pt x="5689" y="28000"/>
                </a:lnTo>
                <a:lnTo>
                  <a:pt x="5689" y="28000"/>
                </a:lnTo>
                <a:lnTo>
                  <a:pt x="5689" y="28000"/>
                </a:lnTo>
                <a:lnTo>
                  <a:pt x="5689" y="28000"/>
                </a:lnTo>
                <a:lnTo>
                  <a:pt x="6465" y="28000"/>
                </a:lnTo>
                <a:lnTo>
                  <a:pt x="6465" y="28000"/>
                </a:lnTo>
                <a:lnTo>
                  <a:pt x="6465" y="28000"/>
                </a:lnTo>
                <a:lnTo>
                  <a:pt x="6465" y="28000"/>
                </a:lnTo>
                <a:lnTo>
                  <a:pt x="6465" y="28000"/>
                </a:lnTo>
                <a:lnTo>
                  <a:pt x="6982" y="28000"/>
                </a:lnTo>
                <a:lnTo>
                  <a:pt x="6982" y="28000"/>
                </a:lnTo>
                <a:lnTo>
                  <a:pt x="6982" y="28000"/>
                </a:lnTo>
                <a:lnTo>
                  <a:pt x="6982" y="28000"/>
                </a:lnTo>
                <a:lnTo>
                  <a:pt x="7500" y="28000"/>
                </a:lnTo>
                <a:lnTo>
                  <a:pt x="7500" y="28000"/>
                </a:lnTo>
                <a:lnTo>
                  <a:pt x="7500" y="28000"/>
                </a:lnTo>
                <a:lnTo>
                  <a:pt x="7500" y="26000"/>
                </a:lnTo>
                <a:lnTo>
                  <a:pt x="7500" y="26000"/>
                </a:lnTo>
                <a:lnTo>
                  <a:pt x="7500" y="26000"/>
                </a:lnTo>
                <a:lnTo>
                  <a:pt x="7500" y="26000"/>
                </a:lnTo>
                <a:lnTo>
                  <a:pt x="7500" y="26000"/>
                </a:lnTo>
                <a:lnTo>
                  <a:pt x="7500" y="24666"/>
                </a:lnTo>
                <a:lnTo>
                  <a:pt x="7500" y="24666"/>
                </a:lnTo>
                <a:lnTo>
                  <a:pt x="7500" y="24666"/>
                </a:lnTo>
                <a:lnTo>
                  <a:pt x="7500" y="24666"/>
                </a:lnTo>
                <a:lnTo>
                  <a:pt x="7500" y="24666"/>
                </a:lnTo>
                <a:lnTo>
                  <a:pt x="7500" y="23333"/>
                </a:lnTo>
                <a:lnTo>
                  <a:pt x="7500" y="23333"/>
                </a:lnTo>
                <a:lnTo>
                  <a:pt x="8017" y="23333"/>
                </a:lnTo>
                <a:lnTo>
                  <a:pt x="8017" y="23333"/>
                </a:lnTo>
                <a:lnTo>
                  <a:pt x="8017" y="23333"/>
                </a:lnTo>
                <a:lnTo>
                  <a:pt x="8017" y="23333"/>
                </a:lnTo>
                <a:lnTo>
                  <a:pt x="8534" y="23333"/>
                </a:lnTo>
                <a:lnTo>
                  <a:pt x="8534" y="23333"/>
                </a:lnTo>
                <a:lnTo>
                  <a:pt x="8534" y="23333"/>
                </a:lnTo>
                <a:lnTo>
                  <a:pt x="8534" y="23333"/>
                </a:lnTo>
                <a:lnTo>
                  <a:pt x="9310" y="23333"/>
                </a:lnTo>
                <a:lnTo>
                  <a:pt x="9310" y="23333"/>
                </a:lnTo>
                <a:lnTo>
                  <a:pt x="9310" y="23333"/>
                </a:lnTo>
                <a:lnTo>
                  <a:pt x="9310" y="23333"/>
                </a:lnTo>
                <a:lnTo>
                  <a:pt x="9827" y="23333"/>
                </a:lnTo>
                <a:lnTo>
                  <a:pt x="9827" y="23333"/>
                </a:lnTo>
                <a:lnTo>
                  <a:pt x="9827" y="23333"/>
                </a:lnTo>
                <a:lnTo>
                  <a:pt x="9827" y="23333"/>
                </a:lnTo>
                <a:lnTo>
                  <a:pt x="9827" y="22000"/>
                </a:lnTo>
                <a:lnTo>
                  <a:pt x="9827" y="22000"/>
                </a:lnTo>
                <a:lnTo>
                  <a:pt x="9827" y="22000"/>
                </a:lnTo>
                <a:lnTo>
                  <a:pt x="10344" y="22000"/>
                </a:lnTo>
                <a:lnTo>
                  <a:pt x="10344" y="22000"/>
                </a:lnTo>
                <a:lnTo>
                  <a:pt x="10344" y="22000"/>
                </a:lnTo>
                <a:lnTo>
                  <a:pt x="10862" y="22000"/>
                </a:lnTo>
                <a:lnTo>
                  <a:pt x="10862" y="22000"/>
                </a:lnTo>
                <a:lnTo>
                  <a:pt x="10862" y="22000"/>
                </a:lnTo>
                <a:lnTo>
                  <a:pt x="10862" y="22000"/>
                </a:lnTo>
                <a:lnTo>
                  <a:pt x="10862" y="22000"/>
                </a:lnTo>
                <a:lnTo>
                  <a:pt x="11379" y="22000"/>
                </a:lnTo>
                <a:lnTo>
                  <a:pt x="11379" y="22000"/>
                </a:lnTo>
                <a:lnTo>
                  <a:pt x="11379" y="22000"/>
                </a:lnTo>
                <a:lnTo>
                  <a:pt x="11379" y="22000"/>
                </a:lnTo>
                <a:lnTo>
                  <a:pt x="11379" y="20666"/>
                </a:lnTo>
                <a:lnTo>
                  <a:pt x="11379" y="20666"/>
                </a:lnTo>
                <a:lnTo>
                  <a:pt x="11379" y="20666"/>
                </a:lnTo>
                <a:lnTo>
                  <a:pt x="11379" y="20666"/>
                </a:lnTo>
                <a:lnTo>
                  <a:pt x="10862" y="20666"/>
                </a:lnTo>
                <a:lnTo>
                  <a:pt x="10862" y="20666"/>
                </a:lnTo>
                <a:lnTo>
                  <a:pt x="10862" y="18666"/>
                </a:lnTo>
                <a:lnTo>
                  <a:pt x="11379" y="18666"/>
                </a:lnTo>
                <a:lnTo>
                  <a:pt x="11379" y="18666"/>
                </a:lnTo>
                <a:lnTo>
                  <a:pt x="11379" y="18666"/>
                </a:lnTo>
                <a:lnTo>
                  <a:pt x="11379" y="18666"/>
                </a:lnTo>
                <a:lnTo>
                  <a:pt x="11379" y="18666"/>
                </a:lnTo>
                <a:lnTo>
                  <a:pt x="12155" y="18666"/>
                </a:lnTo>
                <a:lnTo>
                  <a:pt x="12155" y="18666"/>
                </a:lnTo>
                <a:lnTo>
                  <a:pt x="12155" y="18666"/>
                </a:lnTo>
                <a:lnTo>
                  <a:pt x="12672" y="18666"/>
                </a:lnTo>
                <a:lnTo>
                  <a:pt x="12672" y="18666"/>
                </a:lnTo>
                <a:lnTo>
                  <a:pt x="12672" y="18666"/>
                </a:lnTo>
                <a:lnTo>
                  <a:pt x="12672" y="18666"/>
                </a:lnTo>
                <a:lnTo>
                  <a:pt x="13189" y="18666"/>
                </a:lnTo>
                <a:lnTo>
                  <a:pt x="13189" y="18666"/>
                </a:lnTo>
                <a:lnTo>
                  <a:pt x="13189" y="18666"/>
                </a:lnTo>
                <a:lnTo>
                  <a:pt x="13189" y="18666"/>
                </a:lnTo>
                <a:lnTo>
                  <a:pt x="13189" y="18666"/>
                </a:lnTo>
                <a:lnTo>
                  <a:pt x="13189" y="18666"/>
                </a:lnTo>
                <a:lnTo>
                  <a:pt x="13706" y="18666"/>
                </a:lnTo>
                <a:lnTo>
                  <a:pt x="13706" y="18666"/>
                </a:lnTo>
                <a:lnTo>
                  <a:pt x="13706" y="18666"/>
                </a:lnTo>
                <a:lnTo>
                  <a:pt x="14224" y="18666"/>
                </a:lnTo>
                <a:lnTo>
                  <a:pt x="14224" y="18666"/>
                </a:lnTo>
                <a:lnTo>
                  <a:pt x="14224" y="17333"/>
                </a:lnTo>
                <a:lnTo>
                  <a:pt x="14224" y="17333"/>
                </a:lnTo>
                <a:lnTo>
                  <a:pt x="14224" y="17333"/>
                </a:lnTo>
                <a:lnTo>
                  <a:pt x="14224" y="17333"/>
                </a:lnTo>
                <a:lnTo>
                  <a:pt x="14224" y="17333"/>
                </a:lnTo>
                <a:lnTo>
                  <a:pt x="14224" y="17333"/>
                </a:lnTo>
                <a:lnTo>
                  <a:pt x="14224" y="17333"/>
                </a:lnTo>
                <a:lnTo>
                  <a:pt x="15000" y="17333"/>
                </a:lnTo>
                <a:lnTo>
                  <a:pt x="15000" y="17333"/>
                </a:lnTo>
                <a:lnTo>
                  <a:pt x="15000" y="17333"/>
                </a:lnTo>
                <a:lnTo>
                  <a:pt x="15000" y="16000"/>
                </a:lnTo>
                <a:lnTo>
                  <a:pt x="15000" y="16000"/>
                </a:lnTo>
                <a:lnTo>
                  <a:pt x="15000" y="16000"/>
                </a:lnTo>
                <a:lnTo>
                  <a:pt x="15000" y="16000"/>
                </a:lnTo>
                <a:lnTo>
                  <a:pt x="15517" y="16000"/>
                </a:lnTo>
                <a:lnTo>
                  <a:pt x="15517" y="16000"/>
                </a:lnTo>
                <a:lnTo>
                  <a:pt x="15517" y="16000"/>
                </a:lnTo>
                <a:lnTo>
                  <a:pt x="15517" y="16000"/>
                </a:lnTo>
                <a:lnTo>
                  <a:pt x="15517" y="16000"/>
                </a:lnTo>
                <a:lnTo>
                  <a:pt x="16034" y="16000"/>
                </a:lnTo>
                <a:lnTo>
                  <a:pt x="16034" y="16000"/>
                </a:lnTo>
                <a:lnTo>
                  <a:pt x="16034" y="16000"/>
                </a:lnTo>
                <a:lnTo>
                  <a:pt x="16034" y="16000"/>
                </a:lnTo>
                <a:lnTo>
                  <a:pt x="16034" y="16000"/>
                </a:lnTo>
                <a:lnTo>
                  <a:pt x="16551" y="16000"/>
                </a:lnTo>
                <a:lnTo>
                  <a:pt x="16551" y="16000"/>
                </a:lnTo>
                <a:lnTo>
                  <a:pt x="16551" y="16000"/>
                </a:lnTo>
                <a:lnTo>
                  <a:pt x="16551" y="16000"/>
                </a:lnTo>
                <a:lnTo>
                  <a:pt x="16551" y="16000"/>
                </a:lnTo>
                <a:lnTo>
                  <a:pt x="17068" y="16000"/>
                </a:lnTo>
                <a:lnTo>
                  <a:pt x="17068" y="16000"/>
                </a:lnTo>
                <a:lnTo>
                  <a:pt x="17068" y="16000"/>
                </a:lnTo>
                <a:lnTo>
                  <a:pt x="17068" y="14666"/>
                </a:lnTo>
                <a:lnTo>
                  <a:pt x="17068" y="14666"/>
                </a:lnTo>
                <a:lnTo>
                  <a:pt x="17068" y="14666"/>
                </a:lnTo>
                <a:lnTo>
                  <a:pt x="17068" y="14666"/>
                </a:lnTo>
                <a:lnTo>
                  <a:pt x="17844" y="14666"/>
                </a:lnTo>
                <a:lnTo>
                  <a:pt x="17844" y="14666"/>
                </a:lnTo>
                <a:lnTo>
                  <a:pt x="17844" y="14666"/>
                </a:lnTo>
                <a:lnTo>
                  <a:pt x="17844" y="14666"/>
                </a:lnTo>
                <a:lnTo>
                  <a:pt x="17844" y="14666"/>
                </a:lnTo>
                <a:lnTo>
                  <a:pt x="17844" y="14666"/>
                </a:lnTo>
                <a:lnTo>
                  <a:pt x="17844" y="16000"/>
                </a:lnTo>
                <a:lnTo>
                  <a:pt x="18362" y="16000"/>
                </a:lnTo>
                <a:lnTo>
                  <a:pt x="18362" y="14666"/>
                </a:lnTo>
                <a:lnTo>
                  <a:pt x="18362" y="14666"/>
                </a:lnTo>
                <a:lnTo>
                  <a:pt x="18362" y="16000"/>
                </a:lnTo>
                <a:lnTo>
                  <a:pt x="18362" y="16000"/>
                </a:lnTo>
                <a:lnTo>
                  <a:pt x="18362" y="16000"/>
                </a:lnTo>
                <a:lnTo>
                  <a:pt x="18362" y="16000"/>
                </a:lnTo>
                <a:lnTo>
                  <a:pt x="18879" y="16000"/>
                </a:lnTo>
                <a:lnTo>
                  <a:pt x="18879" y="16000"/>
                </a:lnTo>
                <a:lnTo>
                  <a:pt x="18879" y="16000"/>
                </a:lnTo>
                <a:lnTo>
                  <a:pt x="18879" y="16000"/>
                </a:lnTo>
                <a:lnTo>
                  <a:pt x="18879" y="14666"/>
                </a:lnTo>
                <a:lnTo>
                  <a:pt x="19396" y="14666"/>
                </a:lnTo>
                <a:lnTo>
                  <a:pt x="19396" y="14666"/>
                </a:lnTo>
                <a:lnTo>
                  <a:pt x="19396" y="14666"/>
                </a:lnTo>
                <a:lnTo>
                  <a:pt x="19396" y="14666"/>
                </a:lnTo>
                <a:lnTo>
                  <a:pt x="19913" y="14666"/>
                </a:lnTo>
                <a:lnTo>
                  <a:pt x="19913" y="14666"/>
                </a:lnTo>
                <a:lnTo>
                  <a:pt x="19913" y="16000"/>
                </a:lnTo>
                <a:lnTo>
                  <a:pt x="19913" y="16000"/>
                </a:lnTo>
                <a:lnTo>
                  <a:pt x="19913" y="16000"/>
                </a:lnTo>
                <a:lnTo>
                  <a:pt x="19913" y="16000"/>
                </a:lnTo>
                <a:lnTo>
                  <a:pt x="19396" y="16000"/>
                </a:lnTo>
                <a:lnTo>
                  <a:pt x="19396" y="17333"/>
                </a:lnTo>
                <a:lnTo>
                  <a:pt x="19913" y="17333"/>
                </a:lnTo>
                <a:lnTo>
                  <a:pt x="19913" y="17333"/>
                </a:lnTo>
                <a:lnTo>
                  <a:pt x="19913" y="17333"/>
                </a:lnTo>
                <a:lnTo>
                  <a:pt x="19913" y="17333"/>
                </a:lnTo>
                <a:lnTo>
                  <a:pt x="19913" y="17333"/>
                </a:lnTo>
                <a:lnTo>
                  <a:pt x="19913" y="17333"/>
                </a:lnTo>
                <a:lnTo>
                  <a:pt x="20689" y="17333"/>
                </a:lnTo>
                <a:lnTo>
                  <a:pt x="20689" y="17333"/>
                </a:lnTo>
                <a:lnTo>
                  <a:pt x="20689" y="17333"/>
                </a:lnTo>
                <a:lnTo>
                  <a:pt x="20689" y="17333"/>
                </a:lnTo>
                <a:lnTo>
                  <a:pt x="21206" y="17333"/>
                </a:lnTo>
                <a:lnTo>
                  <a:pt x="21206" y="17333"/>
                </a:lnTo>
                <a:lnTo>
                  <a:pt x="21206" y="17333"/>
                </a:lnTo>
                <a:lnTo>
                  <a:pt x="21206" y="17333"/>
                </a:lnTo>
                <a:lnTo>
                  <a:pt x="21724" y="17333"/>
                </a:lnTo>
                <a:lnTo>
                  <a:pt x="21724" y="17333"/>
                </a:lnTo>
                <a:lnTo>
                  <a:pt x="21724" y="17333"/>
                </a:lnTo>
                <a:lnTo>
                  <a:pt x="21724" y="17333"/>
                </a:lnTo>
                <a:lnTo>
                  <a:pt x="22241" y="17333"/>
                </a:lnTo>
                <a:lnTo>
                  <a:pt x="22241" y="17333"/>
                </a:lnTo>
                <a:lnTo>
                  <a:pt x="22241" y="17333"/>
                </a:lnTo>
                <a:lnTo>
                  <a:pt x="22758" y="17333"/>
                </a:lnTo>
                <a:lnTo>
                  <a:pt x="22758" y="17333"/>
                </a:lnTo>
                <a:lnTo>
                  <a:pt x="22758" y="17333"/>
                </a:lnTo>
                <a:lnTo>
                  <a:pt x="22758" y="17333"/>
                </a:lnTo>
                <a:lnTo>
                  <a:pt x="23534" y="17333"/>
                </a:lnTo>
                <a:lnTo>
                  <a:pt x="23534" y="17333"/>
                </a:lnTo>
                <a:lnTo>
                  <a:pt x="23534" y="17333"/>
                </a:lnTo>
                <a:lnTo>
                  <a:pt x="24051" y="17333"/>
                </a:lnTo>
                <a:lnTo>
                  <a:pt x="24051" y="17333"/>
                </a:lnTo>
                <a:lnTo>
                  <a:pt x="24051" y="17333"/>
                </a:lnTo>
                <a:lnTo>
                  <a:pt x="24051" y="17333"/>
                </a:lnTo>
                <a:lnTo>
                  <a:pt x="24568" y="17333"/>
                </a:lnTo>
                <a:lnTo>
                  <a:pt x="24568" y="17333"/>
                </a:lnTo>
                <a:lnTo>
                  <a:pt x="24568" y="17333"/>
                </a:lnTo>
                <a:lnTo>
                  <a:pt x="24568" y="17333"/>
                </a:lnTo>
                <a:lnTo>
                  <a:pt x="24568" y="18666"/>
                </a:lnTo>
                <a:lnTo>
                  <a:pt x="24568" y="18666"/>
                </a:lnTo>
                <a:lnTo>
                  <a:pt x="24568" y="18666"/>
                </a:lnTo>
                <a:lnTo>
                  <a:pt x="24568" y="18666"/>
                </a:lnTo>
                <a:lnTo>
                  <a:pt x="25086" y="18666"/>
                </a:lnTo>
                <a:lnTo>
                  <a:pt x="25086" y="20666"/>
                </a:lnTo>
                <a:lnTo>
                  <a:pt x="25086" y="20666"/>
                </a:lnTo>
                <a:lnTo>
                  <a:pt x="25086" y="20666"/>
                </a:lnTo>
                <a:lnTo>
                  <a:pt x="25086" y="22000"/>
                </a:lnTo>
                <a:lnTo>
                  <a:pt x="25086" y="22000"/>
                </a:lnTo>
                <a:lnTo>
                  <a:pt x="25086" y="22000"/>
                </a:lnTo>
                <a:lnTo>
                  <a:pt x="25086" y="22000"/>
                </a:lnTo>
                <a:lnTo>
                  <a:pt x="25086" y="22000"/>
                </a:lnTo>
                <a:lnTo>
                  <a:pt x="25603" y="22000"/>
                </a:lnTo>
                <a:lnTo>
                  <a:pt x="25603" y="22000"/>
                </a:lnTo>
                <a:lnTo>
                  <a:pt x="25603" y="22000"/>
                </a:lnTo>
                <a:lnTo>
                  <a:pt x="25603" y="23333"/>
                </a:lnTo>
                <a:lnTo>
                  <a:pt x="25603" y="23333"/>
                </a:lnTo>
                <a:lnTo>
                  <a:pt x="25603" y="23333"/>
                </a:lnTo>
                <a:lnTo>
                  <a:pt x="25603" y="23333"/>
                </a:lnTo>
                <a:lnTo>
                  <a:pt x="26379" y="23333"/>
                </a:lnTo>
                <a:lnTo>
                  <a:pt x="26379" y="23333"/>
                </a:lnTo>
                <a:lnTo>
                  <a:pt x="26379" y="23333"/>
                </a:lnTo>
                <a:lnTo>
                  <a:pt x="26379" y="23333"/>
                </a:lnTo>
                <a:lnTo>
                  <a:pt x="26896" y="23333"/>
                </a:lnTo>
                <a:lnTo>
                  <a:pt x="26896" y="23333"/>
                </a:lnTo>
                <a:lnTo>
                  <a:pt x="26896" y="23333"/>
                </a:lnTo>
                <a:lnTo>
                  <a:pt x="26896" y="23333"/>
                </a:lnTo>
                <a:lnTo>
                  <a:pt x="27413" y="23333"/>
                </a:lnTo>
                <a:lnTo>
                  <a:pt x="27413" y="23333"/>
                </a:lnTo>
                <a:lnTo>
                  <a:pt x="27413" y="23333"/>
                </a:lnTo>
                <a:lnTo>
                  <a:pt x="27413" y="23333"/>
                </a:lnTo>
                <a:lnTo>
                  <a:pt x="27413" y="23333"/>
                </a:lnTo>
                <a:lnTo>
                  <a:pt x="27413" y="24666"/>
                </a:lnTo>
                <a:lnTo>
                  <a:pt x="27413" y="24666"/>
                </a:lnTo>
                <a:lnTo>
                  <a:pt x="27931" y="24666"/>
                </a:lnTo>
                <a:lnTo>
                  <a:pt x="27931" y="24666"/>
                </a:lnTo>
                <a:lnTo>
                  <a:pt x="27931" y="24666"/>
                </a:lnTo>
                <a:lnTo>
                  <a:pt x="27931" y="24666"/>
                </a:lnTo>
                <a:lnTo>
                  <a:pt x="28448" y="24666"/>
                </a:lnTo>
                <a:lnTo>
                  <a:pt x="28448" y="24666"/>
                </a:lnTo>
                <a:lnTo>
                  <a:pt x="28448" y="24666"/>
                </a:lnTo>
                <a:lnTo>
                  <a:pt x="29224" y="24666"/>
                </a:lnTo>
                <a:lnTo>
                  <a:pt x="29224" y="24666"/>
                </a:lnTo>
                <a:lnTo>
                  <a:pt x="29224" y="24666"/>
                </a:lnTo>
                <a:lnTo>
                  <a:pt x="29224" y="24666"/>
                </a:lnTo>
                <a:lnTo>
                  <a:pt x="29224" y="24666"/>
                </a:lnTo>
                <a:lnTo>
                  <a:pt x="29741" y="24666"/>
                </a:lnTo>
                <a:lnTo>
                  <a:pt x="29741" y="24666"/>
                </a:lnTo>
                <a:lnTo>
                  <a:pt x="29741" y="24666"/>
                </a:lnTo>
                <a:lnTo>
                  <a:pt x="29741" y="24666"/>
                </a:lnTo>
                <a:lnTo>
                  <a:pt x="29741" y="24666"/>
                </a:lnTo>
                <a:lnTo>
                  <a:pt x="30258" y="24666"/>
                </a:lnTo>
                <a:lnTo>
                  <a:pt x="30258" y="23333"/>
                </a:lnTo>
                <a:lnTo>
                  <a:pt x="30258" y="23333"/>
                </a:lnTo>
                <a:lnTo>
                  <a:pt x="30258" y="23333"/>
                </a:lnTo>
                <a:lnTo>
                  <a:pt x="30258" y="23333"/>
                </a:lnTo>
                <a:lnTo>
                  <a:pt x="30775" y="23333"/>
                </a:lnTo>
                <a:lnTo>
                  <a:pt x="30775" y="23333"/>
                </a:lnTo>
                <a:lnTo>
                  <a:pt x="30775" y="23333"/>
                </a:lnTo>
                <a:lnTo>
                  <a:pt x="30775" y="23333"/>
                </a:lnTo>
                <a:lnTo>
                  <a:pt x="30775" y="23333"/>
                </a:lnTo>
                <a:lnTo>
                  <a:pt x="31293" y="23333"/>
                </a:lnTo>
                <a:lnTo>
                  <a:pt x="31293" y="23333"/>
                </a:lnTo>
                <a:lnTo>
                  <a:pt x="31293" y="23333"/>
                </a:lnTo>
                <a:lnTo>
                  <a:pt x="31293" y="23333"/>
                </a:lnTo>
                <a:lnTo>
                  <a:pt x="32068" y="23333"/>
                </a:lnTo>
                <a:lnTo>
                  <a:pt x="32068" y="23333"/>
                </a:lnTo>
                <a:lnTo>
                  <a:pt x="32068" y="23333"/>
                </a:lnTo>
                <a:lnTo>
                  <a:pt x="32068" y="24666"/>
                </a:lnTo>
                <a:lnTo>
                  <a:pt x="32586" y="24666"/>
                </a:lnTo>
                <a:lnTo>
                  <a:pt x="32586" y="24666"/>
                </a:lnTo>
                <a:lnTo>
                  <a:pt x="32586" y="24666"/>
                </a:lnTo>
                <a:lnTo>
                  <a:pt x="32586" y="24666"/>
                </a:lnTo>
                <a:lnTo>
                  <a:pt x="32586" y="24666"/>
                </a:lnTo>
                <a:lnTo>
                  <a:pt x="33103" y="24666"/>
                </a:lnTo>
                <a:lnTo>
                  <a:pt x="33103" y="24666"/>
                </a:lnTo>
                <a:lnTo>
                  <a:pt x="33103" y="24666"/>
                </a:lnTo>
                <a:lnTo>
                  <a:pt x="33103" y="24666"/>
                </a:lnTo>
                <a:lnTo>
                  <a:pt x="33103" y="24666"/>
                </a:lnTo>
                <a:lnTo>
                  <a:pt x="33620" y="24666"/>
                </a:lnTo>
                <a:lnTo>
                  <a:pt x="33620" y="24666"/>
                </a:lnTo>
                <a:lnTo>
                  <a:pt x="33620" y="24666"/>
                </a:lnTo>
                <a:lnTo>
                  <a:pt x="33620" y="24666"/>
                </a:lnTo>
                <a:lnTo>
                  <a:pt x="33620" y="24666"/>
                </a:lnTo>
                <a:lnTo>
                  <a:pt x="34137" y="24666"/>
                </a:lnTo>
                <a:lnTo>
                  <a:pt x="34137" y="24666"/>
                </a:lnTo>
                <a:lnTo>
                  <a:pt x="34137" y="24666"/>
                </a:lnTo>
                <a:lnTo>
                  <a:pt x="34137" y="24666"/>
                </a:lnTo>
                <a:lnTo>
                  <a:pt x="34137" y="24666"/>
                </a:lnTo>
                <a:lnTo>
                  <a:pt x="34913" y="24666"/>
                </a:lnTo>
                <a:lnTo>
                  <a:pt x="34913" y="24666"/>
                </a:lnTo>
                <a:lnTo>
                  <a:pt x="34913" y="24666"/>
                </a:lnTo>
                <a:lnTo>
                  <a:pt x="34913" y="24666"/>
                </a:lnTo>
                <a:lnTo>
                  <a:pt x="34913" y="24666"/>
                </a:lnTo>
                <a:lnTo>
                  <a:pt x="34913" y="26000"/>
                </a:lnTo>
                <a:lnTo>
                  <a:pt x="35431" y="26000"/>
                </a:lnTo>
                <a:lnTo>
                  <a:pt x="35431" y="26000"/>
                </a:lnTo>
                <a:lnTo>
                  <a:pt x="35431" y="26000"/>
                </a:lnTo>
                <a:lnTo>
                  <a:pt x="35431" y="26000"/>
                </a:lnTo>
                <a:lnTo>
                  <a:pt x="35431" y="26000"/>
                </a:lnTo>
                <a:lnTo>
                  <a:pt x="35948" y="26000"/>
                </a:lnTo>
                <a:lnTo>
                  <a:pt x="35948" y="26000"/>
                </a:lnTo>
                <a:lnTo>
                  <a:pt x="35948" y="26000"/>
                </a:lnTo>
                <a:lnTo>
                  <a:pt x="35948" y="26000"/>
                </a:lnTo>
                <a:lnTo>
                  <a:pt x="35948" y="26000"/>
                </a:lnTo>
                <a:lnTo>
                  <a:pt x="36465" y="26000"/>
                </a:lnTo>
                <a:lnTo>
                  <a:pt x="36465" y="26000"/>
                </a:lnTo>
                <a:lnTo>
                  <a:pt x="36465" y="26000"/>
                </a:lnTo>
                <a:lnTo>
                  <a:pt x="36465" y="26000"/>
                </a:lnTo>
                <a:lnTo>
                  <a:pt x="36465" y="26000"/>
                </a:lnTo>
                <a:lnTo>
                  <a:pt x="36465" y="24666"/>
                </a:lnTo>
                <a:lnTo>
                  <a:pt x="36982" y="24666"/>
                </a:lnTo>
                <a:lnTo>
                  <a:pt x="36982" y="24666"/>
                </a:lnTo>
                <a:lnTo>
                  <a:pt x="36982" y="24666"/>
                </a:lnTo>
                <a:lnTo>
                  <a:pt x="36982" y="24666"/>
                </a:lnTo>
                <a:lnTo>
                  <a:pt x="36982" y="24666"/>
                </a:lnTo>
                <a:lnTo>
                  <a:pt x="36982" y="24666"/>
                </a:lnTo>
                <a:lnTo>
                  <a:pt x="36982" y="24666"/>
                </a:lnTo>
                <a:lnTo>
                  <a:pt x="37500" y="24666"/>
                </a:lnTo>
                <a:lnTo>
                  <a:pt x="37500" y="24666"/>
                </a:lnTo>
                <a:lnTo>
                  <a:pt x="37500" y="23333"/>
                </a:lnTo>
                <a:lnTo>
                  <a:pt x="37500" y="23333"/>
                </a:lnTo>
                <a:lnTo>
                  <a:pt x="37500" y="24666"/>
                </a:lnTo>
                <a:lnTo>
                  <a:pt x="37500" y="24666"/>
                </a:lnTo>
                <a:lnTo>
                  <a:pt x="38275" y="24666"/>
                </a:lnTo>
                <a:lnTo>
                  <a:pt x="38275" y="24666"/>
                </a:lnTo>
                <a:lnTo>
                  <a:pt x="38275" y="23333"/>
                </a:lnTo>
                <a:lnTo>
                  <a:pt x="38275" y="23333"/>
                </a:lnTo>
                <a:lnTo>
                  <a:pt x="38275" y="23333"/>
                </a:lnTo>
                <a:lnTo>
                  <a:pt x="38275" y="23333"/>
                </a:lnTo>
                <a:lnTo>
                  <a:pt x="38793" y="23333"/>
                </a:lnTo>
                <a:lnTo>
                  <a:pt x="38793" y="23333"/>
                </a:lnTo>
                <a:lnTo>
                  <a:pt x="38793" y="23333"/>
                </a:lnTo>
                <a:lnTo>
                  <a:pt x="38793" y="23333"/>
                </a:lnTo>
                <a:lnTo>
                  <a:pt x="38793" y="22000"/>
                </a:lnTo>
                <a:lnTo>
                  <a:pt x="38793" y="22000"/>
                </a:lnTo>
                <a:lnTo>
                  <a:pt x="39310" y="22000"/>
                </a:lnTo>
                <a:lnTo>
                  <a:pt x="39310" y="22000"/>
                </a:lnTo>
                <a:lnTo>
                  <a:pt x="39310" y="22000"/>
                </a:lnTo>
                <a:lnTo>
                  <a:pt x="39310" y="22000"/>
                </a:lnTo>
                <a:lnTo>
                  <a:pt x="39310" y="22000"/>
                </a:lnTo>
                <a:lnTo>
                  <a:pt x="39310" y="20666"/>
                </a:lnTo>
                <a:lnTo>
                  <a:pt x="39310" y="20666"/>
                </a:lnTo>
                <a:lnTo>
                  <a:pt x="39310" y="20666"/>
                </a:lnTo>
                <a:lnTo>
                  <a:pt x="39310" y="20666"/>
                </a:lnTo>
                <a:lnTo>
                  <a:pt x="39310" y="20666"/>
                </a:lnTo>
                <a:lnTo>
                  <a:pt x="39310" y="18666"/>
                </a:lnTo>
                <a:lnTo>
                  <a:pt x="39310" y="18666"/>
                </a:lnTo>
                <a:lnTo>
                  <a:pt x="39310" y="18666"/>
                </a:lnTo>
                <a:lnTo>
                  <a:pt x="39310" y="18666"/>
                </a:lnTo>
                <a:lnTo>
                  <a:pt x="39827" y="18666"/>
                </a:lnTo>
                <a:lnTo>
                  <a:pt x="39827" y="17333"/>
                </a:lnTo>
                <a:lnTo>
                  <a:pt x="39310" y="17333"/>
                </a:lnTo>
                <a:lnTo>
                  <a:pt x="39310" y="17333"/>
                </a:lnTo>
                <a:lnTo>
                  <a:pt x="39310" y="17333"/>
                </a:lnTo>
                <a:lnTo>
                  <a:pt x="39310" y="17333"/>
                </a:lnTo>
                <a:lnTo>
                  <a:pt x="39310" y="17333"/>
                </a:lnTo>
                <a:lnTo>
                  <a:pt x="38793" y="17333"/>
                </a:lnTo>
                <a:lnTo>
                  <a:pt x="38793" y="17333"/>
                </a:lnTo>
                <a:lnTo>
                  <a:pt x="38793" y="17333"/>
                </a:lnTo>
                <a:lnTo>
                  <a:pt x="38793" y="17333"/>
                </a:lnTo>
                <a:lnTo>
                  <a:pt x="38793" y="16000"/>
                </a:lnTo>
                <a:lnTo>
                  <a:pt x="38793" y="16000"/>
                </a:lnTo>
                <a:lnTo>
                  <a:pt x="38275" y="16000"/>
                </a:lnTo>
                <a:lnTo>
                  <a:pt x="38275" y="16000"/>
                </a:lnTo>
                <a:lnTo>
                  <a:pt x="38275" y="16000"/>
                </a:lnTo>
                <a:lnTo>
                  <a:pt x="38275" y="14666"/>
                </a:lnTo>
                <a:lnTo>
                  <a:pt x="38275" y="14666"/>
                </a:lnTo>
                <a:lnTo>
                  <a:pt x="38275" y="14666"/>
                </a:lnTo>
                <a:lnTo>
                  <a:pt x="38275" y="14666"/>
                </a:lnTo>
                <a:lnTo>
                  <a:pt x="38275" y="14666"/>
                </a:lnTo>
                <a:lnTo>
                  <a:pt x="38275" y="13333"/>
                </a:lnTo>
                <a:lnTo>
                  <a:pt x="38275" y="13333"/>
                </a:lnTo>
                <a:lnTo>
                  <a:pt x="38275" y="13333"/>
                </a:lnTo>
                <a:lnTo>
                  <a:pt x="38275" y="13333"/>
                </a:lnTo>
                <a:lnTo>
                  <a:pt x="38275" y="13333"/>
                </a:lnTo>
                <a:lnTo>
                  <a:pt x="37500" y="13333"/>
                </a:lnTo>
                <a:lnTo>
                  <a:pt x="37500" y="11333"/>
                </a:lnTo>
                <a:lnTo>
                  <a:pt x="38275" y="11333"/>
                </a:lnTo>
                <a:lnTo>
                  <a:pt x="38275" y="11333"/>
                </a:lnTo>
                <a:lnTo>
                  <a:pt x="38275" y="11333"/>
                </a:lnTo>
                <a:lnTo>
                  <a:pt x="38275" y="11333"/>
                </a:lnTo>
                <a:lnTo>
                  <a:pt x="38275" y="10000"/>
                </a:lnTo>
                <a:lnTo>
                  <a:pt x="38275" y="10000"/>
                </a:lnTo>
                <a:lnTo>
                  <a:pt x="38275" y="10000"/>
                </a:lnTo>
                <a:lnTo>
                  <a:pt x="38275" y="10000"/>
                </a:lnTo>
                <a:lnTo>
                  <a:pt x="38275" y="8666"/>
                </a:lnTo>
                <a:lnTo>
                  <a:pt x="38275" y="8666"/>
                </a:lnTo>
                <a:lnTo>
                  <a:pt x="38275" y="8666"/>
                </a:lnTo>
                <a:lnTo>
                  <a:pt x="38275" y="8666"/>
                </a:lnTo>
                <a:lnTo>
                  <a:pt x="38275" y="7333"/>
                </a:lnTo>
                <a:lnTo>
                  <a:pt x="38793" y="7333"/>
                </a:lnTo>
                <a:lnTo>
                  <a:pt x="38793" y="7333"/>
                </a:lnTo>
                <a:lnTo>
                  <a:pt x="38793" y="7333"/>
                </a:lnTo>
                <a:lnTo>
                  <a:pt x="38793" y="7333"/>
                </a:lnTo>
                <a:lnTo>
                  <a:pt x="39310" y="7333"/>
                </a:lnTo>
                <a:lnTo>
                  <a:pt x="39310" y="7333"/>
                </a:lnTo>
                <a:lnTo>
                  <a:pt x="39310" y="7333"/>
                </a:lnTo>
                <a:lnTo>
                  <a:pt x="39310" y="7333"/>
                </a:lnTo>
                <a:lnTo>
                  <a:pt x="39310" y="7333"/>
                </a:lnTo>
                <a:lnTo>
                  <a:pt x="39310" y="6000"/>
                </a:lnTo>
                <a:lnTo>
                  <a:pt x="39310" y="6000"/>
                </a:lnTo>
                <a:lnTo>
                  <a:pt x="39310" y="6000"/>
                </a:lnTo>
                <a:lnTo>
                  <a:pt x="39310" y="6000"/>
                </a:lnTo>
                <a:lnTo>
                  <a:pt x="39310" y="4000"/>
                </a:lnTo>
                <a:lnTo>
                  <a:pt x="39827" y="4000"/>
                </a:lnTo>
                <a:lnTo>
                  <a:pt x="39827" y="4000"/>
                </a:lnTo>
                <a:lnTo>
                  <a:pt x="39827" y="4000"/>
                </a:lnTo>
                <a:lnTo>
                  <a:pt x="39827" y="4000"/>
                </a:lnTo>
                <a:lnTo>
                  <a:pt x="39827" y="4000"/>
                </a:lnTo>
                <a:lnTo>
                  <a:pt x="40344" y="4000"/>
                </a:lnTo>
                <a:lnTo>
                  <a:pt x="40344" y="4000"/>
                </a:lnTo>
                <a:lnTo>
                  <a:pt x="40344" y="4000"/>
                </a:lnTo>
                <a:lnTo>
                  <a:pt x="40344" y="4000"/>
                </a:lnTo>
                <a:lnTo>
                  <a:pt x="41120" y="4000"/>
                </a:lnTo>
                <a:lnTo>
                  <a:pt x="41120" y="4000"/>
                </a:lnTo>
                <a:lnTo>
                  <a:pt x="41120" y="2666"/>
                </a:lnTo>
                <a:lnTo>
                  <a:pt x="41120" y="2666"/>
                </a:lnTo>
                <a:lnTo>
                  <a:pt x="41120" y="2666"/>
                </a:lnTo>
                <a:lnTo>
                  <a:pt x="41120" y="2666"/>
                </a:lnTo>
                <a:lnTo>
                  <a:pt x="41120" y="2666"/>
                </a:lnTo>
                <a:lnTo>
                  <a:pt x="41637" y="2666"/>
                </a:lnTo>
                <a:lnTo>
                  <a:pt x="41637" y="1333"/>
                </a:lnTo>
                <a:lnTo>
                  <a:pt x="41637" y="1333"/>
                </a:lnTo>
                <a:lnTo>
                  <a:pt x="41637" y="1333"/>
                </a:lnTo>
                <a:lnTo>
                  <a:pt x="41637" y="1333"/>
                </a:lnTo>
                <a:lnTo>
                  <a:pt x="41637" y="1333"/>
                </a:lnTo>
                <a:lnTo>
                  <a:pt x="41637" y="0"/>
                </a:lnTo>
                <a:lnTo>
                  <a:pt x="41637" y="0"/>
                </a:lnTo>
                <a:lnTo>
                  <a:pt x="41637" y="0"/>
                </a:lnTo>
                <a:lnTo>
                  <a:pt x="41637" y="0"/>
                </a:lnTo>
                <a:lnTo>
                  <a:pt x="42155"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6" name="Shape 926"/>
          <p:cNvSpPr/>
          <p:nvPr/>
        </p:nvSpPr>
        <p:spPr>
          <a:xfrm>
            <a:off x="5972179" y="3579814"/>
            <a:ext cx="154781" cy="503239"/>
          </a:xfrm>
          <a:custGeom>
            <a:avLst/>
            <a:gdLst/>
            <a:ahLst/>
            <a:cxnLst/>
            <a:rect l="0" t="0" r="0" b="0"/>
            <a:pathLst>
              <a:path w="120000" h="120000" extrusionOk="0">
                <a:moveTo>
                  <a:pt x="71076" y="64731"/>
                </a:moveTo>
                <a:lnTo>
                  <a:pt x="71076" y="64731"/>
                </a:lnTo>
                <a:lnTo>
                  <a:pt x="71076" y="64731"/>
                </a:lnTo>
                <a:lnTo>
                  <a:pt x="71076" y="64731"/>
                </a:lnTo>
                <a:lnTo>
                  <a:pt x="71076" y="65867"/>
                </a:lnTo>
                <a:lnTo>
                  <a:pt x="71076" y="65867"/>
                </a:lnTo>
                <a:lnTo>
                  <a:pt x="71076" y="65867"/>
                </a:lnTo>
                <a:lnTo>
                  <a:pt x="71076" y="65867"/>
                </a:lnTo>
                <a:lnTo>
                  <a:pt x="71076" y="65867"/>
                </a:lnTo>
                <a:lnTo>
                  <a:pt x="71076" y="65867"/>
                </a:lnTo>
                <a:lnTo>
                  <a:pt x="71076" y="65867"/>
                </a:lnTo>
                <a:lnTo>
                  <a:pt x="71076" y="65867"/>
                </a:lnTo>
                <a:lnTo>
                  <a:pt x="72923" y="65867"/>
                </a:lnTo>
                <a:lnTo>
                  <a:pt x="72923" y="65867"/>
                </a:lnTo>
                <a:lnTo>
                  <a:pt x="72923" y="65867"/>
                </a:lnTo>
                <a:lnTo>
                  <a:pt x="72923" y="65867"/>
                </a:lnTo>
                <a:lnTo>
                  <a:pt x="72923" y="66624"/>
                </a:lnTo>
                <a:lnTo>
                  <a:pt x="72923" y="66624"/>
                </a:lnTo>
                <a:lnTo>
                  <a:pt x="72923" y="66624"/>
                </a:lnTo>
                <a:lnTo>
                  <a:pt x="72923" y="66624"/>
                </a:lnTo>
                <a:lnTo>
                  <a:pt x="74769" y="66624"/>
                </a:lnTo>
                <a:lnTo>
                  <a:pt x="74769" y="67381"/>
                </a:lnTo>
                <a:lnTo>
                  <a:pt x="74769" y="67381"/>
                </a:lnTo>
                <a:lnTo>
                  <a:pt x="74769" y="67381"/>
                </a:lnTo>
                <a:lnTo>
                  <a:pt x="74769" y="67381"/>
                </a:lnTo>
                <a:lnTo>
                  <a:pt x="74769" y="68138"/>
                </a:lnTo>
                <a:lnTo>
                  <a:pt x="74769" y="68138"/>
                </a:lnTo>
                <a:lnTo>
                  <a:pt x="74769" y="68138"/>
                </a:lnTo>
                <a:lnTo>
                  <a:pt x="72923" y="68138"/>
                </a:lnTo>
                <a:lnTo>
                  <a:pt x="72923" y="68138"/>
                </a:lnTo>
                <a:lnTo>
                  <a:pt x="72923" y="68895"/>
                </a:lnTo>
                <a:lnTo>
                  <a:pt x="74769" y="68895"/>
                </a:lnTo>
                <a:lnTo>
                  <a:pt x="74769" y="68895"/>
                </a:lnTo>
                <a:lnTo>
                  <a:pt x="74769" y="68895"/>
                </a:lnTo>
                <a:lnTo>
                  <a:pt x="74769" y="68895"/>
                </a:lnTo>
                <a:lnTo>
                  <a:pt x="74769" y="68895"/>
                </a:lnTo>
                <a:lnTo>
                  <a:pt x="74769" y="70031"/>
                </a:lnTo>
                <a:lnTo>
                  <a:pt x="74769" y="70031"/>
                </a:lnTo>
                <a:lnTo>
                  <a:pt x="74769" y="70031"/>
                </a:lnTo>
                <a:lnTo>
                  <a:pt x="74769" y="70031"/>
                </a:lnTo>
                <a:lnTo>
                  <a:pt x="77538" y="70031"/>
                </a:lnTo>
                <a:lnTo>
                  <a:pt x="77538" y="70788"/>
                </a:lnTo>
                <a:lnTo>
                  <a:pt x="77538" y="70788"/>
                </a:lnTo>
                <a:lnTo>
                  <a:pt x="77538" y="70788"/>
                </a:lnTo>
                <a:lnTo>
                  <a:pt x="77538" y="70788"/>
                </a:lnTo>
                <a:lnTo>
                  <a:pt x="77538" y="70788"/>
                </a:lnTo>
                <a:lnTo>
                  <a:pt x="77538" y="70788"/>
                </a:lnTo>
                <a:lnTo>
                  <a:pt x="77538" y="71545"/>
                </a:lnTo>
                <a:lnTo>
                  <a:pt x="79384" y="71545"/>
                </a:lnTo>
                <a:lnTo>
                  <a:pt x="79384" y="71545"/>
                </a:lnTo>
                <a:lnTo>
                  <a:pt x="79384" y="71545"/>
                </a:lnTo>
                <a:lnTo>
                  <a:pt x="79384" y="71545"/>
                </a:lnTo>
                <a:lnTo>
                  <a:pt x="79384" y="71545"/>
                </a:lnTo>
                <a:lnTo>
                  <a:pt x="79384" y="72302"/>
                </a:lnTo>
                <a:lnTo>
                  <a:pt x="79384" y="72302"/>
                </a:lnTo>
                <a:lnTo>
                  <a:pt x="81230" y="72302"/>
                </a:lnTo>
                <a:lnTo>
                  <a:pt x="81230" y="72302"/>
                </a:lnTo>
                <a:lnTo>
                  <a:pt x="81230" y="72302"/>
                </a:lnTo>
                <a:lnTo>
                  <a:pt x="81230" y="73059"/>
                </a:lnTo>
                <a:lnTo>
                  <a:pt x="81230" y="73059"/>
                </a:lnTo>
                <a:lnTo>
                  <a:pt x="81230" y="73059"/>
                </a:lnTo>
                <a:lnTo>
                  <a:pt x="81230" y="73059"/>
                </a:lnTo>
                <a:lnTo>
                  <a:pt x="81230" y="73059"/>
                </a:lnTo>
                <a:lnTo>
                  <a:pt x="81230" y="74195"/>
                </a:lnTo>
                <a:lnTo>
                  <a:pt x="83076" y="74195"/>
                </a:lnTo>
                <a:lnTo>
                  <a:pt x="83076" y="74195"/>
                </a:lnTo>
                <a:lnTo>
                  <a:pt x="83076" y="74195"/>
                </a:lnTo>
                <a:lnTo>
                  <a:pt x="83076" y="74195"/>
                </a:lnTo>
                <a:lnTo>
                  <a:pt x="83076" y="74195"/>
                </a:lnTo>
                <a:lnTo>
                  <a:pt x="83076" y="74195"/>
                </a:lnTo>
                <a:lnTo>
                  <a:pt x="83076" y="74195"/>
                </a:lnTo>
                <a:lnTo>
                  <a:pt x="84923" y="74195"/>
                </a:lnTo>
                <a:lnTo>
                  <a:pt x="84923" y="74952"/>
                </a:lnTo>
                <a:lnTo>
                  <a:pt x="84923" y="74952"/>
                </a:lnTo>
                <a:lnTo>
                  <a:pt x="84923" y="74952"/>
                </a:lnTo>
                <a:lnTo>
                  <a:pt x="84923" y="74952"/>
                </a:lnTo>
                <a:lnTo>
                  <a:pt x="84923" y="74952"/>
                </a:lnTo>
                <a:lnTo>
                  <a:pt x="84923" y="74952"/>
                </a:lnTo>
                <a:lnTo>
                  <a:pt x="84923" y="75709"/>
                </a:lnTo>
                <a:lnTo>
                  <a:pt x="84923" y="75709"/>
                </a:lnTo>
                <a:lnTo>
                  <a:pt x="84923" y="75709"/>
                </a:lnTo>
                <a:lnTo>
                  <a:pt x="83076" y="75709"/>
                </a:lnTo>
                <a:lnTo>
                  <a:pt x="83076" y="75709"/>
                </a:lnTo>
                <a:lnTo>
                  <a:pt x="84923" y="75709"/>
                </a:lnTo>
                <a:lnTo>
                  <a:pt x="84923" y="76466"/>
                </a:lnTo>
                <a:lnTo>
                  <a:pt x="84923" y="76466"/>
                </a:lnTo>
                <a:lnTo>
                  <a:pt x="84923" y="76466"/>
                </a:lnTo>
                <a:lnTo>
                  <a:pt x="84923" y="76466"/>
                </a:lnTo>
                <a:lnTo>
                  <a:pt x="84923" y="76466"/>
                </a:lnTo>
                <a:lnTo>
                  <a:pt x="84923" y="77223"/>
                </a:lnTo>
                <a:lnTo>
                  <a:pt x="87692" y="77223"/>
                </a:lnTo>
                <a:lnTo>
                  <a:pt x="87692" y="77223"/>
                </a:lnTo>
                <a:lnTo>
                  <a:pt x="87692" y="77223"/>
                </a:lnTo>
                <a:lnTo>
                  <a:pt x="87692" y="77223"/>
                </a:lnTo>
                <a:lnTo>
                  <a:pt x="87692" y="78359"/>
                </a:lnTo>
                <a:lnTo>
                  <a:pt x="87692" y="78359"/>
                </a:lnTo>
                <a:lnTo>
                  <a:pt x="87692" y="78359"/>
                </a:lnTo>
                <a:lnTo>
                  <a:pt x="87692" y="79116"/>
                </a:lnTo>
                <a:lnTo>
                  <a:pt x="87692" y="79116"/>
                </a:lnTo>
                <a:lnTo>
                  <a:pt x="87692" y="79116"/>
                </a:lnTo>
                <a:lnTo>
                  <a:pt x="87692" y="78359"/>
                </a:lnTo>
                <a:lnTo>
                  <a:pt x="89538" y="78359"/>
                </a:lnTo>
                <a:lnTo>
                  <a:pt x="89538" y="78359"/>
                </a:lnTo>
                <a:lnTo>
                  <a:pt x="89538" y="78359"/>
                </a:lnTo>
                <a:lnTo>
                  <a:pt x="89538" y="78359"/>
                </a:lnTo>
                <a:lnTo>
                  <a:pt x="89538" y="78359"/>
                </a:lnTo>
                <a:lnTo>
                  <a:pt x="89538" y="78359"/>
                </a:lnTo>
                <a:lnTo>
                  <a:pt x="89538" y="78359"/>
                </a:lnTo>
                <a:lnTo>
                  <a:pt x="89538" y="78359"/>
                </a:lnTo>
                <a:lnTo>
                  <a:pt x="89538" y="79116"/>
                </a:lnTo>
                <a:lnTo>
                  <a:pt x="89538" y="79116"/>
                </a:lnTo>
                <a:lnTo>
                  <a:pt x="89538" y="79116"/>
                </a:lnTo>
                <a:lnTo>
                  <a:pt x="89538" y="79116"/>
                </a:lnTo>
                <a:lnTo>
                  <a:pt x="89538" y="79873"/>
                </a:lnTo>
                <a:lnTo>
                  <a:pt x="89538" y="79873"/>
                </a:lnTo>
                <a:lnTo>
                  <a:pt x="89538" y="79873"/>
                </a:lnTo>
                <a:lnTo>
                  <a:pt x="89538" y="79873"/>
                </a:lnTo>
                <a:lnTo>
                  <a:pt x="87692" y="79873"/>
                </a:lnTo>
                <a:lnTo>
                  <a:pt x="87692" y="79873"/>
                </a:lnTo>
                <a:lnTo>
                  <a:pt x="87692" y="79873"/>
                </a:lnTo>
                <a:lnTo>
                  <a:pt x="87692" y="79873"/>
                </a:lnTo>
                <a:lnTo>
                  <a:pt x="87692" y="79873"/>
                </a:lnTo>
                <a:lnTo>
                  <a:pt x="87692" y="80630"/>
                </a:lnTo>
                <a:lnTo>
                  <a:pt x="84923" y="80630"/>
                </a:lnTo>
                <a:lnTo>
                  <a:pt x="84923" y="80630"/>
                </a:lnTo>
                <a:lnTo>
                  <a:pt x="87692" y="80630"/>
                </a:lnTo>
                <a:lnTo>
                  <a:pt x="87692" y="80630"/>
                </a:lnTo>
                <a:lnTo>
                  <a:pt x="84923" y="80630"/>
                </a:lnTo>
                <a:lnTo>
                  <a:pt x="84923" y="81388"/>
                </a:lnTo>
                <a:lnTo>
                  <a:pt x="84923" y="81388"/>
                </a:lnTo>
                <a:lnTo>
                  <a:pt x="87692" y="81388"/>
                </a:lnTo>
                <a:lnTo>
                  <a:pt x="87692" y="81388"/>
                </a:lnTo>
                <a:lnTo>
                  <a:pt x="84923" y="81388"/>
                </a:lnTo>
                <a:lnTo>
                  <a:pt x="84923" y="82523"/>
                </a:lnTo>
                <a:lnTo>
                  <a:pt x="84923" y="82523"/>
                </a:lnTo>
                <a:lnTo>
                  <a:pt x="84923" y="82523"/>
                </a:lnTo>
                <a:lnTo>
                  <a:pt x="84923" y="82523"/>
                </a:lnTo>
                <a:lnTo>
                  <a:pt x="84923" y="82523"/>
                </a:lnTo>
                <a:lnTo>
                  <a:pt x="84923" y="82523"/>
                </a:lnTo>
                <a:lnTo>
                  <a:pt x="84923" y="83280"/>
                </a:lnTo>
                <a:lnTo>
                  <a:pt x="84923" y="83280"/>
                </a:lnTo>
                <a:lnTo>
                  <a:pt x="84923" y="83280"/>
                </a:lnTo>
                <a:lnTo>
                  <a:pt x="84923" y="84037"/>
                </a:lnTo>
                <a:lnTo>
                  <a:pt x="84923" y="84037"/>
                </a:lnTo>
                <a:lnTo>
                  <a:pt x="84923" y="84037"/>
                </a:lnTo>
                <a:lnTo>
                  <a:pt x="84923" y="84794"/>
                </a:lnTo>
                <a:lnTo>
                  <a:pt x="84923" y="84794"/>
                </a:lnTo>
                <a:lnTo>
                  <a:pt x="84923" y="84794"/>
                </a:lnTo>
                <a:lnTo>
                  <a:pt x="84923" y="84794"/>
                </a:lnTo>
                <a:lnTo>
                  <a:pt x="84923" y="84794"/>
                </a:lnTo>
                <a:lnTo>
                  <a:pt x="83076" y="84794"/>
                </a:lnTo>
                <a:lnTo>
                  <a:pt x="83076" y="84794"/>
                </a:lnTo>
                <a:lnTo>
                  <a:pt x="83076" y="84794"/>
                </a:lnTo>
                <a:lnTo>
                  <a:pt x="83076" y="84794"/>
                </a:lnTo>
                <a:lnTo>
                  <a:pt x="83076" y="85552"/>
                </a:lnTo>
                <a:lnTo>
                  <a:pt x="83076" y="85552"/>
                </a:lnTo>
                <a:lnTo>
                  <a:pt x="83076" y="84794"/>
                </a:lnTo>
                <a:lnTo>
                  <a:pt x="83076" y="84794"/>
                </a:lnTo>
                <a:lnTo>
                  <a:pt x="81230" y="84794"/>
                </a:lnTo>
                <a:lnTo>
                  <a:pt x="81230" y="85552"/>
                </a:lnTo>
                <a:lnTo>
                  <a:pt x="81230" y="85552"/>
                </a:lnTo>
                <a:lnTo>
                  <a:pt x="81230" y="85552"/>
                </a:lnTo>
                <a:lnTo>
                  <a:pt x="81230" y="85552"/>
                </a:lnTo>
                <a:lnTo>
                  <a:pt x="81230" y="85552"/>
                </a:lnTo>
                <a:lnTo>
                  <a:pt x="81230" y="86687"/>
                </a:lnTo>
                <a:lnTo>
                  <a:pt x="81230" y="86687"/>
                </a:lnTo>
                <a:lnTo>
                  <a:pt x="81230" y="86687"/>
                </a:lnTo>
                <a:lnTo>
                  <a:pt x="81230" y="87444"/>
                </a:lnTo>
                <a:lnTo>
                  <a:pt x="81230" y="87444"/>
                </a:lnTo>
                <a:lnTo>
                  <a:pt x="81230" y="87444"/>
                </a:lnTo>
                <a:lnTo>
                  <a:pt x="81230" y="87444"/>
                </a:lnTo>
                <a:lnTo>
                  <a:pt x="81230" y="88201"/>
                </a:lnTo>
                <a:lnTo>
                  <a:pt x="81230" y="88201"/>
                </a:lnTo>
                <a:lnTo>
                  <a:pt x="81230" y="88201"/>
                </a:lnTo>
                <a:lnTo>
                  <a:pt x="81230" y="88201"/>
                </a:lnTo>
                <a:lnTo>
                  <a:pt x="81230" y="88958"/>
                </a:lnTo>
                <a:lnTo>
                  <a:pt x="83076" y="88958"/>
                </a:lnTo>
                <a:lnTo>
                  <a:pt x="83076" y="88958"/>
                </a:lnTo>
                <a:lnTo>
                  <a:pt x="83076" y="88958"/>
                </a:lnTo>
                <a:lnTo>
                  <a:pt x="83076" y="88958"/>
                </a:lnTo>
                <a:lnTo>
                  <a:pt x="83076" y="88958"/>
                </a:lnTo>
                <a:lnTo>
                  <a:pt x="83076" y="89716"/>
                </a:lnTo>
                <a:lnTo>
                  <a:pt x="83076" y="89716"/>
                </a:lnTo>
                <a:lnTo>
                  <a:pt x="83076" y="89716"/>
                </a:lnTo>
                <a:lnTo>
                  <a:pt x="83076" y="89716"/>
                </a:lnTo>
                <a:lnTo>
                  <a:pt x="84923" y="89716"/>
                </a:lnTo>
                <a:lnTo>
                  <a:pt x="84923" y="90851"/>
                </a:lnTo>
                <a:lnTo>
                  <a:pt x="84923" y="90851"/>
                </a:lnTo>
                <a:lnTo>
                  <a:pt x="84923" y="90851"/>
                </a:lnTo>
                <a:lnTo>
                  <a:pt x="84923" y="90851"/>
                </a:lnTo>
                <a:lnTo>
                  <a:pt x="84923" y="90851"/>
                </a:lnTo>
                <a:lnTo>
                  <a:pt x="84923" y="90851"/>
                </a:lnTo>
                <a:lnTo>
                  <a:pt x="84923" y="91608"/>
                </a:lnTo>
                <a:lnTo>
                  <a:pt x="87692" y="91608"/>
                </a:lnTo>
                <a:lnTo>
                  <a:pt x="87692" y="91608"/>
                </a:lnTo>
                <a:lnTo>
                  <a:pt x="87692" y="91608"/>
                </a:lnTo>
                <a:lnTo>
                  <a:pt x="87692" y="91608"/>
                </a:lnTo>
                <a:lnTo>
                  <a:pt x="87692" y="91608"/>
                </a:lnTo>
                <a:lnTo>
                  <a:pt x="87692" y="91608"/>
                </a:lnTo>
                <a:lnTo>
                  <a:pt x="87692" y="92365"/>
                </a:lnTo>
                <a:lnTo>
                  <a:pt x="89538" y="92365"/>
                </a:lnTo>
                <a:lnTo>
                  <a:pt x="89538" y="92365"/>
                </a:lnTo>
                <a:lnTo>
                  <a:pt x="89538" y="92365"/>
                </a:lnTo>
                <a:lnTo>
                  <a:pt x="89538" y="92365"/>
                </a:lnTo>
                <a:lnTo>
                  <a:pt x="89538" y="92365"/>
                </a:lnTo>
                <a:lnTo>
                  <a:pt x="89538" y="92365"/>
                </a:lnTo>
                <a:lnTo>
                  <a:pt x="89538" y="93123"/>
                </a:lnTo>
                <a:lnTo>
                  <a:pt x="91384" y="93123"/>
                </a:lnTo>
                <a:lnTo>
                  <a:pt x="91384" y="93123"/>
                </a:lnTo>
                <a:lnTo>
                  <a:pt x="91384" y="93123"/>
                </a:lnTo>
                <a:lnTo>
                  <a:pt x="91384" y="93123"/>
                </a:lnTo>
                <a:lnTo>
                  <a:pt x="91384" y="93880"/>
                </a:lnTo>
                <a:lnTo>
                  <a:pt x="91384" y="93880"/>
                </a:lnTo>
                <a:lnTo>
                  <a:pt x="91384" y="93880"/>
                </a:lnTo>
                <a:lnTo>
                  <a:pt x="93230" y="93880"/>
                </a:lnTo>
                <a:lnTo>
                  <a:pt x="93230" y="93880"/>
                </a:lnTo>
                <a:lnTo>
                  <a:pt x="93230" y="93880"/>
                </a:lnTo>
                <a:lnTo>
                  <a:pt x="93230" y="95015"/>
                </a:lnTo>
                <a:lnTo>
                  <a:pt x="93230" y="95015"/>
                </a:lnTo>
                <a:lnTo>
                  <a:pt x="93230" y="95015"/>
                </a:lnTo>
                <a:lnTo>
                  <a:pt x="93230" y="95015"/>
                </a:lnTo>
                <a:lnTo>
                  <a:pt x="93230" y="95772"/>
                </a:lnTo>
                <a:lnTo>
                  <a:pt x="93230" y="95772"/>
                </a:lnTo>
                <a:lnTo>
                  <a:pt x="93230" y="95772"/>
                </a:lnTo>
                <a:lnTo>
                  <a:pt x="93230" y="96529"/>
                </a:lnTo>
                <a:lnTo>
                  <a:pt x="93230" y="96529"/>
                </a:lnTo>
                <a:lnTo>
                  <a:pt x="93230" y="96529"/>
                </a:lnTo>
                <a:lnTo>
                  <a:pt x="93230" y="96529"/>
                </a:lnTo>
                <a:lnTo>
                  <a:pt x="93230" y="97287"/>
                </a:lnTo>
                <a:lnTo>
                  <a:pt x="93230" y="97287"/>
                </a:lnTo>
                <a:lnTo>
                  <a:pt x="93230" y="97287"/>
                </a:lnTo>
                <a:lnTo>
                  <a:pt x="93230" y="98044"/>
                </a:lnTo>
                <a:lnTo>
                  <a:pt x="93230" y="98044"/>
                </a:lnTo>
                <a:lnTo>
                  <a:pt x="93230" y="98044"/>
                </a:lnTo>
                <a:lnTo>
                  <a:pt x="93230" y="99179"/>
                </a:lnTo>
                <a:lnTo>
                  <a:pt x="93230" y="99179"/>
                </a:lnTo>
                <a:lnTo>
                  <a:pt x="93230" y="99179"/>
                </a:lnTo>
                <a:lnTo>
                  <a:pt x="93230" y="99179"/>
                </a:lnTo>
                <a:lnTo>
                  <a:pt x="93230" y="99179"/>
                </a:lnTo>
                <a:lnTo>
                  <a:pt x="93230" y="99936"/>
                </a:lnTo>
                <a:lnTo>
                  <a:pt x="93230" y="99936"/>
                </a:lnTo>
                <a:lnTo>
                  <a:pt x="93230" y="99936"/>
                </a:lnTo>
                <a:lnTo>
                  <a:pt x="93230" y="99936"/>
                </a:lnTo>
                <a:lnTo>
                  <a:pt x="93230" y="99936"/>
                </a:lnTo>
                <a:lnTo>
                  <a:pt x="93230" y="99936"/>
                </a:lnTo>
                <a:lnTo>
                  <a:pt x="93230" y="100694"/>
                </a:lnTo>
                <a:lnTo>
                  <a:pt x="93230" y="100694"/>
                </a:lnTo>
                <a:lnTo>
                  <a:pt x="93230" y="100694"/>
                </a:lnTo>
                <a:lnTo>
                  <a:pt x="93230" y="101451"/>
                </a:lnTo>
                <a:lnTo>
                  <a:pt x="95076" y="101451"/>
                </a:lnTo>
                <a:lnTo>
                  <a:pt x="95076" y="101451"/>
                </a:lnTo>
                <a:lnTo>
                  <a:pt x="95076" y="101451"/>
                </a:lnTo>
                <a:lnTo>
                  <a:pt x="95076" y="101451"/>
                </a:lnTo>
                <a:lnTo>
                  <a:pt x="95076" y="102208"/>
                </a:lnTo>
                <a:lnTo>
                  <a:pt x="95076" y="102208"/>
                </a:lnTo>
                <a:lnTo>
                  <a:pt x="95076" y="102208"/>
                </a:lnTo>
                <a:lnTo>
                  <a:pt x="95076" y="102208"/>
                </a:lnTo>
                <a:lnTo>
                  <a:pt x="97846" y="102208"/>
                </a:lnTo>
                <a:lnTo>
                  <a:pt x="97846" y="102208"/>
                </a:lnTo>
                <a:lnTo>
                  <a:pt x="97846" y="102208"/>
                </a:lnTo>
                <a:lnTo>
                  <a:pt x="97846" y="103343"/>
                </a:lnTo>
                <a:lnTo>
                  <a:pt x="97846" y="103343"/>
                </a:lnTo>
                <a:lnTo>
                  <a:pt x="97846" y="103343"/>
                </a:lnTo>
                <a:lnTo>
                  <a:pt x="97846" y="103343"/>
                </a:lnTo>
                <a:lnTo>
                  <a:pt x="97846" y="104100"/>
                </a:lnTo>
                <a:lnTo>
                  <a:pt x="97846" y="104100"/>
                </a:lnTo>
                <a:lnTo>
                  <a:pt x="97846" y="104100"/>
                </a:lnTo>
                <a:lnTo>
                  <a:pt x="97846" y="104100"/>
                </a:lnTo>
                <a:lnTo>
                  <a:pt x="97846" y="104858"/>
                </a:lnTo>
                <a:lnTo>
                  <a:pt x="97846" y="104858"/>
                </a:lnTo>
                <a:lnTo>
                  <a:pt x="97846" y="104858"/>
                </a:lnTo>
                <a:lnTo>
                  <a:pt x="97846" y="104858"/>
                </a:lnTo>
                <a:lnTo>
                  <a:pt x="97846" y="105615"/>
                </a:lnTo>
                <a:lnTo>
                  <a:pt x="97846" y="105615"/>
                </a:lnTo>
                <a:lnTo>
                  <a:pt x="99692" y="105615"/>
                </a:lnTo>
                <a:lnTo>
                  <a:pt x="99692" y="105615"/>
                </a:lnTo>
                <a:lnTo>
                  <a:pt x="99692" y="105615"/>
                </a:lnTo>
                <a:lnTo>
                  <a:pt x="99692" y="105615"/>
                </a:lnTo>
                <a:lnTo>
                  <a:pt x="99692" y="106372"/>
                </a:lnTo>
                <a:lnTo>
                  <a:pt x="99692" y="106372"/>
                </a:lnTo>
                <a:lnTo>
                  <a:pt x="99692" y="106372"/>
                </a:lnTo>
                <a:lnTo>
                  <a:pt x="99692" y="106372"/>
                </a:lnTo>
                <a:lnTo>
                  <a:pt x="99692" y="107507"/>
                </a:lnTo>
                <a:lnTo>
                  <a:pt x="99692" y="107507"/>
                </a:lnTo>
                <a:lnTo>
                  <a:pt x="99692" y="107507"/>
                </a:lnTo>
                <a:lnTo>
                  <a:pt x="99692" y="107507"/>
                </a:lnTo>
                <a:lnTo>
                  <a:pt x="99692" y="107507"/>
                </a:lnTo>
                <a:lnTo>
                  <a:pt x="99692" y="108264"/>
                </a:lnTo>
                <a:lnTo>
                  <a:pt x="99692" y="108264"/>
                </a:lnTo>
                <a:lnTo>
                  <a:pt x="99692" y="108264"/>
                </a:lnTo>
                <a:lnTo>
                  <a:pt x="99692" y="108264"/>
                </a:lnTo>
                <a:lnTo>
                  <a:pt x="99692" y="108264"/>
                </a:lnTo>
                <a:lnTo>
                  <a:pt x="99692" y="108264"/>
                </a:lnTo>
                <a:lnTo>
                  <a:pt x="99692" y="109022"/>
                </a:lnTo>
                <a:lnTo>
                  <a:pt x="99692" y="109022"/>
                </a:lnTo>
                <a:lnTo>
                  <a:pt x="97846" y="109022"/>
                </a:lnTo>
                <a:lnTo>
                  <a:pt x="97846" y="109022"/>
                </a:lnTo>
                <a:lnTo>
                  <a:pt x="97846" y="109022"/>
                </a:lnTo>
                <a:lnTo>
                  <a:pt x="97846" y="109022"/>
                </a:lnTo>
                <a:lnTo>
                  <a:pt x="97846" y="109779"/>
                </a:lnTo>
                <a:lnTo>
                  <a:pt x="97846" y="109779"/>
                </a:lnTo>
                <a:lnTo>
                  <a:pt x="97846" y="109779"/>
                </a:lnTo>
                <a:lnTo>
                  <a:pt x="97846" y="109779"/>
                </a:lnTo>
                <a:lnTo>
                  <a:pt x="97846" y="110536"/>
                </a:lnTo>
                <a:lnTo>
                  <a:pt x="95076" y="110536"/>
                </a:lnTo>
                <a:lnTo>
                  <a:pt x="95076" y="110536"/>
                </a:lnTo>
                <a:lnTo>
                  <a:pt x="95076" y="110536"/>
                </a:lnTo>
                <a:lnTo>
                  <a:pt x="95076" y="110536"/>
                </a:lnTo>
                <a:lnTo>
                  <a:pt x="95076" y="111671"/>
                </a:lnTo>
                <a:lnTo>
                  <a:pt x="95076" y="111671"/>
                </a:lnTo>
                <a:lnTo>
                  <a:pt x="95076" y="111671"/>
                </a:lnTo>
                <a:lnTo>
                  <a:pt x="95076" y="111671"/>
                </a:lnTo>
                <a:lnTo>
                  <a:pt x="95076" y="111671"/>
                </a:lnTo>
                <a:lnTo>
                  <a:pt x="95076" y="112429"/>
                </a:lnTo>
                <a:lnTo>
                  <a:pt x="93230" y="112429"/>
                </a:lnTo>
                <a:lnTo>
                  <a:pt x="93230" y="112429"/>
                </a:lnTo>
                <a:lnTo>
                  <a:pt x="93230" y="112429"/>
                </a:lnTo>
                <a:lnTo>
                  <a:pt x="93230" y="112429"/>
                </a:lnTo>
                <a:lnTo>
                  <a:pt x="93230" y="112429"/>
                </a:lnTo>
                <a:lnTo>
                  <a:pt x="93230" y="113186"/>
                </a:lnTo>
                <a:lnTo>
                  <a:pt x="93230" y="113186"/>
                </a:lnTo>
                <a:lnTo>
                  <a:pt x="93230" y="113186"/>
                </a:lnTo>
                <a:lnTo>
                  <a:pt x="91384" y="113186"/>
                </a:lnTo>
                <a:lnTo>
                  <a:pt x="91384" y="113186"/>
                </a:lnTo>
                <a:lnTo>
                  <a:pt x="91384" y="113186"/>
                </a:lnTo>
                <a:lnTo>
                  <a:pt x="91384" y="113943"/>
                </a:lnTo>
                <a:lnTo>
                  <a:pt x="91384" y="113943"/>
                </a:lnTo>
                <a:lnTo>
                  <a:pt x="91384" y="113943"/>
                </a:lnTo>
                <a:lnTo>
                  <a:pt x="89538" y="113943"/>
                </a:lnTo>
                <a:lnTo>
                  <a:pt x="89538" y="113943"/>
                </a:lnTo>
                <a:lnTo>
                  <a:pt x="89538" y="113943"/>
                </a:lnTo>
                <a:lnTo>
                  <a:pt x="89538" y="114700"/>
                </a:lnTo>
                <a:lnTo>
                  <a:pt x="89538" y="114700"/>
                </a:lnTo>
                <a:lnTo>
                  <a:pt x="89538" y="114700"/>
                </a:lnTo>
                <a:lnTo>
                  <a:pt x="89538" y="114700"/>
                </a:lnTo>
                <a:lnTo>
                  <a:pt x="89538" y="114700"/>
                </a:lnTo>
                <a:lnTo>
                  <a:pt x="89538" y="115835"/>
                </a:lnTo>
                <a:lnTo>
                  <a:pt x="89538" y="115835"/>
                </a:lnTo>
                <a:lnTo>
                  <a:pt x="89538" y="115835"/>
                </a:lnTo>
                <a:lnTo>
                  <a:pt x="89538" y="115835"/>
                </a:lnTo>
                <a:lnTo>
                  <a:pt x="89538" y="116593"/>
                </a:lnTo>
                <a:lnTo>
                  <a:pt x="89538" y="116593"/>
                </a:lnTo>
                <a:lnTo>
                  <a:pt x="89538" y="116593"/>
                </a:lnTo>
                <a:lnTo>
                  <a:pt x="89538" y="116593"/>
                </a:lnTo>
                <a:lnTo>
                  <a:pt x="87692" y="116593"/>
                </a:lnTo>
                <a:lnTo>
                  <a:pt x="87692" y="116593"/>
                </a:lnTo>
                <a:lnTo>
                  <a:pt x="87692" y="117350"/>
                </a:lnTo>
                <a:lnTo>
                  <a:pt x="87692" y="117350"/>
                </a:lnTo>
                <a:lnTo>
                  <a:pt x="87692" y="117350"/>
                </a:lnTo>
                <a:lnTo>
                  <a:pt x="87692" y="117350"/>
                </a:lnTo>
                <a:lnTo>
                  <a:pt x="87692" y="118107"/>
                </a:lnTo>
                <a:lnTo>
                  <a:pt x="87692" y="118107"/>
                </a:lnTo>
                <a:lnTo>
                  <a:pt x="87692" y="118107"/>
                </a:lnTo>
                <a:lnTo>
                  <a:pt x="87692" y="118107"/>
                </a:lnTo>
                <a:lnTo>
                  <a:pt x="87692" y="118107"/>
                </a:lnTo>
                <a:lnTo>
                  <a:pt x="87692" y="118864"/>
                </a:lnTo>
                <a:lnTo>
                  <a:pt x="87692" y="118864"/>
                </a:lnTo>
                <a:lnTo>
                  <a:pt x="84923" y="118864"/>
                </a:lnTo>
                <a:lnTo>
                  <a:pt x="84923" y="118864"/>
                </a:lnTo>
                <a:lnTo>
                  <a:pt x="84923" y="120000"/>
                </a:lnTo>
                <a:lnTo>
                  <a:pt x="84923" y="120000"/>
                </a:lnTo>
                <a:lnTo>
                  <a:pt x="84923" y="120000"/>
                </a:lnTo>
                <a:lnTo>
                  <a:pt x="84923" y="120000"/>
                </a:lnTo>
                <a:lnTo>
                  <a:pt x="84923" y="120000"/>
                </a:lnTo>
                <a:lnTo>
                  <a:pt x="83076" y="120000"/>
                </a:lnTo>
                <a:lnTo>
                  <a:pt x="83076" y="118864"/>
                </a:lnTo>
                <a:lnTo>
                  <a:pt x="83076" y="118864"/>
                </a:lnTo>
                <a:lnTo>
                  <a:pt x="84923" y="118864"/>
                </a:lnTo>
                <a:lnTo>
                  <a:pt x="84923" y="118864"/>
                </a:lnTo>
                <a:lnTo>
                  <a:pt x="84923" y="118107"/>
                </a:lnTo>
                <a:lnTo>
                  <a:pt x="84923" y="118107"/>
                </a:lnTo>
                <a:lnTo>
                  <a:pt x="83076" y="118107"/>
                </a:lnTo>
                <a:lnTo>
                  <a:pt x="83076" y="118107"/>
                </a:lnTo>
                <a:lnTo>
                  <a:pt x="83076" y="117350"/>
                </a:lnTo>
                <a:lnTo>
                  <a:pt x="84923" y="117350"/>
                </a:lnTo>
                <a:lnTo>
                  <a:pt x="84923" y="117350"/>
                </a:lnTo>
                <a:lnTo>
                  <a:pt x="84923" y="117350"/>
                </a:lnTo>
                <a:lnTo>
                  <a:pt x="84923" y="116593"/>
                </a:lnTo>
                <a:lnTo>
                  <a:pt x="84923" y="116593"/>
                </a:lnTo>
                <a:lnTo>
                  <a:pt x="83076" y="116593"/>
                </a:lnTo>
                <a:lnTo>
                  <a:pt x="83076" y="116593"/>
                </a:lnTo>
                <a:lnTo>
                  <a:pt x="83076" y="116593"/>
                </a:lnTo>
                <a:lnTo>
                  <a:pt x="83076" y="115835"/>
                </a:lnTo>
                <a:lnTo>
                  <a:pt x="83076" y="115835"/>
                </a:lnTo>
                <a:lnTo>
                  <a:pt x="83076" y="115835"/>
                </a:lnTo>
                <a:lnTo>
                  <a:pt x="83076" y="115835"/>
                </a:lnTo>
                <a:lnTo>
                  <a:pt x="83076" y="114700"/>
                </a:lnTo>
                <a:lnTo>
                  <a:pt x="83076" y="114700"/>
                </a:lnTo>
                <a:lnTo>
                  <a:pt x="83076" y="114700"/>
                </a:lnTo>
                <a:lnTo>
                  <a:pt x="83076" y="114700"/>
                </a:lnTo>
                <a:lnTo>
                  <a:pt x="83076" y="113943"/>
                </a:lnTo>
                <a:lnTo>
                  <a:pt x="83076" y="113943"/>
                </a:lnTo>
                <a:lnTo>
                  <a:pt x="83076" y="113943"/>
                </a:lnTo>
                <a:lnTo>
                  <a:pt x="83076" y="113186"/>
                </a:lnTo>
                <a:lnTo>
                  <a:pt x="83076" y="113186"/>
                </a:lnTo>
                <a:lnTo>
                  <a:pt x="83076" y="113186"/>
                </a:lnTo>
                <a:lnTo>
                  <a:pt x="83076" y="113186"/>
                </a:lnTo>
                <a:lnTo>
                  <a:pt x="83076" y="112429"/>
                </a:lnTo>
                <a:lnTo>
                  <a:pt x="83076" y="112429"/>
                </a:lnTo>
                <a:lnTo>
                  <a:pt x="84923" y="112429"/>
                </a:lnTo>
                <a:lnTo>
                  <a:pt x="84923" y="112429"/>
                </a:lnTo>
                <a:lnTo>
                  <a:pt x="84923" y="112429"/>
                </a:lnTo>
                <a:lnTo>
                  <a:pt x="84923" y="112429"/>
                </a:lnTo>
                <a:lnTo>
                  <a:pt x="84923" y="112429"/>
                </a:lnTo>
                <a:lnTo>
                  <a:pt x="84923" y="112429"/>
                </a:lnTo>
                <a:lnTo>
                  <a:pt x="87692" y="112429"/>
                </a:lnTo>
                <a:lnTo>
                  <a:pt x="87692" y="112429"/>
                </a:lnTo>
                <a:lnTo>
                  <a:pt x="87692" y="111671"/>
                </a:lnTo>
                <a:lnTo>
                  <a:pt x="87692" y="111671"/>
                </a:lnTo>
                <a:lnTo>
                  <a:pt x="87692" y="111671"/>
                </a:lnTo>
                <a:lnTo>
                  <a:pt x="87692" y="111671"/>
                </a:lnTo>
                <a:lnTo>
                  <a:pt x="87692" y="111671"/>
                </a:lnTo>
                <a:lnTo>
                  <a:pt x="87692" y="110536"/>
                </a:lnTo>
                <a:lnTo>
                  <a:pt x="87692" y="110536"/>
                </a:lnTo>
                <a:lnTo>
                  <a:pt x="87692" y="110536"/>
                </a:lnTo>
                <a:lnTo>
                  <a:pt x="87692" y="110536"/>
                </a:lnTo>
                <a:lnTo>
                  <a:pt x="87692" y="109779"/>
                </a:lnTo>
                <a:lnTo>
                  <a:pt x="87692" y="109779"/>
                </a:lnTo>
                <a:lnTo>
                  <a:pt x="87692" y="109779"/>
                </a:lnTo>
                <a:lnTo>
                  <a:pt x="87692" y="109022"/>
                </a:lnTo>
                <a:lnTo>
                  <a:pt x="87692" y="109022"/>
                </a:lnTo>
                <a:lnTo>
                  <a:pt x="87692" y="109022"/>
                </a:lnTo>
                <a:lnTo>
                  <a:pt x="87692" y="109022"/>
                </a:lnTo>
                <a:lnTo>
                  <a:pt x="87692" y="108264"/>
                </a:lnTo>
                <a:lnTo>
                  <a:pt x="87692" y="108264"/>
                </a:lnTo>
                <a:lnTo>
                  <a:pt x="87692" y="108264"/>
                </a:lnTo>
                <a:lnTo>
                  <a:pt x="87692" y="108264"/>
                </a:lnTo>
                <a:lnTo>
                  <a:pt x="84923" y="108264"/>
                </a:lnTo>
                <a:lnTo>
                  <a:pt x="84923" y="108264"/>
                </a:lnTo>
                <a:lnTo>
                  <a:pt x="84923" y="109022"/>
                </a:lnTo>
                <a:lnTo>
                  <a:pt x="84923" y="109022"/>
                </a:lnTo>
                <a:lnTo>
                  <a:pt x="84923" y="109022"/>
                </a:lnTo>
                <a:lnTo>
                  <a:pt x="84923" y="109022"/>
                </a:lnTo>
                <a:lnTo>
                  <a:pt x="84923" y="109779"/>
                </a:lnTo>
                <a:lnTo>
                  <a:pt x="84923" y="109779"/>
                </a:lnTo>
                <a:lnTo>
                  <a:pt x="84923" y="109779"/>
                </a:lnTo>
                <a:lnTo>
                  <a:pt x="84923" y="110536"/>
                </a:lnTo>
                <a:lnTo>
                  <a:pt x="84923" y="110536"/>
                </a:lnTo>
                <a:lnTo>
                  <a:pt x="83076" y="110536"/>
                </a:lnTo>
                <a:lnTo>
                  <a:pt x="83076" y="109779"/>
                </a:lnTo>
                <a:lnTo>
                  <a:pt x="83076" y="109779"/>
                </a:lnTo>
                <a:lnTo>
                  <a:pt x="84923" y="109779"/>
                </a:lnTo>
                <a:lnTo>
                  <a:pt x="84923" y="109779"/>
                </a:lnTo>
                <a:lnTo>
                  <a:pt x="84923" y="109022"/>
                </a:lnTo>
                <a:lnTo>
                  <a:pt x="83076" y="109022"/>
                </a:lnTo>
                <a:lnTo>
                  <a:pt x="83076" y="109022"/>
                </a:lnTo>
                <a:lnTo>
                  <a:pt x="83076" y="109022"/>
                </a:lnTo>
                <a:lnTo>
                  <a:pt x="83076" y="109022"/>
                </a:lnTo>
                <a:lnTo>
                  <a:pt x="83076" y="109022"/>
                </a:lnTo>
                <a:lnTo>
                  <a:pt x="83076" y="108264"/>
                </a:lnTo>
                <a:lnTo>
                  <a:pt x="83076" y="108264"/>
                </a:lnTo>
                <a:lnTo>
                  <a:pt x="83076" y="108264"/>
                </a:lnTo>
                <a:lnTo>
                  <a:pt x="83076" y="108264"/>
                </a:lnTo>
                <a:lnTo>
                  <a:pt x="83076" y="109022"/>
                </a:lnTo>
                <a:lnTo>
                  <a:pt x="81230" y="109022"/>
                </a:lnTo>
                <a:lnTo>
                  <a:pt x="81230" y="109022"/>
                </a:lnTo>
                <a:lnTo>
                  <a:pt x="83076" y="109022"/>
                </a:lnTo>
                <a:lnTo>
                  <a:pt x="83076" y="109022"/>
                </a:lnTo>
                <a:lnTo>
                  <a:pt x="83076" y="109779"/>
                </a:lnTo>
                <a:lnTo>
                  <a:pt x="81230" y="109779"/>
                </a:lnTo>
                <a:lnTo>
                  <a:pt x="81230" y="109779"/>
                </a:lnTo>
                <a:lnTo>
                  <a:pt x="81230" y="109779"/>
                </a:lnTo>
                <a:lnTo>
                  <a:pt x="81230" y="110536"/>
                </a:lnTo>
                <a:lnTo>
                  <a:pt x="81230" y="110536"/>
                </a:lnTo>
                <a:lnTo>
                  <a:pt x="81230" y="110536"/>
                </a:lnTo>
                <a:lnTo>
                  <a:pt x="81230" y="111671"/>
                </a:lnTo>
                <a:lnTo>
                  <a:pt x="83076" y="111671"/>
                </a:lnTo>
                <a:lnTo>
                  <a:pt x="83076" y="111671"/>
                </a:lnTo>
                <a:lnTo>
                  <a:pt x="81230" y="111671"/>
                </a:lnTo>
                <a:lnTo>
                  <a:pt x="81230" y="111671"/>
                </a:lnTo>
                <a:lnTo>
                  <a:pt x="81230" y="111671"/>
                </a:lnTo>
                <a:lnTo>
                  <a:pt x="81230" y="111671"/>
                </a:lnTo>
                <a:lnTo>
                  <a:pt x="81230" y="111671"/>
                </a:lnTo>
                <a:lnTo>
                  <a:pt x="81230" y="111671"/>
                </a:lnTo>
                <a:lnTo>
                  <a:pt x="81230" y="110536"/>
                </a:lnTo>
                <a:lnTo>
                  <a:pt x="81230" y="110536"/>
                </a:lnTo>
                <a:lnTo>
                  <a:pt x="81230" y="110536"/>
                </a:lnTo>
                <a:lnTo>
                  <a:pt x="81230" y="109779"/>
                </a:lnTo>
                <a:lnTo>
                  <a:pt x="81230" y="109779"/>
                </a:lnTo>
                <a:lnTo>
                  <a:pt x="81230" y="110536"/>
                </a:lnTo>
                <a:lnTo>
                  <a:pt x="81230" y="110536"/>
                </a:lnTo>
                <a:lnTo>
                  <a:pt x="79384" y="110536"/>
                </a:lnTo>
                <a:lnTo>
                  <a:pt x="79384" y="110536"/>
                </a:lnTo>
                <a:lnTo>
                  <a:pt x="79384" y="110536"/>
                </a:lnTo>
                <a:lnTo>
                  <a:pt x="79384" y="109779"/>
                </a:lnTo>
                <a:lnTo>
                  <a:pt x="79384" y="109779"/>
                </a:lnTo>
                <a:lnTo>
                  <a:pt x="79384" y="109779"/>
                </a:lnTo>
                <a:lnTo>
                  <a:pt x="79384" y="109779"/>
                </a:lnTo>
                <a:lnTo>
                  <a:pt x="81230" y="109779"/>
                </a:lnTo>
                <a:lnTo>
                  <a:pt x="81230" y="109022"/>
                </a:lnTo>
                <a:lnTo>
                  <a:pt x="81230" y="109022"/>
                </a:lnTo>
                <a:lnTo>
                  <a:pt x="81230" y="109022"/>
                </a:lnTo>
                <a:lnTo>
                  <a:pt x="81230" y="109022"/>
                </a:lnTo>
                <a:lnTo>
                  <a:pt x="81230" y="108264"/>
                </a:lnTo>
                <a:lnTo>
                  <a:pt x="81230" y="108264"/>
                </a:lnTo>
                <a:lnTo>
                  <a:pt x="81230" y="108264"/>
                </a:lnTo>
                <a:lnTo>
                  <a:pt x="81230" y="108264"/>
                </a:lnTo>
                <a:lnTo>
                  <a:pt x="81230" y="108264"/>
                </a:lnTo>
                <a:lnTo>
                  <a:pt x="81230" y="107507"/>
                </a:lnTo>
                <a:lnTo>
                  <a:pt x="81230" y="107507"/>
                </a:lnTo>
                <a:lnTo>
                  <a:pt x="81230" y="107507"/>
                </a:lnTo>
                <a:lnTo>
                  <a:pt x="81230" y="107507"/>
                </a:lnTo>
                <a:lnTo>
                  <a:pt x="81230" y="107507"/>
                </a:lnTo>
                <a:lnTo>
                  <a:pt x="81230" y="107507"/>
                </a:lnTo>
                <a:lnTo>
                  <a:pt x="81230" y="107507"/>
                </a:lnTo>
                <a:lnTo>
                  <a:pt x="81230" y="107507"/>
                </a:lnTo>
                <a:lnTo>
                  <a:pt x="81230" y="106372"/>
                </a:lnTo>
                <a:lnTo>
                  <a:pt x="81230" y="106372"/>
                </a:lnTo>
                <a:lnTo>
                  <a:pt x="81230" y="106372"/>
                </a:lnTo>
                <a:lnTo>
                  <a:pt x="81230" y="106372"/>
                </a:lnTo>
                <a:lnTo>
                  <a:pt x="81230" y="106372"/>
                </a:lnTo>
                <a:lnTo>
                  <a:pt x="81230" y="107507"/>
                </a:lnTo>
                <a:lnTo>
                  <a:pt x="83076" y="107507"/>
                </a:lnTo>
                <a:lnTo>
                  <a:pt x="83076" y="107507"/>
                </a:lnTo>
                <a:lnTo>
                  <a:pt x="83076" y="107507"/>
                </a:lnTo>
                <a:lnTo>
                  <a:pt x="83076" y="108264"/>
                </a:lnTo>
                <a:lnTo>
                  <a:pt x="83076" y="108264"/>
                </a:lnTo>
                <a:lnTo>
                  <a:pt x="83076" y="107507"/>
                </a:lnTo>
                <a:lnTo>
                  <a:pt x="83076" y="107507"/>
                </a:lnTo>
                <a:lnTo>
                  <a:pt x="83076" y="107507"/>
                </a:lnTo>
                <a:lnTo>
                  <a:pt x="83076" y="107507"/>
                </a:lnTo>
                <a:lnTo>
                  <a:pt x="83076" y="107507"/>
                </a:lnTo>
                <a:lnTo>
                  <a:pt x="83076" y="107507"/>
                </a:lnTo>
                <a:lnTo>
                  <a:pt x="83076" y="106372"/>
                </a:lnTo>
                <a:lnTo>
                  <a:pt x="83076" y="106372"/>
                </a:lnTo>
                <a:lnTo>
                  <a:pt x="83076" y="106372"/>
                </a:lnTo>
                <a:lnTo>
                  <a:pt x="83076" y="106372"/>
                </a:lnTo>
                <a:lnTo>
                  <a:pt x="83076" y="105615"/>
                </a:lnTo>
                <a:lnTo>
                  <a:pt x="83076" y="105615"/>
                </a:lnTo>
                <a:lnTo>
                  <a:pt x="83076" y="105615"/>
                </a:lnTo>
                <a:lnTo>
                  <a:pt x="83076" y="104858"/>
                </a:lnTo>
                <a:lnTo>
                  <a:pt x="83076" y="104858"/>
                </a:lnTo>
                <a:lnTo>
                  <a:pt x="83076" y="104858"/>
                </a:lnTo>
                <a:lnTo>
                  <a:pt x="83076" y="104858"/>
                </a:lnTo>
                <a:lnTo>
                  <a:pt x="81230" y="104858"/>
                </a:lnTo>
                <a:lnTo>
                  <a:pt x="81230" y="104858"/>
                </a:lnTo>
                <a:lnTo>
                  <a:pt x="81230" y="104858"/>
                </a:lnTo>
                <a:lnTo>
                  <a:pt x="81230" y="104858"/>
                </a:lnTo>
                <a:lnTo>
                  <a:pt x="81230" y="104858"/>
                </a:lnTo>
                <a:lnTo>
                  <a:pt x="81230" y="105615"/>
                </a:lnTo>
                <a:lnTo>
                  <a:pt x="81230" y="105615"/>
                </a:lnTo>
                <a:lnTo>
                  <a:pt x="81230" y="105615"/>
                </a:lnTo>
                <a:lnTo>
                  <a:pt x="81230" y="105615"/>
                </a:lnTo>
                <a:lnTo>
                  <a:pt x="81230" y="105615"/>
                </a:lnTo>
                <a:lnTo>
                  <a:pt x="79384" y="105615"/>
                </a:lnTo>
                <a:lnTo>
                  <a:pt x="79384" y="105615"/>
                </a:lnTo>
                <a:lnTo>
                  <a:pt x="79384" y="105615"/>
                </a:lnTo>
                <a:lnTo>
                  <a:pt x="79384" y="105615"/>
                </a:lnTo>
                <a:lnTo>
                  <a:pt x="79384" y="106372"/>
                </a:lnTo>
                <a:lnTo>
                  <a:pt x="77538" y="106372"/>
                </a:lnTo>
                <a:lnTo>
                  <a:pt x="77538" y="106372"/>
                </a:lnTo>
                <a:lnTo>
                  <a:pt x="79384" y="106372"/>
                </a:lnTo>
                <a:lnTo>
                  <a:pt x="79384" y="106372"/>
                </a:lnTo>
                <a:lnTo>
                  <a:pt x="79384" y="107507"/>
                </a:lnTo>
                <a:lnTo>
                  <a:pt x="77538" y="107507"/>
                </a:lnTo>
                <a:lnTo>
                  <a:pt x="77538" y="107507"/>
                </a:lnTo>
                <a:lnTo>
                  <a:pt x="77538" y="106372"/>
                </a:lnTo>
                <a:lnTo>
                  <a:pt x="77538" y="106372"/>
                </a:lnTo>
                <a:lnTo>
                  <a:pt x="77538" y="106372"/>
                </a:lnTo>
                <a:lnTo>
                  <a:pt x="77538" y="106372"/>
                </a:lnTo>
                <a:lnTo>
                  <a:pt x="77538" y="105615"/>
                </a:lnTo>
                <a:lnTo>
                  <a:pt x="77538" y="105615"/>
                </a:lnTo>
                <a:lnTo>
                  <a:pt x="77538" y="105615"/>
                </a:lnTo>
                <a:lnTo>
                  <a:pt x="77538" y="105615"/>
                </a:lnTo>
                <a:lnTo>
                  <a:pt x="77538" y="105615"/>
                </a:lnTo>
                <a:lnTo>
                  <a:pt x="77538" y="104858"/>
                </a:lnTo>
                <a:lnTo>
                  <a:pt x="77538" y="104858"/>
                </a:lnTo>
                <a:lnTo>
                  <a:pt x="74769" y="104858"/>
                </a:lnTo>
                <a:lnTo>
                  <a:pt x="74769" y="104858"/>
                </a:lnTo>
                <a:lnTo>
                  <a:pt x="74769" y="104858"/>
                </a:lnTo>
                <a:lnTo>
                  <a:pt x="74769" y="104858"/>
                </a:lnTo>
                <a:lnTo>
                  <a:pt x="74769" y="104858"/>
                </a:lnTo>
                <a:lnTo>
                  <a:pt x="74769" y="104100"/>
                </a:lnTo>
                <a:lnTo>
                  <a:pt x="74769" y="104100"/>
                </a:lnTo>
                <a:lnTo>
                  <a:pt x="74769" y="104100"/>
                </a:lnTo>
                <a:lnTo>
                  <a:pt x="77538" y="104100"/>
                </a:lnTo>
                <a:lnTo>
                  <a:pt x="77538" y="104100"/>
                </a:lnTo>
                <a:lnTo>
                  <a:pt x="77538" y="104100"/>
                </a:lnTo>
                <a:lnTo>
                  <a:pt x="77538" y="104100"/>
                </a:lnTo>
                <a:lnTo>
                  <a:pt x="77538" y="104100"/>
                </a:lnTo>
                <a:lnTo>
                  <a:pt x="77538" y="104100"/>
                </a:lnTo>
                <a:lnTo>
                  <a:pt x="77538" y="103343"/>
                </a:lnTo>
                <a:lnTo>
                  <a:pt x="79384" y="103343"/>
                </a:lnTo>
                <a:lnTo>
                  <a:pt x="79384" y="103343"/>
                </a:lnTo>
                <a:lnTo>
                  <a:pt x="79384" y="103343"/>
                </a:lnTo>
                <a:lnTo>
                  <a:pt x="79384" y="103343"/>
                </a:lnTo>
                <a:lnTo>
                  <a:pt x="81230" y="103343"/>
                </a:lnTo>
                <a:lnTo>
                  <a:pt x="81230" y="103343"/>
                </a:lnTo>
                <a:lnTo>
                  <a:pt x="81230" y="104100"/>
                </a:lnTo>
                <a:lnTo>
                  <a:pt x="81230" y="104100"/>
                </a:lnTo>
                <a:lnTo>
                  <a:pt x="81230" y="104100"/>
                </a:lnTo>
                <a:lnTo>
                  <a:pt x="81230" y="104100"/>
                </a:lnTo>
                <a:lnTo>
                  <a:pt x="81230" y="104100"/>
                </a:lnTo>
                <a:lnTo>
                  <a:pt x="81230" y="104100"/>
                </a:lnTo>
                <a:lnTo>
                  <a:pt x="81230" y="104100"/>
                </a:lnTo>
                <a:lnTo>
                  <a:pt x="81230" y="104100"/>
                </a:lnTo>
                <a:lnTo>
                  <a:pt x="81230" y="103343"/>
                </a:lnTo>
                <a:lnTo>
                  <a:pt x="81230" y="103343"/>
                </a:lnTo>
                <a:lnTo>
                  <a:pt x="81230" y="103343"/>
                </a:lnTo>
                <a:lnTo>
                  <a:pt x="81230" y="103343"/>
                </a:lnTo>
                <a:lnTo>
                  <a:pt x="81230" y="103343"/>
                </a:lnTo>
                <a:lnTo>
                  <a:pt x="81230" y="102208"/>
                </a:lnTo>
                <a:lnTo>
                  <a:pt x="81230" y="102208"/>
                </a:lnTo>
                <a:lnTo>
                  <a:pt x="81230" y="102208"/>
                </a:lnTo>
                <a:lnTo>
                  <a:pt x="81230" y="102208"/>
                </a:lnTo>
                <a:lnTo>
                  <a:pt x="81230" y="102208"/>
                </a:lnTo>
                <a:lnTo>
                  <a:pt x="81230" y="101451"/>
                </a:lnTo>
                <a:lnTo>
                  <a:pt x="83076" y="101451"/>
                </a:lnTo>
                <a:lnTo>
                  <a:pt x="83076" y="101451"/>
                </a:lnTo>
                <a:lnTo>
                  <a:pt x="81230" y="101451"/>
                </a:lnTo>
                <a:lnTo>
                  <a:pt x="81230" y="101451"/>
                </a:lnTo>
                <a:lnTo>
                  <a:pt x="83076" y="101451"/>
                </a:lnTo>
                <a:lnTo>
                  <a:pt x="83076" y="101451"/>
                </a:lnTo>
                <a:lnTo>
                  <a:pt x="83076" y="101451"/>
                </a:lnTo>
                <a:lnTo>
                  <a:pt x="83076" y="101451"/>
                </a:lnTo>
                <a:lnTo>
                  <a:pt x="83076" y="102208"/>
                </a:lnTo>
                <a:lnTo>
                  <a:pt x="83076" y="102208"/>
                </a:lnTo>
                <a:lnTo>
                  <a:pt x="83076" y="102208"/>
                </a:lnTo>
                <a:lnTo>
                  <a:pt x="83076" y="102208"/>
                </a:lnTo>
                <a:lnTo>
                  <a:pt x="84923" y="102208"/>
                </a:lnTo>
                <a:lnTo>
                  <a:pt x="84923" y="102208"/>
                </a:lnTo>
                <a:lnTo>
                  <a:pt x="84923" y="103343"/>
                </a:lnTo>
                <a:lnTo>
                  <a:pt x="84923" y="103343"/>
                </a:lnTo>
                <a:lnTo>
                  <a:pt x="84923" y="103343"/>
                </a:lnTo>
                <a:lnTo>
                  <a:pt x="84923" y="103343"/>
                </a:lnTo>
                <a:lnTo>
                  <a:pt x="84923" y="103343"/>
                </a:lnTo>
                <a:lnTo>
                  <a:pt x="84923" y="102208"/>
                </a:lnTo>
                <a:lnTo>
                  <a:pt x="87692" y="102208"/>
                </a:lnTo>
                <a:lnTo>
                  <a:pt x="87692" y="102208"/>
                </a:lnTo>
                <a:lnTo>
                  <a:pt x="87692" y="102208"/>
                </a:lnTo>
                <a:lnTo>
                  <a:pt x="87692" y="101451"/>
                </a:lnTo>
                <a:lnTo>
                  <a:pt x="84923" y="101451"/>
                </a:lnTo>
                <a:lnTo>
                  <a:pt x="84923" y="101451"/>
                </a:lnTo>
                <a:lnTo>
                  <a:pt x="84923" y="101451"/>
                </a:lnTo>
                <a:lnTo>
                  <a:pt x="87692" y="101451"/>
                </a:lnTo>
                <a:lnTo>
                  <a:pt x="87692" y="100694"/>
                </a:lnTo>
                <a:lnTo>
                  <a:pt x="87692" y="100694"/>
                </a:lnTo>
                <a:lnTo>
                  <a:pt x="84923" y="100694"/>
                </a:lnTo>
                <a:lnTo>
                  <a:pt x="84923" y="100694"/>
                </a:lnTo>
                <a:lnTo>
                  <a:pt x="84923" y="100694"/>
                </a:lnTo>
                <a:lnTo>
                  <a:pt x="84923" y="100694"/>
                </a:lnTo>
                <a:lnTo>
                  <a:pt x="84923" y="99936"/>
                </a:lnTo>
                <a:lnTo>
                  <a:pt x="84923" y="99936"/>
                </a:lnTo>
                <a:lnTo>
                  <a:pt x="84923" y="99936"/>
                </a:lnTo>
                <a:lnTo>
                  <a:pt x="84923" y="99936"/>
                </a:lnTo>
                <a:lnTo>
                  <a:pt x="84923" y="99936"/>
                </a:lnTo>
                <a:lnTo>
                  <a:pt x="84923" y="99936"/>
                </a:lnTo>
                <a:lnTo>
                  <a:pt x="84923" y="99936"/>
                </a:lnTo>
                <a:lnTo>
                  <a:pt x="84923" y="99936"/>
                </a:lnTo>
                <a:lnTo>
                  <a:pt x="84923" y="99179"/>
                </a:lnTo>
                <a:lnTo>
                  <a:pt x="84923" y="99179"/>
                </a:lnTo>
                <a:lnTo>
                  <a:pt x="83076" y="99179"/>
                </a:lnTo>
                <a:lnTo>
                  <a:pt x="83076" y="99179"/>
                </a:lnTo>
                <a:lnTo>
                  <a:pt x="83076" y="98044"/>
                </a:lnTo>
                <a:lnTo>
                  <a:pt x="83076" y="98044"/>
                </a:lnTo>
                <a:lnTo>
                  <a:pt x="83076" y="98044"/>
                </a:lnTo>
                <a:lnTo>
                  <a:pt x="83076" y="98044"/>
                </a:lnTo>
                <a:lnTo>
                  <a:pt x="83076" y="97287"/>
                </a:lnTo>
                <a:lnTo>
                  <a:pt x="83076" y="97287"/>
                </a:lnTo>
                <a:lnTo>
                  <a:pt x="83076" y="97287"/>
                </a:lnTo>
                <a:lnTo>
                  <a:pt x="83076" y="97287"/>
                </a:lnTo>
                <a:lnTo>
                  <a:pt x="83076" y="96529"/>
                </a:lnTo>
                <a:lnTo>
                  <a:pt x="83076" y="96529"/>
                </a:lnTo>
                <a:lnTo>
                  <a:pt x="83076" y="96529"/>
                </a:lnTo>
                <a:lnTo>
                  <a:pt x="83076" y="96529"/>
                </a:lnTo>
                <a:lnTo>
                  <a:pt x="83076" y="95772"/>
                </a:lnTo>
                <a:lnTo>
                  <a:pt x="81230" y="95772"/>
                </a:lnTo>
                <a:lnTo>
                  <a:pt x="81230" y="95772"/>
                </a:lnTo>
                <a:lnTo>
                  <a:pt x="81230" y="96529"/>
                </a:lnTo>
                <a:lnTo>
                  <a:pt x="81230" y="96529"/>
                </a:lnTo>
                <a:lnTo>
                  <a:pt x="81230" y="96529"/>
                </a:lnTo>
                <a:lnTo>
                  <a:pt x="81230" y="96529"/>
                </a:lnTo>
                <a:lnTo>
                  <a:pt x="81230" y="96529"/>
                </a:lnTo>
                <a:lnTo>
                  <a:pt x="79384" y="96529"/>
                </a:lnTo>
                <a:lnTo>
                  <a:pt x="79384" y="96529"/>
                </a:lnTo>
                <a:lnTo>
                  <a:pt x="79384" y="96529"/>
                </a:lnTo>
                <a:lnTo>
                  <a:pt x="79384" y="96529"/>
                </a:lnTo>
                <a:lnTo>
                  <a:pt x="79384" y="95772"/>
                </a:lnTo>
                <a:lnTo>
                  <a:pt x="79384" y="95772"/>
                </a:lnTo>
                <a:lnTo>
                  <a:pt x="79384" y="95772"/>
                </a:lnTo>
                <a:lnTo>
                  <a:pt x="79384" y="95772"/>
                </a:lnTo>
                <a:lnTo>
                  <a:pt x="79384" y="95772"/>
                </a:lnTo>
                <a:lnTo>
                  <a:pt x="79384" y="95772"/>
                </a:lnTo>
                <a:lnTo>
                  <a:pt x="79384" y="95015"/>
                </a:lnTo>
                <a:lnTo>
                  <a:pt x="79384" y="95015"/>
                </a:lnTo>
                <a:lnTo>
                  <a:pt x="79384" y="95015"/>
                </a:lnTo>
                <a:lnTo>
                  <a:pt x="79384" y="95015"/>
                </a:lnTo>
                <a:lnTo>
                  <a:pt x="79384" y="93880"/>
                </a:lnTo>
                <a:lnTo>
                  <a:pt x="79384" y="93880"/>
                </a:lnTo>
                <a:lnTo>
                  <a:pt x="79384" y="93880"/>
                </a:lnTo>
                <a:lnTo>
                  <a:pt x="79384" y="93880"/>
                </a:lnTo>
                <a:lnTo>
                  <a:pt x="79384" y="93123"/>
                </a:lnTo>
                <a:lnTo>
                  <a:pt x="79384" y="93123"/>
                </a:lnTo>
                <a:lnTo>
                  <a:pt x="79384" y="93123"/>
                </a:lnTo>
                <a:lnTo>
                  <a:pt x="79384" y="92365"/>
                </a:lnTo>
                <a:lnTo>
                  <a:pt x="79384" y="92365"/>
                </a:lnTo>
                <a:lnTo>
                  <a:pt x="79384" y="92365"/>
                </a:lnTo>
                <a:lnTo>
                  <a:pt x="79384" y="92365"/>
                </a:lnTo>
                <a:lnTo>
                  <a:pt x="79384" y="92365"/>
                </a:lnTo>
                <a:lnTo>
                  <a:pt x="77538" y="92365"/>
                </a:lnTo>
                <a:lnTo>
                  <a:pt x="77538" y="91608"/>
                </a:lnTo>
                <a:lnTo>
                  <a:pt x="77538" y="91608"/>
                </a:lnTo>
                <a:lnTo>
                  <a:pt x="77538" y="91608"/>
                </a:lnTo>
                <a:lnTo>
                  <a:pt x="77538" y="91608"/>
                </a:lnTo>
                <a:lnTo>
                  <a:pt x="77538" y="90851"/>
                </a:lnTo>
                <a:lnTo>
                  <a:pt x="77538" y="90851"/>
                </a:lnTo>
                <a:lnTo>
                  <a:pt x="77538" y="90851"/>
                </a:lnTo>
                <a:lnTo>
                  <a:pt x="77538" y="90851"/>
                </a:lnTo>
                <a:lnTo>
                  <a:pt x="77538" y="90851"/>
                </a:lnTo>
                <a:lnTo>
                  <a:pt x="77538" y="89716"/>
                </a:lnTo>
                <a:lnTo>
                  <a:pt x="77538" y="89716"/>
                </a:lnTo>
                <a:lnTo>
                  <a:pt x="77538" y="89716"/>
                </a:lnTo>
                <a:lnTo>
                  <a:pt x="77538" y="89716"/>
                </a:lnTo>
                <a:lnTo>
                  <a:pt x="74769" y="89716"/>
                </a:lnTo>
                <a:lnTo>
                  <a:pt x="74769" y="88958"/>
                </a:lnTo>
                <a:lnTo>
                  <a:pt x="74769" y="88958"/>
                </a:lnTo>
                <a:lnTo>
                  <a:pt x="74769" y="88958"/>
                </a:lnTo>
                <a:lnTo>
                  <a:pt x="74769" y="88958"/>
                </a:lnTo>
                <a:lnTo>
                  <a:pt x="74769" y="88201"/>
                </a:lnTo>
                <a:lnTo>
                  <a:pt x="74769" y="88201"/>
                </a:lnTo>
                <a:lnTo>
                  <a:pt x="74769" y="88201"/>
                </a:lnTo>
                <a:lnTo>
                  <a:pt x="74769" y="88201"/>
                </a:lnTo>
                <a:lnTo>
                  <a:pt x="74769" y="87444"/>
                </a:lnTo>
                <a:lnTo>
                  <a:pt x="74769" y="87444"/>
                </a:lnTo>
                <a:lnTo>
                  <a:pt x="74769" y="87444"/>
                </a:lnTo>
                <a:lnTo>
                  <a:pt x="74769" y="87444"/>
                </a:lnTo>
                <a:lnTo>
                  <a:pt x="74769" y="87444"/>
                </a:lnTo>
                <a:lnTo>
                  <a:pt x="74769" y="86687"/>
                </a:lnTo>
                <a:lnTo>
                  <a:pt x="74769" y="86687"/>
                </a:lnTo>
                <a:lnTo>
                  <a:pt x="74769" y="86687"/>
                </a:lnTo>
                <a:lnTo>
                  <a:pt x="74769" y="86687"/>
                </a:lnTo>
                <a:lnTo>
                  <a:pt x="74769" y="86687"/>
                </a:lnTo>
                <a:lnTo>
                  <a:pt x="74769" y="86687"/>
                </a:lnTo>
                <a:lnTo>
                  <a:pt x="74769" y="86687"/>
                </a:lnTo>
                <a:lnTo>
                  <a:pt x="74769" y="86687"/>
                </a:lnTo>
                <a:lnTo>
                  <a:pt x="74769" y="85552"/>
                </a:lnTo>
                <a:lnTo>
                  <a:pt x="74769" y="85552"/>
                </a:lnTo>
                <a:lnTo>
                  <a:pt x="74769" y="85552"/>
                </a:lnTo>
                <a:lnTo>
                  <a:pt x="74769" y="85552"/>
                </a:lnTo>
                <a:lnTo>
                  <a:pt x="74769" y="85552"/>
                </a:lnTo>
                <a:lnTo>
                  <a:pt x="74769" y="84794"/>
                </a:lnTo>
                <a:lnTo>
                  <a:pt x="74769" y="84794"/>
                </a:lnTo>
                <a:lnTo>
                  <a:pt x="74769" y="84794"/>
                </a:lnTo>
                <a:lnTo>
                  <a:pt x="74769" y="84037"/>
                </a:lnTo>
                <a:lnTo>
                  <a:pt x="74769" y="84037"/>
                </a:lnTo>
                <a:lnTo>
                  <a:pt x="74769" y="84037"/>
                </a:lnTo>
                <a:lnTo>
                  <a:pt x="74769" y="84037"/>
                </a:lnTo>
                <a:lnTo>
                  <a:pt x="74769" y="84037"/>
                </a:lnTo>
                <a:lnTo>
                  <a:pt x="74769" y="84037"/>
                </a:lnTo>
                <a:lnTo>
                  <a:pt x="74769" y="83280"/>
                </a:lnTo>
                <a:lnTo>
                  <a:pt x="74769" y="83280"/>
                </a:lnTo>
                <a:lnTo>
                  <a:pt x="74769" y="83280"/>
                </a:lnTo>
                <a:lnTo>
                  <a:pt x="74769" y="83280"/>
                </a:lnTo>
                <a:lnTo>
                  <a:pt x="74769" y="82523"/>
                </a:lnTo>
                <a:lnTo>
                  <a:pt x="74769" y="82523"/>
                </a:lnTo>
                <a:lnTo>
                  <a:pt x="72923" y="82523"/>
                </a:lnTo>
                <a:lnTo>
                  <a:pt x="72923" y="82523"/>
                </a:lnTo>
                <a:lnTo>
                  <a:pt x="72923" y="82523"/>
                </a:lnTo>
                <a:lnTo>
                  <a:pt x="74769" y="82523"/>
                </a:lnTo>
                <a:lnTo>
                  <a:pt x="74769" y="81388"/>
                </a:lnTo>
                <a:lnTo>
                  <a:pt x="72923" y="81388"/>
                </a:lnTo>
                <a:lnTo>
                  <a:pt x="72923" y="81388"/>
                </a:lnTo>
                <a:lnTo>
                  <a:pt x="72923" y="81388"/>
                </a:lnTo>
                <a:lnTo>
                  <a:pt x="72923" y="81388"/>
                </a:lnTo>
                <a:lnTo>
                  <a:pt x="72923" y="81388"/>
                </a:lnTo>
                <a:lnTo>
                  <a:pt x="72923" y="80630"/>
                </a:lnTo>
                <a:lnTo>
                  <a:pt x="72923" y="80630"/>
                </a:lnTo>
                <a:lnTo>
                  <a:pt x="71076" y="80630"/>
                </a:lnTo>
                <a:lnTo>
                  <a:pt x="71076" y="80630"/>
                </a:lnTo>
                <a:lnTo>
                  <a:pt x="71076" y="79873"/>
                </a:lnTo>
                <a:lnTo>
                  <a:pt x="71076" y="79873"/>
                </a:lnTo>
                <a:lnTo>
                  <a:pt x="72923" y="79873"/>
                </a:lnTo>
                <a:lnTo>
                  <a:pt x="72923" y="79873"/>
                </a:lnTo>
                <a:lnTo>
                  <a:pt x="72923" y="79116"/>
                </a:lnTo>
                <a:lnTo>
                  <a:pt x="71076" y="79116"/>
                </a:lnTo>
                <a:lnTo>
                  <a:pt x="71076" y="79116"/>
                </a:lnTo>
                <a:lnTo>
                  <a:pt x="71076" y="79116"/>
                </a:lnTo>
                <a:lnTo>
                  <a:pt x="71076" y="79116"/>
                </a:lnTo>
                <a:lnTo>
                  <a:pt x="71076" y="79116"/>
                </a:lnTo>
                <a:lnTo>
                  <a:pt x="71076" y="79116"/>
                </a:lnTo>
                <a:lnTo>
                  <a:pt x="71076" y="78359"/>
                </a:lnTo>
                <a:lnTo>
                  <a:pt x="71076" y="78359"/>
                </a:lnTo>
                <a:lnTo>
                  <a:pt x="71076" y="78359"/>
                </a:lnTo>
                <a:lnTo>
                  <a:pt x="71076" y="78359"/>
                </a:lnTo>
                <a:lnTo>
                  <a:pt x="71076" y="78359"/>
                </a:lnTo>
                <a:lnTo>
                  <a:pt x="71076" y="77223"/>
                </a:lnTo>
                <a:lnTo>
                  <a:pt x="71076" y="77223"/>
                </a:lnTo>
                <a:lnTo>
                  <a:pt x="69230" y="77223"/>
                </a:lnTo>
                <a:lnTo>
                  <a:pt x="69230" y="77223"/>
                </a:lnTo>
                <a:lnTo>
                  <a:pt x="69230" y="77223"/>
                </a:lnTo>
                <a:lnTo>
                  <a:pt x="69230" y="77223"/>
                </a:lnTo>
                <a:lnTo>
                  <a:pt x="69230" y="77223"/>
                </a:lnTo>
                <a:lnTo>
                  <a:pt x="69230" y="76466"/>
                </a:lnTo>
                <a:lnTo>
                  <a:pt x="69230" y="76466"/>
                </a:lnTo>
                <a:lnTo>
                  <a:pt x="69230" y="76466"/>
                </a:lnTo>
                <a:lnTo>
                  <a:pt x="69230" y="76466"/>
                </a:lnTo>
                <a:lnTo>
                  <a:pt x="69230" y="76466"/>
                </a:lnTo>
                <a:lnTo>
                  <a:pt x="69230" y="75709"/>
                </a:lnTo>
                <a:lnTo>
                  <a:pt x="67384" y="75709"/>
                </a:lnTo>
                <a:lnTo>
                  <a:pt x="67384" y="75709"/>
                </a:lnTo>
                <a:lnTo>
                  <a:pt x="67384" y="75709"/>
                </a:lnTo>
                <a:lnTo>
                  <a:pt x="67384" y="75709"/>
                </a:lnTo>
                <a:lnTo>
                  <a:pt x="67384" y="74952"/>
                </a:lnTo>
                <a:lnTo>
                  <a:pt x="67384" y="74952"/>
                </a:lnTo>
                <a:lnTo>
                  <a:pt x="67384" y="74952"/>
                </a:lnTo>
                <a:lnTo>
                  <a:pt x="67384" y="74195"/>
                </a:lnTo>
                <a:lnTo>
                  <a:pt x="67384" y="74195"/>
                </a:lnTo>
                <a:lnTo>
                  <a:pt x="67384" y="74195"/>
                </a:lnTo>
                <a:lnTo>
                  <a:pt x="67384" y="74195"/>
                </a:lnTo>
                <a:lnTo>
                  <a:pt x="65538" y="74195"/>
                </a:lnTo>
                <a:lnTo>
                  <a:pt x="65538" y="74195"/>
                </a:lnTo>
                <a:lnTo>
                  <a:pt x="65538" y="73059"/>
                </a:lnTo>
                <a:lnTo>
                  <a:pt x="65538" y="73059"/>
                </a:lnTo>
                <a:lnTo>
                  <a:pt x="65538" y="73059"/>
                </a:lnTo>
                <a:lnTo>
                  <a:pt x="65538" y="73059"/>
                </a:lnTo>
                <a:lnTo>
                  <a:pt x="65538" y="72302"/>
                </a:lnTo>
                <a:lnTo>
                  <a:pt x="65538" y="72302"/>
                </a:lnTo>
                <a:lnTo>
                  <a:pt x="65538" y="72302"/>
                </a:lnTo>
                <a:lnTo>
                  <a:pt x="65538" y="72302"/>
                </a:lnTo>
                <a:lnTo>
                  <a:pt x="62769" y="72302"/>
                </a:lnTo>
                <a:lnTo>
                  <a:pt x="62769" y="72302"/>
                </a:lnTo>
                <a:lnTo>
                  <a:pt x="62769" y="73059"/>
                </a:lnTo>
                <a:lnTo>
                  <a:pt x="62769" y="73059"/>
                </a:lnTo>
                <a:lnTo>
                  <a:pt x="62769" y="73059"/>
                </a:lnTo>
                <a:lnTo>
                  <a:pt x="62769" y="73059"/>
                </a:lnTo>
                <a:lnTo>
                  <a:pt x="62769" y="73059"/>
                </a:lnTo>
                <a:lnTo>
                  <a:pt x="62769" y="74195"/>
                </a:lnTo>
                <a:lnTo>
                  <a:pt x="62769" y="74195"/>
                </a:lnTo>
                <a:lnTo>
                  <a:pt x="62769" y="74195"/>
                </a:lnTo>
                <a:lnTo>
                  <a:pt x="62769" y="74195"/>
                </a:lnTo>
                <a:lnTo>
                  <a:pt x="62769" y="74952"/>
                </a:lnTo>
                <a:lnTo>
                  <a:pt x="62769" y="74952"/>
                </a:lnTo>
                <a:lnTo>
                  <a:pt x="62769" y="74952"/>
                </a:lnTo>
                <a:lnTo>
                  <a:pt x="62769" y="74952"/>
                </a:lnTo>
                <a:lnTo>
                  <a:pt x="62769" y="75709"/>
                </a:lnTo>
                <a:lnTo>
                  <a:pt x="62769" y="75709"/>
                </a:lnTo>
                <a:lnTo>
                  <a:pt x="62769" y="75709"/>
                </a:lnTo>
                <a:lnTo>
                  <a:pt x="62769" y="75709"/>
                </a:lnTo>
                <a:lnTo>
                  <a:pt x="62769" y="75709"/>
                </a:lnTo>
                <a:lnTo>
                  <a:pt x="62769" y="76466"/>
                </a:lnTo>
                <a:lnTo>
                  <a:pt x="60923" y="76466"/>
                </a:lnTo>
                <a:lnTo>
                  <a:pt x="60923" y="76466"/>
                </a:lnTo>
                <a:lnTo>
                  <a:pt x="60923" y="76466"/>
                </a:lnTo>
                <a:lnTo>
                  <a:pt x="60923" y="76466"/>
                </a:lnTo>
                <a:lnTo>
                  <a:pt x="60923" y="76466"/>
                </a:lnTo>
                <a:lnTo>
                  <a:pt x="60923" y="77223"/>
                </a:lnTo>
                <a:lnTo>
                  <a:pt x="59076" y="77223"/>
                </a:lnTo>
                <a:lnTo>
                  <a:pt x="59076" y="77223"/>
                </a:lnTo>
                <a:lnTo>
                  <a:pt x="59076" y="77223"/>
                </a:lnTo>
                <a:lnTo>
                  <a:pt x="59076" y="77223"/>
                </a:lnTo>
                <a:lnTo>
                  <a:pt x="59076" y="77223"/>
                </a:lnTo>
                <a:lnTo>
                  <a:pt x="57230" y="77223"/>
                </a:lnTo>
                <a:lnTo>
                  <a:pt x="57230" y="77223"/>
                </a:lnTo>
                <a:lnTo>
                  <a:pt x="57230" y="77223"/>
                </a:lnTo>
                <a:lnTo>
                  <a:pt x="57230" y="77223"/>
                </a:lnTo>
                <a:lnTo>
                  <a:pt x="57230" y="78359"/>
                </a:lnTo>
                <a:lnTo>
                  <a:pt x="57230" y="78359"/>
                </a:lnTo>
                <a:lnTo>
                  <a:pt x="57230" y="78359"/>
                </a:lnTo>
                <a:lnTo>
                  <a:pt x="55384" y="78359"/>
                </a:lnTo>
                <a:lnTo>
                  <a:pt x="55384" y="78359"/>
                </a:lnTo>
                <a:lnTo>
                  <a:pt x="55384" y="78359"/>
                </a:lnTo>
                <a:lnTo>
                  <a:pt x="55384" y="78359"/>
                </a:lnTo>
                <a:lnTo>
                  <a:pt x="55384" y="79116"/>
                </a:lnTo>
                <a:lnTo>
                  <a:pt x="52615" y="79116"/>
                </a:lnTo>
                <a:lnTo>
                  <a:pt x="52615" y="79116"/>
                </a:lnTo>
                <a:lnTo>
                  <a:pt x="52615" y="79116"/>
                </a:lnTo>
                <a:lnTo>
                  <a:pt x="52615" y="79116"/>
                </a:lnTo>
                <a:lnTo>
                  <a:pt x="52615" y="79116"/>
                </a:lnTo>
                <a:lnTo>
                  <a:pt x="52615" y="79116"/>
                </a:lnTo>
                <a:lnTo>
                  <a:pt x="50769" y="79116"/>
                </a:lnTo>
                <a:lnTo>
                  <a:pt x="50769" y="79116"/>
                </a:lnTo>
                <a:lnTo>
                  <a:pt x="50769" y="79873"/>
                </a:lnTo>
                <a:lnTo>
                  <a:pt x="50769" y="79873"/>
                </a:lnTo>
                <a:lnTo>
                  <a:pt x="50769" y="79873"/>
                </a:lnTo>
                <a:lnTo>
                  <a:pt x="48923" y="79873"/>
                </a:lnTo>
                <a:lnTo>
                  <a:pt x="48923" y="79873"/>
                </a:lnTo>
                <a:lnTo>
                  <a:pt x="48923" y="79873"/>
                </a:lnTo>
                <a:lnTo>
                  <a:pt x="48923" y="79873"/>
                </a:lnTo>
                <a:lnTo>
                  <a:pt x="48923" y="79873"/>
                </a:lnTo>
                <a:lnTo>
                  <a:pt x="48923" y="80630"/>
                </a:lnTo>
                <a:lnTo>
                  <a:pt x="47076" y="80630"/>
                </a:lnTo>
                <a:lnTo>
                  <a:pt x="47076" y="80630"/>
                </a:lnTo>
                <a:lnTo>
                  <a:pt x="47076" y="80630"/>
                </a:lnTo>
                <a:lnTo>
                  <a:pt x="47076" y="81388"/>
                </a:lnTo>
                <a:lnTo>
                  <a:pt x="47076" y="81388"/>
                </a:lnTo>
                <a:lnTo>
                  <a:pt x="47076" y="81388"/>
                </a:lnTo>
                <a:lnTo>
                  <a:pt x="47076" y="81388"/>
                </a:lnTo>
                <a:lnTo>
                  <a:pt x="47076" y="81388"/>
                </a:lnTo>
                <a:lnTo>
                  <a:pt x="47076" y="81388"/>
                </a:lnTo>
                <a:lnTo>
                  <a:pt x="47076" y="82523"/>
                </a:lnTo>
                <a:lnTo>
                  <a:pt x="45230" y="82523"/>
                </a:lnTo>
                <a:lnTo>
                  <a:pt x="45230" y="82523"/>
                </a:lnTo>
                <a:lnTo>
                  <a:pt x="45230" y="82523"/>
                </a:lnTo>
                <a:lnTo>
                  <a:pt x="45230" y="82523"/>
                </a:lnTo>
                <a:lnTo>
                  <a:pt x="45230" y="82523"/>
                </a:lnTo>
                <a:lnTo>
                  <a:pt x="45230" y="82523"/>
                </a:lnTo>
                <a:lnTo>
                  <a:pt x="45230" y="82523"/>
                </a:lnTo>
                <a:lnTo>
                  <a:pt x="42461" y="82523"/>
                </a:lnTo>
                <a:lnTo>
                  <a:pt x="42461" y="82523"/>
                </a:lnTo>
                <a:lnTo>
                  <a:pt x="42461" y="82523"/>
                </a:lnTo>
                <a:lnTo>
                  <a:pt x="40615" y="82523"/>
                </a:lnTo>
                <a:lnTo>
                  <a:pt x="40615" y="82523"/>
                </a:lnTo>
                <a:lnTo>
                  <a:pt x="40615" y="82523"/>
                </a:lnTo>
                <a:lnTo>
                  <a:pt x="40615" y="82523"/>
                </a:lnTo>
                <a:lnTo>
                  <a:pt x="40615" y="82523"/>
                </a:lnTo>
                <a:lnTo>
                  <a:pt x="40615" y="82523"/>
                </a:lnTo>
                <a:lnTo>
                  <a:pt x="38769" y="82523"/>
                </a:lnTo>
                <a:lnTo>
                  <a:pt x="38769" y="82523"/>
                </a:lnTo>
                <a:lnTo>
                  <a:pt x="40615" y="82523"/>
                </a:lnTo>
                <a:lnTo>
                  <a:pt x="40615" y="82523"/>
                </a:lnTo>
                <a:lnTo>
                  <a:pt x="40615" y="83280"/>
                </a:lnTo>
                <a:lnTo>
                  <a:pt x="38769" y="83280"/>
                </a:lnTo>
                <a:lnTo>
                  <a:pt x="38769" y="83280"/>
                </a:lnTo>
                <a:lnTo>
                  <a:pt x="38769" y="82523"/>
                </a:lnTo>
                <a:lnTo>
                  <a:pt x="38769" y="82523"/>
                </a:lnTo>
                <a:lnTo>
                  <a:pt x="38769" y="82523"/>
                </a:lnTo>
                <a:lnTo>
                  <a:pt x="38769" y="82523"/>
                </a:lnTo>
                <a:lnTo>
                  <a:pt x="36923" y="82523"/>
                </a:lnTo>
                <a:lnTo>
                  <a:pt x="36923" y="82523"/>
                </a:lnTo>
                <a:lnTo>
                  <a:pt x="36923" y="82523"/>
                </a:lnTo>
                <a:lnTo>
                  <a:pt x="36923" y="82523"/>
                </a:lnTo>
                <a:lnTo>
                  <a:pt x="35076" y="82523"/>
                </a:lnTo>
                <a:lnTo>
                  <a:pt x="35076" y="82523"/>
                </a:lnTo>
                <a:lnTo>
                  <a:pt x="35076" y="82523"/>
                </a:lnTo>
                <a:lnTo>
                  <a:pt x="35076" y="82523"/>
                </a:lnTo>
                <a:lnTo>
                  <a:pt x="35076" y="81388"/>
                </a:lnTo>
                <a:lnTo>
                  <a:pt x="35076" y="81388"/>
                </a:lnTo>
                <a:lnTo>
                  <a:pt x="32307" y="81388"/>
                </a:lnTo>
                <a:lnTo>
                  <a:pt x="32307" y="81388"/>
                </a:lnTo>
                <a:lnTo>
                  <a:pt x="32307" y="81388"/>
                </a:lnTo>
                <a:lnTo>
                  <a:pt x="32307" y="81388"/>
                </a:lnTo>
                <a:lnTo>
                  <a:pt x="32307" y="81388"/>
                </a:lnTo>
                <a:lnTo>
                  <a:pt x="32307" y="81388"/>
                </a:lnTo>
                <a:lnTo>
                  <a:pt x="32307" y="81388"/>
                </a:lnTo>
                <a:lnTo>
                  <a:pt x="30461" y="81388"/>
                </a:lnTo>
                <a:lnTo>
                  <a:pt x="30461" y="81388"/>
                </a:lnTo>
                <a:lnTo>
                  <a:pt x="30461" y="81388"/>
                </a:lnTo>
                <a:lnTo>
                  <a:pt x="30461" y="82523"/>
                </a:lnTo>
                <a:lnTo>
                  <a:pt x="30461" y="82523"/>
                </a:lnTo>
                <a:lnTo>
                  <a:pt x="30461" y="81388"/>
                </a:lnTo>
                <a:lnTo>
                  <a:pt x="30461" y="81388"/>
                </a:lnTo>
                <a:lnTo>
                  <a:pt x="30461" y="81388"/>
                </a:lnTo>
                <a:lnTo>
                  <a:pt x="30461" y="80630"/>
                </a:lnTo>
                <a:lnTo>
                  <a:pt x="28615" y="80630"/>
                </a:lnTo>
                <a:lnTo>
                  <a:pt x="28615" y="80630"/>
                </a:lnTo>
                <a:lnTo>
                  <a:pt x="28615" y="81388"/>
                </a:lnTo>
                <a:lnTo>
                  <a:pt x="28615" y="81388"/>
                </a:lnTo>
                <a:lnTo>
                  <a:pt x="28615" y="81388"/>
                </a:lnTo>
                <a:lnTo>
                  <a:pt x="28615" y="80630"/>
                </a:lnTo>
                <a:lnTo>
                  <a:pt x="28615" y="80630"/>
                </a:lnTo>
                <a:lnTo>
                  <a:pt x="26769" y="80630"/>
                </a:lnTo>
                <a:lnTo>
                  <a:pt x="26769" y="80630"/>
                </a:lnTo>
                <a:lnTo>
                  <a:pt x="26769" y="79873"/>
                </a:lnTo>
                <a:lnTo>
                  <a:pt x="26769" y="79873"/>
                </a:lnTo>
                <a:lnTo>
                  <a:pt x="28615" y="79873"/>
                </a:lnTo>
                <a:lnTo>
                  <a:pt x="28615" y="79873"/>
                </a:lnTo>
                <a:lnTo>
                  <a:pt x="28615" y="79116"/>
                </a:lnTo>
                <a:lnTo>
                  <a:pt x="28615" y="79116"/>
                </a:lnTo>
                <a:lnTo>
                  <a:pt x="28615" y="79116"/>
                </a:lnTo>
                <a:lnTo>
                  <a:pt x="28615" y="78359"/>
                </a:lnTo>
                <a:lnTo>
                  <a:pt x="28615" y="78359"/>
                </a:lnTo>
                <a:lnTo>
                  <a:pt x="28615" y="78359"/>
                </a:lnTo>
                <a:lnTo>
                  <a:pt x="28615" y="78359"/>
                </a:lnTo>
                <a:lnTo>
                  <a:pt x="28615" y="77223"/>
                </a:lnTo>
                <a:lnTo>
                  <a:pt x="28615" y="77223"/>
                </a:lnTo>
                <a:lnTo>
                  <a:pt x="28615" y="77223"/>
                </a:lnTo>
                <a:lnTo>
                  <a:pt x="28615" y="77223"/>
                </a:lnTo>
                <a:lnTo>
                  <a:pt x="28615" y="77223"/>
                </a:lnTo>
                <a:lnTo>
                  <a:pt x="28615" y="77223"/>
                </a:lnTo>
                <a:lnTo>
                  <a:pt x="28615" y="77223"/>
                </a:lnTo>
                <a:lnTo>
                  <a:pt x="28615" y="76466"/>
                </a:lnTo>
                <a:lnTo>
                  <a:pt x="28615" y="76466"/>
                </a:lnTo>
                <a:lnTo>
                  <a:pt x="28615" y="76466"/>
                </a:lnTo>
                <a:lnTo>
                  <a:pt x="28615" y="76466"/>
                </a:lnTo>
                <a:lnTo>
                  <a:pt x="28615" y="76466"/>
                </a:lnTo>
                <a:lnTo>
                  <a:pt x="28615" y="75709"/>
                </a:lnTo>
                <a:lnTo>
                  <a:pt x="28615" y="75709"/>
                </a:lnTo>
                <a:lnTo>
                  <a:pt x="30461" y="75709"/>
                </a:lnTo>
                <a:lnTo>
                  <a:pt x="30461" y="75709"/>
                </a:lnTo>
                <a:lnTo>
                  <a:pt x="30461" y="74952"/>
                </a:lnTo>
                <a:lnTo>
                  <a:pt x="30461" y="74952"/>
                </a:lnTo>
                <a:lnTo>
                  <a:pt x="30461" y="74952"/>
                </a:lnTo>
                <a:lnTo>
                  <a:pt x="30461" y="74952"/>
                </a:lnTo>
                <a:lnTo>
                  <a:pt x="30461" y="74195"/>
                </a:lnTo>
                <a:lnTo>
                  <a:pt x="30461" y="74195"/>
                </a:lnTo>
                <a:lnTo>
                  <a:pt x="30461" y="74195"/>
                </a:lnTo>
                <a:lnTo>
                  <a:pt x="30461" y="74195"/>
                </a:lnTo>
                <a:lnTo>
                  <a:pt x="30461" y="74195"/>
                </a:lnTo>
                <a:lnTo>
                  <a:pt x="30461" y="73059"/>
                </a:lnTo>
                <a:lnTo>
                  <a:pt x="30461" y="73059"/>
                </a:lnTo>
                <a:lnTo>
                  <a:pt x="30461" y="73059"/>
                </a:lnTo>
                <a:lnTo>
                  <a:pt x="30461" y="73059"/>
                </a:lnTo>
                <a:lnTo>
                  <a:pt x="30461" y="73059"/>
                </a:lnTo>
                <a:lnTo>
                  <a:pt x="32307" y="73059"/>
                </a:lnTo>
                <a:lnTo>
                  <a:pt x="32307" y="72302"/>
                </a:lnTo>
                <a:lnTo>
                  <a:pt x="32307" y="72302"/>
                </a:lnTo>
                <a:lnTo>
                  <a:pt x="32307" y="72302"/>
                </a:lnTo>
                <a:lnTo>
                  <a:pt x="32307" y="72302"/>
                </a:lnTo>
                <a:lnTo>
                  <a:pt x="32307" y="71545"/>
                </a:lnTo>
                <a:lnTo>
                  <a:pt x="32307" y="71545"/>
                </a:lnTo>
                <a:lnTo>
                  <a:pt x="32307" y="71545"/>
                </a:lnTo>
                <a:lnTo>
                  <a:pt x="32307" y="70788"/>
                </a:lnTo>
                <a:lnTo>
                  <a:pt x="32307" y="70788"/>
                </a:lnTo>
                <a:lnTo>
                  <a:pt x="32307" y="70788"/>
                </a:lnTo>
                <a:lnTo>
                  <a:pt x="32307" y="70788"/>
                </a:lnTo>
                <a:lnTo>
                  <a:pt x="32307" y="70788"/>
                </a:lnTo>
                <a:lnTo>
                  <a:pt x="32307" y="70031"/>
                </a:lnTo>
                <a:lnTo>
                  <a:pt x="32307" y="70031"/>
                </a:lnTo>
                <a:lnTo>
                  <a:pt x="32307" y="70031"/>
                </a:lnTo>
                <a:lnTo>
                  <a:pt x="32307" y="70031"/>
                </a:lnTo>
                <a:lnTo>
                  <a:pt x="32307" y="68895"/>
                </a:lnTo>
                <a:lnTo>
                  <a:pt x="30461" y="68895"/>
                </a:lnTo>
                <a:lnTo>
                  <a:pt x="30461" y="68895"/>
                </a:lnTo>
                <a:lnTo>
                  <a:pt x="30461" y="68895"/>
                </a:lnTo>
                <a:lnTo>
                  <a:pt x="30461" y="68138"/>
                </a:lnTo>
                <a:lnTo>
                  <a:pt x="30461" y="68138"/>
                </a:lnTo>
                <a:lnTo>
                  <a:pt x="30461" y="68138"/>
                </a:lnTo>
                <a:lnTo>
                  <a:pt x="30461" y="68138"/>
                </a:lnTo>
                <a:lnTo>
                  <a:pt x="30461" y="67381"/>
                </a:lnTo>
                <a:lnTo>
                  <a:pt x="30461" y="67381"/>
                </a:lnTo>
                <a:lnTo>
                  <a:pt x="30461" y="67381"/>
                </a:lnTo>
                <a:lnTo>
                  <a:pt x="30461" y="67381"/>
                </a:lnTo>
                <a:lnTo>
                  <a:pt x="30461" y="67381"/>
                </a:lnTo>
                <a:lnTo>
                  <a:pt x="30461" y="66624"/>
                </a:lnTo>
                <a:lnTo>
                  <a:pt x="30461" y="66624"/>
                </a:lnTo>
                <a:lnTo>
                  <a:pt x="30461" y="66624"/>
                </a:lnTo>
                <a:lnTo>
                  <a:pt x="30461" y="66624"/>
                </a:lnTo>
                <a:lnTo>
                  <a:pt x="28615" y="66624"/>
                </a:lnTo>
                <a:lnTo>
                  <a:pt x="28615" y="66624"/>
                </a:lnTo>
                <a:lnTo>
                  <a:pt x="28615" y="65867"/>
                </a:lnTo>
                <a:lnTo>
                  <a:pt x="28615" y="65867"/>
                </a:lnTo>
                <a:lnTo>
                  <a:pt x="28615" y="65867"/>
                </a:lnTo>
                <a:lnTo>
                  <a:pt x="28615" y="65867"/>
                </a:lnTo>
                <a:lnTo>
                  <a:pt x="28615" y="65867"/>
                </a:lnTo>
                <a:lnTo>
                  <a:pt x="28615" y="65867"/>
                </a:lnTo>
                <a:lnTo>
                  <a:pt x="28615" y="64731"/>
                </a:lnTo>
                <a:lnTo>
                  <a:pt x="28615" y="64731"/>
                </a:lnTo>
                <a:lnTo>
                  <a:pt x="28615" y="64731"/>
                </a:lnTo>
                <a:lnTo>
                  <a:pt x="28615" y="64731"/>
                </a:lnTo>
                <a:lnTo>
                  <a:pt x="28615" y="64731"/>
                </a:lnTo>
                <a:lnTo>
                  <a:pt x="28615" y="63974"/>
                </a:lnTo>
                <a:lnTo>
                  <a:pt x="28615" y="63974"/>
                </a:lnTo>
                <a:lnTo>
                  <a:pt x="28615" y="63974"/>
                </a:lnTo>
                <a:lnTo>
                  <a:pt x="28615" y="63974"/>
                </a:lnTo>
                <a:lnTo>
                  <a:pt x="28615" y="63974"/>
                </a:lnTo>
                <a:lnTo>
                  <a:pt x="28615" y="63217"/>
                </a:lnTo>
                <a:lnTo>
                  <a:pt x="26769" y="63217"/>
                </a:lnTo>
                <a:lnTo>
                  <a:pt x="26769" y="63217"/>
                </a:lnTo>
                <a:lnTo>
                  <a:pt x="26769" y="63217"/>
                </a:lnTo>
                <a:lnTo>
                  <a:pt x="26769" y="63217"/>
                </a:lnTo>
                <a:lnTo>
                  <a:pt x="26769" y="63217"/>
                </a:lnTo>
                <a:lnTo>
                  <a:pt x="26769" y="62460"/>
                </a:lnTo>
                <a:lnTo>
                  <a:pt x="26769" y="62460"/>
                </a:lnTo>
                <a:lnTo>
                  <a:pt x="26769" y="62460"/>
                </a:lnTo>
                <a:lnTo>
                  <a:pt x="26769" y="62460"/>
                </a:lnTo>
                <a:lnTo>
                  <a:pt x="26769" y="62460"/>
                </a:lnTo>
                <a:lnTo>
                  <a:pt x="24923" y="62460"/>
                </a:lnTo>
                <a:lnTo>
                  <a:pt x="24923" y="62460"/>
                </a:lnTo>
                <a:lnTo>
                  <a:pt x="24923" y="63217"/>
                </a:lnTo>
                <a:lnTo>
                  <a:pt x="26769" y="63217"/>
                </a:lnTo>
                <a:lnTo>
                  <a:pt x="26769" y="63217"/>
                </a:lnTo>
                <a:lnTo>
                  <a:pt x="24923" y="63217"/>
                </a:lnTo>
                <a:lnTo>
                  <a:pt x="24923" y="63217"/>
                </a:lnTo>
                <a:lnTo>
                  <a:pt x="24923" y="63217"/>
                </a:lnTo>
                <a:lnTo>
                  <a:pt x="24923" y="63217"/>
                </a:lnTo>
                <a:lnTo>
                  <a:pt x="24923" y="62460"/>
                </a:lnTo>
                <a:lnTo>
                  <a:pt x="24923" y="62460"/>
                </a:lnTo>
                <a:lnTo>
                  <a:pt x="22153" y="62460"/>
                </a:lnTo>
                <a:lnTo>
                  <a:pt x="22153" y="62460"/>
                </a:lnTo>
                <a:lnTo>
                  <a:pt x="22153" y="62460"/>
                </a:lnTo>
                <a:lnTo>
                  <a:pt x="22153" y="61703"/>
                </a:lnTo>
                <a:lnTo>
                  <a:pt x="22153" y="61703"/>
                </a:lnTo>
                <a:lnTo>
                  <a:pt x="22153" y="61703"/>
                </a:lnTo>
                <a:lnTo>
                  <a:pt x="22153" y="61703"/>
                </a:lnTo>
                <a:lnTo>
                  <a:pt x="20307" y="61703"/>
                </a:lnTo>
                <a:lnTo>
                  <a:pt x="20307" y="61703"/>
                </a:lnTo>
                <a:lnTo>
                  <a:pt x="20307" y="61703"/>
                </a:lnTo>
                <a:lnTo>
                  <a:pt x="20307" y="61703"/>
                </a:lnTo>
                <a:lnTo>
                  <a:pt x="20307" y="60567"/>
                </a:lnTo>
                <a:lnTo>
                  <a:pt x="20307" y="60567"/>
                </a:lnTo>
                <a:lnTo>
                  <a:pt x="20307" y="60567"/>
                </a:lnTo>
                <a:lnTo>
                  <a:pt x="18461" y="60567"/>
                </a:lnTo>
                <a:lnTo>
                  <a:pt x="18461" y="59810"/>
                </a:lnTo>
                <a:lnTo>
                  <a:pt x="18461" y="59810"/>
                </a:lnTo>
                <a:lnTo>
                  <a:pt x="18461" y="59810"/>
                </a:lnTo>
                <a:lnTo>
                  <a:pt x="18461" y="59810"/>
                </a:lnTo>
                <a:lnTo>
                  <a:pt x="18461" y="59810"/>
                </a:lnTo>
                <a:lnTo>
                  <a:pt x="18461" y="59053"/>
                </a:lnTo>
                <a:lnTo>
                  <a:pt x="18461" y="59053"/>
                </a:lnTo>
                <a:lnTo>
                  <a:pt x="18461" y="59053"/>
                </a:lnTo>
                <a:lnTo>
                  <a:pt x="18461" y="59053"/>
                </a:lnTo>
                <a:lnTo>
                  <a:pt x="18461" y="58296"/>
                </a:lnTo>
                <a:lnTo>
                  <a:pt x="18461" y="58296"/>
                </a:lnTo>
                <a:lnTo>
                  <a:pt x="18461" y="58296"/>
                </a:lnTo>
                <a:lnTo>
                  <a:pt x="18461" y="58296"/>
                </a:lnTo>
                <a:lnTo>
                  <a:pt x="18461" y="57539"/>
                </a:lnTo>
                <a:lnTo>
                  <a:pt x="18461" y="57539"/>
                </a:lnTo>
                <a:lnTo>
                  <a:pt x="18461" y="57539"/>
                </a:lnTo>
                <a:lnTo>
                  <a:pt x="18461" y="57539"/>
                </a:lnTo>
                <a:lnTo>
                  <a:pt x="18461" y="57539"/>
                </a:lnTo>
                <a:lnTo>
                  <a:pt x="18461" y="57539"/>
                </a:lnTo>
                <a:lnTo>
                  <a:pt x="18461" y="58296"/>
                </a:lnTo>
                <a:lnTo>
                  <a:pt x="18461" y="58296"/>
                </a:lnTo>
                <a:lnTo>
                  <a:pt x="20307" y="58296"/>
                </a:lnTo>
                <a:lnTo>
                  <a:pt x="20307" y="57539"/>
                </a:lnTo>
                <a:lnTo>
                  <a:pt x="18461" y="57539"/>
                </a:lnTo>
                <a:lnTo>
                  <a:pt x="18461" y="57539"/>
                </a:lnTo>
                <a:lnTo>
                  <a:pt x="18461" y="57539"/>
                </a:lnTo>
                <a:lnTo>
                  <a:pt x="18461" y="57539"/>
                </a:lnTo>
                <a:lnTo>
                  <a:pt x="18461" y="57539"/>
                </a:lnTo>
                <a:lnTo>
                  <a:pt x="18461" y="56403"/>
                </a:lnTo>
                <a:lnTo>
                  <a:pt x="18461" y="56403"/>
                </a:lnTo>
                <a:lnTo>
                  <a:pt x="16615" y="56403"/>
                </a:lnTo>
                <a:lnTo>
                  <a:pt x="16615" y="56403"/>
                </a:lnTo>
                <a:lnTo>
                  <a:pt x="16615" y="56403"/>
                </a:lnTo>
                <a:lnTo>
                  <a:pt x="16615" y="56403"/>
                </a:lnTo>
                <a:lnTo>
                  <a:pt x="16615" y="56403"/>
                </a:lnTo>
                <a:lnTo>
                  <a:pt x="16615" y="56403"/>
                </a:lnTo>
                <a:lnTo>
                  <a:pt x="16615" y="56403"/>
                </a:lnTo>
                <a:lnTo>
                  <a:pt x="16615" y="55646"/>
                </a:lnTo>
                <a:lnTo>
                  <a:pt x="16615" y="55646"/>
                </a:lnTo>
                <a:lnTo>
                  <a:pt x="16615" y="55646"/>
                </a:lnTo>
                <a:lnTo>
                  <a:pt x="16615" y="55646"/>
                </a:lnTo>
                <a:lnTo>
                  <a:pt x="16615" y="55646"/>
                </a:lnTo>
                <a:lnTo>
                  <a:pt x="16615" y="54889"/>
                </a:lnTo>
                <a:lnTo>
                  <a:pt x="16615" y="54889"/>
                </a:lnTo>
                <a:lnTo>
                  <a:pt x="16615" y="54889"/>
                </a:lnTo>
                <a:lnTo>
                  <a:pt x="16615" y="54889"/>
                </a:lnTo>
                <a:lnTo>
                  <a:pt x="16615" y="54889"/>
                </a:lnTo>
                <a:lnTo>
                  <a:pt x="16615" y="54889"/>
                </a:lnTo>
                <a:lnTo>
                  <a:pt x="14769" y="54889"/>
                </a:lnTo>
                <a:lnTo>
                  <a:pt x="14769" y="54889"/>
                </a:lnTo>
                <a:lnTo>
                  <a:pt x="14769" y="54889"/>
                </a:lnTo>
                <a:lnTo>
                  <a:pt x="14769" y="55646"/>
                </a:lnTo>
                <a:lnTo>
                  <a:pt x="14769" y="55646"/>
                </a:lnTo>
                <a:lnTo>
                  <a:pt x="14769" y="55646"/>
                </a:lnTo>
                <a:lnTo>
                  <a:pt x="14769" y="55646"/>
                </a:lnTo>
                <a:lnTo>
                  <a:pt x="16615" y="55646"/>
                </a:lnTo>
                <a:lnTo>
                  <a:pt x="16615" y="56403"/>
                </a:lnTo>
                <a:lnTo>
                  <a:pt x="14769" y="56403"/>
                </a:lnTo>
                <a:lnTo>
                  <a:pt x="14769" y="56403"/>
                </a:lnTo>
                <a:lnTo>
                  <a:pt x="14769" y="56403"/>
                </a:lnTo>
                <a:lnTo>
                  <a:pt x="14769" y="56403"/>
                </a:lnTo>
                <a:lnTo>
                  <a:pt x="14769" y="56403"/>
                </a:lnTo>
                <a:lnTo>
                  <a:pt x="12000" y="56403"/>
                </a:lnTo>
                <a:lnTo>
                  <a:pt x="12000" y="55646"/>
                </a:lnTo>
                <a:lnTo>
                  <a:pt x="12000" y="55646"/>
                </a:lnTo>
                <a:lnTo>
                  <a:pt x="12000" y="55646"/>
                </a:lnTo>
                <a:lnTo>
                  <a:pt x="12000" y="55646"/>
                </a:lnTo>
                <a:lnTo>
                  <a:pt x="12000" y="55646"/>
                </a:lnTo>
                <a:lnTo>
                  <a:pt x="12000" y="56403"/>
                </a:lnTo>
                <a:lnTo>
                  <a:pt x="12000" y="56403"/>
                </a:lnTo>
                <a:lnTo>
                  <a:pt x="12000" y="55646"/>
                </a:lnTo>
                <a:lnTo>
                  <a:pt x="12000" y="55646"/>
                </a:lnTo>
                <a:lnTo>
                  <a:pt x="10153" y="55646"/>
                </a:lnTo>
                <a:lnTo>
                  <a:pt x="10153" y="55646"/>
                </a:lnTo>
                <a:lnTo>
                  <a:pt x="10153" y="54889"/>
                </a:lnTo>
                <a:lnTo>
                  <a:pt x="10153" y="54889"/>
                </a:lnTo>
                <a:lnTo>
                  <a:pt x="10153" y="54889"/>
                </a:lnTo>
                <a:lnTo>
                  <a:pt x="10153" y="54889"/>
                </a:lnTo>
                <a:lnTo>
                  <a:pt x="10153" y="54889"/>
                </a:lnTo>
                <a:lnTo>
                  <a:pt x="10153" y="54132"/>
                </a:lnTo>
                <a:lnTo>
                  <a:pt x="10153" y="54132"/>
                </a:lnTo>
                <a:lnTo>
                  <a:pt x="10153" y="54132"/>
                </a:lnTo>
                <a:lnTo>
                  <a:pt x="8307" y="54132"/>
                </a:lnTo>
                <a:lnTo>
                  <a:pt x="8307" y="54132"/>
                </a:lnTo>
                <a:lnTo>
                  <a:pt x="8307" y="54132"/>
                </a:lnTo>
                <a:lnTo>
                  <a:pt x="8307" y="53375"/>
                </a:lnTo>
                <a:lnTo>
                  <a:pt x="8307" y="53375"/>
                </a:lnTo>
                <a:lnTo>
                  <a:pt x="8307" y="53375"/>
                </a:lnTo>
                <a:lnTo>
                  <a:pt x="6461" y="53375"/>
                </a:lnTo>
                <a:lnTo>
                  <a:pt x="6461" y="53375"/>
                </a:lnTo>
                <a:lnTo>
                  <a:pt x="6461" y="52239"/>
                </a:lnTo>
                <a:lnTo>
                  <a:pt x="6461" y="52239"/>
                </a:lnTo>
                <a:lnTo>
                  <a:pt x="6461" y="52239"/>
                </a:lnTo>
                <a:lnTo>
                  <a:pt x="6461" y="52239"/>
                </a:lnTo>
                <a:lnTo>
                  <a:pt x="6461" y="52239"/>
                </a:lnTo>
                <a:lnTo>
                  <a:pt x="6461" y="51482"/>
                </a:lnTo>
                <a:lnTo>
                  <a:pt x="6461" y="51482"/>
                </a:lnTo>
                <a:lnTo>
                  <a:pt x="6461" y="51482"/>
                </a:lnTo>
                <a:lnTo>
                  <a:pt x="4615" y="51482"/>
                </a:lnTo>
                <a:lnTo>
                  <a:pt x="4615" y="51482"/>
                </a:lnTo>
                <a:lnTo>
                  <a:pt x="4615" y="50725"/>
                </a:lnTo>
                <a:lnTo>
                  <a:pt x="4615" y="50725"/>
                </a:lnTo>
                <a:lnTo>
                  <a:pt x="4615" y="50725"/>
                </a:lnTo>
                <a:lnTo>
                  <a:pt x="4615" y="50725"/>
                </a:lnTo>
                <a:lnTo>
                  <a:pt x="4615" y="50725"/>
                </a:lnTo>
                <a:lnTo>
                  <a:pt x="4615" y="50725"/>
                </a:lnTo>
                <a:lnTo>
                  <a:pt x="4615" y="49968"/>
                </a:lnTo>
                <a:lnTo>
                  <a:pt x="4615" y="49968"/>
                </a:lnTo>
                <a:lnTo>
                  <a:pt x="1846" y="49968"/>
                </a:lnTo>
                <a:lnTo>
                  <a:pt x="1846" y="49968"/>
                </a:lnTo>
                <a:lnTo>
                  <a:pt x="1846" y="48832"/>
                </a:lnTo>
                <a:lnTo>
                  <a:pt x="1846" y="48832"/>
                </a:lnTo>
                <a:lnTo>
                  <a:pt x="1846" y="48832"/>
                </a:lnTo>
                <a:lnTo>
                  <a:pt x="1846" y="48832"/>
                </a:lnTo>
                <a:lnTo>
                  <a:pt x="1846" y="48075"/>
                </a:lnTo>
                <a:lnTo>
                  <a:pt x="1846" y="48075"/>
                </a:lnTo>
                <a:lnTo>
                  <a:pt x="1846" y="48075"/>
                </a:lnTo>
                <a:lnTo>
                  <a:pt x="1846" y="48075"/>
                </a:lnTo>
                <a:lnTo>
                  <a:pt x="1846" y="48075"/>
                </a:lnTo>
                <a:lnTo>
                  <a:pt x="0" y="48075"/>
                </a:lnTo>
                <a:lnTo>
                  <a:pt x="0" y="47318"/>
                </a:lnTo>
                <a:lnTo>
                  <a:pt x="0" y="47318"/>
                </a:lnTo>
                <a:lnTo>
                  <a:pt x="0" y="47318"/>
                </a:lnTo>
                <a:lnTo>
                  <a:pt x="0" y="46561"/>
                </a:lnTo>
                <a:lnTo>
                  <a:pt x="0" y="46561"/>
                </a:lnTo>
                <a:lnTo>
                  <a:pt x="0" y="46561"/>
                </a:lnTo>
                <a:lnTo>
                  <a:pt x="1846" y="46561"/>
                </a:lnTo>
                <a:lnTo>
                  <a:pt x="1846" y="45804"/>
                </a:lnTo>
                <a:lnTo>
                  <a:pt x="1846" y="45804"/>
                </a:lnTo>
                <a:lnTo>
                  <a:pt x="1846" y="45804"/>
                </a:lnTo>
                <a:lnTo>
                  <a:pt x="1846" y="45804"/>
                </a:lnTo>
                <a:lnTo>
                  <a:pt x="1846" y="45804"/>
                </a:lnTo>
                <a:lnTo>
                  <a:pt x="4615" y="45804"/>
                </a:lnTo>
                <a:lnTo>
                  <a:pt x="4615" y="45804"/>
                </a:lnTo>
                <a:lnTo>
                  <a:pt x="4615" y="45804"/>
                </a:lnTo>
                <a:lnTo>
                  <a:pt x="4615" y="45804"/>
                </a:lnTo>
                <a:lnTo>
                  <a:pt x="4615" y="45804"/>
                </a:lnTo>
                <a:lnTo>
                  <a:pt x="4615" y="46561"/>
                </a:lnTo>
                <a:lnTo>
                  <a:pt x="4615" y="46561"/>
                </a:lnTo>
                <a:lnTo>
                  <a:pt x="4615" y="45804"/>
                </a:lnTo>
                <a:lnTo>
                  <a:pt x="6461" y="45804"/>
                </a:lnTo>
                <a:lnTo>
                  <a:pt x="6461" y="45804"/>
                </a:lnTo>
                <a:lnTo>
                  <a:pt x="6461" y="46561"/>
                </a:lnTo>
                <a:lnTo>
                  <a:pt x="6461" y="46561"/>
                </a:lnTo>
                <a:lnTo>
                  <a:pt x="6461" y="46561"/>
                </a:lnTo>
                <a:lnTo>
                  <a:pt x="6461" y="46561"/>
                </a:lnTo>
                <a:lnTo>
                  <a:pt x="6461" y="46561"/>
                </a:lnTo>
                <a:lnTo>
                  <a:pt x="6461" y="46561"/>
                </a:lnTo>
                <a:lnTo>
                  <a:pt x="6461" y="46561"/>
                </a:lnTo>
                <a:lnTo>
                  <a:pt x="6461" y="45804"/>
                </a:lnTo>
                <a:lnTo>
                  <a:pt x="6461" y="45804"/>
                </a:lnTo>
                <a:lnTo>
                  <a:pt x="6461" y="45804"/>
                </a:lnTo>
                <a:lnTo>
                  <a:pt x="6461" y="45804"/>
                </a:lnTo>
                <a:lnTo>
                  <a:pt x="6461" y="44668"/>
                </a:lnTo>
                <a:lnTo>
                  <a:pt x="6461" y="44668"/>
                </a:lnTo>
                <a:lnTo>
                  <a:pt x="6461" y="44668"/>
                </a:lnTo>
                <a:lnTo>
                  <a:pt x="6461" y="43911"/>
                </a:lnTo>
                <a:lnTo>
                  <a:pt x="6461" y="43911"/>
                </a:lnTo>
                <a:lnTo>
                  <a:pt x="6461" y="43911"/>
                </a:lnTo>
                <a:lnTo>
                  <a:pt x="6461" y="43911"/>
                </a:lnTo>
                <a:lnTo>
                  <a:pt x="6461" y="43154"/>
                </a:lnTo>
                <a:lnTo>
                  <a:pt x="6461" y="43154"/>
                </a:lnTo>
                <a:lnTo>
                  <a:pt x="6461" y="43154"/>
                </a:lnTo>
                <a:lnTo>
                  <a:pt x="6461" y="43154"/>
                </a:lnTo>
                <a:lnTo>
                  <a:pt x="6461" y="42397"/>
                </a:lnTo>
                <a:lnTo>
                  <a:pt x="6461" y="42397"/>
                </a:lnTo>
                <a:lnTo>
                  <a:pt x="6461" y="42397"/>
                </a:lnTo>
                <a:lnTo>
                  <a:pt x="6461" y="41640"/>
                </a:lnTo>
                <a:lnTo>
                  <a:pt x="6461" y="41640"/>
                </a:lnTo>
                <a:lnTo>
                  <a:pt x="6461" y="41640"/>
                </a:lnTo>
                <a:lnTo>
                  <a:pt x="6461" y="41640"/>
                </a:lnTo>
                <a:lnTo>
                  <a:pt x="8307" y="41640"/>
                </a:lnTo>
                <a:lnTo>
                  <a:pt x="8307" y="40504"/>
                </a:lnTo>
                <a:lnTo>
                  <a:pt x="8307" y="40504"/>
                </a:lnTo>
                <a:lnTo>
                  <a:pt x="8307" y="40504"/>
                </a:lnTo>
                <a:lnTo>
                  <a:pt x="8307" y="41640"/>
                </a:lnTo>
                <a:lnTo>
                  <a:pt x="10153" y="41640"/>
                </a:lnTo>
                <a:lnTo>
                  <a:pt x="10153" y="41640"/>
                </a:lnTo>
                <a:lnTo>
                  <a:pt x="10153" y="41640"/>
                </a:lnTo>
                <a:lnTo>
                  <a:pt x="10153" y="41640"/>
                </a:lnTo>
                <a:lnTo>
                  <a:pt x="10153" y="41640"/>
                </a:lnTo>
                <a:lnTo>
                  <a:pt x="10153" y="41640"/>
                </a:lnTo>
                <a:lnTo>
                  <a:pt x="12000" y="41640"/>
                </a:lnTo>
                <a:lnTo>
                  <a:pt x="12000" y="41640"/>
                </a:lnTo>
                <a:lnTo>
                  <a:pt x="12000" y="41640"/>
                </a:lnTo>
                <a:lnTo>
                  <a:pt x="12000" y="41640"/>
                </a:lnTo>
                <a:lnTo>
                  <a:pt x="12000" y="40504"/>
                </a:lnTo>
                <a:lnTo>
                  <a:pt x="12000" y="40504"/>
                </a:lnTo>
                <a:lnTo>
                  <a:pt x="12000" y="40504"/>
                </a:lnTo>
                <a:lnTo>
                  <a:pt x="12000" y="40504"/>
                </a:lnTo>
                <a:lnTo>
                  <a:pt x="12000" y="40504"/>
                </a:lnTo>
                <a:lnTo>
                  <a:pt x="12000" y="40504"/>
                </a:lnTo>
                <a:lnTo>
                  <a:pt x="14769" y="40504"/>
                </a:lnTo>
                <a:lnTo>
                  <a:pt x="14769" y="40504"/>
                </a:lnTo>
                <a:lnTo>
                  <a:pt x="14769" y="39747"/>
                </a:lnTo>
                <a:lnTo>
                  <a:pt x="14769" y="39747"/>
                </a:lnTo>
                <a:lnTo>
                  <a:pt x="14769" y="39747"/>
                </a:lnTo>
                <a:lnTo>
                  <a:pt x="14769" y="39747"/>
                </a:lnTo>
                <a:lnTo>
                  <a:pt x="14769" y="39747"/>
                </a:lnTo>
                <a:lnTo>
                  <a:pt x="14769" y="39747"/>
                </a:lnTo>
                <a:lnTo>
                  <a:pt x="14769" y="38990"/>
                </a:lnTo>
                <a:lnTo>
                  <a:pt x="14769" y="38990"/>
                </a:lnTo>
                <a:lnTo>
                  <a:pt x="12000" y="38990"/>
                </a:lnTo>
                <a:lnTo>
                  <a:pt x="12000" y="38990"/>
                </a:lnTo>
                <a:lnTo>
                  <a:pt x="12000" y="38233"/>
                </a:lnTo>
                <a:lnTo>
                  <a:pt x="12000" y="38233"/>
                </a:lnTo>
                <a:lnTo>
                  <a:pt x="12000" y="38233"/>
                </a:lnTo>
                <a:lnTo>
                  <a:pt x="12000" y="38233"/>
                </a:lnTo>
                <a:lnTo>
                  <a:pt x="12000" y="37476"/>
                </a:lnTo>
                <a:lnTo>
                  <a:pt x="12000" y="37476"/>
                </a:lnTo>
                <a:lnTo>
                  <a:pt x="12000" y="37476"/>
                </a:lnTo>
                <a:lnTo>
                  <a:pt x="12000" y="36340"/>
                </a:lnTo>
                <a:lnTo>
                  <a:pt x="12000" y="36340"/>
                </a:lnTo>
                <a:lnTo>
                  <a:pt x="12000" y="36340"/>
                </a:lnTo>
                <a:lnTo>
                  <a:pt x="12000" y="36340"/>
                </a:lnTo>
                <a:lnTo>
                  <a:pt x="12000" y="35583"/>
                </a:lnTo>
                <a:lnTo>
                  <a:pt x="12000" y="35583"/>
                </a:lnTo>
                <a:lnTo>
                  <a:pt x="12000" y="35583"/>
                </a:lnTo>
                <a:lnTo>
                  <a:pt x="12000" y="34826"/>
                </a:lnTo>
                <a:lnTo>
                  <a:pt x="14769" y="34826"/>
                </a:lnTo>
                <a:lnTo>
                  <a:pt x="14769" y="34826"/>
                </a:lnTo>
                <a:lnTo>
                  <a:pt x="14769" y="35583"/>
                </a:lnTo>
                <a:lnTo>
                  <a:pt x="14769" y="35583"/>
                </a:lnTo>
                <a:lnTo>
                  <a:pt x="16615" y="35583"/>
                </a:lnTo>
                <a:lnTo>
                  <a:pt x="16615" y="34826"/>
                </a:lnTo>
                <a:lnTo>
                  <a:pt x="16615" y="34826"/>
                </a:lnTo>
                <a:lnTo>
                  <a:pt x="16615" y="34826"/>
                </a:lnTo>
                <a:lnTo>
                  <a:pt x="16615" y="34826"/>
                </a:lnTo>
                <a:lnTo>
                  <a:pt x="16615" y="34826"/>
                </a:lnTo>
                <a:lnTo>
                  <a:pt x="16615" y="34069"/>
                </a:lnTo>
                <a:lnTo>
                  <a:pt x="16615" y="34069"/>
                </a:lnTo>
                <a:lnTo>
                  <a:pt x="16615" y="34069"/>
                </a:lnTo>
                <a:lnTo>
                  <a:pt x="16615" y="33312"/>
                </a:lnTo>
                <a:lnTo>
                  <a:pt x="16615" y="33312"/>
                </a:lnTo>
                <a:lnTo>
                  <a:pt x="16615" y="33312"/>
                </a:lnTo>
                <a:lnTo>
                  <a:pt x="16615" y="32176"/>
                </a:lnTo>
                <a:lnTo>
                  <a:pt x="16615" y="32176"/>
                </a:lnTo>
                <a:lnTo>
                  <a:pt x="16615" y="32176"/>
                </a:lnTo>
                <a:lnTo>
                  <a:pt x="16615" y="32176"/>
                </a:lnTo>
                <a:lnTo>
                  <a:pt x="16615" y="31419"/>
                </a:lnTo>
                <a:lnTo>
                  <a:pt x="16615" y="31419"/>
                </a:lnTo>
                <a:lnTo>
                  <a:pt x="16615" y="31419"/>
                </a:lnTo>
                <a:lnTo>
                  <a:pt x="16615" y="31419"/>
                </a:lnTo>
                <a:lnTo>
                  <a:pt x="16615" y="30662"/>
                </a:lnTo>
                <a:lnTo>
                  <a:pt x="16615" y="30662"/>
                </a:lnTo>
                <a:lnTo>
                  <a:pt x="16615" y="30662"/>
                </a:lnTo>
                <a:lnTo>
                  <a:pt x="16615" y="30662"/>
                </a:lnTo>
                <a:lnTo>
                  <a:pt x="16615" y="29905"/>
                </a:lnTo>
                <a:lnTo>
                  <a:pt x="16615" y="29905"/>
                </a:lnTo>
                <a:lnTo>
                  <a:pt x="16615" y="29905"/>
                </a:lnTo>
                <a:lnTo>
                  <a:pt x="16615" y="29905"/>
                </a:lnTo>
                <a:lnTo>
                  <a:pt x="16615" y="29148"/>
                </a:lnTo>
                <a:lnTo>
                  <a:pt x="16615" y="29148"/>
                </a:lnTo>
                <a:lnTo>
                  <a:pt x="16615" y="29148"/>
                </a:lnTo>
                <a:lnTo>
                  <a:pt x="16615" y="28012"/>
                </a:lnTo>
                <a:lnTo>
                  <a:pt x="16615" y="28012"/>
                </a:lnTo>
                <a:lnTo>
                  <a:pt x="16615" y="28012"/>
                </a:lnTo>
                <a:lnTo>
                  <a:pt x="16615" y="29148"/>
                </a:lnTo>
                <a:lnTo>
                  <a:pt x="18461" y="29148"/>
                </a:lnTo>
                <a:lnTo>
                  <a:pt x="18461" y="29148"/>
                </a:lnTo>
                <a:lnTo>
                  <a:pt x="18461" y="29148"/>
                </a:lnTo>
                <a:lnTo>
                  <a:pt x="18461" y="29148"/>
                </a:lnTo>
                <a:lnTo>
                  <a:pt x="18461" y="29148"/>
                </a:lnTo>
                <a:lnTo>
                  <a:pt x="18461" y="29148"/>
                </a:lnTo>
                <a:lnTo>
                  <a:pt x="20307" y="29148"/>
                </a:lnTo>
                <a:lnTo>
                  <a:pt x="20307" y="29148"/>
                </a:lnTo>
                <a:lnTo>
                  <a:pt x="20307" y="29148"/>
                </a:lnTo>
                <a:lnTo>
                  <a:pt x="20307" y="29148"/>
                </a:lnTo>
                <a:lnTo>
                  <a:pt x="22153" y="29148"/>
                </a:lnTo>
                <a:lnTo>
                  <a:pt x="22153" y="29148"/>
                </a:lnTo>
                <a:lnTo>
                  <a:pt x="22153" y="29148"/>
                </a:lnTo>
                <a:lnTo>
                  <a:pt x="22153" y="29905"/>
                </a:lnTo>
                <a:lnTo>
                  <a:pt x="22153" y="29905"/>
                </a:lnTo>
                <a:lnTo>
                  <a:pt x="22153" y="29905"/>
                </a:lnTo>
                <a:lnTo>
                  <a:pt x="22153" y="29148"/>
                </a:lnTo>
                <a:lnTo>
                  <a:pt x="24923" y="29148"/>
                </a:lnTo>
                <a:lnTo>
                  <a:pt x="24923" y="29148"/>
                </a:lnTo>
                <a:lnTo>
                  <a:pt x="24923" y="29905"/>
                </a:lnTo>
                <a:lnTo>
                  <a:pt x="24923" y="29905"/>
                </a:lnTo>
                <a:lnTo>
                  <a:pt x="26769" y="29905"/>
                </a:lnTo>
                <a:lnTo>
                  <a:pt x="26769" y="29905"/>
                </a:lnTo>
                <a:lnTo>
                  <a:pt x="26769" y="29905"/>
                </a:lnTo>
                <a:lnTo>
                  <a:pt x="26769" y="29905"/>
                </a:lnTo>
                <a:lnTo>
                  <a:pt x="26769" y="29905"/>
                </a:lnTo>
                <a:lnTo>
                  <a:pt x="26769" y="29905"/>
                </a:lnTo>
                <a:lnTo>
                  <a:pt x="26769" y="29905"/>
                </a:lnTo>
                <a:lnTo>
                  <a:pt x="26769" y="29905"/>
                </a:lnTo>
                <a:lnTo>
                  <a:pt x="26769" y="29148"/>
                </a:lnTo>
                <a:lnTo>
                  <a:pt x="28615" y="29148"/>
                </a:lnTo>
                <a:lnTo>
                  <a:pt x="28615" y="29148"/>
                </a:lnTo>
                <a:lnTo>
                  <a:pt x="28615" y="29148"/>
                </a:lnTo>
                <a:lnTo>
                  <a:pt x="28615" y="29148"/>
                </a:lnTo>
                <a:lnTo>
                  <a:pt x="28615" y="28012"/>
                </a:lnTo>
                <a:lnTo>
                  <a:pt x="28615" y="28012"/>
                </a:lnTo>
                <a:lnTo>
                  <a:pt x="28615" y="28012"/>
                </a:lnTo>
                <a:lnTo>
                  <a:pt x="28615" y="28012"/>
                </a:lnTo>
                <a:lnTo>
                  <a:pt x="28615" y="27255"/>
                </a:lnTo>
                <a:lnTo>
                  <a:pt x="28615" y="27255"/>
                </a:lnTo>
                <a:lnTo>
                  <a:pt x="28615" y="27255"/>
                </a:lnTo>
                <a:lnTo>
                  <a:pt x="28615" y="27255"/>
                </a:lnTo>
                <a:lnTo>
                  <a:pt x="28615" y="26498"/>
                </a:lnTo>
                <a:lnTo>
                  <a:pt x="30461" y="26498"/>
                </a:lnTo>
                <a:lnTo>
                  <a:pt x="30461" y="26498"/>
                </a:lnTo>
                <a:lnTo>
                  <a:pt x="30461" y="26498"/>
                </a:lnTo>
                <a:lnTo>
                  <a:pt x="30461" y="25741"/>
                </a:lnTo>
                <a:lnTo>
                  <a:pt x="30461" y="25741"/>
                </a:lnTo>
                <a:lnTo>
                  <a:pt x="30461" y="25741"/>
                </a:lnTo>
                <a:lnTo>
                  <a:pt x="30461" y="25741"/>
                </a:lnTo>
                <a:lnTo>
                  <a:pt x="30461" y="25741"/>
                </a:lnTo>
                <a:lnTo>
                  <a:pt x="30461" y="24984"/>
                </a:lnTo>
                <a:lnTo>
                  <a:pt x="32307" y="24984"/>
                </a:lnTo>
                <a:lnTo>
                  <a:pt x="32307" y="24984"/>
                </a:lnTo>
                <a:lnTo>
                  <a:pt x="32307" y="24984"/>
                </a:lnTo>
                <a:lnTo>
                  <a:pt x="32307" y="24984"/>
                </a:lnTo>
                <a:lnTo>
                  <a:pt x="32307" y="23848"/>
                </a:lnTo>
                <a:lnTo>
                  <a:pt x="32307" y="23848"/>
                </a:lnTo>
                <a:lnTo>
                  <a:pt x="32307" y="23848"/>
                </a:lnTo>
                <a:lnTo>
                  <a:pt x="32307" y="23848"/>
                </a:lnTo>
                <a:lnTo>
                  <a:pt x="32307" y="23848"/>
                </a:lnTo>
                <a:lnTo>
                  <a:pt x="32307" y="23091"/>
                </a:lnTo>
                <a:lnTo>
                  <a:pt x="35076" y="23091"/>
                </a:lnTo>
                <a:lnTo>
                  <a:pt x="35076" y="23091"/>
                </a:lnTo>
                <a:lnTo>
                  <a:pt x="35076" y="23091"/>
                </a:lnTo>
                <a:lnTo>
                  <a:pt x="35076" y="23091"/>
                </a:lnTo>
                <a:lnTo>
                  <a:pt x="35076" y="22334"/>
                </a:lnTo>
                <a:lnTo>
                  <a:pt x="35076" y="22334"/>
                </a:lnTo>
                <a:lnTo>
                  <a:pt x="35076" y="22334"/>
                </a:lnTo>
                <a:lnTo>
                  <a:pt x="35076" y="22334"/>
                </a:lnTo>
                <a:lnTo>
                  <a:pt x="35076" y="22334"/>
                </a:lnTo>
                <a:lnTo>
                  <a:pt x="35076" y="21577"/>
                </a:lnTo>
                <a:lnTo>
                  <a:pt x="35076" y="21577"/>
                </a:lnTo>
                <a:lnTo>
                  <a:pt x="35076" y="21577"/>
                </a:lnTo>
                <a:lnTo>
                  <a:pt x="35076" y="21577"/>
                </a:lnTo>
                <a:lnTo>
                  <a:pt x="32307" y="21577"/>
                </a:lnTo>
                <a:lnTo>
                  <a:pt x="32307" y="21577"/>
                </a:lnTo>
                <a:lnTo>
                  <a:pt x="32307" y="21577"/>
                </a:lnTo>
                <a:lnTo>
                  <a:pt x="32307" y="20820"/>
                </a:lnTo>
                <a:lnTo>
                  <a:pt x="32307" y="20820"/>
                </a:lnTo>
                <a:lnTo>
                  <a:pt x="32307" y="20820"/>
                </a:lnTo>
                <a:lnTo>
                  <a:pt x="32307" y="20820"/>
                </a:lnTo>
                <a:lnTo>
                  <a:pt x="32307" y="19684"/>
                </a:lnTo>
                <a:lnTo>
                  <a:pt x="32307" y="19684"/>
                </a:lnTo>
                <a:lnTo>
                  <a:pt x="35076" y="19684"/>
                </a:lnTo>
                <a:lnTo>
                  <a:pt x="35076" y="19684"/>
                </a:lnTo>
                <a:lnTo>
                  <a:pt x="35076" y="19684"/>
                </a:lnTo>
                <a:lnTo>
                  <a:pt x="35076" y="18927"/>
                </a:lnTo>
                <a:lnTo>
                  <a:pt x="35076" y="18927"/>
                </a:lnTo>
                <a:lnTo>
                  <a:pt x="35076" y="18927"/>
                </a:lnTo>
                <a:lnTo>
                  <a:pt x="35076" y="18927"/>
                </a:lnTo>
                <a:lnTo>
                  <a:pt x="36923" y="18927"/>
                </a:lnTo>
                <a:lnTo>
                  <a:pt x="36923" y="18927"/>
                </a:lnTo>
                <a:lnTo>
                  <a:pt x="36923" y="18927"/>
                </a:lnTo>
                <a:lnTo>
                  <a:pt x="36923" y="18170"/>
                </a:lnTo>
                <a:lnTo>
                  <a:pt x="36923" y="18170"/>
                </a:lnTo>
                <a:lnTo>
                  <a:pt x="36923" y="18170"/>
                </a:lnTo>
                <a:lnTo>
                  <a:pt x="38769" y="18170"/>
                </a:lnTo>
                <a:lnTo>
                  <a:pt x="38769" y="18170"/>
                </a:lnTo>
                <a:lnTo>
                  <a:pt x="38769" y="17413"/>
                </a:lnTo>
                <a:lnTo>
                  <a:pt x="38769" y="17413"/>
                </a:lnTo>
                <a:lnTo>
                  <a:pt x="38769" y="17413"/>
                </a:lnTo>
                <a:lnTo>
                  <a:pt x="38769" y="17413"/>
                </a:lnTo>
                <a:lnTo>
                  <a:pt x="38769" y="17413"/>
                </a:lnTo>
                <a:lnTo>
                  <a:pt x="38769" y="17413"/>
                </a:lnTo>
                <a:lnTo>
                  <a:pt x="38769" y="16656"/>
                </a:lnTo>
                <a:lnTo>
                  <a:pt x="38769" y="16656"/>
                </a:lnTo>
                <a:lnTo>
                  <a:pt x="38769" y="16656"/>
                </a:lnTo>
                <a:lnTo>
                  <a:pt x="38769" y="16656"/>
                </a:lnTo>
                <a:lnTo>
                  <a:pt x="38769" y="16656"/>
                </a:lnTo>
                <a:lnTo>
                  <a:pt x="38769" y="15520"/>
                </a:lnTo>
                <a:lnTo>
                  <a:pt x="40615" y="15520"/>
                </a:lnTo>
                <a:lnTo>
                  <a:pt x="40615" y="15520"/>
                </a:lnTo>
                <a:lnTo>
                  <a:pt x="40615" y="15520"/>
                </a:lnTo>
                <a:lnTo>
                  <a:pt x="40615" y="14763"/>
                </a:lnTo>
                <a:lnTo>
                  <a:pt x="38769" y="14763"/>
                </a:lnTo>
                <a:lnTo>
                  <a:pt x="38769" y="14763"/>
                </a:lnTo>
                <a:lnTo>
                  <a:pt x="38769" y="14763"/>
                </a:lnTo>
                <a:lnTo>
                  <a:pt x="40615" y="14763"/>
                </a:lnTo>
                <a:lnTo>
                  <a:pt x="40615" y="14006"/>
                </a:lnTo>
                <a:lnTo>
                  <a:pt x="38769" y="14006"/>
                </a:lnTo>
                <a:lnTo>
                  <a:pt x="38769" y="14006"/>
                </a:lnTo>
                <a:lnTo>
                  <a:pt x="38769" y="14006"/>
                </a:lnTo>
                <a:lnTo>
                  <a:pt x="38769" y="14006"/>
                </a:lnTo>
                <a:lnTo>
                  <a:pt x="38769" y="13249"/>
                </a:lnTo>
                <a:lnTo>
                  <a:pt x="38769" y="13249"/>
                </a:lnTo>
                <a:lnTo>
                  <a:pt x="38769" y="13249"/>
                </a:lnTo>
                <a:lnTo>
                  <a:pt x="38769" y="13249"/>
                </a:lnTo>
                <a:lnTo>
                  <a:pt x="38769" y="13249"/>
                </a:lnTo>
                <a:lnTo>
                  <a:pt x="38769" y="12492"/>
                </a:lnTo>
                <a:lnTo>
                  <a:pt x="40615" y="12492"/>
                </a:lnTo>
                <a:lnTo>
                  <a:pt x="40615" y="12492"/>
                </a:lnTo>
                <a:lnTo>
                  <a:pt x="40615" y="12492"/>
                </a:lnTo>
                <a:lnTo>
                  <a:pt x="40615" y="12492"/>
                </a:lnTo>
                <a:lnTo>
                  <a:pt x="40615" y="11356"/>
                </a:lnTo>
                <a:lnTo>
                  <a:pt x="40615" y="11356"/>
                </a:lnTo>
                <a:lnTo>
                  <a:pt x="40615" y="11356"/>
                </a:lnTo>
                <a:lnTo>
                  <a:pt x="42461" y="11356"/>
                </a:lnTo>
                <a:lnTo>
                  <a:pt x="42461" y="11356"/>
                </a:lnTo>
                <a:lnTo>
                  <a:pt x="42461" y="11356"/>
                </a:lnTo>
                <a:lnTo>
                  <a:pt x="42461" y="11356"/>
                </a:lnTo>
                <a:lnTo>
                  <a:pt x="45230" y="11356"/>
                </a:lnTo>
                <a:lnTo>
                  <a:pt x="45230" y="11356"/>
                </a:lnTo>
                <a:lnTo>
                  <a:pt x="45230" y="11356"/>
                </a:lnTo>
                <a:lnTo>
                  <a:pt x="45230" y="11356"/>
                </a:lnTo>
                <a:lnTo>
                  <a:pt x="45230" y="10599"/>
                </a:lnTo>
                <a:lnTo>
                  <a:pt x="45230" y="10599"/>
                </a:lnTo>
                <a:lnTo>
                  <a:pt x="45230" y="10599"/>
                </a:lnTo>
                <a:lnTo>
                  <a:pt x="47076" y="10599"/>
                </a:lnTo>
                <a:lnTo>
                  <a:pt x="47076" y="10599"/>
                </a:lnTo>
                <a:lnTo>
                  <a:pt x="47076" y="10599"/>
                </a:lnTo>
                <a:lnTo>
                  <a:pt x="47076" y="10599"/>
                </a:lnTo>
                <a:lnTo>
                  <a:pt x="47076" y="10599"/>
                </a:lnTo>
                <a:lnTo>
                  <a:pt x="48923" y="10599"/>
                </a:lnTo>
                <a:lnTo>
                  <a:pt x="48923" y="9842"/>
                </a:lnTo>
                <a:lnTo>
                  <a:pt x="48923" y="9842"/>
                </a:lnTo>
                <a:lnTo>
                  <a:pt x="48923" y="9842"/>
                </a:lnTo>
                <a:lnTo>
                  <a:pt x="48923" y="9842"/>
                </a:lnTo>
                <a:lnTo>
                  <a:pt x="48923" y="9842"/>
                </a:lnTo>
                <a:lnTo>
                  <a:pt x="50769" y="9842"/>
                </a:lnTo>
                <a:lnTo>
                  <a:pt x="50769" y="9085"/>
                </a:lnTo>
                <a:lnTo>
                  <a:pt x="50769" y="9085"/>
                </a:lnTo>
                <a:lnTo>
                  <a:pt x="50769" y="9085"/>
                </a:lnTo>
                <a:lnTo>
                  <a:pt x="50769" y="9085"/>
                </a:lnTo>
                <a:lnTo>
                  <a:pt x="50769" y="9085"/>
                </a:lnTo>
                <a:lnTo>
                  <a:pt x="50769" y="9085"/>
                </a:lnTo>
                <a:lnTo>
                  <a:pt x="50769" y="8328"/>
                </a:lnTo>
                <a:lnTo>
                  <a:pt x="52615" y="8328"/>
                </a:lnTo>
                <a:lnTo>
                  <a:pt x="52615" y="8328"/>
                </a:lnTo>
                <a:lnTo>
                  <a:pt x="52615" y="8328"/>
                </a:lnTo>
                <a:lnTo>
                  <a:pt x="52615" y="8328"/>
                </a:lnTo>
                <a:lnTo>
                  <a:pt x="52615" y="8328"/>
                </a:lnTo>
                <a:lnTo>
                  <a:pt x="52615" y="8328"/>
                </a:lnTo>
                <a:lnTo>
                  <a:pt x="55384" y="8328"/>
                </a:lnTo>
                <a:lnTo>
                  <a:pt x="55384" y="7192"/>
                </a:lnTo>
                <a:lnTo>
                  <a:pt x="55384" y="7192"/>
                </a:lnTo>
                <a:lnTo>
                  <a:pt x="55384" y="7192"/>
                </a:lnTo>
                <a:lnTo>
                  <a:pt x="57230" y="7192"/>
                </a:lnTo>
                <a:lnTo>
                  <a:pt x="57230" y="7192"/>
                </a:lnTo>
                <a:lnTo>
                  <a:pt x="57230" y="7192"/>
                </a:lnTo>
                <a:lnTo>
                  <a:pt x="57230" y="7192"/>
                </a:lnTo>
                <a:lnTo>
                  <a:pt x="59076" y="7192"/>
                </a:lnTo>
                <a:lnTo>
                  <a:pt x="59076" y="7192"/>
                </a:lnTo>
                <a:lnTo>
                  <a:pt x="59076" y="7192"/>
                </a:lnTo>
                <a:lnTo>
                  <a:pt x="59076" y="7192"/>
                </a:lnTo>
                <a:lnTo>
                  <a:pt x="59076" y="7192"/>
                </a:lnTo>
                <a:lnTo>
                  <a:pt x="60923" y="7192"/>
                </a:lnTo>
                <a:lnTo>
                  <a:pt x="60923" y="7192"/>
                </a:lnTo>
                <a:lnTo>
                  <a:pt x="60923" y="7192"/>
                </a:lnTo>
                <a:lnTo>
                  <a:pt x="60923" y="7192"/>
                </a:lnTo>
                <a:lnTo>
                  <a:pt x="60923" y="7192"/>
                </a:lnTo>
                <a:lnTo>
                  <a:pt x="62769" y="7192"/>
                </a:lnTo>
                <a:lnTo>
                  <a:pt x="62769" y="7192"/>
                </a:lnTo>
                <a:lnTo>
                  <a:pt x="62769" y="7192"/>
                </a:lnTo>
                <a:lnTo>
                  <a:pt x="62769" y="8328"/>
                </a:lnTo>
                <a:lnTo>
                  <a:pt x="62769" y="8328"/>
                </a:lnTo>
                <a:lnTo>
                  <a:pt x="62769" y="8328"/>
                </a:lnTo>
                <a:lnTo>
                  <a:pt x="62769" y="8328"/>
                </a:lnTo>
                <a:lnTo>
                  <a:pt x="62769" y="8328"/>
                </a:lnTo>
                <a:lnTo>
                  <a:pt x="65538" y="8328"/>
                </a:lnTo>
                <a:lnTo>
                  <a:pt x="65538" y="9085"/>
                </a:lnTo>
                <a:lnTo>
                  <a:pt x="65538" y="9085"/>
                </a:lnTo>
                <a:lnTo>
                  <a:pt x="65538" y="9085"/>
                </a:lnTo>
                <a:lnTo>
                  <a:pt x="65538" y="9085"/>
                </a:lnTo>
                <a:lnTo>
                  <a:pt x="65538" y="9085"/>
                </a:lnTo>
                <a:lnTo>
                  <a:pt x="67384" y="9085"/>
                </a:lnTo>
                <a:lnTo>
                  <a:pt x="67384" y="9085"/>
                </a:lnTo>
                <a:lnTo>
                  <a:pt x="67384" y="9085"/>
                </a:lnTo>
                <a:lnTo>
                  <a:pt x="67384" y="8328"/>
                </a:lnTo>
                <a:lnTo>
                  <a:pt x="67384" y="8328"/>
                </a:lnTo>
                <a:lnTo>
                  <a:pt x="67384" y="8328"/>
                </a:lnTo>
                <a:lnTo>
                  <a:pt x="65538" y="8328"/>
                </a:lnTo>
                <a:lnTo>
                  <a:pt x="65538" y="8328"/>
                </a:lnTo>
                <a:lnTo>
                  <a:pt x="65538" y="8328"/>
                </a:lnTo>
                <a:lnTo>
                  <a:pt x="65538" y="7192"/>
                </a:lnTo>
                <a:lnTo>
                  <a:pt x="65538" y="7192"/>
                </a:lnTo>
                <a:lnTo>
                  <a:pt x="65538" y="7192"/>
                </a:lnTo>
                <a:lnTo>
                  <a:pt x="65538" y="7192"/>
                </a:lnTo>
                <a:lnTo>
                  <a:pt x="65538" y="7192"/>
                </a:lnTo>
                <a:lnTo>
                  <a:pt x="65538" y="6435"/>
                </a:lnTo>
                <a:lnTo>
                  <a:pt x="62769" y="6435"/>
                </a:lnTo>
                <a:lnTo>
                  <a:pt x="62769" y="6435"/>
                </a:lnTo>
                <a:lnTo>
                  <a:pt x="62769" y="6435"/>
                </a:lnTo>
                <a:lnTo>
                  <a:pt x="62769" y="5678"/>
                </a:lnTo>
                <a:lnTo>
                  <a:pt x="62769" y="5678"/>
                </a:lnTo>
                <a:lnTo>
                  <a:pt x="62769" y="5678"/>
                </a:lnTo>
                <a:lnTo>
                  <a:pt x="62769" y="5678"/>
                </a:lnTo>
                <a:lnTo>
                  <a:pt x="62769" y="5678"/>
                </a:lnTo>
                <a:lnTo>
                  <a:pt x="62769" y="5678"/>
                </a:lnTo>
                <a:lnTo>
                  <a:pt x="65538" y="5678"/>
                </a:lnTo>
                <a:lnTo>
                  <a:pt x="65538" y="5678"/>
                </a:lnTo>
                <a:lnTo>
                  <a:pt x="65538" y="4921"/>
                </a:lnTo>
                <a:lnTo>
                  <a:pt x="65538" y="4921"/>
                </a:lnTo>
                <a:lnTo>
                  <a:pt x="65538" y="4921"/>
                </a:lnTo>
                <a:lnTo>
                  <a:pt x="65538" y="4921"/>
                </a:lnTo>
                <a:lnTo>
                  <a:pt x="65538" y="4921"/>
                </a:lnTo>
                <a:lnTo>
                  <a:pt x="67384" y="4921"/>
                </a:lnTo>
                <a:lnTo>
                  <a:pt x="67384" y="4921"/>
                </a:lnTo>
                <a:lnTo>
                  <a:pt x="67384" y="4164"/>
                </a:lnTo>
                <a:lnTo>
                  <a:pt x="67384" y="4164"/>
                </a:lnTo>
                <a:lnTo>
                  <a:pt x="67384" y="4164"/>
                </a:lnTo>
                <a:lnTo>
                  <a:pt x="69230" y="4164"/>
                </a:lnTo>
                <a:lnTo>
                  <a:pt x="69230" y="4164"/>
                </a:lnTo>
                <a:lnTo>
                  <a:pt x="69230" y="4164"/>
                </a:lnTo>
                <a:lnTo>
                  <a:pt x="69230" y="4164"/>
                </a:lnTo>
                <a:lnTo>
                  <a:pt x="69230" y="4164"/>
                </a:lnTo>
                <a:lnTo>
                  <a:pt x="69230" y="4164"/>
                </a:lnTo>
                <a:lnTo>
                  <a:pt x="69230" y="4164"/>
                </a:lnTo>
                <a:lnTo>
                  <a:pt x="69230" y="3028"/>
                </a:lnTo>
                <a:lnTo>
                  <a:pt x="69230" y="3028"/>
                </a:lnTo>
                <a:lnTo>
                  <a:pt x="69230" y="3028"/>
                </a:lnTo>
                <a:lnTo>
                  <a:pt x="69230" y="3028"/>
                </a:lnTo>
                <a:lnTo>
                  <a:pt x="69230" y="2271"/>
                </a:lnTo>
                <a:lnTo>
                  <a:pt x="69230" y="2271"/>
                </a:lnTo>
                <a:lnTo>
                  <a:pt x="69230" y="2271"/>
                </a:lnTo>
                <a:lnTo>
                  <a:pt x="69230" y="2271"/>
                </a:lnTo>
                <a:lnTo>
                  <a:pt x="69230" y="1514"/>
                </a:lnTo>
                <a:lnTo>
                  <a:pt x="69230" y="1514"/>
                </a:lnTo>
                <a:lnTo>
                  <a:pt x="71076" y="1514"/>
                </a:lnTo>
                <a:lnTo>
                  <a:pt x="71076" y="1514"/>
                </a:lnTo>
                <a:lnTo>
                  <a:pt x="71076" y="1514"/>
                </a:lnTo>
                <a:lnTo>
                  <a:pt x="71076" y="1514"/>
                </a:lnTo>
                <a:lnTo>
                  <a:pt x="71076" y="757"/>
                </a:lnTo>
                <a:lnTo>
                  <a:pt x="71076" y="757"/>
                </a:lnTo>
                <a:lnTo>
                  <a:pt x="71076" y="757"/>
                </a:lnTo>
                <a:lnTo>
                  <a:pt x="71076" y="0"/>
                </a:lnTo>
                <a:lnTo>
                  <a:pt x="71076" y="0"/>
                </a:lnTo>
                <a:lnTo>
                  <a:pt x="71076" y="0"/>
                </a:lnTo>
                <a:lnTo>
                  <a:pt x="71076" y="0"/>
                </a:lnTo>
                <a:lnTo>
                  <a:pt x="72923" y="0"/>
                </a:lnTo>
                <a:lnTo>
                  <a:pt x="72923" y="0"/>
                </a:lnTo>
                <a:lnTo>
                  <a:pt x="72923" y="0"/>
                </a:lnTo>
                <a:lnTo>
                  <a:pt x="72923" y="0"/>
                </a:lnTo>
                <a:lnTo>
                  <a:pt x="72923" y="0"/>
                </a:lnTo>
                <a:lnTo>
                  <a:pt x="72923" y="0"/>
                </a:lnTo>
                <a:lnTo>
                  <a:pt x="74769" y="0"/>
                </a:lnTo>
                <a:lnTo>
                  <a:pt x="74769" y="0"/>
                </a:lnTo>
                <a:lnTo>
                  <a:pt x="74769" y="0"/>
                </a:lnTo>
                <a:lnTo>
                  <a:pt x="74769" y="757"/>
                </a:lnTo>
                <a:lnTo>
                  <a:pt x="74769" y="757"/>
                </a:lnTo>
                <a:lnTo>
                  <a:pt x="74769" y="757"/>
                </a:lnTo>
                <a:lnTo>
                  <a:pt x="74769" y="757"/>
                </a:lnTo>
                <a:lnTo>
                  <a:pt x="74769" y="757"/>
                </a:lnTo>
                <a:lnTo>
                  <a:pt x="74769" y="757"/>
                </a:lnTo>
                <a:lnTo>
                  <a:pt x="77538" y="757"/>
                </a:lnTo>
                <a:lnTo>
                  <a:pt x="77538" y="757"/>
                </a:lnTo>
                <a:lnTo>
                  <a:pt x="77538" y="757"/>
                </a:lnTo>
                <a:lnTo>
                  <a:pt x="77538" y="757"/>
                </a:lnTo>
                <a:lnTo>
                  <a:pt x="77538" y="1514"/>
                </a:lnTo>
                <a:lnTo>
                  <a:pt x="77538" y="1514"/>
                </a:lnTo>
                <a:lnTo>
                  <a:pt x="77538" y="1514"/>
                </a:lnTo>
                <a:lnTo>
                  <a:pt x="77538" y="1514"/>
                </a:lnTo>
                <a:lnTo>
                  <a:pt x="79384" y="1514"/>
                </a:lnTo>
                <a:lnTo>
                  <a:pt x="79384" y="1514"/>
                </a:lnTo>
                <a:lnTo>
                  <a:pt x="79384" y="2271"/>
                </a:lnTo>
                <a:lnTo>
                  <a:pt x="79384" y="2271"/>
                </a:lnTo>
                <a:lnTo>
                  <a:pt x="79384" y="2271"/>
                </a:lnTo>
                <a:lnTo>
                  <a:pt x="81230" y="2271"/>
                </a:lnTo>
                <a:lnTo>
                  <a:pt x="81230" y="2271"/>
                </a:lnTo>
                <a:lnTo>
                  <a:pt x="79384" y="2271"/>
                </a:lnTo>
                <a:lnTo>
                  <a:pt x="79384" y="3028"/>
                </a:lnTo>
                <a:lnTo>
                  <a:pt x="79384" y="3028"/>
                </a:lnTo>
                <a:lnTo>
                  <a:pt x="79384" y="3028"/>
                </a:lnTo>
                <a:lnTo>
                  <a:pt x="81230" y="3028"/>
                </a:lnTo>
                <a:lnTo>
                  <a:pt x="81230" y="4164"/>
                </a:lnTo>
                <a:lnTo>
                  <a:pt x="81230" y="4164"/>
                </a:lnTo>
                <a:lnTo>
                  <a:pt x="81230" y="4164"/>
                </a:lnTo>
                <a:lnTo>
                  <a:pt x="81230" y="4164"/>
                </a:lnTo>
                <a:lnTo>
                  <a:pt x="81230" y="4921"/>
                </a:lnTo>
                <a:lnTo>
                  <a:pt x="81230" y="4921"/>
                </a:lnTo>
                <a:lnTo>
                  <a:pt x="81230" y="4921"/>
                </a:lnTo>
                <a:lnTo>
                  <a:pt x="81230" y="4921"/>
                </a:lnTo>
                <a:lnTo>
                  <a:pt x="81230" y="5678"/>
                </a:lnTo>
                <a:lnTo>
                  <a:pt x="81230" y="5678"/>
                </a:lnTo>
                <a:lnTo>
                  <a:pt x="81230" y="5678"/>
                </a:lnTo>
                <a:lnTo>
                  <a:pt x="81230" y="5678"/>
                </a:lnTo>
                <a:lnTo>
                  <a:pt x="81230" y="5678"/>
                </a:lnTo>
                <a:lnTo>
                  <a:pt x="83076" y="5678"/>
                </a:lnTo>
                <a:lnTo>
                  <a:pt x="83076" y="5678"/>
                </a:lnTo>
                <a:lnTo>
                  <a:pt x="83076" y="5678"/>
                </a:lnTo>
                <a:lnTo>
                  <a:pt x="83076" y="5678"/>
                </a:lnTo>
                <a:lnTo>
                  <a:pt x="83076" y="5678"/>
                </a:lnTo>
                <a:lnTo>
                  <a:pt x="83076" y="5678"/>
                </a:lnTo>
                <a:lnTo>
                  <a:pt x="83076" y="5678"/>
                </a:lnTo>
                <a:lnTo>
                  <a:pt x="84923" y="5678"/>
                </a:lnTo>
                <a:lnTo>
                  <a:pt x="84923" y="5678"/>
                </a:lnTo>
                <a:lnTo>
                  <a:pt x="84923" y="5678"/>
                </a:lnTo>
                <a:lnTo>
                  <a:pt x="84923" y="5678"/>
                </a:lnTo>
                <a:lnTo>
                  <a:pt x="84923" y="5678"/>
                </a:lnTo>
                <a:lnTo>
                  <a:pt x="87692" y="5678"/>
                </a:lnTo>
                <a:lnTo>
                  <a:pt x="87692" y="5678"/>
                </a:lnTo>
                <a:lnTo>
                  <a:pt x="87692" y="5678"/>
                </a:lnTo>
                <a:lnTo>
                  <a:pt x="87692" y="5678"/>
                </a:lnTo>
                <a:lnTo>
                  <a:pt x="87692" y="5678"/>
                </a:lnTo>
                <a:lnTo>
                  <a:pt x="87692" y="5678"/>
                </a:lnTo>
                <a:lnTo>
                  <a:pt x="87692" y="6435"/>
                </a:lnTo>
                <a:lnTo>
                  <a:pt x="87692" y="6435"/>
                </a:lnTo>
                <a:lnTo>
                  <a:pt x="87692" y="6435"/>
                </a:lnTo>
                <a:lnTo>
                  <a:pt x="87692" y="7192"/>
                </a:lnTo>
                <a:lnTo>
                  <a:pt x="87692" y="7192"/>
                </a:lnTo>
                <a:lnTo>
                  <a:pt x="87692" y="7192"/>
                </a:lnTo>
                <a:lnTo>
                  <a:pt x="87692" y="8328"/>
                </a:lnTo>
                <a:lnTo>
                  <a:pt x="87692" y="8328"/>
                </a:lnTo>
                <a:lnTo>
                  <a:pt x="87692" y="8328"/>
                </a:lnTo>
                <a:lnTo>
                  <a:pt x="87692" y="9085"/>
                </a:lnTo>
                <a:lnTo>
                  <a:pt x="87692" y="9085"/>
                </a:lnTo>
                <a:lnTo>
                  <a:pt x="87692" y="9085"/>
                </a:lnTo>
                <a:lnTo>
                  <a:pt x="87692" y="9085"/>
                </a:lnTo>
                <a:lnTo>
                  <a:pt x="87692" y="9842"/>
                </a:lnTo>
                <a:lnTo>
                  <a:pt x="87692" y="9842"/>
                </a:lnTo>
                <a:lnTo>
                  <a:pt x="87692" y="9842"/>
                </a:lnTo>
                <a:lnTo>
                  <a:pt x="87692" y="10599"/>
                </a:lnTo>
                <a:lnTo>
                  <a:pt x="87692" y="10599"/>
                </a:lnTo>
                <a:lnTo>
                  <a:pt x="87692" y="10599"/>
                </a:lnTo>
                <a:lnTo>
                  <a:pt x="87692" y="11356"/>
                </a:lnTo>
                <a:lnTo>
                  <a:pt x="87692" y="11356"/>
                </a:lnTo>
                <a:lnTo>
                  <a:pt x="89538" y="11356"/>
                </a:lnTo>
                <a:lnTo>
                  <a:pt x="89538" y="11356"/>
                </a:lnTo>
                <a:lnTo>
                  <a:pt x="89538" y="12492"/>
                </a:lnTo>
                <a:lnTo>
                  <a:pt x="89538" y="12492"/>
                </a:lnTo>
                <a:lnTo>
                  <a:pt x="87692" y="12492"/>
                </a:lnTo>
                <a:lnTo>
                  <a:pt x="87692" y="12492"/>
                </a:lnTo>
                <a:lnTo>
                  <a:pt x="87692" y="13249"/>
                </a:lnTo>
                <a:lnTo>
                  <a:pt x="87692" y="13249"/>
                </a:lnTo>
                <a:lnTo>
                  <a:pt x="87692" y="13249"/>
                </a:lnTo>
                <a:lnTo>
                  <a:pt x="87692" y="14006"/>
                </a:lnTo>
                <a:lnTo>
                  <a:pt x="87692" y="14006"/>
                </a:lnTo>
                <a:lnTo>
                  <a:pt x="87692" y="14006"/>
                </a:lnTo>
                <a:lnTo>
                  <a:pt x="87692" y="14006"/>
                </a:lnTo>
                <a:lnTo>
                  <a:pt x="87692" y="14006"/>
                </a:lnTo>
                <a:lnTo>
                  <a:pt x="87692" y="14006"/>
                </a:lnTo>
                <a:lnTo>
                  <a:pt x="87692" y="14006"/>
                </a:lnTo>
                <a:lnTo>
                  <a:pt x="87692" y="14763"/>
                </a:lnTo>
                <a:lnTo>
                  <a:pt x="87692" y="14763"/>
                </a:lnTo>
                <a:lnTo>
                  <a:pt x="87692" y="14763"/>
                </a:lnTo>
                <a:lnTo>
                  <a:pt x="87692" y="14763"/>
                </a:lnTo>
                <a:lnTo>
                  <a:pt x="87692" y="14763"/>
                </a:lnTo>
                <a:lnTo>
                  <a:pt x="84923" y="14763"/>
                </a:lnTo>
                <a:lnTo>
                  <a:pt x="84923" y="15520"/>
                </a:lnTo>
                <a:lnTo>
                  <a:pt x="84923" y="15520"/>
                </a:lnTo>
                <a:lnTo>
                  <a:pt x="87692" y="15520"/>
                </a:lnTo>
                <a:lnTo>
                  <a:pt x="87692" y="15520"/>
                </a:lnTo>
                <a:lnTo>
                  <a:pt x="87692" y="16656"/>
                </a:lnTo>
                <a:lnTo>
                  <a:pt x="87692" y="16656"/>
                </a:lnTo>
                <a:lnTo>
                  <a:pt x="87692" y="16656"/>
                </a:lnTo>
                <a:lnTo>
                  <a:pt x="87692" y="16656"/>
                </a:lnTo>
                <a:lnTo>
                  <a:pt x="87692" y="16656"/>
                </a:lnTo>
                <a:lnTo>
                  <a:pt x="87692" y="17413"/>
                </a:lnTo>
                <a:lnTo>
                  <a:pt x="87692" y="17413"/>
                </a:lnTo>
                <a:lnTo>
                  <a:pt x="87692" y="17413"/>
                </a:lnTo>
                <a:lnTo>
                  <a:pt x="84923" y="17413"/>
                </a:lnTo>
                <a:lnTo>
                  <a:pt x="84923" y="17413"/>
                </a:lnTo>
                <a:lnTo>
                  <a:pt x="84923" y="17413"/>
                </a:lnTo>
                <a:lnTo>
                  <a:pt x="84923" y="17413"/>
                </a:lnTo>
                <a:lnTo>
                  <a:pt x="83076" y="17413"/>
                </a:lnTo>
                <a:lnTo>
                  <a:pt x="83076" y="17413"/>
                </a:lnTo>
                <a:lnTo>
                  <a:pt x="83076" y="18170"/>
                </a:lnTo>
                <a:lnTo>
                  <a:pt x="83076" y="18170"/>
                </a:lnTo>
                <a:lnTo>
                  <a:pt x="83076" y="18170"/>
                </a:lnTo>
                <a:lnTo>
                  <a:pt x="83076" y="18170"/>
                </a:lnTo>
                <a:lnTo>
                  <a:pt x="83076" y="18170"/>
                </a:lnTo>
                <a:lnTo>
                  <a:pt x="83076" y="18927"/>
                </a:lnTo>
                <a:lnTo>
                  <a:pt x="83076" y="18927"/>
                </a:lnTo>
                <a:lnTo>
                  <a:pt x="83076" y="18927"/>
                </a:lnTo>
                <a:lnTo>
                  <a:pt x="81230" y="18927"/>
                </a:lnTo>
                <a:lnTo>
                  <a:pt x="81230" y="18927"/>
                </a:lnTo>
                <a:lnTo>
                  <a:pt x="81230" y="18927"/>
                </a:lnTo>
                <a:lnTo>
                  <a:pt x="81230" y="18927"/>
                </a:lnTo>
                <a:lnTo>
                  <a:pt x="81230" y="18170"/>
                </a:lnTo>
                <a:lnTo>
                  <a:pt x="81230" y="18170"/>
                </a:lnTo>
                <a:lnTo>
                  <a:pt x="81230" y="18927"/>
                </a:lnTo>
                <a:lnTo>
                  <a:pt x="81230" y="18927"/>
                </a:lnTo>
                <a:lnTo>
                  <a:pt x="79384" y="18927"/>
                </a:lnTo>
                <a:lnTo>
                  <a:pt x="79384" y="18927"/>
                </a:lnTo>
                <a:lnTo>
                  <a:pt x="79384" y="19684"/>
                </a:lnTo>
                <a:lnTo>
                  <a:pt x="79384" y="19684"/>
                </a:lnTo>
                <a:lnTo>
                  <a:pt x="79384" y="19684"/>
                </a:lnTo>
                <a:lnTo>
                  <a:pt x="79384" y="19684"/>
                </a:lnTo>
                <a:lnTo>
                  <a:pt x="79384" y="20820"/>
                </a:lnTo>
                <a:lnTo>
                  <a:pt x="79384" y="20820"/>
                </a:lnTo>
                <a:lnTo>
                  <a:pt x="79384" y="20820"/>
                </a:lnTo>
                <a:lnTo>
                  <a:pt x="77538" y="20820"/>
                </a:lnTo>
                <a:lnTo>
                  <a:pt x="77538" y="20820"/>
                </a:lnTo>
                <a:lnTo>
                  <a:pt x="77538" y="20820"/>
                </a:lnTo>
                <a:lnTo>
                  <a:pt x="77538" y="21577"/>
                </a:lnTo>
                <a:lnTo>
                  <a:pt x="77538" y="21577"/>
                </a:lnTo>
                <a:lnTo>
                  <a:pt x="77538" y="20820"/>
                </a:lnTo>
                <a:lnTo>
                  <a:pt x="77538" y="20820"/>
                </a:lnTo>
                <a:lnTo>
                  <a:pt x="74769" y="20820"/>
                </a:lnTo>
                <a:lnTo>
                  <a:pt x="74769" y="21577"/>
                </a:lnTo>
                <a:lnTo>
                  <a:pt x="74769" y="21577"/>
                </a:lnTo>
                <a:lnTo>
                  <a:pt x="74769" y="21577"/>
                </a:lnTo>
                <a:lnTo>
                  <a:pt x="74769" y="21577"/>
                </a:lnTo>
                <a:lnTo>
                  <a:pt x="74769" y="21577"/>
                </a:lnTo>
                <a:lnTo>
                  <a:pt x="74769" y="22334"/>
                </a:lnTo>
                <a:lnTo>
                  <a:pt x="74769" y="22334"/>
                </a:lnTo>
                <a:lnTo>
                  <a:pt x="74769" y="22334"/>
                </a:lnTo>
                <a:lnTo>
                  <a:pt x="74769" y="22334"/>
                </a:lnTo>
                <a:lnTo>
                  <a:pt x="74769" y="22334"/>
                </a:lnTo>
                <a:lnTo>
                  <a:pt x="74769" y="22334"/>
                </a:lnTo>
                <a:lnTo>
                  <a:pt x="74769" y="23091"/>
                </a:lnTo>
                <a:lnTo>
                  <a:pt x="74769" y="23091"/>
                </a:lnTo>
                <a:lnTo>
                  <a:pt x="74769" y="23091"/>
                </a:lnTo>
                <a:lnTo>
                  <a:pt x="74769" y="23091"/>
                </a:lnTo>
                <a:lnTo>
                  <a:pt x="74769" y="23091"/>
                </a:lnTo>
                <a:lnTo>
                  <a:pt x="74769" y="23091"/>
                </a:lnTo>
                <a:lnTo>
                  <a:pt x="72923" y="23091"/>
                </a:lnTo>
                <a:lnTo>
                  <a:pt x="72923" y="23848"/>
                </a:lnTo>
                <a:lnTo>
                  <a:pt x="72923" y="23848"/>
                </a:lnTo>
                <a:lnTo>
                  <a:pt x="72923" y="23848"/>
                </a:lnTo>
                <a:lnTo>
                  <a:pt x="72923" y="23848"/>
                </a:lnTo>
                <a:lnTo>
                  <a:pt x="72923" y="23848"/>
                </a:lnTo>
                <a:lnTo>
                  <a:pt x="72923" y="24984"/>
                </a:lnTo>
                <a:lnTo>
                  <a:pt x="72923" y="24984"/>
                </a:lnTo>
                <a:lnTo>
                  <a:pt x="72923" y="24984"/>
                </a:lnTo>
                <a:lnTo>
                  <a:pt x="72923" y="25741"/>
                </a:lnTo>
                <a:lnTo>
                  <a:pt x="71076" y="25741"/>
                </a:lnTo>
                <a:lnTo>
                  <a:pt x="71076" y="25741"/>
                </a:lnTo>
                <a:lnTo>
                  <a:pt x="71076" y="25741"/>
                </a:lnTo>
                <a:lnTo>
                  <a:pt x="71076" y="26498"/>
                </a:lnTo>
                <a:lnTo>
                  <a:pt x="72923" y="26498"/>
                </a:lnTo>
                <a:lnTo>
                  <a:pt x="72923" y="25741"/>
                </a:lnTo>
                <a:lnTo>
                  <a:pt x="72923" y="25741"/>
                </a:lnTo>
                <a:lnTo>
                  <a:pt x="72923" y="25741"/>
                </a:lnTo>
                <a:lnTo>
                  <a:pt x="72923" y="26498"/>
                </a:lnTo>
                <a:lnTo>
                  <a:pt x="74769" y="26498"/>
                </a:lnTo>
                <a:lnTo>
                  <a:pt x="74769" y="26498"/>
                </a:lnTo>
                <a:lnTo>
                  <a:pt x="74769" y="26498"/>
                </a:lnTo>
                <a:lnTo>
                  <a:pt x="72923" y="26498"/>
                </a:lnTo>
                <a:lnTo>
                  <a:pt x="72923" y="27255"/>
                </a:lnTo>
                <a:lnTo>
                  <a:pt x="74769" y="27255"/>
                </a:lnTo>
                <a:lnTo>
                  <a:pt x="74769" y="27255"/>
                </a:lnTo>
                <a:lnTo>
                  <a:pt x="74769" y="27255"/>
                </a:lnTo>
                <a:lnTo>
                  <a:pt x="74769" y="27255"/>
                </a:lnTo>
                <a:lnTo>
                  <a:pt x="74769" y="28012"/>
                </a:lnTo>
                <a:lnTo>
                  <a:pt x="74769" y="28012"/>
                </a:lnTo>
                <a:lnTo>
                  <a:pt x="74769" y="28012"/>
                </a:lnTo>
                <a:lnTo>
                  <a:pt x="74769" y="28012"/>
                </a:lnTo>
                <a:lnTo>
                  <a:pt x="72923" y="28012"/>
                </a:lnTo>
                <a:lnTo>
                  <a:pt x="72923" y="29148"/>
                </a:lnTo>
                <a:lnTo>
                  <a:pt x="72923" y="29148"/>
                </a:lnTo>
                <a:lnTo>
                  <a:pt x="72923" y="29148"/>
                </a:lnTo>
                <a:lnTo>
                  <a:pt x="72923" y="29148"/>
                </a:lnTo>
                <a:lnTo>
                  <a:pt x="72923" y="29148"/>
                </a:lnTo>
                <a:lnTo>
                  <a:pt x="71076" y="29148"/>
                </a:lnTo>
                <a:lnTo>
                  <a:pt x="71076" y="29905"/>
                </a:lnTo>
                <a:lnTo>
                  <a:pt x="72923" y="29905"/>
                </a:lnTo>
                <a:lnTo>
                  <a:pt x="72923" y="29905"/>
                </a:lnTo>
                <a:lnTo>
                  <a:pt x="72923" y="29905"/>
                </a:lnTo>
                <a:lnTo>
                  <a:pt x="72923" y="29905"/>
                </a:lnTo>
                <a:lnTo>
                  <a:pt x="74769" y="29905"/>
                </a:lnTo>
                <a:lnTo>
                  <a:pt x="74769" y="29905"/>
                </a:lnTo>
                <a:lnTo>
                  <a:pt x="74769" y="29905"/>
                </a:lnTo>
                <a:lnTo>
                  <a:pt x="74769" y="29905"/>
                </a:lnTo>
                <a:lnTo>
                  <a:pt x="74769" y="29148"/>
                </a:lnTo>
                <a:lnTo>
                  <a:pt x="74769" y="29148"/>
                </a:lnTo>
                <a:lnTo>
                  <a:pt x="77538" y="29148"/>
                </a:lnTo>
                <a:lnTo>
                  <a:pt x="77538" y="29148"/>
                </a:lnTo>
                <a:lnTo>
                  <a:pt x="77538" y="29148"/>
                </a:lnTo>
                <a:lnTo>
                  <a:pt x="77538" y="29148"/>
                </a:lnTo>
                <a:lnTo>
                  <a:pt x="77538" y="29148"/>
                </a:lnTo>
                <a:lnTo>
                  <a:pt x="77538" y="29148"/>
                </a:lnTo>
                <a:lnTo>
                  <a:pt x="77538" y="28012"/>
                </a:lnTo>
                <a:lnTo>
                  <a:pt x="79384" y="28012"/>
                </a:lnTo>
                <a:lnTo>
                  <a:pt x="79384" y="28012"/>
                </a:lnTo>
                <a:lnTo>
                  <a:pt x="79384" y="28012"/>
                </a:lnTo>
                <a:lnTo>
                  <a:pt x="81230" y="28012"/>
                </a:lnTo>
                <a:lnTo>
                  <a:pt x="81230" y="28012"/>
                </a:lnTo>
                <a:lnTo>
                  <a:pt x="81230" y="28012"/>
                </a:lnTo>
                <a:lnTo>
                  <a:pt x="81230" y="28012"/>
                </a:lnTo>
                <a:lnTo>
                  <a:pt x="81230" y="28012"/>
                </a:lnTo>
                <a:lnTo>
                  <a:pt x="83076" y="28012"/>
                </a:lnTo>
                <a:lnTo>
                  <a:pt x="83076" y="28012"/>
                </a:lnTo>
                <a:lnTo>
                  <a:pt x="83076" y="28012"/>
                </a:lnTo>
                <a:lnTo>
                  <a:pt x="83076" y="28012"/>
                </a:lnTo>
                <a:lnTo>
                  <a:pt x="84923" y="28012"/>
                </a:lnTo>
                <a:lnTo>
                  <a:pt x="84923" y="28012"/>
                </a:lnTo>
                <a:lnTo>
                  <a:pt x="84923" y="28012"/>
                </a:lnTo>
                <a:lnTo>
                  <a:pt x="84923" y="28012"/>
                </a:lnTo>
                <a:lnTo>
                  <a:pt x="87692" y="28012"/>
                </a:lnTo>
                <a:lnTo>
                  <a:pt x="87692" y="28012"/>
                </a:lnTo>
                <a:lnTo>
                  <a:pt x="87692" y="28012"/>
                </a:lnTo>
                <a:lnTo>
                  <a:pt x="87692" y="28012"/>
                </a:lnTo>
                <a:lnTo>
                  <a:pt x="87692" y="28012"/>
                </a:lnTo>
                <a:lnTo>
                  <a:pt x="89538" y="28012"/>
                </a:lnTo>
                <a:lnTo>
                  <a:pt x="89538" y="28012"/>
                </a:lnTo>
                <a:lnTo>
                  <a:pt x="89538" y="28012"/>
                </a:lnTo>
                <a:lnTo>
                  <a:pt x="89538" y="28012"/>
                </a:lnTo>
                <a:lnTo>
                  <a:pt x="89538" y="28012"/>
                </a:lnTo>
                <a:lnTo>
                  <a:pt x="89538" y="29148"/>
                </a:lnTo>
                <a:lnTo>
                  <a:pt x="89538" y="29148"/>
                </a:lnTo>
                <a:lnTo>
                  <a:pt x="89538" y="29148"/>
                </a:lnTo>
                <a:lnTo>
                  <a:pt x="87692" y="29148"/>
                </a:lnTo>
                <a:lnTo>
                  <a:pt x="87692" y="29148"/>
                </a:lnTo>
                <a:lnTo>
                  <a:pt x="87692" y="29148"/>
                </a:lnTo>
                <a:lnTo>
                  <a:pt x="87692" y="29905"/>
                </a:lnTo>
                <a:lnTo>
                  <a:pt x="87692" y="29905"/>
                </a:lnTo>
                <a:lnTo>
                  <a:pt x="87692" y="29905"/>
                </a:lnTo>
                <a:lnTo>
                  <a:pt x="87692" y="30662"/>
                </a:lnTo>
                <a:lnTo>
                  <a:pt x="87692" y="30662"/>
                </a:lnTo>
                <a:lnTo>
                  <a:pt x="89538" y="30662"/>
                </a:lnTo>
                <a:lnTo>
                  <a:pt x="89538" y="30662"/>
                </a:lnTo>
                <a:lnTo>
                  <a:pt x="89538" y="30662"/>
                </a:lnTo>
                <a:lnTo>
                  <a:pt x="89538" y="30662"/>
                </a:lnTo>
                <a:lnTo>
                  <a:pt x="89538" y="31419"/>
                </a:lnTo>
                <a:lnTo>
                  <a:pt x="89538" y="31419"/>
                </a:lnTo>
                <a:lnTo>
                  <a:pt x="89538" y="31419"/>
                </a:lnTo>
                <a:lnTo>
                  <a:pt x="89538" y="31419"/>
                </a:lnTo>
                <a:lnTo>
                  <a:pt x="89538" y="31419"/>
                </a:lnTo>
                <a:lnTo>
                  <a:pt x="89538" y="31419"/>
                </a:lnTo>
                <a:lnTo>
                  <a:pt x="89538" y="32176"/>
                </a:lnTo>
                <a:lnTo>
                  <a:pt x="89538" y="32176"/>
                </a:lnTo>
                <a:lnTo>
                  <a:pt x="89538" y="32176"/>
                </a:lnTo>
                <a:lnTo>
                  <a:pt x="89538" y="32176"/>
                </a:lnTo>
                <a:lnTo>
                  <a:pt x="89538" y="32176"/>
                </a:lnTo>
                <a:lnTo>
                  <a:pt x="89538" y="33312"/>
                </a:lnTo>
                <a:lnTo>
                  <a:pt x="89538" y="33312"/>
                </a:lnTo>
                <a:lnTo>
                  <a:pt x="89538" y="33312"/>
                </a:lnTo>
                <a:lnTo>
                  <a:pt x="89538" y="34069"/>
                </a:lnTo>
                <a:lnTo>
                  <a:pt x="89538" y="34069"/>
                </a:lnTo>
                <a:lnTo>
                  <a:pt x="89538" y="34069"/>
                </a:lnTo>
                <a:lnTo>
                  <a:pt x="91384" y="34069"/>
                </a:lnTo>
                <a:lnTo>
                  <a:pt x="91384" y="34069"/>
                </a:lnTo>
                <a:lnTo>
                  <a:pt x="91384" y="34069"/>
                </a:lnTo>
                <a:lnTo>
                  <a:pt x="91384" y="34826"/>
                </a:lnTo>
                <a:lnTo>
                  <a:pt x="93230" y="34826"/>
                </a:lnTo>
                <a:lnTo>
                  <a:pt x="93230" y="34826"/>
                </a:lnTo>
                <a:lnTo>
                  <a:pt x="93230" y="34826"/>
                </a:lnTo>
                <a:lnTo>
                  <a:pt x="93230" y="34826"/>
                </a:lnTo>
                <a:lnTo>
                  <a:pt x="93230" y="34826"/>
                </a:lnTo>
                <a:lnTo>
                  <a:pt x="93230" y="34826"/>
                </a:lnTo>
                <a:lnTo>
                  <a:pt x="93230" y="34826"/>
                </a:lnTo>
                <a:lnTo>
                  <a:pt x="95076" y="34826"/>
                </a:lnTo>
                <a:lnTo>
                  <a:pt x="95076" y="34826"/>
                </a:lnTo>
                <a:lnTo>
                  <a:pt x="95076" y="34826"/>
                </a:lnTo>
                <a:lnTo>
                  <a:pt x="95076" y="34826"/>
                </a:lnTo>
                <a:lnTo>
                  <a:pt x="95076" y="34826"/>
                </a:lnTo>
                <a:lnTo>
                  <a:pt x="97846" y="34826"/>
                </a:lnTo>
                <a:lnTo>
                  <a:pt x="97846" y="34826"/>
                </a:lnTo>
                <a:lnTo>
                  <a:pt x="97846" y="34826"/>
                </a:lnTo>
                <a:lnTo>
                  <a:pt x="97846" y="34826"/>
                </a:lnTo>
                <a:lnTo>
                  <a:pt x="97846" y="34826"/>
                </a:lnTo>
                <a:lnTo>
                  <a:pt x="97846" y="35583"/>
                </a:lnTo>
                <a:lnTo>
                  <a:pt x="99692" y="35583"/>
                </a:lnTo>
                <a:lnTo>
                  <a:pt x="99692" y="35583"/>
                </a:lnTo>
                <a:lnTo>
                  <a:pt x="99692" y="35583"/>
                </a:lnTo>
                <a:lnTo>
                  <a:pt x="97846" y="35583"/>
                </a:lnTo>
                <a:lnTo>
                  <a:pt x="97846" y="35583"/>
                </a:lnTo>
                <a:lnTo>
                  <a:pt x="97846" y="36340"/>
                </a:lnTo>
                <a:lnTo>
                  <a:pt x="97846" y="36340"/>
                </a:lnTo>
                <a:lnTo>
                  <a:pt x="97846" y="36340"/>
                </a:lnTo>
                <a:lnTo>
                  <a:pt x="97846" y="36340"/>
                </a:lnTo>
                <a:lnTo>
                  <a:pt x="95076" y="36340"/>
                </a:lnTo>
                <a:lnTo>
                  <a:pt x="95076" y="37476"/>
                </a:lnTo>
                <a:lnTo>
                  <a:pt x="95076" y="37476"/>
                </a:lnTo>
                <a:lnTo>
                  <a:pt x="95076" y="37476"/>
                </a:lnTo>
                <a:lnTo>
                  <a:pt x="95076" y="37476"/>
                </a:lnTo>
                <a:lnTo>
                  <a:pt x="95076" y="37476"/>
                </a:lnTo>
                <a:lnTo>
                  <a:pt x="95076" y="38233"/>
                </a:lnTo>
                <a:lnTo>
                  <a:pt x="95076" y="38233"/>
                </a:lnTo>
                <a:lnTo>
                  <a:pt x="95076" y="38233"/>
                </a:lnTo>
                <a:lnTo>
                  <a:pt x="95076" y="38990"/>
                </a:lnTo>
                <a:lnTo>
                  <a:pt x="95076" y="38990"/>
                </a:lnTo>
                <a:lnTo>
                  <a:pt x="95076" y="38990"/>
                </a:lnTo>
                <a:lnTo>
                  <a:pt x="95076" y="38990"/>
                </a:lnTo>
                <a:lnTo>
                  <a:pt x="95076" y="38990"/>
                </a:lnTo>
                <a:lnTo>
                  <a:pt x="95076" y="39747"/>
                </a:lnTo>
                <a:lnTo>
                  <a:pt x="95076" y="39747"/>
                </a:lnTo>
                <a:lnTo>
                  <a:pt x="95076" y="39747"/>
                </a:lnTo>
                <a:lnTo>
                  <a:pt x="95076" y="39747"/>
                </a:lnTo>
                <a:lnTo>
                  <a:pt x="95076" y="39747"/>
                </a:lnTo>
                <a:lnTo>
                  <a:pt x="93230" y="39747"/>
                </a:lnTo>
                <a:lnTo>
                  <a:pt x="93230" y="40504"/>
                </a:lnTo>
                <a:lnTo>
                  <a:pt x="93230" y="40504"/>
                </a:lnTo>
                <a:lnTo>
                  <a:pt x="93230" y="40504"/>
                </a:lnTo>
                <a:lnTo>
                  <a:pt x="95076" y="40504"/>
                </a:lnTo>
                <a:lnTo>
                  <a:pt x="95076" y="40504"/>
                </a:lnTo>
                <a:lnTo>
                  <a:pt x="95076" y="40504"/>
                </a:lnTo>
                <a:lnTo>
                  <a:pt x="95076" y="41640"/>
                </a:lnTo>
                <a:lnTo>
                  <a:pt x="95076" y="41640"/>
                </a:lnTo>
                <a:lnTo>
                  <a:pt x="95076" y="40504"/>
                </a:lnTo>
                <a:lnTo>
                  <a:pt x="97846" y="40504"/>
                </a:lnTo>
                <a:lnTo>
                  <a:pt x="97846" y="40504"/>
                </a:lnTo>
                <a:lnTo>
                  <a:pt x="97846" y="40504"/>
                </a:lnTo>
                <a:lnTo>
                  <a:pt x="99692" y="40504"/>
                </a:lnTo>
                <a:lnTo>
                  <a:pt x="99692" y="40504"/>
                </a:lnTo>
                <a:lnTo>
                  <a:pt x="99692" y="40504"/>
                </a:lnTo>
                <a:lnTo>
                  <a:pt x="99692" y="41640"/>
                </a:lnTo>
                <a:lnTo>
                  <a:pt x="99692" y="41640"/>
                </a:lnTo>
                <a:lnTo>
                  <a:pt x="101538" y="41640"/>
                </a:lnTo>
                <a:lnTo>
                  <a:pt x="101538" y="41640"/>
                </a:lnTo>
                <a:lnTo>
                  <a:pt x="101538" y="41640"/>
                </a:lnTo>
                <a:lnTo>
                  <a:pt x="101538" y="41640"/>
                </a:lnTo>
                <a:lnTo>
                  <a:pt x="101538" y="41640"/>
                </a:lnTo>
                <a:lnTo>
                  <a:pt x="101538" y="41640"/>
                </a:lnTo>
                <a:lnTo>
                  <a:pt x="103384" y="41640"/>
                </a:lnTo>
                <a:lnTo>
                  <a:pt x="103384" y="41640"/>
                </a:lnTo>
                <a:lnTo>
                  <a:pt x="103384" y="41640"/>
                </a:lnTo>
                <a:lnTo>
                  <a:pt x="103384" y="41640"/>
                </a:lnTo>
                <a:lnTo>
                  <a:pt x="103384" y="41640"/>
                </a:lnTo>
                <a:lnTo>
                  <a:pt x="103384" y="41640"/>
                </a:lnTo>
                <a:lnTo>
                  <a:pt x="103384" y="41640"/>
                </a:lnTo>
                <a:lnTo>
                  <a:pt x="105230" y="41640"/>
                </a:lnTo>
                <a:lnTo>
                  <a:pt x="105230" y="42397"/>
                </a:lnTo>
                <a:lnTo>
                  <a:pt x="105230" y="42397"/>
                </a:lnTo>
                <a:lnTo>
                  <a:pt x="103384" y="42397"/>
                </a:lnTo>
                <a:lnTo>
                  <a:pt x="103384" y="42397"/>
                </a:lnTo>
                <a:lnTo>
                  <a:pt x="103384" y="43154"/>
                </a:lnTo>
                <a:lnTo>
                  <a:pt x="103384" y="43154"/>
                </a:lnTo>
                <a:lnTo>
                  <a:pt x="103384" y="43154"/>
                </a:lnTo>
                <a:lnTo>
                  <a:pt x="105230" y="43154"/>
                </a:lnTo>
                <a:lnTo>
                  <a:pt x="105230" y="43911"/>
                </a:lnTo>
                <a:lnTo>
                  <a:pt x="105230" y="43911"/>
                </a:lnTo>
                <a:lnTo>
                  <a:pt x="105230" y="43911"/>
                </a:lnTo>
                <a:lnTo>
                  <a:pt x="105230" y="43911"/>
                </a:lnTo>
                <a:lnTo>
                  <a:pt x="105230" y="43911"/>
                </a:lnTo>
                <a:lnTo>
                  <a:pt x="108000" y="43911"/>
                </a:lnTo>
                <a:lnTo>
                  <a:pt x="108000" y="43911"/>
                </a:lnTo>
                <a:lnTo>
                  <a:pt x="105230" y="43911"/>
                </a:lnTo>
                <a:lnTo>
                  <a:pt x="105230" y="44668"/>
                </a:lnTo>
                <a:lnTo>
                  <a:pt x="105230" y="44668"/>
                </a:lnTo>
                <a:lnTo>
                  <a:pt x="105230" y="44668"/>
                </a:lnTo>
                <a:lnTo>
                  <a:pt x="108000" y="44668"/>
                </a:lnTo>
                <a:lnTo>
                  <a:pt x="108000" y="45804"/>
                </a:lnTo>
                <a:lnTo>
                  <a:pt x="108000" y="45804"/>
                </a:lnTo>
                <a:lnTo>
                  <a:pt x="108000" y="45804"/>
                </a:lnTo>
                <a:lnTo>
                  <a:pt x="109846" y="45804"/>
                </a:lnTo>
                <a:lnTo>
                  <a:pt x="109846" y="44668"/>
                </a:lnTo>
                <a:lnTo>
                  <a:pt x="109846" y="44668"/>
                </a:lnTo>
                <a:lnTo>
                  <a:pt x="109846" y="44668"/>
                </a:lnTo>
                <a:lnTo>
                  <a:pt x="109846" y="44668"/>
                </a:lnTo>
                <a:lnTo>
                  <a:pt x="109846" y="44668"/>
                </a:lnTo>
                <a:lnTo>
                  <a:pt x="111692" y="44668"/>
                </a:lnTo>
                <a:lnTo>
                  <a:pt x="111692" y="44668"/>
                </a:lnTo>
                <a:lnTo>
                  <a:pt x="111692" y="45804"/>
                </a:lnTo>
                <a:lnTo>
                  <a:pt x="111692" y="45804"/>
                </a:lnTo>
                <a:lnTo>
                  <a:pt x="111692" y="45804"/>
                </a:lnTo>
                <a:lnTo>
                  <a:pt x="111692" y="45804"/>
                </a:lnTo>
                <a:lnTo>
                  <a:pt x="113538" y="45804"/>
                </a:lnTo>
                <a:lnTo>
                  <a:pt x="113538" y="44668"/>
                </a:lnTo>
                <a:lnTo>
                  <a:pt x="113538" y="44668"/>
                </a:lnTo>
                <a:lnTo>
                  <a:pt x="113538" y="44668"/>
                </a:lnTo>
                <a:lnTo>
                  <a:pt x="115384" y="44668"/>
                </a:lnTo>
                <a:lnTo>
                  <a:pt x="115384" y="44668"/>
                </a:lnTo>
                <a:lnTo>
                  <a:pt x="115384" y="44668"/>
                </a:lnTo>
                <a:lnTo>
                  <a:pt x="115384" y="44668"/>
                </a:lnTo>
                <a:lnTo>
                  <a:pt x="115384" y="43911"/>
                </a:lnTo>
                <a:lnTo>
                  <a:pt x="115384" y="43911"/>
                </a:lnTo>
                <a:lnTo>
                  <a:pt x="115384" y="43911"/>
                </a:lnTo>
                <a:lnTo>
                  <a:pt x="115384" y="43911"/>
                </a:lnTo>
                <a:lnTo>
                  <a:pt x="118153" y="43911"/>
                </a:lnTo>
                <a:lnTo>
                  <a:pt x="118153" y="43911"/>
                </a:lnTo>
                <a:lnTo>
                  <a:pt x="118153" y="43911"/>
                </a:lnTo>
                <a:lnTo>
                  <a:pt x="118153" y="43911"/>
                </a:lnTo>
                <a:lnTo>
                  <a:pt x="118153" y="43911"/>
                </a:lnTo>
                <a:lnTo>
                  <a:pt x="118153" y="43154"/>
                </a:lnTo>
                <a:lnTo>
                  <a:pt x="120000" y="43154"/>
                </a:lnTo>
                <a:lnTo>
                  <a:pt x="120000" y="43154"/>
                </a:lnTo>
                <a:lnTo>
                  <a:pt x="120000" y="43154"/>
                </a:lnTo>
                <a:lnTo>
                  <a:pt x="120000" y="43154"/>
                </a:lnTo>
                <a:lnTo>
                  <a:pt x="120000" y="43911"/>
                </a:lnTo>
                <a:lnTo>
                  <a:pt x="120000" y="43911"/>
                </a:lnTo>
                <a:lnTo>
                  <a:pt x="120000" y="43911"/>
                </a:lnTo>
                <a:lnTo>
                  <a:pt x="120000" y="43911"/>
                </a:lnTo>
                <a:lnTo>
                  <a:pt x="120000" y="44668"/>
                </a:lnTo>
                <a:lnTo>
                  <a:pt x="120000" y="44668"/>
                </a:lnTo>
                <a:lnTo>
                  <a:pt x="120000" y="44668"/>
                </a:lnTo>
                <a:lnTo>
                  <a:pt x="120000" y="44668"/>
                </a:lnTo>
                <a:lnTo>
                  <a:pt x="120000" y="45804"/>
                </a:lnTo>
                <a:lnTo>
                  <a:pt x="120000" y="45804"/>
                </a:lnTo>
                <a:lnTo>
                  <a:pt x="118153" y="45804"/>
                </a:lnTo>
                <a:lnTo>
                  <a:pt x="118153" y="45804"/>
                </a:lnTo>
                <a:lnTo>
                  <a:pt x="118153" y="45804"/>
                </a:lnTo>
                <a:lnTo>
                  <a:pt x="118153" y="45804"/>
                </a:lnTo>
                <a:lnTo>
                  <a:pt x="118153" y="45804"/>
                </a:lnTo>
                <a:lnTo>
                  <a:pt x="118153" y="45804"/>
                </a:lnTo>
                <a:lnTo>
                  <a:pt x="118153" y="46561"/>
                </a:lnTo>
                <a:lnTo>
                  <a:pt x="115384" y="46561"/>
                </a:lnTo>
                <a:lnTo>
                  <a:pt x="115384" y="46561"/>
                </a:lnTo>
                <a:lnTo>
                  <a:pt x="115384" y="46561"/>
                </a:lnTo>
                <a:lnTo>
                  <a:pt x="115384" y="46561"/>
                </a:lnTo>
                <a:lnTo>
                  <a:pt x="115384" y="46561"/>
                </a:lnTo>
                <a:lnTo>
                  <a:pt x="113538" y="46561"/>
                </a:lnTo>
                <a:lnTo>
                  <a:pt x="113538" y="46561"/>
                </a:lnTo>
                <a:lnTo>
                  <a:pt x="113538" y="47318"/>
                </a:lnTo>
                <a:lnTo>
                  <a:pt x="113538" y="47318"/>
                </a:lnTo>
                <a:lnTo>
                  <a:pt x="113538" y="47318"/>
                </a:lnTo>
                <a:lnTo>
                  <a:pt x="113538" y="47318"/>
                </a:lnTo>
                <a:lnTo>
                  <a:pt x="113538" y="48075"/>
                </a:lnTo>
                <a:lnTo>
                  <a:pt x="113538" y="48075"/>
                </a:lnTo>
                <a:lnTo>
                  <a:pt x="113538" y="48075"/>
                </a:lnTo>
                <a:lnTo>
                  <a:pt x="111692" y="48075"/>
                </a:lnTo>
                <a:lnTo>
                  <a:pt x="111692" y="48075"/>
                </a:lnTo>
                <a:lnTo>
                  <a:pt x="111692" y="48075"/>
                </a:lnTo>
                <a:lnTo>
                  <a:pt x="111692" y="48075"/>
                </a:lnTo>
                <a:lnTo>
                  <a:pt x="111692" y="48832"/>
                </a:lnTo>
                <a:lnTo>
                  <a:pt x="111692" y="48832"/>
                </a:lnTo>
                <a:lnTo>
                  <a:pt x="111692" y="48832"/>
                </a:lnTo>
                <a:lnTo>
                  <a:pt x="111692" y="48832"/>
                </a:lnTo>
                <a:lnTo>
                  <a:pt x="111692" y="48832"/>
                </a:lnTo>
                <a:lnTo>
                  <a:pt x="113538" y="48832"/>
                </a:lnTo>
                <a:lnTo>
                  <a:pt x="113538" y="48832"/>
                </a:lnTo>
                <a:lnTo>
                  <a:pt x="111692" y="48832"/>
                </a:lnTo>
                <a:lnTo>
                  <a:pt x="111692" y="48832"/>
                </a:lnTo>
                <a:lnTo>
                  <a:pt x="111692" y="49968"/>
                </a:lnTo>
                <a:lnTo>
                  <a:pt x="111692" y="49968"/>
                </a:lnTo>
                <a:lnTo>
                  <a:pt x="111692" y="48832"/>
                </a:lnTo>
                <a:lnTo>
                  <a:pt x="111692" y="48832"/>
                </a:lnTo>
                <a:lnTo>
                  <a:pt x="109846" y="48832"/>
                </a:lnTo>
                <a:lnTo>
                  <a:pt x="109846" y="48832"/>
                </a:lnTo>
                <a:lnTo>
                  <a:pt x="109846" y="49968"/>
                </a:lnTo>
                <a:lnTo>
                  <a:pt x="109846" y="49968"/>
                </a:lnTo>
                <a:lnTo>
                  <a:pt x="109846" y="49968"/>
                </a:lnTo>
                <a:lnTo>
                  <a:pt x="109846" y="49968"/>
                </a:lnTo>
                <a:lnTo>
                  <a:pt x="108000" y="49968"/>
                </a:lnTo>
                <a:lnTo>
                  <a:pt x="108000" y="49968"/>
                </a:lnTo>
                <a:lnTo>
                  <a:pt x="108000" y="49968"/>
                </a:lnTo>
                <a:lnTo>
                  <a:pt x="108000" y="50725"/>
                </a:lnTo>
                <a:lnTo>
                  <a:pt x="108000" y="50725"/>
                </a:lnTo>
                <a:lnTo>
                  <a:pt x="108000" y="50725"/>
                </a:lnTo>
                <a:lnTo>
                  <a:pt x="108000" y="50725"/>
                </a:lnTo>
                <a:lnTo>
                  <a:pt x="108000" y="51482"/>
                </a:lnTo>
                <a:lnTo>
                  <a:pt x="108000" y="51482"/>
                </a:lnTo>
                <a:lnTo>
                  <a:pt x="105230" y="51482"/>
                </a:lnTo>
                <a:lnTo>
                  <a:pt x="105230" y="51482"/>
                </a:lnTo>
                <a:lnTo>
                  <a:pt x="105230" y="52239"/>
                </a:lnTo>
                <a:lnTo>
                  <a:pt x="105230" y="52239"/>
                </a:lnTo>
                <a:lnTo>
                  <a:pt x="105230" y="52239"/>
                </a:lnTo>
                <a:lnTo>
                  <a:pt x="105230" y="52239"/>
                </a:lnTo>
                <a:lnTo>
                  <a:pt x="105230" y="52239"/>
                </a:lnTo>
                <a:lnTo>
                  <a:pt x="105230" y="52239"/>
                </a:lnTo>
                <a:lnTo>
                  <a:pt x="105230" y="51482"/>
                </a:lnTo>
                <a:lnTo>
                  <a:pt x="103384" y="51482"/>
                </a:lnTo>
                <a:lnTo>
                  <a:pt x="103384" y="51482"/>
                </a:lnTo>
                <a:lnTo>
                  <a:pt x="103384" y="51482"/>
                </a:lnTo>
                <a:lnTo>
                  <a:pt x="103384" y="52239"/>
                </a:lnTo>
                <a:lnTo>
                  <a:pt x="103384" y="52239"/>
                </a:lnTo>
                <a:lnTo>
                  <a:pt x="103384" y="52239"/>
                </a:lnTo>
                <a:lnTo>
                  <a:pt x="103384" y="52239"/>
                </a:lnTo>
                <a:lnTo>
                  <a:pt x="101538" y="52239"/>
                </a:lnTo>
                <a:lnTo>
                  <a:pt x="101538" y="52239"/>
                </a:lnTo>
                <a:lnTo>
                  <a:pt x="101538" y="52239"/>
                </a:lnTo>
                <a:lnTo>
                  <a:pt x="99692" y="52239"/>
                </a:lnTo>
                <a:lnTo>
                  <a:pt x="99692" y="52239"/>
                </a:lnTo>
                <a:lnTo>
                  <a:pt x="99692" y="52239"/>
                </a:lnTo>
                <a:lnTo>
                  <a:pt x="99692" y="52239"/>
                </a:lnTo>
                <a:lnTo>
                  <a:pt x="99692" y="52239"/>
                </a:lnTo>
                <a:lnTo>
                  <a:pt x="97846" y="52239"/>
                </a:lnTo>
                <a:lnTo>
                  <a:pt x="97846" y="52239"/>
                </a:lnTo>
                <a:lnTo>
                  <a:pt x="97846" y="52239"/>
                </a:lnTo>
                <a:lnTo>
                  <a:pt x="97846" y="52239"/>
                </a:lnTo>
                <a:lnTo>
                  <a:pt x="97846" y="53375"/>
                </a:lnTo>
                <a:lnTo>
                  <a:pt x="97846" y="53375"/>
                </a:lnTo>
                <a:lnTo>
                  <a:pt x="99692" y="53375"/>
                </a:lnTo>
                <a:lnTo>
                  <a:pt x="99692" y="53375"/>
                </a:lnTo>
                <a:lnTo>
                  <a:pt x="99692" y="54132"/>
                </a:lnTo>
                <a:lnTo>
                  <a:pt x="99692" y="54132"/>
                </a:lnTo>
                <a:lnTo>
                  <a:pt x="97846" y="54132"/>
                </a:lnTo>
                <a:lnTo>
                  <a:pt x="97846" y="54132"/>
                </a:lnTo>
                <a:lnTo>
                  <a:pt x="97846" y="54132"/>
                </a:lnTo>
                <a:lnTo>
                  <a:pt x="97846" y="54132"/>
                </a:lnTo>
                <a:lnTo>
                  <a:pt x="95076" y="54132"/>
                </a:lnTo>
                <a:lnTo>
                  <a:pt x="95076" y="54132"/>
                </a:lnTo>
                <a:lnTo>
                  <a:pt x="95076" y="54132"/>
                </a:lnTo>
                <a:lnTo>
                  <a:pt x="95076" y="54132"/>
                </a:lnTo>
                <a:lnTo>
                  <a:pt x="95076" y="54132"/>
                </a:lnTo>
                <a:lnTo>
                  <a:pt x="93230" y="54132"/>
                </a:lnTo>
                <a:lnTo>
                  <a:pt x="93230" y="54132"/>
                </a:lnTo>
                <a:lnTo>
                  <a:pt x="93230" y="54132"/>
                </a:lnTo>
                <a:lnTo>
                  <a:pt x="93230" y="54132"/>
                </a:lnTo>
                <a:lnTo>
                  <a:pt x="93230" y="54132"/>
                </a:lnTo>
                <a:lnTo>
                  <a:pt x="93230" y="54889"/>
                </a:lnTo>
                <a:lnTo>
                  <a:pt x="91384" y="54889"/>
                </a:lnTo>
                <a:lnTo>
                  <a:pt x="91384" y="54889"/>
                </a:lnTo>
                <a:lnTo>
                  <a:pt x="91384" y="54889"/>
                </a:lnTo>
                <a:lnTo>
                  <a:pt x="91384" y="55646"/>
                </a:lnTo>
                <a:lnTo>
                  <a:pt x="91384" y="55646"/>
                </a:lnTo>
                <a:lnTo>
                  <a:pt x="91384" y="55646"/>
                </a:lnTo>
                <a:lnTo>
                  <a:pt x="91384" y="55646"/>
                </a:lnTo>
                <a:lnTo>
                  <a:pt x="91384" y="56403"/>
                </a:lnTo>
                <a:lnTo>
                  <a:pt x="91384" y="56403"/>
                </a:lnTo>
                <a:lnTo>
                  <a:pt x="91384" y="56403"/>
                </a:lnTo>
                <a:lnTo>
                  <a:pt x="89538" y="56403"/>
                </a:lnTo>
                <a:lnTo>
                  <a:pt x="89538" y="56403"/>
                </a:lnTo>
                <a:lnTo>
                  <a:pt x="89538" y="56403"/>
                </a:lnTo>
                <a:lnTo>
                  <a:pt x="89538" y="56403"/>
                </a:lnTo>
                <a:lnTo>
                  <a:pt x="89538" y="56403"/>
                </a:lnTo>
                <a:lnTo>
                  <a:pt x="89538" y="56403"/>
                </a:lnTo>
                <a:lnTo>
                  <a:pt x="87692" y="56403"/>
                </a:lnTo>
                <a:lnTo>
                  <a:pt x="87692" y="56403"/>
                </a:lnTo>
                <a:lnTo>
                  <a:pt x="87692" y="56403"/>
                </a:lnTo>
                <a:lnTo>
                  <a:pt x="87692" y="56403"/>
                </a:lnTo>
                <a:lnTo>
                  <a:pt x="87692" y="56403"/>
                </a:lnTo>
                <a:lnTo>
                  <a:pt x="84923" y="56403"/>
                </a:lnTo>
                <a:lnTo>
                  <a:pt x="84923" y="56403"/>
                </a:lnTo>
                <a:lnTo>
                  <a:pt x="84923" y="56403"/>
                </a:lnTo>
                <a:lnTo>
                  <a:pt x="83076" y="56403"/>
                </a:lnTo>
                <a:lnTo>
                  <a:pt x="83076" y="56403"/>
                </a:lnTo>
                <a:lnTo>
                  <a:pt x="83076" y="56403"/>
                </a:lnTo>
                <a:lnTo>
                  <a:pt x="83076" y="56403"/>
                </a:lnTo>
                <a:lnTo>
                  <a:pt x="81230" y="56403"/>
                </a:lnTo>
                <a:lnTo>
                  <a:pt x="81230" y="56403"/>
                </a:lnTo>
                <a:lnTo>
                  <a:pt x="81230" y="56403"/>
                </a:lnTo>
                <a:lnTo>
                  <a:pt x="81230" y="56403"/>
                </a:lnTo>
                <a:lnTo>
                  <a:pt x="81230" y="56403"/>
                </a:lnTo>
                <a:lnTo>
                  <a:pt x="81230" y="56403"/>
                </a:lnTo>
                <a:lnTo>
                  <a:pt x="81230" y="56403"/>
                </a:lnTo>
                <a:lnTo>
                  <a:pt x="81230" y="56403"/>
                </a:lnTo>
                <a:lnTo>
                  <a:pt x="79384" y="56403"/>
                </a:lnTo>
                <a:lnTo>
                  <a:pt x="79384" y="56403"/>
                </a:lnTo>
                <a:lnTo>
                  <a:pt x="79384" y="56403"/>
                </a:lnTo>
                <a:lnTo>
                  <a:pt x="79384" y="56403"/>
                </a:lnTo>
                <a:lnTo>
                  <a:pt x="79384" y="56403"/>
                </a:lnTo>
                <a:lnTo>
                  <a:pt x="79384" y="56403"/>
                </a:lnTo>
                <a:lnTo>
                  <a:pt x="79384" y="57539"/>
                </a:lnTo>
                <a:lnTo>
                  <a:pt x="77538" y="57539"/>
                </a:lnTo>
                <a:lnTo>
                  <a:pt x="77538" y="57539"/>
                </a:lnTo>
                <a:lnTo>
                  <a:pt x="77538" y="57539"/>
                </a:lnTo>
                <a:lnTo>
                  <a:pt x="77538" y="57539"/>
                </a:lnTo>
                <a:lnTo>
                  <a:pt x="77538" y="57539"/>
                </a:lnTo>
                <a:lnTo>
                  <a:pt x="77538" y="57539"/>
                </a:lnTo>
                <a:lnTo>
                  <a:pt x="77538" y="58296"/>
                </a:lnTo>
                <a:lnTo>
                  <a:pt x="77538" y="58296"/>
                </a:lnTo>
                <a:lnTo>
                  <a:pt x="74769" y="58296"/>
                </a:lnTo>
                <a:lnTo>
                  <a:pt x="74769" y="58296"/>
                </a:lnTo>
                <a:lnTo>
                  <a:pt x="74769" y="58296"/>
                </a:lnTo>
                <a:lnTo>
                  <a:pt x="74769" y="59053"/>
                </a:lnTo>
                <a:lnTo>
                  <a:pt x="74769" y="59053"/>
                </a:lnTo>
                <a:lnTo>
                  <a:pt x="74769" y="59053"/>
                </a:lnTo>
                <a:lnTo>
                  <a:pt x="74769" y="59053"/>
                </a:lnTo>
                <a:lnTo>
                  <a:pt x="74769" y="59053"/>
                </a:lnTo>
                <a:lnTo>
                  <a:pt x="74769" y="59810"/>
                </a:lnTo>
                <a:lnTo>
                  <a:pt x="74769" y="59810"/>
                </a:lnTo>
                <a:lnTo>
                  <a:pt x="74769" y="59810"/>
                </a:lnTo>
                <a:lnTo>
                  <a:pt x="74769" y="59810"/>
                </a:lnTo>
                <a:lnTo>
                  <a:pt x="74769" y="60567"/>
                </a:lnTo>
                <a:lnTo>
                  <a:pt x="74769" y="60567"/>
                </a:lnTo>
                <a:lnTo>
                  <a:pt x="74769" y="60567"/>
                </a:lnTo>
                <a:lnTo>
                  <a:pt x="74769" y="60567"/>
                </a:lnTo>
                <a:lnTo>
                  <a:pt x="74769" y="60567"/>
                </a:lnTo>
                <a:lnTo>
                  <a:pt x="74769" y="61703"/>
                </a:lnTo>
                <a:lnTo>
                  <a:pt x="74769" y="61703"/>
                </a:lnTo>
                <a:lnTo>
                  <a:pt x="74769" y="61703"/>
                </a:lnTo>
                <a:lnTo>
                  <a:pt x="72923" y="61703"/>
                </a:lnTo>
                <a:lnTo>
                  <a:pt x="72923" y="61703"/>
                </a:lnTo>
                <a:lnTo>
                  <a:pt x="74769" y="61703"/>
                </a:lnTo>
                <a:lnTo>
                  <a:pt x="74769" y="62460"/>
                </a:lnTo>
                <a:lnTo>
                  <a:pt x="74769" y="62460"/>
                </a:lnTo>
                <a:lnTo>
                  <a:pt x="74769" y="62460"/>
                </a:lnTo>
                <a:lnTo>
                  <a:pt x="74769" y="62460"/>
                </a:lnTo>
                <a:lnTo>
                  <a:pt x="74769" y="63217"/>
                </a:lnTo>
                <a:lnTo>
                  <a:pt x="74769" y="63217"/>
                </a:lnTo>
                <a:lnTo>
                  <a:pt x="74769" y="63217"/>
                </a:lnTo>
                <a:lnTo>
                  <a:pt x="74769" y="63974"/>
                </a:lnTo>
                <a:lnTo>
                  <a:pt x="74769" y="63974"/>
                </a:lnTo>
                <a:lnTo>
                  <a:pt x="74769" y="63974"/>
                </a:lnTo>
                <a:lnTo>
                  <a:pt x="74769" y="63974"/>
                </a:lnTo>
                <a:lnTo>
                  <a:pt x="74769" y="63974"/>
                </a:lnTo>
                <a:lnTo>
                  <a:pt x="72923" y="63974"/>
                </a:lnTo>
                <a:lnTo>
                  <a:pt x="72923" y="63974"/>
                </a:lnTo>
                <a:lnTo>
                  <a:pt x="72923" y="63974"/>
                </a:lnTo>
                <a:lnTo>
                  <a:pt x="72923" y="63974"/>
                </a:lnTo>
                <a:lnTo>
                  <a:pt x="71076" y="63974"/>
                </a:lnTo>
                <a:lnTo>
                  <a:pt x="71076" y="64731"/>
                </a:lnTo>
                <a:lnTo>
                  <a:pt x="71076" y="64731"/>
                </a:lnTo>
                <a:lnTo>
                  <a:pt x="71076" y="64731"/>
                </a:lnTo>
                <a:lnTo>
                  <a:pt x="71076" y="64731"/>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7" name="Shape 927"/>
          <p:cNvSpPr/>
          <p:nvPr/>
        </p:nvSpPr>
        <p:spPr>
          <a:xfrm>
            <a:off x="5972179" y="3579814"/>
            <a:ext cx="154781" cy="503239"/>
          </a:xfrm>
          <a:custGeom>
            <a:avLst/>
            <a:gdLst/>
            <a:ahLst/>
            <a:cxnLst/>
            <a:rect l="0" t="0" r="0" b="0"/>
            <a:pathLst>
              <a:path w="120000" h="120000" extrusionOk="0">
                <a:moveTo>
                  <a:pt x="71076" y="64731"/>
                </a:moveTo>
                <a:lnTo>
                  <a:pt x="71076" y="64731"/>
                </a:lnTo>
                <a:lnTo>
                  <a:pt x="71076" y="64731"/>
                </a:lnTo>
                <a:lnTo>
                  <a:pt x="71076" y="64731"/>
                </a:lnTo>
                <a:lnTo>
                  <a:pt x="71076" y="65867"/>
                </a:lnTo>
                <a:lnTo>
                  <a:pt x="71076" y="65867"/>
                </a:lnTo>
                <a:lnTo>
                  <a:pt x="71076" y="65867"/>
                </a:lnTo>
                <a:lnTo>
                  <a:pt x="71076" y="65867"/>
                </a:lnTo>
                <a:lnTo>
                  <a:pt x="71076" y="65867"/>
                </a:lnTo>
                <a:lnTo>
                  <a:pt x="71076" y="65867"/>
                </a:lnTo>
                <a:lnTo>
                  <a:pt x="71076" y="65867"/>
                </a:lnTo>
                <a:lnTo>
                  <a:pt x="71076" y="65867"/>
                </a:lnTo>
                <a:lnTo>
                  <a:pt x="72923" y="65867"/>
                </a:lnTo>
                <a:lnTo>
                  <a:pt x="72923" y="65867"/>
                </a:lnTo>
                <a:lnTo>
                  <a:pt x="72923" y="65867"/>
                </a:lnTo>
                <a:lnTo>
                  <a:pt x="72923" y="65867"/>
                </a:lnTo>
                <a:lnTo>
                  <a:pt x="72923" y="66624"/>
                </a:lnTo>
                <a:lnTo>
                  <a:pt x="72923" y="66624"/>
                </a:lnTo>
                <a:lnTo>
                  <a:pt x="72923" y="66624"/>
                </a:lnTo>
                <a:lnTo>
                  <a:pt x="72923" y="66624"/>
                </a:lnTo>
                <a:lnTo>
                  <a:pt x="74769" y="66624"/>
                </a:lnTo>
                <a:lnTo>
                  <a:pt x="74769" y="67381"/>
                </a:lnTo>
                <a:lnTo>
                  <a:pt x="74769" y="67381"/>
                </a:lnTo>
                <a:lnTo>
                  <a:pt x="74769" y="67381"/>
                </a:lnTo>
                <a:lnTo>
                  <a:pt x="74769" y="67381"/>
                </a:lnTo>
                <a:lnTo>
                  <a:pt x="74769" y="68138"/>
                </a:lnTo>
                <a:lnTo>
                  <a:pt x="74769" y="68138"/>
                </a:lnTo>
                <a:lnTo>
                  <a:pt x="74769" y="68138"/>
                </a:lnTo>
                <a:lnTo>
                  <a:pt x="72923" y="68138"/>
                </a:lnTo>
                <a:lnTo>
                  <a:pt x="72923" y="68138"/>
                </a:lnTo>
                <a:lnTo>
                  <a:pt x="72923" y="68895"/>
                </a:lnTo>
                <a:lnTo>
                  <a:pt x="74769" y="68895"/>
                </a:lnTo>
                <a:lnTo>
                  <a:pt x="74769" y="68895"/>
                </a:lnTo>
                <a:lnTo>
                  <a:pt x="74769" y="68895"/>
                </a:lnTo>
                <a:lnTo>
                  <a:pt x="74769" y="68895"/>
                </a:lnTo>
                <a:lnTo>
                  <a:pt x="74769" y="68895"/>
                </a:lnTo>
                <a:lnTo>
                  <a:pt x="74769" y="70031"/>
                </a:lnTo>
                <a:lnTo>
                  <a:pt x="74769" y="70031"/>
                </a:lnTo>
                <a:lnTo>
                  <a:pt x="74769" y="70031"/>
                </a:lnTo>
                <a:lnTo>
                  <a:pt x="74769" y="70031"/>
                </a:lnTo>
                <a:lnTo>
                  <a:pt x="77538" y="70031"/>
                </a:lnTo>
                <a:lnTo>
                  <a:pt x="77538" y="70788"/>
                </a:lnTo>
                <a:lnTo>
                  <a:pt x="77538" y="70788"/>
                </a:lnTo>
                <a:lnTo>
                  <a:pt x="77538" y="70788"/>
                </a:lnTo>
                <a:lnTo>
                  <a:pt x="77538" y="70788"/>
                </a:lnTo>
                <a:lnTo>
                  <a:pt x="77538" y="70788"/>
                </a:lnTo>
                <a:lnTo>
                  <a:pt x="77538" y="70788"/>
                </a:lnTo>
                <a:lnTo>
                  <a:pt x="77538" y="71545"/>
                </a:lnTo>
                <a:lnTo>
                  <a:pt x="79384" y="71545"/>
                </a:lnTo>
                <a:lnTo>
                  <a:pt x="79384" y="71545"/>
                </a:lnTo>
                <a:lnTo>
                  <a:pt x="79384" y="71545"/>
                </a:lnTo>
                <a:lnTo>
                  <a:pt x="79384" y="71545"/>
                </a:lnTo>
                <a:lnTo>
                  <a:pt x="79384" y="71545"/>
                </a:lnTo>
                <a:lnTo>
                  <a:pt x="79384" y="72302"/>
                </a:lnTo>
                <a:lnTo>
                  <a:pt x="79384" y="72302"/>
                </a:lnTo>
                <a:lnTo>
                  <a:pt x="81230" y="72302"/>
                </a:lnTo>
                <a:lnTo>
                  <a:pt x="81230" y="72302"/>
                </a:lnTo>
                <a:lnTo>
                  <a:pt x="81230" y="72302"/>
                </a:lnTo>
                <a:lnTo>
                  <a:pt x="81230" y="73059"/>
                </a:lnTo>
                <a:lnTo>
                  <a:pt x="81230" y="73059"/>
                </a:lnTo>
                <a:lnTo>
                  <a:pt x="81230" y="73059"/>
                </a:lnTo>
                <a:lnTo>
                  <a:pt x="81230" y="73059"/>
                </a:lnTo>
                <a:lnTo>
                  <a:pt x="81230" y="73059"/>
                </a:lnTo>
                <a:lnTo>
                  <a:pt x="81230" y="74195"/>
                </a:lnTo>
                <a:lnTo>
                  <a:pt x="83076" y="74195"/>
                </a:lnTo>
                <a:lnTo>
                  <a:pt x="83076" y="74195"/>
                </a:lnTo>
                <a:lnTo>
                  <a:pt x="83076" y="74195"/>
                </a:lnTo>
                <a:lnTo>
                  <a:pt x="83076" y="74195"/>
                </a:lnTo>
                <a:lnTo>
                  <a:pt x="83076" y="74195"/>
                </a:lnTo>
                <a:lnTo>
                  <a:pt x="83076" y="74195"/>
                </a:lnTo>
                <a:lnTo>
                  <a:pt x="83076" y="74195"/>
                </a:lnTo>
                <a:lnTo>
                  <a:pt x="84923" y="74195"/>
                </a:lnTo>
                <a:lnTo>
                  <a:pt x="84923" y="74952"/>
                </a:lnTo>
                <a:lnTo>
                  <a:pt x="84923" y="74952"/>
                </a:lnTo>
                <a:lnTo>
                  <a:pt x="84923" y="74952"/>
                </a:lnTo>
                <a:lnTo>
                  <a:pt x="84923" y="74952"/>
                </a:lnTo>
                <a:lnTo>
                  <a:pt x="84923" y="74952"/>
                </a:lnTo>
                <a:lnTo>
                  <a:pt x="84923" y="74952"/>
                </a:lnTo>
                <a:lnTo>
                  <a:pt x="84923" y="75709"/>
                </a:lnTo>
                <a:lnTo>
                  <a:pt x="84923" y="75709"/>
                </a:lnTo>
                <a:lnTo>
                  <a:pt x="84923" y="75709"/>
                </a:lnTo>
                <a:lnTo>
                  <a:pt x="83076" y="75709"/>
                </a:lnTo>
                <a:lnTo>
                  <a:pt x="83076" y="75709"/>
                </a:lnTo>
                <a:lnTo>
                  <a:pt x="84923" y="75709"/>
                </a:lnTo>
                <a:lnTo>
                  <a:pt x="84923" y="76466"/>
                </a:lnTo>
                <a:lnTo>
                  <a:pt x="84923" y="76466"/>
                </a:lnTo>
                <a:lnTo>
                  <a:pt x="84923" y="76466"/>
                </a:lnTo>
                <a:lnTo>
                  <a:pt x="84923" y="76466"/>
                </a:lnTo>
                <a:lnTo>
                  <a:pt x="84923" y="76466"/>
                </a:lnTo>
                <a:lnTo>
                  <a:pt x="84923" y="77223"/>
                </a:lnTo>
                <a:lnTo>
                  <a:pt x="87692" y="77223"/>
                </a:lnTo>
                <a:lnTo>
                  <a:pt x="87692" y="77223"/>
                </a:lnTo>
                <a:lnTo>
                  <a:pt x="87692" y="77223"/>
                </a:lnTo>
                <a:lnTo>
                  <a:pt x="87692" y="77223"/>
                </a:lnTo>
                <a:lnTo>
                  <a:pt x="87692" y="78359"/>
                </a:lnTo>
                <a:lnTo>
                  <a:pt x="87692" y="78359"/>
                </a:lnTo>
                <a:lnTo>
                  <a:pt x="87692" y="78359"/>
                </a:lnTo>
                <a:lnTo>
                  <a:pt x="87692" y="79116"/>
                </a:lnTo>
                <a:lnTo>
                  <a:pt x="87692" y="79116"/>
                </a:lnTo>
                <a:lnTo>
                  <a:pt x="87692" y="79116"/>
                </a:lnTo>
                <a:lnTo>
                  <a:pt x="87692" y="78359"/>
                </a:lnTo>
                <a:lnTo>
                  <a:pt x="89538" y="78359"/>
                </a:lnTo>
                <a:lnTo>
                  <a:pt x="89538" y="78359"/>
                </a:lnTo>
                <a:lnTo>
                  <a:pt x="89538" y="78359"/>
                </a:lnTo>
                <a:lnTo>
                  <a:pt x="89538" y="78359"/>
                </a:lnTo>
                <a:lnTo>
                  <a:pt x="89538" y="78359"/>
                </a:lnTo>
                <a:lnTo>
                  <a:pt x="89538" y="78359"/>
                </a:lnTo>
                <a:lnTo>
                  <a:pt x="89538" y="78359"/>
                </a:lnTo>
                <a:lnTo>
                  <a:pt x="89538" y="78359"/>
                </a:lnTo>
                <a:lnTo>
                  <a:pt x="89538" y="79116"/>
                </a:lnTo>
                <a:lnTo>
                  <a:pt x="89538" y="79116"/>
                </a:lnTo>
                <a:lnTo>
                  <a:pt x="89538" y="79116"/>
                </a:lnTo>
                <a:lnTo>
                  <a:pt x="89538" y="79116"/>
                </a:lnTo>
                <a:lnTo>
                  <a:pt x="89538" y="79873"/>
                </a:lnTo>
                <a:lnTo>
                  <a:pt x="89538" y="79873"/>
                </a:lnTo>
                <a:lnTo>
                  <a:pt x="89538" y="79873"/>
                </a:lnTo>
                <a:lnTo>
                  <a:pt x="89538" y="79873"/>
                </a:lnTo>
                <a:lnTo>
                  <a:pt x="87692" y="79873"/>
                </a:lnTo>
                <a:lnTo>
                  <a:pt x="87692" y="79873"/>
                </a:lnTo>
                <a:lnTo>
                  <a:pt x="87692" y="79873"/>
                </a:lnTo>
                <a:lnTo>
                  <a:pt x="87692" y="79873"/>
                </a:lnTo>
                <a:lnTo>
                  <a:pt x="87692" y="79873"/>
                </a:lnTo>
                <a:lnTo>
                  <a:pt x="87692" y="80630"/>
                </a:lnTo>
                <a:lnTo>
                  <a:pt x="84923" y="80630"/>
                </a:lnTo>
                <a:lnTo>
                  <a:pt x="84923" y="80630"/>
                </a:lnTo>
                <a:lnTo>
                  <a:pt x="87692" y="80630"/>
                </a:lnTo>
                <a:lnTo>
                  <a:pt x="87692" y="80630"/>
                </a:lnTo>
                <a:lnTo>
                  <a:pt x="84923" y="80630"/>
                </a:lnTo>
                <a:lnTo>
                  <a:pt x="84923" y="81388"/>
                </a:lnTo>
                <a:lnTo>
                  <a:pt x="84923" y="81388"/>
                </a:lnTo>
                <a:lnTo>
                  <a:pt x="87692" y="81388"/>
                </a:lnTo>
                <a:lnTo>
                  <a:pt x="87692" y="81388"/>
                </a:lnTo>
                <a:lnTo>
                  <a:pt x="84923" y="81388"/>
                </a:lnTo>
                <a:lnTo>
                  <a:pt x="84923" y="82523"/>
                </a:lnTo>
                <a:lnTo>
                  <a:pt x="84923" y="82523"/>
                </a:lnTo>
                <a:lnTo>
                  <a:pt x="84923" y="82523"/>
                </a:lnTo>
                <a:lnTo>
                  <a:pt x="84923" y="82523"/>
                </a:lnTo>
                <a:lnTo>
                  <a:pt x="84923" y="82523"/>
                </a:lnTo>
                <a:lnTo>
                  <a:pt x="84923" y="82523"/>
                </a:lnTo>
                <a:lnTo>
                  <a:pt x="84923" y="83280"/>
                </a:lnTo>
                <a:lnTo>
                  <a:pt x="84923" y="83280"/>
                </a:lnTo>
                <a:lnTo>
                  <a:pt x="84923" y="83280"/>
                </a:lnTo>
                <a:lnTo>
                  <a:pt x="84923" y="84037"/>
                </a:lnTo>
                <a:lnTo>
                  <a:pt x="84923" y="84037"/>
                </a:lnTo>
                <a:lnTo>
                  <a:pt x="84923" y="84037"/>
                </a:lnTo>
                <a:lnTo>
                  <a:pt x="84923" y="84794"/>
                </a:lnTo>
                <a:lnTo>
                  <a:pt x="84923" y="84794"/>
                </a:lnTo>
                <a:lnTo>
                  <a:pt x="84923" y="84794"/>
                </a:lnTo>
                <a:lnTo>
                  <a:pt x="84923" y="84794"/>
                </a:lnTo>
                <a:lnTo>
                  <a:pt x="84923" y="84794"/>
                </a:lnTo>
                <a:lnTo>
                  <a:pt x="83076" y="84794"/>
                </a:lnTo>
                <a:lnTo>
                  <a:pt x="83076" y="84794"/>
                </a:lnTo>
                <a:lnTo>
                  <a:pt x="83076" y="84794"/>
                </a:lnTo>
                <a:lnTo>
                  <a:pt x="83076" y="84794"/>
                </a:lnTo>
                <a:lnTo>
                  <a:pt x="83076" y="85552"/>
                </a:lnTo>
                <a:lnTo>
                  <a:pt x="83076" y="85552"/>
                </a:lnTo>
                <a:lnTo>
                  <a:pt x="83076" y="84794"/>
                </a:lnTo>
                <a:lnTo>
                  <a:pt x="83076" y="84794"/>
                </a:lnTo>
                <a:lnTo>
                  <a:pt x="81230" y="84794"/>
                </a:lnTo>
                <a:lnTo>
                  <a:pt x="81230" y="85552"/>
                </a:lnTo>
                <a:lnTo>
                  <a:pt x="81230" y="85552"/>
                </a:lnTo>
                <a:lnTo>
                  <a:pt x="81230" y="85552"/>
                </a:lnTo>
                <a:lnTo>
                  <a:pt x="81230" y="85552"/>
                </a:lnTo>
                <a:lnTo>
                  <a:pt x="81230" y="85552"/>
                </a:lnTo>
                <a:lnTo>
                  <a:pt x="81230" y="86687"/>
                </a:lnTo>
                <a:lnTo>
                  <a:pt x="81230" y="86687"/>
                </a:lnTo>
                <a:lnTo>
                  <a:pt x="81230" y="86687"/>
                </a:lnTo>
                <a:lnTo>
                  <a:pt x="81230" y="87444"/>
                </a:lnTo>
                <a:lnTo>
                  <a:pt x="81230" y="87444"/>
                </a:lnTo>
                <a:lnTo>
                  <a:pt x="81230" y="87444"/>
                </a:lnTo>
                <a:lnTo>
                  <a:pt x="81230" y="87444"/>
                </a:lnTo>
                <a:lnTo>
                  <a:pt x="81230" y="88201"/>
                </a:lnTo>
                <a:lnTo>
                  <a:pt x="81230" y="88201"/>
                </a:lnTo>
                <a:lnTo>
                  <a:pt x="81230" y="88201"/>
                </a:lnTo>
                <a:lnTo>
                  <a:pt x="81230" y="88201"/>
                </a:lnTo>
                <a:lnTo>
                  <a:pt x="81230" y="88958"/>
                </a:lnTo>
                <a:lnTo>
                  <a:pt x="83076" y="88958"/>
                </a:lnTo>
                <a:lnTo>
                  <a:pt x="83076" y="88958"/>
                </a:lnTo>
                <a:lnTo>
                  <a:pt x="83076" y="88958"/>
                </a:lnTo>
                <a:lnTo>
                  <a:pt x="83076" y="88958"/>
                </a:lnTo>
                <a:lnTo>
                  <a:pt x="83076" y="88958"/>
                </a:lnTo>
                <a:lnTo>
                  <a:pt x="83076" y="89716"/>
                </a:lnTo>
                <a:lnTo>
                  <a:pt x="83076" y="89716"/>
                </a:lnTo>
                <a:lnTo>
                  <a:pt x="83076" y="89716"/>
                </a:lnTo>
                <a:lnTo>
                  <a:pt x="83076" y="89716"/>
                </a:lnTo>
                <a:lnTo>
                  <a:pt x="84923" y="89716"/>
                </a:lnTo>
                <a:lnTo>
                  <a:pt x="84923" y="90851"/>
                </a:lnTo>
                <a:lnTo>
                  <a:pt x="84923" y="90851"/>
                </a:lnTo>
                <a:lnTo>
                  <a:pt x="84923" y="90851"/>
                </a:lnTo>
                <a:lnTo>
                  <a:pt x="84923" y="90851"/>
                </a:lnTo>
                <a:lnTo>
                  <a:pt x="84923" y="90851"/>
                </a:lnTo>
                <a:lnTo>
                  <a:pt x="84923" y="90851"/>
                </a:lnTo>
                <a:lnTo>
                  <a:pt x="84923" y="91608"/>
                </a:lnTo>
                <a:lnTo>
                  <a:pt x="87692" y="91608"/>
                </a:lnTo>
                <a:lnTo>
                  <a:pt x="87692" y="91608"/>
                </a:lnTo>
                <a:lnTo>
                  <a:pt x="87692" y="91608"/>
                </a:lnTo>
                <a:lnTo>
                  <a:pt x="87692" y="91608"/>
                </a:lnTo>
                <a:lnTo>
                  <a:pt x="87692" y="91608"/>
                </a:lnTo>
                <a:lnTo>
                  <a:pt x="87692" y="91608"/>
                </a:lnTo>
                <a:lnTo>
                  <a:pt x="87692" y="92365"/>
                </a:lnTo>
                <a:lnTo>
                  <a:pt x="89538" y="92365"/>
                </a:lnTo>
                <a:lnTo>
                  <a:pt x="89538" y="92365"/>
                </a:lnTo>
                <a:lnTo>
                  <a:pt x="89538" y="92365"/>
                </a:lnTo>
                <a:lnTo>
                  <a:pt x="89538" y="92365"/>
                </a:lnTo>
                <a:lnTo>
                  <a:pt x="89538" y="92365"/>
                </a:lnTo>
                <a:lnTo>
                  <a:pt x="89538" y="92365"/>
                </a:lnTo>
                <a:lnTo>
                  <a:pt x="89538" y="93123"/>
                </a:lnTo>
                <a:lnTo>
                  <a:pt x="91384" y="93123"/>
                </a:lnTo>
                <a:lnTo>
                  <a:pt x="91384" y="93123"/>
                </a:lnTo>
                <a:lnTo>
                  <a:pt x="91384" y="93123"/>
                </a:lnTo>
                <a:lnTo>
                  <a:pt x="91384" y="93123"/>
                </a:lnTo>
                <a:lnTo>
                  <a:pt x="91384" y="93880"/>
                </a:lnTo>
                <a:lnTo>
                  <a:pt x="91384" y="93880"/>
                </a:lnTo>
                <a:lnTo>
                  <a:pt x="91384" y="93880"/>
                </a:lnTo>
                <a:lnTo>
                  <a:pt x="93230" y="93880"/>
                </a:lnTo>
                <a:lnTo>
                  <a:pt x="93230" y="93880"/>
                </a:lnTo>
                <a:lnTo>
                  <a:pt x="93230" y="93880"/>
                </a:lnTo>
                <a:lnTo>
                  <a:pt x="93230" y="95015"/>
                </a:lnTo>
                <a:lnTo>
                  <a:pt x="93230" y="95015"/>
                </a:lnTo>
                <a:lnTo>
                  <a:pt x="93230" y="95015"/>
                </a:lnTo>
                <a:lnTo>
                  <a:pt x="93230" y="95015"/>
                </a:lnTo>
                <a:lnTo>
                  <a:pt x="93230" y="95772"/>
                </a:lnTo>
                <a:lnTo>
                  <a:pt x="93230" y="95772"/>
                </a:lnTo>
                <a:lnTo>
                  <a:pt x="93230" y="95772"/>
                </a:lnTo>
                <a:lnTo>
                  <a:pt x="93230" y="96529"/>
                </a:lnTo>
                <a:lnTo>
                  <a:pt x="93230" y="96529"/>
                </a:lnTo>
                <a:lnTo>
                  <a:pt x="93230" y="96529"/>
                </a:lnTo>
                <a:lnTo>
                  <a:pt x="93230" y="96529"/>
                </a:lnTo>
                <a:lnTo>
                  <a:pt x="93230" y="97287"/>
                </a:lnTo>
                <a:lnTo>
                  <a:pt x="93230" y="97287"/>
                </a:lnTo>
                <a:lnTo>
                  <a:pt x="93230" y="97287"/>
                </a:lnTo>
                <a:lnTo>
                  <a:pt x="93230" y="98044"/>
                </a:lnTo>
                <a:lnTo>
                  <a:pt x="93230" y="98044"/>
                </a:lnTo>
                <a:lnTo>
                  <a:pt x="93230" y="98044"/>
                </a:lnTo>
                <a:lnTo>
                  <a:pt x="93230" y="99179"/>
                </a:lnTo>
                <a:lnTo>
                  <a:pt x="93230" y="99179"/>
                </a:lnTo>
                <a:lnTo>
                  <a:pt x="93230" y="99179"/>
                </a:lnTo>
                <a:lnTo>
                  <a:pt x="93230" y="99179"/>
                </a:lnTo>
                <a:lnTo>
                  <a:pt x="93230" y="99179"/>
                </a:lnTo>
                <a:lnTo>
                  <a:pt x="93230" y="99936"/>
                </a:lnTo>
                <a:lnTo>
                  <a:pt x="93230" y="99936"/>
                </a:lnTo>
                <a:lnTo>
                  <a:pt x="93230" y="99936"/>
                </a:lnTo>
                <a:lnTo>
                  <a:pt x="93230" y="99936"/>
                </a:lnTo>
                <a:lnTo>
                  <a:pt x="93230" y="99936"/>
                </a:lnTo>
                <a:lnTo>
                  <a:pt x="93230" y="99936"/>
                </a:lnTo>
                <a:lnTo>
                  <a:pt x="93230" y="100694"/>
                </a:lnTo>
                <a:lnTo>
                  <a:pt x="93230" y="100694"/>
                </a:lnTo>
                <a:lnTo>
                  <a:pt x="93230" y="100694"/>
                </a:lnTo>
                <a:lnTo>
                  <a:pt x="93230" y="101451"/>
                </a:lnTo>
                <a:lnTo>
                  <a:pt x="95076" y="101451"/>
                </a:lnTo>
                <a:lnTo>
                  <a:pt x="95076" y="101451"/>
                </a:lnTo>
                <a:lnTo>
                  <a:pt x="95076" y="101451"/>
                </a:lnTo>
                <a:lnTo>
                  <a:pt x="95076" y="101451"/>
                </a:lnTo>
                <a:lnTo>
                  <a:pt x="95076" y="102208"/>
                </a:lnTo>
                <a:lnTo>
                  <a:pt x="95076" y="102208"/>
                </a:lnTo>
                <a:lnTo>
                  <a:pt x="95076" y="102208"/>
                </a:lnTo>
                <a:lnTo>
                  <a:pt x="95076" y="102208"/>
                </a:lnTo>
                <a:lnTo>
                  <a:pt x="97846" y="102208"/>
                </a:lnTo>
                <a:lnTo>
                  <a:pt x="97846" y="102208"/>
                </a:lnTo>
                <a:lnTo>
                  <a:pt x="97846" y="102208"/>
                </a:lnTo>
                <a:lnTo>
                  <a:pt x="97846" y="103343"/>
                </a:lnTo>
                <a:lnTo>
                  <a:pt x="97846" y="103343"/>
                </a:lnTo>
                <a:lnTo>
                  <a:pt x="97846" y="103343"/>
                </a:lnTo>
                <a:lnTo>
                  <a:pt x="97846" y="103343"/>
                </a:lnTo>
                <a:lnTo>
                  <a:pt x="97846" y="104100"/>
                </a:lnTo>
                <a:lnTo>
                  <a:pt x="97846" y="104100"/>
                </a:lnTo>
                <a:lnTo>
                  <a:pt x="97846" y="104100"/>
                </a:lnTo>
                <a:lnTo>
                  <a:pt x="97846" y="104100"/>
                </a:lnTo>
                <a:lnTo>
                  <a:pt x="97846" y="104858"/>
                </a:lnTo>
                <a:lnTo>
                  <a:pt x="97846" y="104858"/>
                </a:lnTo>
                <a:lnTo>
                  <a:pt x="97846" y="104858"/>
                </a:lnTo>
                <a:lnTo>
                  <a:pt x="97846" y="104858"/>
                </a:lnTo>
                <a:lnTo>
                  <a:pt x="97846" y="105615"/>
                </a:lnTo>
                <a:lnTo>
                  <a:pt x="97846" y="105615"/>
                </a:lnTo>
                <a:lnTo>
                  <a:pt x="99692" y="105615"/>
                </a:lnTo>
                <a:lnTo>
                  <a:pt x="99692" y="105615"/>
                </a:lnTo>
                <a:lnTo>
                  <a:pt x="99692" y="105615"/>
                </a:lnTo>
                <a:lnTo>
                  <a:pt x="99692" y="105615"/>
                </a:lnTo>
                <a:lnTo>
                  <a:pt x="99692" y="106372"/>
                </a:lnTo>
                <a:lnTo>
                  <a:pt x="99692" y="106372"/>
                </a:lnTo>
                <a:lnTo>
                  <a:pt x="99692" y="106372"/>
                </a:lnTo>
                <a:lnTo>
                  <a:pt x="99692" y="106372"/>
                </a:lnTo>
                <a:lnTo>
                  <a:pt x="99692" y="107507"/>
                </a:lnTo>
                <a:lnTo>
                  <a:pt x="99692" y="107507"/>
                </a:lnTo>
                <a:lnTo>
                  <a:pt x="99692" y="107507"/>
                </a:lnTo>
                <a:lnTo>
                  <a:pt x="99692" y="107507"/>
                </a:lnTo>
                <a:lnTo>
                  <a:pt x="99692" y="107507"/>
                </a:lnTo>
                <a:lnTo>
                  <a:pt x="99692" y="108264"/>
                </a:lnTo>
                <a:lnTo>
                  <a:pt x="99692" y="108264"/>
                </a:lnTo>
                <a:lnTo>
                  <a:pt x="99692" y="108264"/>
                </a:lnTo>
                <a:lnTo>
                  <a:pt x="99692" y="108264"/>
                </a:lnTo>
                <a:lnTo>
                  <a:pt x="99692" y="108264"/>
                </a:lnTo>
                <a:lnTo>
                  <a:pt x="99692" y="108264"/>
                </a:lnTo>
                <a:lnTo>
                  <a:pt x="99692" y="109022"/>
                </a:lnTo>
                <a:lnTo>
                  <a:pt x="99692" y="109022"/>
                </a:lnTo>
                <a:lnTo>
                  <a:pt x="97846" y="109022"/>
                </a:lnTo>
                <a:lnTo>
                  <a:pt x="97846" y="109022"/>
                </a:lnTo>
                <a:lnTo>
                  <a:pt x="97846" y="109022"/>
                </a:lnTo>
                <a:lnTo>
                  <a:pt x="97846" y="109022"/>
                </a:lnTo>
                <a:lnTo>
                  <a:pt x="97846" y="109779"/>
                </a:lnTo>
                <a:lnTo>
                  <a:pt x="97846" y="109779"/>
                </a:lnTo>
                <a:lnTo>
                  <a:pt x="97846" y="109779"/>
                </a:lnTo>
                <a:lnTo>
                  <a:pt x="97846" y="109779"/>
                </a:lnTo>
                <a:lnTo>
                  <a:pt x="97846" y="110536"/>
                </a:lnTo>
                <a:lnTo>
                  <a:pt x="95076" y="110536"/>
                </a:lnTo>
                <a:lnTo>
                  <a:pt x="95076" y="110536"/>
                </a:lnTo>
                <a:lnTo>
                  <a:pt x="95076" y="110536"/>
                </a:lnTo>
                <a:lnTo>
                  <a:pt x="95076" y="110536"/>
                </a:lnTo>
                <a:lnTo>
                  <a:pt x="95076" y="111671"/>
                </a:lnTo>
                <a:lnTo>
                  <a:pt x="95076" y="111671"/>
                </a:lnTo>
                <a:lnTo>
                  <a:pt x="95076" y="111671"/>
                </a:lnTo>
                <a:lnTo>
                  <a:pt x="95076" y="111671"/>
                </a:lnTo>
                <a:lnTo>
                  <a:pt x="95076" y="111671"/>
                </a:lnTo>
                <a:lnTo>
                  <a:pt x="95076" y="112429"/>
                </a:lnTo>
                <a:lnTo>
                  <a:pt x="93230" y="112429"/>
                </a:lnTo>
                <a:lnTo>
                  <a:pt x="93230" y="112429"/>
                </a:lnTo>
                <a:lnTo>
                  <a:pt x="93230" y="112429"/>
                </a:lnTo>
                <a:lnTo>
                  <a:pt x="93230" y="112429"/>
                </a:lnTo>
                <a:lnTo>
                  <a:pt x="93230" y="112429"/>
                </a:lnTo>
                <a:lnTo>
                  <a:pt x="93230" y="113186"/>
                </a:lnTo>
                <a:lnTo>
                  <a:pt x="93230" y="113186"/>
                </a:lnTo>
                <a:lnTo>
                  <a:pt x="93230" y="113186"/>
                </a:lnTo>
                <a:lnTo>
                  <a:pt x="91384" y="113186"/>
                </a:lnTo>
                <a:lnTo>
                  <a:pt x="91384" y="113186"/>
                </a:lnTo>
                <a:lnTo>
                  <a:pt x="91384" y="113186"/>
                </a:lnTo>
                <a:lnTo>
                  <a:pt x="91384" y="113943"/>
                </a:lnTo>
                <a:lnTo>
                  <a:pt x="91384" y="113943"/>
                </a:lnTo>
                <a:lnTo>
                  <a:pt x="91384" y="113943"/>
                </a:lnTo>
                <a:lnTo>
                  <a:pt x="89538" y="113943"/>
                </a:lnTo>
                <a:lnTo>
                  <a:pt x="89538" y="113943"/>
                </a:lnTo>
                <a:lnTo>
                  <a:pt x="89538" y="113943"/>
                </a:lnTo>
                <a:lnTo>
                  <a:pt x="89538" y="114700"/>
                </a:lnTo>
                <a:lnTo>
                  <a:pt x="89538" y="114700"/>
                </a:lnTo>
                <a:lnTo>
                  <a:pt x="89538" y="114700"/>
                </a:lnTo>
                <a:lnTo>
                  <a:pt x="89538" y="114700"/>
                </a:lnTo>
                <a:lnTo>
                  <a:pt x="89538" y="114700"/>
                </a:lnTo>
                <a:lnTo>
                  <a:pt x="89538" y="115835"/>
                </a:lnTo>
                <a:lnTo>
                  <a:pt x="89538" y="115835"/>
                </a:lnTo>
                <a:lnTo>
                  <a:pt x="89538" y="115835"/>
                </a:lnTo>
                <a:lnTo>
                  <a:pt x="89538" y="115835"/>
                </a:lnTo>
                <a:lnTo>
                  <a:pt x="89538" y="116593"/>
                </a:lnTo>
                <a:lnTo>
                  <a:pt x="89538" y="116593"/>
                </a:lnTo>
                <a:lnTo>
                  <a:pt x="89538" y="116593"/>
                </a:lnTo>
                <a:lnTo>
                  <a:pt x="89538" y="116593"/>
                </a:lnTo>
                <a:lnTo>
                  <a:pt x="87692" y="116593"/>
                </a:lnTo>
                <a:lnTo>
                  <a:pt x="87692" y="116593"/>
                </a:lnTo>
                <a:lnTo>
                  <a:pt x="87692" y="117350"/>
                </a:lnTo>
                <a:lnTo>
                  <a:pt x="87692" y="117350"/>
                </a:lnTo>
                <a:lnTo>
                  <a:pt x="87692" y="117350"/>
                </a:lnTo>
                <a:lnTo>
                  <a:pt x="87692" y="117350"/>
                </a:lnTo>
                <a:lnTo>
                  <a:pt x="87692" y="118107"/>
                </a:lnTo>
                <a:lnTo>
                  <a:pt x="87692" y="118107"/>
                </a:lnTo>
                <a:lnTo>
                  <a:pt x="87692" y="118107"/>
                </a:lnTo>
                <a:lnTo>
                  <a:pt x="87692" y="118107"/>
                </a:lnTo>
                <a:lnTo>
                  <a:pt x="87692" y="118107"/>
                </a:lnTo>
                <a:lnTo>
                  <a:pt x="87692" y="118864"/>
                </a:lnTo>
                <a:lnTo>
                  <a:pt x="87692" y="118864"/>
                </a:lnTo>
                <a:lnTo>
                  <a:pt x="84923" y="118864"/>
                </a:lnTo>
                <a:lnTo>
                  <a:pt x="84923" y="118864"/>
                </a:lnTo>
                <a:lnTo>
                  <a:pt x="84923" y="120000"/>
                </a:lnTo>
                <a:lnTo>
                  <a:pt x="84923" y="120000"/>
                </a:lnTo>
                <a:lnTo>
                  <a:pt x="84923" y="120000"/>
                </a:lnTo>
                <a:lnTo>
                  <a:pt x="84923" y="120000"/>
                </a:lnTo>
                <a:lnTo>
                  <a:pt x="84923" y="120000"/>
                </a:lnTo>
                <a:lnTo>
                  <a:pt x="83076" y="120000"/>
                </a:lnTo>
                <a:lnTo>
                  <a:pt x="83076" y="118864"/>
                </a:lnTo>
                <a:lnTo>
                  <a:pt x="83076" y="118864"/>
                </a:lnTo>
                <a:lnTo>
                  <a:pt x="84923" y="118864"/>
                </a:lnTo>
                <a:lnTo>
                  <a:pt x="84923" y="118864"/>
                </a:lnTo>
                <a:lnTo>
                  <a:pt x="84923" y="118107"/>
                </a:lnTo>
                <a:lnTo>
                  <a:pt x="84923" y="118107"/>
                </a:lnTo>
                <a:lnTo>
                  <a:pt x="83076" y="118107"/>
                </a:lnTo>
                <a:lnTo>
                  <a:pt x="83076" y="118107"/>
                </a:lnTo>
                <a:lnTo>
                  <a:pt x="83076" y="117350"/>
                </a:lnTo>
                <a:lnTo>
                  <a:pt x="84923" y="117350"/>
                </a:lnTo>
                <a:lnTo>
                  <a:pt x="84923" y="117350"/>
                </a:lnTo>
                <a:lnTo>
                  <a:pt x="84923" y="117350"/>
                </a:lnTo>
                <a:lnTo>
                  <a:pt x="84923" y="116593"/>
                </a:lnTo>
                <a:lnTo>
                  <a:pt x="84923" y="116593"/>
                </a:lnTo>
                <a:lnTo>
                  <a:pt x="83076" y="116593"/>
                </a:lnTo>
                <a:lnTo>
                  <a:pt x="83076" y="116593"/>
                </a:lnTo>
                <a:lnTo>
                  <a:pt x="83076" y="116593"/>
                </a:lnTo>
                <a:lnTo>
                  <a:pt x="83076" y="115835"/>
                </a:lnTo>
                <a:lnTo>
                  <a:pt x="83076" y="115835"/>
                </a:lnTo>
                <a:lnTo>
                  <a:pt x="83076" y="115835"/>
                </a:lnTo>
                <a:lnTo>
                  <a:pt x="83076" y="115835"/>
                </a:lnTo>
                <a:lnTo>
                  <a:pt x="83076" y="114700"/>
                </a:lnTo>
                <a:lnTo>
                  <a:pt x="83076" y="114700"/>
                </a:lnTo>
                <a:lnTo>
                  <a:pt x="83076" y="114700"/>
                </a:lnTo>
                <a:lnTo>
                  <a:pt x="83076" y="114700"/>
                </a:lnTo>
                <a:lnTo>
                  <a:pt x="83076" y="113943"/>
                </a:lnTo>
                <a:lnTo>
                  <a:pt x="83076" y="113943"/>
                </a:lnTo>
                <a:lnTo>
                  <a:pt x="83076" y="113943"/>
                </a:lnTo>
                <a:lnTo>
                  <a:pt x="83076" y="113186"/>
                </a:lnTo>
                <a:lnTo>
                  <a:pt x="83076" y="113186"/>
                </a:lnTo>
                <a:lnTo>
                  <a:pt x="83076" y="113186"/>
                </a:lnTo>
                <a:lnTo>
                  <a:pt x="83076" y="113186"/>
                </a:lnTo>
                <a:lnTo>
                  <a:pt x="83076" y="112429"/>
                </a:lnTo>
                <a:lnTo>
                  <a:pt x="83076" y="112429"/>
                </a:lnTo>
                <a:lnTo>
                  <a:pt x="84923" y="112429"/>
                </a:lnTo>
                <a:lnTo>
                  <a:pt x="84923" y="112429"/>
                </a:lnTo>
                <a:lnTo>
                  <a:pt x="84923" y="112429"/>
                </a:lnTo>
                <a:lnTo>
                  <a:pt x="84923" y="112429"/>
                </a:lnTo>
                <a:lnTo>
                  <a:pt x="84923" y="112429"/>
                </a:lnTo>
                <a:lnTo>
                  <a:pt x="84923" y="112429"/>
                </a:lnTo>
                <a:lnTo>
                  <a:pt x="87692" y="112429"/>
                </a:lnTo>
                <a:lnTo>
                  <a:pt x="87692" y="112429"/>
                </a:lnTo>
                <a:lnTo>
                  <a:pt x="87692" y="111671"/>
                </a:lnTo>
                <a:lnTo>
                  <a:pt x="87692" y="111671"/>
                </a:lnTo>
                <a:lnTo>
                  <a:pt x="87692" y="111671"/>
                </a:lnTo>
                <a:lnTo>
                  <a:pt x="87692" y="111671"/>
                </a:lnTo>
                <a:lnTo>
                  <a:pt x="87692" y="111671"/>
                </a:lnTo>
                <a:lnTo>
                  <a:pt x="87692" y="110536"/>
                </a:lnTo>
                <a:lnTo>
                  <a:pt x="87692" y="110536"/>
                </a:lnTo>
                <a:lnTo>
                  <a:pt x="87692" y="110536"/>
                </a:lnTo>
                <a:lnTo>
                  <a:pt x="87692" y="110536"/>
                </a:lnTo>
                <a:lnTo>
                  <a:pt x="87692" y="109779"/>
                </a:lnTo>
                <a:lnTo>
                  <a:pt x="87692" y="109779"/>
                </a:lnTo>
                <a:lnTo>
                  <a:pt x="87692" y="109779"/>
                </a:lnTo>
                <a:lnTo>
                  <a:pt x="87692" y="109022"/>
                </a:lnTo>
                <a:lnTo>
                  <a:pt x="87692" y="109022"/>
                </a:lnTo>
                <a:lnTo>
                  <a:pt x="87692" y="109022"/>
                </a:lnTo>
                <a:lnTo>
                  <a:pt x="87692" y="109022"/>
                </a:lnTo>
                <a:lnTo>
                  <a:pt x="87692" y="108264"/>
                </a:lnTo>
                <a:lnTo>
                  <a:pt x="87692" y="108264"/>
                </a:lnTo>
                <a:lnTo>
                  <a:pt x="87692" y="108264"/>
                </a:lnTo>
                <a:lnTo>
                  <a:pt x="87692" y="108264"/>
                </a:lnTo>
                <a:lnTo>
                  <a:pt x="84923" y="108264"/>
                </a:lnTo>
                <a:lnTo>
                  <a:pt x="84923" y="108264"/>
                </a:lnTo>
                <a:lnTo>
                  <a:pt x="84923" y="109022"/>
                </a:lnTo>
                <a:lnTo>
                  <a:pt x="84923" y="109022"/>
                </a:lnTo>
                <a:lnTo>
                  <a:pt x="84923" y="109022"/>
                </a:lnTo>
                <a:lnTo>
                  <a:pt x="84923" y="109022"/>
                </a:lnTo>
                <a:lnTo>
                  <a:pt x="84923" y="109779"/>
                </a:lnTo>
                <a:lnTo>
                  <a:pt x="84923" y="109779"/>
                </a:lnTo>
                <a:lnTo>
                  <a:pt x="84923" y="109779"/>
                </a:lnTo>
                <a:lnTo>
                  <a:pt x="84923" y="110536"/>
                </a:lnTo>
                <a:lnTo>
                  <a:pt x="84923" y="110536"/>
                </a:lnTo>
                <a:lnTo>
                  <a:pt x="83076" y="110536"/>
                </a:lnTo>
                <a:lnTo>
                  <a:pt x="83076" y="109779"/>
                </a:lnTo>
                <a:lnTo>
                  <a:pt x="83076" y="109779"/>
                </a:lnTo>
                <a:lnTo>
                  <a:pt x="84923" y="109779"/>
                </a:lnTo>
                <a:lnTo>
                  <a:pt x="84923" y="109779"/>
                </a:lnTo>
                <a:lnTo>
                  <a:pt x="84923" y="109022"/>
                </a:lnTo>
                <a:lnTo>
                  <a:pt x="83076" y="109022"/>
                </a:lnTo>
                <a:lnTo>
                  <a:pt x="83076" y="109022"/>
                </a:lnTo>
                <a:lnTo>
                  <a:pt x="83076" y="109022"/>
                </a:lnTo>
                <a:lnTo>
                  <a:pt x="83076" y="109022"/>
                </a:lnTo>
                <a:lnTo>
                  <a:pt x="83076" y="109022"/>
                </a:lnTo>
                <a:lnTo>
                  <a:pt x="83076" y="108264"/>
                </a:lnTo>
                <a:lnTo>
                  <a:pt x="83076" y="108264"/>
                </a:lnTo>
                <a:lnTo>
                  <a:pt x="83076" y="108264"/>
                </a:lnTo>
                <a:lnTo>
                  <a:pt x="83076" y="108264"/>
                </a:lnTo>
                <a:lnTo>
                  <a:pt x="83076" y="109022"/>
                </a:lnTo>
                <a:lnTo>
                  <a:pt x="81230" y="109022"/>
                </a:lnTo>
                <a:lnTo>
                  <a:pt x="81230" y="109022"/>
                </a:lnTo>
                <a:lnTo>
                  <a:pt x="83076" y="109022"/>
                </a:lnTo>
                <a:lnTo>
                  <a:pt x="83076" y="109022"/>
                </a:lnTo>
                <a:lnTo>
                  <a:pt x="83076" y="109779"/>
                </a:lnTo>
                <a:lnTo>
                  <a:pt x="81230" y="109779"/>
                </a:lnTo>
                <a:lnTo>
                  <a:pt x="81230" y="109779"/>
                </a:lnTo>
                <a:lnTo>
                  <a:pt x="81230" y="109779"/>
                </a:lnTo>
                <a:lnTo>
                  <a:pt x="81230" y="110536"/>
                </a:lnTo>
                <a:lnTo>
                  <a:pt x="81230" y="110536"/>
                </a:lnTo>
                <a:lnTo>
                  <a:pt x="81230" y="110536"/>
                </a:lnTo>
                <a:lnTo>
                  <a:pt x="81230" y="111671"/>
                </a:lnTo>
                <a:lnTo>
                  <a:pt x="83076" y="111671"/>
                </a:lnTo>
                <a:lnTo>
                  <a:pt x="83076" y="111671"/>
                </a:lnTo>
                <a:lnTo>
                  <a:pt x="81230" y="111671"/>
                </a:lnTo>
                <a:lnTo>
                  <a:pt x="81230" y="111671"/>
                </a:lnTo>
                <a:lnTo>
                  <a:pt x="81230" y="111671"/>
                </a:lnTo>
                <a:lnTo>
                  <a:pt x="81230" y="111671"/>
                </a:lnTo>
                <a:lnTo>
                  <a:pt x="81230" y="111671"/>
                </a:lnTo>
                <a:lnTo>
                  <a:pt x="81230" y="111671"/>
                </a:lnTo>
                <a:lnTo>
                  <a:pt x="81230" y="110536"/>
                </a:lnTo>
                <a:lnTo>
                  <a:pt x="81230" y="110536"/>
                </a:lnTo>
                <a:lnTo>
                  <a:pt x="81230" y="110536"/>
                </a:lnTo>
                <a:lnTo>
                  <a:pt x="81230" y="109779"/>
                </a:lnTo>
                <a:lnTo>
                  <a:pt x="81230" y="109779"/>
                </a:lnTo>
                <a:lnTo>
                  <a:pt x="81230" y="110536"/>
                </a:lnTo>
                <a:lnTo>
                  <a:pt x="81230" y="110536"/>
                </a:lnTo>
                <a:lnTo>
                  <a:pt x="79384" y="110536"/>
                </a:lnTo>
                <a:lnTo>
                  <a:pt x="79384" y="110536"/>
                </a:lnTo>
                <a:lnTo>
                  <a:pt x="79384" y="110536"/>
                </a:lnTo>
                <a:lnTo>
                  <a:pt x="79384" y="109779"/>
                </a:lnTo>
                <a:lnTo>
                  <a:pt x="79384" y="109779"/>
                </a:lnTo>
                <a:lnTo>
                  <a:pt x="79384" y="109779"/>
                </a:lnTo>
                <a:lnTo>
                  <a:pt x="79384" y="109779"/>
                </a:lnTo>
                <a:lnTo>
                  <a:pt x="81230" y="109779"/>
                </a:lnTo>
                <a:lnTo>
                  <a:pt x="81230" y="109022"/>
                </a:lnTo>
                <a:lnTo>
                  <a:pt x="81230" y="109022"/>
                </a:lnTo>
                <a:lnTo>
                  <a:pt x="81230" y="109022"/>
                </a:lnTo>
                <a:lnTo>
                  <a:pt x="81230" y="109022"/>
                </a:lnTo>
                <a:lnTo>
                  <a:pt x="81230" y="108264"/>
                </a:lnTo>
                <a:lnTo>
                  <a:pt x="81230" y="108264"/>
                </a:lnTo>
                <a:lnTo>
                  <a:pt x="81230" y="108264"/>
                </a:lnTo>
                <a:lnTo>
                  <a:pt x="81230" y="108264"/>
                </a:lnTo>
                <a:lnTo>
                  <a:pt x="81230" y="108264"/>
                </a:lnTo>
                <a:lnTo>
                  <a:pt x="81230" y="107507"/>
                </a:lnTo>
                <a:lnTo>
                  <a:pt x="81230" y="107507"/>
                </a:lnTo>
                <a:lnTo>
                  <a:pt x="81230" y="107507"/>
                </a:lnTo>
                <a:lnTo>
                  <a:pt x="81230" y="107507"/>
                </a:lnTo>
                <a:lnTo>
                  <a:pt x="81230" y="107507"/>
                </a:lnTo>
                <a:lnTo>
                  <a:pt x="81230" y="107507"/>
                </a:lnTo>
                <a:lnTo>
                  <a:pt x="81230" y="107507"/>
                </a:lnTo>
                <a:lnTo>
                  <a:pt x="81230" y="107507"/>
                </a:lnTo>
                <a:lnTo>
                  <a:pt x="81230" y="106372"/>
                </a:lnTo>
                <a:lnTo>
                  <a:pt x="81230" y="106372"/>
                </a:lnTo>
                <a:lnTo>
                  <a:pt x="81230" y="106372"/>
                </a:lnTo>
                <a:lnTo>
                  <a:pt x="81230" y="106372"/>
                </a:lnTo>
                <a:lnTo>
                  <a:pt x="81230" y="106372"/>
                </a:lnTo>
                <a:lnTo>
                  <a:pt x="81230" y="107507"/>
                </a:lnTo>
                <a:lnTo>
                  <a:pt x="83076" y="107507"/>
                </a:lnTo>
                <a:lnTo>
                  <a:pt x="83076" y="107507"/>
                </a:lnTo>
                <a:lnTo>
                  <a:pt x="83076" y="107507"/>
                </a:lnTo>
                <a:lnTo>
                  <a:pt x="83076" y="108264"/>
                </a:lnTo>
                <a:lnTo>
                  <a:pt x="83076" y="108264"/>
                </a:lnTo>
                <a:lnTo>
                  <a:pt x="83076" y="107507"/>
                </a:lnTo>
                <a:lnTo>
                  <a:pt x="83076" y="107507"/>
                </a:lnTo>
                <a:lnTo>
                  <a:pt x="83076" y="107507"/>
                </a:lnTo>
                <a:lnTo>
                  <a:pt x="83076" y="107507"/>
                </a:lnTo>
                <a:lnTo>
                  <a:pt x="83076" y="107507"/>
                </a:lnTo>
                <a:lnTo>
                  <a:pt x="83076" y="107507"/>
                </a:lnTo>
                <a:lnTo>
                  <a:pt x="83076" y="106372"/>
                </a:lnTo>
                <a:lnTo>
                  <a:pt x="83076" y="106372"/>
                </a:lnTo>
                <a:lnTo>
                  <a:pt x="83076" y="106372"/>
                </a:lnTo>
                <a:lnTo>
                  <a:pt x="83076" y="106372"/>
                </a:lnTo>
                <a:lnTo>
                  <a:pt x="83076" y="105615"/>
                </a:lnTo>
                <a:lnTo>
                  <a:pt x="83076" y="105615"/>
                </a:lnTo>
                <a:lnTo>
                  <a:pt x="83076" y="105615"/>
                </a:lnTo>
                <a:lnTo>
                  <a:pt x="83076" y="104858"/>
                </a:lnTo>
                <a:lnTo>
                  <a:pt x="83076" y="104858"/>
                </a:lnTo>
                <a:lnTo>
                  <a:pt x="83076" y="104858"/>
                </a:lnTo>
                <a:lnTo>
                  <a:pt x="83076" y="104858"/>
                </a:lnTo>
                <a:lnTo>
                  <a:pt x="81230" y="104858"/>
                </a:lnTo>
                <a:lnTo>
                  <a:pt x="81230" y="104858"/>
                </a:lnTo>
                <a:lnTo>
                  <a:pt x="81230" y="104858"/>
                </a:lnTo>
                <a:lnTo>
                  <a:pt x="81230" y="104858"/>
                </a:lnTo>
                <a:lnTo>
                  <a:pt x="81230" y="104858"/>
                </a:lnTo>
                <a:lnTo>
                  <a:pt x="81230" y="105615"/>
                </a:lnTo>
                <a:lnTo>
                  <a:pt x="81230" y="105615"/>
                </a:lnTo>
                <a:lnTo>
                  <a:pt x="81230" y="105615"/>
                </a:lnTo>
                <a:lnTo>
                  <a:pt x="81230" y="105615"/>
                </a:lnTo>
                <a:lnTo>
                  <a:pt x="81230" y="105615"/>
                </a:lnTo>
                <a:lnTo>
                  <a:pt x="79384" y="105615"/>
                </a:lnTo>
                <a:lnTo>
                  <a:pt x="79384" y="105615"/>
                </a:lnTo>
                <a:lnTo>
                  <a:pt x="79384" y="105615"/>
                </a:lnTo>
                <a:lnTo>
                  <a:pt x="79384" y="105615"/>
                </a:lnTo>
                <a:lnTo>
                  <a:pt x="79384" y="106372"/>
                </a:lnTo>
                <a:lnTo>
                  <a:pt x="77538" y="106372"/>
                </a:lnTo>
                <a:lnTo>
                  <a:pt x="77538" y="106372"/>
                </a:lnTo>
                <a:lnTo>
                  <a:pt x="79384" y="106372"/>
                </a:lnTo>
                <a:lnTo>
                  <a:pt x="79384" y="106372"/>
                </a:lnTo>
                <a:lnTo>
                  <a:pt x="79384" y="107507"/>
                </a:lnTo>
                <a:lnTo>
                  <a:pt x="77538" y="107507"/>
                </a:lnTo>
                <a:lnTo>
                  <a:pt x="77538" y="107507"/>
                </a:lnTo>
                <a:lnTo>
                  <a:pt x="77538" y="106372"/>
                </a:lnTo>
                <a:lnTo>
                  <a:pt x="77538" y="106372"/>
                </a:lnTo>
                <a:lnTo>
                  <a:pt x="77538" y="106372"/>
                </a:lnTo>
                <a:lnTo>
                  <a:pt x="77538" y="106372"/>
                </a:lnTo>
                <a:lnTo>
                  <a:pt x="77538" y="105615"/>
                </a:lnTo>
                <a:lnTo>
                  <a:pt x="77538" y="105615"/>
                </a:lnTo>
                <a:lnTo>
                  <a:pt x="77538" y="105615"/>
                </a:lnTo>
                <a:lnTo>
                  <a:pt x="77538" y="105615"/>
                </a:lnTo>
                <a:lnTo>
                  <a:pt x="77538" y="105615"/>
                </a:lnTo>
                <a:lnTo>
                  <a:pt x="77538" y="104858"/>
                </a:lnTo>
                <a:lnTo>
                  <a:pt x="77538" y="104858"/>
                </a:lnTo>
                <a:lnTo>
                  <a:pt x="74769" y="104858"/>
                </a:lnTo>
                <a:lnTo>
                  <a:pt x="74769" y="104858"/>
                </a:lnTo>
                <a:lnTo>
                  <a:pt x="74769" y="104858"/>
                </a:lnTo>
                <a:lnTo>
                  <a:pt x="74769" y="104858"/>
                </a:lnTo>
                <a:lnTo>
                  <a:pt x="74769" y="104858"/>
                </a:lnTo>
                <a:lnTo>
                  <a:pt x="74769" y="104100"/>
                </a:lnTo>
                <a:lnTo>
                  <a:pt x="74769" y="104100"/>
                </a:lnTo>
                <a:lnTo>
                  <a:pt x="74769" y="104100"/>
                </a:lnTo>
                <a:lnTo>
                  <a:pt x="77538" y="104100"/>
                </a:lnTo>
                <a:lnTo>
                  <a:pt x="77538" y="104100"/>
                </a:lnTo>
                <a:lnTo>
                  <a:pt x="77538" y="104100"/>
                </a:lnTo>
                <a:lnTo>
                  <a:pt x="77538" y="104100"/>
                </a:lnTo>
                <a:lnTo>
                  <a:pt x="77538" y="104100"/>
                </a:lnTo>
                <a:lnTo>
                  <a:pt x="77538" y="104100"/>
                </a:lnTo>
                <a:lnTo>
                  <a:pt x="77538" y="103343"/>
                </a:lnTo>
                <a:lnTo>
                  <a:pt x="79384" y="103343"/>
                </a:lnTo>
                <a:lnTo>
                  <a:pt x="79384" y="103343"/>
                </a:lnTo>
                <a:lnTo>
                  <a:pt x="79384" y="103343"/>
                </a:lnTo>
                <a:lnTo>
                  <a:pt x="79384" y="103343"/>
                </a:lnTo>
                <a:lnTo>
                  <a:pt x="81230" y="103343"/>
                </a:lnTo>
                <a:lnTo>
                  <a:pt x="81230" y="103343"/>
                </a:lnTo>
                <a:lnTo>
                  <a:pt x="81230" y="104100"/>
                </a:lnTo>
                <a:lnTo>
                  <a:pt x="81230" y="104100"/>
                </a:lnTo>
                <a:lnTo>
                  <a:pt x="81230" y="104100"/>
                </a:lnTo>
                <a:lnTo>
                  <a:pt x="81230" y="104100"/>
                </a:lnTo>
                <a:lnTo>
                  <a:pt x="81230" y="104100"/>
                </a:lnTo>
                <a:lnTo>
                  <a:pt x="81230" y="104100"/>
                </a:lnTo>
                <a:lnTo>
                  <a:pt x="81230" y="104100"/>
                </a:lnTo>
                <a:lnTo>
                  <a:pt x="81230" y="104100"/>
                </a:lnTo>
                <a:lnTo>
                  <a:pt x="81230" y="103343"/>
                </a:lnTo>
                <a:lnTo>
                  <a:pt x="81230" y="103343"/>
                </a:lnTo>
                <a:lnTo>
                  <a:pt x="81230" y="103343"/>
                </a:lnTo>
                <a:lnTo>
                  <a:pt x="81230" y="103343"/>
                </a:lnTo>
                <a:lnTo>
                  <a:pt x="81230" y="103343"/>
                </a:lnTo>
                <a:lnTo>
                  <a:pt x="81230" y="102208"/>
                </a:lnTo>
                <a:lnTo>
                  <a:pt x="81230" y="102208"/>
                </a:lnTo>
                <a:lnTo>
                  <a:pt x="81230" y="102208"/>
                </a:lnTo>
                <a:lnTo>
                  <a:pt x="81230" y="102208"/>
                </a:lnTo>
                <a:lnTo>
                  <a:pt x="81230" y="102208"/>
                </a:lnTo>
                <a:lnTo>
                  <a:pt x="81230" y="101451"/>
                </a:lnTo>
                <a:lnTo>
                  <a:pt x="83076" y="101451"/>
                </a:lnTo>
                <a:lnTo>
                  <a:pt x="83076" y="101451"/>
                </a:lnTo>
                <a:lnTo>
                  <a:pt x="81230" y="101451"/>
                </a:lnTo>
                <a:lnTo>
                  <a:pt x="81230" y="101451"/>
                </a:lnTo>
                <a:lnTo>
                  <a:pt x="83076" y="101451"/>
                </a:lnTo>
                <a:lnTo>
                  <a:pt x="83076" y="101451"/>
                </a:lnTo>
                <a:lnTo>
                  <a:pt x="83076" y="101451"/>
                </a:lnTo>
                <a:lnTo>
                  <a:pt x="83076" y="101451"/>
                </a:lnTo>
                <a:lnTo>
                  <a:pt x="83076" y="102208"/>
                </a:lnTo>
                <a:lnTo>
                  <a:pt x="83076" y="102208"/>
                </a:lnTo>
                <a:lnTo>
                  <a:pt x="83076" y="102208"/>
                </a:lnTo>
                <a:lnTo>
                  <a:pt x="83076" y="102208"/>
                </a:lnTo>
                <a:lnTo>
                  <a:pt x="84923" y="102208"/>
                </a:lnTo>
                <a:lnTo>
                  <a:pt x="84923" y="102208"/>
                </a:lnTo>
                <a:lnTo>
                  <a:pt x="84923" y="103343"/>
                </a:lnTo>
                <a:lnTo>
                  <a:pt x="84923" y="103343"/>
                </a:lnTo>
                <a:lnTo>
                  <a:pt x="84923" y="103343"/>
                </a:lnTo>
                <a:lnTo>
                  <a:pt x="84923" y="103343"/>
                </a:lnTo>
                <a:lnTo>
                  <a:pt x="84923" y="103343"/>
                </a:lnTo>
                <a:lnTo>
                  <a:pt x="84923" y="102208"/>
                </a:lnTo>
                <a:lnTo>
                  <a:pt x="87692" y="102208"/>
                </a:lnTo>
                <a:lnTo>
                  <a:pt x="87692" y="102208"/>
                </a:lnTo>
                <a:lnTo>
                  <a:pt x="87692" y="102208"/>
                </a:lnTo>
                <a:lnTo>
                  <a:pt x="87692" y="101451"/>
                </a:lnTo>
                <a:lnTo>
                  <a:pt x="84923" y="101451"/>
                </a:lnTo>
                <a:lnTo>
                  <a:pt x="84923" y="101451"/>
                </a:lnTo>
                <a:lnTo>
                  <a:pt x="84923" y="101451"/>
                </a:lnTo>
                <a:lnTo>
                  <a:pt x="87692" y="101451"/>
                </a:lnTo>
                <a:lnTo>
                  <a:pt x="87692" y="100694"/>
                </a:lnTo>
                <a:lnTo>
                  <a:pt x="87692" y="100694"/>
                </a:lnTo>
                <a:lnTo>
                  <a:pt x="84923" y="100694"/>
                </a:lnTo>
                <a:lnTo>
                  <a:pt x="84923" y="100694"/>
                </a:lnTo>
                <a:lnTo>
                  <a:pt x="84923" y="100694"/>
                </a:lnTo>
                <a:lnTo>
                  <a:pt x="84923" y="100694"/>
                </a:lnTo>
                <a:lnTo>
                  <a:pt x="84923" y="99936"/>
                </a:lnTo>
                <a:lnTo>
                  <a:pt x="84923" y="99936"/>
                </a:lnTo>
                <a:lnTo>
                  <a:pt x="84923" y="99936"/>
                </a:lnTo>
                <a:lnTo>
                  <a:pt x="84923" y="99936"/>
                </a:lnTo>
                <a:lnTo>
                  <a:pt x="84923" y="99936"/>
                </a:lnTo>
                <a:lnTo>
                  <a:pt x="84923" y="99936"/>
                </a:lnTo>
                <a:lnTo>
                  <a:pt x="84923" y="99936"/>
                </a:lnTo>
                <a:lnTo>
                  <a:pt x="84923" y="99936"/>
                </a:lnTo>
                <a:lnTo>
                  <a:pt x="84923" y="99179"/>
                </a:lnTo>
                <a:lnTo>
                  <a:pt x="84923" y="99179"/>
                </a:lnTo>
                <a:lnTo>
                  <a:pt x="83076" y="99179"/>
                </a:lnTo>
                <a:lnTo>
                  <a:pt x="83076" y="99179"/>
                </a:lnTo>
                <a:lnTo>
                  <a:pt x="83076" y="98044"/>
                </a:lnTo>
                <a:lnTo>
                  <a:pt x="83076" y="98044"/>
                </a:lnTo>
                <a:lnTo>
                  <a:pt x="83076" y="98044"/>
                </a:lnTo>
                <a:lnTo>
                  <a:pt x="83076" y="98044"/>
                </a:lnTo>
                <a:lnTo>
                  <a:pt x="83076" y="97287"/>
                </a:lnTo>
                <a:lnTo>
                  <a:pt x="83076" y="97287"/>
                </a:lnTo>
                <a:lnTo>
                  <a:pt x="83076" y="97287"/>
                </a:lnTo>
                <a:lnTo>
                  <a:pt x="83076" y="97287"/>
                </a:lnTo>
                <a:lnTo>
                  <a:pt x="83076" y="96529"/>
                </a:lnTo>
                <a:lnTo>
                  <a:pt x="83076" y="96529"/>
                </a:lnTo>
                <a:lnTo>
                  <a:pt x="83076" y="96529"/>
                </a:lnTo>
                <a:lnTo>
                  <a:pt x="83076" y="96529"/>
                </a:lnTo>
                <a:lnTo>
                  <a:pt x="83076" y="95772"/>
                </a:lnTo>
                <a:lnTo>
                  <a:pt x="81230" y="95772"/>
                </a:lnTo>
                <a:lnTo>
                  <a:pt x="81230" y="95772"/>
                </a:lnTo>
                <a:lnTo>
                  <a:pt x="81230" y="96529"/>
                </a:lnTo>
                <a:lnTo>
                  <a:pt x="81230" y="96529"/>
                </a:lnTo>
                <a:lnTo>
                  <a:pt x="81230" y="96529"/>
                </a:lnTo>
                <a:lnTo>
                  <a:pt x="81230" y="96529"/>
                </a:lnTo>
                <a:lnTo>
                  <a:pt x="81230" y="96529"/>
                </a:lnTo>
                <a:lnTo>
                  <a:pt x="79384" y="96529"/>
                </a:lnTo>
                <a:lnTo>
                  <a:pt x="79384" y="96529"/>
                </a:lnTo>
                <a:lnTo>
                  <a:pt x="79384" y="96529"/>
                </a:lnTo>
                <a:lnTo>
                  <a:pt x="79384" y="96529"/>
                </a:lnTo>
                <a:lnTo>
                  <a:pt x="79384" y="95772"/>
                </a:lnTo>
                <a:lnTo>
                  <a:pt x="79384" y="95772"/>
                </a:lnTo>
                <a:lnTo>
                  <a:pt x="79384" y="95772"/>
                </a:lnTo>
                <a:lnTo>
                  <a:pt x="79384" y="95772"/>
                </a:lnTo>
                <a:lnTo>
                  <a:pt x="79384" y="95772"/>
                </a:lnTo>
                <a:lnTo>
                  <a:pt x="79384" y="95772"/>
                </a:lnTo>
                <a:lnTo>
                  <a:pt x="79384" y="95015"/>
                </a:lnTo>
                <a:lnTo>
                  <a:pt x="79384" y="95015"/>
                </a:lnTo>
                <a:lnTo>
                  <a:pt x="79384" y="95015"/>
                </a:lnTo>
                <a:lnTo>
                  <a:pt x="79384" y="95015"/>
                </a:lnTo>
                <a:lnTo>
                  <a:pt x="79384" y="93880"/>
                </a:lnTo>
                <a:lnTo>
                  <a:pt x="79384" y="93880"/>
                </a:lnTo>
                <a:lnTo>
                  <a:pt x="79384" y="93880"/>
                </a:lnTo>
                <a:lnTo>
                  <a:pt x="79384" y="93880"/>
                </a:lnTo>
                <a:lnTo>
                  <a:pt x="79384" y="93123"/>
                </a:lnTo>
                <a:lnTo>
                  <a:pt x="79384" y="93123"/>
                </a:lnTo>
                <a:lnTo>
                  <a:pt x="79384" y="93123"/>
                </a:lnTo>
                <a:lnTo>
                  <a:pt x="79384" y="92365"/>
                </a:lnTo>
                <a:lnTo>
                  <a:pt x="79384" y="92365"/>
                </a:lnTo>
                <a:lnTo>
                  <a:pt x="79384" y="92365"/>
                </a:lnTo>
                <a:lnTo>
                  <a:pt x="79384" y="92365"/>
                </a:lnTo>
                <a:lnTo>
                  <a:pt x="79384" y="92365"/>
                </a:lnTo>
                <a:lnTo>
                  <a:pt x="77538" y="92365"/>
                </a:lnTo>
                <a:lnTo>
                  <a:pt x="77538" y="91608"/>
                </a:lnTo>
                <a:lnTo>
                  <a:pt x="77538" y="91608"/>
                </a:lnTo>
                <a:lnTo>
                  <a:pt x="77538" y="91608"/>
                </a:lnTo>
                <a:lnTo>
                  <a:pt x="77538" y="91608"/>
                </a:lnTo>
                <a:lnTo>
                  <a:pt x="77538" y="90851"/>
                </a:lnTo>
                <a:lnTo>
                  <a:pt x="77538" y="90851"/>
                </a:lnTo>
                <a:lnTo>
                  <a:pt x="77538" y="90851"/>
                </a:lnTo>
                <a:lnTo>
                  <a:pt x="77538" y="90851"/>
                </a:lnTo>
                <a:lnTo>
                  <a:pt x="77538" y="90851"/>
                </a:lnTo>
                <a:lnTo>
                  <a:pt x="77538" y="89716"/>
                </a:lnTo>
                <a:lnTo>
                  <a:pt x="77538" y="89716"/>
                </a:lnTo>
                <a:lnTo>
                  <a:pt x="77538" y="89716"/>
                </a:lnTo>
                <a:lnTo>
                  <a:pt x="77538" y="89716"/>
                </a:lnTo>
                <a:lnTo>
                  <a:pt x="74769" y="89716"/>
                </a:lnTo>
                <a:lnTo>
                  <a:pt x="74769" y="88958"/>
                </a:lnTo>
                <a:lnTo>
                  <a:pt x="74769" y="88958"/>
                </a:lnTo>
                <a:lnTo>
                  <a:pt x="74769" y="88958"/>
                </a:lnTo>
                <a:lnTo>
                  <a:pt x="74769" y="88958"/>
                </a:lnTo>
                <a:lnTo>
                  <a:pt x="74769" y="88201"/>
                </a:lnTo>
                <a:lnTo>
                  <a:pt x="74769" y="88201"/>
                </a:lnTo>
                <a:lnTo>
                  <a:pt x="74769" y="88201"/>
                </a:lnTo>
                <a:lnTo>
                  <a:pt x="74769" y="88201"/>
                </a:lnTo>
                <a:lnTo>
                  <a:pt x="74769" y="87444"/>
                </a:lnTo>
                <a:lnTo>
                  <a:pt x="74769" y="87444"/>
                </a:lnTo>
                <a:lnTo>
                  <a:pt x="74769" y="87444"/>
                </a:lnTo>
                <a:lnTo>
                  <a:pt x="74769" y="87444"/>
                </a:lnTo>
                <a:lnTo>
                  <a:pt x="74769" y="87444"/>
                </a:lnTo>
                <a:lnTo>
                  <a:pt x="74769" y="86687"/>
                </a:lnTo>
                <a:lnTo>
                  <a:pt x="74769" y="86687"/>
                </a:lnTo>
                <a:lnTo>
                  <a:pt x="74769" y="86687"/>
                </a:lnTo>
                <a:lnTo>
                  <a:pt x="74769" y="86687"/>
                </a:lnTo>
                <a:lnTo>
                  <a:pt x="74769" y="86687"/>
                </a:lnTo>
                <a:lnTo>
                  <a:pt x="74769" y="86687"/>
                </a:lnTo>
                <a:lnTo>
                  <a:pt x="74769" y="86687"/>
                </a:lnTo>
                <a:lnTo>
                  <a:pt x="74769" y="86687"/>
                </a:lnTo>
                <a:lnTo>
                  <a:pt x="74769" y="85552"/>
                </a:lnTo>
                <a:lnTo>
                  <a:pt x="74769" y="85552"/>
                </a:lnTo>
                <a:lnTo>
                  <a:pt x="74769" y="85552"/>
                </a:lnTo>
                <a:lnTo>
                  <a:pt x="74769" y="85552"/>
                </a:lnTo>
                <a:lnTo>
                  <a:pt x="74769" y="85552"/>
                </a:lnTo>
                <a:lnTo>
                  <a:pt x="74769" y="84794"/>
                </a:lnTo>
                <a:lnTo>
                  <a:pt x="74769" y="84794"/>
                </a:lnTo>
                <a:lnTo>
                  <a:pt x="74769" y="84794"/>
                </a:lnTo>
                <a:lnTo>
                  <a:pt x="74769" y="84037"/>
                </a:lnTo>
                <a:lnTo>
                  <a:pt x="74769" y="84037"/>
                </a:lnTo>
                <a:lnTo>
                  <a:pt x="74769" y="84037"/>
                </a:lnTo>
                <a:lnTo>
                  <a:pt x="74769" y="84037"/>
                </a:lnTo>
                <a:lnTo>
                  <a:pt x="74769" y="84037"/>
                </a:lnTo>
                <a:lnTo>
                  <a:pt x="74769" y="84037"/>
                </a:lnTo>
                <a:lnTo>
                  <a:pt x="74769" y="83280"/>
                </a:lnTo>
                <a:lnTo>
                  <a:pt x="74769" y="83280"/>
                </a:lnTo>
                <a:lnTo>
                  <a:pt x="74769" y="83280"/>
                </a:lnTo>
                <a:lnTo>
                  <a:pt x="74769" y="83280"/>
                </a:lnTo>
                <a:lnTo>
                  <a:pt x="74769" y="82523"/>
                </a:lnTo>
                <a:lnTo>
                  <a:pt x="74769" y="82523"/>
                </a:lnTo>
                <a:lnTo>
                  <a:pt x="72923" y="82523"/>
                </a:lnTo>
                <a:lnTo>
                  <a:pt x="72923" y="82523"/>
                </a:lnTo>
                <a:lnTo>
                  <a:pt x="72923" y="82523"/>
                </a:lnTo>
                <a:lnTo>
                  <a:pt x="74769" y="82523"/>
                </a:lnTo>
                <a:lnTo>
                  <a:pt x="74769" y="81388"/>
                </a:lnTo>
                <a:lnTo>
                  <a:pt x="72923" y="81388"/>
                </a:lnTo>
                <a:lnTo>
                  <a:pt x="72923" y="81388"/>
                </a:lnTo>
                <a:lnTo>
                  <a:pt x="72923" y="81388"/>
                </a:lnTo>
                <a:lnTo>
                  <a:pt x="72923" y="81388"/>
                </a:lnTo>
                <a:lnTo>
                  <a:pt x="72923" y="81388"/>
                </a:lnTo>
                <a:lnTo>
                  <a:pt x="72923" y="80630"/>
                </a:lnTo>
                <a:lnTo>
                  <a:pt x="72923" y="80630"/>
                </a:lnTo>
                <a:lnTo>
                  <a:pt x="71076" y="80630"/>
                </a:lnTo>
                <a:lnTo>
                  <a:pt x="71076" y="80630"/>
                </a:lnTo>
                <a:lnTo>
                  <a:pt x="71076" y="79873"/>
                </a:lnTo>
                <a:lnTo>
                  <a:pt x="71076" y="79873"/>
                </a:lnTo>
                <a:lnTo>
                  <a:pt x="72923" y="79873"/>
                </a:lnTo>
                <a:lnTo>
                  <a:pt x="72923" y="79873"/>
                </a:lnTo>
                <a:lnTo>
                  <a:pt x="72923" y="79116"/>
                </a:lnTo>
                <a:lnTo>
                  <a:pt x="71076" y="79116"/>
                </a:lnTo>
                <a:lnTo>
                  <a:pt x="71076" y="79116"/>
                </a:lnTo>
                <a:lnTo>
                  <a:pt x="71076" y="79116"/>
                </a:lnTo>
                <a:lnTo>
                  <a:pt x="71076" y="79116"/>
                </a:lnTo>
                <a:lnTo>
                  <a:pt x="71076" y="79116"/>
                </a:lnTo>
                <a:lnTo>
                  <a:pt x="71076" y="79116"/>
                </a:lnTo>
                <a:lnTo>
                  <a:pt x="71076" y="78359"/>
                </a:lnTo>
                <a:lnTo>
                  <a:pt x="71076" y="78359"/>
                </a:lnTo>
                <a:lnTo>
                  <a:pt x="71076" y="78359"/>
                </a:lnTo>
                <a:lnTo>
                  <a:pt x="71076" y="78359"/>
                </a:lnTo>
                <a:lnTo>
                  <a:pt x="71076" y="78359"/>
                </a:lnTo>
                <a:lnTo>
                  <a:pt x="71076" y="77223"/>
                </a:lnTo>
                <a:lnTo>
                  <a:pt x="71076" y="77223"/>
                </a:lnTo>
                <a:lnTo>
                  <a:pt x="69230" y="77223"/>
                </a:lnTo>
                <a:lnTo>
                  <a:pt x="69230" y="77223"/>
                </a:lnTo>
                <a:lnTo>
                  <a:pt x="69230" y="77223"/>
                </a:lnTo>
                <a:lnTo>
                  <a:pt x="69230" y="77223"/>
                </a:lnTo>
                <a:lnTo>
                  <a:pt x="69230" y="77223"/>
                </a:lnTo>
                <a:lnTo>
                  <a:pt x="69230" y="76466"/>
                </a:lnTo>
                <a:lnTo>
                  <a:pt x="69230" y="76466"/>
                </a:lnTo>
                <a:lnTo>
                  <a:pt x="69230" y="76466"/>
                </a:lnTo>
                <a:lnTo>
                  <a:pt x="69230" y="76466"/>
                </a:lnTo>
                <a:lnTo>
                  <a:pt x="69230" y="76466"/>
                </a:lnTo>
                <a:lnTo>
                  <a:pt x="69230" y="75709"/>
                </a:lnTo>
                <a:lnTo>
                  <a:pt x="67384" y="75709"/>
                </a:lnTo>
                <a:lnTo>
                  <a:pt x="67384" y="75709"/>
                </a:lnTo>
                <a:lnTo>
                  <a:pt x="67384" y="75709"/>
                </a:lnTo>
                <a:lnTo>
                  <a:pt x="67384" y="75709"/>
                </a:lnTo>
                <a:lnTo>
                  <a:pt x="67384" y="74952"/>
                </a:lnTo>
                <a:lnTo>
                  <a:pt x="67384" y="74952"/>
                </a:lnTo>
                <a:lnTo>
                  <a:pt x="67384" y="74952"/>
                </a:lnTo>
                <a:lnTo>
                  <a:pt x="67384" y="74195"/>
                </a:lnTo>
                <a:lnTo>
                  <a:pt x="67384" y="74195"/>
                </a:lnTo>
                <a:lnTo>
                  <a:pt x="67384" y="74195"/>
                </a:lnTo>
                <a:lnTo>
                  <a:pt x="67384" y="74195"/>
                </a:lnTo>
                <a:lnTo>
                  <a:pt x="65538" y="74195"/>
                </a:lnTo>
                <a:lnTo>
                  <a:pt x="65538" y="74195"/>
                </a:lnTo>
                <a:lnTo>
                  <a:pt x="65538" y="73059"/>
                </a:lnTo>
                <a:lnTo>
                  <a:pt x="65538" y="73059"/>
                </a:lnTo>
                <a:lnTo>
                  <a:pt x="65538" y="73059"/>
                </a:lnTo>
                <a:lnTo>
                  <a:pt x="65538" y="73059"/>
                </a:lnTo>
                <a:lnTo>
                  <a:pt x="65538" y="72302"/>
                </a:lnTo>
                <a:lnTo>
                  <a:pt x="65538" y="72302"/>
                </a:lnTo>
                <a:lnTo>
                  <a:pt x="65538" y="72302"/>
                </a:lnTo>
                <a:lnTo>
                  <a:pt x="65538" y="72302"/>
                </a:lnTo>
                <a:lnTo>
                  <a:pt x="62769" y="72302"/>
                </a:lnTo>
                <a:lnTo>
                  <a:pt x="62769" y="72302"/>
                </a:lnTo>
                <a:lnTo>
                  <a:pt x="62769" y="73059"/>
                </a:lnTo>
                <a:lnTo>
                  <a:pt x="62769" y="73059"/>
                </a:lnTo>
                <a:lnTo>
                  <a:pt x="62769" y="73059"/>
                </a:lnTo>
                <a:lnTo>
                  <a:pt x="62769" y="73059"/>
                </a:lnTo>
                <a:lnTo>
                  <a:pt x="62769" y="73059"/>
                </a:lnTo>
                <a:lnTo>
                  <a:pt x="62769" y="74195"/>
                </a:lnTo>
                <a:lnTo>
                  <a:pt x="62769" y="74195"/>
                </a:lnTo>
                <a:lnTo>
                  <a:pt x="62769" y="74195"/>
                </a:lnTo>
                <a:lnTo>
                  <a:pt x="62769" y="74195"/>
                </a:lnTo>
                <a:lnTo>
                  <a:pt x="62769" y="74952"/>
                </a:lnTo>
                <a:lnTo>
                  <a:pt x="62769" y="74952"/>
                </a:lnTo>
                <a:lnTo>
                  <a:pt x="62769" y="74952"/>
                </a:lnTo>
                <a:lnTo>
                  <a:pt x="62769" y="74952"/>
                </a:lnTo>
                <a:lnTo>
                  <a:pt x="62769" y="75709"/>
                </a:lnTo>
                <a:lnTo>
                  <a:pt x="62769" y="75709"/>
                </a:lnTo>
                <a:lnTo>
                  <a:pt x="62769" y="75709"/>
                </a:lnTo>
                <a:lnTo>
                  <a:pt x="62769" y="75709"/>
                </a:lnTo>
                <a:lnTo>
                  <a:pt x="62769" y="75709"/>
                </a:lnTo>
                <a:lnTo>
                  <a:pt x="62769" y="76466"/>
                </a:lnTo>
                <a:lnTo>
                  <a:pt x="60923" y="76466"/>
                </a:lnTo>
                <a:lnTo>
                  <a:pt x="60923" y="76466"/>
                </a:lnTo>
                <a:lnTo>
                  <a:pt x="60923" y="76466"/>
                </a:lnTo>
                <a:lnTo>
                  <a:pt x="60923" y="76466"/>
                </a:lnTo>
                <a:lnTo>
                  <a:pt x="60923" y="76466"/>
                </a:lnTo>
                <a:lnTo>
                  <a:pt x="60923" y="77223"/>
                </a:lnTo>
                <a:lnTo>
                  <a:pt x="59076" y="77223"/>
                </a:lnTo>
                <a:lnTo>
                  <a:pt x="59076" y="77223"/>
                </a:lnTo>
                <a:lnTo>
                  <a:pt x="59076" y="77223"/>
                </a:lnTo>
                <a:lnTo>
                  <a:pt x="59076" y="77223"/>
                </a:lnTo>
                <a:lnTo>
                  <a:pt x="59076" y="77223"/>
                </a:lnTo>
                <a:lnTo>
                  <a:pt x="57230" y="77223"/>
                </a:lnTo>
                <a:lnTo>
                  <a:pt x="57230" y="77223"/>
                </a:lnTo>
                <a:lnTo>
                  <a:pt x="57230" y="77223"/>
                </a:lnTo>
                <a:lnTo>
                  <a:pt x="57230" y="77223"/>
                </a:lnTo>
                <a:lnTo>
                  <a:pt x="57230" y="78359"/>
                </a:lnTo>
                <a:lnTo>
                  <a:pt x="57230" y="78359"/>
                </a:lnTo>
                <a:lnTo>
                  <a:pt x="57230" y="78359"/>
                </a:lnTo>
                <a:lnTo>
                  <a:pt x="55384" y="78359"/>
                </a:lnTo>
                <a:lnTo>
                  <a:pt x="55384" y="78359"/>
                </a:lnTo>
                <a:lnTo>
                  <a:pt x="55384" y="78359"/>
                </a:lnTo>
                <a:lnTo>
                  <a:pt x="55384" y="78359"/>
                </a:lnTo>
                <a:lnTo>
                  <a:pt x="55384" y="79116"/>
                </a:lnTo>
                <a:lnTo>
                  <a:pt x="52615" y="79116"/>
                </a:lnTo>
                <a:lnTo>
                  <a:pt x="52615" y="79116"/>
                </a:lnTo>
                <a:lnTo>
                  <a:pt x="52615" y="79116"/>
                </a:lnTo>
                <a:lnTo>
                  <a:pt x="52615" y="79116"/>
                </a:lnTo>
                <a:lnTo>
                  <a:pt x="52615" y="79116"/>
                </a:lnTo>
                <a:lnTo>
                  <a:pt x="52615" y="79116"/>
                </a:lnTo>
                <a:lnTo>
                  <a:pt x="50769" y="79116"/>
                </a:lnTo>
                <a:lnTo>
                  <a:pt x="50769" y="79116"/>
                </a:lnTo>
                <a:lnTo>
                  <a:pt x="50769" y="79873"/>
                </a:lnTo>
                <a:lnTo>
                  <a:pt x="50769" y="79873"/>
                </a:lnTo>
                <a:lnTo>
                  <a:pt x="50769" y="79873"/>
                </a:lnTo>
                <a:lnTo>
                  <a:pt x="48923" y="79873"/>
                </a:lnTo>
                <a:lnTo>
                  <a:pt x="48923" y="79873"/>
                </a:lnTo>
                <a:lnTo>
                  <a:pt x="48923" y="79873"/>
                </a:lnTo>
                <a:lnTo>
                  <a:pt x="48923" y="79873"/>
                </a:lnTo>
                <a:lnTo>
                  <a:pt x="48923" y="79873"/>
                </a:lnTo>
                <a:lnTo>
                  <a:pt x="48923" y="80630"/>
                </a:lnTo>
                <a:lnTo>
                  <a:pt x="47076" y="80630"/>
                </a:lnTo>
                <a:lnTo>
                  <a:pt x="47076" y="80630"/>
                </a:lnTo>
                <a:lnTo>
                  <a:pt x="47076" y="80630"/>
                </a:lnTo>
                <a:lnTo>
                  <a:pt x="47076" y="81388"/>
                </a:lnTo>
                <a:lnTo>
                  <a:pt x="47076" y="81388"/>
                </a:lnTo>
                <a:lnTo>
                  <a:pt x="47076" y="81388"/>
                </a:lnTo>
                <a:lnTo>
                  <a:pt x="47076" y="81388"/>
                </a:lnTo>
                <a:lnTo>
                  <a:pt x="47076" y="81388"/>
                </a:lnTo>
                <a:lnTo>
                  <a:pt x="47076" y="81388"/>
                </a:lnTo>
                <a:lnTo>
                  <a:pt x="47076" y="82523"/>
                </a:lnTo>
                <a:lnTo>
                  <a:pt x="45230" y="82523"/>
                </a:lnTo>
                <a:lnTo>
                  <a:pt x="45230" y="82523"/>
                </a:lnTo>
                <a:lnTo>
                  <a:pt x="45230" y="82523"/>
                </a:lnTo>
                <a:lnTo>
                  <a:pt x="45230" y="82523"/>
                </a:lnTo>
                <a:lnTo>
                  <a:pt x="45230" y="82523"/>
                </a:lnTo>
                <a:lnTo>
                  <a:pt x="45230" y="82523"/>
                </a:lnTo>
                <a:lnTo>
                  <a:pt x="45230" y="82523"/>
                </a:lnTo>
                <a:lnTo>
                  <a:pt x="42461" y="82523"/>
                </a:lnTo>
                <a:lnTo>
                  <a:pt x="42461" y="82523"/>
                </a:lnTo>
                <a:lnTo>
                  <a:pt x="42461" y="82523"/>
                </a:lnTo>
                <a:lnTo>
                  <a:pt x="40615" y="82523"/>
                </a:lnTo>
                <a:lnTo>
                  <a:pt x="40615" y="82523"/>
                </a:lnTo>
                <a:lnTo>
                  <a:pt x="40615" y="82523"/>
                </a:lnTo>
                <a:lnTo>
                  <a:pt x="40615" y="82523"/>
                </a:lnTo>
                <a:lnTo>
                  <a:pt x="40615" y="82523"/>
                </a:lnTo>
                <a:lnTo>
                  <a:pt x="40615" y="82523"/>
                </a:lnTo>
                <a:lnTo>
                  <a:pt x="38769" y="82523"/>
                </a:lnTo>
                <a:lnTo>
                  <a:pt x="38769" y="82523"/>
                </a:lnTo>
                <a:lnTo>
                  <a:pt x="40615" y="82523"/>
                </a:lnTo>
                <a:lnTo>
                  <a:pt x="40615" y="82523"/>
                </a:lnTo>
                <a:lnTo>
                  <a:pt x="40615" y="83280"/>
                </a:lnTo>
                <a:lnTo>
                  <a:pt x="38769" y="83280"/>
                </a:lnTo>
                <a:lnTo>
                  <a:pt x="38769" y="83280"/>
                </a:lnTo>
                <a:lnTo>
                  <a:pt x="38769" y="82523"/>
                </a:lnTo>
                <a:lnTo>
                  <a:pt x="38769" y="82523"/>
                </a:lnTo>
                <a:lnTo>
                  <a:pt x="38769" y="82523"/>
                </a:lnTo>
                <a:lnTo>
                  <a:pt x="38769" y="82523"/>
                </a:lnTo>
                <a:lnTo>
                  <a:pt x="36923" y="82523"/>
                </a:lnTo>
                <a:lnTo>
                  <a:pt x="36923" y="82523"/>
                </a:lnTo>
                <a:lnTo>
                  <a:pt x="36923" y="82523"/>
                </a:lnTo>
                <a:lnTo>
                  <a:pt x="36923" y="82523"/>
                </a:lnTo>
                <a:lnTo>
                  <a:pt x="35076" y="82523"/>
                </a:lnTo>
                <a:lnTo>
                  <a:pt x="35076" y="82523"/>
                </a:lnTo>
                <a:lnTo>
                  <a:pt x="35076" y="82523"/>
                </a:lnTo>
                <a:lnTo>
                  <a:pt x="35076" y="82523"/>
                </a:lnTo>
                <a:lnTo>
                  <a:pt x="35076" y="81388"/>
                </a:lnTo>
                <a:lnTo>
                  <a:pt x="35076" y="81388"/>
                </a:lnTo>
                <a:lnTo>
                  <a:pt x="32307" y="81388"/>
                </a:lnTo>
                <a:lnTo>
                  <a:pt x="32307" y="81388"/>
                </a:lnTo>
                <a:lnTo>
                  <a:pt x="32307" y="81388"/>
                </a:lnTo>
                <a:lnTo>
                  <a:pt x="32307" y="81388"/>
                </a:lnTo>
                <a:lnTo>
                  <a:pt x="32307" y="81388"/>
                </a:lnTo>
                <a:lnTo>
                  <a:pt x="32307" y="81388"/>
                </a:lnTo>
                <a:lnTo>
                  <a:pt x="32307" y="81388"/>
                </a:lnTo>
                <a:lnTo>
                  <a:pt x="30461" y="81388"/>
                </a:lnTo>
                <a:lnTo>
                  <a:pt x="30461" y="81388"/>
                </a:lnTo>
                <a:lnTo>
                  <a:pt x="30461" y="81388"/>
                </a:lnTo>
                <a:lnTo>
                  <a:pt x="30461" y="82523"/>
                </a:lnTo>
                <a:lnTo>
                  <a:pt x="30461" y="82523"/>
                </a:lnTo>
                <a:lnTo>
                  <a:pt x="30461" y="81388"/>
                </a:lnTo>
                <a:lnTo>
                  <a:pt x="30461" y="81388"/>
                </a:lnTo>
                <a:lnTo>
                  <a:pt x="30461" y="81388"/>
                </a:lnTo>
                <a:lnTo>
                  <a:pt x="30461" y="80630"/>
                </a:lnTo>
                <a:lnTo>
                  <a:pt x="28615" y="80630"/>
                </a:lnTo>
                <a:lnTo>
                  <a:pt x="28615" y="80630"/>
                </a:lnTo>
                <a:lnTo>
                  <a:pt x="28615" y="81388"/>
                </a:lnTo>
                <a:lnTo>
                  <a:pt x="28615" y="81388"/>
                </a:lnTo>
                <a:lnTo>
                  <a:pt x="28615" y="81388"/>
                </a:lnTo>
                <a:lnTo>
                  <a:pt x="28615" y="80630"/>
                </a:lnTo>
                <a:lnTo>
                  <a:pt x="28615" y="80630"/>
                </a:lnTo>
                <a:lnTo>
                  <a:pt x="26769" y="80630"/>
                </a:lnTo>
                <a:lnTo>
                  <a:pt x="26769" y="80630"/>
                </a:lnTo>
                <a:lnTo>
                  <a:pt x="26769" y="79873"/>
                </a:lnTo>
                <a:lnTo>
                  <a:pt x="26769" y="79873"/>
                </a:lnTo>
                <a:lnTo>
                  <a:pt x="28615" y="79873"/>
                </a:lnTo>
                <a:lnTo>
                  <a:pt x="28615" y="79873"/>
                </a:lnTo>
                <a:lnTo>
                  <a:pt x="28615" y="79116"/>
                </a:lnTo>
                <a:lnTo>
                  <a:pt x="28615" y="79116"/>
                </a:lnTo>
                <a:lnTo>
                  <a:pt x="28615" y="79116"/>
                </a:lnTo>
                <a:lnTo>
                  <a:pt x="28615" y="78359"/>
                </a:lnTo>
                <a:lnTo>
                  <a:pt x="28615" y="78359"/>
                </a:lnTo>
                <a:lnTo>
                  <a:pt x="28615" y="78359"/>
                </a:lnTo>
                <a:lnTo>
                  <a:pt x="28615" y="78359"/>
                </a:lnTo>
                <a:lnTo>
                  <a:pt x="28615" y="77223"/>
                </a:lnTo>
                <a:lnTo>
                  <a:pt x="28615" y="77223"/>
                </a:lnTo>
                <a:lnTo>
                  <a:pt x="28615" y="77223"/>
                </a:lnTo>
                <a:lnTo>
                  <a:pt x="28615" y="77223"/>
                </a:lnTo>
                <a:lnTo>
                  <a:pt x="28615" y="77223"/>
                </a:lnTo>
                <a:lnTo>
                  <a:pt x="28615" y="77223"/>
                </a:lnTo>
                <a:lnTo>
                  <a:pt x="28615" y="77223"/>
                </a:lnTo>
                <a:lnTo>
                  <a:pt x="28615" y="76466"/>
                </a:lnTo>
                <a:lnTo>
                  <a:pt x="28615" y="76466"/>
                </a:lnTo>
                <a:lnTo>
                  <a:pt x="28615" y="76466"/>
                </a:lnTo>
                <a:lnTo>
                  <a:pt x="28615" y="76466"/>
                </a:lnTo>
                <a:lnTo>
                  <a:pt x="28615" y="76466"/>
                </a:lnTo>
                <a:lnTo>
                  <a:pt x="28615" y="75709"/>
                </a:lnTo>
                <a:lnTo>
                  <a:pt x="28615" y="75709"/>
                </a:lnTo>
                <a:lnTo>
                  <a:pt x="30461" y="75709"/>
                </a:lnTo>
                <a:lnTo>
                  <a:pt x="30461" y="75709"/>
                </a:lnTo>
                <a:lnTo>
                  <a:pt x="30461" y="74952"/>
                </a:lnTo>
                <a:lnTo>
                  <a:pt x="30461" y="74952"/>
                </a:lnTo>
                <a:lnTo>
                  <a:pt x="30461" y="74952"/>
                </a:lnTo>
                <a:lnTo>
                  <a:pt x="30461" y="74952"/>
                </a:lnTo>
                <a:lnTo>
                  <a:pt x="30461" y="74195"/>
                </a:lnTo>
                <a:lnTo>
                  <a:pt x="30461" y="74195"/>
                </a:lnTo>
                <a:lnTo>
                  <a:pt x="30461" y="74195"/>
                </a:lnTo>
                <a:lnTo>
                  <a:pt x="30461" y="74195"/>
                </a:lnTo>
                <a:lnTo>
                  <a:pt x="30461" y="74195"/>
                </a:lnTo>
                <a:lnTo>
                  <a:pt x="30461" y="73059"/>
                </a:lnTo>
                <a:lnTo>
                  <a:pt x="30461" y="73059"/>
                </a:lnTo>
                <a:lnTo>
                  <a:pt x="30461" y="73059"/>
                </a:lnTo>
                <a:lnTo>
                  <a:pt x="30461" y="73059"/>
                </a:lnTo>
                <a:lnTo>
                  <a:pt x="30461" y="73059"/>
                </a:lnTo>
                <a:lnTo>
                  <a:pt x="32307" y="73059"/>
                </a:lnTo>
                <a:lnTo>
                  <a:pt x="32307" y="72302"/>
                </a:lnTo>
                <a:lnTo>
                  <a:pt x="32307" y="72302"/>
                </a:lnTo>
                <a:lnTo>
                  <a:pt x="32307" y="72302"/>
                </a:lnTo>
                <a:lnTo>
                  <a:pt x="32307" y="72302"/>
                </a:lnTo>
                <a:lnTo>
                  <a:pt x="32307" y="71545"/>
                </a:lnTo>
                <a:lnTo>
                  <a:pt x="32307" y="71545"/>
                </a:lnTo>
                <a:lnTo>
                  <a:pt x="32307" y="71545"/>
                </a:lnTo>
                <a:lnTo>
                  <a:pt x="32307" y="70788"/>
                </a:lnTo>
                <a:lnTo>
                  <a:pt x="32307" y="70788"/>
                </a:lnTo>
                <a:lnTo>
                  <a:pt x="32307" y="70788"/>
                </a:lnTo>
                <a:lnTo>
                  <a:pt x="32307" y="70788"/>
                </a:lnTo>
                <a:lnTo>
                  <a:pt x="32307" y="70788"/>
                </a:lnTo>
                <a:lnTo>
                  <a:pt x="32307" y="70031"/>
                </a:lnTo>
                <a:lnTo>
                  <a:pt x="32307" y="70031"/>
                </a:lnTo>
                <a:lnTo>
                  <a:pt x="32307" y="70031"/>
                </a:lnTo>
                <a:lnTo>
                  <a:pt x="32307" y="70031"/>
                </a:lnTo>
                <a:lnTo>
                  <a:pt x="32307" y="68895"/>
                </a:lnTo>
                <a:lnTo>
                  <a:pt x="30461" y="68895"/>
                </a:lnTo>
                <a:lnTo>
                  <a:pt x="30461" y="68895"/>
                </a:lnTo>
                <a:lnTo>
                  <a:pt x="30461" y="68895"/>
                </a:lnTo>
                <a:lnTo>
                  <a:pt x="30461" y="68138"/>
                </a:lnTo>
                <a:lnTo>
                  <a:pt x="30461" y="68138"/>
                </a:lnTo>
                <a:lnTo>
                  <a:pt x="30461" y="68138"/>
                </a:lnTo>
                <a:lnTo>
                  <a:pt x="30461" y="68138"/>
                </a:lnTo>
                <a:lnTo>
                  <a:pt x="30461" y="67381"/>
                </a:lnTo>
                <a:lnTo>
                  <a:pt x="30461" y="67381"/>
                </a:lnTo>
                <a:lnTo>
                  <a:pt x="30461" y="67381"/>
                </a:lnTo>
                <a:lnTo>
                  <a:pt x="30461" y="67381"/>
                </a:lnTo>
                <a:lnTo>
                  <a:pt x="30461" y="67381"/>
                </a:lnTo>
                <a:lnTo>
                  <a:pt x="30461" y="66624"/>
                </a:lnTo>
                <a:lnTo>
                  <a:pt x="30461" y="66624"/>
                </a:lnTo>
                <a:lnTo>
                  <a:pt x="30461" y="66624"/>
                </a:lnTo>
                <a:lnTo>
                  <a:pt x="30461" y="66624"/>
                </a:lnTo>
                <a:lnTo>
                  <a:pt x="28615" y="66624"/>
                </a:lnTo>
                <a:lnTo>
                  <a:pt x="28615" y="66624"/>
                </a:lnTo>
                <a:lnTo>
                  <a:pt x="28615" y="65867"/>
                </a:lnTo>
                <a:lnTo>
                  <a:pt x="28615" y="65867"/>
                </a:lnTo>
                <a:lnTo>
                  <a:pt x="28615" y="65867"/>
                </a:lnTo>
                <a:lnTo>
                  <a:pt x="28615" y="65867"/>
                </a:lnTo>
                <a:lnTo>
                  <a:pt x="28615" y="65867"/>
                </a:lnTo>
                <a:lnTo>
                  <a:pt x="28615" y="65867"/>
                </a:lnTo>
                <a:lnTo>
                  <a:pt x="28615" y="64731"/>
                </a:lnTo>
                <a:lnTo>
                  <a:pt x="28615" y="64731"/>
                </a:lnTo>
                <a:lnTo>
                  <a:pt x="28615" y="64731"/>
                </a:lnTo>
                <a:lnTo>
                  <a:pt x="28615" y="64731"/>
                </a:lnTo>
                <a:lnTo>
                  <a:pt x="28615" y="64731"/>
                </a:lnTo>
                <a:lnTo>
                  <a:pt x="28615" y="63974"/>
                </a:lnTo>
                <a:lnTo>
                  <a:pt x="28615" y="63974"/>
                </a:lnTo>
                <a:lnTo>
                  <a:pt x="28615" y="63974"/>
                </a:lnTo>
                <a:lnTo>
                  <a:pt x="28615" y="63974"/>
                </a:lnTo>
                <a:lnTo>
                  <a:pt x="28615" y="63974"/>
                </a:lnTo>
                <a:lnTo>
                  <a:pt x="28615" y="63217"/>
                </a:lnTo>
                <a:lnTo>
                  <a:pt x="26769" y="63217"/>
                </a:lnTo>
                <a:lnTo>
                  <a:pt x="26769" y="63217"/>
                </a:lnTo>
                <a:lnTo>
                  <a:pt x="26769" y="63217"/>
                </a:lnTo>
                <a:lnTo>
                  <a:pt x="26769" y="63217"/>
                </a:lnTo>
                <a:lnTo>
                  <a:pt x="26769" y="63217"/>
                </a:lnTo>
                <a:lnTo>
                  <a:pt x="26769" y="62460"/>
                </a:lnTo>
                <a:lnTo>
                  <a:pt x="26769" y="62460"/>
                </a:lnTo>
                <a:lnTo>
                  <a:pt x="26769" y="62460"/>
                </a:lnTo>
                <a:lnTo>
                  <a:pt x="26769" y="62460"/>
                </a:lnTo>
                <a:lnTo>
                  <a:pt x="26769" y="62460"/>
                </a:lnTo>
                <a:lnTo>
                  <a:pt x="24923" y="62460"/>
                </a:lnTo>
                <a:lnTo>
                  <a:pt x="24923" y="62460"/>
                </a:lnTo>
                <a:lnTo>
                  <a:pt x="24923" y="63217"/>
                </a:lnTo>
                <a:lnTo>
                  <a:pt x="26769" y="63217"/>
                </a:lnTo>
                <a:lnTo>
                  <a:pt x="26769" y="63217"/>
                </a:lnTo>
                <a:lnTo>
                  <a:pt x="24923" y="63217"/>
                </a:lnTo>
                <a:lnTo>
                  <a:pt x="24923" y="63217"/>
                </a:lnTo>
                <a:lnTo>
                  <a:pt x="24923" y="63217"/>
                </a:lnTo>
                <a:lnTo>
                  <a:pt x="24923" y="63217"/>
                </a:lnTo>
                <a:lnTo>
                  <a:pt x="24923" y="62460"/>
                </a:lnTo>
                <a:lnTo>
                  <a:pt x="24923" y="62460"/>
                </a:lnTo>
                <a:lnTo>
                  <a:pt x="22153" y="62460"/>
                </a:lnTo>
                <a:lnTo>
                  <a:pt x="22153" y="62460"/>
                </a:lnTo>
                <a:lnTo>
                  <a:pt x="22153" y="62460"/>
                </a:lnTo>
                <a:lnTo>
                  <a:pt x="22153" y="61703"/>
                </a:lnTo>
                <a:lnTo>
                  <a:pt x="22153" y="61703"/>
                </a:lnTo>
                <a:lnTo>
                  <a:pt x="22153" y="61703"/>
                </a:lnTo>
                <a:lnTo>
                  <a:pt x="22153" y="61703"/>
                </a:lnTo>
                <a:lnTo>
                  <a:pt x="20307" y="61703"/>
                </a:lnTo>
                <a:lnTo>
                  <a:pt x="20307" y="61703"/>
                </a:lnTo>
                <a:lnTo>
                  <a:pt x="20307" y="61703"/>
                </a:lnTo>
                <a:lnTo>
                  <a:pt x="20307" y="61703"/>
                </a:lnTo>
                <a:lnTo>
                  <a:pt x="20307" y="60567"/>
                </a:lnTo>
                <a:lnTo>
                  <a:pt x="20307" y="60567"/>
                </a:lnTo>
                <a:lnTo>
                  <a:pt x="20307" y="60567"/>
                </a:lnTo>
                <a:lnTo>
                  <a:pt x="18461" y="60567"/>
                </a:lnTo>
                <a:lnTo>
                  <a:pt x="18461" y="59810"/>
                </a:lnTo>
                <a:lnTo>
                  <a:pt x="18461" y="59810"/>
                </a:lnTo>
                <a:lnTo>
                  <a:pt x="18461" y="59810"/>
                </a:lnTo>
                <a:lnTo>
                  <a:pt x="18461" y="59810"/>
                </a:lnTo>
                <a:lnTo>
                  <a:pt x="18461" y="59810"/>
                </a:lnTo>
                <a:lnTo>
                  <a:pt x="18461" y="59053"/>
                </a:lnTo>
                <a:lnTo>
                  <a:pt x="18461" y="59053"/>
                </a:lnTo>
                <a:lnTo>
                  <a:pt x="18461" y="59053"/>
                </a:lnTo>
                <a:lnTo>
                  <a:pt x="18461" y="59053"/>
                </a:lnTo>
                <a:lnTo>
                  <a:pt x="18461" y="58296"/>
                </a:lnTo>
                <a:lnTo>
                  <a:pt x="18461" y="58296"/>
                </a:lnTo>
                <a:lnTo>
                  <a:pt x="18461" y="58296"/>
                </a:lnTo>
                <a:lnTo>
                  <a:pt x="18461" y="58296"/>
                </a:lnTo>
                <a:lnTo>
                  <a:pt x="18461" y="57539"/>
                </a:lnTo>
                <a:lnTo>
                  <a:pt x="18461" y="57539"/>
                </a:lnTo>
                <a:lnTo>
                  <a:pt x="18461" y="57539"/>
                </a:lnTo>
                <a:lnTo>
                  <a:pt x="18461" y="57539"/>
                </a:lnTo>
                <a:lnTo>
                  <a:pt x="18461" y="57539"/>
                </a:lnTo>
                <a:lnTo>
                  <a:pt x="18461" y="57539"/>
                </a:lnTo>
                <a:lnTo>
                  <a:pt x="18461" y="58296"/>
                </a:lnTo>
                <a:lnTo>
                  <a:pt x="18461" y="58296"/>
                </a:lnTo>
                <a:lnTo>
                  <a:pt x="20307" y="58296"/>
                </a:lnTo>
                <a:lnTo>
                  <a:pt x="20307" y="57539"/>
                </a:lnTo>
                <a:lnTo>
                  <a:pt x="18461" y="57539"/>
                </a:lnTo>
                <a:lnTo>
                  <a:pt x="18461" y="57539"/>
                </a:lnTo>
                <a:lnTo>
                  <a:pt x="18461" y="57539"/>
                </a:lnTo>
                <a:lnTo>
                  <a:pt x="18461" y="57539"/>
                </a:lnTo>
                <a:lnTo>
                  <a:pt x="18461" y="57539"/>
                </a:lnTo>
                <a:lnTo>
                  <a:pt x="18461" y="56403"/>
                </a:lnTo>
                <a:lnTo>
                  <a:pt x="18461" y="56403"/>
                </a:lnTo>
                <a:lnTo>
                  <a:pt x="16615" y="56403"/>
                </a:lnTo>
                <a:lnTo>
                  <a:pt x="16615" y="56403"/>
                </a:lnTo>
                <a:lnTo>
                  <a:pt x="16615" y="56403"/>
                </a:lnTo>
                <a:lnTo>
                  <a:pt x="16615" y="56403"/>
                </a:lnTo>
                <a:lnTo>
                  <a:pt x="16615" y="56403"/>
                </a:lnTo>
                <a:lnTo>
                  <a:pt x="16615" y="56403"/>
                </a:lnTo>
                <a:lnTo>
                  <a:pt x="16615" y="56403"/>
                </a:lnTo>
                <a:lnTo>
                  <a:pt x="16615" y="55646"/>
                </a:lnTo>
                <a:lnTo>
                  <a:pt x="16615" y="55646"/>
                </a:lnTo>
                <a:lnTo>
                  <a:pt x="16615" y="55646"/>
                </a:lnTo>
                <a:lnTo>
                  <a:pt x="16615" y="55646"/>
                </a:lnTo>
                <a:lnTo>
                  <a:pt x="16615" y="55646"/>
                </a:lnTo>
                <a:lnTo>
                  <a:pt x="16615" y="54889"/>
                </a:lnTo>
                <a:lnTo>
                  <a:pt x="16615" y="54889"/>
                </a:lnTo>
                <a:lnTo>
                  <a:pt x="16615" y="54889"/>
                </a:lnTo>
                <a:lnTo>
                  <a:pt x="16615" y="54889"/>
                </a:lnTo>
                <a:lnTo>
                  <a:pt x="16615" y="54889"/>
                </a:lnTo>
                <a:lnTo>
                  <a:pt x="16615" y="54889"/>
                </a:lnTo>
                <a:lnTo>
                  <a:pt x="14769" y="54889"/>
                </a:lnTo>
                <a:lnTo>
                  <a:pt x="14769" y="54889"/>
                </a:lnTo>
                <a:lnTo>
                  <a:pt x="14769" y="54889"/>
                </a:lnTo>
                <a:lnTo>
                  <a:pt x="14769" y="55646"/>
                </a:lnTo>
                <a:lnTo>
                  <a:pt x="14769" y="55646"/>
                </a:lnTo>
                <a:lnTo>
                  <a:pt x="14769" y="55646"/>
                </a:lnTo>
                <a:lnTo>
                  <a:pt x="14769" y="55646"/>
                </a:lnTo>
                <a:lnTo>
                  <a:pt x="16615" y="55646"/>
                </a:lnTo>
                <a:lnTo>
                  <a:pt x="16615" y="56403"/>
                </a:lnTo>
                <a:lnTo>
                  <a:pt x="14769" y="56403"/>
                </a:lnTo>
                <a:lnTo>
                  <a:pt x="14769" y="56403"/>
                </a:lnTo>
                <a:lnTo>
                  <a:pt x="14769" y="56403"/>
                </a:lnTo>
                <a:lnTo>
                  <a:pt x="14769" y="56403"/>
                </a:lnTo>
                <a:lnTo>
                  <a:pt x="14769" y="56403"/>
                </a:lnTo>
                <a:lnTo>
                  <a:pt x="12000" y="56403"/>
                </a:lnTo>
                <a:lnTo>
                  <a:pt x="12000" y="55646"/>
                </a:lnTo>
                <a:lnTo>
                  <a:pt x="12000" y="55646"/>
                </a:lnTo>
                <a:lnTo>
                  <a:pt x="12000" y="55646"/>
                </a:lnTo>
                <a:lnTo>
                  <a:pt x="12000" y="55646"/>
                </a:lnTo>
                <a:lnTo>
                  <a:pt x="12000" y="55646"/>
                </a:lnTo>
                <a:lnTo>
                  <a:pt x="12000" y="56403"/>
                </a:lnTo>
                <a:lnTo>
                  <a:pt x="12000" y="56403"/>
                </a:lnTo>
                <a:lnTo>
                  <a:pt x="12000" y="55646"/>
                </a:lnTo>
                <a:lnTo>
                  <a:pt x="12000" y="55646"/>
                </a:lnTo>
                <a:lnTo>
                  <a:pt x="10153" y="55646"/>
                </a:lnTo>
                <a:lnTo>
                  <a:pt x="10153" y="55646"/>
                </a:lnTo>
                <a:lnTo>
                  <a:pt x="10153" y="54889"/>
                </a:lnTo>
                <a:lnTo>
                  <a:pt x="10153" y="54889"/>
                </a:lnTo>
                <a:lnTo>
                  <a:pt x="10153" y="54889"/>
                </a:lnTo>
                <a:lnTo>
                  <a:pt x="10153" y="54889"/>
                </a:lnTo>
                <a:lnTo>
                  <a:pt x="10153" y="54889"/>
                </a:lnTo>
                <a:lnTo>
                  <a:pt x="10153" y="54132"/>
                </a:lnTo>
                <a:lnTo>
                  <a:pt x="10153" y="54132"/>
                </a:lnTo>
                <a:lnTo>
                  <a:pt x="10153" y="54132"/>
                </a:lnTo>
                <a:lnTo>
                  <a:pt x="8307" y="54132"/>
                </a:lnTo>
                <a:lnTo>
                  <a:pt x="8307" y="54132"/>
                </a:lnTo>
                <a:lnTo>
                  <a:pt x="8307" y="54132"/>
                </a:lnTo>
                <a:lnTo>
                  <a:pt x="8307" y="53375"/>
                </a:lnTo>
                <a:lnTo>
                  <a:pt x="8307" y="53375"/>
                </a:lnTo>
                <a:lnTo>
                  <a:pt x="8307" y="53375"/>
                </a:lnTo>
                <a:lnTo>
                  <a:pt x="6461" y="53375"/>
                </a:lnTo>
                <a:lnTo>
                  <a:pt x="6461" y="53375"/>
                </a:lnTo>
                <a:lnTo>
                  <a:pt x="6461" y="52239"/>
                </a:lnTo>
                <a:lnTo>
                  <a:pt x="6461" y="52239"/>
                </a:lnTo>
                <a:lnTo>
                  <a:pt x="6461" y="52239"/>
                </a:lnTo>
                <a:lnTo>
                  <a:pt x="6461" y="52239"/>
                </a:lnTo>
                <a:lnTo>
                  <a:pt x="6461" y="52239"/>
                </a:lnTo>
                <a:lnTo>
                  <a:pt x="6461" y="51482"/>
                </a:lnTo>
                <a:lnTo>
                  <a:pt x="6461" y="51482"/>
                </a:lnTo>
                <a:lnTo>
                  <a:pt x="6461" y="51482"/>
                </a:lnTo>
                <a:lnTo>
                  <a:pt x="4615" y="51482"/>
                </a:lnTo>
                <a:lnTo>
                  <a:pt x="4615" y="51482"/>
                </a:lnTo>
                <a:lnTo>
                  <a:pt x="4615" y="50725"/>
                </a:lnTo>
                <a:lnTo>
                  <a:pt x="4615" y="50725"/>
                </a:lnTo>
                <a:lnTo>
                  <a:pt x="4615" y="50725"/>
                </a:lnTo>
                <a:lnTo>
                  <a:pt x="4615" y="50725"/>
                </a:lnTo>
                <a:lnTo>
                  <a:pt x="4615" y="50725"/>
                </a:lnTo>
                <a:lnTo>
                  <a:pt x="4615" y="50725"/>
                </a:lnTo>
                <a:lnTo>
                  <a:pt x="4615" y="49968"/>
                </a:lnTo>
                <a:lnTo>
                  <a:pt x="4615" y="49968"/>
                </a:lnTo>
                <a:lnTo>
                  <a:pt x="1846" y="49968"/>
                </a:lnTo>
                <a:lnTo>
                  <a:pt x="1846" y="49968"/>
                </a:lnTo>
                <a:lnTo>
                  <a:pt x="1846" y="48832"/>
                </a:lnTo>
                <a:lnTo>
                  <a:pt x="1846" y="48832"/>
                </a:lnTo>
                <a:lnTo>
                  <a:pt x="1846" y="48832"/>
                </a:lnTo>
                <a:lnTo>
                  <a:pt x="1846" y="48832"/>
                </a:lnTo>
                <a:lnTo>
                  <a:pt x="1846" y="48075"/>
                </a:lnTo>
                <a:lnTo>
                  <a:pt x="1846" y="48075"/>
                </a:lnTo>
                <a:lnTo>
                  <a:pt x="1846" y="48075"/>
                </a:lnTo>
                <a:lnTo>
                  <a:pt x="1846" y="48075"/>
                </a:lnTo>
                <a:lnTo>
                  <a:pt x="1846" y="48075"/>
                </a:lnTo>
                <a:lnTo>
                  <a:pt x="0" y="48075"/>
                </a:lnTo>
                <a:lnTo>
                  <a:pt x="0" y="47318"/>
                </a:lnTo>
                <a:lnTo>
                  <a:pt x="0" y="47318"/>
                </a:lnTo>
                <a:lnTo>
                  <a:pt x="0" y="47318"/>
                </a:lnTo>
                <a:lnTo>
                  <a:pt x="0" y="46561"/>
                </a:lnTo>
                <a:lnTo>
                  <a:pt x="0" y="46561"/>
                </a:lnTo>
                <a:lnTo>
                  <a:pt x="0" y="46561"/>
                </a:lnTo>
                <a:lnTo>
                  <a:pt x="1846" y="46561"/>
                </a:lnTo>
                <a:lnTo>
                  <a:pt x="1846" y="45804"/>
                </a:lnTo>
                <a:lnTo>
                  <a:pt x="1846" y="45804"/>
                </a:lnTo>
                <a:lnTo>
                  <a:pt x="1846" y="45804"/>
                </a:lnTo>
                <a:lnTo>
                  <a:pt x="1846" y="45804"/>
                </a:lnTo>
                <a:lnTo>
                  <a:pt x="1846" y="45804"/>
                </a:lnTo>
                <a:lnTo>
                  <a:pt x="4615" y="45804"/>
                </a:lnTo>
                <a:lnTo>
                  <a:pt x="4615" y="45804"/>
                </a:lnTo>
                <a:lnTo>
                  <a:pt x="4615" y="45804"/>
                </a:lnTo>
                <a:lnTo>
                  <a:pt x="4615" y="45804"/>
                </a:lnTo>
                <a:lnTo>
                  <a:pt x="4615" y="45804"/>
                </a:lnTo>
                <a:lnTo>
                  <a:pt x="4615" y="46561"/>
                </a:lnTo>
                <a:lnTo>
                  <a:pt x="4615" y="46561"/>
                </a:lnTo>
                <a:lnTo>
                  <a:pt x="4615" y="45804"/>
                </a:lnTo>
                <a:lnTo>
                  <a:pt x="6461" y="45804"/>
                </a:lnTo>
                <a:lnTo>
                  <a:pt x="6461" y="45804"/>
                </a:lnTo>
                <a:lnTo>
                  <a:pt x="6461" y="46561"/>
                </a:lnTo>
                <a:lnTo>
                  <a:pt x="6461" y="46561"/>
                </a:lnTo>
                <a:lnTo>
                  <a:pt x="6461" y="46561"/>
                </a:lnTo>
                <a:lnTo>
                  <a:pt x="6461" y="46561"/>
                </a:lnTo>
                <a:lnTo>
                  <a:pt x="6461" y="46561"/>
                </a:lnTo>
                <a:lnTo>
                  <a:pt x="6461" y="46561"/>
                </a:lnTo>
                <a:lnTo>
                  <a:pt x="6461" y="46561"/>
                </a:lnTo>
                <a:lnTo>
                  <a:pt x="6461" y="45804"/>
                </a:lnTo>
                <a:lnTo>
                  <a:pt x="6461" y="45804"/>
                </a:lnTo>
                <a:lnTo>
                  <a:pt x="6461" y="45804"/>
                </a:lnTo>
                <a:lnTo>
                  <a:pt x="6461" y="45804"/>
                </a:lnTo>
                <a:lnTo>
                  <a:pt x="6461" y="44668"/>
                </a:lnTo>
                <a:lnTo>
                  <a:pt x="6461" y="44668"/>
                </a:lnTo>
                <a:lnTo>
                  <a:pt x="6461" y="44668"/>
                </a:lnTo>
                <a:lnTo>
                  <a:pt x="6461" y="43911"/>
                </a:lnTo>
                <a:lnTo>
                  <a:pt x="6461" y="43911"/>
                </a:lnTo>
                <a:lnTo>
                  <a:pt x="6461" y="43911"/>
                </a:lnTo>
                <a:lnTo>
                  <a:pt x="6461" y="43911"/>
                </a:lnTo>
                <a:lnTo>
                  <a:pt x="6461" y="43154"/>
                </a:lnTo>
                <a:lnTo>
                  <a:pt x="6461" y="43154"/>
                </a:lnTo>
                <a:lnTo>
                  <a:pt x="6461" y="43154"/>
                </a:lnTo>
                <a:lnTo>
                  <a:pt x="6461" y="43154"/>
                </a:lnTo>
                <a:lnTo>
                  <a:pt x="6461" y="42397"/>
                </a:lnTo>
                <a:lnTo>
                  <a:pt x="6461" y="42397"/>
                </a:lnTo>
                <a:lnTo>
                  <a:pt x="6461" y="42397"/>
                </a:lnTo>
                <a:lnTo>
                  <a:pt x="6461" y="41640"/>
                </a:lnTo>
                <a:lnTo>
                  <a:pt x="6461" y="41640"/>
                </a:lnTo>
                <a:lnTo>
                  <a:pt x="6461" y="41640"/>
                </a:lnTo>
                <a:lnTo>
                  <a:pt x="6461" y="41640"/>
                </a:lnTo>
                <a:lnTo>
                  <a:pt x="8307" y="41640"/>
                </a:lnTo>
                <a:lnTo>
                  <a:pt x="8307" y="40504"/>
                </a:lnTo>
                <a:lnTo>
                  <a:pt x="8307" y="40504"/>
                </a:lnTo>
                <a:lnTo>
                  <a:pt x="8307" y="40504"/>
                </a:lnTo>
                <a:lnTo>
                  <a:pt x="8307" y="41640"/>
                </a:lnTo>
                <a:lnTo>
                  <a:pt x="10153" y="41640"/>
                </a:lnTo>
                <a:lnTo>
                  <a:pt x="10153" y="41640"/>
                </a:lnTo>
                <a:lnTo>
                  <a:pt x="10153" y="41640"/>
                </a:lnTo>
                <a:lnTo>
                  <a:pt x="10153" y="41640"/>
                </a:lnTo>
                <a:lnTo>
                  <a:pt x="10153" y="41640"/>
                </a:lnTo>
                <a:lnTo>
                  <a:pt x="10153" y="41640"/>
                </a:lnTo>
                <a:lnTo>
                  <a:pt x="12000" y="41640"/>
                </a:lnTo>
                <a:lnTo>
                  <a:pt x="12000" y="41640"/>
                </a:lnTo>
                <a:lnTo>
                  <a:pt x="12000" y="41640"/>
                </a:lnTo>
                <a:lnTo>
                  <a:pt x="12000" y="41640"/>
                </a:lnTo>
                <a:lnTo>
                  <a:pt x="12000" y="40504"/>
                </a:lnTo>
                <a:lnTo>
                  <a:pt x="12000" y="40504"/>
                </a:lnTo>
                <a:lnTo>
                  <a:pt x="12000" y="40504"/>
                </a:lnTo>
                <a:lnTo>
                  <a:pt x="12000" y="40504"/>
                </a:lnTo>
                <a:lnTo>
                  <a:pt x="12000" y="40504"/>
                </a:lnTo>
                <a:lnTo>
                  <a:pt x="12000" y="40504"/>
                </a:lnTo>
                <a:lnTo>
                  <a:pt x="14769" y="40504"/>
                </a:lnTo>
                <a:lnTo>
                  <a:pt x="14769" y="40504"/>
                </a:lnTo>
                <a:lnTo>
                  <a:pt x="14769" y="39747"/>
                </a:lnTo>
                <a:lnTo>
                  <a:pt x="14769" y="39747"/>
                </a:lnTo>
                <a:lnTo>
                  <a:pt x="14769" y="39747"/>
                </a:lnTo>
                <a:lnTo>
                  <a:pt x="14769" y="39747"/>
                </a:lnTo>
                <a:lnTo>
                  <a:pt x="14769" y="39747"/>
                </a:lnTo>
                <a:lnTo>
                  <a:pt x="14769" y="39747"/>
                </a:lnTo>
                <a:lnTo>
                  <a:pt x="14769" y="38990"/>
                </a:lnTo>
                <a:lnTo>
                  <a:pt x="14769" y="38990"/>
                </a:lnTo>
                <a:lnTo>
                  <a:pt x="12000" y="38990"/>
                </a:lnTo>
                <a:lnTo>
                  <a:pt x="12000" y="38990"/>
                </a:lnTo>
                <a:lnTo>
                  <a:pt x="12000" y="38233"/>
                </a:lnTo>
                <a:lnTo>
                  <a:pt x="12000" y="38233"/>
                </a:lnTo>
                <a:lnTo>
                  <a:pt x="12000" y="38233"/>
                </a:lnTo>
                <a:lnTo>
                  <a:pt x="12000" y="38233"/>
                </a:lnTo>
                <a:lnTo>
                  <a:pt x="12000" y="37476"/>
                </a:lnTo>
                <a:lnTo>
                  <a:pt x="12000" y="37476"/>
                </a:lnTo>
                <a:lnTo>
                  <a:pt x="12000" y="37476"/>
                </a:lnTo>
                <a:lnTo>
                  <a:pt x="12000" y="36340"/>
                </a:lnTo>
                <a:lnTo>
                  <a:pt x="12000" y="36340"/>
                </a:lnTo>
                <a:lnTo>
                  <a:pt x="12000" y="36340"/>
                </a:lnTo>
                <a:lnTo>
                  <a:pt x="12000" y="36340"/>
                </a:lnTo>
                <a:lnTo>
                  <a:pt x="12000" y="35583"/>
                </a:lnTo>
                <a:lnTo>
                  <a:pt x="12000" y="35583"/>
                </a:lnTo>
                <a:lnTo>
                  <a:pt x="12000" y="35583"/>
                </a:lnTo>
                <a:lnTo>
                  <a:pt x="12000" y="34826"/>
                </a:lnTo>
                <a:lnTo>
                  <a:pt x="14769" y="34826"/>
                </a:lnTo>
                <a:lnTo>
                  <a:pt x="14769" y="34826"/>
                </a:lnTo>
                <a:lnTo>
                  <a:pt x="14769" y="35583"/>
                </a:lnTo>
                <a:lnTo>
                  <a:pt x="14769" y="35583"/>
                </a:lnTo>
                <a:lnTo>
                  <a:pt x="16615" y="35583"/>
                </a:lnTo>
                <a:lnTo>
                  <a:pt x="16615" y="34826"/>
                </a:lnTo>
                <a:lnTo>
                  <a:pt x="16615" y="34826"/>
                </a:lnTo>
                <a:lnTo>
                  <a:pt x="16615" y="34826"/>
                </a:lnTo>
                <a:lnTo>
                  <a:pt x="16615" y="34826"/>
                </a:lnTo>
                <a:lnTo>
                  <a:pt x="16615" y="34826"/>
                </a:lnTo>
                <a:lnTo>
                  <a:pt x="16615" y="34069"/>
                </a:lnTo>
                <a:lnTo>
                  <a:pt x="16615" y="34069"/>
                </a:lnTo>
                <a:lnTo>
                  <a:pt x="16615" y="34069"/>
                </a:lnTo>
                <a:lnTo>
                  <a:pt x="16615" y="33312"/>
                </a:lnTo>
                <a:lnTo>
                  <a:pt x="16615" y="33312"/>
                </a:lnTo>
                <a:lnTo>
                  <a:pt x="16615" y="33312"/>
                </a:lnTo>
                <a:lnTo>
                  <a:pt x="16615" y="32176"/>
                </a:lnTo>
                <a:lnTo>
                  <a:pt x="16615" y="32176"/>
                </a:lnTo>
                <a:lnTo>
                  <a:pt x="16615" y="32176"/>
                </a:lnTo>
                <a:lnTo>
                  <a:pt x="16615" y="32176"/>
                </a:lnTo>
                <a:lnTo>
                  <a:pt x="16615" y="31419"/>
                </a:lnTo>
                <a:lnTo>
                  <a:pt x="16615" y="31419"/>
                </a:lnTo>
                <a:lnTo>
                  <a:pt x="16615" y="31419"/>
                </a:lnTo>
                <a:lnTo>
                  <a:pt x="16615" y="31419"/>
                </a:lnTo>
                <a:lnTo>
                  <a:pt x="16615" y="30662"/>
                </a:lnTo>
                <a:lnTo>
                  <a:pt x="16615" y="30662"/>
                </a:lnTo>
                <a:lnTo>
                  <a:pt x="16615" y="30662"/>
                </a:lnTo>
                <a:lnTo>
                  <a:pt x="16615" y="30662"/>
                </a:lnTo>
                <a:lnTo>
                  <a:pt x="16615" y="29905"/>
                </a:lnTo>
                <a:lnTo>
                  <a:pt x="16615" y="29905"/>
                </a:lnTo>
                <a:lnTo>
                  <a:pt x="16615" y="29905"/>
                </a:lnTo>
                <a:lnTo>
                  <a:pt x="16615" y="29905"/>
                </a:lnTo>
                <a:lnTo>
                  <a:pt x="16615" y="29148"/>
                </a:lnTo>
                <a:lnTo>
                  <a:pt x="16615" y="29148"/>
                </a:lnTo>
                <a:lnTo>
                  <a:pt x="16615" y="29148"/>
                </a:lnTo>
                <a:lnTo>
                  <a:pt x="16615" y="28012"/>
                </a:lnTo>
                <a:lnTo>
                  <a:pt x="16615" y="28012"/>
                </a:lnTo>
                <a:lnTo>
                  <a:pt x="16615" y="28012"/>
                </a:lnTo>
                <a:lnTo>
                  <a:pt x="16615" y="29148"/>
                </a:lnTo>
                <a:lnTo>
                  <a:pt x="18461" y="29148"/>
                </a:lnTo>
                <a:lnTo>
                  <a:pt x="18461" y="29148"/>
                </a:lnTo>
                <a:lnTo>
                  <a:pt x="18461" y="29148"/>
                </a:lnTo>
                <a:lnTo>
                  <a:pt x="18461" y="29148"/>
                </a:lnTo>
                <a:lnTo>
                  <a:pt x="18461" y="29148"/>
                </a:lnTo>
                <a:lnTo>
                  <a:pt x="18461" y="29148"/>
                </a:lnTo>
                <a:lnTo>
                  <a:pt x="20307" y="29148"/>
                </a:lnTo>
                <a:lnTo>
                  <a:pt x="20307" y="29148"/>
                </a:lnTo>
                <a:lnTo>
                  <a:pt x="20307" y="29148"/>
                </a:lnTo>
                <a:lnTo>
                  <a:pt x="20307" y="29148"/>
                </a:lnTo>
                <a:lnTo>
                  <a:pt x="22153" y="29148"/>
                </a:lnTo>
                <a:lnTo>
                  <a:pt x="22153" y="29148"/>
                </a:lnTo>
                <a:lnTo>
                  <a:pt x="22153" y="29148"/>
                </a:lnTo>
                <a:lnTo>
                  <a:pt x="22153" y="29905"/>
                </a:lnTo>
                <a:lnTo>
                  <a:pt x="22153" y="29905"/>
                </a:lnTo>
                <a:lnTo>
                  <a:pt x="22153" y="29905"/>
                </a:lnTo>
                <a:lnTo>
                  <a:pt x="22153" y="29148"/>
                </a:lnTo>
                <a:lnTo>
                  <a:pt x="24923" y="29148"/>
                </a:lnTo>
                <a:lnTo>
                  <a:pt x="24923" y="29148"/>
                </a:lnTo>
                <a:lnTo>
                  <a:pt x="24923" y="29905"/>
                </a:lnTo>
                <a:lnTo>
                  <a:pt x="24923" y="29905"/>
                </a:lnTo>
                <a:lnTo>
                  <a:pt x="26769" y="29905"/>
                </a:lnTo>
                <a:lnTo>
                  <a:pt x="26769" y="29905"/>
                </a:lnTo>
                <a:lnTo>
                  <a:pt x="26769" y="29905"/>
                </a:lnTo>
                <a:lnTo>
                  <a:pt x="26769" y="29905"/>
                </a:lnTo>
                <a:lnTo>
                  <a:pt x="26769" y="29905"/>
                </a:lnTo>
                <a:lnTo>
                  <a:pt x="26769" y="29905"/>
                </a:lnTo>
                <a:lnTo>
                  <a:pt x="26769" y="29905"/>
                </a:lnTo>
                <a:lnTo>
                  <a:pt x="26769" y="29905"/>
                </a:lnTo>
                <a:lnTo>
                  <a:pt x="26769" y="29148"/>
                </a:lnTo>
                <a:lnTo>
                  <a:pt x="28615" y="29148"/>
                </a:lnTo>
                <a:lnTo>
                  <a:pt x="28615" y="29148"/>
                </a:lnTo>
                <a:lnTo>
                  <a:pt x="28615" y="29148"/>
                </a:lnTo>
                <a:lnTo>
                  <a:pt x="28615" y="29148"/>
                </a:lnTo>
                <a:lnTo>
                  <a:pt x="28615" y="28012"/>
                </a:lnTo>
                <a:lnTo>
                  <a:pt x="28615" y="28012"/>
                </a:lnTo>
                <a:lnTo>
                  <a:pt x="28615" y="28012"/>
                </a:lnTo>
                <a:lnTo>
                  <a:pt x="28615" y="28012"/>
                </a:lnTo>
                <a:lnTo>
                  <a:pt x="28615" y="27255"/>
                </a:lnTo>
                <a:lnTo>
                  <a:pt x="28615" y="27255"/>
                </a:lnTo>
                <a:lnTo>
                  <a:pt x="28615" y="27255"/>
                </a:lnTo>
                <a:lnTo>
                  <a:pt x="28615" y="27255"/>
                </a:lnTo>
                <a:lnTo>
                  <a:pt x="28615" y="26498"/>
                </a:lnTo>
                <a:lnTo>
                  <a:pt x="30461" y="26498"/>
                </a:lnTo>
                <a:lnTo>
                  <a:pt x="30461" y="26498"/>
                </a:lnTo>
                <a:lnTo>
                  <a:pt x="30461" y="26498"/>
                </a:lnTo>
                <a:lnTo>
                  <a:pt x="30461" y="25741"/>
                </a:lnTo>
                <a:lnTo>
                  <a:pt x="30461" y="25741"/>
                </a:lnTo>
                <a:lnTo>
                  <a:pt x="30461" y="25741"/>
                </a:lnTo>
                <a:lnTo>
                  <a:pt x="30461" y="25741"/>
                </a:lnTo>
                <a:lnTo>
                  <a:pt x="30461" y="25741"/>
                </a:lnTo>
                <a:lnTo>
                  <a:pt x="30461" y="24984"/>
                </a:lnTo>
                <a:lnTo>
                  <a:pt x="32307" y="24984"/>
                </a:lnTo>
                <a:lnTo>
                  <a:pt x="32307" y="24984"/>
                </a:lnTo>
                <a:lnTo>
                  <a:pt x="32307" y="24984"/>
                </a:lnTo>
                <a:lnTo>
                  <a:pt x="32307" y="24984"/>
                </a:lnTo>
                <a:lnTo>
                  <a:pt x="32307" y="23848"/>
                </a:lnTo>
                <a:lnTo>
                  <a:pt x="32307" y="23848"/>
                </a:lnTo>
                <a:lnTo>
                  <a:pt x="32307" y="23848"/>
                </a:lnTo>
                <a:lnTo>
                  <a:pt x="32307" y="23848"/>
                </a:lnTo>
                <a:lnTo>
                  <a:pt x="32307" y="23848"/>
                </a:lnTo>
                <a:lnTo>
                  <a:pt x="32307" y="23091"/>
                </a:lnTo>
                <a:lnTo>
                  <a:pt x="35076" y="23091"/>
                </a:lnTo>
                <a:lnTo>
                  <a:pt x="35076" y="23091"/>
                </a:lnTo>
                <a:lnTo>
                  <a:pt x="35076" y="23091"/>
                </a:lnTo>
                <a:lnTo>
                  <a:pt x="35076" y="23091"/>
                </a:lnTo>
                <a:lnTo>
                  <a:pt x="35076" y="22334"/>
                </a:lnTo>
                <a:lnTo>
                  <a:pt x="35076" y="22334"/>
                </a:lnTo>
                <a:lnTo>
                  <a:pt x="35076" y="22334"/>
                </a:lnTo>
                <a:lnTo>
                  <a:pt x="35076" y="22334"/>
                </a:lnTo>
                <a:lnTo>
                  <a:pt x="35076" y="22334"/>
                </a:lnTo>
                <a:lnTo>
                  <a:pt x="35076" y="21577"/>
                </a:lnTo>
                <a:lnTo>
                  <a:pt x="35076" y="21577"/>
                </a:lnTo>
                <a:lnTo>
                  <a:pt x="35076" y="21577"/>
                </a:lnTo>
                <a:lnTo>
                  <a:pt x="35076" y="21577"/>
                </a:lnTo>
                <a:lnTo>
                  <a:pt x="32307" y="21577"/>
                </a:lnTo>
                <a:lnTo>
                  <a:pt x="32307" y="21577"/>
                </a:lnTo>
                <a:lnTo>
                  <a:pt x="32307" y="21577"/>
                </a:lnTo>
                <a:lnTo>
                  <a:pt x="32307" y="20820"/>
                </a:lnTo>
                <a:lnTo>
                  <a:pt x="32307" y="20820"/>
                </a:lnTo>
                <a:lnTo>
                  <a:pt x="32307" y="20820"/>
                </a:lnTo>
                <a:lnTo>
                  <a:pt x="32307" y="20820"/>
                </a:lnTo>
                <a:lnTo>
                  <a:pt x="32307" y="19684"/>
                </a:lnTo>
                <a:lnTo>
                  <a:pt x="32307" y="19684"/>
                </a:lnTo>
                <a:lnTo>
                  <a:pt x="35076" y="19684"/>
                </a:lnTo>
                <a:lnTo>
                  <a:pt x="35076" y="19684"/>
                </a:lnTo>
                <a:lnTo>
                  <a:pt x="35076" y="19684"/>
                </a:lnTo>
                <a:lnTo>
                  <a:pt x="35076" y="18927"/>
                </a:lnTo>
                <a:lnTo>
                  <a:pt x="35076" y="18927"/>
                </a:lnTo>
                <a:lnTo>
                  <a:pt x="35076" y="18927"/>
                </a:lnTo>
                <a:lnTo>
                  <a:pt x="35076" y="18927"/>
                </a:lnTo>
                <a:lnTo>
                  <a:pt x="36923" y="18927"/>
                </a:lnTo>
                <a:lnTo>
                  <a:pt x="36923" y="18927"/>
                </a:lnTo>
                <a:lnTo>
                  <a:pt x="36923" y="18927"/>
                </a:lnTo>
                <a:lnTo>
                  <a:pt x="36923" y="18170"/>
                </a:lnTo>
                <a:lnTo>
                  <a:pt x="36923" y="18170"/>
                </a:lnTo>
                <a:lnTo>
                  <a:pt x="36923" y="18170"/>
                </a:lnTo>
                <a:lnTo>
                  <a:pt x="38769" y="18170"/>
                </a:lnTo>
                <a:lnTo>
                  <a:pt x="38769" y="18170"/>
                </a:lnTo>
                <a:lnTo>
                  <a:pt x="38769" y="17413"/>
                </a:lnTo>
                <a:lnTo>
                  <a:pt x="38769" y="17413"/>
                </a:lnTo>
                <a:lnTo>
                  <a:pt x="38769" y="17413"/>
                </a:lnTo>
                <a:lnTo>
                  <a:pt x="38769" y="17413"/>
                </a:lnTo>
                <a:lnTo>
                  <a:pt x="38769" y="17413"/>
                </a:lnTo>
                <a:lnTo>
                  <a:pt x="38769" y="17413"/>
                </a:lnTo>
                <a:lnTo>
                  <a:pt x="38769" y="16656"/>
                </a:lnTo>
                <a:lnTo>
                  <a:pt x="38769" y="16656"/>
                </a:lnTo>
                <a:lnTo>
                  <a:pt x="38769" y="16656"/>
                </a:lnTo>
                <a:lnTo>
                  <a:pt x="38769" y="16656"/>
                </a:lnTo>
                <a:lnTo>
                  <a:pt x="38769" y="16656"/>
                </a:lnTo>
                <a:lnTo>
                  <a:pt x="38769" y="15520"/>
                </a:lnTo>
                <a:lnTo>
                  <a:pt x="40615" y="15520"/>
                </a:lnTo>
                <a:lnTo>
                  <a:pt x="40615" y="15520"/>
                </a:lnTo>
                <a:lnTo>
                  <a:pt x="40615" y="15520"/>
                </a:lnTo>
                <a:lnTo>
                  <a:pt x="40615" y="14763"/>
                </a:lnTo>
                <a:lnTo>
                  <a:pt x="38769" y="14763"/>
                </a:lnTo>
                <a:lnTo>
                  <a:pt x="38769" y="14763"/>
                </a:lnTo>
                <a:lnTo>
                  <a:pt x="38769" y="14763"/>
                </a:lnTo>
                <a:lnTo>
                  <a:pt x="40615" y="14763"/>
                </a:lnTo>
                <a:lnTo>
                  <a:pt x="40615" y="14006"/>
                </a:lnTo>
                <a:lnTo>
                  <a:pt x="38769" y="14006"/>
                </a:lnTo>
                <a:lnTo>
                  <a:pt x="38769" y="14006"/>
                </a:lnTo>
                <a:lnTo>
                  <a:pt x="38769" y="14006"/>
                </a:lnTo>
                <a:lnTo>
                  <a:pt x="38769" y="14006"/>
                </a:lnTo>
                <a:lnTo>
                  <a:pt x="38769" y="13249"/>
                </a:lnTo>
                <a:lnTo>
                  <a:pt x="38769" y="13249"/>
                </a:lnTo>
                <a:lnTo>
                  <a:pt x="38769" y="13249"/>
                </a:lnTo>
                <a:lnTo>
                  <a:pt x="38769" y="13249"/>
                </a:lnTo>
                <a:lnTo>
                  <a:pt x="38769" y="13249"/>
                </a:lnTo>
                <a:lnTo>
                  <a:pt x="38769" y="12492"/>
                </a:lnTo>
                <a:lnTo>
                  <a:pt x="40615" y="12492"/>
                </a:lnTo>
                <a:lnTo>
                  <a:pt x="40615" y="12492"/>
                </a:lnTo>
                <a:lnTo>
                  <a:pt x="40615" y="12492"/>
                </a:lnTo>
                <a:lnTo>
                  <a:pt x="40615" y="12492"/>
                </a:lnTo>
                <a:lnTo>
                  <a:pt x="40615" y="11356"/>
                </a:lnTo>
                <a:lnTo>
                  <a:pt x="40615" y="11356"/>
                </a:lnTo>
                <a:lnTo>
                  <a:pt x="40615" y="11356"/>
                </a:lnTo>
                <a:lnTo>
                  <a:pt x="42461" y="11356"/>
                </a:lnTo>
                <a:lnTo>
                  <a:pt x="42461" y="11356"/>
                </a:lnTo>
                <a:lnTo>
                  <a:pt x="42461" y="11356"/>
                </a:lnTo>
                <a:lnTo>
                  <a:pt x="42461" y="11356"/>
                </a:lnTo>
                <a:lnTo>
                  <a:pt x="45230" y="11356"/>
                </a:lnTo>
                <a:lnTo>
                  <a:pt x="45230" y="11356"/>
                </a:lnTo>
                <a:lnTo>
                  <a:pt x="45230" y="11356"/>
                </a:lnTo>
                <a:lnTo>
                  <a:pt x="45230" y="11356"/>
                </a:lnTo>
                <a:lnTo>
                  <a:pt x="45230" y="10599"/>
                </a:lnTo>
                <a:lnTo>
                  <a:pt x="45230" y="10599"/>
                </a:lnTo>
                <a:lnTo>
                  <a:pt x="45230" y="10599"/>
                </a:lnTo>
                <a:lnTo>
                  <a:pt x="47076" y="10599"/>
                </a:lnTo>
                <a:lnTo>
                  <a:pt x="47076" y="10599"/>
                </a:lnTo>
                <a:lnTo>
                  <a:pt x="47076" y="10599"/>
                </a:lnTo>
                <a:lnTo>
                  <a:pt x="47076" y="10599"/>
                </a:lnTo>
                <a:lnTo>
                  <a:pt x="47076" y="10599"/>
                </a:lnTo>
                <a:lnTo>
                  <a:pt x="48923" y="10599"/>
                </a:lnTo>
                <a:lnTo>
                  <a:pt x="48923" y="9842"/>
                </a:lnTo>
                <a:lnTo>
                  <a:pt x="48923" y="9842"/>
                </a:lnTo>
                <a:lnTo>
                  <a:pt x="48923" y="9842"/>
                </a:lnTo>
                <a:lnTo>
                  <a:pt x="48923" y="9842"/>
                </a:lnTo>
                <a:lnTo>
                  <a:pt x="48923" y="9842"/>
                </a:lnTo>
                <a:lnTo>
                  <a:pt x="50769" y="9842"/>
                </a:lnTo>
                <a:lnTo>
                  <a:pt x="50769" y="9085"/>
                </a:lnTo>
                <a:lnTo>
                  <a:pt x="50769" y="9085"/>
                </a:lnTo>
                <a:lnTo>
                  <a:pt x="50769" y="9085"/>
                </a:lnTo>
                <a:lnTo>
                  <a:pt x="50769" y="9085"/>
                </a:lnTo>
                <a:lnTo>
                  <a:pt x="50769" y="9085"/>
                </a:lnTo>
                <a:lnTo>
                  <a:pt x="50769" y="9085"/>
                </a:lnTo>
                <a:lnTo>
                  <a:pt x="50769" y="8328"/>
                </a:lnTo>
                <a:lnTo>
                  <a:pt x="52615" y="8328"/>
                </a:lnTo>
                <a:lnTo>
                  <a:pt x="52615" y="8328"/>
                </a:lnTo>
                <a:lnTo>
                  <a:pt x="52615" y="8328"/>
                </a:lnTo>
                <a:lnTo>
                  <a:pt x="52615" y="8328"/>
                </a:lnTo>
                <a:lnTo>
                  <a:pt x="52615" y="8328"/>
                </a:lnTo>
                <a:lnTo>
                  <a:pt x="52615" y="8328"/>
                </a:lnTo>
                <a:lnTo>
                  <a:pt x="55384" y="8328"/>
                </a:lnTo>
                <a:lnTo>
                  <a:pt x="55384" y="7192"/>
                </a:lnTo>
                <a:lnTo>
                  <a:pt x="55384" y="7192"/>
                </a:lnTo>
                <a:lnTo>
                  <a:pt x="55384" y="7192"/>
                </a:lnTo>
                <a:lnTo>
                  <a:pt x="57230" y="7192"/>
                </a:lnTo>
                <a:lnTo>
                  <a:pt x="57230" y="7192"/>
                </a:lnTo>
                <a:lnTo>
                  <a:pt x="57230" y="7192"/>
                </a:lnTo>
                <a:lnTo>
                  <a:pt x="57230" y="7192"/>
                </a:lnTo>
                <a:lnTo>
                  <a:pt x="59076" y="7192"/>
                </a:lnTo>
                <a:lnTo>
                  <a:pt x="59076" y="7192"/>
                </a:lnTo>
                <a:lnTo>
                  <a:pt x="59076" y="7192"/>
                </a:lnTo>
                <a:lnTo>
                  <a:pt x="59076" y="7192"/>
                </a:lnTo>
                <a:lnTo>
                  <a:pt x="59076" y="7192"/>
                </a:lnTo>
                <a:lnTo>
                  <a:pt x="60923" y="7192"/>
                </a:lnTo>
                <a:lnTo>
                  <a:pt x="60923" y="7192"/>
                </a:lnTo>
                <a:lnTo>
                  <a:pt x="60923" y="7192"/>
                </a:lnTo>
                <a:lnTo>
                  <a:pt x="60923" y="7192"/>
                </a:lnTo>
                <a:lnTo>
                  <a:pt x="60923" y="7192"/>
                </a:lnTo>
                <a:lnTo>
                  <a:pt x="62769" y="7192"/>
                </a:lnTo>
                <a:lnTo>
                  <a:pt x="62769" y="7192"/>
                </a:lnTo>
                <a:lnTo>
                  <a:pt x="62769" y="7192"/>
                </a:lnTo>
                <a:lnTo>
                  <a:pt x="62769" y="8328"/>
                </a:lnTo>
                <a:lnTo>
                  <a:pt x="62769" y="8328"/>
                </a:lnTo>
                <a:lnTo>
                  <a:pt x="62769" y="8328"/>
                </a:lnTo>
                <a:lnTo>
                  <a:pt x="62769" y="8328"/>
                </a:lnTo>
                <a:lnTo>
                  <a:pt x="62769" y="8328"/>
                </a:lnTo>
                <a:lnTo>
                  <a:pt x="65538" y="8328"/>
                </a:lnTo>
                <a:lnTo>
                  <a:pt x="65538" y="9085"/>
                </a:lnTo>
                <a:lnTo>
                  <a:pt x="65538" y="9085"/>
                </a:lnTo>
                <a:lnTo>
                  <a:pt x="65538" y="9085"/>
                </a:lnTo>
                <a:lnTo>
                  <a:pt x="65538" y="9085"/>
                </a:lnTo>
                <a:lnTo>
                  <a:pt x="65538" y="9085"/>
                </a:lnTo>
                <a:lnTo>
                  <a:pt x="67384" y="9085"/>
                </a:lnTo>
                <a:lnTo>
                  <a:pt x="67384" y="9085"/>
                </a:lnTo>
                <a:lnTo>
                  <a:pt x="67384" y="9085"/>
                </a:lnTo>
                <a:lnTo>
                  <a:pt x="67384" y="8328"/>
                </a:lnTo>
                <a:lnTo>
                  <a:pt x="67384" y="8328"/>
                </a:lnTo>
                <a:lnTo>
                  <a:pt x="67384" y="8328"/>
                </a:lnTo>
                <a:lnTo>
                  <a:pt x="65538" y="8328"/>
                </a:lnTo>
                <a:lnTo>
                  <a:pt x="65538" y="8328"/>
                </a:lnTo>
                <a:lnTo>
                  <a:pt x="65538" y="8328"/>
                </a:lnTo>
                <a:lnTo>
                  <a:pt x="65538" y="7192"/>
                </a:lnTo>
                <a:lnTo>
                  <a:pt x="65538" y="7192"/>
                </a:lnTo>
                <a:lnTo>
                  <a:pt x="65538" y="7192"/>
                </a:lnTo>
                <a:lnTo>
                  <a:pt x="65538" y="7192"/>
                </a:lnTo>
                <a:lnTo>
                  <a:pt x="65538" y="7192"/>
                </a:lnTo>
                <a:lnTo>
                  <a:pt x="65538" y="6435"/>
                </a:lnTo>
                <a:lnTo>
                  <a:pt x="62769" y="6435"/>
                </a:lnTo>
                <a:lnTo>
                  <a:pt x="62769" y="6435"/>
                </a:lnTo>
                <a:lnTo>
                  <a:pt x="62769" y="6435"/>
                </a:lnTo>
                <a:lnTo>
                  <a:pt x="62769" y="5678"/>
                </a:lnTo>
                <a:lnTo>
                  <a:pt x="62769" y="5678"/>
                </a:lnTo>
                <a:lnTo>
                  <a:pt x="62769" y="5678"/>
                </a:lnTo>
                <a:lnTo>
                  <a:pt x="62769" y="5678"/>
                </a:lnTo>
                <a:lnTo>
                  <a:pt x="62769" y="5678"/>
                </a:lnTo>
                <a:lnTo>
                  <a:pt x="62769" y="5678"/>
                </a:lnTo>
                <a:lnTo>
                  <a:pt x="65538" y="5678"/>
                </a:lnTo>
                <a:lnTo>
                  <a:pt x="65538" y="5678"/>
                </a:lnTo>
                <a:lnTo>
                  <a:pt x="65538" y="4921"/>
                </a:lnTo>
                <a:lnTo>
                  <a:pt x="65538" y="4921"/>
                </a:lnTo>
                <a:lnTo>
                  <a:pt x="65538" y="4921"/>
                </a:lnTo>
                <a:lnTo>
                  <a:pt x="65538" y="4921"/>
                </a:lnTo>
                <a:lnTo>
                  <a:pt x="65538" y="4921"/>
                </a:lnTo>
                <a:lnTo>
                  <a:pt x="67384" y="4921"/>
                </a:lnTo>
                <a:lnTo>
                  <a:pt x="67384" y="4921"/>
                </a:lnTo>
                <a:lnTo>
                  <a:pt x="67384" y="4164"/>
                </a:lnTo>
                <a:lnTo>
                  <a:pt x="67384" y="4164"/>
                </a:lnTo>
                <a:lnTo>
                  <a:pt x="67384" y="4164"/>
                </a:lnTo>
                <a:lnTo>
                  <a:pt x="69230" y="4164"/>
                </a:lnTo>
                <a:lnTo>
                  <a:pt x="69230" y="4164"/>
                </a:lnTo>
                <a:lnTo>
                  <a:pt x="69230" y="4164"/>
                </a:lnTo>
                <a:lnTo>
                  <a:pt x="69230" y="4164"/>
                </a:lnTo>
                <a:lnTo>
                  <a:pt x="69230" y="4164"/>
                </a:lnTo>
                <a:lnTo>
                  <a:pt x="69230" y="4164"/>
                </a:lnTo>
                <a:lnTo>
                  <a:pt x="69230" y="4164"/>
                </a:lnTo>
                <a:lnTo>
                  <a:pt x="69230" y="3028"/>
                </a:lnTo>
                <a:lnTo>
                  <a:pt x="69230" y="3028"/>
                </a:lnTo>
                <a:lnTo>
                  <a:pt x="69230" y="3028"/>
                </a:lnTo>
                <a:lnTo>
                  <a:pt x="69230" y="3028"/>
                </a:lnTo>
                <a:lnTo>
                  <a:pt x="69230" y="2271"/>
                </a:lnTo>
                <a:lnTo>
                  <a:pt x="69230" y="2271"/>
                </a:lnTo>
                <a:lnTo>
                  <a:pt x="69230" y="2271"/>
                </a:lnTo>
                <a:lnTo>
                  <a:pt x="69230" y="2271"/>
                </a:lnTo>
                <a:lnTo>
                  <a:pt x="69230" y="1514"/>
                </a:lnTo>
                <a:lnTo>
                  <a:pt x="69230" y="1514"/>
                </a:lnTo>
                <a:lnTo>
                  <a:pt x="71076" y="1514"/>
                </a:lnTo>
                <a:lnTo>
                  <a:pt x="71076" y="1514"/>
                </a:lnTo>
                <a:lnTo>
                  <a:pt x="71076" y="1514"/>
                </a:lnTo>
                <a:lnTo>
                  <a:pt x="71076" y="1514"/>
                </a:lnTo>
                <a:lnTo>
                  <a:pt x="71076" y="757"/>
                </a:lnTo>
                <a:lnTo>
                  <a:pt x="71076" y="757"/>
                </a:lnTo>
                <a:lnTo>
                  <a:pt x="71076" y="757"/>
                </a:lnTo>
                <a:lnTo>
                  <a:pt x="71076" y="0"/>
                </a:lnTo>
                <a:lnTo>
                  <a:pt x="71076" y="0"/>
                </a:lnTo>
                <a:lnTo>
                  <a:pt x="71076" y="0"/>
                </a:lnTo>
                <a:lnTo>
                  <a:pt x="71076" y="0"/>
                </a:lnTo>
                <a:lnTo>
                  <a:pt x="72923" y="0"/>
                </a:lnTo>
                <a:lnTo>
                  <a:pt x="72923" y="0"/>
                </a:lnTo>
                <a:lnTo>
                  <a:pt x="72923" y="0"/>
                </a:lnTo>
                <a:lnTo>
                  <a:pt x="72923" y="0"/>
                </a:lnTo>
                <a:lnTo>
                  <a:pt x="72923" y="0"/>
                </a:lnTo>
                <a:lnTo>
                  <a:pt x="72923" y="0"/>
                </a:lnTo>
                <a:lnTo>
                  <a:pt x="74769" y="0"/>
                </a:lnTo>
                <a:lnTo>
                  <a:pt x="74769" y="0"/>
                </a:lnTo>
                <a:lnTo>
                  <a:pt x="74769" y="0"/>
                </a:lnTo>
                <a:lnTo>
                  <a:pt x="74769" y="757"/>
                </a:lnTo>
                <a:lnTo>
                  <a:pt x="74769" y="757"/>
                </a:lnTo>
                <a:lnTo>
                  <a:pt x="74769" y="757"/>
                </a:lnTo>
                <a:lnTo>
                  <a:pt x="74769" y="757"/>
                </a:lnTo>
                <a:lnTo>
                  <a:pt x="74769" y="757"/>
                </a:lnTo>
                <a:lnTo>
                  <a:pt x="74769" y="757"/>
                </a:lnTo>
                <a:lnTo>
                  <a:pt x="77538" y="757"/>
                </a:lnTo>
                <a:lnTo>
                  <a:pt x="77538" y="757"/>
                </a:lnTo>
                <a:lnTo>
                  <a:pt x="77538" y="757"/>
                </a:lnTo>
                <a:lnTo>
                  <a:pt x="77538" y="757"/>
                </a:lnTo>
                <a:lnTo>
                  <a:pt x="77538" y="1514"/>
                </a:lnTo>
                <a:lnTo>
                  <a:pt x="77538" y="1514"/>
                </a:lnTo>
                <a:lnTo>
                  <a:pt x="77538" y="1514"/>
                </a:lnTo>
                <a:lnTo>
                  <a:pt x="77538" y="1514"/>
                </a:lnTo>
                <a:lnTo>
                  <a:pt x="79384" y="1514"/>
                </a:lnTo>
                <a:lnTo>
                  <a:pt x="79384" y="1514"/>
                </a:lnTo>
                <a:lnTo>
                  <a:pt x="79384" y="2271"/>
                </a:lnTo>
                <a:lnTo>
                  <a:pt x="79384" y="2271"/>
                </a:lnTo>
                <a:lnTo>
                  <a:pt x="79384" y="2271"/>
                </a:lnTo>
                <a:lnTo>
                  <a:pt x="81230" y="2271"/>
                </a:lnTo>
                <a:lnTo>
                  <a:pt x="81230" y="2271"/>
                </a:lnTo>
                <a:lnTo>
                  <a:pt x="79384" y="2271"/>
                </a:lnTo>
                <a:lnTo>
                  <a:pt x="79384" y="3028"/>
                </a:lnTo>
                <a:lnTo>
                  <a:pt x="79384" y="3028"/>
                </a:lnTo>
                <a:lnTo>
                  <a:pt x="79384" y="3028"/>
                </a:lnTo>
                <a:lnTo>
                  <a:pt x="81230" y="3028"/>
                </a:lnTo>
                <a:lnTo>
                  <a:pt x="81230" y="4164"/>
                </a:lnTo>
                <a:lnTo>
                  <a:pt x="81230" y="4164"/>
                </a:lnTo>
                <a:lnTo>
                  <a:pt x="81230" y="4164"/>
                </a:lnTo>
                <a:lnTo>
                  <a:pt x="81230" y="4164"/>
                </a:lnTo>
                <a:lnTo>
                  <a:pt x="81230" y="4921"/>
                </a:lnTo>
                <a:lnTo>
                  <a:pt x="81230" y="4921"/>
                </a:lnTo>
                <a:lnTo>
                  <a:pt x="81230" y="4921"/>
                </a:lnTo>
                <a:lnTo>
                  <a:pt x="81230" y="4921"/>
                </a:lnTo>
                <a:lnTo>
                  <a:pt x="81230" y="5678"/>
                </a:lnTo>
                <a:lnTo>
                  <a:pt x="81230" y="5678"/>
                </a:lnTo>
                <a:lnTo>
                  <a:pt x="81230" y="5678"/>
                </a:lnTo>
                <a:lnTo>
                  <a:pt x="81230" y="5678"/>
                </a:lnTo>
                <a:lnTo>
                  <a:pt x="81230" y="5678"/>
                </a:lnTo>
                <a:lnTo>
                  <a:pt x="83076" y="5678"/>
                </a:lnTo>
                <a:lnTo>
                  <a:pt x="83076" y="5678"/>
                </a:lnTo>
                <a:lnTo>
                  <a:pt x="83076" y="5678"/>
                </a:lnTo>
                <a:lnTo>
                  <a:pt x="83076" y="5678"/>
                </a:lnTo>
                <a:lnTo>
                  <a:pt x="83076" y="5678"/>
                </a:lnTo>
                <a:lnTo>
                  <a:pt x="83076" y="5678"/>
                </a:lnTo>
                <a:lnTo>
                  <a:pt x="83076" y="5678"/>
                </a:lnTo>
                <a:lnTo>
                  <a:pt x="84923" y="5678"/>
                </a:lnTo>
                <a:lnTo>
                  <a:pt x="84923" y="5678"/>
                </a:lnTo>
                <a:lnTo>
                  <a:pt x="84923" y="5678"/>
                </a:lnTo>
                <a:lnTo>
                  <a:pt x="84923" y="5678"/>
                </a:lnTo>
                <a:lnTo>
                  <a:pt x="84923" y="5678"/>
                </a:lnTo>
                <a:lnTo>
                  <a:pt x="87692" y="5678"/>
                </a:lnTo>
                <a:lnTo>
                  <a:pt x="87692" y="5678"/>
                </a:lnTo>
                <a:lnTo>
                  <a:pt x="87692" y="5678"/>
                </a:lnTo>
                <a:lnTo>
                  <a:pt x="87692" y="5678"/>
                </a:lnTo>
                <a:lnTo>
                  <a:pt x="87692" y="5678"/>
                </a:lnTo>
                <a:lnTo>
                  <a:pt x="87692" y="5678"/>
                </a:lnTo>
                <a:lnTo>
                  <a:pt x="87692" y="6435"/>
                </a:lnTo>
                <a:lnTo>
                  <a:pt x="87692" y="6435"/>
                </a:lnTo>
                <a:lnTo>
                  <a:pt x="87692" y="6435"/>
                </a:lnTo>
                <a:lnTo>
                  <a:pt x="87692" y="7192"/>
                </a:lnTo>
                <a:lnTo>
                  <a:pt x="87692" y="7192"/>
                </a:lnTo>
                <a:lnTo>
                  <a:pt x="87692" y="7192"/>
                </a:lnTo>
                <a:lnTo>
                  <a:pt x="87692" y="8328"/>
                </a:lnTo>
                <a:lnTo>
                  <a:pt x="87692" y="8328"/>
                </a:lnTo>
                <a:lnTo>
                  <a:pt x="87692" y="8328"/>
                </a:lnTo>
                <a:lnTo>
                  <a:pt x="87692" y="9085"/>
                </a:lnTo>
                <a:lnTo>
                  <a:pt x="87692" y="9085"/>
                </a:lnTo>
                <a:lnTo>
                  <a:pt x="87692" y="9085"/>
                </a:lnTo>
                <a:lnTo>
                  <a:pt x="87692" y="9085"/>
                </a:lnTo>
                <a:lnTo>
                  <a:pt x="87692" y="9842"/>
                </a:lnTo>
                <a:lnTo>
                  <a:pt x="87692" y="9842"/>
                </a:lnTo>
                <a:lnTo>
                  <a:pt x="87692" y="9842"/>
                </a:lnTo>
                <a:lnTo>
                  <a:pt x="87692" y="10599"/>
                </a:lnTo>
                <a:lnTo>
                  <a:pt x="87692" y="10599"/>
                </a:lnTo>
                <a:lnTo>
                  <a:pt x="87692" y="10599"/>
                </a:lnTo>
                <a:lnTo>
                  <a:pt x="87692" y="11356"/>
                </a:lnTo>
                <a:lnTo>
                  <a:pt x="87692" y="11356"/>
                </a:lnTo>
                <a:lnTo>
                  <a:pt x="89538" y="11356"/>
                </a:lnTo>
                <a:lnTo>
                  <a:pt x="89538" y="11356"/>
                </a:lnTo>
                <a:lnTo>
                  <a:pt x="89538" y="12492"/>
                </a:lnTo>
                <a:lnTo>
                  <a:pt x="89538" y="12492"/>
                </a:lnTo>
                <a:lnTo>
                  <a:pt x="87692" y="12492"/>
                </a:lnTo>
                <a:lnTo>
                  <a:pt x="87692" y="12492"/>
                </a:lnTo>
                <a:lnTo>
                  <a:pt x="87692" y="13249"/>
                </a:lnTo>
                <a:lnTo>
                  <a:pt x="87692" y="13249"/>
                </a:lnTo>
                <a:lnTo>
                  <a:pt x="87692" y="13249"/>
                </a:lnTo>
                <a:lnTo>
                  <a:pt x="87692" y="14006"/>
                </a:lnTo>
                <a:lnTo>
                  <a:pt x="87692" y="14006"/>
                </a:lnTo>
                <a:lnTo>
                  <a:pt x="87692" y="14006"/>
                </a:lnTo>
                <a:lnTo>
                  <a:pt x="87692" y="14006"/>
                </a:lnTo>
                <a:lnTo>
                  <a:pt x="87692" y="14006"/>
                </a:lnTo>
                <a:lnTo>
                  <a:pt x="87692" y="14006"/>
                </a:lnTo>
                <a:lnTo>
                  <a:pt x="87692" y="14006"/>
                </a:lnTo>
                <a:lnTo>
                  <a:pt x="87692" y="14763"/>
                </a:lnTo>
                <a:lnTo>
                  <a:pt x="87692" y="14763"/>
                </a:lnTo>
                <a:lnTo>
                  <a:pt x="87692" y="14763"/>
                </a:lnTo>
                <a:lnTo>
                  <a:pt x="87692" y="14763"/>
                </a:lnTo>
                <a:lnTo>
                  <a:pt x="87692" y="14763"/>
                </a:lnTo>
                <a:lnTo>
                  <a:pt x="84923" y="14763"/>
                </a:lnTo>
                <a:lnTo>
                  <a:pt x="84923" y="15520"/>
                </a:lnTo>
                <a:lnTo>
                  <a:pt x="84923" y="15520"/>
                </a:lnTo>
                <a:lnTo>
                  <a:pt x="87692" y="15520"/>
                </a:lnTo>
                <a:lnTo>
                  <a:pt x="87692" y="15520"/>
                </a:lnTo>
                <a:lnTo>
                  <a:pt x="87692" y="16656"/>
                </a:lnTo>
                <a:lnTo>
                  <a:pt x="87692" y="16656"/>
                </a:lnTo>
                <a:lnTo>
                  <a:pt x="87692" y="16656"/>
                </a:lnTo>
                <a:lnTo>
                  <a:pt x="87692" y="16656"/>
                </a:lnTo>
                <a:lnTo>
                  <a:pt x="87692" y="16656"/>
                </a:lnTo>
                <a:lnTo>
                  <a:pt x="87692" y="17413"/>
                </a:lnTo>
                <a:lnTo>
                  <a:pt x="87692" y="17413"/>
                </a:lnTo>
                <a:lnTo>
                  <a:pt x="87692" y="17413"/>
                </a:lnTo>
                <a:lnTo>
                  <a:pt x="84923" y="17413"/>
                </a:lnTo>
                <a:lnTo>
                  <a:pt x="84923" y="17413"/>
                </a:lnTo>
                <a:lnTo>
                  <a:pt x="84923" y="17413"/>
                </a:lnTo>
                <a:lnTo>
                  <a:pt x="84923" y="17413"/>
                </a:lnTo>
                <a:lnTo>
                  <a:pt x="83076" y="17413"/>
                </a:lnTo>
                <a:lnTo>
                  <a:pt x="83076" y="17413"/>
                </a:lnTo>
                <a:lnTo>
                  <a:pt x="83076" y="18170"/>
                </a:lnTo>
                <a:lnTo>
                  <a:pt x="83076" y="18170"/>
                </a:lnTo>
                <a:lnTo>
                  <a:pt x="83076" y="18170"/>
                </a:lnTo>
                <a:lnTo>
                  <a:pt x="83076" y="18170"/>
                </a:lnTo>
                <a:lnTo>
                  <a:pt x="83076" y="18170"/>
                </a:lnTo>
                <a:lnTo>
                  <a:pt x="83076" y="18927"/>
                </a:lnTo>
                <a:lnTo>
                  <a:pt x="83076" y="18927"/>
                </a:lnTo>
                <a:lnTo>
                  <a:pt x="83076" y="18927"/>
                </a:lnTo>
                <a:lnTo>
                  <a:pt x="81230" y="18927"/>
                </a:lnTo>
                <a:lnTo>
                  <a:pt x="81230" y="18927"/>
                </a:lnTo>
                <a:lnTo>
                  <a:pt x="81230" y="18927"/>
                </a:lnTo>
                <a:lnTo>
                  <a:pt x="81230" y="18927"/>
                </a:lnTo>
                <a:lnTo>
                  <a:pt x="81230" y="18170"/>
                </a:lnTo>
                <a:lnTo>
                  <a:pt x="81230" y="18170"/>
                </a:lnTo>
                <a:lnTo>
                  <a:pt x="81230" y="18927"/>
                </a:lnTo>
                <a:lnTo>
                  <a:pt x="81230" y="18927"/>
                </a:lnTo>
                <a:lnTo>
                  <a:pt x="79384" y="18927"/>
                </a:lnTo>
                <a:lnTo>
                  <a:pt x="79384" y="18927"/>
                </a:lnTo>
                <a:lnTo>
                  <a:pt x="79384" y="19684"/>
                </a:lnTo>
                <a:lnTo>
                  <a:pt x="79384" y="19684"/>
                </a:lnTo>
                <a:lnTo>
                  <a:pt x="79384" y="19684"/>
                </a:lnTo>
                <a:lnTo>
                  <a:pt x="79384" y="19684"/>
                </a:lnTo>
                <a:lnTo>
                  <a:pt x="79384" y="20820"/>
                </a:lnTo>
                <a:lnTo>
                  <a:pt x="79384" y="20820"/>
                </a:lnTo>
                <a:lnTo>
                  <a:pt x="79384" y="20820"/>
                </a:lnTo>
                <a:lnTo>
                  <a:pt x="77538" y="20820"/>
                </a:lnTo>
                <a:lnTo>
                  <a:pt x="77538" y="20820"/>
                </a:lnTo>
                <a:lnTo>
                  <a:pt x="77538" y="20820"/>
                </a:lnTo>
                <a:lnTo>
                  <a:pt x="77538" y="21577"/>
                </a:lnTo>
                <a:lnTo>
                  <a:pt x="77538" y="21577"/>
                </a:lnTo>
                <a:lnTo>
                  <a:pt x="77538" y="20820"/>
                </a:lnTo>
                <a:lnTo>
                  <a:pt x="77538" y="20820"/>
                </a:lnTo>
                <a:lnTo>
                  <a:pt x="74769" y="20820"/>
                </a:lnTo>
                <a:lnTo>
                  <a:pt x="74769" y="21577"/>
                </a:lnTo>
                <a:lnTo>
                  <a:pt x="74769" y="21577"/>
                </a:lnTo>
                <a:lnTo>
                  <a:pt x="74769" y="21577"/>
                </a:lnTo>
                <a:lnTo>
                  <a:pt x="74769" y="21577"/>
                </a:lnTo>
                <a:lnTo>
                  <a:pt x="74769" y="21577"/>
                </a:lnTo>
                <a:lnTo>
                  <a:pt x="74769" y="22334"/>
                </a:lnTo>
                <a:lnTo>
                  <a:pt x="74769" y="22334"/>
                </a:lnTo>
                <a:lnTo>
                  <a:pt x="74769" y="22334"/>
                </a:lnTo>
                <a:lnTo>
                  <a:pt x="74769" y="22334"/>
                </a:lnTo>
                <a:lnTo>
                  <a:pt x="74769" y="22334"/>
                </a:lnTo>
                <a:lnTo>
                  <a:pt x="74769" y="22334"/>
                </a:lnTo>
                <a:lnTo>
                  <a:pt x="74769" y="23091"/>
                </a:lnTo>
                <a:lnTo>
                  <a:pt x="74769" y="23091"/>
                </a:lnTo>
                <a:lnTo>
                  <a:pt x="74769" y="23091"/>
                </a:lnTo>
                <a:lnTo>
                  <a:pt x="74769" y="23091"/>
                </a:lnTo>
                <a:lnTo>
                  <a:pt x="74769" y="23091"/>
                </a:lnTo>
                <a:lnTo>
                  <a:pt x="74769" y="23091"/>
                </a:lnTo>
                <a:lnTo>
                  <a:pt x="72923" y="23091"/>
                </a:lnTo>
                <a:lnTo>
                  <a:pt x="72923" y="23848"/>
                </a:lnTo>
                <a:lnTo>
                  <a:pt x="72923" y="23848"/>
                </a:lnTo>
                <a:lnTo>
                  <a:pt x="72923" y="23848"/>
                </a:lnTo>
                <a:lnTo>
                  <a:pt x="72923" y="23848"/>
                </a:lnTo>
                <a:lnTo>
                  <a:pt x="72923" y="23848"/>
                </a:lnTo>
                <a:lnTo>
                  <a:pt x="72923" y="24984"/>
                </a:lnTo>
                <a:lnTo>
                  <a:pt x="72923" y="24984"/>
                </a:lnTo>
                <a:lnTo>
                  <a:pt x="72923" y="24984"/>
                </a:lnTo>
                <a:lnTo>
                  <a:pt x="72923" y="25741"/>
                </a:lnTo>
                <a:lnTo>
                  <a:pt x="71076" y="25741"/>
                </a:lnTo>
                <a:lnTo>
                  <a:pt x="71076" y="25741"/>
                </a:lnTo>
                <a:lnTo>
                  <a:pt x="71076" y="25741"/>
                </a:lnTo>
                <a:lnTo>
                  <a:pt x="71076" y="26498"/>
                </a:lnTo>
                <a:lnTo>
                  <a:pt x="72923" y="26498"/>
                </a:lnTo>
                <a:lnTo>
                  <a:pt x="72923" y="25741"/>
                </a:lnTo>
                <a:lnTo>
                  <a:pt x="72923" y="25741"/>
                </a:lnTo>
                <a:lnTo>
                  <a:pt x="72923" y="25741"/>
                </a:lnTo>
                <a:lnTo>
                  <a:pt x="72923" y="26498"/>
                </a:lnTo>
                <a:lnTo>
                  <a:pt x="74769" y="26498"/>
                </a:lnTo>
                <a:lnTo>
                  <a:pt x="74769" y="26498"/>
                </a:lnTo>
                <a:lnTo>
                  <a:pt x="74769" y="26498"/>
                </a:lnTo>
                <a:lnTo>
                  <a:pt x="72923" y="26498"/>
                </a:lnTo>
                <a:lnTo>
                  <a:pt x="72923" y="27255"/>
                </a:lnTo>
                <a:lnTo>
                  <a:pt x="74769" y="27255"/>
                </a:lnTo>
                <a:lnTo>
                  <a:pt x="74769" y="27255"/>
                </a:lnTo>
                <a:lnTo>
                  <a:pt x="74769" y="27255"/>
                </a:lnTo>
                <a:lnTo>
                  <a:pt x="74769" y="27255"/>
                </a:lnTo>
                <a:lnTo>
                  <a:pt x="74769" y="28012"/>
                </a:lnTo>
                <a:lnTo>
                  <a:pt x="74769" y="28012"/>
                </a:lnTo>
                <a:lnTo>
                  <a:pt x="74769" y="28012"/>
                </a:lnTo>
                <a:lnTo>
                  <a:pt x="74769" y="28012"/>
                </a:lnTo>
                <a:lnTo>
                  <a:pt x="72923" y="28012"/>
                </a:lnTo>
                <a:lnTo>
                  <a:pt x="72923" y="29148"/>
                </a:lnTo>
                <a:lnTo>
                  <a:pt x="72923" y="29148"/>
                </a:lnTo>
                <a:lnTo>
                  <a:pt x="72923" y="29148"/>
                </a:lnTo>
                <a:lnTo>
                  <a:pt x="72923" y="29148"/>
                </a:lnTo>
                <a:lnTo>
                  <a:pt x="72923" y="29148"/>
                </a:lnTo>
                <a:lnTo>
                  <a:pt x="71076" y="29148"/>
                </a:lnTo>
                <a:lnTo>
                  <a:pt x="71076" y="29905"/>
                </a:lnTo>
                <a:lnTo>
                  <a:pt x="72923" y="29905"/>
                </a:lnTo>
                <a:lnTo>
                  <a:pt x="72923" y="29905"/>
                </a:lnTo>
                <a:lnTo>
                  <a:pt x="72923" y="29905"/>
                </a:lnTo>
                <a:lnTo>
                  <a:pt x="72923" y="29905"/>
                </a:lnTo>
                <a:lnTo>
                  <a:pt x="74769" y="29905"/>
                </a:lnTo>
                <a:lnTo>
                  <a:pt x="74769" y="29905"/>
                </a:lnTo>
                <a:lnTo>
                  <a:pt x="74769" y="29905"/>
                </a:lnTo>
                <a:lnTo>
                  <a:pt x="74769" y="29905"/>
                </a:lnTo>
                <a:lnTo>
                  <a:pt x="74769" y="29148"/>
                </a:lnTo>
                <a:lnTo>
                  <a:pt x="74769" y="29148"/>
                </a:lnTo>
                <a:lnTo>
                  <a:pt x="77538" y="29148"/>
                </a:lnTo>
                <a:lnTo>
                  <a:pt x="77538" y="29148"/>
                </a:lnTo>
                <a:lnTo>
                  <a:pt x="77538" y="29148"/>
                </a:lnTo>
                <a:lnTo>
                  <a:pt x="77538" y="29148"/>
                </a:lnTo>
                <a:lnTo>
                  <a:pt x="77538" y="29148"/>
                </a:lnTo>
                <a:lnTo>
                  <a:pt x="77538" y="29148"/>
                </a:lnTo>
                <a:lnTo>
                  <a:pt x="77538" y="28012"/>
                </a:lnTo>
                <a:lnTo>
                  <a:pt x="79384" y="28012"/>
                </a:lnTo>
                <a:lnTo>
                  <a:pt x="79384" y="28012"/>
                </a:lnTo>
                <a:lnTo>
                  <a:pt x="79384" y="28012"/>
                </a:lnTo>
                <a:lnTo>
                  <a:pt x="81230" y="28012"/>
                </a:lnTo>
                <a:lnTo>
                  <a:pt x="81230" y="28012"/>
                </a:lnTo>
                <a:lnTo>
                  <a:pt x="81230" y="28012"/>
                </a:lnTo>
                <a:lnTo>
                  <a:pt x="81230" y="28012"/>
                </a:lnTo>
                <a:lnTo>
                  <a:pt x="81230" y="28012"/>
                </a:lnTo>
                <a:lnTo>
                  <a:pt x="83076" y="28012"/>
                </a:lnTo>
                <a:lnTo>
                  <a:pt x="83076" y="28012"/>
                </a:lnTo>
                <a:lnTo>
                  <a:pt x="83076" y="28012"/>
                </a:lnTo>
                <a:lnTo>
                  <a:pt x="83076" y="28012"/>
                </a:lnTo>
                <a:lnTo>
                  <a:pt x="84923" y="28012"/>
                </a:lnTo>
                <a:lnTo>
                  <a:pt x="84923" y="28012"/>
                </a:lnTo>
                <a:lnTo>
                  <a:pt x="84923" y="28012"/>
                </a:lnTo>
                <a:lnTo>
                  <a:pt x="84923" y="28012"/>
                </a:lnTo>
                <a:lnTo>
                  <a:pt x="87692" y="28012"/>
                </a:lnTo>
                <a:lnTo>
                  <a:pt x="87692" y="28012"/>
                </a:lnTo>
                <a:lnTo>
                  <a:pt x="87692" y="28012"/>
                </a:lnTo>
                <a:lnTo>
                  <a:pt x="87692" y="28012"/>
                </a:lnTo>
                <a:lnTo>
                  <a:pt x="87692" y="28012"/>
                </a:lnTo>
                <a:lnTo>
                  <a:pt x="89538" y="28012"/>
                </a:lnTo>
                <a:lnTo>
                  <a:pt x="89538" y="28012"/>
                </a:lnTo>
                <a:lnTo>
                  <a:pt x="89538" y="28012"/>
                </a:lnTo>
                <a:lnTo>
                  <a:pt x="89538" y="28012"/>
                </a:lnTo>
                <a:lnTo>
                  <a:pt x="89538" y="28012"/>
                </a:lnTo>
                <a:lnTo>
                  <a:pt x="89538" y="29148"/>
                </a:lnTo>
                <a:lnTo>
                  <a:pt x="89538" y="29148"/>
                </a:lnTo>
                <a:lnTo>
                  <a:pt x="89538" y="29148"/>
                </a:lnTo>
                <a:lnTo>
                  <a:pt x="87692" y="29148"/>
                </a:lnTo>
                <a:lnTo>
                  <a:pt x="87692" y="29148"/>
                </a:lnTo>
                <a:lnTo>
                  <a:pt x="87692" y="29148"/>
                </a:lnTo>
                <a:lnTo>
                  <a:pt x="87692" y="29905"/>
                </a:lnTo>
                <a:lnTo>
                  <a:pt x="87692" y="29905"/>
                </a:lnTo>
                <a:lnTo>
                  <a:pt x="87692" y="29905"/>
                </a:lnTo>
                <a:lnTo>
                  <a:pt x="87692" y="30662"/>
                </a:lnTo>
                <a:lnTo>
                  <a:pt x="87692" y="30662"/>
                </a:lnTo>
                <a:lnTo>
                  <a:pt x="89538" y="30662"/>
                </a:lnTo>
                <a:lnTo>
                  <a:pt x="89538" y="30662"/>
                </a:lnTo>
                <a:lnTo>
                  <a:pt x="89538" y="30662"/>
                </a:lnTo>
                <a:lnTo>
                  <a:pt x="89538" y="30662"/>
                </a:lnTo>
                <a:lnTo>
                  <a:pt x="89538" y="31419"/>
                </a:lnTo>
                <a:lnTo>
                  <a:pt x="89538" y="31419"/>
                </a:lnTo>
                <a:lnTo>
                  <a:pt x="89538" y="31419"/>
                </a:lnTo>
                <a:lnTo>
                  <a:pt x="89538" y="31419"/>
                </a:lnTo>
                <a:lnTo>
                  <a:pt x="89538" y="31419"/>
                </a:lnTo>
                <a:lnTo>
                  <a:pt x="89538" y="31419"/>
                </a:lnTo>
                <a:lnTo>
                  <a:pt x="89538" y="32176"/>
                </a:lnTo>
                <a:lnTo>
                  <a:pt x="89538" y="32176"/>
                </a:lnTo>
                <a:lnTo>
                  <a:pt x="89538" y="32176"/>
                </a:lnTo>
                <a:lnTo>
                  <a:pt x="89538" y="32176"/>
                </a:lnTo>
                <a:lnTo>
                  <a:pt x="89538" y="32176"/>
                </a:lnTo>
                <a:lnTo>
                  <a:pt x="89538" y="33312"/>
                </a:lnTo>
                <a:lnTo>
                  <a:pt x="89538" y="33312"/>
                </a:lnTo>
                <a:lnTo>
                  <a:pt x="89538" y="33312"/>
                </a:lnTo>
                <a:lnTo>
                  <a:pt x="89538" y="34069"/>
                </a:lnTo>
                <a:lnTo>
                  <a:pt x="89538" y="34069"/>
                </a:lnTo>
                <a:lnTo>
                  <a:pt x="89538" y="34069"/>
                </a:lnTo>
                <a:lnTo>
                  <a:pt x="91384" y="34069"/>
                </a:lnTo>
                <a:lnTo>
                  <a:pt x="91384" y="34069"/>
                </a:lnTo>
                <a:lnTo>
                  <a:pt x="91384" y="34069"/>
                </a:lnTo>
                <a:lnTo>
                  <a:pt x="91384" y="34826"/>
                </a:lnTo>
                <a:lnTo>
                  <a:pt x="93230" y="34826"/>
                </a:lnTo>
                <a:lnTo>
                  <a:pt x="93230" y="34826"/>
                </a:lnTo>
                <a:lnTo>
                  <a:pt x="93230" y="34826"/>
                </a:lnTo>
                <a:lnTo>
                  <a:pt x="93230" y="34826"/>
                </a:lnTo>
                <a:lnTo>
                  <a:pt x="93230" y="34826"/>
                </a:lnTo>
                <a:lnTo>
                  <a:pt x="93230" y="34826"/>
                </a:lnTo>
                <a:lnTo>
                  <a:pt x="93230" y="34826"/>
                </a:lnTo>
                <a:lnTo>
                  <a:pt x="95076" y="34826"/>
                </a:lnTo>
                <a:lnTo>
                  <a:pt x="95076" y="34826"/>
                </a:lnTo>
                <a:lnTo>
                  <a:pt x="95076" y="34826"/>
                </a:lnTo>
                <a:lnTo>
                  <a:pt x="95076" y="34826"/>
                </a:lnTo>
                <a:lnTo>
                  <a:pt x="95076" y="34826"/>
                </a:lnTo>
                <a:lnTo>
                  <a:pt x="97846" y="34826"/>
                </a:lnTo>
                <a:lnTo>
                  <a:pt x="97846" y="34826"/>
                </a:lnTo>
                <a:lnTo>
                  <a:pt x="97846" y="34826"/>
                </a:lnTo>
                <a:lnTo>
                  <a:pt x="97846" y="34826"/>
                </a:lnTo>
                <a:lnTo>
                  <a:pt x="97846" y="34826"/>
                </a:lnTo>
                <a:lnTo>
                  <a:pt x="97846" y="35583"/>
                </a:lnTo>
                <a:lnTo>
                  <a:pt x="99692" y="35583"/>
                </a:lnTo>
                <a:lnTo>
                  <a:pt x="99692" y="35583"/>
                </a:lnTo>
                <a:lnTo>
                  <a:pt x="99692" y="35583"/>
                </a:lnTo>
                <a:lnTo>
                  <a:pt x="97846" y="35583"/>
                </a:lnTo>
                <a:lnTo>
                  <a:pt x="97846" y="35583"/>
                </a:lnTo>
                <a:lnTo>
                  <a:pt x="97846" y="36340"/>
                </a:lnTo>
                <a:lnTo>
                  <a:pt x="97846" y="36340"/>
                </a:lnTo>
                <a:lnTo>
                  <a:pt x="97846" y="36340"/>
                </a:lnTo>
                <a:lnTo>
                  <a:pt x="97846" y="36340"/>
                </a:lnTo>
                <a:lnTo>
                  <a:pt x="95076" y="36340"/>
                </a:lnTo>
                <a:lnTo>
                  <a:pt x="95076" y="37476"/>
                </a:lnTo>
                <a:lnTo>
                  <a:pt x="95076" y="37476"/>
                </a:lnTo>
                <a:lnTo>
                  <a:pt x="95076" y="37476"/>
                </a:lnTo>
                <a:lnTo>
                  <a:pt x="95076" y="37476"/>
                </a:lnTo>
                <a:lnTo>
                  <a:pt x="95076" y="37476"/>
                </a:lnTo>
                <a:lnTo>
                  <a:pt x="95076" y="38233"/>
                </a:lnTo>
                <a:lnTo>
                  <a:pt x="95076" y="38233"/>
                </a:lnTo>
                <a:lnTo>
                  <a:pt x="95076" y="38233"/>
                </a:lnTo>
                <a:lnTo>
                  <a:pt x="95076" y="38990"/>
                </a:lnTo>
                <a:lnTo>
                  <a:pt x="95076" y="38990"/>
                </a:lnTo>
                <a:lnTo>
                  <a:pt x="95076" y="38990"/>
                </a:lnTo>
                <a:lnTo>
                  <a:pt x="95076" y="38990"/>
                </a:lnTo>
                <a:lnTo>
                  <a:pt x="95076" y="38990"/>
                </a:lnTo>
                <a:lnTo>
                  <a:pt x="95076" y="39747"/>
                </a:lnTo>
                <a:lnTo>
                  <a:pt x="95076" y="39747"/>
                </a:lnTo>
                <a:lnTo>
                  <a:pt x="95076" y="39747"/>
                </a:lnTo>
                <a:lnTo>
                  <a:pt x="95076" y="39747"/>
                </a:lnTo>
                <a:lnTo>
                  <a:pt x="95076" y="39747"/>
                </a:lnTo>
                <a:lnTo>
                  <a:pt x="93230" y="39747"/>
                </a:lnTo>
                <a:lnTo>
                  <a:pt x="93230" y="40504"/>
                </a:lnTo>
                <a:lnTo>
                  <a:pt x="93230" y="40504"/>
                </a:lnTo>
                <a:lnTo>
                  <a:pt x="93230" y="40504"/>
                </a:lnTo>
                <a:lnTo>
                  <a:pt x="95076" y="40504"/>
                </a:lnTo>
                <a:lnTo>
                  <a:pt x="95076" y="40504"/>
                </a:lnTo>
                <a:lnTo>
                  <a:pt x="95076" y="40504"/>
                </a:lnTo>
                <a:lnTo>
                  <a:pt x="95076" y="41640"/>
                </a:lnTo>
                <a:lnTo>
                  <a:pt x="95076" y="41640"/>
                </a:lnTo>
                <a:lnTo>
                  <a:pt x="95076" y="40504"/>
                </a:lnTo>
                <a:lnTo>
                  <a:pt x="97846" y="40504"/>
                </a:lnTo>
                <a:lnTo>
                  <a:pt x="97846" y="40504"/>
                </a:lnTo>
                <a:lnTo>
                  <a:pt x="97846" y="40504"/>
                </a:lnTo>
                <a:lnTo>
                  <a:pt x="99692" y="40504"/>
                </a:lnTo>
                <a:lnTo>
                  <a:pt x="99692" y="40504"/>
                </a:lnTo>
                <a:lnTo>
                  <a:pt x="99692" y="40504"/>
                </a:lnTo>
                <a:lnTo>
                  <a:pt x="99692" y="41640"/>
                </a:lnTo>
                <a:lnTo>
                  <a:pt x="99692" y="41640"/>
                </a:lnTo>
                <a:lnTo>
                  <a:pt x="101538" y="41640"/>
                </a:lnTo>
                <a:lnTo>
                  <a:pt x="101538" y="41640"/>
                </a:lnTo>
                <a:lnTo>
                  <a:pt x="101538" y="41640"/>
                </a:lnTo>
                <a:lnTo>
                  <a:pt x="101538" y="41640"/>
                </a:lnTo>
                <a:lnTo>
                  <a:pt x="101538" y="41640"/>
                </a:lnTo>
                <a:lnTo>
                  <a:pt x="101538" y="41640"/>
                </a:lnTo>
                <a:lnTo>
                  <a:pt x="103384" y="41640"/>
                </a:lnTo>
                <a:lnTo>
                  <a:pt x="103384" y="41640"/>
                </a:lnTo>
                <a:lnTo>
                  <a:pt x="103384" y="41640"/>
                </a:lnTo>
                <a:lnTo>
                  <a:pt x="103384" y="41640"/>
                </a:lnTo>
                <a:lnTo>
                  <a:pt x="103384" y="41640"/>
                </a:lnTo>
                <a:lnTo>
                  <a:pt x="103384" y="41640"/>
                </a:lnTo>
                <a:lnTo>
                  <a:pt x="103384" y="41640"/>
                </a:lnTo>
                <a:lnTo>
                  <a:pt x="105230" y="41640"/>
                </a:lnTo>
                <a:lnTo>
                  <a:pt x="105230" y="42397"/>
                </a:lnTo>
                <a:lnTo>
                  <a:pt x="105230" y="42397"/>
                </a:lnTo>
                <a:lnTo>
                  <a:pt x="103384" y="42397"/>
                </a:lnTo>
                <a:lnTo>
                  <a:pt x="103384" y="42397"/>
                </a:lnTo>
                <a:lnTo>
                  <a:pt x="103384" y="43154"/>
                </a:lnTo>
                <a:lnTo>
                  <a:pt x="103384" y="43154"/>
                </a:lnTo>
                <a:lnTo>
                  <a:pt x="103384" y="43154"/>
                </a:lnTo>
                <a:lnTo>
                  <a:pt x="105230" y="43154"/>
                </a:lnTo>
                <a:lnTo>
                  <a:pt x="105230" y="43911"/>
                </a:lnTo>
                <a:lnTo>
                  <a:pt x="105230" y="43911"/>
                </a:lnTo>
                <a:lnTo>
                  <a:pt x="105230" y="43911"/>
                </a:lnTo>
                <a:lnTo>
                  <a:pt x="105230" y="43911"/>
                </a:lnTo>
                <a:lnTo>
                  <a:pt x="105230" y="43911"/>
                </a:lnTo>
                <a:lnTo>
                  <a:pt x="108000" y="43911"/>
                </a:lnTo>
                <a:lnTo>
                  <a:pt x="108000" y="43911"/>
                </a:lnTo>
                <a:lnTo>
                  <a:pt x="105230" y="43911"/>
                </a:lnTo>
                <a:lnTo>
                  <a:pt x="105230" y="44668"/>
                </a:lnTo>
                <a:lnTo>
                  <a:pt x="105230" y="44668"/>
                </a:lnTo>
                <a:lnTo>
                  <a:pt x="105230" y="44668"/>
                </a:lnTo>
                <a:lnTo>
                  <a:pt x="108000" y="44668"/>
                </a:lnTo>
                <a:lnTo>
                  <a:pt x="108000" y="45804"/>
                </a:lnTo>
                <a:lnTo>
                  <a:pt x="108000" y="45804"/>
                </a:lnTo>
                <a:lnTo>
                  <a:pt x="108000" y="45804"/>
                </a:lnTo>
                <a:lnTo>
                  <a:pt x="109846" y="45804"/>
                </a:lnTo>
                <a:lnTo>
                  <a:pt x="109846" y="44668"/>
                </a:lnTo>
                <a:lnTo>
                  <a:pt x="109846" y="44668"/>
                </a:lnTo>
                <a:lnTo>
                  <a:pt x="109846" y="44668"/>
                </a:lnTo>
                <a:lnTo>
                  <a:pt x="109846" y="44668"/>
                </a:lnTo>
                <a:lnTo>
                  <a:pt x="109846" y="44668"/>
                </a:lnTo>
                <a:lnTo>
                  <a:pt x="111692" y="44668"/>
                </a:lnTo>
                <a:lnTo>
                  <a:pt x="111692" y="44668"/>
                </a:lnTo>
                <a:lnTo>
                  <a:pt x="111692" y="45804"/>
                </a:lnTo>
                <a:lnTo>
                  <a:pt x="111692" y="45804"/>
                </a:lnTo>
                <a:lnTo>
                  <a:pt x="111692" y="45804"/>
                </a:lnTo>
                <a:lnTo>
                  <a:pt x="111692" y="45804"/>
                </a:lnTo>
                <a:lnTo>
                  <a:pt x="113538" y="45804"/>
                </a:lnTo>
                <a:lnTo>
                  <a:pt x="113538" y="44668"/>
                </a:lnTo>
                <a:lnTo>
                  <a:pt x="113538" y="44668"/>
                </a:lnTo>
                <a:lnTo>
                  <a:pt x="113538" y="44668"/>
                </a:lnTo>
                <a:lnTo>
                  <a:pt x="115384" y="44668"/>
                </a:lnTo>
                <a:lnTo>
                  <a:pt x="115384" y="44668"/>
                </a:lnTo>
                <a:lnTo>
                  <a:pt x="115384" y="44668"/>
                </a:lnTo>
                <a:lnTo>
                  <a:pt x="115384" y="44668"/>
                </a:lnTo>
                <a:lnTo>
                  <a:pt x="115384" y="43911"/>
                </a:lnTo>
                <a:lnTo>
                  <a:pt x="115384" y="43911"/>
                </a:lnTo>
                <a:lnTo>
                  <a:pt x="115384" y="43911"/>
                </a:lnTo>
                <a:lnTo>
                  <a:pt x="115384" y="43911"/>
                </a:lnTo>
                <a:lnTo>
                  <a:pt x="118153" y="43911"/>
                </a:lnTo>
                <a:lnTo>
                  <a:pt x="118153" y="43911"/>
                </a:lnTo>
                <a:lnTo>
                  <a:pt x="118153" y="43911"/>
                </a:lnTo>
                <a:lnTo>
                  <a:pt x="118153" y="43911"/>
                </a:lnTo>
                <a:lnTo>
                  <a:pt x="118153" y="43911"/>
                </a:lnTo>
                <a:lnTo>
                  <a:pt x="118153" y="43154"/>
                </a:lnTo>
                <a:lnTo>
                  <a:pt x="120000" y="43154"/>
                </a:lnTo>
                <a:lnTo>
                  <a:pt x="120000" y="43154"/>
                </a:lnTo>
                <a:lnTo>
                  <a:pt x="120000" y="43154"/>
                </a:lnTo>
                <a:lnTo>
                  <a:pt x="120000" y="43154"/>
                </a:lnTo>
                <a:lnTo>
                  <a:pt x="120000" y="43911"/>
                </a:lnTo>
                <a:lnTo>
                  <a:pt x="120000" y="43911"/>
                </a:lnTo>
                <a:lnTo>
                  <a:pt x="120000" y="43911"/>
                </a:lnTo>
                <a:lnTo>
                  <a:pt x="120000" y="43911"/>
                </a:lnTo>
                <a:lnTo>
                  <a:pt x="120000" y="44668"/>
                </a:lnTo>
                <a:lnTo>
                  <a:pt x="120000" y="44668"/>
                </a:lnTo>
                <a:lnTo>
                  <a:pt x="120000" y="44668"/>
                </a:lnTo>
                <a:lnTo>
                  <a:pt x="120000" y="44668"/>
                </a:lnTo>
                <a:lnTo>
                  <a:pt x="120000" y="45804"/>
                </a:lnTo>
                <a:lnTo>
                  <a:pt x="120000" y="45804"/>
                </a:lnTo>
                <a:lnTo>
                  <a:pt x="118153" y="45804"/>
                </a:lnTo>
                <a:lnTo>
                  <a:pt x="118153" y="45804"/>
                </a:lnTo>
                <a:lnTo>
                  <a:pt x="118153" y="45804"/>
                </a:lnTo>
                <a:lnTo>
                  <a:pt x="118153" y="45804"/>
                </a:lnTo>
                <a:lnTo>
                  <a:pt x="118153" y="45804"/>
                </a:lnTo>
                <a:lnTo>
                  <a:pt x="118153" y="45804"/>
                </a:lnTo>
                <a:lnTo>
                  <a:pt x="118153" y="46561"/>
                </a:lnTo>
                <a:lnTo>
                  <a:pt x="115384" y="46561"/>
                </a:lnTo>
                <a:lnTo>
                  <a:pt x="115384" y="46561"/>
                </a:lnTo>
                <a:lnTo>
                  <a:pt x="115384" y="46561"/>
                </a:lnTo>
                <a:lnTo>
                  <a:pt x="115384" y="46561"/>
                </a:lnTo>
                <a:lnTo>
                  <a:pt x="115384" y="46561"/>
                </a:lnTo>
                <a:lnTo>
                  <a:pt x="113538" y="46561"/>
                </a:lnTo>
                <a:lnTo>
                  <a:pt x="113538" y="46561"/>
                </a:lnTo>
                <a:lnTo>
                  <a:pt x="113538" y="47318"/>
                </a:lnTo>
                <a:lnTo>
                  <a:pt x="113538" y="47318"/>
                </a:lnTo>
                <a:lnTo>
                  <a:pt x="113538" y="47318"/>
                </a:lnTo>
                <a:lnTo>
                  <a:pt x="113538" y="47318"/>
                </a:lnTo>
                <a:lnTo>
                  <a:pt x="113538" y="48075"/>
                </a:lnTo>
                <a:lnTo>
                  <a:pt x="113538" y="48075"/>
                </a:lnTo>
                <a:lnTo>
                  <a:pt x="113538" y="48075"/>
                </a:lnTo>
                <a:lnTo>
                  <a:pt x="111692" y="48075"/>
                </a:lnTo>
                <a:lnTo>
                  <a:pt x="111692" y="48075"/>
                </a:lnTo>
                <a:lnTo>
                  <a:pt x="111692" y="48075"/>
                </a:lnTo>
                <a:lnTo>
                  <a:pt x="111692" y="48075"/>
                </a:lnTo>
                <a:lnTo>
                  <a:pt x="111692" y="48832"/>
                </a:lnTo>
                <a:lnTo>
                  <a:pt x="111692" y="48832"/>
                </a:lnTo>
                <a:lnTo>
                  <a:pt x="111692" y="48832"/>
                </a:lnTo>
                <a:lnTo>
                  <a:pt x="111692" y="48832"/>
                </a:lnTo>
                <a:lnTo>
                  <a:pt x="111692" y="48832"/>
                </a:lnTo>
                <a:lnTo>
                  <a:pt x="113538" y="48832"/>
                </a:lnTo>
                <a:lnTo>
                  <a:pt x="113538" y="48832"/>
                </a:lnTo>
                <a:lnTo>
                  <a:pt x="111692" y="48832"/>
                </a:lnTo>
                <a:lnTo>
                  <a:pt x="111692" y="48832"/>
                </a:lnTo>
                <a:lnTo>
                  <a:pt x="111692" y="49968"/>
                </a:lnTo>
                <a:lnTo>
                  <a:pt x="111692" y="49968"/>
                </a:lnTo>
                <a:lnTo>
                  <a:pt x="111692" y="48832"/>
                </a:lnTo>
                <a:lnTo>
                  <a:pt x="111692" y="48832"/>
                </a:lnTo>
                <a:lnTo>
                  <a:pt x="109846" y="48832"/>
                </a:lnTo>
                <a:lnTo>
                  <a:pt x="109846" y="48832"/>
                </a:lnTo>
                <a:lnTo>
                  <a:pt x="109846" y="49968"/>
                </a:lnTo>
                <a:lnTo>
                  <a:pt x="109846" y="49968"/>
                </a:lnTo>
                <a:lnTo>
                  <a:pt x="109846" y="49968"/>
                </a:lnTo>
                <a:lnTo>
                  <a:pt x="109846" y="49968"/>
                </a:lnTo>
                <a:lnTo>
                  <a:pt x="108000" y="49968"/>
                </a:lnTo>
                <a:lnTo>
                  <a:pt x="108000" y="49968"/>
                </a:lnTo>
                <a:lnTo>
                  <a:pt x="108000" y="49968"/>
                </a:lnTo>
                <a:lnTo>
                  <a:pt x="108000" y="50725"/>
                </a:lnTo>
                <a:lnTo>
                  <a:pt x="108000" y="50725"/>
                </a:lnTo>
                <a:lnTo>
                  <a:pt x="108000" y="50725"/>
                </a:lnTo>
                <a:lnTo>
                  <a:pt x="108000" y="50725"/>
                </a:lnTo>
                <a:lnTo>
                  <a:pt x="108000" y="51482"/>
                </a:lnTo>
                <a:lnTo>
                  <a:pt x="108000" y="51482"/>
                </a:lnTo>
                <a:lnTo>
                  <a:pt x="105230" y="51482"/>
                </a:lnTo>
                <a:lnTo>
                  <a:pt x="105230" y="51482"/>
                </a:lnTo>
                <a:lnTo>
                  <a:pt x="105230" y="52239"/>
                </a:lnTo>
                <a:lnTo>
                  <a:pt x="105230" y="52239"/>
                </a:lnTo>
                <a:lnTo>
                  <a:pt x="105230" y="52239"/>
                </a:lnTo>
                <a:lnTo>
                  <a:pt x="105230" y="52239"/>
                </a:lnTo>
                <a:lnTo>
                  <a:pt x="105230" y="52239"/>
                </a:lnTo>
                <a:lnTo>
                  <a:pt x="105230" y="52239"/>
                </a:lnTo>
                <a:lnTo>
                  <a:pt x="105230" y="51482"/>
                </a:lnTo>
                <a:lnTo>
                  <a:pt x="103384" y="51482"/>
                </a:lnTo>
                <a:lnTo>
                  <a:pt x="103384" y="51482"/>
                </a:lnTo>
                <a:lnTo>
                  <a:pt x="103384" y="51482"/>
                </a:lnTo>
                <a:lnTo>
                  <a:pt x="103384" y="52239"/>
                </a:lnTo>
                <a:lnTo>
                  <a:pt x="103384" y="52239"/>
                </a:lnTo>
                <a:lnTo>
                  <a:pt x="103384" y="52239"/>
                </a:lnTo>
                <a:lnTo>
                  <a:pt x="103384" y="52239"/>
                </a:lnTo>
                <a:lnTo>
                  <a:pt x="101538" y="52239"/>
                </a:lnTo>
                <a:lnTo>
                  <a:pt x="101538" y="52239"/>
                </a:lnTo>
                <a:lnTo>
                  <a:pt x="101538" y="52239"/>
                </a:lnTo>
                <a:lnTo>
                  <a:pt x="99692" y="52239"/>
                </a:lnTo>
                <a:lnTo>
                  <a:pt x="99692" y="52239"/>
                </a:lnTo>
                <a:lnTo>
                  <a:pt x="99692" y="52239"/>
                </a:lnTo>
                <a:lnTo>
                  <a:pt x="99692" y="52239"/>
                </a:lnTo>
                <a:lnTo>
                  <a:pt x="99692" y="52239"/>
                </a:lnTo>
                <a:lnTo>
                  <a:pt x="97846" y="52239"/>
                </a:lnTo>
                <a:lnTo>
                  <a:pt x="97846" y="52239"/>
                </a:lnTo>
                <a:lnTo>
                  <a:pt x="97846" y="52239"/>
                </a:lnTo>
                <a:lnTo>
                  <a:pt x="97846" y="52239"/>
                </a:lnTo>
                <a:lnTo>
                  <a:pt x="97846" y="53375"/>
                </a:lnTo>
                <a:lnTo>
                  <a:pt x="97846" y="53375"/>
                </a:lnTo>
                <a:lnTo>
                  <a:pt x="99692" y="53375"/>
                </a:lnTo>
                <a:lnTo>
                  <a:pt x="99692" y="53375"/>
                </a:lnTo>
                <a:lnTo>
                  <a:pt x="99692" y="54132"/>
                </a:lnTo>
                <a:lnTo>
                  <a:pt x="99692" y="54132"/>
                </a:lnTo>
                <a:lnTo>
                  <a:pt x="97846" y="54132"/>
                </a:lnTo>
                <a:lnTo>
                  <a:pt x="97846" y="54132"/>
                </a:lnTo>
                <a:lnTo>
                  <a:pt x="97846" y="54132"/>
                </a:lnTo>
                <a:lnTo>
                  <a:pt x="97846" y="54132"/>
                </a:lnTo>
                <a:lnTo>
                  <a:pt x="95076" y="54132"/>
                </a:lnTo>
                <a:lnTo>
                  <a:pt x="95076" y="54132"/>
                </a:lnTo>
                <a:lnTo>
                  <a:pt x="95076" y="54132"/>
                </a:lnTo>
                <a:lnTo>
                  <a:pt x="95076" y="54132"/>
                </a:lnTo>
                <a:lnTo>
                  <a:pt x="95076" y="54132"/>
                </a:lnTo>
                <a:lnTo>
                  <a:pt x="93230" y="54132"/>
                </a:lnTo>
                <a:lnTo>
                  <a:pt x="93230" y="54132"/>
                </a:lnTo>
                <a:lnTo>
                  <a:pt x="93230" y="54132"/>
                </a:lnTo>
                <a:lnTo>
                  <a:pt x="93230" y="54132"/>
                </a:lnTo>
                <a:lnTo>
                  <a:pt x="93230" y="54132"/>
                </a:lnTo>
                <a:lnTo>
                  <a:pt x="93230" y="54889"/>
                </a:lnTo>
                <a:lnTo>
                  <a:pt x="91384" y="54889"/>
                </a:lnTo>
                <a:lnTo>
                  <a:pt x="91384" y="54889"/>
                </a:lnTo>
                <a:lnTo>
                  <a:pt x="91384" y="54889"/>
                </a:lnTo>
                <a:lnTo>
                  <a:pt x="91384" y="55646"/>
                </a:lnTo>
                <a:lnTo>
                  <a:pt x="91384" y="55646"/>
                </a:lnTo>
                <a:lnTo>
                  <a:pt x="91384" y="55646"/>
                </a:lnTo>
                <a:lnTo>
                  <a:pt x="91384" y="55646"/>
                </a:lnTo>
                <a:lnTo>
                  <a:pt x="91384" y="56403"/>
                </a:lnTo>
                <a:lnTo>
                  <a:pt x="91384" y="56403"/>
                </a:lnTo>
                <a:lnTo>
                  <a:pt x="91384" y="56403"/>
                </a:lnTo>
                <a:lnTo>
                  <a:pt x="89538" y="56403"/>
                </a:lnTo>
                <a:lnTo>
                  <a:pt x="89538" y="56403"/>
                </a:lnTo>
                <a:lnTo>
                  <a:pt x="89538" y="56403"/>
                </a:lnTo>
                <a:lnTo>
                  <a:pt x="89538" y="56403"/>
                </a:lnTo>
                <a:lnTo>
                  <a:pt x="89538" y="56403"/>
                </a:lnTo>
                <a:lnTo>
                  <a:pt x="89538" y="56403"/>
                </a:lnTo>
                <a:lnTo>
                  <a:pt x="87692" y="56403"/>
                </a:lnTo>
                <a:lnTo>
                  <a:pt x="87692" y="56403"/>
                </a:lnTo>
                <a:lnTo>
                  <a:pt x="87692" y="56403"/>
                </a:lnTo>
                <a:lnTo>
                  <a:pt x="87692" y="56403"/>
                </a:lnTo>
                <a:lnTo>
                  <a:pt x="87692" y="56403"/>
                </a:lnTo>
                <a:lnTo>
                  <a:pt x="84923" y="56403"/>
                </a:lnTo>
                <a:lnTo>
                  <a:pt x="84923" y="56403"/>
                </a:lnTo>
                <a:lnTo>
                  <a:pt x="84923" y="56403"/>
                </a:lnTo>
                <a:lnTo>
                  <a:pt x="83076" y="56403"/>
                </a:lnTo>
                <a:lnTo>
                  <a:pt x="83076" y="56403"/>
                </a:lnTo>
                <a:lnTo>
                  <a:pt x="83076" y="56403"/>
                </a:lnTo>
                <a:lnTo>
                  <a:pt x="83076" y="56403"/>
                </a:lnTo>
                <a:lnTo>
                  <a:pt x="81230" y="56403"/>
                </a:lnTo>
                <a:lnTo>
                  <a:pt x="81230" y="56403"/>
                </a:lnTo>
                <a:lnTo>
                  <a:pt x="81230" y="56403"/>
                </a:lnTo>
                <a:lnTo>
                  <a:pt x="81230" y="56403"/>
                </a:lnTo>
                <a:lnTo>
                  <a:pt x="81230" y="56403"/>
                </a:lnTo>
                <a:lnTo>
                  <a:pt x="81230" y="56403"/>
                </a:lnTo>
                <a:lnTo>
                  <a:pt x="81230" y="56403"/>
                </a:lnTo>
                <a:lnTo>
                  <a:pt x="81230" y="56403"/>
                </a:lnTo>
                <a:lnTo>
                  <a:pt x="79384" y="56403"/>
                </a:lnTo>
                <a:lnTo>
                  <a:pt x="79384" y="56403"/>
                </a:lnTo>
                <a:lnTo>
                  <a:pt x="79384" y="56403"/>
                </a:lnTo>
                <a:lnTo>
                  <a:pt x="79384" y="56403"/>
                </a:lnTo>
                <a:lnTo>
                  <a:pt x="79384" y="56403"/>
                </a:lnTo>
                <a:lnTo>
                  <a:pt x="79384" y="56403"/>
                </a:lnTo>
                <a:lnTo>
                  <a:pt x="79384" y="57539"/>
                </a:lnTo>
                <a:lnTo>
                  <a:pt x="77538" y="57539"/>
                </a:lnTo>
                <a:lnTo>
                  <a:pt x="77538" y="57539"/>
                </a:lnTo>
                <a:lnTo>
                  <a:pt x="77538" y="57539"/>
                </a:lnTo>
                <a:lnTo>
                  <a:pt x="77538" y="57539"/>
                </a:lnTo>
                <a:lnTo>
                  <a:pt x="77538" y="57539"/>
                </a:lnTo>
                <a:lnTo>
                  <a:pt x="77538" y="57539"/>
                </a:lnTo>
                <a:lnTo>
                  <a:pt x="77538" y="58296"/>
                </a:lnTo>
                <a:lnTo>
                  <a:pt x="77538" y="58296"/>
                </a:lnTo>
                <a:lnTo>
                  <a:pt x="74769" y="58296"/>
                </a:lnTo>
                <a:lnTo>
                  <a:pt x="74769" y="58296"/>
                </a:lnTo>
                <a:lnTo>
                  <a:pt x="74769" y="58296"/>
                </a:lnTo>
                <a:lnTo>
                  <a:pt x="74769" y="59053"/>
                </a:lnTo>
                <a:lnTo>
                  <a:pt x="74769" y="59053"/>
                </a:lnTo>
                <a:lnTo>
                  <a:pt x="74769" y="59053"/>
                </a:lnTo>
                <a:lnTo>
                  <a:pt x="74769" y="59053"/>
                </a:lnTo>
                <a:lnTo>
                  <a:pt x="74769" y="59053"/>
                </a:lnTo>
                <a:lnTo>
                  <a:pt x="74769" y="59810"/>
                </a:lnTo>
                <a:lnTo>
                  <a:pt x="74769" y="59810"/>
                </a:lnTo>
                <a:lnTo>
                  <a:pt x="74769" y="59810"/>
                </a:lnTo>
                <a:lnTo>
                  <a:pt x="74769" y="59810"/>
                </a:lnTo>
                <a:lnTo>
                  <a:pt x="74769" y="60567"/>
                </a:lnTo>
                <a:lnTo>
                  <a:pt x="74769" y="60567"/>
                </a:lnTo>
                <a:lnTo>
                  <a:pt x="74769" y="60567"/>
                </a:lnTo>
                <a:lnTo>
                  <a:pt x="74769" y="60567"/>
                </a:lnTo>
                <a:lnTo>
                  <a:pt x="74769" y="60567"/>
                </a:lnTo>
                <a:lnTo>
                  <a:pt x="74769" y="61703"/>
                </a:lnTo>
                <a:lnTo>
                  <a:pt x="74769" y="61703"/>
                </a:lnTo>
                <a:lnTo>
                  <a:pt x="74769" y="61703"/>
                </a:lnTo>
                <a:lnTo>
                  <a:pt x="72923" y="61703"/>
                </a:lnTo>
                <a:lnTo>
                  <a:pt x="72923" y="61703"/>
                </a:lnTo>
                <a:lnTo>
                  <a:pt x="74769" y="61703"/>
                </a:lnTo>
                <a:lnTo>
                  <a:pt x="74769" y="62460"/>
                </a:lnTo>
                <a:lnTo>
                  <a:pt x="74769" y="62460"/>
                </a:lnTo>
                <a:lnTo>
                  <a:pt x="74769" y="62460"/>
                </a:lnTo>
                <a:lnTo>
                  <a:pt x="74769" y="62460"/>
                </a:lnTo>
                <a:lnTo>
                  <a:pt x="74769" y="63217"/>
                </a:lnTo>
                <a:lnTo>
                  <a:pt x="74769" y="63217"/>
                </a:lnTo>
                <a:lnTo>
                  <a:pt x="74769" y="63217"/>
                </a:lnTo>
                <a:lnTo>
                  <a:pt x="74769" y="63974"/>
                </a:lnTo>
                <a:lnTo>
                  <a:pt x="74769" y="63974"/>
                </a:lnTo>
                <a:lnTo>
                  <a:pt x="74769" y="63974"/>
                </a:lnTo>
                <a:lnTo>
                  <a:pt x="74769" y="63974"/>
                </a:lnTo>
                <a:lnTo>
                  <a:pt x="74769" y="63974"/>
                </a:lnTo>
                <a:lnTo>
                  <a:pt x="72923" y="63974"/>
                </a:lnTo>
                <a:lnTo>
                  <a:pt x="72923" y="63974"/>
                </a:lnTo>
                <a:lnTo>
                  <a:pt x="72923" y="63974"/>
                </a:lnTo>
                <a:lnTo>
                  <a:pt x="72923" y="63974"/>
                </a:lnTo>
                <a:lnTo>
                  <a:pt x="71076" y="63974"/>
                </a:lnTo>
                <a:lnTo>
                  <a:pt x="71076" y="64731"/>
                </a:lnTo>
                <a:lnTo>
                  <a:pt x="71076" y="64731"/>
                </a:lnTo>
                <a:lnTo>
                  <a:pt x="71076" y="64731"/>
                </a:lnTo>
                <a:lnTo>
                  <a:pt x="71076" y="6473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8" name="Shape 928"/>
          <p:cNvSpPr/>
          <p:nvPr/>
        </p:nvSpPr>
        <p:spPr>
          <a:xfrm>
            <a:off x="4632725" y="3373439"/>
            <a:ext cx="7143" cy="9524"/>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80000" y="80000"/>
                </a:lnTo>
                <a:lnTo>
                  <a:pt x="40000" y="80000"/>
                </a:lnTo>
                <a:lnTo>
                  <a:pt x="40000" y="80000"/>
                </a:lnTo>
                <a:lnTo>
                  <a:pt x="40000" y="80000"/>
                </a:lnTo>
                <a:lnTo>
                  <a:pt x="40000" y="80000"/>
                </a:lnTo>
                <a:lnTo>
                  <a:pt x="40000" y="40000"/>
                </a:lnTo>
                <a:lnTo>
                  <a:pt x="40000" y="40000"/>
                </a:lnTo>
                <a:lnTo>
                  <a:pt x="40000" y="40000"/>
                </a:lnTo>
                <a:lnTo>
                  <a:pt x="40000" y="40000"/>
                </a:lnTo>
                <a:lnTo>
                  <a:pt x="0" y="40000"/>
                </a:lnTo>
                <a:lnTo>
                  <a:pt x="0" y="40000"/>
                </a:lnTo>
                <a:lnTo>
                  <a:pt x="0" y="0"/>
                </a:lnTo>
                <a:lnTo>
                  <a:pt x="40000" y="0"/>
                </a:lnTo>
                <a:lnTo>
                  <a:pt x="40000" y="0"/>
                </a:lnTo>
                <a:lnTo>
                  <a:pt x="40000" y="0"/>
                </a:lnTo>
                <a:lnTo>
                  <a:pt x="40000" y="0"/>
                </a:lnTo>
                <a:lnTo>
                  <a:pt x="40000" y="40000"/>
                </a:lnTo>
                <a:lnTo>
                  <a:pt x="80000" y="40000"/>
                </a:lnTo>
                <a:lnTo>
                  <a:pt x="80000" y="40000"/>
                </a:lnTo>
                <a:lnTo>
                  <a:pt x="80000" y="40000"/>
                </a:lnTo>
                <a:lnTo>
                  <a:pt x="80000" y="40000"/>
                </a:lnTo>
                <a:lnTo>
                  <a:pt x="80000" y="40000"/>
                </a:lnTo>
                <a:lnTo>
                  <a:pt x="80000" y="40000"/>
                </a:lnTo>
                <a:lnTo>
                  <a:pt x="120000" y="40000"/>
                </a:lnTo>
                <a:lnTo>
                  <a:pt x="120000" y="80000"/>
                </a:lnTo>
                <a:lnTo>
                  <a:pt x="120000" y="80000"/>
                </a:lnTo>
                <a:lnTo>
                  <a:pt x="120000" y="80000"/>
                </a:lnTo>
                <a:lnTo>
                  <a:pt x="120000" y="8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29" name="Shape 929"/>
          <p:cNvSpPr/>
          <p:nvPr/>
        </p:nvSpPr>
        <p:spPr>
          <a:xfrm>
            <a:off x="4632725" y="3373439"/>
            <a:ext cx="7143" cy="9524"/>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80000" y="80000"/>
                </a:lnTo>
                <a:lnTo>
                  <a:pt x="40000" y="80000"/>
                </a:lnTo>
                <a:lnTo>
                  <a:pt x="40000" y="80000"/>
                </a:lnTo>
                <a:lnTo>
                  <a:pt x="40000" y="80000"/>
                </a:lnTo>
                <a:lnTo>
                  <a:pt x="40000" y="80000"/>
                </a:lnTo>
                <a:lnTo>
                  <a:pt x="40000" y="40000"/>
                </a:lnTo>
                <a:lnTo>
                  <a:pt x="40000" y="40000"/>
                </a:lnTo>
                <a:lnTo>
                  <a:pt x="40000" y="40000"/>
                </a:lnTo>
                <a:lnTo>
                  <a:pt x="40000" y="40000"/>
                </a:lnTo>
                <a:lnTo>
                  <a:pt x="0" y="40000"/>
                </a:lnTo>
                <a:lnTo>
                  <a:pt x="0" y="40000"/>
                </a:lnTo>
                <a:lnTo>
                  <a:pt x="0" y="0"/>
                </a:lnTo>
                <a:lnTo>
                  <a:pt x="40000" y="0"/>
                </a:lnTo>
                <a:lnTo>
                  <a:pt x="40000" y="0"/>
                </a:lnTo>
                <a:lnTo>
                  <a:pt x="40000" y="0"/>
                </a:lnTo>
                <a:lnTo>
                  <a:pt x="40000" y="0"/>
                </a:lnTo>
                <a:lnTo>
                  <a:pt x="40000" y="40000"/>
                </a:lnTo>
                <a:lnTo>
                  <a:pt x="80000" y="40000"/>
                </a:lnTo>
                <a:lnTo>
                  <a:pt x="80000" y="40000"/>
                </a:lnTo>
                <a:lnTo>
                  <a:pt x="80000" y="40000"/>
                </a:lnTo>
                <a:lnTo>
                  <a:pt x="80000" y="40000"/>
                </a:lnTo>
                <a:lnTo>
                  <a:pt x="80000" y="40000"/>
                </a:lnTo>
                <a:lnTo>
                  <a:pt x="80000" y="40000"/>
                </a:lnTo>
                <a:lnTo>
                  <a:pt x="120000" y="40000"/>
                </a:lnTo>
                <a:lnTo>
                  <a:pt x="120000" y="80000"/>
                </a:lnTo>
                <a:lnTo>
                  <a:pt x="120000" y="80000"/>
                </a:lnTo>
                <a:lnTo>
                  <a:pt x="120000" y="80000"/>
                </a:lnTo>
                <a:lnTo>
                  <a:pt x="120000" y="8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0" name="Shape 930"/>
          <p:cNvSpPr/>
          <p:nvPr/>
        </p:nvSpPr>
        <p:spPr>
          <a:xfrm>
            <a:off x="4179095" y="3673476"/>
            <a:ext cx="283368" cy="401639"/>
          </a:xfrm>
          <a:custGeom>
            <a:avLst/>
            <a:gdLst/>
            <a:ahLst/>
            <a:cxnLst/>
            <a:rect l="0" t="0" r="0" b="0"/>
            <a:pathLst>
              <a:path w="120000" h="120000" extrusionOk="0">
                <a:moveTo>
                  <a:pt x="120000" y="47905"/>
                </a:moveTo>
                <a:lnTo>
                  <a:pt x="120000" y="47905"/>
                </a:lnTo>
                <a:lnTo>
                  <a:pt x="120000" y="47905"/>
                </a:lnTo>
                <a:lnTo>
                  <a:pt x="120000" y="49328"/>
                </a:lnTo>
                <a:lnTo>
                  <a:pt x="120000" y="49328"/>
                </a:lnTo>
                <a:lnTo>
                  <a:pt x="120000" y="49328"/>
                </a:lnTo>
                <a:lnTo>
                  <a:pt x="120000" y="50276"/>
                </a:lnTo>
                <a:lnTo>
                  <a:pt x="120000" y="50276"/>
                </a:lnTo>
                <a:lnTo>
                  <a:pt x="120000" y="50276"/>
                </a:lnTo>
                <a:lnTo>
                  <a:pt x="120000" y="51225"/>
                </a:lnTo>
                <a:lnTo>
                  <a:pt x="120000" y="51225"/>
                </a:lnTo>
                <a:lnTo>
                  <a:pt x="120000" y="51225"/>
                </a:lnTo>
                <a:lnTo>
                  <a:pt x="120000" y="52173"/>
                </a:lnTo>
                <a:lnTo>
                  <a:pt x="120000" y="52173"/>
                </a:lnTo>
                <a:lnTo>
                  <a:pt x="120000" y="52173"/>
                </a:lnTo>
                <a:lnTo>
                  <a:pt x="120000" y="53122"/>
                </a:lnTo>
                <a:lnTo>
                  <a:pt x="120000" y="53122"/>
                </a:lnTo>
                <a:lnTo>
                  <a:pt x="120000" y="53122"/>
                </a:lnTo>
                <a:lnTo>
                  <a:pt x="120000" y="54545"/>
                </a:lnTo>
                <a:lnTo>
                  <a:pt x="120000" y="54545"/>
                </a:lnTo>
                <a:lnTo>
                  <a:pt x="120000" y="54545"/>
                </a:lnTo>
                <a:lnTo>
                  <a:pt x="120000" y="54545"/>
                </a:lnTo>
                <a:lnTo>
                  <a:pt x="120000" y="55494"/>
                </a:lnTo>
                <a:lnTo>
                  <a:pt x="120000" y="55494"/>
                </a:lnTo>
                <a:lnTo>
                  <a:pt x="120000" y="55494"/>
                </a:lnTo>
                <a:lnTo>
                  <a:pt x="120000" y="56442"/>
                </a:lnTo>
                <a:lnTo>
                  <a:pt x="120000" y="56442"/>
                </a:lnTo>
                <a:lnTo>
                  <a:pt x="120000" y="56442"/>
                </a:lnTo>
                <a:lnTo>
                  <a:pt x="120000" y="57391"/>
                </a:lnTo>
                <a:lnTo>
                  <a:pt x="120000" y="57391"/>
                </a:lnTo>
                <a:lnTo>
                  <a:pt x="120000" y="57391"/>
                </a:lnTo>
                <a:lnTo>
                  <a:pt x="120000" y="58339"/>
                </a:lnTo>
                <a:lnTo>
                  <a:pt x="120000" y="58339"/>
                </a:lnTo>
                <a:lnTo>
                  <a:pt x="120000" y="58339"/>
                </a:lnTo>
                <a:lnTo>
                  <a:pt x="120000" y="59762"/>
                </a:lnTo>
                <a:lnTo>
                  <a:pt x="120000" y="59762"/>
                </a:lnTo>
                <a:lnTo>
                  <a:pt x="120000" y="59762"/>
                </a:lnTo>
                <a:lnTo>
                  <a:pt x="120000" y="60711"/>
                </a:lnTo>
                <a:lnTo>
                  <a:pt x="120000" y="60711"/>
                </a:lnTo>
                <a:lnTo>
                  <a:pt x="120000" y="60711"/>
                </a:lnTo>
                <a:lnTo>
                  <a:pt x="120000" y="61660"/>
                </a:lnTo>
                <a:lnTo>
                  <a:pt x="120000" y="61660"/>
                </a:lnTo>
                <a:lnTo>
                  <a:pt x="120000" y="61660"/>
                </a:lnTo>
                <a:lnTo>
                  <a:pt x="120000" y="62608"/>
                </a:lnTo>
                <a:lnTo>
                  <a:pt x="120000" y="62608"/>
                </a:lnTo>
                <a:lnTo>
                  <a:pt x="120000" y="62608"/>
                </a:lnTo>
                <a:lnTo>
                  <a:pt x="120000" y="63557"/>
                </a:lnTo>
                <a:lnTo>
                  <a:pt x="120000" y="63557"/>
                </a:lnTo>
                <a:lnTo>
                  <a:pt x="120000" y="63557"/>
                </a:lnTo>
                <a:lnTo>
                  <a:pt x="120000" y="64980"/>
                </a:lnTo>
                <a:lnTo>
                  <a:pt x="120000" y="64980"/>
                </a:lnTo>
                <a:lnTo>
                  <a:pt x="120000" y="64980"/>
                </a:lnTo>
                <a:lnTo>
                  <a:pt x="120000" y="64980"/>
                </a:lnTo>
                <a:lnTo>
                  <a:pt x="120000" y="64980"/>
                </a:lnTo>
                <a:lnTo>
                  <a:pt x="120000" y="64980"/>
                </a:lnTo>
                <a:lnTo>
                  <a:pt x="118487" y="64980"/>
                </a:lnTo>
                <a:lnTo>
                  <a:pt x="118487" y="64980"/>
                </a:lnTo>
                <a:lnTo>
                  <a:pt x="118487" y="65928"/>
                </a:lnTo>
                <a:lnTo>
                  <a:pt x="118487" y="65928"/>
                </a:lnTo>
                <a:lnTo>
                  <a:pt x="118487" y="65928"/>
                </a:lnTo>
                <a:lnTo>
                  <a:pt x="118487" y="66877"/>
                </a:lnTo>
                <a:lnTo>
                  <a:pt x="118487" y="66877"/>
                </a:lnTo>
                <a:lnTo>
                  <a:pt x="118487" y="66877"/>
                </a:lnTo>
                <a:lnTo>
                  <a:pt x="118487" y="67826"/>
                </a:lnTo>
                <a:lnTo>
                  <a:pt x="118487" y="67826"/>
                </a:lnTo>
                <a:lnTo>
                  <a:pt x="118487" y="67826"/>
                </a:lnTo>
                <a:lnTo>
                  <a:pt x="118487" y="68774"/>
                </a:lnTo>
                <a:lnTo>
                  <a:pt x="118487" y="68774"/>
                </a:lnTo>
                <a:lnTo>
                  <a:pt x="118487" y="68774"/>
                </a:lnTo>
                <a:lnTo>
                  <a:pt x="118487" y="70197"/>
                </a:lnTo>
                <a:lnTo>
                  <a:pt x="118487" y="70197"/>
                </a:lnTo>
                <a:lnTo>
                  <a:pt x="118487" y="70197"/>
                </a:lnTo>
                <a:lnTo>
                  <a:pt x="118487" y="71146"/>
                </a:lnTo>
                <a:lnTo>
                  <a:pt x="118487" y="71146"/>
                </a:lnTo>
                <a:lnTo>
                  <a:pt x="118487" y="71146"/>
                </a:lnTo>
                <a:lnTo>
                  <a:pt x="118487" y="71146"/>
                </a:lnTo>
                <a:lnTo>
                  <a:pt x="118487" y="72094"/>
                </a:lnTo>
                <a:lnTo>
                  <a:pt x="118487" y="72094"/>
                </a:lnTo>
                <a:lnTo>
                  <a:pt x="118487" y="72094"/>
                </a:lnTo>
                <a:lnTo>
                  <a:pt x="118487" y="72094"/>
                </a:lnTo>
                <a:lnTo>
                  <a:pt x="118487" y="73043"/>
                </a:lnTo>
                <a:lnTo>
                  <a:pt x="118487" y="73043"/>
                </a:lnTo>
                <a:lnTo>
                  <a:pt x="118487" y="73043"/>
                </a:lnTo>
                <a:lnTo>
                  <a:pt x="117478" y="73043"/>
                </a:lnTo>
                <a:lnTo>
                  <a:pt x="117478" y="73992"/>
                </a:lnTo>
                <a:lnTo>
                  <a:pt x="117478" y="73992"/>
                </a:lnTo>
                <a:lnTo>
                  <a:pt x="117478" y="73992"/>
                </a:lnTo>
                <a:lnTo>
                  <a:pt x="117478" y="73992"/>
                </a:lnTo>
                <a:lnTo>
                  <a:pt x="117478" y="75415"/>
                </a:lnTo>
                <a:lnTo>
                  <a:pt x="117478" y="75415"/>
                </a:lnTo>
                <a:lnTo>
                  <a:pt x="117478" y="75415"/>
                </a:lnTo>
                <a:lnTo>
                  <a:pt x="117478" y="75415"/>
                </a:lnTo>
                <a:lnTo>
                  <a:pt x="117478" y="75415"/>
                </a:lnTo>
                <a:lnTo>
                  <a:pt x="116470" y="75415"/>
                </a:lnTo>
                <a:lnTo>
                  <a:pt x="116470" y="75415"/>
                </a:lnTo>
                <a:lnTo>
                  <a:pt x="116470" y="75415"/>
                </a:lnTo>
                <a:lnTo>
                  <a:pt x="116470" y="75415"/>
                </a:lnTo>
                <a:lnTo>
                  <a:pt x="116470" y="76363"/>
                </a:lnTo>
                <a:lnTo>
                  <a:pt x="115462" y="76363"/>
                </a:lnTo>
                <a:lnTo>
                  <a:pt x="115462" y="76363"/>
                </a:lnTo>
                <a:lnTo>
                  <a:pt x="115462" y="76363"/>
                </a:lnTo>
                <a:lnTo>
                  <a:pt x="115462" y="76363"/>
                </a:lnTo>
                <a:lnTo>
                  <a:pt x="115462" y="76363"/>
                </a:lnTo>
                <a:lnTo>
                  <a:pt x="115462" y="77312"/>
                </a:lnTo>
                <a:lnTo>
                  <a:pt x="115462" y="77312"/>
                </a:lnTo>
                <a:lnTo>
                  <a:pt x="115462" y="77312"/>
                </a:lnTo>
                <a:lnTo>
                  <a:pt x="115462" y="77312"/>
                </a:lnTo>
                <a:lnTo>
                  <a:pt x="115462" y="78260"/>
                </a:lnTo>
                <a:lnTo>
                  <a:pt x="114453" y="78260"/>
                </a:lnTo>
                <a:lnTo>
                  <a:pt x="114453" y="78260"/>
                </a:lnTo>
                <a:lnTo>
                  <a:pt x="114453" y="78260"/>
                </a:lnTo>
                <a:lnTo>
                  <a:pt x="114453" y="79209"/>
                </a:lnTo>
                <a:lnTo>
                  <a:pt x="114453" y="79209"/>
                </a:lnTo>
                <a:lnTo>
                  <a:pt x="114453" y="79209"/>
                </a:lnTo>
                <a:lnTo>
                  <a:pt x="114453" y="80632"/>
                </a:lnTo>
                <a:lnTo>
                  <a:pt x="114453" y="80632"/>
                </a:lnTo>
                <a:lnTo>
                  <a:pt x="115462" y="80632"/>
                </a:lnTo>
                <a:lnTo>
                  <a:pt x="115462" y="80632"/>
                </a:lnTo>
                <a:lnTo>
                  <a:pt x="115462" y="81581"/>
                </a:lnTo>
                <a:lnTo>
                  <a:pt x="115462" y="81581"/>
                </a:lnTo>
                <a:lnTo>
                  <a:pt x="114453" y="81581"/>
                </a:lnTo>
                <a:lnTo>
                  <a:pt x="114453" y="81581"/>
                </a:lnTo>
                <a:lnTo>
                  <a:pt x="114453" y="82529"/>
                </a:lnTo>
                <a:lnTo>
                  <a:pt x="114453" y="82529"/>
                </a:lnTo>
                <a:lnTo>
                  <a:pt x="114453" y="82529"/>
                </a:lnTo>
                <a:lnTo>
                  <a:pt x="114453" y="82529"/>
                </a:lnTo>
                <a:lnTo>
                  <a:pt x="114453" y="82529"/>
                </a:lnTo>
                <a:lnTo>
                  <a:pt x="114453" y="83478"/>
                </a:lnTo>
                <a:lnTo>
                  <a:pt x="112941" y="83478"/>
                </a:lnTo>
                <a:lnTo>
                  <a:pt x="112941" y="83478"/>
                </a:lnTo>
                <a:lnTo>
                  <a:pt x="112941" y="83478"/>
                </a:lnTo>
                <a:lnTo>
                  <a:pt x="112941" y="83478"/>
                </a:lnTo>
                <a:lnTo>
                  <a:pt x="112941" y="84426"/>
                </a:lnTo>
                <a:lnTo>
                  <a:pt x="112941" y="84426"/>
                </a:lnTo>
                <a:lnTo>
                  <a:pt x="112941" y="84426"/>
                </a:lnTo>
                <a:lnTo>
                  <a:pt x="112941" y="84426"/>
                </a:lnTo>
                <a:lnTo>
                  <a:pt x="112941" y="83478"/>
                </a:lnTo>
                <a:lnTo>
                  <a:pt x="112941" y="83478"/>
                </a:lnTo>
                <a:lnTo>
                  <a:pt x="112941" y="83478"/>
                </a:lnTo>
                <a:lnTo>
                  <a:pt x="112941" y="83478"/>
                </a:lnTo>
                <a:lnTo>
                  <a:pt x="112941" y="82529"/>
                </a:lnTo>
                <a:lnTo>
                  <a:pt x="112941" y="82529"/>
                </a:lnTo>
                <a:lnTo>
                  <a:pt x="112941" y="82529"/>
                </a:lnTo>
                <a:lnTo>
                  <a:pt x="112941" y="81581"/>
                </a:lnTo>
                <a:lnTo>
                  <a:pt x="112941" y="81581"/>
                </a:lnTo>
                <a:lnTo>
                  <a:pt x="112941" y="81581"/>
                </a:lnTo>
                <a:lnTo>
                  <a:pt x="112941" y="81581"/>
                </a:lnTo>
                <a:lnTo>
                  <a:pt x="114453" y="81581"/>
                </a:lnTo>
                <a:lnTo>
                  <a:pt x="114453" y="80632"/>
                </a:lnTo>
                <a:lnTo>
                  <a:pt x="114453" y="80632"/>
                </a:lnTo>
                <a:lnTo>
                  <a:pt x="112941" y="80632"/>
                </a:lnTo>
                <a:lnTo>
                  <a:pt x="112941" y="80632"/>
                </a:lnTo>
                <a:lnTo>
                  <a:pt x="112941" y="79209"/>
                </a:lnTo>
                <a:lnTo>
                  <a:pt x="112941" y="79209"/>
                </a:lnTo>
                <a:lnTo>
                  <a:pt x="112941" y="79209"/>
                </a:lnTo>
                <a:lnTo>
                  <a:pt x="112941" y="78260"/>
                </a:lnTo>
                <a:lnTo>
                  <a:pt x="112941" y="78260"/>
                </a:lnTo>
                <a:lnTo>
                  <a:pt x="112941" y="78260"/>
                </a:lnTo>
                <a:lnTo>
                  <a:pt x="112941" y="78260"/>
                </a:lnTo>
                <a:lnTo>
                  <a:pt x="112941" y="78260"/>
                </a:lnTo>
                <a:lnTo>
                  <a:pt x="111932" y="78260"/>
                </a:lnTo>
                <a:lnTo>
                  <a:pt x="111932" y="78260"/>
                </a:lnTo>
                <a:lnTo>
                  <a:pt x="111932" y="78260"/>
                </a:lnTo>
                <a:lnTo>
                  <a:pt x="111932" y="78260"/>
                </a:lnTo>
                <a:lnTo>
                  <a:pt x="110924" y="78260"/>
                </a:lnTo>
                <a:lnTo>
                  <a:pt x="110924" y="78260"/>
                </a:lnTo>
                <a:lnTo>
                  <a:pt x="110924" y="78260"/>
                </a:lnTo>
                <a:lnTo>
                  <a:pt x="109915" y="78260"/>
                </a:lnTo>
                <a:lnTo>
                  <a:pt x="109915" y="78260"/>
                </a:lnTo>
                <a:lnTo>
                  <a:pt x="109915" y="78260"/>
                </a:lnTo>
                <a:lnTo>
                  <a:pt x="109915" y="78260"/>
                </a:lnTo>
                <a:lnTo>
                  <a:pt x="109915" y="78260"/>
                </a:lnTo>
                <a:lnTo>
                  <a:pt x="108907" y="78260"/>
                </a:lnTo>
                <a:lnTo>
                  <a:pt x="108907" y="78260"/>
                </a:lnTo>
                <a:lnTo>
                  <a:pt x="108907" y="78260"/>
                </a:lnTo>
                <a:lnTo>
                  <a:pt x="108907" y="78260"/>
                </a:lnTo>
                <a:lnTo>
                  <a:pt x="107394" y="78260"/>
                </a:lnTo>
                <a:lnTo>
                  <a:pt x="107394" y="78260"/>
                </a:lnTo>
                <a:lnTo>
                  <a:pt x="107394" y="78260"/>
                </a:lnTo>
                <a:lnTo>
                  <a:pt x="106386" y="78260"/>
                </a:lnTo>
                <a:lnTo>
                  <a:pt x="106386" y="78260"/>
                </a:lnTo>
                <a:lnTo>
                  <a:pt x="106386" y="78260"/>
                </a:lnTo>
                <a:lnTo>
                  <a:pt x="106386" y="78260"/>
                </a:lnTo>
                <a:lnTo>
                  <a:pt x="106386" y="78260"/>
                </a:lnTo>
                <a:lnTo>
                  <a:pt x="105378" y="78260"/>
                </a:lnTo>
                <a:lnTo>
                  <a:pt x="105378" y="78260"/>
                </a:lnTo>
                <a:lnTo>
                  <a:pt x="105378" y="78260"/>
                </a:lnTo>
                <a:lnTo>
                  <a:pt x="105378" y="78260"/>
                </a:lnTo>
                <a:lnTo>
                  <a:pt x="104369" y="78260"/>
                </a:lnTo>
                <a:lnTo>
                  <a:pt x="104369" y="78260"/>
                </a:lnTo>
                <a:lnTo>
                  <a:pt x="104369" y="78260"/>
                </a:lnTo>
                <a:lnTo>
                  <a:pt x="103361" y="78260"/>
                </a:lnTo>
                <a:lnTo>
                  <a:pt x="103361" y="78260"/>
                </a:lnTo>
                <a:lnTo>
                  <a:pt x="103361" y="78260"/>
                </a:lnTo>
                <a:lnTo>
                  <a:pt x="103361" y="78260"/>
                </a:lnTo>
                <a:lnTo>
                  <a:pt x="103361" y="78260"/>
                </a:lnTo>
                <a:lnTo>
                  <a:pt x="101848" y="78260"/>
                </a:lnTo>
                <a:lnTo>
                  <a:pt x="101848" y="78260"/>
                </a:lnTo>
                <a:lnTo>
                  <a:pt x="101848" y="78260"/>
                </a:lnTo>
                <a:lnTo>
                  <a:pt x="101848" y="78260"/>
                </a:lnTo>
                <a:lnTo>
                  <a:pt x="100840" y="78260"/>
                </a:lnTo>
                <a:lnTo>
                  <a:pt x="100840" y="78260"/>
                </a:lnTo>
                <a:lnTo>
                  <a:pt x="100840" y="78260"/>
                </a:lnTo>
                <a:lnTo>
                  <a:pt x="99831" y="78260"/>
                </a:lnTo>
                <a:lnTo>
                  <a:pt x="99831" y="78260"/>
                </a:lnTo>
                <a:lnTo>
                  <a:pt x="99831" y="78260"/>
                </a:lnTo>
                <a:lnTo>
                  <a:pt x="99831" y="78260"/>
                </a:lnTo>
                <a:lnTo>
                  <a:pt x="99831" y="79209"/>
                </a:lnTo>
                <a:lnTo>
                  <a:pt x="98823" y="79209"/>
                </a:lnTo>
                <a:lnTo>
                  <a:pt x="98823" y="79209"/>
                </a:lnTo>
                <a:lnTo>
                  <a:pt x="98823" y="79209"/>
                </a:lnTo>
                <a:lnTo>
                  <a:pt x="98823" y="79209"/>
                </a:lnTo>
                <a:lnTo>
                  <a:pt x="98823" y="79209"/>
                </a:lnTo>
                <a:lnTo>
                  <a:pt x="97815" y="79209"/>
                </a:lnTo>
                <a:lnTo>
                  <a:pt x="97815" y="79209"/>
                </a:lnTo>
                <a:lnTo>
                  <a:pt x="97815" y="79209"/>
                </a:lnTo>
                <a:lnTo>
                  <a:pt x="97815" y="80632"/>
                </a:lnTo>
                <a:lnTo>
                  <a:pt x="97815" y="80632"/>
                </a:lnTo>
                <a:lnTo>
                  <a:pt x="97815" y="80632"/>
                </a:lnTo>
                <a:lnTo>
                  <a:pt x="96302" y="80632"/>
                </a:lnTo>
                <a:lnTo>
                  <a:pt x="96302" y="80632"/>
                </a:lnTo>
                <a:lnTo>
                  <a:pt x="96302" y="80632"/>
                </a:lnTo>
                <a:lnTo>
                  <a:pt x="96302" y="81581"/>
                </a:lnTo>
                <a:lnTo>
                  <a:pt x="96302" y="81581"/>
                </a:lnTo>
                <a:lnTo>
                  <a:pt x="96302" y="81581"/>
                </a:lnTo>
                <a:lnTo>
                  <a:pt x="96302" y="81581"/>
                </a:lnTo>
                <a:lnTo>
                  <a:pt x="95294" y="81581"/>
                </a:lnTo>
                <a:lnTo>
                  <a:pt x="95294" y="81581"/>
                </a:lnTo>
                <a:lnTo>
                  <a:pt x="95294" y="81581"/>
                </a:lnTo>
                <a:lnTo>
                  <a:pt x="95294" y="81581"/>
                </a:lnTo>
                <a:lnTo>
                  <a:pt x="94285" y="81581"/>
                </a:lnTo>
                <a:lnTo>
                  <a:pt x="94285" y="81581"/>
                </a:lnTo>
                <a:lnTo>
                  <a:pt x="94285" y="81581"/>
                </a:lnTo>
                <a:lnTo>
                  <a:pt x="93277" y="81581"/>
                </a:lnTo>
                <a:lnTo>
                  <a:pt x="93277" y="81581"/>
                </a:lnTo>
                <a:lnTo>
                  <a:pt x="93277" y="81581"/>
                </a:lnTo>
                <a:lnTo>
                  <a:pt x="93277" y="81581"/>
                </a:lnTo>
                <a:lnTo>
                  <a:pt x="93277" y="81581"/>
                </a:lnTo>
                <a:lnTo>
                  <a:pt x="92268" y="81581"/>
                </a:lnTo>
                <a:lnTo>
                  <a:pt x="92268" y="81581"/>
                </a:lnTo>
                <a:lnTo>
                  <a:pt x="92268" y="81581"/>
                </a:lnTo>
                <a:lnTo>
                  <a:pt x="92268" y="81581"/>
                </a:lnTo>
                <a:lnTo>
                  <a:pt x="91260" y="81581"/>
                </a:lnTo>
                <a:lnTo>
                  <a:pt x="91260" y="81581"/>
                </a:lnTo>
                <a:lnTo>
                  <a:pt x="91260" y="81581"/>
                </a:lnTo>
                <a:lnTo>
                  <a:pt x="91260" y="81581"/>
                </a:lnTo>
                <a:lnTo>
                  <a:pt x="91260" y="81581"/>
                </a:lnTo>
                <a:lnTo>
                  <a:pt x="89747" y="81581"/>
                </a:lnTo>
                <a:lnTo>
                  <a:pt x="89747" y="81581"/>
                </a:lnTo>
                <a:lnTo>
                  <a:pt x="89747" y="81581"/>
                </a:lnTo>
                <a:lnTo>
                  <a:pt x="89747" y="81581"/>
                </a:lnTo>
                <a:lnTo>
                  <a:pt x="89747" y="81581"/>
                </a:lnTo>
                <a:lnTo>
                  <a:pt x="89747" y="81581"/>
                </a:lnTo>
                <a:lnTo>
                  <a:pt x="88739" y="81581"/>
                </a:lnTo>
                <a:lnTo>
                  <a:pt x="88739" y="81581"/>
                </a:lnTo>
                <a:lnTo>
                  <a:pt x="88739" y="81581"/>
                </a:lnTo>
                <a:lnTo>
                  <a:pt x="88739" y="80632"/>
                </a:lnTo>
                <a:lnTo>
                  <a:pt x="87731" y="80632"/>
                </a:lnTo>
                <a:lnTo>
                  <a:pt x="87731" y="80632"/>
                </a:lnTo>
                <a:lnTo>
                  <a:pt x="87731" y="80632"/>
                </a:lnTo>
                <a:lnTo>
                  <a:pt x="87731" y="80632"/>
                </a:lnTo>
                <a:lnTo>
                  <a:pt x="87731" y="80632"/>
                </a:lnTo>
                <a:lnTo>
                  <a:pt x="86722" y="80632"/>
                </a:lnTo>
                <a:lnTo>
                  <a:pt x="86722" y="80632"/>
                </a:lnTo>
                <a:lnTo>
                  <a:pt x="86722" y="80632"/>
                </a:lnTo>
                <a:lnTo>
                  <a:pt x="86722" y="80632"/>
                </a:lnTo>
                <a:lnTo>
                  <a:pt x="86722" y="81581"/>
                </a:lnTo>
                <a:lnTo>
                  <a:pt x="86722" y="81581"/>
                </a:lnTo>
                <a:lnTo>
                  <a:pt x="86722" y="80632"/>
                </a:lnTo>
                <a:lnTo>
                  <a:pt x="85714" y="80632"/>
                </a:lnTo>
                <a:lnTo>
                  <a:pt x="85714" y="80632"/>
                </a:lnTo>
                <a:lnTo>
                  <a:pt x="85714" y="80632"/>
                </a:lnTo>
                <a:lnTo>
                  <a:pt x="85714" y="80632"/>
                </a:lnTo>
                <a:lnTo>
                  <a:pt x="84201" y="80632"/>
                </a:lnTo>
                <a:lnTo>
                  <a:pt x="84201" y="80632"/>
                </a:lnTo>
                <a:lnTo>
                  <a:pt x="84201" y="80632"/>
                </a:lnTo>
                <a:lnTo>
                  <a:pt x="84201" y="80632"/>
                </a:lnTo>
                <a:lnTo>
                  <a:pt x="83193" y="80632"/>
                </a:lnTo>
                <a:lnTo>
                  <a:pt x="83193" y="80632"/>
                </a:lnTo>
                <a:lnTo>
                  <a:pt x="83193" y="80632"/>
                </a:lnTo>
                <a:lnTo>
                  <a:pt x="83193" y="80632"/>
                </a:lnTo>
                <a:lnTo>
                  <a:pt x="83193" y="81581"/>
                </a:lnTo>
                <a:lnTo>
                  <a:pt x="83193" y="81581"/>
                </a:lnTo>
                <a:lnTo>
                  <a:pt x="83193" y="81581"/>
                </a:lnTo>
                <a:lnTo>
                  <a:pt x="82184" y="81581"/>
                </a:lnTo>
                <a:lnTo>
                  <a:pt x="82184" y="81581"/>
                </a:lnTo>
                <a:lnTo>
                  <a:pt x="82184" y="81581"/>
                </a:lnTo>
                <a:lnTo>
                  <a:pt x="82184" y="82529"/>
                </a:lnTo>
                <a:lnTo>
                  <a:pt x="82184" y="82529"/>
                </a:lnTo>
                <a:lnTo>
                  <a:pt x="82184" y="82529"/>
                </a:lnTo>
                <a:lnTo>
                  <a:pt x="81176" y="82529"/>
                </a:lnTo>
                <a:lnTo>
                  <a:pt x="81176" y="82529"/>
                </a:lnTo>
                <a:lnTo>
                  <a:pt x="81176" y="82529"/>
                </a:lnTo>
                <a:lnTo>
                  <a:pt x="81176" y="82529"/>
                </a:lnTo>
                <a:lnTo>
                  <a:pt x="81176" y="82529"/>
                </a:lnTo>
                <a:lnTo>
                  <a:pt x="80168" y="82529"/>
                </a:lnTo>
                <a:lnTo>
                  <a:pt x="80168" y="82529"/>
                </a:lnTo>
                <a:lnTo>
                  <a:pt x="80168" y="82529"/>
                </a:lnTo>
                <a:lnTo>
                  <a:pt x="80168" y="82529"/>
                </a:lnTo>
                <a:lnTo>
                  <a:pt x="78655" y="82529"/>
                </a:lnTo>
                <a:lnTo>
                  <a:pt x="78655" y="82529"/>
                </a:lnTo>
                <a:lnTo>
                  <a:pt x="78655" y="83478"/>
                </a:lnTo>
                <a:lnTo>
                  <a:pt x="78655" y="83478"/>
                </a:lnTo>
                <a:lnTo>
                  <a:pt x="77647" y="83478"/>
                </a:lnTo>
                <a:lnTo>
                  <a:pt x="77647" y="83478"/>
                </a:lnTo>
                <a:lnTo>
                  <a:pt x="77647" y="83478"/>
                </a:lnTo>
                <a:lnTo>
                  <a:pt x="77647" y="83478"/>
                </a:lnTo>
                <a:lnTo>
                  <a:pt x="77647" y="83478"/>
                </a:lnTo>
                <a:lnTo>
                  <a:pt x="76638" y="83478"/>
                </a:lnTo>
                <a:lnTo>
                  <a:pt x="76638" y="83478"/>
                </a:lnTo>
                <a:lnTo>
                  <a:pt x="76638" y="83478"/>
                </a:lnTo>
                <a:lnTo>
                  <a:pt x="76638" y="83478"/>
                </a:lnTo>
                <a:lnTo>
                  <a:pt x="76638" y="83478"/>
                </a:lnTo>
                <a:lnTo>
                  <a:pt x="76638" y="84426"/>
                </a:lnTo>
                <a:lnTo>
                  <a:pt x="75630" y="84426"/>
                </a:lnTo>
                <a:lnTo>
                  <a:pt x="75630" y="84426"/>
                </a:lnTo>
                <a:lnTo>
                  <a:pt x="75630" y="84426"/>
                </a:lnTo>
                <a:lnTo>
                  <a:pt x="75630" y="84426"/>
                </a:lnTo>
                <a:lnTo>
                  <a:pt x="74621" y="84426"/>
                </a:lnTo>
                <a:lnTo>
                  <a:pt x="74621" y="84426"/>
                </a:lnTo>
                <a:lnTo>
                  <a:pt x="74621" y="84426"/>
                </a:lnTo>
                <a:lnTo>
                  <a:pt x="74621" y="84426"/>
                </a:lnTo>
                <a:lnTo>
                  <a:pt x="74621" y="85849"/>
                </a:lnTo>
                <a:lnTo>
                  <a:pt x="74621" y="85849"/>
                </a:lnTo>
                <a:lnTo>
                  <a:pt x="74621" y="85849"/>
                </a:lnTo>
                <a:lnTo>
                  <a:pt x="74621" y="85849"/>
                </a:lnTo>
                <a:lnTo>
                  <a:pt x="74621" y="85849"/>
                </a:lnTo>
                <a:lnTo>
                  <a:pt x="74621" y="86798"/>
                </a:lnTo>
                <a:lnTo>
                  <a:pt x="73109" y="86798"/>
                </a:lnTo>
                <a:lnTo>
                  <a:pt x="73109" y="86798"/>
                </a:lnTo>
                <a:lnTo>
                  <a:pt x="73109" y="86798"/>
                </a:lnTo>
                <a:lnTo>
                  <a:pt x="73109" y="86798"/>
                </a:lnTo>
                <a:lnTo>
                  <a:pt x="73109" y="86798"/>
                </a:lnTo>
                <a:lnTo>
                  <a:pt x="73109" y="87747"/>
                </a:lnTo>
                <a:lnTo>
                  <a:pt x="73109" y="87747"/>
                </a:lnTo>
                <a:lnTo>
                  <a:pt x="72100" y="87747"/>
                </a:lnTo>
                <a:lnTo>
                  <a:pt x="72100" y="87747"/>
                </a:lnTo>
                <a:lnTo>
                  <a:pt x="72100" y="87747"/>
                </a:lnTo>
                <a:lnTo>
                  <a:pt x="72100" y="87747"/>
                </a:lnTo>
                <a:lnTo>
                  <a:pt x="71092" y="87747"/>
                </a:lnTo>
                <a:lnTo>
                  <a:pt x="71092" y="87747"/>
                </a:lnTo>
                <a:lnTo>
                  <a:pt x="71092" y="87747"/>
                </a:lnTo>
                <a:lnTo>
                  <a:pt x="71092" y="87747"/>
                </a:lnTo>
                <a:lnTo>
                  <a:pt x="71092" y="87747"/>
                </a:lnTo>
                <a:lnTo>
                  <a:pt x="70084" y="87747"/>
                </a:lnTo>
                <a:lnTo>
                  <a:pt x="70084" y="88695"/>
                </a:lnTo>
                <a:lnTo>
                  <a:pt x="70084" y="88695"/>
                </a:lnTo>
                <a:lnTo>
                  <a:pt x="70084" y="88695"/>
                </a:lnTo>
                <a:lnTo>
                  <a:pt x="70084" y="88695"/>
                </a:lnTo>
                <a:lnTo>
                  <a:pt x="70084" y="88695"/>
                </a:lnTo>
                <a:lnTo>
                  <a:pt x="69075" y="88695"/>
                </a:lnTo>
                <a:lnTo>
                  <a:pt x="69075" y="88695"/>
                </a:lnTo>
                <a:lnTo>
                  <a:pt x="69075" y="88695"/>
                </a:lnTo>
                <a:lnTo>
                  <a:pt x="69075" y="88695"/>
                </a:lnTo>
                <a:lnTo>
                  <a:pt x="67563" y="88695"/>
                </a:lnTo>
                <a:lnTo>
                  <a:pt x="67563" y="89644"/>
                </a:lnTo>
                <a:lnTo>
                  <a:pt x="67563" y="89644"/>
                </a:lnTo>
                <a:lnTo>
                  <a:pt x="67563" y="89644"/>
                </a:lnTo>
                <a:lnTo>
                  <a:pt x="67563" y="89644"/>
                </a:lnTo>
                <a:lnTo>
                  <a:pt x="67563" y="91067"/>
                </a:lnTo>
                <a:lnTo>
                  <a:pt x="67563" y="91067"/>
                </a:lnTo>
                <a:lnTo>
                  <a:pt x="67563" y="91067"/>
                </a:lnTo>
                <a:lnTo>
                  <a:pt x="67563" y="92015"/>
                </a:lnTo>
                <a:lnTo>
                  <a:pt x="67563" y="92015"/>
                </a:lnTo>
                <a:lnTo>
                  <a:pt x="67563" y="92015"/>
                </a:lnTo>
                <a:lnTo>
                  <a:pt x="67563" y="92015"/>
                </a:lnTo>
                <a:lnTo>
                  <a:pt x="67563" y="92015"/>
                </a:lnTo>
                <a:lnTo>
                  <a:pt x="67563" y="92015"/>
                </a:lnTo>
                <a:lnTo>
                  <a:pt x="66554" y="92015"/>
                </a:lnTo>
                <a:lnTo>
                  <a:pt x="66554" y="92015"/>
                </a:lnTo>
                <a:lnTo>
                  <a:pt x="66554" y="92015"/>
                </a:lnTo>
                <a:lnTo>
                  <a:pt x="66554" y="92015"/>
                </a:lnTo>
                <a:lnTo>
                  <a:pt x="66554" y="92015"/>
                </a:lnTo>
                <a:lnTo>
                  <a:pt x="66554" y="92015"/>
                </a:lnTo>
                <a:lnTo>
                  <a:pt x="66554" y="92015"/>
                </a:lnTo>
                <a:lnTo>
                  <a:pt x="65546" y="92015"/>
                </a:lnTo>
                <a:lnTo>
                  <a:pt x="65546" y="92015"/>
                </a:lnTo>
                <a:lnTo>
                  <a:pt x="65546" y="92015"/>
                </a:lnTo>
                <a:lnTo>
                  <a:pt x="65546" y="92015"/>
                </a:lnTo>
                <a:lnTo>
                  <a:pt x="65546" y="92015"/>
                </a:lnTo>
                <a:lnTo>
                  <a:pt x="65546" y="92015"/>
                </a:lnTo>
                <a:lnTo>
                  <a:pt x="65546" y="92964"/>
                </a:lnTo>
                <a:lnTo>
                  <a:pt x="65546" y="92964"/>
                </a:lnTo>
                <a:lnTo>
                  <a:pt x="65546" y="92964"/>
                </a:lnTo>
                <a:lnTo>
                  <a:pt x="65546" y="92964"/>
                </a:lnTo>
                <a:lnTo>
                  <a:pt x="65546" y="92964"/>
                </a:lnTo>
                <a:lnTo>
                  <a:pt x="65546" y="93913"/>
                </a:lnTo>
                <a:lnTo>
                  <a:pt x="65546" y="93913"/>
                </a:lnTo>
                <a:lnTo>
                  <a:pt x="65546" y="93913"/>
                </a:lnTo>
                <a:lnTo>
                  <a:pt x="65546" y="94861"/>
                </a:lnTo>
                <a:lnTo>
                  <a:pt x="65546" y="94861"/>
                </a:lnTo>
                <a:lnTo>
                  <a:pt x="65546" y="94861"/>
                </a:lnTo>
                <a:lnTo>
                  <a:pt x="64537" y="94861"/>
                </a:lnTo>
                <a:lnTo>
                  <a:pt x="64537" y="94861"/>
                </a:lnTo>
                <a:lnTo>
                  <a:pt x="64537" y="94861"/>
                </a:lnTo>
                <a:lnTo>
                  <a:pt x="64537" y="94861"/>
                </a:lnTo>
                <a:lnTo>
                  <a:pt x="64537" y="96284"/>
                </a:lnTo>
                <a:lnTo>
                  <a:pt x="64537" y="96284"/>
                </a:lnTo>
                <a:lnTo>
                  <a:pt x="64537" y="96284"/>
                </a:lnTo>
                <a:lnTo>
                  <a:pt x="63529" y="96284"/>
                </a:lnTo>
                <a:lnTo>
                  <a:pt x="63529" y="96284"/>
                </a:lnTo>
                <a:lnTo>
                  <a:pt x="63529" y="96284"/>
                </a:lnTo>
                <a:lnTo>
                  <a:pt x="63529" y="96284"/>
                </a:lnTo>
                <a:lnTo>
                  <a:pt x="63529" y="96284"/>
                </a:lnTo>
                <a:lnTo>
                  <a:pt x="63529" y="94861"/>
                </a:lnTo>
                <a:lnTo>
                  <a:pt x="62016" y="94861"/>
                </a:lnTo>
                <a:lnTo>
                  <a:pt x="62016" y="94861"/>
                </a:lnTo>
                <a:lnTo>
                  <a:pt x="62016" y="94861"/>
                </a:lnTo>
                <a:lnTo>
                  <a:pt x="62016" y="94861"/>
                </a:lnTo>
                <a:lnTo>
                  <a:pt x="62016" y="94861"/>
                </a:lnTo>
                <a:lnTo>
                  <a:pt x="61008" y="94861"/>
                </a:lnTo>
                <a:lnTo>
                  <a:pt x="61008" y="93913"/>
                </a:lnTo>
                <a:lnTo>
                  <a:pt x="61008" y="93913"/>
                </a:lnTo>
                <a:lnTo>
                  <a:pt x="61008" y="93913"/>
                </a:lnTo>
                <a:lnTo>
                  <a:pt x="61008" y="93913"/>
                </a:lnTo>
                <a:lnTo>
                  <a:pt x="60000" y="93913"/>
                </a:lnTo>
                <a:lnTo>
                  <a:pt x="60000" y="93913"/>
                </a:lnTo>
                <a:lnTo>
                  <a:pt x="61008" y="93913"/>
                </a:lnTo>
                <a:lnTo>
                  <a:pt x="61008" y="93913"/>
                </a:lnTo>
                <a:lnTo>
                  <a:pt x="60000" y="93913"/>
                </a:lnTo>
                <a:lnTo>
                  <a:pt x="60000" y="92964"/>
                </a:lnTo>
                <a:lnTo>
                  <a:pt x="60000" y="92964"/>
                </a:lnTo>
                <a:lnTo>
                  <a:pt x="60000" y="93913"/>
                </a:lnTo>
                <a:lnTo>
                  <a:pt x="60000" y="93913"/>
                </a:lnTo>
                <a:lnTo>
                  <a:pt x="60000" y="93913"/>
                </a:lnTo>
                <a:lnTo>
                  <a:pt x="60000" y="93913"/>
                </a:lnTo>
                <a:lnTo>
                  <a:pt x="60000" y="93913"/>
                </a:lnTo>
                <a:lnTo>
                  <a:pt x="58991" y="93913"/>
                </a:lnTo>
                <a:lnTo>
                  <a:pt x="58991" y="94861"/>
                </a:lnTo>
                <a:lnTo>
                  <a:pt x="58991" y="94861"/>
                </a:lnTo>
                <a:lnTo>
                  <a:pt x="58991" y="94861"/>
                </a:lnTo>
                <a:lnTo>
                  <a:pt x="58991" y="94861"/>
                </a:lnTo>
                <a:lnTo>
                  <a:pt x="58991" y="94861"/>
                </a:lnTo>
                <a:lnTo>
                  <a:pt x="57983" y="94861"/>
                </a:lnTo>
                <a:lnTo>
                  <a:pt x="57983" y="96284"/>
                </a:lnTo>
                <a:lnTo>
                  <a:pt x="57983" y="96284"/>
                </a:lnTo>
                <a:lnTo>
                  <a:pt x="57983" y="96284"/>
                </a:lnTo>
                <a:lnTo>
                  <a:pt x="57983" y="96284"/>
                </a:lnTo>
                <a:lnTo>
                  <a:pt x="57983" y="96284"/>
                </a:lnTo>
                <a:lnTo>
                  <a:pt x="57983" y="97233"/>
                </a:lnTo>
                <a:lnTo>
                  <a:pt x="57983" y="97233"/>
                </a:lnTo>
                <a:lnTo>
                  <a:pt x="57983" y="97233"/>
                </a:lnTo>
                <a:lnTo>
                  <a:pt x="57983" y="97233"/>
                </a:lnTo>
                <a:lnTo>
                  <a:pt x="57983" y="97233"/>
                </a:lnTo>
                <a:lnTo>
                  <a:pt x="57983" y="97233"/>
                </a:lnTo>
                <a:lnTo>
                  <a:pt x="57983" y="98181"/>
                </a:lnTo>
                <a:lnTo>
                  <a:pt x="57983" y="98181"/>
                </a:lnTo>
                <a:lnTo>
                  <a:pt x="57983" y="98181"/>
                </a:lnTo>
                <a:lnTo>
                  <a:pt x="57983" y="99130"/>
                </a:lnTo>
                <a:lnTo>
                  <a:pt x="57983" y="99130"/>
                </a:lnTo>
                <a:lnTo>
                  <a:pt x="57983" y="99130"/>
                </a:lnTo>
                <a:lnTo>
                  <a:pt x="57983" y="99130"/>
                </a:lnTo>
                <a:lnTo>
                  <a:pt x="57983" y="99130"/>
                </a:lnTo>
                <a:lnTo>
                  <a:pt x="57983" y="99130"/>
                </a:lnTo>
                <a:lnTo>
                  <a:pt x="56470" y="99130"/>
                </a:lnTo>
                <a:lnTo>
                  <a:pt x="56470" y="99130"/>
                </a:lnTo>
                <a:lnTo>
                  <a:pt x="56470" y="99130"/>
                </a:lnTo>
                <a:lnTo>
                  <a:pt x="56470" y="100079"/>
                </a:lnTo>
                <a:lnTo>
                  <a:pt x="56470" y="100079"/>
                </a:lnTo>
                <a:lnTo>
                  <a:pt x="56470" y="100079"/>
                </a:lnTo>
                <a:lnTo>
                  <a:pt x="56470" y="100079"/>
                </a:lnTo>
                <a:lnTo>
                  <a:pt x="56470" y="100079"/>
                </a:lnTo>
                <a:lnTo>
                  <a:pt x="56470" y="101501"/>
                </a:lnTo>
                <a:lnTo>
                  <a:pt x="56470" y="101501"/>
                </a:lnTo>
                <a:lnTo>
                  <a:pt x="56470" y="101501"/>
                </a:lnTo>
                <a:lnTo>
                  <a:pt x="56470" y="101501"/>
                </a:lnTo>
                <a:lnTo>
                  <a:pt x="56470" y="102450"/>
                </a:lnTo>
                <a:lnTo>
                  <a:pt x="56470" y="102450"/>
                </a:lnTo>
                <a:lnTo>
                  <a:pt x="56470" y="102450"/>
                </a:lnTo>
                <a:lnTo>
                  <a:pt x="56470" y="102450"/>
                </a:lnTo>
                <a:lnTo>
                  <a:pt x="56470" y="103399"/>
                </a:lnTo>
                <a:lnTo>
                  <a:pt x="56470" y="103399"/>
                </a:lnTo>
                <a:lnTo>
                  <a:pt x="56470" y="103399"/>
                </a:lnTo>
                <a:lnTo>
                  <a:pt x="56470" y="103399"/>
                </a:lnTo>
                <a:lnTo>
                  <a:pt x="55462" y="103399"/>
                </a:lnTo>
                <a:lnTo>
                  <a:pt x="55462" y="104347"/>
                </a:lnTo>
                <a:lnTo>
                  <a:pt x="55462" y="104347"/>
                </a:lnTo>
                <a:lnTo>
                  <a:pt x="55462" y="104347"/>
                </a:lnTo>
                <a:lnTo>
                  <a:pt x="55462" y="104347"/>
                </a:lnTo>
                <a:lnTo>
                  <a:pt x="55462" y="104347"/>
                </a:lnTo>
                <a:lnTo>
                  <a:pt x="55462" y="105296"/>
                </a:lnTo>
                <a:lnTo>
                  <a:pt x="54453" y="105296"/>
                </a:lnTo>
                <a:lnTo>
                  <a:pt x="54453" y="105296"/>
                </a:lnTo>
                <a:lnTo>
                  <a:pt x="54453" y="105296"/>
                </a:lnTo>
                <a:lnTo>
                  <a:pt x="54453" y="105296"/>
                </a:lnTo>
                <a:lnTo>
                  <a:pt x="54453" y="105296"/>
                </a:lnTo>
                <a:lnTo>
                  <a:pt x="53445" y="105296"/>
                </a:lnTo>
                <a:lnTo>
                  <a:pt x="53445" y="105296"/>
                </a:lnTo>
                <a:lnTo>
                  <a:pt x="53445" y="105296"/>
                </a:lnTo>
                <a:lnTo>
                  <a:pt x="53445" y="105296"/>
                </a:lnTo>
                <a:lnTo>
                  <a:pt x="52436" y="105296"/>
                </a:lnTo>
                <a:lnTo>
                  <a:pt x="52436" y="105296"/>
                </a:lnTo>
                <a:lnTo>
                  <a:pt x="52436" y="105296"/>
                </a:lnTo>
                <a:lnTo>
                  <a:pt x="52436" y="105296"/>
                </a:lnTo>
                <a:lnTo>
                  <a:pt x="50924" y="105296"/>
                </a:lnTo>
                <a:lnTo>
                  <a:pt x="50924" y="106719"/>
                </a:lnTo>
                <a:lnTo>
                  <a:pt x="50924" y="106719"/>
                </a:lnTo>
                <a:lnTo>
                  <a:pt x="50924" y="106719"/>
                </a:lnTo>
                <a:lnTo>
                  <a:pt x="50924" y="106719"/>
                </a:lnTo>
                <a:lnTo>
                  <a:pt x="50924" y="106719"/>
                </a:lnTo>
                <a:lnTo>
                  <a:pt x="50924" y="106719"/>
                </a:lnTo>
                <a:lnTo>
                  <a:pt x="49915" y="106719"/>
                </a:lnTo>
                <a:lnTo>
                  <a:pt x="49915" y="106719"/>
                </a:lnTo>
                <a:lnTo>
                  <a:pt x="49915" y="107667"/>
                </a:lnTo>
                <a:lnTo>
                  <a:pt x="49915" y="107667"/>
                </a:lnTo>
                <a:lnTo>
                  <a:pt x="50924" y="107667"/>
                </a:lnTo>
                <a:lnTo>
                  <a:pt x="50924" y="107667"/>
                </a:lnTo>
                <a:lnTo>
                  <a:pt x="50924" y="107667"/>
                </a:lnTo>
                <a:lnTo>
                  <a:pt x="50924" y="107667"/>
                </a:lnTo>
                <a:lnTo>
                  <a:pt x="50924" y="107667"/>
                </a:lnTo>
                <a:lnTo>
                  <a:pt x="50924" y="107667"/>
                </a:lnTo>
                <a:lnTo>
                  <a:pt x="50924" y="108616"/>
                </a:lnTo>
                <a:lnTo>
                  <a:pt x="50924" y="108616"/>
                </a:lnTo>
                <a:lnTo>
                  <a:pt x="50924" y="108616"/>
                </a:lnTo>
                <a:lnTo>
                  <a:pt x="50924" y="108616"/>
                </a:lnTo>
                <a:lnTo>
                  <a:pt x="50924" y="108616"/>
                </a:lnTo>
                <a:lnTo>
                  <a:pt x="50924" y="109565"/>
                </a:lnTo>
                <a:lnTo>
                  <a:pt x="50924" y="109565"/>
                </a:lnTo>
                <a:lnTo>
                  <a:pt x="50924" y="109565"/>
                </a:lnTo>
                <a:lnTo>
                  <a:pt x="50924" y="110513"/>
                </a:lnTo>
                <a:lnTo>
                  <a:pt x="50924" y="110513"/>
                </a:lnTo>
                <a:lnTo>
                  <a:pt x="50924" y="110513"/>
                </a:lnTo>
                <a:lnTo>
                  <a:pt x="50924" y="110513"/>
                </a:lnTo>
                <a:lnTo>
                  <a:pt x="50924" y="111936"/>
                </a:lnTo>
                <a:lnTo>
                  <a:pt x="50924" y="111936"/>
                </a:lnTo>
                <a:lnTo>
                  <a:pt x="50924" y="111936"/>
                </a:lnTo>
                <a:lnTo>
                  <a:pt x="49915" y="111936"/>
                </a:lnTo>
                <a:lnTo>
                  <a:pt x="49915" y="111936"/>
                </a:lnTo>
                <a:lnTo>
                  <a:pt x="49915" y="112885"/>
                </a:lnTo>
                <a:lnTo>
                  <a:pt x="49915" y="112885"/>
                </a:lnTo>
                <a:lnTo>
                  <a:pt x="49915" y="112885"/>
                </a:lnTo>
                <a:lnTo>
                  <a:pt x="49915" y="112885"/>
                </a:lnTo>
                <a:lnTo>
                  <a:pt x="48907" y="112885"/>
                </a:lnTo>
                <a:lnTo>
                  <a:pt x="48907" y="112885"/>
                </a:lnTo>
                <a:lnTo>
                  <a:pt x="48907" y="112885"/>
                </a:lnTo>
                <a:lnTo>
                  <a:pt x="48907" y="113833"/>
                </a:lnTo>
                <a:lnTo>
                  <a:pt x="48907" y="113833"/>
                </a:lnTo>
                <a:lnTo>
                  <a:pt x="48907" y="113833"/>
                </a:lnTo>
                <a:lnTo>
                  <a:pt x="48907" y="113833"/>
                </a:lnTo>
                <a:lnTo>
                  <a:pt x="48907" y="114782"/>
                </a:lnTo>
                <a:lnTo>
                  <a:pt x="49915" y="114782"/>
                </a:lnTo>
                <a:lnTo>
                  <a:pt x="49915" y="114782"/>
                </a:lnTo>
                <a:lnTo>
                  <a:pt x="49915" y="114782"/>
                </a:lnTo>
                <a:lnTo>
                  <a:pt x="48907" y="114782"/>
                </a:lnTo>
                <a:lnTo>
                  <a:pt x="48907" y="115731"/>
                </a:lnTo>
                <a:lnTo>
                  <a:pt x="48907" y="115731"/>
                </a:lnTo>
                <a:lnTo>
                  <a:pt x="48907" y="115731"/>
                </a:lnTo>
                <a:lnTo>
                  <a:pt x="48907" y="115731"/>
                </a:lnTo>
                <a:lnTo>
                  <a:pt x="48907" y="117154"/>
                </a:lnTo>
                <a:lnTo>
                  <a:pt x="48907" y="117154"/>
                </a:lnTo>
                <a:lnTo>
                  <a:pt x="48907" y="117154"/>
                </a:lnTo>
                <a:lnTo>
                  <a:pt x="48907" y="117154"/>
                </a:lnTo>
                <a:lnTo>
                  <a:pt x="48907" y="117154"/>
                </a:lnTo>
                <a:lnTo>
                  <a:pt x="48907" y="118102"/>
                </a:lnTo>
                <a:lnTo>
                  <a:pt x="48907" y="118102"/>
                </a:lnTo>
                <a:lnTo>
                  <a:pt x="48907" y="118102"/>
                </a:lnTo>
                <a:lnTo>
                  <a:pt x="48907" y="118102"/>
                </a:lnTo>
                <a:lnTo>
                  <a:pt x="47899" y="118102"/>
                </a:lnTo>
                <a:lnTo>
                  <a:pt x="47899" y="118102"/>
                </a:lnTo>
                <a:lnTo>
                  <a:pt x="47899" y="118102"/>
                </a:lnTo>
                <a:lnTo>
                  <a:pt x="47899" y="118102"/>
                </a:lnTo>
                <a:lnTo>
                  <a:pt x="47899" y="118102"/>
                </a:lnTo>
                <a:lnTo>
                  <a:pt x="46890" y="118102"/>
                </a:lnTo>
                <a:lnTo>
                  <a:pt x="46890" y="118102"/>
                </a:lnTo>
                <a:lnTo>
                  <a:pt x="46890" y="118102"/>
                </a:lnTo>
                <a:lnTo>
                  <a:pt x="46890" y="118102"/>
                </a:lnTo>
                <a:lnTo>
                  <a:pt x="46890" y="119051"/>
                </a:lnTo>
                <a:lnTo>
                  <a:pt x="45378" y="119051"/>
                </a:lnTo>
                <a:lnTo>
                  <a:pt x="45378" y="119051"/>
                </a:lnTo>
                <a:lnTo>
                  <a:pt x="45378" y="119051"/>
                </a:lnTo>
                <a:lnTo>
                  <a:pt x="45378" y="119051"/>
                </a:lnTo>
                <a:lnTo>
                  <a:pt x="45378" y="119051"/>
                </a:lnTo>
                <a:lnTo>
                  <a:pt x="45378" y="120000"/>
                </a:lnTo>
                <a:lnTo>
                  <a:pt x="45378" y="120000"/>
                </a:lnTo>
                <a:lnTo>
                  <a:pt x="44369" y="120000"/>
                </a:lnTo>
                <a:lnTo>
                  <a:pt x="44369" y="120000"/>
                </a:lnTo>
                <a:lnTo>
                  <a:pt x="44369" y="120000"/>
                </a:lnTo>
                <a:lnTo>
                  <a:pt x="44369" y="119051"/>
                </a:lnTo>
                <a:lnTo>
                  <a:pt x="44369" y="119051"/>
                </a:lnTo>
                <a:lnTo>
                  <a:pt x="44369" y="119051"/>
                </a:lnTo>
                <a:lnTo>
                  <a:pt x="44369" y="119051"/>
                </a:lnTo>
                <a:lnTo>
                  <a:pt x="44369" y="119051"/>
                </a:lnTo>
                <a:lnTo>
                  <a:pt x="44369" y="118102"/>
                </a:lnTo>
                <a:lnTo>
                  <a:pt x="44369" y="118102"/>
                </a:lnTo>
                <a:lnTo>
                  <a:pt x="44369" y="118102"/>
                </a:lnTo>
                <a:lnTo>
                  <a:pt x="44369" y="118102"/>
                </a:lnTo>
                <a:lnTo>
                  <a:pt x="44369" y="118102"/>
                </a:lnTo>
                <a:lnTo>
                  <a:pt x="43361" y="118102"/>
                </a:lnTo>
                <a:lnTo>
                  <a:pt x="43361" y="117154"/>
                </a:lnTo>
                <a:lnTo>
                  <a:pt x="44369" y="117154"/>
                </a:lnTo>
                <a:lnTo>
                  <a:pt x="44369" y="117154"/>
                </a:lnTo>
                <a:lnTo>
                  <a:pt x="44369" y="117154"/>
                </a:lnTo>
                <a:lnTo>
                  <a:pt x="44369" y="115731"/>
                </a:lnTo>
                <a:lnTo>
                  <a:pt x="43361" y="115731"/>
                </a:lnTo>
                <a:lnTo>
                  <a:pt x="43361" y="115731"/>
                </a:lnTo>
                <a:lnTo>
                  <a:pt x="43361" y="115731"/>
                </a:lnTo>
                <a:lnTo>
                  <a:pt x="43361" y="115731"/>
                </a:lnTo>
                <a:lnTo>
                  <a:pt x="43361" y="115731"/>
                </a:lnTo>
                <a:lnTo>
                  <a:pt x="43361" y="115731"/>
                </a:lnTo>
                <a:lnTo>
                  <a:pt x="42352" y="115731"/>
                </a:lnTo>
                <a:lnTo>
                  <a:pt x="42352" y="115731"/>
                </a:lnTo>
                <a:lnTo>
                  <a:pt x="42352" y="115731"/>
                </a:lnTo>
                <a:lnTo>
                  <a:pt x="42352" y="117154"/>
                </a:lnTo>
                <a:lnTo>
                  <a:pt x="42352" y="117154"/>
                </a:lnTo>
                <a:lnTo>
                  <a:pt x="42352" y="117154"/>
                </a:lnTo>
                <a:lnTo>
                  <a:pt x="42352" y="117154"/>
                </a:lnTo>
                <a:lnTo>
                  <a:pt x="41344" y="117154"/>
                </a:lnTo>
                <a:lnTo>
                  <a:pt x="41344" y="117154"/>
                </a:lnTo>
                <a:lnTo>
                  <a:pt x="41344" y="117154"/>
                </a:lnTo>
                <a:lnTo>
                  <a:pt x="41344" y="117154"/>
                </a:lnTo>
                <a:lnTo>
                  <a:pt x="41344" y="115731"/>
                </a:lnTo>
                <a:lnTo>
                  <a:pt x="41344" y="115731"/>
                </a:lnTo>
                <a:lnTo>
                  <a:pt x="41344" y="117154"/>
                </a:lnTo>
                <a:lnTo>
                  <a:pt x="41344" y="117154"/>
                </a:lnTo>
                <a:lnTo>
                  <a:pt x="41344" y="117154"/>
                </a:lnTo>
                <a:lnTo>
                  <a:pt x="41344" y="118102"/>
                </a:lnTo>
                <a:lnTo>
                  <a:pt x="41344" y="118102"/>
                </a:lnTo>
                <a:lnTo>
                  <a:pt x="41344" y="118102"/>
                </a:lnTo>
                <a:lnTo>
                  <a:pt x="41344" y="118102"/>
                </a:lnTo>
                <a:lnTo>
                  <a:pt x="41344" y="118102"/>
                </a:lnTo>
                <a:lnTo>
                  <a:pt x="41344" y="118102"/>
                </a:lnTo>
                <a:lnTo>
                  <a:pt x="39831" y="118102"/>
                </a:lnTo>
                <a:lnTo>
                  <a:pt x="39831" y="118102"/>
                </a:lnTo>
                <a:lnTo>
                  <a:pt x="39831" y="118102"/>
                </a:lnTo>
                <a:lnTo>
                  <a:pt x="38823" y="118102"/>
                </a:lnTo>
                <a:lnTo>
                  <a:pt x="38823" y="118102"/>
                </a:lnTo>
                <a:lnTo>
                  <a:pt x="38823" y="118102"/>
                </a:lnTo>
                <a:lnTo>
                  <a:pt x="38823" y="118102"/>
                </a:lnTo>
                <a:lnTo>
                  <a:pt x="38823" y="119051"/>
                </a:lnTo>
                <a:lnTo>
                  <a:pt x="37815" y="119051"/>
                </a:lnTo>
                <a:lnTo>
                  <a:pt x="37815" y="119051"/>
                </a:lnTo>
                <a:lnTo>
                  <a:pt x="37815" y="119051"/>
                </a:lnTo>
                <a:lnTo>
                  <a:pt x="38823" y="119051"/>
                </a:lnTo>
                <a:lnTo>
                  <a:pt x="38823" y="120000"/>
                </a:lnTo>
                <a:lnTo>
                  <a:pt x="37815" y="120000"/>
                </a:lnTo>
                <a:lnTo>
                  <a:pt x="37815" y="120000"/>
                </a:lnTo>
                <a:lnTo>
                  <a:pt x="37815" y="120000"/>
                </a:lnTo>
                <a:lnTo>
                  <a:pt x="37815" y="120000"/>
                </a:lnTo>
                <a:lnTo>
                  <a:pt x="37815" y="120000"/>
                </a:lnTo>
                <a:lnTo>
                  <a:pt x="37815" y="120000"/>
                </a:lnTo>
                <a:lnTo>
                  <a:pt x="37815" y="119051"/>
                </a:lnTo>
                <a:lnTo>
                  <a:pt x="36806" y="119051"/>
                </a:lnTo>
                <a:lnTo>
                  <a:pt x="36806" y="119051"/>
                </a:lnTo>
                <a:lnTo>
                  <a:pt x="36806" y="119051"/>
                </a:lnTo>
                <a:lnTo>
                  <a:pt x="35798" y="119051"/>
                </a:lnTo>
                <a:lnTo>
                  <a:pt x="35798" y="119051"/>
                </a:lnTo>
                <a:lnTo>
                  <a:pt x="35798" y="119051"/>
                </a:lnTo>
                <a:lnTo>
                  <a:pt x="35798" y="119051"/>
                </a:lnTo>
                <a:lnTo>
                  <a:pt x="35798" y="119051"/>
                </a:lnTo>
                <a:lnTo>
                  <a:pt x="35798" y="118102"/>
                </a:lnTo>
                <a:lnTo>
                  <a:pt x="35798" y="118102"/>
                </a:lnTo>
                <a:lnTo>
                  <a:pt x="35798" y="118102"/>
                </a:lnTo>
                <a:lnTo>
                  <a:pt x="34285" y="118102"/>
                </a:lnTo>
                <a:lnTo>
                  <a:pt x="34285" y="118102"/>
                </a:lnTo>
                <a:lnTo>
                  <a:pt x="34285" y="118102"/>
                </a:lnTo>
                <a:lnTo>
                  <a:pt x="34285" y="118102"/>
                </a:lnTo>
                <a:lnTo>
                  <a:pt x="34285" y="118102"/>
                </a:lnTo>
                <a:lnTo>
                  <a:pt x="33277" y="118102"/>
                </a:lnTo>
                <a:lnTo>
                  <a:pt x="33277" y="118102"/>
                </a:lnTo>
                <a:lnTo>
                  <a:pt x="33277" y="118102"/>
                </a:lnTo>
                <a:lnTo>
                  <a:pt x="33277" y="118102"/>
                </a:lnTo>
                <a:lnTo>
                  <a:pt x="32268" y="118102"/>
                </a:lnTo>
                <a:lnTo>
                  <a:pt x="32268" y="118102"/>
                </a:lnTo>
                <a:lnTo>
                  <a:pt x="32268" y="119051"/>
                </a:lnTo>
                <a:lnTo>
                  <a:pt x="32268" y="119051"/>
                </a:lnTo>
                <a:lnTo>
                  <a:pt x="32268" y="119051"/>
                </a:lnTo>
                <a:lnTo>
                  <a:pt x="32268" y="119051"/>
                </a:lnTo>
                <a:lnTo>
                  <a:pt x="32268" y="119051"/>
                </a:lnTo>
                <a:lnTo>
                  <a:pt x="32268" y="120000"/>
                </a:lnTo>
                <a:lnTo>
                  <a:pt x="32268" y="120000"/>
                </a:lnTo>
                <a:lnTo>
                  <a:pt x="31260" y="120000"/>
                </a:lnTo>
                <a:lnTo>
                  <a:pt x="31260" y="120000"/>
                </a:lnTo>
                <a:lnTo>
                  <a:pt x="31260" y="120000"/>
                </a:lnTo>
                <a:lnTo>
                  <a:pt x="31260" y="120000"/>
                </a:lnTo>
                <a:lnTo>
                  <a:pt x="31260" y="119051"/>
                </a:lnTo>
                <a:lnTo>
                  <a:pt x="31260" y="119051"/>
                </a:lnTo>
                <a:lnTo>
                  <a:pt x="31260" y="119051"/>
                </a:lnTo>
                <a:lnTo>
                  <a:pt x="31260" y="119051"/>
                </a:lnTo>
                <a:lnTo>
                  <a:pt x="31260" y="119051"/>
                </a:lnTo>
                <a:lnTo>
                  <a:pt x="30252" y="119051"/>
                </a:lnTo>
                <a:lnTo>
                  <a:pt x="30252" y="118102"/>
                </a:lnTo>
                <a:lnTo>
                  <a:pt x="30252" y="118102"/>
                </a:lnTo>
                <a:lnTo>
                  <a:pt x="30252" y="118102"/>
                </a:lnTo>
                <a:lnTo>
                  <a:pt x="30252" y="118102"/>
                </a:lnTo>
                <a:lnTo>
                  <a:pt x="28739" y="118102"/>
                </a:lnTo>
                <a:lnTo>
                  <a:pt x="28739" y="118102"/>
                </a:lnTo>
                <a:lnTo>
                  <a:pt x="28739" y="118102"/>
                </a:lnTo>
                <a:lnTo>
                  <a:pt x="28739" y="118102"/>
                </a:lnTo>
                <a:lnTo>
                  <a:pt x="28739" y="118102"/>
                </a:lnTo>
                <a:lnTo>
                  <a:pt x="28739" y="117154"/>
                </a:lnTo>
                <a:lnTo>
                  <a:pt x="28739" y="117154"/>
                </a:lnTo>
                <a:lnTo>
                  <a:pt x="28739" y="117154"/>
                </a:lnTo>
                <a:lnTo>
                  <a:pt x="28739" y="115731"/>
                </a:lnTo>
                <a:lnTo>
                  <a:pt x="28739" y="115731"/>
                </a:lnTo>
                <a:lnTo>
                  <a:pt x="28739" y="115731"/>
                </a:lnTo>
                <a:lnTo>
                  <a:pt x="28739" y="115731"/>
                </a:lnTo>
                <a:lnTo>
                  <a:pt x="28739" y="114782"/>
                </a:lnTo>
                <a:lnTo>
                  <a:pt x="28739" y="114782"/>
                </a:lnTo>
                <a:lnTo>
                  <a:pt x="28739" y="114782"/>
                </a:lnTo>
                <a:lnTo>
                  <a:pt x="28739" y="114782"/>
                </a:lnTo>
                <a:lnTo>
                  <a:pt x="28739" y="113833"/>
                </a:lnTo>
                <a:lnTo>
                  <a:pt x="28739" y="113833"/>
                </a:lnTo>
                <a:lnTo>
                  <a:pt x="28739" y="113833"/>
                </a:lnTo>
                <a:lnTo>
                  <a:pt x="28739" y="112885"/>
                </a:lnTo>
                <a:lnTo>
                  <a:pt x="28739" y="112885"/>
                </a:lnTo>
                <a:lnTo>
                  <a:pt x="28739" y="112885"/>
                </a:lnTo>
                <a:lnTo>
                  <a:pt x="27731" y="112885"/>
                </a:lnTo>
                <a:lnTo>
                  <a:pt x="27731" y="112885"/>
                </a:lnTo>
                <a:lnTo>
                  <a:pt x="27731" y="112885"/>
                </a:lnTo>
                <a:lnTo>
                  <a:pt x="27731" y="112885"/>
                </a:lnTo>
                <a:lnTo>
                  <a:pt x="27731" y="112885"/>
                </a:lnTo>
                <a:lnTo>
                  <a:pt x="27731" y="113833"/>
                </a:lnTo>
                <a:lnTo>
                  <a:pt x="26722" y="113833"/>
                </a:lnTo>
                <a:lnTo>
                  <a:pt x="26722" y="113833"/>
                </a:lnTo>
                <a:lnTo>
                  <a:pt x="26722" y="113833"/>
                </a:lnTo>
                <a:lnTo>
                  <a:pt x="26722" y="113833"/>
                </a:lnTo>
                <a:lnTo>
                  <a:pt x="25714" y="113833"/>
                </a:lnTo>
                <a:lnTo>
                  <a:pt x="25714" y="113833"/>
                </a:lnTo>
                <a:lnTo>
                  <a:pt x="25714" y="112885"/>
                </a:lnTo>
                <a:lnTo>
                  <a:pt x="26722" y="112885"/>
                </a:lnTo>
                <a:lnTo>
                  <a:pt x="26722" y="112885"/>
                </a:lnTo>
                <a:lnTo>
                  <a:pt x="26722" y="112885"/>
                </a:lnTo>
                <a:lnTo>
                  <a:pt x="26722" y="112885"/>
                </a:lnTo>
                <a:lnTo>
                  <a:pt x="26722" y="111936"/>
                </a:lnTo>
                <a:lnTo>
                  <a:pt x="26722" y="111936"/>
                </a:lnTo>
                <a:lnTo>
                  <a:pt x="26722" y="111936"/>
                </a:lnTo>
                <a:lnTo>
                  <a:pt x="27731" y="111936"/>
                </a:lnTo>
                <a:lnTo>
                  <a:pt x="27731" y="111936"/>
                </a:lnTo>
                <a:lnTo>
                  <a:pt x="27731" y="110513"/>
                </a:lnTo>
                <a:lnTo>
                  <a:pt x="27731" y="110513"/>
                </a:lnTo>
                <a:lnTo>
                  <a:pt x="27731" y="110513"/>
                </a:lnTo>
                <a:lnTo>
                  <a:pt x="27731" y="110513"/>
                </a:lnTo>
                <a:lnTo>
                  <a:pt x="27731" y="110513"/>
                </a:lnTo>
                <a:lnTo>
                  <a:pt x="27731" y="110513"/>
                </a:lnTo>
                <a:lnTo>
                  <a:pt x="27731" y="110513"/>
                </a:lnTo>
                <a:lnTo>
                  <a:pt x="27731" y="110513"/>
                </a:lnTo>
                <a:lnTo>
                  <a:pt x="27731" y="110513"/>
                </a:lnTo>
                <a:lnTo>
                  <a:pt x="27731" y="109565"/>
                </a:lnTo>
                <a:lnTo>
                  <a:pt x="27731" y="109565"/>
                </a:lnTo>
                <a:lnTo>
                  <a:pt x="26722" y="109565"/>
                </a:lnTo>
                <a:lnTo>
                  <a:pt x="26722" y="109565"/>
                </a:lnTo>
                <a:lnTo>
                  <a:pt x="26722" y="109565"/>
                </a:lnTo>
                <a:lnTo>
                  <a:pt x="26722" y="109565"/>
                </a:lnTo>
                <a:lnTo>
                  <a:pt x="25714" y="109565"/>
                </a:lnTo>
                <a:lnTo>
                  <a:pt x="25714" y="108616"/>
                </a:lnTo>
                <a:lnTo>
                  <a:pt x="25714" y="108616"/>
                </a:lnTo>
                <a:lnTo>
                  <a:pt x="25714" y="108616"/>
                </a:lnTo>
                <a:lnTo>
                  <a:pt x="25714" y="108616"/>
                </a:lnTo>
                <a:lnTo>
                  <a:pt x="25714" y="108616"/>
                </a:lnTo>
                <a:lnTo>
                  <a:pt x="25714" y="108616"/>
                </a:lnTo>
                <a:lnTo>
                  <a:pt x="24705" y="108616"/>
                </a:lnTo>
                <a:lnTo>
                  <a:pt x="24705" y="107667"/>
                </a:lnTo>
                <a:lnTo>
                  <a:pt x="24705" y="107667"/>
                </a:lnTo>
                <a:lnTo>
                  <a:pt x="24705" y="107667"/>
                </a:lnTo>
                <a:lnTo>
                  <a:pt x="24705" y="107667"/>
                </a:lnTo>
                <a:lnTo>
                  <a:pt x="24705" y="106719"/>
                </a:lnTo>
                <a:lnTo>
                  <a:pt x="25714" y="106719"/>
                </a:lnTo>
                <a:lnTo>
                  <a:pt x="25714" y="106719"/>
                </a:lnTo>
                <a:lnTo>
                  <a:pt x="25714" y="106719"/>
                </a:lnTo>
                <a:lnTo>
                  <a:pt x="25714" y="105296"/>
                </a:lnTo>
                <a:lnTo>
                  <a:pt x="25714" y="105296"/>
                </a:lnTo>
                <a:lnTo>
                  <a:pt x="24705" y="105296"/>
                </a:lnTo>
                <a:lnTo>
                  <a:pt x="24705" y="105296"/>
                </a:lnTo>
                <a:lnTo>
                  <a:pt x="24705" y="105296"/>
                </a:lnTo>
                <a:lnTo>
                  <a:pt x="24705" y="105296"/>
                </a:lnTo>
                <a:lnTo>
                  <a:pt x="24705" y="104347"/>
                </a:lnTo>
                <a:lnTo>
                  <a:pt x="24705" y="104347"/>
                </a:lnTo>
                <a:lnTo>
                  <a:pt x="24705" y="104347"/>
                </a:lnTo>
                <a:lnTo>
                  <a:pt x="24705" y="103399"/>
                </a:lnTo>
                <a:lnTo>
                  <a:pt x="24705" y="103399"/>
                </a:lnTo>
                <a:lnTo>
                  <a:pt x="23193" y="103399"/>
                </a:lnTo>
                <a:lnTo>
                  <a:pt x="23193" y="103399"/>
                </a:lnTo>
                <a:lnTo>
                  <a:pt x="23193" y="103399"/>
                </a:lnTo>
                <a:lnTo>
                  <a:pt x="24705" y="103399"/>
                </a:lnTo>
                <a:lnTo>
                  <a:pt x="24705" y="102450"/>
                </a:lnTo>
                <a:lnTo>
                  <a:pt x="24705" y="102450"/>
                </a:lnTo>
                <a:lnTo>
                  <a:pt x="23193" y="102450"/>
                </a:lnTo>
                <a:lnTo>
                  <a:pt x="23193" y="102450"/>
                </a:lnTo>
                <a:lnTo>
                  <a:pt x="23193" y="102450"/>
                </a:lnTo>
                <a:lnTo>
                  <a:pt x="23193" y="102450"/>
                </a:lnTo>
                <a:lnTo>
                  <a:pt x="23193" y="101501"/>
                </a:lnTo>
                <a:lnTo>
                  <a:pt x="22184" y="101501"/>
                </a:lnTo>
                <a:lnTo>
                  <a:pt x="22184" y="101501"/>
                </a:lnTo>
                <a:lnTo>
                  <a:pt x="22184" y="101501"/>
                </a:lnTo>
                <a:lnTo>
                  <a:pt x="22184" y="101501"/>
                </a:lnTo>
                <a:lnTo>
                  <a:pt x="22184" y="101501"/>
                </a:lnTo>
                <a:lnTo>
                  <a:pt x="21176" y="101501"/>
                </a:lnTo>
                <a:lnTo>
                  <a:pt x="21176" y="101501"/>
                </a:lnTo>
                <a:lnTo>
                  <a:pt x="21176" y="101501"/>
                </a:lnTo>
                <a:lnTo>
                  <a:pt x="21176" y="101501"/>
                </a:lnTo>
                <a:lnTo>
                  <a:pt x="21176" y="102450"/>
                </a:lnTo>
                <a:lnTo>
                  <a:pt x="21176" y="102450"/>
                </a:lnTo>
                <a:lnTo>
                  <a:pt x="21176" y="102450"/>
                </a:lnTo>
                <a:lnTo>
                  <a:pt x="21176" y="102450"/>
                </a:lnTo>
                <a:lnTo>
                  <a:pt x="21176" y="102450"/>
                </a:lnTo>
                <a:lnTo>
                  <a:pt x="21176" y="102450"/>
                </a:lnTo>
                <a:lnTo>
                  <a:pt x="21176" y="103399"/>
                </a:lnTo>
                <a:lnTo>
                  <a:pt x="21176" y="103399"/>
                </a:lnTo>
                <a:lnTo>
                  <a:pt x="21176" y="103399"/>
                </a:lnTo>
                <a:lnTo>
                  <a:pt x="21176" y="103399"/>
                </a:lnTo>
                <a:lnTo>
                  <a:pt x="20168" y="103399"/>
                </a:lnTo>
                <a:lnTo>
                  <a:pt x="20168" y="103399"/>
                </a:lnTo>
                <a:lnTo>
                  <a:pt x="20168" y="103399"/>
                </a:lnTo>
                <a:lnTo>
                  <a:pt x="20168" y="103399"/>
                </a:lnTo>
                <a:lnTo>
                  <a:pt x="19159" y="103399"/>
                </a:lnTo>
                <a:lnTo>
                  <a:pt x="19159" y="104347"/>
                </a:lnTo>
                <a:lnTo>
                  <a:pt x="19159" y="104347"/>
                </a:lnTo>
                <a:lnTo>
                  <a:pt x="19159" y="104347"/>
                </a:lnTo>
                <a:lnTo>
                  <a:pt x="19159" y="104347"/>
                </a:lnTo>
                <a:lnTo>
                  <a:pt x="19159" y="104347"/>
                </a:lnTo>
                <a:lnTo>
                  <a:pt x="19159" y="105296"/>
                </a:lnTo>
                <a:lnTo>
                  <a:pt x="19159" y="105296"/>
                </a:lnTo>
                <a:lnTo>
                  <a:pt x="17647" y="105296"/>
                </a:lnTo>
                <a:lnTo>
                  <a:pt x="17647" y="105296"/>
                </a:lnTo>
                <a:lnTo>
                  <a:pt x="17647" y="105296"/>
                </a:lnTo>
                <a:lnTo>
                  <a:pt x="16638" y="105296"/>
                </a:lnTo>
                <a:lnTo>
                  <a:pt x="16638" y="104347"/>
                </a:lnTo>
                <a:lnTo>
                  <a:pt x="16638" y="104347"/>
                </a:lnTo>
                <a:lnTo>
                  <a:pt x="16638" y="104347"/>
                </a:lnTo>
                <a:lnTo>
                  <a:pt x="16638" y="104347"/>
                </a:lnTo>
                <a:lnTo>
                  <a:pt x="16638" y="104347"/>
                </a:lnTo>
                <a:lnTo>
                  <a:pt x="15630" y="104347"/>
                </a:lnTo>
                <a:lnTo>
                  <a:pt x="15630" y="104347"/>
                </a:lnTo>
                <a:lnTo>
                  <a:pt x="15630" y="104347"/>
                </a:lnTo>
                <a:lnTo>
                  <a:pt x="15630" y="104347"/>
                </a:lnTo>
                <a:lnTo>
                  <a:pt x="15630" y="104347"/>
                </a:lnTo>
                <a:lnTo>
                  <a:pt x="15630" y="103399"/>
                </a:lnTo>
                <a:lnTo>
                  <a:pt x="14621" y="103399"/>
                </a:lnTo>
                <a:lnTo>
                  <a:pt x="14621" y="103399"/>
                </a:lnTo>
                <a:lnTo>
                  <a:pt x="14621" y="103399"/>
                </a:lnTo>
                <a:lnTo>
                  <a:pt x="13613" y="103399"/>
                </a:lnTo>
                <a:lnTo>
                  <a:pt x="13613" y="104347"/>
                </a:lnTo>
                <a:lnTo>
                  <a:pt x="13613" y="104347"/>
                </a:lnTo>
                <a:lnTo>
                  <a:pt x="13613" y="104347"/>
                </a:lnTo>
                <a:lnTo>
                  <a:pt x="13613" y="104347"/>
                </a:lnTo>
                <a:lnTo>
                  <a:pt x="13613" y="104347"/>
                </a:lnTo>
                <a:lnTo>
                  <a:pt x="12100" y="104347"/>
                </a:lnTo>
                <a:lnTo>
                  <a:pt x="12100" y="104347"/>
                </a:lnTo>
                <a:lnTo>
                  <a:pt x="12100" y="105296"/>
                </a:lnTo>
                <a:lnTo>
                  <a:pt x="12100" y="105296"/>
                </a:lnTo>
                <a:lnTo>
                  <a:pt x="12100" y="105296"/>
                </a:lnTo>
                <a:lnTo>
                  <a:pt x="12100" y="105296"/>
                </a:lnTo>
                <a:lnTo>
                  <a:pt x="12100" y="105296"/>
                </a:lnTo>
                <a:lnTo>
                  <a:pt x="12100" y="105296"/>
                </a:lnTo>
                <a:lnTo>
                  <a:pt x="12100" y="106719"/>
                </a:lnTo>
                <a:lnTo>
                  <a:pt x="11092" y="106719"/>
                </a:lnTo>
                <a:lnTo>
                  <a:pt x="11092" y="106719"/>
                </a:lnTo>
                <a:lnTo>
                  <a:pt x="11092" y="106719"/>
                </a:lnTo>
                <a:lnTo>
                  <a:pt x="11092" y="105296"/>
                </a:lnTo>
                <a:lnTo>
                  <a:pt x="11092" y="105296"/>
                </a:lnTo>
                <a:lnTo>
                  <a:pt x="10084" y="105296"/>
                </a:lnTo>
                <a:lnTo>
                  <a:pt x="10084" y="105296"/>
                </a:lnTo>
                <a:lnTo>
                  <a:pt x="10084" y="104347"/>
                </a:lnTo>
                <a:lnTo>
                  <a:pt x="10084" y="104347"/>
                </a:lnTo>
                <a:lnTo>
                  <a:pt x="10084" y="104347"/>
                </a:lnTo>
                <a:lnTo>
                  <a:pt x="10084" y="104347"/>
                </a:lnTo>
                <a:lnTo>
                  <a:pt x="10084" y="104347"/>
                </a:lnTo>
                <a:lnTo>
                  <a:pt x="10084" y="103399"/>
                </a:lnTo>
                <a:lnTo>
                  <a:pt x="10084" y="103399"/>
                </a:lnTo>
                <a:lnTo>
                  <a:pt x="9075" y="103399"/>
                </a:lnTo>
                <a:lnTo>
                  <a:pt x="9075" y="103399"/>
                </a:lnTo>
                <a:lnTo>
                  <a:pt x="9075" y="103399"/>
                </a:lnTo>
                <a:lnTo>
                  <a:pt x="9075" y="104347"/>
                </a:lnTo>
                <a:lnTo>
                  <a:pt x="9075" y="104347"/>
                </a:lnTo>
                <a:lnTo>
                  <a:pt x="9075" y="104347"/>
                </a:lnTo>
                <a:lnTo>
                  <a:pt x="8067" y="104347"/>
                </a:lnTo>
                <a:lnTo>
                  <a:pt x="8067" y="104347"/>
                </a:lnTo>
                <a:lnTo>
                  <a:pt x="8067" y="105296"/>
                </a:lnTo>
                <a:lnTo>
                  <a:pt x="8067" y="105296"/>
                </a:lnTo>
                <a:lnTo>
                  <a:pt x="8067" y="105296"/>
                </a:lnTo>
                <a:lnTo>
                  <a:pt x="8067" y="105296"/>
                </a:lnTo>
                <a:lnTo>
                  <a:pt x="6554" y="105296"/>
                </a:lnTo>
                <a:lnTo>
                  <a:pt x="6554" y="105296"/>
                </a:lnTo>
                <a:lnTo>
                  <a:pt x="6554" y="105296"/>
                </a:lnTo>
                <a:lnTo>
                  <a:pt x="6554" y="105296"/>
                </a:lnTo>
                <a:lnTo>
                  <a:pt x="6554" y="105296"/>
                </a:lnTo>
                <a:lnTo>
                  <a:pt x="6554" y="104347"/>
                </a:lnTo>
                <a:lnTo>
                  <a:pt x="6554" y="104347"/>
                </a:lnTo>
                <a:lnTo>
                  <a:pt x="5546" y="104347"/>
                </a:lnTo>
                <a:lnTo>
                  <a:pt x="5546" y="104347"/>
                </a:lnTo>
                <a:lnTo>
                  <a:pt x="5546" y="104347"/>
                </a:lnTo>
                <a:lnTo>
                  <a:pt x="5546" y="104347"/>
                </a:lnTo>
                <a:lnTo>
                  <a:pt x="5546" y="103399"/>
                </a:lnTo>
                <a:lnTo>
                  <a:pt x="5546" y="103399"/>
                </a:lnTo>
                <a:lnTo>
                  <a:pt x="5546" y="103399"/>
                </a:lnTo>
                <a:lnTo>
                  <a:pt x="5546" y="103399"/>
                </a:lnTo>
                <a:lnTo>
                  <a:pt x="5546" y="103399"/>
                </a:lnTo>
                <a:lnTo>
                  <a:pt x="5546" y="102450"/>
                </a:lnTo>
                <a:lnTo>
                  <a:pt x="5546" y="102450"/>
                </a:lnTo>
                <a:lnTo>
                  <a:pt x="5546" y="102450"/>
                </a:lnTo>
                <a:lnTo>
                  <a:pt x="5546" y="102450"/>
                </a:lnTo>
                <a:lnTo>
                  <a:pt x="6554" y="102450"/>
                </a:lnTo>
                <a:lnTo>
                  <a:pt x="6554" y="102450"/>
                </a:lnTo>
                <a:lnTo>
                  <a:pt x="6554" y="101501"/>
                </a:lnTo>
                <a:lnTo>
                  <a:pt x="6554" y="101501"/>
                </a:lnTo>
                <a:lnTo>
                  <a:pt x="6554" y="101501"/>
                </a:lnTo>
                <a:lnTo>
                  <a:pt x="5546" y="101501"/>
                </a:lnTo>
                <a:lnTo>
                  <a:pt x="5546" y="100079"/>
                </a:lnTo>
                <a:lnTo>
                  <a:pt x="5546" y="100079"/>
                </a:lnTo>
                <a:lnTo>
                  <a:pt x="5546" y="100079"/>
                </a:lnTo>
                <a:lnTo>
                  <a:pt x="5546" y="100079"/>
                </a:lnTo>
                <a:lnTo>
                  <a:pt x="5546" y="99130"/>
                </a:lnTo>
                <a:lnTo>
                  <a:pt x="5546" y="99130"/>
                </a:lnTo>
                <a:lnTo>
                  <a:pt x="5546" y="99130"/>
                </a:lnTo>
                <a:lnTo>
                  <a:pt x="6554" y="99130"/>
                </a:lnTo>
                <a:lnTo>
                  <a:pt x="6554" y="99130"/>
                </a:lnTo>
                <a:lnTo>
                  <a:pt x="6554" y="98181"/>
                </a:lnTo>
                <a:lnTo>
                  <a:pt x="5546" y="98181"/>
                </a:lnTo>
                <a:lnTo>
                  <a:pt x="5546" y="98181"/>
                </a:lnTo>
                <a:lnTo>
                  <a:pt x="5546" y="98181"/>
                </a:lnTo>
                <a:lnTo>
                  <a:pt x="6554" y="98181"/>
                </a:lnTo>
                <a:lnTo>
                  <a:pt x="6554" y="97233"/>
                </a:lnTo>
                <a:lnTo>
                  <a:pt x="5546" y="97233"/>
                </a:lnTo>
                <a:lnTo>
                  <a:pt x="5546" y="97233"/>
                </a:lnTo>
                <a:lnTo>
                  <a:pt x="5546" y="97233"/>
                </a:lnTo>
                <a:lnTo>
                  <a:pt x="5546" y="97233"/>
                </a:lnTo>
                <a:lnTo>
                  <a:pt x="5546" y="97233"/>
                </a:lnTo>
                <a:lnTo>
                  <a:pt x="5546" y="97233"/>
                </a:lnTo>
                <a:lnTo>
                  <a:pt x="5546" y="96284"/>
                </a:lnTo>
                <a:lnTo>
                  <a:pt x="5546" y="96284"/>
                </a:lnTo>
                <a:lnTo>
                  <a:pt x="5546" y="96284"/>
                </a:lnTo>
                <a:lnTo>
                  <a:pt x="5546" y="96284"/>
                </a:lnTo>
                <a:lnTo>
                  <a:pt x="5546" y="94861"/>
                </a:lnTo>
                <a:lnTo>
                  <a:pt x="5546" y="94861"/>
                </a:lnTo>
                <a:lnTo>
                  <a:pt x="4537" y="94861"/>
                </a:lnTo>
                <a:lnTo>
                  <a:pt x="4537" y="94861"/>
                </a:lnTo>
                <a:lnTo>
                  <a:pt x="4537" y="94861"/>
                </a:lnTo>
                <a:lnTo>
                  <a:pt x="4537" y="93913"/>
                </a:lnTo>
                <a:lnTo>
                  <a:pt x="4537" y="93913"/>
                </a:lnTo>
                <a:lnTo>
                  <a:pt x="3529" y="93913"/>
                </a:lnTo>
                <a:lnTo>
                  <a:pt x="3529" y="93913"/>
                </a:lnTo>
                <a:lnTo>
                  <a:pt x="3529" y="93913"/>
                </a:lnTo>
                <a:lnTo>
                  <a:pt x="3529" y="93913"/>
                </a:lnTo>
                <a:lnTo>
                  <a:pt x="3529" y="94861"/>
                </a:lnTo>
                <a:lnTo>
                  <a:pt x="3529" y="94861"/>
                </a:lnTo>
                <a:lnTo>
                  <a:pt x="3529" y="94861"/>
                </a:lnTo>
                <a:lnTo>
                  <a:pt x="3529" y="94861"/>
                </a:lnTo>
                <a:lnTo>
                  <a:pt x="3529" y="94861"/>
                </a:lnTo>
                <a:lnTo>
                  <a:pt x="2521" y="94861"/>
                </a:lnTo>
                <a:lnTo>
                  <a:pt x="2521" y="93913"/>
                </a:lnTo>
                <a:lnTo>
                  <a:pt x="2521" y="93913"/>
                </a:lnTo>
                <a:lnTo>
                  <a:pt x="2521" y="93913"/>
                </a:lnTo>
                <a:lnTo>
                  <a:pt x="2521" y="93913"/>
                </a:lnTo>
                <a:lnTo>
                  <a:pt x="2521" y="92964"/>
                </a:lnTo>
                <a:lnTo>
                  <a:pt x="2521" y="92964"/>
                </a:lnTo>
                <a:lnTo>
                  <a:pt x="2521" y="92964"/>
                </a:lnTo>
                <a:lnTo>
                  <a:pt x="2521" y="92964"/>
                </a:lnTo>
                <a:lnTo>
                  <a:pt x="2521" y="92964"/>
                </a:lnTo>
                <a:lnTo>
                  <a:pt x="1008" y="92964"/>
                </a:lnTo>
                <a:lnTo>
                  <a:pt x="1008" y="92015"/>
                </a:lnTo>
                <a:lnTo>
                  <a:pt x="1008" y="92015"/>
                </a:lnTo>
                <a:lnTo>
                  <a:pt x="1008" y="92015"/>
                </a:lnTo>
                <a:lnTo>
                  <a:pt x="1008" y="91067"/>
                </a:lnTo>
                <a:lnTo>
                  <a:pt x="2521" y="91067"/>
                </a:lnTo>
                <a:lnTo>
                  <a:pt x="2521" y="91067"/>
                </a:lnTo>
                <a:lnTo>
                  <a:pt x="2521" y="91067"/>
                </a:lnTo>
                <a:lnTo>
                  <a:pt x="2521" y="91067"/>
                </a:lnTo>
                <a:lnTo>
                  <a:pt x="2521" y="89644"/>
                </a:lnTo>
                <a:lnTo>
                  <a:pt x="2521" y="89644"/>
                </a:lnTo>
                <a:lnTo>
                  <a:pt x="2521" y="89644"/>
                </a:lnTo>
                <a:lnTo>
                  <a:pt x="2521" y="89644"/>
                </a:lnTo>
                <a:lnTo>
                  <a:pt x="2521" y="88695"/>
                </a:lnTo>
                <a:lnTo>
                  <a:pt x="2521" y="88695"/>
                </a:lnTo>
                <a:lnTo>
                  <a:pt x="2521" y="88695"/>
                </a:lnTo>
                <a:lnTo>
                  <a:pt x="2521" y="87747"/>
                </a:lnTo>
                <a:lnTo>
                  <a:pt x="2521" y="87747"/>
                </a:lnTo>
                <a:lnTo>
                  <a:pt x="2521" y="87747"/>
                </a:lnTo>
                <a:lnTo>
                  <a:pt x="2521" y="86798"/>
                </a:lnTo>
                <a:lnTo>
                  <a:pt x="1008" y="86798"/>
                </a:lnTo>
                <a:lnTo>
                  <a:pt x="1008" y="86798"/>
                </a:lnTo>
                <a:lnTo>
                  <a:pt x="1008" y="86798"/>
                </a:lnTo>
                <a:lnTo>
                  <a:pt x="1008" y="86798"/>
                </a:lnTo>
                <a:lnTo>
                  <a:pt x="1008" y="85849"/>
                </a:lnTo>
                <a:lnTo>
                  <a:pt x="1008" y="85849"/>
                </a:lnTo>
                <a:lnTo>
                  <a:pt x="0" y="85849"/>
                </a:lnTo>
                <a:lnTo>
                  <a:pt x="0" y="85849"/>
                </a:lnTo>
                <a:lnTo>
                  <a:pt x="0" y="85849"/>
                </a:lnTo>
                <a:lnTo>
                  <a:pt x="0" y="85849"/>
                </a:lnTo>
                <a:lnTo>
                  <a:pt x="0" y="85849"/>
                </a:lnTo>
                <a:lnTo>
                  <a:pt x="0" y="84426"/>
                </a:lnTo>
                <a:lnTo>
                  <a:pt x="0" y="84426"/>
                </a:lnTo>
                <a:lnTo>
                  <a:pt x="0" y="84426"/>
                </a:lnTo>
                <a:lnTo>
                  <a:pt x="0" y="84426"/>
                </a:lnTo>
                <a:lnTo>
                  <a:pt x="0" y="83478"/>
                </a:lnTo>
                <a:lnTo>
                  <a:pt x="0" y="83478"/>
                </a:lnTo>
                <a:lnTo>
                  <a:pt x="0" y="83478"/>
                </a:lnTo>
                <a:lnTo>
                  <a:pt x="0" y="83478"/>
                </a:lnTo>
                <a:lnTo>
                  <a:pt x="0" y="83478"/>
                </a:lnTo>
                <a:lnTo>
                  <a:pt x="0" y="82529"/>
                </a:lnTo>
                <a:lnTo>
                  <a:pt x="1008" y="82529"/>
                </a:lnTo>
                <a:lnTo>
                  <a:pt x="1008" y="83478"/>
                </a:lnTo>
                <a:lnTo>
                  <a:pt x="1008" y="83478"/>
                </a:lnTo>
                <a:lnTo>
                  <a:pt x="1008" y="83478"/>
                </a:lnTo>
                <a:lnTo>
                  <a:pt x="1008" y="83478"/>
                </a:lnTo>
                <a:lnTo>
                  <a:pt x="1008" y="83478"/>
                </a:lnTo>
                <a:lnTo>
                  <a:pt x="2521" y="83478"/>
                </a:lnTo>
                <a:lnTo>
                  <a:pt x="2521" y="83478"/>
                </a:lnTo>
                <a:lnTo>
                  <a:pt x="2521" y="82529"/>
                </a:lnTo>
                <a:lnTo>
                  <a:pt x="2521" y="82529"/>
                </a:lnTo>
                <a:lnTo>
                  <a:pt x="2521" y="82529"/>
                </a:lnTo>
                <a:lnTo>
                  <a:pt x="2521" y="82529"/>
                </a:lnTo>
                <a:lnTo>
                  <a:pt x="2521" y="82529"/>
                </a:lnTo>
                <a:lnTo>
                  <a:pt x="3529" y="82529"/>
                </a:lnTo>
                <a:lnTo>
                  <a:pt x="3529" y="81581"/>
                </a:lnTo>
                <a:lnTo>
                  <a:pt x="3529" y="81581"/>
                </a:lnTo>
                <a:lnTo>
                  <a:pt x="3529" y="81581"/>
                </a:lnTo>
                <a:lnTo>
                  <a:pt x="3529" y="81581"/>
                </a:lnTo>
                <a:lnTo>
                  <a:pt x="3529" y="80632"/>
                </a:lnTo>
                <a:lnTo>
                  <a:pt x="3529" y="80632"/>
                </a:lnTo>
                <a:lnTo>
                  <a:pt x="3529" y="80632"/>
                </a:lnTo>
                <a:lnTo>
                  <a:pt x="3529" y="80632"/>
                </a:lnTo>
                <a:lnTo>
                  <a:pt x="3529" y="79209"/>
                </a:lnTo>
                <a:lnTo>
                  <a:pt x="3529" y="79209"/>
                </a:lnTo>
                <a:lnTo>
                  <a:pt x="3529" y="79209"/>
                </a:lnTo>
                <a:lnTo>
                  <a:pt x="3529" y="79209"/>
                </a:lnTo>
                <a:lnTo>
                  <a:pt x="3529" y="78260"/>
                </a:lnTo>
                <a:lnTo>
                  <a:pt x="3529" y="78260"/>
                </a:lnTo>
                <a:lnTo>
                  <a:pt x="3529" y="78260"/>
                </a:lnTo>
                <a:lnTo>
                  <a:pt x="3529" y="78260"/>
                </a:lnTo>
                <a:lnTo>
                  <a:pt x="3529" y="77312"/>
                </a:lnTo>
                <a:lnTo>
                  <a:pt x="3529" y="77312"/>
                </a:lnTo>
                <a:lnTo>
                  <a:pt x="3529" y="77312"/>
                </a:lnTo>
                <a:lnTo>
                  <a:pt x="3529" y="77312"/>
                </a:lnTo>
                <a:lnTo>
                  <a:pt x="3529" y="76363"/>
                </a:lnTo>
                <a:lnTo>
                  <a:pt x="4537" y="76363"/>
                </a:lnTo>
                <a:lnTo>
                  <a:pt x="4537" y="76363"/>
                </a:lnTo>
                <a:lnTo>
                  <a:pt x="4537" y="76363"/>
                </a:lnTo>
                <a:lnTo>
                  <a:pt x="4537" y="76363"/>
                </a:lnTo>
                <a:lnTo>
                  <a:pt x="5546" y="76363"/>
                </a:lnTo>
                <a:lnTo>
                  <a:pt x="5546" y="76363"/>
                </a:lnTo>
                <a:lnTo>
                  <a:pt x="5546" y="76363"/>
                </a:lnTo>
                <a:lnTo>
                  <a:pt x="5546" y="76363"/>
                </a:lnTo>
                <a:lnTo>
                  <a:pt x="5546" y="76363"/>
                </a:lnTo>
                <a:lnTo>
                  <a:pt x="6554" y="76363"/>
                </a:lnTo>
                <a:lnTo>
                  <a:pt x="6554" y="76363"/>
                </a:lnTo>
                <a:lnTo>
                  <a:pt x="6554" y="76363"/>
                </a:lnTo>
                <a:lnTo>
                  <a:pt x="6554" y="76363"/>
                </a:lnTo>
                <a:lnTo>
                  <a:pt x="6554" y="77312"/>
                </a:lnTo>
                <a:lnTo>
                  <a:pt x="6554" y="77312"/>
                </a:lnTo>
                <a:lnTo>
                  <a:pt x="6554" y="77312"/>
                </a:lnTo>
                <a:lnTo>
                  <a:pt x="6554" y="77312"/>
                </a:lnTo>
                <a:lnTo>
                  <a:pt x="6554" y="77312"/>
                </a:lnTo>
                <a:lnTo>
                  <a:pt x="8067" y="77312"/>
                </a:lnTo>
                <a:lnTo>
                  <a:pt x="8067" y="78260"/>
                </a:lnTo>
                <a:lnTo>
                  <a:pt x="8067" y="78260"/>
                </a:lnTo>
                <a:lnTo>
                  <a:pt x="8067" y="78260"/>
                </a:lnTo>
                <a:lnTo>
                  <a:pt x="8067" y="78260"/>
                </a:lnTo>
                <a:lnTo>
                  <a:pt x="9075" y="78260"/>
                </a:lnTo>
                <a:lnTo>
                  <a:pt x="9075" y="78260"/>
                </a:lnTo>
                <a:lnTo>
                  <a:pt x="9075" y="78260"/>
                </a:lnTo>
                <a:lnTo>
                  <a:pt x="9075" y="79209"/>
                </a:lnTo>
                <a:lnTo>
                  <a:pt x="9075" y="79209"/>
                </a:lnTo>
                <a:lnTo>
                  <a:pt x="9075" y="79209"/>
                </a:lnTo>
                <a:lnTo>
                  <a:pt x="9075" y="79209"/>
                </a:lnTo>
                <a:lnTo>
                  <a:pt x="9075" y="79209"/>
                </a:lnTo>
                <a:lnTo>
                  <a:pt x="10084" y="79209"/>
                </a:lnTo>
                <a:lnTo>
                  <a:pt x="10084" y="80632"/>
                </a:lnTo>
                <a:lnTo>
                  <a:pt x="10084" y="80632"/>
                </a:lnTo>
                <a:lnTo>
                  <a:pt x="10084" y="79209"/>
                </a:lnTo>
                <a:lnTo>
                  <a:pt x="10084" y="79209"/>
                </a:lnTo>
                <a:lnTo>
                  <a:pt x="10084" y="79209"/>
                </a:lnTo>
                <a:lnTo>
                  <a:pt x="10084" y="79209"/>
                </a:lnTo>
                <a:lnTo>
                  <a:pt x="10084" y="78260"/>
                </a:lnTo>
                <a:lnTo>
                  <a:pt x="10084" y="78260"/>
                </a:lnTo>
                <a:lnTo>
                  <a:pt x="10084" y="78260"/>
                </a:lnTo>
                <a:lnTo>
                  <a:pt x="11092" y="78260"/>
                </a:lnTo>
                <a:lnTo>
                  <a:pt x="11092" y="78260"/>
                </a:lnTo>
                <a:lnTo>
                  <a:pt x="11092" y="78260"/>
                </a:lnTo>
                <a:lnTo>
                  <a:pt x="11092" y="77312"/>
                </a:lnTo>
                <a:lnTo>
                  <a:pt x="11092" y="77312"/>
                </a:lnTo>
                <a:lnTo>
                  <a:pt x="12100" y="77312"/>
                </a:lnTo>
                <a:lnTo>
                  <a:pt x="12100" y="77312"/>
                </a:lnTo>
                <a:lnTo>
                  <a:pt x="12100" y="77312"/>
                </a:lnTo>
                <a:lnTo>
                  <a:pt x="12100" y="77312"/>
                </a:lnTo>
                <a:lnTo>
                  <a:pt x="12100" y="77312"/>
                </a:lnTo>
                <a:lnTo>
                  <a:pt x="13613" y="77312"/>
                </a:lnTo>
                <a:lnTo>
                  <a:pt x="13613" y="77312"/>
                </a:lnTo>
                <a:lnTo>
                  <a:pt x="13613" y="77312"/>
                </a:lnTo>
                <a:lnTo>
                  <a:pt x="13613" y="77312"/>
                </a:lnTo>
                <a:lnTo>
                  <a:pt x="13613" y="77312"/>
                </a:lnTo>
                <a:lnTo>
                  <a:pt x="14621" y="77312"/>
                </a:lnTo>
                <a:lnTo>
                  <a:pt x="14621" y="77312"/>
                </a:lnTo>
                <a:lnTo>
                  <a:pt x="14621" y="77312"/>
                </a:lnTo>
                <a:lnTo>
                  <a:pt x="14621" y="78260"/>
                </a:lnTo>
                <a:lnTo>
                  <a:pt x="15630" y="78260"/>
                </a:lnTo>
                <a:lnTo>
                  <a:pt x="15630" y="78260"/>
                </a:lnTo>
                <a:lnTo>
                  <a:pt x="15630" y="78260"/>
                </a:lnTo>
                <a:lnTo>
                  <a:pt x="15630" y="78260"/>
                </a:lnTo>
                <a:lnTo>
                  <a:pt x="16638" y="78260"/>
                </a:lnTo>
                <a:lnTo>
                  <a:pt x="16638" y="78260"/>
                </a:lnTo>
                <a:lnTo>
                  <a:pt x="16638" y="78260"/>
                </a:lnTo>
                <a:lnTo>
                  <a:pt x="16638" y="78260"/>
                </a:lnTo>
                <a:lnTo>
                  <a:pt x="17647" y="78260"/>
                </a:lnTo>
                <a:lnTo>
                  <a:pt x="17647" y="78260"/>
                </a:lnTo>
                <a:lnTo>
                  <a:pt x="17647" y="78260"/>
                </a:lnTo>
                <a:lnTo>
                  <a:pt x="17647" y="77312"/>
                </a:lnTo>
                <a:lnTo>
                  <a:pt x="19159" y="77312"/>
                </a:lnTo>
                <a:lnTo>
                  <a:pt x="19159" y="77312"/>
                </a:lnTo>
                <a:lnTo>
                  <a:pt x="19159" y="77312"/>
                </a:lnTo>
                <a:lnTo>
                  <a:pt x="19159" y="77312"/>
                </a:lnTo>
                <a:lnTo>
                  <a:pt x="20168" y="77312"/>
                </a:lnTo>
                <a:lnTo>
                  <a:pt x="20168" y="77312"/>
                </a:lnTo>
                <a:lnTo>
                  <a:pt x="20168" y="77312"/>
                </a:lnTo>
                <a:lnTo>
                  <a:pt x="21176" y="77312"/>
                </a:lnTo>
                <a:lnTo>
                  <a:pt x="21176" y="77312"/>
                </a:lnTo>
                <a:lnTo>
                  <a:pt x="21176" y="77312"/>
                </a:lnTo>
                <a:lnTo>
                  <a:pt x="21176" y="76363"/>
                </a:lnTo>
                <a:lnTo>
                  <a:pt x="21176" y="76363"/>
                </a:lnTo>
                <a:lnTo>
                  <a:pt x="21176" y="76363"/>
                </a:lnTo>
                <a:lnTo>
                  <a:pt x="21176" y="76363"/>
                </a:lnTo>
                <a:lnTo>
                  <a:pt x="21176" y="75415"/>
                </a:lnTo>
                <a:lnTo>
                  <a:pt x="21176" y="75415"/>
                </a:lnTo>
                <a:lnTo>
                  <a:pt x="21176" y="76363"/>
                </a:lnTo>
                <a:lnTo>
                  <a:pt x="21176" y="76363"/>
                </a:lnTo>
                <a:lnTo>
                  <a:pt x="21176" y="76363"/>
                </a:lnTo>
                <a:lnTo>
                  <a:pt x="21176" y="77312"/>
                </a:lnTo>
                <a:lnTo>
                  <a:pt x="21176" y="77312"/>
                </a:lnTo>
                <a:lnTo>
                  <a:pt x="22184" y="77312"/>
                </a:lnTo>
                <a:lnTo>
                  <a:pt x="22184" y="77312"/>
                </a:lnTo>
                <a:lnTo>
                  <a:pt x="22184" y="77312"/>
                </a:lnTo>
                <a:lnTo>
                  <a:pt x="22184" y="77312"/>
                </a:lnTo>
                <a:lnTo>
                  <a:pt x="23193" y="77312"/>
                </a:lnTo>
                <a:lnTo>
                  <a:pt x="23193" y="77312"/>
                </a:lnTo>
                <a:lnTo>
                  <a:pt x="23193" y="77312"/>
                </a:lnTo>
                <a:lnTo>
                  <a:pt x="24705" y="77312"/>
                </a:lnTo>
                <a:lnTo>
                  <a:pt x="24705" y="77312"/>
                </a:lnTo>
                <a:lnTo>
                  <a:pt x="24705" y="77312"/>
                </a:lnTo>
                <a:lnTo>
                  <a:pt x="24705" y="77312"/>
                </a:lnTo>
                <a:lnTo>
                  <a:pt x="25714" y="77312"/>
                </a:lnTo>
                <a:lnTo>
                  <a:pt x="25714" y="77312"/>
                </a:lnTo>
                <a:lnTo>
                  <a:pt x="25714" y="77312"/>
                </a:lnTo>
                <a:lnTo>
                  <a:pt x="25714" y="77312"/>
                </a:lnTo>
                <a:lnTo>
                  <a:pt x="26722" y="77312"/>
                </a:lnTo>
                <a:lnTo>
                  <a:pt x="26722" y="77312"/>
                </a:lnTo>
                <a:lnTo>
                  <a:pt x="26722" y="77312"/>
                </a:lnTo>
                <a:lnTo>
                  <a:pt x="27731" y="77312"/>
                </a:lnTo>
                <a:lnTo>
                  <a:pt x="27731" y="77312"/>
                </a:lnTo>
                <a:lnTo>
                  <a:pt x="27731" y="77312"/>
                </a:lnTo>
                <a:lnTo>
                  <a:pt x="27731" y="77312"/>
                </a:lnTo>
                <a:lnTo>
                  <a:pt x="28739" y="77312"/>
                </a:lnTo>
                <a:lnTo>
                  <a:pt x="28739" y="77312"/>
                </a:lnTo>
                <a:lnTo>
                  <a:pt x="28739" y="77312"/>
                </a:lnTo>
                <a:lnTo>
                  <a:pt x="28739" y="77312"/>
                </a:lnTo>
                <a:lnTo>
                  <a:pt x="30252" y="77312"/>
                </a:lnTo>
                <a:lnTo>
                  <a:pt x="30252" y="77312"/>
                </a:lnTo>
                <a:lnTo>
                  <a:pt x="30252" y="77312"/>
                </a:lnTo>
                <a:lnTo>
                  <a:pt x="31260" y="77312"/>
                </a:lnTo>
                <a:lnTo>
                  <a:pt x="31260" y="77312"/>
                </a:lnTo>
                <a:lnTo>
                  <a:pt x="31260" y="77312"/>
                </a:lnTo>
                <a:lnTo>
                  <a:pt x="31260" y="77312"/>
                </a:lnTo>
                <a:lnTo>
                  <a:pt x="32268" y="77312"/>
                </a:lnTo>
                <a:lnTo>
                  <a:pt x="32268" y="77312"/>
                </a:lnTo>
                <a:lnTo>
                  <a:pt x="32268" y="77312"/>
                </a:lnTo>
                <a:lnTo>
                  <a:pt x="32268" y="77312"/>
                </a:lnTo>
                <a:lnTo>
                  <a:pt x="33277" y="77312"/>
                </a:lnTo>
                <a:lnTo>
                  <a:pt x="33277" y="77312"/>
                </a:lnTo>
                <a:lnTo>
                  <a:pt x="33277" y="77312"/>
                </a:lnTo>
                <a:lnTo>
                  <a:pt x="34285" y="77312"/>
                </a:lnTo>
                <a:lnTo>
                  <a:pt x="34285" y="77312"/>
                </a:lnTo>
                <a:lnTo>
                  <a:pt x="34285" y="77312"/>
                </a:lnTo>
                <a:lnTo>
                  <a:pt x="34285" y="77312"/>
                </a:lnTo>
                <a:lnTo>
                  <a:pt x="35798" y="77312"/>
                </a:lnTo>
                <a:lnTo>
                  <a:pt x="35798" y="77312"/>
                </a:lnTo>
                <a:lnTo>
                  <a:pt x="35798" y="77312"/>
                </a:lnTo>
                <a:lnTo>
                  <a:pt x="35798" y="77312"/>
                </a:lnTo>
                <a:lnTo>
                  <a:pt x="36806" y="77312"/>
                </a:lnTo>
                <a:lnTo>
                  <a:pt x="36806" y="77312"/>
                </a:lnTo>
                <a:lnTo>
                  <a:pt x="36806" y="77312"/>
                </a:lnTo>
                <a:lnTo>
                  <a:pt x="37815" y="77312"/>
                </a:lnTo>
                <a:lnTo>
                  <a:pt x="37815" y="77312"/>
                </a:lnTo>
                <a:lnTo>
                  <a:pt x="37815" y="77312"/>
                </a:lnTo>
                <a:lnTo>
                  <a:pt x="37815" y="77312"/>
                </a:lnTo>
                <a:lnTo>
                  <a:pt x="38823" y="77312"/>
                </a:lnTo>
                <a:lnTo>
                  <a:pt x="38823" y="77312"/>
                </a:lnTo>
                <a:lnTo>
                  <a:pt x="38823" y="77312"/>
                </a:lnTo>
                <a:lnTo>
                  <a:pt x="38823" y="77312"/>
                </a:lnTo>
                <a:lnTo>
                  <a:pt x="39831" y="77312"/>
                </a:lnTo>
                <a:lnTo>
                  <a:pt x="39831" y="77312"/>
                </a:lnTo>
                <a:lnTo>
                  <a:pt x="39831" y="77312"/>
                </a:lnTo>
                <a:lnTo>
                  <a:pt x="41344" y="77312"/>
                </a:lnTo>
                <a:lnTo>
                  <a:pt x="41344" y="77312"/>
                </a:lnTo>
                <a:lnTo>
                  <a:pt x="41344" y="77312"/>
                </a:lnTo>
                <a:lnTo>
                  <a:pt x="41344" y="77312"/>
                </a:lnTo>
                <a:lnTo>
                  <a:pt x="42352" y="77312"/>
                </a:lnTo>
                <a:lnTo>
                  <a:pt x="42352" y="77312"/>
                </a:lnTo>
                <a:lnTo>
                  <a:pt x="42352" y="77312"/>
                </a:lnTo>
                <a:lnTo>
                  <a:pt x="42352" y="77312"/>
                </a:lnTo>
                <a:lnTo>
                  <a:pt x="43361" y="77312"/>
                </a:lnTo>
                <a:lnTo>
                  <a:pt x="43361" y="77312"/>
                </a:lnTo>
                <a:lnTo>
                  <a:pt x="43361" y="77312"/>
                </a:lnTo>
                <a:lnTo>
                  <a:pt x="44369" y="77312"/>
                </a:lnTo>
                <a:lnTo>
                  <a:pt x="44369" y="77312"/>
                </a:lnTo>
                <a:lnTo>
                  <a:pt x="44369" y="77312"/>
                </a:lnTo>
                <a:lnTo>
                  <a:pt x="44369" y="77312"/>
                </a:lnTo>
                <a:lnTo>
                  <a:pt x="45378" y="77312"/>
                </a:lnTo>
                <a:lnTo>
                  <a:pt x="45378" y="77312"/>
                </a:lnTo>
                <a:lnTo>
                  <a:pt x="45378" y="77312"/>
                </a:lnTo>
                <a:lnTo>
                  <a:pt x="45378" y="77312"/>
                </a:lnTo>
                <a:lnTo>
                  <a:pt x="46890" y="77312"/>
                </a:lnTo>
                <a:lnTo>
                  <a:pt x="46890" y="77312"/>
                </a:lnTo>
                <a:lnTo>
                  <a:pt x="46890" y="77312"/>
                </a:lnTo>
                <a:lnTo>
                  <a:pt x="47899" y="77312"/>
                </a:lnTo>
                <a:lnTo>
                  <a:pt x="47899" y="77312"/>
                </a:lnTo>
                <a:lnTo>
                  <a:pt x="47899" y="77312"/>
                </a:lnTo>
                <a:lnTo>
                  <a:pt x="47899" y="77312"/>
                </a:lnTo>
                <a:lnTo>
                  <a:pt x="48907" y="77312"/>
                </a:lnTo>
                <a:lnTo>
                  <a:pt x="48907" y="77312"/>
                </a:lnTo>
                <a:lnTo>
                  <a:pt x="48907" y="77312"/>
                </a:lnTo>
                <a:lnTo>
                  <a:pt x="48907" y="76363"/>
                </a:lnTo>
                <a:lnTo>
                  <a:pt x="48907" y="76363"/>
                </a:lnTo>
                <a:lnTo>
                  <a:pt x="48907" y="76363"/>
                </a:lnTo>
                <a:lnTo>
                  <a:pt x="48907" y="76363"/>
                </a:lnTo>
                <a:lnTo>
                  <a:pt x="48907" y="75415"/>
                </a:lnTo>
                <a:lnTo>
                  <a:pt x="48907" y="75415"/>
                </a:lnTo>
                <a:lnTo>
                  <a:pt x="48907" y="75415"/>
                </a:lnTo>
                <a:lnTo>
                  <a:pt x="48907" y="75415"/>
                </a:lnTo>
                <a:lnTo>
                  <a:pt x="48907" y="73992"/>
                </a:lnTo>
                <a:lnTo>
                  <a:pt x="49915" y="73992"/>
                </a:lnTo>
                <a:lnTo>
                  <a:pt x="49915" y="73992"/>
                </a:lnTo>
                <a:lnTo>
                  <a:pt x="49915" y="73992"/>
                </a:lnTo>
                <a:lnTo>
                  <a:pt x="49915" y="73043"/>
                </a:lnTo>
                <a:lnTo>
                  <a:pt x="49915" y="73043"/>
                </a:lnTo>
                <a:lnTo>
                  <a:pt x="49915" y="73043"/>
                </a:lnTo>
                <a:lnTo>
                  <a:pt x="49915" y="73043"/>
                </a:lnTo>
                <a:lnTo>
                  <a:pt x="49915" y="72094"/>
                </a:lnTo>
                <a:lnTo>
                  <a:pt x="49915" y="72094"/>
                </a:lnTo>
                <a:lnTo>
                  <a:pt x="49915" y="72094"/>
                </a:lnTo>
                <a:lnTo>
                  <a:pt x="49915" y="71146"/>
                </a:lnTo>
                <a:lnTo>
                  <a:pt x="49915" y="71146"/>
                </a:lnTo>
                <a:lnTo>
                  <a:pt x="49915" y="71146"/>
                </a:lnTo>
                <a:lnTo>
                  <a:pt x="49915" y="71146"/>
                </a:lnTo>
                <a:lnTo>
                  <a:pt x="49915" y="70197"/>
                </a:lnTo>
                <a:lnTo>
                  <a:pt x="49915" y="70197"/>
                </a:lnTo>
                <a:lnTo>
                  <a:pt x="49915" y="70197"/>
                </a:lnTo>
                <a:lnTo>
                  <a:pt x="49915" y="70197"/>
                </a:lnTo>
                <a:lnTo>
                  <a:pt x="49915" y="70197"/>
                </a:lnTo>
                <a:lnTo>
                  <a:pt x="48907" y="70197"/>
                </a:lnTo>
                <a:lnTo>
                  <a:pt x="48907" y="70197"/>
                </a:lnTo>
                <a:lnTo>
                  <a:pt x="48907" y="68774"/>
                </a:lnTo>
                <a:lnTo>
                  <a:pt x="48907" y="68774"/>
                </a:lnTo>
                <a:lnTo>
                  <a:pt x="48907" y="68774"/>
                </a:lnTo>
                <a:lnTo>
                  <a:pt x="48907" y="68774"/>
                </a:lnTo>
                <a:lnTo>
                  <a:pt x="47899" y="68774"/>
                </a:lnTo>
                <a:lnTo>
                  <a:pt x="47899" y="68774"/>
                </a:lnTo>
                <a:lnTo>
                  <a:pt x="47899" y="67826"/>
                </a:lnTo>
                <a:lnTo>
                  <a:pt x="47899" y="67826"/>
                </a:lnTo>
                <a:lnTo>
                  <a:pt x="47899" y="67826"/>
                </a:lnTo>
                <a:lnTo>
                  <a:pt x="47899" y="66877"/>
                </a:lnTo>
                <a:lnTo>
                  <a:pt x="47899" y="66877"/>
                </a:lnTo>
                <a:lnTo>
                  <a:pt x="47899" y="66877"/>
                </a:lnTo>
                <a:lnTo>
                  <a:pt x="47899" y="65928"/>
                </a:lnTo>
                <a:lnTo>
                  <a:pt x="47899" y="65928"/>
                </a:lnTo>
                <a:lnTo>
                  <a:pt x="47899" y="65928"/>
                </a:lnTo>
                <a:lnTo>
                  <a:pt x="47899" y="65928"/>
                </a:lnTo>
                <a:lnTo>
                  <a:pt x="47899" y="64980"/>
                </a:lnTo>
                <a:lnTo>
                  <a:pt x="47899" y="64980"/>
                </a:lnTo>
                <a:lnTo>
                  <a:pt x="47899" y="64980"/>
                </a:lnTo>
                <a:lnTo>
                  <a:pt x="47899" y="64980"/>
                </a:lnTo>
                <a:lnTo>
                  <a:pt x="47899" y="63557"/>
                </a:lnTo>
                <a:lnTo>
                  <a:pt x="47899" y="63557"/>
                </a:lnTo>
                <a:lnTo>
                  <a:pt x="47899" y="63557"/>
                </a:lnTo>
                <a:lnTo>
                  <a:pt x="47899" y="62608"/>
                </a:lnTo>
                <a:lnTo>
                  <a:pt x="47899" y="62608"/>
                </a:lnTo>
                <a:lnTo>
                  <a:pt x="47899" y="62608"/>
                </a:lnTo>
                <a:lnTo>
                  <a:pt x="47899" y="62608"/>
                </a:lnTo>
                <a:lnTo>
                  <a:pt x="47899" y="61660"/>
                </a:lnTo>
                <a:lnTo>
                  <a:pt x="47899" y="61660"/>
                </a:lnTo>
                <a:lnTo>
                  <a:pt x="47899" y="61660"/>
                </a:lnTo>
                <a:lnTo>
                  <a:pt x="47899" y="60711"/>
                </a:lnTo>
                <a:lnTo>
                  <a:pt x="47899" y="60711"/>
                </a:lnTo>
                <a:lnTo>
                  <a:pt x="47899" y="60711"/>
                </a:lnTo>
                <a:lnTo>
                  <a:pt x="47899" y="59762"/>
                </a:lnTo>
                <a:lnTo>
                  <a:pt x="47899" y="59762"/>
                </a:lnTo>
                <a:lnTo>
                  <a:pt x="47899" y="59762"/>
                </a:lnTo>
                <a:lnTo>
                  <a:pt x="47899" y="59762"/>
                </a:lnTo>
                <a:lnTo>
                  <a:pt x="47899" y="58339"/>
                </a:lnTo>
                <a:lnTo>
                  <a:pt x="47899" y="58339"/>
                </a:lnTo>
                <a:lnTo>
                  <a:pt x="47899" y="58339"/>
                </a:lnTo>
                <a:lnTo>
                  <a:pt x="47899" y="57391"/>
                </a:lnTo>
                <a:lnTo>
                  <a:pt x="47899" y="57391"/>
                </a:lnTo>
                <a:lnTo>
                  <a:pt x="47899" y="57391"/>
                </a:lnTo>
                <a:lnTo>
                  <a:pt x="47899" y="56442"/>
                </a:lnTo>
                <a:lnTo>
                  <a:pt x="47899" y="56442"/>
                </a:lnTo>
                <a:lnTo>
                  <a:pt x="46890" y="56442"/>
                </a:lnTo>
                <a:lnTo>
                  <a:pt x="46890" y="56442"/>
                </a:lnTo>
                <a:lnTo>
                  <a:pt x="46890" y="55494"/>
                </a:lnTo>
                <a:lnTo>
                  <a:pt x="46890" y="55494"/>
                </a:lnTo>
                <a:lnTo>
                  <a:pt x="46890" y="55494"/>
                </a:lnTo>
                <a:lnTo>
                  <a:pt x="46890" y="54545"/>
                </a:lnTo>
                <a:lnTo>
                  <a:pt x="46890" y="54545"/>
                </a:lnTo>
                <a:lnTo>
                  <a:pt x="46890" y="54545"/>
                </a:lnTo>
                <a:lnTo>
                  <a:pt x="46890" y="54545"/>
                </a:lnTo>
                <a:lnTo>
                  <a:pt x="46890" y="53122"/>
                </a:lnTo>
                <a:lnTo>
                  <a:pt x="46890" y="53122"/>
                </a:lnTo>
                <a:lnTo>
                  <a:pt x="46890" y="53122"/>
                </a:lnTo>
                <a:lnTo>
                  <a:pt x="46890" y="53122"/>
                </a:lnTo>
                <a:lnTo>
                  <a:pt x="46890" y="52173"/>
                </a:lnTo>
                <a:lnTo>
                  <a:pt x="46890" y="52173"/>
                </a:lnTo>
                <a:lnTo>
                  <a:pt x="46890" y="52173"/>
                </a:lnTo>
                <a:lnTo>
                  <a:pt x="46890" y="51225"/>
                </a:lnTo>
                <a:lnTo>
                  <a:pt x="46890" y="51225"/>
                </a:lnTo>
                <a:lnTo>
                  <a:pt x="46890" y="51225"/>
                </a:lnTo>
                <a:lnTo>
                  <a:pt x="46890" y="50276"/>
                </a:lnTo>
                <a:lnTo>
                  <a:pt x="46890" y="50276"/>
                </a:lnTo>
                <a:lnTo>
                  <a:pt x="46890" y="50276"/>
                </a:lnTo>
                <a:lnTo>
                  <a:pt x="46890" y="50276"/>
                </a:lnTo>
                <a:lnTo>
                  <a:pt x="46890" y="49328"/>
                </a:lnTo>
                <a:lnTo>
                  <a:pt x="46890" y="49328"/>
                </a:lnTo>
                <a:lnTo>
                  <a:pt x="46890" y="49328"/>
                </a:lnTo>
                <a:lnTo>
                  <a:pt x="46890" y="47905"/>
                </a:lnTo>
                <a:lnTo>
                  <a:pt x="46890" y="47905"/>
                </a:lnTo>
                <a:lnTo>
                  <a:pt x="46890" y="47905"/>
                </a:lnTo>
                <a:lnTo>
                  <a:pt x="46890" y="46956"/>
                </a:lnTo>
                <a:lnTo>
                  <a:pt x="45378" y="46956"/>
                </a:lnTo>
                <a:lnTo>
                  <a:pt x="45378" y="46956"/>
                </a:lnTo>
                <a:lnTo>
                  <a:pt x="45378" y="46956"/>
                </a:lnTo>
                <a:lnTo>
                  <a:pt x="45378" y="46007"/>
                </a:lnTo>
                <a:lnTo>
                  <a:pt x="45378" y="46007"/>
                </a:lnTo>
                <a:lnTo>
                  <a:pt x="45378" y="46007"/>
                </a:lnTo>
                <a:lnTo>
                  <a:pt x="45378" y="45059"/>
                </a:lnTo>
                <a:lnTo>
                  <a:pt x="45378" y="45059"/>
                </a:lnTo>
                <a:lnTo>
                  <a:pt x="45378" y="45059"/>
                </a:lnTo>
                <a:lnTo>
                  <a:pt x="45378" y="44110"/>
                </a:lnTo>
                <a:lnTo>
                  <a:pt x="45378" y="44110"/>
                </a:lnTo>
                <a:lnTo>
                  <a:pt x="45378" y="44110"/>
                </a:lnTo>
                <a:lnTo>
                  <a:pt x="45378" y="44110"/>
                </a:lnTo>
                <a:lnTo>
                  <a:pt x="45378" y="42687"/>
                </a:lnTo>
                <a:lnTo>
                  <a:pt x="45378" y="42687"/>
                </a:lnTo>
                <a:lnTo>
                  <a:pt x="45378" y="42687"/>
                </a:lnTo>
                <a:lnTo>
                  <a:pt x="45378" y="42687"/>
                </a:lnTo>
                <a:lnTo>
                  <a:pt x="45378" y="41739"/>
                </a:lnTo>
                <a:lnTo>
                  <a:pt x="45378" y="41739"/>
                </a:lnTo>
                <a:lnTo>
                  <a:pt x="45378" y="41739"/>
                </a:lnTo>
                <a:lnTo>
                  <a:pt x="45378" y="41739"/>
                </a:lnTo>
                <a:lnTo>
                  <a:pt x="45378" y="40790"/>
                </a:lnTo>
                <a:lnTo>
                  <a:pt x="45378" y="40790"/>
                </a:lnTo>
                <a:lnTo>
                  <a:pt x="45378" y="40790"/>
                </a:lnTo>
                <a:lnTo>
                  <a:pt x="45378" y="39841"/>
                </a:lnTo>
                <a:lnTo>
                  <a:pt x="45378" y="39841"/>
                </a:lnTo>
                <a:lnTo>
                  <a:pt x="45378" y="39841"/>
                </a:lnTo>
                <a:lnTo>
                  <a:pt x="45378" y="38893"/>
                </a:lnTo>
                <a:lnTo>
                  <a:pt x="45378" y="38893"/>
                </a:lnTo>
                <a:lnTo>
                  <a:pt x="45378" y="38893"/>
                </a:lnTo>
                <a:lnTo>
                  <a:pt x="45378" y="38893"/>
                </a:lnTo>
                <a:lnTo>
                  <a:pt x="45378" y="37470"/>
                </a:lnTo>
                <a:lnTo>
                  <a:pt x="45378" y="37470"/>
                </a:lnTo>
                <a:lnTo>
                  <a:pt x="45378" y="37470"/>
                </a:lnTo>
                <a:lnTo>
                  <a:pt x="45378" y="36521"/>
                </a:lnTo>
                <a:lnTo>
                  <a:pt x="45378" y="36521"/>
                </a:lnTo>
                <a:lnTo>
                  <a:pt x="45378" y="36521"/>
                </a:lnTo>
                <a:lnTo>
                  <a:pt x="45378" y="35573"/>
                </a:lnTo>
                <a:lnTo>
                  <a:pt x="45378" y="35573"/>
                </a:lnTo>
                <a:lnTo>
                  <a:pt x="44369" y="35573"/>
                </a:lnTo>
                <a:lnTo>
                  <a:pt x="44369" y="35573"/>
                </a:lnTo>
                <a:lnTo>
                  <a:pt x="44369" y="34624"/>
                </a:lnTo>
                <a:lnTo>
                  <a:pt x="44369" y="34624"/>
                </a:lnTo>
                <a:lnTo>
                  <a:pt x="44369" y="34624"/>
                </a:lnTo>
                <a:lnTo>
                  <a:pt x="44369" y="33201"/>
                </a:lnTo>
                <a:lnTo>
                  <a:pt x="44369" y="33201"/>
                </a:lnTo>
                <a:lnTo>
                  <a:pt x="44369" y="33201"/>
                </a:lnTo>
                <a:lnTo>
                  <a:pt x="44369" y="32252"/>
                </a:lnTo>
                <a:lnTo>
                  <a:pt x="44369" y="32252"/>
                </a:lnTo>
                <a:lnTo>
                  <a:pt x="44369" y="32252"/>
                </a:lnTo>
                <a:lnTo>
                  <a:pt x="44369" y="32252"/>
                </a:lnTo>
                <a:lnTo>
                  <a:pt x="44369" y="32252"/>
                </a:lnTo>
                <a:lnTo>
                  <a:pt x="44369" y="31304"/>
                </a:lnTo>
                <a:lnTo>
                  <a:pt x="44369" y="31304"/>
                </a:lnTo>
                <a:lnTo>
                  <a:pt x="44369" y="31304"/>
                </a:lnTo>
                <a:lnTo>
                  <a:pt x="44369" y="30355"/>
                </a:lnTo>
                <a:lnTo>
                  <a:pt x="44369" y="30355"/>
                </a:lnTo>
                <a:lnTo>
                  <a:pt x="44369" y="30355"/>
                </a:lnTo>
                <a:lnTo>
                  <a:pt x="44369" y="30355"/>
                </a:lnTo>
                <a:lnTo>
                  <a:pt x="44369" y="29407"/>
                </a:lnTo>
                <a:lnTo>
                  <a:pt x="44369" y="29407"/>
                </a:lnTo>
                <a:lnTo>
                  <a:pt x="44369" y="29407"/>
                </a:lnTo>
                <a:lnTo>
                  <a:pt x="44369" y="27984"/>
                </a:lnTo>
                <a:lnTo>
                  <a:pt x="44369" y="27984"/>
                </a:lnTo>
                <a:lnTo>
                  <a:pt x="44369" y="27984"/>
                </a:lnTo>
                <a:lnTo>
                  <a:pt x="44369" y="27035"/>
                </a:lnTo>
                <a:lnTo>
                  <a:pt x="44369" y="27035"/>
                </a:lnTo>
                <a:lnTo>
                  <a:pt x="44369" y="27035"/>
                </a:lnTo>
                <a:lnTo>
                  <a:pt x="44369" y="27035"/>
                </a:lnTo>
                <a:lnTo>
                  <a:pt x="44369" y="26086"/>
                </a:lnTo>
                <a:lnTo>
                  <a:pt x="44369" y="26086"/>
                </a:lnTo>
                <a:lnTo>
                  <a:pt x="44369" y="26086"/>
                </a:lnTo>
                <a:lnTo>
                  <a:pt x="44369" y="25138"/>
                </a:lnTo>
                <a:lnTo>
                  <a:pt x="44369" y="25138"/>
                </a:lnTo>
                <a:lnTo>
                  <a:pt x="44369" y="25138"/>
                </a:lnTo>
                <a:lnTo>
                  <a:pt x="44369" y="24189"/>
                </a:lnTo>
                <a:lnTo>
                  <a:pt x="44369" y="24189"/>
                </a:lnTo>
                <a:lnTo>
                  <a:pt x="44369" y="24189"/>
                </a:lnTo>
                <a:lnTo>
                  <a:pt x="43361" y="24189"/>
                </a:lnTo>
                <a:lnTo>
                  <a:pt x="43361" y="22766"/>
                </a:lnTo>
                <a:lnTo>
                  <a:pt x="43361" y="22766"/>
                </a:lnTo>
                <a:lnTo>
                  <a:pt x="43361" y="22766"/>
                </a:lnTo>
                <a:lnTo>
                  <a:pt x="43361" y="21818"/>
                </a:lnTo>
                <a:lnTo>
                  <a:pt x="43361" y="21818"/>
                </a:lnTo>
                <a:lnTo>
                  <a:pt x="43361" y="21818"/>
                </a:lnTo>
                <a:lnTo>
                  <a:pt x="43361" y="21818"/>
                </a:lnTo>
                <a:lnTo>
                  <a:pt x="43361" y="20869"/>
                </a:lnTo>
                <a:lnTo>
                  <a:pt x="43361" y="20869"/>
                </a:lnTo>
                <a:lnTo>
                  <a:pt x="43361" y="20869"/>
                </a:lnTo>
                <a:lnTo>
                  <a:pt x="43361" y="20869"/>
                </a:lnTo>
                <a:lnTo>
                  <a:pt x="43361" y="19920"/>
                </a:lnTo>
                <a:lnTo>
                  <a:pt x="43361" y="19920"/>
                </a:lnTo>
                <a:lnTo>
                  <a:pt x="43361" y="19920"/>
                </a:lnTo>
                <a:lnTo>
                  <a:pt x="43361" y="18972"/>
                </a:lnTo>
                <a:lnTo>
                  <a:pt x="43361" y="18972"/>
                </a:lnTo>
                <a:lnTo>
                  <a:pt x="43361" y="18972"/>
                </a:lnTo>
                <a:lnTo>
                  <a:pt x="43361" y="17549"/>
                </a:lnTo>
                <a:lnTo>
                  <a:pt x="43361" y="17549"/>
                </a:lnTo>
                <a:lnTo>
                  <a:pt x="43361" y="17549"/>
                </a:lnTo>
                <a:lnTo>
                  <a:pt x="43361" y="17549"/>
                </a:lnTo>
                <a:lnTo>
                  <a:pt x="43361" y="16600"/>
                </a:lnTo>
                <a:lnTo>
                  <a:pt x="43361" y="16600"/>
                </a:lnTo>
                <a:lnTo>
                  <a:pt x="43361" y="16600"/>
                </a:lnTo>
                <a:lnTo>
                  <a:pt x="43361" y="15652"/>
                </a:lnTo>
                <a:lnTo>
                  <a:pt x="43361" y="15652"/>
                </a:lnTo>
                <a:lnTo>
                  <a:pt x="43361" y="15652"/>
                </a:lnTo>
                <a:lnTo>
                  <a:pt x="43361" y="14703"/>
                </a:lnTo>
                <a:lnTo>
                  <a:pt x="42352" y="14703"/>
                </a:lnTo>
                <a:lnTo>
                  <a:pt x="42352" y="14703"/>
                </a:lnTo>
                <a:lnTo>
                  <a:pt x="42352" y="14703"/>
                </a:lnTo>
                <a:lnTo>
                  <a:pt x="42352" y="13754"/>
                </a:lnTo>
                <a:lnTo>
                  <a:pt x="42352" y="13754"/>
                </a:lnTo>
                <a:lnTo>
                  <a:pt x="42352" y="13754"/>
                </a:lnTo>
                <a:lnTo>
                  <a:pt x="42352" y="12332"/>
                </a:lnTo>
                <a:lnTo>
                  <a:pt x="42352" y="12332"/>
                </a:lnTo>
                <a:lnTo>
                  <a:pt x="42352" y="12332"/>
                </a:lnTo>
                <a:lnTo>
                  <a:pt x="42352" y="12332"/>
                </a:lnTo>
                <a:lnTo>
                  <a:pt x="42352" y="11383"/>
                </a:lnTo>
                <a:lnTo>
                  <a:pt x="42352" y="11383"/>
                </a:lnTo>
                <a:lnTo>
                  <a:pt x="42352" y="11383"/>
                </a:lnTo>
                <a:lnTo>
                  <a:pt x="42352" y="11383"/>
                </a:lnTo>
                <a:lnTo>
                  <a:pt x="42352" y="10434"/>
                </a:lnTo>
                <a:lnTo>
                  <a:pt x="42352" y="10434"/>
                </a:lnTo>
                <a:lnTo>
                  <a:pt x="42352" y="10434"/>
                </a:lnTo>
                <a:lnTo>
                  <a:pt x="42352" y="9486"/>
                </a:lnTo>
                <a:lnTo>
                  <a:pt x="42352" y="9486"/>
                </a:lnTo>
                <a:lnTo>
                  <a:pt x="42352" y="9486"/>
                </a:lnTo>
                <a:lnTo>
                  <a:pt x="42352" y="9486"/>
                </a:lnTo>
                <a:lnTo>
                  <a:pt x="42352" y="8537"/>
                </a:lnTo>
                <a:lnTo>
                  <a:pt x="42352" y="8537"/>
                </a:lnTo>
                <a:lnTo>
                  <a:pt x="42352" y="8537"/>
                </a:lnTo>
                <a:lnTo>
                  <a:pt x="42352" y="7114"/>
                </a:lnTo>
                <a:lnTo>
                  <a:pt x="42352" y="7114"/>
                </a:lnTo>
                <a:lnTo>
                  <a:pt x="42352" y="7114"/>
                </a:lnTo>
                <a:lnTo>
                  <a:pt x="42352" y="6166"/>
                </a:lnTo>
                <a:lnTo>
                  <a:pt x="42352" y="6166"/>
                </a:lnTo>
                <a:lnTo>
                  <a:pt x="42352" y="6166"/>
                </a:lnTo>
                <a:lnTo>
                  <a:pt x="42352" y="6166"/>
                </a:lnTo>
                <a:lnTo>
                  <a:pt x="42352" y="5217"/>
                </a:lnTo>
                <a:lnTo>
                  <a:pt x="42352" y="5217"/>
                </a:lnTo>
                <a:lnTo>
                  <a:pt x="42352" y="5217"/>
                </a:lnTo>
                <a:lnTo>
                  <a:pt x="42352" y="4268"/>
                </a:lnTo>
                <a:lnTo>
                  <a:pt x="42352" y="4268"/>
                </a:lnTo>
                <a:lnTo>
                  <a:pt x="42352" y="4268"/>
                </a:lnTo>
                <a:lnTo>
                  <a:pt x="42352" y="3320"/>
                </a:lnTo>
                <a:lnTo>
                  <a:pt x="42352" y="3320"/>
                </a:lnTo>
                <a:lnTo>
                  <a:pt x="41344" y="3320"/>
                </a:lnTo>
                <a:lnTo>
                  <a:pt x="41344" y="3320"/>
                </a:lnTo>
                <a:lnTo>
                  <a:pt x="41344" y="1897"/>
                </a:lnTo>
                <a:lnTo>
                  <a:pt x="41344" y="1897"/>
                </a:lnTo>
                <a:lnTo>
                  <a:pt x="41344" y="1897"/>
                </a:lnTo>
                <a:lnTo>
                  <a:pt x="41344" y="948"/>
                </a:lnTo>
                <a:lnTo>
                  <a:pt x="41344" y="948"/>
                </a:lnTo>
                <a:lnTo>
                  <a:pt x="41344" y="948"/>
                </a:lnTo>
                <a:lnTo>
                  <a:pt x="41344" y="0"/>
                </a:lnTo>
                <a:lnTo>
                  <a:pt x="41344" y="0"/>
                </a:lnTo>
                <a:lnTo>
                  <a:pt x="42352" y="0"/>
                </a:lnTo>
                <a:lnTo>
                  <a:pt x="42352" y="0"/>
                </a:lnTo>
                <a:lnTo>
                  <a:pt x="42352" y="0"/>
                </a:lnTo>
                <a:lnTo>
                  <a:pt x="42352" y="0"/>
                </a:lnTo>
                <a:lnTo>
                  <a:pt x="43361" y="0"/>
                </a:lnTo>
                <a:lnTo>
                  <a:pt x="43361" y="0"/>
                </a:lnTo>
                <a:lnTo>
                  <a:pt x="43361" y="0"/>
                </a:lnTo>
                <a:lnTo>
                  <a:pt x="44369" y="0"/>
                </a:lnTo>
                <a:lnTo>
                  <a:pt x="44369" y="0"/>
                </a:lnTo>
                <a:lnTo>
                  <a:pt x="44369" y="0"/>
                </a:lnTo>
                <a:lnTo>
                  <a:pt x="44369" y="0"/>
                </a:lnTo>
                <a:lnTo>
                  <a:pt x="45378" y="0"/>
                </a:lnTo>
                <a:lnTo>
                  <a:pt x="45378" y="0"/>
                </a:lnTo>
                <a:lnTo>
                  <a:pt x="45378" y="0"/>
                </a:lnTo>
                <a:lnTo>
                  <a:pt x="45378" y="0"/>
                </a:lnTo>
                <a:lnTo>
                  <a:pt x="46890" y="0"/>
                </a:lnTo>
                <a:lnTo>
                  <a:pt x="46890" y="0"/>
                </a:lnTo>
                <a:lnTo>
                  <a:pt x="46890" y="0"/>
                </a:lnTo>
                <a:lnTo>
                  <a:pt x="47899" y="0"/>
                </a:lnTo>
                <a:lnTo>
                  <a:pt x="47899" y="0"/>
                </a:lnTo>
                <a:lnTo>
                  <a:pt x="47899" y="0"/>
                </a:lnTo>
                <a:lnTo>
                  <a:pt x="47899" y="0"/>
                </a:lnTo>
                <a:lnTo>
                  <a:pt x="48907" y="0"/>
                </a:lnTo>
                <a:lnTo>
                  <a:pt x="48907" y="0"/>
                </a:lnTo>
                <a:lnTo>
                  <a:pt x="48907" y="0"/>
                </a:lnTo>
                <a:lnTo>
                  <a:pt x="48907" y="0"/>
                </a:lnTo>
                <a:lnTo>
                  <a:pt x="49915" y="0"/>
                </a:lnTo>
                <a:lnTo>
                  <a:pt x="49915" y="0"/>
                </a:lnTo>
                <a:lnTo>
                  <a:pt x="49915" y="0"/>
                </a:lnTo>
                <a:lnTo>
                  <a:pt x="50924" y="0"/>
                </a:lnTo>
                <a:lnTo>
                  <a:pt x="50924" y="0"/>
                </a:lnTo>
                <a:lnTo>
                  <a:pt x="50924" y="0"/>
                </a:lnTo>
                <a:lnTo>
                  <a:pt x="50924" y="0"/>
                </a:lnTo>
                <a:lnTo>
                  <a:pt x="52436" y="0"/>
                </a:lnTo>
                <a:lnTo>
                  <a:pt x="52436" y="0"/>
                </a:lnTo>
                <a:lnTo>
                  <a:pt x="52436" y="0"/>
                </a:lnTo>
                <a:lnTo>
                  <a:pt x="53445" y="0"/>
                </a:lnTo>
                <a:lnTo>
                  <a:pt x="53445" y="0"/>
                </a:lnTo>
                <a:lnTo>
                  <a:pt x="53445" y="0"/>
                </a:lnTo>
                <a:lnTo>
                  <a:pt x="53445" y="0"/>
                </a:lnTo>
                <a:lnTo>
                  <a:pt x="54453" y="0"/>
                </a:lnTo>
                <a:lnTo>
                  <a:pt x="54453" y="0"/>
                </a:lnTo>
                <a:lnTo>
                  <a:pt x="54453" y="0"/>
                </a:lnTo>
                <a:lnTo>
                  <a:pt x="54453" y="0"/>
                </a:lnTo>
                <a:lnTo>
                  <a:pt x="54453" y="948"/>
                </a:lnTo>
                <a:lnTo>
                  <a:pt x="54453" y="948"/>
                </a:lnTo>
                <a:lnTo>
                  <a:pt x="55462" y="948"/>
                </a:lnTo>
                <a:lnTo>
                  <a:pt x="55462" y="948"/>
                </a:lnTo>
                <a:lnTo>
                  <a:pt x="55462" y="948"/>
                </a:lnTo>
                <a:lnTo>
                  <a:pt x="55462" y="948"/>
                </a:lnTo>
                <a:lnTo>
                  <a:pt x="55462" y="948"/>
                </a:lnTo>
                <a:lnTo>
                  <a:pt x="56470" y="948"/>
                </a:lnTo>
                <a:lnTo>
                  <a:pt x="56470" y="1897"/>
                </a:lnTo>
                <a:lnTo>
                  <a:pt x="56470" y="1897"/>
                </a:lnTo>
                <a:lnTo>
                  <a:pt x="56470" y="1897"/>
                </a:lnTo>
                <a:lnTo>
                  <a:pt x="56470" y="1897"/>
                </a:lnTo>
                <a:lnTo>
                  <a:pt x="56470" y="1897"/>
                </a:lnTo>
                <a:lnTo>
                  <a:pt x="56470" y="1897"/>
                </a:lnTo>
                <a:lnTo>
                  <a:pt x="57983" y="1897"/>
                </a:lnTo>
                <a:lnTo>
                  <a:pt x="57983" y="1897"/>
                </a:lnTo>
                <a:lnTo>
                  <a:pt x="57983" y="3320"/>
                </a:lnTo>
                <a:lnTo>
                  <a:pt x="57983" y="3320"/>
                </a:lnTo>
                <a:lnTo>
                  <a:pt x="57983" y="3320"/>
                </a:lnTo>
                <a:lnTo>
                  <a:pt x="57983" y="3320"/>
                </a:lnTo>
                <a:lnTo>
                  <a:pt x="58991" y="3320"/>
                </a:lnTo>
                <a:lnTo>
                  <a:pt x="58991" y="3320"/>
                </a:lnTo>
                <a:lnTo>
                  <a:pt x="58991" y="3320"/>
                </a:lnTo>
                <a:lnTo>
                  <a:pt x="58991" y="3320"/>
                </a:lnTo>
                <a:lnTo>
                  <a:pt x="58991" y="4268"/>
                </a:lnTo>
                <a:lnTo>
                  <a:pt x="60000" y="4268"/>
                </a:lnTo>
                <a:lnTo>
                  <a:pt x="60000" y="4268"/>
                </a:lnTo>
                <a:lnTo>
                  <a:pt x="60000" y="4268"/>
                </a:lnTo>
                <a:lnTo>
                  <a:pt x="60000" y="4268"/>
                </a:lnTo>
                <a:lnTo>
                  <a:pt x="60000" y="4268"/>
                </a:lnTo>
                <a:lnTo>
                  <a:pt x="60000" y="4268"/>
                </a:lnTo>
                <a:lnTo>
                  <a:pt x="60000" y="5217"/>
                </a:lnTo>
                <a:lnTo>
                  <a:pt x="61008" y="5217"/>
                </a:lnTo>
                <a:lnTo>
                  <a:pt x="61008" y="5217"/>
                </a:lnTo>
                <a:lnTo>
                  <a:pt x="61008" y="5217"/>
                </a:lnTo>
                <a:lnTo>
                  <a:pt x="61008" y="5217"/>
                </a:lnTo>
                <a:lnTo>
                  <a:pt x="61008" y="5217"/>
                </a:lnTo>
                <a:lnTo>
                  <a:pt x="61008" y="5217"/>
                </a:lnTo>
                <a:lnTo>
                  <a:pt x="62016" y="5217"/>
                </a:lnTo>
                <a:lnTo>
                  <a:pt x="62016" y="6166"/>
                </a:lnTo>
                <a:lnTo>
                  <a:pt x="62016" y="6166"/>
                </a:lnTo>
                <a:lnTo>
                  <a:pt x="62016" y="6166"/>
                </a:lnTo>
                <a:lnTo>
                  <a:pt x="62016" y="6166"/>
                </a:lnTo>
                <a:lnTo>
                  <a:pt x="63529" y="6166"/>
                </a:lnTo>
                <a:lnTo>
                  <a:pt x="63529" y="6166"/>
                </a:lnTo>
                <a:lnTo>
                  <a:pt x="63529" y="6166"/>
                </a:lnTo>
                <a:lnTo>
                  <a:pt x="63529" y="6166"/>
                </a:lnTo>
                <a:lnTo>
                  <a:pt x="63529" y="7114"/>
                </a:lnTo>
                <a:lnTo>
                  <a:pt x="63529" y="7114"/>
                </a:lnTo>
                <a:lnTo>
                  <a:pt x="64537" y="7114"/>
                </a:lnTo>
                <a:lnTo>
                  <a:pt x="64537" y="7114"/>
                </a:lnTo>
                <a:lnTo>
                  <a:pt x="64537" y="7114"/>
                </a:lnTo>
                <a:lnTo>
                  <a:pt x="64537" y="7114"/>
                </a:lnTo>
                <a:lnTo>
                  <a:pt x="64537" y="7114"/>
                </a:lnTo>
                <a:lnTo>
                  <a:pt x="64537" y="7114"/>
                </a:lnTo>
                <a:lnTo>
                  <a:pt x="64537" y="8537"/>
                </a:lnTo>
                <a:lnTo>
                  <a:pt x="65546" y="8537"/>
                </a:lnTo>
                <a:lnTo>
                  <a:pt x="65546" y="8537"/>
                </a:lnTo>
                <a:lnTo>
                  <a:pt x="65546" y="8537"/>
                </a:lnTo>
                <a:lnTo>
                  <a:pt x="65546" y="8537"/>
                </a:lnTo>
                <a:lnTo>
                  <a:pt x="65546" y="8537"/>
                </a:lnTo>
                <a:lnTo>
                  <a:pt x="66554" y="8537"/>
                </a:lnTo>
                <a:lnTo>
                  <a:pt x="66554" y="9486"/>
                </a:lnTo>
                <a:lnTo>
                  <a:pt x="66554" y="9486"/>
                </a:lnTo>
                <a:lnTo>
                  <a:pt x="66554" y="9486"/>
                </a:lnTo>
                <a:lnTo>
                  <a:pt x="66554" y="9486"/>
                </a:lnTo>
                <a:lnTo>
                  <a:pt x="66554" y="9486"/>
                </a:lnTo>
                <a:lnTo>
                  <a:pt x="67563" y="9486"/>
                </a:lnTo>
                <a:lnTo>
                  <a:pt x="67563" y="9486"/>
                </a:lnTo>
                <a:lnTo>
                  <a:pt x="67563" y="9486"/>
                </a:lnTo>
                <a:lnTo>
                  <a:pt x="67563" y="10434"/>
                </a:lnTo>
                <a:lnTo>
                  <a:pt x="67563" y="10434"/>
                </a:lnTo>
                <a:lnTo>
                  <a:pt x="67563" y="10434"/>
                </a:lnTo>
                <a:lnTo>
                  <a:pt x="67563" y="10434"/>
                </a:lnTo>
                <a:lnTo>
                  <a:pt x="69075" y="10434"/>
                </a:lnTo>
                <a:lnTo>
                  <a:pt x="69075" y="10434"/>
                </a:lnTo>
                <a:lnTo>
                  <a:pt x="69075" y="10434"/>
                </a:lnTo>
                <a:lnTo>
                  <a:pt x="69075" y="10434"/>
                </a:lnTo>
                <a:lnTo>
                  <a:pt x="69075" y="11383"/>
                </a:lnTo>
                <a:lnTo>
                  <a:pt x="70084" y="11383"/>
                </a:lnTo>
                <a:lnTo>
                  <a:pt x="70084" y="11383"/>
                </a:lnTo>
                <a:lnTo>
                  <a:pt x="70084" y="11383"/>
                </a:lnTo>
                <a:lnTo>
                  <a:pt x="70084" y="11383"/>
                </a:lnTo>
                <a:lnTo>
                  <a:pt x="70084" y="11383"/>
                </a:lnTo>
                <a:lnTo>
                  <a:pt x="70084" y="11383"/>
                </a:lnTo>
                <a:lnTo>
                  <a:pt x="71092" y="11383"/>
                </a:lnTo>
                <a:lnTo>
                  <a:pt x="71092" y="11383"/>
                </a:lnTo>
                <a:lnTo>
                  <a:pt x="71092" y="11383"/>
                </a:lnTo>
                <a:lnTo>
                  <a:pt x="71092" y="12332"/>
                </a:lnTo>
                <a:lnTo>
                  <a:pt x="71092" y="12332"/>
                </a:lnTo>
                <a:lnTo>
                  <a:pt x="71092" y="12332"/>
                </a:lnTo>
                <a:lnTo>
                  <a:pt x="71092" y="12332"/>
                </a:lnTo>
                <a:lnTo>
                  <a:pt x="72100" y="12332"/>
                </a:lnTo>
                <a:lnTo>
                  <a:pt x="72100" y="12332"/>
                </a:lnTo>
                <a:lnTo>
                  <a:pt x="72100" y="12332"/>
                </a:lnTo>
                <a:lnTo>
                  <a:pt x="72100" y="12332"/>
                </a:lnTo>
                <a:lnTo>
                  <a:pt x="72100" y="13754"/>
                </a:lnTo>
                <a:lnTo>
                  <a:pt x="73109" y="13754"/>
                </a:lnTo>
                <a:lnTo>
                  <a:pt x="73109" y="13754"/>
                </a:lnTo>
                <a:lnTo>
                  <a:pt x="73109" y="13754"/>
                </a:lnTo>
                <a:lnTo>
                  <a:pt x="73109" y="13754"/>
                </a:lnTo>
                <a:lnTo>
                  <a:pt x="73109" y="13754"/>
                </a:lnTo>
                <a:lnTo>
                  <a:pt x="73109" y="13754"/>
                </a:lnTo>
                <a:lnTo>
                  <a:pt x="74621" y="13754"/>
                </a:lnTo>
                <a:lnTo>
                  <a:pt x="74621" y="14703"/>
                </a:lnTo>
                <a:lnTo>
                  <a:pt x="74621" y="14703"/>
                </a:lnTo>
                <a:lnTo>
                  <a:pt x="74621" y="14703"/>
                </a:lnTo>
                <a:lnTo>
                  <a:pt x="74621" y="14703"/>
                </a:lnTo>
                <a:lnTo>
                  <a:pt x="74621" y="14703"/>
                </a:lnTo>
                <a:lnTo>
                  <a:pt x="74621" y="14703"/>
                </a:lnTo>
                <a:lnTo>
                  <a:pt x="75630" y="14703"/>
                </a:lnTo>
                <a:lnTo>
                  <a:pt x="75630" y="15652"/>
                </a:lnTo>
                <a:lnTo>
                  <a:pt x="75630" y="15652"/>
                </a:lnTo>
                <a:lnTo>
                  <a:pt x="75630" y="15652"/>
                </a:lnTo>
                <a:lnTo>
                  <a:pt x="75630" y="15652"/>
                </a:lnTo>
                <a:lnTo>
                  <a:pt x="76638" y="15652"/>
                </a:lnTo>
                <a:lnTo>
                  <a:pt x="76638" y="15652"/>
                </a:lnTo>
                <a:lnTo>
                  <a:pt x="76638" y="15652"/>
                </a:lnTo>
                <a:lnTo>
                  <a:pt x="76638" y="15652"/>
                </a:lnTo>
                <a:lnTo>
                  <a:pt x="76638" y="16600"/>
                </a:lnTo>
                <a:lnTo>
                  <a:pt x="76638" y="16600"/>
                </a:lnTo>
                <a:lnTo>
                  <a:pt x="77647" y="16600"/>
                </a:lnTo>
                <a:lnTo>
                  <a:pt x="77647" y="16600"/>
                </a:lnTo>
                <a:lnTo>
                  <a:pt x="77647" y="16600"/>
                </a:lnTo>
                <a:lnTo>
                  <a:pt x="77647" y="16600"/>
                </a:lnTo>
                <a:lnTo>
                  <a:pt x="77647" y="16600"/>
                </a:lnTo>
                <a:lnTo>
                  <a:pt x="77647" y="16600"/>
                </a:lnTo>
                <a:lnTo>
                  <a:pt x="77647" y="17549"/>
                </a:lnTo>
                <a:lnTo>
                  <a:pt x="78655" y="17549"/>
                </a:lnTo>
                <a:lnTo>
                  <a:pt x="78655" y="17549"/>
                </a:lnTo>
                <a:lnTo>
                  <a:pt x="78655" y="17549"/>
                </a:lnTo>
                <a:lnTo>
                  <a:pt x="78655" y="17549"/>
                </a:lnTo>
                <a:lnTo>
                  <a:pt x="78655" y="17549"/>
                </a:lnTo>
                <a:lnTo>
                  <a:pt x="80168" y="17549"/>
                </a:lnTo>
                <a:lnTo>
                  <a:pt x="80168" y="18972"/>
                </a:lnTo>
                <a:lnTo>
                  <a:pt x="80168" y="18972"/>
                </a:lnTo>
                <a:lnTo>
                  <a:pt x="80168" y="18972"/>
                </a:lnTo>
                <a:lnTo>
                  <a:pt x="80168" y="18972"/>
                </a:lnTo>
                <a:lnTo>
                  <a:pt x="80168" y="18972"/>
                </a:lnTo>
                <a:lnTo>
                  <a:pt x="80168" y="18972"/>
                </a:lnTo>
                <a:lnTo>
                  <a:pt x="81176" y="18972"/>
                </a:lnTo>
                <a:lnTo>
                  <a:pt x="81176" y="18972"/>
                </a:lnTo>
                <a:lnTo>
                  <a:pt x="81176" y="19920"/>
                </a:lnTo>
                <a:lnTo>
                  <a:pt x="81176" y="19920"/>
                </a:lnTo>
                <a:lnTo>
                  <a:pt x="81176" y="19920"/>
                </a:lnTo>
                <a:lnTo>
                  <a:pt x="81176" y="19920"/>
                </a:lnTo>
                <a:lnTo>
                  <a:pt x="82184" y="19920"/>
                </a:lnTo>
                <a:lnTo>
                  <a:pt x="82184" y="19920"/>
                </a:lnTo>
                <a:lnTo>
                  <a:pt x="82184" y="19920"/>
                </a:lnTo>
                <a:lnTo>
                  <a:pt x="82184" y="20869"/>
                </a:lnTo>
                <a:lnTo>
                  <a:pt x="82184" y="20869"/>
                </a:lnTo>
                <a:lnTo>
                  <a:pt x="83193" y="20869"/>
                </a:lnTo>
                <a:lnTo>
                  <a:pt x="83193" y="20869"/>
                </a:lnTo>
                <a:lnTo>
                  <a:pt x="83193" y="20869"/>
                </a:lnTo>
                <a:lnTo>
                  <a:pt x="83193" y="20869"/>
                </a:lnTo>
                <a:lnTo>
                  <a:pt x="83193" y="20869"/>
                </a:lnTo>
                <a:lnTo>
                  <a:pt x="83193" y="20869"/>
                </a:lnTo>
                <a:lnTo>
                  <a:pt x="83193" y="21818"/>
                </a:lnTo>
                <a:lnTo>
                  <a:pt x="84201" y="21818"/>
                </a:lnTo>
                <a:lnTo>
                  <a:pt x="84201" y="21818"/>
                </a:lnTo>
                <a:lnTo>
                  <a:pt x="84201" y="21818"/>
                </a:lnTo>
                <a:lnTo>
                  <a:pt x="84201" y="21818"/>
                </a:lnTo>
                <a:lnTo>
                  <a:pt x="84201" y="21818"/>
                </a:lnTo>
                <a:lnTo>
                  <a:pt x="84201" y="21818"/>
                </a:lnTo>
                <a:lnTo>
                  <a:pt x="84201" y="21818"/>
                </a:lnTo>
                <a:lnTo>
                  <a:pt x="85714" y="21818"/>
                </a:lnTo>
                <a:lnTo>
                  <a:pt x="85714" y="21818"/>
                </a:lnTo>
                <a:lnTo>
                  <a:pt x="85714" y="22766"/>
                </a:lnTo>
                <a:lnTo>
                  <a:pt x="85714" y="22766"/>
                </a:lnTo>
                <a:lnTo>
                  <a:pt x="86722" y="22766"/>
                </a:lnTo>
                <a:lnTo>
                  <a:pt x="86722" y="22766"/>
                </a:lnTo>
                <a:lnTo>
                  <a:pt x="86722" y="22766"/>
                </a:lnTo>
                <a:lnTo>
                  <a:pt x="86722" y="22766"/>
                </a:lnTo>
                <a:lnTo>
                  <a:pt x="86722" y="22766"/>
                </a:lnTo>
                <a:lnTo>
                  <a:pt x="86722" y="22766"/>
                </a:lnTo>
                <a:lnTo>
                  <a:pt x="86722" y="24189"/>
                </a:lnTo>
                <a:lnTo>
                  <a:pt x="87731" y="24189"/>
                </a:lnTo>
                <a:lnTo>
                  <a:pt x="87731" y="24189"/>
                </a:lnTo>
                <a:lnTo>
                  <a:pt x="87731" y="24189"/>
                </a:lnTo>
                <a:lnTo>
                  <a:pt x="87731" y="24189"/>
                </a:lnTo>
                <a:lnTo>
                  <a:pt x="87731" y="24189"/>
                </a:lnTo>
                <a:lnTo>
                  <a:pt x="87731" y="24189"/>
                </a:lnTo>
                <a:lnTo>
                  <a:pt x="87731" y="25138"/>
                </a:lnTo>
                <a:lnTo>
                  <a:pt x="88739" y="25138"/>
                </a:lnTo>
                <a:lnTo>
                  <a:pt x="88739" y="25138"/>
                </a:lnTo>
                <a:lnTo>
                  <a:pt x="88739" y="25138"/>
                </a:lnTo>
                <a:lnTo>
                  <a:pt x="88739" y="25138"/>
                </a:lnTo>
                <a:lnTo>
                  <a:pt x="88739" y="25138"/>
                </a:lnTo>
                <a:lnTo>
                  <a:pt x="88739" y="26086"/>
                </a:lnTo>
                <a:lnTo>
                  <a:pt x="89747" y="26086"/>
                </a:lnTo>
                <a:lnTo>
                  <a:pt x="89747" y="26086"/>
                </a:lnTo>
                <a:lnTo>
                  <a:pt x="89747" y="26086"/>
                </a:lnTo>
                <a:lnTo>
                  <a:pt x="89747" y="26086"/>
                </a:lnTo>
                <a:lnTo>
                  <a:pt x="89747" y="26086"/>
                </a:lnTo>
                <a:lnTo>
                  <a:pt x="89747" y="26086"/>
                </a:lnTo>
                <a:lnTo>
                  <a:pt x="89747" y="27035"/>
                </a:lnTo>
                <a:lnTo>
                  <a:pt x="91260" y="27035"/>
                </a:lnTo>
                <a:lnTo>
                  <a:pt x="91260" y="27035"/>
                </a:lnTo>
                <a:lnTo>
                  <a:pt x="91260" y="27035"/>
                </a:lnTo>
                <a:lnTo>
                  <a:pt x="91260" y="27035"/>
                </a:lnTo>
                <a:lnTo>
                  <a:pt x="91260" y="27035"/>
                </a:lnTo>
                <a:lnTo>
                  <a:pt x="91260" y="27035"/>
                </a:lnTo>
                <a:lnTo>
                  <a:pt x="92268" y="27035"/>
                </a:lnTo>
                <a:lnTo>
                  <a:pt x="92268" y="27984"/>
                </a:lnTo>
                <a:lnTo>
                  <a:pt x="92268" y="27984"/>
                </a:lnTo>
                <a:lnTo>
                  <a:pt x="92268" y="27984"/>
                </a:lnTo>
                <a:lnTo>
                  <a:pt x="92268" y="27984"/>
                </a:lnTo>
                <a:lnTo>
                  <a:pt x="93277" y="27984"/>
                </a:lnTo>
                <a:lnTo>
                  <a:pt x="93277" y="27984"/>
                </a:lnTo>
                <a:lnTo>
                  <a:pt x="93277" y="27984"/>
                </a:lnTo>
                <a:lnTo>
                  <a:pt x="93277" y="27984"/>
                </a:lnTo>
                <a:lnTo>
                  <a:pt x="93277" y="29407"/>
                </a:lnTo>
                <a:lnTo>
                  <a:pt x="93277" y="29407"/>
                </a:lnTo>
                <a:lnTo>
                  <a:pt x="94285" y="29407"/>
                </a:lnTo>
                <a:lnTo>
                  <a:pt x="94285" y="29407"/>
                </a:lnTo>
                <a:lnTo>
                  <a:pt x="94285" y="29407"/>
                </a:lnTo>
                <a:lnTo>
                  <a:pt x="94285" y="29407"/>
                </a:lnTo>
                <a:lnTo>
                  <a:pt x="94285" y="29407"/>
                </a:lnTo>
                <a:lnTo>
                  <a:pt x="95294" y="29407"/>
                </a:lnTo>
                <a:lnTo>
                  <a:pt x="95294" y="30355"/>
                </a:lnTo>
                <a:lnTo>
                  <a:pt x="95294" y="30355"/>
                </a:lnTo>
                <a:lnTo>
                  <a:pt x="95294" y="30355"/>
                </a:lnTo>
                <a:lnTo>
                  <a:pt x="95294" y="30355"/>
                </a:lnTo>
                <a:lnTo>
                  <a:pt x="95294" y="30355"/>
                </a:lnTo>
                <a:lnTo>
                  <a:pt x="95294" y="30355"/>
                </a:lnTo>
                <a:lnTo>
                  <a:pt x="96302" y="30355"/>
                </a:lnTo>
                <a:lnTo>
                  <a:pt x="96302" y="30355"/>
                </a:lnTo>
                <a:lnTo>
                  <a:pt x="96302" y="31304"/>
                </a:lnTo>
                <a:lnTo>
                  <a:pt x="96302" y="31304"/>
                </a:lnTo>
                <a:lnTo>
                  <a:pt x="96302" y="31304"/>
                </a:lnTo>
                <a:lnTo>
                  <a:pt x="96302" y="31304"/>
                </a:lnTo>
                <a:lnTo>
                  <a:pt x="97815" y="31304"/>
                </a:lnTo>
                <a:lnTo>
                  <a:pt x="97815" y="31304"/>
                </a:lnTo>
                <a:lnTo>
                  <a:pt x="97815" y="31304"/>
                </a:lnTo>
                <a:lnTo>
                  <a:pt x="97815" y="32252"/>
                </a:lnTo>
                <a:lnTo>
                  <a:pt x="97815" y="32252"/>
                </a:lnTo>
                <a:lnTo>
                  <a:pt x="97815" y="32252"/>
                </a:lnTo>
                <a:lnTo>
                  <a:pt x="97815" y="32252"/>
                </a:lnTo>
                <a:lnTo>
                  <a:pt x="97815" y="32252"/>
                </a:lnTo>
                <a:lnTo>
                  <a:pt x="97815" y="33201"/>
                </a:lnTo>
                <a:lnTo>
                  <a:pt x="97815" y="33201"/>
                </a:lnTo>
                <a:lnTo>
                  <a:pt x="97815" y="33201"/>
                </a:lnTo>
                <a:lnTo>
                  <a:pt x="97815" y="33201"/>
                </a:lnTo>
                <a:lnTo>
                  <a:pt x="97815" y="34624"/>
                </a:lnTo>
                <a:lnTo>
                  <a:pt x="97815" y="34624"/>
                </a:lnTo>
                <a:lnTo>
                  <a:pt x="97815" y="34624"/>
                </a:lnTo>
                <a:lnTo>
                  <a:pt x="97815" y="34624"/>
                </a:lnTo>
                <a:lnTo>
                  <a:pt x="98823" y="34624"/>
                </a:lnTo>
                <a:lnTo>
                  <a:pt x="98823" y="34624"/>
                </a:lnTo>
                <a:lnTo>
                  <a:pt x="98823" y="34624"/>
                </a:lnTo>
                <a:lnTo>
                  <a:pt x="98823" y="34624"/>
                </a:lnTo>
                <a:lnTo>
                  <a:pt x="98823" y="34624"/>
                </a:lnTo>
                <a:lnTo>
                  <a:pt x="98823" y="35573"/>
                </a:lnTo>
                <a:lnTo>
                  <a:pt x="98823" y="35573"/>
                </a:lnTo>
                <a:lnTo>
                  <a:pt x="99831" y="35573"/>
                </a:lnTo>
                <a:lnTo>
                  <a:pt x="99831" y="35573"/>
                </a:lnTo>
                <a:lnTo>
                  <a:pt x="99831" y="35573"/>
                </a:lnTo>
                <a:lnTo>
                  <a:pt x="99831" y="35573"/>
                </a:lnTo>
                <a:lnTo>
                  <a:pt x="99831" y="35573"/>
                </a:lnTo>
                <a:lnTo>
                  <a:pt x="100840" y="35573"/>
                </a:lnTo>
                <a:lnTo>
                  <a:pt x="100840" y="35573"/>
                </a:lnTo>
                <a:lnTo>
                  <a:pt x="100840" y="35573"/>
                </a:lnTo>
                <a:lnTo>
                  <a:pt x="100840" y="36521"/>
                </a:lnTo>
                <a:lnTo>
                  <a:pt x="100840" y="36521"/>
                </a:lnTo>
                <a:lnTo>
                  <a:pt x="100840" y="36521"/>
                </a:lnTo>
                <a:lnTo>
                  <a:pt x="100840" y="36521"/>
                </a:lnTo>
                <a:lnTo>
                  <a:pt x="100840" y="37470"/>
                </a:lnTo>
                <a:lnTo>
                  <a:pt x="101848" y="37470"/>
                </a:lnTo>
                <a:lnTo>
                  <a:pt x="101848" y="37470"/>
                </a:lnTo>
                <a:lnTo>
                  <a:pt x="101848" y="37470"/>
                </a:lnTo>
                <a:lnTo>
                  <a:pt x="101848" y="37470"/>
                </a:lnTo>
                <a:lnTo>
                  <a:pt x="101848" y="37470"/>
                </a:lnTo>
                <a:lnTo>
                  <a:pt x="101848" y="38893"/>
                </a:lnTo>
                <a:lnTo>
                  <a:pt x="101848" y="38893"/>
                </a:lnTo>
                <a:lnTo>
                  <a:pt x="103361" y="38893"/>
                </a:lnTo>
                <a:lnTo>
                  <a:pt x="103361" y="38893"/>
                </a:lnTo>
                <a:lnTo>
                  <a:pt x="103361" y="38893"/>
                </a:lnTo>
                <a:lnTo>
                  <a:pt x="103361" y="38893"/>
                </a:lnTo>
                <a:lnTo>
                  <a:pt x="103361" y="38893"/>
                </a:lnTo>
                <a:lnTo>
                  <a:pt x="104369" y="38893"/>
                </a:lnTo>
                <a:lnTo>
                  <a:pt x="104369" y="38893"/>
                </a:lnTo>
                <a:lnTo>
                  <a:pt x="104369" y="38893"/>
                </a:lnTo>
                <a:lnTo>
                  <a:pt x="104369" y="38893"/>
                </a:lnTo>
                <a:lnTo>
                  <a:pt x="104369" y="38893"/>
                </a:lnTo>
                <a:lnTo>
                  <a:pt x="105378" y="38893"/>
                </a:lnTo>
                <a:lnTo>
                  <a:pt x="105378" y="38893"/>
                </a:lnTo>
                <a:lnTo>
                  <a:pt x="105378" y="38893"/>
                </a:lnTo>
                <a:lnTo>
                  <a:pt x="105378" y="38893"/>
                </a:lnTo>
                <a:lnTo>
                  <a:pt x="105378" y="38893"/>
                </a:lnTo>
                <a:lnTo>
                  <a:pt x="105378" y="38893"/>
                </a:lnTo>
                <a:lnTo>
                  <a:pt x="105378" y="38893"/>
                </a:lnTo>
                <a:lnTo>
                  <a:pt x="106386" y="38893"/>
                </a:lnTo>
                <a:lnTo>
                  <a:pt x="106386" y="39841"/>
                </a:lnTo>
                <a:lnTo>
                  <a:pt x="106386" y="39841"/>
                </a:lnTo>
                <a:lnTo>
                  <a:pt x="106386" y="39841"/>
                </a:lnTo>
                <a:lnTo>
                  <a:pt x="106386" y="39841"/>
                </a:lnTo>
                <a:lnTo>
                  <a:pt x="106386" y="39841"/>
                </a:lnTo>
                <a:lnTo>
                  <a:pt x="106386" y="40790"/>
                </a:lnTo>
                <a:lnTo>
                  <a:pt x="106386" y="40790"/>
                </a:lnTo>
                <a:lnTo>
                  <a:pt x="107394" y="40790"/>
                </a:lnTo>
                <a:lnTo>
                  <a:pt x="107394" y="40790"/>
                </a:lnTo>
                <a:lnTo>
                  <a:pt x="107394" y="40790"/>
                </a:lnTo>
                <a:lnTo>
                  <a:pt x="107394" y="40790"/>
                </a:lnTo>
                <a:lnTo>
                  <a:pt x="108907" y="40790"/>
                </a:lnTo>
                <a:lnTo>
                  <a:pt x="108907" y="40790"/>
                </a:lnTo>
                <a:lnTo>
                  <a:pt x="108907" y="40790"/>
                </a:lnTo>
                <a:lnTo>
                  <a:pt x="108907" y="40790"/>
                </a:lnTo>
                <a:lnTo>
                  <a:pt x="109915" y="40790"/>
                </a:lnTo>
                <a:lnTo>
                  <a:pt x="109915" y="40790"/>
                </a:lnTo>
                <a:lnTo>
                  <a:pt x="109915" y="40790"/>
                </a:lnTo>
                <a:lnTo>
                  <a:pt x="109915" y="40790"/>
                </a:lnTo>
                <a:lnTo>
                  <a:pt x="109915" y="40790"/>
                </a:lnTo>
                <a:lnTo>
                  <a:pt x="110924" y="40790"/>
                </a:lnTo>
                <a:lnTo>
                  <a:pt x="110924" y="40790"/>
                </a:lnTo>
                <a:lnTo>
                  <a:pt x="110924" y="41739"/>
                </a:lnTo>
                <a:lnTo>
                  <a:pt x="110924" y="41739"/>
                </a:lnTo>
                <a:lnTo>
                  <a:pt x="111932" y="41739"/>
                </a:lnTo>
                <a:lnTo>
                  <a:pt x="111932" y="41739"/>
                </a:lnTo>
                <a:lnTo>
                  <a:pt x="111932" y="41739"/>
                </a:lnTo>
                <a:lnTo>
                  <a:pt x="111932" y="41739"/>
                </a:lnTo>
                <a:lnTo>
                  <a:pt x="111932" y="41739"/>
                </a:lnTo>
                <a:lnTo>
                  <a:pt x="111932" y="41739"/>
                </a:lnTo>
                <a:lnTo>
                  <a:pt x="111932" y="42687"/>
                </a:lnTo>
                <a:lnTo>
                  <a:pt x="111932" y="42687"/>
                </a:lnTo>
                <a:lnTo>
                  <a:pt x="111932" y="42687"/>
                </a:lnTo>
                <a:lnTo>
                  <a:pt x="111932" y="42687"/>
                </a:lnTo>
                <a:lnTo>
                  <a:pt x="112941" y="42687"/>
                </a:lnTo>
                <a:lnTo>
                  <a:pt x="112941" y="44110"/>
                </a:lnTo>
                <a:lnTo>
                  <a:pt x="111932" y="44110"/>
                </a:lnTo>
                <a:lnTo>
                  <a:pt x="111932" y="44110"/>
                </a:lnTo>
                <a:lnTo>
                  <a:pt x="111932" y="44110"/>
                </a:lnTo>
                <a:lnTo>
                  <a:pt x="112941" y="44110"/>
                </a:lnTo>
                <a:lnTo>
                  <a:pt x="112941" y="45059"/>
                </a:lnTo>
                <a:lnTo>
                  <a:pt x="112941" y="45059"/>
                </a:lnTo>
                <a:lnTo>
                  <a:pt x="112941" y="45059"/>
                </a:lnTo>
                <a:lnTo>
                  <a:pt x="112941" y="46007"/>
                </a:lnTo>
                <a:lnTo>
                  <a:pt x="112941" y="46007"/>
                </a:lnTo>
                <a:lnTo>
                  <a:pt x="111932" y="46007"/>
                </a:lnTo>
                <a:lnTo>
                  <a:pt x="111932" y="46007"/>
                </a:lnTo>
                <a:lnTo>
                  <a:pt x="111932" y="46956"/>
                </a:lnTo>
                <a:lnTo>
                  <a:pt x="111932" y="46956"/>
                </a:lnTo>
                <a:lnTo>
                  <a:pt x="111932" y="46956"/>
                </a:lnTo>
                <a:lnTo>
                  <a:pt x="111932" y="46956"/>
                </a:lnTo>
                <a:lnTo>
                  <a:pt x="111932" y="46956"/>
                </a:lnTo>
                <a:lnTo>
                  <a:pt x="111932" y="47905"/>
                </a:lnTo>
                <a:lnTo>
                  <a:pt x="111932" y="47905"/>
                </a:lnTo>
                <a:lnTo>
                  <a:pt x="111932" y="47905"/>
                </a:lnTo>
                <a:lnTo>
                  <a:pt x="111932" y="47905"/>
                </a:lnTo>
                <a:lnTo>
                  <a:pt x="111932" y="47905"/>
                </a:lnTo>
                <a:lnTo>
                  <a:pt x="112941" y="47905"/>
                </a:lnTo>
                <a:lnTo>
                  <a:pt x="112941" y="49328"/>
                </a:lnTo>
                <a:lnTo>
                  <a:pt x="112941" y="49328"/>
                </a:lnTo>
                <a:lnTo>
                  <a:pt x="112941" y="49328"/>
                </a:lnTo>
                <a:lnTo>
                  <a:pt x="112941" y="49328"/>
                </a:lnTo>
                <a:lnTo>
                  <a:pt x="112941" y="49328"/>
                </a:lnTo>
                <a:lnTo>
                  <a:pt x="114453" y="49328"/>
                </a:lnTo>
                <a:lnTo>
                  <a:pt x="114453" y="49328"/>
                </a:lnTo>
                <a:lnTo>
                  <a:pt x="114453" y="49328"/>
                </a:lnTo>
                <a:lnTo>
                  <a:pt x="114453" y="49328"/>
                </a:lnTo>
                <a:lnTo>
                  <a:pt x="115462" y="49328"/>
                </a:lnTo>
                <a:lnTo>
                  <a:pt x="115462" y="49328"/>
                </a:lnTo>
                <a:lnTo>
                  <a:pt x="115462" y="49328"/>
                </a:lnTo>
                <a:lnTo>
                  <a:pt x="115462" y="47905"/>
                </a:lnTo>
                <a:lnTo>
                  <a:pt x="115462" y="47905"/>
                </a:lnTo>
                <a:lnTo>
                  <a:pt x="116470" y="47905"/>
                </a:lnTo>
                <a:lnTo>
                  <a:pt x="116470" y="47905"/>
                </a:lnTo>
                <a:lnTo>
                  <a:pt x="116470" y="47905"/>
                </a:lnTo>
                <a:lnTo>
                  <a:pt x="116470" y="47905"/>
                </a:lnTo>
                <a:lnTo>
                  <a:pt x="117478" y="47905"/>
                </a:lnTo>
                <a:lnTo>
                  <a:pt x="117478" y="47905"/>
                </a:lnTo>
                <a:lnTo>
                  <a:pt x="117478" y="47905"/>
                </a:lnTo>
                <a:lnTo>
                  <a:pt x="117478" y="47905"/>
                </a:lnTo>
                <a:lnTo>
                  <a:pt x="118487" y="47905"/>
                </a:lnTo>
                <a:lnTo>
                  <a:pt x="118487" y="47905"/>
                </a:lnTo>
                <a:lnTo>
                  <a:pt x="118487" y="47905"/>
                </a:lnTo>
                <a:lnTo>
                  <a:pt x="118487" y="47905"/>
                </a:lnTo>
                <a:lnTo>
                  <a:pt x="118487" y="47905"/>
                </a:lnTo>
                <a:lnTo>
                  <a:pt x="120000" y="47905"/>
                </a:lnTo>
                <a:lnTo>
                  <a:pt x="120000" y="47905"/>
                </a:lnTo>
                <a:lnTo>
                  <a:pt x="120000" y="4790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1" name="Shape 931"/>
          <p:cNvSpPr/>
          <p:nvPr/>
        </p:nvSpPr>
        <p:spPr>
          <a:xfrm>
            <a:off x="4179095" y="3673476"/>
            <a:ext cx="283368" cy="401639"/>
          </a:xfrm>
          <a:custGeom>
            <a:avLst/>
            <a:gdLst/>
            <a:ahLst/>
            <a:cxnLst/>
            <a:rect l="0" t="0" r="0" b="0"/>
            <a:pathLst>
              <a:path w="120000" h="120000" extrusionOk="0">
                <a:moveTo>
                  <a:pt x="120000" y="47905"/>
                </a:moveTo>
                <a:lnTo>
                  <a:pt x="120000" y="47905"/>
                </a:lnTo>
                <a:lnTo>
                  <a:pt x="120000" y="47905"/>
                </a:lnTo>
                <a:lnTo>
                  <a:pt x="120000" y="49328"/>
                </a:lnTo>
                <a:lnTo>
                  <a:pt x="120000" y="49328"/>
                </a:lnTo>
                <a:lnTo>
                  <a:pt x="120000" y="49328"/>
                </a:lnTo>
                <a:lnTo>
                  <a:pt x="120000" y="50276"/>
                </a:lnTo>
                <a:lnTo>
                  <a:pt x="120000" y="50276"/>
                </a:lnTo>
                <a:lnTo>
                  <a:pt x="120000" y="50276"/>
                </a:lnTo>
                <a:lnTo>
                  <a:pt x="120000" y="51225"/>
                </a:lnTo>
                <a:lnTo>
                  <a:pt x="120000" y="51225"/>
                </a:lnTo>
                <a:lnTo>
                  <a:pt x="120000" y="51225"/>
                </a:lnTo>
                <a:lnTo>
                  <a:pt x="120000" y="52173"/>
                </a:lnTo>
                <a:lnTo>
                  <a:pt x="120000" y="52173"/>
                </a:lnTo>
                <a:lnTo>
                  <a:pt x="120000" y="52173"/>
                </a:lnTo>
                <a:lnTo>
                  <a:pt x="120000" y="53122"/>
                </a:lnTo>
                <a:lnTo>
                  <a:pt x="120000" y="53122"/>
                </a:lnTo>
                <a:lnTo>
                  <a:pt x="120000" y="53122"/>
                </a:lnTo>
                <a:lnTo>
                  <a:pt x="120000" y="54545"/>
                </a:lnTo>
                <a:lnTo>
                  <a:pt x="120000" y="54545"/>
                </a:lnTo>
                <a:lnTo>
                  <a:pt x="120000" y="54545"/>
                </a:lnTo>
                <a:lnTo>
                  <a:pt x="120000" y="54545"/>
                </a:lnTo>
                <a:lnTo>
                  <a:pt x="120000" y="55494"/>
                </a:lnTo>
                <a:lnTo>
                  <a:pt x="120000" y="55494"/>
                </a:lnTo>
                <a:lnTo>
                  <a:pt x="120000" y="55494"/>
                </a:lnTo>
                <a:lnTo>
                  <a:pt x="120000" y="56442"/>
                </a:lnTo>
                <a:lnTo>
                  <a:pt x="120000" y="56442"/>
                </a:lnTo>
                <a:lnTo>
                  <a:pt x="120000" y="56442"/>
                </a:lnTo>
                <a:lnTo>
                  <a:pt x="120000" y="57391"/>
                </a:lnTo>
                <a:lnTo>
                  <a:pt x="120000" y="57391"/>
                </a:lnTo>
                <a:lnTo>
                  <a:pt x="120000" y="57391"/>
                </a:lnTo>
                <a:lnTo>
                  <a:pt x="120000" y="58339"/>
                </a:lnTo>
                <a:lnTo>
                  <a:pt x="120000" y="58339"/>
                </a:lnTo>
                <a:lnTo>
                  <a:pt x="120000" y="58339"/>
                </a:lnTo>
                <a:lnTo>
                  <a:pt x="120000" y="59762"/>
                </a:lnTo>
                <a:lnTo>
                  <a:pt x="120000" y="59762"/>
                </a:lnTo>
                <a:lnTo>
                  <a:pt x="120000" y="59762"/>
                </a:lnTo>
                <a:lnTo>
                  <a:pt x="120000" y="60711"/>
                </a:lnTo>
                <a:lnTo>
                  <a:pt x="120000" y="60711"/>
                </a:lnTo>
                <a:lnTo>
                  <a:pt x="120000" y="60711"/>
                </a:lnTo>
                <a:lnTo>
                  <a:pt x="120000" y="61660"/>
                </a:lnTo>
                <a:lnTo>
                  <a:pt x="120000" y="61660"/>
                </a:lnTo>
                <a:lnTo>
                  <a:pt x="120000" y="61660"/>
                </a:lnTo>
                <a:lnTo>
                  <a:pt x="120000" y="62608"/>
                </a:lnTo>
                <a:lnTo>
                  <a:pt x="120000" y="62608"/>
                </a:lnTo>
                <a:lnTo>
                  <a:pt x="120000" y="62608"/>
                </a:lnTo>
                <a:lnTo>
                  <a:pt x="120000" y="63557"/>
                </a:lnTo>
                <a:lnTo>
                  <a:pt x="120000" y="63557"/>
                </a:lnTo>
                <a:lnTo>
                  <a:pt x="120000" y="63557"/>
                </a:lnTo>
                <a:lnTo>
                  <a:pt x="120000" y="64980"/>
                </a:lnTo>
                <a:lnTo>
                  <a:pt x="120000" y="64980"/>
                </a:lnTo>
                <a:lnTo>
                  <a:pt x="120000" y="64980"/>
                </a:lnTo>
                <a:lnTo>
                  <a:pt x="120000" y="64980"/>
                </a:lnTo>
                <a:lnTo>
                  <a:pt x="120000" y="64980"/>
                </a:lnTo>
                <a:lnTo>
                  <a:pt x="120000" y="64980"/>
                </a:lnTo>
                <a:lnTo>
                  <a:pt x="118487" y="64980"/>
                </a:lnTo>
                <a:lnTo>
                  <a:pt x="118487" y="64980"/>
                </a:lnTo>
                <a:lnTo>
                  <a:pt x="118487" y="65928"/>
                </a:lnTo>
                <a:lnTo>
                  <a:pt x="118487" y="65928"/>
                </a:lnTo>
                <a:lnTo>
                  <a:pt x="118487" y="65928"/>
                </a:lnTo>
                <a:lnTo>
                  <a:pt x="118487" y="66877"/>
                </a:lnTo>
                <a:lnTo>
                  <a:pt x="118487" y="66877"/>
                </a:lnTo>
                <a:lnTo>
                  <a:pt x="118487" y="66877"/>
                </a:lnTo>
                <a:lnTo>
                  <a:pt x="118487" y="67826"/>
                </a:lnTo>
                <a:lnTo>
                  <a:pt x="118487" y="67826"/>
                </a:lnTo>
                <a:lnTo>
                  <a:pt x="118487" y="67826"/>
                </a:lnTo>
                <a:lnTo>
                  <a:pt x="118487" y="68774"/>
                </a:lnTo>
                <a:lnTo>
                  <a:pt x="118487" y="68774"/>
                </a:lnTo>
                <a:lnTo>
                  <a:pt x="118487" y="68774"/>
                </a:lnTo>
                <a:lnTo>
                  <a:pt x="118487" y="70197"/>
                </a:lnTo>
                <a:lnTo>
                  <a:pt x="118487" y="70197"/>
                </a:lnTo>
                <a:lnTo>
                  <a:pt x="118487" y="70197"/>
                </a:lnTo>
                <a:lnTo>
                  <a:pt x="118487" y="71146"/>
                </a:lnTo>
                <a:lnTo>
                  <a:pt x="118487" y="71146"/>
                </a:lnTo>
                <a:lnTo>
                  <a:pt x="118487" y="71146"/>
                </a:lnTo>
                <a:lnTo>
                  <a:pt x="118487" y="71146"/>
                </a:lnTo>
                <a:lnTo>
                  <a:pt x="118487" y="72094"/>
                </a:lnTo>
                <a:lnTo>
                  <a:pt x="118487" y="72094"/>
                </a:lnTo>
                <a:lnTo>
                  <a:pt x="118487" y="72094"/>
                </a:lnTo>
                <a:lnTo>
                  <a:pt x="118487" y="72094"/>
                </a:lnTo>
                <a:lnTo>
                  <a:pt x="118487" y="73043"/>
                </a:lnTo>
                <a:lnTo>
                  <a:pt x="118487" y="73043"/>
                </a:lnTo>
                <a:lnTo>
                  <a:pt x="118487" y="73043"/>
                </a:lnTo>
                <a:lnTo>
                  <a:pt x="117478" y="73043"/>
                </a:lnTo>
                <a:lnTo>
                  <a:pt x="117478" y="73992"/>
                </a:lnTo>
                <a:lnTo>
                  <a:pt x="117478" y="73992"/>
                </a:lnTo>
                <a:lnTo>
                  <a:pt x="117478" y="73992"/>
                </a:lnTo>
                <a:lnTo>
                  <a:pt x="117478" y="73992"/>
                </a:lnTo>
                <a:lnTo>
                  <a:pt x="117478" y="75415"/>
                </a:lnTo>
                <a:lnTo>
                  <a:pt x="117478" y="75415"/>
                </a:lnTo>
                <a:lnTo>
                  <a:pt x="117478" y="75415"/>
                </a:lnTo>
                <a:lnTo>
                  <a:pt x="117478" y="75415"/>
                </a:lnTo>
                <a:lnTo>
                  <a:pt x="117478" y="75415"/>
                </a:lnTo>
                <a:lnTo>
                  <a:pt x="116470" y="75415"/>
                </a:lnTo>
                <a:lnTo>
                  <a:pt x="116470" y="75415"/>
                </a:lnTo>
                <a:lnTo>
                  <a:pt x="116470" y="75415"/>
                </a:lnTo>
                <a:lnTo>
                  <a:pt x="116470" y="75415"/>
                </a:lnTo>
                <a:lnTo>
                  <a:pt x="116470" y="76363"/>
                </a:lnTo>
                <a:lnTo>
                  <a:pt x="115462" y="76363"/>
                </a:lnTo>
                <a:lnTo>
                  <a:pt x="115462" y="76363"/>
                </a:lnTo>
                <a:lnTo>
                  <a:pt x="115462" y="76363"/>
                </a:lnTo>
                <a:lnTo>
                  <a:pt x="115462" y="76363"/>
                </a:lnTo>
                <a:lnTo>
                  <a:pt x="115462" y="76363"/>
                </a:lnTo>
                <a:lnTo>
                  <a:pt x="115462" y="77312"/>
                </a:lnTo>
                <a:lnTo>
                  <a:pt x="115462" y="77312"/>
                </a:lnTo>
                <a:lnTo>
                  <a:pt x="115462" y="77312"/>
                </a:lnTo>
                <a:lnTo>
                  <a:pt x="115462" y="77312"/>
                </a:lnTo>
                <a:lnTo>
                  <a:pt x="115462" y="78260"/>
                </a:lnTo>
                <a:lnTo>
                  <a:pt x="114453" y="78260"/>
                </a:lnTo>
                <a:lnTo>
                  <a:pt x="114453" y="78260"/>
                </a:lnTo>
                <a:lnTo>
                  <a:pt x="114453" y="78260"/>
                </a:lnTo>
                <a:lnTo>
                  <a:pt x="114453" y="79209"/>
                </a:lnTo>
                <a:lnTo>
                  <a:pt x="114453" y="79209"/>
                </a:lnTo>
                <a:lnTo>
                  <a:pt x="114453" y="79209"/>
                </a:lnTo>
                <a:lnTo>
                  <a:pt x="114453" y="80632"/>
                </a:lnTo>
                <a:lnTo>
                  <a:pt x="114453" y="80632"/>
                </a:lnTo>
                <a:lnTo>
                  <a:pt x="115462" y="80632"/>
                </a:lnTo>
                <a:lnTo>
                  <a:pt x="115462" y="80632"/>
                </a:lnTo>
                <a:lnTo>
                  <a:pt x="115462" y="81581"/>
                </a:lnTo>
                <a:lnTo>
                  <a:pt x="115462" y="81581"/>
                </a:lnTo>
                <a:lnTo>
                  <a:pt x="114453" y="81581"/>
                </a:lnTo>
                <a:lnTo>
                  <a:pt x="114453" y="81581"/>
                </a:lnTo>
                <a:lnTo>
                  <a:pt x="114453" y="82529"/>
                </a:lnTo>
                <a:lnTo>
                  <a:pt x="114453" y="82529"/>
                </a:lnTo>
                <a:lnTo>
                  <a:pt x="114453" y="82529"/>
                </a:lnTo>
                <a:lnTo>
                  <a:pt x="114453" y="82529"/>
                </a:lnTo>
                <a:lnTo>
                  <a:pt x="114453" y="82529"/>
                </a:lnTo>
                <a:lnTo>
                  <a:pt x="114453" y="83478"/>
                </a:lnTo>
                <a:lnTo>
                  <a:pt x="112941" y="83478"/>
                </a:lnTo>
                <a:lnTo>
                  <a:pt x="112941" y="83478"/>
                </a:lnTo>
                <a:lnTo>
                  <a:pt x="112941" y="83478"/>
                </a:lnTo>
                <a:lnTo>
                  <a:pt x="112941" y="83478"/>
                </a:lnTo>
                <a:lnTo>
                  <a:pt x="112941" y="84426"/>
                </a:lnTo>
                <a:lnTo>
                  <a:pt x="112941" y="84426"/>
                </a:lnTo>
                <a:lnTo>
                  <a:pt x="112941" y="84426"/>
                </a:lnTo>
                <a:lnTo>
                  <a:pt x="112941" y="84426"/>
                </a:lnTo>
                <a:lnTo>
                  <a:pt x="112941" y="83478"/>
                </a:lnTo>
                <a:lnTo>
                  <a:pt x="112941" y="83478"/>
                </a:lnTo>
                <a:lnTo>
                  <a:pt x="112941" y="83478"/>
                </a:lnTo>
                <a:lnTo>
                  <a:pt x="112941" y="83478"/>
                </a:lnTo>
                <a:lnTo>
                  <a:pt x="112941" y="82529"/>
                </a:lnTo>
                <a:lnTo>
                  <a:pt x="112941" y="82529"/>
                </a:lnTo>
                <a:lnTo>
                  <a:pt x="112941" y="82529"/>
                </a:lnTo>
                <a:lnTo>
                  <a:pt x="112941" y="81581"/>
                </a:lnTo>
                <a:lnTo>
                  <a:pt x="112941" y="81581"/>
                </a:lnTo>
                <a:lnTo>
                  <a:pt x="112941" y="81581"/>
                </a:lnTo>
                <a:lnTo>
                  <a:pt x="112941" y="81581"/>
                </a:lnTo>
                <a:lnTo>
                  <a:pt x="114453" y="81581"/>
                </a:lnTo>
                <a:lnTo>
                  <a:pt x="114453" y="80632"/>
                </a:lnTo>
                <a:lnTo>
                  <a:pt x="114453" y="80632"/>
                </a:lnTo>
                <a:lnTo>
                  <a:pt x="112941" y="80632"/>
                </a:lnTo>
                <a:lnTo>
                  <a:pt x="112941" y="80632"/>
                </a:lnTo>
                <a:lnTo>
                  <a:pt x="112941" y="79209"/>
                </a:lnTo>
                <a:lnTo>
                  <a:pt x="112941" y="79209"/>
                </a:lnTo>
                <a:lnTo>
                  <a:pt x="112941" y="79209"/>
                </a:lnTo>
                <a:lnTo>
                  <a:pt x="112941" y="78260"/>
                </a:lnTo>
                <a:lnTo>
                  <a:pt x="112941" y="78260"/>
                </a:lnTo>
                <a:lnTo>
                  <a:pt x="112941" y="78260"/>
                </a:lnTo>
                <a:lnTo>
                  <a:pt x="112941" y="78260"/>
                </a:lnTo>
                <a:lnTo>
                  <a:pt x="112941" y="78260"/>
                </a:lnTo>
                <a:lnTo>
                  <a:pt x="111932" y="78260"/>
                </a:lnTo>
                <a:lnTo>
                  <a:pt x="111932" y="78260"/>
                </a:lnTo>
                <a:lnTo>
                  <a:pt x="111932" y="78260"/>
                </a:lnTo>
                <a:lnTo>
                  <a:pt x="111932" y="78260"/>
                </a:lnTo>
                <a:lnTo>
                  <a:pt x="110924" y="78260"/>
                </a:lnTo>
                <a:lnTo>
                  <a:pt x="110924" y="78260"/>
                </a:lnTo>
                <a:lnTo>
                  <a:pt x="110924" y="78260"/>
                </a:lnTo>
                <a:lnTo>
                  <a:pt x="109915" y="78260"/>
                </a:lnTo>
                <a:lnTo>
                  <a:pt x="109915" y="78260"/>
                </a:lnTo>
                <a:lnTo>
                  <a:pt x="109915" y="78260"/>
                </a:lnTo>
                <a:lnTo>
                  <a:pt x="109915" y="78260"/>
                </a:lnTo>
                <a:lnTo>
                  <a:pt x="109915" y="78260"/>
                </a:lnTo>
                <a:lnTo>
                  <a:pt x="108907" y="78260"/>
                </a:lnTo>
                <a:lnTo>
                  <a:pt x="108907" y="78260"/>
                </a:lnTo>
                <a:lnTo>
                  <a:pt x="108907" y="78260"/>
                </a:lnTo>
                <a:lnTo>
                  <a:pt x="108907" y="78260"/>
                </a:lnTo>
                <a:lnTo>
                  <a:pt x="107394" y="78260"/>
                </a:lnTo>
                <a:lnTo>
                  <a:pt x="107394" y="78260"/>
                </a:lnTo>
                <a:lnTo>
                  <a:pt x="107394" y="78260"/>
                </a:lnTo>
                <a:lnTo>
                  <a:pt x="106386" y="78260"/>
                </a:lnTo>
                <a:lnTo>
                  <a:pt x="106386" y="78260"/>
                </a:lnTo>
                <a:lnTo>
                  <a:pt x="106386" y="78260"/>
                </a:lnTo>
                <a:lnTo>
                  <a:pt x="106386" y="78260"/>
                </a:lnTo>
                <a:lnTo>
                  <a:pt x="106386" y="78260"/>
                </a:lnTo>
                <a:lnTo>
                  <a:pt x="105378" y="78260"/>
                </a:lnTo>
                <a:lnTo>
                  <a:pt x="105378" y="78260"/>
                </a:lnTo>
                <a:lnTo>
                  <a:pt x="105378" y="78260"/>
                </a:lnTo>
                <a:lnTo>
                  <a:pt x="105378" y="78260"/>
                </a:lnTo>
                <a:lnTo>
                  <a:pt x="104369" y="78260"/>
                </a:lnTo>
                <a:lnTo>
                  <a:pt x="104369" y="78260"/>
                </a:lnTo>
                <a:lnTo>
                  <a:pt x="104369" y="78260"/>
                </a:lnTo>
                <a:lnTo>
                  <a:pt x="103361" y="78260"/>
                </a:lnTo>
                <a:lnTo>
                  <a:pt x="103361" y="78260"/>
                </a:lnTo>
                <a:lnTo>
                  <a:pt x="103361" y="78260"/>
                </a:lnTo>
                <a:lnTo>
                  <a:pt x="103361" y="78260"/>
                </a:lnTo>
                <a:lnTo>
                  <a:pt x="103361" y="78260"/>
                </a:lnTo>
                <a:lnTo>
                  <a:pt x="101848" y="78260"/>
                </a:lnTo>
                <a:lnTo>
                  <a:pt x="101848" y="78260"/>
                </a:lnTo>
                <a:lnTo>
                  <a:pt x="101848" y="78260"/>
                </a:lnTo>
                <a:lnTo>
                  <a:pt x="101848" y="78260"/>
                </a:lnTo>
                <a:lnTo>
                  <a:pt x="100840" y="78260"/>
                </a:lnTo>
                <a:lnTo>
                  <a:pt x="100840" y="78260"/>
                </a:lnTo>
                <a:lnTo>
                  <a:pt x="100840" y="78260"/>
                </a:lnTo>
                <a:lnTo>
                  <a:pt x="99831" y="78260"/>
                </a:lnTo>
                <a:lnTo>
                  <a:pt x="99831" y="78260"/>
                </a:lnTo>
                <a:lnTo>
                  <a:pt x="99831" y="78260"/>
                </a:lnTo>
                <a:lnTo>
                  <a:pt x="99831" y="78260"/>
                </a:lnTo>
                <a:lnTo>
                  <a:pt x="99831" y="79209"/>
                </a:lnTo>
                <a:lnTo>
                  <a:pt x="98823" y="79209"/>
                </a:lnTo>
                <a:lnTo>
                  <a:pt x="98823" y="79209"/>
                </a:lnTo>
                <a:lnTo>
                  <a:pt x="98823" y="79209"/>
                </a:lnTo>
                <a:lnTo>
                  <a:pt x="98823" y="79209"/>
                </a:lnTo>
                <a:lnTo>
                  <a:pt x="98823" y="79209"/>
                </a:lnTo>
                <a:lnTo>
                  <a:pt x="97815" y="79209"/>
                </a:lnTo>
                <a:lnTo>
                  <a:pt x="97815" y="79209"/>
                </a:lnTo>
                <a:lnTo>
                  <a:pt x="97815" y="79209"/>
                </a:lnTo>
                <a:lnTo>
                  <a:pt x="97815" y="80632"/>
                </a:lnTo>
                <a:lnTo>
                  <a:pt x="97815" y="80632"/>
                </a:lnTo>
                <a:lnTo>
                  <a:pt x="97815" y="80632"/>
                </a:lnTo>
                <a:lnTo>
                  <a:pt x="96302" y="80632"/>
                </a:lnTo>
                <a:lnTo>
                  <a:pt x="96302" y="80632"/>
                </a:lnTo>
                <a:lnTo>
                  <a:pt x="96302" y="80632"/>
                </a:lnTo>
                <a:lnTo>
                  <a:pt x="96302" y="81581"/>
                </a:lnTo>
                <a:lnTo>
                  <a:pt x="96302" y="81581"/>
                </a:lnTo>
                <a:lnTo>
                  <a:pt x="96302" y="81581"/>
                </a:lnTo>
                <a:lnTo>
                  <a:pt x="96302" y="81581"/>
                </a:lnTo>
                <a:lnTo>
                  <a:pt x="95294" y="81581"/>
                </a:lnTo>
                <a:lnTo>
                  <a:pt x="95294" y="81581"/>
                </a:lnTo>
                <a:lnTo>
                  <a:pt x="95294" y="81581"/>
                </a:lnTo>
                <a:lnTo>
                  <a:pt x="95294" y="81581"/>
                </a:lnTo>
                <a:lnTo>
                  <a:pt x="94285" y="81581"/>
                </a:lnTo>
                <a:lnTo>
                  <a:pt x="94285" y="81581"/>
                </a:lnTo>
                <a:lnTo>
                  <a:pt x="94285" y="81581"/>
                </a:lnTo>
                <a:lnTo>
                  <a:pt x="93277" y="81581"/>
                </a:lnTo>
                <a:lnTo>
                  <a:pt x="93277" y="81581"/>
                </a:lnTo>
                <a:lnTo>
                  <a:pt x="93277" y="81581"/>
                </a:lnTo>
                <a:lnTo>
                  <a:pt x="93277" y="81581"/>
                </a:lnTo>
                <a:lnTo>
                  <a:pt x="93277" y="81581"/>
                </a:lnTo>
                <a:lnTo>
                  <a:pt x="92268" y="81581"/>
                </a:lnTo>
                <a:lnTo>
                  <a:pt x="92268" y="81581"/>
                </a:lnTo>
                <a:lnTo>
                  <a:pt x="92268" y="81581"/>
                </a:lnTo>
                <a:lnTo>
                  <a:pt x="92268" y="81581"/>
                </a:lnTo>
                <a:lnTo>
                  <a:pt x="91260" y="81581"/>
                </a:lnTo>
                <a:lnTo>
                  <a:pt x="91260" y="81581"/>
                </a:lnTo>
                <a:lnTo>
                  <a:pt x="91260" y="81581"/>
                </a:lnTo>
                <a:lnTo>
                  <a:pt x="91260" y="81581"/>
                </a:lnTo>
                <a:lnTo>
                  <a:pt x="91260" y="81581"/>
                </a:lnTo>
                <a:lnTo>
                  <a:pt x="89747" y="81581"/>
                </a:lnTo>
                <a:lnTo>
                  <a:pt x="89747" y="81581"/>
                </a:lnTo>
                <a:lnTo>
                  <a:pt x="89747" y="81581"/>
                </a:lnTo>
                <a:lnTo>
                  <a:pt x="89747" y="81581"/>
                </a:lnTo>
                <a:lnTo>
                  <a:pt x="89747" y="81581"/>
                </a:lnTo>
                <a:lnTo>
                  <a:pt x="89747" y="81581"/>
                </a:lnTo>
                <a:lnTo>
                  <a:pt x="88739" y="81581"/>
                </a:lnTo>
                <a:lnTo>
                  <a:pt x="88739" y="81581"/>
                </a:lnTo>
                <a:lnTo>
                  <a:pt x="88739" y="81581"/>
                </a:lnTo>
                <a:lnTo>
                  <a:pt x="88739" y="80632"/>
                </a:lnTo>
                <a:lnTo>
                  <a:pt x="87731" y="80632"/>
                </a:lnTo>
                <a:lnTo>
                  <a:pt x="87731" y="80632"/>
                </a:lnTo>
                <a:lnTo>
                  <a:pt x="87731" y="80632"/>
                </a:lnTo>
                <a:lnTo>
                  <a:pt x="87731" y="80632"/>
                </a:lnTo>
                <a:lnTo>
                  <a:pt x="87731" y="80632"/>
                </a:lnTo>
                <a:lnTo>
                  <a:pt x="86722" y="80632"/>
                </a:lnTo>
                <a:lnTo>
                  <a:pt x="86722" y="80632"/>
                </a:lnTo>
                <a:lnTo>
                  <a:pt x="86722" y="80632"/>
                </a:lnTo>
                <a:lnTo>
                  <a:pt x="86722" y="80632"/>
                </a:lnTo>
                <a:lnTo>
                  <a:pt x="86722" y="81581"/>
                </a:lnTo>
                <a:lnTo>
                  <a:pt x="86722" y="81581"/>
                </a:lnTo>
                <a:lnTo>
                  <a:pt x="86722" y="80632"/>
                </a:lnTo>
                <a:lnTo>
                  <a:pt x="85714" y="80632"/>
                </a:lnTo>
                <a:lnTo>
                  <a:pt x="85714" y="80632"/>
                </a:lnTo>
                <a:lnTo>
                  <a:pt x="85714" y="80632"/>
                </a:lnTo>
                <a:lnTo>
                  <a:pt x="85714" y="80632"/>
                </a:lnTo>
                <a:lnTo>
                  <a:pt x="84201" y="80632"/>
                </a:lnTo>
                <a:lnTo>
                  <a:pt x="84201" y="80632"/>
                </a:lnTo>
                <a:lnTo>
                  <a:pt x="84201" y="80632"/>
                </a:lnTo>
                <a:lnTo>
                  <a:pt x="84201" y="80632"/>
                </a:lnTo>
                <a:lnTo>
                  <a:pt x="83193" y="80632"/>
                </a:lnTo>
                <a:lnTo>
                  <a:pt x="83193" y="80632"/>
                </a:lnTo>
                <a:lnTo>
                  <a:pt x="83193" y="80632"/>
                </a:lnTo>
                <a:lnTo>
                  <a:pt x="83193" y="80632"/>
                </a:lnTo>
                <a:lnTo>
                  <a:pt x="83193" y="81581"/>
                </a:lnTo>
                <a:lnTo>
                  <a:pt x="83193" y="81581"/>
                </a:lnTo>
                <a:lnTo>
                  <a:pt x="83193" y="81581"/>
                </a:lnTo>
                <a:lnTo>
                  <a:pt x="82184" y="81581"/>
                </a:lnTo>
                <a:lnTo>
                  <a:pt x="82184" y="81581"/>
                </a:lnTo>
                <a:lnTo>
                  <a:pt x="82184" y="81581"/>
                </a:lnTo>
                <a:lnTo>
                  <a:pt x="82184" y="82529"/>
                </a:lnTo>
                <a:lnTo>
                  <a:pt x="82184" y="82529"/>
                </a:lnTo>
                <a:lnTo>
                  <a:pt x="82184" y="82529"/>
                </a:lnTo>
                <a:lnTo>
                  <a:pt x="81176" y="82529"/>
                </a:lnTo>
                <a:lnTo>
                  <a:pt x="81176" y="82529"/>
                </a:lnTo>
                <a:lnTo>
                  <a:pt x="81176" y="82529"/>
                </a:lnTo>
                <a:lnTo>
                  <a:pt x="81176" y="82529"/>
                </a:lnTo>
                <a:lnTo>
                  <a:pt x="81176" y="82529"/>
                </a:lnTo>
                <a:lnTo>
                  <a:pt x="80168" y="82529"/>
                </a:lnTo>
                <a:lnTo>
                  <a:pt x="80168" y="82529"/>
                </a:lnTo>
                <a:lnTo>
                  <a:pt x="80168" y="82529"/>
                </a:lnTo>
                <a:lnTo>
                  <a:pt x="80168" y="82529"/>
                </a:lnTo>
                <a:lnTo>
                  <a:pt x="78655" y="82529"/>
                </a:lnTo>
                <a:lnTo>
                  <a:pt x="78655" y="82529"/>
                </a:lnTo>
                <a:lnTo>
                  <a:pt x="78655" y="83478"/>
                </a:lnTo>
                <a:lnTo>
                  <a:pt x="78655" y="83478"/>
                </a:lnTo>
                <a:lnTo>
                  <a:pt x="77647" y="83478"/>
                </a:lnTo>
                <a:lnTo>
                  <a:pt x="77647" y="83478"/>
                </a:lnTo>
                <a:lnTo>
                  <a:pt x="77647" y="83478"/>
                </a:lnTo>
                <a:lnTo>
                  <a:pt x="77647" y="83478"/>
                </a:lnTo>
                <a:lnTo>
                  <a:pt x="77647" y="83478"/>
                </a:lnTo>
                <a:lnTo>
                  <a:pt x="76638" y="83478"/>
                </a:lnTo>
                <a:lnTo>
                  <a:pt x="76638" y="83478"/>
                </a:lnTo>
                <a:lnTo>
                  <a:pt x="76638" y="83478"/>
                </a:lnTo>
                <a:lnTo>
                  <a:pt x="76638" y="83478"/>
                </a:lnTo>
                <a:lnTo>
                  <a:pt x="76638" y="83478"/>
                </a:lnTo>
                <a:lnTo>
                  <a:pt x="76638" y="84426"/>
                </a:lnTo>
                <a:lnTo>
                  <a:pt x="75630" y="84426"/>
                </a:lnTo>
                <a:lnTo>
                  <a:pt x="75630" y="84426"/>
                </a:lnTo>
                <a:lnTo>
                  <a:pt x="75630" y="84426"/>
                </a:lnTo>
                <a:lnTo>
                  <a:pt x="75630" y="84426"/>
                </a:lnTo>
                <a:lnTo>
                  <a:pt x="74621" y="84426"/>
                </a:lnTo>
                <a:lnTo>
                  <a:pt x="74621" y="84426"/>
                </a:lnTo>
                <a:lnTo>
                  <a:pt x="74621" y="84426"/>
                </a:lnTo>
                <a:lnTo>
                  <a:pt x="74621" y="84426"/>
                </a:lnTo>
                <a:lnTo>
                  <a:pt x="74621" y="85849"/>
                </a:lnTo>
                <a:lnTo>
                  <a:pt x="74621" y="85849"/>
                </a:lnTo>
                <a:lnTo>
                  <a:pt x="74621" y="85849"/>
                </a:lnTo>
                <a:lnTo>
                  <a:pt x="74621" y="85849"/>
                </a:lnTo>
                <a:lnTo>
                  <a:pt x="74621" y="85849"/>
                </a:lnTo>
                <a:lnTo>
                  <a:pt x="74621" y="86798"/>
                </a:lnTo>
                <a:lnTo>
                  <a:pt x="73109" y="86798"/>
                </a:lnTo>
                <a:lnTo>
                  <a:pt x="73109" y="86798"/>
                </a:lnTo>
                <a:lnTo>
                  <a:pt x="73109" y="86798"/>
                </a:lnTo>
                <a:lnTo>
                  <a:pt x="73109" y="86798"/>
                </a:lnTo>
                <a:lnTo>
                  <a:pt x="73109" y="86798"/>
                </a:lnTo>
                <a:lnTo>
                  <a:pt x="73109" y="87747"/>
                </a:lnTo>
                <a:lnTo>
                  <a:pt x="73109" y="87747"/>
                </a:lnTo>
                <a:lnTo>
                  <a:pt x="72100" y="87747"/>
                </a:lnTo>
                <a:lnTo>
                  <a:pt x="72100" y="87747"/>
                </a:lnTo>
                <a:lnTo>
                  <a:pt x="72100" y="87747"/>
                </a:lnTo>
                <a:lnTo>
                  <a:pt x="72100" y="87747"/>
                </a:lnTo>
                <a:lnTo>
                  <a:pt x="71092" y="87747"/>
                </a:lnTo>
                <a:lnTo>
                  <a:pt x="71092" y="87747"/>
                </a:lnTo>
                <a:lnTo>
                  <a:pt x="71092" y="87747"/>
                </a:lnTo>
                <a:lnTo>
                  <a:pt x="71092" y="87747"/>
                </a:lnTo>
                <a:lnTo>
                  <a:pt x="71092" y="87747"/>
                </a:lnTo>
                <a:lnTo>
                  <a:pt x="70084" y="87747"/>
                </a:lnTo>
                <a:lnTo>
                  <a:pt x="70084" y="88695"/>
                </a:lnTo>
                <a:lnTo>
                  <a:pt x="70084" y="88695"/>
                </a:lnTo>
                <a:lnTo>
                  <a:pt x="70084" y="88695"/>
                </a:lnTo>
                <a:lnTo>
                  <a:pt x="70084" y="88695"/>
                </a:lnTo>
                <a:lnTo>
                  <a:pt x="70084" y="88695"/>
                </a:lnTo>
                <a:lnTo>
                  <a:pt x="69075" y="88695"/>
                </a:lnTo>
                <a:lnTo>
                  <a:pt x="69075" y="88695"/>
                </a:lnTo>
                <a:lnTo>
                  <a:pt x="69075" y="88695"/>
                </a:lnTo>
                <a:lnTo>
                  <a:pt x="69075" y="88695"/>
                </a:lnTo>
                <a:lnTo>
                  <a:pt x="67563" y="88695"/>
                </a:lnTo>
                <a:lnTo>
                  <a:pt x="67563" y="89644"/>
                </a:lnTo>
                <a:lnTo>
                  <a:pt x="67563" y="89644"/>
                </a:lnTo>
                <a:lnTo>
                  <a:pt x="67563" y="89644"/>
                </a:lnTo>
                <a:lnTo>
                  <a:pt x="67563" y="89644"/>
                </a:lnTo>
                <a:lnTo>
                  <a:pt x="67563" y="91067"/>
                </a:lnTo>
                <a:lnTo>
                  <a:pt x="67563" y="91067"/>
                </a:lnTo>
                <a:lnTo>
                  <a:pt x="67563" y="91067"/>
                </a:lnTo>
                <a:lnTo>
                  <a:pt x="67563" y="92015"/>
                </a:lnTo>
                <a:lnTo>
                  <a:pt x="67563" y="92015"/>
                </a:lnTo>
                <a:lnTo>
                  <a:pt x="67563" y="92015"/>
                </a:lnTo>
                <a:lnTo>
                  <a:pt x="67563" y="92015"/>
                </a:lnTo>
                <a:lnTo>
                  <a:pt x="67563" y="92015"/>
                </a:lnTo>
                <a:lnTo>
                  <a:pt x="67563" y="92015"/>
                </a:lnTo>
                <a:lnTo>
                  <a:pt x="66554" y="92015"/>
                </a:lnTo>
                <a:lnTo>
                  <a:pt x="66554" y="92015"/>
                </a:lnTo>
                <a:lnTo>
                  <a:pt x="66554" y="92015"/>
                </a:lnTo>
                <a:lnTo>
                  <a:pt x="66554" y="92015"/>
                </a:lnTo>
                <a:lnTo>
                  <a:pt x="66554" y="92015"/>
                </a:lnTo>
                <a:lnTo>
                  <a:pt x="66554" y="92015"/>
                </a:lnTo>
                <a:lnTo>
                  <a:pt x="66554" y="92015"/>
                </a:lnTo>
                <a:lnTo>
                  <a:pt x="65546" y="92015"/>
                </a:lnTo>
                <a:lnTo>
                  <a:pt x="65546" y="92015"/>
                </a:lnTo>
                <a:lnTo>
                  <a:pt x="65546" y="92015"/>
                </a:lnTo>
                <a:lnTo>
                  <a:pt x="65546" y="92015"/>
                </a:lnTo>
                <a:lnTo>
                  <a:pt x="65546" y="92015"/>
                </a:lnTo>
                <a:lnTo>
                  <a:pt x="65546" y="92015"/>
                </a:lnTo>
                <a:lnTo>
                  <a:pt x="65546" y="92964"/>
                </a:lnTo>
                <a:lnTo>
                  <a:pt x="65546" y="92964"/>
                </a:lnTo>
                <a:lnTo>
                  <a:pt x="65546" y="92964"/>
                </a:lnTo>
                <a:lnTo>
                  <a:pt x="65546" y="92964"/>
                </a:lnTo>
                <a:lnTo>
                  <a:pt x="65546" y="92964"/>
                </a:lnTo>
                <a:lnTo>
                  <a:pt x="65546" y="93913"/>
                </a:lnTo>
                <a:lnTo>
                  <a:pt x="65546" y="93913"/>
                </a:lnTo>
                <a:lnTo>
                  <a:pt x="65546" y="93913"/>
                </a:lnTo>
                <a:lnTo>
                  <a:pt x="65546" y="94861"/>
                </a:lnTo>
                <a:lnTo>
                  <a:pt x="65546" y="94861"/>
                </a:lnTo>
                <a:lnTo>
                  <a:pt x="65546" y="94861"/>
                </a:lnTo>
                <a:lnTo>
                  <a:pt x="64537" y="94861"/>
                </a:lnTo>
                <a:lnTo>
                  <a:pt x="64537" y="94861"/>
                </a:lnTo>
                <a:lnTo>
                  <a:pt x="64537" y="94861"/>
                </a:lnTo>
                <a:lnTo>
                  <a:pt x="64537" y="94861"/>
                </a:lnTo>
                <a:lnTo>
                  <a:pt x="64537" y="96284"/>
                </a:lnTo>
                <a:lnTo>
                  <a:pt x="64537" y="96284"/>
                </a:lnTo>
                <a:lnTo>
                  <a:pt x="64537" y="96284"/>
                </a:lnTo>
                <a:lnTo>
                  <a:pt x="63529" y="96284"/>
                </a:lnTo>
                <a:lnTo>
                  <a:pt x="63529" y="96284"/>
                </a:lnTo>
                <a:lnTo>
                  <a:pt x="63529" y="96284"/>
                </a:lnTo>
                <a:lnTo>
                  <a:pt x="63529" y="96284"/>
                </a:lnTo>
                <a:lnTo>
                  <a:pt x="63529" y="96284"/>
                </a:lnTo>
                <a:lnTo>
                  <a:pt x="63529" y="94861"/>
                </a:lnTo>
                <a:lnTo>
                  <a:pt x="62016" y="94861"/>
                </a:lnTo>
                <a:lnTo>
                  <a:pt x="62016" y="94861"/>
                </a:lnTo>
                <a:lnTo>
                  <a:pt x="62016" y="94861"/>
                </a:lnTo>
                <a:lnTo>
                  <a:pt x="62016" y="94861"/>
                </a:lnTo>
                <a:lnTo>
                  <a:pt x="62016" y="94861"/>
                </a:lnTo>
                <a:lnTo>
                  <a:pt x="61008" y="94861"/>
                </a:lnTo>
                <a:lnTo>
                  <a:pt x="61008" y="93913"/>
                </a:lnTo>
                <a:lnTo>
                  <a:pt x="61008" y="93913"/>
                </a:lnTo>
                <a:lnTo>
                  <a:pt x="61008" y="93913"/>
                </a:lnTo>
                <a:lnTo>
                  <a:pt x="61008" y="93913"/>
                </a:lnTo>
                <a:lnTo>
                  <a:pt x="60000" y="93913"/>
                </a:lnTo>
                <a:lnTo>
                  <a:pt x="60000" y="93913"/>
                </a:lnTo>
                <a:lnTo>
                  <a:pt x="61008" y="93913"/>
                </a:lnTo>
                <a:lnTo>
                  <a:pt x="61008" y="93913"/>
                </a:lnTo>
                <a:lnTo>
                  <a:pt x="60000" y="93913"/>
                </a:lnTo>
                <a:lnTo>
                  <a:pt x="60000" y="92964"/>
                </a:lnTo>
                <a:lnTo>
                  <a:pt x="60000" y="92964"/>
                </a:lnTo>
                <a:lnTo>
                  <a:pt x="60000" y="93913"/>
                </a:lnTo>
                <a:lnTo>
                  <a:pt x="60000" y="93913"/>
                </a:lnTo>
                <a:lnTo>
                  <a:pt x="60000" y="93913"/>
                </a:lnTo>
                <a:lnTo>
                  <a:pt x="60000" y="93913"/>
                </a:lnTo>
                <a:lnTo>
                  <a:pt x="60000" y="93913"/>
                </a:lnTo>
                <a:lnTo>
                  <a:pt x="58991" y="93913"/>
                </a:lnTo>
                <a:lnTo>
                  <a:pt x="58991" y="94861"/>
                </a:lnTo>
                <a:lnTo>
                  <a:pt x="58991" y="94861"/>
                </a:lnTo>
                <a:lnTo>
                  <a:pt x="58991" y="94861"/>
                </a:lnTo>
                <a:lnTo>
                  <a:pt x="58991" y="94861"/>
                </a:lnTo>
                <a:lnTo>
                  <a:pt x="58991" y="94861"/>
                </a:lnTo>
                <a:lnTo>
                  <a:pt x="57983" y="94861"/>
                </a:lnTo>
                <a:lnTo>
                  <a:pt x="57983" y="96284"/>
                </a:lnTo>
                <a:lnTo>
                  <a:pt x="57983" y="96284"/>
                </a:lnTo>
                <a:lnTo>
                  <a:pt x="57983" y="96284"/>
                </a:lnTo>
                <a:lnTo>
                  <a:pt x="57983" y="96284"/>
                </a:lnTo>
                <a:lnTo>
                  <a:pt x="57983" y="96284"/>
                </a:lnTo>
                <a:lnTo>
                  <a:pt x="57983" y="97233"/>
                </a:lnTo>
                <a:lnTo>
                  <a:pt x="57983" y="97233"/>
                </a:lnTo>
                <a:lnTo>
                  <a:pt x="57983" y="97233"/>
                </a:lnTo>
                <a:lnTo>
                  <a:pt x="57983" y="97233"/>
                </a:lnTo>
                <a:lnTo>
                  <a:pt x="57983" y="97233"/>
                </a:lnTo>
                <a:lnTo>
                  <a:pt x="57983" y="97233"/>
                </a:lnTo>
                <a:lnTo>
                  <a:pt x="57983" y="98181"/>
                </a:lnTo>
                <a:lnTo>
                  <a:pt x="57983" y="98181"/>
                </a:lnTo>
                <a:lnTo>
                  <a:pt x="57983" y="98181"/>
                </a:lnTo>
                <a:lnTo>
                  <a:pt x="57983" y="99130"/>
                </a:lnTo>
                <a:lnTo>
                  <a:pt x="57983" y="99130"/>
                </a:lnTo>
                <a:lnTo>
                  <a:pt x="57983" y="99130"/>
                </a:lnTo>
                <a:lnTo>
                  <a:pt x="57983" y="99130"/>
                </a:lnTo>
                <a:lnTo>
                  <a:pt x="57983" y="99130"/>
                </a:lnTo>
                <a:lnTo>
                  <a:pt x="57983" y="99130"/>
                </a:lnTo>
                <a:lnTo>
                  <a:pt x="56470" y="99130"/>
                </a:lnTo>
                <a:lnTo>
                  <a:pt x="56470" y="99130"/>
                </a:lnTo>
                <a:lnTo>
                  <a:pt x="56470" y="99130"/>
                </a:lnTo>
                <a:lnTo>
                  <a:pt x="56470" y="100079"/>
                </a:lnTo>
                <a:lnTo>
                  <a:pt x="56470" y="100079"/>
                </a:lnTo>
                <a:lnTo>
                  <a:pt x="56470" y="100079"/>
                </a:lnTo>
                <a:lnTo>
                  <a:pt x="56470" y="100079"/>
                </a:lnTo>
                <a:lnTo>
                  <a:pt x="56470" y="100079"/>
                </a:lnTo>
                <a:lnTo>
                  <a:pt x="56470" y="101501"/>
                </a:lnTo>
                <a:lnTo>
                  <a:pt x="56470" y="101501"/>
                </a:lnTo>
                <a:lnTo>
                  <a:pt x="56470" y="101501"/>
                </a:lnTo>
                <a:lnTo>
                  <a:pt x="56470" y="101501"/>
                </a:lnTo>
                <a:lnTo>
                  <a:pt x="56470" y="102450"/>
                </a:lnTo>
                <a:lnTo>
                  <a:pt x="56470" y="102450"/>
                </a:lnTo>
                <a:lnTo>
                  <a:pt x="56470" y="102450"/>
                </a:lnTo>
                <a:lnTo>
                  <a:pt x="56470" y="102450"/>
                </a:lnTo>
                <a:lnTo>
                  <a:pt x="56470" y="103399"/>
                </a:lnTo>
                <a:lnTo>
                  <a:pt x="56470" y="103399"/>
                </a:lnTo>
                <a:lnTo>
                  <a:pt x="56470" y="103399"/>
                </a:lnTo>
                <a:lnTo>
                  <a:pt x="56470" y="103399"/>
                </a:lnTo>
                <a:lnTo>
                  <a:pt x="55462" y="103399"/>
                </a:lnTo>
                <a:lnTo>
                  <a:pt x="55462" y="104347"/>
                </a:lnTo>
                <a:lnTo>
                  <a:pt x="55462" y="104347"/>
                </a:lnTo>
                <a:lnTo>
                  <a:pt x="55462" y="104347"/>
                </a:lnTo>
                <a:lnTo>
                  <a:pt x="55462" y="104347"/>
                </a:lnTo>
                <a:lnTo>
                  <a:pt x="55462" y="104347"/>
                </a:lnTo>
                <a:lnTo>
                  <a:pt x="55462" y="105296"/>
                </a:lnTo>
                <a:lnTo>
                  <a:pt x="54453" y="105296"/>
                </a:lnTo>
                <a:lnTo>
                  <a:pt x="54453" y="105296"/>
                </a:lnTo>
                <a:lnTo>
                  <a:pt x="54453" y="105296"/>
                </a:lnTo>
                <a:lnTo>
                  <a:pt x="54453" y="105296"/>
                </a:lnTo>
                <a:lnTo>
                  <a:pt x="54453" y="105296"/>
                </a:lnTo>
                <a:lnTo>
                  <a:pt x="53445" y="105296"/>
                </a:lnTo>
                <a:lnTo>
                  <a:pt x="53445" y="105296"/>
                </a:lnTo>
                <a:lnTo>
                  <a:pt x="53445" y="105296"/>
                </a:lnTo>
                <a:lnTo>
                  <a:pt x="53445" y="105296"/>
                </a:lnTo>
                <a:lnTo>
                  <a:pt x="52436" y="105296"/>
                </a:lnTo>
                <a:lnTo>
                  <a:pt x="52436" y="105296"/>
                </a:lnTo>
                <a:lnTo>
                  <a:pt x="52436" y="105296"/>
                </a:lnTo>
                <a:lnTo>
                  <a:pt x="52436" y="105296"/>
                </a:lnTo>
                <a:lnTo>
                  <a:pt x="50924" y="105296"/>
                </a:lnTo>
                <a:lnTo>
                  <a:pt x="50924" y="106719"/>
                </a:lnTo>
                <a:lnTo>
                  <a:pt x="50924" y="106719"/>
                </a:lnTo>
                <a:lnTo>
                  <a:pt x="50924" y="106719"/>
                </a:lnTo>
                <a:lnTo>
                  <a:pt x="50924" y="106719"/>
                </a:lnTo>
                <a:lnTo>
                  <a:pt x="50924" y="106719"/>
                </a:lnTo>
                <a:lnTo>
                  <a:pt x="50924" y="106719"/>
                </a:lnTo>
                <a:lnTo>
                  <a:pt x="49915" y="106719"/>
                </a:lnTo>
                <a:lnTo>
                  <a:pt x="49915" y="106719"/>
                </a:lnTo>
                <a:lnTo>
                  <a:pt x="49915" y="107667"/>
                </a:lnTo>
                <a:lnTo>
                  <a:pt x="49915" y="107667"/>
                </a:lnTo>
                <a:lnTo>
                  <a:pt x="50924" y="107667"/>
                </a:lnTo>
                <a:lnTo>
                  <a:pt x="50924" y="107667"/>
                </a:lnTo>
                <a:lnTo>
                  <a:pt x="50924" y="107667"/>
                </a:lnTo>
                <a:lnTo>
                  <a:pt x="50924" y="107667"/>
                </a:lnTo>
                <a:lnTo>
                  <a:pt x="50924" y="107667"/>
                </a:lnTo>
                <a:lnTo>
                  <a:pt x="50924" y="107667"/>
                </a:lnTo>
                <a:lnTo>
                  <a:pt x="50924" y="108616"/>
                </a:lnTo>
                <a:lnTo>
                  <a:pt x="50924" y="108616"/>
                </a:lnTo>
                <a:lnTo>
                  <a:pt x="50924" y="108616"/>
                </a:lnTo>
                <a:lnTo>
                  <a:pt x="50924" y="108616"/>
                </a:lnTo>
                <a:lnTo>
                  <a:pt x="50924" y="108616"/>
                </a:lnTo>
                <a:lnTo>
                  <a:pt x="50924" y="109565"/>
                </a:lnTo>
                <a:lnTo>
                  <a:pt x="50924" y="109565"/>
                </a:lnTo>
                <a:lnTo>
                  <a:pt x="50924" y="109565"/>
                </a:lnTo>
                <a:lnTo>
                  <a:pt x="50924" y="110513"/>
                </a:lnTo>
                <a:lnTo>
                  <a:pt x="50924" y="110513"/>
                </a:lnTo>
                <a:lnTo>
                  <a:pt x="50924" y="110513"/>
                </a:lnTo>
                <a:lnTo>
                  <a:pt x="50924" y="110513"/>
                </a:lnTo>
                <a:lnTo>
                  <a:pt x="50924" y="111936"/>
                </a:lnTo>
                <a:lnTo>
                  <a:pt x="50924" y="111936"/>
                </a:lnTo>
                <a:lnTo>
                  <a:pt x="50924" y="111936"/>
                </a:lnTo>
                <a:lnTo>
                  <a:pt x="49915" y="111936"/>
                </a:lnTo>
                <a:lnTo>
                  <a:pt x="49915" y="111936"/>
                </a:lnTo>
                <a:lnTo>
                  <a:pt x="49915" y="112885"/>
                </a:lnTo>
                <a:lnTo>
                  <a:pt x="49915" y="112885"/>
                </a:lnTo>
                <a:lnTo>
                  <a:pt x="49915" y="112885"/>
                </a:lnTo>
                <a:lnTo>
                  <a:pt x="49915" y="112885"/>
                </a:lnTo>
                <a:lnTo>
                  <a:pt x="48907" y="112885"/>
                </a:lnTo>
                <a:lnTo>
                  <a:pt x="48907" y="112885"/>
                </a:lnTo>
                <a:lnTo>
                  <a:pt x="48907" y="112885"/>
                </a:lnTo>
                <a:lnTo>
                  <a:pt x="48907" y="113833"/>
                </a:lnTo>
                <a:lnTo>
                  <a:pt x="48907" y="113833"/>
                </a:lnTo>
                <a:lnTo>
                  <a:pt x="48907" y="113833"/>
                </a:lnTo>
                <a:lnTo>
                  <a:pt x="48907" y="113833"/>
                </a:lnTo>
                <a:lnTo>
                  <a:pt x="48907" y="114782"/>
                </a:lnTo>
                <a:lnTo>
                  <a:pt x="49915" y="114782"/>
                </a:lnTo>
                <a:lnTo>
                  <a:pt x="49915" y="114782"/>
                </a:lnTo>
                <a:lnTo>
                  <a:pt x="49915" y="114782"/>
                </a:lnTo>
                <a:lnTo>
                  <a:pt x="48907" y="114782"/>
                </a:lnTo>
                <a:lnTo>
                  <a:pt x="48907" y="115731"/>
                </a:lnTo>
                <a:lnTo>
                  <a:pt x="48907" y="115731"/>
                </a:lnTo>
                <a:lnTo>
                  <a:pt x="48907" y="115731"/>
                </a:lnTo>
                <a:lnTo>
                  <a:pt x="48907" y="115731"/>
                </a:lnTo>
                <a:lnTo>
                  <a:pt x="48907" y="117154"/>
                </a:lnTo>
                <a:lnTo>
                  <a:pt x="48907" y="117154"/>
                </a:lnTo>
                <a:lnTo>
                  <a:pt x="48907" y="117154"/>
                </a:lnTo>
                <a:lnTo>
                  <a:pt x="48907" y="117154"/>
                </a:lnTo>
                <a:lnTo>
                  <a:pt x="48907" y="117154"/>
                </a:lnTo>
                <a:lnTo>
                  <a:pt x="48907" y="118102"/>
                </a:lnTo>
                <a:lnTo>
                  <a:pt x="48907" y="118102"/>
                </a:lnTo>
                <a:lnTo>
                  <a:pt x="48907" y="118102"/>
                </a:lnTo>
                <a:lnTo>
                  <a:pt x="48907" y="118102"/>
                </a:lnTo>
                <a:lnTo>
                  <a:pt x="47899" y="118102"/>
                </a:lnTo>
                <a:lnTo>
                  <a:pt x="47899" y="118102"/>
                </a:lnTo>
                <a:lnTo>
                  <a:pt x="47899" y="118102"/>
                </a:lnTo>
                <a:lnTo>
                  <a:pt x="47899" y="118102"/>
                </a:lnTo>
                <a:lnTo>
                  <a:pt x="47899" y="118102"/>
                </a:lnTo>
                <a:lnTo>
                  <a:pt x="46890" y="118102"/>
                </a:lnTo>
                <a:lnTo>
                  <a:pt x="46890" y="118102"/>
                </a:lnTo>
                <a:lnTo>
                  <a:pt x="46890" y="118102"/>
                </a:lnTo>
                <a:lnTo>
                  <a:pt x="46890" y="118102"/>
                </a:lnTo>
                <a:lnTo>
                  <a:pt x="46890" y="119051"/>
                </a:lnTo>
                <a:lnTo>
                  <a:pt x="45378" y="119051"/>
                </a:lnTo>
                <a:lnTo>
                  <a:pt x="45378" y="119051"/>
                </a:lnTo>
                <a:lnTo>
                  <a:pt x="45378" y="119051"/>
                </a:lnTo>
                <a:lnTo>
                  <a:pt x="45378" y="119051"/>
                </a:lnTo>
                <a:lnTo>
                  <a:pt x="45378" y="119051"/>
                </a:lnTo>
                <a:lnTo>
                  <a:pt x="45378" y="120000"/>
                </a:lnTo>
                <a:lnTo>
                  <a:pt x="45378" y="120000"/>
                </a:lnTo>
                <a:lnTo>
                  <a:pt x="44369" y="120000"/>
                </a:lnTo>
                <a:lnTo>
                  <a:pt x="44369" y="120000"/>
                </a:lnTo>
                <a:lnTo>
                  <a:pt x="44369" y="120000"/>
                </a:lnTo>
                <a:lnTo>
                  <a:pt x="44369" y="119051"/>
                </a:lnTo>
                <a:lnTo>
                  <a:pt x="44369" y="119051"/>
                </a:lnTo>
                <a:lnTo>
                  <a:pt x="44369" y="119051"/>
                </a:lnTo>
                <a:lnTo>
                  <a:pt x="44369" y="119051"/>
                </a:lnTo>
                <a:lnTo>
                  <a:pt x="44369" y="119051"/>
                </a:lnTo>
                <a:lnTo>
                  <a:pt x="44369" y="118102"/>
                </a:lnTo>
                <a:lnTo>
                  <a:pt x="44369" y="118102"/>
                </a:lnTo>
                <a:lnTo>
                  <a:pt x="44369" y="118102"/>
                </a:lnTo>
                <a:lnTo>
                  <a:pt x="44369" y="118102"/>
                </a:lnTo>
                <a:lnTo>
                  <a:pt x="44369" y="118102"/>
                </a:lnTo>
                <a:lnTo>
                  <a:pt x="43361" y="118102"/>
                </a:lnTo>
                <a:lnTo>
                  <a:pt x="43361" y="117154"/>
                </a:lnTo>
                <a:lnTo>
                  <a:pt x="44369" y="117154"/>
                </a:lnTo>
                <a:lnTo>
                  <a:pt x="44369" y="117154"/>
                </a:lnTo>
                <a:lnTo>
                  <a:pt x="44369" y="117154"/>
                </a:lnTo>
                <a:lnTo>
                  <a:pt x="44369" y="115731"/>
                </a:lnTo>
                <a:lnTo>
                  <a:pt x="43361" y="115731"/>
                </a:lnTo>
                <a:lnTo>
                  <a:pt x="43361" y="115731"/>
                </a:lnTo>
                <a:lnTo>
                  <a:pt x="43361" y="115731"/>
                </a:lnTo>
                <a:lnTo>
                  <a:pt x="43361" y="115731"/>
                </a:lnTo>
                <a:lnTo>
                  <a:pt x="43361" y="115731"/>
                </a:lnTo>
                <a:lnTo>
                  <a:pt x="43361" y="115731"/>
                </a:lnTo>
                <a:lnTo>
                  <a:pt x="42352" y="115731"/>
                </a:lnTo>
                <a:lnTo>
                  <a:pt x="42352" y="115731"/>
                </a:lnTo>
                <a:lnTo>
                  <a:pt x="42352" y="115731"/>
                </a:lnTo>
                <a:lnTo>
                  <a:pt x="42352" y="117154"/>
                </a:lnTo>
                <a:lnTo>
                  <a:pt x="42352" y="117154"/>
                </a:lnTo>
                <a:lnTo>
                  <a:pt x="42352" y="117154"/>
                </a:lnTo>
                <a:lnTo>
                  <a:pt x="42352" y="117154"/>
                </a:lnTo>
                <a:lnTo>
                  <a:pt x="41344" y="117154"/>
                </a:lnTo>
                <a:lnTo>
                  <a:pt x="41344" y="117154"/>
                </a:lnTo>
                <a:lnTo>
                  <a:pt x="41344" y="117154"/>
                </a:lnTo>
                <a:lnTo>
                  <a:pt x="41344" y="117154"/>
                </a:lnTo>
                <a:lnTo>
                  <a:pt x="41344" y="115731"/>
                </a:lnTo>
                <a:lnTo>
                  <a:pt x="41344" y="115731"/>
                </a:lnTo>
                <a:lnTo>
                  <a:pt x="41344" y="117154"/>
                </a:lnTo>
                <a:lnTo>
                  <a:pt x="41344" y="117154"/>
                </a:lnTo>
                <a:lnTo>
                  <a:pt x="41344" y="117154"/>
                </a:lnTo>
                <a:lnTo>
                  <a:pt x="41344" y="118102"/>
                </a:lnTo>
                <a:lnTo>
                  <a:pt x="41344" y="118102"/>
                </a:lnTo>
                <a:lnTo>
                  <a:pt x="41344" y="118102"/>
                </a:lnTo>
                <a:lnTo>
                  <a:pt x="41344" y="118102"/>
                </a:lnTo>
                <a:lnTo>
                  <a:pt x="41344" y="118102"/>
                </a:lnTo>
                <a:lnTo>
                  <a:pt x="41344" y="118102"/>
                </a:lnTo>
                <a:lnTo>
                  <a:pt x="39831" y="118102"/>
                </a:lnTo>
                <a:lnTo>
                  <a:pt x="39831" y="118102"/>
                </a:lnTo>
                <a:lnTo>
                  <a:pt x="39831" y="118102"/>
                </a:lnTo>
                <a:lnTo>
                  <a:pt x="38823" y="118102"/>
                </a:lnTo>
                <a:lnTo>
                  <a:pt x="38823" y="118102"/>
                </a:lnTo>
                <a:lnTo>
                  <a:pt x="38823" y="118102"/>
                </a:lnTo>
                <a:lnTo>
                  <a:pt x="38823" y="118102"/>
                </a:lnTo>
                <a:lnTo>
                  <a:pt x="38823" y="119051"/>
                </a:lnTo>
                <a:lnTo>
                  <a:pt x="37815" y="119051"/>
                </a:lnTo>
                <a:lnTo>
                  <a:pt x="37815" y="119051"/>
                </a:lnTo>
                <a:lnTo>
                  <a:pt x="37815" y="119051"/>
                </a:lnTo>
                <a:lnTo>
                  <a:pt x="38823" y="119051"/>
                </a:lnTo>
                <a:lnTo>
                  <a:pt x="38823" y="120000"/>
                </a:lnTo>
                <a:lnTo>
                  <a:pt x="37815" y="120000"/>
                </a:lnTo>
                <a:lnTo>
                  <a:pt x="37815" y="120000"/>
                </a:lnTo>
                <a:lnTo>
                  <a:pt x="37815" y="120000"/>
                </a:lnTo>
                <a:lnTo>
                  <a:pt x="37815" y="120000"/>
                </a:lnTo>
                <a:lnTo>
                  <a:pt x="37815" y="120000"/>
                </a:lnTo>
                <a:lnTo>
                  <a:pt x="37815" y="120000"/>
                </a:lnTo>
                <a:lnTo>
                  <a:pt x="37815" y="119051"/>
                </a:lnTo>
                <a:lnTo>
                  <a:pt x="36806" y="119051"/>
                </a:lnTo>
                <a:lnTo>
                  <a:pt x="36806" y="119051"/>
                </a:lnTo>
                <a:lnTo>
                  <a:pt x="36806" y="119051"/>
                </a:lnTo>
                <a:lnTo>
                  <a:pt x="35798" y="119051"/>
                </a:lnTo>
                <a:lnTo>
                  <a:pt x="35798" y="119051"/>
                </a:lnTo>
                <a:lnTo>
                  <a:pt x="35798" y="119051"/>
                </a:lnTo>
                <a:lnTo>
                  <a:pt x="35798" y="119051"/>
                </a:lnTo>
                <a:lnTo>
                  <a:pt x="35798" y="119051"/>
                </a:lnTo>
                <a:lnTo>
                  <a:pt x="35798" y="118102"/>
                </a:lnTo>
                <a:lnTo>
                  <a:pt x="35798" y="118102"/>
                </a:lnTo>
                <a:lnTo>
                  <a:pt x="35798" y="118102"/>
                </a:lnTo>
                <a:lnTo>
                  <a:pt x="34285" y="118102"/>
                </a:lnTo>
                <a:lnTo>
                  <a:pt x="34285" y="118102"/>
                </a:lnTo>
                <a:lnTo>
                  <a:pt x="34285" y="118102"/>
                </a:lnTo>
                <a:lnTo>
                  <a:pt x="34285" y="118102"/>
                </a:lnTo>
                <a:lnTo>
                  <a:pt x="34285" y="118102"/>
                </a:lnTo>
                <a:lnTo>
                  <a:pt x="33277" y="118102"/>
                </a:lnTo>
                <a:lnTo>
                  <a:pt x="33277" y="118102"/>
                </a:lnTo>
                <a:lnTo>
                  <a:pt x="33277" y="118102"/>
                </a:lnTo>
                <a:lnTo>
                  <a:pt x="33277" y="118102"/>
                </a:lnTo>
                <a:lnTo>
                  <a:pt x="32268" y="118102"/>
                </a:lnTo>
                <a:lnTo>
                  <a:pt x="32268" y="118102"/>
                </a:lnTo>
                <a:lnTo>
                  <a:pt x="32268" y="119051"/>
                </a:lnTo>
                <a:lnTo>
                  <a:pt x="32268" y="119051"/>
                </a:lnTo>
                <a:lnTo>
                  <a:pt x="32268" y="119051"/>
                </a:lnTo>
                <a:lnTo>
                  <a:pt x="32268" y="119051"/>
                </a:lnTo>
                <a:lnTo>
                  <a:pt x="32268" y="119051"/>
                </a:lnTo>
                <a:lnTo>
                  <a:pt x="32268" y="120000"/>
                </a:lnTo>
                <a:lnTo>
                  <a:pt x="32268" y="120000"/>
                </a:lnTo>
                <a:lnTo>
                  <a:pt x="31260" y="120000"/>
                </a:lnTo>
                <a:lnTo>
                  <a:pt x="31260" y="120000"/>
                </a:lnTo>
                <a:lnTo>
                  <a:pt x="31260" y="120000"/>
                </a:lnTo>
                <a:lnTo>
                  <a:pt x="31260" y="120000"/>
                </a:lnTo>
                <a:lnTo>
                  <a:pt x="31260" y="119051"/>
                </a:lnTo>
                <a:lnTo>
                  <a:pt x="31260" y="119051"/>
                </a:lnTo>
                <a:lnTo>
                  <a:pt x="31260" y="119051"/>
                </a:lnTo>
                <a:lnTo>
                  <a:pt x="31260" y="119051"/>
                </a:lnTo>
                <a:lnTo>
                  <a:pt x="31260" y="119051"/>
                </a:lnTo>
                <a:lnTo>
                  <a:pt x="30252" y="119051"/>
                </a:lnTo>
                <a:lnTo>
                  <a:pt x="30252" y="118102"/>
                </a:lnTo>
                <a:lnTo>
                  <a:pt x="30252" y="118102"/>
                </a:lnTo>
                <a:lnTo>
                  <a:pt x="30252" y="118102"/>
                </a:lnTo>
                <a:lnTo>
                  <a:pt x="30252" y="118102"/>
                </a:lnTo>
                <a:lnTo>
                  <a:pt x="28739" y="118102"/>
                </a:lnTo>
                <a:lnTo>
                  <a:pt x="28739" y="118102"/>
                </a:lnTo>
                <a:lnTo>
                  <a:pt x="28739" y="118102"/>
                </a:lnTo>
                <a:lnTo>
                  <a:pt x="28739" y="118102"/>
                </a:lnTo>
                <a:lnTo>
                  <a:pt x="28739" y="118102"/>
                </a:lnTo>
                <a:lnTo>
                  <a:pt x="28739" y="117154"/>
                </a:lnTo>
                <a:lnTo>
                  <a:pt x="28739" y="117154"/>
                </a:lnTo>
                <a:lnTo>
                  <a:pt x="28739" y="117154"/>
                </a:lnTo>
                <a:lnTo>
                  <a:pt x="28739" y="115731"/>
                </a:lnTo>
                <a:lnTo>
                  <a:pt x="28739" y="115731"/>
                </a:lnTo>
                <a:lnTo>
                  <a:pt x="28739" y="115731"/>
                </a:lnTo>
                <a:lnTo>
                  <a:pt x="28739" y="115731"/>
                </a:lnTo>
                <a:lnTo>
                  <a:pt x="28739" y="114782"/>
                </a:lnTo>
                <a:lnTo>
                  <a:pt x="28739" y="114782"/>
                </a:lnTo>
                <a:lnTo>
                  <a:pt x="28739" y="114782"/>
                </a:lnTo>
                <a:lnTo>
                  <a:pt x="28739" y="114782"/>
                </a:lnTo>
                <a:lnTo>
                  <a:pt x="28739" y="113833"/>
                </a:lnTo>
                <a:lnTo>
                  <a:pt x="28739" y="113833"/>
                </a:lnTo>
                <a:lnTo>
                  <a:pt x="28739" y="113833"/>
                </a:lnTo>
                <a:lnTo>
                  <a:pt x="28739" y="112885"/>
                </a:lnTo>
                <a:lnTo>
                  <a:pt x="28739" y="112885"/>
                </a:lnTo>
                <a:lnTo>
                  <a:pt x="28739" y="112885"/>
                </a:lnTo>
                <a:lnTo>
                  <a:pt x="27731" y="112885"/>
                </a:lnTo>
                <a:lnTo>
                  <a:pt x="27731" y="112885"/>
                </a:lnTo>
                <a:lnTo>
                  <a:pt x="27731" y="112885"/>
                </a:lnTo>
                <a:lnTo>
                  <a:pt x="27731" y="112885"/>
                </a:lnTo>
                <a:lnTo>
                  <a:pt x="27731" y="112885"/>
                </a:lnTo>
                <a:lnTo>
                  <a:pt x="27731" y="113833"/>
                </a:lnTo>
                <a:lnTo>
                  <a:pt x="26722" y="113833"/>
                </a:lnTo>
                <a:lnTo>
                  <a:pt x="26722" y="113833"/>
                </a:lnTo>
                <a:lnTo>
                  <a:pt x="26722" y="113833"/>
                </a:lnTo>
                <a:lnTo>
                  <a:pt x="26722" y="113833"/>
                </a:lnTo>
                <a:lnTo>
                  <a:pt x="25714" y="113833"/>
                </a:lnTo>
                <a:lnTo>
                  <a:pt x="25714" y="113833"/>
                </a:lnTo>
                <a:lnTo>
                  <a:pt x="25714" y="112885"/>
                </a:lnTo>
                <a:lnTo>
                  <a:pt x="26722" y="112885"/>
                </a:lnTo>
                <a:lnTo>
                  <a:pt x="26722" y="112885"/>
                </a:lnTo>
                <a:lnTo>
                  <a:pt x="26722" y="112885"/>
                </a:lnTo>
                <a:lnTo>
                  <a:pt x="26722" y="112885"/>
                </a:lnTo>
                <a:lnTo>
                  <a:pt x="26722" y="111936"/>
                </a:lnTo>
                <a:lnTo>
                  <a:pt x="26722" y="111936"/>
                </a:lnTo>
                <a:lnTo>
                  <a:pt x="26722" y="111936"/>
                </a:lnTo>
                <a:lnTo>
                  <a:pt x="27731" y="111936"/>
                </a:lnTo>
                <a:lnTo>
                  <a:pt x="27731" y="111936"/>
                </a:lnTo>
                <a:lnTo>
                  <a:pt x="27731" y="110513"/>
                </a:lnTo>
                <a:lnTo>
                  <a:pt x="27731" y="110513"/>
                </a:lnTo>
                <a:lnTo>
                  <a:pt x="27731" y="110513"/>
                </a:lnTo>
                <a:lnTo>
                  <a:pt x="27731" y="110513"/>
                </a:lnTo>
                <a:lnTo>
                  <a:pt x="27731" y="110513"/>
                </a:lnTo>
                <a:lnTo>
                  <a:pt x="27731" y="110513"/>
                </a:lnTo>
                <a:lnTo>
                  <a:pt x="27731" y="110513"/>
                </a:lnTo>
                <a:lnTo>
                  <a:pt x="27731" y="110513"/>
                </a:lnTo>
                <a:lnTo>
                  <a:pt x="27731" y="110513"/>
                </a:lnTo>
                <a:lnTo>
                  <a:pt x="27731" y="109565"/>
                </a:lnTo>
                <a:lnTo>
                  <a:pt x="27731" y="109565"/>
                </a:lnTo>
                <a:lnTo>
                  <a:pt x="26722" y="109565"/>
                </a:lnTo>
                <a:lnTo>
                  <a:pt x="26722" y="109565"/>
                </a:lnTo>
                <a:lnTo>
                  <a:pt x="26722" y="109565"/>
                </a:lnTo>
                <a:lnTo>
                  <a:pt x="26722" y="109565"/>
                </a:lnTo>
                <a:lnTo>
                  <a:pt x="25714" y="109565"/>
                </a:lnTo>
                <a:lnTo>
                  <a:pt x="25714" y="108616"/>
                </a:lnTo>
                <a:lnTo>
                  <a:pt x="25714" y="108616"/>
                </a:lnTo>
                <a:lnTo>
                  <a:pt x="25714" y="108616"/>
                </a:lnTo>
                <a:lnTo>
                  <a:pt x="25714" y="108616"/>
                </a:lnTo>
                <a:lnTo>
                  <a:pt x="25714" y="108616"/>
                </a:lnTo>
                <a:lnTo>
                  <a:pt x="25714" y="108616"/>
                </a:lnTo>
                <a:lnTo>
                  <a:pt x="24705" y="108616"/>
                </a:lnTo>
                <a:lnTo>
                  <a:pt x="24705" y="107667"/>
                </a:lnTo>
                <a:lnTo>
                  <a:pt x="24705" y="107667"/>
                </a:lnTo>
                <a:lnTo>
                  <a:pt x="24705" y="107667"/>
                </a:lnTo>
                <a:lnTo>
                  <a:pt x="24705" y="107667"/>
                </a:lnTo>
                <a:lnTo>
                  <a:pt x="24705" y="106719"/>
                </a:lnTo>
                <a:lnTo>
                  <a:pt x="25714" y="106719"/>
                </a:lnTo>
                <a:lnTo>
                  <a:pt x="25714" y="106719"/>
                </a:lnTo>
                <a:lnTo>
                  <a:pt x="25714" y="106719"/>
                </a:lnTo>
                <a:lnTo>
                  <a:pt x="25714" y="105296"/>
                </a:lnTo>
                <a:lnTo>
                  <a:pt x="25714" y="105296"/>
                </a:lnTo>
                <a:lnTo>
                  <a:pt x="24705" y="105296"/>
                </a:lnTo>
                <a:lnTo>
                  <a:pt x="24705" y="105296"/>
                </a:lnTo>
                <a:lnTo>
                  <a:pt x="24705" y="105296"/>
                </a:lnTo>
                <a:lnTo>
                  <a:pt x="24705" y="105296"/>
                </a:lnTo>
                <a:lnTo>
                  <a:pt x="24705" y="104347"/>
                </a:lnTo>
                <a:lnTo>
                  <a:pt x="24705" y="104347"/>
                </a:lnTo>
                <a:lnTo>
                  <a:pt x="24705" y="104347"/>
                </a:lnTo>
                <a:lnTo>
                  <a:pt x="24705" y="103399"/>
                </a:lnTo>
                <a:lnTo>
                  <a:pt x="24705" y="103399"/>
                </a:lnTo>
                <a:lnTo>
                  <a:pt x="23193" y="103399"/>
                </a:lnTo>
                <a:lnTo>
                  <a:pt x="23193" y="103399"/>
                </a:lnTo>
                <a:lnTo>
                  <a:pt x="23193" y="103399"/>
                </a:lnTo>
                <a:lnTo>
                  <a:pt x="24705" y="103399"/>
                </a:lnTo>
                <a:lnTo>
                  <a:pt x="24705" y="102450"/>
                </a:lnTo>
                <a:lnTo>
                  <a:pt x="24705" y="102450"/>
                </a:lnTo>
                <a:lnTo>
                  <a:pt x="23193" y="102450"/>
                </a:lnTo>
                <a:lnTo>
                  <a:pt x="23193" y="102450"/>
                </a:lnTo>
                <a:lnTo>
                  <a:pt x="23193" y="102450"/>
                </a:lnTo>
                <a:lnTo>
                  <a:pt x="23193" y="102450"/>
                </a:lnTo>
                <a:lnTo>
                  <a:pt x="23193" y="101501"/>
                </a:lnTo>
                <a:lnTo>
                  <a:pt x="22184" y="101501"/>
                </a:lnTo>
                <a:lnTo>
                  <a:pt x="22184" y="101501"/>
                </a:lnTo>
                <a:lnTo>
                  <a:pt x="22184" y="101501"/>
                </a:lnTo>
                <a:lnTo>
                  <a:pt x="22184" y="101501"/>
                </a:lnTo>
                <a:lnTo>
                  <a:pt x="22184" y="101501"/>
                </a:lnTo>
                <a:lnTo>
                  <a:pt x="21176" y="101501"/>
                </a:lnTo>
                <a:lnTo>
                  <a:pt x="21176" y="101501"/>
                </a:lnTo>
                <a:lnTo>
                  <a:pt x="21176" y="101501"/>
                </a:lnTo>
                <a:lnTo>
                  <a:pt x="21176" y="101501"/>
                </a:lnTo>
                <a:lnTo>
                  <a:pt x="21176" y="102450"/>
                </a:lnTo>
                <a:lnTo>
                  <a:pt x="21176" y="102450"/>
                </a:lnTo>
                <a:lnTo>
                  <a:pt x="21176" y="102450"/>
                </a:lnTo>
                <a:lnTo>
                  <a:pt x="21176" y="102450"/>
                </a:lnTo>
                <a:lnTo>
                  <a:pt x="21176" y="102450"/>
                </a:lnTo>
                <a:lnTo>
                  <a:pt x="21176" y="102450"/>
                </a:lnTo>
                <a:lnTo>
                  <a:pt x="21176" y="103399"/>
                </a:lnTo>
                <a:lnTo>
                  <a:pt x="21176" y="103399"/>
                </a:lnTo>
                <a:lnTo>
                  <a:pt x="21176" y="103399"/>
                </a:lnTo>
                <a:lnTo>
                  <a:pt x="21176" y="103399"/>
                </a:lnTo>
                <a:lnTo>
                  <a:pt x="20168" y="103399"/>
                </a:lnTo>
                <a:lnTo>
                  <a:pt x="20168" y="103399"/>
                </a:lnTo>
                <a:lnTo>
                  <a:pt x="20168" y="103399"/>
                </a:lnTo>
                <a:lnTo>
                  <a:pt x="20168" y="103399"/>
                </a:lnTo>
                <a:lnTo>
                  <a:pt x="19159" y="103399"/>
                </a:lnTo>
                <a:lnTo>
                  <a:pt x="19159" y="104347"/>
                </a:lnTo>
                <a:lnTo>
                  <a:pt x="19159" y="104347"/>
                </a:lnTo>
                <a:lnTo>
                  <a:pt x="19159" y="104347"/>
                </a:lnTo>
                <a:lnTo>
                  <a:pt x="19159" y="104347"/>
                </a:lnTo>
                <a:lnTo>
                  <a:pt x="19159" y="104347"/>
                </a:lnTo>
                <a:lnTo>
                  <a:pt x="19159" y="105296"/>
                </a:lnTo>
                <a:lnTo>
                  <a:pt x="19159" y="105296"/>
                </a:lnTo>
                <a:lnTo>
                  <a:pt x="17647" y="105296"/>
                </a:lnTo>
                <a:lnTo>
                  <a:pt x="17647" y="105296"/>
                </a:lnTo>
                <a:lnTo>
                  <a:pt x="17647" y="105296"/>
                </a:lnTo>
                <a:lnTo>
                  <a:pt x="16638" y="105296"/>
                </a:lnTo>
                <a:lnTo>
                  <a:pt x="16638" y="104347"/>
                </a:lnTo>
                <a:lnTo>
                  <a:pt x="16638" y="104347"/>
                </a:lnTo>
                <a:lnTo>
                  <a:pt x="16638" y="104347"/>
                </a:lnTo>
                <a:lnTo>
                  <a:pt x="16638" y="104347"/>
                </a:lnTo>
                <a:lnTo>
                  <a:pt x="16638" y="104347"/>
                </a:lnTo>
                <a:lnTo>
                  <a:pt x="15630" y="104347"/>
                </a:lnTo>
                <a:lnTo>
                  <a:pt x="15630" y="104347"/>
                </a:lnTo>
                <a:lnTo>
                  <a:pt x="15630" y="104347"/>
                </a:lnTo>
                <a:lnTo>
                  <a:pt x="15630" y="104347"/>
                </a:lnTo>
                <a:lnTo>
                  <a:pt x="15630" y="104347"/>
                </a:lnTo>
                <a:lnTo>
                  <a:pt x="15630" y="103399"/>
                </a:lnTo>
                <a:lnTo>
                  <a:pt x="14621" y="103399"/>
                </a:lnTo>
                <a:lnTo>
                  <a:pt x="14621" y="103399"/>
                </a:lnTo>
                <a:lnTo>
                  <a:pt x="14621" y="103399"/>
                </a:lnTo>
                <a:lnTo>
                  <a:pt x="13613" y="103399"/>
                </a:lnTo>
                <a:lnTo>
                  <a:pt x="13613" y="104347"/>
                </a:lnTo>
                <a:lnTo>
                  <a:pt x="13613" y="104347"/>
                </a:lnTo>
                <a:lnTo>
                  <a:pt x="13613" y="104347"/>
                </a:lnTo>
                <a:lnTo>
                  <a:pt x="13613" y="104347"/>
                </a:lnTo>
                <a:lnTo>
                  <a:pt x="13613" y="104347"/>
                </a:lnTo>
                <a:lnTo>
                  <a:pt x="12100" y="104347"/>
                </a:lnTo>
                <a:lnTo>
                  <a:pt x="12100" y="104347"/>
                </a:lnTo>
                <a:lnTo>
                  <a:pt x="12100" y="105296"/>
                </a:lnTo>
                <a:lnTo>
                  <a:pt x="12100" y="105296"/>
                </a:lnTo>
                <a:lnTo>
                  <a:pt x="12100" y="105296"/>
                </a:lnTo>
                <a:lnTo>
                  <a:pt x="12100" y="105296"/>
                </a:lnTo>
                <a:lnTo>
                  <a:pt x="12100" y="105296"/>
                </a:lnTo>
                <a:lnTo>
                  <a:pt x="12100" y="105296"/>
                </a:lnTo>
                <a:lnTo>
                  <a:pt x="12100" y="106719"/>
                </a:lnTo>
                <a:lnTo>
                  <a:pt x="11092" y="106719"/>
                </a:lnTo>
                <a:lnTo>
                  <a:pt x="11092" y="106719"/>
                </a:lnTo>
                <a:lnTo>
                  <a:pt x="11092" y="106719"/>
                </a:lnTo>
                <a:lnTo>
                  <a:pt x="11092" y="105296"/>
                </a:lnTo>
                <a:lnTo>
                  <a:pt x="11092" y="105296"/>
                </a:lnTo>
                <a:lnTo>
                  <a:pt x="10084" y="105296"/>
                </a:lnTo>
                <a:lnTo>
                  <a:pt x="10084" y="105296"/>
                </a:lnTo>
                <a:lnTo>
                  <a:pt x="10084" y="104347"/>
                </a:lnTo>
                <a:lnTo>
                  <a:pt x="10084" y="104347"/>
                </a:lnTo>
                <a:lnTo>
                  <a:pt x="10084" y="104347"/>
                </a:lnTo>
                <a:lnTo>
                  <a:pt x="10084" y="104347"/>
                </a:lnTo>
                <a:lnTo>
                  <a:pt x="10084" y="104347"/>
                </a:lnTo>
                <a:lnTo>
                  <a:pt x="10084" y="103399"/>
                </a:lnTo>
                <a:lnTo>
                  <a:pt x="10084" y="103399"/>
                </a:lnTo>
                <a:lnTo>
                  <a:pt x="9075" y="103399"/>
                </a:lnTo>
                <a:lnTo>
                  <a:pt x="9075" y="103399"/>
                </a:lnTo>
                <a:lnTo>
                  <a:pt x="9075" y="103399"/>
                </a:lnTo>
                <a:lnTo>
                  <a:pt x="9075" y="104347"/>
                </a:lnTo>
                <a:lnTo>
                  <a:pt x="9075" y="104347"/>
                </a:lnTo>
                <a:lnTo>
                  <a:pt x="9075" y="104347"/>
                </a:lnTo>
                <a:lnTo>
                  <a:pt x="8067" y="104347"/>
                </a:lnTo>
                <a:lnTo>
                  <a:pt x="8067" y="104347"/>
                </a:lnTo>
                <a:lnTo>
                  <a:pt x="8067" y="105296"/>
                </a:lnTo>
                <a:lnTo>
                  <a:pt x="8067" y="105296"/>
                </a:lnTo>
                <a:lnTo>
                  <a:pt x="8067" y="105296"/>
                </a:lnTo>
                <a:lnTo>
                  <a:pt x="8067" y="105296"/>
                </a:lnTo>
                <a:lnTo>
                  <a:pt x="6554" y="105296"/>
                </a:lnTo>
                <a:lnTo>
                  <a:pt x="6554" y="105296"/>
                </a:lnTo>
                <a:lnTo>
                  <a:pt x="6554" y="105296"/>
                </a:lnTo>
                <a:lnTo>
                  <a:pt x="6554" y="105296"/>
                </a:lnTo>
                <a:lnTo>
                  <a:pt x="6554" y="105296"/>
                </a:lnTo>
                <a:lnTo>
                  <a:pt x="6554" y="104347"/>
                </a:lnTo>
                <a:lnTo>
                  <a:pt x="6554" y="104347"/>
                </a:lnTo>
                <a:lnTo>
                  <a:pt x="5546" y="104347"/>
                </a:lnTo>
                <a:lnTo>
                  <a:pt x="5546" y="104347"/>
                </a:lnTo>
                <a:lnTo>
                  <a:pt x="5546" y="104347"/>
                </a:lnTo>
                <a:lnTo>
                  <a:pt x="5546" y="104347"/>
                </a:lnTo>
                <a:lnTo>
                  <a:pt x="5546" y="103399"/>
                </a:lnTo>
                <a:lnTo>
                  <a:pt x="5546" y="103399"/>
                </a:lnTo>
                <a:lnTo>
                  <a:pt x="5546" y="103399"/>
                </a:lnTo>
                <a:lnTo>
                  <a:pt x="5546" y="103399"/>
                </a:lnTo>
                <a:lnTo>
                  <a:pt x="5546" y="103399"/>
                </a:lnTo>
                <a:lnTo>
                  <a:pt x="5546" y="102450"/>
                </a:lnTo>
                <a:lnTo>
                  <a:pt x="5546" y="102450"/>
                </a:lnTo>
                <a:lnTo>
                  <a:pt x="5546" y="102450"/>
                </a:lnTo>
                <a:lnTo>
                  <a:pt x="5546" y="102450"/>
                </a:lnTo>
                <a:lnTo>
                  <a:pt x="6554" y="102450"/>
                </a:lnTo>
                <a:lnTo>
                  <a:pt x="6554" y="102450"/>
                </a:lnTo>
                <a:lnTo>
                  <a:pt x="6554" y="101501"/>
                </a:lnTo>
                <a:lnTo>
                  <a:pt x="6554" y="101501"/>
                </a:lnTo>
                <a:lnTo>
                  <a:pt x="6554" y="101501"/>
                </a:lnTo>
                <a:lnTo>
                  <a:pt x="5546" y="101501"/>
                </a:lnTo>
                <a:lnTo>
                  <a:pt x="5546" y="100079"/>
                </a:lnTo>
                <a:lnTo>
                  <a:pt x="5546" y="100079"/>
                </a:lnTo>
                <a:lnTo>
                  <a:pt x="5546" y="100079"/>
                </a:lnTo>
                <a:lnTo>
                  <a:pt x="5546" y="100079"/>
                </a:lnTo>
                <a:lnTo>
                  <a:pt x="5546" y="99130"/>
                </a:lnTo>
                <a:lnTo>
                  <a:pt x="5546" y="99130"/>
                </a:lnTo>
                <a:lnTo>
                  <a:pt x="5546" y="99130"/>
                </a:lnTo>
                <a:lnTo>
                  <a:pt x="6554" y="99130"/>
                </a:lnTo>
                <a:lnTo>
                  <a:pt x="6554" y="99130"/>
                </a:lnTo>
                <a:lnTo>
                  <a:pt x="6554" y="98181"/>
                </a:lnTo>
                <a:lnTo>
                  <a:pt x="5546" y="98181"/>
                </a:lnTo>
                <a:lnTo>
                  <a:pt x="5546" y="98181"/>
                </a:lnTo>
                <a:lnTo>
                  <a:pt x="5546" y="98181"/>
                </a:lnTo>
                <a:lnTo>
                  <a:pt x="6554" y="98181"/>
                </a:lnTo>
                <a:lnTo>
                  <a:pt x="6554" y="97233"/>
                </a:lnTo>
                <a:lnTo>
                  <a:pt x="5546" y="97233"/>
                </a:lnTo>
                <a:lnTo>
                  <a:pt x="5546" y="97233"/>
                </a:lnTo>
                <a:lnTo>
                  <a:pt x="5546" y="97233"/>
                </a:lnTo>
                <a:lnTo>
                  <a:pt x="5546" y="97233"/>
                </a:lnTo>
                <a:lnTo>
                  <a:pt x="5546" y="97233"/>
                </a:lnTo>
                <a:lnTo>
                  <a:pt x="5546" y="97233"/>
                </a:lnTo>
                <a:lnTo>
                  <a:pt x="5546" y="96284"/>
                </a:lnTo>
                <a:lnTo>
                  <a:pt x="5546" y="96284"/>
                </a:lnTo>
                <a:lnTo>
                  <a:pt x="5546" y="96284"/>
                </a:lnTo>
                <a:lnTo>
                  <a:pt x="5546" y="96284"/>
                </a:lnTo>
                <a:lnTo>
                  <a:pt x="5546" y="94861"/>
                </a:lnTo>
                <a:lnTo>
                  <a:pt x="5546" y="94861"/>
                </a:lnTo>
                <a:lnTo>
                  <a:pt x="4537" y="94861"/>
                </a:lnTo>
                <a:lnTo>
                  <a:pt x="4537" y="94861"/>
                </a:lnTo>
                <a:lnTo>
                  <a:pt x="4537" y="94861"/>
                </a:lnTo>
                <a:lnTo>
                  <a:pt x="4537" y="93913"/>
                </a:lnTo>
                <a:lnTo>
                  <a:pt x="4537" y="93913"/>
                </a:lnTo>
                <a:lnTo>
                  <a:pt x="3529" y="93913"/>
                </a:lnTo>
                <a:lnTo>
                  <a:pt x="3529" y="93913"/>
                </a:lnTo>
                <a:lnTo>
                  <a:pt x="3529" y="93913"/>
                </a:lnTo>
                <a:lnTo>
                  <a:pt x="3529" y="93913"/>
                </a:lnTo>
                <a:lnTo>
                  <a:pt x="3529" y="94861"/>
                </a:lnTo>
                <a:lnTo>
                  <a:pt x="3529" y="94861"/>
                </a:lnTo>
                <a:lnTo>
                  <a:pt x="3529" y="94861"/>
                </a:lnTo>
                <a:lnTo>
                  <a:pt x="3529" y="94861"/>
                </a:lnTo>
                <a:lnTo>
                  <a:pt x="3529" y="94861"/>
                </a:lnTo>
                <a:lnTo>
                  <a:pt x="2521" y="94861"/>
                </a:lnTo>
                <a:lnTo>
                  <a:pt x="2521" y="93913"/>
                </a:lnTo>
                <a:lnTo>
                  <a:pt x="2521" y="93913"/>
                </a:lnTo>
                <a:lnTo>
                  <a:pt x="2521" y="93913"/>
                </a:lnTo>
                <a:lnTo>
                  <a:pt x="2521" y="93913"/>
                </a:lnTo>
                <a:lnTo>
                  <a:pt x="2521" y="92964"/>
                </a:lnTo>
                <a:lnTo>
                  <a:pt x="2521" y="92964"/>
                </a:lnTo>
                <a:lnTo>
                  <a:pt x="2521" y="92964"/>
                </a:lnTo>
                <a:lnTo>
                  <a:pt x="2521" y="92964"/>
                </a:lnTo>
                <a:lnTo>
                  <a:pt x="2521" y="92964"/>
                </a:lnTo>
                <a:lnTo>
                  <a:pt x="1008" y="92964"/>
                </a:lnTo>
                <a:lnTo>
                  <a:pt x="1008" y="92015"/>
                </a:lnTo>
                <a:lnTo>
                  <a:pt x="1008" y="92015"/>
                </a:lnTo>
                <a:lnTo>
                  <a:pt x="1008" y="92015"/>
                </a:lnTo>
                <a:lnTo>
                  <a:pt x="1008" y="91067"/>
                </a:lnTo>
                <a:lnTo>
                  <a:pt x="2521" y="91067"/>
                </a:lnTo>
                <a:lnTo>
                  <a:pt x="2521" y="91067"/>
                </a:lnTo>
                <a:lnTo>
                  <a:pt x="2521" y="91067"/>
                </a:lnTo>
                <a:lnTo>
                  <a:pt x="2521" y="91067"/>
                </a:lnTo>
                <a:lnTo>
                  <a:pt x="2521" y="89644"/>
                </a:lnTo>
                <a:lnTo>
                  <a:pt x="2521" y="89644"/>
                </a:lnTo>
                <a:lnTo>
                  <a:pt x="2521" y="89644"/>
                </a:lnTo>
                <a:lnTo>
                  <a:pt x="2521" y="89644"/>
                </a:lnTo>
                <a:lnTo>
                  <a:pt x="2521" y="88695"/>
                </a:lnTo>
                <a:lnTo>
                  <a:pt x="2521" y="88695"/>
                </a:lnTo>
                <a:lnTo>
                  <a:pt x="2521" y="88695"/>
                </a:lnTo>
                <a:lnTo>
                  <a:pt x="2521" y="87747"/>
                </a:lnTo>
                <a:lnTo>
                  <a:pt x="2521" y="87747"/>
                </a:lnTo>
                <a:lnTo>
                  <a:pt x="2521" y="87747"/>
                </a:lnTo>
                <a:lnTo>
                  <a:pt x="2521" y="86798"/>
                </a:lnTo>
                <a:lnTo>
                  <a:pt x="1008" y="86798"/>
                </a:lnTo>
                <a:lnTo>
                  <a:pt x="1008" y="86798"/>
                </a:lnTo>
                <a:lnTo>
                  <a:pt x="1008" y="86798"/>
                </a:lnTo>
                <a:lnTo>
                  <a:pt x="1008" y="86798"/>
                </a:lnTo>
                <a:lnTo>
                  <a:pt x="1008" y="85849"/>
                </a:lnTo>
                <a:lnTo>
                  <a:pt x="1008" y="85849"/>
                </a:lnTo>
                <a:lnTo>
                  <a:pt x="0" y="85849"/>
                </a:lnTo>
                <a:lnTo>
                  <a:pt x="0" y="85849"/>
                </a:lnTo>
                <a:lnTo>
                  <a:pt x="0" y="85849"/>
                </a:lnTo>
                <a:lnTo>
                  <a:pt x="0" y="85849"/>
                </a:lnTo>
                <a:lnTo>
                  <a:pt x="0" y="85849"/>
                </a:lnTo>
                <a:lnTo>
                  <a:pt x="0" y="84426"/>
                </a:lnTo>
                <a:lnTo>
                  <a:pt x="0" y="84426"/>
                </a:lnTo>
                <a:lnTo>
                  <a:pt x="0" y="84426"/>
                </a:lnTo>
                <a:lnTo>
                  <a:pt x="0" y="84426"/>
                </a:lnTo>
                <a:lnTo>
                  <a:pt x="0" y="83478"/>
                </a:lnTo>
                <a:lnTo>
                  <a:pt x="0" y="83478"/>
                </a:lnTo>
                <a:lnTo>
                  <a:pt x="0" y="83478"/>
                </a:lnTo>
                <a:lnTo>
                  <a:pt x="0" y="83478"/>
                </a:lnTo>
                <a:lnTo>
                  <a:pt x="0" y="83478"/>
                </a:lnTo>
                <a:lnTo>
                  <a:pt x="0" y="82529"/>
                </a:lnTo>
                <a:lnTo>
                  <a:pt x="1008" y="82529"/>
                </a:lnTo>
                <a:lnTo>
                  <a:pt x="1008" y="83478"/>
                </a:lnTo>
                <a:lnTo>
                  <a:pt x="1008" y="83478"/>
                </a:lnTo>
                <a:lnTo>
                  <a:pt x="1008" y="83478"/>
                </a:lnTo>
                <a:lnTo>
                  <a:pt x="1008" y="83478"/>
                </a:lnTo>
                <a:lnTo>
                  <a:pt x="1008" y="83478"/>
                </a:lnTo>
                <a:lnTo>
                  <a:pt x="2521" y="83478"/>
                </a:lnTo>
                <a:lnTo>
                  <a:pt x="2521" y="83478"/>
                </a:lnTo>
                <a:lnTo>
                  <a:pt x="2521" y="82529"/>
                </a:lnTo>
                <a:lnTo>
                  <a:pt x="2521" y="82529"/>
                </a:lnTo>
                <a:lnTo>
                  <a:pt x="2521" y="82529"/>
                </a:lnTo>
                <a:lnTo>
                  <a:pt x="2521" y="82529"/>
                </a:lnTo>
                <a:lnTo>
                  <a:pt x="2521" y="82529"/>
                </a:lnTo>
                <a:lnTo>
                  <a:pt x="3529" y="82529"/>
                </a:lnTo>
                <a:lnTo>
                  <a:pt x="3529" y="81581"/>
                </a:lnTo>
                <a:lnTo>
                  <a:pt x="3529" y="81581"/>
                </a:lnTo>
                <a:lnTo>
                  <a:pt x="3529" y="81581"/>
                </a:lnTo>
                <a:lnTo>
                  <a:pt x="3529" y="81581"/>
                </a:lnTo>
                <a:lnTo>
                  <a:pt x="3529" y="80632"/>
                </a:lnTo>
                <a:lnTo>
                  <a:pt x="3529" y="80632"/>
                </a:lnTo>
                <a:lnTo>
                  <a:pt x="3529" y="80632"/>
                </a:lnTo>
                <a:lnTo>
                  <a:pt x="3529" y="80632"/>
                </a:lnTo>
                <a:lnTo>
                  <a:pt x="3529" y="79209"/>
                </a:lnTo>
                <a:lnTo>
                  <a:pt x="3529" y="79209"/>
                </a:lnTo>
                <a:lnTo>
                  <a:pt x="3529" y="79209"/>
                </a:lnTo>
                <a:lnTo>
                  <a:pt x="3529" y="79209"/>
                </a:lnTo>
                <a:lnTo>
                  <a:pt x="3529" y="78260"/>
                </a:lnTo>
                <a:lnTo>
                  <a:pt x="3529" y="78260"/>
                </a:lnTo>
                <a:lnTo>
                  <a:pt x="3529" y="78260"/>
                </a:lnTo>
                <a:lnTo>
                  <a:pt x="3529" y="78260"/>
                </a:lnTo>
                <a:lnTo>
                  <a:pt x="3529" y="77312"/>
                </a:lnTo>
                <a:lnTo>
                  <a:pt x="3529" y="77312"/>
                </a:lnTo>
                <a:lnTo>
                  <a:pt x="3529" y="77312"/>
                </a:lnTo>
                <a:lnTo>
                  <a:pt x="3529" y="77312"/>
                </a:lnTo>
                <a:lnTo>
                  <a:pt x="3529" y="76363"/>
                </a:lnTo>
                <a:lnTo>
                  <a:pt x="4537" y="76363"/>
                </a:lnTo>
                <a:lnTo>
                  <a:pt x="4537" y="76363"/>
                </a:lnTo>
                <a:lnTo>
                  <a:pt x="4537" y="76363"/>
                </a:lnTo>
                <a:lnTo>
                  <a:pt x="4537" y="76363"/>
                </a:lnTo>
                <a:lnTo>
                  <a:pt x="5546" y="76363"/>
                </a:lnTo>
                <a:lnTo>
                  <a:pt x="5546" y="76363"/>
                </a:lnTo>
                <a:lnTo>
                  <a:pt x="5546" y="76363"/>
                </a:lnTo>
                <a:lnTo>
                  <a:pt x="5546" y="76363"/>
                </a:lnTo>
                <a:lnTo>
                  <a:pt x="5546" y="76363"/>
                </a:lnTo>
                <a:lnTo>
                  <a:pt x="6554" y="76363"/>
                </a:lnTo>
                <a:lnTo>
                  <a:pt x="6554" y="76363"/>
                </a:lnTo>
                <a:lnTo>
                  <a:pt x="6554" y="76363"/>
                </a:lnTo>
                <a:lnTo>
                  <a:pt x="6554" y="76363"/>
                </a:lnTo>
                <a:lnTo>
                  <a:pt x="6554" y="77312"/>
                </a:lnTo>
                <a:lnTo>
                  <a:pt x="6554" y="77312"/>
                </a:lnTo>
                <a:lnTo>
                  <a:pt x="6554" y="77312"/>
                </a:lnTo>
                <a:lnTo>
                  <a:pt x="6554" y="77312"/>
                </a:lnTo>
                <a:lnTo>
                  <a:pt x="6554" y="77312"/>
                </a:lnTo>
                <a:lnTo>
                  <a:pt x="8067" y="77312"/>
                </a:lnTo>
                <a:lnTo>
                  <a:pt x="8067" y="78260"/>
                </a:lnTo>
                <a:lnTo>
                  <a:pt x="8067" y="78260"/>
                </a:lnTo>
                <a:lnTo>
                  <a:pt x="8067" y="78260"/>
                </a:lnTo>
                <a:lnTo>
                  <a:pt x="8067" y="78260"/>
                </a:lnTo>
                <a:lnTo>
                  <a:pt x="9075" y="78260"/>
                </a:lnTo>
                <a:lnTo>
                  <a:pt x="9075" y="78260"/>
                </a:lnTo>
                <a:lnTo>
                  <a:pt x="9075" y="78260"/>
                </a:lnTo>
                <a:lnTo>
                  <a:pt x="9075" y="79209"/>
                </a:lnTo>
                <a:lnTo>
                  <a:pt x="9075" y="79209"/>
                </a:lnTo>
                <a:lnTo>
                  <a:pt x="9075" y="79209"/>
                </a:lnTo>
                <a:lnTo>
                  <a:pt x="9075" y="79209"/>
                </a:lnTo>
                <a:lnTo>
                  <a:pt x="9075" y="79209"/>
                </a:lnTo>
                <a:lnTo>
                  <a:pt x="10084" y="79209"/>
                </a:lnTo>
                <a:lnTo>
                  <a:pt x="10084" y="80632"/>
                </a:lnTo>
                <a:lnTo>
                  <a:pt x="10084" y="80632"/>
                </a:lnTo>
                <a:lnTo>
                  <a:pt x="10084" y="79209"/>
                </a:lnTo>
                <a:lnTo>
                  <a:pt x="10084" y="79209"/>
                </a:lnTo>
                <a:lnTo>
                  <a:pt x="10084" y="79209"/>
                </a:lnTo>
                <a:lnTo>
                  <a:pt x="10084" y="79209"/>
                </a:lnTo>
                <a:lnTo>
                  <a:pt x="10084" y="78260"/>
                </a:lnTo>
                <a:lnTo>
                  <a:pt x="10084" y="78260"/>
                </a:lnTo>
                <a:lnTo>
                  <a:pt x="10084" y="78260"/>
                </a:lnTo>
                <a:lnTo>
                  <a:pt x="11092" y="78260"/>
                </a:lnTo>
                <a:lnTo>
                  <a:pt x="11092" y="78260"/>
                </a:lnTo>
                <a:lnTo>
                  <a:pt x="11092" y="78260"/>
                </a:lnTo>
                <a:lnTo>
                  <a:pt x="11092" y="77312"/>
                </a:lnTo>
                <a:lnTo>
                  <a:pt x="11092" y="77312"/>
                </a:lnTo>
                <a:lnTo>
                  <a:pt x="12100" y="77312"/>
                </a:lnTo>
                <a:lnTo>
                  <a:pt x="12100" y="77312"/>
                </a:lnTo>
                <a:lnTo>
                  <a:pt x="12100" y="77312"/>
                </a:lnTo>
                <a:lnTo>
                  <a:pt x="12100" y="77312"/>
                </a:lnTo>
                <a:lnTo>
                  <a:pt x="12100" y="77312"/>
                </a:lnTo>
                <a:lnTo>
                  <a:pt x="13613" y="77312"/>
                </a:lnTo>
                <a:lnTo>
                  <a:pt x="13613" y="77312"/>
                </a:lnTo>
                <a:lnTo>
                  <a:pt x="13613" y="77312"/>
                </a:lnTo>
                <a:lnTo>
                  <a:pt x="13613" y="77312"/>
                </a:lnTo>
                <a:lnTo>
                  <a:pt x="13613" y="77312"/>
                </a:lnTo>
                <a:lnTo>
                  <a:pt x="14621" y="77312"/>
                </a:lnTo>
                <a:lnTo>
                  <a:pt x="14621" y="77312"/>
                </a:lnTo>
                <a:lnTo>
                  <a:pt x="14621" y="77312"/>
                </a:lnTo>
                <a:lnTo>
                  <a:pt x="14621" y="78260"/>
                </a:lnTo>
                <a:lnTo>
                  <a:pt x="15630" y="78260"/>
                </a:lnTo>
                <a:lnTo>
                  <a:pt x="15630" y="78260"/>
                </a:lnTo>
                <a:lnTo>
                  <a:pt x="15630" y="78260"/>
                </a:lnTo>
                <a:lnTo>
                  <a:pt x="15630" y="78260"/>
                </a:lnTo>
                <a:lnTo>
                  <a:pt x="16638" y="78260"/>
                </a:lnTo>
                <a:lnTo>
                  <a:pt x="16638" y="78260"/>
                </a:lnTo>
                <a:lnTo>
                  <a:pt x="16638" y="78260"/>
                </a:lnTo>
                <a:lnTo>
                  <a:pt x="16638" y="78260"/>
                </a:lnTo>
                <a:lnTo>
                  <a:pt x="17647" y="78260"/>
                </a:lnTo>
                <a:lnTo>
                  <a:pt x="17647" y="78260"/>
                </a:lnTo>
                <a:lnTo>
                  <a:pt x="17647" y="78260"/>
                </a:lnTo>
                <a:lnTo>
                  <a:pt x="17647" y="77312"/>
                </a:lnTo>
                <a:lnTo>
                  <a:pt x="19159" y="77312"/>
                </a:lnTo>
                <a:lnTo>
                  <a:pt x="19159" y="77312"/>
                </a:lnTo>
                <a:lnTo>
                  <a:pt x="19159" y="77312"/>
                </a:lnTo>
                <a:lnTo>
                  <a:pt x="19159" y="77312"/>
                </a:lnTo>
                <a:lnTo>
                  <a:pt x="20168" y="77312"/>
                </a:lnTo>
                <a:lnTo>
                  <a:pt x="20168" y="77312"/>
                </a:lnTo>
                <a:lnTo>
                  <a:pt x="20168" y="77312"/>
                </a:lnTo>
                <a:lnTo>
                  <a:pt x="21176" y="77312"/>
                </a:lnTo>
                <a:lnTo>
                  <a:pt x="21176" y="77312"/>
                </a:lnTo>
                <a:lnTo>
                  <a:pt x="21176" y="77312"/>
                </a:lnTo>
                <a:lnTo>
                  <a:pt x="21176" y="76363"/>
                </a:lnTo>
                <a:lnTo>
                  <a:pt x="21176" y="76363"/>
                </a:lnTo>
                <a:lnTo>
                  <a:pt x="21176" y="76363"/>
                </a:lnTo>
                <a:lnTo>
                  <a:pt x="21176" y="76363"/>
                </a:lnTo>
                <a:lnTo>
                  <a:pt x="21176" y="75415"/>
                </a:lnTo>
                <a:lnTo>
                  <a:pt x="21176" y="75415"/>
                </a:lnTo>
                <a:lnTo>
                  <a:pt x="21176" y="76363"/>
                </a:lnTo>
                <a:lnTo>
                  <a:pt x="21176" y="76363"/>
                </a:lnTo>
                <a:lnTo>
                  <a:pt x="21176" y="76363"/>
                </a:lnTo>
                <a:lnTo>
                  <a:pt x="21176" y="77312"/>
                </a:lnTo>
                <a:lnTo>
                  <a:pt x="21176" y="77312"/>
                </a:lnTo>
                <a:lnTo>
                  <a:pt x="22184" y="77312"/>
                </a:lnTo>
                <a:lnTo>
                  <a:pt x="22184" y="77312"/>
                </a:lnTo>
                <a:lnTo>
                  <a:pt x="22184" y="77312"/>
                </a:lnTo>
                <a:lnTo>
                  <a:pt x="22184" y="77312"/>
                </a:lnTo>
                <a:lnTo>
                  <a:pt x="23193" y="77312"/>
                </a:lnTo>
                <a:lnTo>
                  <a:pt x="23193" y="77312"/>
                </a:lnTo>
                <a:lnTo>
                  <a:pt x="23193" y="77312"/>
                </a:lnTo>
                <a:lnTo>
                  <a:pt x="24705" y="77312"/>
                </a:lnTo>
                <a:lnTo>
                  <a:pt x="24705" y="77312"/>
                </a:lnTo>
                <a:lnTo>
                  <a:pt x="24705" y="77312"/>
                </a:lnTo>
                <a:lnTo>
                  <a:pt x="24705" y="77312"/>
                </a:lnTo>
                <a:lnTo>
                  <a:pt x="25714" y="77312"/>
                </a:lnTo>
                <a:lnTo>
                  <a:pt x="25714" y="77312"/>
                </a:lnTo>
                <a:lnTo>
                  <a:pt x="25714" y="77312"/>
                </a:lnTo>
                <a:lnTo>
                  <a:pt x="25714" y="77312"/>
                </a:lnTo>
                <a:lnTo>
                  <a:pt x="26722" y="77312"/>
                </a:lnTo>
                <a:lnTo>
                  <a:pt x="26722" y="77312"/>
                </a:lnTo>
                <a:lnTo>
                  <a:pt x="26722" y="77312"/>
                </a:lnTo>
                <a:lnTo>
                  <a:pt x="27731" y="77312"/>
                </a:lnTo>
                <a:lnTo>
                  <a:pt x="27731" y="77312"/>
                </a:lnTo>
                <a:lnTo>
                  <a:pt x="27731" y="77312"/>
                </a:lnTo>
                <a:lnTo>
                  <a:pt x="27731" y="77312"/>
                </a:lnTo>
                <a:lnTo>
                  <a:pt x="28739" y="77312"/>
                </a:lnTo>
                <a:lnTo>
                  <a:pt x="28739" y="77312"/>
                </a:lnTo>
                <a:lnTo>
                  <a:pt x="28739" y="77312"/>
                </a:lnTo>
                <a:lnTo>
                  <a:pt x="28739" y="77312"/>
                </a:lnTo>
                <a:lnTo>
                  <a:pt x="30252" y="77312"/>
                </a:lnTo>
                <a:lnTo>
                  <a:pt x="30252" y="77312"/>
                </a:lnTo>
                <a:lnTo>
                  <a:pt x="30252" y="77312"/>
                </a:lnTo>
                <a:lnTo>
                  <a:pt x="31260" y="77312"/>
                </a:lnTo>
                <a:lnTo>
                  <a:pt x="31260" y="77312"/>
                </a:lnTo>
                <a:lnTo>
                  <a:pt x="31260" y="77312"/>
                </a:lnTo>
                <a:lnTo>
                  <a:pt x="31260" y="77312"/>
                </a:lnTo>
                <a:lnTo>
                  <a:pt x="32268" y="77312"/>
                </a:lnTo>
                <a:lnTo>
                  <a:pt x="32268" y="77312"/>
                </a:lnTo>
                <a:lnTo>
                  <a:pt x="32268" y="77312"/>
                </a:lnTo>
                <a:lnTo>
                  <a:pt x="32268" y="77312"/>
                </a:lnTo>
                <a:lnTo>
                  <a:pt x="33277" y="77312"/>
                </a:lnTo>
                <a:lnTo>
                  <a:pt x="33277" y="77312"/>
                </a:lnTo>
                <a:lnTo>
                  <a:pt x="33277" y="77312"/>
                </a:lnTo>
                <a:lnTo>
                  <a:pt x="34285" y="77312"/>
                </a:lnTo>
                <a:lnTo>
                  <a:pt x="34285" y="77312"/>
                </a:lnTo>
                <a:lnTo>
                  <a:pt x="34285" y="77312"/>
                </a:lnTo>
                <a:lnTo>
                  <a:pt x="34285" y="77312"/>
                </a:lnTo>
                <a:lnTo>
                  <a:pt x="35798" y="77312"/>
                </a:lnTo>
                <a:lnTo>
                  <a:pt x="35798" y="77312"/>
                </a:lnTo>
                <a:lnTo>
                  <a:pt x="35798" y="77312"/>
                </a:lnTo>
                <a:lnTo>
                  <a:pt x="35798" y="77312"/>
                </a:lnTo>
                <a:lnTo>
                  <a:pt x="36806" y="77312"/>
                </a:lnTo>
                <a:lnTo>
                  <a:pt x="36806" y="77312"/>
                </a:lnTo>
                <a:lnTo>
                  <a:pt x="36806" y="77312"/>
                </a:lnTo>
                <a:lnTo>
                  <a:pt x="37815" y="77312"/>
                </a:lnTo>
                <a:lnTo>
                  <a:pt x="37815" y="77312"/>
                </a:lnTo>
                <a:lnTo>
                  <a:pt x="37815" y="77312"/>
                </a:lnTo>
                <a:lnTo>
                  <a:pt x="37815" y="77312"/>
                </a:lnTo>
                <a:lnTo>
                  <a:pt x="38823" y="77312"/>
                </a:lnTo>
                <a:lnTo>
                  <a:pt x="38823" y="77312"/>
                </a:lnTo>
                <a:lnTo>
                  <a:pt x="38823" y="77312"/>
                </a:lnTo>
                <a:lnTo>
                  <a:pt x="38823" y="77312"/>
                </a:lnTo>
                <a:lnTo>
                  <a:pt x="39831" y="77312"/>
                </a:lnTo>
                <a:lnTo>
                  <a:pt x="39831" y="77312"/>
                </a:lnTo>
                <a:lnTo>
                  <a:pt x="39831" y="77312"/>
                </a:lnTo>
                <a:lnTo>
                  <a:pt x="41344" y="77312"/>
                </a:lnTo>
                <a:lnTo>
                  <a:pt x="41344" y="77312"/>
                </a:lnTo>
                <a:lnTo>
                  <a:pt x="41344" y="77312"/>
                </a:lnTo>
                <a:lnTo>
                  <a:pt x="41344" y="77312"/>
                </a:lnTo>
                <a:lnTo>
                  <a:pt x="42352" y="77312"/>
                </a:lnTo>
                <a:lnTo>
                  <a:pt x="42352" y="77312"/>
                </a:lnTo>
                <a:lnTo>
                  <a:pt x="42352" y="77312"/>
                </a:lnTo>
                <a:lnTo>
                  <a:pt x="42352" y="77312"/>
                </a:lnTo>
                <a:lnTo>
                  <a:pt x="43361" y="77312"/>
                </a:lnTo>
                <a:lnTo>
                  <a:pt x="43361" y="77312"/>
                </a:lnTo>
                <a:lnTo>
                  <a:pt x="43361" y="77312"/>
                </a:lnTo>
                <a:lnTo>
                  <a:pt x="44369" y="77312"/>
                </a:lnTo>
                <a:lnTo>
                  <a:pt x="44369" y="77312"/>
                </a:lnTo>
                <a:lnTo>
                  <a:pt x="44369" y="77312"/>
                </a:lnTo>
                <a:lnTo>
                  <a:pt x="44369" y="77312"/>
                </a:lnTo>
                <a:lnTo>
                  <a:pt x="45378" y="77312"/>
                </a:lnTo>
                <a:lnTo>
                  <a:pt x="45378" y="77312"/>
                </a:lnTo>
                <a:lnTo>
                  <a:pt x="45378" y="77312"/>
                </a:lnTo>
                <a:lnTo>
                  <a:pt x="45378" y="77312"/>
                </a:lnTo>
                <a:lnTo>
                  <a:pt x="46890" y="77312"/>
                </a:lnTo>
                <a:lnTo>
                  <a:pt x="46890" y="77312"/>
                </a:lnTo>
                <a:lnTo>
                  <a:pt x="46890" y="77312"/>
                </a:lnTo>
                <a:lnTo>
                  <a:pt x="47899" y="77312"/>
                </a:lnTo>
                <a:lnTo>
                  <a:pt x="47899" y="77312"/>
                </a:lnTo>
                <a:lnTo>
                  <a:pt x="47899" y="77312"/>
                </a:lnTo>
                <a:lnTo>
                  <a:pt x="47899" y="77312"/>
                </a:lnTo>
                <a:lnTo>
                  <a:pt x="48907" y="77312"/>
                </a:lnTo>
                <a:lnTo>
                  <a:pt x="48907" y="77312"/>
                </a:lnTo>
                <a:lnTo>
                  <a:pt x="48907" y="77312"/>
                </a:lnTo>
                <a:lnTo>
                  <a:pt x="48907" y="76363"/>
                </a:lnTo>
                <a:lnTo>
                  <a:pt x="48907" y="76363"/>
                </a:lnTo>
                <a:lnTo>
                  <a:pt x="48907" y="76363"/>
                </a:lnTo>
                <a:lnTo>
                  <a:pt x="48907" y="76363"/>
                </a:lnTo>
                <a:lnTo>
                  <a:pt x="48907" y="75415"/>
                </a:lnTo>
                <a:lnTo>
                  <a:pt x="48907" y="75415"/>
                </a:lnTo>
                <a:lnTo>
                  <a:pt x="48907" y="75415"/>
                </a:lnTo>
                <a:lnTo>
                  <a:pt x="48907" y="75415"/>
                </a:lnTo>
                <a:lnTo>
                  <a:pt x="48907" y="73992"/>
                </a:lnTo>
                <a:lnTo>
                  <a:pt x="49915" y="73992"/>
                </a:lnTo>
                <a:lnTo>
                  <a:pt x="49915" y="73992"/>
                </a:lnTo>
                <a:lnTo>
                  <a:pt x="49915" y="73992"/>
                </a:lnTo>
                <a:lnTo>
                  <a:pt x="49915" y="73043"/>
                </a:lnTo>
                <a:lnTo>
                  <a:pt x="49915" y="73043"/>
                </a:lnTo>
                <a:lnTo>
                  <a:pt x="49915" y="73043"/>
                </a:lnTo>
                <a:lnTo>
                  <a:pt x="49915" y="73043"/>
                </a:lnTo>
                <a:lnTo>
                  <a:pt x="49915" y="72094"/>
                </a:lnTo>
                <a:lnTo>
                  <a:pt x="49915" y="72094"/>
                </a:lnTo>
                <a:lnTo>
                  <a:pt x="49915" y="72094"/>
                </a:lnTo>
                <a:lnTo>
                  <a:pt x="49915" y="71146"/>
                </a:lnTo>
                <a:lnTo>
                  <a:pt x="49915" y="71146"/>
                </a:lnTo>
                <a:lnTo>
                  <a:pt x="49915" y="71146"/>
                </a:lnTo>
                <a:lnTo>
                  <a:pt x="49915" y="71146"/>
                </a:lnTo>
                <a:lnTo>
                  <a:pt x="49915" y="70197"/>
                </a:lnTo>
                <a:lnTo>
                  <a:pt x="49915" y="70197"/>
                </a:lnTo>
                <a:lnTo>
                  <a:pt x="49915" y="70197"/>
                </a:lnTo>
                <a:lnTo>
                  <a:pt x="49915" y="70197"/>
                </a:lnTo>
                <a:lnTo>
                  <a:pt x="49915" y="70197"/>
                </a:lnTo>
                <a:lnTo>
                  <a:pt x="48907" y="70197"/>
                </a:lnTo>
                <a:lnTo>
                  <a:pt x="48907" y="70197"/>
                </a:lnTo>
                <a:lnTo>
                  <a:pt x="48907" y="68774"/>
                </a:lnTo>
                <a:lnTo>
                  <a:pt x="48907" y="68774"/>
                </a:lnTo>
                <a:lnTo>
                  <a:pt x="48907" y="68774"/>
                </a:lnTo>
                <a:lnTo>
                  <a:pt x="48907" y="68774"/>
                </a:lnTo>
                <a:lnTo>
                  <a:pt x="47899" y="68774"/>
                </a:lnTo>
                <a:lnTo>
                  <a:pt x="47899" y="68774"/>
                </a:lnTo>
                <a:lnTo>
                  <a:pt x="47899" y="67826"/>
                </a:lnTo>
                <a:lnTo>
                  <a:pt x="47899" y="67826"/>
                </a:lnTo>
                <a:lnTo>
                  <a:pt x="47899" y="67826"/>
                </a:lnTo>
                <a:lnTo>
                  <a:pt x="47899" y="66877"/>
                </a:lnTo>
                <a:lnTo>
                  <a:pt x="47899" y="66877"/>
                </a:lnTo>
                <a:lnTo>
                  <a:pt x="47899" y="66877"/>
                </a:lnTo>
                <a:lnTo>
                  <a:pt x="47899" y="65928"/>
                </a:lnTo>
                <a:lnTo>
                  <a:pt x="47899" y="65928"/>
                </a:lnTo>
                <a:lnTo>
                  <a:pt x="47899" y="65928"/>
                </a:lnTo>
                <a:lnTo>
                  <a:pt x="47899" y="65928"/>
                </a:lnTo>
                <a:lnTo>
                  <a:pt x="47899" y="64980"/>
                </a:lnTo>
                <a:lnTo>
                  <a:pt x="47899" y="64980"/>
                </a:lnTo>
                <a:lnTo>
                  <a:pt x="47899" y="64980"/>
                </a:lnTo>
                <a:lnTo>
                  <a:pt x="47899" y="64980"/>
                </a:lnTo>
                <a:lnTo>
                  <a:pt x="47899" y="63557"/>
                </a:lnTo>
                <a:lnTo>
                  <a:pt x="47899" y="63557"/>
                </a:lnTo>
                <a:lnTo>
                  <a:pt x="47899" y="63557"/>
                </a:lnTo>
                <a:lnTo>
                  <a:pt x="47899" y="62608"/>
                </a:lnTo>
                <a:lnTo>
                  <a:pt x="47899" y="62608"/>
                </a:lnTo>
                <a:lnTo>
                  <a:pt x="47899" y="62608"/>
                </a:lnTo>
                <a:lnTo>
                  <a:pt x="47899" y="62608"/>
                </a:lnTo>
                <a:lnTo>
                  <a:pt x="47899" y="61660"/>
                </a:lnTo>
                <a:lnTo>
                  <a:pt x="47899" y="61660"/>
                </a:lnTo>
                <a:lnTo>
                  <a:pt x="47899" y="61660"/>
                </a:lnTo>
                <a:lnTo>
                  <a:pt x="47899" y="60711"/>
                </a:lnTo>
                <a:lnTo>
                  <a:pt x="47899" y="60711"/>
                </a:lnTo>
                <a:lnTo>
                  <a:pt x="47899" y="60711"/>
                </a:lnTo>
                <a:lnTo>
                  <a:pt x="47899" y="59762"/>
                </a:lnTo>
                <a:lnTo>
                  <a:pt x="47899" y="59762"/>
                </a:lnTo>
                <a:lnTo>
                  <a:pt x="47899" y="59762"/>
                </a:lnTo>
                <a:lnTo>
                  <a:pt x="47899" y="59762"/>
                </a:lnTo>
                <a:lnTo>
                  <a:pt x="47899" y="58339"/>
                </a:lnTo>
                <a:lnTo>
                  <a:pt x="47899" y="58339"/>
                </a:lnTo>
                <a:lnTo>
                  <a:pt x="47899" y="58339"/>
                </a:lnTo>
                <a:lnTo>
                  <a:pt x="47899" y="57391"/>
                </a:lnTo>
                <a:lnTo>
                  <a:pt x="47899" y="57391"/>
                </a:lnTo>
                <a:lnTo>
                  <a:pt x="47899" y="57391"/>
                </a:lnTo>
                <a:lnTo>
                  <a:pt x="47899" y="56442"/>
                </a:lnTo>
                <a:lnTo>
                  <a:pt x="47899" y="56442"/>
                </a:lnTo>
                <a:lnTo>
                  <a:pt x="46890" y="56442"/>
                </a:lnTo>
                <a:lnTo>
                  <a:pt x="46890" y="56442"/>
                </a:lnTo>
                <a:lnTo>
                  <a:pt x="46890" y="55494"/>
                </a:lnTo>
                <a:lnTo>
                  <a:pt x="46890" y="55494"/>
                </a:lnTo>
                <a:lnTo>
                  <a:pt x="46890" y="55494"/>
                </a:lnTo>
                <a:lnTo>
                  <a:pt x="46890" y="54545"/>
                </a:lnTo>
                <a:lnTo>
                  <a:pt x="46890" y="54545"/>
                </a:lnTo>
                <a:lnTo>
                  <a:pt x="46890" y="54545"/>
                </a:lnTo>
                <a:lnTo>
                  <a:pt x="46890" y="54545"/>
                </a:lnTo>
                <a:lnTo>
                  <a:pt x="46890" y="53122"/>
                </a:lnTo>
                <a:lnTo>
                  <a:pt x="46890" y="53122"/>
                </a:lnTo>
                <a:lnTo>
                  <a:pt x="46890" y="53122"/>
                </a:lnTo>
                <a:lnTo>
                  <a:pt x="46890" y="53122"/>
                </a:lnTo>
                <a:lnTo>
                  <a:pt x="46890" y="52173"/>
                </a:lnTo>
                <a:lnTo>
                  <a:pt x="46890" y="52173"/>
                </a:lnTo>
                <a:lnTo>
                  <a:pt x="46890" y="52173"/>
                </a:lnTo>
                <a:lnTo>
                  <a:pt x="46890" y="51225"/>
                </a:lnTo>
                <a:lnTo>
                  <a:pt x="46890" y="51225"/>
                </a:lnTo>
                <a:lnTo>
                  <a:pt x="46890" y="51225"/>
                </a:lnTo>
                <a:lnTo>
                  <a:pt x="46890" y="50276"/>
                </a:lnTo>
                <a:lnTo>
                  <a:pt x="46890" y="50276"/>
                </a:lnTo>
                <a:lnTo>
                  <a:pt x="46890" y="50276"/>
                </a:lnTo>
                <a:lnTo>
                  <a:pt x="46890" y="50276"/>
                </a:lnTo>
                <a:lnTo>
                  <a:pt x="46890" y="49328"/>
                </a:lnTo>
                <a:lnTo>
                  <a:pt x="46890" y="49328"/>
                </a:lnTo>
                <a:lnTo>
                  <a:pt x="46890" y="49328"/>
                </a:lnTo>
                <a:lnTo>
                  <a:pt x="46890" y="47905"/>
                </a:lnTo>
                <a:lnTo>
                  <a:pt x="46890" y="47905"/>
                </a:lnTo>
                <a:lnTo>
                  <a:pt x="46890" y="47905"/>
                </a:lnTo>
                <a:lnTo>
                  <a:pt x="46890" y="46956"/>
                </a:lnTo>
                <a:lnTo>
                  <a:pt x="45378" y="46956"/>
                </a:lnTo>
                <a:lnTo>
                  <a:pt x="45378" y="46956"/>
                </a:lnTo>
                <a:lnTo>
                  <a:pt x="45378" y="46956"/>
                </a:lnTo>
                <a:lnTo>
                  <a:pt x="45378" y="46007"/>
                </a:lnTo>
                <a:lnTo>
                  <a:pt x="45378" y="46007"/>
                </a:lnTo>
                <a:lnTo>
                  <a:pt x="45378" y="46007"/>
                </a:lnTo>
                <a:lnTo>
                  <a:pt x="45378" y="45059"/>
                </a:lnTo>
                <a:lnTo>
                  <a:pt x="45378" y="45059"/>
                </a:lnTo>
                <a:lnTo>
                  <a:pt x="45378" y="45059"/>
                </a:lnTo>
                <a:lnTo>
                  <a:pt x="45378" y="44110"/>
                </a:lnTo>
                <a:lnTo>
                  <a:pt x="45378" y="44110"/>
                </a:lnTo>
                <a:lnTo>
                  <a:pt x="45378" y="44110"/>
                </a:lnTo>
                <a:lnTo>
                  <a:pt x="45378" y="44110"/>
                </a:lnTo>
                <a:lnTo>
                  <a:pt x="45378" y="42687"/>
                </a:lnTo>
                <a:lnTo>
                  <a:pt x="45378" y="42687"/>
                </a:lnTo>
                <a:lnTo>
                  <a:pt x="45378" y="42687"/>
                </a:lnTo>
                <a:lnTo>
                  <a:pt x="45378" y="42687"/>
                </a:lnTo>
                <a:lnTo>
                  <a:pt x="45378" y="41739"/>
                </a:lnTo>
                <a:lnTo>
                  <a:pt x="45378" y="41739"/>
                </a:lnTo>
                <a:lnTo>
                  <a:pt x="45378" y="41739"/>
                </a:lnTo>
                <a:lnTo>
                  <a:pt x="45378" y="41739"/>
                </a:lnTo>
                <a:lnTo>
                  <a:pt x="45378" y="40790"/>
                </a:lnTo>
                <a:lnTo>
                  <a:pt x="45378" y="40790"/>
                </a:lnTo>
                <a:lnTo>
                  <a:pt x="45378" y="40790"/>
                </a:lnTo>
                <a:lnTo>
                  <a:pt x="45378" y="39841"/>
                </a:lnTo>
                <a:lnTo>
                  <a:pt x="45378" y="39841"/>
                </a:lnTo>
                <a:lnTo>
                  <a:pt x="45378" y="39841"/>
                </a:lnTo>
                <a:lnTo>
                  <a:pt x="45378" y="38893"/>
                </a:lnTo>
                <a:lnTo>
                  <a:pt x="45378" y="38893"/>
                </a:lnTo>
                <a:lnTo>
                  <a:pt x="45378" y="38893"/>
                </a:lnTo>
                <a:lnTo>
                  <a:pt x="45378" y="38893"/>
                </a:lnTo>
                <a:lnTo>
                  <a:pt x="45378" y="37470"/>
                </a:lnTo>
                <a:lnTo>
                  <a:pt x="45378" y="37470"/>
                </a:lnTo>
                <a:lnTo>
                  <a:pt x="45378" y="37470"/>
                </a:lnTo>
                <a:lnTo>
                  <a:pt x="45378" y="36521"/>
                </a:lnTo>
                <a:lnTo>
                  <a:pt x="45378" y="36521"/>
                </a:lnTo>
                <a:lnTo>
                  <a:pt x="45378" y="36521"/>
                </a:lnTo>
                <a:lnTo>
                  <a:pt x="45378" y="35573"/>
                </a:lnTo>
                <a:lnTo>
                  <a:pt x="45378" y="35573"/>
                </a:lnTo>
                <a:lnTo>
                  <a:pt x="44369" y="35573"/>
                </a:lnTo>
                <a:lnTo>
                  <a:pt x="44369" y="35573"/>
                </a:lnTo>
                <a:lnTo>
                  <a:pt x="44369" y="34624"/>
                </a:lnTo>
                <a:lnTo>
                  <a:pt x="44369" y="34624"/>
                </a:lnTo>
                <a:lnTo>
                  <a:pt x="44369" y="34624"/>
                </a:lnTo>
                <a:lnTo>
                  <a:pt x="44369" y="33201"/>
                </a:lnTo>
                <a:lnTo>
                  <a:pt x="44369" y="33201"/>
                </a:lnTo>
                <a:lnTo>
                  <a:pt x="44369" y="33201"/>
                </a:lnTo>
                <a:lnTo>
                  <a:pt x="44369" y="32252"/>
                </a:lnTo>
                <a:lnTo>
                  <a:pt x="44369" y="32252"/>
                </a:lnTo>
                <a:lnTo>
                  <a:pt x="44369" y="32252"/>
                </a:lnTo>
                <a:lnTo>
                  <a:pt x="44369" y="32252"/>
                </a:lnTo>
                <a:lnTo>
                  <a:pt x="44369" y="32252"/>
                </a:lnTo>
                <a:lnTo>
                  <a:pt x="44369" y="31304"/>
                </a:lnTo>
                <a:lnTo>
                  <a:pt x="44369" y="31304"/>
                </a:lnTo>
                <a:lnTo>
                  <a:pt x="44369" y="31304"/>
                </a:lnTo>
                <a:lnTo>
                  <a:pt x="44369" y="30355"/>
                </a:lnTo>
                <a:lnTo>
                  <a:pt x="44369" y="30355"/>
                </a:lnTo>
                <a:lnTo>
                  <a:pt x="44369" y="30355"/>
                </a:lnTo>
                <a:lnTo>
                  <a:pt x="44369" y="30355"/>
                </a:lnTo>
                <a:lnTo>
                  <a:pt x="44369" y="29407"/>
                </a:lnTo>
                <a:lnTo>
                  <a:pt x="44369" y="29407"/>
                </a:lnTo>
                <a:lnTo>
                  <a:pt x="44369" y="29407"/>
                </a:lnTo>
                <a:lnTo>
                  <a:pt x="44369" y="27984"/>
                </a:lnTo>
                <a:lnTo>
                  <a:pt x="44369" y="27984"/>
                </a:lnTo>
                <a:lnTo>
                  <a:pt x="44369" y="27984"/>
                </a:lnTo>
                <a:lnTo>
                  <a:pt x="44369" y="27035"/>
                </a:lnTo>
                <a:lnTo>
                  <a:pt x="44369" y="27035"/>
                </a:lnTo>
                <a:lnTo>
                  <a:pt x="44369" y="27035"/>
                </a:lnTo>
                <a:lnTo>
                  <a:pt x="44369" y="27035"/>
                </a:lnTo>
                <a:lnTo>
                  <a:pt x="44369" y="26086"/>
                </a:lnTo>
                <a:lnTo>
                  <a:pt x="44369" y="26086"/>
                </a:lnTo>
                <a:lnTo>
                  <a:pt x="44369" y="26086"/>
                </a:lnTo>
                <a:lnTo>
                  <a:pt x="44369" y="25138"/>
                </a:lnTo>
                <a:lnTo>
                  <a:pt x="44369" y="25138"/>
                </a:lnTo>
                <a:lnTo>
                  <a:pt x="44369" y="25138"/>
                </a:lnTo>
                <a:lnTo>
                  <a:pt x="44369" y="24189"/>
                </a:lnTo>
                <a:lnTo>
                  <a:pt x="44369" y="24189"/>
                </a:lnTo>
                <a:lnTo>
                  <a:pt x="44369" y="24189"/>
                </a:lnTo>
                <a:lnTo>
                  <a:pt x="43361" y="24189"/>
                </a:lnTo>
                <a:lnTo>
                  <a:pt x="43361" y="22766"/>
                </a:lnTo>
                <a:lnTo>
                  <a:pt x="43361" y="22766"/>
                </a:lnTo>
                <a:lnTo>
                  <a:pt x="43361" y="22766"/>
                </a:lnTo>
                <a:lnTo>
                  <a:pt x="43361" y="21818"/>
                </a:lnTo>
                <a:lnTo>
                  <a:pt x="43361" y="21818"/>
                </a:lnTo>
                <a:lnTo>
                  <a:pt x="43361" y="21818"/>
                </a:lnTo>
                <a:lnTo>
                  <a:pt x="43361" y="21818"/>
                </a:lnTo>
                <a:lnTo>
                  <a:pt x="43361" y="20869"/>
                </a:lnTo>
                <a:lnTo>
                  <a:pt x="43361" y="20869"/>
                </a:lnTo>
                <a:lnTo>
                  <a:pt x="43361" y="20869"/>
                </a:lnTo>
                <a:lnTo>
                  <a:pt x="43361" y="20869"/>
                </a:lnTo>
                <a:lnTo>
                  <a:pt x="43361" y="19920"/>
                </a:lnTo>
                <a:lnTo>
                  <a:pt x="43361" y="19920"/>
                </a:lnTo>
                <a:lnTo>
                  <a:pt x="43361" y="19920"/>
                </a:lnTo>
                <a:lnTo>
                  <a:pt x="43361" y="18972"/>
                </a:lnTo>
                <a:lnTo>
                  <a:pt x="43361" y="18972"/>
                </a:lnTo>
                <a:lnTo>
                  <a:pt x="43361" y="18972"/>
                </a:lnTo>
                <a:lnTo>
                  <a:pt x="43361" y="17549"/>
                </a:lnTo>
                <a:lnTo>
                  <a:pt x="43361" y="17549"/>
                </a:lnTo>
                <a:lnTo>
                  <a:pt x="43361" y="17549"/>
                </a:lnTo>
                <a:lnTo>
                  <a:pt x="43361" y="17549"/>
                </a:lnTo>
                <a:lnTo>
                  <a:pt x="43361" y="16600"/>
                </a:lnTo>
                <a:lnTo>
                  <a:pt x="43361" y="16600"/>
                </a:lnTo>
                <a:lnTo>
                  <a:pt x="43361" y="16600"/>
                </a:lnTo>
                <a:lnTo>
                  <a:pt x="43361" y="15652"/>
                </a:lnTo>
                <a:lnTo>
                  <a:pt x="43361" y="15652"/>
                </a:lnTo>
                <a:lnTo>
                  <a:pt x="43361" y="15652"/>
                </a:lnTo>
                <a:lnTo>
                  <a:pt x="43361" y="14703"/>
                </a:lnTo>
                <a:lnTo>
                  <a:pt x="42352" y="14703"/>
                </a:lnTo>
                <a:lnTo>
                  <a:pt x="42352" y="14703"/>
                </a:lnTo>
                <a:lnTo>
                  <a:pt x="42352" y="14703"/>
                </a:lnTo>
                <a:lnTo>
                  <a:pt x="42352" y="13754"/>
                </a:lnTo>
                <a:lnTo>
                  <a:pt x="42352" y="13754"/>
                </a:lnTo>
                <a:lnTo>
                  <a:pt x="42352" y="13754"/>
                </a:lnTo>
                <a:lnTo>
                  <a:pt x="42352" y="12332"/>
                </a:lnTo>
                <a:lnTo>
                  <a:pt x="42352" y="12332"/>
                </a:lnTo>
                <a:lnTo>
                  <a:pt x="42352" y="12332"/>
                </a:lnTo>
                <a:lnTo>
                  <a:pt x="42352" y="12332"/>
                </a:lnTo>
                <a:lnTo>
                  <a:pt x="42352" y="11383"/>
                </a:lnTo>
                <a:lnTo>
                  <a:pt x="42352" y="11383"/>
                </a:lnTo>
                <a:lnTo>
                  <a:pt x="42352" y="11383"/>
                </a:lnTo>
                <a:lnTo>
                  <a:pt x="42352" y="11383"/>
                </a:lnTo>
                <a:lnTo>
                  <a:pt x="42352" y="10434"/>
                </a:lnTo>
                <a:lnTo>
                  <a:pt x="42352" y="10434"/>
                </a:lnTo>
                <a:lnTo>
                  <a:pt x="42352" y="10434"/>
                </a:lnTo>
                <a:lnTo>
                  <a:pt x="42352" y="9486"/>
                </a:lnTo>
                <a:lnTo>
                  <a:pt x="42352" y="9486"/>
                </a:lnTo>
                <a:lnTo>
                  <a:pt x="42352" y="9486"/>
                </a:lnTo>
                <a:lnTo>
                  <a:pt x="42352" y="9486"/>
                </a:lnTo>
                <a:lnTo>
                  <a:pt x="42352" y="8537"/>
                </a:lnTo>
                <a:lnTo>
                  <a:pt x="42352" y="8537"/>
                </a:lnTo>
                <a:lnTo>
                  <a:pt x="42352" y="8537"/>
                </a:lnTo>
                <a:lnTo>
                  <a:pt x="42352" y="7114"/>
                </a:lnTo>
                <a:lnTo>
                  <a:pt x="42352" y="7114"/>
                </a:lnTo>
                <a:lnTo>
                  <a:pt x="42352" y="7114"/>
                </a:lnTo>
                <a:lnTo>
                  <a:pt x="42352" y="6166"/>
                </a:lnTo>
                <a:lnTo>
                  <a:pt x="42352" y="6166"/>
                </a:lnTo>
                <a:lnTo>
                  <a:pt x="42352" y="6166"/>
                </a:lnTo>
                <a:lnTo>
                  <a:pt x="42352" y="6166"/>
                </a:lnTo>
                <a:lnTo>
                  <a:pt x="42352" y="5217"/>
                </a:lnTo>
                <a:lnTo>
                  <a:pt x="42352" y="5217"/>
                </a:lnTo>
                <a:lnTo>
                  <a:pt x="42352" y="5217"/>
                </a:lnTo>
                <a:lnTo>
                  <a:pt x="42352" y="4268"/>
                </a:lnTo>
                <a:lnTo>
                  <a:pt x="42352" y="4268"/>
                </a:lnTo>
                <a:lnTo>
                  <a:pt x="42352" y="4268"/>
                </a:lnTo>
                <a:lnTo>
                  <a:pt x="42352" y="3320"/>
                </a:lnTo>
                <a:lnTo>
                  <a:pt x="42352" y="3320"/>
                </a:lnTo>
                <a:lnTo>
                  <a:pt x="41344" y="3320"/>
                </a:lnTo>
                <a:lnTo>
                  <a:pt x="41344" y="3320"/>
                </a:lnTo>
                <a:lnTo>
                  <a:pt x="41344" y="1897"/>
                </a:lnTo>
                <a:lnTo>
                  <a:pt x="41344" y="1897"/>
                </a:lnTo>
                <a:lnTo>
                  <a:pt x="41344" y="1897"/>
                </a:lnTo>
                <a:lnTo>
                  <a:pt x="41344" y="948"/>
                </a:lnTo>
                <a:lnTo>
                  <a:pt x="41344" y="948"/>
                </a:lnTo>
                <a:lnTo>
                  <a:pt x="41344" y="948"/>
                </a:lnTo>
                <a:lnTo>
                  <a:pt x="41344" y="0"/>
                </a:lnTo>
                <a:lnTo>
                  <a:pt x="41344" y="0"/>
                </a:lnTo>
                <a:lnTo>
                  <a:pt x="42352" y="0"/>
                </a:lnTo>
                <a:lnTo>
                  <a:pt x="42352" y="0"/>
                </a:lnTo>
                <a:lnTo>
                  <a:pt x="42352" y="0"/>
                </a:lnTo>
                <a:lnTo>
                  <a:pt x="42352" y="0"/>
                </a:lnTo>
                <a:lnTo>
                  <a:pt x="43361" y="0"/>
                </a:lnTo>
                <a:lnTo>
                  <a:pt x="43361" y="0"/>
                </a:lnTo>
                <a:lnTo>
                  <a:pt x="43361" y="0"/>
                </a:lnTo>
                <a:lnTo>
                  <a:pt x="44369" y="0"/>
                </a:lnTo>
                <a:lnTo>
                  <a:pt x="44369" y="0"/>
                </a:lnTo>
                <a:lnTo>
                  <a:pt x="44369" y="0"/>
                </a:lnTo>
                <a:lnTo>
                  <a:pt x="44369" y="0"/>
                </a:lnTo>
                <a:lnTo>
                  <a:pt x="45378" y="0"/>
                </a:lnTo>
                <a:lnTo>
                  <a:pt x="45378" y="0"/>
                </a:lnTo>
                <a:lnTo>
                  <a:pt x="45378" y="0"/>
                </a:lnTo>
                <a:lnTo>
                  <a:pt x="45378" y="0"/>
                </a:lnTo>
                <a:lnTo>
                  <a:pt x="46890" y="0"/>
                </a:lnTo>
                <a:lnTo>
                  <a:pt x="46890" y="0"/>
                </a:lnTo>
                <a:lnTo>
                  <a:pt x="46890" y="0"/>
                </a:lnTo>
                <a:lnTo>
                  <a:pt x="47899" y="0"/>
                </a:lnTo>
                <a:lnTo>
                  <a:pt x="47899" y="0"/>
                </a:lnTo>
                <a:lnTo>
                  <a:pt x="47899" y="0"/>
                </a:lnTo>
                <a:lnTo>
                  <a:pt x="47899" y="0"/>
                </a:lnTo>
                <a:lnTo>
                  <a:pt x="48907" y="0"/>
                </a:lnTo>
                <a:lnTo>
                  <a:pt x="48907" y="0"/>
                </a:lnTo>
                <a:lnTo>
                  <a:pt x="48907" y="0"/>
                </a:lnTo>
                <a:lnTo>
                  <a:pt x="48907" y="0"/>
                </a:lnTo>
                <a:lnTo>
                  <a:pt x="49915" y="0"/>
                </a:lnTo>
                <a:lnTo>
                  <a:pt x="49915" y="0"/>
                </a:lnTo>
                <a:lnTo>
                  <a:pt x="49915" y="0"/>
                </a:lnTo>
                <a:lnTo>
                  <a:pt x="50924" y="0"/>
                </a:lnTo>
                <a:lnTo>
                  <a:pt x="50924" y="0"/>
                </a:lnTo>
                <a:lnTo>
                  <a:pt x="50924" y="0"/>
                </a:lnTo>
                <a:lnTo>
                  <a:pt x="50924" y="0"/>
                </a:lnTo>
                <a:lnTo>
                  <a:pt x="52436" y="0"/>
                </a:lnTo>
                <a:lnTo>
                  <a:pt x="52436" y="0"/>
                </a:lnTo>
                <a:lnTo>
                  <a:pt x="52436" y="0"/>
                </a:lnTo>
                <a:lnTo>
                  <a:pt x="53445" y="0"/>
                </a:lnTo>
                <a:lnTo>
                  <a:pt x="53445" y="0"/>
                </a:lnTo>
                <a:lnTo>
                  <a:pt x="53445" y="0"/>
                </a:lnTo>
                <a:lnTo>
                  <a:pt x="53445" y="0"/>
                </a:lnTo>
                <a:lnTo>
                  <a:pt x="54453" y="0"/>
                </a:lnTo>
                <a:lnTo>
                  <a:pt x="54453" y="0"/>
                </a:lnTo>
                <a:lnTo>
                  <a:pt x="54453" y="0"/>
                </a:lnTo>
                <a:lnTo>
                  <a:pt x="54453" y="0"/>
                </a:lnTo>
                <a:lnTo>
                  <a:pt x="54453" y="948"/>
                </a:lnTo>
                <a:lnTo>
                  <a:pt x="54453" y="948"/>
                </a:lnTo>
                <a:lnTo>
                  <a:pt x="55462" y="948"/>
                </a:lnTo>
                <a:lnTo>
                  <a:pt x="55462" y="948"/>
                </a:lnTo>
                <a:lnTo>
                  <a:pt x="55462" y="948"/>
                </a:lnTo>
                <a:lnTo>
                  <a:pt x="55462" y="948"/>
                </a:lnTo>
                <a:lnTo>
                  <a:pt x="55462" y="948"/>
                </a:lnTo>
                <a:lnTo>
                  <a:pt x="56470" y="948"/>
                </a:lnTo>
                <a:lnTo>
                  <a:pt x="56470" y="1897"/>
                </a:lnTo>
                <a:lnTo>
                  <a:pt x="56470" y="1897"/>
                </a:lnTo>
                <a:lnTo>
                  <a:pt x="56470" y="1897"/>
                </a:lnTo>
                <a:lnTo>
                  <a:pt x="56470" y="1897"/>
                </a:lnTo>
                <a:lnTo>
                  <a:pt x="56470" y="1897"/>
                </a:lnTo>
                <a:lnTo>
                  <a:pt x="56470" y="1897"/>
                </a:lnTo>
                <a:lnTo>
                  <a:pt x="57983" y="1897"/>
                </a:lnTo>
                <a:lnTo>
                  <a:pt x="57983" y="1897"/>
                </a:lnTo>
                <a:lnTo>
                  <a:pt x="57983" y="3320"/>
                </a:lnTo>
                <a:lnTo>
                  <a:pt x="57983" y="3320"/>
                </a:lnTo>
                <a:lnTo>
                  <a:pt x="57983" y="3320"/>
                </a:lnTo>
                <a:lnTo>
                  <a:pt x="57983" y="3320"/>
                </a:lnTo>
                <a:lnTo>
                  <a:pt x="58991" y="3320"/>
                </a:lnTo>
                <a:lnTo>
                  <a:pt x="58991" y="3320"/>
                </a:lnTo>
                <a:lnTo>
                  <a:pt x="58991" y="3320"/>
                </a:lnTo>
                <a:lnTo>
                  <a:pt x="58991" y="3320"/>
                </a:lnTo>
                <a:lnTo>
                  <a:pt x="58991" y="4268"/>
                </a:lnTo>
                <a:lnTo>
                  <a:pt x="60000" y="4268"/>
                </a:lnTo>
                <a:lnTo>
                  <a:pt x="60000" y="4268"/>
                </a:lnTo>
                <a:lnTo>
                  <a:pt x="60000" y="4268"/>
                </a:lnTo>
                <a:lnTo>
                  <a:pt x="60000" y="4268"/>
                </a:lnTo>
                <a:lnTo>
                  <a:pt x="60000" y="4268"/>
                </a:lnTo>
                <a:lnTo>
                  <a:pt x="60000" y="4268"/>
                </a:lnTo>
                <a:lnTo>
                  <a:pt x="60000" y="5217"/>
                </a:lnTo>
                <a:lnTo>
                  <a:pt x="61008" y="5217"/>
                </a:lnTo>
                <a:lnTo>
                  <a:pt x="61008" y="5217"/>
                </a:lnTo>
                <a:lnTo>
                  <a:pt x="61008" y="5217"/>
                </a:lnTo>
                <a:lnTo>
                  <a:pt x="61008" y="5217"/>
                </a:lnTo>
                <a:lnTo>
                  <a:pt x="61008" y="5217"/>
                </a:lnTo>
                <a:lnTo>
                  <a:pt x="61008" y="5217"/>
                </a:lnTo>
                <a:lnTo>
                  <a:pt x="62016" y="5217"/>
                </a:lnTo>
                <a:lnTo>
                  <a:pt x="62016" y="6166"/>
                </a:lnTo>
                <a:lnTo>
                  <a:pt x="62016" y="6166"/>
                </a:lnTo>
                <a:lnTo>
                  <a:pt x="62016" y="6166"/>
                </a:lnTo>
                <a:lnTo>
                  <a:pt x="62016" y="6166"/>
                </a:lnTo>
                <a:lnTo>
                  <a:pt x="63529" y="6166"/>
                </a:lnTo>
                <a:lnTo>
                  <a:pt x="63529" y="6166"/>
                </a:lnTo>
                <a:lnTo>
                  <a:pt x="63529" y="6166"/>
                </a:lnTo>
                <a:lnTo>
                  <a:pt x="63529" y="6166"/>
                </a:lnTo>
                <a:lnTo>
                  <a:pt x="63529" y="7114"/>
                </a:lnTo>
                <a:lnTo>
                  <a:pt x="63529" y="7114"/>
                </a:lnTo>
                <a:lnTo>
                  <a:pt x="64537" y="7114"/>
                </a:lnTo>
                <a:lnTo>
                  <a:pt x="64537" y="7114"/>
                </a:lnTo>
                <a:lnTo>
                  <a:pt x="64537" y="7114"/>
                </a:lnTo>
                <a:lnTo>
                  <a:pt x="64537" y="7114"/>
                </a:lnTo>
                <a:lnTo>
                  <a:pt x="64537" y="7114"/>
                </a:lnTo>
                <a:lnTo>
                  <a:pt x="64537" y="7114"/>
                </a:lnTo>
                <a:lnTo>
                  <a:pt x="64537" y="8537"/>
                </a:lnTo>
                <a:lnTo>
                  <a:pt x="65546" y="8537"/>
                </a:lnTo>
                <a:lnTo>
                  <a:pt x="65546" y="8537"/>
                </a:lnTo>
                <a:lnTo>
                  <a:pt x="65546" y="8537"/>
                </a:lnTo>
                <a:lnTo>
                  <a:pt x="65546" y="8537"/>
                </a:lnTo>
                <a:lnTo>
                  <a:pt x="65546" y="8537"/>
                </a:lnTo>
                <a:lnTo>
                  <a:pt x="66554" y="8537"/>
                </a:lnTo>
                <a:lnTo>
                  <a:pt x="66554" y="9486"/>
                </a:lnTo>
                <a:lnTo>
                  <a:pt x="66554" y="9486"/>
                </a:lnTo>
                <a:lnTo>
                  <a:pt x="66554" y="9486"/>
                </a:lnTo>
                <a:lnTo>
                  <a:pt x="66554" y="9486"/>
                </a:lnTo>
                <a:lnTo>
                  <a:pt x="66554" y="9486"/>
                </a:lnTo>
                <a:lnTo>
                  <a:pt x="67563" y="9486"/>
                </a:lnTo>
                <a:lnTo>
                  <a:pt x="67563" y="9486"/>
                </a:lnTo>
                <a:lnTo>
                  <a:pt x="67563" y="9486"/>
                </a:lnTo>
                <a:lnTo>
                  <a:pt x="67563" y="10434"/>
                </a:lnTo>
                <a:lnTo>
                  <a:pt x="67563" y="10434"/>
                </a:lnTo>
                <a:lnTo>
                  <a:pt x="67563" y="10434"/>
                </a:lnTo>
                <a:lnTo>
                  <a:pt x="67563" y="10434"/>
                </a:lnTo>
                <a:lnTo>
                  <a:pt x="69075" y="10434"/>
                </a:lnTo>
                <a:lnTo>
                  <a:pt x="69075" y="10434"/>
                </a:lnTo>
                <a:lnTo>
                  <a:pt x="69075" y="10434"/>
                </a:lnTo>
                <a:lnTo>
                  <a:pt x="69075" y="10434"/>
                </a:lnTo>
                <a:lnTo>
                  <a:pt x="69075" y="11383"/>
                </a:lnTo>
                <a:lnTo>
                  <a:pt x="70084" y="11383"/>
                </a:lnTo>
                <a:lnTo>
                  <a:pt x="70084" y="11383"/>
                </a:lnTo>
                <a:lnTo>
                  <a:pt x="70084" y="11383"/>
                </a:lnTo>
                <a:lnTo>
                  <a:pt x="70084" y="11383"/>
                </a:lnTo>
                <a:lnTo>
                  <a:pt x="70084" y="11383"/>
                </a:lnTo>
                <a:lnTo>
                  <a:pt x="70084" y="11383"/>
                </a:lnTo>
                <a:lnTo>
                  <a:pt x="71092" y="11383"/>
                </a:lnTo>
                <a:lnTo>
                  <a:pt x="71092" y="11383"/>
                </a:lnTo>
                <a:lnTo>
                  <a:pt x="71092" y="11383"/>
                </a:lnTo>
                <a:lnTo>
                  <a:pt x="71092" y="12332"/>
                </a:lnTo>
                <a:lnTo>
                  <a:pt x="71092" y="12332"/>
                </a:lnTo>
                <a:lnTo>
                  <a:pt x="71092" y="12332"/>
                </a:lnTo>
                <a:lnTo>
                  <a:pt x="71092" y="12332"/>
                </a:lnTo>
                <a:lnTo>
                  <a:pt x="72100" y="12332"/>
                </a:lnTo>
                <a:lnTo>
                  <a:pt x="72100" y="12332"/>
                </a:lnTo>
                <a:lnTo>
                  <a:pt x="72100" y="12332"/>
                </a:lnTo>
                <a:lnTo>
                  <a:pt x="72100" y="12332"/>
                </a:lnTo>
                <a:lnTo>
                  <a:pt x="72100" y="13754"/>
                </a:lnTo>
                <a:lnTo>
                  <a:pt x="73109" y="13754"/>
                </a:lnTo>
                <a:lnTo>
                  <a:pt x="73109" y="13754"/>
                </a:lnTo>
                <a:lnTo>
                  <a:pt x="73109" y="13754"/>
                </a:lnTo>
                <a:lnTo>
                  <a:pt x="73109" y="13754"/>
                </a:lnTo>
                <a:lnTo>
                  <a:pt x="73109" y="13754"/>
                </a:lnTo>
                <a:lnTo>
                  <a:pt x="73109" y="13754"/>
                </a:lnTo>
                <a:lnTo>
                  <a:pt x="74621" y="13754"/>
                </a:lnTo>
                <a:lnTo>
                  <a:pt x="74621" y="14703"/>
                </a:lnTo>
                <a:lnTo>
                  <a:pt x="74621" y="14703"/>
                </a:lnTo>
                <a:lnTo>
                  <a:pt x="74621" y="14703"/>
                </a:lnTo>
                <a:lnTo>
                  <a:pt x="74621" y="14703"/>
                </a:lnTo>
                <a:lnTo>
                  <a:pt x="74621" y="14703"/>
                </a:lnTo>
                <a:lnTo>
                  <a:pt x="74621" y="14703"/>
                </a:lnTo>
                <a:lnTo>
                  <a:pt x="75630" y="14703"/>
                </a:lnTo>
                <a:lnTo>
                  <a:pt x="75630" y="15652"/>
                </a:lnTo>
                <a:lnTo>
                  <a:pt x="75630" y="15652"/>
                </a:lnTo>
                <a:lnTo>
                  <a:pt x="75630" y="15652"/>
                </a:lnTo>
                <a:lnTo>
                  <a:pt x="75630" y="15652"/>
                </a:lnTo>
                <a:lnTo>
                  <a:pt x="76638" y="15652"/>
                </a:lnTo>
                <a:lnTo>
                  <a:pt x="76638" y="15652"/>
                </a:lnTo>
                <a:lnTo>
                  <a:pt x="76638" y="15652"/>
                </a:lnTo>
                <a:lnTo>
                  <a:pt x="76638" y="15652"/>
                </a:lnTo>
                <a:lnTo>
                  <a:pt x="76638" y="16600"/>
                </a:lnTo>
                <a:lnTo>
                  <a:pt x="76638" y="16600"/>
                </a:lnTo>
                <a:lnTo>
                  <a:pt x="77647" y="16600"/>
                </a:lnTo>
                <a:lnTo>
                  <a:pt x="77647" y="16600"/>
                </a:lnTo>
                <a:lnTo>
                  <a:pt x="77647" y="16600"/>
                </a:lnTo>
                <a:lnTo>
                  <a:pt x="77647" y="16600"/>
                </a:lnTo>
                <a:lnTo>
                  <a:pt x="77647" y="16600"/>
                </a:lnTo>
                <a:lnTo>
                  <a:pt x="77647" y="16600"/>
                </a:lnTo>
                <a:lnTo>
                  <a:pt x="77647" y="17549"/>
                </a:lnTo>
                <a:lnTo>
                  <a:pt x="78655" y="17549"/>
                </a:lnTo>
                <a:lnTo>
                  <a:pt x="78655" y="17549"/>
                </a:lnTo>
                <a:lnTo>
                  <a:pt x="78655" y="17549"/>
                </a:lnTo>
                <a:lnTo>
                  <a:pt x="78655" y="17549"/>
                </a:lnTo>
                <a:lnTo>
                  <a:pt x="78655" y="17549"/>
                </a:lnTo>
                <a:lnTo>
                  <a:pt x="80168" y="17549"/>
                </a:lnTo>
                <a:lnTo>
                  <a:pt x="80168" y="18972"/>
                </a:lnTo>
                <a:lnTo>
                  <a:pt x="80168" y="18972"/>
                </a:lnTo>
                <a:lnTo>
                  <a:pt x="80168" y="18972"/>
                </a:lnTo>
                <a:lnTo>
                  <a:pt x="80168" y="18972"/>
                </a:lnTo>
                <a:lnTo>
                  <a:pt x="80168" y="18972"/>
                </a:lnTo>
                <a:lnTo>
                  <a:pt x="80168" y="18972"/>
                </a:lnTo>
                <a:lnTo>
                  <a:pt x="81176" y="18972"/>
                </a:lnTo>
                <a:lnTo>
                  <a:pt x="81176" y="18972"/>
                </a:lnTo>
                <a:lnTo>
                  <a:pt x="81176" y="19920"/>
                </a:lnTo>
                <a:lnTo>
                  <a:pt x="81176" y="19920"/>
                </a:lnTo>
                <a:lnTo>
                  <a:pt x="81176" y="19920"/>
                </a:lnTo>
                <a:lnTo>
                  <a:pt x="81176" y="19920"/>
                </a:lnTo>
                <a:lnTo>
                  <a:pt x="82184" y="19920"/>
                </a:lnTo>
                <a:lnTo>
                  <a:pt x="82184" y="19920"/>
                </a:lnTo>
                <a:lnTo>
                  <a:pt x="82184" y="19920"/>
                </a:lnTo>
                <a:lnTo>
                  <a:pt x="82184" y="20869"/>
                </a:lnTo>
                <a:lnTo>
                  <a:pt x="82184" y="20869"/>
                </a:lnTo>
                <a:lnTo>
                  <a:pt x="83193" y="20869"/>
                </a:lnTo>
                <a:lnTo>
                  <a:pt x="83193" y="20869"/>
                </a:lnTo>
                <a:lnTo>
                  <a:pt x="83193" y="20869"/>
                </a:lnTo>
                <a:lnTo>
                  <a:pt x="83193" y="20869"/>
                </a:lnTo>
                <a:lnTo>
                  <a:pt x="83193" y="20869"/>
                </a:lnTo>
                <a:lnTo>
                  <a:pt x="83193" y="20869"/>
                </a:lnTo>
                <a:lnTo>
                  <a:pt x="83193" y="21818"/>
                </a:lnTo>
                <a:lnTo>
                  <a:pt x="84201" y="21818"/>
                </a:lnTo>
                <a:lnTo>
                  <a:pt x="84201" y="21818"/>
                </a:lnTo>
                <a:lnTo>
                  <a:pt x="84201" y="21818"/>
                </a:lnTo>
                <a:lnTo>
                  <a:pt x="84201" y="21818"/>
                </a:lnTo>
                <a:lnTo>
                  <a:pt x="84201" y="21818"/>
                </a:lnTo>
                <a:lnTo>
                  <a:pt x="84201" y="21818"/>
                </a:lnTo>
                <a:lnTo>
                  <a:pt x="84201" y="21818"/>
                </a:lnTo>
                <a:lnTo>
                  <a:pt x="85714" y="21818"/>
                </a:lnTo>
                <a:lnTo>
                  <a:pt x="85714" y="21818"/>
                </a:lnTo>
                <a:lnTo>
                  <a:pt x="85714" y="22766"/>
                </a:lnTo>
                <a:lnTo>
                  <a:pt x="85714" y="22766"/>
                </a:lnTo>
                <a:lnTo>
                  <a:pt x="86722" y="22766"/>
                </a:lnTo>
                <a:lnTo>
                  <a:pt x="86722" y="22766"/>
                </a:lnTo>
                <a:lnTo>
                  <a:pt x="86722" y="22766"/>
                </a:lnTo>
                <a:lnTo>
                  <a:pt x="86722" y="22766"/>
                </a:lnTo>
                <a:lnTo>
                  <a:pt x="86722" y="22766"/>
                </a:lnTo>
                <a:lnTo>
                  <a:pt x="86722" y="22766"/>
                </a:lnTo>
                <a:lnTo>
                  <a:pt x="86722" y="24189"/>
                </a:lnTo>
                <a:lnTo>
                  <a:pt x="87731" y="24189"/>
                </a:lnTo>
                <a:lnTo>
                  <a:pt x="87731" y="24189"/>
                </a:lnTo>
                <a:lnTo>
                  <a:pt x="87731" y="24189"/>
                </a:lnTo>
                <a:lnTo>
                  <a:pt x="87731" y="24189"/>
                </a:lnTo>
                <a:lnTo>
                  <a:pt x="87731" y="24189"/>
                </a:lnTo>
                <a:lnTo>
                  <a:pt x="87731" y="24189"/>
                </a:lnTo>
                <a:lnTo>
                  <a:pt x="87731" y="25138"/>
                </a:lnTo>
                <a:lnTo>
                  <a:pt x="88739" y="25138"/>
                </a:lnTo>
                <a:lnTo>
                  <a:pt x="88739" y="25138"/>
                </a:lnTo>
                <a:lnTo>
                  <a:pt x="88739" y="25138"/>
                </a:lnTo>
                <a:lnTo>
                  <a:pt x="88739" y="25138"/>
                </a:lnTo>
                <a:lnTo>
                  <a:pt x="88739" y="25138"/>
                </a:lnTo>
                <a:lnTo>
                  <a:pt x="88739" y="26086"/>
                </a:lnTo>
                <a:lnTo>
                  <a:pt x="89747" y="26086"/>
                </a:lnTo>
                <a:lnTo>
                  <a:pt x="89747" y="26086"/>
                </a:lnTo>
                <a:lnTo>
                  <a:pt x="89747" y="26086"/>
                </a:lnTo>
                <a:lnTo>
                  <a:pt x="89747" y="26086"/>
                </a:lnTo>
                <a:lnTo>
                  <a:pt x="89747" y="26086"/>
                </a:lnTo>
                <a:lnTo>
                  <a:pt x="89747" y="26086"/>
                </a:lnTo>
                <a:lnTo>
                  <a:pt x="89747" y="27035"/>
                </a:lnTo>
                <a:lnTo>
                  <a:pt x="91260" y="27035"/>
                </a:lnTo>
                <a:lnTo>
                  <a:pt x="91260" y="27035"/>
                </a:lnTo>
                <a:lnTo>
                  <a:pt x="91260" y="27035"/>
                </a:lnTo>
                <a:lnTo>
                  <a:pt x="91260" y="27035"/>
                </a:lnTo>
                <a:lnTo>
                  <a:pt x="91260" y="27035"/>
                </a:lnTo>
                <a:lnTo>
                  <a:pt x="91260" y="27035"/>
                </a:lnTo>
                <a:lnTo>
                  <a:pt x="92268" y="27035"/>
                </a:lnTo>
                <a:lnTo>
                  <a:pt x="92268" y="27984"/>
                </a:lnTo>
                <a:lnTo>
                  <a:pt x="92268" y="27984"/>
                </a:lnTo>
                <a:lnTo>
                  <a:pt x="92268" y="27984"/>
                </a:lnTo>
                <a:lnTo>
                  <a:pt x="92268" y="27984"/>
                </a:lnTo>
                <a:lnTo>
                  <a:pt x="93277" y="27984"/>
                </a:lnTo>
                <a:lnTo>
                  <a:pt x="93277" y="27984"/>
                </a:lnTo>
                <a:lnTo>
                  <a:pt x="93277" y="27984"/>
                </a:lnTo>
                <a:lnTo>
                  <a:pt x="93277" y="27984"/>
                </a:lnTo>
                <a:lnTo>
                  <a:pt x="93277" y="29407"/>
                </a:lnTo>
                <a:lnTo>
                  <a:pt x="93277" y="29407"/>
                </a:lnTo>
                <a:lnTo>
                  <a:pt x="94285" y="29407"/>
                </a:lnTo>
                <a:lnTo>
                  <a:pt x="94285" y="29407"/>
                </a:lnTo>
                <a:lnTo>
                  <a:pt x="94285" y="29407"/>
                </a:lnTo>
                <a:lnTo>
                  <a:pt x="94285" y="29407"/>
                </a:lnTo>
                <a:lnTo>
                  <a:pt x="94285" y="29407"/>
                </a:lnTo>
                <a:lnTo>
                  <a:pt x="95294" y="29407"/>
                </a:lnTo>
                <a:lnTo>
                  <a:pt x="95294" y="30355"/>
                </a:lnTo>
                <a:lnTo>
                  <a:pt x="95294" y="30355"/>
                </a:lnTo>
                <a:lnTo>
                  <a:pt x="95294" y="30355"/>
                </a:lnTo>
                <a:lnTo>
                  <a:pt x="95294" y="30355"/>
                </a:lnTo>
                <a:lnTo>
                  <a:pt x="95294" y="30355"/>
                </a:lnTo>
                <a:lnTo>
                  <a:pt x="95294" y="30355"/>
                </a:lnTo>
                <a:lnTo>
                  <a:pt x="96302" y="30355"/>
                </a:lnTo>
                <a:lnTo>
                  <a:pt x="96302" y="30355"/>
                </a:lnTo>
                <a:lnTo>
                  <a:pt x="96302" y="31304"/>
                </a:lnTo>
                <a:lnTo>
                  <a:pt x="96302" y="31304"/>
                </a:lnTo>
                <a:lnTo>
                  <a:pt x="96302" y="31304"/>
                </a:lnTo>
                <a:lnTo>
                  <a:pt x="96302" y="31304"/>
                </a:lnTo>
                <a:lnTo>
                  <a:pt x="97815" y="31304"/>
                </a:lnTo>
                <a:lnTo>
                  <a:pt x="97815" y="31304"/>
                </a:lnTo>
                <a:lnTo>
                  <a:pt x="97815" y="31304"/>
                </a:lnTo>
                <a:lnTo>
                  <a:pt x="97815" y="32252"/>
                </a:lnTo>
                <a:lnTo>
                  <a:pt x="97815" y="32252"/>
                </a:lnTo>
                <a:lnTo>
                  <a:pt x="97815" y="32252"/>
                </a:lnTo>
                <a:lnTo>
                  <a:pt x="97815" y="32252"/>
                </a:lnTo>
                <a:lnTo>
                  <a:pt x="97815" y="32252"/>
                </a:lnTo>
                <a:lnTo>
                  <a:pt x="97815" y="33201"/>
                </a:lnTo>
                <a:lnTo>
                  <a:pt x="97815" y="33201"/>
                </a:lnTo>
                <a:lnTo>
                  <a:pt x="97815" y="33201"/>
                </a:lnTo>
                <a:lnTo>
                  <a:pt x="97815" y="33201"/>
                </a:lnTo>
                <a:lnTo>
                  <a:pt x="97815" y="34624"/>
                </a:lnTo>
                <a:lnTo>
                  <a:pt x="97815" y="34624"/>
                </a:lnTo>
                <a:lnTo>
                  <a:pt x="97815" y="34624"/>
                </a:lnTo>
                <a:lnTo>
                  <a:pt x="97815" y="34624"/>
                </a:lnTo>
                <a:lnTo>
                  <a:pt x="98823" y="34624"/>
                </a:lnTo>
                <a:lnTo>
                  <a:pt x="98823" y="34624"/>
                </a:lnTo>
                <a:lnTo>
                  <a:pt x="98823" y="34624"/>
                </a:lnTo>
                <a:lnTo>
                  <a:pt x="98823" y="34624"/>
                </a:lnTo>
                <a:lnTo>
                  <a:pt x="98823" y="34624"/>
                </a:lnTo>
                <a:lnTo>
                  <a:pt x="98823" y="35573"/>
                </a:lnTo>
                <a:lnTo>
                  <a:pt x="98823" y="35573"/>
                </a:lnTo>
                <a:lnTo>
                  <a:pt x="99831" y="35573"/>
                </a:lnTo>
                <a:lnTo>
                  <a:pt x="99831" y="35573"/>
                </a:lnTo>
                <a:lnTo>
                  <a:pt x="99831" y="35573"/>
                </a:lnTo>
                <a:lnTo>
                  <a:pt x="99831" y="35573"/>
                </a:lnTo>
                <a:lnTo>
                  <a:pt x="99831" y="35573"/>
                </a:lnTo>
                <a:lnTo>
                  <a:pt x="100840" y="35573"/>
                </a:lnTo>
                <a:lnTo>
                  <a:pt x="100840" y="35573"/>
                </a:lnTo>
                <a:lnTo>
                  <a:pt x="100840" y="35573"/>
                </a:lnTo>
                <a:lnTo>
                  <a:pt x="100840" y="36521"/>
                </a:lnTo>
                <a:lnTo>
                  <a:pt x="100840" y="36521"/>
                </a:lnTo>
                <a:lnTo>
                  <a:pt x="100840" y="36521"/>
                </a:lnTo>
                <a:lnTo>
                  <a:pt x="100840" y="36521"/>
                </a:lnTo>
                <a:lnTo>
                  <a:pt x="100840" y="37470"/>
                </a:lnTo>
                <a:lnTo>
                  <a:pt x="101848" y="37470"/>
                </a:lnTo>
                <a:lnTo>
                  <a:pt x="101848" y="37470"/>
                </a:lnTo>
                <a:lnTo>
                  <a:pt x="101848" y="37470"/>
                </a:lnTo>
                <a:lnTo>
                  <a:pt x="101848" y="37470"/>
                </a:lnTo>
                <a:lnTo>
                  <a:pt x="101848" y="37470"/>
                </a:lnTo>
                <a:lnTo>
                  <a:pt x="101848" y="38893"/>
                </a:lnTo>
                <a:lnTo>
                  <a:pt x="101848" y="38893"/>
                </a:lnTo>
                <a:lnTo>
                  <a:pt x="103361" y="38893"/>
                </a:lnTo>
                <a:lnTo>
                  <a:pt x="103361" y="38893"/>
                </a:lnTo>
                <a:lnTo>
                  <a:pt x="103361" y="38893"/>
                </a:lnTo>
                <a:lnTo>
                  <a:pt x="103361" y="38893"/>
                </a:lnTo>
                <a:lnTo>
                  <a:pt x="103361" y="38893"/>
                </a:lnTo>
                <a:lnTo>
                  <a:pt x="104369" y="38893"/>
                </a:lnTo>
                <a:lnTo>
                  <a:pt x="104369" y="38893"/>
                </a:lnTo>
                <a:lnTo>
                  <a:pt x="104369" y="38893"/>
                </a:lnTo>
                <a:lnTo>
                  <a:pt x="104369" y="38893"/>
                </a:lnTo>
                <a:lnTo>
                  <a:pt x="104369" y="38893"/>
                </a:lnTo>
                <a:lnTo>
                  <a:pt x="105378" y="38893"/>
                </a:lnTo>
                <a:lnTo>
                  <a:pt x="105378" y="38893"/>
                </a:lnTo>
                <a:lnTo>
                  <a:pt x="105378" y="38893"/>
                </a:lnTo>
                <a:lnTo>
                  <a:pt x="105378" y="38893"/>
                </a:lnTo>
                <a:lnTo>
                  <a:pt x="105378" y="38893"/>
                </a:lnTo>
                <a:lnTo>
                  <a:pt x="105378" y="38893"/>
                </a:lnTo>
                <a:lnTo>
                  <a:pt x="105378" y="38893"/>
                </a:lnTo>
                <a:lnTo>
                  <a:pt x="106386" y="38893"/>
                </a:lnTo>
                <a:lnTo>
                  <a:pt x="106386" y="39841"/>
                </a:lnTo>
                <a:lnTo>
                  <a:pt x="106386" y="39841"/>
                </a:lnTo>
                <a:lnTo>
                  <a:pt x="106386" y="39841"/>
                </a:lnTo>
                <a:lnTo>
                  <a:pt x="106386" y="39841"/>
                </a:lnTo>
                <a:lnTo>
                  <a:pt x="106386" y="39841"/>
                </a:lnTo>
                <a:lnTo>
                  <a:pt x="106386" y="40790"/>
                </a:lnTo>
                <a:lnTo>
                  <a:pt x="106386" y="40790"/>
                </a:lnTo>
                <a:lnTo>
                  <a:pt x="107394" y="40790"/>
                </a:lnTo>
                <a:lnTo>
                  <a:pt x="107394" y="40790"/>
                </a:lnTo>
                <a:lnTo>
                  <a:pt x="107394" y="40790"/>
                </a:lnTo>
                <a:lnTo>
                  <a:pt x="107394" y="40790"/>
                </a:lnTo>
                <a:lnTo>
                  <a:pt x="108907" y="40790"/>
                </a:lnTo>
                <a:lnTo>
                  <a:pt x="108907" y="40790"/>
                </a:lnTo>
                <a:lnTo>
                  <a:pt x="108907" y="40790"/>
                </a:lnTo>
                <a:lnTo>
                  <a:pt x="108907" y="40790"/>
                </a:lnTo>
                <a:lnTo>
                  <a:pt x="109915" y="40790"/>
                </a:lnTo>
                <a:lnTo>
                  <a:pt x="109915" y="40790"/>
                </a:lnTo>
                <a:lnTo>
                  <a:pt x="109915" y="40790"/>
                </a:lnTo>
                <a:lnTo>
                  <a:pt x="109915" y="40790"/>
                </a:lnTo>
                <a:lnTo>
                  <a:pt x="109915" y="40790"/>
                </a:lnTo>
                <a:lnTo>
                  <a:pt x="110924" y="40790"/>
                </a:lnTo>
                <a:lnTo>
                  <a:pt x="110924" y="40790"/>
                </a:lnTo>
                <a:lnTo>
                  <a:pt x="110924" y="41739"/>
                </a:lnTo>
                <a:lnTo>
                  <a:pt x="110924" y="41739"/>
                </a:lnTo>
                <a:lnTo>
                  <a:pt x="111932" y="41739"/>
                </a:lnTo>
                <a:lnTo>
                  <a:pt x="111932" y="41739"/>
                </a:lnTo>
                <a:lnTo>
                  <a:pt x="111932" y="41739"/>
                </a:lnTo>
                <a:lnTo>
                  <a:pt x="111932" y="41739"/>
                </a:lnTo>
                <a:lnTo>
                  <a:pt x="111932" y="41739"/>
                </a:lnTo>
                <a:lnTo>
                  <a:pt x="111932" y="41739"/>
                </a:lnTo>
                <a:lnTo>
                  <a:pt x="111932" y="42687"/>
                </a:lnTo>
                <a:lnTo>
                  <a:pt x="111932" y="42687"/>
                </a:lnTo>
                <a:lnTo>
                  <a:pt x="111932" y="42687"/>
                </a:lnTo>
                <a:lnTo>
                  <a:pt x="111932" y="42687"/>
                </a:lnTo>
                <a:lnTo>
                  <a:pt x="112941" y="42687"/>
                </a:lnTo>
                <a:lnTo>
                  <a:pt x="112941" y="44110"/>
                </a:lnTo>
                <a:lnTo>
                  <a:pt x="111932" y="44110"/>
                </a:lnTo>
                <a:lnTo>
                  <a:pt x="111932" y="44110"/>
                </a:lnTo>
                <a:lnTo>
                  <a:pt x="111932" y="44110"/>
                </a:lnTo>
                <a:lnTo>
                  <a:pt x="112941" y="44110"/>
                </a:lnTo>
                <a:lnTo>
                  <a:pt x="112941" y="45059"/>
                </a:lnTo>
                <a:lnTo>
                  <a:pt x="112941" y="45059"/>
                </a:lnTo>
                <a:lnTo>
                  <a:pt x="112941" y="45059"/>
                </a:lnTo>
                <a:lnTo>
                  <a:pt x="112941" y="46007"/>
                </a:lnTo>
                <a:lnTo>
                  <a:pt x="112941" y="46007"/>
                </a:lnTo>
                <a:lnTo>
                  <a:pt x="111932" y="46007"/>
                </a:lnTo>
                <a:lnTo>
                  <a:pt x="111932" y="46007"/>
                </a:lnTo>
                <a:lnTo>
                  <a:pt x="111932" y="46956"/>
                </a:lnTo>
                <a:lnTo>
                  <a:pt x="111932" y="46956"/>
                </a:lnTo>
                <a:lnTo>
                  <a:pt x="111932" y="46956"/>
                </a:lnTo>
                <a:lnTo>
                  <a:pt x="111932" y="46956"/>
                </a:lnTo>
                <a:lnTo>
                  <a:pt x="111932" y="46956"/>
                </a:lnTo>
                <a:lnTo>
                  <a:pt x="111932" y="47905"/>
                </a:lnTo>
                <a:lnTo>
                  <a:pt x="111932" y="47905"/>
                </a:lnTo>
                <a:lnTo>
                  <a:pt x="111932" y="47905"/>
                </a:lnTo>
                <a:lnTo>
                  <a:pt x="111932" y="47905"/>
                </a:lnTo>
                <a:lnTo>
                  <a:pt x="111932" y="47905"/>
                </a:lnTo>
                <a:lnTo>
                  <a:pt x="112941" y="47905"/>
                </a:lnTo>
                <a:lnTo>
                  <a:pt x="112941" y="49328"/>
                </a:lnTo>
                <a:lnTo>
                  <a:pt x="112941" y="49328"/>
                </a:lnTo>
                <a:lnTo>
                  <a:pt x="112941" y="49328"/>
                </a:lnTo>
                <a:lnTo>
                  <a:pt x="112941" y="49328"/>
                </a:lnTo>
                <a:lnTo>
                  <a:pt x="112941" y="49328"/>
                </a:lnTo>
                <a:lnTo>
                  <a:pt x="114453" y="49328"/>
                </a:lnTo>
                <a:lnTo>
                  <a:pt x="114453" y="49328"/>
                </a:lnTo>
                <a:lnTo>
                  <a:pt x="114453" y="49328"/>
                </a:lnTo>
                <a:lnTo>
                  <a:pt x="114453" y="49328"/>
                </a:lnTo>
                <a:lnTo>
                  <a:pt x="115462" y="49328"/>
                </a:lnTo>
                <a:lnTo>
                  <a:pt x="115462" y="49328"/>
                </a:lnTo>
                <a:lnTo>
                  <a:pt x="115462" y="49328"/>
                </a:lnTo>
                <a:lnTo>
                  <a:pt x="115462" y="47905"/>
                </a:lnTo>
                <a:lnTo>
                  <a:pt x="115462" y="47905"/>
                </a:lnTo>
                <a:lnTo>
                  <a:pt x="116470" y="47905"/>
                </a:lnTo>
                <a:lnTo>
                  <a:pt x="116470" y="47905"/>
                </a:lnTo>
                <a:lnTo>
                  <a:pt x="116470" y="47905"/>
                </a:lnTo>
                <a:lnTo>
                  <a:pt x="116470" y="47905"/>
                </a:lnTo>
                <a:lnTo>
                  <a:pt x="117478" y="47905"/>
                </a:lnTo>
                <a:lnTo>
                  <a:pt x="117478" y="47905"/>
                </a:lnTo>
                <a:lnTo>
                  <a:pt x="117478" y="47905"/>
                </a:lnTo>
                <a:lnTo>
                  <a:pt x="117478" y="47905"/>
                </a:lnTo>
                <a:lnTo>
                  <a:pt x="118487" y="47905"/>
                </a:lnTo>
                <a:lnTo>
                  <a:pt x="118487" y="47905"/>
                </a:lnTo>
                <a:lnTo>
                  <a:pt x="118487" y="47905"/>
                </a:lnTo>
                <a:lnTo>
                  <a:pt x="118487" y="47905"/>
                </a:lnTo>
                <a:lnTo>
                  <a:pt x="118487" y="47905"/>
                </a:lnTo>
                <a:lnTo>
                  <a:pt x="120000" y="47905"/>
                </a:lnTo>
                <a:lnTo>
                  <a:pt x="120000" y="47905"/>
                </a:lnTo>
                <a:lnTo>
                  <a:pt x="120000" y="4790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2" name="Shape 932"/>
          <p:cNvSpPr/>
          <p:nvPr/>
        </p:nvSpPr>
        <p:spPr>
          <a:xfrm>
            <a:off x="4742259" y="3205165"/>
            <a:ext cx="44054" cy="38099"/>
          </a:xfrm>
          <a:custGeom>
            <a:avLst/>
            <a:gdLst/>
            <a:ahLst/>
            <a:cxnLst/>
            <a:rect l="0" t="0" r="0" b="0"/>
            <a:pathLst>
              <a:path w="120000" h="120000" extrusionOk="0">
                <a:moveTo>
                  <a:pt x="84324" y="0"/>
                </a:moveTo>
                <a:lnTo>
                  <a:pt x="84324" y="0"/>
                </a:lnTo>
                <a:lnTo>
                  <a:pt x="84324" y="0"/>
                </a:lnTo>
                <a:lnTo>
                  <a:pt x="84324" y="10000"/>
                </a:lnTo>
                <a:lnTo>
                  <a:pt x="90810" y="10000"/>
                </a:lnTo>
                <a:lnTo>
                  <a:pt x="90810" y="10000"/>
                </a:lnTo>
                <a:lnTo>
                  <a:pt x="90810" y="10000"/>
                </a:lnTo>
                <a:lnTo>
                  <a:pt x="90810" y="10000"/>
                </a:lnTo>
                <a:lnTo>
                  <a:pt x="90810" y="10000"/>
                </a:lnTo>
                <a:lnTo>
                  <a:pt x="90810" y="10000"/>
                </a:lnTo>
                <a:lnTo>
                  <a:pt x="100540" y="10000"/>
                </a:lnTo>
                <a:lnTo>
                  <a:pt x="100540" y="25000"/>
                </a:lnTo>
                <a:lnTo>
                  <a:pt x="100540" y="25000"/>
                </a:lnTo>
                <a:lnTo>
                  <a:pt x="100540" y="25000"/>
                </a:lnTo>
                <a:lnTo>
                  <a:pt x="100540" y="25000"/>
                </a:lnTo>
                <a:lnTo>
                  <a:pt x="100540" y="25000"/>
                </a:lnTo>
                <a:lnTo>
                  <a:pt x="107027" y="25000"/>
                </a:lnTo>
                <a:lnTo>
                  <a:pt x="107027" y="25000"/>
                </a:lnTo>
                <a:lnTo>
                  <a:pt x="107027" y="25000"/>
                </a:lnTo>
                <a:lnTo>
                  <a:pt x="107027" y="25000"/>
                </a:lnTo>
                <a:lnTo>
                  <a:pt x="107027" y="25000"/>
                </a:lnTo>
                <a:lnTo>
                  <a:pt x="107027" y="35000"/>
                </a:lnTo>
                <a:lnTo>
                  <a:pt x="107027" y="35000"/>
                </a:lnTo>
                <a:lnTo>
                  <a:pt x="113513" y="35000"/>
                </a:lnTo>
                <a:lnTo>
                  <a:pt x="113513" y="35000"/>
                </a:lnTo>
                <a:lnTo>
                  <a:pt x="113513" y="45000"/>
                </a:lnTo>
                <a:lnTo>
                  <a:pt x="113513" y="45000"/>
                </a:lnTo>
                <a:lnTo>
                  <a:pt x="113513" y="45000"/>
                </a:lnTo>
                <a:lnTo>
                  <a:pt x="113513" y="45000"/>
                </a:lnTo>
                <a:lnTo>
                  <a:pt x="113513" y="45000"/>
                </a:lnTo>
                <a:lnTo>
                  <a:pt x="120000" y="45000"/>
                </a:lnTo>
                <a:lnTo>
                  <a:pt x="120000" y="55000"/>
                </a:lnTo>
                <a:lnTo>
                  <a:pt x="113513" y="55000"/>
                </a:lnTo>
                <a:lnTo>
                  <a:pt x="113513" y="55000"/>
                </a:lnTo>
                <a:lnTo>
                  <a:pt x="113513" y="55000"/>
                </a:lnTo>
                <a:lnTo>
                  <a:pt x="113513" y="55000"/>
                </a:lnTo>
                <a:lnTo>
                  <a:pt x="113513" y="65000"/>
                </a:lnTo>
                <a:lnTo>
                  <a:pt x="113513" y="65000"/>
                </a:lnTo>
                <a:lnTo>
                  <a:pt x="113513" y="65000"/>
                </a:lnTo>
                <a:lnTo>
                  <a:pt x="113513" y="80000"/>
                </a:lnTo>
                <a:lnTo>
                  <a:pt x="113513" y="80000"/>
                </a:lnTo>
                <a:lnTo>
                  <a:pt x="113513" y="80000"/>
                </a:lnTo>
                <a:lnTo>
                  <a:pt x="113513" y="90000"/>
                </a:lnTo>
                <a:lnTo>
                  <a:pt x="113513" y="90000"/>
                </a:lnTo>
                <a:lnTo>
                  <a:pt x="107027" y="90000"/>
                </a:lnTo>
                <a:lnTo>
                  <a:pt x="107027" y="90000"/>
                </a:lnTo>
                <a:lnTo>
                  <a:pt x="107027" y="90000"/>
                </a:lnTo>
                <a:lnTo>
                  <a:pt x="107027" y="90000"/>
                </a:lnTo>
                <a:lnTo>
                  <a:pt x="107027" y="90000"/>
                </a:lnTo>
                <a:lnTo>
                  <a:pt x="107027" y="90000"/>
                </a:lnTo>
                <a:lnTo>
                  <a:pt x="107027" y="100000"/>
                </a:lnTo>
                <a:lnTo>
                  <a:pt x="107027" y="100000"/>
                </a:lnTo>
                <a:lnTo>
                  <a:pt x="100540" y="100000"/>
                </a:lnTo>
                <a:lnTo>
                  <a:pt x="100540" y="100000"/>
                </a:lnTo>
                <a:lnTo>
                  <a:pt x="100540" y="100000"/>
                </a:lnTo>
                <a:lnTo>
                  <a:pt x="100540" y="100000"/>
                </a:lnTo>
                <a:lnTo>
                  <a:pt x="100540" y="100000"/>
                </a:lnTo>
                <a:lnTo>
                  <a:pt x="90810" y="100000"/>
                </a:lnTo>
                <a:lnTo>
                  <a:pt x="90810" y="100000"/>
                </a:lnTo>
                <a:lnTo>
                  <a:pt x="90810" y="100000"/>
                </a:lnTo>
                <a:lnTo>
                  <a:pt x="84324" y="100000"/>
                </a:lnTo>
                <a:lnTo>
                  <a:pt x="84324" y="100000"/>
                </a:lnTo>
                <a:lnTo>
                  <a:pt x="84324" y="100000"/>
                </a:lnTo>
                <a:lnTo>
                  <a:pt x="84324" y="100000"/>
                </a:lnTo>
                <a:lnTo>
                  <a:pt x="84324" y="100000"/>
                </a:lnTo>
                <a:lnTo>
                  <a:pt x="77837" y="100000"/>
                </a:lnTo>
                <a:lnTo>
                  <a:pt x="77837" y="100000"/>
                </a:lnTo>
                <a:lnTo>
                  <a:pt x="77837" y="100000"/>
                </a:lnTo>
                <a:lnTo>
                  <a:pt x="77837" y="100000"/>
                </a:lnTo>
                <a:lnTo>
                  <a:pt x="77837" y="100000"/>
                </a:lnTo>
                <a:lnTo>
                  <a:pt x="71351" y="100000"/>
                </a:lnTo>
                <a:lnTo>
                  <a:pt x="71351" y="100000"/>
                </a:lnTo>
                <a:lnTo>
                  <a:pt x="71351" y="100000"/>
                </a:lnTo>
                <a:lnTo>
                  <a:pt x="71351" y="100000"/>
                </a:lnTo>
                <a:lnTo>
                  <a:pt x="71351" y="100000"/>
                </a:lnTo>
                <a:lnTo>
                  <a:pt x="64864" y="100000"/>
                </a:lnTo>
                <a:lnTo>
                  <a:pt x="64864" y="100000"/>
                </a:lnTo>
                <a:lnTo>
                  <a:pt x="64864" y="110000"/>
                </a:lnTo>
                <a:lnTo>
                  <a:pt x="64864" y="110000"/>
                </a:lnTo>
                <a:lnTo>
                  <a:pt x="64864" y="110000"/>
                </a:lnTo>
                <a:lnTo>
                  <a:pt x="64864" y="110000"/>
                </a:lnTo>
                <a:lnTo>
                  <a:pt x="64864" y="110000"/>
                </a:lnTo>
                <a:lnTo>
                  <a:pt x="64864" y="120000"/>
                </a:lnTo>
                <a:lnTo>
                  <a:pt x="55135" y="120000"/>
                </a:lnTo>
                <a:lnTo>
                  <a:pt x="55135" y="120000"/>
                </a:lnTo>
                <a:lnTo>
                  <a:pt x="55135" y="120000"/>
                </a:lnTo>
                <a:lnTo>
                  <a:pt x="55135" y="120000"/>
                </a:lnTo>
                <a:lnTo>
                  <a:pt x="55135" y="120000"/>
                </a:lnTo>
                <a:lnTo>
                  <a:pt x="48648" y="120000"/>
                </a:lnTo>
                <a:lnTo>
                  <a:pt x="48648" y="120000"/>
                </a:lnTo>
                <a:lnTo>
                  <a:pt x="48648" y="120000"/>
                </a:lnTo>
                <a:lnTo>
                  <a:pt x="48648" y="120000"/>
                </a:lnTo>
                <a:lnTo>
                  <a:pt x="48648" y="120000"/>
                </a:lnTo>
                <a:lnTo>
                  <a:pt x="42162" y="120000"/>
                </a:lnTo>
                <a:lnTo>
                  <a:pt x="42162" y="120000"/>
                </a:lnTo>
                <a:lnTo>
                  <a:pt x="42162" y="120000"/>
                </a:lnTo>
                <a:lnTo>
                  <a:pt x="42162" y="120000"/>
                </a:lnTo>
                <a:lnTo>
                  <a:pt x="42162" y="120000"/>
                </a:lnTo>
                <a:lnTo>
                  <a:pt x="35675" y="120000"/>
                </a:lnTo>
                <a:lnTo>
                  <a:pt x="35675" y="120000"/>
                </a:lnTo>
                <a:lnTo>
                  <a:pt x="35675" y="120000"/>
                </a:lnTo>
                <a:lnTo>
                  <a:pt x="35675" y="120000"/>
                </a:lnTo>
                <a:lnTo>
                  <a:pt x="29189" y="120000"/>
                </a:lnTo>
                <a:lnTo>
                  <a:pt x="29189" y="120000"/>
                </a:lnTo>
                <a:lnTo>
                  <a:pt x="29189" y="120000"/>
                </a:lnTo>
                <a:lnTo>
                  <a:pt x="19459" y="120000"/>
                </a:lnTo>
                <a:lnTo>
                  <a:pt x="19459" y="120000"/>
                </a:lnTo>
                <a:lnTo>
                  <a:pt x="19459" y="120000"/>
                </a:lnTo>
                <a:lnTo>
                  <a:pt x="19459" y="120000"/>
                </a:lnTo>
                <a:lnTo>
                  <a:pt x="19459" y="120000"/>
                </a:lnTo>
                <a:lnTo>
                  <a:pt x="12972" y="120000"/>
                </a:lnTo>
                <a:lnTo>
                  <a:pt x="12972" y="120000"/>
                </a:lnTo>
                <a:lnTo>
                  <a:pt x="12972" y="120000"/>
                </a:lnTo>
                <a:lnTo>
                  <a:pt x="6486" y="120000"/>
                </a:lnTo>
                <a:lnTo>
                  <a:pt x="6486" y="120000"/>
                </a:lnTo>
                <a:lnTo>
                  <a:pt x="6486" y="120000"/>
                </a:lnTo>
                <a:lnTo>
                  <a:pt x="6486" y="120000"/>
                </a:lnTo>
                <a:lnTo>
                  <a:pt x="6486" y="120000"/>
                </a:lnTo>
                <a:lnTo>
                  <a:pt x="6486" y="120000"/>
                </a:lnTo>
                <a:lnTo>
                  <a:pt x="6486" y="110000"/>
                </a:lnTo>
                <a:lnTo>
                  <a:pt x="6486" y="110000"/>
                </a:lnTo>
                <a:lnTo>
                  <a:pt x="6486" y="110000"/>
                </a:lnTo>
                <a:lnTo>
                  <a:pt x="6486" y="110000"/>
                </a:lnTo>
                <a:lnTo>
                  <a:pt x="6486" y="100000"/>
                </a:lnTo>
                <a:lnTo>
                  <a:pt x="0" y="100000"/>
                </a:lnTo>
                <a:lnTo>
                  <a:pt x="0" y="100000"/>
                </a:lnTo>
                <a:lnTo>
                  <a:pt x="0" y="100000"/>
                </a:lnTo>
                <a:lnTo>
                  <a:pt x="0" y="100000"/>
                </a:lnTo>
                <a:lnTo>
                  <a:pt x="0" y="90000"/>
                </a:lnTo>
                <a:lnTo>
                  <a:pt x="0" y="90000"/>
                </a:lnTo>
                <a:lnTo>
                  <a:pt x="0" y="90000"/>
                </a:lnTo>
                <a:lnTo>
                  <a:pt x="0" y="90000"/>
                </a:lnTo>
                <a:lnTo>
                  <a:pt x="0" y="90000"/>
                </a:lnTo>
                <a:lnTo>
                  <a:pt x="0" y="80000"/>
                </a:lnTo>
                <a:lnTo>
                  <a:pt x="0" y="80000"/>
                </a:lnTo>
                <a:lnTo>
                  <a:pt x="0" y="80000"/>
                </a:lnTo>
                <a:lnTo>
                  <a:pt x="0" y="65000"/>
                </a:lnTo>
                <a:lnTo>
                  <a:pt x="0" y="65000"/>
                </a:lnTo>
                <a:lnTo>
                  <a:pt x="0" y="65000"/>
                </a:lnTo>
                <a:lnTo>
                  <a:pt x="0" y="65000"/>
                </a:lnTo>
                <a:lnTo>
                  <a:pt x="0" y="65000"/>
                </a:lnTo>
                <a:lnTo>
                  <a:pt x="0" y="65000"/>
                </a:lnTo>
                <a:lnTo>
                  <a:pt x="0" y="65000"/>
                </a:lnTo>
                <a:lnTo>
                  <a:pt x="0" y="65000"/>
                </a:lnTo>
                <a:lnTo>
                  <a:pt x="0" y="55000"/>
                </a:lnTo>
                <a:lnTo>
                  <a:pt x="0" y="55000"/>
                </a:lnTo>
                <a:lnTo>
                  <a:pt x="0" y="55000"/>
                </a:lnTo>
                <a:lnTo>
                  <a:pt x="0" y="55000"/>
                </a:lnTo>
                <a:lnTo>
                  <a:pt x="0" y="45000"/>
                </a:lnTo>
                <a:lnTo>
                  <a:pt x="0" y="45000"/>
                </a:lnTo>
                <a:lnTo>
                  <a:pt x="0" y="45000"/>
                </a:lnTo>
                <a:lnTo>
                  <a:pt x="0" y="45000"/>
                </a:lnTo>
                <a:lnTo>
                  <a:pt x="0" y="35000"/>
                </a:lnTo>
                <a:lnTo>
                  <a:pt x="6486" y="35000"/>
                </a:lnTo>
                <a:lnTo>
                  <a:pt x="6486" y="35000"/>
                </a:lnTo>
                <a:lnTo>
                  <a:pt x="6486" y="35000"/>
                </a:lnTo>
                <a:lnTo>
                  <a:pt x="6486" y="35000"/>
                </a:lnTo>
                <a:lnTo>
                  <a:pt x="6486" y="35000"/>
                </a:lnTo>
                <a:lnTo>
                  <a:pt x="12972" y="35000"/>
                </a:lnTo>
                <a:lnTo>
                  <a:pt x="12972" y="35000"/>
                </a:lnTo>
                <a:lnTo>
                  <a:pt x="6486" y="35000"/>
                </a:lnTo>
                <a:lnTo>
                  <a:pt x="6486" y="25000"/>
                </a:lnTo>
                <a:lnTo>
                  <a:pt x="6486" y="25000"/>
                </a:lnTo>
                <a:lnTo>
                  <a:pt x="12972" y="25000"/>
                </a:lnTo>
                <a:lnTo>
                  <a:pt x="12972" y="25000"/>
                </a:lnTo>
                <a:lnTo>
                  <a:pt x="12972" y="25000"/>
                </a:lnTo>
                <a:lnTo>
                  <a:pt x="12972" y="25000"/>
                </a:lnTo>
                <a:lnTo>
                  <a:pt x="12972" y="10000"/>
                </a:lnTo>
                <a:lnTo>
                  <a:pt x="19459" y="10000"/>
                </a:lnTo>
                <a:lnTo>
                  <a:pt x="19459" y="10000"/>
                </a:lnTo>
                <a:lnTo>
                  <a:pt x="19459" y="10000"/>
                </a:lnTo>
                <a:lnTo>
                  <a:pt x="19459" y="10000"/>
                </a:lnTo>
                <a:lnTo>
                  <a:pt x="19459" y="10000"/>
                </a:lnTo>
                <a:lnTo>
                  <a:pt x="29189" y="10000"/>
                </a:lnTo>
                <a:lnTo>
                  <a:pt x="29189" y="10000"/>
                </a:lnTo>
                <a:lnTo>
                  <a:pt x="29189" y="10000"/>
                </a:lnTo>
                <a:lnTo>
                  <a:pt x="29189" y="10000"/>
                </a:lnTo>
                <a:lnTo>
                  <a:pt x="29189" y="10000"/>
                </a:lnTo>
                <a:lnTo>
                  <a:pt x="35675" y="10000"/>
                </a:lnTo>
                <a:lnTo>
                  <a:pt x="35675" y="10000"/>
                </a:lnTo>
                <a:lnTo>
                  <a:pt x="35675" y="10000"/>
                </a:lnTo>
                <a:lnTo>
                  <a:pt x="35675" y="25000"/>
                </a:lnTo>
                <a:lnTo>
                  <a:pt x="35675" y="25000"/>
                </a:lnTo>
                <a:lnTo>
                  <a:pt x="35675" y="25000"/>
                </a:lnTo>
                <a:lnTo>
                  <a:pt x="35675" y="10000"/>
                </a:lnTo>
                <a:lnTo>
                  <a:pt x="35675" y="10000"/>
                </a:lnTo>
                <a:lnTo>
                  <a:pt x="35675" y="10000"/>
                </a:lnTo>
                <a:lnTo>
                  <a:pt x="42162" y="10000"/>
                </a:lnTo>
                <a:lnTo>
                  <a:pt x="42162" y="10000"/>
                </a:lnTo>
                <a:lnTo>
                  <a:pt x="42162" y="10000"/>
                </a:lnTo>
                <a:lnTo>
                  <a:pt x="42162" y="10000"/>
                </a:lnTo>
                <a:lnTo>
                  <a:pt x="42162" y="10000"/>
                </a:lnTo>
                <a:lnTo>
                  <a:pt x="48648" y="10000"/>
                </a:lnTo>
                <a:lnTo>
                  <a:pt x="48648" y="10000"/>
                </a:lnTo>
                <a:lnTo>
                  <a:pt x="48648" y="10000"/>
                </a:lnTo>
                <a:lnTo>
                  <a:pt x="55135" y="10000"/>
                </a:lnTo>
                <a:lnTo>
                  <a:pt x="55135" y="10000"/>
                </a:lnTo>
                <a:lnTo>
                  <a:pt x="55135" y="10000"/>
                </a:lnTo>
                <a:lnTo>
                  <a:pt x="55135" y="10000"/>
                </a:lnTo>
                <a:lnTo>
                  <a:pt x="55135" y="0"/>
                </a:lnTo>
                <a:lnTo>
                  <a:pt x="64864" y="0"/>
                </a:lnTo>
                <a:lnTo>
                  <a:pt x="64864" y="0"/>
                </a:lnTo>
                <a:lnTo>
                  <a:pt x="64864" y="0"/>
                </a:lnTo>
                <a:lnTo>
                  <a:pt x="64864" y="0"/>
                </a:lnTo>
                <a:lnTo>
                  <a:pt x="64864" y="0"/>
                </a:lnTo>
                <a:lnTo>
                  <a:pt x="64864" y="0"/>
                </a:lnTo>
                <a:lnTo>
                  <a:pt x="64864" y="0"/>
                </a:lnTo>
                <a:lnTo>
                  <a:pt x="71351" y="0"/>
                </a:lnTo>
                <a:lnTo>
                  <a:pt x="71351" y="0"/>
                </a:lnTo>
                <a:lnTo>
                  <a:pt x="71351" y="0"/>
                </a:lnTo>
                <a:lnTo>
                  <a:pt x="71351" y="0"/>
                </a:lnTo>
                <a:lnTo>
                  <a:pt x="77837" y="0"/>
                </a:lnTo>
                <a:lnTo>
                  <a:pt x="77837" y="0"/>
                </a:lnTo>
                <a:lnTo>
                  <a:pt x="77837" y="0"/>
                </a:lnTo>
                <a:lnTo>
                  <a:pt x="77837" y="0"/>
                </a:lnTo>
                <a:lnTo>
                  <a:pt x="77837" y="0"/>
                </a:lnTo>
                <a:lnTo>
                  <a:pt x="84324" y="0"/>
                </a:lnTo>
                <a:lnTo>
                  <a:pt x="84324" y="0"/>
                </a:lnTo>
                <a:lnTo>
                  <a:pt x="84324" y="0"/>
                </a:lnTo>
                <a:lnTo>
                  <a:pt x="84324" y="0"/>
                </a:lnTo>
                <a:lnTo>
                  <a:pt x="8432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3" name="Shape 933"/>
          <p:cNvSpPr/>
          <p:nvPr/>
        </p:nvSpPr>
        <p:spPr>
          <a:xfrm>
            <a:off x="4742259" y="3205165"/>
            <a:ext cx="44054" cy="38099"/>
          </a:xfrm>
          <a:custGeom>
            <a:avLst/>
            <a:gdLst/>
            <a:ahLst/>
            <a:cxnLst/>
            <a:rect l="0" t="0" r="0" b="0"/>
            <a:pathLst>
              <a:path w="120000" h="120000" extrusionOk="0">
                <a:moveTo>
                  <a:pt x="84324" y="0"/>
                </a:moveTo>
                <a:lnTo>
                  <a:pt x="84324" y="0"/>
                </a:lnTo>
                <a:lnTo>
                  <a:pt x="84324" y="0"/>
                </a:lnTo>
                <a:lnTo>
                  <a:pt x="84324" y="10000"/>
                </a:lnTo>
                <a:lnTo>
                  <a:pt x="90810" y="10000"/>
                </a:lnTo>
                <a:lnTo>
                  <a:pt x="90810" y="10000"/>
                </a:lnTo>
                <a:lnTo>
                  <a:pt x="90810" y="10000"/>
                </a:lnTo>
                <a:lnTo>
                  <a:pt x="90810" y="10000"/>
                </a:lnTo>
                <a:lnTo>
                  <a:pt x="90810" y="10000"/>
                </a:lnTo>
                <a:lnTo>
                  <a:pt x="90810" y="10000"/>
                </a:lnTo>
                <a:lnTo>
                  <a:pt x="100540" y="10000"/>
                </a:lnTo>
                <a:lnTo>
                  <a:pt x="100540" y="25000"/>
                </a:lnTo>
                <a:lnTo>
                  <a:pt x="100540" y="25000"/>
                </a:lnTo>
                <a:lnTo>
                  <a:pt x="100540" y="25000"/>
                </a:lnTo>
                <a:lnTo>
                  <a:pt x="100540" y="25000"/>
                </a:lnTo>
                <a:lnTo>
                  <a:pt x="100540" y="25000"/>
                </a:lnTo>
                <a:lnTo>
                  <a:pt x="107027" y="25000"/>
                </a:lnTo>
                <a:lnTo>
                  <a:pt x="107027" y="25000"/>
                </a:lnTo>
                <a:lnTo>
                  <a:pt x="107027" y="25000"/>
                </a:lnTo>
                <a:lnTo>
                  <a:pt x="107027" y="25000"/>
                </a:lnTo>
                <a:lnTo>
                  <a:pt x="107027" y="25000"/>
                </a:lnTo>
                <a:lnTo>
                  <a:pt x="107027" y="35000"/>
                </a:lnTo>
                <a:lnTo>
                  <a:pt x="107027" y="35000"/>
                </a:lnTo>
                <a:lnTo>
                  <a:pt x="113513" y="35000"/>
                </a:lnTo>
                <a:lnTo>
                  <a:pt x="113513" y="35000"/>
                </a:lnTo>
                <a:lnTo>
                  <a:pt x="113513" y="45000"/>
                </a:lnTo>
                <a:lnTo>
                  <a:pt x="113513" y="45000"/>
                </a:lnTo>
                <a:lnTo>
                  <a:pt x="113513" y="45000"/>
                </a:lnTo>
                <a:lnTo>
                  <a:pt x="113513" y="45000"/>
                </a:lnTo>
                <a:lnTo>
                  <a:pt x="113513" y="45000"/>
                </a:lnTo>
                <a:lnTo>
                  <a:pt x="120000" y="45000"/>
                </a:lnTo>
                <a:lnTo>
                  <a:pt x="120000" y="55000"/>
                </a:lnTo>
                <a:lnTo>
                  <a:pt x="113513" y="55000"/>
                </a:lnTo>
                <a:lnTo>
                  <a:pt x="113513" y="55000"/>
                </a:lnTo>
                <a:lnTo>
                  <a:pt x="113513" y="55000"/>
                </a:lnTo>
                <a:lnTo>
                  <a:pt x="113513" y="55000"/>
                </a:lnTo>
                <a:lnTo>
                  <a:pt x="113513" y="65000"/>
                </a:lnTo>
                <a:lnTo>
                  <a:pt x="113513" y="65000"/>
                </a:lnTo>
                <a:lnTo>
                  <a:pt x="113513" y="65000"/>
                </a:lnTo>
                <a:lnTo>
                  <a:pt x="113513" y="80000"/>
                </a:lnTo>
                <a:lnTo>
                  <a:pt x="113513" y="80000"/>
                </a:lnTo>
                <a:lnTo>
                  <a:pt x="113513" y="80000"/>
                </a:lnTo>
                <a:lnTo>
                  <a:pt x="113513" y="90000"/>
                </a:lnTo>
                <a:lnTo>
                  <a:pt x="113513" y="90000"/>
                </a:lnTo>
                <a:lnTo>
                  <a:pt x="107027" y="90000"/>
                </a:lnTo>
                <a:lnTo>
                  <a:pt x="107027" y="90000"/>
                </a:lnTo>
                <a:lnTo>
                  <a:pt x="107027" y="90000"/>
                </a:lnTo>
                <a:lnTo>
                  <a:pt x="107027" y="90000"/>
                </a:lnTo>
                <a:lnTo>
                  <a:pt x="107027" y="90000"/>
                </a:lnTo>
                <a:lnTo>
                  <a:pt x="107027" y="90000"/>
                </a:lnTo>
                <a:lnTo>
                  <a:pt x="107027" y="100000"/>
                </a:lnTo>
                <a:lnTo>
                  <a:pt x="107027" y="100000"/>
                </a:lnTo>
                <a:lnTo>
                  <a:pt x="100540" y="100000"/>
                </a:lnTo>
                <a:lnTo>
                  <a:pt x="100540" y="100000"/>
                </a:lnTo>
                <a:lnTo>
                  <a:pt x="100540" y="100000"/>
                </a:lnTo>
                <a:lnTo>
                  <a:pt x="100540" y="100000"/>
                </a:lnTo>
                <a:lnTo>
                  <a:pt x="100540" y="100000"/>
                </a:lnTo>
                <a:lnTo>
                  <a:pt x="90810" y="100000"/>
                </a:lnTo>
                <a:lnTo>
                  <a:pt x="90810" y="100000"/>
                </a:lnTo>
                <a:lnTo>
                  <a:pt x="90810" y="100000"/>
                </a:lnTo>
                <a:lnTo>
                  <a:pt x="84324" y="100000"/>
                </a:lnTo>
                <a:lnTo>
                  <a:pt x="84324" y="100000"/>
                </a:lnTo>
                <a:lnTo>
                  <a:pt x="84324" y="100000"/>
                </a:lnTo>
                <a:lnTo>
                  <a:pt x="84324" y="100000"/>
                </a:lnTo>
                <a:lnTo>
                  <a:pt x="84324" y="100000"/>
                </a:lnTo>
                <a:lnTo>
                  <a:pt x="77837" y="100000"/>
                </a:lnTo>
                <a:lnTo>
                  <a:pt x="77837" y="100000"/>
                </a:lnTo>
                <a:lnTo>
                  <a:pt x="77837" y="100000"/>
                </a:lnTo>
                <a:lnTo>
                  <a:pt x="77837" y="100000"/>
                </a:lnTo>
                <a:lnTo>
                  <a:pt x="77837" y="100000"/>
                </a:lnTo>
                <a:lnTo>
                  <a:pt x="71351" y="100000"/>
                </a:lnTo>
                <a:lnTo>
                  <a:pt x="71351" y="100000"/>
                </a:lnTo>
                <a:lnTo>
                  <a:pt x="71351" y="100000"/>
                </a:lnTo>
                <a:lnTo>
                  <a:pt x="71351" y="100000"/>
                </a:lnTo>
                <a:lnTo>
                  <a:pt x="71351" y="100000"/>
                </a:lnTo>
                <a:lnTo>
                  <a:pt x="64864" y="100000"/>
                </a:lnTo>
                <a:lnTo>
                  <a:pt x="64864" y="100000"/>
                </a:lnTo>
                <a:lnTo>
                  <a:pt x="64864" y="110000"/>
                </a:lnTo>
                <a:lnTo>
                  <a:pt x="64864" y="110000"/>
                </a:lnTo>
                <a:lnTo>
                  <a:pt x="64864" y="110000"/>
                </a:lnTo>
                <a:lnTo>
                  <a:pt x="64864" y="110000"/>
                </a:lnTo>
                <a:lnTo>
                  <a:pt x="64864" y="110000"/>
                </a:lnTo>
                <a:lnTo>
                  <a:pt x="64864" y="120000"/>
                </a:lnTo>
                <a:lnTo>
                  <a:pt x="55135" y="120000"/>
                </a:lnTo>
                <a:lnTo>
                  <a:pt x="55135" y="120000"/>
                </a:lnTo>
                <a:lnTo>
                  <a:pt x="55135" y="120000"/>
                </a:lnTo>
                <a:lnTo>
                  <a:pt x="55135" y="120000"/>
                </a:lnTo>
                <a:lnTo>
                  <a:pt x="55135" y="120000"/>
                </a:lnTo>
                <a:lnTo>
                  <a:pt x="48648" y="120000"/>
                </a:lnTo>
                <a:lnTo>
                  <a:pt x="48648" y="120000"/>
                </a:lnTo>
                <a:lnTo>
                  <a:pt x="48648" y="120000"/>
                </a:lnTo>
                <a:lnTo>
                  <a:pt x="48648" y="120000"/>
                </a:lnTo>
                <a:lnTo>
                  <a:pt x="48648" y="120000"/>
                </a:lnTo>
                <a:lnTo>
                  <a:pt x="42162" y="120000"/>
                </a:lnTo>
                <a:lnTo>
                  <a:pt x="42162" y="120000"/>
                </a:lnTo>
                <a:lnTo>
                  <a:pt x="42162" y="120000"/>
                </a:lnTo>
                <a:lnTo>
                  <a:pt x="42162" y="120000"/>
                </a:lnTo>
                <a:lnTo>
                  <a:pt x="42162" y="120000"/>
                </a:lnTo>
                <a:lnTo>
                  <a:pt x="35675" y="120000"/>
                </a:lnTo>
                <a:lnTo>
                  <a:pt x="35675" y="120000"/>
                </a:lnTo>
                <a:lnTo>
                  <a:pt x="35675" y="120000"/>
                </a:lnTo>
                <a:lnTo>
                  <a:pt x="35675" y="120000"/>
                </a:lnTo>
                <a:lnTo>
                  <a:pt x="29189" y="120000"/>
                </a:lnTo>
                <a:lnTo>
                  <a:pt x="29189" y="120000"/>
                </a:lnTo>
                <a:lnTo>
                  <a:pt x="29189" y="120000"/>
                </a:lnTo>
                <a:lnTo>
                  <a:pt x="19459" y="120000"/>
                </a:lnTo>
                <a:lnTo>
                  <a:pt x="19459" y="120000"/>
                </a:lnTo>
                <a:lnTo>
                  <a:pt x="19459" y="120000"/>
                </a:lnTo>
                <a:lnTo>
                  <a:pt x="19459" y="120000"/>
                </a:lnTo>
                <a:lnTo>
                  <a:pt x="19459" y="120000"/>
                </a:lnTo>
                <a:lnTo>
                  <a:pt x="12972" y="120000"/>
                </a:lnTo>
                <a:lnTo>
                  <a:pt x="12972" y="120000"/>
                </a:lnTo>
                <a:lnTo>
                  <a:pt x="12972" y="120000"/>
                </a:lnTo>
                <a:lnTo>
                  <a:pt x="6486" y="120000"/>
                </a:lnTo>
                <a:lnTo>
                  <a:pt x="6486" y="120000"/>
                </a:lnTo>
                <a:lnTo>
                  <a:pt x="6486" y="120000"/>
                </a:lnTo>
                <a:lnTo>
                  <a:pt x="6486" y="120000"/>
                </a:lnTo>
                <a:lnTo>
                  <a:pt x="6486" y="120000"/>
                </a:lnTo>
                <a:lnTo>
                  <a:pt x="6486" y="120000"/>
                </a:lnTo>
                <a:lnTo>
                  <a:pt x="6486" y="110000"/>
                </a:lnTo>
                <a:lnTo>
                  <a:pt x="6486" y="110000"/>
                </a:lnTo>
                <a:lnTo>
                  <a:pt x="6486" y="110000"/>
                </a:lnTo>
                <a:lnTo>
                  <a:pt x="6486" y="110000"/>
                </a:lnTo>
                <a:lnTo>
                  <a:pt x="6486" y="100000"/>
                </a:lnTo>
                <a:lnTo>
                  <a:pt x="0" y="100000"/>
                </a:lnTo>
                <a:lnTo>
                  <a:pt x="0" y="100000"/>
                </a:lnTo>
                <a:lnTo>
                  <a:pt x="0" y="100000"/>
                </a:lnTo>
                <a:lnTo>
                  <a:pt x="0" y="100000"/>
                </a:lnTo>
                <a:lnTo>
                  <a:pt x="0" y="90000"/>
                </a:lnTo>
                <a:lnTo>
                  <a:pt x="0" y="90000"/>
                </a:lnTo>
                <a:lnTo>
                  <a:pt x="0" y="90000"/>
                </a:lnTo>
                <a:lnTo>
                  <a:pt x="0" y="90000"/>
                </a:lnTo>
                <a:lnTo>
                  <a:pt x="0" y="90000"/>
                </a:lnTo>
                <a:lnTo>
                  <a:pt x="0" y="80000"/>
                </a:lnTo>
                <a:lnTo>
                  <a:pt x="0" y="80000"/>
                </a:lnTo>
                <a:lnTo>
                  <a:pt x="0" y="80000"/>
                </a:lnTo>
                <a:lnTo>
                  <a:pt x="0" y="65000"/>
                </a:lnTo>
                <a:lnTo>
                  <a:pt x="0" y="65000"/>
                </a:lnTo>
                <a:lnTo>
                  <a:pt x="0" y="65000"/>
                </a:lnTo>
                <a:lnTo>
                  <a:pt x="0" y="65000"/>
                </a:lnTo>
                <a:lnTo>
                  <a:pt x="0" y="65000"/>
                </a:lnTo>
                <a:lnTo>
                  <a:pt x="0" y="65000"/>
                </a:lnTo>
                <a:lnTo>
                  <a:pt x="0" y="65000"/>
                </a:lnTo>
                <a:lnTo>
                  <a:pt x="0" y="65000"/>
                </a:lnTo>
                <a:lnTo>
                  <a:pt x="0" y="55000"/>
                </a:lnTo>
                <a:lnTo>
                  <a:pt x="0" y="55000"/>
                </a:lnTo>
                <a:lnTo>
                  <a:pt x="0" y="55000"/>
                </a:lnTo>
                <a:lnTo>
                  <a:pt x="0" y="55000"/>
                </a:lnTo>
                <a:lnTo>
                  <a:pt x="0" y="45000"/>
                </a:lnTo>
                <a:lnTo>
                  <a:pt x="0" y="45000"/>
                </a:lnTo>
                <a:lnTo>
                  <a:pt x="0" y="45000"/>
                </a:lnTo>
                <a:lnTo>
                  <a:pt x="0" y="45000"/>
                </a:lnTo>
                <a:lnTo>
                  <a:pt x="0" y="35000"/>
                </a:lnTo>
                <a:lnTo>
                  <a:pt x="6486" y="35000"/>
                </a:lnTo>
                <a:lnTo>
                  <a:pt x="6486" y="35000"/>
                </a:lnTo>
                <a:lnTo>
                  <a:pt x="6486" y="35000"/>
                </a:lnTo>
                <a:lnTo>
                  <a:pt x="6486" y="35000"/>
                </a:lnTo>
                <a:lnTo>
                  <a:pt x="6486" y="35000"/>
                </a:lnTo>
                <a:lnTo>
                  <a:pt x="12972" y="35000"/>
                </a:lnTo>
                <a:lnTo>
                  <a:pt x="12972" y="35000"/>
                </a:lnTo>
                <a:lnTo>
                  <a:pt x="6486" y="35000"/>
                </a:lnTo>
                <a:lnTo>
                  <a:pt x="6486" y="25000"/>
                </a:lnTo>
                <a:lnTo>
                  <a:pt x="6486" y="25000"/>
                </a:lnTo>
                <a:lnTo>
                  <a:pt x="12972" y="25000"/>
                </a:lnTo>
                <a:lnTo>
                  <a:pt x="12972" y="25000"/>
                </a:lnTo>
                <a:lnTo>
                  <a:pt x="12972" y="25000"/>
                </a:lnTo>
                <a:lnTo>
                  <a:pt x="12972" y="25000"/>
                </a:lnTo>
                <a:lnTo>
                  <a:pt x="12972" y="10000"/>
                </a:lnTo>
                <a:lnTo>
                  <a:pt x="19459" y="10000"/>
                </a:lnTo>
                <a:lnTo>
                  <a:pt x="19459" y="10000"/>
                </a:lnTo>
                <a:lnTo>
                  <a:pt x="19459" y="10000"/>
                </a:lnTo>
                <a:lnTo>
                  <a:pt x="19459" y="10000"/>
                </a:lnTo>
                <a:lnTo>
                  <a:pt x="19459" y="10000"/>
                </a:lnTo>
                <a:lnTo>
                  <a:pt x="29189" y="10000"/>
                </a:lnTo>
                <a:lnTo>
                  <a:pt x="29189" y="10000"/>
                </a:lnTo>
                <a:lnTo>
                  <a:pt x="29189" y="10000"/>
                </a:lnTo>
                <a:lnTo>
                  <a:pt x="29189" y="10000"/>
                </a:lnTo>
                <a:lnTo>
                  <a:pt x="29189" y="10000"/>
                </a:lnTo>
                <a:lnTo>
                  <a:pt x="35675" y="10000"/>
                </a:lnTo>
                <a:lnTo>
                  <a:pt x="35675" y="10000"/>
                </a:lnTo>
                <a:lnTo>
                  <a:pt x="35675" y="10000"/>
                </a:lnTo>
                <a:lnTo>
                  <a:pt x="35675" y="25000"/>
                </a:lnTo>
                <a:lnTo>
                  <a:pt x="35675" y="25000"/>
                </a:lnTo>
                <a:lnTo>
                  <a:pt x="35675" y="25000"/>
                </a:lnTo>
                <a:lnTo>
                  <a:pt x="35675" y="10000"/>
                </a:lnTo>
                <a:lnTo>
                  <a:pt x="35675" y="10000"/>
                </a:lnTo>
                <a:lnTo>
                  <a:pt x="35675" y="10000"/>
                </a:lnTo>
                <a:lnTo>
                  <a:pt x="42162" y="10000"/>
                </a:lnTo>
                <a:lnTo>
                  <a:pt x="42162" y="10000"/>
                </a:lnTo>
                <a:lnTo>
                  <a:pt x="42162" y="10000"/>
                </a:lnTo>
                <a:lnTo>
                  <a:pt x="42162" y="10000"/>
                </a:lnTo>
                <a:lnTo>
                  <a:pt x="42162" y="10000"/>
                </a:lnTo>
                <a:lnTo>
                  <a:pt x="48648" y="10000"/>
                </a:lnTo>
                <a:lnTo>
                  <a:pt x="48648" y="10000"/>
                </a:lnTo>
                <a:lnTo>
                  <a:pt x="48648" y="10000"/>
                </a:lnTo>
                <a:lnTo>
                  <a:pt x="55135" y="10000"/>
                </a:lnTo>
                <a:lnTo>
                  <a:pt x="55135" y="10000"/>
                </a:lnTo>
                <a:lnTo>
                  <a:pt x="55135" y="10000"/>
                </a:lnTo>
                <a:lnTo>
                  <a:pt x="55135" y="10000"/>
                </a:lnTo>
                <a:lnTo>
                  <a:pt x="55135" y="0"/>
                </a:lnTo>
                <a:lnTo>
                  <a:pt x="64864" y="0"/>
                </a:lnTo>
                <a:lnTo>
                  <a:pt x="64864" y="0"/>
                </a:lnTo>
                <a:lnTo>
                  <a:pt x="64864" y="0"/>
                </a:lnTo>
                <a:lnTo>
                  <a:pt x="64864" y="0"/>
                </a:lnTo>
                <a:lnTo>
                  <a:pt x="64864" y="0"/>
                </a:lnTo>
                <a:lnTo>
                  <a:pt x="64864" y="0"/>
                </a:lnTo>
                <a:lnTo>
                  <a:pt x="64864" y="0"/>
                </a:lnTo>
                <a:lnTo>
                  <a:pt x="71351" y="0"/>
                </a:lnTo>
                <a:lnTo>
                  <a:pt x="71351" y="0"/>
                </a:lnTo>
                <a:lnTo>
                  <a:pt x="71351" y="0"/>
                </a:lnTo>
                <a:lnTo>
                  <a:pt x="71351" y="0"/>
                </a:lnTo>
                <a:lnTo>
                  <a:pt x="77837" y="0"/>
                </a:lnTo>
                <a:lnTo>
                  <a:pt x="77837" y="0"/>
                </a:lnTo>
                <a:lnTo>
                  <a:pt x="77837" y="0"/>
                </a:lnTo>
                <a:lnTo>
                  <a:pt x="77837" y="0"/>
                </a:lnTo>
                <a:lnTo>
                  <a:pt x="77837" y="0"/>
                </a:lnTo>
                <a:lnTo>
                  <a:pt x="84324" y="0"/>
                </a:lnTo>
                <a:lnTo>
                  <a:pt x="84324" y="0"/>
                </a:lnTo>
                <a:lnTo>
                  <a:pt x="84324" y="0"/>
                </a:lnTo>
                <a:lnTo>
                  <a:pt x="84324" y="0"/>
                </a:lnTo>
                <a:lnTo>
                  <a:pt x="8432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4" name="Shape 934"/>
          <p:cNvSpPr/>
          <p:nvPr/>
        </p:nvSpPr>
        <p:spPr>
          <a:xfrm>
            <a:off x="2444354" y="3509963"/>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5" name="Shape 935"/>
          <p:cNvSpPr/>
          <p:nvPr/>
        </p:nvSpPr>
        <p:spPr>
          <a:xfrm>
            <a:off x="2444354" y="3509963"/>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6" name="Shape 936"/>
          <p:cNvSpPr/>
          <p:nvPr/>
        </p:nvSpPr>
        <p:spPr>
          <a:xfrm>
            <a:off x="2449117" y="3568702"/>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7" name="Shape 937"/>
          <p:cNvSpPr/>
          <p:nvPr/>
        </p:nvSpPr>
        <p:spPr>
          <a:xfrm>
            <a:off x="2449117" y="3568702"/>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8" name="Shape 938"/>
          <p:cNvSpPr/>
          <p:nvPr/>
        </p:nvSpPr>
        <p:spPr>
          <a:xfrm>
            <a:off x="2457453" y="3557587"/>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39" name="Shape 939"/>
          <p:cNvSpPr/>
          <p:nvPr/>
        </p:nvSpPr>
        <p:spPr>
          <a:xfrm>
            <a:off x="2457453" y="3557587"/>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0" name="Shape 940"/>
          <p:cNvSpPr/>
          <p:nvPr/>
        </p:nvSpPr>
        <p:spPr>
          <a:xfrm>
            <a:off x="2475310" y="3592513"/>
            <a:ext cx="2381" cy="4763"/>
          </a:xfrm>
          <a:custGeom>
            <a:avLst/>
            <a:gdLst/>
            <a:ahLst/>
            <a:cxnLst/>
            <a:rect l="0" t="0" r="0" b="0"/>
            <a:pathLst>
              <a:path w="120000" h="120000" extrusionOk="0">
                <a:moveTo>
                  <a:pt x="120000" y="0"/>
                </a:moveTo>
                <a:lnTo>
                  <a:pt x="12000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1" name="Shape 941"/>
          <p:cNvSpPr/>
          <p:nvPr/>
        </p:nvSpPr>
        <p:spPr>
          <a:xfrm>
            <a:off x="2475310" y="3592513"/>
            <a:ext cx="2381" cy="4763"/>
          </a:xfrm>
          <a:custGeom>
            <a:avLst/>
            <a:gdLst/>
            <a:ahLst/>
            <a:cxnLst/>
            <a:rect l="0" t="0" r="0" b="0"/>
            <a:pathLst>
              <a:path w="120000" h="120000" extrusionOk="0">
                <a:moveTo>
                  <a:pt x="120000" y="0"/>
                </a:moveTo>
                <a:lnTo>
                  <a:pt x="12000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2" name="Shape 942"/>
          <p:cNvSpPr/>
          <p:nvPr/>
        </p:nvSpPr>
        <p:spPr>
          <a:xfrm>
            <a:off x="2383631" y="3487737"/>
            <a:ext cx="0" cy="4763"/>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3" name="Shape 943"/>
          <p:cNvSpPr/>
          <p:nvPr/>
        </p:nvSpPr>
        <p:spPr>
          <a:xfrm>
            <a:off x="2383631" y="3487737"/>
            <a:ext cx="0" cy="4763"/>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4" name="Shape 944"/>
          <p:cNvSpPr/>
          <p:nvPr/>
        </p:nvSpPr>
        <p:spPr>
          <a:xfrm>
            <a:off x="2464597" y="36068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5" name="Shape 945"/>
          <p:cNvSpPr/>
          <p:nvPr/>
        </p:nvSpPr>
        <p:spPr>
          <a:xfrm>
            <a:off x="2464597" y="36068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6" name="Shape 946"/>
          <p:cNvSpPr/>
          <p:nvPr/>
        </p:nvSpPr>
        <p:spPr>
          <a:xfrm>
            <a:off x="2372917" y="3470277"/>
            <a:ext cx="3572" cy="4763"/>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7" name="Shape 947"/>
          <p:cNvSpPr/>
          <p:nvPr/>
        </p:nvSpPr>
        <p:spPr>
          <a:xfrm>
            <a:off x="2372917" y="3470277"/>
            <a:ext cx="3572" cy="4763"/>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8" name="Shape 948"/>
          <p:cNvSpPr/>
          <p:nvPr/>
        </p:nvSpPr>
        <p:spPr>
          <a:xfrm>
            <a:off x="2401492" y="3582988"/>
            <a:ext cx="3572"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49" name="Shape 949"/>
          <p:cNvSpPr/>
          <p:nvPr/>
        </p:nvSpPr>
        <p:spPr>
          <a:xfrm>
            <a:off x="2401492" y="3582988"/>
            <a:ext cx="3572"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0" name="Shape 950"/>
          <p:cNvSpPr/>
          <p:nvPr/>
        </p:nvSpPr>
        <p:spPr>
          <a:xfrm>
            <a:off x="2459831" y="35829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1" name="Shape 951"/>
          <p:cNvSpPr/>
          <p:nvPr/>
        </p:nvSpPr>
        <p:spPr>
          <a:xfrm>
            <a:off x="2459831" y="35829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2" name="Shape 952"/>
          <p:cNvSpPr/>
          <p:nvPr/>
        </p:nvSpPr>
        <p:spPr>
          <a:xfrm>
            <a:off x="2409828" y="359727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3" name="Shape 953"/>
          <p:cNvSpPr/>
          <p:nvPr/>
        </p:nvSpPr>
        <p:spPr>
          <a:xfrm>
            <a:off x="2409828" y="3597275"/>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4" name="Shape 954"/>
          <p:cNvSpPr/>
          <p:nvPr/>
        </p:nvSpPr>
        <p:spPr>
          <a:xfrm>
            <a:off x="2446738" y="3568700"/>
            <a:ext cx="2381" cy="0"/>
          </a:xfrm>
          <a:custGeom>
            <a:avLst/>
            <a:gdLst/>
            <a:ahLst/>
            <a:cxnLst/>
            <a:rect l="0" t="0" r="0" b="0"/>
            <a:pathLst>
              <a:path w="120000" h="120000" extrusionOk="0">
                <a:moveTo>
                  <a:pt x="120000" y="0"/>
                </a:moveTo>
                <a:lnTo>
                  <a:pt x="0" y="0"/>
                </a:lnTo>
                <a:lnTo>
                  <a:pt x="0" y="0"/>
                </a:ln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5" name="Shape 955"/>
          <p:cNvSpPr/>
          <p:nvPr/>
        </p:nvSpPr>
        <p:spPr>
          <a:xfrm>
            <a:off x="2446738" y="3568700"/>
            <a:ext cx="2381" cy="0"/>
          </a:xfrm>
          <a:custGeom>
            <a:avLst/>
            <a:gdLst/>
            <a:ahLst/>
            <a:cxnLst/>
            <a:rect l="0" t="0" r="0" b="0"/>
            <a:pathLst>
              <a:path w="120000" h="120000" extrusionOk="0">
                <a:moveTo>
                  <a:pt x="120000" y="0"/>
                </a:moveTo>
                <a:lnTo>
                  <a:pt x="0" y="0"/>
                </a:lnTo>
                <a:lnTo>
                  <a:pt x="0" y="0"/>
                </a:ln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6" name="Shape 956"/>
          <p:cNvSpPr/>
          <p:nvPr/>
        </p:nvSpPr>
        <p:spPr>
          <a:xfrm>
            <a:off x="2449119" y="3571878"/>
            <a:ext cx="2381" cy="7937"/>
          </a:xfrm>
          <a:custGeom>
            <a:avLst/>
            <a:gdLst/>
            <a:ahLst/>
            <a:cxnLst/>
            <a:rect l="0" t="0" r="0" b="0"/>
            <a:pathLst>
              <a:path w="120000" h="120000" extrusionOk="0">
                <a:moveTo>
                  <a:pt x="0" y="0"/>
                </a:moveTo>
                <a:lnTo>
                  <a:pt x="0" y="0"/>
                </a:lnTo>
                <a:lnTo>
                  <a:pt x="120000" y="0"/>
                </a:lnTo>
                <a:lnTo>
                  <a:pt x="120000" y="0"/>
                </a:lnTo>
                <a:lnTo>
                  <a:pt x="120000" y="48000"/>
                </a:lnTo>
                <a:lnTo>
                  <a:pt x="120000" y="48000"/>
                </a:lnTo>
                <a:lnTo>
                  <a:pt x="120000" y="48000"/>
                </a:lnTo>
                <a:lnTo>
                  <a:pt x="120000" y="48000"/>
                </a:lnTo>
                <a:lnTo>
                  <a:pt x="120000" y="48000"/>
                </a:lnTo>
                <a:lnTo>
                  <a:pt x="120000" y="120000"/>
                </a:lnTo>
                <a:lnTo>
                  <a:pt x="120000" y="120000"/>
                </a:lnTo>
                <a:lnTo>
                  <a:pt x="120000" y="48000"/>
                </a:lnTo>
                <a:lnTo>
                  <a:pt x="120000" y="48000"/>
                </a:lnTo>
                <a:lnTo>
                  <a:pt x="120000" y="48000"/>
                </a:lnTo>
                <a:lnTo>
                  <a:pt x="120000" y="48000"/>
                </a:lnTo>
                <a:lnTo>
                  <a:pt x="0" y="48000"/>
                </a:lnTo>
                <a:lnTo>
                  <a:pt x="0" y="48000"/>
                </a:lnTo>
                <a:lnTo>
                  <a:pt x="0" y="48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7" name="Shape 957"/>
          <p:cNvSpPr/>
          <p:nvPr/>
        </p:nvSpPr>
        <p:spPr>
          <a:xfrm>
            <a:off x="2449119" y="3571878"/>
            <a:ext cx="2381" cy="7937"/>
          </a:xfrm>
          <a:custGeom>
            <a:avLst/>
            <a:gdLst/>
            <a:ahLst/>
            <a:cxnLst/>
            <a:rect l="0" t="0" r="0" b="0"/>
            <a:pathLst>
              <a:path w="120000" h="120000" extrusionOk="0">
                <a:moveTo>
                  <a:pt x="0" y="0"/>
                </a:moveTo>
                <a:lnTo>
                  <a:pt x="0" y="0"/>
                </a:lnTo>
                <a:lnTo>
                  <a:pt x="120000" y="0"/>
                </a:lnTo>
                <a:lnTo>
                  <a:pt x="120000" y="0"/>
                </a:lnTo>
                <a:lnTo>
                  <a:pt x="120000" y="48000"/>
                </a:lnTo>
                <a:lnTo>
                  <a:pt x="120000" y="48000"/>
                </a:lnTo>
                <a:lnTo>
                  <a:pt x="120000" y="48000"/>
                </a:lnTo>
                <a:lnTo>
                  <a:pt x="120000" y="48000"/>
                </a:lnTo>
                <a:lnTo>
                  <a:pt x="120000" y="48000"/>
                </a:lnTo>
                <a:lnTo>
                  <a:pt x="120000" y="120000"/>
                </a:lnTo>
                <a:lnTo>
                  <a:pt x="120000" y="120000"/>
                </a:lnTo>
                <a:lnTo>
                  <a:pt x="120000" y="48000"/>
                </a:lnTo>
                <a:lnTo>
                  <a:pt x="120000" y="48000"/>
                </a:lnTo>
                <a:lnTo>
                  <a:pt x="120000" y="48000"/>
                </a:lnTo>
                <a:lnTo>
                  <a:pt x="120000" y="48000"/>
                </a:lnTo>
                <a:lnTo>
                  <a:pt x="0" y="48000"/>
                </a:lnTo>
                <a:lnTo>
                  <a:pt x="0" y="48000"/>
                </a:lnTo>
                <a:lnTo>
                  <a:pt x="0" y="48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8" name="Shape 958"/>
          <p:cNvSpPr/>
          <p:nvPr/>
        </p:nvSpPr>
        <p:spPr>
          <a:xfrm>
            <a:off x="2407444" y="3582987"/>
            <a:ext cx="4762" cy="9524"/>
          </a:xfrm>
          <a:custGeom>
            <a:avLst/>
            <a:gdLst/>
            <a:ahLst/>
            <a:cxnLst/>
            <a:rect l="0" t="0" r="0" b="0"/>
            <a:pathLst>
              <a:path w="120000" h="120000" extrusionOk="0">
                <a:moveTo>
                  <a:pt x="60000" y="0"/>
                </a:moveTo>
                <a:lnTo>
                  <a:pt x="60000" y="0"/>
                </a:lnTo>
                <a:lnTo>
                  <a:pt x="60000" y="0"/>
                </a:lnTo>
                <a:lnTo>
                  <a:pt x="60000" y="0"/>
                </a:lnTo>
                <a:lnTo>
                  <a:pt x="60000" y="40000"/>
                </a:lnTo>
                <a:lnTo>
                  <a:pt x="60000" y="40000"/>
                </a:lnTo>
                <a:lnTo>
                  <a:pt x="120000" y="40000"/>
                </a:lnTo>
                <a:lnTo>
                  <a:pt x="120000" y="40000"/>
                </a:lnTo>
                <a:lnTo>
                  <a:pt x="120000" y="80000"/>
                </a:lnTo>
                <a:lnTo>
                  <a:pt x="120000" y="80000"/>
                </a:lnTo>
                <a:lnTo>
                  <a:pt x="60000" y="80000"/>
                </a:lnTo>
                <a:lnTo>
                  <a:pt x="60000" y="80000"/>
                </a:lnTo>
                <a:lnTo>
                  <a:pt x="6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80000"/>
                </a:lnTo>
                <a:lnTo>
                  <a:pt x="0" y="40000"/>
                </a:lnTo>
                <a:lnTo>
                  <a:pt x="60000" y="40000"/>
                </a:lnTo>
                <a:lnTo>
                  <a:pt x="60000" y="40000"/>
                </a:lnTo>
                <a:lnTo>
                  <a:pt x="60000" y="40000"/>
                </a:lnTo>
                <a:lnTo>
                  <a:pt x="6000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59" name="Shape 959"/>
          <p:cNvSpPr/>
          <p:nvPr/>
        </p:nvSpPr>
        <p:spPr>
          <a:xfrm>
            <a:off x="2407444" y="3582987"/>
            <a:ext cx="4762" cy="9524"/>
          </a:xfrm>
          <a:custGeom>
            <a:avLst/>
            <a:gdLst/>
            <a:ahLst/>
            <a:cxnLst/>
            <a:rect l="0" t="0" r="0" b="0"/>
            <a:pathLst>
              <a:path w="120000" h="120000" extrusionOk="0">
                <a:moveTo>
                  <a:pt x="60000" y="0"/>
                </a:moveTo>
                <a:lnTo>
                  <a:pt x="60000" y="0"/>
                </a:lnTo>
                <a:lnTo>
                  <a:pt x="60000" y="0"/>
                </a:lnTo>
                <a:lnTo>
                  <a:pt x="60000" y="0"/>
                </a:lnTo>
                <a:lnTo>
                  <a:pt x="60000" y="40000"/>
                </a:lnTo>
                <a:lnTo>
                  <a:pt x="60000" y="40000"/>
                </a:lnTo>
                <a:lnTo>
                  <a:pt x="120000" y="40000"/>
                </a:lnTo>
                <a:lnTo>
                  <a:pt x="120000" y="40000"/>
                </a:lnTo>
                <a:lnTo>
                  <a:pt x="120000" y="80000"/>
                </a:lnTo>
                <a:lnTo>
                  <a:pt x="120000" y="80000"/>
                </a:lnTo>
                <a:lnTo>
                  <a:pt x="60000" y="80000"/>
                </a:lnTo>
                <a:lnTo>
                  <a:pt x="60000" y="80000"/>
                </a:lnTo>
                <a:lnTo>
                  <a:pt x="6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80000"/>
                </a:lnTo>
                <a:lnTo>
                  <a:pt x="0" y="40000"/>
                </a:lnTo>
                <a:lnTo>
                  <a:pt x="60000" y="40000"/>
                </a:lnTo>
                <a:lnTo>
                  <a:pt x="60000" y="40000"/>
                </a:lnTo>
                <a:lnTo>
                  <a:pt x="60000" y="40000"/>
                </a:lnTo>
                <a:lnTo>
                  <a:pt x="60000" y="0"/>
                </a:lnTo>
                <a:lnTo>
                  <a:pt x="6000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0" name="Shape 960"/>
          <p:cNvSpPr/>
          <p:nvPr/>
        </p:nvSpPr>
        <p:spPr>
          <a:xfrm>
            <a:off x="2438400" y="3548063"/>
            <a:ext cx="8335" cy="17463"/>
          </a:xfrm>
          <a:custGeom>
            <a:avLst/>
            <a:gdLst/>
            <a:ahLst/>
            <a:cxnLst/>
            <a:rect l="0" t="0" r="0" b="0"/>
            <a:pathLst>
              <a:path w="120000" h="120000" extrusionOk="0">
                <a:moveTo>
                  <a:pt x="0" y="0"/>
                </a:moveTo>
                <a:lnTo>
                  <a:pt x="0" y="21818"/>
                </a:lnTo>
                <a:lnTo>
                  <a:pt x="0" y="21818"/>
                </a:lnTo>
                <a:lnTo>
                  <a:pt x="34285" y="21818"/>
                </a:lnTo>
                <a:lnTo>
                  <a:pt x="34285" y="21818"/>
                </a:lnTo>
                <a:lnTo>
                  <a:pt x="34285" y="21818"/>
                </a:lnTo>
                <a:lnTo>
                  <a:pt x="34285" y="21818"/>
                </a:lnTo>
                <a:lnTo>
                  <a:pt x="34285" y="21818"/>
                </a:lnTo>
                <a:lnTo>
                  <a:pt x="34285" y="43636"/>
                </a:lnTo>
                <a:lnTo>
                  <a:pt x="34285" y="43636"/>
                </a:lnTo>
                <a:lnTo>
                  <a:pt x="85714" y="43636"/>
                </a:lnTo>
                <a:lnTo>
                  <a:pt x="85714" y="43636"/>
                </a:lnTo>
                <a:lnTo>
                  <a:pt x="34285" y="43636"/>
                </a:lnTo>
                <a:lnTo>
                  <a:pt x="34285" y="65454"/>
                </a:lnTo>
                <a:lnTo>
                  <a:pt x="85714" y="65454"/>
                </a:lnTo>
                <a:lnTo>
                  <a:pt x="85714" y="65454"/>
                </a:lnTo>
                <a:lnTo>
                  <a:pt x="85714" y="65454"/>
                </a:lnTo>
                <a:lnTo>
                  <a:pt x="85714" y="65454"/>
                </a:lnTo>
                <a:lnTo>
                  <a:pt x="119999" y="65454"/>
                </a:lnTo>
                <a:lnTo>
                  <a:pt x="119999" y="65454"/>
                </a:lnTo>
                <a:lnTo>
                  <a:pt x="119999" y="65454"/>
                </a:lnTo>
                <a:lnTo>
                  <a:pt x="119999" y="98181"/>
                </a:lnTo>
                <a:lnTo>
                  <a:pt x="119999" y="98181"/>
                </a:lnTo>
                <a:lnTo>
                  <a:pt x="119999" y="98181"/>
                </a:lnTo>
                <a:lnTo>
                  <a:pt x="119999" y="120000"/>
                </a:lnTo>
                <a:lnTo>
                  <a:pt x="119999" y="12000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85714" y="98181"/>
                </a:lnTo>
                <a:lnTo>
                  <a:pt x="34285" y="98181"/>
                </a:lnTo>
                <a:lnTo>
                  <a:pt x="34285" y="98181"/>
                </a:lnTo>
                <a:lnTo>
                  <a:pt x="34285" y="98181"/>
                </a:lnTo>
                <a:lnTo>
                  <a:pt x="34285" y="98181"/>
                </a:lnTo>
                <a:lnTo>
                  <a:pt x="34285" y="98181"/>
                </a:lnTo>
                <a:lnTo>
                  <a:pt x="34285" y="65454"/>
                </a:lnTo>
                <a:lnTo>
                  <a:pt x="0" y="65454"/>
                </a:lnTo>
                <a:lnTo>
                  <a:pt x="0" y="65454"/>
                </a:lnTo>
                <a:lnTo>
                  <a:pt x="0" y="65454"/>
                </a:lnTo>
                <a:lnTo>
                  <a:pt x="0" y="65454"/>
                </a:lnTo>
                <a:lnTo>
                  <a:pt x="0" y="65454"/>
                </a:lnTo>
                <a:lnTo>
                  <a:pt x="0" y="43636"/>
                </a:lnTo>
                <a:lnTo>
                  <a:pt x="0" y="43636"/>
                </a:lnTo>
                <a:lnTo>
                  <a:pt x="0" y="43636"/>
                </a:lnTo>
                <a:lnTo>
                  <a:pt x="0" y="43636"/>
                </a:lnTo>
                <a:lnTo>
                  <a:pt x="0" y="21818"/>
                </a:lnTo>
                <a:lnTo>
                  <a:pt x="0" y="21818"/>
                </a:lnTo>
                <a:lnTo>
                  <a:pt x="0" y="21818"/>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1" name="Shape 961"/>
          <p:cNvSpPr/>
          <p:nvPr/>
        </p:nvSpPr>
        <p:spPr>
          <a:xfrm>
            <a:off x="2438400" y="3548063"/>
            <a:ext cx="8335" cy="17463"/>
          </a:xfrm>
          <a:custGeom>
            <a:avLst/>
            <a:gdLst/>
            <a:ahLst/>
            <a:cxnLst/>
            <a:rect l="0" t="0" r="0" b="0"/>
            <a:pathLst>
              <a:path w="120000" h="120000" extrusionOk="0">
                <a:moveTo>
                  <a:pt x="0" y="0"/>
                </a:moveTo>
                <a:lnTo>
                  <a:pt x="0" y="21818"/>
                </a:lnTo>
                <a:lnTo>
                  <a:pt x="0" y="21818"/>
                </a:lnTo>
                <a:lnTo>
                  <a:pt x="34285" y="21818"/>
                </a:lnTo>
                <a:lnTo>
                  <a:pt x="34285" y="21818"/>
                </a:lnTo>
                <a:lnTo>
                  <a:pt x="34285" y="21818"/>
                </a:lnTo>
                <a:lnTo>
                  <a:pt x="34285" y="21818"/>
                </a:lnTo>
                <a:lnTo>
                  <a:pt x="34285" y="21818"/>
                </a:lnTo>
                <a:lnTo>
                  <a:pt x="34285" y="43636"/>
                </a:lnTo>
                <a:lnTo>
                  <a:pt x="34285" y="43636"/>
                </a:lnTo>
                <a:lnTo>
                  <a:pt x="85714" y="43636"/>
                </a:lnTo>
                <a:lnTo>
                  <a:pt x="85714" y="43636"/>
                </a:lnTo>
                <a:lnTo>
                  <a:pt x="34285" y="43636"/>
                </a:lnTo>
                <a:lnTo>
                  <a:pt x="34285" y="65454"/>
                </a:lnTo>
                <a:lnTo>
                  <a:pt x="85714" y="65454"/>
                </a:lnTo>
                <a:lnTo>
                  <a:pt x="85714" y="65454"/>
                </a:lnTo>
                <a:lnTo>
                  <a:pt x="85714" y="65454"/>
                </a:lnTo>
                <a:lnTo>
                  <a:pt x="85714" y="65454"/>
                </a:lnTo>
                <a:lnTo>
                  <a:pt x="119999" y="65454"/>
                </a:lnTo>
                <a:lnTo>
                  <a:pt x="119999" y="65454"/>
                </a:lnTo>
                <a:lnTo>
                  <a:pt x="119999" y="65454"/>
                </a:lnTo>
                <a:lnTo>
                  <a:pt x="119999" y="98181"/>
                </a:lnTo>
                <a:lnTo>
                  <a:pt x="119999" y="98181"/>
                </a:lnTo>
                <a:lnTo>
                  <a:pt x="119999" y="98181"/>
                </a:lnTo>
                <a:lnTo>
                  <a:pt x="119999" y="120000"/>
                </a:lnTo>
                <a:lnTo>
                  <a:pt x="119999" y="120000"/>
                </a:lnTo>
                <a:lnTo>
                  <a:pt x="119999" y="12000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85714" y="120000"/>
                </a:lnTo>
                <a:lnTo>
                  <a:pt x="85714" y="98181"/>
                </a:lnTo>
                <a:lnTo>
                  <a:pt x="34285" y="98181"/>
                </a:lnTo>
                <a:lnTo>
                  <a:pt x="34285" y="98181"/>
                </a:lnTo>
                <a:lnTo>
                  <a:pt x="34285" y="98181"/>
                </a:lnTo>
                <a:lnTo>
                  <a:pt x="34285" y="98181"/>
                </a:lnTo>
                <a:lnTo>
                  <a:pt x="34285" y="98181"/>
                </a:lnTo>
                <a:lnTo>
                  <a:pt x="34285" y="65454"/>
                </a:lnTo>
                <a:lnTo>
                  <a:pt x="0" y="65454"/>
                </a:lnTo>
                <a:lnTo>
                  <a:pt x="0" y="65454"/>
                </a:lnTo>
                <a:lnTo>
                  <a:pt x="0" y="65454"/>
                </a:lnTo>
                <a:lnTo>
                  <a:pt x="0" y="65454"/>
                </a:lnTo>
                <a:lnTo>
                  <a:pt x="0" y="65454"/>
                </a:lnTo>
                <a:lnTo>
                  <a:pt x="0" y="43636"/>
                </a:lnTo>
                <a:lnTo>
                  <a:pt x="0" y="43636"/>
                </a:lnTo>
                <a:lnTo>
                  <a:pt x="0" y="43636"/>
                </a:lnTo>
                <a:lnTo>
                  <a:pt x="0" y="43636"/>
                </a:lnTo>
                <a:lnTo>
                  <a:pt x="0" y="21818"/>
                </a:lnTo>
                <a:lnTo>
                  <a:pt x="0" y="21818"/>
                </a:lnTo>
                <a:lnTo>
                  <a:pt x="0" y="21818"/>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2" name="Shape 962"/>
          <p:cNvSpPr/>
          <p:nvPr/>
        </p:nvSpPr>
        <p:spPr>
          <a:xfrm>
            <a:off x="2378872" y="3463925"/>
            <a:ext cx="522685" cy="492125"/>
          </a:xfrm>
          <a:custGeom>
            <a:avLst/>
            <a:gdLst/>
            <a:ahLst/>
            <a:cxnLst/>
            <a:rect l="0" t="0" r="0" b="0"/>
            <a:pathLst>
              <a:path w="120000" h="120000" extrusionOk="0">
                <a:moveTo>
                  <a:pt x="78177" y="77419"/>
                </a:moveTo>
                <a:lnTo>
                  <a:pt x="78177" y="77419"/>
                </a:lnTo>
                <a:lnTo>
                  <a:pt x="78177" y="77419"/>
                </a:lnTo>
                <a:lnTo>
                  <a:pt x="78177" y="77419"/>
                </a:lnTo>
                <a:lnTo>
                  <a:pt x="78177" y="77419"/>
                </a:lnTo>
                <a:lnTo>
                  <a:pt x="78177" y="78193"/>
                </a:lnTo>
                <a:lnTo>
                  <a:pt x="78177" y="78193"/>
                </a:lnTo>
                <a:lnTo>
                  <a:pt x="78177" y="78193"/>
                </a:lnTo>
                <a:lnTo>
                  <a:pt x="78177" y="78193"/>
                </a:lnTo>
                <a:lnTo>
                  <a:pt x="78724" y="78193"/>
                </a:lnTo>
                <a:lnTo>
                  <a:pt x="78724" y="79354"/>
                </a:lnTo>
                <a:lnTo>
                  <a:pt x="78724" y="79354"/>
                </a:lnTo>
                <a:lnTo>
                  <a:pt x="78724" y="79354"/>
                </a:lnTo>
                <a:lnTo>
                  <a:pt x="78724" y="79354"/>
                </a:lnTo>
                <a:lnTo>
                  <a:pt x="78724" y="80129"/>
                </a:lnTo>
                <a:lnTo>
                  <a:pt x="78724" y="80129"/>
                </a:lnTo>
                <a:lnTo>
                  <a:pt x="78724" y="80129"/>
                </a:lnTo>
                <a:lnTo>
                  <a:pt x="78724" y="80129"/>
                </a:lnTo>
                <a:lnTo>
                  <a:pt x="78724" y="80129"/>
                </a:lnTo>
                <a:lnTo>
                  <a:pt x="78724" y="80903"/>
                </a:lnTo>
                <a:lnTo>
                  <a:pt x="79271" y="80903"/>
                </a:lnTo>
                <a:lnTo>
                  <a:pt x="79271" y="80903"/>
                </a:lnTo>
                <a:lnTo>
                  <a:pt x="79271" y="80903"/>
                </a:lnTo>
                <a:lnTo>
                  <a:pt x="79271" y="80903"/>
                </a:lnTo>
                <a:lnTo>
                  <a:pt x="79271" y="80903"/>
                </a:lnTo>
                <a:lnTo>
                  <a:pt x="79271" y="81677"/>
                </a:lnTo>
                <a:lnTo>
                  <a:pt x="79817" y="81677"/>
                </a:lnTo>
                <a:lnTo>
                  <a:pt x="79817" y="81677"/>
                </a:lnTo>
                <a:lnTo>
                  <a:pt x="79817" y="81677"/>
                </a:lnTo>
                <a:lnTo>
                  <a:pt x="79817" y="81677"/>
                </a:lnTo>
                <a:lnTo>
                  <a:pt x="79817" y="81677"/>
                </a:lnTo>
                <a:lnTo>
                  <a:pt x="79817" y="82838"/>
                </a:lnTo>
                <a:lnTo>
                  <a:pt x="79817" y="82838"/>
                </a:lnTo>
                <a:lnTo>
                  <a:pt x="79817" y="82838"/>
                </a:lnTo>
                <a:lnTo>
                  <a:pt x="80364" y="82838"/>
                </a:lnTo>
                <a:lnTo>
                  <a:pt x="80364" y="82838"/>
                </a:lnTo>
                <a:lnTo>
                  <a:pt x="80364" y="82838"/>
                </a:lnTo>
                <a:lnTo>
                  <a:pt x="80364" y="83612"/>
                </a:lnTo>
                <a:lnTo>
                  <a:pt x="80364" y="83612"/>
                </a:lnTo>
                <a:lnTo>
                  <a:pt x="80364" y="83612"/>
                </a:lnTo>
                <a:lnTo>
                  <a:pt x="80364" y="83612"/>
                </a:lnTo>
                <a:lnTo>
                  <a:pt x="80364" y="83612"/>
                </a:lnTo>
                <a:lnTo>
                  <a:pt x="80364" y="84387"/>
                </a:lnTo>
                <a:lnTo>
                  <a:pt x="81184" y="84387"/>
                </a:lnTo>
                <a:lnTo>
                  <a:pt x="81184" y="84387"/>
                </a:lnTo>
                <a:lnTo>
                  <a:pt x="81184" y="84387"/>
                </a:lnTo>
                <a:lnTo>
                  <a:pt x="81184" y="84387"/>
                </a:lnTo>
                <a:lnTo>
                  <a:pt x="81184" y="85161"/>
                </a:lnTo>
                <a:lnTo>
                  <a:pt x="81184" y="85161"/>
                </a:lnTo>
                <a:lnTo>
                  <a:pt x="81184" y="85161"/>
                </a:lnTo>
                <a:lnTo>
                  <a:pt x="81731" y="85161"/>
                </a:lnTo>
                <a:lnTo>
                  <a:pt x="81731" y="85161"/>
                </a:lnTo>
                <a:lnTo>
                  <a:pt x="81731" y="85935"/>
                </a:lnTo>
                <a:lnTo>
                  <a:pt x="81731" y="85935"/>
                </a:lnTo>
                <a:lnTo>
                  <a:pt x="81731" y="85935"/>
                </a:lnTo>
                <a:lnTo>
                  <a:pt x="81731" y="85935"/>
                </a:lnTo>
                <a:lnTo>
                  <a:pt x="81731" y="85935"/>
                </a:lnTo>
                <a:lnTo>
                  <a:pt x="81731" y="87096"/>
                </a:lnTo>
                <a:lnTo>
                  <a:pt x="81731" y="87096"/>
                </a:lnTo>
                <a:lnTo>
                  <a:pt x="81731" y="87096"/>
                </a:lnTo>
                <a:lnTo>
                  <a:pt x="81731" y="87096"/>
                </a:lnTo>
                <a:lnTo>
                  <a:pt x="81731" y="87096"/>
                </a:lnTo>
                <a:lnTo>
                  <a:pt x="81731" y="87870"/>
                </a:lnTo>
                <a:lnTo>
                  <a:pt x="81731" y="87870"/>
                </a:lnTo>
                <a:lnTo>
                  <a:pt x="81731" y="87870"/>
                </a:lnTo>
                <a:lnTo>
                  <a:pt x="81731" y="88645"/>
                </a:lnTo>
                <a:lnTo>
                  <a:pt x="81731" y="88645"/>
                </a:lnTo>
                <a:lnTo>
                  <a:pt x="82277" y="88645"/>
                </a:lnTo>
                <a:lnTo>
                  <a:pt x="82277" y="88645"/>
                </a:lnTo>
                <a:lnTo>
                  <a:pt x="82277" y="88645"/>
                </a:lnTo>
                <a:lnTo>
                  <a:pt x="82277" y="88645"/>
                </a:lnTo>
                <a:lnTo>
                  <a:pt x="82277" y="89419"/>
                </a:lnTo>
                <a:lnTo>
                  <a:pt x="82277" y="89419"/>
                </a:lnTo>
                <a:lnTo>
                  <a:pt x="82824" y="89419"/>
                </a:lnTo>
                <a:lnTo>
                  <a:pt x="82824" y="89419"/>
                </a:lnTo>
                <a:lnTo>
                  <a:pt x="82824" y="89419"/>
                </a:lnTo>
                <a:lnTo>
                  <a:pt x="82824" y="89419"/>
                </a:lnTo>
                <a:lnTo>
                  <a:pt x="82824" y="89419"/>
                </a:lnTo>
                <a:lnTo>
                  <a:pt x="82824" y="90193"/>
                </a:lnTo>
                <a:lnTo>
                  <a:pt x="82824" y="90193"/>
                </a:lnTo>
                <a:lnTo>
                  <a:pt x="82824" y="90193"/>
                </a:lnTo>
                <a:lnTo>
                  <a:pt x="82824" y="90193"/>
                </a:lnTo>
                <a:lnTo>
                  <a:pt x="83371" y="90193"/>
                </a:lnTo>
                <a:lnTo>
                  <a:pt x="83371" y="90193"/>
                </a:lnTo>
                <a:lnTo>
                  <a:pt x="83371" y="91354"/>
                </a:lnTo>
                <a:lnTo>
                  <a:pt x="83371" y="91354"/>
                </a:lnTo>
                <a:lnTo>
                  <a:pt x="83371" y="91354"/>
                </a:lnTo>
                <a:lnTo>
                  <a:pt x="83371" y="91354"/>
                </a:lnTo>
                <a:lnTo>
                  <a:pt x="83371" y="92129"/>
                </a:lnTo>
                <a:lnTo>
                  <a:pt x="83371" y="92129"/>
                </a:lnTo>
                <a:lnTo>
                  <a:pt x="83371" y="92129"/>
                </a:lnTo>
                <a:lnTo>
                  <a:pt x="83371" y="92129"/>
                </a:lnTo>
                <a:lnTo>
                  <a:pt x="83917" y="92129"/>
                </a:lnTo>
                <a:lnTo>
                  <a:pt x="83917" y="92129"/>
                </a:lnTo>
                <a:lnTo>
                  <a:pt x="83917" y="92129"/>
                </a:lnTo>
                <a:lnTo>
                  <a:pt x="83917" y="92129"/>
                </a:lnTo>
                <a:lnTo>
                  <a:pt x="83917" y="92129"/>
                </a:lnTo>
                <a:lnTo>
                  <a:pt x="83917" y="92903"/>
                </a:lnTo>
                <a:lnTo>
                  <a:pt x="84738" y="92903"/>
                </a:lnTo>
                <a:lnTo>
                  <a:pt x="84738" y="92903"/>
                </a:lnTo>
                <a:lnTo>
                  <a:pt x="84738" y="92903"/>
                </a:lnTo>
                <a:lnTo>
                  <a:pt x="85284" y="92903"/>
                </a:lnTo>
                <a:lnTo>
                  <a:pt x="85284" y="92903"/>
                </a:lnTo>
                <a:lnTo>
                  <a:pt x="85284" y="92903"/>
                </a:lnTo>
                <a:lnTo>
                  <a:pt x="85284" y="92903"/>
                </a:lnTo>
                <a:lnTo>
                  <a:pt x="85831" y="92903"/>
                </a:lnTo>
                <a:lnTo>
                  <a:pt x="85831" y="92903"/>
                </a:lnTo>
                <a:lnTo>
                  <a:pt x="85831" y="92903"/>
                </a:lnTo>
                <a:lnTo>
                  <a:pt x="85831" y="92903"/>
                </a:lnTo>
                <a:lnTo>
                  <a:pt x="86378" y="92903"/>
                </a:lnTo>
                <a:lnTo>
                  <a:pt x="86378" y="92903"/>
                </a:lnTo>
                <a:lnTo>
                  <a:pt x="86378" y="92903"/>
                </a:lnTo>
                <a:lnTo>
                  <a:pt x="86378" y="92903"/>
                </a:lnTo>
                <a:lnTo>
                  <a:pt x="86378" y="92903"/>
                </a:lnTo>
                <a:lnTo>
                  <a:pt x="86924" y="92903"/>
                </a:lnTo>
                <a:lnTo>
                  <a:pt x="86924" y="93677"/>
                </a:lnTo>
                <a:lnTo>
                  <a:pt x="86924" y="93677"/>
                </a:lnTo>
                <a:lnTo>
                  <a:pt x="86924" y="93677"/>
                </a:lnTo>
                <a:lnTo>
                  <a:pt x="86924" y="93677"/>
                </a:lnTo>
                <a:lnTo>
                  <a:pt x="86924" y="93677"/>
                </a:lnTo>
                <a:lnTo>
                  <a:pt x="87744" y="93677"/>
                </a:lnTo>
                <a:lnTo>
                  <a:pt x="87744" y="93677"/>
                </a:lnTo>
                <a:lnTo>
                  <a:pt x="87744" y="93677"/>
                </a:lnTo>
                <a:lnTo>
                  <a:pt x="87744" y="93677"/>
                </a:lnTo>
                <a:lnTo>
                  <a:pt x="87744" y="93677"/>
                </a:lnTo>
                <a:lnTo>
                  <a:pt x="87744" y="94451"/>
                </a:lnTo>
                <a:lnTo>
                  <a:pt x="87744" y="94451"/>
                </a:lnTo>
                <a:lnTo>
                  <a:pt x="88291" y="94451"/>
                </a:lnTo>
                <a:lnTo>
                  <a:pt x="88291" y="94451"/>
                </a:lnTo>
                <a:lnTo>
                  <a:pt x="88291" y="95612"/>
                </a:lnTo>
                <a:lnTo>
                  <a:pt x="88291" y="95612"/>
                </a:lnTo>
                <a:lnTo>
                  <a:pt x="88291" y="95612"/>
                </a:lnTo>
                <a:lnTo>
                  <a:pt x="88291" y="95612"/>
                </a:lnTo>
                <a:lnTo>
                  <a:pt x="88838" y="95612"/>
                </a:lnTo>
                <a:lnTo>
                  <a:pt x="88838" y="95612"/>
                </a:lnTo>
                <a:lnTo>
                  <a:pt x="88838" y="95612"/>
                </a:lnTo>
                <a:lnTo>
                  <a:pt x="88838" y="96387"/>
                </a:lnTo>
                <a:lnTo>
                  <a:pt x="88838" y="96387"/>
                </a:lnTo>
                <a:lnTo>
                  <a:pt x="88838" y="96387"/>
                </a:lnTo>
                <a:lnTo>
                  <a:pt x="88838" y="96387"/>
                </a:lnTo>
                <a:lnTo>
                  <a:pt x="88838" y="96387"/>
                </a:lnTo>
                <a:lnTo>
                  <a:pt x="89384" y="96387"/>
                </a:lnTo>
                <a:lnTo>
                  <a:pt x="89384" y="96387"/>
                </a:lnTo>
                <a:lnTo>
                  <a:pt x="89384" y="96387"/>
                </a:lnTo>
                <a:lnTo>
                  <a:pt x="89384" y="96387"/>
                </a:lnTo>
                <a:lnTo>
                  <a:pt x="89384" y="96387"/>
                </a:lnTo>
                <a:lnTo>
                  <a:pt x="89931" y="96387"/>
                </a:lnTo>
                <a:lnTo>
                  <a:pt x="89931" y="96387"/>
                </a:lnTo>
                <a:lnTo>
                  <a:pt x="89931" y="96387"/>
                </a:lnTo>
                <a:lnTo>
                  <a:pt x="89931" y="95612"/>
                </a:lnTo>
                <a:lnTo>
                  <a:pt x="90751" y="95612"/>
                </a:lnTo>
                <a:lnTo>
                  <a:pt x="90751" y="95612"/>
                </a:lnTo>
                <a:lnTo>
                  <a:pt x="90751" y="95612"/>
                </a:lnTo>
                <a:lnTo>
                  <a:pt x="90751" y="95612"/>
                </a:lnTo>
                <a:lnTo>
                  <a:pt x="90751" y="95612"/>
                </a:lnTo>
                <a:lnTo>
                  <a:pt x="91298" y="95612"/>
                </a:lnTo>
                <a:lnTo>
                  <a:pt x="91298" y="95612"/>
                </a:lnTo>
                <a:lnTo>
                  <a:pt x="91298" y="95612"/>
                </a:lnTo>
                <a:lnTo>
                  <a:pt x="91298" y="95612"/>
                </a:lnTo>
                <a:lnTo>
                  <a:pt x="91298" y="95612"/>
                </a:lnTo>
                <a:lnTo>
                  <a:pt x="91845" y="95612"/>
                </a:lnTo>
                <a:lnTo>
                  <a:pt x="91845" y="95612"/>
                </a:lnTo>
                <a:lnTo>
                  <a:pt x="91845" y="95612"/>
                </a:lnTo>
                <a:lnTo>
                  <a:pt x="91845" y="95612"/>
                </a:lnTo>
                <a:lnTo>
                  <a:pt x="91845" y="94451"/>
                </a:lnTo>
                <a:lnTo>
                  <a:pt x="92391" y="94451"/>
                </a:lnTo>
                <a:lnTo>
                  <a:pt x="92391" y="94451"/>
                </a:lnTo>
                <a:lnTo>
                  <a:pt x="92391" y="94451"/>
                </a:lnTo>
                <a:lnTo>
                  <a:pt x="92391" y="94451"/>
                </a:lnTo>
                <a:lnTo>
                  <a:pt x="92391" y="94451"/>
                </a:lnTo>
                <a:lnTo>
                  <a:pt x="92938" y="94451"/>
                </a:lnTo>
                <a:lnTo>
                  <a:pt x="92938" y="94451"/>
                </a:lnTo>
                <a:lnTo>
                  <a:pt x="92938" y="94451"/>
                </a:lnTo>
                <a:lnTo>
                  <a:pt x="92938" y="94451"/>
                </a:lnTo>
                <a:lnTo>
                  <a:pt x="93758" y="94451"/>
                </a:lnTo>
                <a:lnTo>
                  <a:pt x="93758" y="94451"/>
                </a:lnTo>
                <a:lnTo>
                  <a:pt x="93758" y="94451"/>
                </a:lnTo>
                <a:lnTo>
                  <a:pt x="94305" y="94451"/>
                </a:lnTo>
                <a:lnTo>
                  <a:pt x="94305" y="94451"/>
                </a:lnTo>
                <a:lnTo>
                  <a:pt x="94305" y="94451"/>
                </a:lnTo>
                <a:lnTo>
                  <a:pt x="94305" y="94451"/>
                </a:lnTo>
                <a:lnTo>
                  <a:pt x="94851" y="94451"/>
                </a:lnTo>
                <a:lnTo>
                  <a:pt x="94851" y="94451"/>
                </a:lnTo>
                <a:lnTo>
                  <a:pt x="94851" y="94451"/>
                </a:lnTo>
                <a:lnTo>
                  <a:pt x="95398" y="94451"/>
                </a:lnTo>
                <a:lnTo>
                  <a:pt x="95398" y="94451"/>
                </a:lnTo>
                <a:lnTo>
                  <a:pt x="95398" y="94451"/>
                </a:lnTo>
                <a:lnTo>
                  <a:pt x="95398" y="94451"/>
                </a:lnTo>
                <a:lnTo>
                  <a:pt x="95398" y="94451"/>
                </a:lnTo>
                <a:lnTo>
                  <a:pt x="95398" y="93677"/>
                </a:lnTo>
                <a:lnTo>
                  <a:pt x="95945" y="93677"/>
                </a:lnTo>
                <a:lnTo>
                  <a:pt x="95945" y="93677"/>
                </a:lnTo>
                <a:lnTo>
                  <a:pt x="95945" y="93677"/>
                </a:lnTo>
                <a:lnTo>
                  <a:pt x="95945" y="93677"/>
                </a:lnTo>
                <a:lnTo>
                  <a:pt x="95945" y="93677"/>
                </a:lnTo>
                <a:lnTo>
                  <a:pt x="95945" y="93677"/>
                </a:lnTo>
                <a:lnTo>
                  <a:pt x="96765" y="93677"/>
                </a:lnTo>
                <a:lnTo>
                  <a:pt x="96765" y="92903"/>
                </a:lnTo>
                <a:lnTo>
                  <a:pt x="96765" y="92903"/>
                </a:lnTo>
                <a:lnTo>
                  <a:pt x="96765" y="92903"/>
                </a:lnTo>
                <a:lnTo>
                  <a:pt x="97312" y="92903"/>
                </a:lnTo>
                <a:lnTo>
                  <a:pt x="97312" y="92903"/>
                </a:lnTo>
                <a:lnTo>
                  <a:pt x="97312" y="92903"/>
                </a:lnTo>
                <a:lnTo>
                  <a:pt x="97312" y="92903"/>
                </a:lnTo>
                <a:lnTo>
                  <a:pt x="97312" y="92903"/>
                </a:lnTo>
                <a:lnTo>
                  <a:pt x="97858" y="92903"/>
                </a:lnTo>
                <a:lnTo>
                  <a:pt x="97858" y="92903"/>
                </a:lnTo>
                <a:lnTo>
                  <a:pt x="97858" y="92903"/>
                </a:lnTo>
                <a:lnTo>
                  <a:pt x="97858" y="92903"/>
                </a:lnTo>
                <a:lnTo>
                  <a:pt x="98405" y="92903"/>
                </a:lnTo>
                <a:lnTo>
                  <a:pt x="98405" y="92903"/>
                </a:lnTo>
                <a:lnTo>
                  <a:pt x="98405" y="92903"/>
                </a:lnTo>
                <a:lnTo>
                  <a:pt x="98405" y="92903"/>
                </a:lnTo>
                <a:lnTo>
                  <a:pt x="98952" y="92903"/>
                </a:lnTo>
                <a:lnTo>
                  <a:pt x="98952" y="92903"/>
                </a:lnTo>
                <a:lnTo>
                  <a:pt x="98952" y="92903"/>
                </a:lnTo>
                <a:lnTo>
                  <a:pt x="98952" y="92903"/>
                </a:lnTo>
                <a:lnTo>
                  <a:pt x="98952" y="92903"/>
                </a:lnTo>
                <a:lnTo>
                  <a:pt x="98952" y="92903"/>
                </a:lnTo>
                <a:lnTo>
                  <a:pt x="99772" y="92903"/>
                </a:lnTo>
                <a:lnTo>
                  <a:pt x="99772" y="92903"/>
                </a:lnTo>
                <a:lnTo>
                  <a:pt x="99772" y="92903"/>
                </a:lnTo>
                <a:lnTo>
                  <a:pt x="99772" y="92903"/>
                </a:lnTo>
                <a:lnTo>
                  <a:pt x="99772" y="92903"/>
                </a:lnTo>
                <a:lnTo>
                  <a:pt x="99772" y="92903"/>
                </a:lnTo>
                <a:lnTo>
                  <a:pt x="100318" y="92903"/>
                </a:lnTo>
                <a:lnTo>
                  <a:pt x="100318" y="92129"/>
                </a:lnTo>
                <a:lnTo>
                  <a:pt x="100318" y="92129"/>
                </a:lnTo>
                <a:lnTo>
                  <a:pt x="100318" y="92129"/>
                </a:lnTo>
                <a:lnTo>
                  <a:pt x="100318" y="92129"/>
                </a:lnTo>
                <a:lnTo>
                  <a:pt x="100865" y="92129"/>
                </a:lnTo>
                <a:lnTo>
                  <a:pt x="100865" y="92129"/>
                </a:lnTo>
                <a:lnTo>
                  <a:pt x="100865" y="92129"/>
                </a:lnTo>
                <a:lnTo>
                  <a:pt x="100865" y="92129"/>
                </a:lnTo>
                <a:lnTo>
                  <a:pt x="100865" y="91354"/>
                </a:lnTo>
                <a:lnTo>
                  <a:pt x="100865" y="91354"/>
                </a:lnTo>
                <a:lnTo>
                  <a:pt x="101412" y="91354"/>
                </a:lnTo>
                <a:lnTo>
                  <a:pt x="101412" y="91354"/>
                </a:lnTo>
                <a:lnTo>
                  <a:pt x="101412" y="91354"/>
                </a:lnTo>
                <a:lnTo>
                  <a:pt x="101412" y="91354"/>
                </a:lnTo>
                <a:lnTo>
                  <a:pt x="101412" y="91354"/>
                </a:lnTo>
                <a:lnTo>
                  <a:pt x="101412" y="91354"/>
                </a:lnTo>
                <a:lnTo>
                  <a:pt x="101958" y="91354"/>
                </a:lnTo>
                <a:lnTo>
                  <a:pt x="101958" y="90193"/>
                </a:lnTo>
                <a:lnTo>
                  <a:pt x="101958" y="90193"/>
                </a:lnTo>
                <a:lnTo>
                  <a:pt x="101958" y="90193"/>
                </a:lnTo>
                <a:lnTo>
                  <a:pt x="101958" y="90193"/>
                </a:lnTo>
                <a:lnTo>
                  <a:pt x="102779" y="90193"/>
                </a:lnTo>
                <a:lnTo>
                  <a:pt x="102779" y="90193"/>
                </a:lnTo>
                <a:lnTo>
                  <a:pt x="102779" y="90193"/>
                </a:lnTo>
                <a:lnTo>
                  <a:pt x="102779" y="90193"/>
                </a:lnTo>
                <a:lnTo>
                  <a:pt x="102779" y="89419"/>
                </a:lnTo>
                <a:lnTo>
                  <a:pt x="102779" y="89419"/>
                </a:lnTo>
                <a:lnTo>
                  <a:pt x="102779" y="89419"/>
                </a:lnTo>
                <a:lnTo>
                  <a:pt x="103325" y="89419"/>
                </a:lnTo>
                <a:lnTo>
                  <a:pt x="103325" y="89419"/>
                </a:lnTo>
                <a:lnTo>
                  <a:pt x="103325" y="89419"/>
                </a:lnTo>
                <a:lnTo>
                  <a:pt x="103325" y="88645"/>
                </a:lnTo>
                <a:lnTo>
                  <a:pt x="103325" y="88645"/>
                </a:lnTo>
                <a:lnTo>
                  <a:pt x="103325" y="88645"/>
                </a:lnTo>
                <a:lnTo>
                  <a:pt x="103325" y="88645"/>
                </a:lnTo>
                <a:lnTo>
                  <a:pt x="103325" y="88645"/>
                </a:lnTo>
                <a:lnTo>
                  <a:pt x="103872" y="88645"/>
                </a:lnTo>
                <a:lnTo>
                  <a:pt x="103872" y="87870"/>
                </a:lnTo>
                <a:lnTo>
                  <a:pt x="103872" y="87870"/>
                </a:lnTo>
                <a:lnTo>
                  <a:pt x="103872" y="87870"/>
                </a:lnTo>
                <a:lnTo>
                  <a:pt x="103872" y="87870"/>
                </a:lnTo>
                <a:lnTo>
                  <a:pt x="103872" y="87096"/>
                </a:lnTo>
                <a:lnTo>
                  <a:pt x="103872" y="87096"/>
                </a:lnTo>
                <a:lnTo>
                  <a:pt x="103872" y="87096"/>
                </a:lnTo>
                <a:lnTo>
                  <a:pt x="103872" y="85935"/>
                </a:lnTo>
                <a:lnTo>
                  <a:pt x="103872" y="85935"/>
                </a:lnTo>
                <a:lnTo>
                  <a:pt x="103872" y="85935"/>
                </a:lnTo>
                <a:lnTo>
                  <a:pt x="103872" y="85935"/>
                </a:lnTo>
                <a:lnTo>
                  <a:pt x="103872" y="85935"/>
                </a:lnTo>
                <a:lnTo>
                  <a:pt x="104419" y="85935"/>
                </a:lnTo>
                <a:lnTo>
                  <a:pt x="104419" y="85161"/>
                </a:lnTo>
                <a:lnTo>
                  <a:pt x="104419" y="85161"/>
                </a:lnTo>
                <a:lnTo>
                  <a:pt x="104419" y="85161"/>
                </a:lnTo>
                <a:lnTo>
                  <a:pt x="104419" y="85161"/>
                </a:lnTo>
                <a:lnTo>
                  <a:pt x="104419" y="85161"/>
                </a:lnTo>
                <a:lnTo>
                  <a:pt x="104419" y="85161"/>
                </a:lnTo>
                <a:lnTo>
                  <a:pt x="104419" y="84387"/>
                </a:lnTo>
                <a:lnTo>
                  <a:pt x="104419" y="84387"/>
                </a:lnTo>
                <a:lnTo>
                  <a:pt x="104419" y="84387"/>
                </a:lnTo>
                <a:lnTo>
                  <a:pt x="104419" y="83612"/>
                </a:lnTo>
                <a:lnTo>
                  <a:pt x="104419" y="83612"/>
                </a:lnTo>
                <a:lnTo>
                  <a:pt x="104419" y="83612"/>
                </a:lnTo>
                <a:lnTo>
                  <a:pt x="104419" y="82838"/>
                </a:lnTo>
                <a:lnTo>
                  <a:pt x="104419" y="82838"/>
                </a:lnTo>
                <a:lnTo>
                  <a:pt x="104419" y="82838"/>
                </a:lnTo>
                <a:lnTo>
                  <a:pt x="104419" y="81677"/>
                </a:lnTo>
                <a:lnTo>
                  <a:pt x="104419" y="81677"/>
                </a:lnTo>
                <a:lnTo>
                  <a:pt x="104419" y="81677"/>
                </a:lnTo>
                <a:lnTo>
                  <a:pt x="104419" y="80903"/>
                </a:lnTo>
                <a:lnTo>
                  <a:pt x="104419" y="80903"/>
                </a:lnTo>
                <a:lnTo>
                  <a:pt x="104419" y="80903"/>
                </a:lnTo>
                <a:lnTo>
                  <a:pt x="104419" y="80129"/>
                </a:lnTo>
                <a:lnTo>
                  <a:pt x="104419" y="80129"/>
                </a:lnTo>
                <a:lnTo>
                  <a:pt x="104965" y="80129"/>
                </a:lnTo>
                <a:lnTo>
                  <a:pt x="104965" y="80129"/>
                </a:lnTo>
                <a:lnTo>
                  <a:pt x="104419" y="80129"/>
                </a:lnTo>
                <a:lnTo>
                  <a:pt x="104419" y="79354"/>
                </a:lnTo>
                <a:lnTo>
                  <a:pt x="104965" y="79354"/>
                </a:lnTo>
                <a:lnTo>
                  <a:pt x="104965" y="79354"/>
                </a:lnTo>
                <a:lnTo>
                  <a:pt x="104965" y="79354"/>
                </a:lnTo>
                <a:lnTo>
                  <a:pt x="104965" y="78193"/>
                </a:lnTo>
                <a:lnTo>
                  <a:pt x="104965" y="78193"/>
                </a:lnTo>
                <a:lnTo>
                  <a:pt x="104965" y="78193"/>
                </a:lnTo>
                <a:lnTo>
                  <a:pt x="104965" y="78193"/>
                </a:lnTo>
                <a:lnTo>
                  <a:pt x="104965" y="77419"/>
                </a:lnTo>
                <a:lnTo>
                  <a:pt x="104965" y="77419"/>
                </a:lnTo>
                <a:lnTo>
                  <a:pt x="104965" y="77419"/>
                </a:lnTo>
                <a:lnTo>
                  <a:pt x="104965" y="77419"/>
                </a:lnTo>
                <a:lnTo>
                  <a:pt x="104965" y="77419"/>
                </a:lnTo>
                <a:lnTo>
                  <a:pt x="105785" y="77419"/>
                </a:lnTo>
                <a:lnTo>
                  <a:pt x="105785" y="77419"/>
                </a:lnTo>
                <a:lnTo>
                  <a:pt x="105785" y="77419"/>
                </a:lnTo>
                <a:lnTo>
                  <a:pt x="105785" y="77419"/>
                </a:lnTo>
                <a:lnTo>
                  <a:pt x="105785" y="76645"/>
                </a:lnTo>
                <a:lnTo>
                  <a:pt x="106332" y="76645"/>
                </a:lnTo>
                <a:lnTo>
                  <a:pt x="106332" y="76645"/>
                </a:lnTo>
                <a:lnTo>
                  <a:pt x="106332" y="76645"/>
                </a:lnTo>
                <a:lnTo>
                  <a:pt x="106332" y="76645"/>
                </a:lnTo>
                <a:lnTo>
                  <a:pt x="106332" y="76645"/>
                </a:lnTo>
                <a:lnTo>
                  <a:pt x="106332" y="76645"/>
                </a:lnTo>
                <a:lnTo>
                  <a:pt x="106879" y="76645"/>
                </a:lnTo>
                <a:lnTo>
                  <a:pt x="106879" y="76645"/>
                </a:lnTo>
                <a:lnTo>
                  <a:pt x="106879" y="75870"/>
                </a:lnTo>
                <a:lnTo>
                  <a:pt x="106879" y="75870"/>
                </a:lnTo>
                <a:lnTo>
                  <a:pt x="106879" y="75870"/>
                </a:lnTo>
                <a:lnTo>
                  <a:pt x="106879" y="75870"/>
                </a:lnTo>
                <a:lnTo>
                  <a:pt x="107425" y="75870"/>
                </a:lnTo>
                <a:lnTo>
                  <a:pt x="107425" y="75870"/>
                </a:lnTo>
                <a:lnTo>
                  <a:pt x="107425" y="75870"/>
                </a:lnTo>
                <a:lnTo>
                  <a:pt x="107972" y="75870"/>
                </a:lnTo>
                <a:lnTo>
                  <a:pt x="107972" y="75870"/>
                </a:lnTo>
                <a:lnTo>
                  <a:pt x="107972" y="75870"/>
                </a:lnTo>
                <a:lnTo>
                  <a:pt x="107972" y="75870"/>
                </a:lnTo>
                <a:lnTo>
                  <a:pt x="107972" y="75870"/>
                </a:lnTo>
                <a:lnTo>
                  <a:pt x="108792" y="75870"/>
                </a:lnTo>
                <a:lnTo>
                  <a:pt x="108792" y="75870"/>
                </a:lnTo>
                <a:lnTo>
                  <a:pt x="108792" y="75870"/>
                </a:lnTo>
                <a:lnTo>
                  <a:pt x="108792" y="75870"/>
                </a:lnTo>
                <a:lnTo>
                  <a:pt x="109339" y="75870"/>
                </a:lnTo>
                <a:lnTo>
                  <a:pt x="109339" y="75870"/>
                </a:lnTo>
                <a:lnTo>
                  <a:pt x="109339" y="75096"/>
                </a:lnTo>
                <a:lnTo>
                  <a:pt x="109339" y="75096"/>
                </a:lnTo>
                <a:lnTo>
                  <a:pt x="109886" y="75096"/>
                </a:lnTo>
                <a:lnTo>
                  <a:pt x="109886" y="75096"/>
                </a:lnTo>
                <a:lnTo>
                  <a:pt x="109886" y="75096"/>
                </a:lnTo>
                <a:lnTo>
                  <a:pt x="109886" y="75096"/>
                </a:lnTo>
                <a:lnTo>
                  <a:pt x="110432" y="75096"/>
                </a:lnTo>
                <a:lnTo>
                  <a:pt x="110432" y="75096"/>
                </a:lnTo>
                <a:lnTo>
                  <a:pt x="110432" y="75096"/>
                </a:lnTo>
                <a:lnTo>
                  <a:pt x="110432" y="75096"/>
                </a:lnTo>
                <a:lnTo>
                  <a:pt x="110432" y="75096"/>
                </a:lnTo>
                <a:lnTo>
                  <a:pt x="110979" y="75096"/>
                </a:lnTo>
                <a:lnTo>
                  <a:pt x="110979" y="75096"/>
                </a:lnTo>
                <a:lnTo>
                  <a:pt x="110979" y="75096"/>
                </a:lnTo>
                <a:lnTo>
                  <a:pt x="110979" y="75096"/>
                </a:lnTo>
                <a:lnTo>
                  <a:pt x="111799" y="75096"/>
                </a:lnTo>
                <a:lnTo>
                  <a:pt x="111799" y="75096"/>
                </a:lnTo>
                <a:lnTo>
                  <a:pt x="111799" y="75096"/>
                </a:lnTo>
                <a:lnTo>
                  <a:pt x="111799" y="73935"/>
                </a:lnTo>
                <a:lnTo>
                  <a:pt x="111799" y="73935"/>
                </a:lnTo>
                <a:lnTo>
                  <a:pt x="111799" y="73935"/>
                </a:lnTo>
                <a:lnTo>
                  <a:pt x="112346" y="73935"/>
                </a:lnTo>
                <a:lnTo>
                  <a:pt x="112346" y="73935"/>
                </a:lnTo>
                <a:lnTo>
                  <a:pt x="112346" y="73935"/>
                </a:lnTo>
                <a:lnTo>
                  <a:pt x="112346" y="73935"/>
                </a:lnTo>
                <a:lnTo>
                  <a:pt x="112346" y="73935"/>
                </a:lnTo>
                <a:lnTo>
                  <a:pt x="112892" y="73935"/>
                </a:lnTo>
                <a:lnTo>
                  <a:pt x="112892" y="73935"/>
                </a:lnTo>
                <a:lnTo>
                  <a:pt x="112892" y="73935"/>
                </a:lnTo>
                <a:lnTo>
                  <a:pt x="113439" y="73935"/>
                </a:lnTo>
                <a:lnTo>
                  <a:pt x="113439" y="73935"/>
                </a:lnTo>
                <a:lnTo>
                  <a:pt x="113439" y="73935"/>
                </a:lnTo>
                <a:lnTo>
                  <a:pt x="113439" y="73161"/>
                </a:lnTo>
                <a:lnTo>
                  <a:pt x="113439" y="73161"/>
                </a:lnTo>
                <a:lnTo>
                  <a:pt x="113986" y="73161"/>
                </a:lnTo>
                <a:lnTo>
                  <a:pt x="113986" y="73161"/>
                </a:lnTo>
                <a:lnTo>
                  <a:pt x="113986" y="73161"/>
                </a:lnTo>
                <a:lnTo>
                  <a:pt x="114806" y="73161"/>
                </a:lnTo>
                <a:lnTo>
                  <a:pt x="114806" y="73161"/>
                </a:lnTo>
                <a:lnTo>
                  <a:pt x="114806" y="73161"/>
                </a:lnTo>
                <a:lnTo>
                  <a:pt x="114806" y="73161"/>
                </a:lnTo>
                <a:lnTo>
                  <a:pt x="114806" y="73935"/>
                </a:lnTo>
                <a:lnTo>
                  <a:pt x="115353" y="73935"/>
                </a:lnTo>
                <a:lnTo>
                  <a:pt x="115353" y="73935"/>
                </a:lnTo>
                <a:lnTo>
                  <a:pt x="115353" y="73935"/>
                </a:lnTo>
                <a:lnTo>
                  <a:pt x="115353" y="73935"/>
                </a:lnTo>
                <a:lnTo>
                  <a:pt x="115353" y="73935"/>
                </a:lnTo>
                <a:lnTo>
                  <a:pt x="115899" y="73935"/>
                </a:lnTo>
                <a:lnTo>
                  <a:pt x="115899" y="73935"/>
                </a:lnTo>
                <a:lnTo>
                  <a:pt x="115899" y="73935"/>
                </a:lnTo>
                <a:lnTo>
                  <a:pt x="116446" y="73935"/>
                </a:lnTo>
                <a:lnTo>
                  <a:pt x="116446" y="73935"/>
                </a:lnTo>
                <a:lnTo>
                  <a:pt x="116446" y="73935"/>
                </a:lnTo>
                <a:lnTo>
                  <a:pt x="116446" y="73935"/>
                </a:lnTo>
                <a:lnTo>
                  <a:pt x="116446" y="73935"/>
                </a:lnTo>
                <a:lnTo>
                  <a:pt x="116446" y="73935"/>
                </a:lnTo>
                <a:lnTo>
                  <a:pt x="116993" y="73935"/>
                </a:lnTo>
                <a:lnTo>
                  <a:pt x="116993" y="73935"/>
                </a:lnTo>
                <a:lnTo>
                  <a:pt x="116993" y="73935"/>
                </a:lnTo>
                <a:lnTo>
                  <a:pt x="116993" y="73935"/>
                </a:lnTo>
                <a:lnTo>
                  <a:pt x="116993" y="73935"/>
                </a:lnTo>
                <a:lnTo>
                  <a:pt x="117813" y="73935"/>
                </a:lnTo>
                <a:lnTo>
                  <a:pt x="117813" y="73935"/>
                </a:lnTo>
                <a:lnTo>
                  <a:pt x="117813" y="73935"/>
                </a:lnTo>
                <a:lnTo>
                  <a:pt x="117813" y="73161"/>
                </a:lnTo>
                <a:lnTo>
                  <a:pt x="118359" y="73161"/>
                </a:lnTo>
                <a:lnTo>
                  <a:pt x="118359" y="73161"/>
                </a:lnTo>
                <a:lnTo>
                  <a:pt x="118359" y="73161"/>
                </a:lnTo>
                <a:lnTo>
                  <a:pt x="118359" y="73161"/>
                </a:lnTo>
                <a:lnTo>
                  <a:pt x="118359" y="73935"/>
                </a:lnTo>
                <a:lnTo>
                  <a:pt x="118906" y="73935"/>
                </a:lnTo>
                <a:lnTo>
                  <a:pt x="118906" y="73935"/>
                </a:lnTo>
                <a:lnTo>
                  <a:pt x="118906" y="73935"/>
                </a:lnTo>
                <a:lnTo>
                  <a:pt x="118906" y="73935"/>
                </a:lnTo>
                <a:lnTo>
                  <a:pt x="118906" y="73935"/>
                </a:lnTo>
                <a:lnTo>
                  <a:pt x="118906" y="75096"/>
                </a:lnTo>
                <a:lnTo>
                  <a:pt x="118906" y="75096"/>
                </a:lnTo>
                <a:lnTo>
                  <a:pt x="118906" y="73935"/>
                </a:lnTo>
                <a:lnTo>
                  <a:pt x="118906" y="73935"/>
                </a:lnTo>
                <a:lnTo>
                  <a:pt x="119453" y="73935"/>
                </a:lnTo>
                <a:lnTo>
                  <a:pt x="119453" y="73935"/>
                </a:lnTo>
                <a:lnTo>
                  <a:pt x="119453" y="73935"/>
                </a:lnTo>
                <a:lnTo>
                  <a:pt x="119453" y="75096"/>
                </a:lnTo>
                <a:lnTo>
                  <a:pt x="119453" y="75096"/>
                </a:lnTo>
                <a:lnTo>
                  <a:pt x="119453" y="75096"/>
                </a:lnTo>
                <a:lnTo>
                  <a:pt x="119453" y="75096"/>
                </a:lnTo>
                <a:lnTo>
                  <a:pt x="119453" y="75870"/>
                </a:lnTo>
                <a:lnTo>
                  <a:pt x="119453" y="75870"/>
                </a:lnTo>
                <a:lnTo>
                  <a:pt x="119453" y="75870"/>
                </a:lnTo>
                <a:lnTo>
                  <a:pt x="119453" y="75870"/>
                </a:lnTo>
                <a:lnTo>
                  <a:pt x="119453" y="75870"/>
                </a:lnTo>
                <a:lnTo>
                  <a:pt x="119453" y="76645"/>
                </a:lnTo>
                <a:lnTo>
                  <a:pt x="120000" y="76645"/>
                </a:lnTo>
                <a:lnTo>
                  <a:pt x="120000" y="76645"/>
                </a:lnTo>
                <a:lnTo>
                  <a:pt x="119453" y="76645"/>
                </a:lnTo>
                <a:lnTo>
                  <a:pt x="119453" y="76645"/>
                </a:lnTo>
                <a:lnTo>
                  <a:pt x="119453" y="77419"/>
                </a:lnTo>
                <a:lnTo>
                  <a:pt x="119453" y="77419"/>
                </a:lnTo>
                <a:lnTo>
                  <a:pt x="119453" y="77419"/>
                </a:lnTo>
                <a:lnTo>
                  <a:pt x="119453" y="77419"/>
                </a:lnTo>
                <a:lnTo>
                  <a:pt x="119453" y="77419"/>
                </a:lnTo>
                <a:lnTo>
                  <a:pt x="119453" y="77419"/>
                </a:lnTo>
                <a:lnTo>
                  <a:pt x="118906" y="77419"/>
                </a:lnTo>
                <a:lnTo>
                  <a:pt x="118906" y="78193"/>
                </a:lnTo>
                <a:lnTo>
                  <a:pt x="118906" y="78193"/>
                </a:lnTo>
                <a:lnTo>
                  <a:pt x="118906" y="78193"/>
                </a:lnTo>
                <a:lnTo>
                  <a:pt x="118906" y="78193"/>
                </a:lnTo>
                <a:lnTo>
                  <a:pt x="118906" y="79354"/>
                </a:lnTo>
                <a:lnTo>
                  <a:pt x="118906" y="79354"/>
                </a:lnTo>
                <a:lnTo>
                  <a:pt x="118906" y="79354"/>
                </a:lnTo>
                <a:lnTo>
                  <a:pt x="118906" y="79354"/>
                </a:lnTo>
                <a:lnTo>
                  <a:pt x="118906" y="79354"/>
                </a:lnTo>
                <a:lnTo>
                  <a:pt x="118906" y="80129"/>
                </a:lnTo>
                <a:lnTo>
                  <a:pt x="118359" y="80129"/>
                </a:lnTo>
                <a:lnTo>
                  <a:pt x="118359" y="80129"/>
                </a:lnTo>
                <a:lnTo>
                  <a:pt x="118359" y="80129"/>
                </a:lnTo>
                <a:lnTo>
                  <a:pt x="118359" y="80129"/>
                </a:lnTo>
                <a:lnTo>
                  <a:pt x="118359" y="80129"/>
                </a:lnTo>
                <a:lnTo>
                  <a:pt x="118359" y="80903"/>
                </a:lnTo>
                <a:lnTo>
                  <a:pt x="118359" y="80903"/>
                </a:lnTo>
                <a:lnTo>
                  <a:pt x="117813" y="80903"/>
                </a:lnTo>
                <a:lnTo>
                  <a:pt x="117813" y="80903"/>
                </a:lnTo>
                <a:lnTo>
                  <a:pt x="117813" y="80903"/>
                </a:lnTo>
                <a:lnTo>
                  <a:pt x="117813" y="80903"/>
                </a:lnTo>
                <a:lnTo>
                  <a:pt x="117813" y="80903"/>
                </a:lnTo>
                <a:lnTo>
                  <a:pt x="117813" y="81677"/>
                </a:lnTo>
                <a:lnTo>
                  <a:pt x="117813" y="81677"/>
                </a:lnTo>
                <a:lnTo>
                  <a:pt x="116993" y="81677"/>
                </a:lnTo>
                <a:lnTo>
                  <a:pt x="116993" y="81677"/>
                </a:lnTo>
                <a:lnTo>
                  <a:pt x="116993" y="81677"/>
                </a:lnTo>
                <a:lnTo>
                  <a:pt x="116993" y="82838"/>
                </a:lnTo>
                <a:lnTo>
                  <a:pt x="116993" y="82838"/>
                </a:lnTo>
                <a:lnTo>
                  <a:pt x="116993" y="82838"/>
                </a:lnTo>
                <a:lnTo>
                  <a:pt x="116993" y="82838"/>
                </a:lnTo>
                <a:lnTo>
                  <a:pt x="116993" y="82838"/>
                </a:lnTo>
                <a:lnTo>
                  <a:pt x="116993" y="83612"/>
                </a:lnTo>
                <a:lnTo>
                  <a:pt x="116993" y="83612"/>
                </a:lnTo>
                <a:lnTo>
                  <a:pt x="116446" y="83612"/>
                </a:lnTo>
                <a:lnTo>
                  <a:pt x="116446" y="83612"/>
                </a:lnTo>
                <a:lnTo>
                  <a:pt x="116446" y="84387"/>
                </a:lnTo>
                <a:lnTo>
                  <a:pt x="116446" y="84387"/>
                </a:lnTo>
                <a:lnTo>
                  <a:pt x="116446" y="84387"/>
                </a:lnTo>
                <a:lnTo>
                  <a:pt x="116993" y="84387"/>
                </a:lnTo>
                <a:lnTo>
                  <a:pt x="116993" y="85161"/>
                </a:lnTo>
                <a:lnTo>
                  <a:pt x="116993" y="85161"/>
                </a:lnTo>
                <a:lnTo>
                  <a:pt x="116993" y="85161"/>
                </a:lnTo>
                <a:lnTo>
                  <a:pt x="116993" y="85935"/>
                </a:lnTo>
                <a:lnTo>
                  <a:pt x="116446" y="85935"/>
                </a:lnTo>
                <a:lnTo>
                  <a:pt x="116446" y="85935"/>
                </a:lnTo>
                <a:lnTo>
                  <a:pt x="116446" y="85935"/>
                </a:lnTo>
                <a:lnTo>
                  <a:pt x="116446" y="85935"/>
                </a:lnTo>
                <a:lnTo>
                  <a:pt x="116446" y="85935"/>
                </a:lnTo>
                <a:lnTo>
                  <a:pt x="116446" y="85935"/>
                </a:lnTo>
                <a:lnTo>
                  <a:pt x="116446" y="85935"/>
                </a:lnTo>
                <a:lnTo>
                  <a:pt x="116446" y="85935"/>
                </a:lnTo>
                <a:lnTo>
                  <a:pt x="116446" y="85935"/>
                </a:lnTo>
                <a:lnTo>
                  <a:pt x="115899" y="85935"/>
                </a:lnTo>
                <a:lnTo>
                  <a:pt x="115899" y="87096"/>
                </a:lnTo>
                <a:lnTo>
                  <a:pt x="115899" y="87096"/>
                </a:lnTo>
                <a:lnTo>
                  <a:pt x="116446" y="87096"/>
                </a:lnTo>
                <a:lnTo>
                  <a:pt x="116446" y="87096"/>
                </a:lnTo>
                <a:lnTo>
                  <a:pt x="116446" y="87096"/>
                </a:lnTo>
                <a:lnTo>
                  <a:pt x="116446" y="87096"/>
                </a:lnTo>
                <a:lnTo>
                  <a:pt x="116446" y="87096"/>
                </a:lnTo>
                <a:lnTo>
                  <a:pt x="116446" y="85935"/>
                </a:lnTo>
                <a:lnTo>
                  <a:pt x="116993" y="85935"/>
                </a:lnTo>
                <a:lnTo>
                  <a:pt x="116993" y="87096"/>
                </a:lnTo>
                <a:lnTo>
                  <a:pt x="116993" y="87096"/>
                </a:lnTo>
                <a:lnTo>
                  <a:pt x="116993" y="87096"/>
                </a:lnTo>
                <a:lnTo>
                  <a:pt x="116993" y="87096"/>
                </a:lnTo>
                <a:lnTo>
                  <a:pt x="116993" y="87096"/>
                </a:lnTo>
                <a:lnTo>
                  <a:pt x="116993" y="87870"/>
                </a:lnTo>
                <a:lnTo>
                  <a:pt x="116993" y="87870"/>
                </a:lnTo>
                <a:lnTo>
                  <a:pt x="116993" y="87870"/>
                </a:lnTo>
                <a:lnTo>
                  <a:pt x="116446" y="87870"/>
                </a:lnTo>
                <a:lnTo>
                  <a:pt x="116446" y="87870"/>
                </a:lnTo>
                <a:lnTo>
                  <a:pt x="116446" y="88645"/>
                </a:lnTo>
                <a:lnTo>
                  <a:pt x="116446" y="88645"/>
                </a:lnTo>
                <a:lnTo>
                  <a:pt x="116446" y="88645"/>
                </a:lnTo>
                <a:lnTo>
                  <a:pt x="116993" y="88645"/>
                </a:lnTo>
                <a:lnTo>
                  <a:pt x="116993" y="88645"/>
                </a:lnTo>
                <a:lnTo>
                  <a:pt x="116446" y="88645"/>
                </a:lnTo>
                <a:lnTo>
                  <a:pt x="116446" y="89419"/>
                </a:lnTo>
                <a:lnTo>
                  <a:pt x="116446" y="89419"/>
                </a:lnTo>
                <a:lnTo>
                  <a:pt x="116446" y="89419"/>
                </a:lnTo>
                <a:lnTo>
                  <a:pt x="116446" y="89419"/>
                </a:lnTo>
                <a:lnTo>
                  <a:pt x="116446" y="89419"/>
                </a:lnTo>
                <a:lnTo>
                  <a:pt x="116446" y="90193"/>
                </a:lnTo>
                <a:lnTo>
                  <a:pt x="116446" y="90193"/>
                </a:lnTo>
                <a:lnTo>
                  <a:pt x="116446" y="90193"/>
                </a:lnTo>
                <a:lnTo>
                  <a:pt x="116446" y="91354"/>
                </a:lnTo>
                <a:lnTo>
                  <a:pt x="116446" y="91354"/>
                </a:lnTo>
                <a:lnTo>
                  <a:pt x="116446" y="91354"/>
                </a:lnTo>
                <a:lnTo>
                  <a:pt x="116446" y="91354"/>
                </a:lnTo>
                <a:lnTo>
                  <a:pt x="116446" y="92129"/>
                </a:lnTo>
                <a:lnTo>
                  <a:pt x="116446" y="92129"/>
                </a:lnTo>
                <a:lnTo>
                  <a:pt x="115899" y="92129"/>
                </a:lnTo>
                <a:lnTo>
                  <a:pt x="115899" y="92129"/>
                </a:lnTo>
                <a:lnTo>
                  <a:pt x="115899" y="92903"/>
                </a:lnTo>
                <a:lnTo>
                  <a:pt x="115899" y="92903"/>
                </a:lnTo>
                <a:lnTo>
                  <a:pt x="115899" y="92903"/>
                </a:lnTo>
                <a:lnTo>
                  <a:pt x="115899" y="92903"/>
                </a:lnTo>
                <a:lnTo>
                  <a:pt x="115899" y="92903"/>
                </a:lnTo>
                <a:lnTo>
                  <a:pt x="115899" y="93677"/>
                </a:lnTo>
                <a:lnTo>
                  <a:pt x="115899" y="93677"/>
                </a:lnTo>
                <a:lnTo>
                  <a:pt x="115899" y="93677"/>
                </a:lnTo>
                <a:lnTo>
                  <a:pt x="115899" y="94451"/>
                </a:lnTo>
                <a:lnTo>
                  <a:pt x="115899" y="94451"/>
                </a:lnTo>
                <a:lnTo>
                  <a:pt x="115353" y="94451"/>
                </a:lnTo>
                <a:lnTo>
                  <a:pt x="115353" y="94451"/>
                </a:lnTo>
                <a:lnTo>
                  <a:pt x="115353" y="95612"/>
                </a:lnTo>
                <a:lnTo>
                  <a:pt x="115353" y="95612"/>
                </a:lnTo>
                <a:lnTo>
                  <a:pt x="115353" y="95612"/>
                </a:lnTo>
                <a:lnTo>
                  <a:pt x="115353" y="95612"/>
                </a:lnTo>
                <a:lnTo>
                  <a:pt x="115353" y="95612"/>
                </a:lnTo>
                <a:lnTo>
                  <a:pt x="115353" y="96387"/>
                </a:lnTo>
                <a:lnTo>
                  <a:pt x="115353" y="96387"/>
                </a:lnTo>
                <a:lnTo>
                  <a:pt x="115353" y="96387"/>
                </a:lnTo>
                <a:lnTo>
                  <a:pt x="115353" y="96387"/>
                </a:lnTo>
                <a:lnTo>
                  <a:pt x="114806" y="96387"/>
                </a:lnTo>
                <a:lnTo>
                  <a:pt x="114806" y="96387"/>
                </a:lnTo>
                <a:lnTo>
                  <a:pt x="114806" y="95612"/>
                </a:lnTo>
                <a:lnTo>
                  <a:pt x="114806" y="95612"/>
                </a:lnTo>
                <a:lnTo>
                  <a:pt x="114806" y="95612"/>
                </a:lnTo>
                <a:lnTo>
                  <a:pt x="114806" y="95612"/>
                </a:lnTo>
                <a:lnTo>
                  <a:pt x="114806" y="95612"/>
                </a:lnTo>
                <a:lnTo>
                  <a:pt x="114806" y="94451"/>
                </a:lnTo>
                <a:lnTo>
                  <a:pt x="114806" y="94451"/>
                </a:lnTo>
                <a:lnTo>
                  <a:pt x="114806" y="94451"/>
                </a:lnTo>
                <a:lnTo>
                  <a:pt x="114806" y="94451"/>
                </a:lnTo>
                <a:lnTo>
                  <a:pt x="113986" y="94451"/>
                </a:lnTo>
                <a:lnTo>
                  <a:pt x="113986" y="94451"/>
                </a:lnTo>
                <a:lnTo>
                  <a:pt x="113986" y="93677"/>
                </a:lnTo>
                <a:lnTo>
                  <a:pt x="113986" y="93677"/>
                </a:lnTo>
                <a:lnTo>
                  <a:pt x="113986" y="93677"/>
                </a:lnTo>
                <a:lnTo>
                  <a:pt x="114806" y="93677"/>
                </a:lnTo>
                <a:lnTo>
                  <a:pt x="114806" y="92903"/>
                </a:lnTo>
                <a:lnTo>
                  <a:pt x="114806" y="92903"/>
                </a:lnTo>
                <a:lnTo>
                  <a:pt x="114806" y="92903"/>
                </a:lnTo>
                <a:lnTo>
                  <a:pt x="113986" y="92903"/>
                </a:lnTo>
                <a:lnTo>
                  <a:pt x="113986" y="92903"/>
                </a:lnTo>
                <a:lnTo>
                  <a:pt x="113986" y="92903"/>
                </a:lnTo>
                <a:lnTo>
                  <a:pt x="113986" y="92903"/>
                </a:lnTo>
                <a:lnTo>
                  <a:pt x="113986" y="92903"/>
                </a:lnTo>
                <a:lnTo>
                  <a:pt x="113986" y="93677"/>
                </a:lnTo>
                <a:lnTo>
                  <a:pt x="113986" y="93677"/>
                </a:lnTo>
                <a:lnTo>
                  <a:pt x="113986" y="93677"/>
                </a:lnTo>
                <a:lnTo>
                  <a:pt x="113439" y="93677"/>
                </a:lnTo>
                <a:lnTo>
                  <a:pt x="113439" y="94451"/>
                </a:lnTo>
                <a:lnTo>
                  <a:pt x="113439" y="94451"/>
                </a:lnTo>
                <a:lnTo>
                  <a:pt x="113439" y="94451"/>
                </a:lnTo>
                <a:lnTo>
                  <a:pt x="113439" y="94451"/>
                </a:lnTo>
                <a:lnTo>
                  <a:pt x="113439" y="94451"/>
                </a:lnTo>
                <a:lnTo>
                  <a:pt x="113439" y="94451"/>
                </a:lnTo>
                <a:lnTo>
                  <a:pt x="112892" y="94451"/>
                </a:lnTo>
                <a:lnTo>
                  <a:pt x="112892" y="94451"/>
                </a:lnTo>
                <a:lnTo>
                  <a:pt x="112892" y="94451"/>
                </a:lnTo>
                <a:lnTo>
                  <a:pt x="112346" y="94451"/>
                </a:lnTo>
                <a:lnTo>
                  <a:pt x="112346" y="94451"/>
                </a:lnTo>
                <a:lnTo>
                  <a:pt x="112346" y="94451"/>
                </a:lnTo>
                <a:lnTo>
                  <a:pt x="112346" y="94451"/>
                </a:lnTo>
                <a:lnTo>
                  <a:pt x="112346" y="95612"/>
                </a:lnTo>
                <a:lnTo>
                  <a:pt x="112346" y="95612"/>
                </a:lnTo>
                <a:lnTo>
                  <a:pt x="112346" y="95612"/>
                </a:lnTo>
                <a:lnTo>
                  <a:pt x="112346" y="95612"/>
                </a:lnTo>
                <a:lnTo>
                  <a:pt x="112346" y="95612"/>
                </a:lnTo>
                <a:lnTo>
                  <a:pt x="112346" y="95612"/>
                </a:lnTo>
                <a:lnTo>
                  <a:pt x="112346" y="96387"/>
                </a:lnTo>
                <a:lnTo>
                  <a:pt x="112346" y="96387"/>
                </a:lnTo>
                <a:lnTo>
                  <a:pt x="111799" y="96387"/>
                </a:lnTo>
                <a:lnTo>
                  <a:pt x="111799" y="96387"/>
                </a:lnTo>
                <a:lnTo>
                  <a:pt x="111799" y="97161"/>
                </a:lnTo>
                <a:lnTo>
                  <a:pt x="111799" y="97161"/>
                </a:lnTo>
                <a:lnTo>
                  <a:pt x="111799" y="97161"/>
                </a:lnTo>
                <a:lnTo>
                  <a:pt x="111799" y="97161"/>
                </a:lnTo>
                <a:lnTo>
                  <a:pt x="111799" y="97161"/>
                </a:lnTo>
                <a:lnTo>
                  <a:pt x="111799" y="97161"/>
                </a:lnTo>
                <a:lnTo>
                  <a:pt x="111799" y="97935"/>
                </a:lnTo>
                <a:lnTo>
                  <a:pt x="110979" y="97935"/>
                </a:lnTo>
                <a:lnTo>
                  <a:pt x="110979" y="97935"/>
                </a:lnTo>
                <a:lnTo>
                  <a:pt x="110979" y="97935"/>
                </a:lnTo>
                <a:lnTo>
                  <a:pt x="110979" y="97935"/>
                </a:lnTo>
                <a:lnTo>
                  <a:pt x="110979" y="97935"/>
                </a:lnTo>
                <a:lnTo>
                  <a:pt x="110979" y="97935"/>
                </a:lnTo>
                <a:lnTo>
                  <a:pt x="110979" y="97935"/>
                </a:lnTo>
                <a:lnTo>
                  <a:pt x="110432" y="97935"/>
                </a:lnTo>
                <a:lnTo>
                  <a:pt x="110432" y="97935"/>
                </a:lnTo>
                <a:lnTo>
                  <a:pt x="110432" y="97161"/>
                </a:lnTo>
                <a:lnTo>
                  <a:pt x="110432" y="97161"/>
                </a:lnTo>
                <a:lnTo>
                  <a:pt x="110432" y="97161"/>
                </a:lnTo>
                <a:lnTo>
                  <a:pt x="110432" y="97935"/>
                </a:lnTo>
                <a:lnTo>
                  <a:pt x="109886" y="97935"/>
                </a:lnTo>
                <a:lnTo>
                  <a:pt x="109886" y="97935"/>
                </a:lnTo>
                <a:lnTo>
                  <a:pt x="109886" y="97935"/>
                </a:lnTo>
                <a:lnTo>
                  <a:pt x="109886" y="97935"/>
                </a:lnTo>
                <a:lnTo>
                  <a:pt x="109886" y="98709"/>
                </a:lnTo>
                <a:lnTo>
                  <a:pt x="109886" y="98709"/>
                </a:lnTo>
                <a:lnTo>
                  <a:pt x="109886" y="98709"/>
                </a:lnTo>
                <a:lnTo>
                  <a:pt x="109886" y="98709"/>
                </a:lnTo>
                <a:lnTo>
                  <a:pt x="109339" y="98709"/>
                </a:lnTo>
                <a:lnTo>
                  <a:pt x="109339" y="98709"/>
                </a:lnTo>
                <a:lnTo>
                  <a:pt x="109339" y="98709"/>
                </a:lnTo>
                <a:lnTo>
                  <a:pt x="108792" y="98709"/>
                </a:lnTo>
                <a:lnTo>
                  <a:pt x="108792" y="98709"/>
                </a:lnTo>
                <a:lnTo>
                  <a:pt x="108792" y="98709"/>
                </a:lnTo>
                <a:lnTo>
                  <a:pt x="108792" y="98709"/>
                </a:lnTo>
                <a:lnTo>
                  <a:pt x="107972" y="98709"/>
                </a:lnTo>
                <a:lnTo>
                  <a:pt x="107972" y="98709"/>
                </a:lnTo>
                <a:lnTo>
                  <a:pt x="107972" y="98709"/>
                </a:lnTo>
                <a:lnTo>
                  <a:pt x="107972" y="98709"/>
                </a:lnTo>
                <a:lnTo>
                  <a:pt x="107425" y="98709"/>
                </a:lnTo>
                <a:lnTo>
                  <a:pt x="107425" y="98709"/>
                </a:lnTo>
                <a:lnTo>
                  <a:pt x="107425" y="98709"/>
                </a:lnTo>
                <a:lnTo>
                  <a:pt x="106879" y="98709"/>
                </a:lnTo>
                <a:lnTo>
                  <a:pt x="106879" y="98709"/>
                </a:lnTo>
                <a:lnTo>
                  <a:pt x="106879" y="98709"/>
                </a:lnTo>
                <a:lnTo>
                  <a:pt x="106879" y="98709"/>
                </a:lnTo>
                <a:lnTo>
                  <a:pt x="106332" y="98709"/>
                </a:lnTo>
                <a:lnTo>
                  <a:pt x="106332" y="98709"/>
                </a:lnTo>
                <a:lnTo>
                  <a:pt x="106332" y="98709"/>
                </a:lnTo>
                <a:lnTo>
                  <a:pt x="106332" y="98709"/>
                </a:lnTo>
                <a:lnTo>
                  <a:pt x="106332" y="98709"/>
                </a:lnTo>
                <a:lnTo>
                  <a:pt x="105785" y="98709"/>
                </a:lnTo>
                <a:lnTo>
                  <a:pt x="105785" y="98709"/>
                </a:lnTo>
                <a:lnTo>
                  <a:pt x="105785" y="98709"/>
                </a:lnTo>
                <a:lnTo>
                  <a:pt x="104965" y="98709"/>
                </a:lnTo>
                <a:lnTo>
                  <a:pt x="104965" y="98709"/>
                </a:lnTo>
                <a:lnTo>
                  <a:pt x="104965" y="98709"/>
                </a:lnTo>
                <a:lnTo>
                  <a:pt x="104965" y="98709"/>
                </a:lnTo>
                <a:lnTo>
                  <a:pt x="104419" y="98709"/>
                </a:lnTo>
                <a:lnTo>
                  <a:pt x="104419" y="98709"/>
                </a:lnTo>
                <a:lnTo>
                  <a:pt x="104419" y="98709"/>
                </a:lnTo>
                <a:lnTo>
                  <a:pt x="104419" y="98709"/>
                </a:lnTo>
                <a:lnTo>
                  <a:pt x="103872" y="98709"/>
                </a:lnTo>
                <a:lnTo>
                  <a:pt x="103872" y="98709"/>
                </a:lnTo>
                <a:lnTo>
                  <a:pt x="103872" y="98709"/>
                </a:lnTo>
                <a:lnTo>
                  <a:pt x="103325" y="98709"/>
                </a:lnTo>
                <a:lnTo>
                  <a:pt x="103325" y="98709"/>
                </a:lnTo>
                <a:lnTo>
                  <a:pt x="103325" y="98709"/>
                </a:lnTo>
                <a:lnTo>
                  <a:pt x="103325" y="98709"/>
                </a:lnTo>
                <a:lnTo>
                  <a:pt x="102779" y="98709"/>
                </a:lnTo>
                <a:lnTo>
                  <a:pt x="102779" y="98709"/>
                </a:lnTo>
                <a:lnTo>
                  <a:pt x="102779" y="98709"/>
                </a:lnTo>
                <a:lnTo>
                  <a:pt x="102779" y="98709"/>
                </a:lnTo>
                <a:lnTo>
                  <a:pt x="102779" y="99870"/>
                </a:lnTo>
                <a:lnTo>
                  <a:pt x="102779" y="99870"/>
                </a:lnTo>
                <a:lnTo>
                  <a:pt x="102779" y="99870"/>
                </a:lnTo>
                <a:lnTo>
                  <a:pt x="102779" y="100645"/>
                </a:lnTo>
                <a:lnTo>
                  <a:pt x="102779" y="100645"/>
                </a:lnTo>
                <a:lnTo>
                  <a:pt x="102779" y="100645"/>
                </a:lnTo>
                <a:lnTo>
                  <a:pt x="102779" y="101419"/>
                </a:lnTo>
                <a:lnTo>
                  <a:pt x="102779" y="101419"/>
                </a:lnTo>
                <a:lnTo>
                  <a:pt x="102779" y="101419"/>
                </a:lnTo>
                <a:lnTo>
                  <a:pt x="102779" y="102193"/>
                </a:lnTo>
                <a:lnTo>
                  <a:pt x="102779" y="102193"/>
                </a:lnTo>
                <a:lnTo>
                  <a:pt x="102779" y="102193"/>
                </a:lnTo>
                <a:lnTo>
                  <a:pt x="102779" y="102193"/>
                </a:lnTo>
                <a:lnTo>
                  <a:pt x="102779" y="102193"/>
                </a:lnTo>
                <a:lnTo>
                  <a:pt x="101958" y="102193"/>
                </a:lnTo>
                <a:lnTo>
                  <a:pt x="101958" y="102193"/>
                </a:lnTo>
                <a:lnTo>
                  <a:pt x="101958" y="102193"/>
                </a:lnTo>
                <a:lnTo>
                  <a:pt x="101412" y="102193"/>
                </a:lnTo>
                <a:lnTo>
                  <a:pt x="101412" y="102193"/>
                </a:lnTo>
                <a:lnTo>
                  <a:pt x="101412" y="102193"/>
                </a:lnTo>
                <a:lnTo>
                  <a:pt x="101412" y="102193"/>
                </a:lnTo>
                <a:lnTo>
                  <a:pt x="100865" y="102193"/>
                </a:lnTo>
                <a:lnTo>
                  <a:pt x="100865" y="102967"/>
                </a:lnTo>
                <a:lnTo>
                  <a:pt x="101412" y="102967"/>
                </a:lnTo>
                <a:lnTo>
                  <a:pt x="101412" y="102967"/>
                </a:lnTo>
                <a:lnTo>
                  <a:pt x="101412" y="102967"/>
                </a:lnTo>
                <a:lnTo>
                  <a:pt x="101412" y="102967"/>
                </a:lnTo>
                <a:lnTo>
                  <a:pt x="101412" y="102967"/>
                </a:lnTo>
                <a:lnTo>
                  <a:pt x="101412" y="102967"/>
                </a:lnTo>
                <a:lnTo>
                  <a:pt x="101412" y="104129"/>
                </a:lnTo>
                <a:lnTo>
                  <a:pt x="101958" y="104129"/>
                </a:lnTo>
                <a:lnTo>
                  <a:pt x="101958" y="104129"/>
                </a:lnTo>
                <a:lnTo>
                  <a:pt x="101958" y="104129"/>
                </a:lnTo>
                <a:lnTo>
                  <a:pt x="101958" y="104129"/>
                </a:lnTo>
                <a:lnTo>
                  <a:pt x="101958" y="104129"/>
                </a:lnTo>
                <a:lnTo>
                  <a:pt x="101958" y="104129"/>
                </a:lnTo>
                <a:lnTo>
                  <a:pt x="102779" y="104129"/>
                </a:lnTo>
                <a:lnTo>
                  <a:pt x="102779" y="104903"/>
                </a:lnTo>
                <a:lnTo>
                  <a:pt x="102779" y="104903"/>
                </a:lnTo>
                <a:lnTo>
                  <a:pt x="102779" y="104903"/>
                </a:lnTo>
                <a:lnTo>
                  <a:pt x="102779" y="104903"/>
                </a:lnTo>
                <a:lnTo>
                  <a:pt x="102779" y="104903"/>
                </a:lnTo>
                <a:lnTo>
                  <a:pt x="102779" y="104903"/>
                </a:lnTo>
                <a:lnTo>
                  <a:pt x="103325" y="104903"/>
                </a:lnTo>
                <a:lnTo>
                  <a:pt x="103325" y="104903"/>
                </a:lnTo>
                <a:lnTo>
                  <a:pt x="103325" y="105677"/>
                </a:lnTo>
                <a:lnTo>
                  <a:pt x="103325" y="105677"/>
                </a:lnTo>
                <a:lnTo>
                  <a:pt x="103325" y="105677"/>
                </a:lnTo>
                <a:lnTo>
                  <a:pt x="103325" y="105677"/>
                </a:lnTo>
                <a:lnTo>
                  <a:pt x="103872" y="105677"/>
                </a:lnTo>
                <a:lnTo>
                  <a:pt x="103872" y="105677"/>
                </a:lnTo>
                <a:lnTo>
                  <a:pt x="103872" y="105677"/>
                </a:lnTo>
                <a:lnTo>
                  <a:pt x="103872" y="106451"/>
                </a:lnTo>
                <a:lnTo>
                  <a:pt x="103872" y="106451"/>
                </a:lnTo>
                <a:lnTo>
                  <a:pt x="103872" y="106451"/>
                </a:lnTo>
                <a:lnTo>
                  <a:pt x="103872" y="106451"/>
                </a:lnTo>
                <a:lnTo>
                  <a:pt x="104419" y="106451"/>
                </a:lnTo>
                <a:lnTo>
                  <a:pt x="104419" y="107225"/>
                </a:lnTo>
                <a:lnTo>
                  <a:pt x="104419" y="107225"/>
                </a:lnTo>
                <a:lnTo>
                  <a:pt x="104419" y="107225"/>
                </a:lnTo>
                <a:lnTo>
                  <a:pt x="104419" y="107225"/>
                </a:lnTo>
                <a:lnTo>
                  <a:pt x="104419" y="107225"/>
                </a:lnTo>
                <a:lnTo>
                  <a:pt x="104419" y="107225"/>
                </a:lnTo>
                <a:lnTo>
                  <a:pt x="104419" y="108387"/>
                </a:lnTo>
                <a:lnTo>
                  <a:pt x="104965" y="108387"/>
                </a:lnTo>
                <a:lnTo>
                  <a:pt x="104965" y="108387"/>
                </a:lnTo>
                <a:lnTo>
                  <a:pt x="104965" y="108387"/>
                </a:lnTo>
                <a:lnTo>
                  <a:pt x="104965" y="108387"/>
                </a:lnTo>
                <a:lnTo>
                  <a:pt x="104965" y="109161"/>
                </a:lnTo>
                <a:lnTo>
                  <a:pt x="104965" y="109161"/>
                </a:lnTo>
                <a:lnTo>
                  <a:pt x="104965" y="109161"/>
                </a:lnTo>
                <a:lnTo>
                  <a:pt x="104965" y="109161"/>
                </a:lnTo>
                <a:lnTo>
                  <a:pt x="104965" y="109935"/>
                </a:lnTo>
                <a:lnTo>
                  <a:pt x="104965" y="109935"/>
                </a:lnTo>
                <a:lnTo>
                  <a:pt x="104965" y="109935"/>
                </a:lnTo>
                <a:lnTo>
                  <a:pt x="104965" y="109935"/>
                </a:lnTo>
                <a:lnTo>
                  <a:pt x="104965" y="109935"/>
                </a:lnTo>
                <a:lnTo>
                  <a:pt x="104419" y="109935"/>
                </a:lnTo>
                <a:lnTo>
                  <a:pt x="104419" y="109935"/>
                </a:lnTo>
                <a:lnTo>
                  <a:pt x="104419" y="109935"/>
                </a:lnTo>
                <a:lnTo>
                  <a:pt x="104419" y="109935"/>
                </a:lnTo>
                <a:lnTo>
                  <a:pt x="103872" y="109935"/>
                </a:lnTo>
                <a:lnTo>
                  <a:pt x="103872" y="109935"/>
                </a:lnTo>
                <a:lnTo>
                  <a:pt x="103872" y="109935"/>
                </a:lnTo>
                <a:lnTo>
                  <a:pt x="103325" y="109935"/>
                </a:lnTo>
                <a:lnTo>
                  <a:pt x="103325" y="109935"/>
                </a:lnTo>
                <a:lnTo>
                  <a:pt x="103325" y="109935"/>
                </a:lnTo>
                <a:lnTo>
                  <a:pt x="103325" y="109935"/>
                </a:lnTo>
                <a:lnTo>
                  <a:pt x="102779" y="109935"/>
                </a:lnTo>
                <a:lnTo>
                  <a:pt x="102779" y="109935"/>
                </a:lnTo>
                <a:lnTo>
                  <a:pt x="102779" y="109935"/>
                </a:lnTo>
                <a:lnTo>
                  <a:pt x="102779" y="109935"/>
                </a:lnTo>
                <a:lnTo>
                  <a:pt x="101958" y="109935"/>
                </a:lnTo>
                <a:lnTo>
                  <a:pt x="101958" y="109935"/>
                </a:lnTo>
                <a:lnTo>
                  <a:pt x="101958" y="109935"/>
                </a:lnTo>
                <a:lnTo>
                  <a:pt x="101412" y="109935"/>
                </a:lnTo>
                <a:lnTo>
                  <a:pt x="101412" y="109935"/>
                </a:lnTo>
                <a:lnTo>
                  <a:pt x="101412" y="109935"/>
                </a:lnTo>
                <a:lnTo>
                  <a:pt x="101412" y="109935"/>
                </a:lnTo>
                <a:lnTo>
                  <a:pt x="100865" y="109935"/>
                </a:lnTo>
                <a:lnTo>
                  <a:pt x="100865" y="109935"/>
                </a:lnTo>
                <a:lnTo>
                  <a:pt x="100865" y="109935"/>
                </a:lnTo>
                <a:lnTo>
                  <a:pt x="100865" y="109935"/>
                </a:lnTo>
                <a:lnTo>
                  <a:pt x="100318" y="109935"/>
                </a:lnTo>
                <a:lnTo>
                  <a:pt x="100318" y="109935"/>
                </a:lnTo>
                <a:lnTo>
                  <a:pt x="100318" y="109935"/>
                </a:lnTo>
                <a:lnTo>
                  <a:pt x="99772" y="109935"/>
                </a:lnTo>
                <a:lnTo>
                  <a:pt x="99772" y="109935"/>
                </a:lnTo>
                <a:lnTo>
                  <a:pt x="99772" y="110709"/>
                </a:lnTo>
                <a:lnTo>
                  <a:pt x="99772" y="110709"/>
                </a:lnTo>
                <a:lnTo>
                  <a:pt x="99772" y="110709"/>
                </a:lnTo>
                <a:lnTo>
                  <a:pt x="99772" y="110709"/>
                </a:lnTo>
                <a:lnTo>
                  <a:pt x="99772" y="111483"/>
                </a:lnTo>
                <a:lnTo>
                  <a:pt x="99772" y="111483"/>
                </a:lnTo>
                <a:lnTo>
                  <a:pt x="99772" y="111483"/>
                </a:lnTo>
                <a:lnTo>
                  <a:pt x="98952" y="111483"/>
                </a:lnTo>
                <a:lnTo>
                  <a:pt x="98952" y="111483"/>
                </a:lnTo>
                <a:lnTo>
                  <a:pt x="98952" y="112645"/>
                </a:lnTo>
                <a:lnTo>
                  <a:pt x="98952" y="112645"/>
                </a:lnTo>
                <a:lnTo>
                  <a:pt x="98952" y="112645"/>
                </a:lnTo>
                <a:lnTo>
                  <a:pt x="98952" y="112645"/>
                </a:lnTo>
                <a:lnTo>
                  <a:pt x="98952" y="112645"/>
                </a:lnTo>
                <a:lnTo>
                  <a:pt x="98952" y="112645"/>
                </a:lnTo>
                <a:lnTo>
                  <a:pt x="98952" y="112645"/>
                </a:lnTo>
                <a:lnTo>
                  <a:pt x="98952" y="113419"/>
                </a:lnTo>
                <a:lnTo>
                  <a:pt x="98952" y="113419"/>
                </a:lnTo>
                <a:lnTo>
                  <a:pt x="98405" y="113419"/>
                </a:lnTo>
                <a:lnTo>
                  <a:pt x="98405" y="113419"/>
                </a:lnTo>
                <a:lnTo>
                  <a:pt x="98405" y="114193"/>
                </a:lnTo>
                <a:lnTo>
                  <a:pt x="98405" y="114193"/>
                </a:lnTo>
                <a:lnTo>
                  <a:pt x="98405" y="114193"/>
                </a:lnTo>
                <a:lnTo>
                  <a:pt x="98405" y="114193"/>
                </a:lnTo>
                <a:lnTo>
                  <a:pt x="98405" y="114193"/>
                </a:lnTo>
                <a:lnTo>
                  <a:pt x="98405" y="114967"/>
                </a:lnTo>
                <a:lnTo>
                  <a:pt x="97858" y="114967"/>
                </a:lnTo>
                <a:lnTo>
                  <a:pt x="97858" y="114967"/>
                </a:lnTo>
                <a:lnTo>
                  <a:pt x="97858" y="114967"/>
                </a:lnTo>
                <a:lnTo>
                  <a:pt x="97858" y="114967"/>
                </a:lnTo>
                <a:lnTo>
                  <a:pt x="97858" y="115741"/>
                </a:lnTo>
                <a:lnTo>
                  <a:pt x="97858" y="115741"/>
                </a:lnTo>
                <a:lnTo>
                  <a:pt x="97858" y="115741"/>
                </a:lnTo>
                <a:lnTo>
                  <a:pt x="97858" y="115741"/>
                </a:lnTo>
                <a:lnTo>
                  <a:pt x="98405" y="115741"/>
                </a:lnTo>
                <a:lnTo>
                  <a:pt x="98405" y="116903"/>
                </a:lnTo>
                <a:lnTo>
                  <a:pt x="98405" y="116903"/>
                </a:lnTo>
                <a:lnTo>
                  <a:pt x="98405" y="116903"/>
                </a:lnTo>
                <a:lnTo>
                  <a:pt x="98405" y="116903"/>
                </a:lnTo>
                <a:lnTo>
                  <a:pt x="98405" y="117677"/>
                </a:lnTo>
                <a:lnTo>
                  <a:pt x="98405" y="117677"/>
                </a:lnTo>
                <a:lnTo>
                  <a:pt x="98405" y="117677"/>
                </a:lnTo>
                <a:lnTo>
                  <a:pt x="98405" y="117677"/>
                </a:lnTo>
                <a:lnTo>
                  <a:pt x="98405" y="118451"/>
                </a:lnTo>
                <a:lnTo>
                  <a:pt x="97858" y="118451"/>
                </a:lnTo>
                <a:lnTo>
                  <a:pt x="97858" y="118451"/>
                </a:lnTo>
                <a:lnTo>
                  <a:pt x="97858" y="118451"/>
                </a:lnTo>
                <a:lnTo>
                  <a:pt x="97858" y="119225"/>
                </a:lnTo>
                <a:lnTo>
                  <a:pt x="97858" y="119225"/>
                </a:lnTo>
                <a:lnTo>
                  <a:pt x="97858" y="119225"/>
                </a:lnTo>
                <a:lnTo>
                  <a:pt x="97858" y="120000"/>
                </a:lnTo>
                <a:lnTo>
                  <a:pt x="97858" y="120000"/>
                </a:lnTo>
                <a:lnTo>
                  <a:pt x="97858" y="120000"/>
                </a:lnTo>
                <a:lnTo>
                  <a:pt x="97858" y="120000"/>
                </a:lnTo>
                <a:lnTo>
                  <a:pt x="97858" y="120000"/>
                </a:lnTo>
                <a:lnTo>
                  <a:pt x="97858" y="120000"/>
                </a:lnTo>
                <a:lnTo>
                  <a:pt x="97858" y="120000"/>
                </a:lnTo>
                <a:lnTo>
                  <a:pt x="97312" y="120000"/>
                </a:lnTo>
                <a:lnTo>
                  <a:pt x="97312" y="120000"/>
                </a:lnTo>
                <a:lnTo>
                  <a:pt x="97312" y="120000"/>
                </a:lnTo>
                <a:lnTo>
                  <a:pt x="97312" y="119225"/>
                </a:lnTo>
                <a:lnTo>
                  <a:pt x="97312" y="119225"/>
                </a:lnTo>
                <a:lnTo>
                  <a:pt x="97312" y="119225"/>
                </a:lnTo>
                <a:lnTo>
                  <a:pt x="97312" y="119225"/>
                </a:lnTo>
                <a:lnTo>
                  <a:pt x="96765" y="119225"/>
                </a:lnTo>
                <a:lnTo>
                  <a:pt x="96765" y="119225"/>
                </a:lnTo>
                <a:lnTo>
                  <a:pt x="96765" y="119225"/>
                </a:lnTo>
                <a:lnTo>
                  <a:pt x="96765" y="118451"/>
                </a:lnTo>
                <a:lnTo>
                  <a:pt x="96765" y="118451"/>
                </a:lnTo>
                <a:lnTo>
                  <a:pt x="96765" y="118451"/>
                </a:lnTo>
                <a:lnTo>
                  <a:pt x="95945" y="118451"/>
                </a:lnTo>
                <a:lnTo>
                  <a:pt x="95945" y="118451"/>
                </a:lnTo>
                <a:lnTo>
                  <a:pt x="95945" y="118451"/>
                </a:lnTo>
                <a:lnTo>
                  <a:pt x="95945" y="117677"/>
                </a:lnTo>
                <a:lnTo>
                  <a:pt x="95945" y="117677"/>
                </a:lnTo>
                <a:lnTo>
                  <a:pt x="95945" y="117677"/>
                </a:lnTo>
                <a:lnTo>
                  <a:pt x="95945" y="117677"/>
                </a:lnTo>
                <a:lnTo>
                  <a:pt x="95945" y="117677"/>
                </a:lnTo>
                <a:lnTo>
                  <a:pt x="95398" y="117677"/>
                </a:lnTo>
                <a:lnTo>
                  <a:pt x="95398" y="116903"/>
                </a:lnTo>
                <a:lnTo>
                  <a:pt x="95398" y="116903"/>
                </a:lnTo>
                <a:lnTo>
                  <a:pt x="95398" y="116903"/>
                </a:lnTo>
                <a:lnTo>
                  <a:pt x="95398" y="116903"/>
                </a:lnTo>
                <a:lnTo>
                  <a:pt x="95398" y="116903"/>
                </a:lnTo>
                <a:lnTo>
                  <a:pt x="95398" y="115741"/>
                </a:lnTo>
                <a:lnTo>
                  <a:pt x="95398" y="115741"/>
                </a:lnTo>
                <a:lnTo>
                  <a:pt x="95398" y="115741"/>
                </a:lnTo>
                <a:lnTo>
                  <a:pt x="94851" y="115741"/>
                </a:lnTo>
                <a:lnTo>
                  <a:pt x="94851" y="115741"/>
                </a:lnTo>
                <a:lnTo>
                  <a:pt x="94851" y="115741"/>
                </a:lnTo>
                <a:lnTo>
                  <a:pt x="94851" y="115741"/>
                </a:lnTo>
                <a:lnTo>
                  <a:pt x="94851" y="114967"/>
                </a:lnTo>
                <a:lnTo>
                  <a:pt x="94305" y="114967"/>
                </a:lnTo>
                <a:lnTo>
                  <a:pt x="94305" y="114967"/>
                </a:lnTo>
                <a:lnTo>
                  <a:pt x="94305" y="114967"/>
                </a:lnTo>
                <a:lnTo>
                  <a:pt x="94305" y="114967"/>
                </a:lnTo>
                <a:lnTo>
                  <a:pt x="94305" y="114967"/>
                </a:lnTo>
                <a:lnTo>
                  <a:pt x="94305" y="114193"/>
                </a:lnTo>
                <a:lnTo>
                  <a:pt x="94305" y="114193"/>
                </a:lnTo>
                <a:lnTo>
                  <a:pt x="94305" y="114193"/>
                </a:lnTo>
                <a:lnTo>
                  <a:pt x="93758" y="114193"/>
                </a:lnTo>
                <a:lnTo>
                  <a:pt x="93758" y="114193"/>
                </a:lnTo>
                <a:lnTo>
                  <a:pt x="93758" y="114193"/>
                </a:lnTo>
                <a:lnTo>
                  <a:pt x="93758" y="113419"/>
                </a:lnTo>
                <a:lnTo>
                  <a:pt x="93758" y="113419"/>
                </a:lnTo>
                <a:lnTo>
                  <a:pt x="92938" y="113419"/>
                </a:lnTo>
                <a:lnTo>
                  <a:pt x="92938" y="113419"/>
                </a:lnTo>
                <a:lnTo>
                  <a:pt x="92938" y="113419"/>
                </a:lnTo>
                <a:lnTo>
                  <a:pt x="92938" y="113419"/>
                </a:lnTo>
                <a:lnTo>
                  <a:pt x="92938" y="113419"/>
                </a:lnTo>
                <a:lnTo>
                  <a:pt x="92938" y="112645"/>
                </a:lnTo>
                <a:lnTo>
                  <a:pt x="92938" y="112645"/>
                </a:lnTo>
                <a:lnTo>
                  <a:pt x="92938" y="112645"/>
                </a:lnTo>
                <a:lnTo>
                  <a:pt x="92391" y="112645"/>
                </a:lnTo>
                <a:lnTo>
                  <a:pt x="92391" y="112645"/>
                </a:lnTo>
                <a:lnTo>
                  <a:pt x="92391" y="112645"/>
                </a:lnTo>
                <a:lnTo>
                  <a:pt x="92391" y="112645"/>
                </a:lnTo>
                <a:lnTo>
                  <a:pt x="92391" y="112645"/>
                </a:lnTo>
                <a:lnTo>
                  <a:pt x="92391" y="112645"/>
                </a:lnTo>
                <a:lnTo>
                  <a:pt x="92391" y="111483"/>
                </a:lnTo>
                <a:lnTo>
                  <a:pt x="91845" y="111483"/>
                </a:lnTo>
                <a:lnTo>
                  <a:pt x="91845" y="111483"/>
                </a:lnTo>
                <a:lnTo>
                  <a:pt x="91845" y="111483"/>
                </a:lnTo>
                <a:lnTo>
                  <a:pt x="91845" y="111483"/>
                </a:lnTo>
                <a:lnTo>
                  <a:pt x="91845" y="111483"/>
                </a:lnTo>
                <a:lnTo>
                  <a:pt x="91298" y="111483"/>
                </a:lnTo>
                <a:lnTo>
                  <a:pt x="91298" y="111483"/>
                </a:lnTo>
                <a:lnTo>
                  <a:pt x="91298" y="110709"/>
                </a:lnTo>
                <a:lnTo>
                  <a:pt x="91298" y="110709"/>
                </a:lnTo>
                <a:lnTo>
                  <a:pt x="91298" y="110709"/>
                </a:lnTo>
                <a:lnTo>
                  <a:pt x="91298" y="110709"/>
                </a:lnTo>
                <a:lnTo>
                  <a:pt x="91298" y="110709"/>
                </a:lnTo>
                <a:lnTo>
                  <a:pt x="91298" y="110709"/>
                </a:lnTo>
                <a:lnTo>
                  <a:pt x="91298" y="110709"/>
                </a:lnTo>
                <a:lnTo>
                  <a:pt x="91298" y="110709"/>
                </a:lnTo>
                <a:lnTo>
                  <a:pt x="91298" y="109935"/>
                </a:lnTo>
                <a:lnTo>
                  <a:pt x="91298" y="109935"/>
                </a:lnTo>
                <a:lnTo>
                  <a:pt x="90751" y="109935"/>
                </a:lnTo>
                <a:lnTo>
                  <a:pt x="90751" y="110709"/>
                </a:lnTo>
                <a:lnTo>
                  <a:pt x="90751" y="110709"/>
                </a:lnTo>
                <a:lnTo>
                  <a:pt x="90751" y="110709"/>
                </a:lnTo>
                <a:lnTo>
                  <a:pt x="90751" y="110709"/>
                </a:lnTo>
                <a:lnTo>
                  <a:pt x="90751" y="110709"/>
                </a:lnTo>
                <a:lnTo>
                  <a:pt x="90751" y="110709"/>
                </a:lnTo>
                <a:lnTo>
                  <a:pt x="89931" y="110709"/>
                </a:lnTo>
                <a:lnTo>
                  <a:pt x="89931" y="110709"/>
                </a:lnTo>
                <a:lnTo>
                  <a:pt x="89931" y="110709"/>
                </a:lnTo>
                <a:lnTo>
                  <a:pt x="89931" y="109935"/>
                </a:lnTo>
                <a:lnTo>
                  <a:pt x="89384" y="109935"/>
                </a:lnTo>
                <a:lnTo>
                  <a:pt x="89384" y="109935"/>
                </a:lnTo>
                <a:lnTo>
                  <a:pt x="89384" y="109935"/>
                </a:lnTo>
                <a:lnTo>
                  <a:pt x="89384" y="109935"/>
                </a:lnTo>
                <a:lnTo>
                  <a:pt x="89384" y="109935"/>
                </a:lnTo>
                <a:lnTo>
                  <a:pt x="88838" y="109935"/>
                </a:lnTo>
                <a:lnTo>
                  <a:pt x="88838" y="109935"/>
                </a:lnTo>
                <a:lnTo>
                  <a:pt x="88838" y="109935"/>
                </a:lnTo>
                <a:lnTo>
                  <a:pt x="88838" y="109935"/>
                </a:lnTo>
                <a:lnTo>
                  <a:pt x="88838" y="109935"/>
                </a:lnTo>
                <a:lnTo>
                  <a:pt x="88291" y="109935"/>
                </a:lnTo>
                <a:lnTo>
                  <a:pt x="88291" y="109935"/>
                </a:lnTo>
                <a:lnTo>
                  <a:pt x="88291" y="109935"/>
                </a:lnTo>
                <a:lnTo>
                  <a:pt x="87744" y="109935"/>
                </a:lnTo>
                <a:lnTo>
                  <a:pt x="87744" y="109935"/>
                </a:lnTo>
                <a:lnTo>
                  <a:pt x="87744" y="109935"/>
                </a:lnTo>
                <a:lnTo>
                  <a:pt x="87744" y="109161"/>
                </a:lnTo>
                <a:lnTo>
                  <a:pt x="87744" y="109161"/>
                </a:lnTo>
                <a:lnTo>
                  <a:pt x="87744" y="109935"/>
                </a:lnTo>
                <a:lnTo>
                  <a:pt x="86924" y="109935"/>
                </a:lnTo>
                <a:lnTo>
                  <a:pt x="86924" y="109935"/>
                </a:lnTo>
                <a:lnTo>
                  <a:pt x="86924" y="109935"/>
                </a:lnTo>
                <a:lnTo>
                  <a:pt x="86924" y="109935"/>
                </a:lnTo>
                <a:lnTo>
                  <a:pt x="86378" y="109935"/>
                </a:lnTo>
                <a:lnTo>
                  <a:pt x="86378" y="109935"/>
                </a:lnTo>
                <a:lnTo>
                  <a:pt x="86378" y="109935"/>
                </a:lnTo>
                <a:lnTo>
                  <a:pt x="86378" y="109935"/>
                </a:lnTo>
                <a:lnTo>
                  <a:pt x="85831" y="109935"/>
                </a:lnTo>
                <a:lnTo>
                  <a:pt x="85831" y="109935"/>
                </a:lnTo>
                <a:lnTo>
                  <a:pt x="85831" y="109935"/>
                </a:lnTo>
                <a:lnTo>
                  <a:pt x="85831" y="109935"/>
                </a:lnTo>
                <a:lnTo>
                  <a:pt x="85831" y="110709"/>
                </a:lnTo>
                <a:lnTo>
                  <a:pt x="85831" y="110709"/>
                </a:lnTo>
                <a:lnTo>
                  <a:pt x="85831" y="110709"/>
                </a:lnTo>
                <a:lnTo>
                  <a:pt x="85284" y="110709"/>
                </a:lnTo>
                <a:lnTo>
                  <a:pt x="85284" y="110709"/>
                </a:lnTo>
                <a:lnTo>
                  <a:pt x="85284" y="110709"/>
                </a:lnTo>
                <a:lnTo>
                  <a:pt x="85284" y="110709"/>
                </a:lnTo>
                <a:lnTo>
                  <a:pt x="85284" y="111483"/>
                </a:lnTo>
                <a:lnTo>
                  <a:pt x="85284" y="111483"/>
                </a:lnTo>
                <a:lnTo>
                  <a:pt x="84738" y="111483"/>
                </a:lnTo>
                <a:lnTo>
                  <a:pt x="84738" y="111483"/>
                </a:lnTo>
                <a:lnTo>
                  <a:pt x="84738" y="111483"/>
                </a:lnTo>
                <a:lnTo>
                  <a:pt x="84738" y="111483"/>
                </a:lnTo>
                <a:lnTo>
                  <a:pt x="83917" y="111483"/>
                </a:lnTo>
                <a:lnTo>
                  <a:pt x="83917" y="111483"/>
                </a:lnTo>
                <a:lnTo>
                  <a:pt x="83917" y="111483"/>
                </a:lnTo>
                <a:lnTo>
                  <a:pt x="83917" y="111483"/>
                </a:lnTo>
                <a:lnTo>
                  <a:pt x="83917" y="111483"/>
                </a:lnTo>
                <a:lnTo>
                  <a:pt x="83371" y="111483"/>
                </a:lnTo>
                <a:lnTo>
                  <a:pt x="83371" y="111483"/>
                </a:lnTo>
                <a:lnTo>
                  <a:pt x="83371" y="112645"/>
                </a:lnTo>
                <a:lnTo>
                  <a:pt x="83371" y="112645"/>
                </a:lnTo>
                <a:lnTo>
                  <a:pt x="83371" y="112645"/>
                </a:lnTo>
                <a:lnTo>
                  <a:pt x="83371" y="112645"/>
                </a:lnTo>
                <a:lnTo>
                  <a:pt x="82824" y="112645"/>
                </a:lnTo>
                <a:lnTo>
                  <a:pt x="82824" y="112645"/>
                </a:lnTo>
                <a:lnTo>
                  <a:pt x="82824" y="112645"/>
                </a:lnTo>
                <a:lnTo>
                  <a:pt x="82824" y="112645"/>
                </a:lnTo>
                <a:lnTo>
                  <a:pt x="82277" y="112645"/>
                </a:lnTo>
                <a:lnTo>
                  <a:pt x="82277" y="112645"/>
                </a:lnTo>
                <a:lnTo>
                  <a:pt x="82277" y="112645"/>
                </a:lnTo>
                <a:lnTo>
                  <a:pt x="82277" y="112645"/>
                </a:lnTo>
                <a:lnTo>
                  <a:pt x="82277" y="112645"/>
                </a:lnTo>
                <a:lnTo>
                  <a:pt x="81731" y="112645"/>
                </a:lnTo>
                <a:lnTo>
                  <a:pt x="81731" y="112645"/>
                </a:lnTo>
                <a:lnTo>
                  <a:pt x="81731" y="112645"/>
                </a:lnTo>
                <a:lnTo>
                  <a:pt x="81731" y="112645"/>
                </a:lnTo>
                <a:lnTo>
                  <a:pt x="81184" y="112645"/>
                </a:lnTo>
                <a:lnTo>
                  <a:pt x="81184" y="113419"/>
                </a:lnTo>
                <a:lnTo>
                  <a:pt x="81184" y="113419"/>
                </a:lnTo>
                <a:lnTo>
                  <a:pt x="81184" y="113419"/>
                </a:lnTo>
                <a:lnTo>
                  <a:pt x="80364" y="113419"/>
                </a:lnTo>
                <a:lnTo>
                  <a:pt x="80364" y="113419"/>
                </a:lnTo>
                <a:lnTo>
                  <a:pt x="80364" y="112645"/>
                </a:lnTo>
                <a:lnTo>
                  <a:pt x="80364" y="112645"/>
                </a:lnTo>
                <a:lnTo>
                  <a:pt x="80364" y="112645"/>
                </a:lnTo>
                <a:lnTo>
                  <a:pt x="80364" y="112645"/>
                </a:lnTo>
                <a:lnTo>
                  <a:pt x="79817" y="112645"/>
                </a:lnTo>
                <a:lnTo>
                  <a:pt x="79817" y="112645"/>
                </a:lnTo>
                <a:lnTo>
                  <a:pt x="79817" y="112645"/>
                </a:lnTo>
                <a:lnTo>
                  <a:pt x="79817" y="112645"/>
                </a:lnTo>
                <a:lnTo>
                  <a:pt x="79271" y="112645"/>
                </a:lnTo>
                <a:lnTo>
                  <a:pt x="79271" y="112645"/>
                </a:lnTo>
                <a:lnTo>
                  <a:pt x="79271" y="112645"/>
                </a:lnTo>
                <a:lnTo>
                  <a:pt x="79271" y="112645"/>
                </a:lnTo>
                <a:lnTo>
                  <a:pt x="78724" y="112645"/>
                </a:lnTo>
                <a:lnTo>
                  <a:pt x="78724" y="112645"/>
                </a:lnTo>
                <a:lnTo>
                  <a:pt x="78724" y="112645"/>
                </a:lnTo>
                <a:lnTo>
                  <a:pt x="78724" y="111483"/>
                </a:lnTo>
                <a:lnTo>
                  <a:pt x="78724" y="111483"/>
                </a:lnTo>
                <a:lnTo>
                  <a:pt x="78724" y="111483"/>
                </a:lnTo>
                <a:lnTo>
                  <a:pt x="78724" y="111483"/>
                </a:lnTo>
                <a:lnTo>
                  <a:pt x="78177" y="111483"/>
                </a:lnTo>
                <a:lnTo>
                  <a:pt x="78177" y="111483"/>
                </a:lnTo>
                <a:lnTo>
                  <a:pt x="78177" y="111483"/>
                </a:lnTo>
                <a:lnTo>
                  <a:pt x="78177" y="111483"/>
                </a:lnTo>
                <a:lnTo>
                  <a:pt x="78177" y="111483"/>
                </a:lnTo>
                <a:lnTo>
                  <a:pt x="77357" y="111483"/>
                </a:lnTo>
                <a:lnTo>
                  <a:pt x="77357" y="111483"/>
                </a:lnTo>
                <a:lnTo>
                  <a:pt x="77357" y="111483"/>
                </a:lnTo>
                <a:lnTo>
                  <a:pt x="76810" y="111483"/>
                </a:lnTo>
                <a:lnTo>
                  <a:pt x="76810" y="111483"/>
                </a:lnTo>
                <a:lnTo>
                  <a:pt x="76810" y="111483"/>
                </a:lnTo>
                <a:lnTo>
                  <a:pt x="76810" y="111483"/>
                </a:lnTo>
                <a:lnTo>
                  <a:pt x="76264" y="111483"/>
                </a:lnTo>
                <a:lnTo>
                  <a:pt x="76264" y="111483"/>
                </a:lnTo>
                <a:lnTo>
                  <a:pt x="76264" y="111483"/>
                </a:lnTo>
                <a:lnTo>
                  <a:pt x="76264" y="110709"/>
                </a:lnTo>
                <a:lnTo>
                  <a:pt x="76264" y="110709"/>
                </a:lnTo>
                <a:lnTo>
                  <a:pt x="75717" y="110709"/>
                </a:lnTo>
                <a:lnTo>
                  <a:pt x="75717" y="110709"/>
                </a:lnTo>
                <a:lnTo>
                  <a:pt x="75717" y="110709"/>
                </a:lnTo>
                <a:lnTo>
                  <a:pt x="75717" y="110709"/>
                </a:lnTo>
                <a:lnTo>
                  <a:pt x="75717" y="110709"/>
                </a:lnTo>
                <a:lnTo>
                  <a:pt x="75170" y="110709"/>
                </a:lnTo>
                <a:lnTo>
                  <a:pt x="75170" y="109935"/>
                </a:lnTo>
                <a:lnTo>
                  <a:pt x="75170" y="109935"/>
                </a:lnTo>
                <a:lnTo>
                  <a:pt x="75170" y="109935"/>
                </a:lnTo>
                <a:lnTo>
                  <a:pt x="75170" y="109935"/>
                </a:lnTo>
                <a:lnTo>
                  <a:pt x="75170" y="109935"/>
                </a:lnTo>
                <a:lnTo>
                  <a:pt x="74350" y="109935"/>
                </a:lnTo>
                <a:lnTo>
                  <a:pt x="74350" y="109935"/>
                </a:lnTo>
                <a:lnTo>
                  <a:pt x="74350" y="109935"/>
                </a:lnTo>
                <a:lnTo>
                  <a:pt x="74350" y="109935"/>
                </a:lnTo>
                <a:lnTo>
                  <a:pt x="74350" y="109161"/>
                </a:lnTo>
                <a:lnTo>
                  <a:pt x="74350" y="109161"/>
                </a:lnTo>
                <a:lnTo>
                  <a:pt x="73804" y="109161"/>
                </a:lnTo>
                <a:lnTo>
                  <a:pt x="73804" y="109161"/>
                </a:lnTo>
                <a:lnTo>
                  <a:pt x="73804" y="109161"/>
                </a:lnTo>
                <a:lnTo>
                  <a:pt x="73804" y="109161"/>
                </a:lnTo>
                <a:lnTo>
                  <a:pt x="73257" y="109161"/>
                </a:lnTo>
                <a:lnTo>
                  <a:pt x="73257" y="109161"/>
                </a:lnTo>
                <a:lnTo>
                  <a:pt x="73257" y="109161"/>
                </a:lnTo>
                <a:lnTo>
                  <a:pt x="73257" y="109161"/>
                </a:lnTo>
                <a:lnTo>
                  <a:pt x="73257" y="109161"/>
                </a:lnTo>
                <a:lnTo>
                  <a:pt x="72710" y="109161"/>
                </a:lnTo>
                <a:lnTo>
                  <a:pt x="72710" y="108387"/>
                </a:lnTo>
                <a:lnTo>
                  <a:pt x="72710" y="108387"/>
                </a:lnTo>
                <a:lnTo>
                  <a:pt x="72710" y="108387"/>
                </a:lnTo>
                <a:lnTo>
                  <a:pt x="72710" y="108387"/>
                </a:lnTo>
                <a:lnTo>
                  <a:pt x="72710" y="108387"/>
                </a:lnTo>
                <a:lnTo>
                  <a:pt x="72164" y="108387"/>
                </a:lnTo>
                <a:lnTo>
                  <a:pt x="72164" y="107225"/>
                </a:lnTo>
                <a:lnTo>
                  <a:pt x="72164" y="107225"/>
                </a:lnTo>
                <a:lnTo>
                  <a:pt x="72164" y="107225"/>
                </a:lnTo>
                <a:lnTo>
                  <a:pt x="72164" y="107225"/>
                </a:lnTo>
                <a:lnTo>
                  <a:pt x="72164" y="107225"/>
                </a:lnTo>
                <a:lnTo>
                  <a:pt x="72164" y="107225"/>
                </a:lnTo>
                <a:lnTo>
                  <a:pt x="72164" y="107225"/>
                </a:lnTo>
                <a:lnTo>
                  <a:pt x="71343" y="107225"/>
                </a:lnTo>
                <a:lnTo>
                  <a:pt x="71343" y="107225"/>
                </a:lnTo>
                <a:lnTo>
                  <a:pt x="71343" y="107225"/>
                </a:lnTo>
                <a:lnTo>
                  <a:pt x="71343" y="107225"/>
                </a:lnTo>
                <a:lnTo>
                  <a:pt x="71343" y="107225"/>
                </a:lnTo>
                <a:lnTo>
                  <a:pt x="71343" y="106451"/>
                </a:lnTo>
                <a:lnTo>
                  <a:pt x="70797" y="106451"/>
                </a:lnTo>
                <a:lnTo>
                  <a:pt x="70797" y="106451"/>
                </a:lnTo>
                <a:lnTo>
                  <a:pt x="70797" y="106451"/>
                </a:lnTo>
                <a:lnTo>
                  <a:pt x="70250" y="106451"/>
                </a:lnTo>
                <a:lnTo>
                  <a:pt x="70250" y="106451"/>
                </a:lnTo>
                <a:lnTo>
                  <a:pt x="70250" y="106451"/>
                </a:lnTo>
                <a:lnTo>
                  <a:pt x="70250" y="106451"/>
                </a:lnTo>
                <a:lnTo>
                  <a:pt x="70250" y="106451"/>
                </a:lnTo>
                <a:lnTo>
                  <a:pt x="69703" y="106451"/>
                </a:lnTo>
                <a:lnTo>
                  <a:pt x="69703" y="106451"/>
                </a:lnTo>
                <a:lnTo>
                  <a:pt x="69703" y="106451"/>
                </a:lnTo>
                <a:lnTo>
                  <a:pt x="69703" y="106451"/>
                </a:lnTo>
                <a:lnTo>
                  <a:pt x="69703" y="106451"/>
                </a:lnTo>
                <a:lnTo>
                  <a:pt x="69157" y="106451"/>
                </a:lnTo>
                <a:lnTo>
                  <a:pt x="69157" y="106451"/>
                </a:lnTo>
                <a:lnTo>
                  <a:pt x="69157" y="106451"/>
                </a:lnTo>
                <a:lnTo>
                  <a:pt x="68337" y="106451"/>
                </a:lnTo>
                <a:lnTo>
                  <a:pt x="68337" y="106451"/>
                </a:lnTo>
                <a:lnTo>
                  <a:pt x="68337" y="106451"/>
                </a:lnTo>
                <a:lnTo>
                  <a:pt x="68337" y="106451"/>
                </a:lnTo>
                <a:lnTo>
                  <a:pt x="68337" y="105677"/>
                </a:lnTo>
                <a:lnTo>
                  <a:pt x="67790" y="105677"/>
                </a:lnTo>
                <a:lnTo>
                  <a:pt x="67790" y="105677"/>
                </a:lnTo>
                <a:lnTo>
                  <a:pt x="67790" y="105677"/>
                </a:lnTo>
                <a:lnTo>
                  <a:pt x="67790" y="105677"/>
                </a:lnTo>
                <a:lnTo>
                  <a:pt x="67790" y="105677"/>
                </a:lnTo>
                <a:lnTo>
                  <a:pt x="67790" y="105677"/>
                </a:lnTo>
                <a:lnTo>
                  <a:pt x="67790" y="104903"/>
                </a:lnTo>
                <a:lnTo>
                  <a:pt x="67243" y="104903"/>
                </a:lnTo>
                <a:lnTo>
                  <a:pt x="67243" y="104903"/>
                </a:lnTo>
                <a:lnTo>
                  <a:pt x="67243" y="104903"/>
                </a:lnTo>
                <a:lnTo>
                  <a:pt x="67243" y="104903"/>
                </a:lnTo>
                <a:lnTo>
                  <a:pt x="67243" y="104903"/>
                </a:lnTo>
                <a:lnTo>
                  <a:pt x="66697" y="104903"/>
                </a:lnTo>
                <a:lnTo>
                  <a:pt x="66697" y="104903"/>
                </a:lnTo>
                <a:lnTo>
                  <a:pt x="66697" y="104903"/>
                </a:lnTo>
                <a:lnTo>
                  <a:pt x="66697" y="104903"/>
                </a:lnTo>
                <a:lnTo>
                  <a:pt x="66697" y="104129"/>
                </a:lnTo>
                <a:lnTo>
                  <a:pt x="66150" y="104129"/>
                </a:lnTo>
                <a:lnTo>
                  <a:pt x="66150" y="104129"/>
                </a:lnTo>
                <a:lnTo>
                  <a:pt x="66150" y="104129"/>
                </a:lnTo>
                <a:lnTo>
                  <a:pt x="66150" y="104129"/>
                </a:lnTo>
                <a:lnTo>
                  <a:pt x="66150" y="104129"/>
                </a:lnTo>
                <a:lnTo>
                  <a:pt x="65330" y="104129"/>
                </a:lnTo>
                <a:lnTo>
                  <a:pt x="65330" y="104129"/>
                </a:lnTo>
                <a:lnTo>
                  <a:pt x="65330" y="104129"/>
                </a:lnTo>
                <a:lnTo>
                  <a:pt x="65330" y="104129"/>
                </a:lnTo>
                <a:lnTo>
                  <a:pt x="64783" y="104129"/>
                </a:lnTo>
                <a:lnTo>
                  <a:pt x="64783" y="104129"/>
                </a:lnTo>
                <a:lnTo>
                  <a:pt x="64783" y="104129"/>
                </a:lnTo>
                <a:lnTo>
                  <a:pt x="64783" y="104129"/>
                </a:lnTo>
                <a:lnTo>
                  <a:pt x="64783" y="104129"/>
                </a:lnTo>
                <a:lnTo>
                  <a:pt x="64783" y="102967"/>
                </a:lnTo>
                <a:lnTo>
                  <a:pt x="64236" y="102967"/>
                </a:lnTo>
                <a:lnTo>
                  <a:pt x="64236" y="102967"/>
                </a:lnTo>
                <a:lnTo>
                  <a:pt x="64236" y="102967"/>
                </a:lnTo>
                <a:lnTo>
                  <a:pt x="64236" y="102967"/>
                </a:lnTo>
                <a:lnTo>
                  <a:pt x="64236" y="102967"/>
                </a:lnTo>
                <a:lnTo>
                  <a:pt x="63690" y="102967"/>
                </a:lnTo>
                <a:lnTo>
                  <a:pt x="63690" y="102967"/>
                </a:lnTo>
                <a:lnTo>
                  <a:pt x="63690" y="102967"/>
                </a:lnTo>
                <a:lnTo>
                  <a:pt x="63690" y="102967"/>
                </a:lnTo>
                <a:lnTo>
                  <a:pt x="63143" y="102967"/>
                </a:lnTo>
                <a:lnTo>
                  <a:pt x="63143" y="102967"/>
                </a:lnTo>
                <a:lnTo>
                  <a:pt x="63143" y="102193"/>
                </a:lnTo>
                <a:lnTo>
                  <a:pt x="63143" y="102193"/>
                </a:lnTo>
                <a:lnTo>
                  <a:pt x="63143" y="102193"/>
                </a:lnTo>
                <a:lnTo>
                  <a:pt x="63143" y="102193"/>
                </a:lnTo>
                <a:lnTo>
                  <a:pt x="63143" y="102193"/>
                </a:lnTo>
                <a:lnTo>
                  <a:pt x="62323" y="102193"/>
                </a:lnTo>
                <a:lnTo>
                  <a:pt x="62323" y="101419"/>
                </a:lnTo>
                <a:lnTo>
                  <a:pt x="62323" y="101419"/>
                </a:lnTo>
                <a:lnTo>
                  <a:pt x="62323" y="101419"/>
                </a:lnTo>
                <a:lnTo>
                  <a:pt x="62323" y="101419"/>
                </a:lnTo>
                <a:lnTo>
                  <a:pt x="62323" y="101419"/>
                </a:lnTo>
                <a:lnTo>
                  <a:pt x="62323" y="101419"/>
                </a:lnTo>
                <a:lnTo>
                  <a:pt x="61776" y="101419"/>
                </a:lnTo>
                <a:lnTo>
                  <a:pt x="61776" y="101419"/>
                </a:lnTo>
                <a:lnTo>
                  <a:pt x="61776" y="101419"/>
                </a:lnTo>
                <a:lnTo>
                  <a:pt x="61776" y="100645"/>
                </a:lnTo>
                <a:lnTo>
                  <a:pt x="61230" y="100645"/>
                </a:lnTo>
                <a:lnTo>
                  <a:pt x="61230" y="100645"/>
                </a:lnTo>
                <a:lnTo>
                  <a:pt x="61230" y="100645"/>
                </a:lnTo>
                <a:lnTo>
                  <a:pt x="61230" y="100645"/>
                </a:lnTo>
                <a:lnTo>
                  <a:pt x="61230" y="100645"/>
                </a:lnTo>
                <a:lnTo>
                  <a:pt x="61230" y="100645"/>
                </a:lnTo>
                <a:lnTo>
                  <a:pt x="61230" y="99870"/>
                </a:lnTo>
                <a:lnTo>
                  <a:pt x="60683" y="99870"/>
                </a:lnTo>
                <a:lnTo>
                  <a:pt x="60683" y="99870"/>
                </a:lnTo>
                <a:lnTo>
                  <a:pt x="60683" y="99870"/>
                </a:lnTo>
                <a:lnTo>
                  <a:pt x="60683" y="99870"/>
                </a:lnTo>
                <a:lnTo>
                  <a:pt x="60683" y="99870"/>
                </a:lnTo>
                <a:lnTo>
                  <a:pt x="60683" y="98709"/>
                </a:lnTo>
                <a:lnTo>
                  <a:pt x="60683" y="98709"/>
                </a:lnTo>
                <a:lnTo>
                  <a:pt x="60683" y="98709"/>
                </a:lnTo>
                <a:lnTo>
                  <a:pt x="60136" y="98709"/>
                </a:lnTo>
                <a:lnTo>
                  <a:pt x="60136" y="98709"/>
                </a:lnTo>
                <a:lnTo>
                  <a:pt x="60136" y="98709"/>
                </a:lnTo>
                <a:lnTo>
                  <a:pt x="60136" y="97935"/>
                </a:lnTo>
                <a:lnTo>
                  <a:pt x="60136" y="97935"/>
                </a:lnTo>
                <a:lnTo>
                  <a:pt x="60136" y="97935"/>
                </a:lnTo>
                <a:lnTo>
                  <a:pt x="59316" y="97935"/>
                </a:lnTo>
                <a:lnTo>
                  <a:pt x="59316" y="97935"/>
                </a:lnTo>
                <a:lnTo>
                  <a:pt x="59316" y="97935"/>
                </a:lnTo>
                <a:lnTo>
                  <a:pt x="59316" y="97935"/>
                </a:lnTo>
                <a:lnTo>
                  <a:pt x="59316" y="97935"/>
                </a:lnTo>
                <a:lnTo>
                  <a:pt x="58769" y="97935"/>
                </a:lnTo>
                <a:lnTo>
                  <a:pt x="58769" y="97935"/>
                </a:lnTo>
                <a:lnTo>
                  <a:pt x="58769" y="97935"/>
                </a:lnTo>
                <a:lnTo>
                  <a:pt x="58769" y="97935"/>
                </a:lnTo>
                <a:lnTo>
                  <a:pt x="58769" y="97935"/>
                </a:lnTo>
                <a:lnTo>
                  <a:pt x="58769" y="97935"/>
                </a:lnTo>
                <a:lnTo>
                  <a:pt x="58769" y="97935"/>
                </a:lnTo>
                <a:lnTo>
                  <a:pt x="58223" y="97935"/>
                </a:lnTo>
                <a:lnTo>
                  <a:pt x="58223" y="97935"/>
                </a:lnTo>
                <a:lnTo>
                  <a:pt x="58223" y="97935"/>
                </a:lnTo>
                <a:lnTo>
                  <a:pt x="58223" y="97935"/>
                </a:lnTo>
                <a:lnTo>
                  <a:pt x="57676" y="97935"/>
                </a:lnTo>
                <a:lnTo>
                  <a:pt x="57676" y="97935"/>
                </a:lnTo>
                <a:lnTo>
                  <a:pt x="57676" y="97935"/>
                </a:lnTo>
                <a:lnTo>
                  <a:pt x="57676" y="97161"/>
                </a:lnTo>
                <a:lnTo>
                  <a:pt x="57676" y="97161"/>
                </a:lnTo>
                <a:lnTo>
                  <a:pt x="57129" y="97161"/>
                </a:lnTo>
                <a:lnTo>
                  <a:pt x="57129" y="97161"/>
                </a:lnTo>
                <a:lnTo>
                  <a:pt x="57129" y="97161"/>
                </a:lnTo>
                <a:lnTo>
                  <a:pt x="57129" y="97161"/>
                </a:lnTo>
                <a:lnTo>
                  <a:pt x="57129" y="97161"/>
                </a:lnTo>
                <a:lnTo>
                  <a:pt x="56309" y="97161"/>
                </a:lnTo>
                <a:lnTo>
                  <a:pt x="56309" y="97161"/>
                </a:lnTo>
                <a:lnTo>
                  <a:pt x="56309" y="97161"/>
                </a:lnTo>
                <a:lnTo>
                  <a:pt x="55763" y="97161"/>
                </a:lnTo>
                <a:lnTo>
                  <a:pt x="55763" y="97161"/>
                </a:lnTo>
                <a:lnTo>
                  <a:pt x="55763" y="97161"/>
                </a:lnTo>
                <a:lnTo>
                  <a:pt x="55763" y="97161"/>
                </a:lnTo>
                <a:lnTo>
                  <a:pt x="55763" y="96387"/>
                </a:lnTo>
                <a:lnTo>
                  <a:pt x="55763" y="96387"/>
                </a:lnTo>
                <a:lnTo>
                  <a:pt x="55216" y="96387"/>
                </a:lnTo>
                <a:lnTo>
                  <a:pt x="55216" y="96387"/>
                </a:lnTo>
                <a:lnTo>
                  <a:pt x="55216" y="96387"/>
                </a:lnTo>
                <a:lnTo>
                  <a:pt x="55216" y="96387"/>
                </a:lnTo>
                <a:lnTo>
                  <a:pt x="55216" y="96387"/>
                </a:lnTo>
                <a:lnTo>
                  <a:pt x="54669" y="96387"/>
                </a:lnTo>
                <a:lnTo>
                  <a:pt x="54669" y="96387"/>
                </a:lnTo>
                <a:lnTo>
                  <a:pt x="54669" y="96387"/>
                </a:lnTo>
                <a:lnTo>
                  <a:pt x="54669" y="96387"/>
                </a:lnTo>
                <a:lnTo>
                  <a:pt x="54123" y="96387"/>
                </a:lnTo>
                <a:lnTo>
                  <a:pt x="54123" y="95612"/>
                </a:lnTo>
                <a:lnTo>
                  <a:pt x="54123" y="95612"/>
                </a:lnTo>
                <a:lnTo>
                  <a:pt x="54123" y="95612"/>
                </a:lnTo>
                <a:lnTo>
                  <a:pt x="54123" y="95612"/>
                </a:lnTo>
                <a:lnTo>
                  <a:pt x="54123" y="95612"/>
                </a:lnTo>
                <a:lnTo>
                  <a:pt x="53302" y="95612"/>
                </a:lnTo>
                <a:lnTo>
                  <a:pt x="53302" y="95612"/>
                </a:lnTo>
                <a:lnTo>
                  <a:pt x="53302" y="95612"/>
                </a:lnTo>
                <a:lnTo>
                  <a:pt x="53302" y="95612"/>
                </a:lnTo>
                <a:lnTo>
                  <a:pt x="53302" y="95612"/>
                </a:lnTo>
                <a:lnTo>
                  <a:pt x="53302" y="94451"/>
                </a:lnTo>
                <a:lnTo>
                  <a:pt x="53302" y="94451"/>
                </a:lnTo>
                <a:lnTo>
                  <a:pt x="53302" y="94451"/>
                </a:lnTo>
                <a:lnTo>
                  <a:pt x="52756" y="94451"/>
                </a:lnTo>
                <a:lnTo>
                  <a:pt x="52756" y="94451"/>
                </a:lnTo>
                <a:lnTo>
                  <a:pt x="52756" y="94451"/>
                </a:lnTo>
                <a:lnTo>
                  <a:pt x="52756" y="93677"/>
                </a:lnTo>
                <a:lnTo>
                  <a:pt x="52756" y="93677"/>
                </a:lnTo>
                <a:lnTo>
                  <a:pt x="52209" y="93677"/>
                </a:lnTo>
                <a:lnTo>
                  <a:pt x="52209" y="93677"/>
                </a:lnTo>
                <a:lnTo>
                  <a:pt x="52209" y="93677"/>
                </a:lnTo>
                <a:lnTo>
                  <a:pt x="52209" y="92903"/>
                </a:lnTo>
                <a:lnTo>
                  <a:pt x="52209" y="92903"/>
                </a:lnTo>
                <a:lnTo>
                  <a:pt x="52209" y="92903"/>
                </a:lnTo>
                <a:lnTo>
                  <a:pt x="52209" y="92903"/>
                </a:lnTo>
                <a:lnTo>
                  <a:pt x="52209" y="92903"/>
                </a:lnTo>
                <a:lnTo>
                  <a:pt x="52209" y="92903"/>
                </a:lnTo>
                <a:lnTo>
                  <a:pt x="51662" y="92903"/>
                </a:lnTo>
                <a:lnTo>
                  <a:pt x="51662" y="92129"/>
                </a:lnTo>
                <a:lnTo>
                  <a:pt x="51662" y="92129"/>
                </a:lnTo>
                <a:lnTo>
                  <a:pt x="51662" y="92129"/>
                </a:lnTo>
                <a:lnTo>
                  <a:pt x="51662" y="92129"/>
                </a:lnTo>
                <a:lnTo>
                  <a:pt x="51662" y="92129"/>
                </a:lnTo>
                <a:lnTo>
                  <a:pt x="51116" y="92129"/>
                </a:lnTo>
                <a:lnTo>
                  <a:pt x="51116" y="92129"/>
                </a:lnTo>
                <a:lnTo>
                  <a:pt x="51116" y="91354"/>
                </a:lnTo>
                <a:lnTo>
                  <a:pt x="51116" y="91354"/>
                </a:lnTo>
                <a:lnTo>
                  <a:pt x="51116" y="91354"/>
                </a:lnTo>
                <a:lnTo>
                  <a:pt x="50296" y="91354"/>
                </a:lnTo>
                <a:lnTo>
                  <a:pt x="50296" y="91354"/>
                </a:lnTo>
                <a:lnTo>
                  <a:pt x="50296" y="91354"/>
                </a:lnTo>
                <a:lnTo>
                  <a:pt x="50296" y="91354"/>
                </a:lnTo>
                <a:lnTo>
                  <a:pt x="50296" y="91354"/>
                </a:lnTo>
                <a:lnTo>
                  <a:pt x="50296" y="91354"/>
                </a:lnTo>
                <a:lnTo>
                  <a:pt x="49749" y="91354"/>
                </a:lnTo>
                <a:lnTo>
                  <a:pt x="49749" y="90193"/>
                </a:lnTo>
                <a:lnTo>
                  <a:pt x="49749" y="90193"/>
                </a:lnTo>
                <a:lnTo>
                  <a:pt x="49749" y="90193"/>
                </a:lnTo>
                <a:lnTo>
                  <a:pt x="49749" y="90193"/>
                </a:lnTo>
                <a:lnTo>
                  <a:pt x="49202" y="90193"/>
                </a:lnTo>
                <a:lnTo>
                  <a:pt x="49202" y="90193"/>
                </a:lnTo>
                <a:lnTo>
                  <a:pt x="49202" y="90193"/>
                </a:lnTo>
                <a:lnTo>
                  <a:pt x="49202" y="90193"/>
                </a:lnTo>
                <a:lnTo>
                  <a:pt x="49202" y="90193"/>
                </a:lnTo>
                <a:lnTo>
                  <a:pt x="48656" y="90193"/>
                </a:lnTo>
                <a:lnTo>
                  <a:pt x="48656" y="89419"/>
                </a:lnTo>
                <a:lnTo>
                  <a:pt x="48656" y="89419"/>
                </a:lnTo>
                <a:lnTo>
                  <a:pt x="48656" y="89419"/>
                </a:lnTo>
                <a:lnTo>
                  <a:pt x="48656" y="89419"/>
                </a:lnTo>
                <a:lnTo>
                  <a:pt x="48656" y="89419"/>
                </a:lnTo>
                <a:lnTo>
                  <a:pt x="48109" y="89419"/>
                </a:lnTo>
                <a:lnTo>
                  <a:pt x="48109" y="89419"/>
                </a:lnTo>
                <a:lnTo>
                  <a:pt x="48109" y="89419"/>
                </a:lnTo>
                <a:lnTo>
                  <a:pt x="48109" y="89419"/>
                </a:lnTo>
                <a:lnTo>
                  <a:pt x="47289" y="89419"/>
                </a:lnTo>
                <a:lnTo>
                  <a:pt x="47289" y="88645"/>
                </a:lnTo>
                <a:lnTo>
                  <a:pt x="47289" y="88645"/>
                </a:lnTo>
                <a:lnTo>
                  <a:pt x="47289" y="88645"/>
                </a:lnTo>
                <a:lnTo>
                  <a:pt x="47289" y="88645"/>
                </a:lnTo>
                <a:lnTo>
                  <a:pt x="47289" y="88645"/>
                </a:lnTo>
                <a:lnTo>
                  <a:pt x="47289" y="87870"/>
                </a:lnTo>
                <a:lnTo>
                  <a:pt x="47289" y="87870"/>
                </a:lnTo>
                <a:lnTo>
                  <a:pt x="46742" y="87870"/>
                </a:lnTo>
                <a:lnTo>
                  <a:pt x="46742" y="87870"/>
                </a:lnTo>
                <a:lnTo>
                  <a:pt x="46742" y="87870"/>
                </a:lnTo>
                <a:lnTo>
                  <a:pt x="46742" y="87096"/>
                </a:lnTo>
                <a:lnTo>
                  <a:pt x="46742" y="87096"/>
                </a:lnTo>
                <a:lnTo>
                  <a:pt x="46742" y="87096"/>
                </a:lnTo>
                <a:lnTo>
                  <a:pt x="46742" y="87096"/>
                </a:lnTo>
                <a:lnTo>
                  <a:pt x="46742" y="87096"/>
                </a:lnTo>
                <a:lnTo>
                  <a:pt x="46742" y="87096"/>
                </a:lnTo>
                <a:lnTo>
                  <a:pt x="46195" y="87096"/>
                </a:lnTo>
                <a:lnTo>
                  <a:pt x="46195" y="85935"/>
                </a:lnTo>
                <a:lnTo>
                  <a:pt x="46195" y="85935"/>
                </a:lnTo>
                <a:lnTo>
                  <a:pt x="46195" y="85935"/>
                </a:lnTo>
                <a:lnTo>
                  <a:pt x="46195" y="85935"/>
                </a:lnTo>
                <a:lnTo>
                  <a:pt x="46195" y="85935"/>
                </a:lnTo>
                <a:lnTo>
                  <a:pt x="46195" y="85935"/>
                </a:lnTo>
                <a:lnTo>
                  <a:pt x="45649" y="85935"/>
                </a:lnTo>
                <a:lnTo>
                  <a:pt x="45649" y="85161"/>
                </a:lnTo>
                <a:lnTo>
                  <a:pt x="45649" y="85161"/>
                </a:lnTo>
                <a:lnTo>
                  <a:pt x="45649" y="85161"/>
                </a:lnTo>
                <a:lnTo>
                  <a:pt x="45649" y="85161"/>
                </a:lnTo>
                <a:lnTo>
                  <a:pt x="45649" y="85161"/>
                </a:lnTo>
                <a:lnTo>
                  <a:pt x="45649" y="84387"/>
                </a:lnTo>
                <a:lnTo>
                  <a:pt x="45649" y="84387"/>
                </a:lnTo>
                <a:lnTo>
                  <a:pt x="45649" y="84387"/>
                </a:lnTo>
                <a:lnTo>
                  <a:pt x="45649" y="84387"/>
                </a:lnTo>
                <a:lnTo>
                  <a:pt x="45102" y="84387"/>
                </a:lnTo>
                <a:lnTo>
                  <a:pt x="45102" y="83612"/>
                </a:lnTo>
                <a:lnTo>
                  <a:pt x="45102" y="83612"/>
                </a:lnTo>
                <a:lnTo>
                  <a:pt x="45102" y="83612"/>
                </a:lnTo>
                <a:lnTo>
                  <a:pt x="45102" y="82838"/>
                </a:lnTo>
                <a:lnTo>
                  <a:pt x="45102" y="82838"/>
                </a:lnTo>
                <a:lnTo>
                  <a:pt x="45102" y="82838"/>
                </a:lnTo>
                <a:lnTo>
                  <a:pt x="45102" y="82838"/>
                </a:lnTo>
                <a:lnTo>
                  <a:pt x="45102" y="82838"/>
                </a:lnTo>
                <a:lnTo>
                  <a:pt x="45102" y="82838"/>
                </a:lnTo>
                <a:lnTo>
                  <a:pt x="45102" y="81677"/>
                </a:lnTo>
                <a:lnTo>
                  <a:pt x="45102" y="81677"/>
                </a:lnTo>
                <a:lnTo>
                  <a:pt x="45102" y="81677"/>
                </a:lnTo>
                <a:lnTo>
                  <a:pt x="45102" y="80903"/>
                </a:lnTo>
                <a:lnTo>
                  <a:pt x="45102" y="80903"/>
                </a:lnTo>
                <a:lnTo>
                  <a:pt x="45102" y="80903"/>
                </a:lnTo>
                <a:lnTo>
                  <a:pt x="45102" y="80903"/>
                </a:lnTo>
                <a:lnTo>
                  <a:pt x="45102" y="80903"/>
                </a:lnTo>
                <a:lnTo>
                  <a:pt x="45649" y="80903"/>
                </a:lnTo>
                <a:lnTo>
                  <a:pt x="45649" y="80903"/>
                </a:lnTo>
                <a:lnTo>
                  <a:pt x="45649" y="80903"/>
                </a:lnTo>
                <a:lnTo>
                  <a:pt x="45649" y="80903"/>
                </a:lnTo>
                <a:lnTo>
                  <a:pt x="45649" y="80903"/>
                </a:lnTo>
                <a:lnTo>
                  <a:pt x="46195" y="80903"/>
                </a:lnTo>
                <a:lnTo>
                  <a:pt x="46195" y="80903"/>
                </a:lnTo>
                <a:lnTo>
                  <a:pt x="46195" y="80129"/>
                </a:lnTo>
                <a:lnTo>
                  <a:pt x="46195" y="80129"/>
                </a:lnTo>
                <a:lnTo>
                  <a:pt x="46195" y="80129"/>
                </a:lnTo>
                <a:lnTo>
                  <a:pt x="46195" y="80129"/>
                </a:lnTo>
                <a:lnTo>
                  <a:pt x="46195" y="80129"/>
                </a:lnTo>
                <a:lnTo>
                  <a:pt x="46195" y="79354"/>
                </a:lnTo>
                <a:lnTo>
                  <a:pt x="46195" y="79354"/>
                </a:lnTo>
                <a:lnTo>
                  <a:pt x="46195" y="79354"/>
                </a:lnTo>
                <a:lnTo>
                  <a:pt x="45649" y="79354"/>
                </a:lnTo>
                <a:lnTo>
                  <a:pt x="45649" y="79354"/>
                </a:lnTo>
                <a:lnTo>
                  <a:pt x="45649" y="79354"/>
                </a:lnTo>
                <a:lnTo>
                  <a:pt x="45649" y="79354"/>
                </a:lnTo>
                <a:lnTo>
                  <a:pt x="45102" y="79354"/>
                </a:lnTo>
                <a:lnTo>
                  <a:pt x="45102" y="79354"/>
                </a:lnTo>
                <a:lnTo>
                  <a:pt x="45102" y="78193"/>
                </a:lnTo>
                <a:lnTo>
                  <a:pt x="45649" y="78193"/>
                </a:lnTo>
                <a:lnTo>
                  <a:pt x="45649" y="78193"/>
                </a:lnTo>
                <a:lnTo>
                  <a:pt x="45649" y="78193"/>
                </a:lnTo>
                <a:lnTo>
                  <a:pt x="45649" y="78193"/>
                </a:lnTo>
                <a:lnTo>
                  <a:pt x="45649" y="78193"/>
                </a:lnTo>
                <a:lnTo>
                  <a:pt x="45649" y="78193"/>
                </a:lnTo>
                <a:lnTo>
                  <a:pt x="45649" y="77419"/>
                </a:lnTo>
                <a:lnTo>
                  <a:pt x="46195" y="77419"/>
                </a:lnTo>
                <a:lnTo>
                  <a:pt x="46195" y="77419"/>
                </a:lnTo>
                <a:lnTo>
                  <a:pt x="46195" y="77419"/>
                </a:lnTo>
                <a:lnTo>
                  <a:pt x="46195" y="77419"/>
                </a:lnTo>
                <a:lnTo>
                  <a:pt x="46195" y="77419"/>
                </a:lnTo>
                <a:lnTo>
                  <a:pt x="46195" y="77419"/>
                </a:lnTo>
                <a:lnTo>
                  <a:pt x="46742" y="77419"/>
                </a:lnTo>
                <a:lnTo>
                  <a:pt x="46742" y="76645"/>
                </a:lnTo>
                <a:lnTo>
                  <a:pt x="46742" y="76645"/>
                </a:lnTo>
                <a:lnTo>
                  <a:pt x="46742" y="76645"/>
                </a:lnTo>
                <a:lnTo>
                  <a:pt x="46742" y="75870"/>
                </a:lnTo>
                <a:lnTo>
                  <a:pt x="46742" y="75870"/>
                </a:lnTo>
                <a:lnTo>
                  <a:pt x="46195" y="75870"/>
                </a:lnTo>
                <a:lnTo>
                  <a:pt x="46195" y="75870"/>
                </a:lnTo>
                <a:lnTo>
                  <a:pt x="46195" y="75096"/>
                </a:lnTo>
                <a:lnTo>
                  <a:pt x="46742" y="75096"/>
                </a:lnTo>
                <a:lnTo>
                  <a:pt x="46742" y="75096"/>
                </a:lnTo>
                <a:lnTo>
                  <a:pt x="46742" y="75096"/>
                </a:lnTo>
                <a:lnTo>
                  <a:pt x="46742" y="73935"/>
                </a:lnTo>
                <a:lnTo>
                  <a:pt x="46195" y="73935"/>
                </a:lnTo>
                <a:lnTo>
                  <a:pt x="46195" y="73935"/>
                </a:lnTo>
                <a:lnTo>
                  <a:pt x="46195" y="73935"/>
                </a:lnTo>
                <a:lnTo>
                  <a:pt x="46195" y="73935"/>
                </a:lnTo>
                <a:lnTo>
                  <a:pt x="45649" y="73935"/>
                </a:lnTo>
                <a:lnTo>
                  <a:pt x="45649" y="73935"/>
                </a:lnTo>
                <a:lnTo>
                  <a:pt x="45649" y="73935"/>
                </a:lnTo>
                <a:lnTo>
                  <a:pt x="45649" y="73161"/>
                </a:lnTo>
                <a:lnTo>
                  <a:pt x="45649" y="73161"/>
                </a:lnTo>
                <a:lnTo>
                  <a:pt x="45649" y="73161"/>
                </a:lnTo>
                <a:lnTo>
                  <a:pt x="45649" y="73161"/>
                </a:lnTo>
                <a:lnTo>
                  <a:pt x="45649" y="72387"/>
                </a:lnTo>
                <a:lnTo>
                  <a:pt x="45649" y="72387"/>
                </a:lnTo>
                <a:lnTo>
                  <a:pt x="45649" y="72387"/>
                </a:lnTo>
                <a:lnTo>
                  <a:pt x="45102" y="72387"/>
                </a:lnTo>
                <a:lnTo>
                  <a:pt x="45102" y="72387"/>
                </a:lnTo>
                <a:lnTo>
                  <a:pt x="45102" y="71612"/>
                </a:lnTo>
                <a:lnTo>
                  <a:pt x="45102" y="71612"/>
                </a:lnTo>
                <a:lnTo>
                  <a:pt x="45102" y="71612"/>
                </a:lnTo>
                <a:lnTo>
                  <a:pt x="45102" y="71612"/>
                </a:lnTo>
                <a:lnTo>
                  <a:pt x="45102" y="71612"/>
                </a:lnTo>
                <a:lnTo>
                  <a:pt x="45102" y="70838"/>
                </a:lnTo>
                <a:lnTo>
                  <a:pt x="45102" y="70838"/>
                </a:lnTo>
                <a:lnTo>
                  <a:pt x="45102" y="70838"/>
                </a:lnTo>
                <a:lnTo>
                  <a:pt x="45102" y="70838"/>
                </a:lnTo>
                <a:lnTo>
                  <a:pt x="45102" y="70838"/>
                </a:lnTo>
                <a:lnTo>
                  <a:pt x="45102" y="69677"/>
                </a:lnTo>
                <a:lnTo>
                  <a:pt x="45102" y="69677"/>
                </a:lnTo>
                <a:lnTo>
                  <a:pt x="45102" y="69677"/>
                </a:lnTo>
                <a:lnTo>
                  <a:pt x="45102" y="68903"/>
                </a:lnTo>
                <a:lnTo>
                  <a:pt x="45102" y="68903"/>
                </a:lnTo>
                <a:lnTo>
                  <a:pt x="45102" y="68903"/>
                </a:lnTo>
                <a:lnTo>
                  <a:pt x="45102" y="68903"/>
                </a:lnTo>
                <a:lnTo>
                  <a:pt x="45102" y="68903"/>
                </a:lnTo>
                <a:lnTo>
                  <a:pt x="45102" y="68129"/>
                </a:lnTo>
                <a:lnTo>
                  <a:pt x="44282" y="68129"/>
                </a:lnTo>
                <a:lnTo>
                  <a:pt x="44282" y="68129"/>
                </a:lnTo>
                <a:lnTo>
                  <a:pt x="44282" y="68129"/>
                </a:lnTo>
                <a:lnTo>
                  <a:pt x="44282" y="68129"/>
                </a:lnTo>
                <a:lnTo>
                  <a:pt x="44282" y="67354"/>
                </a:lnTo>
                <a:lnTo>
                  <a:pt x="44282" y="67354"/>
                </a:lnTo>
                <a:lnTo>
                  <a:pt x="44282" y="67354"/>
                </a:lnTo>
                <a:lnTo>
                  <a:pt x="44282" y="67354"/>
                </a:lnTo>
                <a:lnTo>
                  <a:pt x="44282" y="66580"/>
                </a:lnTo>
                <a:lnTo>
                  <a:pt x="43735" y="66580"/>
                </a:lnTo>
                <a:lnTo>
                  <a:pt x="43735" y="66580"/>
                </a:lnTo>
                <a:lnTo>
                  <a:pt x="43735" y="66580"/>
                </a:lnTo>
                <a:lnTo>
                  <a:pt x="43735" y="66580"/>
                </a:lnTo>
                <a:lnTo>
                  <a:pt x="43735" y="66580"/>
                </a:lnTo>
                <a:lnTo>
                  <a:pt x="43735" y="66580"/>
                </a:lnTo>
                <a:lnTo>
                  <a:pt x="43735" y="65419"/>
                </a:lnTo>
                <a:lnTo>
                  <a:pt x="43189" y="65419"/>
                </a:lnTo>
                <a:lnTo>
                  <a:pt x="43189" y="65419"/>
                </a:lnTo>
                <a:lnTo>
                  <a:pt x="43189" y="65419"/>
                </a:lnTo>
                <a:lnTo>
                  <a:pt x="43189" y="65419"/>
                </a:lnTo>
                <a:lnTo>
                  <a:pt x="43189" y="65419"/>
                </a:lnTo>
                <a:lnTo>
                  <a:pt x="43189" y="64645"/>
                </a:lnTo>
                <a:lnTo>
                  <a:pt x="43189" y="64645"/>
                </a:lnTo>
                <a:lnTo>
                  <a:pt x="43189" y="64645"/>
                </a:lnTo>
                <a:lnTo>
                  <a:pt x="42642" y="64645"/>
                </a:lnTo>
                <a:lnTo>
                  <a:pt x="42642" y="64645"/>
                </a:lnTo>
                <a:lnTo>
                  <a:pt x="42642" y="64645"/>
                </a:lnTo>
                <a:lnTo>
                  <a:pt x="42642" y="63870"/>
                </a:lnTo>
                <a:lnTo>
                  <a:pt x="42642" y="63870"/>
                </a:lnTo>
                <a:lnTo>
                  <a:pt x="42642" y="63870"/>
                </a:lnTo>
                <a:lnTo>
                  <a:pt x="42095" y="63870"/>
                </a:lnTo>
                <a:lnTo>
                  <a:pt x="42095" y="63870"/>
                </a:lnTo>
                <a:lnTo>
                  <a:pt x="42095" y="63870"/>
                </a:lnTo>
                <a:lnTo>
                  <a:pt x="42095" y="63096"/>
                </a:lnTo>
                <a:lnTo>
                  <a:pt x="42095" y="63096"/>
                </a:lnTo>
                <a:lnTo>
                  <a:pt x="42095" y="63096"/>
                </a:lnTo>
                <a:lnTo>
                  <a:pt x="42095" y="63096"/>
                </a:lnTo>
                <a:lnTo>
                  <a:pt x="42095" y="63096"/>
                </a:lnTo>
                <a:lnTo>
                  <a:pt x="41275" y="63096"/>
                </a:lnTo>
                <a:lnTo>
                  <a:pt x="41275" y="62322"/>
                </a:lnTo>
                <a:lnTo>
                  <a:pt x="41275" y="62322"/>
                </a:lnTo>
                <a:lnTo>
                  <a:pt x="41275" y="62322"/>
                </a:lnTo>
                <a:lnTo>
                  <a:pt x="41275" y="62322"/>
                </a:lnTo>
                <a:lnTo>
                  <a:pt x="41275" y="62322"/>
                </a:lnTo>
                <a:lnTo>
                  <a:pt x="41275" y="61161"/>
                </a:lnTo>
                <a:lnTo>
                  <a:pt x="41275" y="61161"/>
                </a:lnTo>
                <a:lnTo>
                  <a:pt x="41275" y="61161"/>
                </a:lnTo>
                <a:lnTo>
                  <a:pt x="40728" y="61161"/>
                </a:lnTo>
                <a:lnTo>
                  <a:pt x="40728" y="61161"/>
                </a:lnTo>
                <a:lnTo>
                  <a:pt x="40728" y="61161"/>
                </a:lnTo>
                <a:lnTo>
                  <a:pt x="40728" y="60387"/>
                </a:lnTo>
                <a:lnTo>
                  <a:pt x="40728" y="60387"/>
                </a:lnTo>
                <a:lnTo>
                  <a:pt x="40728" y="60387"/>
                </a:lnTo>
                <a:lnTo>
                  <a:pt x="40182" y="60387"/>
                </a:lnTo>
                <a:lnTo>
                  <a:pt x="40182" y="60387"/>
                </a:lnTo>
                <a:lnTo>
                  <a:pt x="40182" y="60387"/>
                </a:lnTo>
                <a:lnTo>
                  <a:pt x="40182" y="60387"/>
                </a:lnTo>
                <a:lnTo>
                  <a:pt x="40182" y="59612"/>
                </a:lnTo>
                <a:lnTo>
                  <a:pt x="40182" y="59612"/>
                </a:lnTo>
                <a:lnTo>
                  <a:pt x="40182" y="59612"/>
                </a:lnTo>
                <a:lnTo>
                  <a:pt x="40182" y="59612"/>
                </a:lnTo>
                <a:lnTo>
                  <a:pt x="40182" y="59612"/>
                </a:lnTo>
                <a:lnTo>
                  <a:pt x="40182" y="58838"/>
                </a:lnTo>
                <a:lnTo>
                  <a:pt x="39635" y="58838"/>
                </a:lnTo>
                <a:lnTo>
                  <a:pt x="39635" y="58838"/>
                </a:lnTo>
                <a:lnTo>
                  <a:pt x="39635" y="58838"/>
                </a:lnTo>
                <a:lnTo>
                  <a:pt x="39635" y="58838"/>
                </a:lnTo>
                <a:lnTo>
                  <a:pt x="39635" y="58838"/>
                </a:lnTo>
                <a:lnTo>
                  <a:pt x="39635" y="58064"/>
                </a:lnTo>
                <a:lnTo>
                  <a:pt x="39635" y="58064"/>
                </a:lnTo>
                <a:lnTo>
                  <a:pt x="39635" y="58064"/>
                </a:lnTo>
                <a:lnTo>
                  <a:pt x="39088" y="58064"/>
                </a:lnTo>
                <a:lnTo>
                  <a:pt x="39088" y="58064"/>
                </a:lnTo>
                <a:lnTo>
                  <a:pt x="39088" y="58064"/>
                </a:lnTo>
                <a:lnTo>
                  <a:pt x="39088" y="58064"/>
                </a:lnTo>
                <a:lnTo>
                  <a:pt x="39088" y="56903"/>
                </a:lnTo>
                <a:lnTo>
                  <a:pt x="38268" y="56903"/>
                </a:lnTo>
                <a:lnTo>
                  <a:pt x="38268" y="56903"/>
                </a:lnTo>
                <a:lnTo>
                  <a:pt x="38268" y="56903"/>
                </a:lnTo>
                <a:lnTo>
                  <a:pt x="38268" y="56903"/>
                </a:lnTo>
                <a:lnTo>
                  <a:pt x="38268" y="56903"/>
                </a:lnTo>
                <a:lnTo>
                  <a:pt x="38268" y="56903"/>
                </a:lnTo>
                <a:lnTo>
                  <a:pt x="38268" y="56129"/>
                </a:lnTo>
                <a:lnTo>
                  <a:pt x="37722" y="56129"/>
                </a:lnTo>
                <a:lnTo>
                  <a:pt x="37722" y="56129"/>
                </a:lnTo>
                <a:lnTo>
                  <a:pt x="37722" y="56129"/>
                </a:lnTo>
                <a:lnTo>
                  <a:pt x="37722" y="56129"/>
                </a:lnTo>
                <a:lnTo>
                  <a:pt x="37722" y="56129"/>
                </a:lnTo>
                <a:lnTo>
                  <a:pt x="37722" y="56129"/>
                </a:lnTo>
                <a:lnTo>
                  <a:pt x="37722" y="55354"/>
                </a:lnTo>
                <a:lnTo>
                  <a:pt x="37175" y="55354"/>
                </a:lnTo>
                <a:lnTo>
                  <a:pt x="37175" y="55354"/>
                </a:lnTo>
                <a:lnTo>
                  <a:pt x="37175" y="55354"/>
                </a:lnTo>
                <a:lnTo>
                  <a:pt x="37175" y="55354"/>
                </a:lnTo>
                <a:lnTo>
                  <a:pt x="36628" y="55354"/>
                </a:lnTo>
                <a:lnTo>
                  <a:pt x="36628" y="55354"/>
                </a:lnTo>
                <a:lnTo>
                  <a:pt x="36628" y="55354"/>
                </a:lnTo>
                <a:lnTo>
                  <a:pt x="36628" y="54580"/>
                </a:lnTo>
                <a:lnTo>
                  <a:pt x="36628" y="54580"/>
                </a:lnTo>
                <a:lnTo>
                  <a:pt x="36628" y="54580"/>
                </a:lnTo>
                <a:lnTo>
                  <a:pt x="36628" y="54580"/>
                </a:lnTo>
                <a:lnTo>
                  <a:pt x="36082" y="54580"/>
                </a:lnTo>
                <a:lnTo>
                  <a:pt x="36082" y="54580"/>
                </a:lnTo>
                <a:lnTo>
                  <a:pt x="36082" y="54580"/>
                </a:lnTo>
                <a:lnTo>
                  <a:pt x="36082" y="53806"/>
                </a:lnTo>
                <a:lnTo>
                  <a:pt x="36082" y="53806"/>
                </a:lnTo>
                <a:lnTo>
                  <a:pt x="36082" y="53806"/>
                </a:lnTo>
                <a:lnTo>
                  <a:pt x="36082" y="53806"/>
                </a:lnTo>
                <a:lnTo>
                  <a:pt x="35261" y="53806"/>
                </a:lnTo>
                <a:lnTo>
                  <a:pt x="35261" y="53806"/>
                </a:lnTo>
                <a:lnTo>
                  <a:pt x="35261" y="52645"/>
                </a:lnTo>
                <a:lnTo>
                  <a:pt x="35261" y="52645"/>
                </a:lnTo>
                <a:lnTo>
                  <a:pt x="35261" y="52645"/>
                </a:lnTo>
                <a:lnTo>
                  <a:pt x="35261" y="52645"/>
                </a:lnTo>
                <a:lnTo>
                  <a:pt x="35261" y="52645"/>
                </a:lnTo>
                <a:lnTo>
                  <a:pt x="35261" y="51870"/>
                </a:lnTo>
                <a:lnTo>
                  <a:pt x="35261" y="51870"/>
                </a:lnTo>
                <a:lnTo>
                  <a:pt x="35261" y="51870"/>
                </a:lnTo>
                <a:lnTo>
                  <a:pt x="35261" y="51870"/>
                </a:lnTo>
                <a:lnTo>
                  <a:pt x="35261" y="51870"/>
                </a:lnTo>
                <a:lnTo>
                  <a:pt x="35261" y="51870"/>
                </a:lnTo>
                <a:lnTo>
                  <a:pt x="35261" y="51870"/>
                </a:lnTo>
                <a:lnTo>
                  <a:pt x="35261" y="51096"/>
                </a:lnTo>
                <a:lnTo>
                  <a:pt x="35261" y="51096"/>
                </a:lnTo>
                <a:lnTo>
                  <a:pt x="35261" y="51096"/>
                </a:lnTo>
                <a:lnTo>
                  <a:pt x="35261" y="51096"/>
                </a:lnTo>
                <a:lnTo>
                  <a:pt x="35261" y="51096"/>
                </a:lnTo>
                <a:lnTo>
                  <a:pt x="35261" y="51096"/>
                </a:lnTo>
                <a:lnTo>
                  <a:pt x="34715" y="51096"/>
                </a:lnTo>
                <a:lnTo>
                  <a:pt x="34715" y="51096"/>
                </a:lnTo>
                <a:lnTo>
                  <a:pt x="34715" y="51096"/>
                </a:lnTo>
                <a:lnTo>
                  <a:pt x="34715" y="51096"/>
                </a:lnTo>
                <a:lnTo>
                  <a:pt x="34715" y="51096"/>
                </a:lnTo>
                <a:lnTo>
                  <a:pt x="34715" y="51096"/>
                </a:lnTo>
                <a:lnTo>
                  <a:pt x="34168" y="51096"/>
                </a:lnTo>
                <a:lnTo>
                  <a:pt x="34168" y="50322"/>
                </a:lnTo>
                <a:lnTo>
                  <a:pt x="34168" y="50322"/>
                </a:lnTo>
                <a:lnTo>
                  <a:pt x="34168" y="50322"/>
                </a:lnTo>
                <a:lnTo>
                  <a:pt x="34168" y="50322"/>
                </a:lnTo>
                <a:lnTo>
                  <a:pt x="34168" y="50322"/>
                </a:lnTo>
                <a:lnTo>
                  <a:pt x="34168" y="50322"/>
                </a:lnTo>
                <a:lnTo>
                  <a:pt x="34168" y="49548"/>
                </a:lnTo>
                <a:lnTo>
                  <a:pt x="33621" y="49548"/>
                </a:lnTo>
                <a:lnTo>
                  <a:pt x="33621" y="49548"/>
                </a:lnTo>
                <a:lnTo>
                  <a:pt x="33621" y="49548"/>
                </a:lnTo>
                <a:lnTo>
                  <a:pt x="33621" y="49548"/>
                </a:lnTo>
                <a:lnTo>
                  <a:pt x="33075" y="49548"/>
                </a:lnTo>
                <a:lnTo>
                  <a:pt x="33075" y="49548"/>
                </a:lnTo>
                <a:lnTo>
                  <a:pt x="33075" y="49548"/>
                </a:lnTo>
                <a:lnTo>
                  <a:pt x="33075" y="49548"/>
                </a:lnTo>
                <a:lnTo>
                  <a:pt x="33075" y="49548"/>
                </a:lnTo>
                <a:lnTo>
                  <a:pt x="32255" y="49548"/>
                </a:lnTo>
                <a:lnTo>
                  <a:pt x="32255" y="48387"/>
                </a:lnTo>
                <a:lnTo>
                  <a:pt x="32255" y="48387"/>
                </a:lnTo>
                <a:lnTo>
                  <a:pt x="32255" y="48387"/>
                </a:lnTo>
                <a:lnTo>
                  <a:pt x="32255" y="48387"/>
                </a:lnTo>
                <a:lnTo>
                  <a:pt x="32255" y="48387"/>
                </a:lnTo>
                <a:lnTo>
                  <a:pt x="32255" y="48387"/>
                </a:lnTo>
                <a:lnTo>
                  <a:pt x="32255" y="48387"/>
                </a:lnTo>
                <a:lnTo>
                  <a:pt x="31708" y="48387"/>
                </a:lnTo>
                <a:lnTo>
                  <a:pt x="31708" y="48387"/>
                </a:lnTo>
                <a:lnTo>
                  <a:pt x="31708" y="48387"/>
                </a:lnTo>
                <a:lnTo>
                  <a:pt x="31708" y="48387"/>
                </a:lnTo>
                <a:lnTo>
                  <a:pt x="31161" y="48387"/>
                </a:lnTo>
                <a:lnTo>
                  <a:pt x="31161" y="47612"/>
                </a:lnTo>
                <a:lnTo>
                  <a:pt x="31161" y="47612"/>
                </a:lnTo>
                <a:lnTo>
                  <a:pt x="31161" y="47612"/>
                </a:lnTo>
                <a:lnTo>
                  <a:pt x="31161" y="47612"/>
                </a:lnTo>
                <a:lnTo>
                  <a:pt x="31161" y="47612"/>
                </a:lnTo>
                <a:lnTo>
                  <a:pt x="31161" y="47612"/>
                </a:lnTo>
                <a:lnTo>
                  <a:pt x="30615" y="47612"/>
                </a:lnTo>
                <a:lnTo>
                  <a:pt x="30615" y="46838"/>
                </a:lnTo>
                <a:lnTo>
                  <a:pt x="30615" y="46838"/>
                </a:lnTo>
                <a:lnTo>
                  <a:pt x="30615" y="46838"/>
                </a:lnTo>
                <a:lnTo>
                  <a:pt x="30068" y="46838"/>
                </a:lnTo>
                <a:lnTo>
                  <a:pt x="30068" y="46838"/>
                </a:lnTo>
                <a:lnTo>
                  <a:pt x="30068" y="46838"/>
                </a:lnTo>
                <a:lnTo>
                  <a:pt x="30068" y="46838"/>
                </a:lnTo>
                <a:lnTo>
                  <a:pt x="30068" y="46064"/>
                </a:lnTo>
                <a:lnTo>
                  <a:pt x="30068" y="46064"/>
                </a:lnTo>
                <a:lnTo>
                  <a:pt x="30068" y="46064"/>
                </a:lnTo>
                <a:lnTo>
                  <a:pt x="30068" y="46064"/>
                </a:lnTo>
                <a:lnTo>
                  <a:pt x="30068" y="45290"/>
                </a:lnTo>
                <a:lnTo>
                  <a:pt x="30068" y="45290"/>
                </a:lnTo>
                <a:lnTo>
                  <a:pt x="30068" y="45290"/>
                </a:lnTo>
                <a:lnTo>
                  <a:pt x="30068" y="44129"/>
                </a:lnTo>
                <a:lnTo>
                  <a:pt x="30068" y="44129"/>
                </a:lnTo>
                <a:lnTo>
                  <a:pt x="30068" y="44129"/>
                </a:lnTo>
                <a:lnTo>
                  <a:pt x="30068" y="44129"/>
                </a:lnTo>
                <a:lnTo>
                  <a:pt x="30068" y="43354"/>
                </a:lnTo>
                <a:lnTo>
                  <a:pt x="30068" y="43354"/>
                </a:lnTo>
                <a:lnTo>
                  <a:pt x="30068" y="43354"/>
                </a:lnTo>
                <a:lnTo>
                  <a:pt x="30615" y="43354"/>
                </a:lnTo>
                <a:lnTo>
                  <a:pt x="30615" y="43354"/>
                </a:lnTo>
                <a:lnTo>
                  <a:pt x="30615" y="42580"/>
                </a:lnTo>
                <a:lnTo>
                  <a:pt x="30615" y="42580"/>
                </a:lnTo>
                <a:lnTo>
                  <a:pt x="30615" y="42580"/>
                </a:lnTo>
                <a:lnTo>
                  <a:pt x="30615" y="42580"/>
                </a:lnTo>
                <a:lnTo>
                  <a:pt x="30615" y="42580"/>
                </a:lnTo>
                <a:lnTo>
                  <a:pt x="30615" y="41806"/>
                </a:lnTo>
                <a:lnTo>
                  <a:pt x="30615" y="41806"/>
                </a:lnTo>
                <a:lnTo>
                  <a:pt x="30615" y="41806"/>
                </a:lnTo>
                <a:lnTo>
                  <a:pt x="30615" y="41032"/>
                </a:lnTo>
                <a:lnTo>
                  <a:pt x="30615" y="41032"/>
                </a:lnTo>
                <a:lnTo>
                  <a:pt x="30615" y="41032"/>
                </a:lnTo>
                <a:lnTo>
                  <a:pt x="30068" y="41032"/>
                </a:lnTo>
                <a:lnTo>
                  <a:pt x="30068" y="41032"/>
                </a:lnTo>
                <a:lnTo>
                  <a:pt x="30068" y="41032"/>
                </a:lnTo>
                <a:lnTo>
                  <a:pt x="30068" y="41032"/>
                </a:lnTo>
                <a:lnTo>
                  <a:pt x="30068" y="41032"/>
                </a:lnTo>
                <a:lnTo>
                  <a:pt x="30068" y="39870"/>
                </a:lnTo>
                <a:lnTo>
                  <a:pt x="29248" y="39870"/>
                </a:lnTo>
                <a:lnTo>
                  <a:pt x="29248" y="39870"/>
                </a:lnTo>
                <a:lnTo>
                  <a:pt x="29248" y="39870"/>
                </a:lnTo>
                <a:lnTo>
                  <a:pt x="29248" y="39870"/>
                </a:lnTo>
                <a:lnTo>
                  <a:pt x="28701" y="39870"/>
                </a:lnTo>
                <a:lnTo>
                  <a:pt x="28701" y="39870"/>
                </a:lnTo>
                <a:lnTo>
                  <a:pt x="28701" y="39870"/>
                </a:lnTo>
                <a:lnTo>
                  <a:pt x="28701" y="39870"/>
                </a:lnTo>
                <a:lnTo>
                  <a:pt x="28154" y="39870"/>
                </a:lnTo>
                <a:lnTo>
                  <a:pt x="28154" y="39870"/>
                </a:lnTo>
                <a:lnTo>
                  <a:pt x="28154" y="39870"/>
                </a:lnTo>
                <a:lnTo>
                  <a:pt x="28154" y="39096"/>
                </a:lnTo>
                <a:lnTo>
                  <a:pt x="28154" y="39096"/>
                </a:lnTo>
                <a:lnTo>
                  <a:pt x="28154" y="39096"/>
                </a:lnTo>
                <a:lnTo>
                  <a:pt x="28154" y="39096"/>
                </a:lnTo>
                <a:lnTo>
                  <a:pt x="28154" y="38322"/>
                </a:lnTo>
                <a:lnTo>
                  <a:pt x="28154" y="38322"/>
                </a:lnTo>
                <a:lnTo>
                  <a:pt x="28154" y="38322"/>
                </a:lnTo>
                <a:lnTo>
                  <a:pt x="28154" y="38322"/>
                </a:lnTo>
                <a:lnTo>
                  <a:pt x="27608" y="38322"/>
                </a:lnTo>
                <a:lnTo>
                  <a:pt x="27608" y="37548"/>
                </a:lnTo>
                <a:lnTo>
                  <a:pt x="27608" y="37548"/>
                </a:lnTo>
                <a:lnTo>
                  <a:pt x="27608" y="37548"/>
                </a:lnTo>
                <a:lnTo>
                  <a:pt x="27608" y="37548"/>
                </a:lnTo>
                <a:lnTo>
                  <a:pt x="27608" y="37548"/>
                </a:lnTo>
                <a:lnTo>
                  <a:pt x="27061" y="37548"/>
                </a:lnTo>
                <a:lnTo>
                  <a:pt x="27061" y="37548"/>
                </a:lnTo>
                <a:lnTo>
                  <a:pt x="27061" y="37548"/>
                </a:lnTo>
                <a:lnTo>
                  <a:pt x="27061" y="37548"/>
                </a:lnTo>
                <a:lnTo>
                  <a:pt x="26241" y="37548"/>
                </a:lnTo>
                <a:lnTo>
                  <a:pt x="26241" y="37548"/>
                </a:lnTo>
                <a:lnTo>
                  <a:pt x="26241" y="36774"/>
                </a:lnTo>
                <a:lnTo>
                  <a:pt x="26241" y="36774"/>
                </a:lnTo>
                <a:lnTo>
                  <a:pt x="26241" y="36774"/>
                </a:lnTo>
                <a:lnTo>
                  <a:pt x="26241" y="36774"/>
                </a:lnTo>
                <a:lnTo>
                  <a:pt x="26241" y="36774"/>
                </a:lnTo>
                <a:lnTo>
                  <a:pt x="25694" y="36774"/>
                </a:lnTo>
                <a:lnTo>
                  <a:pt x="25694" y="36774"/>
                </a:lnTo>
                <a:lnTo>
                  <a:pt x="25694" y="36774"/>
                </a:lnTo>
                <a:lnTo>
                  <a:pt x="25694" y="35612"/>
                </a:lnTo>
                <a:lnTo>
                  <a:pt x="25694" y="35612"/>
                </a:lnTo>
                <a:lnTo>
                  <a:pt x="25694" y="35612"/>
                </a:lnTo>
                <a:lnTo>
                  <a:pt x="25694" y="35612"/>
                </a:lnTo>
                <a:lnTo>
                  <a:pt x="25694" y="34838"/>
                </a:lnTo>
                <a:lnTo>
                  <a:pt x="25148" y="34838"/>
                </a:lnTo>
                <a:lnTo>
                  <a:pt x="25148" y="34838"/>
                </a:lnTo>
                <a:lnTo>
                  <a:pt x="25148" y="34838"/>
                </a:lnTo>
                <a:lnTo>
                  <a:pt x="25148" y="34064"/>
                </a:lnTo>
                <a:lnTo>
                  <a:pt x="25148" y="34064"/>
                </a:lnTo>
                <a:lnTo>
                  <a:pt x="25148" y="34064"/>
                </a:lnTo>
                <a:lnTo>
                  <a:pt x="25148" y="34064"/>
                </a:lnTo>
                <a:lnTo>
                  <a:pt x="25148" y="34064"/>
                </a:lnTo>
                <a:lnTo>
                  <a:pt x="25148" y="34064"/>
                </a:lnTo>
                <a:lnTo>
                  <a:pt x="25148" y="33290"/>
                </a:lnTo>
                <a:lnTo>
                  <a:pt x="25148" y="33290"/>
                </a:lnTo>
                <a:lnTo>
                  <a:pt x="25148" y="33290"/>
                </a:lnTo>
                <a:lnTo>
                  <a:pt x="25148" y="32516"/>
                </a:lnTo>
                <a:lnTo>
                  <a:pt x="25148" y="32516"/>
                </a:lnTo>
                <a:lnTo>
                  <a:pt x="25148" y="32516"/>
                </a:lnTo>
                <a:lnTo>
                  <a:pt x="25148" y="32516"/>
                </a:lnTo>
                <a:lnTo>
                  <a:pt x="24601" y="32516"/>
                </a:lnTo>
                <a:lnTo>
                  <a:pt x="24601" y="32516"/>
                </a:lnTo>
                <a:lnTo>
                  <a:pt x="24601" y="32516"/>
                </a:lnTo>
                <a:lnTo>
                  <a:pt x="24601" y="32516"/>
                </a:lnTo>
                <a:lnTo>
                  <a:pt x="24601" y="32516"/>
                </a:lnTo>
                <a:lnTo>
                  <a:pt x="24054" y="32516"/>
                </a:lnTo>
                <a:lnTo>
                  <a:pt x="24054" y="32516"/>
                </a:lnTo>
                <a:lnTo>
                  <a:pt x="24054" y="32516"/>
                </a:lnTo>
                <a:lnTo>
                  <a:pt x="24054" y="32516"/>
                </a:lnTo>
                <a:lnTo>
                  <a:pt x="24054" y="32516"/>
                </a:lnTo>
                <a:lnTo>
                  <a:pt x="24054" y="32516"/>
                </a:lnTo>
                <a:lnTo>
                  <a:pt x="23234" y="32516"/>
                </a:lnTo>
                <a:lnTo>
                  <a:pt x="23234" y="32516"/>
                </a:lnTo>
                <a:lnTo>
                  <a:pt x="23234" y="31354"/>
                </a:lnTo>
                <a:lnTo>
                  <a:pt x="23234" y="31354"/>
                </a:lnTo>
                <a:lnTo>
                  <a:pt x="22687" y="31354"/>
                </a:lnTo>
                <a:lnTo>
                  <a:pt x="22687" y="31354"/>
                </a:lnTo>
                <a:lnTo>
                  <a:pt x="22687" y="31354"/>
                </a:lnTo>
                <a:lnTo>
                  <a:pt x="22687" y="31354"/>
                </a:lnTo>
                <a:lnTo>
                  <a:pt x="22687" y="31354"/>
                </a:lnTo>
                <a:lnTo>
                  <a:pt x="22687" y="30580"/>
                </a:lnTo>
                <a:lnTo>
                  <a:pt x="22687" y="30580"/>
                </a:lnTo>
                <a:lnTo>
                  <a:pt x="22687" y="30580"/>
                </a:lnTo>
                <a:lnTo>
                  <a:pt x="22687" y="30580"/>
                </a:lnTo>
                <a:lnTo>
                  <a:pt x="22141" y="30580"/>
                </a:lnTo>
                <a:lnTo>
                  <a:pt x="22141" y="29806"/>
                </a:lnTo>
                <a:lnTo>
                  <a:pt x="22141" y="29806"/>
                </a:lnTo>
                <a:lnTo>
                  <a:pt x="22141" y="29806"/>
                </a:lnTo>
                <a:lnTo>
                  <a:pt x="22141" y="29806"/>
                </a:lnTo>
                <a:lnTo>
                  <a:pt x="22141" y="29806"/>
                </a:lnTo>
                <a:lnTo>
                  <a:pt x="22141" y="29032"/>
                </a:lnTo>
                <a:lnTo>
                  <a:pt x="22141" y="29032"/>
                </a:lnTo>
                <a:lnTo>
                  <a:pt x="22141" y="29032"/>
                </a:lnTo>
                <a:lnTo>
                  <a:pt x="21594" y="29032"/>
                </a:lnTo>
                <a:lnTo>
                  <a:pt x="21594" y="29032"/>
                </a:lnTo>
                <a:lnTo>
                  <a:pt x="21594" y="29032"/>
                </a:lnTo>
                <a:lnTo>
                  <a:pt x="21594" y="29032"/>
                </a:lnTo>
                <a:lnTo>
                  <a:pt x="21047" y="29032"/>
                </a:lnTo>
                <a:lnTo>
                  <a:pt x="21047" y="29032"/>
                </a:lnTo>
                <a:lnTo>
                  <a:pt x="21047" y="29032"/>
                </a:lnTo>
                <a:lnTo>
                  <a:pt x="21047" y="28258"/>
                </a:lnTo>
                <a:lnTo>
                  <a:pt x="21047" y="28258"/>
                </a:lnTo>
                <a:lnTo>
                  <a:pt x="21047" y="28258"/>
                </a:lnTo>
                <a:lnTo>
                  <a:pt x="21047" y="28258"/>
                </a:lnTo>
                <a:lnTo>
                  <a:pt x="21047" y="27096"/>
                </a:lnTo>
                <a:lnTo>
                  <a:pt x="20227" y="27096"/>
                </a:lnTo>
                <a:lnTo>
                  <a:pt x="20227" y="27096"/>
                </a:lnTo>
                <a:lnTo>
                  <a:pt x="20227" y="27096"/>
                </a:lnTo>
                <a:lnTo>
                  <a:pt x="20227" y="27096"/>
                </a:lnTo>
                <a:lnTo>
                  <a:pt x="20227" y="27096"/>
                </a:lnTo>
                <a:lnTo>
                  <a:pt x="20227" y="26322"/>
                </a:lnTo>
                <a:lnTo>
                  <a:pt x="20227" y="26322"/>
                </a:lnTo>
                <a:lnTo>
                  <a:pt x="20227" y="26322"/>
                </a:lnTo>
                <a:lnTo>
                  <a:pt x="20227" y="26322"/>
                </a:lnTo>
                <a:lnTo>
                  <a:pt x="20227" y="25548"/>
                </a:lnTo>
                <a:lnTo>
                  <a:pt x="19681" y="25548"/>
                </a:lnTo>
                <a:lnTo>
                  <a:pt x="19681" y="25548"/>
                </a:lnTo>
                <a:lnTo>
                  <a:pt x="19681" y="25548"/>
                </a:lnTo>
                <a:lnTo>
                  <a:pt x="19681" y="25548"/>
                </a:lnTo>
                <a:lnTo>
                  <a:pt x="19681" y="25548"/>
                </a:lnTo>
                <a:lnTo>
                  <a:pt x="19134" y="25548"/>
                </a:lnTo>
                <a:lnTo>
                  <a:pt x="19134" y="24774"/>
                </a:lnTo>
                <a:lnTo>
                  <a:pt x="19134" y="24774"/>
                </a:lnTo>
                <a:lnTo>
                  <a:pt x="19134" y="24774"/>
                </a:lnTo>
                <a:lnTo>
                  <a:pt x="19134" y="24774"/>
                </a:lnTo>
                <a:lnTo>
                  <a:pt x="19134" y="24774"/>
                </a:lnTo>
                <a:lnTo>
                  <a:pt x="19134" y="24774"/>
                </a:lnTo>
                <a:lnTo>
                  <a:pt x="19134" y="24774"/>
                </a:lnTo>
                <a:lnTo>
                  <a:pt x="19134" y="24774"/>
                </a:lnTo>
                <a:lnTo>
                  <a:pt x="19134" y="24000"/>
                </a:lnTo>
                <a:lnTo>
                  <a:pt x="19134" y="24000"/>
                </a:lnTo>
                <a:lnTo>
                  <a:pt x="19134" y="24000"/>
                </a:lnTo>
                <a:lnTo>
                  <a:pt x="19134" y="24000"/>
                </a:lnTo>
                <a:lnTo>
                  <a:pt x="19134" y="22838"/>
                </a:lnTo>
                <a:lnTo>
                  <a:pt x="19134" y="22838"/>
                </a:lnTo>
                <a:lnTo>
                  <a:pt x="18587" y="22838"/>
                </a:lnTo>
                <a:lnTo>
                  <a:pt x="18587" y="22838"/>
                </a:lnTo>
                <a:lnTo>
                  <a:pt x="18587" y="22838"/>
                </a:lnTo>
                <a:lnTo>
                  <a:pt x="18587" y="22838"/>
                </a:lnTo>
                <a:lnTo>
                  <a:pt x="18587" y="22838"/>
                </a:lnTo>
                <a:lnTo>
                  <a:pt x="18587" y="22838"/>
                </a:lnTo>
                <a:lnTo>
                  <a:pt x="18587" y="22838"/>
                </a:lnTo>
                <a:lnTo>
                  <a:pt x="18041" y="22838"/>
                </a:lnTo>
                <a:lnTo>
                  <a:pt x="18041" y="22064"/>
                </a:lnTo>
                <a:lnTo>
                  <a:pt x="18041" y="22064"/>
                </a:lnTo>
                <a:lnTo>
                  <a:pt x="18587" y="22064"/>
                </a:lnTo>
                <a:lnTo>
                  <a:pt x="18587" y="22064"/>
                </a:lnTo>
                <a:lnTo>
                  <a:pt x="18587" y="21290"/>
                </a:lnTo>
                <a:lnTo>
                  <a:pt x="18041" y="21290"/>
                </a:lnTo>
                <a:lnTo>
                  <a:pt x="18041" y="21290"/>
                </a:lnTo>
                <a:lnTo>
                  <a:pt x="18041" y="21290"/>
                </a:lnTo>
                <a:lnTo>
                  <a:pt x="18041" y="21290"/>
                </a:lnTo>
                <a:lnTo>
                  <a:pt x="18041" y="21290"/>
                </a:lnTo>
                <a:lnTo>
                  <a:pt x="18041" y="20516"/>
                </a:lnTo>
                <a:lnTo>
                  <a:pt x="18041" y="20516"/>
                </a:lnTo>
                <a:lnTo>
                  <a:pt x="17220" y="20516"/>
                </a:lnTo>
                <a:lnTo>
                  <a:pt x="17220" y="20516"/>
                </a:lnTo>
                <a:lnTo>
                  <a:pt x="17220" y="20516"/>
                </a:lnTo>
                <a:lnTo>
                  <a:pt x="17220" y="19741"/>
                </a:lnTo>
                <a:lnTo>
                  <a:pt x="17220" y="19741"/>
                </a:lnTo>
                <a:lnTo>
                  <a:pt x="17220" y="19741"/>
                </a:lnTo>
                <a:lnTo>
                  <a:pt x="17220" y="19741"/>
                </a:lnTo>
                <a:lnTo>
                  <a:pt x="17220" y="18580"/>
                </a:lnTo>
                <a:lnTo>
                  <a:pt x="17220" y="18580"/>
                </a:lnTo>
                <a:lnTo>
                  <a:pt x="16674" y="18580"/>
                </a:lnTo>
                <a:lnTo>
                  <a:pt x="16674" y="18580"/>
                </a:lnTo>
                <a:lnTo>
                  <a:pt x="16674" y="18580"/>
                </a:lnTo>
                <a:lnTo>
                  <a:pt x="16674" y="17806"/>
                </a:lnTo>
                <a:lnTo>
                  <a:pt x="16674" y="17806"/>
                </a:lnTo>
                <a:lnTo>
                  <a:pt x="16674" y="17806"/>
                </a:lnTo>
                <a:lnTo>
                  <a:pt x="16674" y="17806"/>
                </a:lnTo>
                <a:lnTo>
                  <a:pt x="16674" y="17032"/>
                </a:lnTo>
                <a:lnTo>
                  <a:pt x="16674" y="17032"/>
                </a:lnTo>
                <a:lnTo>
                  <a:pt x="16674" y="17032"/>
                </a:lnTo>
                <a:lnTo>
                  <a:pt x="16674" y="17032"/>
                </a:lnTo>
                <a:lnTo>
                  <a:pt x="16674" y="16258"/>
                </a:lnTo>
                <a:lnTo>
                  <a:pt x="16674" y="16258"/>
                </a:lnTo>
                <a:lnTo>
                  <a:pt x="16674" y="16258"/>
                </a:lnTo>
                <a:lnTo>
                  <a:pt x="16674" y="16258"/>
                </a:lnTo>
                <a:lnTo>
                  <a:pt x="16674" y="16258"/>
                </a:lnTo>
                <a:lnTo>
                  <a:pt x="16674" y="15483"/>
                </a:lnTo>
                <a:lnTo>
                  <a:pt x="16127" y="15483"/>
                </a:lnTo>
                <a:lnTo>
                  <a:pt x="16127" y="15483"/>
                </a:lnTo>
                <a:lnTo>
                  <a:pt x="16127" y="15483"/>
                </a:lnTo>
                <a:lnTo>
                  <a:pt x="16127" y="15483"/>
                </a:lnTo>
                <a:lnTo>
                  <a:pt x="16127" y="15483"/>
                </a:lnTo>
                <a:lnTo>
                  <a:pt x="16127" y="14322"/>
                </a:lnTo>
                <a:lnTo>
                  <a:pt x="15580" y="14322"/>
                </a:lnTo>
                <a:lnTo>
                  <a:pt x="15580" y="14322"/>
                </a:lnTo>
                <a:lnTo>
                  <a:pt x="15580" y="14322"/>
                </a:lnTo>
                <a:lnTo>
                  <a:pt x="15580" y="14322"/>
                </a:lnTo>
                <a:lnTo>
                  <a:pt x="15580" y="13548"/>
                </a:lnTo>
                <a:lnTo>
                  <a:pt x="15580" y="13548"/>
                </a:lnTo>
                <a:lnTo>
                  <a:pt x="15580" y="13548"/>
                </a:lnTo>
                <a:lnTo>
                  <a:pt x="15580" y="13548"/>
                </a:lnTo>
                <a:lnTo>
                  <a:pt x="15580" y="12774"/>
                </a:lnTo>
                <a:lnTo>
                  <a:pt x="15580" y="12774"/>
                </a:lnTo>
                <a:lnTo>
                  <a:pt x="15580" y="12774"/>
                </a:lnTo>
                <a:lnTo>
                  <a:pt x="15580" y="12774"/>
                </a:lnTo>
                <a:lnTo>
                  <a:pt x="15580" y="12774"/>
                </a:lnTo>
                <a:lnTo>
                  <a:pt x="15580" y="12000"/>
                </a:lnTo>
                <a:lnTo>
                  <a:pt x="15580" y="12000"/>
                </a:lnTo>
                <a:lnTo>
                  <a:pt x="15580" y="12000"/>
                </a:lnTo>
                <a:lnTo>
                  <a:pt x="15580" y="11225"/>
                </a:lnTo>
                <a:lnTo>
                  <a:pt x="15580" y="11225"/>
                </a:lnTo>
                <a:lnTo>
                  <a:pt x="15580" y="11225"/>
                </a:lnTo>
                <a:lnTo>
                  <a:pt x="15580" y="11225"/>
                </a:lnTo>
                <a:lnTo>
                  <a:pt x="15580" y="10064"/>
                </a:lnTo>
                <a:lnTo>
                  <a:pt x="15580" y="10064"/>
                </a:lnTo>
                <a:lnTo>
                  <a:pt x="15580" y="10064"/>
                </a:lnTo>
                <a:lnTo>
                  <a:pt x="15580" y="10064"/>
                </a:lnTo>
                <a:lnTo>
                  <a:pt x="15034" y="10064"/>
                </a:lnTo>
                <a:lnTo>
                  <a:pt x="15034" y="10064"/>
                </a:lnTo>
                <a:lnTo>
                  <a:pt x="15034" y="10064"/>
                </a:lnTo>
                <a:lnTo>
                  <a:pt x="15034" y="10064"/>
                </a:lnTo>
                <a:lnTo>
                  <a:pt x="15034" y="10064"/>
                </a:lnTo>
                <a:lnTo>
                  <a:pt x="14214" y="10064"/>
                </a:lnTo>
                <a:lnTo>
                  <a:pt x="14214" y="10064"/>
                </a:lnTo>
                <a:lnTo>
                  <a:pt x="14214" y="10064"/>
                </a:lnTo>
                <a:lnTo>
                  <a:pt x="13667" y="10064"/>
                </a:lnTo>
                <a:lnTo>
                  <a:pt x="13667" y="10064"/>
                </a:lnTo>
                <a:lnTo>
                  <a:pt x="13667" y="9290"/>
                </a:lnTo>
                <a:lnTo>
                  <a:pt x="13667" y="9290"/>
                </a:lnTo>
                <a:lnTo>
                  <a:pt x="13667" y="9290"/>
                </a:lnTo>
                <a:lnTo>
                  <a:pt x="13120" y="9290"/>
                </a:lnTo>
                <a:lnTo>
                  <a:pt x="13120" y="9290"/>
                </a:lnTo>
                <a:lnTo>
                  <a:pt x="13120" y="9290"/>
                </a:lnTo>
                <a:lnTo>
                  <a:pt x="13120" y="8516"/>
                </a:lnTo>
                <a:lnTo>
                  <a:pt x="13120" y="8516"/>
                </a:lnTo>
                <a:lnTo>
                  <a:pt x="13120" y="8516"/>
                </a:lnTo>
                <a:lnTo>
                  <a:pt x="13120" y="8516"/>
                </a:lnTo>
                <a:lnTo>
                  <a:pt x="13120" y="8516"/>
                </a:lnTo>
                <a:lnTo>
                  <a:pt x="13120" y="7741"/>
                </a:lnTo>
                <a:lnTo>
                  <a:pt x="13120" y="7741"/>
                </a:lnTo>
                <a:lnTo>
                  <a:pt x="12574" y="7741"/>
                </a:lnTo>
                <a:lnTo>
                  <a:pt x="12574" y="7741"/>
                </a:lnTo>
                <a:lnTo>
                  <a:pt x="12574" y="7741"/>
                </a:lnTo>
                <a:lnTo>
                  <a:pt x="12027" y="7741"/>
                </a:lnTo>
                <a:lnTo>
                  <a:pt x="12027" y="8516"/>
                </a:lnTo>
                <a:lnTo>
                  <a:pt x="12027" y="8516"/>
                </a:lnTo>
                <a:lnTo>
                  <a:pt x="12027" y="8516"/>
                </a:lnTo>
                <a:lnTo>
                  <a:pt x="12027" y="8516"/>
                </a:lnTo>
                <a:lnTo>
                  <a:pt x="12027" y="8516"/>
                </a:lnTo>
                <a:lnTo>
                  <a:pt x="11207" y="8516"/>
                </a:lnTo>
                <a:lnTo>
                  <a:pt x="11207" y="8516"/>
                </a:lnTo>
                <a:lnTo>
                  <a:pt x="11207" y="8516"/>
                </a:lnTo>
                <a:lnTo>
                  <a:pt x="11207" y="8516"/>
                </a:lnTo>
                <a:lnTo>
                  <a:pt x="11207" y="8516"/>
                </a:lnTo>
                <a:lnTo>
                  <a:pt x="10660" y="8516"/>
                </a:lnTo>
                <a:lnTo>
                  <a:pt x="10660" y="7741"/>
                </a:lnTo>
                <a:lnTo>
                  <a:pt x="10660" y="7741"/>
                </a:lnTo>
                <a:lnTo>
                  <a:pt x="10660" y="7741"/>
                </a:lnTo>
                <a:lnTo>
                  <a:pt x="10660" y="7741"/>
                </a:lnTo>
                <a:lnTo>
                  <a:pt x="10113" y="7741"/>
                </a:lnTo>
                <a:lnTo>
                  <a:pt x="10113" y="7741"/>
                </a:lnTo>
                <a:lnTo>
                  <a:pt x="10113" y="7741"/>
                </a:lnTo>
                <a:lnTo>
                  <a:pt x="10113" y="7741"/>
                </a:lnTo>
                <a:lnTo>
                  <a:pt x="10113" y="7741"/>
                </a:lnTo>
                <a:lnTo>
                  <a:pt x="10113" y="7741"/>
                </a:lnTo>
                <a:lnTo>
                  <a:pt x="10113" y="6967"/>
                </a:lnTo>
                <a:lnTo>
                  <a:pt x="9567" y="6967"/>
                </a:lnTo>
                <a:lnTo>
                  <a:pt x="9567" y="6967"/>
                </a:lnTo>
                <a:lnTo>
                  <a:pt x="9567" y="6967"/>
                </a:lnTo>
                <a:lnTo>
                  <a:pt x="9567" y="6967"/>
                </a:lnTo>
                <a:lnTo>
                  <a:pt x="9020" y="6967"/>
                </a:lnTo>
                <a:lnTo>
                  <a:pt x="9020" y="6967"/>
                </a:lnTo>
                <a:lnTo>
                  <a:pt x="9020" y="6967"/>
                </a:lnTo>
                <a:lnTo>
                  <a:pt x="9020" y="6967"/>
                </a:lnTo>
                <a:lnTo>
                  <a:pt x="9020" y="6967"/>
                </a:lnTo>
                <a:lnTo>
                  <a:pt x="9020" y="6967"/>
                </a:lnTo>
                <a:lnTo>
                  <a:pt x="9020" y="6967"/>
                </a:lnTo>
                <a:lnTo>
                  <a:pt x="9020" y="7741"/>
                </a:lnTo>
                <a:lnTo>
                  <a:pt x="9020" y="7741"/>
                </a:lnTo>
                <a:lnTo>
                  <a:pt x="9020" y="7741"/>
                </a:lnTo>
                <a:lnTo>
                  <a:pt x="9020" y="7741"/>
                </a:lnTo>
                <a:lnTo>
                  <a:pt x="9020" y="7741"/>
                </a:lnTo>
                <a:lnTo>
                  <a:pt x="9020" y="7741"/>
                </a:lnTo>
                <a:lnTo>
                  <a:pt x="9020" y="8516"/>
                </a:lnTo>
                <a:lnTo>
                  <a:pt x="9020" y="8516"/>
                </a:lnTo>
                <a:lnTo>
                  <a:pt x="9020" y="8516"/>
                </a:lnTo>
                <a:lnTo>
                  <a:pt x="9020" y="9290"/>
                </a:lnTo>
                <a:lnTo>
                  <a:pt x="9020" y="9290"/>
                </a:lnTo>
                <a:lnTo>
                  <a:pt x="8200" y="9290"/>
                </a:lnTo>
                <a:lnTo>
                  <a:pt x="8200" y="9290"/>
                </a:lnTo>
                <a:lnTo>
                  <a:pt x="8200" y="10064"/>
                </a:lnTo>
                <a:lnTo>
                  <a:pt x="8200" y="10064"/>
                </a:lnTo>
                <a:lnTo>
                  <a:pt x="8200" y="10064"/>
                </a:lnTo>
                <a:lnTo>
                  <a:pt x="8200" y="11225"/>
                </a:lnTo>
                <a:lnTo>
                  <a:pt x="9020" y="11225"/>
                </a:lnTo>
                <a:lnTo>
                  <a:pt x="9020" y="11225"/>
                </a:lnTo>
                <a:lnTo>
                  <a:pt x="9020" y="11225"/>
                </a:lnTo>
                <a:lnTo>
                  <a:pt x="9020" y="11225"/>
                </a:lnTo>
                <a:lnTo>
                  <a:pt x="9020" y="12000"/>
                </a:lnTo>
                <a:lnTo>
                  <a:pt x="9020" y="12000"/>
                </a:lnTo>
                <a:lnTo>
                  <a:pt x="9020" y="12000"/>
                </a:lnTo>
                <a:lnTo>
                  <a:pt x="9020" y="12000"/>
                </a:lnTo>
                <a:lnTo>
                  <a:pt x="9020" y="12000"/>
                </a:lnTo>
                <a:lnTo>
                  <a:pt x="9567" y="12000"/>
                </a:lnTo>
                <a:lnTo>
                  <a:pt x="9567" y="12774"/>
                </a:lnTo>
                <a:lnTo>
                  <a:pt x="9567" y="12774"/>
                </a:lnTo>
                <a:lnTo>
                  <a:pt x="9567" y="12774"/>
                </a:lnTo>
                <a:lnTo>
                  <a:pt x="9567" y="13548"/>
                </a:lnTo>
                <a:lnTo>
                  <a:pt x="9567" y="13548"/>
                </a:lnTo>
                <a:lnTo>
                  <a:pt x="9567" y="13548"/>
                </a:lnTo>
                <a:lnTo>
                  <a:pt x="9567" y="14322"/>
                </a:lnTo>
                <a:lnTo>
                  <a:pt x="9567" y="14322"/>
                </a:lnTo>
                <a:lnTo>
                  <a:pt x="9567" y="14322"/>
                </a:lnTo>
                <a:lnTo>
                  <a:pt x="9567" y="14322"/>
                </a:lnTo>
                <a:lnTo>
                  <a:pt x="9567" y="15483"/>
                </a:lnTo>
                <a:lnTo>
                  <a:pt x="9567" y="15483"/>
                </a:lnTo>
                <a:lnTo>
                  <a:pt x="9567" y="15483"/>
                </a:lnTo>
                <a:lnTo>
                  <a:pt x="9567" y="16258"/>
                </a:lnTo>
                <a:lnTo>
                  <a:pt x="9567" y="16258"/>
                </a:lnTo>
                <a:lnTo>
                  <a:pt x="9567" y="16258"/>
                </a:lnTo>
                <a:lnTo>
                  <a:pt x="9567" y="16258"/>
                </a:lnTo>
                <a:lnTo>
                  <a:pt x="9567" y="17032"/>
                </a:lnTo>
                <a:lnTo>
                  <a:pt x="9567" y="17032"/>
                </a:lnTo>
                <a:lnTo>
                  <a:pt x="9567" y="17032"/>
                </a:lnTo>
                <a:lnTo>
                  <a:pt x="9567" y="17032"/>
                </a:lnTo>
                <a:lnTo>
                  <a:pt x="10113" y="17032"/>
                </a:lnTo>
                <a:lnTo>
                  <a:pt x="10113" y="17032"/>
                </a:lnTo>
                <a:lnTo>
                  <a:pt x="10113" y="17806"/>
                </a:lnTo>
                <a:lnTo>
                  <a:pt x="10113" y="17806"/>
                </a:lnTo>
                <a:lnTo>
                  <a:pt x="10113" y="17806"/>
                </a:lnTo>
                <a:lnTo>
                  <a:pt x="10113" y="17806"/>
                </a:lnTo>
                <a:lnTo>
                  <a:pt x="10113" y="17806"/>
                </a:lnTo>
                <a:lnTo>
                  <a:pt x="10113" y="17806"/>
                </a:lnTo>
                <a:lnTo>
                  <a:pt x="10113" y="17806"/>
                </a:lnTo>
                <a:lnTo>
                  <a:pt x="10113" y="17806"/>
                </a:lnTo>
                <a:lnTo>
                  <a:pt x="10113" y="17806"/>
                </a:lnTo>
                <a:lnTo>
                  <a:pt x="10660" y="17806"/>
                </a:lnTo>
                <a:lnTo>
                  <a:pt x="10660" y="18580"/>
                </a:lnTo>
                <a:lnTo>
                  <a:pt x="10660" y="18580"/>
                </a:lnTo>
                <a:lnTo>
                  <a:pt x="10660" y="18580"/>
                </a:lnTo>
                <a:lnTo>
                  <a:pt x="10660" y="19741"/>
                </a:lnTo>
                <a:lnTo>
                  <a:pt x="10660" y="19741"/>
                </a:lnTo>
                <a:lnTo>
                  <a:pt x="10660" y="19741"/>
                </a:lnTo>
                <a:lnTo>
                  <a:pt x="10660" y="19741"/>
                </a:lnTo>
                <a:lnTo>
                  <a:pt x="10660" y="19741"/>
                </a:lnTo>
                <a:lnTo>
                  <a:pt x="10660" y="19741"/>
                </a:lnTo>
                <a:lnTo>
                  <a:pt x="11207" y="19741"/>
                </a:lnTo>
                <a:lnTo>
                  <a:pt x="11207" y="19741"/>
                </a:lnTo>
                <a:lnTo>
                  <a:pt x="11207" y="19741"/>
                </a:lnTo>
                <a:lnTo>
                  <a:pt x="11207" y="19741"/>
                </a:lnTo>
                <a:lnTo>
                  <a:pt x="11207" y="20516"/>
                </a:lnTo>
                <a:lnTo>
                  <a:pt x="11207" y="20516"/>
                </a:lnTo>
                <a:lnTo>
                  <a:pt x="12027" y="20516"/>
                </a:lnTo>
                <a:lnTo>
                  <a:pt x="12027" y="20516"/>
                </a:lnTo>
                <a:lnTo>
                  <a:pt x="12027" y="20516"/>
                </a:lnTo>
                <a:lnTo>
                  <a:pt x="12027" y="20516"/>
                </a:lnTo>
                <a:lnTo>
                  <a:pt x="12027" y="20516"/>
                </a:lnTo>
                <a:lnTo>
                  <a:pt x="12027" y="21290"/>
                </a:lnTo>
                <a:lnTo>
                  <a:pt x="12027" y="21290"/>
                </a:lnTo>
                <a:lnTo>
                  <a:pt x="12574" y="21290"/>
                </a:lnTo>
                <a:lnTo>
                  <a:pt x="12574" y="21290"/>
                </a:lnTo>
                <a:lnTo>
                  <a:pt x="12574" y="21290"/>
                </a:lnTo>
                <a:lnTo>
                  <a:pt x="12574" y="21290"/>
                </a:lnTo>
                <a:lnTo>
                  <a:pt x="12574" y="21290"/>
                </a:lnTo>
                <a:lnTo>
                  <a:pt x="12574" y="22064"/>
                </a:lnTo>
                <a:lnTo>
                  <a:pt x="13120" y="22064"/>
                </a:lnTo>
                <a:lnTo>
                  <a:pt x="13120" y="22064"/>
                </a:lnTo>
                <a:lnTo>
                  <a:pt x="13120" y="22064"/>
                </a:lnTo>
                <a:lnTo>
                  <a:pt x="13120" y="22064"/>
                </a:lnTo>
                <a:lnTo>
                  <a:pt x="13120" y="22064"/>
                </a:lnTo>
                <a:lnTo>
                  <a:pt x="13120" y="22064"/>
                </a:lnTo>
                <a:lnTo>
                  <a:pt x="13120" y="22838"/>
                </a:lnTo>
                <a:lnTo>
                  <a:pt x="13667" y="22838"/>
                </a:lnTo>
                <a:lnTo>
                  <a:pt x="13667" y="22838"/>
                </a:lnTo>
                <a:lnTo>
                  <a:pt x="13667" y="22838"/>
                </a:lnTo>
                <a:lnTo>
                  <a:pt x="13667" y="24000"/>
                </a:lnTo>
                <a:lnTo>
                  <a:pt x="13667" y="24000"/>
                </a:lnTo>
                <a:lnTo>
                  <a:pt x="13667" y="24000"/>
                </a:lnTo>
                <a:lnTo>
                  <a:pt x="13667" y="24000"/>
                </a:lnTo>
                <a:lnTo>
                  <a:pt x="13667" y="24000"/>
                </a:lnTo>
                <a:lnTo>
                  <a:pt x="13667" y="24000"/>
                </a:lnTo>
                <a:lnTo>
                  <a:pt x="14214" y="24000"/>
                </a:lnTo>
                <a:lnTo>
                  <a:pt x="14214" y="24774"/>
                </a:lnTo>
                <a:lnTo>
                  <a:pt x="14214" y="24774"/>
                </a:lnTo>
                <a:lnTo>
                  <a:pt x="14214" y="24774"/>
                </a:lnTo>
                <a:lnTo>
                  <a:pt x="14214" y="24774"/>
                </a:lnTo>
                <a:lnTo>
                  <a:pt x="14214" y="24774"/>
                </a:lnTo>
                <a:lnTo>
                  <a:pt x="14214" y="24774"/>
                </a:lnTo>
                <a:lnTo>
                  <a:pt x="14214" y="25548"/>
                </a:lnTo>
                <a:lnTo>
                  <a:pt x="15034" y="25548"/>
                </a:lnTo>
                <a:lnTo>
                  <a:pt x="15034" y="25548"/>
                </a:lnTo>
                <a:lnTo>
                  <a:pt x="15034" y="25548"/>
                </a:lnTo>
                <a:lnTo>
                  <a:pt x="15034" y="25548"/>
                </a:lnTo>
                <a:lnTo>
                  <a:pt x="15034" y="25548"/>
                </a:lnTo>
                <a:lnTo>
                  <a:pt x="15034" y="25548"/>
                </a:lnTo>
                <a:lnTo>
                  <a:pt x="15034" y="25548"/>
                </a:lnTo>
                <a:lnTo>
                  <a:pt x="15034" y="25548"/>
                </a:lnTo>
                <a:lnTo>
                  <a:pt x="15580" y="25548"/>
                </a:lnTo>
                <a:lnTo>
                  <a:pt x="15580" y="26322"/>
                </a:lnTo>
                <a:lnTo>
                  <a:pt x="15580" y="26322"/>
                </a:lnTo>
                <a:lnTo>
                  <a:pt x="15580" y="26322"/>
                </a:lnTo>
                <a:lnTo>
                  <a:pt x="15580" y="26322"/>
                </a:lnTo>
                <a:lnTo>
                  <a:pt x="15580" y="27096"/>
                </a:lnTo>
                <a:lnTo>
                  <a:pt x="15580" y="27096"/>
                </a:lnTo>
                <a:lnTo>
                  <a:pt x="15580" y="27096"/>
                </a:lnTo>
                <a:lnTo>
                  <a:pt x="15580" y="27096"/>
                </a:lnTo>
                <a:lnTo>
                  <a:pt x="15580" y="28258"/>
                </a:lnTo>
                <a:lnTo>
                  <a:pt x="15580" y="28258"/>
                </a:lnTo>
                <a:lnTo>
                  <a:pt x="15580" y="28258"/>
                </a:lnTo>
                <a:lnTo>
                  <a:pt x="16127" y="28258"/>
                </a:lnTo>
                <a:lnTo>
                  <a:pt x="16127" y="28258"/>
                </a:lnTo>
                <a:lnTo>
                  <a:pt x="16127" y="28258"/>
                </a:lnTo>
                <a:lnTo>
                  <a:pt x="16674" y="28258"/>
                </a:lnTo>
                <a:lnTo>
                  <a:pt x="16674" y="28258"/>
                </a:lnTo>
                <a:lnTo>
                  <a:pt x="16674" y="28258"/>
                </a:lnTo>
                <a:lnTo>
                  <a:pt x="16674" y="29032"/>
                </a:lnTo>
                <a:lnTo>
                  <a:pt x="16674" y="29032"/>
                </a:lnTo>
                <a:lnTo>
                  <a:pt x="16674" y="29032"/>
                </a:lnTo>
                <a:lnTo>
                  <a:pt x="16674" y="29806"/>
                </a:lnTo>
                <a:lnTo>
                  <a:pt x="16674" y="29806"/>
                </a:lnTo>
                <a:lnTo>
                  <a:pt x="16674" y="29806"/>
                </a:lnTo>
                <a:lnTo>
                  <a:pt x="16674" y="29806"/>
                </a:lnTo>
                <a:lnTo>
                  <a:pt x="16674" y="29806"/>
                </a:lnTo>
                <a:lnTo>
                  <a:pt x="16674" y="30580"/>
                </a:lnTo>
                <a:lnTo>
                  <a:pt x="16674" y="30580"/>
                </a:lnTo>
                <a:lnTo>
                  <a:pt x="16674" y="30580"/>
                </a:lnTo>
                <a:lnTo>
                  <a:pt x="16674" y="30580"/>
                </a:lnTo>
                <a:lnTo>
                  <a:pt x="16674" y="30580"/>
                </a:lnTo>
                <a:lnTo>
                  <a:pt x="16674" y="31354"/>
                </a:lnTo>
                <a:lnTo>
                  <a:pt x="16674" y="31354"/>
                </a:lnTo>
                <a:lnTo>
                  <a:pt x="16674" y="31354"/>
                </a:lnTo>
                <a:lnTo>
                  <a:pt x="16674" y="32516"/>
                </a:lnTo>
                <a:lnTo>
                  <a:pt x="16674" y="32516"/>
                </a:lnTo>
                <a:lnTo>
                  <a:pt x="17220" y="32516"/>
                </a:lnTo>
                <a:lnTo>
                  <a:pt x="17220" y="32516"/>
                </a:lnTo>
                <a:lnTo>
                  <a:pt x="17220" y="33290"/>
                </a:lnTo>
                <a:lnTo>
                  <a:pt x="17220" y="33290"/>
                </a:lnTo>
                <a:lnTo>
                  <a:pt x="17220" y="33290"/>
                </a:lnTo>
                <a:lnTo>
                  <a:pt x="17220" y="33290"/>
                </a:lnTo>
                <a:lnTo>
                  <a:pt x="17220" y="33290"/>
                </a:lnTo>
                <a:lnTo>
                  <a:pt x="17220" y="33290"/>
                </a:lnTo>
                <a:lnTo>
                  <a:pt x="17220" y="34064"/>
                </a:lnTo>
                <a:lnTo>
                  <a:pt x="18041" y="34064"/>
                </a:lnTo>
                <a:lnTo>
                  <a:pt x="18041" y="34064"/>
                </a:lnTo>
                <a:lnTo>
                  <a:pt x="18041" y="34064"/>
                </a:lnTo>
                <a:lnTo>
                  <a:pt x="18041" y="34064"/>
                </a:lnTo>
                <a:lnTo>
                  <a:pt x="18587" y="34064"/>
                </a:lnTo>
                <a:lnTo>
                  <a:pt x="18587" y="34064"/>
                </a:lnTo>
                <a:lnTo>
                  <a:pt x="18587" y="34064"/>
                </a:lnTo>
                <a:lnTo>
                  <a:pt x="18587" y="34064"/>
                </a:lnTo>
                <a:lnTo>
                  <a:pt x="18587" y="34064"/>
                </a:lnTo>
                <a:lnTo>
                  <a:pt x="18587" y="34064"/>
                </a:lnTo>
                <a:lnTo>
                  <a:pt x="18587" y="34838"/>
                </a:lnTo>
                <a:lnTo>
                  <a:pt x="18587" y="34838"/>
                </a:lnTo>
                <a:lnTo>
                  <a:pt x="18587" y="34838"/>
                </a:lnTo>
                <a:lnTo>
                  <a:pt x="19134" y="34838"/>
                </a:lnTo>
                <a:lnTo>
                  <a:pt x="19134" y="35612"/>
                </a:lnTo>
                <a:lnTo>
                  <a:pt x="19134" y="35612"/>
                </a:lnTo>
                <a:lnTo>
                  <a:pt x="19134" y="35612"/>
                </a:lnTo>
                <a:lnTo>
                  <a:pt x="19134" y="35612"/>
                </a:lnTo>
                <a:lnTo>
                  <a:pt x="19134" y="35612"/>
                </a:lnTo>
                <a:lnTo>
                  <a:pt x="19134" y="36774"/>
                </a:lnTo>
                <a:lnTo>
                  <a:pt x="19134" y="36774"/>
                </a:lnTo>
                <a:lnTo>
                  <a:pt x="19134" y="36774"/>
                </a:lnTo>
                <a:lnTo>
                  <a:pt x="19134" y="36774"/>
                </a:lnTo>
                <a:lnTo>
                  <a:pt x="19134" y="35612"/>
                </a:lnTo>
                <a:lnTo>
                  <a:pt x="19681" y="35612"/>
                </a:lnTo>
                <a:lnTo>
                  <a:pt x="19681" y="35612"/>
                </a:lnTo>
                <a:lnTo>
                  <a:pt x="19681" y="36774"/>
                </a:lnTo>
                <a:lnTo>
                  <a:pt x="19681" y="36774"/>
                </a:lnTo>
                <a:lnTo>
                  <a:pt x="19681" y="36774"/>
                </a:lnTo>
                <a:lnTo>
                  <a:pt x="19681" y="37548"/>
                </a:lnTo>
                <a:lnTo>
                  <a:pt x="19681" y="37548"/>
                </a:lnTo>
                <a:lnTo>
                  <a:pt x="20227" y="37548"/>
                </a:lnTo>
                <a:lnTo>
                  <a:pt x="20227" y="37548"/>
                </a:lnTo>
                <a:lnTo>
                  <a:pt x="20227" y="37548"/>
                </a:lnTo>
                <a:lnTo>
                  <a:pt x="20227" y="37548"/>
                </a:lnTo>
                <a:lnTo>
                  <a:pt x="20227" y="37548"/>
                </a:lnTo>
                <a:lnTo>
                  <a:pt x="20227" y="37548"/>
                </a:lnTo>
                <a:lnTo>
                  <a:pt x="20227" y="37548"/>
                </a:lnTo>
                <a:lnTo>
                  <a:pt x="20227" y="38322"/>
                </a:lnTo>
                <a:lnTo>
                  <a:pt x="19681" y="38322"/>
                </a:lnTo>
                <a:lnTo>
                  <a:pt x="19681" y="38322"/>
                </a:lnTo>
                <a:lnTo>
                  <a:pt x="20227" y="38322"/>
                </a:lnTo>
                <a:lnTo>
                  <a:pt x="20227" y="38322"/>
                </a:lnTo>
                <a:lnTo>
                  <a:pt x="20227" y="38322"/>
                </a:lnTo>
                <a:lnTo>
                  <a:pt x="20227" y="38322"/>
                </a:lnTo>
                <a:lnTo>
                  <a:pt x="20227" y="38322"/>
                </a:lnTo>
                <a:lnTo>
                  <a:pt x="21047" y="38322"/>
                </a:lnTo>
                <a:lnTo>
                  <a:pt x="21047" y="38322"/>
                </a:lnTo>
                <a:lnTo>
                  <a:pt x="21047" y="39096"/>
                </a:lnTo>
                <a:lnTo>
                  <a:pt x="21047" y="39096"/>
                </a:lnTo>
                <a:lnTo>
                  <a:pt x="21047" y="39096"/>
                </a:lnTo>
                <a:lnTo>
                  <a:pt x="21047" y="39096"/>
                </a:lnTo>
                <a:lnTo>
                  <a:pt x="21047" y="39096"/>
                </a:lnTo>
                <a:lnTo>
                  <a:pt x="21594" y="39096"/>
                </a:lnTo>
                <a:lnTo>
                  <a:pt x="21594" y="39870"/>
                </a:lnTo>
                <a:lnTo>
                  <a:pt x="21594" y="39870"/>
                </a:lnTo>
                <a:lnTo>
                  <a:pt x="21594" y="39870"/>
                </a:lnTo>
                <a:lnTo>
                  <a:pt x="21594" y="39870"/>
                </a:lnTo>
                <a:lnTo>
                  <a:pt x="21594" y="39870"/>
                </a:lnTo>
                <a:lnTo>
                  <a:pt x="21594" y="41032"/>
                </a:lnTo>
                <a:lnTo>
                  <a:pt x="21594" y="41032"/>
                </a:lnTo>
                <a:lnTo>
                  <a:pt x="22141" y="41032"/>
                </a:lnTo>
                <a:lnTo>
                  <a:pt x="22141" y="41032"/>
                </a:lnTo>
                <a:lnTo>
                  <a:pt x="22141" y="41032"/>
                </a:lnTo>
                <a:lnTo>
                  <a:pt x="22141" y="41032"/>
                </a:lnTo>
                <a:lnTo>
                  <a:pt x="22141" y="41806"/>
                </a:lnTo>
                <a:lnTo>
                  <a:pt x="22141" y="41806"/>
                </a:lnTo>
                <a:lnTo>
                  <a:pt x="22141" y="41806"/>
                </a:lnTo>
                <a:lnTo>
                  <a:pt x="22141" y="41806"/>
                </a:lnTo>
                <a:lnTo>
                  <a:pt x="22141" y="41806"/>
                </a:lnTo>
                <a:lnTo>
                  <a:pt x="22141" y="41806"/>
                </a:lnTo>
                <a:lnTo>
                  <a:pt x="22141" y="42580"/>
                </a:lnTo>
                <a:lnTo>
                  <a:pt x="22141" y="42580"/>
                </a:lnTo>
                <a:lnTo>
                  <a:pt x="22141" y="42580"/>
                </a:lnTo>
                <a:lnTo>
                  <a:pt x="22687" y="42580"/>
                </a:lnTo>
                <a:lnTo>
                  <a:pt x="22687" y="42580"/>
                </a:lnTo>
                <a:lnTo>
                  <a:pt x="22687" y="43354"/>
                </a:lnTo>
                <a:lnTo>
                  <a:pt x="22687" y="43354"/>
                </a:lnTo>
                <a:lnTo>
                  <a:pt x="22687" y="43354"/>
                </a:lnTo>
                <a:lnTo>
                  <a:pt x="22687" y="43354"/>
                </a:lnTo>
                <a:lnTo>
                  <a:pt x="22687" y="43354"/>
                </a:lnTo>
                <a:lnTo>
                  <a:pt x="22687" y="44129"/>
                </a:lnTo>
                <a:lnTo>
                  <a:pt x="22687" y="44129"/>
                </a:lnTo>
                <a:lnTo>
                  <a:pt x="22687" y="44129"/>
                </a:lnTo>
                <a:lnTo>
                  <a:pt x="22687" y="44129"/>
                </a:lnTo>
                <a:lnTo>
                  <a:pt x="22687" y="45290"/>
                </a:lnTo>
                <a:lnTo>
                  <a:pt x="22687" y="45290"/>
                </a:lnTo>
                <a:lnTo>
                  <a:pt x="22687" y="45290"/>
                </a:lnTo>
                <a:lnTo>
                  <a:pt x="22687" y="45290"/>
                </a:lnTo>
                <a:lnTo>
                  <a:pt x="22687" y="45290"/>
                </a:lnTo>
                <a:lnTo>
                  <a:pt x="22687" y="46064"/>
                </a:lnTo>
                <a:lnTo>
                  <a:pt x="22687" y="46064"/>
                </a:lnTo>
                <a:lnTo>
                  <a:pt x="22687" y="45290"/>
                </a:lnTo>
                <a:lnTo>
                  <a:pt x="22687" y="45290"/>
                </a:lnTo>
                <a:lnTo>
                  <a:pt x="22687" y="45290"/>
                </a:lnTo>
                <a:lnTo>
                  <a:pt x="22687" y="45290"/>
                </a:lnTo>
                <a:lnTo>
                  <a:pt x="22687" y="44129"/>
                </a:lnTo>
                <a:lnTo>
                  <a:pt x="22687" y="44129"/>
                </a:lnTo>
                <a:lnTo>
                  <a:pt x="23234" y="44129"/>
                </a:lnTo>
                <a:lnTo>
                  <a:pt x="23234" y="44129"/>
                </a:lnTo>
                <a:lnTo>
                  <a:pt x="23234" y="44129"/>
                </a:lnTo>
                <a:lnTo>
                  <a:pt x="23234" y="44129"/>
                </a:lnTo>
                <a:lnTo>
                  <a:pt x="24054" y="44129"/>
                </a:lnTo>
                <a:lnTo>
                  <a:pt x="24054" y="44129"/>
                </a:lnTo>
                <a:lnTo>
                  <a:pt x="23234" y="44129"/>
                </a:lnTo>
                <a:lnTo>
                  <a:pt x="23234" y="44129"/>
                </a:lnTo>
                <a:lnTo>
                  <a:pt x="24054" y="44129"/>
                </a:lnTo>
                <a:lnTo>
                  <a:pt x="24054" y="45290"/>
                </a:lnTo>
                <a:lnTo>
                  <a:pt x="23234" y="45290"/>
                </a:lnTo>
                <a:lnTo>
                  <a:pt x="23234" y="45290"/>
                </a:lnTo>
                <a:lnTo>
                  <a:pt x="23234" y="45290"/>
                </a:lnTo>
                <a:lnTo>
                  <a:pt x="23234" y="45290"/>
                </a:lnTo>
                <a:lnTo>
                  <a:pt x="23234" y="45290"/>
                </a:lnTo>
                <a:lnTo>
                  <a:pt x="23234" y="46064"/>
                </a:lnTo>
                <a:lnTo>
                  <a:pt x="23234" y="46064"/>
                </a:lnTo>
                <a:lnTo>
                  <a:pt x="22687" y="46064"/>
                </a:lnTo>
                <a:lnTo>
                  <a:pt x="22687" y="46064"/>
                </a:lnTo>
                <a:lnTo>
                  <a:pt x="22687" y="46838"/>
                </a:lnTo>
                <a:lnTo>
                  <a:pt x="23234" y="46838"/>
                </a:lnTo>
                <a:lnTo>
                  <a:pt x="23234" y="46838"/>
                </a:lnTo>
                <a:lnTo>
                  <a:pt x="23234" y="46838"/>
                </a:lnTo>
                <a:lnTo>
                  <a:pt x="23234" y="46838"/>
                </a:lnTo>
                <a:lnTo>
                  <a:pt x="23234" y="47612"/>
                </a:lnTo>
                <a:lnTo>
                  <a:pt x="23234" y="47612"/>
                </a:lnTo>
                <a:lnTo>
                  <a:pt x="23234" y="47612"/>
                </a:lnTo>
                <a:lnTo>
                  <a:pt x="24054" y="47612"/>
                </a:lnTo>
                <a:lnTo>
                  <a:pt x="24054" y="47612"/>
                </a:lnTo>
                <a:lnTo>
                  <a:pt x="24054" y="47612"/>
                </a:lnTo>
                <a:lnTo>
                  <a:pt x="24054" y="48387"/>
                </a:lnTo>
                <a:lnTo>
                  <a:pt x="24054" y="48387"/>
                </a:lnTo>
                <a:lnTo>
                  <a:pt x="24054" y="48387"/>
                </a:lnTo>
                <a:lnTo>
                  <a:pt x="24054" y="48387"/>
                </a:lnTo>
                <a:lnTo>
                  <a:pt x="24054" y="49548"/>
                </a:lnTo>
                <a:lnTo>
                  <a:pt x="24054" y="49548"/>
                </a:lnTo>
                <a:lnTo>
                  <a:pt x="24054" y="49548"/>
                </a:lnTo>
                <a:lnTo>
                  <a:pt x="24054" y="49548"/>
                </a:lnTo>
                <a:lnTo>
                  <a:pt x="24054" y="50322"/>
                </a:lnTo>
                <a:lnTo>
                  <a:pt x="24601" y="50322"/>
                </a:lnTo>
                <a:lnTo>
                  <a:pt x="24601" y="50322"/>
                </a:lnTo>
                <a:lnTo>
                  <a:pt x="24601" y="50322"/>
                </a:lnTo>
                <a:lnTo>
                  <a:pt x="24601" y="50322"/>
                </a:lnTo>
                <a:lnTo>
                  <a:pt x="24601" y="51096"/>
                </a:lnTo>
                <a:lnTo>
                  <a:pt x="24601" y="51096"/>
                </a:lnTo>
                <a:lnTo>
                  <a:pt x="24601" y="51096"/>
                </a:lnTo>
                <a:lnTo>
                  <a:pt x="24601" y="51096"/>
                </a:lnTo>
                <a:lnTo>
                  <a:pt x="24601" y="51096"/>
                </a:lnTo>
                <a:lnTo>
                  <a:pt x="24601" y="50322"/>
                </a:lnTo>
                <a:lnTo>
                  <a:pt x="25148" y="50322"/>
                </a:lnTo>
                <a:lnTo>
                  <a:pt x="25148" y="50322"/>
                </a:lnTo>
                <a:lnTo>
                  <a:pt x="25148" y="51096"/>
                </a:lnTo>
                <a:lnTo>
                  <a:pt x="25148" y="51096"/>
                </a:lnTo>
                <a:lnTo>
                  <a:pt x="25694" y="51096"/>
                </a:lnTo>
                <a:lnTo>
                  <a:pt x="25694" y="51096"/>
                </a:lnTo>
                <a:lnTo>
                  <a:pt x="25694" y="51096"/>
                </a:lnTo>
                <a:lnTo>
                  <a:pt x="25694" y="51096"/>
                </a:lnTo>
                <a:lnTo>
                  <a:pt x="25694" y="51096"/>
                </a:lnTo>
                <a:lnTo>
                  <a:pt x="25694" y="51870"/>
                </a:lnTo>
                <a:lnTo>
                  <a:pt x="25694" y="51870"/>
                </a:lnTo>
                <a:lnTo>
                  <a:pt x="25694" y="51870"/>
                </a:lnTo>
                <a:lnTo>
                  <a:pt x="25694" y="51870"/>
                </a:lnTo>
                <a:lnTo>
                  <a:pt x="25694" y="51870"/>
                </a:lnTo>
                <a:lnTo>
                  <a:pt x="25694" y="52645"/>
                </a:lnTo>
                <a:lnTo>
                  <a:pt x="25694" y="52645"/>
                </a:lnTo>
                <a:lnTo>
                  <a:pt x="25694" y="51870"/>
                </a:lnTo>
                <a:lnTo>
                  <a:pt x="25148" y="51870"/>
                </a:lnTo>
                <a:lnTo>
                  <a:pt x="25148" y="52645"/>
                </a:lnTo>
                <a:lnTo>
                  <a:pt x="25148" y="52645"/>
                </a:lnTo>
                <a:lnTo>
                  <a:pt x="25148" y="52645"/>
                </a:lnTo>
                <a:lnTo>
                  <a:pt x="25148" y="52645"/>
                </a:lnTo>
                <a:lnTo>
                  <a:pt x="25148" y="53806"/>
                </a:lnTo>
                <a:lnTo>
                  <a:pt x="25148" y="53806"/>
                </a:lnTo>
                <a:lnTo>
                  <a:pt x="25148" y="53806"/>
                </a:lnTo>
                <a:lnTo>
                  <a:pt x="25148" y="53806"/>
                </a:lnTo>
                <a:lnTo>
                  <a:pt x="25148" y="54580"/>
                </a:lnTo>
                <a:lnTo>
                  <a:pt x="25148" y="54580"/>
                </a:lnTo>
                <a:lnTo>
                  <a:pt x="25148" y="54580"/>
                </a:lnTo>
                <a:lnTo>
                  <a:pt x="25148" y="54580"/>
                </a:lnTo>
                <a:lnTo>
                  <a:pt x="25148" y="55354"/>
                </a:lnTo>
                <a:lnTo>
                  <a:pt x="25148" y="55354"/>
                </a:lnTo>
                <a:lnTo>
                  <a:pt x="25148" y="55354"/>
                </a:lnTo>
                <a:lnTo>
                  <a:pt x="25148" y="55354"/>
                </a:lnTo>
                <a:lnTo>
                  <a:pt x="25148" y="56129"/>
                </a:lnTo>
                <a:lnTo>
                  <a:pt x="25694" y="56129"/>
                </a:lnTo>
                <a:lnTo>
                  <a:pt x="25694" y="56129"/>
                </a:lnTo>
                <a:lnTo>
                  <a:pt x="25694" y="56129"/>
                </a:lnTo>
                <a:lnTo>
                  <a:pt x="25694" y="56129"/>
                </a:lnTo>
                <a:lnTo>
                  <a:pt x="25694" y="56129"/>
                </a:lnTo>
                <a:lnTo>
                  <a:pt x="25694" y="56129"/>
                </a:lnTo>
                <a:lnTo>
                  <a:pt x="26241" y="56129"/>
                </a:lnTo>
                <a:lnTo>
                  <a:pt x="26241" y="56129"/>
                </a:lnTo>
                <a:lnTo>
                  <a:pt x="26241" y="56129"/>
                </a:lnTo>
                <a:lnTo>
                  <a:pt x="26241" y="56129"/>
                </a:lnTo>
                <a:lnTo>
                  <a:pt x="26241" y="56129"/>
                </a:lnTo>
                <a:lnTo>
                  <a:pt x="26241" y="56129"/>
                </a:lnTo>
                <a:lnTo>
                  <a:pt x="26241" y="56129"/>
                </a:lnTo>
                <a:lnTo>
                  <a:pt x="26241" y="55354"/>
                </a:lnTo>
                <a:lnTo>
                  <a:pt x="26241" y="55354"/>
                </a:lnTo>
                <a:lnTo>
                  <a:pt x="26241" y="55354"/>
                </a:lnTo>
                <a:lnTo>
                  <a:pt x="26241" y="55354"/>
                </a:lnTo>
                <a:lnTo>
                  <a:pt x="26241" y="55354"/>
                </a:lnTo>
                <a:lnTo>
                  <a:pt x="26241" y="54580"/>
                </a:lnTo>
                <a:lnTo>
                  <a:pt x="26241" y="54580"/>
                </a:lnTo>
                <a:lnTo>
                  <a:pt x="26241" y="54580"/>
                </a:lnTo>
                <a:lnTo>
                  <a:pt x="26241" y="53806"/>
                </a:lnTo>
                <a:lnTo>
                  <a:pt x="26241" y="53806"/>
                </a:lnTo>
                <a:lnTo>
                  <a:pt x="26241" y="53806"/>
                </a:lnTo>
                <a:lnTo>
                  <a:pt x="26241" y="53806"/>
                </a:lnTo>
                <a:lnTo>
                  <a:pt x="26241" y="53806"/>
                </a:lnTo>
                <a:lnTo>
                  <a:pt x="26241" y="54580"/>
                </a:lnTo>
                <a:lnTo>
                  <a:pt x="26241" y="54580"/>
                </a:lnTo>
                <a:lnTo>
                  <a:pt x="26241" y="54580"/>
                </a:lnTo>
                <a:lnTo>
                  <a:pt x="26241" y="54580"/>
                </a:lnTo>
                <a:lnTo>
                  <a:pt x="26241" y="55354"/>
                </a:lnTo>
                <a:lnTo>
                  <a:pt x="26241" y="55354"/>
                </a:lnTo>
                <a:lnTo>
                  <a:pt x="27061" y="55354"/>
                </a:lnTo>
                <a:lnTo>
                  <a:pt x="27061" y="55354"/>
                </a:lnTo>
                <a:lnTo>
                  <a:pt x="27061" y="55354"/>
                </a:lnTo>
                <a:lnTo>
                  <a:pt x="27061" y="55354"/>
                </a:lnTo>
                <a:lnTo>
                  <a:pt x="27061" y="56129"/>
                </a:lnTo>
                <a:lnTo>
                  <a:pt x="27608" y="56129"/>
                </a:lnTo>
                <a:lnTo>
                  <a:pt x="27608" y="56129"/>
                </a:lnTo>
                <a:lnTo>
                  <a:pt x="27608" y="56129"/>
                </a:lnTo>
                <a:lnTo>
                  <a:pt x="27608" y="56129"/>
                </a:lnTo>
                <a:lnTo>
                  <a:pt x="27608" y="56129"/>
                </a:lnTo>
                <a:lnTo>
                  <a:pt x="27608" y="56129"/>
                </a:lnTo>
                <a:lnTo>
                  <a:pt x="27608" y="56903"/>
                </a:lnTo>
                <a:lnTo>
                  <a:pt x="28154" y="56903"/>
                </a:lnTo>
                <a:lnTo>
                  <a:pt x="28154" y="56903"/>
                </a:lnTo>
                <a:lnTo>
                  <a:pt x="28154" y="56903"/>
                </a:lnTo>
                <a:lnTo>
                  <a:pt x="28154" y="58064"/>
                </a:lnTo>
                <a:lnTo>
                  <a:pt x="28154" y="58064"/>
                </a:lnTo>
                <a:lnTo>
                  <a:pt x="28154" y="56903"/>
                </a:lnTo>
                <a:lnTo>
                  <a:pt x="28154" y="56903"/>
                </a:lnTo>
                <a:lnTo>
                  <a:pt x="28154" y="56903"/>
                </a:lnTo>
                <a:lnTo>
                  <a:pt x="28701" y="56903"/>
                </a:lnTo>
                <a:lnTo>
                  <a:pt x="28701" y="58064"/>
                </a:lnTo>
                <a:lnTo>
                  <a:pt x="28701" y="58064"/>
                </a:lnTo>
                <a:lnTo>
                  <a:pt x="28701" y="58064"/>
                </a:lnTo>
                <a:lnTo>
                  <a:pt x="28701" y="58838"/>
                </a:lnTo>
                <a:lnTo>
                  <a:pt x="28701" y="58838"/>
                </a:lnTo>
                <a:lnTo>
                  <a:pt x="28701" y="58838"/>
                </a:lnTo>
                <a:lnTo>
                  <a:pt x="28701" y="58838"/>
                </a:lnTo>
                <a:lnTo>
                  <a:pt x="28701" y="58838"/>
                </a:lnTo>
                <a:lnTo>
                  <a:pt x="29248" y="58838"/>
                </a:lnTo>
                <a:lnTo>
                  <a:pt x="29248" y="59612"/>
                </a:lnTo>
                <a:lnTo>
                  <a:pt x="29248" y="59612"/>
                </a:lnTo>
                <a:lnTo>
                  <a:pt x="29248" y="59612"/>
                </a:lnTo>
                <a:lnTo>
                  <a:pt x="29248" y="60387"/>
                </a:lnTo>
                <a:lnTo>
                  <a:pt x="29248" y="60387"/>
                </a:lnTo>
                <a:lnTo>
                  <a:pt x="29248" y="60387"/>
                </a:lnTo>
                <a:lnTo>
                  <a:pt x="29248" y="60387"/>
                </a:lnTo>
                <a:lnTo>
                  <a:pt x="29248" y="60387"/>
                </a:lnTo>
                <a:lnTo>
                  <a:pt x="30068" y="60387"/>
                </a:lnTo>
                <a:lnTo>
                  <a:pt x="30068" y="60387"/>
                </a:lnTo>
                <a:lnTo>
                  <a:pt x="30068" y="60387"/>
                </a:lnTo>
                <a:lnTo>
                  <a:pt x="30068" y="60387"/>
                </a:lnTo>
                <a:lnTo>
                  <a:pt x="30068" y="60387"/>
                </a:lnTo>
                <a:lnTo>
                  <a:pt x="30068" y="61161"/>
                </a:lnTo>
                <a:lnTo>
                  <a:pt x="30068" y="61161"/>
                </a:lnTo>
                <a:lnTo>
                  <a:pt x="30068" y="61161"/>
                </a:lnTo>
                <a:lnTo>
                  <a:pt x="30068" y="61161"/>
                </a:lnTo>
                <a:lnTo>
                  <a:pt x="30068" y="62322"/>
                </a:lnTo>
                <a:lnTo>
                  <a:pt x="30068" y="62322"/>
                </a:lnTo>
                <a:lnTo>
                  <a:pt x="30068" y="62322"/>
                </a:lnTo>
                <a:lnTo>
                  <a:pt x="30068" y="62322"/>
                </a:lnTo>
                <a:lnTo>
                  <a:pt x="30068" y="63096"/>
                </a:lnTo>
                <a:lnTo>
                  <a:pt x="30068" y="63096"/>
                </a:lnTo>
                <a:lnTo>
                  <a:pt x="30068" y="63096"/>
                </a:lnTo>
                <a:lnTo>
                  <a:pt x="30068" y="63096"/>
                </a:lnTo>
                <a:lnTo>
                  <a:pt x="30068" y="63870"/>
                </a:lnTo>
                <a:lnTo>
                  <a:pt x="30068" y="63870"/>
                </a:lnTo>
                <a:lnTo>
                  <a:pt x="30068" y="63870"/>
                </a:lnTo>
                <a:lnTo>
                  <a:pt x="29248" y="63870"/>
                </a:lnTo>
                <a:lnTo>
                  <a:pt x="29248" y="63870"/>
                </a:lnTo>
                <a:lnTo>
                  <a:pt x="29248" y="63870"/>
                </a:lnTo>
                <a:lnTo>
                  <a:pt x="29248" y="63870"/>
                </a:lnTo>
                <a:lnTo>
                  <a:pt x="29248" y="63870"/>
                </a:lnTo>
                <a:lnTo>
                  <a:pt x="29248" y="64645"/>
                </a:lnTo>
                <a:lnTo>
                  <a:pt x="29248" y="64645"/>
                </a:lnTo>
                <a:lnTo>
                  <a:pt x="28701" y="64645"/>
                </a:lnTo>
                <a:lnTo>
                  <a:pt x="28701" y="64645"/>
                </a:lnTo>
                <a:lnTo>
                  <a:pt x="28701" y="64645"/>
                </a:lnTo>
                <a:lnTo>
                  <a:pt x="28701" y="64645"/>
                </a:lnTo>
                <a:lnTo>
                  <a:pt x="28701" y="65419"/>
                </a:lnTo>
                <a:lnTo>
                  <a:pt x="28154" y="65419"/>
                </a:lnTo>
                <a:lnTo>
                  <a:pt x="28154" y="65419"/>
                </a:lnTo>
                <a:lnTo>
                  <a:pt x="28154" y="65419"/>
                </a:lnTo>
                <a:lnTo>
                  <a:pt x="28154" y="65419"/>
                </a:lnTo>
                <a:lnTo>
                  <a:pt x="28154" y="65419"/>
                </a:lnTo>
                <a:lnTo>
                  <a:pt x="27608" y="65419"/>
                </a:lnTo>
                <a:lnTo>
                  <a:pt x="27608" y="65419"/>
                </a:lnTo>
                <a:lnTo>
                  <a:pt x="27608" y="65419"/>
                </a:lnTo>
                <a:lnTo>
                  <a:pt x="27608" y="64645"/>
                </a:lnTo>
                <a:lnTo>
                  <a:pt x="27608" y="64645"/>
                </a:lnTo>
                <a:lnTo>
                  <a:pt x="27608" y="64645"/>
                </a:lnTo>
                <a:lnTo>
                  <a:pt x="27608" y="64645"/>
                </a:lnTo>
                <a:lnTo>
                  <a:pt x="27608" y="64645"/>
                </a:lnTo>
                <a:lnTo>
                  <a:pt x="27608" y="63870"/>
                </a:lnTo>
                <a:lnTo>
                  <a:pt x="27608" y="63870"/>
                </a:lnTo>
                <a:lnTo>
                  <a:pt x="27608" y="63870"/>
                </a:lnTo>
                <a:lnTo>
                  <a:pt x="27608" y="63096"/>
                </a:lnTo>
                <a:lnTo>
                  <a:pt x="27061" y="63096"/>
                </a:lnTo>
                <a:lnTo>
                  <a:pt x="27061" y="63096"/>
                </a:lnTo>
                <a:lnTo>
                  <a:pt x="27061" y="63096"/>
                </a:lnTo>
                <a:lnTo>
                  <a:pt x="27061" y="62322"/>
                </a:lnTo>
                <a:lnTo>
                  <a:pt x="27061" y="62322"/>
                </a:lnTo>
                <a:lnTo>
                  <a:pt x="27061" y="62322"/>
                </a:lnTo>
                <a:lnTo>
                  <a:pt x="27061" y="62322"/>
                </a:lnTo>
                <a:lnTo>
                  <a:pt x="27061" y="62322"/>
                </a:lnTo>
                <a:lnTo>
                  <a:pt x="27061" y="61161"/>
                </a:lnTo>
                <a:lnTo>
                  <a:pt x="26241" y="61161"/>
                </a:lnTo>
                <a:lnTo>
                  <a:pt x="26241" y="61161"/>
                </a:lnTo>
                <a:lnTo>
                  <a:pt x="26241" y="61161"/>
                </a:lnTo>
                <a:lnTo>
                  <a:pt x="26241" y="61161"/>
                </a:lnTo>
                <a:lnTo>
                  <a:pt x="26241" y="60387"/>
                </a:lnTo>
                <a:lnTo>
                  <a:pt x="26241" y="60387"/>
                </a:lnTo>
                <a:lnTo>
                  <a:pt x="26241" y="60387"/>
                </a:lnTo>
                <a:lnTo>
                  <a:pt x="26241" y="60387"/>
                </a:lnTo>
                <a:lnTo>
                  <a:pt x="26241" y="60387"/>
                </a:lnTo>
                <a:lnTo>
                  <a:pt x="25694" y="60387"/>
                </a:lnTo>
                <a:lnTo>
                  <a:pt x="25694" y="60387"/>
                </a:lnTo>
                <a:lnTo>
                  <a:pt x="25694" y="60387"/>
                </a:lnTo>
                <a:lnTo>
                  <a:pt x="25694" y="60387"/>
                </a:lnTo>
                <a:lnTo>
                  <a:pt x="25694" y="60387"/>
                </a:lnTo>
                <a:lnTo>
                  <a:pt x="25148" y="60387"/>
                </a:lnTo>
                <a:lnTo>
                  <a:pt x="25148" y="59612"/>
                </a:lnTo>
                <a:lnTo>
                  <a:pt x="25148" y="59612"/>
                </a:lnTo>
                <a:lnTo>
                  <a:pt x="25148" y="59612"/>
                </a:lnTo>
                <a:lnTo>
                  <a:pt x="25148" y="59612"/>
                </a:lnTo>
                <a:lnTo>
                  <a:pt x="25148" y="59612"/>
                </a:lnTo>
                <a:lnTo>
                  <a:pt x="24601" y="59612"/>
                </a:lnTo>
                <a:lnTo>
                  <a:pt x="24601" y="58838"/>
                </a:lnTo>
                <a:lnTo>
                  <a:pt x="24601" y="58838"/>
                </a:lnTo>
                <a:lnTo>
                  <a:pt x="24601" y="58838"/>
                </a:lnTo>
                <a:lnTo>
                  <a:pt x="24601" y="58838"/>
                </a:lnTo>
                <a:lnTo>
                  <a:pt x="24601" y="58838"/>
                </a:lnTo>
                <a:lnTo>
                  <a:pt x="24601" y="58838"/>
                </a:lnTo>
                <a:lnTo>
                  <a:pt x="24601" y="58064"/>
                </a:lnTo>
                <a:lnTo>
                  <a:pt x="24054" y="58064"/>
                </a:lnTo>
                <a:lnTo>
                  <a:pt x="24054" y="58064"/>
                </a:lnTo>
                <a:lnTo>
                  <a:pt x="24054" y="58064"/>
                </a:lnTo>
                <a:lnTo>
                  <a:pt x="24054" y="58064"/>
                </a:lnTo>
                <a:lnTo>
                  <a:pt x="24054" y="58064"/>
                </a:lnTo>
                <a:lnTo>
                  <a:pt x="24054" y="58064"/>
                </a:lnTo>
                <a:lnTo>
                  <a:pt x="24054" y="56903"/>
                </a:lnTo>
                <a:lnTo>
                  <a:pt x="23234" y="56903"/>
                </a:lnTo>
                <a:lnTo>
                  <a:pt x="23234" y="56903"/>
                </a:lnTo>
                <a:lnTo>
                  <a:pt x="23234" y="56903"/>
                </a:lnTo>
                <a:lnTo>
                  <a:pt x="23234" y="56903"/>
                </a:lnTo>
                <a:lnTo>
                  <a:pt x="23234" y="56903"/>
                </a:lnTo>
                <a:lnTo>
                  <a:pt x="22687" y="56903"/>
                </a:lnTo>
                <a:lnTo>
                  <a:pt x="22687" y="56903"/>
                </a:lnTo>
                <a:lnTo>
                  <a:pt x="22687" y="56129"/>
                </a:lnTo>
                <a:lnTo>
                  <a:pt x="22687" y="56129"/>
                </a:lnTo>
                <a:lnTo>
                  <a:pt x="22687" y="56129"/>
                </a:lnTo>
                <a:lnTo>
                  <a:pt x="22687" y="56129"/>
                </a:lnTo>
                <a:lnTo>
                  <a:pt x="22141" y="56129"/>
                </a:lnTo>
                <a:lnTo>
                  <a:pt x="22141" y="56129"/>
                </a:lnTo>
                <a:lnTo>
                  <a:pt x="22141" y="56129"/>
                </a:lnTo>
                <a:lnTo>
                  <a:pt x="22141" y="56129"/>
                </a:lnTo>
                <a:lnTo>
                  <a:pt x="22141" y="56129"/>
                </a:lnTo>
                <a:lnTo>
                  <a:pt x="22141" y="55354"/>
                </a:lnTo>
                <a:lnTo>
                  <a:pt x="21594" y="55354"/>
                </a:lnTo>
                <a:lnTo>
                  <a:pt x="21594" y="55354"/>
                </a:lnTo>
                <a:lnTo>
                  <a:pt x="21594" y="55354"/>
                </a:lnTo>
                <a:lnTo>
                  <a:pt x="21047" y="55354"/>
                </a:lnTo>
                <a:lnTo>
                  <a:pt x="21047" y="56129"/>
                </a:lnTo>
                <a:lnTo>
                  <a:pt x="21047" y="56129"/>
                </a:lnTo>
                <a:lnTo>
                  <a:pt x="21047" y="56129"/>
                </a:lnTo>
                <a:lnTo>
                  <a:pt x="21047" y="55354"/>
                </a:lnTo>
                <a:lnTo>
                  <a:pt x="21047" y="55354"/>
                </a:lnTo>
                <a:lnTo>
                  <a:pt x="21047" y="55354"/>
                </a:lnTo>
                <a:lnTo>
                  <a:pt x="20227" y="55354"/>
                </a:lnTo>
                <a:lnTo>
                  <a:pt x="20227" y="55354"/>
                </a:lnTo>
                <a:lnTo>
                  <a:pt x="20227" y="55354"/>
                </a:lnTo>
                <a:lnTo>
                  <a:pt x="20227" y="55354"/>
                </a:lnTo>
                <a:lnTo>
                  <a:pt x="20227" y="54580"/>
                </a:lnTo>
                <a:lnTo>
                  <a:pt x="20227" y="54580"/>
                </a:lnTo>
                <a:lnTo>
                  <a:pt x="19681" y="54580"/>
                </a:lnTo>
                <a:lnTo>
                  <a:pt x="19681" y="54580"/>
                </a:lnTo>
                <a:lnTo>
                  <a:pt x="19681" y="54580"/>
                </a:lnTo>
                <a:lnTo>
                  <a:pt x="19681" y="54580"/>
                </a:lnTo>
                <a:lnTo>
                  <a:pt x="19681" y="54580"/>
                </a:lnTo>
                <a:lnTo>
                  <a:pt x="19134" y="54580"/>
                </a:lnTo>
                <a:lnTo>
                  <a:pt x="19134" y="53806"/>
                </a:lnTo>
                <a:lnTo>
                  <a:pt x="19134" y="53806"/>
                </a:lnTo>
                <a:lnTo>
                  <a:pt x="19134" y="53806"/>
                </a:lnTo>
                <a:lnTo>
                  <a:pt x="19134" y="53806"/>
                </a:lnTo>
                <a:lnTo>
                  <a:pt x="19134" y="53806"/>
                </a:lnTo>
                <a:lnTo>
                  <a:pt x="19134" y="53806"/>
                </a:lnTo>
                <a:lnTo>
                  <a:pt x="19134" y="52645"/>
                </a:lnTo>
                <a:lnTo>
                  <a:pt x="19134" y="52645"/>
                </a:lnTo>
                <a:lnTo>
                  <a:pt x="19134" y="52645"/>
                </a:lnTo>
                <a:lnTo>
                  <a:pt x="19134" y="52645"/>
                </a:lnTo>
                <a:lnTo>
                  <a:pt x="18587" y="52645"/>
                </a:lnTo>
                <a:lnTo>
                  <a:pt x="18587" y="52645"/>
                </a:lnTo>
                <a:lnTo>
                  <a:pt x="18587" y="52645"/>
                </a:lnTo>
                <a:lnTo>
                  <a:pt x="18587" y="51870"/>
                </a:lnTo>
                <a:lnTo>
                  <a:pt x="18587" y="51870"/>
                </a:lnTo>
                <a:lnTo>
                  <a:pt x="18587" y="51870"/>
                </a:lnTo>
                <a:lnTo>
                  <a:pt x="18587" y="51870"/>
                </a:lnTo>
                <a:lnTo>
                  <a:pt x="19134" y="51870"/>
                </a:lnTo>
                <a:lnTo>
                  <a:pt x="19134" y="51096"/>
                </a:lnTo>
                <a:lnTo>
                  <a:pt x="19134" y="51096"/>
                </a:lnTo>
                <a:lnTo>
                  <a:pt x="19134" y="51096"/>
                </a:lnTo>
                <a:lnTo>
                  <a:pt x="19134" y="51096"/>
                </a:lnTo>
                <a:lnTo>
                  <a:pt x="19134" y="51096"/>
                </a:lnTo>
                <a:lnTo>
                  <a:pt x="19134" y="50322"/>
                </a:lnTo>
                <a:lnTo>
                  <a:pt x="19134" y="50322"/>
                </a:lnTo>
                <a:lnTo>
                  <a:pt x="19134" y="50322"/>
                </a:lnTo>
                <a:lnTo>
                  <a:pt x="19134" y="50322"/>
                </a:lnTo>
                <a:lnTo>
                  <a:pt x="19134" y="49548"/>
                </a:lnTo>
                <a:lnTo>
                  <a:pt x="19134" y="49548"/>
                </a:lnTo>
                <a:lnTo>
                  <a:pt x="19134" y="49548"/>
                </a:lnTo>
                <a:lnTo>
                  <a:pt x="19134" y="49548"/>
                </a:lnTo>
                <a:lnTo>
                  <a:pt x="19134" y="48387"/>
                </a:lnTo>
                <a:lnTo>
                  <a:pt x="19134" y="48387"/>
                </a:lnTo>
                <a:lnTo>
                  <a:pt x="19134" y="48387"/>
                </a:lnTo>
                <a:lnTo>
                  <a:pt x="19134" y="47612"/>
                </a:lnTo>
                <a:lnTo>
                  <a:pt x="19134" y="47612"/>
                </a:lnTo>
                <a:lnTo>
                  <a:pt x="19134" y="47612"/>
                </a:lnTo>
                <a:lnTo>
                  <a:pt x="19134" y="46838"/>
                </a:lnTo>
                <a:lnTo>
                  <a:pt x="19134" y="46838"/>
                </a:lnTo>
                <a:lnTo>
                  <a:pt x="19134" y="46838"/>
                </a:lnTo>
                <a:lnTo>
                  <a:pt x="19134" y="46064"/>
                </a:lnTo>
                <a:lnTo>
                  <a:pt x="19134" y="46064"/>
                </a:lnTo>
                <a:lnTo>
                  <a:pt x="19134" y="46064"/>
                </a:lnTo>
                <a:lnTo>
                  <a:pt x="19134" y="46064"/>
                </a:lnTo>
                <a:lnTo>
                  <a:pt x="19134" y="45290"/>
                </a:lnTo>
                <a:lnTo>
                  <a:pt x="19134" y="45290"/>
                </a:lnTo>
                <a:lnTo>
                  <a:pt x="19134" y="45290"/>
                </a:lnTo>
                <a:lnTo>
                  <a:pt x="19134" y="45290"/>
                </a:lnTo>
                <a:lnTo>
                  <a:pt x="19134" y="44129"/>
                </a:lnTo>
                <a:lnTo>
                  <a:pt x="19134" y="44129"/>
                </a:lnTo>
                <a:lnTo>
                  <a:pt x="19134" y="44129"/>
                </a:lnTo>
                <a:lnTo>
                  <a:pt x="18587" y="44129"/>
                </a:lnTo>
                <a:lnTo>
                  <a:pt x="18587" y="44129"/>
                </a:lnTo>
                <a:lnTo>
                  <a:pt x="18587" y="44129"/>
                </a:lnTo>
                <a:lnTo>
                  <a:pt x="18587" y="43354"/>
                </a:lnTo>
                <a:lnTo>
                  <a:pt x="18587" y="43354"/>
                </a:lnTo>
                <a:lnTo>
                  <a:pt x="18587" y="43354"/>
                </a:lnTo>
                <a:lnTo>
                  <a:pt x="18587" y="43354"/>
                </a:lnTo>
                <a:lnTo>
                  <a:pt x="18587" y="43354"/>
                </a:lnTo>
                <a:lnTo>
                  <a:pt x="18041" y="43354"/>
                </a:lnTo>
                <a:lnTo>
                  <a:pt x="18041" y="43354"/>
                </a:lnTo>
                <a:lnTo>
                  <a:pt x="18041" y="43354"/>
                </a:lnTo>
                <a:lnTo>
                  <a:pt x="18041" y="42580"/>
                </a:lnTo>
                <a:lnTo>
                  <a:pt x="17220" y="42580"/>
                </a:lnTo>
                <a:lnTo>
                  <a:pt x="17220" y="42580"/>
                </a:lnTo>
                <a:lnTo>
                  <a:pt x="17220" y="42580"/>
                </a:lnTo>
                <a:lnTo>
                  <a:pt x="17220" y="42580"/>
                </a:lnTo>
                <a:lnTo>
                  <a:pt x="17220" y="42580"/>
                </a:lnTo>
                <a:lnTo>
                  <a:pt x="17220" y="42580"/>
                </a:lnTo>
                <a:lnTo>
                  <a:pt x="16674" y="42580"/>
                </a:lnTo>
                <a:lnTo>
                  <a:pt x="16674" y="42580"/>
                </a:lnTo>
                <a:lnTo>
                  <a:pt x="16674" y="42580"/>
                </a:lnTo>
                <a:lnTo>
                  <a:pt x="16674" y="42580"/>
                </a:lnTo>
                <a:lnTo>
                  <a:pt x="16674" y="41806"/>
                </a:lnTo>
                <a:lnTo>
                  <a:pt x="16674" y="41806"/>
                </a:lnTo>
                <a:lnTo>
                  <a:pt x="16674" y="41806"/>
                </a:lnTo>
                <a:lnTo>
                  <a:pt x="16127" y="41806"/>
                </a:lnTo>
                <a:lnTo>
                  <a:pt x="16127" y="41806"/>
                </a:lnTo>
                <a:lnTo>
                  <a:pt x="16127" y="41806"/>
                </a:lnTo>
                <a:lnTo>
                  <a:pt x="16127" y="41806"/>
                </a:lnTo>
                <a:lnTo>
                  <a:pt x="16127" y="41032"/>
                </a:lnTo>
                <a:lnTo>
                  <a:pt x="15580" y="41032"/>
                </a:lnTo>
                <a:lnTo>
                  <a:pt x="15580" y="41032"/>
                </a:lnTo>
                <a:lnTo>
                  <a:pt x="15580" y="41032"/>
                </a:lnTo>
                <a:lnTo>
                  <a:pt x="15580" y="41032"/>
                </a:lnTo>
                <a:lnTo>
                  <a:pt x="15580" y="41032"/>
                </a:lnTo>
                <a:lnTo>
                  <a:pt x="15580" y="41032"/>
                </a:lnTo>
                <a:lnTo>
                  <a:pt x="15580" y="39870"/>
                </a:lnTo>
                <a:lnTo>
                  <a:pt x="15034" y="39870"/>
                </a:lnTo>
                <a:lnTo>
                  <a:pt x="15034" y="39870"/>
                </a:lnTo>
                <a:lnTo>
                  <a:pt x="15034" y="39870"/>
                </a:lnTo>
                <a:lnTo>
                  <a:pt x="15034" y="39870"/>
                </a:lnTo>
                <a:lnTo>
                  <a:pt x="15034" y="39870"/>
                </a:lnTo>
                <a:lnTo>
                  <a:pt x="15034" y="39870"/>
                </a:lnTo>
                <a:lnTo>
                  <a:pt x="14214" y="39870"/>
                </a:lnTo>
                <a:lnTo>
                  <a:pt x="14214" y="39096"/>
                </a:lnTo>
                <a:lnTo>
                  <a:pt x="14214" y="39096"/>
                </a:lnTo>
                <a:lnTo>
                  <a:pt x="14214" y="39096"/>
                </a:lnTo>
                <a:lnTo>
                  <a:pt x="13667" y="39096"/>
                </a:lnTo>
                <a:lnTo>
                  <a:pt x="13667" y="39870"/>
                </a:lnTo>
                <a:lnTo>
                  <a:pt x="13667" y="39870"/>
                </a:lnTo>
                <a:lnTo>
                  <a:pt x="13667" y="39870"/>
                </a:lnTo>
                <a:lnTo>
                  <a:pt x="13667" y="39870"/>
                </a:lnTo>
                <a:lnTo>
                  <a:pt x="13667" y="39870"/>
                </a:lnTo>
                <a:lnTo>
                  <a:pt x="13120" y="39870"/>
                </a:lnTo>
                <a:lnTo>
                  <a:pt x="13120" y="39870"/>
                </a:lnTo>
                <a:lnTo>
                  <a:pt x="13120" y="39870"/>
                </a:lnTo>
                <a:lnTo>
                  <a:pt x="13120" y="39096"/>
                </a:lnTo>
                <a:lnTo>
                  <a:pt x="13120" y="39096"/>
                </a:lnTo>
                <a:lnTo>
                  <a:pt x="13120" y="39096"/>
                </a:lnTo>
                <a:lnTo>
                  <a:pt x="13120" y="39096"/>
                </a:lnTo>
                <a:lnTo>
                  <a:pt x="13120" y="39096"/>
                </a:lnTo>
                <a:lnTo>
                  <a:pt x="13120" y="38322"/>
                </a:lnTo>
                <a:lnTo>
                  <a:pt x="12574" y="38322"/>
                </a:lnTo>
                <a:lnTo>
                  <a:pt x="12574" y="38322"/>
                </a:lnTo>
                <a:lnTo>
                  <a:pt x="12574" y="38322"/>
                </a:lnTo>
                <a:lnTo>
                  <a:pt x="12574" y="38322"/>
                </a:lnTo>
                <a:lnTo>
                  <a:pt x="12027" y="38322"/>
                </a:lnTo>
                <a:lnTo>
                  <a:pt x="12027" y="38322"/>
                </a:lnTo>
                <a:lnTo>
                  <a:pt x="12027" y="38322"/>
                </a:lnTo>
                <a:lnTo>
                  <a:pt x="12027" y="38322"/>
                </a:lnTo>
                <a:lnTo>
                  <a:pt x="12027" y="38322"/>
                </a:lnTo>
                <a:lnTo>
                  <a:pt x="12027" y="37548"/>
                </a:lnTo>
                <a:lnTo>
                  <a:pt x="11207" y="37548"/>
                </a:lnTo>
                <a:lnTo>
                  <a:pt x="11207" y="37548"/>
                </a:lnTo>
                <a:lnTo>
                  <a:pt x="11207" y="37548"/>
                </a:lnTo>
                <a:lnTo>
                  <a:pt x="11207" y="37548"/>
                </a:lnTo>
                <a:lnTo>
                  <a:pt x="11207" y="37548"/>
                </a:lnTo>
                <a:lnTo>
                  <a:pt x="11207" y="37548"/>
                </a:lnTo>
                <a:lnTo>
                  <a:pt x="11207" y="37548"/>
                </a:lnTo>
                <a:lnTo>
                  <a:pt x="10660" y="37548"/>
                </a:lnTo>
                <a:lnTo>
                  <a:pt x="10660" y="37548"/>
                </a:lnTo>
                <a:lnTo>
                  <a:pt x="10660" y="37548"/>
                </a:lnTo>
                <a:lnTo>
                  <a:pt x="10660" y="37548"/>
                </a:lnTo>
                <a:lnTo>
                  <a:pt x="10113" y="37548"/>
                </a:lnTo>
                <a:lnTo>
                  <a:pt x="10113" y="36774"/>
                </a:lnTo>
                <a:lnTo>
                  <a:pt x="10113" y="36774"/>
                </a:lnTo>
                <a:lnTo>
                  <a:pt x="10113" y="36774"/>
                </a:lnTo>
                <a:lnTo>
                  <a:pt x="10113" y="36774"/>
                </a:lnTo>
                <a:lnTo>
                  <a:pt x="10113" y="36774"/>
                </a:lnTo>
                <a:lnTo>
                  <a:pt x="10113" y="35612"/>
                </a:lnTo>
                <a:lnTo>
                  <a:pt x="10113" y="35612"/>
                </a:lnTo>
                <a:lnTo>
                  <a:pt x="10113" y="35612"/>
                </a:lnTo>
                <a:lnTo>
                  <a:pt x="10113" y="35612"/>
                </a:lnTo>
                <a:lnTo>
                  <a:pt x="10113" y="34838"/>
                </a:lnTo>
                <a:lnTo>
                  <a:pt x="9567" y="34838"/>
                </a:lnTo>
                <a:lnTo>
                  <a:pt x="9567" y="34838"/>
                </a:lnTo>
                <a:lnTo>
                  <a:pt x="9567" y="34838"/>
                </a:lnTo>
                <a:lnTo>
                  <a:pt x="9567" y="34838"/>
                </a:lnTo>
                <a:lnTo>
                  <a:pt x="9567" y="34838"/>
                </a:lnTo>
                <a:lnTo>
                  <a:pt x="9020" y="34838"/>
                </a:lnTo>
                <a:lnTo>
                  <a:pt x="9020" y="34838"/>
                </a:lnTo>
                <a:lnTo>
                  <a:pt x="9020" y="34064"/>
                </a:lnTo>
                <a:lnTo>
                  <a:pt x="9020" y="34064"/>
                </a:lnTo>
                <a:lnTo>
                  <a:pt x="9020" y="34064"/>
                </a:lnTo>
                <a:lnTo>
                  <a:pt x="9020" y="34064"/>
                </a:lnTo>
                <a:lnTo>
                  <a:pt x="8200" y="34064"/>
                </a:lnTo>
                <a:lnTo>
                  <a:pt x="8200" y="34064"/>
                </a:lnTo>
                <a:lnTo>
                  <a:pt x="8200" y="34064"/>
                </a:lnTo>
                <a:lnTo>
                  <a:pt x="8200" y="34064"/>
                </a:lnTo>
                <a:lnTo>
                  <a:pt x="8200" y="34064"/>
                </a:lnTo>
                <a:lnTo>
                  <a:pt x="8200" y="33290"/>
                </a:lnTo>
                <a:lnTo>
                  <a:pt x="8200" y="33290"/>
                </a:lnTo>
                <a:lnTo>
                  <a:pt x="7653" y="33290"/>
                </a:lnTo>
                <a:lnTo>
                  <a:pt x="7653" y="33290"/>
                </a:lnTo>
                <a:lnTo>
                  <a:pt x="7653" y="33290"/>
                </a:lnTo>
                <a:lnTo>
                  <a:pt x="7653" y="33290"/>
                </a:lnTo>
                <a:lnTo>
                  <a:pt x="7653" y="32516"/>
                </a:lnTo>
                <a:lnTo>
                  <a:pt x="7653" y="32516"/>
                </a:lnTo>
                <a:lnTo>
                  <a:pt x="7653" y="32516"/>
                </a:lnTo>
                <a:lnTo>
                  <a:pt x="8200" y="32516"/>
                </a:lnTo>
                <a:lnTo>
                  <a:pt x="8200" y="32516"/>
                </a:lnTo>
                <a:lnTo>
                  <a:pt x="8200" y="32516"/>
                </a:lnTo>
                <a:lnTo>
                  <a:pt x="8200" y="32516"/>
                </a:lnTo>
                <a:lnTo>
                  <a:pt x="8200" y="32516"/>
                </a:lnTo>
                <a:lnTo>
                  <a:pt x="8200" y="32516"/>
                </a:lnTo>
                <a:lnTo>
                  <a:pt x="8200" y="32516"/>
                </a:lnTo>
                <a:lnTo>
                  <a:pt x="9020" y="32516"/>
                </a:lnTo>
                <a:lnTo>
                  <a:pt x="9020" y="32516"/>
                </a:lnTo>
                <a:lnTo>
                  <a:pt x="9020" y="32516"/>
                </a:lnTo>
                <a:lnTo>
                  <a:pt x="9020" y="32516"/>
                </a:lnTo>
                <a:lnTo>
                  <a:pt x="9567" y="32516"/>
                </a:lnTo>
                <a:lnTo>
                  <a:pt x="9567" y="33290"/>
                </a:lnTo>
                <a:lnTo>
                  <a:pt x="9567" y="33290"/>
                </a:lnTo>
                <a:lnTo>
                  <a:pt x="9567" y="33290"/>
                </a:lnTo>
                <a:lnTo>
                  <a:pt x="10113" y="33290"/>
                </a:lnTo>
                <a:lnTo>
                  <a:pt x="10113" y="33290"/>
                </a:lnTo>
                <a:lnTo>
                  <a:pt x="10113" y="33290"/>
                </a:lnTo>
                <a:lnTo>
                  <a:pt x="10113" y="32516"/>
                </a:lnTo>
                <a:lnTo>
                  <a:pt x="10113" y="32516"/>
                </a:lnTo>
                <a:lnTo>
                  <a:pt x="10113" y="32516"/>
                </a:lnTo>
                <a:lnTo>
                  <a:pt x="10660" y="32516"/>
                </a:lnTo>
                <a:lnTo>
                  <a:pt x="10660" y="32516"/>
                </a:lnTo>
                <a:lnTo>
                  <a:pt x="10660" y="32516"/>
                </a:lnTo>
                <a:lnTo>
                  <a:pt x="10660" y="32516"/>
                </a:lnTo>
                <a:lnTo>
                  <a:pt x="10660" y="31354"/>
                </a:lnTo>
                <a:lnTo>
                  <a:pt x="11207" y="31354"/>
                </a:lnTo>
                <a:lnTo>
                  <a:pt x="11207" y="31354"/>
                </a:lnTo>
                <a:lnTo>
                  <a:pt x="11207" y="31354"/>
                </a:lnTo>
                <a:lnTo>
                  <a:pt x="11207" y="31354"/>
                </a:lnTo>
                <a:lnTo>
                  <a:pt x="11207" y="30580"/>
                </a:lnTo>
                <a:lnTo>
                  <a:pt x="11207" y="30580"/>
                </a:lnTo>
                <a:lnTo>
                  <a:pt x="11207" y="30580"/>
                </a:lnTo>
                <a:lnTo>
                  <a:pt x="11207" y="30580"/>
                </a:lnTo>
                <a:lnTo>
                  <a:pt x="11207" y="30580"/>
                </a:lnTo>
                <a:lnTo>
                  <a:pt x="12027" y="30580"/>
                </a:lnTo>
                <a:lnTo>
                  <a:pt x="12027" y="29806"/>
                </a:lnTo>
                <a:lnTo>
                  <a:pt x="11207" y="29806"/>
                </a:lnTo>
                <a:lnTo>
                  <a:pt x="11207" y="29806"/>
                </a:lnTo>
                <a:lnTo>
                  <a:pt x="11207" y="29806"/>
                </a:lnTo>
                <a:lnTo>
                  <a:pt x="11207" y="29032"/>
                </a:lnTo>
                <a:lnTo>
                  <a:pt x="12027" y="29032"/>
                </a:lnTo>
                <a:lnTo>
                  <a:pt x="12027" y="29032"/>
                </a:lnTo>
                <a:lnTo>
                  <a:pt x="12027" y="29032"/>
                </a:lnTo>
                <a:lnTo>
                  <a:pt x="12027" y="28258"/>
                </a:lnTo>
                <a:lnTo>
                  <a:pt x="12027" y="28258"/>
                </a:lnTo>
                <a:lnTo>
                  <a:pt x="11207" y="28258"/>
                </a:lnTo>
                <a:lnTo>
                  <a:pt x="11207" y="28258"/>
                </a:lnTo>
                <a:lnTo>
                  <a:pt x="11207" y="28258"/>
                </a:lnTo>
                <a:lnTo>
                  <a:pt x="11207" y="27096"/>
                </a:lnTo>
                <a:lnTo>
                  <a:pt x="11207" y="27096"/>
                </a:lnTo>
                <a:lnTo>
                  <a:pt x="11207" y="27096"/>
                </a:lnTo>
                <a:lnTo>
                  <a:pt x="11207" y="27096"/>
                </a:lnTo>
                <a:lnTo>
                  <a:pt x="10660" y="27096"/>
                </a:lnTo>
                <a:lnTo>
                  <a:pt x="10660" y="27096"/>
                </a:lnTo>
                <a:lnTo>
                  <a:pt x="10660" y="27096"/>
                </a:lnTo>
                <a:lnTo>
                  <a:pt x="10660" y="26322"/>
                </a:lnTo>
                <a:lnTo>
                  <a:pt x="10660" y="26322"/>
                </a:lnTo>
                <a:lnTo>
                  <a:pt x="10660" y="26322"/>
                </a:lnTo>
                <a:lnTo>
                  <a:pt x="10660" y="26322"/>
                </a:lnTo>
                <a:lnTo>
                  <a:pt x="10113" y="26322"/>
                </a:lnTo>
                <a:lnTo>
                  <a:pt x="10113" y="25548"/>
                </a:lnTo>
                <a:lnTo>
                  <a:pt x="10113" y="25548"/>
                </a:lnTo>
                <a:lnTo>
                  <a:pt x="10113" y="25548"/>
                </a:lnTo>
                <a:lnTo>
                  <a:pt x="10113" y="25548"/>
                </a:lnTo>
                <a:lnTo>
                  <a:pt x="10113" y="25548"/>
                </a:lnTo>
                <a:lnTo>
                  <a:pt x="10113" y="25548"/>
                </a:lnTo>
                <a:lnTo>
                  <a:pt x="9567" y="25548"/>
                </a:lnTo>
                <a:lnTo>
                  <a:pt x="9567" y="24774"/>
                </a:lnTo>
                <a:lnTo>
                  <a:pt x="9567" y="24774"/>
                </a:lnTo>
                <a:lnTo>
                  <a:pt x="9567" y="24774"/>
                </a:lnTo>
                <a:lnTo>
                  <a:pt x="9567" y="24774"/>
                </a:lnTo>
                <a:lnTo>
                  <a:pt x="9567" y="24774"/>
                </a:lnTo>
                <a:lnTo>
                  <a:pt x="9567" y="24774"/>
                </a:lnTo>
                <a:lnTo>
                  <a:pt x="9020" y="24774"/>
                </a:lnTo>
                <a:lnTo>
                  <a:pt x="9020" y="24774"/>
                </a:lnTo>
                <a:lnTo>
                  <a:pt x="9020" y="24000"/>
                </a:lnTo>
                <a:lnTo>
                  <a:pt x="9020" y="24000"/>
                </a:lnTo>
                <a:lnTo>
                  <a:pt x="9020" y="24000"/>
                </a:lnTo>
                <a:lnTo>
                  <a:pt x="9020" y="24000"/>
                </a:lnTo>
                <a:lnTo>
                  <a:pt x="9020" y="24000"/>
                </a:lnTo>
                <a:lnTo>
                  <a:pt x="8200" y="24000"/>
                </a:lnTo>
                <a:lnTo>
                  <a:pt x="8200" y="22838"/>
                </a:lnTo>
                <a:lnTo>
                  <a:pt x="8200" y="22838"/>
                </a:lnTo>
                <a:lnTo>
                  <a:pt x="8200" y="22838"/>
                </a:lnTo>
                <a:lnTo>
                  <a:pt x="8200" y="22838"/>
                </a:lnTo>
                <a:lnTo>
                  <a:pt x="8200" y="22838"/>
                </a:lnTo>
                <a:lnTo>
                  <a:pt x="8200" y="22838"/>
                </a:lnTo>
                <a:lnTo>
                  <a:pt x="8200" y="22064"/>
                </a:lnTo>
                <a:lnTo>
                  <a:pt x="7653" y="22064"/>
                </a:lnTo>
                <a:lnTo>
                  <a:pt x="7653" y="22064"/>
                </a:lnTo>
                <a:lnTo>
                  <a:pt x="7653" y="22064"/>
                </a:lnTo>
                <a:lnTo>
                  <a:pt x="7653" y="22064"/>
                </a:lnTo>
                <a:lnTo>
                  <a:pt x="7107" y="22064"/>
                </a:lnTo>
                <a:lnTo>
                  <a:pt x="7107" y="22064"/>
                </a:lnTo>
                <a:lnTo>
                  <a:pt x="7107" y="22064"/>
                </a:lnTo>
                <a:lnTo>
                  <a:pt x="7107" y="22064"/>
                </a:lnTo>
                <a:lnTo>
                  <a:pt x="7107" y="21290"/>
                </a:lnTo>
                <a:lnTo>
                  <a:pt x="7107" y="21290"/>
                </a:lnTo>
                <a:lnTo>
                  <a:pt x="6560" y="21290"/>
                </a:lnTo>
                <a:lnTo>
                  <a:pt x="6560" y="21290"/>
                </a:lnTo>
                <a:lnTo>
                  <a:pt x="6560" y="21290"/>
                </a:lnTo>
                <a:lnTo>
                  <a:pt x="6560" y="21290"/>
                </a:lnTo>
                <a:lnTo>
                  <a:pt x="6560" y="21290"/>
                </a:lnTo>
                <a:lnTo>
                  <a:pt x="6560" y="21290"/>
                </a:lnTo>
                <a:lnTo>
                  <a:pt x="6013" y="21290"/>
                </a:lnTo>
                <a:lnTo>
                  <a:pt x="6013" y="21290"/>
                </a:lnTo>
                <a:lnTo>
                  <a:pt x="6013" y="20516"/>
                </a:lnTo>
                <a:lnTo>
                  <a:pt x="6013" y="20516"/>
                </a:lnTo>
                <a:lnTo>
                  <a:pt x="6013" y="20516"/>
                </a:lnTo>
                <a:lnTo>
                  <a:pt x="5193" y="20516"/>
                </a:lnTo>
                <a:lnTo>
                  <a:pt x="5193" y="20516"/>
                </a:lnTo>
                <a:lnTo>
                  <a:pt x="5193" y="20516"/>
                </a:lnTo>
                <a:lnTo>
                  <a:pt x="5193" y="20516"/>
                </a:lnTo>
                <a:lnTo>
                  <a:pt x="5193" y="19741"/>
                </a:lnTo>
                <a:lnTo>
                  <a:pt x="5193" y="19741"/>
                </a:lnTo>
                <a:lnTo>
                  <a:pt x="5193" y="19741"/>
                </a:lnTo>
                <a:lnTo>
                  <a:pt x="5193" y="18580"/>
                </a:lnTo>
                <a:lnTo>
                  <a:pt x="5193" y="18580"/>
                </a:lnTo>
                <a:lnTo>
                  <a:pt x="5193" y="18580"/>
                </a:lnTo>
                <a:lnTo>
                  <a:pt x="4646" y="18580"/>
                </a:lnTo>
                <a:lnTo>
                  <a:pt x="4646" y="18580"/>
                </a:lnTo>
                <a:lnTo>
                  <a:pt x="4646" y="18580"/>
                </a:lnTo>
                <a:lnTo>
                  <a:pt x="4646" y="17806"/>
                </a:lnTo>
                <a:lnTo>
                  <a:pt x="4646" y="17806"/>
                </a:lnTo>
                <a:lnTo>
                  <a:pt x="4646" y="17806"/>
                </a:lnTo>
                <a:lnTo>
                  <a:pt x="4646" y="17806"/>
                </a:lnTo>
                <a:lnTo>
                  <a:pt x="4646" y="17032"/>
                </a:lnTo>
                <a:lnTo>
                  <a:pt x="4646" y="17032"/>
                </a:lnTo>
                <a:lnTo>
                  <a:pt x="4646" y="17032"/>
                </a:lnTo>
                <a:lnTo>
                  <a:pt x="4646" y="17032"/>
                </a:lnTo>
                <a:lnTo>
                  <a:pt x="4646" y="16258"/>
                </a:lnTo>
                <a:lnTo>
                  <a:pt x="4646" y="16258"/>
                </a:lnTo>
                <a:lnTo>
                  <a:pt x="4646" y="16258"/>
                </a:lnTo>
                <a:lnTo>
                  <a:pt x="4646" y="16258"/>
                </a:lnTo>
                <a:lnTo>
                  <a:pt x="4646" y="16258"/>
                </a:lnTo>
                <a:lnTo>
                  <a:pt x="4646" y="16258"/>
                </a:lnTo>
                <a:lnTo>
                  <a:pt x="4100" y="16258"/>
                </a:lnTo>
                <a:lnTo>
                  <a:pt x="4100" y="16258"/>
                </a:lnTo>
                <a:lnTo>
                  <a:pt x="4100" y="16258"/>
                </a:lnTo>
                <a:lnTo>
                  <a:pt x="4100" y="16258"/>
                </a:lnTo>
                <a:lnTo>
                  <a:pt x="4100" y="16258"/>
                </a:lnTo>
                <a:lnTo>
                  <a:pt x="4100" y="15483"/>
                </a:lnTo>
                <a:lnTo>
                  <a:pt x="4100" y="15483"/>
                </a:lnTo>
                <a:lnTo>
                  <a:pt x="3553" y="15483"/>
                </a:lnTo>
                <a:lnTo>
                  <a:pt x="3553" y="15483"/>
                </a:lnTo>
                <a:lnTo>
                  <a:pt x="3553" y="15483"/>
                </a:lnTo>
                <a:lnTo>
                  <a:pt x="3553" y="15483"/>
                </a:lnTo>
                <a:lnTo>
                  <a:pt x="3553" y="14322"/>
                </a:lnTo>
                <a:lnTo>
                  <a:pt x="4100" y="14322"/>
                </a:lnTo>
                <a:lnTo>
                  <a:pt x="4100" y="14322"/>
                </a:lnTo>
                <a:lnTo>
                  <a:pt x="4100" y="14322"/>
                </a:lnTo>
                <a:lnTo>
                  <a:pt x="4100" y="13548"/>
                </a:lnTo>
                <a:lnTo>
                  <a:pt x="4100" y="13548"/>
                </a:lnTo>
                <a:lnTo>
                  <a:pt x="3553" y="13548"/>
                </a:lnTo>
                <a:lnTo>
                  <a:pt x="3553" y="13548"/>
                </a:lnTo>
                <a:lnTo>
                  <a:pt x="3553" y="12774"/>
                </a:lnTo>
                <a:lnTo>
                  <a:pt x="3553" y="12774"/>
                </a:lnTo>
                <a:lnTo>
                  <a:pt x="3553" y="12774"/>
                </a:lnTo>
                <a:lnTo>
                  <a:pt x="3553" y="12774"/>
                </a:lnTo>
                <a:lnTo>
                  <a:pt x="3553" y="12774"/>
                </a:lnTo>
                <a:lnTo>
                  <a:pt x="3553" y="12774"/>
                </a:lnTo>
                <a:lnTo>
                  <a:pt x="3006" y="12774"/>
                </a:lnTo>
                <a:lnTo>
                  <a:pt x="3006" y="12000"/>
                </a:lnTo>
                <a:lnTo>
                  <a:pt x="3006" y="12000"/>
                </a:lnTo>
                <a:lnTo>
                  <a:pt x="3006" y="12000"/>
                </a:lnTo>
                <a:lnTo>
                  <a:pt x="3006" y="12000"/>
                </a:lnTo>
                <a:lnTo>
                  <a:pt x="3006" y="12000"/>
                </a:lnTo>
                <a:lnTo>
                  <a:pt x="3006" y="12000"/>
                </a:lnTo>
                <a:lnTo>
                  <a:pt x="3006" y="12000"/>
                </a:lnTo>
                <a:lnTo>
                  <a:pt x="3006" y="11225"/>
                </a:lnTo>
                <a:lnTo>
                  <a:pt x="3006" y="11225"/>
                </a:lnTo>
                <a:lnTo>
                  <a:pt x="3006" y="11225"/>
                </a:lnTo>
                <a:lnTo>
                  <a:pt x="3006" y="10064"/>
                </a:lnTo>
                <a:lnTo>
                  <a:pt x="3006" y="10064"/>
                </a:lnTo>
                <a:lnTo>
                  <a:pt x="3006" y="10064"/>
                </a:lnTo>
                <a:lnTo>
                  <a:pt x="3006" y="10064"/>
                </a:lnTo>
                <a:lnTo>
                  <a:pt x="2460" y="10064"/>
                </a:lnTo>
                <a:lnTo>
                  <a:pt x="2460" y="9290"/>
                </a:lnTo>
                <a:lnTo>
                  <a:pt x="2460" y="9290"/>
                </a:lnTo>
                <a:lnTo>
                  <a:pt x="2460" y="9290"/>
                </a:lnTo>
                <a:lnTo>
                  <a:pt x="2460" y="9290"/>
                </a:lnTo>
                <a:lnTo>
                  <a:pt x="2460" y="9290"/>
                </a:lnTo>
                <a:lnTo>
                  <a:pt x="1640" y="9290"/>
                </a:lnTo>
                <a:lnTo>
                  <a:pt x="1640" y="8516"/>
                </a:lnTo>
                <a:lnTo>
                  <a:pt x="1640" y="8516"/>
                </a:lnTo>
                <a:lnTo>
                  <a:pt x="1640" y="8516"/>
                </a:lnTo>
                <a:lnTo>
                  <a:pt x="1640" y="8516"/>
                </a:lnTo>
                <a:lnTo>
                  <a:pt x="1640" y="8516"/>
                </a:lnTo>
                <a:lnTo>
                  <a:pt x="1640" y="8516"/>
                </a:lnTo>
                <a:lnTo>
                  <a:pt x="1640" y="7741"/>
                </a:lnTo>
                <a:lnTo>
                  <a:pt x="1093" y="7741"/>
                </a:lnTo>
                <a:lnTo>
                  <a:pt x="1093" y="7741"/>
                </a:lnTo>
                <a:lnTo>
                  <a:pt x="1640" y="7741"/>
                </a:lnTo>
                <a:lnTo>
                  <a:pt x="1640" y="7741"/>
                </a:lnTo>
                <a:lnTo>
                  <a:pt x="1640" y="7741"/>
                </a:lnTo>
                <a:lnTo>
                  <a:pt x="1093" y="7741"/>
                </a:lnTo>
                <a:lnTo>
                  <a:pt x="1093" y="6967"/>
                </a:lnTo>
                <a:lnTo>
                  <a:pt x="1093" y="6967"/>
                </a:lnTo>
                <a:lnTo>
                  <a:pt x="1093" y="6967"/>
                </a:lnTo>
                <a:lnTo>
                  <a:pt x="1093" y="6967"/>
                </a:lnTo>
                <a:lnTo>
                  <a:pt x="1640" y="6967"/>
                </a:lnTo>
                <a:lnTo>
                  <a:pt x="1640" y="6967"/>
                </a:lnTo>
                <a:lnTo>
                  <a:pt x="1640" y="6967"/>
                </a:lnTo>
                <a:lnTo>
                  <a:pt x="1640" y="5806"/>
                </a:lnTo>
                <a:lnTo>
                  <a:pt x="1640" y="5806"/>
                </a:lnTo>
                <a:lnTo>
                  <a:pt x="1093" y="5806"/>
                </a:lnTo>
                <a:lnTo>
                  <a:pt x="1093" y="5806"/>
                </a:lnTo>
                <a:lnTo>
                  <a:pt x="1093" y="5806"/>
                </a:lnTo>
                <a:lnTo>
                  <a:pt x="1093" y="5806"/>
                </a:lnTo>
                <a:lnTo>
                  <a:pt x="1093" y="5806"/>
                </a:lnTo>
                <a:lnTo>
                  <a:pt x="1093" y="5032"/>
                </a:lnTo>
                <a:lnTo>
                  <a:pt x="1093" y="5032"/>
                </a:lnTo>
                <a:lnTo>
                  <a:pt x="546" y="5032"/>
                </a:lnTo>
                <a:lnTo>
                  <a:pt x="546" y="5032"/>
                </a:lnTo>
                <a:lnTo>
                  <a:pt x="546" y="5032"/>
                </a:lnTo>
                <a:lnTo>
                  <a:pt x="546" y="5032"/>
                </a:lnTo>
                <a:lnTo>
                  <a:pt x="546" y="4258"/>
                </a:lnTo>
                <a:lnTo>
                  <a:pt x="546" y="4258"/>
                </a:lnTo>
                <a:lnTo>
                  <a:pt x="546" y="4258"/>
                </a:lnTo>
                <a:lnTo>
                  <a:pt x="546" y="3483"/>
                </a:lnTo>
                <a:lnTo>
                  <a:pt x="546" y="3483"/>
                </a:lnTo>
                <a:lnTo>
                  <a:pt x="546" y="3483"/>
                </a:lnTo>
                <a:lnTo>
                  <a:pt x="0" y="3483"/>
                </a:lnTo>
                <a:lnTo>
                  <a:pt x="0" y="3483"/>
                </a:lnTo>
                <a:lnTo>
                  <a:pt x="0" y="3483"/>
                </a:lnTo>
                <a:lnTo>
                  <a:pt x="0" y="3483"/>
                </a:lnTo>
                <a:lnTo>
                  <a:pt x="0" y="2709"/>
                </a:lnTo>
                <a:lnTo>
                  <a:pt x="0" y="2709"/>
                </a:lnTo>
                <a:lnTo>
                  <a:pt x="0" y="2709"/>
                </a:lnTo>
                <a:lnTo>
                  <a:pt x="0" y="2709"/>
                </a:lnTo>
                <a:lnTo>
                  <a:pt x="0" y="1548"/>
                </a:lnTo>
                <a:lnTo>
                  <a:pt x="0" y="1548"/>
                </a:lnTo>
                <a:lnTo>
                  <a:pt x="0" y="1548"/>
                </a:lnTo>
                <a:lnTo>
                  <a:pt x="0" y="1548"/>
                </a:lnTo>
                <a:lnTo>
                  <a:pt x="0" y="1548"/>
                </a:lnTo>
                <a:lnTo>
                  <a:pt x="0" y="1548"/>
                </a:lnTo>
                <a:lnTo>
                  <a:pt x="546" y="1548"/>
                </a:lnTo>
                <a:lnTo>
                  <a:pt x="546" y="1548"/>
                </a:lnTo>
                <a:lnTo>
                  <a:pt x="546" y="1548"/>
                </a:lnTo>
                <a:lnTo>
                  <a:pt x="1093" y="1548"/>
                </a:lnTo>
                <a:lnTo>
                  <a:pt x="1093" y="1548"/>
                </a:lnTo>
                <a:lnTo>
                  <a:pt x="1093" y="1548"/>
                </a:lnTo>
                <a:lnTo>
                  <a:pt x="1093" y="774"/>
                </a:lnTo>
                <a:lnTo>
                  <a:pt x="1093" y="774"/>
                </a:lnTo>
                <a:lnTo>
                  <a:pt x="1640" y="774"/>
                </a:lnTo>
                <a:lnTo>
                  <a:pt x="1640" y="774"/>
                </a:lnTo>
                <a:lnTo>
                  <a:pt x="1640" y="774"/>
                </a:lnTo>
                <a:lnTo>
                  <a:pt x="1640" y="774"/>
                </a:lnTo>
                <a:lnTo>
                  <a:pt x="2460" y="774"/>
                </a:lnTo>
                <a:lnTo>
                  <a:pt x="2460" y="774"/>
                </a:lnTo>
                <a:lnTo>
                  <a:pt x="2460" y="774"/>
                </a:lnTo>
                <a:lnTo>
                  <a:pt x="3006" y="774"/>
                </a:lnTo>
                <a:lnTo>
                  <a:pt x="3006" y="774"/>
                </a:lnTo>
                <a:lnTo>
                  <a:pt x="3006" y="774"/>
                </a:lnTo>
                <a:lnTo>
                  <a:pt x="3006" y="774"/>
                </a:lnTo>
                <a:lnTo>
                  <a:pt x="3553" y="774"/>
                </a:lnTo>
                <a:lnTo>
                  <a:pt x="3553" y="774"/>
                </a:lnTo>
                <a:lnTo>
                  <a:pt x="3553" y="774"/>
                </a:lnTo>
                <a:lnTo>
                  <a:pt x="3553" y="774"/>
                </a:lnTo>
                <a:lnTo>
                  <a:pt x="3553" y="774"/>
                </a:lnTo>
                <a:lnTo>
                  <a:pt x="4100" y="774"/>
                </a:lnTo>
                <a:lnTo>
                  <a:pt x="4100" y="774"/>
                </a:lnTo>
                <a:lnTo>
                  <a:pt x="4100" y="774"/>
                </a:lnTo>
                <a:lnTo>
                  <a:pt x="4646" y="774"/>
                </a:lnTo>
                <a:lnTo>
                  <a:pt x="4646" y="774"/>
                </a:lnTo>
                <a:lnTo>
                  <a:pt x="4646" y="774"/>
                </a:lnTo>
                <a:lnTo>
                  <a:pt x="4646" y="774"/>
                </a:lnTo>
                <a:lnTo>
                  <a:pt x="5193" y="774"/>
                </a:lnTo>
                <a:lnTo>
                  <a:pt x="5193" y="774"/>
                </a:lnTo>
                <a:lnTo>
                  <a:pt x="5193" y="774"/>
                </a:lnTo>
                <a:lnTo>
                  <a:pt x="5193" y="774"/>
                </a:lnTo>
                <a:lnTo>
                  <a:pt x="5193" y="774"/>
                </a:lnTo>
                <a:lnTo>
                  <a:pt x="6013" y="774"/>
                </a:lnTo>
                <a:lnTo>
                  <a:pt x="6013" y="774"/>
                </a:lnTo>
                <a:lnTo>
                  <a:pt x="6013" y="774"/>
                </a:lnTo>
                <a:lnTo>
                  <a:pt x="6560" y="774"/>
                </a:lnTo>
                <a:lnTo>
                  <a:pt x="6560" y="774"/>
                </a:lnTo>
                <a:lnTo>
                  <a:pt x="6560" y="774"/>
                </a:lnTo>
                <a:lnTo>
                  <a:pt x="6560" y="774"/>
                </a:lnTo>
                <a:lnTo>
                  <a:pt x="7107" y="774"/>
                </a:lnTo>
                <a:lnTo>
                  <a:pt x="7107" y="774"/>
                </a:lnTo>
                <a:lnTo>
                  <a:pt x="7107" y="774"/>
                </a:lnTo>
                <a:lnTo>
                  <a:pt x="7107" y="774"/>
                </a:lnTo>
                <a:lnTo>
                  <a:pt x="7653" y="774"/>
                </a:lnTo>
                <a:lnTo>
                  <a:pt x="7653" y="774"/>
                </a:lnTo>
                <a:lnTo>
                  <a:pt x="7653" y="0"/>
                </a:lnTo>
                <a:lnTo>
                  <a:pt x="7653" y="0"/>
                </a:lnTo>
                <a:lnTo>
                  <a:pt x="8200" y="0"/>
                </a:lnTo>
                <a:lnTo>
                  <a:pt x="8200" y="0"/>
                </a:lnTo>
                <a:lnTo>
                  <a:pt x="8200" y="0"/>
                </a:lnTo>
                <a:lnTo>
                  <a:pt x="8200" y="0"/>
                </a:lnTo>
                <a:lnTo>
                  <a:pt x="9020" y="0"/>
                </a:lnTo>
                <a:lnTo>
                  <a:pt x="9020" y="0"/>
                </a:lnTo>
                <a:lnTo>
                  <a:pt x="9020" y="0"/>
                </a:lnTo>
                <a:lnTo>
                  <a:pt x="9020" y="774"/>
                </a:lnTo>
                <a:lnTo>
                  <a:pt x="9020" y="774"/>
                </a:lnTo>
                <a:lnTo>
                  <a:pt x="9020" y="774"/>
                </a:lnTo>
                <a:lnTo>
                  <a:pt x="9020" y="774"/>
                </a:lnTo>
                <a:lnTo>
                  <a:pt x="9020" y="1548"/>
                </a:lnTo>
                <a:lnTo>
                  <a:pt x="9020" y="1548"/>
                </a:lnTo>
                <a:lnTo>
                  <a:pt x="9020" y="1548"/>
                </a:lnTo>
                <a:lnTo>
                  <a:pt x="9020" y="1548"/>
                </a:lnTo>
                <a:lnTo>
                  <a:pt x="9020" y="1548"/>
                </a:lnTo>
                <a:lnTo>
                  <a:pt x="9567" y="1548"/>
                </a:lnTo>
                <a:lnTo>
                  <a:pt x="9567" y="1548"/>
                </a:lnTo>
                <a:lnTo>
                  <a:pt x="9567" y="2709"/>
                </a:lnTo>
                <a:lnTo>
                  <a:pt x="9567" y="2709"/>
                </a:lnTo>
                <a:lnTo>
                  <a:pt x="10113" y="2709"/>
                </a:lnTo>
                <a:lnTo>
                  <a:pt x="10113" y="2709"/>
                </a:lnTo>
                <a:lnTo>
                  <a:pt x="10113" y="2709"/>
                </a:lnTo>
                <a:lnTo>
                  <a:pt x="10113" y="2709"/>
                </a:lnTo>
                <a:lnTo>
                  <a:pt x="10113" y="2709"/>
                </a:lnTo>
                <a:lnTo>
                  <a:pt x="10660" y="2709"/>
                </a:lnTo>
                <a:lnTo>
                  <a:pt x="10660" y="2709"/>
                </a:lnTo>
                <a:lnTo>
                  <a:pt x="10660" y="2709"/>
                </a:lnTo>
                <a:lnTo>
                  <a:pt x="10660" y="2709"/>
                </a:lnTo>
                <a:lnTo>
                  <a:pt x="11207" y="2709"/>
                </a:lnTo>
                <a:lnTo>
                  <a:pt x="11207" y="2709"/>
                </a:lnTo>
                <a:lnTo>
                  <a:pt x="11207" y="3483"/>
                </a:lnTo>
                <a:lnTo>
                  <a:pt x="11207" y="3483"/>
                </a:lnTo>
                <a:lnTo>
                  <a:pt x="11207" y="3483"/>
                </a:lnTo>
                <a:lnTo>
                  <a:pt x="12027" y="3483"/>
                </a:lnTo>
                <a:lnTo>
                  <a:pt x="12027" y="3483"/>
                </a:lnTo>
                <a:lnTo>
                  <a:pt x="12027" y="3483"/>
                </a:lnTo>
                <a:lnTo>
                  <a:pt x="12027" y="3483"/>
                </a:lnTo>
                <a:lnTo>
                  <a:pt x="12027" y="3483"/>
                </a:lnTo>
                <a:lnTo>
                  <a:pt x="12027" y="3483"/>
                </a:lnTo>
                <a:lnTo>
                  <a:pt x="12574" y="3483"/>
                </a:lnTo>
                <a:lnTo>
                  <a:pt x="12574" y="3483"/>
                </a:lnTo>
                <a:lnTo>
                  <a:pt x="12574" y="3483"/>
                </a:lnTo>
                <a:lnTo>
                  <a:pt x="12574" y="4258"/>
                </a:lnTo>
                <a:lnTo>
                  <a:pt x="13120" y="4258"/>
                </a:lnTo>
                <a:lnTo>
                  <a:pt x="13120" y="4258"/>
                </a:lnTo>
                <a:lnTo>
                  <a:pt x="13120" y="4258"/>
                </a:lnTo>
                <a:lnTo>
                  <a:pt x="13120" y="4258"/>
                </a:lnTo>
                <a:lnTo>
                  <a:pt x="13120" y="4258"/>
                </a:lnTo>
                <a:lnTo>
                  <a:pt x="13667" y="4258"/>
                </a:lnTo>
                <a:lnTo>
                  <a:pt x="13667" y="4258"/>
                </a:lnTo>
                <a:lnTo>
                  <a:pt x="13667" y="4258"/>
                </a:lnTo>
                <a:lnTo>
                  <a:pt x="13667" y="4258"/>
                </a:lnTo>
                <a:lnTo>
                  <a:pt x="13667" y="4258"/>
                </a:lnTo>
                <a:lnTo>
                  <a:pt x="14214" y="4258"/>
                </a:lnTo>
                <a:lnTo>
                  <a:pt x="14214" y="4258"/>
                </a:lnTo>
                <a:lnTo>
                  <a:pt x="14214" y="5032"/>
                </a:lnTo>
                <a:lnTo>
                  <a:pt x="14214" y="5032"/>
                </a:lnTo>
                <a:lnTo>
                  <a:pt x="15034" y="5032"/>
                </a:lnTo>
                <a:lnTo>
                  <a:pt x="15034" y="5032"/>
                </a:lnTo>
                <a:lnTo>
                  <a:pt x="15034" y="5032"/>
                </a:lnTo>
                <a:lnTo>
                  <a:pt x="15034" y="5032"/>
                </a:lnTo>
                <a:lnTo>
                  <a:pt x="15034" y="5032"/>
                </a:lnTo>
                <a:lnTo>
                  <a:pt x="15580" y="5032"/>
                </a:lnTo>
                <a:lnTo>
                  <a:pt x="15580" y="5032"/>
                </a:lnTo>
                <a:lnTo>
                  <a:pt x="15580" y="5032"/>
                </a:lnTo>
                <a:lnTo>
                  <a:pt x="15580" y="5032"/>
                </a:lnTo>
                <a:lnTo>
                  <a:pt x="15580" y="5032"/>
                </a:lnTo>
                <a:lnTo>
                  <a:pt x="16127" y="5032"/>
                </a:lnTo>
                <a:lnTo>
                  <a:pt x="16127" y="5806"/>
                </a:lnTo>
                <a:lnTo>
                  <a:pt x="16127" y="5806"/>
                </a:lnTo>
                <a:lnTo>
                  <a:pt x="16127" y="5806"/>
                </a:lnTo>
                <a:lnTo>
                  <a:pt x="16674" y="5806"/>
                </a:lnTo>
                <a:lnTo>
                  <a:pt x="16674" y="5806"/>
                </a:lnTo>
                <a:lnTo>
                  <a:pt x="16674" y="5806"/>
                </a:lnTo>
                <a:lnTo>
                  <a:pt x="16674" y="5806"/>
                </a:lnTo>
                <a:lnTo>
                  <a:pt x="16674" y="5806"/>
                </a:lnTo>
                <a:lnTo>
                  <a:pt x="16674" y="5806"/>
                </a:lnTo>
                <a:lnTo>
                  <a:pt x="17220" y="5806"/>
                </a:lnTo>
                <a:lnTo>
                  <a:pt x="17220" y="5806"/>
                </a:lnTo>
                <a:lnTo>
                  <a:pt x="17220" y="5806"/>
                </a:lnTo>
                <a:lnTo>
                  <a:pt x="17220" y="5806"/>
                </a:lnTo>
                <a:lnTo>
                  <a:pt x="17220" y="6967"/>
                </a:lnTo>
                <a:lnTo>
                  <a:pt x="18041" y="6967"/>
                </a:lnTo>
                <a:lnTo>
                  <a:pt x="18041" y="6967"/>
                </a:lnTo>
                <a:lnTo>
                  <a:pt x="18041" y="6967"/>
                </a:lnTo>
                <a:lnTo>
                  <a:pt x="18041" y="6967"/>
                </a:lnTo>
                <a:lnTo>
                  <a:pt x="18587" y="6967"/>
                </a:lnTo>
                <a:lnTo>
                  <a:pt x="18587" y="6967"/>
                </a:lnTo>
                <a:lnTo>
                  <a:pt x="18587" y="6967"/>
                </a:lnTo>
                <a:lnTo>
                  <a:pt x="18587" y="6967"/>
                </a:lnTo>
                <a:lnTo>
                  <a:pt x="18587" y="6967"/>
                </a:lnTo>
                <a:lnTo>
                  <a:pt x="19134" y="6967"/>
                </a:lnTo>
                <a:lnTo>
                  <a:pt x="19134" y="6967"/>
                </a:lnTo>
                <a:lnTo>
                  <a:pt x="19134" y="7741"/>
                </a:lnTo>
                <a:lnTo>
                  <a:pt x="19134" y="7741"/>
                </a:lnTo>
                <a:lnTo>
                  <a:pt x="19134" y="7741"/>
                </a:lnTo>
                <a:lnTo>
                  <a:pt x="19681" y="7741"/>
                </a:lnTo>
                <a:lnTo>
                  <a:pt x="19681" y="7741"/>
                </a:lnTo>
                <a:lnTo>
                  <a:pt x="19681" y="7741"/>
                </a:lnTo>
                <a:lnTo>
                  <a:pt x="19681" y="7741"/>
                </a:lnTo>
                <a:lnTo>
                  <a:pt x="20227" y="7741"/>
                </a:lnTo>
                <a:lnTo>
                  <a:pt x="20227" y="7741"/>
                </a:lnTo>
                <a:lnTo>
                  <a:pt x="20227" y="7741"/>
                </a:lnTo>
                <a:lnTo>
                  <a:pt x="20227" y="7741"/>
                </a:lnTo>
                <a:lnTo>
                  <a:pt x="20227" y="7741"/>
                </a:lnTo>
                <a:lnTo>
                  <a:pt x="21047" y="7741"/>
                </a:lnTo>
                <a:lnTo>
                  <a:pt x="21047" y="7741"/>
                </a:lnTo>
                <a:lnTo>
                  <a:pt x="21047" y="7741"/>
                </a:lnTo>
                <a:lnTo>
                  <a:pt x="21047" y="7741"/>
                </a:lnTo>
                <a:lnTo>
                  <a:pt x="21047" y="7741"/>
                </a:lnTo>
                <a:lnTo>
                  <a:pt x="21047" y="8516"/>
                </a:lnTo>
                <a:lnTo>
                  <a:pt x="21594" y="8516"/>
                </a:lnTo>
                <a:lnTo>
                  <a:pt x="21594" y="8516"/>
                </a:lnTo>
                <a:lnTo>
                  <a:pt x="21594" y="8516"/>
                </a:lnTo>
                <a:lnTo>
                  <a:pt x="21594" y="8516"/>
                </a:lnTo>
                <a:lnTo>
                  <a:pt x="22141" y="8516"/>
                </a:lnTo>
                <a:lnTo>
                  <a:pt x="22141" y="8516"/>
                </a:lnTo>
                <a:lnTo>
                  <a:pt x="22141" y="8516"/>
                </a:lnTo>
                <a:lnTo>
                  <a:pt x="22141" y="8516"/>
                </a:lnTo>
                <a:lnTo>
                  <a:pt x="22141" y="8516"/>
                </a:lnTo>
                <a:lnTo>
                  <a:pt x="22687" y="8516"/>
                </a:lnTo>
                <a:lnTo>
                  <a:pt x="22687" y="8516"/>
                </a:lnTo>
                <a:lnTo>
                  <a:pt x="22687" y="9290"/>
                </a:lnTo>
                <a:lnTo>
                  <a:pt x="22687" y="9290"/>
                </a:lnTo>
                <a:lnTo>
                  <a:pt x="22687" y="9290"/>
                </a:lnTo>
                <a:lnTo>
                  <a:pt x="23234" y="9290"/>
                </a:lnTo>
                <a:lnTo>
                  <a:pt x="23234" y="9290"/>
                </a:lnTo>
                <a:lnTo>
                  <a:pt x="23234" y="9290"/>
                </a:lnTo>
                <a:lnTo>
                  <a:pt x="23234" y="9290"/>
                </a:lnTo>
                <a:lnTo>
                  <a:pt x="24054" y="9290"/>
                </a:lnTo>
                <a:lnTo>
                  <a:pt x="24054" y="9290"/>
                </a:lnTo>
                <a:lnTo>
                  <a:pt x="24054" y="9290"/>
                </a:lnTo>
                <a:lnTo>
                  <a:pt x="24054" y="9290"/>
                </a:lnTo>
                <a:lnTo>
                  <a:pt x="24601" y="9290"/>
                </a:lnTo>
                <a:lnTo>
                  <a:pt x="24601" y="9290"/>
                </a:lnTo>
                <a:lnTo>
                  <a:pt x="24601" y="9290"/>
                </a:lnTo>
                <a:lnTo>
                  <a:pt x="24601" y="9290"/>
                </a:lnTo>
                <a:lnTo>
                  <a:pt x="25148" y="9290"/>
                </a:lnTo>
                <a:lnTo>
                  <a:pt x="25148" y="9290"/>
                </a:lnTo>
                <a:lnTo>
                  <a:pt x="25148" y="9290"/>
                </a:lnTo>
                <a:lnTo>
                  <a:pt x="25694" y="9290"/>
                </a:lnTo>
                <a:lnTo>
                  <a:pt x="25694" y="9290"/>
                </a:lnTo>
                <a:lnTo>
                  <a:pt x="25694" y="9290"/>
                </a:lnTo>
                <a:lnTo>
                  <a:pt x="25694" y="9290"/>
                </a:lnTo>
                <a:lnTo>
                  <a:pt x="26241" y="9290"/>
                </a:lnTo>
                <a:lnTo>
                  <a:pt x="26241" y="9290"/>
                </a:lnTo>
                <a:lnTo>
                  <a:pt x="26241" y="9290"/>
                </a:lnTo>
                <a:lnTo>
                  <a:pt x="26241" y="9290"/>
                </a:lnTo>
                <a:lnTo>
                  <a:pt x="27061" y="9290"/>
                </a:lnTo>
                <a:lnTo>
                  <a:pt x="27061" y="9290"/>
                </a:lnTo>
                <a:lnTo>
                  <a:pt x="27061" y="9290"/>
                </a:lnTo>
                <a:lnTo>
                  <a:pt x="27608" y="9290"/>
                </a:lnTo>
                <a:lnTo>
                  <a:pt x="27608" y="9290"/>
                </a:lnTo>
                <a:lnTo>
                  <a:pt x="27608" y="9290"/>
                </a:lnTo>
                <a:lnTo>
                  <a:pt x="27608" y="9290"/>
                </a:lnTo>
                <a:lnTo>
                  <a:pt x="28154" y="9290"/>
                </a:lnTo>
                <a:lnTo>
                  <a:pt x="28154" y="9290"/>
                </a:lnTo>
                <a:lnTo>
                  <a:pt x="28154" y="9290"/>
                </a:lnTo>
                <a:lnTo>
                  <a:pt x="28154" y="9290"/>
                </a:lnTo>
                <a:lnTo>
                  <a:pt x="28701" y="9290"/>
                </a:lnTo>
                <a:lnTo>
                  <a:pt x="28701" y="9290"/>
                </a:lnTo>
                <a:lnTo>
                  <a:pt x="28701" y="9290"/>
                </a:lnTo>
                <a:lnTo>
                  <a:pt x="29248" y="9290"/>
                </a:lnTo>
                <a:lnTo>
                  <a:pt x="29248" y="9290"/>
                </a:lnTo>
                <a:lnTo>
                  <a:pt x="29248" y="9290"/>
                </a:lnTo>
                <a:lnTo>
                  <a:pt x="29248" y="9290"/>
                </a:lnTo>
                <a:lnTo>
                  <a:pt x="30068" y="9290"/>
                </a:lnTo>
                <a:lnTo>
                  <a:pt x="30068" y="9290"/>
                </a:lnTo>
                <a:lnTo>
                  <a:pt x="30068" y="9290"/>
                </a:lnTo>
                <a:lnTo>
                  <a:pt x="30068" y="9290"/>
                </a:lnTo>
                <a:lnTo>
                  <a:pt x="30615" y="9290"/>
                </a:lnTo>
                <a:lnTo>
                  <a:pt x="30615" y="9290"/>
                </a:lnTo>
                <a:lnTo>
                  <a:pt x="30615" y="9290"/>
                </a:lnTo>
                <a:lnTo>
                  <a:pt x="31161" y="9290"/>
                </a:lnTo>
                <a:lnTo>
                  <a:pt x="31161" y="9290"/>
                </a:lnTo>
                <a:lnTo>
                  <a:pt x="31161" y="9290"/>
                </a:lnTo>
                <a:lnTo>
                  <a:pt x="31161" y="9290"/>
                </a:lnTo>
                <a:lnTo>
                  <a:pt x="31708" y="9290"/>
                </a:lnTo>
                <a:lnTo>
                  <a:pt x="31708" y="9290"/>
                </a:lnTo>
                <a:lnTo>
                  <a:pt x="31708" y="9290"/>
                </a:lnTo>
                <a:lnTo>
                  <a:pt x="32255" y="9290"/>
                </a:lnTo>
                <a:lnTo>
                  <a:pt x="32255" y="9290"/>
                </a:lnTo>
                <a:lnTo>
                  <a:pt x="32255" y="9290"/>
                </a:lnTo>
                <a:lnTo>
                  <a:pt x="32255" y="9290"/>
                </a:lnTo>
                <a:lnTo>
                  <a:pt x="33075" y="9290"/>
                </a:lnTo>
                <a:lnTo>
                  <a:pt x="33075" y="9290"/>
                </a:lnTo>
                <a:lnTo>
                  <a:pt x="33075" y="9290"/>
                </a:lnTo>
                <a:lnTo>
                  <a:pt x="33075" y="9290"/>
                </a:lnTo>
                <a:lnTo>
                  <a:pt x="33621" y="9290"/>
                </a:lnTo>
                <a:lnTo>
                  <a:pt x="33621" y="9290"/>
                </a:lnTo>
                <a:lnTo>
                  <a:pt x="33621" y="9290"/>
                </a:lnTo>
                <a:lnTo>
                  <a:pt x="34168" y="9290"/>
                </a:lnTo>
                <a:lnTo>
                  <a:pt x="34168" y="9290"/>
                </a:lnTo>
                <a:lnTo>
                  <a:pt x="34168" y="9290"/>
                </a:lnTo>
                <a:lnTo>
                  <a:pt x="34168" y="9290"/>
                </a:lnTo>
                <a:lnTo>
                  <a:pt x="34715" y="9290"/>
                </a:lnTo>
                <a:lnTo>
                  <a:pt x="34715" y="9290"/>
                </a:lnTo>
                <a:lnTo>
                  <a:pt x="34715" y="9290"/>
                </a:lnTo>
                <a:lnTo>
                  <a:pt x="34715" y="9290"/>
                </a:lnTo>
                <a:lnTo>
                  <a:pt x="34715" y="8516"/>
                </a:lnTo>
                <a:lnTo>
                  <a:pt x="34715" y="8516"/>
                </a:lnTo>
                <a:lnTo>
                  <a:pt x="34715" y="8516"/>
                </a:lnTo>
                <a:lnTo>
                  <a:pt x="34715" y="7741"/>
                </a:lnTo>
                <a:lnTo>
                  <a:pt x="34715" y="7741"/>
                </a:lnTo>
                <a:lnTo>
                  <a:pt x="34715" y="7741"/>
                </a:lnTo>
                <a:lnTo>
                  <a:pt x="34715" y="7741"/>
                </a:lnTo>
                <a:lnTo>
                  <a:pt x="34715" y="6967"/>
                </a:lnTo>
                <a:lnTo>
                  <a:pt x="34715" y="6967"/>
                </a:lnTo>
                <a:lnTo>
                  <a:pt x="34715" y="6967"/>
                </a:lnTo>
                <a:lnTo>
                  <a:pt x="34715" y="6967"/>
                </a:lnTo>
                <a:lnTo>
                  <a:pt x="35261" y="6967"/>
                </a:lnTo>
                <a:lnTo>
                  <a:pt x="35261" y="6967"/>
                </a:lnTo>
                <a:lnTo>
                  <a:pt x="35261" y="6967"/>
                </a:lnTo>
                <a:lnTo>
                  <a:pt x="36082" y="6967"/>
                </a:lnTo>
                <a:lnTo>
                  <a:pt x="36082" y="6967"/>
                </a:lnTo>
                <a:lnTo>
                  <a:pt x="36082" y="6967"/>
                </a:lnTo>
                <a:lnTo>
                  <a:pt x="36082" y="6967"/>
                </a:lnTo>
                <a:lnTo>
                  <a:pt x="36628" y="6967"/>
                </a:lnTo>
                <a:lnTo>
                  <a:pt x="36628" y="6967"/>
                </a:lnTo>
                <a:lnTo>
                  <a:pt x="36628" y="6967"/>
                </a:lnTo>
                <a:lnTo>
                  <a:pt x="36628" y="6967"/>
                </a:lnTo>
                <a:lnTo>
                  <a:pt x="37175" y="6967"/>
                </a:lnTo>
                <a:lnTo>
                  <a:pt x="37175" y="6967"/>
                </a:lnTo>
                <a:lnTo>
                  <a:pt x="37175" y="6967"/>
                </a:lnTo>
                <a:lnTo>
                  <a:pt x="37722" y="6967"/>
                </a:lnTo>
                <a:lnTo>
                  <a:pt x="37722" y="6967"/>
                </a:lnTo>
                <a:lnTo>
                  <a:pt x="37722" y="6967"/>
                </a:lnTo>
                <a:lnTo>
                  <a:pt x="37722" y="6967"/>
                </a:lnTo>
                <a:lnTo>
                  <a:pt x="38268" y="6967"/>
                </a:lnTo>
                <a:lnTo>
                  <a:pt x="38268" y="6967"/>
                </a:lnTo>
                <a:lnTo>
                  <a:pt x="38268" y="6967"/>
                </a:lnTo>
                <a:lnTo>
                  <a:pt x="38268" y="6967"/>
                </a:lnTo>
                <a:lnTo>
                  <a:pt x="39088" y="6967"/>
                </a:lnTo>
                <a:lnTo>
                  <a:pt x="39088" y="6967"/>
                </a:lnTo>
                <a:lnTo>
                  <a:pt x="39088" y="6967"/>
                </a:lnTo>
                <a:lnTo>
                  <a:pt x="39635" y="6967"/>
                </a:lnTo>
                <a:lnTo>
                  <a:pt x="39635" y="6967"/>
                </a:lnTo>
                <a:lnTo>
                  <a:pt x="39635" y="6967"/>
                </a:lnTo>
                <a:lnTo>
                  <a:pt x="39635" y="6967"/>
                </a:lnTo>
                <a:lnTo>
                  <a:pt x="40182" y="6967"/>
                </a:lnTo>
                <a:lnTo>
                  <a:pt x="40182" y="6967"/>
                </a:lnTo>
                <a:lnTo>
                  <a:pt x="40182" y="6967"/>
                </a:lnTo>
                <a:lnTo>
                  <a:pt x="40182" y="6967"/>
                </a:lnTo>
                <a:lnTo>
                  <a:pt x="40728" y="6967"/>
                </a:lnTo>
                <a:lnTo>
                  <a:pt x="40728" y="6967"/>
                </a:lnTo>
                <a:lnTo>
                  <a:pt x="40728" y="6967"/>
                </a:lnTo>
                <a:lnTo>
                  <a:pt x="41275" y="6967"/>
                </a:lnTo>
                <a:lnTo>
                  <a:pt x="41275" y="6967"/>
                </a:lnTo>
                <a:lnTo>
                  <a:pt x="41275" y="6967"/>
                </a:lnTo>
                <a:lnTo>
                  <a:pt x="41275" y="6967"/>
                </a:lnTo>
                <a:lnTo>
                  <a:pt x="41275" y="6967"/>
                </a:lnTo>
                <a:lnTo>
                  <a:pt x="42095" y="6967"/>
                </a:lnTo>
                <a:lnTo>
                  <a:pt x="42095" y="6967"/>
                </a:lnTo>
                <a:lnTo>
                  <a:pt x="42095" y="6967"/>
                </a:lnTo>
                <a:lnTo>
                  <a:pt x="42095" y="6967"/>
                </a:lnTo>
                <a:lnTo>
                  <a:pt x="42095" y="6967"/>
                </a:lnTo>
                <a:lnTo>
                  <a:pt x="42095" y="7741"/>
                </a:lnTo>
                <a:lnTo>
                  <a:pt x="42095" y="7741"/>
                </a:lnTo>
                <a:lnTo>
                  <a:pt x="42642" y="7741"/>
                </a:lnTo>
                <a:lnTo>
                  <a:pt x="42642" y="7741"/>
                </a:lnTo>
                <a:lnTo>
                  <a:pt x="42642" y="7741"/>
                </a:lnTo>
                <a:lnTo>
                  <a:pt x="42642" y="7741"/>
                </a:lnTo>
                <a:lnTo>
                  <a:pt x="42642" y="8516"/>
                </a:lnTo>
                <a:lnTo>
                  <a:pt x="42642" y="8516"/>
                </a:lnTo>
                <a:lnTo>
                  <a:pt x="42642" y="8516"/>
                </a:lnTo>
                <a:lnTo>
                  <a:pt x="43189" y="8516"/>
                </a:lnTo>
                <a:lnTo>
                  <a:pt x="43189" y="8516"/>
                </a:lnTo>
                <a:lnTo>
                  <a:pt x="43189" y="8516"/>
                </a:lnTo>
                <a:lnTo>
                  <a:pt x="43189" y="8516"/>
                </a:lnTo>
                <a:lnTo>
                  <a:pt x="43189" y="8516"/>
                </a:lnTo>
                <a:lnTo>
                  <a:pt x="43189" y="9290"/>
                </a:lnTo>
                <a:lnTo>
                  <a:pt x="43735" y="9290"/>
                </a:lnTo>
                <a:lnTo>
                  <a:pt x="43735" y="9290"/>
                </a:lnTo>
                <a:lnTo>
                  <a:pt x="43735" y="9290"/>
                </a:lnTo>
                <a:lnTo>
                  <a:pt x="43735" y="9290"/>
                </a:lnTo>
                <a:lnTo>
                  <a:pt x="43735" y="9290"/>
                </a:lnTo>
                <a:lnTo>
                  <a:pt x="43735" y="9290"/>
                </a:lnTo>
                <a:lnTo>
                  <a:pt x="44282" y="9290"/>
                </a:lnTo>
                <a:lnTo>
                  <a:pt x="44282" y="10064"/>
                </a:lnTo>
                <a:lnTo>
                  <a:pt x="44282" y="10064"/>
                </a:lnTo>
                <a:lnTo>
                  <a:pt x="44282" y="10064"/>
                </a:lnTo>
                <a:lnTo>
                  <a:pt x="44282" y="10064"/>
                </a:lnTo>
                <a:lnTo>
                  <a:pt x="44282" y="10064"/>
                </a:lnTo>
                <a:lnTo>
                  <a:pt x="45102" y="10064"/>
                </a:lnTo>
                <a:lnTo>
                  <a:pt x="45102" y="11225"/>
                </a:lnTo>
                <a:lnTo>
                  <a:pt x="45102" y="11225"/>
                </a:lnTo>
                <a:lnTo>
                  <a:pt x="45102" y="11225"/>
                </a:lnTo>
                <a:lnTo>
                  <a:pt x="45102" y="11225"/>
                </a:lnTo>
                <a:lnTo>
                  <a:pt x="45102" y="11225"/>
                </a:lnTo>
                <a:lnTo>
                  <a:pt x="45102" y="11225"/>
                </a:lnTo>
                <a:lnTo>
                  <a:pt x="45102" y="12000"/>
                </a:lnTo>
                <a:lnTo>
                  <a:pt x="45649" y="12000"/>
                </a:lnTo>
                <a:lnTo>
                  <a:pt x="45649" y="12000"/>
                </a:lnTo>
                <a:lnTo>
                  <a:pt x="45649" y="12000"/>
                </a:lnTo>
                <a:lnTo>
                  <a:pt x="45649" y="12000"/>
                </a:lnTo>
                <a:lnTo>
                  <a:pt x="45649" y="12000"/>
                </a:lnTo>
                <a:lnTo>
                  <a:pt x="45649" y="12000"/>
                </a:lnTo>
                <a:lnTo>
                  <a:pt x="45649" y="12774"/>
                </a:lnTo>
                <a:lnTo>
                  <a:pt x="46195" y="12774"/>
                </a:lnTo>
                <a:lnTo>
                  <a:pt x="46195" y="12774"/>
                </a:lnTo>
                <a:lnTo>
                  <a:pt x="46195" y="12774"/>
                </a:lnTo>
                <a:lnTo>
                  <a:pt x="46195" y="12774"/>
                </a:lnTo>
                <a:lnTo>
                  <a:pt x="46195" y="12774"/>
                </a:lnTo>
                <a:lnTo>
                  <a:pt x="46742" y="12774"/>
                </a:lnTo>
                <a:lnTo>
                  <a:pt x="46742" y="12774"/>
                </a:lnTo>
                <a:lnTo>
                  <a:pt x="46742" y="12774"/>
                </a:lnTo>
                <a:lnTo>
                  <a:pt x="46742" y="13548"/>
                </a:lnTo>
                <a:lnTo>
                  <a:pt x="46742" y="13548"/>
                </a:lnTo>
                <a:lnTo>
                  <a:pt x="46742" y="13548"/>
                </a:lnTo>
                <a:lnTo>
                  <a:pt x="47289" y="13548"/>
                </a:lnTo>
                <a:lnTo>
                  <a:pt x="47289" y="13548"/>
                </a:lnTo>
                <a:lnTo>
                  <a:pt x="47289" y="13548"/>
                </a:lnTo>
                <a:lnTo>
                  <a:pt x="47289" y="13548"/>
                </a:lnTo>
                <a:lnTo>
                  <a:pt x="47289" y="14322"/>
                </a:lnTo>
                <a:lnTo>
                  <a:pt x="47289" y="14322"/>
                </a:lnTo>
                <a:lnTo>
                  <a:pt x="47289" y="14322"/>
                </a:lnTo>
                <a:lnTo>
                  <a:pt x="48109" y="14322"/>
                </a:lnTo>
                <a:lnTo>
                  <a:pt x="48109" y="14322"/>
                </a:lnTo>
                <a:lnTo>
                  <a:pt x="48109" y="14322"/>
                </a:lnTo>
                <a:lnTo>
                  <a:pt x="48109" y="15483"/>
                </a:lnTo>
                <a:lnTo>
                  <a:pt x="48109" y="15483"/>
                </a:lnTo>
                <a:lnTo>
                  <a:pt x="48109" y="15483"/>
                </a:lnTo>
                <a:lnTo>
                  <a:pt x="48109" y="15483"/>
                </a:lnTo>
                <a:lnTo>
                  <a:pt x="48109" y="16258"/>
                </a:lnTo>
                <a:lnTo>
                  <a:pt x="48109" y="16258"/>
                </a:lnTo>
                <a:lnTo>
                  <a:pt x="48656" y="16258"/>
                </a:lnTo>
                <a:lnTo>
                  <a:pt x="48656" y="16258"/>
                </a:lnTo>
                <a:lnTo>
                  <a:pt x="48656" y="16258"/>
                </a:lnTo>
                <a:lnTo>
                  <a:pt x="48656" y="16258"/>
                </a:lnTo>
                <a:lnTo>
                  <a:pt x="48656" y="16258"/>
                </a:lnTo>
                <a:lnTo>
                  <a:pt x="48656" y="17032"/>
                </a:lnTo>
                <a:lnTo>
                  <a:pt x="48656" y="17032"/>
                </a:lnTo>
                <a:lnTo>
                  <a:pt x="48656" y="17032"/>
                </a:lnTo>
                <a:lnTo>
                  <a:pt x="48656" y="17032"/>
                </a:lnTo>
                <a:lnTo>
                  <a:pt x="48656" y="17806"/>
                </a:lnTo>
                <a:lnTo>
                  <a:pt x="48656" y="17806"/>
                </a:lnTo>
                <a:lnTo>
                  <a:pt x="48656" y="17806"/>
                </a:lnTo>
                <a:lnTo>
                  <a:pt x="48656" y="17806"/>
                </a:lnTo>
                <a:lnTo>
                  <a:pt x="48656" y="17806"/>
                </a:lnTo>
                <a:lnTo>
                  <a:pt x="48656" y="18580"/>
                </a:lnTo>
                <a:lnTo>
                  <a:pt x="48656" y="18580"/>
                </a:lnTo>
                <a:lnTo>
                  <a:pt x="48656" y="18580"/>
                </a:lnTo>
                <a:lnTo>
                  <a:pt x="49202" y="18580"/>
                </a:lnTo>
                <a:lnTo>
                  <a:pt x="49202" y="19741"/>
                </a:lnTo>
                <a:lnTo>
                  <a:pt x="49202" y="19741"/>
                </a:lnTo>
                <a:lnTo>
                  <a:pt x="49202" y="19741"/>
                </a:lnTo>
                <a:lnTo>
                  <a:pt x="49202" y="19741"/>
                </a:lnTo>
                <a:lnTo>
                  <a:pt x="49202" y="19741"/>
                </a:lnTo>
                <a:lnTo>
                  <a:pt x="49202" y="20516"/>
                </a:lnTo>
                <a:lnTo>
                  <a:pt x="49202" y="20516"/>
                </a:lnTo>
                <a:lnTo>
                  <a:pt x="49202" y="20516"/>
                </a:lnTo>
                <a:lnTo>
                  <a:pt x="49202" y="20516"/>
                </a:lnTo>
                <a:lnTo>
                  <a:pt x="49749" y="20516"/>
                </a:lnTo>
                <a:lnTo>
                  <a:pt x="49749" y="21290"/>
                </a:lnTo>
                <a:lnTo>
                  <a:pt x="49749" y="21290"/>
                </a:lnTo>
                <a:lnTo>
                  <a:pt x="49749" y="21290"/>
                </a:lnTo>
                <a:lnTo>
                  <a:pt x="49749" y="21290"/>
                </a:lnTo>
                <a:lnTo>
                  <a:pt x="50296" y="21290"/>
                </a:lnTo>
                <a:lnTo>
                  <a:pt x="50296" y="21290"/>
                </a:lnTo>
                <a:lnTo>
                  <a:pt x="50296" y="21290"/>
                </a:lnTo>
                <a:lnTo>
                  <a:pt x="50296" y="21290"/>
                </a:lnTo>
                <a:lnTo>
                  <a:pt x="50296" y="21290"/>
                </a:lnTo>
                <a:lnTo>
                  <a:pt x="50296" y="22064"/>
                </a:lnTo>
                <a:lnTo>
                  <a:pt x="50296" y="22064"/>
                </a:lnTo>
                <a:lnTo>
                  <a:pt x="51116" y="22064"/>
                </a:lnTo>
                <a:lnTo>
                  <a:pt x="51116" y="22064"/>
                </a:lnTo>
                <a:lnTo>
                  <a:pt x="51116" y="22064"/>
                </a:lnTo>
                <a:lnTo>
                  <a:pt x="51116" y="22064"/>
                </a:lnTo>
                <a:lnTo>
                  <a:pt x="51116" y="22838"/>
                </a:lnTo>
                <a:lnTo>
                  <a:pt x="51116" y="22838"/>
                </a:lnTo>
                <a:lnTo>
                  <a:pt x="51116" y="22838"/>
                </a:lnTo>
                <a:lnTo>
                  <a:pt x="51662" y="22838"/>
                </a:lnTo>
                <a:lnTo>
                  <a:pt x="51662" y="22838"/>
                </a:lnTo>
                <a:lnTo>
                  <a:pt x="51662" y="22838"/>
                </a:lnTo>
                <a:lnTo>
                  <a:pt x="52209" y="22838"/>
                </a:lnTo>
                <a:lnTo>
                  <a:pt x="52209" y="22838"/>
                </a:lnTo>
                <a:lnTo>
                  <a:pt x="52209" y="22838"/>
                </a:lnTo>
                <a:lnTo>
                  <a:pt x="52209" y="22838"/>
                </a:lnTo>
                <a:lnTo>
                  <a:pt x="52209" y="22838"/>
                </a:lnTo>
                <a:lnTo>
                  <a:pt x="52209" y="24000"/>
                </a:lnTo>
                <a:lnTo>
                  <a:pt x="52756" y="24000"/>
                </a:lnTo>
                <a:lnTo>
                  <a:pt x="52756" y="24000"/>
                </a:lnTo>
                <a:lnTo>
                  <a:pt x="52756" y="24000"/>
                </a:lnTo>
                <a:lnTo>
                  <a:pt x="52756" y="24000"/>
                </a:lnTo>
                <a:lnTo>
                  <a:pt x="53302" y="24000"/>
                </a:lnTo>
                <a:lnTo>
                  <a:pt x="53302" y="24000"/>
                </a:lnTo>
                <a:lnTo>
                  <a:pt x="53302" y="24000"/>
                </a:lnTo>
                <a:lnTo>
                  <a:pt x="53302" y="24000"/>
                </a:lnTo>
                <a:lnTo>
                  <a:pt x="53302" y="24774"/>
                </a:lnTo>
                <a:lnTo>
                  <a:pt x="53302" y="24774"/>
                </a:lnTo>
                <a:lnTo>
                  <a:pt x="53302" y="24774"/>
                </a:lnTo>
                <a:lnTo>
                  <a:pt x="54123" y="24774"/>
                </a:lnTo>
                <a:lnTo>
                  <a:pt x="54123" y="24774"/>
                </a:lnTo>
                <a:lnTo>
                  <a:pt x="54123" y="24774"/>
                </a:lnTo>
                <a:lnTo>
                  <a:pt x="54123" y="24774"/>
                </a:lnTo>
                <a:lnTo>
                  <a:pt x="54123" y="24774"/>
                </a:lnTo>
                <a:lnTo>
                  <a:pt x="54669" y="24774"/>
                </a:lnTo>
                <a:lnTo>
                  <a:pt x="54669" y="24774"/>
                </a:lnTo>
                <a:lnTo>
                  <a:pt x="54669" y="24774"/>
                </a:lnTo>
                <a:lnTo>
                  <a:pt x="55216" y="24774"/>
                </a:lnTo>
                <a:lnTo>
                  <a:pt x="55216" y="24774"/>
                </a:lnTo>
                <a:lnTo>
                  <a:pt x="55216" y="24774"/>
                </a:lnTo>
                <a:lnTo>
                  <a:pt x="55216" y="24774"/>
                </a:lnTo>
                <a:lnTo>
                  <a:pt x="55216" y="24774"/>
                </a:lnTo>
                <a:lnTo>
                  <a:pt x="55216" y="24000"/>
                </a:lnTo>
                <a:lnTo>
                  <a:pt x="55216" y="24000"/>
                </a:lnTo>
                <a:lnTo>
                  <a:pt x="55216" y="24000"/>
                </a:lnTo>
                <a:lnTo>
                  <a:pt x="55763" y="24000"/>
                </a:lnTo>
                <a:lnTo>
                  <a:pt x="55763" y="24000"/>
                </a:lnTo>
                <a:lnTo>
                  <a:pt x="55763" y="24000"/>
                </a:lnTo>
                <a:lnTo>
                  <a:pt x="55763" y="24000"/>
                </a:lnTo>
                <a:lnTo>
                  <a:pt x="55763" y="22838"/>
                </a:lnTo>
                <a:lnTo>
                  <a:pt x="55763" y="22838"/>
                </a:lnTo>
                <a:lnTo>
                  <a:pt x="55763" y="22838"/>
                </a:lnTo>
                <a:lnTo>
                  <a:pt x="55763" y="22838"/>
                </a:lnTo>
                <a:lnTo>
                  <a:pt x="55763" y="22064"/>
                </a:lnTo>
                <a:lnTo>
                  <a:pt x="55763" y="22064"/>
                </a:lnTo>
                <a:lnTo>
                  <a:pt x="55763" y="22064"/>
                </a:lnTo>
                <a:lnTo>
                  <a:pt x="56309" y="22064"/>
                </a:lnTo>
                <a:lnTo>
                  <a:pt x="56309" y="21290"/>
                </a:lnTo>
                <a:lnTo>
                  <a:pt x="56309" y="21290"/>
                </a:lnTo>
                <a:lnTo>
                  <a:pt x="56309" y="21290"/>
                </a:lnTo>
                <a:lnTo>
                  <a:pt x="56309" y="21290"/>
                </a:lnTo>
                <a:lnTo>
                  <a:pt x="56309" y="20516"/>
                </a:lnTo>
                <a:lnTo>
                  <a:pt x="56309" y="20516"/>
                </a:lnTo>
                <a:lnTo>
                  <a:pt x="56309" y="20516"/>
                </a:lnTo>
                <a:lnTo>
                  <a:pt x="56309" y="20516"/>
                </a:lnTo>
                <a:lnTo>
                  <a:pt x="57129" y="20516"/>
                </a:lnTo>
                <a:lnTo>
                  <a:pt x="57129" y="19741"/>
                </a:lnTo>
                <a:lnTo>
                  <a:pt x="57129" y="19741"/>
                </a:lnTo>
                <a:lnTo>
                  <a:pt x="57129" y="19741"/>
                </a:lnTo>
                <a:lnTo>
                  <a:pt x="57129" y="19741"/>
                </a:lnTo>
                <a:lnTo>
                  <a:pt x="57676" y="19741"/>
                </a:lnTo>
                <a:lnTo>
                  <a:pt x="57676" y="19741"/>
                </a:lnTo>
                <a:lnTo>
                  <a:pt x="57676" y="19741"/>
                </a:lnTo>
                <a:lnTo>
                  <a:pt x="57676" y="19741"/>
                </a:lnTo>
                <a:lnTo>
                  <a:pt x="57676" y="19741"/>
                </a:lnTo>
                <a:lnTo>
                  <a:pt x="57676" y="19741"/>
                </a:lnTo>
                <a:lnTo>
                  <a:pt x="57676" y="19741"/>
                </a:lnTo>
                <a:lnTo>
                  <a:pt x="57676" y="19741"/>
                </a:lnTo>
                <a:lnTo>
                  <a:pt x="58223" y="19741"/>
                </a:lnTo>
                <a:lnTo>
                  <a:pt x="58223" y="18580"/>
                </a:lnTo>
                <a:lnTo>
                  <a:pt x="58223" y="18580"/>
                </a:lnTo>
                <a:lnTo>
                  <a:pt x="58223" y="18580"/>
                </a:lnTo>
                <a:lnTo>
                  <a:pt x="58223" y="19741"/>
                </a:lnTo>
                <a:lnTo>
                  <a:pt x="58769" y="19741"/>
                </a:lnTo>
                <a:lnTo>
                  <a:pt x="58769" y="19741"/>
                </a:lnTo>
                <a:lnTo>
                  <a:pt x="58769" y="19741"/>
                </a:lnTo>
                <a:lnTo>
                  <a:pt x="58769" y="19741"/>
                </a:lnTo>
                <a:lnTo>
                  <a:pt x="58769" y="19741"/>
                </a:lnTo>
                <a:lnTo>
                  <a:pt x="59316" y="19741"/>
                </a:lnTo>
                <a:lnTo>
                  <a:pt x="59316" y="19741"/>
                </a:lnTo>
                <a:lnTo>
                  <a:pt x="59316" y="19741"/>
                </a:lnTo>
                <a:lnTo>
                  <a:pt x="59316" y="19741"/>
                </a:lnTo>
                <a:lnTo>
                  <a:pt x="60136" y="19741"/>
                </a:lnTo>
                <a:lnTo>
                  <a:pt x="60136" y="19741"/>
                </a:lnTo>
                <a:lnTo>
                  <a:pt x="60136" y="19741"/>
                </a:lnTo>
                <a:lnTo>
                  <a:pt x="60683" y="19741"/>
                </a:lnTo>
                <a:lnTo>
                  <a:pt x="60683" y="19741"/>
                </a:lnTo>
                <a:lnTo>
                  <a:pt x="60683" y="19741"/>
                </a:lnTo>
                <a:lnTo>
                  <a:pt x="60683" y="19741"/>
                </a:lnTo>
                <a:lnTo>
                  <a:pt x="60683" y="19741"/>
                </a:lnTo>
                <a:lnTo>
                  <a:pt x="61230" y="19741"/>
                </a:lnTo>
                <a:lnTo>
                  <a:pt x="61230" y="19741"/>
                </a:lnTo>
                <a:lnTo>
                  <a:pt x="61230" y="19741"/>
                </a:lnTo>
                <a:lnTo>
                  <a:pt x="61230" y="19741"/>
                </a:lnTo>
                <a:lnTo>
                  <a:pt x="61230" y="19741"/>
                </a:lnTo>
                <a:lnTo>
                  <a:pt x="61230" y="19741"/>
                </a:lnTo>
                <a:lnTo>
                  <a:pt x="61230" y="19741"/>
                </a:lnTo>
                <a:lnTo>
                  <a:pt x="61230" y="19741"/>
                </a:lnTo>
                <a:lnTo>
                  <a:pt x="61776" y="19741"/>
                </a:lnTo>
                <a:lnTo>
                  <a:pt x="61776" y="20516"/>
                </a:lnTo>
                <a:lnTo>
                  <a:pt x="61776" y="20516"/>
                </a:lnTo>
                <a:lnTo>
                  <a:pt x="61776" y="20516"/>
                </a:lnTo>
                <a:lnTo>
                  <a:pt x="61776" y="20516"/>
                </a:lnTo>
                <a:lnTo>
                  <a:pt x="62323" y="20516"/>
                </a:lnTo>
                <a:lnTo>
                  <a:pt x="62323" y="20516"/>
                </a:lnTo>
                <a:lnTo>
                  <a:pt x="61776" y="20516"/>
                </a:lnTo>
                <a:lnTo>
                  <a:pt x="61776" y="21290"/>
                </a:lnTo>
                <a:lnTo>
                  <a:pt x="62323" y="21290"/>
                </a:lnTo>
                <a:lnTo>
                  <a:pt x="62323" y="21290"/>
                </a:lnTo>
                <a:lnTo>
                  <a:pt x="62323" y="21290"/>
                </a:lnTo>
                <a:lnTo>
                  <a:pt x="62323" y="21290"/>
                </a:lnTo>
                <a:lnTo>
                  <a:pt x="62323" y="21290"/>
                </a:lnTo>
                <a:lnTo>
                  <a:pt x="62323" y="21290"/>
                </a:lnTo>
                <a:lnTo>
                  <a:pt x="62323" y="22064"/>
                </a:lnTo>
                <a:lnTo>
                  <a:pt x="63143" y="22064"/>
                </a:lnTo>
                <a:lnTo>
                  <a:pt x="63143" y="22064"/>
                </a:lnTo>
                <a:lnTo>
                  <a:pt x="63143" y="22064"/>
                </a:lnTo>
                <a:lnTo>
                  <a:pt x="63143" y="22064"/>
                </a:lnTo>
                <a:lnTo>
                  <a:pt x="63143" y="22064"/>
                </a:lnTo>
                <a:lnTo>
                  <a:pt x="63143" y="22064"/>
                </a:lnTo>
                <a:lnTo>
                  <a:pt x="63143" y="22838"/>
                </a:lnTo>
                <a:lnTo>
                  <a:pt x="63690" y="22838"/>
                </a:lnTo>
                <a:lnTo>
                  <a:pt x="63690" y="22838"/>
                </a:lnTo>
                <a:lnTo>
                  <a:pt x="63690" y="22838"/>
                </a:lnTo>
                <a:lnTo>
                  <a:pt x="63690" y="22838"/>
                </a:lnTo>
                <a:lnTo>
                  <a:pt x="63690" y="22838"/>
                </a:lnTo>
                <a:lnTo>
                  <a:pt x="64236" y="22838"/>
                </a:lnTo>
                <a:lnTo>
                  <a:pt x="64236" y="22838"/>
                </a:lnTo>
                <a:lnTo>
                  <a:pt x="64236" y="24000"/>
                </a:lnTo>
                <a:lnTo>
                  <a:pt x="64236" y="24000"/>
                </a:lnTo>
                <a:lnTo>
                  <a:pt x="64236" y="24000"/>
                </a:lnTo>
                <a:lnTo>
                  <a:pt x="64236" y="24000"/>
                </a:lnTo>
                <a:lnTo>
                  <a:pt x="64236" y="24000"/>
                </a:lnTo>
                <a:lnTo>
                  <a:pt x="64783" y="24000"/>
                </a:lnTo>
                <a:lnTo>
                  <a:pt x="64783" y="24774"/>
                </a:lnTo>
                <a:lnTo>
                  <a:pt x="64783" y="24774"/>
                </a:lnTo>
                <a:lnTo>
                  <a:pt x="64783" y="24774"/>
                </a:lnTo>
                <a:lnTo>
                  <a:pt x="64783" y="24774"/>
                </a:lnTo>
                <a:lnTo>
                  <a:pt x="64783" y="24774"/>
                </a:lnTo>
                <a:lnTo>
                  <a:pt x="64783" y="25548"/>
                </a:lnTo>
                <a:lnTo>
                  <a:pt x="64783" y="25548"/>
                </a:lnTo>
                <a:lnTo>
                  <a:pt x="64783" y="25548"/>
                </a:lnTo>
                <a:lnTo>
                  <a:pt x="64783" y="25548"/>
                </a:lnTo>
                <a:lnTo>
                  <a:pt x="64783" y="25548"/>
                </a:lnTo>
                <a:lnTo>
                  <a:pt x="64783" y="26322"/>
                </a:lnTo>
                <a:lnTo>
                  <a:pt x="64783" y="26322"/>
                </a:lnTo>
                <a:lnTo>
                  <a:pt x="65330" y="26322"/>
                </a:lnTo>
                <a:lnTo>
                  <a:pt x="65330" y="26322"/>
                </a:lnTo>
                <a:lnTo>
                  <a:pt x="65330" y="27096"/>
                </a:lnTo>
                <a:lnTo>
                  <a:pt x="65330" y="27096"/>
                </a:lnTo>
                <a:lnTo>
                  <a:pt x="65330" y="27096"/>
                </a:lnTo>
                <a:lnTo>
                  <a:pt x="65330" y="27096"/>
                </a:lnTo>
                <a:lnTo>
                  <a:pt x="65330" y="27096"/>
                </a:lnTo>
                <a:lnTo>
                  <a:pt x="65330" y="28258"/>
                </a:lnTo>
                <a:lnTo>
                  <a:pt x="66150" y="28258"/>
                </a:lnTo>
                <a:lnTo>
                  <a:pt x="66150" y="28258"/>
                </a:lnTo>
                <a:lnTo>
                  <a:pt x="66150" y="28258"/>
                </a:lnTo>
                <a:lnTo>
                  <a:pt x="66150" y="28258"/>
                </a:lnTo>
                <a:lnTo>
                  <a:pt x="66150" y="29032"/>
                </a:lnTo>
                <a:lnTo>
                  <a:pt x="66150" y="29032"/>
                </a:lnTo>
                <a:lnTo>
                  <a:pt x="66150" y="29032"/>
                </a:lnTo>
                <a:lnTo>
                  <a:pt x="66150" y="29032"/>
                </a:lnTo>
                <a:lnTo>
                  <a:pt x="66150" y="29806"/>
                </a:lnTo>
                <a:lnTo>
                  <a:pt x="66150" y="29806"/>
                </a:lnTo>
                <a:lnTo>
                  <a:pt x="66150" y="29806"/>
                </a:lnTo>
                <a:lnTo>
                  <a:pt x="66697" y="29806"/>
                </a:lnTo>
                <a:lnTo>
                  <a:pt x="66697" y="29806"/>
                </a:lnTo>
                <a:lnTo>
                  <a:pt x="66697" y="30580"/>
                </a:lnTo>
                <a:lnTo>
                  <a:pt x="66697" y="30580"/>
                </a:lnTo>
                <a:lnTo>
                  <a:pt x="66697" y="30580"/>
                </a:lnTo>
                <a:lnTo>
                  <a:pt x="66697" y="30580"/>
                </a:lnTo>
                <a:lnTo>
                  <a:pt x="66697" y="30580"/>
                </a:lnTo>
                <a:lnTo>
                  <a:pt x="67243" y="30580"/>
                </a:lnTo>
                <a:lnTo>
                  <a:pt x="67243" y="30580"/>
                </a:lnTo>
                <a:lnTo>
                  <a:pt x="67243" y="31354"/>
                </a:lnTo>
                <a:lnTo>
                  <a:pt x="67243" y="31354"/>
                </a:lnTo>
                <a:lnTo>
                  <a:pt x="67243" y="31354"/>
                </a:lnTo>
                <a:lnTo>
                  <a:pt x="67243" y="31354"/>
                </a:lnTo>
                <a:lnTo>
                  <a:pt x="67243" y="31354"/>
                </a:lnTo>
                <a:lnTo>
                  <a:pt x="67790" y="31354"/>
                </a:lnTo>
                <a:lnTo>
                  <a:pt x="67790" y="32516"/>
                </a:lnTo>
                <a:lnTo>
                  <a:pt x="67790" y="32516"/>
                </a:lnTo>
                <a:lnTo>
                  <a:pt x="67790" y="32516"/>
                </a:lnTo>
                <a:lnTo>
                  <a:pt x="67790" y="32516"/>
                </a:lnTo>
                <a:lnTo>
                  <a:pt x="67790" y="33290"/>
                </a:lnTo>
                <a:lnTo>
                  <a:pt x="67790" y="33290"/>
                </a:lnTo>
                <a:lnTo>
                  <a:pt x="67790" y="33290"/>
                </a:lnTo>
                <a:lnTo>
                  <a:pt x="67790" y="33290"/>
                </a:lnTo>
                <a:lnTo>
                  <a:pt x="67790" y="33290"/>
                </a:lnTo>
                <a:lnTo>
                  <a:pt x="68337" y="33290"/>
                </a:lnTo>
                <a:lnTo>
                  <a:pt x="68337" y="34064"/>
                </a:lnTo>
                <a:lnTo>
                  <a:pt x="68337" y="34064"/>
                </a:lnTo>
                <a:lnTo>
                  <a:pt x="68337" y="34064"/>
                </a:lnTo>
                <a:lnTo>
                  <a:pt x="68337" y="34064"/>
                </a:lnTo>
                <a:lnTo>
                  <a:pt x="68337" y="34064"/>
                </a:lnTo>
                <a:lnTo>
                  <a:pt x="69157" y="34064"/>
                </a:lnTo>
                <a:lnTo>
                  <a:pt x="69157" y="34064"/>
                </a:lnTo>
                <a:lnTo>
                  <a:pt x="69157" y="34064"/>
                </a:lnTo>
                <a:lnTo>
                  <a:pt x="69157" y="34064"/>
                </a:lnTo>
                <a:lnTo>
                  <a:pt x="69157" y="34838"/>
                </a:lnTo>
                <a:lnTo>
                  <a:pt x="69157" y="34838"/>
                </a:lnTo>
                <a:lnTo>
                  <a:pt x="69157" y="34838"/>
                </a:lnTo>
                <a:lnTo>
                  <a:pt x="69157" y="34838"/>
                </a:lnTo>
                <a:lnTo>
                  <a:pt x="69157" y="35612"/>
                </a:lnTo>
                <a:lnTo>
                  <a:pt x="69157" y="35612"/>
                </a:lnTo>
                <a:lnTo>
                  <a:pt x="69157" y="35612"/>
                </a:lnTo>
                <a:lnTo>
                  <a:pt x="69157" y="35612"/>
                </a:lnTo>
                <a:lnTo>
                  <a:pt x="69157" y="35612"/>
                </a:lnTo>
                <a:lnTo>
                  <a:pt x="69157" y="36774"/>
                </a:lnTo>
                <a:lnTo>
                  <a:pt x="69703" y="36774"/>
                </a:lnTo>
                <a:lnTo>
                  <a:pt x="69703" y="36774"/>
                </a:lnTo>
                <a:lnTo>
                  <a:pt x="69703" y="36774"/>
                </a:lnTo>
                <a:lnTo>
                  <a:pt x="69703" y="36774"/>
                </a:lnTo>
                <a:lnTo>
                  <a:pt x="69703" y="37548"/>
                </a:lnTo>
                <a:lnTo>
                  <a:pt x="69703" y="37548"/>
                </a:lnTo>
                <a:lnTo>
                  <a:pt x="69703" y="37548"/>
                </a:lnTo>
                <a:lnTo>
                  <a:pt x="69703" y="37548"/>
                </a:lnTo>
                <a:lnTo>
                  <a:pt x="69703" y="38322"/>
                </a:lnTo>
                <a:lnTo>
                  <a:pt x="69703" y="38322"/>
                </a:lnTo>
                <a:lnTo>
                  <a:pt x="69703" y="38322"/>
                </a:lnTo>
                <a:lnTo>
                  <a:pt x="69703" y="38322"/>
                </a:lnTo>
                <a:lnTo>
                  <a:pt x="69703" y="38322"/>
                </a:lnTo>
                <a:lnTo>
                  <a:pt x="69703" y="38322"/>
                </a:lnTo>
                <a:lnTo>
                  <a:pt x="69703" y="39096"/>
                </a:lnTo>
                <a:lnTo>
                  <a:pt x="70250" y="39096"/>
                </a:lnTo>
                <a:lnTo>
                  <a:pt x="70250" y="39096"/>
                </a:lnTo>
                <a:lnTo>
                  <a:pt x="70250" y="39096"/>
                </a:lnTo>
                <a:lnTo>
                  <a:pt x="70250" y="39870"/>
                </a:lnTo>
                <a:lnTo>
                  <a:pt x="70250" y="39870"/>
                </a:lnTo>
                <a:lnTo>
                  <a:pt x="70250" y="39870"/>
                </a:lnTo>
                <a:lnTo>
                  <a:pt x="70250" y="39870"/>
                </a:lnTo>
                <a:lnTo>
                  <a:pt x="70250" y="41032"/>
                </a:lnTo>
                <a:lnTo>
                  <a:pt x="70250" y="41032"/>
                </a:lnTo>
                <a:lnTo>
                  <a:pt x="70250" y="41032"/>
                </a:lnTo>
                <a:lnTo>
                  <a:pt x="70250" y="41032"/>
                </a:lnTo>
                <a:lnTo>
                  <a:pt x="70250" y="41032"/>
                </a:lnTo>
                <a:lnTo>
                  <a:pt x="70797" y="41032"/>
                </a:lnTo>
                <a:lnTo>
                  <a:pt x="70797" y="41806"/>
                </a:lnTo>
                <a:lnTo>
                  <a:pt x="70797" y="41806"/>
                </a:lnTo>
                <a:lnTo>
                  <a:pt x="70797" y="41806"/>
                </a:lnTo>
                <a:lnTo>
                  <a:pt x="70797" y="41806"/>
                </a:lnTo>
                <a:lnTo>
                  <a:pt x="70797" y="41806"/>
                </a:lnTo>
                <a:lnTo>
                  <a:pt x="70797" y="41806"/>
                </a:lnTo>
                <a:lnTo>
                  <a:pt x="70797" y="41806"/>
                </a:lnTo>
                <a:lnTo>
                  <a:pt x="71343" y="41806"/>
                </a:lnTo>
                <a:lnTo>
                  <a:pt x="71343" y="42580"/>
                </a:lnTo>
                <a:lnTo>
                  <a:pt x="71343" y="42580"/>
                </a:lnTo>
                <a:lnTo>
                  <a:pt x="71343" y="42580"/>
                </a:lnTo>
                <a:lnTo>
                  <a:pt x="71343" y="42580"/>
                </a:lnTo>
                <a:lnTo>
                  <a:pt x="72164" y="42580"/>
                </a:lnTo>
                <a:lnTo>
                  <a:pt x="72164" y="42580"/>
                </a:lnTo>
                <a:lnTo>
                  <a:pt x="72164" y="42580"/>
                </a:lnTo>
                <a:lnTo>
                  <a:pt x="72164" y="42580"/>
                </a:lnTo>
                <a:lnTo>
                  <a:pt x="72164" y="42580"/>
                </a:lnTo>
                <a:lnTo>
                  <a:pt x="72164" y="42580"/>
                </a:lnTo>
                <a:lnTo>
                  <a:pt x="72164" y="42580"/>
                </a:lnTo>
                <a:lnTo>
                  <a:pt x="72710" y="42580"/>
                </a:lnTo>
                <a:lnTo>
                  <a:pt x="72710" y="42580"/>
                </a:lnTo>
                <a:lnTo>
                  <a:pt x="72710" y="42580"/>
                </a:lnTo>
                <a:lnTo>
                  <a:pt x="73257" y="42580"/>
                </a:lnTo>
                <a:lnTo>
                  <a:pt x="73257" y="43354"/>
                </a:lnTo>
                <a:lnTo>
                  <a:pt x="73257" y="43354"/>
                </a:lnTo>
                <a:lnTo>
                  <a:pt x="73257" y="43354"/>
                </a:lnTo>
                <a:lnTo>
                  <a:pt x="73257" y="43354"/>
                </a:lnTo>
                <a:lnTo>
                  <a:pt x="73257" y="43354"/>
                </a:lnTo>
                <a:lnTo>
                  <a:pt x="73804" y="43354"/>
                </a:lnTo>
                <a:lnTo>
                  <a:pt x="73804" y="43354"/>
                </a:lnTo>
                <a:lnTo>
                  <a:pt x="73804" y="43354"/>
                </a:lnTo>
                <a:lnTo>
                  <a:pt x="73804" y="43354"/>
                </a:lnTo>
                <a:lnTo>
                  <a:pt x="73804" y="44129"/>
                </a:lnTo>
                <a:lnTo>
                  <a:pt x="74350" y="44129"/>
                </a:lnTo>
                <a:lnTo>
                  <a:pt x="74350" y="44129"/>
                </a:lnTo>
                <a:lnTo>
                  <a:pt x="74350" y="44129"/>
                </a:lnTo>
                <a:lnTo>
                  <a:pt x="74350" y="44129"/>
                </a:lnTo>
                <a:lnTo>
                  <a:pt x="74350" y="44129"/>
                </a:lnTo>
                <a:lnTo>
                  <a:pt x="75170" y="44129"/>
                </a:lnTo>
                <a:lnTo>
                  <a:pt x="75170" y="44129"/>
                </a:lnTo>
                <a:lnTo>
                  <a:pt x="75170" y="44129"/>
                </a:lnTo>
                <a:lnTo>
                  <a:pt x="75170" y="44129"/>
                </a:lnTo>
                <a:lnTo>
                  <a:pt x="75717" y="44129"/>
                </a:lnTo>
                <a:lnTo>
                  <a:pt x="75717" y="44129"/>
                </a:lnTo>
                <a:lnTo>
                  <a:pt x="75717" y="44129"/>
                </a:lnTo>
                <a:lnTo>
                  <a:pt x="76264" y="44129"/>
                </a:lnTo>
                <a:lnTo>
                  <a:pt x="76264" y="44129"/>
                </a:lnTo>
                <a:lnTo>
                  <a:pt x="76264" y="44129"/>
                </a:lnTo>
                <a:lnTo>
                  <a:pt x="76264" y="44129"/>
                </a:lnTo>
                <a:lnTo>
                  <a:pt x="76264" y="44129"/>
                </a:lnTo>
                <a:lnTo>
                  <a:pt x="76810" y="44129"/>
                </a:lnTo>
                <a:lnTo>
                  <a:pt x="76810" y="45290"/>
                </a:lnTo>
                <a:lnTo>
                  <a:pt x="76810" y="45290"/>
                </a:lnTo>
                <a:lnTo>
                  <a:pt x="76810" y="45290"/>
                </a:lnTo>
                <a:lnTo>
                  <a:pt x="76810" y="45290"/>
                </a:lnTo>
                <a:lnTo>
                  <a:pt x="76810" y="45290"/>
                </a:lnTo>
                <a:lnTo>
                  <a:pt x="76810" y="45290"/>
                </a:lnTo>
                <a:lnTo>
                  <a:pt x="77357" y="45290"/>
                </a:lnTo>
                <a:lnTo>
                  <a:pt x="77357" y="46064"/>
                </a:lnTo>
                <a:lnTo>
                  <a:pt x="77357" y="46064"/>
                </a:lnTo>
                <a:lnTo>
                  <a:pt x="77357" y="46064"/>
                </a:lnTo>
                <a:lnTo>
                  <a:pt x="77357" y="45290"/>
                </a:lnTo>
                <a:lnTo>
                  <a:pt x="77357" y="45290"/>
                </a:lnTo>
                <a:lnTo>
                  <a:pt x="78177" y="45290"/>
                </a:lnTo>
                <a:lnTo>
                  <a:pt x="78177" y="45290"/>
                </a:lnTo>
                <a:lnTo>
                  <a:pt x="78177" y="45290"/>
                </a:lnTo>
                <a:lnTo>
                  <a:pt x="78177" y="45290"/>
                </a:lnTo>
                <a:lnTo>
                  <a:pt x="78177" y="45290"/>
                </a:lnTo>
                <a:lnTo>
                  <a:pt x="78724" y="45290"/>
                </a:lnTo>
                <a:lnTo>
                  <a:pt x="78724" y="45290"/>
                </a:lnTo>
                <a:lnTo>
                  <a:pt x="78724" y="45290"/>
                </a:lnTo>
                <a:lnTo>
                  <a:pt x="78724" y="45290"/>
                </a:lnTo>
                <a:lnTo>
                  <a:pt x="78724" y="46064"/>
                </a:lnTo>
                <a:lnTo>
                  <a:pt x="78724" y="46064"/>
                </a:lnTo>
                <a:lnTo>
                  <a:pt x="78724" y="46064"/>
                </a:lnTo>
                <a:lnTo>
                  <a:pt x="78724" y="46064"/>
                </a:lnTo>
                <a:lnTo>
                  <a:pt x="78724" y="46838"/>
                </a:lnTo>
                <a:lnTo>
                  <a:pt x="78724" y="46838"/>
                </a:lnTo>
                <a:lnTo>
                  <a:pt x="78724" y="46838"/>
                </a:lnTo>
                <a:lnTo>
                  <a:pt x="78724" y="47612"/>
                </a:lnTo>
                <a:lnTo>
                  <a:pt x="78177" y="47612"/>
                </a:lnTo>
                <a:lnTo>
                  <a:pt x="78177" y="47612"/>
                </a:lnTo>
                <a:lnTo>
                  <a:pt x="78177" y="47612"/>
                </a:lnTo>
                <a:lnTo>
                  <a:pt x="78177" y="47612"/>
                </a:lnTo>
                <a:lnTo>
                  <a:pt x="78177" y="48387"/>
                </a:lnTo>
                <a:lnTo>
                  <a:pt x="78177" y="48387"/>
                </a:lnTo>
                <a:lnTo>
                  <a:pt x="78177" y="48387"/>
                </a:lnTo>
                <a:lnTo>
                  <a:pt x="78177" y="48387"/>
                </a:lnTo>
                <a:lnTo>
                  <a:pt x="78177" y="48387"/>
                </a:lnTo>
                <a:lnTo>
                  <a:pt x="78177" y="49548"/>
                </a:lnTo>
                <a:lnTo>
                  <a:pt x="78177" y="49548"/>
                </a:lnTo>
                <a:lnTo>
                  <a:pt x="77357" y="49548"/>
                </a:lnTo>
                <a:lnTo>
                  <a:pt x="77357" y="49548"/>
                </a:lnTo>
                <a:lnTo>
                  <a:pt x="77357" y="49548"/>
                </a:lnTo>
                <a:lnTo>
                  <a:pt x="77357" y="50322"/>
                </a:lnTo>
                <a:lnTo>
                  <a:pt x="77357" y="50322"/>
                </a:lnTo>
                <a:lnTo>
                  <a:pt x="77357" y="50322"/>
                </a:lnTo>
                <a:lnTo>
                  <a:pt x="77357" y="50322"/>
                </a:lnTo>
                <a:lnTo>
                  <a:pt x="77357" y="51096"/>
                </a:lnTo>
                <a:lnTo>
                  <a:pt x="77357" y="51096"/>
                </a:lnTo>
                <a:lnTo>
                  <a:pt x="76810" y="51096"/>
                </a:lnTo>
                <a:lnTo>
                  <a:pt x="76810" y="51096"/>
                </a:lnTo>
                <a:lnTo>
                  <a:pt x="76810" y="51096"/>
                </a:lnTo>
                <a:lnTo>
                  <a:pt x="76810" y="51096"/>
                </a:lnTo>
                <a:lnTo>
                  <a:pt x="76810" y="51870"/>
                </a:lnTo>
                <a:lnTo>
                  <a:pt x="76810" y="51870"/>
                </a:lnTo>
                <a:lnTo>
                  <a:pt x="76810" y="51870"/>
                </a:lnTo>
                <a:lnTo>
                  <a:pt x="76810" y="51870"/>
                </a:lnTo>
                <a:lnTo>
                  <a:pt x="76810" y="52645"/>
                </a:lnTo>
                <a:lnTo>
                  <a:pt x="76810" y="52645"/>
                </a:lnTo>
                <a:lnTo>
                  <a:pt x="76810" y="52645"/>
                </a:lnTo>
                <a:lnTo>
                  <a:pt x="76810" y="52645"/>
                </a:lnTo>
                <a:lnTo>
                  <a:pt x="76810" y="53806"/>
                </a:lnTo>
                <a:lnTo>
                  <a:pt x="76810" y="53806"/>
                </a:lnTo>
                <a:lnTo>
                  <a:pt x="76810" y="53806"/>
                </a:lnTo>
                <a:lnTo>
                  <a:pt x="76810" y="54580"/>
                </a:lnTo>
                <a:lnTo>
                  <a:pt x="76264" y="54580"/>
                </a:lnTo>
                <a:lnTo>
                  <a:pt x="76264" y="54580"/>
                </a:lnTo>
                <a:lnTo>
                  <a:pt x="76264" y="54580"/>
                </a:lnTo>
                <a:lnTo>
                  <a:pt x="76264" y="55354"/>
                </a:lnTo>
                <a:lnTo>
                  <a:pt x="76264" y="55354"/>
                </a:lnTo>
                <a:lnTo>
                  <a:pt x="76264" y="55354"/>
                </a:lnTo>
                <a:lnTo>
                  <a:pt x="76264" y="56129"/>
                </a:lnTo>
                <a:lnTo>
                  <a:pt x="76264" y="56129"/>
                </a:lnTo>
                <a:lnTo>
                  <a:pt x="76264" y="56129"/>
                </a:lnTo>
                <a:lnTo>
                  <a:pt x="76264" y="56129"/>
                </a:lnTo>
                <a:lnTo>
                  <a:pt x="76264" y="56903"/>
                </a:lnTo>
                <a:lnTo>
                  <a:pt x="76264" y="56903"/>
                </a:lnTo>
                <a:lnTo>
                  <a:pt x="76264" y="56903"/>
                </a:lnTo>
                <a:lnTo>
                  <a:pt x="76264" y="58064"/>
                </a:lnTo>
                <a:lnTo>
                  <a:pt x="76264" y="58064"/>
                </a:lnTo>
                <a:lnTo>
                  <a:pt x="76264" y="58064"/>
                </a:lnTo>
                <a:lnTo>
                  <a:pt x="76264" y="58838"/>
                </a:lnTo>
                <a:lnTo>
                  <a:pt x="76264" y="58838"/>
                </a:lnTo>
                <a:lnTo>
                  <a:pt x="76264" y="58838"/>
                </a:lnTo>
                <a:lnTo>
                  <a:pt x="76264" y="59612"/>
                </a:lnTo>
                <a:lnTo>
                  <a:pt x="76264" y="59612"/>
                </a:lnTo>
                <a:lnTo>
                  <a:pt x="76264" y="59612"/>
                </a:lnTo>
                <a:lnTo>
                  <a:pt x="76264" y="60387"/>
                </a:lnTo>
                <a:lnTo>
                  <a:pt x="76264" y="60387"/>
                </a:lnTo>
                <a:lnTo>
                  <a:pt x="76264" y="60387"/>
                </a:lnTo>
                <a:lnTo>
                  <a:pt x="76264" y="60387"/>
                </a:lnTo>
                <a:lnTo>
                  <a:pt x="76264" y="60387"/>
                </a:lnTo>
                <a:lnTo>
                  <a:pt x="76264" y="61161"/>
                </a:lnTo>
                <a:lnTo>
                  <a:pt x="76264" y="61161"/>
                </a:lnTo>
                <a:lnTo>
                  <a:pt x="76264" y="61161"/>
                </a:lnTo>
                <a:lnTo>
                  <a:pt x="76264" y="62322"/>
                </a:lnTo>
                <a:lnTo>
                  <a:pt x="76264" y="62322"/>
                </a:lnTo>
                <a:lnTo>
                  <a:pt x="76264" y="62322"/>
                </a:lnTo>
                <a:lnTo>
                  <a:pt x="76264" y="63096"/>
                </a:lnTo>
                <a:lnTo>
                  <a:pt x="76264" y="63096"/>
                </a:lnTo>
                <a:lnTo>
                  <a:pt x="76264" y="63096"/>
                </a:lnTo>
                <a:lnTo>
                  <a:pt x="76264" y="63870"/>
                </a:lnTo>
                <a:lnTo>
                  <a:pt x="76264" y="63870"/>
                </a:lnTo>
                <a:lnTo>
                  <a:pt x="76264" y="63870"/>
                </a:lnTo>
                <a:lnTo>
                  <a:pt x="76264" y="64645"/>
                </a:lnTo>
                <a:lnTo>
                  <a:pt x="76264" y="64645"/>
                </a:lnTo>
                <a:lnTo>
                  <a:pt x="76264" y="64645"/>
                </a:lnTo>
                <a:lnTo>
                  <a:pt x="76264" y="65419"/>
                </a:lnTo>
                <a:lnTo>
                  <a:pt x="76264" y="65419"/>
                </a:lnTo>
                <a:lnTo>
                  <a:pt x="76264" y="65419"/>
                </a:lnTo>
                <a:lnTo>
                  <a:pt x="76264" y="66580"/>
                </a:lnTo>
                <a:lnTo>
                  <a:pt x="76264" y="66580"/>
                </a:lnTo>
                <a:lnTo>
                  <a:pt x="76264" y="66580"/>
                </a:lnTo>
                <a:lnTo>
                  <a:pt x="76264" y="66580"/>
                </a:lnTo>
                <a:lnTo>
                  <a:pt x="75717" y="66580"/>
                </a:lnTo>
                <a:lnTo>
                  <a:pt x="75717" y="67354"/>
                </a:lnTo>
                <a:lnTo>
                  <a:pt x="75717" y="67354"/>
                </a:lnTo>
                <a:lnTo>
                  <a:pt x="75717" y="67354"/>
                </a:lnTo>
                <a:lnTo>
                  <a:pt x="75717" y="68129"/>
                </a:lnTo>
                <a:lnTo>
                  <a:pt x="75717" y="68129"/>
                </a:lnTo>
                <a:lnTo>
                  <a:pt x="75717" y="68129"/>
                </a:lnTo>
                <a:lnTo>
                  <a:pt x="76264" y="68129"/>
                </a:lnTo>
                <a:lnTo>
                  <a:pt x="76264" y="68903"/>
                </a:lnTo>
                <a:lnTo>
                  <a:pt x="76264" y="68903"/>
                </a:lnTo>
                <a:lnTo>
                  <a:pt x="76264" y="68903"/>
                </a:lnTo>
                <a:lnTo>
                  <a:pt x="76264" y="68903"/>
                </a:lnTo>
                <a:lnTo>
                  <a:pt x="76264" y="68903"/>
                </a:lnTo>
                <a:lnTo>
                  <a:pt x="76264" y="69677"/>
                </a:lnTo>
                <a:lnTo>
                  <a:pt x="76264" y="69677"/>
                </a:lnTo>
                <a:lnTo>
                  <a:pt x="76264" y="69677"/>
                </a:lnTo>
                <a:lnTo>
                  <a:pt x="76264" y="70838"/>
                </a:lnTo>
                <a:lnTo>
                  <a:pt x="76264" y="70838"/>
                </a:lnTo>
                <a:lnTo>
                  <a:pt x="76264" y="70838"/>
                </a:lnTo>
                <a:lnTo>
                  <a:pt x="76264" y="70838"/>
                </a:lnTo>
                <a:lnTo>
                  <a:pt x="76264" y="70838"/>
                </a:lnTo>
                <a:lnTo>
                  <a:pt x="76264" y="71612"/>
                </a:lnTo>
                <a:lnTo>
                  <a:pt x="76264" y="71612"/>
                </a:lnTo>
                <a:lnTo>
                  <a:pt x="76810" y="71612"/>
                </a:lnTo>
                <a:lnTo>
                  <a:pt x="76810" y="71612"/>
                </a:lnTo>
                <a:lnTo>
                  <a:pt x="76810" y="71612"/>
                </a:lnTo>
                <a:lnTo>
                  <a:pt x="76810" y="72387"/>
                </a:lnTo>
                <a:lnTo>
                  <a:pt x="76810" y="72387"/>
                </a:lnTo>
                <a:lnTo>
                  <a:pt x="76810" y="72387"/>
                </a:lnTo>
                <a:lnTo>
                  <a:pt x="76810" y="72387"/>
                </a:lnTo>
                <a:lnTo>
                  <a:pt x="76810" y="72387"/>
                </a:lnTo>
                <a:lnTo>
                  <a:pt x="77357" y="72387"/>
                </a:lnTo>
                <a:lnTo>
                  <a:pt x="77357" y="73161"/>
                </a:lnTo>
                <a:lnTo>
                  <a:pt x="77357" y="73161"/>
                </a:lnTo>
                <a:lnTo>
                  <a:pt x="77357" y="73161"/>
                </a:lnTo>
                <a:lnTo>
                  <a:pt x="77357" y="73161"/>
                </a:lnTo>
                <a:lnTo>
                  <a:pt x="77357" y="73161"/>
                </a:lnTo>
                <a:lnTo>
                  <a:pt x="78177" y="73161"/>
                </a:lnTo>
                <a:lnTo>
                  <a:pt x="78177" y="73935"/>
                </a:lnTo>
                <a:lnTo>
                  <a:pt x="78177" y="73935"/>
                </a:lnTo>
                <a:lnTo>
                  <a:pt x="78177" y="73935"/>
                </a:lnTo>
                <a:lnTo>
                  <a:pt x="78177" y="73935"/>
                </a:lnTo>
                <a:lnTo>
                  <a:pt x="78177" y="73935"/>
                </a:lnTo>
                <a:lnTo>
                  <a:pt x="78177" y="73935"/>
                </a:lnTo>
                <a:lnTo>
                  <a:pt x="78177" y="75096"/>
                </a:lnTo>
                <a:lnTo>
                  <a:pt x="78177" y="75096"/>
                </a:lnTo>
                <a:lnTo>
                  <a:pt x="78177" y="75096"/>
                </a:lnTo>
                <a:lnTo>
                  <a:pt x="78177" y="75096"/>
                </a:lnTo>
                <a:lnTo>
                  <a:pt x="78177" y="75096"/>
                </a:lnTo>
                <a:lnTo>
                  <a:pt x="78177" y="73935"/>
                </a:lnTo>
                <a:lnTo>
                  <a:pt x="78177" y="73935"/>
                </a:lnTo>
                <a:lnTo>
                  <a:pt x="78177" y="75096"/>
                </a:lnTo>
                <a:lnTo>
                  <a:pt x="78177" y="75096"/>
                </a:lnTo>
                <a:lnTo>
                  <a:pt x="78177" y="75096"/>
                </a:lnTo>
                <a:lnTo>
                  <a:pt x="77357" y="75096"/>
                </a:lnTo>
                <a:lnTo>
                  <a:pt x="77357" y="75870"/>
                </a:lnTo>
                <a:lnTo>
                  <a:pt x="77357" y="75870"/>
                </a:lnTo>
                <a:lnTo>
                  <a:pt x="77357" y="75870"/>
                </a:lnTo>
                <a:lnTo>
                  <a:pt x="77357" y="75870"/>
                </a:lnTo>
                <a:lnTo>
                  <a:pt x="77357" y="76645"/>
                </a:lnTo>
                <a:lnTo>
                  <a:pt x="77357" y="76645"/>
                </a:lnTo>
                <a:lnTo>
                  <a:pt x="77357" y="76645"/>
                </a:lnTo>
                <a:lnTo>
                  <a:pt x="77357" y="76645"/>
                </a:lnTo>
                <a:lnTo>
                  <a:pt x="78177" y="76645"/>
                </a:lnTo>
                <a:lnTo>
                  <a:pt x="78177" y="76645"/>
                </a:lnTo>
                <a:lnTo>
                  <a:pt x="78177" y="76645"/>
                </a:lnTo>
                <a:lnTo>
                  <a:pt x="78177" y="77419"/>
                </a:lnTo>
                <a:lnTo>
                  <a:pt x="78177" y="7741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3" name="Shape 963"/>
          <p:cNvSpPr/>
          <p:nvPr/>
        </p:nvSpPr>
        <p:spPr>
          <a:xfrm>
            <a:off x="2378872" y="3463925"/>
            <a:ext cx="522685" cy="492125"/>
          </a:xfrm>
          <a:custGeom>
            <a:avLst/>
            <a:gdLst/>
            <a:ahLst/>
            <a:cxnLst/>
            <a:rect l="0" t="0" r="0" b="0"/>
            <a:pathLst>
              <a:path w="120000" h="120000" extrusionOk="0">
                <a:moveTo>
                  <a:pt x="78177" y="77419"/>
                </a:moveTo>
                <a:lnTo>
                  <a:pt x="78177" y="77419"/>
                </a:lnTo>
                <a:lnTo>
                  <a:pt x="78177" y="77419"/>
                </a:lnTo>
                <a:lnTo>
                  <a:pt x="78177" y="77419"/>
                </a:lnTo>
                <a:lnTo>
                  <a:pt x="78177" y="77419"/>
                </a:lnTo>
                <a:lnTo>
                  <a:pt x="78177" y="78193"/>
                </a:lnTo>
                <a:lnTo>
                  <a:pt x="78177" y="78193"/>
                </a:lnTo>
                <a:lnTo>
                  <a:pt x="78177" y="78193"/>
                </a:lnTo>
                <a:lnTo>
                  <a:pt x="78177" y="78193"/>
                </a:lnTo>
                <a:lnTo>
                  <a:pt x="78724" y="78193"/>
                </a:lnTo>
                <a:lnTo>
                  <a:pt x="78724" y="79354"/>
                </a:lnTo>
                <a:lnTo>
                  <a:pt x="78724" y="79354"/>
                </a:lnTo>
                <a:lnTo>
                  <a:pt x="78724" y="79354"/>
                </a:lnTo>
                <a:lnTo>
                  <a:pt x="78724" y="79354"/>
                </a:lnTo>
                <a:lnTo>
                  <a:pt x="78724" y="80129"/>
                </a:lnTo>
                <a:lnTo>
                  <a:pt x="78724" y="80129"/>
                </a:lnTo>
                <a:lnTo>
                  <a:pt x="78724" y="80129"/>
                </a:lnTo>
                <a:lnTo>
                  <a:pt x="78724" y="80129"/>
                </a:lnTo>
                <a:lnTo>
                  <a:pt x="78724" y="80129"/>
                </a:lnTo>
                <a:lnTo>
                  <a:pt x="78724" y="80903"/>
                </a:lnTo>
                <a:lnTo>
                  <a:pt x="79271" y="80903"/>
                </a:lnTo>
                <a:lnTo>
                  <a:pt x="79271" y="80903"/>
                </a:lnTo>
                <a:lnTo>
                  <a:pt x="79271" y="80903"/>
                </a:lnTo>
                <a:lnTo>
                  <a:pt x="79271" y="80903"/>
                </a:lnTo>
                <a:lnTo>
                  <a:pt x="79271" y="80903"/>
                </a:lnTo>
                <a:lnTo>
                  <a:pt x="79271" y="81677"/>
                </a:lnTo>
                <a:lnTo>
                  <a:pt x="79817" y="81677"/>
                </a:lnTo>
                <a:lnTo>
                  <a:pt x="79817" y="81677"/>
                </a:lnTo>
                <a:lnTo>
                  <a:pt x="79817" y="81677"/>
                </a:lnTo>
                <a:lnTo>
                  <a:pt x="79817" y="81677"/>
                </a:lnTo>
                <a:lnTo>
                  <a:pt x="79817" y="81677"/>
                </a:lnTo>
                <a:lnTo>
                  <a:pt x="79817" y="82838"/>
                </a:lnTo>
                <a:lnTo>
                  <a:pt x="79817" y="82838"/>
                </a:lnTo>
                <a:lnTo>
                  <a:pt x="79817" y="82838"/>
                </a:lnTo>
                <a:lnTo>
                  <a:pt x="80364" y="82838"/>
                </a:lnTo>
                <a:lnTo>
                  <a:pt x="80364" y="82838"/>
                </a:lnTo>
                <a:lnTo>
                  <a:pt x="80364" y="82838"/>
                </a:lnTo>
                <a:lnTo>
                  <a:pt x="80364" y="83612"/>
                </a:lnTo>
                <a:lnTo>
                  <a:pt x="80364" y="83612"/>
                </a:lnTo>
                <a:lnTo>
                  <a:pt x="80364" y="83612"/>
                </a:lnTo>
                <a:lnTo>
                  <a:pt x="80364" y="83612"/>
                </a:lnTo>
                <a:lnTo>
                  <a:pt x="80364" y="83612"/>
                </a:lnTo>
                <a:lnTo>
                  <a:pt x="80364" y="84387"/>
                </a:lnTo>
                <a:lnTo>
                  <a:pt x="81184" y="84387"/>
                </a:lnTo>
                <a:lnTo>
                  <a:pt x="81184" y="84387"/>
                </a:lnTo>
                <a:lnTo>
                  <a:pt x="81184" y="84387"/>
                </a:lnTo>
                <a:lnTo>
                  <a:pt x="81184" y="84387"/>
                </a:lnTo>
                <a:lnTo>
                  <a:pt x="81184" y="85161"/>
                </a:lnTo>
                <a:lnTo>
                  <a:pt x="81184" y="85161"/>
                </a:lnTo>
                <a:lnTo>
                  <a:pt x="81184" y="85161"/>
                </a:lnTo>
                <a:lnTo>
                  <a:pt x="81731" y="85161"/>
                </a:lnTo>
                <a:lnTo>
                  <a:pt x="81731" y="85161"/>
                </a:lnTo>
                <a:lnTo>
                  <a:pt x="81731" y="85935"/>
                </a:lnTo>
                <a:lnTo>
                  <a:pt x="81731" y="85935"/>
                </a:lnTo>
                <a:lnTo>
                  <a:pt x="81731" y="85935"/>
                </a:lnTo>
                <a:lnTo>
                  <a:pt x="81731" y="85935"/>
                </a:lnTo>
                <a:lnTo>
                  <a:pt x="81731" y="85935"/>
                </a:lnTo>
                <a:lnTo>
                  <a:pt x="81731" y="87096"/>
                </a:lnTo>
                <a:lnTo>
                  <a:pt x="81731" y="87096"/>
                </a:lnTo>
                <a:lnTo>
                  <a:pt x="81731" y="87096"/>
                </a:lnTo>
                <a:lnTo>
                  <a:pt x="81731" y="87096"/>
                </a:lnTo>
                <a:lnTo>
                  <a:pt x="81731" y="87096"/>
                </a:lnTo>
                <a:lnTo>
                  <a:pt x="81731" y="87870"/>
                </a:lnTo>
                <a:lnTo>
                  <a:pt x="81731" y="87870"/>
                </a:lnTo>
                <a:lnTo>
                  <a:pt x="81731" y="87870"/>
                </a:lnTo>
                <a:lnTo>
                  <a:pt x="81731" y="88645"/>
                </a:lnTo>
                <a:lnTo>
                  <a:pt x="81731" y="88645"/>
                </a:lnTo>
                <a:lnTo>
                  <a:pt x="82277" y="88645"/>
                </a:lnTo>
                <a:lnTo>
                  <a:pt x="82277" y="88645"/>
                </a:lnTo>
                <a:lnTo>
                  <a:pt x="82277" y="88645"/>
                </a:lnTo>
                <a:lnTo>
                  <a:pt x="82277" y="88645"/>
                </a:lnTo>
                <a:lnTo>
                  <a:pt x="82277" y="89419"/>
                </a:lnTo>
                <a:lnTo>
                  <a:pt x="82277" y="89419"/>
                </a:lnTo>
                <a:lnTo>
                  <a:pt x="82824" y="89419"/>
                </a:lnTo>
                <a:lnTo>
                  <a:pt x="82824" y="89419"/>
                </a:lnTo>
                <a:lnTo>
                  <a:pt x="82824" y="89419"/>
                </a:lnTo>
                <a:lnTo>
                  <a:pt x="82824" y="89419"/>
                </a:lnTo>
                <a:lnTo>
                  <a:pt x="82824" y="89419"/>
                </a:lnTo>
                <a:lnTo>
                  <a:pt x="82824" y="90193"/>
                </a:lnTo>
                <a:lnTo>
                  <a:pt x="82824" y="90193"/>
                </a:lnTo>
                <a:lnTo>
                  <a:pt x="82824" y="90193"/>
                </a:lnTo>
                <a:lnTo>
                  <a:pt x="82824" y="90193"/>
                </a:lnTo>
                <a:lnTo>
                  <a:pt x="83371" y="90193"/>
                </a:lnTo>
                <a:lnTo>
                  <a:pt x="83371" y="90193"/>
                </a:lnTo>
                <a:lnTo>
                  <a:pt x="83371" y="91354"/>
                </a:lnTo>
                <a:lnTo>
                  <a:pt x="83371" y="91354"/>
                </a:lnTo>
                <a:lnTo>
                  <a:pt x="83371" y="91354"/>
                </a:lnTo>
                <a:lnTo>
                  <a:pt x="83371" y="91354"/>
                </a:lnTo>
                <a:lnTo>
                  <a:pt x="83371" y="92129"/>
                </a:lnTo>
                <a:lnTo>
                  <a:pt x="83371" y="92129"/>
                </a:lnTo>
                <a:lnTo>
                  <a:pt x="83371" y="92129"/>
                </a:lnTo>
                <a:lnTo>
                  <a:pt x="83371" y="92129"/>
                </a:lnTo>
                <a:lnTo>
                  <a:pt x="83917" y="92129"/>
                </a:lnTo>
                <a:lnTo>
                  <a:pt x="83917" y="92129"/>
                </a:lnTo>
                <a:lnTo>
                  <a:pt x="83917" y="92129"/>
                </a:lnTo>
                <a:lnTo>
                  <a:pt x="83917" y="92129"/>
                </a:lnTo>
                <a:lnTo>
                  <a:pt x="83917" y="92129"/>
                </a:lnTo>
                <a:lnTo>
                  <a:pt x="83917" y="92903"/>
                </a:lnTo>
                <a:lnTo>
                  <a:pt x="84738" y="92903"/>
                </a:lnTo>
                <a:lnTo>
                  <a:pt x="84738" y="92903"/>
                </a:lnTo>
                <a:lnTo>
                  <a:pt x="84738" y="92903"/>
                </a:lnTo>
                <a:lnTo>
                  <a:pt x="85284" y="92903"/>
                </a:lnTo>
                <a:lnTo>
                  <a:pt x="85284" y="92903"/>
                </a:lnTo>
                <a:lnTo>
                  <a:pt x="85284" y="92903"/>
                </a:lnTo>
                <a:lnTo>
                  <a:pt x="85284" y="92903"/>
                </a:lnTo>
                <a:lnTo>
                  <a:pt x="85831" y="92903"/>
                </a:lnTo>
                <a:lnTo>
                  <a:pt x="85831" y="92903"/>
                </a:lnTo>
                <a:lnTo>
                  <a:pt x="85831" y="92903"/>
                </a:lnTo>
                <a:lnTo>
                  <a:pt x="85831" y="92903"/>
                </a:lnTo>
                <a:lnTo>
                  <a:pt x="86378" y="92903"/>
                </a:lnTo>
                <a:lnTo>
                  <a:pt x="86378" y="92903"/>
                </a:lnTo>
                <a:lnTo>
                  <a:pt x="86378" y="92903"/>
                </a:lnTo>
                <a:lnTo>
                  <a:pt x="86378" y="92903"/>
                </a:lnTo>
                <a:lnTo>
                  <a:pt x="86378" y="92903"/>
                </a:lnTo>
                <a:lnTo>
                  <a:pt x="86924" y="92903"/>
                </a:lnTo>
                <a:lnTo>
                  <a:pt x="86924" y="93677"/>
                </a:lnTo>
                <a:lnTo>
                  <a:pt x="86924" y="93677"/>
                </a:lnTo>
                <a:lnTo>
                  <a:pt x="86924" y="93677"/>
                </a:lnTo>
                <a:lnTo>
                  <a:pt x="86924" y="93677"/>
                </a:lnTo>
                <a:lnTo>
                  <a:pt x="86924" y="93677"/>
                </a:lnTo>
                <a:lnTo>
                  <a:pt x="87744" y="93677"/>
                </a:lnTo>
                <a:lnTo>
                  <a:pt x="87744" y="93677"/>
                </a:lnTo>
                <a:lnTo>
                  <a:pt x="87744" y="93677"/>
                </a:lnTo>
                <a:lnTo>
                  <a:pt x="87744" y="93677"/>
                </a:lnTo>
                <a:lnTo>
                  <a:pt x="87744" y="93677"/>
                </a:lnTo>
                <a:lnTo>
                  <a:pt x="87744" y="94451"/>
                </a:lnTo>
                <a:lnTo>
                  <a:pt x="87744" y="94451"/>
                </a:lnTo>
                <a:lnTo>
                  <a:pt x="88291" y="94451"/>
                </a:lnTo>
                <a:lnTo>
                  <a:pt x="88291" y="94451"/>
                </a:lnTo>
                <a:lnTo>
                  <a:pt x="88291" y="95612"/>
                </a:lnTo>
                <a:lnTo>
                  <a:pt x="88291" y="95612"/>
                </a:lnTo>
                <a:lnTo>
                  <a:pt x="88291" y="95612"/>
                </a:lnTo>
                <a:lnTo>
                  <a:pt x="88291" y="95612"/>
                </a:lnTo>
                <a:lnTo>
                  <a:pt x="88838" y="95612"/>
                </a:lnTo>
                <a:lnTo>
                  <a:pt x="88838" y="95612"/>
                </a:lnTo>
                <a:lnTo>
                  <a:pt x="88838" y="95612"/>
                </a:lnTo>
                <a:lnTo>
                  <a:pt x="88838" y="96387"/>
                </a:lnTo>
                <a:lnTo>
                  <a:pt x="88838" y="96387"/>
                </a:lnTo>
                <a:lnTo>
                  <a:pt x="88838" y="96387"/>
                </a:lnTo>
                <a:lnTo>
                  <a:pt x="88838" y="96387"/>
                </a:lnTo>
                <a:lnTo>
                  <a:pt x="88838" y="96387"/>
                </a:lnTo>
                <a:lnTo>
                  <a:pt x="89384" y="96387"/>
                </a:lnTo>
                <a:lnTo>
                  <a:pt x="89384" y="96387"/>
                </a:lnTo>
                <a:lnTo>
                  <a:pt x="89384" y="96387"/>
                </a:lnTo>
                <a:lnTo>
                  <a:pt x="89384" y="96387"/>
                </a:lnTo>
                <a:lnTo>
                  <a:pt x="89384" y="96387"/>
                </a:lnTo>
                <a:lnTo>
                  <a:pt x="89931" y="96387"/>
                </a:lnTo>
                <a:lnTo>
                  <a:pt x="89931" y="96387"/>
                </a:lnTo>
                <a:lnTo>
                  <a:pt x="89931" y="96387"/>
                </a:lnTo>
                <a:lnTo>
                  <a:pt x="89931" y="95612"/>
                </a:lnTo>
                <a:lnTo>
                  <a:pt x="90751" y="95612"/>
                </a:lnTo>
                <a:lnTo>
                  <a:pt x="90751" y="95612"/>
                </a:lnTo>
                <a:lnTo>
                  <a:pt x="90751" y="95612"/>
                </a:lnTo>
                <a:lnTo>
                  <a:pt x="90751" y="95612"/>
                </a:lnTo>
                <a:lnTo>
                  <a:pt x="90751" y="95612"/>
                </a:lnTo>
                <a:lnTo>
                  <a:pt x="91298" y="95612"/>
                </a:lnTo>
                <a:lnTo>
                  <a:pt x="91298" y="95612"/>
                </a:lnTo>
                <a:lnTo>
                  <a:pt x="91298" y="95612"/>
                </a:lnTo>
                <a:lnTo>
                  <a:pt x="91298" y="95612"/>
                </a:lnTo>
                <a:lnTo>
                  <a:pt x="91298" y="95612"/>
                </a:lnTo>
                <a:lnTo>
                  <a:pt x="91845" y="95612"/>
                </a:lnTo>
                <a:lnTo>
                  <a:pt x="91845" y="95612"/>
                </a:lnTo>
                <a:lnTo>
                  <a:pt x="91845" y="95612"/>
                </a:lnTo>
                <a:lnTo>
                  <a:pt x="91845" y="95612"/>
                </a:lnTo>
                <a:lnTo>
                  <a:pt x="91845" y="94451"/>
                </a:lnTo>
                <a:lnTo>
                  <a:pt x="92391" y="94451"/>
                </a:lnTo>
                <a:lnTo>
                  <a:pt x="92391" y="94451"/>
                </a:lnTo>
                <a:lnTo>
                  <a:pt x="92391" y="94451"/>
                </a:lnTo>
                <a:lnTo>
                  <a:pt x="92391" y="94451"/>
                </a:lnTo>
                <a:lnTo>
                  <a:pt x="92391" y="94451"/>
                </a:lnTo>
                <a:lnTo>
                  <a:pt x="92938" y="94451"/>
                </a:lnTo>
                <a:lnTo>
                  <a:pt x="92938" y="94451"/>
                </a:lnTo>
                <a:lnTo>
                  <a:pt x="92938" y="94451"/>
                </a:lnTo>
                <a:lnTo>
                  <a:pt x="92938" y="94451"/>
                </a:lnTo>
                <a:lnTo>
                  <a:pt x="93758" y="94451"/>
                </a:lnTo>
                <a:lnTo>
                  <a:pt x="93758" y="94451"/>
                </a:lnTo>
                <a:lnTo>
                  <a:pt x="93758" y="94451"/>
                </a:lnTo>
                <a:lnTo>
                  <a:pt x="94305" y="94451"/>
                </a:lnTo>
                <a:lnTo>
                  <a:pt x="94305" y="94451"/>
                </a:lnTo>
                <a:lnTo>
                  <a:pt x="94305" y="94451"/>
                </a:lnTo>
                <a:lnTo>
                  <a:pt x="94305" y="94451"/>
                </a:lnTo>
                <a:lnTo>
                  <a:pt x="94851" y="94451"/>
                </a:lnTo>
                <a:lnTo>
                  <a:pt x="94851" y="94451"/>
                </a:lnTo>
                <a:lnTo>
                  <a:pt x="94851" y="94451"/>
                </a:lnTo>
                <a:lnTo>
                  <a:pt x="95398" y="94451"/>
                </a:lnTo>
                <a:lnTo>
                  <a:pt x="95398" y="94451"/>
                </a:lnTo>
                <a:lnTo>
                  <a:pt x="95398" y="94451"/>
                </a:lnTo>
                <a:lnTo>
                  <a:pt x="95398" y="94451"/>
                </a:lnTo>
                <a:lnTo>
                  <a:pt x="95398" y="94451"/>
                </a:lnTo>
                <a:lnTo>
                  <a:pt x="95398" y="93677"/>
                </a:lnTo>
                <a:lnTo>
                  <a:pt x="95945" y="93677"/>
                </a:lnTo>
                <a:lnTo>
                  <a:pt x="95945" y="93677"/>
                </a:lnTo>
                <a:lnTo>
                  <a:pt x="95945" y="93677"/>
                </a:lnTo>
                <a:lnTo>
                  <a:pt x="95945" y="93677"/>
                </a:lnTo>
                <a:lnTo>
                  <a:pt x="95945" y="93677"/>
                </a:lnTo>
                <a:lnTo>
                  <a:pt x="95945" y="93677"/>
                </a:lnTo>
                <a:lnTo>
                  <a:pt x="96765" y="93677"/>
                </a:lnTo>
                <a:lnTo>
                  <a:pt x="96765" y="92903"/>
                </a:lnTo>
                <a:lnTo>
                  <a:pt x="96765" y="92903"/>
                </a:lnTo>
                <a:lnTo>
                  <a:pt x="96765" y="92903"/>
                </a:lnTo>
                <a:lnTo>
                  <a:pt x="97312" y="92903"/>
                </a:lnTo>
                <a:lnTo>
                  <a:pt x="97312" y="92903"/>
                </a:lnTo>
                <a:lnTo>
                  <a:pt x="97312" y="92903"/>
                </a:lnTo>
                <a:lnTo>
                  <a:pt x="97312" y="92903"/>
                </a:lnTo>
                <a:lnTo>
                  <a:pt x="97312" y="92903"/>
                </a:lnTo>
                <a:lnTo>
                  <a:pt x="97858" y="92903"/>
                </a:lnTo>
                <a:lnTo>
                  <a:pt x="97858" y="92903"/>
                </a:lnTo>
                <a:lnTo>
                  <a:pt x="97858" y="92903"/>
                </a:lnTo>
                <a:lnTo>
                  <a:pt x="97858" y="92903"/>
                </a:lnTo>
                <a:lnTo>
                  <a:pt x="98405" y="92903"/>
                </a:lnTo>
                <a:lnTo>
                  <a:pt x="98405" y="92903"/>
                </a:lnTo>
                <a:lnTo>
                  <a:pt x="98405" y="92903"/>
                </a:lnTo>
                <a:lnTo>
                  <a:pt x="98405" y="92903"/>
                </a:lnTo>
                <a:lnTo>
                  <a:pt x="98952" y="92903"/>
                </a:lnTo>
                <a:lnTo>
                  <a:pt x="98952" y="92903"/>
                </a:lnTo>
                <a:lnTo>
                  <a:pt x="98952" y="92903"/>
                </a:lnTo>
                <a:lnTo>
                  <a:pt x="98952" y="92903"/>
                </a:lnTo>
                <a:lnTo>
                  <a:pt x="98952" y="92903"/>
                </a:lnTo>
                <a:lnTo>
                  <a:pt x="98952" y="92903"/>
                </a:lnTo>
                <a:lnTo>
                  <a:pt x="99772" y="92903"/>
                </a:lnTo>
                <a:lnTo>
                  <a:pt x="99772" y="92903"/>
                </a:lnTo>
                <a:lnTo>
                  <a:pt x="99772" y="92903"/>
                </a:lnTo>
                <a:lnTo>
                  <a:pt x="99772" y="92903"/>
                </a:lnTo>
                <a:lnTo>
                  <a:pt x="99772" y="92903"/>
                </a:lnTo>
                <a:lnTo>
                  <a:pt x="99772" y="92903"/>
                </a:lnTo>
                <a:lnTo>
                  <a:pt x="100318" y="92903"/>
                </a:lnTo>
                <a:lnTo>
                  <a:pt x="100318" y="92129"/>
                </a:lnTo>
                <a:lnTo>
                  <a:pt x="100318" y="92129"/>
                </a:lnTo>
                <a:lnTo>
                  <a:pt x="100318" y="92129"/>
                </a:lnTo>
                <a:lnTo>
                  <a:pt x="100318" y="92129"/>
                </a:lnTo>
                <a:lnTo>
                  <a:pt x="100865" y="92129"/>
                </a:lnTo>
                <a:lnTo>
                  <a:pt x="100865" y="92129"/>
                </a:lnTo>
                <a:lnTo>
                  <a:pt x="100865" y="92129"/>
                </a:lnTo>
                <a:lnTo>
                  <a:pt x="100865" y="92129"/>
                </a:lnTo>
                <a:lnTo>
                  <a:pt x="100865" y="91354"/>
                </a:lnTo>
                <a:lnTo>
                  <a:pt x="100865" y="91354"/>
                </a:lnTo>
                <a:lnTo>
                  <a:pt x="101412" y="91354"/>
                </a:lnTo>
                <a:lnTo>
                  <a:pt x="101412" y="91354"/>
                </a:lnTo>
                <a:lnTo>
                  <a:pt x="101412" y="91354"/>
                </a:lnTo>
                <a:lnTo>
                  <a:pt x="101412" y="91354"/>
                </a:lnTo>
                <a:lnTo>
                  <a:pt x="101412" y="91354"/>
                </a:lnTo>
                <a:lnTo>
                  <a:pt x="101412" y="91354"/>
                </a:lnTo>
                <a:lnTo>
                  <a:pt x="101958" y="91354"/>
                </a:lnTo>
                <a:lnTo>
                  <a:pt x="101958" y="90193"/>
                </a:lnTo>
                <a:lnTo>
                  <a:pt x="101958" y="90193"/>
                </a:lnTo>
                <a:lnTo>
                  <a:pt x="101958" y="90193"/>
                </a:lnTo>
                <a:lnTo>
                  <a:pt x="101958" y="90193"/>
                </a:lnTo>
                <a:lnTo>
                  <a:pt x="102779" y="90193"/>
                </a:lnTo>
                <a:lnTo>
                  <a:pt x="102779" y="90193"/>
                </a:lnTo>
                <a:lnTo>
                  <a:pt x="102779" y="90193"/>
                </a:lnTo>
                <a:lnTo>
                  <a:pt x="102779" y="90193"/>
                </a:lnTo>
                <a:lnTo>
                  <a:pt x="102779" y="89419"/>
                </a:lnTo>
                <a:lnTo>
                  <a:pt x="102779" y="89419"/>
                </a:lnTo>
                <a:lnTo>
                  <a:pt x="102779" y="89419"/>
                </a:lnTo>
                <a:lnTo>
                  <a:pt x="103325" y="89419"/>
                </a:lnTo>
                <a:lnTo>
                  <a:pt x="103325" y="89419"/>
                </a:lnTo>
                <a:lnTo>
                  <a:pt x="103325" y="89419"/>
                </a:lnTo>
                <a:lnTo>
                  <a:pt x="103325" y="88645"/>
                </a:lnTo>
                <a:lnTo>
                  <a:pt x="103325" y="88645"/>
                </a:lnTo>
                <a:lnTo>
                  <a:pt x="103325" y="88645"/>
                </a:lnTo>
                <a:lnTo>
                  <a:pt x="103325" y="88645"/>
                </a:lnTo>
                <a:lnTo>
                  <a:pt x="103325" y="88645"/>
                </a:lnTo>
                <a:lnTo>
                  <a:pt x="103872" y="88645"/>
                </a:lnTo>
                <a:lnTo>
                  <a:pt x="103872" y="87870"/>
                </a:lnTo>
                <a:lnTo>
                  <a:pt x="103872" y="87870"/>
                </a:lnTo>
                <a:lnTo>
                  <a:pt x="103872" y="87870"/>
                </a:lnTo>
                <a:lnTo>
                  <a:pt x="103872" y="87870"/>
                </a:lnTo>
                <a:lnTo>
                  <a:pt x="103872" y="87096"/>
                </a:lnTo>
                <a:lnTo>
                  <a:pt x="103872" y="87096"/>
                </a:lnTo>
                <a:lnTo>
                  <a:pt x="103872" y="87096"/>
                </a:lnTo>
                <a:lnTo>
                  <a:pt x="103872" y="85935"/>
                </a:lnTo>
                <a:lnTo>
                  <a:pt x="103872" y="85935"/>
                </a:lnTo>
                <a:lnTo>
                  <a:pt x="103872" y="85935"/>
                </a:lnTo>
                <a:lnTo>
                  <a:pt x="103872" y="85935"/>
                </a:lnTo>
                <a:lnTo>
                  <a:pt x="103872" y="85935"/>
                </a:lnTo>
                <a:lnTo>
                  <a:pt x="104419" y="85935"/>
                </a:lnTo>
                <a:lnTo>
                  <a:pt x="104419" y="85161"/>
                </a:lnTo>
                <a:lnTo>
                  <a:pt x="104419" y="85161"/>
                </a:lnTo>
                <a:lnTo>
                  <a:pt x="104419" y="85161"/>
                </a:lnTo>
                <a:lnTo>
                  <a:pt x="104419" y="85161"/>
                </a:lnTo>
                <a:lnTo>
                  <a:pt x="104419" y="85161"/>
                </a:lnTo>
                <a:lnTo>
                  <a:pt x="104419" y="85161"/>
                </a:lnTo>
                <a:lnTo>
                  <a:pt x="104419" y="84387"/>
                </a:lnTo>
                <a:lnTo>
                  <a:pt x="104419" y="84387"/>
                </a:lnTo>
                <a:lnTo>
                  <a:pt x="104419" y="84387"/>
                </a:lnTo>
                <a:lnTo>
                  <a:pt x="104419" y="83612"/>
                </a:lnTo>
                <a:lnTo>
                  <a:pt x="104419" y="83612"/>
                </a:lnTo>
                <a:lnTo>
                  <a:pt x="104419" y="83612"/>
                </a:lnTo>
                <a:lnTo>
                  <a:pt x="104419" y="82838"/>
                </a:lnTo>
                <a:lnTo>
                  <a:pt x="104419" y="82838"/>
                </a:lnTo>
                <a:lnTo>
                  <a:pt x="104419" y="82838"/>
                </a:lnTo>
                <a:lnTo>
                  <a:pt x="104419" y="81677"/>
                </a:lnTo>
                <a:lnTo>
                  <a:pt x="104419" y="81677"/>
                </a:lnTo>
                <a:lnTo>
                  <a:pt x="104419" y="81677"/>
                </a:lnTo>
                <a:lnTo>
                  <a:pt x="104419" y="80903"/>
                </a:lnTo>
                <a:lnTo>
                  <a:pt x="104419" y="80903"/>
                </a:lnTo>
                <a:lnTo>
                  <a:pt x="104419" y="80903"/>
                </a:lnTo>
                <a:lnTo>
                  <a:pt x="104419" y="80129"/>
                </a:lnTo>
                <a:lnTo>
                  <a:pt x="104419" y="80129"/>
                </a:lnTo>
                <a:lnTo>
                  <a:pt x="104965" y="80129"/>
                </a:lnTo>
                <a:lnTo>
                  <a:pt x="104965" y="80129"/>
                </a:lnTo>
                <a:lnTo>
                  <a:pt x="104419" y="80129"/>
                </a:lnTo>
                <a:lnTo>
                  <a:pt x="104419" y="79354"/>
                </a:lnTo>
                <a:lnTo>
                  <a:pt x="104965" y="79354"/>
                </a:lnTo>
                <a:lnTo>
                  <a:pt x="104965" y="79354"/>
                </a:lnTo>
                <a:lnTo>
                  <a:pt x="104965" y="79354"/>
                </a:lnTo>
                <a:lnTo>
                  <a:pt x="104965" y="78193"/>
                </a:lnTo>
                <a:lnTo>
                  <a:pt x="104965" y="78193"/>
                </a:lnTo>
                <a:lnTo>
                  <a:pt x="104965" y="78193"/>
                </a:lnTo>
                <a:lnTo>
                  <a:pt x="104965" y="78193"/>
                </a:lnTo>
                <a:lnTo>
                  <a:pt x="104965" y="77419"/>
                </a:lnTo>
                <a:lnTo>
                  <a:pt x="104965" y="77419"/>
                </a:lnTo>
                <a:lnTo>
                  <a:pt x="104965" y="77419"/>
                </a:lnTo>
                <a:lnTo>
                  <a:pt x="104965" y="77419"/>
                </a:lnTo>
                <a:lnTo>
                  <a:pt x="104965" y="77419"/>
                </a:lnTo>
                <a:lnTo>
                  <a:pt x="105785" y="77419"/>
                </a:lnTo>
                <a:lnTo>
                  <a:pt x="105785" y="77419"/>
                </a:lnTo>
                <a:lnTo>
                  <a:pt x="105785" y="77419"/>
                </a:lnTo>
                <a:lnTo>
                  <a:pt x="105785" y="77419"/>
                </a:lnTo>
                <a:lnTo>
                  <a:pt x="105785" y="76645"/>
                </a:lnTo>
                <a:lnTo>
                  <a:pt x="106332" y="76645"/>
                </a:lnTo>
                <a:lnTo>
                  <a:pt x="106332" y="76645"/>
                </a:lnTo>
                <a:lnTo>
                  <a:pt x="106332" y="76645"/>
                </a:lnTo>
                <a:lnTo>
                  <a:pt x="106332" y="76645"/>
                </a:lnTo>
                <a:lnTo>
                  <a:pt x="106332" y="76645"/>
                </a:lnTo>
                <a:lnTo>
                  <a:pt x="106332" y="76645"/>
                </a:lnTo>
                <a:lnTo>
                  <a:pt x="106879" y="76645"/>
                </a:lnTo>
                <a:lnTo>
                  <a:pt x="106879" y="76645"/>
                </a:lnTo>
                <a:lnTo>
                  <a:pt x="106879" y="75870"/>
                </a:lnTo>
                <a:lnTo>
                  <a:pt x="106879" y="75870"/>
                </a:lnTo>
                <a:lnTo>
                  <a:pt x="106879" y="75870"/>
                </a:lnTo>
                <a:lnTo>
                  <a:pt x="106879" y="75870"/>
                </a:lnTo>
                <a:lnTo>
                  <a:pt x="107425" y="75870"/>
                </a:lnTo>
                <a:lnTo>
                  <a:pt x="107425" y="75870"/>
                </a:lnTo>
                <a:lnTo>
                  <a:pt x="107425" y="75870"/>
                </a:lnTo>
                <a:lnTo>
                  <a:pt x="107972" y="75870"/>
                </a:lnTo>
                <a:lnTo>
                  <a:pt x="107972" y="75870"/>
                </a:lnTo>
                <a:lnTo>
                  <a:pt x="107972" y="75870"/>
                </a:lnTo>
                <a:lnTo>
                  <a:pt x="107972" y="75870"/>
                </a:lnTo>
                <a:lnTo>
                  <a:pt x="107972" y="75870"/>
                </a:lnTo>
                <a:lnTo>
                  <a:pt x="108792" y="75870"/>
                </a:lnTo>
                <a:lnTo>
                  <a:pt x="108792" y="75870"/>
                </a:lnTo>
                <a:lnTo>
                  <a:pt x="108792" y="75870"/>
                </a:lnTo>
                <a:lnTo>
                  <a:pt x="108792" y="75870"/>
                </a:lnTo>
                <a:lnTo>
                  <a:pt x="109339" y="75870"/>
                </a:lnTo>
                <a:lnTo>
                  <a:pt x="109339" y="75870"/>
                </a:lnTo>
                <a:lnTo>
                  <a:pt x="109339" y="75096"/>
                </a:lnTo>
                <a:lnTo>
                  <a:pt x="109339" y="75096"/>
                </a:lnTo>
                <a:lnTo>
                  <a:pt x="109886" y="75096"/>
                </a:lnTo>
                <a:lnTo>
                  <a:pt x="109886" y="75096"/>
                </a:lnTo>
                <a:lnTo>
                  <a:pt x="109886" y="75096"/>
                </a:lnTo>
                <a:lnTo>
                  <a:pt x="109886" y="75096"/>
                </a:lnTo>
                <a:lnTo>
                  <a:pt x="110432" y="75096"/>
                </a:lnTo>
                <a:lnTo>
                  <a:pt x="110432" y="75096"/>
                </a:lnTo>
                <a:lnTo>
                  <a:pt x="110432" y="75096"/>
                </a:lnTo>
                <a:lnTo>
                  <a:pt x="110432" y="75096"/>
                </a:lnTo>
                <a:lnTo>
                  <a:pt x="110432" y="75096"/>
                </a:lnTo>
                <a:lnTo>
                  <a:pt x="110979" y="75096"/>
                </a:lnTo>
                <a:lnTo>
                  <a:pt x="110979" y="75096"/>
                </a:lnTo>
                <a:lnTo>
                  <a:pt x="110979" y="75096"/>
                </a:lnTo>
                <a:lnTo>
                  <a:pt x="110979" y="75096"/>
                </a:lnTo>
                <a:lnTo>
                  <a:pt x="111799" y="75096"/>
                </a:lnTo>
                <a:lnTo>
                  <a:pt x="111799" y="75096"/>
                </a:lnTo>
                <a:lnTo>
                  <a:pt x="111799" y="75096"/>
                </a:lnTo>
                <a:lnTo>
                  <a:pt x="111799" y="73935"/>
                </a:lnTo>
                <a:lnTo>
                  <a:pt x="111799" y="73935"/>
                </a:lnTo>
                <a:lnTo>
                  <a:pt x="111799" y="73935"/>
                </a:lnTo>
                <a:lnTo>
                  <a:pt x="112346" y="73935"/>
                </a:lnTo>
                <a:lnTo>
                  <a:pt x="112346" y="73935"/>
                </a:lnTo>
                <a:lnTo>
                  <a:pt x="112346" y="73935"/>
                </a:lnTo>
                <a:lnTo>
                  <a:pt x="112346" y="73935"/>
                </a:lnTo>
                <a:lnTo>
                  <a:pt x="112346" y="73935"/>
                </a:lnTo>
                <a:lnTo>
                  <a:pt x="112892" y="73935"/>
                </a:lnTo>
                <a:lnTo>
                  <a:pt x="112892" y="73935"/>
                </a:lnTo>
                <a:lnTo>
                  <a:pt x="112892" y="73935"/>
                </a:lnTo>
                <a:lnTo>
                  <a:pt x="113439" y="73935"/>
                </a:lnTo>
                <a:lnTo>
                  <a:pt x="113439" y="73935"/>
                </a:lnTo>
                <a:lnTo>
                  <a:pt x="113439" y="73935"/>
                </a:lnTo>
                <a:lnTo>
                  <a:pt x="113439" y="73161"/>
                </a:lnTo>
                <a:lnTo>
                  <a:pt x="113439" y="73161"/>
                </a:lnTo>
                <a:lnTo>
                  <a:pt x="113986" y="73161"/>
                </a:lnTo>
                <a:lnTo>
                  <a:pt x="113986" y="73161"/>
                </a:lnTo>
                <a:lnTo>
                  <a:pt x="113986" y="73161"/>
                </a:lnTo>
                <a:lnTo>
                  <a:pt x="114806" y="73161"/>
                </a:lnTo>
                <a:lnTo>
                  <a:pt x="114806" y="73161"/>
                </a:lnTo>
                <a:lnTo>
                  <a:pt x="114806" y="73161"/>
                </a:lnTo>
                <a:lnTo>
                  <a:pt x="114806" y="73161"/>
                </a:lnTo>
                <a:lnTo>
                  <a:pt x="114806" y="73935"/>
                </a:lnTo>
                <a:lnTo>
                  <a:pt x="115353" y="73935"/>
                </a:lnTo>
                <a:lnTo>
                  <a:pt x="115353" y="73935"/>
                </a:lnTo>
                <a:lnTo>
                  <a:pt x="115353" y="73935"/>
                </a:lnTo>
                <a:lnTo>
                  <a:pt x="115353" y="73935"/>
                </a:lnTo>
                <a:lnTo>
                  <a:pt x="115353" y="73935"/>
                </a:lnTo>
                <a:lnTo>
                  <a:pt x="115899" y="73935"/>
                </a:lnTo>
                <a:lnTo>
                  <a:pt x="115899" y="73935"/>
                </a:lnTo>
                <a:lnTo>
                  <a:pt x="115899" y="73935"/>
                </a:lnTo>
                <a:lnTo>
                  <a:pt x="116446" y="73935"/>
                </a:lnTo>
                <a:lnTo>
                  <a:pt x="116446" y="73935"/>
                </a:lnTo>
                <a:lnTo>
                  <a:pt x="116446" y="73935"/>
                </a:lnTo>
                <a:lnTo>
                  <a:pt x="116446" y="73935"/>
                </a:lnTo>
                <a:lnTo>
                  <a:pt x="116446" y="73935"/>
                </a:lnTo>
                <a:lnTo>
                  <a:pt x="116446" y="73935"/>
                </a:lnTo>
                <a:lnTo>
                  <a:pt x="116993" y="73935"/>
                </a:lnTo>
                <a:lnTo>
                  <a:pt x="116993" y="73935"/>
                </a:lnTo>
                <a:lnTo>
                  <a:pt x="116993" y="73935"/>
                </a:lnTo>
                <a:lnTo>
                  <a:pt x="116993" y="73935"/>
                </a:lnTo>
                <a:lnTo>
                  <a:pt x="116993" y="73935"/>
                </a:lnTo>
                <a:lnTo>
                  <a:pt x="117813" y="73935"/>
                </a:lnTo>
                <a:lnTo>
                  <a:pt x="117813" y="73935"/>
                </a:lnTo>
                <a:lnTo>
                  <a:pt x="117813" y="73935"/>
                </a:lnTo>
                <a:lnTo>
                  <a:pt x="117813" y="73161"/>
                </a:lnTo>
                <a:lnTo>
                  <a:pt x="118359" y="73161"/>
                </a:lnTo>
                <a:lnTo>
                  <a:pt x="118359" y="73161"/>
                </a:lnTo>
                <a:lnTo>
                  <a:pt x="118359" y="73161"/>
                </a:lnTo>
                <a:lnTo>
                  <a:pt x="118359" y="73161"/>
                </a:lnTo>
                <a:lnTo>
                  <a:pt x="118359" y="73935"/>
                </a:lnTo>
                <a:lnTo>
                  <a:pt x="118906" y="73935"/>
                </a:lnTo>
                <a:lnTo>
                  <a:pt x="118906" y="73935"/>
                </a:lnTo>
                <a:lnTo>
                  <a:pt x="118906" y="73935"/>
                </a:lnTo>
                <a:lnTo>
                  <a:pt x="118906" y="73935"/>
                </a:lnTo>
                <a:lnTo>
                  <a:pt x="118906" y="73935"/>
                </a:lnTo>
                <a:lnTo>
                  <a:pt x="118906" y="75096"/>
                </a:lnTo>
                <a:lnTo>
                  <a:pt x="118906" y="75096"/>
                </a:lnTo>
                <a:lnTo>
                  <a:pt x="118906" y="73935"/>
                </a:lnTo>
                <a:lnTo>
                  <a:pt x="118906" y="73935"/>
                </a:lnTo>
                <a:lnTo>
                  <a:pt x="119453" y="73935"/>
                </a:lnTo>
                <a:lnTo>
                  <a:pt x="119453" y="73935"/>
                </a:lnTo>
                <a:lnTo>
                  <a:pt x="119453" y="73935"/>
                </a:lnTo>
                <a:lnTo>
                  <a:pt x="119453" y="75096"/>
                </a:lnTo>
                <a:lnTo>
                  <a:pt x="119453" y="75096"/>
                </a:lnTo>
                <a:lnTo>
                  <a:pt x="119453" y="75096"/>
                </a:lnTo>
                <a:lnTo>
                  <a:pt x="119453" y="75096"/>
                </a:lnTo>
                <a:lnTo>
                  <a:pt x="119453" y="75870"/>
                </a:lnTo>
                <a:lnTo>
                  <a:pt x="119453" y="75870"/>
                </a:lnTo>
                <a:lnTo>
                  <a:pt x="119453" y="75870"/>
                </a:lnTo>
                <a:lnTo>
                  <a:pt x="119453" y="75870"/>
                </a:lnTo>
                <a:lnTo>
                  <a:pt x="119453" y="75870"/>
                </a:lnTo>
                <a:lnTo>
                  <a:pt x="119453" y="76645"/>
                </a:lnTo>
                <a:lnTo>
                  <a:pt x="120000" y="76645"/>
                </a:lnTo>
                <a:lnTo>
                  <a:pt x="120000" y="76645"/>
                </a:lnTo>
                <a:lnTo>
                  <a:pt x="119453" y="76645"/>
                </a:lnTo>
                <a:lnTo>
                  <a:pt x="119453" y="76645"/>
                </a:lnTo>
                <a:lnTo>
                  <a:pt x="119453" y="77419"/>
                </a:lnTo>
                <a:lnTo>
                  <a:pt x="119453" y="77419"/>
                </a:lnTo>
                <a:lnTo>
                  <a:pt x="119453" y="77419"/>
                </a:lnTo>
                <a:lnTo>
                  <a:pt x="119453" y="77419"/>
                </a:lnTo>
                <a:lnTo>
                  <a:pt x="119453" y="77419"/>
                </a:lnTo>
                <a:lnTo>
                  <a:pt x="119453" y="77419"/>
                </a:lnTo>
                <a:lnTo>
                  <a:pt x="118906" y="77419"/>
                </a:lnTo>
                <a:lnTo>
                  <a:pt x="118906" y="78193"/>
                </a:lnTo>
                <a:lnTo>
                  <a:pt x="118906" y="78193"/>
                </a:lnTo>
                <a:lnTo>
                  <a:pt x="118906" y="78193"/>
                </a:lnTo>
                <a:lnTo>
                  <a:pt x="118906" y="78193"/>
                </a:lnTo>
                <a:lnTo>
                  <a:pt x="118906" y="79354"/>
                </a:lnTo>
                <a:lnTo>
                  <a:pt x="118906" y="79354"/>
                </a:lnTo>
                <a:lnTo>
                  <a:pt x="118906" y="79354"/>
                </a:lnTo>
                <a:lnTo>
                  <a:pt x="118906" y="79354"/>
                </a:lnTo>
                <a:lnTo>
                  <a:pt x="118906" y="79354"/>
                </a:lnTo>
                <a:lnTo>
                  <a:pt x="118906" y="80129"/>
                </a:lnTo>
                <a:lnTo>
                  <a:pt x="118359" y="80129"/>
                </a:lnTo>
                <a:lnTo>
                  <a:pt x="118359" y="80129"/>
                </a:lnTo>
                <a:lnTo>
                  <a:pt x="118359" y="80129"/>
                </a:lnTo>
                <a:lnTo>
                  <a:pt x="118359" y="80129"/>
                </a:lnTo>
                <a:lnTo>
                  <a:pt x="118359" y="80129"/>
                </a:lnTo>
                <a:lnTo>
                  <a:pt x="118359" y="80903"/>
                </a:lnTo>
                <a:lnTo>
                  <a:pt x="118359" y="80903"/>
                </a:lnTo>
                <a:lnTo>
                  <a:pt x="117813" y="80903"/>
                </a:lnTo>
                <a:lnTo>
                  <a:pt x="117813" y="80903"/>
                </a:lnTo>
                <a:lnTo>
                  <a:pt x="117813" y="80903"/>
                </a:lnTo>
                <a:lnTo>
                  <a:pt x="117813" y="80903"/>
                </a:lnTo>
                <a:lnTo>
                  <a:pt x="117813" y="80903"/>
                </a:lnTo>
                <a:lnTo>
                  <a:pt x="117813" y="81677"/>
                </a:lnTo>
                <a:lnTo>
                  <a:pt x="117813" y="81677"/>
                </a:lnTo>
                <a:lnTo>
                  <a:pt x="116993" y="81677"/>
                </a:lnTo>
                <a:lnTo>
                  <a:pt x="116993" y="81677"/>
                </a:lnTo>
                <a:lnTo>
                  <a:pt x="116993" y="81677"/>
                </a:lnTo>
                <a:lnTo>
                  <a:pt x="116993" y="82838"/>
                </a:lnTo>
                <a:lnTo>
                  <a:pt x="116993" y="82838"/>
                </a:lnTo>
                <a:lnTo>
                  <a:pt x="116993" y="82838"/>
                </a:lnTo>
                <a:lnTo>
                  <a:pt x="116993" y="82838"/>
                </a:lnTo>
                <a:lnTo>
                  <a:pt x="116993" y="82838"/>
                </a:lnTo>
                <a:lnTo>
                  <a:pt x="116993" y="83612"/>
                </a:lnTo>
                <a:lnTo>
                  <a:pt x="116993" y="83612"/>
                </a:lnTo>
                <a:lnTo>
                  <a:pt x="116446" y="83612"/>
                </a:lnTo>
                <a:lnTo>
                  <a:pt x="116446" y="83612"/>
                </a:lnTo>
                <a:lnTo>
                  <a:pt x="116446" y="84387"/>
                </a:lnTo>
                <a:lnTo>
                  <a:pt x="116446" y="84387"/>
                </a:lnTo>
                <a:lnTo>
                  <a:pt x="116446" y="84387"/>
                </a:lnTo>
                <a:lnTo>
                  <a:pt x="116993" y="84387"/>
                </a:lnTo>
                <a:lnTo>
                  <a:pt x="116993" y="85161"/>
                </a:lnTo>
                <a:lnTo>
                  <a:pt x="116993" y="85161"/>
                </a:lnTo>
                <a:lnTo>
                  <a:pt x="116993" y="85161"/>
                </a:lnTo>
                <a:lnTo>
                  <a:pt x="116993" y="85935"/>
                </a:lnTo>
                <a:lnTo>
                  <a:pt x="116446" y="85935"/>
                </a:lnTo>
                <a:lnTo>
                  <a:pt x="116446" y="85935"/>
                </a:lnTo>
                <a:lnTo>
                  <a:pt x="116446" y="85935"/>
                </a:lnTo>
                <a:lnTo>
                  <a:pt x="116446" y="85935"/>
                </a:lnTo>
                <a:lnTo>
                  <a:pt x="116446" y="85935"/>
                </a:lnTo>
                <a:lnTo>
                  <a:pt x="116446" y="85935"/>
                </a:lnTo>
                <a:lnTo>
                  <a:pt x="116446" y="85935"/>
                </a:lnTo>
                <a:lnTo>
                  <a:pt x="116446" y="85935"/>
                </a:lnTo>
                <a:lnTo>
                  <a:pt x="116446" y="85935"/>
                </a:lnTo>
                <a:lnTo>
                  <a:pt x="115899" y="85935"/>
                </a:lnTo>
                <a:lnTo>
                  <a:pt x="115899" y="87096"/>
                </a:lnTo>
                <a:lnTo>
                  <a:pt x="115899" y="87096"/>
                </a:lnTo>
                <a:lnTo>
                  <a:pt x="116446" y="87096"/>
                </a:lnTo>
                <a:lnTo>
                  <a:pt x="116446" y="87096"/>
                </a:lnTo>
                <a:lnTo>
                  <a:pt x="116446" y="87096"/>
                </a:lnTo>
                <a:lnTo>
                  <a:pt x="116446" y="87096"/>
                </a:lnTo>
                <a:lnTo>
                  <a:pt x="116446" y="87096"/>
                </a:lnTo>
                <a:lnTo>
                  <a:pt x="116446" y="85935"/>
                </a:lnTo>
                <a:lnTo>
                  <a:pt x="116993" y="85935"/>
                </a:lnTo>
                <a:lnTo>
                  <a:pt x="116993" y="87096"/>
                </a:lnTo>
                <a:lnTo>
                  <a:pt x="116993" y="87096"/>
                </a:lnTo>
                <a:lnTo>
                  <a:pt x="116993" y="87096"/>
                </a:lnTo>
                <a:lnTo>
                  <a:pt x="116993" y="87096"/>
                </a:lnTo>
                <a:lnTo>
                  <a:pt x="116993" y="87096"/>
                </a:lnTo>
                <a:lnTo>
                  <a:pt x="116993" y="87870"/>
                </a:lnTo>
                <a:lnTo>
                  <a:pt x="116993" y="87870"/>
                </a:lnTo>
                <a:lnTo>
                  <a:pt x="116993" y="87870"/>
                </a:lnTo>
                <a:lnTo>
                  <a:pt x="116446" y="87870"/>
                </a:lnTo>
                <a:lnTo>
                  <a:pt x="116446" y="87870"/>
                </a:lnTo>
                <a:lnTo>
                  <a:pt x="116446" y="88645"/>
                </a:lnTo>
                <a:lnTo>
                  <a:pt x="116446" y="88645"/>
                </a:lnTo>
                <a:lnTo>
                  <a:pt x="116446" y="88645"/>
                </a:lnTo>
                <a:lnTo>
                  <a:pt x="116993" y="88645"/>
                </a:lnTo>
                <a:lnTo>
                  <a:pt x="116993" y="88645"/>
                </a:lnTo>
                <a:lnTo>
                  <a:pt x="116446" y="88645"/>
                </a:lnTo>
                <a:lnTo>
                  <a:pt x="116446" y="89419"/>
                </a:lnTo>
                <a:lnTo>
                  <a:pt x="116446" y="89419"/>
                </a:lnTo>
                <a:lnTo>
                  <a:pt x="116446" y="89419"/>
                </a:lnTo>
                <a:lnTo>
                  <a:pt x="116446" y="89419"/>
                </a:lnTo>
                <a:lnTo>
                  <a:pt x="116446" y="89419"/>
                </a:lnTo>
                <a:lnTo>
                  <a:pt x="116446" y="90193"/>
                </a:lnTo>
                <a:lnTo>
                  <a:pt x="116446" y="90193"/>
                </a:lnTo>
                <a:lnTo>
                  <a:pt x="116446" y="90193"/>
                </a:lnTo>
                <a:lnTo>
                  <a:pt x="116446" y="91354"/>
                </a:lnTo>
                <a:lnTo>
                  <a:pt x="116446" y="91354"/>
                </a:lnTo>
                <a:lnTo>
                  <a:pt x="116446" y="91354"/>
                </a:lnTo>
                <a:lnTo>
                  <a:pt x="116446" y="91354"/>
                </a:lnTo>
                <a:lnTo>
                  <a:pt x="116446" y="92129"/>
                </a:lnTo>
                <a:lnTo>
                  <a:pt x="116446" y="92129"/>
                </a:lnTo>
                <a:lnTo>
                  <a:pt x="115899" y="92129"/>
                </a:lnTo>
                <a:lnTo>
                  <a:pt x="115899" y="92129"/>
                </a:lnTo>
                <a:lnTo>
                  <a:pt x="115899" y="92903"/>
                </a:lnTo>
                <a:lnTo>
                  <a:pt x="115899" y="92903"/>
                </a:lnTo>
                <a:lnTo>
                  <a:pt x="115899" y="92903"/>
                </a:lnTo>
                <a:lnTo>
                  <a:pt x="115899" y="92903"/>
                </a:lnTo>
                <a:lnTo>
                  <a:pt x="115899" y="92903"/>
                </a:lnTo>
                <a:lnTo>
                  <a:pt x="115899" y="93677"/>
                </a:lnTo>
                <a:lnTo>
                  <a:pt x="115899" y="93677"/>
                </a:lnTo>
                <a:lnTo>
                  <a:pt x="115899" y="93677"/>
                </a:lnTo>
                <a:lnTo>
                  <a:pt x="115899" y="94451"/>
                </a:lnTo>
                <a:lnTo>
                  <a:pt x="115899" y="94451"/>
                </a:lnTo>
                <a:lnTo>
                  <a:pt x="115353" y="94451"/>
                </a:lnTo>
                <a:lnTo>
                  <a:pt x="115353" y="94451"/>
                </a:lnTo>
                <a:lnTo>
                  <a:pt x="115353" y="95612"/>
                </a:lnTo>
                <a:lnTo>
                  <a:pt x="115353" y="95612"/>
                </a:lnTo>
                <a:lnTo>
                  <a:pt x="115353" y="95612"/>
                </a:lnTo>
                <a:lnTo>
                  <a:pt x="115353" y="95612"/>
                </a:lnTo>
                <a:lnTo>
                  <a:pt x="115353" y="95612"/>
                </a:lnTo>
                <a:lnTo>
                  <a:pt x="115353" y="96387"/>
                </a:lnTo>
                <a:lnTo>
                  <a:pt x="115353" y="96387"/>
                </a:lnTo>
                <a:lnTo>
                  <a:pt x="115353" y="96387"/>
                </a:lnTo>
                <a:lnTo>
                  <a:pt x="115353" y="96387"/>
                </a:lnTo>
                <a:lnTo>
                  <a:pt x="114806" y="96387"/>
                </a:lnTo>
                <a:lnTo>
                  <a:pt x="114806" y="96387"/>
                </a:lnTo>
                <a:lnTo>
                  <a:pt x="114806" y="95612"/>
                </a:lnTo>
                <a:lnTo>
                  <a:pt x="114806" y="95612"/>
                </a:lnTo>
                <a:lnTo>
                  <a:pt x="114806" y="95612"/>
                </a:lnTo>
                <a:lnTo>
                  <a:pt x="114806" y="95612"/>
                </a:lnTo>
                <a:lnTo>
                  <a:pt x="114806" y="95612"/>
                </a:lnTo>
                <a:lnTo>
                  <a:pt x="114806" y="94451"/>
                </a:lnTo>
                <a:lnTo>
                  <a:pt x="114806" y="94451"/>
                </a:lnTo>
                <a:lnTo>
                  <a:pt x="114806" y="94451"/>
                </a:lnTo>
                <a:lnTo>
                  <a:pt x="114806" y="94451"/>
                </a:lnTo>
                <a:lnTo>
                  <a:pt x="113986" y="94451"/>
                </a:lnTo>
                <a:lnTo>
                  <a:pt x="113986" y="94451"/>
                </a:lnTo>
                <a:lnTo>
                  <a:pt x="113986" y="93677"/>
                </a:lnTo>
                <a:lnTo>
                  <a:pt x="113986" y="93677"/>
                </a:lnTo>
                <a:lnTo>
                  <a:pt x="113986" y="93677"/>
                </a:lnTo>
                <a:lnTo>
                  <a:pt x="114806" y="93677"/>
                </a:lnTo>
                <a:lnTo>
                  <a:pt x="114806" y="92903"/>
                </a:lnTo>
                <a:lnTo>
                  <a:pt x="114806" y="92903"/>
                </a:lnTo>
                <a:lnTo>
                  <a:pt x="114806" y="92903"/>
                </a:lnTo>
                <a:lnTo>
                  <a:pt x="113986" y="92903"/>
                </a:lnTo>
                <a:lnTo>
                  <a:pt x="113986" y="92903"/>
                </a:lnTo>
                <a:lnTo>
                  <a:pt x="113986" y="92903"/>
                </a:lnTo>
                <a:lnTo>
                  <a:pt x="113986" y="92903"/>
                </a:lnTo>
                <a:lnTo>
                  <a:pt x="113986" y="92903"/>
                </a:lnTo>
                <a:lnTo>
                  <a:pt x="113986" y="93677"/>
                </a:lnTo>
                <a:lnTo>
                  <a:pt x="113986" y="93677"/>
                </a:lnTo>
                <a:lnTo>
                  <a:pt x="113986" y="93677"/>
                </a:lnTo>
                <a:lnTo>
                  <a:pt x="113439" y="93677"/>
                </a:lnTo>
                <a:lnTo>
                  <a:pt x="113439" y="94451"/>
                </a:lnTo>
                <a:lnTo>
                  <a:pt x="113439" y="94451"/>
                </a:lnTo>
                <a:lnTo>
                  <a:pt x="113439" y="94451"/>
                </a:lnTo>
                <a:lnTo>
                  <a:pt x="113439" y="94451"/>
                </a:lnTo>
                <a:lnTo>
                  <a:pt x="113439" y="94451"/>
                </a:lnTo>
                <a:lnTo>
                  <a:pt x="113439" y="94451"/>
                </a:lnTo>
                <a:lnTo>
                  <a:pt x="112892" y="94451"/>
                </a:lnTo>
                <a:lnTo>
                  <a:pt x="112892" y="94451"/>
                </a:lnTo>
                <a:lnTo>
                  <a:pt x="112892" y="94451"/>
                </a:lnTo>
                <a:lnTo>
                  <a:pt x="112346" y="94451"/>
                </a:lnTo>
                <a:lnTo>
                  <a:pt x="112346" y="94451"/>
                </a:lnTo>
                <a:lnTo>
                  <a:pt x="112346" y="94451"/>
                </a:lnTo>
                <a:lnTo>
                  <a:pt x="112346" y="94451"/>
                </a:lnTo>
                <a:lnTo>
                  <a:pt x="112346" y="95612"/>
                </a:lnTo>
                <a:lnTo>
                  <a:pt x="112346" y="95612"/>
                </a:lnTo>
                <a:lnTo>
                  <a:pt x="112346" y="95612"/>
                </a:lnTo>
                <a:lnTo>
                  <a:pt x="112346" y="95612"/>
                </a:lnTo>
                <a:lnTo>
                  <a:pt x="112346" y="95612"/>
                </a:lnTo>
                <a:lnTo>
                  <a:pt x="112346" y="95612"/>
                </a:lnTo>
                <a:lnTo>
                  <a:pt x="112346" y="96387"/>
                </a:lnTo>
                <a:lnTo>
                  <a:pt x="112346" y="96387"/>
                </a:lnTo>
                <a:lnTo>
                  <a:pt x="111799" y="96387"/>
                </a:lnTo>
                <a:lnTo>
                  <a:pt x="111799" y="96387"/>
                </a:lnTo>
                <a:lnTo>
                  <a:pt x="111799" y="97161"/>
                </a:lnTo>
                <a:lnTo>
                  <a:pt x="111799" y="97161"/>
                </a:lnTo>
                <a:lnTo>
                  <a:pt x="111799" y="97161"/>
                </a:lnTo>
                <a:lnTo>
                  <a:pt x="111799" y="97161"/>
                </a:lnTo>
                <a:lnTo>
                  <a:pt x="111799" y="97161"/>
                </a:lnTo>
                <a:lnTo>
                  <a:pt x="111799" y="97161"/>
                </a:lnTo>
                <a:lnTo>
                  <a:pt x="111799" y="97935"/>
                </a:lnTo>
                <a:lnTo>
                  <a:pt x="110979" y="97935"/>
                </a:lnTo>
                <a:lnTo>
                  <a:pt x="110979" y="97935"/>
                </a:lnTo>
                <a:lnTo>
                  <a:pt x="110979" y="97935"/>
                </a:lnTo>
                <a:lnTo>
                  <a:pt x="110979" y="97935"/>
                </a:lnTo>
                <a:lnTo>
                  <a:pt x="110979" y="97935"/>
                </a:lnTo>
                <a:lnTo>
                  <a:pt x="110979" y="97935"/>
                </a:lnTo>
                <a:lnTo>
                  <a:pt x="110979" y="97935"/>
                </a:lnTo>
                <a:lnTo>
                  <a:pt x="110432" y="97935"/>
                </a:lnTo>
                <a:lnTo>
                  <a:pt x="110432" y="97935"/>
                </a:lnTo>
                <a:lnTo>
                  <a:pt x="110432" y="97161"/>
                </a:lnTo>
                <a:lnTo>
                  <a:pt x="110432" y="97161"/>
                </a:lnTo>
                <a:lnTo>
                  <a:pt x="110432" y="97161"/>
                </a:lnTo>
                <a:lnTo>
                  <a:pt x="110432" y="97935"/>
                </a:lnTo>
                <a:lnTo>
                  <a:pt x="109886" y="97935"/>
                </a:lnTo>
                <a:lnTo>
                  <a:pt x="109886" y="97935"/>
                </a:lnTo>
                <a:lnTo>
                  <a:pt x="109886" y="97935"/>
                </a:lnTo>
                <a:lnTo>
                  <a:pt x="109886" y="97935"/>
                </a:lnTo>
                <a:lnTo>
                  <a:pt x="109886" y="98709"/>
                </a:lnTo>
                <a:lnTo>
                  <a:pt x="109886" y="98709"/>
                </a:lnTo>
                <a:lnTo>
                  <a:pt x="109886" y="98709"/>
                </a:lnTo>
                <a:lnTo>
                  <a:pt x="109886" y="98709"/>
                </a:lnTo>
                <a:lnTo>
                  <a:pt x="109339" y="98709"/>
                </a:lnTo>
                <a:lnTo>
                  <a:pt x="109339" y="98709"/>
                </a:lnTo>
                <a:lnTo>
                  <a:pt x="109339" y="98709"/>
                </a:lnTo>
                <a:lnTo>
                  <a:pt x="108792" y="98709"/>
                </a:lnTo>
                <a:lnTo>
                  <a:pt x="108792" y="98709"/>
                </a:lnTo>
                <a:lnTo>
                  <a:pt x="108792" y="98709"/>
                </a:lnTo>
                <a:lnTo>
                  <a:pt x="108792" y="98709"/>
                </a:lnTo>
                <a:lnTo>
                  <a:pt x="107972" y="98709"/>
                </a:lnTo>
                <a:lnTo>
                  <a:pt x="107972" y="98709"/>
                </a:lnTo>
                <a:lnTo>
                  <a:pt x="107972" y="98709"/>
                </a:lnTo>
                <a:lnTo>
                  <a:pt x="107972" y="98709"/>
                </a:lnTo>
                <a:lnTo>
                  <a:pt x="107425" y="98709"/>
                </a:lnTo>
                <a:lnTo>
                  <a:pt x="107425" y="98709"/>
                </a:lnTo>
                <a:lnTo>
                  <a:pt x="107425" y="98709"/>
                </a:lnTo>
                <a:lnTo>
                  <a:pt x="106879" y="98709"/>
                </a:lnTo>
                <a:lnTo>
                  <a:pt x="106879" y="98709"/>
                </a:lnTo>
                <a:lnTo>
                  <a:pt x="106879" y="98709"/>
                </a:lnTo>
                <a:lnTo>
                  <a:pt x="106879" y="98709"/>
                </a:lnTo>
                <a:lnTo>
                  <a:pt x="106332" y="98709"/>
                </a:lnTo>
                <a:lnTo>
                  <a:pt x="106332" y="98709"/>
                </a:lnTo>
                <a:lnTo>
                  <a:pt x="106332" y="98709"/>
                </a:lnTo>
                <a:lnTo>
                  <a:pt x="106332" y="98709"/>
                </a:lnTo>
                <a:lnTo>
                  <a:pt x="106332" y="98709"/>
                </a:lnTo>
                <a:lnTo>
                  <a:pt x="105785" y="98709"/>
                </a:lnTo>
                <a:lnTo>
                  <a:pt x="105785" y="98709"/>
                </a:lnTo>
                <a:lnTo>
                  <a:pt x="105785" y="98709"/>
                </a:lnTo>
                <a:lnTo>
                  <a:pt x="104965" y="98709"/>
                </a:lnTo>
                <a:lnTo>
                  <a:pt x="104965" y="98709"/>
                </a:lnTo>
                <a:lnTo>
                  <a:pt x="104965" y="98709"/>
                </a:lnTo>
                <a:lnTo>
                  <a:pt x="104965" y="98709"/>
                </a:lnTo>
                <a:lnTo>
                  <a:pt x="104419" y="98709"/>
                </a:lnTo>
                <a:lnTo>
                  <a:pt x="104419" y="98709"/>
                </a:lnTo>
                <a:lnTo>
                  <a:pt x="104419" y="98709"/>
                </a:lnTo>
                <a:lnTo>
                  <a:pt x="104419" y="98709"/>
                </a:lnTo>
                <a:lnTo>
                  <a:pt x="103872" y="98709"/>
                </a:lnTo>
                <a:lnTo>
                  <a:pt x="103872" y="98709"/>
                </a:lnTo>
                <a:lnTo>
                  <a:pt x="103872" y="98709"/>
                </a:lnTo>
                <a:lnTo>
                  <a:pt x="103325" y="98709"/>
                </a:lnTo>
                <a:lnTo>
                  <a:pt x="103325" y="98709"/>
                </a:lnTo>
                <a:lnTo>
                  <a:pt x="103325" y="98709"/>
                </a:lnTo>
                <a:lnTo>
                  <a:pt x="103325" y="98709"/>
                </a:lnTo>
                <a:lnTo>
                  <a:pt x="102779" y="98709"/>
                </a:lnTo>
                <a:lnTo>
                  <a:pt x="102779" y="98709"/>
                </a:lnTo>
                <a:lnTo>
                  <a:pt x="102779" y="98709"/>
                </a:lnTo>
                <a:lnTo>
                  <a:pt x="102779" y="98709"/>
                </a:lnTo>
                <a:lnTo>
                  <a:pt x="102779" y="99870"/>
                </a:lnTo>
                <a:lnTo>
                  <a:pt x="102779" y="99870"/>
                </a:lnTo>
                <a:lnTo>
                  <a:pt x="102779" y="99870"/>
                </a:lnTo>
                <a:lnTo>
                  <a:pt x="102779" y="100645"/>
                </a:lnTo>
                <a:lnTo>
                  <a:pt x="102779" y="100645"/>
                </a:lnTo>
                <a:lnTo>
                  <a:pt x="102779" y="100645"/>
                </a:lnTo>
                <a:lnTo>
                  <a:pt x="102779" y="101419"/>
                </a:lnTo>
                <a:lnTo>
                  <a:pt x="102779" y="101419"/>
                </a:lnTo>
                <a:lnTo>
                  <a:pt x="102779" y="101419"/>
                </a:lnTo>
                <a:lnTo>
                  <a:pt x="102779" y="102193"/>
                </a:lnTo>
                <a:lnTo>
                  <a:pt x="102779" y="102193"/>
                </a:lnTo>
                <a:lnTo>
                  <a:pt x="102779" y="102193"/>
                </a:lnTo>
                <a:lnTo>
                  <a:pt x="102779" y="102193"/>
                </a:lnTo>
                <a:lnTo>
                  <a:pt x="102779" y="102193"/>
                </a:lnTo>
                <a:lnTo>
                  <a:pt x="101958" y="102193"/>
                </a:lnTo>
                <a:lnTo>
                  <a:pt x="101958" y="102193"/>
                </a:lnTo>
                <a:lnTo>
                  <a:pt x="101958" y="102193"/>
                </a:lnTo>
                <a:lnTo>
                  <a:pt x="101412" y="102193"/>
                </a:lnTo>
                <a:lnTo>
                  <a:pt x="101412" y="102193"/>
                </a:lnTo>
                <a:lnTo>
                  <a:pt x="101412" y="102193"/>
                </a:lnTo>
                <a:lnTo>
                  <a:pt x="101412" y="102193"/>
                </a:lnTo>
                <a:lnTo>
                  <a:pt x="100865" y="102193"/>
                </a:lnTo>
                <a:lnTo>
                  <a:pt x="100865" y="102967"/>
                </a:lnTo>
                <a:lnTo>
                  <a:pt x="101412" y="102967"/>
                </a:lnTo>
                <a:lnTo>
                  <a:pt x="101412" y="102967"/>
                </a:lnTo>
                <a:lnTo>
                  <a:pt x="101412" y="102967"/>
                </a:lnTo>
                <a:lnTo>
                  <a:pt x="101412" y="102967"/>
                </a:lnTo>
                <a:lnTo>
                  <a:pt x="101412" y="102967"/>
                </a:lnTo>
                <a:lnTo>
                  <a:pt x="101412" y="102967"/>
                </a:lnTo>
                <a:lnTo>
                  <a:pt x="101412" y="104129"/>
                </a:lnTo>
                <a:lnTo>
                  <a:pt x="101958" y="104129"/>
                </a:lnTo>
                <a:lnTo>
                  <a:pt x="101958" y="104129"/>
                </a:lnTo>
                <a:lnTo>
                  <a:pt x="101958" y="104129"/>
                </a:lnTo>
                <a:lnTo>
                  <a:pt x="101958" y="104129"/>
                </a:lnTo>
                <a:lnTo>
                  <a:pt x="101958" y="104129"/>
                </a:lnTo>
                <a:lnTo>
                  <a:pt x="101958" y="104129"/>
                </a:lnTo>
                <a:lnTo>
                  <a:pt x="102779" y="104129"/>
                </a:lnTo>
                <a:lnTo>
                  <a:pt x="102779" y="104903"/>
                </a:lnTo>
                <a:lnTo>
                  <a:pt x="102779" y="104903"/>
                </a:lnTo>
                <a:lnTo>
                  <a:pt x="102779" y="104903"/>
                </a:lnTo>
                <a:lnTo>
                  <a:pt x="102779" y="104903"/>
                </a:lnTo>
                <a:lnTo>
                  <a:pt x="102779" y="104903"/>
                </a:lnTo>
                <a:lnTo>
                  <a:pt x="102779" y="104903"/>
                </a:lnTo>
                <a:lnTo>
                  <a:pt x="103325" y="104903"/>
                </a:lnTo>
                <a:lnTo>
                  <a:pt x="103325" y="104903"/>
                </a:lnTo>
                <a:lnTo>
                  <a:pt x="103325" y="105677"/>
                </a:lnTo>
                <a:lnTo>
                  <a:pt x="103325" y="105677"/>
                </a:lnTo>
                <a:lnTo>
                  <a:pt x="103325" y="105677"/>
                </a:lnTo>
                <a:lnTo>
                  <a:pt x="103325" y="105677"/>
                </a:lnTo>
                <a:lnTo>
                  <a:pt x="103872" y="105677"/>
                </a:lnTo>
                <a:lnTo>
                  <a:pt x="103872" y="105677"/>
                </a:lnTo>
                <a:lnTo>
                  <a:pt x="103872" y="105677"/>
                </a:lnTo>
                <a:lnTo>
                  <a:pt x="103872" y="106451"/>
                </a:lnTo>
                <a:lnTo>
                  <a:pt x="103872" y="106451"/>
                </a:lnTo>
                <a:lnTo>
                  <a:pt x="103872" y="106451"/>
                </a:lnTo>
                <a:lnTo>
                  <a:pt x="103872" y="106451"/>
                </a:lnTo>
                <a:lnTo>
                  <a:pt x="104419" y="106451"/>
                </a:lnTo>
                <a:lnTo>
                  <a:pt x="104419" y="107225"/>
                </a:lnTo>
                <a:lnTo>
                  <a:pt x="104419" y="107225"/>
                </a:lnTo>
                <a:lnTo>
                  <a:pt x="104419" y="107225"/>
                </a:lnTo>
                <a:lnTo>
                  <a:pt x="104419" y="107225"/>
                </a:lnTo>
                <a:lnTo>
                  <a:pt x="104419" y="107225"/>
                </a:lnTo>
                <a:lnTo>
                  <a:pt x="104419" y="107225"/>
                </a:lnTo>
                <a:lnTo>
                  <a:pt x="104419" y="108387"/>
                </a:lnTo>
                <a:lnTo>
                  <a:pt x="104965" y="108387"/>
                </a:lnTo>
                <a:lnTo>
                  <a:pt x="104965" y="108387"/>
                </a:lnTo>
                <a:lnTo>
                  <a:pt x="104965" y="108387"/>
                </a:lnTo>
                <a:lnTo>
                  <a:pt x="104965" y="108387"/>
                </a:lnTo>
                <a:lnTo>
                  <a:pt x="104965" y="109161"/>
                </a:lnTo>
                <a:lnTo>
                  <a:pt x="104965" y="109161"/>
                </a:lnTo>
                <a:lnTo>
                  <a:pt x="104965" y="109161"/>
                </a:lnTo>
                <a:lnTo>
                  <a:pt x="104965" y="109161"/>
                </a:lnTo>
                <a:lnTo>
                  <a:pt x="104965" y="109935"/>
                </a:lnTo>
                <a:lnTo>
                  <a:pt x="104965" y="109935"/>
                </a:lnTo>
                <a:lnTo>
                  <a:pt x="104965" y="109935"/>
                </a:lnTo>
                <a:lnTo>
                  <a:pt x="104965" y="109935"/>
                </a:lnTo>
                <a:lnTo>
                  <a:pt x="104965" y="109935"/>
                </a:lnTo>
                <a:lnTo>
                  <a:pt x="104419" y="109935"/>
                </a:lnTo>
                <a:lnTo>
                  <a:pt x="104419" y="109935"/>
                </a:lnTo>
                <a:lnTo>
                  <a:pt x="104419" y="109935"/>
                </a:lnTo>
                <a:lnTo>
                  <a:pt x="104419" y="109935"/>
                </a:lnTo>
                <a:lnTo>
                  <a:pt x="103872" y="109935"/>
                </a:lnTo>
                <a:lnTo>
                  <a:pt x="103872" y="109935"/>
                </a:lnTo>
                <a:lnTo>
                  <a:pt x="103872" y="109935"/>
                </a:lnTo>
                <a:lnTo>
                  <a:pt x="103325" y="109935"/>
                </a:lnTo>
                <a:lnTo>
                  <a:pt x="103325" y="109935"/>
                </a:lnTo>
                <a:lnTo>
                  <a:pt x="103325" y="109935"/>
                </a:lnTo>
                <a:lnTo>
                  <a:pt x="103325" y="109935"/>
                </a:lnTo>
                <a:lnTo>
                  <a:pt x="102779" y="109935"/>
                </a:lnTo>
                <a:lnTo>
                  <a:pt x="102779" y="109935"/>
                </a:lnTo>
                <a:lnTo>
                  <a:pt x="102779" y="109935"/>
                </a:lnTo>
                <a:lnTo>
                  <a:pt x="102779" y="109935"/>
                </a:lnTo>
                <a:lnTo>
                  <a:pt x="101958" y="109935"/>
                </a:lnTo>
                <a:lnTo>
                  <a:pt x="101958" y="109935"/>
                </a:lnTo>
                <a:lnTo>
                  <a:pt x="101958" y="109935"/>
                </a:lnTo>
                <a:lnTo>
                  <a:pt x="101412" y="109935"/>
                </a:lnTo>
                <a:lnTo>
                  <a:pt x="101412" y="109935"/>
                </a:lnTo>
                <a:lnTo>
                  <a:pt x="101412" y="109935"/>
                </a:lnTo>
                <a:lnTo>
                  <a:pt x="101412" y="109935"/>
                </a:lnTo>
                <a:lnTo>
                  <a:pt x="100865" y="109935"/>
                </a:lnTo>
                <a:lnTo>
                  <a:pt x="100865" y="109935"/>
                </a:lnTo>
                <a:lnTo>
                  <a:pt x="100865" y="109935"/>
                </a:lnTo>
                <a:lnTo>
                  <a:pt x="100865" y="109935"/>
                </a:lnTo>
                <a:lnTo>
                  <a:pt x="100318" y="109935"/>
                </a:lnTo>
                <a:lnTo>
                  <a:pt x="100318" y="109935"/>
                </a:lnTo>
                <a:lnTo>
                  <a:pt x="100318" y="109935"/>
                </a:lnTo>
                <a:lnTo>
                  <a:pt x="99772" y="109935"/>
                </a:lnTo>
                <a:lnTo>
                  <a:pt x="99772" y="109935"/>
                </a:lnTo>
                <a:lnTo>
                  <a:pt x="99772" y="110709"/>
                </a:lnTo>
                <a:lnTo>
                  <a:pt x="99772" y="110709"/>
                </a:lnTo>
                <a:lnTo>
                  <a:pt x="99772" y="110709"/>
                </a:lnTo>
                <a:lnTo>
                  <a:pt x="99772" y="110709"/>
                </a:lnTo>
                <a:lnTo>
                  <a:pt x="99772" y="111483"/>
                </a:lnTo>
                <a:lnTo>
                  <a:pt x="99772" y="111483"/>
                </a:lnTo>
                <a:lnTo>
                  <a:pt x="99772" y="111483"/>
                </a:lnTo>
                <a:lnTo>
                  <a:pt x="98952" y="111483"/>
                </a:lnTo>
                <a:lnTo>
                  <a:pt x="98952" y="111483"/>
                </a:lnTo>
                <a:lnTo>
                  <a:pt x="98952" y="112645"/>
                </a:lnTo>
                <a:lnTo>
                  <a:pt x="98952" y="112645"/>
                </a:lnTo>
                <a:lnTo>
                  <a:pt x="98952" y="112645"/>
                </a:lnTo>
                <a:lnTo>
                  <a:pt x="98952" y="112645"/>
                </a:lnTo>
                <a:lnTo>
                  <a:pt x="98952" y="112645"/>
                </a:lnTo>
                <a:lnTo>
                  <a:pt x="98952" y="112645"/>
                </a:lnTo>
                <a:lnTo>
                  <a:pt x="98952" y="112645"/>
                </a:lnTo>
                <a:lnTo>
                  <a:pt x="98952" y="113419"/>
                </a:lnTo>
                <a:lnTo>
                  <a:pt x="98952" y="113419"/>
                </a:lnTo>
                <a:lnTo>
                  <a:pt x="98405" y="113419"/>
                </a:lnTo>
                <a:lnTo>
                  <a:pt x="98405" y="113419"/>
                </a:lnTo>
                <a:lnTo>
                  <a:pt x="98405" y="114193"/>
                </a:lnTo>
                <a:lnTo>
                  <a:pt x="98405" y="114193"/>
                </a:lnTo>
                <a:lnTo>
                  <a:pt x="98405" y="114193"/>
                </a:lnTo>
                <a:lnTo>
                  <a:pt x="98405" y="114193"/>
                </a:lnTo>
                <a:lnTo>
                  <a:pt x="98405" y="114193"/>
                </a:lnTo>
                <a:lnTo>
                  <a:pt x="98405" y="114967"/>
                </a:lnTo>
                <a:lnTo>
                  <a:pt x="97858" y="114967"/>
                </a:lnTo>
                <a:lnTo>
                  <a:pt x="97858" y="114967"/>
                </a:lnTo>
                <a:lnTo>
                  <a:pt x="97858" y="114967"/>
                </a:lnTo>
                <a:lnTo>
                  <a:pt x="97858" y="114967"/>
                </a:lnTo>
                <a:lnTo>
                  <a:pt x="97858" y="115741"/>
                </a:lnTo>
                <a:lnTo>
                  <a:pt x="97858" y="115741"/>
                </a:lnTo>
                <a:lnTo>
                  <a:pt x="97858" y="115741"/>
                </a:lnTo>
                <a:lnTo>
                  <a:pt x="97858" y="115741"/>
                </a:lnTo>
                <a:lnTo>
                  <a:pt x="98405" y="115741"/>
                </a:lnTo>
                <a:lnTo>
                  <a:pt x="98405" y="116903"/>
                </a:lnTo>
                <a:lnTo>
                  <a:pt x="98405" y="116903"/>
                </a:lnTo>
                <a:lnTo>
                  <a:pt x="98405" y="116903"/>
                </a:lnTo>
                <a:lnTo>
                  <a:pt x="98405" y="116903"/>
                </a:lnTo>
                <a:lnTo>
                  <a:pt x="98405" y="117677"/>
                </a:lnTo>
                <a:lnTo>
                  <a:pt x="98405" y="117677"/>
                </a:lnTo>
                <a:lnTo>
                  <a:pt x="98405" y="117677"/>
                </a:lnTo>
                <a:lnTo>
                  <a:pt x="98405" y="117677"/>
                </a:lnTo>
                <a:lnTo>
                  <a:pt x="98405" y="118451"/>
                </a:lnTo>
                <a:lnTo>
                  <a:pt x="97858" y="118451"/>
                </a:lnTo>
                <a:lnTo>
                  <a:pt x="97858" y="118451"/>
                </a:lnTo>
                <a:lnTo>
                  <a:pt x="97858" y="118451"/>
                </a:lnTo>
                <a:lnTo>
                  <a:pt x="97858" y="119225"/>
                </a:lnTo>
                <a:lnTo>
                  <a:pt x="97858" y="119225"/>
                </a:lnTo>
                <a:lnTo>
                  <a:pt x="97858" y="119225"/>
                </a:lnTo>
                <a:lnTo>
                  <a:pt x="97858" y="120000"/>
                </a:lnTo>
                <a:lnTo>
                  <a:pt x="97858" y="120000"/>
                </a:lnTo>
                <a:lnTo>
                  <a:pt x="97858" y="120000"/>
                </a:lnTo>
                <a:lnTo>
                  <a:pt x="97858" y="120000"/>
                </a:lnTo>
                <a:lnTo>
                  <a:pt x="97858" y="120000"/>
                </a:lnTo>
                <a:lnTo>
                  <a:pt x="97858" y="120000"/>
                </a:lnTo>
                <a:lnTo>
                  <a:pt x="97858" y="120000"/>
                </a:lnTo>
                <a:lnTo>
                  <a:pt x="97312" y="120000"/>
                </a:lnTo>
                <a:lnTo>
                  <a:pt x="97312" y="120000"/>
                </a:lnTo>
                <a:lnTo>
                  <a:pt x="97312" y="120000"/>
                </a:lnTo>
                <a:lnTo>
                  <a:pt x="97312" y="119225"/>
                </a:lnTo>
                <a:lnTo>
                  <a:pt x="97312" y="119225"/>
                </a:lnTo>
                <a:lnTo>
                  <a:pt x="97312" y="119225"/>
                </a:lnTo>
                <a:lnTo>
                  <a:pt x="97312" y="119225"/>
                </a:lnTo>
                <a:lnTo>
                  <a:pt x="96765" y="119225"/>
                </a:lnTo>
                <a:lnTo>
                  <a:pt x="96765" y="119225"/>
                </a:lnTo>
                <a:lnTo>
                  <a:pt x="96765" y="119225"/>
                </a:lnTo>
                <a:lnTo>
                  <a:pt x="96765" y="118451"/>
                </a:lnTo>
                <a:lnTo>
                  <a:pt x="96765" y="118451"/>
                </a:lnTo>
                <a:lnTo>
                  <a:pt x="96765" y="118451"/>
                </a:lnTo>
                <a:lnTo>
                  <a:pt x="95945" y="118451"/>
                </a:lnTo>
                <a:lnTo>
                  <a:pt x="95945" y="118451"/>
                </a:lnTo>
                <a:lnTo>
                  <a:pt x="95945" y="118451"/>
                </a:lnTo>
                <a:lnTo>
                  <a:pt x="95945" y="117677"/>
                </a:lnTo>
                <a:lnTo>
                  <a:pt x="95945" y="117677"/>
                </a:lnTo>
                <a:lnTo>
                  <a:pt x="95945" y="117677"/>
                </a:lnTo>
                <a:lnTo>
                  <a:pt x="95945" y="117677"/>
                </a:lnTo>
                <a:lnTo>
                  <a:pt x="95945" y="117677"/>
                </a:lnTo>
                <a:lnTo>
                  <a:pt x="95398" y="117677"/>
                </a:lnTo>
                <a:lnTo>
                  <a:pt x="95398" y="116903"/>
                </a:lnTo>
                <a:lnTo>
                  <a:pt x="95398" y="116903"/>
                </a:lnTo>
                <a:lnTo>
                  <a:pt x="95398" y="116903"/>
                </a:lnTo>
                <a:lnTo>
                  <a:pt x="95398" y="116903"/>
                </a:lnTo>
                <a:lnTo>
                  <a:pt x="95398" y="116903"/>
                </a:lnTo>
                <a:lnTo>
                  <a:pt x="95398" y="115741"/>
                </a:lnTo>
                <a:lnTo>
                  <a:pt x="95398" y="115741"/>
                </a:lnTo>
                <a:lnTo>
                  <a:pt x="95398" y="115741"/>
                </a:lnTo>
                <a:lnTo>
                  <a:pt x="94851" y="115741"/>
                </a:lnTo>
                <a:lnTo>
                  <a:pt x="94851" y="115741"/>
                </a:lnTo>
                <a:lnTo>
                  <a:pt x="94851" y="115741"/>
                </a:lnTo>
                <a:lnTo>
                  <a:pt x="94851" y="115741"/>
                </a:lnTo>
                <a:lnTo>
                  <a:pt x="94851" y="114967"/>
                </a:lnTo>
                <a:lnTo>
                  <a:pt x="94305" y="114967"/>
                </a:lnTo>
                <a:lnTo>
                  <a:pt x="94305" y="114967"/>
                </a:lnTo>
                <a:lnTo>
                  <a:pt x="94305" y="114967"/>
                </a:lnTo>
                <a:lnTo>
                  <a:pt x="94305" y="114967"/>
                </a:lnTo>
                <a:lnTo>
                  <a:pt x="94305" y="114967"/>
                </a:lnTo>
                <a:lnTo>
                  <a:pt x="94305" y="114193"/>
                </a:lnTo>
                <a:lnTo>
                  <a:pt x="94305" y="114193"/>
                </a:lnTo>
                <a:lnTo>
                  <a:pt x="94305" y="114193"/>
                </a:lnTo>
                <a:lnTo>
                  <a:pt x="93758" y="114193"/>
                </a:lnTo>
                <a:lnTo>
                  <a:pt x="93758" y="114193"/>
                </a:lnTo>
                <a:lnTo>
                  <a:pt x="93758" y="114193"/>
                </a:lnTo>
                <a:lnTo>
                  <a:pt x="93758" y="113419"/>
                </a:lnTo>
                <a:lnTo>
                  <a:pt x="93758" y="113419"/>
                </a:lnTo>
                <a:lnTo>
                  <a:pt x="92938" y="113419"/>
                </a:lnTo>
                <a:lnTo>
                  <a:pt x="92938" y="113419"/>
                </a:lnTo>
                <a:lnTo>
                  <a:pt x="92938" y="113419"/>
                </a:lnTo>
                <a:lnTo>
                  <a:pt x="92938" y="113419"/>
                </a:lnTo>
                <a:lnTo>
                  <a:pt x="92938" y="113419"/>
                </a:lnTo>
                <a:lnTo>
                  <a:pt x="92938" y="112645"/>
                </a:lnTo>
                <a:lnTo>
                  <a:pt x="92938" y="112645"/>
                </a:lnTo>
                <a:lnTo>
                  <a:pt x="92938" y="112645"/>
                </a:lnTo>
                <a:lnTo>
                  <a:pt x="92391" y="112645"/>
                </a:lnTo>
                <a:lnTo>
                  <a:pt x="92391" y="112645"/>
                </a:lnTo>
                <a:lnTo>
                  <a:pt x="92391" y="112645"/>
                </a:lnTo>
                <a:lnTo>
                  <a:pt x="92391" y="112645"/>
                </a:lnTo>
                <a:lnTo>
                  <a:pt x="92391" y="112645"/>
                </a:lnTo>
                <a:lnTo>
                  <a:pt x="92391" y="112645"/>
                </a:lnTo>
                <a:lnTo>
                  <a:pt x="92391" y="111483"/>
                </a:lnTo>
                <a:lnTo>
                  <a:pt x="91845" y="111483"/>
                </a:lnTo>
                <a:lnTo>
                  <a:pt x="91845" y="111483"/>
                </a:lnTo>
                <a:lnTo>
                  <a:pt x="91845" y="111483"/>
                </a:lnTo>
                <a:lnTo>
                  <a:pt x="91845" y="111483"/>
                </a:lnTo>
                <a:lnTo>
                  <a:pt x="91845" y="111483"/>
                </a:lnTo>
                <a:lnTo>
                  <a:pt x="91298" y="111483"/>
                </a:lnTo>
                <a:lnTo>
                  <a:pt x="91298" y="111483"/>
                </a:lnTo>
                <a:lnTo>
                  <a:pt x="91298" y="110709"/>
                </a:lnTo>
                <a:lnTo>
                  <a:pt x="91298" y="110709"/>
                </a:lnTo>
                <a:lnTo>
                  <a:pt x="91298" y="110709"/>
                </a:lnTo>
                <a:lnTo>
                  <a:pt x="91298" y="110709"/>
                </a:lnTo>
                <a:lnTo>
                  <a:pt x="91298" y="110709"/>
                </a:lnTo>
                <a:lnTo>
                  <a:pt x="91298" y="110709"/>
                </a:lnTo>
                <a:lnTo>
                  <a:pt x="91298" y="110709"/>
                </a:lnTo>
                <a:lnTo>
                  <a:pt x="91298" y="110709"/>
                </a:lnTo>
                <a:lnTo>
                  <a:pt x="91298" y="109935"/>
                </a:lnTo>
                <a:lnTo>
                  <a:pt x="91298" y="109935"/>
                </a:lnTo>
                <a:lnTo>
                  <a:pt x="90751" y="109935"/>
                </a:lnTo>
                <a:lnTo>
                  <a:pt x="90751" y="110709"/>
                </a:lnTo>
                <a:lnTo>
                  <a:pt x="90751" y="110709"/>
                </a:lnTo>
                <a:lnTo>
                  <a:pt x="90751" y="110709"/>
                </a:lnTo>
                <a:lnTo>
                  <a:pt x="90751" y="110709"/>
                </a:lnTo>
                <a:lnTo>
                  <a:pt x="90751" y="110709"/>
                </a:lnTo>
                <a:lnTo>
                  <a:pt x="90751" y="110709"/>
                </a:lnTo>
                <a:lnTo>
                  <a:pt x="89931" y="110709"/>
                </a:lnTo>
                <a:lnTo>
                  <a:pt x="89931" y="110709"/>
                </a:lnTo>
                <a:lnTo>
                  <a:pt x="89931" y="110709"/>
                </a:lnTo>
                <a:lnTo>
                  <a:pt x="89931" y="109935"/>
                </a:lnTo>
                <a:lnTo>
                  <a:pt x="89384" y="109935"/>
                </a:lnTo>
                <a:lnTo>
                  <a:pt x="89384" y="109935"/>
                </a:lnTo>
                <a:lnTo>
                  <a:pt x="89384" y="109935"/>
                </a:lnTo>
                <a:lnTo>
                  <a:pt x="89384" y="109935"/>
                </a:lnTo>
                <a:lnTo>
                  <a:pt x="89384" y="109935"/>
                </a:lnTo>
                <a:lnTo>
                  <a:pt x="88838" y="109935"/>
                </a:lnTo>
                <a:lnTo>
                  <a:pt x="88838" y="109935"/>
                </a:lnTo>
                <a:lnTo>
                  <a:pt x="88838" y="109935"/>
                </a:lnTo>
                <a:lnTo>
                  <a:pt x="88838" y="109935"/>
                </a:lnTo>
                <a:lnTo>
                  <a:pt x="88838" y="109935"/>
                </a:lnTo>
                <a:lnTo>
                  <a:pt x="88291" y="109935"/>
                </a:lnTo>
                <a:lnTo>
                  <a:pt x="88291" y="109935"/>
                </a:lnTo>
                <a:lnTo>
                  <a:pt x="88291" y="109935"/>
                </a:lnTo>
                <a:lnTo>
                  <a:pt x="87744" y="109935"/>
                </a:lnTo>
                <a:lnTo>
                  <a:pt x="87744" y="109935"/>
                </a:lnTo>
                <a:lnTo>
                  <a:pt x="87744" y="109935"/>
                </a:lnTo>
                <a:lnTo>
                  <a:pt x="87744" y="109161"/>
                </a:lnTo>
                <a:lnTo>
                  <a:pt x="87744" y="109161"/>
                </a:lnTo>
                <a:lnTo>
                  <a:pt x="87744" y="109935"/>
                </a:lnTo>
                <a:lnTo>
                  <a:pt x="86924" y="109935"/>
                </a:lnTo>
                <a:lnTo>
                  <a:pt x="86924" y="109935"/>
                </a:lnTo>
                <a:lnTo>
                  <a:pt x="86924" y="109935"/>
                </a:lnTo>
                <a:lnTo>
                  <a:pt x="86924" y="109935"/>
                </a:lnTo>
                <a:lnTo>
                  <a:pt x="86378" y="109935"/>
                </a:lnTo>
                <a:lnTo>
                  <a:pt x="86378" y="109935"/>
                </a:lnTo>
                <a:lnTo>
                  <a:pt x="86378" y="109935"/>
                </a:lnTo>
                <a:lnTo>
                  <a:pt x="86378" y="109935"/>
                </a:lnTo>
                <a:lnTo>
                  <a:pt x="85831" y="109935"/>
                </a:lnTo>
                <a:lnTo>
                  <a:pt x="85831" y="109935"/>
                </a:lnTo>
                <a:lnTo>
                  <a:pt x="85831" y="109935"/>
                </a:lnTo>
                <a:lnTo>
                  <a:pt x="85831" y="109935"/>
                </a:lnTo>
                <a:lnTo>
                  <a:pt x="85831" y="110709"/>
                </a:lnTo>
                <a:lnTo>
                  <a:pt x="85831" y="110709"/>
                </a:lnTo>
                <a:lnTo>
                  <a:pt x="85831" y="110709"/>
                </a:lnTo>
                <a:lnTo>
                  <a:pt x="85284" y="110709"/>
                </a:lnTo>
                <a:lnTo>
                  <a:pt x="85284" y="110709"/>
                </a:lnTo>
                <a:lnTo>
                  <a:pt x="85284" y="110709"/>
                </a:lnTo>
                <a:lnTo>
                  <a:pt x="85284" y="110709"/>
                </a:lnTo>
                <a:lnTo>
                  <a:pt x="85284" y="111483"/>
                </a:lnTo>
                <a:lnTo>
                  <a:pt x="85284" y="111483"/>
                </a:lnTo>
                <a:lnTo>
                  <a:pt x="84738" y="111483"/>
                </a:lnTo>
                <a:lnTo>
                  <a:pt x="84738" y="111483"/>
                </a:lnTo>
                <a:lnTo>
                  <a:pt x="84738" y="111483"/>
                </a:lnTo>
                <a:lnTo>
                  <a:pt x="84738" y="111483"/>
                </a:lnTo>
                <a:lnTo>
                  <a:pt x="83917" y="111483"/>
                </a:lnTo>
                <a:lnTo>
                  <a:pt x="83917" y="111483"/>
                </a:lnTo>
                <a:lnTo>
                  <a:pt x="83917" y="111483"/>
                </a:lnTo>
                <a:lnTo>
                  <a:pt x="83917" y="111483"/>
                </a:lnTo>
                <a:lnTo>
                  <a:pt x="83917" y="111483"/>
                </a:lnTo>
                <a:lnTo>
                  <a:pt x="83371" y="111483"/>
                </a:lnTo>
                <a:lnTo>
                  <a:pt x="83371" y="111483"/>
                </a:lnTo>
                <a:lnTo>
                  <a:pt x="83371" y="112645"/>
                </a:lnTo>
                <a:lnTo>
                  <a:pt x="83371" y="112645"/>
                </a:lnTo>
                <a:lnTo>
                  <a:pt x="83371" y="112645"/>
                </a:lnTo>
                <a:lnTo>
                  <a:pt x="83371" y="112645"/>
                </a:lnTo>
                <a:lnTo>
                  <a:pt x="82824" y="112645"/>
                </a:lnTo>
                <a:lnTo>
                  <a:pt x="82824" y="112645"/>
                </a:lnTo>
                <a:lnTo>
                  <a:pt x="82824" y="112645"/>
                </a:lnTo>
                <a:lnTo>
                  <a:pt x="82824" y="112645"/>
                </a:lnTo>
                <a:lnTo>
                  <a:pt x="82277" y="112645"/>
                </a:lnTo>
                <a:lnTo>
                  <a:pt x="82277" y="112645"/>
                </a:lnTo>
                <a:lnTo>
                  <a:pt x="82277" y="112645"/>
                </a:lnTo>
                <a:lnTo>
                  <a:pt x="82277" y="112645"/>
                </a:lnTo>
                <a:lnTo>
                  <a:pt x="82277" y="112645"/>
                </a:lnTo>
                <a:lnTo>
                  <a:pt x="81731" y="112645"/>
                </a:lnTo>
                <a:lnTo>
                  <a:pt x="81731" y="112645"/>
                </a:lnTo>
                <a:lnTo>
                  <a:pt x="81731" y="112645"/>
                </a:lnTo>
                <a:lnTo>
                  <a:pt x="81731" y="112645"/>
                </a:lnTo>
                <a:lnTo>
                  <a:pt x="81184" y="112645"/>
                </a:lnTo>
                <a:lnTo>
                  <a:pt x="81184" y="113419"/>
                </a:lnTo>
                <a:lnTo>
                  <a:pt x="81184" y="113419"/>
                </a:lnTo>
                <a:lnTo>
                  <a:pt x="81184" y="113419"/>
                </a:lnTo>
                <a:lnTo>
                  <a:pt x="80364" y="113419"/>
                </a:lnTo>
                <a:lnTo>
                  <a:pt x="80364" y="113419"/>
                </a:lnTo>
                <a:lnTo>
                  <a:pt x="80364" y="112645"/>
                </a:lnTo>
                <a:lnTo>
                  <a:pt x="80364" y="112645"/>
                </a:lnTo>
                <a:lnTo>
                  <a:pt x="80364" y="112645"/>
                </a:lnTo>
                <a:lnTo>
                  <a:pt x="80364" y="112645"/>
                </a:lnTo>
                <a:lnTo>
                  <a:pt x="79817" y="112645"/>
                </a:lnTo>
                <a:lnTo>
                  <a:pt x="79817" y="112645"/>
                </a:lnTo>
                <a:lnTo>
                  <a:pt x="79817" y="112645"/>
                </a:lnTo>
                <a:lnTo>
                  <a:pt x="79817" y="112645"/>
                </a:lnTo>
                <a:lnTo>
                  <a:pt x="79271" y="112645"/>
                </a:lnTo>
                <a:lnTo>
                  <a:pt x="79271" y="112645"/>
                </a:lnTo>
                <a:lnTo>
                  <a:pt x="79271" y="112645"/>
                </a:lnTo>
                <a:lnTo>
                  <a:pt x="79271" y="112645"/>
                </a:lnTo>
                <a:lnTo>
                  <a:pt x="78724" y="112645"/>
                </a:lnTo>
                <a:lnTo>
                  <a:pt x="78724" y="112645"/>
                </a:lnTo>
                <a:lnTo>
                  <a:pt x="78724" y="112645"/>
                </a:lnTo>
                <a:lnTo>
                  <a:pt x="78724" y="111483"/>
                </a:lnTo>
                <a:lnTo>
                  <a:pt x="78724" y="111483"/>
                </a:lnTo>
                <a:lnTo>
                  <a:pt x="78724" y="111483"/>
                </a:lnTo>
                <a:lnTo>
                  <a:pt x="78724" y="111483"/>
                </a:lnTo>
                <a:lnTo>
                  <a:pt x="78177" y="111483"/>
                </a:lnTo>
                <a:lnTo>
                  <a:pt x="78177" y="111483"/>
                </a:lnTo>
                <a:lnTo>
                  <a:pt x="78177" y="111483"/>
                </a:lnTo>
                <a:lnTo>
                  <a:pt x="78177" y="111483"/>
                </a:lnTo>
                <a:lnTo>
                  <a:pt x="78177" y="111483"/>
                </a:lnTo>
                <a:lnTo>
                  <a:pt x="77357" y="111483"/>
                </a:lnTo>
                <a:lnTo>
                  <a:pt x="77357" y="111483"/>
                </a:lnTo>
                <a:lnTo>
                  <a:pt x="77357" y="111483"/>
                </a:lnTo>
                <a:lnTo>
                  <a:pt x="76810" y="111483"/>
                </a:lnTo>
                <a:lnTo>
                  <a:pt x="76810" y="111483"/>
                </a:lnTo>
                <a:lnTo>
                  <a:pt x="76810" y="111483"/>
                </a:lnTo>
                <a:lnTo>
                  <a:pt x="76810" y="111483"/>
                </a:lnTo>
                <a:lnTo>
                  <a:pt x="76264" y="111483"/>
                </a:lnTo>
                <a:lnTo>
                  <a:pt x="76264" y="111483"/>
                </a:lnTo>
                <a:lnTo>
                  <a:pt x="76264" y="111483"/>
                </a:lnTo>
                <a:lnTo>
                  <a:pt x="76264" y="110709"/>
                </a:lnTo>
                <a:lnTo>
                  <a:pt x="76264" y="110709"/>
                </a:lnTo>
                <a:lnTo>
                  <a:pt x="75717" y="110709"/>
                </a:lnTo>
                <a:lnTo>
                  <a:pt x="75717" y="110709"/>
                </a:lnTo>
                <a:lnTo>
                  <a:pt x="75717" y="110709"/>
                </a:lnTo>
                <a:lnTo>
                  <a:pt x="75717" y="110709"/>
                </a:lnTo>
                <a:lnTo>
                  <a:pt x="75717" y="110709"/>
                </a:lnTo>
                <a:lnTo>
                  <a:pt x="75170" y="110709"/>
                </a:lnTo>
                <a:lnTo>
                  <a:pt x="75170" y="109935"/>
                </a:lnTo>
                <a:lnTo>
                  <a:pt x="75170" y="109935"/>
                </a:lnTo>
                <a:lnTo>
                  <a:pt x="75170" y="109935"/>
                </a:lnTo>
                <a:lnTo>
                  <a:pt x="75170" y="109935"/>
                </a:lnTo>
                <a:lnTo>
                  <a:pt x="75170" y="109935"/>
                </a:lnTo>
                <a:lnTo>
                  <a:pt x="74350" y="109935"/>
                </a:lnTo>
                <a:lnTo>
                  <a:pt x="74350" y="109935"/>
                </a:lnTo>
                <a:lnTo>
                  <a:pt x="74350" y="109935"/>
                </a:lnTo>
                <a:lnTo>
                  <a:pt x="74350" y="109935"/>
                </a:lnTo>
                <a:lnTo>
                  <a:pt x="74350" y="109161"/>
                </a:lnTo>
                <a:lnTo>
                  <a:pt x="74350" y="109161"/>
                </a:lnTo>
                <a:lnTo>
                  <a:pt x="73804" y="109161"/>
                </a:lnTo>
                <a:lnTo>
                  <a:pt x="73804" y="109161"/>
                </a:lnTo>
                <a:lnTo>
                  <a:pt x="73804" y="109161"/>
                </a:lnTo>
                <a:lnTo>
                  <a:pt x="73804" y="109161"/>
                </a:lnTo>
                <a:lnTo>
                  <a:pt x="73257" y="109161"/>
                </a:lnTo>
                <a:lnTo>
                  <a:pt x="73257" y="109161"/>
                </a:lnTo>
                <a:lnTo>
                  <a:pt x="73257" y="109161"/>
                </a:lnTo>
                <a:lnTo>
                  <a:pt x="73257" y="109161"/>
                </a:lnTo>
                <a:lnTo>
                  <a:pt x="73257" y="109161"/>
                </a:lnTo>
                <a:lnTo>
                  <a:pt x="72710" y="109161"/>
                </a:lnTo>
                <a:lnTo>
                  <a:pt x="72710" y="108387"/>
                </a:lnTo>
                <a:lnTo>
                  <a:pt x="72710" y="108387"/>
                </a:lnTo>
                <a:lnTo>
                  <a:pt x="72710" y="108387"/>
                </a:lnTo>
                <a:lnTo>
                  <a:pt x="72710" y="108387"/>
                </a:lnTo>
                <a:lnTo>
                  <a:pt x="72710" y="108387"/>
                </a:lnTo>
                <a:lnTo>
                  <a:pt x="72164" y="108387"/>
                </a:lnTo>
                <a:lnTo>
                  <a:pt x="72164" y="107225"/>
                </a:lnTo>
                <a:lnTo>
                  <a:pt x="72164" y="107225"/>
                </a:lnTo>
                <a:lnTo>
                  <a:pt x="72164" y="107225"/>
                </a:lnTo>
                <a:lnTo>
                  <a:pt x="72164" y="107225"/>
                </a:lnTo>
                <a:lnTo>
                  <a:pt x="72164" y="107225"/>
                </a:lnTo>
                <a:lnTo>
                  <a:pt x="72164" y="107225"/>
                </a:lnTo>
                <a:lnTo>
                  <a:pt x="72164" y="107225"/>
                </a:lnTo>
                <a:lnTo>
                  <a:pt x="71343" y="107225"/>
                </a:lnTo>
                <a:lnTo>
                  <a:pt x="71343" y="107225"/>
                </a:lnTo>
                <a:lnTo>
                  <a:pt x="71343" y="107225"/>
                </a:lnTo>
                <a:lnTo>
                  <a:pt x="71343" y="107225"/>
                </a:lnTo>
                <a:lnTo>
                  <a:pt x="71343" y="107225"/>
                </a:lnTo>
                <a:lnTo>
                  <a:pt x="71343" y="106451"/>
                </a:lnTo>
                <a:lnTo>
                  <a:pt x="70797" y="106451"/>
                </a:lnTo>
                <a:lnTo>
                  <a:pt x="70797" y="106451"/>
                </a:lnTo>
                <a:lnTo>
                  <a:pt x="70797" y="106451"/>
                </a:lnTo>
                <a:lnTo>
                  <a:pt x="70250" y="106451"/>
                </a:lnTo>
                <a:lnTo>
                  <a:pt x="70250" y="106451"/>
                </a:lnTo>
                <a:lnTo>
                  <a:pt x="70250" y="106451"/>
                </a:lnTo>
                <a:lnTo>
                  <a:pt x="70250" y="106451"/>
                </a:lnTo>
                <a:lnTo>
                  <a:pt x="70250" y="106451"/>
                </a:lnTo>
                <a:lnTo>
                  <a:pt x="69703" y="106451"/>
                </a:lnTo>
                <a:lnTo>
                  <a:pt x="69703" y="106451"/>
                </a:lnTo>
                <a:lnTo>
                  <a:pt x="69703" y="106451"/>
                </a:lnTo>
                <a:lnTo>
                  <a:pt x="69703" y="106451"/>
                </a:lnTo>
                <a:lnTo>
                  <a:pt x="69703" y="106451"/>
                </a:lnTo>
                <a:lnTo>
                  <a:pt x="69157" y="106451"/>
                </a:lnTo>
                <a:lnTo>
                  <a:pt x="69157" y="106451"/>
                </a:lnTo>
                <a:lnTo>
                  <a:pt x="69157" y="106451"/>
                </a:lnTo>
                <a:lnTo>
                  <a:pt x="68337" y="106451"/>
                </a:lnTo>
                <a:lnTo>
                  <a:pt x="68337" y="106451"/>
                </a:lnTo>
                <a:lnTo>
                  <a:pt x="68337" y="106451"/>
                </a:lnTo>
                <a:lnTo>
                  <a:pt x="68337" y="106451"/>
                </a:lnTo>
                <a:lnTo>
                  <a:pt x="68337" y="105677"/>
                </a:lnTo>
                <a:lnTo>
                  <a:pt x="67790" y="105677"/>
                </a:lnTo>
                <a:lnTo>
                  <a:pt x="67790" y="105677"/>
                </a:lnTo>
                <a:lnTo>
                  <a:pt x="67790" y="105677"/>
                </a:lnTo>
                <a:lnTo>
                  <a:pt x="67790" y="105677"/>
                </a:lnTo>
                <a:lnTo>
                  <a:pt x="67790" y="105677"/>
                </a:lnTo>
                <a:lnTo>
                  <a:pt x="67790" y="105677"/>
                </a:lnTo>
                <a:lnTo>
                  <a:pt x="67790" y="104903"/>
                </a:lnTo>
                <a:lnTo>
                  <a:pt x="67243" y="104903"/>
                </a:lnTo>
                <a:lnTo>
                  <a:pt x="67243" y="104903"/>
                </a:lnTo>
                <a:lnTo>
                  <a:pt x="67243" y="104903"/>
                </a:lnTo>
                <a:lnTo>
                  <a:pt x="67243" y="104903"/>
                </a:lnTo>
                <a:lnTo>
                  <a:pt x="67243" y="104903"/>
                </a:lnTo>
                <a:lnTo>
                  <a:pt x="66697" y="104903"/>
                </a:lnTo>
                <a:lnTo>
                  <a:pt x="66697" y="104903"/>
                </a:lnTo>
                <a:lnTo>
                  <a:pt x="66697" y="104903"/>
                </a:lnTo>
                <a:lnTo>
                  <a:pt x="66697" y="104903"/>
                </a:lnTo>
                <a:lnTo>
                  <a:pt x="66697" y="104129"/>
                </a:lnTo>
                <a:lnTo>
                  <a:pt x="66150" y="104129"/>
                </a:lnTo>
                <a:lnTo>
                  <a:pt x="66150" y="104129"/>
                </a:lnTo>
                <a:lnTo>
                  <a:pt x="66150" y="104129"/>
                </a:lnTo>
                <a:lnTo>
                  <a:pt x="66150" y="104129"/>
                </a:lnTo>
                <a:lnTo>
                  <a:pt x="66150" y="104129"/>
                </a:lnTo>
                <a:lnTo>
                  <a:pt x="65330" y="104129"/>
                </a:lnTo>
                <a:lnTo>
                  <a:pt x="65330" y="104129"/>
                </a:lnTo>
                <a:lnTo>
                  <a:pt x="65330" y="104129"/>
                </a:lnTo>
                <a:lnTo>
                  <a:pt x="65330" y="104129"/>
                </a:lnTo>
                <a:lnTo>
                  <a:pt x="64783" y="104129"/>
                </a:lnTo>
                <a:lnTo>
                  <a:pt x="64783" y="104129"/>
                </a:lnTo>
                <a:lnTo>
                  <a:pt x="64783" y="104129"/>
                </a:lnTo>
                <a:lnTo>
                  <a:pt x="64783" y="104129"/>
                </a:lnTo>
                <a:lnTo>
                  <a:pt x="64783" y="104129"/>
                </a:lnTo>
                <a:lnTo>
                  <a:pt x="64783" y="102967"/>
                </a:lnTo>
                <a:lnTo>
                  <a:pt x="64236" y="102967"/>
                </a:lnTo>
                <a:lnTo>
                  <a:pt x="64236" y="102967"/>
                </a:lnTo>
                <a:lnTo>
                  <a:pt x="64236" y="102967"/>
                </a:lnTo>
                <a:lnTo>
                  <a:pt x="64236" y="102967"/>
                </a:lnTo>
                <a:lnTo>
                  <a:pt x="64236" y="102967"/>
                </a:lnTo>
                <a:lnTo>
                  <a:pt x="63690" y="102967"/>
                </a:lnTo>
                <a:lnTo>
                  <a:pt x="63690" y="102967"/>
                </a:lnTo>
                <a:lnTo>
                  <a:pt x="63690" y="102967"/>
                </a:lnTo>
                <a:lnTo>
                  <a:pt x="63690" y="102967"/>
                </a:lnTo>
                <a:lnTo>
                  <a:pt x="63143" y="102967"/>
                </a:lnTo>
                <a:lnTo>
                  <a:pt x="63143" y="102967"/>
                </a:lnTo>
                <a:lnTo>
                  <a:pt x="63143" y="102193"/>
                </a:lnTo>
                <a:lnTo>
                  <a:pt x="63143" y="102193"/>
                </a:lnTo>
                <a:lnTo>
                  <a:pt x="63143" y="102193"/>
                </a:lnTo>
                <a:lnTo>
                  <a:pt x="63143" y="102193"/>
                </a:lnTo>
                <a:lnTo>
                  <a:pt x="63143" y="102193"/>
                </a:lnTo>
                <a:lnTo>
                  <a:pt x="62323" y="102193"/>
                </a:lnTo>
                <a:lnTo>
                  <a:pt x="62323" y="101419"/>
                </a:lnTo>
                <a:lnTo>
                  <a:pt x="62323" y="101419"/>
                </a:lnTo>
                <a:lnTo>
                  <a:pt x="62323" y="101419"/>
                </a:lnTo>
                <a:lnTo>
                  <a:pt x="62323" y="101419"/>
                </a:lnTo>
                <a:lnTo>
                  <a:pt x="62323" y="101419"/>
                </a:lnTo>
                <a:lnTo>
                  <a:pt x="62323" y="101419"/>
                </a:lnTo>
                <a:lnTo>
                  <a:pt x="61776" y="101419"/>
                </a:lnTo>
                <a:lnTo>
                  <a:pt x="61776" y="101419"/>
                </a:lnTo>
                <a:lnTo>
                  <a:pt x="61776" y="101419"/>
                </a:lnTo>
                <a:lnTo>
                  <a:pt x="61776" y="100645"/>
                </a:lnTo>
                <a:lnTo>
                  <a:pt x="61230" y="100645"/>
                </a:lnTo>
                <a:lnTo>
                  <a:pt x="61230" y="100645"/>
                </a:lnTo>
                <a:lnTo>
                  <a:pt x="61230" y="100645"/>
                </a:lnTo>
                <a:lnTo>
                  <a:pt x="61230" y="100645"/>
                </a:lnTo>
                <a:lnTo>
                  <a:pt x="61230" y="100645"/>
                </a:lnTo>
                <a:lnTo>
                  <a:pt x="61230" y="100645"/>
                </a:lnTo>
                <a:lnTo>
                  <a:pt x="61230" y="99870"/>
                </a:lnTo>
                <a:lnTo>
                  <a:pt x="60683" y="99870"/>
                </a:lnTo>
                <a:lnTo>
                  <a:pt x="60683" y="99870"/>
                </a:lnTo>
                <a:lnTo>
                  <a:pt x="60683" y="99870"/>
                </a:lnTo>
                <a:lnTo>
                  <a:pt x="60683" y="99870"/>
                </a:lnTo>
                <a:lnTo>
                  <a:pt x="60683" y="99870"/>
                </a:lnTo>
                <a:lnTo>
                  <a:pt x="60683" y="98709"/>
                </a:lnTo>
                <a:lnTo>
                  <a:pt x="60683" y="98709"/>
                </a:lnTo>
                <a:lnTo>
                  <a:pt x="60683" y="98709"/>
                </a:lnTo>
                <a:lnTo>
                  <a:pt x="60136" y="98709"/>
                </a:lnTo>
                <a:lnTo>
                  <a:pt x="60136" y="98709"/>
                </a:lnTo>
                <a:lnTo>
                  <a:pt x="60136" y="98709"/>
                </a:lnTo>
                <a:lnTo>
                  <a:pt x="60136" y="97935"/>
                </a:lnTo>
                <a:lnTo>
                  <a:pt x="60136" y="97935"/>
                </a:lnTo>
                <a:lnTo>
                  <a:pt x="60136" y="97935"/>
                </a:lnTo>
                <a:lnTo>
                  <a:pt x="59316" y="97935"/>
                </a:lnTo>
                <a:lnTo>
                  <a:pt x="59316" y="97935"/>
                </a:lnTo>
                <a:lnTo>
                  <a:pt x="59316" y="97935"/>
                </a:lnTo>
                <a:lnTo>
                  <a:pt x="59316" y="97935"/>
                </a:lnTo>
                <a:lnTo>
                  <a:pt x="59316" y="97935"/>
                </a:lnTo>
                <a:lnTo>
                  <a:pt x="58769" y="97935"/>
                </a:lnTo>
                <a:lnTo>
                  <a:pt x="58769" y="97935"/>
                </a:lnTo>
                <a:lnTo>
                  <a:pt x="58769" y="97935"/>
                </a:lnTo>
                <a:lnTo>
                  <a:pt x="58769" y="97935"/>
                </a:lnTo>
                <a:lnTo>
                  <a:pt x="58769" y="97935"/>
                </a:lnTo>
                <a:lnTo>
                  <a:pt x="58769" y="97935"/>
                </a:lnTo>
                <a:lnTo>
                  <a:pt x="58769" y="97935"/>
                </a:lnTo>
                <a:lnTo>
                  <a:pt x="58223" y="97935"/>
                </a:lnTo>
                <a:lnTo>
                  <a:pt x="58223" y="97935"/>
                </a:lnTo>
                <a:lnTo>
                  <a:pt x="58223" y="97935"/>
                </a:lnTo>
                <a:lnTo>
                  <a:pt x="58223" y="97935"/>
                </a:lnTo>
                <a:lnTo>
                  <a:pt x="57676" y="97935"/>
                </a:lnTo>
                <a:lnTo>
                  <a:pt x="57676" y="97935"/>
                </a:lnTo>
                <a:lnTo>
                  <a:pt x="57676" y="97935"/>
                </a:lnTo>
                <a:lnTo>
                  <a:pt x="57676" y="97161"/>
                </a:lnTo>
                <a:lnTo>
                  <a:pt x="57676" y="97161"/>
                </a:lnTo>
                <a:lnTo>
                  <a:pt x="57129" y="97161"/>
                </a:lnTo>
                <a:lnTo>
                  <a:pt x="57129" y="97161"/>
                </a:lnTo>
                <a:lnTo>
                  <a:pt x="57129" y="97161"/>
                </a:lnTo>
                <a:lnTo>
                  <a:pt x="57129" y="97161"/>
                </a:lnTo>
                <a:lnTo>
                  <a:pt x="57129" y="97161"/>
                </a:lnTo>
                <a:lnTo>
                  <a:pt x="56309" y="97161"/>
                </a:lnTo>
                <a:lnTo>
                  <a:pt x="56309" y="97161"/>
                </a:lnTo>
                <a:lnTo>
                  <a:pt x="56309" y="97161"/>
                </a:lnTo>
                <a:lnTo>
                  <a:pt x="55763" y="97161"/>
                </a:lnTo>
                <a:lnTo>
                  <a:pt x="55763" y="97161"/>
                </a:lnTo>
                <a:lnTo>
                  <a:pt x="55763" y="97161"/>
                </a:lnTo>
                <a:lnTo>
                  <a:pt x="55763" y="97161"/>
                </a:lnTo>
                <a:lnTo>
                  <a:pt x="55763" y="96387"/>
                </a:lnTo>
                <a:lnTo>
                  <a:pt x="55763" y="96387"/>
                </a:lnTo>
                <a:lnTo>
                  <a:pt x="55216" y="96387"/>
                </a:lnTo>
                <a:lnTo>
                  <a:pt x="55216" y="96387"/>
                </a:lnTo>
                <a:lnTo>
                  <a:pt x="55216" y="96387"/>
                </a:lnTo>
                <a:lnTo>
                  <a:pt x="55216" y="96387"/>
                </a:lnTo>
                <a:lnTo>
                  <a:pt x="55216" y="96387"/>
                </a:lnTo>
                <a:lnTo>
                  <a:pt x="54669" y="96387"/>
                </a:lnTo>
                <a:lnTo>
                  <a:pt x="54669" y="96387"/>
                </a:lnTo>
                <a:lnTo>
                  <a:pt x="54669" y="96387"/>
                </a:lnTo>
                <a:lnTo>
                  <a:pt x="54669" y="96387"/>
                </a:lnTo>
                <a:lnTo>
                  <a:pt x="54123" y="96387"/>
                </a:lnTo>
                <a:lnTo>
                  <a:pt x="54123" y="95612"/>
                </a:lnTo>
                <a:lnTo>
                  <a:pt x="54123" y="95612"/>
                </a:lnTo>
                <a:lnTo>
                  <a:pt x="54123" y="95612"/>
                </a:lnTo>
                <a:lnTo>
                  <a:pt x="54123" y="95612"/>
                </a:lnTo>
                <a:lnTo>
                  <a:pt x="54123" y="95612"/>
                </a:lnTo>
                <a:lnTo>
                  <a:pt x="53302" y="95612"/>
                </a:lnTo>
                <a:lnTo>
                  <a:pt x="53302" y="95612"/>
                </a:lnTo>
                <a:lnTo>
                  <a:pt x="53302" y="95612"/>
                </a:lnTo>
                <a:lnTo>
                  <a:pt x="53302" y="95612"/>
                </a:lnTo>
                <a:lnTo>
                  <a:pt x="53302" y="95612"/>
                </a:lnTo>
                <a:lnTo>
                  <a:pt x="53302" y="94451"/>
                </a:lnTo>
                <a:lnTo>
                  <a:pt x="53302" y="94451"/>
                </a:lnTo>
                <a:lnTo>
                  <a:pt x="53302" y="94451"/>
                </a:lnTo>
                <a:lnTo>
                  <a:pt x="52756" y="94451"/>
                </a:lnTo>
                <a:lnTo>
                  <a:pt x="52756" y="94451"/>
                </a:lnTo>
                <a:lnTo>
                  <a:pt x="52756" y="94451"/>
                </a:lnTo>
                <a:lnTo>
                  <a:pt x="52756" y="93677"/>
                </a:lnTo>
                <a:lnTo>
                  <a:pt x="52756" y="93677"/>
                </a:lnTo>
                <a:lnTo>
                  <a:pt x="52209" y="93677"/>
                </a:lnTo>
                <a:lnTo>
                  <a:pt x="52209" y="93677"/>
                </a:lnTo>
                <a:lnTo>
                  <a:pt x="52209" y="93677"/>
                </a:lnTo>
                <a:lnTo>
                  <a:pt x="52209" y="92903"/>
                </a:lnTo>
                <a:lnTo>
                  <a:pt x="52209" y="92903"/>
                </a:lnTo>
                <a:lnTo>
                  <a:pt x="52209" y="92903"/>
                </a:lnTo>
                <a:lnTo>
                  <a:pt x="52209" y="92903"/>
                </a:lnTo>
                <a:lnTo>
                  <a:pt x="52209" y="92903"/>
                </a:lnTo>
                <a:lnTo>
                  <a:pt x="52209" y="92903"/>
                </a:lnTo>
                <a:lnTo>
                  <a:pt x="51662" y="92903"/>
                </a:lnTo>
                <a:lnTo>
                  <a:pt x="51662" y="92129"/>
                </a:lnTo>
                <a:lnTo>
                  <a:pt x="51662" y="92129"/>
                </a:lnTo>
                <a:lnTo>
                  <a:pt x="51662" y="92129"/>
                </a:lnTo>
                <a:lnTo>
                  <a:pt x="51662" y="92129"/>
                </a:lnTo>
                <a:lnTo>
                  <a:pt x="51662" y="92129"/>
                </a:lnTo>
                <a:lnTo>
                  <a:pt x="51116" y="92129"/>
                </a:lnTo>
                <a:lnTo>
                  <a:pt x="51116" y="92129"/>
                </a:lnTo>
                <a:lnTo>
                  <a:pt x="51116" y="91354"/>
                </a:lnTo>
                <a:lnTo>
                  <a:pt x="51116" y="91354"/>
                </a:lnTo>
                <a:lnTo>
                  <a:pt x="51116" y="91354"/>
                </a:lnTo>
                <a:lnTo>
                  <a:pt x="50296" y="91354"/>
                </a:lnTo>
                <a:lnTo>
                  <a:pt x="50296" y="91354"/>
                </a:lnTo>
                <a:lnTo>
                  <a:pt x="50296" y="91354"/>
                </a:lnTo>
                <a:lnTo>
                  <a:pt x="50296" y="91354"/>
                </a:lnTo>
                <a:lnTo>
                  <a:pt x="50296" y="91354"/>
                </a:lnTo>
                <a:lnTo>
                  <a:pt x="50296" y="91354"/>
                </a:lnTo>
                <a:lnTo>
                  <a:pt x="49749" y="91354"/>
                </a:lnTo>
                <a:lnTo>
                  <a:pt x="49749" y="90193"/>
                </a:lnTo>
                <a:lnTo>
                  <a:pt x="49749" y="90193"/>
                </a:lnTo>
                <a:lnTo>
                  <a:pt x="49749" y="90193"/>
                </a:lnTo>
                <a:lnTo>
                  <a:pt x="49749" y="90193"/>
                </a:lnTo>
                <a:lnTo>
                  <a:pt x="49202" y="90193"/>
                </a:lnTo>
                <a:lnTo>
                  <a:pt x="49202" y="90193"/>
                </a:lnTo>
                <a:lnTo>
                  <a:pt x="49202" y="90193"/>
                </a:lnTo>
                <a:lnTo>
                  <a:pt x="49202" y="90193"/>
                </a:lnTo>
                <a:lnTo>
                  <a:pt x="49202" y="90193"/>
                </a:lnTo>
                <a:lnTo>
                  <a:pt x="48656" y="90193"/>
                </a:lnTo>
                <a:lnTo>
                  <a:pt x="48656" y="89419"/>
                </a:lnTo>
                <a:lnTo>
                  <a:pt x="48656" y="89419"/>
                </a:lnTo>
                <a:lnTo>
                  <a:pt x="48656" y="89419"/>
                </a:lnTo>
                <a:lnTo>
                  <a:pt x="48656" y="89419"/>
                </a:lnTo>
                <a:lnTo>
                  <a:pt x="48656" y="89419"/>
                </a:lnTo>
                <a:lnTo>
                  <a:pt x="48109" y="89419"/>
                </a:lnTo>
                <a:lnTo>
                  <a:pt x="48109" y="89419"/>
                </a:lnTo>
                <a:lnTo>
                  <a:pt x="48109" y="89419"/>
                </a:lnTo>
                <a:lnTo>
                  <a:pt x="48109" y="89419"/>
                </a:lnTo>
                <a:lnTo>
                  <a:pt x="47289" y="89419"/>
                </a:lnTo>
                <a:lnTo>
                  <a:pt x="47289" y="88645"/>
                </a:lnTo>
                <a:lnTo>
                  <a:pt x="47289" y="88645"/>
                </a:lnTo>
                <a:lnTo>
                  <a:pt x="47289" y="88645"/>
                </a:lnTo>
                <a:lnTo>
                  <a:pt x="47289" y="88645"/>
                </a:lnTo>
                <a:lnTo>
                  <a:pt x="47289" y="88645"/>
                </a:lnTo>
                <a:lnTo>
                  <a:pt x="47289" y="87870"/>
                </a:lnTo>
                <a:lnTo>
                  <a:pt x="47289" y="87870"/>
                </a:lnTo>
                <a:lnTo>
                  <a:pt x="46742" y="87870"/>
                </a:lnTo>
                <a:lnTo>
                  <a:pt x="46742" y="87870"/>
                </a:lnTo>
                <a:lnTo>
                  <a:pt x="46742" y="87870"/>
                </a:lnTo>
                <a:lnTo>
                  <a:pt x="46742" y="87096"/>
                </a:lnTo>
                <a:lnTo>
                  <a:pt x="46742" y="87096"/>
                </a:lnTo>
                <a:lnTo>
                  <a:pt x="46742" y="87096"/>
                </a:lnTo>
                <a:lnTo>
                  <a:pt x="46742" y="87096"/>
                </a:lnTo>
                <a:lnTo>
                  <a:pt x="46742" y="87096"/>
                </a:lnTo>
                <a:lnTo>
                  <a:pt x="46742" y="87096"/>
                </a:lnTo>
                <a:lnTo>
                  <a:pt x="46195" y="87096"/>
                </a:lnTo>
                <a:lnTo>
                  <a:pt x="46195" y="85935"/>
                </a:lnTo>
                <a:lnTo>
                  <a:pt x="46195" y="85935"/>
                </a:lnTo>
                <a:lnTo>
                  <a:pt x="46195" y="85935"/>
                </a:lnTo>
                <a:lnTo>
                  <a:pt x="46195" y="85935"/>
                </a:lnTo>
                <a:lnTo>
                  <a:pt x="46195" y="85935"/>
                </a:lnTo>
                <a:lnTo>
                  <a:pt x="46195" y="85935"/>
                </a:lnTo>
                <a:lnTo>
                  <a:pt x="45649" y="85935"/>
                </a:lnTo>
                <a:lnTo>
                  <a:pt x="45649" y="85161"/>
                </a:lnTo>
                <a:lnTo>
                  <a:pt x="45649" y="85161"/>
                </a:lnTo>
                <a:lnTo>
                  <a:pt x="45649" y="85161"/>
                </a:lnTo>
                <a:lnTo>
                  <a:pt x="45649" y="85161"/>
                </a:lnTo>
                <a:lnTo>
                  <a:pt x="45649" y="85161"/>
                </a:lnTo>
                <a:lnTo>
                  <a:pt x="45649" y="84387"/>
                </a:lnTo>
                <a:lnTo>
                  <a:pt x="45649" y="84387"/>
                </a:lnTo>
                <a:lnTo>
                  <a:pt x="45649" y="84387"/>
                </a:lnTo>
                <a:lnTo>
                  <a:pt x="45649" y="84387"/>
                </a:lnTo>
                <a:lnTo>
                  <a:pt x="45102" y="84387"/>
                </a:lnTo>
                <a:lnTo>
                  <a:pt x="45102" y="83612"/>
                </a:lnTo>
                <a:lnTo>
                  <a:pt x="45102" y="83612"/>
                </a:lnTo>
                <a:lnTo>
                  <a:pt x="45102" y="83612"/>
                </a:lnTo>
                <a:lnTo>
                  <a:pt x="45102" y="82838"/>
                </a:lnTo>
                <a:lnTo>
                  <a:pt x="45102" y="82838"/>
                </a:lnTo>
                <a:lnTo>
                  <a:pt x="45102" y="82838"/>
                </a:lnTo>
                <a:lnTo>
                  <a:pt x="45102" y="82838"/>
                </a:lnTo>
                <a:lnTo>
                  <a:pt x="45102" y="82838"/>
                </a:lnTo>
                <a:lnTo>
                  <a:pt x="45102" y="82838"/>
                </a:lnTo>
                <a:lnTo>
                  <a:pt x="45102" y="81677"/>
                </a:lnTo>
                <a:lnTo>
                  <a:pt x="45102" y="81677"/>
                </a:lnTo>
                <a:lnTo>
                  <a:pt x="45102" y="81677"/>
                </a:lnTo>
                <a:lnTo>
                  <a:pt x="45102" y="80903"/>
                </a:lnTo>
                <a:lnTo>
                  <a:pt x="45102" y="80903"/>
                </a:lnTo>
                <a:lnTo>
                  <a:pt x="45102" y="80903"/>
                </a:lnTo>
                <a:lnTo>
                  <a:pt x="45102" y="80903"/>
                </a:lnTo>
                <a:lnTo>
                  <a:pt x="45102" y="80903"/>
                </a:lnTo>
                <a:lnTo>
                  <a:pt x="45649" y="80903"/>
                </a:lnTo>
                <a:lnTo>
                  <a:pt x="45649" y="80903"/>
                </a:lnTo>
                <a:lnTo>
                  <a:pt x="45649" y="80903"/>
                </a:lnTo>
                <a:lnTo>
                  <a:pt x="45649" y="80903"/>
                </a:lnTo>
                <a:lnTo>
                  <a:pt x="45649" y="80903"/>
                </a:lnTo>
                <a:lnTo>
                  <a:pt x="46195" y="80903"/>
                </a:lnTo>
                <a:lnTo>
                  <a:pt x="46195" y="80903"/>
                </a:lnTo>
                <a:lnTo>
                  <a:pt x="46195" y="80129"/>
                </a:lnTo>
                <a:lnTo>
                  <a:pt x="46195" y="80129"/>
                </a:lnTo>
                <a:lnTo>
                  <a:pt x="46195" y="80129"/>
                </a:lnTo>
                <a:lnTo>
                  <a:pt x="46195" y="80129"/>
                </a:lnTo>
                <a:lnTo>
                  <a:pt x="46195" y="80129"/>
                </a:lnTo>
                <a:lnTo>
                  <a:pt x="46195" y="79354"/>
                </a:lnTo>
                <a:lnTo>
                  <a:pt x="46195" y="79354"/>
                </a:lnTo>
                <a:lnTo>
                  <a:pt x="46195" y="79354"/>
                </a:lnTo>
                <a:lnTo>
                  <a:pt x="45649" y="79354"/>
                </a:lnTo>
                <a:lnTo>
                  <a:pt x="45649" y="79354"/>
                </a:lnTo>
                <a:lnTo>
                  <a:pt x="45649" y="79354"/>
                </a:lnTo>
                <a:lnTo>
                  <a:pt x="45649" y="79354"/>
                </a:lnTo>
                <a:lnTo>
                  <a:pt x="45102" y="79354"/>
                </a:lnTo>
                <a:lnTo>
                  <a:pt x="45102" y="79354"/>
                </a:lnTo>
                <a:lnTo>
                  <a:pt x="45102" y="78193"/>
                </a:lnTo>
                <a:lnTo>
                  <a:pt x="45649" y="78193"/>
                </a:lnTo>
                <a:lnTo>
                  <a:pt x="45649" y="78193"/>
                </a:lnTo>
                <a:lnTo>
                  <a:pt x="45649" y="78193"/>
                </a:lnTo>
                <a:lnTo>
                  <a:pt x="45649" y="78193"/>
                </a:lnTo>
                <a:lnTo>
                  <a:pt x="45649" y="78193"/>
                </a:lnTo>
                <a:lnTo>
                  <a:pt x="45649" y="78193"/>
                </a:lnTo>
                <a:lnTo>
                  <a:pt x="45649" y="77419"/>
                </a:lnTo>
                <a:lnTo>
                  <a:pt x="46195" y="77419"/>
                </a:lnTo>
                <a:lnTo>
                  <a:pt x="46195" y="77419"/>
                </a:lnTo>
                <a:lnTo>
                  <a:pt x="46195" y="77419"/>
                </a:lnTo>
                <a:lnTo>
                  <a:pt x="46195" y="77419"/>
                </a:lnTo>
                <a:lnTo>
                  <a:pt x="46195" y="77419"/>
                </a:lnTo>
                <a:lnTo>
                  <a:pt x="46195" y="77419"/>
                </a:lnTo>
                <a:lnTo>
                  <a:pt x="46742" y="77419"/>
                </a:lnTo>
                <a:lnTo>
                  <a:pt x="46742" y="76645"/>
                </a:lnTo>
                <a:lnTo>
                  <a:pt x="46742" y="76645"/>
                </a:lnTo>
                <a:lnTo>
                  <a:pt x="46742" y="76645"/>
                </a:lnTo>
                <a:lnTo>
                  <a:pt x="46742" y="75870"/>
                </a:lnTo>
                <a:lnTo>
                  <a:pt x="46742" y="75870"/>
                </a:lnTo>
                <a:lnTo>
                  <a:pt x="46195" y="75870"/>
                </a:lnTo>
                <a:lnTo>
                  <a:pt x="46195" y="75870"/>
                </a:lnTo>
                <a:lnTo>
                  <a:pt x="46195" y="75096"/>
                </a:lnTo>
                <a:lnTo>
                  <a:pt x="46742" y="75096"/>
                </a:lnTo>
                <a:lnTo>
                  <a:pt x="46742" y="75096"/>
                </a:lnTo>
                <a:lnTo>
                  <a:pt x="46742" y="75096"/>
                </a:lnTo>
                <a:lnTo>
                  <a:pt x="46742" y="73935"/>
                </a:lnTo>
                <a:lnTo>
                  <a:pt x="46195" y="73935"/>
                </a:lnTo>
                <a:lnTo>
                  <a:pt x="46195" y="73935"/>
                </a:lnTo>
                <a:lnTo>
                  <a:pt x="46195" y="73935"/>
                </a:lnTo>
                <a:lnTo>
                  <a:pt x="46195" y="73935"/>
                </a:lnTo>
                <a:lnTo>
                  <a:pt x="45649" y="73935"/>
                </a:lnTo>
                <a:lnTo>
                  <a:pt x="45649" y="73935"/>
                </a:lnTo>
                <a:lnTo>
                  <a:pt x="45649" y="73935"/>
                </a:lnTo>
                <a:lnTo>
                  <a:pt x="45649" y="73161"/>
                </a:lnTo>
                <a:lnTo>
                  <a:pt x="45649" y="73161"/>
                </a:lnTo>
                <a:lnTo>
                  <a:pt x="45649" y="73161"/>
                </a:lnTo>
                <a:lnTo>
                  <a:pt x="45649" y="73161"/>
                </a:lnTo>
                <a:lnTo>
                  <a:pt x="45649" y="72387"/>
                </a:lnTo>
                <a:lnTo>
                  <a:pt x="45649" y="72387"/>
                </a:lnTo>
                <a:lnTo>
                  <a:pt x="45649" y="72387"/>
                </a:lnTo>
                <a:lnTo>
                  <a:pt x="45102" y="72387"/>
                </a:lnTo>
                <a:lnTo>
                  <a:pt x="45102" y="72387"/>
                </a:lnTo>
                <a:lnTo>
                  <a:pt x="45102" y="71612"/>
                </a:lnTo>
                <a:lnTo>
                  <a:pt x="45102" y="71612"/>
                </a:lnTo>
                <a:lnTo>
                  <a:pt x="45102" y="71612"/>
                </a:lnTo>
                <a:lnTo>
                  <a:pt x="45102" y="71612"/>
                </a:lnTo>
                <a:lnTo>
                  <a:pt x="45102" y="71612"/>
                </a:lnTo>
                <a:lnTo>
                  <a:pt x="45102" y="70838"/>
                </a:lnTo>
                <a:lnTo>
                  <a:pt x="45102" y="70838"/>
                </a:lnTo>
                <a:lnTo>
                  <a:pt x="45102" y="70838"/>
                </a:lnTo>
                <a:lnTo>
                  <a:pt x="45102" y="70838"/>
                </a:lnTo>
                <a:lnTo>
                  <a:pt x="45102" y="70838"/>
                </a:lnTo>
                <a:lnTo>
                  <a:pt x="45102" y="69677"/>
                </a:lnTo>
                <a:lnTo>
                  <a:pt x="45102" y="69677"/>
                </a:lnTo>
                <a:lnTo>
                  <a:pt x="45102" y="69677"/>
                </a:lnTo>
                <a:lnTo>
                  <a:pt x="45102" y="68903"/>
                </a:lnTo>
                <a:lnTo>
                  <a:pt x="45102" y="68903"/>
                </a:lnTo>
                <a:lnTo>
                  <a:pt x="45102" y="68903"/>
                </a:lnTo>
                <a:lnTo>
                  <a:pt x="45102" y="68903"/>
                </a:lnTo>
                <a:lnTo>
                  <a:pt x="45102" y="68903"/>
                </a:lnTo>
                <a:lnTo>
                  <a:pt x="45102" y="68129"/>
                </a:lnTo>
                <a:lnTo>
                  <a:pt x="44282" y="68129"/>
                </a:lnTo>
                <a:lnTo>
                  <a:pt x="44282" y="68129"/>
                </a:lnTo>
                <a:lnTo>
                  <a:pt x="44282" y="68129"/>
                </a:lnTo>
                <a:lnTo>
                  <a:pt x="44282" y="68129"/>
                </a:lnTo>
                <a:lnTo>
                  <a:pt x="44282" y="67354"/>
                </a:lnTo>
                <a:lnTo>
                  <a:pt x="44282" y="67354"/>
                </a:lnTo>
                <a:lnTo>
                  <a:pt x="44282" y="67354"/>
                </a:lnTo>
                <a:lnTo>
                  <a:pt x="44282" y="67354"/>
                </a:lnTo>
                <a:lnTo>
                  <a:pt x="44282" y="66580"/>
                </a:lnTo>
                <a:lnTo>
                  <a:pt x="43735" y="66580"/>
                </a:lnTo>
                <a:lnTo>
                  <a:pt x="43735" y="66580"/>
                </a:lnTo>
                <a:lnTo>
                  <a:pt x="43735" y="66580"/>
                </a:lnTo>
                <a:lnTo>
                  <a:pt x="43735" y="66580"/>
                </a:lnTo>
                <a:lnTo>
                  <a:pt x="43735" y="66580"/>
                </a:lnTo>
                <a:lnTo>
                  <a:pt x="43735" y="66580"/>
                </a:lnTo>
                <a:lnTo>
                  <a:pt x="43735" y="65419"/>
                </a:lnTo>
                <a:lnTo>
                  <a:pt x="43189" y="65419"/>
                </a:lnTo>
                <a:lnTo>
                  <a:pt x="43189" y="65419"/>
                </a:lnTo>
                <a:lnTo>
                  <a:pt x="43189" y="65419"/>
                </a:lnTo>
                <a:lnTo>
                  <a:pt x="43189" y="65419"/>
                </a:lnTo>
                <a:lnTo>
                  <a:pt x="43189" y="65419"/>
                </a:lnTo>
                <a:lnTo>
                  <a:pt x="43189" y="64645"/>
                </a:lnTo>
                <a:lnTo>
                  <a:pt x="43189" y="64645"/>
                </a:lnTo>
                <a:lnTo>
                  <a:pt x="43189" y="64645"/>
                </a:lnTo>
                <a:lnTo>
                  <a:pt x="42642" y="64645"/>
                </a:lnTo>
                <a:lnTo>
                  <a:pt x="42642" y="64645"/>
                </a:lnTo>
                <a:lnTo>
                  <a:pt x="42642" y="64645"/>
                </a:lnTo>
                <a:lnTo>
                  <a:pt x="42642" y="63870"/>
                </a:lnTo>
                <a:lnTo>
                  <a:pt x="42642" y="63870"/>
                </a:lnTo>
                <a:lnTo>
                  <a:pt x="42642" y="63870"/>
                </a:lnTo>
                <a:lnTo>
                  <a:pt x="42095" y="63870"/>
                </a:lnTo>
                <a:lnTo>
                  <a:pt x="42095" y="63870"/>
                </a:lnTo>
                <a:lnTo>
                  <a:pt x="42095" y="63870"/>
                </a:lnTo>
                <a:lnTo>
                  <a:pt x="42095" y="63096"/>
                </a:lnTo>
                <a:lnTo>
                  <a:pt x="42095" y="63096"/>
                </a:lnTo>
                <a:lnTo>
                  <a:pt x="42095" y="63096"/>
                </a:lnTo>
                <a:lnTo>
                  <a:pt x="42095" y="63096"/>
                </a:lnTo>
                <a:lnTo>
                  <a:pt x="42095" y="63096"/>
                </a:lnTo>
                <a:lnTo>
                  <a:pt x="41275" y="63096"/>
                </a:lnTo>
                <a:lnTo>
                  <a:pt x="41275" y="62322"/>
                </a:lnTo>
                <a:lnTo>
                  <a:pt x="41275" y="62322"/>
                </a:lnTo>
                <a:lnTo>
                  <a:pt x="41275" y="62322"/>
                </a:lnTo>
                <a:lnTo>
                  <a:pt x="41275" y="62322"/>
                </a:lnTo>
                <a:lnTo>
                  <a:pt x="41275" y="62322"/>
                </a:lnTo>
                <a:lnTo>
                  <a:pt x="41275" y="61161"/>
                </a:lnTo>
                <a:lnTo>
                  <a:pt x="41275" y="61161"/>
                </a:lnTo>
                <a:lnTo>
                  <a:pt x="41275" y="61161"/>
                </a:lnTo>
                <a:lnTo>
                  <a:pt x="40728" y="61161"/>
                </a:lnTo>
                <a:lnTo>
                  <a:pt x="40728" y="61161"/>
                </a:lnTo>
                <a:lnTo>
                  <a:pt x="40728" y="61161"/>
                </a:lnTo>
                <a:lnTo>
                  <a:pt x="40728" y="60387"/>
                </a:lnTo>
                <a:lnTo>
                  <a:pt x="40728" y="60387"/>
                </a:lnTo>
                <a:lnTo>
                  <a:pt x="40728" y="60387"/>
                </a:lnTo>
                <a:lnTo>
                  <a:pt x="40182" y="60387"/>
                </a:lnTo>
                <a:lnTo>
                  <a:pt x="40182" y="60387"/>
                </a:lnTo>
                <a:lnTo>
                  <a:pt x="40182" y="60387"/>
                </a:lnTo>
                <a:lnTo>
                  <a:pt x="40182" y="60387"/>
                </a:lnTo>
                <a:lnTo>
                  <a:pt x="40182" y="59612"/>
                </a:lnTo>
                <a:lnTo>
                  <a:pt x="40182" y="59612"/>
                </a:lnTo>
                <a:lnTo>
                  <a:pt x="40182" y="59612"/>
                </a:lnTo>
                <a:lnTo>
                  <a:pt x="40182" y="59612"/>
                </a:lnTo>
                <a:lnTo>
                  <a:pt x="40182" y="59612"/>
                </a:lnTo>
                <a:lnTo>
                  <a:pt x="40182" y="58838"/>
                </a:lnTo>
                <a:lnTo>
                  <a:pt x="39635" y="58838"/>
                </a:lnTo>
                <a:lnTo>
                  <a:pt x="39635" y="58838"/>
                </a:lnTo>
                <a:lnTo>
                  <a:pt x="39635" y="58838"/>
                </a:lnTo>
                <a:lnTo>
                  <a:pt x="39635" y="58838"/>
                </a:lnTo>
                <a:lnTo>
                  <a:pt x="39635" y="58838"/>
                </a:lnTo>
                <a:lnTo>
                  <a:pt x="39635" y="58064"/>
                </a:lnTo>
                <a:lnTo>
                  <a:pt x="39635" y="58064"/>
                </a:lnTo>
                <a:lnTo>
                  <a:pt x="39635" y="58064"/>
                </a:lnTo>
                <a:lnTo>
                  <a:pt x="39088" y="58064"/>
                </a:lnTo>
                <a:lnTo>
                  <a:pt x="39088" y="58064"/>
                </a:lnTo>
                <a:lnTo>
                  <a:pt x="39088" y="58064"/>
                </a:lnTo>
                <a:lnTo>
                  <a:pt x="39088" y="58064"/>
                </a:lnTo>
                <a:lnTo>
                  <a:pt x="39088" y="56903"/>
                </a:lnTo>
                <a:lnTo>
                  <a:pt x="38268" y="56903"/>
                </a:lnTo>
                <a:lnTo>
                  <a:pt x="38268" y="56903"/>
                </a:lnTo>
                <a:lnTo>
                  <a:pt x="38268" y="56903"/>
                </a:lnTo>
                <a:lnTo>
                  <a:pt x="38268" y="56903"/>
                </a:lnTo>
                <a:lnTo>
                  <a:pt x="38268" y="56903"/>
                </a:lnTo>
                <a:lnTo>
                  <a:pt x="38268" y="56903"/>
                </a:lnTo>
                <a:lnTo>
                  <a:pt x="38268" y="56129"/>
                </a:lnTo>
                <a:lnTo>
                  <a:pt x="37722" y="56129"/>
                </a:lnTo>
                <a:lnTo>
                  <a:pt x="37722" y="56129"/>
                </a:lnTo>
                <a:lnTo>
                  <a:pt x="37722" y="56129"/>
                </a:lnTo>
                <a:lnTo>
                  <a:pt x="37722" y="56129"/>
                </a:lnTo>
                <a:lnTo>
                  <a:pt x="37722" y="56129"/>
                </a:lnTo>
                <a:lnTo>
                  <a:pt x="37722" y="56129"/>
                </a:lnTo>
                <a:lnTo>
                  <a:pt x="37722" y="55354"/>
                </a:lnTo>
                <a:lnTo>
                  <a:pt x="37175" y="55354"/>
                </a:lnTo>
                <a:lnTo>
                  <a:pt x="37175" y="55354"/>
                </a:lnTo>
                <a:lnTo>
                  <a:pt x="37175" y="55354"/>
                </a:lnTo>
                <a:lnTo>
                  <a:pt x="37175" y="55354"/>
                </a:lnTo>
                <a:lnTo>
                  <a:pt x="36628" y="55354"/>
                </a:lnTo>
                <a:lnTo>
                  <a:pt x="36628" y="55354"/>
                </a:lnTo>
                <a:lnTo>
                  <a:pt x="36628" y="55354"/>
                </a:lnTo>
                <a:lnTo>
                  <a:pt x="36628" y="54580"/>
                </a:lnTo>
                <a:lnTo>
                  <a:pt x="36628" y="54580"/>
                </a:lnTo>
                <a:lnTo>
                  <a:pt x="36628" y="54580"/>
                </a:lnTo>
                <a:lnTo>
                  <a:pt x="36628" y="54580"/>
                </a:lnTo>
                <a:lnTo>
                  <a:pt x="36082" y="54580"/>
                </a:lnTo>
                <a:lnTo>
                  <a:pt x="36082" y="54580"/>
                </a:lnTo>
                <a:lnTo>
                  <a:pt x="36082" y="54580"/>
                </a:lnTo>
                <a:lnTo>
                  <a:pt x="36082" y="53806"/>
                </a:lnTo>
                <a:lnTo>
                  <a:pt x="36082" y="53806"/>
                </a:lnTo>
                <a:lnTo>
                  <a:pt x="36082" y="53806"/>
                </a:lnTo>
                <a:lnTo>
                  <a:pt x="36082" y="53806"/>
                </a:lnTo>
                <a:lnTo>
                  <a:pt x="35261" y="53806"/>
                </a:lnTo>
                <a:lnTo>
                  <a:pt x="35261" y="53806"/>
                </a:lnTo>
                <a:lnTo>
                  <a:pt x="35261" y="52645"/>
                </a:lnTo>
                <a:lnTo>
                  <a:pt x="35261" y="52645"/>
                </a:lnTo>
                <a:lnTo>
                  <a:pt x="35261" y="52645"/>
                </a:lnTo>
                <a:lnTo>
                  <a:pt x="35261" y="52645"/>
                </a:lnTo>
                <a:lnTo>
                  <a:pt x="35261" y="52645"/>
                </a:lnTo>
                <a:lnTo>
                  <a:pt x="35261" y="51870"/>
                </a:lnTo>
                <a:lnTo>
                  <a:pt x="35261" y="51870"/>
                </a:lnTo>
                <a:lnTo>
                  <a:pt x="35261" y="51870"/>
                </a:lnTo>
                <a:lnTo>
                  <a:pt x="35261" y="51870"/>
                </a:lnTo>
                <a:lnTo>
                  <a:pt x="35261" y="51870"/>
                </a:lnTo>
                <a:lnTo>
                  <a:pt x="35261" y="51870"/>
                </a:lnTo>
                <a:lnTo>
                  <a:pt x="35261" y="51870"/>
                </a:lnTo>
                <a:lnTo>
                  <a:pt x="35261" y="51096"/>
                </a:lnTo>
                <a:lnTo>
                  <a:pt x="35261" y="51096"/>
                </a:lnTo>
                <a:lnTo>
                  <a:pt x="35261" y="51096"/>
                </a:lnTo>
                <a:lnTo>
                  <a:pt x="35261" y="51096"/>
                </a:lnTo>
                <a:lnTo>
                  <a:pt x="35261" y="51096"/>
                </a:lnTo>
                <a:lnTo>
                  <a:pt x="35261" y="51096"/>
                </a:lnTo>
                <a:lnTo>
                  <a:pt x="34715" y="51096"/>
                </a:lnTo>
                <a:lnTo>
                  <a:pt x="34715" y="51096"/>
                </a:lnTo>
                <a:lnTo>
                  <a:pt x="34715" y="51096"/>
                </a:lnTo>
                <a:lnTo>
                  <a:pt x="34715" y="51096"/>
                </a:lnTo>
                <a:lnTo>
                  <a:pt x="34715" y="51096"/>
                </a:lnTo>
                <a:lnTo>
                  <a:pt x="34715" y="51096"/>
                </a:lnTo>
                <a:lnTo>
                  <a:pt x="34168" y="51096"/>
                </a:lnTo>
                <a:lnTo>
                  <a:pt x="34168" y="50322"/>
                </a:lnTo>
                <a:lnTo>
                  <a:pt x="34168" y="50322"/>
                </a:lnTo>
                <a:lnTo>
                  <a:pt x="34168" y="50322"/>
                </a:lnTo>
                <a:lnTo>
                  <a:pt x="34168" y="50322"/>
                </a:lnTo>
                <a:lnTo>
                  <a:pt x="34168" y="50322"/>
                </a:lnTo>
                <a:lnTo>
                  <a:pt x="34168" y="50322"/>
                </a:lnTo>
                <a:lnTo>
                  <a:pt x="34168" y="49548"/>
                </a:lnTo>
                <a:lnTo>
                  <a:pt x="33621" y="49548"/>
                </a:lnTo>
                <a:lnTo>
                  <a:pt x="33621" y="49548"/>
                </a:lnTo>
                <a:lnTo>
                  <a:pt x="33621" y="49548"/>
                </a:lnTo>
                <a:lnTo>
                  <a:pt x="33621" y="49548"/>
                </a:lnTo>
                <a:lnTo>
                  <a:pt x="33075" y="49548"/>
                </a:lnTo>
                <a:lnTo>
                  <a:pt x="33075" y="49548"/>
                </a:lnTo>
                <a:lnTo>
                  <a:pt x="33075" y="49548"/>
                </a:lnTo>
                <a:lnTo>
                  <a:pt x="33075" y="49548"/>
                </a:lnTo>
                <a:lnTo>
                  <a:pt x="33075" y="49548"/>
                </a:lnTo>
                <a:lnTo>
                  <a:pt x="32255" y="49548"/>
                </a:lnTo>
                <a:lnTo>
                  <a:pt x="32255" y="48387"/>
                </a:lnTo>
                <a:lnTo>
                  <a:pt x="32255" y="48387"/>
                </a:lnTo>
                <a:lnTo>
                  <a:pt x="32255" y="48387"/>
                </a:lnTo>
                <a:lnTo>
                  <a:pt x="32255" y="48387"/>
                </a:lnTo>
                <a:lnTo>
                  <a:pt x="32255" y="48387"/>
                </a:lnTo>
                <a:lnTo>
                  <a:pt x="32255" y="48387"/>
                </a:lnTo>
                <a:lnTo>
                  <a:pt x="32255" y="48387"/>
                </a:lnTo>
                <a:lnTo>
                  <a:pt x="31708" y="48387"/>
                </a:lnTo>
                <a:lnTo>
                  <a:pt x="31708" y="48387"/>
                </a:lnTo>
                <a:lnTo>
                  <a:pt x="31708" y="48387"/>
                </a:lnTo>
                <a:lnTo>
                  <a:pt x="31708" y="48387"/>
                </a:lnTo>
                <a:lnTo>
                  <a:pt x="31161" y="48387"/>
                </a:lnTo>
                <a:lnTo>
                  <a:pt x="31161" y="47612"/>
                </a:lnTo>
                <a:lnTo>
                  <a:pt x="31161" y="47612"/>
                </a:lnTo>
                <a:lnTo>
                  <a:pt x="31161" y="47612"/>
                </a:lnTo>
                <a:lnTo>
                  <a:pt x="31161" y="47612"/>
                </a:lnTo>
                <a:lnTo>
                  <a:pt x="31161" y="47612"/>
                </a:lnTo>
                <a:lnTo>
                  <a:pt x="31161" y="47612"/>
                </a:lnTo>
                <a:lnTo>
                  <a:pt x="30615" y="47612"/>
                </a:lnTo>
                <a:lnTo>
                  <a:pt x="30615" y="46838"/>
                </a:lnTo>
                <a:lnTo>
                  <a:pt x="30615" y="46838"/>
                </a:lnTo>
                <a:lnTo>
                  <a:pt x="30615" y="46838"/>
                </a:lnTo>
                <a:lnTo>
                  <a:pt x="30068" y="46838"/>
                </a:lnTo>
                <a:lnTo>
                  <a:pt x="30068" y="46838"/>
                </a:lnTo>
                <a:lnTo>
                  <a:pt x="30068" y="46838"/>
                </a:lnTo>
                <a:lnTo>
                  <a:pt x="30068" y="46838"/>
                </a:lnTo>
                <a:lnTo>
                  <a:pt x="30068" y="46064"/>
                </a:lnTo>
                <a:lnTo>
                  <a:pt x="30068" y="46064"/>
                </a:lnTo>
                <a:lnTo>
                  <a:pt x="30068" y="46064"/>
                </a:lnTo>
                <a:lnTo>
                  <a:pt x="30068" y="46064"/>
                </a:lnTo>
                <a:lnTo>
                  <a:pt x="30068" y="45290"/>
                </a:lnTo>
                <a:lnTo>
                  <a:pt x="30068" y="45290"/>
                </a:lnTo>
                <a:lnTo>
                  <a:pt x="30068" y="45290"/>
                </a:lnTo>
                <a:lnTo>
                  <a:pt x="30068" y="44129"/>
                </a:lnTo>
                <a:lnTo>
                  <a:pt x="30068" y="44129"/>
                </a:lnTo>
                <a:lnTo>
                  <a:pt x="30068" y="44129"/>
                </a:lnTo>
                <a:lnTo>
                  <a:pt x="30068" y="44129"/>
                </a:lnTo>
                <a:lnTo>
                  <a:pt x="30068" y="43354"/>
                </a:lnTo>
                <a:lnTo>
                  <a:pt x="30068" y="43354"/>
                </a:lnTo>
                <a:lnTo>
                  <a:pt x="30068" y="43354"/>
                </a:lnTo>
                <a:lnTo>
                  <a:pt x="30615" y="43354"/>
                </a:lnTo>
                <a:lnTo>
                  <a:pt x="30615" y="43354"/>
                </a:lnTo>
                <a:lnTo>
                  <a:pt x="30615" y="42580"/>
                </a:lnTo>
                <a:lnTo>
                  <a:pt x="30615" y="42580"/>
                </a:lnTo>
                <a:lnTo>
                  <a:pt x="30615" y="42580"/>
                </a:lnTo>
                <a:lnTo>
                  <a:pt x="30615" y="42580"/>
                </a:lnTo>
                <a:lnTo>
                  <a:pt x="30615" y="42580"/>
                </a:lnTo>
                <a:lnTo>
                  <a:pt x="30615" y="41806"/>
                </a:lnTo>
                <a:lnTo>
                  <a:pt x="30615" y="41806"/>
                </a:lnTo>
                <a:lnTo>
                  <a:pt x="30615" y="41806"/>
                </a:lnTo>
                <a:lnTo>
                  <a:pt x="30615" y="41032"/>
                </a:lnTo>
                <a:lnTo>
                  <a:pt x="30615" y="41032"/>
                </a:lnTo>
                <a:lnTo>
                  <a:pt x="30615" y="41032"/>
                </a:lnTo>
                <a:lnTo>
                  <a:pt x="30068" y="41032"/>
                </a:lnTo>
                <a:lnTo>
                  <a:pt x="30068" y="41032"/>
                </a:lnTo>
                <a:lnTo>
                  <a:pt x="30068" y="41032"/>
                </a:lnTo>
                <a:lnTo>
                  <a:pt x="30068" y="41032"/>
                </a:lnTo>
                <a:lnTo>
                  <a:pt x="30068" y="41032"/>
                </a:lnTo>
                <a:lnTo>
                  <a:pt x="30068" y="39870"/>
                </a:lnTo>
                <a:lnTo>
                  <a:pt x="29248" y="39870"/>
                </a:lnTo>
                <a:lnTo>
                  <a:pt x="29248" y="39870"/>
                </a:lnTo>
                <a:lnTo>
                  <a:pt x="29248" y="39870"/>
                </a:lnTo>
                <a:lnTo>
                  <a:pt x="29248" y="39870"/>
                </a:lnTo>
                <a:lnTo>
                  <a:pt x="28701" y="39870"/>
                </a:lnTo>
                <a:lnTo>
                  <a:pt x="28701" y="39870"/>
                </a:lnTo>
                <a:lnTo>
                  <a:pt x="28701" y="39870"/>
                </a:lnTo>
                <a:lnTo>
                  <a:pt x="28701" y="39870"/>
                </a:lnTo>
                <a:lnTo>
                  <a:pt x="28154" y="39870"/>
                </a:lnTo>
                <a:lnTo>
                  <a:pt x="28154" y="39870"/>
                </a:lnTo>
                <a:lnTo>
                  <a:pt x="28154" y="39870"/>
                </a:lnTo>
                <a:lnTo>
                  <a:pt x="28154" y="39096"/>
                </a:lnTo>
                <a:lnTo>
                  <a:pt x="28154" y="39096"/>
                </a:lnTo>
                <a:lnTo>
                  <a:pt x="28154" y="39096"/>
                </a:lnTo>
                <a:lnTo>
                  <a:pt x="28154" y="39096"/>
                </a:lnTo>
                <a:lnTo>
                  <a:pt x="28154" y="38322"/>
                </a:lnTo>
                <a:lnTo>
                  <a:pt x="28154" y="38322"/>
                </a:lnTo>
                <a:lnTo>
                  <a:pt x="28154" y="38322"/>
                </a:lnTo>
                <a:lnTo>
                  <a:pt x="28154" y="38322"/>
                </a:lnTo>
                <a:lnTo>
                  <a:pt x="27608" y="38322"/>
                </a:lnTo>
                <a:lnTo>
                  <a:pt x="27608" y="37548"/>
                </a:lnTo>
                <a:lnTo>
                  <a:pt x="27608" y="37548"/>
                </a:lnTo>
                <a:lnTo>
                  <a:pt x="27608" y="37548"/>
                </a:lnTo>
                <a:lnTo>
                  <a:pt x="27608" y="37548"/>
                </a:lnTo>
                <a:lnTo>
                  <a:pt x="27608" y="37548"/>
                </a:lnTo>
                <a:lnTo>
                  <a:pt x="27061" y="37548"/>
                </a:lnTo>
                <a:lnTo>
                  <a:pt x="27061" y="37548"/>
                </a:lnTo>
                <a:lnTo>
                  <a:pt x="27061" y="37548"/>
                </a:lnTo>
                <a:lnTo>
                  <a:pt x="27061" y="37548"/>
                </a:lnTo>
                <a:lnTo>
                  <a:pt x="26241" y="37548"/>
                </a:lnTo>
                <a:lnTo>
                  <a:pt x="26241" y="37548"/>
                </a:lnTo>
                <a:lnTo>
                  <a:pt x="26241" y="36774"/>
                </a:lnTo>
                <a:lnTo>
                  <a:pt x="26241" y="36774"/>
                </a:lnTo>
                <a:lnTo>
                  <a:pt x="26241" y="36774"/>
                </a:lnTo>
                <a:lnTo>
                  <a:pt x="26241" y="36774"/>
                </a:lnTo>
                <a:lnTo>
                  <a:pt x="26241" y="36774"/>
                </a:lnTo>
                <a:lnTo>
                  <a:pt x="25694" y="36774"/>
                </a:lnTo>
                <a:lnTo>
                  <a:pt x="25694" y="36774"/>
                </a:lnTo>
                <a:lnTo>
                  <a:pt x="25694" y="36774"/>
                </a:lnTo>
                <a:lnTo>
                  <a:pt x="25694" y="35612"/>
                </a:lnTo>
                <a:lnTo>
                  <a:pt x="25694" y="35612"/>
                </a:lnTo>
                <a:lnTo>
                  <a:pt x="25694" y="35612"/>
                </a:lnTo>
                <a:lnTo>
                  <a:pt x="25694" y="35612"/>
                </a:lnTo>
                <a:lnTo>
                  <a:pt x="25694" y="34838"/>
                </a:lnTo>
                <a:lnTo>
                  <a:pt x="25148" y="34838"/>
                </a:lnTo>
                <a:lnTo>
                  <a:pt x="25148" y="34838"/>
                </a:lnTo>
                <a:lnTo>
                  <a:pt x="25148" y="34838"/>
                </a:lnTo>
                <a:lnTo>
                  <a:pt x="25148" y="34064"/>
                </a:lnTo>
                <a:lnTo>
                  <a:pt x="25148" y="34064"/>
                </a:lnTo>
                <a:lnTo>
                  <a:pt x="25148" y="34064"/>
                </a:lnTo>
                <a:lnTo>
                  <a:pt x="25148" y="34064"/>
                </a:lnTo>
                <a:lnTo>
                  <a:pt x="25148" y="34064"/>
                </a:lnTo>
                <a:lnTo>
                  <a:pt x="25148" y="34064"/>
                </a:lnTo>
                <a:lnTo>
                  <a:pt x="25148" y="33290"/>
                </a:lnTo>
                <a:lnTo>
                  <a:pt x="25148" y="33290"/>
                </a:lnTo>
                <a:lnTo>
                  <a:pt x="25148" y="33290"/>
                </a:lnTo>
                <a:lnTo>
                  <a:pt x="25148" y="32516"/>
                </a:lnTo>
                <a:lnTo>
                  <a:pt x="25148" y="32516"/>
                </a:lnTo>
                <a:lnTo>
                  <a:pt x="25148" y="32516"/>
                </a:lnTo>
                <a:lnTo>
                  <a:pt x="25148" y="32516"/>
                </a:lnTo>
                <a:lnTo>
                  <a:pt x="24601" y="32516"/>
                </a:lnTo>
                <a:lnTo>
                  <a:pt x="24601" y="32516"/>
                </a:lnTo>
                <a:lnTo>
                  <a:pt x="24601" y="32516"/>
                </a:lnTo>
                <a:lnTo>
                  <a:pt x="24601" y="32516"/>
                </a:lnTo>
                <a:lnTo>
                  <a:pt x="24601" y="32516"/>
                </a:lnTo>
                <a:lnTo>
                  <a:pt x="24054" y="32516"/>
                </a:lnTo>
                <a:lnTo>
                  <a:pt x="24054" y="32516"/>
                </a:lnTo>
                <a:lnTo>
                  <a:pt x="24054" y="32516"/>
                </a:lnTo>
                <a:lnTo>
                  <a:pt x="24054" y="32516"/>
                </a:lnTo>
                <a:lnTo>
                  <a:pt x="24054" y="32516"/>
                </a:lnTo>
                <a:lnTo>
                  <a:pt x="24054" y="32516"/>
                </a:lnTo>
                <a:lnTo>
                  <a:pt x="23234" y="32516"/>
                </a:lnTo>
                <a:lnTo>
                  <a:pt x="23234" y="32516"/>
                </a:lnTo>
                <a:lnTo>
                  <a:pt x="23234" y="31354"/>
                </a:lnTo>
                <a:lnTo>
                  <a:pt x="23234" y="31354"/>
                </a:lnTo>
                <a:lnTo>
                  <a:pt x="22687" y="31354"/>
                </a:lnTo>
                <a:lnTo>
                  <a:pt x="22687" y="31354"/>
                </a:lnTo>
                <a:lnTo>
                  <a:pt x="22687" y="31354"/>
                </a:lnTo>
                <a:lnTo>
                  <a:pt x="22687" y="31354"/>
                </a:lnTo>
                <a:lnTo>
                  <a:pt x="22687" y="31354"/>
                </a:lnTo>
                <a:lnTo>
                  <a:pt x="22687" y="30580"/>
                </a:lnTo>
                <a:lnTo>
                  <a:pt x="22687" y="30580"/>
                </a:lnTo>
                <a:lnTo>
                  <a:pt x="22687" y="30580"/>
                </a:lnTo>
                <a:lnTo>
                  <a:pt x="22687" y="30580"/>
                </a:lnTo>
                <a:lnTo>
                  <a:pt x="22141" y="30580"/>
                </a:lnTo>
                <a:lnTo>
                  <a:pt x="22141" y="29806"/>
                </a:lnTo>
                <a:lnTo>
                  <a:pt x="22141" y="29806"/>
                </a:lnTo>
                <a:lnTo>
                  <a:pt x="22141" y="29806"/>
                </a:lnTo>
                <a:lnTo>
                  <a:pt x="22141" y="29806"/>
                </a:lnTo>
                <a:lnTo>
                  <a:pt x="22141" y="29806"/>
                </a:lnTo>
                <a:lnTo>
                  <a:pt x="22141" y="29032"/>
                </a:lnTo>
                <a:lnTo>
                  <a:pt x="22141" y="29032"/>
                </a:lnTo>
                <a:lnTo>
                  <a:pt x="22141" y="29032"/>
                </a:lnTo>
                <a:lnTo>
                  <a:pt x="21594" y="29032"/>
                </a:lnTo>
                <a:lnTo>
                  <a:pt x="21594" y="29032"/>
                </a:lnTo>
                <a:lnTo>
                  <a:pt x="21594" y="29032"/>
                </a:lnTo>
                <a:lnTo>
                  <a:pt x="21594" y="29032"/>
                </a:lnTo>
                <a:lnTo>
                  <a:pt x="21047" y="29032"/>
                </a:lnTo>
                <a:lnTo>
                  <a:pt x="21047" y="29032"/>
                </a:lnTo>
                <a:lnTo>
                  <a:pt x="21047" y="29032"/>
                </a:lnTo>
                <a:lnTo>
                  <a:pt x="21047" y="28258"/>
                </a:lnTo>
                <a:lnTo>
                  <a:pt x="21047" y="28258"/>
                </a:lnTo>
                <a:lnTo>
                  <a:pt x="21047" y="28258"/>
                </a:lnTo>
                <a:lnTo>
                  <a:pt x="21047" y="28258"/>
                </a:lnTo>
                <a:lnTo>
                  <a:pt x="21047" y="27096"/>
                </a:lnTo>
                <a:lnTo>
                  <a:pt x="20227" y="27096"/>
                </a:lnTo>
                <a:lnTo>
                  <a:pt x="20227" y="27096"/>
                </a:lnTo>
                <a:lnTo>
                  <a:pt x="20227" y="27096"/>
                </a:lnTo>
                <a:lnTo>
                  <a:pt x="20227" y="27096"/>
                </a:lnTo>
                <a:lnTo>
                  <a:pt x="20227" y="27096"/>
                </a:lnTo>
                <a:lnTo>
                  <a:pt x="20227" y="26322"/>
                </a:lnTo>
                <a:lnTo>
                  <a:pt x="20227" y="26322"/>
                </a:lnTo>
                <a:lnTo>
                  <a:pt x="20227" y="26322"/>
                </a:lnTo>
                <a:lnTo>
                  <a:pt x="20227" y="26322"/>
                </a:lnTo>
                <a:lnTo>
                  <a:pt x="20227" y="25548"/>
                </a:lnTo>
                <a:lnTo>
                  <a:pt x="19681" y="25548"/>
                </a:lnTo>
                <a:lnTo>
                  <a:pt x="19681" y="25548"/>
                </a:lnTo>
                <a:lnTo>
                  <a:pt x="19681" y="25548"/>
                </a:lnTo>
                <a:lnTo>
                  <a:pt x="19681" y="25548"/>
                </a:lnTo>
                <a:lnTo>
                  <a:pt x="19681" y="25548"/>
                </a:lnTo>
                <a:lnTo>
                  <a:pt x="19134" y="25548"/>
                </a:lnTo>
                <a:lnTo>
                  <a:pt x="19134" y="24774"/>
                </a:lnTo>
                <a:lnTo>
                  <a:pt x="19134" y="24774"/>
                </a:lnTo>
                <a:lnTo>
                  <a:pt x="19134" y="24774"/>
                </a:lnTo>
                <a:lnTo>
                  <a:pt x="19134" y="24774"/>
                </a:lnTo>
                <a:lnTo>
                  <a:pt x="19134" y="24774"/>
                </a:lnTo>
                <a:lnTo>
                  <a:pt x="19134" y="24774"/>
                </a:lnTo>
                <a:lnTo>
                  <a:pt x="19134" y="24774"/>
                </a:lnTo>
                <a:lnTo>
                  <a:pt x="19134" y="24774"/>
                </a:lnTo>
                <a:lnTo>
                  <a:pt x="19134" y="24000"/>
                </a:lnTo>
                <a:lnTo>
                  <a:pt x="19134" y="24000"/>
                </a:lnTo>
                <a:lnTo>
                  <a:pt x="19134" y="24000"/>
                </a:lnTo>
                <a:lnTo>
                  <a:pt x="19134" y="24000"/>
                </a:lnTo>
                <a:lnTo>
                  <a:pt x="19134" y="22838"/>
                </a:lnTo>
                <a:lnTo>
                  <a:pt x="19134" y="22838"/>
                </a:lnTo>
                <a:lnTo>
                  <a:pt x="18587" y="22838"/>
                </a:lnTo>
                <a:lnTo>
                  <a:pt x="18587" y="22838"/>
                </a:lnTo>
                <a:lnTo>
                  <a:pt x="18587" y="22838"/>
                </a:lnTo>
                <a:lnTo>
                  <a:pt x="18587" y="22838"/>
                </a:lnTo>
                <a:lnTo>
                  <a:pt x="18587" y="22838"/>
                </a:lnTo>
                <a:lnTo>
                  <a:pt x="18587" y="22838"/>
                </a:lnTo>
                <a:lnTo>
                  <a:pt x="18587" y="22838"/>
                </a:lnTo>
                <a:lnTo>
                  <a:pt x="18041" y="22838"/>
                </a:lnTo>
                <a:lnTo>
                  <a:pt x="18041" y="22064"/>
                </a:lnTo>
                <a:lnTo>
                  <a:pt x="18041" y="22064"/>
                </a:lnTo>
                <a:lnTo>
                  <a:pt x="18587" y="22064"/>
                </a:lnTo>
                <a:lnTo>
                  <a:pt x="18587" y="22064"/>
                </a:lnTo>
                <a:lnTo>
                  <a:pt x="18587" y="21290"/>
                </a:lnTo>
                <a:lnTo>
                  <a:pt x="18041" y="21290"/>
                </a:lnTo>
                <a:lnTo>
                  <a:pt x="18041" y="21290"/>
                </a:lnTo>
                <a:lnTo>
                  <a:pt x="18041" y="21290"/>
                </a:lnTo>
                <a:lnTo>
                  <a:pt x="18041" y="21290"/>
                </a:lnTo>
                <a:lnTo>
                  <a:pt x="18041" y="21290"/>
                </a:lnTo>
                <a:lnTo>
                  <a:pt x="18041" y="20516"/>
                </a:lnTo>
                <a:lnTo>
                  <a:pt x="18041" y="20516"/>
                </a:lnTo>
                <a:lnTo>
                  <a:pt x="17220" y="20516"/>
                </a:lnTo>
                <a:lnTo>
                  <a:pt x="17220" y="20516"/>
                </a:lnTo>
                <a:lnTo>
                  <a:pt x="17220" y="20516"/>
                </a:lnTo>
                <a:lnTo>
                  <a:pt x="17220" y="19741"/>
                </a:lnTo>
                <a:lnTo>
                  <a:pt x="17220" y="19741"/>
                </a:lnTo>
                <a:lnTo>
                  <a:pt x="17220" y="19741"/>
                </a:lnTo>
                <a:lnTo>
                  <a:pt x="17220" y="19741"/>
                </a:lnTo>
                <a:lnTo>
                  <a:pt x="17220" y="18580"/>
                </a:lnTo>
                <a:lnTo>
                  <a:pt x="17220" y="18580"/>
                </a:lnTo>
                <a:lnTo>
                  <a:pt x="16674" y="18580"/>
                </a:lnTo>
                <a:lnTo>
                  <a:pt x="16674" y="18580"/>
                </a:lnTo>
                <a:lnTo>
                  <a:pt x="16674" y="18580"/>
                </a:lnTo>
                <a:lnTo>
                  <a:pt x="16674" y="17806"/>
                </a:lnTo>
                <a:lnTo>
                  <a:pt x="16674" y="17806"/>
                </a:lnTo>
                <a:lnTo>
                  <a:pt x="16674" y="17806"/>
                </a:lnTo>
                <a:lnTo>
                  <a:pt x="16674" y="17806"/>
                </a:lnTo>
                <a:lnTo>
                  <a:pt x="16674" y="17032"/>
                </a:lnTo>
                <a:lnTo>
                  <a:pt x="16674" y="17032"/>
                </a:lnTo>
                <a:lnTo>
                  <a:pt x="16674" y="17032"/>
                </a:lnTo>
                <a:lnTo>
                  <a:pt x="16674" y="17032"/>
                </a:lnTo>
                <a:lnTo>
                  <a:pt x="16674" y="16258"/>
                </a:lnTo>
                <a:lnTo>
                  <a:pt x="16674" y="16258"/>
                </a:lnTo>
                <a:lnTo>
                  <a:pt x="16674" y="16258"/>
                </a:lnTo>
                <a:lnTo>
                  <a:pt x="16674" y="16258"/>
                </a:lnTo>
                <a:lnTo>
                  <a:pt x="16674" y="16258"/>
                </a:lnTo>
                <a:lnTo>
                  <a:pt x="16674" y="15483"/>
                </a:lnTo>
                <a:lnTo>
                  <a:pt x="16127" y="15483"/>
                </a:lnTo>
                <a:lnTo>
                  <a:pt x="16127" y="15483"/>
                </a:lnTo>
                <a:lnTo>
                  <a:pt x="16127" y="15483"/>
                </a:lnTo>
                <a:lnTo>
                  <a:pt x="16127" y="15483"/>
                </a:lnTo>
                <a:lnTo>
                  <a:pt x="16127" y="15483"/>
                </a:lnTo>
                <a:lnTo>
                  <a:pt x="16127" y="14322"/>
                </a:lnTo>
                <a:lnTo>
                  <a:pt x="15580" y="14322"/>
                </a:lnTo>
                <a:lnTo>
                  <a:pt x="15580" y="14322"/>
                </a:lnTo>
                <a:lnTo>
                  <a:pt x="15580" y="14322"/>
                </a:lnTo>
                <a:lnTo>
                  <a:pt x="15580" y="14322"/>
                </a:lnTo>
                <a:lnTo>
                  <a:pt x="15580" y="13548"/>
                </a:lnTo>
                <a:lnTo>
                  <a:pt x="15580" y="13548"/>
                </a:lnTo>
                <a:lnTo>
                  <a:pt x="15580" y="13548"/>
                </a:lnTo>
                <a:lnTo>
                  <a:pt x="15580" y="13548"/>
                </a:lnTo>
                <a:lnTo>
                  <a:pt x="15580" y="12774"/>
                </a:lnTo>
                <a:lnTo>
                  <a:pt x="15580" y="12774"/>
                </a:lnTo>
                <a:lnTo>
                  <a:pt x="15580" y="12774"/>
                </a:lnTo>
                <a:lnTo>
                  <a:pt x="15580" y="12774"/>
                </a:lnTo>
                <a:lnTo>
                  <a:pt x="15580" y="12774"/>
                </a:lnTo>
                <a:lnTo>
                  <a:pt x="15580" y="12000"/>
                </a:lnTo>
                <a:lnTo>
                  <a:pt x="15580" y="12000"/>
                </a:lnTo>
                <a:lnTo>
                  <a:pt x="15580" y="12000"/>
                </a:lnTo>
                <a:lnTo>
                  <a:pt x="15580" y="11225"/>
                </a:lnTo>
                <a:lnTo>
                  <a:pt x="15580" y="11225"/>
                </a:lnTo>
                <a:lnTo>
                  <a:pt x="15580" y="11225"/>
                </a:lnTo>
                <a:lnTo>
                  <a:pt x="15580" y="11225"/>
                </a:lnTo>
                <a:lnTo>
                  <a:pt x="15580" y="10064"/>
                </a:lnTo>
                <a:lnTo>
                  <a:pt x="15580" y="10064"/>
                </a:lnTo>
                <a:lnTo>
                  <a:pt x="15580" y="10064"/>
                </a:lnTo>
                <a:lnTo>
                  <a:pt x="15580" y="10064"/>
                </a:lnTo>
                <a:lnTo>
                  <a:pt x="15034" y="10064"/>
                </a:lnTo>
                <a:lnTo>
                  <a:pt x="15034" y="10064"/>
                </a:lnTo>
                <a:lnTo>
                  <a:pt x="15034" y="10064"/>
                </a:lnTo>
                <a:lnTo>
                  <a:pt x="15034" y="10064"/>
                </a:lnTo>
                <a:lnTo>
                  <a:pt x="15034" y="10064"/>
                </a:lnTo>
                <a:lnTo>
                  <a:pt x="14214" y="10064"/>
                </a:lnTo>
                <a:lnTo>
                  <a:pt x="14214" y="10064"/>
                </a:lnTo>
                <a:lnTo>
                  <a:pt x="14214" y="10064"/>
                </a:lnTo>
                <a:lnTo>
                  <a:pt x="13667" y="10064"/>
                </a:lnTo>
                <a:lnTo>
                  <a:pt x="13667" y="10064"/>
                </a:lnTo>
                <a:lnTo>
                  <a:pt x="13667" y="9290"/>
                </a:lnTo>
                <a:lnTo>
                  <a:pt x="13667" y="9290"/>
                </a:lnTo>
                <a:lnTo>
                  <a:pt x="13667" y="9290"/>
                </a:lnTo>
                <a:lnTo>
                  <a:pt x="13120" y="9290"/>
                </a:lnTo>
                <a:lnTo>
                  <a:pt x="13120" y="9290"/>
                </a:lnTo>
                <a:lnTo>
                  <a:pt x="13120" y="9290"/>
                </a:lnTo>
                <a:lnTo>
                  <a:pt x="13120" y="8516"/>
                </a:lnTo>
                <a:lnTo>
                  <a:pt x="13120" y="8516"/>
                </a:lnTo>
                <a:lnTo>
                  <a:pt x="13120" y="8516"/>
                </a:lnTo>
                <a:lnTo>
                  <a:pt x="13120" y="8516"/>
                </a:lnTo>
                <a:lnTo>
                  <a:pt x="13120" y="8516"/>
                </a:lnTo>
                <a:lnTo>
                  <a:pt x="13120" y="7741"/>
                </a:lnTo>
                <a:lnTo>
                  <a:pt x="13120" y="7741"/>
                </a:lnTo>
                <a:lnTo>
                  <a:pt x="12574" y="7741"/>
                </a:lnTo>
                <a:lnTo>
                  <a:pt x="12574" y="7741"/>
                </a:lnTo>
                <a:lnTo>
                  <a:pt x="12574" y="7741"/>
                </a:lnTo>
                <a:lnTo>
                  <a:pt x="12027" y="7741"/>
                </a:lnTo>
                <a:lnTo>
                  <a:pt x="12027" y="8516"/>
                </a:lnTo>
                <a:lnTo>
                  <a:pt x="12027" y="8516"/>
                </a:lnTo>
                <a:lnTo>
                  <a:pt x="12027" y="8516"/>
                </a:lnTo>
                <a:lnTo>
                  <a:pt x="12027" y="8516"/>
                </a:lnTo>
                <a:lnTo>
                  <a:pt x="12027" y="8516"/>
                </a:lnTo>
                <a:lnTo>
                  <a:pt x="11207" y="8516"/>
                </a:lnTo>
                <a:lnTo>
                  <a:pt x="11207" y="8516"/>
                </a:lnTo>
                <a:lnTo>
                  <a:pt x="11207" y="8516"/>
                </a:lnTo>
                <a:lnTo>
                  <a:pt x="11207" y="8516"/>
                </a:lnTo>
                <a:lnTo>
                  <a:pt x="11207" y="8516"/>
                </a:lnTo>
                <a:lnTo>
                  <a:pt x="10660" y="8516"/>
                </a:lnTo>
                <a:lnTo>
                  <a:pt x="10660" y="7741"/>
                </a:lnTo>
                <a:lnTo>
                  <a:pt x="10660" y="7741"/>
                </a:lnTo>
                <a:lnTo>
                  <a:pt x="10660" y="7741"/>
                </a:lnTo>
                <a:lnTo>
                  <a:pt x="10660" y="7741"/>
                </a:lnTo>
                <a:lnTo>
                  <a:pt x="10113" y="7741"/>
                </a:lnTo>
                <a:lnTo>
                  <a:pt x="10113" y="7741"/>
                </a:lnTo>
                <a:lnTo>
                  <a:pt x="10113" y="7741"/>
                </a:lnTo>
                <a:lnTo>
                  <a:pt x="10113" y="7741"/>
                </a:lnTo>
                <a:lnTo>
                  <a:pt x="10113" y="7741"/>
                </a:lnTo>
                <a:lnTo>
                  <a:pt x="10113" y="7741"/>
                </a:lnTo>
                <a:lnTo>
                  <a:pt x="10113" y="6967"/>
                </a:lnTo>
                <a:lnTo>
                  <a:pt x="9567" y="6967"/>
                </a:lnTo>
                <a:lnTo>
                  <a:pt x="9567" y="6967"/>
                </a:lnTo>
                <a:lnTo>
                  <a:pt x="9567" y="6967"/>
                </a:lnTo>
                <a:lnTo>
                  <a:pt x="9567" y="6967"/>
                </a:lnTo>
                <a:lnTo>
                  <a:pt x="9020" y="6967"/>
                </a:lnTo>
                <a:lnTo>
                  <a:pt x="9020" y="6967"/>
                </a:lnTo>
                <a:lnTo>
                  <a:pt x="9020" y="6967"/>
                </a:lnTo>
                <a:lnTo>
                  <a:pt x="9020" y="6967"/>
                </a:lnTo>
                <a:lnTo>
                  <a:pt x="9020" y="6967"/>
                </a:lnTo>
                <a:lnTo>
                  <a:pt x="9020" y="6967"/>
                </a:lnTo>
                <a:lnTo>
                  <a:pt x="9020" y="6967"/>
                </a:lnTo>
                <a:lnTo>
                  <a:pt x="9020" y="7741"/>
                </a:lnTo>
                <a:lnTo>
                  <a:pt x="9020" y="7741"/>
                </a:lnTo>
                <a:lnTo>
                  <a:pt x="9020" y="7741"/>
                </a:lnTo>
                <a:lnTo>
                  <a:pt x="9020" y="7741"/>
                </a:lnTo>
                <a:lnTo>
                  <a:pt x="9020" y="7741"/>
                </a:lnTo>
                <a:lnTo>
                  <a:pt x="9020" y="7741"/>
                </a:lnTo>
                <a:lnTo>
                  <a:pt x="9020" y="8516"/>
                </a:lnTo>
                <a:lnTo>
                  <a:pt x="9020" y="8516"/>
                </a:lnTo>
                <a:lnTo>
                  <a:pt x="9020" y="8516"/>
                </a:lnTo>
                <a:lnTo>
                  <a:pt x="9020" y="9290"/>
                </a:lnTo>
                <a:lnTo>
                  <a:pt x="9020" y="9290"/>
                </a:lnTo>
                <a:lnTo>
                  <a:pt x="8200" y="9290"/>
                </a:lnTo>
                <a:lnTo>
                  <a:pt x="8200" y="9290"/>
                </a:lnTo>
                <a:lnTo>
                  <a:pt x="8200" y="10064"/>
                </a:lnTo>
                <a:lnTo>
                  <a:pt x="8200" y="10064"/>
                </a:lnTo>
                <a:lnTo>
                  <a:pt x="8200" y="10064"/>
                </a:lnTo>
                <a:lnTo>
                  <a:pt x="8200" y="11225"/>
                </a:lnTo>
                <a:lnTo>
                  <a:pt x="9020" y="11225"/>
                </a:lnTo>
                <a:lnTo>
                  <a:pt x="9020" y="11225"/>
                </a:lnTo>
                <a:lnTo>
                  <a:pt x="9020" y="11225"/>
                </a:lnTo>
                <a:lnTo>
                  <a:pt x="9020" y="11225"/>
                </a:lnTo>
                <a:lnTo>
                  <a:pt x="9020" y="12000"/>
                </a:lnTo>
                <a:lnTo>
                  <a:pt x="9020" y="12000"/>
                </a:lnTo>
                <a:lnTo>
                  <a:pt x="9020" y="12000"/>
                </a:lnTo>
                <a:lnTo>
                  <a:pt x="9020" y="12000"/>
                </a:lnTo>
                <a:lnTo>
                  <a:pt x="9020" y="12000"/>
                </a:lnTo>
                <a:lnTo>
                  <a:pt x="9567" y="12000"/>
                </a:lnTo>
                <a:lnTo>
                  <a:pt x="9567" y="12774"/>
                </a:lnTo>
                <a:lnTo>
                  <a:pt x="9567" y="12774"/>
                </a:lnTo>
                <a:lnTo>
                  <a:pt x="9567" y="12774"/>
                </a:lnTo>
                <a:lnTo>
                  <a:pt x="9567" y="13548"/>
                </a:lnTo>
                <a:lnTo>
                  <a:pt x="9567" y="13548"/>
                </a:lnTo>
                <a:lnTo>
                  <a:pt x="9567" y="13548"/>
                </a:lnTo>
                <a:lnTo>
                  <a:pt x="9567" y="14322"/>
                </a:lnTo>
                <a:lnTo>
                  <a:pt x="9567" y="14322"/>
                </a:lnTo>
                <a:lnTo>
                  <a:pt x="9567" y="14322"/>
                </a:lnTo>
                <a:lnTo>
                  <a:pt x="9567" y="14322"/>
                </a:lnTo>
                <a:lnTo>
                  <a:pt x="9567" y="15483"/>
                </a:lnTo>
                <a:lnTo>
                  <a:pt x="9567" y="15483"/>
                </a:lnTo>
                <a:lnTo>
                  <a:pt x="9567" y="15483"/>
                </a:lnTo>
                <a:lnTo>
                  <a:pt x="9567" y="16258"/>
                </a:lnTo>
                <a:lnTo>
                  <a:pt x="9567" y="16258"/>
                </a:lnTo>
                <a:lnTo>
                  <a:pt x="9567" y="16258"/>
                </a:lnTo>
                <a:lnTo>
                  <a:pt x="9567" y="16258"/>
                </a:lnTo>
                <a:lnTo>
                  <a:pt x="9567" y="17032"/>
                </a:lnTo>
                <a:lnTo>
                  <a:pt x="9567" y="17032"/>
                </a:lnTo>
                <a:lnTo>
                  <a:pt x="9567" y="17032"/>
                </a:lnTo>
                <a:lnTo>
                  <a:pt x="9567" y="17032"/>
                </a:lnTo>
                <a:lnTo>
                  <a:pt x="10113" y="17032"/>
                </a:lnTo>
                <a:lnTo>
                  <a:pt x="10113" y="17032"/>
                </a:lnTo>
                <a:lnTo>
                  <a:pt x="10113" y="17806"/>
                </a:lnTo>
                <a:lnTo>
                  <a:pt x="10113" y="17806"/>
                </a:lnTo>
                <a:lnTo>
                  <a:pt x="10113" y="17806"/>
                </a:lnTo>
                <a:lnTo>
                  <a:pt x="10113" y="17806"/>
                </a:lnTo>
                <a:lnTo>
                  <a:pt x="10113" y="17806"/>
                </a:lnTo>
                <a:lnTo>
                  <a:pt x="10113" y="17806"/>
                </a:lnTo>
                <a:lnTo>
                  <a:pt x="10113" y="17806"/>
                </a:lnTo>
                <a:lnTo>
                  <a:pt x="10113" y="17806"/>
                </a:lnTo>
                <a:lnTo>
                  <a:pt x="10113" y="17806"/>
                </a:lnTo>
                <a:lnTo>
                  <a:pt x="10660" y="17806"/>
                </a:lnTo>
                <a:lnTo>
                  <a:pt x="10660" y="18580"/>
                </a:lnTo>
                <a:lnTo>
                  <a:pt x="10660" y="18580"/>
                </a:lnTo>
                <a:lnTo>
                  <a:pt x="10660" y="18580"/>
                </a:lnTo>
                <a:lnTo>
                  <a:pt x="10660" y="19741"/>
                </a:lnTo>
                <a:lnTo>
                  <a:pt x="10660" y="19741"/>
                </a:lnTo>
                <a:lnTo>
                  <a:pt x="10660" y="19741"/>
                </a:lnTo>
                <a:lnTo>
                  <a:pt x="10660" y="19741"/>
                </a:lnTo>
                <a:lnTo>
                  <a:pt x="10660" y="19741"/>
                </a:lnTo>
                <a:lnTo>
                  <a:pt x="10660" y="19741"/>
                </a:lnTo>
                <a:lnTo>
                  <a:pt x="11207" y="19741"/>
                </a:lnTo>
                <a:lnTo>
                  <a:pt x="11207" y="19741"/>
                </a:lnTo>
                <a:lnTo>
                  <a:pt x="11207" y="19741"/>
                </a:lnTo>
                <a:lnTo>
                  <a:pt x="11207" y="19741"/>
                </a:lnTo>
                <a:lnTo>
                  <a:pt x="11207" y="20516"/>
                </a:lnTo>
                <a:lnTo>
                  <a:pt x="11207" y="20516"/>
                </a:lnTo>
                <a:lnTo>
                  <a:pt x="12027" y="20516"/>
                </a:lnTo>
                <a:lnTo>
                  <a:pt x="12027" y="20516"/>
                </a:lnTo>
                <a:lnTo>
                  <a:pt x="12027" y="20516"/>
                </a:lnTo>
                <a:lnTo>
                  <a:pt x="12027" y="20516"/>
                </a:lnTo>
                <a:lnTo>
                  <a:pt x="12027" y="20516"/>
                </a:lnTo>
                <a:lnTo>
                  <a:pt x="12027" y="21290"/>
                </a:lnTo>
                <a:lnTo>
                  <a:pt x="12027" y="21290"/>
                </a:lnTo>
                <a:lnTo>
                  <a:pt x="12574" y="21290"/>
                </a:lnTo>
                <a:lnTo>
                  <a:pt x="12574" y="21290"/>
                </a:lnTo>
                <a:lnTo>
                  <a:pt x="12574" y="21290"/>
                </a:lnTo>
                <a:lnTo>
                  <a:pt x="12574" y="21290"/>
                </a:lnTo>
                <a:lnTo>
                  <a:pt x="12574" y="21290"/>
                </a:lnTo>
                <a:lnTo>
                  <a:pt x="12574" y="22064"/>
                </a:lnTo>
                <a:lnTo>
                  <a:pt x="13120" y="22064"/>
                </a:lnTo>
                <a:lnTo>
                  <a:pt x="13120" y="22064"/>
                </a:lnTo>
                <a:lnTo>
                  <a:pt x="13120" y="22064"/>
                </a:lnTo>
                <a:lnTo>
                  <a:pt x="13120" y="22064"/>
                </a:lnTo>
                <a:lnTo>
                  <a:pt x="13120" y="22064"/>
                </a:lnTo>
                <a:lnTo>
                  <a:pt x="13120" y="22064"/>
                </a:lnTo>
                <a:lnTo>
                  <a:pt x="13120" y="22838"/>
                </a:lnTo>
                <a:lnTo>
                  <a:pt x="13667" y="22838"/>
                </a:lnTo>
                <a:lnTo>
                  <a:pt x="13667" y="22838"/>
                </a:lnTo>
                <a:lnTo>
                  <a:pt x="13667" y="22838"/>
                </a:lnTo>
                <a:lnTo>
                  <a:pt x="13667" y="24000"/>
                </a:lnTo>
                <a:lnTo>
                  <a:pt x="13667" y="24000"/>
                </a:lnTo>
                <a:lnTo>
                  <a:pt x="13667" y="24000"/>
                </a:lnTo>
                <a:lnTo>
                  <a:pt x="13667" y="24000"/>
                </a:lnTo>
                <a:lnTo>
                  <a:pt x="13667" y="24000"/>
                </a:lnTo>
                <a:lnTo>
                  <a:pt x="13667" y="24000"/>
                </a:lnTo>
                <a:lnTo>
                  <a:pt x="14214" y="24000"/>
                </a:lnTo>
                <a:lnTo>
                  <a:pt x="14214" y="24774"/>
                </a:lnTo>
                <a:lnTo>
                  <a:pt x="14214" y="24774"/>
                </a:lnTo>
                <a:lnTo>
                  <a:pt x="14214" y="24774"/>
                </a:lnTo>
                <a:lnTo>
                  <a:pt x="14214" y="24774"/>
                </a:lnTo>
                <a:lnTo>
                  <a:pt x="14214" y="24774"/>
                </a:lnTo>
                <a:lnTo>
                  <a:pt x="14214" y="24774"/>
                </a:lnTo>
                <a:lnTo>
                  <a:pt x="14214" y="25548"/>
                </a:lnTo>
                <a:lnTo>
                  <a:pt x="15034" y="25548"/>
                </a:lnTo>
                <a:lnTo>
                  <a:pt x="15034" y="25548"/>
                </a:lnTo>
                <a:lnTo>
                  <a:pt x="15034" y="25548"/>
                </a:lnTo>
                <a:lnTo>
                  <a:pt x="15034" y="25548"/>
                </a:lnTo>
                <a:lnTo>
                  <a:pt x="15034" y="25548"/>
                </a:lnTo>
                <a:lnTo>
                  <a:pt x="15034" y="25548"/>
                </a:lnTo>
                <a:lnTo>
                  <a:pt x="15034" y="25548"/>
                </a:lnTo>
                <a:lnTo>
                  <a:pt x="15034" y="25548"/>
                </a:lnTo>
                <a:lnTo>
                  <a:pt x="15580" y="25548"/>
                </a:lnTo>
                <a:lnTo>
                  <a:pt x="15580" y="26322"/>
                </a:lnTo>
                <a:lnTo>
                  <a:pt x="15580" y="26322"/>
                </a:lnTo>
                <a:lnTo>
                  <a:pt x="15580" y="26322"/>
                </a:lnTo>
                <a:lnTo>
                  <a:pt x="15580" y="26322"/>
                </a:lnTo>
                <a:lnTo>
                  <a:pt x="15580" y="27096"/>
                </a:lnTo>
                <a:lnTo>
                  <a:pt x="15580" y="27096"/>
                </a:lnTo>
                <a:lnTo>
                  <a:pt x="15580" y="27096"/>
                </a:lnTo>
                <a:lnTo>
                  <a:pt x="15580" y="27096"/>
                </a:lnTo>
                <a:lnTo>
                  <a:pt x="15580" y="28258"/>
                </a:lnTo>
                <a:lnTo>
                  <a:pt x="15580" y="28258"/>
                </a:lnTo>
                <a:lnTo>
                  <a:pt x="15580" y="28258"/>
                </a:lnTo>
                <a:lnTo>
                  <a:pt x="16127" y="28258"/>
                </a:lnTo>
                <a:lnTo>
                  <a:pt x="16127" y="28258"/>
                </a:lnTo>
                <a:lnTo>
                  <a:pt x="16127" y="28258"/>
                </a:lnTo>
                <a:lnTo>
                  <a:pt x="16674" y="28258"/>
                </a:lnTo>
                <a:lnTo>
                  <a:pt x="16674" y="28258"/>
                </a:lnTo>
                <a:lnTo>
                  <a:pt x="16674" y="28258"/>
                </a:lnTo>
                <a:lnTo>
                  <a:pt x="16674" y="29032"/>
                </a:lnTo>
                <a:lnTo>
                  <a:pt x="16674" y="29032"/>
                </a:lnTo>
                <a:lnTo>
                  <a:pt x="16674" y="29032"/>
                </a:lnTo>
                <a:lnTo>
                  <a:pt x="16674" y="29806"/>
                </a:lnTo>
                <a:lnTo>
                  <a:pt x="16674" y="29806"/>
                </a:lnTo>
                <a:lnTo>
                  <a:pt x="16674" y="29806"/>
                </a:lnTo>
                <a:lnTo>
                  <a:pt x="16674" y="29806"/>
                </a:lnTo>
                <a:lnTo>
                  <a:pt x="16674" y="29806"/>
                </a:lnTo>
                <a:lnTo>
                  <a:pt x="16674" y="30580"/>
                </a:lnTo>
                <a:lnTo>
                  <a:pt x="16674" y="30580"/>
                </a:lnTo>
                <a:lnTo>
                  <a:pt x="16674" y="30580"/>
                </a:lnTo>
                <a:lnTo>
                  <a:pt x="16674" y="30580"/>
                </a:lnTo>
                <a:lnTo>
                  <a:pt x="16674" y="30580"/>
                </a:lnTo>
                <a:lnTo>
                  <a:pt x="16674" y="31354"/>
                </a:lnTo>
                <a:lnTo>
                  <a:pt x="16674" y="31354"/>
                </a:lnTo>
                <a:lnTo>
                  <a:pt x="16674" y="31354"/>
                </a:lnTo>
                <a:lnTo>
                  <a:pt x="16674" y="32516"/>
                </a:lnTo>
                <a:lnTo>
                  <a:pt x="16674" y="32516"/>
                </a:lnTo>
                <a:lnTo>
                  <a:pt x="17220" y="32516"/>
                </a:lnTo>
                <a:lnTo>
                  <a:pt x="17220" y="32516"/>
                </a:lnTo>
                <a:lnTo>
                  <a:pt x="17220" y="33290"/>
                </a:lnTo>
                <a:lnTo>
                  <a:pt x="17220" y="33290"/>
                </a:lnTo>
                <a:lnTo>
                  <a:pt x="17220" y="33290"/>
                </a:lnTo>
                <a:lnTo>
                  <a:pt x="17220" y="33290"/>
                </a:lnTo>
                <a:lnTo>
                  <a:pt x="17220" y="33290"/>
                </a:lnTo>
                <a:lnTo>
                  <a:pt x="17220" y="33290"/>
                </a:lnTo>
                <a:lnTo>
                  <a:pt x="17220" y="34064"/>
                </a:lnTo>
                <a:lnTo>
                  <a:pt x="18041" y="34064"/>
                </a:lnTo>
                <a:lnTo>
                  <a:pt x="18041" y="34064"/>
                </a:lnTo>
                <a:lnTo>
                  <a:pt x="18041" y="34064"/>
                </a:lnTo>
                <a:lnTo>
                  <a:pt x="18041" y="34064"/>
                </a:lnTo>
                <a:lnTo>
                  <a:pt x="18587" y="34064"/>
                </a:lnTo>
                <a:lnTo>
                  <a:pt x="18587" y="34064"/>
                </a:lnTo>
                <a:lnTo>
                  <a:pt x="18587" y="34064"/>
                </a:lnTo>
                <a:lnTo>
                  <a:pt x="18587" y="34064"/>
                </a:lnTo>
                <a:lnTo>
                  <a:pt x="18587" y="34064"/>
                </a:lnTo>
                <a:lnTo>
                  <a:pt x="18587" y="34064"/>
                </a:lnTo>
                <a:lnTo>
                  <a:pt x="18587" y="34838"/>
                </a:lnTo>
                <a:lnTo>
                  <a:pt x="18587" y="34838"/>
                </a:lnTo>
                <a:lnTo>
                  <a:pt x="18587" y="34838"/>
                </a:lnTo>
                <a:lnTo>
                  <a:pt x="19134" y="34838"/>
                </a:lnTo>
                <a:lnTo>
                  <a:pt x="19134" y="35612"/>
                </a:lnTo>
                <a:lnTo>
                  <a:pt x="19134" y="35612"/>
                </a:lnTo>
                <a:lnTo>
                  <a:pt x="19134" y="35612"/>
                </a:lnTo>
                <a:lnTo>
                  <a:pt x="19134" y="35612"/>
                </a:lnTo>
                <a:lnTo>
                  <a:pt x="19134" y="35612"/>
                </a:lnTo>
                <a:lnTo>
                  <a:pt x="19134" y="36774"/>
                </a:lnTo>
                <a:lnTo>
                  <a:pt x="19134" y="36774"/>
                </a:lnTo>
                <a:lnTo>
                  <a:pt x="19134" y="36774"/>
                </a:lnTo>
                <a:lnTo>
                  <a:pt x="19134" y="36774"/>
                </a:lnTo>
                <a:lnTo>
                  <a:pt x="19134" y="35612"/>
                </a:lnTo>
                <a:lnTo>
                  <a:pt x="19681" y="35612"/>
                </a:lnTo>
                <a:lnTo>
                  <a:pt x="19681" y="35612"/>
                </a:lnTo>
                <a:lnTo>
                  <a:pt x="19681" y="36774"/>
                </a:lnTo>
                <a:lnTo>
                  <a:pt x="19681" y="36774"/>
                </a:lnTo>
                <a:lnTo>
                  <a:pt x="19681" y="36774"/>
                </a:lnTo>
                <a:lnTo>
                  <a:pt x="19681" y="37548"/>
                </a:lnTo>
                <a:lnTo>
                  <a:pt x="19681" y="37548"/>
                </a:lnTo>
                <a:lnTo>
                  <a:pt x="20227" y="37548"/>
                </a:lnTo>
                <a:lnTo>
                  <a:pt x="20227" y="37548"/>
                </a:lnTo>
                <a:lnTo>
                  <a:pt x="20227" y="37548"/>
                </a:lnTo>
                <a:lnTo>
                  <a:pt x="20227" y="37548"/>
                </a:lnTo>
                <a:lnTo>
                  <a:pt x="20227" y="37548"/>
                </a:lnTo>
                <a:lnTo>
                  <a:pt x="20227" y="37548"/>
                </a:lnTo>
                <a:lnTo>
                  <a:pt x="20227" y="37548"/>
                </a:lnTo>
                <a:lnTo>
                  <a:pt x="20227" y="38322"/>
                </a:lnTo>
                <a:lnTo>
                  <a:pt x="19681" y="38322"/>
                </a:lnTo>
                <a:lnTo>
                  <a:pt x="19681" y="38322"/>
                </a:lnTo>
                <a:lnTo>
                  <a:pt x="20227" y="38322"/>
                </a:lnTo>
                <a:lnTo>
                  <a:pt x="20227" y="38322"/>
                </a:lnTo>
                <a:lnTo>
                  <a:pt x="20227" y="38322"/>
                </a:lnTo>
                <a:lnTo>
                  <a:pt x="20227" y="38322"/>
                </a:lnTo>
                <a:lnTo>
                  <a:pt x="20227" y="38322"/>
                </a:lnTo>
                <a:lnTo>
                  <a:pt x="21047" y="38322"/>
                </a:lnTo>
                <a:lnTo>
                  <a:pt x="21047" y="38322"/>
                </a:lnTo>
                <a:lnTo>
                  <a:pt x="21047" y="39096"/>
                </a:lnTo>
                <a:lnTo>
                  <a:pt x="21047" y="39096"/>
                </a:lnTo>
                <a:lnTo>
                  <a:pt x="21047" y="39096"/>
                </a:lnTo>
                <a:lnTo>
                  <a:pt x="21047" y="39096"/>
                </a:lnTo>
                <a:lnTo>
                  <a:pt x="21047" y="39096"/>
                </a:lnTo>
                <a:lnTo>
                  <a:pt x="21594" y="39096"/>
                </a:lnTo>
                <a:lnTo>
                  <a:pt x="21594" y="39870"/>
                </a:lnTo>
                <a:lnTo>
                  <a:pt x="21594" y="39870"/>
                </a:lnTo>
                <a:lnTo>
                  <a:pt x="21594" y="39870"/>
                </a:lnTo>
                <a:lnTo>
                  <a:pt x="21594" y="39870"/>
                </a:lnTo>
                <a:lnTo>
                  <a:pt x="21594" y="39870"/>
                </a:lnTo>
                <a:lnTo>
                  <a:pt x="21594" y="41032"/>
                </a:lnTo>
                <a:lnTo>
                  <a:pt x="21594" y="41032"/>
                </a:lnTo>
                <a:lnTo>
                  <a:pt x="22141" y="41032"/>
                </a:lnTo>
                <a:lnTo>
                  <a:pt x="22141" y="41032"/>
                </a:lnTo>
                <a:lnTo>
                  <a:pt x="22141" y="41032"/>
                </a:lnTo>
                <a:lnTo>
                  <a:pt x="22141" y="41032"/>
                </a:lnTo>
                <a:lnTo>
                  <a:pt x="22141" y="41806"/>
                </a:lnTo>
                <a:lnTo>
                  <a:pt x="22141" y="41806"/>
                </a:lnTo>
                <a:lnTo>
                  <a:pt x="22141" y="41806"/>
                </a:lnTo>
                <a:lnTo>
                  <a:pt x="22141" y="41806"/>
                </a:lnTo>
                <a:lnTo>
                  <a:pt x="22141" y="41806"/>
                </a:lnTo>
                <a:lnTo>
                  <a:pt x="22141" y="41806"/>
                </a:lnTo>
                <a:lnTo>
                  <a:pt x="22141" y="42580"/>
                </a:lnTo>
                <a:lnTo>
                  <a:pt x="22141" y="42580"/>
                </a:lnTo>
                <a:lnTo>
                  <a:pt x="22141" y="42580"/>
                </a:lnTo>
                <a:lnTo>
                  <a:pt x="22687" y="42580"/>
                </a:lnTo>
                <a:lnTo>
                  <a:pt x="22687" y="42580"/>
                </a:lnTo>
                <a:lnTo>
                  <a:pt x="22687" y="43354"/>
                </a:lnTo>
                <a:lnTo>
                  <a:pt x="22687" y="43354"/>
                </a:lnTo>
                <a:lnTo>
                  <a:pt x="22687" y="43354"/>
                </a:lnTo>
                <a:lnTo>
                  <a:pt x="22687" y="43354"/>
                </a:lnTo>
                <a:lnTo>
                  <a:pt x="22687" y="43354"/>
                </a:lnTo>
                <a:lnTo>
                  <a:pt x="22687" y="44129"/>
                </a:lnTo>
                <a:lnTo>
                  <a:pt x="22687" y="44129"/>
                </a:lnTo>
                <a:lnTo>
                  <a:pt x="22687" y="44129"/>
                </a:lnTo>
                <a:lnTo>
                  <a:pt x="22687" y="44129"/>
                </a:lnTo>
                <a:lnTo>
                  <a:pt x="22687" y="45290"/>
                </a:lnTo>
                <a:lnTo>
                  <a:pt x="22687" y="45290"/>
                </a:lnTo>
                <a:lnTo>
                  <a:pt x="22687" y="45290"/>
                </a:lnTo>
                <a:lnTo>
                  <a:pt x="22687" y="45290"/>
                </a:lnTo>
                <a:lnTo>
                  <a:pt x="22687" y="45290"/>
                </a:lnTo>
                <a:lnTo>
                  <a:pt x="22687" y="46064"/>
                </a:lnTo>
                <a:lnTo>
                  <a:pt x="22687" y="46064"/>
                </a:lnTo>
                <a:lnTo>
                  <a:pt x="22687" y="45290"/>
                </a:lnTo>
                <a:lnTo>
                  <a:pt x="22687" y="45290"/>
                </a:lnTo>
                <a:lnTo>
                  <a:pt x="22687" y="45290"/>
                </a:lnTo>
                <a:lnTo>
                  <a:pt x="22687" y="45290"/>
                </a:lnTo>
                <a:lnTo>
                  <a:pt x="22687" y="44129"/>
                </a:lnTo>
                <a:lnTo>
                  <a:pt x="22687" y="44129"/>
                </a:lnTo>
                <a:lnTo>
                  <a:pt x="23234" y="44129"/>
                </a:lnTo>
                <a:lnTo>
                  <a:pt x="23234" y="44129"/>
                </a:lnTo>
                <a:lnTo>
                  <a:pt x="23234" y="44129"/>
                </a:lnTo>
                <a:lnTo>
                  <a:pt x="23234" y="44129"/>
                </a:lnTo>
                <a:lnTo>
                  <a:pt x="24054" y="44129"/>
                </a:lnTo>
                <a:lnTo>
                  <a:pt x="24054" y="44129"/>
                </a:lnTo>
                <a:lnTo>
                  <a:pt x="23234" y="44129"/>
                </a:lnTo>
                <a:lnTo>
                  <a:pt x="23234" y="44129"/>
                </a:lnTo>
                <a:lnTo>
                  <a:pt x="24054" y="44129"/>
                </a:lnTo>
                <a:lnTo>
                  <a:pt x="24054" y="45290"/>
                </a:lnTo>
                <a:lnTo>
                  <a:pt x="23234" y="45290"/>
                </a:lnTo>
                <a:lnTo>
                  <a:pt x="23234" y="45290"/>
                </a:lnTo>
                <a:lnTo>
                  <a:pt x="23234" y="45290"/>
                </a:lnTo>
                <a:lnTo>
                  <a:pt x="23234" y="45290"/>
                </a:lnTo>
                <a:lnTo>
                  <a:pt x="23234" y="45290"/>
                </a:lnTo>
                <a:lnTo>
                  <a:pt x="23234" y="46064"/>
                </a:lnTo>
                <a:lnTo>
                  <a:pt x="23234" y="46064"/>
                </a:lnTo>
                <a:lnTo>
                  <a:pt x="22687" y="46064"/>
                </a:lnTo>
                <a:lnTo>
                  <a:pt x="22687" y="46064"/>
                </a:lnTo>
                <a:lnTo>
                  <a:pt x="22687" y="46838"/>
                </a:lnTo>
                <a:lnTo>
                  <a:pt x="23234" y="46838"/>
                </a:lnTo>
                <a:lnTo>
                  <a:pt x="23234" y="46838"/>
                </a:lnTo>
                <a:lnTo>
                  <a:pt x="23234" y="46838"/>
                </a:lnTo>
                <a:lnTo>
                  <a:pt x="23234" y="46838"/>
                </a:lnTo>
                <a:lnTo>
                  <a:pt x="23234" y="47612"/>
                </a:lnTo>
                <a:lnTo>
                  <a:pt x="23234" y="47612"/>
                </a:lnTo>
                <a:lnTo>
                  <a:pt x="23234" y="47612"/>
                </a:lnTo>
                <a:lnTo>
                  <a:pt x="24054" y="47612"/>
                </a:lnTo>
                <a:lnTo>
                  <a:pt x="24054" y="47612"/>
                </a:lnTo>
                <a:lnTo>
                  <a:pt x="24054" y="47612"/>
                </a:lnTo>
                <a:lnTo>
                  <a:pt x="24054" y="48387"/>
                </a:lnTo>
                <a:lnTo>
                  <a:pt x="24054" y="48387"/>
                </a:lnTo>
                <a:lnTo>
                  <a:pt x="24054" y="48387"/>
                </a:lnTo>
                <a:lnTo>
                  <a:pt x="24054" y="48387"/>
                </a:lnTo>
                <a:lnTo>
                  <a:pt x="24054" y="49548"/>
                </a:lnTo>
                <a:lnTo>
                  <a:pt x="24054" y="49548"/>
                </a:lnTo>
                <a:lnTo>
                  <a:pt x="24054" y="49548"/>
                </a:lnTo>
                <a:lnTo>
                  <a:pt x="24054" y="49548"/>
                </a:lnTo>
                <a:lnTo>
                  <a:pt x="24054" y="50322"/>
                </a:lnTo>
                <a:lnTo>
                  <a:pt x="24601" y="50322"/>
                </a:lnTo>
                <a:lnTo>
                  <a:pt x="24601" y="50322"/>
                </a:lnTo>
                <a:lnTo>
                  <a:pt x="24601" y="50322"/>
                </a:lnTo>
                <a:lnTo>
                  <a:pt x="24601" y="50322"/>
                </a:lnTo>
                <a:lnTo>
                  <a:pt x="24601" y="51096"/>
                </a:lnTo>
                <a:lnTo>
                  <a:pt x="24601" y="51096"/>
                </a:lnTo>
                <a:lnTo>
                  <a:pt x="24601" y="51096"/>
                </a:lnTo>
                <a:lnTo>
                  <a:pt x="24601" y="51096"/>
                </a:lnTo>
                <a:lnTo>
                  <a:pt x="24601" y="51096"/>
                </a:lnTo>
                <a:lnTo>
                  <a:pt x="24601" y="50322"/>
                </a:lnTo>
                <a:lnTo>
                  <a:pt x="25148" y="50322"/>
                </a:lnTo>
                <a:lnTo>
                  <a:pt x="25148" y="50322"/>
                </a:lnTo>
                <a:lnTo>
                  <a:pt x="25148" y="51096"/>
                </a:lnTo>
                <a:lnTo>
                  <a:pt x="25148" y="51096"/>
                </a:lnTo>
                <a:lnTo>
                  <a:pt x="25694" y="51096"/>
                </a:lnTo>
                <a:lnTo>
                  <a:pt x="25694" y="51096"/>
                </a:lnTo>
                <a:lnTo>
                  <a:pt x="25694" y="51096"/>
                </a:lnTo>
                <a:lnTo>
                  <a:pt x="25694" y="51096"/>
                </a:lnTo>
                <a:lnTo>
                  <a:pt x="25694" y="51096"/>
                </a:lnTo>
                <a:lnTo>
                  <a:pt x="25694" y="51870"/>
                </a:lnTo>
                <a:lnTo>
                  <a:pt x="25694" y="51870"/>
                </a:lnTo>
                <a:lnTo>
                  <a:pt x="25694" y="51870"/>
                </a:lnTo>
                <a:lnTo>
                  <a:pt x="25694" y="51870"/>
                </a:lnTo>
                <a:lnTo>
                  <a:pt x="25694" y="51870"/>
                </a:lnTo>
                <a:lnTo>
                  <a:pt x="25694" y="52645"/>
                </a:lnTo>
                <a:lnTo>
                  <a:pt x="25694" y="52645"/>
                </a:lnTo>
                <a:lnTo>
                  <a:pt x="25694" y="51870"/>
                </a:lnTo>
                <a:lnTo>
                  <a:pt x="25148" y="51870"/>
                </a:lnTo>
                <a:lnTo>
                  <a:pt x="25148" y="52645"/>
                </a:lnTo>
                <a:lnTo>
                  <a:pt x="25148" y="52645"/>
                </a:lnTo>
                <a:lnTo>
                  <a:pt x="25148" y="52645"/>
                </a:lnTo>
                <a:lnTo>
                  <a:pt x="25148" y="52645"/>
                </a:lnTo>
                <a:lnTo>
                  <a:pt x="25148" y="53806"/>
                </a:lnTo>
                <a:lnTo>
                  <a:pt x="25148" y="53806"/>
                </a:lnTo>
                <a:lnTo>
                  <a:pt x="25148" y="53806"/>
                </a:lnTo>
                <a:lnTo>
                  <a:pt x="25148" y="53806"/>
                </a:lnTo>
                <a:lnTo>
                  <a:pt x="25148" y="54580"/>
                </a:lnTo>
                <a:lnTo>
                  <a:pt x="25148" y="54580"/>
                </a:lnTo>
                <a:lnTo>
                  <a:pt x="25148" y="54580"/>
                </a:lnTo>
                <a:lnTo>
                  <a:pt x="25148" y="54580"/>
                </a:lnTo>
                <a:lnTo>
                  <a:pt x="25148" y="55354"/>
                </a:lnTo>
                <a:lnTo>
                  <a:pt x="25148" y="55354"/>
                </a:lnTo>
                <a:lnTo>
                  <a:pt x="25148" y="55354"/>
                </a:lnTo>
                <a:lnTo>
                  <a:pt x="25148" y="55354"/>
                </a:lnTo>
                <a:lnTo>
                  <a:pt x="25148" y="56129"/>
                </a:lnTo>
                <a:lnTo>
                  <a:pt x="25694" y="56129"/>
                </a:lnTo>
                <a:lnTo>
                  <a:pt x="25694" y="56129"/>
                </a:lnTo>
                <a:lnTo>
                  <a:pt x="25694" y="56129"/>
                </a:lnTo>
                <a:lnTo>
                  <a:pt x="25694" y="56129"/>
                </a:lnTo>
                <a:lnTo>
                  <a:pt x="25694" y="56129"/>
                </a:lnTo>
                <a:lnTo>
                  <a:pt x="25694" y="56129"/>
                </a:lnTo>
                <a:lnTo>
                  <a:pt x="26241" y="56129"/>
                </a:lnTo>
                <a:lnTo>
                  <a:pt x="26241" y="56129"/>
                </a:lnTo>
                <a:lnTo>
                  <a:pt x="26241" y="56129"/>
                </a:lnTo>
                <a:lnTo>
                  <a:pt x="26241" y="56129"/>
                </a:lnTo>
                <a:lnTo>
                  <a:pt x="26241" y="56129"/>
                </a:lnTo>
                <a:lnTo>
                  <a:pt x="26241" y="56129"/>
                </a:lnTo>
                <a:lnTo>
                  <a:pt x="26241" y="56129"/>
                </a:lnTo>
                <a:lnTo>
                  <a:pt x="26241" y="55354"/>
                </a:lnTo>
                <a:lnTo>
                  <a:pt x="26241" y="55354"/>
                </a:lnTo>
                <a:lnTo>
                  <a:pt x="26241" y="55354"/>
                </a:lnTo>
                <a:lnTo>
                  <a:pt x="26241" y="55354"/>
                </a:lnTo>
                <a:lnTo>
                  <a:pt x="26241" y="55354"/>
                </a:lnTo>
                <a:lnTo>
                  <a:pt x="26241" y="54580"/>
                </a:lnTo>
                <a:lnTo>
                  <a:pt x="26241" y="54580"/>
                </a:lnTo>
                <a:lnTo>
                  <a:pt x="26241" y="54580"/>
                </a:lnTo>
                <a:lnTo>
                  <a:pt x="26241" y="53806"/>
                </a:lnTo>
                <a:lnTo>
                  <a:pt x="26241" y="53806"/>
                </a:lnTo>
                <a:lnTo>
                  <a:pt x="26241" y="53806"/>
                </a:lnTo>
                <a:lnTo>
                  <a:pt x="26241" y="53806"/>
                </a:lnTo>
                <a:lnTo>
                  <a:pt x="26241" y="53806"/>
                </a:lnTo>
                <a:lnTo>
                  <a:pt x="26241" y="54580"/>
                </a:lnTo>
                <a:lnTo>
                  <a:pt x="26241" y="54580"/>
                </a:lnTo>
                <a:lnTo>
                  <a:pt x="26241" y="54580"/>
                </a:lnTo>
                <a:lnTo>
                  <a:pt x="26241" y="54580"/>
                </a:lnTo>
                <a:lnTo>
                  <a:pt x="26241" y="55354"/>
                </a:lnTo>
                <a:lnTo>
                  <a:pt x="26241" y="55354"/>
                </a:lnTo>
                <a:lnTo>
                  <a:pt x="27061" y="55354"/>
                </a:lnTo>
                <a:lnTo>
                  <a:pt x="27061" y="55354"/>
                </a:lnTo>
                <a:lnTo>
                  <a:pt x="27061" y="55354"/>
                </a:lnTo>
                <a:lnTo>
                  <a:pt x="27061" y="55354"/>
                </a:lnTo>
                <a:lnTo>
                  <a:pt x="27061" y="56129"/>
                </a:lnTo>
                <a:lnTo>
                  <a:pt x="27608" y="56129"/>
                </a:lnTo>
                <a:lnTo>
                  <a:pt x="27608" y="56129"/>
                </a:lnTo>
                <a:lnTo>
                  <a:pt x="27608" y="56129"/>
                </a:lnTo>
                <a:lnTo>
                  <a:pt x="27608" y="56129"/>
                </a:lnTo>
                <a:lnTo>
                  <a:pt x="27608" y="56129"/>
                </a:lnTo>
                <a:lnTo>
                  <a:pt x="27608" y="56129"/>
                </a:lnTo>
                <a:lnTo>
                  <a:pt x="27608" y="56903"/>
                </a:lnTo>
                <a:lnTo>
                  <a:pt x="28154" y="56903"/>
                </a:lnTo>
                <a:lnTo>
                  <a:pt x="28154" y="56903"/>
                </a:lnTo>
                <a:lnTo>
                  <a:pt x="28154" y="56903"/>
                </a:lnTo>
                <a:lnTo>
                  <a:pt x="28154" y="58064"/>
                </a:lnTo>
                <a:lnTo>
                  <a:pt x="28154" y="58064"/>
                </a:lnTo>
                <a:lnTo>
                  <a:pt x="28154" y="56903"/>
                </a:lnTo>
                <a:lnTo>
                  <a:pt x="28154" y="56903"/>
                </a:lnTo>
                <a:lnTo>
                  <a:pt x="28154" y="56903"/>
                </a:lnTo>
                <a:lnTo>
                  <a:pt x="28701" y="56903"/>
                </a:lnTo>
                <a:lnTo>
                  <a:pt x="28701" y="58064"/>
                </a:lnTo>
                <a:lnTo>
                  <a:pt x="28701" y="58064"/>
                </a:lnTo>
                <a:lnTo>
                  <a:pt x="28701" y="58064"/>
                </a:lnTo>
                <a:lnTo>
                  <a:pt x="28701" y="58838"/>
                </a:lnTo>
                <a:lnTo>
                  <a:pt x="28701" y="58838"/>
                </a:lnTo>
                <a:lnTo>
                  <a:pt x="28701" y="58838"/>
                </a:lnTo>
                <a:lnTo>
                  <a:pt x="28701" y="58838"/>
                </a:lnTo>
                <a:lnTo>
                  <a:pt x="28701" y="58838"/>
                </a:lnTo>
                <a:lnTo>
                  <a:pt x="29248" y="58838"/>
                </a:lnTo>
                <a:lnTo>
                  <a:pt x="29248" y="59612"/>
                </a:lnTo>
                <a:lnTo>
                  <a:pt x="29248" y="59612"/>
                </a:lnTo>
                <a:lnTo>
                  <a:pt x="29248" y="59612"/>
                </a:lnTo>
                <a:lnTo>
                  <a:pt x="29248" y="60387"/>
                </a:lnTo>
                <a:lnTo>
                  <a:pt x="29248" y="60387"/>
                </a:lnTo>
                <a:lnTo>
                  <a:pt x="29248" y="60387"/>
                </a:lnTo>
                <a:lnTo>
                  <a:pt x="29248" y="60387"/>
                </a:lnTo>
                <a:lnTo>
                  <a:pt x="29248" y="60387"/>
                </a:lnTo>
                <a:lnTo>
                  <a:pt x="30068" y="60387"/>
                </a:lnTo>
                <a:lnTo>
                  <a:pt x="30068" y="60387"/>
                </a:lnTo>
                <a:lnTo>
                  <a:pt x="30068" y="60387"/>
                </a:lnTo>
                <a:lnTo>
                  <a:pt x="30068" y="60387"/>
                </a:lnTo>
                <a:lnTo>
                  <a:pt x="30068" y="60387"/>
                </a:lnTo>
                <a:lnTo>
                  <a:pt x="30068" y="61161"/>
                </a:lnTo>
                <a:lnTo>
                  <a:pt x="30068" y="61161"/>
                </a:lnTo>
                <a:lnTo>
                  <a:pt x="30068" y="61161"/>
                </a:lnTo>
                <a:lnTo>
                  <a:pt x="30068" y="61161"/>
                </a:lnTo>
                <a:lnTo>
                  <a:pt x="30068" y="62322"/>
                </a:lnTo>
                <a:lnTo>
                  <a:pt x="30068" y="62322"/>
                </a:lnTo>
                <a:lnTo>
                  <a:pt x="30068" y="62322"/>
                </a:lnTo>
                <a:lnTo>
                  <a:pt x="30068" y="62322"/>
                </a:lnTo>
                <a:lnTo>
                  <a:pt x="30068" y="63096"/>
                </a:lnTo>
                <a:lnTo>
                  <a:pt x="30068" y="63096"/>
                </a:lnTo>
                <a:lnTo>
                  <a:pt x="30068" y="63096"/>
                </a:lnTo>
                <a:lnTo>
                  <a:pt x="30068" y="63096"/>
                </a:lnTo>
                <a:lnTo>
                  <a:pt x="30068" y="63870"/>
                </a:lnTo>
                <a:lnTo>
                  <a:pt x="30068" y="63870"/>
                </a:lnTo>
                <a:lnTo>
                  <a:pt x="30068" y="63870"/>
                </a:lnTo>
                <a:lnTo>
                  <a:pt x="29248" y="63870"/>
                </a:lnTo>
                <a:lnTo>
                  <a:pt x="29248" y="63870"/>
                </a:lnTo>
                <a:lnTo>
                  <a:pt x="29248" y="63870"/>
                </a:lnTo>
                <a:lnTo>
                  <a:pt x="29248" y="63870"/>
                </a:lnTo>
                <a:lnTo>
                  <a:pt x="29248" y="63870"/>
                </a:lnTo>
                <a:lnTo>
                  <a:pt x="29248" y="64645"/>
                </a:lnTo>
                <a:lnTo>
                  <a:pt x="29248" y="64645"/>
                </a:lnTo>
                <a:lnTo>
                  <a:pt x="28701" y="64645"/>
                </a:lnTo>
                <a:lnTo>
                  <a:pt x="28701" y="64645"/>
                </a:lnTo>
                <a:lnTo>
                  <a:pt x="28701" y="64645"/>
                </a:lnTo>
                <a:lnTo>
                  <a:pt x="28701" y="64645"/>
                </a:lnTo>
                <a:lnTo>
                  <a:pt x="28701" y="65419"/>
                </a:lnTo>
                <a:lnTo>
                  <a:pt x="28154" y="65419"/>
                </a:lnTo>
                <a:lnTo>
                  <a:pt x="28154" y="65419"/>
                </a:lnTo>
                <a:lnTo>
                  <a:pt x="28154" y="65419"/>
                </a:lnTo>
                <a:lnTo>
                  <a:pt x="28154" y="65419"/>
                </a:lnTo>
                <a:lnTo>
                  <a:pt x="28154" y="65419"/>
                </a:lnTo>
                <a:lnTo>
                  <a:pt x="27608" y="65419"/>
                </a:lnTo>
                <a:lnTo>
                  <a:pt x="27608" y="65419"/>
                </a:lnTo>
                <a:lnTo>
                  <a:pt x="27608" y="65419"/>
                </a:lnTo>
                <a:lnTo>
                  <a:pt x="27608" y="64645"/>
                </a:lnTo>
                <a:lnTo>
                  <a:pt x="27608" y="64645"/>
                </a:lnTo>
                <a:lnTo>
                  <a:pt x="27608" y="64645"/>
                </a:lnTo>
                <a:lnTo>
                  <a:pt x="27608" y="64645"/>
                </a:lnTo>
                <a:lnTo>
                  <a:pt x="27608" y="64645"/>
                </a:lnTo>
                <a:lnTo>
                  <a:pt x="27608" y="63870"/>
                </a:lnTo>
                <a:lnTo>
                  <a:pt x="27608" y="63870"/>
                </a:lnTo>
                <a:lnTo>
                  <a:pt x="27608" y="63870"/>
                </a:lnTo>
                <a:lnTo>
                  <a:pt x="27608" y="63096"/>
                </a:lnTo>
                <a:lnTo>
                  <a:pt x="27061" y="63096"/>
                </a:lnTo>
                <a:lnTo>
                  <a:pt x="27061" y="63096"/>
                </a:lnTo>
                <a:lnTo>
                  <a:pt x="27061" y="63096"/>
                </a:lnTo>
                <a:lnTo>
                  <a:pt x="27061" y="62322"/>
                </a:lnTo>
                <a:lnTo>
                  <a:pt x="27061" y="62322"/>
                </a:lnTo>
                <a:lnTo>
                  <a:pt x="27061" y="62322"/>
                </a:lnTo>
                <a:lnTo>
                  <a:pt x="27061" y="62322"/>
                </a:lnTo>
                <a:lnTo>
                  <a:pt x="27061" y="62322"/>
                </a:lnTo>
                <a:lnTo>
                  <a:pt x="27061" y="61161"/>
                </a:lnTo>
                <a:lnTo>
                  <a:pt x="26241" y="61161"/>
                </a:lnTo>
                <a:lnTo>
                  <a:pt x="26241" y="61161"/>
                </a:lnTo>
                <a:lnTo>
                  <a:pt x="26241" y="61161"/>
                </a:lnTo>
                <a:lnTo>
                  <a:pt x="26241" y="61161"/>
                </a:lnTo>
                <a:lnTo>
                  <a:pt x="26241" y="60387"/>
                </a:lnTo>
                <a:lnTo>
                  <a:pt x="26241" y="60387"/>
                </a:lnTo>
                <a:lnTo>
                  <a:pt x="26241" y="60387"/>
                </a:lnTo>
                <a:lnTo>
                  <a:pt x="26241" y="60387"/>
                </a:lnTo>
                <a:lnTo>
                  <a:pt x="26241" y="60387"/>
                </a:lnTo>
                <a:lnTo>
                  <a:pt x="25694" y="60387"/>
                </a:lnTo>
                <a:lnTo>
                  <a:pt x="25694" y="60387"/>
                </a:lnTo>
                <a:lnTo>
                  <a:pt x="25694" y="60387"/>
                </a:lnTo>
                <a:lnTo>
                  <a:pt x="25694" y="60387"/>
                </a:lnTo>
                <a:lnTo>
                  <a:pt x="25694" y="60387"/>
                </a:lnTo>
                <a:lnTo>
                  <a:pt x="25148" y="60387"/>
                </a:lnTo>
                <a:lnTo>
                  <a:pt x="25148" y="59612"/>
                </a:lnTo>
                <a:lnTo>
                  <a:pt x="25148" y="59612"/>
                </a:lnTo>
                <a:lnTo>
                  <a:pt x="25148" y="59612"/>
                </a:lnTo>
                <a:lnTo>
                  <a:pt x="25148" y="59612"/>
                </a:lnTo>
                <a:lnTo>
                  <a:pt x="25148" y="59612"/>
                </a:lnTo>
                <a:lnTo>
                  <a:pt x="24601" y="59612"/>
                </a:lnTo>
                <a:lnTo>
                  <a:pt x="24601" y="58838"/>
                </a:lnTo>
                <a:lnTo>
                  <a:pt x="24601" y="58838"/>
                </a:lnTo>
                <a:lnTo>
                  <a:pt x="24601" y="58838"/>
                </a:lnTo>
                <a:lnTo>
                  <a:pt x="24601" y="58838"/>
                </a:lnTo>
                <a:lnTo>
                  <a:pt x="24601" y="58838"/>
                </a:lnTo>
                <a:lnTo>
                  <a:pt x="24601" y="58838"/>
                </a:lnTo>
                <a:lnTo>
                  <a:pt x="24601" y="58064"/>
                </a:lnTo>
                <a:lnTo>
                  <a:pt x="24054" y="58064"/>
                </a:lnTo>
                <a:lnTo>
                  <a:pt x="24054" y="58064"/>
                </a:lnTo>
                <a:lnTo>
                  <a:pt x="24054" y="58064"/>
                </a:lnTo>
                <a:lnTo>
                  <a:pt x="24054" y="58064"/>
                </a:lnTo>
                <a:lnTo>
                  <a:pt x="24054" y="58064"/>
                </a:lnTo>
                <a:lnTo>
                  <a:pt x="24054" y="58064"/>
                </a:lnTo>
                <a:lnTo>
                  <a:pt x="24054" y="56903"/>
                </a:lnTo>
                <a:lnTo>
                  <a:pt x="23234" y="56903"/>
                </a:lnTo>
                <a:lnTo>
                  <a:pt x="23234" y="56903"/>
                </a:lnTo>
                <a:lnTo>
                  <a:pt x="23234" y="56903"/>
                </a:lnTo>
                <a:lnTo>
                  <a:pt x="23234" y="56903"/>
                </a:lnTo>
                <a:lnTo>
                  <a:pt x="23234" y="56903"/>
                </a:lnTo>
                <a:lnTo>
                  <a:pt x="22687" y="56903"/>
                </a:lnTo>
                <a:lnTo>
                  <a:pt x="22687" y="56903"/>
                </a:lnTo>
                <a:lnTo>
                  <a:pt x="22687" y="56129"/>
                </a:lnTo>
                <a:lnTo>
                  <a:pt x="22687" y="56129"/>
                </a:lnTo>
                <a:lnTo>
                  <a:pt x="22687" y="56129"/>
                </a:lnTo>
                <a:lnTo>
                  <a:pt x="22687" y="56129"/>
                </a:lnTo>
                <a:lnTo>
                  <a:pt x="22141" y="56129"/>
                </a:lnTo>
                <a:lnTo>
                  <a:pt x="22141" y="56129"/>
                </a:lnTo>
                <a:lnTo>
                  <a:pt x="22141" y="56129"/>
                </a:lnTo>
                <a:lnTo>
                  <a:pt x="22141" y="56129"/>
                </a:lnTo>
                <a:lnTo>
                  <a:pt x="22141" y="56129"/>
                </a:lnTo>
                <a:lnTo>
                  <a:pt x="22141" y="55354"/>
                </a:lnTo>
                <a:lnTo>
                  <a:pt x="21594" y="55354"/>
                </a:lnTo>
                <a:lnTo>
                  <a:pt x="21594" y="55354"/>
                </a:lnTo>
                <a:lnTo>
                  <a:pt x="21594" y="55354"/>
                </a:lnTo>
                <a:lnTo>
                  <a:pt x="21047" y="55354"/>
                </a:lnTo>
                <a:lnTo>
                  <a:pt x="21047" y="56129"/>
                </a:lnTo>
                <a:lnTo>
                  <a:pt x="21047" y="56129"/>
                </a:lnTo>
                <a:lnTo>
                  <a:pt x="21047" y="56129"/>
                </a:lnTo>
                <a:lnTo>
                  <a:pt x="21047" y="55354"/>
                </a:lnTo>
                <a:lnTo>
                  <a:pt x="21047" y="55354"/>
                </a:lnTo>
                <a:lnTo>
                  <a:pt x="21047" y="55354"/>
                </a:lnTo>
                <a:lnTo>
                  <a:pt x="20227" y="55354"/>
                </a:lnTo>
                <a:lnTo>
                  <a:pt x="20227" y="55354"/>
                </a:lnTo>
                <a:lnTo>
                  <a:pt x="20227" y="55354"/>
                </a:lnTo>
                <a:lnTo>
                  <a:pt x="20227" y="55354"/>
                </a:lnTo>
                <a:lnTo>
                  <a:pt x="20227" y="54580"/>
                </a:lnTo>
                <a:lnTo>
                  <a:pt x="20227" y="54580"/>
                </a:lnTo>
                <a:lnTo>
                  <a:pt x="19681" y="54580"/>
                </a:lnTo>
                <a:lnTo>
                  <a:pt x="19681" y="54580"/>
                </a:lnTo>
                <a:lnTo>
                  <a:pt x="19681" y="54580"/>
                </a:lnTo>
                <a:lnTo>
                  <a:pt x="19681" y="54580"/>
                </a:lnTo>
                <a:lnTo>
                  <a:pt x="19681" y="54580"/>
                </a:lnTo>
                <a:lnTo>
                  <a:pt x="19134" y="54580"/>
                </a:lnTo>
                <a:lnTo>
                  <a:pt x="19134" y="53806"/>
                </a:lnTo>
                <a:lnTo>
                  <a:pt x="19134" y="53806"/>
                </a:lnTo>
                <a:lnTo>
                  <a:pt x="19134" y="53806"/>
                </a:lnTo>
                <a:lnTo>
                  <a:pt x="19134" y="53806"/>
                </a:lnTo>
                <a:lnTo>
                  <a:pt x="19134" y="53806"/>
                </a:lnTo>
                <a:lnTo>
                  <a:pt x="19134" y="53806"/>
                </a:lnTo>
                <a:lnTo>
                  <a:pt x="19134" y="52645"/>
                </a:lnTo>
                <a:lnTo>
                  <a:pt x="19134" y="52645"/>
                </a:lnTo>
                <a:lnTo>
                  <a:pt x="19134" y="52645"/>
                </a:lnTo>
                <a:lnTo>
                  <a:pt x="19134" y="52645"/>
                </a:lnTo>
                <a:lnTo>
                  <a:pt x="18587" y="52645"/>
                </a:lnTo>
                <a:lnTo>
                  <a:pt x="18587" y="52645"/>
                </a:lnTo>
                <a:lnTo>
                  <a:pt x="18587" y="52645"/>
                </a:lnTo>
                <a:lnTo>
                  <a:pt x="18587" y="51870"/>
                </a:lnTo>
                <a:lnTo>
                  <a:pt x="18587" y="51870"/>
                </a:lnTo>
                <a:lnTo>
                  <a:pt x="18587" y="51870"/>
                </a:lnTo>
                <a:lnTo>
                  <a:pt x="18587" y="51870"/>
                </a:lnTo>
                <a:lnTo>
                  <a:pt x="19134" y="51870"/>
                </a:lnTo>
                <a:lnTo>
                  <a:pt x="19134" y="51096"/>
                </a:lnTo>
                <a:lnTo>
                  <a:pt x="19134" y="51096"/>
                </a:lnTo>
                <a:lnTo>
                  <a:pt x="19134" y="51096"/>
                </a:lnTo>
                <a:lnTo>
                  <a:pt x="19134" y="51096"/>
                </a:lnTo>
                <a:lnTo>
                  <a:pt x="19134" y="51096"/>
                </a:lnTo>
                <a:lnTo>
                  <a:pt x="19134" y="50322"/>
                </a:lnTo>
                <a:lnTo>
                  <a:pt x="19134" y="50322"/>
                </a:lnTo>
                <a:lnTo>
                  <a:pt x="19134" y="50322"/>
                </a:lnTo>
                <a:lnTo>
                  <a:pt x="19134" y="50322"/>
                </a:lnTo>
                <a:lnTo>
                  <a:pt x="19134" y="49548"/>
                </a:lnTo>
                <a:lnTo>
                  <a:pt x="19134" y="49548"/>
                </a:lnTo>
                <a:lnTo>
                  <a:pt x="19134" y="49548"/>
                </a:lnTo>
                <a:lnTo>
                  <a:pt x="19134" y="49548"/>
                </a:lnTo>
                <a:lnTo>
                  <a:pt x="19134" y="48387"/>
                </a:lnTo>
                <a:lnTo>
                  <a:pt x="19134" y="48387"/>
                </a:lnTo>
                <a:lnTo>
                  <a:pt x="19134" y="48387"/>
                </a:lnTo>
                <a:lnTo>
                  <a:pt x="19134" y="47612"/>
                </a:lnTo>
                <a:lnTo>
                  <a:pt x="19134" y="47612"/>
                </a:lnTo>
                <a:lnTo>
                  <a:pt x="19134" y="47612"/>
                </a:lnTo>
                <a:lnTo>
                  <a:pt x="19134" y="46838"/>
                </a:lnTo>
                <a:lnTo>
                  <a:pt x="19134" y="46838"/>
                </a:lnTo>
                <a:lnTo>
                  <a:pt x="19134" y="46838"/>
                </a:lnTo>
                <a:lnTo>
                  <a:pt x="19134" y="46064"/>
                </a:lnTo>
                <a:lnTo>
                  <a:pt x="19134" y="46064"/>
                </a:lnTo>
                <a:lnTo>
                  <a:pt x="19134" y="46064"/>
                </a:lnTo>
                <a:lnTo>
                  <a:pt x="19134" y="46064"/>
                </a:lnTo>
                <a:lnTo>
                  <a:pt x="19134" y="45290"/>
                </a:lnTo>
                <a:lnTo>
                  <a:pt x="19134" y="45290"/>
                </a:lnTo>
                <a:lnTo>
                  <a:pt x="19134" y="45290"/>
                </a:lnTo>
                <a:lnTo>
                  <a:pt x="19134" y="45290"/>
                </a:lnTo>
                <a:lnTo>
                  <a:pt x="19134" y="44129"/>
                </a:lnTo>
                <a:lnTo>
                  <a:pt x="19134" y="44129"/>
                </a:lnTo>
                <a:lnTo>
                  <a:pt x="19134" y="44129"/>
                </a:lnTo>
                <a:lnTo>
                  <a:pt x="18587" y="44129"/>
                </a:lnTo>
                <a:lnTo>
                  <a:pt x="18587" y="44129"/>
                </a:lnTo>
                <a:lnTo>
                  <a:pt x="18587" y="44129"/>
                </a:lnTo>
                <a:lnTo>
                  <a:pt x="18587" y="43354"/>
                </a:lnTo>
                <a:lnTo>
                  <a:pt x="18587" y="43354"/>
                </a:lnTo>
                <a:lnTo>
                  <a:pt x="18587" y="43354"/>
                </a:lnTo>
                <a:lnTo>
                  <a:pt x="18587" y="43354"/>
                </a:lnTo>
                <a:lnTo>
                  <a:pt x="18587" y="43354"/>
                </a:lnTo>
                <a:lnTo>
                  <a:pt x="18041" y="43354"/>
                </a:lnTo>
                <a:lnTo>
                  <a:pt x="18041" y="43354"/>
                </a:lnTo>
                <a:lnTo>
                  <a:pt x="18041" y="43354"/>
                </a:lnTo>
                <a:lnTo>
                  <a:pt x="18041" y="42580"/>
                </a:lnTo>
                <a:lnTo>
                  <a:pt x="17220" y="42580"/>
                </a:lnTo>
                <a:lnTo>
                  <a:pt x="17220" y="42580"/>
                </a:lnTo>
                <a:lnTo>
                  <a:pt x="17220" y="42580"/>
                </a:lnTo>
                <a:lnTo>
                  <a:pt x="17220" y="42580"/>
                </a:lnTo>
                <a:lnTo>
                  <a:pt x="17220" y="42580"/>
                </a:lnTo>
                <a:lnTo>
                  <a:pt x="17220" y="42580"/>
                </a:lnTo>
                <a:lnTo>
                  <a:pt x="16674" y="42580"/>
                </a:lnTo>
                <a:lnTo>
                  <a:pt x="16674" y="42580"/>
                </a:lnTo>
                <a:lnTo>
                  <a:pt x="16674" y="42580"/>
                </a:lnTo>
                <a:lnTo>
                  <a:pt x="16674" y="42580"/>
                </a:lnTo>
                <a:lnTo>
                  <a:pt x="16674" y="41806"/>
                </a:lnTo>
                <a:lnTo>
                  <a:pt x="16674" y="41806"/>
                </a:lnTo>
                <a:lnTo>
                  <a:pt x="16674" y="41806"/>
                </a:lnTo>
                <a:lnTo>
                  <a:pt x="16127" y="41806"/>
                </a:lnTo>
                <a:lnTo>
                  <a:pt x="16127" y="41806"/>
                </a:lnTo>
                <a:lnTo>
                  <a:pt x="16127" y="41806"/>
                </a:lnTo>
                <a:lnTo>
                  <a:pt x="16127" y="41806"/>
                </a:lnTo>
                <a:lnTo>
                  <a:pt x="16127" y="41032"/>
                </a:lnTo>
                <a:lnTo>
                  <a:pt x="15580" y="41032"/>
                </a:lnTo>
                <a:lnTo>
                  <a:pt x="15580" y="41032"/>
                </a:lnTo>
                <a:lnTo>
                  <a:pt x="15580" y="41032"/>
                </a:lnTo>
                <a:lnTo>
                  <a:pt x="15580" y="41032"/>
                </a:lnTo>
                <a:lnTo>
                  <a:pt x="15580" y="41032"/>
                </a:lnTo>
                <a:lnTo>
                  <a:pt x="15580" y="41032"/>
                </a:lnTo>
                <a:lnTo>
                  <a:pt x="15580" y="39870"/>
                </a:lnTo>
                <a:lnTo>
                  <a:pt x="15034" y="39870"/>
                </a:lnTo>
                <a:lnTo>
                  <a:pt x="15034" y="39870"/>
                </a:lnTo>
                <a:lnTo>
                  <a:pt x="15034" y="39870"/>
                </a:lnTo>
                <a:lnTo>
                  <a:pt x="15034" y="39870"/>
                </a:lnTo>
                <a:lnTo>
                  <a:pt x="15034" y="39870"/>
                </a:lnTo>
                <a:lnTo>
                  <a:pt x="15034" y="39870"/>
                </a:lnTo>
                <a:lnTo>
                  <a:pt x="14214" y="39870"/>
                </a:lnTo>
                <a:lnTo>
                  <a:pt x="14214" y="39096"/>
                </a:lnTo>
                <a:lnTo>
                  <a:pt x="14214" y="39096"/>
                </a:lnTo>
                <a:lnTo>
                  <a:pt x="14214" y="39096"/>
                </a:lnTo>
                <a:lnTo>
                  <a:pt x="13667" y="39096"/>
                </a:lnTo>
                <a:lnTo>
                  <a:pt x="13667" y="39870"/>
                </a:lnTo>
                <a:lnTo>
                  <a:pt x="13667" y="39870"/>
                </a:lnTo>
                <a:lnTo>
                  <a:pt x="13667" y="39870"/>
                </a:lnTo>
                <a:lnTo>
                  <a:pt x="13667" y="39870"/>
                </a:lnTo>
                <a:lnTo>
                  <a:pt x="13667" y="39870"/>
                </a:lnTo>
                <a:lnTo>
                  <a:pt x="13120" y="39870"/>
                </a:lnTo>
                <a:lnTo>
                  <a:pt x="13120" y="39870"/>
                </a:lnTo>
                <a:lnTo>
                  <a:pt x="13120" y="39870"/>
                </a:lnTo>
                <a:lnTo>
                  <a:pt x="13120" y="39096"/>
                </a:lnTo>
                <a:lnTo>
                  <a:pt x="13120" y="39096"/>
                </a:lnTo>
                <a:lnTo>
                  <a:pt x="13120" y="39096"/>
                </a:lnTo>
                <a:lnTo>
                  <a:pt x="13120" y="39096"/>
                </a:lnTo>
                <a:lnTo>
                  <a:pt x="13120" y="39096"/>
                </a:lnTo>
                <a:lnTo>
                  <a:pt x="13120" y="38322"/>
                </a:lnTo>
                <a:lnTo>
                  <a:pt x="12574" y="38322"/>
                </a:lnTo>
                <a:lnTo>
                  <a:pt x="12574" y="38322"/>
                </a:lnTo>
                <a:lnTo>
                  <a:pt x="12574" y="38322"/>
                </a:lnTo>
                <a:lnTo>
                  <a:pt x="12574" y="38322"/>
                </a:lnTo>
                <a:lnTo>
                  <a:pt x="12027" y="38322"/>
                </a:lnTo>
                <a:lnTo>
                  <a:pt x="12027" y="38322"/>
                </a:lnTo>
                <a:lnTo>
                  <a:pt x="12027" y="38322"/>
                </a:lnTo>
                <a:lnTo>
                  <a:pt x="12027" y="38322"/>
                </a:lnTo>
                <a:lnTo>
                  <a:pt x="12027" y="38322"/>
                </a:lnTo>
                <a:lnTo>
                  <a:pt x="12027" y="37548"/>
                </a:lnTo>
                <a:lnTo>
                  <a:pt x="11207" y="37548"/>
                </a:lnTo>
                <a:lnTo>
                  <a:pt x="11207" y="37548"/>
                </a:lnTo>
                <a:lnTo>
                  <a:pt x="11207" y="37548"/>
                </a:lnTo>
                <a:lnTo>
                  <a:pt x="11207" y="37548"/>
                </a:lnTo>
                <a:lnTo>
                  <a:pt x="11207" y="37548"/>
                </a:lnTo>
                <a:lnTo>
                  <a:pt x="11207" y="37548"/>
                </a:lnTo>
                <a:lnTo>
                  <a:pt x="11207" y="37548"/>
                </a:lnTo>
                <a:lnTo>
                  <a:pt x="10660" y="37548"/>
                </a:lnTo>
                <a:lnTo>
                  <a:pt x="10660" y="37548"/>
                </a:lnTo>
                <a:lnTo>
                  <a:pt x="10660" y="37548"/>
                </a:lnTo>
                <a:lnTo>
                  <a:pt x="10660" y="37548"/>
                </a:lnTo>
                <a:lnTo>
                  <a:pt x="10113" y="37548"/>
                </a:lnTo>
                <a:lnTo>
                  <a:pt x="10113" y="36774"/>
                </a:lnTo>
                <a:lnTo>
                  <a:pt x="10113" y="36774"/>
                </a:lnTo>
                <a:lnTo>
                  <a:pt x="10113" y="36774"/>
                </a:lnTo>
                <a:lnTo>
                  <a:pt x="10113" y="36774"/>
                </a:lnTo>
                <a:lnTo>
                  <a:pt x="10113" y="36774"/>
                </a:lnTo>
                <a:lnTo>
                  <a:pt x="10113" y="35612"/>
                </a:lnTo>
                <a:lnTo>
                  <a:pt x="10113" y="35612"/>
                </a:lnTo>
                <a:lnTo>
                  <a:pt x="10113" y="35612"/>
                </a:lnTo>
                <a:lnTo>
                  <a:pt x="10113" y="35612"/>
                </a:lnTo>
                <a:lnTo>
                  <a:pt x="10113" y="34838"/>
                </a:lnTo>
                <a:lnTo>
                  <a:pt x="9567" y="34838"/>
                </a:lnTo>
                <a:lnTo>
                  <a:pt x="9567" y="34838"/>
                </a:lnTo>
                <a:lnTo>
                  <a:pt x="9567" y="34838"/>
                </a:lnTo>
                <a:lnTo>
                  <a:pt x="9567" y="34838"/>
                </a:lnTo>
                <a:lnTo>
                  <a:pt x="9567" y="34838"/>
                </a:lnTo>
                <a:lnTo>
                  <a:pt x="9020" y="34838"/>
                </a:lnTo>
                <a:lnTo>
                  <a:pt x="9020" y="34838"/>
                </a:lnTo>
                <a:lnTo>
                  <a:pt x="9020" y="34064"/>
                </a:lnTo>
                <a:lnTo>
                  <a:pt x="9020" y="34064"/>
                </a:lnTo>
                <a:lnTo>
                  <a:pt x="9020" y="34064"/>
                </a:lnTo>
                <a:lnTo>
                  <a:pt x="9020" y="34064"/>
                </a:lnTo>
                <a:lnTo>
                  <a:pt x="8200" y="34064"/>
                </a:lnTo>
                <a:lnTo>
                  <a:pt x="8200" y="34064"/>
                </a:lnTo>
                <a:lnTo>
                  <a:pt x="8200" y="34064"/>
                </a:lnTo>
                <a:lnTo>
                  <a:pt x="8200" y="34064"/>
                </a:lnTo>
                <a:lnTo>
                  <a:pt x="8200" y="34064"/>
                </a:lnTo>
                <a:lnTo>
                  <a:pt x="8200" y="33290"/>
                </a:lnTo>
                <a:lnTo>
                  <a:pt x="8200" y="33290"/>
                </a:lnTo>
                <a:lnTo>
                  <a:pt x="7653" y="33290"/>
                </a:lnTo>
                <a:lnTo>
                  <a:pt x="7653" y="33290"/>
                </a:lnTo>
                <a:lnTo>
                  <a:pt x="7653" y="33290"/>
                </a:lnTo>
                <a:lnTo>
                  <a:pt x="7653" y="33290"/>
                </a:lnTo>
                <a:lnTo>
                  <a:pt x="7653" y="32516"/>
                </a:lnTo>
                <a:lnTo>
                  <a:pt x="7653" y="32516"/>
                </a:lnTo>
                <a:lnTo>
                  <a:pt x="7653" y="32516"/>
                </a:lnTo>
                <a:lnTo>
                  <a:pt x="8200" y="32516"/>
                </a:lnTo>
                <a:lnTo>
                  <a:pt x="8200" y="32516"/>
                </a:lnTo>
                <a:lnTo>
                  <a:pt x="8200" y="32516"/>
                </a:lnTo>
                <a:lnTo>
                  <a:pt x="8200" y="32516"/>
                </a:lnTo>
                <a:lnTo>
                  <a:pt x="8200" y="32516"/>
                </a:lnTo>
                <a:lnTo>
                  <a:pt x="8200" y="32516"/>
                </a:lnTo>
                <a:lnTo>
                  <a:pt x="8200" y="32516"/>
                </a:lnTo>
                <a:lnTo>
                  <a:pt x="9020" y="32516"/>
                </a:lnTo>
                <a:lnTo>
                  <a:pt x="9020" y="32516"/>
                </a:lnTo>
                <a:lnTo>
                  <a:pt x="9020" y="32516"/>
                </a:lnTo>
                <a:lnTo>
                  <a:pt x="9020" y="32516"/>
                </a:lnTo>
                <a:lnTo>
                  <a:pt x="9567" y="32516"/>
                </a:lnTo>
                <a:lnTo>
                  <a:pt x="9567" y="33290"/>
                </a:lnTo>
                <a:lnTo>
                  <a:pt x="9567" y="33290"/>
                </a:lnTo>
                <a:lnTo>
                  <a:pt x="9567" y="33290"/>
                </a:lnTo>
                <a:lnTo>
                  <a:pt x="10113" y="33290"/>
                </a:lnTo>
                <a:lnTo>
                  <a:pt x="10113" y="33290"/>
                </a:lnTo>
                <a:lnTo>
                  <a:pt x="10113" y="33290"/>
                </a:lnTo>
                <a:lnTo>
                  <a:pt x="10113" y="32516"/>
                </a:lnTo>
                <a:lnTo>
                  <a:pt x="10113" y="32516"/>
                </a:lnTo>
                <a:lnTo>
                  <a:pt x="10113" y="32516"/>
                </a:lnTo>
                <a:lnTo>
                  <a:pt x="10660" y="32516"/>
                </a:lnTo>
                <a:lnTo>
                  <a:pt x="10660" y="32516"/>
                </a:lnTo>
                <a:lnTo>
                  <a:pt x="10660" y="32516"/>
                </a:lnTo>
                <a:lnTo>
                  <a:pt x="10660" y="32516"/>
                </a:lnTo>
                <a:lnTo>
                  <a:pt x="10660" y="31354"/>
                </a:lnTo>
                <a:lnTo>
                  <a:pt x="11207" y="31354"/>
                </a:lnTo>
                <a:lnTo>
                  <a:pt x="11207" y="31354"/>
                </a:lnTo>
                <a:lnTo>
                  <a:pt x="11207" y="31354"/>
                </a:lnTo>
                <a:lnTo>
                  <a:pt x="11207" y="31354"/>
                </a:lnTo>
                <a:lnTo>
                  <a:pt x="11207" y="30580"/>
                </a:lnTo>
                <a:lnTo>
                  <a:pt x="11207" y="30580"/>
                </a:lnTo>
                <a:lnTo>
                  <a:pt x="11207" y="30580"/>
                </a:lnTo>
                <a:lnTo>
                  <a:pt x="11207" y="30580"/>
                </a:lnTo>
                <a:lnTo>
                  <a:pt x="11207" y="30580"/>
                </a:lnTo>
                <a:lnTo>
                  <a:pt x="12027" y="30580"/>
                </a:lnTo>
                <a:lnTo>
                  <a:pt x="12027" y="29806"/>
                </a:lnTo>
                <a:lnTo>
                  <a:pt x="11207" y="29806"/>
                </a:lnTo>
                <a:lnTo>
                  <a:pt x="11207" y="29806"/>
                </a:lnTo>
                <a:lnTo>
                  <a:pt x="11207" y="29806"/>
                </a:lnTo>
                <a:lnTo>
                  <a:pt x="11207" y="29032"/>
                </a:lnTo>
                <a:lnTo>
                  <a:pt x="12027" y="29032"/>
                </a:lnTo>
                <a:lnTo>
                  <a:pt x="12027" y="29032"/>
                </a:lnTo>
                <a:lnTo>
                  <a:pt x="12027" y="29032"/>
                </a:lnTo>
                <a:lnTo>
                  <a:pt x="12027" y="28258"/>
                </a:lnTo>
                <a:lnTo>
                  <a:pt x="12027" y="28258"/>
                </a:lnTo>
                <a:lnTo>
                  <a:pt x="11207" y="28258"/>
                </a:lnTo>
                <a:lnTo>
                  <a:pt x="11207" y="28258"/>
                </a:lnTo>
                <a:lnTo>
                  <a:pt x="11207" y="28258"/>
                </a:lnTo>
                <a:lnTo>
                  <a:pt x="11207" y="27096"/>
                </a:lnTo>
                <a:lnTo>
                  <a:pt x="11207" y="27096"/>
                </a:lnTo>
                <a:lnTo>
                  <a:pt x="11207" y="27096"/>
                </a:lnTo>
                <a:lnTo>
                  <a:pt x="11207" y="27096"/>
                </a:lnTo>
                <a:lnTo>
                  <a:pt x="10660" y="27096"/>
                </a:lnTo>
                <a:lnTo>
                  <a:pt x="10660" y="27096"/>
                </a:lnTo>
                <a:lnTo>
                  <a:pt x="10660" y="27096"/>
                </a:lnTo>
                <a:lnTo>
                  <a:pt x="10660" y="26322"/>
                </a:lnTo>
                <a:lnTo>
                  <a:pt x="10660" y="26322"/>
                </a:lnTo>
                <a:lnTo>
                  <a:pt x="10660" y="26322"/>
                </a:lnTo>
                <a:lnTo>
                  <a:pt x="10660" y="26322"/>
                </a:lnTo>
                <a:lnTo>
                  <a:pt x="10113" y="26322"/>
                </a:lnTo>
                <a:lnTo>
                  <a:pt x="10113" y="25548"/>
                </a:lnTo>
                <a:lnTo>
                  <a:pt x="10113" y="25548"/>
                </a:lnTo>
                <a:lnTo>
                  <a:pt x="10113" y="25548"/>
                </a:lnTo>
                <a:lnTo>
                  <a:pt x="10113" y="25548"/>
                </a:lnTo>
                <a:lnTo>
                  <a:pt x="10113" y="25548"/>
                </a:lnTo>
                <a:lnTo>
                  <a:pt x="10113" y="25548"/>
                </a:lnTo>
                <a:lnTo>
                  <a:pt x="9567" y="25548"/>
                </a:lnTo>
                <a:lnTo>
                  <a:pt x="9567" y="24774"/>
                </a:lnTo>
                <a:lnTo>
                  <a:pt x="9567" y="24774"/>
                </a:lnTo>
                <a:lnTo>
                  <a:pt x="9567" y="24774"/>
                </a:lnTo>
                <a:lnTo>
                  <a:pt x="9567" y="24774"/>
                </a:lnTo>
                <a:lnTo>
                  <a:pt x="9567" y="24774"/>
                </a:lnTo>
                <a:lnTo>
                  <a:pt x="9567" y="24774"/>
                </a:lnTo>
                <a:lnTo>
                  <a:pt x="9020" y="24774"/>
                </a:lnTo>
                <a:lnTo>
                  <a:pt x="9020" y="24774"/>
                </a:lnTo>
                <a:lnTo>
                  <a:pt x="9020" y="24000"/>
                </a:lnTo>
                <a:lnTo>
                  <a:pt x="9020" y="24000"/>
                </a:lnTo>
                <a:lnTo>
                  <a:pt x="9020" y="24000"/>
                </a:lnTo>
                <a:lnTo>
                  <a:pt x="9020" y="24000"/>
                </a:lnTo>
                <a:lnTo>
                  <a:pt x="9020" y="24000"/>
                </a:lnTo>
                <a:lnTo>
                  <a:pt x="8200" y="24000"/>
                </a:lnTo>
                <a:lnTo>
                  <a:pt x="8200" y="22838"/>
                </a:lnTo>
                <a:lnTo>
                  <a:pt x="8200" y="22838"/>
                </a:lnTo>
                <a:lnTo>
                  <a:pt x="8200" y="22838"/>
                </a:lnTo>
                <a:lnTo>
                  <a:pt x="8200" y="22838"/>
                </a:lnTo>
                <a:lnTo>
                  <a:pt x="8200" y="22838"/>
                </a:lnTo>
                <a:lnTo>
                  <a:pt x="8200" y="22838"/>
                </a:lnTo>
                <a:lnTo>
                  <a:pt x="8200" y="22064"/>
                </a:lnTo>
                <a:lnTo>
                  <a:pt x="7653" y="22064"/>
                </a:lnTo>
                <a:lnTo>
                  <a:pt x="7653" y="22064"/>
                </a:lnTo>
                <a:lnTo>
                  <a:pt x="7653" y="22064"/>
                </a:lnTo>
                <a:lnTo>
                  <a:pt x="7653" y="22064"/>
                </a:lnTo>
                <a:lnTo>
                  <a:pt x="7107" y="22064"/>
                </a:lnTo>
                <a:lnTo>
                  <a:pt x="7107" y="22064"/>
                </a:lnTo>
                <a:lnTo>
                  <a:pt x="7107" y="22064"/>
                </a:lnTo>
                <a:lnTo>
                  <a:pt x="7107" y="22064"/>
                </a:lnTo>
                <a:lnTo>
                  <a:pt x="7107" y="21290"/>
                </a:lnTo>
                <a:lnTo>
                  <a:pt x="7107" y="21290"/>
                </a:lnTo>
                <a:lnTo>
                  <a:pt x="6560" y="21290"/>
                </a:lnTo>
                <a:lnTo>
                  <a:pt x="6560" y="21290"/>
                </a:lnTo>
                <a:lnTo>
                  <a:pt x="6560" y="21290"/>
                </a:lnTo>
                <a:lnTo>
                  <a:pt x="6560" y="21290"/>
                </a:lnTo>
                <a:lnTo>
                  <a:pt x="6560" y="21290"/>
                </a:lnTo>
                <a:lnTo>
                  <a:pt x="6560" y="21290"/>
                </a:lnTo>
                <a:lnTo>
                  <a:pt x="6013" y="21290"/>
                </a:lnTo>
                <a:lnTo>
                  <a:pt x="6013" y="21290"/>
                </a:lnTo>
                <a:lnTo>
                  <a:pt x="6013" y="20516"/>
                </a:lnTo>
                <a:lnTo>
                  <a:pt x="6013" y="20516"/>
                </a:lnTo>
                <a:lnTo>
                  <a:pt x="6013" y="20516"/>
                </a:lnTo>
                <a:lnTo>
                  <a:pt x="5193" y="20516"/>
                </a:lnTo>
                <a:lnTo>
                  <a:pt x="5193" y="20516"/>
                </a:lnTo>
                <a:lnTo>
                  <a:pt x="5193" y="20516"/>
                </a:lnTo>
                <a:lnTo>
                  <a:pt x="5193" y="20516"/>
                </a:lnTo>
                <a:lnTo>
                  <a:pt x="5193" y="19741"/>
                </a:lnTo>
                <a:lnTo>
                  <a:pt x="5193" y="19741"/>
                </a:lnTo>
                <a:lnTo>
                  <a:pt x="5193" y="19741"/>
                </a:lnTo>
                <a:lnTo>
                  <a:pt x="5193" y="18580"/>
                </a:lnTo>
                <a:lnTo>
                  <a:pt x="5193" y="18580"/>
                </a:lnTo>
                <a:lnTo>
                  <a:pt x="5193" y="18580"/>
                </a:lnTo>
                <a:lnTo>
                  <a:pt x="4646" y="18580"/>
                </a:lnTo>
                <a:lnTo>
                  <a:pt x="4646" y="18580"/>
                </a:lnTo>
                <a:lnTo>
                  <a:pt x="4646" y="18580"/>
                </a:lnTo>
                <a:lnTo>
                  <a:pt x="4646" y="17806"/>
                </a:lnTo>
                <a:lnTo>
                  <a:pt x="4646" y="17806"/>
                </a:lnTo>
                <a:lnTo>
                  <a:pt x="4646" y="17806"/>
                </a:lnTo>
                <a:lnTo>
                  <a:pt x="4646" y="17806"/>
                </a:lnTo>
                <a:lnTo>
                  <a:pt x="4646" y="17032"/>
                </a:lnTo>
                <a:lnTo>
                  <a:pt x="4646" y="17032"/>
                </a:lnTo>
                <a:lnTo>
                  <a:pt x="4646" y="17032"/>
                </a:lnTo>
                <a:lnTo>
                  <a:pt x="4646" y="17032"/>
                </a:lnTo>
                <a:lnTo>
                  <a:pt x="4646" y="16258"/>
                </a:lnTo>
                <a:lnTo>
                  <a:pt x="4646" y="16258"/>
                </a:lnTo>
                <a:lnTo>
                  <a:pt x="4646" y="16258"/>
                </a:lnTo>
                <a:lnTo>
                  <a:pt x="4646" y="16258"/>
                </a:lnTo>
                <a:lnTo>
                  <a:pt x="4646" y="16258"/>
                </a:lnTo>
                <a:lnTo>
                  <a:pt x="4646" y="16258"/>
                </a:lnTo>
                <a:lnTo>
                  <a:pt x="4100" y="16258"/>
                </a:lnTo>
                <a:lnTo>
                  <a:pt x="4100" y="16258"/>
                </a:lnTo>
                <a:lnTo>
                  <a:pt x="4100" y="16258"/>
                </a:lnTo>
                <a:lnTo>
                  <a:pt x="4100" y="16258"/>
                </a:lnTo>
                <a:lnTo>
                  <a:pt x="4100" y="16258"/>
                </a:lnTo>
                <a:lnTo>
                  <a:pt x="4100" y="15483"/>
                </a:lnTo>
                <a:lnTo>
                  <a:pt x="4100" y="15483"/>
                </a:lnTo>
                <a:lnTo>
                  <a:pt x="3553" y="15483"/>
                </a:lnTo>
                <a:lnTo>
                  <a:pt x="3553" y="15483"/>
                </a:lnTo>
                <a:lnTo>
                  <a:pt x="3553" y="15483"/>
                </a:lnTo>
                <a:lnTo>
                  <a:pt x="3553" y="15483"/>
                </a:lnTo>
                <a:lnTo>
                  <a:pt x="3553" y="14322"/>
                </a:lnTo>
                <a:lnTo>
                  <a:pt x="4100" y="14322"/>
                </a:lnTo>
                <a:lnTo>
                  <a:pt x="4100" y="14322"/>
                </a:lnTo>
                <a:lnTo>
                  <a:pt x="4100" y="14322"/>
                </a:lnTo>
                <a:lnTo>
                  <a:pt x="4100" y="13548"/>
                </a:lnTo>
                <a:lnTo>
                  <a:pt x="4100" y="13548"/>
                </a:lnTo>
                <a:lnTo>
                  <a:pt x="3553" y="13548"/>
                </a:lnTo>
                <a:lnTo>
                  <a:pt x="3553" y="13548"/>
                </a:lnTo>
                <a:lnTo>
                  <a:pt x="3553" y="12774"/>
                </a:lnTo>
                <a:lnTo>
                  <a:pt x="3553" y="12774"/>
                </a:lnTo>
                <a:lnTo>
                  <a:pt x="3553" y="12774"/>
                </a:lnTo>
                <a:lnTo>
                  <a:pt x="3553" y="12774"/>
                </a:lnTo>
                <a:lnTo>
                  <a:pt x="3553" y="12774"/>
                </a:lnTo>
                <a:lnTo>
                  <a:pt x="3553" y="12774"/>
                </a:lnTo>
                <a:lnTo>
                  <a:pt x="3006" y="12774"/>
                </a:lnTo>
                <a:lnTo>
                  <a:pt x="3006" y="12000"/>
                </a:lnTo>
                <a:lnTo>
                  <a:pt x="3006" y="12000"/>
                </a:lnTo>
                <a:lnTo>
                  <a:pt x="3006" y="12000"/>
                </a:lnTo>
                <a:lnTo>
                  <a:pt x="3006" y="12000"/>
                </a:lnTo>
                <a:lnTo>
                  <a:pt x="3006" y="12000"/>
                </a:lnTo>
                <a:lnTo>
                  <a:pt x="3006" y="12000"/>
                </a:lnTo>
                <a:lnTo>
                  <a:pt x="3006" y="12000"/>
                </a:lnTo>
                <a:lnTo>
                  <a:pt x="3006" y="11225"/>
                </a:lnTo>
                <a:lnTo>
                  <a:pt x="3006" y="11225"/>
                </a:lnTo>
                <a:lnTo>
                  <a:pt x="3006" y="11225"/>
                </a:lnTo>
                <a:lnTo>
                  <a:pt x="3006" y="10064"/>
                </a:lnTo>
                <a:lnTo>
                  <a:pt x="3006" y="10064"/>
                </a:lnTo>
                <a:lnTo>
                  <a:pt x="3006" y="10064"/>
                </a:lnTo>
                <a:lnTo>
                  <a:pt x="3006" y="10064"/>
                </a:lnTo>
                <a:lnTo>
                  <a:pt x="2460" y="10064"/>
                </a:lnTo>
                <a:lnTo>
                  <a:pt x="2460" y="9290"/>
                </a:lnTo>
                <a:lnTo>
                  <a:pt x="2460" y="9290"/>
                </a:lnTo>
                <a:lnTo>
                  <a:pt x="2460" y="9290"/>
                </a:lnTo>
                <a:lnTo>
                  <a:pt x="2460" y="9290"/>
                </a:lnTo>
                <a:lnTo>
                  <a:pt x="2460" y="9290"/>
                </a:lnTo>
                <a:lnTo>
                  <a:pt x="1640" y="9290"/>
                </a:lnTo>
                <a:lnTo>
                  <a:pt x="1640" y="8516"/>
                </a:lnTo>
                <a:lnTo>
                  <a:pt x="1640" y="8516"/>
                </a:lnTo>
                <a:lnTo>
                  <a:pt x="1640" y="8516"/>
                </a:lnTo>
                <a:lnTo>
                  <a:pt x="1640" y="8516"/>
                </a:lnTo>
                <a:lnTo>
                  <a:pt x="1640" y="8516"/>
                </a:lnTo>
                <a:lnTo>
                  <a:pt x="1640" y="8516"/>
                </a:lnTo>
                <a:lnTo>
                  <a:pt x="1640" y="7741"/>
                </a:lnTo>
                <a:lnTo>
                  <a:pt x="1093" y="7741"/>
                </a:lnTo>
                <a:lnTo>
                  <a:pt x="1093" y="7741"/>
                </a:lnTo>
                <a:lnTo>
                  <a:pt x="1640" y="7741"/>
                </a:lnTo>
                <a:lnTo>
                  <a:pt x="1640" y="7741"/>
                </a:lnTo>
                <a:lnTo>
                  <a:pt x="1640" y="7741"/>
                </a:lnTo>
                <a:lnTo>
                  <a:pt x="1093" y="7741"/>
                </a:lnTo>
                <a:lnTo>
                  <a:pt x="1093" y="6967"/>
                </a:lnTo>
                <a:lnTo>
                  <a:pt x="1093" y="6967"/>
                </a:lnTo>
                <a:lnTo>
                  <a:pt x="1093" y="6967"/>
                </a:lnTo>
                <a:lnTo>
                  <a:pt x="1093" y="6967"/>
                </a:lnTo>
                <a:lnTo>
                  <a:pt x="1640" y="6967"/>
                </a:lnTo>
                <a:lnTo>
                  <a:pt x="1640" y="6967"/>
                </a:lnTo>
                <a:lnTo>
                  <a:pt x="1640" y="6967"/>
                </a:lnTo>
                <a:lnTo>
                  <a:pt x="1640" y="5806"/>
                </a:lnTo>
                <a:lnTo>
                  <a:pt x="1640" y="5806"/>
                </a:lnTo>
                <a:lnTo>
                  <a:pt x="1093" y="5806"/>
                </a:lnTo>
                <a:lnTo>
                  <a:pt x="1093" y="5806"/>
                </a:lnTo>
                <a:lnTo>
                  <a:pt x="1093" y="5806"/>
                </a:lnTo>
                <a:lnTo>
                  <a:pt x="1093" y="5806"/>
                </a:lnTo>
                <a:lnTo>
                  <a:pt x="1093" y="5806"/>
                </a:lnTo>
                <a:lnTo>
                  <a:pt x="1093" y="5032"/>
                </a:lnTo>
                <a:lnTo>
                  <a:pt x="1093" y="5032"/>
                </a:lnTo>
                <a:lnTo>
                  <a:pt x="546" y="5032"/>
                </a:lnTo>
                <a:lnTo>
                  <a:pt x="546" y="5032"/>
                </a:lnTo>
                <a:lnTo>
                  <a:pt x="546" y="5032"/>
                </a:lnTo>
                <a:lnTo>
                  <a:pt x="546" y="5032"/>
                </a:lnTo>
                <a:lnTo>
                  <a:pt x="546" y="4258"/>
                </a:lnTo>
                <a:lnTo>
                  <a:pt x="546" y="4258"/>
                </a:lnTo>
                <a:lnTo>
                  <a:pt x="546" y="4258"/>
                </a:lnTo>
                <a:lnTo>
                  <a:pt x="546" y="3483"/>
                </a:lnTo>
                <a:lnTo>
                  <a:pt x="546" y="3483"/>
                </a:lnTo>
                <a:lnTo>
                  <a:pt x="546" y="3483"/>
                </a:lnTo>
                <a:lnTo>
                  <a:pt x="0" y="3483"/>
                </a:lnTo>
                <a:lnTo>
                  <a:pt x="0" y="3483"/>
                </a:lnTo>
                <a:lnTo>
                  <a:pt x="0" y="3483"/>
                </a:lnTo>
                <a:lnTo>
                  <a:pt x="0" y="3483"/>
                </a:lnTo>
                <a:lnTo>
                  <a:pt x="0" y="2709"/>
                </a:lnTo>
                <a:lnTo>
                  <a:pt x="0" y="2709"/>
                </a:lnTo>
                <a:lnTo>
                  <a:pt x="0" y="2709"/>
                </a:lnTo>
                <a:lnTo>
                  <a:pt x="0" y="2709"/>
                </a:lnTo>
                <a:lnTo>
                  <a:pt x="0" y="1548"/>
                </a:lnTo>
                <a:lnTo>
                  <a:pt x="0" y="1548"/>
                </a:lnTo>
                <a:lnTo>
                  <a:pt x="0" y="1548"/>
                </a:lnTo>
                <a:lnTo>
                  <a:pt x="0" y="1548"/>
                </a:lnTo>
                <a:lnTo>
                  <a:pt x="0" y="1548"/>
                </a:lnTo>
                <a:lnTo>
                  <a:pt x="0" y="1548"/>
                </a:lnTo>
                <a:lnTo>
                  <a:pt x="546" y="1548"/>
                </a:lnTo>
                <a:lnTo>
                  <a:pt x="546" y="1548"/>
                </a:lnTo>
                <a:lnTo>
                  <a:pt x="546" y="1548"/>
                </a:lnTo>
                <a:lnTo>
                  <a:pt x="1093" y="1548"/>
                </a:lnTo>
                <a:lnTo>
                  <a:pt x="1093" y="1548"/>
                </a:lnTo>
                <a:lnTo>
                  <a:pt x="1093" y="1548"/>
                </a:lnTo>
                <a:lnTo>
                  <a:pt x="1093" y="774"/>
                </a:lnTo>
                <a:lnTo>
                  <a:pt x="1093" y="774"/>
                </a:lnTo>
                <a:lnTo>
                  <a:pt x="1640" y="774"/>
                </a:lnTo>
                <a:lnTo>
                  <a:pt x="1640" y="774"/>
                </a:lnTo>
                <a:lnTo>
                  <a:pt x="1640" y="774"/>
                </a:lnTo>
                <a:lnTo>
                  <a:pt x="1640" y="774"/>
                </a:lnTo>
                <a:lnTo>
                  <a:pt x="2460" y="774"/>
                </a:lnTo>
                <a:lnTo>
                  <a:pt x="2460" y="774"/>
                </a:lnTo>
                <a:lnTo>
                  <a:pt x="2460" y="774"/>
                </a:lnTo>
                <a:lnTo>
                  <a:pt x="3006" y="774"/>
                </a:lnTo>
                <a:lnTo>
                  <a:pt x="3006" y="774"/>
                </a:lnTo>
                <a:lnTo>
                  <a:pt x="3006" y="774"/>
                </a:lnTo>
                <a:lnTo>
                  <a:pt x="3006" y="774"/>
                </a:lnTo>
                <a:lnTo>
                  <a:pt x="3553" y="774"/>
                </a:lnTo>
                <a:lnTo>
                  <a:pt x="3553" y="774"/>
                </a:lnTo>
                <a:lnTo>
                  <a:pt x="3553" y="774"/>
                </a:lnTo>
                <a:lnTo>
                  <a:pt x="3553" y="774"/>
                </a:lnTo>
                <a:lnTo>
                  <a:pt x="3553" y="774"/>
                </a:lnTo>
                <a:lnTo>
                  <a:pt x="4100" y="774"/>
                </a:lnTo>
                <a:lnTo>
                  <a:pt x="4100" y="774"/>
                </a:lnTo>
                <a:lnTo>
                  <a:pt x="4100" y="774"/>
                </a:lnTo>
                <a:lnTo>
                  <a:pt x="4646" y="774"/>
                </a:lnTo>
                <a:lnTo>
                  <a:pt x="4646" y="774"/>
                </a:lnTo>
                <a:lnTo>
                  <a:pt x="4646" y="774"/>
                </a:lnTo>
                <a:lnTo>
                  <a:pt x="4646" y="774"/>
                </a:lnTo>
                <a:lnTo>
                  <a:pt x="5193" y="774"/>
                </a:lnTo>
                <a:lnTo>
                  <a:pt x="5193" y="774"/>
                </a:lnTo>
                <a:lnTo>
                  <a:pt x="5193" y="774"/>
                </a:lnTo>
                <a:lnTo>
                  <a:pt x="5193" y="774"/>
                </a:lnTo>
                <a:lnTo>
                  <a:pt x="5193" y="774"/>
                </a:lnTo>
                <a:lnTo>
                  <a:pt x="6013" y="774"/>
                </a:lnTo>
                <a:lnTo>
                  <a:pt x="6013" y="774"/>
                </a:lnTo>
                <a:lnTo>
                  <a:pt x="6013" y="774"/>
                </a:lnTo>
                <a:lnTo>
                  <a:pt x="6560" y="774"/>
                </a:lnTo>
                <a:lnTo>
                  <a:pt x="6560" y="774"/>
                </a:lnTo>
                <a:lnTo>
                  <a:pt x="6560" y="774"/>
                </a:lnTo>
                <a:lnTo>
                  <a:pt x="6560" y="774"/>
                </a:lnTo>
                <a:lnTo>
                  <a:pt x="7107" y="774"/>
                </a:lnTo>
                <a:lnTo>
                  <a:pt x="7107" y="774"/>
                </a:lnTo>
                <a:lnTo>
                  <a:pt x="7107" y="774"/>
                </a:lnTo>
                <a:lnTo>
                  <a:pt x="7107" y="774"/>
                </a:lnTo>
                <a:lnTo>
                  <a:pt x="7653" y="774"/>
                </a:lnTo>
                <a:lnTo>
                  <a:pt x="7653" y="774"/>
                </a:lnTo>
                <a:lnTo>
                  <a:pt x="7653" y="0"/>
                </a:lnTo>
                <a:lnTo>
                  <a:pt x="7653" y="0"/>
                </a:lnTo>
                <a:lnTo>
                  <a:pt x="8200" y="0"/>
                </a:lnTo>
                <a:lnTo>
                  <a:pt x="8200" y="0"/>
                </a:lnTo>
                <a:lnTo>
                  <a:pt x="8200" y="0"/>
                </a:lnTo>
                <a:lnTo>
                  <a:pt x="8200" y="0"/>
                </a:lnTo>
                <a:lnTo>
                  <a:pt x="9020" y="0"/>
                </a:lnTo>
                <a:lnTo>
                  <a:pt x="9020" y="0"/>
                </a:lnTo>
                <a:lnTo>
                  <a:pt x="9020" y="0"/>
                </a:lnTo>
                <a:lnTo>
                  <a:pt x="9020" y="774"/>
                </a:lnTo>
                <a:lnTo>
                  <a:pt x="9020" y="774"/>
                </a:lnTo>
                <a:lnTo>
                  <a:pt x="9020" y="774"/>
                </a:lnTo>
                <a:lnTo>
                  <a:pt x="9020" y="774"/>
                </a:lnTo>
                <a:lnTo>
                  <a:pt x="9020" y="1548"/>
                </a:lnTo>
                <a:lnTo>
                  <a:pt x="9020" y="1548"/>
                </a:lnTo>
                <a:lnTo>
                  <a:pt x="9020" y="1548"/>
                </a:lnTo>
                <a:lnTo>
                  <a:pt x="9020" y="1548"/>
                </a:lnTo>
                <a:lnTo>
                  <a:pt x="9020" y="1548"/>
                </a:lnTo>
                <a:lnTo>
                  <a:pt x="9567" y="1548"/>
                </a:lnTo>
                <a:lnTo>
                  <a:pt x="9567" y="1548"/>
                </a:lnTo>
                <a:lnTo>
                  <a:pt x="9567" y="2709"/>
                </a:lnTo>
                <a:lnTo>
                  <a:pt x="9567" y="2709"/>
                </a:lnTo>
                <a:lnTo>
                  <a:pt x="10113" y="2709"/>
                </a:lnTo>
                <a:lnTo>
                  <a:pt x="10113" y="2709"/>
                </a:lnTo>
                <a:lnTo>
                  <a:pt x="10113" y="2709"/>
                </a:lnTo>
                <a:lnTo>
                  <a:pt x="10113" y="2709"/>
                </a:lnTo>
                <a:lnTo>
                  <a:pt x="10113" y="2709"/>
                </a:lnTo>
                <a:lnTo>
                  <a:pt x="10660" y="2709"/>
                </a:lnTo>
                <a:lnTo>
                  <a:pt x="10660" y="2709"/>
                </a:lnTo>
                <a:lnTo>
                  <a:pt x="10660" y="2709"/>
                </a:lnTo>
                <a:lnTo>
                  <a:pt x="10660" y="2709"/>
                </a:lnTo>
                <a:lnTo>
                  <a:pt x="11207" y="2709"/>
                </a:lnTo>
                <a:lnTo>
                  <a:pt x="11207" y="2709"/>
                </a:lnTo>
                <a:lnTo>
                  <a:pt x="11207" y="3483"/>
                </a:lnTo>
                <a:lnTo>
                  <a:pt x="11207" y="3483"/>
                </a:lnTo>
                <a:lnTo>
                  <a:pt x="11207" y="3483"/>
                </a:lnTo>
                <a:lnTo>
                  <a:pt x="12027" y="3483"/>
                </a:lnTo>
                <a:lnTo>
                  <a:pt x="12027" y="3483"/>
                </a:lnTo>
                <a:lnTo>
                  <a:pt x="12027" y="3483"/>
                </a:lnTo>
                <a:lnTo>
                  <a:pt x="12027" y="3483"/>
                </a:lnTo>
                <a:lnTo>
                  <a:pt x="12027" y="3483"/>
                </a:lnTo>
                <a:lnTo>
                  <a:pt x="12027" y="3483"/>
                </a:lnTo>
                <a:lnTo>
                  <a:pt x="12574" y="3483"/>
                </a:lnTo>
                <a:lnTo>
                  <a:pt x="12574" y="3483"/>
                </a:lnTo>
                <a:lnTo>
                  <a:pt x="12574" y="3483"/>
                </a:lnTo>
                <a:lnTo>
                  <a:pt x="12574" y="4258"/>
                </a:lnTo>
                <a:lnTo>
                  <a:pt x="13120" y="4258"/>
                </a:lnTo>
                <a:lnTo>
                  <a:pt x="13120" y="4258"/>
                </a:lnTo>
                <a:lnTo>
                  <a:pt x="13120" y="4258"/>
                </a:lnTo>
                <a:lnTo>
                  <a:pt x="13120" y="4258"/>
                </a:lnTo>
                <a:lnTo>
                  <a:pt x="13120" y="4258"/>
                </a:lnTo>
                <a:lnTo>
                  <a:pt x="13667" y="4258"/>
                </a:lnTo>
                <a:lnTo>
                  <a:pt x="13667" y="4258"/>
                </a:lnTo>
                <a:lnTo>
                  <a:pt x="13667" y="4258"/>
                </a:lnTo>
                <a:lnTo>
                  <a:pt x="13667" y="4258"/>
                </a:lnTo>
                <a:lnTo>
                  <a:pt x="13667" y="4258"/>
                </a:lnTo>
                <a:lnTo>
                  <a:pt x="14214" y="4258"/>
                </a:lnTo>
                <a:lnTo>
                  <a:pt x="14214" y="4258"/>
                </a:lnTo>
                <a:lnTo>
                  <a:pt x="14214" y="5032"/>
                </a:lnTo>
                <a:lnTo>
                  <a:pt x="14214" y="5032"/>
                </a:lnTo>
                <a:lnTo>
                  <a:pt x="15034" y="5032"/>
                </a:lnTo>
                <a:lnTo>
                  <a:pt x="15034" y="5032"/>
                </a:lnTo>
                <a:lnTo>
                  <a:pt x="15034" y="5032"/>
                </a:lnTo>
                <a:lnTo>
                  <a:pt x="15034" y="5032"/>
                </a:lnTo>
                <a:lnTo>
                  <a:pt x="15034" y="5032"/>
                </a:lnTo>
                <a:lnTo>
                  <a:pt x="15580" y="5032"/>
                </a:lnTo>
                <a:lnTo>
                  <a:pt x="15580" y="5032"/>
                </a:lnTo>
                <a:lnTo>
                  <a:pt x="15580" y="5032"/>
                </a:lnTo>
                <a:lnTo>
                  <a:pt x="15580" y="5032"/>
                </a:lnTo>
                <a:lnTo>
                  <a:pt x="15580" y="5032"/>
                </a:lnTo>
                <a:lnTo>
                  <a:pt x="16127" y="5032"/>
                </a:lnTo>
                <a:lnTo>
                  <a:pt x="16127" y="5806"/>
                </a:lnTo>
                <a:lnTo>
                  <a:pt x="16127" y="5806"/>
                </a:lnTo>
                <a:lnTo>
                  <a:pt x="16127" y="5806"/>
                </a:lnTo>
                <a:lnTo>
                  <a:pt x="16674" y="5806"/>
                </a:lnTo>
                <a:lnTo>
                  <a:pt x="16674" y="5806"/>
                </a:lnTo>
                <a:lnTo>
                  <a:pt x="16674" y="5806"/>
                </a:lnTo>
                <a:lnTo>
                  <a:pt x="16674" y="5806"/>
                </a:lnTo>
                <a:lnTo>
                  <a:pt x="16674" y="5806"/>
                </a:lnTo>
                <a:lnTo>
                  <a:pt x="16674" y="5806"/>
                </a:lnTo>
                <a:lnTo>
                  <a:pt x="17220" y="5806"/>
                </a:lnTo>
                <a:lnTo>
                  <a:pt x="17220" y="5806"/>
                </a:lnTo>
                <a:lnTo>
                  <a:pt x="17220" y="5806"/>
                </a:lnTo>
                <a:lnTo>
                  <a:pt x="17220" y="5806"/>
                </a:lnTo>
                <a:lnTo>
                  <a:pt x="17220" y="6967"/>
                </a:lnTo>
                <a:lnTo>
                  <a:pt x="18041" y="6967"/>
                </a:lnTo>
                <a:lnTo>
                  <a:pt x="18041" y="6967"/>
                </a:lnTo>
                <a:lnTo>
                  <a:pt x="18041" y="6967"/>
                </a:lnTo>
                <a:lnTo>
                  <a:pt x="18041" y="6967"/>
                </a:lnTo>
                <a:lnTo>
                  <a:pt x="18587" y="6967"/>
                </a:lnTo>
                <a:lnTo>
                  <a:pt x="18587" y="6967"/>
                </a:lnTo>
                <a:lnTo>
                  <a:pt x="18587" y="6967"/>
                </a:lnTo>
                <a:lnTo>
                  <a:pt x="18587" y="6967"/>
                </a:lnTo>
                <a:lnTo>
                  <a:pt x="18587" y="6967"/>
                </a:lnTo>
                <a:lnTo>
                  <a:pt x="19134" y="6967"/>
                </a:lnTo>
                <a:lnTo>
                  <a:pt x="19134" y="6967"/>
                </a:lnTo>
                <a:lnTo>
                  <a:pt x="19134" y="7741"/>
                </a:lnTo>
                <a:lnTo>
                  <a:pt x="19134" y="7741"/>
                </a:lnTo>
                <a:lnTo>
                  <a:pt x="19134" y="7741"/>
                </a:lnTo>
                <a:lnTo>
                  <a:pt x="19681" y="7741"/>
                </a:lnTo>
                <a:lnTo>
                  <a:pt x="19681" y="7741"/>
                </a:lnTo>
                <a:lnTo>
                  <a:pt x="19681" y="7741"/>
                </a:lnTo>
                <a:lnTo>
                  <a:pt x="19681" y="7741"/>
                </a:lnTo>
                <a:lnTo>
                  <a:pt x="20227" y="7741"/>
                </a:lnTo>
                <a:lnTo>
                  <a:pt x="20227" y="7741"/>
                </a:lnTo>
                <a:lnTo>
                  <a:pt x="20227" y="7741"/>
                </a:lnTo>
                <a:lnTo>
                  <a:pt x="20227" y="7741"/>
                </a:lnTo>
                <a:lnTo>
                  <a:pt x="20227" y="7741"/>
                </a:lnTo>
                <a:lnTo>
                  <a:pt x="21047" y="7741"/>
                </a:lnTo>
                <a:lnTo>
                  <a:pt x="21047" y="7741"/>
                </a:lnTo>
                <a:lnTo>
                  <a:pt x="21047" y="7741"/>
                </a:lnTo>
                <a:lnTo>
                  <a:pt x="21047" y="7741"/>
                </a:lnTo>
                <a:lnTo>
                  <a:pt x="21047" y="7741"/>
                </a:lnTo>
                <a:lnTo>
                  <a:pt x="21047" y="8516"/>
                </a:lnTo>
                <a:lnTo>
                  <a:pt x="21594" y="8516"/>
                </a:lnTo>
                <a:lnTo>
                  <a:pt x="21594" y="8516"/>
                </a:lnTo>
                <a:lnTo>
                  <a:pt x="21594" y="8516"/>
                </a:lnTo>
                <a:lnTo>
                  <a:pt x="21594" y="8516"/>
                </a:lnTo>
                <a:lnTo>
                  <a:pt x="22141" y="8516"/>
                </a:lnTo>
                <a:lnTo>
                  <a:pt x="22141" y="8516"/>
                </a:lnTo>
                <a:lnTo>
                  <a:pt x="22141" y="8516"/>
                </a:lnTo>
                <a:lnTo>
                  <a:pt x="22141" y="8516"/>
                </a:lnTo>
                <a:lnTo>
                  <a:pt x="22141" y="8516"/>
                </a:lnTo>
                <a:lnTo>
                  <a:pt x="22687" y="8516"/>
                </a:lnTo>
                <a:lnTo>
                  <a:pt x="22687" y="8516"/>
                </a:lnTo>
                <a:lnTo>
                  <a:pt x="22687" y="9290"/>
                </a:lnTo>
                <a:lnTo>
                  <a:pt x="22687" y="9290"/>
                </a:lnTo>
                <a:lnTo>
                  <a:pt x="22687" y="9290"/>
                </a:lnTo>
                <a:lnTo>
                  <a:pt x="23234" y="9290"/>
                </a:lnTo>
                <a:lnTo>
                  <a:pt x="23234" y="9290"/>
                </a:lnTo>
                <a:lnTo>
                  <a:pt x="23234" y="9290"/>
                </a:lnTo>
                <a:lnTo>
                  <a:pt x="23234" y="9290"/>
                </a:lnTo>
                <a:lnTo>
                  <a:pt x="24054" y="9290"/>
                </a:lnTo>
                <a:lnTo>
                  <a:pt x="24054" y="9290"/>
                </a:lnTo>
                <a:lnTo>
                  <a:pt x="24054" y="9290"/>
                </a:lnTo>
                <a:lnTo>
                  <a:pt x="24054" y="9290"/>
                </a:lnTo>
                <a:lnTo>
                  <a:pt x="24601" y="9290"/>
                </a:lnTo>
                <a:lnTo>
                  <a:pt x="24601" y="9290"/>
                </a:lnTo>
                <a:lnTo>
                  <a:pt x="24601" y="9290"/>
                </a:lnTo>
                <a:lnTo>
                  <a:pt x="24601" y="9290"/>
                </a:lnTo>
                <a:lnTo>
                  <a:pt x="25148" y="9290"/>
                </a:lnTo>
                <a:lnTo>
                  <a:pt x="25148" y="9290"/>
                </a:lnTo>
                <a:lnTo>
                  <a:pt x="25148" y="9290"/>
                </a:lnTo>
                <a:lnTo>
                  <a:pt x="25694" y="9290"/>
                </a:lnTo>
                <a:lnTo>
                  <a:pt x="25694" y="9290"/>
                </a:lnTo>
                <a:lnTo>
                  <a:pt x="25694" y="9290"/>
                </a:lnTo>
                <a:lnTo>
                  <a:pt x="25694" y="9290"/>
                </a:lnTo>
                <a:lnTo>
                  <a:pt x="26241" y="9290"/>
                </a:lnTo>
                <a:lnTo>
                  <a:pt x="26241" y="9290"/>
                </a:lnTo>
                <a:lnTo>
                  <a:pt x="26241" y="9290"/>
                </a:lnTo>
                <a:lnTo>
                  <a:pt x="26241" y="9290"/>
                </a:lnTo>
                <a:lnTo>
                  <a:pt x="27061" y="9290"/>
                </a:lnTo>
                <a:lnTo>
                  <a:pt x="27061" y="9290"/>
                </a:lnTo>
                <a:lnTo>
                  <a:pt x="27061" y="9290"/>
                </a:lnTo>
                <a:lnTo>
                  <a:pt x="27608" y="9290"/>
                </a:lnTo>
                <a:lnTo>
                  <a:pt x="27608" y="9290"/>
                </a:lnTo>
                <a:lnTo>
                  <a:pt x="27608" y="9290"/>
                </a:lnTo>
                <a:lnTo>
                  <a:pt x="27608" y="9290"/>
                </a:lnTo>
                <a:lnTo>
                  <a:pt x="28154" y="9290"/>
                </a:lnTo>
                <a:lnTo>
                  <a:pt x="28154" y="9290"/>
                </a:lnTo>
                <a:lnTo>
                  <a:pt x="28154" y="9290"/>
                </a:lnTo>
                <a:lnTo>
                  <a:pt x="28154" y="9290"/>
                </a:lnTo>
                <a:lnTo>
                  <a:pt x="28701" y="9290"/>
                </a:lnTo>
                <a:lnTo>
                  <a:pt x="28701" y="9290"/>
                </a:lnTo>
                <a:lnTo>
                  <a:pt x="28701" y="9290"/>
                </a:lnTo>
                <a:lnTo>
                  <a:pt x="29248" y="9290"/>
                </a:lnTo>
                <a:lnTo>
                  <a:pt x="29248" y="9290"/>
                </a:lnTo>
                <a:lnTo>
                  <a:pt x="29248" y="9290"/>
                </a:lnTo>
                <a:lnTo>
                  <a:pt x="29248" y="9290"/>
                </a:lnTo>
                <a:lnTo>
                  <a:pt x="30068" y="9290"/>
                </a:lnTo>
                <a:lnTo>
                  <a:pt x="30068" y="9290"/>
                </a:lnTo>
                <a:lnTo>
                  <a:pt x="30068" y="9290"/>
                </a:lnTo>
                <a:lnTo>
                  <a:pt x="30068" y="9290"/>
                </a:lnTo>
                <a:lnTo>
                  <a:pt x="30615" y="9290"/>
                </a:lnTo>
                <a:lnTo>
                  <a:pt x="30615" y="9290"/>
                </a:lnTo>
                <a:lnTo>
                  <a:pt x="30615" y="9290"/>
                </a:lnTo>
                <a:lnTo>
                  <a:pt x="31161" y="9290"/>
                </a:lnTo>
                <a:lnTo>
                  <a:pt x="31161" y="9290"/>
                </a:lnTo>
                <a:lnTo>
                  <a:pt x="31161" y="9290"/>
                </a:lnTo>
                <a:lnTo>
                  <a:pt x="31161" y="9290"/>
                </a:lnTo>
                <a:lnTo>
                  <a:pt x="31708" y="9290"/>
                </a:lnTo>
                <a:lnTo>
                  <a:pt x="31708" y="9290"/>
                </a:lnTo>
                <a:lnTo>
                  <a:pt x="31708" y="9290"/>
                </a:lnTo>
                <a:lnTo>
                  <a:pt x="32255" y="9290"/>
                </a:lnTo>
                <a:lnTo>
                  <a:pt x="32255" y="9290"/>
                </a:lnTo>
                <a:lnTo>
                  <a:pt x="32255" y="9290"/>
                </a:lnTo>
                <a:lnTo>
                  <a:pt x="32255" y="9290"/>
                </a:lnTo>
                <a:lnTo>
                  <a:pt x="33075" y="9290"/>
                </a:lnTo>
                <a:lnTo>
                  <a:pt x="33075" y="9290"/>
                </a:lnTo>
                <a:lnTo>
                  <a:pt x="33075" y="9290"/>
                </a:lnTo>
                <a:lnTo>
                  <a:pt x="33075" y="9290"/>
                </a:lnTo>
                <a:lnTo>
                  <a:pt x="33621" y="9290"/>
                </a:lnTo>
                <a:lnTo>
                  <a:pt x="33621" y="9290"/>
                </a:lnTo>
                <a:lnTo>
                  <a:pt x="33621" y="9290"/>
                </a:lnTo>
                <a:lnTo>
                  <a:pt x="34168" y="9290"/>
                </a:lnTo>
                <a:lnTo>
                  <a:pt x="34168" y="9290"/>
                </a:lnTo>
                <a:lnTo>
                  <a:pt x="34168" y="9290"/>
                </a:lnTo>
                <a:lnTo>
                  <a:pt x="34168" y="9290"/>
                </a:lnTo>
                <a:lnTo>
                  <a:pt x="34715" y="9290"/>
                </a:lnTo>
                <a:lnTo>
                  <a:pt x="34715" y="9290"/>
                </a:lnTo>
                <a:lnTo>
                  <a:pt x="34715" y="9290"/>
                </a:lnTo>
                <a:lnTo>
                  <a:pt x="34715" y="9290"/>
                </a:lnTo>
                <a:lnTo>
                  <a:pt x="34715" y="8516"/>
                </a:lnTo>
                <a:lnTo>
                  <a:pt x="34715" y="8516"/>
                </a:lnTo>
                <a:lnTo>
                  <a:pt x="34715" y="8516"/>
                </a:lnTo>
                <a:lnTo>
                  <a:pt x="34715" y="7741"/>
                </a:lnTo>
                <a:lnTo>
                  <a:pt x="34715" y="7741"/>
                </a:lnTo>
                <a:lnTo>
                  <a:pt x="34715" y="7741"/>
                </a:lnTo>
                <a:lnTo>
                  <a:pt x="34715" y="7741"/>
                </a:lnTo>
                <a:lnTo>
                  <a:pt x="34715" y="6967"/>
                </a:lnTo>
                <a:lnTo>
                  <a:pt x="34715" y="6967"/>
                </a:lnTo>
                <a:lnTo>
                  <a:pt x="34715" y="6967"/>
                </a:lnTo>
                <a:lnTo>
                  <a:pt x="34715" y="6967"/>
                </a:lnTo>
                <a:lnTo>
                  <a:pt x="35261" y="6967"/>
                </a:lnTo>
                <a:lnTo>
                  <a:pt x="35261" y="6967"/>
                </a:lnTo>
                <a:lnTo>
                  <a:pt x="35261" y="6967"/>
                </a:lnTo>
                <a:lnTo>
                  <a:pt x="36082" y="6967"/>
                </a:lnTo>
                <a:lnTo>
                  <a:pt x="36082" y="6967"/>
                </a:lnTo>
                <a:lnTo>
                  <a:pt x="36082" y="6967"/>
                </a:lnTo>
                <a:lnTo>
                  <a:pt x="36082" y="6967"/>
                </a:lnTo>
                <a:lnTo>
                  <a:pt x="36628" y="6967"/>
                </a:lnTo>
                <a:lnTo>
                  <a:pt x="36628" y="6967"/>
                </a:lnTo>
                <a:lnTo>
                  <a:pt x="36628" y="6967"/>
                </a:lnTo>
                <a:lnTo>
                  <a:pt x="36628" y="6967"/>
                </a:lnTo>
                <a:lnTo>
                  <a:pt x="37175" y="6967"/>
                </a:lnTo>
                <a:lnTo>
                  <a:pt x="37175" y="6967"/>
                </a:lnTo>
                <a:lnTo>
                  <a:pt x="37175" y="6967"/>
                </a:lnTo>
                <a:lnTo>
                  <a:pt x="37722" y="6967"/>
                </a:lnTo>
                <a:lnTo>
                  <a:pt x="37722" y="6967"/>
                </a:lnTo>
                <a:lnTo>
                  <a:pt x="37722" y="6967"/>
                </a:lnTo>
                <a:lnTo>
                  <a:pt x="37722" y="6967"/>
                </a:lnTo>
                <a:lnTo>
                  <a:pt x="38268" y="6967"/>
                </a:lnTo>
                <a:lnTo>
                  <a:pt x="38268" y="6967"/>
                </a:lnTo>
                <a:lnTo>
                  <a:pt x="38268" y="6967"/>
                </a:lnTo>
                <a:lnTo>
                  <a:pt x="38268" y="6967"/>
                </a:lnTo>
                <a:lnTo>
                  <a:pt x="39088" y="6967"/>
                </a:lnTo>
                <a:lnTo>
                  <a:pt x="39088" y="6967"/>
                </a:lnTo>
                <a:lnTo>
                  <a:pt x="39088" y="6967"/>
                </a:lnTo>
                <a:lnTo>
                  <a:pt x="39635" y="6967"/>
                </a:lnTo>
                <a:lnTo>
                  <a:pt x="39635" y="6967"/>
                </a:lnTo>
                <a:lnTo>
                  <a:pt x="39635" y="6967"/>
                </a:lnTo>
                <a:lnTo>
                  <a:pt x="39635" y="6967"/>
                </a:lnTo>
                <a:lnTo>
                  <a:pt x="40182" y="6967"/>
                </a:lnTo>
                <a:lnTo>
                  <a:pt x="40182" y="6967"/>
                </a:lnTo>
                <a:lnTo>
                  <a:pt x="40182" y="6967"/>
                </a:lnTo>
                <a:lnTo>
                  <a:pt x="40182" y="6967"/>
                </a:lnTo>
                <a:lnTo>
                  <a:pt x="40728" y="6967"/>
                </a:lnTo>
                <a:lnTo>
                  <a:pt x="40728" y="6967"/>
                </a:lnTo>
                <a:lnTo>
                  <a:pt x="40728" y="6967"/>
                </a:lnTo>
                <a:lnTo>
                  <a:pt x="41275" y="6967"/>
                </a:lnTo>
                <a:lnTo>
                  <a:pt x="41275" y="6967"/>
                </a:lnTo>
                <a:lnTo>
                  <a:pt x="41275" y="6967"/>
                </a:lnTo>
                <a:lnTo>
                  <a:pt x="41275" y="6967"/>
                </a:lnTo>
                <a:lnTo>
                  <a:pt x="41275" y="6967"/>
                </a:lnTo>
                <a:lnTo>
                  <a:pt x="42095" y="6967"/>
                </a:lnTo>
                <a:lnTo>
                  <a:pt x="42095" y="6967"/>
                </a:lnTo>
                <a:lnTo>
                  <a:pt x="42095" y="6967"/>
                </a:lnTo>
                <a:lnTo>
                  <a:pt x="42095" y="6967"/>
                </a:lnTo>
                <a:lnTo>
                  <a:pt x="42095" y="6967"/>
                </a:lnTo>
                <a:lnTo>
                  <a:pt x="42095" y="7741"/>
                </a:lnTo>
                <a:lnTo>
                  <a:pt x="42095" y="7741"/>
                </a:lnTo>
                <a:lnTo>
                  <a:pt x="42642" y="7741"/>
                </a:lnTo>
                <a:lnTo>
                  <a:pt x="42642" y="7741"/>
                </a:lnTo>
                <a:lnTo>
                  <a:pt x="42642" y="7741"/>
                </a:lnTo>
                <a:lnTo>
                  <a:pt x="42642" y="7741"/>
                </a:lnTo>
                <a:lnTo>
                  <a:pt x="42642" y="8516"/>
                </a:lnTo>
                <a:lnTo>
                  <a:pt x="42642" y="8516"/>
                </a:lnTo>
                <a:lnTo>
                  <a:pt x="42642" y="8516"/>
                </a:lnTo>
                <a:lnTo>
                  <a:pt x="43189" y="8516"/>
                </a:lnTo>
                <a:lnTo>
                  <a:pt x="43189" y="8516"/>
                </a:lnTo>
                <a:lnTo>
                  <a:pt x="43189" y="8516"/>
                </a:lnTo>
                <a:lnTo>
                  <a:pt x="43189" y="8516"/>
                </a:lnTo>
                <a:lnTo>
                  <a:pt x="43189" y="8516"/>
                </a:lnTo>
                <a:lnTo>
                  <a:pt x="43189" y="9290"/>
                </a:lnTo>
                <a:lnTo>
                  <a:pt x="43735" y="9290"/>
                </a:lnTo>
                <a:lnTo>
                  <a:pt x="43735" y="9290"/>
                </a:lnTo>
                <a:lnTo>
                  <a:pt x="43735" y="9290"/>
                </a:lnTo>
                <a:lnTo>
                  <a:pt x="43735" y="9290"/>
                </a:lnTo>
                <a:lnTo>
                  <a:pt x="43735" y="9290"/>
                </a:lnTo>
                <a:lnTo>
                  <a:pt x="43735" y="9290"/>
                </a:lnTo>
                <a:lnTo>
                  <a:pt x="44282" y="9290"/>
                </a:lnTo>
                <a:lnTo>
                  <a:pt x="44282" y="10064"/>
                </a:lnTo>
                <a:lnTo>
                  <a:pt x="44282" y="10064"/>
                </a:lnTo>
                <a:lnTo>
                  <a:pt x="44282" y="10064"/>
                </a:lnTo>
                <a:lnTo>
                  <a:pt x="44282" y="10064"/>
                </a:lnTo>
                <a:lnTo>
                  <a:pt x="44282" y="10064"/>
                </a:lnTo>
                <a:lnTo>
                  <a:pt x="45102" y="10064"/>
                </a:lnTo>
                <a:lnTo>
                  <a:pt x="45102" y="11225"/>
                </a:lnTo>
                <a:lnTo>
                  <a:pt x="45102" y="11225"/>
                </a:lnTo>
                <a:lnTo>
                  <a:pt x="45102" y="11225"/>
                </a:lnTo>
                <a:lnTo>
                  <a:pt x="45102" y="11225"/>
                </a:lnTo>
                <a:lnTo>
                  <a:pt x="45102" y="11225"/>
                </a:lnTo>
                <a:lnTo>
                  <a:pt x="45102" y="11225"/>
                </a:lnTo>
                <a:lnTo>
                  <a:pt x="45102" y="12000"/>
                </a:lnTo>
                <a:lnTo>
                  <a:pt x="45649" y="12000"/>
                </a:lnTo>
                <a:lnTo>
                  <a:pt x="45649" y="12000"/>
                </a:lnTo>
                <a:lnTo>
                  <a:pt x="45649" y="12000"/>
                </a:lnTo>
                <a:lnTo>
                  <a:pt x="45649" y="12000"/>
                </a:lnTo>
                <a:lnTo>
                  <a:pt x="45649" y="12000"/>
                </a:lnTo>
                <a:lnTo>
                  <a:pt x="45649" y="12000"/>
                </a:lnTo>
                <a:lnTo>
                  <a:pt x="45649" y="12774"/>
                </a:lnTo>
                <a:lnTo>
                  <a:pt x="46195" y="12774"/>
                </a:lnTo>
                <a:lnTo>
                  <a:pt x="46195" y="12774"/>
                </a:lnTo>
                <a:lnTo>
                  <a:pt x="46195" y="12774"/>
                </a:lnTo>
                <a:lnTo>
                  <a:pt x="46195" y="12774"/>
                </a:lnTo>
                <a:lnTo>
                  <a:pt x="46195" y="12774"/>
                </a:lnTo>
                <a:lnTo>
                  <a:pt x="46742" y="12774"/>
                </a:lnTo>
                <a:lnTo>
                  <a:pt x="46742" y="12774"/>
                </a:lnTo>
                <a:lnTo>
                  <a:pt x="46742" y="12774"/>
                </a:lnTo>
                <a:lnTo>
                  <a:pt x="46742" y="13548"/>
                </a:lnTo>
                <a:lnTo>
                  <a:pt x="46742" y="13548"/>
                </a:lnTo>
                <a:lnTo>
                  <a:pt x="46742" y="13548"/>
                </a:lnTo>
                <a:lnTo>
                  <a:pt x="47289" y="13548"/>
                </a:lnTo>
                <a:lnTo>
                  <a:pt x="47289" y="13548"/>
                </a:lnTo>
                <a:lnTo>
                  <a:pt x="47289" y="13548"/>
                </a:lnTo>
                <a:lnTo>
                  <a:pt x="47289" y="13548"/>
                </a:lnTo>
                <a:lnTo>
                  <a:pt x="47289" y="14322"/>
                </a:lnTo>
                <a:lnTo>
                  <a:pt x="47289" y="14322"/>
                </a:lnTo>
                <a:lnTo>
                  <a:pt x="47289" y="14322"/>
                </a:lnTo>
                <a:lnTo>
                  <a:pt x="48109" y="14322"/>
                </a:lnTo>
                <a:lnTo>
                  <a:pt x="48109" y="14322"/>
                </a:lnTo>
                <a:lnTo>
                  <a:pt x="48109" y="14322"/>
                </a:lnTo>
                <a:lnTo>
                  <a:pt x="48109" y="15483"/>
                </a:lnTo>
                <a:lnTo>
                  <a:pt x="48109" y="15483"/>
                </a:lnTo>
                <a:lnTo>
                  <a:pt x="48109" y="15483"/>
                </a:lnTo>
                <a:lnTo>
                  <a:pt x="48109" y="15483"/>
                </a:lnTo>
                <a:lnTo>
                  <a:pt x="48109" y="16258"/>
                </a:lnTo>
                <a:lnTo>
                  <a:pt x="48109" y="16258"/>
                </a:lnTo>
                <a:lnTo>
                  <a:pt x="48656" y="16258"/>
                </a:lnTo>
                <a:lnTo>
                  <a:pt x="48656" y="16258"/>
                </a:lnTo>
                <a:lnTo>
                  <a:pt x="48656" y="16258"/>
                </a:lnTo>
                <a:lnTo>
                  <a:pt x="48656" y="16258"/>
                </a:lnTo>
                <a:lnTo>
                  <a:pt x="48656" y="16258"/>
                </a:lnTo>
                <a:lnTo>
                  <a:pt x="48656" y="17032"/>
                </a:lnTo>
                <a:lnTo>
                  <a:pt x="48656" y="17032"/>
                </a:lnTo>
                <a:lnTo>
                  <a:pt x="48656" y="17032"/>
                </a:lnTo>
                <a:lnTo>
                  <a:pt x="48656" y="17032"/>
                </a:lnTo>
                <a:lnTo>
                  <a:pt x="48656" y="17806"/>
                </a:lnTo>
                <a:lnTo>
                  <a:pt x="48656" y="17806"/>
                </a:lnTo>
                <a:lnTo>
                  <a:pt x="48656" y="17806"/>
                </a:lnTo>
                <a:lnTo>
                  <a:pt x="48656" y="17806"/>
                </a:lnTo>
                <a:lnTo>
                  <a:pt x="48656" y="17806"/>
                </a:lnTo>
                <a:lnTo>
                  <a:pt x="48656" y="18580"/>
                </a:lnTo>
                <a:lnTo>
                  <a:pt x="48656" y="18580"/>
                </a:lnTo>
                <a:lnTo>
                  <a:pt x="48656" y="18580"/>
                </a:lnTo>
                <a:lnTo>
                  <a:pt x="49202" y="18580"/>
                </a:lnTo>
                <a:lnTo>
                  <a:pt x="49202" y="19741"/>
                </a:lnTo>
                <a:lnTo>
                  <a:pt x="49202" y="19741"/>
                </a:lnTo>
                <a:lnTo>
                  <a:pt x="49202" y="19741"/>
                </a:lnTo>
                <a:lnTo>
                  <a:pt x="49202" y="19741"/>
                </a:lnTo>
                <a:lnTo>
                  <a:pt x="49202" y="19741"/>
                </a:lnTo>
                <a:lnTo>
                  <a:pt x="49202" y="20516"/>
                </a:lnTo>
                <a:lnTo>
                  <a:pt x="49202" y="20516"/>
                </a:lnTo>
                <a:lnTo>
                  <a:pt x="49202" y="20516"/>
                </a:lnTo>
                <a:lnTo>
                  <a:pt x="49202" y="20516"/>
                </a:lnTo>
                <a:lnTo>
                  <a:pt x="49749" y="20516"/>
                </a:lnTo>
                <a:lnTo>
                  <a:pt x="49749" y="21290"/>
                </a:lnTo>
                <a:lnTo>
                  <a:pt x="49749" y="21290"/>
                </a:lnTo>
                <a:lnTo>
                  <a:pt x="49749" y="21290"/>
                </a:lnTo>
                <a:lnTo>
                  <a:pt x="49749" y="21290"/>
                </a:lnTo>
                <a:lnTo>
                  <a:pt x="50296" y="21290"/>
                </a:lnTo>
                <a:lnTo>
                  <a:pt x="50296" y="21290"/>
                </a:lnTo>
                <a:lnTo>
                  <a:pt x="50296" y="21290"/>
                </a:lnTo>
                <a:lnTo>
                  <a:pt x="50296" y="21290"/>
                </a:lnTo>
                <a:lnTo>
                  <a:pt x="50296" y="21290"/>
                </a:lnTo>
                <a:lnTo>
                  <a:pt x="50296" y="22064"/>
                </a:lnTo>
                <a:lnTo>
                  <a:pt x="50296" y="22064"/>
                </a:lnTo>
                <a:lnTo>
                  <a:pt x="51116" y="22064"/>
                </a:lnTo>
                <a:lnTo>
                  <a:pt x="51116" y="22064"/>
                </a:lnTo>
                <a:lnTo>
                  <a:pt x="51116" y="22064"/>
                </a:lnTo>
                <a:lnTo>
                  <a:pt x="51116" y="22064"/>
                </a:lnTo>
                <a:lnTo>
                  <a:pt x="51116" y="22838"/>
                </a:lnTo>
                <a:lnTo>
                  <a:pt x="51116" y="22838"/>
                </a:lnTo>
                <a:lnTo>
                  <a:pt x="51116" y="22838"/>
                </a:lnTo>
                <a:lnTo>
                  <a:pt x="51662" y="22838"/>
                </a:lnTo>
                <a:lnTo>
                  <a:pt x="51662" y="22838"/>
                </a:lnTo>
                <a:lnTo>
                  <a:pt x="51662" y="22838"/>
                </a:lnTo>
                <a:lnTo>
                  <a:pt x="52209" y="22838"/>
                </a:lnTo>
                <a:lnTo>
                  <a:pt x="52209" y="22838"/>
                </a:lnTo>
                <a:lnTo>
                  <a:pt x="52209" y="22838"/>
                </a:lnTo>
                <a:lnTo>
                  <a:pt x="52209" y="22838"/>
                </a:lnTo>
                <a:lnTo>
                  <a:pt x="52209" y="22838"/>
                </a:lnTo>
                <a:lnTo>
                  <a:pt x="52209" y="24000"/>
                </a:lnTo>
                <a:lnTo>
                  <a:pt x="52756" y="24000"/>
                </a:lnTo>
                <a:lnTo>
                  <a:pt x="52756" y="24000"/>
                </a:lnTo>
                <a:lnTo>
                  <a:pt x="52756" y="24000"/>
                </a:lnTo>
                <a:lnTo>
                  <a:pt x="52756" y="24000"/>
                </a:lnTo>
                <a:lnTo>
                  <a:pt x="53302" y="24000"/>
                </a:lnTo>
                <a:lnTo>
                  <a:pt x="53302" y="24000"/>
                </a:lnTo>
                <a:lnTo>
                  <a:pt x="53302" y="24000"/>
                </a:lnTo>
                <a:lnTo>
                  <a:pt x="53302" y="24000"/>
                </a:lnTo>
                <a:lnTo>
                  <a:pt x="53302" y="24774"/>
                </a:lnTo>
                <a:lnTo>
                  <a:pt x="53302" y="24774"/>
                </a:lnTo>
                <a:lnTo>
                  <a:pt x="53302" y="24774"/>
                </a:lnTo>
                <a:lnTo>
                  <a:pt x="54123" y="24774"/>
                </a:lnTo>
                <a:lnTo>
                  <a:pt x="54123" y="24774"/>
                </a:lnTo>
                <a:lnTo>
                  <a:pt x="54123" y="24774"/>
                </a:lnTo>
                <a:lnTo>
                  <a:pt x="54123" y="24774"/>
                </a:lnTo>
                <a:lnTo>
                  <a:pt x="54123" y="24774"/>
                </a:lnTo>
                <a:lnTo>
                  <a:pt x="54669" y="24774"/>
                </a:lnTo>
                <a:lnTo>
                  <a:pt x="54669" y="24774"/>
                </a:lnTo>
                <a:lnTo>
                  <a:pt x="54669" y="24774"/>
                </a:lnTo>
                <a:lnTo>
                  <a:pt x="55216" y="24774"/>
                </a:lnTo>
                <a:lnTo>
                  <a:pt x="55216" y="24774"/>
                </a:lnTo>
                <a:lnTo>
                  <a:pt x="55216" y="24774"/>
                </a:lnTo>
                <a:lnTo>
                  <a:pt x="55216" y="24774"/>
                </a:lnTo>
                <a:lnTo>
                  <a:pt x="55216" y="24774"/>
                </a:lnTo>
                <a:lnTo>
                  <a:pt x="55216" y="24000"/>
                </a:lnTo>
                <a:lnTo>
                  <a:pt x="55216" y="24000"/>
                </a:lnTo>
                <a:lnTo>
                  <a:pt x="55216" y="24000"/>
                </a:lnTo>
                <a:lnTo>
                  <a:pt x="55763" y="24000"/>
                </a:lnTo>
                <a:lnTo>
                  <a:pt x="55763" y="24000"/>
                </a:lnTo>
                <a:lnTo>
                  <a:pt x="55763" y="24000"/>
                </a:lnTo>
                <a:lnTo>
                  <a:pt x="55763" y="24000"/>
                </a:lnTo>
                <a:lnTo>
                  <a:pt x="55763" y="22838"/>
                </a:lnTo>
                <a:lnTo>
                  <a:pt x="55763" y="22838"/>
                </a:lnTo>
                <a:lnTo>
                  <a:pt x="55763" y="22838"/>
                </a:lnTo>
                <a:lnTo>
                  <a:pt x="55763" y="22838"/>
                </a:lnTo>
                <a:lnTo>
                  <a:pt x="55763" y="22064"/>
                </a:lnTo>
                <a:lnTo>
                  <a:pt x="55763" y="22064"/>
                </a:lnTo>
                <a:lnTo>
                  <a:pt x="55763" y="22064"/>
                </a:lnTo>
                <a:lnTo>
                  <a:pt x="56309" y="22064"/>
                </a:lnTo>
                <a:lnTo>
                  <a:pt x="56309" y="21290"/>
                </a:lnTo>
                <a:lnTo>
                  <a:pt x="56309" y="21290"/>
                </a:lnTo>
                <a:lnTo>
                  <a:pt x="56309" y="21290"/>
                </a:lnTo>
                <a:lnTo>
                  <a:pt x="56309" y="21290"/>
                </a:lnTo>
                <a:lnTo>
                  <a:pt x="56309" y="20516"/>
                </a:lnTo>
                <a:lnTo>
                  <a:pt x="56309" y="20516"/>
                </a:lnTo>
                <a:lnTo>
                  <a:pt x="56309" y="20516"/>
                </a:lnTo>
                <a:lnTo>
                  <a:pt x="56309" y="20516"/>
                </a:lnTo>
                <a:lnTo>
                  <a:pt x="57129" y="20516"/>
                </a:lnTo>
                <a:lnTo>
                  <a:pt x="57129" y="19741"/>
                </a:lnTo>
                <a:lnTo>
                  <a:pt x="57129" y="19741"/>
                </a:lnTo>
                <a:lnTo>
                  <a:pt x="57129" y="19741"/>
                </a:lnTo>
                <a:lnTo>
                  <a:pt x="57129" y="19741"/>
                </a:lnTo>
                <a:lnTo>
                  <a:pt x="57676" y="19741"/>
                </a:lnTo>
                <a:lnTo>
                  <a:pt x="57676" y="19741"/>
                </a:lnTo>
                <a:lnTo>
                  <a:pt x="57676" y="19741"/>
                </a:lnTo>
                <a:lnTo>
                  <a:pt x="57676" y="19741"/>
                </a:lnTo>
                <a:lnTo>
                  <a:pt x="57676" y="19741"/>
                </a:lnTo>
                <a:lnTo>
                  <a:pt x="57676" y="19741"/>
                </a:lnTo>
                <a:lnTo>
                  <a:pt x="57676" y="19741"/>
                </a:lnTo>
                <a:lnTo>
                  <a:pt x="57676" y="19741"/>
                </a:lnTo>
                <a:lnTo>
                  <a:pt x="58223" y="19741"/>
                </a:lnTo>
                <a:lnTo>
                  <a:pt x="58223" y="18580"/>
                </a:lnTo>
                <a:lnTo>
                  <a:pt x="58223" y="18580"/>
                </a:lnTo>
                <a:lnTo>
                  <a:pt x="58223" y="18580"/>
                </a:lnTo>
                <a:lnTo>
                  <a:pt x="58223" y="19741"/>
                </a:lnTo>
                <a:lnTo>
                  <a:pt x="58769" y="19741"/>
                </a:lnTo>
                <a:lnTo>
                  <a:pt x="58769" y="19741"/>
                </a:lnTo>
                <a:lnTo>
                  <a:pt x="58769" y="19741"/>
                </a:lnTo>
                <a:lnTo>
                  <a:pt x="58769" y="19741"/>
                </a:lnTo>
                <a:lnTo>
                  <a:pt x="58769" y="19741"/>
                </a:lnTo>
                <a:lnTo>
                  <a:pt x="59316" y="19741"/>
                </a:lnTo>
                <a:lnTo>
                  <a:pt x="59316" y="19741"/>
                </a:lnTo>
                <a:lnTo>
                  <a:pt x="59316" y="19741"/>
                </a:lnTo>
                <a:lnTo>
                  <a:pt x="59316" y="19741"/>
                </a:lnTo>
                <a:lnTo>
                  <a:pt x="60136" y="19741"/>
                </a:lnTo>
                <a:lnTo>
                  <a:pt x="60136" y="19741"/>
                </a:lnTo>
                <a:lnTo>
                  <a:pt x="60136" y="19741"/>
                </a:lnTo>
                <a:lnTo>
                  <a:pt x="60683" y="19741"/>
                </a:lnTo>
                <a:lnTo>
                  <a:pt x="60683" y="19741"/>
                </a:lnTo>
                <a:lnTo>
                  <a:pt x="60683" y="19741"/>
                </a:lnTo>
                <a:lnTo>
                  <a:pt x="60683" y="19741"/>
                </a:lnTo>
                <a:lnTo>
                  <a:pt x="60683" y="19741"/>
                </a:lnTo>
                <a:lnTo>
                  <a:pt x="61230" y="19741"/>
                </a:lnTo>
                <a:lnTo>
                  <a:pt x="61230" y="19741"/>
                </a:lnTo>
                <a:lnTo>
                  <a:pt x="61230" y="19741"/>
                </a:lnTo>
                <a:lnTo>
                  <a:pt x="61230" y="19741"/>
                </a:lnTo>
                <a:lnTo>
                  <a:pt x="61230" y="19741"/>
                </a:lnTo>
                <a:lnTo>
                  <a:pt x="61230" y="19741"/>
                </a:lnTo>
                <a:lnTo>
                  <a:pt x="61230" y="19741"/>
                </a:lnTo>
                <a:lnTo>
                  <a:pt x="61230" y="19741"/>
                </a:lnTo>
                <a:lnTo>
                  <a:pt x="61776" y="19741"/>
                </a:lnTo>
                <a:lnTo>
                  <a:pt x="61776" y="20516"/>
                </a:lnTo>
                <a:lnTo>
                  <a:pt x="61776" y="20516"/>
                </a:lnTo>
                <a:lnTo>
                  <a:pt x="61776" y="20516"/>
                </a:lnTo>
                <a:lnTo>
                  <a:pt x="61776" y="20516"/>
                </a:lnTo>
                <a:lnTo>
                  <a:pt x="62323" y="20516"/>
                </a:lnTo>
                <a:lnTo>
                  <a:pt x="62323" y="20516"/>
                </a:lnTo>
                <a:lnTo>
                  <a:pt x="61776" y="20516"/>
                </a:lnTo>
                <a:lnTo>
                  <a:pt x="61776" y="21290"/>
                </a:lnTo>
                <a:lnTo>
                  <a:pt x="62323" y="21290"/>
                </a:lnTo>
                <a:lnTo>
                  <a:pt x="62323" y="21290"/>
                </a:lnTo>
                <a:lnTo>
                  <a:pt x="62323" y="21290"/>
                </a:lnTo>
                <a:lnTo>
                  <a:pt x="62323" y="21290"/>
                </a:lnTo>
                <a:lnTo>
                  <a:pt x="62323" y="21290"/>
                </a:lnTo>
                <a:lnTo>
                  <a:pt x="62323" y="21290"/>
                </a:lnTo>
                <a:lnTo>
                  <a:pt x="62323" y="22064"/>
                </a:lnTo>
                <a:lnTo>
                  <a:pt x="63143" y="22064"/>
                </a:lnTo>
                <a:lnTo>
                  <a:pt x="63143" y="22064"/>
                </a:lnTo>
                <a:lnTo>
                  <a:pt x="63143" y="22064"/>
                </a:lnTo>
                <a:lnTo>
                  <a:pt x="63143" y="22064"/>
                </a:lnTo>
                <a:lnTo>
                  <a:pt x="63143" y="22064"/>
                </a:lnTo>
                <a:lnTo>
                  <a:pt x="63143" y="22064"/>
                </a:lnTo>
                <a:lnTo>
                  <a:pt x="63143" y="22838"/>
                </a:lnTo>
                <a:lnTo>
                  <a:pt x="63690" y="22838"/>
                </a:lnTo>
                <a:lnTo>
                  <a:pt x="63690" y="22838"/>
                </a:lnTo>
                <a:lnTo>
                  <a:pt x="63690" y="22838"/>
                </a:lnTo>
                <a:lnTo>
                  <a:pt x="63690" y="22838"/>
                </a:lnTo>
                <a:lnTo>
                  <a:pt x="63690" y="22838"/>
                </a:lnTo>
                <a:lnTo>
                  <a:pt x="64236" y="22838"/>
                </a:lnTo>
                <a:lnTo>
                  <a:pt x="64236" y="22838"/>
                </a:lnTo>
                <a:lnTo>
                  <a:pt x="64236" y="24000"/>
                </a:lnTo>
                <a:lnTo>
                  <a:pt x="64236" y="24000"/>
                </a:lnTo>
                <a:lnTo>
                  <a:pt x="64236" y="24000"/>
                </a:lnTo>
                <a:lnTo>
                  <a:pt x="64236" y="24000"/>
                </a:lnTo>
                <a:lnTo>
                  <a:pt x="64236" y="24000"/>
                </a:lnTo>
                <a:lnTo>
                  <a:pt x="64783" y="24000"/>
                </a:lnTo>
                <a:lnTo>
                  <a:pt x="64783" y="24774"/>
                </a:lnTo>
                <a:lnTo>
                  <a:pt x="64783" y="24774"/>
                </a:lnTo>
                <a:lnTo>
                  <a:pt x="64783" y="24774"/>
                </a:lnTo>
                <a:lnTo>
                  <a:pt x="64783" y="24774"/>
                </a:lnTo>
                <a:lnTo>
                  <a:pt x="64783" y="24774"/>
                </a:lnTo>
                <a:lnTo>
                  <a:pt x="64783" y="25548"/>
                </a:lnTo>
                <a:lnTo>
                  <a:pt x="64783" y="25548"/>
                </a:lnTo>
                <a:lnTo>
                  <a:pt x="64783" y="25548"/>
                </a:lnTo>
                <a:lnTo>
                  <a:pt x="64783" y="25548"/>
                </a:lnTo>
                <a:lnTo>
                  <a:pt x="64783" y="25548"/>
                </a:lnTo>
                <a:lnTo>
                  <a:pt x="64783" y="26322"/>
                </a:lnTo>
                <a:lnTo>
                  <a:pt x="64783" y="26322"/>
                </a:lnTo>
                <a:lnTo>
                  <a:pt x="65330" y="26322"/>
                </a:lnTo>
                <a:lnTo>
                  <a:pt x="65330" y="26322"/>
                </a:lnTo>
                <a:lnTo>
                  <a:pt x="65330" y="27096"/>
                </a:lnTo>
                <a:lnTo>
                  <a:pt x="65330" y="27096"/>
                </a:lnTo>
                <a:lnTo>
                  <a:pt x="65330" y="27096"/>
                </a:lnTo>
                <a:lnTo>
                  <a:pt x="65330" y="27096"/>
                </a:lnTo>
                <a:lnTo>
                  <a:pt x="65330" y="27096"/>
                </a:lnTo>
                <a:lnTo>
                  <a:pt x="65330" y="28258"/>
                </a:lnTo>
                <a:lnTo>
                  <a:pt x="66150" y="28258"/>
                </a:lnTo>
                <a:lnTo>
                  <a:pt x="66150" y="28258"/>
                </a:lnTo>
                <a:lnTo>
                  <a:pt x="66150" y="28258"/>
                </a:lnTo>
                <a:lnTo>
                  <a:pt x="66150" y="28258"/>
                </a:lnTo>
                <a:lnTo>
                  <a:pt x="66150" y="29032"/>
                </a:lnTo>
                <a:lnTo>
                  <a:pt x="66150" y="29032"/>
                </a:lnTo>
                <a:lnTo>
                  <a:pt x="66150" y="29032"/>
                </a:lnTo>
                <a:lnTo>
                  <a:pt x="66150" y="29032"/>
                </a:lnTo>
                <a:lnTo>
                  <a:pt x="66150" y="29806"/>
                </a:lnTo>
                <a:lnTo>
                  <a:pt x="66150" y="29806"/>
                </a:lnTo>
                <a:lnTo>
                  <a:pt x="66150" y="29806"/>
                </a:lnTo>
                <a:lnTo>
                  <a:pt x="66697" y="29806"/>
                </a:lnTo>
                <a:lnTo>
                  <a:pt x="66697" y="29806"/>
                </a:lnTo>
                <a:lnTo>
                  <a:pt x="66697" y="30580"/>
                </a:lnTo>
                <a:lnTo>
                  <a:pt x="66697" y="30580"/>
                </a:lnTo>
                <a:lnTo>
                  <a:pt x="66697" y="30580"/>
                </a:lnTo>
                <a:lnTo>
                  <a:pt x="66697" y="30580"/>
                </a:lnTo>
                <a:lnTo>
                  <a:pt x="66697" y="30580"/>
                </a:lnTo>
                <a:lnTo>
                  <a:pt x="67243" y="30580"/>
                </a:lnTo>
                <a:lnTo>
                  <a:pt x="67243" y="30580"/>
                </a:lnTo>
                <a:lnTo>
                  <a:pt x="67243" y="31354"/>
                </a:lnTo>
                <a:lnTo>
                  <a:pt x="67243" y="31354"/>
                </a:lnTo>
                <a:lnTo>
                  <a:pt x="67243" y="31354"/>
                </a:lnTo>
                <a:lnTo>
                  <a:pt x="67243" y="31354"/>
                </a:lnTo>
                <a:lnTo>
                  <a:pt x="67243" y="31354"/>
                </a:lnTo>
                <a:lnTo>
                  <a:pt x="67790" y="31354"/>
                </a:lnTo>
                <a:lnTo>
                  <a:pt x="67790" y="32516"/>
                </a:lnTo>
                <a:lnTo>
                  <a:pt x="67790" y="32516"/>
                </a:lnTo>
                <a:lnTo>
                  <a:pt x="67790" y="32516"/>
                </a:lnTo>
                <a:lnTo>
                  <a:pt x="67790" y="32516"/>
                </a:lnTo>
                <a:lnTo>
                  <a:pt x="67790" y="33290"/>
                </a:lnTo>
                <a:lnTo>
                  <a:pt x="67790" y="33290"/>
                </a:lnTo>
                <a:lnTo>
                  <a:pt x="67790" y="33290"/>
                </a:lnTo>
                <a:lnTo>
                  <a:pt x="67790" y="33290"/>
                </a:lnTo>
                <a:lnTo>
                  <a:pt x="67790" y="33290"/>
                </a:lnTo>
                <a:lnTo>
                  <a:pt x="68337" y="33290"/>
                </a:lnTo>
                <a:lnTo>
                  <a:pt x="68337" y="34064"/>
                </a:lnTo>
                <a:lnTo>
                  <a:pt x="68337" y="34064"/>
                </a:lnTo>
                <a:lnTo>
                  <a:pt x="68337" y="34064"/>
                </a:lnTo>
                <a:lnTo>
                  <a:pt x="68337" y="34064"/>
                </a:lnTo>
                <a:lnTo>
                  <a:pt x="68337" y="34064"/>
                </a:lnTo>
                <a:lnTo>
                  <a:pt x="69157" y="34064"/>
                </a:lnTo>
                <a:lnTo>
                  <a:pt x="69157" y="34064"/>
                </a:lnTo>
                <a:lnTo>
                  <a:pt x="69157" y="34064"/>
                </a:lnTo>
                <a:lnTo>
                  <a:pt x="69157" y="34064"/>
                </a:lnTo>
                <a:lnTo>
                  <a:pt x="69157" y="34838"/>
                </a:lnTo>
                <a:lnTo>
                  <a:pt x="69157" y="34838"/>
                </a:lnTo>
                <a:lnTo>
                  <a:pt x="69157" y="34838"/>
                </a:lnTo>
                <a:lnTo>
                  <a:pt x="69157" y="34838"/>
                </a:lnTo>
                <a:lnTo>
                  <a:pt x="69157" y="35612"/>
                </a:lnTo>
                <a:lnTo>
                  <a:pt x="69157" y="35612"/>
                </a:lnTo>
                <a:lnTo>
                  <a:pt x="69157" y="35612"/>
                </a:lnTo>
                <a:lnTo>
                  <a:pt x="69157" y="35612"/>
                </a:lnTo>
                <a:lnTo>
                  <a:pt x="69157" y="35612"/>
                </a:lnTo>
                <a:lnTo>
                  <a:pt x="69157" y="36774"/>
                </a:lnTo>
                <a:lnTo>
                  <a:pt x="69703" y="36774"/>
                </a:lnTo>
                <a:lnTo>
                  <a:pt x="69703" y="36774"/>
                </a:lnTo>
                <a:lnTo>
                  <a:pt x="69703" y="36774"/>
                </a:lnTo>
                <a:lnTo>
                  <a:pt x="69703" y="36774"/>
                </a:lnTo>
                <a:lnTo>
                  <a:pt x="69703" y="37548"/>
                </a:lnTo>
                <a:lnTo>
                  <a:pt x="69703" y="37548"/>
                </a:lnTo>
                <a:lnTo>
                  <a:pt x="69703" y="37548"/>
                </a:lnTo>
                <a:lnTo>
                  <a:pt x="69703" y="37548"/>
                </a:lnTo>
                <a:lnTo>
                  <a:pt x="69703" y="38322"/>
                </a:lnTo>
                <a:lnTo>
                  <a:pt x="69703" y="38322"/>
                </a:lnTo>
                <a:lnTo>
                  <a:pt x="69703" y="38322"/>
                </a:lnTo>
                <a:lnTo>
                  <a:pt x="69703" y="38322"/>
                </a:lnTo>
                <a:lnTo>
                  <a:pt x="69703" y="38322"/>
                </a:lnTo>
                <a:lnTo>
                  <a:pt x="69703" y="38322"/>
                </a:lnTo>
                <a:lnTo>
                  <a:pt x="69703" y="39096"/>
                </a:lnTo>
                <a:lnTo>
                  <a:pt x="70250" y="39096"/>
                </a:lnTo>
                <a:lnTo>
                  <a:pt x="70250" y="39096"/>
                </a:lnTo>
                <a:lnTo>
                  <a:pt x="70250" y="39096"/>
                </a:lnTo>
                <a:lnTo>
                  <a:pt x="70250" y="39870"/>
                </a:lnTo>
                <a:lnTo>
                  <a:pt x="70250" y="39870"/>
                </a:lnTo>
                <a:lnTo>
                  <a:pt x="70250" y="39870"/>
                </a:lnTo>
                <a:lnTo>
                  <a:pt x="70250" y="39870"/>
                </a:lnTo>
                <a:lnTo>
                  <a:pt x="70250" y="41032"/>
                </a:lnTo>
                <a:lnTo>
                  <a:pt x="70250" y="41032"/>
                </a:lnTo>
                <a:lnTo>
                  <a:pt x="70250" y="41032"/>
                </a:lnTo>
                <a:lnTo>
                  <a:pt x="70250" y="41032"/>
                </a:lnTo>
                <a:lnTo>
                  <a:pt x="70250" y="41032"/>
                </a:lnTo>
                <a:lnTo>
                  <a:pt x="70797" y="41032"/>
                </a:lnTo>
                <a:lnTo>
                  <a:pt x="70797" y="41806"/>
                </a:lnTo>
                <a:lnTo>
                  <a:pt x="70797" y="41806"/>
                </a:lnTo>
                <a:lnTo>
                  <a:pt x="70797" y="41806"/>
                </a:lnTo>
                <a:lnTo>
                  <a:pt x="70797" y="41806"/>
                </a:lnTo>
                <a:lnTo>
                  <a:pt x="70797" y="41806"/>
                </a:lnTo>
                <a:lnTo>
                  <a:pt x="70797" y="41806"/>
                </a:lnTo>
                <a:lnTo>
                  <a:pt x="70797" y="41806"/>
                </a:lnTo>
                <a:lnTo>
                  <a:pt x="71343" y="41806"/>
                </a:lnTo>
                <a:lnTo>
                  <a:pt x="71343" y="42580"/>
                </a:lnTo>
                <a:lnTo>
                  <a:pt x="71343" y="42580"/>
                </a:lnTo>
                <a:lnTo>
                  <a:pt x="71343" y="42580"/>
                </a:lnTo>
                <a:lnTo>
                  <a:pt x="71343" y="42580"/>
                </a:lnTo>
                <a:lnTo>
                  <a:pt x="72164" y="42580"/>
                </a:lnTo>
                <a:lnTo>
                  <a:pt x="72164" y="42580"/>
                </a:lnTo>
                <a:lnTo>
                  <a:pt x="72164" y="42580"/>
                </a:lnTo>
                <a:lnTo>
                  <a:pt x="72164" y="42580"/>
                </a:lnTo>
                <a:lnTo>
                  <a:pt x="72164" y="42580"/>
                </a:lnTo>
                <a:lnTo>
                  <a:pt x="72164" y="42580"/>
                </a:lnTo>
                <a:lnTo>
                  <a:pt x="72164" y="42580"/>
                </a:lnTo>
                <a:lnTo>
                  <a:pt x="72710" y="42580"/>
                </a:lnTo>
                <a:lnTo>
                  <a:pt x="72710" y="42580"/>
                </a:lnTo>
                <a:lnTo>
                  <a:pt x="72710" y="42580"/>
                </a:lnTo>
                <a:lnTo>
                  <a:pt x="73257" y="42580"/>
                </a:lnTo>
                <a:lnTo>
                  <a:pt x="73257" y="43354"/>
                </a:lnTo>
                <a:lnTo>
                  <a:pt x="73257" y="43354"/>
                </a:lnTo>
                <a:lnTo>
                  <a:pt x="73257" y="43354"/>
                </a:lnTo>
                <a:lnTo>
                  <a:pt x="73257" y="43354"/>
                </a:lnTo>
                <a:lnTo>
                  <a:pt x="73257" y="43354"/>
                </a:lnTo>
                <a:lnTo>
                  <a:pt x="73804" y="43354"/>
                </a:lnTo>
                <a:lnTo>
                  <a:pt x="73804" y="43354"/>
                </a:lnTo>
                <a:lnTo>
                  <a:pt x="73804" y="43354"/>
                </a:lnTo>
                <a:lnTo>
                  <a:pt x="73804" y="43354"/>
                </a:lnTo>
                <a:lnTo>
                  <a:pt x="73804" y="44129"/>
                </a:lnTo>
                <a:lnTo>
                  <a:pt x="74350" y="44129"/>
                </a:lnTo>
                <a:lnTo>
                  <a:pt x="74350" y="44129"/>
                </a:lnTo>
                <a:lnTo>
                  <a:pt x="74350" y="44129"/>
                </a:lnTo>
                <a:lnTo>
                  <a:pt x="74350" y="44129"/>
                </a:lnTo>
                <a:lnTo>
                  <a:pt x="74350" y="44129"/>
                </a:lnTo>
                <a:lnTo>
                  <a:pt x="75170" y="44129"/>
                </a:lnTo>
                <a:lnTo>
                  <a:pt x="75170" y="44129"/>
                </a:lnTo>
                <a:lnTo>
                  <a:pt x="75170" y="44129"/>
                </a:lnTo>
                <a:lnTo>
                  <a:pt x="75170" y="44129"/>
                </a:lnTo>
                <a:lnTo>
                  <a:pt x="75717" y="44129"/>
                </a:lnTo>
                <a:lnTo>
                  <a:pt x="75717" y="44129"/>
                </a:lnTo>
                <a:lnTo>
                  <a:pt x="75717" y="44129"/>
                </a:lnTo>
                <a:lnTo>
                  <a:pt x="76264" y="44129"/>
                </a:lnTo>
                <a:lnTo>
                  <a:pt x="76264" y="44129"/>
                </a:lnTo>
                <a:lnTo>
                  <a:pt x="76264" y="44129"/>
                </a:lnTo>
                <a:lnTo>
                  <a:pt x="76264" y="44129"/>
                </a:lnTo>
                <a:lnTo>
                  <a:pt x="76264" y="44129"/>
                </a:lnTo>
                <a:lnTo>
                  <a:pt x="76810" y="44129"/>
                </a:lnTo>
                <a:lnTo>
                  <a:pt x="76810" y="45290"/>
                </a:lnTo>
                <a:lnTo>
                  <a:pt x="76810" y="45290"/>
                </a:lnTo>
                <a:lnTo>
                  <a:pt x="76810" y="45290"/>
                </a:lnTo>
                <a:lnTo>
                  <a:pt x="76810" y="45290"/>
                </a:lnTo>
                <a:lnTo>
                  <a:pt x="76810" y="45290"/>
                </a:lnTo>
                <a:lnTo>
                  <a:pt x="76810" y="45290"/>
                </a:lnTo>
                <a:lnTo>
                  <a:pt x="77357" y="45290"/>
                </a:lnTo>
                <a:lnTo>
                  <a:pt x="77357" y="46064"/>
                </a:lnTo>
                <a:lnTo>
                  <a:pt x="77357" y="46064"/>
                </a:lnTo>
                <a:lnTo>
                  <a:pt x="77357" y="46064"/>
                </a:lnTo>
                <a:lnTo>
                  <a:pt x="77357" y="45290"/>
                </a:lnTo>
                <a:lnTo>
                  <a:pt x="77357" y="45290"/>
                </a:lnTo>
                <a:lnTo>
                  <a:pt x="78177" y="45290"/>
                </a:lnTo>
                <a:lnTo>
                  <a:pt x="78177" y="45290"/>
                </a:lnTo>
                <a:lnTo>
                  <a:pt x="78177" y="45290"/>
                </a:lnTo>
                <a:lnTo>
                  <a:pt x="78177" y="45290"/>
                </a:lnTo>
                <a:lnTo>
                  <a:pt x="78177" y="45290"/>
                </a:lnTo>
                <a:lnTo>
                  <a:pt x="78724" y="45290"/>
                </a:lnTo>
                <a:lnTo>
                  <a:pt x="78724" y="45290"/>
                </a:lnTo>
                <a:lnTo>
                  <a:pt x="78724" y="45290"/>
                </a:lnTo>
                <a:lnTo>
                  <a:pt x="78724" y="45290"/>
                </a:lnTo>
                <a:lnTo>
                  <a:pt x="78724" y="46064"/>
                </a:lnTo>
                <a:lnTo>
                  <a:pt x="78724" y="46064"/>
                </a:lnTo>
                <a:lnTo>
                  <a:pt x="78724" y="46064"/>
                </a:lnTo>
                <a:lnTo>
                  <a:pt x="78724" y="46064"/>
                </a:lnTo>
                <a:lnTo>
                  <a:pt x="78724" y="46838"/>
                </a:lnTo>
                <a:lnTo>
                  <a:pt x="78724" y="46838"/>
                </a:lnTo>
                <a:lnTo>
                  <a:pt x="78724" y="46838"/>
                </a:lnTo>
                <a:lnTo>
                  <a:pt x="78724" y="47612"/>
                </a:lnTo>
                <a:lnTo>
                  <a:pt x="78177" y="47612"/>
                </a:lnTo>
                <a:lnTo>
                  <a:pt x="78177" y="47612"/>
                </a:lnTo>
                <a:lnTo>
                  <a:pt x="78177" y="47612"/>
                </a:lnTo>
                <a:lnTo>
                  <a:pt x="78177" y="47612"/>
                </a:lnTo>
                <a:lnTo>
                  <a:pt x="78177" y="48387"/>
                </a:lnTo>
                <a:lnTo>
                  <a:pt x="78177" y="48387"/>
                </a:lnTo>
                <a:lnTo>
                  <a:pt x="78177" y="48387"/>
                </a:lnTo>
                <a:lnTo>
                  <a:pt x="78177" y="48387"/>
                </a:lnTo>
                <a:lnTo>
                  <a:pt x="78177" y="48387"/>
                </a:lnTo>
                <a:lnTo>
                  <a:pt x="78177" y="49548"/>
                </a:lnTo>
                <a:lnTo>
                  <a:pt x="78177" y="49548"/>
                </a:lnTo>
                <a:lnTo>
                  <a:pt x="77357" y="49548"/>
                </a:lnTo>
                <a:lnTo>
                  <a:pt x="77357" y="49548"/>
                </a:lnTo>
                <a:lnTo>
                  <a:pt x="77357" y="49548"/>
                </a:lnTo>
                <a:lnTo>
                  <a:pt x="77357" y="50322"/>
                </a:lnTo>
                <a:lnTo>
                  <a:pt x="77357" y="50322"/>
                </a:lnTo>
                <a:lnTo>
                  <a:pt x="77357" y="50322"/>
                </a:lnTo>
                <a:lnTo>
                  <a:pt x="77357" y="50322"/>
                </a:lnTo>
                <a:lnTo>
                  <a:pt x="77357" y="51096"/>
                </a:lnTo>
                <a:lnTo>
                  <a:pt x="77357" y="51096"/>
                </a:lnTo>
                <a:lnTo>
                  <a:pt x="76810" y="51096"/>
                </a:lnTo>
                <a:lnTo>
                  <a:pt x="76810" y="51096"/>
                </a:lnTo>
                <a:lnTo>
                  <a:pt x="76810" y="51096"/>
                </a:lnTo>
                <a:lnTo>
                  <a:pt x="76810" y="51096"/>
                </a:lnTo>
                <a:lnTo>
                  <a:pt x="76810" y="51870"/>
                </a:lnTo>
                <a:lnTo>
                  <a:pt x="76810" y="51870"/>
                </a:lnTo>
                <a:lnTo>
                  <a:pt x="76810" y="51870"/>
                </a:lnTo>
                <a:lnTo>
                  <a:pt x="76810" y="51870"/>
                </a:lnTo>
                <a:lnTo>
                  <a:pt x="76810" y="52645"/>
                </a:lnTo>
                <a:lnTo>
                  <a:pt x="76810" y="52645"/>
                </a:lnTo>
                <a:lnTo>
                  <a:pt x="76810" y="52645"/>
                </a:lnTo>
                <a:lnTo>
                  <a:pt x="76810" y="52645"/>
                </a:lnTo>
                <a:lnTo>
                  <a:pt x="76810" y="53806"/>
                </a:lnTo>
                <a:lnTo>
                  <a:pt x="76810" y="53806"/>
                </a:lnTo>
                <a:lnTo>
                  <a:pt x="76810" y="53806"/>
                </a:lnTo>
                <a:lnTo>
                  <a:pt x="76810" y="54580"/>
                </a:lnTo>
                <a:lnTo>
                  <a:pt x="76264" y="54580"/>
                </a:lnTo>
                <a:lnTo>
                  <a:pt x="76264" y="54580"/>
                </a:lnTo>
                <a:lnTo>
                  <a:pt x="76264" y="54580"/>
                </a:lnTo>
                <a:lnTo>
                  <a:pt x="76264" y="55354"/>
                </a:lnTo>
                <a:lnTo>
                  <a:pt x="76264" y="55354"/>
                </a:lnTo>
                <a:lnTo>
                  <a:pt x="76264" y="55354"/>
                </a:lnTo>
                <a:lnTo>
                  <a:pt x="76264" y="56129"/>
                </a:lnTo>
                <a:lnTo>
                  <a:pt x="76264" y="56129"/>
                </a:lnTo>
                <a:lnTo>
                  <a:pt x="76264" y="56129"/>
                </a:lnTo>
                <a:lnTo>
                  <a:pt x="76264" y="56129"/>
                </a:lnTo>
                <a:lnTo>
                  <a:pt x="76264" y="56903"/>
                </a:lnTo>
                <a:lnTo>
                  <a:pt x="76264" y="56903"/>
                </a:lnTo>
                <a:lnTo>
                  <a:pt x="76264" y="56903"/>
                </a:lnTo>
                <a:lnTo>
                  <a:pt x="76264" y="58064"/>
                </a:lnTo>
                <a:lnTo>
                  <a:pt x="76264" y="58064"/>
                </a:lnTo>
                <a:lnTo>
                  <a:pt x="76264" y="58064"/>
                </a:lnTo>
                <a:lnTo>
                  <a:pt x="76264" y="58838"/>
                </a:lnTo>
                <a:lnTo>
                  <a:pt x="76264" y="58838"/>
                </a:lnTo>
                <a:lnTo>
                  <a:pt x="76264" y="58838"/>
                </a:lnTo>
                <a:lnTo>
                  <a:pt x="76264" y="59612"/>
                </a:lnTo>
                <a:lnTo>
                  <a:pt x="76264" y="59612"/>
                </a:lnTo>
                <a:lnTo>
                  <a:pt x="76264" y="59612"/>
                </a:lnTo>
                <a:lnTo>
                  <a:pt x="76264" y="60387"/>
                </a:lnTo>
                <a:lnTo>
                  <a:pt x="76264" y="60387"/>
                </a:lnTo>
                <a:lnTo>
                  <a:pt x="76264" y="60387"/>
                </a:lnTo>
                <a:lnTo>
                  <a:pt x="76264" y="60387"/>
                </a:lnTo>
                <a:lnTo>
                  <a:pt x="76264" y="60387"/>
                </a:lnTo>
                <a:lnTo>
                  <a:pt x="76264" y="61161"/>
                </a:lnTo>
                <a:lnTo>
                  <a:pt x="76264" y="61161"/>
                </a:lnTo>
                <a:lnTo>
                  <a:pt x="76264" y="61161"/>
                </a:lnTo>
                <a:lnTo>
                  <a:pt x="76264" y="62322"/>
                </a:lnTo>
                <a:lnTo>
                  <a:pt x="76264" y="62322"/>
                </a:lnTo>
                <a:lnTo>
                  <a:pt x="76264" y="62322"/>
                </a:lnTo>
                <a:lnTo>
                  <a:pt x="76264" y="63096"/>
                </a:lnTo>
                <a:lnTo>
                  <a:pt x="76264" y="63096"/>
                </a:lnTo>
                <a:lnTo>
                  <a:pt x="76264" y="63096"/>
                </a:lnTo>
                <a:lnTo>
                  <a:pt x="76264" y="63870"/>
                </a:lnTo>
                <a:lnTo>
                  <a:pt x="76264" y="63870"/>
                </a:lnTo>
                <a:lnTo>
                  <a:pt x="76264" y="63870"/>
                </a:lnTo>
                <a:lnTo>
                  <a:pt x="76264" y="64645"/>
                </a:lnTo>
                <a:lnTo>
                  <a:pt x="76264" y="64645"/>
                </a:lnTo>
                <a:lnTo>
                  <a:pt x="76264" y="64645"/>
                </a:lnTo>
                <a:lnTo>
                  <a:pt x="76264" y="65419"/>
                </a:lnTo>
                <a:lnTo>
                  <a:pt x="76264" y="65419"/>
                </a:lnTo>
                <a:lnTo>
                  <a:pt x="76264" y="65419"/>
                </a:lnTo>
                <a:lnTo>
                  <a:pt x="76264" y="66580"/>
                </a:lnTo>
                <a:lnTo>
                  <a:pt x="76264" y="66580"/>
                </a:lnTo>
                <a:lnTo>
                  <a:pt x="76264" y="66580"/>
                </a:lnTo>
                <a:lnTo>
                  <a:pt x="76264" y="66580"/>
                </a:lnTo>
                <a:lnTo>
                  <a:pt x="75717" y="66580"/>
                </a:lnTo>
                <a:lnTo>
                  <a:pt x="75717" y="67354"/>
                </a:lnTo>
                <a:lnTo>
                  <a:pt x="75717" y="67354"/>
                </a:lnTo>
                <a:lnTo>
                  <a:pt x="75717" y="67354"/>
                </a:lnTo>
                <a:lnTo>
                  <a:pt x="75717" y="68129"/>
                </a:lnTo>
                <a:lnTo>
                  <a:pt x="75717" y="68129"/>
                </a:lnTo>
                <a:lnTo>
                  <a:pt x="75717" y="68129"/>
                </a:lnTo>
                <a:lnTo>
                  <a:pt x="76264" y="68129"/>
                </a:lnTo>
                <a:lnTo>
                  <a:pt x="76264" y="68903"/>
                </a:lnTo>
                <a:lnTo>
                  <a:pt x="76264" y="68903"/>
                </a:lnTo>
                <a:lnTo>
                  <a:pt x="76264" y="68903"/>
                </a:lnTo>
                <a:lnTo>
                  <a:pt x="76264" y="68903"/>
                </a:lnTo>
                <a:lnTo>
                  <a:pt x="76264" y="68903"/>
                </a:lnTo>
                <a:lnTo>
                  <a:pt x="76264" y="69677"/>
                </a:lnTo>
                <a:lnTo>
                  <a:pt x="76264" y="69677"/>
                </a:lnTo>
                <a:lnTo>
                  <a:pt x="76264" y="69677"/>
                </a:lnTo>
                <a:lnTo>
                  <a:pt x="76264" y="70838"/>
                </a:lnTo>
                <a:lnTo>
                  <a:pt x="76264" y="70838"/>
                </a:lnTo>
                <a:lnTo>
                  <a:pt x="76264" y="70838"/>
                </a:lnTo>
                <a:lnTo>
                  <a:pt x="76264" y="70838"/>
                </a:lnTo>
                <a:lnTo>
                  <a:pt x="76264" y="70838"/>
                </a:lnTo>
                <a:lnTo>
                  <a:pt x="76264" y="71612"/>
                </a:lnTo>
                <a:lnTo>
                  <a:pt x="76264" y="71612"/>
                </a:lnTo>
                <a:lnTo>
                  <a:pt x="76810" y="71612"/>
                </a:lnTo>
                <a:lnTo>
                  <a:pt x="76810" y="71612"/>
                </a:lnTo>
                <a:lnTo>
                  <a:pt x="76810" y="71612"/>
                </a:lnTo>
                <a:lnTo>
                  <a:pt x="76810" y="72387"/>
                </a:lnTo>
                <a:lnTo>
                  <a:pt x="76810" y="72387"/>
                </a:lnTo>
                <a:lnTo>
                  <a:pt x="76810" y="72387"/>
                </a:lnTo>
                <a:lnTo>
                  <a:pt x="76810" y="72387"/>
                </a:lnTo>
                <a:lnTo>
                  <a:pt x="76810" y="72387"/>
                </a:lnTo>
                <a:lnTo>
                  <a:pt x="77357" y="72387"/>
                </a:lnTo>
                <a:lnTo>
                  <a:pt x="77357" y="73161"/>
                </a:lnTo>
                <a:lnTo>
                  <a:pt x="77357" y="73161"/>
                </a:lnTo>
                <a:lnTo>
                  <a:pt x="77357" y="73161"/>
                </a:lnTo>
                <a:lnTo>
                  <a:pt x="77357" y="73161"/>
                </a:lnTo>
                <a:lnTo>
                  <a:pt x="77357" y="73161"/>
                </a:lnTo>
                <a:lnTo>
                  <a:pt x="78177" y="73161"/>
                </a:lnTo>
                <a:lnTo>
                  <a:pt x="78177" y="73935"/>
                </a:lnTo>
                <a:lnTo>
                  <a:pt x="78177" y="73935"/>
                </a:lnTo>
                <a:lnTo>
                  <a:pt x="78177" y="73935"/>
                </a:lnTo>
                <a:lnTo>
                  <a:pt x="78177" y="73935"/>
                </a:lnTo>
                <a:lnTo>
                  <a:pt x="78177" y="73935"/>
                </a:lnTo>
                <a:lnTo>
                  <a:pt x="78177" y="73935"/>
                </a:lnTo>
                <a:lnTo>
                  <a:pt x="78177" y="75096"/>
                </a:lnTo>
                <a:lnTo>
                  <a:pt x="78177" y="75096"/>
                </a:lnTo>
                <a:lnTo>
                  <a:pt x="78177" y="75096"/>
                </a:lnTo>
                <a:lnTo>
                  <a:pt x="78177" y="75096"/>
                </a:lnTo>
                <a:lnTo>
                  <a:pt x="78177" y="75096"/>
                </a:lnTo>
                <a:lnTo>
                  <a:pt x="78177" y="73935"/>
                </a:lnTo>
                <a:lnTo>
                  <a:pt x="78177" y="73935"/>
                </a:lnTo>
                <a:lnTo>
                  <a:pt x="78177" y="75096"/>
                </a:lnTo>
                <a:lnTo>
                  <a:pt x="78177" y="75096"/>
                </a:lnTo>
                <a:lnTo>
                  <a:pt x="78177" y="75096"/>
                </a:lnTo>
                <a:lnTo>
                  <a:pt x="77357" y="75096"/>
                </a:lnTo>
                <a:lnTo>
                  <a:pt x="77357" y="75870"/>
                </a:lnTo>
                <a:lnTo>
                  <a:pt x="77357" y="75870"/>
                </a:lnTo>
                <a:lnTo>
                  <a:pt x="77357" y="75870"/>
                </a:lnTo>
                <a:lnTo>
                  <a:pt x="77357" y="75870"/>
                </a:lnTo>
                <a:lnTo>
                  <a:pt x="77357" y="76645"/>
                </a:lnTo>
                <a:lnTo>
                  <a:pt x="77357" y="76645"/>
                </a:lnTo>
                <a:lnTo>
                  <a:pt x="77357" y="76645"/>
                </a:lnTo>
                <a:lnTo>
                  <a:pt x="77357" y="76645"/>
                </a:lnTo>
                <a:lnTo>
                  <a:pt x="78177" y="76645"/>
                </a:lnTo>
                <a:lnTo>
                  <a:pt x="78177" y="76645"/>
                </a:lnTo>
                <a:lnTo>
                  <a:pt x="78177" y="76645"/>
                </a:lnTo>
                <a:lnTo>
                  <a:pt x="78177" y="77419"/>
                </a:lnTo>
                <a:lnTo>
                  <a:pt x="78177" y="7741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4" name="Shape 964"/>
          <p:cNvSpPr/>
          <p:nvPr/>
        </p:nvSpPr>
        <p:spPr>
          <a:xfrm>
            <a:off x="5655470" y="423227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5" name="Shape 965"/>
          <p:cNvSpPr/>
          <p:nvPr/>
        </p:nvSpPr>
        <p:spPr>
          <a:xfrm>
            <a:off x="5655470" y="423227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6" name="Shape 966"/>
          <p:cNvSpPr/>
          <p:nvPr/>
        </p:nvSpPr>
        <p:spPr>
          <a:xfrm>
            <a:off x="5655470" y="4229102"/>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7" name="Shape 967"/>
          <p:cNvSpPr/>
          <p:nvPr/>
        </p:nvSpPr>
        <p:spPr>
          <a:xfrm>
            <a:off x="5655470" y="4229102"/>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8" name="Shape 968"/>
          <p:cNvSpPr/>
          <p:nvPr/>
        </p:nvSpPr>
        <p:spPr>
          <a:xfrm>
            <a:off x="5655472" y="42576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69" name="Shape 969"/>
          <p:cNvSpPr/>
          <p:nvPr/>
        </p:nvSpPr>
        <p:spPr>
          <a:xfrm>
            <a:off x="5655472" y="42576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0" name="Shape 970"/>
          <p:cNvSpPr/>
          <p:nvPr/>
        </p:nvSpPr>
        <p:spPr>
          <a:xfrm>
            <a:off x="5148266" y="5032377"/>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1" name="Shape 971"/>
          <p:cNvSpPr/>
          <p:nvPr/>
        </p:nvSpPr>
        <p:spPr>
          <a:xfrm>
            <a:off x="5148266" y="5032377"/>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2" name="Shape 972"/>
          <p:cNvSpPr/>
          <p:nvPr/>
        </p:nvSpPr>
        <p:spPr>
          <a:xfrm>
            <a:off x="5231608" y="4679951"/>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3" name="Shape 973"/>
          <p:cNvSpPr/>
          <p:nvPr/>
        </p:nvSpPr>
        <p:spPr>
          <a:xfrm>
            <a:off x="5231608" y="4679951"/>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4" name="Shape 974"/>
          <p:cNvSpPr/>
          <p:nvPr/>
        </p:nvSpPr>
        <p:spPr>
          <a:xfrm>
            <a:off x="5207795" y="4738689"/>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5" name="Shape 975"/>
          <p:cNvSpPr/>
          <p:nvPr/>
        </p:nvSpPr>
        <p:spPr>
          <a:xfrm>
            <a:off x="5207795" y="4738689"/>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6" name="Shape 976"/>
          <p:cNvSpPr/>
          <p:nvPr/>
        </p:nvSpPr>
        <p:spPr>
          <a:xfrm>
            <a:off x="5210176" y="47180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7" name="Shape 977"/>
          <p:cNvSpPr/>
          <p:nvPr/>
        </p:nvSpPr>
        <p:spPr>
          <a:xfrm>
            <a:off x="5210176" y="47180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8" name="Shape 978"/>
          <p:cNvSpPr/>
          <p:nvPr/>
        </p:nvSpPr>
        <p:spPr>
          <a:xfrm>
            <a:off x="5226845" y="4694239"/>
            <a:ext cx="0" cy="3175"/>
          </a:xfrm>
          <a:custGeom>
            <a:avLst/>
            <a:gdLst/>
            <a:ahLst/>
            <a:cxnLst/>
            <a:rect l="0" t="0" r="0" b="0"/>
            <a:pathLst>
              <a:path w="120000" h="120000" extrusionOk="0">
                <a:moveTo>
                  <a:pt x="0" y="120000"/>
                </a:moveTo>
                <a:lnTo>
                  <a:pt x="0" y="12000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79" name="Shape 979"/>
          <p:cNvSpPr/>
          <p:nvPr/>
        </p:nvSpPr>
        <p:spPr>
          <a:xfrm>
            <a:off x="5226845" y="4694239"/>
            <a:ext cx="0" cy="3175"/>
          </a:xfrm>
          <a:custGeom>
            <a:avLst/>
            <a:gdLst/>
            <a:ahLst/>
            <a:cxnLst/>
            <a:rect l="0" t="0" r="0" b="0"/>
            <a:pathLst>
              <a:path w="120000" h="120000" extrusionOk="0">
                <a:moveTo>
                  <a:pt x="0" y="120000"/>
                </a:moveTo>
                <a:lnTo>
                  <a:pt x="0" y="12000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0" name="Shape 980"/>
          <p:cNvSpPr/>
          <p:nvPr/>
        </p:nvSpPr>
        <p:spPr>
          <a:xfrm>
            <a:off x="5139928" y="4921251"/>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1" name="Shape 981"/>
          <p:cNvSpPr/>
          <p:nvPr/>
        </p:nvSpPr>
        <p:spPr>
          <a:xfrm>
            <a:off x="5139928" y="4921251"/>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2" name="Shape 982"/>
          <p:cNvSpPr/>
          <p:nvPr/>
        </p:nvSpPr>
        <p:spPr>
          <a:xfrm>
            <a:off x="5205416" y="4743451"/>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3" name="Shape 983"/>
          <p:cNvSpPr/>
          <p:nvPr/>
        </p:nvSpPr>
        <p:spPr>
          <a:xfrm>
            <a:off x="5205416" y="4743451"/>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4" name="Shape 984"/>
          <p:cNvSpPr/>
          <p:nvPr/>
        </p:nvSpPr>
        <p:spPr>
          <a:xfrm>
            <a:off x="5223272" y="4697412"/>
            <a:ext cx="3572" cy="6349"/>
          </a:xfrm>
          <a:custGeom>
            <a:avLst/>
            <a:gdLst/>
            <a:ahLst/>
            <a:cxnLst/>
            <a:rect l="0" t="0" r="0" b="0"/>
            <a:pathLst>
              <a:path w="120000" h="120000" extrusionOk="0">
                <a:moveTo>
                  <a:pt x="120000" y="0"/>
                </a:moveTo>
                <a:lnTo>
                  <a:pt x="120000" y="0"/>
                </a:lnTo>
                <a:lnTo>
                  <a:pt x="120000" y="60000"/>
                </a:lnTo>
                <a:lnTo>
                  <a:pt x="0" y="60000"/>
                </a:lnTo>
                <a:lnTo>
                  <a:pt x="0" y="60000"/>
                </a:lnTo>
                <a:lnTo>
                  <a:pt x="0" y="60000"/>
                </a:lnTo>
                <a:lnTo>
                  <a:pt x="0" y="60000"/>
                </a:lnTo>
                <a:lnTo>
                  <a:pt x="0" y="120000"/>
                </a:lnTo>
                <a:lnTo>
                  <a:pt x="0" y="120000"/>
                </a:lnTo>
                <a:lnTo>
                  <a:pt x="0" y="60000"/>
                </a:lnTo>
                <a:lnTo>
                  <a:pt x="0" y="60000"/>
                </a:lnTo>
                <a:lnTo>
                  <a:pt x="0" y="60000"/>
                </a:lnTo>
                <a:lnTo>
                  <a:pt x="0" y="6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5" name="Shape 985"/>
          <p:cNvSpPr/>
          <p:nvPr/>
        </p:nvSpPr>
        <p:spPr>
          <a:xfrm>
            <a:off x="5223272" y="4697412"/>
            <a:ext cx="3572" cy="6349"/>
          </a:xfrm>
          <a:custGeom>
            <a:avLst/>
            <a:gdLst/>
            <a:ahLst/>
            <a:cxnLst/>
            <a:rect l="0" t="0" r="0" b="0"/>
            <a:pathLst>
              <a:path w="120000" h="120000" extrusionOk="0">
                <a:moveTo>
                  <a:pt x="120000" y="0"/>
                </a:moveTo>
                <a:lnTo>
                  <a:pt x="120000" y="0"/>
                </a:lnTo>
                <a:lnTo>
                  <a:pt x="120000" y="60000"/>
                </a:lnTo>
                <a:lnTo>
                  <a:pt x="0" y="60000"/>
                </a:lnTo>
                <a:lnTo>
                  <a:pt x="0" y="60000"/>
                </a:lnTo>
                <a:lnTo>
                  <a:pt x="0" y="60000"/>
                </a:lnTo>
                <a:lnTo>
                  <a:pt x="0" y="60000"/>
                </a:lnTo>
                <a:lnTo>
                  <a:pt x="0" y="120000"/>
                </a:lnTo>
                <a:lnTo>
                  <a:pt x="0" y="120000"/>
                </a:lnTo>
                <a:lnTo>
                  <a:pt x="0" y="60000"/>
                </a:lnTo>
                <a:lnTo>
                  <a:pt x="0" y="60000"/>
                </a:lnTo>
                <a:lnTo>
                  <a:pt x="0" y="60000"/>
                </a:lnTo>
                <a:lnTo>
                  <a:pt x="0" y="6000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6" name="Shape 986"/>
          <p:cNvSpPr/>
          <p:nvPr/>
        </p:nvSpPr>
        <p:spPr>
          <a:xfrm>
            <a:off x="5244703" y="4802187"/>
            <a:ext cx="4762" cy="14288"/>
          </a:xfrm>
          <a:custGeom>
            <a:avLst/>
            <a:gdLst/>
            <a:ahLst/>
            <a:cxnLst/>
            <a:rect l="0" t="0" r="0" b="0"/>
            <a:pathLst>
              <a:path w="120000" h="120000" extrusionOk="0">
                <a:moveTo>
                  <a:pt x="0" y="53333"/>
                </a:moveTo>
                <a:lnTo>
                  <a:pt x="60000" y="53333"/>
                </a:lnTo>
                <a:lnTo>
                  <a:pt x="60000" y="26666"/>
                </a:lnTo>
                <a:lnTo>
                  <a:pt x="60000" y="26666"/>
                </a:lnTo>
                <a:lnTo>
                  <a:pt x="60000" y="26666"/>
                </a:lnTo>
                <a:lnTo>
                  <a:pt x="60000" y="26666"/>
                </a:lnTo>
                <a:lnTo>
                  <a:pt x="60000" y="26666"/>
                </a:lnTo>
                <a:lnTo>
                  <a:pt x="60000" y="0"/>
                </a:lnTo>
                <a:lnTo>
                  <a:pt x="60000" y="0"/>
                </a:lnTo>
                <a:lnTo>
                  <a:pt x="120000" y="0"/>
                </a:lnTo>
                <a:lnTo>
                  <a:pt x="120000" y="26666"/>
                </a:lnTo>
                <a:lnTo>
                  <a:pt x="120000" y="26666"/>
                </a:lnTo>
                <a:lnTo>
                  <a:pt x="60000" y="26666"/>
                </a:lnTo>
                <a:lnTo>
                  <a:pt x="60000" y="26666"/>
                </a:lnTo>
                <a:lnTo>
                  <a:pt x="60000" y="53333"/>
                </a:lnTo>
                <a:lnTo>
                  <a:pt x="60000" y="53333"/>
                </a:lnTo>
                <a:lnTo>
                  <a:pt x="60000" y="53333"/>
                </a:lnTo>
                <a:lnTo>
                  <a:pt x="60000" y="53333"/>
                </a:lnTo>
                <a:lnTo>
                  <a:pt x="60000" y="53333"/>
                </a:lnTo>
                <a:lnTo>
                  <a:pt x="60000" y="93333"/>
                </a:lnTo>
                <a:lnTo>
                  <a:pt x="60000" y="93333"/>
                </a:lnTo>
                <a:lnTo>
                  <a:pt x="60000" y="93333"/>
                </a:lnTo>
                <a:lnTo>
                  <a:pt x="60000" y="93333"/>
                </a:lnTo>
                <a:lnTo>
                  <a:pt x="0" y="93333"/>
                </a:lnTo>
                <a:lnTo>
                  <a:pt x="0" y="120000"/>
                </a:lnTo>
                <a:lnTo>
                  <a:pt x="0" y="120000"/>
                </a:lnTo>
                <a:lnTo>
                  <a:pt x="0" y="120000"/>
                </a:lnTo>
                <a:lnTo>
                  <a:pt x="0" y="120000"/>
                </a:lnTo>
                <a:lnTo>
                  <a:pt x="0" y="93333"/>
                </a:lnTo>
                <a:lnTo>
                  <a:pt x="0" y="93333"/>
                </a:lnTo>
                <a:lnTo>
                  <a:pt x="0" y="93333"/>
                </a:lnTo>
                <a:lnTo>
                  <a:pt x="0" y="93333"/>
                </a:lnTo>
                <a:lnTo>
                  <a:pt x="0" y="53333"/>
                </a:lnTo>
                <a:lnTo>
                  <a:pt x="0" y="53333"/>
                </a:lnTo>
                <a:lnTo>
                  <a:pt x="0" y="5333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7" name="Shape 987"/>
          <p:cNvSpPr/>
          <p:nvPr/>
        </p:nvSpPr>
        <p:spPr>
          <a:xfrm>
            <a:off x="5244703" y="4802187"/>
            <a:ext cx="4762" cy="14288"/>
          </a:xfrm>
          <a:custGeom>
            <a:avLst/>
            <a:gdLst/>
            <a:ahLst/>
            <a:cxnLst/>
            <a:rect l="0" t="0" r="0" b="0"/>
            <a:pathLst>
              <a:path w="120000" h="120000" extrusionOk="0">
                <a:moveTo>
                  <a:pt x="0" y="53333"/>
                </a:moveTo>
                <a:lnTo>
                  <a:pt x="60000" y="53333"/>
                </a:lnTo>
                <a:lnTo>
                  <a:pt x="60000" y="26666"/>
                </a:lnTo>
                <a:lnTo>
                  <a:pt x="60000" y="26666"/>
                </a:lnTo>
                <a:lnTo>
                  <a:pt x="60000" y="26666"/>
                </a:lnTo>
                <a:lnTo>
                  <a:pt x="60000" y="26666"/>
                </a:lnTo>
                <a:lnTo>
                  <a:pt x="60000" y="26666"/>
                </a:lnTo>
                <a:lnTo>
                  <a:pt x="60000" y="0"/>
                </a:lnTo>
                <a:lnTo>
                  <a:pt x="60000" y="0"/>
                </a:lnTo>
                <a:lnTo>
                  <a:pt x="120000" y="0"/>
                </a:lnTo>
                <a:lnTo>
                  <a:pt x="120000" y="26666"/>
                </a:lnTo>
                <a:lnTo>
                  <a:pt x="120000" y="26666"/>
                </a:lnTo>
                <a:lnTo>
                  <a:pt x="60000" y="26666"/>
                </a:lnTo>
                <a:lnTo>
                  <a:pt x="60000" y="26666"/>
                </a:lnTo>
                <a:lnTo>
                  <a:pt x="60000" y="53333"/>
                </a:lnTo>
                <a:lnTo>
                  <a:pt x="60000" y="53333"/>
                </a:lnTo>
                <a:lnTo>
                  <a:pt x="60000" y="53333"/>
                </a:lnTo>
                <a:lnTo>
                  <a:pt x="60000" y="53333"/>
                </a:lnTo>
                <a:lnTo>
                  <a:pt x="60000" y="53333"/>
                </a:lnTo>
                <a:lnTo>
                  <a:pt x="60000" y="93333"/>
                </a:lnTo>
                <a:lnTo>
                  <a:pt x="60000" y="93333"/>
                </a:lnTo>
                <a:lnTo>
                  <a:pt x="60000" y="93333"/>
                </a:lnTo>
                <a:lnTo>
                  <a:pt x="60000" y="93333"/>
                </a:lnTo>
                <a:lnTo>
                  <a:pt x="0" y="93333"/>
                </a:lnTo>
                <a:lnTo>
                  <a:pt x="0" y="120000"/>
                </a:lnTo>
                <a:lnTo>
                  <a:pt x="0" y="120000"/>
                </a:lnTo>
                <a:lnTo>
                  <a:pt x="0" y="120000"/>
                </a:lnTo>
                <a:lnTo>
                  <a:pt x="0" y="120000"/>
                </a:lnTo>
                <a:lnTo>
                  <a:pt x="0" y="93333"/>
                </a:lnTo>
                <a:lnTo>
                  <a:pt x="0" y="93333"/>
                </a:lnTo>
                <a:lnTo>
                  <a:pt x="0" y="93333"/>
                </a:lnTo>
                <a:lnTo>
                  <a:pt x="0" y="93333"/>
                </a:lnTo>
                <a:lnTo>
                  <a:pt x="0" y="53333"/>
                </a:lnTo>
                <a:lnTo>
                  <a:pt x="0" y="53333"/>
                </a:lnTo>
                <a:lnTo>
                  <a:pt x="0" y="5333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8" name="Shape 988"/>
          <p:cNvSpPr/>
          <p:nvPr/>
        </p:nvSpPr>
        <p:spPr>
          <a:xfrm>
            <a:off x="4891089" y="3094039"/>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89" name="Shape 989"/>
          <p:cNvSpPr/>
          <p:nvPr/>
        </p:nvSpPr>
        <p:spPr>
          <a:xfrm>
            <a:off x="4891089" y="3094039"/>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0" name="Shape 990"/>
          <p:cNvSpPr/>
          <p:nvPr/>
        </p:nvSpPr>
        <p:spPr>
          <a:xfrm>
            <a:off x="4847038" y="3036889"/>
            <a:ext cx="59531" cy="84139"/>
          </a:xfrm>
          <a:custGeom>
            <a:avLst/>
            <a:gdLst/>
            <a:ahLst/>
            <a:cxnLst/>
            <a:rect l="0" t="0" r="0" b="0"/>
            <a:pathLst>
              <a:path w="120000" h="120000" extrusionOk="0">
                <a:moveTo>
                  <a:pt x="88800" y="81509"/>
                </a:moveTo>
                <a:lnTo>
                  <a:pt x="88800" y="81509"/>
                </a:lnTo>
                <a:lnTo>
                  <a:pt x="88800" y="81509"/>
                </a:lnTo>
                <a:lnTo>
                  <a:pt x="88800" y="76981"/>
                </a:lnTo>
                <a:lnTo>
                  <a:pt x="88800" y="76981"/>
                </a:lnTo>
                <a:lnTo>
                  <a:pt x="88800" y="76981"/>
                </a:lnTo>
                <a:lnTo>
                  <a:pt x="84000" y="76981"/>
                </a:lnTo>
                <a:lnTo>
                  <a:pt x="84000" y="81509"/>
                </a:lnTo>
                <a:lnTo>
                  <a:pt x="84000" y="81509"/>
                </a:lnTo>
                <a:lnTo>
                  <a:pt x="84000" y="81509"/>
                </a:lnTo>
                <a:lnTo>
                  <a:pt x="84000" y="81509"/>
                </a:lnTo>
                <a:lnTo>
                  <a:pt x="84000" y="81509"/>
                </a:lnTo>
                <a:lnTo>
                  <a:pt x="79200" y="81509"/>
                </a:lnTo>
                <a:lnTo>
                  <a:pt x="79200" y="81509"/>
                </a:lnTo>
                <a:lnTo>
                  <a:pt x="79200" y="86037"/>
                </a:lnTo>
                <a:lnTo>
                  <a:pt x="79200" y="86037"/>
                </a:lnTo>
                <a:lnTo>
                  <a:pt x="79200" y="86037"/>
                </a:lnTo>
                <a:lnTo>
                  <a:pt x="79200" y="90566"/>
                </a:lnTo>
                <a:lnTo>
                  <a:pt x="84000" y="90566"/>
                </a:lnTo>
                <a:lnTo>
                  <a:pt x="84000" y="90566"/>
                </a:lnTo>
                <a:lnTo>
                  <a:pt x="84000" y="90566"/>
                </a:lnTo>
                <a:lnTo>
                  <a:pt x="84000" y="90566"/>
                </a:lnTo>
                <a:lnTo>
                  <a:pt x="84000" y="90566"/>
                </a:lnTo>
                <a:lnTo>
                  <a:pt x="84000" y="90566"/>
                </a:lnTo>
                <a:lnTo>
                  <a:pt x="79200" y="90566"/>
                </a:lnTo>
                <a:lnTo>
                  <a:pt x="79200" y="95094"/>
                </a:lnTo>
                <a:lnTo>
                  <a:pt x="84000" y="95094"/>
                </a:lnTo>
                <a:lnTo>
                  <a:pt x="84000" y="95094"/>
                </a:lnTo>
                <a:lnTo>
                  <a:pt x="84000" y="95094"/>
                </a:lnTo>
                <a:lnTo>
                  <a:pt x="79200" y="95094"/>
                </a:lnTo>
                <a:lnTo>
                  <a:pt x="79200" y="95094"/>
                </a:lnTo>
                <a:lnTo>
                  <a:pt x="79200" y="95094"/>
                </a:lnTo>
                <a:lnTo>
                  <a:pt x="79200" y="95094"/>
                </a:lnTo>
                <a:lnTo>
                  <a:pt x="79200" y="101886"/>
                </a:lnTo>
                <a:lnTo>
                  <a:pt x="74400" y="101886"/>
                </a:lnTo>
                <a:lnTo>
                  <a:pt x="74400" y="101886"/>
                </a:lnTo>
                <a:lnTo>
                  <a:pt x="74400" y="101886"/>
                </a:lnTo>
                <a:lnTo>
                  <a:pt x="74400" y="101886"/>
                </a:lnTo>
                <a:lnTo>
                  <a:pt x="74400" y="101886"/>
                </a:lnTo>
                <a:lnTo>
                  <a:pt x="74400" y="106415"/>
                </a:lnTo>
                <a:lnTo>
                  <a:pt x="74400" y="106415"/>
                </a:lnTo>
                <a:lnTo>
                  <a:pt x="74400" y="106415"/>
                </a:lnTo>
                <a:lnTo>
                  <a:pt x="74400" y="106415"/>
                </a:lnTo>
                <a:lnTo>
                  <a:pt x="74400" y="106415"/>
                </a:lnTo>
                <a:lnTo>
                  <a:pt x="67200" y="106415"/>
                </a:lnTo>
                <a:lnTo>
                  <a:pt x="67200" y="106415"/>
                </a:lnTo>
                <a:lnTo>
                  <a:pt x="67200" y="106415"/>
                </a:lnTo>
                <a:lnTo>
                  <a:pt x="67200" y="110943"/>
                </a:lnTo>
                <a:lnTo>
                  <a:pt x="67200" y="110943"/>
                </a:lnTo>
                <a:lnTo>
                  <a:pt x="62400" y="110943"/>
                </a:lnTo>
                <a:lnTo>
                  <a:pt x="62400" y="110943"/>
                </a:lnTo>
                <a:lnTo>
                  <a:pt x="62400" y="110943"/>
                </a:lnTo>
                <a:lnTo>
                  <a:pt x="67200" y="110943"/>
                </a:lnTo>
                <a:lnTo>
                  <a:pt x="67200" y="115471"/>
                </a:lnTo>
                <a:lnTo>
                  <a:pt x="62400" y="115471"/>
                </a:lnTo>
                <a:lnTo>
                  <a:pt x="62400" y="115471"/>
                </a:lnTo>
                <a:lnTo>
                  <a:pt x="62400" y="115471"/>
                </a:lnTo>
                <a:lnTo>
                  <a:pt x="62400" y="115471"/>
                </a:lnTo>
                <a:lnTo>
                  <a:pt x="62400" y="115471"/>
                </a:lnTo>
                <a:lnTo>
                  <a:pt x="62400" y="115471"/>
                </a:lnTo>
                <a:lnTo>
                  <a:pt x="62400" y="115471"/>
                </a:lnTo>
                <a:lnTo>
                  <a:pt x="57600" y="115471"/>
                </a:lnTo>
                <a:lnTo>
                  <a:pt x="57600" y="115471"/>
                </a:lnTo>
                <a:lnTo>
                  <a:pt x="57600" y="115471"/>
                </a:lnTo>
                <a:lnTo>
                  <a:pt x="57600" y="115471"/>
                </a:lnTo>
                <a:lnTo>
                  <a:pt x="57600" y="120000"/>
                </a:lnTo>
                <a:lnTo>
                  <a:pt x="52800" y="120000"/>
                </a:lnTo>
                <a:lnTo>
                  <a:pt x="52800" y="115471"/>
                </a:lnTo>
                <a:lnTo>
                  <a:pt x="52800" y="115471"/>
                </a:lnTo>
                <a:lnTo>
                  <a:pt x="52800" y="115471"/>
                </a:lnTo>
                <a:lnTo>
                  <a:pt x="52800" y="115471"/>
                </a:lnTo>
                <a:lnTo>
                  <a:pt x="52800" y="115471"/>
                </a:lnTo>
                <a:lnTo>
                  <a:pt x="52800" y="110943"/>
                </a:lnTo>
                <a:lnTo>
                  <a:pt x="52800" y="110943"/>
                </a:lnTo>
                <a:lnTo>
                  <a:pt x="52800" y="110943"/>
                </a:lnTo>
                <a:lnTo>
                  <a:pt x="52800" y="110943"/>
                </a:lnTo>
                <a:lnTo>
                  <a:pt x="52800" y="106415"/>
                </a:lnTo>
                <a:lnTo>
                  <a:pt x="52800" y="106415"/>
                </a:lnTo>
                <a:lnTo>
                  <a:pt x="52800" y="106415"/>
                </a:lnTo>
                <a:lnTo>
                  <a:pt x="52800" y="106415"/>
                </a:lnTo>
                <a:lnTo>
                  <a:pt x="52800" y="101886"/>
                </a:lnTo>
                <a:lnTo>
                  <a:pt x="52800" y="101886"/>
                </a:lnTo>
                <a:lnTo>
                  <a:pt x="52800" y="101886"/>
                </a:lnTo>
                <a:lnTo>
                  <a:pt x="52800" y="95094"/>
                </a:lnTo>
                <a:lnTo>
                  <a:pt x="52800" y="95094"/>
                </a:lnTo>
                <a:lnTo>
                  <a:pt x="52800" y="95094"/>
                </a:lnTo>
                <a:lnTo>
                  <a:pt x="52800" y="95094"/>
                </a:lnTo>
                <a:lnTo>
                  <a:pt x="52800" y="95094"/>
                </a:lnTo>
                <a:lnTo>
                  <a:pt x="52800" y="90566"/>
                </a:lnTo>
                <a:lnTo>
                  <a:pt x="52800" y="90566"/>
                </a:lnTo>
                <a:lnTo>
                  <a:pt x="52800" y="90566"/>
                </a:lnTo>
                <a:lnTo>
                  <a:pt x="52800" y="90566"/>
                </a:lnTo>
                <a:lnTo>
                  <a:pt x="52800" y="90566"/>
                </a:lnTo>
                <a:lnTo>
                  <a:pt x="52800" y="90566"/>
                </a:lnTo>
                <a:lnTo>
                  <a:pt x="52800" y="86037"/>
                </a:lnTo>
                <a:lnTo>
                  <a:pt x="52800" y="86037"/>
                </a:lnTo>
                <a:lnTo>
                  <a:pt x="52800" y="86037"/>
                </a:lnTo>
                <a:lnTo>
                  <a:pt x="52800" y="86037"/>
                </a:lnTo>
                <a:lnTo>
                  <a:pt x="52800" y="86037"/>
                </a:lnTo>
                <a:lnTo>
                  <a:pt x="52800" y="81509"/>
                </a:lnTo>
                <a:lnTo>
                  <a:pt x="57600" y="81509"/>
                </a:lnTo>
                <a:lnTo>
                  <a:pt x="57600" y="81509"/>
                </a:lnTo>
                <a:lnTo>
                  <a:pt x="57600" y="81509"/>
                </a:lnTo>
                <a:lnTo>
                  <a:pt x="52800" y="81509"/>
                </a:lnTo>
                <a:lnTo>
                  <a:pt x="52800" y="76981"/>
                </a:lnTo>
                <a:lnTo>
                  <a:pt x="52800" y="76981"/>
                </a:lnTo>
                <a:lnTo>
                  <a:pt x="57600" y="76981"/>
                </a:lnTo>
                <a:lnTo>
                  <a:pt x="57600" y="76981"/>
                </a:lnTo>
                <a:lnTo>
                  <a:pt x="57600" y="70188"/>
                </a:lnTo>
                <a:lnTo>
                  <a:pt x="52800" y="70188"/>
                </a:lnTo>
                <a:lnTo>
                  <a:pt x="52800" y="70188"/>
                </a:lnTo>
                <a:lnTo>
                  <a:pt x="52800" y="70188"/>
                </a:lnTo>
                <a:lnTo>
                  <a:pt x="52800" y="70188"/>
                </a:lnTo>
                <a:lnTo>
                  <a:pt x="52800" y="65660"/>
                </a:lnTo>
                <a:lnTo>
                  <a:pt x="52800" y="65660"/>
                </a:lnTo>
                <a:lnTo>
                  <a:pt x="52800" y="65660"/>
                </a:lnTo>
                <a:lnTo>
                  <a:pt x="52800" y="65660"/>
                </a:lnTo>
                <a:lnTo>
                  <a:pt x="52800" y="65660"/>
                </a:lnTo>
                <a:lnTo>
                  <a:pt x="52800" y="61132"/>
                </a:lnTo>
                <a:lnTo>
                  <a:pt x="52800" y="61132"/>
                </a:lnTo>
                <a:lnTo>
                  <a:pt x="48000" y="61132"/>
                </a:lnTo>
                <a:lnTo>
                  <a:pt x="48000" y="61132"/>
                </a:lnTo>
                <a:lnTo>
                  <a:pt x="48000" y="61132"/>
                </a:lnTo>
                <a:lnTo>
                  <a:pt x="48000" y="56603"/>
                </a:lnTo>
                <a:lnTo>
                  <a:pt x="48000" y="56603"/>
                </a:lnTo>
                <a:lnTo>
                  <a:pt x="48000" y="56603"/>
                </a:lnTo>
                <a:lnTo>
                  <a:pt x="48000" y="56603"/>
                </a:lnTo>
                <a:lnTo>
                  <a:pt x="40800" y="56603"/>
                </a:lnTo>
                <a:lnTo>
                  <a:pt x="40800" y="56603"/>
                </a:lnTo>
                <a:lnTo>
                  <a:pt x="40800" y="56603"/>
                </a:lnTo>
                <a:lnTo>
                  <a:pt x="40800" y="56603"/>
                </a:lnTo>
                <a:lnTo>
                  <a:pt x="40800" y="52075"/>
                </a:lnTo>
                <a:lnTo>
                  <a:pt x="40800" y="52075"/>
                </a:lnTo>
                <a:lnTo>
                  <a:pt x="36000" y="52075"/>
                </a:lnTo>
                <a:lnTo>
                  <a:pt x="36000" y="52075"/>
                </a:lnTo>
                <a:lnTo>
                  <a:pt x="36000" y="45283"/>
                </a:lnTo>
                <a:lnTo>
                  <a:pt x="36000" y="45283"/>
                </a:lnTo>
                <a:lnTo>
                  <a:pt x="36000" y="45283"/>
                </a:lnTo>
                <a:lnTo>
                  <a:pt x="36000" y="45283"/>
                </a:lnTo>
                <a:lnTo>
                  <a:pt x="36000" y="45283"/>
                </a:lnTo>
                <a:lnTo>
                  <a:pt x="31200" y="45283"/>
                </a:lnTo>
                <a:lnTo>
                  <a:pt x="31200" y="45283"/>
                </a:lnTo>
                <a:lnTo>
                  <a:pt x="31200" y="40754"/>
                </a:lnTo>
                <a:lnTo>
                  <a:pt x="31200" y="40754"/>
                </a:lnTo>
                <a:lnTo>
                  <a:pt x="31200" y="40754"/>
                </a:lnTo>
                <a:lnTo>
                  <a:pt x="31200" y="40754"/>
                </a:lnTo>
                <a:lnTo>
                  <a:pt x="31200" y="40754"/>
                </a:lnTo>
                <a:lnTo>
                  <a:pt x="31200" y="40754"/>
                </a:lnTo>
                <a:lnTo>
                  <a:pt x="31200" y="40754"/>
                </a:lnTo>
                <a:lnTo>
                  <a:pt x="26400" y="40754"/>
                </a:lnTo>
                <a:lnTo>
                  <a:pt x="26400" y="36226"/>
                </a:lnTo>
                <a:lnTo>
                  <a:pt x="26400" y="36226"/>
                </a:lnTo>
                <a:lnTo>
                  <a:pt x="26400" y="36226"/>
                </a:lnTo>
                <a:lnTo>
                  <a:pt x="26400" y="36226"/>
                </a:lnTo>
                <a:lnTo>
                  <a:pt x="26400" y="36226"/>
                </a:lnTo>
                <a:lnTo>
                  <a:pt x="21600" y="36226"/>
                </a:lnTo>
                <a:lnTo>
                  <a:pt x="21600" y="31698"/>
                </a:lnTo>
                <a:lnTo>
                  <a:pt x="21600" y="31698"/>
                </a:lnTo>
                <a:lnTo>
                  <a:pt x="21600" y="31698"/>
                </a:lnTo>
                <a:lnTo>
                  <a:pt x="21600" y="31698"/>
                </a:lnTo>
                <a:lnTo>
                  <a:pt x="21600" y="27169"/>
                </a:lnTo>
                <a:lnTo>
                  <a:pt x="21600" y="27169"/>
                </a:lnTo>
                <a:lnTo>
                  <a:pt x="21600" y="27169"/>
                </a:lnTo>
                <a:lnTo>
                  <a:pt x="21600" y="27169"/>
                </a:lnTo>
                <a:lnTo>
                  <a:pt x="21600" y="27169"/>
                </a:lnTo>
                <a:lnTo>
                  <a:pt x="21600" y="20377"/>
                </a:lnTo>
                <a:lnTo>
                  <a:pt x="21600" y="20377"/>
                </a:lnTo>
                <a:lnTo>
                  <a:pt x="14400" y="20377"/>
                </a:lnTo>
                <a:lnTo>
                  <a:pt x="14400" y="20377"/>
                </a:lnTo>
                <a:lnTo>
                  <a:pt x="14400" y="20377"/>
                </a:lnTo>
                <a:lnTo>
                  <a:pt x="14400" y="15849"/>
                </a:lnTo>
                <a:lnTo>
                  <a:pt x="14400" y="15849"/>
                </a:lnTo>
                <a:lnTo>
                  <a:pt x="14400" y="15849"/>
                </a:lnTo>
                <a:lnTo>
                  <a:pt x="14400" y="15849"/>
                </a:lnTo>
                <a:lnTo>
                  <a:pt x="9600" y="15849"/>
                </a:lnTo>
                <a:lnTo>
                  <a:pt x="9600" y="15849"/>
                </a:lnTo>
                <a:lnTo>
                  <a:pt x="9600" y="11320"/>
                </a:lnTo>
                <a:lnTo>
                  <a:pt x="9600" y="11320"/>
                </a:lnTo>
                <a:lnTo>
                  <a:pt x="9600" y="11320"/>
                </a:lnTo>
                <a:lnTo>
                  <a:pt x="9600" y="11320"/>
                </a:lnTo>
                <a:lnTo>
                  <a:pt x="4800" y="11320"/>
                </a:lnTo>
                <a:lnTo>
                  <a:pt x="4800" y="11320"/>
                </a:lnTo>
                <a:lnTo>
                  <a:pt x="4800" y="11320"/>
                </a:lnTo>
                <a:lnTo>
                  <a:pt x="4800" y="11320"/>
                </a:lnTo>
                <a:lnTo>
                  <a:pt x="0" y="11320"/>
                </a:lnTo>
                <a:lnTo>
                  <a:pt x="0" y="11320"/>
                </a:lnTo>
                <a:lnTo>
                  <a:pt x="0" y="11320"/>
                </a:lnTo>
                <a:lnTo>
                  <a:pt x="0" y="11320"/>
                </a:lnTo>
                <a:lnTo>
                  <a:pt x="0" y="6792"/>
                </a:lnTo>
                <a:lnTo>
                  <a:pt x="4800" y="6792"/>
                </a:lnTo>
                <a:lnTo>
                  <a:pt x="4800" y="6792"/>
                </a:lnTo>
                <a:lnTo>
                  <a:pt x="4800" y="6792"/>
                </a:lnTo>
                <a:lnTo>
                  <a:pt x="4800" y="11320"/>
                </a:lnTo>
                <a:lnTo>
                  <a:pt x="4800" y="11320"/>
                </a:lnTo>
                <a:lnTo>
                  <a:pt x="4800" y="6792"/>
                </a:lnTo>
                <a:lnTo>
                  <a:pt x="4800" y="6792"/>
                </a:lnTo>
                <a:lnTo>
                  <a:pt x="4800" y="6792"/>
                </a:lnTo>
                <a:lnTo>
                  <a:pt x="4800" y="6792"/>
                </a:lnTo>
                <a:lnTo>
                  <a:pt x="4800" y="6792"/>
                </a:lnTo>
                <a:lnTo>
                  <a:pt x="4800" y="6792"/>
                </a:lnTo>
                <a:lnTo>
                  <a:pt x="4800" y="6792"/>
                </a:lnTo>
                <a:lnTo>
                  <a:pt x="9600" y="6792"/>
                </a:lnTo>
                <a:lnTo>
                  <a:pt x="9600" y="6792"/>
                </a:lnTo>
                <a:lnTo>
                  <a:pt x="9600" y="6792"/>
                </a:lnTo>
                <a:lnTo>
                  <a:pt x="9600" y="6792"/>
                </a:lnTo>
                <a:lnTo>
                  <a:pt x="14400" y="6792"/>
                </a:lnTo>
                <a:lnTo>
                  <a:pt x="14400" y="6792"/>
                </a:lnTo>
                <a:lnTo>
                  <a:pt x="14400" y="6792"/>
                </a:lnTo>
                <a:lnTo>
                  <a:pt x="14400" y="0"/>
                </a:lnTo>
                <a:lnTo>
                  <a:pt x="14400" y="0"/>
                </a:lnTo>
                <a:lnTo>
                  <a:pt x="14400" y="6792"/>
                </a:lnTo>
                <a:lnTo>
                  <a:pt x="14400" y="6792"/>
                </a:lnTo>
                <a:lnTo>
                  <a:pt x="14400" y="6792"/>
                </a:lnTo>
                <a:lnTo>
                  <a:pt x="21600" y="6792"/>
                </a:lnTo>
                <a:lnTo>
                  <a:pt x="21600" y="6792"/>
                </a:lnTo>
                <a:lnTo>
                  <a:pt x="21600" y="6792"/>
                </a:lnTo>
                <a:lnTo>
                  <a:pt x="21600" y="6792"/>
                </a:lnTo>
                <a:lnTo>
                  <a:pt x="21600" y="6792"/>
                </a:lnTo>
                <a:lnTo>
                  <a:pt x="21600" y="6792"/>
                </a:lnTo>
                <a:lnTo>
                  <a:pt x="21600" y="6792"/>
                </a:lnTo>
                <a:lnTo>
                  <a:pt x="21600" y="0"/>
                </a:lnTo>
                <a:lnTo>
                  <a:pt x="26400" y="0"/>
                </a:lnTo>
                <a:lnTo>
                  <a:pt x="26400" y="0"/>
                </a:lnTo>
                <a:lnTo>
                  <a:pt x="26400" y="0"/>
                </a:lnTo>
                <a:lnTo>
                  <a:pt x="26400" y="6792"/>
                </a:lnTo>
                <a:lnTo>
                  <a:pt x="31200" y="6792"/>
                </a:lnTo>
                <a:lnTo>
                  <a:pt x="31200" y="0"/>
                </a:lnTo>
                <a:lnTo>
                  <a:pt x="31200" y="0"/>
                </a:lnTo>
                <a:lnTo>
                  <a:pt x="31200" y="0"/>
                </a:lnTo>
                <a:lnTo>
                  <a:pt x="31200" y="0"/>
                </a:lnTo>
                <a:lnTo>
                  <a:pt x="31200" y="0"/>
                </a:lnTo>
                <a:lnTo>
                  <a:pt x="36000" y="0"/>
                </a:lnTo>
                <a:lnTo>
                  <a:pt x="36000" y="0"/>
                </a:lnTo>
                <a:lnTo>
                  <a:pt x="36000" y="0"/>
                </a:lnTo>
                <a:lnTo>
                  <a:pt x="36000" y="0"/>
                </a:lnTo>
                <a:lnTo>
                  <a:pt x="36000" y="0"/>
                </a:lnTo>
                <a:lnTo>
                  <a:pt x="40800" y="0"/>
                </a:lnTo>
                <a:lnTo>
                  <a:pt x="40800" y="0"/>
                </a:lnTo>
                <a:lnTo>
                  <a:pt x="40800" y="6792"/>
                </a:lnTo>
                <a:lnTo>
                  <a:pt x="40800" y="6792"/>
                </a:lnTo>
                <a:lnTo>
                  <a:pt x="40800" y="6792"/>
                </a:lnTo>
                <a:lnTo>
                  <a:pt x="48000" y="6792"/>
                </a:lnTo>
                <a:lnTo>
                  <a:pt x="48000" y="6792"/>
                </a:lnTo>
                <a:lnTo>
                  <a:pt x="48000" y="6792"/>
                </a:lnTo>
                <a:lnTo>
                  <a:pt x="48000" y="6792"/>
                </a:lnTo>
                <a:lnTo>
                  <a:pt x="48000" y="6792"/>
                </a:lnTo>
                <a:lnTo>
                  <a:pt x="52800" y="6792"/>
                </a:lnTo>
                <a:lnTo>
                  <a:pt x="52800" y="11320"/>
                </a:lnTo>
                <a:lnTo>
                  <a:pt x="52800" y="11320"/>
                </a:lnTo>
                <a:lnTo>
                  <a:pt x="52800" y="11320"/>
                </a:lnTo>
                <a:lnTo>
                  <a:pt x="52800" y="11320"/>
                </a:lnTo>
                <a:lnTo>
                  <a:pt x="52800" y="11320"/>
                </a:lnTo>
                <a:lnTo>
                  <a:pt x="52800" y="11320"/>
                </a:lnTo>
                <a:lnTo>
                  <a:pt x="57600" y="11320"/>
                </a:lnTo>
                <a:lnTo>
                  <a:pt x="57600" y="11320"/>
                </a:lnTo>
                <a:lnTo>
                  <a:pt x="57600" y="11320"/>
                </a:lnTo>
                <a:lnTo>
                  <a:pt x="57600" y="11320"/>
                </a:lnTo>
                <a:lnTo>
                  <a:pt x="62400" y="11320"/>
                </a:lnTo>
                <a:lnTo>
                  <a:pt x="62400" y="11320"/>
                </a:lnTo>
                <a:lnTo>
                  <a:pt x="57600" y="11320"/>
                </a:lnTo>
                <a:lnTo>
                  <a:pt x="57600" y="15849"/>
                </a:lnTo>
                <a:lnTo>
                  <a:pt x="62400" y="15849"/>
                </a:lnTo>
                <a:lnTo>
                  <a:pt x="62400" y="15849"/>
                </a:lnTo>
                <a:lnTo>
                  <a:pt x="62400" y="15849"/>
                </a:lnTo>
                <a:lnTo>
                  <a:pt x="62400" y="15849"/>
                </a:lnTo>
                <a:lnTo>
                  <a:pt x="62400" y="15849"/>
                </a:lnTo>
                <a:lnTo>
                  <a:pt x="62400" y="15849"/>
                </a:lnTo>
                <a:lnTo>
                  <a:pt x="62400" y="15849"/>
                </a:lnTo>
                <a:lnTo>
                  <a:pt x="62400" y="15849"/>
                </a:lnTo>
                <a:lnTo>
                  <a:pt x="67200" y="15849"/>
                </a:lnTo>
                <a:lnTo>
                  <a:pt x="67200" y="15849"/>
                </a:lnTo>
                <a:lnTo>
                  <a:pt x="67200" y="15849"/>
                </a:lnTo>
                <a:lnTo>
                  <a:pt x="67200" y="15849"/>
                </a:lnTo>
                <a:lnTo>
                  <a:pt x="67200" y="15849"/>
                </a:lnTo>
                <a:lnTo>
                  <a:pt x="74400" y="15849"/>
                </a:lnTo>
                <a:lnTo>
                  <a:pt x="74400" y="15849"/>
                </a:lnTo>
                <a:lnTo>
                  <a:pt x="74400" y="15849"/>
                </a:lnTo>
                <a:lnTo>
                  <a:pt x="79200" y="15849"/>
                </a:lnTo>
                <a:lnTo>
                  <a:pt x="79200" y="15849"/>
                </a:lnTo>
                <a:lnTo>
                  <a:pt x="79200" y="20377"/>
                </a:lnTo>
                <a:lnTo>
                  <a:pt x="79200" y="20377"/>
                </a:lnTo>
                <a:lnTo>
                  <a:pt x="79200" y="20377"/>
                </a:lnTo>
                <a:lnTo>
                  <a:pt x="79200" y="20377"/>
                </a:lnTo>
                <a:lnTo>
                  <a:pt x="79200" y="20377"/>
                </a:lnTo>
                <a:lnTo>
                  <a:pt x="79200" y="20377"/>
                </a:lnTo>
                <a:lnTo>
                  <a:pt x="84000" y="20377"/>
                </a:lnTo>
                <a:lnTo>
                  <a:pt x="84000" y="20377"/>
                </a:lnTo>
                <a:lnTo>
                  <a:pt x="84000" y="20377"/>
                </a:lnTo>
                <a:lnTo>
                  <a:pt x="84000" y="20377"/>
                </a:lnTo>
                <a:lnTo>
                  <a:pt x="84000" y="20377"/>
                </a:lnTo>
                <a:lnTo>
                  <a:pt x="88800" y="20377"/>
                </a:lnTo>
                <a:lnTo>
                  <a:pt x="88800" y="20377"/>
                </a:lnTo>
                <a:lnTo>
                  <a:pt x="88800" y="20377"/>
                </a:lnTo>
                <a:lnTo>
                  <a:pt x="88800" y="27169"/>
                </a:lnTo>
                <a:lnTo>
                  <a:pt x="88800" y="27169"/>
                </a:lnTo>
                <a:lnTo>
                  <a:pt x="88800" y="27169"/>
                </a:lnTo>
                <a:lnTo>
                  <a:pt x="88800" y="27169"/>
                </a:lnTo>
                <a:lnTo>
                  <a:pt x="88800" y="27169"/>
                </a:lnTo>
                <a:lnTo>
                  <a:pt x="88800" y="31698"/>
                </a:lnTo>
                <a:lnTo>
                  <a:pt x="88800" y="31698"/>
                </a:lnTo>
                <a:lnTo>
                  <a:pt x="93600" y="31698"/>
                </a:lnTo>
                <a:lnTo>
                  <a:pt x="93600" y="31698"/>
                </a:lnTo>
                <a:lnTo>
                  <a:pt x="88800" y="31698"/>
                </a:lnTo>
                <a:lnTo>
                  <a:pt x="88800" y="31698"/>
                </a:lnTo>
                <a:lnTo>
                  <a:pt x="88800" y="31698"/>
                </a:lnTo>
                <a:lnTo>
                  <a:pt x="88800" y="36226"/>
                </a:lnTo>
                <a:lnTo>
                  <a:pt x="88800" y="36226"/>
                </a:lnTo>
                <a:lnTo>
                  <a:pt x="88800" y="36226"/>
                </a:lnTo>
                <a:lnTo>
                  <a:pt x="88800" y="40754"/>
                </a:lnTo>
                <a:lnTo>
                  <a:pt x="88800" y="40754"/>
                </a:lnTo>
                <a:lnTo>
                  <a:pt x="84000" y="40754"/>
                </a:lnTo>
                <a:lnTo>
                  <a:pt x="84000" y="40754"/>
                </a:lnTo>
                <a:lnTo>
                  <a:pt x="88800" y="40754"/>
                </a:lnTo>
                <a:lnTo>
                  <a:pt x="88800" y="40754"/>
                </a:lnTo>
                <a:lnTo>
                  <a:pt x="88800" y="40754"/>
                </a:lnTo>
                <a:lnTo>
                  <a:pt x="88800" y="40754"/>
                </a:lnTo>
                <a:lnTo>
                  <a:pt x="88800" y="40754"/>
                </a:lnTo>
                <a:lnTo>
                  <a:pt x="88800" y="40754"/>
                </a:lnTo>
                <a:lnTo>
                  <a:pt x="88800" y="40754"/>
                </a:lnTo>
                <a:lnTo>
                  <a:pt x="93600" y="40754"/>
                </a:lnTo>
                <a:lnTo>
                  <a:pt x="93600" y="40754"/>
                </a:lnTo>
                <a:lnTo>
                  <a:pt x="93600" y="45283"/>
                </a:lnTo>
                <a:lnTo>
                  <a:pt x="93600" y="45283"/>
                </a:lnTo>
                <a:lnTo>
                  <a:pt x="93600" y="45283"/>
                </a:lnTo>
                <a:lnTo>
                  <a:pt x="93600" y="45283"/>
                </a:lnTo>
                <a:lnTo>
                  <a:pt x="93600" y="45283"/>
                </a:lnTo>
                <a:lnTo>
                  <a:pt x="100800" y="45283"/>
                </a:lnTo>
                <a:lnTo>
                  <a:pt x="100800" y="45283"/>
                </a:lnTo>
                <a:lnTo>
                  <a:pt x="100800" y="45283"/>
                </a:lnTo>
                <a:lnTo>
                  <a:pt x="100800" y="45283"/>
                </a:lnTo>
                <a:lnTo>
                  <a:pt x="100800" y="45283"/>
                </a:lnTo>
                <a:lnTo>
                  <a:pt x="100800" y="45283"/>
                </a:lnTo>
                <a:lnTo>
                  <a:pt x="100800" y="45283"/>
                </a:lnTo>
                <a:lnTo>
                  <a:pt x="100800" y="45283"/>
                </a:lnTo>
                <a:lnTo>
                  <a:pt x="100800" y="52075"/>
                </a:lnTo>
                <a:lnTo>
                  <a:pt x="100800" y="52075"/>
                </a:lnTo>
                <a:lnTo>
                  <a:pt x="100800" y="52075"/>
                </a:lnTo>
                <a:lnTo>
                  <a:pt x="100800" y="56603"/>
                </a:lnTo>
                <a:lnTo>
                  <a:pt x="100800" y="56603"/>
                </a:lnTo>
                <a:lnTo>
                  <a:pt x="100800" y="56603"/>
                </a:lnTo>
                <a:lnTo>
                  <a:pt x="100800" y="56603"/>
                </a:lnTo>
                <a:lnTo>
                  <a:pt x="100800" y="56603"/>
                </a:lnTo>
                <a:lnTo>
                  <a:pt x="100800" y="56603"/>
                </a:lnTo>
                <a:lnTo>
                  <a:pt x="105600" y="56603"/>
                </a:lnTo>
                <a:lnTo>
                  <a:pt x="105600" y="56603"/>
                </a:lnTo>
                <a:lnTo>
                  <a:pt x="100800" y="56603"/>
                </a:lnTo>
                <a:lnTo>
                  <a:pt x="100800" y="61132"/>
                </a:lnTo>
                <a:lnTo>
                  <a:pt x="100800" y="61132"/>
                </a:lnTo>
                <a:lnTo>
                  <a:pt x="105600" y="61132"/>
                </a:lnTo>
                <a:lnTo>
                  <a:pt x="105600" y="61132"/>
                </a:lnTo>
                <a:lnTo>
                  <a:pt x="105600" y="61132"/>
                </a:lnTo>
                <a:lnTo>
                  <a:pt x="105600" y="61132"/>
                </a:lnTo>
                <a:lnTo>
                  <a:pt x="110400" y="61132"/>
                </a:lnTo>
                <a:lnTo>
                  <a:pt x="110400" y="65660"/>
                </a:lnTo>
                <a:lnTo>
                  <a:pt x="110400" y="65660"/>
                </a:lnTo>
                <a:lnTo>
                  <a:pt x="110400" y="65660"/>
                </a:lnTo>
                <a:lnTo>
                  <a:pt x="110400" y="65660"/>
                </a:lnTo>
                <a:lnTo>
                  <a:pt x="110400" y="65660"/>
                </a:lnTo>
                <a:lnTo>
                  <a:pt x="115200" y="65660"/>
                </a:lnTo>
                <a:lnTo>
                  <a:pt x="115200" y="65660"/>
                </a:lnTo>
                <a:lnTo>
                  <a:pt x="115200" y="65660"/>
                </a:lnTo>
                <a:lnTo>
                  <a:pt x="115200" y="70188"/>
                </a:lnTo>
                <a:lnTo>
                  <a:pt x="115200" y="70188"/>
                </a:lnTo>
                <a:lnTo>
                  <a:pt x="115200" y="70188"/>
                </a:lnTo>
                <a:lnTo>
                  <a:pt x="115200" y="76981"/>
                </a:lnTo>
                <a:lnTo>
                  <a:pt x="115200" y="76981"/>
                </a:lnTo>
                <a:lnTo>
                  <a:pt x="115200" y="76981"/>
                </a:lnTo>
                <a:lnTo>
                  <a:pt x="115200" y="76981"/>
                </a:lnTo>
                <a:lnTo>
                  <a:pt x="115200" y="81509"/>
                </a:lnTo>
                <a:lnTo>
                  <a:pt x="115200" y="81509"/>
                </a:lnTo>
                <a:lnTo>
                  <a:pt x="115200" y="81509"/>
                </a:lnTo>
                <a:lnTo>
                  <a:pt x="115200" y="81509"/>
                </a:lnTo>
                <a:lnTo>
                  <a:pt x="115200" y="81509"/>
                </a:lnTo>
                <a:lnTo>
                  <a:pt x="120000" y="81509"/>
                </a:lnTo>
                <a:lnTo>
                  <a:pt x="120000" y="81509"/>
                </a:lnTo>
                <a:lnTo>
                  <a:pt x="120000" y="81509"/>
                </a:lnTo>
                <a:lnTo>
                  <a:pt x="120000" y="81509"/>
                </a:lnTo>
                <a:lnTo>
                  <a:pt x="120000" y="86037"/>
                </a:lnTo>
                <a:lnTo>
                  <a:pt x="120000" y="86037"/>
                </a:lnTo>
                <a:lnTo>
                  <a:pt x="120000" y="86037"/>
                </a:lnTo>
                <a:lnTo>
                  <a:pt x="115200" y="86037"/>
                </a:lnTo>
                <a:lnTo>
                  <a:pt x="115200" y="86037"/>
                </a:lnTo>
                <a:lnTo>
                  <a:pt x="115200" y="86037"/>
                </a:lnTo>
                <a:lnTo>
                  <a:pt x="115200" y="81509"/>
                </a:lnTo>
                <a:lnTo>
                  <a:pt x="115200" y="81509"/>
                </a:lnTo>
                <a:lnTo>
                  <a:pt x="115200" y="86037"/>
                </a:lnTo>
                <a:lnTo>
                  <a:pt x="110400" y="86037"/>
                </a:lnTo>
                <a:lnTo>
                  <a:pt x="110400" y="86037"/>
                </a:lnTo>
                <a:lnTo>
                  <a:pt x="110400" y="81509"/>
                </a:lnTo>
                <a:lnTo>
                  <a:pt x="110400" y="81509"/>
                </a:lnTo>
                <a:lnTo>
                  <a:pt x="110400" y="81509"/>
                </a:lnTo>
                <a:lnTo>
                  <a:pt x="110400" y="81509"/>
                </a:lnTo>
                <a:lnTo>
                  <a:pt x="105600" y="81509"/>
                </a:lnTo>
                <a:lnTo>
                  <a:pt x="105600" y="81509"/>
                </a:lnTo>
                <a:lnTo>
                  <a:pt x="105600" y="81509"/>
                </a:lnTo>
                <a:lnTo>
                  <a:pt x="105600" y="86037"/>
                </a:lnTo>
                <a:lnTo>
                  <a:pt x="105600" y="86037"/>
                </a:lnTo>
                <a:lnTo>
                  <a:pt x="100800" y="86037"/>
                </a:lnTo>
                <a:lnTo>
                  <a:pt x="100800" y="81509"/>
                </a:lnTo>
                <a:lnTo>
                  <a:pt x="100800" y="81509"/>
                </a:lnTo>
                <a:lnTo>
                  <a:pt x="100800" y="81509"/>
                </a:lnTo>
                <a:lnTo>
                  <a:pt x="100800" y="81509"/>
                </a:lnTo>
                <a:lnTo>
                  <a:pt x="100800" y="81509"/>
                </a:lnTo>
                <a:lnTo>
                  <a:pt x="100800" y="81509"/>
                </a:lnTo>
                <a:lnTo>
                  <a:pt x="93600" y="81509"/>
                </a:lnTo>
                <a:lnTo>
                  <a:pt x="93600" y="81509"/>
                </a:lnTo>
                <a:lnTo>
                  <a:pt x="93600" y="81509"/>
                </a:lnTo>
                <a:lnTo>
                  <a:pt x="93600" y="81509"/>
                </a:lnTo>
                <a:lnTo>
                  <a:pt x="93600" y="81509"/>
                </a:lnTo>
                <a:lnTo>
                  <a:pt x="93600" y="81509"/>
                </a:lnTo>
                <a:lnTo>
                  <a:pt x="93600" y="81509"/>
                </a:lnTo>
                <a:lnTo>
                  <a:pt x="93600" y="81509"/>
                </a:lnTo>
                <a:lnTo>
                  <a:pt x="88800" y="8150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1" name="Shape 991"/>
          <p:cNvSpPr/>
          <p:nvPr/>
        </p:nvSpPr>
        <p:spPr>
          <a:xfrm>
            <a:off x="4847038" y="3036889"/>
            <a:ext cx="59531" cy="84139"/>
          </a:xfrm>
          <a:custGeom>
            <a:avLst/>
            <a:gdLst/>
            <a:ahLst/>
            <a:cxnLst/>
            <a:rect l="0" t="0" r="0" b="0"/>
            <a:pathLst>
              <a:path w="120000" h="120000" extrusionOk="0">
                <a:moveTo>
                  <a:pt x="88800" y="81509"/>
                </a:moveTo>
                <a:lnTo>
                  <a:pt x="88800" y="81509"/>
                </a:lnTo>
                <a:lnTo>
                  <a:pt x="88800" y="81509"/>
                </a:lnTo>
                <a:lnTo>
                  <a:pt x="88800" y="76981"/>
                </a:lnTo>
                <a:lnTo>
                  <a:pt x="88800" y="76981"/>
                </a:lnTo>
                <a:lnTo>
                  <a:pt x="88800" y="76981"/>
                </a:lnTo>
                <a:lnTo>
                  <a:pt x="84000" y="76981"/>
                </a:lnTo>
                <a:lnTo>
                  <a:pt x="84000" y="81509"/>
                </a:lnTo>
                <a:lnTo>
                  <a:pt x="84000" y="81509"/>
                </a:lnTo>
                <a:lnTo>
                  <a:pt x="84000" y="81509"/>
                </a:lnTo>
                <a:lnTo>
                  <a:pt x="84000" y="81509"/>
                </a:lnTo>
                <a:lnTo>
                  <a:pt x="84000" y="81509"/>
                </a:lnTo>
                <a:lnTo>
                  <a:pt x="79200" y="81509"/>
                </a:lnTo>
                <a:lnTo>
                  <a:pt x="79200" y="81509"/>
                </a:lnTo>
                <a:lnTo>
                  <a:pt x="79200" y="86037"/>
                </a:lnTo>
                <a:lnTo>
                  <a:pt x="79200" y="86037"/>
                </a:lnTo>
                <a:lnTo>
                  <a:pt x="79200" y="86037"/>
                </a:lnTo>
                <a:lnTo>
                  <a:pt x="79200" y="90566"/>
                </a:lnTo>
                <a:lnTo>
                  <a:pt x="84000" y="90566"/>
                </a:lnTo>
                <a:lnTo>
                  <a:pt x="84000" y="90566"/>
                </a:lnTo>
                <a:lnTo>
                  <a:pt x="84000" y="90566"/>
                </a:lnTo>
                <a:lnTo>
                  <a:pt x="84000" y="90566"/>
                </a:lnTo>
                <a:lnTo>
                  <a:pt x="84000" y="90566"/>
                </a:lnTo>
                <a:lnTo>
                  <a:pt x="84000" y="90566"/>
                </a:lnTo>
                <a:lnTo>
                  <a:pt x="79200" y="90566"/>
                </a:lnTo>
                <a:lnTo>
                  <a:pt x="79200" y="95094"/>
                </a:lnTo>
                <a:lnTo>
                  <a:pt x="84000" y="95094"/>
                </a:lnTo>
                <a:lnTo>
                  <a:pt x="84000" y="95094"/>
                </a:lnTo>
                <a:lnTo>
                  <a:pt x="84000" y="95094"/>
                </a:lnTo>
                <a:lnTo>
                  <a:pt x="79200" y="95094"/>
                </a:lnTo>
                <a:lnTo>
                  <a:pt x="79200" y="95094"/>
                </a:lnTo>
                <a:lnTo>
                  <a:pt x="79200" y="95094"/>
                </a:lnTo>
                <a:lnTo>
                  <a:pt x="79200" y="95094"/>
                </a:lnTo>
                <a:lnTo>
                  <a:pt x="79200" y="101886"/>
                </a:lnTo>
                <a:lnTo>
                  <a:pt x="74400" y="101886"/>
                </a:lnTo>
                <a:lnTo>
                  <a:pt x="74400" y="101886"/>
                </a:lnTo>
                <a:lnTo>
                  <a:pt x="74400" y="101886"/>
                </a:lnTo>
                <a:lnTo>
                  <a:pt x="74400" y="101886"/>
                </a:lnTo>
                <a:lnTo>
                  <a:pt x="74400" y="101886"/>
                </a:lnTo>
                <a:lnTo>
                  <a:pt x="74400" y="106415"/>
                </a:lnTo>
                <a:lnTo>
                  <a:pt x="74400" y="106415"/>
                </a:lnTo>
                <a:lnTo>
                  <a:pt x="74400" y="106415"/>
                </a:lnTo>
                <a:lnTo>
                  <a:pt x="74400" y="106415"/>
                </a:lnTo>
                <a:lnTo>
                  <a:pt x="74400" y="106415"/>
                </a:lnTo>
                <a:lnTo>
                  <a:pt x="67200" y="106415"/>
                </a:lnTo>
                <a:lnTo>
                  <a:pt x="67200" y="106415"/>
                </a:lnTo>
                <a:lnTo>
                  <a:pt x="67200" y="106415"/>
                </a:lnTo>
                <a:lnTo>
                  <a:pt x="67200" y="110943"/>
                </a:lnTo>
                <a:lnTo>
                  <a:pt x="67200" y="110943"/>
                </a:lnTo>
                <a:lnTo>
                  <a:pt x="62400" y="110943"/>
                </a:lnTo>
                <a:lnTo>
                  <a:pt x="62400" y="110943"/>
                </a:lnTo>
                <a:lnTo>
                  <a:pt x="62400" y="110943"/>
                </a:lnTo>
                <a:lnTo>
                  <a:pt x="67200" y="110943"/>
                </a:lnTo>
                <a:lnTo>
                  <a:pt x="67200" y="115471"/>
                </a:lnTo>
                <a:lnTo>
                  <a:pt x="62400" y="115471"/>
                </a:lnTo>
                <a:lnTo>
                  <a:pt x="62400" y="115471"/>
                </a:lnTo>
                <a:lnTo>
                  <a:pt x="62400" y="115471"/>
                </a:lnTo>
                <a:lnTo>
                  <a:pt x="62400" y="115471"/>
                </a:lnTo>
                <a:lnTo>
                  <a:pt x="62400" y="115471"/>
                </a:lnTo>
                <a:lnTo>
                  <a:pt x="62400" y="115471"/>
                </a:lnTo>
                <a:lnTo>
                  <a:pt x="62400" y="115471"/>
                </a:lnTo>
                <a:lnTo>
                  <a:pt x="57600" y="115471"/>
                </a:lnTo>
                <a:lnTo>
                  <a:pt x="57600" y="115471"/>
                </a:lnTo>
                <a:lnTo>
                  <a:pt x="57600" y="115471"/>
                </a:lnTo>
                <a:lnTo>
                  <a:pt x="57600" y="115471"/>
                </a:lnTo>
                <a:lnTo>
                  <a:pt x="57600" y="120000"/>
                </a:lnTo>
                <a:lnTo>
                  <a:pt x="52800" y="120000"/>
                </a:lnTo>
                <a:lnTo>
                  <a:pt x="52800" y="115471"/>
                </a:lnTo>
                <a:lnTo>
                  <a:pt x="52800" y="115471"/>
                </a:lnTo>
                <a:lnTo>
                  <a:pt x="52800" y="115471"/>
                </a:lnTo>
                <a:lnTo>
                  <a:pt x="52800" y="115471"/>
                </a:lnTo>
                <a:lnTo>
                  <a:pt x="52800" y="115471"/>
                </a:lnTo>
                <a:lnTo>
                  <a:pt x="52800" y="110943"/>
                </a:lnTo>
                <a:lnTo>
                  <a:pt x="52800" y="110943"/>
                </a:lnTo>
                <a:lnTo>
                  <a:pt x="52800" y="110943"/>
                </a:lnTo>
                <a:lnTo>
                  <a:pt x="52800" y="110943"/>
                </a:lnTo>
                <a:lnTo>
                  <a:pt x="52800" y="106415"/>
                </a:lnTo>
                <a:lnTo>
                  <a:pt x="52800" y="106415"/>
                </a:lnTo>
                <a:lnTo>
                  <a:pt x="52800" y="106415"/>
                </a:lnTo>
                <a:lnTo>
                  <a:pt x="52800" y="106415"/>
                </a:lnTo>
                <a:lnTo>
                  <a:pt x="52800" y="101886"/>
                </a:lnTo>
                <a:lnTo>
                  <a:pt x="52800" y="101886"/>
                </a:lnTo>
                <a:lnTo>
                  <a:pt x="52800" y="101886"/>
                </a:lnTo>
                <a:lnTo>
                  <a:pt x="52800" y="95094"/>
                </a:lnTo>
                <a:lnTo>
                  <a:pt x="52800" y="95094"/>
                </a:lnTo>
                <a:lnTo>
                  <a:pt x="52800" y="95094"/>
                </a:lnTo>
                <a:lnTo>
                  <a:pt x="52800" y="95094"/>
                </a:lnTo>
                <a:lnTo>
                  <a:pt x="52800" y="95094"/>
                </a:lnTo>
                <a:lnTo>
                  <a:pt x="52800" y="90566"/>
                </a:lnTo>
                <a:lnTo>
                  <a:pt x="52800" y="90566"/>
                </a:lnTo>
                <a:lnTo>
                  <a:pt x="52800" y="90566"/>
                </a:lnTo>
                <a:lnTo>
                  <a:pt x="52800" y="90566"/>
                </a:lnTo>
                <a:lnTo>
                  <a:pt x="52800" y="90566"/>
                </a:lnTo>
                <a:lnTo>
                  <a:pt x="52800" y="90566"/>
                </a:lnTo>
                <a:lnTo>
                  <a:pt x="52800" y="86037"/>
                </a:lnTo>
                <a:lnTo>
                  <a:pt x="52800" y="86037"/>
                </a:lnTo>
                <a:lnTo>
                  <a:pt x="52800" y="86037"/>
                </a:lnTo>
                <a:lnTo>
                  <a:pt x="52800" y="86037"/>
                </a:lnTo>
                <a:lnTo>
                  <a:pt x="52800" y="86037"/>
                </a:lnTo>
                <a:lnTo>
                  <a:pt x="52800" y="81509"/>
                </a:lnTo>
                <a:lnTo>
                  <a:pt x="57600" y="81509"/>
                </a:lnTo>
                <a:lnTo>
                  <a:pt x="57600" y="81509"/>
                </a:lnTo>
                <a:lnTo>
                  <a:pt x="57600" y="81509"/>
                </a:lnTo>
                <a:lnTo>
                  <a:pt x="52800" y="81509"/>
                </a:lnTo>
                <a:lnTo>
                  <a:pt x="52800" y="76981"/>
                </a:lnTo>
                <a:lnTo>
                  <a:pt x="52800" y="76981"/>
                </a:lnTo>
                <a:lnTo>
                  <a:pt x="57600" y="76981"/>
                </a:lnTo>
                <a:lnTo>
                  <a:pt x="57600" y="76981"/>
                </a:lnTo>
                <a:lnTo>
                  <a:pt x="57600" y="70188"/>
                </a:lnTo>
                <a:lnTo>
                  <a:pt x="52800" y="70188"/>
                </a:lnTo>
                <a:lnTo>
                  <a:pt x="52800" y="70188"/>
                </a:lnTo>
                <a:lnTo>
                  <a:pt x="52800" y="70188"/>
                </a:lnTo>
                <a:lnTo>
                  <a:pt x="52800" y="70188"/>
                </a:lnTo>
                <a:lnTo>
                  <a:pt x="52800" y="65660"/>
                </a:lnTo>
                <a:lnTo>
                  <a:pt x="52800" y="65660"/>
                </a:lnTo>
                <a:lnTo>
                  <a:pt x="52800" y="65660"/>
                </a:lnTo>
                <a:lnTo>
                  <a:pt x="52800" y="65660"/>
                </a:lnTo>
                <a:lnTo>
                  <a:pt x="52800" y="65660"/>
                </a:lnTo>
                <a:lnTo>
                  <a:pt x="52800" y="61132"/>
                </a:lnTo>
                <a:lnTo>
                  <a:pt x="52800" y="61132"/>
                </a:lnTo>
                <a:lnTo>
                  <a:pt x="48000" y="61132"/>
                </a:lnTo>
                <a:lnTo>
                  <a:pt x="48000" y="61132"/>
                </a:lnTo>
                <a:lnTo>
                  <a:pt x="48000" y="61132"/>
                </a:lnTo>
                <a:lnTo>
                  <a:pt x="48000" y="56603"/>
                </a:lnTo>
                <a:lnTo>
                  <a:pt x="48000" y="56603"/>
                </a:lnTo>
                <a:lnTo>
                  <a:pt x="48000" y="56603"/>
                </a:lnTo>
                <a:lnTo>
                  <a:pt x="48000" y="56603"/>
                </a:lnTo>
                <a:lnTo>
                  <a:pt x="40800" y="56603"/>
                </a:lnTo>
                <a:lnTo>
                  <a:pt x="40800" y="56603"/>
                </a:lnTo>
                <a:lnTo>
                  <a:pt x="40800" y="56603"/>
                </a:lnTo>
                <a:lnTo>
                  <a:pt x="40800" y="56603"/>
                </a:lnTo>
                <a:lnTo>
                  <a:pt x="40800" y="52075"/>
                </a:lnTo>
                <a:lnTo>
                  <a:pt x="40800" y="52075"/>
                </a:lnTo>
                <a:lnTo>
                  <a:pt x="36000" y="52075"/>
                </a:lnTo>
                <a:lnTo>
                  <a:pt x="36000" y="52075"/>
                </a:lnTo>
                <a:lnTo>
                  <a:pt x="36000" y="45283"/>
                </a:lnTo>
                <a:lnTo>
                  <a:pt x="36000" y="45283"/>
                </a:lnTo>
                <a:lnTo>
                  <a:pt x="36000" y="45283"/>
                </a:lnTo>
                <a:lnTo>
                  <a:pt x="36000" y="45283"/>
                </a:lnTo>
                <a:lnTo>
                  <a:pt x="36000" y="45283"/>
                </a:lnTo>
                <a:lnTo>
                  <a:pt x="31200" y="45283"/>
                </a:lnTo>
                <a:lnTo>
                  <a:pt x="31200" y="45283"/>
                </a:lnTo>
                <a:lnTo>
                  <a:pt x="31200" y="40754"/>
                </a:lnTo>
                <a:lnTo>
                  <a:pt x="31200" y="40754"/>
                </a:lnTo>
                <a:lnTo>
                  <a:pt x="31200" y="40754"/>
                </a:lnTo>
                <a:lnTo>
                  <a:pt x="31200" y="40754"/>
                </a:lnTo>
                <a:lnTo>
                  <a:pt x="31200" y="40754"/>
                </a:lnTo>
                <a:lnTo>
                  <a:pt x="31200" y="40754"/>
                </a:lnTo>
                <a:lnTo>
                  <a:pt x="31200" y="40754"/>
                </a:lnTo>
                <a:lnTo>
                  <a:pt x="26400" y="40754"/>
                </a:lnTo>
                <a:lnTo>
                  <a:pt x="26400" y="36226"/>
                </a:lnTo>
                <a:lnTo>
                  <a:pt x="26400" y="36226"/>
                </a:lnTo>
                <a:lnTo>
                  <a:pt x="26400" y="36226"/>
                </a:lnTo>
                <a:lnTo>
                  <a:pt x="26400" y="36226"/>
                </a:lnTo>
                <a:lnTo>
                  <a:pt x="26400" y="36226"/>
                </a:lnTo>
                <a:lnTo>
                  <a:pt x="21600" y="36226"/>
                </a:lnTo>
                <a:lnTo>
                  <a:pt x="21600" y="31698"/>
                </a:lnTo>
                <a:lnTo>
                  <a:pt x="21600" y="31698"/>
                </a:lnTo>
                <a:lnTo>
                  <a:pt x="21600" y="31698"/>
                </a:lnTo>
                <a:lnTo>
                  <a:pt x="21600" y="31698"/>
                </a:lnTo>
                <a:lnTo>
                  <a:pt x="21600" y="27169"/>
                </a:lnTo>
                <a:lnTo>
                  <a:pt x="21600" y="27169"/>
                </a:lnTo>
                <a:lnTo>
                  <a:pt x="21600" y="27169"/>
                </a:lnTo>
                <a:lnTo>
                  <a:pt x="21600" y="27169"/>
                </a:lnTo>
                <a:lnTo>
                  <a:pt x="21600" y="27169"/>
                </a:lnTo>
                <a:lnTo>
                  <a:pt x="21600" y="20377"/>
                </a:lnTo>
                <a:lnTo>
                  <a:pt x="21600" y="20377"/>
                </a:lnTo>
                <a:lnTo>
                  <a:pt x="14400" y="20377"/>
                </a:lnTo>
                <a:lnTo>
                  <a:pt x="14400" y="20377"/>
                </a:lnTo>
                <a:lnTo>
                  <a:pt x="14400" y="20377"/>
                </a:lnTo>
                <a:lnTo>
                  <a:pt x="14400" y="15849"/>
                </a:lnTo>
                <a:lnTo>
                  <a:pt x="14400" y="15849"/>
                </a:lnTo>
                <a:lnTo>
                  <a:pt x="14400" y="15849"/>
                </a:lnTo>
                <a:lnTo>
                  <a:pt x="14400" y="15849"/>
                </a:lnTo>
                <a:lnTo>
                  <a:pt x="9600" y="15849"/>
                </a:lnTo>
                <a:lnTo>
                  <a:pt x="9600" y="15849"/>
                </a:lnTo>
                <a:lnTo>
                  <a:pt x="9600" y="11320"/>
                </a:lnTo>
                <a:lnTo>
                  <a:pt x="9600" y="11320"/>
                </a:lnTo>
                <a:lnTo>
                  <a:pt x="9600" y="11320"/>
                </a:lnTo>
                <a:lnTo>
                  <a:pt x="9600" y="11320"/>
                </a:lnTo>
                <a:lnTo>
                  <a:pt x="4800" y="11320"/>
                </a:lnTo>
                <a:lnTo>
                  <a:pt x="4800" y="11320"/>
                </a:lnTo>
                <a:lnTo>
                  <a:pt x="4800" y="11320"/>
                </a:lnTo>
                <a:lnTo>
                  <a:pt x="4800" y="11320"/>
                </a:lnTo>
                <a:lnTo>
                  <a:pt x="0" y="11320"/>
                </a:lnTo>
                <a:lnTo>
                  <a:pt x="0" y="11320"/>
                </a:lnTo>
                <a:lnTo>
                  <a:pt x="0" y="11320"/>
                </a:lnTo>
                <a:lnTo>
                  <a:pt x="0" y="11320"/>
                </a:lnTo>
                <a:lnTo>
                  <a:pt x="0" y="6792"/>
                </a:lnTo>
                <a:lnTo>
                  <a:pt x="4800" y="6792"/>
                </a:lnTo>
                <a:lnTo>
                  <a:pt x="4800" y="6792"/>
                </a:lnTo>
                <a:lnTo>
                  <a:pt x="4800" y="6792"/>
                </a:lnTo>
                <a:lnTo>
                  <a:pt x="4800" y="11320"/>
                </a:lnTo>
                <a:lnTo>
                  <a:pt x="4800" y="11320"/>
                </a:lnTo>
                <a:lnTo>
                  <a:pt x="4800" y="6792"/>
                </a:lnTo>
                <a:lnTo>
                  <a:pt x="4800" y="6792"/>
                </a:lnTo>
                <a:lnTo>
                  <a:pt x="4800" y="6792"/>
                </a:lnTo>
                <a:lnTo>
                  <a:pt x="4800" y="6792"/>
                </a:lnTo>
                <a:lnTo>
                  <a:pt x="4800" y="6792"/>
                </a:lnTo>
                <a:lnTo>
                  <a:pt x="4800" y="6792"/>
                </a:lnTo>
                <a:lnTo>
                  <a:pt x="4800" y="6792"/>
                </a:lnTo>
                <a:lnTo>
                  <a:pt x="9600" y="6792"/>
                </a:lnTo>
                <a:lnTo>
                  <a:pt x="9600" y="6792"/>
                </a:lnTo>
                <a:lnTo>
                  <a:pt x="9600" y="6792"/>
                </a:lnTo>
                <a:lnTo>
                  <a:pt x="9600" y="6792"/>
                </a:lnTo>
                <a:lnTo>
                  <a:pt x="14400" y="6792"/>
                </a:lnTo>
                <a:lnTo>
                  <a:pt x="14400" y="6792"/>
                </a:lnTo>
                <a:lnTo>
                  <a:pt x="14400" y="6792"/>
                </a:lnTo>
                <a:lnTo>
                  <a:pt x="14400" y="0"/>
                </a:lnTo>
                <a:lnTo>
                  <a:pt x="14400" y="0"/>
                </a:lnTo>
                <a:lnTo>
                  <a:pt x="14400" y="6792"/>
                </a:lnTo>
                <a:lnTo>
                  <a:pt x="14400" y="6792"/>
                </a:lnTo>
                <a:lnTo>
                  <a:pt x="14400" y="6792"/>
                </a:lnTo>
                <a:lnTo>
                  <a:pt x="21600" y="6792"/>
                </a:lnTo>
                <a:lnTo>
                  <a:pt x="21600" y="6792"/>
                </a:lnTo>
                <a:lnTo>
                  <a:pt x="21600" y="6792"/>
                </a:lnTo>
                <a:lnTo>
                  <a:pt x="21600" y="6792"/>
                </a:lnTo>
                <a:lnTo>
                  <a:pt x="21600" y="6792"/>
                </a:lnTo>
                <a:lnTo>
                  <a:pt x="21600" y="6792"/>
                </a:lnTo>
                <a:lnTo>
                  <a:pt x="21600" y="6792"/>
                </a:lnTo>
                <a:lnTo>
                  <a:pt x="21600" y="0"/>
                </a:lnTo>
                <a:lnTo>
                  <a:pt x="26400" y="0"/>
                </a:lnTo>
                <a:lnTo>
                  <a:pt x="26400" y="0"/>
                </a:lnTo>
                <a:lnTo>
                  <a:pt x="26400" y="0"/>
                </a:lnTo>
                <a:lnTo>
                  <a:pt x="26400" y="6792"/>
                </a:lnTo>
                <a:lnTo>
                  <a:pt x="31200" y="6792"/>
                </a:lnTo>
                <a:lnTo>
                  <a:pt x="31200" y="0"/>
                </a:lnTo>
                <a:lnTo>
                  <a:pt x="31200" y="0"/>
                </a:lnTo>
                <a:lnTo>
                  <a:pt x="31200" y="0"/>
                </a:lnTo>
                <a:lnTo>
                  <a:pt x="31200" y="0"/>
                </a:lnTo>
                <a:lnTo>
                  <a:pt x="31200" y="0"/>
                </a:lnTo>
                <a:lnTo>
                  <a:pt x="36000" y="0"/>
                </a:lnTo>
                <a:lnTo>
                  <a:pt x="36000" y="0"/>
                </a:lnTo>
                <a:lnTo>
                  <a:pt x="36000" y="0"/>
                </a:lnTo>
                <a:lnTo>
                  <a:pt x="36000" y="0"/>
                </a:lnTo>
                <a:lnTo>
                  <a:pt x="36000" y="0"/>
                </a:lnTo>
                <a:lnTo>
                  <a:pt x="40800" y="0"/>
                </a:lnTo>
                <a:lnTo>
                  <a:pt x="40800" y="0"/>
                </a:lnTo>
                <a:lnTo>
                  <a:pt x="40800" y="6792"/>
                </a:lnTo>
                <a:lnTo>
                  <a:pt x="40800" y="6792"/>
                </a:lnTo>
                <a:lnTo>
                  <a:pt x="40800" y="6792"/>
                </a:lnTo>
                <a:lnTo>
                  <a:pt x="48000" y="6792"/>
                </a:lnTo>
                <a:lnTo>
                  <a:pt x="48000" y="6792"/>
                </a:lnTo>
                <a:lnTo>
                  <a:pt x="48000" y="6792"/>
                </a:lnTo>
                <a:lnTo>
                  <a:pt x="48000" y="6792"/>
                </a:lnTo>
                <a:lnTo>
                  <a:pt x="48000" y="6792"/>
                </a:lnTo>
                <a:lnTo>
                  <a:pt x="52800" y="6792"/>
                </a:lnTo>
                <a:lnTo>
                  <a:pt x="52800" y="11320"/>
                </a:lnTo>
                <a:lnTo>
                  <a:pt x="52800" y="11320"/>
                </a:lnTo>
                <a:lnTo>
                  <a:pt x="52800" y="11320"/>
                </a:lnTo>
                <a:lnTo>
                  <a:pt x="52800" y="11320"/>
                </a:lnTo>
                <a:lnTo>
                  <a:pt x="52800" y="11320"/>
                </a:lnTo>
                <a:lnTo>
                  <a:pt x="52800" y="11320"/>
                </a:lnTo>
                <a:lnTo>
                  <a:pt x="57600" y="11320"/>
                </a:lnTo>
                <a:lnTo>
                  <a:pt x="57600" y="11320"/>
                </a:lnTo>
                <a:lnTo>
                  <a:pt x="57600" y="11320"/>
                </a:lnTo>
                <a:lnTo>
                  <a:pt x="57600" y="11320"/>
                </a:lnTo>
                <a:lnTo>
                  <a:pt x="62400" y="11320"/>
                </a:lnTo>
                <a:lnTo>
                  <a:pt x="62400" y="11320"/>
                </a:lnTo>
                <a:lnTo>
                  <a:pt x="57600" y="11320"/>
                </a:lnTo>
                <a:lnTo>
                  <a:pt x="57600" y="15849"/>
                </a:lnTo>
                <a:lnTo>
                  <a:pt x="62400" y="15849"/>
                </a:lnTo>
                <a:lnTo>
                  <a:pt x="62400" y="15849"/>
                </a:lnTo>
                <a:lnTo>
                  <a:pt x="62400" y="15849"/>
                </a:lnTo>
                <a:lnTo>
                  <a:pt x="62400" y="15849"/>
                </a:lnTo>
                <a:lnTo>
                  <a:pt x="62400" y="15849"/>
                </a:lnTo>
                <a:lnTo>
                  <a:pt x="62400" y="15849"/>
                </a:lnTo>
                <a:lnTo>
                  <a:pt x="62400" y="15849"/>
                </a:lnTo>
                <a:lnTo>
                  <a:pt x="62400" y="15849"/>
                </a:lnTo>
                <a:lnTo>
                  <a:pt x="67200" y="15849"/>
                </a:lnTo>
                <a:lnTo>
                  <a:pt x="67200" y="15849"/>
                </a:lnTo>
                <a:lnTo>
                  <a:pt x="67200" y="15849"/>
                </a:lnTo>
                <a:lnTo>
                  <a:pt x="67200" y="15849"/>
                </a:lnTo>
                <a:lnTo>
                  <a:pt x="67200" y="15849"/>
                </a:lnTo>
                <a:lnTo>
                  <a:pt x="74400" y="15849"/>
                </a:lnTo>
                <a:lnTo>
                  <a:pt x="74400" y="15849"/>
                </a:lnTo>
                <a:lnTo>
                  <a:pt x="74400" y="15849"/>
                </a:lnTo>
                <a:lnTo>
                  <a:pt x="79200" y="15849"/>
                </a:lnTo>
                <a:lnTo>
                  <a:pt x="79200" y="15849"/>
                </a:lnTo>
                <a:lnTo>
                  <a:pt x="79200" y="20377"/>
                </a:lnTo>
                <a:lnTo>
                  <a:pt x="79200" y="20377"/>
                </a:lnTo>
                <a:lnTo>
                  <a:pt x="79200" y="20377"/>
                </a:lnTo>
                <a:lnTo>
                  <a:pt x="79200" y="20377"/>
                </a:lnTo>
                <a:lnTo>
                  <a:pt x="79200" y="20377"/>
                </a:lnTo>
                <a:lnTo>
                  <a:pt x="79200" y="20377"/>
                </a:lnTo>
                <a:lnTo>
                  <a:pt x="84000" y="20377"/>
                </a:lnTo>
                <a:lnTo>
                  <a:pt x="84000" y="20377"/>
                </a:lnTo>
                <a:lnTo>
                  <a:pt x="84000" y="20377"/>
                </a:lnTo>
                <a:lnTo>
                  <a:pt x="84000" y="20377"/>
                </a:lnTo>
                <a:lnTo>
                  <a:pt x="84000" y="20377"/>
                </a:lnTo>
                <a:lnTo>
                  <a:pt x="88800" y="20377"/>
                </a:lnTo>
                <a:lnTo>
                  <a:pt x="88800" y="20377"/>
                </a:lnTo>
                <a:lnTo>
                  <a:pt x="88800" y="20377"/>
                </a:lnTo>
                <a:lnTo>
                  <a:pt x="88800" y="27169"/>
                </a:lnTo>
                <a:lnTo>
                  <a:pt x="88800" y="27169"/>
                </a:lnTo>
                <a:lnTo>
                  <a:pt x="88800" y="27169"/>
                </a:lnTo>
                <a:lnTo>
                  <a:pt x="88800" y="27169"/>
                </a:lnTo>
                <a:lnTo>
                  <a:pt x="88800" y="27169"/>
                </a:lnTo>
                <a:lnTo>
                  <a:pt x="88800" y="31698"/>
                </a:lnTo>
                <a:lnTo>
                  <a:pt x="88800" y="31698"/>
                </a:lnTo>
                <a:lnTo>
                  <a:pt x="93600" y="31698"/>
                </a:lnTo>
                <a:lnTo>
                  <a:pt x="93600" y="31698"/>
                </a:lnTo>
                <a:lnTo>
                  <a:pt x="88800" y="31698"/>
                </a:lnTo>
                <a:lnTo>
                  <a:pt x="88800" y="31698"/>
                </a:lnTo>
                <a:lnTo>
                  <a:pt x="88800" y="31698"/>
                </a:lnTo>
                <a:lnTo>
                  <a:pt x="88800" y="36226"/>
                </a:lnTo>
                <a:lnTo>
                  <a:pt x="88800" y="36226"/>
                </a:lnTo>
                <a:lnTo>
                  <a:pt x="88800" y="36226"/>
                </a:lnTo>
                <a:lnTo>
                  <a:pt x="88800" y="40754"/>
                </a:lnTo>
                <a:lnTo>
                  <a:pt x="88800" y="40754"/>
                </a:lnTo>
                <a:lnTo>
                  <a:pt x="84000" y="40754"/>
                </a:lnTo>
                <a:lnTo>
                  <a:pt x="84000" y="40754"/>
                </a:lnTo>
                <a:lnTo>
                  <a:pt x="88800" y="40754"/>
                </a:lnTo>
                <a:lnTo>
                  <a:pt x="88800" y="40754"/>
                </a:lnTo>
                <a:lnTo>
                  <a:pt x="88800" y="40754"/>
                </a:lnTo>
                <a:lnTo>
                  <a:pt x="88800" y="40754"/>
                </a:lnTo>
                <a:lnTo>
                  <a:pt x="88800" y="40754"/>
                </a:lnTo>
                <a:lnTo>
                  <a:pt x="88800" y="40754"/>
                </a:lnTo>
                <a:lnTo>
                  <a:pt x="88800" y="40754"/>
                </a:lnTo>
                <a:lnTo>
                  <a:pt x="93600" y="40754"/>
                </a:lnTo>
                <a:lnTo>
                  <a:pt x="93600" y="40754"/>
                </a:lnTo>
                <a:lnTo>
                  <a:pt x="93600" y="45283"/>
                </a:lnTo>
                <a:lnTo>
                  <a:pt x="93600" y="45283"/>
                </a:lnTo>
                <a:lnTo>
                  <a:pt x="93600" y="45283"/>
                </a:lnTo>
                <a:lnTo>
                  <a:pt x="93600" y="45283"/>
                </a:lnTo>
                <a:lnTo>
                  <a:pt x="93600" y="45283"/>
                </a:lnTo>
                <a:lnTo>
                  <a:pt x="100800" y="45283"/>
                </a:lnTo>
                <a:lnTo>
                  <a:pt x="100800" y="45283"/>
                </a:lnTo>
                <a:lnTo>
                  <a:pt x="100800" y="45283"/>
                </a:lnTo>
                <a:lnTo>
                  <a:pt x="100800" y="45283"/>
                </a:lnTo>
                <a:lnTo>
                  <a:pt x="100800" y="45283"/>
                </a:lnTo>
                <a:lnTo>
                  <a:pt x="100800" y="45283"/>
                </a:lnTo>
                <a:lnTo>
                  <a:pt x="100800" y="45283"/>
                </a:lnTo>
                <a:lnTo>
                  <a:pt x="100800" y="45283"/>
                </a:lnTo>
                <a:lnTo>
                  <a:pt x="100800" y="52075"/>
                </a:lnTo>
                <a:lnTo>
                  <a:pt x="100800" y="52075"/>
                </a:lnTo>
                <a:lnTo>
                  <a:pt x="100800" y="52075"/>
                </a:lnTo>
                <a:lnTo>
                  <a:pt x="100800" y="56603"/>
                </a:lnTo>
                <a:lnTo>
                  <a:pt x="100800" y="56603"/>
                </a:lnTo>
                <a:lnTo>
                  <a:pt x="100800" y="56603"/>
                </a:lnTo>
                <a:lnTo>
                  <a:pt x="100800" y="56603"/>
                </a:lnTo>
                <a:lnTo>
                  <a:pt x="100800" y="56603"/>
                </a:lnTo>
                <a:lnTo>
                  <a:pt x="100800" y="56603"/>
                </a:lnTo>
                <a:lnTo>
                  <a:pt x="105600" y="56603"/>
                </a:lnTo>
                <a:lnTo>
                  <a:pt x="105600" y="56603"/>
                </a:lnTo>
                <a:lnTo>
                  <a:pt x="100800" y="56603"/>
                </a:lnTo>
                <a:lnTo>
                  <a:pt x="100800" y="61132"/>
                </a:lnTo>
                <a:lnTo>
                  <a:pt x="100800" y="61132"/>
                </a:lnTo>
                <a:lnTo>
                  <a:pt x="105600" y="61132"/>
                </a:lnTo>
                <a:lnTo>
                  <a:pt x="105600" y="61132"/>
                </a:lnTo>
                <a:lnTo>
                  <a:pt x="105600" y="61132"/>
                </a:lnTo>
                <a:lnTo>
                  <a:pt x="105600" y="61132"/>
                </a:lnTo>
                <a:lnTo>
                  <a:pt x="110400" y="61132"/>
                </a:lnTo>
                <a:lnTo>
                  <a:pt x="110400" y="65660"/>
                </a:lnTo>
                <a:lnTo>
                  <a:pt x="110400" y="65660"/>
                </a:lnTo>
                <a:lnTo>
                  <a:pt x="110400" y="65660"/>
                </a:lnTo>
                <a:lnTo>
                  <a:pt x="110400" y="65660"/>
                </a:lnTo>
                <a:lnTo>
                  <a:pt x="110400" y="65660"/>
                </a:lnTo>
                <a:lnTo>
                  <a:pt x="115200" y="65660"/>
                </a:lnTo>
                <a:lnTo>
                  <a:pt x="115200" y="65660"/>
                </a:lnTo>
                <a:lnTo>
                  <a:pt x="115200" y="65660"/>
                </a:lnTo>
                <a:lnTo>
                  <a:pt x="115200" y="70188"/>
                </a:lnTo>
                <a:lnTo>
                  <a:pt x="115200" y="70188"/>
                </a:lnTo>
                <a:lnTo>
                  <a:pt x="115200" y="70188"/>
                </a:lnTo>
                <a:lnTo>
                  <a:pt x="115200" y="76981"/>
                </a:lnTo>
                <a:lnTo>
                  <a:pt x="115200" y="76981"/>
                </a:lnTo>
                <a:lnTo>
                  <a:pt x="115200" y="76981"/>
                </a:lnTo>
                <a:lnTo>
                  <a:pt x="115200" y="76981"/>
                </a:lnTo>
                <a:lnTo>
                  <a:pt x="115200" y="81509"/>
                </a:lnTo>
                <a:lnTo>
                  <a:pt x="115200" y="81509"/>
                </a:lnTo>
                <a:lnTo>
                  <a:pt x="115200" y="81509"/>
                </a:lnTo>
                <a:lnTo>
                  <a:pt x="115200" y="81509"/>
                </a:lnTo>
                <a:lnTo>
                  <a:pt x="115200" y="81509"/>
                </a:lnTo>
                <a:lnTo>
                  <a:pt x="120000" y="81509"/>
                </a:lnTo>
                <a:lnTo>
                  <a:pt x="120000" y="81509"/>
                </a:lnTo>
                <a:lnTo>
                  <a:pt x="120000" y="81509"/>
                </a:lnTo>
                <a:lnTo>
                  <a:pt x="120000" y="81509"/>
                </a:lnTo>
                <a:lnTo>
                  <a:pt x="120000" y="86037"/>
                </a:lnTo>
                <a:lnTo>
                  <a:pt x="120000" y="86037"/>
                </a:lnTo>
                <a:lnTo>
                  <a:pt x="120000" y="86037"/>
                </a:lnTo>
                <a:lnTo>
                  <a:pt x="115200" y="86037"/>
                </a:lnTo>
                <a:lnTo>
                  <a:pt x="115200" y="86037"/>
                </a:lnTo>
                <a:lnTo>
                  <a:pt x="115200" y="86037"/>
                </a:lnTo>
                <a:lnTo>
                  <a:pt x="115200" y="81509"/>
                </a:lnTo>
                <a:lnTo>
                  <a:pt x="115200" y="81509"/>
                </a:lnTo>
                <a:lnTo>
                  <a:pt x="115200" y="86037"/>
                </a:lnTo>
                <a:lnTo>
                  <a:pt x="110400" y="86037"/>
                </a:lnTo>
                <a:lnTo>
                  <a:pt x="110400" y="86037"/>
                </a:lnTo>
                <a:lnTo>
                  <a:pt x="110400" y="81509"/>
                </a:lnTo>
                <a:lnTo>
                  <a:pt x="110400" y="81509"/>
                </a:lnTo>
                <a:lnTo>
                  <a:pt x="110400" y="81509"/>
                </a:lnTo>
                <a:lnTo>
                  <a:pt x="110400" y="81509"/>
                </a:lnTo>
                <a:lnTo>
                  <a:pt x="105600" y="81509"/>
                </a:lnTo>
                <a:lnTo>
                  <a:pt x="105600" y="81509"/>
                </a:lnTo>
                <a:lnTo>
                  <a:pt x="105600" y="81509"/>
                </a:lnTo>
                <a:lnTo>
                  <a:pt x="105600" y="86037"/>
                </a:lnTo>
                <a:lnTo>
                  <a:pt x="105600" y="86037"/>
                </a:lnTo>
                <a:lnTo>
                  <a:pt x="100800" y="86037"/>
                </a:lnTo>
                <a:lnTo>
                  <a:pt x="100800" y="81509"/>
                </a:lnTo>
                <a:lnTo>
                  <a:pt x="100800" y="81509"/>
                </a:lnTo>
                <a:lnTo>
                  <a:pt x="100800" y="81509"/>
                </a:lnTo>
                <a:lnTo>
                  <a:pt x="100800" y="81509"/>
                </a:lnTo>
                <a:lnTo>
                  <a:pt x="100800" y="81509"/>
                </a:lnTo>
                <a:lnTo>
                  <a:pt x="100800" y="81509"/>
                </a:lnTo>
                <a:lnTo>
                  <a:pt x="93600" y="81509"/>
                </a:lnTo>
                <a:lnTo>
                  <a:pt x="93600" y="81509"/>
                </a:lnTo>
                <a:lnTo>
                  <a:pt x="93600" y="81509"/>
                </a:lnTo>
                <a:lnTo>
                  <a:pt x="93600" y="81509"/>
                </a:lnTo>
                <a:lnTo>
                  <a:pt x="93600" y="81509"/>
                </a:lnTo>
                <a:lnTo>
                  <a:pt x="93600" y="81509"/>
                </a:lnTo>
                <a:lnTo>
                  <a:pt x="93600" y="81509"/>
                </a:lnTo>
                <a:lnTo>
                  <a:pt x="93600" y="81509"/>
                </a:lnTo>
                <a:lnTo>
                  <a:pt x="88800" y="8150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2" name="Shape 992"/>
          <p:cNvSpPr/>
          <p:nvPr/>
        </p:nvSpPr>
        <p:spPr>
          <a:xfrm>
            <a:off x="4517235" y="3167063"/>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3" name="Shape 993"/>
          <p:cNvSpPr/>
          <p:nvPr/>
        </p:nvSpPr>
        <p:spPr>
          <a:xfrm>
            <a:off x="4517235" y="3167063"/>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4" name="Shape 994"/>
          <p:cNvSpPr/>
          <p:nvPr/>
        </p:nvSpPr>
        <p:spPr>
          <a:xfrm>
            <a:off x="4749403" y="2779715"/>
            <a:ext cx="126206" cy="65087"/>
          </a:xfrm>
          <a:custGeom>
            <a:avLst/>
            <a:gdLst/>
            <a:ahLst/>
            <a:cxnLst/>
            <a:rect l="0" t="0" r="0" b="0"/>
            <a:pathLst>
              <a:path w="120000" h="120000" extrusionOk="0">
                <a:moveTo>
                  <a:pt x="105283" y="23414"/>
                </a:moveTo>
                <a:lnTo>
                  <a:pt x="105283" y="23414"/>
                </a:lnTo>
                <a:lnTo>
                  <a:pt x="105283" y="23414"/>
                </a:lnTo>
                <a:lnTo>
                  <a:pt x="107547" y="23414"/>
                </a:lnTo>
                <a:lnTo>
                  <a:pt x="107547" y="23414"/>
                </a:lnTo>
                <a:lnTo>
                  <a:pt x="107547" y="23414"/>
                </a:lnTo>
                <a:lnTo>
                  <a:pt x="107547" y="23414"/>
                </a:lnTo>
                <a:lnTo>
                  <a:pt x="107547" y="32195"/>
                </a:lnTo>
                <a:lnTo>
                  <a:pt x="107547" y="32195"/>
                </a:lnTo>
                <a:lnTo>
                  <a:pt x="107547" y="32195"/>
                </a:lnTo>
                <a:lnTo>
                  <a:pt x="109811" y="32195"/>
                </a:lnTo>
                <a:lnTo>
                  <a:pt x="109811" y="32195"/>
                </a:lnTo>
                <a:lnTo>
                  <a:pt x="109811" y="32195"/>
                </a:lnTo>
                <a:lnTo>
                  <a:pt x="109811" y="32195"/>
                </a:lnTo>
                <a:lnTo>
                  <a:pt x="109811" y="32195"/>
                </a:lnTo>
                <a:lnTo>
                  <a:pt x="109811" y="38048"/>
                </a:lnTo>
                <a:lnTo>
                  <a:pt x="112075" y="38048"/>
                </a:lnTo>
                <a:lnTo>
                  <a:pt x="112075" y="38048"/>
                </a:lnTo>
                <a:lnTo>
                  <a:pt x="112075" y="38048"/>
                </a:lnTo>
                <a:lnTo>
                  <a:pt x="112075" y="38048"/>
                </a:lnTo>
                <a:lnTo>
                  <a:pt x="112075" y="38048"/>
                </a:lnTo>
                <a:lnTo>
                  <a:pt x="112075" y="38048"/>
                </a:lnTo>
                <a:lnTo>
                  <a:pt x="112075" y="43902"/>
                </a:lnTo>
                <a:lnTo>
                  <a:pt x="112075" y="43902"/>
                </a:lnTo>
                <a:lnTo>
                  <a:pt x="112075" y="43902"/>
                </a:lnTo>
                <a:lnTo>
                  <a:pt x="112075" y="43902"/>
                </a:lnTo>
                <a:lnTo>
                  <a:pt x="109811" y="43902"/>
                </a:lnTo>
                <a:lnTo>
                  <a:pt x="109811" y="49756"/>
                </a:lnTo>
                <a:lnTo>
                  <a:pt x="109811" y="49756"/>
                </a:lnTo>
                <a:lnTo>
                  <a:pt x="109811" y="49756"/>
                </a:lnTo>
                <a:lnTo>
                  <a:pt x="109811" y="49756"/>
                </a:lnTo>
                <a:lnTo>
                  <a:pt x="109811" y="49756"/>
                </a:lnTo>
                <a:lnTo>
                  <a:pt x="109811" y="55609"/>
                </a:lnTo>
                <a:lnTo>
                  <a:pt x="109811" y="55609"/>
                </a:lnTo>
                <a:lnTo>
                  <a:pt x="109811" y="55609"/>
                </a:lnTo>
                <a:lnTo>
                  <a:pt x="109811" y="55609"/>
                </a:lnTo>
                <a:lnTo>
                  <a:pt x="109811" y="55609"/>
                </a:lnTo>
                <a:lnTo>
                  <a:pt x="109811" y="64390"/>
                </a:lnTo>
                <a:lnTo>
                  <a:pt x="109811" y="64390"/>
                </a:lnTo>
                <a:lnTo>
                  <a:pt x="109811" y="64390"/>
                </a:lnTo>
                <a:lnTo>
                  <a:pt x="109811" y="55609"/>
                </a:lnTo>
                <a:lnTo>
                  <a:pt x="112075" y="55609"/>
                </a:lnTo>
                <a:lnTo>
                  <a:pt x="112075" y="55609"/>
                </a:lnTo>
                <a:lnTo>
                  <a:pt x="112075" y="55609"/>
                </a:lnTo>
                <a:lnTo>
                  <a:pt x="112075" y="64390"/>
                </a:lnTo>
                <a:lnTo>
                  <a:pt x="115471" y="64390"/>
                </a:lnTo>
                <a:lnTo>
                  <a:pt x="115471" y="64390"/>
                </a:lnTo>
                <a:lnTo>
                  <a:pt x="115471" y="64390"/>
                </a:lnTo>
                <a:lnTo>
                  <a:pt x="115471" y="64390"/>
                </a:lnTo>
                <a:lnTo>
                  <a:pt x="115471" y="64390"/>
                </a:lnTo>
                <a:lnTo>
                  <a:pt x="115471" y="64390"/>
                </a:lnTo>
                <a:lnTo>
                  <a:pt x="115471" y="64390"/>
                </a:lnTo>
                <a:lnTo>
                  <a:pt x="115471" y="64390"/>
                </a:lnTo>
                <a:lnTo>
                  <a:pt x="115471" y="70243"/>
                </a:lnTo>
                <a:lnTo>
                  <a:pt x="115471" y="70243"/>
                </a:lnTo>
                <a:lnTo>
                  <a:pt x="115471" y="70243"/>
                </a:lnTo>
                <a:lnTo>
                  <a:pt x="115471" y="70243"/>
                </a:lnTo>
                <a:lnTo>
                  <a:pt x="117735" y="70243"/>
                </a:lnTo>
                <a:lnTo>
                  <a:pt x="117735" y="70243"/>
                </a:lnTo>
                <a:lnTo>
                  <a:pt x="117735" y="76097"/>
                </a:lnTo>
                <a:lnTo>
                  <a:pt x="117735" y="76097"/>
                </a:lnTo>
                <a:lnTo>
                  <a:pt x="117735" y="76097"/>
                </a:lnTo>
                <a:lnTo>
                  <a:pt x="117735" y="76097"/>
                </a:lnTo>
                <a:lnTo>
                  <a:pt x="117735" y="76097"/>
                </a:lnTo>
                <a:lnTo>
                  <a:pt x="117735" y="76097"/>
                </a:lnTo>
                <a:lnTo>
                  <a:pt x="117735" y="81951"/>
                </a:lnTo>
                <a:lnTo>
                  <a:pt x="117735" y="81951"/>
                </a:lnTo>
                <a:lnTo>
                  <a:pt x="117735" y="81951"/>
                </a:lnTo>
                <a:lnTo>
                  <a:pt x="117735" y="81951"/>
                </a:lnTo>
                <a:lnTo>
                  <a:pt x="117735" y="87804"/>
                </a:lnTo>
                <a:lnTo>
                  <a:pt x="120000" y="87804"/>
                </a:lnTo>
                <a:lnTo>
                  <a:pt x="120000" y="87804"/>
                </a:lnTo>
                <a:lnTo>
                  <a:pt x="117735" y="87804"/>
                </a:lnTo>
                <a:lnTo>
                  <a:pt x="117735" y="87804"/>
                </a:lnTo>
                <a:lnTo>
                  <a:pt x="117735" y="87804"/>
                </a:lnTo>
                <a:lnTo>
                  <a:pt x="117735" y="96585"/>
                </a:lnTo>
                <a:lnTo>
                  <a:pt x="117735" y="96585"/>
                </a:lnTo>
                <a:lnTo>
                  <a:pt x="117735" y="96585"/>
                </a:lnTo>
                <a:lnTo>
                  <a:pt x="117735" y="96585"/>
                </a:lnTo>
                <a:lnTo>
                  <a:pt x="115471" y="96585"/>
                </a:lnTo>
                <a:lnTo>
                  <a:pt x="115471" y="96585"/>
                </a:lnTo>
                <a:lnTo>
                  <a:pt x="115471" y="96585"/>
                </a:lnTo>
                <a:lnTo>
                  <a:pt x="115471" y="96585"/>
                </a:lnTo>
                <a:lnTo>
                  <a:pt x="115471" y="96585"/>
                </a:lnTo>
                <a:lnTo>
                  <a:pt x="115471" y="102439"/>
                </a:lnTo>
                <a:lnTo>
                  <a:pt x="112075" y="102439"/>
                </a:lnTo>
                <a:lnTo>
                  <a:pt x="112075" y="102439"/>
                </a:lnTo>
                <a:lnTo>
                  <a:pt x="112075" y="102439"/>
                </a:lnTo>
                <a:lnTo>
                  <a:pt x="112075" y="102439"/>
                </a:lnTo>
                <a:lnTo>
                  <a:pt x="112075" y="102439"/>
                </a:lnTo>
                <a:lnTo>
                  <a:pt x="109811" y="102439"/>
                </a:lnTo>
                <a:lnTo>
                  <a:pt x="109811" y="102439"/>
                </a:lnTo>
                <a:lnTo>
                  <a:pt x="109811" y="102439"/>
                </a:lnTo>
                <a:lnTo>
                  <a:pt x="109811" y="108292"/>
                </a:lnTo>
                <a:lnTo>
                  <a:pt x="109811" y="108292"/>
                </a:lnTo>
                <a:lnTo>
                  <a:pt x="109811" y="108292"/>
                </a:lnTo>
                <a:lnTo>
                  <a:pt x="109811" y="108292"/>
                </a:lnTo>
                <a:lnTo>
                  <a:pt x="109811" y="114146"/>
                </a:lnTo>
                <a:lnTo>
                  <a:pt x="107547" y="114146"/>
                </a:lnTo>
                <a:lnTo>
                  <a:pt x="107547" y="114146"/>
                </a:lnTo>
                <a:lnTo>
                  <a:pt x="107547" y="114146"/>
                </a:lnTo>
                <a:lnTo>
                  <a:pt x="107547" y="114146"/>
                </a:lnTo>
                <a:lnTo>
                  <a:pt x="105283" y="114146"/>
                </a:lnTo>
                <a:lnTo>
                  <a:pt x="105283" y="114146"/>
                </a:lnTo>
                <a:lnTo>
                  <a:pt x="105283" y="114146"/>
                </a:lnTo>
                <a:lnTo>
                  <a:pt x="103018" y="114146"/>
                </a:lnTo>
                <a:lnTo>
                  <a:pt x="103018" y="114146"/>
                </a:lnTo>
                <a:lnTo>
                  <a:pt x="103018" y="108292"/>
                </a:lnTo>
                <a:lnTo>
                  <a:pt x="103018" y="108292"/>
                </a:lnTo>
                <a:lnTo>
                  <a:pt x="103018" y="108292"/>
                </a:lnTo>
                <a:lnTo>
                  <a:pt x="99622" y="108292"/>
                </a:lnTo>
                <a:lnTo>
                  <a:pt x="99622" y="108292"/>
                </a:lnTo>
                <a:lnTo>
                  <a:pt x="99622" y="108292"/>
                </a:lnTo>
                <a:lnTo>
                  <a:pt x="99622" y="108292"/>
                </a:lnTo>
                <a:lnTo>
                  <a:pt x="99622" y="114146"/>
                </a:lnTo>
                <a:lnTo>
                  <a:pt x="97358" y="114146"/>
                </a:lnTo>
                <a:lnTo>
                  <a:pt x="97358" y="114146"/>
                </a:lnTo>
                <a:lnTo>
                  <a:pt x="97358" y="114146"/>
                </a:lnTo>
                <a:lnTo>
                  <a:pt x="97358" y="114146"/>
                </a:lnTo>
                <a:lnTo>
                  <a:pt x="97358" y="114146"/>
                </a:lnTo>
                <a:lnTo>
                  <a:pt x="95094" y="114146"/>
                </a:lnTo>
                <a:lnTo>
                  <a:pt x="95094" y="114146"/>
                </a:lnTo>
                <a:lnTo>
                  <a:pt x="95094" y="120000"/>
                </a:lnTo>
                <a:lnTo>
                  <a:pt x="95094" y="120000"/>
                </a:lnTo>
                <a:lnTo>
                  <a:pt x="95094" y="114146"/>
                </a:lnTo>
                <a:lnTo>
                  <a:pt x="95094" y="114146"/>
                </a:lnTo>
                <a:lnTo>
                  <a:pt x="92830" y="114146"/>
                </a:lnTo>
                <a:lnTo>
                  <a:pt x="92830" y="114146"/>
                </a:lnTo>
                <a:lnTo>
                  <a:pt x="92830" y="120000"/>
                </a:lnTo>
                <a:lnTo>
                  <a:pt x="92830" y="120000"/>
                </a:lnTo>
                <a:lnTo>
                  <a:pt x="92830" y="120000"/>
                </a:lnTo>
                <a:lnTo>
                  <a:pt x="90566" y="120000"/>
                </a:lnTo>
                <a:lnTo>
                  <a:pt x="90566" y="114146"/>
                </a:lnTo>
                <a:lnTo>
                  <a:pt x="90566" y="114146"/>
                </a:lnTo>
                <a:lnTo>
                  <a:pt x="90566" y="114146"/>
                </a:lnTo>
                <a:lnTo>
                  <a:pt x="87169" y="114146"/>
                </a:lnTo>
                <a:lnTo>
                  <a:pt x="87169" y="114146"/>
                </a:lnTo>
                <a:lnTo>
                  <a:pt x="87169" y="114146"/>
                </a:lnTo>
                <a:lnTo>
                  <a:pt x="87169" y="114146"/>
                </a:lnTo>
                <a:lnTo>
                  <a:pt x="87169" y="114146"/>
                </a:lnTo>
                <a:lnTo>
                  <a:pt x="87169" y="114146"/>
                </a:lnTo>
                <a:lnTo>
                  <a:pt x="87169" y="108292"/>
                </a:lnTo>
                <a:lnTo>
                  <a:pt x="84905" y="108292"/>
                </a:lnTo>
                <a:lnTo>
                  <a:pt x="84905" y="108292"/>
                </a:lnTo>
                <a:lnTo>
                  <a:pt x="84905" y="108292"/>
                </a:lnTo>
                <a:lnTo>
                  <a:pt x="84905" y="108292"/>
                </a:lnTo>
                <a:lnTo>
                  <a:pt x="82641" y="108292"/>
                </a:lnTo>
                <a:lnTo>
                  <a:pt x="82641" y="108292"/>
                </a:lnTo>
                <a:lnTo>
                  <a:pt x="82641" y="108292"/>
                </a:lnTo>
                <a:lnTo>
                  <a:pt x="82641" y="102439"/>
                </a:lnTo>
                <a:lnTo>
                  <a:pt x="82641" y="102439"/>
                </a:lnTo>
                <a:lnTo>
                  <a:pt x="82641" y="102439"/>
                </a:lnTo>
                <a:lnTo>
                  <a:pt x="82641" y="102439"/>
                </a:lnTo>
                <a:lnTo>
                  <a:pt x="80377" y="102439"/>
                </a:lnTo>
                <a:lnTo>
                  <a:pt x="80377" y="102439"/>
                </a:lnTo>
                <a:lnTo>
                  <a:pt x="80377" y="102439"/>
                </a:lnTo>
                <a:lnTo>
                  <a:pt x="80377" y="102439"/>
                </a:lnTo>
                <a:lnTo>
                  <a:pt x="80377" y="102439"/>
                </a:lnTo>
                <a:lnTo>
                  <a:pt x="80377" y="96585"/>
                </a:lnTo>
                <a:lnTo>
                  <a:pt x="78113" y="96585"/>
                </a:lnTo>
                <a:lnTo>
                  <a:pt x="78113" y="96585"/>
                </a:lnTo>
                <a:lnTo>
                  <a:pt x="78113" y="96585"/>
                </a:lnTo>
                <a:lnTo>
                  <a:pt x="78113" y="96585"/>
                </a:lnTo>
                <a:lnTo>
                  <a:pt x="74716" y="96585"/>
                </a:lnTo>
                <a:lnTo>
                  <a:pt x="74716" y="96585"/>
                </a:lnTo>
                <a:lnTo>
                  <a:pt x="74716" y="96585"/>
                </a:lnTo>
                <a:lnTo>
                  <a:pt x="74716" y="96585"/>
                </a:lnTo>
                <a:lnTo>
                  <a:pt x="74716" y="96585"/>
                </a:lnTo>
                <a:lnTo>
                  <a:pt x="74716" y="96585"/>
                </a:lnTo>
                <a:lnTo>
                  <a:pt x="72452" y="96585"/>
                </a:lnTo>
                <a:lnTo>
                  <a:pt x="72452" y="96585"/>
                </a:lnTo>
                <a:lnTo>
                  <a:pt x="72452" y="96585"/>
                </a:lnTo>
                <a:lnTo>
                  <a:pt x="72452" y="96585"/>
                </a:lnTo>
                <a:lnTo>
                  <a:pt x="72452" y="96585"/>
                </a:lnTo>
                <a:lnTo>
                  <a:pt x="70188" y="96585"/>
                </a:lnTo>
                <a:lnTo>
                  <a:pt x="70188" y="96585"/>
                </a:lnTo>
                <a:lnTo>
                  <a:pt x="70188" y="87804"/>
                </a:lnTo>
                <a:lnTo>
                  <a:pt x="70188" y="87804"/>
                </a:lnTo>
                <a:lnTo>
                  <a:pt x="70188" y="96585"/>
                </a:lnTo>
                <a:lnTo>
                  <a:pt x="67924" y="96585"/>
                </a:lnTo>
                <a:lnTo>
                  <a:pt x="67924" y="96585"/>
                </a:lnTo>
                <a:lnTo>
                  <a:pt x="67924" y="96585"/>
                </a:lnTo>
                <a:lnTo>
                  <a:pt x="67924" y="87804"/>
                </a:lnTo>
                <a:lnTo>
                  <a:pt x="67924" y="87804"/>
                </a:lnTo>
                <a:lnTo>
                  <a:pt x="67924" y="87804"/>
                </a:lnTo>
                <a:lnTo>
                  <a:pt x="67924" y="87804"/>
                </a:lnTo>
                <a:lnTo>
                  <a:pt x="65660" y="87804"/>
                </a:lnTo>
                <a:lnTo>
                  <a:pt x="65660" y="81951"/>
                </a:lnTo>
                <a:lnTo>
                  <a:pt x="65660" y="81951"/>
                </a:lnTo>
                <a:lnTo>
                  <a:pt x="65660" y="81951"/>
                </a:lnTo>
                <a:lnTo>
                  <a:pt x="65660" y="81951"/>
                </a:lnTo>
                <a:lnTo>
                  <a:pt x="65660" y="81951"/>
                </a:lnTo>
                <a:lnTo>
                  <a:pt x="65660" y="76097"/>
                </a:lnTo>
                <a:lnTo>
                  <a:pt x="65660" y="76097"/>
                </a:lnTo>
                <a:lnTo>
                  <a:pt x="65660" y="81951"/>
                </a:lnTo>
                <a:lnTo>
                  <a:pt x="62264" y="81951"/>
                </a:lnTo>
                <a:lnTo>
                  <a:pt x="62264" y="81951"/>
                </a:lnTo>
                <a:lnTo>
                  <a:pt x="62264" y="81951"/>
                </a:lnTo>
                <a:lnTo>
                  <a:pt x="60000" y="81951"/>
                </a:lnTo>
                <a:lnTo>
                  <a:pt x="60000" y="81951"/>
                </a:lnTo>
                <a:lnTo>
                  <a:pt x="60000" y="81951"/>
                </a:lnTo>
                <a:lnTo>
                  <a:pt x="60000" y="81951"/>
                </a:lnTo>
                <a:lnTo>
                  <a:pt x="60000" y="81951"/>
                </a:lnTo>
                <a:lnTo>
                  <a:pt x="60000" y="81951"/>
                </a:lnTo>
                <a:lnTo>
                  <a:pt x="60000" y="87804"/>
                </a:lnTo>
                <a:lnTo>
                  <a:pt x="57735" y="87804"/>
                </a:lnTo>
                <a:lnTo>
                  <a:pt x="57735" y="87804"/>
                </a:lnTo>
                <a:lnTo>
                  <a:pt x="57735" y="87804"/>
                </a:lnTo>
                <a:lnTo>
                  <a:pt x="57735" y="87804"/>
                </a:lnTo>
                <a:lnTo>
                  <a:pt x="57735" y="87804"/>
                </a:lnTo>
                <a:lnTo>
                  <a:pt x="57735" y="87804"/>
                </a:lnTo>
                <a:lnTo>
                  <a:pt x="55471" y="87804"/>
                </a:lnTo>
                <a:lnTo>
                  <a:pt x="55471" y="87804"/>
                </a:lnTo>
                <a:lnTo>
                  <a:pt x="55471" y="87804"/>
                </a:lnTo>
                <a:lnTo>
                  <a:pt x="53207" y="87804"/>
                </a:lnTo>
                <a:lnTo>
                  <a:pt x="53207" y="87804"/>
                </a:lnTo>
                <a:lnTo>
                  <a:pt x="53207" y="87804"/>
                </a:lnTo>
                <a:lnTo>
                  <a:pt x="53207" y="87804"/>
                </a:lnTo>
                <a:lnTo>
                  <a:pt x="53207" y="87804"/>
                </a:lnTo>
                <a:lnTo>
                  <a:pt x="49811" y="87804"/>
                </a:lnTo>
                <a:lnTo>
                  <a:pt x="49811" y="87804"/>
                </a:lnTo>
                <a:lnTo>
                  <a:pt x="49811" y="87804"/>
                </a:lnTo>
                <a:lnTo>
                  <a:pt x="49811" y="81951"/>
                </a:lnTo>
                <a:lnTo>
                  <a:pt x="49811" y="81951"/>
                </a:lnTo>
                <a:lnTo>
                  <a:pt x="49811" y="81951"/>
                </a:lnTo>
                <a:lnTo>
                  <a:pt x="47547" y="81951"/>
                </a:lnTo>
                <a:lnTo>
                  <a:pt x="47547" y="81951"/>
                </a:lnTo>
                <a:lnTo>
                  <a:pt x="47547" y="81951"/>
                </a:lnTo>
                <a:lnTo>
                  <a:pt x="45283" y="81951"/>
                </a:lnTo>
                <a:lnTo>
                  <a:pt x="45283" y="81951"/>
                </a:lnTo>
                <a:lnTo>
                  <a:pt x="45283" y="81951"/>
                </a:lnTo>
                <a:lnTo>
                  <a:pt x="45283" y="81951"/>
                </a:lnTo>
                <a:lnTo>
                  <a:pt x="45283" y="81951"/>
                </a:lnTo>
                <a:lnTo>
                  <a:pt x="43018" y="81951"/>
                </a:lnTo>
                <a:lnTo>
                  <a:pt x="43018" y="81951"/>
                </a:lnTo>
                <a:lnTo>
                  <a:pt x="43018" y="81951"/>
                </a:lnTo>
                <a:lnTo>
                  <a:pt x="43018" y="81951"/>
                </a:lnTo>
                <a:lnTo>
                  <a:pt x="43018" y="81951"/>
                </a:lnTo>
                <a:lnTo>
                  <a:pt x="40754" y="81951"/>
                </a:lnTo>
                <a:lnTo>
                  <a:pt x="40754" y="81951"/>
                </a:lnTo>
                <a:lnTo>
                  <a:pt x="40754" y="81951"/>
                </a:lnTo>
                <a:lnTo>
                  <a:pt x="40754" y="81951"/>
                </a:lnTo>
                <a:lnTo>
                  <a:pt x="37358" y="81951"/>
                </a:lnTo>
                <a:lnTo>
                  <a:pt x="37358" y="81951"/>
                </a:lnTo>
                <a:lnTo>
                  <a:pt x="37358" y="81951"/>
                </a:lnTo>
                <a:lnTo>
                  <a:pt x="37358" y="81951"/>
                </a:lnTo>
                <a:lnTo>
                  <a:pt x="35094" y="81951"/>
                </a:lnTo>
                <a:lnTo>
                  <a:pt x="35094" y="81951"/>
                </a:lnTo>
                <a:lnTo>
                  <a:pt x="35094" y="81951"/>
                </a:lnTo>
                <a:lnTo>
                  <a:pt x="35094" y="87804"/>
                </a:lnTo>
                <a:lnTo>
                  <a:pt x="35094" y="87804"/>
                </a:lnTo>
                <a:lnTo>
                  <a:pt x="35094" y="81951"/>
                </a:lnTo>
                <a:lnTo>
                  <a:pt x="35094" y="81951"/>
                </a:lnTo>
                <a:lnTo>
                  <a:pt x="32830" y="81951"/>
                </a:lnTo>
                <a:lnTo>
                  <a:pt x="32830" y="81951"/>
                </a:lnTo>
                <a:lnTo>
                  <a:pt x="32830" y="81951"/>
                </a:lnTo>
                <a:lnTo>
                  <a:pt x="32830" y="81951"/>
                </a:lnTo>
                <a:lnTo>
                  <a:pt x="32830" y="81951"/>
                </a:lnTo>
                <a:lnTo>
                  <a:pt x="32830" y="81951"/>
                </a:lnTo>
                <a:lnTo>
                  <a:pt x="30566" y="81951"/>
                </a:lnTo>
                <a:lnTo>
                  <a:pt x="30566" y="81951"/>
                </a:lnTo>
                <a:lnTo>
                  <a:pt x="30566" y="81951"/>
                </a:lnTo>
                <a:lnTo>
                  <a:pt x="30566" y="81951"/>
                </a:lnTo>
                <a:lnTo>
                  <a:pt x="28301" y="81951"/>
                </a:lnTo>
                <a:lnTo>
                  <a:pt x="28301" y="81951"/>
                </a:lnTo>
                <a:lnTo>
                  <a:pt x="28301" y="81951"/>
                </a:lnTo>
                <a:lnTo>
                  <a:pt x="28301" y="81951"/>
                </a:lnTo>
                <a:lnTo>
                  <a:pt x="28301" y="81951"/>
                </a:lnTo>
                <a:lnTo>
                  <a:pt x="28301" y="81951"/>
                </a:lnTo>
                <a:lnTo>
                  <a:pt x="24905" y="81951"/>
                </a:lnTo>
                <a:lnTo>
                  <a:pt x="24905" y="81951"/>
                </a:lnTo>
                <a:lnTo>
                  <a:pt x="24905" y="81951"/>
                </a:lnTo>
                <a:lnTo>
                  <a:pt x="24905" y="81951"/>
                </a:lnTo>
                <a:lnTo>
                  <a:pt x="22641" y="81951"/>
                </a:lnTo>
                <a:lnTo>
                  <a:pt x="22641" y="81951"/>
                </a:lnTo>
                <a:lnTo>
                  <a:pt x="22641" y="81951"/>
                </a:lnTo>
                <a:lnTo>
                  <a:pt x="22641" y="81951"/>
                </a:lnTo>
                <a:lnTo>
                  <a:pt x="20377" y="81951"/>
                </a:lnTo>
                <a:lnTo>
                  <a:pt x="20377" y="81951"/>
                </a:lnTo>
                <a:lnTo>
                  <a:pt x="20377" y="81951"/>
                </a:lnTo>
                <a:lnTo>
                  <a:pt x="20377" y="81951"/>
                </a:lnTo>
                <a:lnTo>
                  <a:pt x="18113" y="81951"/>
                </a:lnTo>
                <a:lnTo>
                  <a:pt x="18113" y="81951"/>
                </a:lnTo>
                <a:lnTo>
                  <a:pt x="18113" y="81951"/>
                </a:lnTo>
                <a:lnTo>
                  <a:pt x="18113" y="81951"/>
                </a:lnTo>
                <a:lnTo>
                  <a:pt x="15849" y="81951"/>
                </a:lnTo>
                <a:lnTo>
                  <a:pt x="15849" y="81951"/>
                </a:lnTo>
                <a:lnTo>
                  <a:pt x="15849" y="81951"/>
                </a:lnTo>
                <a:lnTo>
                  <a:pt x="15849" y="81951"/>
                </a:lnTo>
                <a:lnTo>
                  <a:pt x="12452" y="81951"/>
                </a:lnTo>
                <a:lnTo>
                  <a:pt x="12452" y="81951"/>
                </a:lnTo>
                <a:lnTo>
                  <a:pt x="12452" y="81951"/>
                </a:lnTo>
                <a:lnTo>
                  <a:pt x="12452" y="81951"/>
                </a:lnTo>
                <a:lnTo>
                  <a:pt x="12452" y="87804"/>
                </a:lnTo>
                <a:lnTo>
                  <a:pt x="12452" y="87804"/>
                </a:lnTo>
                <a:lnTo>
                  <a:pt x="12452" y="81951"/>
                </a:lnTo>
                <a:lnTo>
                  <a:pt x="10188" y="81951"/>
                </a:lnTo>
                <a:lnTo>
                  <a:pt x="10188" y="81951"/>
                </a:lnTo>
                <a:lnTo>
                  <a:pt x="10188" y="87804"/>
                </a:lnTo>
                <a:lnTo>
                  <a:pt x="10188" y="87804"/>
                </a:lnTo>
                <a:lnTo>
                  <a:pt x="7924" y="87804"/>
                </a:lnTo>
                <a:lnTo>
                  <a:pt x="7924" y="87804"/>
                </a:lnTo>
                <a:lnTo>
                  <a:pt x="7924" y="87804"/>
                </a:lnTo>
                <a:lnTo>
                  <a:pt x="7924" y="87804"/>
                </a:lnTo>
                <a:lnTo>
                  <a:pt x="7924" y="87804"/>
                </a:lnTo>
                <a:lnTo>
                  <a:pt x="7924" y="87804"/>
                </a:lnTo>
                <a:lnTo>
                  <a:pt x="5660" y="87804"/>
                </a:lnTo>
                <a:lnTo>
                  <a:pt x="5660" y="87804"/>
                </a:lnTo>
                <a:lnTo>
                  <a:pt x="5660" y="96585"/>
                </a:lnTo>
                <a:lnTo>
                  <a:pt x="5660" y="96585"/>
                </a:lnTo>
                <a:lnTo>
                  <a:pt x="5660" y="96585"/>
                </a:lnTo>
                <a:lnTo>
                  <a:pt x="5660" y="96585"/>
                </a:lnTo>
                <a:lnTo>
                  <a:pt x="5660" y="96585"/>
                </a:lnTo>
                <a:lnTo>
                  <a:pt x="3396" y="96585"/>
                </a:lnTo>
                <a:lnTo>
                  <a:pt x="3396" y="96585"/>
                </a:lnTo>
                <a:lnTo>
                  <a:pt x="3396" y="96585"/>
                </a:lnTo>
                <a:lnTo>
                  <a:pt x="0" y="96585"/>
                </a:lnTo>
                <a:lnTo>
                  <a:pt x="0" y="96585"/>
                </a:lnTo>
                <a:lnTo>
                  <a:pt x="0" y="96585"/>
                </a:lnTo>
                <a:lnTo>
                  <a:pt x="0" y="96585"/>
                </a:lnTo>
                <a:lnTo>
                  <a:pt x="0" y="96585"/>
                </a:lnTo>
                <a:lnTo>
                  <a:pt x="0" y="87804"/>
                </a:lnTo>
                <a:lnTo>
                  <a:pt x="0" y="87804"/>
                </a:lnTo>
                <a:lnTo>
                  <a:pt x="0" y="87804"/>
                </a:lnTo>
                <a:lnTo>
                  <a:pt x="0" y="81951"/>
                </a:lnTo>
                <a:lnTo>
                  <a:pt x="0" y="81951"/>
                </a:lnTo>
                <a:lnTo>
                  <a:pt x="0" y="81951"/>
                </a:lnTo>
                <a:lnTo>
                  <a:pt x="0" y="76097"/>
                </a:lnTo>
                <a:lnTo>
                  <a:pt x="0" y="76097"/>
                </a:lnTo>
                <a:lnTo>
                  <a:pt x="0" y="76097"/>
                </a:lnTo>
                <a:lnTo>
                  <a:pt x="0" y="70243"/>
                </a:lnTo>
                <a:lnTo>
                  <a:pt x="0" y="70243"/>
                </a:lnTo>
                <a:lnTo>
                  <a:pt x="0" y="70243"/>
                </a:lnTo>
                <a:lnTo>
                  <a:pt x="0" y="70243"/>
                </a:lnTo>
                <a:lnTo>
                  <a:pt x="0" y="70243"/>
                </a:lnTo>
                <a:lnTo>
                  <a:pt x="0" y="64390"/>
                </a:lnTo>
                <a:lnTo>
                  <a:pt x="0" y="64390"/>
                </a:lnTo>
                <a:lnTo>
                  <a:pt x="0" y="64390"/>
                </a:lnTo>
                <a:lnTo>
                  <a:pt x="0" y="64390"/>
                </a:lnTo>
                <a:lnTo>
                  <a:pt x="0" y="55609"/>
                </a:lnTo>
                <a:lnTo>
                  <a:pt x="3396" y="55609"/>
                </a:lnTo>
                <a:lnTo>
                  <a:pt x="3396" y="55609"/>
                </a:lnTo>
                <a:lnTo>
                  <a:pt x="3396" y="55609"/>
                </a:lnTo>
                <a:lnTo>
                  <a:pt x="3396" y="55609"/>
                </a:lnTo>
                <a:lnTo>
                  <a:pt x="5660" y="55609"/>
                </a:lnTo>
                <a:lnTo>
                  <a:pt x="5660" y="55609"/>
                </a:lnTo>
                <a:lnTo>
                  <a:pt x="5660" y="55609"/>
                </a:lnTo>
                <a:lnTo>
                  <a:pt x="5660" y="55609"/>
                </a:lnTo>
                <a:lnTo>
                  <a:pt x="5660" y="49756"/>
                </a:lnTo>
                <a:lnTo>
                  <a:pt x="5660" y="49756"/>
                </a:lnTo>
                <a:lnTo>
                  <a:pt x="5660" y="49756"/>
                </a:lnTo>
                <a:lnTo>
                  <a:pt x="7924" y="49756"/>
                </a:lnTo>
                <a:lnTo>
                  <a:pt x="7924" y="49756"/>
                </a:lnTo>
                <a:lnTo>
                  <a:pt x="7924" y="43902"/>
                </a:lnTo>
                <a:lnTo>
                  <a:pt x="7924" y="43902"/>
                </a:lnTo>
                <a:lnTo>
                  <a:pt x="7924" y="43902"/>
                </a:lnTo>
                <a:lnTo>
                  <a:pt x="7924" y="38048"/>
                </a:lnTo>
                <a:lnTo>
                  <a:pt x="7924" y="38048"/>
                </a:lnTo>
                <a:lnTo>
                  <a:pt x="7924" y="38048"/>
                </a:lnTo>
                <a:lnTo>
                  <a:pt x="7924" y="38048"/>
                </a:lnTo>
                <a:lnTo>
                  <a:pt x="7924" y="38048"/>
                </a:lnTo>
                <a:lnTo>
                  <a:pt x="7924" y="32195"/>
                </a:lnTo>
                <a:lnTo>
                  <a:pt x="7924" y="32195"/>
                </a:lnTo>
                <a:lnTo>
                  <a:pt x="7924" y="32195"/>
                </a:lnTo>
                <a:lnTo>
                  <a:pt x="10188" y="32195"/>
                </a:lnTo>
                <a:lnTo>
                  <a:pt x="10188" y="32195"/>
                </a:lnTo>
                <a:lnTo>
                  <a:pt x="10188" y="32195"/>
                </a:lnTo>
                <a:lnTo>
                  <a:pt x="10188" y="23414"/>
                </a:lnTo>
                <a:lnTo>
                  <a:pt x="10188" y="23414"/>
                </a:lnTo>
                <a:lnTo>
                  <a:pt x="10188" y="23414"/>
                </a:lnTo>
                <a:lnTo>
                  <a:pt x="12452" y="23414"/>
                </a:lnTo>
                <a:lnTo>
                  <a:pt x="12452" y="23414"/>
                </a:lnTo>
                <a:lnTo>
                  <a:pt x="12452" y="23414"/>
                </a:lnTo>
                <a:lnTo>
                  <a:pt x="12452" y="23414"/>
                </a:lnTo>
                <a:lnTo>
                  <a:pt x="12452" y="17560"/>
                </a:lnTo>
                <a:lnTo>
                  <a:pt x="12452" y="17560"/>
                </a:lnTo>
                <a:lnTo>
                  <a:pt x="15849" y="17560"/>
                </a:lnTo>
                <a:lnTo>
                  <a:pt x="15849" y="17560"/>
                </a:lnTo>
                <a:lnTo>
                  <a:pt x="15849" y="17560"/>
                </a:lnTo>
                <a:lnTo>
                  <a:pt x="15849" y="17560"/>
                </a:lnTo>
                <a:lnTo>
                  <a:pt x="18113" y="17560"/>
                </a:lnTo>
                <a:lnTo>
                  <a:pt x="18113" y="17560"/>
                </a:lnTo>
                <a:lnTo>
                  <a:pt x="18113" y="17560"/>
                </a:lnTo>
                <a:lnTo>
                  <a:pt x="18113" y="17560"/>
                </a:lnTo>
                <a:lnTo>
                  <a:pt x="20377" y="17560"/>
                </a:lnTo>
                <a:lnTo>
                  <a:pt x="20377" y="17560"/>
                </a:lnTo>
                <a:lnTo>
                  <a:pt x="20377" y="17560"/>
                </a:lnTo>
                <a:lnTo>
                  <a:pt x="20377" y="17560"/>
                </a:lnTo>
                <a:lnTo>
                  <a:pt x="20377" y="17560"/>
                </a:lnTo>
                <a:lnTo>
                  <a:pt x="22641" y="17560"/>
                </a:lnTo>
                <a:lnTo>
                  <a:pt x="22641" y="17560"/>
                </a:lnTo>
                <a:lnTo>
                  <a:pt x="22641" y="17560"/>
                </a:lnTo>
                <a:lnTo>
                  <a:pt x="22641" y="11707"/>
                </a:lnTo>
                <a:lnTo>
                  <a:pt x="22641" y="11707"/>
                </a:lnTo>
                <a:lnTo>
                  <a:pt x="24905" y="11707"/>
                </a:lnTo>
                <a:lnTo>
                  <a:pt x="24905" y="11707"/>
                </a:lnTo>
                <a:lnTo>
                  <a:pt x="24905" y="11707"/>
                </a:lnTo>
                <a:lnTo>
                  <a:pt x="24905" y="11707"/>
                </a:lnTo>
                <a:lnTo>
                  <a:pt x="28301" y="11707"/>
                </a:lnTo>
                <a:lnTo>
                  <a:pt x="28301" y="11707"/>
                </a:lnTo>
                <a:lnTo>
                  <a:pt x="28301" y="11707"/>
                </a:lnTo>
                <a:lnTo>
                  <a:pt x="28301" y="17560"/>
                </a:lnTo>
                <a:lnTo>
                  <a:pt x="28301" y="17560"/>
                </a:lnTo>
                <a:lnTo>
                  <a:pt x="28301" y="17560"/>
                </a:lnTo>
                <a:lnTo>
                  <a:pt x="28301" y="17560"/>
                </a:lnTo>
                <a:lnTo>
                  <a:pt x="28301" y="17560"/>
                </a:lnTo>
                <a:lnTo>
                  <a:pt x="28301" y="17560"/>
                </a:lnTo>
                <a:lnTo>
                  <a:pt x="28301" y="23414"/>
                </a:lnTo>
                <a:lnTo>
                  <a:pt x="28301" y="23414"/>
                </a:lnTo>
                <a:lnTo>
                  <a:pt x="30566" y="23414"/>
                </a:lnTo>
                <a:lnTo>
                  <a:pt x="30566" y="23414"/>
                </a:lnTo>
                <a:lnTo>
                  <a:pt x="30566" y="23414"/>
                </a:lnTo>
                <a:lnTo>
                  <a:pt x="30566" y="23414"/>
                </a:lnTo>
                <a:lnTo>
                  <a:pt x="30566" y="23414"/>
                </a:lnTo>
                <a:lnTo>
                  <a:pt x="30566" y="23414"/>
                </a:lnTo>
                <a:lnTo>
                  <a:pt x="32830" y="23414"/>
                </a:lnTo>
                <a:lnTo>
                  <a:pt x="32830" y="32195"/>
                </a:lnTo>
                <a:lnTo>
                  <a:pt x="32830" y="32195"/>
                </a:lnTo>
                <a:lnTo>
                  <a:pt x="32830" y="32195"/>
                </a:lnTo>
                <a:lnTo>
                  <a:pt x="32830" y="32195"/>
                </a:lnTo>
                <a:lnTo>
                  <a:pt x="35094" y="32195"/>
                </a:lnTo>
                <a:lnTo>
                  <a:pt x="35094" y="32195"/>
                </a:lnTo>
                <a:lnTo>
                  <a:pt x="35094" y="32195"/>
                </a:lnTo>
                <a:lnTo>
                  <a:pt x="35094" y="32195"/>
                </a:lnTo>
                <a:lnTo>
                  <a:pt x="35094" y="32195"/>
                </a:lnTo>
                <a:lnTo>
                  <a:pt x="35094" y="38048"/>
                </a:lnTo>
                <a:lnTo>
                  <a:pt x="35094" y="38048"/>
                </a:lnTo>
                <a:lnTo>
                  <a:pt x="37358" y="38048"/>
                </a:lnTo>
                <a:lnTo>
                  <a:pt x="37358" y="38048"/>
                </a:lnTo>
                <a:lnTo>
                  <a:pt x="37358" y="43902"/>
                </a:lnTo>
                <a:lnTo>
                  <a:pt x="37358" y="43902"/>
                </a:lnTo>
                <a:lnTo>
                  <a:pt x="37358" y="43902"/>
                </a:lnTo>
                <a:lnTo>
                  <a:pt x="37358" y="43902"/>
                </a:lnTo>
                <a:lnTo>
                  <a:pt x="37358" y="43902"/>
                </a:lnTo>
                <a:lnTo>
                  <a:pt x="37358" y="49756"/>
                </a:lnTo>
                <a:lnTo>
                  <a:pt x="37358" y="49756"/>
                </a:lnTo>
                <a:lnTo>
                  <a:pt x="40754" y="49756"/>
                </a:lnTo>
                <a:lnTo>
                  <a:pt x="40754" y="49756"/>
                </a:lnTo>
                <a:lnTo>
                  <a:pt x="40754" y="49756"/>
                </a:lnTo>
                <a:lnTo>
                  <a:pt x="40754" y="49756"/>
                </a:lnTo>
                <a:lnTo>
                  <a:pt x="43018" y="49756"/>
                </a:lnTo>
                <a:lnTo>
                  <a:pt x="43018" y="49756"/>
                </a:lnTo>
                <a:lnTo>
                  <a:pt x="43018" y="49756"/>
                </a:lnTo>
                <a:lnTo>
                  <a:pt x="43018" y="49756"/>
                </a:lnTo>
                <a:lnTo>
                  <a:pt x="43018" y="49756"/>
                </a:lnTo>
                <a:lnTo>
                  <a:pt x="45283" y="49756"/>
                </a:lnTo>
                <a:lnTo>
                  <a:pt x="45283" y="49756"/>
                </a:lnTo>
                <a:lnTo>
                  <a:pt x="45283" y="49756"/>
                </a:lnTo>
                <a:lnTo>
                  <a:pt x="45283" y="49756"/>
                </a:lnTo>
                <a:lnTo>
                  <a:pt x="47547" y="49756"/>
                </a:lnTo>
                <a:lnTo>
                  <a:pt x="47547" y="49756"/>
                </a:lnTo>
                <a:lnTo>
                  <a:pt x="47547" y="49756"/>
                </a:lnTo>
                <a:lnTo>
                  <a:pt x="47547" y="49756"/>
                </a:lnTo>
                <a:lnTo>
                  <a:pt x="49811" y="49756"/>
                </a:lnTo>
                <a:lnTo>
                  <a:pt x="49811" y="49756"/>
                </a:lnTo>
                <a:lnTo>
                  <a:pt x="49811" y="49756"/>
                </a:lnTo>
                <a:lnTo>
                  <a:pt x="49811" y="49756"/>
                </a:lnTo>
                <a:lnTo>
                  <a:pt x="49811" y="49756"/>
                </a:lnTo>
                <a:lnTo>
                  <a:pt x="49811" y="43902"/>
                </a:lnTo>
                <a:lnTo>
                  <a:pt x="53207" y="43902"/>
                </a:lnTo>
                <a:lnTo>
                  <a:pt x="53207" y="43902"/>
                </a:lnTo>
                <a:lnTo>
                  <a:pt x="53207" y="43902"/>
                </a:lnTo>
                <a:lnTo>
                  <a:pt x="53207" y="43902"/>
                </a:lnTo>
                <a:lnTo>
                  <a:pt x="53207" y="43902"/>
                </a:lnTo>
                <a:lnTo>
                  <a:pt x="53207" y="43902"/>
                </a:lnTo>
                <a:lnTo>
                  <a:pt x="55471" y="43902"/>
                </a:lnTo>
                <a:lnTo>
                  <a:pt x="55471" y="43902"/>
                </a:lnTo>
                <a:lnTo>
                  <a:pt x="55471" y="38048"/>
                </a:lnTo>
                <a:lnTo>
                  <a:pt x="55471" y="38048"/>
                </a:lnTo>
                <a:lnTo>
                  <a:pt x="55471" y="38048"/>
                </a:lnTo>
                <a:lnTo>
                  <a:pt x="55471" y="38048"/>
                </a:lnTo>
                <a:lnTo>
                  <a:pt x="55471" y="32195"/>
                </a:lnTo>
                <a:lnTo>
                  <a:pt x="55471" y="32195"/>
                </a:lnTo>
                <a:lnTo>
                  <a:pt x="55471" y="32195"/>
                </a:lnTo>
                <a:lnTo>
                  <a:pt x="55471" y="23414"/>
                </a:lnTo>
                <a:lnTo>
                  <a:pt x="55471" y="23414"/>
                </a:lnTo>
                <a:lnTo>
                  <a:pt x="55471" y="23414"/>
                </a:lnTo>
                <a:lnTo>
                  <a:pt x="55471" y="23414"/>
                </a:lnTo>
                <a:lnTo>
                  <a:pt x="55471" y="17560"/>
                </a:lnTo>
                <a:lnTo>
                  <a:pt x="55471" y="17560"/>
                </a:lnTo>
                <a:lnTo>
                  <a:pt x="55471" y="17560"/>
                </a:lnTo>
                <a:lnTo>
                  <a:pt x="55471" y="11707"/>
                </a:lnTo>
                <a:lnTo>
                  <a:pt x="55471" y="11707"/>
                </a:lnTo>
                <a:lnTo>
                  <a:pt x="55471" y="11707"/>
                </a:lnTo>
                <a:lnTo>
                  <a:pt x="55471" y="11707"/>
                </a:lnTo>
                <a:lnTo>
                  <a:pt x="55471" y="11707"/>
                </a:lnTo>
                <a:lnTo>
                  <a:pt x="55471" y="5853"/>
                </a:lnTo>
                <a:lnTo>
                  <a:pt x="55471" y="5853"/>
                </a:lnTo>
                <a:lnTo>
                  <a:pt x="57735" y="5853"/>
                </a:lnTo>
                <a:lnTo>
                  <a:pt x="57735" y="5853"/>
                </a:lnTo>
                <a:lnTo>
                  <a:pt x="57735" y="5853"/>
                </a:lnTo>
                <a:lnTo>
                  <a:pt x="57735" y="5853"/>
                </a:lnTo>
                <a:lnTo>
                  <a:pt x="57735" y="5853"/>
                </a:lnTo>
                <a:lnTo>
                  <a:pt x="57735" y="5853"/>
                </a:lnTo>
                <a:lnTo>
                  <a:pt x="60000" y="5853"/>
                </a:lnTo>
                <a:lnTo>
                  <a:pt x="60000" y="5853"/>
                </a:lnTo>
                <a:lnTo>
                  <a:pt x="60000" y="5853"/>
                </a:lnTo>
                <a:lnTo>
                  <a:pt x="60000" y="5853"/>
                </a:lnTo>
                <a:lnTo>
                  <a:pt x="62264" y="5853"/>
                </a:lnTo>
                <a:lnTo>
                  <a:pt x="62264" y="0"/>
                </a:lnTo>
                <a:lnTo>
                  <a:pt x="62264" y="0"/>
                </a:lnTo>
                <a:lnTo>
                  <a:pt x="62264" y="0"/>
                </a:lnTo>
                <a:lnTo>
                  <a:pt x="62264" y="5853"/>
                </a:lnTo>
                <a:lnTo>
                  <a:pt x="65660" y="5853"/>
                </a:lnTo>
                <a:lnTo>
                  <a:pt x="65660" y="0"/>
                </a:lnTo>
                <a:lnTo>
                  <a:pt x="65660" y="0"/>
                </a:lnTo>
                <a:lnTo>
                  <a:pt x="65660" y="0"/>
                </a:lnTo>
                <a:lnTo>
                  <a:pt x="65660" y="0"/>
                </a:lnTo>
                <a:lnTo>
                  <a:pt x="65660" y="0"/>
                </a:lnTo>
                <a:lnTo>
                  <a:pt x="67924" y="0"/>
                </a:lnTo>
                <a:lnTo>
                  <a:pt x="67924" y="0"/>
                </a:lnTo>
                <a:lnTo>
                  <a:pt x="67924" y="0"/>
                </a:lnTo>
                <a:lnTo>
                  <a:pt x="67924" y="0"/>
                </a:lnTo>
                <a:lnTo>
                  <a:pt x="67924" y="0"/>
                </a:lnTo>
                <a:lnTo>
                  <a:pt x="70188" y="0"/>
                </a:lnTo>
                <a:lnTo>
                  <a:pt x="70188" y="0"/>
                </a:lnTo>
                <a:lnTo>
                  <a:pt x="70188" y="0"/>
                </a:lnTo>
                <a:lnTo>
                  <a:pt x="70188" y="0"/>
                </a:lnTo>
                <a:lnTo>
                  <a:pt x="70188" y="0"/>
                </a:lnTo>
                <a:lnTo>
                  <a:pt x="70188" y="0"/>
                </a:lnTo>
                <a:lnTo>
                  <a:pt x="70188" y="0"/>
                </a:lnTo>
                <a:lnTo>
                  <a:pt x="72452" y="0"/>
                </a:lnTo>
                <a:lnTo>
                  <a:pt x="72452" y="0"/>
                </a:lnTo>
                <a:lnTo>
                  <a:pt x="72452" y="0"/>
                </a:lnTo>
                <a:lnTo>
                  <a:pt x="72452" y="0"/>
                </a:lnTo>
                <a:lnTo>
                  <a:pt x="72452" y="0"/>
                </a:lnTo>
                <a:lnTo>
                  <a:pt x="72452" y="0"/>
                </a:lnTo>
                <a:lnTo>
                  <a:pt x="74716" y="0"/>
                </a:lnTo>
                <a:lnTo>
                  <a:pt x="74716" y="5853"/>
                </a:lnTo>
                <a:lnTo>
                  <a:pt x="74716" y="5853"/>
                </a:lnTo>
                <a:lnTo>
                  <a:pt x="74716" y="5853"/>
                </a:lnTo>
                <a:lnTo>
                  <a:pt x="74716" y="5853"/>
                </a:lnTo>
                <a:lnTo>
                  <a:pt x="74716" y="5853"/>
                </a:lnTo>
                <a:lnTo>
                  <a:pt x="78113" y="5853"/>
                </a:lnTo>
                <a:lnTo>
                  <a:pt x="78113" y="5853"/>
                </a:lnTo>
                <a:lnTo>
                  <a:pt x="78113" y="5853"/>
                </a:lnTo>
                <a:lnTo>
                  <a:pt x="80377" y="5853"/>
                </a:lnTo>
                <a:lnTo>
                  <a:pt x="80377" y="5853"/>
                </a:lnTo>
                <a:lnTo>
                  <a:pt x="80377" y="5853"/>
                </a:lnTo>
                <a:lnTo>
                  <a:pt x="80377" y="5853"/>
                </a:lnTo>
                <a:lnTo>
                  <a:pt x="80377" y="11707"/>
                </a:lnTo>
                <a:lnTo>
                  <a:pt x="80377" y="11707"/>
                </a:lnTo>
                <a:lnTo>
                  <a:pt x="82641" y="11707"/>
                </a:lnTo>
                <a:lnTo>
                  <a:pt x="82641" y="11707"/>
                </a:lnTo>
                <a:lnTo>
                  <a:pt x="82641" y="11707"/>
                </a:lnTo>
                <a:lnTo>
                  <a:pt x="82641" y="11707"/>
                </a:lnTo>
                <a:lnTo>
                  <a:pt x="82641" y="11707"/>
                </a:lnTo>
                <a:lnTo>
                  <a:pt x="82641" y="11707"/>
                </a:lnTo>
                <a:lnTo>
                  <a:pt x="84905" y="11707"/>
                </a:lnTo>
                <a:lnTo>
                  <a:pt x="84905" y="11707"/>
                </a:lnTo>
                <a:lnTo>
                  <a:pt x="84905" y="17560"/>
                </a:lnTo>
                <a:lnTo>
                  <a:pt x="84905" y="17560"/>
                </a:lnTo>
                <a:lnTo>
                  <a:pt x="84905" y="17560"/>
                </a:lnTo>
                <a:lnTo>
                  <a:pt x="87169" y="17560"/>
                </a:lnTo>
                <a:lnTo>
                  <a:pt x="87169" y="17560"/>
                </a:lnTo>
                <a:lnTo>
                  <a:pt x="87169" y="17560"/>
                </a:lnTo>
                <a:lnTo>
                  <a:pt x="87169" y="23414"/>
                </a:lnTo>
                <a:lnTo>
                  <a:pt x="87169" y="23414"/>
                </a:lnTo>
                <a:lnTo>
                  <a:pt x="87169" y="23414"/>
                </a:lnTo>
                <a:lnTo>
                  <a:pt x="90566" y="23414"/>
                </a:lnTo>
                <a:lnTo>
                  <a:pt x="90566" y="23414"/>
                </a:lnTo>
                <a:lnTo>
                  <a:pt x="90566" y="23414"/>
                </a:lnTo>
                <a:lnTo>
                  <a:pt x="90566" y="23414"/>
                </a:lnTo>
                <a:lnTo>
                  <a:pt x="90566" y="23414"/>
                </a:lnTo>
                <a:lnTo>
                  <a:pt x="92830" y="23414"/>
                </a:lnTo>
                <a:lnTo>
                  <a:pt x="92830" y="23414"/>
                </a:lnTo>
                <a:lnTo>
                  <a:pt x="92830" y="23414"/>
                </a:lnTo>
                <a:lnTo>
                  <a:pt x="92830" y="23414"/>
                </a:lnTo>
                <a:lnTo>
                  <a:pt x="92830" y="23414"/>
                </a:lnTo>
                <a:lnTo>
                  <a:pt x="92830" y="23414"/>
                </a:lnTo>
                <a:lnTo>
                  <a:pt x="95094" y="23414"/>
                </a:lnTo>
                <a:lnTo>
                  <a:pt x="95094" y="23414"/>
                </a:lnTo>
                <a:lnTo>
                  <a:pt x="95094" y="23414"/>
                </a:lnTo>
                <a:lnTo>
                  <a:pt x="95094" y="23414"/>
                </a:lnTo>
                <a:lnTo>
                  <a:pt x="97358" y="23414"/>
                </a:lnTo>
                <a:lnTo>
                  <a:pt x="97358" y="17560"/>
                </a:lnTo>
                <a:lnTo>
                  <a:pt x="97358" y="17560"/>
                </a:lnTo>
                <a:lnTo>
                  <a:pt x="97358" y="17560"/>
                </a:lnTo>
                <a:lnTo>
                  <a:pt x="99622" y="17560"/>
                </a:lnTo>
                <a:lnTo>
                  <a:pt x="99622" y="23414"/>
                </a:lnTo>
                <a:lnTo>
                  <a:pt x="99622" y="23414"/>
                </a:lnTo>
                <a:lnTo>
                  <a:pt x="99622" y="23414"/>
                </a:lnTo>
                <a:lnTo>
                  <a:pt x="99622" y="23414"/>
                </a:lnTo>
                <a:lnTo>
                  <a:pt x="99622" y="23414"/>
                </a:lnTo>
                <a:lnTo>
                  <a:pt x="103018" y="23414"/>
                </a:lnTo>
                <a:lnTo>
                  <a:pt x="103018" y="23414"/>
                </a:lnTo>
                <a:lnTo>
                  <a:pt x="103018" y="23414"/>
                </a:lnTo>
                <a:lnTo>
                  <a:pt x="103018" y="23414"/>
                </a:lnTo>
                <a:lnTo>
                  <a:pt x="105283" y="2341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5" name="Shape 995"/>
          <p:cNvSpPr/>
          <p:nvPr/>
        </p:nvSpPr>
        <p:spPr>
          <a:xfrm>
            <a:off x="4749403" y="2779715"/>
            <a:ext cx="126206" cy="65087"/>
          </a:xfrm>
          <a:custGeom>
            <a:avLst/>
            <a:gdLst/>
            <a:ahLst/>
            <a:cxnLst/>
            <a:rect l="0" t="0" r="0" b="0"/>
            <a:pathLst>
              <a:path w="120000" h="120000" extrusionOk="0">
                <a:moveTo>
                  <a:pt x="105283" y="23414"/>
                </a:moveTo>
                <a:lnTo>
                  <a:pt x="105283" y="23414"/>
                </a:lnTo>
                <a:lnTo>
                  <a:pt x="105283" y="23414"/>
                </a:lnTo>
                <a:lnTo>
                  <a:pt x="107547" y="23414"/>
                </a:lnTo>
                <a:lnTo>
                  <a:pt x="107547" y="23414"/>
                </a:lnTo>
                <a:lnTo>
                  <a:pt x="107547" y="23414"/>
                </a:lnTo>
                <a:lnTo>
                  <a:pt x="107547" y="23414"/>
                </a:lnTo>
                <a:lnTo>
                  <a:pt x="107547" y="32195"/>
                </a:lnTo>
                <a:lnTo>
                  <a:pt x="107547" y="32195"/>
                </a:lnTo>
                <a:lnTo>
                  <a:pt x="107547" y="32195"/>
                </a:lnTo>
                <a:lnTo>
                  <a:pt x="109811" y="32195"/>
                </a:lnTo>
                <a:lnTo>
                  <a:pt x="109811" y="32195"/>
                </a:lnTo>
                <a:lnTo>
                  <a:pt x="109811" y="32195"/>
                </a:lnTo>
                <a:lnTo>
                  <a:pt x="109811" y="32195"/>
                </a:lnTo>
                <a:lnTo>
                  <a:pt x="109811" y="32195"/>
                </a:lnTo>
                <a:lnTo>
                  <a:pt x="109811" y="38048"/>
                </a:lnTo>
                <a:lnTo>
                  <a:pt x="112075" y="38048"/>
                </a:lnTo>
                <a:lnTo>
                  <a:pt x="112075" y="38048"/>
                </a:lnTo>
                <a:lnTo>
                  <a:pt x="112075" y="38048"/>
                </a:lnTo>
                <a:lnTo>
                  <a:pt x="112075" y="38048"/>
                </a:lnTo>
                <a:lnTo>
                  <a:pt x="112075" y="38048"/>
                </a:lnTo>
                <a:lnTo>
                  <a:pt x="112075" y="38048"/>
                </a:lnTo>
                <a:lnTo>
                  <a:pt x="112075" y="43902"/>
                </a:lnTo>
                <a:lnTo>
                  <a:pt x="112075" y="43902"/>
                </a:lnTo>
                <a:lnTo>
                  <a:pt x="112075" y="43902"/>
                </a:lnTo>
                <a:lnTo>
                  <a:pt x="112075" y="43902"/>
                </a:lnTo>
                <a:lnTo>
                  <a:pt x="109811" y="43902"/>
                </a:lnTo>
                <a:lnTo>
                  <a:pt x="109811" y="49756"/>
                </a:lnTo>
                <a:lnTo>
                  <a:pt x="109811" y="49756"/>
                </a:lnTo>
                <a:lnTo>
                  <a:pt x="109811" y="49756"/>
                </a:lnTo>
                <a:lnTo>
                  <a:pt x="109811" y="49756"/>
                </a:lnTo>
                <a:lnTo>
                  <a:pt x="109811" y="49756"/>
                </a:lnTo>
                <a:lnTo>
                  <a:pt x="109811" y="55609"/>
                </a:lnTo>
                <a:lnTo>
                  <a:pt x="109811" y="55609"/>
                </a:lnTo>
                <a:lnTo>
                  <a:pt x="109811" y="55609"/>
                </a:lnTo>
                <a:lnTo>
                  <a:pt x="109811" y="55609"/>
                </a:lnTo>
                <a:lnTo>
                  <a:pt x="109811" y="55609"/>
                </a:lnTo>
                <a:lnTo>
                  <a:pt x="109811" y="64390"/>
                </a:lnTo>
                <a:lnTo>
                  <a:pt x="109811" y="64390"/>
                </a:lnTo>
                <a:lnTo>
                  <a:pt x="109811" y="64390"/>
                </a:lnTo>
                <a:lnTo>
                  <a:pt x="109811" y="55609"/>
                </a:lnTo>
                <a:lnTo>
                  <a:pt x="112075" y="55609"/>
                </a:lnTo>
                <a:lnTo>
                  <a:pt x="112075" y="55609"/>
                </a:lnTo>
                <a:lnTo>
                  <a:pt x="112075" y="55609"/>
                </a:lnTo>
                <a:lnTo>
                  <a:pt x="112075" y="64390"/>
                </a:lnTo>
                <a:lnTo>
                  <a:pt x="115471" y="64390"/>
                </a:lnTo>
                <a:lnTo>
                  <a:pt x="115471" y="64390"/>
                </a:lnTo>
                <a:lnTo>
                  <a:pt x="115471" y="64390"/>
                </a:lnTo>
                <a:lnTo>
                  <a:pt x="115471" y="64390"/>
                </a:lnTo>
                <a:lnTo>
                  <a:pt x="115471" y="64390"/>
                </a:lnTo>
                <a:lnTo>
                  <a:pt x="115471" y="64390"/>
                </a:lnTo>
                <a:lnTo>
                  <a:pt x="115471" y="64390"/>
                </a:lnTo>
                <a:lnTo>
                  <a:pt x="115471" y="64390"/>
                </a:lnTo>
                <a:lnTo>
                  <a:pt x="115471" y="70243"/>
                </a:lnTo>
                <a:lnTo>
                  <a:pt x="115471" y="70243"/>
                </a:lnTo>
                <a:lnTo>
                  <a:pt x="115471" y="70243"/>
                </a:lnTo>
                <a:lnTo>
                  <a:pt x="115471" y="70243"/>
                </a:lnTo>
                <a:lnTo>
                  <a:pt x="117735" y="70243"/>
                </a:lnTo>
                <a:lnTo>
                  <a:pt x="117735" y="70243"/>
                </a:lnTo>
                <a:lnTo>
                  <a:pt x="117735" y="76097"/>
                </a:lnTo>
                <a:lnTo>
                  <a:pt x="117735" y="76097"/>
                </a:lnTo>
                <a:lnTo>
                  <a:pt x="117735" y="76097"/>
                </a:lnTo>
                <a:lnTo>
                  <a:pt x="117735" y="76097"/>
                </a:lnTo>
                <a:lnTo>
                  <a:pt x="117735" y="76097"/>
                </a:lnTo>
                <a:lnTo>
                  <a:pt x="117735" y="76097"/>
                </a:lnTo>
                <a:lnTo>
                  <a:pt x="117735" y="81951"/>
                </a:lnTo>
                <a:lnTo>
                  <a:pt x="117735" y="81951"/>
                </a:lnTo>
                <a:lnTo>
                  <a:pt x="117735" y="81951"/>
                </a:lnTo>
                <a:lnTo>
                  <a:pt x="117735" y="81951"/>
                </a:lnTo>
                <a:lnTo>
                  <a:pt x="117735" y="87804"/>
                </a:lnTo>
                <a:lnTo>
                  <a:pt x="120000" y="87804"/>
                </a:lnTo>
                <a:lnTo>
                  <a:pt x="120000" y="87804"/>
                </a:lnTo>
                <a:lnTo>
                  <a:pt x="117735" y="87804"/>
                </a:lnTo>
                <a:lnTo>
                  <a:pt x="117735" y="87804"/>
                </a:lnTo>
                <a:lnTo>
                  <a:pt x="117735" y="87804"/>
                </a:lnTo>
                <a:lnTo>
                  <a:pt x="117735" y="96585"/>
                </a:lnTo>
                <a:lnTo>
                  <a:pt x="117735" y="96585"/>
                </a:lnTo>
                <a:lnTo>
                  <a:pt x="117735" y="96585"/>
                </a:lnTo>
                <a:lnTo>
                  <a:pt x="117735" y="96585"/>
                </a:lnTo>
                <a:lnTo>
                  <a:pt x="115471" y="96585"/>
                </a:lnTo>
                <a:lnTo>
                  <a:pt x="115471" y="96585"/>
                </a:lnTo>
                <a:lnTo>
                  <a:pt x="115471" y="96585"/>
                </a:lnTo>
                <a:lnTo>
                  <a:pt x="115471" y="96585"/>
                </a:lnTo>
                <a:lnTo>
                  <a:pt x="115471" y="96585"/>
                </a:lnTo>
                <a:lnTo>
                  <a:pt x="115471" y="102439"/>
                </a:lnTo>
                <a:lnTo>
                  <a:pt x="112075" y="102439"/>
                </a:lnTo>
                <a:lnTo>
                  <a:pt x="112075" y="102439"/>
                </a:lnTo>
                <a:lnTo>
                  <a:pt x="112075" y="102439"/>
                </a:lnTo>
                <a:lnTo>
                  <a:pt x="112075" y="102439"/>
                </a:lnTo>
                <a:lnTo>
                  <a:pt x="112075" y="102439"/>
                </a:lnTo>
                <a:lnTo>
                  <a:pt x="109811" y="102439"/>
                </a:lnTo>
                <a:lnTo>
                  <a:pt x="109811" y="102439"/>
                </a:lnTo>
                <a:lnTo>
                  <a:pt x="109811" y="102439"/>
                </a:lnTo>
                <a:lnTo>
                  <a:pt x="109811" y="108292"/>
                </a:lnTo>
                <a:lnTo>
                  <a:pt x="109811" y="108292"/>
                </a:lnTo>
                <a:lnTo>
                  <a:pt x="109811" y="108292"/>
                </a:lnTo>
                <a:lnTo>
                  <a:pt x="109811" y="108292"/>
                </a:lnTo>
                <a:lnTo>
                  <a:pt x="109811" y="114146"/>
                </a:lnTo>
                <a:lnTo>
                  <a:pt x="107547" y="114146"/>
                </a:lnTo>
                <a:lnTo>
                  <a:pt x="107547" y="114146"/>
                </a:lnTo>
                <a:lnTo>
                  <a:pt x="107547" y="114146"/>
                </a:lnTo>
                <a:lnTo>
                  <a:pt x="107547" y="114146"/>
                </a:lnTo>
                <a:lnTo>
                  <a:pt x="105283" y="114146"/>
                </a:lnTo>
                <a:lnTo>
                  <a:pt x="105283" y="114146"/>
                </a:lnTo>
                <a:lnTo>
                  <a:pt x="105283" y="114146"/>
                </a:lnTo>
                <a:lnTo>
                  <a:pt x="103018" y="114146"/>
                </a:lnTo>
                <a:lnTo>
                  <a:pt x="103018" y="114146"/>
                </a:lnTo>
                <a:lnTo>
                  <a:pt x="103018" y="108292"/>
                </a:lnTo>
                <a:lnTo>
                  <a:pt x="103018" y="108292"/>
                </a:lnTo>
                <a:lnTo>
                  <a:pt x="103018" y="108292"/>
                </a:lnTo>
                <a:lnTo>
                  <a:pt x="99622" y="108292"/>
                </a:lnTo>
                <a:lnTo>
                  <a:pt x="99622" y="108292"/>
                </a:lnTo>
                <a:lnTo>
                  <a:pt x="99622" y="108292"/>
                </a:lnTo>
                <a:lnTo>
                  <a:pt x="99622" y="108292"/>
                </a:lnTo>
                <a:lnTo>
                  <a:pt x="99622" y="114146"/>
                </a:lnTo>
                <a:lnTo>
                  <a:pt x="97358" y="114146"/>
                </a:lnTo>
                <a:lnTo>
                  <a:pt x="97358" y="114146"/>
                </a:lnTo>
                <a:lnTo>
                  <a:pt x="97358" y="114146"/>
                </a:lnTo>
                <a:lnTo>
                  <a:pt x="97358" y="114146"/>
                </a:lnTo>
                <a:lnTo>
                  <a:pt x="97358" y="114146"/>
                </a:lnTo>
                <a:lnTo>
                  <a:pt x="95094" y="114146"/>
                </a:lnTo>
                <a:lnTo>
                  <a:pt x="95094" y="114146"/>
                </a:lnTo>
                <a:lnTo>
                  <a:pt x="95094" y="120000"/>
                </a:lnTo>
                <a:lnTo>
                  <a:pt x="95094" y="120000"/>
                </a:lnTo>
                <a:lnTo>
                  <a:pt x="95094" y="114146"/>
                </a:lnTo>
                <a:lnTo>
                  <a:pt x="95094" y="114146"/>
                </a:lnTo>
                <a:lnTo>
                  <a:pt x="92830" y="114146"/>
                </a:lnTo>
                <a:lnTo>
                  <a:pt x="92830" y="114146"/>
                </a:lnTo>
                <a:lnTo>
                  <a:pt x="92830" y="120000"/>
                </a:lnTo>
                <a:lnTo>
                  <a:pt x="92830" y="120000"/>
                </a:lnTo>
                <a:lnTo>
                  <a:pt x="92830" y="120000"/>
                </a:lnTo>
                <a:lnTo>
                  <a:pt x="90566" y="120000"/>
                </a:lnTo>
                <a:lnTo>
                  <a:pt x="90566" y="114146"/>
                </a:lnTo>
                <a:lnTo>
                  <a:pt x="90566" y="114146"/>
                </a:lnTo>
                <a:lnTo>
                  <a:pt x="90566" y="114146"/>
                </a:lnTo>
                <a:lnTo>
                  <a:pt x="87169" y="114146"/>
                </a:lnTo>
                <a:lnTo>
                  <a:pt x="87169" y="114146"/>
                </a:lnTo>
                <a:lnTo>
                  <a:pt x="87169" y="114146"/>
                </a:lnTo>
                <a:lnTo>
                  <a:pt x="87169" y="114146"/>
                </a:lnTo>
                <a:lnTo>
                  <a:pt x="87169" y="114146"/>
                </a:lnTo>
                <a:lnTo>
                  <a:pt x="87169" y="114146"/>
                </a:lnTo>
                <a:lnTo>
                  <a:pt x="87169" y="108292"/>
                </a:lnTo>
                <a:lnTo>
                  <a:pt x="84905" y="108292"/>
                </a:lnTo>
                <a:lnTo>
                  <a:pt x="84905" y="108292"/>
                </a:lnTo>
                <a:lnTo>
                  <a:pt x="84905" y="108292"/>
                </a:lnTo>
                <a:lnTo>
                  <a:pt x="84905" y="108292"/>
                </a:lnTo>
                <a:lnTo>
                  <a:pt x="82641" y="108292"/>
                </a:lnTo>
                <a:lnTo>
                  <a:pt x="82641" y="108292"/>
                </a:lnTo>
                <a:lnTo>
                  <a:pt x="82641" y="108292"/>
                </a:lnTo>
                <a:lnTo>
                  <a:pt x="82641" y="102439"/>
                </a:lnTo>
                <a:lnTo>
                  <a:pt x="82641" y="102439"/>
                </a:lnTo>
                <a:lnTo>
                  <a:pt x="82641" y="102439"/>
                </a:lnTo>
                <a:lnTo>
                  <a:pt x="82641" y="102439"/>
                </a:lnTo>
                <a:lnTo>
                  <a:pt x="80377" y="102439"/>
                </a:lnTo>
                <a:lnTo>
                  <a:pt x="80377" y="102439"/>
                </a:lnTo>
                <a:lnTo>
                  <a:pt x="80377" y="102439"/>
                </a:lnTo>
                <a:lnTo>
                  <a:pt x="80377" y="102439"/>
                </a:lnTo>
                <a:lnTo>
                  <a:pt x="80377" y="102439"/>
                </a:lnTo>
                <a:lnTo>
                  <a:pt x="80377" y="96585"/>
                </a:lnTo>
                <a:lnTo>
                  <a:pt x="78113" y="96585"/>
                </a:lnTo>
                <a:lnTo>
                  <a:pt x="78113" y="96585"/>
                </a:lnTo>
                <a:lnTo>
                  <a:pt x="78113" y="96585"/>
                </a:lnTo>
                <a:lnTo>
                  <a:pt x="78113" y="96585"/>
                </a:lnTo>
                <a:lnTo>
                  <a:pt x="74716" y="96585"/>
                </a:lnTo>
                <a:lnTo>
                  <a:pt x="74716" y="96585"/>
                </a:lnTo>
                <a:lnTo>
                  <a:pt x="74716" y="96585"/>
                </a:lnTo>
                <a:lnTo>
                  <a:pt x="74716" y="96585"/>
                </a:lnTo>
                <a:lnTo>
                  <a:pt x="74716" y="96585"/>
                </a:lnTo>
                <a:lnTo>
                  <a:pt x="74716" y="96585"/>
                </a:lnTo>
                <a:lnTo>
                  <a:pt x="72452" y="96585"/>
                </a:lnTo>
                <a:lnTo>
                  <a:pt x="72452" y="96585"/>
                </a:lnTo>
                <a:lnTo>
                  <a:pt x="72452" y="96585"/>
                </a:lnTo>
                <a:lnTo>
                  <a:pt x="72452" y="96585"/>
                </a:lnTo>
                <a:lnTo>
                  <a:pt x="72452" y="96585"/>
                </a:lnTo>
                <a:lnTo>
                  <a:pt x="70188" y="96585"/>
                </a:lnTo>
                <a:lnTo>
                  <a:pt x="70188" y="96585"/>
                </a:lnTo>
                <a:lnTo>
                  <a:pt x="70188" y="87804"/>
                </a:lnTo>
                <a:lnTo>
                  <a:pt x="70188" y="87804"/>
                </a:lnTo>
                <a:lnTo>
                  <a:pt x="70188" y="96585"/>
                </a:lnTo>
                <a:lnTo>
                  <a:pt x="67924" y="96585"/>
                </a:lnTo>
                <a:lnTo>
                  <a:pt x="67924" y="96585"/>
                </a:lnTo>
                <a:lnTo>
                  <a:pt x="67924" y="96585"/>
                </a:lnTo>
                <a:lnTo>
                  <a:pt x="67924" y="87804"/>
                </a:lnTo>
                <a:lnTo>
                  <a:pt x="67924" y="87804"/>
                </a:lnTo>
                <a:lnTo>
                  <a:pt x="67924" y="87804"/>
                </a:lnTo>
                <a:lnTo>
                  <a:pt x="67924" y="87804"/>
                </a:lnTo>
                <a:lnTo>
                  <a:pt x="65660" y="87804"/>
                </a:lnTo>
                <a:lnTo>
                  <a:pt x="65660" y="81951"/>
                </a:lnTo>
                <a:lnTo>
                  <a:pt x="65660" y="81951"/>
                </a:lnTo>
                <a:lnTo>
                  <a:pt x="65660" y="81951"/>
                </a:lnTo>
                <a:lnTo>
                  <a:pt x="65660" y="81951"/>
                </a:lnTo>
                <a:lnTo>
                  <a:pt x="65660" y="81951"/>
                </a:lnTo>
                <a:lnTo>
                  <a:pt x="65660" y="76097"/>
                </a:lnTo>
                <a:lnTo>
                  <a:pt x="65660" y="76097"/>
                </a:lnTo>
                <a:lnTo>
                  <a:pt x="65660" y="81951"/>
                </a:lnTo>
                <a:lnTo>
                  <a:pt x="62264" y="81951"/>
                </a:lnTo>
                <a:lnTo>
                  <a:pt x="62264" y="81951"/>
                </a:lnTo>
                <a:lnTo>
                  <a:pt x="62264" y="81951"/>
                </a:lnTo>
                <a:lnTo>
                  <a:pt x="60000" y="81951"/>
                </a:lnTo>
                <a:lnTo>
                  <a:pt x="60000" y="81951"/>
                </a:lnTo>
                <a:lnTo>
                  <a:pt x="60000" y="81951"/>
                </a:lnTo>
                <a:lnTo>
                  <a:pt x="60000" y="81951"/>
                </a:lnTo>
                <a:lnTo>
                  <a:pt x="60000" y="81951"/>
                </a:lnTo>
                <a:lnTo>
                  <a:pt x="60000" y="81951"/>
                </a:lnTo>
                <a:lnTo>
                  <a:pt x="60000" y="87804"/>
                </a:lnTo>
                <a:lnTo>
                  <a:pt x="57735" y="87804"/>
                </a:lnTo>
                <a:lnTo>
                  <a:pt x="57735" y="87804"/>
                </a:lnTo>
                <a:lnTo>
                  <a:pt x="57735" y="87804"/>
                </a:lnTo>
                <a:lnTo>
                  <a:pt x="57735" y="87804"/>
                </a:lnTo>
                <a:lnTo>
                  <a:pt x="57735" y="87804"/>
                </a:lnTo>
                <a:lnTo>
                  <a:pt x="57735" y="87804"/>
                </a:lnTo>
                <a:lnTo>
                  <a:pt x="55471" y="87804"/>
                </a:lnTo>
                <a:lnTo>
                  <a:pt x="55471" y="87804"/>
                </a:lnTo>
                <a:lnTo>
                  <a:pt x="55471" y="87804"/>
                </a:lnTo>
                <a:lnTo>
                  <a:pt x="53207" y="87804"/>
                </a:lnTo>
                <a:lnTo>
                  <a:pt x="53207" y="87804"/>
                </a:lnTo>
                <a:lnTo>
                  <a:pt x="53207" y="87804"/>
                </a:lnTo>
                <a:lnTo>
                  <a:pt x="53207" y="87804"/>
                </a:lnTo>
                <a:lnTo>
                  <a:pt x="53207" y="87804"/>
                </a:lnTo>
                <a:lnTo>
                  <a:pt x="49811" y="87804"/>
                </a:lnTo>
                <a:lnTo>
                  <a:pt x="49811" y="87804"/>
                </a:lnTo>
                <a:lnTo>
                  <a:pt x="49811" y="87804"/>
                </a:lnTo>
                <a:lnTo>
                  <a:pt x="49811" y="81951"/>
                </a:lnTo>
                <a:lnTo>
                  <a:pt x="49811" y="81951"/>
                </a:lnTo>
                <a:lnTo>
                  <a:pt x="49811" y="81951"/>
                </a:lnTo>
                <a:lnTo>
                  <a:pt x="47547" y="81951"/>
                </a:lnTo>
                <a:lnTo>
                  <a:pt x="47547" y="81951"/>
                </a:lnTo>
                <a:lnTo>
                  <a:pt x="47547" y="81951"/>
                </a:lnTo>
                <a:lnTo>
                  <a:pt x="45283" y="81951"/>
                </a:lnTo>
                <a:lnTo>
                  <a:pt x="45283" y="81951"/>
                </a:lnTo>
                <a:lnTo>
                  <a:pt x="45283" y="81951"/>
                </a:lnTo>
                <a:lnTo>
                  <a:pt x="45283" y="81951"/>
                </a:lnTo>
                <a:lnTo>
                  <a:pt x="45283" y="81951"/>
                </a:lnTo>
                <a:lnTo>
                  <a:pt x="43018" y="81951"/>
                </a:lnTo>
                <a:lnTo>
                  <a:pt x="43018" y="81951"/>
                </a:lnTo>
                <a:lnTo>
                  <a:pt x="43018" y="81951"/>
                </a:lnTo>
                <a:lnTo>
                  <a:pt x="43018" y="81951"/>
                </a:lnTo>
                <a:lnTo>
                  <a:pt x="43018" y="81951"/>
                </a:lnTo>
                <a:lnTo>
                  <a:pt x="40754" y="81951"/>
                </a:lnTo>
                <a:lnTo>
                  <a:pt x="40754" y="81951"/>
                </a:lnTo>
                <a:lnTo>
                  <a:pt x="40754" y="81951"/>
                </a:lnTo>
                <a:lnTo>
                  <a:pt x="40754" y="81951"/>
                </a:lnTo>
                <a:lnTo>
                  <a:pt x="37358" y="81951"/>
                </a:lnTo>
                <a:lnTo>
                  <a:pt x="37358" y="81951"/>
                </a:lnTo>
                <a:lnTo>
                  <a:pt x="37358" y="81951"/>
                </a:lnTo>
                <a:lnTo>
                  <a:pt x="37358" y="81951"/>
                </a:lnTo>
                <a:lnTo>
                  <a:pt x="35094" y="81951"/>
                </a:lnTo>
                <a:lnTo>
                  <a:pt x="35094" y="81951"/>
                </a:lnTo>
                <a:lnTo>
                  <a:pt x="35094" y="81951"/>
                </a:lnTo>
                <a:lnTo>
                  <a:pt x="35094" y="87804"/>
                </a:lnTo>
                <a:lnTo>
                  <a:pt x="35094" y="87804"/>
                </a:lnTo>
                <a:lnTo>
                  <a:pt x="35094" y="81951"/>
                </a:lnTo>
                <a:lnTo>
                  <a:pt x="35094" y="81951"/>
                </a:lnTo>
                <a:lnTo>
                  <a:pt x="32830" y="81951"/>
                </a:lnTo>
                <a:lnTo>
                  <a:pt x="32830" y="81951"/>
                </a:lnTo>
                <a:lnTo>
                  <a:pt x="32830" y="81951"/>
                </a:lnTo>
                <a:lnTo>
                  <a:pt x="32830" y="81951"/>
                </a:lnTo>
                <a:lnTo>
                  <a:pt x="32830" y="81951"/>
                </a:lnTo>
                <a:lnTo>
                  <a:pt x="32830" y="81951"/>
                </a:lnTo>
                <a:lnTo>
                  <a:pt x="30566" y="81951"/>
                </a:lnTo>
                <a:lnTo>
                  <a:pt x="30566" y="81951"/>
                </a:lnTo>
                <a:lnTo>
                  <a:pt x="30566" y="81951"/>
                </a:lnTo>
                <a:lnTo>
                  <a:pt x="30566" y="81951"/>
                </a:lnTo>
                <a:lnTo>
                  <a:pt x="28301" y="81951"/>
                </a:lnTo>
                <a:lnTo>
                  <a:pt x="28301" y="81951"/>
                </a:lnTo>
                <a:lnTo>
                  <a:pt x="28301" y="81951"/>
                </a:lnTo>
                <a:lnTo>
                  <a:pt x="28301" y="81951"/>
                </a:lnTo>
                <a:lnTo>
                  <a:pt x="28301" y="81951"/>
                </a:lnTo>
                <a:lnTo>
                  <a:pt x="28301" y="81951"/>
                </a:lnTo>
                <a:lnTo>
                  <a:pt x="24905" y="81951"/>
                </a:lnTo>
                <a:lnTo>
                  <a:pt x="24905" y="81951"/>
                </a:lnTo>
                <a:lnTo>
                  <a:pt x="24905" y="81951"/>
                </a:lnTo>
                <a:lnTo>
                  <a:pt x="24905" y="81951"/>
                </a:lnTo>
                <a:lnTo>
                  <a:pt x="22641" y="81951"/>
                </a:lnTo>
                <a:lnTo>
                  <a:pt x="22641" y="81951"/>
                </a:lnTo>
                <a:lnTo>
                  <a:pt x="22641" y="81951"/>
                </a:lnTo>
                <a:lnTo>
                  <a:pt x="22641" y="81951"/>
                </a:lnTo>
                <a:lnTo>
                  <a:pt x="20377" y="81951"/>
                </a:lnTo>
                <a:lnTo>
                  <a:pt x="20377" y="81951"/>
                </a:lnTo>
                <a:lnTo>
                  <a:pt x="20377" y="81951"/>
                </a:lnTo>
                <a:lnTo>
                  <a:pt x="20377" y="81951"/>
                </a:lnTo>
                <a:lnTo>
                  <a:pt x="18113" y="81951"/>
                </a:lnTo>
                <a:lnTo>
                  <a:pt x="18113" y="81951"/>
                </a:lnTo>
                <a:lnTo>
                  <a:pt x="18113" y="81951"/>
                </a:lnTo>
                <a:lnTo>
                  <a:pt x="18113" y="81951"/>
                </a:lnTo>
                <a:lnTo>
                  <a:pt x="15849" y="81951"/>
                </a:lnTo>
                <a:lnTo>
                  <a:pt x="15849" y="81951"/>
                </a:lnTo>
                <a:lnTo>
                  <a:pt x="15849" y="81951"/>
                </a:lnTo>
                <a:lnTo>
                  <a:pt x="15849" y="81951"/>
                </a:lnTo>
                <a:lnTo>
                  <a:pt x="12452" y="81951"/>
                </a:lnTo>
                <a:lnTo>
                  <a:pt x="12452" y="81951"/>
                </a:lnTo>
                <a:lnTo>
                  <a:pt x="12452" y="81951"/>
                </a:lnTo>
                <a:lnTo>
                  <a:pt x="12452" y="81951"/>
                </a:lnTo>
                <a:lnTo>
                  <a:pt x="12452" y="87804"/>
                </a:lnTo>
                <a:lnTo>
                  <a:pt x="12452" y="87804"/>
                </a:lnTo>
                <a:lnTo>
                  <a:pt x="12452" y="81951"/>
                </a:lnTo>
                <a:lnTo>
                  <a:pt x="10188" y="81951"/>
                </a:lnTo>
                <a:lnTo>
                  <a:pt x="10188" y="81951"/>
                </a:lnTo>
                <a:lnTo>
                  <a:pt x="10188" y="87804"/>
                </a:lnTo>
                <a:lnTo>
                  <a:pt x="10188" y="87804"/>
                </a:lnTo>
                <a:lnTo>
                  <a:pt x="7924" y="87804"/>
                </a:lnTo>
                <a:lnTo>
                  <a:pt x="7924" y="87804"/>
                </a:lnTo>
                <a:lnTo>
                  <a:pt x="7924" y="87804"/>
                </a:lnTo>
                <a:lnTo>
                  <a:pt x="7924" y="87804"/>
                </a:lnTo>
                <a:lnTo>
                  <a:pt x="7924" y="87804"/>
                </a:lnTo>
                <a:lnTo>
                  <a:pt x="7924" y="87804"/>
                </a:lnTo>
                <a:lnTo>
                  <a:pt x="5660" y="87804"/>
                </a:lnTo>
                <a:lnTo>
                  <a:pt x="5660" y="87804"/>
                </a:lnTo>
                <a:lnTo>
                  <a:pt x="5660" y="96585"/>
                </a:lnTo>
                <a:lnTo>
                  <a:pt x="5660" y="96585"/>
                </a:lnTo>
                <a:lnTo>
                  <a:pt x="5660" y="96585"/>
                </a:lnTo>
                <a:lnTo>
                  <a:pt x="5660" y="96585"/>
                </a:lnTo>
                <a:lnTo>
                  <a:pt x="5660" y="96585"/>
                </a:lnTo>
                <a:lnTo>
                  <a:pt x="3396" y="96585"/>
                </a:lnTo>
                <a:lnTo>
                  <a:pt x="3396" y="96585"/>
                </a:lnTo>
                <a:lnTo>
                  <a:pt x="3396" y="96585"/>
                </a:lnTo>
                <a:lnTo>
                  <a:pt x="0" y="96585"/>
                </a:lnTo>
                <a:lnTo>
                  <a:pt x="0" y="96585"/>
                </a:lnTo>
                <a:lnTo>
                  <a:pt x="0" y="96585"/>
                </a:lnTo>
                <a:lnTo>
                  <a:pt x="0" y="96585"/>
                </a:lnTo>
                <a:lnTo>
                  <a:pt x="0" y="96585"/>
                </a:lnTo>
                <a:lnTo>
                  <a:pt x="0" y="87804"/>
                </a:lnTo>
                <a:lnTo>
                  <a:pt x="0" y="87804"/>
                </a:lnTo>
                <a:lnTo>
                  <a:pt x="0" y="87804"/>
                </a:lnTo>
                <a:lnTo>
                  <a:pt x="0" y="81951"/>
                </a:lnTo>
                <a:lnTo>
                  <a:pt x="0" y="81951"/>
                </a:lnTo>
                <a:lnTo>
                  <a:pt x="0" y="81951"/>
                </a:lnTo>
                <a:lnTo>
                  <a:pt x="0" y="76097"/>
                </a:lnTo>
                <a:lnTo>
                  <a:pt x="0" y="76097"/>
                </a:lnTo>
                <a:lnTo>
                  <a:pt x="0" y="76097"/>
                </a:lnTo>
                <a:lnTo>
                  <a:pt x="0" y="70243"/>
                </a:lnTo>
                <a:lnTo>
                  <a:pt x="0" y="70243"/>
                </a:lnTo>
                <a:lnTo>
                  <a:pt x="0" y="70243"/>
                </a:lnTo>
                <a:lnTo>
                  <a:pt x="0" y="70243"/>
                </a:lnTo>
                <a:lnTo>
                  <a:pt x="0" y="70243"/>
                </a:lnTo>
                <a:lnTo>
                  <a:pt x="0" y="64390"/>
                </a:lnTo>
                <a:lnTo>
                  <a:pt x="0" y="64390"/>
                </a:lnTo>
                <a:lnTo>
                  <a:pt x="0" y="64390"/>
                </a:lnTo>
                <a:lnTo>
                  <a:pt x="0" y="64390"/>
                </a:lnTo>
                <a:lnTo>
                  <a:pt x="0" y="55609"/>
                </a:lnTo>
                <a:lnTo>
                  <a:pt x="3396" y="55609"/>
                </a:lnTo>
                <a:lnTo>
                  <a:pt x="3396" y="55609"/>
                </a:lnTo>
                <a:lnTo>
                  <a:pt x="3396" y="55609"/>
                </a:lnTo>
                <a:lnTo>
                  <a:pt x="3396" y="55609"/>
                </a:lnTo>
                <a:lnTo>
                  <a:pt x="5660" y="55609"/>
                </a:lnTo>
                <a:lnTo>
                  <a:pt x="5660" y="55609"/>
                </a:lnTo>
                <a:lnTo>
                  <a:pt x="5660" y="55609"/>
                </a:lnTo>
                <a:lnTo>
                  <a:pt x="5660" y="55609"/>
                </a:lnTo>
                <a:lnTo>
                  <a:pt x="5660" y="49756"/>
                </a:lnTo>
                <a:lnTo>
                  <a:pt x="5660" y="49756"/>
                </a:lnTo>
                <a:lnTo>
                  <a:pt x="5660" y="49756"/>
                </a:lnTo>
                <a:lnTo>
                  <a:pt x="7924" y="49756"/>
                </a:lnTo>
                <a:lnTo>
                  <a:pt x="7924" y="49756"/>
                </a:lnTo>
                <a:lnTo>
                  <a:pt x="7924" y="43902"/>
                </a:lnTo>
                <a:lnTo>
                  <a:pt x="7924" y="43902"/>
                </a:lnTo>
                <a:lnTo>
                  <a:pt x="7924" y="43902"/>
                </a:lnTo>
                <a:lnTo>
                  <a:pt x="7924" y="38048"/>
                </a:lnTo>
                <a:lnTo>
                  <a:pt x="7924" y="38048"/>
                </a:lnTo>
                <a:lnTo>
                  <a:pt x="7924" y="38048"/>
                </a:lnTo>
                <a:lnTo>
                  <a:pt x="7924" y="38048"/>
                </a:lnTo>
                <a:lnTo>
                  <a:pt x="7924" y="38048"/>
                </a:lnTo>
                <a:lnTo>
                  <a:pt x="7924" y="32195"/>
                </a:lnTo>
                <a:lnTo>
                  <a:pt x="7924" y="32195"/>
                </a:lnTo>
                <a:lnTo>
                  <a:pt x="7924" y="32195"/>
                </a:lnTo>
                <a:lnTo>
                  <a:pt x="10188" y="32195"/>
                </a:lnTo>
                <a:lnTo>
                  <a:pt x="10188" y="32195"/>
                </a:lnTo>
                <a:lnTo>
                  <a:pt x="10188" y="32195"/>
                </a:lnTo>
                <a:lnTo>
                  <a:pt x="10188" y="23414"/>
                </a:lnTo>
                <a:lnTo>
                  <a:pt x="10188" y="23414"/>
                </a:lnTo>
                <a:lnTo>
                  <a:pt x="10188" y="23414"/>
                </a:lnTo>
                <a:lnTo>
                  <a:pt x="12452" y="23414"/>
                </a:lnTo>
                <a:lnTo>
                  <a:pt x="12452" y="23414"/>
                </a:lnTo>
                <a:lnTo>
                  <a:pt x="12452" y="23414"/>
                </a:lnTo>
                <a:lnTo>
                  <a:pt x="12452" y="23414"/>
                </a:lnTo>
                <a:lnTo>
                  <a:pt x="12452" y="17560"/>
                </a:lnTo>
                <a:lnTo>
                  <a:pt x="12452" y="17560"/>
                </a:lnTo>
                <a:lnTo>
                  <a:pt x="15849" y="17560"/>
                </a:lnTo>
                <a:lnTo>
                  <a:pt x="15849" y="17560"/>
                </a:lnTo>
                <a:lnTo>
                  <a:pt x="15849" y="17560"/>
                </a:lnTo>
                <a:lnTo>
                  <a:pt x="15849" y="17560"/>
                </a:lnTo>
                <a:lnTo>
                  <a:pt x="18113" y="17560"/>
                </a:lnTo>
                <a:lnTo>
                  <a:pt x="18113" y="17560"/>
                </a:lnTo>
                <a:lnTo>
                  <a:pt x="18113" y="17560"/>
                </a:lnTo>
                <a:lnTo>
                  <a:pt x="18113" y="17560"/>
                </a:lnTo>
                <a:lnTo>
                  <a:pt x="20377" y="17560"/>
                </a:lnTo>
                <a:lnTo>
                  <a:pt x="20377" y="17560"/>
                </a:lnTo>
                <a:lnTo>
                  <a:pt x="20377" y="17560"/>
                </a:lnTo>
                <a:lnTo>
                  <a:pt x="20377" y="17560"/>
                </a:lnTo>
                <a:lnTo>
                  <a:pt x="20377" y="17560"/>
                </a:lnTo>
                <a:lnTo>
                  <a:pt x="22641" y="17560"/>
                </a:lnTo>
                <a:lnTo>
                  <a:pt x="22641" y="17560"/>
                </a:lnTo>
                <a:lnTo>
                  <a:pt x="22641" y="17560"/>
                </a:lnTo>
                <a:lnTo>
                  <a:pt x="22641" y="11707"/>
                </a:lnTo>
                <a:lnTo>
                  <a:pt x="22641" y="11707"/>
                </a:lnTo>
                <a:lnTo>
                  <a:pt x="24905" y="11707"/>
                </a:lnTo>
                <a:lnTo>
                  <a:pt x="24905" y="11707"/>
                </a:lnTo>
                <a:lnTo>
                  <a:pt x="24905" y="11707"/>
                </a:lnTo>
                <a:lnTo>
                  <a:pt x="24905" y="11707"/>
                </a:lnTo>
                <a:lnTo>
                  <a:pt x="28301" y="11707"/>
                </a:lnTo>
                <a:lnTo>
                  <a:pt x="28301" y="11707"/>
                </a:lnTo>
                <a:lnTo>
                  <a:pt x="28301" y="11707"/>
                </a:lnTo>
                <a:lnTo>
                  <a:pt x="28301" y="17560"/>
                </a:lnTo>
                <a:lnTo>
                  <a:pt x="28301" y="17560"/>
                </a:lnTo>
                <a:lnTo>
                  <a:pt x="28301" y="17560"/>
                </a:lnTo>
                <a:lnTo>
                  <a:pt x="28301" y="17560"/>
                </a:lnTo>
                <a:lnTo>
                  <a:pt x="28301" y="17560"/>
                </a:lnTo>
                <a:lnTo>
                  <a:pt x="28301" y="17560"/>
                </a:lnTo>
                <a:lnTo>
                  <a:pt x="28301" y="23414"/>
                </a:lnTo>
                <a:lnTo>
                  <a:pt x="28301" y="23414"/>
                </a:lnTo>
                <a:lnTo>
                  <a:pt x="30566" y="23414"/>
                </a:lnTo>
                <a:lnTo>
                  <a:pt x="30566" y="23414"/>
                </a:lnTo>
                <a:lnTo>
                  <a:pt x="30566" y="23414"/>
                </a:lnTo>
                <a:lnTo>
                  <a:pt x="30566" y="23414"/>
                </a:lnTo>
                <a:lnTo>
                  <a:pt x="30566" y="23414"/>
                </a:lnTo>
                <a:lnTo>
                  <a:pt x="30566" y="23414"/>
                </a:lnTo>
                <a:lnTo>
                  <a:pt x="32830" y="23414"/>
                </a:lnTo>
                <a:lnTo>
                  <a:pt x="32830" y="32195"/>
                </a:lnTo>
                <a:lnTo>
                  <a:pt x="32830" y="32195"/>
                </a:lnTo>
                <a:lnTo>
                  <a:pt x="32830" y="32195"/>
                </a:lnTo>
                <a:lnTo>
                  <a:pt x="32830" y="32195"/>
                </a:lnTo>
                <a:lnTo>
                  <a:pt x="35094" y="32195"/>
                </a:lnTo>
                <a:lnTo>
                  <a:pt x="35094" y="32195"/>
                </a:lnTo>
                <a:lnTo>
                  <a:pt x="35094" y="32195"/>
                </a:lnTo>
                <a:lnTo>
                  <a:pt x="35094" y="32195"/>
                </a:lnTo>
                <a:lnTo>
                  <a:pt x="35094" y="32195"/>
                </a:lnTo>
                <a:lnTo>
                  <a:pt x="35094" y="38048"/>
                </a:lnTo>
                <a:lnTo>
                  <a:pt x="35094" y="38048"/>
                </a:lnTo>
                <a:lnTo>
                  <a:pt x="37358" y="38048"/>
                </a:lnTo>
                <a:lnTo>
                  <a:pt x="37358" y="38048"/>
                </a:lnTo>
                <a:lnTo>
                  <a:pt x="37358" y="43902"/>
                </a:lnTo>
                <a:lnTo>
                  <a:pt x="37358" y="43902"/>
                </a:lnTo>
                <a:lnTo>
                  <a:pt x="37358" y="43902"/>
                </a:lnTo>
                <a:lnTo>
                  <a:pt x="37358" y="43902"/>
                </a:lnTo>
                <a:lnTo>
                  <a:pt x="37358" y="43902"/>
                </a:lnTo>
                <a:lnTo>
                  <a:pt x="37358" y="49756"/>
                </a:lnTo>
                <a:lnTo>
                  <a:pt x="37358" y="49756"/>
                </a:lnTo>
                <a:lnTo>
                  <a:pt x="40754" y="49756"/>
                </a:lnTo>
                <a:lnTo>
                  <a:pt x="40754" y="49756"/>
                </a:lnTo>
                <a:lnTo>
                  <a:pt x="40754" y="49756"/>
                </a:lnTo>
                <a:lnTo>
                  <a:pt x="40754" y="49756"/>
                </a:lnTo>
                <a:lnTo>
                  <a:pt x="43018" y="49756"/>
                </a:lnTo>
                <a:lnTo>
                  <a:pt x="43018" y="49756"/>
                </a:lnTo>
                <a:lnTo>
                  <a:pt x="43018" y="49756"/>
                </a:lnTo>
                <a:lnTo>
                  <a:pt x="43018" y="49756"/>
                </a:lnTo>
                <a:lnTo>
                  <a:pt x="43018" y="49756"/>
                </a:lnTo>
                <a:lnTo>
                  <a:pt x="45283" y="49756"/>
                </a:lnTo>
                <a:lnTo>
                  <a:pt x="45283" y="49756"/>
                </a:lnTo>
                <a:lnTo>
                  <a:pt x="45283" y="49756"/>
                </a:lnTo>
                <a:lnTo>
                  <a:pt x="45283" y="49756"/>
                </a:lnTo>
                <a:lnTo>
                  <a:pt x="47547" y="49756"/>
                </a:lnTo>
                <a:lnTo>
                  <a:pt x="47547" y="49756"/>
                </a:lnTo>
                <a:lnTo>
                  <a:pt x="47547" y="49756"/>
                </a:lnTo>
                <a:lnTo>
                  <a:pt x="47547" y="49756"/>
                </a:lnTo>
                <a:lnTo>
                  <a:pt x="49811" y="49756"/>
                </a:lnTo>
                <a:lnTo>
                  <a:pt x="49811" y="49756"/>
                </a:lnTo>
                <a:lnTo>
                  <a:pt x="49811" y="49756"/>
                </a:lnTo>
                <a:lnTo>
                  <a:pt x="49811" y="49756"/>
                </a:lnTo>
                <a:lnTo>
                  <a:pt x="49811" y="49756"/>
                </a:lnTo>
                <a:lnTo>
                  <a:pt x="49811" y="43902"/>
                </a:lnTo>
                <a:lnTo>
                  <a:pt x="53207" y="43902"/>
                </a:lnTo>
                <a:lnTo>
                  <a:pt x="53207" y="43902"/>
                </a:lnTo>
                <a:lnTo>
                  <a:pt x="53207" y="43902"/>
                </a:lnTo>
                <a:lnTo>
                  <a:pt x="53207" y="43902"/>
                </a:lnTo>
                <a:lnTo>
                  <a:pt x="53207" y="43902"/>
                </a:lnTo>
                <a:lnTo>
                  <a:pt x="53207" y="43902"/>
                </a:lnTo>
                <a:lnTo>
                  <a:pt x="55471" y="43902"/>
                </a:lnTo>
                <a:lnTo>
                  <a:pt x="55471" y="43902"/>
                </a:lnTo>
                <a:lnTo>
                  <a:pt x="55471" y="38048"/>
                </a:lnTo>
                <a:lnTo>
                  <a:pt x="55471" y="38048"/>
                </a:lnTo>
                <a:lnTo>
                  <a:pt x="55471" y="38048"/>
                </a:lnTo>
                <a:lnTo>
                  <a:pt x="55471" y="38048"/>
                </a:lnTo>
                <a:lnTo>
                  <a:pt x="55471" y="32195"/>
                </a:lnTo>
                <a:lnTo>
                  <a:pt x="55471" y="32195"/>
                </a:lnTo>
                <a:lnTo>
                  <a:pt x="55471" y="32195"/>
                </a:lnTo>
                <a:lnTo>
                  <a:pt x="55471" y="23414"/>
                </a:lnTo>
                <a:lnTo>
                  <a:pt x="55471" y="23414"/>
                </a:lnTo>
                <a:lnTo>
                  <a:pt x="55471" y="23414"/>
                </a:lnTo>
                <a:lnTo>
                  <a:pt x="55471" y="23414"/>
                </a:lnTo>
                <a:lnTo>
                  <a:pt x="55471" y="17560"/>
                </a:lnTo>
                <a:lnTo>
                  <a:pt x="55471" y="17560"/>
                </a:lnTo>
                <a:lnTo>
                  <a:pt x="55471" y="17560"/>
                </a:lnTo>
                <a:lnTo>
                  <a:pt x="55471" y="11707"/>
                </a:lnTo>
                <a:lnTo>
                  <a:pt x="55471" y="11707"/>
                </a:lnTo>
                <a:lnTo>
                  <a:pt x="55471" y="11707"/>
                </a:lnTo>
                <a:lnTo>
                  <a:pt x="55471" y="11707"/>
                </a:lnTo>
                <a:lnTo>
                  <a:pt x="55471" y="11707"/>
                </a:lnTo>
                <a:lnTo>
                  <a:pt x="55471" y="5853"/>
                </a:lnTo>
                <a:lnTo>
                  <a:pt x="55471" y="5853"/>
                </a:lnTo>
                <a:lnTo>
                  <a:pt x="57735" y="5853"/>
                </a:lnTo>
                <a:lnTo>
                  <a:pt x="57735" y="5853"/>
                </a:lnTo>
                <a:lnTo>
                  <a:pt x="57735" y="5853"/>
                </a:lnTo>
                <a:lnTo>
                  <a:pt x="57735" y="5853"/>
                </a:lnTo>
                <a:lnTo>
                  <a:pt x="57735" y="5853"/>
                </a:lnTo>
                <a:lnTo>
                  <a:pt x="57735" y="5853"/>
                </a:lnTo>
                <a:lnTo>
                  <a:pt x="60000" y="5853"/>
                </a:lnTo>
                <a:lnTo>
                  <a:pt x="60000" y="5853"/>
                </a:lnTo>
                <a:lnTo>
                  <a:pt x="60000" y="5853"/>
                </a:lnTo>
                <a:lnTo>
                  <a:pt x="60000" y="5853"/>
                </a:lnTo>
                <a:lnTo>
                  <a:pt x="62264" y="5853"/>
                </a:lnTo>
                <a:lnTo>
                  <a:pt x="62264" y="0"/>
                </a:lnTo>
                <a:lnTo>
                  <a:pt x="62264" y="0"/>
                </a:lnTo>
                <a:lnTo>
                  <a:pt x="62264" y="0"/>
                </a:lnTo>
                <a:lnTo>
                  <a:pt x="62264" y="5853"/>
                </a:lnTo>
                <a:lnTo>
                  <a:pt x="65660" y="5853"/>
                </a:lnTo>
                <a:lnTo>
                  <a:pt x="65660" y="0"/>
                </a:lnTo>
                <a:lnTo>
                  <a:pt x="65660" y="0"/>
                </a:lnTo>
                <a:lnTo>
                  <a:pt x="65660" y="0"/>
                </a:lnTo>
                <a:lnTo>
                  <a:pt x="65660" y="0"/>
                </a:lnTo>
                <a:lnTo>
                  <a:pt x="65660" y="0"/>
                </a:lnTo>
                <a:lnTo>
                  <a:pt x="67924" y="0"/>
                </a:lnTo>
                <a:lnTo>
                  <a:pt x="67924" y="0"/>
                </a:lnTo>
                <a:lnTo>
                  <a:pt x="67924" y="0"/>
                </a:lnTo>
                <a:lnTo>
                  <a:pt x="67924" y="0"/>
                </a:lnTo>
                <a:lnTo>
                  <a:pt x="67924" y="0"/>
                </a:lnTo>
                <a:lnTo>
                  <a:pt x="70188" y="0"/>
                </a:lnTo>
                <a:lnTo>
                  <a:pt x="70188" y="0"/>
                </a:lnTo>
                <a:lnTo>
                  <a:pt x="70188" y="0"/>
                </a:lnTo>
                <a:lnTo>
                  <a:pt x="70188" y="0"/>
                </a:lnTo>
                <a:lnTo>
                  <a:pt x="70188" y="0"/>
                </a:lnTo>
                <a:lnTo>
                  <a:pt x="70188" y="0"/>
                </a:lnTo>
                <a:lnTo>
                  <a:pt x="70188" y="0"/>
                </a:lnTo>
                <a:lnTo>
                  <a:pt x="72452" y="0"/>
                </a:lnTo>
                <a:lnTo>
                  <a:pt x="72452" y="0"/>
                </a:lnTo>
                <a:lnTo>
                  <a:pt x="72452" y="0"/>
                </a:lnTo>
                <a:lnTo>
                  <a:pt x="72452" y="0"/>
                </a:lnTo>
                <a:lnTo>
                  <a:pt x="72452" y="0"/>
                </a:lnTo>
                <a:lnTo>
                  <a:pt x="72452" y="0"/>
                </a:lnTo>
                <a:lnTo>
                  <a:pt x="74716" y="0"/>
                </a:lnTo>
                <a:lnTo>
                  <a:pt x="74716" y="5853"/>
                </a:lnTo>
                <a:lnTo>
                  <a:pt x="74716" y="5853"/>
                </a:lnTo>
                <a:lnTo>
                  <a:pt x="74716" y="5853"/>
                </a:lnTo>
                <a:lnTo>
                  <a:pt x="74716" y="5853"/>
                </a:lnTo>
                <a:lnTo>
                  <a:pt x="74716" y="5853"/>
                </a:lnTo>
                <a:lnTo>
                  <a:pt x="78113" y="5853"/>
                </a:lnTo>
                <a:lnTo>
                  <a:pt x="78113" y="5853"/>
                </a:lnTo>
                <a:lnTo>
                  <a:pt x="78113" y="5853"/>
                </a:lnTo>
                <a:lnTo>
                  <a:pt x="80377" y="5853"/>
                </a:lnTo>
                <a:lnTo>
                  <a:pt x="80377" y="5853"/>
                </a:lnTo>
                <a:lnTo>
                  <a:pt x="80377" y="5853"/>
                </a:lnTo>
                <a:lnTo>
                  <a:pt x="80377" y="5853"/>
                </a:lnTo>
                <a:lnTo>
                  <a:pt x="80377" y="11707"/>
                </a:lnTo>
                <a:lnTo>
                  <a:pt x="80377" y="11707"/>
                </a:lnTo>
                <a:lnTo>
                  <a:pt x="82641" y="11707"/>
                </a:lnTo>
                <a:lnTo>
                  <a:pt x="82641" y="11707"/>
                </a:lnTo>
                <a:lnTo>
                  <a:pt x="82641" y="11707"/>
                </a:lnTo>
                <a:lnTo>
                  <a:pt x="82641" y="11707"/>
                </a:lnTo>
                <a:lnTo>
                  <a:pt x="82641" y="11707"/>
                </a:lnTo>
                <a:lnTo>
                  <a:pt x="82641" y="11707"/>
                </a:lnTo>
                <a:lnTo>
                  <a:pt x="84905" y="11707"/>
                </a:lnTo>
                <a:lnTo>
                  <a:pt x="84905" y="11707"/>
                </a:lnTo>
                <a:lnTo>
                  <a:pt x="84905" y="17560"/>
                </a:lnTo>
                <a:lnTo>
                  <a:pt x="84905" y="17560"/>
                </a:lnTo>
                <a:lnTo>
                  <a:pt x="84905" y="17560"/>
                </a:lnTo>
                <a:lnTo>
                  <a:pt x="87169" y="17560"/>
                </a:lnTo>
                <a:lnTo>
                  <a:pt x="87169" y="17560"/>
                </a:lnTo>
                <a:lnTo>
                  <a:pt x="87169" y="17560"/>
                </a:lnTo>
                <a:lnTo>
                  <a:pt x="87169" y="23414"/>
                </a:lnTo>
                <a:lnTo>
                  <a:pt x="87169" y="23414"/>
                </a:lnTo>
                <a:lnTo>
                  <a:pt x="87169" y="23414"/>
                </a:lnTo>
                <a:lnTo>
                  <a:pt x="90566" y="23414"/>
                </a:lnTo>
                <a:lnTo>
                  <a:pt x="90566" y="23414"/>
                </a:lnTo>
                <a:lnTo>
                  <a:pt x="90566" y="23414"/>
                </a:lnTo>
                <a:lnTo>
                  <a:pt x="90566" y="23414"/>
                </a:lnTo>
                <a:lnTo>
                  <a:pt x="90566" y="23414"/>
                </a:lnTo>
                <a:lnTo>
                  <a:pt x="92830" y="23414"/>
                </a:lnTo>
                <a:lnTo>
                  <a:pt x="92830" y="23414"/>
                </a:lnTo>
                <a:lnTo>
                  <a:pt x="92830" y="23414"/>
                </a:lnTo>
                <a:lnTo>
                  <a:pt x="92830" y="23414"/>
                </a:lnTo>
                <a:lnTo>
                  <a:pt x="92830" y="23414"/>
                </a:lnTo>
                <a:lnTo>
                  <a:pt x="92830" y="23414"/>
                </a:lnTo>
                <a:lnTo>
                  <a:pt x="95094" y="23414"/>
                </a:lnTo>
                <a:lnTo>
                  <a:pt x="95094" y="23414"/>
                </a:lnTo>
                <a:lnTo>
                  <a:pt x="95094" y="23414"/>
                </a:lnTo>
                <a:lnTo>
                  <a:pt x="95094" y="23414"/>
                </a:lnTo>
                <a:lnTo>
                  <a:pt x="97358" y="23414"/>
                </a:lnTo>
                <a:lnTo>
                  <a:pt x="97358" y="17560"/>
                </a:lnTo>
                <a:lnTo>
                  <a:pt x="97358" y="17560"/>
                </a:lnTo>
                <a:lnTo>
                  <a:pt x="97358" y="17560"/>
                </a:lnTo>
                <a:lnTo>
                  <a:pt x="99622" y="17560"/>
                </a:lnTo>
                <a:lnTo>
                  <a:pt x="99622" y="23414"/>
                </a:lnTo>
                <a:lnTo>
                  <a:pt x="99622" y="23414"/>
                </a:lnTo>
                <a:lnTo>
                  <a:pt x="99622" y="23414"/>
                </a:lnTo>
                <a:lnTo>
                  <a:pt x="99622" y="23414"/>
                </a:lnTo>
                <a:lnTo>
                  <a:pt x="99622" y="23414"/>
                </a:lnTo>
                <a:lnTo>
                  <a:pt x="103018" y="23414"/>
                </a:lnTo>
                <a:lnTo>
                  <a:pt x="103018" y="23414"/>
                </a:lnTo>
                <a:lnTo>
                  <a:pt x="103018" y="23414"/>
                </a:lnTo>
                <a:lnTo>
                  <a:pt x="103018" y="23414"/>
                </a:lnTo>
                <a:lnTo>
                  <a:pt x="105283" y="2341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6" name="Shape 996"/>
          <p:cNvSpPr/>
          <p:nvPr/>
        </p:nvSpPr>
        <p:spPr>
          <a:xfrm>
            <a:off x="4488660" y="2992439"/>
            <a:ext cx="13097" cy="20639"/>
          </a:xfrm>
          <a:custGeom>
            <a:avLst/>
            <a:gdLst/>
            <a:ahLst/>
            <a:cxnLst/>
            <a:rect l="0" t="0" r="0" b="0"/>
            <a:pathLst>
              <a:path w="120000" h="120000" extrusionOk="0">
                <a:moveTo>
                  <a:pt x="65454" y="0"/>
                </a:moveTo>
                <a:lnTo>
                  <a:pt x="65454" y="0"/>
                </a:lnTo>
                <a:lnTo>
                  <a:pt x="65454" y="18461"/>
                </a:lnTo>
                <a:lnTo>
                  <a:pt x="65454" y="18461"/>
                </a:lnTo>
                <a:lnTo>
                  <a:pt x="65454" y="18461"/>
                </a:lnTo>
                <a:lnTo>
                  <a:pt x="65454" y="18461"/>
                </a:lnTo>
                <a:lnTo>
                  <a:pt x="65454" y="36923"/>
                </a:lnTo>
                <a:lnTo>
                  <a:pt x="65454" y="36923"/>
                </a:lnTo>
                <a:lnTo>
                  <a:pt x="65454" y="36923"/>
                </a:lnTo>
                <a:lnTo>
                  <a:pt x="65454" y="36923"/>
                </a:lnTo>
                <a:lnTo>
                  <a:pt x="65454" y="36923"/>
                </a:lnTo>
                <a:lnTo>
                  <a:pt x="87272" y="36923"/>
                </a:lnTo>
                <a:lnTo>
                  <a:pt x="87272" y="36923"/>
                </a:lnTo>
                <a:lnTo>
                  <a:pt x="87272" y="55384"/>
                </a:lnTo>
                <a:lnTo>
                  <a:pt x="87272" y="55384"/>
                </a:lnTo>
                <a:lnTo>
                  <a:pt x="87272" y="55384"/>
                </a:lnTo>
                <a:lnTo>
                  <a:pt x="120000" y="55384"/>
                </a:lnTo>
                <a:lnTo>
                  <a:pt x="120000" y="55384"/>
                </a:lnTo>
                <a:lnTo>
                  <a:pt x="120000" y="55384"/>
                </a:lnTo>
                <a:lnTo>
                  <a:pt x="120000" y="55384"/>
                </a:lnTo>
                <a:lnTo>
                  <a:pt x="120000" y="83076"/>
                </a:lnTo>
                <a:lnTo>
                  <a:pt x="120000" y="83076"/>
                </a:lnTo>
                <a:lnTo>
                  <a:pt x="120000" y="83076"/>
                </a:lnTo>
                <a:lnTo>
                  <a:pt x="87272" y="83076"/>
                </a:lnTo>
                <a:lnTo>
                  <a:pt x="87272" y="83076"/>
                </a:lnTo>
                <a:lnTo>
                  <a:pt x="87272" y="101538"/>
                </a:lnTo>
                <a:lnTo>
                  <a:pt x="87272" y="101538"/>
                </a:lnTo>
                <a:lnTo>
                  <a:pt x="87272" y="101538"/>
                </a:lnTo>
                <a:lnTo>
                  <a:pt x="87272" y="101538"/>
                </a:lnTo>
                <a:lnTo>
                  <a:pt x="87272" y="120000"/>
                </a:lnTo>
                <a:lnTo>
                  <a:pt x="87272" y="120000"/>
                </a:lnTo>
                <a:lnTo>
                  <a:pt x="87272" y="120000"/>
                </a:lnTo>
                <a:lnTo>
                  <a:pt x="87272" y="101538"/>
                </a:lnTo>
                <a:lnTo>
                  <a:pt x="65454" y="101538"/>
                </a:lnTo>
                <a:lnTo>
                  <a:pt x="65454" y="101538"/>
                </a:lnTo>
                <a:lnTo>
                  <a:pt x="65454" y="101538"/>
                </a:lnTo>
                <a:lnTo>
                  <a:pt x="65454" y="101538"/>
                </a:lnTo>
                <a:lnTo>
                  <a:pt x="65454" y="120000"/>
                </a:lnTo>
                <a:lnTo>
                  <a:pt x="43636" y="120000"/>
                </a:lnTo>
                <a:lnTo>
                  <a:pt x="43636" y="120000"/>
                </a:lnTo>
                <a:lnTo>
                  <a:pt x="43636" y="120000"/>
                </a:lnTo>
                <a:lnTo>
                  <a:pt x="21818" y="120000"/>
                </a:lnTo>
                <a:lnTo>
                  <a:pt x="21818" y="101538"/>
                </a:lnTo>
                <a:lnTo>
                  <a:pt x="21818" y="101538"/>
                </a:lnTo>
                <a:lnTo>
                  <a:pt x="21818" y="101538"/>
                </a:lnTo>
                <a:lnTo>
                  <a:pt x="21818" y="101538"/>
                </a:lnTo>
                <a:lnTo>
                  <a:pt x="21818" y="101538"/>
                </a:lnTo>
                <a:lnTo>
                  <a:pt x="21818" y="101538"/>
                </a:lnTo>
                <a:lnTo>
                  <a:pt x="21818" y="101538"/>
                </a:lnTo>
                <a:lnTo>
                  <a:pt x="21818" y="83076"/>
                </a:lnTo>
                <a:lnTo>
                  <a:pt x="21818" y="83076"/>
                </a:lnTo>
                <a:lnTo>
                  <a:pt x="21818" y="83076"/>
                </a:lnTo>
                <a:lnTo>
                  <a:pt x="21818" y="83076"/>
                </a:lnTo>
                <a:lnTo>
                  <a:pt x="21818" y="83076"/>
                </a:lnTo>
                <a:lnTo>
                  <a:pt x="21818" y="83076"/>
                </a:lnTo>
                <a:lnTo>
                  <a:pt x="21818" y="55384"/>
                </a:lnTo>
                <a:lnTo>
                  <a:pt x="0" y="55384"/>
                </a:lnTo>
                <a:lnTo>
                  <a:pt x="0" y="55384"/>
                </a:lnTo>
                <a:lnTo>
                  <a:pt x="0" y="55384"/>
                </a:lnTo>
                <a:lnTo>
                  <a:pt x="0" y="55384"/>
                </a:lnTo>
                <a:lnTo>
                  <a:pt x="0" y="36923"/>
                </a:lnTo>
                <a:lnTo>
                  <a:pt x="0" y="36923"/>
                </a:lnTo>
                <a:lnTo>
                  <a:pt x="0" y="36923"/>
                </a:lnTo>
                <a:lnTo>
                  <a:pt x="0" y="36923"/>
                </a:lnTo>
                <a:lnTo>
                  <a:pt x="21818" y="36923"/>
                </a:lnTo>
                <a:lnTo>
                  <a:pt x="21818" y="18461"/>
                </a:lnTo>
                <a:lnTo>
                  <a:pt x="21818" y="18461"/>
                </a:lnTo>
                <a:lnTo>
                  <a:pt x="21818" y="18461"/>
                </a:lnTo>
                <a:lnTo>
                  <a:pt x="21818" y="18461"/>
                </a:lnTo>
                <a:lnTo>
                  <a:pt x="21818" y="18461"/>
                </a:lnTo>
                <a:lnTo>
                  <a:pt x="21818" y="0"/>
                </a:lnTo>
                <a:lnTo>
                  <a:pt x="21818" y="0"/>
                </a:lnTo>
                <a:lnTo>
                  <a:pt x="21818" y="0"/>
                </a:lnTo>
                <a:lnTo>
                  <a:pt x="43636" y="0"/>
                </a:lnTo>
                <a:lnTo>
                  <a:pt x="43636" y="0"/>
                </a:lnTo>
                <a:lnTo>
                  <a:pt x="43636" y="0"/>
                </a:lnTo>
                <a:lnTo>
                  <a:pt x="6545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7" name="Shape 997"/>
          <p:cNvSpPr/>
          <p:nvPr/>
        </p:nvSpPr>
        <p:spPr>
          <a:xfrm>
            <a:off x="4488660" y="2992439"/>
            <a:ext cx="13097" cy="20639"/>
          </a:xfrm>
          <a:custGeom>
            <a:avLst/>
            <a:gdLst/>
            <a:ahLst/>
            <a:cxnLst/>
            <a:rect l="0" t="0" r="0" b="0"/>
            <a:pathLst>
              <a:path w="120000" h="120000" extrusionOk="0">
                <a:moveTo>
                  <a:pt x="65454" y="0"/>
                </a:moveTo>
                <a:lnTo>
                  <a:pt x="65454" y="0"/>
                </a:lnTo>
                <a:lnTo>
                  <a:pt x="65454" y="18461"/>
                </a:lnTo>
                <a:lnTo>
                  <a:pt x="65454" y="18461"/>
                </a:lnTo>
                <a:lnTo>
                  <a:pt x="65454" y="18461"/>
                </a:lnTo>
                <a:lnTo>
                  <a:pt x="65454" y="18461"/>
                </a:lnTo>
                <a:lnTo>
                  <a:pt x="65454" y="36923"/>
                </a:lnTo>
                <a:lnTo>
                  <a:pt x="65454" y="36923"/>
                </a:lnTo>
                <a:lnTo>
                  <a:pt x="65454" y="36923"/>
                </a:lnTo>
                <a:lnTo>
                  <a:pt x="65454" y="36923"/>
                </a:lnTo>
                <a:lnTo>
                  <a:pt x="65454" y="36923"/>
                </a:lnTo>
                <a:lnTo>
                  <a:pt x="87272" y="36923"/>
                </a:lnTo>
                <a:lnTo>
                  <a:pt x="87272" y="36923"/>
                </a:lnTo>
                <a:lnTo>
                  <a:pt x="87272" y="55384"/>
                </a:lnTo>
                <a:lnTo>
                  <a:pt x="87272" y="55384"/>
                </a:lnTo>
                <a:lnTo>
                  <a:pt x="87272" y="55384"/>
                </a:lnTo>
                <a:lnTo>
                  <a:pt x="120000" y="55384"/>
                </a:lnTo>
                <a:lnTo>
                  <a:pt x="120000" y="55384"/>
                </a:lnTo>
                <a:lnTo>
                  <a:pt x="120000" y="55384"/>
                </a:lnTo>
                <a:lnTo>
                  <a:pt x="120000" y="55384"/>
                </a:lnTo>
                <a:lnTo>
                  <a:pt x="120000" y="83076"/>
                </a:lnTo>
                <a:lnTo>
                  <a:pt x="120000" y="83076"/>
                </a:lnTo>
                <a:lnTo>
                  <a:pt x="120000" y="83076"/>
                </a:lnTo>
                <a:lnTo>
                  <a:pt x="87272" y="83076"/>
                </a:lnTo>
                <a:lnTo>
                  <a:pt x="87272" y="83076"/>
                </a:lnTo>
                <a:lnTo>
                  <a:pt x="87272" y="101538"/>
                </a:lnTo>
                <a:lnTo>
                  <a:pt x="87272" y="101538"/>
                </a:lnTo>
                <a:lnTo>
                  <a:pt x="87272" y="101538"/>
                </a:lnTo>
                <a:lnTo>
                  <a:pt x="87272" y="101538"/>
                </a:lnTo>
                <a:lnTo>
                  <a:pt x="87272" y="120000"/>
                </a:lnTo>
                <a:lnTo>
                  <a:pt x="87272" y="120000"/>
                </a:lnTo>
                <a:lnTo>
                  <a:pt x="87272" y="120000"/>
                </a:lnTo>
                <a:lnTo>
                  <a:pt x="87272" y="101538"/>
                </a:lnTo>
                <a:lnTo>
                  <a:pt x="65454" y="101538"/>
                </a:lnTo>
                <a:lnTo>
                  <a:pt x="65454" y="101538"/>
                </a:lnTo>
                <a:lnTo>
                  <a:pt x="65454" y="101538"/>
                </a:lnTo>
                <a:lnTo>
                  <a:pt x="65454" y="101538"/>
                </a:lnTo>
                <a:lnTo>
                  <a:pt x="65454" y="120000"/>
                </a:lnTo>
                <a:lnTo>
                  <a:pt x="43636" y="120000"/>
                </a:lnTo>
                <a:lnTo>
                  <a:pt x="43636" y="120000"/>
                </a:lnTo>
                <a:lnTo>
                  <a:pt x="43636" y="120000"/>
                </a:lnTo>
                <a:lnTo>
                  <a:pt x="21818" y="120000"/>
                </a:lnTo>
                <a:lnTo>
                  <a:pt x="21818" y="101538"/>
                </a:lnTo>
                <a:lnTo>
                  <a:pt x="21818" y="101538"/>
                </a:lnTo>
                <a:lnTo>
                  <a:pt x="21818" y="101538"/>
                </a:lnTo>
                <a:lnTo>
                  <a:pt x="21818" y="101538"/>
                </a:lnTo>
                <a:lnTo>
                  <a:pt x="21818" y="101538"/>
                </a:lnTo>
                <a:lnTo>
                  <a:pt x="21818" y="101538"/>
                </a:lnTo>
                <a:lnTo>
                  <a:pt x="21818" y="101538"/>
                </a:lnTo>
                <a:lnTo>
                  <a:pt x="21818" y="83076"/>
                </a:lnTo>
                <a:lnTo>
                  <a:pt x="21818" y="83076"/>
                </a:lnTo>
                <a:lnTo>
                  <a:pt x="21818" y="83076"/>
                </a:lnTo>
                <a:lnTo>
                  <a:pt x="21818" y="83076"/>
                </a:lnTo>
                <a:lnTo>
                  <a:pt x="21818" y="83076"/>
                </a:lnTo>
                <a:lnTo>
                  <a:pt x="21818" y="83076"/>
                </a:lnTo>
                <a:lnTo>
                  <a:pt x="21818" y="55384"/>
                </a:lnTo>
                <a:lnTo>
                  <a:pt x="0" y="55384"/>
                </a:lnTo>
                <a:lnTo>
                  <a:pt x="0" y="55384"/>
                </a:lnTo>
                <a:lnTo>
                  <a:pt x="0" y="55384"/>
                </a:lnTo>
                <a:lnTo>
                  <a:pt x="0" y="55384"/>
                </a:lnTo>
                <a:lnTo>
                  <a:pt x="0" y="36923"/>
                </a:lnTo>
                <a:lnTo>
                  <a:pt x="0" y="36923"/>
                </a:lnTo>
                <a:lnTo>
                  <a:pt x="0" y="36923"/>
                </a:lnTo>
                <a:lnTo>
                  <a:pt x="0" y="36923"/>
                </a:lnTo>
                <a:lnTo>
                  <a:pt x="21818" y="36923"/>
                </a:lnTo>
                <a:lnTo>
                  <a:pt x="21818" y="18461"/>
                </a:lnTo>
                <a:lnTo>
                  <a:pt x="21818" y="18461"/>
                </a:lnTo>
                <a:lnTo>
                  <a:pt x="21818" y="18461"/>
                </a:lnTo>
                <a:lnTo>
                  <a:pt x="21818" y="18461"/>
                </a:lnTo>
                <a:lnTo>
                  <a:pt x="21818" y="18461"/>
                </a:lnTo>
                <a:lnTo>
                  <a:pt x="21818" y="0"/>
                </a:lnTo>
                <a:lnTo>
                  <a:pt x="21818" y="0"/>
                </a:lnTo>
                <a:lnTo>
                  <a:pt x="21818" y="0"/>
                </a:lnTo>
                <a:lnTo>
                  <a:pt x="43636" y="0"/>
                </a:lnTo>
                <a:lnTo>
                  <a:pt x="43636" y="0"/>
                </a:lnTo>
                <a:lnTo>
                  <a:pt x="43636" y="0"/>
                </a:lnTo>
                <a:lnTo>
                  <a:pt x="6545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8" name="Shape 998"/>
          <p:cNvSpPr/>
          <p:nvPr/>
        </p:nvSpPr>
        <p:spPr>
          <a:xfrm>
            <a:off x="4749403" y="2820990"/>
            <a:ext cx="100012" cy="69849"/>
          </a:xfrm>
          <a:custGeom>
            <a:avLst/>
            <a:gdLst/>
            <a:ahLst/>
            <a:cxnLst/>
            <a:rect l="0" t="0" r="0" b="0"/>
            <a:pathLst>
              <a:path w="120000" h="120000" extrusionOk="0">
                <a:moveTo>
                  <a:pt x="0" y="19090"/>
                </a:moveTo>
                <a:lnTo>
                  <a:pt x="4285" y="19090"/>
                </a:lnTo>
                <a:lnTo>
                  <a:pt x="4285" y="19090"/>
                </a:lnTo>
                <a:lnTo>
                  <a:pt x="4285" y="19090"/>
                </a:lnTo>
                <a:lnTo>
                  <a:pt x="7142" y="19090"/>
                </a:lnTo>
                <a:lnTo>
                  <a:pt x="7142" y="19090"/>
                </a:lnTo>
                <a:lnTo>
                  <a:pt x="7142" y="19090"/>
                </a:lnTo>
                <a:lnTo>
                  <a:pt x="7142" y="19090"/>
                </a:lnTo>
                <a:lnTo>
                  <a:pt x="7142" y="19090"/>
                </a:lnTo>
                <a:lnTo>
                  <a:pt x="7142" y="10909"/>
                </a:lnTo>
                <a:lnTo>
                  <a:pt x="7142" y="10909"/>
                </a:lnTo>
                <a:lnTo>
                  <a:pt x="10000" y="10909"/>
                </a:lnTo>
                <a:lnTo>
                  <a:pt x="10000" y="10909"/>
                </a:lnTo>
                <a:lnTo>
                  <a:pt x="10000" y="10909"/>
                </a:lnTo>
                <a:lnTo>
                  <a:pt x="10000" y="10909"/>
                </a:lnTo>
                <a:lnTo>
                  <a:pt x="10000" y="10909"/>
                </a:lnTo>
                <a:lnTo>
                  <a:pt x="10000" y="10909"/>
                </a:lnTo>
                <a:lnTo>
                  <a:pt x="12857" y="10909"/>
                </a:lnTo>
                <a:lnTo>
                  <a:pt x="12857" y="10909"/>
                </a:lnTo>
                <a:lnTo>
                  <a:pt x="12857" y="5454"/>
                </a:lnTo>
                <a:lnTo>
                  <a:pt x="12857" y="5454"/>
                </a:lnTo>
                <a:lnTo>
                  <a:pt x="15714" y="5454"/>
                </a:lnTo>
                <a:lnTo>
                  <a:pt x="15714" y="10909"/>
                </a:lnTo>
                <a:lnTo>
                  <a:pt x="15714" y="10909"/>
                </a:lnTo>
                <a:lnTo>
                  <a:pt x="15714" y="5454"/>
                </a:lnTo>
                <a:lnTo>
                  <a:pt x="15714" y="5454"/>
                </a:lnTo>
                <a:lnTo>
                  <a:pt x="15714" y="5454"/>
                </a:lnTo>
                <a:lnTo>
                  <a:pt x="15714" y="5454"/>
                </a:lnTo>
                <a:lnTo>
                  <a:pt x="20000" y="5454"/>
                </a:lnTo>
                <a:lnTo>
                  <a:pt x="20000" y="5454"/>
                </a:lnTo>
                <a:lnTo>
                  <a:pt x="20000" y="5454"/>
                </a:lnTo>
                <a:lnTo>
                  <a:pt x="20000" y="5454"/>
                </a:lnTo>
                <a:lnTo>
                  <a:pt x="22857" y="5454"/>
                </a:lnTo>
                <a:lnTo>
                  <a:pt x="22857" y="5454"/>
                </a:lnTo>
                <a:lnTo>
                  <a:pt x="22857" y="5454"/>
                </a:lnTo>
                <a:lnTo>
                  <a:pt x="22857" y="5454"/>
                </a:lnTo>
                <a:lnTo>
                  <a:pt x="25714" y="5454"/>
                </a:lnTo>
                <a:lnTo>
                  <a:pt x="25714" y="5454"/>
                </a:lnTo>
                <a:lnTo>
                  <a:pt x="25714" y="5454"/>
                </a:lnTo>
                <a:lnTo>
                  <a:pt x="25714" y="5454"/>
                </a:lnTo>
                <a:lnTo>
                  <a:pt x="28571" y="5454"/>
                </a:lnTo>
                <a:lnTo>
                  <a:pt x="28571" y="5454"/>
                </a:lnTo>
                <a:lnTo>
                  <a:pt x="28571" y="5454"/>
                </a:lnTo>
                <a:lnTo>
                  <a:pt x="28571" y="5454"/>
                </a:lnTo>
                <a:lnTo>
                  <a:pt x="31428" y="5454"/>
                </a:lnTo>
                <a:lnTo>
                  <a:pt x="31428" y="5454"/>
                </a:lnTo>
                <a:lnTo>
                  <a:pt x="31428" y="5454"/>
                </a:lnTo>
                <a:lnTo>
                  <a:pt x="31428" y="5454"/>
                </a:lnTo>
                <a:lnTo>
                  <a:pt x="35714" y="5454"/>
                </a:lnTo>
                <a:lnTo>
                  <a:pt x="35714" y="5454"/>
                </a:lnTo>
                <a:lnTo>
                  <a:pt x="35714" y="5454"/>
                </a:lnTo>
                <a:lnTo>
                  <a:pt x="35714" y="5454"/>
                </a:lnTo>
                <a:lnTo>
                  <a:pt x="35714" y="5454"/>
                </a:lnTo>
                <a:lnTo>
                  <a:pt x="35714" y="5454"/>
                </a:lnTo>
                <a:lnTo>
                  <a:pt x="38571" y="5454"/>
                </a:lnTo>
                <a:lnTo>
                  <a:pt x="38571" y="5454"/>
                </a:lnTo>
                <a:lnTo>
                  <a:pt x="38571" y="5454"/>
                </a:lnTo>
                <a:lnTo>
                  <a:pt x="38571" y="5454"/>
                </a:lnTo>
                <a:lnTo>
                  <a:pt x="41428" y="5454"/>
                </a:lnTo>
                <a:lnTo>
                  <a:pt x="41428" y="5454"/>
                </a:lnTo>
                <a:lnTo>
                  <a:pt x="41428" y="5454"/>
                </a:lnTo>
                <a:lnTo>
                  <a:pt x="41428" y="5454"/>
                </a:lnTo>
                <a:lnTo>
                  <a:pt x="41428" y="5454"/>
                </a:lnTo>
                <a:lnTo>
                  <a:pt x="41428" y="5454"/>
                </a:lnTo>
                <a:lnTo>
                  <a:pt x="44285" y="5454"/>
                </a:lnTo>
                <a:lnTo>
                  <a:pt x="44285" y="5454"/>
                </a:lnTo>
                <a:lnTo>
                  <a:pt x="44285" y="10909"/>
                </a:lnTo>
                <a:lnTo>
                  <a:pt x="44285" y="10909"/>
                </a:lnTo>
                <a:lnTo>
                  <a:pt x="44285" y="5454"/>
                </a:lnTo>
                <a:lnTo>
                  <a:pt x="44285" y="5454"/>
                </a:lnTo>
                <a:lnTo>
                  <a:pt x="44285" y="5454"/>
                </a:lnTo>
                <a:lnTo>
                  <a:pt x="47142" y="5454"/>
                </a:lnTo>
                <a:lnTo>
                  <a:pt x="47142" y="5454"/>
                </a:lnTo>
                <a:lnTo>
                  <a:pt x="47142" y="5454"/>
                </a:lnTo>
                <a:lnTo>
                  <a:pt x="47142" y="5454"/>
                </a:lnTo>
                <a:lnTo>
                  <a:pt x="51428" y="5454"/>
                </a:lnTo>
                <a:lnTo>
                  <a:pt x="51428" y="5454"/>
                </a:lnTo>
                <a:lnTo>
                  <a:pt x="51428" y="5454"/>
                </a:lnTo>
                <a:lnTo>
                  <a:pt x="51428" y="5454"/>
                </a:lnTo>
                <a:lnTo>
                  <a:pt x="54285" y="5454"/>
                </a:lnTo>
                <a:lnTo>
                  <a:pt x="54285" y="5454"/>
                </a:lnTo>
                <a:lnTo>
                  <a:pt x="54285" y="5454"/>
                </a:lnTo>
                <a:lnTo>
                  <a:pt x="54285" y="5454"/>
                </a:lnTo>
                <a:lnTo>
                  <a:pt x="54285" y="5454"/>
                </a:lnTo>
                <a:lnTo>
                  <a:pt x="57142" y="5454"/>
                </a:lnTo>
                <a:lnTo>
                  <a:pt x="57142" y="5454"/>
                </a:lnTo>
                <a:lnTo>
                  <a:pt x="57142" y="5454"/>
                </a:lnTo>
                <a:lnTo>
                  <a:pt x="57142" y="5454"/>
                </a:lnTo>
                <a:lnTo>
                  <a:pt x="57142" y="5454"/>
                </a:lnTo>
                <a:lnTo>
                  <a:pt x="60000" y="5454"/>
                </a:lnTo>
                <a:lnTo>
                  <a:pt x="60000" y="5454"/>
                </a:lnTo>
                <a:lnTo>
                  <a:pt x="60000" y="5454"/>
                </a:lnTo>
                <a:lnTo>
                  <a:pt x="62857" y="5454"/>
                </a:lnTo>
                <a:lnTo>
                  <a:pt x="62857" y="5454"/>
                </a:lnTo>
                <a:lnTo>
                  <a:pt x="62857" y="5454"/>
                </a:lnTo>
                <a:lnTo>
                  <a:pt x="62857" y="10909"/>
                </a:lnTo>
                <a:lnTo>
                  <a:pt x="62857" y="10909"/>
                </a:lnTo>
                <a:lnTo>
                  <a:pt x="62857" y="10909"/>
                </a:lnTo>
                <a:lnTo>
                  <a:pt x="67142" y="10909"/>
                </a:lnTo>
                <a:lnTo>
                  <a:pt x="67142" y="10909"/>
                </a:lnTo>
                <a:lnTo>
                  <a:pt x="67142" y="10909"/>
                </a:lnTo>
                <a:lnTo>
                  <a:pt x="67142" y="10909"/>
                </a:lnTo>
                <a:lnTo>
                  <a:pt x="67142" y="10909"/>
                </a:lnTo>
                <a:lnTo>
                  <a:pt x="70000" y="10909"/>
                </a:lnTo>
                <a:lnTo>
                  <a:pt x="70000" y="10909"/>
                </a:lnTo>
                <a:lnTo>
                  <a:pt x="70000" y="10909"/>
                </a:lnTo>
                <a:lnTo>
                  <a:pt x="72857" y="10909"/>
                </a:lnTo>
                <a:lnTo>
                  <a:pt x="72857" y="10909"/>
                </a:lnTo>
                <a:lnTo>
                  <a:pt x="72857" y="10909"/>
                </a:lnTo>
                <a:lnTo>
                  <a:pt x="72857" y="10909"/>
                </a:lnTo>
                <a:lnTo>
                  <a:pt x="72857" y="10909"/>
                </a:lnTo>
                <a:lnTo>
                  <a:pt x="72857" y="10909"/>
                </a:lnTo>
                <a:lnTo>
                  <a:pt x="75714" y="10909"/>
                </a:lnTo>
                <a:lnTo>
                  <a:pt x="75714" y="5454"/>
                </a:lnTo>
                <a:lnTo>
                  <a:pt x="75714" y="5454"/>
                </a:lnTo>
                <a:lnTo>
                  <a:pt x="75714" y="5454"/>
                </a:lnTo>
                <a:lnTo>
                  <a:pt x="75714" y="5454"/>
                </a:lnTo>
                <a:lnTo>
                  <a:pt x="75714" y="5454"/>
                </a:lnTo>
                <a:lnTo>
                  <a:pt x="75714" y="5454"/>
                </a:lnTo>
                <a:lnTo>
                  <a:pt x="78571" y="5454"/>
                </a:lnTo>
                <a:lnTo>
                  <a:pt x="78571" y="5454"/>
                </a:lnTo>
                <a:lnTo>
                  <a:pt x="78571" y="5454"/>
                </a:lnTo>
                <a:lnTo>
                  <a:pt x="82857" y="5454"/>
                </a:lnTo>
                <a:lnTo>
                  <a:pt x="82857" y="0"/>
                </a:lnTo>
                <a:lnTo>
                  <a:pt x="82857" y="0"/>
                </a:lnTo>
                <a:lnTo>
                  <a:pt x="82857" y="5454"/>
                </a:lnTo>
                <a:lnTo>
                  <a:pt x="82857" y="5454"/>
                </a:lnTo>
                <a:lnTo>
                  <a:pt x="82857" y="5454"/>
                </a:lnTo>
                <a:lnTo>
                  <a:pt x="82857" y="5454"/>
                </a:lnTo>
                <a:lnTo>
                  <a:pt x="82857" y="5454"/>
                </a:lnTo>
                <a:lnTo>
                  <a:pt x="82857" y="10909"/>
                </a:lnTo>
                <a:lnTo>
                  <a:pt x="85714" y="10909"/>
                </a:lnTo>
                <a:lnTo>
                  <a:pt x="85714" y="10909"/>
                </a:lnTo>
                <a:lnTo>
                  <a:pt x="85714" y="10909"/>
                </a:lnTo>
                <a:lnTo>
                  <a:pt x="85714" y="10909"/>
                </a:lnTo>
                <a:lnTo>
                  <a:pt x="85714" y="19090"/>
                </a:lnTo>
                <a:lnTo>
                  <a:pt x="85714" y="19090"/>
                </a:lnTo>
                <a:lnTo>
                  <a:pt x="85714" y="19090"/>
                </a:lnTo>
                <a:lnTo>
                  <a:pt x="88571" y="19090"/>
                </a:lnTo>
                <a:lnTo>
                  <a:pt x="88571" y="10909"/>
                </a:lnTo>
                <a:lnTo>
                  <a:pt x="88571" y="10909"/>
                </a:lnTo>
                <a:lnTo>
                  <a:pt x="88571" y="19090"/>
                </a:lnTo>
                <a:lnTo>
                  <a:pt x="88571" y="19090"/>
                </a:lnTo>
                <a:lnTo>
                  <a:pt x="91428" y="19090"/>
                </a:lnTo>
                <a:lnTo>
                  <a:pt x="91428" y="19090"/>
                </a:lnTo>
                <a:lnTo>
                  <a:pt x="91428" y="19090"/>
                </a:lnTo>
                <a:lnTo>
                  <a:pt x="91428" y="19090"/>
                </a:lnTo>
                <a:lnTo>
                  <a:pt x="91428" y="19090"/>
                </a:lnTo>
                <a:lnTo>
                  <a:pt x="94285" y="19090"/>
                </a:lnTo>
                <a:lnTo>
                  <a:pt x="94285" y="19090"/>
                </a:lnTo>
                <a:lnTo>
                  <a:pt x="94285" y="19090"/>
                </a:lnTo>
                <a:lnTo>
                  <a:pt x="94285" y="19090"/>
                </a:lnTo>
                <a:lnTo>
                  <a:pt x="94285" y="19090"/>
                </a:lnTo>
                <a:lnTo>
                  <a:pt x="94285" y="19090"/>
                </a:lnTo>
                <a:lnTo>
                  <a:pt x="98571" y="19090"/>
                </a:lnTo>
                <a:lnTo>
                  <a:pt x="98571" y="19090"/>
                </a:lnTo>
                <a:lnTo>
                  <a:pt x="98571" y="19090"/>
                </a:lnTo>
                <a:lnTo>
                  <a:pt x="98571" y="19090"/>
                </a:lnTo>
                <a:lnTo>
                  <a:pt x="101428" y="19090"/>
                </a:lnTo>
                <a:lnTo>
                  <a:pt x="101428" y="24545"/>
                </a:lnTo>
                <a:lnTo>
                  <a:pt x="101428" y="24545"/>
                </a:lnTo>
                <a:lnTo>
                  <a:pt x="101428" y="24545"/>
                </a:lnTo>
                <a:lnTo>
                  <a:pt x="101428" y="24545"/>
                </a:lnTo>
                <a:lnTo>
                  <a:pt x="101428" y="24545"/>
                </a:lnTo>
                <a:lnTo>
                  <a:pt x="104285" y="24545"/>
                </a:lnTo>
                <a:lnTo>
                  <a:pt x="104285" y="24545"/>
                </a:lnTo>
                <a:lnTo>
                  <a:pt x="104285" y="24545"/>
                </a:lnTo>
                <a:lnTo>
                  <a:pt x="104285" y="24545"/>
                </a:lnTo>
                <a:lnTo>
                  <a:pt x="104285" y="30000"/>
                </a:lnTo>
                <a:lnTo>
                  <a:pt x="104285" y="30000"/>
                </a:lnTo>
                <a:lnTo>
                  <a:pt x="104285" y="30000"/>
                </a:lnTo>
                <a:lnTo>
                  <a:pt x="107142" y="30000"/>
                </a:lnTo>
                <a:lnTo>
                  <a:pt x="107142" y="30000"/>
                </a:lnTo>
                <a:lnTo>
                  <a:pt x="107142" y="30000"/>
                </a:lnTo>
                <a:lnTo>
                  <a:pt x="107142" y="30000"/>
                </a:lnTo>
                <a:lnTo>
                  <a:pt x="110000" y="30000"/>
                </a:lnTo>
                <a:lnTo>
                  <a:pt x="110000" y="35454"/>
                </a:lnTo>
                <a:lnTo>
                  <a:pt x="110000" y="35454"/>
                </a:lnTo>
                <a:lnTo>
                  <a:pt x="110000" y="35454"/>
                </a:lnTo>
                <a:lnTo>
                  <a:pt x="110000" y="35454"/>
                </a:lnTo>
                <a:lnTo>
                  <a:pt x="110000" y="35454"/>
                </a:lnTo>
                <a:lnTo>
                  <a:pt x="110000" y="35454"/>
                </a:lnTo>
                <a:lnTo>
                  <a:pt x="114285" y="35454"/>
                </a:lnTo>
                <a:lnTo>
                  <a:pt x="114285" y="35454"/>
                </a:lnTo>
                <a:lnTo>
                  <a:pt x="114285" y="35454"/>
                </a:lnTo>
                <a:lnTo>
                  <a:pt x="114285" y="40909"/>
                </a:lnTo>
                <a:lnTo>
                  <a:pt x="117142" y="40909"/>
                </a:lnTo>
                <a:lnTo>
                  <a:pt x="117142" y="40909"/>
                </a:lnTo>
                <a:lnTo>
                  <a:pt x="117142" y="40909"/>
                </a:lnTo>
                <a:lnTo>
                  <a:pt x="117142" y="40909"/>
                </a:lnTo>
                <a:lnTo>
                  <a:pt x="117142" y="40909"/>
                </a:lnTo>
                <a:lnTo>
                  <a:pt x="117142" y="49090"/>
                </a:lnTo>
                <a:lnTo>
                  <a:pt x="117142" y="49090"/>
                </a:lnTo>
                <a:lnTo>
                  <a:pt x="117142" y="49090"/>
                </a:lnTo>
                <a:lnTo>
                  <a:pt x="117142" y="49090"/>
                </a:lnTo>
                <a:lnTo>
                  <a:pt x="117142" y="49090"/>
                </a:lnTo>
                <a:lnTo>
                  <a:pt x="117142" y="49090"/>
                </a:lnTo>
                <a:lnTo>
                  <a:pt x="117142" y="54545"/>
                </a:lnTo>
                <a:lnTo>
                  <a:pt x="114285" y="54545"/>
                </a:lnTo>
                <a:lnTo>
                  <a:pt x="114285" y="54545"/>
                </a:lnTo>
                <a:lnTo>
                  <a:pt x="114285" y="54545"/>
                </a:lnTo>
                <a:lnTo>
                  <a:pt x="114285" y="54545"/>
                </a:lnTo>
                <a:lnTo>
                  <a:pt x="117142" y="54545"/>
                </a:lnTo>
                <a:lnTo>
                  <a:pt x="117142" y="54545"/>
                </a:lnTo>
                <a:lnTo>
                  <a:pt x="117142" y="54545"/>
                </a:lnTo>
                <a:lnTo>
                  <a:pt x="117142" y="54545"/>
                </a:lnTo>
                <a:lnTo>
                  <a:pt x="120000" y="54545"/>
                </a:lnTo>
                <a:lnTo>
                  <a:pt x="120000" y="54545"/>
                </a:lnTo>
                <a:lnTo>
                  <a:pt x="120000" y="54545"/>
                </a:lnTo>
                <a:lnTo>
                  <a:pt x="120000" y="54545"/>
                </a:lnTo>
                <a:lnTo>
                  <a:pt x="120000" y="54545"/>
                </a:lnTo>
                <a:lnTo>
                  <a:pt x="120000" y="54545"/>
                </a:lnTo>
                <a:lnTo>
                  <a:pt x="120000" y="60000"/>
                </a:lnTo>
                <a:lnTo>
                  <a:pt x="120000" y="60000"/>
                </a:lnTo>
                <a:lnTo>
                  <a:pt x="120000" y="60000"/>
                </a:lnTo>
                <a:lnTo>
                  <a:pt x="120000" y="60000"/>
                </a:lnTo>
                <a:lnTo>
                  <a:pt x="120000" y="60000"/>
                </a:lnTo>
                <a:lnTo>
                  <a:pt x="117142" y="60000"/>
                </a:lnTo>
                <a:lnTo>
                  <a:pt x="117142" y="60000"/>
                </a:lnTo>
                <a:lnTo>
                  <a:pt x="117142" y="60000"/>
                </a:lnTo>
                <a:lnTo>
                  <a:pt x="117142" y="60000"/>
                </a:lnTo>
                <a:lnTo>
                  <a:pt x="114285" y="60000"/>
                </a:lnTo>
                <a:lnTo>
                  <a:pt x="114285" y="65454"/>
                </a:lnTo>
                <a:lnTo>
                  <a:pt x="114285" y="65454"/>
                </a:lnTo>
                <a:lnTo>
                  <a:pt x="114285" y="65454"/>
                </a:lnTo>
                <a:lnTo>
                  <a:pt x="110000" y="65454"/>
                </a:lnTo>
                <a:lnTo>
                  <a:pt x="110000" y="60000"/>
                </a:lnTo>
                <a:lnTo>
                  <a:pt x="110000" y="60000"/>
                </a:lnTo>
                <a:lnTo>
                  <a:pt x="110000" y="65454"/>
                </a:lnTo>
                <a:lnTo>
                  <a:pt x="110000" y="65454"/>
                </a:lnTo>
                <a:lnTo>
                  <a:pt x="110000" y="65454"/>
                </a:lnTo>
                <a:lnTo>
                  <a:pt x="110000" y="65454"/>
                </a:lnTo>
                <a:lnTo>
                  <a:pt x="110000" y="65454"/>
                </a:lnTo>
                <a:lnTo>
                  <a:pt x="107142" y="65454"/>
                </a:lnTo>
                <a:lnTo>
                  <a:pt x="107142" y="70909"/>
                </a:lnTo>
                <a:lnTo>
                  <a:pt x="107142" y="70909"/>
                </a:lnTo>
                <a:lnTo>
                  <a:pt x="107142" y="70909"/>
                </a:lnTo>
                <a:lnTo>
                  <a:pt x="107142" y="70909"/>
                </a:lnTo>
                <a:lnTo>
                  <a:pt x="104285" y="70909"/>
                </a:lnTo>
                <a:lnTo>
                  <a:pt x="104285" y="70909"/>
                </a:lnTo>
                <a:lnTo>
                  <a:pt x="104285" y="70909"/>
                </a:lnTo>
                <a:lnTo>
                  <a:pt x="104285" y="70909"/>
                </a:lnTo>
                <a:lnTo>
                  <a:pt x="101428" y="70909"/>
                </a:lnTo>
                <a:lnTo>
                  <a:pt x="101428" y="70909"/>
                </a:lnTo>
                <a:lnTo>
                  <a:pt x="101428" y="70909"/>
                </a:lnTo>
                <a:lnTo>
                  <a:pt x="101428" y="70909"/>
                </a:lnTo>
                <a:lnTo>
                  <a:pt x="101428" y="79090"/>
                </a:lnTo>
                <a:lnTo>
                  <a:pt x="101428" y="79090"/>
                </a:lnTo>
                <a:lnTo>
                  <a:pt x="101428" y="79090"/>
                </a:lnTo>
                <a:lnTo>
                  <a:pt x="98571" y="79090"/>
                </a:lnTo>
                <a:lnTo>
                  <a:pt x="98571" y="79090"/>
                </a:lnTo>
                <a:lnTo>
                  <a:pt x="98571" y="84545"/>
                </a:lnTo>
                <a:lnTo>
                  <a:pt x="98571" y="84545"/>
                </a:lnTo>
                <a:lnTo>
                  <a:pt x="98571" y="84545"/>
                </a:lnTo>
                <a:lnTo>
                  <a:pt x="98571" y="90000"/>
                </a:lnTo>
                <a:lnTo>
                  <a:pt x="98571" y="90000"/>
                </a:lnTo>
                <a:lnTo>
                  <a:pt x="98571" y="90000"/>
                </a:lnTo>
                <a:lnTo>
                  <a:pt x="98571" y="90000"/>
                </a:lnTo>
                <a:lnTo>
                  <a:pt x="98571" y="90000"/>
                </a:lnTo>
                <a:lnTo>
                  <a:pt x="98571" y="95454"/>
                </a:lnTo>
                <a:lnTo>
                  <a:pt x="94285" y="95454"/>
                </a:lnTo>
                <a:lnTo>
                  <a:pt x="94285" y="95454"/>
                </a:lnTo>
                <a:lnTo>
                  <a:pt x="94285" y="95454"/>
                </a:lnTo>
                <a:lnTo>
                  <a:pt x="94285" y="95454"/>
                </a:lnTo>
                <a:lnTo>
                  <a:pt x="94285" y="100909"/>
                </a:lnTo>
                <a:lnTo>
                  <a:pt x="94285" y="100909"/>
                </a:lnTo>
                <a:lnTo>
                  <a:pt x="94285" y="100909"/>
                </a:lnTo>
                <a:lnTo>
                  <a:pt x="94285" y="100909"/>
                </a:lnTo>
                <a:lnTo>
                  <a:pt x="94285" y="100909"/>
                </a:lnTo>
                <a:lnTo>
                  <a:pt x="98571" y="100909"/>
                </a:lnTo>
                <a:lnTo>
                  <a:pt x="98571" y="100909"/>
                </a:lnTo>
                <a:lnTo>
                  <a:pt x="98571" y="100909"/>
                </a:lnTo>
                <a:lnTo>
                  <a:pt x="98571" y="100909"/>
                </a:lnTo>
                <a:lnTo>
                  <a:pt x="98571" y="109090"/>
                </a:lnTo>
                <a:lnTo>
                  <a:pt x="98571" y="109090"/>
                </a:lnTo>
                <a:lnTo>
                  <a:pt x="101428" y="109090"/>
                </a:lnTo>
                <a:lnTo>
                  <a:pt x="101428" y="109090"/>
                </a:lnTo>
                <a:lnTo>
                  <a:pt x="98571" y="109090"/>
                </a:lnTo>
                <a:lnTo>
                  <a:pt x="98571" y="109090"/>
                </a:lnTo>
                <a:lnTo>
                  <a:pt x="98571" y="109090"/>
                </a:lnTo>
                <a:lnTo>
                  <a:pt x="98571" y="109090"/>
                </a:lnTo>
                <a:lnTo>
                  <a:pt x="94285" y="109090"/>
                </a:lnTo>
                <a:lnTo>
                  <a:pt x="94285" y="109090"/>
                </a:lnTo>
                <a:lnTo>
                  <a:pt x="94285" y="109090"/>
                </a:lnTo>
                <a:lnTo>
                  <a:pt x="94285" y="109090"/>
                </a:lnTo>
                <a:lnTo>
                  <a:pt x="94285" y="109090"/>
                </a:lnTo>
                <a:lnTo>
                  <a:pt x="94285" y="109090"/>
                </a:lnTo>
                <a:lnTo>
                  <a:pt x="94285" y="109090"/>
                </a:lnTo>
                <a:lnTo>
                  <a:pt x="94285" y="109090"/>
                </a:lnTo>
                <a:lnTo>
                  <a:pt x="94285" y="100909"/>
                </a:lnTo>
                <a:lnTo>
                  <a:pt x="94285" y="100909"/>
                </a:lnTo>
                <a:lnTo>
                  <a:pt x="91428" y="100909"/>
                </a:lnTo>
                <a:lnTo>
                  <a:pt x="91428" y="100909"/>
                </a:lnTo>
                <a:lnTo>
                  <a:pt x="91428" y="100909"/>
                </a:lnTo>
                <a:lnTo>
                  <a:pt x="91428" y="109090"/>
                </a:lnTo>
                <a:lnTo>
                  <a:pt x="91428" y="109090"/>
                </a:lnTo>
                <a:lnTo>
                  <a:pt x="88571" y="109090"/>
                </a:lnTo>
                <a:lnTo>
                  <a:pt x="88571" y="109090"/>
                </a:lnTo>
                <a:lnTo>
                  <a:pt x="88571" y="109090"/>
                </a:lnTo>
                <a:lnTo>
                  <a:pt x="88571" y="109090"/>
                </a:lnTo>
                <a:lnTo>
                  <a:pt x="85714" y="109090"/>
                </a:lnTo>
                <a:lnTo>
                  <a:pt x="85714" y="109090"/>
                </a:lnTo>
                <a:lnTo>
                  <a:pt x="85714" y="109090"/>
                </a:lnTo>
                <a:lnTo>
                  <a:pt x="85714" y="109090"/>
                </a:lnTo>
                <a:lnTo>
                  <a:pt x="85714" y="109090"/>
                </a:lnTo>
                <a:lnTo>
                  <a:pt x="85714" y="109090"/>
                </a:lnTo>
                <a:lnTo>
                  <a:pt x="82857" y="109090"/>
                </a:lnTo>
                <a:lnTo>
                  <a:pt x="82857" y="109090"/>
                </a:lnTo>
                <a:lnTo>
                  <a:pt x="82857" y="109090"/>
                </a:lnTo>
                <a:lnTo>
                  <a:pt x="82857" y="109090"/>
                </a:lnTo>
                <a:lnTo>
                  <a:pt x="82857" y="109090"/>
                </a:lnTo>
                <a:lnTo>
                  <a:pt x="78571" y="109090"/>
                </a:lnTo>
                <a:lnTo>
                  <a:pt x="78571" y="109090"/>
                </a:lnTo>
                <a:lnTo>
                  <a:pt x="78571" y="109090"/>
                </a:lnTo>
                <a:lnTo>
                  <a:pt x="78571" y="114545"/>
                </a:lnTo>
                <a:lnTo>
                  <a:pt x="78571" y="114545"/>
                </a:lnTo>
                <a:lnTo>
                  <a:pt x="78571" y="114545"/>
                </a:lnTo>
                <a:lnTo>
                  <a:pt x="78571" y="114545"/>
                </a:lnTo>
                <a:lnTo>
                  <a:pt x="78571" y="114545"/>
                </a:lnTo>
                <a:lnTo>
                  <a:pt x="78571" y="114545"/>
                </a:lnTo>
                <a:lnTo>
                  <a:pt x="78571" y="120000"/>
                </a:lnTo>
                <a:lnTo>
                  <a:pt x="75714" y="120000"/>
                </a:lnTo>
                <a:lnTo>
                  <a:pt x="75714" y="114545"/>
                </a:lnTo>
                <a:lnTo>
                  <a:pt x="75714" y="114545"/>
                </a:lnTo>
                <a:lnTo>
                  <a:pt x="75714" y="114545"/>
                </a:lnTo>
                <a:lnTo>
                  <a:pt x="75714" y="114545"/>
                </a:lnTo>
                <a:lnTo>
                  <a:pt x="72857" y="114545"/>
                </a:lnTo>
                <a:lnTo>
                  <a:pt x="72857" y="120000"/>
                </a:lnTo>
                <a:lnTo>
                  <a:pt x="72857" y="120000"/>
                </a:lnTo>
                <a:lnTo>
                  <a:pt x="72857" y="120000"/>
                </a:lnTo>
                <a:lnTo>
                  <a:pt x="72857" y="120000"/>
                </a:lnTo>
                <a:lnTo>
                  <a:pt x="72857" y="120000"/>
                </a:lnTo>
                <a:lnTo>
                  <a:pt x="70000" y="120000"/>
                </a:lnTo>
                <a:lnTo>
                  <a:pt x="70000" y="120000"/>
                </a:lnTo>
                <a:lnTo>
                  <a:pt x="70000" y="120000"/>
                </a:lnTo>
                <a:lnTo>
                  <a:pt x="67142" y="120000"/>
                </a:lnTo>
                <a:lnTo>
                  <a:pt x="67142" y="120000"/>
                </a:lnTo>
                <a:lnTo>
                  <a:pt x="67142" y="120000"/>
                </a:lnTo>
                <a:lnTo>
                  <a:pt x="67142" y="120000"/>
                </a:lnTo>
                <a:lnTo>
                  <a:pt x="67142" y="120000"/>
                </a:lnTo>
                <a:lnTo>
                  <a:pt x="62857" y="120000"/>
                </a:lnTo>
                <a:lnTo>
                  <a:pt x="62857" y="120000"/>
                </a:lnTo>
                <a:lnTo>
                  <a:pt x="62857" y="120000"/>
                </a:lnTo>
                <a:lnTo>
                  <a:pt x="62857" y="120000"/>
                </a:lnTo>
                <a:lnTo>
                  <a:pt x="62857" y="120000"/>
                </a:lnTo>
                <a:lnTo>
                  <a:pt x="62857" y="120000"/>
                </a:lnTo>
                <a:lnTo>
                  <a:pt x="60000" y="120000"/>
                </a:lnTo>
                <a:lnTo>
                  <a:pt x="60000" y="120000"/>
                </a:lnTo>
                <a:lnTo>
                  <a:pt x="60000" y="120000"/>
                </a:lnTo>
                <a:lnTo>
                  <a:pt x="60000" y="120000"/>
                </a:lnTo>
                <a:lnTo>
                  <a:pt x="57142" y="120000"/>
                </a:lnTo>
                <a:lnTo>
                  <a:pt x="57142" y="120000"/>
                </a:lnTo>
                <a:lnTo>
                  <a:pt x="57142" y="120000"/>
                </a:lnTo>
                <a:lnTo>
                  <a:pt x="57142" y="120000"/>
                </a:lnTo>
                <a:lnTo>
                  <a:pt x="54285" y="120000"/>
                </a:lnTo>
                <a:lnTo>
                  <a:pt x="54285" y="120000"/>
                </a:lnTo>
                <a:lnTo>
                  <a:pt x="54285" y="120000"/>
                </a:lnTo>
                <a:lnTo>
                  <a:pt x="54285" y="120000"/>
                </a:lnTo>
                <a:lnTo>
                  <a:pt x="54285" y="120000"/>
                </a:lnTo>
                <a:lnTo>
                  <a:pt x="54285" y="114545"/>
                </a:lnTo>
                <a:lnTo>
                  <a:pt x="54285" y="114545"/>
                </a:lnTo>
                <a:lnTo>
                  <a:pt x="54285" y="114545"/>
                </a:lnTo>
                <a:lnTo>
                  <a:pt x="54285" y="114545"/>
                </a:lnTo>
                <a:lnTo>
                  <a:pt x="54285" y="114545"/>
                </a:lnTo>
                <a:lnTo>
                  <a:pt x="54285" y="109090"/>
                </a:lnTo>
                <a:lnTo>
                  <a:pt x="54285" y="109090"/>
                </a:lnTo>
                <a:lnTo>
                  <a:pt x="51428" y="109090"/>
                </a:lnTo>
                <a:lnTo>
                  <a:pt x="51428" y="109090"/>
                </a:lnTo>
                <a:lnTo>
                  <a:pt x="51428" y="109090"/>
                </a:lnTo>
                <a:lnTo>
                  <a:pt x="51428" y="109090"/>
                </a:lnTo>
                <a:lnTo>
                  <a:pt x="51428" y="109090"/>
                </a:lnTo>
                <a:lnTo>
                  <a:pt x="47142" y="109090"/>
                </a:lnTo>
                <a:lnTo>
                  <a:pt x="47142" y="109090"/>
                </a:lnTo>
                <a:lnTo>
                  <a:pt x="47142" y="109090"/>
                </a:lnTo>
                <a:lnTo>
                  <a:pt x="47142" y="109090"/>
                </a:lnTo>
                <a:lnTo>
                  <a:pt x="47142" y="100909"/>
                </a:lnTo>
                <a:lnTo>
                  <a:pt x="44285" y="100909"/>
                </a:lnTo>
                <a:lnTo>
                  <a:pt x="44285" y="100909"/>
                </a:lnTo>
                <a:lnTo>
                  <a:pt x="44285" y="100909"/>
                </a:lnTo>
                <a:lnTo>
                  <a:pt x="44285" y="100909"/>
                </a:lnTo>
                <a:lnTo>
                  <a:pt x="44285" y="100909"/>
                </a:lnTo>
                <a:lnTo>
                  <a:pt x="41428" y="100909"/>
                </a:lnTo>
                <a:lnTo>
                  <a:pt x="41428" y="100909"/>
                </a:lnTo>
                <a:lnTo>
                  <a:pt x="41428" y="100909"/>
                </a:lnTo>
                <a:lnTo>
                  <a:pt x="41428" y="100909"/>
                </a:lnTo>
                <a:lnTo>
                  <a:pt x="41428" y="95454"/>
                </a:lnTo>
                <a:lnTo>
                  <a:pt x="38571" y="95454"/>
                </a:lnTo>
                <a:lnTo>
                  <a:pt x="38571" y="95454"/>
                </a:lnTo>
                <a:lnTo>
                  <a:pt x="38571" y="100909"/>
                </a:lnTo>
                <a:lnTo>
                  <a:pt x="38571" y="100909"/>
                </a:lnTo>
                <a:lnTo>
                  <a:pt x="38571" y="100909"/>
                </a:lnTo>
                <a:lnTo>
                  <a:pt x="38571" y="95454"/>
                </a:lnTo>
                <a:lnTo>
                  <a:pt x="38571" y="95454"/>
                </a:lnTo>
                <a:lnTo>
                  <a:pt x="35714" y="95454"/>
                </a:lnTo>
                <a:lnTo>
                  <a:pt x="35714" y="95454"/>
                </a:lnTo>
                <a:lnTo>
                  <a:pt x="35714" y="90000"/>
                </a:lnTo>
                <a:lnTo>
                  <a:pt x="35714" y="90000"/>
                </a:lnTo>
                <a:lnTo>
                  <a:pt x="35714" y="90000"/>
                </a:lnTo>
                <a:lnTo>
                  <a:pt x="38571" y="90000"/>
                </a:lnTo>
                <a:lnTo>
                  <a:pt x="38571" y="84545"/>
                </a:lnTo>
                <a:lnTo>
                  <a:pt x="38571" y="84545"/>
                </a:lnTo>
                <a:lnTo>
                  <a:pt x="38571" y="84545"/>
                </a:lnTo>
                <a:lnTo>
                  <a:pt x="38571" y="84545"/>
                </a:lnTo>
                <a:lnTo>
                  <a:pt x="38571" y="84545"/>
                </a:lnTo>
                <a:lnTo>
                  <a:pt x="38571" y="79090"/>
                </a:lnTo>
                <a:lnTo>
                  <a:pt x="38571" y="79090"/>
                </a:lnTo>
                <a:lnTo>
                  <a:pt x="38571" y="79090"/>
                </a:lnTo>
                <a:lnTo>
                  <a:pt x="38571" y="79090"/>
                </a:lnTo>
                <a:lnTo>
                  <a:pt x="38571" y="79090"/>
                </a:lnTo>
                <a:lnTo>
                  <a:pt x="38571" y="70909"/>
                </a:lnTo>
                <a:lnTo>
                  <a:pt x="38571" y="70909"/>
                </a:lnTo>
                <a:lnTo>
                  <a:pt x="38571" y="70909"/>
                </a:lnTo>
                <a:lnTo>
                  <a:pt x="38571" y="70909"/>
                </a:lnTo>
                <a:lnTo>
                  <a:pt x="35714" y="70909"/>
                </a:lnTo>
                <a:lnTo>
                  <a:pt x="35714" y="70909"/>
                </a:lnTo>
                <a:lnTo>
                  <a:pt x="35714" y="70909"/>
                </a:lnTo>
                <a:lnTo>
                  <a:pt x="35714" y="70909"/>
                </a:lnTo>
                <a:lnTo>
                  <a:pt x="35714" y="65454"/>
                </a:lnTo>
                <a:lnTo>
                  <a:pt x="35714" y="65454"/>
                </a:lnTo>
                <a:lnTo>
                  <a:pt x="35714" y="65454"/>
                </a:lnTo>
                <a:lnTo>
                  <a:pt x="31428" y="65454"/>
                </a:lnTo>
                <a:lnTo>
                  <a:pt x="31428" y="65454"/>
                </a:lnTo>
                <a:lnTo>
                  <a:pt x="31428" y="65454"/>
                </a:lnTo>
                <a:lnTo>
                  <a:pt x="31428" y="65454"/>
                </a:lnTo>
                <a:lnTo>
                  <a:pt x="28571" y="65454"/>
                </a:lnTo>
                <a:lnTo>
                  <a:pt x="28571" y="65454"/>
                </a:lnTo>
                <a:lnTo>
                  <a:pt x="28571" y="65454"/>
                </a:lnTo>
                <a:lnTo>
                  <a:pt x="28571" y="65454"/>
                </a:lnTo>
                <a:lnTo>
                  <a:pt x="28571" y="65454"/>
                </a:lnTo>
                <a:lnTo>
                  <a:pt x="25714" y="65454"/>
                </a:lnTo>
                <a:lnTo>
                  <a:pt x="25714" y="65454"/>
                </a:lnTo>
                <a:lnTo>
                  <a:pt x="25714" y="65454"/>
                </a:lnTo>
                <a:lnTo>
                  <a:pt x="25714" y="65454"/>
                </a:lnTo>
                <a:lnTo>
                  <a:pt x="25714" y="65454"/>
                </a:lnTo>
                <a:lnTo>
                  <a:pt x="22857" y="65454"/>
                </a:lnTo>
                <a:lnTo>
                  <a:pt x="22857" y="65454"/>
                </a:lnTo>
                <a:lnTo>
                  <a:pt x="22857" y="65454"/>
                </a:lnTo>
                <a:lnTo>
                  <a:pt x="22857" y="65454"/>
                </a:lnTo>
                <a:lnTo>
                  <a:pt x="20000" y="65454"/>
                </a:lnTo>
                <a:lnTo>
                  <a:pt x="20000" y="65454"/>
                </a:lnTo>
                <a:lnTo>
                  <a:pt x="20000" y="65454"/>
                </a:lnTo>
                <a:lnTo>
                  <a:pt x="20000" y="65454"/>
                </a:lnTo>
                <a:lnTo>
                  <a:pt x="20000" y="65454"/>
                </a:lnTo>
                <a:lnTo>
                  <a:pt x="15714" y="65454"/>
                </a:lnTo>
                <a:lnTo>
                  <a:pt x="15714" y="65454"/>
                </a:lnTo>
                <a:lnTo>
                  <a:pt x="15714" y="65454"/>
                </a:lnTo>
                <a:lnTo>
                  <a:pt x="15714" y="60000"/>
                </a:lnTo>
                <a:lnTo>
                  <a:pt x="15714" y="60000"/>
                </a:lnTo>
                <a:lnTo>
                  <a:pt x="12857" y="60000"/>
                </a:lnTo>
                <a:lnTo>
                  <a:pt x="12857" y="60000"/>
                </a:lnTo>
                <a:lnTo>
                  <a:pt x="12857" y="60000"/>
                </a:lnTo>
                <a:lnTo>
                  <a:pt x="12857" y="60000"/>
                </a:lnTo>
                <a:lnTo>
                  <a:pt x="10000" y="60000"/>
                </a:lnTo>
                <a:lnTo>
                  <a:pt x="10000" y="60000"/>
                </a:lnTo>
                <a:lnTo>
                  <a:pt x="10000" y="60000"/>
                </a:lnTo>
                <a:lnTo>
                  <a:pt x="10000" y="60000"/>
                </a:lnTo>
                <a:lnTo>
                  <a:pt x="10000" y="54545"/>
                </a:lnTo>
                <a:lnTo>
                  <a:pt x="10000" y="54545"/>
                </a:lnTo>
                <a:lnTo>
                  <a:pt x="7142" y="54545"/>
                </a:lnTo>
                <a:lnTo>
                  <a:pt x="7142" y="60000"/>
                </a:lnTo>
                <a:lnTo>
                  <a:pt x="7142" y="60000"/>
                </a:lnTo>
                <a:lnTo>
                  <a:pt x="7142" y="60000"/>
                </a:lnTo>
                <a:lnTo>
                  <a:pt x="7142" y="60000"/>
                </a:lnTo>
                <a:lnTo>
                  <a:pt x="7142" y="60000"/>
                </a:lnTo>
                <a:lnTo>
                  <a:pt x="4285" y="60000"/>
                </a:lnTo>
                <a:lnTo>
                  <a:pt x="4285" y="60000"/>
                </a:lnTo>
                <a:lnTo>
                  <a:pt x="4285" y="60000"/>
                </a:lnTo>
                <a:lnTo>
                  <a:pt x="4285" y="60000"/>
                </a:lnTo>
                <a:lnTo>
                  <a:pt x="0" y="60000"/>
                </a:lnTo>
                <a:lnTo>
                  <a:pt x="0" y="60000"/>
                </a:lnTo>
                <a:lnTo>
                  <a:pt x="0" y="60000"/>
                </a:lnTo>
                <a:lnTo>
                  <a:pt x="0" y="54545"/>
                </a:lnTo>
                <a:lnTo>
                  <a:pt x="0" y="54545"/>
                </a:lnTo>
                <a:lnTo>
                  <a:pt x="0" y="54545"/>
                </a:lnTo>
                <a:lnTo>
                  <a:pt x="0" y="54545"/>
                </a:lnTo>
                <a:lnTo>
                  <a:pt x="0" y="49090"/>
                </a:lnTo>
                <a:lnTo>
                  <a:pt x="0" y="49090"/>
                </a:lnTo>
                <a:lnTo>
                  <a:pt x="0" y="49090"/>
                </a:lnTo>
                <a:lnTo>
                  <a:pt x="0" y="49090"/>
                </a:lnTo>
                <a:lnTo>
                  <a:pt x="4285" y="49090"/>
                </a:lnTo>
                <a:lnTo>
                  <a:pt x="4285" y="49090"/>
                </a:lnTo>
                <a:lnTo>
                  <a:pt x="4285" y="40909"/>
                </a:lnTo>
                <a:lnTo>
                  <a:pt x="4285" y="40909"/>
                </a:lnTo>
                <a:lnTo>
                  <a:pt x="4285" y="40909"/>
                </a:lnTo>
                <a:lnTo>
                  <a:pt x="4285" y="35454"/>
                </a:lnTo>
                <a:lnTo>
                  <a:pt x="0" y="35454"/>
                </a:lnTo>
                <a:lnTo>
                  <a:pt x="0" y="35454"/>
                </a:lnTo>
                <a:lnTo>
                  <a:pt x="0" y="35454"/>
                </a:lnTo>
                <a:lnTo>
                  <a:pt x="0" y="30000"/>
                </a:lnTo>
                <a:lnTo>
                  <a:pt x="0" y="30000"/>
                </a:lnTo>
                <a:lnTo>
                  <a:pt x="0" y="30000"/>
                </a:lnTo>
                <a:lnTo>
                  <a:pt x="0" y="24545"/>
                </a:lnTo>
                <a:lnTo>
                  <a:pt x="0" y="24545"/>
                </a:lnTo>
                <a:lnTo>
                  <a:pt x="0" y="24545"/>
                </a:lnTo>
                <a:lnTo>
                  <a:pt x="0" y="1909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999" name="Shape 999"/>
          <p:cNvSpPr/>
          <p:nvPr/>
        </p:nvSpPr>
        <p:spPr>
          <a:xfrm>
            <a:off x="4749403" y="2820990"/>
            <a:ext cx="100012" cy="69849"/>
          </a:xfrm>
          <a:custGeom>
            <a:avLst/>
            <a:gdLst/>
            <a:ahLst/>
            <a:cxnLst/>
            <a:rect l="0" t="0" r="0" b="0"/>
            <a:pathLst>
              <a:path w="120000" h="120000" extrusionOk="0">
                <a:moveTo>
                  <a:pt x="0" y="19090"/>
                </a:moveTo>
                <a:lnTo>
                  <a:pt x="4285" y="19090"/>
                </a:lnTo>
                <a:lnTo>
                  <a:pt x="4285" y="19090"/>
                </a:lnTo>
                <a:lnTo>
                  <a:pt x="4285" y="19090"/>
                </a:lnTo>
                <a:lnTo>
                  <a:pt x="7142" y="19090"/>
                </a:lnTo>
                <a:lnTo>
                  <a:pt x="7142" y="19090"/>
                </a:lnTo>
                <a:lnTo>
                  <a:pt x="7142" y="19090"/>
                </a:lnTo>
                <a:lnTo>
                  <a:pt x="7142" y="19090"/>
                </a:lnTo>
                <a:lnTo>
                  <a:pt x="7142" y="19090"/>
                </a:lnTo>
                <a:lnTo>
                  <a:pt x="7142" y="10909"/>
                </a:lnTo>
                <a:lnTo>
                  <a:pt x="7142" y="10909"/>
                </a:lnTo>
                <a:lnTo>
                  <a:pt x="10000" y="10909"/>
                </a:lnTo>
                <a:lnTo>
                  <a:pt x="10000" y="10909"/>
                </a:lnTo>
                <a:lnTo>
                  <a:pt x="10000" y="10909"/>
                </a:lnTo>
                <a:lnTo>
                  <a:pt x="10000" y="10909"/>
                </a:lnTo>
                <a:lnTo>
                  <a:pt x="10000" y="10909"/>
                </a:lnTo>
                <a:lnTo>
                  <a:pt x="10000" y="10909"/>
                </a:lnTo>
                <a:lnTo>
                  <a:pt x="12857" y="10909"/>
                </a:lnTo>
                <a:lnTo>
                  <a:pt x="12857" y="10909"/>
                </a:lnTo>
                <a:lnTo>
                  <a:pt x="12857" y="5454"/>
                </a:lnTo>
                <a:lnTo>
                  <a:pt x="12857" y="5454"/>
                </a:lnTo>
                <a:lnTo>
                  <a:pt x="15714" y="5454"/>
                </a:lnTo>
                <a:lnTo>
                  <a:pt x="15714" y="10909"/>
                </a:lnTo>
                <a:lnTo>
                  <a:pt x="15714" y="10909"/>
                </a:lnTo>
                <a:lnTo>
                  <a:pt x="15714" y="5454"/>
                </a:lnTo>
                <a:lnTo>
                  <a:pt x="15714" y="5454"/>
                </a:lnTo>
                <a:lnTo>
                  <a:pt x="15714" y="5454"/>
                </a:lnTo>
                <a:lnTo>
                  <a:pt x="15714" y="5454"/>
                </a:lnTo>
                <a:lnTo>
                  <a:pt x="20000" y="5454"/>
                </a:lnTo>
                <a:lnTo>
                  <a:pt x="20000" y="5454"/>
                </a:lnTo>
                <a:lnTo>
                  <a:pt x="20000" y="5454"/>
                </a:lnTo>
                <a:lnTo>
                  <a:pt x="20000" y="5454"/>
                </a:lnTo>
                <a:lnTo>
                  <a:pt x="22857" y="5454"/>
                </a:lnTo>
                <a:lnTo>
                  <a:pt x="22857" y="5454"/>
                </a:lnTo>
                <a:lnTo>
                  <a:pt x="22857" y="5454"/>
                </a:lnTo>
                <a:lnTo>
                  <a:pt x="22857" y="5454"/>
                </a:lnTo>
                <a:lnTo>
                  <a:pt x="25714" y="5454"/>
                </a:lnTo>
                <a:lnTo>
                  <a:pt x="25714" y="5454"/>
                </a:lnTo>
                <a:lnTo>
                  <a:pt x="25714" y="5454"/>
                </a:lnTo>
                <a:lnTo>
                  <a:pt x="25714" y="5454"/>
                </a:lnTo>
                <a:lnTo>
                  <a:pt x="28571" y="5454"/>
                </a:lnTo>
                <a:lnTo>
                  <a:pt x="28571" y="5454"/>
                </a:lnTo>
                <a:lnTo>
                  <a:pt x="28571" y="5454"/>
                </a:lnTo>
                <a:lnTo>
                  <a:pt x="28571" y="5454"/>
                </a:lnTo>
                <a:lnTo>
                  <a:pt x="31428" y="5454"/>
                </a:lnTo>
                <a:lnTo>
                  <a:pt x="31428" y="5454"/>
                </a:lnTo>
                <a:lnTo>
                  <a:pt x="31428" y="5454"/>
                </a:lnTo>
                <a:lnTo>
                  <a:pt x="31428" y="5454"/>
                </a:lnTo>
                <a:lnTo>
                  <a:pt x="35714" y="5454"/>
                </a:lnTo>
                <a:lnTo>
                  <a:pt x="35714" y="5454"/>
                </a:lnTo>
                <a:lnTo>
                  <a:pt x="35714" y="5454"/>
                </a:lnTo>
                <a:lnTo>
                  <a:pt x="35714" y="5454"/>
                </a:lnTo>
                <a:lnTo>
                  <a:pt x="35714" y="5454"/>
                </a:lnTo>
                <a:lnTo>
                  <a:pt x="35714" y="5454"/>
                </a:lnTo>
                <a:lnTo>
                  <a:pt x="38571" y="5454"/>
                </a:lnTo>
                <a:lnTo>
                  <a:pt x="38571" y="5454"/>
                </a:lnTo>
                <a:lnTo>
                  <a:pt x="38571" y="5454"/>
                </a:lnTo>
                <a:lnTo>
                  <a:pt x="38571" y="5454"/>
                </a:lnTo>
                <a:lnTo>
                  <a:pt x="41428" y="5454"/>
                </a:lnTo>
                <a:lnTo>
                  <a:pt x="41428" y="5454"/>
                </a:lnTo>
                <a:lnTo>
                  <a:pt x="41428" y="5454"/>
                </a:lnTo>
                <a:lnTo>
                  <a:pt x="41428" y="5454"/>
                </a:lnTo>
                <a:lnTo>
                  <a:pt x="41428" y="5454"/>
                </a:lnTo>
                <a:lnTo>
                  <a:pt x="41428" y="5454"/>
                </a:lnTo>
                <a:lnTo>
                  <a:pt x="44285" y="5454"/>
                </a:lnTo>
                <a:lnTo>
                  <a:pt x="44285" y="5454"/>
                </a:lnTo>
                <a:lnTo>
                  <a:pt x="44285" y="10909"/>
                </a:lnTo>
                <a:lnTo>
                  <a:pt x="44285" y="10909"/>
                </a:lnTo>
                <a:lnTo>
                  <a:pt x="44285" y="5454"/>
                </a:lnTo>
                <a:lnTo>
                  <a:pt x="44285" y="5454"/>
                </a:lnTo>
                <a:lnTo>
                  <a:pt x="44285" y="5454"/>
                </a:lnTo>
                <a:lnTo>
                  <a:pt x="47142" y="5454"/>
                </a:lnTo>
                <a:lnTo>
                  <a:pt x="47142" y="5454"/>
                </a:lnTo>
                <a:lnTo>
                  <a:pt x="47142" y="5454"/>
                </a:lnTo>
                <a:lnTo>
                  <a:pt x="47142" y="5454"/>
                </a:lnTo>
                <a:lnTo>
                  <a:pt x="51428" y="5454"/>
                </a:lnTo>
                <a:lnTo>
                  <a:pt x="51428" y="5454"/>
                </a:lnTo>
                <a:lnTo>
                  <a:pt x="51428" y="5454"/>
                </a:lnTo>
                <a:lnTo>
                  <a:pt x="51428" y="5454"/>
                </a:lnTo>
                <a:lnTo>
                  <a:pt x="54285" y="5454"/>
                </a:lnTo>
                <a:lnTo>
                  <a:pt x="54285" y="5454"/>
                </a:lnTo>
                <a:lnTo>
                  <a:pt x="54285" y="5454"/>
                </a:lnTo>
                <a:lnTo>
                  <a:pt x="54285" y="5454"/>
                </a:lnTo>
                <a:lnTo>
                  <a:pt x="54285" y="5454"/>
                </a:lnTo>
                <a:lnTo>
                  <a:pt x="57142" y="5454"/>
                </a:lnTo>
                <a:lnTo>
                  <a:pt x="57142" y="5454"/>
                </a:lnTo>
                <a:lnTo>
                  <a:pt x="57142" y="5454"/>
                </a:lnTo>
                <a:lnTo>
                  <a:pt x="57142" y="5454"/>
                </a:lnTo>
                <a:lnTo>
                  <a:pt x="57142" y="5454"/>
                </a:lnTo>
                <a:lnTo>
                  <a:pt x="60000" y="5454"/>
                </a:lnTo>
                <a:lnTo>
                  <a:pt x="60000" y="5454"/>
                </a:lnTo>
                <a:lnTo>
                  <a:pt x="60000" y="5454"/>
                </a:lnTo>
                <a:lnTo>
                  <a:pt x="62857" y="5454"/>
                </a:lnTo>
                <a:lnTo>
                  <a:pt x="62857" y="5454"/>
                </a:lnTo>
                <a:lnTo>
                  <a:pt x="62857" y="5454"/>
                </a:lnTo>
                <a:lnTo>
                  <a:pt x="62857" y="10909"/>
                </a:lnTo>
                <a:lnTo>
                  <a:pt x="62857" y="10909"/>
                </a:lnTo>
                <a:lnTo>
                  <a:pt x="62857" y="10909"/>
                </a:lnTo>
                <a:lnTo>
                  <a:pt x="67142" y="10909"/>
                </a:lnTo>
                <a:lnTo>
                  <a:pt x="67142" y="10909"/>
                </a:lnTo>
                <a:lnTo>
                  <a:pt x="67142" y="10909"/>
                </a:lnTo>
                <a:lnTo>
                  <a:pt x="67142" y="10909"/>
                </a:lnTo>
                <a:lnTo>
                  <a:pt x="67142" y="10909"/>
                </a:lnTo>
                <a:lnTo>
                  <a:pt x="70000" y="10909"/>
                </a:lnTo>
                <a:lnTo>
                  <a:pt x="70000" y="10909"/>
                </a:lnTo>
                <a:lnTo>
                  <a:pt x="70000" y="10909"/>
                </a:lnTo>
                <a:lnTo>
                  <a:pt x="72857" y="10909"/>
                </a:lnTo>
                <a:lnTo>
                  <a:pt x="72857" y="10909"/>
                </a:lnTo>
                <a:lnTo>
                  <a:pt x="72857" y="10909"/>
                </a:lnTo>
                <a:lnTo>
                  <a:pt x="72857" y="10909"/>
                </a:lnTo>
                <a:lnTo>
                  <a:pt x="72857" y="10909"/>
                </a:lnTo>
                <a:lnTo>
                  <a:pt x="72857" y="10909"/>
                </a:lnTo>
                <a:lnTo>
                  <a:pt x="75714" y="10909"/>
                </a:lnTo>
                <a:lnTo>
                  <a:pt x="75714" y="5454"/>
                </a:lnTo>
                <a:lnTo>
                  <a:pt x="75714" y="5454"/>
                </a:lnTo>
                <a:lnTo>
                  <a:pt x="75714" y="5454"/>
                </a:lnTo>
                <a:lnTo>
                  <a:pt x="75714" y="5454"/>
                </a:lnTo>
                <a:lnTo>
                  <a:pt x="75714" y="5454"/>
                </a:lnTo>
                <a:lnTo>
                  <a:pt x="75714" y="5454"/>
                </a:lnTo>
                <a:lnTo>
                  <a:pt x="78571" y="5454"/>
                </a:lnTo>
                <a:lnTo>
                  <a:pt x="78571" y="5454"/>
                </a:lnTo>
                <a:lnTo>
                  <a:pt x="78571" y="5454"/>
                </a:lnTo>
                <a:lnTo>
                  <a:pt x="82857" y="5454"/>
                </a:lnTo>
                <a:lnTo>
                  <a:pt x="82857" y="0"/>
                </a:lnTo>
                <a:lnTo>
                  <a:pt x="82857" y="0"/>
                </a:lnTo>
                <a:lnTo>
                  <a:pt x="82857" y="5454"/>
                </a:lnTo>
                <a:lnTo>
                  <a:pt x="82857" y="5454"/>
                </a:lnTo>
                <a:lnTo>
                  <a:pt x="82857" y="5454"/>
                </a:lnTo>
                <a:lnTo>
                  <a:pt x="82857" y="5454"/>
                </a:lnTo>
                <a:lnTo>
                  <a:pt x="82857" y="5454"/>
                </a:lnTo>
                <a:lnTo>
                  <a:pt x="82857" y="10909"/>
                </a:lnTo>
                <a:lnTo>
                  <a:pt x="85714" y="10909"/>
                </a:lnTo>
                <a:lnTo>
                  <a:pt x="85714" y="10909"/>
                </a:lnTo>
                <a:lnTo>
                  <a:pt x="85714" y="10909"/>
                </a:lnTo>
                <a:lnTo>
                  <a:pt x="85714" y="10909"/>
                </a:lnTo>
                <a:lnTo>
                  <a:pt x="85714" y="19090"/>
                </a:lnTo>
                <a:lnTo>
                  <a:pt x="85714" y="19090"/>
                </a:lnTo>
                <a:lnTo>
                  <a:pt x="85714" y="19090"/>
                </a:lnTo>
                <a:lnTo>
                  <a:pt x="88571" y="19090"/>
                </a:lnTo>
                <a:lnTo>
                  <a:pt x="88571" y="10909"/>
                </a:lnTo>
                <a:lnTo>
                  <a:pt x="88571" y="10909"/>
                </a:lnTo>
                <a:lnTo>
                  <a:pt x="88571" y="19090"/>
                </a:lnTo>
                <a:lnTo>
                  <a:pt x="88571" y="19090"/>
                </a:lnTo>
                <a:lnTo>
                  <a:pt x="91428" y="19090"/>
                </a:lnTo>
                <a:lnTo>
                  <a:pt x="91428" y="19090"/>
                </a:lnTo>
                <a:lnTo>
                  <a:pt x="91428" y="19090"/>
                </a:lnTo>
                <a:lnTo>
                  <a:pt x="91428" y="19090"/>
                </a:lnTo>
                <a:lnTo>
                  <a:pt x="91428" y="19090"/>
                </a:lnTo>
                <a:lnTo>
                  <a:pt x="94285" y="19090"/>
                </a:lnTo>
                <a:lnTo>
                  <a:pt x="94285" y="19090"/>
                </a:lnTo>
                <a:lnTo>
                  <a:pt x="94285" y="19090"/>
                </a:lnTo>
                <a:lnTo>
                  <a:pt x="94285" y="19090"/>
                </a:lnTo>
                <a:lnTo>
                  <a:pt x="94285" y="19090"/>
                </a:lnTo>
                <a:lnTo>
                  <a:pt x="94285" y="19090"/>
                </a:lnTo>
                <a:lnTo>
                  <a:pt x="98571" y="19090"/>
                </a:lnTo>
                <a:lnTo>
                  <a:pt x="98571" y="19090"/>
                </a:lnTo>
                <a:lnTo>
                  <a:pt x="98571" y="19090"/>
                </a:lnTo>
                <a:lnTo>
                  <a:pt x="98571" y="19090"/>
                </a:lnTo>
                <a:lnTo>
                  <a:pt x="101428" y="19090"/>
                </a:lnTo>
                <a:lnTo>
                  <a:pt x="101428" y="24545"/>
                </a:lnTo>
                <a:lnTo>
                  <a:pt x="101428" y="24545"/>
                </a:lnTo>
                <a:lnTo>
                  <a:pt x="101428" y="24545"/>
                </a:lnTo>
                <a:lnTo>
                  <a:pt x="101428" y="24545"/>
                </a:lnTo>
                <a:lnTo>
                  <a:pt x="101428" y="24545"/>
                </a:lnTo>
                <a:lnTo>
                  <a:pt x="104285" y="24545"/>
                </a:lnTo>
                <a:lnTo>
                  <a:pt x="104285" y="24545"/>
                </a:lnTo>
                <a:lnTo>
                  <a:pt x="104285" y="24545"/>
                </a:lnTo>
                <a:lnTo>
                  <a:pt x="104285" y="24545"/>
                </a:lnTo>
                <a:lnTo>
                  <a:pt x="104285" y="30000"/>
                </a:lnTo>
                <a:lnTo>
                  <a:pt x="104285" y="30000"/>
                </a:lnTo>
                <a:lnTo>
                  <a:pt x="104285" y="30000"/>
                </a:lnTo>
                <a:lnTo>
                  <a:pt x="107142" y="30000"/>
                </a:lnTo>
                <a:lnTo>
                  <a:pt x="107142" y="30000"/>
                </a:lnTo>
                <a:lnTo>
                  <a:pt x="107142" y="30000"/>
                </a:lnTo>
                <a:lnTo>
                  <a:pt x="107142" y="30000"/>
                </a:lnTo>
                <a:lnTo>
                  <a:pt x="110000" y="30000"/>
                </a:lnTo>
                <a:lnTo>
                  <a:pt x="110000" y="35454"/>
                </a:lnTo>
                <a:lnTo>
                  <a:pt x="110000" y="35454"/>
                </a:lnTo>
                <a:lnTo>
                  <a:pt x="110000" y="35454"/>
                </a:lnTo>
                <a:lnTo>
                  <a:pt x="110000" y="35454"/>
                </a:lnTo>
                <a:lnTo>
                  <a:pt x="110000" y="35454"/>
                </a:lnTo>
                <a:lnTo>
                  <a:pt x="110000" y="35454"/>
                </a:lnTo>
                <a:lnTo>
                  <a:pt x="114285" y="35454"/>
                </a:lnTo>
                <a:lnTo>
                  <a:pt x="114285" y="35454"/>
                </a:lnTo>
                <a:lnTo>
                  <a:pt x="114285" y="35454"/>
                </a:lnTo>
                <a:lnTo>
                  <a:pt x="114285" y="40909"/>
                </a:lnTo>
                <a:lnTo>
                  <a:pt x="117142" y="40909"/>
                </a:lnTo>
                <a:lnTo>
                  <a:pt x="117142" y="40909"/>
                </a:lnTo>
                <a:lnTo>
                  <a:pt x="117142" y="40909"/>
                </a:lnTo>
                <a:lnTo>
                  <a:pt x="117142" y="40909"/>
                </a:lnTo>
                <a:lnTo>
                  <a:pt x="117142" y="40909"/>
                </a:lnTo>
                <a:lnTo>
                  <a:pt x="117142" y="49090"/>
                </a:lnTo>
                <a:lnTo>
                  <a:pt x="117142" y="49090"/>
                </a:lnTo>
                <a:lnTo>
                  <a:pt x="117142" y="49090"/>
                </a:lnTo>
                <a:lnTo>
                  <a:pt x="117142" y="49090"/>
                </a:lnTo>
                <a:lnTo>
                  <a:pt x="117142" y="49090"/>
                </a:lnTo>
                <a:lnTo>
                  <a:pt x="117142" y="49090"/>
                </a:lnTo>
                <a:lnTo>
                  <a:pt x="117142" y="54545"/>
                </a:lnTo>
                <a:lnTo>
                  <a:pt x="114285" y="54545"/>
                </a:lnTo>
                <a:lnTo>
                  <a:pt x="114285" y="54545"/>
                </a:lnTo>
                <a:lnTo>
                  <a:pt x="114285" y="54545"/>
                </a:lnTo>
                <a:lnTo>
                  <a:pt x="114285" y="54545"/>
                </a:lnTo>
                <a:lnTo>
                  <a:pt x="117142" y="54545"/>
                </a:lnTo>
                <a:lnTo>
                  <a:pt x="117142" y="54545"/>
                </a:lnTo>
                <a:lnTo>
                  <a:pt x="117142" y="54545"/>
                </a:lnTo>
                <a:lnTo>
                  <a:pt x="117142" y="54545"/>
                </a:lnTo>
                <a:lnTo>
                  <a:pt x="120000" y="54545"/>
                </a:lnTo>
                <a:lnTo>
                  <a:pt x="120000" y="54545"/>
                </a:lnTo>
                <a:lnTo>
                  <a:pt x="120000" y="54545"/>
                </a:lnTo>
                <a:lnTo>
                  <a:pt x="120000" y="54545"/>
                </a:lnTo>
                <a:lnTo>
                  <a:pt x="120000" y="54545"/>
                </a:lnTo>
                <a:lnTo>
                  <a:pt x="120000" y="54545"/>
                </a:lnTo>
                <a:lnTo>
                  <a:pt x="120000" y="60000"/>
                </a:lnTo>
                <a:lnTo>
                  <a:pt x="120000" y="60000"/>
                </a:lnTo>
                <a:lnTo>
                  <a:pt x="120000" y="60000"/>
                </a:lnTo>
                <a:lnTo>
                  <a:pt x="120000" y="60000"/>
                </a:lnTo>
                <a:lnTo>
                  <a:pt x="120000" y="60000"/>
                </a:lnTo>
                <a:lnTo>
                  <a:pt x="117142" y="60000"/>
                </a:lnTo>
                <a:lnTo>
                  <a:pt x="117142" y="60000"/>
                </a:lnTo>
                <a:lnTo>
                  <a:pt x="117142" y="60000"/>
                </a:lnTo>
                <a:lnTo>
                  <a:pt x="117142" y="60000"/>
                </a:lnTo>
                <a:lnTo>
                  <a:pt x="114285" y="60000"/>
                </a:lnTo>
                <a:lnTo>
                  <a:pt x="114285" y="65454"/>
                </a:lnTo>
                <a:lnTo>
                  <a:pt x="114285" y="65454"/>
                </a:lnTo>
                <a:lnTo>
                  <a:pt x="114285" y="65454"/>
                </a:lnTo>
                <a:lnTo>
                  <a:pt x="110000" y="65454"/>
                </a:lnTo>
                <a:lnTo>
                  <a:pt x="110000" y="60000"/>
                </a:lnTo>
                <a:lnTo>
                  <a:pt x="110000" y="60000"/>
                </a:lnTo>
                <a:lnTo>
                  <a:pt x="110000" y="65454"/>
                </a:lnTo>
                <a:lnTo>
                  <a:pt x="110000" y="65454"/>
                </a:lnTo>
                <a:lnTo>
                  <a:pt x="110000" y="65454"/>
                </a:lnTo>
                <a:lnTo>
                  <a:pt x="110000" y="65454"/>
                </a:lnTo>
                <a:lnTo>
                  <a:pt x="110000" y="65454"/>
                </a:lnTo>
                <a:lnTo>
                  <a:pt x="107142" y="65454"/>
                </a:lnTo>
                <a:lnTo>
                  <a:pt x="107142" y="70909"/>
                </a:lnTo>
                <a:lnTo>
                  <a:pt x="107142" y="70909"/>
                </a:lnTo>
                <a:lnTo>
                  <a:pt x="107142" y="70909"/>
                </a:lnTo>
                <a:lnTo>
                  <a:pt x="107142" y="70909"/>
                </a:lnTo>
                <a:lnTo>
                  <a:pt x="104285" y="70909"/>
                </a:lnTo>
                <a:lnTo>
                  <a:pt x="104285" y="70909"/>
                </a:lnTo>
                <a:lnTo>
                  <a:pt x="104285" y="70909"/>
                </a:lnTo>
                <a:lnTo>
                  <a:pt x="104285" y="70909"/>
                </a:lnTo>
                <a:lnTo>
                  <a:pt x="101428" y="70909"/>
                </a:lnTo>
                <a:lnTo>
                  <a:pt x="101428" y="70909"/>
                </a:lnTo>
                <a:lnTo>
                  <a:pt x="101428" y="70909"/>
                </a:lnTo>
                <a:lnTo>
                  <a:pt x="101428" y="70909"/>
                </a:lnTo>
                <a:lnTo>
                  <a:pt x="101428" y="79090"/>
                </a:lnTo>
                <a:lnTo>
                  <a:pt x="101428" y="79090"/>
                </a:lnTo>
                <a:lnTo>
                  <a:pt x="101428" y="79090"/>
                </a:lnTo>
                <a:lnTo>
                  <a:pt x="98571" y="79090"/>
                </a:lnTo>
                <a:lnTo>
                  <a:pt x="98571" y="79090"/>
                </a:lnTo>
                <a:lnTo>
                  <a:pt x="98571" y="84545"/>
                </a:lnTo>
                <a:lnTo>
                  <a:pt x="98571" y="84545"/>
                </a:lnTo>
                <a:lnTo>
                  <a:pt x="98571" y="84545"/>
                </a:lnTo>
                <a:lnTo>
                  <a:pt x="98571" y="90000"/>
                </a:lnTo>
                <a:lnTo>
                  <a:pt x="98571" y="90000"/>
                </a:lnTo>
                <a:lnTo>
                  <a:pt x="98571" y="90000"/>
                </a:lnTo>
                <a:lnTo>
                  <a:pt x="98571" y="90000"/>
                </a:lnTo>
                <a:lnTo>
                  <a:pt x="98571" y="90000"/>
                </a:lnTo>
                <a:lnTo>
                  <a:pt x="98571" y="95454"/>
                </a:lnTo>
                <a:lnTo>
                  <a:pt x="94285" y="95454"/>
                </a:lnTo>
                <a:lnTo>
                  <a:pt x="94285" y="95454"/>
                </a:lnTo>
                <a:lnTo>
                  <a:pt x="94285" y="95454"/>
                </a:lnTo>
                <a:lnTo>
                  <a:pt x="94285" y="95454"/>
                </a:lnTo>
                <a:lnTo>
                  <a:pt x="94285" y="100909"/>
                </a:lnTo>
                <a:lnTo>
                  <a:pt x="94285" y="100909"/>
                </a:lnTo>
                <a:lnTo>
                  <a:pt x="94285" y="100909"/>
                </a:lnTo>
                <a:lnTo>
                  <a:pt x="94285" y="100909"/>
                </a:lnTo>
                <a:lnTo>
                  <a:pt x="94285" y="100909"/>
                </a:lnTo>
                <a:lnTo>
                  <a:pt x="98571" y="100909"/>
                </a:lnTo>
                <a:lnTo>
                  <a:pt x="98571" y="100909"/>
                </a:lnTo>
                <a:lnTo>
                  <a:pt x="98571" y="100909"/>
                </a:lnTo>
                <a:lnTo>
                  <a:pt x="98571" y="100909"/>
                </a:lnTo>
                <a:lnTo>
                  <a:pt x="98571" y="109090"/>
                </a:lnTo>
                <a:lnTo>
                  <a:pt x="98571" y="109090"/>
                </a:lnTo>
                <a:lnTo>
                  <a:pt x="101428" y="109090"/>
                </a:lnTo>
                <a:lnTo>
                  <a:pt x="101428" y="109090"/>
                </a:lnTo>
                <a:lnTo>
                  <a:pt x="98571" y="109090"/>
                </a:lnTo>
                <a:lnTo>
                  <a:pt x="98571" y="109090"/>
                </a:lnTo>
                <a:lnTo>
                  <a:pt x="98571" y="109090"/>
                </a:lnTo>
                <a:lnTo>
                  <a:pt x="98571" y="109090"/>
                </a:lnTo>
                <a:lnTo>
                  <a:pt x="94285" y="109090"/>
                </a:lnTo>
                <a:lnTo>
                  <a:pt x="94285" y="109090"/>
                </a:lnTo>
                <a:lnTo>
                  <a:pt x="94285" y="109090"/>
                </a:lnTo>
                <a:lnTo>
                  <a:pt x="94285" y="109090"/>
                </a:lnTo>
                <a:lnTo>
                  <a:pt x="94285" y="109090"/>
                </a:lnTo>
                <a:lnTo>
                  <a:pt x="94285" y="109090"/>
                </a:lnTo>
                <a:lnTo>
                  <a:pt x="94285" y="109090"/>
                </a:lnTo>
                <a:lnTo>
                  <a:pt x="94285" y="109090"/>
                </a:lnTo>
                <a:lnTo>
                  <a:pt x="94285" y="100909"/>
                </a:lnTo>
                <a:lnTo>
                  <a:pt x="94285" y="100909"/>
                </a:lnTo>
                <a:lnTo>
                  <a:pt x="91428" y="100909"/>
                </a:lnTo>
                <a:lnTo>
                  <a:pt x="91428" y="100909"/>
                </a:lnTo>
                <a:lnTo>
                  <a:pt x="91428" y="100909"/>
                </a:lnTo>
                <a:lnTo>
                  <a:pt x="91428" y="109090"/>
                </a:lnTo>
                <a:lnTo>
                  <a:pt x="91428" y="109090"/>
                </a:lnTo>
                <a:lnTo>
                  <a:pt x="88571" y="109090"/>
                </a:lnTo>
                <a:lnTo>
                  <a:pt x="88571" y="109090"/>
                </a:lnTo>
                <a:lnTo>
                  <a:pt x="88571" y="109090"/>
                </a:lnTo>
                <a:lnTo>
                  <a:pt x="88571" y="109090"/>
                </a:lnTo>
                <a:lnTo>
                  <a:pt x="85714" y="109090"/>
                </a:lnTo>
                <a:lnTo>
                  <a:pt x="85714" y="109090"/>
                </a:lnTo>
                <a:lnTo>
                  <a:pt x="85714" y="109090"/>
                </a:lnTo>
                <a:lnTo>
                  <a:pt x="85714" y="109090"/>
                </a:lnTo>
                <a:lnTo>
                  <a:pt x="85714" y="109090"/>
                </a:lnTo>
                <a:lnTo>
                  <a:pt x="85714" y="109090"/>
                </a:lnTo>
                <a:lnTo>
                  <a:pt x="82857" y="109090"/>
                </a:lnTo>
                <a:lnTo>
                  <a:pt x="82857" y="109090"/>
                </a:lnTo>
                <a:lnTo>
                  <a:pt x="82857" y="109090"/>
                </a:lnTo>
                <a:lnTo>
                  <a:pt x="82857" y="109090"/>
                </a:lnTo>
                <a:lnTo>
                  <a:pt x="82857" y="109090"/>
                </a:lnTo>
                <a:lnTo>
                  <a:pt x="78571" y="109090"/>
                </a:lnTo>
                <a:lnTo>
                  <a:pt x="78571" y="109090"/>
                </a:lnTo>
                <a:lnTo>
                  <a:pt x="78571" y="109090"/>
                </a:lnTo>
                <a:lnTo>
                  <a:pt x="78571" y="114545"/>
                </a:lnTo>
                <a:lnTo>
                  <a:pt x="78571" y="114545"/>
                </a:lnTo>
                <a:lnTo>
                  <a:pt x="78571" y="114545"/>
                </a:lnTo>
                <a:lnTo>
                  <a:pt x="78571" y="114545"/>
                </a:lnTo>
                <a:lnTo>
                  <a:pt x="78571" y="114545"/>
                </a:lnTo>
                <a:lnTo>
                  <a:pt x="78571" y="114545"/>
                </a:lnTo>
                <a:lnTo>
                  <a:pt x="78571" y="120000"/>
                </a:lnTo>
                <a:lnTo>
                  <a:pt x="75714" y="120000"/>
                </a:lnTo>
                <a:lnTo>
                  <a:pt x="75714" y="114545"/>
                </a:lnTo>
                <a:lnTo>
                  <a:pt x="75714" y="114545"/>
                </a:lnTo>
                <a:lnTo>
                  <a:pt x="75714" y="114545"/>
                </a:lnTo>
                <a:lnTo>
                  <a:pt x="75714" y="114545"/>
                </a:lnTo>
                <a:lnTo>
                  <a:pt x="72857" y="114545"/>
                </a:lnTo>
                <a:lnTo>
                  <a:pt x="72857" y="120000"/>
                </a:lnTo>
                <a:lnTo>
                  <a:pt x="72857" y="120000"/>
                </a:lnTo>
                <a:lnTo>
                  <a:pt x="72857" y="120000"/>
                </a:lnTo>
                <a:lnTo>
                  <a:pt x="72857" y="120000"/>
                </a:lnTo>
                <a:lnTo>
                  <a:pt x="72857" y="120000"/>
                </a:lnTo>
                <a:lnTo>
                  <a:pt x="70000" y="120000"/>
                </a:lnTo>
                <a:lnTo>
                  <a:pt x="70000" y="120000"/>
                </a:lnTo>
                <a:lnTo>
                  <a:pt x="70000" y="120000"/>
                </a:lnTo>
                <a:lnTo>
                  <a:pt x="67142" y="120000"/>
                </a:lnTo>
                <a:lnTo>
                  <a:pt x="67142" y="120000"/>
                </a:lnTo>
                <a:lnTo>
                  <a:pt x="67142" y="120000"/>
                </a:lnTo>
                <a:lnTo>
                  <a:pt x="67142" y="120000"/>
                </a:lnTo>
                <a:lnTo>
                  <a:pt x="67142" y="120000"/>
                </a:lnTo>
                <a:lnTo>
                  <a:pt x="62857" y="120000"/>
                </a:lnTo>
                <a:lnTo>
                  <a:pt x="62857" y="120000"/>
                </a:lnTo>
                <a:lnTo>
                  <a:pt x="62857" y="120000"/>
                </a:lnTo>
                <a:lnTo>
                  <a:pt x="62857" y="120000"/>
                </a:lnTo>
                <a:lnTo>
                  <a:pt x="62857" y="120000"/>
                </a:lnTo>
                <a:lnTo>
                  <a:pt x="62857" y="120000"/>
                </a:lnTo>
                <a:lnTo>
                  <a:pt x="60000" y="120000"/>
                </a:lnTo>
                <a:lnTo>
                  <a:pt x="60000" y="120000"/>
                </a:lnTo>
                <a:lnTo>
                  <a:pt x="60000" y="120000"/>
                </a:lnTo>
                <a:lnTo>
                  <a:pt x="60000" y="120000"/>
                </a:lnTo>
                <a:lnTo>
                  <a:pt x="57142" y="120000"/>
                </a:lnTo>
                <a:lnTo>
                  <a:pt x="57142" y="120000"/>
                </a:lnTo>
                <a:lnTo>
                  <a:pt x="57142" y="120000"/>
                </a:lnTo>
                <a:lnTo>
                  <a:pt x="57142" y="120000"/>
                </a:lnTo>
                <a:lnTo>
                  <a:pt x="54285" y="120000"/>
                </a:lnTo>
                <a:lnTo>
                  <a:pt x="54285" y="120000"/>
                </a:lnTo>
                <a:lnTo>
                  <a:pt x="54285" y="120000"/>
                </a:lnTo>
                <a:lnTo>
                  <a:pt x="54285" y="120000"/>
                </a:lnTo>
                <a:lnTo>
                  <a:pt x="54285" y="120000"/>
                </a:lnTo>
                <a:lnTo>
                  <a:pt x="54285" y="114545"/>
                </a:lnTo>
                <a:lnTo>
                  <a:pt x="54285" y="114545"/>
                </a:lnTo>
                <a:lnTo>
                  <a:pt x="54285" y="114545"/>
                </a:lnTo>
                <a:lnTo>
                  <a:pt x="54285" y="114545"/>
                </a:lnTo>
                <a:lnTo>
                  <a:pt x="54285" y="114545"/>
                </a:lnTo>
                <a:lnTo>
                  <a:pt x="54285" y="109090"/>
                </a:lnTo>
                <a:lnTo>
                  <a:pt x="54285" y="109090"/>
                </a:lnTo>
                <a:lnTo>
                  <a:pt x="51428" y="109090"/>
                </a:lnTo>
                <a:lnTo>
                  <a:pt x="51428" y="109090"/>
                </a:lnTo>
                <a:lnTo>
                  <a:pt x="51428" y="109090"/>
                </a:lnTo>
                <a:lnTo>
                  <a:pt x="51428" y="109090"/>
                </a:lnTo>
                <a:lnTo>
                  <a:pt x="51428" y="109090"/>
                </a:lnTo>
                <a:lnTo>
                  <a:pt x="47142" y="109090"/>
                </a:lnTo>
                <a:lnTo>
                  <a:pt x="47142" y="109090"/>
                </a:lnTo>
                <a:lnTo>
                  <a:pt x="47142" y="109090"/>
                </a:lnTo>
                <a:lnTo>
                  <a:pt x="47142" y="109090"/>
                </a:lnTo>
                <a:lnTo>
                  <a:pt x="47142" y="100909"/>
                </a:lnTo>
                <a:lnTo>
                  <a:pt x="44285" y="100909"/>
                </a:lnTo>
                <a:lnTo>
                  <a:pt x="44285" y="100909"/>
                </a:lnTo>
                <a:lnTo>
                  <a:pt x="44285" y="100909"/>
                </a:lnTo>
                <a:lnTo>
                  <a:pt x="44285" y="100909"/>
                </a:lnTo>
                <a:lnTo>
                  <a:pt x="44285" y="100909"/>
                </a:lnTo>
                <a:lnTo>
                  <a:pt x="41428" y="100909"/>
                </a:lnTo>
                <a:lnTo>
                  <a:pt x="41428" y="100909"/>
                </a:lnTo>
                <a:lnTo>
                  <a:pt x="41428" y="100909"/>
                </a:lnTo>
                <a:lnTo>
                  <a:pt x="41428" y="100909"/>
                </a:lnTo>
                <a:lnTo>
                  <a:pt x="41428" y="95454"/>
                </a:lnTo>
                <a:lnTo>
                  <a:pt x="38571" y="95454"/>
                </a:lnTo>
                <a:lnTo>
                  <a:pt x="38571" y="95454"/>
                </a:lnTo>
                <a:lnTo>
                  <a:pt x="38571" y="100909"/>
                </a:lnTo>
                <a:lnTo>
                  <a:pt x="38571" y="100909"/>
                </a:lnTo>
                <a:lnTo>
                  <a:pt x="38571" y="100909"/>
                </a:lnTo>
                <a:lnTo>
                  <a:pt x="38571" y="95454"/>
                </a:lnTo>
                <a:lnTo>
                  <a:pt x="38571" y="95454"/>
                </a:lnTo>
                <a:lnTo>
                  <a:pt x="35714" y="95454"/>
                </a:lnTo>
                <a:lnTo>
                  <a:pt x="35714" y="95454"/>
                </a:lnTo>
                <a:lnTo>
                  <a:pt x="35714" y="90000"/>
                </a:lnTo>
                <a:lnTo>
                  <a:pt x="35714" y="90000"/>
                </a:lnTo>
                <a:lnTo>
                  <a:pt x="35714" y="90000"/>
                </a:lnTo>
                <a:lnTo>
                  <a:pt x="38571" y="90000"/>
                </a:lnTo>
                <a:lnTo>
                  <a:pt x="38571" y="84545"/>
                </a:lnTo>
                <a:lnTo>
                  <a:pt x="38571" y="84545"/>
                </a:lnTo>
                <a:lnTo>
                  <a:pt x="38571" y="84545"/>
                </a:lnTo>
                <a:lnTo>
                  <a:pt x="38571" y="84545"/>
                </a:lnTo>
                <a:lnTo>
                  <a:pt x="38571" y="84545"/>
                </a:lnTo>
                <a:lnTo>
                  <a:pt x="38571" y="79090"/>
                </a:lnTo>
                <a:lnTo>
                  <a:pt x="38571" y="79090"/>
                </a:lnTo>
                <a:lnTo>
                  <a:pt x="38571" y="79090"/>
                </a:lnTo>
                <a:lnTo>
                  <a:pt x="38571" y="79090"/>
                </a:lnTo>
                <a:lnTo>
                  <a:pt x="38571" y="79090"/>
                </a:lnTo>
                <a:lnTo>
                  <a:pt x="38571" y="70909"/>
                </a:lnTo>
                <a:lnTo>
                  <a:pt x="38571" y="70909"/>
                </a:lnTo>
                <a:lnTo>
                  <a:pt x="38571" y="70909"/>
                </a:lnTo>
                <a:lnTo>
                  <a:pt x="38571" y="70909"/>
                </a:lnTo>
                <a:lnTo>
                  <a:pt x="35714" y="70909"/>
                </a:lnTo>
                <a:lnTo>
                  <a:pt x="35714" y="70909"/>
                </a:lnTo>
                <a:lnTo>
                  <a:pt x="35714" y="70909"/>
                </a:lnTo>
                <a:lnTo>
                  <a:pt x="35714" y="70909"/>
                </a:lnTo>
                <a:lnTo>
                  <a:pt x="35714" y="65454"/>
                </a:lnTo>
                <a:lnTo>
                  <a:pt x="35714" y="65454"/>
                </a:lnTo>
                <a:lnTo>
                  <a:pt x="35714" y="65454"/>
                </a:lnTo>
                <a:lnTo>
                  <a:pt x="31428" y="65454"/>
                </a:lnTo>
                <a:lnTo>
                  <a:pt x="31428" y="65454"/>
                </a:lnTo>
                <a:lnTo>
                  <a:pt x="31428" y="65454"/>
                </a:lnTo>
                <a:lnTo>
                  <a:pt x="31428" y="65454"/>
                </a:lnTo>
                <a:lnTo>
                  <a:pt x="28571" y="65454"/>
                </a:lnTo>
                <a:lnTo>
                  <a:pt x="28571" y="65454"/>
                </a:lnTo>
                <a:lnTo>
                  <a:pt x="28571" y="65454"/>
                </a:lnTo>
                <a:lnTo>
                  <a:pt x="28571" y="65454"/>
                </a:lnTo>
                <a:lnTo>
                  <a:pt x="28571" y="65454"/>
                </a:lnTo>
                <a:lnTo>
                  <a:pt x="25714" y="65454"/>
                </a:lnTo>
                <a:lnTo>
                  <a:pt x="25714" y="65454"/>
                </a:lnTo>
                <a:lnTo>
                  <a:pt x="25714" y="65454"/>
                </a:lnTo>
                <a:lnTo>
                  <a:pt x="25714" y="65454"/>
                </a:lnTo>
                <a:lnTo>
                  <a:pt x="25714" y="65454"/>
                </a:lnTo>
                <a:lnTo>
                  <a:pt x="22857" y="65454"/>
                </a:lnTo>
                <a:lnTo>
                  <a:pt x="22857" y="65454"/>
                </a:lnTo>
                <a:lnTo>
                  <a:pt x="22857" y="65454"/>
                </a:lnTo>
                <a:lnTo>
                  <a:pt x="22857" y="65454"/>
                </a:lnTo>
                <a:lnTo>
                  <a:pt x="20000" y="65454"/>
                </a:lnTo>
                <a:lnTo>
                  <a:pt x="20000" y="65454"/>
                </a:lnTo>
                <a:lnTo>
                  <a:pt x="20000" y="65454"/>
                </a:lnTo>
                <a:lnTo>
                  <a:pt x="20000" y="65454"/>
                </a:lnTo>
                <a:lnTo>
                  <a:pt x="20000" y="65454"/>
                </a:lnTo>
                <a:lnTo>
                  <a:pt x="15714" y="65454"/>
                </a:lnTo>
                <a:lnTo>
                  <a:pt x="15714" y="65454"/>
                </a:lnTo>
                <a:lnTo>
                  <a:pt x="15714" y="65454"/>
                </a:lnTo>
                <a:lnTo>
                  <a:pt x="15714" y="60000"/>
                </a:lnTo>
                <a:lnTo>
                  <a:pt x="15714" y="60000"/>
                </a:lnTo>
                <a:lnTo>
                  <a:pt x="12857" y="60000"/>
                </a:lnTo>
                <a:lnTo>
                  <a:pt x="12857" y="60000"/>
                </a:lnTo>
                <a:lnTo>
                  <a:pt x="12857" y="60000"/>
                </a:lnTo>
                <a:lnTo>
                  <a:pt x="12857" y="60000"/>
                </a:lnTo>
                <a:lnTo>
                  <a:pt x="10000" y="60000"/>
                </a:lnTo>
                <a:lnTo>
                  <a:pt x="10000" y="60000"/>
                </a:lnTo>
                <a:lnTo>
                  <a:pt x="10000" y="60000"/>
                </a:lnTo>
                <a:lnTo>
                  <a:pt x="10000" y="60000"/>
                </a:lnTo>
                <a:lnTo>
                  <a:pt x="10000" y="54545"/>
                </a:lnTo>
                <a:lnTo>
                  <a:pt x="10000" y="54545"/>
                </a:lnTo>
                <a:lnTo>
                  <a:pt x="7142" y="54545"/>
                </a:lnTo>
                <a:lnTo>
                  <a:pt x="7142" y="60000"/>
                </a:lnTo>
                <a:lnTo>
                  <a:pt x="7142" y="60000"/>
                </a:lnTo>
                <a:lnTo>
                  <a:pt x="7142" y="60000"/>
                </a:lnTo>
                <a:lnTo>
                  <a:pt x="7142" y="60000"/>
                </a:lnTo>
                <a:lnTo>
                  <a:pt x="7142" y="60000"/>
                </a:lnTo>
                <a:lnTo>
                  <a:pt x="4285" y="60000"/>
                </a:lnTo>
                <a:lnTo>
                  <a:pt x="4285" y="60000"/>
                </a:lnTo>
                <a:lnTo>
                  <a:pt x="4285" y="60000"/>
                </a:lnTo>
                <a:lnTo>
                  <a:pt x="4285" y="60000"/>
                </a:lnTo>
                <a:lnTo>
                  <a:pt x="0" y="60000"/>
                </a:lnTo>
                <a:lnTo>
                  <a:pt x="0" y="60000"/>
                </a:lnTo>
                <a:lnTo>
                  <a:pt x="0" y="60000"/>
                </a:lnTo>
                <a:lnTo>
                  <a:pt x="0" y="54545"/>
                </a:lnTo>
                <a:lnTo>
                  <a:pt x="0" y="54545"/>
                </a:lnTo>
                <a:lnTo>
                  <a:pt x="0" y="54545"/>
                </a:lnTo>
                <a:lnTo>
                  <a:pt x="0" y="54545"/>
                </a:lnTo>
                <a:lnTo>
                  <a:pt x="0" y="49090"/>
                </a:lnTo>
                <a:lnTo>
                  <a:pt x="0" y="49090"/>
                </a:lnTo>
                <a:lnTo>
                  <a:pt x="0" y="49090"/>
                </a:lnTo>
                <a:lnTo>
                  <a:pt x="0" y="49090"/>
                </a:lnTo>
                <a:lnTo>
                  <a:pt x="4285" y="49090"/>
                </a:lnTo>
                <a:lnTo>
                  <a:pt x="4285" y="49090"/>
                </a:lnTo>
                <a:lnTo>
                  <a:pt x="4285" y="40909"/>
                </a:lnTo>
                <a:lnTo>
                  <a:pt x="4285" y="40909"/>
                </a:lnTo>
                <a:lnTo>
                  <a:pt x="4285" y="40909"/>
                </a:lnTo>
                <a:lnTo>
                  <a:pt x="4285" y="35454"/>
                </a:lnTo>
                <a:lnTo>
                  <a:pt x="0" y="35454"/>
                </a:lnTo>
                <a:lnTo>
                  <a:pt x="0" y="35454"/>
                </a:lnTo>
                <a:lnTo>
                  <a:pt x="0" y="35454"/>
                </a:lnTo>
                <a:lnTo>
                  <a:pt x="0" y="30000"/>
                </a:lnTo>
                <a:lnTo>
                  <a:pt x="0" y="30000"/>
                </a:lnTo>
                <a:lnTo>
                  <a:pt x="0" y="30000"/>
                </a:lnTo>
                <a:lnTo>
                  <a:pt x="0" y="24545"/>
                </a:lnTo>
                <a:lnTo>
                  <a:pt x="0" y="24545"/>
                </a:lnTo>
                <a:lnTo>
                  <a:pt x="0" y="24545"/>
                </a:lnTo>
                <a:lnTo>
                  <a:pt x="0" y="1909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0" name="Shape 1000"/>
          <p:cNvSpPr/>
          <p:nvPr/>
        </p:nvSpPr>
        <p:spPr>
          <a:xfrm>
            <a:off x="4854181" y="5122863"/>
            <a:ext cx="42863" cy="57151"/>
          </a:xfrm>
          <a:custGeom>
            <a:avLst/>
            <a:gdLst/>
            <a:ahLst/>
            <a:cxnLst/>
            <a:rect l="0" t="0" r="0" b="0"/>
            <a:pathLst>
              <a:path w="120000" h="120000" extrusionOk="0">
                <a:moveTo>
                  <a:pt x="53333" y="120000"/>
                </a:moveTo>
                <a:lnTo>
                  <a:pt x="53333" y="120000"/>
                </a:lnTo>
                <a:lnTo>
                  <a:pt x="46666" y="120000"/>
                </a:lnTo>
                <a:lnTo>
                  <a:pt x="46666" y="120000"/>
                </a:lnTo>
                <a:lnTo>
                  <a:pt x="46666" y="120000"/>
                </a:lnTo>
                <a:lnTo>
                  <a:pt x="46666" y="120000"/>
                </a:lnTo>
                <a:lnTo>
                  <a:pt x="46666" y="120000"/>
                </a:lnTo>
                <a:lnTo>
                  <a:pt x="36666" y="120000"/>
                </a:lnTo>
                <a:lnTo>
                  <a:pt x="36666" y="120000"/>
                </a:lnTo>
                <a:lnTo>
                  <a:pt x="36666" y="120000"/>
                </a:lnTo>
                <a:lnTo>
                  <a:pt x="30000" y="120000"/>
                </a:lnTo>
                <a:lnTo>
                  <a:pt x="30000" y="120000"/>
                </a:lnTo>
                <a:lnTo>
                  <a:pt x="30000" y="120000"/>
                </a:lnTo>
                <a:lnTo>
                  <a:pt x="30000" y="120000"/>
                </a:lnTo>
                <a:lnTo>
                  <a:pt x="30000" y="120000"/>
                </a:lnTo>
                <a:lnTo>
                  <a:pt x="30000" y="110000"/>
                </a:lnTo>
                <a:lnTo>
                  <a:pt x="30000" y="110000"/>
                </a:lnTo>
                <a:lnTo>
                  <a:pt x="30000" y="110000"/>
                </a:lnTo>
                <a:lnTo>
                  <a:pt x="23333" y="110000"/>
                </a:lnTo>
                <a:lnTo>
                  <a:pt x="23333" y="110000"/>
                </a:lnTo>
                <a:lnTo>
                  <a:pt x="23333" y="110000"/>
                </a:lnTo>
                <a:lnTo>
                  <a:pt x="23333" y="103333"/>
                </a:lnTo>
                <a:lnTo>
                  <a:pt x="23333" y="103333"/>
                </a:lnTo>
                <a:lnTo>
                  <a:pt x="23333" y="103333"/>
                </a:lnTo>
                <a:lnTo>
                  <a:pt x="23333" y="103333"/>
                </a:lnTo>
                <a:lnTo>
                  <a:pt x="16666" y="103333"/>
                </a:lnTo>
                <a:lnTo>
                  <a:pt x="16666" y="103333"/>
                </a:lnTo>
                <a:lnTo>
                  <a:pt x="16666" y="103333"/>
                </a:lnTo>
                <a:lnTo>
                  <a:pt x="16666" y="96666"/>
                </a:lnTo>
                <a:lnTo>
                  <a:pt x="16666" y="96666"/>
                </a:lnTo>
                <a:lnTo>
                  <a:pt x="16666" y="96666"/>
                </a:lnTo>
                <a:lnTo>
                  <a:pt x="16666" y="90000"/>
                </a:lnTo>
                <a:lnTo>
                  <a:pt x="16666" y="90000"/>
                </a:lnTo>
                <a:lnTo>
                  <a:pt x="10000" y="90000"/>
                </a:lnTo>
                <a:lnTo>
                  <a:pt x="10000" y="90000"/>
                </a:lnTo>
                <a:lnTo>
                  <a:pt x="10000" y="90000"/>
                </a:lnTo>
                <a:lnTo>
                  <a:pt x="10000" y="90000"/>
                </a:lnTo>
                <a:lnTo>
                  <a:pt x="10000" y="83333"/>
                </a:lnTo>
                <a:lnTo>
                  <a:pt x="10000" y="83333"/>
                </a:lnTo>
                <a:lnTo>
                  <a:pt x="10000" y="83333"/>
                </a:lnTo>
                <a:lnTo>
                  <a:pt x="10000" y="83333"/>
                </a:lnTo>
                <a:lnTo>
                  <a:pt x="10000" y="83333"/>
                </a:lnTo>
                <a:lnTo>
                  <a:pt x="10000" y="73333"/>
                </a:lnTo>
                <a:lnTo>
                  <a:pt x="10000" y="73333"/>
                </a:lnTo>
                <a:lnTo>
                  <a:pt x="0" y="73333"/>
                </a:lnTo>
                <a:lnTo>
                  <a:pt x="0" y="73333"/>
                </a:lnTo>
                <a:lnTo>
                  <a:pt x="0" y="66666"/>
                </a:lnTo>
                <a:lnTo>
                  <a:pt x="0" y="66666"/>
                </a:lnTo>
                <a:lnTo>
                  <a:pt x="0" y="66666"/>
                </a:lnTo>
                <a:lnTo>
                  <a:pt x="0" y="66666"/>
                </a:lnTo>
                <a:lnTo>
                  <a:pt x="0" y="66666"/>
                </a:lnTo>
                <a:lnTo>
                  <a:pt x="0" y="66666"/>
                </a:lnTo>
                <a:lnTo>
                  <a:pt x="0" y="60000"/>
                </a:lnTo>
                <a:lnTo>
                  <a:pt x="0" y="60000"/>
                </a:lnTo>
                <a:lnTo>
                  <a:pt x="0" y="60000"/>
                </a:lnTo>
                <a:lnTo>
                  <a:pt x="0" y="60000"/>
                </a:lnTo>
                <a:lnTo>
                  <a:pt x="0" y="60000"/>
                </a:lnTo>
                <a:lnTo>
                  <a:pt x="10000" y="60000"/>
                </a:lnTo>
                <a:lnTo>
                  <a:pt x="10000" y="60000"/>
                </a:lnTo>
                <a:lnTo>
                  <a:pt x="10000" y="60000"/>
                </a:lnTo>
                <a:lnTo>
                  <a:pt x="10000" y="60000"/>
                </a:lnTo>
                <a:lnTo>
                  <a:pt x="10000" y="60000"/>
                </a:lnTo>
                <a:lnTo>
                  <a:pt x="10000" y="53333"/>
                </a:lnTo>
                <a:lnTo>
                  <a:pt x="16666" y="53333"/>
                </a:lnTo>
                <a:lnTo>
                  <a:pt x="16666" y="53333"/>
                </a:lnTo>
                <a:lnTo>
                  <a:pt x="16666" y="53333"/>
                </a:lnTo>
                <a:lnTo>
                  <a:pt x="16666" y="53333"/>
                </a:lnTo>
                <a:lnTo>
                  <a:pt x="16666" y="53333"/>
                </a:lnTo>
                <a:lnTo>
                  <a:pt x="16666" y="46666"/>
                </a:lnTo>
                <a:lnTo>
                  <a:pt x="16666" y="46666"/>
                </a:lnTo>
                <a:lnTo>
                  <a:pt x="23333" y="46666"/>
                </a:lnTo>
                <a:lnTo>
                  <a:pt x="23333" y="46666"/>
                </a:lnTo>
                <a:lnTo>
                  <a:pt x="23333" y="46666"/>
                </a:lnTo>
                <a:lnTo>
                  <a:pt x="23333" y="46666"/>
                </a:lnTo>
                <a:lnTo>
                  <a:pt x="23333" y="46666"/>
                </a:lnTo>
                <a:lnTo>
                  <a:pt x="23333" y="36666"/>
                </a:lnTo>
                <a:lnTo>
                  <a:pt x="23333" y="36666"/>
                </a:lnTo>
                <a:lnTo>
                  <a:pt x="23333" y="36666"/>
                </a:lnTo>
                <a:lnTo>
                  <a:pt x="30000" y="36666"/>
                </a:lnTo>
                <a:lnTo>
                  <a:pt x="30000" y="36666"/>
                </a:lnTo>
                <a:lnTo>
                  <a:pt x="30000" y="36666"/>
                </a:lnTo>
                <a:lnTo>
                  <a:pt x="30000" y="30000"/>
                </a:lnTo>
                <a:lnTo>
                  <a:pt x="30000" y="30000"/>
                </a:lnTo>
                <a:lnTo>
                  <a:pt x="30000" y="30000"/>
                </a:lnTo>
                <a:lnTo>
                  <a:pt x="30000" y="30000"/>
                </a:lnTo>
                <a:lnTo>
                  <a:pt x="30000" y="23333"/>
                </a:lnTo>
                <a:lnTo>
                  <a:pt x="30000" y="23333"/>
                </a:lnTo>
                <a:lnTo>
                  <a:pt x="30000" y="23333"/>
                </a:lnTo>
                <a:lnTo>
                  <a:pt x="36666" y="23333"/>
                </a:lnTo>
                <a:lnTo>
                  <a:pt x="36666" y="23333"/>
                </a:lnTo>
                <a:lnTo>
                  <a:pt x="36666" y="23333"/>
                </a:lnTo>
                <a:lnTo>
                  <a:pt x="46666" y="23333"/>
                </a:lnTo>
                <a:lnTo>
                  <a:pt x="46666" y="23333"/>
                </a:lnTo>
                <a:lnTo>
                  <a:pt x="46666" y="23333"/>
                </a:lnTo>
                <a:lnTo>
                  <a:pt x="46666" y="23333"/>
                </a:lnTo>
                <a:lnTo>
                  <a:pt x="46666" y="23333"/>
                </a:lnTo>
                <a:lnTo>
                  <a:pt x="46666" y="16666"/>
                </a:lnTo>
                <a:lnTo>
                  <a:pt x="53333" y="16666"/>
                </a:lnTo>
                <a:lnTo>
                  <a:pt x="53333" y="16666"/>
                </a:lnTo>
                <a:lnTo>
                  <a:pt x="53333" y="16666"/>
                </a:lnTo>
                <a:lnTo>
                  <a:pt x="53333" y="16666"/>
                </a:lnTo>
                <a:lnTo>
                  <a:pt x="53333" y="16666"/>
                </a:lnTo>
                <a:lnTo>
                  <a:pt x="53333" y="10000"/>
                </a:lnTo>
                <a:lnTo>
                  <a:pt x="53333" y="10000"/>
                </a:lnTo>
                <a:lnTo>
                  <a:pt x="60000" y="10000"/>
                </a:lnTo>
                <a:lnTo>
                  <a:pt x="60000" y="10000"/>
                </a:lnTo>
                <a:lnTo>
                  <a:pt x="60000" y="10000"/>
                </a:lnTo>
                <a:lnTo>
                  <a:pt x="66666" y="10000"/>
                </a:lnTo>
                <a:lnTo>
                  <a:pt x="66666" y="10000"/>
                </a:lnTo>
                <a:lnTo>
                  <a:pt x="66666" y="10000"/>
                </a:lnTo>
                <a:lnTo>
                  <a:pt x="66666" y="10000"/>
                </a:lnTo>
                <a:lnTo>
                  <a:pt x="66666" y="10000"/>
                </a:lnTo>
                <a:lnTo>
                  <a:pt x="66666" y="10000"/>
                </a:lnTo>
                <a:lnTo>
                  <a:pt x="73333" y="10000"/>
                </a:lnTo>
                <a:lnTo>
                  <a:pt x="73333" y="10000"/>
                </a:lnTo>
                <a:lnTo>
                  <a:pt x="73333" y="0"/>
                </a:lnTo>
                <a:lnTo>
                  <a:pt x="73333" y="0"/>
                </a:lnTo>
                <a:lnTo>
                  <a:pt x="73333" y="0"/>
                </a:lnTo>
                <a:lnTo>
                  <a:pt x="83333" y="0"/>
                </a:lnTo>
                <a:lnTo>
                  <a:pt x="83333" y="10000"/>
                </a:lnTo>
                <a:lnTo>
                  <a:pt x="83333" y="10000"/>
                </a:lnTo>
                <a:lnTo>
                  <a:pt x="83333" y="10000"/>
                </a:lnTo>
                <a:lnTo>
                  <a:pt x="83333" y="10000"/>
                </a:lnTo>
                <a:lnTo>
                  <a:pt x="83333" y="10000"/>
                </a:lnTo>
                <a:lnTo>
                  <a:pt x="83333" y="16666"/>
                </a:lnTo>
                <a:lnTo>
                  <a:pt x="90000" y="16666"/>
                </a:lnTo>
                <a:lnTo>
                  <a:pt x="90000" y="16666"/>
                </a:lnTo>
                <a:lnTo>
                  <a:pt x="90000" y="16666"/>
                </a:lnTo>
                <a:lnTo>
                  <a:pt x="90000" y="16666"/>
                </a:lnTo>
                <a:lnTo>
                  <a:pt x="90000" y="16666"/>
                </a:lnTo>
                <a:lnTo>
                  <a:pt x="90000" y="16666"/>
                </a:lnTo>
                <a:lnTo>
                  <a:pt x="90000" y="23333"/>
                </a:lnTo>
                <a:lnTo>
                  <a:pt x="90000" y="23333"/>
                </a:lnTo>
                <a:lnTo>
                  <a:pt x="96666" y="23333"/>
                </a:lnTo>
                <a:lnTo>
                  <a:pt x="96666" y="23333"/>
                </a:lnTo>
                <a:lnTo>
                  <a:pt x="96666" y="23333"/>
                </a:lnTo>
                <a:lnTo>
                  <a:pt x="96666" y="23333"/>
                </a:lnTo>
                <a:lnTo>
                  <a:pt x="96666" y="23333"/>
                </a:lnTo>
                <a:lnTo>
                  <a:pt x="96666" y="23333"/>
                </a:lnTo>
                <a:lnTo>
                  <a:pt x="96666" y="23333"/>
                </a:lnTo>
                <a:lnTo>
                  <a:pt x="96666" y="30000"/>
                </a:lnTo>
                <a:lnTo>
                  <a:pt x="103333" y="30000"/>
                </a:lnTo>
                <a:lnTo>
                  <a:pt x="103333" y="30000"/>
                </a:lnTo>
                <a:lnTo>
                  <a:pt x="103333" y="30000"/>
                </a:lnTo>
                <a:lnTo>
                  <a:pt x="103333" y="30000"/>
                </a:lnTo>
                <a:lnTo>
                  <a:pt x="103333" y="30000"/>
                </a:lnTo>
                <a:lnTo>
                  <a:pt x="110000" y="30000"/>
                </a:lnTo>
                <a:lnTo>
                  <a:pt x="110000" y="30000"/>
                </a:lnTo>
                <a:lnTo>
                  <a:pt x="110000" y="36666"/>
                </a:lnTo>
                <a:lnTo>
                  <a:pt x="110000" y="36666"/>
                </a:lnTo>
                <a:lnTo>
                  <a:pt x="110000" y="36666"/>
                </a:lnTo>
                <a:lnTo>
                  <a:pt x="110000" y="36666"/>
                </a:lnTo>
                <a:lnTo>
                  <a:pt x="110000" y="36666"/>
                </a:lnTo>
                <a:lnTo>
                  <a:pt x="110000" y="46666"/>
                </a:lnTo>
                <a:lnTo>
                  <a:pt x="110000" y="46666"/>
                </a:lnTo>
                <a:lnTo>
                  <a:pt x="120000" y="46666"/>
                </a:lnTo>
                <a:lnTo>
                  <a:pt x="120000" y="46666"/>
                </a:lnTo>
                <a:lnTo>
                  <a:pt x="120000" y="46666"/>
                </a:lnTo>
                <a:lnTo>
                  <a:pt x="110000" y="46666"/>
                </a:lnTo>
                <a:lnTo>
                  <a:pt x="110000" y="53333"/>
                </a:lnTo>
                <a:lnTo>
                  <a:pt x="110000" y="53333"/>
                </a:lnTo>
                <a:lnTo>
                  <a:pt x="110000" y="53333"/>
                </a:lnTo>
                <a:lnTo>
                  <a:pt x="110000" y="53333"/>
                </a:lnTo>
                <a:lnTo>
                  <a:pt x="110000" y="53333"/>
                </a:lnTo>
                <a:lnTo>
                  <a:pt x="110000" y="53333"/>
                </a:lnTo>
                <a:lnTo>
                  <a:pt x="110000" y="60000"/>
                </a:lnTo>
                <a:lnTo>
                  <a:pt x="110000" y="60000"/>
                </a:lnTo>
                <a:lnTo>
                  <a:pt x="110000" y="60000"/>
                </a:lnTo>
                <a:lnTo>
                  <a:pt x="110000" y="60000"/>
                </a:lnTo>
                <a:lnTo>
                  <a:pt x="110000" y="60000"/>
                </a:lnTo>
                <a:lnTo>
                  <a:pt x="103333" y="60000"/>
                </a:lnTo>
                <a:lnTo>
                  <a:pt x="103333" y="66666"/>
                </a:lnTo>
                <a:lnTo>
                  <a:pt x="103333" y="66666"/>
                </a:lnTo>
                <a:lnTo>
                  <a:pt x="103333" y="66666"/>
                </a:lnTo>
                <a:lnTo>
                  <a:pt x="103333" y="66666"/>
                </a:lnTo>
                <a:lnTo>
                  <a:pt x="103333" y="66666"/>
                </a:lnTo>
                <a:lnTo>
                  <a:pt x="96666" y="66666"/>
                </a:lnTo>
                <a:lnTo>
                  <a:pt x="96666" y="73333"/>
                </a:lnTo>
                <a:lnTo>
                  <a:pt x="96666" y="73333"/>
                </a:lnTo>
                <a:lnTo>
                  <a:pt x="96666" y="73333"/>
                </a:lnTo>
                <a:lnTo>
                  <a:pt x="103333" y="73333"/>
                </a:lnTo>
                <a:lnTo>
                  <a:pt x="103333" y="83333"/>
                </a:lnTo>
                <a:lnTo>
                  <a:pt x="96666" y="83333"/>
                </a:lnTo>
                <a:lnTo>
                  <a:pt x="96666" y="83333"/>
                </a:lnTo>
                <a:lnTo>
                  <a:pt x="96666" y="83333"/>
                </a:lnTo>
                <a:lnTo>
                  <a:pt x="96666" y="83333"/>
                </a:lnTo>
                <a:lnTo>
                  <a:pt x="96666" y="83333"/>
                </a:lnTo>
                <a:lnTo>
                  <a:pt x="96666" y="83333"/>
                </a:lnTo>
                <a:lnTo>
                  <a:pt x="96666" y="90000"/>
                </a:lnTo>
                <a:lnTo>
                  <a:pt x="90000" y="90000"/>
                </a:lnTo>
                <a:lnTo>
                  <a:pt x="90000" y="90000"/>
                </a:lnTo>
                <a:lnTo>
                  <a:pt x="90000" y="90000"/>
                </a:lnTo>
                <a:lnTo>
                  <a:pt x="90000" y="90000"/>
                </a:lnTo>
                <a:lnTo>
                  <a:pt x="90000" y="90000"/>
                </a:lnTo>
                <a:lnTo>
                  <a:pt x="83333" y="90000"/>
                </a:lnTo>
                <a:lnTo>
                  <a:pt x="83333" y="90000"/>
                </a:lnTo>
                <a:lnTo>
                  <a:pt x="83333" y="90000"/>
                </a:lnTo>
                <a:lnTo>
                  <a:pt x="83333" y="90000"/>
                </a:lnTo>
                <a:lnTo>
                  <a:pt x="73333" y="90000"/>
                </a:lnTo>
                <a:lnTo>
                  <a:pt x="73333" y="90000"/>
                </a:lnTo>
                <a:lnTo>
                  <a:pt x="73333" y="90000"/>
                </a:lnTo>
                <a:lnTo>
                  <a:pt x="73333" y="90000"/>
                </a:lnTo>
                <a:lnTo>
                  <a:pt x="66666" y="90000"/>
                </a:lnTo>
                <a:lnTo>
                  <a:pt x="66666" y="96666"/>
                </a:lnTo>
                <a:lnTo>
                  <a:pt x="66666" y="96666"/>
                </a:lnTo>
                <a:lnTo>
                  <a:pt x="66666" y="96666"/>
                </a:lnTo>
                <a:lnTo>
                  <a:pt x="66666" y="96666"/>
                </a:lnTo>
                <a:lnTo>
                  <a:pt x="66666" y="96666"/>
                </a:lnTo>
                <a:lnTo>
                  <a:pt x="60000" y="96666"/>
                </a:lnTo>
                <a:lnTo>
                  <a:pt x="60000" y="96666"/>
                </a:lnTo>
                <a:lnTo>
                  <a:pt x="60000" y="96666"/>
                </a:lnTo>
                <a:lnTo>
                  <a:pt x="60000" y="96666"/>
                </a:lnTo>
                <a:lnTo>
                  <a:pt x="60000" y="103333"/>
                </a:lnTo>
                <a:lnTo>
                  <a:pt x="60000" y="103333"/>
                </a:lnTo>
                <a:lnTo>
                  <a:pt x="60000" y="103333"/>
                </a:lnTo>
                <a:lnTo>
                  <a:pt x="60000" y="110000"/>
                </a:lnTo>
                <a:lnTo>
                  <a:pt x="53333" y="110000"/>
                </a:lnTo>
                <a:lnTo>
                  <a:pt x="53333" y="110000"/>
                </a:lnTo>
                <a:lnTo>
                  <a:pt x="53333" y="110000"/>
                </a:lnTo>
                <a:lnTo>
                  <a:pt x="53333" y="110000"/>
                </a:lnTo>
                <a:lnTo>
                  <a:pt x="53333" y="120000"/>
                </a:lnTo>
                <a:lnTo>
                  <a:pt x="53333" y="120000"/>
                </a:lnTo>
                <a:lnTo>
                  <a:pt x="53333" y="120000"/>
                </a:lnTo>
                <a:lnTo>
                  <a:pt x="53333" y="120000"/>
                </a:lnTo>
                <a:lnTo>
                  <a:pt x="53333"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1" name="Shape 1001"/>
          <p:cNvSpPr/>
          <p:nvPr/>
        </p:nvSpPr>
        <p:spPr>
          <a:xfrm>
            <a:off x="4854181" y="5122863"/>
            <a:ext cx="42863" cy="57151"/>
          </a:xfrm>
          <a:custGeom>
            <a:avLst/>
            <a:gdLst/>
            <a:ahLst/>
            <a:cxnLst/>
            <a:rect l="0" t="0" r="0" b="0"/>
            <a:pathLst>
              <a:path w="120000" h="120000" extrusionOk="0">
                <a:moveTo>
                  <a:pt x="53333" y="120000"/>
                </a:moveTo>
                <a:lnTo>
                  <a:pt x="53333" y="120000"/>
                </a:lnTo>
                <a:lnTo>
                  <a:pt x="46666" y="120000"/>
                </a:lnTo>
                <a:lnTo>
                  <a:pt x="46666" y="120000"/>
                </a:lnTo>
                <a:lnTo>
                  <a:pt x="46666" y="120000"/>
                </a:lnTo>
                <a:lnTo>
                  <a:pt x="46666" y="120000"/>
                </a:lnTo>
                <a:lnTo>
                  <a:pt x="46666" y="120000"/>
                </a:lnTo>
                <a:lnTo>
                  <a:pt x="36666" y="120000"/>
                </a:lnTo>
                <a:lnTo>
                  <a:pt x="36666" y="120000"/>
                </a:lnTo>
                <a:lnTo>
                  <a:pt x="36666" y="120000"/>
                </a:lnTo>
                <a:lnTo>
                  <a:pt x="30000" y="120000"/>
                </a:lnTo>
                <a:lnTo>
                  <a:pt x="30000" y="120000"/>
                </a:lnTo>
                <a:lnTo>
                  <a:pt x="30000" y="120000"/>
                </a:lnTo>
                <a:lnTo>
                  <a:pt x="30000" y="120000"/>
                </a:lnTo>
                <a:lnTo>
                  <a:pt x="30000" y="120000"/>
                </a:lnTo>
                <a:lnTo>
                  <a:pt x="30000" y="110000"/>
                </a:lnTo>
                <a:lnTo>
                  <a:pt x="30000" y="110000"/>
                </a:lnTo>
                <a:lnTo>
                  <a:pt x="30000" y="110000"/>
                </a:lnTo>
                <a:lnTo>
                  <a:pt x="23333" y="110000"/>
                </a:lnTo>
                <a:lnTo>
                  <a:pt x="23333" y="110000"/>
                </a:lnTo>
                <a:lnTo>
                  <a:pt x="23333" y="110000"/>
                </a:lnTo>
                <a:lnTo>
                  <a:pt x="23333" y="103333"/>
                </a:lnTo>
                <a:lnTo>
                  <a:pt x="23333" y="103333"/>
                </a:lnTo>
                <a:lnTo>
                  <a:pt x="23333" y="103333"/>
                </a:lnTo>
                <a:lnTo>
                  <a:pt x="23333" y="103333"/>
                </a:lnTo>
                <a:lnTo>
                  <a:pt x="16666" y="103333"/>
                </a:lnTo>
                <a:lnTo>
                  <a:pt x="16666" y="103333"/>
                </a:lnTo>
                <a:lnTo>
                  <a:pt x="16666" y="103333"/>
                </a:lnTo>
                <a:lnTo>
                  <a:pt x="16666" y="96666"/>
                </a:lnTo>
                <a:lnTo>
                  <a:pt x="16666" y="96666"/>
                </a:lnTo>
                <a:lnTo>
                  <a:pt x="16666" y="96666"/>
                </a:lnTo>
                <a:lnTo>
                  <a:pt x="16666" y="90000"/>
                </a:lnTo>
                <a:lnTo>
                  <a:pt x="16666" y="90000"/>
                </a:lnTo>
                <a:lnTo>
                  <a:pt x="10000" y="90000"/>
                </a:lnTo>
                <a:lnTo>
                  <a:pt x="10000" y="90000"/>
                </a:lnTo>
                <a:lnTo>
                  <a:pt x="10000" y="90000"/>
                </a:lnTo>
                <a:lnTo>
                  <a:pt x="10000" y="90000"/>
                </a:lnTo>
                <a:lnTo>
                  <a:pt x="10000" y="83333"/>
                </a:lnTo>
                <a:lnTo>
                  <a:pt x="10000" y="83333"/>
                </a:lnTo>
                <a:lnTo>
                  <a:pt x="10000" y="83333"/>
                </a:lnTo>
                <a:lnTo>
                  <a:pt x="10000" y="83333"/>
                </a:lnTo>
                <a:lnTo>
                  <a:pt x="10000" y="83333"/>
                </a:lnTo>
                <a:lnTo>
                  <a:pt x="10000" y="73333"/>
                </a:lnTo>
                <a:lnTo>
                  <a:pt x="10000" y="73333"/>
                </a:lnTo>
                <a:lnTo>
                  <a:pt x="0" y="73333"/>
                </a:lnTo>
                <a:lnTo>
                  <a:pt x="0" y="73333"/>
                </a:lnTo>
                <a:lnTo>
                  <a:pt x="0" y="66666"/>
                </a:lnTo>
                <a:lnTo>
                  <a:pt x="0" y="66666"/>
                </a:lnTo>
                <a:lnTo>
                  <a:pt x="0" y="66666"/>
                </a:lnTo>
                <a:lnTo>
                  <a:pt x="0" y="66666"/>
                </a:lnTo>
                <a:lnTo>
                  <a:pt x="0" y="66666"/>
                </a:lnTo>
                <a:lnTo>
                  <a:pt x="0" y="66666"/>
                </a:lnTo>
                <a:lnTo>
                  <a:pt x="0" y="60000"/>
                </a:lnTo>
                <a:lnTo>
                  <a:pt x="0" y="60000"/>
                </a:lnTo>
                <a:lnTo>
                  <a:pt x="0" y="60000"/>
                </a:lnTo>
                <a:lnTo>
                  <a:pt x="0" y="60000"/>
                </a:lnTo>
                <a:lnTo>
                  <a:pt x="0" y="60000"/>
                </a:lnTo>
                <a:lnTo>
                  <a:pt x="10000" y="60000"/>
                </a:lnTo>
                <a:lnTo>
                  <a:pt x="10000" y="60000"/>
                </a:lnTo>
                <a:lnTo>
                  <a:pt x="10000" y="60000"/>
                </a:lnTo>
                <a:lnTo>
                  <a:pt x="10000" y="60000"/>
                </a:lnTo>
                <a:lnTo>
                  <a:pt x="10000" y="60000"/>
                </a:lnTo>
                <a:lnTo>
                  <a:pt x="10000" y="53333"/>
                </a:lnTo>
                <a:lnTo>
                  <a:pt x="16666" y="53333"/>
                </a:lnTo>
                <a:lnTo>
                  <a:pt x="16666" y="53333"/>
                </a:lnTo>
                <a:lnTo>
                  <a:pt x="16666" y="53333"/>
                </a:lnTo>
                <a:lnTo>
                  <a:pt x="16666" y="53333"/>
                </a:lnTo>
                <a:lnTo>
                  <a:pt x="16666" y="53333"/>
                </a:lnTo>
                <a:lnTo>
                  <a:pt x="16666" y="46666"/>
                </a:lnTo>
                <a:lnTo>
                  <a:pt x="16666" y="46666"/>
                </a:lnTo>
                <a:lnTo>
                  <a:pt x="23333" y="46666"/>
                </a:lnTo>
                <a:lnTo>
                  <a:pt x="23333" y="46666"/>
                </a:lnTo>
                <a:lnTo>
                  <a:pt x="23333" y="46666"/>
                </a:lnTo>
                <a:lnTo>
                  <a:pt x="23333" y="46666"/>
                </a:lnTo>
                <a:lnTo>
                  <a:pt x="23333" y="46666"/>
                </a:lnTo>
                <a:lnTo>
                  <a:pt x="23333" y="36666"/>
                </a:lnTo>
                <a:lnTo>
                  <a:pt x="23333" y="36666"/>
                </a:lnTo>
                <a:lnTo>
                  <a:pt x="23333" y="36666"/>
                </a:lnTo>
                <a:lnTo>
                  <a:pt x="30000" y="36666"/>
                </a:lnTo>
                <a:lnTo>
                  <a:pt x="30000" y="36666"/>
                </a:lnTo>
                <a:lnTo>
                  <a:pt x="30000" y="36666"/>
                </a:lnTo>
                <a:lnTo>
                  <a:pt x="30000" y="30000"/>
                </a:lnTo>
                <a:lnTo>
                  <a:pt x="30000" y="30000"/>
                </a:lnTo>
                <a:lnTo>
                  <a:pt x="30000" y="30000"/>
                </a:lnTo>
                <a:lnTo>
                  <a:pt x="30000" y="30000"/>
                </a:lnTo>
                <a:lnTo>
                  <a:pt x="30000" y="23333"/>
                </a:lnTo>
                <a:lnTo>
                  <a:pt x="30000" y="23333"/>
                </a:lnTo>
                <a:lnTo>
                  <a:pt x="30000" y="23333"/>
                </a:lnTo>
                <a:lnTo>
                  <a:pt x="36666" y="23333"/>
                </a:lnTo>
                <a:lnTo>
                  <a:pt x="36666" y="23333"/>
                </a:lnTo>
                <a:lnTo>
                  <a:pt x="36666" y="23333"/>
                </a:lnTo>
                <a:lnTo>
                  <a:pt x="46666" y="23333"/>
                </a:lnTo>
                <a:lnTo>
                  <a:pt x="46666" y="23333"/>
                </a:lnTo>
                <a:lnTo>
                  <a:pt x="46666" y="23333"/>
                </a:lnTo>
                <a:lnTo>
                  <a:pt x="46666" y="23333"/>
                </a:lnTo>
                <a:lnTo>
                  <a:pt x="46666" y="23333"/>
                </a:lnTo>
                <a:lnTo>
                  <a:pt x="46666" y="16666"/>
                </a:lnTo>
                <a:lnTo>
                  <a:pt x="53333" y="16666"/>
                </a:lnTo>
                <a:lnTo>
                  <a:pt x="53333" y="16666"/>
                </a:lnTo>
                <a:lnTo>
                  <a:pt x="53333" y="16666"/>
                </a:lnTo>
                <a:lnTo>
                  <a:pt x="53333" y="16666"/>
                </a:lnTo>
                <a:lnTo>
                  <a:pt x="53333" y="16666"/>
                </a:lnTo>
                <a:lnTo>
                  <a:pt x="53333" y="10000"/>
                </a:lnTo>
                <a:lnTo>
                  <a:pt x="53333" y="10000"/>
                </a:lnTo>
                <a:lnTo>
                  <a:pt x="60000" y="10000"/>
                </a:lnTo>
                <a:lnTo>
                  <a:pt x="60000" y="10000"/>
                </a:lnTo>
                <a:lnTo>
                  <a:pt x="60000" y="10000"/>
                </a:lnTo>
                <a:lnTo>
                  <a:pt x="66666" y="10000"/>
                </a:lnTo>
                <a:lnTo>
                  <a:pt x="66666" y="10000"/>
                </a:lnTo>
                <a:lnTo>
                  <a:pt x="66666" y="10000"/>
                </a:lnTo>
                <a:lnTo>
                  <a:pt x="66666" y="10000"/>
                </a:lnTo>
                <a:lnTo>
                  <a:pt x="66666" y="10000"/>
                </a:lnTo>
                <a:lnTo>
                  <a:pt x="66666" y="10000"/>
                </a:lnTo>
                <a:lnTo>
                  <a:pt x="73333" y="10000"/>
                </a:lnTo>
                <a:lnTo>
                  <a:pt x="73333" y="10000"/>
                </a:lnTo>
                <a:lnTo>
                  <a:pt x="73333" y="0"/>
                </a:lnTo>
                <a:lnTo>
                  <a:pt x="73333" y="0"/>
                </a:lnTo>
                <a:lnTo>
                  <a:pt x="73333" y="0"/>
                </a:lnTo>
                <a:lnTo>
                  <a:pt x="83333" y="0"/>
                </a:lnTo>
                <a:lnTo>
                  <a:pt x="83333" y="10000"/>
                </a:lnTo>
                <a:lnTo>
                  <a:pt x="83333" y="10000"/>
                </a:lnTo>
                <a:lnTo>
                  <a:pt x="83333" y="10000"/>
                </a:lnTo>
                <a:lnTo>
                  <a:pt x="83333" y="10000"/>
                </a:lnTo>
                <a:lnTo>
                  <a:pt x="83333" y="10000"/>
                </a:lnTo>
                <a:lnTo>
                  <a:pt x="83333" y="16666"/>
                </a:lnTo>
                <a:lnTo>
                  <a:pt x="90000" y="16666"/>
                </a:lnTo>
                <a:lnTo>
                  <a:pt x="90000" y="16666"/>
                </a:lnTo>
                <a:lnTo>
                  <a:pt x="90000" y="16666"/>
                </a:lnTo>
                <a:lnTo>
                  <a:pt x="90000" y="16666"/>
                </a:lnTo>
                <a:lnTo>
                  <a:pt x="90000" y="16666"/>
                </a:lnTo>
                <a:lnTo>
                  <a:pt x="90000" y="16666"/>
                </a:lnTo>
                <a:lnTo>
                  <a:pt x="90000" y="23333"/>
                </a:lnTo>
                <a:lnTo>
                  <a:pt x="90000" y="23333"/>
                </a:lnTo>
                <a:lnTo>
                  <a:pt x="96666" y="23333"/>
                </a:lnTo>
                <a:lnTo>
                  <a:pt x="96666" y="23333"/>
                </a:lnTo>
                <a:lnTo>
                  <a:pt x="96666" y="23333"/>
                </a:lnTo>
                <a:lnTo>
                  <a:pt x="96666" y="23333"/>
                </a:lnTo>
                <a:lnTo>
                  <a:pt x="96666" y="23333"/>
                </a:lnTo>
                <a:lnTo>
                  <a:pt x="96666" y="23333"/>
                </a:lnTo>
                <a:lnTo>
                  <a:pt x="96666" y="23333"/>
                </a:lnTo>
                <a:lnTo>
                  <a:pt x="96666" y="30000"/>
                </a:lnTo>
                <a:lnTo>
                  <a:pt x="103333" y="30000"/>
                </a:lnTo>
                <a:lnTo>
                  <a:pt x="103333" y="30000"/>
                </a:lnTo>
                <a:lnTo>
                  <a:pt x="103333" y="30000"/>
                </a:lnTo>
                <a:lnTo>
                  <a:pt x="103333" y="30000"/>
                </a:lnTo>
                <a:lnTo>
                  <a:pt x="103333" y="30000"/>
                </a:lnTo>
                <a:lnTo>
                  <a:pt x="110000" y="30000"/>
                </a:lnTo>
                <a:lnTo>
                  <a:pt x="110000" y="30000"/>
                </a:lnTo>
                <a:lnTo>
                  <a:pt x="110000" y="36666"/>
                </a:lnTo>
                <a:lnTo>
                  <a:pt x="110000" y="36666"/>
                </a:lnTo>
                <a:lnTo>
                  <a:pt x="110000" y="36666"/>
                </a:lnTo>
                <a:lnTo>
                  <a:pt x="110000" y="36666"/>
                </a:lnTo>
                <a:lnTo>
                  <a:pt x="110000" y="36666"/>
                </a:lnTo>
                <a:lnTo>
                  <a:pt x="110000" y="46666"/>
                </a:lnTo>
                <a:lnTo>
                  <a:pt x="110000" y="46666"/>
                </a:lnTo>
                <a:lnTo>
                  <a:pt x="120000" y="46666"/>
                </a:lnTo>
                <a:lnTo>
                  <a:pt x="120000" y="46666"/>
                </a:lnTo>
                <a:lnTo>
                  <a:pt x="120000" y="46666"/>
                </a:lnTo>
                <a:lnTo>
                  <a:pt x="110000" y="46666"/>
                </a:lnTo>
                <a:lnTo>
                  <a:pt x="110000" y="53333"/>
                </a:lnTo>
                <a:lnTo>
                  <a:pt x="110000" y="53333"/>
                </a:lnTo>
                <a:lnTo>
                  <a:pt x="110000" y="53333"/>
                </a:lnTo>
                <a:lnTo>
                  <a:pt x="110000" y="53333"/>
                </a:lnTo>
                <a:lnTo>
                  <a:pt x="110000" y="53333"/>
                </a:lnTo>
                <a:lnTo>
                  <a:pt x="110000" y="53333"/>
                </a:lnTo>
                <a:lnTo>
                  <a:pt x="110000" y="60000"/>
                </a:lnTo>
                <a:lnTo>
                  <a:pt x="110000" y="60000"/>
                </a:lnTo>
                <a:lnTo>
                  <a:pt x="110000" y="60000"/>
                </a:lnTo>
                <a:lnTo>
                  <a:pt x="110000" y="60000"/>
                </a:lnTo>
                <a:lnTo>
                  <a:pt x="110000" y="60000"/>
                </a:lnTo>
                <a:lnTo>
                  <a:pt x="103333" y="60000"/>
                </a:lnTo>
                <a:lnTo>
                  <a:pt x="103333" y="66666"/>
                </a:lnTo>
                <a:lnTo>
                  <a:pt x="103333" y="66666"/>
                </a:lnTo>
                <a:lnTo>
                  <a:pt x="103333" y="66666"/>
                </a:lnTo>
                <a:lnTo>
                  <a:pt x="103333" y="66666"/>
                </a:lnTo>
                <a:lnTo>
                  <a:pt x="103333" y="66666"/>
                </a:lnTo>
                <a:lnTo>
                  <a:pt x="96666" y="66666"/>
                </a:lnTo>
                <a:lnTo>
                  <a:pt x="96666" y="73333"/>
                </a:lnTo>
                <a:lnTo>
                  <a:pt x="96666" y="73333"/>
                </a:lnTo>
                <a:lnTo>
                  <a:pt x="96666" y="73333"/>
                </a:lnTo>
                <a:lnTo>
                  <a:pt x="103333" y="73333"/>
                </a:lnTo>
                <a:lnTo>
                  <a:pt x="103333" y="83333"/>
                </a:lnTo>
                <a:lnTo>
                  <a:pt x="96666" y="83333"/>
                </a:lnTo>
                <a:lnTo>
                  <a:pt x="96666" y="83333"/>
                </a:lnTo>
                <a:lnTo>
                  <a:pt x="96666" y="83333"/>
                </a:lnTo>
                <a:lnTo>
                  <a:pt x="96666" y="83333"/>
                </a:lnTo>
                <a:lnTo>
                  <a:pt x="96666" y="83333"/>
                </a:lnTo>
                <a:lnTo>
                  <a:pt x="96666" y="83333"/>
                </a:lnTo>
                <a:lnTo>
                  <a:pt x="96666" y="90000"/>
                </a:lnTo>
                <a:lnTo>
                  <a:pt x="90000" y="90000"/>
                </a:lnTo>
                <a:lnTo>
                  <a:pt x="90000" y="90000"/>
                </a:lnTo>
                <a:lnTo>
                  <a:pt x="90000" y="90000"/>
                </a:lnTo>
                <a:lnTo>
                  <a:pt x="90000" y="90000"/>
                </a:lnTo>
                <a:lnTo>
                  <a:pt x="90000" y="90000"/>
                </a:lnTo>
                <a:lnTo>
                  <a:pt x="83333" y="90000"/>
                </a:lnTo>
                <a:lnTo>
                  <a:pt x="83333" y="90000"/>
                </a:lnTo>
                <a:lnTo>
                  <a:pt x="83333" y="90000"/>
                </a:lnTo>
                <a:lnTo>
                  <a:pt x="83333" y="90000"/>
                </a:lnTo>
                <a:lnTo>
                  <a:pt x="73333" y="90000"/>
                </a:lnTo>
                <a:lnTo>
                  <a:pt x="73333" y="90000"/>
                </a:lnTo>
                <a:lnTo>
                  <a:pt x="73333" y="90000"/>
                </a:lnTo>
                <a:lnTo>
                  <a:pt x="73333" y="90000"/>
                </a:lnTo>
                <a:lnTo>
                  <a:pt x="66666" y="90000"/>
                </a:lnTo>
                <a:lnTo>
                  <a:pt x="66666" y="96666"/>
                </a:lnTo>
                <a:lnTo>
                  <a:pt x="66666" y="96666"/>
                </a:lnTo>
                <a:lnTo>
                  <a:pt x="66666" y="96666"/>
                </a:lnTo>
                <a:lnTo>
                  <a:pt x="66666" y="96666"/>
                </a:lnTo>
                <a:lnTo>
                  <a:pt x="66666" y="96666"/>
                </a:lnTo>
                <a:lnTo>
                  <a:pt x="60000" y="96666"/>
                </a:lnTo>
                <a:lnTo>
                  <a:pt x="60000" y="96666"/>
                </a:lnTo>
                <a:lnTo>
                  <a:pt x="60000" y="96666"/>
                </a:lnTo>
                <a:lnTo>
                  <a:pt x="60000" y="96666"/>
                </a:lnTo>
                <a:lnTo>
                  <a:pt x="60000" y="103333"/>
                </a:lnTo>
                <a:lnTo>
                  <a:pt x="60000" y="103333"/>
                </a:lnTo>
                <a:lnTo>
                  <a:pt x="60000" y="103333"/>
                </a:lnTo>
                <a:lnTo>
                  <a:pt x="60000" y="110000"/>
                </a:lnTo>
                <a:lnTo>
                  <a:pt x="53333" y="110000"/>
                </a:lnTo>
                <a:lnTo>
                  <a:pt x="53333" y="110000"/>
                </a:lnTo>
                <a:lnTo>
                  <a:pt x="53333" y="110000"/>
                </a:lnTo>
                <a:lnTo>
                  <a:pt x="53333" y="110000"/>
                </a:lnTo>
                <a:lnTo>
                  <a:pt x="53333" y="120000"/>
                </a:lnTo>
                <a:lnTo>
                  <a:pt x="53333" y="120000"/>
                </a:lnTo>
                <a:lnTo>
                  <a:pt x="53333" y="120000"/>
                </a:lnTo>
                <a:lnTo>
                  <a:pt x="53333" y="120000"/>
                </a:lnTo>
                <a:lnTo>
                  <a:pt x="53333"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2" name="Shape 1002"/>
          <p:cNvSpPr/>
          <p:nvPr/>
        </p:nvSpPr>
        <p:spPr>
          <a:xfrm>
            <a:off x="4554140" y="3073402"/>
            <a:ext cx="0" cy="3175"/>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3" name="Shape 1003"/>
          <p:cNvSpPr/>
          <p:nvPr/>
        </p:nvSpPr>
        <p:spPr>
          <a:xfrm>
            <a:off x="4554140" y="3073402"/>
            <a:ext cx="0" cy="3175"/>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4" name="Shape 1004"/>
          <p:cNvSpPr/>
          <p:nvPr/>
        </p:nvSpPr>
        <p:spPr>
          <a:xfrm>
            <a:off x="4550570" y="3452813"/>
            <a:ext cx="270272" cy="371475"/>
          </a:xfrm>
          <a:custGeom>
            <a:avLst/>
            <a:gdLst/>
            <a:ahLst/>
            <a:cxnLst/>
            <a:rect l="0" t="0" r="0" b="0"/>
            <a:pathLst>
              <a:path w="120000" h="120000" extrusionOk="0">
                <a:moveTo>
                  <a:pt x="17444" y="0"/>
                </a:moveTo>
                <a:lnTo>
                  <a:pt x="17444" y="0"/>
                </a:lnTo>
                <a:lnTo>
                  <a:pt x="19030" y="0"/>
                </a:lnTo>
                <a:lnTo>
                  <a:pt x="19030" y="0"/>
                </a:lnTo>
                <a:lnTo>
                  <a:pt x="19030" y="1538"/>
                </a:lnTo>
                <a:lnTo>
                  <a:pt x="19030" y="1538"/>
                </a:lnTo>
                <a:lnTo>
                  <a:pt x="20088" y="1538"/>
                </a:lnTo>
                <a:lnTo>
                  <a:pt x="20088" y="1538"/>
                </a:lnTo>
                <a:lnTo>
                  <a:pt x="20088" y="1538"/>
                </a:lnTo>
                <a:lnTo>
                  <a:pt x="20088" y="1538"/>
                </a:lnTo>
                <a:lnTo>
                  <a:pt x="20088" y="1538"/>
                </a:lnTo>
                <a:lnTo>
                  <a:pt x="20088" y="1538"/>
                </a:lnTo>
                <a:lnTo>
                  <a:pt x="21145" y="1538"/>
                </a:lnTo>
                <a:lnTo>
                  <a:pt x="21145" y="2564"/>
                </a:lnTo>
                <a:lnTo>
                  <a:pt x="21145" y="2564"/>
                </a:lnTo>
                <a:lnTo>
                  <a:pt x="21145" y="2564"/>
                </a:lnTo>
                <a:lnTo>
                  <a:pt x="21145" y="2564"/>
                </a:lnTo>
                <a:lnTo>
                  <a:pt x="21145" y="2564"/>
                </a:lnTo>
                <a:lnTo>
                  <a:pt x="22202" y="2564"/>
                </a:lnTo>
                <a:lnTo>
                  <a:pt x="22202" y="2564"/>
                </a:lnTo>
                <a:lnTo>
                  <a:pt x="22202" y="2564"/>
                </a:lnTo>
                <a:lnTo>
                  <a:pt x="22202" y="2564"/>
                </a:lnTo>
                <a:lnTo>
                  <a:pt x="22202" y="2564"/>
                </a:lnTo>
                <a:lnTo>
                  <a:pt x="23259" y="2564"/>
                </a:lnTo>
                <a:lnTo>
                  <a:pt x="23259" y="2564"/>
                </a:lnTo>
                <a:lnTo>
                  <a:pt x="23259" y="2564"/>
                </a:lnTo>
                <a:lnTo>
                  <a:pt x="23259" y="2564"/>
                </a:lnTo>
                <a:lnTo>
                  <a:pt x="24845" y="2564"/>
                </a:lnTo>
                <a:lnTo>
                  <a:pt x="24845" y="2564"/>
                </a:lnTo>
                <a:lnTo>
                  <a:pt x="24845" y="2564"/>
                </a:lnTo>
                <a:lnTo>
                  <a:pt x="24845" y="2564"/>
                </a:lnTo>
                <a:lnTo>
                  <a:pt x="25903" y="2564"/>
                </a:lnTo>
                <a:lnTo>
                  <a:pt x="25903" y="2564"/>
                </a:lnTo>
                <a:lnTo>
                  <a:pt x="25903" y="2564"/>
                </a:lnTo>
                <a:lnTo>
                  <a:pt x="26960" y="2564"/>
                </a:lnTo>
                <a:lnTo>
                  <a:pt x="26960" y="2564"/>
                </a:lnTo>
                <a:lnTo>
                  <a:pt x="26960" y="2564"/>
                </a:lnTo>
                <a:lnTo>
                  <a:pt x="26960" y="2564"/>
                </a:lnTo>
                <a:lnTo>
                  <a:pt x="26960" y="2564"/>
                </a:lnTo>
                <a:lnTo>
                  <a:pt x="28017" y="2564"/>
                </a:lnTo>
                <a:lnTo>
                  <a:pt x="28017" y="2564"/>
                </a:lnTo>
                <a:lnTo>
                  <a:pt x="28017" y="2564"/>
                </a:lnTo>
                <a:lnTo>
                  <a:pt x="28017" y="2564"/>
                </a:lnTo>
                <a:lnTo>
                  <a:pt x="28017" y="2564"/>
                </a:lnTo>
                <a:lnTo>
                  <a:pt x="29074" y="2564"/>
                </a:lnTo>
                <a:lnTo>
                  <a:pt x="29074" y="2564"/>
                </a:lnTo>
                <a:lnTo>
                  <a:pt x="29074" y="2564"/>
                </a:lnTo>
                <a:lnTo>
                  <a:pt x="30660" y="2564"/>
                </a:lnTo>
                <a:lnTo>
                  <a:pt x="30660" y="2564"/>
                </a:lnTo>
                <a:lnTo>
                  <a:pt x="30660" y="2564"/>
                </a:lnTo>
                <a:lnTo>
                  <a:pt x="30660" y="2564"/>
                </a:lnTo>
                <a:lnTo>
                  <a:pt x="31718" y="2564"/>
                </a:lnTo>
                <a:lnTo>
                  <a:pt x="31718" y="2564"/>
                </a:lnTo>
                <a:lnTo>
                  <a:pt x="31718" y="2564"/>
                </a:lnTo>
                <a:lnTo>
                  <a:pt x="31718" y="2564"/>
                </a:lnTo>
                <a:lnTo>
                  <a:pt x="31718" y="2564"/>
                </a:lnTo>
                <a:lnTo>
                  <a:pt x="31718" y="2564"/>
                </a:lnTo>
                <a:lnTo>
                  <a:pt x="32775" y="2564"/>
                </a:lnTo>
                <a:lnTo>
                  <a:pt x="32775" y="3589"/>
                </a:lnTo>
                <a:lnTo>
                  <a:pt x="32775" y="3589"/>
                </a:lnTo>
                <a:lnTo>
                  <a:pt x="32775" y="2564"/>
                </a:lnTo>
                <a:lnTo>
                  <a:pt x="32775" y="2564"/>
                </a:lnTo>
                <a:lnTo>
                  <a:pt x="33832" y="2564"/>
                </a:lnTo>
                <a:lnTo>
                  <a:pt x="33832" y="2564"/>
                </a:lnTo>
                <a:lnTo>
                  <a:pt x="33832" y="2564"/>
                </a:lnTo>
                <a:lnTo>
                  <a:pt x="33832" y="3589"/>
                </a:lnTo>
                <a:lnTo>
                  <a:pt x="33832" y="3589"/>
                </a:lnTo>
                <a:lnTo>
                  <a:pt x="34889" y="3589"/>
                </a:lnTo>
                <a:lnTo>
                  <a:pt x="34889" y="3589"/>
                </a:lnTo>
                <a:lnTo>
                  <a:pt x="34889" y="3589"/>
                </a:lnTo>
                <a:lnTo>
                  <a:pt x="34889" y="3589"/>
                </a:lnTo>
                <a:lnTo>
                  <a:pt x="34889" y="3589"/>
                </a:lnTo>
                <a:lnTo>
                  <a:pt x="36475" y="3589"/>
                </a:lnTo>
                <a:lnTo>
                  <a:pt x="36475" y="3589"/>
                </a:lnTo>
                <a:lnTo>
                  <a:pt x="36475" y="3589"/>
                </a:lnTo>
                <a:lnTo>
                  <a:pt x="37533" y="3589"/>
                </a:lnTo>
                <a:lnTo>
                  <a:pt x="37533" y="3589"/>
                </a:lnTo>
                <a:lnTo>
                  <a:pt x="37533" y="3589"/>
                </a:lnTo>
                <a:lnTo>
                  <a:pt x="37533" y="3589"/>
                </a:lnTo>
                <a:lnTo>
                  <a:pt x="37533" y="4615"/>
                </a:lnTo>
                <a:lnTo>
                  <a:pt x="37533" y="4615"/>
                </a:lnTo>
                <a:lnTo>
                  <a:pt x="38590" y="4615"/>
                </a:lnTo>
                <a:lnTo>
                  <a:pt x="38590" y="4615"/>
                </a:lnTo>
                <a:lnTo>
                  <a:pt x="38590" y="4615"/>
                </a:lnTo>
                <a:lnTo>
                  <a:pt x="38590" y="4615"/>
                </a:lnTo>
                <a:lnTo>
                  <a:pt x="38590" y="4615"/>
                </a:lnTo>
                <a:lnTo>
                  <a:pt x="38590" y="5641"/>
                </a:lnTo>
                <a:lnTo>
                  <a:pt x="38590" y="5641"/>
                </a:lnTo>
                <a:lnTo>
                  <a:pt x="39647" y="5641"/>
                </a:lnTo>
                <a:lnTo>
                  <a:pt x="39647" y="5641"/>
                </a:lnTo>
                <a:lnTo>
                  <a:pt x="39647" y="5641"/>
                </a:lnTo>
                <a:lnTo>
                  <a:pt x="39647" y="5641"/>
                </a:lnTo>
                <a:lnTo>
                  <a:pt x="40704" y="5641"/>
                </a:lnTo>
                <a:lnTo>
                  <a:pt x="40704" y="5641"/>
                </a:lnTo>
                <a:lnTo>
                  <a:pt x="40704" y="5641"/>
                </a:lnTo>
                <a:lnTo>
                  <a:pt x="40704" y="5641"/>
                </a:lnTo>
                <a:lnTo>
                  <a:pt x="40704" y="5641"/>
                </a:lnTo>
                <a:lnTo>
                  <a:pt x="42290" y="5641"/>
                </a:lnTo>
                <a:lnTo>
                  <a:pt x="42290" y="5641"/>
                </a:lnTo>
                <a:lnTo>
                  <a:pt x="42290" y="5641"/>
                </a:lnTo>
                <a:lnTo>
                  <a:pt x="42290" y="5641"/>
                </a:lnTo>
                <a:lnTo>
                  <a:pt x="43348" y="5641"/>
                </a:lnTo>
                <a:lnTo>
                  <a:pt x="43348" y="5641"/>
                </a:lnTo>
                <a:lnTo>
                  <a:pt x="43348" y="7179"/>
                </a:lnTo>
                <a:lnTo>
                  <a:pt x="43348" y="7179"/>
                </a:lnTo>
                <a:lnTo>
                  <a:pt x="44405" y="7179"/>
                </a:lnTo>
                <a:lnTo>
                  <a:pt x="44405" y="7179"/>
                </a:lnTo>
                <a:lnTo>
                  <a:pt x="44405" y="7179"/>
                </a:lnTo>
                <a:lnTo>
                  <a:pt x="44405" y="7179"/>
                </a:lnTo>
                <a:lnTo>
                  <a:pt x="44405" y="7179"/>
                </a:lnTo>
                <a:lnTo>
                  <a:pt x="45462" y="7179"/>
                </a:lnTo>
                <a:lnTo>
                  <a:pt x="45462" y="7179"/>
                </a:lnTo>
                <a:lnTo>
                  <a:pt x="45462" y="7179"/>
                </a:lnTo>
                <a:lnTo>
                  <a:pt x="45462" y="8205"/>
                </a:lnTo>
                <a:lnTo>
                  <a:pt x="45462" y="8205"/>
                </a:lnTo>
                <a:lnTo>
                  <a:pt x="45462" y="8205"/>
                </a:lnTo>
                <a:lnTo>
                  <a:pt x="45462" y="8205"/>
                </a:lnTo>
                <a:lnTo>
                  <a:pt x="45462" y="9230"/>
                </a:lnTo>
                <a:lnTo>
                  <a:pt x="45462" y="9230"/>
                </a:lnTo>
                <a:lnTo>
                  <a:pt x="45462" y="9230"/>
                </a:lnTo>
                <a:lnTo>
                  <a:pt x="45462" y="10256"/>
                </a:lnTo>
                <a:lnTo>
                  <a:pt x="45462" y="10256"/>
                </a:lnTo>
                <a:lnTo>
                  <a:pt x="45462" y="10256"/>
                </a:lnTo>
                <a:lnTo>
                  <a:pt x="45462" y="10256"/>
                </a:lnTo>
                <a:lnTo>
                  <a:pt x="45462" y="11282"/>
                </a:lnTo>
                <a:lnTo>
                  <a:pt x="45462" y="11282"/>
                </a:lnTo>
                <a:lnTo>
                  <a:pt x="46519" y="11282"/>
                </a:lnTo>
                <a:lnTo>
                  <a:pt x="46519" y="11282"/>
                </a:lnTo>
                <a:lnTo>
                  <a:pt x="46519" y="12820"/>
                </a:lnTo>
                <a:lnTo>
                  <a:pt x="46519" y="12820"/>
                </a:lnTo>
                <a:lnTo>
                  <a:pt x="46519" y="12820"/>
                </a:lnTo>
                <a:lnTo>
                  <a:pt x="46519" y="12820"/>
                </a:lnTo>
                <a:lnTo>
                  <a:pt x="46519" y="13846"/>
                </a:lnTo>
                <a:lnTo>
                  <a:pt x="46519" y="13846"/>
                </a:lnTo>
                <a:lnTo>
                  <a:pt x="46519" y="13846"/>
                </a:lnTo>
                <a:lnTo>
                  <a:pt x="48105" y="13846"/>
                </a:lnTo>
                <a:lnTo>
                  <a:pt x="48105" y="13846"/>
                </a:lnTo>
                <a:lnTo>
                  <a:pt x="48105" y="13846"/>
                </a:lnTo>
                <a:lnTo>
                  <a:pt x="48105" y="13846"/>
                </a:lnTo>
                <a:lnTo>
                  <a:pt x="48105" y="14871"/>
                </a:lnTo>
                <a:lnTo>
                  <a:pt x="48105" y="14871"/>
                </a:lnTo>
                <a:lnTo>
                  <a:pt x="48105" y="14871"/>
                </a:lnTo>
                <a:lnTo>
                  <a:pt x="48105" y="14871"/>
                </a:lnTo>
                <a:lnTo>
                  <a:pt x="49162" y="14871"/>
                </a:lnTo>
                <a:lnTo>
                  <a:pt x="49162" y="14871"/>
                </a:lnTo>
                <a:lnTo>
                  <a:pt x="49162" y="14871"/>
                </a:lnTo>
                <a:lnTo>
                  <a:pt x="49162" y="14871"/>
                </a:lnTo>
                <a:lnTo>
                  <a:pt x="49162" y="15897"/>
                </a:lnTo>
                <a:lnTo>
                  <a:pt x="49162" y="15897"/>
                </a:lnTo>
                <a:lnTo>
                  <a:pt x="50220" y="15897"/>
                </a:lnTo>
                <a:lnTo>
                  <a:pt x="50220" y="15897"/>
                </a:lnTo>
                <a:lnTo>
                  <a:pt x="50220" y="15897"/>
                </a:lnTo>
                <a:lnTo>
                  <a:pt x="50220" y="15897"/>
                </a:lnTo>
                <a:lnTo>
                  <a:pt x="51277" y="15897"/>
                </a:lnTo>
                <a:lnTo>
                  <a:pt x="51277" y="15897"/>
                </a:lnTo>
                <a:lnTo>
                  <a:pt x="51277" y="15897"/>
                </a:lnTo>
                <a:lnTo>
                  <a:pt x="51277" y="15897"/>
                </a:lnTo>
                <a:lnTo>
                  <a:pt x="51277" y="15897"/>
                </a:lnTo>
                <a:lnTo>
                  <a:pt x="52334" y="15897"/>
                </a:lnTo>
                <a:lnTo>
                  <a:pt x="52334" y="16923"/>
                </a:lnTo>
                <a:lnTo>
                  <a:pt x="52334" y="16923"/>
                </a:lnTo>
                <a:lnTo>
                  <a:pt x="52334" y="16923"/>
                </a:lnTo>
                <a:lnTo>
                  <a:pt x="53920" y="16923"/>
                </a:lnTo>
                <a:lnTo>
                  <a:pt x="53920" y="16923"/>
                </a:lnTo>
                <a:lnTo>
                  <a:pt x="53920" y="16923"/>
                </a:lnTo>
                <a:lnTo>
                  <a:pt x="53920" y="16923"/>
                </a:lnTo>
                <a:lnTo>
                  <a:pt x="54977" y="16923"/>
                </a:lnTo>
                <a:lnTo>
                  <a:pt x="54977" y="16923"/>
                </a:lnTo>
                <a:lnTo>
                  <a:pt x="54977" y="16923"/>
                </a:lnTo>
                <a:lnTo>
                  <a:pt x="54977" y="16923"/>
                </a:lnTo>
                <a:lnTo>
                  <a:pt x="56035" y="16923"/>
                </a:lnTo>
                <a:lnTo>
                  <a:pt x="56035" y="16923"/>
                </a:lnTo>
                <a:lnTo>
                  <a:pt x="56035" y="16923"/>
                </a:lnTo>
                <a:lnTo>
                  <a:pt x="57092" y="16923"/>
                </a:lnTo>
                <a:lnTo>
                  <a:pt x="57092" y="16923"/>
                </a:lnTo>
                <a:lnTo>
                  <a:pt x="57092" y="16923"/>
                </a:lnTo>
                <a:lnTo>
                  <a:pt x="57092" y="16923"/>
                </a:lnTo>
                <a:lnTo>
                  <a:pt x="57092" y="16923"/>
                </a:lnTo>
                <a:lnTo>
                  <a:pt x="58149" y="16923"/>
                </a:lnTo>
                <a:lnTo>
                  <a:pt x="58149" y="16923"/>
                </a:lnTo>
                <a:lnTo>
                  <a:pt x="58149" y="16923"/>
                </a:lnTo>
                <a:lnTo>
                  <a:pt x="58149" y="16923"/>
                </a:lnTo>
                <a:lnTo>
                  <a:pt x="58149" y="16923"/>
                </a:lnTo>
                <a:lnTo>
                  <a:pt x="59735" y="16923"/>
                </a:lnTo>
                <a:lnTo>
                  <a:pt x="59735" y="16923"/>
                </a:lnTo>
                <a:lnTo>
                  <a:pt x="59735" y="16923"/>
                </a:lnTo>
                <a:lnTo>
                  <a:pt x="59735" y="18461"/>
                </a:lnTo>
                <a:lnTo>
                  <a:pt x="60792" y="18461"/>
                </a:lnTo>
                <a:lnTo>
                  <a:pt x="60792" y="18461"/>
                </a:lnTo>
                <a:lnTo>
                  <a:pt x="60792" y="18461"/>
                </a:lnTo>
                <a:lnTo>
                  <a:pt x="60792" y="18461"/>
                </a:lnTo>
                <a:lnTo>
                  <a:pt x="60792" y="18461"/>
                </a:lnTo>
                <a:lnTo>
                  <a:pt x="61850" y="18461"/>
                </a:lnTo>
                <a:lnTo>
                  <a:pt x="61850" y="18461"/>
                </a:lnTo>
                <a:lnTo>
                  <a:pt x="61850" y="18461"/>
                </a:lnTo>
                <a:lnTo>
                  <a:pt x="61850" y="18461"/>
                </a:lnTo>
                <a:lnTo>
                  <a:pt x="61850" y="18461"/>
                </a:lnTo>
                <a:lnTo>
                  <a:pt x="62907" y="18461"/>
                </a:lnTo>
                <a:lnTo>
                  <a:pt x="62907" y="19487"/>
                </a:lnTo>
                <a:lnTo>
                  <a:pt x="62907" y="19487"/>
                </a:lnTo>
                <a:lnTo>
                  <a:pt x="62907" y="19487"/>
                </a:lnTo>
                <a:lnTo>
                  <a:pt x="63964" y="19487"/>
                </a:lnTo>
                <a:lnTo>
                  <a:pt x="63964" y="19487"/>
                </a:lnTo>
                <a:lnTo>
                  <a:pt x="63964" y="19487"/>
                </a:lnTo>
                <a:lnTo>
                  <a:pt x="63964" y="19487"/>
                </a:lnTo>
                <a:lnTo>
                  <a:pt x="63964" y="19487"/>
                </a:lnTo>
                <a:lnTo>
                  <a:pt x="65550" y="19487"/>
                </a:lnTo>
                <a:lnTo>
                  <a:pt x="65550" y="19487"/>
                </a:lnTo>
                <a:lnTo>
                  <a:pt x="65550" y="19487"/>
                </a:lnTo>
                <a:lnTo>
                  <a:pt x="65550" y="20512"/>
                </a:lnTo>
                <a:lnTo>
                  <a:pt x="65550" y="20512"/>
                </a:lnTo>
                <a:lnTo>
                  <a:pt x="65550" y="20512"/>
                </a:lnTo>
                <a:lnTo>
                  <a:pt x="66607" y="20512"/>
                </a:lnTo>
                <a:lnTo>
                  <a:pt x="66607" y="20512"/>
                </a:lnTo>
                <a:lnTo>
                  <a:pt x="66607" y="20512"/>
                </a:lnTo>
                <a:lnTo>
                  <a:pt x="66607" y="20512"/>
                </a:lnTo>
                <a:lnTo>
                  <a:pt x="67665" y="20512"/>
                </a:lnTo>
                <a:lnTo>
                  <a:pt x="67665" y="20512"/>
                </a:lnTo>
                <a:lnTo>
                  <a:pt x="67665" y="20512"/>
                </a:lnTo>
                <a:lnTo>
                  <a:pt x="67665" y="20512"/>
                </a:lnTo>
                <a:lnTo>
                  <a:pt x="67665" y="21538"/>
                </a:lnTo>
                <a:lnTo>
                  <a:pt x="67665" y="21538"/>
                </a:lnTo>
                <a:lnTo>
                  <a:pt x="67665" y="21538"/>
                </a:lnTo>
                <a:lnTo>
                  <a:pt x="68722" y="21538"/>
                </a:lnTo>
                <a:lnTo>
                  <a:pt x="68722" y="21538"/>
                </a:lnTo>
                <a:lnTo>
                  <a:pt x="68722" y="21538"/>
                </a:lnTo>
                <a:lnTo>
                  <a:pt x="68722" y="22564"/>
                </a:lnTo>
                <a:lnTo>
                  <a:pt x="68722" y="22564"/>
                </a:lnTo>
                <a:lnTo>
                  <a:pt x="68722" y="22564"/>
                </a:lnTo>
                <a:lnTo>
                  <a:pt x="68722" y="22564"/>
                </a:lnTo>
                <a:lnTo>
                  <a:pt x="69779" y="22564"/>
                </a:lnTo>
                <a:lnTo>
                  <a:pt x="69779" y="22564"/>
                </a:lnTo>
                <a:lnTo>
                  <a:pt x="69779" y="22564"/>
                </a:lnTo>
                <a:lnTo>
                  <a:pt x="69779" y="22564"/>
                </a:lnTo>
                <a:lnTo>
                  <a:pt x="69779" y="24102"/>
                </a:lnTo>
                <a:lnTo>
                  <a:pt x="71365" y="24102"/>
                </a:lnTo>
                <a:lnTo>
                  <a:pt x="71365" y="24102"/>
                </a:lnTo>
                <a:lnTo>
                  <a:pt x="71365" y="24102"/>
                </a:lnTo>
                <a:lnTo>
                  <a:pt x="71365" y="24102"/>
                </a:lnTo>
                <a:lnTo>
                  <a:pt x="71365" y="24102"/>
                </a:lnTo>
                <a:lnTo>
                  <a:pt x="71365" y="24102"/>
                </a:lnTo>
                <a:lnTo>
                  <a:pt x="72422" y="24102"/>
                </a:lnTo>
                <a:lnTo>
                  <a:pt x="72422" y="24102"/>
                </a:lnTo>
                <a:lnTo>
                  <a:pt x="72422" y="25128"/>
                </a:lnTo>
                <a:lnTo>
                  <a:pt x="72422" y="25128"/>
                </a:lnTo>
                <a:lnTo>
                  <a:pt x="72422" y="25128"/>
                </a:lnTo>
                <a:lnTo>
                  <a:pt x="72422" y="25128"/>
                </a:lnTo>
                <a:lnTo>
                  <a:pt x="73480" y="25128"/>
                </a:lnTo>
                <a:lnTo>
                  <a:pt x="73480" y="25128"/>
                </a:lnTo>
                <a:lnTo>
                  <a:pt x="73480" y="25128"/>
                </a:lnTo>
                <a:lnTo>
                  <a:pt x="73480" y="25128"/>
                </a:lnTo>
                <a:lnTo>
                  <a:pt x="74537" y="25128"/>
                </a:lnTo>
                <a:lnTo>
                  <a:pt x="74537" y="25128"/>
                </a:lnTo>
                <a:lnTo>
                  <a:pt x="74537" y="25128"/>
                </a:lnTo>
                <a:lnTo>
                  <a:pt x="74537" y="25128"/>
                </a:lnTo>
                <a:lnTo>
                  <a:pt x="75594" y="25128"/>
                </a:lnTo>
                <a:lnTo>
                  <a:pt x="75594" y="25128"/>
                </a:lnTo>
                <a:lnTo>
                  <a:pt x="75594" y="25128"/>
                </a:lnTo>
                <a:lnTo>
                  <a:pt x="75594" y="25128"/>
                </a:lnTo>
                <a:lnTo>
                  <a:pt x="75594" y="25128"/>
                </a:lnTo>
                <a:lnTo>
                  <a:pt x="75594" y="25128"/>
                </a:lnTo>
                <a:lnTo>
                  <a:pt x="77180" y="25128"/>
                </a:lnTo>
                <a:lnTo>
                  <a:pt x="77180" y="25128"/>
                </a:lnTo>
                <a:lnTo>
                  <a:pt x="77180" y="24102"/>
                </a:lnTo>
                <a:lnTo>
                  <a:pt x="77180" y="24102"/>
                </a:lnTo>
                <a:lnTo>
                  <a:pt x="78237" y="24102"/>
                </a:lnTo>
                <a:lnTo>
                  <a:pt x="78237" y="24102"/>
                </a:lnTo>
                <a:lnTo>
                  <a:pt x="78237" y="24102"/>
                </a:lnTo>
                <a:lnTo>
                  <a:pt x="78237" y="24102"/>
                </a:lnTo>
                <a:lnTo>
                  <a:pt x="78237" y="24102"/>
                </a:lnTo>
                <a:lnTo>
                  <a:pt x="78237" y="24102"/>
                </a:lnTo>
                <a:lnTo>
                  <a:pt x="79295" y="24102"/>
                </a:lnTo>
                <a:lnTo>
                  <a:pt x="79295" y="22564"/>
                </a:lnTo>
                <a:lnTo>
                  <a:pt x="79295" y="22564"/>
                </a:lnTo>
                <a:lnTo>
                  <a:pt x="79295" y="22564"/>
                </a:lnTo>
                <a:lnTo>
                  <a:pt x="79295" y="22564"/>
                </a:lnTo>
                <a:lnTo>
                  <a:pt x="79295" y="22564"/>
                </a:lnTo>
                <a:lnTo>
                  <a:pt x="79295" y="22564"/>
                </a:lnTo>
                <a:lnTo>
                  <a:pt x="79295" y="21538"/>
                </a:lnTo>
                <a:lnTo>
                  <a:pt x="80352" y="21538"/>
                </a:lnTo>
                <a:lnTo>
                  <a:pt x="80352" y="21538"/>
                </a:lnTo>
                <a:lnTo>
                  <a:pt x="80352" y="21538"/>
                </a:lnTo>
                <a:lnTo>
                  <a:pt x="80352" y="21538"/>
                </a:lnTo>
                <a:lnTo>
                  <a:pt x="80352" y="21538"/>
                </a:lnTo>
                <a:lnTo>
                  <a:pt x="80352" y="20512"/>
                </a:lnTo>
                <a:lnTo>
                  <a:pt x="81409" y="20512"/>
                </a:lnTo>
                <a:lnTo>
                  <a:pt x="81409" y="20512"/>
                </a:lnTo>
                <a:lnTo>
                  <a:pt x="81409" y="20512"/>
                </a:lnTo>
                <a:lnTo>
                  <a:pt x="81409" y="20512"/>
                </a:lnTo>
                <a:lnTo>
                  <a:pt x="81409" y="19487"/>
                </a:lnTo>
                <a:lnTo>
                  <a:pt x="81409" y="19487"/>
                </a:lnTo>
                <a:lnTo>
                  <a:pt x="81409" y="19487"/>
                </a:lnTo>
                <a:lnTo>
                  <a:pt x="81409" y="19487"/>
                </a:lnTo>
                <a:lnTo>
                  <a:pt x="81409" y="19487"/>
                </a:lnTo>
                <a:lnTo>
                  <a:pt x="81409" y="18461"/>
                </a:lnTo>
                <a:lnTo>
                  <a:pt x="81409" y="18461"/>
                </a:lnTo>
                <a:lnTo>
                  <a:pt x="82466" y="18461"/>
                </a:lnTo>
                <a:lnTo>
                  <a:pt x="82466" y="18461"/>
                </a:lnTo>
                <a:lnTo>
                  <a:pt x="82466" y="16923"/>
                </a:lnTo>
                <a:lnTo>
                  <a:pt x="81409" y="16923"/>
                </a:lnTo>
                <a:lnTo>
                  <a:pt x="81409" y="16923"/>
                </a:lnTo>
                <a:lnTo>
                  <a:pt x="81409" y="16923"/>
                </a:lnTo>
                <a:lnTo>
                  <a:pt x="81409" y="16923"/>
                </a:lnTo>
                <a:lnTo>
                  <a:pt x="81409" y="15897"/>
                </a:lnTo>
                <a:lnTo>
                  <a:pt x="81409" y="15897"/>
                </a:lnTo>
                <a:lnTo>
                  <a:pt x="81409" y="15897"/>
                </a:lnTo>
                <a:lnTo>
                  <a:pt x="81409" y="15897"/>
                </a:lnTo>
                <a:lnTo>
                  <a:pt x="81409" y="15897"/>
                </a:lnTo>
                <a:lnTo>
                  <a:pt x="81409" y="14871"/>
                </a:lnTo>
                <a:lnTo>
                  <a:pt x="81409" y="14871"/>
                </a:lnTo>
                <a:lnTo>
                  <a:pt x="80352" y="14871"/>
                </a:lnTo>
                <a:lnTo>
                  <a:pt x="80352" y="14871"/>
                </a:lnTo>
                <a:lnTo>
                  <a:pt x="80352" y="13846"/>
                </a:lnTo>
                <a:lnTo>
                  <a:pt x="80352" y="13846"/>
                </a:lnTo>
                <a:lnTo>
                  <a:pt x="80352" y="13846"/>
                </a:lnTo>
                <a:lnTo>
                  <a:pt x="80352" y="13846"/>
                </a:lnTo>
                <a:lnTo>
                  <a:pt x="80352" y="13846"/>
                </a:lnTo>
                <a:lnTo>
                  <a:pt x="80352" y="12820"/>
                </a:lnTo>
                <a:lnTo>
                  <a:pt x="80352" y="12820"/>
                </a:lnTo>
                <a:lnTo>
                  <a:pt x="80352" y="12820"/>
                </a:lnTo>
                <a:lnTo>
                  <a:pt x="80352" y="11282"/>
                </a:lnTo>
                <a:lnTo>
                  <a:pt x="80352" y="11282"/>
                </a:lnTo>
                <a:lnTo>
                  <a:pt x="80352" y="11282"/>
                </a:lnTo>
                <a:lnTo>
                  <a:pt x="80352" y="10256"/>
                </a:lnTo>
                <a:lnTo>
                  <a:pt x="80352" y="10256"/>
                </a:lnTo>
                <a:lnTo>
                  <a:pt x="80352" y="10256"/>
                </a:lnTo>
                <a:lnTo>
                  <a:pt x="80352" y="10256"/>
                </a:lnTo>
                <a:lnTo>
                  <a:pt x="81409" y="10256"/>
                </a:lnTo>
                <a:lnTo>
                  <a:pt x="81409" y="9230"/>
                </a:lnTo>
                <a:lnTo>
                  <a:pt x="81409" y="9230"/>
                </a:lnTo>
                <a:lnTo>
                  <a:pt x="81409" y="9230"/>
                </a:lnTo>
                <a:lnTo>
                  <a:pt x="81409" y="9230"/>
                </a:lnTo>
                <a:lnTo>
                  <a:pt x="81409" y="9230"/>
                </a:lnTo>
                <a:lnTo>
                  <a:pt x="81409" y="8205"/>
                </a:lnTo>
                <a:lnTo>
                  <a:pt x="81409" y="8205"/>
                </a:lnTo>
                <a:lnTo>
                  <a:pt x="81409" y="8205"/>
                </a:lnTo>
                <a:lnTo>
                  <a:pt x="82466" y="8205"/>
                </a:lnTo>
                <a:lnTo>
                  <a:pt x="82466" y="8205"/>
                </a:lnTo>
                <a:lnTo>
                  <a:pt x="82466" y="8205"/>
                </a:lnTo>
                <a:lnTo>
                  <a:pt x="82466" y="7179"/>
                </a:lnTo>
                <a:lnTo>
                  <a:pt x="82466" y="7179"/>
                </a:lnTo>
                <a:lnTo>
                  <a:pt x="82466" y="7179"/>
                </a:lnTo>
                <a:lnTo>
                  <a:pt x="82466" y="7179"/>
                </a:lnTo>
                <a:lnTo>
                  <a:pt x="82466" y="7179"/>
                </a:lnTo>
                <a:lnTo>
                  <a:pt x="84052" y="7179"/>
                </a:lnTo>
                <a:lnTo>
                  <a:pt x="84052" y="5641"/>
                </a:lnTo>
                <a:lnTo>
                  <a:pt x="84052" y="5641"/>
                </a:lnTo>
                <a:lnTo>
                  <a:pt x="84052" y="5641"/>
                </a:lnTo>
                <a:lnTo>
                  <a:pt x="84052" y="5641"/>
                </a:lnTo>
                <a:lnTo>
                  <a:pt x="85110" y="5641"/>
                </a:lnTo>
                <a:lnTo>
                  <a:pt x="85110" y="5641"/>
                </a:lnTo>
                <a:lnTo>
                  <a:pt x="85110" y="5641"/>
                </a:lnTo>
                <a:lnTo>
                  <a:pt x="85110" y="5641"/>
                </a:lnTo>
                <a:lnTo>
                  <a:pt x="85110" y="4615"/>
                </a:lnTo>
                <a:lnTo>
                  <a:pt x="85110" y="4615"/>
                </a:lnTo>
                <a:lnTo>
                  <a:pt x="86167" y="4615"/>
                </a:lnTo>
                <a:lnTo>
                  <a:pt x="86167" y="4615"/>
                </a:lnTo>
                <a:lnTo>
                  <a:pt x="86167" y="4615"/>
                </a:lnTo>
                <a:lnTo>
                  <a:pt x="86167" y="4615"/>
                </a:lnTo>
                <a:lnTo>
                  <a:pt x="86167" y="4615"/>
                </a:lnTo>
                <a:lnTo>
                  <a:pt x="86167" y="4615"/>
                </a:lnTo>
                <a:lnTo>
                  <a:pt x="87224" y="4615"/>
                </a:lnTo>
                <a:lnTo>
                  <a:pt x="87224" y="4615"/>
                </a:lnTo>
                <a:lnTo>
                  <a:pt x="87224" y="3589"/>
                </a:lnTo>
                <a:lnTo>
                  <a:pt x="87224" y="3589"/>
                </a:lnTo>
                <a:lnTo>
                  <a:pt x="88281" y="3589"/>
                </a:lnTo>
                <a:lnTo>
                  <a:pt x="88281" y="3589"/>
                </a:lnTo>
                <a:lnTo>
                  <a:pt x="88281" y="3589"/>
                </a:lnTo>
                <a:lnTo>
                  <a:pt x="88281" y="3589"/>
                </a:lnTo>
                <a:lnTo>
                  <a:pt x="88281" y="3589"/>
                </a:lnTo>
                <a:lnTo>
                  <a:pt x="88281" y="3589"/>
                </a:lnTo>
                <a:lnTo>
                  <a:pt x="89867" y="3589"/>
                </a:lnTo>
                <a:lnTo>
                  <a:pt x="89867" y="3589"/>
                </a:lnTo>
                <a:lnTo>
                  <a:pt x="89867" y="3589"/>
                </a:lnTo>
                <a:lnTo>
                  <a:pt x="90925" y="3589"/>
                </a:lnTo>
                <a:lnTo>
                  <a:pt x="90925" y="3589"/>
                </a:lnTo>
                <a:lnTo>
                  <a:pt x="90925" y="3589"/>
                </a:lnTo>
                <a:lnTo>
                  <a:pt x="90925" y="3589"/>
                </a:lnTo>
                <a:lnTo>
                  <a:pt x="91982" y="3589"/>
                </a:lnTo>
                <a:lnTo>
                  <a:pt x="91982" y="3589"/>
                </a:lnTo>
                <a:lnTo>
                  <a:pt x="91982" y="2564"/>
                </a:lnTo>
                <a:lnTo>
                  <a:pt x="91982" y="2564"/>
                </a:lnTo>
                <a:lnTo>
                  <a:pt x="91982" y="2564"/>
                </a:lnTo>
                <a:lnTo>
                  <a:pt x="91982" y="2564"/>
                </a:lnTo>
                <a:lnTo>
                  <a:pt x="93039" y="2564"/>
                </a:lnTo>
                <a:lnTo>
                  <a:pt x="93039" y="2564"/>
                </a:lnTo>
                <a:lnTo>
                  <a:pt x="93039" y="2564"/>
                </a:lnTo>
                <a:lnTo>
                  <a:pt x="93039" y="2564"/>
                </a:lnTo>
                <a:lnTo>
                  <a:pt x="93039" y="2564"/>
                </a:lnTo>
                <a:lnTo>
                  <a:pt x="94096" y="2564"/>
                </a:lnTo>
                <a:lnTo>
                  <a:pt x="94096" y="2564"/>
                </a:lnTo>
                <a:lnTo>
                  <a:pt x="94096" y="2564"/>
                </a:lnTo>
                <a:lnTo>
                  <a:pt x="94096" y="2564"/>
                </a:lnTo>
                <a:lnTo>
                  <a:pt x="95682" y="2564"/>
                </a:lnTo>
                <a:lnTo>
                  <a:pt x="95682" y="2564"/>
                </a:lnTo>
                <a:lnTo>
                  <a:pt x="95682" y="2564"/>
                </a:lnTo>
                <a:lnTo>
                  <a:pt x="95682" y="2564"/>
                </a:lnTo>
                <a:lnTo>
                  <a:pt x="95682" y="2564"/>
                </a:lnTo>
                <a:lnTo>
                  <a:pt x="96740" y="2564"/>
                </a:lnTo>
                <a:lnTo>
                  <a:pt x="96740" y="2564"/>
                </a:lnTo>
                <a:lnTo>
                  <a:pt x="96740" y="2564"/>
                </a:lnTo>
                <a:lnTo>
                  <a:pt x="96740" y="2564"/>
                </a:lnTo>
                <a:lnTo>
                  <a:pt x="97797" y="2564"/>
                </a:lnTo>
                <a:lnTo>
                  <a:pt x="97797" y="2564"/>
                </a:lnTo>
                <a:lnTo>
                  <a:pt x="97797" y="2564"/>
                </a:lnTo>
                <a:lnTo>
                  <a:pt x="97797" y="2564"/>
                </a:lnTo>
                <a:lnTo>
                  <a:pt x="97797" y="2564"/>
                </a:lnTo>
                <a:lnTo>
                  <a:pt x="97797" y="2564"/>
                </a:lnTo>
                <a:lnTo>
                  <a:pt x="98854" y="2564"/>
                </a:lnTo>
                <a:lnTo>
                  <a:pt x="98854" y="2564"/>
                </a:lnTo>
                <a:lnTo>
                  <a:pt x="98854" y="2564"/>
                </a:lnTo>
                <a:lnTo>
                  <a:pt x="98854" y="2564"/>
                </a:lnTo>
                <a:lnTo>
                  <a:pt x="99911" y="2564"/>
                </a:lnTo>
                <a:lnTo>
                  <a:pt x="99911" y="2564"/>
                </a:lnTo>
                <a:lnTo>
                  <a:pt x="99911" y="2564"/>
                </a:lnTo>
                <a:lnTo>
                  <a:pt x="99911" y="2564"/>
                </a:lnTo>
                <a:lnTo>
                  <a:pt x="101497" y="2564"/>
                </a:lnTo>
                <a:lnTo>
                  <a:pt x="101497" y="3589"/>
                </a:lnTo>
                <a:lnTo>
                  <a:pt x="101497" y="3589"/>
                </a:lnTo>
                <a:lnTo>
                  <a:pt x="101497" y="3589"/>
                </a:lnTo>
                <a:lnTo>
                  <a:pt x="101497" y="3589"/>
                </a:lnTo>
                <a:lnTo>
                  <a:pt x="101497" y="3589"/>
                </a:lnTo>
                <a:lnTo>
                  <a:pt x="102555" y="3589"/>
                </a:lnTo>
                <a:lnTo>
                  <a:pt x="102555" y="3589"/>
                </a:lnTo>
                <a:lnTo>
                  <a:pt x="102555" y="3589"/>
                </a:lnTo>
                <a:lnTo>
                  <a:pt x="102555" y="3589"/>
                </a:lnTo>
                <a:lnTo>
                  <a:pt x="102555" y="3589"/>
                </a:lnTo>
                <a:lnTo>
                  <a:pt x="103612" y="3589"/>
                </a:lnTo>
                <a:lnTo>
                  <a:pt x="103612" y="3589"/>
                </a:lnTo>
                <a:lnTo>
                  <a:pt x="103612" y="4615"/>
                </a:lnTo>
                <a:lnTo>
                  <a:pt x="103612" y="4615"/>
                </a:lnTo>
                <a:lnTo>
                  <a:pt x="104669" y="4615"/>
                </a:lnTo>
                <a:lnTo>
                  <a:pt x="104669" y="4615"/>
                </a:lnTo>
                <a:lnTo>
                  <a:pt x="104669" y="4615"/>
                </a:lnTo>
                <a:lnTo>
                  <a:pt x="104669" y="4615"/>
                </a:lnTo>
                <a:lnTo>
                  <a:pt x="104669" y="4615"/>
                </a:lnTo>
                <a:lnTo>
                  <a:pt x="104669" y="4615"/>
                </a:lnTo>
                <a:lnTo>
                  <a:pt x="104669" y="4615"/>
                </a:lnTo>
                <a:lnTo>
                  <a:pt x="104669" y="5641"/>
                </a:lnTo>
                <a:lnTo>
                  <a:pt x="104669" y="5641"/>
                </a:lnTo>
                <a:lnTo>
                  <a:pt x="104669" y="5641"/>
                </a:lnTo>
                <a:lnTo>
                  <a:pt x="104669" y="5641"/>
                </a:lnTo>
                <a:lnTo>
                  <a:pt x="104669" y="7179"/>
                </a:lnTo>
                <a:lnTo>
                  <a:pt x="104669" y="7179"/>
                </a:lnTo>
                <a:lnTo>
                  <a:pt x="104669" y="7179"/>
                </a:lnTo>
                <a:lnTo>
                  <a:pt x="104669" y="7179"/>
                </a:lnTo>
                <a:lnTo>
                  <a:pt x="104669" y="7179"/>
                </a:lnTo>
                <a:lnTo>
                  <a:pt x="105726" y="7179"/>
                </a:lnTo>
                <a:lnTo>
                  <a:pt x="105726" y="8205"/>
                </a:lnTo>
                <a:lnTo>
                  <a:pt x="105726" y="8205"/>
                </a:lnTo>
                <a:lnTo>
                  <a:pt x="105726" y="8205"/>
                </a:lnTo>
                <a:lnTo>
                  <a:pt x="105726" y="8205"/>
                </a:lnTo>
                <a:lnTo>
                  <a:pt x="105726" y="8205"/>
                </a:lnTo>
                <a:lnTo>
                  <a:pt x="107312" y="8205"/>
                </a:lnTo>
                <a:lnTo>
                  <a:pt x="107312" y="8205"/>
                </a:lnTo>
                <a:lnTo>
                  <a:pt x="107312" y="8205"/>
                </a:lnTo>
                <a:lnTo>
                  <a:pt x="107312" y="8205"/>
                </a:lnTo>
                <a:lnTo>
                  <a:pt x="108370" y="8205"/>
                </a:lnTo>
                <a:lnTo>
                  <a:pt x="108370" y="8205"/>
                </a:lnTo>
                <a:lnTo>
                  <a:pt x="108370" y="8205"/>
                </a:lnTo>
                <a:lnTo>
                  <a:pt x="108370" y="8205"/>
                </a:lnTo>
                <a:lnTo>
                  <a:pt x="109427" y="8205"/>
                </a:lnTo>
                <a:lnTo>
                  <a:pt x="109427" y="8205"/>
                </a:lnTo>
                <a:lnTo>
                  <a:pt x="109427" y="8205"/>
                </a:lnTo>
                <a:lnTo>
                  <a:pt x="109427" y="8205"/>
                </a:lnTo>
                <a:lnTo>
                  <a:pt x="109427" y="9230"/>
                </a:lnTo>
                <a:lnTo>
                  <a:pt x="110484" y="9230"/>
                </a:lnTo>
                <a:lnTo>
                  <a:pt x="110484" y="9230"/>
                </a:lnTo>
                <a:lnTo>
                  <a:pt x="110484" y="9230"/>
                </a:lnTo>
                <a:lnTo>
                  <a:pt x="111541" y="9230"/>
                </a:lnTo>
                <a:lnTo>
                  <a:pt x="111541" y="9230"/>
                </a:lnTo>
                <a:lnTo>
                  <a:pt x="111541" y="9230"/>
                </a:lnTo>
                <a:lnTo>
                  <a:pt x="111541" y="9230"/>
                </a:lnTo>
                <a:lnTo>
                  <a:pt x="111541" y="9230"/>
                </a:lnTo>
                <a:lnTo>
                  <a:pt x="111541" y="9230"/>
                </a:lnTo>
                <a:lnTo>
                  <a:pt x="111541" y="10256"/>
                </a:lnTo>
                <a:lnTo>
                  <a:pt x="113127" y="10256"/>
                </a:lnTo>
                <a:lnTo>
                  <a:pt x="113127" y="10256"/>
                </a:lnTo>
                <a:lnTo>
                  <a:pt x="113127" y="10256"/>
                </a:lnTo>
                <a:lnTo>
                  <a:pt x="113127" y="10256"/>
                </a:lnTo>
                <a:lnTo>
                  <a:pt x="114185" y="10256"/>
                </a:lnTo>
                <a:lnTo>
                  <a:pt x="114185" y="10256"/>
                </a:lnTo>
                <a:lnTo>
                  <a:pt x="114185" y="10256"/>
                </a:lnTo>
                <a:lnTo>
                  <a:pt x="114185" y="10256"/>
                </a:lnTo>
                <a:lnTo>
                  <a:pt x="115242" y="10256"/>
                </a:lnTo>
                <a:lnTo>
                  <a:pt x="115242" y="10256"/>
                </a:lnTo>
                <a:lnTo>
                  <a:pt x="115242" y="10256"/>
                </a:lnTo>
                <a:lnTo>
                  <a:pt x="115242" y="10256"/>
                </a:lnTo>
                <a:lnTo>
                  <a:pt x="116299" y="10256"/>
                </a:lnTo>
                <a:lnTo>
                  <a:pt x="116299" y="10256"/>
                </a:lnTo>
                <a:lnTo>
                  <a:pt x="116299" y="10256"/>
                </a:lnTo>
                <a:lnTo>
                  <a:pt x="116299" y="10256"/>
                </a:lnTo>
                <a:lnTo>
                  <a:pt x="116299" y="10256"/>
                </a:lnTo>
                <a:lnTo>
                  <a:pt x="117356" y="10256"/>
                </a:lnTo>
                <a:lnTo>
                  <a:pt x="117356" y="10256"/>
                </a:lnTo>
                <a:lnTo>
                  <a:pt x="117356" y="10256"/>
                </a:lnTo>
                <a:lnTo>
                  <a:pt x="117356" y="10256"/>
                </a:lnTo>
                <a:lnTo>
                  <a:pt x="118942" y="10256"/>
                </a:lnTo>
                <a:lnTo>
                  <a:pt x="118942" y="10256"/>
                </a:lnTo>
                <a:lnTo>
                  <a:pt x="118942" y="10256"/>
                </a:lnTo>
                <a:lnTo>
                  <a:pt x="118942" y="10256"/>
                </a:lnTo>
                <a:lnTo>
                  <a:pt x="120000" y="10256"/>
                </a:lnTo>
                <a:lnTo>
                  <a:pt x="120000" y="10256"/>
                </a:lnTo>
                <a:lnTo>
                  <a:pt x="120000" y="11282"/>
                </a:lnTo>
                <a:lnTo>
                  <a:pt x="120000" y="11282"/>
                </a:lnTo>
                <a:lnTo>
                  <a:pt x="120000" y="11282"/>
                </a:lnTo>
                <a:lnTo>
                  <a:pt x="120000" y="11282"/>
                </a:lnTo>
                <a:lnTo>
                  <a:pt x="120000" y="12820"/>
                </a:lnTo>
                <a:lnTo>
                  <a:pt x="120000" y="12820"/>
                </a:lnTo>
                <a:lnTo>
                  <a:pt x="120000" y="12820"/>
                </a:lnTo>
                <a:lnTo>
                  <a:pt x="120000" y="12820"/>
                </a:lnTo>
                <a:lnTo>
                  <a:pt x="120000" y="12820"/>
                </a:lnTo>
                <a:lnTo>
                  <a:pt x="120000" y="13846"/>
                </a:lnTo>
                <a:lnTo>
                  <a:pt x="120000" y="13846"/>
                </a:lnTo>
                <a:lnTo>
                  <a:pt x="120000" y="13846"/>
                </a:lnTo>
                <a:lnTo>
                  <a:pt x="120000" y="13846"/>
                </a:lnTo>
                <a:lnTo>
                  <a:pt x="120000" y="13846"/>
                </a:lnTo>
                <a:lnTo>
                  <a:pt x="120000" y="13846"/>
                </a:lnTo>
                <a:lnTo>
                  <a:pt x="120000" y="13846"/>
                </a:lnTo>
                <a:lnTo>
                  <a:pt x="120000" y="14871"/>
                </a:lnTo>
                <a:lnTo>
                  <a:pt x="118942" y="14871"/>
                </a:lnTo>
                <a:lnTo>
                  <a:pt x="118942" y="14871"/>
                </a:lnTo>
                <a:lnTo>
                  <a:pt x="118942" y="14871"/>
                </a:lnTo>
                <a:lnTo>
                  <a:pt x="118942" y="14871"/>
                </a:lnTo>
                <a:lnTo>
                  <a:pt x="118942" y="14871"/>
                </a:lnTo>
                <a:lnTo>
                  <a:pt x="118942" y="14871"/>
                </a:lnTo>
                <a:lnTo>
                  <a:pt x="118942" y="15897"/>
                </a:lnTo>
                <a:lnTo>
                  <a:pt x="118942" y="15897"/>
                </a:lnTo>
                <a:lnTo>
                  <a:pt x="118942" y="15897"/>
                </a:lnTo>
                <a:lnTo>
                  <a:pt x="118942" y="16923"/>
                </a:lnTo>
                <a:lnTo>
                  <a:pt x="118942" y="16923"/>
                </a:lnTo>
                <a:lnTo>
                  <a:pt x="118942" y="16923"/>
                </a:lnTo>
                <a:lnTo>
                  <a:pt x="118942" y="18461"/>
                </a:lnTo>
                <a:lnTo>
                  <a:pt x="118942" y="18461"/>
                </a:lnTo>
                <a:lnTo>
                  <a:pt x="118942" y="18461"/>
                </a:lnTo>
                <a:lnTo>
                  <a:pt x="118942" y="18461"/>
                </a:lnTo>
                <a:lnTo>
                  <a:pt x="118942" y="19487"/>
                </a:lnTo>
                <a:lnTo>
                  <a:pt x="118942" y="19487"/>
                </a:lnTo>
                <a:lnTo>
                  <a:pt x="118942" y="19487"/>
                </a:lnTo>
                <a:lnTo>
                  <a:pt x="118942" y="19487"/>
                </a:lnTo>
                <a:lnTo>
                  <a:pt x="118942" y="19487"/>
                </a:lnTo>
                <a:lnTo>
                  <a:pt x="118942" y="20512"/>
                </a:lnTo>
                <a:lnTo>
                  <a:pt x="118942" y="20512"/>
                </a:lnTo>
                <a:lnTo>
                  <a:pt x="118942" y="20512"/>
                </a:lnTo>
                <a:lnTo>
                  <a:pt x="118942" y="21538"/>
                </a:lnTo>
                <a:lnTo>
                  <a:pt x="118942" y="21538"/>
                </a:lnTo>
                <a:lnTo>
                  <a:pt x="118942" y="21538"/>
                </a:lnTo>
                <a:lnTo>
                  <a:pt x="118942" y="21538"/>
                </a:lnTo>
                <a:lnTo>
                  <a:pt x="118942" y="22564"/>
                </a:lnTo>
                <a:lnTo>
                  <a:pt x="118942" y="22564"/>
                </a:lnTo>
                <a:lnTo>
                  <a:pt x="118942" y="22564"/>
                </a:lnTo>
                <a:lnTo>
                  <a:pt x="118942" y="24102"/>
                </a:lnTo>
                <a:lnTo>
                  <a:pt x="118942" y="24102"/>
                </a:lnTo>
                <a:lnTo>
                  <a:pt x="118942" y="24102"/>
                </a:lnTo>
                <a:lnTo>
                  <a:pt x="118942" y="24102"/>
                </a:lnTo>
                <a:lnTo>
                  <a:pt x="118942" y="24102"/>
                </a:lnTo>
                <a:lnTo>
                  <a:pt x="118942" y="25128"/>
                </a:lnTo>
                <a:lnTo>
                  <a:pt x="117356" y="25128"/>
                </a:lnTo>
                <a:lnTo>
                  <a:pt x="117356" y="25128"/>
                </a:lnTo>
                <a:lnTo>
                  <a:pt x="117356" y="25128"/>
                </a:lnTo>
                <a:lnTo>
                  <a:pt x="117356" y="25128"/>
                </a:lnTo>
                <a:lnTo>
                  <a:pt x="117356" y="25128"/>
                </a:lnTo>
                <a:lnTo>
                  <a:pt x="117356" y="25128"/>
                </a:lnTo>
                <a:lnTo>
                  <a:pt x="117356" y="26153"/>
                </a:lnTo>
                <a:lnTo>
                  <a:pt x="116299" y="26153"/>
                </a:lnTo>
                <a:lnTo>
                  <a:pt x="116299" y="26153"/>
                </a:lnTo>
                <a:lnTo>
                  <a:pt x="116299" y="26153"/>
                </a:lnTo>
                <a:lnTo>
                  <a:pt x="117356" y="26153"/>
                </a:lnTo>
                <a:lnTo>
                  <a:pt x="117356" y="27179"/>
                </a:lnTo>
                <a:lnTo>
                  <a:pt x="117356" y="27179"/>
                </a:lnTo>
                <a:lnTo>
                  <a:pt x="117356" y="27179"/>
                </a:lnTo>
                <a:lnTo>
                  <a:pt x="117356" y="27179"/>
                </a:lnTo>
                <a:lnTo>
                  <a:pt x="117356" y="28205"/>
                </a:lnTo>
                <a:lnTo>
                  <a:pt x="117356" y="28205"/>
                </a:lnTo>
                <a:lnTo>
                  <a:pt x="117356" y="28205"/>
                </a:lnTo>
                <a:lnTo>
                  <a:pt x="117356" y="28205"/>
                </a:lnTo>
                <a:lnTo>
                  <a:pt x="117356" y="29743"/>
                </a:lnTo>
                <a:lnTo>
                  <a:pt x="117356" y="29743"/>
                </a:lnTo>
                <a:lnTo>
                  <a:pt x="117356" y="29743"/>
                </a:lnTo>
                <a:lnTo>
                  <a:pt x="117356" y="30769"/>
                </a:lnTo>
                <a:lnTo>
                  <a:pt x="118942" y="30769"/>
                </a:lnTo>
                <a:lnTo>
                  <a:pt x="118942" y="30769"/>
                </a:lnTo>
                <a:lnTo>
                  <a:pt x="118942" y="30769"/>
                </a:lnTo>
                <a:lnTo>
                  <a:pt x="118942" y="31794"/>
                </a:lnTo>
                <a:lnTo>
                  <a:pt x="118942" y="31794"/>
                </a:lnTo>
                <a:lnTo>
                  <a:pt x="118942" y="31794"/>
                </a:lnTo>
                <a:lnTo>
                  <a:pt x="118942" y="32820"/>
                </a:lnTo>
                <a:lnTo>
                  <a:pt x="118942" y="32820"/>
                </a:lnTo>
                <a:lnTo>
                  <a:pt x="118942" y="32820"/>
                </a:lnTo>
                <a:lnTo>
                  <a:pt x="118942" y="32820"/>
                </a:lnTo>
                <a:lnTo>
                  <a:pt x="118942" y="32820"/>
                </a:lnTo>
                <a:lnTo>
                  <a:pt x="118942" y="33846"/>
                </a:lnTo>
                <a:lnTo>
                  <a:pt x="118942" y="33846"/>
                </a:lnTo>
                <a:lnTo>
                  <a:pt x="118942" y="33846"/>
                </a:lnTo>
                <a:lnTo>
                  <a:pt x="118942" y="33846"/>
                </a:lnTo>
                <a:lnTo>
                  <a:pt x="118942" y="35384"/>
                </a:lnTo>
                <a:lnTo>
                  <a:pt x="118942" y="35384"/>
                </a:lnTo>
                <a:lnTo>
                  <a:pt x="118942" y="35384"/>
                </a:lnTo>
                <a:lnTo>
                  <a:pt x="118942" y="36410"/>
                </a:lnTo>
                <a:lnTo>
                  <a:pt x="118942" y="36410"/>
                </a:lnTo>
                <a:lnTo>
                  <a:pt x="118942" y="36410"/>
                </a:lnTo>
                <a:lnTo>
                  <a:pt x="118942" y="36410"/>
                </a:lnTo>
                <a:lnTo>
                  <a:pt x="118942" y="37435"/>
                </a:lnTo>
                <a:lnTo>
                  <a:pt x="118942" y="37435"/>
                </a:lnTo>
                <a:lnTo>
                  <a:pt x="118942" y="37435"/>
                </a:lnTo>
                <a:lnTo>
                  <a:pt x="118942" y="38461"/>
                </a:lnTo>
                <a:lnTo>
                  <a:pt x="118942" y="38461"/>
                </a:lnTo>
                <a:lnTo>
                  <a:pt x="118942" y="38461"/>
                </a:lnTo>
                <a:lnTo>
                  <a:pt x="118942" y="39487"/>
                </a:lnTo>
                <a:lnTo>
                  <a:pt x="118942" y="39487"/>
                </a:lnTo>
                <a:lnTo>
                  <a:pt x="118942" y="39487"/>
                </a:lnTo>
                <a:lnTo>
                  <a:pt x="118942" y="41025"/>
                </a:lnTo>
                <a:lnTo>
                  <a:pt x="118942" y="41025"/>
                </a:lnTo>
                <a:lnTo>
                  <a:pt x="118942" y="41025"/>
                </a:lnTo>
                <a:lnTo>
                  <a:pt x="118942" y="42051"/>
                </a:lnTo>
                <a:lnTo>
                  <a:pt x="118942" y="42051"/>
                </a:lnTo>
                <a:lnTo>
                  <a:pt x="118942" y="42051"/>
                </a:lnTo>
                <a:lnTo>
                  <a:pt x="118942" y="43076"/>
                </a:lnTo>
                <a:lnTo>
                  <a:pt x="118942" y="43076"/>
                </a:lnTo>
                <a:lnTo>
                  <a:pt x="118942" y="43076"/>
                </a:lnTo>
                <a:lnTo>
                  <a:pt x="118942" y="44102"/>
                </a:lnTo>
                <a:lnTo>
                  <a:pt x="118942" y="44102"/>
                </a:lnTo>
                <a:lnTo>
                  <a:pt x="118942" y="44102"/>
                </a:lnTo>
                <a:lnTo>
                  <a:pt x="118942" y="45128"/>
                </a:lnTo>
                <a:lnTo>
                  <a:pt x="118942" y="45128"/>
                </a:lnTo>
                <a:lnTo>
                  <a:pt x="118942" y="45128"/>
                </a:lnTo>
                <a:lnTo>
                  <a:pt x="118942" y="46666"/>
                </a:lnTo>
                <a:lnTo>
                  <a:pt x="118942" y="46666"/>
                </a:lnTo>
                <a:lnTo>
                  <a:pt x="118942" y="46666"/>
                </a:lnTo>
                <a:lnTo>
                  <a:pt x="118942" y="47692"/>
                </a:lnTo>
                <a:lnTo>
                  <a:pt x="118942" y="47692"/>
                </a:lnTo>
                <a:lnTo>
                  <a:pt x="118942" y="47692"/>
                </a:lnTo>
                <a:lnTo>
                  <a:pt x="118942" y="48717"/>
                </a:lnTo>
                <a:lnTo>
                  <a:pt x="118942" y="48717"/>
                </a:lnTo>
                <a:lnTo>
                  <a:pt x="118942" y="48717"/>
                </a:lnTo>
                <a:lnTo>
                  <a:pt x="118942" y="48717"/>
                </a:lnTo>
                <a:lnTo>
                  <a:pt x="118942" y="49743"/>
                </a:lnTo>
                <a:lnTo>
                  <a:pt x="118942" y="49743"/>
                </a:lnTo>
                <a:lnTo>
                  <a:pt x="118942" y="49743"/>
                </a:lnTo>
                <a:lnTo>
                  <a:pt x="118942" y="50769"/>
                </a:lnTo>
                <a:lnTo>
                  <a:pt x="118942" y="50769"/>
                </a:lnTo>
                <a:lnTo>
                  <a:pt x="118942" y="50769"/>
                </a:lnTo>
                <a:lnTo>
                  <a:pt x="118942" y="52307"/>
                </a:lnTo>
                <a:lnTo>
                  <a:pt x="118942" y="52307"/>
                </a:lnTo>
                <a:lnTo>
                  <a:pt x="118942" y="52307"/>
                </a:lnTo>
                <a:lnTo>
                  <a:pt x="118942" y="53333"/>
                </a:lnTo>
                <a:lnTo>
                  <a:pt x="118942" y="53333"/>
                </a:lnTo>
                <a:lnTo>
                  <a:pt x="118942" y="53333"/>
                </a:lnTo>
                <a:lnTo>
                  <a:pt x="118942" y="54358"/>
                </a:lnTo>
                <a:lnTo>
                  <a:pt x="118942" y="54358"/>
                </a:lnTo>
                <a:lnTo>
                  <a:pt x="118942" y="54358"/>
                </a:lnTo>
                <a:lnTo>
                  <a:pt x="118942" y="55384"/>
                </a:lnTo>
                <a:lnTo>
                  <a:pt x="118942" y="55384"/>
                </a:lnTo>
                <a:lnTo>
                  <a:pt x="118942" y="55384"/>
                </a:lnTo>
                <a:lnTo>
                  <a:pt x="118942" y="56410"/>
                </a:lnTo>
                <a:lnTo>
                  <a:pt x="118942" y="56410"/>
                </a:lnTo>
                <a:lnTo>
                  <a:pt x="118942" y="56410"/>
                </a:lnTo>
                <a:lnTo>
                  <a:pt x="118942" y="57948"/>
                </a:lnTo>
                <a:lnTo>
                  <a:pt x="118942" y="57948"/>
                </a:lnTo>
                <a:lnTo>
                  <a:pt x="118942" y="57948"/>
                </a:lnTo>
                <a:lnTo>
                  <a:pt x="118942" y="58974"/>
                </a:lnTo>
                <a:lnTo>
                  <a:pt x="118942" y="58974"/>
                </a:lnTo>
                <a:lnTo>
                  <a:pt x="118942" y="58974"/>
                </a:lnTo>
                <a:lnTo>
                  <a:pt x="118942" y="60000"/>
                </a:lnTo>
                <a:lnTo>
                  <a:pt x="118942" y="60000"/>
                </a:lnTo>
                <a:lnTo>
                  <a:pt x="118942" y="60000"/>
                </a:lnTo>
                <a:lnTo>
                  <a:pt x="118942" y="60000"/>
                </a:lnTo>
                <a:lnTo>
                  <a:pt x="118942" y="61025"/>
                </a:lnTo>
                <a:lnTo>
                  <a:pt x="118942" y="61025"/>
                </a:lnTo>
                <a:lnTo>
                  <a:pt x="118942" y="61025"/>
                </a:lnTo>
                <a:lnTo>
                  <a:pt x="118942" y="62051"/>
                </a:lnTo>
                <a:lnTo>
                  <a:pt x="118942" y="62051"/>
                </a:lnTo>
                <a:lnTo>
                  <a:pt x="118942" y="62051"/>
                </a:lnTo>
                <a:lnTo>
                  <a:pt x="118942" y="63589"/>
                </a:lnTo>
                <a:lnTo>
                  <a:pt x="118942" y="63589"/>
                </a:lnTo>
                <a:lnTo>
                  <a:pt x="118942" y="63589"/>
                </a:lnTo>
                <a:lnTo>
                  <a:pt x="118942" y="64615"/>
                </a:lnTo>
                <a:lnTo>
                  <a:pt x="118942" y="64615"/>
                </a:lnTo>
                <a:lnTo>
                  <a:pt x="118942" y="64615"/>
                </a:lnTo>
                <a:lnTo>
                  <a:pt x="118942" y="65641"/>
                </a:lnTo>
                <a:lnTo>
                  <a:pt x="118942" y="65641"/>
                </a:lnTo>
                <a:lnTo>
                  <a:pt x="118942" y="65641"/>
                </a:lnTo>
                <a:lnTo>
                  <a:pt x="118942" y="66666"/>
                </a:lnTo>
                <a:lnTo>
                  <a:pt x="118942" y="66666"/>
                </a:lnTo>
                <a:lnTo>
                  <a:pt x="118942" y="66666"/>
                </a:lnTo>
                <a:lnTo>
                  <a:pt x="118942" y="67692"/>
                </a:lnTo>
                <a:lnTo>
                  <a:pt x="118942" y="67692"/>
                </a:lnTo>
                <a:lnTo>
                  <a:pt x="118942" y="67692"/>
                </a:lnTo>
                <a:lnTo>
                  <a:pt x="118942" y="69230"/>
                </a:lnTo>
                <a:lnTo>
                  <a:pt x="118942" y="69230"/>
                </a:lnTo>
                <a:lnTo>
                  <a:pt x="118942" y="69230"/>
                </a:lnTo>
                <a:lnTo>
                  <a:pt x="118942" y="70256"/>
                </a:lnTo>
                <a:lnTo>
                  <a:pt x="118942" y="70256"/>
                </a:lnTo>
                <a:lnTo>
                  <a:pt x="118942" y="70256"/>
                </a:lnTo>
                <a:lnTo>
                  <a:pt x="118942" y="71282"/>
                </a:lnTo>
                <a:lnTo>
                  <a:pt x="118942" y="71282"/>
                </a:lnTo>
                <a:lnTo>
                  <a:pt x="118942" y="71282"/>
                </a:lnTo>
                <a:lnTo>
                  <a:pt x="118942" y="71282"/>
                </a:lnTo>
                <a:lnTo>
                  <a:pt x="118942" y="72307"/>
                </a:lnTo>
                <a:lnTo>
                  <a:pt x="118942" y="72307"/>
                </a:lnTo>
                <a:lnTo>
                  <a:pt x="118942" y="72307"/>
                </a:lnTo>
                <a:lnTo>
                  <a:pt x="118942" y="73333"/>
                </a:lnTo>
                <a:lnTo>
                  <a:pt x="118942" y="73333"/>
                </a:lnTo>
                <a:lnTo>
                  <a:pt x="118942" y="73333"/>
                </a:lnTo>
                <a:lnTo>
                  <a:pt x="118942" y="74871"/>
                </a:lnTo>
                <a:lnTo>
                  <a:pt x="118942" y="74871"/>
                </a:lnTo>
                <a:lnTo>
                  <a:pt x="118942" y="74871"/>
                </a:lnTo>
                <a:lnTo>
                  <a:pt x="118942" y="75897"/>
                </a:lnTo>
                <a:lnTo>
                  <a:pt x="118942" y="75897"/>
                </a:lnTo>
                <a:lnTo>
                  <a:pt x="118942" y="75897"/>
                </a:lnTo>
                <a:lnTo>
                  <a:pt x="118942" y="76923"/>
                </a:lnTo>
                <a:lnTo>
                  <a:pt x="118942" y="76923"/>
                </a:lnTo>
                <a:lnTo>
                  <a:pt x="118942" y="76923"/>
                </a:lnTo>
                <a:lnTo>
                  <a:pt x="118942" y="77948"/>
                </a:lnTo>
                <a:lnTo>
                  <a:pt x="118942" y="77948"/>
                </a:lnTo>
                <a:lnTo>
                  <a:pt x="118942" y="77948"/>
                </a:lnTo>
                <a:lnTo>
                  <a:pt x="118942" y="78974"/>
                </a:lnTo>
                <a:lnTo>
                  <a:pt x="118942" y="78974"/>
                </a:lnTo>
                <a:lnTo>
                  <a:pt x="118942" y="78974"/>
                </a:lnTo>
                <a:lnTo>
                  <a:pt x="118942" y="80512"/>
                </a:lnTo>
                <a:lnTo>
                  <a:pt x="118942" y="80512"/>
                </a:lnTo>
                <a:lnTo>
                  <a:pt x="118942" y="80512"/>
                </a:lnTo>
                <a:lnTo>
                  <a:pt x="118942" y="81538"/>
                </a:lnTo>
                <a:lnTo>
                  <a:pt x="118942" y="81538"/>
                </a:lnTo>
                <a:lnTo>
                  <a:pt x="118942" y="81538"/>
                </a:lnTo>
                <a:lnTo>
                  <a:pt x="118942" y="82564"/>
                </a:lnTo>
                <a:lnTo>
                  <a:pt x="118942" y="82564"/>
                </a:lnTo>
                <a:lnTo>
                  <a:pt x="118942" y="82564"/>
                </a:lnTo>
                <a:lnTo>
                  <a:pt x="118942" y="83589"/>
                </a:lnTo>
                <a:lnTo>
                  <a:pt x="118942" y="83589"/>
                </a:lnTo>
                <a:lnTo>
                  <a:pt x="118942" y="83589"/>
                </a:lnTo>
                <a:lnTo>
                  <a:pt x="118942" y="83589"/>
                </a:lnTo>
                <a:lnTo>
                  <a:pt x="118942" y="84615"/>
                </a:lnTo>
                <a:lnTo>
                  <a:pt x="118942" y="84615"/>
                </a:lnTo>
                <a:lnTo>
                  <a:pt x="118942" y="84615"/>
                </a:lnTo>
                <a:lnTo>
                  <a:pt x="118942" y="86153"/>
                </a:lnTo>
                <a:lnTo>
                  <a:pt x="118942" y="86153"/>
                </a:lnTo>
                <a:lnTo>
                  <a:pt x="118942" y="86153"/>
                </a:lnTo>
                <a:lnTo>
                  <a:pt x="118942" y="87179"/>
                </a:lnTo>
                <a:lnTo>
                  <a:pt x="118942" y="87179"/>
                </a:lnTo>
                <a:lnTo>
                  <a:pt x="118942" y="87179"/>
                </a:lnTo>
                <a:lnTo>
                  <a:pt x="118942" y="88205"/>
                </a:lnTo>
                <a:lnTo>
                  <a:pt x="118942" y="88205"/>
                </a:lnTo>
                <a:lnTo>
                  <a:pt x="118942" y="88205"/>
                </a:lnTo>
                <a:lnTo>
                  <a:pt x="118942" y="89230"/>
                </a:lnTo>
                <a:lnTo>
                  <a:pt x="118942" y="89230"/>
                </a:lnTo>
                <a:lnTo>
                  <a:pt x="118942" y="89230"/>
                </a:lnTo>
                <a:lnTo>
                  <a:pt x="118942" y="90256"/>
                </a:lnTo>
                <a:lnTo>
                  <a:pt x="118942" y="90256"/>
                </a:lnTo>
                <a:lnTo>
                  <a:pt x="118942" y="90256"/>
                </a:lnTo>
                <a:lnTo>
                  <a:pt x="118942" y="91794"/>
                </a:lnTo>
                <a:lnTo>
                  <a:pt x="118942" y="91794"/>
                </a:lnTo>
                <a:lnTo>
                  <a:pt x="118942" y="91794"/>
                </a:lnTo>
                <a:lnTo>
                  <a:pt x="118942" y="92820"/>
                </a:lnTo>
                <a:lnTo>
                  <a:pt x="118942" y="92820"/>
                </a:lnTo>
                <a:lnTo>
                  <a:pt x="118942" y="92820"/>
                </a:lnTo>
                <a:lnTo>
                  <a:pt x="118942" y="93846"/>
                </a:lnTo>
                <a:lnTo>
                  <a:pt x="118942" y="93846"/>
                </a:lnTo>
                <a:lnTo>
                  <a:pt x="118942" y="93846"/>
                </a:lnTo>
                <a:lnTo>
                  <a:pt x="118942" y="94871"/>
                </a:lnTo>
                <a:lnTo>
                  <a:pt x="118942" y="94871"/>
                </a:lnTo>
                <a:lnTo>
                  <a:pt x="118942" y="94871"/>
                </a:lnTo>
                <a:lnTo>
                  <a:pt x="118942" y="94871"/>
                </a:lnTo>
                <a:lnTo>
                  <a:pt x="118942" y="95897"/>
                </a:lnTo>
                <a:lnTo>
                  <a:pt x="118942" y="95897"/>
                </a:lnTo>
                <a:lnTo>
                  <a:pt x="118942" y="95897"/>
                </a:lnTo>
                <a:lnTo>
                  <a:pt x="118942" y="97435"/>
                </a:lnTo>
                <a:lnTo>
                  <a:pt x="118942" y="97435"/>
                </a:lnTo>
                <a:lnTo>
                  <a:pt x="118942" y="97435"/>
                </a:lnTo>
                <a:lnTo>
                  <a:pt x="118942" y="98461"/>
                </a:lnTo>
                <a:lnTo>
                  <a:pt x="118942" y="98461"/>
                </a:lnTo>
                <a:lnTo>
                  <a:pt x="118942" y="98461"/>
                </a:lnTo>
                <a:lnTo>
                  <a:pt x="118942" y="99487"/>
                </a:lnTo>
                <a:lnTo>
                  <a:pt x="118942" y="99487"/>
                </a:lnTo>
                <a:lnTo>
                  <a:pt x="118942" y="99487"/>
                </a:lnTo>
                <a:lnTo>
                  <a:pt x="118942" y="100512"/>
                </a:lnTo>
                <a:lnTo>
                  <a:pt x="118942" y="100512"/>
                </a:lnTo>
                <a:lnTo>
                  <a:pt x="118942" y="100512"/>
                </a:lnTo>
                <a:lnTo>
                  <a:pt x="118942" y="101538"/>
                </a:lnTo>
                <a:lnTo>
                  <a:pt x="118942" y="101538"/>
                </a:lnTo>
                <a:lnTo>
                  <a:pt x="118942" y="101538"/>
                </a:lnTo>
                <a:lnTo>
                  <a:pt x="118942" y="103076"/>
                </a:lnTo>
                <a:lnTo>
                  <a:pt x="118942" y="103076"/>
                </a:lnTo>
                <a:lnTo>
                  <a:pt x="118942" y="103076"/>
                </a:lnTo>
                <a:lnTo>
                  <a:pt x="118942" y="104102"/>
                </a:lnTo>
                <a:lnTo>
                  <a:pt x="118942" y="104102"/>
                </a:lnTo>
                <a:lnTo>
                  <a:pt x="118942" y="104102"/>
                </a:lnTo>
                <a:lnTo>
                  <a:pt x="118942" y="105128"/>
                </a:lnTo>
                <a:lnTo>
                  <a:pt x="118942" y="105128"/>
                </a:lnTo>
                <a:lnTo>
                  <a:pt x="118942" y="105128"/>
                </a:lnTo>
                <a:lnTo>
                  <a:pt x="118942" y="106153"/>
                </a:lnTo>
                <a:lnTo>
                  <a:pt x="118942" y="106153"/>
                </a:lnTo>
                <a:lnTo>
                  <a:pt x="118942" y="106153"/>
                </a:lnTo>
                <a:lnTo>
                  <a:pt x="118942" y="106153"/>
                </a:lnTo>
                <a:lnTo>
                  <a:pt x="118942" y="107179"/>
                </a:lnTo>
                <a:lnTo>
                  <a:pt x="118942" y="107179"/>
                </a:lnTo>
                <a:lnTo>
                  <a:pt x="118942" y="107179"/>
                </a:lnTo>
                <a:lnTo>
                  <a:pt x="118942" y="108717"/>
                </a:lnTo>
                <a:lnTo>
                  <a:pt x="118942" y="108717"/>
                </a:lnTo>
                <a:lnTo>
                  <a:pt x="118942" y="108717"/>
                </a:lnTo>
                <a:lnTo>
                  <a:pt x="118942" y="109743"/>
                </a:lnTo>
                <a:lnTo>
                  <a:pt x="118942" y="109743"/>
                </a:lnTo>
                <a:lnTo>
                  <a:pt x="118942" y="109743"/>
                </a:lnTo>
                <a:lnTo>
                  <a:pt x="118942" y="110769"/>
                </a:lnTo>
                <a:lnTo>
                  <a:pt x="118942" y="110769"/>
                </a:lnTo>
                <a:lnTo>
                  <a:pt x="118942" y="110769"/>
                </a:lnTo>
                <a:lnTo>
                  <a:pt x="118942" y="111794"/>
                </a:lnTo>
                <a:lnTo>
                  <a:pt x="118942" y="111794"/>
                </a:lnTo>
                <a:lnTo>
                  <a:pt x="118942" y="111794"/>
                </a:lnTo>
                <a:lnTo>
                  <a:pt x="118942" y="113333"/>
                </a:lnTo>
                <a:lnTo>
                  <a:pt x="118942" y="113333"/>
                </a:lnTo>
                <a:lnTo>
                  <a:pt x="118942" y="113333"/>
                </a:lnTo>
                <a:lnTo>
                  <a:pt x="118942" y="114358"/>
                </a:lnTo>
                <a:lnTo>
                  <a:pt x="118942" y="114358"/>
                </a:lnTo>
                <a:lnTo>
                  <a:pt x="118942" y="114358"/>
                </a:lnTo>
                <a:lnTo>
                  <a:pt x="118942" y="115384"/>
                </a:lnTo>
                <a:lnTo>
                  <a:pt x="118942" y="115384"/>
                </a:lnTo>
                <a:lnTo>
                  <a:pt x="118942" y="115384"/>
                </a:lnTo>
                <a:lnTo>
                  <a:pt x="118942" y="115384"/>
                </a:lnTo>
                <a:lnTo>
                  <a:pt x="118942" y="115384"/>
                </a:lnTo>
                <a:lnTo>
                  <a:pt x="117356" y="115384"/>
                </a:lnTo>
                <a:lnTo>
                  <a:pt x="117356" y="115384"/>
                </a:lnTo>
                <a:lnTo>
                  <a:pt x="117356" y="115384"/>
                </a:lnTo>
                <a:lnTo>
                  <a:pt x="116299" y="115384"/>
                </a:lnTo>
                <a:lnTo>
                  <a:pt x="116299" y="115384"/>
                </a:lnTo>
                <a:lnTo>
                  <a:pt x="116299" y="115384"/>
                </a:lnTo>
                <a:lnTo>
                  <a:pt x="116299" y="115384"/>
                </a:lnTo>
                <a:lnTo>
                  <a:pt x="115242" y="115384"/>
                </a:lnTo>
                <a:lnTo>
                  <a:pt x="115242" y="115384"/>
                </a:lnTo>
                <a:lnTo>
                  <a:pt x="115242" y="115384"/>
                </a:lnTo>
                <a:lnTo>
                  <a:pt x="115242" y="115384"/>
                </a:lnTo>
                <a:lnTo>
                  <a:pt x="114185" y="115384"/>
                </a:lnTo>
                <a:lnTo>
                  <a:pt x="114185" y="115384"/>
                </a:lnTo>
                <a:lnTo>
                  <a:pt x="114185" y="115384"/>
                </a:lnTo>
                <a:lnTo>
                  <a:pt x="113127" y="115384"/>
                </a:lnTo>
                <a:lnTo>
                  <a:pt x="113127" y="115384"/>
                </a:lnTo>
                <a:lnTo>
                  <a:pt x="113127" y="115384"/>
                </a:lnTo>
                <a:lnTo>
                  <a:pt x="113127" y="115384"/>
                </a:lnTo>
                <a:lnTo>
                  <a:pt x="111541" y="115384"/>
                </a:lnTo>
                <a:lnTo>
                  <a:pt x="111541" y="115384"/>
                </a:lnTo>
                <a:lnTo>
                  <a:pt x="111541" y="115384"/>
                </a:lnTo>
                <a:lnTo>
                  <a:pt x="111541" y="115384"/>
                </a:lnTo>
                <a:lnTo>
                  <a:pt x="111541" y="116410"/>
                </a:lnTo>
                <a:lnTo>
                  <a:pt x="111541" y="116410"/>
                </a:lnTo>
                <a:lnTo>
                  <a:pt x="111541" y="116410"/>
                </a:lnTo>
                <a:lnTo>
                  <a:pt x="111541" y="117435"/>
                </a:lnTo>
                <a:lnTo>
                  <a:pt x="111541" y="117435"/>
                </a:lnTo>
                <a:lnTo>
                  <a:pt x="111541" y="117435"/>
                </a:lnTo>
                <a:lnTo>
                  <a:pt x="111541" y="117435"/>
                </a:lnTo>
                <a:lnTo>
                  <a:pt x="111541" y="118974"/>
                </a:lnTo>
                <a:lnTo>
                  <a:pt x="111541" y="118974"/>
                </a:lnTo>
                <a:lnTo>
                  <a:pt x="111541" y="118974"/>
                </a:lnTo>
                <a:lnTo>
                  <a:pt x="111541" y="120000"/>
                </a:lnTo>
                <a:lnTo>
                  <a:pt x="111541" y="120000"/>
                </a:lnTo>
                <a:lnTo>
                  <a:pt x="111541" y="118974"/>
                </a:lnTo>
                <a:lnTo>
                  <a:pt x="110484" y="118974"/>
                </a:lnTo>
                <a:lnTo>
                  <a:pt x="110484" y="118974"/>
                </a:lnTo>
                <a:lnTo>
                  <a:pt x="110484" y="118974"/>
                </a:lnTo>
                <a:lnTo>
                  <a:pt x="110484" y="118974"/>
                </a:lnTo>
                <a:lnTo>
                  <a:pt x="109427" y="118974"/>
                </a:lnTo>
                <a:lnTo>
                  <a:pt x="109427" y="118974"/>
                </a:lnTo>
                <a:lnTo>
                  <a:pt x="109427" y="118974"/>
                </a:lnTo>
                <a:lnTo>
                  <a:pt x="109427" y="117435"/>
                </a:lnTo>
                <a:lnTo>
                  <a:pt x="109427" y="117435"/>
                </a:lnTo>
                <a:lnTo>
                  <a:pt x="109427" y="117435"/>
                </a:lnTo>
                <a:lnTo>
                  <a:pt x="109427" y="117435"/>
                </a:lnTo>
                <a:lnTo>
                  <a:pt x="108370" y="117435"/>
                </a:lnTo>
                <a:lnTo>
                  <a:pt x="108370" y="117435"/>
                </a:lnTo>
                <a:lnTo>
                  <a:pt x="108370" y="117435"/>
                </a:lnTo>
                <a:lnTo>
                  <a:pt x="108370" y="117435"/>
                </a:lnTo>
                <a:lnTo>
                  <a:pt x="108370" y="117435"/>
                </a:lnTo>
                <a:lnTo>
                  <a:pt x="108370" y="117435"/>
                </a:lnTo>
                <a:lnTo>
                  <a:pt x="107312" y="117435"/>
                </a:lnTo>
                <a:lnTo>
                  <a:pt x="107312" y="117435"/>
                </a:lnTo>
                <a:lnTo>
                  <a:pt x="107312" y="116410"/>
                </a:lnTo>
                <a:lnTo>
                  <a:pt x="107312" y="116410"/>
                </a:lnTo>
                <a:lnTo>
                  <a:pt x="105726" y="116410"/>
                </a:lnTo>
                <a:lnTo>
                  <a:pt x="105726" y="116410"/>
                </a:lnTo>
                <a:lnTo>
                  <a:pt x="105726" y="116410"/>
                </a:lnTo>
                <a:lnTo>
                  <a:pt x="105726" y="116410"/>
                </a:lnTo>
                <a:lnTo>
                  <a:pt x="105726" y="116410"/>
                </a:lnTo>
                <a:lnTo>
                  <a:pt x="105726" y="116410"/>
                </a:lnTo>
                <a:lnTo>
                  <a:pt x="104669" y="116410"/>
                </a:lnTo>
                <a:lnTo>
                  <a:pt x="104669" y="115384"/>
                </a:lnTo>
                <a:lnTo>
                  <a:pt x="104669" y="115384"/>
                </a:lnTo>
                <a:lnTo>
                  <a:pt x="104669" y="115384"/>
                </a:lnTo>
                <a:lnTo>
                  <a:pt x="104669" y="115384"/>
                </a:lnTo>
                <a:lnTo>
                  <a:pt x="104669" y="115384"/>
                </a:lnTo>
                <a:lnTo>
                  <a:pt x="103612" y="115384"/>
                </a:lnTo>
                <a:lnTo>
                  <a:pt x="103612" y="115384"/>
                </a:lnTo>
                <a:lnTo>
                  <a:pt x="103612" y="115384"/>
                </a:lnTo>
                <a:lnTo>
                  <a:pt x="103612" y="115384"/>
                </a:lnTo>
                <a:lnTo>
                  <a:pt x="103612" y="114358"/>
                </a:lnTo>
                <a:lnTo>
                  <a:pt x="102555" y="114358"/>
                </a:lnTo>
                <a:lnTo>
                  <a:pt x="102555" y="114358"/>
                </a:lnTo>
                <a:lnTo>
                  <a:pt x="102555" y="114358"/>
                </a:lnTo>
                <a:lnTo>
                  <a:pt x="102555" y="114358"/>
                </a:lnTo>
                <a:lnTo>
                  <a:pt x="102555" y="114358"/>
                </a:lnTo>
                <a:lnTo>
                  <a:pt x="102555" y="114358"/>
                </a:lnTo>
                <a:lnTo>
                  <a:pt x="101497" y="114358"/>
                </a:lnTo>
                <a:lnTo>
                  <a:pt x="101497" y="114358"/>
                </a:lnTo>
                <a:lnTo>
                  <a:pt x="101497" y="113333"/>
                </a:lnTo>
                <a:lnTo>
                  <a:pt x="101497" y="113333"/>
                </a:lnTo>
                <a:lnTo>
                  <a:pt x="101497" y="113333"/>
                </a:lnTo>
                <a:lnTo>
                  <a:pt x="101497" y="113333"/>
                </a:lnTo>
                <a:lnTo>
                  <a:pt x="99911" y="113333"/>
                </a:lnTo>
                <a:lnTo>
                  <a:pt x="99911" y="113333"/>
                </a:lnTo>
                <a:lnTo>
                  <a:pt x="99911" y="113333"/>
                </a:lnTo>
                <a:lnTo>
                  <a:pt x="99911" y="113333"/>
                </a:lnTo>
                <a:lnTo>
                  <a:pt x="99911" y="111794"/>
                </a:lnTo>
                <a:lnTo>
                  <a:pt x="98854" y="111794"/>
                </a:lnTo>
                <a:lnTo>
                  <a:pt x="98854" y="111794"/>
                </a:lnTo>
                <a:lnTo>
                  <a:pt x="98854" y="111794"/>
                </a:lnTo>
                <a:lnTo>
                  <a:pt x="98854" y="111794"/>
                </a:lnTo>
                <a:lnTo>
                  <a:pt x="98854" y="111794"/>
                </a:lnTo>
                <a:lnTo>
                  <a:pt x="98854" y="111794"/>
                </a:lnTo>
                <a:lnTo>
                  <a:pt x="97797" y="111794"/>
                </a:lnTo>
                <a:lnTo>
                  <a:pt x="97797" y="111794"/>
                </a:lnTo>
                <a:lnTo>
                  <a:pt x="97797" y="110769"/>
                </a:lnTo>
                <a:lnTo>
                  <a:pt x="97797" y="110769"/>
                </a:lnTo>
                <a:lnTo>
                  <a:pt x="97797" y="110769"/>
                </a:lnTo>
                <a:lnTo>
                  <a:pt x="97797" y="110769"/>
                </a:lnTo>
                <a:lnTo>
                  <a:pt x="96740" y="110769"/>
                </a:lnTo>
                <a:lnTo>
                  <a:pt x="96740" y="110769"/>
                </a:lnTo>
                <a:lnTo>
                  <a:pt x="96740" y="110769"/>
                </a:lnTo>
                <a:lnTo>
                  <a:pt x="96740" y="110769"/>
                </a:lnTo>
                <a:lnTo>
                  <a:pt x="95682" y="110769"/>
                </a:lnTo>
                <a:lnTo>
                  <a:pt x="95682" y="109743"/>
                </a:lnTo>
                <a:lnTo>
                  <a:pt x="95682" y="109743"/>
                </a:lnTo>
                <a:lnTo>
                  <a:pt x="95682" y="109743"/>
                </a:lnTo>
                <a:lnTo>
                  <a:pt x="95682" y="109743"/>
                </a:lnTo>
                <a:lnTo>
                  <a:pt x="95682" y="109743"/>
                </a:lnTo>
                <a:lnTo>
                  <a:pt x="94096" y="109743"/>
                </a:lnTo>
                <a:lnTo>
                  <a:pt x="94096" y="109743"/>
                </a:lnTo>
                <a:lnTo>
                  <a:pt x="94096" y="109743"/>
                </a:lnTo>
                <a:lnTo>
                  <a:pt x="94096" y="109743"/>
                </a:lnTo>
                <a:lnTo>
                  <a:pt x="94096" y="108717"/>
                </a:lnTo>
                <a:lnTo>
                  <a:pt x="94096" y="108717"/>
                </a:lnTo>
                <a:lnTo>
                  <a:pt x="93039" y="108717"/>
                </a:lnTo>
                <a:lnTo>
                  <a:pt x="93039" y="108717"/>
                </a:lnTo>
                <a:lnTo>
                  <a:pt x="93039" y="108717"/>
                </a:lnTo>
                <a:lnTo>
                  <a:pt x="93039" y="108717"/>
                </a:lnTo>
                <a:lnTo>
                  <a:pt x="93039" y="108717"/>
                </a:lnTo>
                <a:lnTo>
                  <a:pt x="91982" y="108717"/>
                </a:lnTo>
                <a:lnTo>
                  <a:pt x="91982" y="108717"/>
                </a:lnTo>
                <a:lnTo>
                  <a:pt x="91982" y="107179"/>
                </a:lnTo>
                <a:lnTo>
                  <a:pt x="91982" y="107179"/>
                </a:lnTo>
                <a:lnTo>
                  <a:pt x="91982" y="107179"/>
                </a:lnTo>
                <a:lnTo>
                  <a:pt x="91982" y="107179"/>
                </a:lnTo>
                <a:lnTo>
                  <a:pt x="90925" y="107179"/>
                </a:lnTo>
                <a:lnTo>
                  <a:pt x="90925" y="107179"/>
                </a:lnTo>
                <a:lnTo>
                  <a:pt x="90925" y="107179"/>
                </a:lnTo>
                <a:lnTo>
                  <a:pt x="90925" y="107179"/>
                </a:lnTo>
                <a:lnTo>
                  <a:pt x="90925" y="107179"/>
                </a:lnTo>
                <a:lnTo>
                  <a:pt x="90925" y="106153"/>
                </a:lnTo>
                <a:lnTo>
                  <a:pt x="89867" y="106153"/>
                </a:lnTo>
                <a:lnTo>
                  <a:pt x="89867" y="106153"/>
                </a:lnTo>
                <a:lnTo>
                  <a:pt x="89867" y="106153"/>
                </a:lnTo>
                <a:lnTo>
                  <a:pt x="89867" y="106153"/>
                </a:lnTo>
                <a:lnTo>
                  <a:pt x="88281" y="106153"/>
                </a:lnTo>
                <a:lnTo>
                  <a:pt x="88281" y="106153"/>
                </a:lnTo>
                <a:lnTo>
                  <a:pt x="88281" y="106153"/>
                </a:lnTo>
                <a:lnTo>
                  <a:pt x="88281" y="106153"/>
                </a:lnTo>
                <a:lnTo>
                  <a:pt x="88281" y="106153"/>
                </a:lnTo>
                <a:lnTo>
                  <a:pt x="88281" y="106153"/>
                </a:lnTo>
                <a:lnTo>
                  <a:pt x="87224" y="106153"/>
                </a:lnTo>
                <a:lnTo>
                  <a:pt x="87224" y="105128"/>
                </a:lnTo>
                <a:lnTo>
                  <a:pt x="87224" y="105128"/>
                </a:lnTo>
                <a:lnTo>
                  <a:pt x="87224" y="105128"/>
                </a:lnTo>
                <a:lnTo>
                  <a:pt x="87224" y="105128"/>
                </a:lnTo>
                <a:lnTo>
                  <a:pt x="86167" y="105128"/>
                </a:lnTo>
                <a:lnTo>
                  <a:pt x="86167" y="105128"/>
                </a:lnTo>
                <a:lnTo>
                  <a:pt x="86167" y="105128"/>
                </a:lnTo>
                <a:lnTo>
                  <a:pt x="86167" y="105128"/>
                </a:lnTo>
                <a:lnTo>
                  <a:pt x="86167" y="105128"/>
                </a:lnTo>
                <a:lnTo>
                  <a:pt x="86167" y="104102"/>
                </a:lnTo>
                <a:lnTo>
                  <a:pt x="85110" y="104102"/>
                </a:lnTo>
                <a:lnTo>
                  <a:pt x="85110" y="104102"/>
                </a:lnTo>
                <a:lnTo>
                  <a:pt x="85110" y="104102"/>
                </a:lnTo>
                <a:lnTo>
                  <a:pt x="85110" y="104102"/>
                </a:lnTo>
                <a:lnTo>
                  <a:pt x="85110" y="104102"/>
                </a:lnTo>
                <a:lnTo>
                  <a:pt x="85110" y="104102"/>
                </a:lnTo>
                <a:lnTo>
                  <a:pt x="84052" y="104102"/>
                </a:lnTo>
                <a:lnTo>
                  <a:pt x="84052" y="104102"/>
                </a:lnTo>
                <a:lnTo>
                  <a:pt x="84052" y="103076"/>
                </a:lnTo>
                <a:lnTo>
                  <a:pt x="84052" y="103076"/>
                </a:lnTo>
                <a:lnTo>
                  <a:pt x="82466" y="103076"/>
                </a:lnTo>
                <a:lnTo>
                  <a:pt x="82466" y="103076"/>
                </a:lnTo>
                <a:lnTo>
                  <a:pt x="82466" y="103076"/>
                </a:lnTo>
                <a:lnTo>
                  <a:pt x="82466" y="103076"/>
                </a:lnTo>
                <a:lnTo>
                  <a:pt x="82466" y="103076"/>
                </a:lnTo>
                <a:lnTo>
                  <a:pt x="82466" y="103076"/>
                </a:lnTo>
                <a:lnTo>
                  <a:pt x="81409" y="103076"/>
                </a:lnTo>
                <a:lnTo>
                  <a:pt x="81409" y="101538"/>
                </a:lnTo>
                <a:lnTo>
                  <a:pt x="81409" y="101538"/>
                </a:lnTo>
                <a:lnTo>
                  <a:pt x="81409" y="101538"/>
                </a:lnTo>
                <a:lnTo>
                  <a:pt x="81409" y="101538"/>
                </a:lnTo>
                <a:lnTo>
                  <a:pt x="81409" y="101538"/>
                </a:lnTo>
                <a:lnTo>
                  <a:pt x="80352" y="101538"/>
                </a:lnTo>
                <a:lnTo>
                  <a:pt x="80352" y="101538"/>
                </a:lnTo>
                <a:lnTo>
                  <a:pt x="80352" y="101538"/>
                </a:lnTo>
                <a:lnTo>
                  <a:pt x="80352" y="101538"/>
                </a:lnTo>
                <a:lnTo>
                  <a:pt x="80352" y="100512"/>
                </a:lnTo>
                <a:lnTo>
                  <a:pt x="79295" y="100512"/>
                </a:lnTo>
                <a:lnTo>
                  <a:pt x="79295" y="100512"/>
                </a:lnTo>
                <a:lnTo>
                  <a:pt x="79295" y="100512"/>
                </a:lnTo>
                <a:lnTo>
                  <a:pt x="79295" y="100512"/>
                </a:lnTo>
                <a:lnTo>
                  <a:pt x="79295" y="100512"/>
                </a:lnTo>
                <a:lnTo>
                  <a:pt x="79295" y="100512"/>
                </a:lnTo>
                <a:lnTo>
                  <a:pt x="78237" y="100512"/>
                </a:lnTo>
                <a:lnTo>
                  <a:pt x="78237" y="100512"/>
                </a:lnTo>
                <a:lnTo>
                  <a:pt x="78237" y="99487"/>
                </a:lnTo>
                <a:lnTo>
                  <a:pt x="78237" y="99487"/>
                </a:lnTo>
                <a:lnTo>
                  <a:pt x="78237" y="99487"/>
                </a:lnTo>
                <a:lnTo>
                  <a:pt x="78237" y="99487"/>
                </a:lnTo>
                <a:lnTo>
                  <a:pt x="77180" y="99487"/>
                </a:lnTo>
                <a:lnTo>
                  <a:pt x="77180" y="99487"/>
                </a:lnTo>
                <a:lnTo>
                  <a:pt x="77180" y="99487"/>
                </a:lnTo>
                <a:lnTo>
                  <a:pt x="77180" y="99487"/>
                </a:lnTo>
                <a:lnTo>
                  <a:pt x="75594" y="99487"/>
                </a:lnTo>
                <a:lnTo>
                  <a:pt x="75594" y="98461"/>
                </a:lnTo>
                <a:lnTo>
                  <a:pt x="75594" y="98461"/>
                </a:lnTo>
                <a:lnTo>
                  <a:pt x="75594" y="98461"/>
                </a:lnTo>
                <a:lnTo>
                  <a:pt x="75594" y="98461"/>
                </a:lnTo>
                <a:lnTo>
                  <a:pt x="75594" y="98461"/>
                </a:lnTo>
                <a:lnTo>
                  <a:pt x="74537" y="98461"/>
                </a:lnTo>
                <a:lnTo>
                  <a:pt x="74537" y="98461"/>
                </a:lnTo>
                <a:lnTo>
                  <a:pt x="74537" y="98461"/>
                </a:lnTo>
                <a:lnTo>
                  <a:pt x="74537" y="98461"/>
                </a:lnTo>
                <a:lnTo>
                  <a:pt x="74537" y="97435"/>
                </a:lnTo>
                <a:lnTo>
                  <a:pt x="74537" y="97435"/>
                </a:lnTo>
                <a:lnTo>
                  <a:pt x="73480" y="97435"/>
                </a:lnTo>
                <a:lnTo>
                  <a:pt x="73480" y="97435"/>
                </a:lnTo>
                <a:lnTo>
                  <a:pt x="73480" y="97435"/>
                </a:lnTo>
                <a:lnTo>
                  <a:pt x="73480" y="97435"/>
                </a:lnTo>
                <a:lnTo>
                  <a:pt x="73480" y="97435"/>
                </a:lnTo>
                <a:lnTo>
                  <a:pt x="72422" y="97435"/>
                </a:lnTo>
                <a:lnTo>
                  <a:pt x="72422" y="97435"/>
                </a:lnTo>
                <a:lnTo>
                  <a:pt x="72422" y="95897"/>
                </a:lnTo>
                <a:lnTo>
                  <a:pt x="72422" y="95897"/>
                </a:lnTo>
                <a:lnTo>
                  <a:pt x="72422" y="95897"/>
                </a:lnTo>
                <a:lnTo>
                  <a:pt x="71365" y="95897"/>
                </a:lnTo>
                <a:lnTo>
                  <a:pt x="71365" y="95897"/>
                </a:lnTo>
                <a:lnTo>
                  <a:pt x="71365" y="95897"/>
                </a:lnTo>
                <a:lnTo>
                  <a:pt x="71365" y="95897"/>
                </a:lnTo>
                <a:lnTo>
                  <a:pt x="71365" y="95897"/>
                </a:lnTo>
                <a:lnTo>
                  <a:pt x="71365" y="95897"/>
                </a:lnTo>
                <a:lnTo>
                  <a:pt x="69779" y="95897"/>
                </a:lnTo>
                <a:lnTo>
                  <a:pt x="69779" y="94871"/>
                </a:lnTo>
                <a:lnTo>
                  <a:pt x="69779" y="94871"/>
                </a:lnTo>
                <a:lnTo>
                  <a:pt x="69779" y="94871"/>
                </a:lnTo>
                <a:lnTo>
                  <a:pt x="69779" y="94871"/>
                </a:lnTo>
                <a:lnTo>
                  <a:pt x="68722" y="94871"/>
                </a:lnTo>
                <a:lnTo>
                  <a:pt x="68722" y="94871"/>
                </a:lnTo>
                <a:lnTo>
                  <a:pt x="68722" y="94871"/>
                </a:lnTo>
                <a:lnTo>
                  <a:pt x="68722" y="94871"/>
                </a:lnTo>
                <a:lnTo>
                  <a:pt x="68722" y="94871"/>
                </a:lnTo>
                <a:lnTo>
                  <a:pt x="68722" y="94871"/>
                </a:lnTo>
                <a:lnTo>
                  <a:pt x="67665" y="94871"/>
                </a:lnTo>
                <a:lnTo>
                  <a:pt x="67665" y="94871"/>
                </a:lnTo>
                <a:lnTo>
                  <a:pt x="67665" y="93846"/>
                </a:lnTo>
                <a:lnTo>
                  <a:pt x="67665" y="93846"/>
                </a:lnTo>
                <a:lnTo>
                  <a:pt x="67665" y="93846"/>
                </a:lnTo>
                <a:lnTo>
                  <a:pt x="67665" y="93846"/>
                </a:lnTo>
                <a:lnTo>
                  <a:pt x="66607" y="93846"/>
                </a:lnTo>
                <a:lnTo>
                  <a:pt x="66607" y="93846"/>
                </a:lnTo>
                <a:lnTo>
                  <a:pt x="66607" y="93846"/>
                </a:lnTo>
                <a:lnTo>
                  <a:pt x="66607" y="93846"/>
                </a:lnTo>
                <a:lnTo>
                  <a:pt x="65550" y="93846"/>
                </a:lnTo>
                <a:lnTo>
                  <a:pt x="65550" y="92820"/>
                </a:lnTo>
                <a:lnTo>
                  <a:pt x="65550" y="92820"/>
                </a:lnTo>
                <a:lnTo>
                  <a:pt x="65550" y="92820"/>
                </a:lnTo>
                <a:lnTo>
                  <a:pt x="65550" y="92820"/>
                </a:lnTo>
                <a:lnTo>
                  <a:pt x="65550" y="92820"/>
                </a:lnTo>
                <a:lnTo>
                  <a:pt x="63964" y="92820"/>
                </a:lnTo>
                <a:lnTo>
                  <a:pt x="63964" y="92820"/>
                </a:lnTo>
                <a:lnTo>
                  <a:pt x="63964" y="92820"/>
                </a:lnTo>
                <a:lnTo>
                  <a:pt x="63964" y="92820"/>
                </a:lnTo>
                <a:lnTo>
                  <a:pt x="63964" y="92820"/>
                </a:lnTo>
                <a:lnTo>
                  <a:pt x="63964" y="91794"/>
                </a:lnTo>
                <a:lnTo>
                  <a:pt x="62907" y="91794"/>
                </a:lnTo>
                <a:lnTo>
                  <a:pt x="62907" y="91794"/>
                </a:lnTo>
                <a:lnTo>
                  <a:pt x="62907" y="91794"/>
                </a:lnTo>
                <a:lnTo>
                  <a:pt x="62907" y="91794"/>
                </a:lnTo>
                <a:lnTo>
                  <a:pt x="61850" y="91794"/>
                </a:lnTo>
                <a:lnTo>
                  <a:pt x="61850" y="91794"/>
                </a:lnTo>
                <a:lnTo>
                  <a:pt x="61850" y="91794"/>
                </a:lnTo>
                <a:lnTo>
                  <a:pt x="61850" y="91794"/>
                </a:lnTo>
                <a:lnTo>
                  <a:pt x="61850" y="90256"/>
                </a:lnTo>
                <a:lnTo>
                  <a:pt x="61850" y="90256"/>
                </a:lnTo>
                <a:lnTo>
                  <a:pt x="60792" y="90256"/>
                </a:lnTo>
                <a:lnTo>
                  <a:pt x="60792" y="90256"/>
                </a:lnTo>
                <a:lnTo>
                  <a:pt x="60792" y="90256"/>
                </a:lnTo>
                <a:lnTo>
                  <a:pt x="60792" y="90256"/>
                </a:lnTo>
                <a:lnTo>
                  <a:pt x="60792" y="90256"/>
                </a:lnTo>
                <a:lnTo>
                  <a:pt x="60792" y="90256"/>
                </a:lnTo>
                <a:lnTo>
                  <a:pt x="59735" y="90256"/>
                </a:lnTo>
                <a:lnTo>
                  <a:pt x="59735" y="89230"/>
                </a:lnTo>
                <a:lnTo>
                  <a:pt x="59735" y="89230"/>
                </a:lnTo>
                <a:lnTo>
                  <a:pt x="59735" y="89230"/>
                </a:lnTo>
                <a:lnTo>
                  <a:pt x="58149" y="89230"/>
                </a:lnTo>
                <a:lnTo>
                  <a:pt x="58149" y="89230"/>
                </a:lnTo>
                <a:lnTo>
                  <a:pt x="58149" y="89230"/>
                </a:lnTo>
                <a:lnTo>
                  <a:pt x="58149" y="89230"/>
                </a:lnTo>
                <a:lnTo>
                  <a:pt x="58149" y="89230"/>
                </a:lnTo>
                <a:lnTo>
                  <a:pt x="58149" y="89230"/>
                </a:lnTo>
                <a:lnTo>
                  <a:pt x="57092" y="89230"/>
                </a:lnTo>
                <a:lnTo>
                  <a:pt x="57092" y="88205"/>
                </a:lnTo>
                <a:lnTo>
                  <a:pt x="57092" y="88205"/>
                </a:lnTo>
                <a:lnTo>
                  <a:pt x="57092" y="88205"/>
                </a:lnTo>
                <a:lnTo>
                  <a:pt x="57092" y="88205"/>
                </a:lnTo>
                <a:lnTo>
                  <a:pt x="57092" y="88205"/>
                </a:lnTo>
                <a:lnTo>
                  <a:pt x="56035" y="88205"/>
                </a:lnTo>
                <a:lnTo>
                  <a:pt x="56035" y="88205"/>
                </a:lnTo>
                <a:lnTo>
                  <a:pt x="56035" y="88205"/>
                </a:lnTo>
                <a:lnTo>
                  <a:pt x="56035" y="88205"/>
                </a:lnTo>
                <a:lnTo>
                  <a:pt x="56035" y="87179"/>
                </a:lnTo>
                <a:lnTo>
                  <a:pt x="54977" y="87179"/>
                </a:lnTo>
                <a:lnTo>
                  <a:pt x="54977" y="87179"/>
                </a:lnTo>
                <a:lnTo>
                  <a:pt x="54977" y="87179"/>
                </a:lnTo>
                <a:lnTo>
                  <a:pt x="54977" y="87179"/>
                </a:lnTo>
                <a:lnTo>
                  <a:pt x="54977" y="87179"/>
                </a:lnTo>
                <a:lnTo>
                  <a:pt x="54977" y="87179"/>
                </a:lnTo>
                <a:lnTo>
                  <a:pt x="53920" y="87179"/>
                </a:lnTo>
                <a:lnTo>
                  <a:pt x="53920" y="87179"/>
                </a:lnTo>
                <a:lnTo>
                  <a:pt x="53920" y="87179"/>
                </a:lnTo>
                <a:lnTo>
                  <a:pt x="53920" y="86153"/>
                </a:lnTo>
                <a:lnTo>
                  <a:pt x="53920" y="86153"/>
                </a:lnTo>
                <a:lnTo>
                  <a:pt x="52334" y="86153"/>
                </a:lnTo>
                <a:lnTo>
                  <a:pt x="52334" y="86153"/>
                </a:lnTo>
                <a:lnTo>
                  <a:pt x="52334" y="86153"/>
                </a:lnTo>
                <a:lnTo>
                  <a:pt x="52334" y="86153"/>
                </a:lnTo>
                <a:lnTo>
                  <a:pt x="52334" y="86153"/>
                </a:lnTo>
                <a:lnTo>
                  <a:pt x="51277" y="86153"/>
                </a:lnTo>
                <a:lnTo>
                  <a:pt x="51277" y="86153"/>
                </a:lnTo>
                <a:lnTo>
                  <a:pt x="51277" y="84615"/>
                </a:lnTo>
                <a:lnTo>
                  <a:pt x="51277" y="84615"/>
                </a:lnTo>
                <a:lnTo>
                  <a:pt x="51277" y="84615"/>
                </a:lnTo>
                <a:lnTo>
                  <a:pt x="51277" y="84615"/>
                </a:lnTo>
                <a:lnTo>
                  <a:pt x="50220" y="84615"/>
                </a:lnTo>
                <a:lnTo>
                  <a:pt x="50220" y="84615"/>
                </a:lnTo>
                <a:lnTo>
                  <a:pt x="50220" y="84615"/>
                </a:lnTo>
                <a:lnTo>
                  <a:pt x="50220" y="84615"/>
                </a:lnTo>
                <a:lnTo>
                  <a:pt x="49162" y="84615"/>
                </a:lnTo>
                <a:lnTo>
                  <a:pt x="49162" y="86153"/>
                </a:lnTo>
                <a:lnTo>
                  <a:pt x="49162" y="86153"/>
                </a:lnTo>
                <a:lnTo>
                  <a:pt x="49162" y="86153"/>
                </a:lnTo>
                <a:lnTo>
                  <a:pt x="49162" y="86153"/>
                </a:lnTo>
                <a:lnTo>
                  <a:pt x="49162" y="86153"/>
                </a:lnTo>
                <a:lnTo>
                  <a:pt x="48105" y="86153"/>
                </a:lnTo>
                <a:lnTo>
                  <a:pt x="48105" y="86153"/>
                </a:lnTo>
                <a:lnTo>
                  <a:pt x="48105" y="86153"/>
                </a:lnTo>
                <a:lnTo>
                  <a:pt x="48105" y="86153"/>
                </a:lnTo>
                <a:lnTo>
                  <a:pt x="48105" y="86153"/>
                </a:lnTo>
                <a:lnTo>
                  <a:pt x="48105" y="87179"/>
                </a:lnTo>
                <a:lnTo>
                  <a:pt x="46519" y="87179"/>
                </a:lnTo>
                <a:lnTo>
                  <a:pt x="46519" y="87179"/>
                </a:lnTo>
                <a:lnTo>
                  <a:pt x="46519" y="87179"/>
                </a:lnTo>
                <a:lnTo>
                  <a:pt x="46519" y="87179"/>
                </a:lnTo>
                <a:lnTo>
                  <a:pt x="45462" y="87179"/>
                </a:lnTo>
                <a:lnTo>
                  <a:pt x="45462" y="87179"/>
                </a:lnTo>
                <a:lnTo>
                  <a:pt x="45462" y="87179"/>
                </a:lnTo>
                <a:lnTo>
                  <a:pt x="45462" y="87179"/>
                </a:lnTo>
                <a:lnTo>
                  <a:pt x="45462" y="87179"/>
                </a:lnTo>
                <a:lnTo>
                  <a:pt x="45462" y="88205"/>
                </a:lnTo>
                <a:lnTo>
                  <a:pt x="44405" y="88205"/>
                </a:lnTo>
                <a:lnTo>
                  <a:pt x="44405" y="88205"/>
                </a:lnTo>
                <a:lnTo>
                  <a:pt x="44405" y="88205"/>
                </a:lnTo>
                <a:lnTo>
                  <a:pt x="44405" y="88205"/>
                </a:lnTo>
                <a:lnTo>
                  <a:pt x="44405" y="88205"/>
                </a:lnTo>
                <a:lnTo>
                  <a:pt x="44405" y="88205"/>
                </a:lnTo>
                <a:lnTo>
                  <a:pt x="43348" y="88205"/>
                </a:lnTo>
                <a:lnTo>
                  <a:pt x="43348" y="88205"/>
                </a:lnTo>
                <a:lnTo>
                  <a:pt x="43348" y="89230"/>
                </a:lnTo>
                <a:lnTo>
                  <a:pt x="43348" y="89230"/>
                </a:lnTo>
                <a:lnTo>
                  <a:pt x="42290" y="89230"/>
                </a:lnTo>
                <a:lnTo>
                  <a:pt x="42290" y="89230"/>
                </a:lnTo>
                <a:lnTo>
                  <a:pt x="42290" y="89230"/>
                </a:lnTo>
                <a:lnTo>
                  <a:pt x="42290" y="89230"/>
                </a:lnTo>
                <a:lnTo>
                  <a:pt x="42290" y="89230"/>
                </a:lnTo>
                <a:lnTo>
                  <a:pt x="42290" y="89230"/>
                </a:lnTo>
                <a:lnTo>
                  <a:pt x="40704" y="89230"/>
                </a:lnTo>
                <a:lnTo>
                  <a:pt x="40704" y="89230"/>
                </a:lnTo>
                <a:lnTo>
                  <a:pt x="40704" y="90256"/>
                </a:lnTo>
                <a:lnTo>
                  <a:pt x="40704" y="90256"/>
                </a:lnTo>
                <a:lnTo>
                  <a:pt x="40704" y="90256"/>
                </a:lnTo>
                <a:lnTo>
                  <a:pt x="40704" y="90256"/>
                </a:lnTo>
                <a:lnTo>
                  <a:pt x="39647" y="90256"/>
                </a:lnTo>
                <a:lnTo>
                  <a:pt x="39647" y="90256"/>
                </a:lnTo>
                <a:lnTo>
                  <a:pt x="39647" y="90256"/>
                </a:lnTo>
                <a:lnTo>
                  <a:pt x="39647" y="90256"/>
                </a:lnTo>
                <a:lnTo>
                  <a:pt x="38590" y="90256"/>
                </a:lnTo>
                <a:lnTo>
                  <a:pt x="38590" y="90256"/>
                </a:lnTo>
                <a:lnTo>
                  <a:pt x="38590" y="91794"/>
                </a:lnTo>
                <a:lnTo>
                  <a:pt x="38590" y="91794"/>
                </a:lnTo>
                <a:lnTo>
                  <a:pt x="38590" y="91794"/>
                </a:lnTo>
                <a:lnTo>
                  <a:pt x="38590" y="91794"/>
                </a:lnTo>
                <a:lnTo>
                  <a:pt x="37533" y="91794"/>
                </a:lnTo>
                <a:lnTo>
                  <a:pt x="37533" y="91794"/>
                </a:lnTo>
                <a:lnTo>
                  <a:pt x="37533" y="91794"/>
                </a:lnTo>
                <a:lnTo>
                  <a:pt x="37533" y="91794"/>
                </a:lnTo>
                <a:lnTo>
                  <a:pt x="37533" y="91794"/>
                </a:lnTo>
                <a:lnTo>
                  <a:pt x="36475" y="91794"/>
                </a:lnTo>
                <a:lnTo>
                  <a:pt x="36475" y="91794"/>
                </a:lnTo>
                <a:lnTo>
                  <a:pt x="36475" y="91794"/>
                </a:lnTo>
                <a:lnTo>
                  <a:pt x="36475" y="91794"/>
                </a:lnTo>
                <a:lnTo>
                  <a:pt x="36475" y="91794"/>
                </a:lnTo>
                <a:lnTo>
                  <a:pt x="34889" y="91794"/>
                </a:lnTo>
                <a:lnTo>
                  <a:pt x="34889" y="90256"/>
                </a:lnTo>
                <a:lnTo>
                  <a:pt x="34889" y="90256"/>
                </a:lnTo>
                <a:lnTo>
                  <a:pt x="34889" y="90256"/>
                </a:lnTo>
                <a:lnTo>
                  <a:pt x="34889" y="90256"/>
                </a:lnTo>
                <a:lnTo>
                  <a:pt x="34889" y="90256"/>
                </a:lnTo>
                <a:lnTo>
                  <a:pt x="34889" y="90256"/>
                </a:lnTo>
                <a:lnTo>
                  <a:pt x="33832" y="90256"/>
                </a:lnTo>
                <a:lnTo>
                  <a:pt x="33832" y="89230"/>
                </a:lnTo>
                <a:lnTo>
                  <a:pt x="33832" y="89230"/>
                </a:lnTo>
                <a:lnTo>
                  <a:pt x="33832" y="89230"/>
                </a:lnTo>
                <a:lnTo>
                  <a:pt x="33832" y="89230"/>
                </a:lnTo>
                <a:lnTo>
                  <a:pt x="33832" y="89230"/>
                </a:lnTo>
                <a:lnTo>
                  <a:pt x="33832" y="89230"/>
                </a:lnTo>
                <a:lnTo>
                  <a:pt x="33832" y="88205"/>
                </a:lnTo>
                <a:lnTo>
                  <a:pt x="32775" y="88205"/>
                </a:lnTo>
                <a:lnTo>
                  <a:pt x="32775" y="88205"/>
                </a:lnTo>
                <a:lnTo>
                  <a:pt x="32775" y="88205"/>
                </a:lnTo>
                <a:lnTo>
                  <a:pt x="32775" y="88205"/>
                </a:lnTo>
                <a:lnTo>
                  <a:pt x="32775" y="88205"/>
                </a:lnTo>
                <a:lnTo>
                  <a:pt x="31718" y="88205"/>
                </a:lnTo>
                <a:lnTo>
                  <a:pt x="31718" y="87179"/>
                </a:lnTo>
                <a:lnTo>
                  <a:pt x="31718" y="87179"/>
                </a:lnTo>
                <a:lnTo>
                  <a:pt x="31718" y="87179"/>
                </a:lnTo>
                <a:lnTo>
                  <a:pt x="31718" y="87179"/>
                </a:lnTo>
                <a:lnTo>
                  <a:pt x="31718" y="87179"/>
                </a:lnTo>
                <a:lnTo>
                  <a:pt x="30660" y="87179"/>
                </a:lnTo>
                <a:lnTo>
                  <a:pt x="30660" y="87179"/>
                </a:lnTo>
                <a:lnTo>
                  <a:pt x="30660" y="87179"/>
                </a:lnTo>
                <a:lnTo>
                  <a:pt x="30660" y="87179"/>
                </a:lnTo>
                <a:lnTo>
                  <a:pt x="30660" y="87179"/>
                </a:lnTo>
                <a:lnTo>
                  <a:pt x="29074" y="87179"/>
                </a:lnTo>
                <a:lnTo>
                  <a:pt x="29074" y="87179"/>
                </a:lnTo>
                <a:lnTo>
                  <a:pt x="29074" y="87179"/>
                </a:lnTo>
                <a:lnTo>
                  <a:pt x="28017" y="87179"/>
                </a:lnTo>
                <a:lnTo>
                  <a:pt x="28017" y="86153"/>
                </a:lnTo>
                <a:lnTo>
                  <a:pt x="28017" y="86153"/>
                </a:lnTo>
                <a:lnTo>
                  <a:pt x="28017" y="86153"/>
                </a:lnTo>
                <a:lnTo>
                  <a:pt x="28017" y="86153"/>
                </a:lnTo>
                <a:lnTo>
                  <a:pt x="26960" y="86153"/>
                </a:lnTo>
                <a:lnTo>
                  <a:pt x="26960" y="86153"/>
                </a:lnTo>
                <a:lnTo>
                  <a:pt x="26960" y="86153"/>
                </a:lnTo>
                <a:lnTo>
                  <a:pt x="26960" y="86153"/>
                </a:lnTo>
                <a:lnTo>
                  <a:pt x="26960" y="86153"/>
                </a:lnTo>
                <a:lnTo>
                  <a:pt x="25903" y="86153"/>
                </a:lnTo>
                <a:lnTo>
                  <a:pt x="25903" y="86153"/>
                </a:lnTo>
                <a:lnTo>
                  <a:pt x="25903" y="86153"/>
                </a:lnTo>
                <a:lnTo>
                  <a:pt x="25903" y="86153"/>
                </a:lnTo>
                <a:lnTo>
                  <a:pt x="24845" y="86153"/>
                </a:lnTo>
                <a:lnTo>
                  <a:pt x="24845" y="86153"/>
                </a:lnTo>
                <a:lnTo>
                  <a:pt x="24845" y="86153"/>
                </a:lnTo>
                <a:lnTo>
                  <a:pt x="24845" y="86153"/>
                </a:lnTo>
                <a:lnTo>
                  <a:pt x="24845" y="84615"/>
                </a:lnTo>
                <a:lnTo>
                  <a:pt x="23259" y="84615"/>
                </a:lnTo>
                <a:lnTo>
                  <a:pt x="23259" y="84615"/>
                </a:lnTo>
                <a:lnTo>
                  <a:pt x="23259" y="84615"/>
                </a:lnTo>
                <a:lnTo>
                  <a:pt x="23259" y="84615"/>
                </a:lnTo>
                <a:lnTo>
                  <a:pt x="23259" y="84615"/>
                </a:lnTo>
                <a:lnTo>
                  <a:pt x="22202" y="84615"/>
                </a:lnTo>
                <a:lnTo>
                  <a:pt x="22202" y="84615"/>
                </a:lnTo>
                <a:lnTo>
                  <a:pt x="22202" y="84615"/>
                </a:lnTo>
                <a:lnTo>
                  <a:pt x="21145" y="84615"/>
                </a:lnTo>
                <a:lnTo>
                  <a:pt x="21145" y="84615"/>
                </a:lnTo>
                <a:lnTo>
                  <a:pt x="21145" y="84615"/>
                </a:lnTo>
                <a:lnTo>
                  <a:pt x="21145" y="84615"/>
                </a:lnTo>
                <a:lnTo>
                  <a:pt x="21145" y="84615"/>
                </a:lnTo>
                <a:lnTo>
                  <a:pt x="20088" y="84615"/>
                </a:lnTo>
                <a:lnTo>
                  <a:pt x="20088" y="84615"/>
                </a:lnTo>
                <a:lnTo>
                  <a:pt x="20088" y="83589"/>
                </a:lnTo>
                <a:lnTo>
                  <a:pt x="20088" y="83589"/>
                </a:lnTo>
                <a:lnTo>
                  <a:pt x="20088" y="83589"/>
                </a:lnTo>
                <a:lnTo>
                  <a:pt x="20088" y="83589"/>
                </a:lnTo>
                <a:lnTo>
                  <a:pt x="20088" y="83589"/>
                </a:lnTo>
                <a:lnTo>
                  <a:pt x="20088" y="83589"/>
                </a:lnTo>
                <a:lnTo>
                  <a:pt x="19030" y="83589"/>
                </a:lnTo>
                <a:lnTo>
                  <a:pt x="19030" y="82564"/>
                </a:lnTo>
                <a:lnTo>
                  <a:pt x="19030" y="82564"/>
                </a:lnTo>
                <a:lnTo>
                  <a:pt x="19030" y="82564"/>
                </a:lnTo>
                <a:lnTo>
                  <a:pt x="19030" y="82564"/>
                </a:lnTo>
                <a:lnTo>
                  <a:pt x="19030" y="81538"/>
                </a:lnTo>
                <a:lnTo>
                  <a:pt x="19030" y="81538"/>
                </a:lnTo>
                <a:lnTo>
                  <a:pt x="19030" y="81538"/>
                </a:lnTo>
                <a:lnTo>
                  <a:pt x="17444" y="81538"/>
                </a:lnTo>
                <a:lnTo>
                  <a:pt x="17444" y="81538"/>
                </a:lnTo>
                <a:lnTo>
                  <a:pt x="17444" y="80512"/>
                </a:lnTo>
                <a:lnTo>
                  <a:pt x="17444" y="80512"/>
                </a:lnTo>
                <a:lnTo>
                  <a:pt x="17444" y="80512"/>
                </a:lnTo>
                <a:lnTo>
                  <a:pt x="17444" y="80512"/>
                </a:lnTo>
                <a:lnTo>
                  <a:pt x="17444" y="78974"/>
                </a:lnTo>
                <a:lnTo>
                  <a:pt x="17444" y="78974"/>
                </a:lnTo>
                <a:lnTo>
                  <a:pt x="17444" y="78974"/>
                </a:lnTo>
                <a:lnTo>
                  <a:pt x="17444" y="78974"/>
                </a:lnTo>
                <a:lnTo>
                  <a:pt x="17444" y="78974"/>
                </a:lnTo>
                <a:lnTo>
                  <a:pt x="17444" y="77948"/>
                </a:lnTo>
                <a:lnTo>
                  <a:pt x="17444" y="77948"/>
                </a:lnTo>
                <a:lnTo>
                  <a:pt x="16387" y="77948"/>
                </a:lnTo>
                <a:lnTo>
                  <a:pt x="16387" y="77948"/>
                </a:lnTo>
                <a:lnTo>
                  <a:pt x="16387" y="77948"/>
                </a:lnTo>
                <a:lnTo>
                  <a:pt x="16387" y="77948"/>
                </a:lnTo>
                <a:lnTo>
                  <a:pt x="16387" y="77948"/>
                </a:lnTo>
                <a:lnTo>
                  <a:pt x="15330" y="77948"/>
                </a:lnTo>
                <a:lnTo>
                  <a:pt x="15330" y="77948"/>
                </a:lnTo>
                <a:lnTo>
                  <a:pt x="15330" y="77948"/>
                </a:lnTo>
                <a:lnTo>
                  <a:pt x="15330" y="77948"/>
                </a:lnTo>
                <a:lnTo>
                  <a:pt x="15330" y="77948"/>
                </a:lnTo>
                <a:lnTo>
                  <a:pt x="14273" y="77948"/>
                </a:lnTo>
                <a:lnTo>
                  <a:pt x="14273" y="77948"/>
                </a:lnTo>
                <a:lnTo>
                  <a:pt x="14273" y="76923"/>
                </a:lnTo>
                <a:lnTo>
                  <a:pt x="14273" y="76923"/>
                </a:lnTo>
                <a:lnTo>
                  <a:pt x="14273" y="76923"/>
                </a:lnTo>
                <a:lnTo>
                  <a:pt x="14273" y="76923"/>
                </a:lnTo>
                <a:lnTo>
                  <a:pt x="13215" y="76923"/>
                </a:lnTo>
                <a:lnTo>
                  <a:pt x="13215" y="76923"/>
                </a:lnTo>
                <a:lnTo>
                  <a:pt x="13215" y="76923"/>
                </a:lnTo>
                <a:lnTo>
                  <a:pt x="13215" y="76923"/>
                </a:lnTo>
                <a:lnTo>
                  <a:pt x="13215" y="75897"/>
                </a:lnTo>
                <a:lnTo>
                  <a:pt x="13215" y="75897"/>
                </a:lnTo>
                <a:lnTo>
                  <a:pt x="13215" y="75897"/>
                </a:lnTo>
                <a:lnTo>
                  <a:pt x="11629" y="75897"/>
                </a:lnTo>
                <a:lnTo>
                  <a:pt x="11629" y="75897"/>
                </a:lnTo>
                <a:lnTo>
                  <a:pt x="11629" y="75897"/>
                </a:lnTo>
                <a:lnTo>
                  <a:pt x="10572" y="75897"/>
                </a:lnTo>
                <a:lnTo>
                  <a:pt x="10572" y="75897"/>
                </a:lnTo>
                <a:lnTo>
                  <a:pt x="10572" y="75897"/>
                </a:lnTo>
                <a:lnTo>
                  <a:pt x="10572" y="75897"/>
                </a:lnTo>
                <a:lnTo>
                  <a:pt x="10572" y="75897"/>
                </a:lnTo>
                <a:lnTo>
                  <a:pt x="10572" y="74871"/>
                </a:lnTo>
                <a:lnTo>
                  <a:pt x="9515" y="74871"/>
                </a:lnTo>
                <a:lnTo>
                  <a:pt x="9515" y="75897"/>
                </a:lnTo>
                <a:lnTo>
                  <a:pt x="9515" y="75897"/>
                </a:lnTo>
                <a:lnTo>
                  <a:pt x="9515" y="75897"/>
                </a:lnTo>
                <a:lnTo>
                  <a:pt x="9515" y="75897"/>
                </a:lnTo>
                <a:lnTo>
                  <a:pt x="8458" y="75897"/>
                </a:lnTo>
                <a:lnTo>
                  <a:pt x="8458" y="75897"/>
                </a:lnTo>
                <a:lnTo>
                  <a:pt x="8458" y="75897"/>
                </a:lnTo>
                <a:lnTo>
                  <a:pt x="8458" y="75897"/>
                </a:lnTo>
                <a:lnTo>
                  <a:pt x="7400" y="75897"/>
                </a:lnTo>
                <a:lnTo>
                  <a:pt x="7400" y="75897"/>
                </a:lnTo>
                <a:lnTo>
                  <a:pt x="7400" y="75897"/>
                </a:lnTo>
                <a:lnTo>
                  <a:pt x="7400" y="74871"/>
                </a:lnTo>
                <a:lnTo>
                  <a:pt x="7400" y="74871"/>
                </a:lnTo>
                <a:lnTo>
                  <a:pt x="7400" y="74871"/>
                </a:lnTo>
                <a:lnTo>
                  <a:pt x="7400" y="74871"/>
                </a:lnTo>
                <a:lnTo>
                  <a:pt x="5814" y="74871"/>
                </a:lnTo>
                <a:lnTo>
                  <a:pt x="5814" y="74871"/>
                </a:lnTo>
                <a:lnTo>
                  <a:pt x="5814" y="73333"/>
                </a:lnTo>
                <a:lnTo>
                  <a:pt x="5814" y="73333"/>
                </a:lnTo>
                <a:lnTo>
                  <a:pt x="5814" y="73333"/>
                </a:lnTo>
                <a:lnTo>
                  <a:pt x="5814" y="73333"/>
                </a:lnTo>
                <a:lnTo>
                  <a:pt x="5814" y="72307"/>
                </a:lnTo>
                <a:lnTo>
                  <a:pt x="5814" y="72307"/>
                </a:lnTo>
                <a:lnTo>
                  <a:pt x="4757" y="72307"/>
                </a:lnTo>
                <a:lnTo>
                  <a:pt x="4757" y="72307"/>
                </a:lnTo>
                <a:lnTo>
                  <a:pt x="4757" y="72307"/>
                </a:lnTo>
                <a:lnTo>
                  <a:pt x="4757" y="72307"/>
                </a:lnTo>
                <a:lnTo>
                  <a:pt x="4757" y="71282"/>
                </a:lnTo>
                <a:lnTo>
                  <a:pt x="4757" y="71282"/>
                </a:lnTo>
                <a:lnTo>
                  <a:pt x="4757" y="71282"/>
                </a:lnTo>
                <a:lnTo>
                  <a:pt x="4757" y="71282"/>
                </a:lnTo>
                <a:lnTo>
                  <a:pt x="4757" y="70256"/>
                </a:lnTo>
                <a:lnTo>
                  <a:pt x="4757" y="70256"/>
                </a:lnTo>
                <a:lnTo>
                  <a:pt x="4757" y="70256"/>
                </a:lnTo>
                <a:lnTo>
                  <a:pt x="4757" y="69230"/>
                </a:lnTo>
                <a:lnTo>
                  <a:pt x="4757" y="69230"/>
                </a:lnTo>
                <a:lnTo>
                  <a:pt x="4757" y="69230"/>
                </a:lnTo>
                <a:lnTo>
                  <a:pt x="4757" y="67692"/>
                </a:lnTo>
                <a:lnTo>
                  <a:pt x="4757" y="67692"/>
                </a:lnTo>
                <a:lnTo>
                  <a:pt x="4757" y="67692"/>
                </a:lnTo>
                <a:lnTo>
                  <a:pt x="4757" y="67692"/>
                </a:lnTo>
                <a:lnTo>
                  <a:pt x="4757" y="67692"/>
                </a:lnTo>
                <a:lnTo>
                  <a:pt x="3700" y="67692"/>
                </a:lnTo>
                <a:lnTo>
                  <a:pt x="3700" y="66666"/>
                </a:lnTo>
                <a:lnTo>
                  <a:pt x="3700" y="66666"/>
                </a:lnTo>
                <a:lnTo>
                  <a:pt x="3700" y="66666"/>
                </a:lnTo>
                <a:lnTo>
                  <a:pt x="3700" y="66666"/>
                </a:lnTo>
                <a:lnTo>
                  <a:pt x="3700" y="66666"/>
                </a:lnTo>
                <a:lnTo>
                  <a:pt x="3700" y="65641"/>
                </a:lnTo>
                <a:lnTo>
                  <a:pt x="3700" y="65641"/>
                </a:lnTo>
                <a:lnTo>
                  <a:pt x="3700" y="65641"/>
                </a:lnTo>
                <a:lnTo>
                  <a:pt x="3700" y="65641"/>
                </a:lnTo>
                <a:lnTo>
                  <a:pt x="2643" y="65641"/>
                </a:lnTo>
                <a:lnTo>
                  <a:pt x="2643" y="64615"/>
                </a:lnTo>
                <a:lnTo>
                  <a:pt x="2643" y="64615"/>
                </a:lnTo>
                <a:lnTo>
                  <a:pt x="2643" y="64615"/>
                </a:lnTo>
                <a:lnTo>
                  <a:pt x="2643" y="64615"/>
                </a:lnTo>
                <a:lnTo>
                  <a:pt x="2643" y="64615"/>
                </a:lnTo>
                <a:lnTo>
                  <a:pt x="2643" y="63589"/>
                </a:lnTo>
                <a:lnTo>
                  <a:pt x="1585" y="63589"/>
                </a:lnTo>
                <a:lnTo>
                  <a:pt x="1585" y="63589"/>
                </a:lnTo>
                <a:lnTo>
                  <a:pt x="1585" y="63589"/>
                </a:lnTo>
                <a:lnTo>
                  <a:pt x="1585" y="63589"/>
                </a:lnTo>
                <a:lnTo>
                  <a:pt x="1585" y="63589"/>
                </a:lnTo>
                <a:lnTo>
                  <a:pt x="1585" y="62051"/>
                </a:lnTo>
                <a:lnTo>
                  <a:pt x="1585" y="62051"/>
                </a:lnTo>
                <a:lnTo>
                  <a:pt x="1585" y="62051"/>
                </a:lnTo>
                <a:lnTo>
                  <a:pt x="1585" y="62051"/>
                </a:lnTo>
                <a:lnTo>
                  <a:pt x="0" y="62051"/>
                </a:lnTo>
                <a:lnTo>
                  <a:pt x="0" y="61025"/>
                </a:lnTo>
                <a:lnTo>
                  <a:pt x="0" y="61025"/>
                </a:lnTo>
                <a:lnTo>
                  <a:pt x="0" y="61025"/>
                </a:lnTo>
                <a:lnTo>
                  <a:pt x="0" y="61025"/>
                </a:lnTo>
                <a:lnTo>
                  <a:pt x="0" y="60000"/>
                </a:lnTo>
                <a:lnTo>
                  <a:pt x="0" y="60000"/>
                </a:lnTo>
                <a:lnTo>
                  <a:pt x="0" y="60000"/>
                </a:lnTo>
                <a:lnTo>
                  <a:pt x="1585" y="60000"/>
                </a:lnTo>
                <a:lnTo>
                  <a:pt x="1585" y="60000"/>
                </a:lnTo>
                <a:lnTo>
                  <a:pt x="1585" y="60000"/>
                </a:lnTo>
                <a:lnTo>
                  <a:pt x="1585" y="60000"/>
                </a:lnTo>
                <a:lnTo>
                  <a:pt x="1585" y="60000"/>
                </a:lnTo>
                <a:lnTo>
                  <a:pt x="1585" y="58974"/>
                </a:lnTo>
                <a:lnTo>
                  <a:pt x="1585" y="58974"/>
                </a:lnTo>
                <a:lnTo>
                  <a:pt x="2643" y="58974"/>
                </a:lnTo>
                <a:lnTo>
                  <a:pt x="2643" y="58974"/>
                </a:lnTo>
                <a:lnTo>
                  <a:pt x="2643" y="58974"/>
                </a:lnTo>
                <a:lnTo>
                  <a:pt x="2643" y="58974"/>
                </a:lnTo>
                <a:lnTo>
                  <a:pt x="3700" y="58974"/>
                </a:lnTo>
                <a:lnTo>
                  <a:pt x="3700" y="58974"/>
                </a:lnTo>
                <a:lnTo>
                  <a:pt x="3700" y="58974"/>
                </a:lnTo>
                <a:lnTo>
                  <a:pt x="3700" y="58974"/>
                </a:lnTo>
                <a:lnTo>
                  <a:pt x="3700" y="57948"/>
                </a:lnTo>
                <a:lnTo>
                  <a:pt x="3700" y="57948"/>
                </a:lnTo>
                <a:lnTo>
                  <a:pt x="3700" y="57948"/>
                </a:lnTo>
                <a:lnTo>
                  <a:pt x="3700" y="57948"/>
                </a:lnTo>
                <a:lnTo>
                  <a:pt x="3700" y="56410"/>
                </a:lnTo>
                <a:lnTo>
                  <a:pt x="3700" y="56410"/>
                </a:lnTo>
                <a:lnTo>
                  <a:pt x="3700" y="56410"/>
                </a:lnTo>
                <a:lnTo>
                  <a:pt x="3700" y="55384"/>
                </a:lnTo>
                <a:lnTo>
                  <a:pt x="3700" y="55384"/>
                </a:lnTo>
                <a:lnTo>
                  <a:pt x="3700" y="55384"/>
                </a:lnTo>
                <a:lnTo>
                  <a:pt x="3700" y="55384"/>
                </a:lnTo>
                <a:lnTo>
                  <a:pt x="3700" y="54358"/>
                </a:lnTo>
                <a:lnTo>
                  <a:pt x="3700" y="54358"/>
                </a:lnTo>
                <a:lnTo>
                  <a:pt x="3700" y="54358"/>
                </a:lnTo>
                <a:lnTo>
                  <a:pt x="3700" y="54358"/>
                </a:lnTo>
                <a:lnTo>
                  <a:pt x="3700" y="53333"/>
                </a:lnTo>
                <a:lnTo>
                  <a:pt x="3700" y="53333"/>
                </a:lnTo>
                <a:lnTo>
                  <a:pt x="3700" y="53333"/>
                </a:lnTo>
                <a:lnTo>
                  <a:pt x="3700" y="52307"/>
                </a:lnTo>
                <a:lnTo>
                  <a:pt x="3700" y="52307"/>
                </a:lnTo>
                <a:lnTo>
                  <a:pt x="3700" y="52307"/>
                </a:lnTo>
                <a:lnTo>
                  <a:pt x="3700" y="52307"/>
                </a:lnTo>
                <a:lnTo>
                  <a:pt x="3700" y="50769"/>
                </a:lnTo>
                <a:lnTo>
                  <a:pt x="3700" y="50769"/>
                </a:lnTo>
                <a:lnTo>
                  <a:pt x="3700" y="50769"/>
                </a:lnTo>
                <a:lnTo>
                  <a:pt x="3700" y="49743"/>
                </a:lnTo>
                <a:lnTo>
                  <a:pt x="3700" y="49743"/>
                </a:lnTo>
                <a:lnTo>
                  <a:pt x="3700" y="49743"/>
                </a:lnTo>
                <a:lnTo>
                  <a:pt x="3700" y="49743"/>
                </a:lnTo>
                <a:lnTo>
                  <a:pt x="3700" y="49743"/>
                </a:lnTo>
                <a:lnTo>
                  <a:pt x="3700" y="48717"/>
                </a:lnTo>
                <a:lnTo>
                  <a:pt x="3700" y="48717"/>
                </a:lnTo>
                <a:lnTo>
                  <a:pt x="3700" y="48717"/>
                </a:lnTo>
                <a:lnTo>
                  <a:pt x="3700" y="48717"/>
                </a:lnTo>
                <a:lnTo>
                  <a:pt x="3700" y="48717"/>
                </a:lnTo>
                <a:lnTo>
                  <a:pt x="3700" y="48717"/>
                </a:lnTo>
                <a:lnTo>
                  <a:pt x="3700" y="48717"/>
                </a:lnTo>
                <a:lnTo>
                  <a:pt x="3700" y="47692"/>
                </a:lnTo>
                <a:lnTo>
                  <a:pt x="3700" y="47692"/>
                </a:lnTo>
                <a:lnTo>
                  <a:pt x="3700" y="47692"/>
                </a:lnTo>
                <a:lnTo>
                  <a:pt x="3700" y="46666"/>
                </a:lnTo>
                <a:lnTo>
                  <a:pt x="4757" y="46666"/>
                </a:lnTo>
                <a:lnTo>
                  <a:pt x="4757" y="46666"/>
                </a:lnTo>
                <a:lnTo>
                  <a:pt x="4757" y="46666"/>
                </a:lnTo>
                <a:lnTo>
                  <a:pt x="4757" y="45128"/>
                </a:lnTo>
                <a:lnTo>
                  <a:pt x="3700" y="45128"/>
                </a:lnTo>
                <a:lnTo>
                  <a:pt x="3700" y="45128"/>
                </a:lnTo>
                <a:lnTo>
                  <a:pt x="3700" y="45128"/>
                </a:lnTo>
                <a:lnTo>
                  <a:pt x="3700" y="44102"/>
                </a:lnTo>
                <a:lnTo>
                  <a:pt x="3700" y="44102"/>
                </a:lnTo>
                <a:lnTo>
                  <a:pt x="3700" y="44102"/>
                </a:lnTo>
                <a:lnTo>
                  <a:pt x="3700" y="44102"/>
                </a:lnTo>
                <a:lnTo>
                  <a:pt x="3700" y="43076"/>
                </a:lnTo>
                <a:lnTo>
                  <a:pt x="3700" y="43076"/>
                </a:lnTo>
                <a:lnTo>
                  <a:pt x="3700" y="43076"/>
                </a:lnTo>
                <a:lnTo>
                  <a:pt x="3700" y="43076"/>
                </a:lnTo>
                <a:lnTo>
                  <a:pt x="3700" y="42051"/>
                </a:lnTo>
                <a:lnTo>
                  <a:pt x="3700" y="42051"/>
                </a:lnTo>
                <a:lnTo>
                  <a:pt x="3700" y="42051"/>
                </a:lnTo>
                <a:lnTo>
                  <a:pt x="3700" y="41025"/>
                </a:lnTo>
                <a:lnTo>
                  <a:pt x="3700" y="41025"/>
                </a:lnTo>
                <a:lnTo>
                  <a:pt x="3700" y="41025"/>
                </a:lnTo>
                <a:lnTo>
                  <a:pt x="3700" y="41025"/>
                </a:lnTo>
                <a:lnTo>
                  <a:pt x="3700" y="39487"/>
                </a:lnTo>
                <a:lnTo>
                  <a:pt x="3700" y="39487"/>
                </a:lnTo>
                <a:lnTo>
                  <a:pt x="3700" y="39487"/>
                </a:lnTo>
                <a:lnTo>
                  <a:pt x="3700" y="38461"/>
                </a:lnTo>
                <a:lnTo>
                  <a:pt x="3700" y="38461"/>
                </a:lnTo>
                <a:lnTo>
                  <a:pt x="3700" y="38461"/>
                </a:lnTo>
                <a:lnTo>
                  <a:pt x="3700" y="37435"/>
                </a:lnTo>
                <a:lnTo>
                  <a:pt x="3700" y="37435"/>
                </a:lnTo>
                <a:lnTo>
                  <a:pt x="3700" y="37435"/>
                </a:lnTo>
                <a:lnTo>
                  <a:pt x="3700" y="36410"/>
                </a:lnTo>
                <a:lnTo>
                  <a:pt x="3700" y="36410"/>
                </a:lnTo>
                <a:lnTo>
                  <a:pt x="3700" y="36410"/>
                </a:lnTo>
                <a:lnTo>
                  <a:pt x="3700" y="36410"/>
                </a:lnTo>
                <a:lnTo>
                  <a:pt x="3700" y="35384"/>
                </a:lnTo>
                <a:lnTo>
                  <a:pt x="3700" y="35384"/>
                </a:lnTo>
                <a:lnTo>
                  <a:pt x="3700" y="35384"/>
                </a:lnTo>
                <a:lnTo>
                  <a:pt x="3700" y="35384"/>
                </a:lnTo>
                <a:lnTo>
                  <a:pt x="3700" y="33846"/>
                </a:lnTo>
                <a:lnTo>
                  <a:pt x="3700" y="33846"/>
                </a:lnTo>
                <a:lnTo>
                  <a:pt x="3700" y="33846"/>
                </a:lnTo>
                <a:lnTo>
                  <a:pt x="3700" y="33846"/>
                </a:lnTo>
                <a:lnTo>
                  <a:pt x="3700" y="32820"/>
                </a:lnTo>
                <a:lnTo>
                  <a:pt x="3700" y="32820"/>
                </a:lnTo>
                <a:lnTo>
                  <a:pt x="3700" y="32820"/>
                </a:lnTo>
                <a:lnTo>
                  <a:pt x="2643" y="32820"/>
                </a:lnTo>
                <a:lnTo>
                  <a:pt x="2643" y="31794"/>
                </a:lnTo>
                <a:lnTo>
                  <a:pt x="2643" y="31794"/>
                </a:lnTo>
                <a:lnTo>
                  <a:pt x="2643" y="31794"/>
                </a:lnTo>
                <a:lnTo>
                  <a:pt x="2643" y="31794"/>
                </a:lnTo>
                <a:lnTo>
                  <a:pt x="2643" y="30769"/>
                </a:lnTo>
                <a:lnTo>
                  <a:pt x="2643" y="30769"/>
                </a:lnTo>
                <a:lnTo>
                  <a:pt x="2643" y="30769"/>
                </a:lnTo>
                <a:lnTo>
                  <a:pt x="2643" y="30769"/>
                </a:lnTo>
                <a:lnTo>
                  <a:pt x="1585" y="30769"/>
                </a:lnTo>
                <a:lnTo>
                  <a:pt x="1585" y="29743"/>
                </a:lnTo>
                <a:lnTo>
                  <a:pt x="1585" y="29743"/>
                </a:lnTo>
                <a:lnTo>
                  <a:pt x="1585" y="29743"/>
                </a:lnTo>
                <a:lnTo>
                  <a:pt x="1585" y="29743"/>
                </a:lnTo>
                <a:lnTo>
                  <a:pt x="1585" y="28205"/>
                </a:lnTo>
                <a:lnTo>
                  <a:pt x="1585" y="28205"/>
                </a:lnTo>
                <a:lnTo>
                  <a:pt x="1585" y="28205"/>
                </a:lnTo>
                <a:lnTo>
                  <a:pt x="1585" y="28205"/>
                </a:lnTo>
                <a:lnTo>
                  <a:pt x="1585" y="28205"/>
                </a:lnTo>
                <a:lnTo>
                  <a:pt x="1585" y="27179"/>
                </a:lnTo>
                <a:lnTo>
                  <a:pt x="0" y="27179"/>
                </a:lnTo>
                <a:lnTo>
                  <a:pt x="0" y="27179"/>
                </a:lnTo>
                <a:lnTo>
                  <a:pt x="0" y="27179"/>
                </a:lnTo>
                <a:lnTo>
                  <a:pt x="0" y="27179"/>
                </a:lnTo>
                <a:lnTo>
                  <a:pt x="0" y="26153"/>
                </a:lnTo>
                <a:lnTo>
                  <a:pt x="0" y="26153"/>
                </a:lnTo>
                <a:lnTo>
                  <a:pt x="0" y="26153"/>
                </a:lnTo>
                <a:lnTo>
                  <a:pt x="0" y="26153"/>
                </a:lnTo>
                <a:lnTo>
                  <a:pt x="1585" y="26153"/>
                </a:lnTo>
                <a:lnTo>
                  <a:pt x="1585" y="26153"/>
                </a:lnTo>
                <a:lnTo>
                  <a:pt x="1585" y="25128"/>
                </a:lnTo>
                <a:lnTo>
                  <a:pt x="1585" y="25128"/>
                </a:lnTo>
                <a:lnTo>
                  <a:pt x="1585" y="25128"/>
                </a:lnTo>
                <a:lnTo>
                  <a:pt x="2643" y="25128"/>
                </a:lnTo>
                <a:lnTo>
                  <a:pt x="2643" y="25128"/>
                </a:lnTo>
                <a:lnTo>
                  <a:pt x="2643" y="25128"/>
                </a:lnTo>
                <a:lnTo>
                  <a:pt x="2643" y="25128"/>
                </a:lnTo>
                <a:lnTo>
                  <a:pt x="2643" y="25128"/>
                </a:lnTo>
                <a:lnTo>
                  <a:pt x="3700" y="25128"/>
                </a:lnTo>
                <a:lnTo>
                  <a:pt x="3700" y="25128"/>
                </a:lnTo>
                <a:lnTo>
                  <a:pt x="3700" y="25128"/>
                </a:lnTo>
                <a:lnTo>
                  <a:pt x="3700" y="25128"/>
                </a:lnTo>
                <a:lnTo>
                  <a:pt x="3700" y="25128"/>
                </a:lnTo>
                <a:lnTo>
                  <a:pt x="4757" y="25128"/>
                </a:lnTo>
                <a:lnTo>
                  <a:pt x="4757" y="24102"/>
                </a:lnTo>
                <a:lnTo>
                  <a:pt x="4757" y="24102"/>
                </a:lnTo>
                <a:lnTo>
                  <a:pt x="4757" y="24102"/>
                </a:lnTo>
                <a:lnTo>
                  <a:pt x="4757" y="24102"/>
                </a:lnTo>
                <a:lnTo>
                  <a:pt x="4757" y="24102"/>
                </a:lnTo>
                <a:lnTo>
                  <a:pt x="4757" y="22564"/>
                </a:lnTo>
                <a:lnTo>
                  <a:pt x="4757" y="22564"/>
                </a:lnTo>
                <a:lnTo>
                  <a:pt x="4757" y="22564"/>
                </a:lnTo>
                <a:lnTo>
                  <a:pt x="5814" y="22564"/>
                </a:lnTo>
                <a:lnTo>
                  <a:pt x="5814" y="22564"/>
                </a:lnTo>
                <a:lnTo>
                  <a:pt x="5814" y="22564"/>
                </a:lnTo>
                <a:lnTo>
                  <a:pt x="5814" y="21538"/>
                </a:lnTo>
                <a:lnTo>
                  <a:pt x="5814" y="21538"/>
                </a:lnTo>
                <a:lnTo>
                  <a:pt x="5814" y="21538"/>
                </a:lnTo>
                <a:lnTo>
                  <a:pt x="5814" y="21538"/>
                </a:lnTo>
                <a:lnTo>
                  <a:pt x="7400" y="21538"/>
                </a:lnTo>
                <a:lnTo>
                  <a:pt x="7400" y="20512"/>
                </a:lnTo>
                <a:lnTo>
                  <a:pt x="7400" y="20512"/>
                </a:lnTo>
                <a:lnTo>
                  <a:pt x="7400" y="20512"/>
                </a:lnTo>
                <a:lnTo>
                  <a:pt x="7400" y="20512"/>
                </a:lnTo>
                <a:lnTo>
                  <a:pt x="7400" y="19487"/>
                </a:lnTo>
                <a:lnTo>
                  <a:pt x="7400" y="19487"/>
                </a:lnTo>
                <a:lnTo>
                  <a:pt x="7400" y="19487"/>
                </a:lnTo>
                <a:lnTo>
                  <a:pt x="7400" y="18461"/>
                </a:lnTo>
                <a:lnTo>
                  <a:pt x="7400" y="18461"/>
                </a:lnTo>
                <a:lnTo>
                  <a:pt x="7400" y="18461"/>
                </a:lnTo>
                <a:lnTo>
                  <a:pt x="7400" y="18461"/>
                </a:lnTo>
                <a:lnTo>
                  <a:pt x="7400" y="16923"/>
                </a:lnTo>
                <a:lnTo>
                  <a:pt x="7400" y="16923"/>
                </a:lnTo>
                <a:lnTo>
                  <a:pt x="5814" y="16923"/>
                </a:lnTo>
                <a:lnTo>
                  <a:pt x="5814" y="16923"/>
                </a:lnTo>
                <a:lnTo>
                  <a:pt x="5814" y="15897"/>
                </a:lnTo>
                <a:lnTo>
                  <a:pt x="5814" y="15897"/>
                </a:lnTo>
                <a:lnTo>
                  <a:pt x="5814" y="15897"/>
                </a:lnTo>
                <a:lnTo>
                  <a:pt x="5814" y="15897"/>
                </a:lnTo>
                <a:lnTo>
                  <a:pt x="5814" y="14871"/>
                </a:lnTo>
                <a:lnTo>
                  <a:pt x="5814" y="14871"/>
                </a:lnTo>
                <a:lnTo>
                  <a:pt x="5814" y="14871"/>
                </a:lnTo>
                <a:lnTo>
                  <a:pt x="5814" y="14871"/>
                </a:lnTo>
                <a:lnTo>
                  <a:pt x="5814" y="14871"/>
                </a:lnTo>
                <a:lnTo>
                  <a:pt x="5814" y="13846"/>
                </a:lnTo>
                <a:lnTo>
                  <a:pt x="5814" y="13846"/>
                </a:lnTo>
                <a:lnTo>
                  <a:pt x="5814" y="13846"/>
                </a:lnTo>
                <a:lnTo>
                  <a:pt x="7400" y="13846"/>
                </a:lnTo>
                <a:lnTo>
                  <a:pt x="7400" y="13846"/>
                </a:lnTo>
                <a:lnTo>
                  <a:pt x="7400" y="13846"/>
                </a:lnTo>
                <a:lnTo>
                  <a:pt x="7400" y="13846"/>
                </a:lnTo>
                <a:lnTo>
                  <a:pt x="7400" y="12820"/>
                </a:lnTo>
                <a:lnTo>
                  <a:pt x="7400" y="12820"/>
                </a:lnTo>
                <a:lnTo>
                  <a:pt x="7400" y="12820"/>
                </a:lnTo>
                <a:lnTo>
                  <a:pt x="7400" y="12820"/>
                </a:lnTo>
                <a:lnTo>
                  <a:pt x="8458" y="12820"/>
                </a:lnTo>
                <a:lnTo>
                  <a:pt x="8458" y="12820"/>
                </a:lnTo>
                <a:lnTo>
                  <a:pt x="8458" y="12820"/>
                </a:lnTo>
                <a:lnTo>
                  <a:pt x="8458" y="12820"/>
                </a:lnTo>
                <a:lnTo>
                  <a:pt x="8458" y="12820"/>
                </a:lnTo>
                <a:lnTo>
                  <a:pt x="9515" y="12820"/>
                </a:lnTo>
                <a:lnTo>
                  <a:pt x="9515" y="11282"/>
                </a:lnTo>
                <a:lnTo>
                  <a:pt x="9515" y="11282"/>
                </a:lnTo>
                <a:lnTo>
                  <a:pt x="9515" y="11282"/>
                </a:lnTo>
                <a:lnTo>
                  <a:pt x="9515" y="11282"/>
                </a:lnTo>
                <a:lnTo>
                  <a:pt x="9515" y="10256"/>
                </a:lnTo>
                <a:lnTo>
                  <a:pt x="9515" y="10256"/>
                </a:lnTo>
                <a:lnTo>
                  <a:pt x="9515" y="10256"/>
                </a:lnTo>
                <a:lnTo>
                  <a:pt x="10572" y="10256"/>
                </a:lnTo>
                <a:lnTo>
                  <a:pt x="10572" y="10256"/>
                </a:lnTo>
                <a:lnTo>
                  <a:pt x="10572" y="10256"/>
                </a:lnTo>
                <a:lnTo>
                  <a:pt x="10572" y="10256"/>
                </a:lnTo>
                <a:lnTo>
                  <a:pt x="10572" y="10256"/>
                </a:lnTo>
                <a:lnTo>
                  <a:pt x="10572" y="9230"/>
                </a:lnTo>
                <a:lnTo>
                  <a:pt x="11629" y="9230"/>
                </a:lnTo>
                <a:lnTo>
                  <a:pt x="11629" y="9230"/>
                </a:lnTo>
                <a:lnTo>
                  <a:pt x="11629" y="9230"/>
                </a:lnTo>
                <a:lnTo>
                  <a:pt x="11629" y="9230"/>
                </a:lnTo>
                <a:lnTo>
                  <a:pt x="11629" y="9230"/>
                </a:lnTo>
                <a:lnTo>
                  <a:pt x="13215" y="9230"/>
                </a:lnTo>
                <a:lnTo>
                  <a:pt x="13215" y="8205"/>
                </a:lnTo>
                <a:lnTo>
                  <a:pt x="13215" y="8205"/>
                </a:lnTo>
                <a:lnTo>
                  <a:pt x="13215" y="8205"/>
                </a:lnTo>
                <a:lnTo>
                  <a:pt x="13215" y="8205"/>
                </a:lnTo>
                <a:lnTo>
                  <a:pt x="13215" y="8205"/>
                </a:lnTo>
                <a:lnTo>
                  <a:pt x="14273" y="8205"/>
                </a:lnTo>
                <a:lnTo>
                  <a:pt x="14273" y="8205"/>
                </a:lnTo>
                <a:lnTo>
                  <a:pt x="14273" y="8205"/>
                </a:lnTo>
                <a:lnTo>
                  <a:pt x="14273" y="8205"/>
                </a:lnTo>
                <a:lnTo>
                  <a:pt x="14273" y="8205"/>
                </a:lnTo>
                <a:lnTo>
                  <a:pt x="15330" y="8205"/>
                </a:lnTo>
                <a:lnTo>
                  <a:pt x="15330" y="7179"/>
                </a:lnTo>
                <a:lnTo>
                  <a:pt x="15330" y="7179"/>
                </a:lnTo>
                <a:lnTo>
                  <a:pt x="15330" y="7179"/>
                </a:lnTo>
                <a:lnTo>
                  <a:pt x="15330" y="7179"/>
                </a:lnTo>
                <a:lnTo>
                  <a:pt x="16387" y="7179"/>
                </a:lnTo>
                <a:lnTo>
                  <a:pt x="16387" y="7179"/>
                </a:lnTo>
                <a:lnTo>
                  <a:pt x="16387" y="7179"/>
                </a:lnTo>
                <a:lnTo>
                  <a:pt x="16387" y="7179"/>
                </a:lnTo>
                <a:lnTo>
                  <a:pt x="16387" y="5641"/>
                </a:lnTo>
                <a:lnTo>
                  <a:pt x="16387" y="5641"/>
                </a:lnTo>
                <a:lnTo>
                  <a:pt x="16387" y="5641"/>
                </a:lnTo>
                <a:lnTo>
                  <a:pt x="16387" y="5641"/>
                </a:lnTo>
                <a:lnTo>
                  <a:pt x="16387" y="4615"/>
                </a:lnTo>
                <a:lnTo>
                  <a:pt x="16387" y="4615"/>
                </a:lnTo>
                <a:lnTo>
                  <a:pt x="16387" y="4615"/>
                </a:lnTo>
                <a:lnTo>
                  <a:pt x="16387" y="4615"/>
                </a:lnTo>
                <a:lnTo>
                  <a:pt x="16387" y="4615"/>
                </a:lnTo>
                <a:lnTo>
                  <a:pt x="16387" y="3589"/>
                </a:lnTo>
                <a:lnTo>
                  <a:pt x="16387" y="3589"/>
                </a:lnTo>
                <a:lnTo>
                  <a:pt x="16387" y="3589"/>
                </a:lnTo>
                <a:lnTo>
                  <a:pt x="16387" y="2564"/>
                </a:lnTo>
                <a:lnTo>
                  <a:pt x="16387" y="2564"/>
                </a:lnTo>
                <a:lnTo>
                  <a:pt x="16387" y="2564"/>
                </a:lnTo>
                <a:lnTo>
                  <a:pt x="16387" y="2564"/>
                </a:lnTo>
                <a:lnTo>
                  <a:pt x="16387" y="2564"/>
                </a:lnTo>
                <a:lnTo>
                  <a:pt x="16387" y="1538"/>
                </a:lnTo>
                <a:lnTo>
                  <a:pt x="16387" y="1538"/>
                </a:lnTo>
                <a:lnTo>
                  <a:pt x="16387" y="1538"/>
                </a:lnTo>
                <a:lnTo>
                  <a:pt x="16387" y="0"/>
                </a:lnTo>
                <a:lnTo>
                  <a:pt x="16387" y="0"/>
                </a:lnTo>
                <a:lnTo>
                  <a:pt x="16387" y="0"/>
                </a:lnTo>
                <a:lnTo>
                  <a:pt x="17444" y="0"/>
                </a:lnTo>
                <a:lnTo>
                  <a:pt x="17444" y="0"/>
                </a:lnTo>
                <a:lnTo>
                  <a:pt x="17444" y="0"/>
                </a:lnTo>
                <a:lnTo>
                  <a:pt x="17444" y="0"/>
                </a:lnTo>
                <a:lnTo>
                  <a:pt x="17444" y="0"/>
                </a:lnTo>
                <a:lnTo>
                  <a:pt x="1744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5" name="Shape 1005"/>
          <p:cNvSpPr/>
          <p:nvPr/>
        </p:nvSpPr>
        <p:spPr>
          <a:xfrm>
            <a:off x="4550570" y="3452813"/>
            <a:ext cx="270272" cy="371475"/>
          </a:xfrm>
          <a:custGeom>
            <a:avLst/>
            <a:gdLst/>
            <a:ahLst/>
            <a:cxnLst/>
            <a:rect l="0" t="0" r="0" b="0"/>
            <a:pathLst>
              <a:path w="120000" h="120000" extrusionOk="0">
                <a:moveTo>
                  <a:pt x="17444" y="0"/>
                </a:moveTo>
                <a:lnTo>
                  <a:pt x="17444" y="0"/>
                </a:lnTo>
                <a:lnTo>
                  <a:pt x="19030" y="0"/>
                </a:lnTo>
                <a:lnTo>
                  <a:pt x="19030" y="0"/>
                </a:lnTo>
                <a:lnTo>
                  <a:pt x="19030" y="1538"/>
                </a:lnTo>
                <a:lnTo>
                  <a:pt x="19030" y="1538"/>
                </a:lnTo>
                <a:lnTo>
                  <a:pt x="20088" y="1538"/>
                </a:lnTo>
                <a:lnTo>
                  <a:pt x="20088" y="1538"/>
                </a:lnTo>
                <a:lnTo>
                  <a:pt x="20088" y="1538"/>
                </a:lnTo>
                <a:lnTo>
                  <a:pt x="20088" y="1538"/>
                </a:lnTo>
                <a:lnTo>
                  <a:pt x="20088" y="1538"/>
                </a:lnTo>
                <a:lnTo>
                  <a:pt x="20088" y="1538"/>
                </a:lnTo>
                <a:lnTo>
                  <a:pt x="21145" y="1538"/>
                </a:lnTo>
                <a:lnTo>
                  <a:pt x="21145" y="2564"/>
                </a:lnTo>
                <a:lnTo>
                  <a:pt x="21145" y="2564"/>
                </a:lnTo>
                <a:lnTo>
                  <a:pt x="21145" y="2564"/>
                </a:lnTo>
                <a:lnTo>
                  <a:pt x="21145" y="2564"/>
                </a:lnTo>
                <a:lnTo>
                  <a:pt x="21145" y="2564"/>
                </a:lnTo>
                <a:lnTo>
                  <a:pt x="22202" y="2564"/>
                </a:lnTo>
                <a:lnTo>
                  <a:pt x="22202" y="2564"/>
                </a:lnTo>
                <a:lnTo>
                  <a:pt x="22202" y="2564"/>
                </a:lnTo>
                <a:lnTo>
                  <a:pt x="22202" y="2564"/>
                </a:lnTo>
                <a:lnTo>
                  <a:pt x="22202" y="2564"/>
                </a:lnTo>
                <a:lnTo>
                  <a:pt x="23259" y="2564"/>
                </a:lnTo>
                <a:lnTo>
                  <a:pt x="23259" y="2564"/>
                </a:lnTo>
                <a:lnTo>
                  <a:pt x="23259" y="2564"/>
                </a:lnTo>
                <a:lnTo>
                  <a:pt x="23259" y="2564"/>
                </a:lnTo>
                <a:lnTo>
                  <a:pt x="24845" y="2564"/>
                </a:lnTo>
                <a:lnTo>
                  <a:pt x="24845" y="2564"/>
                </a:lnTo>
                <a:lnTo>
                  <a:pt x="24845" y="2564"/>
                </a:lnTo>
                <a:lnTo>
                  <a:pt x="24845" y="2564"/>
                </a:lnTo>
                <a:lnTo>
                  <a:pt x="25903" y="2564"/>
                </a:lnTo>
                <a:lnTo>
                  <a:pt x="25903" y="2564"/>
                </a:lnTo>
                <a:lnTo>
                  <a:pt x="25903" y="2564"/>
                </a:lnTo>
                <a:lnTo>
                  <a:pt x="26960" y="2564"/>
                </a:lnTo>
                <a:lnTo>
                  <a:pt x="26960" y="2564"/>
                </a:lnTo>
                <a:lnTo>
                  <a:pt x="26960" y="2564"/>
                </a:lnTo>
                <a:lnTo>
                  <a:pt x="26960" y="2564"/>
                </a:lnTo>
                <a:lnTo>
                  <a:pt x="26960" y="2564"/>
                </a:lnTo>
                <a:lnTo>
                  <a:pt x="28017" y="2564"/>
                </a:lnTo>
                <a:lnTo>
                  <a:pt x="28017" y="2564"/>
                </a:lnTo>
                <a:lnTo>
                  <a:pt x="28017" y="2564"/>
                </a:lnTo>
                <a:lnTo>
                  <a:pt x="28017" y="2564"/>
                </a:lnTo>
                <a:lnTo>
                  <a:pt x="28017" y="2564"/>
                </a:lnTo>
                <a:lnTo>
                  <a:pt x="29074" y="2564"/>
                </a:lnTo>
                <a:lnTo>
                  <a:pt x="29074" y="2564"/>
                </a:lnTo>
                <a:lnTo>
                  <a:pt x="29074" y="2564"/>
                </a:lnTo>
                <a:lnTo>
                  <a:pt x="30660" y="2564"/>
                </a:lnTo>
                <a:lnTo>
                  <a:pt x="30660" y="2564"/>
                </a:lnTo>
                <a:lnTo>
                  <a:pt x="30660" y="2564"/>
                </a:lnTo>
                <a:lnTo>
                  <a:pt x="30660" y="2564"/>
                </a:lnTo>
                <a:lnTo>
                  <a:pt x="31718" y="2564"/>
                </a:lnTo>
                <a:lnTo>
                  <a:pt x="31718" y="2564"/>
                </a:lnTo>
                <a:lnTo>
                  <a:pt x="31718" y="2564"/>
                </a:lnTo>
                <a:lnTo>
                  <a:pt x="31718" y="2564"/>
                </a:lnTo>
                <a:lnTo>
                  <a:pt x="31718" y="2564"/>
                </a:lnTo>
                <a:lnTo>
                  <a:pt x="31718" y="2564"/>
                </a:lnTo>
                <a:lnTo>
                  <a:pt x="32775" y="2564"/>
                </a:lnTo>
                <a:lnTo>
                  <a:pt x="32775" y="3589"/>
                </a:lnTo>
                <a:lnTo>
                  <a:pt x="32775" y="3589"/>
                </a:lnTo>
                <a:lnTo>
                  <a:pt x="32775" y="2564"/>
                </a:lnTo>
                <a:lnTo>
                  <a:pt x="32775" y="2564"/>
                </a:lnTo>
                <a:lnTo>
                  <a:pt x="33832" y="2564"/>
                </a:lnTo>
                <a:lnTo>
                  <a:pt x="33832" y="2564"/>
                </a:lnTo>
                <a:lnTo>
                  <a:pt x="33832" y="2564"/>
                </a:lnTo>
                <a:lnTo>
                  <a:pt x="33832" y="3589"/>
                </a:lnTo>
                <a:lnTo>
                  <a:pt x="33832" y="3589"/>
                </a:lnTo>
                <a:lnTo>
                  <a:pt x="34889" y="3589"/>
                </a:lnTo>
                <a:lnTo>
                  <a:pt x="34889" y="3589"/>
                </a:lnTo>
                <a:lnTo>
                  <a:pt x="34889" y="3589"/>
                </a:lnTo>
                <a:lnTo>
                  <a:pt x="34889" y="3589"/>
                </a:lnTo>
                <a:lnTo>
                  <a:pt x="34889" y="3589"/>
                </a:lnTo>
                <a:lnTo>
                  <a:pt x="36475" y="3589"/>
                </a:lnTo>
                <a:lnTo>
                  <a:pt x="36475" y="3589"/>
                </a:lnTo>
                <a:lnTo>
                  <a:pt x="36475" y="3589"/>
                </a:lnTo>
                <a:lnTo>
                  <a:pt x="37533" y="3589"/>
                </a:lnTo>
                <a:lnTo>
                  <a:pt x="37533" y="3589"/>
                </a:lnTo>
                <a:lnTo>
                  <a:pt x="37533" y="3589"/>
                </a:lnTo>
                <a:lnTo>
                  <a:pt x="37533" y="3589"/>
                </a:lnTo>
                <a:lnTo>
                  <a:pt x="37533" y="4615"/>
                </a:lnTo>
                <a:lnTo>
                  <a:pt x="37533" y="4615"/>
                </a:lnTo>
                <a:lnTo>
                  <a:pt x="38590" y="4615"/>
                </a:lnTo>
                <a:lnTo>
                  <a:pt x="38590" y="4615"/>
                </a:lnTo>
                <a:lnTo>
                  <a:pt x="38590" y="4615"/>
                </a:lnTo>
                <a:lnTo>
                  <a:pt x="38590" y="4615"/>
                </a:lnTo>
                <a:lnTo>
                  <a:pt x="38590" y="4615"/>
                </a:lnTo>
                <a:lnTo>
                  <a:pt x="38590" y="5641"/>
                </a:lnTo>
                <a:lnTo>
                  <a:pt x="38590" y="5641"/>
                </a:lnTo>
                <a:lnTo>
                  <a:pt x="39647" y="5641"/>
                </a:lnTo>
                <a:lnTo>
                  <a:pt x="39647" y="5641"/>
                </a:lnTo>
                <a:lnTo>
                  <a:pt x="39647" y="5641"/>
                </a:lnTo>
                <a:lnTo>
                  <a:pt x="39647" y="5641"/>
                </a:lnTo>
                <a:lnTo>
                  <a:pt x="40704" y="5641"/>
                </a:lnTo>
                <a:lnTo>
                  <a:pt x="40704" y="5641"/>
                </a:lnTo>
                <a:lnTo>
                  <a:pt x="40704" y="5641"/>
                </a:lnTo>
                <a:lnTo>
                  <a:pt x="40704" y="5641"/>
                </a:lnTo>
                <a:lnTo>
                  <a:pt x="40704" y="5641"/>
                </a:lnTo>
                <a:lnTo>
                  <a:pt x="42290" y="5641"/>
                </a:lnTo>
                <a:lnTo>
                  <a:pt x="42290" y="5641"/>
                </a:lnTo>
                <a:lnTo>
                  <a:pt x="42290" y="5641"/>
                </a:lnTo>
                <a:lnTo>
                  <a:pt x="42290" y="5641"/>
                </a:lnTo>
                <a:lnTo>
                  <a:pt x="43348" y="5641"/>
                </a:lnTo>
                <a:lnTo>
                  <a:pt x="43348" y="5641"/>
                </a:lnTo>
                <a:lnTo>
                  <a:pt x="43348" y="7179"/>
                </a:lnTo>
                <a:lnTo>
                  <a:pt x="43348" y="7179"/>
                </a:lnTo>
                <a:lnTo>
                  <a:pt x="44405" y="7179"/>
                </a:lnTo>
                <a:lnTo>
                  <a:pt x="44405" y="7179"/>
                </a:lnTo>
                <a:lnTo>
                  <a:pt x="44405" y="7179"/>
                </a:lnTo>
                <a:lnTo>
                  <a:pt x="44405" y="7179"/>
                </a:lnTo>
                <a:lnTo>
                  <a:pt x="44405" y="7179"/>
                </a:lnTo>
                <a:lnTo>
                  <a:pt x="45462" y="7179"/>
                </a:lnTo>
                <a:lnTo>
                  <a:pt x="45462" y="7179"/>
                </a:lnTo>
                <a:lnTo>
                  <a:pt x="45462" y="7179"/>
                </a:lnTo>
                <a:lnTo>
                  <a:pt x="45462" y="8205"/>
                </a:lnTo>
                <a:lnTo>
                  <a:pt x="45462" y="8205"/>
                </a:lnTo>
                <a:lnTo>
                  <a:pt x="45462" y="8205"/>
                </a:lnTo>
                <a:lnTo>
                  <a:pt x="45462" y="8205"/>
                </a:lnTo>
                <a:lnTo>
                  <a:pt x="45462" y="9230"/>
                </a:lnTo>
                <a:lnTo>
                  <a:pt x="45462" y="9230"/>
                </a:lnTo>
                <a:lnTo>
                  <a:pt x="45462" y="9230"/>
                </a:lnTo>
                <a:lnTo>
                  <a:pt x="45462" y="10256"/>
                </a:lnTo>
                <a:lnTo>
                  <a:pt x="45462" y="10256"/>
                </a:lnTo>
                <a:lnTo>
                  <a:pt x="45462" y="10256"/>
                </a:lnTo>
                <a:lnTo>
                  <a:pt x="45462" y="10256"/>
                </a:lnTo>
                <a:lnTo>
                  <a:pt x="45462" y="11282"/>
                </a:lnTo>
                <a:lnTo>
                  <a:pt x="45462" y="11282"/>
                </a:lnTo>
                <a:lnTo>
                  <a:pt x="46519" y="11282"/>
                </a:lnTo>
                <a:lnTo>
                  <a:pt x="46519" y="11282"/>
                </a:lnTo>
                <a:lnTo>
                  <a:pt x="46519" y="12820"/>
                </a:lnTo>
                <a:lnTo>
                  <a:pt x="46519" y="12820"/>
                </a:lnTo>
                <a:lnTo>
                  <a:pt x="46519" y="12820"/>
                </a:lnTo>
                <a:lnTo>
                  <a:pt x="46519" y="12820"/>
                </a:lnTo>
                <a:lnTo>
                  <a:pt x="46519" y="13846"/>
                </a:lnTo>
                <a:lnTo>
                  <a:pt x="46519" y="13846"/>
                </a:lnTo>
                <a:lnTo>
                  <a:pt x="46519" y="13846"/>
                </a:lnTo>
                <a:lnTo>
                  <a:pt x="48105" y="13846"/>
                </a:lnTo>
                <a:lnTo>
                  <a:pt x="48105" y="13846"/>
                </a:lnTo>
                <a:lnTo>
                  <a:pt x="48105" y="13846"/>
                </a:lnTo>
                <a:lnTo>
                  <a:pt x="48105" y="13846"/>
                </a:lnTo>
                <a:lnTo>
                  <a:pt x="48105" y="14871"/>
                </a:lnTo>
                <a:lnTo>
                  <a:pt x="48105" y="14871"/>
                </a:lnTo>
                <a:lnTo>
                  <a:pt x="48105" y="14871"/>
                </a:lnTo>
                <a:lnTo>
                  <a:pt x="48105" y="14871"/>
                </a:lnTo>
                <a:lnTo>
                  <a:pt x="49162" y="14871"/>
                </a:lnTo>
                <a:lnTo>
                  <a:pt x="49162" y="14871"/>
                </a:lnTo>
                <a:lnTo>
                  <a:pt x="49162" y="14871"/>
                </a:lnTo>
                <a:lnTo>
                  <a:pt x="49162" y="14871"/>
                </a:lnTo>
                <a:lnTo>
                  <a:pt x="49162" y="15897"/>
                </a:lnTo>
                <a:lnTo>
                  <a:pt x="49162" y="15897"/>
                </a:lnTo>
                <a:lnTo>
                  <a:pt x="50220" y="15897"/>
                </a:lnTo>
                <a:lnTo>
                  <a:pt x="50220" y="15897"/>
                </a:lnTo>
                <a:lnTo>
                  <a:pt x="50220" y="15897"/>
                </a:lnTo>
                <a:lnTo>
                  <a:pt x="50220" y="15897"/>
                </a:lnTo>
                <a:lnTo>
                  <a:pt x="51277" y="15897"/>
                </a:lnTo>
                <a:lnTo>
                  <a:pt x="51277" y="15897"/>
                </a:lnTo>
                <a:lnTo>
                  <a:pt x="51277" y="15897"/>
                </a:lnTo>
                <a:lnTo>
                  <a:pt x="51277" y="15897"/>
                </a:lnTo>
                <a:lnTo>
                  <a:pt x="51277" y="15897"/>
                </a:lnTo>
                <a:lnTo>
                  <a:pt x="52334" y="15897"/>
                </a:lnTo>
                <a:lnTo>
                  <a:pt x="52334" y="16923"/>
                </a:lnTo>
                <a:lnTo>
                  <a:pt x="52334" y="16923"/>
                </a:lnTo>
                <a:lnTo>
                  <a:pt x="52334" y="16923"/>
                </a:lnTo>
                <a:lnTo>
                  <a:pt x="53920" y="16923"/>
                </a:lnTo>
                <a:lnTo>
                  <a:pt x="53920" y="16923"/>
                </a:lnTo>
                <a:lnTo>
                  <a:pt x="53920" y="16923"/>
                </a:lnTo>
                <a:lnTo>
                  <a:pt x="53920" y="16923"/>
                </a:lnTo>
                <a:lnTo>
                  <a:pt x="54977" y="16923"/>
                </a:lnTo>
                <a:lnTo>
                  <a:pt x="54977" y="16923"/>
                </a:lnTo>
                <a:lnTo>
                  <a:pt x="54977" y="16923"/>
                </a:lnTo>
                <a:lnTo>
                  <a:pt x="54977" y="16923"/>
                </a:lnTo>
                <a:lnTo>
                  <a:pt x="56035" y="16923"/>
                </a:lnTo>
                <a:lnTo>
                  <a:pt x="56035" y="16923"/>
                </a:lnTo>
                <a:lnTo>
                  <a:pt x="56035" y="16923"/>
                </a:lnTo>
                <a:lnTo>
                  <a:pt x="57092" y="16923"/>
                </a:lnTo>
                <a:lnTo>
                  <a:pt x="57092" y="16923"/>
                </a:lnTo>
                <a:lnTo>
                  <a:pt x="57092" y="16923"/>
                </a:lnTo>
                <a:lnTo>
                  <a:pt x="57092" y="16923"/>
                </a:lnTo>
                <a:lnTo>
                  <a:pt x="57092" y="16923"/>
                </a:lnTo>
                <a:lnTo>
                  <a:pt x="58149" y="16923"/>
                </a:lnTo>
                <a:lnTo>
                  <a:pt x="58149" y="16923"/>
                </a:lnTo>
                <a:lnTo>
                  <a:pt x="58149" y="16923"/>
                </a:lnTo>
                <a:lnTo>
                  <a:pt x="58149" y="16923"/>
                </a:lnTo>
                <a:lnTo>
                  <a:pt x="58149" y="16923"/>
                </a:lnTo>
                <a:lnTo>
                  <a:pt x="59735" y="16923"/>
                </a:lnTo>
                <a:lnTo>
                  <a:pt x="59735" y="16923"/>
                </a:lnTo>
                <a:lnTo>
                  <a:pt x="59735" y="16923"/>
                </a:lnTo>
                <a:lnTo>
                  <a:pt x="59735" y="18461"/>
                </a:lnTo>
                <a:lnTo>
                  <a:pt x="60792" y="18461"/>
                </a:lnTo>
                <a:lnTo>
                  <a:pt x="60792" y="18461"/>
                </a:lnTo>
                <a:lnTo>
                  <a:pt x="60792" y="18461"/>
                </a:lnTo>
                <a:lnTo>
                  <a:pt x="60792" y="18461"/>
                </a:lnTo>
                <a:lnTo>
                  <a:pt x="60792" y="18461"/>
                </a:lnTo>
                <a:lnTo>
                  <a:pt x="61850" y="18461"/>
                </a:lnTo>
                <a:lnTo>
                  <a:pt x="61850" y="18461"/>
                </a:lnTo>
                <a:lnTo>
                  <a:pt x="61850" y="18461"/>
                </a:lnTo>
                <a:lnTo>
                  <a:pt x="61850" y="18461"/>
                </a:lnTo>
                <a:lnTo>
                  <a:pt x="61850" y="18461"/>
                </a:lnTo>
                <a:lnTo>
                  <a:pt x="62907" y="18461"/>
                </a:lnTo>
                <a:lnTo>
                  <a:pt x="62907" y="19487"/>
                </a:lnTo>
                <a:lnTo>
                  <a:pt x="62907" y="19487"/>
                </a:lnTo>
                <a:lnTo>
                  <a:pt x="62907" y="19487"/>
                </a:lnTo>
                <a:lnTo>
                  <a:pt x="63964" y="19487"/>
                </a:lnTo>
                <a:lnTo>
                  <a:pt x="63964" y="19487"/>
                </a:lnTo>
                <a:lnTo>
                  <a:pt x="63964" y="19487"/>
                </a:lnTo>
                <a:lnTo>
                  <a:pt x="63964" y="19487"/>
                </a:lnTo>
                <a:lnTo>
                  <a:pt x="63964" y="19487"/>
                </a:lnTo>
                <a:lnTo>
                  <a:pt x="65550" y="19487"/>
                </a:lnTo>
                <a:lnTo>
                  <a:pt x="65550" y="19487"/>
                </a:lnTo>
                <a:lnTo>
                  <a:pt x="65550" y="19487"/>
                </a:lnTo>
                <a:lnTo>
                  <a:pt x="65550" y="20512"/>
                </a:lnTo>
                <a:lnTo>
                  <a:pt x="65550" y="20512"/>
                </a:lnTo>
                <a:lnTo>
                  <a:pt x="65550" y="20512"/>
                </a:lnTo>
                <a:lnTo>
                  <a:pt x="66607" y="20512"/>
                </a:lnTo>
                <a:lnTo>
                  <a:pt x="66607" y="20512"/>
                </a:lnTo>
                <a:lnTo>
                  <a:pt x="66607" y="20512"/>
                </a:lnTo>
                <a:lnTo>
                  <a:pt x="66607" y="20512"/>
                </a:lnTo>
                <a:lnTo>
                  <a:pt x="67665" y="20512"/>
                </a:lnTo>
                <a:lnTo>
                  <a:pt x="67665" y="20512"/>
                </a:lnTo>
                <a:lnTo>
                  <a:pt x="67665" y="20512"/>
                </a:lnTo>
                <a:lnTo>
                  <a:pt x="67665" y="20512"/>
                </a:lnTo>
                <a:lnTo>
                  <a:pt x="67665" y="21538"/>
                </a:lnTo>
                <a:lnTo>
                  <a:pt x="67665" y="21538"/>
                </a:lnTo>
                <a:lnTo>
                  <a:pt x="67665" y="21538"/>
                </a:lnTo>
                <a:lnTo>
                  <a:pt x="68722" y="21538"/>
                </a:lnTo>
                <a:lnTo>
                  <a:pt x="68722" y="21538"/>
                </a:lnTo>
                <a:lnTo>
                  <a:pt x="68722" y="21538"/>
                </a:lnTo>
                <a:lnTo>
                  <a:pt x="68722" y="22564"/>
                </a:lnTo>
                <a:lnTo>
                  <a:pt x="68722" y="22564"/>
                </a:lnTo>
                <a:lnTo>
                  <a:pt x="68722" y="22564"/>
                </a:lnTo>
                <a:lnTo>
                  <a:pt x="68722" y="22564"/>
                </a:lnTo>
                <a:lnTo>
                  <a:pt x="69779" y="22564"/>
                </a:lnTo>
                <a:lnTo>
                  <a:pt x="69779" y="22564"/>
                </a:lnTo>
                <a:lnTo>
                  <a:pt x="69779" y="22564"/>
                </a:lnTo>
                <a:lnTo>
                  <a:pt x="69779" y="22564"/>
                </a:lnTo>
                <a:lnTo>
                  <a:pt x="69779" y="24102"/>
                </a:lnTo>
                <a:lnTo>
                  <a:pt x="71365" y="24102"/>
                </a:lnTo>
                <a:lnTo>
                  <a:pt x="71365" y="24102"/>
                </a:lnTo>
                <a:lnTo>
                  <a:pt x="71365" y="24102"/>
                </a:lnTo>
                <a:lnTo>
                  <a:pt x="71365" y="24102"/>
                </a:lnTo>
                <a:lnTo>
                  <a:pt x="71365" y="24102"/>
                </a:lnTo>
                <a:lnTo>
                  <a:pt x="71365" y="24102"/>
                </a:lnTo>
                <a:lnTo>
                  <a:pt x="72422" y="24102"/>
                </a:lnTo>
                <a:lnTo>
                  <a:pt x="72422" y="24102"/>
                </a:lnTo>
                <a:lnTo>
                  <a:pt x="72422" y="25128"/>
                </a:lnTo>
                <a:lnTo>
                  <a:pt x="72422" y="25128"/>
                </a:lnTo>
                <a:lnTo>
                  <a:pt x="72422" y="25128"/>
                </a:lnTo>
                <a:lnTo>
                  <a:pt x="72422" y="25128"/>
                </a:lnTo>
                <a:lnTo>
                  <a:pt x="73480" y="25128"/>
                </a:lnTo>
                <a:lnTo>
                  <a:pt x="73480" y="25128"/>
                </a:lnTo>
                <a:lnTo>
                  <a:pt x="73480" y="25128"/>
                </a:lnTo>
                <a:lnTo>
                  <a:pt x="73480" y="25128"/>
                </a:lnTo>
                <a:lnTo>
                  <a:pt x="74537" y="25128"/>
                </a:lnTo>
                <a:lnTo>
                  <a:pt x="74537" y="25128"/>
                </a:lnTo>
                <a:lnTo>
                  <a:pt x="74537" y="25128"/>
                </a:lnTo>
                <a:lnTo>
                  <a:pt x="74537" y="25128"/>
                </a:lnTo>
                <a:lnTo>
                  <a:pt x="75594" y="25128"/>
                </a:lnTo>
                <a:lnTo>
                  <a:pt x="75594" y="25128"/>
                </a:lnTo>
                <a:lnTo>
                  <a:pt x="75594" y="25128"/>
                </a:lnTo>
                <a:lnTo>
                  <a:pt x="75594" y="25128"/>
                </a:lnTo>
                <a:lnTo>
                  <a:pt x="75594" y="25128"/>
                </a:lnTo>
                <a:lnTo>
                  <a:pt x="75594" y="25128"/>
                </a:lnTo>
                <a:lnTo>
                  <a:pt x="77180" y="25128"/>
                </a:lnTo>
                <a:lnTo>
                  <a:pt x="77180" y="25128"/>
                </a:lnTo>
                <a:lnTo>
                  <a:pt x="77180" y="24102"/>
                </a:lnTo>
                <a:lnTo>
                  <a:pt x="77180" y="24102"/>
                </a:lnTo>
                <a:lnTo>
                  <a:pt x="78237" y="24102"/>
                </a:lnTo>
                <a:lnTo>
                  <a:pt x="78237" y="24102"/>
                </a:lnTo>
                <a:lnTo>
                  <a:pt x="78237" y="24102"/>
                </a:lnTo>
                <a:lnTo>
                  <a:pt x="78237" y="24102"/>
                </a:lnTo>
                <a:lnTo>
                  <a:pt x="78237" y="24102"/>
                </a:lnTo>
                <a:lnTo>
                  <a:pt x="78237" y="24102"/>
                </a:lnTo>
                <a:lnTo>
                  <a:pt x="79295" y="24102"/>
                </a:lnTo>
                <a:lnTo>
                  <a:pt x="79295" y="22564"/>
                </a:lnTo>
                <a:lnTo>
                  <a:pt x="79295" y="22564"/>
                </a:lnTo>
                <a:lnTo>
                  <a:pt x="79295" y="22564"/>
                </a:lnTo>
                <a:lnTo>
                  <a:pt x="79295" y="22564"/>
                </a:lnTo>
                <a:lnTo>
                  <a:pt x="79295" y="22564"/>
                </a:lnTo>
                <a:lnTo>
                  <a:pt x="79295" y="22564"/>
                </a:lnTo>
                <a:lnTo>
                  <a:pt x="79295" y="21538"/>
                </a:lnTo>
                <a:lnTo>
                  <a:pt x="80352" y="21538"/>
                </a:lnTo>
                <a:lnTo>
                  <a:pt x="80352" y="21538"/>
                </a:lnTo>
                <a:lnTo>
                  <a:pt x="80352" y="21538"/>
                </a:lnTo>
                <a:lnTo>
                  <a:pt x="80352" y="21538"/>
                </a:lnTo>
                <a:lnTo>
                  <a:pt x="80352" y="21538"/>
                </a:lnTo>
                <a:lnTo>
                  <a:pt x="80352" y="20512"/>
                </a:lnTo>
                <a:lnTo>
                  <a:pt x="81409" y="20512"/>
                </a:lnTo>
                <a:lnTo>
                  <a:pt x="81409" y="20512"/>
                </a:lnTo>
                <a:lnTo>
                  <a:pt x="81409" y="20512"/>
                </a:lnTo>
                <a:lnTo>
                  <a:pt x="81409" y="20512"/>
                </a:lnTo>
                <a:lnTo>
                  <a:pt x="81409" y="19487"/>
                </a:lnTo>
                <a:lnTo>
                  <a:pt x="81409" y="19487"/>
                </a:lnTo>
                <a:lnTo>
                  <a:pt x="81409" y="19487"/>
                </a:lnTo>
                <a:lnTo>
                  <a:pt x="81409" y="19487"/>
                </a:lnTo>
                <a:lnTo>
                  <a:pt x="81409" y="19487"/>
                </a:lnTo>
                <a:lnTo>
                  <a:pt x="81409" y="18461"/>
                </a:lnTo>
                <a:lnTo>
                  <a:pt x="81409" y="18461"/>
                </a:lnTo>
                <a:lnTo>
                  <a:pt x="82466" y="18461"/>
                </a:lnTo>
                <a:lnTo>
                  <a:pt x="82466" y="18461"/>
                </a:lnTo>
                <a:lnTo>
                  <a:pt x="82466" y="16923"/>
                </a:lnTo>
                <a:lnTo>
                  <a:pt x="81409" y="16923"/>
                </a:lnTo>
                <a:lnTo>
                  <a:pt x="81409" y="16923"/>
                </a:lnTo>
                <a:lnTo>
                  <a:pt x="81409" y="16923"/>
                </a:lnTo>
                <a:lnTo>
                  <a:pt x="81409" y="16923"/>
                </a:lnTo>
                <a:lnTo>
                  <a:pt x="81409" y="15897"/>
                </a:lnTo>
                <a:lnTo>
                  <a:pt x="81409" y="15897"/>
                </a:lnTo>
                <a:lnTo>
                  <a:pt x="81409" y="15897"/>
                </a:lnTo>
                <a:lnTo>
                  <a:pt x="81409" y="15897"/>
                </a:lnTo>
                <a:lnTo>
                  <a:pt x="81409" y="15897"/>
                </a:lnTo>
                <a:lnTo>
                  <a:pt x="81409" y="14871"/>
                </a:lnTo>
                <a:lnTo>
                  <a:pt x="81409" y="14871"/>
                </a:lnTo>
                <a:lnTo>
                  <a:pt x="80352" y="14871"/>
                </a:lnTo>
                <a:lnTo>
                  <a:pt x="80352" y="14871"/>
                </a:lnTo>
                <a:lnTo>
                  <a:pt x="80352" y="13846"/>
                </a:lnTo>
                <a:lnTo>
                  <a:pt x="80352" y="13846"/>
                </a:lnTo>
                <a:lnTo>
                  <a:pt x="80352" y="13846"/>
                </a:lnTo>
                <a:lnTo>
                  <a:pt x="80352" y="13846"/>
                </a:lnTo>
                <a:lnTo>
                  <a:pt x="80352" y="13846"/>
                </a:lnTo>
                <a:lnTo>
                  <a:pt x="80352" y="12820"/>
                </a:lnTo>
                <a:lnTo>
                  <a:pt x="80352" y="12820"/>
                </a:lnTo>
                <a:lnTo>
                  <a:pt x="80352" y="12820"/>
                </a:lnTo>
                <a:lnTo>
                  <a:pt x="80352" y="11282"/>
                </a:lnTo>
                <a:lnTo>
                  <a:pt x="80352" y="11282"/>
                </a:lnTo>
                <a:lnTo>
                  <a:pt x="80352" y="11282"/>
                </a:lnTo>
                <a:lnTo>
                  <a:pt x="80352" y="10256"/>
                </a:lnTo>
                <a:lnTo>
                  <a:pt x="80352" y="10256"/>
                </a:lnTo>
                <a:lnTo>
                  <a:pt x="80352" y="10256"/>
                </a:lnTo>
                <a:lnTo>
                  <a:pt x="80352" y="10256"/>
                </a:lnTo>
                <a:lnTo>
                  <a:pt x="81409" y="10256"/>
                </a:lnTo>
                <a:lnTo>
                  <a:pt x="81409" y="9230"/>
                </a:lnTo>
                <a:lnTo>
                  <a:pt x="81409" y="9230"/>
                </a:lnTo>
                <a:lnTo>
                  <a:pt x="81409" y="9230"/>
                </a:lnTo>
                <a:lnTo>
                  <a:pt x="81409" y="9230"/>
                </a:lnTo>
                <a:lnTo>
                  <a:pt x="81409" y="9230"/>
                </a:lnTo>
                <a:lnTo>
                  <a:pt x="81409" y="8205"/>
                </a:lnTo>
                <a:lnTo>
                  <a:pt x="81409" y="8205"/>
                </a:lnTo>
                <a:lnTo>
                  <a:pt x="81409" y="8205"/>
                </a:lnTo>
                <a:lnTo>
                  <a:pt x="82466" y="8205"/>
                </a:lnTo>
                <a:lnTo>
                  <a:pt x="82466" y="8205"/>
                </a:lnTo>
                <a:lnTo>
                  <a:pt x="82466" y="8205"/>
                </a:lnTo>
                <a:lnTo>
                  <a:pt x="82466" y="7179"/>
                </a:lnTo>
                <a:lnTo>
                  <a:pt x="82466" y="7179"/>
                </a:lnTo>
                <a:lnTo>
                  <a:pt x="82466" y="7179"/>
                </a:lnTo>
                <a:lnTo>
                  <a:pt x="82466" y="7179"/>
                </a:lnTo>
                <a:lnTo>
                  <a:pt x="82466" y="7179"/>
                </a:lnTo>
                <a:lnTo>
                  <a:pt x="84052" y="7179"/>
                </a:lnTo>
                <a:lnTo>
                  <a:pt x="84052" y="5641"/>
                </a:lnTo>
                <a:lnTo>
                  <a:pt x="84052" y="5641"/>
                </a:lnTo>
                <a:lnTo>
                  <a:pt x="84052" y="5641"/>
                </a:lnTo>
                <a:lnTo>
                  <a:pt x="84052" y="5641"/>
                </a:lnTo>
                <a:lnTo>
                  <a:pt x="85110" y="5641"/>
                </a:lnTo>
                <a:lnTo>
                  <a:pt x="85110" y="5641"/>
                </a:lnTo>
                <a:lnTo>
                  <a:pt x="85110" y="5641"/>
                </a:lnTo>
                <a:lnTo>
                  <a:pt x="85110" y="5641"/>
                </a:lnTo>
                <a:lnTo>
                  <a:pt x="85110" y="4615"/>
                </a:lnTo>
                <a:lnTo>
                  <a:pt x="85110" y="4615"/>
                </a:lnTo>
                <a:lnTo>
                  <a:pt x="86167" y="4615"/>
                </a:lnTo>
                <a:lnTo>
                  <a:pt x="86167" y="4615"/>
                </a:lnTo>
                <a:lnTo>
                  <a:pt x="86167" y="4615"/>
                </a:lnTo>
                <a:lnTo>
                  <a:pt x="86167" y="4615"/>
                </a:lnTo>
                <a:lnTo>
                  <a:pt x="86167" y="4615"/>
                </a:lnTo>
                <a:lnTo>
                  <a:pt x="86167" y="4615"/>
                </a:lnTo>
                <a:lnTo>
                  <a:pt x="87224" y="4615"/>
                </a:lnTo>
                <a:lnTo>
                  <a:pt x="87224" y="4615"/>
                </a:lnTo>
                <a:lnTo>
                  <a:pt x="87224" y="3589"/>
                </a:lnTo>
                <a:lnTo>
                  <a:pt x="87224" y="3589"/>
                </a:lnTo>
                <a:lnTo>
                  <a:pt x="88281" y="3589"/>
                </a:lnTo>
                <a:lnTo>
                  <a:pt x="88281" y="3589"/>
                </a:lnTo>
                <a:lnTo>
                  <a:pt x="88281" y="3589"/>
                </a:lnTo>
                <a:lnTo>
                  <a:pt x="88281" y="3589"/>
                </a:lnTo>
                <a:lnTo>
                  <a:pt x="88281" y="3589"/>
                </a:lnTo>
                <a:lnTo>
                  <a:pt x="88281" y="3589"/>
                </a:lnTo>
                <a:lnTo>
                  <a:pt x="89867" y="3589"/>
                </a:lnTo>
                <a:lnTo>
                  <a:pt x="89867" y="3589"/>
                </a:lnTo>
                <a:lnTo>
                  <a:pt x="89867" y="3589"/>
                </a:lnTo>
                <a:lnTo>
                  <a:pt x="90925" y="3589"/>
                </a:lnTo>
                <a:lnTo>
                  <a:pt x="90925" y="3589"/>
                </a:lnTo>
                <a:lnTo>
                  <a:pt x="90925" y="3589"/>
                </a:lnTo>
                <a:lnTo>
                  <a:pt x="90925" y="3589"/>
                </a:lnTo>
                <a:lnTo>
                  <a:pt x="91982" y="3589"/>
                </a:lnTo>
                <a:lnTo>
                  <a:pt x="91982" y="3589"/>
                </a:lnTo>
                <a:lnTo>
                  <a:pt x="91982" y="2564"/>
                </a:lnTo>
                <a:lnTo>
                  <a:pt x="91982" y="2564"/>
                </a:lnTo>
                <a:lnTo>
                  <a:pt x="91982" y="2564"/>
                </a:lnTo>
                <a:lnTo>
                  <a:pt x="91982" y="2564"/>
                </a:lnTo>
                <a:lnTo>
                  <a:pt x="93039" y="2564"/>
                </a:lnTo>
                <a:lnTo>
                  <a:pt x="93039" y="2564"/>
                </a:lnTo>
                <a:lnTo>
                  <a:pt x="93039" y="2564"/>
                </a:lnTo>
                <a:lnTo>
                  <a:pt x="93039" y="2564"/>
                </a:lnTo>
                <a:lnTo>
                  <a:pt x="93039" y="2564"/>
                </a:lnTo>
                <a:lnTo>
                  <a:pt x="94096" y="2564"/>
                </a:lnTo>
                <a:lnTo>
                  <a:pt x="94096" y="2564"/>
                </a:lnTo>
                <a:lnTo>
                  <a:pt x="94096" y="2564"/>
                </a:lnTo>
                <a:lnTo>
                  <a:pt x="94096" y="2564"/>
                </a:lnTo>
                <a:lnTo>
                  <a:pt x="95682" y="2564"/>
                </a:lnTo>
                <a:lnTo>
                  <a:pt x="95682" y="2564"/>
                </a:lnTo>
                <a:lnTo>
                  <a:pt x="95682" y="2564"/>
                </a:lnTo>
                <a:lnTo>
                  <a:pt x="95682" y="2564"/>
                </a:lnTo>
                <a:lnTo>
                  <a:pt x="95682" y="2564"/>
                </a:lnTo>
                <a:lnTo>
                  <a:pt x="96740" y="2564"/>
                </a:lnTo>
                <a:lnTo>
                  <a:pt x="96740" y="2564"/>
                </a:lnTo>
                <a:lnTo>
                  <a:pt x="96740" y="2564"/>
                </a:lnTo>
                <a:lnTo>
                  <a:pt x="96740" y="2564"/>
                </a:lnTo>
                <a:lnTo>
                  <a:pt x="97797" y="2564"/>
                </a:lnTo>
                <a:lnTo>
                  <a:pt x="97797" y="2564"/>
                </a:lnTo>
                <a:lnTo>
                  <a:pt x="97797" y="2564"/>
                </a:lnTo>
                <a:lnTo>
                  <a:pt x="97797" y="2564"/>
                </a:lnTo>
                <a:lnTo>
                  <a:pt x="97797" y="2564"/>
                </a:lnTo>
                <a:lnTo>
                  <a:pt x="97797" y="2564"/>
                </a:lnTo>
                <a:lnTo>
                  <a:pt x="98854" y="2564"/>
                </a:lnTo>
                <a:lnTo>
                  <a:pt x="98854" y="2564"/>
                </a:lnTo>
                <a:lnTo>
                  <a:pt x="98854" y="2564"/>
                </a:lnTo>
                <a:lnTo>
                  <a:pt x="98854" y="2564"/>
                </a:lnTo>
                <a:lnTo>
                  <a:pt x="99911" y="2564"/>
                </a:lnTo>
                <a:lnTo>
                  <a:pt x="99911" y="2564"/>
                </a:lnTo>
                <a:lnTo>
                  <a:pt x="99911" y="2564"/>
                </a:lnTo>
                <a:lnTo>
                  <a:pt x="99911" y="2564"/>
                </a:lnTo>
                <a:lnTo>
                  <a:pt x="101497" y="2564"/>
                </a:lnTo>
                <a:lnTo>
                  <a:pt x="101497" y="3589"/>
                </a:lnTo>
                <a:lnTo>
                  <a:pt x="101497" y="3589"/>
                </a:lnTo>
                <a:lnTo>
                  <a:pt x="101497" y="3589"/>
                </a:lnTo>
                <a:lnTo>
                  <a:pt x="101497" y="3589"/>
                </a:lnTo>
                <a:lnTo>
                  <a:pt x="101497" y="3589"/>
                </a:lnTo>
                <a:lnTo>
                  <a:pt x="102555" y="3589"/>
                </a:lnTo>
                <a:lnTo>
                  <a:pt x="102555" y="3589"/>
                </a:lnTo>
                <a:lnTo>
                  <a:pt x="102555" y="3589"/>
                </a:lnTo>
                <a:lnTo>
                  <a:pt x="102555" y="3589"/>
                </a:lnTo>
                <a:lnTo>
                  <a:pt x="102555" y="3589"/>
                </a:lnTo>
                <a:lnTo>
                  <a:pt x="103612" y="3589"/>
                </a:lnTo>
                <a:lnTo>
                  <a:pt x="103612" y="3589"/>
                </a:lnTo>
                <a:lnTo>
                  <a:pt x="103612" y="4615"/>
                </a:lnTo>
                <a:lnTo>
                  <a:pt x="103612" y="4615"/>
                </a:lnTo>
                <a:lnTo>
                  <a:pt x="104669" y="4615"/>
                </a:lnTo>
                <a:lnTo>
                  <a:pt x="104669" y="4615"/>
                </a:lnTo>
                <a:lnTo>
                  <a:pt x="104669" y="4615"/>
                </a:lnTo>
                <a:lnTo>
                  <a:pt x="104669" y="4615"/>
                </a:lnTo>
                <a:lnTo>
                  <a:pt x="104669" y="4615"/>
                </a:lnTo>
                <a:lnTo>
                  <a:pt x="104669" y="4615"/>
                </a:lnTo>
                <a:lnTo>
                  <a:pt x="104669" y="4615"/>
                </a:lnTo>
                <a:lnTo>
                  <a:pt x="104669" y="5641"/>
                </a:lnTo>
                <a:lnTo>
                  <a:pt x="104669" y="5641"/>
                </a:lnTo>
                <a:lnTo>
                  <a:pt x="104669" y="5641"/>
                </a:lnTo>
                <a:lnTo>
                  <a:pt x="104669" y="5641"/>
                </a:lnTo>
                <a:lnTo>
                  <a:pt x="104669" y="7179"/>
                </a:lnTo>
                <a:lnTo>
                  <a:pt x="104669" y="7179"/>
                </a:lnTo>
                <a:lnTo>
                  <a:pt x="104669" y="7179"/>
                </a:lnTo>
                <a:lnTo>
                  <a:pt x="104669" y="7179"/>
                </a:lnTo>
                <a:lnTo>
                  <a:pt x="104669" y="7179"/>
                </a:lnTo>
                <a:lnTo>
                  <a:pt x="105726" y="7179"/>
                </a:lnTo>
                <a:lnTo>
                  <a:pt x="105726" y="8205"/>
                </a:lnTo>
                <a:lnTo>
                  <a:pt x="105726" y="8205"/>
                </a:lnTo>
                <a:lnTo>
                  <a:pt x="105726" y="8205"/>
                </a:lnTo>
                <a:lnTo>
                  <a:pt x="105726" y="8205"/>
                </a:lnTo>
                <a:lnTo>
                  <a:pt x="105726" y="8205"/>
                </a:lnTo>
                <a:lnTo>
                  <a:pt x="107312" y="8205"/>
                </a:lnTo>
                <a:lnTo>
                  <a:pt x="107312" y="8205"/>
                </a:lnTo>
                <a:lnTo>
                  <a:pt x="107312" y="8205"/>
                </a:lnTo>
                <a:lnTo>
                  <a:pt x="107312" y="8205"/>
                </a:lnTo>
                <a:lnTo>
                  <a:pt x="108370" y="8205"/>
                </a:lnTo>
                <a:lnTo>
                  <a:pt x="108370" y="8205"/>
                </a:lnTo>
                <a:lnTo>
                  <a:pt x="108370" y="8205"/>
                </a:lnTo>
                <a:lnTo>
                  <a:pt x="108370" y="8205"/>
                </a:lnTo>
                <a:lnTo>
                  <a:pt x="109427" y="8205"/>
                </a:lnTo>
                <a:lnTo>
                  <a:pt x="109427" y="8205"/>
                </a:lnTo>
                <a:lnTo>
                  <a:pt x="109427" y="8205"/>
                </a:lnTo>
                <a:lnTo>
                  <a:pt x="109427" y="8205"/>
                </a:lnTo>
                <a:lnTo>
                  <a:pt x="109427" y="9230"/>
                </a:lnTo>
                <a:lnTo>
                  <a:pt x="110484" y="9230"/>
                </a:lnTo>
                <a:lnTo>
                  <a:pt x="110484" y="9230"/>
                </a:lnTo>
                <a:lnTo>
                  <a:pt x="110484" y="9230"/>
                </a:lnTo>
                <a:lnTo>
                  <a:pt x="111541" y="9230"/>
                </a:lnTo>
                <a:lnTo>
                  <a:pt x="111541" y="9230"/>
                </a:lnTo>
                <a:lnTo>
                  <a:pt x="111541" y="9230"/>
                </a:lnTo>
                <a:lnTo>
                  <a:pt x="111541" y="9230"/>
                </a:lnTo>
                <a:lnTo>
                  <a:pt x="111541" y="9230"/>
                </a:lnTo>
                <a:lnTo>
                  <a:pt x="111541" y="9230"/>
                </a:lnTo>
                <a:lnTo>
                  <a:pt x="111541" y="10256"/>
                </a:lnTo>
                <a:lnTo>
                  <a:pt x="113127" y="10256"/>
                </a:lnTo>
                <a:lnTo>
                  <a:pt x="113127" y="10256"/>
                </a:lnTo>
                <a:lnTo>
                  <a:pt x="113127" y="10256"/>
                </a:lnTo>
                <a:lnTo>
                  <a:pt x="113127" y="10256"/>
                </a:lnTo>
                <a:lnTo>
                  <a:pt x="114185" y="10256"/>
                </a:lnTo>
                <a:lnTo>
                  <a:pt x="114185" y="10256"/>
                </a:lnTo>
                <a:lnTo>
                  <a:pt x="114185" y="10256"/>
                </a:lnTo>
                <a:lnTo>
                  <a:pt x="114185" y="10256"/>
                </a:lnTo>
                <a:lnTo>
                  <a:pt x="115242" y="10256"/>
                </a:lnTo>
                <a:lnTo>
                  <a:pt x="115242" y="10256"/>
                </a:lnTo>
                <a:lnTo>
                  <a:pt x="115242" y="10256"/>
                </a:lnTo>
                <a:lnTo>
                  <a:pt x="115242" y="10256"/>
                </a:lnTo>
                <a:lnTo>
                  <a:pt x="116299" y="10256"/>
                </a:lnTo>
                <a:lnTo>
                  <a:pt x="116299" y="10256"/>
                </a:lnTo>
                <a:lnTo>
                  <a:pt x="116299" y="10256"/>
                </a:lnTo>
                <a:lnTo>
                  <a:pt x="116299" y="10256"/>
                </a:lnTo>
                <a:lnTo>
                  <a:pt x="116299" y="10256"/>
                </a:lnTo>
                <a:lnTo>
                  <a:pt x="117356" y="10256"/>
                </a:lnTo>
                <a:lnTo>
                  <a:pt x="117356" y="10256"/>
                </a:lnTo>
                <a:lnTo>
                  <a:pt x="117356" y="10256"/>
                </a:lnTo>
                <a:lnTo>
                  <a:pt x="117356" y="10256"/>
                </a:lnTo>
                <a:lnTo>
                  <a:pt x="118942" y="10256"/>
                </a:lnTo>
                <a:lnTo>
                  <a:pt x="118942" y="10256"/>
                </a:lnTo>
                <a:lnTo>
                  <a:pt x="118942" y="10256"/>
                </a:lnTo>
                <a:lnTo>
                  <a:pt x="118942" y="10256"/>
                </a:lnTo>
                <a:lnTo>
                  <a:pt x="120000" y="10256"/>
                </a:lnTo>
                <a:lnTo>
                  <a:pt x="120000" y="10256"/>
                </a:lnTo>
                <a:lnTo>
                  <a:pt x="120000" y="11282"/>
                </a:lnTo>
                <a:lnTo>
                  <a:pt x="120000" y="11282"/>
                </a:lnTo>
                <a:lnTo>
                  <a:pt x="120000" y="11282"/>
                </a:lnTo>
                <a:lnTo>
                  <a:pt x="120000" y="11282"/>
                </a:lnTo>
                <a:lnTo>
                  <a:pt x="120000" y="12820"/>
                </a:lnTo>
                <a:lnTo>
                  <a:pt x="120000" y="12820"/>
                </a:lnTo>
                <a:lnTo>
                  <a:pt x="120000" y="12820"/>
                </a:lnTo>
                <a:lnTo>
                  <a:pt x="120000" y="12820"/>
                </a:lnTo>
                <a:lnTo>
                  <a:pt x="120000" y="12820"/>
                </a:lnTo>
                <a:lnTo>
                  <a:pt x="120000" y="13846"/>
                </a:lnTo>
                <a:lnTo>
                  <a:pt x="120000" y="13846"/>
                </a:lnTo>
                <a:lnTo>
                  <a:pt x="120000" y="13846"/>
                </a:lnTo>
                <a:lnTo>
                  <a:pt x="120000" y="13846"/>
                </a:lnTo>
                <a:lnTo>
                  <a:pt x="120000" y="13846"/>
                </a:lnTo>
                <a:lnTo>
                  <a:pt x="120000" y="13846"/>
                </a:lnTo>
                <a:lnTo>
                  <a:pt x="120000" y="13846"/>
                </a:lnTo>
                <a:lnTo>
                  <a:pt x="120000" y="14871"/>
                </a:lnTo>
                <a:lnTo>
                  <a:pt x="118942" y="14871"/>
                </a:lnTo>
                <a:lnTo>
                  <a:pt x="118942" y="14871"/>
                </a:lnTo>
                <a:lnTo>
                  <a:pt x="118942" y="14871"/>
                </a:lnTo>
                <a:lnTo>
                  <a:pt x="118942" y="14871"/>
                </a:lnTo>
                <a:lnTo>
                  <a:pt x="118942" y="14871"/>
                </a:lnTo>
                <a:lnTo>
                  <a:pt x="118942" y="14871"/>
                </a:lnTo>
                <a:lnTo>
                  <a:pt x="118942" y="15897"/>
                </a:lnTo>
                <a:lnTo>
                  <a:pt x="118942" y="15897"/>
                </a:lnTo>
                <a:lnTo>
                  <a:pt x="118942" y="15897"/>
                </a:lnTo>
                <a:lnTo>
                  <a:pt x="118942" y="16923"/>
                </a:lnTo>
                <a:lnTo>
                  <a:pt x="118942" y="16923"/>
                </a:lnTo>
                <a:lnTo>
                  <a:pt x="118942" y="16923"/>
                </a:lnTo>
                <a:lnTo>
                  <a:pt x="118942" y="18461"/>
                </a:lnTo>
                <a:lnTo>
                  <a:pt x="118942" y="18461"/>
                </a:lnTo>
                <a:lnTo>
                  <a:pt x="118942" y="18461"/>
                </a:lnTo>
                <a:lnTo>
                  <a:pt x="118942" y="18461"/>
                </a:lnTo>
                <a:lnTo>
                  <a:pt x="118942" y="19487"/>
                </a:lnTo>
                <a:lnTo>
                  <a:pt x="118942" y="19487"/>
                </a:lnTo>
                <a:lnTo>
                  <a:pt x="118942" y="19487"/>
                </a:lnTo>
                <a:lnTo>
                  <a:pt x="118942" y="19487"/>
                </a:lnTo>
                <a:lnTo>
                  <a:pt x="118942" y="19487"/>
                </a:lnTo>
                <a:lnTo>
                  <a:pt x="118942" y="20512"/>
                </a:lnTo>
                <a:lnTo>
                  <a:pt x="118942" y="20512"/>
                </a:lnTo>
                <a:lnTo>
                  <a:pt x="118942" y="20512"/>
                </a:lnTo>
                <a:lnTo>
                  <a:pt x="118942" y="21538"/>
                </a:lnTo>
                <a:lnTo>
                  <a:pt x="118942" y="21538"/>
                </a:lnTo>
                <a:lnTo>
                  <a:pt x="118942" y="21538"/>
                </a:lnTo>
                <a:lnTo>
                  <a:pt x="118942" y="21538"/>
                </a:lnTo>
                <a:lnTo>
                  <a:pt x="118942" y="22564"/>
                </a:lnTo>
                <a:lnTo>
                  <a:pt x="118942" y="22564"/>
                </a:lnTo>
                <a:lnTo>
                  <a:pt x="118942" y="22564"/>
                </a:lnTo>
                <a:lnTo>
                  <a:pt x="118942" y="24102"/>
                </a:lnTo>
                <a:lnTo>
                  <a:pt x="118942" y="24102"/>
                </a:lnTo>
                <a:lnTo>
                  <a:pt x="118942" y="24102"/>
                </a:lnTo>
                <a:lnTo>
                  <a:pt x="118942" y="24102"/>
                </a:lnTo>
                <a:lnTo>
                  <a:pt x="118942" y="24102"/>
                </a:lnTo>
                <a:lnTo>
                  <a:pt x="118942" y="25128"/>
                </a:lnTo>
                <a:lnTo>
                  <a:pt x="117356" y="25128"/>
                </a:lnTo>
                <a:lnTo>
                  <a:pt x="117356" y="25128"/>
                </a:lnTo>
                <a:lnTo>
                  <a:pt x="117356" y="25128"/>
                </a:lnTo>
                <a:lnTo>
                  <a:pt x="117356" y="25128"/>
                </a:lnTo>
                <a:lnTo>
                  <a:pt x="117356" y="25128"/>
                </a:lnTo>
                <a:lnTo>
                  <a:pt x="117356" y="25128"/>
                </a:lnTo>
                <a:lnTo>
                  <a:pt x="117356" y="26153"/>
                </a:lnTo>
                <a:lnTo>
                  <a:pt x="116299" y="26153"/>
                </a:lnTo>
                <a:lnTo>
                  <a:pt x="116299" y="26153"/>
                </a:lnTo>
                <a:lnTo>
                  <a:pt x="116299" y="26153"/>
                </a:lnTo>
                <a:lnTo>
                  <a:pt x="117356" y="26153"/>
                </a:lnTo>
                <a:lnTo>
                  <a:pt x="117356" y="27179"/>
                </a:lnTo>
                <a:lnTo>
                  <a:pt x="117356" y="27179"/>
                </a:lnTo>
                <a:lnTo>
                  <a:pt x="117356" y="27179"/>
                </a:lnTo>
                <a:lnTo>
                  <a:pt x="117356" y="27179"/>
                </a:lnTo>
                <a:lnTo>
                  <a:pt x="117356" y="28205"/>
                </a:lnTo>
                <a:lnTo>
                  <a:pt x="117356" y="28205"/>
                </a:lnTo>
                <a:lnTo>
                  <a:pt x="117356" y="28205"/>
                </a:lnTo>
                <a:lnTo>
                  <a:pt x="117356" y="28205"/>
                </a:lnTo>
                <a:lnTo>
                  <a:pt x="117356" y="29743"/>
                </a:lnTo>
                <a:lnTo>
                  <a:pt x="117356" y="29743"/>
                </a:lnTo>
                <a:lnTo>
                  <a:pt x="117356" y="29743"/>
                </a:lnTo>
                <a:lnTo>
                  <a:pt x="117356" y="30769"/>
                </a:lnTo>
                <a:lnTo>
                  <a:pt x="118942" y="30769"/>
                </a:lnTo>
                <a:lnTo>
                  <a:pt x="118942" y="30769"/>
                </a:lnTo>
                <a:lnTo>
                  <a:pt x="118942" y="30769"/>
                </a:lnTo>
                <a:lnTo>
                  <a:pt x="118942" y="31794"/>
                </a:lnTo>
                <a:lnTo>
                  <a:pt x="118942" y="31794"/>
                </a:lnTo>
                <a:lnTo>
                  <a:pt x="118942" y="31794"/>
                </a:lnTo>
                <a:lnTo>
                  <a:pt x="118942" y="32820"/>
                </a:lnTo>
                <a:lnTo>
                  <a:pt x="118942" y="32820"/>
                </a:lnTo>
                <a:lnTo>
                  <a:pt x="118942" y="32820"/>
                </a:lnTo>
                <a:lnTo>
                  <a:pt x="118942" y="32820"/>
                </a:lnTo>
                <a:lnTo>
                  <a:pt x="118942" y="32820"/>
                </a:lnTo>
                <a:lnTo>
                  <a:pt x="118942" y="33846"/>
                </a:lnTo>
                <a:lnTo>
                  <a:pt x="118942" y="33846"/>
                </a:lnTo>
                <a:lnTo>
                  <a:pt x="118942" y="33846"/>
                </a:lnTo>
                <a:lnTo>
                  <a:pt x="118942" y="33846"/>
                </a:lnTo>
                <a:lnTo>
                  <a:pt x="118942" y="35384"/>
                </a:lnTo>
                <a:lnTo>
                  <a:pt x="118942" y="35384"/>
                </a:lnTo>
                <a:lnTo>
                  <a:pt x="118942" y="35384"/>
                </a:lnTo>
                <a:lnTo>
                  <a:pt x="118942" y="36410"/>
                </a:lnTo>
                <a:lnTo>
                  <a:pt x="118942" y="36410"/>
                </a:lnTo>
                <a:lnTo>
                  <a:pt x="118942" y="36410"/>
                </a:lnTo>
                <a:lnTo>
                  <a:pt x="118942" y="36410"/>
                </a:lnTo>
                <a:lnTo>
                  <a:pt x="118942" y="37435"/>
                </a:lnTo>
                <a:lnTo>
                  <a:pt x="118942" y="37435"/>
                </a:lnTo>
                <a:lnTo>
                  <a:pt x="118942" y="37435"/>
                </a:lnTo>
                <a:lnTo>
                  <a:pt x="118942" y="38461"/>
                </a:lnTo>
                <a:lnTo>
                  <a:pt x="118942" y="38461"/>
                </a:lnTo>
                <a:lnTo>
                  <a:pt x="118942" y="38461"/>
                </a:lnTo>
                <a:lnTo>
                  <a:pt x="118942" y="39487"/>
                </a:lnTo>
                <a:lnTo>
                  <a:pt x="118942" y="39487"/>
                </a:lnTo>
                <a:lnTo>
                  <a:pt x="118942" y="39487"/>
                </a:lnTo>
                <a:lnTo>
                  <a:pt x="118942" y="41025"/>
                </a:lnTo>
                <a:lnTo>
                  <a:pt x="118942" y="41025"/>
                </a:lnTo>
                <a:lnTo>
                  <a:pt x="118942" y="41025"/>
                </a:lnTo>
                <a:lnTo>
                  <a:pt x="118942" y="42051"/>
                </a:lnTo>
                <a:lnTo>
                  <a:pt x="118942" y="42051"/>
                </a:lnTo>
                <a:lnTo>
                  <a:pt x="118942" y="42051"/>
                </a:lnTo>
                <a:lnTo>
                  <a:pt x="118942" y="43076"/>
                </a:lnTo>
                <a:lnTo>
                  <a:pt x="118942" y="43076"/>
                </a:lnTo>
                <a:lnTo>
                  <a:pt x="118942" y="43076"/>
                </a:lnTo>
                <a:lnTo>
                  <a:pt x="118942" y="44102"/>
                </a:lnTo>
                <a:lnTo>
                  <a:pt x="118942" y="44102"/>
                </a:lnTo>
                <a:lnTo>
                  <a:pt x="118942" y="44102"/>
                </a:lnTo>
                <a:lnTo>
                  <a:pt x="118942" y="45128"/>
                </a:lnTo>
                <a:lnTo>
                  <a:pt x="118942" y="45128"/>
                </a:lnTo>
                <a:lnTo>
                  <a:pt x="118942" y="45128"/>
                </a:lnTo>
                <a:lnTo>
                  <a:pt x="118942" y="46666"/>
                </a:lnTo>
                <a:lnTo>
                  <a:pt x="118942" y="46666"/>
                </a:lnTo>
                <a:lnTo>
                  <a:pt x="118942" y="46666"/>
                </a:lnTo>
                <a:lnTo>
                  <a:pt x="118942" y="47692"/>
                </a:lnTo>
                <a:lnTo>
                  <a:pt x="118942" y="47692"/>
                </a:lnTo>
                <a:lnTo>
                  <a:pt x="118942" y="47692"/>
                </a:lnTo>
                <a:lnTo>
                  <a:pt x="118942" y="48717"/>
                </a:lnTo>
                <a:lnTo>
                  <a:pt x="118942" y="48717"/>
                </a:lnTo>
                <a:lnTo>
                  <a:pt x="118942" y="48717"/>
                </a:lnTo>
                <a:lnTo>
                  <a:pt x="118942" y="48717"/>
                </a:lnTo>
                <a:lnTo>
                  <a:pt x="118942" y="49743"/>
                </a:lnTo>
                <a:lnTo>
                  <a:pt x="118942" y="49743"/>
                </a:lnTo>
                <a:lnTo>
                  <a:pt x="118942" y="49743"/>
                </a:lnTo>
                <a:lnTo>
                  <a:pt x="118942" y="50769"/>
                </a:lnTo>
                <a:lnTo>
                  <a:pt x="118942" y="50769"/>
                </a:lnTo>
                <a:lnTo>
                  <a:pt x="118942" y="50769"/>
                </a:lnTo>
                <a:lnTo>
                  <a:pt x="118942" y="52307"/>
                </a:lnTo>
                <a:lnTo>
                  <a:pt x="118942" y="52307"/>
                </a:lnTo>
                <a:lnTo>
                  <a:pt x="118942" y="52307"/>
                </a:lnTo>
                <a:lnTo>
                  <a:pt x="118942" y="53333"/>
                </a:lnTo>
                <a:lnTo>
                  <a:pt x="118942" y="53333"/>
                </a:lnTo>
                <a:lnTo>
                  <a:pt x="118942" y="53333"/>
                </a:lnTo>
                <a:lnTo>
                  <a:pt x="118942" y="54358"/>
                </a:lnTo>
                <a:lnTo>
                  <a:pt x="118942" y="54358"/>
                </a:lnTo>
                <a:lnTo>
                  <a:pt x="118942" y="54358"/>
                </a:lnTo>
                <a:lnTo>
                  <a:pt x="118942" y="55384"/>
                </a:lnTo>
                <a:lnTo>
                  <a:pt x="118942" y="55384"/>
                </a:lnTo>
                <a:lnTo>
                  <a:pt x="118942" y="55384"/>
                </a:lnTo>
                <a:lnTo>
                  <a:pt x="118942" y="56410"/>
                </a:lnTo>
                <a:lnTo>
                  <a:pt x="118942" y="56410"/>
                </a:lnTo>
                <a:lnTo>
                  <a:pt x="118942" y="56410"/>
                </a:lnTo>
                <a:lnTo>
                  <a:pt x="118942" y="57948"/>
                </a:lnTo>
                <a:lnTo>
                  <a:pt x="118942" y="57948"/>
                </a:lnTo>
                <a:lnTo>
                  <a:pt x="118942" y="57948"/>
                </a:lnTo>
                <a:lnTo>
                  <a:pt x="118942" y="58974"/>
                </a:lnTo>
                <a:lnTo>
                  <a:pt x="118942" y="58974"/>
                </a:lnTo>
                <a:lnTo>
                  <a:pt x="118942" y="58974"/>
                </a:lnTo>
                <a:lnTo>
                  <a:pt x="118942" y="60000"/>
                </a:lnTo>
                <a:lnTo>
                  <a:pt x="118942" y="60000"/>
                </a:lnTo>
                <a:lnTo>
                  <a:pt x="118942" y="60000"/>
                </a:lnTo>
                <a:lnTo>
                  <a:pt x="118942" y="60000"/>
                </a:lnTo>
                <a:lnTo>
                  <a:pt x="118942" y="61025"/>
                </a:lnTo>
                <a:lnTo>
                  <a:pt x="118942" y="61025"/>
                </a:lnTo>
                <a:lnTo>
                  <a:pt x="118942" y="61025"/>
                </a:lnTo>
                <a:lnTo>
                  <a:pt x="118942" y="62051"/>
                </a:lnTo>
                <a:lnTo>
                  <a:pt x="118942" y="62051"/>
                </a:lnTo>
                <a:lnTo>
                  <a:pt x="118942" y="62051"/>
                </a:lnTo>
                <a:lnTo>
                  <a:pt x="118942" y="63589"/>
                </a:lnTo>
                <a:lnTo>
                  <a:pt x="118942" y="63589"/>
                </a:lnTo>
                <a:lnTo>
                  <a:pt x="118942" y="63589"/>
                </a:lnTo>
                <a:lnTo>
                  <a:pt x="118942" y="64615"/>
                </a:lnTo>
                <a:lnTo>
                  <a:pt x="118942" y="64615"/>
                </a:lnTo>
                <a:lnTo>
                  <a:pt x="118942" y="64615"/>
                </a:lnTo>
                <a:lnTo>
                  <a:pt x="118942" y="65641"/>
                </a:lnTo>
                <a:lnTo>
                  <a:pt x="118942" y="65641"/>
                </a:lnTo>
                <a:lnTo>
                  <a:pt x="118942" y="65641"/>
                </a:lnTo>
                <a:lnTo>
                  <a:pt x="118942" y="66666"/>
                </a:lnTo>
                <a:lnTo>
                  <a:pt x="118942" y="66666"/>
                </a:lnTo>
                <a:lnTo>
                  <a:pt x="118942" y="66666"/>
                </a:lnTo>
                <a:lnTo>
                  <a:pt x="118942" y="67692"/>
                </a:lnTo>
                <a:lnTo>
                  <a:pt x="118942" y="67692"/>
                </a:lnTo>
                <a:lnTo>
                  <a:pt x="118942" y="67692"/>
                </a:lnTo>
                <a:lnTo>
                  <a:pt x="118942" y="69230"/>
                </a:lnTo>
                <a:lnTo>
                  <a:pt x="118942" y="69230"/>
                </a:lnTo>
                <a:lnTo>
                  <a:pt x="118942" y="69230"/>
                </a:lnTo>
                <a:lnTo>
                  <a:pt x="118942" y="70256"/>
                </a:lnTo>
                <a:lnTo>
                  <a:pt x="118942" y="70256"/>
                </a:lnTo>
                <a:lnTo>
                  <a:pt x="118942" y="70256"/>
                </a:lnTo>
                <a:lnTo>
                  <a:pt x="118942" y="71282"/>
                </a:lnTo>
                <a:lnTo>
                  <a:pt x="118942" y="71282"/>
                </a:lnTo>
                <a:lnTo>
                  <a:pt x="118942" y="71282"/>
                </a:lnTo>
                <a:lnTo>
                  <a:pt x="118942" y="71282"/>
                </a:lnTo>
                <a:lnTo>
                  <a:pt x="118942" y="72307"/>
                </a:lnTo>
                <a:lnTo>
                  <a:pt x="118942" y="72307"/>
                </a:lnTo>
                <a:lnTo>
                  <a:pt x="118942" y="72307"/>
                </a:lnTo>
                <a:lnTo>
                  <a:pt x="118942" y="73333"/>
                </a:lnTo>
                <a:lnTo>
                  <a:pt x="118942" y="73333"/>
                </a:lnTo>
                <a:lnTo>
                  <a:pt x="118942" y="73333"/>
                </a:lnTo>
                <a:lnTo>
                  <a:pt x="118942" y="74871"/>
                </a:lnTo>
                <a:lnTo>
                  <a:pt x="118942" y="74871"/>
                </a:lnTo>
                <a:lnTo>
                  <a:pt x="118942" y="74871"/>
                </a:lnTo>
                <a:lnTo>
                  <a:pt x="118942" y="75897"/>
                </a:lnTo>
                <a:lnTo>
                  <a:pt x="118942" y="75897"/>
                </a:lnTo>
                <a:lnTo>
                  <a:pt x="118942" y="75897"/>
                </a:lnTo>
                <a:lnTo>
                  <a:pt x="118942" y="76923"/>
                </a:lnTo>
                <a:lnTo>
                  <a:pt x="118942" y="76923"/>
                </a:lnTo>
                <a:lnTo>
                  <a:pt x="118942" y="76923"/>
                </a:lnTo>
                <a:lnTo>
                  <a:pt x="118942" y="77948"/>
                </a:lnTo>
                <a:lnTo>
                  <a:pt x="118942" y="77948"/>
                </a:lnTo>
                <a:lnTo>
                  <a:pt x="118942" y="77948"/>
                </a:lnTo>
                <a:lnTo>
                  <a:pt x="118942" y="78974"/>
                </a:lnTo>
                <a:lnTo>
                  <a:pt x="118942" y="78974"/>
                </a:lnTo>
                <a:lnTo>
                  <a:pt x="118942" y="78974"/>
                </a:lnTo>
                <a:lnTo>
                  <a:pt x="118942" y="80512"/>
                </a:lnTo>
                <a:lnTo>
                  <a:pt x="118942" y="80512"/>
                </a:lnTo>
                <a:lnTo>
                  <a:pt x="118942" y="80512"/>
                </a:lnTo>
                <a:lnTo>
                  <a:pt x="118942" y="81538"/>
                </a:lnTo>
                <a:lnTo>
                  <a:pt x="118942" y="81538"/>
                </a:lnTo>
                <a:lnTo>
                  <a:pt x="118942" y="81538"/>
                </a:lnTo>
                <a:lnTo>
                  <a:pt x="118942" y="82564"/>
                </a:lnTo>
                <a:lnTo>
                  <a:pt x="118942" y="82564"/>
                </a:lnTo>
                <a:lnTo>
                  <a:pt x="118942" y="82564"/>
                </a:lnTo>
                <a:lnTo>
                  <a:pt x="118942" y="83589"/>
                </a:lnTo>
                <a:lnTo>
                  <a:pt x="118942" y="83589"/>
                </a:lnTo>
                <a:lnTo>
                  <a:pt x="118942" y="83589"/>
                </a:lnTo>
                <a:lnTo>
                  <a:pt x="118942" y="83589"/>
                </a:lnTo>
                <a:lnTo>
                  <a:pt x="118942" y="84615"/>
                </a:lnTo>
                <a:lnTo>
                  <a:pt x="118942" y="84615"/>
                </a:lnTo>
                <a:lnTo>
                  <a:pt x="118942" y="84615"/>
                </a:lnTo>
                <a:lnTo>
                  <a:pt x="118942" y="86153"/>
                </a:lnTo>
                <a:lnTo>
                  <a:pt x="118942" y="86153"/>
                </a:lnTo>
                <a:lnTo>
                  <a:pt x="118942" y="86153"/>
                </a:lnTo>
                <a:lnTo>
                  <a:pt x="118942" y="87179"/>
                </a:lnTo>
                <a:lnTo>
                  <a:pt x="118942" y="87179"/>
                </a:lnTo>
                <a:lnTo>
                  <a:pt x="118942" y="87179"/>
                </a:lnTo>
                <a:lnTo>
                  <a:pt x="118942" y="88205"/>
                </a:lnTo>
                <a:lnTo>
                  <a:pt x="118942" y="88205"/>
                </a:lnTo>
                <a:lnTo>
                  <a:pt x="118942" y="88205"/>
                </a:lnTo>
                <a:lnTo>
                  <a:pt x="118942" y="89230"/>
                </a:lnTo>
                <a:lnTo>
                  <a:pt x="118942" y="89230"/>
                </a:lnTo>
                <a:lnTo>
                  <a:pt x="118942" y="89230"/>
                </a:lnTo>
                <a:lnTo>
                  <a:pt x="118942" y="90256"/>
                </a:lnTo>
                <a:lnTo>
                  <a:pt x="118942" y="90256"/>
                </a:lnTo>
                <a:lnTo>
                  <a:pt x="118942" y="90256"/>
                </a:lnTo>
                <a:lnTo>
                  <a:pt x="118942" y="91794"/>
                </a:lnTo>
                <a:lnTo>
                  <a:pt x="118942" y="91794"/>
                </a:lnTo>
                <a:lnTo>
                  <a:pt x="118942" y="91794"/>
                </a:lnTo>
                <a:lnTo>
                  <a:pt x="118942" y="92820"/>
                </a:lnTo>
                <a:lnTo>
                  <a:pt x="118942" y="92820"/>
                </a:lnTo>
                <a:lnTo>
                  <a:pt x="118942" y="92820"/>
                </a:lnTo>
                <a:lnTo>
                  <a:pt x="118942" y="93846"/>
                </a:lnTo>
                <a:lnTo>
                  <a:pt x="118942" y="93846"/>
                </a:lnTo>
                <a:lnTo>
                  <a:pt x="118942" y="93846"/>
                </a:lnTo>
                <a:lnTo>
                  <a:pt x="118942" y="94871"/>
                </a:lnTo>
                <a:lnTo>
                  <a:pt x="118942" y="94871"/>
                </a:lnTo>
                <a:lnTo>
                  <a:pt x="118942" y="94871"/>
                </a:lnTo>
                <a:lnTo>
                  <a:pt x="118942" y="94871"/>
                </a:lnTo>
                <a:lnTo>
                  <a:pt x="118942" y="95897"/>
                </a:lnTo>
                <a:lnTo>
                  <a:pt x="118942" y="95897"/>
                </a:lnTo>
                <a:lnTo>
                  <a:pt x="118942" y="95897"/>
                </a:lnTo>
                <a:lnTo>
                  <a:pt x="118942" y="97435"/>
                </a:lnTo>
                <a:lnTo>
                  <a:pt x="118942" y="97435"/>
                </a:lnTo>
                <a:lnTo>
                  <a:pt x="118942" y="97435"/>
                </a:lnTo>
                <a:lnTo>
                  <a:pt x="118942" y="98461"/>
                </a:lnTo>
                <a:lnTo>
                  <a:pt x="118942" y="98461"/>
                </a:lnTo>
                <a:lnTo>
                  <a:pt x="118942" y="98461"/>
                </a:lnTo>
                <a:lnTo>
                  <a:pt x="118942" y="99487"/>
                </a:lnTo>
                <a:lnTo>
                  <a:pt x="118942" y="99487"/>
                </a:lnTo>
                <a:lnTo>
                  <a:pt x="118942" y="99487"/>
                </a:lnTo>
                <a:lnTo>
                  <a:pt x="118942" y="100512"/>
                </a:lnTo>
                <a:lnTo>
                  <a:pt x="118942" y="100512"/>
                </a:lnTo>
                <a:lnTo>
                  <a:pt x="118942" y="100512"/>
                </a:lnTo>
                <a:lnTo>
                  <a:pt x="118942" y="101538"/>
                </a:lnTo>
                <a:lnTo>
                  <a:pt x="118942" y="101538"/>
                </a:lnTo>
                <a:lnTo>
                  <a:pt x="118942" y="101538"/>
                </a:lnTo>
                <a:lnTo>
                  <a:pt x="118942" y="103076"/>
                </a:lnTo>
                <a:lnTo>
                  <a:pt x="118942" y="103076"/>
                </a:lnTo>
                <a:lnTo>
                  <a:pt x="118942" y="103076"/>
                </a:lnTo>
                <a:lnTo>
                  <a:pt x="118942" y="104102"/>
                </a:lnTo>
                <a:lnTo>
                  <a:pt x="118942" y="104102"/>
                </a:lnTo>
                <a:lnTo>
                  <a:pt x="118942" y="104102"/>
                </a:lnTo>
                <a:lnTo>
                  <a:pt x="118942" y="105128"/>
                </a:lnTo>
                <a:lnTo>
                  <a:pt x="118942" y="105128"/>
                </a:lnTo>
                <a:lnTo>
                  <a:pt x="118942" y="105128"/>
                </a:lnTo>
                <a:lnTo>
                  <a:pt x="118942" y="106153"/>
                </a:lnTo>
                <a:lnTo>
                  <a:pt x="118942" y="106153"/>
                </a:lnTo>
                <a:lnTo>
                  <a:pt x="118942" y="106153"/>
                </a:lnTo>
                <a:lnTo>
                  <a:pt x="118942" y="106153"/>
                </a:lnTo>
                <a:lnTo>
                  <a:pt x="118942" y="107179"/>
                </a:lnTo>
                <a:lnTo>
                  <a:pt x="118942" y="107179"/>
                </a:lnTo>
                <a:lnTo>
                  <a:pt x="118942" y="107179"/>
                </a:lnTo>
                <a:lnTo>
                  <a:pt x="118942" y="108717"/>
                </a:lnTo>
                <a:lnTo>
                  <a:pt x="118942" y="108717"/>
                </a:lnTo>
                <a:lnTo>
                  <a:pt x="118942" y="108717"/>
                </a:lnTo>
                <a:lnTo>
                  <a:pt x="118942" y="109743"/>
                </a:lnTo>
                <a:lnTo>
                  <a:pt x="118942" y="109743"/>
                </a:lnTo>
                <a:lnTo>
                  <a:pt x="118942" y="109743"/>
                </a:lnTo>
                <a:lnTo>
                  <a:pt x="118942" y="110769"/>
                </a:lnTo>
                <a:lnTo>
                  <a:pt x="118942" y="110769"/>
                </a:lnTo>
                <a:lnTo>
                  <a:pt x="118942" y="110769"/>
                </a:lnTo>
                <a:lnTo>
                  <a:pt x="118942" y="111794"/>
                </a:lnTo>
                <a:lnTo>
                  <a:pt x="118942" y="111794"/>
                </a:lnTo>
                <a:lnTo>
                  <a:pt x="118942" y="111794"/>
                </a:lnTo>
                <a:lnTo>
                  <a:pt x="118942" y="113333"/>
                </a:lnTo>
                <a:lnTo>
                  <a:pt x="118942" y="113333"/>
                </a:lnTo>
                <a:lnTo>
                  <a:pt x="118942" y="113333"/>
                </a:lnTo>
                <a:lnTo>
                  <a:pt x="118942" y="114358"/>
                </a:lnTo>
                <a:lnTo>
                  <a:pt x="118942" y="114358"/>
                </a:lnTo>
                <a:lnTo>
                  <a:pt x="118942" y="114358"/>
                </a:lnTo>
                <a:lnTo>
                  <a:pt x="118942" y="115384"/>
                </a:lnTo>
                <a:lnTo>
                  <a:pt x="118942" y="115384"/>
                </a:lnTo>
                <a:lnTo>
                  <a:pt x="118942" y="115384"/>
                </a:lnTo>
                <a:lnTo>
                  <a:pt x="118942" y="115384"/>
                </a:lnTo>
                <a:lnTo>
                  <a:pt x="118942" y="115384"/>
                </a:lnTo>
                <a:lnTo>
                  <a:pt x="117356" y="115384"/>
                </a:lnTo>
                <a:lnTo>
                  <a:pt x="117356" y="115384"/>
                </a:lnTo>
                <a:lnTo>
                  <a:pt x="117356" y="115384"/>
                </a:lnTo>
                <a:lnTo>
                  <a:pt x="116299" y="115384"/>
                </a:lnTo>
                <a:lnTo>
                  <a:pt x="116299" y="115384"/>
                </a:lnTo>
                <a:lnTo>
                  <a:pt x="116299" y="115384"/>
                </a:lnTo>
                <a:lnTo>
                  <a:pt x="116299" y="115384"/>
                </a:lnTo>
                <a:lnTo>
                  <a:pt x="115242" y="115384"/>
                </a:lnTo>
                <a:lnTo>
                  <a:pt x="115242" y="115384"/>
                </a:lnTo>
                <a:lnTo>
                  <a:pt x="115242" y="115384"/>
                </a:lnTo>
                <a:lnTo>
                  <a:pt x="115242" y="115384"/>
                </a:lnTo>
                <a:lnTo>
                  <a:pt x="114185" y="115384"/>
                </a:lnTo>
                <a:lnTo>
                  <a:pt x="114185" y="115384"/>
                </a:lnTo>
                <a:lnTo>
                  <a:pt x="114185" y="115384"/>
                </a:lnTo>
                <a:lnTo>
                  <a:pt x="113127" y="115384"/>
                </a:lnTo>
                <a:lnTo>
                  <a:pt x="113127" y="115384"/>
                </a:lnTo>
                <a:lnTo>
                  <a:pt x="113127" y="115384"/>
                </a:lnTo>
                <a:lnTo>
                  <a:pt x="113127" y="115384"/>
                </a:lnTo>
                <a:lnTo>
                  <a:pt x="111541" y="115384"/>
                </a:lnTo>
                <a:lnTo>
                  <a:pt x="111541" y="115384"/>
                </a:lnTo>
                <a:lnTo>
                  <a:pt x="111541" y="115384"/>
                </a:lnTo>
                <a:lnTo>
                  <a:pt x="111541" y="115384"/>
                </a:lnTo>
                <a:lnTo>
                  <a:pt x="111541" y="116410"/>
                </a:lnTo>
                <a:lnTo>
                  <a:pt x="111541" y="116410"/>
                </a:lnTo>
                <a:lnTo>
                  <a:pt x="111541" y="116410"/>
                </a:lnTo>
                <a:lnTo>
                  <a:pt x="111541" y="117435"/>
                </a:lnTo>
                <a:lnTo>
                  <a:pt x="111541" y="117435"/>
                </a:lnTo>
                <a:lnTo>
                  <a:pt x="111541" y="117435"/>
                </a:lnTo>
                <a:lnTo>
                  <a:pt x="111541" y="117435"/>
                </a:lnTo>
                <a:lnTo>
                  <a:pt x="111541" y="118974"/>
                </a:lnTo>
                <a:lnTo>
                  <a:pt x="111541" y="118974"/>
                </a:lnTo>
                <a:lnTo>
                  <a:pt x="111541" y="118974"/>
                </a:lnTo>
                <a:lnTo>
                  <a:pt x="111541" y="120000"/>
                </a:lnTo>
                <a:lnTo>
                  <a:pt x="111541" y="120000"/>
                </a:lnTo>
                <a:lnTo>
                  <a:pt x="111541" y="118974"/>
                </a:lnTo>
                <a:lnTo>
                  <a:pt x="110484" y="118974"/>
                </a:lnTo>
                <a:lnTo>
                  <a:pt x="110484" y="118974"/>
                </a:lnTo>
                <a:lnTo>
                  <a:pt x="110484" y="118974"/>
                </a:lnTo>
                <a:lnTo>
                  <a:pt x="110484" y="118974"/>
                </a:lnTo>
                <a:lnTo>
                  <a:pt x="109427" y="118974"/>
                </a:lnTo>
                <a:lnTo>
                  <a:pt x="109427" y="118974"/>
                </a:lnTo>
                <a:lnTo>
                  <a:pt x="109427" y="118974"/>
                </a:lnTo>
                <a:lnTo>
                  <a:pt x="109427" y="117435"/>
                </a:lnTo>
                <a:lnTo>
                  <a:pt x="109427" y="117435"/>
                </a:lnTo>
                <a:lnTo>
                  <a:pt x="109427" y="117435"/>
                </a:lnTo>
                <a:lnTo>
                  <a:pt x="109427" y="117435"/>
                </a:lnTo>
                <a:lnTo>
                  <a:pt x="108370" y="117435"/>
                </a:lnTo>
                <a:lnTo>
                  <a:pt x="108370" y="117435"/>
                </a:lnTo>
                <a:lnTo>
                  <a:pt x="108370" y="117435"/>
                </a:lnTo>
                <a:lnTo>
                  <a:pt x="108370" y="117435"/>
                </a:lnTo>
                <a:lnTo>
                  <a:pt x="108370" y="117435"/>
                </a:lnTo>
                <a:lnTo>
                  <a:pt x="108370" y="117435"/>
                </a:lnTo>
                <a:lnTo>
                  <a:pt x="107312" y="117435"/>
                </a:lnTo>
                <a:lnTo>
                  <a:pt x="107312" y="117435"/>
                </a:lnTo>
                <a:lnTo>
                  <a:pt x="107312" y="116410"/>
                </a:lnTo>
                <a:lnTo>
                  <a:pt x="107312" y="116410"/>
                </a:lnTo>
                <a:lnTo>
                  <a:pt x="105726" y="116410"/>
                </a:lnTo>
                <a:lnTo>
                  <a:pt x="105726" y="116410"/>
                </a:lnTo>
                <a:lnTo>
                  <a:pt x="105726" y="116410"/>
                </a:lnTo>
                <a:lnTo>
                  <a:pt x="105726" y="116410"/>
                </a:lnTo>
                <a:lnTo>
                  <a:pt x="105726" y="116410"/>
                </a:lnTo>
                <a:lnTo>
                  <a:pt x="105726" y="116410"/>
                </a:lnTo>
                <a:lnTo>
                  <a:pt x="104669" y="116410"/>
                </a:lnTo>
                <a:lnTo>
                  <a:pt x="104669" y="115384"/>
                </a:lnTo>
                <a:lnTo>
                  <a:pt x="104669" y="115384"/>
                </a:lnTo>
                <a:lnTo>
                  <a:pt x="104669" y="115384"/>
                </a:lnTo>
                <a:lnTo>
                  <a:pt x="104669" y="115384"/>
                </a:lnTo>
                <a:lnTo>
                  <a:pt x="104669" y="115384"/>
                </a:lnTo>
                <a:lnTo>
                  <a:pt x="103612" y="115384"/>
                </a:lnTo>
                <a:lnTo>
                  <a:pt x="103612" y="115384"/>
                </a:lnTo>
                <a:lnTo>
                  <a:pt x="103612" y="115384"/>
                </a:lnTo>
                <a:lnTo>
                  <a:pt x="103612" y="115384"/>
                </a:lnTo>
                <a:lnTo>
                  <a:pt x="103612" y="114358"/>
                </a:lnTo>
                <a:lnTo>
                  <a:pt x="102555" y="114358"/>
                </a:lnTo>
                <a:lnTo>
                  <a:pt x="102555" y="114358"/>
                </a:lnTo>
                <a:lnTo>
                  <a:pt x="102555" y="114358"/>
                </a:lnTo>
                <a:lnTo>
                  <a:pt x="102555" y="114358"/>
                </a:lnTo>
                <a:lnTo>
                  <a:pt x="102555" y="114358"/>
                </a:lnTo>
                <a:lnTo>
                  <a:pt x="102555" y="114358"/>
                </a:lnTo>
                <a:lnTo>
                  <a:pt x="101497" y="114358"/>
                </a:lnTo>
                <a:lnTo>
                  <a:pt x="101497" y="114358"/>
                </a:lnTo>
                <a:lnTo>
                  <a:pt x="101497" y="113333"/>
                </a:lnTo>
                <a:lnTo>
                  <a:pt x="101497" y="113333"/>
                </a:lnTo>
                <a:lnTo>
                  <a:pt x="101497" y="113333"/>
                </a:lnTo>
                <a:lnTo>
                  <a:pt x="101497" y="113333"/>
                </a:lnTo>
                <a:lnTo>
                  <a:pt x="99911" y="113333"/>
                </a:lnTo>
                <a:lnTo>
                  <a:pt x="99911" y="113333"/>
                </a:lnTo>
                <a:lnTo>
                  <a:pt x="99911" y="113333"/>
                </a:lnTo>
                <a:lnTo>
                  <a:pt x="99911" y="113333"/>
                </a:lnTo>
                <a:lnTo>
                  <a:pt x="99911" y="111794"/>
                </a:lnTo>
                <a:lnTo>
                  <a:pt x="98854" y="111794"/>
                </a:lnTo>
                <a:lnTo>
                  <a:pt x="98854" y="111794"/>
                </a:lnTo>
                <a:lnTo>
                  <a:pt x="98854" y="111794"/>
                </a:lnTo>
                <a:lnTo>
                  <a:pt x="98854" y="111794"/>
                </a:lnTo>
                <a:lnTo>
                  <a:pt x="98854" y="111794"/>
                </a:lnTo>
                <a:lnTo>
                  <a:pt x="98854" y="111794"/>
                </a:lnTo>
                <a:lnTo>
                  <a:pt x="97797" y="111794"/>
                </a:lnTo>
                <a:lnTo>
                  <a:pt x="97797" y="111794"/>
                </a:lnTo>
                <a:lnTo>
                  <a:pt x="97797" y="110769"/>
                </a:lnTo>
                <a:lnTo>
                  <a:pt x="97797" y="110769"/>
                </a:lnTo>
                <a:lnTo>
                  <a:pt x="97797" y="110769"/>
                </a:lnTo>
                <a:lnTo>
                  <a:pt x="97797" y="110769"/>
                </a:lnTo>
                <a:lnTo>
                  <a:pt x="96740" y="110769"/>
                </a:lnTo>
                <a:lnTo>
                  <a:pt x="96740" y="110769"/>
                </a:lnTo>
                <a:lnTo>
                  <a:pt x="96740" y="110769"/>
                </a:lnTo>
                <a:lnTo>
                  <a:pt x="96740" y="110769"/>
                </a:lnTo>
                <a:lnTo>
                  <a:pt x="95682" y="110769"/>
                </a:lnTo>
                <a:lnTo>
                  <a:pt x="95682" y="109743"/>
                </a:lnTo>
                <a:lnTo>
                  <a:pt x="95682" y="109743"/>
                </a:lnTo>
                <a:lnTo>
                  <a:pt x="95682" y="109743"/>
                </a:lnTo>
                <a:lnTo>
                  <a:pt x="95682" y="109743"/>
                </a:lnTo>
                <a:lnTo>
                  <a:pt x="95682" y="109743"/>
                </a:lnTo>
                <a:lnTo>
                  <a:pt x="94096" y="109743"/>
                </a:lnTo>
                <a:lnTo>
                  <a:pt x="94096" y="109743"/>
                </a:lnTo>
                <a:lnTo>
                  <a:pt x="94096" y="109743"/>
                </a:lnTo>
                <a:lnTo>
                  <a:pt x="94096" y="109743"/>
                </a:lnTo>
                <a:lnTo>
                  <a:pt x="94096" y="108717"/>
                </a:lnTo>
                <a:lnTo>
                  <a:pt x="94096" y="108717"/>
                </a:lnTo>
                <a:lnTo>
                  <a:pt x="93039" y="108717"/>
                </a:lnTo>
                <a:lnTo>
                  <a:pt x="93039" y="108717"/>
                </a:lnTo>
                <a:lnTo>
                  <a:pt x="93039" y="108717"/>
                </a:lnTo>
                <a:lnTo>
                  <a:pt x="93039" y="108717"/>
                </a:lnTo>
                <a:lnTo>
                  <a:pt x="93039" y="108717"/>
                </a:lnTo>
                <a:lnTo>
                  <a:pt x="91982" y="108717"/>
                </a:lnTo>
                <a:lnTo>
                  <a:pt x="91982" y="108717"/>
                </a:lnTo>
                <a:lnTo>
                  <a:pt x="91982" y="107179"/>
                </a:lnTo>
                <a:lnTo>
                  <a:pt x="91982" y="107179"/>
                </a:lnTo>
                <a:lnTo>
                  <a:pt x="91982" y="107179"/>
                </a:lnTo>
                <a:lnTo>
                  <a:pt x="91982" y="107179"/>
                </a:lnTo>
                <a:lnTo>
                  <a:pt x="90925" y="107179"/>
                </a:lnTo>
                <a:lnTo>
                  <a:pt x="90925" y="107179"/>
                </a:lnTo>
                <a:lnTo>
                  <a:pt x="90925" y="107179"/>
                </a:lnTo>
                <a:lnTo>
                  <a:pt x="90925" y="107179"/>
                </a:lnTo>
                <a:lnTo>
                  <a:pt x="90925" y="107179"/>
                </a:lnTo>
                <a:lnTo>
                  <a:pt x="90925" y="106153"/>
                </a:lnTo>
                <a:lnTo>
                  <a:pt x="89867" y="106153"/>
                </a:lnTo>
                <a:lnTo>
                  <a:pt x="89867" y="106153"/>
                </a:lnTo>
                <a:lnTo>
                  <a:pt x="89867" y="106153"/>
                </a:lnTo>
                <a:lnTo>
                  <a:pt x="89867" y="106153"/>
                </a:lnTo>
                <a:lnTo>
                  <a:pt x="88281" y="106153"/>
                </a:lnTo>
                <a:lnTo>
                  <a:pt x="88281" y="106153"/>
                </a:lnTo>
                <a:lnTo>
                  <a:pt x="88281" y="106153"/>
                </a:lnTo>
                <a:lnTo>
                  <a:pt x="88281" y="106153"/>
                </a:lnTo>
                <a:lnTo>
                  <a:pt x="88281" y="106153"/>
                </a:lnTo>
                <a:lnTo>
                  <a:pt x="88281" y="106153"/>
                </a:lnTo>
                <a:lnTo>
                  <a:pt x="87224" y="106153"/>
                </a:lnTo>
                <a:lnTo>
                  <a:pt x="87224" y="105128"/>
                </a:lnTo>
                <a:lnTo>
                  <a:pt x="87224" y="105128"/>
                </a:lnTo>
                <a:lnTo>
                  <a:pt x="87224" y="105128"/>
                </a:lnTo>
                <a:lnTo>
                  <a:pt x="87224" y="105128"/>
                </a:lnTo>
                <a:lnTo>
                  <a:pt x="86167" y="105128"/>
                </a:lnTo>
                <a:lnTo>
                  <a:pt x="86167" y="105128"/>
                </a:lnTo>
                <a:lnTo>
                  <a:pt x="86167" y="105128"/>
                </a:lnTo>
                <a:lnTo>
                  <a:pt x="86167" y="105128"/>
                </a:lnTo>
                <a:lnTo>
                  <a:pt x="86167" y="105128"/>
                </a:lnTo>
                <a:lnTo>
                  <a:pt x="86167" y="104102"/>
                </a:lnTo>
                <a:lnTo>
                  <a:pt x="85110" y="104102"/>
                </a:lnTo>
                <a:lnTo>
                  <a:pt x="85110" y="104102"/>
                </a:lnTo>
                <a:lnTo>
                  <a:pt x="85110" y="104102"/>
                </a:lnTo>
                <a:lnTo>
                  <a:pt x="85110" y="104102"/>
                </a:lnTo>
                <a:lnTo>
                  <a:pt x="85110" y="104102"/>
                </a:lnTo>
                <a:lnTo>
                  <a:pt x="85110" y="104102"/>
                </a:lnTo>
                <a:lnTo>
                  <a:pt x="84052" y="104102"/>
                </a:lnTo>
                <a:lnTo>
                  <a:pt x="84052" y="104102"/>
                </a:lnTo>
                <a:lnTo>
                  <a:pt x="84052" y="103076"/>
                </a:lnTo>
                <a:lnTo>
                  <a:pt x="84052" y="103076"/>
                </a:lnTo>
                <a:lnTo>
                  <a:pt x="82466" y="103076"/>
                </a:lnTo>
                <a:lnTo>
                  <a:pt x="82466" y="103076"/>
                </a:lnTo>
                <a:lnTo>
                  <a:pt x="82466" y="103076"/>
                </a:lnTo>
                <a:lnTo>
                  <a:pt x="82466" y="103076"/>
                </a:lnTo>
                <a:lnTo>
                  <a:pt x="82466" y="103076"/>
                </a:lnTo>
                <a:lnTo>
                  <a:pt x="82466" y="103076"/>
                </a:lnTo>
                <a:lnTo>
                  <a:pt x="81409" y="103076"/>
                </a:lnTo>
                <a:lnTo>
                  <a:pt x="81409" y="101538"/>
                </a:lnTo>
                <a:lnTo>
                  <a:pt x="81409" y="101538"/>
                </a:lnTo>
                <a:lnTo>
                  <a:pt x="81409" y="101538"/>
                </a:lnTo>
                <a:lnTo>
                  <a:pt x="81409" y="101538"/>
                </a:lnTo>
                <a:lnTo>
                  <a:pt x="81409" y="101538"/>
                </a:lnTo>
                <a:lnTo>
                  <a:pt x="80352" y="101538"/>
                </a:lnTo>
                <a:lnTo>
                  <a:pt x="80352" y="101538"/>
                </a:lnTo>
                <a:lnTo>
                  <a:pt x="80352" y="101538"/>
                </a:lnTo>
                <a:lnTo>
                  <a:pt x="80352" y="101538"/>
                </a:lnTo>
                <a:lnTo>
                  <a:pt x="80352" y="100512"/>
                </a:lnTo>
                <a:lnTo>
                  <a:pt x="79295" y="100512"/>
                </a:lnTo>
                <a:lnTo>
                  <a:pt x="79295" y="100512"/>
                </a:lnTo>
                <a:lnTo>
                  <a:pt x="79295" y="100512"/>
                </a:lnTo>
                <a:lnTo>
                  <a:pt x="79295" y="100512"/>
                </a:lnTo>
                <a:lnTo>
                  <a:pt x="79295" y="100512"/>
                </a:lnTo>
                <a:lnTo>
                  <a:pt x="79295" y="100512"/>
                </a:lnTo>
                <a:lnTo>
                  <a:pt x="78237" y="100512"/>
                </a:lnTo>
                <a:lnTo>
                  <a:pt x="78237" y="100512"/>
                </a:lnTo>
                <a:lnTo>
                  <a:pt x="78237" y="99487"/>
                </a:lnTo>
                <a:lnTo>
                  <a:pt x="78237" y="99487"/>
                </a:lnTo>
                <a:lnTo>
                  <a:pt x="78237" y="99487"/>
                </a:lnTo>
                <a:lnTo>
                  <a:pt x="78237" y="99487"/>
                </a:lnTo>
                <a:lnTo>
                  <a:pt x="77180" y="99487"/>
                </a:lnTo>
                <a:lnTo>
                  <a:pt x="77180" y="99487"/>
                </a:lnTo>
                <a:lnTo>
                  <a:pt x="77180" y="99487"/>
                </a:lnTo>
                <a:lnTo>
                  <a:pt x="77180" y="99487"/>
                </a:lnTo>
                <a:lnTo>
                  <a:pt x="75594" y="99487"/>
                </a:lnTo>
                <a:lnTo>
                  <a:pt x="75594" y="98461"/>
                </a:lnTo>
                <a:lnTo>
                  <a:pt x="75594" y="98461"/>
                </a:lnTo>
                <a:lnTo>
                  <a:pt x="75594" y="98461"/>
                </a:lnTo>
                <a:lnTo>
                  <a:pt x="75594" y="98461"/>
                </a:lnTo>
                <a:lnTo>
                  <a:pt x="75594" y="98461"/>
                </a:lnTo>
                <a:lnTo>
                  <a:pt x="74537" y="98461"/>
                </a:lnTo>
                <a:lnTo>
                  <a:pt x="74537" y="98461"/>
                </a:lnTo>
                <a:lnTo>
                  <a:pt x="74537" y="98461"/>
                </a:lnTo>
                <a:lnTo>
                  <a:pt x="74537" y="98461"/>
                </a:lnTo>
                <a:lnTo>
                  <a:pt x="74537" y="97435"/>
                </a:lnTo>
                <a:lnTo>
                  <a:pt x="74537" y="97435"/>
                </a:lnTo>
                <a:lnTo>
                  <a:pt x="73480" y="97435"/>
                </a:lnTo>
                <a:lnTo>
                  <a:pt x="73480" y="97435"/>
                </a:lnTo>
                <a:lnTo>
                  <a:pt x="73480" y="97435"/>
                </a:lnTo>
                <a:lnTo>
                  <a:pt x="73480" y="97435"/>
                </a:lnTo>
                <a:lnTo>
                  <a:pt x="73480" y="97435"/>
                </a:lnTo>
                <a:lnTo>
                  <a:pt x="72422" y="97435"/>
                </a:lnTo>
                <a:lnTo>
                  <a:pt x="72422" y="97435"/>
                </a:lnTo>
                <a:lnTo>
                  <a:pt x="72422" y="95897"/>
                </a:lnTo>
                <a:lnTo>
                  <a:pt x="72422" y="95897"/>
                </a:lnTo>
                <a:lnTo>
                  <a:pt x="72422" y="95897"/>
                </a:lnTo>
                <a:lnTo>
                  <a:pt x="71365" y="95897"/>
                </a:lnTo>
                <a:lnTo>
                  <a:pt x="71365" y="95897"/>
                </a:lnTo>
                <a:lnTo>
                  <a:pt x="71365" y="95897"/>
                </a:lnTo>
                <a:lnTo>
                  <a:pt x="71365" y="95897"/>
                </a:lnTo>
                <a:lnTo>
                  <a:pt x="71365" y="95897"/>
                </a:lnTo>
                <a:lnTo>
                  <a:pt x="71365" y="95897"/>
                </a:lnTo>
                <a:lnTo>
                  <a:pt x="69779" y="95897"/>
                </a:lnTo>
                <a:lnTo>
                  <a:pt x="69779" y="94871"/>
                </a:lnTo>
                <a:lnTo>
                  <a:pt x="69779" y="94871"/>
                </a:lnTo>
                <a:lnTo>
                  <a:pt x="69779" y="94871"/>
                </a:lnTo>
                <a:lnTo>
                  <a:pt x="69779" y="94871"/>
                </a:lnTo>
                <a:lnTo>
                  <a:pt x="68722" y="94871"/>
                </a:lnTo>
                <a:lnTo>
                  <a:pt x="68722" y="94871"/>
                </a:lnTo>
                <a:lnTo>
                  <a:pt x="68722" y="94871"/>
                </a:lnTo>
                <a:lnTo>
                  <a:pt x="68722" y="94871"/>
                </a:lnTo>
                <a:lnTo>
                  <a:pt x="68722" y="94871"/>
                </a:lnTo>
                <a:lnTo>
                  <a:pt x="68722" y="94871"/>
                </a:lnTo>
                <a:lnTo>
                  <a:pt x="67665" y="94871"/>
                </a:lnTo>
                <a:lnTo>
                  <a:pt x="67665" y="94871"/>
                </a:lnTo>
                <a:lnTo>
                  <a:pt x="67665" y="93846"/>
                </a:lnTo>
                <a:lnTo>
                  <a:pt x="67665" y="93846"/>
                </a:lnTo>
                <a:lnTo>
                  <a:pt x="67665" y="93846"/>
                </a:lnTo>
                <a:lnTo>
                  <a:pt x="67665" y="93846"/>
                </a:lnTo>
                <a:lnTo>
                  <a:pt x="66607" y="93846"/>
                </a:lnTo>
                <a:lnTo>
                  <a:pt x="66607" y="93846"/>
                </a:lnTo>
                <a:lnTo>
                  <a:pt x="66607" y="93846"/>
                </a:lnTo>
                <a:lnTo>
                  <a:pt x="66607" y="93846"/>
                </a:lnTo>
                <a:lnTo>
                  <a:pt x="65550" y="93846"/>
                </a:lnTo>
                <a:lnTo>
                  <a:pt x="65550" y="92820"/>
                </a:lnTo>
                <a:lnTo>
                  <a:pt x="65550" y="92820"/>
                </a:lnTo>
                <a:lnTo>
                  <a:pt x="65550" y="92820"/>
                </a:lnTo>
                <a:lnTo>
                  <a:pt x="65550" y="92820"/>
                </a:lnTo>
                <a:lnTo>
                  <a:pt x="65550" y="92820"/>
                </a:lnTo>
                <a:lnTo>
                  <a:pt x="63964" y="92820"/>
                </a:lnTo>
                <a:lnTo>
                  <a:pt x="63964" y="92820"/>
                </a:lnTo>
                <a:lnTo>
                  <a:pt x="63964" y="92820"/>
                </a:lnTo>
                <a:lnTo>
                  <a:pt x="63964" y="92820"/>
                </a:lnTo>
                <a:lnTo>
                  <a:pt x="63964" y="92820"/>
                </a:lnTo>
                <a:lnTo>
                  <a:pt x="63964" y="91794"/>
                </a:lnTo>
                <a:lnTo>
                  <a:pt x="62907" y="91794"/>
                </a:lnTo>
                <a:lnTo>
                  <a:pt x="62907" y="91794"/>
                </a:lnTo>
                <a:lnTo>
                  <a:pt x="62907" y="91794"/>
                </a:lnTo>
                <a:lnTo>
                  <a:pt x="62907" y="91794"/>
                </a:lnTo>
                <a:lnTo>
                  <a:pt x="61850" y="91794"/>
                </a:lnTo>
                <a:lnTo>
                  <a:pt x="61850" y="91794"/>
                </a:lnTo>
                <a:lnTo>
                  <a:pt x="61850" y="91794"/>
                </a:lnTo>
                <a:lnTo>
                  <a:pt x="61850" y="91794"/>
                </a:lnTo>
                <a:lnTo>
                  <a:pt x="61850" y="90256"/>
                </a:lnTo>
                <a:lnTo>
                  <a:pt x="61850" y="90256"/>
                </a:lnTo>
                <a:lnTo>
                  <a:pt x="60792" y="90256"/>
                </a:lnTo>
                <a:lnTo>
                  <a:pt x="60792" y="90256"/>
                </a:lnTo>
                <a:lnTo>
                  <a:pt x="60792" y="90256"/>
                </a:lnTo>
                <a:lnTo>
                  <a:pt x="60792" y="90256"/>
                </a:lnTo>
                <a:lnTo>
                  <a:pt x="60792" y="90256"/>
                </a:lnTo>
                <a:lnTo>
                  <a:pt x="60792" y="90256"/>
                </a:lnTo>
                <a:lnTo>
                  <a:pt x="59735" y="90256"/>
                </a:lnTo>
                <a:lnTo>
                  <a:pt x="59735" y="89230"/>
                </a:lnTo>
                <a:lnTo>
                  <a:pt x="59735" y="89230"/>
                </a:lnTo>
                <a:lnTo>
                  <a:pt x="59735" y="89230"/>
                </a:lnTo>
                <a:lnTo>
                  <a:pt x="58149" y="89230"/>
                </a:lnTo>
                <a:lnTo>
                  <a:pt x="58149" y="89230"/>
                </a:lnTo>
                <a:lnTo>
                  <a:pt x="58149" y="89230"/>
                </a:lnTo>
                <a:lnTo>
                  <a:pt x="58149" y="89230"/>
                </a:lnTo>
                <a:lnTo>
                  <a:pt x="58149" y="89230"/>
                </a:lnTo>
                <a:lnTo>
                  <a:pt x="58149" y="89230"/>
                </a:lnTo>
                <a:lnTo>
                  <a:pt x="57092" y="89230"/>
                </a:lnTo>
                <a:lnTo>
                  <a:pt x="57092" y="88205"/>
                </a:lnTo>
                <a:lnTo>
                  <a:pt x="57092" y="88205"/>
                </a:lnTo>
                <a:lnTo>
                  <a:pt x="57092" y="88205"/>
                </a:lnTo>
                <a:lnTo>
                  <a:pt x="57092" y="88205"/>
                </a:lnTo>
                <a:lnTo>
                  <a:pt x="57092" y="88205"/>
                </a:lnTo>
                <a:lnTo>
                  <a:pt x="56035" y="88205"/>
                </a:lnTo>
                <a:lnTo>
                  <a:pt x="56035" y="88205"/>
                </a:lnTo>
                <a:lnTo>
                  <a:pt x="56035" y="88205"/>
                </a:lnTo>
                <a:lnTo>
                  <a:pt x="56035" y="88205"/>
                </a:lnTo>
                <a:lnTo>
                  <a:pt x="56035" y="87179"/>
                </a:lnTo>
                <a:lnTo>
                  <a:pt x="54977" y="87179"/>
                </a:lnTo>
                <a:lnTo>
                  <a:pt x="54977" y="87179"/>
                </a:lnTo>
                <a:lnTo>
                  <a:pt x="54977" y="87179"/>
                </a:lnTo>
                <a:lnTo>
                  <a:pt x="54977" y="87179"/>
                </a:lnTo>
                <a:lnTo>
                  <a:pt x="54977" y="87179"/>
                </a:lnTo>
                <a:lnTo>
                  <a:pt x="54977" y="87179"/>
                </a:lnTo>
                <a:lnTo>
                  <a:pt x="53920" y="87179"/>
                </a:lnTo>
                <a:lnTo>
                  <a:pt x="53920" y="87179"/>
                </a:lnTo>
                <a:lnTo>
                  <a:pt x="53920" y="87179"/>
                </a:lnTo>
                <a:lnTo>
                  <a:pt x="53920" y="86153"/>
                </a:lnTo>
                <a:lnTo>
                  <a:pt x="53920" y="86153"/>
                </a:lnTo>
                <a:lnTo>
                  <a:pt x="52334" y="86153"/>
                </a:lnTo>
                <a:lnTo>
                  <a:pt x="52334" y="86153"/>
                </a:lnTo>
                <a:lnTo>
                  <a:pt x="52334" y="86153"/>
                </a:lnTo>
                <a:lnTo>
                  <a:pt x="52334" y="86153"/>
                </a:lnTo>
                <a:lnTo>
                  <a:pt x="52334" y="86153"/>
                </a:lnTo>
                <a:lnTo>
                  <a:pt x="51277" y="86153"/>
                </a:lnTo>
                <a:lnTo>
                  <a:pt x="51277" y="86153"/>
                </a:lnTo>
                <a:lnTo>
                  <a:pt x="51277" y="84615"/>
                </a:lnTo>
                <a:lnTo>
                  <a:pt x="51277" y="84615"/>
                </a:lnTo>
                <a:lnTo>
                  <a:pt x="51277" y="84615"/>
                </a:lnTo>
                <a:lnTo>
                  <a:pt x="51277" y="84615"/>
                </a:lnTo>
                <a:lnTo>
                  <a:pt x="50220" y="84615"/>
                </a:lnTo>
                <a:lnTo>
                  <a:pt x="50220" y="84615"/>
                </a:lnTo>
                <a:lnTo>
                  <a:pt x="50220" y="84615"/>
                </a:lnTo>
                <a:lnTo>
                  <a:pt x="50220" y="84615"/>
                </a:lnTo>
                <a:lnTo>
                  <a:pt x="49162" y="84615"/>
                </a:lnTo>
                <a:lnTo>
                  <a:pt x="49162" y="86153"/>
                </a:lnTo>
                <a:lnTo>
                  <a:pt x="49162" y="86153"/>
                </a:lnTo>
                <a:lnTo>
                  <a:pt x="49162" y="86153"/>
                </a:lnTo>
                <a:lnTo>
                  <a:pt x="49162" y="86153"/>
                </a:lnTo>
                <a:lnTo>
                  <a:pt x="49162" y="86153"/>
                </a:lnTo>
                <a:lnTo>
                  <a:pt x="48105" y="86153"/>
                </a:lnTo>
                <a:lnTo>
                  <a:pt x="48105" y="86153"/>
                </a:lnTo>
                <a:lnTo>
                  <a:pt x="48105" y="86153"/>
                </a:lnTo>
                <a:lnTo>
                  <a:pt x="48105" y="86153"/>
                </a:lnTo>
                <a:lnTo>
                  <a:pt x="48105" y="86153"/>
                </a:lnTo>
                <a:lnTo>
                  <a:pt x="48105" y="87179"/>
                </a:lnTo>
                <a:lnTo>
                  <a:pt x="46519" y="87179"/>
                </a:lnTo>
                <a:lnTo>
                  <a:pt x="46519" y="87179"/>
                </a:lnTo>
                <a:lnTo>
                  <a:pt x="46519" y="87179"/>
                </a:lnTo>
                <a:lnTo>
                  <a:pt x="46519" y="87179"/>
                </a:lnTo>
                <a:lnTo>
                  <a:pt x="45462" y="87179"/>
                </a:lnTo>
                <a:lnTo>
                  <a:pt x="45462" y="87179"/>
                </a:lnTo>
                <a:lnTo>
                  <a:pt x="45462" y="87179"/>
                </a:lnTo>
                <a:lnTo>
                  <a:pt x="45462" y="87179"/>
                </a:lnTo>
                <a:lnTo>
                  <a:pt x="45462" y="87179"/>
                </a:lnTo>
                <a:lnTo>
                  <a:pt x="45462" y="88205"/>
                </a:lnTo>
                <a:lnTo>
                  <a:pt x="44405" y="88205"/>
                </a:lnTo>
                <a:lnTo>
                  <a:pt x="44405" y="88205"/>
                </a:lnTo>
                <a:lnTo>
                  <a:pt x="44405" y="88205"/>
                </a:lnTo>
                <a:lnTo>
                  <a:pt x="44405" y="88205"/>
                </a:lnTo>
                <a:lnTo>
                  <a:pt x="44405" y="88205"/>
                </a:lnTo>
                <a:lnTo>
                  <a:pt x="44405" y="88205"/>
                </a:lnTo>
                <a:lnTo>
                  <a:pt x="43348" y="88205"/>
                </a:lnTo>
                <a:lnTo>
                  <a:pt x="43348" y="88205"/>
                </a:lnTo>
                <a:lnTo>
                  <a:pt x="43348" y="89230"/>
                </a:lnTo>
                <a:lnTo>
                  <a:pt x="43348" y="89230"/>
                </a:lnTo>
                <a:lnTo>
                  <a:pt x="42290" y="89230"/>
                </a:lnTo>
                <a:lnTo>
                  <a:pt x="42290" y="89230"/>
                </a:lnTo>
                <a:lnTo>
                  <a:pt x="42290" y="89230"/>
                </a:lnTo>
                <a:lnTo>
                  <a:pt x="42290" y="89230"/>
                </a:lnTo>
                <a:lnTo>
                  <a:pt x="42290" y="89230"/>
                </a:lnTo>
                <a:lnTo>
                  <a:pt x="42290" y="89230"/>
                </a:lnTo>
                <a:lnTo>
                  <a:pt x="40704" y="89230"/>
                </a:lnTo>
                <a:lnTo>
                  <a:pt x="40704" y="89230"/>
                </a:lnTo>
                <a:lnTo>
                  <a:pt x="40704" y="90256"/>
                </a:lnTo>
                <a:lnTo>
                  <a:pt x="40704" y="90256"/>
                </a:lnTo>
                <a:lnTo>
                  <a:pt x="40704" y="90256"/>
                </a:lnTo>
                <a:lnTo>
                  <a:pt x="40704" y="90256"/>
                </a:lnTo>
                <a:lnTo>
                  <a:pt x="39647" y="90256"/>
                </a:lnTo>
                <a:lnTo>
                  <a:pt x="39647" y="90256"/>
                </a:lnTo>
                <a:lnTo>
                  <a:pt x="39647" y="90256"/>
                </a:lnTo>
                <a:lnTo>
                  <a:pt x="39647" y="90256"/>
                </a:lnTo>
                <a:lnTo>
                  <a:pt x="38590" y="90256"/>
                </a:lnTo>
                <a:lnTo>
                  <a:pt x="38590" y="90256"/>
                </a:lnTo>
                <a:lnTo>
                  <a:pt x="38590" y="91794"/>
                </a:lnTo>
                <a:lnTo>
                  <a:pt x="38590" y="91794"/>
                </a:lnTo>
                <a:lnTo>
                  <a:pt x="38590" y="91794"/>
                </a:lnTo>
                <a:lnTo>
                  <a:pt x="38590" y="91794"/>
                </a:lnTo>
                <a:lnTo>
                  <a:pt x="37533" y="91794"/>
                </a:lnTo>
                <a:lnTo>
                  <a:pt x="37533" y="91794"/>
                </a:lnTo>
                <a:lnTo>
                  <a:pt x="37533" y="91794"/>
                </a:lnTo>
                <a:lnTo>
                  <a:pt x="37533" y="91794"/>
                </a:lnTo>
                <a:lnTo>
                  <a:pt x="37533" y="91794"/>
                </a:lnTo>
                <a:lnTo>
                  <a:pt x="36475" y="91794"/>
                </a:lnTo>
                <a:lnTo>
                  <a:pt x="36475" y="91794"/>
                </a:lnTo>
                <a:lnTo>
                  <a:pt x="36475" y="91794"/>
                </a:lnTo>
                <a:lnTo>
                  <a:pt x="36475" y="91794"/>
                </a:lnTo>
                <a:lnTo>
                  <a:pt x="36475" y="91794"/>
                </a:lnTo>
                <a:lnTo>
                  <a:pt x="34889" y="91794"/>
                </a:lnTo>
                <a:lnTo>
                  <a:pt x="34889" y="90256"/>
                </a:lnTo>
                <a:lnTo>
                  <a:pt x="34889" y="90256"/>
                </a:lnTo>
                <a:lnTo>
                  <a:pt x="34889" y="90256"/>
                </a:lnTo>
                <a:lnTo>
                  <a:pt x="34889" y="90256"/>
                </a:lnTo>
                <a:lnTo>
                  <a:pt x="34889" y="90256"/>
                </a:lnTo>
                <a:lnTo>
                  <a:pt x="34889" y="90256"/>
                </a:lnTo>
                <a:lnTo>
                  <a:pt x="33832" y="90256"/>
                </a:lnTo>
                <a:lnTo>
                  <a:pt x="33832" y="89230"/>
                </a:lnTo>
                <a:lnTo>
                  <a:pt x="33832" y="89230"/>
                </a:lnTo>
                <a:lnTo>
                  <a:pt x="33832" y="89230"/>
                </a:lnTo>
                <a:lnTo>
                  <a:pt x="33832" y="89230"/>
                </a:lnTo>
                <a:lnTo>
                  <a:pt x="33832" y="89230"/>
                </a:lnTo>
                <a:lnTo>
                  <a:pt x="33832" y="89230"/>
                </a:lnTo>
                <a:lnTo>
                  <a:pt x="33832" y="88205"/>
                </a:lnTo>
                <a:lnTo>
                  <a:pt x="32775" y="88205"/>
                </a:lnTo>
                <a:lnTo>
                  <a:pt x="32775" y="88205"/>
                </a:lnTo>
                <a:lnTo>
                  <a:pt x="32775" y="88205"/>
                </a:lnTo>
                <a:lnTo>
                  <a:pt x="32775" y="88205"/>
                </a:lnTo>
                <a:lnTo>
                  <a:pt x="32775" y="88205"/>
                </a:lnTo>
                <a:lnTo>
                  <a:pt x="31718" y="88205"/>
                </a:lnTo>
                <a:lnTo>
                  <a:pt x="31718" y="87179"/>
                </a:lnTo>
                <a:lnTo>
                  <a:pt x="31718" y="87179"/>
                </a:lnTo>
                <a:lnTo>
                  <a:pt x="31718" y="87179"/>
                </a:lnTo>
                <a:lnTo>
                  <a:pt x="31718" y="87179"/>
                </a:lnTo>
                <a:lnTo>
                  <a:pt x="31718" y="87179"/>
                </a:lnTo>
                <a:lnTo>
                  <a:pt x="30660" y="87179"/>
                </a:lnTo>
                <a:lnTo>
                  <a:pt x="30660" y="87179"/>
                </a:lnTo>
                <a:lnTo>
                  <a:pt x="30660" y="87179"/>
                </a:lnTo>
                <a:lnTo>
                  <a:pt x="30660" y="87179"/>
                </a:lnTo>
                <a:lnTo>
                  <a:pt x="30660" y="87179"/>
                </a:lnTo>
                <a:lnTo>
                  <a:pt x="29074" y="87179"/>
                </a:lnTo>
                <a:lnTo>
                  <a:pt x="29074" y="87179"/>
                </a:lnTo>
                <a:lnTo>
                  <a:pt x="29074" y="87179"/>
                </a:lnTo>
                <a:lnTo>
                  <a:pt x="28017" y="87179"/>
                </a:lnTo>
                <a:lnTo>
                  <a:pt x="28017" y="86153"/>
                </a:lnTo>
                <a:lnTo>
                  <a:pt x="28017" y="86153"/>
                </a:lnTo>
                <a:lnTo>
                  <a:pt x="28017" y="86153"/>
                </a:lnTo>
                <a:lnTo>
                  <a:pt x="28017" y="86153"/>
                </a:lnTo>
                <a:lnTo>
                  <a:pt x="26960" y="86153"/>
                </a:lnTo>
                <a:lnTo>
                  <a:pt x="26960" y="86153"/>
                </a:lnTo>
                <a:lnTo>
                  <a:pt x="26960" y="86153"/>
                </a:lnTo>
                <a:lnTo>
                  <a:pt x="26960" y="86153"/>
                </a:lnTo>
                <a:lnTo>
                  <a:pt x="26960" y="86153"/>
                </a:lnTo>
                <a:lnTo>
                  <a:pt x="25903" y="86153"/>
                </a:lnTo>
                <a:lnTo>
                  <a:pt x="25903" y="86153"/>
                </a:lnTo>
                <a:lnTo>
                  <a:pt x="25903" y="86153"/>
                </a:lnTo>
                <a:lnTo>
                  <a:pt x="25903" y="86153"/>
                </a:lnTo>
                <a:lnTo>
                  <a:pt x="24845" y="86153"/>
                </a:lnTo>
                <a:lnTo>
                  <a:pt x="24845" y="86153"/>
                </a:lnTo>
                <a:lnTo>
                  <a:pt x="24845" y="86153"/>
                </a:lnTo>
                <a:lnTo>
                  <a:pt x="24845" y="86153"/>
                </a:lnTo>
                <a:lnTo>
                  <a:pt x="24845" y="84615"/>
                </a:lnTo>
                <a:lnTo>
                  <a:pt x="23259" y="84615"/>
                </a:lnTo>
                <a:lnTo>
                  <a:pt x="23259" y="84615"/>
                </a:lnTo>
                <a:lnTo>
                  <a:pt x="23259" y="84615"/>
                </a:lnTo>
                <a:lnTo>
                  <a:pt x="23259" y="84615"/>
                </a:lnTo>
                <a:lnTo>
                  <a:pt x="23259" y="84615"/>
                </a:lnTo>
                <a:lnTo>
                  <a:pt x="22202" y="84615"/>
                </a:lnTo>
                <a:lnTo>
                  <a:pt x="22202" y="84615"/>
                </a:lnTo>
                <a:lnTo>
                  <a:pt x="22202" y="84615"/>
                </a:lnTo>
                <a:lnTo>
                  <a:pt x="21145" y="84615"/>
                </a:lnTo>
                <a:lnTo>
                  <a:pt x="21145" y="84615"/>
                </a:lnTo>
                <a:lnTo>
                  <a:pt x="21145" y="84615"/>
                </a:lnTo>
                <a:lnTo>
                  <a:pt x="21145" y="84615"/>
                </a:lnTo>
                <a:lnTo>
                  <a:pt x="21145" y="84615"/>
                </a:lnTo>
                <a:lnTo>
                  <a:pt x="20088" y="84615"/>
                </a:lnTo>
                <a:lnTo>
                  <a:pt x="20088" y="84615"/>
                </a:lnTo>
                <a:lnTo>
                  <a:pt x="20088" y="83589"/>
                </a:lnTo>
                <a:lnTo>
                  <a:pt x="20088" y="83589"/>
                </a:lnTo>
                <a:lnTo>
                  <a:pt x="20088" y="83589"/>
                </a:lnTo>
                <a:lnTo>
                  <a:pt x="20088" y="83589"/>
                </a:lnTo>
                <a:lnTo>
                  <a:pt x="20088" y="83589"/>
                </a:lnTo>
                <a:lnTo>
                  <a:pt x="20088" y="83589"/>
                </a:lnTo>
                <a:lnTo>
                  <a:pt x="19030" y="83589"/>
                </a:lnTo>
                <a:lnTo>
                  <a:pt x="19030" y="82564"/>
                </a:lnTo>
                <a:lnTo>
                  <a:pt x="19030" y="82564"/>
                </a:lnTo>
                <a:lnTo>
                  <a:pt x="19030" y="82564"/>
                </a:lnTo>
                <a:lnTo>
                  <a:pt x="19030" y="82564"/>
                </a:lnTo>
                <a:lnTo>
                  <a:pt x="19030" y="81538"/>
                </a:lnTo>
                <a:lnTo>
                  <a:pt x="19030" y="81538"/>
                </a:lnTo>
                <a:lnTo>
                  <a:pt x="19030" y="81538"/>
                </a:lnTo>
                <a:lnTo>
                  <a:pt x="17444" y="81538"/>
                </a:lnTo>
                <a:lnTo>
                  <a:pt x="17444" y="81538"/>
                </a:lnTo>
                <a:lnTo>
                  <a:pt x="17444" y="80512"/>
                </a:lnTo>
                <a:lnTo>
                  <a:pt x="17444" y="80512"/>
                </a:lnTo>
                <a:lnTo>
                  <a:pt x="17444" y="80512"/>
                </a:lnTo>
                <a:lnTo>
                  <a:pt x="17444" y="80512"/>
                </a:lnTo>
                <a:lnTo>
                  <a:pt x="17444" y="78974"/>
                </a:lnTo>
                <a:lnTo>
                  <a:pt x="17444" y="78974"/>
                </a:lnTo>
                <a:lnTo>
                  <a:pt x="17444" y="78974"/>
                </a:lnTo>
                <a:lnTo>
                  <a:pt x="17444" y="78974"/>
                </a:lnTo>
                <a:lnTo>
                  <a:pt x="17444" y="78974"/>
                </a:lnTo>
                <a:lnTo>
                  <a:pt x="17444" y="77948"/>
                </a:lnTo>
                <a:lnTo>
                  <a:pt x="17444" y="77948"/>
                </a:lnTo>
                <a:lnTo>
                  <a:pt x="16387" y="77948"/>
                </a:lnTo>
                <a:lnTo>
                  <a:pt x="16387" y="77948"/>
                </a:lnTo>
                <a:lnTo>
                  <a:pt x="16387" y="77948"/>
                </a:lnTo>
                <a:lnTo>
                  <a:pt x="16387" y="77948"/>
                </a:lnTo>
                <a:lnTo>
                  <a:pt x="16387" y="77948"/>
                </a:lnTo>
                <a:lnTo>
                  <a:pt x="15330" y="77948"/>
                </a:lnTo>
                <a:lnTo>
                  <a:pt x="15330" y="77948"/>
                </a:lnTo>
                <a:lnTo>
                  <a:pt x="15330" y="77948"/>
                </a:lnTo>
                <a:lnTo>
                  <a:pt x="15330" y="77948"/>
                </a:lnTo>
                <a:lnTo>
                  <a:pt x="15330" y="77948"/>
                </a:lnTo>
                <a:lnTo>
                  <a:pt x="14273" y="77948"/>
                </a:lnTo>
                <a:lnTo>
                  <a:pt x="14273" y="77948"/>
                </a:lnTo>
                <a:lnTo>
                  <a:pt x="14273" y="76923"/>
                </a:lnTo>
                <a:lnTo>
                  <a:pt x="14273" y="76923"/>
                </a:lnTo>
                <a:lnTo>
                  <a:pt x="14273" y="76923"/>
                </a:lnTo>
                <a:lnTo>
                  <a:pt x="14273" y="76923"/>
                </a:lnTo>
                <a:lnTo>
                  <a:pt x="13215" y="76923"/>
                </a:lnTo>
                <a:lnTo>
                  <a:pt x="13215" y="76923"/>
                </a:lnTo>
                <a:lnTo>
                  <a:pt x="13215" y="76923"/>
                </a:lnTo>
                <a:lnTo>
                  <a:pt x="13215" y="76923"/>
                </a:lnTo>
                <a:lnTo>
                  <a:pt x="13215" y="75897"/>
                </a:lnTo>
                <a:lnTo>
                  <a:pt x="13215" y="75897"/>
                </a:lnTo>
                <a:lnTo>
                  <a:pt x="13215" y="75897"/>
                </a:lnTo>
                <a:lnTo>
                  <a:pt x="11629" y="75897"/>
                </a:lnTo>
                <a:lnTo>
                  <a:pt x="11629" y="75897"/>
                </a:lnTo>
                <a:lnTo>
                  <a:pt x="11629" y="75897"/>
                </a:lnTo>
                <a:lnTo>
                  <a:pt x="10572" y="75897"/>
                </a:lnTo>
                <a:lnTo>
                  <a:pt x="10572" y="75897"/>
                </a:lnTo>
                <a:lnTo>
                  <a:pt x="10572" y="75897"/>
                </a:lnTo>
                <a:lnTo>
                  <a:pt x="10572" y="75897"/>
                </a:lnTo>
                <a:lnTo>
                  <a:pt x="10572" y="75897"/>
                </a:lnTo>
                <a:lnTo>
                  <a:pt x="10572" y="74871"/>
                </a:lnTo>
                <a:lnTo>
                  <a:pt x="9515" y="74871"/>
                </a:lnTo>
                <a:lnTo>
                  <a:pt x="9515" y="75897"/>
                </a:lnTo>
                <a:lnTo>
                  <a:pt x="9515" y="75897"/>
                </a:lnTo>
                <a:lnTo>
                  <a:pt x="9515" y="75897"/>
                </a:lnTo>
                <a:lnTo>
                  <a:pt x="9515" y="75897"/>
                </a:lnTo>
                <a:lnTo>
                  <a:pt x="8458" y="75897"/>
                </a:lnTo>
                <a:lnTo>
                  <a:pt x="8458" y="75897"/>
                </a:lnTo>
                <a:lnTo>
                  <a:pt x="8458" y="75897"/>
                </a:lnTo>
                <a:lnTo>
                  <a:pt x="8458" y="75897"/>
                </a:lnTo>
                <a:lnTo>
                  <a:pt x="7400" y="75897"/>
                </a:lnTo>
                <a:lnTo>
                  <a:pt x="7400" y="75897"/>
                </a:lnTo>
                <a:lnTo>
                  <a:pt x="7400" y="75897"/>
                </a:lnTo>
                <a:lnTo>
                  <a:pt x="7400" y="74871"/>
                </a:lnTo>
                <a:lnTo>
                  <a:pt x="7400" y="74871"/>
                </a:lnTo>
                <a:lnTo>
                  <a:pt x="7400" y="74871"/>
                </a:lnTo>
                <a:lnTo>
                  <a:pt x="7400" y="74871"/>
                </a:lnTo>
                <a:lnTo>
                  <a:pt x="5814" y="74871"/>
                </a:lnTo>
                <a:lnTo>
                  <a:pt x="5814" y="74871"/>
                </a:lnTo>
                <a:lnTo>
                  <a:pt x="5814" y="73333"/>
                </a:lnTo>
                <a:lnTo>
                  <a:pt x="5814" y="73333"/>
                </a:lnTo>
                <a:lnTo>
                  <a:pt x="5814" y="73333"/>
                </a:lnTo>
                <a:lnTo>
                  <a:pt x="5814" y="73333"/>
                </a:lnTo>
                <a:lnTo>
                  <a:pt x="5814" y="72307"/>
                </a:lnTo>
                <a:lnTo>
                  <a:pt x="5814" y="72307"/>
                </a:lnTo>
                <a:lnTo>
                  <a:pt x="4757" y="72307"/>
                </a:lnTo>
                <a:lnTo>
                  <a:pt x="4757" y="72307"/>
                </a:lnTo>
                <a:lnTo>
                  <a:pt x="4757" y="72307"/>
                </a:lnTo>
                <a:lnTo>
                  <a:pt x="4757" y="72307"/>
                </a:lnTo>
                <a:lnTo>
                  <a:pt x="4757" y="71282"/>
                </a:lnTo>
                <a:lnTo>
                  <a:pt x="4757" y="71282"/>
                </a:lnTo>
                <a:lnTo>
                  <a:pt x="4757" y="71282"/>
                </a:lnTo>
                <a:lnTo>
                  <a:pt x="4757" y="71282"/>
                </a:lnTo>
                <a:lnTo>
                  <a:pt x="4757" y="70256"/>
                </a:lnTo>
                <a:lnTo>
                  <a:pt x="4757" y="70256"/>
                </a:lnTo>
                <a:lnTo>
                  <a:pt x="4757" y="70256"/>
                </a:lnTo>
                <a:lnTo>
                  <a:pt x="4757" y="69230"/>
                </a:lnTo>
                <a:lnTo>
                  <a:pt x="4757" y="69230"/>
                </a:lnTo>
                <a:lnTo>
                  <a:pt x="4757" y="69230"/>
                </a:lnTo>
                <a:lnTo>
                  <a:pt x="4757" y="67692"/>
                </a:lnTo>
                <a:lnTo>
                  <a:pt x="4757" y="67692"/>
                </a:lnTo>
                <a:lnTo>
                  <a:pt x="4757" y="67692"/>
                </a:lnTo>
                <a:lnTo>
                  <a:pt x="4757" y="67692"/>
                </a:lnTo>
                <a:lnTo>
                  <a:pt x="4757" y="67692"/>
                </a:lnTo>
                <a:lnTo>
                  <a:pt x="3700" y="67692"/>
                </a:lnTo>
                <a:lnTo>
                  <a:pt x="3700" y="66666"/>
                </a:lnTo>
                <a:lnTo>
                  <a:pt x="3700" y="66666"/>
                </a:lnTo>
                <a:lnTo>
                  <a:pt x="3700" y="66666"/>
                </a:lnTo>
                <a:lnTo>
                  <a:pt x="3700" y="66666"/>
                </a:lnTo>
                <a:lnTo>
                  <a:pt x="3700" y="66666"/>
                </a:lnTo>
                <a:lnTo>
                  <a:pt x="3700" y="65641"/>
                </a:lnTo>
                <a:lnTo>
                  <a:pt x="3700" y="65641"/>
                </a:lnTo>
                <a:lnTo>
                  <a:pt x="3700" y="65641"/>
                </a:lnTo>
                <a:lnTo>
                  <a:pt x="3700" y="65641"/>
                </a:lnTo>
                <a:lnTo>
                  <a:pt x="2643" y="65641"/>
                </a:lnTo>
                <a:lnTo>
                  <a:pt x="2643" y="64615"/>
                </a:lnTo>
                <a:lnTo>
                  <a:pt x="2643" y="64615"/>
                </a:lnTo>
                <a:lnTo>
                  <a:pt x="2643" y="64615"/>
                </a:lnTo>
                <a:lnTo>
                  <a:pt x="2643" y="64615"/>
                </a:lnTo>
                <a:lnTo>
                  <a:pt x="2643" y="64615"/>
                </a:lnTo>
                <a:lnTo>
                  <a:pt x="2643" y="63589"/>
                </a:lnTo>
                <a:lnTo>
                  <a:pt x="1585" y="63589"/>
                </a:lnTo>
                <a:lnTo>
                  <a:pt x="1585" y="63589"/>
                </a:lnTo>
                <a:lnTo>
                  <a:pt x="1585" y="63589"/>
                </a:lnTo>
                <a:lnTo>
                  <a:pt x="1585" y="63589"/>
                </a:lnTo>
                <a:lnTo>
                  <a:pt x="1585" y="63589"/>
                </a:lnTo>
                <a:lnTo>
                  <a:pt x="1585" y="62051"/>
                </a:lnTo>
                <a:lnTo>
                  <a:pt x="1585" y="62051"/>
                </a:lnTo>
                <a:lnTo>
                  <a:pt x="1585" y="62051"/>
                </a:lnTo>
                <a:lnTo>
                  <a:pt x="1585" y="62051"/>
                </a:lnTo>
                <a:lnTo>
                  <a:pt x="0" y="62051"/>
                </a:lnTo>
                <a:lnTo>
                  <a:pt x="0" y="61025"/>
                </a:lnTo>
                <a:lnTo>
                  <a:pt x="0" y="61025"/>
                </a:lnTo>
                <a:lnTo>
                  <a:pt x="0" y="61025"/>
                </a:lnTo>
                <a:lnTo>
                  <a:pt x="0" y="61025"/>
                </a:lnTo>
                <a:lnTo>
                  <a:pt x="0" y="60000"/>
                </a:lnTo>
                <a:lnTo>
                  <a:pt x="0" y="60000"/>
                </a:lnTo>
                <a:lnTo>
                  <a:pt x="0" y="60000"/>
                </a:lnTo>
                <a:lnTo>
                  <a:pt x="1585" y="60000"/>
                </a:lnTo>
                <a:lnTo>
                  <a:pt x="1585" y="60000"/>
                </a:lnTo>
                <a:lnTo>
                  <a:pt x="1585" y="60000"/>
                </a:lnTo>
                <a:lnTo>
                  <a:pt x="1585" y="60000"/>
                </a:lnTo>
                <a:lnTo>
                  <a:pt x="1585" y="60000"/>
                </a:lnTo>
                <a:lnTo>
                  <a:pt x="1585" y="58974"/>
                </a:lnTo>
                <a:lnTo>
                  <a:pt x="1585" y="58974"/>
                </a:lnTo>
                <a:lnTo>
                  <a:pt x="2643" y="58974"/>
                </a:lnTo>
                <a:lnTo>
                  <a:pt x="2643" y="58974"/>
                </a:lnTo>
                <a:lnTo>
                  <a:pt x="2643" y="58974"/>
                </a:lnTo>
                <a:lnTo>
                  <a:pt x="2643" y="58974"/>
                </a:lnTo>
                <a:lnTo>
                  <a:pt x="3700" y="58974"/>
                </a:lnTo>
                <a:lnTo>
                  <a:pt x="3700" y="58974"/>
                </a:lnTo>
                <a:lnTo>
                  <a:pt x="3700" y="58974"/>
                </a:lnTo>
                <a:lnTo>
                  <a:pt x="3700" y="58974"/>
                </a:lnTo>
                <a:lnTo>
                  <a:pt x="3700" y="57948"/>
                </a:lnTo>
                <a:lnTo>
                  <a:pt x="3700" y="57948"/>
                </a:lnTo>
                <a:lnTo>
                  <a:pt x="3700" y="57948"/>
                </a:lnTo>
                <a:lnTo>
                  <a:pt x="3700" y="57948"/>
                </a:lnTo>
                <a:lnTo>
                  <a:pt x="3700" y="56410"/>
                </a:lnTo>
                <a:lnTo>
                  <a:pt x="3700" y="56410"/>
                </a:lnTo>
                <a:lnTo>
                  <a:pt x="3700" y="56410"/>
                </a:lnTo>
                <a:lnTo>
                  <a:pt x="3700" y="55384"/>
                </a:lnTo>
                <a:lnTo>
                  <a:pt x="3700" y="55384"/>
                </a:lnTo>
                <a:lnTo>
                  <a:pt x="3700" y="55384"/>
                </a:lnTo>
                <a:lnTo>
                  <a:pt x="3700" y="55384"/>
                </a:lnTo>
                <a:lnTo>
                  <a:pt x="3700" y="54358"/>
                </a:lnTo>
                <a:lnTo>
                  <a:pt x="3700" y="54358"/>
                </a:lnTo>
                <a:lnTo>
                  <a:pt x="3700" y="54358"/>
                </a:lnTo>
                <a:lnTo>
                  <a:pt x="3700" y="54358"/>
                </a:lnTo>
                <a:lnTo>
                  <a:pt x="3700" y="53333"/>
                </a:lnTo>
                <a:lnTo>
                  <a:pt x="3700" y="53333"/>
                </a:lnTo>
                <a:lnTo>
                  <a:pt x="3700" y="53333"/>
                </a:lnTo>
                <a:lnTo>
                  <a:pt x="3700" y="52307"/>
                </a:lnTo>
                <a:lnTo>
                  <a:pt x="3700" y="52307"/>
                </a:lnTo>
                <a:lnTo>
                  <a:pt x="3700" y="52307"/>
                </a:lnTo>
                <a:lnTo>
                  <a:pt x="3700" y="52307"/>
                </a:lnTo>
                <a:lnTo>
                  <a:pt x="3700" y="50769"/>
                </a:lnTo>
                <a:lnTo>
                  <a:pt x="3700" y="50769"/>
                </a:lnTo>
                <a:lnTo>
                  <a:pt x="3700" y="50769"/>
                </a:lnTo>
                <a:lnTo>
                  <a:pt x="3700" y="49743"/>
                </a:lnTo>
                <a:lnTo>
                  <a:pt x="3700" y="49743"/>
                </a:lnTo>
                <a:lnTo>
                  <a:pt x="3700" y="49743"/>
                </a:lnTo>
                <a:lnTo>
                  <a:pt x="3700" y="49743"/>
                </a:lnTo>
                <a:lnTo>
                  <a:pt x="3700" y="49743"/>
                </a:lnTo>
                <a:lnTo>
                  <a:pt x="3700" y="48717"/>
                </a:lnTo>
                <a:lnTo>
                  <a:pt x="3700" y="48717"/>
                </a:lnTo>
                <a:lnTo>
                  <a:pt x="3700" y="48717"/>
                </a:lnTo>
                <a:lnTo>
                  <a:pt x="3700" y="48717"/>
                </a:lnTo>
                <a:lnTo>
                  <a:pt x="3700" y="48717"/>
                </a:lnTo>
                <a:lnTo>
                  <a:pt x="3700" y="48717"/>
                </a:lnTo>
                <a:lnTo>
                  <a:pt x="3700" y="48717"/>
                </a:lnTo>
                <a:lnTo>
                  <a:pt x="3700" y="47692"/>
                </a:lnTo>
                <a:lnTo>
                  <a:pt x="3700" y="47692"/>
                </a:lnTo>
                <a:lnTo>
                  <a:pt x="3700" y="47692"/>
                </a:lnTo>
                <a:lnTo>
                  <a:pt x="3700" y="46666"/>
                </a:lnTo>
                <a:lnTo>
                  <a:pt x="4757" y="46666"/>
                </a:lnTo>
                <a:lnTo>
                  <a:pt x="4757" y="46666"/>
                </a:lnTo>
                <a:lnTo>
                  <a:pt x="4757" y="46666"/>
                </a:lnTo>
                <a:lnTo>
                  <a:pt x="4757" y="45128"/>
                </a:lnTo>
                <a:lnTo>
                  <a:pt x="3700" y="45128"/>
                </a:lnTo>
                <a:lnTo>
                  <a:pt x="3700" y="45128"/>
                </a:lnTo>
                <a:lnTo>
                  <a:pt x="3700" y="45128"/>
                </a:lnTo>
                <a:lnTo>
                  <a:pt x="3700" y="44102"/>
                </a:lnTo>
                <a:lnTo>
                  <a:pt x="3700" y="44102"/>
                </a:lnTo>
                <a:lnTo>
                  <a:pt x="3700" y="44102"/>
                </a:lnTo>
                <a:lnTo>
                  <a:pt x="3700" y="44102"/>
                </a:lnTo>
                <a:lnTo>
                  <a:pt x="3700" y="43076"/>
                </a:lnTo>
                <a:lnTo>
                  <a:pt x="3700" y="43076"/>
                </a:lnTo>
                <a:lnTo>
                  <a:pt x="3700" y="43076"/>
                </a:lnTo>
                <a:lnTo>
                  <a:pt x="3700" y="43076"/>
                </a:lnTo>
                <a:lnTo>
                  <a:pt x="3700" y="42051"/>
                </a:lnTo>
                <a:lnTo>
                  <a:pt x="3700" y="42051"/>
                </a:lnTo>
                <a:lnTo>
                  <a:pt x="3700" y="42051"/>
                </a:lnTo>
                <a:lnTo>
                  <a:pt x="3700" y="41025"/>
                </a:lnTo>
                <a:lnTo>
                  <a:pt x="3700" y="41025"/>
                </a:lnTo>
                <a:lnTo>
                  <a:pt x="3700" y="41025"/>
                </a:lnTo>
                <a:lnTo>
                  <a:pt x="3700" y="41025"/>
                </a:lnTo>
                <a:lnTo>
                  <a:pt x="3700" y="39487"/>
                </a:lnTo>
                <a:lnTo>
                  <a:pt x="3700" y="39487"/>
                </a:lnTo>
                <a:lnTo>
                  <a:pt x="3700" y="39487"/>
                </a:lnTo>
                <a:lnTo>
                  <a:pt x="3700" y="38461"/>
                </a:lnTo>
                <a:lnTo>
                  <a:pt x="3700" y="38461"/>
                </a:lnTo>
                <a:lnTo>
                  <a:pt x="3700" y="38461"/>
                </a:lnTo>
                <a:lnTo>
                  <a:pt x="3700" y="37435"/>
                </a:lnTo>
                <a:lnTo>
                  <a:pt x="3700" y="37435"/>
                </a:lnTo>
                <a:lnTo>
                  <a:pt x="3700" y="37435"/>
                </a:lnTo>
                <a:lnTo>
                  <a:pt x="3700" y="36410"/>
                </a:lnTo>
                <a:lnTo>
                  <a:pt x="3700" y="36410"/>
                </a:lnTo>
                <a:lnTo>
                  <a:pt x="3700" y="36410"/>
                </a:lnTo>
                <a:lnTo>
                  <a:pt x="3700" y="36410"/>
                </a:lnTo>
                <a:lnTo>
                  <a:pt x="3700" y="35384"/>
                </a:lnTo>
                <a:lnTo>
                  <a:pt x="3700" y="35384"/>
                </a:lnTo>
                <a:lnTo>
                  <a:pt x="3700" y="35384"/>
                </a:lnTo>
                <a:lnTo>
                  <a:pt x="3700" y="35384"/>
                </a:lnTo>
                <a:lnTo>
                  <a:pt x="3700" y="33846"/>
                </a:lnTo>
                <a:lnTo>
                  <a:pt x="3700" y="33846"/>
                </a:lnTo>
                <a:lnTo>
                  <a:pt x="3700" y="33846"/>
                </a:lnTo>
                <a:lnTo>
                  <a:pt x="3700" y="33846"/>
                </a:lnTo>
                <a:lnTo>
                  <a:pt x="3700" y="32820"/>
                </a:lnTo>
                <a:lnTo>
                  <a:pt x="3700" y="32820"/>
                </a:lnTo>
                <a:lnTo>
                  <a:pt x="3700" y="32820"/>
                </a:lnTo>
                <a:lnTo>
                  <a:pt x="2643" y="32820"/>
                </a:lnTo>
                <a:lnTo>
                  <a:pt x="2643" y="31794"/>
                </a:lnTo>
                <a:lnTo>
                  <a:pt x="2643" y="31794"/>
                </a:lnTo>
                <a:lnTo>
                  <a:pt x="2643" y="31794"/>
                </a:lnTo>
                <a:lnTo>
                  <a:pt x="2643" y="31794"/>
                </a:lnTo>
                <a:lnTo>
                  <a:pt x="2643" y="30769"/>
                </a:lnTo>
                <a:lnTo>
                  <a:pt x="2643" y="30769"/>
                </a:lnTo>
                <a:lnTo>
                  <a:pt x="2643" y="30769"/>
                </a:lnTo>
                <a:lnTo>
                  <a:pt x="2643" y="30769"/>
                </a:lnTo>
                <a:lnTo>
                  <a:pt x="1585" y="30769"/>
                </a:lnTo>
                <a:lnTo>
                  <a:pt x="1585" y="29743"/>
                </a:lnTo>
                <a:lnTo>
                  <a:pt x="1585" y="29743"/>
                </a:lnTo>
                <a:lnTo>
                  <a:pt x="1585" y="29743"/>
                </a:lnTo>
                <a:lnTo>
                  <a:pt x="1585" y="29743"/>
                </a:lnTo>
                <a:lnTo>
                  <a:pt x="1585" y="28205"/>
                </a:lnTo>
                <a:lnTo>
                  <a:pt x="1585" y="28205"/>
                </a:lnTo>
                <a:lnTo>
                  <a:pt x="1585" y="28205"/>
                </a:lnTo>
                <a:lnTo>
                  <a:pt x="1585" y="28205"/>
                </a:lnTo>
                <a:lnTo>
                  <a:pt x="1585" y="28205"/>
                </a:lnTo>
                <a:lnTo>
                  <a:pt x="1585" y="27179"/>
                </a:lnTo>
                <a:lnTo>
                  <a:pt x="0" y="27179"/>
                </a:lnTo>
                <a:lnTo>
                  <a:pt x="0" y="27179"/>
                </a:lnTo>
                <a:lnTo>
                  <a:pt x="0" y="27179"/>
                </a:lnTo>
                <a:lnTo>
                  <a:pt x="0" y="27179"/>
                </a:lnTo>
                <a:lnTo>
                  <a:pt x="0" y="26153"/>
                </a:lnTo>
                <a:lnTo>
                  <a:pt x="0" y="26153"/>
                </a:lnTo>
                <a:lnTo>
                  <a:pt x="0" y="26153"/>
                </a:lnTo>
                <a:lnTo>
                  <a:pt x="0" y="26153"/>
                </a:lnTo>
                <a:lnTo>
                  <a:pt x="1585" y="26153"/>
                </a:lnTo>
                <a:lnTo>
                  <a:pt x="1585" y="26153"/>
                </a:lnTo>
                <a:lnTo>
                  <a:pt x="1585" y="25128"/>
                </a:lnTo>
                <a:lnTo>
                  <a:pt x="1585" y="25128"/>
                </a:lnTo>
                <a:lnTo>
                  <a:pt x="1585" y="25128"/>
                </a:lnTo>
                <a:lnTo>
                  <a:pt x="2643" y="25128"/>
                </a:lnTo>
                <a:lnTo>
                  <a:pt x="2643" y="25128"/>
                </a:lnTo>
                <a:lnTo>
                  <a:pt x="2643" y="25128"/>
                </a:lnTo>
                <a:lnTo>
                  <a:pt x="2643" y="25128"/>
                </a:lnTo>
                <a:lnTo>
                  <a:pt x="2643" y="25128"/>
                </a:lnTo>
                <a:lnTo>
                  <a:pt x="3700" y="25128"/>
                </a:lnTo>
                <a:lnTo>
                  <a:pt x="3700" y="25128"/>
                </a:lnTo>
                <a:lnTo>
                  <a:pt x="3700" y="25128"/>
                </a:lnTo>
                <a:lnTo>
                  <a:pt x="3700" y="25128"/>
                </a:lnTo>
                <a:lnTo>
                  <a:pt x="3700" y="25128"/>
                </a:lnTo>
                <a:lnTo>
                  <a:pt x="4757" y="25128"/>
                </a:lnTo>
                <a:lnTo>
                  <a:pt x="4757" y="24102"/>
                </a:lnTo>
                <a:lnTo>
                  <a:pt x="4757" y="24102"/>
                </a:lnTo>
                <a:lnTo>
                  <a:pt x="4757" y="24102"/>
                </a:lnTo>
                <a:lnTo>
                  <a:pt x="4757" y="24102"/>
                </a:lnTo>
                <a:lnTo>
                  <a:pt x="4757" y="24102"/>
                </a:lnTo>
                <a:lnTo>
                  <a:pt x="4757" y="22564"/>
                </a:lnTo>
                <a:lnTo>
                  <a:pt x="4757" y="22564"/>
                </a:lnTo>
                <a:lnTo>
                  <a:pt x="4757" y="22564"/>
                </a:lnTo>
                <a:lnTo>
                  <a:pt x="5814" y="22564"/>
                </a:lnTo>
                <a:lnTo>
                  <a:pt x="5814" y="22564"/>
                </a:lnTo>
                <a:lnTo>
                  <a:pt x="5814" y="22564"/>
                </a:lnTo>
                <a:lnTo>
                  <a:pt x="5814" y="21538"/>
                </a:lnTo>
                <a:lnTo>
                  <a:pt x="5814" y="21538"/>
                </a:lnTo>
                <a:lnTo>
                  <a:pt x="5814" y="21538"/>
                </a:lnTo>
                <a:lnTo>
                  <a:pt x="5814" y="21538"/>
                </a:lnTo>
                <a:lnTo>
                  <a:pt x="7400" y="21538"/>
                </a:lnTo>
                <a:lnTo>
                  <a:pt x="7400" y="20512"/>
                </a:lnTo>
                <a:lnTo>
                  <a:pt x="7400" y="20512"/>
                </a:lnTo>
                <a:lnTo>
                  <a:pt x="7400" y="20512"/>
                </a:lnTo>
                <a:lnTo>
                  <a:pt x="7400" y="20512"/>
                </a:lnTo>
                <a:lnTo>
                  <a:pt x="7400" y="19487"/>
                </a:lnTo>
                <a:lnTo>
                  <a:pt x="7400" y="19487"/>
                </a:lnTo>
                <a:lnTo>
                  <a:pt x="7400" y="19487"/>
                </a:lnTo>
                <a:lnTo>
                  <a:pt x="7400" y="18461"/>
                </a:lnTo>
                <a:lnTo>
                  <a:pt x="7400" y="18461"/>
                </a:lnTo>
                <a:lnTo>
                  <a:pt x="7400" y="18461"/>
                </a:lnTo>
                <a:lnTo>
                  <a:pt x="7400" y="18461"/>
                </a:lnTo>
                <a:lnTo>
                  <a:pt x="7400" y="16923"/>
                </a:lnTo>
                <a:lnTo>
                  <a:pt x="7400" y="16923"/>
                </a:lnTo>
                <a:lnTo>
                  <a:pt x="5814" y="16923"/>
                </a:lnTo>
                <a:lnTo>
                  <a:pt x="5814" y="16923"/>
                </a:lnTo>
                <a:lnTo>
                  <a:pt x="5814" y="15897"/>
                </a:lnTo>
                <a:lnTo>
                  <a:pt x="5814" y="15897"/>
                </a:lnTo>
                <a:lnTo>
                  <a:pt x="5814" y="15897"/>
                </a:lnTo>
                <a:lnTo>
                  <a:pt x="5814" y="15897"/>
                </a:lnTo>
                <a:lnTo>
                  <a:pt x="5814" y="14871"/>
                </a:lnTo>
                <a:lnTo>
                  <a:pt x="5814" y="14871"/>
                </a:lnTo>
                <a:lnTo>
                  <a:pt x="5814" y="14871"/>
                </a:lnTo>
                <a:lnTo>
                  <a:pt x="5814" y="14871"/>
                </a:lnTo>
                <a:lnTo>
                  <a:pt x="5814" y="14871"/>
                </a:lnTo>
                <a:lnTo>
                  <a:pt x="5814" y="13846"/>
                </a:lnTo>
                <a:lnTo>
                  <a:pt x="5814" y="13846"/>
                </a:lnTo>
                <a:lnTo>
                  <a:pt x="5814" y="13846"/>
                </a:lnTo>
                <a:lnTo>
                  <a:pt x="7400" y="13846"/>
                </a:lnTo>
                <a:lnTo>
                  <a:pt x="7400" y="13846"/>
                </a:lnTo>
                <a:lnTo>
                  <a:pt x="7400" y="13846"/>
                </a:lnTo>
                <a:lnTo>
                  <a:pt x="7400" y="13846"/>
                </a:lnTo>
                <a:lnTo>
                  <a:pt x="7400" y="12820"/>
                </a:lnTo>
                <a:lnTo>
                  <a:pt x="7400" y="12820"/>
                </a:lnTo>
                <a:lnTo>
                  <a:pt x="7400" y="12820"/>
                </a:lnTo>
                <a:lnTo>
                  <a:pt x="7400" y="12820"/>
                </a:lnTo>
                <a:lnTo>
                  <a:pt x="8458" y="12820"/>
                </a:lnTo>
                <a:lnTo>
                  <a:pt x="8458" y="12820"/>
                </a:lnTo>
                <a:lnTo>
                  <a:pt x="8458" y="12820"/>
                </a:lnTo>
                <a:lnTo>
                  <a:pt x="8458" y="12820"/>
                </a:lnTo>
                <a:lnTo>
                  <a:pt x="8458" y="12820"/>
                </a:lnTo>
                <a:lnTo>
                  <a:pt x="9515" y="12820"/>
                </a:lnTo>
                <a:lnTo>
                  <a:pt x="9515" y="11282"/>
                </a:lnTo>
                <a:lnTo>
                  <a:pt x="9515" y="11282"/>
                </a:lnTo>
                <a:lnTo>
                  <a:pt x="9515" y="11282"/>
                </a:lnTo>
                <a:lnTo>
                  <a:pt x="9515" y="11282"/>
                </a:lnTo>
                <a:lnTo>
                  <a:pt x="9515" y="10256"/>
                </a:lnTo>
                <a:lnTo>
                  <a:pt x="9515" y="10256"/>
                </a:lnTo>
                <a:lnTo>
                  <a:pt x="9515" y="10256"/>
                </a:lnTo>
                <a:lnTo>
                  <a:pt x="10572" y="10256"/>
                </a:lnTo>
                <a:lnTo>
                  <a:pt x="10572" y="10256"/>
                </a:lnTo>
                <a:lnTo>
                  <a:pt x="10572" y="10256"/>
                </a:lnTo>
                <a:lnTo>
                  <a:pt x="10572" y="10256"/>
                </a:lnTo>
                <a:lnTo>
                  <a:pt x="10572" y="10256"/>
                </a:lnTo>
                <a:lnTo>
                  <a:pt x="10572" y="9230"/>
                </a:lnTo>
                <a:lnTo>
                  <a:pt x="11629" y="9230"/>
                </a:lnTo>
                <a:lnTo>
                  <a:pt x="11629" y="9230"/>
                </a:lnTo>
                <a:lnTo>
                  <a:pt x="11629" y="9230"/>
                </a:lnTo>
                <a:lnTo>
                  <a:pt x="11629" y="9230"/>
                </a:lnTo>
                <a:lnTo>
                  <a:pt x="11629" y="9230"/>
                </a:lnTo>
                <a:lnTo>
                  <a:pt x="13215" y="9230"/>
                </a:lnTo>
                <a:lnTo>
                  <a:pt x="13215" y="8205"/>
                </a:lnTo>
                <a:lnTo>
                  <a:pt x="13215" y="8205"/>
                </a:lnTo>
                <a:lnTo>
                  <a:pt x="13215" y="8205"/>
                </a:lnTo>
                <a:lnTo>
                  <a:pt x="13215" y="8205"/>
                </a:lnTo>
                <a:lnTo>
                  <a:pt x="13215" y="8205"/>
                </a:lnTo>
                <a:lnTo>
                  <a:pt x="14273" y="8205"/>
                </a:lnTo>
                <a:lnTo>
                  <a:pt x="14273" y="8205"/>
                </a:lnTo>
                <a:lnTo>
                  <a:pt x="14273" y="8205"/>
                </a:lnTo>
                <a:lnTo>
                  <a:pt x="14273" y="8205"/>
                </a:lnTo>
                <a:lnTo>
                  <a:pt x="14273" y="8205"/>
                </a:lnTo>
                <a:lnTo>
                  <a:pt x="15330" y="8205"/>
                </a:lnTo>
                <a:lnTo>
                  <a:pt x="15330" y="7179"/>
                </a:lnTo>
                <a:lnTo>
                  <a:pt x="15330" y="7179"/>
                </a:lnTo>
                <a:lnTo>
                  <a:pt x="15330" y="7179"/>
                </a:lnTo>
                <a:lnTo>
                  <a:pt x="15330" y="7179"/>
                </a:lnTo>
                <a:lnTo>
                  <a:pt x="16387" y="7179"/>
                </a:lnTo>
                <a:lnTo>
                  <a:pt x="16387" y="7179"/>
                </a:lnTo>
                <a:lnTo>
                  <a:pt x="16387" y="7179"/>
                </a:lnTo>
                <a:lnTo>
                  <a:pt x="16387" y="7179"/>
                </a:lnTo>
                <a:lnTo>
                  <a:pt x="16387" y="5641"/>
                </a:lnTo>
                <a:lnTo>
                  <a:pt x="16387" y="5641"/>
                </a:lnTo>
                <a:lnTo>
                  <a:pt x="16387" y="5641"/>
                </a:lnTo>
                <a:lnTo>
                  <a:pt x="16387" y="5641"/>
                </a:lnTo>
                <a:lnTo>
                  <a:pt x="16387" y="4615"/>
                </a:lnTo>
                <a:lnTo>
                  <a:pt x="16387" y="4615"/>
                </a:lnTo>
                <a:lnTo>
                  <a:pt x="16387" y="4615"/>
                </a:lnTo>
                <a:lnTo>
                  <a:pt x="16387" y="4615"/>
                </a:lnTo>
                <a:lnTo>
                  <a:pt x="16387" y="4615"/>
                </a:lnTo>
                <a:lnTo>
                  <a:pt x="16387" y="3589"/>
                </a:lnTo>
                <a:lnTo>
                  <a:pt x="16387" y="3589"/>
                </a:lnTo>
                <a:lnTo>
                  <a:pt x="16387" y="3589"/>
                </a:lnTo>
                <a:lnTo>
                  <a:pt x="16387" y="2564"/>
                </a:lnTo>
                <a:lnTo>
                  <a:pt x="16387" y="2564"/>
                </a:lnTo>
                <a:lnTo>
                  <a:pt x="16387" y="2564"/>
                </a:lnTo>
                <a:lnTo>
                  <a:pt x="16387" y="2564"/>
                </a:lnTo>
                <a:lnTo>
                  <a:pt x="16387" y="2564"/>
                </a:lnTo>
                <a:lnTo>
                  <a:pt x="16387" y="1538"/>
                </a:lnTo>
                <a:lnTo>
                  <a:pt x="16387" y="1538"/>
                </a:lnTo>
                <a:lnTo>
                  <a:pt x="16387" y="1538"/>
                </a:lnTo>
                <a:lnTo>
                  <a:pt x="16387" y="0"/>
                </a:lnTo>
                <a:lnTo>
                  <a:pt x="16387" y="0"/>
                </a:lnTo>
                <a:lnTo>
                  <a:pt x="16387" y="0"/>
                </a:lnTo>
                <a:lnTo>
                  <a:pt x="17444" y="0"/>
                </a:lnTo>
                <a:lnTo>
                  <a:pt x="17444" y="0"/>
                </a:lnTo>
                <a:lnTo>
                  <a:pt x="17444" y="0"/>
                </a:lnTo>
                <a:lnTo>
                  <a:pt x="17444" y="0"/>
                </a:lnTo>
                <a:lnTo>
                  <a:pt x="17444" y="0"/>
                </a:lnTo>
                <a:lnTo>
                  <a:pt x="1744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6" name="Shape 1006"/>
          <p:cNvSpPr/>
          <p:nvPr/>
        </p:nvSpPr>
        <p:spPr>
          <a:xfrm>
            <a:off x="4192190" y="4121152"/>
            <a:ext cx="71438" cy="111125"/>
          </a:xfrm>
          <a:custGeom>
            <a:avLst/>
            <a:gdLst/>
            <a:ahLst/>
            <a:cxnLst/>
            <a:rect l="0" t="0" r="0" b="0"/>
            <a:pathLst>
              <a:path w="120000" h="120000" extrusionOk="0">
                <a:moveTo>
                  <a:pt x="88000" y="25714"/>
                </a:moveTo>
                <a:lnTo>
                  <a:pt x="88000" y="25714"/>
                </a:lnTo>
                <a:lnTo>
                  <a:pt x="88000" y="29142"/>
                </a:lnTo>
                <a:lnTo>
                  <a:pt x="88000" y="29142"/>
                </a:lnTo>
                <a:lnTo>
                  <a:pt x="88000" y="29142"/>
                </a:lnTo>
                <a:lnTo>
                  <a:pt x="88000" y="29142"/>
                </a:lnTo>
                <a:lnTo>
                  <a:pt x="88000" y="34285"/>
                </a:lnTo>
                <a:lnTo>
                  <a:pt x="88000" y="34285"/>
                </a:lnTo>
                <a:lnTo>
                  <a:pt x="88000" y="34285"/>
                </a:lnTo>
                <a:lnTo>
                  <a:pt x="88000" y="34285"/>
                </a:lnTo>
                <a:lnTo>
                  <a:pt x="88000" y="37714"/>
                </a:lnTo>
                <a:lnTo>
                  <a:pt x="92000" y="37714"/>
                </a:lnTo>
                <a:lnTo>
                  <a:pt x="92000" y="37714"/>
                </a:lnTo>
                <a:lnTo>
                  <a:pt x="92000" y="37714"/>
                </a:lnTo>
                <a:lnTo>
                  <a:pt x="92000" y="37714"/>
                </a:lnTo>
                <a:lnTo>
                  <a:pt x="92000" y="41142"/>
                </a:lnTo>
                <a:lnTo>
                  <a:pt x="92000" y="41142"/>
                </a:lnTo>
                <a:lnTo>
                  <a:pt x="92000" y="41142"/>
                </a:lnTo>
                <a:lnTo>
                  <a:pt x="92000" y="44571"/>
                </a:lnTo>
                <a:lnTo>
                  <a:pt x="92000" y="44571"/>
                </a:lnTo>
                <a:lnTo>
                  <a:pt x="92000" y="44571"/>
                </a:lnTo>
                <a:lnTo>
                  <a:pt x="92000" y="44571"/>
                </a:lnTo>
                <a:lnTo>
                  <a:pt x="92000" y="48000"/>
                </a:lnTo>
                <a:lnTo>
                  <a:pt x="92000" y="48000"/>
                </a:lnTo>
                <a:lnTo>
                  <a:pt x="92000" y="48000"/>
                </a:lnTo>
                <a:lnTo>
                  <a:pt x="92000" y="53142"/>
                </a:lnTo>
                <a:lnTo>
                  <a:pt x="88000" y="53142"/>
                </a:lnTo>
                <a:lnTo>
                  <a:pt x="88000" y="53142"/>
                </a:lnTo>
                <a:lnTo>
                  <a:pt x="88000" y="53142"/>
                </a:lnTo>
                <a:lnTo>
                  <a:pt x="88000" y="53142"/>
                </a:lnTo>
                <a:lnTo>
                  <a:pt x="88000" y="53142"/>
                </a:lnTo>
                <a:lnTo>
                  <a:pt x="88000" y="56571"/>
                </a:lnTo>
                <a:lnTo>
                  <a:pt x="88000" y="56571"/>
                </a:lnTo>
                <a:lnTo>
                  <a:pt x="88000" y="56571"/>
                </a:lnTo>
                <a:lnTo>
                  <a:pt x="84000" y="56571"/>
                </a:lnTo>
                <a:lnTo>
                  <a:pt x="84000" y="56571"/>
                </a:lnTo>
                <a:lnTo>
                  <a:pt x="84000" y="56571"/>
                </a:lnTo>
                <a:lnTo>
                  <a:pt x="84000" y="60000"/>
                </a:lnTo>
                <a:lnTo>
                  <a:pt x="84000" y="60000"/>
                </a:lnTo>
                <a:lnTo>
                  <a:pt x="84000" y="60000"/>
                </a:lnTo>
                <a:lnTo>
                  <a:pt x="88000" y="60000"/>
                </a:lnTo>
                <a:lnTo>
                  <a:pt x="88000" y="60000"/>
                </a:lnTo>
                <a:lnTo>
                  <a:pt x="88000" y="60000"/>
                </a:lnTo>
                <a:lnTo>
                  <a:pt x="88000" y="60000"/>
                </a:lnTo>
                <a:lnTo>
                  <a:pt x="88000" y="60000"/>
                </a:lnTo>
                <a:lnTo>
                  <a:pt x="88000" y="60000"/>
                </a:lnTo>
                <a:lnTo>
                  <a:pt x="92000" y="60000"/>
                </a:lnTo>
                <a:lnTo>
                  <a:pt x="92000" y="60000"/>
                </a:lnTo>
                <a:lnTo>
                  <a:pt x="92000" y="63428"/>
                </a:lnTo>
                <a:lnTo>
                  <a:pt x="92000" y="63428"/>
                </a:lnTo>
                <a:lnTo>
                  <a:pt x="92000" y="63428"/>
                </a:lnTo>
                <a:lnTo>
                  <a:pt x="92000" y="63428"/>
                </a:lnTo>
                <a:lnTo>
                  <a:pt x="98000" y="63428"/>
                </a:lnTo>
                <a:lnTo>
                  <a:pt x="98000" y="63428"/>
                </a:lnTo>
                <a:lnTo>
                  <a:pt x="98000" y="63428"/>
                </a:lnTo>
                <a:lnTo>
                  <a:pt x="102000" y="63428"/>
                </a:lnTo>
                <a:lnTo>
                  <a:pt x="102000" y="63428"/>
                </a:lnTo>
                <a:lnTo>
                  <a:pt x="102000" y="63428"/>
                </a:lnTo>
                <a:lnTo>
                  <a:pt x="102000" y="63428"/>
                </a:lnTo>
                <a:lnTo>
                  <a:pt x="102000" y="63428"/>
                </a:lnTo>
                <a:lnTo>
                  <a:pt x="106000" y="63428"/>
                </a:lnTo>
                <a:lnTo>
                  <a:pt x="106000" y="66857"/>
                </a:lnTo>
                <a:lnTo>
                  <a:pt x="106000" y="66857"/>
                </a:lnTo>
                <a:lnTo>
                  <a:pt x="106000" y="66857"/>
                </a:lnTo>
                <a:lnTo>
                  <a:pt x="106000" y="66857"/>
                </a:lnTo>
                <a:lnTo>
                  <a:pt x="106000" y="72000"/>
                </a:lnTo>
                <a:lnTo>
                  <a:pt x="106000" y="72000"/>
                </a:lnTo>
                <a:lnTo>
                  <a:pt x="106000" y="72000"/>
                </a:lnTo>
                <a:lnTo>
                  <a:pt x="106000" y="72000"/>
                </a:lnTo>
                <a:lnTo>
                  <a:pt x="106000" y="75428"/>
                </a:lnTo>
                <a:lnTo>
                  <a:pt x="106000" y="75428"/>
                </a:lnTo>
                <a:lnTo>
                  <a:pt x="106000" y="75428"/>
                </a:lnTo>
                <a:lnTo>
                  <a:pt x="110000" y="75428"/>
                </a:lnTo>
                <a:lnTo>
                  <a:pt x="110000" y="75428"/>
                </a:lnTo>
                <a:lnTo>
                  <a:pt x="110000" y="75428"/>
                </a:lnTo>
                <a:lnTo>
                  <a:pt x="114000" y="75428"/>
                </a:lnTo>
                <a:lnTo>
                  <a:pt x="114000" y="75428"/>
                </a:lnTo>
                <a:lnTo>
                  <a:pt x="114000" y="75428"/>
                </a:lnTo>
                <a:lnTo>
                  <a:pt x="114000" y="78857"/>
                </a:lnTo>
                <a:lnTo>
                  <a:pt x="114000" y="78857"/>
                </a:lnTo>
                <a:lnTo>
                  <a:pt x="114000" y="78857"/>
                </a:lnTo>
                <a:lnTo>
                  <a:pt x="120000" y="78857"/>
                </a:lnTo>
                <a:lnTo>
                  <a:pt x="120000" y="78857"/>
                </a:lnTo>
                <a:lnTo>
                  <a:pt x="120000" y="78857"/>
                </a:lnTo>
                <a:lnTo>
                  <a:pt x="120000" y="82285"/>
                </a:lnTo>
                <a:lnTo>
                  <a:pt x="120000" y="82285"/>
                </a:lnTo>
                <a:lnTo>
                  <a:pt x="120000" y="82285"/>
                </a:lnTo>
                <a:lnTo>
                  <a:pt x="120000" y="82285"/>
                </a:lnTo>
                <a:lnTo>
                  <a:pt x="120000" y="85714"/>
                </a:lnTo>
                <a:lnTo>
                  <a:pt x="120000" y="85714"/>
                </a:lnTo>
                <a:lnTo>
                  <a:pt x="120000" y="85714"/>
                </a:lnTo>
                <a:lnTo>
                  <a:pt x="120000" y="85714"/>
                </a:lnTo>
                <a:lnTo>
                  <a:pt x="120000" y="90857"/>
                </a:lnTo>
                <a:lnTo>
                  <a:pt x="120000" y="90857"/>
                </a:lnTo>
                <a:lnTo>
                  <a:pt x="120000" y="90857"/>
                </a:lnTo>
                <a:lnTo>
                  <a:pt x="120000" y="90857"/>
                </a:lnTo>
                <a:lnTo>
                  <a:pt x="120000" y="94285"/>
                </a:lnTo>
                <a:lnTo>
                  <a:pt x="120000" y="94285"/>
                </a:lnTo>
                <a:lnTo>
                  <a:pt x="120000" y="94285"/>
                </a:lnTo>
                <a:lnTo>
                  <a:pt x="114000" y="94285"/>
                </a:lnTo>
                <a:lnTo>
                  <a:pt x="114000" y="94285"/>
                </a:lnTo>
                <a:lnTo>
                  <a:pt x="114000" y="97714"/>
                </a:lnTo>
                <a:lnTo>
                  <a:pt x="114000" y="97714"/>
                </a:lnTo>
                <a:lnTo>
                  <a:pt x="114000" y="97714"/>
                </a:lnTo>
                <a:lnTo>
                  <a:pt x="114000" y="97714"/>
                </a:lnTo>
                <a:lnTo>
                  <a:pt x="114000" y="97714"/>
                </a:lnTo>
                <a:lnTo>
                  <a:pt x="114000" y="97714"/>
                </a:lnTo>
                <a:lnTo>
                  <a:pt x="114000" y="101142"/>
                </a:lnTo>
                <a:lnTo>
                  <a:pt x="114000" y="101142"/>
                </a:lnTo>
                <a:lnTo>
                  <a:pt x="114000" y="101142"/>
                </a:lnTo>
                <a:lnTo>
                  <a:pt x="114000" y="104571"/>
                </a:lnTo>
                <a:lnTo>
                  <a:pt x="114000" y="104571"/>
                </a:lnTo>
                <a:lnTo>
                  <a:pt x="114000" y="104571"/>
                </a:lnTo>
                <a:lnTo>
                  <a:pt x="114000" y="104571"/>
                </a:lnTo>
                <a:lnTo>
                  <a:pt x="114000" y="109714"/>
                </a:lnTo>
                <a:lnTo>
                  <a:pt x="114000" y="109714"/>
                </a:lnTo>
                <a:lnTo>
                  <a:pt x="114000" y="109714"/>
                </a:lnTo>
                <a:lnTo>
                  <a:pt x="114000" y="109714"/>
                </a:lnTo>
                <a:lnTo>
                  <a:pt x="114000" y="113142"/>
                </a:lnTo>
                <a:lnTo>
                  <a:pt x="114000" y="113142"/>
                </a:lnTo>
                <a:lnTo>
                  <a:pt x="114000" y="113142"/>
                </a:lnTo>
                <a:lnTo>
                  <a:pt x="114000" y="116571"/>
                </a:lnTo>
                <a:lnTo>
                  <a:pt x="114000" y="116571"/>
                </a:lnTo>
                <a:lnTo>
                  <a:pt x="114000" y="116571"/>
                </a:lnTo>
                <a:lnTo>
                  <a:pt x="114000" y="120000"/>
                </a:lnTo>
                <a:lnTo>
                  <a:pt x="114000" y="120000"/>
                </a:lnTo>
                <a:lnTo>
                  <a:pt x="114000" y="120000"/>
                </a:lnTo>
                <a:lnTo>
                  <a:pt x="114000" y="120000"/>
                </a:lnTo>
                <a:lnTo>
                  <a:pt x="110000" y="120000"/>
                </a:lnTo>
                <a:lnTo>
                  <a:pt x="110000" y="120000"/>
                </a:lnTo>
                <a:lnTo>
                  <a:pt x="110000" y="120000"/>
                </a:lnTo>
                <a:lnTo>
                  <a:pt x="106000" y="120000"/>
                </a:lnTo>
                <a:lnTo>
                  <a:pt x="106000" y="120000"/>
                </a:lnTo>
                <a:lnTo>
                  <a:pt x="106000" y="120000"/>
                </a:lnTo>
                <a:lnTo>
                  <a:pt x="106000" y="120000"/>
                </a:lnTo>
                <a:lnTo>
                  <a:pt x="106000" y="120000"/>
                </a:lnTo>
                <a:lnTo>
                  <a:pt x="106000" y="120000"/>
                </a:lnTo>
                <a:lnTo>
                  <a:pt x="106000" y="116571"/>
                </a:lnTo>
                <a:lnTo>
                  <a:pt x="102000" y="116571"/>
                </a:lnTo>
                <a:lnTo>
                  <a:pt x="102000" y="116571"/>
                </a:lnTo>
                <a:lnTo>
                  <a:pt x="102000" y="116571"/>
                </a:lnTo>
                <a:lnTo>
                  <a:pt x="102000" y="116571"/>
                </a:lnTo>
                <a:lnTo>
                  <a:pt x="102000" y="116571"/>
                </a:lnTo>
                <a:lnTo>
                  <a:pt x="98000" y="116571"/>
                </a:lnTo>
                <a:lnTo>
                  <a:pt x="98000" y="116571"/>
                </a:lnTo>
                <a:lnTo>
                  <a:pt x="98000" y="116571"/>
                </a:lnTo>
                <a:lnTo>
                  <a:pt x="98000" y="116571"/>
                </a:lnTo>
                <a:lnTo>
                  <a:pt x="92000" y="116571"/>
                </a:lnTo>
                <a:lnTo>
                  <a:pt x="92000" y="116571"/>
                </a:lnTo>
                <a:lnTo>
                  <a:pt x="92000" y="116571"/>
                </a:lnTo>
                <a:lnTo>
                  <a:pt x="92000" y="113142"/>
                </a:lnTo>
                <a:lnTo>
                  <a:pt x="92000" y="113142"/>
                </a:lnTo>
                <a:lnTo>
                  <a:pt x="92000" y="113142"/>
                </a:lnTo>
                <a:lnTo>
                  <a:pt x="88000" y="113142"/>
                </a:lnTo>
                <a:lnTo>
                  <a:pt x="88000" y="113142"/>
                </a:lnTo>
                <a:lnTo>
                  <a:pt x="88000" y="113142"/>
                </a:lnTo>
                <a:lnTo>
                  <a:pt x="88000" y="113142"/>
                </a:lnTo>
                <a:lnTo>
                  <a:pt x="88000" y="113142"/>
                </a:lnTo>
                <a:lnTo>
                  <a:pt x="88000" y="109714"/>
                </a:lnTo>
                <a:lnTo>
                  <a:pt x="84000" y="109714"/>
                </a:lnTo>
                <a:lnTo>
                  <a:pt x="84000" y="109714"/>
                </a:lnTo>
                <a:lnTo>
                  <a:pt x="84000" y="109714"/>
                </a:lnTo>
                <a:lnTo>
                  <a:pt x="84000" y="109714"/>
                </a:lnTo>
                <a:lnTo>
                  <a:pt x="80000" y="109714"/>
                </a:lnTo>
                <a:lnTo>
                  <a:pt x="80000" y="109714"/>
                </a:lnTo>
                <a:lnTo>
                  <a:pt x="80000" y="109714"/>
                </a:lnTo>
                <a:lnTo>
                  <a:pt x="80000" y="109714"/>
                </a:lnTo>
                <a:lnTo>
                  <a:pt x="80000" y="104571"/>
                </a:lnTo>
                <a:lnTo>
                  <a:pt x="80000" y="104571"/>
                </a:lnTo>
                <a:lnTo>
                  <a:pt x="76000" y="104571"/>
                </a:lnTo>
                <a:lnTo>
                  <a:pt x="76000" y="104571"/>
                </a:lnTo>
                <a:lnTo>
                  <a:pt x="76000" y="104571"/>
                </a:lnTo>
                <a:lnTo>
                  <a:pt x="76000" y="104571"/>
                </a:lnTo>
                <a:lnTo>
                  <a:pt x="76000" y="104571"/>
                </a:lnTo>
                <a:lnTo>
                  <a:pt x="76000" y="104571"/>
                </a:lnTo>
                <a:lnTo>
                  <a:pt x="76000" y="101142"/>
                </a:lnTo>
                <a:lnTo>
                  <a:pt x="70000" y="101142"/>
                </a:lnTo>
                <a:lnTo>
                  <a:pt x="70000" y="101142"/>
                </a:lnTo>
                <a:lnTo>
                  <a:pt x="70000" y="101142"/>
                </a:lnTo>
                <a:lnTo>
                  <a:pt x="70000" y="101142"/>
                </a:lnTo>
                <a:lnTo>
                  <a:pt x="66000" y="101142"/>
                </a:lnTo>
                <a:lnTo>
                  <a:pt x="66000" y="101142"/>
                </a:lnTo>
                <a:lnTo>
                  <a:pt x="66000" y="101142"/>
                </a:lnTo>
                <a:lnTo>
                  <a:pt x="66000" y="101142"/>
                </a:lnTo>
                <a:lnTo>
                  <a:pt x="66000" y="97714"/>
                </a:lnTo>
                <a:lnTo>
                  <a:pt x="66000" y="97714"/>
                </a:lnTo>
                <a:lnTo>
                  <a:pt x="66000" y="97714"/>
                </a:lnTo>
                <a:lnTo>
                  <a:pt x="62000" y="97714"/>
                </a:lnTo>
                <a:lnTo>
                  <a:pt x="62000" y="97714"/>
                </a:lnTo>
                <a:lnTo>
                  <a:pt x="62000" y="97714"/>
                </a:lnTo>
                <a:lnTo>
                  <a:pt x="62000" y="97714"/>
                </a:lnTo>
                <a:lnTo>
                  <a:pt x="62000" y="97714"/>
                </a:lnTo>
                <a:lnTo>
                  <a:pt x="62000" y="97714"/>
                </a:lnTo>
                <a:lnTo>
                  <a:pt x="62000" y="94285"/>
                </a:lnTo>
                <a:lnTo>
                  <a:pt x="58000" y="94285"/>
                </a:lnTo>
                <a:lnTo>
                  <a:pt x="58000" y="94285"/>
                </a:lnTo>
                <a:lnTo>
                  <a:pt x="58000" y="94285"/>
                </a:lnTo>
                <a:lnTo>
                  <a:pt x="58000" y="94285"/>
                </a:lnTo>
                <a:lnTo>
                  <a:pt x="58000" y="90857"/>
                </a:lnTo>
                <a:lnTo>
                  <a:pt x="58000" y="90857"/>
                </a:lnTo>
                <a:lnTo>
                  <a:pt x="54000" y="90857"/>
                </a:lnTo>
                <a:lnTo>
                  <a:pt x="54000" y="90857"/>
                </a:lnTo>
                <a:lnTo>
                  <a:pt x="54000" y="90857"/>
                </a:lnTo>
                <a:lnTo>
                  <a:pt x="54000" y="90857"/>
                </a:lnTo>
                <a:lnTo>
                  <a:pt x="54000" y="90857"/>
                </a:lnTo>
                <a:lnTo>
                  <a:pt x="54000" y="85714"/>
                </a:lnTo>
                <a:lnTo>
                  <a:pt x="54000" y="85714"/>
                </a:lnTo>
                <a:lnTo>
                  <a:pt x="54000" y="85714"/>
                </a:lnTo>
                <a:lnTo>
                  <a:pt x="48000" y="85714"/>
                </a:lnTo>
                <a:lnTo>
                  <a:pt x="48000" y="85714"/>
                </a:lnTo>
                <a:lnTo>
                  <a:pt x="48000" y="85714"/>
                </a:lnTo>
                <a:lnTo>
                  <a:pt x="48000" y="85714"/>
                </a:lnTo>
                <a:lnTo>
                  <a:pt x="48000" y="82285"/>
                </a:lnTo>
                <a:lnTo>
                  <a:pt x="44000" y="82285"/>
                </a:lnTo>
                <a:lnTo>
                  <a:pt x="44000" y="82285"/>
                </a:lnTo>
                <a:lnTo>
                  <a:pt x="44000" y="82285"/>
                </a:lnTo>
                <a:lnTo>
                  <a:pt x="44000" y="82285"/>
                </a:lnTo>
                <a:lnTo>
                  <a:pt x="44000" y="82285"/>
                </a:lnTo>
                <a:lnTo>
                  <a:pt x="44000" y="78857"/>
                </a:lnTo>
                <a:lnTo>
                  <a:pt x="44000" y="78857"/>
                </a:lnTo>
                <a:lnTo>
                  <a:pt x="44000" y="78857"/>
                </a:lnTo>
                <a:lnTo>
                  <a:pt x="40000" y="78857"/>
                </a:lnTo>
                <a:lnTo>
                  <a:pt x="40000" y="78857"/>
                </a:lnTo>
                <a:lnTo>
                  <a:pt x="40000" y="78857"/>
                </a:lnTo>
                <a:lnTo>
                  <a:pt x="40000" y="75428"/>
                </a:lnTo>
                <a:lnTo>
                  <a:pt x="40000" y="75428"/>
                </a:lnTo>
                <a:lnTo>
                  <a:pt x="40000" y="75428"/>
                </a:lnTo>
                <a:lnTo>
                  <a:pt x="40000" y="75428"/>
                </a:lnTo>
                <a:lnTo>
                  <a:pt x="40000" y="75428"/>
                </a:lnTo>
                <a:lnTo>
                  <a:pt x="36000" y="75428"/>
                </a:lnTo>
                <a:lnTo>
                  <a:pt x="36000" y="72000"/>
                </a:lnTo>
                <a:lnTo>
                  <a:pt x="36000" y="72000"/>
                </a:lnTo>
                <a:lnTo>
                  <a:pt x="36000" y="72000"/>
                </a:lnTo>
                <a:lnTo>
                  <a:pt x="36000" y="72000"/>
                </a:lnTo>
                <a:lnTo>
                  <a:pt x="32000" y="72000"/>
                </a:lnTo>
                <a:lnTo>
                  <a:pt x="32000" y="72000"/>
                </a:lnTo>
                <a:lnTo>
                  <a:pt x="32000" y="72000"/>
                </a:lnTo>
                <a:lnTo>
                  <a:pt x="32000" y="66857"/>
                </a:lnTo>
                <a:lnTo>
                  <a:pt x="32000" y="66857"/>
                </a:lnTo>
                <a:lnTo>
                  <a:pt x="32000" y="66857"/>
                </a:lnTo>
                <a:lnTo>
                  <a:pt x="32000" y="66857"/>
                </a:lnTo>
                <a:lnTo>
                  <a:pt x="26000" y="66857"/>
                </a:lnTo>
                <a:lnTo>
                  <a:pt x="26000" y="66857"/>
                </a:lnTo>
                <a:lnTo>
                  <a:pt x="26000" y="66857"/>
                </a:lnTo>
                <a:lnTo>
                  <a:pt x="26000" y="66857"/>
                </a:lnTo>
                <a:lnTo>
                  <a:pt x="26000" y="66857"/>
                </a:lnTo>
                <a:lnTo>
                  <a:pt x="22000" y="66857"/>
                </a:lnTo>
                <a:lnTo>
                  <a:pt x="22000" y="66857"/>
                </a:lnTo>
                <a:lnTo>
                  <a:pt x="22000" y="63428"/>
                </a:lnTo>
                <a:lnTo>
                  <a:pt x="22000" y="63428"/>
                </a:lnTo>
                <a:lnTo>
                  <a:pt x="18000" y="63428"/>
                </a:lnTo>
                <a:lnTo>
                  <a:pt x="18000" y="63428"/>
                </a:lnTo>
                <a:lnTo>
                  <a:pt x="18000" y="63428"/>
                </a:lnTo>
                <a:lnTo>
                  <a:pt x="18000" y="63428"/>
                </a:lnTo>
                <a:lnTo>
                  <a:pt x="18000" y="60000"/>
                </a:lnTo>
                <a:lnTo>
                  <a:pt x="18000" y="60000"/>
                </a:lnTo>
                <a:lnTo>
                  <a:pt x="18000" y="60000"/>
                </a:lnTo>
                <a:lnTo>
                  <a:pt x="18000" y="60000"/>
                </a:lnTo>
                <a:lnTo>
                  <a:pt x="18000" y="60000"/>
                </a:lnTo>
                <a:lnTo>
                  <a:pt x="18000" y="60000"/>
                </a:lnTo>
                <a:lnTo>
                  <a:pt x="14000" y="60000"/>
                </a:lnTo>
                <a:lnTo>
                  <a:pt x="14000" y="60000"/>
                </a:lnTo>
                <a:lnTo>
                  <a:pt x="14000" y="56571"/>
                </a:lnTo>
                <a:lnTo>
                  <a:pt x="14000" y="56571"/>
                </a:lnTo>
                <a:lnTo>
                  <a:pt x="14000" y="56571"/>
                </a:lnTo>
                <a:lnTo>
                  <a:pt x="14000" y="56571"/>
                </a:lnTo>
                <a:lnTo>
                  <a:pt x="10000" y="56571"/>
                </a:lnTo>
                <a:lnTo>
                  <a:pt x="10000" y="56571"/>
                </a:lnTo>
                <a:lnTo>
                  <a:pt x="10000" y="56571"/>
                </a:lnTo>
                <a:lnTo>
                  <a:pt x="10000" y="56571"/>
                </a:lnTo>
                <a:lnTo>
                  <a:pt x="4000" y="56571"/>
                </a:lnTo>
                <a:lnTo>
                  <a:pt x="4000" y="56571"/>
                </a:lnTo>
                <a:lnTo>
                  <a:pt x="4000" y="53142"/>
                </a:lnTo>
                <a:lnTo>
                  <a:pt x="4000" y="53142"/>
                </a:lnTo>
                <a:lnTo>
                  <a:pt x="4000" y="53142"/>
                </a:lnTo>
                <a:lnTo>
                  <a:pt x="4000" y="53142"/>
                </a:lnTo>
                <a:lnTo>
                  <a:pt x="0" y="53142"/>
                </a:lnTo>
                <a:lnTo>
                  <a:pt x="0" y="53142"/>
                </a:lnTo>
                <a:lnTo>
                  <a:pt x="0" y="48000"/>
                </a:lnTo>
                <a:lnTo>
                  <a:pt x="0" y="48000"/>
                </a:lnTo>
                <a:lnTo>
                  <a:pt x="0" y="48000"/>
                </a:lnTo>
                <a:lnTo>
                  <a:pt x="0" y="48000"/>
                </a:lnTo>
                <a:lnTo>
                  <a:pt x="0" y="48000"/>
                </a:lnTo>
                <a:lnTo>
                  <a:pt x="0" y="44571"/>
                </a:lnTo>
                <a:lnTo>
                  <a:pt x="0" y="44571"/>
                </a:lnTo>
                <a:lnTo>
                  <a:pt x="0" y="44571"/>
                </a:lnTo>
                <a:lnTo>
                  <a:pt x="0" y="44571"/>
                </a:lnTo>
                <a:lnTo>
                  <a:pt x="0" y="44571"/>
                </a:lnTo>
                <a:lnTo>
                  <a:pt x="4000" y="44571"/>
                </a:lnTo>
                <a:lnTo>
                  <a:pt x="4000" y="41142"/>
                </a:lnTo>
                <a:lnTo>
                  <a:pt x="4000" y="41142"/>
                </a:lnTo>
                <a:lnTo>
                  <a:pt x="4000" y="41142"/>
                </a:lnTo>
                <a:lnTo>
                  <a:pt x="4000" y="41142"/>
                </a:lnTo>
                <a:lnTo>
                  <a:pt x="4000" y="37714"/>
                </a:lnTo>
                <a:lnTo>
                  <a:pt x="4000" y="37714"/>
                </a:lnTo>
                <a:lnTo>
                  <a:pt x="4000" y="37714"/>
                </a:lnTo>
                <a:lnTo>
                  <a:pt x="4000" y="37714"/>
                </a:lnTo>
                <a:lnTo>
                  <a:pt x="4000" y="37714"/>
                </a:lnTo>
                <a:lnTo>
                  <a:pt x="10000" y="37714"/>
                </a:lnTo>
                <a:lnTo>
                  <a:pt x="10000" y="37714"/>
                </a:lnTo>
                <a:lnTo>
                  <a:pt x="10000" y="34285"/>
                </a:lnTo>
                <a:lnTo>
                  <a:pt x="10000" y="34285"/>
                </a:lnTo>
                <a:lnTo>
                  <a:pt x="10000" y="34285"/>
                </a:lnTo>
                <a:lnTo>
                  <a:pt x="10000" y="34285"/>
                </a:lnTo>
                <a:lnTo>
                  <a:pt x="14000" y="34285"/>
                </a:lnTo>
                <a:lnTo>
                  <a:pt x="14000" y="29142"/>
                </a:lnTo>
                <a:lnTo>
                  <a:pt x="14000" y="29142"/>
                </a:lnTo>
                <a:lnTo>
                  <a:pt x="14000" y="29142"/>
                </a:lnTo>
                <a:lnTo>
                  <a:pt x="14000" y="29142"/>
                </a:lnTo>
                <a:lnTo>
                  <a:pt x="14000" y="29142"/>
                </a:lnTo>
                <a:lnTo>
                  <a:pt x="14000" y="29142"/>
                </a:lnTo>
                <a:lnTo>
                  <a:pt x="18000" y="29142"/>
                </a:lnTo>
                <a:lnTo>
                  <a:pt x="18000" y="29142"/>
                </a:lnTo>
                <a:lnTo>
                  <a:pt x="18000" y="25714"/>
                </a:lnTo>
                <a:lnTo>
                  <a:pt x="18000" y="25714"/>
                </a:lnTo>
                <a:lnTo>
                  <a:pt x="18000" y="25714"/>
                </a:lnTo>
                <a:lnTo>
                  <a:pt x="18000" y="25714"/>
                </a:lnTo>
                <a:lnTo>
                  <a:pt x="18000" y="25714"/>
                </a:lnTo>
                <a:lnTo>
                  <a:pt x="22000" y="25714"/>
                </a:lnTo>
                <a:lnTo>
                  <a:pt x="22000" y="22285"/>
                </a:lnTo>
                <a:lnTo>
                  <a:pt x="22000" y="22285"/>
                </a:lnTo>
                <a:lnTo>
                  <a:pt x="22000" y="22285"/>
                </a:lnTo>
                <a:lnTo>
                  <a:pt x="22000" y="22285"/>
                </a:lnTo>
                <a:lnTo>
                  <a:pt x="22000" y="22285"/>
                </a:lnTo>
                <a:lnTo>
                  <a:pt x="26000" y="22285"/>
                </a:lnTo>
                <a:lnTo>
                  <a:pt x="26000" y="22285"/>
                </a:lnTo>
                <a:lnTo>
                  <a:pt x="26000" y="22285"/>
                </a:lnTo>
                <a:lnTo>
                  <a:pt x="26000" y="18857"/>
                </a:lnTo>
                <a:lnTo>
                  <a:pt x="26000" y="18857"/>
                </a:lnTo>
                <a:lnTo>
                  <a:pt x="26000" y="18857"/>
                </a:lnTo>
                <a:lnTo>
                  <a:pt x="26000" y="15428"/>
                </a:lnTo>
                <a:lnTo>
                  <a:pt x="26000" y="15428"/>
                </a:lnTo>
                <a:lnTo>
                  <a:pt x="26000" y="15428"/>
                </a:lnTo>
                <a:lnTo>
                  <a:pt x="26000" y="15428"/>
                </a:lnTo>
                <a:lnTo>
                  <a:pt x="26000" y="10285"/>
                </a:lnTo>
                <a:lnTo>
                  <a:pt x="26000" y="10285"/>
                </a:lnTo>
                <a:lnTo>
                  <a:pt x="26000" y="10285"/>
                </a:lnTo>
                <a:lnTo>
                  <a:pt x="32000" y="10285"/>
                </a:lnTo>
                <a:lnTo>
                  <a:pt x="32000" y="10285"/>
                </a:lnTo>
                <a:lnTo>
                  <a:pt x="32000" y="10285"/>
                </a:lnTo>
                <a:lnTo>
                  <a:pt x="32000" y="10285"/>
                </a:lnTo>
                <a:lnTo>
                  <a:pt x="32000" y="10285"/>
                </a:lnTo>
                <a:lnTo>
                  <a:pt x="32000" y="6857"/>
                </a:lnTo>
                <a:lnTo>
                  <a:pt x="36000" y="6857"/>
                </a:lnTo>
                <a:lnTo>
                  <a:pt x="36000" y="6857"/>
                </a:lnTo>
                <a:lnTo>
                  <a:pt x="32000" y="6857"/>
                </a:lnTo>
                <a:lnTo>
                  <a:pt x="32000" y="6857"/>
                </a:lnTo>
                <a:lnTo>
                  <a:pt x="36000" y="6857"/>
                </a:lnTo>
                <a:lnTo>
                  <a:pt x="36000" y="3428"/>
                </a:lnTo>
                <a:lnTo>
                  <a:pt x="36000" y="3428"/>
                </a:lnTo>
                <a:lnTo>
                  <a:pt x="36000" y="3428"/>
                </a:lnTo>
                <a:lnTo>
                  <a:pt x="36000" y="0"/>
                </a:lnTo>
                <a:lnTo>
                  <a:pt x="36000" y="0"/>
                </a:lnTo>
                <a:lnTo>
                  <a:pt x="36000" y="0"/>
                </a:lnTo>
                <a:lnTo>
                  <a:pt x="36000" y="0"/>
                </a:lnTo>
                <a:lnTo>
                  <a:pt x="40000" y="0"/>
                </a:lnTo>
                <a:lnTo>
                  <a:pt x="40000" y="0"/>
                </a:lnTo>
                <a:lnTo>
                  <a:pt x="40000" y="0"/>
                </a:lnTo>
                <a:lnTo>
                  <a:pt x="40000" y="0"/>
                </a:lnTo>
                <a:lnTo>
                  <a:pt x="40000" y="0"/>
                </a:lnTo>
                <a:lnTo>
                  <a:pt x="40000" y="0"/>
                </a:lnTo>
                <a:lnTo>
                  <a:pt x="40000" y="0"/>
                </a:lnTo>
                <a:lnTo>
                  <a:pt x="40000" y="3428"/>
                </a:lnTo>
                <a:lnTo>
                  <a:pt x="44000" y="3428"/>
                </a:lnTo>
                <a:lnTo>
                  <a:pt x="44000" y="0"/>
                </a:lnTo>
                <a:lnTo>
                  <a:pt x="44000" y="0"/>
                </a:lnTo>
                <a:lnTo>
                  <a:pt x="44000" y="0"/>
                </a:lnTo>
                <a:lnTo>
                  <a:pt x="44000" y="0"/>
                </a:lnTo>
                <a:lnTo>
                  <a:pt x="44000" y="0"/>
                </a:lnTo>
                <a:lnTo>
                  <a:pt x="48000" y="0"/>
                </a:lnTo>
                <a:lnTo>
                  <a:pt x="48000" y="0"/>
                </a:lnTo>
                <a:lnTo>
                  <a:pt x="48000" y="0"/>
                </a:lnTo>
                <a:lnTo>
                  <a:pt x="48000" y="0"/>
                </a:lnTo>
                <a:lnTo>
                  <a:pt x="48000" y="0"/>
                </a:lnTo>
                <a:lnTo>
                  <a:pt x="48000" y="0"/>
                </a:lnTo>
                <a:lnTo>
                  <a:pt x="54000" y="0"/>
                </a:lnTo>
                <a:lnTo>
                  <a:pt x="54000" y="0"/>
                </a:lnTo>
                <a:lnTo>
                  <a:pt x="54000" y="0"/>
                </a:lnTo>
                <a:lnTo>
                  <a:pt x="54000" y="0"/>
                </a:lnTo>
                <a:lnTo>
                  <a:pt x="54000" y="0"/>
                </a:lnTo>
                <a:lnTo>
                  <a:pt x="54000" y="3428"/>
                </a:lnTo>
                <a:lnTo>
                  <a:pt x="54000" y="3428"/>
                </a:lnTo>
                <a:lnTo>
                  <a:pt x="58000" y="3428"/>
                </a:lnTo>
                <a:lnTo>
                  <a:pt x="58000" y="3428"/>
                </a:lnTo>
                <a:lnTo>
                  <a:pt x="58000" y="3428"/>
                </a:lnTo>
                <a:lnTo>
                  <a:pt x="58000" y="3428"/>
                </a:lnTo>
                <a:lnTo>
                  <a:pt x="58000" y="6857"/>
                </a:lnTo>
                <a:lnTo>
                  <a:pt x="58000" y="6857"/>
                </a:lnTo>
                <a:lnTo>
                  <a:pt x="58000" y="6857"/>
                </a:lnTo>
                <a:lnTo>
                  <a:pt x="58000" y="10285"/>
                </a:lnTo>
                <a:lnTo>
                  <a:pt x="58000" y="10285"/>
                </a:lnTo>
                <a:lnTo>
                  <a:pt x="58000" y="10285"/>
                </a:lnTo>
                <a:lnTo>
                  <a:pt x="58000" y="10285"/>
                </a:lnTo>
                <a:lnTo>
                  <a:pt x="58000" y="15428"/>
                </a:lnTo>
                <a:lnTo>
                  <a:pt x="62000" y="15428"/>
                </a:lnTo>
                <a:lnTo>
                  <a:pt x="62000" y="15428"/>
                </a:lnTo>
                <a:lnTo>
                  <a:pt x="62000" y="15428"/>
                </a:lnTo>
                <a:lnTo>
                  <a:pt x="62000" y="18857"/>
                </a:lnTo>
                <a:lnTo>
                  <a:pt x="62000" y="18857"/>
                </a:lnTo>
                <a:lnTo>
                  <a:pt x="62000" y="18857"/>
                </a:lnTo>
                <a:lnTo>
                  <a:pt x="62000" y="18857"/>
                </a:lnTo>
                <a:lnTo>
                  <a:pt x="62000" y="22285"/>
                </a:lnTo>
                <a:lnTo>
                  <a:pt x="62000" y="22285"/>
                </a:lnTo>
                <a:lnTo>
                  <a:pt x="62000" y="22285"/>
                </a:lnTo>
                <a:lnTo>
                  <a:pt x="62000" y="22285"/>
                </a:lnTo>
                <a:lnTo>
                  <a:pt x="62000" y="22285"/>
                </a:lnTo>
                <a:lnTo>
                  <a:pt x="62000" y="22285"/>
                </a:lnTo>
                <a:lnTo>
                  <a:pt x="62000" y="25714"/>
                </a:lnTo>
                <a:lnTo>
                  <a:pt x="62000" y="25714"/>
                </a:lnTo>
                <a:lnTo>
                  <a:pt x="62000" y="25714"/>
                </a:lnTo>
                <a:lnTo>
                  <a:pt x="62000" y="25714"/>
                </a:lnTo>
                <a:lnTo>
                  <a:pt x="62000" y="29142"/>
                </a:lnTo>
                <a:lnTo>
                  <a:pt x="62000" y="29142"/>
                </a:lnTo>
                <a:lnTo>
                  <a:pt x="58000" y="29142"/>
                </a:lnTo>
                <a:lnTo>
                  <a:pt x="58000" y="29142"/>
                </a:lnTo>
                <a:lnTo>
                  <a:pt x="62000" y="29142"/>
                </a:lnTo>
                <a:lnTo>
                  <a:pt x="62000" y="29142"/>
                </a:lnTo>
                <a:lnTo>
                  <a:pt x="62000" y="29142"/>
                </a:lnTo>
                <a:lnTo>
                  <a:pt x="62000" y="29142"/>
                </a:lnTo>
                <a:lnTo>
                  <a:pt x="62000" y="34285"/>
                </a:lnTo>
                <a:lnTo>
                  <a:pt x="66000" y="34285"/>
                </a:lnTo>
                <a:lnTo>
                  <a:pt x="66000" y="34285"/>
                </a:lnTo>
                <a:lnTo>
                  <a:pt x="66000" y="34285"/>
                </a:lnTo>
                <a:lnTo>
                  <a:pt x="66000" y="34285"/>
                </a:lnTo>
                <a:lnTo>
                  <a:pt x="66000" y="34285"/>
                </a:lnTo>
                <a:lnTo>
                  <a:pt x="66000" y="34285"/>
                </a:lnTo>
                <a:lnTo>
                  <a:pt x="66000" y="37714"/>
                </a:lnTo>
                <a:lnTo>
                  <a:pt x="70000" y="37714"/>
                </a:lnTo>
                <a:lnTo>
                  <a:pt x="70000" y="37714"/>
                </a:lnTo>
                <a:lnTo>
                  <a:pt x="70000" y="37714"/>
                </a:lnTo>
                <a:lnTo>
                  <a:pt x="70000" y="37714"/>
                </a:lnTo>
                <a:lnTo>
                  <a:pt x="70000" y="37714"/>
                </a:lnTo>
                <a:lnTo>
                  <a:pt x="76000" y="37714"/>
                </a:lnTo>
                <a:lnTo>
                  <a:pt x="76000" y="34285"/>
                </a:lnTo>
                <a:lnTo>
                  <a:pt x="76000" y="34285"/>
                </a:lnTo>
                <a:lnTo>
                  <a:pt x="76000" y="37714"/>
                </a:lnTo>
                <a:lnTo>
                  <a:pt x="76000" y="37714"/>
                </a:lnTo>
                <a:lnTo>
                  <a:pt x="76000" y="37714"/>
                </a:lnTo>
                <a:lnTo>
                  <a:pt x="76000" y="34285"/>
                </a:lnTo>
                <a:lnTo>
                  <a:pt x="76000" y="34285"/>
                </a:lnTo>
                <a:lnTo>
                  <a:pt x="76000" y="34285"/>
                </a:lnTo>
                <a:lnTo>
                  <a:pt x="80000" y="34285"/>
                </a:lnTo>
                <a:lnTo>
                  <a:pt x="80000" y="29142"/>
                </a:lnTo>
                <a:lnTo>
                  <a:pt x="80000" y="29142"/>
                </a:lnTo>
                <a:lnTo>
                  <a:pt x="80000" y="29142"/>
                </a:lnTo>
                <a:lnTo>
                  <a:pt x="80000" y="29142"/>
                </a:lnTo>
                <a:lnTo>
                  <a:pt x="80000" y="29142"/>
                </a:lnTo>
                <a:lnTo>
                  <a:pt x="80000" y="25714"/>
                </a:lnTo>
                <a:lnTo>
                  <a:pt x="80000" y="25714"/>
                </a:lnTo>
                <a:lnTo>
                  <a:pt x="80000" y="25714"/>
                </a:lnTo>
                <a:lnTo>
                  <a:pt x="80000" y="22285"/>
                </a:lnTo>
                <a:lnTo>
                  <a:pt x="80000" y="22285"/>
                </a:lnTo>
                <a:lnTo>
                  <a:pt x="80000" y="22285"/>
                </a:lnTo>
                <a:lnTo>
                  <a:pt x="84000" y="22285"/>
                </a:lnTo>
                <a:lnTo>
                  <a:pt x="84000" y="22285"/>
                </a:lnTo>
                <a:lnTo>
                  <a:pt x="84000" y="22285"/>
                </a:lnTo>
                <a:lnTo>
                  <a:pt x="84000" y="22285"/>
                </a:lnTo>
                <a:lnTo>
                  <a:pt x="84000" y="25714"/>
                </a:lnTo>
                <a:lnTo>
                  <a:pt x="84000" y="25714"/>
                </a:lnTo>
                <a:lnTo>
                  <a:pt x="88000" y="25714"/>
                </a:lnTo>
                <a:lnTo>
                  <a:pt x="88000" y="2571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7" name="Shape 1007"/>
          <p:cNvSpPr/>
          <p:nvPr/>
        </p:nvSpPr>
        <p:spPr>
          <a:xfrm>
            <a:off x="4192190" y="4121152"/>
            <a:ext cx="71438" cy="111125"/>
          </a:xfrm>
          <a:custGeom>
            <a:avLst/>
            <a:gdLst/>
            <a:ahLst/>
            <a:cxnLst/>
            <a:rect l="0" t="0" r="0" b="0"/>
            <a:pathLst>
              <a:path w="120000" h="120000" extrusionOk="0">
                <a:moveTo>
                  <a:pt x="88000" y="25714"/>
                </a:moveTo>
                <a:lnTo>
                  <a:pt x="88000" y="25714"/>
                </a:lnTo>
                <a:lnTo>
                  <a:pt x="88000" y="29142"/>
                </a:lnTo>
                <a:lnTo>
                  <a:pt x="88000" y="29142"/>
                </a:lnTo>
                <a:lnTo>
                  <a:pt x="88000" y="29142"/>
                </a:lnTo>
                <a:lnTo>
                  <a:pt x="88000" y="29142"/>
                </a:lnTo>
                <a:lnTo>
                  <a:pt x="88000" y="34285"/>
                </a:lnTo>
                <a:lnTo>
                  <a:pt x="88000" y="34285"/>
                </a:lnTo>
                <a:lnTo>
                  <a:pt x="88000" y="34285"/>
                </a:lnTo>
                <a:lnTo>
                  <a:pt x="88000" y="34285"/>
                </a:lnTo>
                <a:lnTo>
                  <a:pt x="88000" y="37714"/>
                </a:lnTo>
                <a:lnTo>
                  <a:pt x="92000" y="37714"/>
                </a:lnTo>
                <a:lnTo>
                  <a:pt x="92000" y="37714"/>
                </a:lnTo>
                <a:lnTo>
                  <a:pt x="92000" y="37714"/>
                </a:lnTo>
                <a:lnTo>
                  <a:pt x="92000" y="37714"/>
                </a:lnTo>
                <a:lnTo>
                  <a:pt x="92000" y="41142"/>
                </a:lnTo>
                <a:lnTo>
                  <a:pt x="92000" y="41142"/>
                </a:lnTo>
                <a:lnTo>
                  <a:pt x="92000" y="41142"/>
                </a:lnTo>
                <a:lnTo>
                  <a:pt x="92000" y="44571"/>
                </a:lnTo>
                <a:lnTo>
                  <a:pt x="92000" y="44571"/>
                </a:lnTo>
                <a:lnTo>
                  <a:pt x="92000" y="44571"/>
                </a:lnTo>
                <a:lnTo>
                  <a:pt x="92000" y="44571"/>
                </a:lnTo>
                <a:lnTo>
                  <a:pt x="92000" y="48000"/>
                </a:lnTo>
                <a:lnTo>
                  <a:pt x="92000" y="48000"/>
                </a:lnTo>
                <a:lnTo>
                  <a:pt x="92000" y="48000"/>
                </a:lnTo>
                <a:lnTo>
                  <a:pt x="92000" y="53142"/>
                </a:lnTo>
                <a:lnTo>
                  <a:pt x="88000" y="53142"/>
                </a:lnTo>
                <a:lnTo>
                  <a:pt x="88000" y="53142"/>
                </a:lnTo>
                <a:lnTo>
                  <a:pt x="88000" y="53142"/>
                </a:lnTo>
                <a:lnTo>
                  <a:pt x="88000" y="53142"/>
                </a:lnTo>
                <a:lnTo>
                  <a:pt x="88000" y="53142"/>
                </a:lnTo>
                <a:lnTo>
                  <a:pt x="88000" y="56571"/>
                </a:lnTo>
                <a:lnTo>
                  <a:pt x="88000" y="56571"/>
                </a:lnTo>
                <a:lnTo>
                  <a:pt x="88000" y="56571"/>
                </a:lnTo>
                <a:lnTo>
                  <a:pt x="84000" y="56571"/>
                </a:lnTo>
                <a:lnTo>
                  <a:pt x="84000" y="56571"/>
                </a:lnTo>
                <a:lnTo>
                  <a:pt x="84000" y="56571"/>
                </a:lnTo>
                <a:lnTo>
                  <a:pt x="84000" y="60000"/>
                </a:lnTo>
                <a:lnTo>
                  <a:pt x="84000" y="60000"/>
                </a:lnTo>
                <a:lnTo>
                  <a:pt x="84000" y="60000"/>
                </a:lnTo>
                <a:lnTo>
                  <a:pt x="88000" y="60000"/>
                </a:lnTo>
                <a:lnTo>
                  <a:pt x="88000" y="60000"/>
                </a:lnTo>
                <a:lnTo>
                  <a:pt x="88000" y="60000"/>
                </a:lnTo>
                <a:lnTo>
                  <a:pt x="88000" y="60000"/>
                </a:lnTo>
                <a:lnTo>
                  <a:pt x="88000" y="60000"/>
                </a:lnTo>
                <a:lnTo>
                  <a:pt x="88000" y="60000"/>
                </a:lnTo>
                <a:lnTo>
                  <a:pt x="92000" y="60000"/>
                </a:lnTo>
                <a:lnTo>
                  <a:pt x="92000" y="60000"/>
                </a:lnTo>
                <a:lnTo>
                  <a:pt x="92000" y="63428"/>
                </a:lnTo>
                <a:lnTo>
                  <a:pt x="92000" y="63428"/>
                </a:lnTo>
                <a:lnTo>
                  <a:pt x="92000" y="63428"/>
                </a:lnTo>
                <a:lnTo>
                  <a:pt x="92000" y="63428"/>
                </a:lnTo>
                <a:lnTo>
                  <a:pt x="98000" y="63428"/>
                </a:lnTo>
                <a:lnTo>
                  <a:pt x="98000" y="63428"/>
                </a:lnTo>
                <a:lnTo>
                  <a:pt x="98000" y="63428"/>
                </a:lnTo>
                <a:lnTo>
                  <a:pt x="102000" y="63428"/>
                </a:lnTo>
                <a:lnTo>
                  <a:pt x="102000" y="63428"/>
                </a:lnTo>
                <a:lnTo>
                  <a:pt x="102000" y="63428"/>
                </a:lnTo>
                <a:lnTo>
                  <a:pt x="102000" y="63428"/>
                </a:lnTo>
                <a:lnTo>
                  <a:pt x="102000" y="63428"/>
                </a:lnTo>
                <a:lnTo>
                  <a:pt x="106000" y="63428"/>
                </a:lnTo>
                <a:lnTo>
                  <a:pt x="106000" y="66857"/>
                </a:lnTo>
                <a:lnTo>
                  <a:pt x="106000" y="66857"/>
                </a:lnTo>
                <a:lnTo>
                  <a:pt x="106000" y="66857"/>
                </a:lnTo>
                <a:lnTo>
                  <a:pt x="106000" y="66857"/>
                </a:lnTo>
                <a:lnTo>
                  <a:pt x="106000" y="72000"/>
                </a:lnTo>
                <a:lnTo>
                  <a:pt x="106000" y="72000"/>
                </a:lnTo>
                <a:lnTo>
                  <a:pt x="106000" y="72000"/>
                </a:lnTo>
                <a:lnTo>
                  <a:pt x="106000" y="72000"/>
                </a:lnTo>
                <a:lnTo>
                  <a:pt x="106000" y="75428"/>
                </a:lnTo>
                <a:lnTo>
                  <a:pt x="106000" y="75428"/>
                </a:lnTo>
                <a:lnTo>
                  <a:pt x="106000" y="75428"/>
                </a:lnTo>
                <a:lnTo>
                  <a:pt x="110000" y="75428"/>
                </a:lnTo>
                <a:lnTo>
                  <a:pt x="110000" y="75428"/>
                </a:lnTo>
                <a:lnTo>
                  <a:pt x="110000" y="75428"/>
                </a:lnTo>
                <a:lnTo>
                  <a:pt x="114000" y="75428"/>
                </a:lnTo>
                <a:lnTo>
                  <a:pt x="114000" y="75428"/>
                </a:lnTo>
                <a:lnTo>
                  <a:pt x="114000" y="75428"/>
                </a:lnTo>
                <a:lnTo>
                  <a:pt x="114000" y="78857"/>
                </a:lnTo>
                <a:lnTo>
                  <a:pt x="114000" y="78857"/>
                </a:lnTo>
                <a:lnTo>
                  <a:pt x="114000" y="78857"/>
                </a:lnTo>
                <a:lnTo>
                  <a:pt x="120000" y="78857"/>
                </a:lnTo>
                <a:lnTo>
                  <a:pt x="120000" y="78857"/>
                </a:lnTo>
                <a:lnTo>
                  <a:pt x="120000" y="78857"/>
                </a:lnTo>
                <a:lnTo>
                  <a:pt x="120000" y="82285"/>
                </a:lnTo>
                <a:lnTo>
                  <a:pt x="120000" y="82285"/>
                </a:lnTo>
                <a:lnTo>
                  <a:pt x="120000" y="82285"/>
                </a:lnTo>
                <a:lnTo>
                  <a:pt x="120000" y="82285"/>
                </a:lnTo>
                <a:lnTo>
                  <a:pt x="120000" y="85714"/>
                </a:lnTo>
                <a:lnTo>
                  <a:pt x="120000" y="85714"/>
                </a:lnTo>
                <a:lnTo>
                  <a:pt x="120000" y="85714"/>
                </a:lnTo>
                <a:lnTo>
                  <a:pt x="120000" y="85714"/>
                </a:lnTo>
                <a:lnTo>
                  <a:pt x="120000" y="90857"/>
                </a:lnTo>
                <a:lnTo>
                  <a:pt x="120000" y="90857"/>
                </a:lnTo>
                <a:lnTo>
                  <a:pt x="120000" y="90857"/>
                </a:lnTo>
                <a:lnTo>
                  <a:pt x="120000" y="90857"/>
                </a:lnTo>
                <a:lnTo>
                  <a:pt x="120000" y="94285"/>
                </a:lnTo>
                <a:lnTo>
                  <a:pt x="120000" y="94285"/>
                </a:lnTo>
                <a:lnTo>
                  <a:pt x="120000" y="94285"/>
                </a:lnTo>
                <a:lnTo>
                  <a:pt x="114000" y="94285"/>
                </a:lnTo>
                <a:lnTo>
                  <a:pt x="114000" y="94285"/>
                </a:lnTo>
                <a:lnTo>
                  <a:pt x="114000" y="97714"/>
                </a:lnTo>
                <a:lnTo>
                  <a:pt x="114000" y="97714"/>
                </a:lnTo>
                <a:lnTo>
                  <a:pt x="114000" y="97714"/>
                </a:lnTo>
                <a:lnTo>
                  <a:pt x="114000" y="97714"/>
                </a:lnTo>
                <a:lnTo>
                  <a:pt x="114000" y="97714"/>
                </a:lnTo>
                <a:lnTo>
                  <a:pt x="114000" y="97714"/>
                </a:lnTo>
                <a:lnTo>
                  <a:pt x="114000" y="101142"/>
                </a:lnTo>
                <a:lnTo>
                  <a:pt x="114000" y="101142"/>
                </a:lnTo>
                <a:lnTo>
                  <a:pt x="114000" y="101142"/>
                </a:lnTo>
                <a:lnTo>
                  <a:pt x="114000" y="104571"/>
                </a:lnTo>
                <a:lnTo>
                  <a:pt x="114000" y="104571"/>
                </a:lnTo>
                <a:lnTo>
                  <a:pt x="114000" y="104571"/>
                </a:lnTo>
                <a:lnTo>
                  <a:pt x="114000" y="104571"/>
                </a:lnTo>
                <a:lnTo>
                  <a:pt x="114000" y="109714"/>
                </a:lnTo>
                <a:lnTo>
                  <a:pt x="114000" y="109714"/>
                </a:lnTo>
                <a:lnTo>
                  <a:pt x="114000" y="109714"/>
                </a:lnTo>
                <a:lnTo>
                  <a:pt x="114000" y="109714"/>
                </a:lnTo>
                <a:lnTo>
                  <a:pt x="114000" y="113142"/>
                </a:lnTo>
                <a:lnTo>
                  <a:pt x="114000" y="113142"/>
                </a:lnTo>
                <a:lnTo>
                  <a:pt x="114000" y="113142"/>
                </a:lnTo>
                <a:lnTo>
                  <a:pt x="114000" y="116571"/>
                </a:lnTo>
                <a:lnTo>
                  <a:pt x="114000" y="116571"/>
                </a:lnTo>
                <a:lnTo>
                  <a:pt x="114000" y="116571"/>
                </a:lnTo>
                <a:lnTo>
                  <a:pt x="114000" y="120000"/>
                </a:lnTo>
                <a:lnTo>
                  <a:pt x="114000" y="120000"/>
                </a:lnTo>
                <a:lnTo>
                  <a:pt x="114000" y="120000"/>
                </a:lnTo>
                <a:lnTo>
                  <a:pt x="114000" y="120000"/>
                </a:lnTo>
                <a:lnTo>
                  <a:pt x="110000" y="120000"/>
                </a:lnTo>
                <a:lnTo>
                  <a:pt x="110000" y="120000"/>
                </a:lnTo>
                <a:lnTo>
                  <a:pt x="110000" y="120000"/>
                </a:lnTo>
                <a:lnTo>
                  <a:pt x="106000" y="120000"/>
                </a:lnTo>
                <a:lnTo>
                  <a:pt x="106000" y="120000"/>
                </a:lnTo>
                <a:lnTo>
                  <a:pt x="106000" y="120000"/>
                </a:lnTo>
                <a:lnTo>
                  <a:pt x="106000" y="120000"/>
                </a:lnTo>
                <a:lnTo>
                  <a:pt x="106000" y="120000"/>
                </a:lnTo>
                <a:lnTo>
                  <a:pt x="106000" y="120000"/>
                </a:lnTo>
                <a:lnTo>
                  <a:pt x="106000" y="116571"/>
                </a:lnTo>
                <a:lnTo>
                  <a:pt x="102000" y="116571"/>
                </a:lnTo>
                <a:lnTo>
                  <a:pt x="102000" y="116571"/>
                </a:lnTo>
                <a:lnTo>
                  <a:pt x="102000" y="116571"/>
                </a:lnTo>
                <a:lnTo>
                  <a:pt x="102000" y="116571"/>
                </a:lnTo>
                <a:lnTo>
                  <a:pt x="102000" y="116571"/>
                </a:lnTo>
                <a:lnTo>
                  <a:pt x="98000" y="116571"/>
                </a:lnTo>
                <a:lnTo>
                  <a:pt x="98000" y="116571"/>
                </a:lnTo>
                <a:lnTo>
                  <a:pt x="98000" y="116571"/>
                </a:lnTo>
                <a:lnTo>
                  <a:pt x="98000" y="116571"/>
                </a:lnTo>
                <a:lnTo>
                  <a:pt x="92000" y="116571"/>
                </a:lnTo>
                <a:lnTo>
                  <a:pt x="92000" y="116571"/>
                </a:lnTo>
                <a:lnTo>
                  <a:pt x="92000" y="116571"/>
                </a:lnTo>
                <a:lnTo>
                  <a:pt x="92000" y="113142"/>
                </a:lnTo>
                <a:lnTo>
                  <a:pt x="92000" y="113142"/>
                </a:lnTo>
                <a:lnTo>
                  <a:pt x="92000" y="113142"/>
                </a:lnTo>
                <a:lnTo>
                  <a:pt x="88000" y="113142"/>
                </a:lnTo>
                <a:lnTo>
                  <a:pt x="88000" y="113142"/>
                </a:lnTo>
                <a:lnTo>
                  <a:pt x="88000" y="113142"/>
                </a:lnTo>
                <a:lnTo>
                  <a:pt x="88000" y="113142"/>
                </a:lnTo>
                <a:lnTo>
                  <a:pt x="88000" y="113142"/>
                </a:lnTo>
                <a:lnTo>
                  <a:pt x="88000" y="109714"/>
                </a:lnTo>
                <a:lnTo>
                  <a:pt x="84000" y="109714"/>
                </a:lnTo>
                <a:lnTo>
                  <a:pt x="84000" y="109714"/>
                </a:lnTo>
                <a:lnTo>
                  <a:pt x="84000" y="109714"/>
                </a:lnTo>
                <a:lnTo>
                  <a:pt x="84000" y="109714"/>
                </a:lnTo>
                <a:lnTo>
                  <a:pt x="80000" y="109714"/>
                </a:lnTo>
                <a:lnTo>
                  <a:pt x="80000" y="109714"/>
                </a:lnTo>
                <a:lnTo>
                  <a:pt x="80000" y="109714"/>
                </a:lnTo>
                <a:lnTo>
                  <a:pt x="80000" y="109714"/>
                </a:lnTo>
                <a:lnTo>
                  <a:pt x="80000" y="104571"/>
                </a:lnTo>
                <a:lnTo>
                  <a:pt x="80000" y="104571"/>
                </a:lnTo>
                <a:lnTo>
                  <a:pt x="76000" y="104571"/>
                </a:lnTo>
                <a:lnTo>
                  <a:pt x="76000" y="104571"/>
                </a:lnTo>
                <a:lnTo>
                  <a:pt x="76000" y="104571"/>
                </a:lnTo>
                <a:lnTo>
                  <a:pt x="76000" y="104571"/>
                </a:lnTo>
                <a:lnTo>
                  <a:pt x="76000" y="104571"/>
                </a:lnTo>
                <a:lnTo>
                  <a:pt x="76000" y="104571"/>
                </a:lnTo>
                <a:lnTo>
                  <a:pt x="76000" y="101142"/>
                </a:lnTo>
                <a:lnTo>
                  <a:pt x="70000" y="101142"/>
                </a:lnTo>
                <a:lnTo>
                  <a:pt x="70000" y="101142"/>
                </a:lnTo>
                <a:lnTo>
                  <a:pt x="70000" y="101142"/>
                </a:lnTo>
                <a:lnTo>
                  <a:pt x="70000" y="101142"/>
                </a:lnTo>
                <a:lnTo>
                  <a:pt x="66000" y="101142"/>
                </a:lnTo>
                <a:lnTo>
                  <a:pt x="66000" y="101142"/>
                </a:lnTo>
                <a:lnTo>
                  <a:pt x="66000" y="101142"/>
                </a:lnTo>
                <a:lnTo>
                  <a:pt x="66000" y="101142"/>
                </a:lnTo>
                <a:lnTo>
                  <a:pt x="66000" y="97714"/>
                </a:lnTo>
                <a:lnTo>
                  <a:pt x="66000" y="97714"/>
                </a:lnTo>
                <a:lnTo>
                  <a:pt x="66000" y="97714"/>
                </a:lnTo>
                <a:lnTo>
                  <a:pt x="62000" y="97714"/>
                </a:lnTo>
                <a:lnTo>
                  <a:pt x="62000" y="97714"/>
                </a:lnTo>
                <a:lnTo>
                  <a:pt x="62000" y="97714"/>
                </a:lnTo>
                <a:lnTo>
                  <a:pt x="62000" y="97714"/>
                </a:lnTo>
                <a:lnTo>
                  <a:pt x="62000" y="97714"/>
                </a:lnTo>
                <a:lnTo>
                  <a:pt x="62000" y="97714"/>
                </a:lnTo>
                <a:lnTo>
                  <a:pt x="62000" y="94285"/>
                </a:lnTo>
                <a:lnTo>
                  <a:pt x="58000" y="94285"/>
                </a:lnTo>
                <a:lnTo>
                  <a:pt x="58000" y="94285"/>
                </a:lnTo>
                <a:lnTo>
                  <a:pt x="58000" y="94285"/>
                </a:lnTo>
                <a:lnTo>
                  <a:pt x="58000" y="94285"/>
                </a:lnTo>
                <a:lnTo>
                  <a:pt x="58000" y="90857"/>
                </a:lnTo>
                <a:lnTo>
                  <a:pt x="58000" y="90857"/>
                </a:lnTo>
                <a:lnTo>
                  <a:pt x="54000" y="90857"/>
                </a:lnTo>
                <a:lnTo>
                  <a:pt x="54000" y="90857"/>
                </a:lnTo>
                <a:lnTo>
                  <a:pt x="54000" y="90857"/>
                </a:lnTo>
                <a:lnTo>
                  <a:pt x="54000" y="90857"/>
                </a:lnTo>
                <a:lnTo>
                  <a:pt x="54000" y="90857"/>
                </a:lnTo>
                <a:lnTo>
                  <a:pt x="54000" y="85714"/>
                </a:lnTo>
                <a:lnTo>
                  <a:pt x="54000" y="85714"/>
                </a:lnTo>
                <a:lnTo>
                  <a:pt x="54000" y="85714"/>
                </a:lnTo>
                <a:lnTo>
                  <a:pt x="48000" y="85714"/>
                </a:lnTo>
                <a:lnTo>
                  <a:pt x="48000" y="85714"/>
                </a:lnTo>
                <a:lnTo>
                  <a:pt x="48000" y="85714"/>
                </a:lnTo>
                <a:lnTo>
                  <a:pt x="48000" y="85714"/>
                </a:lnTo>
                <a:lnTo>
                  <a:pt x="48000" y="82285"/>
                </a:lnTo>
                <a:lnTo>
                  <a:pt x="44000" y="82285"/>
                </a:lnTo>
                <a:lnTo>
                  <a:pt x="44000" y="82285"/>
                </a:lnTo>
                <a:lnTo>
                  <a:pt x="44000" y="82285"/>
                </a:lnTo>
                <a:lnTo>
                  <a:pt x="44000" y="82285"/>
                </a:lnTo>
                <a:lnTo>
                  <a:pt x="44000" y="82285"/>
                </a:lnTo>
                <a:lnTo>
                  <a:pt x="44000" y="78857"/>
                </a:lnTo>
                <a:lnTo>
                  <a:pt x="44000" y="78857"/>
                </a:lnTo>
                <a:lnTo>
                  <a:pt x="44000" y="78857"/>
                </a:lnTo>
                <a:lnTo>
                  <a:pt x="40000" y="78857"/>
                </a:lnTo>
                <a:lnTo>
                  <a:pt x="40000" y="78857"/>
                </a:lnTo>
                <a:lnTo>
                  <a:pt x="40000" y="78857"/>
                </a:lnTo>
                <a:lnTo>
                  <a:pt x="40000" y="75428"/>
                </a:lnTo>
                <a:lnTo>
                  <a:pt x="40000" y="75428"/>
                </a:lnTo>
                <a:lnTo>
                  <a:pt x="40000" y="75428"/>
                </a:lnTo>
                <a:lnTo>
                  <a:pt x="40000" y="75428"/>
                </a:lnTo>
                <a:lnTo>
                  <a:pt x="40000" y="75428"/>
                </a:lnTo>
                <a:lnTo>
                  <a:pt x="36000" y="75428"/>
                </a:lnTo>
                <a:lnTo>
                  <a:pt x="36000" y="72000"/>
                </a:lnTo>
                <a:lnTo>
                  <a:pt x="36000" y="72000"/>
                </a:lnTo>
                <a:lnTo>
                  <a:pt x="36000" y="72000"/>
                </a:lnTo>
                <a:lnTo>
                  <a:pt x="36000" y="72000"/>
                </a:lnTo>
                <a:lnTo>
                  <a:pt x="32000" y="72000"/>
                </a:lnTo>
                <a:lnTo>
                  <a:pt x="32000" y="72000"/>
                </a:lnTo>
                <a:lnTo>
                  <a:pt x="32000" y="72000"/>
                </a:lnTo>
                <a:lnTo>
                  <a:pt x="32000" y="66857"/>
                </a:lnTo>
                <a:lnTo>
                  <a:pt x="32000" y="66857"/>
                </a:lnTo>
                <a:lnTo>
                  <a:pt x="32000" y="66857"/>
                </a:lnTo>
                <a:lnTo>
                  <a:pt x="32000" y="66857"/>
                </a:lnTo>
                <a:lnTo>
                  <a:pt x="26000" y="66857"/>
                </a:lnTo>
                <a:lnTo>
                  <a:pt x="26000" y="66857"/>
                </a:lnTo>
                <a:lnTo>
                  <a:pt x="26000" y="66857"/>
                </a:lnTo>
                <a:lnTo>
                  <a:pt x="26000" y="66857"/>
                </a:lnTo>
                <a:lnTo>
                  <a:pt x="26000" y="66857"/>
                </a:lnTo>
                <a:lnTo>
                  <a:pt x="22000" y="66857"/>
                </a:lnTo>
                <a:lnTo>
                  <a:pt x="22000" y="66857"/>
                </a:lnTo>
                <a:lnTo>
                  <a:pt x="22000" y="63428"/>
                </a:lnTo>
                <a:lnTo>
                  <a:pt x="22000" y="63428"/>
                </a:lnTo>
                <a:lnTo>
                  <a:pt x="18000" y="63428"/>
                </a:lnTo>
                <a:lnTo>
                  <a:pt x="18000" y="63428"/>
                </a:lnTo>
                <a:lnTo>
                  <a:pt x="18000" y="63428"/>
                </a:lnTo>
                <a:lnTo>
                  <a:pt x="18000" y="63428"/>
                </a:lnTo>
                <a:lnTo>
                  <a:pt x="18000" y="60000"/>
                </a:lnTo>
                <a:lnTo>
                  <a:pt x="18000" y="60000"/>
                </a:lnTo>
                <a:lnTo>
                  <a:pt x="18000" y="60000"/>
                </a:lnTo>
                <a:lnTo>
                  <a:pt x="18000" y="60000"/>
                </a:lnTo>
                <a:lnTo>
                  <a:pt x="18000" y="60000"/>
                </a:lnTo>
                <a:lnTo>
                  <a:pt x="18000" y="60000"/>
                </a:lnTo>
                <a:lnTo>
                  <a:pt x="14000" y="60000"/>
                </a:lnTo>
                <a:lnTo>
                  <a:pt x="14000" y="60000"/>
                </a:lnTo>
                <a:lnTo>
                  <a:pt x="14000" y="56571"/>
                </a:lnTo>
                <a:lnTo>
                  <a:pt x="14000" y="56571"/>
                </a:lnTo>
                <a:lnTo>
                  <a:pt x="14000" y="56571"/>
                </a:lnTo>
                <a:lnTo>
                  <a:pt x="14000" y="56571"/>
                </a:lnTo>
                <a:lnTo>
                  <a:pt x="10000" y="56571"/>
                </a:lnTo>
                <a:lnTo>
                  <a:pt x="10000" y="56571"/>
                </a:lnTo>
                <a:lnTo>
                  <a:pt x="10000" y="56571"/>
                </a:lnTo>
                <a:lnTo>
                  <a:pt x="10000" y="56571"/>
                </a:lnTo>
                <a:lnTo>
                  <a:pt x="4000" y="56571"/>
                </a:lnTo>
                <a:lnTo>
                  <a:pt x="4000" y="56571"/>
                </a:lnTo>
                <a:lnTo>
                  <a:pt x="4000" y="53142"/>
                </a:lnTo>
                <a:lnTo>
                  <a:pt x="4000" y="53142"/>
                </a:lnTo>
                <a:lnTo>
                  <a:pt x="4000" y="53142"/>
                </a:lnTo>
                <a:lnTo>
                  <a:pt x="4000" y="53142"/>
                </a:lnTo>
                <a:lnTo>
                  <a:pt x="0" y="53142"/>
                </a:lnTo>
                <a:lnTo>
                  <a:pt x="0" y="53142"/>
                </a:lnTo>
                <a:lnTo>
                  <a:pt x="0" y="48000"/>
                </a:lnTo>
                <a:lnTo>
                  <a:pt x="0" y="48000"/>
                </a:lnTo>
                <a:lnTo>
                  <a:pt x="0" y="48000"/>
                </a:lnTo>
                <a:lnTo>
                  <a:pt x="0" y="48000"/>
                </a:lnTo>
                <a:lnTo>
                  <a:pt x="0" y="48000"/>
                </a:lnTo>
                <a:lnTo>
                  <a:pt x="0" y="44571"/>
                </a:lnTo>
                <a:lnTo>
                  <a:pt x="0" y="44571"/>
                </a:lnTo>
                <a:lnTo>
                  <a:pt x="0" y="44571"/>
                </a:lnTo>
                <a:lnTo>
                  <a:pt x="0" y="44571"/>
                </a:lnTo>
                <a:lnTo>
                  <a:pt x="0" y="44571"/>
                </a:lnTo>
                <a:lnTo>
                  <a:pt x="4000" y="44571"/>
                </a:lnTo>
                <a:lnTo>
                  <a:pt x="4000" y="41142"/>
                </a:lnTo>
                <a:lnTo>
                  <a:pt x="4000" y="41142"/>
                </a:lnTo>
                <a:lnTo>
                  <a:pt x="4000" y="41142"/>
                </a:lnTo>
                <a:lnTo>
                  <a:pt x="4000" y="41142"/>
                </a:lnTo>
                <a:lnTo>
                  <a:pt x="4000" y="37714"/>
                </a:lnTo>
                <a:lnTo>
                  <a:pt x="4000" y="37714"/>
                </a:lnTo>
                <a:lnTo>
                  <a:pt x="4000" y="37714"/>
                </a:lnTo>
                <a:lnTo>
                  <a:pt x="4000" y="37714"/>
                </a:lnTo>
                <a:lnTo>
                  <a:pt x="4000" y="37714"/>
                </a:lnTo>
                <a:lnTo>
                  <a:pt x="10000" y="37714"/>
                </a:lnTo>
                <a:lnTo>
                  <a:pt x="10000" y="37714"/>
                </a:lnTo>
                <a:lnTo>
                  <a:pt x="10000" y="34285"/>
                </a:lnTo>
                <a:lnTo>
                  <a:pt x="10000" y="34285"/>
                </a:lnTo>
                <a:lnTo>
                  <a:pt x="10000" y="34285"/>
                </a:lnTo>
                <a:lnTo>
                  <a:pt x="10000" y="34285"/>
                </a:lnTo>
                <a:lnTo>
                  <a:pt x="14000" y="34285"/>
                </a:lnTo>
                <a:lnTo>
                  <a:pt x="14000" y="29142"/>
                </a:lnTo>
                <a:lnTo>
                  <a:pt x="14000" y="29142"/>
                </a:lnTo>
                <a:lnTo>
                  <a:pt x="14000" y="29142"/>
                </a:lnTo>
                <a:lnTo>
                  <a:pt x="14000" y="29142"/>
                </a:lnTo>
                <a:lnTo>
                  <a:pt x="14000" y="29142"/>
                </a:lnTo>
                <a:lnTo>
                  <a:pt x="14000" y="29142"/>
                </a:lnTo>
                <a:lnTo>
                  <a:pt x="18000" y="29142"/>
                </a:lnTo>
                <a:lnTo>
                  <a:pt x="18000" y="29142"/>
                </a:lnTo>
                <a:lnTo>
                  <a:pt x="18000" y="25714"/>
                </a:lnTo>
                <a:lnTo>
                  <a:pt x="18000" y="25714"/>
                </a:lnTo>
                <a:lnTo>
                  <a:pt x="18000" y="25714"/>
                </a:lnTo>
                <a:lnTo>
                  <a:pt x="18000" y="25714"/>
                </a:lnTo>
                <a:lnTo>
                  <a:pt x="18000" y="25714"/>
                </a:lnTo>
                <a:lnTo>
                  <a:pt x="22000" y="25714"/>
                </a:lnTo>
                <a:lnTo>
                  <a:pt x="22000" y="22285"/>
                </a:lnTo>
                <a:lnTo>
                  <a:pt x="22000" y="22285"/>
                </a:lnTo>
                <a:lnTo>
                  <a:pt x="22000" y="22285"/>
                </a:lnTo>
                <a:lnTo>
                  <a:pt x="22000" y="22285"/>
                </a:lnTo>
                <a:lnTo>
                  <a:pt x="22000" y="22285"/>
                </a:lnTo>
                <a:lnTo>
                  <a:pt x="26000" y="22285"/>
                </a:lnTo>
                <a:lnTo>
                  <a:pt x="26000" y="22285"/>
                </a:lnTo>
                <a:lnTo>
                  <a:pt x="26000" y="22285"/>
                </a:lnTo>
                <a:lnTo>
                  <a:pt x="26000" y="18857"/>
                </a:lnTo>
                <a:lnTo>
                  <a:pt x="26000" y="18857"/>
                </a:lnTo>
                <a:lnTo>
                  <a:pt x="26000" y="18857"/>
                </a:lnTo>
                <a:lnTo>
                  <a:pt x="26000" y="15428"/>
                </a:lnTo>
                <a:lnTo>
                  <a:pt x="26000" y="15428"/>
                </a:lnTo>
                <a:lnTo>
                  <a:pt x="26000" y="15428"/>
                </a:lnTo>
                <a:lnTo>
                  <a:pt x="26000" y="15428"/>
                </a:lnTo>
                <a:lnTo>
                  <a:pt x="26000" y="10285"/>
                </a:lnTo>
                <a:lnTo>
                  <a:pt x="26000" y="10285"/>
                </a:lnTo>
                <a:lnTo>
                  <a:pt x="26000" y="10285"/>
                </a:lnTo>
                <a:lnTo>
                  <a:pt x="32000" y="10285"/>
                </a:lnTo>
                <a:lnTo>
                  <a:pt x="32000" y="10285"/>
                </a:lnTo>
                <a:lnTo>
                  <a:pt x="32000" y="10285"/>
                </a:lnTo>
                <a:lnTo>
                  <a:pt x="32000" y="10285"/>
                </a:lnTo>
                <a:lnTo>
                  <a:pt x="32000" y="10285"/>
                </a:lnTo>
                <a:lnTo>
                  <a:pt x="32000" y="6857"/>
                </a:lnTo>
                <a:lnTo>
                  <a:pt x="36000" y="6857"/>
                </a:lnTo>
                <a:lnTo>
                  <a:pt x="36000" y="6857"/>
                </a:lnTo>
                <a:lnTo>
                  <a:pt x="32000" y="6857"/>
                </a:lnTo>
                <a:lnTo>
                  <a:pt x="32000" y="6857"/>
                </a:lnTo>
                <a:lnTo>
                  <a:pt x="36000" y="6857"/>
                </a:lnTo>
                <a:lnTo>
                  <a:pt x="36000" y="3428"/>
                </a:lnTo>
                <a:lnTo>
                  <a:pt x="36000" y="3428"/>
                </a:lnTo>
                <a:lnTo>
                  <a:pt x="36000" y="3428"/>
                </a:lnTo>
                <a:lnTo>
                  <a:pt x="36000" y="0"/>
                </a:lnTo>
                <a:lnTo>
                  <a:pt x="36000" y="0"/>
                </a:lnTo>
                <a:lnTo>
                  <a:pt x="36000" y="0"/>
                </a:lnTo>
                <a:lnTo>
                  <a:pt x="36000" y="0"/>
                </a:lnTo>
                <a:lnTo>
                  <a:pt x="40000" y="0"/>
                </a:lnTo>
                <a:lnTo>
                  <a:pt x="40000" y="0"/>
                </a:lnTo>
                <a:lnTo>
                  <a:pt x="40000" y="0"/>
                </a:lnTo>
                <a:lnTo>
                  <a:pt x="40000" y="0"/>
                </a:lnTo>
                <a:lnTo>
                  <a:pt x="40000" y="0"/>
                </a:lnTo>
                <a:lnTo>
                  <a:pt x="40000" y="0"/>
                </a:lnTo>
                <a:lnTo>
                  <a:pt x="40000" y="0"/>
                </a:lnTo>
                <a:lnTo>
                  <a:pt x="40000" y="3428"/>
                </a:lnTo>
                <a:lnTo>
                  <a:pt x="44000" y="3428"/>
                </a:lnTo>
                <a:lnTo>
                  <a:pt x="44000" y="0"/>
                </a:lnTo>
                <a:lnTo>
                  <a:pt x="44000" y="0"/>
                </a:lnTo>
                <a:lnTo>
                  <a:pt x="44000" y="0"/>
                </a:lnTo>
                <a:lnTo>
                  <a:pt x="44000" y="0"/>
                </a:lnTo>
                <a:lnTo>
                  <a:pt x="44000" y="0"/>
                </a:lnTo>
                <a:lnTo>
                  <a:pt x="48000" y="0"/>
                </a:lnTo>
                <a:lnTo>
                  <a:pt x="48000" y="0"/>
                </a:lnTo>
                <a:lnTo>
                  <a:pt x="48000" y="0"/>
                </a:lnTo>
                <a:lnTo>
                  <a:pt x="48000" y="0"/>
                </a:lnTo>
                <a:lnTo>
                  <a:pt x="48000" y="0"/>
                </a:lnTo>
                <a:lnTo>
                  <a:pt x="48000" y="0"/>
                </a:lnTo>
                <a:lnTo>
                  <a:pt x="54000" y="0"/>
                </a:lnTo>
                <a:lnTo>
                  <a:pt x="54000" y="0"/>
                </a:lnTo>
                <a:lnTo>
                  <a:pt x="54000" y="0"/>
                </a:lnTo>
                <a:lnTo>
                  <a:pt x="54000" y="0"/>
                </a:lnTo>
                <a:lnTo>
                  <a:pt x="54000" y="0"/>
                </a:lnTo>
                <a:lnTo>
                  <a:pt x="54000" y="3428"/>
                </a:lnTo>
                <a:lnTo>
                  <a:pt x="54000" y="3428"/>
                </a:lnTo>
                <a:lnTo>
                  <a:pt x="58000" y="3428"/>
                </a:lnTo>
                <a:lnTo>
                  <a:pt x="58000" y="3428"/>
                </a:lnTo>
                <a:lnTo>
                  <a:pt x="58000" y="3428"/>
                </a:lnTo>
                <a:lnTo>
                  <a:pt x="58000" y="3428"/>
                </a:lnTo>
                <a:lnTo>
                  <a:pt x="58000" y="6857"/>
                </a:lnTo>
                <a:lnTo>
                  <a:pt x="58000" y="6857"/>
                </a:lnTo>
                <a:lnTo>
                  <a:pt x="58000" y="6857"/>
                </a:lnTo>
                <a:lnTo>
                  <a:pt x="58000" y="10285"/>
                </a:lnTo>
                <a:lnTo>
                  <a:pt x="58000" y="10285"/>
                </a:lnTo>
                <a:lnTo>
                  <a:pt x="58000" y="10285"/>
                </a:lnTo>
                <a:lnTo>
                  <a:pt x="58000" y="10285"/>
                </a:lnTo>
                <a:lnTo>
                  <a:pt x="58000" y="15428"/>
                </a:lnTo>
                <a:lnTo>
                  <a:pt x="62000" y="15428"/>
                </a:lnTo>
                <a:lnTo>
                  <a:pt x="62000" y="15428"/>
                </a:lnTo>
                <a:lnTo>
                  <a:pt x="62000" y="15428"/>
                </a:lnTo>
                <a:lnTo>
                  <a:pt x="62000" y="18857"/>
                </a:lnTo>
                <a:lnTo>
                  <a:pt x="62000" y="18857"/>
                </a:lnTo>
                <a:lnTo>
                  <a:pt x="62000" y="18857"/>
                </a:lnTo>
                <a:lnTo>
                  <a:pt x="62000" y="18857"/>
                </a:lnTo>
                <a:lnTo>
                  <a:pt x="62000" y="22285"/>
                </a:lnTo>
                <a:lnTo>
                  <a:pt x="62000" y="22285"/>
                </a:lnTo>
                <a:lnTo>
                  <a:pt x="62000" y="22285"/>
                </a:lnTo>
                <a:lnTo>
                  <a:pt x="62000" y="22285"/>
                </a:lnTo>
                <a:lnTo>
                  <a:pt x="62000" y="22285"/>
                </a:lnTo>
                <a:lnTo>
                  <a:pt x="62000" y="22285"/>
                </a:lnTo>
                <a:lnTo>
                  <a:pt x="62000" y="25714"/>
                </a:lnTo>
                <a:lnTo>
                  <a:pt x="62000" y="25714"/>
                </a:lnTo>
                <a:lnTo>
                  <a:pt x="62000" y="25714"/>
                </a:lnTo>
                <a:lnTo>
                  <a:pt x="62000" y="25714"/>
                </a:lnTo>
                <a:lnTo>
                  <a:pt x="62000" y="29142"/>
                </a:lnTo>
                <a:lnTo>
                  <a:pt x="62000" y="29142"/>
                </a:lnTo>
                <a:lnTo>
                  <a:pt x="58000" y="29142"/>
                </a:lnTo>
                <a:lnTo>
                  <a:pt x="58000" y="29142"/>
                </a:lnTo>
                <a:lnTo>
                  <a:pt x="62000" y="29142"/>
                </a:lnTo>
                <a:lnTo>
                  <a:pt x="62000" y="29142"/>
                </a:lnTo>
                <a:lnTo>
                  <a:pt x="62000" y="29142"/>
                </a:lnTo>
                <a:lnTo>
                  <a:pt x="62000" y="29142"/>
                </a:lnTo>
                <a:lnTo>
                  <a:pt x="62000" y="34285"/>
                </a:lnTo>
                <a:lnTo>
                  <a:pt x="66000" y="34285"/>
                </a:lnTo>
                <a:lnTo>
                  <a:pt x="66000" y="34285"/>
                </a:lnTo>
                <a:lnTo>
                  <a:pt x="66000" y="34285"/>
                </a:lnTo>
                <a:lnTo>
                  <a:pt x="66000" y="34285"/>
                </a:lnTo>
                <a:lnTo>
                  <a:pt x="66000" y="34285"/>
                </a:lnTo>
                <a:lnTo>
                  <a:pt x="66000" y="34285"/>
                </a:lnTo>
                <a:lnTo>
                  <a:pt x="66000" y="37714"/>
                </a:lnTo>
                <a:lnTo>
                  <a:pt x="70000" y="37714"/>
                </a:lnTo>
                <a:lnTo>
                  <a:pt x="70000" y="37714"/>
                </a:lnTo>
                <a:lnTo>
                  <a:pt x="70000" y="37714"/>
                </a:lnTo>
                <a:lnTo>
                  <a:pt x="70000" y="37714"/>
                </a:lnTo>
                <a:lnTo>
                  <a:pt x="70000" y="37714"/>
                </a:lnTo>
                <a:lnTo>
                  <a:pt x="76000" y="37714"/>
                </a:lnTo>
                <a:lnTo>
                  <a:pt x="76000" y="34285"/>
                </a:lnTo>
                <a:lnTo>
                  <a:pt x="76000" y="34285"/>
                </a:lnTo>
                <a:lnTo>
                  <a:pt x="76000" y="37714"/>
                </a:lnTo>
                <a:lnTo>
                  <a:pt x="76000" y="37714"/>
                </a:lnTo>
                <a:lnTo>
                  <a:pt x="76000" y="37714"/>
                </a:lnTo>
                <a:lnTo>
                  <a:pt x="76000" y="34285"/>
                </a:lnTo>
                <a:lnTo>
                  <a:pt x="76000" y="34285"/>
                </a:lnTo>
                <a:lnTo>
                  <a:pt x="76000" y="34285"/>
                </a:lnTo>
                <a:lnTo>
                  <a:pt x="80000" y="34285"/>
                </a:lnTo>
                <a:lnTo>
                  <a:pt x="80000" y="29142"/>
                </a:lnTo>
                <a:lnTo>
                  <a:pt x="80000" y="29142"/>
                </a:lnTo>
                <a:lnTo>
                  <a:pt x="80000" y="29142"/>
                </a:lnTo>
                <a:lnTo>
                  <a:pt x="80000" y="29142"/>
                </a:lnTo>
                <a:lnTo>
                  <a:pt x="80000" y="29142"/>
                </a:lnTo>
                <a:lnTo>
                  <a:pt x="80000" y="25714"/>
                </a:lnTo>
                <a:lnTo>
                  <a:pt x="80000" y="25714"/>
                </a:lnTo>
                <a:lnTo>
                  <a:pt x="80000" y="25714"/>
                </a:lnTo>
                <a:lnTo>
                  <a:pt x="80000" y="22285"/>
                </a:lnTo>
                <a:lnTo>
                  <a:pt x="80000" y="22285"/>
                </a:lnTo>
                <a:lnTo>
                  <a:pt x="80000" y="22285"/>
                </a:lnTo>
                <a:lnTo>
                  <a:pt x="84000" y="22285"/>
                </a:lnTo>
                <a:lnTo>
                  <a:pt x="84000" y="22285"/>
                </a:lnTo>
                <a:lnTo>
                  <a:pt x="84000" y="22285"/>
                </a:lnTo>
                <a:lnTo>
                  <a:pt x="84000" y="22285"/>
                </a:lnTo>
                <a:lnTo>
                  <a:pt x="84000" y="25714"/>
                </a:lnTo>
                <a:lnTo>
                  <a:pt x="84000" y="25714"/>
                </a:lnTo>
                <a:lnTo>
                  <a:pt x="88000" y="25714"/>
                </a:lnTo>
                <a:lnTo>
                  <a:pt x="88000" y="2571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8" name="Shape 1008"/>
          <p:cNvSpPr/>
          <p:nvPr/>
        </p:nvSpPr>
        <p:spPr>
          <a:xfrm>
            <a:off x="4993485" y="3411539"/>
            <a:ext cx="26193" cy="46037"/>
          </a:xfrm>
          <a:custGeom>
            <a:avLst/>
            <a:gdLst/>
            <a:ahLst/>
            <a:cxnLst/>
            <a:rect l="0" t="0" r="0" b="0"/>
            <a:pathLst>
              <a:path w="120000" h="120000" extrusionOk="0">
                <a:moveTo>
                  <a:pt x="60000" y="0"/>
                </a:moveTo>
                <a:lnTo>
                  <a:pt x="70909" y="0"/>
                </a:lnTo>
                <a:lnTo>
                  <a:pt x="70909" y="8275"/>
                </a:lnTo>
                <a:lnTo>
                  <a:pt x="70909" y="8275"/>
                </a:lnTo>
                <a:lnTo>
                  <a:pt x="70909" y="8275"/>
                </a:lnTo>
                <a:lnTo>
                  <a:pt x="70909" y="8275"/>
                </a:lnTo>
                <a:lnTo>
                  <a:pt x="81818" y="8275"/>
                </a:lnTo>
                <a:lnTo>
                  <a:pt x="81818" y="8275"/>
                </a:lnTo>
                <a:lnTo>
                  <a:pt x="81818" y="8275"/>
                </a:lnTo>
                <a:lnTo>
                  <a:pt x="81818" y="8275"/>
                </a:lnTo>
                <a:lnTo>
                  <a:pt x="81818" y="0"/>
                </a:lnTo>
                <a:lnTo>
                  <a:pt x="98181" y="0"/>
                </a:lnTo>
                <a:lnTo>
                  <a:pt x="98181" y="0"/>
                </a:lnTo>
                <a:lnTo>
                  <a:pt x="98181" y="8275"/>
                </a:lnTo>
                <a:lnTo>
                  <a:pt x="98181" y="8275"/>
                </a:lnTo>
                <a:lnTo>
                  <a:pt x="109090" y="8275"/>
                </a:lnTo>
                <a:lnTo>
                  <a:pt x="109090" y="8275"/>
                </a:lnTo>
                <a:lnTo>
                  <a:pt x="98181" y="8275"/>
                </a:lnTo>
                <a:lnTo>
                  <a:pt x="98181" y="8275"/>
                </a:lnTo>
                <a:lnTo>
                  <a:pt x="98181" y="8275"/>
                </a:lnTo>
                <a:lnTo>
                  <a:pt x="98181" y="16551"/>
                </a:lnTo>
                <a:lnTo>
                  <a:pt x="98181" y="16551"/>
                </a:lnTo>
                <a:lnTo>
                  <a:pt x="109090" y="16551"/>
                </a:lnTo>
                <a:lnTo>
                  <a:pt x="109090" y="16551"/>
                </a:lnTo>
                <a:lnTo>
                  <a:pt x="109090" y="16551"/>
                </a:lnTo>
                <a:lnTo>
                  <a:pt x="109090" y="16551"/>
                </a:lnTo>
                <a:lnTo>
                  <a:pt x="109090" y="16551"/>
                </a:lnTo>
                <a:lnTo>
                  <a:pt x="109090" y="28965"/>
                </a:lnTo>
                <a:lnTo>
                  <a:pt x="109090" y="28965"/>
                </a:lnTo>
                <a:lnTo>
                  <a:pt x="109090" y="28965"/>
                </a:lnTo>
                <a:lnTo>
                  <a:pt x="109090" y="28965"/>
                </a:lnTo>
                <a:lnTo>
                  <a:pt x="109090" y="28965"/>
                </a:lnTo>
                <a:lnTo>
                  <a:pt x="120000" y="28965"/>
                </a:lnTo>
                <a:lnTo>
                  <a:pt x="120000" y="37241"/>
                </a:lnTo>
                <a:lnTo>
                  <a:pt x="120000" y="37241"/>
                </a:lnTo>
                <a:lnTo>
                  <a:pt x="109090" y="37241"/>
                </a:lnTo>
                <a:lnTo>
                  <a:pt x="109090" y="37241"/>
                </a:lnTo>
                <a:lnTo>
                  <a:pt x="109090" y="37241"/>
                </a:lnTo>
                <a:lnTo>
                  <a:pt x="109090" y="45517"/>
                </a:lnTo>
                <a:lnTo>
                  <a:pt x="109090" y="45517"/>
                </a:lnTo>
                <a:lnTo>
                  <a:pt x="109090" y="45517"/>
                </a:lnTo>
                <a:lnTo>
                  <a:pt x="109090" y="45517"/>
                </a:lnTo>
                <a:lnTo>
                  <a:pt x="98181" y="45517"/>
                </a:lnTo>
                <a:lnTo>
                  <a:pt x="98181" y="45517"/>
                </a:lnTo>
                <a:lnTo>
                  <a:pt x="98181" y="45517"/>
                </a:lnTo>
                <a:lnTo>
                  <a:pt x="98181" y="45517"/>
                </a:lnTo>
                <a:lnTo>
                  <a:pt x="98181" y="53793"/>
                </a:lnTo>
                <a:lnTo>
                  <a:pt x="98181" y="53793"/>
                </a:lnTo>
                <a:lnTo>
                  <a:pt x="81818" y="53793"/>
                </a:lnTo>
                <a:lnTo>
                  <a:pt x="81818" y="53793"/>
                </a:lnTo>
                <a:lnTo>
                  <a:pt x="98181" y="53793"/>
                </a:lnTo>
                <a:lnTo>
                  <a:pt x="98181" y="53793"/>
                </a:lnTo>
                <a:lnTo>
                  <a:pt x="98181" y="62068"/>
                </a:lnTo>
                <a:lnTo>
                  <a:pt x="98181" y="62068"/>
                </a:lnTo>
                <a:lnTo>
                  <a:pt x="81818" y="62068"/>
                </a:lnTo>
                <a:lnTo>
                  <a:pt x="81818" y="62068"/>
                </a:lnTo>
                <a:lnTo>
                  <a:pt x="81818" y="62068"/>
                </a:lnTo>
                <a:lnTo>
                  <a:pt x="81818" y="62068"/>
                </a:lnTo>
                <a:lnTo>
                  <a:pt x="70909" y="62068"/>
                </a:lnTo>
                <a:lnTo>
                  <a:pt x="70909" y="62068"/>
                </a:lnTo>
                <a:lnTo>
                  <a:pt x="70909" y="62068"/>
                </a:lnTo>
                <a:lnTo>
                  <a:pt x="70909" y="62068"/>
                </a:lnTo>
                <a:lnTo>
                  <a:pt x="70909" y="62068"/>
                </a:lnTo>
                <a:lnTo>
                  <a:pt x="70909" y="62068"/>
                </a:lnTo>
                <a:lnTo>
                  <a:pt x="70909" y="74482"/>
                </a:lnTo>
                <a:lnTo>
                  <a:pt x="60000" y="74482"/>
                </a:lnTo>
                <a:lnTo>
                  <a:pt x="60000" y="74482"/>
                </a:lnTo>
                <a:lnTo>
                  <a:pt x="60000" y="74482"/>
                </a:lnTo>
                <a:lnTo>
                  <a:pt x="70909" y="74482"/>
                </a:lnTo>
                <a:lnTo>
                  <a:pt x="70909" y="74482"/>
                </a:lnTo>
                <a:lnTo>
                  <a:pt x="70909" y="82758"/>
                </a:lnTo>
                <a:lnTo>
                  <a:pt x="70909" y="82758"/>
                </a:lnTo>
                <a:lnTo>
                  <a:pt x="70909" y="82758"/>
                </a:lnTo>
                <a:lnTo>
                  <a:pt x="60000" y="82758"/>
                </a:lnTo>
                <a:lnTo>
                  <a:pt x="60000" y="82758"/>
                </a:lnTo>
                <a:lnTo>
                  <a:pt x="60000" y="91034"/>
                </a:lnTo>
                <a:lnTo>
                  <a:pt x="60000" y="91034"/>
                </a:lnTo>
                <a:lnTo>
                  <a:pt x="60000" y="91034"/>
                </a:lnTo>
                <a:lnTo>
                  <a:pt x="60000" y="91034"/>
                </a:lnTo>
                <a:lnTo>
                  <a:pt x="49090" y="91034"/>
                </a:lnTo>
                <a:lnTo>
                  <a:pt x="49090" y="91034"/>
                </a:lnTo>
                <a:lnTo>
                  <a:pt x="49090" y="99310"/>
                </a:lnTo>
                <a:lnTo>
                  <a:pt x="49090" y="99310"/>
                </a:lnTo>
                <a:lnTo>
                  <a:pt x="49090" y="99310"/>
                </a:lnTo>
                <a:lnTo>
                  <a:pt x="49090" y="99310"/>
                </a:lnTo>
                <a:lnTo>
                  <a:pt x="49090" y="99310"/>
                </a:lnTo>
                <a:lnTo>
                  <a:pt x="38181" y="99310"/>
                </a:lnTo>
                <a:lnTo>
                  <a:pt x="38181" y="99310"/>
                </a:lnTo>
                <a:lnTo>
                  <a:pt x="38181" y="99310"/>
                </a:lnTo>
                <a:lnTo>
                  <a:pt x="38181" y="99310"/>
                </a:lnTo>
                <a:lnTo>
                  <a:pt x="38181" y="99310"/>
                </a:lnTo>
                <a:lnTo>
                  <a:pt x="38181" y="107586"/>
                </a:lnTo>
                <a:lnTo>
                  <a:pt x="38181" y="107586"/>
                </a:lnTo>
                <a:lnTo>
                  <a:pt x="38181" y="107586"/>
                </a:lnTo>
                <a:lnTo>
                  <a:pt x="21818" y="107586"/>
                </a:lnTo>
                <a:lnTo>
                  <a:pt x="21818" y="120000"/>
                </a:lnTo>
                <a:lnTo>
                  <a:pt x="21818" y="120000"/>
                </a:lnTo>
                <a:lnTo>
                  <a:pt x="21818" y="120000"/>
                </a:lnTo>
                <a:lnTo>
                  <a:pt x="21818" y="120000"/>
                </a:lnTo>
                <a:lnTo>
                  <a:pt x="10909" y="120000"/>
                </a:lnTo>
                <a:lnTo>
                  <a:pt x="10909" y="120000"/>
                </a:lnTo>
                <a:lnTo>
                  <a:pt x="10909" y="120000"/>
                </a:lnTo>
                <a:lnTo>
                  <a:pt x="10909" y="120000"/>
                </a:lnTo>
                <a:lnTo>
                  <a:pt x="10909" y="120000"/>
                </a:lnTo>
                <a:lnTo>
                  <a:pt x="0" y="120000"/>
                </a:lnTo>
                <a:lnTo>
                  <a:pt x="0" y="120000"/>
                </a:lnTo>
                <a:lnTo>
                  <a:pt x="0" y="120000"/>
                </a:lnTo>
                <a:lnTo>
                  <a:pt x="0" y="120000"/>
                </a:lnTo>
                <a:lnTo>
                  <a:pt x="0" y="107586"/>
                </a:lnTo>
                <a:lnTo>
                  <a:pt x="0" y="107586"/>
                </a:lnTo>
                <a:lnTo>
                  <a:pt x="0" y="107586"/>
                </a:lnTo>
                <a:lnTo>
                  <a:pt x="0" y="107586"/>
                </a:lnTo>
                <a:lnTo>
                  <a:pt x="0" y="107586"/>
                </a:lnTo>
                <a:lnTo>
                  <a:pt x="0" y="107586"/>
                </a:lnTo>
                <a:lnTo>
                  <a:pt x="0" y="99310"/>
                </a:lnTo>
                <a:lnTo>
                  <a:pt x="0" y="99310"/>
                </a:lnTo>
                <a:lnTo>
                  <a:pt x="0" y="99310"/>
                </a:lnTo>
                <a:lnTo>
                  <a:pt x="0" y="99310"/>
                </a:lnTo>
                <a:lnTo>
                  <a:pt x="0" y="99310"/>
                </a:lnTo>
                <a:lnTo>
                  <a:pt x="0" y="91034"/>
                </a:lnTo>
                <a:lnTo>
                  <a:pt x="10909" y="91034"/>
                </a:lnTo>
                <a:lnTo>
                  <a:pt x="10909" y="91034"/>
                </a:lnTo>
                <a:lnTo>
                  <a:pt x="10909" y="91034"/>
                </a:lnTo>
                <a:lnTo>
                  <a:pt x="10909" y="91034"/>
                </a:lnTo>
                <a:lnTo>
                  <a:pt x="10909" y="82758"/>
                </a:lnTo>
                <a:lnTo>
                  <a:pt x="10909" y="82758"/>
                </a:lnTo>
                <a:lnTo>
                  <a:pt x="10909" y="82758"/>
                </a:lnTo>
                <a:lnTo>
                  <a:pt x="10909" y="82758"/>
                </a:lnTo>
                <a:lnTo>
                  <a:pt x="10909" y="82758"/>
                </a:lnTo>
                <a:lnTo>
                  <a:pt x="10909" y="74482"/>
                </a:lnTo>
                <a:lnTo>
                  <a:pt x="10909" y="74482"/>
                </a:lnTo>
                <a:lnTo>
                  <a:pt x="21818" y="74482"/>
                </a:lnTo>
                <a:lnTo>
                  <a:pt x="21818" y="74482"/>
                </a:lnTo>
                <a:lnTo>
                  <a:pt x="21818" y="62068"/>
                </a:lnTo>
                <a:lnTo>
                  <a:pt x="21818" y="62068"/>
                </a:lnTo>
                <a:lnTo>
                  <a:pt x="21818" y="62068"/>
                </a:lnTo>
                <a:lnTo>
                  <a:pt x="21818" y="62068"/>
                </a:lnTo>
                <a:lnTo>
                  <a:pt x="21818" y="53793"/>
                </a:lnTo>
                <a:lnTo>
                  <a:pt x="21818" y="53793"/>
                </a:lnTo>
                <a:lnTo>
                  <a:pt x="21818" y="53793"/>
                </a:lnTo>
                <a:lnTo>
                  <a:pt x="38181" y="53793"/>
                </a:lnTo>
                <a:lnTo>
                  <a:pt x="38181" y="53793"/>
                </a:lnTo>
                <a:lnTo>
                  <a:pt x="38181" y="53793"/>
                </a:lnTo>
                <a:lnTo>
                  <a:pt x="38181" y="45517"/>
                </a:lnTo>
                <a:lnTo>
                  <a:pt x="38181" y="45517"/>
                </a:lnTo>
                <a:lnTo>
                  <a:pt x="38181" y="45517"/>
                </a:lnTo>
                <a:lnTo>
                  <a:pt x="38181" y="45517"/>
                </a:lnTo>
                <a:lnTo>
                  <a:pt x="38181" y="37241"/>
                </a:lnTo>
                <a:lnTo>
                  <a:pt x="38181" y="37241"/>
                </a:lnTo>
                <a:lnTo>
                  <a:pt x="38181" y="37241"/>
                </a:lnTo>
                <a:lnTo>
                  <a:pt x="38181" y="28965"/>
                </a:lnTo>
                <a:lnTo>
                  <a:pt x="38181" y="28965"/>
                </a:lnTo>
                <a:lnTo>
                  <a:pt x="38181" y="28965"/>
                </a:lnTo>
                <a:lnTo>
                  <a:pt x="38181" y="28965"/>
                </a:lnTo>
                <a:lnTo>
                  <a:pt x="49090" y="28965"/>
                </a:lnTo>
                <a:lnTo>
                  <a:pt x="49090" y="28965"/>
                </a:lnTo>
                <a:lnTo>
                  <a:pt x="49090" y="16551"/>
                </a:lnTo>
                <a:lnTo>
                  <a:pt x="49090" y="16551"/>
                </a:lnTo>
                <a:lnTo>
                  <a:pt x="49090" y="16551"/>
                </a:lnTo>
                <a:lnTo>
                  <a:pt x="49090" y="16551"/>
                </a:lnTo>
                <a:lnTo>
                  <a:pt x="49090" y="16551"/>
                </a:lnTo>
                <a:lnTo>
                  <a:pt x="49090" y="16551"/>
                </a:lnTo>
                <a:lnTo>
                  <a:pt x="60000" y="16551"/>
                </a:lnTo>
                <a:lnTo>
                  <a:pt x="60000" y="16551"/>
                </a:lnTo>
                <a:lnTo>
                  <a:pt x="60000" y="8275"/>
                </a:lnTo>
                <a:lnTo>
                  <a:pt x="60000" y="8275"/>
                </a:lnTo>
                <a:lnTo>
                  <a:pt x="60000" y="8275"/>
                </a:lnTo>
                <a:lnTo>
                  <a:pt x="60000" y="8275"/>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09" name="Shape 1009"/>
          <p:cNvSpPr/>
          <p:nvPr/>
        </p:nvSpPr>
        <p:spPr>
          <a:xfrm>
            <a:off x="4993485" y="3411539"/>
            <a:ext cx="26193" cy="46037"/>
          </a:xfrm>
          <a:custGeom>
            <a:avLst/>
            <a:gdLst/>
            <a:ahLst/>
            <a:cxnLst/>
            <a:rect l="0" t="0" r="0" b="0"/>
            <a:pathLst>
              <a:path w="120000" h="120000" extrusionOk="0">
                <a:moveTo>
                  <a:pt x="60000" y="0"/>
                </a:moveTo>
                <a:lnTo>
                  <a:pt x="70909" y="0"/>
                </a:lnTo>
                <a:lnTo>
                  <a:pt x="70909" y="8275"/>
                </a:lnTo>
                <a:lnTo>
                  <a:pt x="70909" y="8275"/>
                </a:lnTo>
                <a:lnTo>
                  <a:pt x="70909" y="8275"/>
                </a:lnTo>
                <a:lnTo>
                  <a:pt x="70909" y="8275"/>
                </a:lnTo>
                <a:lnTo>
                  <a:pt x="81818" y="8275"/>
                </a:lnTo>
                <a:lnTo>
                  <a:pt x="81818" y="8275"/>
                </a:lnTo>
                <a:lnTo>
                  <a:pt x="81818" y="8275"/>
                </a:lnTo>
                <a:lnTo>
                  <a:pt x="81818" y="8275"/>
                </a:lnTo>
                <a:lnTo>
                  <a:pt x="81818" y="0"/>
                </a:lnTo>
                <a:lnTo>
                  <a:pt x="98181" y="0"/>
                </a:lnTo>
                <a:lnTo>
                  <a:pt x="98181" y="0"/>
                </a:lnTo>
                <a:lnTo>
                  <a:pt x="98181" y="8275"/>
                </a:lnTo>
                <a:lnTo>
                  <a:pt x="98181" y="8275"/>
                </a:lnTo>
                <a:lnTo>
                  <a:pt x="109090" y="8275"/>
                </a:lnTo>
                <a:lnTo>
                  <a:pt x="109090" y="8275"/>
                </a:lnTo>
                <a:lnTo>
                  <a:pt x="98181" y="8275"/>
                </a:lnTo>
                <a:lnTo>
                  <a:pt x="98181" y="8275"/>
                </a:lnTo>
                <a:lnTo>
                  <a:pt x="98181" y="8275"/>
                </a:lnTo>
                <a:lnTo>
                  <a:pt x="98181" y="16551"/>
                </a:lnTo>
                <a:lnTo>
                  <a:pt x="98181" y="16551"/>
                </a:lnTo>
                <a:lnTo>
                  <a:pt x="109090" y="16551"/>
                </a:lnTo>
                <a:lnTo>
                  <a:pt x="109090" y="16551"/>
                </a:lnTo>
                <a:lnTo>
                  <a:pt x="109090" y="16551"/>
                </a:lnTo>
                <a:lnTo>
                  <a:pt x="109090" y="16551"/>
                </a:lnTo>
                <a:lnTo>
                  <a:pt x="109090" y="16551"/>
                </a:lnTo>
                <a:lnTo>
                  <a:pt x="109090" y="28965"/>
                </a:lnTo>
                <a:lnTo>
                  <a:pt x="109090" y="28965"/>
                </a:lnTo>
                <a:lnTo>
                  <a:pt x="109090" y="28965"/>
                </a:lnTo>
                <a:lnTo>
                  <a:pt x="109090" y="28965"/>
                </a:lnTo>
                <a:lnTo>
                  <a:pt x="109090" y="28965"/>
                </a:lnTo>
                <a:lnTo>
                  <a:pt x="120000" y="28965"/>
                </a:lnTo>
                <a:lnTo>
                  <a:pt x="120000" y="37241"/>
                </a:lnTo>
                <a:lnTo>
                  <a:pt x="120000" y="37241"/>
                </a:lnTo>
                <a:lnTo>
                  <a:pt x="109090" y="37241"/>
                </a:lnTo>
                <a:lnTo>
                  <a:pt x="109090" y="37241"/>
                </a:lnTo>
                <a:lnTo>
                  <a:pt x="109090" y="37241"/>
                </a:lnTo>
                <a:lnTo>
                  <a:pt x="109090" y="45517"/>
                </a:lnTo>
                <a:lnTo>
                  <a:pt x="109090" y="45517"/>
                </a:lnTo>
                <a:lnTo>
                  <a:pt x="109090" y="45517"/>
                </a:lnTo>
                <a:lnTo>
                  <a:pt x="109090" y="45517"/>
                </a:lnTo>
                <a:lnTo>
                  <a:pt x="98181" y="45517"/>
                </a:lnTo>
                <a:lnTo>
                  <a:pt x="98181" y="45517"/>
                </a:lnTo>
                <a:lnTo>
                  <a:pt x="98181" y="45517"/>
                </a:lnTo>
                <a:lnTo>
                  <a:pt x="98181" y="45517"/>
                </a:lnTo>
                <a:lnTo>
                  <a:pt x="98181" y="53793"/>
                </a:lnTo>
                <a:lnTo>
                  <a:pt x="98181" y="53793"/>
                </a:lnTo>
                <a:lnTo>
                  <a:pt x="81818" y="53793"/>
                </a:lnTo>
                <a:lnTo>
                  <a:pt x="81818" y="53793"/>
                </a:lnTo>
                <a:lnTo>
                  <a:pt x="98181" y="53793"/>
                </a:lnTo>
                <a:lnTo>
                  <a:pt x="98181" y="53793"/>
                </a:lnTo>
                <a:lnTo>
                  <a:pt x="98181" y="62068"/>
                </a:lnTo>
                <a:lnTo>
                  <a:pt x="98181" y="62068"/>
                </a:lnTo>
                <a:lnTo>
                  <a:pt x="81818" y="62068"/>
                </a:lnTo>
                <a:lnTo>
                  <a:pt x="81818" y="62068"/>
                </a:lnTo>
                <a:lnTo>
                  <a:pt x="81818" y="62068"/>
                </a:lnTo>
                <a:lnTo>
                  <a:pt x="81818" y="62068"/>
                </a:lnTo>
                <a:lnTo>
                  <a:pt x="70909" y="62068"/>
                </a:lnTo>
                <a:lnTo>
                  <a:pt x="70909" y="62068"/>
                </a:lnTo>
                <a:lnTo>
                  <a:pt x="70909" y="62068"/>
                </a:lnTo>
                <a:lnTo>
                  <a:pt x="70909" y="62068"/>
                </a:lnTo>
                <a:lnTo>
                  <a:pt x="70909" y="62068"/>
                </a:lnTo>
                <a:lnTo>
                  <a:pt x="70909" y="62068"/>
                </a:lnTo>
                <a:lnTo>
                  <a:pt x="70909" y="74482"/>
                </a:lnTo>
                <a:lnTo>
                  <a:pt x="60000" y="74482"/>
                </a:lnTo>
                <a:lnTo>
                  <a:pt x="60000" y="74482"/>
                </a:lnTo>
                <a:lnTo>
                  <a:pt x="60000" y="74482"/>
                </a:lnTo>
                <a:lnTo>
                  <a:pt x="70909" y="74482"/>
                </a:lnTo>
                <a:lnTo>
                  <a:pt x="70909" y="74482"/>
                </a:lnTo>
                <a:lnTo>
                  <a:pt x="70909" y="82758"/>
                </a:lnTo>
                <a:lnTo>
                  <a:pt x="70909" y="82758"/>
                </a:lnTo>
                <a:lnTo>
                  <a:pt x="70909" y="82758"/>
                </a:lnTo>
                <a:lnTo>
                  <a:pt x="60000" y="82758"/>
                </a:lnTo>
                <a:lnTo>
                  <a:pt x="60000" y="82758"/>
                </a:lnTo>
                <a:lnTo>
                  <a:pt x="60000" y="91034"/>
                </a:lnTo>
                <a:lnTo>
                  <a:pt x="60000" y="91034"/>
                </a:lnTo>
                <a:lnTo>
                  <a:pt x="60000" y="91034"/>
                </a:lnTo>
                <a:lnTo>
                  <a:pt x="60000" y="91034"/>
                </a:lnTo>
                <a:lnTo>
                  <a:pt x="49090" y="91034"/>
                </a:lnTo>
                <a:lnTo>
                  <a:pt x="49090" y="91034"/>
                </a:lnTo>
                <a:lnTo>
                  <a:pt x="49090" y="99310"/>
                </a:lnTo>
                <a:lnTo>
                  <a:pt x="49090" y="99310"/>
                </a:lnTo>
                <a:lnTo>
                  <a:pt x="49090" y="99310"/>
                </a:lnTo>
                <a:lnTo>
                  <a:pt x="49090" y="99310"/>
                </a:lnTo>
                <a:lnTo>
                  <a:pt x="49090" y="99310"/>
                </a:lnTo>
                <a:lnTo>
                  <a:pt x="38181" y="99310"/>
                </a:lnTo>
                <a:lnTo>
                  <a:pt x="38181" y="99310"/>
                </a:lnTo>
                <a:lnTo>
                  <a:pt x="38181" y="99310"/>
                </a:lnTo>
                <a:lnTo>
                  <a:pt x="38181" y="99310"/>
                </a:lnTo>
                <a:lnTo>
                  <a:pt x="38181" y="99310"/>
                </a:lnTo>
                <a:lnTo>
                  <a:pt x="38181" y="107586"/>
                </a:lnTo>
                <a:lnTo>
                  <a:pt x="38181" y="107586"/>
                </a:lnTo>
                <a:lnTo>
                  <a:pt x="38181" y="107586"/>
                </a:lnTo>
                <a:lnTo>
                  <a:pt x="21818" y="107586"/>
                </a:lnTo>
                <a:lnTo>
                  <a:pt x="21818" y="120000"/>
                </a:lnTo>
                <a:lnTo>
                  <a:pt x="21818" y="120000"/>
                </a:lnTo>
                <a:lnTo>
                  <a:pt x="21818" y="120000"/>
                </a:lnTo>
                <a:lnTo>
                  <a:pt x="21818" y="120000"/>
                </a:lnTo>
                <a:lnTo>
                  <a:pt x="10909" y="120000"/>
                </a:lnTo>
                <a:lnTo>
                  <a:pt x="10909" y="120000"/>
                </a:lnTo>
                <a:lnTo>
                  <a:pt x="10909" y="120000"/>
                </a:lnTo>
                <a:lnTo>
                  <a:pt x="10909" y="120000"/>
                </a:lnTo>
                <a:lnTo>
                  <a:pt x="10909" y="120000"/>
                </a:lnTo>
                <a:lnTo>
                  <a:pt x="0" y="120000"/>
                </a:lnTo>
                <a:lnTo>
                  <a:pt x="0" y="120000"/>
                </a:lnTo>
                <a:lnTo>
                  <a:pt x="0" y="120000"/>
                </a:lnTo>
                <a:lnTo>
                  <a:pt x="0" y="120000"/>
                </a:lnTo>
                <a:lnTo>
                  <a:pt x="0" y="107586"/>
                </a:lnTo>
                <a:lnTo>
                  <a:pt x="0" y="107586"/>
                </a:lnTo>
                <a:lnTo>
                  <a:pt x="0" y="107586"/>
                </a:lnTo>
                <a:lnTo>
                  <a:pt x="0" y="107586"/>
                </a:lnTo>
                <a:lnTo>
                  <a:pt x="0" y="107586"/>
                </a:lnTo>
                <a:lnTo>
                  <a:pt x="0" y="107586"/>
                </a:lnTo>
                <a:lnTo>
                  <a:pt x="0" y="99310"/>
                </a:lnTo>
                <a:lnTo>
                  <a:pt x="0" y="99310"/>
                </a:lnTo>
                <a:lnTo>
                  <a:pt x="0" y="99310"/>
                </a:lnTo>
                <a:lnTo>
                  <a:pt x="0" y="99310"/>
                </a:lnTo>
                <a:lnTo>
                  <a:pt x="0" y="99310"/>
                </a:lnTo>
                <a:lnTo>
                  <a:pt x="0" y="91034"/>
                </a:lnTo>
                <a:lnTo>
                  <a:pt x="10909" y="91034"/>
                </a:lnTo>
                <a:lnTo>
                  <a:pt x="10909" y="91034"/>
                </a:lnTo>
                <a:lnTo>
                  <a:pt x="10909" y="91034"/>
                </a:lnTo>
                <a:lnTo>
                  <a:pt x="10909" y="91034"/>
                </a:lnTo>
                <a:lnTo>
                  <a:pt x="10909" y="82758"/>
                </a:lnTo>
                <a:lnTo>
                  <a:pt x="10909" y="82758"/>
                </a:lnTo>
                <a:lnTo>
                  <a:pt x="10909" y="82758"/>
                </a:lnTo>
                <a:lnTo>
                  <a:pt x="10909" y="82758"/>
                </a:lnTo>
                <a:lnTo>
                  <a:pt x="10909" y="82758"/>
                </a:lnTo>
                <a:lnTo>
                  <a:pt x="10909" y="74482"/>
                </a:lnTo>
                <a:lnTo>
                  <a:pt x="10909" y="74482"/>
                </a:lnTo>
                <a:lnTo>
                  <a:pt x="21818" y="74482"/>
                </a:lnTo>
                <a:lnTo>
                  <a:pt x="21818" y="74482"/>
                </a:lnTo>
                <a:lnTo>
                  <a:pt x="21818" y="62068"/>
                </a:lnTo>
                <a:lnTo>
                  <a:pt x="21818" y="62068"/>
                </a:lnTo>
                <a:lnTo>
                  <a:pt x="21818" y="62068"/>
                </a:lnTo>
                <a:lnTo>
                  <a:pt x="21818" y="62068"/>
                </a:lnTo>
                <a:lnTo>
                  <a:pt x="21818" y="53793"/>
                </a:lnTo>
                <a:lnTo>
                  <a:pt x="21818" y="53793"/>
                </a:lnTo>
                <a:lnTo>
                  <a:pt x="21818" y="53793"/>
                </a:lnTo>
                <a:lnTo>
                  <a:pt x="38181" y="53793"/>
                </a:lnTo>
                <a:lnTo>
                  <a:pt x="38181" y="53793"/>
                </a:lnTo>
                <a:lnTo>
                  <a:pt x="38181" y="53793"/>
                </a:lnTo>
                <a:lnTo>
                  <a:pt x="38181" y="45517"/>
                </a:lnTo>
                <a:lnTo>
                  <a:pt x="38181" y="45517"/>
                </a:lnTo>
                <a:lnTo>
                  <a:pt x="38181" y="45517"/>
                </a:lnTo>
                <a:lnTo>
                  <a:pt x="38181" y="45517"/>
                </a:lnTo>
                <a:lnTo>
                  <a:pt x="38181" y="37241"/>
                </a:lnTo>
                <a:lnTo>
                  <a:pt x="38181" y="37241"/>
                </a:lnTo>
                <a:lnTo>
                  <a:pt x="38181" y="37241"/>
                </a:lnTo>
                <a:lnTo>
                  <a:pt x="38181" y="28965"/>
                </a:lnTo>
                <a:lnTo>
                  <a:pt x="38181" y="28965"/>
                </a:lnTo>
                <a:lnTo>
                  <a:pt x="38181" y="28965"/>
                </a:lnTo>
                <a:lnTo>
                  <a:pt x="38181" y="28965"/>
                </a:lnTo>
                <a:lnTo>
                  <a:pt x="49090" y="28965"/>
                </a:lnTo>
                <a:lnTo>
                  <a:pt x="49090" y="28965"/>
                </a:lnTo>
                <a:lnTo>
                  <a:pt x="49090" y="16551"/>
                </a:lnTo>
                <a:lnTo>
                  <a:pt x="49090" y="16551"/>
                </a:lnTo>
                <a:lnTo>
                  <a:pt x="49090" y="16551"/>
                </a:lnTo>
                <a:lnTo>
                  <a:pt x="49090" y="16551"/>
                </a:lnTo>
                <a:lnTo>
                  <a:pt x="49090" y="16551"/>
                </a:lnTo>
                <a:lnTo>
                  <a:pt x="49090" y="16551"/>
                </a:lnTo>
                <a:lnTo>
                  <a:pt x="60000" y="16551"/>
                </a:lnTo>
                <a:lnTo>
                  <a:pt x="60000" y="16551"/>
                </a:lnTo>
                <a:lnTo>
                  <a:pt x="60000" y="8275"/>
                </a:lnTo>
                <a:lnTo>
                  <a:pt x="60000" y="8275"/>
                </a:lnTo>
                <a:lnTo>
                  <a:pt x="60000" y="8275"/>
                </a:lnTo>
                <a:lnTo>
                  <a:pt x="60000" y="8275"/>
                </a:lnTo>
                <a:lnTo>
                  <a:pt x="60000" y="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0" name="Shape 1010"/>
          <p:cNvSpPr/>
          <p:nvPr/>
        </p:nvSpPr>
        <p:spPr>
          <a:xfrm>
            <a:off x="6107907" y="3743327"/>
            <a:ext cx="130969" cy="230188"/>
          </a:xfrm>
          <a:custGeom>
            <a:avLst/>
            <a:gdLst/>
            <a:ahLst/>
            <a:cxnLst/>
            <a:rect l="0" t="0" r="0" b="0"/>
            <a:pathLst>
              <a:path w="120000" h="120000" extrusionOk="0">
                <a:moveTo>
                  <a:pt x="33818" y="0"/>
                </a:moveTo>
                <a:lnTo>
                  <a:pt x="33818" y="1655"/>
                </a:lnTo>
                <a:lnTo>
                  <a:pt x="33818" y="1655"/>
                </a:lnTo>
                <a:lnTo>
                  <a:pt x="33818" y="1655"/>
                </a:lnTo>
                <a:lnTo>
                  <a:pt x="33818" y="1655"/>
                </a:lnTo>
                <a:lnTo>
                  <a:pt x="33818" y="1655"/>
                </a:lnTo>
                <a:lnTo>
                  <a:pt x="33818" y="1655"/>
                </a:lnTo>
                <a:lnTo>
                  <a:pt x="36000" y="1655"/>
                </a:lnTo>
                <a:lnTo>
                  <a:pt x="36000" y="3310"/>
                </a:lnTo>
                <a:lnTo>
                  <a:pt x="36000" y="3310"/>
                </a:lnTo>
                <a:lnTo>
                  <a:pt x="36000" y="3310"/>
                </a:lnTo>
                <a:lnTo>
                  <a:pt x="36000" y="3310"/>
                </a:lnTo>
                <a:lnTo>
                  <a:pt x="36000" y="3310"/>
                </a:lnTo>
                <a:lnTo>
                  <a:pt x="36000" y="3310"/>
                </a:lnTo>
                <a:lnTo>
                  <a:pt x="36000" y="5793"/>
                </a:lnTo>
                <a:lnTo>
                  <a:pt x="39272" y="5793"/>
                </a:lnTo>
                <a:lnTo>
                  <a:pt x="39272" y="5793"/>
                </a:lnTo>
                <a:lnTo>
                  <a:pt x="39272" y="5793"/>
                </a:lnTo>
                <a:lnTo>
                  <a:pt x="39272" y="5793"/>
                </a:lnTo>
                <a:lnTo>
                  <a:pt x="39272" y="7448"/>
                </a:lnTo>
                <a:lnTo>
                  <a:pt x="39272" y="7448"/>
                </a:lnTo>
                <a:lnTo>
                  <a:pt x="41454" y="7448"/>
                </a:lnTo>
                <a:lnTo>
                  <a:pt x="41454" y="7448"/>
                </a:lnTo>
                <a:lnTo>
                  <a:pt x="41454" y="7448"/>
                </a:lnTo>
                <a:lnTo>
                  <a:pt x="41454" y="7448"/>
                </a:lnTo>
                <a:lnTo>
                  <a:pt x="41454" y="9103"/>
                </a:lnTo>
                <a:lnTo>
                  <a:pt x="41454" y="9103"/>
                </a:lnTo>
                <a:lnTo>
                  <a:pt x="41454" y="9103"/>
                </a:lnTo>
                <a:lnTo>
                  <a:pt x="41454" y="9103"/>
                </a:lnTo>
                <a:lnTo>
                  <a:pt x="41454" y="10758"/>
                </a:lnTo>
                <a:lnTo>
                  <a:pt x="41454" y="10758"/>
                </a:lnTo>
                <a:lnTo>
                  <a:pt x="41454" y="10758"/>
                </a:lnTo>
                <a:lnTo>
                  <a:pt x="43636" y="10758"/>
                </a:lnTo>
                <a:lnTo>
                  <a:pt x="43636" y="10758"/>
                </a:lnTo>
                <a:lnTo>
                  <a:pt x="43636" y="10758"/>
                </a:lnTo>
                <a:lnTo>
                  <a:pt x="43636" y="10758"/>
                </a:lnTo>
                <a:lnTo>
                  <a:pt x="43636" y="9103"/>
                </a:lnTo>
                <a:lnTo>
                  <a:pt x="43636" y="9103"/>
                </a:lnTo>
                <a:lnTo>
                  <a:pt x="43636" y="9103"/>
                </a:lnTo>
                <a:lnTo>
                  <a:pt x="43636" y="9103"/>
                </a:lnTo>
                <a:lnTo>
                  <a:pt x="43636" y="9103"/>
                </a:lnTo>
                <a:lnTo>
                  <a:pt x="43636" y="9103"/>
                </a:lnTo>
                <a:lnTo>
                  <a:pt x="43636" y="10758"/>
                </a:lnTo>
                <a:lnTo>
                  <a:pt x="45818" y="10758"/>
                </a:lnTo>
                <a:lnTo>
                  <a:pt x="45818" y="10758"/>
                </a:lnTo>
                <a:lnTo>
                  <a:pt x="45818" y="10758"/>
                </a:lnTo>
                <a:lnTo>
                  <a:pt x="45818" y="10758"/>
                </a:lnTo>
                <a:lnTo>
                  <a:pt x="45818" y="10758"/>
                </a:lnTo>
                <a:lnTo>
                  <a:pt x="45818" y="12413"/>
                </a:lnTo>
                <a:lnTo>
                  <a:pt x="45818" y="12413"/>
                </a:lnTo>
                <a:lnTo>
                  <a:pt x="45818" y="12413"/>
                </a:lnTo>
                <a:lnTo>
                  <a:pt x="45818" y="12413"/>
                </a:lnTo>
                <a:lnTo>
                  <a:pt x="45818" y="12413"/>
                </a:lnTo>
                <a:lnTo>
                  <a:pt x="45818" y="14896"/>
                </a:lnTo>
                <a:lnTo>
                  <a:pt x="43636" y="14896"/>
                </a:lnTo>
                <a:lnTo>
                  <a:pt x="43636" y="14896"/>
                </a:lnTo>
                <a:lnTo>
                  <a:pt x="45818" y="14896"/>
                </a:lnTo>
                <a:lnTo>
                  <a:pt x="45818" y="14896"/>
                </a:lnTo>
                <a:lnTo>
                  <a:pt x="45818" y="16551"/>
                </a:lnTo>
                <a:lnTo>
                  <a:pt x="43636" y="16551"/>
                </a:lnTo>
                <a:lnTo>
                  <a:pt x="43636" y="16551"/>
                </a:lnTo>
                <a:lnTo>
                  <a:pt x="43636" y="16551"/>
                </a:lnTo>
                <a:lnTo>
                  <a:pt x="43636" y="16551"/>
                </a:lnTo>
                <a:lnTo>
                  <a:pt x="43636" y="16551"/>
                </a:lnTo>
                <a:lnTo>
                  <a:pt x="45818" y="16551"/>
                </a:lnTo>
                <a:lnTo>
                  <a:pt x="45818" y="18206"/>
                </a:lnTo>
                <a:lnTo>
                  <a:pt x="45818" y="18206"/>
                </a:lnTo>
                <a:lnTo>
                  <a:pt x="45818" y="18206"/>
                </a:lnTo>
                <a:lnTo>
                  <a:pt x="45818" y="18206"/>
                </a:lnTo>
                <a:lnTo>
                  <a:pt x="45818" y="19862"/>
                </a:lnTo>
                <a:lnTo>
                  <a:pt x="45818" y="19862"/>
                </a:lnTo>
                <a:lnTo>
                  <a:pt x="45818" y="19862"/>
                </a:lnTo>
                <a:lnTo>
                  <a:pt x="48000" y="19862"/>
                </a:lnTo>
                <a:lnTo>
                  <a:pt x="48000" y="19862"/>
                </a:lnTo>
                <a:lnTo>
                  <a:pt x="48000" y="19862"/>
                </a:lnTo>
                <a:lnTo>
                  <a:pt x="48000" y="19862"/>
                </a:lnTo>
                <a:lnTo>
                  <a:pt x="48000" y="21517"/>
                </a:lnTo>
                <a:lnTo>
                  <a:pt x="48000" y="21517"/>
                </a:lnTo>
                <a:lnTo>
                  <a:pt x="48000" y="21517"/>
                </a:lnTo>
                <a:lnTo>
                  <a:pt x="48000" y="21517"/>
                </a:lnTo>
                <a:lnTo>
                  <a:pt x="48000" y="21517"/>
                </a:lnTo>
                <a:lnTo>
                  <a:pt x="51272" y="21517"/>
                </a:lnTo>
                <a:lnTo>
                  <a:pt x="51272" y="21517"/>
                </a:lnTo>
                <a:lnTo>
                  <a:pt x="51272" y="21517"/>
                </a:lnTo>
                <a:lnTo>
                  <a:pt x="51272" y="21517"/>
                </a:lnTo>
                <a:lnTo>
                  <a:pt x="51272" y="24000"/>
                </a:lnTo>
                <a:lnTo>
                  <a:pt x="53454" y="24000"/>
                </a:lnTo>
                <a:lnTo>
                  <a:pt x="53454" y="24000"/>
                </a:lnTo>
                <a:lnTo>
                  <a:pt x="53454" y="24000"/>
                </a:lnTo>
                <a:lnTo>
                  <a:pt x="55636" y="24000"/>
                </a:lnTo>
                <a:lnTo>
                  <a:pt x="55636" y="24000"/>
                </a:lnTo>
                <a:lnTo>
                  <a:pt x="55636" y="24000"/>
                </a:lnTo>
                <a:lnTo>
                  <a:pt x="55636" y="24000"/>
                </a:lnTo>
                <a:lnTo>
                  <a:pt x="55636" y="24000"/>
                </a:lnTo>
                <a:lnTo>
                  <a:pt x="55636" y="24000"/>
                </a:lnTo>
                <a:lnTo>
                  <a:pt x="57818" y="24000"/>
                </a:lnTo>
                <a:lnTo>
                  <a:pt x="57818" y="25655"/>
                </a:lnTo>
                <a:lnTo>
                  <a:pt x="57818" y="25655"/>
                </a:lnTo>
                <a:lnTo>
                  <a:pt x="57818" y="25655"/>
                </a:lnTo>
                <a:lnTo>
                  <a:pt x="57818" y="24000"/>
                </a:lnTo>
                <a:lnTo>
                  <a:pt x="57818" y="24000"/>
                </a:lnTo>
                <a:lnTo>
                  <a:pt x="57818" y="24000"/>
                </a:lnTo>
                <a:lnTo>
                  <a:pt x="57818" y="24000"/>
                </a:lnTo>
                <a:lnTo>
                  <a:pt x="57818" y="21517"/>
                </a:lnTo>
                <a:lnTo>
                  <a:pt x="60000" y="21517"/>
                </a:lnTo>
                <a:lnTo>
                  <a:pt x="60000" y="21517"/>
                </a:lnTo>
                <a:lnTo>
                  <a:pt x="60000" y="21517"/>
                </a:lnTo>
                <a:lnTo>
                  <a:pt x="60000" y="21517"/>
                </a:lnTo>
                <a:lnTo>
                  <a:pt x="63272" y="21517"/>
                </a:lnTo>
                <a:lnTo>
                  <a:pt x="63272" y="21517"/>
                </a:lnTo>
                <a:lnTo>
                  <a:pt x="63272" y="21517"/>
                </a:lnTo>
                <a:lnTo>
                  <a:pt x="63272" y="21517"/>
                </a:lnTo>
                <a:lnTo>
                  <a:pt x="63272" y="19862"/>
                </a:lnTo>
                <a:lnTo>
                  <a:pt x="63272" y="19862"/>
                </a:lnTo>
                <a:lnTo>
                  <a:pt x="65454" y="19862"/>
                </a:lnTo>
                <a:lnTo>
                  <a:pt x="65454" y="19862"/>
                </a:lnTo>
                <a:lnTo>
                  <a:pt x="65454" y="19862"/>
                </a:lnTo>
                <a:lnTo>
                  <a:pt x="65454" y="19862"/>
                </a:lnTo>
                <a:lnTo>
                  <a:pt x="65454" y="21517"/>
                </a:lnTo>
                <a:lnTo>
                  <a:pt x="67636" y="21517"/>
                </a:lnTo>
                <a:lnTo>
                  <a:pt x="67636" y="21517"/>
                </a:lnTo>
                <a:lnTo>
                  <a:pt x="67636" y="21517"/>
                </a:lnTo>
                <a:lnTo>
                  <a:pt x="67636" y="21517"/>
                </a:lnTo>
                <a:lnTo>
                  <a:pt x="67636" y="21517"/>
                </a:lnTo>
                <a:lnTo>
                  <a:pt x="67636" y="24000"/>
                </a:lnTo>
                <a:lnTo>
                  <a:pt x="69818" y="24000"/>
                </a:lnTo>
                <a:lnTo>
                  <a:pt x="69818" y="24000"/>
                </a:lnTo>
                <a:lnTo>
                  <a:pt x="69818" y="24000"/>
                </a:lnTo>
                <a:lnTo>
                  <a:pt x="69818" y="24000"/>
                </a:lnTo>
                <a:lnTo>
                  <a:pt x="69818" y="24000"/>
                </a:lnTo>
                <a:lnTo>
                  <a:pt x="69818" y="24000"/>
                </a:lnTo>
                <a:lnTo>
                  <a:pt x="72000" y="24000"/>
                </a:lnTo>
                <a:lnTo>
                  <a:pt x="72000" y="25655"/>
                </a:lnTo>
                <a:lnTo>
                  <a:pt x="72000" y="25655"/>
                </a:lnTo>
                <a:lnTo>
                  <a:pt x="72000" y="25655"/>
                </a:lnTo>
                <a:lnTo>
                  <a:pt x="72000" y="25655"/>
                </a:lnTo>
                <a:lnTo>
                  <a:pt x="72000" y="25655"/>
                </a:lnTo>
                <a:lnTo>
                  <a:pt x="72000" y="27310"/>
                </a:lnTo>
                <a:lnTo>
                  <a:pt x="69818" y="27310"/>
                </a:lnTo>
                <a:lnTo>
                  <a:pt x="69818" y="27310"/>
                </a:lnTo>
                <a:lnTo>
                  <a:pt x="69818" y="27310"/>
                </a:lnTo>
                <a:lnTo>
                  <a:pt x="69818" y="27310"/>
                </a:lnTo>
                <a:lnTo>
                  <a:pt x="69818" y="27310"/>
                </a:lnTo>
                <a:lnTo>
                  <a:pt x="67636" y="27310"/>
                </a:lnTo>
                <a:lnTo>
                  <a:pt x="67636" y="27310"/>
                </a:lnTo>
                <a:lnTo>
                  <a:pt x="69818" y="27310"/>
                </a:lnTo>
                <a:lnTo>
                  <a:pt x="69818" y="28965"/>
                </a:lnTo>
                <a:lnTo>
                  <a:pt x="69818" y="28965"/>
                </a:lnTo>
                <a:lnTo>
                  <a:pt x="69818" y="28965"/>
                </a:lnTo>
                <a:lnTo>
                  <a:pt x="69818" y="28965"/>
                </a:lnTo>
                <a:lnTo>
                  <a:pt x="72000" y="28965"/>
                </a:lnTo>
                <a:lnTo>
                  <a:pt x="72000" y="28965"/>
                </a:lnTo>
                <a:lnTo>
                  <a:pt x="72000" y="28965"/>
                </a:lnTo>
                <a:lnTo>
                  <a:pt x="72000" y="28965"/>
                </a:lnTo>
                <a:lnTo>
                  <a:pt x="75272" y="28965"/>
                </a:lnTo>
                <a:lnTo>
                  <a:pt x="75272" y="28965"/>
                </a:lnTo>
                <a:lnTo>
                  <a:pt x="75272" y="31448"/>
                </a:lnTo>
                <a:lnTo>
                  <a:pt x="72000" y="31448"/>
                </a:lnTo>
                <a:lnTo>
                  <a:pt x="72000" y="31448"/>
                </a:lnTo>
                <a:lnTo>
                  <a:pt x="72000" y="31448"/>
                </a:lnTo>
                <a:lnTo>
                  <a:pt x="75272" y="31448"/>
                </a:lnTo>
                <a:lnTo>
                  <a:pt x="75272" y="31448"/>
                </a:lnTo>
                <a:lnTo>
                  <a:pt x="75272" y="31448"/>
                </a:lnTo>
                <a:lnTo>
                  <a:pt x="75272" y="31448"/>
                </a:lnTo>
                <a:lnTo>
                  <a:pt x="77454" y="31448"/>
                </a:lnTo>
                <a:lnTo>
                  <a:pt x="77454" y="31448"/>
                </a:lnTo>
                <a:lnTo>
                  <a:pt x="77454" y="33103"/>
                </a:lnTo>
                <a:lnTo>
                  <a:pt x="77454" y="33103"/>
                </a:lnTo>
                <a:lnTo>
                  <a:pt x="77454" y="33103"/>
                </a:lnTo>
                <a:lnTo>
                  <a:pt x="77454" y="33103"/>
                </a:lnTo>
                <a:lnTo>
                  <a:pt x="77454" y="34758"/>
                </a:lnTo>
                <a:lnTo>
                  <a:pt x="77454" y="34758"/>
                </a:lnTo>
                <a:lnTo>
                  <a:pt x="77454" y="34758"/>
                </a:lnTo>
                <a:lnTo>
                  <a:pt x="77454" y="34758"/>
                </a:lnTo>
                <a:lnTo>
                  <a:pt x="77454" y="34758"/>
                </a:lnTo>
                <a:lnTo>
                  <a:pt x="75272" y="34758"/>
                </a:lnTo>
                <a:lnTo>
                  <a:pt x="75272" y="36413"/>
                </a:lnTo>
                <a:lnTo>
                  <a:pt x="75272" y="36413"/>
                </a:lnTo>
                <a:lnTo>
                  <a:pt x="75272" y="36413"/>
                </a:lnTo>
                <a:lnTo>
                  <a:pt x="75272" y="36413"/>
                </a:lnTo>
                <a:lnTo>
                  <a:pt x="75272" y="36413"/>
                </a:lnTo>
                <a:lnTo>
                  <a:pt x="75272" y="38068"/>
                </a:lnTo>
                <a:lnTo>
                  <a:pt x="75272" y="38068"/>
                </a:lnTo>
                <a:lnTo>
                  <a:pt x="75272" y="38068"/>
                </a:lnTo>
                <a:lnTo>
                  <a:pt x="75272" y="38068"/>
                </a:lnTo>
                <a:lnTo>
                  <a:pt x="75272" y="38068"/>
                </a:lnTo>
                <a:lnTo>
                  <a:pt x="75272" y="38068"/>
                </a:lnTo>
                <a:lnTo>
                  <a:pt x="72000" y="38068"/>
                </a:lnTo>
                <a:lnTo>
                  <a:pt x="72000" y="38068"/>
                </a:lnTo>
                <a:lnTo>
                  <a:pt x="72000" y="40551"/>
                </a:lnTo>
                <a:lnTo>
                  <a:pt x="72000" y="40551"/>
                </a:lnTo>
                <a:lnTo>
                  <a:pt x="72000" y="40551"/>
                </a:lnTo>
                <a:lnTo>
                  <a:pt x="69818" y="40551"/>
                </a:lnTo>
                <a:lnTo>
                  <a:pt x="69818" y="40551"/>
                </a:lnTo>
                <a:lnTo>
                  <a:pt x="69818" y="38068"/>
                </a:lnTo>
                <a:lnTo>
                  <a:pt x="69818" y="38068"/>
                </a:lnTo>
                <a:lnTo>
                  <a:pt x="69818" y="38068"/>
                </a:lnTo>
                <a:lnTo>
                  <a:pt x="69818" y="38068"/>
                </a:lnTo>
                <a:lnTo>
                  <a:pt x="67636" y="38068"/>
                </a:lnTo>
                <a:lnTo>
                  <a:pt x="67636" y="38068"/>
                </a:lnTo>
                <a:lnTo>
                  <a:pt x="67636" y="38068"/>
                </a:lnTo>
                <a:lnTo>
                  <a:pt x="65454" y="38068"/>
                </a:lnTo>
                <a:lnTo>
                  <a:pt x="65454" y="38068"/>
                </a:lnTo>
                <a:lnTo>
                  <a:pt x="65454" y="38068"/>
                </a:lnTo>
                <a:lnTo>
                  <a:pt x="65454" y="38068"/>
                </a:lnTo>
                <a:lnTo>
                  <a:pt x="65454" y="38068"/>
                </a:lnTo>
                <a:lnTo>
                  <a:pt x="63272" y="38068"/>
                </a:lnTo>
                <a:lnTo>
                  <a:pt x="63272" y="38068"/>
                </a:lnTo>
                <a:lnTo>
                  <a:pt x="63272" y="38068"/>
                </a:lnTo>
                <a:lnTo>
                  <a:pt x="63272" y="38068"/>
                </a:lnTo>
                <a:lnTo>
                  <a:pt x="63272" y="40551"/>
                </a:lnTo>
                <a:lnTo>
                  <a:pt x="63272" y="40551"/>
                </a:lnTo>
                <a:lnTo>
                  <a:pt x="63272" y="40551"/>
                </a:lnTo>
                <a:lnTo>
                  <a:pt x="65454" y="40551"/>
                </a:lnTo>
                <a:lnTo>
                  <a:pt x="65454" y="40551"/>
                </a:lnTo>
                <a:lnTo>
                  <a:pt x="65454" y="42206"/>
                </a:lnTo>
                <a:lnTo>
                  <a:pt x="63272" y="42206"/>
                </a:lnTo>
                <a:lnTo>
                  <a:pt x="63272" y="42206"/>
                </a:lnTo>
                <a:lnTo>
                  <a:pt x="63272" y="42206"/>
                </a:lnTo>
                <a:lnTo>
                  <a:pt x="63272" y="42206"/>
                </a:lnTo>
                <a:lnTo>
                  <a:pt x="63272" y="42206"/>
                </a:lnTo>
                <a:lnTo>
                  <a:pt x="63272" y="42206"/>
                </a:lnTo>
                <a:lnTo>
                  <a:pt x="63272" y="43862"/>
                </a:lnTo>
                <a:lnTo>
                  <a:pt x="63272" y="43862"/>
                </a:lnTo>
                <a:lnTo>
                  <a:pt x="60000" y="43862"/>
                </a:lnTo>
                <a:lnTo>
                  <a:pt x="60000" y="43862"/>
                </a:lnTo>
                <a:lnTo>
                  <a:pt x="63272" y="43862"/>
                </a:lnTo>
                <a:lnTo>
                  <a:pt x="63272" y="45517"/>
                </a:lnTo>
                <a:lnTo>
                  <a:pt x="63272" y="45517"/>
                </a:lnTo>
                <a:lnTo>
                  <a:pt x="63272" y="45517"/>
                </a:lnTo>
                <a:lnTo>
                  <a:pt x="63272" y="45517"/>
                </a:lnTo>
                <a:lnTo>
                  <a:pt x="63272" y="45517"/>
                </a:lnTo>
                <a:lnTo>
                  <a:pt x="65454" y="45517"/>
                </a:lnTo>
                <a:lnTo>
                  <a:pt x="65454" y="45517"/>
                </a:lnTo>
                <a:lnTo>
                  <a:pt x="65454" y="45517"/>
                </a:lnTo>
                <a:lnTo>
                  <a:pt x="65454" y="45517"/>
                </a:lnTo>
                <a:lnTo>
                  <a:pt x="65454" y="47172"/>
                </a:lnTo>
                <a:lnTo>
                  <a:pt x="65454" y="47172"/>
                </a:lnTo>
                <a:lnTo>
                  <a:pt x="67636" y="47172"/>
                </a:lnTo>
                <a:lnTo>
                  <a:pt x="67636" y="47172"/>
                </a:lnTo>
                <a:lnTo>
                  <a:pt x="67636" y="47172"/>
                </a:lnTo>
                <a:lnTo>
                  <a:pt x="67636" y="47172"/>
                </a:lnTo>
                <a:lnTo>
                  <a:pt x="67636" y="47172"/>
                </a:lnTo>
                <a:lnTo>
                  <a:pt x="69818" y="47172"/>
                </a:lnTo>
                <a:lnTo>
                  <a:pt x="69818" y="49655"/>
                </a:lnTo>
                <a:lnTo>
                  <a:pt x="69818" y="49655"/>
                </a:lnTo>
                <a:lnTo>
                  <a:pt x="69818" y="49655"/>
                </a:lnTo>
                <a:lnTo>
                  <a:pt x="69818" y="49655"/>
                </a:lnTo>
                <a:lnTo>
                  <a:pt x="69818" y="49655"/>
                </a:lnTo>
                <a:lnTo>
                  <a:pt x="72000" y="49655"/>
                </a:lnTo>
                <a:lnTo>
                  <a:pt x="72000" y="49655"/>
                </a:lnTo>
                <a:lnTo>
                  <a:pt x="72000" y="49655"/>
                </a:lnTo>
                <a:lnTo>
                  <a:pt x="72000" y="51310"/>
                </a:lnTo>
                <a:lnTo>
                  <a:pt x="72000" y="51310"/>
                </a:lnTo>
                <a:lnTo>
                  <a:pt x="72000" y="51310"/>
                </a:lnTo>
                <a:lnTo>
                  <a:pt x="75272" y="51310"/>
                </a:lnTo>
                <a:lnTo>
                  <a:pt x="75272" y="51310"/>
                </a:lnTo>
                <a:lnTo>
                  <a:pt x="75272" y="51310"/>
                </a:lnTo>
                <a:lnTo>
                  <a:pt x="75272" y="51310"/>
                </a:lnTo>
                <a:lnTo>
                  <a:pt x="75272" y="51310"/>
                </a:lnTo>
                <a:lnTo>
                  <a:pt x="77454" y="51310"/>
                </a:lnTo>
                <a:lnTo>
                  <a:pt x="77454" y="51310"/>
                </a:lnTo>
                <a:lnTo>
                  <a:pt x="77454" y="51310"/>
                </a:lnTo>
                <a:lnTo>
                  <a:pt x="77454" y="52965"/>
                </a:lnTo>
                <a:lnTo>
                  <a:pt x="77454" y="52965"/>
                </a:lnTo>
                <a:lnTo>
                  <a:pt x="79636" y="52965"/>
                </a:lnTo>
                <a:lnTo>
                  <a:pt x="79636" y="52965"/>
                </a:lnTo>
                <a:lnTo>
                  <a:pt x="79636" y="52965"/>
                </a:lnTo>
                <a:lnTo>
                  <a:pt x="79636" y="52965"/>
                </a:lnTo>
                <a:lnTo>
                  <a:pt x="81818" y="52965"/>
                </a:lnTo>
                <a:lnTo>
                  <a:pt x="81818" y="52965"/>
                </a:lnTo>
                <a:lnTo>
                  <a:pt x="81818" y="52965"/>
                </a:lnTo>
                <a:lnTo>
                  <a:pt x="81818" y="54620"/>
                </a:lnTo>
                <a:lnTo>
                  <a:pt x="81818" y="54620"/>
                </a:lnTo>
                <a:lnTo>
                  <a:pt x="81818" y="54620"/>
                </a:lnTo>
                <a:lnTo>
                  <a:pt x="79636" y="54620"/>
                </a:lnTo>
                <a:lnTo>
                  <a:pt x="79636" y="54620"/>
                </a:lnTo>
                <a:lnTo>
                  <a:pt x="79636" y="56275"/>
                </a:lnTo>
                <a:lnTo>
                  <a:pt x="79636" y="56275"/>
                </a:lnTo>
                <a:lnTo>
                  <a:pt x="79636" y="56275"/>
                </a:lnTo>
                <a:lnTo>
                  <a:pt x="81818" y="56275"/>
                </a:lnTo>
                <a:lnTo>
                  <a:pt x="81818" y="58758"/>
                </a:lnTo>
                <a:lnTo>
                  <a:pt x="81818" y="58758"/>
                </a:lnTo>
                <a:lnTo>
                  <a:pt x="81818" y="58758"/>
                </a:lnTo>
                <a:lnTo>
                  <a:pt x="81818" y="58758"/>
                </a:lnTo>
                <a:lnTo>
                  <a:pt x="81818" y="58758"/>
                </a:lnTo>
                <a:lnTo>
                  <a:pt x="81818" y="58758"/>
                </a:lnTo>
                <a:lnTo>
                  <a:pt x="81818" y="58758"/>
                </a:lnTo>
                <a:lnTo>
                  <a:pt x="84000" y="58758"/>
                </a:lnTo>
                <a:lnTo>
                  <a:pt x="84000" y="60413"/>
                </a:lnTo>
                <a:lnTo>
                  <a:pt x="84000" y="60413"/>
                </a:lnTo>
                <a:lnTo>
                  <a:pt x="84000" y="60413"/>
                </a:lnTo>
                <a:lnTo>
                  <a:pt x="84000" y="60413"/>
                </a:lnTo>
                <a:lnTo>
                  <a:pt x="84000" y="60413"/>
                </a:lnTo>
                <a:lnTo>
                  <a:pt x="84000" y="60413"/>
                </a:lnTo>
                <a:lnTo>
                  <a:pt x="87272" y="60413"/>
                </a:lnTo>
                <a:lnTo>
                  <a:pt x="87272" y="60413"/>
                </a:lnTo>
                <a:lnTo>
                  <a:pt x="87272" y="60413"/>
                </a:lnTo>
                <a:lnTo>
                  <a:pt x="87272" y="60413"/>
                </a:lnTo>
                <a:lnTo>
                  <a:pt x="87272" y="62068"/>
                </a:lnTo>
                <a:lnTo>
                  <a:pt x="87272" y="62068"/>
                </a:lnTo>
                <a:lnTo>
                  <a:pt x="87272" y="62068"/>
                </a:lnTo>
                <a:lnTo>
                  <a:pt x="87272" y="62068"/>
                </a:lnTo>
                <a:lnTo>
                  <a:pt x="89454" y="62068"/>
                </a:lnTo>
                <a:lnTo>
                  <a:pt x="89454" y="63724"/>
                </a:lnTo>
                <a:lnTo>
                  <a:pt x="89454" y="63724"/>
                </a:lnTo>
                <a:lnTo>
                  <a:pt x="89454" y="63724"/>
                </a:lnTo>
                <a:lnTo>
                  <a:pt x="89454" y="63724"/>
                </a:lnTo>
                <a:lnTo>
                  <a:pt x="89454" y="65379"/>
                </a:lnTo>
                <a:lnTo>
                  <a:pt x="89454" y="65379"/>
                </a:lnTo>
                <a:lnTo>
                  <a:pt x="89454" y="65379"/>
                </a:lnTo>
                <a:lnTo>
                  <a:pt x="89454" y="65379"/>
                </a:lnTo>
                <a:lnTo>
                  <a:pt x="89454" y="65379"/>
                </a:lnTo>
                <a:lnTo>
                  <a:pt x="89454" y="67862"/>
                </a:lnTo>
                <a:lnTo>
                  <a:pt x="89454" y="67862"/>
                </a:lnTo>
                <a:lnTo>
                  <a:pt x="91636" y="67862"/>
                </a:lnTo>
                <a:lnTo>
                  <a:pt x="91636" y="67862"/>
                </a:lnTo>
                <a:lnTo>
                  <a:pt x="91636" y="67862"/>
                </a:lnTo>
                <a:lnTo>
                  <a:pt x="91636" y="67862"/>
                </a:lnTo>
                <a:lnTo>
                  <a:pt x="91636" y="69517"/>
                </a:lnTo>
                <a:lnTo>
                  <a:pt x="91636" y="69517"/>
                </a:lnTo>
                <a:lnTo>
                  <a:pt x="91636" y="69517"/>
                </a:lnTo>
                <a:lnTo>
                  <a:pt x="93818" y="69517"/>
                </a:lnTo>
                <a:lnTo>
                  <a:pt x="93818" y="69517"/>
                </a:lnTo>
                <a:lnTo>
                  <a:pt x="93818" y="69517"/>
                </a:lnTo>
                <a:lnTo>
                  <a:pt x="93818" y="71172"/>
                </a:lnTo>
                <a:lnTo>
                  <a:pt x="93818" y="71172"/>
                </a:lnTo>
                <a:lnTo>
                  <a:pt x="93818" y="71172"/>
                </a:lnTo>
                <a:lnTo>
                  <a:pt x="93818" y="71172"/>
                </a:lnTo>
                <a:lnTo>
                  <a:pt x="96000" y="71172"/>
                </a:lnTo>
                <a:lnTo>
                  <a:pt x="96000" y="71172"/>
                </a:lnTo>
                <a:lnTo>
                  <a:pt x="96000" y="72827"/>
                </a:lnTo>
                <a:lnTo>
                  <a:pt x="96000" y="72827"/>
                </a:lnTo>
                <a:lnTo>
                  <a:pt x="96000" y="72827"/>
                </a:lnTo>
                <a:lnTo>
                  <a:pt x="96000" y="72827"/>
                </a:lnTo>
                <a:lnTo>
                  <a:pt x="96000" y="72827"/>
                </a:lnTo>
                <a:lnTo>
                  <a:pt x="99272" y="72827"/>
                </a:lnTo>
                <a:lnTo>
                  <a:pt x="99272" y="72827"/>
                </a:lnTo>
                <a:lnTo>
                  <a:pt x="99272" y="72827"/>
                </a:lnTo>
                <a:lnTo>
                  <a:pt x="99272" y="74482"/>
                </a:lnTo>
                <a:lnTo>
                  <a:pt x="99272" y="74482"/>
                </a:lnTo>
                <a:lnTo>
                  <a:pt x="99272" y="74482"/>
                </a:lnTo>
                <a:lnTo>
                  <a:pt x="99272" y="74482"/>
                </a:lnTo>
                <a:lnTo>
                  <a:pt x="99272" y="76965"/>
                </a:lnTo>
                <a:lnTo>
                  <a:pt x="101454" y="76965"/>
                </a:lnTo>
                <a:lnTo>
                  <a:pt x="101454" y="76965"/>
                </a:lnTo>
                <a:lnTo>
                  <a:pt x="101454" y="76965"/>
                </a:lnTo>
                <a:lnTo>
                  <a:pt x="101454" y="76965"/>
                </a:lnTo>
                <a:lnTo>
                  <a:pt x="101454" y="76965"/>
                </a:lnTo>
                <a:lnTo>
                  <a:pt x="101454" y="76965"/>
                </a:lnTo>
                <a:lnTo>
                  <a:pt x="103636" y="76965"/>
                </a:lnTo>
                <a:lnTo>
                  <a:pt x="103636" y="78620"/>
                </a:lnTo>
                <a:lnTo>
                  <a:pt x="103636" y="78620"/>
                </a:lnTo>
                <a:lnTo>
                  <a:pt x="103636" y="78620"/>
                </a:lnTo>
                <a:lnTo>
                  <a:pt x="103636" y="80275"/>
                </a:lnTo>
                <a:lnTo>
                  <a:pt x="103636" y="80275"/>
                </a:lnTo>
                <a:lnTo>
                  <a:pt x="103636" y="80275"/>
                </a:lnTo>
                <a:lnTo>
                  <a:pt x="103636" y="81931"/>
                </a:lnTo>
                <a:lnTo>
                  <a:pt x="103636" y="81931"/>
                </a:lnTo>
                <a:lnTo>
                  <a:pt x="103636" y="81931"/>
                </a:lnTo>
                <a:lnTo>
                  <a:pt x="103636" y="81931"/>
                </a:lnTo>
                <a:lnTo>
                  <a:pt x="103636" y="81931"/>
                </a:lnTo>
                <a:lnTo>
                  <a:pt x="103636" y="81931"/>
                </a:lnTo>
                <a:lnTo>
                  <a:pt x="103636" y="83586"/>
                </a:lnTo>
                <a:lnTo>
                  <a:pt x="103636" y="83586"/>
                </a:lnTo>
                <a:lnTo>
                  <a:pt x="103636" y="83586"/>
                </a:lnTo>
                <a:lnTo>
                  <a:pt x="105818" y="83586"/>
                </a:lnTo>
                <a:lnTo>
                  <a:pt x="105818" y="86068"/>
                </a:lnTo>
                <a:lnTo>
                  <a:pt x="105818" y="86068"/>
                </a:lnTo>
                <a:lnTo>
                  <a:pt x="105818" y="86068"/>
                </a:lnTo>
                <a:lnTo>
                  <a:pt x="105818" y="83586"/>
                </a:lnTo>
                <a:lnTo>
                  <a:pt x="105818" y="83586"/>
                </a:lnTo>
                <a:lnTo>
                  <a:pt x="105818" y="83586"/>
                </a:lnTo>
                <a:lnTo>
                  <a:pt x="105818" y="83586"/>
                </a:lnTo>
                <a:lnTo>
                  <a:pt x="108000" y="83586"/>
                </a:lnTo>
                <a:lnTo>
                  <a:pt x="108000" y="83586"/>
                </a:lnTo>
                <a:lnTo>
                  <a:pt x="108000" y="83586"/>
                </a:lnTo>
                <a:lnTo>
                  <a:pt x="108000" y="86068"/>
                </a:lnTo>
                <a:lnTo>
                  <a:pt x="108000" y="86068"/>
                </a:lnTo>
                <a:lnTo>
                  <a:pt x="108000" y="86068"/>
                </a:lnTo>
                <a:lnTo>
                  <a:pt x="108000" y="86068"/>
                </a:lnTo>
                <a:lnTo>
                  <a:pt x="108000" y="86068"/>
                </a:lnTo>
                <a:lnTo>
                  <a:pt x="111272" y="86068"/>
                </a:lnTo>
                <a:lnTo>
                  <a:pt x="111272" y="87724"/>
                </a:lnTo>
                <a:lnTo>
                  <a:pt x="111272" y="87724"/>
                </a:lnTo>
                <a:lnTo>
                  <a:pt x="111272" y="87724"/>
                </a:lnTo>
                <a:lnTo>
                  <a:pt x="111272" y="87724"/>
                </a:lnTo>
                <a:lnTo>
                  <a:pt x="113454" y="87724"/>
                </a:lnTo>
                <a:lnTo>
                  <a:pt x="113454" y="87724"/>
                </a:lnTo>
                <a:lnTo>
                  <a:pt x="113454" y="87724"/>
                </a:lnTo>
                <a:lnTo>
                  <a:pt x="113454" y="89379"/>
                </a:lnTo>
                <a:lnTo>
                  <a:pt x="113454" y="89379"/>
                </a:lnTo>
                <a:lnTo>
                  <a:pt x="113454" y="89379"/>
                </a:lnTo>
                <a:lnTo>
                  <a:pt x="113454" y="89379"/>
                </a:lnTo>
                <a:lnTo>
                  <a:pt x="113454" y="89379"/>
                </a:lnTo>
                <a:lnTo>
                  <a:pt x="113454" y="89379"/>
                </a:lnTo>
                <a:lnTo>
                  <a:pt x="115636" y="89379"/>
                </a:lnTo>
                <a:lnTo>
                  <a:pt x="115636" y="91034"/>
                </a:lnTo>
                <a:lnTo>
                  <a:pt x="115636" y="91034"/>
                </a:lnTo>
                <a:lnTo>
                  <a:pt x="115636" y="89379"/>
                </a:lnTo>
                <a:lnTo>
                  <a:pt x="115636" y="89379"/>
                </a:lnTo>
                <a:lnTo>
                  <a:pt x="117818" y="89379"/>
                </a:lnTo>
                <a:lnTo>
                  <a:pt x="117818" y="91034"/>
                </a:lnTo>
                <a:lnTo>
                  <a:pt x="117818" y="91034"/>
                </a:lnTo>
                <a:lnTo>
                  <a:pt x="117818" y="91034"/>
                </a:lnTo>
                <a:lnTo>
                  <a:pt x="115636" y="91034"/>
                </a:lnTo>
                <a:lnTo>
                  <a:pt x="115636" y="92689"/>
                </a:lnTo>
                <a:lnTo>
                  <a:pt x="115636" y="92689"/>
                </a:lnTo>
                <a:lnTo>
                  <a:pt x="115636" y="92689"/>
                </a:lnTo>
                <a:lnTo>
                  <a:pt x="115636" y="92689"/>
                </a:lnTo>
                <a:lnTo>
                  <a:pt x="113454" y="92689"/>
                </a:lnTo>
                <a:lnTo>
                  <a:pt x="113454" y="92689"/>
                </a:lnTo>
                <a:lnTo>
                  <a:pt x="113454" y="92689"/>
                </a:lnTo>
                <a:lnTo>
                  <a:pt x="113454" y="92689"/>
                </a:lnTo>
                <a:lnTo>
                  <a:pt x="113454" y="95172"/>
                </a:lnTo>
                <a:lnTo>
                  <a:pt x="113454" y="95172"/>
                </a:lnTo>
                <a:lnTo>
                  <a:pt x="113454" y="95172"/>
                </a:lnTo>
                <a:lnTo>
                  <a:pt x="113454" y="95172"/>
                </a:lnTo>
                <a:lnTo>
                  <a:pt x="113454" y="95172"/>
                </a:lnTo>
                <a:lnTo>
                  <a:pt x="113454" y="95172"/>
                </a:lnTo>
                <a:lnTo>
                  <a:pt x="113454" y="96827"/>
                </a:lnTo>
                <a:lnTo>
                  <a:pt x="115636" y="96827"/>
                </a:lnTo>
                <a:lnTo>
                  <a:pt x="115636" y="96827"/>
                </a:lnTo>
                <a:lnTo>
                  <a:pt x="115636" y="96827"/>
                </a:lnTo>
                <a:lnTo>
                  <a:pt x="115636" y="96827"/>
                </a:lnTo>
                <a:lnTo>
                  <a:pt x="115636" y="98482"/>
                </a:lnTo>
                <a:lnTo>
                  <a:pt x="115636" y="98482"/>
                </a:lnTo>
                <a:lnTo>
                  <a:pt x="117818" y="98482"/>
                </a:lnTo>
                <a:lnTo>
                  <a:pt x="117818" y="98482"/>
                </a:lnTo>
                <a:lnTo>
                  <a:pt x="117818" y="98482"/>
                </a:lnTo>
                <a:lnTo>
                  <a:pt x="117818" y="98482"/>
                </a:lnTo>
                <a:lnTo>
                  <a:pt x="117818" y="98482"/>
                </a:lnTo>
                <a:lnTo>
                  <a:pt x="117818" y="98482"/>
                </a:lnTo>
                <a:lnTo>
                  <a:pt x="117818" y="100137"/>
                </a:lnTo>
                <a:lnTo>
                  <a:pt x="120000" y="100137"/>
                </a:lnTo>
                <a:lnTo>
                  <a:pt x="120000" y="100137"/>
                </a:lnTo>
                <a:lnTo>
                  <a:pt x="120000" y="100137"/>
                </a:lnTo>
                <a:lnTo>
                  <a:pt x="120000" y="100137"/>
                </a:lnTo>
                <a:lnTo>
                  <a:pt x="120000" y="101793"/>
                </a:lnTo>
                <a:lnTo>
                  <a:pt x="120000" y="101793"/>
                </a:lnTo>
                <a:lnTo>
                  <a:pt x="120000" y="101793"/>
                </a:lnTo>
                <a:lnTo>
                  <a:pt x="120000" y="101793"/>
                </a:lnTo>
                <a:lnTo>
                  <a:pt x="120000" y="101793"/>
                </a:lnTo>
                <a:lnTo>
                  <a:pt x="120000" y="104275"/>
                </a:lnTo>
                <a:lnTo>
                  <a:pt x="120000" y="104275"/>
                </a:lnTo>
                <a:lnTo>
                  <a:pt x="120000" y="104275"/>
                </a:lnTo>
                <a:lnTo>
                  <a:pt x="120000" y="104275"/>
                </a:lnTo>
                <a:lnTo>
                  <a:pt x="117818" y="104275"/>
                </a:lnTo>
                <a:lnTo>
                  <a:pt x="117818" y="104275"/>
                </a:lnTo>
                <a:lnTo>
                  <a:pt x="117818" y="104275"/>
                </a:lnTo>
                <a:lnTo>
                  <a:pt x="117818" y="105931"/>
                </a:lnTo>
                <a:lnTo>
                  <a:pt x="117818" y="105931"/>
                </a:lnTo>
                <a:lnTo>
                  <a:pt x="117818" y="105931"/>
                </a:lnTo>
                <a:lnTo>
                  <a:pt x="117818" y="105931"/>
                </a:lnTo>
                <a:lnTo>
                  <a:pt x="117818" y="105931"/>
                </a:lnTo>
                <a:lnTo>
                  <a:pt x="117818" y="105931"/>
                </a:lnTo>
                <a:lnTo>
                  <a:pt x="117818" y="105931"/>
                </a:lnTo>
                <a:lnTo>
                  <a:pt x="117818" y="107586"/>
                </a:lnTo>
                <a:lnTo>
                  <a:pt x="117818" y="107586"/>
                </a:lnTo>
                <a:lnTo>
                  <a:pt x="117818" y="107586"/>
                </a:lnTo>
                <a:lnTo>
                  <a:pt x="117818" y="107586"/>
                </a:lnTo>
                <a:lnTo>
                  <a:pt x="117818" y="109241"/>
                </a:lnTo>
                <a:lnTo>
                  <a:pt x="117818" y="109241"/>
                </a:lnTo>
                <a:lnTo>
                  <a:pt x="117818" y="109241"/>
                </a:lnTo>
                <a:lnTo>
                  <a:pt x="117818" y="109241"/>
                </a:lnTo>
                <a:lnTo>
                  <a:pt x="117818" y="110896"/>
                </a:lnTo>
                <a:lnTo>
                  <a:pt x="117818" y="110896"/>
                </a:lnTo>
                <a:lnTo>
                  <a:pt x="117818" y="110896"/>
                </a:lnTo>
                <a:lnTo>
                  <a:pt x="117818" y="110896"/>
                </a:lnTo>
                <a:lnTo>
                  <a:pt x="115636" y="110896"/>
                </a:lnTo>
                <a:lnTo>
                  <a:pt x="115636" y="110896"/>
                </a:lnTo>
                <a:lnTo>
                  <a:pt x="115636" y="110896"/>
                </a:lnTo>
                <a:lnTo>
                  <a:pt x="115636" y="110896"/>
                </a:lnTo>
                <a:lnTo>
                  <a:pt x="113454" y="110896"/>
                </a:lnTo>
                <a:lnTo>
                  <a:pt x="113454" y="110896"/>
                </a:lnTo>
                <a:lnTo>
                  <a:pt x="113454" y="110896"/>
                </a:lnTo>
                <a:lnTo>
                  <a:pt x="113454" y="113379"/>
                </a:lnTo>
                <a:lnTo>
                  <a:pt x="113454" y="113379"/>
                </a:lnTo>
                <a:lnTo>
                  <a:pt x="113454" y="113379"/>
                </a:lnTo>
                <a:lnTo>
                  <a:pt x="113454" y="113379"/>
                </a:lnTo>
                <a:lnTo>
                  <a:pt x="113454" y="113379"/>
                </a:lnTo>
                <a:lnTo>
                  <a:pt x="111272" y="113379"/>
                </a:lnTo>
                <a:lnTo>
                  <a:pt x="111272" y="113379"/>
                </a:lnTo>
                <a:lnTo>
                  <a:pt x="111272" y="113379"/>
                </a:lnTo>
                <a:lnTo>
                  <a:pt x="111272" y="113379"/>
                </a:lnTo>
                <a:lnTo>
                  <a:pt x="111272" y="113379"/>
                </a:lnTo>
                <a:lnTo>
                  <a:pt x="111272" y="113379"/>
                </a:lnTo>
                <a:lnTo>
                  <a:pt x="111272" y="113379"/>
                </a:lnTo>
                <a:lnTo>
                  <a:pt x="111272" y="115034"/>
                </a:lnTo>
                <a:lnTo>
                  <a:pt x="108000" y="115034"/>
                </a:lnTo>
                <a:lnTo>
                  <a:pt x="108000" y="115034"/>
                </a:lnTo>
                <a:lnTo>
                  <a:pt x="108000" y="115034"/>
                </a:lnTo>
                <a:lnTo>
                  <a:pt x="108000" y="115034"/>
                </a:lnTo>
                <a:lnTo>
                  <a:pt x="105818" y="115034"/>
                </a:lnTo>
                <a:lnTo>
                  <a:pt x="105818" y="115034"/>
                </a:lnTo>
                <a:lnTo>
                  <a:pt x="105818" y="115034"/>
                </a:lnTo>
                <a:lnTo>
                  <a:pt x="105818" y="113379"/>
                </a:lnTo>
                <a:lnTo>
                  <a:pt x="105818" y="113379"/>
                </a:lnTo>
                <a:lnTo>
                  <a:pt x="105818" y="113379"/>
                </a:lnTo>
                <a:lnTo>
                  <a:pt x="105818" y="113379"/>
                </a:lnTo>
                <a:lnTo>
                  <a:pt x="103636" y="113379"/>
                </a:lnTo>
                <a:lnTo>
                  <a:pt x="103636" y="113379"/>
                </a:lnTo>
                <a:lnTo>
                  <a:pt x="103636" y="113379"/>
                </a:lnTo>
                <a:lnTo>
                  <a:pt x="103636" y="113379"/>
                </a:lnTo>
                <a:lnTo>
                  <a:pt x="103636" y="113379"/>
                </a:lnTo>
                <a:lnTo>
                  <a:pt x="103636" y="110896"/>
                </a:lnTo>
                <a:lnTo>
                  <a:pt x="103636" y="110896"/>
                </a:lnTo>
                <a:lnTo>
                  <a:pt x="103636" y="110896"/>
                </a:lnTo>
                <a:lnTo>
                  <a:pt x="101454" y="110896"/>
                </a:lnTo>
                <a:lnTo>
                  <a:pt x="101454" y="110896"/>
                </a:lnTo>
                <a:lnTo>
                  <a:pt x="101454" y="110896"/>
                </a:lnTo>
                <a:lnTo>
                  <a:pt x="101454" y="113379"/>
                </a:lnTo>
                <a:lnTo>
                  <a:pt x="101454" y="113379"/>
                </a:lnTo>
                <a:lnTo>
                  <a:pt x="101454" y="113379"/>
                </a:lnTo>
                <a:lnTo>
                  <a:pt x="99272" y="113379"/>
                </a:lnTo>
                <a:lnTo>
                  <a:pt x="99272" y="113379"/>
                </a:lnTo>
                <a:lnTo>
                  <a:pt x="99272" y="113379"/>
                </a:lnTo>
                <a:lnTo>
                  <a:pt x="99272" y="113379"/>
                </a:lnTo>
                <a:lnTo>
                  <a:pt x="99272" y="113379"/>
                </a:lnTo>
                <a:lnTo>
                  <a:pt x="99272" y="113379"/>
                </a:lnTo>
                <a:lnTo>
                  <a:pt x="96000" y="113379"/>
                </a:lnTo>
                <a:lnTo>
                  <a:pt x="96000" y="115034"/>
                </a:lnTo>
                <a:lnTo>
                  <a:pt x="96000" y="115034"/>
                </a:lnTo>
                <a:lnTo>
                  <a:pt x="96000" y="113379"/>
                </a:lnTo>
                <a:lnTo>
                  <a:pt x="96000" y="113379"/>
                </a:lnTo>
                <a:lnTo>
                  <a:pt x="96000" y="113379"/>
                </a:lnTo>
                <a:lnTo>
                  <a:pt x="96000" y="115034"/>
                </a:lnTo>
                <a:lnTo>
                  <a:pt x="93818" y="115034"/>
                </a:lnTo>
                <a:lnTo>
                  <a:pt x="93818" y="115034"/>
                </a:lnTo>
                <a:lnTo>
                  <a:pt x="93818" y="115034"/>
                </a:lnTo>
                <a:lnTo>
                  <a:pt x="93818" y="115034"/>
                </a:lnTo>
                <a:lnTo>
                  <a:pt x="93818" y="115034"/>
                </a:lnTo>
                <a:lnTo>
                  <a:pt x="93818" y="116689"/>
                </a:lnTo>
                <a:lnTo>
                  <a:pt x="96000" y="116689"/>
                </a:lnTo>
                <a:lnTo>
                  <a:pt x="96000" y="116689"/>
                </a:lnTo>
                <a:lnTo>
                  <a:pt x="96000" y="116689"/>
                </a:lnTo>
                <a:lnTo>
                  <a:pt x="96000" y="116689"/>
                </a:lnTo>
                <a:lnTo>
                  <a:pt x="96000" y="118344"/>
                </a:lnTo>
                <a:lnTo>
                  <a:pt x="96000" y="118344"/>
                </a:lnTo>
                <a:lnTo>
                  <a:pt x="96000" y="118344"/>
                </a:lnTo>
                <a:lnTo>
                  <a:pt x="96000" y="118344"/>
                </a:lnTo>
                <a:lnTo>
                  <a:pt x="96000" y="118344"/>
                </a:lnTo>
                <a:lnTo>
                  <a:pt x="96000" y="120000"/>
                </a:lnTo>
                <a:lnTo>
                  <a:pt x="96000" y="120000"/>
                </a:lnTo>
                <a:lnTo>
                  <a:pt x="96000" y="120000"/>
                </a:lnTo>
                <a:lnTo>
                  <a:pt x="93818" y="120000"/>
                </a:lnTo>
                <a:lnTo>
                  <a:pt x="93818" y="120000"/>
                </a:lnTo>
                <a:lnTo>
                  <a:pt x="93818" y="120000"/>
                </a:lnTo>
                <a:lnTo>
                  <a:pt x="91636" y="120000"/>
                </a:lnTo>
                <a:lnTo>
                  <a:pt x="91636" y="120000"/>
                </a:lnTo>
                <a:lnTo>
                  <a:pt x="91636" y="120000"/>
                </a:lnTo>
                <a:lnTo>
                  <a:pt x="91636" y="118344"/>
                </a:lnTo>
                <a:lnTo>
                  <a:pt x="91636" y="118344"/>
                </a:lnTo>
                <a:lnTo>
                  <a:pt x="91636" y="118344"/>
                </a:lnTo>
                <a:lnTo>
                  <a:pt x="91636" y="118344"/>
                </a:lnTo>
                <a:lnTo>
                  <a:pt x="91636" y="118344"/>
                </a:lnTo>
                <a:lnTo>
                  <a:pt x="89454" y="118344"/>
                </a:lnTo>
                <a:lnTo>
                  <a:pt x="89454" y="118344"/>
                </a:lnTo>
                <a:lnTo>
                  <a:pt x="89454" y="118344"/>
                </a:lnTo>
                <a:lnTo>
                  <a:pt x="89454" y="116689"/>
                </a:lnTo>
                <a:lnTo>
                  <a:pt x="89454" y="116689"/>
                </a:lnTo>
                <a:lnTo>
                  <a:pt x="87272" y="116689"/>
                </a:lnTo>
                <a:lnTo>
                  <a:pt x="87272" y="116689"/>
                </a:lnTo>
                <a:lnTo>
                  <a:pt x="87272" y="116689"/>
                </a:lnTo>
                <a:lnTo>
                  <a:pt x="87272" y="116689"/>
                </a:lnTo>
                <a:lnTo>
                  <a:pt x="87272" y="116689"/>
                </a:lnTo>
                <a:lnTo>
                  <a:pt x="84000" y="116689"/>
                </a:lnTo>
                <a:lnTo>
                  <a:pt x="84000" y="118344"/>
                </a:lnTo>
                <a:lnTo>
                  <a:pt x="84000" y="118344"/>
                </a:lnTo>
                <a:lnTo>
                  <a:pt x="84000" y="118344"/>
                </a:lnTo>
                <a:lnTo>
                  <a:pt x="84000" y="116689"/>
                </a:lnTo>
                <a:lnTo>
                  <a:pt x="84000" y="116689"/>
                </a:lnTo>
                <a:lnTo>
                  <a:pt x="84000" y="116689"/>
                </a:lnTo>
                <a:lnTo>
                  <a:pt x="81818" y="116689"/>
                </a:lnTo>
                <a:lnTo>
                  <a:pt x="81818" y="116689"/>
                </a:lnTo>
                <a:lnTo>
                  <a:pt x="81818" y="116689"/>
                </a:lnTo>
                <a:lnTo>
                  <a:pt x="81818" y="115034"/>
                </a:lnTo>
                <a:lnTo>
                  <a:pt x="81818" y="115034"/>
                </a:lnTo>
                <a:lnTo>
                  <a:pt x="81818" y="115034"/>
                </a:lnTo>
                <a:lnTo>
                  <a:pt x="81818" y="115034"/>
                </a:lnTo>
                <a:lnTo>
                  <a:pt x="81818" y="115034"/>
                </a:lnTo>
                <a:lnTo>
                  <a:pt x="81818" y="115034"/>
                </a:lnTo>
                <a:lnTo>
                  <a:pt x="81818" y="113379"/>
                </a:lnTo>
                <a:lnTo>
                  <a:pt x="84000" y="113379"/>
                </a:lnTo>
                <a:lnTo>
                  <a:pt x="84000" y="113379"/>
                </a:lnTo>
                <a:lnTo>
                  <a:pt x="84000" y="113379"/>
                </a:lnTo>
                <a:lnTo>
                  <a:pt x="84000" y="113379"/>
                </a:lnTo>
                <a:lnTo>
                  <a:pt x="84000" y="113379"/>
                </a:lnTo>
                <a:lnTo>
                  <a:pt x="84000" y="113379"/>
                </a:lnTo>
                <a:lnTo>
                  <a:pt x="87272" y="113379"/>
                </a:lnTo>
                <a:lnTo>
                  <a:pt x="87272" y="113379"/>
                </a:lnTo>
                <a:lnTo>
                  <a:pt x="87272" y="110896"/>
                </a:lnTo>
                <a:lnTo>
                  <a:pt x="87272" y="110896"/>
                </a:lnTo>
                <a:lnTo>
                  <a:pt x="87272" y="110896"/>
                </a:lnTo>
                <a:lnTo>
                  <a:pt x="87272" y="110896"/>
                </a:lnTo>
                <a:lnTo>
                  <a:pt x="87272" y="109241"/>
                </a:lnTo>
                <a:lnTo>
                  <a:pt x="87272" y="109241"/>
                </a:lnTo>
                <a:lnTo>
                  <a:pt x="87272" y="109241"/>
                </a:lnTo>
                <a:lnTo>
                  <a:pt x="87272" y="109241"/>
                </a:lnTo>
                <a:lnTo>
                  <a:pt x="87272" y="107586"/>
                </a:lnTo>
                <a:lnTo>
                  <a:pt x="87272" y="107586"/>
                </a:lnTo>
                <a:lnTo>
                  <a:pt x="87272" y="107586"/>
                </a:lnTo>
                <a:lnTo>
                  <a:pt x="87272" y="107586"/>
                </a:lnTo>
                <a:lnTo>
                  <a:pt x="87272" y="107586"/>
                </a:lnTo>
                <a:lnTo>
                  <a:pt x="87272" y="105931"/>
                </a:lnTo>
                <a:lnTo>
                  <a:pt x="87272" y="105931"/>
                </a:lnTo>
                <a:lnTo>
                  <a:pt x="89454" y="105931"/>
                </a:lnTo>
                <a:lnTo>
                  <a:pt x="89454" y="105931"/>
                </a:lnTo>
                <a:lnTo>
                  <a:pt x="87272" y="105931"/>
                </a:lnTo>
                <a:lnTo>
                  <a:pt x="87272" y="104275"/>
                </a:lnTo>
                <a:lnTo>
                  <a:pt x="87272" y="104275"/>
                </a:lnTo>
                <a:lnTo>
                  <a:pt x="87272" y="104275"/>
                </a:lnTo>
                <a:lnTo>
                  <a:pt x="87272" y="104275"/>
                </a:lnTo>
                <a:lnTo>
                  <a:pt x="84000" y="104275"/>
                </a:lnTo>
                <a:lnTo>
                  <a:pt x="84000" y="104275"/>
                </a:lnTo>
                <a:lnTo>
                  <a:pt x="84000" y="101793"/>
                </a:lnTo>
                <a:lnTo>
                  <a:pt x="87272" y="101793"/>
                </a:lnTo>
                <a:lnTo>
                  <a:pt x="87272" y="101793"/>
                </a:lnTo>
                <a:lnTo>
                  <a:pt x="87272" y="101793"/>
                </a:lnTo>
                <a:lnTo>
                  <a:pt x="87272" y="101793"/>
                </a:lnTo>
                <a:lnTo>
                  <a:pt x="87272" y="101793"/>
                </a:lnTo>
                <a:lnTo>
                  <a:pt x="87272" y="100137"/>
                </a:lnTo>
                <a:lnTo>
                  <a:pt x="87272" y="100137"/>
                </a:lnTo>
                <a:lnTo>
                  <a:pt x="87272" y="100137"/>
                </a:lnTo>
                <a:lnTo>
                  <a:pt x="87272" y="100137"/>
                </a:lnTo>
                <a:lnTo>
                  <a:pt x="84000" y="100137"/>
                </a:lnTo>
                <a:lnTo>
                  <a:pt x="84000" y="100137"/>
                </a:lnTo>
                <a:lnTo>
                  <a:pt x="87272" y="100137"/>
                </a:lnTo>
                <a:lnTo>
                  <a:pt x="87272" y="100137"/>
                </a:lnTo>
                <a:lnTo>
                  <a:pt x="87272" y="100137"/>
                </a:lnTo>
                <a:lnTo>
                  <a:pt x="87272" y="98482"/>
                </a:lnTo>
                <a:lnTo>
                  <a:pt x="87272" y="98482"/>
                </a:lnTo>
                <a:lnTo>
                  <a:pt x="87272" y="98482"/>
                </a:lnTo>
                <a:lnTo>
                  <a:pt x="89454" y="98482"/>
                </a:lnTo>
                <a:lnTo>
                  <a:pt x="89454" y="96827"/>
                </a:lnTo>
                <a:lnTo>
                  <a:pt x="89454" y="96827"/>
                </a:lnTo>
                <a:lnTo>
                  <a:pt x="89454" y="96827"/>
                </a:lnTo>
                <a:lnTo>
                  <a:pt x="89454" y="95172"/>
                </a:lnTo>
                <a:lnTo>
                  <a:pt x="89454" y="95172"/>
                </a:lnTo>
                <a:lnTo>
                  <a:pt x="87272" y="95172"/>
                </a:lnTo>
                <a:lnTo>
                  <a:pt x="87272" y="95172"/>
                </a:lnTo>
                <a:lnTo>
                  <a:pt x="87272" y="95172"/>
                </a:lnTo>
                <a:lnTo>
                  <a:pt x="87272" y="95172"/>
                </a:lnTo>
                <a:lnTo>
                  <a:pt x="84000" y="95172"/>
                </a:lnTo>
                <a:lnTo>
                  <a:pt x="84000" y="95172"/>
                </a:lnTo>
                <a:lnTo>
                  <a:pt x="84000" y="95172"/>
                </a:lnTo>
                <a:lnTo>
                  <a:pt x="84000" y="95172"/>
                </a:lnTo>
                <a:lnTo>
                  <a:pt x="84000" y="92689"/>
                </a:lnTo>
                <a:lnTo>
                  <a:pt x="84000" y="92689"/>
                </a:lnTo>
                <a:lnTo>
                  <a:pt x="84000" y="92689"/>
                </a:lnTo>
                <a:lnTo>
                  <a:pt x="84000" y="91034"/>
                </a:lnTo>
                <a:lnTo>
                  <a:pt x="84000" y="91034"/>
                </a:lnTo>
                <a:lnTo>
                  <a:pt x="84000" y="91034"/>
                </a:lnTo>
                <a:lnTo>
                  <a:pt x="84000" y="91034"/>
                </a:lnTo>
                <a:lnTo>
                  <a:pt x="81818" y="91034"/>
                </a:lnTo>
                <a:lnTo>
                  <a:pt x="81818" y="91034"/>
                </a:lnTo>
                <a:lnTo>
                  <a:pt x="81818" y="91034"/>
                </a:lnTo>
                <a:lnTo>
                  <a:pt x="81818" y="91034"/>
                </a:lnTo>
                <a:lnTo>
                  <a:pt x="81818" y="89379"/>
                </a:lnTo>
                <a:lnTo>
                  <a:pt x="79636" y="89379"/>
                </a:lnTo>
                <a:lnTo>
                  <a:pt x="79636" y="89379"/>
                </a:lnTo>
                <a:lnTo>
                  <a:pt x="79636" y="89379"/>
                </a:lnTo>
                <a:lnTo>
                  <a:pt x="79636" y="89379"/>
                </a:lnTo>
                <a:lnTo>
                  <a:pt x="79636" y="89379"/>
                </a:lnTo>
                <a:lnTo>
                  <a:pt x="77454" y="89379"/>
                </a:lnTo>
                <a:lnTo>
                  <a:pt x="77454" y="87724"/>
                </a:lnTo>
                <a:lnTo>
                  <a:pt x="77454" y="87724"/>
                </a:lnTo>
                <a:lnTo>
                  <a:pt x="77454" y="87724"/>
                </a:lnTo>
                <a:lnTo>
                  <a:pt x="77454" y="87724"/>
                </a:lnTo>
                <a:lnTo>
                  <a:pt x="77454" y="86068"/>
                </a:lnTo>
                <a:lnTo>
                  <a:pt x="77454" y="86068"/>
                </a:lnTo>
                <a:lnTo>
                  <a:pt x="77454" y="86068"/>
                </a:lnTo>
                <a:lnTo>
                  <a:pt x="77454" y="86068"/>
                </a:lnTo>
                <a:lnTo>
                  <a:pt x="77454" y="86068"/>
                </a:lnTo>
                <a:lnTo>
                  <a:pt x="77454" y="83586"/>
                </a:lnTo>
                <a:lnTo>
                  <a:pt x="75272" y="83586"/>
                </a:lnTo>
                <a:lnTo>
                  <a:pt x="75272" y="83586"/>
                </a:lnTo>
                <a:lnTo>
                  <a:pt x="75272" y="83586"/>
                </a:lnTo>
                <a:lnTo>
                  <a:pt x="75272" y="83586"/>
                </a:lnTo>
                <a:lnTo>
                  <a:pt x="75272" y="83586"/>
                </a:lnTo>
                <a:lnTo>
                  <a:pt x="75272" y="81931"/>
                </a:lnTo>
                <a:lnTo>
                  <a:pt x="75272" y="81931"/>
                </a:lnTo>
                <a:lnTo>
                  <a:pt x="75272" y="81931"/>
                </a:lnTo>
                <a:lnTo>
                  <a:pt x="75272" y="80275"/>
                </a:lnTo>
                <a:lnTo>
                  <a:pt x="75272" y="80275"/>
                </a:lnTo>
                <a:lnTo>
                  <a:pt x="75272" y="80275"/>
                </a:lnTo>
                <a:lnTo>
                  <a:pt x="75272" y="80275"/>
                </a:lnTo>
                <a:lnTo>
                  <a:pt x="75272" y="80275"/>
                </a:lnTo>
                <a:lnTo>
                  <a:pt x="75272" y="78620"/>
                </a:lnTo>
                <a:lnTo>
                  <a:pt x="75272" y="78620"/>
                </a:lnTo>
                <a:lnTo>
                  <a:pt x="75272" y="78620"/>
                </a:lnTo>
                <a:lnTo>
                  <a:pt x="75272" y="76965"/>
                </a:lnTo>
                <a:lnTo>
                  <a:pt x="75272" y="76965"/>
                </a:lnTo>
                <a:lnTo>
                  <a:pt x="75272" y="76965"/>
                </a:lnTo>
                <a:lnTo>
                  <a:pt x="75272" y="76965"/>
                </a:lnTo>
                <a:lnTo>
                  <a:pt x="75272" y="76965"/>
                </a:lnTo>
                <a:lnTo>
                  <a:pt x="75272" y="74482"/>
                </a:lnTo>
                <a:lnTo>
                  <a:pt x="75272" y="74482"/>
                </a:lnTo>
                <a:lnTo>
                  <a:pt x="75272" y="74482"/>
                </a:lnTo>
                <a:lnTo>
                  <a:pt x="75272" y="74482"/>
                </a:lnTo>
                <a:lnTo>
                  <a:pt x="75272" y="72827"/>
                </a:lnTo>
                <a:lnTo>
                  <a:pt x="75272" y="72827"/>
                </a:lnTo>
                <a:lnTo>
                  <a:pt x="75272" y="72827"/>
                </a:lnTo>
                <a:lnTo>
                  <a:pt x="75272" y="72827"/>
                </a:lnTo>
                <a:lnTo>
                  <a:pt x="75272" y="71172"/>
                </a:lnTo>
                <a:lnTo>
                  <a:pt x="75272" y="71172"/>
                </a:lnTo>
                <a:lnTo>
                  <a:pt x="75272" y="71172"/>
                </a:lnTo>
                <a:lnTo>
                  <a:pt x="75272" y="71172"/>
                </a:lnTo>
                <a:lnTo>
                  <a:pt x="75272" y="69517"/>
                </a:lnTo>
                <a:lnTo>
                  <a:pt x="75272" y="69517"/>
                </a:lnTo>
                <a:lnTo>
                  <a:pt x="75272" y="69517"/>
                </a:lnTo>
                <a:lnTo>
                  <a:pt x="72000" y="69517"/>
                </a:lnTo>
                <a:lnTo>
                  <a:pt x="72000" y="69517"/>
                </a:lnTo>
                <a:lnTo>
                  <a:pt x="72000" y="69517"/>
                </a:lnTo>
                <a:lnTo>
                  <a:pt x="72000" y="69517"/>
                </a:lnTo>
                <a:lnTo>
                  <a:pt x="72000" y="67862"/>
                </a:lnTo>
                <a:lnTo>
                  <a:pt x="69818" y="67862"/>
                </a:lnTo>
                <a:lnTo>
                  <a:pt x="69818" y="67862"/>
                </a:lnTo>
                <a:lnTo>
                  <a:pt x="69818" y="67862"/>
                </a:lnTo>
                <a:lnTo>
                  <a:pt x="69818" y="67862"/>
                </a:lnTo>
                <a:lnTo>
                  <a:pt x="69818" y="67862"/>
                </a:lnTo>
                <a:lnTo>
                  <a:pt x="69818" y="67862"/>
                </a:lnTo>
                <a:lnTo>
                  <a:pt x="69818" y="65379"/>
                </a:lnTo>
                <a:lnTo>
                  <a:pt x="67636" y="65379"/>
                </a:lnTo>
                <a:lnTo>
                  <a:pt x="67636" y="65379"/>
                </a:lnTo>
                <a:lnTo>
                  <a:pt x="67636" y="65379"/>
                </a:lnTo>
                <a:lnTo>
                  <a:pt x="67636" y="65379"/>
                </a:lnTo>
                <a:lnTo>
                  <a:pt x="67636" y="65379"/>
                </a:lnTo>
                <a:lnTo>
                  <a:pt x="67636" y="63724"/>
                </a:lnTo>
                <a:lnTo>
                  <a:pt x="65454" y="63724"/>
                </a:lnTo>
                <a:lnTo>
                  <a:pt x="65454" y="63724"/>
                </a:lnTo>
                <a:lnTo>
                  <a:pt x="65454" y="63724"/>
                </a:lnTo>
                <a:lnTo>
                  <a:pt x="65454" y="63724"/>
                </a:lnTo>
                <a:lnTo>
                  <a:pt x="65454" y="62068"/>
                </a:lnTo>
                <a:lnTo>
                  <a:pt x="65454" y="62068"/>
                </a:lnTo>
                <a:lnTo>
                  <a:pt x="65454" y="62068"/>
                </a:lnTo>
                <a:lnTo>
                  <a:pt x="65454" y="62068"/>
                </a:lnTo>
                <a:lnTo>
                  <a:pt x="65454" y="62068"/>
                </a:lnTo>
                <a:lnTo>
                  <a:pt x="65454" y="60413"/>
                </a:lnTo>
                <a:lnTo>
                  <a:pt x="63272" y="60413"/>
                </a:lnTo>
                <a:lnTo>
                  <a:pt x="63272" y="60413"/>
                </a:lnTo>
                <a:lnTo>
                  <a:pt x="63272" y="60413"/>
                </a:lnTo>
                <a:lnTo>
                  <a:pt x="63272" y="60413"/>
                </a:lnTo>
                <a:lnTo>
                  <a:pt x="63272" y="58758"/>
                </a:lnTo>
                <a:lnTo>
                  <a:pt x="63272" y="58758"/>
                </a:lnTo>
                <a:lnTo>
                  <a:pt x="63272" y="58758"/>
                </a:lnTo>
                <a:lnTo>
                  <a:pt x="63272" y="58758"/>
                </a:lnTo>
                <a:lnTo>
                  <a:pt x="63272" y="58758"/>
                </a:lnTo>
                <a:lnTo>
                  <a:pt x="60000" y="58758"/>
                </a:lnTo>
                <a:lnTo>
                  <a:pt x="60000" y="58758"/>
                </a:lnTo>
                <a:lnTo>
                  <a:pt x="60000" y="58758"/>
                </a:lnTo>
                <a:lnTo>
                  <a:pt x="60000" y="58758"/>
                </a:lnTo>
                <a:lnTo>
                  <a:pt x="60000" y="58758"/>
                </a:lnTo>
                <a:lnTo>
                  <a:pt x="57818" y="58758"/>
                </a:lnTo>
                <a:lnTo>
                  <a:pt x="57818" y="58758"/>
                </a:lnTo>
                <a:lnTo>
                  <a:pt x="57818" y="58758"/>
                </a:lnTo>
                <a:lnTo>
                  <a:pt x="57818" y="58758"/>
                </a:lnTo>
                <a:lnTo>
                  <a:pt x="57818" y="58758"/>
                </a:lnTo>
                <a:lnTo>
                  <a:pt x="55636" y="58758"/>
                </a:lnTo>
                <a:lnTo>
                  <a:pt x="55636" y="56275"/>
                </a:lnTo>
                <a:lnTo>
                  <a:pt x="55636" y="56275"/>
                </a:lnTo>
                <a:lnTo>
                  <a:pt x="55636" y="56275"/>
                </a:lnTo>
                <a:lnTo>
                  <a:pt x="55636" y="56275"/>
                </a:lnTo>
                <a:lnTo>
                  <a:pt x="53454" y="56275"/>
                </a:lnTo>
                <a:lnTo>
                  <a:pt x="53454" y="56275"/>
                </a:lnTo>
                <a:lnTo>
                  <a:pt x="53454" y="56275"/>
                </a:lnTo>
                <a:lnTo>
                  <a:pt x="53454" y="56275"/>
                </a:lnTo>
                <a:lnTo>
                  <a:pt x="53454" y="56275"/>
                </a:lnTo>
                <a:lnTo>
                  <a:pt x="51272" y="56275"/>
                </a:lnTo>
                <a:lnTo>
                  <a:pt x="51272" y="56275"/>
                </a:lnTo>
                <a:lnTo>
                  <a:pt x="51272" y="56275"/>
                </a:lnTo>
                <a:lnTo>
                  <a:pt x="51272" y="58758"/>
                </a:lnTo>
                <a:lnTo>
                  <a:pt x="51272" y="58758"/>
                </a:lnTo>
                <a:lnTo>
                  <a:pt x="51272" y="58758"/>
                </a:lnTo>
                <a:lnTo>
                  <a:pt x="51272" y="58758"/>
                </a:lnTo>
                <a:lnTo>
                  <a:pt x="51272" y="58758"/>
                </a:lnTo>
                <a:lnTo>
                  <a:pt x="51272" y="58758"/>
                </a:lnTo>
                <a:lnTo>
                  <a:pt x="51272" y="58758"/>
                </a:lnTo>
                <a:lnTo>
                  <a:pt x="48000" y="58758"/>
                </a:lnTo>
                <a:lnTo>
                  <a:pt x="48000" y="60413"/>
                </a:lnTo>
                <a:lnTo>
                  <a:pt x="48000" y="60413"/>
                </a:lnTo>
                <a:lnTo>
                  <a:pt x="48000" y="60413"/>
                </a:lnTo>
                <a:lnTo>
                  <a:pt x="48000" y="60413"/>
                </a:lnTo>
                <a:lnTo>
                  <a:pt x="48000" y="60413"/>
                </a:lnTo>
                <a:lnTo>
                  <a:pt x="48000" y="62068"/>
                </a:lnTo>
                <a:lnTo>
                  <a:pt x="48000" y="62068"/>
                </a:lnTo>
                <a:lnTo>
                  <a:pt x="48000" y="62068"/>
                </a:lnTo>
                <a:lnTo>
                  <a:pt x="48000" y="62068"/>
                </a:lnTo>
                <a:lnTo>
                  <a:pt x="45818" y="62068"/>
                </a:lnTo>
                <a:lnTo>
                  <a:pt x="45818" y="62068"/>
                </a:lnTo>
                <a:lnTo>
                  <a:pt x="45818" y="62068"/>
                </a:lnTo>
                <a:lnTo>
                  <a:pt x="43636" y="62068"/>
                </a:lnTo>
                <a:lnTo>
                  <a:pt x="43636" y="63724"/>
                </a:lnTo>
                <a:lnTo>
                  <a:pt x="43636" y="63724"/>
                </a:lnTo>
                <a:lnTo>
                  <a:pt x="43636" y="63724"/>
                </a:lnTo>
                <a:lnTo>
                  <a:pt x="43636" y="63724"/>
                </a:lnTo>
                <a:lnTo>
                  <a:pt x="43636" y="63724"/>
                </a:lnTo>
                <a:lnTo>
                  <a:pt x="43636" y="63724"/>
                </a:lnTo>
                <a:lnTo>
                  <a:pt x="41454" y="63724"/>
                </a:lnTo>
                <a:lnTo>
                  <a:pt x="41454" y="63724"/>
                </a:lnTo>
                <a:lnTo>
                  <a:pt x="41454" y="65379"/>
                </a:lnTo>
                <a:lnTo>
                  <a:pt x="41454" y="65379"/>
                </a:lnTo>
                <a:lnTo>
                  <a:pt x="41454" y="65379"/>
                </a:lnTo>
                <a:lnTo>
                  <a:pt x="41454" y="63724"/>
                </a:lnTo>
                <a:lnTo>
                  <a:pt x="41454" y="63724"/>
                </a:lnTo>
                <a:lnTo>
                  <a:pt x="41454" y="63724"/>
                </a:lnTo>
                <a:lnTo>
                  <a:pt x="41454" y="63724"/>
                </a:lnTo>
                <a:lnTo>
                  <a:pt x="41454" y="63724"/>
                </a:lnTo>
                <a:lnTo>
                  <a:pt x="39272" y="63724"/>
                </a:lnTo>
                <a:lnTo>
                  <a:pt x="39272" y="63724"/>
                </a:lnTo>
                <a:lnTo>
                  <a:pt x="39272" y="63724"/>
                </a:lnTo>
                <a:lnTo>
                  <a:pt x="39272" y="62068"/>
                </a:lnTo>
                <a:lnTo>
                  <a:pt x="36000" y="62068"/>
                </a:lnTo>
                <a:lnTo>
                  <a:pt x="36000" y="62068"/>
                </a:lnTo>
                <a:lnTo>
                  <a:pt x="36000" y="62068"/>
                </a:lnTo>
                <a:lnTo>
                  <a:pt x="36000" y="62068"/>
                </a:lnTo>
                <a:lnTo>
                  <a:pt x="36000" y="62068"/>
                </a:lnTo>
                <a:lnTo>
                  <a:pt x="36000" y="62068"/>
                </a:lnTo>
                <a:lnTo>
                  <a:pt x="33818" y="62068"/>
                </a:lnTo>
                <a:lnTo>
                  <a:pt x="33818" y="60413"/>
                </a:lnTo>
                <a:lnTo>
                  <a:pt x="33818" y="60413"/>
                </a:lnTo>
                <a:lnTo>
                  <a:pt x="33818" y="60413"/>
                </a:lnTo>
                <a:lnTo>
                  <a:pt x="33818" y="60413"/>
                </a:lnTo>
                <a:lnTo>
                  <a:pt x="33818" y="60413"/>
                </a:lnTo>
                <a:lnTo>
                  <a:pt x="33818" y="60413"/>
                </a:lnTo>
                <a:lnTo>
                  <a:pt x="31636" y="60413"/>
                </a:lnTo>
                <a:lnTo>
                  <a:pt x="31636" y="60413"/>
                </a:lnTo>
                <a:lnTo>
                  <a:pt x="31636" y="60413"/>
                </a:lnTo>
                <a:lnTo>
                  <a:pt x="31636" y="60413"/>
                </a:lnTo>
                <a:lnTo>
                  <a:pt x="31636" y="60413"/>
                </a:lnTo>
                <a:lnTo>
                  <a:pt x="29454" y="60413"/>
                </a:lnTo>
                <a:lnTo>
                  <a:pt x="29454" y="62068"/>
                </a:lnTo>
                <a:lnTo>
                  <a:pt x="29454" y="62068"/>
                </a:lnTo>
                <a:lnTo>
                  <a:pt x="29454" y="62068"/>
                </a:lnTo>
                <a:lnTo>
                  <a:pt x="29454" y="62068"/>
                </a:lnTo>
                <a:lnTo>
                  <a:pt x="29454" y="62068"/>
                </a:lnTo>
                <a:lnTo>
                  <a:pt x="27272" y="62068"/>
                </a:lnTo>
                <a:lnTo>
                  <a:pt x="27272" y="62068"/>
                </a:lnTo>
                <a:lnTo>
                  <a:pt x="27272" y="62068"/>
                </a:lnTo>
                <a:lnTo>
                  <a:pt x="27272" y="63724"/>
                </a:lnTo>
                <a:lnTo>
                  <a:pt x="27272" y="63724"/>
                </a:lnTo>
                <a:lnTo>
                  <a:pt x="27272" y="63724"/>
                </a:lnTo>
                <a:lnTo>
                  <a:pt x="27272" y="63724"/>
                </a:lnTo>
                <a:lnTo>
                  <a:pt x="27272" y="63724"/>
                </a:lnTo>
                <a:lnTo>
                  <a:pt x="24000" y="63724"/>
                </a:lnTo>
                <a:lnTo>
                  <a:pt x="24000" y="63724"/>
                </a:lnTo>
                <a:lnTo>
                  <a:pt x="24000" y="65379"/>
                </a:lnTo>
                <a:lnTo>
                  <a:pt x="24000" y="65379"/>
                </a:lnTo>
                <a:lnTo>
                  <a:pt x="24000" y="65379"/>
                </a:lnTo>
                <a:lnTo>
                  <a:pt x="24000" y="65379"/>
                </a:lnTo>
                <a:lnTo>
                  <a:pt x="21818" y="65379"/>
                </a:lnTo>
                <a:lnTo>
                  <a:pt x="21818" y="65379"/>
                </a:lnTo>
                <a:lnTo>
                  <a:pt x="21818" y="67862"/>
                </a:lnTo>
                <a:lnTo>
                  <a:pt x="21818" y="67862"/>
                </a:lnTo>
                <a:lnTo>
                  <a:pt x="21818" y="67862"/>
                </a:lnTo>
                <a:lnTo>
                  <a:pt x="21818" y="67862"/>
                </a:lnTo>
                <a:lnTo>
                  <a:pt x="19636" y="67862"/>
                </a:lnTo>
                <a:lnTo>
                  <a:pt x="19636" y="67862"/>
                </a:lnTo>
                <a:lnTo>
                  <a:pt x="19636" y="67862"/>
                </a:lnTo>
                <a:lnTo>
                  <a:pt x="19636" y="69517"/>
                </a:lnTo>
                <a:lnTo>
                  <a:pt x="19636" y="69517"/>
                </a:lnTo>
                <a:lnTo>
                  <a:pt x="19636" y="69517"/>
                </a:lnTo>
                <a:lnTo>
                  <a:pt x="19636" y="69517"/>
                </a:lnTo>
                <a:lnTo>
                  <a:pt x="19636" y="69517"/>
                </a:lnTo>
                <a:lnTo>
                  <a:pt x="17454" y="69517"/>
                </a:lnTo>
                <a:lnTo>
                  <a:pt x="17454" y="71172"/>
                </a:lnTo>
                <a:lnTo>
                  <a:pt x="17454" y="71172"/>
                </a:lnTo>
                <a:lnTo>
                  <a:pt x="17454" y="69517"/>
                </a:lnTo>
                <a:lnTo>
                  <a:pt x="17454" y="69517"/>
                </a:lnTo>
                <a:lnTo>
                  <a:pt x="17454" y="69517"/>
                </a:lnTo>
                <a:lnTo>
                  <a:pt x="15272" y="69517"/>
                </a:lnTo>
                <a:lnTo>
                  <a:pt x="15272" y="69517"/>
                </a:lnTo>
                <a:lnTo>
                  <a:pt x="15272" y="69517"/>
                </a:lnTo>
                <a:lnTo>
                  <a:pt x="15272" y="67862"/>
                </a:lnTo>
                <a:lnTo>
                  <a:pt x="15272" y="67862"/>
                </a:lnTo>
                <a:lnTo>
                  <a:pt x="15272" y="67862"/>
                </a:lnTo>
                <a:lnTo>
                  <a:pt x="15272" y="65379"/>
                </a:lnTo>
                <a:lnTo>
                  <a:pt x="15272" y="65379"/>
                </a:lnTo>
                <a:lnTo>
                  <a:pt x="15272" y="65379"/>
                </a:lnTo>
                <a:lnTo>
                  <a:pt x="15272" y="65379"/>
                </a:lnTo>
                <a:lnTo>
                  <a:pt x="15272" y="63724"/>
                </a:lnTo>
                <a:lnTo>
                  <a:pt x="15272" y="63724"/>
                </a:lnTo>
                <a:lnTo>
                  <a:pt x="17454" y="63724"/>
                </a:lnTo>
                <a:lnTo>
                  <a:pt x="17454" y="63724"/>
                </a:lnTo>
                <a:lnTo>
                  <a:pt x="17454" y="63724"/>
                </a:lnTo>
                <a:lnTo>
                  <a:pt x="17454" y="62068"/>
                </a:lnTo>
                <a:lnTo>
                  <a:pt x="17454" y="62068"/>
                </a:lnTo>
                <a:lnTo>
                  <a:pt x="17454" y="62068"/>
                </a:lnTo>
                <a:lnTo>
                  <a:pt x="17454" y="62068"/>
                </a:lnTo>
                <a:lnTo>
                  <a:pt x="17454" y="60413"/>
                </a:lnTo>
                <a:lnTo>
                  <a:pt x="17454" y="60413"/>
                </a:lnTo>
                <a:lnTo>
                  <a:pt x="17454" y="60413"/>
                </a:lnTo>
                <a:lnTo>
                  <a:pt x="17454" y="58758"/>
                </a:lnTo>
                <a:lnTo>
                  <a:pt x="17454" y="58758"/>
                </a:lnTo>
                <a:lnTo>
                  <a:pt x="17454" y="58758"/>
                </a:lnTo>
                <a:lnTo>
                  <a:pt x="17454" y="58758"/>
                </a:lnTo>
                <a:lnTo>
                  <a:pt x="17454" y="58758"/>
                </a:lnTo>
                <a:lnTo>
                  <a:pt x="17454" y="58758"/>
                </a:lnTo>
                <a:lnTo>
                  <a:pt x="17454" y="56275"/>
                </a:lnTo>
                <a:lnTo>
                  <a:pt x="15272" y="56275"/>
                </a:lnTo>
                <a:lnTo>
                  <a:pt x="15272" y="56275"/>
                </a:lnTo>
                <a:lnTo>
                  <a:pt x="17454" y="56275"/>
                </a:lnTo>
                <a:lnTo>
                  <a:pt x="17454" y="56275"/>
                </a:lnTo>
                <a:lnTo>
                  <a:pt x="17454" y="56275"/>
                </a:lnTo>
                <a:lnTo>
                  <a:pt x="17454" y="54620"/>
                </a:lnTo>
                <a:lnTo>
                  <a:pt x="17454" y="54620"/>
                </a:lnTo>
                <a:lnTo>
                  <a:pt x="17454" y="54620"/>
                </a:lnTo>
                <a:lnTo>
                  <a:pt x="19636" y="54620"/>
                </a:lnTo>
                <a:lnTo>
                  <a:pt x="19636" y="54620"/>
                </a:lnTo>
                <a:lnTo>
                  <a:pt x="19636" y="54620"/>
                </a:lnTo>
                <a:lnTo>
                  <a:pt x="19636" y="52965"/>
                </a:lnTo>
                <a:lnTo>
                  <a:pt x="19636" y="52965"/>
                </a:lnTo>
                <a:lnTo>
                  <a:pt x="19636" y="52965"/>
                </a:lnTo>
                <a:lnTo>
                  <a:pt x="19636" y="51310"/>
                </a:lnTo>
                <a:lnTo>
                  <a:pt x="19636" y="51310"/>
                </a:lnTo>
                <a:lnTo>
                  <a:pt x="19636" y="51310"/>
                </a:lnTo>
                <a:lnTo>
                  <a:pt x="19636" y="49655"/>
                </a:lnTo>
                <a:lnTo>
                  <a:pt x="19636" y="49655"/>
                </a:lnTo>
                <a:lnTo>
                  <a:pt x="19636" y="49655"/>
                </a:lnTo>
                <a:lnTo>
                  <a:pt x="19636" y="49655"/>
                </a:lnTo>
                <a:lnTo>
                  <a:pt x="19636" y="49655"/>
                </a:lnTo>
                <a:lnTo>
                  <a:pt x="19636" y="47172"/>
                </a:lnTo>
                <a:lnTo>
                  <a:pt x="19636" y="47172"/>
                </a:lnTo>
                <a:lnTo>
                  <a:pt x="19636" y="47172"/>
                </a:lnTo>
                <a:lnTo>
                  <a:pt x="19636" y="47172"/>
                </a:lnTo>
                <a:lnTo>
                  <a:pt x="19636" y="47172"/>
                </a:lnTo>
                <a:lnTo>
                  <a:pt x="19636" y="45517"/>
                </a:lnTo>
                <a:lnTo>
                  <a:pt x="19636" y="45517"/>
                </a:lnTo>
                <a:lnTo>
                  <a:pt x="19636" y="45517"/>
                </a:lnTo>
                <a:lnTo>
                  <a:pt x="19636" y="43862"/>
                </a:lnTo>
                <a:lnTo>
                  <a:pt x="19636" y="43862"/>
                </a:lnTo>
                <a:lnTo>
                  <a:pt x="19636" y="43862"/>
                </a:lnTo>
                <a:lnTo>
                  <a:pt x="19636" y="43862"/>
                </a:lnTo>
                <a:lnTo>
                  <a:pt x="19636" y="42206"/>
                </a:lnTo>
                <a:lnTo>
                  <a:pt x="19636" y="42206"/>
                </a:lnTo>
                <a:lnTo>
                  <a:pt x="19636" y="42206"/>
                </a:lnTo>
                <a:lnTo>
                  <a:pt x="19636" y="42206"/>
                </a:lnTo>
                <a:lnTo>
                  <a:pt x="19636" y="42206"/>
                </a:lnTo>
                <a:lnTo>
                  <a:pt x="19636" y="40551"/>
                </a:lnTo>
                <a:lnTo>
                  <a:pt x="19636" y="40551"/>
                </a:lnTo>
                <a:lnTo>
                  <a:pt x="19636" y="40551"/>
                </a:lnTo>
                <a:lnTo>
                  <a:pt x="19636" y="40551"/>
                </a:lnTo>
                <a:lnTo>
                  <a:pt x="17454" y="40551"/>
                </a:lnTo>
                <a:lnTo>
                  <a:pt x="17454" y="40551"/>
                </a:lnTo>
                <a:lnTo>
                  <a:pt x="17454" y="40551"/>
                </a:lnTo>
                <a:lnTo>
                  <a:pt x="17454" y="40551"/>
                </a:lnTo>
                <a:lnTo>
                  <a:pt x="15272" y="40551"/>
                </a:lnTo>
                <a:lnTo>
                  <a:pt x="15272" y="40551"/>
                </a:lnTo>
                <a:lnTo>
                  <a:pt x="15272" y="40551"/>
                </a:lnTo>
                <a:lnTo>
                  <a:pt x="15272" y="40551"/>
                </a:lnTo>
                <a:lnTo>
                  <a:pt x="12000" y="40551"/>
                </a:lnTo>
                <a:lnTo>
                  <a:pt x="12000" y="40551"/>
                </a:lnTo>
                <a:lnTo>
                  <a:pt x="12000" y="40551"/>
                </a:lnTo>
                <a:lnTo>
                  <a:pt x="12000" y="40551"/>
                </a:lnTo>
                <a:lnTo>
                  <a:pt x="12000" y="40551"/>
                </a:lnTo>
                <a:lnTo>
                  <a:pt x="12000" y="42206"/>
                </a:lnTo>
                <a:lnTo>
                  <a:pt x="12000" y="42206"/>
                </a:lnTo>
                <a:lnTo>
                  <a:pt x="12000" y="40551"/>
                </a:lnTo>
                <a:lnTo>
                  <a:pt x="9818" y="40551"/>
                </a:lnTo>
                <a:lnTo>
                  <a:pt x="9818" y="40551"/>
                </a:lnTo>
                <a:lnTo>
                  <a:pt x="9818" y="40551"/>
                </a:lnTo>
                <a:lnTo>
                  <a:pt x="7636" y="40551"/>
                </a:lnTo>
                <a:lnTo>
                  <a:pt x="7636" y="42206"/>
                </a:lnTo>
                <a:lnTo>
                  <a:pt x="7636" y="42206"/>
                </a:lnTo>
                <a:lnTo>
                  <a:pt x="7636" y="40551"/>
                </a:lnTo>
                <a:lnTo>
                  <a:pt x="7636" y="40551"/>
                </a:lnTo>
                <a:lnTo>
                  <a:pt x="7636" y="40551"/>
                </a:lnTo>
                <a:lnTo>
                  <a:pt x="7636" y="40551"/>
                </a:lnTo>
                <a:lnTo>
                  <a:pt x="7636" y="40551"/>
                </a:lnTo>
                <a:lnTo>
                  <a:pt x="7636" y="38068"/>
                </a:lnTo>
                <a:lnTo>
                  <a:pt x="7636" y="38068"/>
                </a:lnTo>
                <a:lnTo>
                  <a:pt x="5454" y="38068"/>
                </a:lnTo>
                <a:lnTo>
                  <a:pt x="5454" y="38068"/>
                </a:lnTo>
                <a:lnTo>
                  <a:pt x="5454" y="38068"/>
                </a:lnTo>
                <a:lnTo>
                  <a:pt x="7636" y="38068"/>
                </a:lnTo>
                <a:lnTo>
                  <a:pt x="7636" y="36413"/>
                </a:lnTo>
                <a:lnTo>
                  <a:pt x="7636" y="36413"/>
                </a:lnTo>
                <a:lnTo>
                  <a:pt x="7636" y="36413"/>
                </a:lnTo>
                <a:lnTo>
                  <a:pt x="7636" y="36413"/>
                </a:lnTo>
                <a:lnTo>
                  <a:pt x="7636" y="36413"/>
                </a:lnTo>
                <a:lnTo>
                  <a:pt x="7636" y="34758"/>
                </a:lnTo>
                <a:lnTo>
                  <a:pt x="7636" y="34758"/>
                </a:lnTo>
                <a:lnTo>
                  <a:pt x="7636" y="34758"/>
                </a:lnTo>
                <a:lnTo>
                  <a:pt x="7636" y="33103"/>
                </a:lnTo>
                <a:lnTo>
                  <a:pt x="7636" y="33103"/>
                </a:lnTo>
                <a:lnTo>
                  <a:pt x="7636" y="33103"/>
                </a:lnTo>
                <a:lnTo>
                  <a:pt x="7636" y="33103"/>
                </a:lnTo>
                <a:lnTo>
                  <a:pt x="7636" y="33103"/>
                </a:lnTo>
                <a:lnTo>
                  <a:pt x="7636" y="33103"/>
                </a:lnTo>
                <a:lnTo>
                  <a:pt x="7636" y="33103"/>
                </a:lnTo>
                <a:lnTo>
                  <a:pt x="7636" y="31448"/>
                </a:lnTo>
                <a:lnTo>
                  <a:pt x="7636" y="31448"/>
                </a:lnTo>
                <a:lnTo>
                  <a:pt x="5454" y="31448"/>
                </a:lnTo>
                <a:lnTo>
                  <a:pt x="5454" y="31448"/>
                </a:lnTo>
                <a:lnTo>
                  <a:pt x="5454" y="31448"/>
                </a:lnTo>
                <a:lnTo>
                  <a:pt x="5454" y="28965"/>
                </a:lnTo>
                <a:lnTo>
                  <a:pt x="5454" y="28965"/>
                </a:lnTo>
                <a:lnTo>
                  <a:pt x="5454" y="28965"/>
                </a:lnTo>
                <a:lnTo>
                  <a:pt x="5454" y="28965"/>
                </a:lnTo>
                <a:lnTo>
                  <a:pt x="3272" y="28965"/>
                </a:lnTo>
                <a:lnTo>
                  <a:pt x="3272" y="28965"/>
                </a:lnTo>
                <a:lnTo>
                  <a:pt x="3272" y="28965"/>
                </a:lnTo>
                <a:lnTo>
                  <a:pt x="3272" y="31448"/>
                </a:lnTo>
                <a:lnTo>
                  <a:pt x="3272" y="31448"/>
                </a:lnTo>
                <a:lnTo>
                  <a:pt x="3272" y="31448"/>
                </a:lnTo>
                <a:lnTo>
                  <a:pt x="0" y="31448"/>
                </a:lnTo>
                <a:lnTo>
                  <a:pt x="0" y="31448"/>
                </a:lnTo>
                <a:lnTo>
                  <a:pt x="0" y="31448"/>
                </a:lnTo>
                <a:lnTo>
                  <a:pt x="0" y="28965"/>
                </a:lnTo>
                <a:lnTo>
                  <a:pt x="0" y="28965"/>
                </a:lnTo>
                <a:lnTo>
                  <a:pt x="0" y="28965"/>
                </a:lnTo>
                <a:lnTo>
                  <a:pt x="0" y="28965"/>
                </a:lnTo>
                <a:lnTo>
                  <a:pt x="0" y="27310"/>
                </a:lnTo>
                <a:lnTo>
                  <a:pt x="0" y="27310"/>
                </a:lnTo>
                <a:lnTo>
                  <a:pt x="3272" y="27310"/>
                </a:lnTo>
                <a:lnTo>
                  <a:pt x="3272" y="27310"/>
                </a:lnTo>
                <a:lnTo>
                  <a:pt x="3272" y="25655"/>
                </a:lnTo>
                <a:lnTo>
                  <a:pt x="3272" y="25655"/>
                </a:lnTo>
                <a:lnTo>
                  <a:pt x="3272" y="25655"/>
                </a:lnTo>
                <a:lnTo>
                  <a:pt x="3272" y="25655"/>
                </a:lnTo>
                <a:lnTo>
                  <a:pt x="3272" y="24000"/>
                </a:lnTo>
                <a:lnTo>
                  <a:pt x="3272" y="24000"/>
                </a:lnTo>
                <a:lnTo>
                  <a:pt x="3272" y="24000"/>
                </a:lnTo>
                <a:lnTo>
                  <a:pt x="5454" y="24000"/>
                </a:lnTo>
                <a:lnTo>
                  <a:pt x="5454" y="24000"/>
                </a:lnTo>
                <a:lnTo>
                  <a:pt x="5454" y="24000"/>
                </a:lnTo>
                <a:lnTo>
                  <a:pt x="5454" y="24000"/>
                </a:lnTo>
                <a:lnTo>
                  <a:pt x="5454" y="21517"/>
                </a:lnTo>
                <a:lnTo>
                  <a:pt x="5454" y="21517"/>
                </a:lnTo>
                <a:lnTo>
                  <a:pt x="7636" y="21517"/>
                </a:lnTo>
                <a:lnTo>
                  <a:pt x="7636" y="21517"/>
                </a:lnTo>
                <a:lnTo>
                  <a:pt x="7636" y="24000"/>
                </a:lnTo>
                <a:lnTo>
                  <a:pt x="7636" y="24000"/>
                </a:lnTo>
                <a:lnTo>
                  <a:pt x="7636" y="21517"/>
                </a:lnTo>
                <a:lnTo>
                  <a:pt x="7636" y="21517"/>
                </a:lnTo>
                <a:lnTo>
                  <a:pt x="9818" y="21517"/>
                </a:lnTo>
                <a:lnTo>
                  <a:pt x="9818" y="21517"/>
                </a:lnTo>
                <a:lnTo>
                  <a:pt x="7636" y="21517"/>
                </a:lnTo>
                <a:lnTo>
                  <a:pt x="7636" y="21517"/>
                </a:lnTo>
                <a:lnTo>
                  <a:pt x="7636" y="21517"/>
                </a:lnTo>
                <a:lnTo>
                  <a:pt x="7636" y="21517"/>
                </a:lnTo>
                <a:lnTo>
                  <a:pt x="7636" y="21517"/>
                </a:lnTo>
                <a:lnTo>
                  <a:pt x="7636" y="19862"/>
                </a:lnTo>
                <a:lnTo>
                  <a:pt x="7636" y="19862"/>
                </a:lnTo>
                <a:lnTo>
                  <a:pt x="7636" y="19862"/>
                </a:lnTo>
                <a:lnTo>
                  <a:pt x="7636" y="19862"/>
                </a:lnTo>
                <a:lnTo>
                  <a:pt x="9818" y="19862"/>
                </a:lnTo>
                <a:lnTo>
                  <a:pt x="9818" y="19862"/>
                </a:lnTo>
                <a:lnTo>
                  <a:pt x="9818" y="19862"/>
                </a:lnTo>
                <a:lnTo>
                  <a:pt x="9818" y="18206"/>
                </a:lnTo>
                <a:lnTo>
                  <a:pt x="9818" y="18206"/>
                </a:lnTo>
                <a:lnTo>
                  <a:pt x="9818" y="18206"/>
                </a:lnTo>
                <a:lnTo>
                  <a:pt x="9818" y="18206"/>
                </a:lnTo>
                <a:lnTo>
                  <a:pt x="9818" y="16551"/>
                </a:lnTo>
                <a:lnTo>
                  <a:pt x="9818" y="16551"/>
                </a:lnTo>
                <a:lnTo>
                  <a:pt x="12000" y="16551"/>
                </a:lnTo>
                <a:lnTo>
                  <a:pt x="12000" y="16551"/>
                </a:lnTo>
                <a:lnTo>
                  <a:pt x="12000" y="16551"/>
                </a:lnTo>
                <a:lnTo>
                  <a:pt x="12000" y="16551"/>
                </a:lnTo>
                <a:lnTo>
                  <a:pt x="12000" y="16551"/>
                </a:lnTo>
                <a:lnTo>
                  <a:pt x="15272" y="16551"/>
                </a:lnTo>
                <a:lnTo>
                  <a:pt x="15272" y="14896"/>
                </a:lnTo>
                <a:lnTo>
                  <a:pt x="15272" y="14896"/>
                </a:lnTo>
                <a:lnTo>
                  <a:pt x="15272" y="14896"/>
                </a:lnTo>
                <a:lnTo>
                  <a:pt x="15272" y="14896"/>
                </a:lnTo>
                <a:lnTo>
                  <a:pt x="15272" y="14896"/>
                </a:lnTo>
                <a:lnTo>
                  <a:pt x="15272" y="14896"/>
                </a:lnTo>
                <a:lnTo>
                  <a:pt x="17454" y="14896"/>
                </a:lnTo>
                <a:lnTo>
                  <a:pt x="17454" y="14896"/>
                </a:lnTo>
                <a:lnTo>
                  <a:pt x="17454" y="12413"/>
                </a:lnTo>
                <a:lnTo>
                  <a:pt x="17454" y="12413"/>
                </a:lnTo>
                <a:lnTo>
                  <a:pt x="17454" y="12413"/>
                </a:lnTo>
                <a:lnTo>
                  <a:pt x="19636" y="12413"/>
                </a:lnTo>
                <a:lnTo>
                  <a:pt x="19636" y="12413"/>
                </a:lnTo>
                <a:lnTo>
                  <a:pt x="19636" y="14896"/>
                </a:lnTo>
                <a:lnTo>
                  <a:pt x="19636" y="14896"/>
                </a:lnTo>
                <a:lnTo>
                  <a:pt x="19636" y="14896"/>
                </a:lnTo>
                <a:lnTo>
                  <a:pt x="19636" y="14896"/>
                </a:lnTo>
                <a:lnTo>
                  <a:pt x="19636" y="16551"/>
                </a:lnTo>
                <a:lnTo>
                  <a:pt x="19636" y="16551"/>
                </a:lnTo>
                <a:lnTo>
                  <a:pt x="19636" y="16551"/>
                </a:lnTo>
                <a:lnTo>
                  <a:pt x="19636" y="18206"/>
                </a:lnTo>
                <a:lnTo>
                  <a:pt x="19636" y="18206"/>
                </a:lnTo>
                <a:lnTo>
                  <a:pt x="19636" y="18206"/>
                </a:lnTo>
                <a:lnTo>
                  <a:pt x="19636" y="18206"/>
                </a:lnTo>
                <a:lnTo>
                  <a:pt x="19636" y="18206"/>
                </a:lnTo>
                <a:lnTo>
                  <a:pt x="21818" y="18206"/>
                </a:lnTo>
                <a:lnTo>
                  <a:pt x="21818" y="18206"/>
                </a:lnTo>
                <a:lnTo>
                  <a:pt x="21818" y="18206"/>
                </a:lnTo>
                <a:lnTo>
                  <a:pt x="21818" y="16551"/>
                </a:lnTo>
                <a:lnTo>
                  <a:pt x="21818" y="16551"/>
                </a:lnTo>
                <a:lnTo>
                  <a:pt x="24000" y="16551"/>
                </a:lnTo>
                <a:lnTo>
                  <a:pt x="24000" y="16551"/>
                </a:lnTo>
                <a:lnTo>
                  <a:pt x="24000" y="18206"/>
                </a:lnTo>
                <a:lnTo>
                  <a:pt x="24000" y="18206"/>
                </a:lnTo>
                <a:lnTo>
                  <a:pt x="27272" y="18206"/>
                </a:lnTo>
                <a:lnTo>
                  <a:pt x="27272" y="18206"/>
                </a:lnTo>
                <a:lnTo>
                  <a:pt x="27272" y="18206"/>
                </a:lnTo>
                <a:lnTo>
                  <a:pt x="27272" y="18206"/>
                </a:lnTo>
                <a:lnTo>
                  <a:pt x="27272" y="18206"/>
                </a:lnTo>
                <a:lnTo>
                  <a:pt x="27272" y="18206"/>
                </a:lnTo>
                <a:lnTo>
                  <a:pt x="27272" y="18206"/>
                </a:lnTo>
                <a:lnTo>
                  <a:pt x="27272" y="18206"/>
                </a:lnTo>
                <a:lnTo>
                  <a:pt x="29454" y="18206"/>
                </a:lnTo>
                <a:lnTo>
                  <a:pt x="29454" y="16551"/>
                </a:lnTo>
                <a:lnTo>
                  <a:pt x="29454" y="16551"/>
                </a:lnTo>
                <a:lnTo>
                  <a:pt x="27272" y="16551"/>
                </a:lnTo>
                <a:lnTo>
                  <a:pt x="27272" y="16551"/>
                </a:lnTo>
                <a:lnTo>
                  <a:pt x="27272" y="16551"/>
                </a:lnTo>
                <a:lnTo>
                  <a:pt x="27272" y="14896"/>
                </a:lnTo>
                <a:lnTo>
                  <a:pt x="27272" y="14896"/>
                </a:lnTo>
                <a:lnTo>
                  <a:pt x="27272" y="14896"/>
                </a:lnTo>
                <a:lnTo>
                  <a:pt x="27272" y="12413"/>
                </a:lnTo>
                <a:lnTo>
                  <a:pt x="27272" y="12413"/>
                </a:lnTo>
                <a:lnTo>
                  <a:pt x="27272" y="12413"/>
                </a:lnTo>
                <a:lnTo>
                  <a:pt x="27272" y="12413"/>
                </a:lnTo>
                <a:lnTo>
                  <a:pt x="27272" y="12413"/>
                </a:lnTo>
                <a:lnTo>
                  <a:pt x="27272" y="12413"/>
                </a:lnTo>
                <a:lnTo>
                  <a:pt x="29454" y="12413"/>
                </a:lnTo>
                <a:lnTo>
                  <a:pt x="29454" y="10758"/>
                </a:lnTo>
                <a:lnTo>
                  <a:pt x="27272" y="10758"/>
                </a:lnTo>
                <a:lnTo>
                  <a:pt x="27272" y="10758"/>
                </a:lnTo>
                <a:lnTo>
                  <a:pt x="27272" y="10758"/>
                </a:lnTo>
                <a:lnTo>
                  <a:pt x="27272" y="10758"/>
                </a:lnTo>
                <a:lnTo>
                  <a:pt x="27272" y="9103"/>
                </a:lnTo>
                <a:lnTo>
                  <a:pt x="27272" y="9103"/>
                </a:lnTo>
                <a:lnTo>
                  <a:pt x="27272" y="9103"/>
                </a:lnTo>
                <a:lnTo>
                  <a:pt x="27272" y="9103"/>
                </a:lnTo>
                <a:lnTo>
                  <a:pt x="27272" y="9103"/>
                </a:lnTo>
                <a:lnTo>
                  <a:pt x="27272" y="7448"/>
                </a:lnTo>
                <a:lnTo>
                  <a:pt x="27272" y="7448"/>
                </a:lnTo>
                <a:lnTo>
                  <a:pt x="27272" y="7448"/>
                </a:lnTo>
                <a:lnTo>
                  <a:pt x="27272" y="7448"/>
                </a:lnTo>
                <a:lnTo>
                  <a:pt x="27272" y="7448"/>
                </a:lnTo>
                <a:lnTo>
                  <a:pt x="24000" y="7448"/>
                </a:lnTo>
                <a:lnTo>
                  <a:pt x="24000" y="5793"/>
                </a:lnTo>
                <a:lnTo>
                  <a:pt x="24000" y="5793"/>
                </a:lnTo>
                <a:lnTo>
                  <a:pt x="24000" y="5793"/>
                </a:lnTo>
                <a:lnTo>
                  <a:pt x="24000" y="5793"/>
                </a:lnTo>
                <a:lnTo>
                  <a:pt x="24000" y="3310"/>
                </a:lnTo>
                <a:lnTo>
                  <a:pt x="24000" y="3310"/>
                </a:lnTo>
                <a:lnTo>
                  <a:pt x="24000" y="3310"/>
                </a:lnTo>
                <a:lnTo>
                  <a:pt x="24000" y="3310"/>
                </a:lnTo>
                <a:lnTo>
                  <a:pt x="24000" y="1655"/>
                </a:lnTo>
                <a:lnTo>
                  <a:pt x="24000" y="1655"/>
                </a:lnTo>
                <a:lnTo>
                  <a:pt x="24000" y="1655"/>
                </a:lnTo>
                <a:lnTo>
                  <a:pt x="24000" y="1655"/>
                </a:lnTo>
                <a:lnTo>
                  <a:pt x="24000" y="1655"/>
                </a:lnTo>
                <a:lnTo>
                  <a:pt x="27272" y="1655"/>
                </a:lnTo>
                <a:lnTo>
                  <a:pt x="27272" y="1655"/>
                </a:lnTo>
                <a:lnTo>
                  <a:pt x="27272" y="0"/>
                </a:lnTo>
                <a:lnTo>
                  <a:pt x="27272" y="0"/>
                </a:lnTo>
                <a:lnTo>
                  <a:pt x="27272" y="0"/>
                </a:lnTo>
                <a:lnTo>
                  <a:pt x="27272" y="0"/>
                </a:lnTo>
                <a:lnTo>
                  <a:pt x="27272" y="0"/>
                </a:lnTo>
                <a:lnTo>
                  <a:pt x="27272" y="0"/>
                </a:lnTo>
                <a:lnTo>
                  <a:pt x="27272" y="0"/>
                </a:lnTo>
                <a:lnTo>
                  <a:pt x="29454" y="0"/>
                </a:lnTo>
                <a:lnTo>
                  <a:pt x="29454" y="0"/>
                </a:lnTo>
                <a:lnTo>
                  <a:pt x="29454" y="0"/>
                </a:lnTo>
                <a:lnTo>
                  <a:pt x="29454" y="1655"/>
                </a:lnTo>
                <a:lnTo>
                  <a:pt x="29454" y="1655"/>
                </a:lnTo>
                <a:lnTo>
                  <a:pt x="29454" y="0"/>
                </a:lnTo>
                <a:lnTo>
                  <a:pt x="29454" y="0"/>
                </a:lnTo>
                <a:lnTo>
                  <a:pt x="31636" y="0"/>
                </a:lnTo>
                <a:lnTo>
                  <a:pt x="31636" y="0"/>
                </a:lnTo>
                <a:lnTo>
                  <a:pt x="31636" y="0"/>
                </a:lnTo>
                <a:lnTo>
                  <a:pt x="31636" y="0"/>
                </a:lnTo>
                <a:lnTo>
                  <a:pt x="33818" y="0"/>
                </a:lnTo>
                <a:lnTo>
                  <a:pt x="33818" y="0"/>
                </a:lnTo>
                <a:lnTo>
                  <a:pt x="33818"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1" name="Shape 1011"/>
          <p:cNvSpPr/>
          <p:nvPr/>
        </p:nvSpPr>
        <p:spPr>
          <a:xfrm>
            <a:off x="6107907" y="3743327"/>
            <a:ext cx="130969" cy="230188"/>
          </a:xfrm>
          <a:custGeom>
            <a:avLst/>
            <a:gdLst/>
            <a:ahLst/>
            <a:cxnLst/>
            <a:rect l="0" t="0" r="0" b="0"/>
            <a:pathLst>
              <a:path w="120000" h="120000" extrusionOk="0">
                <a:moveTo>
                  <a:pt x="33818" y="0"/>
                </a:moveTo>
                <a:lnTo>
                  <a:pt x="33818" y="1655"/>
                </a:lnTo>
                <a:lnTo>
                  <a:pt x="33818" y="1655"/>
                </a:lnTo>
                <a:lnTo>
                  <a:pt x="33818" y="1655"/>
                </a:lnTo>
                <a:lnTo>
                  <a:pt x="33818" y="1655"/>
                </a:lnTo>
                <a:lnTo>
                  <a:pt x="33818" y="1655"/>
                </a:lnTo>
                <a:lnTo>
                  <a:pt x="33818" y="1655"/>
                </a:lnTo>
                <a:lnTo>
                  <a:pt x="36000" y="1655"/>
                </a:lnTo>
                <a:lnTo>
                  <a:pt x="36000" y="3310"/>
                </a:lnTo>
                <a:lnTo>
                  <a:pt x="36000" y="3310"/>
                </a:lnTo>
                <a:lnTo>
                  <a:pt x="36000" y="3310"/>
                </a:lnTo>
                <a:lnTo>
                  <a:pt x="36000" y="3310"/>
                </a:lnTo>
                <a:lnTo>
                  <a:pt x="36000" y="3310"/>
                </a:lnTo>
                <a:lnTo>
                  <a:pt x="36000" y="3310"/>
                </a:lnTo>
                <a:lnTo>
                  <a:pt x="36000" y="5793"/>
                </a:lnTo>
                <a:lnTo>
                  <a:pt x="39272" y="5793"/>
                </a:lnTo>
                <a:lnTo>
                  <a:pt x="39272" y="5793"/>
                </a:lnTo>
                <a:lnTo>
                  <a:pt x="39272" y="5793"/>
                </a:lnTo>
                <a:lnTo>
                  <a:pt x="39272" y="5793"/>
                </a:lnTo>
                <a:lnTo>
                  <a:pt x="39272" y="7448"/>
                </a:lnTo>
                <a:lnTo>
                  <a:pt x="39272" y="7448"/>
                </a:lnTo>
                <a:lnTo>
                  <a:pt x="41454" y="7448"/>
                </a:lnTo>
                <a:lnTo>
                  <a:pt x="41454" y="7448"/>
                </a:lnTo>
                <a:lnTo>
                  <a:pt x="41454" y="7448"/>
                </a:lnTo>
                <a:lnTo>
                  <a:pt x="41454" y="7448"/>
                </a:lnTo>
                <a:lnTo>
                  <a:pt x="41454" y="9103"/>
                </a:lnTo>
                <a:lnTo>
                  <a:pt x="41454" y="9103"/>
                </a:lnTo>
                <a:lnTo>
                  <a:pt x="41454" y="9103"/>
                </a:lnTo>
                <a:lnTo>
                  <a:pt x="41454" y="9103"/>
                </a:lnTo>
                <a:lnTo>
                  <a:pt x="41454" y="10758"/>
                </a:lnTo>
                <a:lnTo>
                  <a:pt x="41454" y="10758"/>
                </a:lnTo>
                <a:lnTo>
                  <a:pt x="41454" y="10758"/>
                </a:lnTo>
                <a:lnTo>
                  <a:pt x="43636" y="10758"/>
                </a:lnTo>
                <a:lnTo>
                  <a:pt x="43636" y="10758"/>
                </a:lnTo>
                <a:lnTo>
                  <a:pt x="43636" y="10758"/>
                </a:lnTo>
                <a:lnTo>
                  <a:pt x="43636" y="10758"/>
                </a:lnTo>
                <a:lnTo>
                  <a:pt x="43636" y="9103"/>
                </a:lnTo>
                <a:lnTo>
                  <a:pt x="43636" y="9103"/>
                </a:lnTo>
                <a:lnTo>
                  <a:pt x="43636" y="9103"/>
                </a:lnTo>
                <a:lnTo>
                  <a:pt x="43636" y="9103"/>
                </a:lnTo>
                <a:lnTo>
                  <a:pt x="43636" y="9103"/>
                </a:lnTo>
                <a:lnTo>
                  <a:pt x="43636" y="9103"/>
                </a:lnTo>
                <a:lnTo>
                  <a:pt x="43636" y="10758"/>
                </a:lnTo>
                <a:lnTo>
                  <a:pt x="45818" y="10758"/>
                </a:lnTo>
                <a:lnTo>
                  <a:pt x="45818" y="10758"/>
                </a:lnTo>
                <a:lnTo>
                  <a:pt x="45818" y="10758"/>
                </a:lnTo>
                <a:lnTo>
                  <a:pt x="45818" y="10758"/>
                </a:lnTo>
                <a:lnTo>
                  <a:pt x="45818" y="10758"/>
                </a:lnTo>
                <a:lnTo>
                  <a:pt x="45818" y="12413"/>
                </a:lnTo>
                <a:lnTo>
                  <a:pt x="45818" y="12413"/>
                </a:lnTo>
                <a:lnTo>
                  <a:pt x="45818" y="12413"/>
                </a:lnTo>
                <a:lnTo>
                  <a:pt x="45818" y="12413"/>
                </a:lnTo>
                <a:lnTo>
                  <a:pt x="45818" y="12413"/>
                </a:lnTo>
                <a:lnTo>
                  <a:pt x="45818" y="14896"/>
                </a:lnTo>
                <a:lnTo>
                  <a:pt x="43636" y="14896"/>
                </a:lnTo>
                <a:lnTo>
                  <a:pt x="43636" y="14896"/>
                </a:lnTo>
                <a:lnTo>
                  <a:pt x="45818" y="14896"/>
                </a:lnTo>
                <a:lnTo>
                  <a:pt x="45818" y="14896"/>
                </a:lnTo>
                <a:lnTo>
                  <a:pt x="45818" y="16551"/>
                </a:lnTo>
                <a:lnTo>
                  <a:pt x="43636" y="16551"/>
                </a:lnTo>
                <a:lnTo>
                  <a:pt x="43636" y="16551"/>
                </a:lnTo>
                <a:lnTo>
                  <a:pt x="43636" y="16551"/>
                </a:lnTo>
                <a:lnTo>
                  <a:pt x="43636" y="16551"/>
                </a:lnTo>
                <a:lnTo>
                  <a:pt x="43636" y="16551"/>
                </a:lnTo>
                <a:lnTo>
                  <a:pt x="45818" y="16551"/>
                </a:lnTo>
                <a:lnTo>
                  <a:pt x="45818" y="18206"/>
                </a:lnTo>
                <a:lnTo>
                  <a:pt x="45818" y="18206"/>
                </a:lnTo>
                <a:lnTo>
                  <a:pt x="45818" y="18206"/>
                </a:lnTo>
                <a:lnTo>
                  <a:pt x="45818" y="18206"/>
                </a:lnTo>
                <a:lnTo>
                  <a:pt x="45818" y="19862"/>
                </a:lnTo>
                <a:lnTo>
                  <a:pt x="45818" y="19862"/>
                </a:lnTo>
                <a:lnTo>
                  <a:pt x="45818" y="19862"/>
                </a:lnTo>
                <a:lnTo>
                  <a:pt x="48000" y="19862"/>
                </a:lnTo>
                <a:lnTo>
                  <a:pt x="48000" y="19862"/>
                </a:lnTo>
                <a:lnTo>
                  <a:pt x="48000" y="19862"/>
                </a:lnTo>
                <a:lnTo>
                  <a:pt x="48000" y="19862"/>
                </a:lnTo>
                <a:lnTo>
                  <a:pt x="48000" y="21517"/>
                </a:lnTo>
                <a:lnTo>
                  <a:pt x="48000" y="21517"/>
                </a:lnTo>
                <a:lnTo>
                  <a:pt x="48000" y="21517"/>
                </a:lnTo>
                <a:lnTo>
                  <a:pt x="48000" y="21517"/>
                </a:lnTo>
                <a:lnTo>
                  <a:pt x="48000" y="21517"/>
                </a:lnTo>
                <a:lnTo>
                  <a:pt x="51272" y="21517"/>
                </a:lnTo>
                <a:lnTo>
                  <a:pt x="51272" y="21517"/>
                </a:lnTo>
                <a:lnTo>
                  <a:pt x="51272" y="21517"/>
                </a:lnTo>
                <a:lnTo>
                  <a:pt x="51272" y="21517"/>
                </a:lnTo>
                <a:lnTo>
                  <a:pt x="51272" y="24000"/>
                </a:lnTo>
                <a:lnTo>
                  <a:pt x="53454" y="24000"/>
                </a:lnTo>
                <a:lnTo>
                  <a:pt x="53454" y="24000"/>
                </a:lnTo>
                <a:lnTo>
                  <a:pt x="53454" y="24000"/>
                </a:lnTo>
                <a:lnTo>
                  <a:pt x="55636" y="24000"/>
                </a:lnTo>
                <a:lnTo>
                  <a:pt x="55636" y="24000"/>
                </a:lnTo>
                <a:lnTo>
                  <a:pt x="55636" y="24000"/>
                </a:lnTo>
                <a:lnTo>
                  <a:pt x="55636" y="24000"/>
                </a:lnTo>
                <a:lnTo>
                  <a:pt x="55636" y="24000"/>
                </a:lnTo>
                <a:lnTo>
                  <a:pt x="55636" y="24000"/>
                </a:lnTo>
                <a:lnTo>
                  <a:pt x="57818" y="24000"/>
                </a:lnTo>
                <a:lnTo>
                  <a:pt x="57818" y="25655"/>
                </a:lnTo>
                <a:lnTo>
                  <a:pt x="57818" y="25655"/>
                </a:lnTo>
                <a:lnTo>
                  <a:pt x="57818" y="25655"/>
                </a:lnTo>
                <a:lnTo>
                  <a:pt x="57818" y="24000"/>
                </a:lnTo>
                <a:lnTo>
                  <a:pt x="57818" y="24000"/>
                </a:lnTo>
                <a:lnTo>
                  <a:pt x="57818" y="24000"/>
                </a:lnTo>
                <a:lnTo>
                  <a:pt x="57818" y="24000"/>
                </a:lnTo>
                <a:lnTo>
                  <a:pt x="57818" y="21517"/>
                </a:lnTo>
                <a:lnTo>
                  <a:pt x="60000" y="21517"/>
                </a:lnTo>
                <a:lnTo>
                  <a:pt x="60000" y="21517"/>
                </a:lnTo>
                <a:lnTo>
                  <a:pt x="60000" y="21517"/>
                </a:lnTo>
                <a:lnTo>
                  <a:pt x="60000" y="21517"/>
                </a:lnTo>
                <a:lnTo>
                  <a:pt x="63272" y="21517"/>
                </a:lnTo>
                <a:lnTo>
                  <a:pt x="63272" y="21517"/>
                </a:lnTo>
                <a:lnTo>
                  <a:pt x="63272" y="21517"/>
                </a:lnTo>
                <a:lnTo>
                  <a:pt x="63272" y="21517"/>
                </a:lnTo>
                <a:lnTo>
                  <a:pt x="63272" y="19862"/>
                </a:lnTo>
                <a:lnTo>
                  <a:pt x="63272" y="19862"/>
                </a:lnTo>
                <a:lnTo>
                  <a:pt x="65454" y="19862"/>
                </a:lnTo>
                <a:lnTo>
                  <a:pt x="65454" y="19862"/>
                </a:lnTo>
                <a:lnTo>
                  <a:pt x="65454" y="19862"/>
                </a:lnTo>
                <a:lnTo>
                  <a:pt x="65454" y="19862"/>
                </a:lnTo>
                <a:lnTo>
                  <a:pt x="65454" y="21517"/>
                </a:lnTo>
                <a:lnTo>
                  <a:pt x="67636" y="21517"/>
                </a:lnTo>
                <a:lnTo>
                  <a:pt x="67636" y="21517"/>
                </a:lnTo>
                <a:lnTo>
                  <a:pt x="67636" y="21517"/>
                </a:lnTo>
                <a:lnTo>
                  <a:pt x="67636" y="21517"/>
                </a:lnTo>
                <a:lnTo>
                  <a:pt x="67636" y="21517"/>
                </a:lnTo>
                <a:lnTo>
                  <a:pt x="67636" y="24000"/>
                </a:lnTo>
                <a:lnTo>
                  <a:pt x="69818" y="24000"/>
                </a:lnTo>
                <a:lnTo>
                  <a:pt x="69818" y="24000"/>
                </a:lnTo>
                <a:lnTo>
                  <a:pt x="69818" y="24000"/>
                </a:lnTo>
                <a:lnTo>
                  <a:pt x="69818" y="24000"/>
                </a:lnTo>
                <a:lnTo>
                  <a:pt x="69818" y="24000"/>
                </a:lnTo>
                <a:lnTo>
                  <a:pt x="69818" y="24000"/>
                </a:lnTo>
                <a:lnTo>
                  <a:pt x="72000" y="24000"/>
                </a:lnTo>
                <a:lnTo>
                  <a:pt x="72000" y="25655"/>
                </a:lnTo>
                <a:lnTo>
                  <a:pt x="72000" y="25655"/>
                </a:lnTo>
                <a:lnTo>
                  <a:pt x="72000" y="25655"/>
                </a:lnTo>
                <a:lnTo>
                  <a:pt x="72000" y="25655"/>
                </a:lnTo>
                <a:lnTo>
                  <a:pt x="72000" y="25655"/>
                </a:lnTo>
                <a:lnTo>
                  <a:pt x="72000" y="27310"/>
                </a:lnTo>
                <a:lnTo>
                  <a:pt x="69818" y="27310"/>
                </a:lnTo>
                <a:lnTo>
                  <a:pt x="69818" y="27310"/>
                </a:lnTo>
                <a:lnTo>
                  <a:pt x="69818" y="27310"/>
                </a:lnTo>
                <a:lnTo>
                  <a:pt x="69818" y="27310"/>
                </a:lnTo>
                <a:lnTo>
                  <a:pt x="69818" y="27310"/>
                </a:lnTo>
                <a:lnTo>
                  <a:pt x="67636" y="27310"/>
                </a:lnTo>
                <a:lnTo>
                  <a:pt x="67636" y="27310"/>
                </a:lnTo>
                <a:lnTo>
                  <a:pt x="69818" y="27310"/>
                </a:lnTo>
                <a:lnTo>
                  <a:pt x="69818" y="28965"/>
                </a:lnTo>
                <a:lnTo>
                  <a:pt x="69818" y="28965"/>
                </a:lnTo>
                <a:lnTo>
                  <a:pt x="69818" y="28965"/>
                </a:lnTo>
                <a:lnTo>
                  <a:pt x="69818" y="28965"/>
                </a:lnTo>
                <a:lnTo>
                  <a:pt x="72000" y="28965"/>
                </a:lnTo>
                <a:lnTo>
                  <a:pt x="72000" y="28965"/>
                </a:lnTo>
                <a:lnTo>
                  <a:pt x="72000" y="28965"/>
                </a:lnTo>
                <a:lnTo>
                  <a:pt x="72000" y="28965"/>
                </a:lnTo>
                <a:lnTo>
                  <a:pt x="75272" y="28965"/>
                </a:lnTo>
                <a:lnTo>
                  <a:pt x="75272" y="28965"/>
                </a:lnTo>
                <a:lnTo>
                  <a:pt x="75272" y="31448"/>
                </a:lnTo>
                <a:lnTo>
                  <a:pt x="72000" y="31448"/>
                </a:lnTo>
                <a:lnTo>
                  <a:pt x="72000" y="31448"/>
                </a:lnTo>
                <a:lnTo>
                  <a:pt x="72000" y="31448"/>
                </a:lnTo>
                <a:lnTo>
                  <a:pt x="75272" y="31448"/>
                </a:lnTo>
                <a:lnTo>
                  <a:pt x="75272" y="31448"/>
                </a:lnTo>
                <a:lnTo>
                  <a:pt x="75272" y="31448"/>
                </a:lnTo>
                <a:lnTo>
                  <a:pt x="75272" y="31448"/>
                </a:lnTo>
                <a:lnTo>
                  <a:pt x="77454" y="31448"/>
                </a:lnTo>
                <a:lnTo>
                  <a:pt x="77454" y="31448"/>
                </a:lnTo>
                <a:lnTo>
                  <a:pt x="77454" y="33103"/>
                </a:lnTo>
                <a:lnTo>
                  <a:pt x="77454" y="33103"/>
                </a:lnTo>
                <a:lnTo>
                  <a:pt x="77454" y="33103"/>
                </a:lnTo>
                <a:lnTo>
                  <a:pt x="77454" y="33103"/>
                </a:lnTo>
                <a:lnTo>
                  <a:pt x="77454" y="34758"/>
                </a:lnTo>
                <a:lnTo>
                  <a:pt x="77454" y="34758"/>
                </a:lnTo>
                <a:lnTo>
                  <a:pt x="77454" y="34758"/>
                </a:lnTo>
                <a:lnTo>
                  <a:pt x="77454" y="34758"/>
                </a:lnTo>
                <a:lnTo>
                  <a:pt x="77454" y="34758"/>
                </a:lnTo>
                <a:lnTo>
                  <a:pt x="75272" y="34758"/>
                </a:lnTo>
                <a:lnTo>
                  <a:pt x="75272" y="36413"/>
                </a:lnTo>
                <a:lnTo>
                  <a:pt x="75272" y="36413"/>
                </a:lnTo>
                <a:lnTo>
                  <a:pt x="75272" y="36413"/>
                </a:lnTo>
                <a:lnTo>
                  <a:pt x="75272" y="36413"/>
                </a:lnTo>
                <a:lnTo>
                  <a:pt x="75272" y="36413"/>
                </a:lnTo>
                <a:lnTo>
                  <a:pt x="75272" y="38068"/>
                </a:lnTo>
                <a:lnTo>
                  <a:pt x="75272" y="38068"/>
                </a:lnTo>
                <a:lnTo>
                  <a:pt x="75272" y="38068"/>
                </a:lnTo>
                <a:lnTo>
                  <a:pt x="75272" y="38068"/>
                </a:lnTo>
                <a:lnTo>
                  <a:pt x="75272" y="38068"/>
                </a:lnTo>
                <a:lnTo>
                  <a:pt x="75272" y="38068"/>
                </a:lnTo>
                <a:lnTo>
                  <a:pt x="72000" y="38068"/>
                </a:lnTo>
                <a:lnTo>
                  <a:pt x="72000" y="38068"/>
                </a:lnTo>
                <a:lnTo>
                  <a:pt x="72000" y="40551"/>
                </a:lnTo>
                <a:lnTo>
                  <a:pt x="72000" y="40551"/>
                </a:lnTo>
                <a:lnTo>
                  <a:pt x="72000" y="40551"/>
                </a:lnTo>
                <a:lnTo>
                  <a:pt x="69818" y="40551"/>
                </a:lnTo>
                <a:lnTo>
                  <a:pt x="69818" y="40551"/>
                </a:lnTo>
                <a:lnTo>
                  <a:pt x="69818" y="38068"/>
                </a:lnTo>
                <a:lnTo>
                  <a:pt x="69818" y="38068"/>
                </a:lnTo>
                <a:lnTo>
                  <a:pt x="69818" y="38068"/>
                </a:lnTo>
                <a:lnTo>
                  <a:pt x="69818" y="38068"/>
                </a:lnTo>
                <a:lnTo>
                  <a:pt x="67636" y="38068"/>
                </a:lnTo>
                <a:lnTo>
                  <a:pt x="67636" y="38068"/>
                </a:lnTo>
                <a:lnTo>
                  <a:pt x="67636" y="38068"/>
                </a:lnTo>
                <a:lnTo>
                  <a:pt x="65454" y="38068"/>
                </a:lnTo>
                <a:lnTo>
                  <a:pt x="65454" y="38068"/>
                </a:lnTo>
                <a:lnTo>
                  <a:pt x="65454" y="38068"/>
                </a:lnTo>
                <a:lnTo>
                  <a:pt x="65454" y="38068"/>
                </a:lnTo>
                <a:lnTo>
                  <a:pt x="65454" y="38068"/>
                </a:lnTo>
                <a:lnTo>
                  <a:pt x="63272" y="38068"/>
                </a:lnTo>
                <a:lnTo>
                  <a:pt x="63272" y="38068"/>
                </a:lnTo>
                <a:lnTo>
                  <a:pt x="63272" y="38068"/>
                </a:lnTo>
                <a:lnTo>
                  <a:pt x="63272" y="38068"/>
                </a:lnTo>
                <a:lnTo>
                  <a:pt x="63272" y="40551"/>
                </a:lnTo>
                <a:lnTo>
                  <a:pt x="63272" y="40551"/>
                </a:lnTo>
                <a:lnTo>
                  <a:pt x="63272" y="40551"/>
                </a:lnTo>
                <a:lnTo>
                  <a:pt x="65454" y="40551"/>
                </a:lnTo>
                <a:lnTo>
                  <a:pt x="65454" y="40551"/>
                </a:lnTo>
                <a:lnTo>
                  <a:pt x="65454" y="42206"/>
                </a:lnTo>
                <a:lnTo>
                  <a:pt x="63272" y="42206"/>
                </a:lnTo>
                <a:lnTo>
                  <a:pt x="63272" y="42206"/>
                </a:lnTo>
                <a:lnTo>
                  <a:pt x="63272" y="42206"/>
                </a:lnTo>
                <a:lnTo>
                  <a:pt x="63272" y="42206"/>
                </a:lnTo>
                <a:lnTo>
                  <a:pt x="63272" y="42206"/>
                </a:lnTo>
                <a:lnTo>
                  <a:pt x="63272" y="42206"/>
                </a:lnTo>
                <a:lnTo>
                  <a:pt x="63272" y="43862"/>
                </a:lnTo>
                <a:lnTo>
                  <a:pt x="63272" y="43862"/>
                </a:lnTo>
                <a:lnTo>
                  <a:pt x="60000" y="43862"/>
                </a:lnTo>
                <a:lnTo>
                  <a:pt x="60000" y="43862"/>
                </a:lnTo>
                <a:lnTo>
                  <a:pt x="63272" y="43862"/>
                </a:lnTo>
                <a:lnTo>
                  <a:pt x="63272" y="45517"/>
                </a:lnTo>
                <a:lnTo>
                  <a:pt x="63272" y="45517"/>
                </a:lnTo>
                <a:lnTo>
                  <a:pt x="63272" y="45517"/>
                </a:lnTo>
                <a:lnTo>
                  <a:pt x="63272" y="45517"/>
                </a:lnTo>
                <a:lnTo>
                  <a:pt x="63272" y="45517"/>
                </a:lnTo>
                <a:lnTo>
                  <a:pt x="65454" y="45517"/>
                </a:lnTo>
                <a:lnTo>
                  <a:pt x="65454" y="45517"/>
                </a:lnTo>
                <a:lnTo>
                  <a:pt x="65454" y="45517"/>
                </a:lnTo>
                <a:lnTo>
                  <a:pt x="65454" y="45517"/>
                </a:lnTo>
                <a:lnTo>
                  <a:pt x="65454" y="47172"/>
                </a:lnTo>
                <a:lnTo>
                  <a:pt x="65454" y="47172"/>
                </a:lnTo>
                <a:lnTo>
                  <a:pt x="67636" y="47172"/>
                </a:lnTo>
                <a:lnTo>
                  <a:pt x="67636" y="47172"/>
                </a:lnTo>
                <a:lnTo>
                  <a:pt x="67636" y="47172"/>
                </a:lnTo>
                <a:lnTo>
                  <a:pt x="67636" y="47172"/>
                </a:lnTo>
                <a:lnTo>
                  <a:pt x="67636" y="47172"/>
                </a:lnTo>
                <a:lnTo>
                  <a:pt x="69818" y="47172"/>
                </a:lnTo>
                <a:lnTo>
                  <a:pt x="69818" y="49655"/>
                </a:lnTo>
                <a:lnTo>
                  <a:pt x="69818" y="49655"/>
                </a:lnTo>
                <a:lnTo>
                  <a:pt x="69818" y="49655"/>
                </a:lnTo>
                <a:lnTo>
                  <a:pt x="69818" y="49655"/>
                </a:lnTo>
                <a:lnTo>
                  <a:pt x="69818" y="49655"/>
                </a:lnTo>
                <a:lnTo>
                  <a:pt x="72000" y="49655"/>
                </a:lnTo>
                <a:lnTo>
                  <a:pt x="72000" y="49655"/>
                </a:lnTo>
                <a:lnTo>
                  <a:pt x="72000" y="49655"/>
                </a:lnTo>
                <a:lnTo>
                  <a:pt x="72000" y="51310"/>
                </a:lnTo>
                <a:lnTo>
                  <a:pt x="72000" y="51310"/>
                </a:lnTo>
                <a:lnTo>
                  <a:pt x="72000" y="51310"/>
                </a:lnTo>
                <a:lnTo>
                  <a:pt x="75272" y="51310"/>
                </a:lnTo>
                <a:lnTo>
                  <a:pt x="75272" y="51310"/>
                </a:lnTo>
                <a:lnTo>
                  <a:pt x="75272" y="51310"/>
                </a:lnTo>
                <a:lnTo>
                  <a:pt x="75272" y="51310"/>
                </a:lnTo>
                <a:lnTo>
                  <a:pt x="75272" y="51310"/>
                </a:lnTo>
                <a:lnTo>
                  <a:pt x="77454" y="51310"/>
                </a:lnTo>
                <a:lnTo>
                  <a:pt x="77454" y="51310"/>
                </a:lnTo>
                <a:lnTo>
                  <a:pt x="77454" y="51310"/>
                </a:lnTo>
                <a:lnTo>
                  <a:pt x="77454" y="52965"/>
                </a:lnTo>
                <a:lnTo>
                  <a:pt x="77454" y="52965"/>
                </a:lnTo>
                <a:lnTo>
                  <a:pt x="79636" y="52965"/>
                </a:lnTo>
                <a:lnTo>
                  <a:pt x="79636" y="52965"/>
                </a:lnTo>
                <a:lnTo>
                  <a:pt x="79636" y="52965"/>
                </a:lnTo>
                <a:lnTo>
                  <a:pt x="79636" y="52965"/>
                </a:lnTo>
                <a:lnTo>
                  <a:pt x="81818" y="52965"/>
                </a:lnTo>
                <a:lnTo>
                  <a:pt x="81818" y="52965"/>
                </a:lnTo>
                <a:lnTo>
                  <a:pt x="81818" y="52965"/>
                </a:lnTo>
                <a:lnTo>
                  <a:pt x="81818" y="54620"/>
                </a:lnTo>
                <a:lnTo>
                  <a:pt x="81818" y="54620"/>
                </a:lnTo>
                <a:lnTo>
                  <a:pt x="81818" y="54620"/>
                </a:lnTo>
                <a:lnTo>
                  <a:pt x="79636" y="54620"/>
                </a:lnTo>
                <a:lnTo>
                  <a:pt x="79636" y="54620"/>
                </a:lnTo>
                <a:lnTo>
                  <a:pt x="79636" y="56275"/>
                </a:lnTo>
                <a:lnTo>
                  <a:pt x="79636" y="56275"/>
                </a:lnTo>
                <a:lnTo>
                  <a:pt x="79636" y="56275"/>
                </a:lnTo>
                <a:lnTo>
                  <a:pt x="81818" y="56275"/>
                </a:lnTo>
                <a:lnTo>
                  <a:pt x="81818" y="58758"/>
                </a:lnTo>
                <a:lnTo>
                  <a:pt x="81818" y="58758"/>
                </a:lnTo>
                <a:lnTo>
                  <a:pt x="81818" y="58758"/>
                </a:lnTo>
                <a:lnTo>
                  <a:pt x="81818" y="58758"/>
                </a:lnTo>
                <a:lnTo>
                  <a:pt x="81818" y="58758"/>
                </a:lnTo>
                <a:lnTo>
                  <a:pt x="81818" y="58758"/>
                </a:lnTo>
                <a:lnTo>
                  <a:pt x="81818" y="58758"/>
                </a:lnTo>
                <a:lnTo>
                  <a:pt x="84000" y="58758"/>
                </a:lnTo>
                <a:lnTo>
                  <a:pt x="84000" y="60413"/>
                </a:lnTo>
                <a:lnTo>
                  <a:pt x="84000" y="60413"/>
                </a:lnTo>
                <a:lnTo>
                  <a:pt x="84000" y="60413"/>
                </a:lnTo>
                <a:lnTo>
                  <a:pt x="84000" y="60413"/>
                </a:lnTo>
                <a:lnTo>
                  <a:pt x="84000" y="60413"/>
                </a:lnTo>
                <a:lnTo>
                  <a:pt x="84000" y="60413"/>
                </a:lnTo>
                <a:lnTo>
                  <a:pt x="87272" y="60413"/>
                </a:lnTo>
                <a:lnTo>
                  <a:pt x="87272" y="60413"/>
                </a:lnTo>
                <a:lnTo>
                  <a:pt x="87272" y="60413"/>
                </a:lnTo>
                <a:lnTo>
                  <a:pt x="87272" y="60413"/>
                </a:lnTo>
                <a:lnTo>
                  <a:pt x="87272" y="62068"/>
                </a:lnTo>
                <a:lnTo>
                  <a:pt x="87272" y="62068"/>
                </a:lnTo>
                <a:lnTo>
                  <a:pt x="87272" y="62068"/>
                </a:lnTo>
                <a:lnTo>
                  <a:pt x="87272" y="62068"/>
                </a:lnTo>
                <a:lnTo>
                  <a:pt x="89454" y="62068"/>
                </a:lnTo>
                <a:lnTo>
                  <a:pt x="89454" y="63724"/>
                </a:lnTo>
                <a:lnTo>
                  <a:pt x="89454" y="63724"/>
                </a:lnTo>
                <a:lnTo>
                  <a:pt x="89454" y="63724"/>
                </a:lnTo>
                <a:lnTo>
                  <a:pt x="89454" y="63724"/>
                </a:lnTo>
                <a:lnTo>
                  <a:pt x="89454" y="65379"/>
                </a:lnTo>
                <a:lnTo>
                  <a:pt x="89454" y="65379"/>
                </a:lnTo>
                <a:lnTo>
                  <a:pt x="89454" y="65379"/>
                </a:lnTo>
                <a:lnTo>
                  <a:pt x="89454" y="65379"/>
                </a:lnTo>
                <a:lnTo>
                  <a:pt x="89454" y="65379"/>
                </a:lnTo>
                <a:lnTo>
                  <a:pt x="89454" y="67862"/>
                </a:lnTo>
                <a:lnTo>
                  <a:pt x="89454" y="67862"/>
                </a:lnTo>
                <a:lnTo>
                  <a:pt x="91636" y="67862"/>
                </a:lnTo>
                <a:lnTo>
                  <a:pt x="91636" y="67862"/>
                </a:lnTo>
                <a:lnTo>
                  <a:pt x="91636" y="67862"/>
                </a:lnTo>
                <a:lnTo>
                  <a:pt x="91636" y="67862"/>
                </a:lnTo>
                <a:lnTo>
                  <a:pt x="91636" y="69517"/>
                </a:lnTo>
                <a:lnTo>
                  <a:pt x="91636" y="69517"/>
                </a:lnTo>
                <a:lnTo>
                  <a:pt x="91636" y="69517"/>
                </a:lnTo>
                <a:lnTo>
                  <a:pt x="93818" y="69517"/>
                </a:lnTo>
                <a:lnTo>
                  <a:pt x="93818" y="69517"/>
                </a:lnTo>
                <a:lnTo>
                  <a:pt x="93818" y="69517"/>
                </a:lnTo>
                <a:lnTo>
                  <a:pt x="93818" y="71172"/>
                </a:lnTo>
                <a:lnTo>
                  <a:pt x="93818" y="71172"/>
                </a:lnTo>
                <a:lnTo>
                  <a:pt x="93818" y="71172"/>
                </a:lnTo>
                <a:lnTo>
                  <a:pt x="93818" y="71172"/>
                </a:lnTo>
                <a:lnTo>
                  <a:pt x="96000" y="71172"/>
                </a:lnTo>
                <a:lnTo>
                  <a:pt x="96000" y="71172"/>
                </a:lnTo>
                <a:lnTo>
                  <a:pt x="96000" y="72827"/>
                </a:lnTo>
                <a:lnTo>
                  <a:pt x="96000" y="72827"/>
                </a:lnTo>
                <a:lnTo>
                  <a:pt x="96000" y="72827"/>
                </a:lnTo>
                <a:lnTo>
                  <a:pt x="96000" y="72827"/>
                </a:lnTo>
                <a:lnTo>
                  <a:pt x="96000" y="72827"/>
                </a:lnTo>
                <a:lnTo>
                  <a:pt x="99272" y="72827"/>
                </a:lnTo>
                <a:lnTo>
                  <a:pt x="99272" y="72827"/>
                </a:lnTo>
                <a:lnTo>
                  <a:pt x="99272" y="72827"/>
                </a:lnTo>
                <a:lnTo>
                  <a:pt x="99272" y="74482"/>
                </a:lnTo>
                <a:lnTo>
                  <a:pt x="99272" y="74482"/>
                </a:lnTo>
                <a:lnTo>
                  <a:pt x="99272" y="74482"/>
                </a:lnTo>
                <a:lnTo>
                  <a:pt x="99272" y="74482"/>
                </a:lnTo>
                <a:lnTo>
                  <a:pt x="99272" y="76965"/>
                </a:lnTo>
                <a:lnTo>
                  <a:pt x="101454" y="76965"/>
                </a:lnTo>
                <a:lnTo>
                  <a:pt x="101454" y="76965"/>
                </a:lnTo>
                <a:lnTo>
                  <a:pt x="101454" y="76965"/>
                </a:lnTo>
                <a:lnTo>
                  <a:pt x="101454" y="76965"/>
                </a:lnTo>
                <a:lnTo>
                  <a:pt x="101454" y="76965"/>
                </a:lnTo>
                <a:lnTo>
                  <a:pt x="101454" y="76965"/>
                </a:lnTo>
                <a:lnTo>
                  <a:pt x="103636" y="76965"/>
                </a:lnTo>
                <a:lnTo>
                  <a:pt x="103636" y="78620"/>
                </a:lnTo>
                <a:lnTo>
                  <a:pt x="103636" y="78620"/>
                </a:lnTo>
                <a:lnTo>
                  <a:pt x="103636" y="78620"/>
                </a:lnTo>
                <a:lnTo>
                  <a:pt x="103636" y="80275"/>
                </a:lnTo>
                <a:lnTo>
                  <a:pt x="103636" y="80275"/>
                </a:lnTo>
                <a:lnTo>
                  <a:pt x="103636" y="80275"/>
                </a:lnTo>
                <a:lnTo>
                  <a:pt x="103636" y="81931"/>
                </a:lnTo>
                <a:lnTo>
                  <a:pt x="103636" y="81931"/>
                </a:lnTo>
                <a:lnTo>
                  <a:pt x="103636" y="81931"/>
                </a:lnTo>
                <a:lnTo>
                  <a:pt x="103636" y="81931"/>
                </a:lnTo>
                <a:lnTo>
                  <a:pt x="103636" y="81931"/>
                </a:lnTo>
                <a:lnTo>
                  <a:pt x="103636" y="81931"/>
                </a:lnTo>
                <a:lnTo>
                  <a:pt x="103636" y="83586"/>
                </a:lnTo>
                <a:lnTo>
                  <a:pt x="103636" y="83586"/>
                </a:lnTo>
                <a:lnTo>
                  <a:pt x="103636" y="83586"/>
                </a:lnTo>
                <a:lnTo>
                  <a:pt x="105818" y="83586"/>
                </a:lnTo>
                <a:lnTo>
                  <a:pt x="105818" y="86068"/>
                </a:lnTo>
                <a:lnTo>
                  <a:pt x="105818" y="86068"/>
                </a:lnTo>
                <a:lnTo>
                  <a:pt x="105818" y="86068"/>
                </a:lnTo>
                <a:lnTo>
                  <a:pt x="105818" y="83586"/>
                </a:lnTo>
                <a:lnTo>
                  <a:pt x="105818" y="83586"/>
                </a:lnTo>
                <a:lnTo>
                  <a:pt x="105818" y="83586"/>
                </a:lnTo>
                <a:lnTo>
                  <a:pt x="105818" y="83586"/>
                </a:lnTo>
                <a:lnTo>
                  <a:pt x="108000" y="83586"/>
                </a:lnTo>
                <a:lnTo>
                  <a:pt x="108000" y="83586"/>
                </a:lnTo>
                <a:lnTo>
                  <a:pt x="108000" y="83586"/>
                </a:lnTo>
                <a:lnTo>
                  <a:pt x="108000" y="86068"/>
                </a:lnTo>
                <a:lnTo>
                  <a:pt x="108000" y="86068"/>
                </a:lnTo>
                <a:lnTo>
                  <a:pt x="108000" y="86068"/>
                </a:lnTo>
                <a:lnTo>
                  <a:pt x="108000" y="86068"/>
                </a:lnTo>
                <a:lnTo>
                  <a:pt x="108000" y="86068"/>
                </a:lnTo>
                <a:lnTo>
                  <a:pt x="111272" y="86068"/>
                </a:lnTo>
                <a:lnTo>
                  <a:pt x="111272" y="87724"/>
                </a:lnTo>
                <a:lnTo>
                  <a:pt x="111272" y="87724"/>
                </a:lnTo>
                <a:lnTo>
                  <a:pt x="111272" y="87724"/>
                </a:lnTo>
                <a:lnTo>
                  <a:pt x="111272" y="87724"/>
                </a:lnTo>
                <a:lnTo>
                  <a:pt x="113454" y="87724"/>
                </a:lnTo>
                <a:lnTo>
                  <a:pt x="113454" y="87724"/>
                </a:lnTo>
                <a:lnTo>
                  <a:pt x="113454" y="87724"/>
                </a:lnTo>
                <a:lnTo>
                  <a:pt x="113454" y="89379"/>
                </a:lnTo>
                <a:lnTo>
                  <a:pt x="113454" y="89379"/>
                </a:lnTo>
                <a:lnTo>
                  <a:pt x="113454" y="89379"/>
                </a:lnTo>
                <a:lnTo>
                  <a:pt x="113454" y="89379"/>
                </a:lnTo>
                <a:lnTo>
                  <a:pt x="113454" y="89379"/>
                </a:lnTo>
                <a:lnTo>
                  <a:pt x="113454" y="89379"/>
                </a:lnTo>
                <a:lnTo>
                  <a:pt x="115636" y="89379"/>
                </a:lnTo>
                <a:lnTo>
                  <a:pt x="115636" y="91034"/>
                </a:lnTo>
                <a:lnTo>
                  <a:pt x="115636" y="91034"/>
                </a:lnTo>
                <a:lnTo>
                  <a:pt x="115636" y="89379"/>
                </a:lnTo>
                <a:lnTo>
                  <a:pt x="115636" y="89379"/>
                </a:lnTo>
                <a:lnTo>
                  <a:pt x="117818" y="89379"/>
                </a:lnTo>
                <a:lnTo>
                  <a:pt x="117818" y="91034"/>
                </a:lnTo>
                <a:lnTo>
                  <a:pt x="117818" y="91034"/>
                </a:lnTo>
                <a:lnTo>
                  <a:pt x="117818" y="91034"/>
                </a:lnTo>
                <a:lnTo>
                  <a:pt x="115636" y="91034"/>
                </a:lnTo>
                <a:lnTo>
                  <a:pt x="115636" y="92689"/>
                </a:lnTo>
                <a:lnTo>
                  <a:pt x="115636" y="92689"/>
                </a:lnTo>
                <a:lnTo>
                  <a:pt x="115636" y="92689"/>
                </a:lnTo>
                <a:lnTo>
                  <a:pt x="115636" y="92689"/>
                </a:lnTo>
                <a:lnTo>
                  <a:pt x="113454" y="92689"/>
                </a:lnTo>
                <a:lnTo>
                  <a:pt x="113454" y="92689"/>
                </a:lnTo>
                <a:lnTo>
                  <a:pt x="113454" y="92689"/>
                </a:lnTo>
                <a:lnTo>
                  <a:pt x="113454" y="92689"/>
                </a:lnTo>
                <a:lnTo>
                  <a:pt x="113454" y="95172"/>
                </a:lnTo>
                <a:lnTo>
                  <a:pt x="113454" y="95172"/>
                </a:lnTo>
                <a:lnTo>
                  <a:pt x="113454" y="95172"/>
                </a:lnTo>
                <a:lnTo>
                  <a:pt x="113454" y="95172"/>
                </a:lnTo>
                <a:lnTo>
                  <a:pt x="113454" y="95172"/>
                </a:lnTo>
                <a:lnTo>
                  <a:pt x="113454" y="95172"/>
                </a:lnTo>
                <a:lnTo>
                  <a:pt x="113454" y="96827"/>
                </a:lnTo>
                <a:lnTo>
                  <a:pt x="115636" y="96827"/>
                </a:lnTo>
                <a:lnTo>
                  <a:pt x="115636" y="96827"/>
                </a:lnTo>
                <a:lnTo>
                  <a:pt x="115636" y="96827"/>
                </a:lnTo>
                <a:lnTo>
                  <a:pt x="115636" y="96827"/>
                </a:lnTo>
                <a:lnTo>
                  <a:pt x="115636" y="98482"/>
                </a:lnTo>
                <a:lnTo>
                  <a:pt x="115636" y="98482"/>
                </a:lnTo>
                <a:lnTo>
                  <a:pt x="117818" y="98482"/>
                </a:lnTo>
                <a:lnTo>
                  <a:pt x="117818" y="98482"/>
                </a:lnTo>
                <a:lnTo>
                  <a:pt x="117818" y="98482"/>
                </a:lnTo>
                <a:lnTo>
                  <a:pt x="117818" y="98482"/>
                </a:lnTo>
                <a:lnTo>
                  <a:pt x="117818" y="98482"/>
                </a:lnTo>
                <a:lnTo>
                  <a:pt x="117818" y="98482"/>
                </a:lnTo>
                <a:lnTo>
                  <a:pt x="117818" y="100137"/>
                </a:lnTo>
                <a:lnTo>
                  <a:pt x="120000" y="100137"/>
                </a:lnTo>
                <a:lnTo>
                  <a:pt x="120000" y="100137"/>
                </a:lnTo>
                <a:lnTo>
                  <a:pt x="120000" y="100137"/>
                </a:lnTo>
                <a:lnTo>
                  <a:pt x="120000" y="100137"/>
                </a:lnTo>
                <a:lnTo>
                  <a:pt x="120000" y="101793"/>
                </a:lnTo>
                <a:lnTo>
                  <a:pt x="120000" y="101793"/>
                </a:lnTo>
                <a:lnTo>
                  <a:pt x="120000" y="101793"/>
                </a:lnTo>
                <a:lnTo>
                  <a:pt x="120000" y="101793"/>
                </a:lnTo>
                <a:lnTo>
                  <a:pt x="120000" y="101793"/>
                </a:lnTo>
                <a:lnTo>
                  <a:pt x="120000" y="104275"/>
                </a:lnTo>
                <a:lnTo>
                  <a:pt x="120000" y="104275"/>
                </a:lnTo>
                <a:lnTo>
                  <a:pt x="120000" y="104275"/>
                </a:lnTo>
                <a:lnTo>
                  <a:pt x="120000" y="104275"/>
                </a:lnTo>
                <a:lnTo>
                  <a:pt x="117818" y="104275"/>
                </a:lnTo>
                <a:lnTo>
                  <a:pt x="117818" y="104275"/>
                </a:lnTo>
                <a:lnTo>
                  <a:pt x="117818" y="104275"/>
                </a:lnTo>
                <a:lnTo>
                  <a:pt x="117818" y="105931"/>
                </a:lnTo>
                <a:lnTo>
                  <a:pt x="117818" y="105931"/>
                </a:lnTo>
                <a:lnTo>
                  <a:pt x="117818" y="105931"/>
                </a:lnTo>
                <a:lnTo>
                  <a:pt x="117818" y="105931"/>
                </a:lnTo>
                <a:lnTo>
                  <a:pt x="117818" y="105931"/>
                </a:lnTo>
                <a:lnTo>
                  <a:pt x="117818" y="105931"/>
                </a:lnTo>
                <a:lnTo>
                  <a:pt x="117818" y="105931"/>
                </a:lnTo>
                <a:lnTo>
                  <a:pt x="117818" y="107586"/>
                </a:lnTo>
                <a:lnTo>
                  <a:pt x="117818" y="107586"/>
                </a:lnTo>
                <a:lnTo>
                  <a:pt x="117818" y="107586"/>
                </a:lnTo>
                <a:lnTo>
                  <a:pt x="117818" y="107586"/>
                </a:lnTo>
                <a:lnTo>
                  <a:pt x="117818" y="109241"/>
                </a:lnTo>
                <a:lnTo>
                  <a:pt x="117818" y="109241"/>
                </a:lnTo>
                <a:lnTo>
                  <a:pt x="117818" y="109241"/>
                </a:lnTo>
                <a:lnTo>
                  <a:pt x="117818" y="109241"/>
                </a:lnTo>
                <a:lnTo>
                  <a:pt x="117818" y="110896"/>
                </a:lnTo>
                <a:lnTo>
                  <a:pt x="117818" y="110896"/>
                </a:lnTo>
                <a:lnTo>
                  <a:pt x="117818" y="110896"/>
                </a:lnTo>
                <a:lnTo>
                  <a:pt x="117818" y="110896"/>
                </a:lnTo>
                <a:lnTo>
                  <a:pt x="115636" y="110896"/>
                </a:lnTo>
                <a:lnTo>
                  <a:pt x="115636" y="110896"/>
                </a:lnTo>
                <a:lnTo>
                  <a:pt x="115636" y="110896"/>
                </a:lnTo>
                <a:lnTo>
                  <a:pt x="115636" y="110896"/>
                </a:lnTo>
                <a:lnTo>
                  <a:pt x="113454" y="110896"/>
                </a:lnTo>
                <a:lnTo>
                  <a:pt x="113454" y="110896"/>
                </a:lnTo>
                <a:lnTo>
                  <a:pt x="113454" y="110896"/>
                </a:lnTo>
                <a:lnTo>
                  <a:pt x="113454" y="113379"/>
                </a:lnTo>
                <a:lnTo>
                  <a:pt x="113454" y="113379"/>
                </a:lnTo>
                <a:lnTo>
                  <a:pt x="113454" y="113379"/>
                </a:lnTo>
                <a:lnTo>
                  <a:pt x="113454" y="113379"/>
                </a:lnTo>
                <a:lnTo>
                  <a:pt x="113454" y="113379"/>
                </a:lnTo>
                <a:lnTo>
                  <a:pt x="111272" y="113379"/>
                </a:lnTo>
                <a:lnTo>
                  <a:pt x="111272" y="113379"/>
                </a:lnTo>
                <a:lnTo>
                  <a:pt x="111272" y="113379"/>
                </a:lnTo>
                <a:lnTo>
                  <a:pt x="111272" y="113379"/>
                </a:lnTo>
                <a:lnTo>
                  <a:pt x="111272" y="113379"/>
                </a:lnTo>
                <a:lnTo>
                  <a:pt x="111272" y="113379"/>
                </a:lnTo>
                <a:lnTo>
                  <a:pt x="111272" y="113379"/>
                </a:lnTo>
                <a:lnTo>
                  <a:pt x="111272" y="115034"/>
                </a:lnTo>
                <a:lnTo>
                  <a:pt x="108000" y="115034"/>
                </a:lnTo>
                <a:lnTo>
                  <a:pt x="108000" y="115034"/>
                </a:lnTo>
                <a:lnTo>
                  <a:pt x="108000" y="115034"/>
                </a:lnTo>
                <a:lnTo>
                  <a:pt x="108000" y="115034"/>
                </a:lnTo>
                <a:lnTo>
                  <a:pt x="105818" y="115034"/>
                </a:lnTo>
                <a:lnTo>
                  <a:pt x="105818" y="115034"/>
                </a:lnTo>
                <a:lnTo>
                  <a:pt x="105818" y="115034"/>
                </a:lnTo>
                <a:lnTo>
                  <a:pt x="105818" y="113379"/>
                </a:lnTo>
                <a:lnTo>
                  <a:pt x="105818" y="113379"/>
                </a:lnTo>
                <a:lnTo>
                  <a:pt x="105818" y="113379"/>
                </a:lnTo>
                <a:lnTo>
                  <a:pt x="105818" y="113379"/>
                </a:lnTo>
                <a:lnTo>
                  <a:pt x="103636" y="113379"/>
                </a:lnTo>
                <a:lnTo>
                  <a:pt x="103636" y="113379"/>
                </a:lnTo>
                <a:lnTo>
                  <a:pt x="103636" y="113379"/>
                </a:lnTo>
                <a:lnTo>
                  <a:pt x="103636" y="113379"/>
                </a:lnTo>
                <a:lnTo>
                  <a:pt x="103636" y="113379"/>
                </a:lnTo>
                <a:lnTo>
                  <a:pt x="103636" y="110896"/>
                </a:lnTo>
                <a:lnTo>
                  <a:pt x="103636" y="110896"/>
                </a:lnTo>
                <a:lnTo>
                  <a:pt x="103636" y="110896"/>
                </a:lnTo>
                <a:lnTo>
                  <a:pt x="101454" y="110896"/>
                </a:lnTo>
                <a:lnTo>
                  <a:pt x="101454" y="110896"/>
                </a:lnTo>
                <a:lnTo>
                  <a:pt x="101454" y="110896"/>
                </a:lnTo>
                <a:lnTo>
                  <a:pt x="101454" y="113379"/>
                </a:lnTo>
                <a:lnTo>
                  <a:pt x="101454" y="113379"/>
                </a:lnTo>
                <a:lnTo>
                  <a:pt x="101454" y="113379"/>
                </a:lnTo>
                <a:lnTo>
                  <a:pt x="99272" y="113379"/>
                </a:lnTo>
                <a:lnTo>
                  <a:pt x="99272" y="113379"/>
                </a:lnTo>
                <a:lnTo>
                  <a:pt x="99272" y="113379"/>
                </a:lnTo>
                <a:lnTo>
                  <a:pt x="99272" y="113379"/>
                </a:lnTo>
                <a:lnTo>
                  <a:pt x="99272" y="113379"/>
                </a:lnTo>
                <a:lnTo>
                  <a:pt x="99272" y="113379"/>
                </a:lnTo>
                <a:lnTo>
                  <a:pt x="96000" y="113379"/>
                </a:lnTo>
                <a:lnTo>
                  <a:pt x="96000" y="115034"/>
                </a:lnTo>
                <a:lnTo>
                  <a:pt x="96000" y="115034"/>
                </a:lnTo>
                <a:lnTo>
                  <a:pt x="96000" y="113379"/>
                </a:lnTo>
                <a:lnTo>
                  <a:pt x="96000" y="113379"/>
                </a:lnTo>
                <a:lnTo>
                  <a:pt x="96000" y="113379"/>
                </a:lnTo>
                <a:lnTo>
                  <a:pt x="96000" y="115034"/>
                </a:lnTo>
                <a:lnTo>
                  <a:pt x="93818" y="115034"/>
                </a:lnTo>
                <a:lnTo>
                  <a:pt x="93818" y="115034"/>
                </a:lnTo>
                <a:lnTo>
                  <a:pt x="93818" y="115034"/>
                </a:lnTo>
                <a:lnTo>
                  <a:pt x="93818" y="115034"/>
                </a:lnTo>
                <a:lnTo>
                  <a:pt x="93818" y="115034"/>
                </a:lnTo>
                <a:lnTo>
                  <a:pt x="93818" y="116689"/>
                </a:lnTo>
                <a:lnTo>
                  <a:pt x="96000" y="116689"/>
                </a:lnTo>
                <a:lnTo>
                  <a:pt x="96000" y="116689"/>
                </a:lnTo>
                <a:lnTo>
                  <a:pt x="96000" y="116689"/>
                </a:lnTo>
                <a:lnTo>
                  <a:pt x="96000" y="116689"/>
                </a:lnTo>
                <a:lnTo>
                  <a:pt x="96000" y="118344"/>
                </a:lnTo>
                <a:lnTo>
                  <a:pt x="96000" y="118344"/>
                </a:lnTo>
                <a:lnTo>
                  <a:pt x="96000" y="118344"/>
                </a:lnTo>
                <a:lnTo>
                  <a:pt x="96000" y="118344"/>
                </a:lnTo>
                <a:lnTo>
                  <a:pt x="96000" y="118344"/>
                </a:lnTo>
                <a:lnTo>
                  <a:pt x="96000" y="120000"/>
                </a:lnTo>
                <a:lnTo>
                  <a:pt x="96000" y="120000"/>
                </a:lnTo>
                <a:lnTo>
                  <a:pt x="96000" y="120000"/>
                </a:lnTo>
                <a:lnTo>
                  <a:pt x="93818" y="120000"/>
                </a:lnTo>
                <a:lnTo>
                  <a:pt x="93818" y="120000"/>
                </a:lnTo>
                <a:lnTo>
                  <a:pt x="93818" y="120000"/>
                </a:lnTo>
                <a:lnTo>
                  <a:pt x="91636" y="120000"/>
                </a:lnTo>
                <a:lnTo>
                  <a:pt x="91636" y="120000"/>
                </a:lnTo>
                <a:lnTo>
                  <a:pt x="91636" y="120000"/>
                </a:lnTo>
                <a:lnTo>
                  <a:pt x="91636" y="118344"/>
                </a:lnTo>
                <a:lnTo>
                  <a:pt x="91636" y="118344"/>
                </a:lnTo>
                <a:lnTo>
                  <a:pt x="91636" y="118344"/>
                </a:lnTo>
                <a:lnTo>
                  <a:pt x="91636" y="118344"/>
                </a:lnTo>
                <a:lnTo>
                  <a:pt x="91636" y="118344"/>
                </a:lnTo>
                <a:lnTo>
                  <a:pt x="89454" y="118344"/>
                </a:lnTo>
                <a:lnTo>
                  <a:pt x="89454" y="118344"/>
                </a:lnTo>
                <a:lnTo>
                  <a:pt x="89454" y="118344"/>
                </a:lnTo>
                <a:lnTo>
                  <a:pt x="89454" y="116689"/>
                </a:lnTo>
                <a:lnTo>
                  <a:pt x="89454" y="116689"/>
                </a:lnTo>
                <a:lnTo>
                  <a:pt x="87272" y="116689"/>
                </a:lnTo>
                <a:lnTo>
                  <a:pt x="87272" y="116689"/>
                </a:lnTo>
                <a:lnTo>
                  <a:pt x="87272" y="116689"/>
                </a:lnTo>
                <a:lnTo>
                  <a:pt x="87272" y="116689"/>
                </a:lnTo>
                <a:lnTo>
                  <a:pt x="87272" y="116689"/>
                </a:lnTo>
                <a:lnTo>
                  <a:pt x="84000" y="116689"/>
                </a:lnTo>
                <a:lnTo>
                  <a:pt x="84000" y="118344"/>
                </a:lnTo>
                <a:lnTo>
                  <a:pt x="84000" y="118344"/>
                </a:lnTo>
                <a:lnTo>
                  <a:pt x="84000" y="118344"/>
                </a:lnTo>
                <a:lnTo>
                  <a:pt x="84000" y="116689"/>
                </a:lnTo>
                <a:lnTo>
                  <a:pt x="84000" y="116689"/>
                </a:lnTo>
                <a:lnTo>
                  <a:pt x="84000" y="116689"/>
                </a:lnTo>
                <a:lnTo>
                  <a:pt x="81818" y="116689"/>
                </a:lnTo>
                <a:lnTo>
                  <a:pt x="81818" y="116689"/>
                </a:lnTo>
                <a:lnTo>
                  <a:pt x="81818" y="116689"/>
                </a:lnTo>
                <a:lnTo>
                  <a:pt x="81818" y="115034"/>
                </a:lnTo>
                <a:lnTo>
                  <a:pt x="81818" y="115034"/>
                </a:lnTo>
                <a:lnTo>
                  <a:pt x="81818" y="115034"/>
                </a:lnTo>
                <a:lnTo>
                  <a:pt x="81818" y="115034"/>
                </a:lnTo>
                <a:lnTo>
                  <a:pt x="81818" y="115034"/>
                </a:lnTo>
                <a:lnTo>
                  <a:pt x="81818" y="115034"/>
                </a:lnTo>
                <a:lnTo>
                  <a:pt x="81818" y="113379"/>
                </a:lnTo>
                <a:lnTo>
                  <a:pt x="84000" y="113379"/>
                </a:lnTo>
                <a:lnTo>
                  <a:pt x="84000" y="113379"/>
                </a:lnTo>
                <a:lnTo>
                  <a:pt x="84000" y="113379"/>
                </a:lnTo>
                <a:lnTo>
                  <a:pt x="84000" y="113379"/>
                </a:lnTo>
                <a:lnTo>
                  <a:pt x="84000" y="113379"/>
                </a:lnTo>
                <a:lnTo>
                  <a:pt x="84000" y="113379"/>
                </a:lnTo>
                <a:lnTo>
                  <a:pt x="87272" y="113379"/>
                </a:lnTo>
                <a:lnTo>
                  <a:pt x="87272" y="113379"/>
                </a:lnTo>
                <a:lnTo>
                  <a:pt x="87272" y="110896"/>
                </a:lnTo>
                <a:lnTo>
                  <a:pt x="87272" y="110896"/>
                </a:lnTo>
                <a:lnTo>
                  <a:pt x="87272" y="110896"/>
                </a:lnTo>
                <a:lnTo>
                  <a:pt x="87272" y="110896"/>
                </a:lnTo>
                <a:lnTo>
                  <a:pt x="87272" y="109241"/>
                </a:lnTo>
                <a:lnTo>
                  <a:pt x="87272" y="109241"/>
                </a:lnTo>
                <a:lnTo>
                  <a:pt x="87272" y="109241"/>
                </a:lnTo>
                <a:lnTo>
                  <a:pt x="87272" y="109241"/>
                </a:lnTo>
                <a:lnTo>
                  <a:pt x="87272" y="107586"/>
                </a:lnTo>
                <a:lnTo>
                  <a:pt x="87272" y="107586"/>
                </a:lnTo>
                <a:lnTo>
                  <a:pt x="87272" y="107586"/>
                </a:lnTo>
                <a:lnTo>
                  <a:pt x="87272" y="107586"/>
                </a:lnTo>
                <a:lnTo>
                  <a:pt x="87272" y="107586"/>
                </a:lnTo>
                <a:lnTo>
                  <a:pt x="87272" y="105931"/>
                </a:lnTo>
                <a:lnTo>
                  <a:pt x="87272" y="105931"/>
                </a:lnTo>
                <a:lnTo>
                  <a:pt x="89454" y="105931"/>
                </a:lnTo>
                <a:lnTo>
                  <a:pt x="89454" y="105931"/>
                </a:lnTo>
                <a:lnTo>
                  <a:pt x="87272" y="105931"/>
                </a:lnTo>
                <a:lnTo>
                  <a:pt x="87272" y="104275"/>
                </a:lnTo>
                <a:lnTo>
                  <a:pt x="87272" y="104275"/>
                </a:lnTo>
                <a:lnTo>
                  <a:pt x="87272" y="104275"/>
                </a:lnTo>
                <a:lnTo>
                  <a:pt x="87272" y="104275"/>
                </a:lnTo>
                <a:lnTo>
                  <a:pt x="84000" y="104275"/>
                </a:lnTo>
                <a:lnTo>
                  <a:pt x="84000" y="104275"/>
                </a:lnTo>
                <a:lnTo>
                  <a:pt x="84000" y="101793"/>
                </a:lnTo>
                <a:lnTo>
                  <a:pt x="87272" y="101793"/>
                </a:lnTo>
                <a:lnTo>
                  <a:pt x="87272" y="101793"/>
                </a:lnTo>
                <a:lnTo>
                  <a:pt x="87272" y="101793"/>
                </a:lnTo>
                <a:lnTo>
                  <a:pt x="87272" y="101793"/>
                </a:lnTo>
                <a:lnTo>
                  <a:pt x="87272" y="101793"/>
                </a:lnTo>
                <a:lnTo>
                  <a:pt x="87272" y="100137"/>
                </a:lnTo>
                <a:lnTo>
                  <a:pt x="87272" y="100137"/>
                </a:lnTo>
                <a:lnTo>
                  <a:pt x="87272" y="100137"/>
                </a:lnTo>
                <a:lnTo>
                  <a:pt x="87272" y="100137"/>
                </a:lnTo>
                <a:lnTo>
                  <a:pt x="84000" y="100137"/>
                </a:lnTo>
                <a:lnTo>
                  <a:pt x="84000" y="100137"/>
                </a:lnTo>
                <a:lnTo>
                  <a:pt x="87272" y="100137"/>
                </a:lnTo>
                <a:lnTo>
                  <a:pt x="87272" y="100137"/>
                </a:lnTo>
                <a:lnTo>
                  <a:pt x="87272" y="100137"/>
                </a:lnTo>
                <a:lnTo>
                  <a:pt x="87272" y="98482"/>
                </a:lnTo>
                <a:lnTo>
                  <a:pt x="87272" y="98482"/>
                </a:lnTo>
                <a:lnTo>
                  <a:pt x="87272" y="98482"/>
                </a:lnTo>
                <a:lnTo>
                  <a:pt x="89454" y="98482"/>
                </a:lnTo>
                <a:lnTo>
                  <a:pt x="89454" y="96827"/>
                </a:lnTo>
                <a:lnTo>
                  <a:pt x="89454" y="96827"/>
                </a:lnTo>
                <a:lnTo>
                  <a:pt x="89454" y="96827"/>
                </a:lnTo>
                <a:lnTo>
                  <a:pt x="89454" y="95172"/>
                </a:lnTo>
                <a:lnTo>
                  <a:pt x="89454" y="95172"/>
                </a:lnTo>
                <a:lnTo>
                  <a:pt x="87272" y="95172"/>
                </a:lnTo>
                <a:lnTo>
                  <a:pt x="87272" y="95172"/>
                </a:lnTo>
                <a:lnTo>
                  <a:pt x="87272" y="95172"/>
                </a:lnTo>
                <a:lnTo>
                  <a:pt x="87272" y="95172"/>
                </a:lnTo>
                <a:lnTo>
                  <a:pt x="84000" y="95172"/>
                </a:lnTo>
                <a:lnTo>
                  <a:pt x="84000" y="95172"/>
                </a:lnTo>
                <a:lnTo>
                  <a:pt x="84000" y="95172"/>
                </a:lnTo>
                <a:lnTo>
                  <a:pt x="84000" y="95172"/>
                </a:lnTo>
                <a:lnTo>
                  <a:pt x="84000" y="92689"/>
                </a:lnTo>
                <a:lnTo>
                  <a:pt x="84000" y="92689"/>
                </a:lnTo>
                <a:lnTo>
                  <a:pt x="84000" y="92689"/>
                </a:lnTo>
                <a:lnTo>
                  <a:pt x="84000" y="91034"/>
                </a:lnTo>
                <a:lnTo>
                  <a:pt x="84000" y="91034"/>
                </a:lnTo>
                <a:lnTo>
                  <a:pt x="84000" y="91034"/>
                </a:lnTo>
                <a:lnTo>
                  <a:pt x="84000" y="91034"/>
                </a:lnTo>
                <a:lnTo>
                  <a:pt x="81818" y="91034"/>
                </a:lnTo>
                <a:lnTo>
                  <a:pt x="81818" y="91034"/>
                </a:lnTo>
                <a:lnTo>
                  <a:pt x="81818" y="91034"/>
                </a:lnTo>
                <a:lnTo>
                  <a:pt x="81818" y="91034"/>
                </a:lnTo>
                <a:lnTo>
                  <a:pt x="81818" y="89379"/>
                </a:lnTo>
                <a:lnTo>
                  <a:pt x="79636" y="89379"/>
                </a:lnTo>
                <a:lnTo>
                  <a:pt x="79636" y="89379"/>
                </a:lnTo>
                <a:lnTo>
                  <a:pt x="79636" y="89379"/>
                </a:lnTo>
                <a:lnTo>
                  <a:pt x="79636" y="89379"/>
                </a:lnTo>
                <a:lnTo>
                  <a:pt x="79636" y="89379"/>
                </a:lnTo>
                <a:lnTo>
                  <a:pt x="77454" y="89379"/>
                </a:lnTo>
                <a:lnTo>
                  <a:pt x="77454" y="87724"/>
                </a:lnTo>
                <a:lnTo>
                  <a:pt x="77454" y="87724"/>
                </a:lnTo>
                <a:lnTo>
                  <a:pt x="77454" y="87724"/>
                </a:lnTo>
                <a:lnTo>
                  <a:pt x="77454" y="87724"/>
                </a:lnTo>
                <a:lnTo>
                  <a:pt x="77454" y="86068"/>
                </a:lnTo>
                <a:lnTo>
                  <a:pt x="77454" y="86068"/>
                </a:lnTo>
                <a:lnTo>
                  <a:pt x="77454" y="86068"/>
                </a:lnTo>
                <a:lnTo>
                  <a:pt x="77454" y="86068"/>
                </a:lnTo>
                <a:lnTo>
                  <a:pt x="77454" y="86068"/>
                </a:lnTo>
                <a:lnTo>
                  <a:pt x="77454" y="83586"/>
                </a:lnTo>
                <a:lnTo>
                  <a:pt x="75272" y="83586"/>
                </a:lnTo>
                <a:lnTo>
                  <a:pt x="75272" y="83586"/>
                </a:lnTo>
                <a:lnTo>
                  <a:pt x="75272" y="83586"/>
                </a:lnTo>
                <a:lnTo>
                  <a:pt x="75272" y="83586"/>
                </a:lnTo>
                <a:lnTo>
                  <a:pt x="75272" y="83586"/>
                </a:lnTo>
                <a:lnTo>
                  <a:pt x="75272" y="81931"/>
                </a:lnTo>
                <a:lnTo>
                  <a:pt x="75272" y="81931"/>
                </a:lnTo>
                <a:lnTo>
                  <a:pt x="75272" y="81931"/>
                </a:lnTo>
                <a:lnTo>
                  <a:pt x="75272" y="80275"/>
                </a:lnTo>
                <a:lnTo>
                  <a:pt x="75272" y="80275"/>
                </a:lnTo>
                <a:lnTo>
                  <a:pt x="75272" y="80275"/>
                </a:lnTo>
                <a:lnTo>
                  <a:pt x="75272" y="80275"/>
                </a:lnTo>
                <a:lnTo>
                  <a:pt x="75272" y="80275"/>
                </a:lnTo>
                <a:lnTo>
                  <a:pt x="75272" y="78620"/>
                </a:lnTo>
                <a:lnTo>
                  <a:pt x="75272" y="78620"/>
                </a:lnTo>
                <a:lnTo>
                  <a:pt x="75272" y="78620"/>
                </a:lnTo>
                <a:lnTo>
                  <a:pt x="75272" y="76965"/>
                </a:lnTo>
                <a:lnTo>
                  <a:pt x="75272" y="76965"/>
                </a:lnTo>
                <a:lnTo>
                  <a:pt x="75272" y="76965"/>
                </a:lnTo>
                <a:lnTo>
                  <a:pt x="75272" y="76965"/>
                </a:lnTo>
                <a:lnTo>
                  <a:pt x="75272" y="76965"/>
                </a:lnTo>
                <a:lnTo>
                  <a:pt x="75272" y="74482"/>
                </a:lnTo>
                <a:lnTo>
                  <a:pt x="75272" y="74482"/>
                </a:lnTo>
                <a:lnTo>
                  <a:pt x="75272" y="74482"/>
                </a:lnTo>
                <a:lnTo>
                  <a:pt x="75272" y="74482"/>
                </a:lnTo>
                <a:lnTo>
                  <a:pt x="75272" y="72827"/>
                </a:lnTo>
                <a:lnTo>
                  <a:pt x="75272" y="72827"/>
                </a:lnTo>
                <a:lnTo>
                  <a:pt x="75272" y="72827"/>
                </a:lnTo>
                <a:lnTo>
                  <a:pt x="75272" y="72827"/>
                </a:lnTo>
                <a:lnTo>
                  <a:pt x="75272" y="71172"/>
                </a:lnTo>
                <a:lnTo>
                  <a:pt x="75272" y="71172"/>
                </a:lnTo>
                <a:lnTo>
                  <a:pt x="75272" y="71172"/>
                </a:lnTo>
                <a:lnTo>
                  <a:pt x="75272" y="71172"/>
                </a:lnTo>
                <a:lnTo>
                  <a:pt x="75272" y="69517"/>
                </a:lnTo>
                <a:lnTo>
                  <a:pt x="75272" y="69517"/>
                </a:lnTo>
                <a:lnTo>
                  <a:pt x="75272" y="69517"/>
                </a:lnTo>
                <a:lnTo>
                  <a:pt x="72000" y="69517"/>
                </a:lnTo>
                <a:lnTo>
                  <a:pt x="72000" y="69517"/>
                </a:lnTo>
                <a:lnTo>
                  <a:pt x="72000" y="69517"/>
                </a:lnTo>
                <a:lnTo>
                  <a:pt x="72000" y="69517"/>
                </a:lnTo>
                <a:lnTo>
                  <a:pt x="72000" y="67862"/>
                </a:lnTo>
                <a:lnTo>
                  <a:pt x="69818" y="67862"/>
                </a:lnTo>
                <a:lnTo>
                  <a:pt x="69818" y="67862"/>
                </a:lnTo>
                <a:lnTo>
                  <a:pt x="69818" y="67862"/>
                </a:lnTo>
                <a:lnTo>
                  <a:pt x="69818" y="67862"/>
                </a:lnTo>
                <a:lnTo>
                  <a:pt x="69818" y="67862"/>
                </a:lnTo>
                <a:lnTo>
                  <a:pt x="69818" y="67862"/>
                </a:lnTo>
                <a:lnTo>
                  <a:pt x="69818" y="65379"/>
                </a:lnTo>
                <a:lnTo>
                  <a:pt x="67636" y="65379"/>
                </a:lnTo>
                <a:lnTo>
                  <a:pt x="67636" y="65379"/>
                </a:lnTo>
                <a:lnTo>
                  <a:pt x="67636" y="65379"/>
                </a:lnTo>
                <a:lnTo>
                  <a:pt x="67636" y="65379"/>
                </a:lnTo>
                <a:lnTo>
                  <a:pt x="67636" y="65379"/>
                </a:lnTo>
                <a:lnTo>
                  <a:pt x="67636" y="63724"/>
                </a:lnTo>
                <a:lnTo>
                  <a:pt x="65454" y="63724"/>
                </a:lnTo>
                <a:lnTo>
                  <a:pt x="65454" y="63724"/>
                </a:lnTo>
                <a:lnTo>
                  <a:pt x="65454" y="63724"/>
                </a:lnTo>
                <a:lnTo>
                  <a:pt x="65454" y="63724"/>
                </a:lnTo>
                <a:lnTo>
                  <a:pt x="65454" y="62068"/>
                </a:lnTo>
                <a:lnTo>
                  <a:pt x="65454" y="62068"/>
                </a:lnTo>
                <a:lnTo>
                  <a:pt x="65454" y="62068"/>
                </a:lnTo>
                <a:lnTo>
                  <a:pt x="65454" y="62068"/>
                </a:lnTo>
                <a:lnTo>
                  <a:pt x="65454" y="62068"/>
                </a:lnTo>
                <a:lnTo>
                  <a:pt x="65454" y="60413"/>
                </a:lnTo>
                <a:lnTo>
                  <a:pt x="63272" y="60413"/>
                </a:lnTo>
                <a:lnTo>
                  <a:pt x="63272" y="60413"/>
                </a:lnTo>
                <a:lnTo>
                  <a:pt x="63272" y="60413"/>
                </a:lnTo>
                <a:lnTo>
                  <a:pt x="63272" y="60413"/>
                </a:lnTo>
                <a:lnTo>
                  <a:pt x="63272" y="58758"/>
                </a:lnTo>
                <a:lnTo>
                  <a:pt x="63272" y="58758"/>
                </a:lnTo>
                <a:lnTo>
                  <a:pt x="63272" y="58758"/>
                </a:lnTo>
                <a:lnTo>
                  <a:pt x="63272" y="58758"/>
                </a:lnTo>
                <a:lnTo>
                  <a:pt x="63272" y="58758"/>
                </a:lnTo>
                <a:lnTo>
                  <a:pt x="60000" y="58758"/>
                </a:lnTo>
                <a:lnTo>
                  <a:pt x="60000" y="58758"/>
                </a:lnTo>
                <a:lnTo>
                  <a:pt x="60000" y="58758"/>
                </a:lnTo>
                <a:lnTo>
                  <a:pt x="60000" y="58758"/>
                </a:lnTo>
                <a:lnTo>
                  <a:pt x="60000" y="58758"/>
                </a:lnTo>
                <a:lnTo>
                  <a:pt x="57818" y="58758"/>
                </a:lnTo>
                <a:lnTo>
                  <a:pt x="57818" y="58758"/>
                </a:lnTo>
                <a:lnTo>
                  <a:pt x="57818" y="58758"/>
                </a:lnTo>
                <a:lnTo>
                  <a:pt x="57818" y="58758"/>
                </a:lnTo>
                <a:lnTo>
                  <a:pt x="57818" y="58758"/>
                </a:lnTo>
                <a:lnTo>
                  <a:pt x="55636" y="58758"/>
                </a:lnTo>
                <a:lnTo>
                  <a:pt x="55636" y="56275"/>
                </a:lnTo>
                <a:lnTo>
                  <a:pt x="55636" y="56275"/>
                </a:lnTo>
                <a:lnTo>
                  <a:pt x="55636" y="56275"/>
                </a:lnTo>
                <a:lnTo>
                  <a:pt x="55636" y="56275"/>
                </a:lnTo>
                <a:lnTo>
                  <a:pt x="53454" y="56275"/>
                </a:lnTo>
                <a:lnTo>
                  <a:pt x="53454" y="56275"/>
                </a:lnTo>
                <a:lnTo>
                  <a:pt x="53454" y="56275"/>
                </a:lnTo>
                <a:lnTo>
                  <a:pt x="53454" y="56275"/>
                </a:lnTo>
                <a:lnTo>
                  <a:pt x="53454" y="56275"/>
                </a:lnTo>
                <a:lnTo>
                  <a:pt x="51272" y="56275"/>
                </a:lnTo>
                <a:lnTo>
                  <a:pt x="51272" y="56275"/>
                </a:lnTo>
                <a:lnTo>
                  <a:pt x="51272" y="56275"/>
                </a:lnTo>
                <a:lnTo>
                  <a:pt x="51272" y="58758"/>
                </a:lnTo>
                <a:lnTo>
                  <a:pt x="51272" y="58758"/>
                </a:lnTo>
                <a:lnTo>
                  <a:pt x="51272" y="58758"/>
                </a:lnTo>
                <a:lnTo>
                  <a:pt x="51272" y="58758"/>
                </a:lnTo>
                <a:lnTo>
                  <a:pt x="51272" y="58758"/>
                </a:lnTo>
                <a:lnTo>
                  <a:pt x="51272" y="58758"/>
                </a:lnTo>
                <a:lnTo>
                  <a:pt x="51272" y="58758"/>
                </a:lnTo>
                <a:lnTo>
                  <a:pt x="48000" y="58758"/>
                </a:lnTo>
                <a:lnTo>
                  <a:pt x="48000" y="60413"/>
                </a:lnTo>
                <a:lnTo>
                  <a:pt x="48000" y="60413"/>
                </a:lnTo>
                <a:lnTo>
                  <a:pt x="48000" y="60413"/>
                </a:lnTo>
                <a:lnTo>
                  <a:pt x="48000" y="60413"/>
                </a:lnTo>
                <a:lnTo>
                  <a:pt x="48000" y="60413"/>
                </a:lnTo>
                <a:lnTo>
                  <a:pt x="48000" y="62068"/>
                </a:lnTo>
                <a:lnTo>
                  <a:pt x="48000" y="62068"/>
                </a:lnTo>
                <a:lnTo>
                  <a:pt x="48000" y="62068"/>
                </a:lnTo>
                <a:lnTo>
                  <a:pt x="48000" y="62068"/>
                </a:lnTo>
                <a:lnTo>
                  <a:pt x="45818" y="62068"/>
                </a:lnTo>
                <a:lnTo>
                  <a:pt x="45818" y="62068"/>
                </a:lnTo>
                <a:lnTo>
                  <a:pt x="45818" y="62068"/>
                </a:lnTo>
                <a:lnTo>
                  <a:pt x="43636" y="62068"/>
                </a:lnTo>
                <a:lnTo>
                  <a:pt x="43636" y="63724"/>
                </a:lnTo>
                <a:lnTo>
                  <a:pt x="43636" y="63724"/>
                </a:lnTo>
                <a:lnTo>
                  <a:pt x="43636" y="63724"/>
                </a:lnTo>
                <a:lnTo>
                  <a:pt x="43636" y="63724"/>
                </a:lnTo>
                <a:lnTo>
                  <a:pt x="43636" y="63724"/>
                </a:lnTo>
                <a:lnTo>
                  <a:pt x="43636" y="63724"/>
                </a:lnTo>
                <a:lnTo>
                  <a:pt x="41454" y="63724"/>
                </a:lnTo>
                <a:lnTo>
                  <a:pt x="41454" y="63724"/>
                </a:lnTo>
                <a:lnTo>
                  <a:pt x="41454" y="65379"/>
                </a:lnTo>
                <a:lnTo>
                  <a:pt x="41454" y="65379"/>
                </a:lnTo>
                <a:lnTo>
                  <a:pt x="41454" y="65379"/>
                </a:lnTo>
                <a:lnTo>
                  <a:pt x="41454" y="63724"/>
                </a:lnTo>
                <a:lnTo>
                  <a:pt x="41454" y="63724"/>
                </a:lnTo>
                <a:lnTo>
                  <a:pt x="41454" y="63724"/>
                </a:lnTo>
                <a:lnTo>
                  <a:pt x="41454" y="63724"/>
                </a:lnTo>
                <a:lnTo>
                  <a:pt x="41454" y="63724"/>
                </a:lnTo>
                <a:lnTo>
                  <a:pt x="39272" y="63724"/>
                </a:lnTo>
                <a:lnTo>
                  <a:pt x="39272" y="63724"/>
                </a:lnTo>
                <a:lnTo>
                  <a:pt x="39272" y="63724"/>
                </a:lnTo>
                <a:lnTo>
                  <a:pt x="39272" y="62068"/>
                </a:lnTo>
                <a:lnTo>
                  <a:pt x="36000" y="62068"/>
                </a:lnTo>
                <a:lnTo>
                  <a:pt x="36000" y="62068"/>
                </a:lnTo>
                <a:lnTo>
                  <a:pt x="36000" y="62068"/>
                </a:lnTo>
                <a:lnTo>
                  <a:pt x="36000" y="62068"/>
                </a:lnTo>
                <a:lnTo>
                  <a:pt x="36000" y="62068"/>
                </a:lnTo>
                <a:lnTo>
                  <a:pt x="36000" y="62068"/>
                </a:lnTo>
                <a:lnTo>
                  <a:pt x="33818" y="62068"/>
                </a:lnTo>
                <a:lnTo>
                  <a:pt x="33818" y="60413"/>
                </a:lnTo>
                <a:lnTo>
                  <a:pt x="33818" y="60413"/>
                </a:lnTo>
                <a:lnTo>
                  <a:pt x="33818" y="60413"/>
                </a:lnTo>
                <a:lnTo>
                  <a:pt x="33818" y="60413"/>
                </a:lnTo>
                <a:lnTo>
                  <a:pt x="33818" y="60413"/>
                </a:lnTo>
                <a:lnTo>
                  <a:pt x="33818" y="60413"/>
                </a:lnTo>
                <a:lnTo>
                  <a:pt x="31636" y="60413"/>
                </a:lnTo>
                <a:lnTo>
                  <a:pt x="31636" y="60413"/>
                </a:lnTo>
                <a:lnTo>
                  <a:pt x="31636" y="60413"/>
                </a:lnTo>
                <a:lnTo>
                  <a:pt x="31636" y="60413"/>
                </a:lnTo>
                <a:lnTo>
                  <a:pt x="31636" y="60413"/>
                </a:lnTo>
                <a:lnTo>
                  <a:pt x="29454" y="60413"/>
                </a:lnTo>
                <a:lnTo>
                  <a:pt x="29454" y="62068"/>
                </a:lnTo>
                <a:lnTo>
                  <a:pt x="29454" y="62068"/>
                </a:lnTo>
                <a:lnTo>
                  <a:pt x="29454" y="62068"/>
                </a:lnTo>
                <a:lnTo>
                  <a:pt x="29454" y="62068"/>
                </a:lnTo>
                <a:lnTo>
                  <a:pt x="29454" y="62068"/>
                </a:lnTo>
                <a:lnTo>
                  <a:pt x="27272" y="62068"/>
                </a:lnTo>
                <a:lnTo>
                  <a:pt x="27272" y="62068"/>
                </a:lnTo>
                <a:lnTo>
                  <a:pt x="27272" y="62068"/>
                </a:lnTo>
                <a:lnTo>
                  <a:pt x="27272" y="63724"/>
                </a:lnTo>
                <a:lnTo>
                  <a:pt x="27272" y="63724"/>
                </a:lnTo>
                <a:lnTo>
                  <a:pt x="27272" y="63724"/>
                </a:lnTo>
                <a:lnTo>
                  <a:pt x="27272" y="63724"/>
                </a:lnTo>
                <a:lnTo>
                  <a:pt x="27272" y="63724"/>
                </a:lnTo>
                <a:lnTo>
                  <a:pt x="24000" y="63724"/>
                </a:lnTo>
                <a:lnTo>
                  <a:pt x="24000" y="63724"/>
                </a:lnTo>
                <a:lnTo>
                  <a:pt x="24000" y="65379"/>
                </a:lnTo>
                <a:lnTo>
                  <a:pt x="24000" y="65379"/>
                </a:lnTo>
                <a:lnTo>
                  <a:pt x="24000" y="65379"/>
                </a:lnTo>
                <a:lnTo>
                  <a:pt x="24000" y="65379"/>
                </a:lnTo>
                <a:lnTo>
                  <a:pt x="21818" y="65379"/>
                </a:lnTo>
                <a:lnTo>
                  <a:pt x="21818" y="65379"/>
                </a:lnTo>
                <a:lnTo>
                  <a:pt x="21818" y="67862"/>
                </a:lnTo>
                <a:lnTo>
                  <a:pt x="21818" y="67862"/>
                </a:lnTo>
                <a:lnTo>
                  <a:pt x="21818" y="67862"/>
                </a:lnTo>
                <a:lnTo>
                  <a:pt x="21818" y="67862"/>
                </a:lnTo>
                <a:lnTo>
                  <a:pt x="19636" y="67862"/>
                </a:lnTo>
                <a:lnTo>
                  <a:pt x="19636" y="67862"/>
                </a:lnTo>
                <a:lnTo>
                  <a:pt x="19636" y="67862"/>
                </a:lnTo>
                <a:lnTo>
                  <a:pt x="19636" y="69517"/>
                </a:lnTo>
                <a:lnTo>
                  <a:pt x="19636" y="69517"/>
                </a:lnTo>
                <a:lnTo>
                  <a:pt x="19636" y="69517"/>
                </a:lnTo>
                <a:lnTo>
                  <a:pt x="19636" y="69517"/>
                </a:lnTo>
                <a:lnTo>
                  <a:pt x="19636" y="69517"/>
                </a:lnTo>
                <a:lnTo>
                  <a:pt x="17454" y="69517"/>
                </a:lnTo>
                <a:lnTo>
                  <a:pt x="17454" y="71172"/>
                </a:lnTo>
                <a:lnTo>
                  <a:pt x="17454" y="71172"/>
                </a:lnTo>
                <a:lnTo>
                  <a:pt x="17454" y="69517"/>
                </a:lnTo>
                <a:lnTo>
                  <a:pt x="17454" y="69517"/>
                </a:lnTo>
                <a:lnTo>
                  <a:pt x="17454" y="69517"/>
                </a:lnTo>
                <a:lnTo>
                  <a:pt x="15272" y="69517"/>
                </a:lnTo>
                <a:lnTo>
                  <a:pt x="15272" y="69517"/>
                </a:lnTo>
                <a:lnTo>
                  <a:pt x="15272" y="69517"/>
                </a:lnTo>
                <a:lnTo>
                  <a:pt x="15272" y="67862"/>
                </a:lnTo>
                <a:lnTo>
                  <a:pt x="15272" y="67862"/>
                </a:lnTo>
                <a:lnTo>
                  <a:pt x="15272" y="67862"/>
                </a:lnTo>
                <a:lnTo>
                  <a:pt x="15272" y="65379"/>
                </a:lnTo>
                <a:lnTo>
                  <a:pt x="15272" y="65379"/>
                </a:lnTo>
                <a:lnTo>
                  <a:pt x="15272" y="65379"/>
                </a:lnTo>
                <a:lnTo>
                  <a:pt x="15272" y="65379"/>
                </a:lnTo>
                <a:lnTo>
                  <a:pt x="15272" y="63724"/>
                </a:lnTo>
                <a:lnTo>
                  <a:pt x="15272" y="63724"/>
                </a:lnTo>
                <a:lnTo>
                  <a:pt x="17454" y="63724"/>
                </a:lnTo>
                <a:lnTo>
                  <a:pt x="17454" y="63724"/>
                </a:lnTo>
                <a:lnTo>
                  <a:pt x="17454" y="63724"/>
                </a:lnTo>
                <a:lnTo>
                  <a:pt x="17454" y="62068"/>
                </a:lnTo>
                <a:lnTo>
                  <a:pt x="17454" y="62068"/>
                </a:lnTo>
                <a:lnTo>
                  <a:pt x="17454" y="62068"/>
                </a:lnTo>
                <a:lnTo>
                  <a:pt x="17454" y="62068"/>
                </a:lnTo>
                <a:lnTo>
                  <a:pt x="17454" y="60413"/>
                </a:lnTo>
                <a:lnTo>
                  <a:pt x="17454" y="60413"/>
                </a:lnTo>
                <a:lnTo>
                  <a:pt x="17454" y="60413"/>
                </a:lnTo>
                <a:lnTo>
                  <a:pt x="17454" y="58758"/>
                </a:lnTo>
                <a:lnTo>
                  <a:pt x="17454" y="58758"/>
                </a:lnTo>
                <a:lnTo>
                  <a:pt x="17454" y="58758"/>
                </a:lnTo>
                <a:lnTo>
                  <a:pt x="17454" y="58758"/>
                </a:lnTo>
                <a:lnTo>
                  <a:pt x="17454" y="58758"/>
                </a:lnTo>
                <a:lnTo>
                  <a:pt x="17454" y="58758"/>
                </a:lnTo>
                <a:lnTo>
                  <a:pt x="17454" y="56275"/>
                </a:lnTo>
                <a:lnTo>
                  <a:pt x="15272" y="56275"/>
                </a:lnTo>
                <a:lnTo>
                  <a:pt x="15272" y="56275"/>
                </a:lnTo>
                <a:lnTo>
                  <a:pt x="17454" y="56275"/>
                </a:lnTo>
                <a:lnTo>
                  <a:pt x="17454" y="56275"/>
                </a:lnTo>
                <a:lnTo>
                  <a:pt x="17454" y="56275"/>
                </a:lnTo>
                <a:lnTo>
                  <a:pt x="17454" y="54620"/>
                </a:lnTo>
                <a:lnTo>
                  <a:pt x="17454" y="54620"/>
                </a:lnTo>
                <a:lnTo>
                  <a:pt x="17454" y="54620"/>
                </a:lnTo>
                <a:lnTo>
                  <a:pt x="19636" y="54620"/>
                </a:lnTo>
                <a:lnTo>
                  <a:pt x="19636" y="54620"/>
                </a:lnTo>
                <a:lnTo>
                  <a:pt x="19636" y="54620"/>
                </a:lnTo>
                <a:lnTo>
                  <a:pt x="19636" y="52965"/>
                </a:lnTo>
                <a:lnTo>
                  <a:pt x="19636" y="52965"/>
                </a:lnTo>
                <a:lnTo>
                  <a:pt x="19636" y="52965"/>
                </a:lnTo>
                <a:lnTo>
                  <a:pt x="19636" y="51310"/>
                </a:lnTo>
                <a:lnTo>
                  <a:pt x="19636" y="51310"/>
                </a:lnTo>
                <a:lnTo>
                  <a:pt x="19636" y="51310"/>
                </a:lnTo>
                <a:lnTo>
                  <a:pt x="19636" y="49655"/>
                </a:lnTo>
                <a:lnTo>
                  <a:pt x="19636" y="49655"/>
                </a:lnTo>
                <a:lnTo>
                  <a:pt x="19636" y="49655"/>
                </a:lnTo>
                <a:lnTo>
                  <a:pt x="19636" y="49655"/>
                </a:lnTo>
                <a:lnTo>
                  <a:pt x="19636" y="49655"/>
                </a:lnTo>
                <a:lnTo>
                  <a:pt x="19636" y="47172"/>
                </a:lnTo>
                <a:lnTo>
                  <a:pt x="19636" y="47172"/>
                </a:lnTo>
                <a:lnTo>
                  <a:pt x="19636" y="47172"/>
                </a:lnTo>
                <a:lnTo>
                  <a:pt x="19636" y="47172"/>
                </a:lnTo>
                <a:lnTo>
                  <a:pt x="19636" y="47172"/>
                </a:lnTo>
                <a:lnTo>
                  <a:pt x="19636" y="45517"/>
                </a:lnTo>
                <a:lnTo>
                  <a:pt x="19636" y="45517"/>
                </a:lnTo>
                <a:lnTo>
                  <a:pt x="19636" y="45517"/>
                </a:lnTo>
                <a:lnTo>
                  <a:pt x="19636" y="43862"/>
                </a:lnTo>
                <a:lnTo>
                  <a:pt x="19636" y="43862"/>
                </a:lnTo>
                <a:lnTo>
                  <a:pt x="19636" y="43862"/>
                </a:lnTo>
                <a:lnTo>
                  <a:pt x="19636" y="43862"/>
                </a:lnTo>
                <a:lnTo>
                  <a:pt x="19636" y="42206"/>
                </a:lnTo>
                <a:lnTo>
                  <a:pt x="19636" y="42206"/>
                </a:lnTo>
                <a:lnTo>
                  <a:pt x="19636" y="42206"/>
                </a:lnTo>
                <a:lnTo>
                  <a:pt x="19636" y="42206"/>
                </a:lnTo>
                <a:lnTo>
                  <a:pt x="19636" y="42206"/>
                </a:lnTo>
                <a:lnTo>
                  <a:pt x="19636" y="40551"/>
                </a:lnTo>
                <a:lnTo>
                  <a:pt x="19636" y="40551"/>
                </a:lnTo>
                <a:lnTo>
                  <a:pt x="19636" y="40551"/>
                </a:lnTo>
                <a:lnTo>
                  <a:pt x="19636" y="40551"/>
                </a:lnTo>
                <a:lnTo>
                  <a:pt x="17454" y="40551"/>
                </a:lnTo>
                <a:lnTo>
                  <a:pt x="17454" y="40551"/>
                </a:lnTo>
                <a:lnTo>
                  <a:pt x="17454" y="40551"/>
                </a:lnTo>
                <a:lnTo>
                  <a:pt x="17454" y="40551"/>
                </a:lnTo>
                <a:lnTo>
                  <a:pt x="15272" y="40551"/>
                </a:lnTo>
                <a:lnTo>
                  <a:pt x="15272" y="40551"/>
                </a:lnTo>
                <a:lnTo>
                  <a:pt x="15272" y="40551"/>
                </a:lnTo>
                <a:lnTo>
                  <a:pt x="15272" y="40551"/>
                </a:lnTo>
                <a:lnTo>
                  <a:pt x="12000" y="40551"/>
                </a:lnTo>
                <a:lnTo>
                  <a:pt x="12000" y="40551"/>
                </a:lnTo>
                <a:lnTo>
                  <a:pt x="12000" y="40551"/>
                </a:lnTo>
                <a:lnTo>
                  <a:pt x="12000" y="40551"/>
                </a:lnTo>
                <a:lnTo>
                  <a:pt x="12000" y="40551"/>
                </a:lnTo>
                <a:lnTo>
                  <a:pt x="12000" y="42206"/>
                </a:lnTo>
                <a:lnTo>
                  <a:pt x="12000" y="42206"/>
                </a:lnTo>
                <a:lnTo>
                  <a:pt x="12000" y="40551"/>
                </a:lnTo>
                <a:lnTo>
                  <a:pt x="9818" y="40551"/>
                </a:lnTo>
                <a:lnTo>
                  <a:pt x="9818" y="40551"/>
                </a:lnTo>
                <a:lnTo>
                  <a:pt x="9818" y="40551"/>
                </a:lnTo>
                <a:lnTo>
                  <a:pt x="7636" y="40551"/>
                </a:lnTo>
                <a:lnTo>
                  <a:pt x="7636" y="42206"/>
                </a:lnTo>
                <a:lnTo>
                  <a:pt x="7636" y="42206"/>
                </a:lnTo>
                <a:lnTo>
                  <a:pt x="7636" y="40551"/>
                </a:lnTo>
                <a:lnTo>
                  <a:pt x="7636" y="40551"/>
                </a:lnTo>
                <a:lnTo>
                  <a:pt x="7636" y="40551"/>
                </a:lnTo>
                <a:lnTo>
                  <a:pt x="7636" y="40551"/>
                </a:lnTo>
                <a:lnTo>
                  <a:pt x="7636" y="40551"/>
                </a:lnTo>
                <a:lnTo>
                  <a:pt x="7636" y="38068"/>
                </a:lnTo>
                <a:lnTo>
                  <a:pt x="7636" y="38068"/>
                </a:lnTo>
                <a:lnTo>
                  <a:pt x="5454" y="38068"/>
                </a:lnTo>
                <a:lnTo>
                  <a:pt x="5454" y="38068"/>
                </a:lnTo>
                <a:lnTo>
                  <a:pt x="5454" y="38068"/>
                </a:lnTo>
                <a:lnTo>
                  <a:pt x="7636" y="38068"/>
                </a:lnTo>
                <a:lnTo>
                  <a:pt x="7636" y="36413"/>
                </a:lnTo>
                <a:lnTo>
                  <a:pt x="7636" y="36413"/>
                </a:lnTo>
                <a:lnTo>
                  <a:pt x="7636" y="36413"/>
                </a:lnTo>
                <a:lnTo>
                  <a:pt x="7636" y="36413"/>
                </a:lnTo>
                <a:lnTo>
                  <a:pt x="7636" y="36413"/>
                </a:lnTo>
                <a:lnTo>
                  <a:pt x="7636" y="34758"/>
                </a:lnTo>
                <a:lnTo>
                  <a:pt x="7636" y="34758"/>
                </a:lnTo>
                <a:lnTo>
                  <a:pt x="7636" y="34758"/>
                </a:lnTo>
                <a:lnTo>
                  <a:pt x="7636" y="33103"/>
                </a:lnTo>
                <a:lnTo>
                  <a:pt x="7636" y="33103"/>
                </a:lnTo>
                <a:lnTo>
                  <a:pt x="7636" y="33103"/>
                </a:lnTo>
                <a:lnTo>
                  <a:pt x="7636" y="33103"/>
                </a:lnTo>
                <a:lnTo>
                  <a:pt x="7636" y="33103"/>
                </a:lnTo>
                <a:lnTo>
                  <a:pt x="7636" y="33103"/>
                </a:lnTo>
                <a:lnTo>
                  <a:pt x="7636" y="33103"/>
                </a:lnTo>
                <a:lnTo>
                  <a:pt x="7636" y="31448"/>
                </a:lnTo>
                <a:lnTo>
                  <a:pt x="7636" y="31448"/>
                </a:lnTo>
                <a:lnTo>
                  <a:pt x="5454" y="31448"/>
                </a:lnTo>
                <a:lnTo>
                  <a:pt x="5454" y="31448"/>
                </a:lnTo>
                <a:lnTo>
                  <a:pt x="5454" y="31448"/>
                </a:lnTo>
                <a:lnTo>
                  <a:pt x="5454" y="28965"/>
                </a:lnTo>
                <a:lnTo>
                  <a:pt x="5454" y="28965"/>
                </a:lnTo>
                <a:lnTo>
                  <a:pt x="5454" y="28965"/>
                </a:lnTo>
                <a:lnTo>
                  <a:pt x="5454" y="28965"/>
                </a:lnTo>
                <a:lnTo>
                  <a:pt x="3272" y="28965"/>
                </a:lnTo>
                <a:lnTo>
                  <a:pt x="3272" y="28965"/>
                </a:lnTo>
                <a:lnTo>
                  <a:pt x="3272" y="28965"/>
                </a:lnTo>
                <a:lnTo>
                  <a:pt x="3272" y="31448"/>
                </a:lnTo>
                <a:lnTo>
                  <a:pt x="3272" y="31448"/>
                </a:lnTo>
                <a:lnTo>
                  <a:pt x="3272" y="31448"/>
                </a:lnTo>
                <a:lnTo>
                  <a:pt x="0" y="31448"/>
                </a:lnTo>
                <a:lnTo>
                  <a:pt x="0" y="31448"/>
                </a:lnTo>
                <a:lnTo>
                  <a:pt x="0" y="31448"/>
                </a:lnTo>
                <a:lnTo>
                  <a:pt x="0" y="28965"/>
                </a:lnTo>
                <a:lnTo>
                  <a:pt x="0" y="28965"/>
                </a:lnTo>
                <a:lnTo>
                  <a:pt x="0" y="28965"/>
                </a:lnTo>
                <a:lnTo>
                  <a:pt x="0" y="28965"/>
                </a:lnTo>
                <a:lnTo>
                  <a:pt x="0" y="27310"/>
                </a:lnTo>
                <a:lnTo>
                  <a:pt x="0" y="27310"/>
                </a:lnTo>
                <a:lnTo>
                  <a:pt x="3272" y="27310"/>
                </a:lnTo>
                <a:lnTo>
                  <a:pt x="3272" y="27310"/>
                </a:lnTo>
                <a:lnTo>
                  <a:pt x="3272" y="25655"/>
                </a:lnTo>
                <a:lnTo>
                  <a:pt x="3272" y="25655"/>
                </a:lnTo>
                <a:lnTo>
                  <a:pt x="3272" y="25655"/>
                </a:lnTo>
                <a:lnTo>
                  <a:pt x="3272" y="25655"/>
                </a:lnTo>
                <a:lnTo>
                  <a:pt x="3272" y="24000"/>
                </a:lnTo>
                <a:lnTo>
                  <a:pt x="3272" y="24000"/>
                </a:lnTo>
                <a:lnTo>
                  <a:pt x="3272" y="24000"/>
                </a:lnTo>
                <a:lnTo>
                  <a:pt x="5454" y="24000"/>
                </a:lnTo>
                <a:lnTo>
                  <a:pt x="5454" y="24000"/>
                </a:lnTo>
                <a:lnTo>
                  <a:pt x="5454" y="24000"/>
                </a:lnTo>
                <a:lnTo>
                  <a:pt x="5454" y="24000"/>
                </a:lnTo>
                <a:lnTo>
                  <a:pt x="5454" y="21517"/>
                </a:lnTo>
                <a:lnTo>
                  <a:pt x="5454" y="21517"/>
                </a:lnTo>
                <a:lnTo>
                  <a:pt x="7636" y="21517"/>
                </a:lnTo>
                <a:lnTo>
                  <a:pt x="7636" y="21517"/>
                </a:lnTo>
                <a:lnTo>
                  <a:pt x="7636" y="24000"/>
                </a:lnTo>
                <a:lnTo>
                  <a:pt x="7636" y="24000"/>
                </a:lnTo>
                <a:lnTo>
                  <a:pt x="7636" y="21517"/>
                </a:lnTo>
                <a:lnTo>
                  <a:pt x="7636" y="21517"/>
                </a:lnTo>
                <a:lnTo>
                  <a:pt x="9818" y="21517"/>
                </a:lnTo>
                <a:lnTo>
                  <a:pt x="9818" y="21517"/>
                </a:lnTo>
                <a:lnTo>
                  <a:pt x="7636" y="21517"/>
                </a:lnTo>
                <a:lnTo>
                  <a:pt x="7636" y="21517"/>
                </a:lnTo>
                <a:lnTo>
                  <a:pt x="7636" y="21517"/>
                </a:lnTo>
                <a:lnTo>
                  <a:pt x="7636" y="21517"/>
                </a:lnTo>
                <a:lnTo>
                  <a:pt x="7636" y="21517"/>
                </a:lnTo>
                <a:lnTo>
                  <a:pt x="7636" y="19862"/>
                </a:lnTo>
                <a:lnTo>
                  <a:pt x="7636" y="19862"/>
                </a:lnTo>
                <a:lnTo>
                  <a:pt x="7636" y="19862"/>
                </a:lnTo>
                <a:lnTo>
                  <a:pt x="7636" y="19862"/>
                </a:lnTo>
                <a:lnTo>
                  <a:pt x="9818" y="19862"/>
                </a:lnTo>
                <a:lnTo>
                  <a:pt x="9818" y="19862"/>
                </a:lnTo>
                <a:lnTo>
                  <a:pt x="9818" y="19862"/>
                </a:lnTo>
                <a:lnTo>
                  <a:pt x="9818" y="18206"/>
                </a:lnTo>
                <a:lnTo>
                  <a:pt x="9818" y="18206"/>
                </a:lnTo>
                <a:lnTo>
                  <a:pt x="9818" y="18206"/>
                </a:lnTo>
                <a:lnTo>
                  <a:pt x="9818" y="18206"/>
                </a:lnTo>
                <a:lnTo>
                  <a:pt x="9818" y="16551"/>
                </a:lnTo>
                <a:lnTo>
                  <a:pt x="9818" y="16551"/>
                </a:lnTo>
                <a:lnTo>
                  <a:pt x="12000" y="16551"/>
                </a:lnTo>
                <a:lnTo>
                  <a:pt x="12000" y="16551"/>
                </a:lnTo>
                <a:lnTo>
                  <a:pt x="12000" y="16551"/>
                </a:lnTo>
                <a:lnTo>
                  <a:pt x="12000" y="16551"/>
                </a:lnTo>
                <a:lnTo>
                  <a:pt x="12000" y="16551"/>
                </a:lnTo>
                <a:lnTo>
                  <a:pt x="15272" y="16551"/>
                </a:lnTo>
                <a:lnTo>
                  <a:pt x="15272" y="14896"/>
                </a:lnTo>
                <a:lnTo>
                  <a:pt x="15272" y="14896"/>
                </a:lnTo>
                <a:lnTo>
                  <a:pt x="15272" y="14896"/>
                </a:lnTo>
                <a:lnTo>
                  <a:pt x="15272" y="14896"/>
                </a:lnTo>
                <a:lnTo>
                  <a:pt x="15272" y="14896"/>
                </a:lnTo>
                <a:lnTo>
                  <a:pt x="15272" y="14896"/>
                </a:lnTo>
                <a:lnTo>
                  <a:pt x="17454" y="14896"/>
                </a:lnTo>
                <a:lnTo>
                  <a:pt x="17454" y="14896"/>
                </a:lnTo>
                <a:lnTo>
                  <a:pt x="17454" y="12413"/>
                </a:lnTo>
                <a:lnTo>
                  <a:pt x="17454" y="12413"/>
                </a:lnTo>
                <a:lnTo>
                  <a:pt x="17454" y="12413"/>
                </a:lnTo>
                <a:lnTo>
                  <a:pt x="19636" y="12413"/>
                </a:lnTo>
                <a:lnTo>
                  <a:pt x="19636" y="12413"/>
                </a:lnTo>
                <a:lnTo>
                  <a:pt x="19636" y="14896"/>
                </a:lnTo>
                <a:lnTo>
                  <a:pt x="19636" y="14896"/>
                </a:lnTo>
                <a:lnTo>
                  <a:pt x="19636" y="14896"/>
                </a:lnTo>
                <a:lnTo>
                  <a:pt x="19636" y="14896"/>
                </a:lnTo>
                <a:lnTo>
                  <a:pt x="19636" y="16551"/>
                </a:lnTo>
                <a:lnTo>
                  <a:pt x="19636" y="16551"/>
                </a:lnTo>
                <a:lnTo>
                  <a:pt x="19636" y="16551"/>
                </a:lnTo>
                <a:lnTo>
                  <a:pt x="19636" y="18206"/>
                </a:lnTo>
                <a:lnTo>
                  <a:pt x="19636" y="18206"/>
                </a:lnTo>
                <a:lnTo>
                  <a:pt x="19636" y="18206"/>
                </a:lnTo>
                <a:lnTo>
                  <a:pt x="19636" y="18206"/>
                </a:lnTo>
                <a:lnTo>
                  <a:pt x="19636" y="18206"/>
                </a:lnTo>
                <a:lnTo>
                  <a:pt x="21818" y="18206"/>
                </a:lnTo>
                <a:lnTo>
                  <a:pt x="21818" y="18206"/>
                </a:lnTo>
                <a:lnTo>
                  <a:pt x="21818" y="18206"/>
                </a:lnTo>
                <a:lnTo>
                  <a:pt x="21818" y="16551"/>
                </a:lnTo>
                <a:lnTo>
                  <a:pt x="21818" y="16551"/>
                </a:lnTo>
                <a:lnTo>
                  <a:pt x="24000" y="16551"/>
                </a:lnTo>
                <a:lnTo>
                  <a:pt x="24000" y="16551"/>
                </a:lnTo>
                <a:lnTo>
                  <a:pt x="24000" y="18206"/>
                </a:lnTo>
                <a:lnTo>
                  <a:pt x="24000" y="18206"/>
                </a:lnTo>
                <a:lnTo>
                  <a:pt x="27272" y="18206"/>
                </a:lnTo>
                <a:lnTo>
                  <a:pt x="27272" y="18206"/>
                </a:lnTo>
                <a:lnTo>
                  <a:pt x="27272" y="18206"/>
                </a:lnTo>
                <a:lnTo>
                  <a:pt x="27272" y="18206"/>
                </a:lnTo>
                <a:lnTo>
                  <a:pt x="27272" y="18206"/>
                </a:lnTo>
                <a:lnTo>
                  <a:pt x="27272" y="18206"/>
                </a:lnTo>
                <a:lnTo>
                  <a:pt x="27272" y="18206"/>
                </a:lnTo>
                <a:lnTo>
                  <a:pt x="27272" y="18206"/>
                </a:lnTo>
                <a:lnTo>
                  <a:pt x="29454" y="18206"/>
                </a:lnTo>
                <a:lnTo>
                  <a:pt x="29454" y="16551"/>
                </a:lnTo>
                <a:lnTo>
                  <a:pt x="29454" y="16551"/>
                </a:lnTo>
                <a:lnTo>
                  <a:pt x="27272" y="16551"/>
                </a:lnTo>
                <a:lnTo>
                  <a:pt x="27272" y="16551"/>
                </a:lnTo>
                <a:lnTo>
                  <a:pt x="27272" y="16551"/>
                </a:lnTo>
                <a:lnTo>
                  <a:pt x="27272" y="14896"/>
                </a:lnTo>
                <a:lnTo>
                  <a:pt x="27272" y="14896"/>
                </a:lnTo>
                <a:lnTo>
                  <a:pt x="27272" y="14896"/>
                </a:lnTo>
                <a:lnTo>
                  <a:pt x="27272" y="12413"/>
                </a:lnTo>
                <a:lnTo>
                  <a:pt x="27272" y="12413"/>
                </a:lnTo>
                <a:lnTo>
                  <a:pt x="27272" y="12413"/>
                </a:lnTo>
                <a:lnTo>
                  <a:pt x="27272" y="12413"/>
                </a:lnTo>
                <a:lnTo>
                  <a:pt x="27272" y="12413"/>
                </a:lnTo>
                <a:lnTo>
                  <a:pt x="27272" y="12413"/>
                </a:lnTo>
                <a:lnTo>
                  <a:pt x="29454" y="12413"/>
                </a:lnTo>
                <a:lnTo>
                  <a:pt x="29454" y="10758"/>
                </a:lnTo>
                <a:lnTo>
                  <a:pt x="27272" y="10758"/>
                </a:lnTo>
                <a:lnTo>
                  <a:pt x="27272" y="10758"/>
                </a:lnTo>
                <a:lnTo>
                  <a:pt x="27272" y="10758"/>
                </a:lnTo>
                <a:lnTo>
                  <a:pt x="27272" y="10758"/>
                </a:lnTo>
                <a:lnTo>
                  <a:pt x="27272" y="9103"/>
                </a:lnTo>
                <a:lnTo>
                  <a:pt x="27272" y="9103"/>
                </a:lnTo>
                <a:lnTo>
                  <a:pt x="27272" y="9103"/>
                </a:lnTo>
                <a:lnTo>
                  <a:pt x="27272" y="9103"/>
                </a:lnTo>
                <a:lnTo>
                  <a:pt x="27272" y="9103"/>
                </a:lnTo>
                <a:lnTo>
                  <a:pt x="27272" y="7448"/>
                </a:lnTo>
                <a:lnTo>
                  <a:pt x="27272" y="7448"/>
                </a:lnTo>
                <a:lnTo>
                  <a:pt x="27272" y="7448"/>
                </a:lnTo>
                <a:lnTo>
                  <a:pt x="27272" y="7448"/>
                </a:lnTo>
                <a:lnTo>
                  <a:pt x="27272" y="7448"/>
                </a:lnTo>
                <a:lnTo>
                  <a:pt x="24000" y="7448"/>
                </a:lnTo>
                <a:lnTo>
                  <a:pt x="24000" y="5793"/>
                </a:lnTo>
                <a:lnTo>
                  <a:pt x="24000" y="5793"/>
                </a:lnTo>
                <a:lnTo>
                  <a:pt x="24000" y="5793"/>
                </a:lnTo>
                <a:lnTo>
                  <a:pt x="24000" y="5793"/>
                </a:lnTo>
                <a:lnTo>
                  <a:pt x="24000" y="3310"/>
                </a:lnTo>
                <a:lnTo>
                  <a:pt x="24000" y="3310"/>
                </a:lnTo>
                <a:lnTo>
                  <a:pt x="24000" y="3310"/>
                </a:lnTo>
                <a:lnTo>
                  <a:pt x="24000" y="3310"/>
                </a:lnTo>
                <a:lnTo>
                  <a:pt x="24000" y="1655"/>
                </a:lnTo>
                <a:lnTo>
                  <a:pt x="24000" y="1655"/>
                </a:lnTo>
                <a:lnTo>
                  <a:pt x="24000" y="1655"/>
                </a:lnTo>
                <a:lnTo>
                  <a:pt x="24000" y="1655"/>
                </a:lnTo>
                <a:lnTo>
                  <a:pt x="24000" y="1655"/>
                </a:lnTo>
                <a:lnTo>
                  <a:pt x="27272" y="1655"/>
                </a:lnTo>
                <a:lnTo>
                  <a:pt x="27272" y="1655"/>
                </a:lnTo>
                <a:lnTo>
                  <a:pt x="27272" y="0"/>
                </a:lnTo>
                <a:lnTo>
                  <a:pt x="27272" y="0"/>
                </a:lnTo>
                <a:lnTo>
                  <a:pt x="27272" y="0"/>
                </a:lnTo>
                <a:lnTo>
                  <a:pt x="27272" y="0"/>
                </a:lnTo>
                <a:lnTo>
                  <a:pt x="27272" y="0"/>
                </a:lnTo>
                <a:lnTo>
                  <a:pt x="27272" y="0"/>
                </a:lnTo>
                <a:lnTo>
                  <a:pt x="27272" y="0"/>
                </a:lnTo>
                <a:lnTo>
                  <a:pt x="29454" y="0"/>
                </a:lnTo>
                <a:lnTo>
                  <a:pt x="29454" y="0"/>
                </a:lnTo>
                <a:lnTo>
                  <a:pt x="29454" y="0"/>
                </a:lnTo>
                <a:lnTo>
                  <a:pt x="29454" y="1655"/>
                </a:lnTo>
                <a:lnTo>
                  <a:pt x="29454" y="1655"/>
                </a:lnTo>
                <a:lnTo>
                  <a:pt x="29454" y="0"/>
                </a:lnTo>
                <a:lnTo>
                  <a:pt x="29454" y="0"/>
                </a:lnTo>
                <a:lnTo>
                  <a:pt x="31636" y="0"/>
                </a:lnTo>
                <a:lnTo>
                  <a:pt x="31636" y="0"/>
                </a:lnTo>
                <a:lnTo>
                  <a:pt x="31636" y="0"/>
                </a:lnTo>
                <a:lnTo>
                  <a:pt x="31636" y="0"/>
                </a:lnTo>
                <a:lnTo>
                  <a:pt x="33818" y="0"/>
                </a:lnTo>
                <a:lnTo>
                  <a:pt x="33818" y="0"/>
                </a:lnTo>
                <a:lnTo>
                  <a:pt x="33818"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2" name="Shape 1012"/>
          <p:cNvSpPr/>
          <p:nvPr/>
        </p:nvSpPr>
        <p:spPr>
          <a:xfrm>
            <a:off x="5218512" y="3551239"/>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3" name="Shape 1013"/>
          <p:cNvSpPr/>
          <p:nvPr/>
        </p:nvSpPr>
        <p:spPr>
          <a:xfrm>
            <a:off x="5218512" y="3551239"/>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4" name="Shape 1014"/>
          <p:cNvSpPr/>
          <p:nvPr/>
        </p:nvSpPr>
        <p:spPr>
          <a:xfrm>
            <a:off x="5189935" y="3536951"/>
            <a:ext cx="30956" cy="42863"/>
          </a:xfrm>
          <a:custGeom>
            <a:avLst/>
            <a:gdLst/>
            <a:ahLst/>
            <a:cxnLst/>
            <a:rect l="0" t="0" r="0" b="0"/>
            <a:pathLst>
              <a:path w="120000" h="120000" extrusionOk="0">
                <a:moveTo>
                  <a:pt x="78461" y="0"/>
                </a:moveTo>
                <a:lnTo>
                  <a:pt x="78461" y="0"/>
                </a:lnTo>
                <a:lnTo>
                  <a:pt x="78461" y="0"/>
                </a:lnTo>
                <a:lnTo>
                  <a:pt x="92307" y="0"/>
                </a:lnTo>
                <a:lnTo>
                  <a:pt x="92307" y="0"/>
                </a:lnTo>
                <a:lnTo>
                  <a:pt x="92307" y="0"/>
                </a:lnTo>
                <a:lnTo>
                  <a:pt x="92307" y="0"/>
                </a:lnTo>
                <a:lnTo>
                  <a:pt x="92307" y="0"/>
                </a:lnTo>
                <a:lnTo>
                  <a:pt x="101538" y="0"/>
                </a:lnTo>
                <a:lnTo>
                  <a:pt x="101538" y="0"/>
                </a:lnTo>
                <a:lnTo>
                  <a:pt x="101538" y="0"/>
                </a:lnTo>
                <a:lnTo>
                  <a:pt x="101538" y="0"/>
                </a:lnTo>
                <a:lnTo>
                  <a:pt x="101538" y="0"/>
                </a:lnTo>
                <a:lnTo>
                  <a:pt x="101538" y="0"/>
                </a:lnTo>
                <a:lnTo>
                  <a:pt x="110769" y="0"/>
                </a:lnTo>
                <a:lnTo>
                  <a:pt x="110769" y="0"/>
                </a:lnTo>
                <a:lnTo>
                  <a:pt x="110769" y="8888"/>
                </a:lnTo>
                <a:lnTo>
                  <a:pt x="110769" y="8888"/>
                </a:lnTo>
                <a:lnTo>
                  <a:pt x="110769" y="8888"/>
                </a:lnTo>
                <a:lnTo>
                  <a:pt x="120000" y="8888"/>
                </a:lnTo>
                <a:lnTo>
                  <a:pt x="120000" y="8888"/>
                </a:lnTo>
                <a:lnTo>
                  <a:pt x="120000" y="22222"/>
                </a:lnTo>
                <a:lnTo>
                  <a:pt x="120000" y="22222"/>
                </a:lnTo>
                <a:lnTo>
                  <a:pt x="120000" y="22222"/>
                </a:lnTo>
                <a:lnTo>
                  <a:pt x="120000" y="22222"/>
                </a:lnTo>
                <a:lnTo>
                  <a:pt x="120000" y="22222"/>
                </a:lnTo>
                <a:lnTo>
                  <a:pt x="120000" y="31111"/>
                </a:lnTo>
                <a:lnTo>
                  <a:pt x="120000" y="31111"/>
                </a:lnTo>
                <a:lnTo>
                  <a:pt x="120000" y="31111"/>
                </a:lnTo>
                <a:lnTo>
                  <a:pt x="120000" y="31111"/>
                </a:lnTo>
                <a:lnTo>
                  <a:pt x="120000" y="31111"/>
                </a:lnTo>
                <a:lnTo>
                  <a:pt x="120000" y="40000"/>
                </a:lnTo>
                <a:lnTo>
                  <a:pt x="110769" y="40000"/>
                </a:lnTo>
                <a:lnTo>
                  <a:pt x="110769" y="40000"/>
                </a:lnTo>
                <a:lnTo>
                  <a:pt x="110769" y="40000"/>
                </a:lnTo>
                <a:lnTo>
                  <a:pt x="110769" y="40000"/>
                </a:lnTo>
                <a:lnTo>
                  <a:pt x="110769" y="40000"/>
                </a:lnTo>
                <a:lnTo>
                  <a:pt x="101538" y="40000"/>
                </a:lnTo>
                <a:lnTo>
                  <a:pt x="101538" y="40000"/>
                </a:lnTo>
                <a:lnTo>
                  <a:pt x="101538" y="40000"/>
                </a:lnTo>
                <a:lnTo>
                  <a:pt x="101538" y="40000"/>
                </a:lnTo>
                <a:lnTo>
                  <a:pt x="101538" y="40000"/>
                </a:lnTo>
                <a:lnTo>
                  <a:pt x="92307" y="40000"/>
                </a:lnTo>
                <a:lnTo>
                  <a:pt x="92307" y="40000"/>
                </a:lnTo>
                <a:lnTo>
                  <a:pt x="92307" y="40000"/>
                </a:lnTo>
                <a:lnTo>
                  <a:pt x="92307" y="40000"/>
                </a:lnTo>
                <a:lnTo>
                  <a:pt x="92307" y="40000"/>
                </a:lnTo>
                <a:lnTo>
                  <a:pt x="92307" y="48888"/>
                </a:lnTo>
                <a:lnTo>
                  <a:pt x="78461" y="48888"/>
                </a:lnTo>
                <a:lnTo>
                  <a:pt x="78461" y="48888"/>
                </a:lnTo>
                <a:lnTo>
                  <a:pt x="92307" y="48888"/>
                </a:lnTo>
                <a:lnTo>
                  <a:pt x="92307" y="48888"/>
                </a:lnTo>
                <a:lnTo>
                  <a:pt x="92307" y="48888"/>
                </a:lnTo>
                <a:lnTo>
                  <a:pt x="92307" y="48888"/>
                </a:lnTo>
                <a:lnTo>
                  <a:pt x="92307" y="48888"/>
                </a:lnTo>
                <a:lnTo>
                  <a:pt x="92307" y="48888"/>
                </a:lnTo>
                <a:lnTo>
                  <a:pt x="101538" y="48888"/>
                </a:lnTo>
                <a:lnTo>
                  <a:pt x="101538" y="48888"/>
                </a:lnTo>
                <a:lnTo>
                  <a:pt x="101538" y="48888"/>
                </a:lnTo>
                <a:lnTo>
                  <a:pt x="101538" y="48888"/>
                </a:lnTo>
                <a:lnTo>
                  <a:pt x="101538" y="57777"/>
                </a:lnTo>
                <a:lnTo>
                  <a:pt x="101538" y="57777"/>
                </a:lnTo>
                <a:lnTo>
                  <a:pt x="101538" y="57777"/>
                </a:lnTo>
                <a:lnTo>
                  <a:pt x="101538" y="71111"/>
                </a:lnTo>
                <a:lnTo>
                  <a:pt x="101538" y="71111"/>
                </a:lnTo>
                <a:lnTo>
                  <a:pt x="101538" y="71111"/>
                </a:lnTo>
                <a:lnTo>
                  <a:pt x="101538" y="71111"/>
                </a:lnTo>
                <a:lnTo>
                  <a:pt x="101538" y="80000"/>
                </a:lnTo>
                <a:lnTo>
                  <a:pt x="101538" y="80000"/>
                </a:lnTo>
                <a:lnTo>
                  <a:pt x="110769" y="80000"/>
                </a:lnTo>
                <a:lnTo>
                  <a:pt x="110769" y="80000"/>
                </a:lnTo>
                <a:lnTo>
                  <a:pt x="110769" y="80000"/>
                </a:lnTo>
                <a:lnTo>
                  <a:pt x="110769" y="80000"/>
                </a:lnTo>
                <a:lnTo>
                  <a:pt x="110769" y="88888"/>
                </a:lnTo>
                <a:lnTo>
                  <a:pt x="110769" y="88888"/>
                </a:lnTo>
                <a:lnTo>
                  <a:pt x="120000" y="88888"/>
                </a:lnTo>
                <a:lnTo>
                  <a:pt x="120000" y="88888"/>
                </a:lnTo>
                <a:lnTo>
                  <a:pt x="120000" y="88888"/>
                </a:lnTo>
                <a:lnTo>
                  <a:pt x="110769" y="88888"/>
                </a:lnTo>
                <a:lnTo>
                  <a:pt x="110769" y="97777"/>
                </a:lnTo>
                <a:lnTo>
                  <a:pt x="120000" y="97777"/>
                </a:lnTo>
                <a:lnTo>
                  <a:pt x="120000" y="97777"/>
                </a:lnTo>
                <a:lnTo>
                  <a:pt x="120000" y="97777"/>
                </a:lnTo>
                <a:lnTo>
                  <a:pt x="120000" y="97777"/>
                </a:lnTo>
                <a:lnTo>
                  <a:pt x="120000" y="97777"/>
                </a:lnTo>
                <a:lnTo>
                  <a:pt x="120000" y="106666"/>
                </a:lnTo>
                <a:lnTo>
                  <a:pt x="120000" y="106666"/>
                </a:lnTo>
                <a:lnTo>
                  <a:pt x="120000" y="106666"/>
                </a:lnTo>
                <a:lnTo>
                  <a:pt x="120000" y="106666"/>
                </a:lnTo>
                <a:lnTo>
                  <a:pt x="120000" y="120000"/>
                </a:lnTo>
                <a:lnTo>
                  <a:pt x="120000" y="120000"/>
                </a:lnTo>
                <a:lnTo>
                  <a:pt x="120000" y="120000"/>
                </a:lnTo>
                <a:lnTo>
                  <a:pt x="120000" y="120000"/>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20000"/>
                </a:lnTo>
                <a:lnTo>
                  <a:pt x="78461" y="120000"/>
                </a:lnTo>
                <a:lnTo>
                  <a:pt x="78461" y="120000"/>
                </a:lnTo>
                <a:lnTo>
                  <a:pt x="78461" y="120000"/>
                </a:lnTo>
                <a:lnTo>
                  <a:pt x="69230" y="120000"/>
                </a:lnTo>
                <a:lnTo>
                  <a:pt x="69230" y="106666"/>
                </a:lnTo>
                <a:lnTo>
                  <a:pt x="69230" y="106666"/>
                </a:lnTo>
                <a:lnTo>
                  <a:pt x="69230" y="106666"/>
                </a:lnTo>
                <a:lnTo>
                  <a:pt x="69230" y="106666"/>
                </a:lnTo>
                <a:lnTo>
                  <a:pt x="69230" y="106666"/>
                </a:lnTo>
                <a:lnTo>
                  <a:pt x="69230" y="106666"/>
                </a:lnTo>
                <a:lnTo>
                  <a:pt x="69230" y="97777"/>
                </a:lnTo>
                <a:lnTo>
                  <a:pt x="69230" y="97777"/>
                </a:lnTo>
                <a:lnTo>
                  <a:pt x="69230" y="97777"/>
                </a:lnTo>
                <a:lnTo>
                  <a:pt x="69230" y="88888"/>
                </a:lnTo>
                <a:lnTo>
                  <a:pt x="69230" y="88888"/>
                </a:lnTo>
                <a:lnTo>
                  <a:pt x="60000" y="88888"/>
                </a:lnTo>
                <a:lnTo>
                  <a:pt x="60000" y="88888"/>
                </a:lnTo>
                <a:lnTo>
                  <a:pt x="60000" y="88888"/>
                </a:lnTo>
                <a:lnTo>
                  <a:pt x="60000" y="80000"/>
                </a:lnTo>
                <a:lnTo>
                  <a:pt x="60000" y="80000"/>
                </a:lnTo>
                <a:lnTo>
                  <a:pt x="60000" y="80000"/>
                </a:lnTo>
                <a:lnTo>
                  <a:pt x="60000" y="80000"/>
                </a:lnTo>
                <a:lnTo>
                  <a:pt x="50769" y="80000"/>
                </a:lnTo>
                <a:lnTo>
                  <a:pt x="50769" y="80000"/>
                </a:lnTo>
                <a:lnTo>
                  <a:pt x="50769" y="80000"/>
                </a:lnTo>
                <a:lnTo>
                  <a:pt x="50769" y="80000"/>
                </a:lnTo>
                <a:lnTo>
                  <a:pt x="41538" y="80000"/>
                </a:lnTo>
                <a:lnTo>
                  <a:pt x="41538" y="80000"/>
                </a:lnTo>
                <a:lnTo>
                  <a:pt x="41538" y="80000"/>
                </a:lnTo>
                <a:lnTo>
                  <a:pt x="41538" y="80000"/>
                </a:lnTo>
                <a:lnTo>
                  <a:pt x="27692" y="80000"/>
                </a:lnTo>
                <a:lnTo>
                  <a:pt x="27692" y="80000"/>
                </a:lnTo>
                <a:lnTo>
                  <a:pt x="27692" y="80000"/>
                </a:lnTo>
                <a:lnTo>
                  <a:pt x="18461" y="80000"/>
                </a:lnTo>
                <a:lnTo>
                  <a:pt x="18461" y="80000"/>
                </a:lnTo>
                <a:lnTo>
                  <a:pt x="18461" y="80000"/>
                </a:lnTo>
                <a:lnTo>
                  <a:pt x="18461" y="80000"/>
                </a:lnTo>
                <a:lnTo>
                  <a:pt x="18461" y="80000"/>
                </a:lnTo>
                <a:lnTo>
                  <a:pt x="18461" y="80000"/>
                </a:lnTo>
                <a:lnTo>
                  <a:pt x="18461" y="80000"/>
                </a:lnTo>
                <a:lnTo>
                  <a:pt x="9230" y="80000"/>
                </a:lnTo>
                <a:lnTo>
                  <a:pt x="9230" y="80000"/>
                </a:lnTo>
                <a:lnTo>
                  <a:pt x="9230" y="80000"/>
                </a:lnTo>
                <a:lnTo>
                  <a:pt x="9230" y="80000"/>
                </a:lnTo>
                <a:lnTo>
                  <a:pt x="0" y="80000"/>
                </a:lnTo>
                <a:lnTo>
                  <a:pt x="0" y="80000"/>
                </a:lnTo>
                <a:lnTo>
                  <a:pt x="0" y="71111"/>
                </a:lnTo>
                <a:lnTo>
                  <a:pt x="0" y="71111"/>
                </a:lnTo>
                <a:lnTo>
                  <a:pt x="0" y="71111"/>
                </a:lnTo>
                <a:lnTo>
                  <a:pt x="9230" y="71111"/>
                </a:lnTo>
                <a:lnTo>
                  <a:pt x="9230" y="71111"/>
                </a:lnTo>
                <a:lnTo>
                  <a:pt x="9230" y="57777"/>
                </a:lnTo>
                <a:lnTo>
                  <a:pt x="9230" y="57777"/>
                </a:lnTo>
                <a:lnTo>
                  <a:pt x="9230" y="57777"/>
                </a:lnTo>
                <a:lnTo>
                  <a:pt x="9230" y="57777"/>
                </a:lnTo>
                <a:lnTo>
                  <a:pt x="9230" y="57777"/>
                </a:lnTo>
                <a:lnTo>
                  <a:pt x="9230" y="57777"/>
                </a:lnTo>
                <a:lnTo>
                  <a:pt x="9230" y="48888"/>
                </a:lnTo>
                <a:lnTo>
                  <a:pt x="18461" y="48888"/>
                </a:lnTo>
                <a:lnTo>
                  <a:pt x="18461" y="48888"/>
                </a:lnTo>
                <a:lnTo>
                  <a:pt x="18461" y="48888"/>
                </a:lnTo>
                <a:lnTo>
                  <a:pt x="18461" y="48888"/>
                </a:lnTo>
                <a:lnTo>
                  <a:pt x="18461" y="40000"/>
                </a:lnTo>
                <a:lnTo>
                  <a:pt x="18461" y="40000"/>
                </a:lnTo>
                <a:lnTo>
                  <a:pt x="18461" y="40000"/>
                </a:lnTo>
                <a:lnTo>
                  <a:pt x="18461" y="40000"/>
                </a:lnTo>
                <a:lnTo>
                  <a:pt x="18461" y="40000"/>
                </a:lnTo>
                <a:lnTo>
                  <a:pt x="18461" y="31111"/>
                </a:lnTo>
                <a:lnTo>
                  <a:pt x="27692" y="31111"/>
                </a:lnTo>
                <a:lnTo>
                  <a:pt x="27692" y="31111"/>
                </a:lnTo>
                <a:lnTo>
                  <a:pt x="27692" y="31111"/>
                </a:lnTo>
                <a:lnTo>
                  <a:pt x="27692" y="22222"/>
                </a:lnTo>
                <a:lnTo>
                  <a:pt x="27692" y="22222"/>
                </a:lnTo>
                <a:lnTo>
                  <a:pt x="27692" y="22222"/>
                </a:lnTo>
                <a:lnTo>
                  <a:pt x="27692" y="22222"/>
                </a:lnTo>
                <a:lnTo>
                  <a:pt x="27692" y="22222"/>
                </a:lnTo>
                <a:lnTo>
                  <a:pt x="27692" y="8888"/>
                </a:lnTo>
                <a:lnTo>
                  <a:pt x="27692" y="8888"/>
                </a:lnTo>
                <a:lnTo>
                  <a:pt x="41538" y="8888"/>
                </a:lnTo>
                <a:lnTo>
                  <a:pt x="41538" y="8888"/>
                </a:lnTo>
                <a:lnTo>
                  <a:pt x="41538" y="0"/>
                </a:lnTo>
                <a:lnTo>
                  <a:pt x="41538" y="0"/>
                </a:lnTo>
                <a:lnTo>
                  <a:pt x="41538" y="0"/>
                </a:lnTo>
                <a:lnTo>
                  <a:pt x="41538" y="0"/>
                </a:lnTo>
                <a:lnTo>
                  <a:pt x="41538" y="0"/>
                </a:lnTo>
                <a:lnTo>
                  <a:pt x="50769" y="0"/>
                </a:lnTo>
                <a:lnTo>
                  <a:pt x="50769" y="0"/>
                </a:lnTo>
                <a:lnTo>
                  <a:pt x="50769" y="0"/>
                </a:lnTo>
                <a:lnTo>
                  <a:pt x="50769" y="0"/>
                </a:lnTo>
                <a:lnTo>
                  <a:pt x="60000" y="0"/>
                </a:lnTo>
                <a:lnTo>
                  <a:pt x="60000" y="0"/>
                </a:lnTo>
                <a:lnTo>
                  <a:pt x="60000" y="0"/>
                </a:lnTo>
                <a:lnTo>
                  <a:pt x="60000" y="0"/>
                </a:lnTo>
                <a:lnTo>
                  <a:pt x="69230" y="0"/>
                </a:lnTo>
                <a:lnTo>
                  <a:pt x="69230" y="0"/>
                </a:lnTo>
                <a:lnTo>
                  <a:pt x="69230" y="0"/>
                </a:lnTo>
                <a:lnTo>
                  <a:pt x="69230" y="0"/>
                </a:lnTo>
                <a:lnTo>
                  <a:pt x="78461" y="0"/>
                </a:lnTo>
                <a:lnTo>
                  <a:pt x="78461"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5" name="Shape 1015"/>
          <p:cNvSpPr/>
          <p:nvPr/>
        </p:nvSpPr>
        <p:spPr>
          <a:xfrm>
            <a:off x="5189935" y="3536951"/>
            <a:ext cx="30956" cy="42863"/>
          </a:xfrm>
          <a:custGeom>
            <a:avLst/>
            <a:gdLst/>
            <a:ahLst/>
            <a:cxnLst/>
            <a:rect l="0" t="0" r="0" b="0"/>
            <a:pathLst>
              <a:path w="120000" h="120000" extrusionOk="0">
                <a:moveTo>
                  <a:pt x="78461" y="0"/>
                </a:moveTo>
                <a:lnTo>
                  <a:pt x="78461" y="0"/>
                </a:lnTo>
                <a:lnTo>
                  <a:pt x="78461" y="0"/>
                </a:lnTo>
                <a:lnTo>
                  <a:pt x="92307" y="0"/>
                </a:lnTo>
                <a:lnTo>
                  <a:pt x="92307" y="0"/>
                </a:lnTo>
                <a:lnTo>
                  <a:pt x="92307" y="0"/>
                </a:lnTo>
                <a:lnTo>
                  <a:pt x="92307" y="0"/>
                </a:lnTo>
                <a:lnTo>
                  <a:pt x="92307" y="0"/>
                </a:lnTo>
                <a:lnTo>
                  <a:pt x="101538" y="0"/>
                </a:lnTo>
                <a:lnTo>
                  <a:pt x="101538" y="0"/>
                </a:lnTo>
                <a:lnTo>
                  <a:pt x="101538" y="0"/>
                </a:lnTo>
                <a:lnTo>
                  <a:pt x="101538" y="0"/>
                </a:lnTo>
                <a:lnTo>
                  <a:pt x="101538" y="0"/>
                </a:lnTo>
                <a:lnTo>
                  <a:pt x="101538" y="0"/>
                </a:lnTo>
                <a:lnTo>
                  <a:pt x="110769" y="0"/>
                </a:lnTo>
                <a:lnTo>
                  <a:pt x="110769" y="0"/>
                </a:lnTo>
                <a:lnTo>
                  <a:pt x="110769" y="8888"/>
                </a:lnTo>
                <a:lnTo>
                  <a:pt x="110769" y="8888"/>
                </a:lnTo>
                <a:lnTo>
                  <a:pt x="110769" y="8888"/>
                </a:lnTo>
                <a:lnTo>
                  <a:pt x="120000" y="8888"/>
                </a:lnTo>
                <a:lnTo>
                  <a:pt x="120000" y="8888"/>
                </a:lnTo>
                <a:lnTo>
                  <a:pt x="120000" y="22222"/>
                </a:lnTo>
                <a:lnTo>
                  <a:pt x="120000" y="22222"/>
                </a:lnTo>
                <a:lnTo>
                  <a:pt x="120000" y="22222"/>
                </a:lnTo>
                <a:lnTo>
                  <a:pt x="120000" y="22222"/>
                </a:lnTo>
                <a:lnTo>
                  <a:pt x="120000" y="22222"/>
                </a:lnTo>
                <a:lnTo>
                  <a:pt x="120000" y="31111"/>
                </a:lnTo>
                <a:lnTo>
                  <a:pt x="120000" y="31111"/>
                </a:lnTo>
                <a:lnTo>
                  <a:pt x="120000" y="31111"/>
                </a:lnTo>
                <a:lnTo>
                  <a:pt x="120000" y="31111"/>
                </a:lnTo>
                <a:lnTo>
                  <a:pt x="120000" y="31111"/>
                </a:lnTo>
                <a:lnTo>
                  <a:pt x="120000" y="40000"/>
                </a:lnTo>
                <a:lnTo>
                  <a:pt x="110769" y="40000"/>
                </a:lnTo>
                <a:lnTo>
                  <a:pt x="110769" y="40000"/>
                </a:lnTo>
                <a:lnTo>
                  <a:pt x="110769" y="40000"/>
                </a:lnTo>
                <a:lnTo>
                  <a:pt x="110769" y="40000"/>
                </a:lnTo>
                <a:lnTo>
                  <a:pt x="110769" y="40000"/>
                </a:lnTo>
                <a:lnTo>
                  <a:pt x="101538" y="40000"/>
                </a:lnTo>
                <a:lnTo>
                  <a:pt x="101538" y="40000"/>
                </a:lnTo>
                <a:lnTo>
                  <a:pt x="101538" y="40000"/>
                </a:lnTo>
                <a:lnTo>
                  <a:pt x="101538" y="40000"/>
                </a:lnTo>
                <a:lnTo>
                  <a:pt x="101538" y="40000"/>
                </a:lnTo>
                <a:lnTo>
                  <a:pt x="92307" y="40000"/>
                </a:lnTo>
                <a:lnTo>
                  <a:pt x="92307" y="40000"/>
                </a:lnTo>
                <a:lnTo>
                  <a:pt x="92307" y="40000"/>
                </a:lnTo>
                <a:lnTo>
                  <a:pt x="92307" y="40000"/>
                </a:lnTo>
                <a:lnTo>
                  <a:pt x="92307" y="40000"/>
                </a:lnTo>
                <a:lnTo>
                  <a:pt x="92307" y="48888"/>
                </a:lnTo>
                <a:lnTo>
                  <a:pt x="78461" y="48888"/>
                </a:lnTo>
                <a:lnTo>
                  <a:pt x="78461" y="48888"/>
                </a:lnTo>
                <a:lnTo>
                  <a:pt x="92307" y="48888"/>
                </a:lnTo>
                <a:lnTo>
                  <a:pt x="92307" y="48888"/>
                </a:lnTo>
                <a:lnTo>
                  <a:pt x="92307" y="48888"/>
                </a:lnTo>
                <a:lnTo>
                  <a:pt x="92307" y="48888"/>
                </a:lnTo>
                <a:lnTo>
                  <a:pt x="92307" y="48888"/>
                </a:lnTo>
                <a:lnTo>
                  <a:pt x="92307" y="48888"/>
                </a:lnTo>
                <a:lnTo>
                  <a:pt x="101538" y="48888"/>
                </a:lnTo>
                <a:lnTo>
                  <a:pt x="101538" y="48888"/>
                </a:lnTo>
                <a:lnTo>
                  <a:pt x="101538" y="48888"/>
                </a:lnTo>
                <a:lnTo>
                  <a:pt x="101538" y="48888"/>
                </a:lnTo>
                <a:lnTo>
                  <a:pt x="101538" y="57777"/>
                </a:lnTo>
                <a:lnTo>
                  <a:pt x="101538" y="57777"/>
                </a:lnTo>
                <a:lnTo>
                  <a:pt x="101538" y="57777"/>
                </a:lnTo>
                <a:lnTo>
                  <a:pt x="101538" y="71111"/>
                </a:lnTo>
                <a:lnTo>
                  <a:pt x="101538" y="71111"/>
                </a:lnTo>
                <a:lnTo>
                  <a:pt x="101538" y="71111"/>
                </a:lnTo>
                <a:lnTo>
                  <a:pt x="101538" y="71111"/>
                </a:lnTo>
                <a:lnTo>
                  <a:pt x="101538" y="80000"/>
                </a:lnTo>
                <a:lnTo>
                  <a:pt x="101538" y="80000"/>
                </a:lnTo>
                <a:lnTo>
                  <a:pt x="110769" y="80000"/>
                </a:lnTo>
                <a:lnTo>
                  <a:pt x="110769" y="80000"/>
                </a:lnTo>
                <a:lnTo>
                  <a:pt x="110769" y="80000"/>
                </a:lnTo>
                <a:lnTo>
                  <a:pt x="110769" y="80000"/>
                </a:lnTo>
                <a:lnTo>
                  <a:pt x="110769" y="88888"/>
                </a:lnTo>
                <a:lnTo>
                  <a:pt x="110769" y="88888"/>
                </a:lnTo>
                <a:lnTo>
                  <a:pt x="120000" y="88888"/>
                </a:lnTo>
                <a:lnTo>
                  <a:pt x="120000" y="88888"/>
                </a:lnTo>
                <a:lnTo>
                  <a:pt x="120000" y="88888"/>
                </a:lnTo>
                <a:lnTo>
                  <a:pt x="110769" y="88888"/>
                </a:lnTo>
                <a:lnTo>
                  <a:pt x="110769" y="97777"/>
                </a:lnTo>
                <a:lnTo>
                  <a:pt x="120000" y="97777"/>
                </a:lnTo>
                <a:lnTo>
                  <a:pt x="120000" y="97777"/>
                </a:lnTo>
                <a:lnTo>
                  <a:pt x="120000" y="97777"/>
                </a:lnTo>
                <a:lnTo>
                  <a:pt x="120000" y="97777"/>
                </a:lnTo>
                <a:lnTo>
                  <a:pt x="120000" y="97777"/>
                </a:lnTo>
                <a:lnTo>
                  <a:pt x="120000" y="106666"/>
                </a:lnTo>
                <a:lnTo>
                  <a:pt x="120000" y="106666"/>
                </a:lnTo>
                <a:lnTo>
                  <a:pt x="120000" y="106666"/>
                </a:lnTo>
                <a:lnTo>
                  <a:pt x="120000" y="106666"/>
                </a:lnTo>
                <a:lnTo>
                  <a:pt x="120000" y="120000"/>
                </a:lnTo>
                <a:lnTo>
                  <a:pt x="120000" y="120000"/>
                </a:lnTo>
                <a:lnTo>
                  <a:pt x="120000" y="120000"/>
                </a:lnTo>
                <a:lnTo>
                  <a:pt x="120000" y="120000"/>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20000"/>
                </a:lnTo>
                <a:lnTo>
                  <a:pt x="78461" y="120000"/>
                </a:lnTo>
                <a:lnTo>
                  <a:pt x="78461" y="120000"/>
                </a:lnTo>
                <a:lnTo>
                  <a:pt x="78461" y="120000"/>
                </a:lnTo>
                <a:lnTo>
                  <a:pt x="69230" y="120000"/>
                </a:lnTo>
                <a:lnTo>
                  <a:pt x="69230" y="106666"/>
                </a:lnTo>
                <a:lnTo>
                  <a:pt x="69230" y="106666"/>
                </a:lnTo>
                <a:lnTo>
                  <a:pt x="69230" y="106666"/>
                </a:lnTo>
                <a:lnTo>
                  <a:pt x="69230" y="106666"/>
                </a:lnTo>
                <a:lnTo>
                  <a:pt x="69230" y="106666"/>
                </a:lnTo>
                <a:lnTo>
                  <a:pt x="69230" y="106666"/>
                </a:lnTo>
                <a:lnTo>
                  <a:pt x="69230" y="97777"/>
                </a:lnTo>
                <a:lnTo>
                  <a:pt x="69230" y="97777"/>
                </a:lnTo>
                <a:lnTo>
                  <a:pt x="69230" y="97777"/>
                </a:lnTo>
                <a:lnTo>
                  <a:pt x="69230" y="88888"/>
                </a:lnTo>
                <a:lnTo>
                  <a:pt x="69230" y="88888"/>
                </a:lnTo>
                <a:lnTo>
                  <a:pt x="60000" y="88888"/>
                </a:lnTo>
                <a:lnTo>
                  <a:pt x="60000" y="88888"/>
                </a:lnTo>
                <a:lnTo>
                  <a:pt x="60000" y="88888"/>
                </a:lnTo>
                <a:lnTo>
                  <a:pt x="60000" y="80000"/>
                </a:lnTo>
                <a:lnTo>
                  <a:pt x="60000" y="80000"/>
                </a:lnTo>
                <a:lnTo>
                  <a:pt x="60000" y="80000"/>
                </a:lnTo>
                <a:lnTo>
                  <a:pt x="60000" y="80000"/>
                </a:lnTo>
                <a:lnTo>
                  <a:pt x="50769" y="80000"/>
                </a:lnTo>
                <a:lnTo>
                  <a:pt x="50769" y="80000"/>
                </a:lnTo>
                <a:lnTo>
                  <a:pt x="50769" y="80000"/>
                </a:lnTo>
                <a:lnTo>
                  <a:pt x="50769" y="80000"/>
                </a:lnTo>
                <a:lnTo>
                  <a:pt x="41538" y="80000"/>
                </a:lnTo>
                <a:lnTo>
                  <a:pt x="41538" y="80000"/>
                </a:lnTo>
                <a:lnTo>
                  <a:pt x="41538" y="80000"/>
                </a:lnTo>
                <a:lnTo>
                  <a:pt x="41538" y="80000"/>
                </a:lnTo>
                <a:lnTo>
                  <a:pt x="27692" y="80000"/>
                </a:lnTo>
                <a:lnTo>
                  <a:pt x="27692" y="80000"/>
                </a:lnTo>
                <a:lnTo>
                  <a:pt x="27692" y="80000"/>
                </a:lnTo>
                <a:lnTo>
                  <a:pt x="18461" y="80000"/>
                </a:lnTo>
                <a:lnTo>
                  <a:pt x="18461" y="80000"/>
                </a:lnTo>
                <a:lnTo>
                  <a:pt x="18461" y="80000"/>
                </a:lnTo>
                <a:lnTo>
                  <a:pt x="18461" y="80000"/>
                </a:lnTo>
                <a:lnTo>
                  <a:pt x="18461" y="80000"/>
                </a:lnTo>
                <a:lnTo>
                  <a:pt x="18461" y="80000"/>
                </a:lnTo>
                <a:lnTo>
                  <a:pt x="18461" y="80000"/>
                </a:lnTo>
                <a:lnTo>
                  <a:pt x="9230" y="80000"/>
                </a:lnTo>
                <a:lnTo>
                  <a:pt x="9230" y="80000"/>
                </a:lnTo>
                <a:lnTo>
                  <a:pt x="9230" y="80000"/>
                </a:lnTo>
                <a:lnTo>
                  <a:pt x="9230" y="80000"/>
                </a:lnTo>
                <a:lnTo>
                  <a:pt x="0" y="80000"/>
                </a:lnTo>
                <a:lnTo>
                  <a:pt x="0" y="80000"/>
                </a:lnTo>
                <a:lnTo>
                  <a:pt x="0" y="71111"/>
                </a:lnTo>
                <a:lnTo>
                  <a:pt x="0" y="71111"/>
                </a:lnTo>
                <a:lnTo>
                  <a:pt x="0" y="71111"/>
                </a:lnTo>
                <a:lnTo>
                  <a:pt x="9230" y="71111"/>
                </a:lnTo>
                <a:lnTo>
                  <a:pt x="9230" y="71111"/>
                </a:lnTo>
                <a:lnTo>
                  <a:pt x="9230" y="57777"/>
                </a:lnTo>
                <a:lnTo>
                  <a:pt x="9230" y="57777"/>
                </a:lnTo>
                <a:lnTo>
                  <a:pt x="9230" y="57777"/>
                </a:lnTo>
                <a:lnTo>
                  <a:pt x="9230" y="57777"/>
                </a:lnTo>
                <a:lnTo>
                  <a:pt x="9230" y="57777"/>
                </a:lnTo>
                <a:lnTo>
                  <a:pt x="9230" y="57777"/>
                </a:lnTo>
                <a:lnTo>
                  <a:pt x="9230" y="48888"/>
                </a:lnTo>
                <a:lnTo>
                  <a:pt x="18461" y="48888"/>
                </a:lnTo>
                <a:lnTo>
                  <a:pt x="18461" y="48888"/>
                </a:lnTo>
                <a:lnTo>
                  <a:pt x="18461" y="48888"/>
                </a:lnTo>
                <a:lnTo>
                  <a:pt x="18461" y="48888"/>
                </a:lnTo>
                <a:lnTo>
                  <a:pt x="18461" y="40000"/>
                </a:lnTo>
                <a:lnTo>
                  <a:pt x="18461" y="40000"/>
                </a:lnTo>
                <a:lnTo>
                  <a:pt x="18461" y="40000"/>
                </a:lnTo>
                <a:lnTo>
                  <a:pt x="18461" y="40000"/>
                </a:lnTo>
                <a:lnTo>
                  <a:pt x="18461" y="40000"/>
                </a:lnTo>
                <a:lnTo>
                  <a:pt x="18461" y="31111"/>
                </a:lnTo>
                <a:lnTo>
                  <a:pt x="27692" y="31111"/>
                </a:lnTo>
                <a:lnTo>
                  <a:pt x="27692" y="31111"/>
                </a:lnTo>
                <a:lnTo>
                  <a:pt x="27692" y="31111"/>
                </a:lnTo>
                <a:lnTo>
                  <a:pt x="27692" y="22222"/>
                </a:lnTo>
                <a:lnTo>
                  <a:pt x="27692" y="22222"/>
                </a:lnTo>
                <a:lnTo>
                  <a:pt x="27692" y="22222"/>
                </a:lnTo>
                <a:lnTo>
                  <a:pt x="27692" y="22222"/>
                </a:lnTo>
                <a:lnTo>
                  <a:pt x="27692" y="22222"/>
                </a:lnTo>
                <a:lnTo>
                  <a:pt x="27692" y="8888"/>
                </a:lnTo>
                <a:lnTo>
                  <a:pt x="27692" y="8888"/>
                </a:lnTo>
                <a:lnTo>
                  <a:pt x="41538" y="8888"/>
                </a:lnTo>
                <a:lnTo>
                  <a:pt x="41538" y="8888"/>
                </a:lnTo>
                <a:lnTo>
                  <a:pt x="41538" y="0"/>
                </a:lnTo>
                <a:lnTo>
                  <a:pt x="41538" y="0"/>
                </a:lnTo>
                <a:lnTo>
                  <a:pt x="41538" y="0"/>
                </a:lnTo>
                <a:lnTo>
                  <a:pt x="41538" y="0"/>
                </a:lnTo>
                <a:lnTo>
                  <a:pt x="41538" y="0"/>
                </a:lnTo>
                <a:lnTo>
                  <a:pt x="50769" y="0"/>
                </a:lnTo>
                <a:lnTo>
                  <a:pt x="50769" y="0"/>
                </a:lnTo>
                <a:lnTo>
                  <a:pt x="50769" y="0"/>
                </a:lnTo>
                <a:lnTo>
                  <a:pt x="50769" y="0"/>
                </a:lnTo>
                <a:lnTo>
                  <a:pt x="60000" y="0"/>
                </a:lnTo>
                <a:lnTo>
                  <a:pt x="60000" y="0"/>
                </a:lnTo>
                <a:lnTo>
                  <a:pt x="60000" y="0"/>
                </a:lnTo>
                <a:lnTo>
                  <a:pt x="60000" y="0"/>
                </a:lnTo>
                <a:lnTo>
                  <a:pt x="69230" y="0"/>
                </a:lnTo>
                <a:lnTo>
                  <a:pt x="69230" y="0"/>
                </a:lnTo>
                <a:lnTo>
                  <a:pt x="69230" y="0"/>
                </a:lnTo>
                <a:lnTo>
                  <a:pt x="69230" y="0"/>
                </a:lnTo>
                <a:lnTo>
                  <a:pt x="78461" y="0"/>
                </a:lnTo>
                <a:lnTo>
                  <a:pt x="78461"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6" name="Shape 1016"/>
          <p:cNvSpPr/>
          <p:nvPr/>
        </p:nvSpPr>
        <p:spPr>
          <a:xfrm>
            <a:off x="6550822" y="3306764"/>
            <a:ext cx="65485" cy="122237"/>
          </a:xfrm>
          <a:custGeom>
            <a:avLst/>
            <a:gdLst/>
            <a:ahLst/>
            <a:cxnLst/>
            <a:rect l="0" t="0" r="0" b="0"/>
            <a:pathLst>
              <a:path w="120000" h="120000" extrusionOk="0">
                <a:moveTo>
                  <a:pt x="76363" y="105974"/>
                </a:moveTo>
                <a:lnTo>
                  <a:pt x="76363" y="105974"/>
                </a:lnTo>
                <a:lnTo>
                  <a:pt x="76363" y="102857"/>
                </a:lnTo>
                <a:lnTo>
                  <a:pt x="72000" y="102857"/>
                </a:lnTo>
                <a:lnTo>
                  <a:pt x="72000" y="102857"/>
                </a:lnTo>
                <a:lnTo>
                  <a:pt x="76363" y="102857"/>
                </a:lnTo>
                <a:lnTo>
                  <a:pt x="76363" y="102857"/>
                </a:lnTo>
                <a:lnTo>
                  <a:pt x="76363" y="102857"/>
                </a:lnTo>
                <a:lnTo>
                  <a:pt x="76363" y="99740"/>
                </a:lnTo>
                <a:lnTo>
                  <a:pt x="76363" y="99740"/>
                </a:lnTo>
                <a:lnTo>
                  <a:pt x="72000" y="99740"/>
                </a:lnTo>
                <a:lnTo>
                  <a:pt x="72000" y="99740"/>
                </a:lnTo>
                <a:lnTo>
                  <a:pt x="72000" y="99740"/>
                </a:lnTo>
                <a:lnTo>
                  <a:pt x="72000" y="102857"/>
                </a:lnTo>
                <a:lnTo>
                  <a:pt x="72000" y="102857"/>
                </a:lnTo>
                <a:lnTo>
                  <a:pt x="72000" y="102857"/>
                </a:lnTo>
                <a:lnTo>
                  <a:pt x="72000" y="102857"/>
                </a:lnTo>
                <a:lnTo>
                  <a:pt x="67636" y="102857"/>
                </a:lnTo>
                <a:lnTo>
                  <a:pt x="67636" y="102857"/>
                </a:lnTo>
                <a:lnTo>
                  <a:pt x="67636" y="102857"/>
                </a:lnTo>
                <a:lnTo>
                  <a:pt x="67636" y="102857"/>
                </a:lnTo>
                <a:lnTo>
                  <a:pt x="67636" y="102857"/>
                </a:lnTo>
                <a:lnTo>
                  <a:pt x="63272" y="102857"/>
                </a:lnTo>
                <a:lnTo>
                  <a:pt x="63272" y="102857"/>
                </a:lnTo>
                <a:lnTo>
                  <a:pt x="63272" y="105974"/>
                </a:lnTo>
                <a:lnTo>
                  <a:pt x="63272" y="105974"/>
                </a:lnTo>
                <a:lnTo>
                  <a:pt x="63272" y="105974"/>
                </a:lnTo>
                <a:lnTo>
                  <a:pt x="63272" y="109090"/>
                </a:lnTo>
                <a:lnTo>
                  <a:pt x="63272" y="109090"/>
                </a:lnTo>
                <a:lnTo>
                  <a:pt x="63272" y="109090"/>
                </a:lnTo>
                <a:lnTo>
                  <a:pt x="63272" y="113766"/>
                </a:lnTo>
                <a:lnTo>
                  <a:pt x="63272" y="113766"/>
                </a:lnTo>
                <a:lnTo>
                  <a:pt x="63272" y="113766"/>
                </a:lnTo>
                <a:lnTo>
                  <a:pt x="63272" y="109090"/>
                </a:lnTo>
                <a:lnTo>
                  <a:pt x="63272" y="109090"/>
                </a:lnTo>
                <a:lnTo>
                  <a:pt x="56727" y="109090"/>
                </a:lnTo>
                <a:lnTo>
                  <a:pt x="56727" y="109090"/>
                </a:lnTo>
                <a:lnTo>
                  <a:pt x="56727" y="109090"/>
                </a:lnTo>
                <a:lnTo>
                  <a:pt x="56727" y="105974"/>
                </a:lnTo>
                <a:lnTo>
                  <a:pt x="56727" y="105974"/>
                </a:lnTo>
                <a:lnTo>
                  <a:pt x="56727" y="105974"/>
                </a:lnTo>
                <a:lnTo>
                  <a:pt x="56727" y="105974"/>
                </a:lnTo>
                <a:lnTo>
                  <a:pt x="52363" y="105974"/>
                </a:lnTo>
                <a:lnTo>
                  <a:pt x="52363" y="105974"/>
                </a:lnTo>
                <a:lnTo>
                  <a:pt x="52363" y="105974"/>
                </a:lnTo>
                <a:lnTo>
                  <a:pt x="52363" y="109090"/>
                </a:lnTo>
                <a:lnTo>
                  <a:pt x="52363" y="109090"/>
                </a:lnTo>
                <a:lnTo>
                  <a:pt x="52363" y="109090"/>
                </a:lnTo>
                <a:lnTo>
                  <a:pt x="52363" y="109090"/>
                </a:lnTo>
                <a:lnTo>
                  <a:pt x="52363" y="113766"/>
                </a:lnTo>
                <a:lnTo>
                  <a:pt x="52363" y="113766"/>
                </a:lnTo>
                <a:lnTo>
                  <a:pt x="52363" y="113766"/>
                </a:lnTo>
                <a:lnTo>
                  <a:pt x="52363" y="109090"/>
                </a:lnTo>
                <a:lnTo>
                  <a:pt x="52363" y="109090"/>
                </a:lnTo>
                <a:lnTo>
                  <a:pt x="52363" y="109090"/>
                </a:lnTo>
                <a:lnTo>
                  <a:pt x="48000" y="109090"/>
                </a:lnTo>
                <a:lnTo>
                  <a:pt x="48000" y="109090"/>
                </a:lnTo>
                <a:lnTo>
                  <a:pt x="48000" y="109090"/>
                </a:lnTo>
                <a:lnTo>
                  <a:pt x="48000" y="109090"/>
                </a:lnTo>
                <a:lnTo>
                  <a:pt x="48000" y="113766"/>
                </a:lnTo>
                <a:lnTo>
                  <a:pt x="48000" y="113766"/>
                </a:lnTo>
                <a:lnTo>
                  <a:pt x="43636" y="113766"/>
                </a:lnTo>
                <a:lnTo>
                  <a:pt x="43636" y="113766"/>
                </a:lnTo>
                <a:lnTo>
                  <a:pt x="43636" y="113766"/>
                </a:lnTo>
                <a:lnTo>
                  <a:pt x="43636" y="109090"/>
                </a:lnTo>
                <a:lnTo>
                  <a:pt x="43636" y="109090"/>
                </a:lnTo>
                <a:lnTo>
                  <a:pt x="43636" y="113766"/>
                </a:lnTo>
                <a:lnTo>
                  <a:pt x="43636" y="113766"/>
                </a:lnTo>
                <a:lnTo>
                  <a:pt x="43636" y="113766"/>
                </a:lnTo>
                <a:lnTo>
                  <a:pt x="43636" y="113766"/>
                </a:lnTo>
                <a:lnTo>
                  <a:pt x="39272" y="113766"/>
                </a:lnTo>
                <a:lnTo>
                  <a:pt x="39272" y="113766"/>
                </a:lnTo>
                <a:lnTo>
                  <a:pt x="39272" y="113766"/>
                </a:lnTo>
                <a:lnTo>
                  <a:pt x="39272" y="113766"/>
                </a:lnTo>
                <a:lnTo>
                  <a:pt x="32727" y="113766"/>
                </a:lnTo>
                <a:lnTo>
                  <a:pt x="32727" y="113766"/>
                </a:lnTo>
                <a:lnTo>
                  <a:pt x="32727" y="113766"/>
                </a:lnTo>
                <a:lnTo>
                  <a:pt x="28363" y="113766"/>
                </a:lnTo>
                <a:lnTo>
                  <a:pt x="28363" y="113766"/>
                </a:lnTo>
                <a:lnTo>
                  <a:pt x="28363" y="116883"/>
                </a:lnTo>
                <a:lnTo>
                  <a:pt x="28363" y="116883"/>
                </a:lnTo>
                <a:lnTo>
                  <a:pt x="28363" y="116883"/>
                </a:lnTo>
                <a:lnTo>
                  <a:pt x="28363" y="116883"/>
                </a:lnTo>
                <a:lnTo>
                  <a:pt x="28363" y="116883"/>
                </a:lnTo>
                <a:lnTo>
                  <a:pt x="28363" y="120000"/>
                </a:lnTo>
                <a:lnTo>
                  <a:pt x="28363" y="120000"/>
                </a:lnTo>
                <a:lnTo>
                  <a:pt x="24000" y="120000"/>
                </a:lnTo>
                <a:lnTo>
                  <a:pt x="24000" y="120000"/>
                </a:lnTo>
                <a:lnTo>
                  <a:pt x="24000" y="120000"/>
                </a:lnTo>
                <a:lnTo>
                  <a:pt x="24000" y="120000"/>
                </a:lnTo>
                <a:lnTo>
                  <a:pt x="24000" y="116883"/>
                </a:lnTo>
                <a:lnTo>
                  <a:pt x="24000" y="116883"/>
                </a:lnTo>
                <a:lnTo>
                  <a:pt x="19636" y="116883"/>
                </a:lnTo>
                <a:lnTo>
                  <a:pt x="19636" y="116883"/>
                </a:lnTo>
                <a:lnTo>
                  <a:pt x="24000" y="116883"/>
                </a:lnTo>
                <a:lnTo>
                  <a:pt x="24000" y="116883"/>
                </a:lnTo>
                <a:lnTo>
                  <a:pt x="24000" y="113766"/>
                </a:lnTo>
                <a:lnTo>
                  <a:pt x="24000" y="113766"/>
                </a:lnTo>
                <a:lnTo>
                  <a:pt x="24000" y="113766"/>
                </a:lnTo>
                <a:lnTo>
                  <a:pt x="19636" y="113766"/>
                </a:lnTo>
                <a:lnTo>
                  <a:pt x="19636" y="113766"/>
                </a:lnTo>
                <a:lnTo>
                  <a:pt x="19636" y="113766"/>
                </a:lnTo>
                <a:lnTo>
                  <a:pt x="19636" y="109090"/>
                </a:lnTo>
                <a:lnTo>
                  <a:pt x="19636" y="109090"/>
                </a:lnTo>
                <a:lnTo>
                  <a:pt x="19636" y="109090"/>
                </a:lnTo>
                <a:lnTo>
                  <a:pt x="19636" y="109090"/>
                </a:lnTo>
                <a:lnTo>
                  <a:pt x="19636" y="109090"/>
                </a:lnTo>
                <a:lnTo>
                  <a:pt x="19636" y="113766"/>
                </a:lnTo>
                <a:lnTo>
                  <a:pt x="15272" y="113766"/>
                </a:lnTo>
                <a:lnTo>
                  <a:pt x="15272" y="113766"/>
                </a:lnTo>
                <a:lnTo>
                  <a:pt x="15272" y="113766"/>
                </a:lnTo>
                <a:lnTo>
                  <a:pt x="15272" y="113766"/>
                </a:lnTo>
                <a:lnTo>
                  <a:pt x="15272" y="113766"/>
                </a:lnTo>
                <a:lnTo>
                  <a:pt x="8727" y="113766"/>
                </a:lnTo>
                <a:lnTo>
                  <a:pt x="8727" y="113766"/>
                </a:lnTo>
                <a:lnTo>
                  <a:pt x="8727" y="113766"/>
                </a:lnTo>
                <a:lnTo>
                  <a:pt x="8727" y="113766"/>
                </a:lnTo>
                <a:lnTo>
                  <a:pt x="8727" y="113766"/>
                </a:lnTo>
                <a:lnTo>
                  <a:pt x="8727" y="116883"/>
                </a:lnTo>
                <a:lnTo>
                  <a:pt x="8727" y="116883"/>
                </a:lnTo>
                <a:lnTo>
                  <a:pt x="4363" y="116883"/>
                </a:lnTo>
                <a:lnTo>
                  <a:pt x="4363" y="116883"/>
                </a:lnTo>
                <a:lnTo>
                  <a:pt x="4363" y="116883"/>
                </a:lnTo>
                <a:lnTo>
                  <a:pt x="0" y="116883"/>
                </a:lnTo>
                <a:lnTo>
                  <a:pt x="0" y="116883"/>
                </a:lnTo>
                <a:lnTo>
                  <a:pt x="0" y="116883"/>
                </a:lnTo>
                <a:lnTo>
                  <a:pt x="0" y="116883"/>
                </a:lnTo>
                <a:lnTo>
                  <a:pt x="0" y="113766"/>
                </a:lnTo>
                <a:lnTo>
                  <a:pt x="0" y="113766"/>
                </a:lnTo>
                <a:lnTo>
                  <a:pt x="0" y="113766"/>
                </a:lnTo>
                <a:lnTo>
                  <a:pt x="4363" y="113766"/>
                </a:lnTo>
                <a:lnTo>
                  <a:pt x="4363" y="113766"/>
                </a:lnTo>
                <a:lnTo>
                  <a:pt x="4363" y="113766"/>
                </a:lnTo>
                <a:lnTo>
                  <a:pt x="4363" y="113766"/>
                </a:lnTo>
                <a:lnTo>
                  <a:pt x="4363" y="113766"/>
                </a:lnTo>
                <a:lnTo>
                  <a:pt x="4363" y="113766"/>
                </a:lnTo>
                <a:lnTo>
                  <a:pt x="4363" y="109090"/>
                </a:lnTo>
                <a:lnTo>
                  <a:pt x="4363" y="109090"/>
                </a:lnTo>
                <a:lnTo>
                  <a:pt x="4363" y="113766"/>
                </a:lnTo>
                <a:lnTo>
                  <a:pt x="8727" y="113766"/>
                </a:lnTo>
                <a:lnTo>
                  <a:pt x="8727" y="109090"/>
                </a:lnTo>
                <a:lnTo>
                  <a:pt x="8727" y="109090"/>
                </a:lnTo>
                <a:lnTo>
                  <a:pt x="4363" y="109090"/>
                </a:lnTo>
                <a:lnTo>
                  <a:pt x="4363" y="109090"/>
                </a:lnTo>
                <a:lnTo>
                  <a:pt x="4363" y="105974"/>
                </a:lnTo>
                <a:lnTo>
                  <a:pt x="4363" y="105974"/>
                </a:lnTo>
                <a:lnTo>
                  <a:pt x="4363" y="105974"/>
                </a:lnTo>
                <a:lnTo>
                  <a:pt x="4363" y="105974"/>
                </a:lnTo>
                <a:lnTo>
                  <a:pt x="0" y="105974"/>
                </a:lnTo>
                <a:lnTo>
                  <a:pt x="0" y="105974"/>
                </a:lnTo>
                <a:lnTo>
                  <a:pt x="0" y="105974"/>
                </a:lnTo>
                <a:lnTo>
                  <a:pt x="0" y="105974"/>
                </a:lnTo>
                <a:lnTo>
                  <a:pt x="0" y="105974"/>
                </a:lnTo>
                <a:lnTo>
                  <a:pt x="0" y="102857"/>
                </a:lnTo>
                <a:lnTo>
                  <a:pt x="0" y="102857"/>
                </a:lnTo>
                <a:lnTo>
                  <a:pt x="0" y="102857"/>
                </a:lnTo>
                <a:lnTo>
                  <a:pt x="0" y="102857"/>
                </a:lnTo>
                <a:lnTo>
                  <a:pt x="0" y="99740"/>
                </a:lnTo>
                <a:lnTo>
                  <a:pt x="4363" y="99740"/>
                </a:lnTo>
                <a:lnTo>
                  <a:pt x="4363" y="99740"/>
                </a:lnTo>
                <a:lnTo>
                  <a:pt x="4363" y="99740"/>
                </a:lnTo>
                <a:lnTo>
                  <a:pt x="4363" y="99740"/>
                </a:lnTo>
                <a:lnTo>
                  <a:pt x="4363" y="96623"/>
                </a:lnTo>
                <a:lnTo>
                  <a:pt x="4363" y="96623"/>
                </a:lnTo>
                <a:lnTo>
                  <a:pt x="4363" y="96623"/>
                </a:lnTo>
                <a:lnTo>
                  <a:pt x="8727" y="96623"/>
                </a:lnTo>
                <a:lnTo>
                  <a:pt x="8727" y="96623"/>
                </a:lnTo>
                <a:lnTo>
                  <a:pt x="8727" y="96623"/>
                </a:lnTo>
                <a:lnTo>
                  <a:pt x="8727" y="91948"/>
                </a:lnTo>
                <a:lnTo>
                  <a:pt x="8727" y="91948"/>
                </a:lnTo>
                <a:lnTo>
                  <a:pt x="4363" y="91948"/>
                </a:lnTo>
                <a:lnTo>
                  <a:pt x="4363" y="91948"/>
                </a:lnTo>
                <a:lnTo>
                  <a:pt x="4363" y="91948"/>
                </a:lnTo>
                <a:lnTo>
                  <a:pt x="8727" y="91948"/>
                </a:lnTo>
                <a:lnTo>
                  <a:pt x="8727" y="91948"/>
                </a:lnTo>
                <a:lnTo>
                  <a:pt x="8727" y="88831"/>
                </a:lnTo>
                <a:lnTo>
                  <a:pt x="8727" y="88831"/>
                </a:lnTo>
                <a:lnTo>
                  <a:pt x="8727" y="88831"/>
                </a:lnTo>
                <a:lnTo>
                  <a:pt x="8727" y="88831"/>
                </a:lnTo>
                <a:lnTo>
                  <a:pt x="8727" y="85714"/>
                </a:lnTo>
                <a:lnTo>
                  <a:pt x="8727" y="85714"/>
                </a:lnTo>
                <a:lnTo>
                  <a:pt x="8727" y="85714"/>
                </a:lnTo>
                <a:lnTo>
                  <a:pt x="8727" y="85714"/>
                </a:lnTo>
                <a:lnTo>
                  <a:pt x="8727" y="88831"/>
                </a:lnTo>
                <a:lnTo>
                  <a:pt x="8727" y="88831"/>
                </a:lnTo>
                <a:lnTo>
                  <a:pt x="8727" y="88831"/>
                </a:lnTo>
                <a:lnTo>
                  <a:pt x="15272" y="88831"/>
                </a:lnTo>
                <a:lnTo>
                  <a:pt x="15272" y="91948"/>
                </a:lnTo>
                <a:lnTo>
                  <a:pt x="15272" y="91948"/>
                </a:lnTo>
                <a:lnTo>
                  <a:pt x="15272" y="88831"/>
                </a:lnTo>
                <a:lnTo>
                  <a:pt x="15272" y="88831"/>
                </a:lnTo>
                <a:lnTo>
                  <a:pt x="15272" y="88831"/>
                </a:lnTo>
                <a:lnTo>
                  <a:pt x="15272" y="88831"/>
                </a:lnTo>
                <a:lnTo>
                  <a:pt x="15272" y="88831"/>
                </a:lnTo>
                <a:lnTo>
                  <a:pt x="15272" y="85714"/>
                </a:lnTo>
                <a:lnTo>
                  <a:pt x="15272" y="85714"/>
                </a:lnTo>
                <a:lnTo>
                  <a:pt x="19636" y="85714"/>
                </a:lnTo>
                <a:lnTo>
                  <a:pt x="19636" y="85714"/>
                </a:lnTo>
                <a:lnTo>
                  <a:pt x="19636" y="82597"/>
                </a:lnTo>
                <a:lnTo>
                  <a:pt x="19636" y="82597"/>
                </a:lnTo>
                <a:lnTo>
                  <a:pt x="19636" y="82597"/>
                </a:lnTo>
                <a:lnTo>
                  <a:pt x="19636" y="82597"/>
                </a:lnTo>
                <a:lnTo>
                  <a:pt x="19636" y="82597"/>
                </a:lnTo>
                <a:lnTo>
                  <a:pt x="19636" y="79480"/>
                </a:lnTo>
                <a:lnTo>
                  <a:pt x="19636" y="79480"/>
                </a:lnTo>
                <a:lnTo>
                  <a:pt x="19636" y="79480"/>
                </a:lnTo>
                <a:lnTo>
                  <a:pt x="19636" y="79480"/>
                </a:lnTo>
                <a:lnTo>
                  <a:pt x="19636" y="79480"/>
                </a:lnTo>
                <a:lnTo>
                  <a:pt x="19636" y="79480"/>
                </a:lnTo>
                <a:lnTo>
                  <a:pt x="24000" y="79480"/>
                </a:lnTo>
                <a:lnTo>
                  <a:pt x="24000" y="74805"/>
                </a:lnTo>
                <a:lnTo>
                  <a:pt x="24000" y="74805"/>
                </a:lnTo>
                <a:lnTo>
                  <a:pt x="24000" y="74805"/>
                </a:lnTo>
                <a:lnTo>
                  <a:pt x="24000" y="74805"/>
                </a:lnTo>
                <a:lnTo>
                  <a:pt x="24000" y="74805"/>
                </a:lnTo>
                <a:lnTo>
                  <a:pt x="24000" y="71688"/>
                </a:lnTo>
                <a:lnTo>
                  <a:pt x="24000" y="71688"/>
                </a:lnTo>
                <a:lnTo>
                  <a:pt x="28363" y="71688"/>
                </a:lnTo>
                <a:lnTo>
                  <a:pt x="28363" y="71688"/>
                </a:lnTo>
                <a:lnTo>
                  <a:pt x="24000" y="71688"/>
                </a:lnTo>
                <a:lnTo>
                  <a:pt x="24000" y="71688"/>
                </a:lnTo>
                <a:lnTo>
                  <a:pt x="24000" y="71688"/>
                </a:lnTo>
                <a:lnTo>
                  <a:pt x="24000" y="71688"/>
                </a:lnTo>
                <a:lnTo>
                  <a:pt x="24000" y="71688"/>
                </a:lnTo>
                <a:lnTo>
                  <a:pt x="24000" y="68571"/>
                </a:lnTo>
                <a:lnTo>
                  <a:pt x="24000" y="68571"/>
                </a:lnTo>
                <a:lnTo>
                  <a:pt x="24000" y="68571"/>
                </a:lnTo>
                <a:lnTo>
                  <a:pt x="24000" y="68571"/>
                </a:lnTo>
                <a:lnTo>
                  <a:pt x="24000" y="65454"/>
                </a:lnTo>
                <a:lnTo>
                  <a:pt x="24000" y="65454"/>
                </a:lnTo>
                <a:lnTo>
                  <a:pt x="24000" y="65454"/>
                </a:lnTo>
                <a:lnTo>
                  <a:pt x="24000" y="65454"/>
                </a:lnTo>
                <a:lnTo>
                  <a:pt x="24000" y="65454"/>
                </a:lnTo>
                <a:lnTo>
                  <a:pt x="19636" y="65454"/>
                </a:lnTo>
                <a:lnTo>
                  <a:pt x="19636" y="65454"/>
                </a:lnTo>
                <a:lnTo>
                  <a:pt x="24000" y="65454"/>
                </a:lnTo>
                <a:lnTo>
                  <a:pt x="24000" y="62337"/>
                </a:lnTo>
                <a:lnTo>
                  <a:pt x="24000" y="62337"/>
                </a:lnTo>
                <a:lnTo>
                  <a:pt x="24000" y="62337"/>
                </a:lnTo>
                <a:lnTo>
                  <a:pt x="24000" y="57662"/>
                </a:lnTo>
                <a:lnTo>
                  <a:pt x="24000" y="57662"/>
                </a:lnTo>
                <a:lnTo>
                  <a:pt x="19636" y="57662"/>
                </a:lnTo>
                <a:lnTo>
                  <a:pt x="19636" y="57662"/>
                </a:lnTo>
                <a:lnTo>
                  <a:pt x="19636" y="57662"/>
                </a:lnTo>
                <a:lnTo>
                  <a:pt x="19636" y="57662"/>
                </a:lnTo>
                <a:lnTo>
                  <a:pt x="19636" y="62337"/>
                </a:lnTo>
                <a:lnTo>
                  <a:pt x="15272" y="62337"/>
                </a:lnTo>
                <a:lnTo>
                  <a:pt x="15272" y="57662"/>
                </a:lnTo>
                <a:lnTo>
                  <a:pt x="15272" y="57662"/>
                </a:lnTo>
                <a:lnTo>
                  <a:pt x="15272" y="57662"/>
                </a:lnTo>
                <a:lnTo>
                  <a:pt x="15272" y="57662"/>
                </a:lnTo>
                <a:lnTo>
                  <a:pt x="15272" y="57662"/>
                </a:lnTo>
                <a:lnTo>
                  <a:pt x="15272" y="54545"/>
                </a:lnTo>
                <a:lnTo>
                  <a:pt x="15272" y="54545"/>
                </a:lnTo>
                <a:lnTo>
                  <a:pt x="15272" y="54545"/>
                </a:lnTo>
                <a:lnTo>
                  <a:pt x="15272" y="54545"/>
                </a:lnTo>
                <a:lnTo>
                  <a:pt x="15272" y="51428"/>
                </a:lnTo>
                <a:lnTo>
                  <a:pt x="15272" y="51428"/>
                </a:lnTo>
                <a:lnTo>
                  <a:pt x="15272" y="51428"/>
                </a:lnTo>
                <a:lnTo>
                  <a:pt x="15272" y="51428"/>
                </a:lnTo>
                <a:lnTo>
                  <a:pt x="15272" y="51428"/>
                </a:lnTo>
                <a:lnTo>
                  <a:pt x="15272" y="51428"/>
                </a:lnTo>
                <a:lnTo>
                  <a:pt x="15272" y="51428"/>
                </a:lnTo>
                <a:lnTo>
                  <a:pt x="8727" y="51428"/>
                </a:lnTo>
                <a:lnTo>
                  <a:pt x="8727" y="51428"/>
                </a:lnTo>
                <a:lnTo>
                  <a:pt x="8727" y="51428"/>
                </a:lnTo>
                <a:lnTo>
                  <a:pt x="8727" y="51428"/>
                </a:lnTo>
                <a:lnTo>
                  <a:pt x="8727" y="51428"/>
                </a:lnTo>
                <a:lnTo>
                  <a:pt x="8727" y="51428"/>
                </a:lnTo>
                <a:lnTo>
                  <a:pt x="8727" y="48311"/>
                </a:lnTo>
                <a:lnTo>
                  <a:pt x="8727" y="48311"/>
                </a:lnTo>
                <a:lnTo>
                  <a:pt x="8727" y="48311"/>
                </a:lnTo>
                <a:lnTo>
                  <a:pt x="8727" y="48311"/>
                </a:lnTo>
                <a:lnTo>
                  <a:pt x="8727" y="48311"/>
                </a:lnTo>
                <a:lnTo>
                  <a:pt x="8727" y="45194"/>
                </a:lnTo>
                <a:lnTo>
                  <a:pt x="8727" y="45194"/>
                </a:lnTo>
                <a:lnTo>
                  <a:pt x="8727" y="45194"/>
                </a:lnTo>
                <a:lnTo>
                  <a:pt x="8727" y="45194"/>
                </a:lnTo>
                <a:lnTo>
                  <a:pt x="15272" y="45194"/>
                </a:lnTo>
                <a:lnTo>
                  <a:pt x="15272" y="45194"/>
                </a:lnTo>
                <a:lnTo>
                  <a:pt x="15272" y="45194"/>
                </a:lnTo>
                <a:lnTo>
                  <a:pt x="15272" y="40519"/>
                </a:lnTo>
                <a:lnTo>
                  <a:pt x="15272" y="40519"/>
                </a:lnTo>
                <a:lnTo>
                  <a:pt x="15272" y="40519"/>
                </a:lnTo>
                <a:lnTo>
                  <a:pt x="15272" y="40519"/>
                </a:lnTo>
                <a:lnTo>
                  <a:pt x="19636" y="40519"/>
                </a:lnTo>
                <a:lnTo>
                  <a:pt x="19636" y="40519"/>
                </a:lnTo>
                <a:lnTo>
                  <a:pt x="19636" y="37402"/>
                </a:lnTo>
                <a:lnTo>
                  <a:pt x="19636" y="37402"/>
                </a:lnTo>
                <a:lnTo>
                  <a:pt x="19636" y="40519"/>
                </a:lnTo>
                <a:lnTo>
                  <a:pt x="19636" y="40519"/>
                </a:lnTo>
                <a:lnTo>
                  <a:pt x="24000" y="40519"/>
                </a:lnTo>
                <a:lnTo>
                  <a:pt x="24000" y="37402"/>
                </a:lnTo>
                <a:lnTo>
                  <a:pt x="24000" y="37402"/>
                </a:lnTo>
                <a:lnTo>
                  <a:pt x="24000" y="37402"/>
                </a:lnTo>
                <a:lnTo>
                  <a:pt x="24000" y="37402"/>
                </a:lnTo>
                <a:lnTo>
                  <a:pt x="24000" y="37402"/>
                </a:lnTo>
                <a:lnTo>
                  <a:pt x="24000" y="37402"/>
                </a:lnTo>
                <a:lnTo>
                  <a:pt x="24000" y="37402"/>
                </a:lnTo>
                <a:lnTo>
                  <a:pt x="19636" y="37402"/>
                </a:lnTo>
                <a:lnTo>
                  <a:pt x="19636" y="37402"/>
                </a:lnTo>
                <a:lnTo>
                  <a:pt x="19636" y="37402"/>
                </a:lnTo>
                <a:lnTo>
                  <a:pt x="15272" y="37402"/>
                </a:lnTo>
                <a:lnTo>
                  <a:pt x="15272" y="37402"/>
                </a:lnTo>
                <a:lnTo>
                  <a:pt x="15272" y="37402"/>
                </a:lnTo>
                <a:lnTo>
                  <a:pt x="15272" y="37402"/>
                </a:lnTo>
                <a:lnTo>
                  <a:pt x="15272" y="37402"/>
                </a:lnTo>
                <a:lnTo>
                  <a:pt x="15272" y="37402"/>
                </a:lnTo>
                <a:lnTo>
                  <a:pt x="15272" y="37402"/>
                </a:lnTo>
                <a:lnTo>
                  <a:pt x="8727" y="37402"/>
                </a:lnTo>
                <a:lnTo>
                  <a:pt x="8727" y="37402"/>
                </a:lnTo>
                <a:lnTo>
                  <a:pt x="8727" y="37402"/>
                </a:lnTo>
                <a:lnTo>
                  <a:pt x="8727" y="40519"/>
                </a:lnTo>
                <a:lnTo>
                  <a:pt x="8727" y="40519"/>
                </a:lnTo>
                <a:lnTo>
                  <a:pt x="8727" y="40519"/>
                </a:lnTo>
                <a:lnTo>
                  <a:pt x="8727" y="40519"/>
                </a:lnTo>
                <a:lnTo>
                  <a:pt x="8727" y="40519"/>
                </a:lnTo>
                <a:lnTo>
                  <a:pt x="4363" y="40519"/>
                </a:lnTo>
                <a:lnTo>
                  <a:pt x="4363" y="40519"/>
                </a:lnTo>
                <a:lnTo>
                  <a:pt x="4363" y="40519"/>
                </a:lnTo>
                <a:lnTo>
                  <a:pt x="4363" y="40519"/>
                </a:lnTo>
                <a:lnTo>
                  <a:pt x="4363" y="40519"/>
                </a:lnTo>
                <a:lnTo>
                  <a:pt x="4363" y="37402"/>
                </a:lnTo>
                <a:lnTo>
                  <a:pt x="4363" y="37402"/>
                </a:lnTo>
                <a:lnTo>
                  <a:pt x="4363" y="37402"/>
                </a:lnTo>
                <a:lnTo>
                  <a:pt x="4363" y="40519"/>
                </a:lnTo>
                <a:lnTo>
                  <a:pt x="8727" y="40519"/>
                </a:lnTo>
                <a:lnTo>
                  <a:pt x="8727" y="37402"/>
                </a:lnTo>
                <a:lnTo>
                  <a:pt x="8727" y="37402"/>
                </a:lnTo>
                <a:lnTo>
                  <a:pt x="8727" y="37402"/>
                </a:lnTo>
                <a:lnTo>
                  <a:pt x="8727" y="37402"/>
                </a:lnTo>
                <a:lnTo>
                  <a:pt x="8727" y="34285"/>
                </a:lnTo>
                <a:lnTo>
                  <a:pt x="8727" y="34285"/>
                </a:lnTo>
                <a:lnTo>
                  <a:pt x="8727" y="34285"/>
                </a:lnTo>
                <a:lnTo>
                  <a:pt x="8727" y="34285"/>
                </a:lnTo>
                <a:lnTo>
                  <a:pt x="8727" y="34285"/>
                </a:lnTo>
                <a:lnTo>
                  <a:pt x="8727" y="34285"/>
                </a:lnTo>
                <a:lnTo>
                  <a:pt x="8727" y="34285"/>
                </a:lnTo>
                <a:lnTo>
                  <a:pt x="15272" y="34285"/>
                </a:lnTo>
                <a:lnTo>
                  <a:pt x="15272" y="37402"/>
                </a:lnTo>
                <a:lnTo>
                  <a:pt x="15272" y="37402"/>
                </a:lnTo>
                <a:lnTo>
                  <a:pt x="15272" y="37402"/>
                </a:lnTo>
                <a:lnTo>
                  <a:pt x="15272" y="34285"/>
                </a:lnTo>
                <a:lnTo>
                  <a:pt x="15272" y="34285"/>
                </a:lnTo>
                <a:lnTo>
                  <a:pt x="15272" y="34285"/>
                </a:lnTo>
                <a:lnTo>
                  <a:pt x="15272" y="34285"/>
                </a:lnTo>
                <a:lnTo>
                  <a:pt x="15272" y="34285"/>
                </a:lnTo>
                <a:lnTo>
                  <a:pt x="19636" y="34285"/>
                </a:lnTo>
                <a:lnTo>
                  <a:pt x="19636" y="34285"/>
                </a:lnTo>
                <a:lnTo>
                  <a:pt x="19636" y="34285"/>
                </a:lnTo>
                <a:lnTo>
                  <a:pt x="19636" y="34285"/>
                </a:lnTo>
                <a:lnTo>
                  <a:pt x="19636" y="34285"/>
                </a:lnTo>
                <a:lnTo>
                  <a:pt x="24000" y="34285"/>
                </a:lnTo>
                <a:lnTo>
                  <a:pt x="24000" y="34285"/>
                </a:lnTo>
                <a:lnTo>
                  <a:pt x="24000" y="34285"/>
                </a:lnTo>
                <a:lnTo>
                  <a:pt x="24000" y="34285"/>
                </a:lnTo>
                <a:lnTo>
                  <a:pt x="24000" y="34285"/>
                </a:lnTo>
                <a:lnTo>
                  <a:pt x="28363" y="34285"/>
                </a:lnTo>
                <a:lnTo>
                  <a:pt x="28363" y="34285"/>
                </a:lnTo>
                <a:lnTo>
                  <a:pt x="28363" y="34285"/>
                </a:lnTo>
                <a:lnTo>
                  <a:pt x="28363" y="31168"/>
                </a:lnTo>
                <a:lnTo>
                  <a:pt x="24000" y="31168"/>
                </a:lnTo>
                <a:lnTo>
                  <a:pt x="24000" y="31168"/>
                </a:lnTo>
                <a:lnTo>
                  <a:pt x="24000" y="31168"/>
                </a:lnTo>
                <a:lnTo>
                  <a:pt x="24000" y="31168"/>
                </a:lnTo>
                <a:lnTo>
                  <a:pt x="24000" y="31168"/>
                </a:lnTo>
                <a:lnTo>
                  <a:pt x="24000" y="31168"/>
                </a:lnTo>
                <a:lnTo>
                  <a:pt x="24000" y="31168"/>
                </a:lnTo>
                <a:lnTo>
                  <a:pt x="19636" y="31168"/>
                </a:lnTo>
                <a:lnTo>
                  <a:pt x="19636" y="31168"/>
                </a:lnTo>
                <a:lnTo>
                  <a:pt x="19636" y="34285"/>
                </a:lnTo>
                <a:lnTo>
                  <a:pt x="19636" y="34285"/>
                </a:lnTo>
                <a:lnTo>
                  <a:pt x="19636" y="34285"/>
                </a:lnTo>
                <a:lnTo>
                  <a:pt x="19636" y="31168"/>
                </a:lnTo>
                <a:lnTo>
                  <a:pt x="19636" y="31168"/>
                </a:lnTo>
                <a:lnTo>
                  <a:pt x="15272" y="31168"/>
                </a:lnTo>
                <a:lnTo>
                  <a:pt x="15272" y="31168"/>
                </a:lnTo>
                <a:lnTo>
                  <a:pt x="15272" y="28051"/>
                </a:lnTo>
                <a:lnTo>
                  <a:pt x="15272" y="28051"/>
                </a:lnTo>
                <a:lnTo>
                  <a:pt x="15272" y="28051"/>
                </a:lnTo>
                <a:lnTo>
                  <a:pt x="15272" y="28051"/>
                </a:lnTo>
                <a:lnTo>
                  <a:pt x="15272" y="28051"/>
                </a:lnTo>
                <a:lnTo>
                  <a:pt x="15272" y="28051"/>
                </a:lnTo>
                <a:lnTo>
                  <a:pt x="15272" y="23376"/>
                </a:lnTo>
                <a:lnTo>
                  <a:pt x="8727" y="23376"/>
                </a:lnTo>
                <a:lnTo>
                  <a:pt x="8727" y="23376"/>
                </a:lnTo>
                <a:lnTo>
                  <a:pt x="8727" y="23376"/>
                </a:lnTo>
                <a:lnTo>
                  <a:pt x="8727" y="23376"/>
                </a:lnTo>
                <a:lnTo>
                  <a:pt x="8727" y="23376"/>
                </a:lnTo>
                <a:lnTo>
                  <a:pt x="8727" y="20259"/>
                </a:lnTo>
                <a:lnTo>
                  <a:pt x="8727" y="20259"/>
                </a:lnTo>
                <a:lnTo>
                  <a:pt x="15272" y="20259"/>
                </a:lnTo>
                <a:lnTo>
                  <a:pt x="15272" y="20259"/>
                </a:lnTo>
                <a:lnTo>
                  <a:pt x="15272" y="20259"/>
                </a:lnTo>
                <a:lnTo>
                  <a:pt x="15272" y="20259"/>
                </a:lnTo>
                <a:lnTo>
                  <a:pt x="15272" y="20259"/>
                </a:lnTo>
                <a:lnTo>
                  <a:pt x="19636" y="20259"/>
                </a:lnTo>
                <a:lnTo>
                  <a:pt x="19636" y="20259"/>
                </a:lnTo>
                <a:lnTo>
                  <a:pt x="19636" y="20259"/>
                </a:lnTo>
                <a:lnTo>
                  <a:pt x="19636" y="20259"/>
                </a:lnTo>
                <a:lnTo>
                  <a:pt x="24000" y="20259"/>
                </a:lnTo>
                <a:lnTo>
                  <a:pt x="24000" y="20259"/>
                </a:lnTo>
                <a:lnTo>
                  <a:pt x="24000" y="20259"/>
                </a:lnTo>
                <a:lnTo>
                  <a:pt x="24000" y="20259"/>
                </a:lnTo>
                <a:lnTo>
                  <a:pt x="24000" y="20259"/>
                </a:lnTo>
                <a:lnTo>
                  <a:pt x="24000" y="20259"/>
                </a:lnTo>
                <a:lnTo>
                  <a:pt x="28363" y="20259"/>
                </a:lnTo>
                <a:lnTo>
                  <a:pt x="28363" y="20259"/>
                </a:lnTo>
                <a:lnTo>
                  <a:pt x="28363" y="17142"/>
                </a:lnTo>
                <a:lnTo>
                  <a:pt x="28363" y="17142"/>
                </a:lnTo>
                <a:lnTo>
                  <a:pt x="28363" y="17142"/>
                </a:lnTo>
                <a:lnTo>
                  <a:pt x="28363" y="17142"/>
                </a:lnTo>
                <a:lnTo>
                  <a:pt x="28363" y="17142"/>
                </a:lnTo>
                <a:lnTo>
                  <a:pt x="28363" y="17142"/>
                </a:lnTo>
                <a:lnTo>
                  <a:pt x="28363" y="14025"/>
                </a:lnTo>
                <a:lnTo>
                  <a:pt x="32727" y="14025"/>
                </a:lnTo>
                <a:lnTo>
                  <a:pt x="32727" y="14025"/>
                </a:lnTo>
                <a:lnTo>
                  <a:pt x="32727" y="14025"/>
                </a:lnTo>
                <a:lnTo>
                  <a:pt x="32727" y="14025"/>
                </a:lnTo>
                <a:lnTo>
                  <a:pt x="32727" y="14025"/>
                </a:lnTo>
                <a:lnTo>
                  <a:pt x="32727" y="10909"/>
                </a:lnTo>
                <a:lnTo>
                  <a:pt x="39272" y="10909"/>
                </a:lnTo>
                <a:lnTo>
                  <a:pt x="39272" y="10909"/>
                </a:lnTo>
                <a:lnTo>
                  <a:pt x="39272" y="10909"/>
                </a:lnTo>
                <a:lnTo>
                  <a:pt x="39272" y="10909"/>
                </a:lnTo>
                <a:lnTo>
                  <a:pt x="39272" y="10909"/>
                </a:lnTo>
                <a:lnTo>
                  <a:pt x="39272" y="10909"/>
                </a:lnTo>
                <a:lnTo>
                  <a:pt x="39272" y="10909"/>
                </a:lnTo>
                <a:lnTo>
                  <a:pt x="39272" y="6233"/>
                </a:lnTo>
                <a:lnTo>
                  <a:pt x="43636" y="6233"/>
                </a:lnTo>
                <a:lnTo>
                  <a:pt x="43636" y="6233"/>
                </a:lnTo>
                <a:lnTo>
                  <a:pt x="43636" y="6233"/>
                </a:lnTo>
                <a:lnTo>
                  <a:pt x="43636" y="6233"/>
                </a:lnTo>
                <a:lnTo>
                  <a:pt x="43636" y="6233"/>
                </a:lnTo>
                <a:lnTo>
                  <a:pt x="48000" y="6233"/>
                </a:lnTo>
                <a:lnTo>
                  <a:pt x="48000" y="6233"/>
                </a:lnTo>
                <a:lnTo>
                  <a:pt x="48000" y="6233"/>
                </a:lnTo>
                <a:lnTo>
                  <a:pt x="52363" y="6233"/>
                </a:lnTo>
                <a:lnTo>
                  <a:pt x="52363" y="6233"/>
                </a:lnTo>
                <a:lnTo>
                  <a:pt x="52363" y="6233"/>
                </a:lnTo>
                <a:lnTo>
                  <a:pt x="52363" y="6233"/>
                </a:lnTo>
                <a:lnTo>
                  <a:pt x="52363" y="6233"/>
                </a:lnTo>
                <a:lnTo>
                  <a:pt x="52363" y="6233"/>
                </a:lnTo>
                <a:lnTo>
                  <a:pt x="56727" y="6233"/>
                </a:lnTo>
                <a:lnTo>
                  <a:pt x="56727" y="6233"/>
                </a:lnTo>
                <a:lnTo>
                  <a:pt x="56727" y="6233"/>
                </a:lnTo>
                <a:lnTo>
                  <a:pt x="56727" y="6233"/>
                </a:lnTo>
                <a:lnTo>
                  <a:pt x="63272" y="6233"/>
                </a:lnTo>
                <a:lnTo>
                  <a:pt x="63272" y="6233"/>
                </a:lnTo>
                <a:lnTo>
                  <a:pt x="63272" y="6233"/>
                </a:lnTo>
                <a:lnTo>
                  <a:pt x="63272" y="6233"/>
                </a:lnTo>
                <a:lnTo>
                  <a:pt x="67636" y="6233"/>
                </a:lnTo>
                <a:lnTo>
                  <a:pt x="67636" y="6233"/>
                </a:lnTo>
                <a:lnTo>
                  <a:pt x="67636" y="6233"/>
                </a:lnTo>
                <a:lnTo>
                  <a:pt x="67636" y="6233"/>
                </a:lnTo>
                <a:lnTo>
                  <a:pt x="67636" y="6233"/>
                </a:lnTo>
                <a:lnTo>
                  <a:pt x="67636" y="6233"/>
                </a:lnTo>
                <a:lnTo>
                  <a:pt x="72000" y="6233"/>
                </a:lnTo>
                <a:lnTo>
                  <a:pt x="72000" y="6233"/>
                </a:lnTo>
                <a:lnTo>
                  <a:pt x="72000" y="6233"/>
                </a:lnTo>
                <a:lnTo>
                  <a:pt x="72000" y="6233"/>
                </a:lnTo>
                <a:lnTo>
                  <a:pt x="72000" y="6233"/>
                </a:lnTo>
                <a:lnTo>
                  <a:pt x="72000" y="6233"/>
                </a:lnTo>
                <a:lnTo>
                  <a:pt x="76363" y="6233"/>
                </a:lnTo>
                <a:lnTo>
                  <a:pt x="76363" y="6233"/>
                </a:lnTo>
                <a:lnTo>
                  <a:pt x="76363" y="3116"/>
                </a:lnTo>
                <a:lnTo>
                  <a:pt x="76363" y="3116"/>
                </a:lnTo>
                <a:lnTo>
                  <a:pt x="76363" y="3116"/>
                </a:lnTo>
                <a:lnTo>
                  <a:pt x="76363" y="3116"/>
                </a:lnTo>
                <a:lnTo>
                  <a:pt x="80727" y="3116"/>
                </a:lnTo>
                <a:lnTo>
                  <a:pt x="80727" y="0"/>
                </a:lnTo>
                <a:lnTo>
                  <a:pt x="80727" y="0"/>
                </a:lnTo>
                <a:lnTo>
                  <a:pt x="80727" y="0"/>
                </a:lnTo>
                <a:lnTo>
                  <a:pt x="80727" y="0"/>
                </a:lnTo>
                <a:lnTo>
                  <a:pt x="80727" y="0"/>
                </a:lnTo>
                <a:lnTo>
                  <a:pt x="80727" y="0"/>
                </a:lnTo>
                <a:lnTo>
                  <a:pt x="80727" y="0"/>
                </a:lnTo>
                <a:lnTo>
                  <a:pt x="80727" y="0"/>
                </a:lnTo>
                <a:lnTo>
                  <a:pt x="80727" y="3116"/>
                </a:lnTo>
                <a:lnTo>
                  <a:pt x="80727" y="3116"/>
                </a:lnTo>
                <a:lnTo>
                  <a:pt x="87272" y="3116"/>
                </a:lnTo>
                <a:lnTo>
                  <a:pt x="87272" y="3116"/>
                </a:lnTo>
                <a:lnTo>
                  <a:pt x="87272" y="6233"/>
                </a:lnTo>
                <a:lnTo>
                  <a:pt x="87272" y="6233"/>
                </a:lnTo>
                <a:lnTo>
                  <a:pt x="87272" y="6233"/>
                </a:lnTo>
                <a:lnTo>
                  <a:pt x="87272" y="6233"/>
                </a:lnTo>
                <a:lnTo>
                  <a:pt x="87272" y="6233"/>
                </a:lnTo>
                <a:lnTo>
                  <a:pt x="87272" y="10909"/>
                </a:lnTo>
                <a:lnTo>
                  <a:pt x="87272" y="10909"/>
                </a:lnTo>
                <a:lnTo>
                  <a:pt x="87272" y="10909"/>
                </a:lnTo>
                <a:lnTo>
                  <a:pt x="87272" y="10909"/>
                </a:lnTo>
                <a:lnTo>
                  <a:pt x="87272" y="10909"/>
                </a:lnTo>
                <a:lnTo>
                  <a:pt x="91636" y="10909"/>
                </a:lnTo>
                <a:lnTo>
                  <a:pt x="91636" y="10909"/>
                </a:lnTo>
                <a:lnTo>
                  <a:pt x="91636" y="14025"/>
                </a:lnTo>
                <a:lnTo>
                  <a:pt x="91636" y="14025"/>
                </a:lnTo>
                <a:lnTo>
                  <a:pt x="91636" y="14025"/>
                </a:lnTo>
                <a:lnTo>
                  <a:pt x="91636" y="14025"/>
                </a:lnTo>
                <a:lnTo>
                  <a:pt x="96000" y="14025"/>
                </a:lnTo>
                <a:lnTo>
                  <a:pt x="96000" y="17142"/>
                </a:lnTo>
                <a:lnTo>
                  <a:pt x="96000" y="17142"/>
                </a:lnTo>
                <a:lnTo>
                  <a:pt x="96000" y="17142"/>
                </a:lnTo>
                <a:lnTo>
                  <a:pt x="96000" y="17142"/>
                </a:lnTo>
                <a:lnTo>
                  <a:pt x="96000" y="17142"/>
                </a:lnTo>
                <a:lnTo>
                  <a:pt x="96000" y="20259"/>
                </a:lnTo>
                <a:lnTo>
                  <a:pt x="96000" y="20259"/>
                </a:lnTo>
                <a:lnTo>
                  <a:pt x="96000" y="20259"/>
                </a:lnTo>
                <a:lnTo>
                  <a:pt x="100363" y="20259"/>
                </a:lnTo>
                <a:lnTo>
                  <a:pt x="100363" y="20259"/>
                </a:lnTo>
                <a:lnTo>
                  <a:pt x="100363" y="20259"/>
                </a:lnTo>
                <a:lnTo>
                  <a:pt x="100363" y="20259"/>
                </a:lnTo>
                <a:lnTo>
                  <a:pt x="100363" y="23376"/>
                </a:lnTo>
                <a:lnTo>
                  <a:pt x="100363" y="23376"/>
                </a:lnTo>
                <a:lnTo>
                  <a:pt x="100363" y="23376"/>
                </a:lnTo>
                <a:lnTo>
                  <a:pt x="100363" y="23376"/>
                </a:lnTo>
                <a:lnTo>
                  <a:pt x="104727" y="23376"/>
                </a:lnTo>
                <a:lnTo>
                  <a:pt x="104727" y="28051"/>
                </a:lnTo>
                <a:lnTo>
                  <a:pt x="104727" y="28051"/>
                </a:lnTo>
                <a:lnTo>
                  <a:pt x="104727" y="28051"/>
                </a:lnTo>
                <a:lnTo>
                  <a:pt x="104727" y="28051"/>
                </a:lnTo>
                <a:lnTo>
                  <a:pt x="104727" y="28051"/>
                </a:lnTo>
                <a:lnTo>
                  <a:pt x="104727" y="31168"/>
                </a:lnTo>
                <a:lnTo>
                  <a:pt x="104727" y="31168"/>
                </a:lnTo>
                <a:lnTo>
                  <a:pt x="111272" y="31168"/>
                </a:lnTo>
                <a:lnTo>
                  <a:pt x="111272" y="31168"/>
                </a:lnTo>
                <a:lnTo>
                  <a:pt x="111272" y="31168"/>
                </a:lnTo>
                <a:lnTo>
                  <a:pt x="111272" y="34285"/>
                </a:lnTo>
                <a:lnTo>
                  <a:pt x="111272" y="34285"/>
                </a:lnTo>
                <a:lnTo>
                  <a:pt x="111272" y="34285"/>
                </a:lnTo>
                <a:lnTo>
                  <a:pt x="111272" y="34285"/>
                </a:lnTo>
                <a:lnTo>
                  <a:pt x="111272" y="34285"/>
                </a:lnTo>
                <a:lnTo>
                  <a:pt x="111272" y="37402"/>
                </a:lnTo>
                <a:lnTo>
                  <a:pt x="111272" y="37402"/>
                </a:lnTo>
                <a:lnTo>
                  <a:pt x="111272" y="37402"/>
                </a:lnTo>
                <a:lnTo>
                  <a:pt x="115636" y="37402"/>
                </a:lnTo>
                <a:lnTo>
                  <a:pt x="115636" y="40519"/>
                </a:lnTo>
                <a:lnTo>
                  <a:pt x="115636" y="40519"/>
                </a:lnTo>
                <a:lnTo>
                  <a:pt x="115636" y="40519"/>
                </a:lnTo>
                <a:lnTo>
                  <a:pt x="115636" y="40519"/>
                </a:lnTo>
                <a:lnTo>
                  <a:pt x="115636" y="40519"/>
                </a:lnTo>
                <a:lnTo>
                  <a:pt x="115636" y="40519"/>
                </a:lnTo>
                <a:lnTo>
                  <a:pt x="115636" y="45194"/>
                </a:lnTo>
                <a:lnTo>
                  <a:pt x="115636" y="45194"/>
                </a:lnTo>
                <a:lnTo>
                  <a:pt x="115636" y="45194"/>
                </a:lnTo>
                <a:lnTo>
                  <a:pt x="115636" y="45194"/>
                </a:lnTo>
                <a:lnTo>
                  <a:pt x="115636" y="45194"/>
                </a:lnTo>
                <a:lnTo>
                  <a:pt x="115636" y="48311"/>
                </a:lnTo>
                <a:lnTo>
                  <a:pt x="115636" y="48311"/>
                </a:lnTo>
                <a:lnTo>
                  <a:pt x="115636" y="48311"/>
                </a:lnTo>
                <a:lnTo>
                  <a:pt x="115636" y="51428"/>
                </a:lnTo>
                <a:lnTo>
                  <a:pt x="115636" y="51428"/>
                </a:lnTo>
                <a:lnTo>
                  <a:pt x="115636" y="51428"/>
                </a:lnTo>
                <a:lnTo>
                  <a:pt x="115636" y="51428"/>
                </a:lnTo>
                <a:lnTo>
                  <a:pt x="115636" y="54545"/>
                </a:lnTo>
                <a:lnTo>
                  <a:pt x="115636" y="54545"/>
                </a:lnTo>
                <a:lnTo>
                  <a:pt x="115636" y="54545"/>
                </a:lnTo>
                <a:lnTo>
                  <a:pt x="115636" y="57662"/>
                </a:lnTo>
                <a:lnTo>
                  <a:pt x="115636" y="57662"/>
                </a:lnTo>
                <a:lnTo>
                  <a:pt x="115636" y="57662"/>
                </a:lnTo>
                <a:lnTo>
                  <a:pt x="115636" y="57662"/>
                </a:lnTo>
                <a:lnTo>
                  <a:pt x="115636" y="62337"/>
                </a:lnTo>
                <a:lnTo>
                  <a:pt x="115636" y="62337"/>
                </a:lnTo>
                <a:lnTo>
                  <a:pt x="115636" y="62337"/>
                </a:lnTo>
                <a:lnTo>
                  <a:pt x="115636" y="65454"/>
                </a:lnTo>
                <a:lnTo>
                  <a:pt x="115636" y="65454"/>
                </a:lnTo>
                <a:lnTo>
                  <a:pt x="115636" y="65454"/>
                </a:lnTo>
                <a:lnTo>
                  <a:pt x="115636" y="65454"/>
                </a:lnTo>
                <a:lnTo>
                  <a:pt x="115636" y="68571"/>
                </a:lnTo>
                <a:lnTo>
                  <a:pt x="115636" y="68571"/>
                </a:lnTo>
                <a:lnTo>
                  <a:pt x="115636" y="65454"/>
                </a:lnTo>
                <a:lnTo>
                  <a:pt x="115636" y="65454"/>
                </a:lnTo>
                <a:lnTo>
                  <a:pt x="120000" y="65454"/>
                </a:lnTo>
                <a:lnTo>
                  <a:pt x="120000" y="68571"/>
                </a:lnTo>
                <a:lnTo>
                  <a:pt x="120000" y="68571"/>
                </a:lnTo>
                <a:lnTo>
                  <a:pt x="120000" y="68571"/>
                </a:lnTo>
                <a:lnTo>
                  <a:pt x="120000" y="68571"/>
                </a:lnTo>
                <a:lnTo>
                  <a:pt x="120000" y="68571"/>
                </a:lnTo>
                <a:lnTo>
                  <a:pt x="120000" y="71688"/>
                </a:lnTo>
                <a:lnTo>
                  <a:pt x="115636" y="71688"/>
                </a:lnTo>
                <a:lnTo>
                  <a:pt x="115636" y="71688"/>
                </a:lnTo>
                <a:lnTo>
                  <a:pt x="115636" y="71688"/>
                </a:lnTo>
                <a:lnTo>
                  <a:pt x="115636" y="74805"/>
                </a:lnTo>
                <a:lnTo>
                  <a:pt x="115636" y="74805"/>
                </a:lnTo>
                <a:lnTo>
                  <a:pt x="115636" y="74805"/>
                </a:lnTo>
                <a:lnTo>
                  <a:pt x="115636" y="74805"/>
                </a:lnTo>
                <a:lnTo>
                  <a:pt x="115636" y="79480"/>
                </a:lnTo>
                <a:lnTo>
                  <a:pt x="115636" y="79480"/>
                </a:lnTo>
                <a:lnTo>
                  <a:pt x="115636" y="79480"/>
                </a:lnTo>
                <a:lnTo>
                  <a:pt x="115636" y="79480"/>
                </a:lnTo>
                <a:lnTo>
                  <a:pt x="115636" y="79480"/>
                </a:lnTo>
                <a:lnTo>
                  <a:pt x="115636" y="82597"/>
                </a:lnTo>
                <a:lnTo>
                  <a:pt x="115636" y="82597"/>
                </a:lnTo>
                <a:lnTo>
                  <a:pt x="115636" y="82597"/>
                </a:lnTo>
                <a:lnTo>
                  <a:pt x="111272" y="82597"/>
                </a:lnTo>
                <a:lnTo>
                  <a:pt x="111272" y="82597"/>
                </a:lnTo>
                <a:lnTo>
                  <a:pt x="111272" y="85714"/>
                </a:lnTo>
                <a:lnTo>
                  <a:pt x="111272" y="85714"/>
                </a:lnTo>
                <a:lnTo>
                  <a:pt x="111272" y="85714"/>
                </a:lnTo>
                <a:lnTo>
                  <a:pt x="111272" y="85714"/>
                </a:lnTo>
                <a:lnTo>
                  <a:pt x="111272" y="85714"/>
                </a:lnTo>
                <a:lnTo>
                  <a:pt x="111272" y="88831"/>
                </a:lnTo>
                <a:lnTo>
                  <a:pt x="111272" y="88831"/>
                </a:lnTo>
                <a:lnTo>
                  <a:pt x="111272" y="88831"/>
                </a:lnTo>
                <a:lnTo>
                  <a:pt x="111272" y="88831"/>
                </a:lnTo>
                <a:lnTo>
                  <a:pt x="104727" y="88831"/>
                </a:lnTo>
                <a:lnTo>
                  <a:pt x="104727" y="91948"/>
                </a:lnTo>
                <a:lnTo>
                  <a:pt x="104727" y="91948"/>
                </a:lnTo>
                <a:lnTo>
                  <a:pt x="104727" y="91948"/>
                </a:lnTo>
                <a:lnTo>
                  <a:pt x="104727" y="91948"/>
                </a:lnTo>
                <a:lnTo>
                  <a:pt x="104727" y="91948"/>
                </a:lnTo>
                <a:lnTo>
                  <a:pt x="100363" y="91948"/>
                </a:lnTo>
                <a:lnTo>
                  <a:pt x="100363" y="91948"/>
                </a:lnTo>
                <a:lnTo>
                  <a:pt x="100363" y="96623"/>
                </a:lnTo>
                <a:lnTo>
                  <a:pt x="100363" y="96623"/>
                </a:lnTo>
                <a:lnTo>
                  <a:pt x="100363" y="96623"/>
                </a:lnTo>
                <a:lnTo>
                  <a:pt x="100363" y="91948"/>
                </a:lnTo>
                <a:lnTo>
                  <a:pt x="96000" y="91948"/>
                </a:lnTo>
                <a:lnTo>
                  <a:pt x="96000" y="91948"/>
                </a:lnTo>
                <a:lnTo>
                  <a:pt x="96000" y="96623"/>
                </a:lnTo>
                <a:lnTo>
                  <a:pt x="96000" y="96623"/>
                </a:lnTo>
                <a:lnTo>
                  <a:pt x="96000" y="96623"/>
                </a:lnTo>
                <a:lnTo>
                  <a:pt x="96000" y="96623"/>
                </a:lnTo>
                <a:lnTo>
                  <a:pt x="96000" y="96623"/>
                </a:lnTo>
                <a:lnTo>
                  <a:pt x="96000" y="91948"/>
                </a:lnTo>
                <a:lnTo>
                  <a:pt x="91636" y="91948"/>
                </a:lnTo>
                <a:lnTo>
                  <a:pt x="91636" y="96623"/>
                </a:lnTo>
                <a:lnTo>
                  <a:pt x="91636" y="96623"/>
                </a:lnTo>
                <a:lnTo>
                  <a:pt x="91636" y="96623"/>
                </a:lnTo>
                <a:lnTo>
                  <a:pt x="96000" y="96623"/>
                </a:lnTo>
                <a:lnTo>
                  <a:pt x="96000" y="99740"/>
                </a:lnTo>
                <a:lnTo>
                  <a:pt x="91636" y="99740"/>
                </a:lnTo>
                <a:lnTo>
                  <a:pt x="91636" y="99740"/>
                </a:lnTo>
                <a:lnTo>
                  <a:pt x="91636" y="99740"/>
                </a:lnTo>
                <a:lnTo>
                  <a:pt x="91636" y="102857"/>
                </a:lnTo>
                <a:lnTo>
                  <a:pt x="91636" y="102857"/>
                </a:lnTo>
                <a:lnTo>
                  <a:pt x="91636" y="102857"/>
                </a:lnTo>
                <a:lnTo>
                  <a:pt x="91636" y="102857"/>
                </a:lnTo>
                <a:lnTo>
                  <a:pt x="91636" y="102857"/>
                </a:lnTo>
                <a:lnTo>
                  <a:pt x="87272" y="102857"/>
                </a:lnTo>
                <a:lnTo>
                  <a:pt x="87272" y="105974"/>
                </a:lnTo>
                <a:lnTo>
                  <a:pt x="87272" y="105974"/>
                </a:lnTo>
                <a:lnTo>
                  <a:pt x="87272" y="105974"/>
                </a:lnTo>
                <a:lnTo>
                  <a:pt x="87272" y="105974"/>
                </a:lnTo>
                <a:lnTo>
                  <a:pt x="87272" y="105974"/>
                </a:lnTo>
                <a:lnTo>
                  <a:pt x="87272" y="102857"/>
                </a:lnTo>
                <a:lnTo>
                  <a:pt x="87272" y="102857"/>
                </a:lnTo>
                <a:lnTo>
                  <a:pt x="87272" y="102857"/>
                </a:lnTo>
                <a:lnTo>
                  <a:pt x="87272" y="102857"/>
                </a:lnTo>
                <a:lnTo>
                  <a:pt x="80727" y="102857"/>
                </a:lnTo>
                <a:lnTo>
                  <a:pt x="80727" y="102857"/>
                </a:lnTo>
                <a:lnTo>
                  <a:pt x="80727" y="105974"/>
                </a:lnTo>
                <a:lnTo>
                  <a:pt x="80727" y="105974"/>
                </a:lnTo>
                <a:lnTo>
                  <a:pt x="80727" y="105974"/>
                </a:lnTo>
                <a:lnTo>
                  <a:pt x="80727" y="105974"/>
                </a:lnTo>
                <a:lnTo>
                  <a:pt x="76363" y="105974"/>
                </a:lnTo>
                <a:lnTo>
                  <a:pt x="76363" y="105974"/>
                </a:lnTo>
                <a:lnTo>
                  <a:pt x="76363" y="10597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7" name="Shape 1017"/>
          <p:cNvSpPr/>
          <p:nvPr/>
        </p:nvSpPr>
        <p:spPr>
          <a:xfrm>
            <a:off x="6550822" y="3306764"/>
            <a:ext cx="65485" cy="122237"/>
          </a:xfrm>
          <a:custGeom>
            <a:avLst/>
            <a:gdLst/>
            <a:ahLst/>
            <a:cxnLst/>
            <a:rect l="0" t="0" r="0" b="0"/>
            <a:pathLst>
              <a:path w="120000" h="120000" extrusionOk="0">
                <a:moveTo>
                  <a:pt x="76363" y="105974"/>
                </a:moveTo>
                <a:lnTo>
                  <a:pt x="76363" y="105974"/>
                </a:lnTo>
                <a:lnTo>
                  <a:pt x="76363" y="102857"/>
                </a:lnTo>
                <a:lnTo>
                  <a:pt x="72000" y="102857"/>
                </a:lnTo>
                <a:lnTo>
                  <a:pt x="72000" y="102857"/>
                </a:lnTo>
                <a:lnTo>
                  <a:pt x="76363" y="102857"/>
                </a:lnTo>
                <a:lnTo>
                  <a:pt x="76363" y="102857"/>
                </a:lnTo>
                <a:lnTo>
                  <a:pt x="76363" y="102857"/>
                </a:lnTo>
                <a:lnTo>
                  <a:pt x="76363" y="99740"/>
                </a:lnTo>
                <a:lnTo>
                  <a:pt x="76363" y="99740"/>
                </a:lnTo>
                <a:lnTo>
                  <a:pt x="72000" y="99740"/>
                </a:lnTo>
                <a:lnTo>
                  <a:pt x="72000" y="99740"/>
                </a:lnTo>
                <a:lnTo>
                  <a:pt x="72000" y="99740"/>
                </a:lnTo>
                <a:lnTo>
                  <a:pt x="72000" y="102857"/>
                </a:lnTo>
                <a:lnTo>
                  <a:pt x="72000" y="102857"/>
                </a:lnTo>
                <a:lnTo>
                  <a:pt x="72000" y="102857"/>
                </a:lnTo>
                <a:lnTo>
                  <a:pt x="72000" y="102857"/>
                </a:lnTo>
                <a:lnTo>
                  <a:pt x="67636" y="102857"/>
                </a:lnTo>
                <a:lnTo>
                  <a:pt x="67636" y="102857"/>
                </a:lnTo>
                <a:lnTo>
                  <a:pt x="67636" y="102857"/>
                </a:lnTo>
                <a:lnTo>
                  <a:pt x="67636" y="102857"/>
                </a:lnTo>
                <a:lnTo>
                  <a:pt x="67636" y="102857"/>
                </a:lnTo>
                <a:lnTo>
                  <a:pt x="63272" y="102857"/>
                </a:lnTo>
                <a:lnTo>
                  <a:pt x="63272" y="102857"/>
                </a:lnTo>
                <a:lnTo>
                  <a:pt x="63272" y="105974"/>
                </a:lnTo>
                <a:lnTo>
                  <a:pt x="63272" y="105974"/>
                </a:lnTo>
                <a:lnTo>
                  <a:pt x="63272" y="105974"/>
                </a:lnTo>
                <a:lnTo>
                  <a:pt x="63272" y="109090"/>
                </a:lnTo>
                <a:lnTo>
                  <a:pt x="63272" y="109090"/>
                </a:lnTo>
                <a:lnTo>
                  <a:pt x="63272" y="109090"/>
                </a:lnTo>
                <a:lnTo>
                  <a:pt x="63272" y="113766"/>
                </a:lnTo>
                <a:lnTo>
                  <a:pt x="63272" y="113766"/>
                </a:lnTo>
                <a:lnTo>
                  <a:pt x="63272" y="113766"/>
                </a:lnTo>
                <a:lnTo>
                  <a:pt x="63272" y="109090"/>
                </a:lnTo>
                <a:lnTo>
                  <a:pt x="63272" y="109090"/>
                </a:lnTo>
                <a:lnTo>
                  <a:pt x="56727" y="109090"/>
                </a:lnTo>
                <a:lnTo>
                  <a:pt x="56727" y="109090"/>
                </a:lnTo>
                <a:lnTo>
                  <a:pt x="56727" y="109090"/>
                </a:lnTo>
                <a:lnTo>
                  <a:pt x="56727" y="105974"/>
                </a:lnTo>
                <a:lnTo>
                  <a:pt x="56727" y="105974"/>
                </a:lnTo>
                <a:lnTo>
                  <a:pt x="56727" y="105974"/>
                </a:lnTo>
                <a:lnTo>
                  <a:pt x="56727" y="105974"/>
                </a:lnTo>
                <a:lnTo>
                  <a:pt x="52363" y="105974"/>
                </a:lnTo>
                <a:lnTo>
                  <a:pt x="52363" y="105974"/>
                </a:lnTo>
                <a:lnTo>
                  <a:pt x="52363" y="105974"/>
                </a:lnTo>
                <a:lnTo>
                  <a:pt x="52363" y="109090"/>
                </a:lnTo>
                <a:lnTo>
                  <a:pt x="52363" y="109090"/>
                </a:lnTo>
                <a:lnTo>
                  <a:pt x="52363" y="109090"/>
                </a:lnTo>
                <a:lnTo>
                  <a:pt x="52363" y="109090"/>
                </a:lnTo>
                <a:lnTo>
                  <a:pt x="52363" y="113766"/>
                </a:lnTo>
                <a:lnTo>
                  <a:pt x="52363" y="113766"/>
                </a:lnTo>
                <a:lnTo>
                  <a:pt x="52363" y="113766"/>
                </a:lnTo>
                <a:lnTo>
                  <a:pt x="52363" y="109090"/>
                </a:lnTo>
                <a:lnTo>
                  <a:pt x="52363" y="109090"/>
                </a:lnTo>
                <a:lnTo>
                  <a:pt x="52363" y="109090"/>
                </a:lnTo>
                <a:lnTo>
                  <a:pt x="48000" y="109090"/>
                </a:lnTo>
                <a:lnTo>
                  <a:pt x="48000" y="109090"/>
                </a:lnTo>
                <a:lnTo>
                  <a:pt x="48000" y="109090"/>
                </a:lnTo>
                <a:lnTo>
                  <a:pt x="48000" y="109090"/>
                </a:lnTo>
                <a:lnTo>
                  <a:pt x="48000" y="113766"/>
                </a:lnTo>
                <a:lnTo>
                  <a:pt x="48000" y="113766"/>
                </a:lnTo>
                <a:lnTo>
                  <a:pt x="43636" y="113766"/>
                </a:lnTo>
                <a:lnTo>
                  <a:pt x="43636" y="113766"/>
                </a:lnTo>
                <a:lnTo>
                  <a:pt x="43636" y="113766"/>
                </a:lnTo>
                <a:lnTo>
                  <a:pt x="43636" y="109090"/>
                </a:lnTo>
                <a:lnTo>
                  <a:pt x="43636" y="109090"/>
                </a:lnTo>
                <a:lnTo>
                  <a:pt x="43636" y="113766"/>
                </a:lnTo>
                <a:lnTo>
                  <a:pt x="43636" y="113766"/>
                </a:lnTo>
                <a:lnTo>
                  <a:pt x="43636" y="113766"/>
                </a:lnTo>
                <a:lnTo>
                  <a:pt x="43636" y="113766"/>
                </a:lnTo>
                <a:lnTo>
                  <a:pt x="39272" y="113766"/>
                </a:lnTo>
                <a:lnTo>
                  <a:pt x="39272" y="113766"/>
                </a:lnTo>
                <a:lnTo>
                  <a:pt x="39272" y="113766"/>
                </a:lnTo>
                <a:lnTo>
                  <a:pt x="39272" y="113766"/>
                </a:lnTo>
                <a:lnTo>
                  <a:pt x="32727" y="113766"/>
                </a:lnTo>
                <a:lnTo>
                  <a:pt x="32727" y="113766"/>
                </a:lnTo>
                <a:lnTo>
                  <a:pt x="32727" y="113766"/>
                </a:lnTo>
                <a:lnTo>
                  <a:pt x="28363" y="113766"/>
                </a:lnTo>
                <a:lnTo>
                  <a:pt x="28363" y="113766"/>
                </a:lnTo>
                <a:lnTo>
                  <a:pt x="28363" y="116883"/>
                </a:lnTo>
                <a:lnTo>
                  <a:pt x="28363" y="116883"/>
                </a:lnTo>
                <a:lnTo>
                  <a:pt x="28363" y="116883"/>
                </a:lnTo>
                <a:lnTo>
                  <a:pt x="28363" y="116883"/>
                </a:lnTo>
                <a:lnTo>
                  <a:pt x="28363" y="116883"/>
                </a:lnTo>
                <a:lnTo>
                  <a:pt x="28363" y="120000"/>
                </a:lnTo>
                <a:lnTo>
                  <a:pt x="28363" y="120000"/>
                </a:lnTo>
                <a:lnTo>
                  <a:pt x="24000" y="120000"/>
                </a:lnTo>
                <a:lnTo>
                  <a:pt x="24000" y="120000"/>
                </a:lnTo>
                <a:lnTo>
                  <a:pt x="24000" y="120000"/>
                </a:lnTo>
                <a:lnTo>
                  <a:pt x="24000" y="120000"/>
                </a:lnTo>
                <a:lnTo>
                  <a:pt x="24000" y="116883"/>
                </a:lnTo>
                <a:lnTo>
                  <a:pt x="24000" y="116883"/>
                </a:lnTo>
                <a:lnTo>
                  <a:pt x="19636" y="116883"/>
                </a:lnTo>
                <a:lnTo>
                  <a:pt x="19636" y="116883"/>
                </a:lnTo>
                <a:lnTo>
                  <a:pt x="24000" y="116883"/>
                </a:lnTo>
                <a:lnTo>
                  <a:pt x="24000" y="116883"/>
                </a:lnTo>
                <a:lnTo>
                  <a:pt x="24000" y="113766"/>
                </a:lnTo>
                <a:lnTo>
                  <a:pt x="24000" y="113766"/>
                </a:lnTo>
                <a:lnTo>
                  <a:pt x="24000" y="113766"/>
                </a:lnTo>
                <a:lnTo>
                  <a:pt x="19636" y="113766"/>
                </a:lnTo>
                <a:lnTo>
                  <a:pt x="19636" y="113766"/>
                </a:lnTo>
                <a:lnTo>
                  <a:pt x="19636" y="113766"/>
                </a:lnTo>
                <a:lnTo>
                  <a:pt x="19636" y="109090"/>
                </a:lnTo>
                <a:lnTo>
                  <a:pt x="19636" y="109090"/>
                </a:lnTo>
                <a:lnTo>
                  <a:pt x="19636" y="109090"/>
                </a:lnTo>
                <a:lnTo>
                  <a:pt x="19636" y="109090"/>
                </a:lnTo>
                <a:lnTo>
                  <a:pt x="19636" y="109090"/>
                </a:lnTo>
                <a:lnTo>
                  <a:pt x="19636" y="113766"/>
                </a:lnTo>
                <a:lnTo>
                  <a:pt x="15272" y="113766"/>
                </a:lnTo>
                <a:lnTo>
                  <a:pt x="15272" y="113766"/>
                </a:lnTo>
                <a:lnTo>
                  <a:pt x="15272" y="113766"/>
                </a:lnTo>
                <a:lnTo>
                  <a:pt x="15272" y="113766"/>
                </a:lnTo>
                <a:lnTo>
                  <a:pt x="15272" y="113766"/>
                </a:lnTo>
                <a:lnTo>
                  <a:pt x="8727" y="113766"/>
                </a:lnTo>
                <a:lnTo>
                  <a:pt x="8727" y="113766"/>
                </a:lnTo>
                <a:lnTo>
                  <a:pt x="8727" y="113766"/>
                </a:lnTo>
                <a:lnTo>
                  <a:pt x="8727" y="113766"/>
                </a:lnTo>
                <a:lnTo>
                  <a:pt x="8727" y="113766"/>
                </a:lnTo>
                <a:lnTo>
                  <a:pt x="8727" y="116883"/>
                </a:lnTo>
                <a:lnTo>
                  <a:pt x="8727" y="116883"/>
                </a:lnTo>
                <a:lnTo>
                  <a:pt x="4363" y="116883"/>
                </a:lnTo>
                <a:lnTo>
                  <a:pt x="4363" y="116883"/>
                </a:lnTo>
                <a:lnTo>
                  <a:pt x="4363" y="116883"/>
                </a:lnTo>
                <a:lnTo>
                  <a:pt x="0" y="116883"/>
                </a:lnTo>
                <a:lnTo>
                  <a:pt x="0" y="116883"/>
                </a:lnTo>
                <a:lnTo>
                  <a:pt x="0" y="116883"/>
                </a:lnTo>
                <a:lnTo>
                  <a:pt x="0" y="116883"/>
                </a:lnTo>
                <a:lnTo>
                  <a:pt x="0" y="113766"/>
                </a:lnTo>
                <a:lnTo>
                  <a:pt x="0" y="113766"/>
                </a:lnTo>
                <a:lnTo>
                  <a:pt x="0" y="113766"/>
                </a:lnTo>
                <a:lnTo>
                  <a:pt x="4363" y="113766"/>
                </a:lnTo>
                <a:lnTo>
                  <a:pt x="4363" y="113766"/>
                </a:lnTo>
                <a:lnTo>
                  <a:pt x="4363" y="113766"/>
                </a:lnTo>
                <a:lnTo>
                  <a:pt x="4363" y="113766"/>
                </a:lnTo>
                <a:lnTo>
                  <a:pt x="4363" y="113766"/>
                </a:lnTo>
                <a:lnTo>
                  <a:pt x="4363" y="113766"/>
                </a:lnTo>
                <a:lnTo>
                  <a:pt x="4363" y="109090"/>
                </a:lnTo>
                <a:lnTo>
                  <a:pt x="4363" y="109090"/>
                </a:lnTo>
                <a:lnTo>
                  <a:pt x="4363" y="113766"/>
                </a:lnTo>
                <a:lnTo>
                  <a:pt x="8727" y="113766"/>
                </a:lnTo>
                <a:lnTo>
                  <a:pt x="8727" y="109090"/>
                </a:lnTo>
                <a:lnTo>
                  <a:pt x="8727" y="109090"/>
                </a:lnTo>
                <a:lnTo>
                  <a:pt x="4363" y="109090"/>
                </a:lnTo>
                <a:lnTo>
                  <a:pt x="4363" y="109090"/>
                </a:lnTo>
                <a:lnTo>
                  <a:pt x="4363" y="105974"/>
                </a:lnTo>
                <a:lnTo>
                  <a:pt x="4363" y="105974"/>
                </a:lnTo>
                <a:lnTo>
                  <a:pt x="4363" y="105974"/>
                </a:lnTo>
                <a:lnTo>
                  <a:pt x="4363" y="105974"/>
                </a:lnTo>
                <a:lnTo>
                  <a:pt x="0" y="105974"/>
                </a:lnTo>
                <a:lnTo>
                  <a:pt x="0" y="105974"/>
                </a:lnTo>
                <a:lnTo>
                  <a:pt x="0" y="105974"/>
                </a:lnTo>
                <a:lnTo>
                  <a:pt x="0" y="105974"/>
                </a:lnTo>
                <a:lnTo>
                  <a:pt x="0" y="105974"/>
                </a:lnTo>
                <a:lnTo>
                  <a:pt x="0" y="102857"/>
                </a:lnTo>
                <a:lnTo>
                  <a:pt x="0" y="102857"/>
                </a:lnTo>
                <a:lnTo>
                  <a:pt x="0" y="102857"/>
                </a:lnTo>
                <a:lnTo>
                  <a:pt x="0" y="102857"/>
                </a:lnTo>
                <a:lnTo>
                  <a:pt x="0" y="99740"/>
                </a:lnTo>
                <a:lnTo>
                  <a:pt x="4363" y="99740"/>
                </a:lnTo>
                <a:lnTo>
                  <a:pt x="4363" y="99740"/>
                </a:lnTo>
                <a:lnTo>
                  <a:pt x="4363" y="99740"/>
                </a:lnTo>
                <a:lnTo>
                  <a:pt x="4363" y="99740"/>
                </a:lnTo>
                <a:lnTo>
                  <a:pt x="4363" y="96623"/>
                </a:lnTo>
                <a:lnTo>
                  <a:pt x="4363" y="96623"/>
                </a:lnTo>
                <a:lnTo>
                  <a:pt x="4363" y="96623"/>
                </a:lnTo>
                <a:lnTo>
                  <a:pt x="8727" y="96623"/>
                </a:lnTo>
                <a:lnTo>
                  <a:pt x="8727" y="96623"/>
                </a:lnTo>
                <a:lnTo>
                  <a:pt x="8727" y="96623"/>
                </a:lnTo>
                <a:lnTo>
                  <a:pt x="8727" y="91948"/>
                </a:lnTo>
                <a:lnTo>
                  <a:pt x="8727" y="91948"/>
                </a:lnTo>
                <a:lnTo>
                  <a:pt x="4363" y="91948"/>
                </a:lnTo>
                <a:lnTo>
                  <a:pt x="4363" y="91948"/>
                </a:lnTo>
                <a:lnTo>
                  <a:pt x="4363" y="91948"/>
                </a:lnTo>
                <a:lnTo>
                  <a:pt x="8727" y="91948"/>
                </a:lnTo>
                <a:lnTo>
                  <a:pt x="8727" y="91948"/>
                </a:lnTo>
                <a:lnTo>
                  <a:pt x="8727" y="88831"/>
                </a:lnTo>
                <a:lnTo>
                  <a:pt x="8727" y="88831"/>
                </a:lnTo>
                <a:lnTo>
                  <a:pt x="8727" y="88831"/>
                </a:lnTo>
                <a:lnTo>
                  <a:pt x="8727" y="88831"/>
                </a:lnTo>
                <a:lnTo>
                  <a:pt x="8727" y="85714"/>
                </a:lnTo>
                <a:lnTo>
                  <a:pt x="8727" y="85714"/>
                </a:lnTo>
                <a:lnTo>
                  <a:pt x="8727" y="85714"/>
                </a:lnTo>
                <a:lnTo>
                  <a:pt x="8727" y="85714"/>
                </a:lnTo>
                <a:lnTo>
                  <a:pt x="8727" y="88831"/>
                </a:lnTo>
                <a:lnTo>
                  <a:pt x="8727" y="88831"/>
                </a:lnTo>
                <a:lnTo>
                  <a:pt x="8727" y="88831"/>
                </a:lnTo>
                <a:lnTo>
                  <a:pt x="15272" y="88831"/>
                </a:lnTo>
                <a:lnTo>
                  <a:pt x="15272" y="91948"/>
                </a:lnTo>
                <a:lnTo>
                  <a:pt x="15272" y="91948"/>
                </a:lnTo>
                <a:lnTo>
                  <a:pt x="15272" y="88831"/>
                </a:lnTo>
                <a:lnTo>
                  <a:pt x="15272" y="88831"/>
                </a:lnTo>
                <a:lnTo>
                  <a:pt x="15272" y="88831"/>
                </a:lnTo>
                <a:lnTo>
                  <a:pt x="15272" y="88831"/>
                </a:lnTo>
                <a:lnTo>
                  <a:pt x="15272" y="88831"/>
                </a:lnTo>
                <a:lnTo>
                  <a:pt x="15272" y="85714"/>
                </a:lnTo>
                <a:lnTo>
                  <a:pt x="15272" y="85714"/>
                </a:lnTo>
                <a:lnTo>
                  <a:pt x="19636" y="85714"/>
                </a:lnTo>
                <a:lnTo>
                  <a:pt x="19636" y="85714"/>
                </a:lnTo>
                <a:lnTo>
                  <a:pt x="19636" y="82597"/>
                </a:lnTo>
                <a:lnTo>
                  <a:pt x="19636" y="82597"/>
                </a:lnTo>
                <a:lnTo>
                  <a:pt x="19636" y="82597"/>
                </a:lnTo>
                <a:lnTo>
                  <a:pt x="19636" y="82597"/>
                </a:lnTo>
                <a:lnTo>
                  <a:pt x="19636" y="82597"/>
                </a:lnTo>
                <a:lnTo>
                  <a:pt x="19636" y="79480"/>
                </a:lnTo>
                <a:lnTo>
                  <a:pt x="19636" y="79480"/>
                </a:lnTo>
                <a:lnTo>
                  <a:pt x="19636" y="79480"/>
                </a:lnTo>
                <a:lnTo>
                  <a:pt x="19636" y="79480"/>
                </a:lnTo>
                <a:lnTo>
                  <a:pt x="19636" y="79480"/>
                </a:lnTo>
                <a:lnTo>
                  <a:pt x="19636" y="79480"/>
                </a:lnTo>
                <a:lnTo>
                  <a:pt x="24000" y="79480"/>
                </a:lnTo>
                <a:lnTo>
                  <a:pt x="24000" y="74805"/>
                </a:lnTo>
                <a:lnTo>
                  <a:pt x="24000" y="74805"/>
                </a:lnTo>
                <a:lnTo>
                  <a:pt x="24000" y="74805"/>
                </a:lnTo>
                <a:lnTo>
                  <a:pt x="24000" y="74805"/>
                </a:lnTo>
                <a:lnTo>
                  <a:pt x="24000" y="74805"/>
                </a:lnTo>
                <a:lnTo>
                  <a:pt x="24000" y="71688"/>
                </a:lnTo>
                <a:lnTo>
                  <a:pt x="24000" y="71688"/>
                </a:lnTo>
                <a:lnTo>
                  <a:pt x="28363" y="71688"/>
                </a:lnTo>
                <a:lnTo>
                  <a:pt x="28363" y="71688"/>
                </a:lnTo>
                <a:lnTo>
                  <a:pt x="24000" y="71688"/>
                </a:lnTo>
                <a:lnTo>
                  <a:pt x="24000" y="71688"/>
                </a:lnTo>
                <a:lnTo>
                  <a:pt x="24000" y="71688"/>
                </a:lnTo>
                <a:lnTo>
                  <a:pt x="24000" y="71688"/>
                </a:lnTo>
                <a:lnTo>
                  <a:pt x="24000" y="71688"/>
                </a:lnTo>
                <a:lnTo>
                  <a:pt x="24000" y="68571"/>
                </a:lnTo>
                <a:lnTo>
                  <a:pt x="24000" y="68571"/>
                </a:lnTo>
                <a:lnTo>
                  <a:pt x="24000" y="68571"/>
                </a:lnTo>
                <a:lnTo>
                  <a:pt x="24000" y="68571"/>
                </a:lnTo>
                <a:lnTo>
                  <a:pt x="24000" y="65454"/>
                </a:lnTo>
                <a:lnTo>
                  <a:pt x="24000" y="65454"/>
                </a:lnTo>
                <a:lnTo>
                  <a:pt x="24000" y="65454"/>
                </a:lnTo>
                <a:lnTo>
                  <a:pt x="24000" y="65454"/>
                </a:lnTo>
                <a:lnTo>
                  <a:pt x="24000" y="65454"/>
                </a:lnTo>
                <a:lnTo>
                  <a:pt x="19636" y="65454"/>
                </a:lnTo>
                <a:lnTo>
                  <a:pt x="19636" y="65454"/>
                </a:lnTo>
                <a:lnTo>
                  <a:pt x="24000" y="65454"/>
                </a:lnTo>
                <a:lnTo>
                  <a:pt x="24000" y="62337"/>
                </a:lnTo>
                <a:lnTo>
                  <a:pt x="24000" y="62337"/>
                </a:lnTo>
                <a:lnTo>
                  <a:pt x="24000" y="62337"/>
                </a:lnTo>
                <a:lnTo>
                  <a:pt x="24000" y="57662"/>
                </a:lnTo>
                <a:lnTo>
                  <a:pt x="24000" y="57662"/>
                </a:lnTo>
                <a:lnTo>
                  <a:pt x="19636" y="57662"/>
                </a:lnTo>
                <a:lnTo>
                  <a:pt x="19636" y="57662"/>
                </a:lnTo>
                <a:lnTo>
                  <a:pt x="19636" y="57662"/>
                </a:lnTo>
                <a:lnTo>
                  <a:pt x="19636" y="57662"/>
                </a:lnTo>
                <a:lnTo>
                  <a:pt x="19636" y="62337"/>
                </a:lnTo>
                <a:lnTo>
                  <a:pt x="15272" y="62337"/>
                </a:lnTo>
                <a:lnTo>
                  <a:pt x="15272" y="57662"/>
                </a:lnTo>
                <a:lnTo>
                  <a:pt x="15272" y="57662"/>
                </a:lnTo>
                <a:lnTo>
                  <a:pt x="15272" y="57662"/>
                </a:lnTo>
                <a:lnTo>
                  <a:pt x="15272" y="57662"/>
                </a:lnTo>
                <a:lnTo>
                  <a:pt x="15272" y="57662"/>
                </a:lnTo>
                <a:lnTo>
                  <a:pt x="15272" y="54545"/>
                </a:lnTo>
                <a:lnTo>
                  <a:pt x="15272" y="54545"/>
                </a:lnTo>
                <a:lnTo>
                  <a:pt x="15272" y="54545"/>
                </a:lnTo>
                <a:lnTo>
                  <a:pt x="15272" y="54545"/>
                </a:lnTo>
                <a:lnTo>
                  <a:pt x="15272" y="51428"/>
                </a:lnTo>
                <a:lnTo>
                  <a:pt x="15272" y="51428"/>
                </a:lnTo>
                <a:lnTo>
                  <a:pt x="15272" y="51428"/>
                </a:lnTo>
                <a:lnTo>
                  <a:pt x="15272" y="51428"/>
                </a:lnTo>
                <a:lnTo>
                  <a:pt x="15272" y="51428"/>
                </a:lnTo>
                <a:lnTo>
                  <a:pt x="15272" y="51428"/>
                </a:lnTo>
                <a:lnTo>
                  <a:pt x="15272" y="51428"/>
                </a:lnTo>
                <a:lnTo>
                  <a:pt x="8727" y="51428"/>
                </a:lnTo>
                <a:lnTo>
                  <a:pt x="8727" y="51428"/>
                </a:lnTo>
                <a:lnTo>
                  <a:pt x="8727" y="51428"/>
                </a:lnTo>
                <a:lnTo>
                  <a:pt x="8727" y="51428"/>
                </a:lnTo>
                <a:lnTo>
                  <a:pt x="8727" y="51428"/>
                </a:lnTo>
                <a:lnTo>
                  <a:pt x="8727" y="51428"/>
                </a:lnTo>
                <a:lnTo>
                  <a:pt x="8727" y="48311"/>
                </a:lnTo>
                <a:lnTo>
                  <a:pt x="8727" y="48311"/>
                </a:lnTo>
                <a:lnTo>
                  <a:pt x="8727" y="48311"/>
                </a:lnTo>
                <a:lnTo>
                  <a:pt x="8727" y="48311"/>
                </a:lnTo>
                <a:lnTo>
                  <a:pt x="8727" y="48311"/>
                </a:lnTo>
                <a:lnTo>
                  <a:pt x="8727" y="45194"/>
                </a:lnTo>
                <a:lnTo>
                  <a:pt x="8727" y="45194"/>
                </a:lnTo>
                <a:lnTo>
                  <a:pt x="8727" y="45194"/>
                </a:lnTo>
                <a:lnTo>
                  <a:pt x="8727" y="45194"/>
                </a:lnTo>
                <a:lnTo>
                  <a:pt x="15272" y="45194"/>
                </a:lnTo>
                <a:lnTo>
                  <a:pt x="15272" y="45194"/>
                </a:lnTo>
                <a:lnTo>
                  <a:pt x="15272" y="45194"/>
                </a:lnTo>
                <a:lnTo>
                  <a:pt x="15272" y="40519"/>
                </a:lnTo>
                <a:lnTo>
                  <a:pt x="15272" y="40519"/>
                </a:lnTo>
                <a:lnTo>
                  <a:pt x="15272" y="40519"/>
                </a:lnTo>
                <a:lnTo>
                  <a:pt x="15272" y="40519"/>
                </a:lnTo>
                <a:lnTo>
                  <a:pt x="19636" y="40519"/>
                </a:lnTo>
                <a:lnTo>
                  <a:pt x="19636" y="40519"/>
                </a:lnTo>
                <a:lnTo>
                  <a:pt x="19636" y="37402"/>
                </a:lnTo>
                <a:lnTo>
                  <a:pt x="19636" y="37402"/>
                </a:lnTo>
                <a:lnTo>
                  <a:pt x="19636" y="40519"/>
                </a:lnTo>
                <a:lnTo>
                  <a:pt x="19636" y="40519"/>
                </a:lnTo>
                <a:lnTo>
                  <a:pt x="24000" y="40519"/>
                </a:lnTo>
                <a:lnTo>
                  <a:pt x="24000" y="37402"/>
                </a:lnTo>
                <a:lnTo>
                  <a:pt x="24000" y="37402"/>
                </a:lnTo>
                <a:lnTo>
                  <a:pt x="24000" y="37402"/>
                </a:lnTo>
                <a:lnTo>
                  <a:pt x="24000" y="37402"/>
                </a:lnTo>
                <a:lnTo>
                  <a:pt x="24000" y="37402"/>
                </a:lnTo>
                <a:lnTo>
                  <a:pt x="24000" y="37402"/>
                </a:lnTo>
                <a:lnTo>
                  <a:pt x="24000" y="37402"/>
                </a:lnTo>
                <a:lnTo>
                  <a:pt x="19636" y="37402"/>
                </a:lnTo>
                <a:lnTo>
                  <a:pt x="19636" y="37402"/>
                </a:lnTo>
                <a:lnTo>
                  <a:pt x="19636" y="37402"/>
                </a:lnTo>
                <a:lnTo>
                  <a:pt x="15272" y="37402"/>
                </a:lnTo>
                <a:lnTo>
                  <a:pt x="15272" y="37402"/>
                </a:lnTo>
                <a:lnTo>
                  <a:pt x="15272" y="37402"/>
                </a:lnTo>
                <a:lnTo>
                  <a:pt x="15272" y="37402"/>
                </a:lnTo>
                <a:lnTo>
                  <a:pt x="15272" y="37402"/>
                </a:lnTo>
                <a:lnTo>
                  <a:pt x="15272" y="37402"/>
                </a:lnTo>
                <a:lnTo>
                  <a:pt x="15272" y="37402"/>
                </a:lnTo>
                <a:lnTo>
                  <a:pt x="8727" y="37402"/>
                </a:lnTo>
                <a:lnTo>
                  <a:pt x="8727" y="37402"/>
                </a:lnTo>
                <a:lnTo>
                  <a:pt x="8727" y="37402"/>
                </a:lnTo>
                <a:lnTo>
                  <a:pt x="8727" y="40519"/>
                </a:lnTo>
                <a:lnTo>
                  <a:pt x="8727" y="40519"/>
                </a:lnTo>
                <a:lnTo>
                  <a:pt x="8727" y="40519"/>
                </a:lnTo>
                <a:lnTo>
                  <a:pt x="8727" y="40519"/>
                </a:lnTo>
                <a:lnTo>
                  <a:pt x="8727" y="40519"/>
                </a:lnTo>
                <a:lnTo>
                  <a:pt x="4363" y="40519"/>
                </a:lnTo>
                <a:lnTo>
                  <a:pt x="4363" y="40519"/>
                </a:lnTo>
                <a:lnTo>
                  <a:pt x="4363" y="40519"/>
                </a:lnTo>
                <a:lnTo>
                  <a:pt x="4363" y="40519"/>
                </a:lnTo>
                <a:lnTo>
                  <a:pt x="4363" y="40519"/>
                </a:lnTo>
                <a:lnTo>
                  <a:pt x="4363" y="37402"/>
                </a:lnTo>
                <a:lnTo>
                  <a:pt x="4363" y="37402"/>
                </a:lnTo>
                <a:lnTo>
                  <a:pt x="4363" y="37402"/>
                </a:lnTo>
                <a:lnTo>
                  <a:pt x="4363" y="40519"/>
                </a:lnTo>
                <a:lnTo>
                  <a:pt x="8727" y="40519"/>
                </a:lnTo>
                <a:lnTo>
                  <a:pt x="8727" y="37402"/>
                </a:lnTo>
                <a:lnTo>
                  <a:pt x="8727" y="37402"/>
                </a:lnTo>
                <a:lnTo>
                  <a:pt x="8727" y="37402"/>
                </a:lnTo>
                <a:lnTo>
                  <a:pt x="8727" y="37402"/>
                </a:lnTo>
                <a:lnTo>
                  <a:pt x="8727" y="34285"/>
                </a:lnTo>
                <a:lnTo>
                  <a:pt x="8727" y="34285"/>
                </a:lnTo>
                <a:lnTo>
                  <a:pt x="8727" y="34285"/>
                </a:lnTo>
                <a:lnTo>
                  <a:pt x="8727" y="34285"/>
                </a:lnTo>
                <a:lnTo>
                  <a:pt x="8727" y="34285"/>
                </a:lnTo>
                <a:lnTo>
                  <a:pt x="8727" y="34285"/>
                </a:lnTo>
                <a:lnTo>
                  <a:pt x="8727" y="34285"/>
                </a:lnTo>
                <a:lnTo>
                  <a:pt x="15272" y="34285"/>
                </a:lnTo>
                <a:lnTo>
                  <a:pt x="15272" y="37402"/>
                </a:lnTo>
                <a:lnTo>
                  <a:pt x="15272" y="37402"/>
                </a:lnTo>
                <a:lnTo>
                  <a:pt x="15272" y="37402"/>
                </a:lnTo>
                <a:lnTo>
                  <a:pt x="15272" y="34285"/>
                </a:lnTo>
                <a:lnTo>
                  <a:pt x="15272" y="34285"/>
                </a:lnTo>
                <a:lnTo>
                  <a:pt x="15272" y="34285"/>
                </a:lnTo>
                <a:lnTo>
                  <a:pt x="15272" y="34285"/>
                </a:lnTo>
                <a:lnTo>
                  <a:pt x="15272" y="34285"/>
                </a:lnTo>
                <a:lnTo>
                  <a:pt x="19636" y="34285"/>
                </a:lnTo>
                <a:lnTo>
                  <a:pt x="19636" y="34285"/>
                </a:lnTo>
                <a:lnTo>
                  <a:pt x="19636" y="34285"/>
                </a:lnTo>
                <a:lnTo>
                  <a:pt x="19636" y="34285"/>
                </a:lnTo>
                <a:lnTo>
                  <a:pt x="19636" y="34285"/>
                </a:lnTo>
                <a:lnTo>
                  <a:pt x="24000" y="34285"/>
                </a:lnTo>
                <a:lnTo>
                  <a:pt x="24000" y="34285"/>
                </a:lnTo>
                <a:lnTo>
                  <a:pt x="24000" y="34285"/>
                </a:lnTo>
                <a:lnTo>
                  <a:pt x="24000" y="34285"/>
                </a:lnTo>
                <a:lnTo>
                  <a:pt x="24000" y="34285"/>
                </a:lnTo>
                <a:lnTo>
                  <a:pt x="28363" y="34285"/>
                </a:lnTo>
                <a:lnTo>
                  <a:pt x="28363" y="34285"/>
                </a:lnTo>
                <a:lnTo>
                  <a:pt x="28363" y="34285"/>
                </a:lnTo>
                <a:lnTo>
                  <a:pt x="28363" y="31168"/>
                </a:lnTo>
                <a:lnTo>
                  <a:pt x="24000" y="31168"/>
                </a:lnTo>
                <a:lnTo>
                  <a:pt x="24000" y="31168"/>
                </a:lnTo>
                <a:lnTo>
                  <a:pt x="24000" y="31168"/>
                </a:lnTo>
                <a:lnTo>
                  <a:pt x="24000" y="31168"/>
                </a:lnTo>
                <a:lnTo>
                  <a:pt x="24000" y="31168"/>
                </a:lnTo>
                <a:lnTo>
                  <a:pt x="24000" y="31168"/>
                </a:lnTo>
                <a:lnTo>
                  <a:pt x="24000" y="31168"/>
                </a:lnTo>
                <a:lnTo>
                  <a:pt x="19636" y="31168"/>
                </a:lnTo>
                <a:lnTo>
                  <a:pt x="19636" y="31168"/>
                </a:lnTo>
                <a:lnTo>
                  <a:pt x="19636" y="34285"/>
                </a:lnTo>
                <a:lnTo>
                  <a:pt x="19636" y="34285"/>
                </a:lnTo>
                <a:lnTo>
                  <a:pt x="19636" y="34285"/>
                </a:lnTo>
                <a:lnTo>
                  <a:pt x="19636" y="31168"/>
                </a:lnTo>
                <a:lnTo>
                  <a:pt x="19636" y="31168"/>
                </a:lnTo>
                <a:lnTo>
                  <a:pt x="15272" y="31168"/>
                </a:lnTo>
                <a:lnTo>
                  <a:pt x="15272" y="31168"/>
                </a:lnTo>
                <a:lnTo>
                  <a:pt x="15272" y="28051"/>
                </a:lnTo>
                <a:lnTo>
                  <a:pt x="15272" y="28051"/>
                </a:lnTo>
                <a:lnTo>
                  <a:pt x="15272" y="28051"/>
                </a:lnTo>
                <a:lnTo>
                  <a:pt x="15272" y="28051"/>
                </a:lnTo>
                <a:lnTo>
                  <a:pt x="15272" y="28051"/>
                </a:lnTo>
                <a:lnTo>
                  <a:pt x="15272" y="28051"/>
                </a:lnTo>
                <a:lnTo>
                  <a:pt x="15272" y="23376"/>
                </a:lnTo>
                <a:lnTo>
                  <a:pt x="8727" y="23376"/>
                </a:lnTo>
                <a:lnTo>
                  <a:pt x="8727" y="23376"/>
                </a:lnTo>
                <a:lnTo>
                  <a:pt x="8727" y="23376"/>
                </a:lnTo>
                <a:lnTo>
                  <a:pt x="8727" y="23376"/>
                </a:lnTo>
                <a:lnTo>
                  <a:pt x="8727" y="23376"/>
                </a:lnTo>
                <a:lnTo>
                  <a:pt x="8727" y="20259"/>
                </a:lnTo>
                <a:lnTo>
                  <a:pt x="8727" y="20259"/>
                </a:lnTo>
                <a:lnTo>
                  <a:pt x="15272" y="20259"/>
                </a:lnTo>
                <a:lnTo>
                  <a:pt x="15272" y="20259"/>
                </a:lnTo>
                <a:lnTo>
                  <a:pt x="15272" y="20259"/>
                </a:lnTo>
                <a:lnTo>
                  <a:pt x="15272" y="20259"/>
                </a:lnTo>
                <a:lnTo>
                  <a:pt x="15272" y="20259"/>
                </a:lnTo>
                <a:lnTo>
                  <a:pt x="19636" y="20259"/>
                </a:lnTo>
                <a:lnTo>
                  <a:pt x="19636" y="20259"/>
                </a:lnTo>
                <a:lnTo>
                  <a:pt x="19636" y="20259"/>
                </a:lnTo>
                <a:lnTo>
                  <a:pt x="19636" y="20259"/>
                </a:lnTo>
                <a:lnTo>
                  <a:pt x="24000" y="20259"/>
                </a:lnTo>
                <a:lnTo>
                  <a:pt x="24000" y="20259"/>
                </a:lnTo>
                <a:lnTo>
                  <a:pt x="24000" y="20259"/>
                </a:lnTo>
                <a:lnTo>
                  <a:pt x="24000" y="20259"/>
                </a:lnTo>
                <a:lnTo>
                  <a:pt x="24000" y="20259"/>
                </a:lnTo>
                <a:lnTo>
                  <a:pt x="24000" y="20259"/>
                </a:lnTo>
                <a:lnTo>
                  <a:pt x="28363" y="20259"/>
                </a:lnTo>
                <a:lnTo>
                  <a:pt x="28363" y="20259"/>
                </a:lnTo>
                <a:lnTo>
                  <a:pt x="28363" y="17142"/>
                </a:lnTo>
                <a:lnTo>
                  <a:pt x="28363" y="17142"/>
                </a:lnTo>
                <a:lnTo>
                  <a:pt x="28363" y="17142"/>
                </a:lnTo>
                <a:lnTo>
                  <a:pt x="28363" y="17142"/>
                </a:lnTo>
                <a:lnTo>
                  <a:pt x="28363" y="17142"/>
                </a:lnTo>
                <a:lnTo>
                  <a:pt x="28363" y="17142"/>
                </a:lnTo>
                <a:lnTo>
                  <a:pt x="28363" y="14025"/>
                </a:lnTo>
                <a:lnTo>
                  <a:pt x="32727" y="14025"/>
                </a:lnTo>
                <a:lnTo>
                  <a:pt x="32727" y="14025"/>
                </a:lnTo>
                <a:lnTo>
                  <a:pt x="32727" y="14025"/>
                </a:lnTo>
                <a:lnTo>
                  <a:pt x="32727" y="14025"/>
                </a:lnTo>
                <a:lnTo>
                  <a:pt x="32727" y="14025"/>
                </a:lnTo>
                <a:lnTo>
                  <a:pt x="32727" y="10909"/>
                </a:lnTo>
                <a:lnTo>
                  <a:pt x="39272" y="10909"/>
                </a:lnTo>
                <a:lnTo>
                  <a:pt x="39272" y="10909"/>
                </a:lnTo>
                <a:lnTo>
                  <a:pt x="39272" y="10909"/>
                </a:lnTo>
                <a:lnTo>
                  <a:pt x="39272" y="10909"/>
                </a:lnTo>
                <a:lnTo>
                  <a:pt x="39272" y="10909"/>
                </a:lnTo>
                <a:lnTo>
                  <a:pt x="39272" y="10909"/>
                </a:lnTo>
                <a:lnTo>
                  <a:pt x="39272" y="10909"/>
                </a:lnTo>
                <a:lnTo>
                  <a:pt x="39272" y="6233"/>
                </a:lnTo>
                <a:lnTo>
                  <a:pt x="43636" y="6233"/>
                </a:lnTo>
                <a:lnTo>
                  <a:pt x="43636" y="6233"/>
                </a:lnTo>
                <a:lnTo>
                  <a:pt x="43636" y="6233"/>
                </a:lnTo>
                <a:lnTo>
                  <a:pt x="43636" y="6233"/>
                </a:lnTo>
                <a:lnTo>
                  <a:pt x="43636" y="6233"/>
                </a:lnTo>
                <a:lnTo>
                  <a:pt x="48000" y="6233"/>
                </a:lnTo>
                <a:lnTo>
                  <a:pt x="48000" y="6233"/>
                </a:lnTo>
                <a:lnTo>
                  <a:pt x="48000" y="6233"/>
                </a:lnTo>
                <a:lnTo>
                  <a:pt x="52363" y="6233"/>
                </a:lnTo>
                <a:lnTo>
                  <a:pt x="52363" y="6233"/>
                </a:lnTo>
                <a:lnTo>
                  <a:pt x="52363" y="6233"/>
                </a:lnTo>
                <a:lnTo>
                  <a:pt x="52363" y="6233"/>
                </a:lnTo>
                <a:lnTo>
                  <a:pt x="52363" y="6233"/>
                </a:lnTo>
                <a:lnTo>
                  <a:pt x="52363" y="6233"/>
                </a:lnTo>
                <a:lnTo>
                  <a:pt x="56727" y="6233"/>
                </a:lnTo>
                <a:lnTo>
                  <a:pt x="56727" y="6233"/>
                </a:lnTo>
                <a:lnTo>
                  <a:pt x="56727" y="6233"/>
                </a:lnTo>
                <a:lnTo>
                  <a:pt x="56727" y="6233"/>
                </a:lnTo>
                <a:lnTo>
                  <a:pt x="63272" y="6233"/>
                </a:lnTo>
                <a:lnTo>
                  <a:pt x="63272" y="6233"/>
                </a:lnTo>
                <a:lnTo>
                  <a:pt x="63272" y="6233"/>
                </a:lnTo>
                <a:lnTo>
                  <a:pt x="63272" y="6233"/>
                </a:lnTo>
                <a:lnTo>
                  <a:pt x="67636" y="6233"/>
                </a:lnTo>
                <a:lnTo>
                  <a:pt x="67636" y="6233"/>
                </a:lnTo>
                <a:lnTo>
                  <a:pt x="67636" y="6233"/>
                </a:lnTo>
                <a:lnTo>
                  <a:pt x="67636" y="6233"/>
                </a:lnTo>
                <a:lnTo>
                  <a:pt x="67636" y="6233"/>
                </a:lnTo>
                <a:lnTo>
                  <a:pt x="67636" y="6233"/>
                </a:lnTo>
                <a:lnTo>
                  <a:pt x="72000" y="6233"/>
                </a:lnTo>
                <a:lnTo>
                  <a:pt x="72000" y="6233"/>
                </a:lnTo>
                <a:lnTo>
                  <a:pt x="72000" y="6233"/>
                </a:lnTo>
                <a:lnTo>
                  <a:pt x="72000" y="6233"/>
                </a:lnTo>
                <a:lnTo>
                  <a:pt x="72000" y="6233"/>
                </a:lnTo>
                <a:lnTo>
                  <a:pt x="72000" y="6233"/>
                </a:lnTo>
                <a:lnTo>
                  <a:pt x="76363" y="6233"/>
                </a:lnTo>
                <a:lnTo>
                  <a:pt x="76363" y="6233"/>
                </a:lnTo>
                <a:lnTo>
                  <a:pt x="76363" y="3116"/>
                </a:lnTo>
                <a:lnTo>
                  <a:pt x="76363" y="3116"/>
                </a:lnTo>
                <a:lnTo>
                  <a:pt x="76363" y="3116"/>
                </a:lnTo>
                <a:lnTo>
                  <a:pt x="76363" y="3116"/>
                </a:lnTo>
                <a:lnTo>
                  <a:pt x="80727" y="3116"/>
                </a:lnTo>
                <a:lnTo>
                  <a:pt x="80727" y="0"/>
                </a:lnTo>
                <a:lnTo>
                  <a:pt x="80727" y="0"/>
                </a:lnTo>
                <a:lnTo>
                  <a:pt x="80727" y="0"/>
                </a:lnTo>
                <a:lnTo>
                  <a:pt x="80727" y="0"/>
                </a:lnTo>
                <a:lnTo>
                  <a:pt x="80727" y="0"/>
                </a:lnTo>
                <a:lnTo>
                  <a:pt x="80727" y="0"/>
                </a:lnTo>
                <a:lnTo>
                  <a:pt x="80727" y="0"/>
                </a:lnTo>
                <a:lnTo>
                  <a:pt x="80727" y="0"/>
                </a:lnTo>
                <a:lnTo>
                  <a:pt x="80727" y="3116"/>
                </a:lnTo>
                <a:lnTo>
                  <a:pt x="80727" y="3116"/>
                </a:lnTo>
                <a:lnTo>
                  <a:pt x="87272" y="3116"/>
                </a:lnTo>
                <a:lnTo>
                  <a:pt x="87272" y="3116"/>
                </a:lnTo>
                <a:lnTo>
                  <a:pt x="87272" y="6233"/>
                </a:lnTo>
                <a:lnTo>
                  <a:pt x="87272" y="6233"/>
                </a:lnTo>
                <a:lnTo>
                  <a:pt x="87272" y="6233"/>
                </a:lnTo>
                <a:lnTo>
                  <a:pt x="87272" y="6233"/>
                </a:lnTo>
                <a:lnTo>
                  <a:pt x="87272" y="6233"/>
                </a:lnTo>
                <a:lnTo>
                  <a:pt x="87272" y="10909"/>
                </a:lnTo>
                <a:lnTo>
                  <a:pt x="87272" y="10909"/>
                </a:lnTo>
                <a:lnTo>
                  <a:pt x="87272" y="10909"/>
                </a:lnTo>
                <a:lnTo>
                  <a:pt x="87272" y="10909"/>
                </a:lnTo>
                <a:lnTo>
                  <a:pt x="87272" y="10909"/>
                </a:lnTo>
                <a:lnTo>
                  <a:pt x="91636" y="10909"/>
                </a:lnTo>
                <a:lnTo>
                  <a:pt x="91636" y="10909"/>
                </a:lnTo>
                <a:lnTo>
                  <a:pt x="91636" y="14025"/>
                </a:lnTo>
                <a:lnTo>
                  <a:pt x="91636" y="14025"/>
                </a:lnTo>
                <a:lnTo>
                  <a:pt x="91636" y="14025"/>
                </a:lnTo>
                <a:lnTo>
                  <a:pt x="91636" y="14025"/>
                </a:lnTo>
                <a:lnTo>
                  <a:pt x="96000" y="14025"/>
                </a:lnTo>
                <a:lnTo>
                  <a:pt x="96000" y="17142"/>
                </a:lnTo>
                <a:lnTo>
                  <a:pt x="96000" y="17142"/>
                </a:lnTo>
                <a:lnTo>
                  <a:pt x="96000" y="17142"/>
                </a:lnTo>
                <a:lnTo>
                  <a:pt x="96000" y="17142"/>
                </a:lnTo>
                <a:lnTo>
                  <a:pt x="96000" y="17142"/>
                </a:lnTo>
                <a:lnTo>
                  <a:pt x="96000" y="20259"/>
                </a:lnTo>
                <a:lnTo>
                  <a:pt x="96000" y="20259"/>
                </a:lnTo>
                <a:lnTo>
                  <a:pt x="96000" y="20259"/>
                </a:lnTo>
                <a:lnTo>
                  <a:pt x="100363" y="20259"/>
                </a:lnTo>
                <a:lnTo>
                  <a:pt x="100363" y="20259"/>
                </a:lnTo>
                <a:lnTo>
                  <a:pt x="100363" y="20259"/>
                </a:lnTo>
                <a:lnTo>
                  <a:pt x="100363" y="20259"/>
                </a:lnTo>
                <a:lnTo>
                  <a:pt x="100363" y="23376"/>
                </a:lnTo>
                <a:lnTo>
                  <a:pt x="100363" y="23376"/>
                </a:lnTo>
                <a:lnTo>
                  <a:pt x="100363" y="23376"/>
                </a:lnTo>
                <a:lnTo>
                  <a:pt x="100363" y="23376"/>
                </a:lnTo>
                <a:lnTo>
                  <a:pt x="104727" y="23376"/>
                </a:lnTo>
                <a:lnTo>
                  <a:pt x="104727" y="28051"/>
                </a:lnTo>
                <a:lnTo>
                  <a:pt x="104727" y="28051"/>
                </a:lnTo>
                <a:lnTo>
                  <a:pt x="104727" y="28051"/>
                </a:lnTo>
                <a:lnTo>
                  <a:pt x="104727" y="28051"/>
                </a:lnTo>
                <a:lnTo>
                  <a:pt x="104727" y="28051"/>
                </a:lnTo>
                <a:lnTo>
                  <a:pt x="104727" y="31168"/>
                </a:lnTo>
                <a:lnTo>
                  <a:pt x="104727" y="31168"/>
                </a:lnTo>
                <a:lnTo>
                  <a:pt x="111272" y="31168"/>
                </a:lnTo>
                <a:lnTo>
                  <a:pt x="111272" y="31168"/>
                </a:lnTo>
                <a:lnTo>
                  <a:pt x="111272" y="31168"/>
                </a:lnTo>
                <a:lnTo>
                  <a:pt x="111272" y="34285"/>
                </a:lnTo>
                <a:lnTo>
                  <a:pt x="111272" y="34285"/>
                </a:lnTo>
                <a:lnTo>
                  <a:pt x="111272" y="34285"/>
                </a:lnTo>
                <a:lnTo>
                  <a:pt x="111272" y="34285"/>
                </a:lnTo>
                <a:lnTo>
                  <a:pt x="111272" y="34285"/>
                </a:lnTo>
                <a:lnTo>
                  <a:pt x="111272" y="37402"/>
                </a:lnTo>
                <a:lnTo>
                  <a:pt x="111272" y="37402"/>
                </a:lnTo>
                <a:lnTo>
                  <a:pt x="111272" y="37402"/>
                </a:lnTo>
                <a:lnTo>
                  <a:pt x="115636" y="37402"/>
                </a:lnTo>
                <a:lnTo>
                  <a:pt x="115636" y="40519"/>
                </a:lnTo>
                <a:lnTo>
                  <a:pt x="115636" y="40519"/>
                </a:lnTo>
                <a:lnTo>
                  <a:pt x="115636" y="40519"/>
                </a:lnTo>
                <a:lnTo>
                  <a:pt x="115636" y="40519"/>
                </a:lnTo>
                <a:lnTo>
                  <a:pt x="115636" y="40519"/>
                </a:lnTo>
                <a:lnTo>
                  <a:pt x="115636" y="40519"/>
                </a:lnTo>
                <a:lnTo>
                  <a:pt x="115636" y="45194"/>
                </a:lnTo>
                <a:lnTo>
                  <a:pt x="115636" y="45194"/>
                </a:lnTo>
                <a:lnTo>
                  <a:pt x="115636" y="45194"/>
                </a:lnTo>
                <a:lnTo>
                  <a:pt x="115636" y="45194"/>
                </a:lnTo>
                <a:lnTo>
                  <a:pt x="115636" y="45194"/>
                </a:lnTo>
                <a:lnTo>
                  <a:pt x="115636" y="48311"/>
                </a:lnTo>
                <a:lnTo>
                  <a:pt x="115636" y="48311"/>
                </a:lnTo>
                <a:lnTo>
                  <a:pt x="115636" y="48311"/>
                </a:lnTo>
                <a:lnTo>
                  <a:pt x="115636" y="51428"/>
                </a:lnTo>
                <a:lnTo>
                  <a:pt x="115636" y="51428"/>
                </a:lnTo>
                <a:lnTo>
                  <a:pt x="115636" y="51428"/>
                </a:lnTo>
                <a:lnTo>
                  <a:pt x="115636" y="51428"/>
                </a:lnTo>
                <a:lnTo>
                  <a:pt x="115636" y="54545"/>
                </a:lnTo>
                <a:lnTo>
                  <a:pt x="115636" y="54545"/>
                </a:lnTo>
                <a:lnTo>
                  <a:pt x="115636" y="54545"/>
                </a:lnTo>
                <a:lnTo>
                  <a:pt x="115636" y="57662"/>
                </a:lnTo>
                <a:lnTo>
                  <a:pt x="115636" y="57662"/>
                </a:lnTo>
                <a:lnTo>
                  <a:pt x="115636" y="57662"/>
                </a:lnTo>
                <a:lnTo>
                  <a:pt x="115636" y="57662"/>
                </a:lnTo>
                <a:lnTo>
                  <a:pt x="115636" y="62337"/>
                </a:lnTo>
                <a:lnTo>
                  <a:pt x="115636" y="62337"/>
                </a:lnTo>
                <a:lnTo>
                  <a:pt x="115636" y="62337"/>
                </a:lnTo>
                <a:lnTo>
                  <a:pt x="115636" y="65454"/>
                </a:lnTo>
                <a:lnTo>
                  <a:pt x="115636" y="65454"/>
                </a:lnTo>
                <a:lnTo>
                  <a:pt x="115636" y="65454"/>
                </a:lnTo>
                <a:lnTo>
                  <a:pt x="115636" y="65454"/>
                </a:lnTo>
                <a:lnTo>
                  <a:pt x="115636" y="68571"/>
                </a:lnTo>
                <a:lnTo>
                  <a:pt x="115636" y="68571"/>
                </a:lnTo>
                <a:lnTo>
                  <a:pt x="115636" y="65454"/>
                </a:lnTo>
                <a:lnTo>
                  <a:pt x="115636" y="65454"/>
                </a:lnTo>
                <a:lnTo>
                  <a:pt x="120000" y="65454"/>
                </a:lnTo>
                <a:lnTo>
                  <a:pt x="120000" y="68571"/>
                </a:lnTo>
                <a:lnTo>
                  <a:pt x="120000" y="68571"/>
                </a:lnTo>
                <a:lnTo>
                  <a:pt x="120000" y="68571"/>
                </a:lnTo>
                <a:lnTo>
                  <a:pt x="120000" y="68571"/>
                </a:lnTo>
                <a:lnTo>
                  <a:pt x="120000" y="68571"/>
                </a:lnTo>
                <a:lnTo>
                  <a:pt x="120000" y="71688"/>
                </a:lnTo>
                <a:lnTo>
                  <a:pt x="115636" y="71688"/>
                </a:lnTo>
                <a:lnTo>
                  <a:pt x="115636" y="71688"/>
                </a:lnTo>
                <a:lnTo>
                  <a:pt x="115636" y="71688"/>
                </a:lnTo>
                <a:lnTo>
                  <a:pt x="115636" y="74805"/>
                </a:lnTo>
                <a:lnTo>
                  <a:pt x="115636" y="74805"/>
                </a:lnTo>
                <a:lnTo>
                  <a:pt x="115636" y="74805"/>
                </a:lnTo>
                <a:lnTo>
                  <a:pt x="115636" y="74805"/>
                </a:lnTo>
                <a:lnTo>
                  <a:pt x="115636" y="79480"/>
                </a:lnTo>
                <a:lnTo>
                  <a:pt x="115636" y="79480"/>
                </a:lnTo>
                <a:lnTo>
                  <a:pt x="115636" y="79480"/>
                </a:lnTo>
                <a:lnTo>
                  <a:pt x="115636" y="79480"/>
                </a:lnTo>
                <a:lnTo>
                  <a:pt x="115636" y="79480"/>
                </a:lnTo>
                <a:lnTo>
                  <a:pt x="115636" y="82597"/>
                </a:lnTo>
                <a:lnTo>
                  <a:pt x="115636" y="82597"/>
                </a:lnTo>
                <a:lnTo>
                  <a:pt x="115636" y="82597"/>
                </a:lnTo>
                <a:lnTo>
                  <a:pt x="111272" y="82597"/>
                </a:lnTo>
                <a:lnTo>
                  <a:pt x="111272" y="82597"/>
                </a:lnTo>
                <a:lnTo>
                  <a:pt x="111272" y="85714"/>
                </a:lnTo>
                <a:lnTo>
                  <a:pt x="111272" y="85714"/>
                </a:lnTo>
                <a:lnTo>
                  <a:pt x="111272" y="85714"/>
                </a:lnTo>
                <a:lnTo>
                  <a:pt x="111272" y="85714"/>
                </a:lnTo>
                <a:lnTo>
                  <a:pt x="111272" y="85714"/>
                </a:lnTo>
                <a:lnTo>
                  <a:pt x="111272" y="88831"/>
                </a:lnTo>
                <a:lnTo>
                  <a:pt x="111272" y="88831"/>
                </a:lnTo>
                <a:lnTo>
                  <a:pt x="111272" y="88831"/>
                </a:lnTo>
                <a:lnTo>
                  <a:pt x="111272" y="88831"/>
                </a:lnTo>
                <a:lnTo>
                  <a:pt x="104727" y="88831"/>
                </a:lnTo>
                <a:lnTo>
                  <a:pt x="104727" y="91948"/>
                </a:lnTo>
                <a:lnTo>
                  <a:pt x="104727" y="91948"/>
                </a:lnTo>
                <a:lnTo>
                  <a:pt x="104727" y="91948"/>
                </a:lnTo>
                <a:lnTo>
                  <a:pt x="104727" y="91948"/>
                </a:lnTo>
                <a:lnTo>
                  <a:pt x="104727" y="91948"/>
                </a:lnTo>
                <a:lnTo>
                  <a:pt x="100363" y="91948"/>
                </a:lnTo>
                <a:lnTo>
                  <a:pt x="100363" y="91948"/>
                </a:lnTo>
                <a:lnTo>
                  <a:pt x="100363" y="96623"/>
                </a:lnTo>
                <a:lnTo>
                  <a:pt x="100363" y="96623"/>
                </a:lnTo>
                <a:lnTo>
                  <a:pt x="100363" y="96623"/>
                </a:lnTo>
                <a:lnTo>
                  <a:pt x="100363" y="91948"/>
                </a:lnTo>
                <a:lnTo>
                  <a:pt x="96000" y="91948"/>
                </a:lnTo>
                <a:lnTo>
                  <a:pt x="96000" y="91948"/>
                </a:lnTo>
                <a:lnTo>
                  <a:pt x="96000" y="96623"/>
                </a:lnTo>
                <a:lnTo>
                  <a:pt x="96000" y="96623"/>
                </a:lnTo>
                <a:lnTo>
                  <a:pt x="96000" y="96623"/>
                </a:lnTo>
                <a:lnTo>
                  <a:pt x="96000" y="96623"/>
                </a:lnTo>
                <a:lnTo>
                  <a:pt x="96000" y="96623"/>
                </a:lnTo>
                <a:lnTo>
                  <a:pt x="96000" y="91948"/>
                </a:lnTo>
                <a:lnTo>
                  <a:pt x="91636" y="91948"/>
                </a:lnTo>
                <a:lnTo>
                  <a:pt x="91636" y="96623"/>
                </a:lnTo>
                <a:lnTo>
                  <a:pt x="91636" y="96623"/>
                </a:lnTo>
                <a:lnTo>
                  <a:pt x="91636" y="96623"/>
                </a:lnTo>
                <a:lnTo>
                  <a:pt x="96000" y="96623"/>
                </a:lnTo>
                <a:lnTo>
                  <a:pt x="96000" y="99740"/>
                </a:lnTo>
                <a:lnTo>
                  <a:pt x="91636" y="99740"/>
                </a:lnTo>
                <a:lnTo>
                  <a:pt x="91636" y="99740"/>
                </a:lnTo>
                <a:lnTo>
                  <a:pt x="91636" y="99740"/>
                </a:lnTo>
                <a:lnTo>
                  <a:pt x="91636" y="102857"/>
                </a:lnTo>
                <a:lnTo>
                  <a:pt x="91636" y="102857"/>
                </a:lnTo>
                <a:lnTo>
                  <a:pt x="91636" y="102857"/>
                </a:lnTo>
                <a:lnTo>
                  <a:pt x="91636" y="102857"/>
                </a:lnTo>
                <a:lnTo>
                  <a:pt x="91636" y="102857"/>
                </a:lnTo>
                <a:lnTo>
                  <a:pt x="87272" y="102857"/>
                </a:lnTo>
                <a:lnTo>
                  <a:pt x="87272" y="105974"/>
                </a:lnTo>
                <a:lnTo>
                  <a:pt x="87272" y="105974"/>
                </a:lnTo>
                <a:lnTo>
                  <a:pt x="87272" y="105974"/>
                </a:lnTo>
                <a:lnTo>
                  <a:pt x="87272" y="105974"/>
                </a:lnTo>
                <a:lnTo>
                  <a:pt x="87272" y="105974"/>
                </a:lnTo>
                <a:lnTo>
                  <a:pt x="87272" y="102857"/>
                </a:lnTo>
                <a:lnTo>
                  <a:pt x="87272" y="102857"/>
                </a:lnTo>
                <a:lnTo>
                  <a:pt x="87272" y="102857"/>
                </a:lnTo>
                <a:lnTo>
                  <a:pt x="87272" y="102857"/>
                </a:lnTo>
                <a:lnTo>
                  <a:pt x="80727" y="102857"/>
                </a:lnTo>
                <a:lnTo>
                  <a:pt x="80727" y="102857"/>
                </a:lnTo>
                <a:lnTo>
                  <a:pt x="80727" y="105974"/>
                </a:lnTo>
                <a:lnTo>
                  <a:pt x="80727" y="105974"/>
                </a:lnTo>
                <a:lnTo>
                  <a:pt x="80727" y="105974"/>
                </a:lnTo>
                <a:lnTo>
                  <a:pt x="80727" y="105974"/>
                </a:lnTo>
                <a:lnTo>
                  <a:pt x="76363" y="105974"/>
                </a:lnTo>
                <a:lnTo>
                  <a:pt x="76363" y="105974"/>
                </a:lnTo>
                <a:lnTo>
                  <a:pt x="76363" y="10597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8" name="Shape 1018"/>
          <p:cNvSpPr/>
          <p:nvPr/>
        </p:nvSpPr>
        <p:spPr>
          <a:xfrm>
            <a:off x="6147198" y="3952875"/>
            <a:ext cx="91678" cy="115888"/>
          </a:xfrm>
          <a:custGeom>
            <a:avLst/>
            <a:gdLst/>
            <a:ahLst/>
            <a:cxnLst/>
            <a:rect l="0" t="0" r="0" b="0"/>
            <a:pathLst>
              <a:path w="120000" h="120000" extrusionOk="0">
                <a:moveTo>
                  <a:pt x="93506" y="83835"/>
                </a:moveTo>
                <a:lnTo>
                  <a:pt x="90389" y="83835"/>
                </a:lnTo>
                <a:lnTo>
                  <a:pt x="90389" y="83835"/>
                </a:lnTo>
                <a:lnTo>
                  <a:pt x="90389" y="83835"/>
                </a:lnTo>
                <a:lnTo>
                  <a:pt x="90389" y="83835"/>
                </a:lnTo>
                <a:lnTo>
                  <a:pt x="90389" y="83835"/>
                </a:lnTo>
                <a:lnTo>
                  <a:pt x="90389" y="83835"/>
                </a:lnTo>
                <a:lnTo>
                  <a:pt x="90389" y="83835"/>
                </a:lnTo>
                <a:lnTo>
                  <a:pt x="85714" y="83835"/>
                </a:lnTo>
                <a:lnTo>
                  <a:pt x="85714" y="83835"/>
                </a:lnTo>
                <a:lnTo>
                  <a:pt x="85714" y="83835"/>
                </a:lnTo>
                <a:lnTo>
                  <a:pt x="85714" y="83835"/>
                </a:lnTo>
                <a:lnTo>
                  <a:pt x="85714" y="83835"/>
                </a:lnTo>
                <a:lnTo>
                  <a:pt x="82597" y="83835"/>
                </a:lnTo>
                <a:lnTo>
                  <a:pt x="82597" y="83835"/>
                </a:lnTo>
                <a:lnTo>
                  <a:pt x="82597" y="83835"/>
                </a:lnTo>
                <a:lnTo>
                  <a:pt x="82597" y="83835"/>
                </a:lnTo>
                <a:lnTo>
                  <a:pt x="82597" y="83835"/>
                </a:lnTo>
                <a:lnTo>
                  <a:pt x="82597" y="83835"/>
                </a:lnTo>
                <a:lnTo>
                  <a:pt x="79480" y="83835"/>
                </a:lnTo>
                <a:lnTo>
                  <a:pt x="79480" y="83835"/>
                </a:lnTo>
                <a:lnTo>
                  <a:pt x="79480" y="83835"/>
                </a:lnTo>
                <a:lnTo>
                  <a:pt x="79480" y="87123"/>
                </a:lnTo>
                <a:lnTo>
                  <a:pt x="79480" y="87123"/>
                </a:lnTo>
                <a:lnTo>
                  <a:pt x="79480" y="87123"/>
                </a:lnTo>
                <a:lnTo>
                  <a:pt x="79480" y="87123"/>
                </a:lnTo>
                <a:lnTo>
                  <a:pt x="79480" y="90410"/>
                </a:lnTo>
                <a:lnTo>
                  <a:pt x="79480" y="90410"/>
                </a:lnTo>
                <a:lnTo>
                  <a:pt x="79480" y="90410"/>
                </a:lnTo>
                <a:lnTo>
                  <a:pt x="79480" y="93698"/>
                </a:lnTo>
                <a:lnTo>
                  <a:pt x="79480" y="93698"/>
                </a:lnTo>
                <a:lnTo>
                  <a:pt x="79480" y="93698"/>
                </a:lnTo>
                <a:lnTo>
                  <a:pt x="79480" y="93698"/>
                </a:lnTo>
                <a:lnTo>
                  <a:pt x="79480" y="98630"/>
                </a:lnTo>
                <a:lnTo>
                  <a:pt x="79480" y="98630"/>
                </a:lnTo>
                <a:lnTo>
                  <a:pt x="82597" y="98630"/>
                </a:lnTo>
                <a:lnTo>
                  <a:pt x="82597" y="98630"/>
                </a:lnTo>
                <a:lnTo>
                  <a:pt x="82597" y="98630"/>
                </a:lnTo>
                <a:lnTo>
                  <a:pt x="82597" y="98630"/>
                </a:lnTo>
                <a:lnTo>
                  <a:pt x="82597" y="101917"/>
                </a:lnTo>
                <a:lnTo>
                  <a:pt x="85714" y="101917"/>
                </a:lnTo>
                <a:lnTo>
                  <a:pt x="85714" y="101917"/>
                </a:lnTo>
                <a:lnTo>
                  <a:pt x="85714" y="101917"/>
                </a:lnTo>
                <a:lnTo>
                  <a:pt x="85714" y="101917"/>
                </a:lnTo>
                <a:lnTo>
                  <a:pt x="85714" y="101917"/>
                </a:lnTo>
                <a:lnTo>
                  <a:pt x="85714" y="101917"/>
                </a:lnTo>
                <a:lnTo>
                  <a:pt x="85714" y="105205"/>
                </a:lnTo>
                <a:lnTo>
                  <a:pt x="85714" y="105205"/>
                </a:lnTo>
                <a:lnTo>
                  <a:pt x="85714" y="105205"/>
                </a:lnTo>
                <a:lnTo>
                  <a:pt x="85714" y="105205"/>
                </a:lnTo>
                <a:lnTo>
                  <a:pt x="85714" y="108493"/>
                </a:lnTo>
                <a:lnTo>
                  <a:pt x="85714" y="108493"/>
                </a:lnTo>
                <a:lnTo>
                  <a:pt x="85714" y="108493"/>
                </a:lnTo>
                <a:lnTo>
                  <a:pt x="85714" y="108493"/>
                </a:lnTo>
                <a:lnTo>
                  <a:pt x="85714" y="108493"/>
                </a:lnTo>
                <a:lnTo>
                  <a:pt x="85714" y="108493"/>
                </a:lnTo>
                <a:lnTo>
                  <a:pt x="82597" y="108493"/>
                </a:lnTo>
                <a:lnTo>
                  <a:pt x="82597" y="108493"/>
                </a:lnTo>
                <a:lnTo>
                  <a:pt x="82597" y="108493"/>
                </a:lnTo>
                <a:lnTo>
                  <a:pt x="82597" y="108493"/>
                </a:lnTo>
                <a:lnTo>
                  <a:pt x="79480" y="108493"/>
                </a:lnTo>
                <a:lnTo>
                  <a:pt x="79480" y="108493"/>
                </a:lnTo>
                <a:lnTo>
                  <a:pt x="79480" y="108493"/>
                </a:lnTo>
                <a:lnTo>
                  <a:pt x="79480" y="108493"/>
                </a:lnTo>
                <a:lnTo>
                  <a:pt x="79480" y="105205"/>
                </a:lnTo>
                <a:lnTo>
                  <a:pt x="79480" y="105205"/>
                </a:lnTo>
                <a:lnTo>
                  <a:pt x="79480" y="105205"/>
                </a:lnTo>
                <a:lnTo>
                  <a:pt x="79480" y="105205"/>
                </a:lnTo>
                <a:lnTo>
                  <a:pt x="79480" y="105205"/>
                </a:lnTo>
                <a:lnTo>
                  <a:pt x="76363" y="105205"/>
                </a:lnTo>
                <a:lnTo>
                  <a:pt x="76363" y="105205"/>
                </a:lnTo>
                <a:lnTo>
                  <a:pt x="76363" y="105205"/>
                </a:lnTo>
                <a:lnTo>
                  <a:pt x="76363" y="105205"/>
                </a:lnTo>
                <a:lnTo>
                  <a:pt x="76363" y="105205"/>
                </a:lnTo>
                <a:lnTo>
                  <a:pt x="73246" y="105205"/>
                </a:lnTo>
                <a:lnTo>
                  <a:pt x="73246" y="105205"/>
                </a:lnTo>
                <a:lnTo>
                  <a:pt x="73246" y="105205"/>
                </a:lnTo>
                <a:lnTo>
                  <a:pt x="68571" y="105205"/>
                </a:lnTo>
                <a:lnTo>
                  <a:pt x="68571" y="105205"/>
                </a:lnTo>
                <a:lnTo>
                  <a:pt x="68571" y="105205"/>
                </a:lnTo>
                <a:lnTo>
                  <a:pt x="68571" y="105205"/>
                </a:lnTo>
                <a:lnTo>
                  <a:pt x="68571" y="108493"/>
                </a:lnTo>
                <a:lnTo>
                  <a:pt x="68571" y="108493"/>
                </a:lnTo>
                <a:lnTo>
                  <a:pt x="65454" y="108493"/>
                </a:lnTo>
                <a:lnTo>
                  <a:pt x="65454" y="108493"/>
                </a:lnTo>
                <a:lnTo>
                  <a:pt x="65454" y="105205"/>
                </a:lnTo>
                <a:lnTo>
                  <a:pt x="65454" y="105205"/>
                </a:lnTo>
                <a:lnTo>
                  <a:pt x="65454" y="105205"/>
                </a:lnTo>
                <a:lnTo>
                  <a:pt x="62337" y="105205"/>
                </a:lnTo>
                <a:lnTo>
                  <a:pt x="62337" y="105205"/>
                </a:lnTo>
                <a:lnTo>
                  <a:pt x="62337" y="105205"/>
                </a:lnTo>
                <a:lnTo>
                  <a:pt x="62337" y="105205"/>
                </a:lnTo>
                <a:lnTo>
                  <a:pt x="62337" y="105205"/>
                </a:lnTo>
                <a:lnTo>
                  <a:pt x="62337" y="108493"/>
                </a:lnTo>
                <a:lnTo>
                  <a:pt x="62337" y="108493"/>
                </a:lnTo>
                <a:lnTo>
                  <a:pt x="62337" y="108493"/>
                </a:lnTo>
                <a:lnTo>
                  <a:pt x="62337" y="108493"/>
                </a:lnTo>
                <a:lnTo>
                  <a:pt x="62337" y="111780"/>
                </a:lnTo>
                <a:lnTo>
                  <a:pt x="62337" y="111780"/>
                </a:lnTo>
                <a:lnTo>
                  <a:pt x="62337" y="111780"/>
                </a:lnTo>
                <a:lnTo>
                  <a:pt x="62337" y="111780"/>
                </a:lnTo>
                <a:lnTo>
                  <a:pt x="59220" y="111780"/>
                </a:lnTo>
                <a:lnTo>
                  <a:pt x="59220" y="111780"/>
                </a:lnTo>
                <a:lnTo>
                  <a:pt x="59220" y="116712"/>
                </a:lnTo>
                <a:lnTo>
                  <a:pt x="59220" y="116712"/>
                </a:lnTo>
                <a:lnTo>
                  <a:pt x="59220" y="116712"/>
                </a:lnTo>
                <a:lnTo>
                  <a:pt x="59220" y="116712"/>
                </a:lnTo>
                <a:lnTo>
                  <a:pt x="59220" y="116712"/>
                </a:lnTo>
                <a:lnTo>
                  <a:pt x="56103" y="116712"/>
                </a:lnTo>
                <a:lnTo>
                  <a:pt x="56103" y="116712"/>
                </a:lnTo>
                <a:lnTo>
                  <a:pt x="56103" y="119999"/>
                </a:lnTo>
                <a:lnTo>
                  <a:pt x="56103" y="119999"/>
                </a:lnTo>
                <a:lnTo>
                  <a:pt x="56103" y="116712"/>
                </a:lnTo>
                <a:lnTo>
                  <a:pt x="56103" y="116712"/>
                </a:lnTo>
                <a:lnTo>
                  <a:pt x="51428" y="116712"/>
                </a:lnTo>
                <a:lnTo>
                  <a:pt x="51428" y="116712"/>
                </a:lnTo>
                <a:lnTo>
                  <a:pt x="51428" y="116712"/>
                </a:lnTo>
                <a:lnTo>
                  <a:pt x="51428" y="119999"/>
                </a:lnTo>
                <a:lnTo>
                  <a:pt x="48311" y="119999"/>
                </a:lnTo>
                <a:lnTo>
                  <a:pt x="48311" y="119999"/>
                </a:lnTo>
                <a:lnTo>
                  <a:pt x="48311" y="119999"/>
                </a:lnTo>
                <a:lnTo>
                  <a:pt x="48311" y="119999"/>
                </a:lnTo>
                <a:lnTo>
                  <a:pt x="48311" y="119999"/>
                </a:lnTo>
                <a:lnTo>
                  <a:pt x="48311" y="119999"/>
                </a:lnTo>
                <a:lnTo>
                  <a:pt x="45194" y="119999"/>
                </a:lnTo>
                <a:lnTo>
                  <a:pt x="45194" y="119999"/>
                </a:lnTo>
                <a:lnTo>
                  <a:pt x="45194" y="119999"/>
                </a:lnTo>
                <a:lnTo>
                  <a:pt x="45194" y="119999"/>
                </a:lnTo>
                <a:lnTo>
                  <a:pt x="45194" y="119999"/>
                </a:lnTo>
                <a:lnTo>
                  <a:pt x="45194" y="119999"/>
                </a:lnTo>
                <a:lnTo>
                  <a:pt x="42077" y="119999"/>
                </a:lnTo>
                <a:lnTo>
                  <a:pt x="42077" y="119999"/>
                </a:lnTo>
                <a:lnTo>
                  <a:pt x="42077" y="116712"/>
                </a:lnTo>
                <a:lnTo>
                  <a:pt x="42077" y="116712"/>
                </a:lnTo>
                <a:lnTo>
                  <a:pt x="42077" y="119999"/>
                </a:lnTo>
                <a:lnTo>
                  <a:pt x="42077" y="119999"/>
                </a:lnTo>
                <a:lnTo>
                  <a:pt x="42077" y="116712"/>
                </a:lnTo>
                <a:lnTo>
                  <a:pt x="42077" y="116712"/>
                </a:lnTo>
                <a:lnTo>
                  <a:pt x="38961" y="116712"/>
                </a:lnTo>
                <a:lnTo>
                  <a:pt x="38961" y="116712"/>
                </a:lnTo>
                <a:lnTo>
                  <a:pt x="38961" y="116712"/>
                </a:lnTo>
                <a:lnTo>
                  <a:pt x="38961" y="116712"/>
                </a:lnTo>
                <a:lnTo>
                  <a:pt x="38961" y="116712"/>
                </a:lnTo>
                <a:lnTo>
                  <a:pt x="34285" y="116712"/>
                </a:lnTo>
                <a:lnTo>
                  <a:pt x="34285" y="116712"/>
                </a:lnTo>
                <a:lnTo>
                  <a:pt x="34285" y="116712"/>
                </a:lnTo>
                <a:lnTo>
                  <a:pt x="34285" y="116712"/>
                </a:lnTo>
                <a:lnTo>
                  <a:pt x="34285" y="119999"/>
                </a:lnTo>
                <a:lnTo>
                  <a:pt x="34285" y="119999"/>
                </a:lnTo>
                <a:lnTo>
                  <a:pt x="34285" y="119999"/>
                </a:lnTo>
                <a:lnTo>
                  <a:pt x="34285" y="119999"/>
                </a:lnTo>
                <a:lnTo>
                  <a:pt x="31168" y="119999"/>
                </a:lnTo>
                <a:lnTo>
                  <a:pt x="31168" y="119999"/>
                </a:lnTo>
                <a:lnTo>
                  <a:pt x="31168" y="119999"/>
                </a:lnTo>
                <a:lnTo>
                  <a:pt x="31168" y="119999"/>
                </a:lnTo>
                <a:lnTo>
                  <a:pt x="31168" y="119999"/>
                </a:lnTo>
                <a:lnTo>
                  <a:pt x="31168" y="119999"/>
                </a:lnTo>
                <a:lnTo>
                  <a:pt x="28051" y="119999"/>
                </a:lnTo>
                <a:lnTo>
                  <a:pt x="28051" y="119999"/>
                </a:lnTo>
                <a:lnTo>
                  <a:pt x="28051" y="119999"/>
                </a:lnTo>
                <a:lnTo>
                  <a:pt x="28051" y="119999"/>
                </a:lnTo>
                <a:lnTo>
                  <a:pt x="28051" y="116712"/>
                </a:lnTo>
                <a:lnTo>
                  <a:pt x="28051" y="116712"/>
                </a:lnTo>
                <a:lnTo>
                  <a:pt x="28051" y="116712"/>
                </a:lnTo>
                <a:lnTo>
                  <a:pt x="24935" y="116712"/>
                </a:lnTo>
                <a:lnTo>
                  <a:pt x="24935" y="116712"/>
                </a:lnTo>
                <a:lnTo>
                  <a:pt x="24935" y="116712"/>
                </a:lnTo>
                <a:lnTo>
                  <a:pt x="24935" y="116712"/>
                </a:lnTo>
                <a:lnTo>
                  <a:pt x="21818" y="116712"/>
                </a:lnTo>
                <a:lnTo>
                  <a:pt x="21818" y="119999"/>
                </a:lnTo>
                <a:lnTo>
                  <a:pt x="21818" y="119999"/>
                </a:lnTo>
                <a:lnTo>
                  <a:pt x="21818" y="116712"/>
                </a:lnTo>
                <a:lnTo>
                  <a:pt x="21818" y="116712"/>
                </a:lnTo>
                <a:lnTo>
                  <a:pt x="21818" y="116712"/>
                </a:lnTo>
                <a:lnTo>
                  <a:pt x="21818" y="116712"/>
                </a:lnTo>
                <a:lnTo>
                  <a:pt x="21818" y="111780"/>
                </a:lnTo>
                <a:lnTo>
                  <a:pt x="21818" y="111780"/>
                </a:lnTo>
                <a:lnTo>
                  <a:pt x="21818" y="111780"/>
                </a:lnTo>
                <a:lnTo>
                  <a:pt x="17142" y="111780"/>
                </a:lnTo>
                <a:lnTo>
                  <a:pt x="17142" y="111780"/>
                </a:lnTo>
                <a:lnTo>
                  <a:pt x="17142" y="108493"/>
                </a:lnTo>
                <a:lnTo>
                  <a:pt x="17142" y="108493"/>
                </a:lnTo>
                <a:lnTo>
                  <a:pt x="17142" y="108493"/>
                </a:lnTo>
                <a:lnTo>
                  <a:pt x="17142" y="108493"/>
                </a:lnTo>
                <a:lnTo>
                  <a:pt x="17142" y="108493"/>
                </a:lnTo>
                <a:lnTo>
                  <a:pt x="17142" y="108493"/>
                </a:lnTo>
                <a:lnTo>
                  <a:pt x="17142" y="105205"/>
                </a:lnTo>
                <a:lnTo>
                  <a:pt x="17142" y="105205"/>
                </a:lnTo>
                <a:lnTo>
                  <a:pt x="17142" y="105205"/>
                </a:lnTo>
                <a:lnTo>
                  <a:pt x="17142" y="105205"/>
                </a:lnTo>
                <a:lnTo>
                  <a:pt x="17142" y="101917"/>
                </a:lnTo>
                <a:lnTo>
                  <a:pt x="17142" y="101917"/>
                </a:lnTo>
                <a:lnTo>
                  <a:pt x="17142" y="101917"/>
                </a:lnTo>
                <a:lnTo>
                  <a:pt x="17142" y="98630"/>
                </a:lnTo>
                <a:lnTo>
                  <a:pt x="17142" y="98630"/>
                </a:lnTo>
                <a:lnTo>
                  <a:pt x="17142" y="98630"/>
                </a:lnTo>
                <a:lnTo>
                  <a:pt x="14025" y="98630"/>
                </a:lnTo>
                <a:lnTo>
                  <a:pt x="14025" y="98630"/>
                </a:lnTo>
                <a:lnTo>
                  <a:pt x="14025" y="98630"/>
                </a:lnTo>
                <a:lnTo>
                  <a:pt x="14025" y="93698"/>
                </a:lnTo>
                <a:lnTo>
                  <a:pt x="14025" y="93698"/>
                </a:lnTo>
                <a:lnTo>
                  <a:pt x="14025" y="93698"/>
                </a:lnTo>
                <a:lnTo>
                  <a:pt x="14025" y="90410"/>
                </a:lnTo>
                <a:lnTo>
                  <a:pt x="14025" y="90410"/>
                </a:lnTo>
                <a:lnTo>
                  <a:pt x="14025" y="90410"/>
                </a:lnTo>
                <a:lnTo>
                  <a:pt x="14025" y="90410"/>
                </a:lnTo>
                <a:lnTo>
                  <a:pt x="14025" y="87123"/>
                </a:lnTo>
                <a:lnTo>
                  <a:pt x="14025" y="87123"/>
                </a:lnTo>
                <a:lnTo>
                  <a:pt x="14025" y="87123"/>
                </a:lnTo>
                <a:lnTo>
                  <a:pt x="14025" y="83835"/>
                </a:lnTo>
                <a:lnTo>
                  <a:pt x="14025" y="83835"/>
                </a:lnTo>
                <a:lnTo>
                  <a:pt x="14025" y="83835"/>
                </a:lnTo>
                <a:lnTo>
                  <a:pt x="14025" y="83835"/>
                </a:lnTo>
                <a:lnTo>
                  <a:pt x="10909" y="83835"/>
                </a:lnTo>
                <a:lnTo>
                  <a:pt x="10909" y="80547"/>
                </a:lnTo>
                <a:lnTo>
                  <a:pt x="10909" y="80547"/>
                </a:lnTo>
                <a:lnTo>
                  <a:pt x="10909" y="80547"/>
                </a:lnTo>
                <a:lnTo>
                  <a:pt x="10909" y="80547"/>
                </a:lnTo>
                <a:lnTo>
                  <a:pt x="10909" y="80547"/>
                </a:lnTo>
                <a:lnTo>
                  <a:pt x="10909" y="75616"/>
                </a:lnTo>
                <a:lnTo>
                  <a:pt x="10909" y="75616"/>
                </a:lnTo>
                <a:lnTo>
                  <a:pt x="10909" y="75616"/>
                </a:lnTo>
                <a:lnTo>
                  <a:pt x="10909" y="72328"/>
                </a:lnTo>
                <a:lnTo>
                  <a:pt x="10909" y="72328"/>
                </a:lnTo>
                <a:lnTo>
                  <a:pt x="10909" y="72328"/>
                </a:lnTo>
                <a:lnTo>
                  <a:pt x="7792" y="72328"/>
                </a:lnTo>
                <a:lnTo>
                  <a:pt x="7792" y="72328"/>
                </a:lnTo>
                <a:lnTo>
                  <a:pt x="7792" y="69041"/>
                </a:lnTo>
                <a:lnTo>
                  <a:pt x="7792" y="69041"/>
                </a:lnTo>
                <a:lnTo>
                  <a:pt x="10909" y="69041"/>
                </a:lnTo>
                <a:lnTo>
                  <a:pt x="10909" y="69041"/>
                </a:lnTo>
                <a:lnTo>
                  <a:pt x="10909" y="65753"/>
                </a:lnTo>
                <a:lnTo>
                  <a:pt x="10909" y="65753"/>
                </a:lnTo>
                <a:lnTo>
                  <a:pt x="10909" y="65753"/>
                </a:lnTo>
                <a:lnTo>
                  <a:pt x="10909" y="65753"/>
                </a:lnTo>
                <a:lnTo>
                  <a:pt x="10909" y="62465"/>
                </a:lnTo>
                <a:lnTo>
                  <a:pt x="10909" y="62465"/>
                </a:lnTo>
                <a:lnTo>
                  <a:pt x="10909" y="62465"/>
                </a:lnTo>
                <a:lnTo>
                  <a:pt x="7792" y="62465"/>
                </a:lnTo>
                <a:lnTo>
                  <a:pt x="7792" y="62465"/>
                </a:lnTo>
                <a:lnTo>
                  <a:pt x="7792" y="62465"/>
                </a:lnTo>
                <a:lnTo>
                  <a:pt x="7792" y="57534"/>
                </a:lnTo>
                <a:lnTo>
                  <a:pt x="7792" y="57534"/>
                </a:lnTo>
                <a:lnTo>
                  <a:pt x="7792" y="57534"/>
                </a:lnTo>
                <a:lnTo>
                  <a:pt x="7792" y="57534"/>
                </a:lnTo>
                <a:lnTo>
                  <a:pt x="7792" y="57534"/>
                </a:lnTo>
                <a:lnTo>
                  <a:pt x="4675" y="57534"/>
                </a:lnTo>
                <a:lnTo>
                  <a:pt x="4675" y="57534"/>
                </a:lnTo>
                <a:lnTo>
                  <a:pt x="4675" y="54246"/>
                </a:lnTo>
                <a:lnTo>
                  <a:pt x="4675" y="54246"/>
                </a:lnTo>
                <a:lnTo>
                  <a:pt x="4675" y="54246"/>
                </a:lnTo>
                <a:lnTo>
                  <a:pt x="4675" y="54246"/>
                </a:lnTo>
                <a:lnTo>
                  <a:pt x="4675" y="50958"/>
                </a:lnTo>
                <a:lnTo>
                  <a:pt x="4675" y="50958"/>
                </a:lnTo>
                <a:lnTo>
                  <a:pt x="4675" y="50958"/>
                </a:lnTo>
                <a:lnTo>
                  <a:pt x="4675" y="50958"/>
                </a:lnTo>
                <a:lnTo>
                  <a:pt x="4675" y="47671"/>
                </a:lnTo>
                <a:lnTo>
                  <a:pt x="4675" y="47671"/>
                </a:lnTo>
                <a:lnTo>
                  <a:pt x="4675" y="47671"/>
                </a:lnTo>
                <a:lnTo>
                  <a:pt x="4675" y="47671"/>
                </a:lnTo>
                <a:lnTo>
                  <a:pt x="4675" y="47671"/>
                </a:lnTo>
                <a:lnTo>
                  <a:pt x="0" y="47671"/>
                </a:lnTo>
                <a:lnTo>
                  <a:pt x="0" y="44383"/>
                </a:lnTo>
                <a:lnTo>
                  <a:pt x="0" y="44383"/>
                </a:lnTo>
                <a:lnTo>
                  <a:pt x="0" y="44383"/>
                </a:lnTo>
                <a:lnTo>
                  <a:pt x="0" y="44383"/>
                </a:lnTo>
                <a:lnTo>
                  <a:pt x="0" y="39452"/>
                </a:lnTo>
                <a:lnTo>
                  <a:pt x="0" y="39452"/>
                </a:lnTo>
                <a:lnTo>
                  <a:pt x="0" y="39452"/>
                </a:lnTo>
                <a:lnTo>
                  <a:pt x="0" y="36164"/>
                </a:lnTo>
                <a:lnTo>
                  <a:pt x="0" y="36164"/>
                </a:lnTo>
                <a:lnTo>
                  <a:pt x="0" y="36164"/>
                </a:lnTo>
                <a:lnTo>
                  <a:pt x="0" y="32876"/>
                </a:lnTo>
                <a:lnTo>
                  <a:pt x="0" y="32876"/>
                </a:lnTo>
                <a:lnTo>
                  <a:pt x="0" y="32876"/>
                </a:lnTo>
                <a:lnTo>
                  <a:pt x="0" y="32876"/>
                </a:lnTo>
                <a:lnTo>
                  <a:pt x="0" y="32876"/>
                </a:lnTo>
                <a:lnTo>
                  <a:pt x="0" y="32876"/>
                </a:lnTo>
                <a:lnTo>
                  <a:pt x="0" y="32876"/>
                </a:lnTo>
                <a:lnTo>
                  <a:pt x="4675" y="32876"/>
                </a:lnTo>
                <a:lnTo>
                  <a:pt x="4675" y="32876"/>
                </a:lnTo>
                <a:lnTo>
                  <a:pt x="4675" y="32876"/>
                </a:lnTo>
                <a:lnTo>
                  <a:pt x="4675" y="32876"/>
                </a:lnTo>
                <a:lnTo>
                  <a:pt x="7792" y="32876"/>
                </a:lnTo>
                <a:lnTo>
                  <a:pt x="7792" y="29589"/>
                </a:lnTo>
                <a:lnTo>
                  <a:pt x="7792" y="29589"/>
                </a:lnTo>
                <a:lnTo>
                  <a:pt x="7792" y="29589"/>
                </a:lnTo>
                <a:lnTo>
                  <a:pt x="7792" y="29589"/>
                </a:lnTo>
                <a:lnTo>
                  <a:pt x="7792" y="29589"/>
                </a:lnTo>
                <a:lnTo>
                  <a:pt x="7792" y="26301"/>
                </a:lnTo>
                <a:lnTo>
                  <a:pt x="7792" y="26301"/>
                </a:lnTo>
                <a:lnTo>
                  <a:pt x="7792" y="26301"/>
                </a:lnTo>
                <a:lnTo>
                  <a:pt x="10909" y="26301"/>
                </a:lnTo>
                <a:lnTo>
                  <a:pt x="10909" y="26301"/>
                </a:lnTo>
                <a:lnTo>
                  <a:pt x="10909" y="21369"/>
                </a:lnTo>
                <a:lnTo>
                  <a:pt x="10909" y="21369"/>
                </a:lnTo>
                <a:lnTo>
                  <a:pt x="10909" y="21369"/>
                </a:lnTo>
                <a:lnTo>
                  <a:pt x="10909" y="21369"/>
                </a:lnTo>
                <a:lnTo>
                  <a:pt x="10909" y="21369"/>
                </a:lnTo>
                <a:lnTo>
                  <a:pt x="10909" y="18082"/>
                </a:lnTo>
                <a:lnTo>
                  <a:pt x="10909" y="18082"/>
                </a:lnTo>
                <a:lnTo>
                  <a:pt x="14025" y="18082"/>
                </a:lnTo>
                <a:lnTo>
                  <a:pt x="14025" y="18082"/>
                </a:lnTo>
                <a:lnTo>
                  <a:pt x="14025" y="18082"/>
                </a:lnTo>
                <a:lnTo>
                  <a:pt x="14025" y="14794"/>
                </a:lnTo>
                <a:lnTo>
                  <a:pt x="14025" y="14794"/>
                </a:lnTo>
                <a:lnTo>
                  <a:pt x="14025" y="14794"/>
                </a:lnTo>
                <a:lnTo>
                  <a:pt x="14025" y="14794"/>
                </a:lnTo>
                <a:lnTo>
                  <a:pt x="14025" y="14794"/>
                </a:lnTo>
                <a:lnTo>
                  <a:pt x="17142" y="14794"/>
                </a:lnTo>
                <a:lnTo>
                  <a:pt x="17142" y="11506"/>
                </a:lnTo>
                <a:lnTo>
                  <a:pt x="17142" y="11506"/>
                </a:lnTo>
                <a:lnTo>
                  <a:pt x="17142" y="11506"/>
                </a:lnTo>
                <a:lnTo>
                  <a:pt x="17142" y="11506"/>
                </a:lnTo>
                <a:lnTo>
                  <a:pt x="17142" y="11506"/>
                </a:lnTo>
                <a:lnTo>
                  <a:pt x="17142" y="11506"/>
                </a:lnTo>
                <a:lnTo>
                  <a:pt x="21818" y="11506"/>
                </a:lnTo>
                <a:lnTo>
                  <a:pt x="21818" y="11506"/>
                </a:lnTo>
                <a:lnTo>
                  <a:pt x="21818" y="11506"/>
                </a:lnTo>
                <a:lnTo>
                  <a:pt x="21818" y="11506"/>
                </a:lnTo>
                <a:lnTo>
                  <a:pt x="24935" y="11506"/>
                </a:lnTo>
                <a:lnTo>
                  <a:pt x="24935" y="8219"/>
                </a:lnTo>
                <a:lnTo>
                  <a:pt x="24935" y="8219"/>
                </a:lnTo>
                <a:lnTo>
                  <a:pt x="24935" y="8219"/>
                </a:lnTo>
                <a:lnTo>
                  <a:pt x="28051" y="8219"/>
                </a:lnTo>
                <a:lnTo>
                  <a:pt x="28051" y="8219"/>
                </a:lnTo>
                <a:lnTo>
                  <a:pt x="28051" y="8219"/>
                </a:lnTo>
                <a:lnTo>
                  <a:pt x="28051" y="8219"/>
                </a:lnTo>
                <a:lnTo>
                  <a:pt x="28051" y="8219"/>
                </a:lnTo>
                <a:lnTo>
                  <a:pt x="31168" y="8219"/>
                </a:lnTo>
                <a:lnTo>
                  <a:pt x="31168" y="8219"/>
                </a:lnTo>
                <a:lnTo>
                  <a:pt x="31168" y="8219"/>
                </a:lnTo>
                <a:lnTo>
                  <a:pt x="31168" y="8219"/>
                </a:lnTo>
                <a:lnTo>
                  <a:pt x="31168" y="8219"/>
                </a:lnTo>
                <a:lnTo>
                  <a:pt x="34285" y="8219"/>
                </a:lnTo>
                <a:lnTo>
                  <a:pt x="34285" y="8219"/>
                </a:lnTo>
                <a:lnTo>
                  <a:pt x="34285" y="11506"/>
                </a:lnTo>
                <a:lnTo>
                  <a:pt x="34285" y="11506"/>
                </a:lnTo>
                <a:lnTo>
                  <a:pt x="38961" y="11506"/>
                </a:lnTo>
                <a:lnTo>
                  <a:pt x="38961" y="11506"/>
                </a:lnTo>
                <a:lnTo>
                  <a:pt x="38961" y="11506"/>
                </a:lnTo>
                <a:lnTo>
                  <a:pt x="38961" y="11506"/>
                </a:lnTo>
                <a:lnTo>
                  <a:pt x="38961" y="8219"/>
                </a:lnTo>
                <a:lnTo>
                  <a:pt x="42077" y="8219"/>
                </a:lnTo>
                <a:lnTo>
                  <a:pt x="42077" y="8219"/>
                </a:lnTo>
                <a:lnTo>
                  <a:pt x="42077" y="8219"/>
                </a:lnTo>
                <a:lnTo>
                  <a:pt x="42077" y="8219"/>
                </a:lnTo>
                <a:lnTo>
                  <a:pt x="45194" y="8219"/>
                </a:lnTo>
                <a:lnTo>
                  <a:pt x="45194" y="8219"/>
                </a:lnTo>
                <a:lnTo>
                  <a:pt x="45194" y="8219"/>
                </a:lnTo>
                <a:lnTo>
                  <a:pt x="48311" y="8219"/>
                </a:lnTo>
                <a:lnTo>
                  <a:pt x="48311" y="8219"/>
                </a:lnTo>
                <a:lnTo>
                  <a:pt x="48311" y="11506"/>
                </a:lnTo>
                <a:lnTo>
                  <a:pt x="48311" y="11506"/>
                </a:lnTo>
                <a:lnTo>
                  <a:pt x="48311" y="8219"/>
                </a:lnTo>
                <a:lnTo>
                  <a:pt x="48311" y="8219"/>
                </a:lnTo>
                <a:lnTo>
                  <a:pt x="48311" y="11506"/>
                </a:lnTo>
                <a:lnTo>
                  <a:pt x="51428" y="11506"/>
                </a:lnTo>
                <a:lnTo>
                  <a:pt x="51428" y="8219"/>
                </a:lnTo>
                <a:lnTo>
                  <a:pt x="51428" y="8219"/>
                </a:lnTo>
                <a:lnTo>
                  <a:pt x="51428" y="8219"/>
                </a:lnTo>
                <a:lnTo>
                  <a:pt x="51428" y="8219"/>
                </a:lnTo>
                <a:lnTo>
                  <a:pt x="56103" y="8219"/>
                </a:lnTo>
                <a:lnTo>
                  <a:pt x="56103" y="8219"/>
                </a:lnTo>
                <a:lnTo>
                  <a:pt x="56103" y="8219"/>
                </a:lnTo>
                <a:lnTo>
                  <a:pt x="56103" y="8219"/>
                </a:lnTo>
                <a:lnTo>
                  <a:pt x="59220" y="8219"/>
                </a:lnTo>
                <a:lnTo>
                  <a:pt x="59220" y="8219"/>
                </a:lnTo>
                <a:lnTo>
                  <a:pt x="59220" y="8219"/>
                </a:lnTo>
                <a:lnTo>
                  <a:pt x="59220" y="8219"/>
                </a:lnTo>
                <a:lnTo>
                  <a:pt x="59220" y="8219"/>
                </a:lnTo>
                <a:lnTo>
                  <a:pt x="59220" y="11506"/>
                </a:lnTo>
                <a:lnTo>
                  <a:pt x="59220" y="11506"/>
                </a:lnTo>
                <a:lnTo>
                  <a:pt x="59220" y="11506"/>
                </a:lnTo>
                <a:lnTo>
                  <a:pt x="62337" y="11506"/>
                </a:lnTo>
                <a:lnTo>
                  <a:pt x="62337" y="14794"/>
                </a:lnTo>
                <a:lnTo>
                  <a:pt x="62337" y="14794"/>
                </a:lnTo>
                <a:lnTo>
                  <a:pt x="62337" y="14794"/>
                </a:lnTo>
                <a:lnTo>
                  <a:pt x="62337" y="11506"/>
                </a:lnTo>
                <a:lnTo>
                  <a:pt x="65454" y="11506"/>
                </a:lnTo>
                <a:lnTo>
                  <a:pt x="65454" y="11506"/>
                </a:lnTo>
                <a:lnTo>
                  <a:pt x="65454" y="11506"/>
                </a:lnTo>
                <a:lnTo>
                  <a:pt x="65454" y="11506"/>
                </a:lnTo>
                <a:lnTo>
                  <a:pt x="65454" y="11506"/>
                </a:lnTo>
                <a:lnTo>
                  <a:pt x="65454" y="11506"/>
                </a:lnTo>
                <a:lnTo>
                  <a:pt x="65454" y="11506"/>
                </a:lnTo>
                <a:lnTo>
                  <a:pt x="65454" y="14794"/>
                </a:lnTo>
                <a:lnTo>
                  <a:pt x="65454" y="14794"/>
                </a:lnTo>
                <a:lnTo>
                  <a:pt x="65454" y="14794"/>
                </a:lnTo>
                <a:lnTo>
                  <a:pt x="68571" y="14794"/>
                </a:lnTo>
                <a:lnTo>
                  <a:pt x="68571" y="14794"/>
                </a:lnTo>
                <a:lnTo>
                  <a:pt x="68571" y="14794"/>
                </a:lnTo>
                <a:lnTo>
                  <a:pt x="68571" y="18082"/>
                </a:lnTo>
                <a:lnTo>
                  <a:pt x="68571" y="18082"/>
                </a:lnTo>
                <a:lnTo>
                  <a:pt x="68571" y="18082"/>
                </a:lnTo>
                <a:lnTo>
                  <a:pt x="68571" y="14794"/>
                </a:lnTo>
                <a:lnTo>
                  <a:pt x="73246" y="14794"/>
                </a:lnTo>
                <a:lnTo>
                  <a:pt x="73246" y="14794"/>
                </a:lnTo>
                <a:lnTo>
                  <a:pt x="73246" y="14794"/>
                </a:lnTo>
                <a:lnTo>
                  <a:pt x="73246" y="14794"/>
                </a:lnTo>
                <a:lnTo>
                  <a:pt x="73246" y="14794"/>
                </a:lnTo>
                <a:lnTo>
                  <a:pt x="76363" y="14794"/>
                </a:lnTo>
                <a:lnTo>
                  <a:pt x="76363" y="14794"/>
                </a:lnTo>
                <a:lnTo>
                  <a:pt x="76363" y="18082"/>
                </a:lnTo>
                <a:lnTo>
                  <a:pt x="76363" y="18082"/>
                </a:lnTo>
                <a:lnTo>
                  <a:pt x="76363" y="18082"/>
                </a:lnTo>
                <a:lnTo>
                  <a:pt x="79480" y="18082"/>
                </a:lnTo>
                <a:lnTo>
                  <a:pt x="79480" y="18082"/>
                </a:lnTo>
                <a:lnTo>
                  <a:pt x="79480" y="18082"/>
                </a:lnTo>
                <a:lnTo>
                  <a:pt x="79480" y="18082"/>
                </a:lnTo>
                <a:lnTo>
                  <a:pt x="79480" y="18082"/>
                </a:lnTo>
                <a:lnTo>
                  <a:pt x="79480" y="21369"/>
                </a:lnTo>
                <a:lnTo>
                  <a:pt x="79480" y="21369"/>
                </a:lnTo>
                <a:lnTo>
                  <a:pt x="79480" y="21369"/>
                </a:lnTo>
                <a:lnTo>
                  <a:pt x="82597" y="21369"/>
                </a:lnTo>
                <a:lnTo>
                  <a:pt x="82597" y="21369"/>
                </a:lnTo>
                <a:lnTo>
                  <a:pt x="82597" y="21369"/>
                </a:lnTo>
                <a:lnTo>
                  <a:pt x="85714" y="21369"/>
                </a:lnTo>
                <a:lnTo>
                  <a:pt x="85714" y="21369"/>
                </a:lnTo>
                <a:lnTo>
                  <a:pt x="85714" y="21369"/>
                </a:lnTo>
                <a:lnTo>
                  <a:pt x="85714" y="18082"/>
                </a:lnTo>
                <a:lnTo>
                  <a:pt x="85714" y="18082"/>
                </a:lnTo>
                <a:lnTo>
                  <a:pt x="85714" y="18082"/>
                </a:lnTo>
                <a:lnTo>
                  <a:pt x="85714" y="18082"/>
                </a:lnTo>
                <a:lnTo>
                  <a:pt x="85714" y="18082"/>
                </a:lnTo>
                <a:lnTo>
                  <a:pt x="85714" y="14794"/>
                </a:lnTo>
                <a:lnTo>
                  <a:pt x="85714" y="14794"/>
                </a:lnTo>
                <a:lnTo>
                  <a:pt x="85714" y="14794"/>
                </a:lnTo>
                <a:lnTo>
                  <a:pt x="85714" y="14794"/>
                </a:lnTo>
                <a:lnTo>
                  <a:pt x="82597" y="14794"/>
                </a:lnTo>
                <a:lnTo>
                  <a:pt x="82597" y="11506"/>
                </a:lnTo>
                <a:lnTo>
                  <a:pt x="82597" y="11506"/>
                </a:lnTo>
                <a:lnTo>
                  <a:pt x="82597" y="11506"/>
                </a:lnTo>
                <a:lnTo>
                  <a:pt x="82597" y="11506"/>
                </a:lnTo>
                <a:lnTo>
                  <a:pt x="82597" y="11506"/>
                </a:lnTo>
                <a:lnTo>
                  <a:pt x="85714" y="11506"/>
                </a:lnTo>
                <a:lnTo>
                  <a:pt x="85714" y="8219"/>
                </a:lnTo>
                <a:lnTo>
                  <a:pt x="85714" y="8219"/>
                </a:lnTo>
                <a:lnTo>
                  <a:pt x="85714" y="8219"/>
                </a:lnTo>
                <a:lnTo>
                  <a:pt x="85714" y="11506"/>
                </a:lnTo>
                <a:lnTo>
                  <a:pt x="85714" y="11506"/>
                </a:lnTo>
                <a:lnTo>
                  <a:pt x="85714" y="8219"/>
                </a:lnTo>
                <a:lnTo>
                  <a:pt x="90389" y="8219"/>
                </a:lnTo>
                <a:lnTo>
                  <a:pt x="90389" y="8219"/>
                </a:lnTo>
                <a:lnTo>
                  <a:pt x="90389" y="8219"/>
                </a:lnTo>
                <a:lnTo>
                  <a:pt x="90389" y="8219"/>
                </a:lnTo>
                <a:lnTo>
                  <a:pt x="90389" y="8219"/>
                </a:lnTo>
                <a:lnTo>
                  <a:pt x="90389" y="8219"/>
                </a:lnTo>
                <a:lnTo>
                  <a:pt x="93506" y="8219"/>
                </a:lnTo>
                <a:lnTo>
                  <a:pt x="93506" y="8219"/>
                </a:lnTo>
                <a:lnTo>
                  <a:pt x="93506" y="8219"/>
                </a:lnTo>
                <a:lnTo>
                  <a:pt x="93506" y="3287"/>
                </a:lnTo>
                <a:lnTo>
                  <a:pt x="93506" y="3287"/>
                </a:lnTo>
                <a:lnTo>
                  <a:pt x="93506" y="3287"/>
                </a:lnTo>
                <a:lnTo>
                  <a:pt x="96623" y="3287"/>
                </a:lnTo>
                <a:lnTo>
                  <a:pt x="96623" y="3287"/>
                </a:lnTo>
                <a:lnTo>
                  <a:pt x="96623" y="3287"/>
                </a:lnTo>
                <a:lnTo>
                  <a:pt x="96623" y="8219"/>
                </a:lnTo>
                <a:lnTo>
                  <a:pt x="96623" y="8219"/>
                </a:lnTo>
                <a:lnTo>
                  <a:pt x="96623" y="8219"/>
                </a:lnTo>
                <a:lnTo>
                  <a:pt x="96623" y="8219"/>
                </a:lnTo>
                <a:lnTo>
                  <a:pt x="96623" y="8219"/>
                </a:lnTo>
                <a:lnTo>
                  <a:pt x="99740" y="8219"/>
                </a:lnTo>
                <a:lnTo>
                  <a:pt x="99740" y="8219"/>
                </a:lnTo>
                <a:lnTo>
                  <a:pt x="99740" y="8219"/>
                </a:lnTo>
                <a:lnTo>
                  <a:pt x="99740" y="8219"/>
                </a:lnTo>
                <a:lnTo>
                  <a:pt x="99740" y="11506"/>
                </a:lnTo>
                <a:lnTo>
                  <a:pt x="99740" y="11506"/>
                </a:lnTo>
                <a:lnTo>
                  <a:pt x="99740" y="11506"/>
                </a:lnTo>
                <a:lnTo>
                  <a:pt x="102857" y="11506"/>
                </a:lnTo>
                <a:lnTo>
                  <a:pt x="102857" y="11506"/>
                </a:lnTo>
                <a:lnTo>
                  <a:pt x="102857" y="11506"/>
                </a:lnTo>
                <a:lnTo>
                  <a:pt x="102857" y="11506"/>
                </a:lnTo>
                <a:lnTo>
                  <a:pt x="107532" y="11506"/>
                </a:lnTo>
                <a:lnTo>
                  <a:pt x="107532" y="8219"/>
                </a:lnTo>
                <a:lnTo>
                  <a:pt x="107532" y="8219"/>
                </a:lnTo>
                <a:lnTo>
                  <a:pt x="107532" y="8219"/>
                </a:lnTo>
                <a:lnTo>
                  <a:pt x="107532" y="8219"/>
                </a:lnTo>
                <a:lnTo>
                  <a:pt x="107532" y="8219"/>
                </a:lnTo>
                <a:lnTo>
                  <a:pt x="107532" y="8219"/>
                </a:lnTo>
                <a:lnTo>
                  <a:pt x="107532" y="8219"/>
                </a:lnTo>
                <a:lnTo>
                  <a:pt x="110649" y="8219"/>
                </a:lnTo>
                <a:lnTo>
                  <a:pt x="110649" y="8219"/>
                </a:lnTo>
                <a:lnTo>
                  <a:pt x="110649" y="8219"/>
                </a:lnTo>
                <a:lnTo>
                  <a:pt x="110649" y="8219"/>
                </a:lnTo>
                <a:lnTo>
                  <a:pt x="110649" y="8219"/>
                </a:lnTo>
                <a:lnTo>
                  <a:pt x="110649" y="3287"/>
                </a:lnTo>
                <a:lnTo>
                  <a:pt x="110649" y="3287"/>
                </a:lnTo>
                <a:lnTo>
                  <a:pt x="110649" y="3287"/>
                </a:lnTo>
                <a:lnTo>
                  <a:pt x="113766" y="3287"/>
                </a:lnTo>
                <a:lnTo>
                  <a:pt x="113766" y="3287"/>
                </a:lnTo>
                <a:lnTo>
                  <a:pt x="113766" y="3287"/>
                </a:lnTo>
                <a:lnTo>
                  <a:pt x="113766" y="3287"/>
                </a:lnTo>
                <a:lnTo>
                  <a:pt x="116883" y="3287"/>
                </a:lnTo>
                <a:lnTo>
                  <a:pt x="116883" y="3287"/>
                </a:lnTo>
                <a:lnTo>
                  <a:pt x="116883" y="3287"/>
                </a:lnTo>
                <a:lnTo>
                  <a:pt x="116883" y="3287"/>
                </a:lnTo>
                <a:lnTo>
                  <a:pt x="116883" y="0"/>
                </a:lnTo>
                <a:lnTo>
                  <a:pt x="116883" y="0"/>
                </a:lnTo>
                <a:lnTo>
                  <a:pt x="116883" y="3287"/>
                </a:lnTo>
                <a:lnTo>
                  <a:pt x="116883" y="3287"/>
                </a:lnTo>
                <a:lnTo>
                  <a:pt x="116883" y="3287"/>
                </a:lnTo>
                <a:lnTo>
                  <a:pt x="116883" y="8219"/>
                </a:lnTo>
                <a:lnTo>
                  <a:pt x="116883" y="8219"/>
                </a:lnTo>
                <a:lnTo>
                  <a:pt x="116883" y="8219"/>
                </a:lnTo>
                <a:lnTo>
                  <a:pt x="116883" y="8219"/>
                </a:lnTo>
                <a:lnTo>
                  <a:pt x="116883" y="8219"/>
                </a:lnTo>
                <a:lnTo>
                  <a:pt x="116883" y="8219"/>
                </a:lnTo>
                <a:lnTo>
                  <a:pt x="113766" y="8219"/>
                </a:lnTo>
                <a:lnTo>
                  <a:pt x="113766" y="11506"/>
                </a:lnTo>
                <a:lnTo>
                  <a:pt x="113766" y="11506"/>
                </a:lnTo>
                <a:lnTo>
                  <a:pt x="113766" y="11506"/>
                </a:lnTo>
                <a:lnTo>
                  <a:pt x="113766" y="14794"/>
                </a:lnTo>
                <a:lnTo>
                  <a:pt x="113766" y="14794"/>
                </a:lnTo>
                <a:lnTo>
                  <a:pt x="113766" y="14794"/>
                </a:lnTo>
                <a:lnTo>
                  <a:pt x="113766" y="14794"/>
                </a:lnTo>
                <a:lnTo>
                  <a:pt x="113766" y="14794"/>
                </a:lnTo>
                <a:lnTo>
                  <a:pt x="113766" y="18082"/>
                </a:lnTo>
                <a:lnTo>
                  <a:pt x="113766" y="18082"/>
                </a:lnTo>
                <a:lnTo>
                  <a:pt x="113766" y="18082"/>
                </a:lnTo>
                <a:lnTo>
                  <a:pt x="113766" y="18082"/>
                </a:lnTo>
                <a:lnTo>
                  <a:pt x="113766" y="18082"/>
                </a:lnTo>
                <a:lnTo>
                  <a:pt x="116883" y="18082"/>
                </a:lnTo>
                <a:lnTo>
                  <a:pt x="116883" y="21369"/>
                </a:lnTo>
                <a:lnTo>
                  <a:pt x="116883" y="21369"/>
                </a:lnTo>
                <a:lnTo>
                  <a:pt x="116883" y="21369"/>
                </a:lnTo>
                <a:lnTo>
                  <a:pt x="116883" y="26301"/>
                </a:lnTo>
                <a:lnTo>
                  <a:pt x="116883" y="26301"/>
                </a:lnTo>
                <a:lnTo>
                  <a:pt x="116883" y="26301"/>
                </a:lnTo>
                <a:lnTo>
                  <a:pt x="116883" y="26301"/>
                </a:lnTo>
                <a:lnTo>
                  <a:pt x="116883" y="26301"/>
                </a:lnTo>
                <a:lnTo>
                  <a:pt x="116883" y="29589"/>
                </a:lnTo>
                <a:lnTo>
                  <a:pt x="116883" y="29589"/>
                </a:lnTo>
                <a:lnTo>
                  <a:pt x="116883" y="29589"/>
                </a:lnTo>
                <a:lnTo>
                  <a:pt x="116883" y="29589"/>
                </a:lnTo>
                <a:lnTo>
                  <a:pt x="116883" y="32876"/>
                </a:lnTo>
                <a:lnTo>
                  <a:pt x="116883" y="32876"/>
                </a:lnTo>
                <a:lnTo>
                  <a:pt x="120000" y="32876"/>
                </a:lnTo>
                <a:lnTo>
                  <a:pt x="120000" y="32876"/>
                </a:lnTo>
                <a:lnTo>
                  <a:pt x="120000" y="36164"/>
                </a:lnTo>
                <a:lnTo>
                  <a:pt x="120000" y="36164"/>
                </a:lnTo>
                <a:lnTo>
                  <a:pt x="120000" y="36164"/>
                </a:lnTo>
                <a:lnTo>
                  <a:pt x="120000" y="39452"/>
                </a:lnTo>
                <a:lnTo>
                  <a:pt x="120000" y="39452"/>
                </a:lnTo>
                <a:lnTo>
                  <a:pt x="116883" y="39452"/>
                </a:lnTo>
                <a:lnTo>
                  <a:pt x="116883" y="39452"/>
                </a:lnTo>
                <a:lnTo>
                  <a:pt x="116883" y="44383"/>
                </a:lnTo>
                <a:lnTo>
                  <a:pt x="116883" y="44383"/>
                </a:lnTo>
                <a:lnTo>
                  <a:pt x="116883" y="44383"/>
                </a:lnTo>
                <a:lnTo>
                  <a:pt x="116883" y="44383"/>
                </a:lnTo>
                <a:lnTo>
                  <a:pt x="116883" y="47671"/>
                </a:lnTo>
                <a:lnTo>
                  <a:pt x="116883" y="47671"/>
                </a:lnTo>
                <a:lnTo>
                  <a:pt x="116883" y="47671"/>
                </a:lnTo>
                <a:lnTo>
                  <a:pt x="116883" y="47671"/>
                </a:lnTo>
                <a:lnTo>
                  <a:pt x="116883" y="47671"/>
                </a:lnTo>
                <a:lnTo>
                  <a:pt x="116883" y="50958"/>
                </a:lnTo>
                <a:lnTo>
                  <a:pt x="116883" y="50958"/>
                </a:lnTo>
                <a:lnTo>
                  <a:pt x="116883" y="50958"/>
                </a:lnTo>
                <a:lnTo>
                  <a:pt x="116883" y="50958"/>
                </a:lnTo>
                <a:lnTo>
                  <a:pt x="116883" y="54246"/>
                </a:lnTo>
                <a:lnTo>
                  <a:pt x="116883" y="54246"/>
                </a:lnTo>
                <a:lnTo>
                  <a:pt x="116883" y="54246"/>
                </a:lnTo>
                <a:lnTo>
                  <a:pt x="116883" y="54246"/>
                </a:lnTo>
                <a:lnTo>
                  <a:pt x="116883" y="57534"/>
                </a:lnTo>
                <a:lnTo>
                  <a:pt x="116883" y="57534"/>
                </a:lnTo>
                <a:lnTo>
                  <a:pt x="116883" y="57534"/>
                </a:lnTo>
                <a:lnTo>
                  <a:pt x="116883" y="62465"/>
                </a:lnTo>
                <a:lnTo>
                  <a:pt x="116883" y="62465"/>
                </a:lnTo>
                <a:lnTo>
                  <a:pt x="116883" y="62465"/>
                </a:lnTo>
                <a:lnTo>
                  <a:pt x="116883" y="65753"/>
                </a:lnTo>
                <a:lnTo>
                  <a:pt x="116883" y="65753"/>
                </a:lnTo>
                <a:lnTo>
                  <a:pt x="116883" y="65753"/>
                </a:lnTo>
                <a:lnTo>
                  <a:pt x="116883" y="65753"/>
                </a:lnTo>
                <a:lnTo>
                  <a:pt x="116883" y="65753"/>
                </a:lnTo>
                <a:lnTo>
                  <a:pt x="116883" y="69041"/>
                </a:lnTo>
                <a:lnTo>
                  <a:pt x="116883" y="69041"/>
                </a:lnTo>
                <a:lnTo>
                  <a:pt x="116883" y="69041"/>
                </a:lnTo>
                <a:lnTo>
                  <a:pt x="113766" y="69041"/>
                </a:lnTo>
                <a:lnTo>
                  <a:pt x="113766" y="69041"/>
                </a:lnTo>
                <a:lnTo>
                  <a:pt x="113766" y="69041"/>
                </a:lnTo>
                <a:lnTo>
                  <a:pt x="113766" y="65753"/>
                </a:lnTo>
                <a:lnTo>
                  <a:pt x="113766" y="65753"/>
                </a:lnTo>
                <a:lnTo>
                  <a:pt x="110649" y="65753"/>
                </a:lnTo>
                <a:lnTo>
                  <a:pt x="110649" y="69041"/>
                </a:lnTo>
                <a:lnTo>
                  <a:pt x="110649" y="69041"/>
                </a:lnTo>
                <a:lnTo>
                  <a:pt x="110649" y="69041"/>
                </a:lnTo>
                <a:lnTo>
                  <a:pt x="110649" y="69041"/>
                </a:lnTo>
                <a:lnTo>
                  <a:pt x="110649" y="69041"/>
                </a:lnTo>
                <a:lnTo>
                  <a:pt x="107532" y="69041"/>
                </a:lnTo>
                <a:lnTo>
                  <a:pt x="107532" y="69041"/>
                </a:lnTo>
                <a:lnTo>
                  <a:pt x="107532" y="69041"/>
                </a:lnTo>
                <a:lnTo>
                  <a:pt x="107532" y="72328"/>
                </a:lnTo>
                <a:lnTo>
                  <a:pt x="107532" y="72328"/>
                </a:lnTo>
                <a:lnTo>
                  <a:pt x="107532" y="72328"/>
                </a:lnTo>
                <a:lnTo>
                  <a:pt x="107532" y="72328"/>
                </a:lnTo>
                <a:lnTo>
                  <a:pt x="107532" y="72328"/>
                </a:lnTo>
                <a:lnTo>
                  <a:pt x="102857" y="72328"/>
                </a:lnTo>
                <a:lnTo>
                  <a:pt x="102857" y="72328"/>
                </a:lnTo>
                <a:lnTo>
                  <a:pt x="102857" y="72328"/>
                </a:lnTo>
                <a:lnTo>
                  <a:pt x="99740" y="72328"/>
                </a:lnTo>
                <a:lnTo>
                  <a:pt x="99740" y="72328"/>
                </a:lnTo>
                <a:lnTo>
                  <a:pt x="99740" y="75616"/>
                </a:lnTo>
                <a:lnTo>
                  <a:pt x="99740" y="75616"/>
                </a:lnTo>
                <a:lnTo>
                  <a:pt x="99740" y="75616"/>
                </a:lnTo>
                <a:lnTo>
                  <a:pt x="99740" y="75616"/>
                </a:lnTo>
                <a:lnTo>
                  <a:pt x="99740" y="75616"/>
                </a:lnTo>
                <a:lnTo>
                  <a:pt x="96623" y="75616"/>
                </a:lnTo>
                <a:lnTo>
                  <a:pt x="96623" y="75616"/>
                </a:lnTo>
                <a:lnTo>
                  <a:pt x="96623" y="75616"/>
                </a:lnTo>
                <a:lnTo>
                  <a:pt x="96623" y="75616"/>
                </a:lnTo>
                <a:lnTo>
                  <a:pt x="93506" y="75616"/>
                </a:lnTo>
                <a:lnTo>
                  <a:pt x="93506" y="75616"/>
                </a:lnTo>
                <a:lnTo>
                  <a:pt x="93506" y="75616"/>
                </a:lnTo>
                <a:lnTo>
                  <a:pt x="93506" y="80547"/>
                </a:lnTo>
                <a:lnTo>
                  <a:pt x="93506" y="80547"/>
                </a:lnTo>
                <a:lnTo>
                  <a:pt x="93506" y="80547"/>
                </a:lnTo>
                <a:lnTo>
                  <a:pt x="93506" y="80547"/>
                </a:lnTo>
                <a:lnTo>
                  <a:pt x="93506" y="83835"/>
                </a:lnTo>
                <a:lnTo>
                  <a:pt x="93506" y="83835"/>
                </a:lnTo>
                <a:lnTo>
                  <a:pt x="93506" y="83835"/>
                </a:lnTo>
                <a:lnTo>
                  <a:pt x="93506" y="8383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19" name="Shape 1019"/>
          <p:cNvSpPr/>
          <p:nvPr/>
        </p:nvSpPr>
        <p:spPr>
          <a:xfrm>
            <a:off x="6147198" y="3952875"/>
            <a:ext cx="91678" cy="115888"/>
          </a:xfrm>
          <a:custGeom>
            <a:avLst/>
            <a:gdLst/>
            <a:ahLst/>
            <a:cxnLst/>
            <a:rect l="0" t="0" r="0" b="0"/>
            <a:pathLst>
              <a:path w="120000" h="120000" extrusionOk="0">
                <a:moveTo>
                  <a:pt x="93506" y="83835"/>
                </a:moveTo>
                <a:lnTo>
                  <a:pt x="90389" y="83835"/>
                </a:lnTo>
                <a:lnTo>
                  <a:pt x="90389" y="83835"/>
                </a:lnTo>
                <a:lnTo>
                  <a:pt x="90389" y="83835"/>
                </a:lnTo>
                <a:lnTo>
                  <a:pt x="90389" y="83835"/>
                </a:lnTo>
                <a:lnTo>
                  <a:pt x="90389" y="83835"/>
                </a:lnTo>
                <a:lnTo>
                  <a:pt x="90389" y="83835"/>
                </a:lnTo>
                <a:lnTo>
                  <a:pt x="90389" y="83835"/>
                </a:lnTo>
                <a:lnTo>
                  <a:pt x="85714" y="83835"/>
                </a:lnTo>
                <a:lnTo>
                  <a:pt x="85714" y="83835"/>
                </a:lnTo>
                <a:lnTo>
                  <a:pt x="85714" y="83835"/>
                </a:lnTo>
                <a:lnTo>
                  <a:pt x="85714" y="83835"/>
                </a:lnTo>
                <a:lnTo>
                  <a:pt x="85714" y="83835"/>
                </a:lnTo>
                <a:lnTo>
                  <a:pt x="82597" y="83835"/>
                </a:lnTo>
                <a:lnTo>
                  <a:pt x="82597" y="83835"/>
                </a:lnTo>
                <a:lnTo>
                  <a:pt x="82597" y="83835"/>
                </a:lnTo>
                <a:lnTo>
                  <a:pt x="82597" y="83835"/>
                </a:lnTo>
                <a:lnTo>
                  <a:pt x="82597" y="83835"/>
                </a:lnTo>
                <a:lnTo>
                  <a:pt x="82597" y="83835"/>
                </a:lnTo>
                <a:lnTo>
                  <a:pt x="79480" y="83835"/>
                </a:lnTo>
                <a:lnTo>
                  <a:pt x="79480" y="83835"/>
                </a:lnTo>
                <a:lnTo>
                  <a:pt x="79480" y="83835"/>
                </a:lnTo>
                <a:lnTo>
                  <a:pt x="79480" y="87123"/>
                </a:lnTo>
                <a:lnTo>
                  <a:pt x="79480" y="87123"/>
                </a:lnTo>
                <a:lnTo>
                  <a:pt x="79480" y="87123"/>
                </a:lnTo>
                <a:lnTo>
                  <a:pt x="79480" y="87123"/>
                </a:lnTo>
                <a:lnTo>
                  <a:pt x="79480" y="90410"/>
                </a:lnTo>
                <a:lnTo>
                  <a:pt x="79480" y="90410"/>
                </a:lnTo>
                <a:lnTo>
                  <a:pt x="79480" y="90410"/>
                </a:lnTo>
                <a:lnTo>
                  <a:pt x="79480" y="93698"/>
                </a:lnTo>
                <a:lnTo>
                  <a:pt x="79480" y="93698"/>
                </a:lnTo>
                <a:lnTo>
                  <a:pt x="79480" y="93698"/>
                </a:lnTo>
                <a:lnTo>
                  <a:pt x="79480" y="93698"/>
                </a:lnTo>
                <a:lnTo>
                  <a:pt x="79480" y="98630"/>
                </a:lnTo>
                <a:lnTo>
                  <a:pt x="79480" y="98630"/>
                </a:lnTo>
                <a:lnTo>
                  <a:pt x="82597" y="98630"/>
                </a:lnTo>
                <a:lnTo>
                  <a:pt x="82597" y="98630"/>
                </a:lnTo>
                <a:lnTo>
                  <a:pt x="82597" y="98630"/>
                </a:lnTo>
                <a:lnTo>
                  <a:pt x="82597" y="98630"/>
                </a:lnTo>
                <a:lnTo>
                  <a:pt x="82597" y="101917"/>
                </a:lnTo>
                <a:lnTo>
                  <a:pt x="85714" y="101917"/>
                </a:lnTo>
                <a:lnTo>
                  <a:pt x="85714" y="101917"/>
                </a:lnTo>
                <a:lnTo>
                  <a:pt x="85714" y="101917"/>
                </a:lnTo>
                <a:lnTo>
                  <a:pt x="85714" y="101917"/>
                </a:lnTo>
                <a:lnTo>
                  <a:pt x="85714" y="101917"/>
                </a:lnTo>
                <a:lnTo>
                  <a:pt x="85714" y="101917"/>
                </a:lnTo>
                <a:lnTo>
                  <a:pt x="85714" y="105205"/>
                </a:lnTo>
                <a:lnTo>
                  <a:pt x="85714" y="105205"/>
                </a:lnTo>
                <a:lnTo>
                  <a:pt x="85714" y="105205"/>
                </a:lnTo>
                <a:lnTo>
                  <a:pt x="85714" y="105205"/>
                </a:lnTo>
                <a:lnTo>
                  <a:pt x="85714" y="108493"/>
                </a:lnTo>
                <a:lnTo>
                  <a:pt x="85714" y="108493"/>
                </a:lnTo>
                <a:lnTo>
                  <a:pt x="85714" y="108493"/>
                </a:lnTo>
                <a:lnTo>
                  <a:pt x="85714" y="108493"/>
                </a:lnTo>
                <a:lnTo>
                  <a:pt x="85714" y="108493"/>
                </a:lnTo>
                <a:lnTo>
                  <a:pt x="85714" y="108493"/>
                </a:lnTo>
                <a:lnTo>
                  <a:pt x="82597" y="108493"/>
                </a:lnTo>
                <a:lnTo>
                  <a:pt x="82597" y="108493"/>
                </a:lnTo>
                <a:lnTo>
                  <a:pt x="82597" y="108493"/>
                </a:lnTo>
                <a:lnTo>
                  <a:pt x="82597" y="108493"/>
                </a:lnTo>
                <a:lnTo>
                  <a:pt x="79480" y="108493"/>
                </a:lnTo>
                <a:lnTo>
                  <a:pt x="79480" y="108493"/>
                </a:lnTo>
                <a:lnTo>
                  <a:pt x="79480" y="108493"/>
                </a:lnTo>
                <a:lnTo>
                  <a:pt x="79480" y="108493"/>
                </a:lnTo>
                <a:lnTo>
                  <a:pt x="79480" y="105205"/>
                </a:lnTo>
                <a:lnTo>
                  <a:pt x="79480" y="105205"/>
                </a:lnTo>
                <a:lnTo>
                  <a:pt x="79480" y="105205"/>
                </a:lnTo>
                <a:lnTo>
                  <a:pt x="79480" y="105205"/>
                </a:lnTo>
                <a:lnTo>
                  <a:pt x="79480" y="105205"/>
                </a:lnTo>
                <a:lnTo>
                  <a:pt x="76363" y="105205"/>
                </a:lnTo>
                <a:lnTo>
                  <a:pt x="76363" y="105205"/>
                </a:lnTo>
                <a:lnTo>
                  <a:pt x="76363" y="105205"/>
                </a:lnTo>
                <a:lnTo>
                  <a:pt x="76363" y="105205"/>
                </a:lnTo>
                <a:lnTo>
                  <a:pt x="76363" y="105205"/>
                </a:lnTo>
                <a:lnTo>
                  <a:pt x="73246" y="105205"/>
                </a:lnTo>
                <a:lnTo>
                  <a:pt x="73246" y="105205"/>
                </a:lnTo>
                <a:lnTo>
                  <a:pt x="73246" y="105205"/>
                </a:lnTo>
                <a:lnTo>
                  <a:pt x="68571" y="105205"/>
                </a:lnTo>
                <a:lnTo>
                  <a:pt x="68571" y="105205"/>
                </a:lnTo>
                <a:lnTo>
                  <a:pt x="68571" y="105205"/>
                </a:lnTo>
                <a:lnTo>
                  <a:pt x="68571" y="105205"/>
                </a:lnTo>
                <a:lnTo>
                  <a:pt x="68571" y="108493"/>
                </a:lnTo>
                <a:lnTo>
                  <a:pt x="68571" y="108493"/>
                </a:lnTo>
                <a:lnTo>
                  <a:pt x="65454" y="108493"/>
                </a:lnTo>
                <a:lnTo>
                  <a:pt x="65454" y="108493"/>
                </a:lnTo>
                <a:lnTo>
                  <a:pt x="65454" y="105205"/>
                </a:lnTo>
                <a:lnTo>
                  <a:pt x="65454" y="105205"/>
                </a:lnTo>
                <a:lnTo>
                  <a:pt x="65454" y="105205"/>
                </a:lnTo>
                <a:lnTo>
                  <a:pt x="62337" y="105205"/>
                </a:lnTo>
                <a:lnTo>
                  <a:pt x="62337" y="105205"/>
                </a:lnTo>
                <a:lnTo>
                  <a:pt x="62337" y="105205"/>
                </a:lnTo>
                <a:lnTo>
                  <a:pt x="62337" y="105205"/>
                </a:lnTo>
                <a:lnTo>
                  <a:pt x="62337" y="105205"/>
                </a:lnTo>
                <a:lnTo>
                  <a:pt x="62337" y="108493"/>
                </a:lnTo>
                <a:lnTo>
                  <a:pt x="62337" y="108493"/>
                </a:lnTo>
                <a:lnTo>
                  <a:pt x="62337" y="108493"/>
                </a:lnTo>
                <a:lnTo>
                  <a:pt x="62337" y="108493"/>
                </a:lnTo>
                <a:lnTo>
                  <a:pt x="62337" y="111780"/>
                </a:lnTo>
                <a:lnTo>
                  <a:pt x="62337" y="111780"/>
                </a:lnTo>
                <a:lnTo>
                  <a:pt x="62337" y="111780"/>
                </a:lnTo>
                <a:lnTo>
                  <a:pt x="62337" y="111780"/>
                </a:lnTo>
                <a:lnTo>
                  <a:pt x="59220" y="111780"/>
                </a:lnTo>
                <a:lnTo>
                  <a:pt x="59220" y="111780"/>
                </a:lnTo>
                <a:lnTo>
                  <a:pt x="59220" y="116712"/>
                </a:lnTo>
                <a:lnTo>
                  <a:pt x="59220" y="116712"/>
                </a:lnTo>
                <a:lnTo>
                  <a:pt x="59220" y="116712"/>
                </a:lnTo>
                <a:lnTo>
                  <a:pt x="59220" y="116712"/>
                </a:lnTo>
                <a:lnTo>
                  <a:pt x="59220" y="116712"/>
                </a:lnTo>
                <a:lnTo>
                  <a:pt x="56103" y="116712"/>
                </a:lnTo>
                <a:lnTo>
                  <a:pt x="56103" y="116712"/>
                </a:lnTo>
                <a:lnTo>
                  <a:pt x="56103" y="119999"/>
                </a:lnTo>
                <a:lnTo>
                  <a:pt x="56103" y="119999"/>
                </a:lnTo>
                <a:lnTo>
                  <a:pt x="56103" y="116712"/>
                </a:lnTo>
                <a:lnTo>
                  <a:pt x="56103" y="116712"/>
                </a:lnTo>
                <a:lnTo>
                  <a:pt x="51428" y="116712"/>
                </a:lnTo>
                <a:lnTo>
                  <a:pt x="51428" y="116712"/>
                </a:lnTo>
                <a:lnTo>
                  <a:pt x="51428" y="116712"/>
                </a:lnTo>
                <a:lnTo>
                  <a:pt x="51428" y="119999"/>
                </a:lnTo>
                <a:lnTo>
                  <a:pt x="48311" y="119999"/>
                </a:lnTo>
                <a:lnTo>
                  <a:pt x="48311" y="119999"/>
                </a:lnTo>
                <a:lnTo>
                  <a:pt x="48311" y="119999"/>
                </a:lnTo>
                <a:lnTo>
                  <a:pt x="48311" y="119999"/>
                </a:lnTo>
                <a:lnTo>
                  <a:pt x="48311" y="119999"/>
                </a:lnTo>
                <a:lnTo>
                  <a:pt x="48311" y="119999"/>
                </a:lnTo>
                <a:lnTo>
                  <a:pt x="45194" y="119999"/>
                </a:lnTo>
                <a:lnTo>
                  <a:pt x="45194" y="119999"/>
                </a:lnTo>
                <a:lnTo>
                  <a:pt x="45194" y="119999"/>
                </a:lnTo>
                <a:lnTo>
                  <a:pt x="45194" y="119999"/>
                </a:lnTo>
                <a:lnTo>
                  <a:pt x="45194" y="119999"/>
                </a:lnTo>
                <a:lnTo>
                  <a:pt x="45194" y="119999"/>
                </a:lnTo>
                <a:lnTo>
                  <a:pt x="42077" y="119999"/>
                </a:lnTo>
                <a:lnTo>
                  <a:pt x="42077" y="119999"/>
                </a:lnTo>
                <a:lnTo>
                  <a:pt x="42077" y="116712"/>
                </a:lnTo>
                <a:lnTo>
                  <a:pt x="42077" y="116712"/>
                </a:lnTo>
                <a:lnTo>
                  <a:pt x="42077" y="119999"/>
                </a:lnTo>
                <a:lnTo>
                  <a:pt x="42077" y="119999"/>
                </a:lnTo>
                <a:lnTo>
                  <a:pt x="42077" y="116712"/>
                </a:lnTo>
                <a:lnTo>
                  <a:pt x="42077" y="116712"/>
                </a:lnTo>
                <a:lnTo>
                  <a:pt x="38961" y="116712"/>
                </a:lnTo>
                <a:lnTo>
                  <a:pt x="38961" y="116712"/>
                </a:lnTo>
                <a:lnTo>
                  <a:pt x="38961" y="116712"/>
                </a:lnTo>
                <a:lnTo>
                  <a:pt x="38961" y="116712"/>
                </a:lnTo>
                <a:lnTo>
                  <a:pt x="38961" y="116712"/>
                </a:lnTo>
                <a:lnTo>
                  <a:pt x="34285" y="116712"/>
                </a:lnTo>
                <a:lnTo>
                  <a:pt x="34285" y="116712"/>
                </a:lnTo>
                <a:lnTo>
                  <a:pt x="34285" y="116712"/>
                </a:lnTo>
                <a:lnTo>
                  <a:pt x="34285" y="116712"/>
                </a:lnTo>
                <a:lnTo>
                  <a:pt x="34285" y="119999"/>
                </a:lnTo>
                <a:lnTo>
                  <a:pt x="34285" y="119999"/>
                </a:lnTo>
                <a:lnTo>
                  <a:pt x="34285" y="119999"/>
                </a:lnTo>
                <a:lnTo>
                  <a:pt x="34285" y="119999"/>
                </a:lnTo>
                <a:lnTo>
                  <a:pt x="31168" y="119999"/>
                </a:lnTo>
                <a:lnTo>
                  <a:pt x="31168" y="119999"/>
                </a:lnTo>
                <a:lnTo>
                  <a:pt x="31168" y="119999"/>
                </a:lnTo>
                <a:lnTo>
                  <a:pt x="31168" y="119999"/>
                </a:lnTo>
                <a:lnTo>
                  <a:pt x="31168" y="119999"/>
                </a:lnTo>
                <a:lnTo>
                  <a:pt x="31168" y="119999"/>
                </a:lnTo>
                <a:lnTo>
                  <a:pt x="28051" y="119999"/>
                </a:lnTo>
                <a:lnTo>
                  <a:pt x="28051" y="119999"/>
                </a:lnTo>
                <a:lnTo>
                  <a:pt x="28051" y="119999"/>
                </a:lnTo>
                <a:lnTo>
                  <a:pt x="28051" y="119999"/>
                </a:lnTo>
                <a:lnTo>
                  <a:pt x="28051" y="116712"/>
                </a:lnTo>
                <a:lnTo>
                  <a:pt x="28051" y="116712"/>
                </a:lnTo>
                <a:lnTo>
                  <a:pt x="28051" y="116712"/>
                </a:lnTo>
                <a:lnTo>
                  <a:pt x="24935" y="116712"/>
                </a:lnTo>
                <a:lnTo>
                  <a:pt x="24935" y="116712"/>
                </a:lnTo>
                <a:lnTo>
                  <a:pt x="24935" y="116712"/>
                </a:lnTo>
                <a:lnTo>
                  <a:pt x="24935" y="116712"/>
                </a:lnTo>
                <a:lnTo>
                  <a:pt x="21818" y="116712"/>
                </a:lnTo>
                <a:lnTo>
                  <a:pt x="21818" y="119999"/>
                </a:lnTo>
                <a:lnTo>
                  <a:pt x="21818" y="119999"/>
                </a:lnTo>
                <a:lnTo>
                  <a:pt x="21818" y="116712"/>
                </a:lnTo>
                <a:lnTo>
                  <a:pt x="21818" y="116712"/>
                </a:lnTo>
                <a:lnTo>
                  <a:pt x="21818" y="116712"/>
                </a:lnTo>
                <a:lnTo>
                  <a:pt x="21818" y="116712"/>
                </a:lnTo>
                <a:lnTo>
                  <a:pt x="21818" y="111780"/>
                </a:lnTo>
                <a:lnTo>
                  <a:pt x="21818" y="111780"/>
                </a:lnTo>
                <a:lnTo>
                  <a:pt x="21818" y="111780"/>
                </a:lnTo>
                <a:lnTo>
                  <a:pt x="17142" y="111780"/>
                </a:lnTo>
                <a:lnTo>
                  <a:pt x="17142" y="111780"/>
                </a:lnTo>
                <a:lnTo>
                  <a:pt x="17142" y="108493"/>
                </a:lnTo>
                <a:lnTo>
                  <a:pt x="17142" y="108493"/>
                </a:lnTo>
                <a:lnTo>
                  <a:pt x="17142" y="108493"/>
                </a:lnTo>
                <a:lnTo>
                  <a:pt x="17142" y="108493"/>
                </a:lnTo>
                <a:lnTo>
                  <a:pt x="17142" y="108493"/>
                </a:lnTo>
                <a:lnTo>
                  <a:pt x="17142" y="108493"/>
                </a:lnTo>
                <a:lnTo>
                  <a:pt x="17142" y="105205"/>
                </a:lnTo>
                <a:lnTo>
                  <a:pt x="17142" y="105205"/>
                </a:lnTo>
                <a:lnTo>
                  <a:pt x="17142" y="105205"/>
                </a:lnTo>
                <a:lnTo>
                  <a:pt x="17142" y="105205"/>
                </a:lnTo>
                <a:lnTo>
                  <a:pt x="17142" y="101917"/>
                </a:lnTo>
                <a:lnTo>
                  <a:pt x="17142" y="101917"/>
                </a:lnTo>
                <a:lnTo>
                  <a:pt x="17142" y="101917"/>
                </a:lnTo>
                <a:lnTo>
                  <a:pt x="17142" y="98630"/>
                </a:lnTo>
                <a:lnTo>
                  <a:pt x="17142" y="98630"/>
                </a:lnTo>
                <a:lnTo>
                  <a:pt x="17142" y="98630"/>
                </a:lnTo>
                <a:lnTo>
                  <a:pt x="14025" y="98630"/>
                </a:lnTo>
                <a:lnTo>
                  <a:pt x="14025" y="98630"/>
                </a:lnTo>
                <a:lnTo>
                  <a:pt x="14025" y="98630"/>
                </a:lnTo>
                <a:lnTo>
                  <a:pt x="14025" y="93698"/>
                </a:lnTo>
                <a:lnTo>
                  <a:pt x="14025" y="93698"/>
                </a:lnTo>
                <a:lnTo>
                  <a:pt x="14025" y="93698"/>
                </a:lnTo>
                <a:lnTo>
                  <a:pt x="14025" y="90410"/>
                </a:lnTo>
                <a:lnTo>
                  <a:pt x="14025" y="90410"/>
                </a:lnTo>
                <a:lnTo>
                  <a:pt x="14025" y="90410"/>
                </a:lnTo>
                <a:lnTo>
                  <a:pt x="14025" y="90410"/>
                </a:lnTo>
                <a:lnTo>
                  <a:pt x="14025" y="87123"/>
                </a:lnTo>
                <a:lnTo>
                  <a:pt x="14025" y="87123"/>
                </a:lnTo>
                <a:lnTo>
                  <a:pt x="14025" y="87123"/>
                </a:lnTo>
                <a:lnTo>
                  <a:pt x="14025" y="83835"/>
                </a:lnTo>
                <a:lnTo>
                  <a:pt x="14025" y="83835"/>
                </a:lnTo>
                <a:lnTo>
                  <a:pt x="14025" y="83835"/>
                </a:lnTo>
                <a:lnTo>
                  <a:pt x="14025" y="83835"/>
                </a:lnTo>
                <a:lnTo>
                  <a:pt x="10909" y="83835"/>
                </a:lnTo>
                <a:lnTo>
                  <a:pt x="10909" y="80547"/>
                </a:lnTo>
                <a:lnTo>
                  <a:pt x="10909" y="80547"/>
                </a:lnTo>
                <a:lnTo>
                  <a:pt x="10909" y="80547"/>
                </a:lnTo>
                <a:lnTo>
                  <a:pt x="10909" y="80547"/>
                </a:lnTo>
                <a:lnTo>
                  <a:pt x="10909" y="80547"/>
                </a:lnTo>
                <a:lnTo>
                  <a:pt x="10909" y="75616"/>
                </a:lnTo>
                <a:lnTo>
                  <a:pt x="10909" y="75616"/>
                </a:lnTo>
                <a:lnTo>
                  <a:pt x="10909" y="75616"/>
                </a:lnTo>
                <a:lnTo>
                  <a:pt x="10909" y="72328"/>
                </a:lnTo>
                <a:lnTo>
                  <a:pt x="10909" y="72328"/>
                </a:lnTo>
                <a:lnTo>
                  <a:pt x="10909" y="72328"/>
                </a:lnTo>
                <a:lnTo>
                  <a:pt x="7792" y="72328"/>
                </a:lnTo>
                <a:lnTo>
                  <a:pt x="7792" y="72328"/>
                </a:lnTo>
                <a:lnTo>
                  <a:pt x="7792" y="69041"/>
                </a:lnTo>
                <a:lnTo>
                  <a:pt x="7792" y="69041"/>
                </a:lnTo>
                <a:lnTo>
                  <a:pt x="10909" y="69041"/>
                </a:lnTo>
                <a:lnTo>
                  <a:pt x="10909" y="69041"/>
                </a:lnTo>
                <a:lnTo>
                  <a:pt x="10909" y="65753"/>
                </a:lnTo>
                <a:lnTo>
                  <a:pt x="10909" y="65753"/>
                </a:lnTo>
                <a:lnTo>
                  <a:pt x="10909" y="65753"/>
                </a:lnTo>
                <a:lnTo>
                  <a:pt x="10909" y="65753"/>
                </a:lnTo>
                <a:lnTo>
                  <a:pt x="10909" y="62465"/>
                </a:lnTo>
                <a:lnTo>
                  <a:pt x="10909" y="62465"/>
                </a:lnTo>
                <a:lnTo>
                  <a:pt x="10909" y="62465"/>
                </a:lnTo>
                <a:lnTo>
                  <a:pt x="7792" y="62465"/>
                </a:lnTo>
                <a:lnTo>
                  <a:pt x="7792" y="62465"/>
                </a:lnTo>
                <a:lnTo>
                  <a:pt x="7792" y="62465"/>
                </a:lnTo>
                <a:lnTo>
                  <a:pt x="7792" y="57534"/>
                </a:lnTo>
                <a:lnTo>
                  <a:pt x="7792" y="57534"/>
                </a:lnTo>
                <a:lnTo>
                  <a:pt x="7792" y="57534"/>
                </a:lnTo>
                <a:lnTo>
                  <a:pt x="7792" y="57534"/>
                </a:lnTo>
                <a:lnTo>
                  <a:pt x="7792" y="57534"/>
                </a:lnTo>
                <a:lnTo>
                  <a:pt x="4675" y="57534"/>
                </a:lnTo>
                <a:lnTo>
                  <a:pt x="4675" y="57534"/>
                </a:lnTo>
                <a:lnTo>
                  <a:pt x="4675" y="54246"/>
                </a:lnTo>
                <a:lnTo>
                  <a:pt x="4675" y="54246"/>
                </a:lnTo>
                <a:lnTo>
                  <a:pt x="4675" y="54246"/>
                </a:lnTo>
                <a:lnTo>
                  <a:pt x="4675" y="54246"/>
                </a:lnTo>
                <a:lnTo>
                  <a:pt x="4675" y="50958"/>
                </a:lnTo>
                <a:lnTo>
                  <a:pt x="4675" y="50958"/>
                </a:lnTo>
                <a:lnTo>
                  <a:pt x="4675" y="50958"/>
                </a:lnTo>
                <a:lnTo>
                  <a:pt x="4675" y="50958"/>
                </a:lnTo>
                <a:lnTo>
                  <a:pt x="4675" y="47671"/>
                </a:lnTo>
                <a:lnTo>
                  <a:pt x="4675" y="47671"/>
                </a:lnTo>
                <a:lnTo>
                  <a:pt x="4675" y="47671"/>
                </a:lnTo>
                <a:lnTo>
                  <a:pt x="4675" y="47671"/>
                </a:lnTo>
                <a:lnTo>
                  <a:pt x="4675" y="47671"/>
                </a:lnTo>
                <a:lnTo>
                  <a:pt x="0" y="47671"/>
                </a:lnTo>
                <a:lnTo>
                  <a:pt x="0" y="44383"/>
                </a:lnTo>
                <a:lnTo>
                  <a:pt x="0" y="44383"/>
                </a:lnTo>
                <a:lnTo>
                  <a:pt x="0" y="44383"/>
                </a:lnTo>
                <a:lnTo>
                  <a:pt x="0" y="44383"/>
                </a:lnTo>
                <a:lnTo>
                  <a:pt x="0" y="39452"/>
                </a:lnTo>
                <a:lnTo>
                  <a:pt x="0" y="39452"/>
                </a:lnTo>
                <a:lnTo>
                  <a:pt x="0" y="39452"/>
                </a:lnTo>
                <a:lnTo>
                  <a:pt x="0" y="36164"/>
                </a:lnTo>
                <a:lnTo>
                  <a:pt x="0" y="36164"/>
                </a:lnTo>
                <a:lnTo>
                  <a:pt x="0" y="36164"/>
                </a:lnTo>
                <a:lnTo>
                  <a:pt x="0" y="32876"/>
                </a:lnTo>
                <a:lnTo>
                  <a:pt x="0" y="32876"/>
                </a:lnTo>
                <a:lnTo>
                  <a:pt x="0" y="32876"/>
                </a:lnTo>
                <a:lnTo>
                  <a:pt x="0" y="32876"/>
                </a:lnTo>
                <a:lnTo>
                  <a:pt x="0" y="32876"/>
                </a:lnTo>
                <a:lnTo>
                  <a:pt x="0" y="32876"/>
                </a:lnTo>
                <a:lnTo>
                  <a:pt x="0" y="32876"/>
                </a:lnTo>
                <a:lnTo>
                  <a:pt x="4675" y="32876"/>
                </a:lnTo>
                <a:lnTo>
                  <a:pt x="4675" y="32876"/>
                </a:lnTo>
                <a:lnTo>
                  <a:pt x="4675" y="32876"/>
                </a:lnTo>
                <a:lnTo>
                  <a:pt x="4675" y="32876"/>
                </a:lnTo>
                <a:lnTo>
                  <a:pt x="7792" y="32876"/>
                </a:lnTo>
                <a:lnTo>
                  <a:pt x="7792" y="29589"/>
                </a:lnTo>
                <a:lnTo>
                  <a:pt x="7792" y="29589"/>
                </a:lnTo>
                <a:lnTo>
                  <a:pt x="7792" y="29589"/>
                </a:lnTo>
                <a:lnTo>
                  <a:pt x="7792" y="29589"/>
                </a:lnTo>
                <a:lnTo>
                  <a:pt x="7792" y="29589"/>
                </a:lnTo>
                <a:lnTo>
                  <a:pt x="7792" y="26301"/>
                </a:lnTo>
                <a:lnTo>
                  <a:pt x="7792" y="26301"/>
                </a:lnTo>
                <a:lnTo>
                  <a:pt x="7792" y="26301"/>
                </a:lnTo>
                <a:lnTo>
                  <a:pt x="10909" y="26301"/>
                </a:lnTo>
                <a:lnTo>
                  <a:pt x="10909" y="26301"/>
                </a:lnTo>
                <a:lnTo>
                  <a:pt x="10909" y="21369"/>
                </a:lnTo>
                <a:lnTo>
                  <a:pt x="10909" y="21369"/>
                </a:lnTo>
                <a:lnTo>
                  <a:pt x="10909" y="21369"/>
                </a:lnTo>
                <a:lnTo>
                  <a:pt x="10909" y="21369"/>
                </a:lnTo>
                <a:lnTo>
                  <a:pt x="10909" y="21369"/>
                </a:lnTo>
                <a:lnTo>
                  <a:pt x="10909" y="18082"/>
                </a:lnTo>
                <a:lnTo>
                  <a:pt x="10909" y="18082"/>
                </a:lnTo>
                <a:lnTo>
                  <a:pt x="14025" y="18082"/>
                </a:lnTo>
                <a:lnTo>
                  <a:pt x="14025" y="18082"/>
                </a:lnTo>
                <a:lnTo>
                  <a:pt x="14025" y="18082"/>
                </a:lnTo>
                <a:lnTo>
                  <a:pt x="14025" y="14794"/>
                </a:lnTo>
                <a:lnTo>
                  <a:pt x="14025" y="14794"/>
                </a:lnTo>
                <a:lnTo>
                  <a:pt x="14025" y="14794"/>
                </a:lnTo>
                <a:lnTo>
                  <a:pt x="14025" y="14794"/>
                </a:lnTo>
                <a:lnTo>
                  <a:pt x="14025" y="14794"/>
                </a:lnTo>
                <a:lnTo>
                  <a:pt x="17142" y="14794"/>
                </a:lnTo>
                <a:lnTo>
                  <a:pt x="17142" y="11506"/>
                </a:lnTo>
                <a:lnTo>
                  <a:pt x="17142" y="11506"/>
                </a:lnTo>
                <a:lnTo>
                  <a:pt x="17142" y="11506"/>
                </a:lnTo>
                <a:lnTo>
                  <a:pt x="17142" y="11506"/>
                </a:lnTo>
                <a:lnTo>
                  <a:pt x="17142" y="11506"/>
                </a:lnTo>
                <a:lnTo>
                  <a:pt x="17142" y="11506"/>
                </a:lnTo>
                <a:lnTo>
                  <a:pt x="21818" y="11506"/>
                </a:lnTo>
                <a:lnTo>
                  <a:pt x="21818" y="11506"/>
                </a:lnTo>
                <a:lnTo>
                  <a:pt x="21818" y="11506"/>
                </a:lnTo>
                <a:lnTo>
                  <a:pt x="21818" y="11506"/>
                </a:lnTo>
                <a:lnTo>
                  <a:pt x="24935" y="11506"/>
                </a:lnTo>
                <a:lnTo>
                  <a:pt x="24935" y="8219"/>
                </a:lnTo>
                <a:lnTo>
                  <a:pt x="24935" y="8219"/>
                </a:lnTo>
                <a:lnTo>
                  <a:pt x="24935" y="8219"/>
                </a:lnTo>
                <a:lnTo>
                  <a:pt x="28051" y="8219"/>
                </a:lnTo>
                <a:lnTo>
                  <a:pt x="28051" y="8219"/>
                </a:lnTo>
                <a:lnTo>
                  <a:pt x="28051" y="8219"/>
                </a:lnTo>
                <a:lnTo>
                  <a:pt x="28051" y="8219"/>
                </a:lnTo>
                <a:lnTo>
                  <a:pt x="28051" y="8219"/>
                </a:lnTo>
                <a:lnTo>
                  <a:pt x="31168" y="8219"/>
                </a:lnTo>
                <a:lnTo>
                  <a:pt x="31168" y="8219"/>
                </a:lnTo>
                <a:lnTo>
                  <a:pt x="31168" y="8219"/>
                </a:lnTo>
                <a:lnTo>
                  <a:pt x="31168" y="8219"/>
                </a:lnTo>
                <a:lnTo>
                  <a:pt x="31168" y="8219"/>
                </a:lnTo>
                <a:lnTo>
                  <a:pt x="34285" y="8219"/>
                </a:lnTo>
                <a:lnTo>
                  <a:pt x="34285" y="8219"/>
                </a:lnTo>
                <a:lnTo>
                  <a:pt x="34285" y="11506"/>
                </a:lnTo>
                <a:lnTo>
                  <a:pt x="34285" y="11506"/>
                </a:lnTo>
                <a:lnTo>
                  <a:pt x="38961" y="11506"/>
                </a:lnTo>
                <a:lnTo>
                  <a:pt x="38961" y="11506"/>
                </a:lnTo>
                <a:lnTo>
                  <a:pt x="38961" y="11506"/>
                </a:lnTo>
                <a:lnTo>
                  <a:pt x="38961" y="11506"/>
                </a:lnTo>
                <a:lnTo>
                  <a:pt x="38961" y="8219"/>
                </a:lnTo>
                <a:lnTo>
                  <a:pt x="42077" y="8219"/>
                </a:lnTo>
                <a:lnTo>
                  <a:pt x="42077" y="8219"/>
                </a:lnTo>
                <a:lnTo>
                  <a:pt x="42077" y="8219"/>
                </a:lnTo>
                <a:lnTo>
                  <a:pt x="42077" y="8219"/>
                </a:lnTo>
                <a:lnTo>
                  <a:pt x="45194" y="8219"/>
                </a:lnTo>
                <a:lnTo>
                  <a:pt x="45194" y="8219"/>
                </a:lnTo>
                <a:lnTo>
                  <a:pt x="45194" y="8219"/>
                </a:lnTo>
                <a:lnTo>
                  <a:pt x="48311" y="8219"/>
                </a:lnTo>
                <a:lnTo>
                  <a:pt x="48311" y="8219"/>
                </a:lnTo>
                <a:lnTo>
                  <a:pt x="48311" y="11506"/>
                </a:lnTo>
                <a:lnTo>
                  <a:pt x="48311" y="11506"/>
                </a:lnTo>
                <a:lnTo>
                  <a:pt x="48311" y="8219"/>
                </a:lnTo>
                <a:lnTo>
                  <a:pt x="48311" y="8219"/>
                </a:lnTo>
                <a:lnTo>
                  <a:pt x="48311" y="11506"/>
                </a:lnTo>
                <a:lnTo>
                  <a:pt x="51428" y="11506"/>
                </a:lnTo>
                <a:lnTo>
                  <a:pt x="51428" y="8219"/>
                </a:lnTo>
                <a:lnTo>
                  <a:pt x="51428" y="8219"/>
                </a:lnTo>
                <a:lnTo>
                  <a:pt x="51428" y="8219"/>
                </a:lnTo>
                <a:lnTo>
                  <a:pt x="51428" y="8219"/>
                </a:lnTo>
                <a:lnTo>
                  <a:pt x="56103" y="8219"/>
                </a:lnTo>
                <a:lnTo>
                  <a:pt x="56103" y="8219"/>
                </a:lnTo>
                <a:lnTo>
                  <a:pt x="56103" y="8219"/>
                </a:lnTo>
                <a:lnTo>
                  <a:pt x="56103" y="8219"/>
                </a:lnTo>
                <a:lnTo>
                  <a:pt x="59220" y="8219"/>
                </a:lnTo>
                <a:lnTo>
                  <a:pt x="59220" y="8219"/>
                </a:lnTo>
                <a:lnTo>
                  <a:pt x="59220" y="8219"/>
                </a:lnTo>
                <a:lnTo>
                  <a:pt x="59220" y="8219"/>
                </a:lnTo>
                <a:lnTo>
                  <a:pt x="59220" y="8219"/>
                </a:lnTo>
                <a:lnTo>
                  <a:pt x="59220" y="11506"/>
                </a:lnTo>
                <a:lnTo>
                  <a:pt x="59220" y="11506"/>
                </a:lnTo>
                <a:lnTo>
                  <a:pt x="59220" y="11506"/>
                </a:lnTo>
                <a:lnTo>
                  <a:pt x="62337" y="11506"/>
                </a:lnTo>
                <a:lnTo>
                  <a:pt x="62337" y="14794"/>
                </a:lnTo>
                <a:lnTo>
                  <a:pt x="62337" y="14794"/>
                </a:lnTo>
                <a:lnTo>
                  <a:pt x="62337" y="14794"/>
                </a:lnTo>
                <a:lnTo>
                  <a:pt x="62337" y="11506"/>
                </a:lnTo>
                <a:lnTo>
                  <a:pt x="65454" y="11506"/>
                </a:lnTo>
                <a:lnTo>
                  <a:pt x="65454" y="11506"/>
                </a:lnTo>
                <a:lnTo>
                  <a:pt x="65454" y="11506"/>
                </a:lnTo>
                <a:lnTo>
                  <a:pt x="65454" y="11506"/>
                </a:lnTo>
                <a:lnTo>
                  <a:pt x="65454" y="11506"/>
                </a:lnTo>
                <a:lnTo>
                  <a:pt x="65454" y="11506"/>
                </a:lnTo>
                <a:lnTo>
                  <a:pt x="65454" y="11506"/>
                </a:lnTo>
                <a:lnTo>
                  <a:pt x="65454" y="14794"/>
                </a:lnTo>
                <a:lnTo>
                  <a:pt x="65454" y="14794"/>
                </a:lnTo>
                <a:lnTo>
                  <a:pt x="65454" y="14794"/>
                </a:lnTo>
                <a:lnTo>
                  <a:pt x="68571" y="14794"/>
                </a:lnTo>
                <a:lnTo>
                  <a:pt x="68571" y="14794"/>
                </a:lnTo>
                <a:lnTo>
                  <a:pt x="68571" y="14794"/>
                </a:lnTo>
                <a:lnTo>
                  <a:pt x="68571" y="18082"/>
                </a:lnTo>
                <a:lnTo>
                  <a:pt x="68571" y="18082"/>
                </a:lnTo>
                <a:lnTo>
                  <a:pt x="68571" y="18082"/>
                </a:lnTo>
                <a:lnTo>
                  <a:pt x="68571" y="14794"/>
                </a:lnTo>
                <a:lnTo>
                  <a:pt x="73246" y="14794"/>
                </a:lnTo>
                <a:lnTo>
                  <a:pt x="73246" y="14794"/>
                </a:lnTo>
                <a:lnTo>
                  <a:pt x="73246" y="14794"/>
                </a:lnTo>
                <a:lnTo>
                  <a:pt x="73246" y="14794"/>
                </a:lnTo>
                <a:lnTo>
                  <a:pt x="73246" y="14794"/>
                </a:lnTo>
                <a:lnTo>
                  <a:pt x="76363" y="14794"/>
                </a:lnTo>
                <a:lnTo>
                  <a:pt x="76363" y="14794"/>
                </a:lnTo>
                <a:lnTo>
                  <a:pt x="76363" y="18082"/>
                </a:lnTo>
                <a:lnTo>
                  <a:pt x="76363" y="18082"/>
                </a:lnTo>
                <a:lnTo>
                  <a:pt x="76363" y="18082"/>
                </a:lnTo>
                <a:lnTo>
                  <a:pt x="79480" y="18082"/>
                </a:lnTo>
                <a:lnTo>
                  <a:pt x="79480" y="18082"/>
                </a:lnTo>
                <a:lnTo>
                  <a:pt x="79480" y="18082"/>
                </a:lnTo>
                <a:lnTo>
                  <a:pt x="79480" y="18082"/>
                </a:lnTo>
                <a:lnTo>
                  <a:pt x="79480" y="18082"/>
                </a:lnTo>
                <a:lnTo>
                  <a:pt x="79480" y="21369"/>
                </a:lnTo>
                <a:lnTo>
                  <a:pt x="79480" y="21369"/>
                </a:lnTo>
                <a:lnTo>
                  <a:pt x="79480" y="21369"/>
                </a:lnTo>
                <a:lnTo>
                  <a:pt x="82597" y="21369"/>
                </a:lnTo>
                <a:lnTo>
                  <a:pt x="82597" y="21369"/>
                </a:lnTo>
                <a:lnTo>
                  <a:pt x="82597" y="21369"/>
                </a:lnTo>
                <a:lnTo>
                  <a:pt x="85714" y="21369"/>
                </a:lnTo>
                <a:lnTo>
                  <a:pt x="85714" y="21369"/>
                </a:lnTo>
                <a:lnTo>
                  <a:pt x="85714" y="21369"/>
                </a:lnTo>
                <a:lnTo>
                  <a:pt x="85714" y="18082"/>
                </a:lnTo>
                <a:lnTo>
                  <a:pt x="85714" y="18082"/>
                </a:lnTo>
                <a:lnTo>
                  <a:pt x="85714" y="18082"/>
                </a:lnTo>
                <a:lnTo>
                  <a:pt x="85714" y="18082"/>
                </a:lnTo>
                <a:lnTo>
                  <a:pt x="85714" y="18082"/>
                </a:lnTo>
                <a:lnTo>
                  <a:pt x="85714" y="14794"/>
                </a:lnTo>
                <a:lnTo>
                  <a:pt x="85714" y="14794"/>
                </a:lnTo>
                <a:lnTo>
                  <a:pt x="85714" y="14794"/>
                </a:lnTo>
                <a:lnTo>
                  <a:pt x="85714" y="14794"/>
                </a:lnTo>
                <a:lnTo>
                  <a:pt x="82597" y="14794"/>
                </a:lnTo>
                <a:lnTo>
                  <a:pt x="82597" y="11506"/>
                </a:lnTo>
                <a:lnTo>
                  <a:pt x="82597" y="11506"/>
                </a:lnTo>
                <a:lnTo>
                  <a:pt x="82597" y="11506"/>
                </a:lnTo>
                <a:lnTo>
                  <a:pt x="82597" y="11506"/>
                </a:lnTo>
                <a:lnTo>
                  <a:pt x="82597" y="11506"/>
                </a:lnTo>
                <a:lnTo>
                  <a:pt x="85714" y="11506"/>
                </a:lnTo>
                <a:lnTo>
                  <a:pt x="85714" y="8219"/>
                </a:lnTo>
                <a:lnTo>
                  <a:pt x="85714" y="8219"/>
                </a:lnTo>
                <a:lnTo>
                  <a:pt x="85714" y="8219"/>
                </a:lnTo>
                <a:lnTo>
                  <a:pt x="85714" y="11506"/>
                </a:lnTo>
                <a:lnTo>
                  <a:pt x="85714" y="11506"/>
                </a:lnTo>
                <a:lnTo>
                  <a:pt x="85714" y="8219"/>
                </a:lnTo>
                <a:lnTo>
                  <a:pt x="90389" y="8219"/>
                </a:lnTo>
                <a:lnTo>
                  <a:pt x="90389" y="8219"/>
                </a:lnTo>
                <a:lnTo>
                  <a:pt x="90389" y="8219"/>
                </a:lnTo>
                <a:lnTo>
                  <a:pt x="90389" y="8219"/>
                </a:lnTo>
                <a:lnTo>
                  <a:pt x="90389" y="8219"/>
                </a:lnTo>
                <a:lnTo>
                  <a:pt x="90389" y="8219"/>
                </a:lnTo>
                <a:lnTo>
                  <a:pt x="93506" y="8219"/>
                </a:lnTo>
                <a:lnTo>
                  <a:pt x="93506" y="8219"/>
                </a:lnTo>
                <a:lnTo>
                  <a:pt x="93506" y="8219"/>
                </a:lnTo>
                <a:lnTo>
                  <a:pt x="93506" y="3287"/>
                </a:lnTo>
                <a:lnTo>
                  <a:pt x="93506" y="3287"/>
                </a:lnTo>
                <a:lnTo>
                  <a:pt x="93506" y="3287"/>
                </a:lnTo>
                <a:lnTo>
                  <a:pt x="96623" y="3287"/>
                </a:lnTo>
                <a:lnTo>
                  <a:pt x="96623" y="3287"/>
                </a:lnTo>
                <a:lnTo>
                  <a:pt x="96623" y="3287"/>
                </a:lnTo>
                <a:lnTo>
                  <a:pt x="96623" y="8219"/>
                </a:lnTo>
                <a:lnTo>
                  <a:pt x="96623" y="8219"/>
                </a:lnTo>
                <a:lnTo>
                  <a:pt x="96623" y="8219"/>
                </a:lnTo>
                <a:lnTo>
                  <a:pt x="96623" y="8219"/>
                </a:lnTo>
                <a:lnTo>
                  <a:pt x="96623" y="8219"/>
                </a:lnTo>
                <a:lnTo>
                  <a:pt x="99740" y="8219"/>
                </a:lnTo>
                <a:lnTo>
                  <a:pt x="99740" y="8219"/>
                </a:lnTo>
                <a:lnTo>
                  <a:pt x="99740" y="8219"/>
                </a:lnTo>
                <a:lnTo>
                  <a:pt x="99740" y="8219"/>
                </a:lnTo>
                <a:lnTo>
                  <a:pt x="99740" y="11506"/>
                </a:lnTo>
                <a:lnTo>
                  <a:pt x="99740" y="11506"/>
                </a:lnTo>
                <a:lnTo>
                  <a:pt x="99740" y="11506"/>
                </a:lnTo>
                <a:lnTo>
                  <a:pt x="102857" y="11506"/>
                </a:lnTo>
                <a:lnTo>
                  <a:pt x="102857" y="11506"/>
                </a:lnTo>
                <a:lnTo>
                  <a:pt x="102857" y="11506"/>
                </a:lnTo>
                <a:lnTo>
                  <a:pt x="102857" y="11506"/>
                </a:lnTo>
                <a:lnTo>
                  <a:pt x="107532" y="11506"/>
                </a:lnTo>
                <a:lnTo>
                  <a:pt x="107532" y="8219"/>
                </a:lnTo>
                <a:lnTo>
                  <a:pt x="107532" y="8219"/>
                </a:lnTo>
                <a:lnTo>
                  <a:pt x="107532" y="8219"/>
                </a:lnTo>
                <a:lnTo>
                  <a:pt x="107532" y="8219"/>
                </a:lnTo>
                <a:lnTo>
                  <a:pt x="107532" y="8219"/>
                </a:lnTo>
                <a:lnTo>
                  <a:pt x="107532" y="8219"/>
                </a:lnTo>
                <a:lnTo>
                  <a:pt x="107532" y="8219"/>
                </a:lnTo>
                <a:lnTo>
                  <a:pt x="110649" y="8219"/>
                </a:lnTo>
                <a:lnTo>
                  <a:pt x="110649" y="8219"/>
                </a:lnTo>
                <a:lnTo>
                  <a:pt x="110649" y="8219"/>
                </a:lnTo>
                <a:lnTo>
                  <a:pt x="110649" y="8219"/>
                </a:lnTo>
                <a:lnTo>
                  <a:pt x="110649" y="8219"/>
                </a:lnTo>
                <a:lnTo>
                  <a:pt x="110649" y="3287"/>
                </a:lnTo>
                <a:lnTo>
                  <a:pt x="110649" y="3287"/>
                </a:lnTo>
                <a:lnTo>
                  <a:pt x="110649" y="3287"/>
                </a:lnTo>
                <a:lnTo>
                  <a:pt x="113766" y="3287"/>
                </a:lnTo>
                <a:lnTo>
                  <a:pt x="113766" y="3287"/>
                </a:lnTo>
                <a:lnTo>
                  <a:pt x="113766" y="3287"/>
                </a:lnTo>
                <a:lnTo>
                  <a:pt x="113766" y="3287"/>
                </a:lnTo>
                <a:lnTo>
                  <a:pt x="116883" y="3287"/>
                </a:lnTo>
                <a:lnTo>
                  <a:pt x="116883" y="3287"/>
                </a:lnTo>
                <a:lnTo>
                  <a:pt x="116883" y="3287"/>
                </a:lnTo>
                <a:lnTo>
                  <a:pt x="116883" y="3287"/>
                </a:lnTo>
                <a:lnTo>
                  <a:pt x="116883" y="0"/>
                </a:lnTo>
                <a:lnTo>
                  <a:pt x="116883" y="0"/>
                </a:lnTo>
                <a:lnTo>
                  <a:pt x="116883" y="3287"/>
                </a:lnTo>
                <a:lnTo>
                  <a:pt x="116883" y="3287"/>
                </a:lnTo>
                <a:lnTo>
                  <a:pt x="116883" y="3287"/>
                </a:lnTo>
                <a:lnTo>
                  <a:pt x="116883" y="8219"/>
                </a:lnTo>
                <a:lnTo>
                  <a:pt x="116883" y="8219"/>
                </a:lnTo>
                <a:lnTo>
                  <a:pt x="116883" y="8219"/>
                </a:lnTo>
                <a:lnTo>
                  <a:pt x="116883" y="8219"/>
                </a:lnTo>
                <a:lnTo>
                  <a:pt x="116883" y="8219"/>
                </a:lnTo>
                <a:lnTo>
                  <a:pt x="116883" y="8219"/>
                </a:lnTo>
                <a:lnTo>
                  <a:pt x="113766" y="8219"/>
                </a:lnTo>
                <a:lnTo>
                  <a:pt x="113766" y="11506"/>
                </a:lnTo>
                <a:lnTo>
                  <a:pt x="113766" y="11506"/>
                </a:lnTo>
                <a:lnTo>
                  <a:pt x="113766" y="11506"/>
                </a:lnTo>
                <a:lnTo>
                  <a:pt x="113766" y="14794"/>
                </a:lnTo>
                <a:lnTo>
                  <a:pt x="113766" y="14794"/>
                </a:lnTo>
                <a:lnTo>
                  <a:pt x="113766" y="14794"/>
                </a:lnTo>
                <a:lnTo>
                  <a:pt x="113766" y="14794"/>
                </a:lnTo>
                <a:lnTo>
                  <a:pt x="113766" y="14794"/>
                </a:lnTo>
                <a:lnTo>
                  <a:pt x="113766" y="18082"/>
                </a:lnTo>
                <a:lnTo>
                  <a:pt x="113766" y="18082"/>
                </a:lnTo>
                <a:lnTo>
                  <a:pt x="113766" y="18082"/>
                </a:lnTo>
                <a:lnTo>
                  <a:pt x="113766" y="18082"/>
                </a:lnTo>
                <a:lnTo>
                  <a:pt x="113766" y="18082"/>
                </a:lnTo>
                <a:lnTo>
                  <a:pt x="116883" y="18082"/>
                </a:lnTo>
                <a:lnTo>
                  <a:pt x="116883" y="21369"/>
                </a:lnTo>
                <a:lnTo>
                  <a:pt x="116883" y="21369"/>
                </a:lnTo>
                <a:lnTo>
                  <a:pt x="116883" y="21369"/>
                </a:lnTo>
                <a:lnTo>
                  <a:pt x="116883" y="26301"/>
                </a:lnTo>
                <a:lnTo>
                  <a:pt x="116883" y="26301"/>
                </a:lnTo>
                <a:lnTo>
                  <a:pt x="116883" y="26301"/>
                </a:lnTo>
                <a:lnTo>
                  <a:pt x="116883" y="26301"/>
                </a:lnTo>
                <a:lnTo>
                  <a:pt x="116883" y="26301"/>
                </a:lnTo>
                <a:lnTo>
                  <a:pt x="116883" y="29589"/>
                </a:lnTo>
                <a:lnTo>
                  <a:pt x="116883" y="29589"/>
                </a:lnTo>
                <a:lnTo>
                  <a:pt x="116883" y="29589"/>
                </a:lnTo>
                <a:lnTo>
                  <a:pt x="116883" y="29589"/>
                </a:lnTo>
                <a:lnTo>
                  <a:pt x="116883" y="32876"/>
                </a:lnTo>
                <a:lnTo>
                  <a:pt x="116883" y="32876"/>
                </a:lnTo>
                <a:lnTo>
                  <a:pt x="120000" y="32876"/>
                </a:lnTo>
                <a:lnTo>
                  <a:pt x="120000" y="32876"/>
                </a:lnTo>
                <a:lnTo>
                  <a:pt x="120000" y="36164"/>
                </a:lnTo>
                <a:lnTo>
                  <a:pt x="120000" y="36164"/>
                </a:lnTo>
                <a:lnTo>
                  <a:pt x="120000" y="36164"/>
                </a:lnTo>
                <a:lnTo>
                  <a:pt x="120000" y="39452"/>
                </a:lnTo>
                <a:lnTo>
                  <a:pt x="120000" y="39452"/>
                </a:lnTo>
                <a:lnTo>
                  <a:pt x="116883" y="39452"/>
                </a:lnTo>
                <a:lnTo>
                  <a:pt x="116883" y="39452"/>
                </a:lnTo>
                <a:lnTo>
                  <a:pt x="116883" y="44383"/>
                </a:lnTo>
                <a:lnTo>
                  <a:pt x="116883" y="44383"/>
                </a:lnTo>
                <a:lnTo>
                  <a:pt x="116883" y="44383"/>
                </a:lnTo>
                <a:lnTo>
                  <a:pt x="116883" y="44383"/>
                </a:lnTo>
                <a:lnTo>
                  <a:pt x="116883" y="47671"/>
                </a:lnTo>
                <a:lnTo>
                  <a:pt x="116883" y="47671"/>
                </a:lnTo>
                <a:lnTo>
                  <a:pt x="116883" y="47671"/>
                </a:lnTo>
                <a:lnTo>
                  <a:pt x="116883" y="47671"/>
                </a:lnTo>
                <a:lnTo>
                  <a:pt x="116883" y="47671"/>
                </a:lnTo>
                <a:lnTo>
                  <a:pt x="116883" y="50958"/>
                </a:lnTo>
                <a:lnTo>
                  <a:pt x="116883" y="50958"/>
                </a:lnTo>
                <a:lnTo>
                  <a:pt x="116883" y="50958"/>
                </a:lnTo>
                <a:lnTo>
                  <a:pt x="116883" y="50958"/>
                </a:lnTo>
                <a:lnTo>
                  <a:pt x="116883" y="54246"/>
                </a:lnTo>
                <a:lnTo>
                  <a:pt x="116883" y="54246"/>
                </a:lnTo>
                <a:lnTo>
                  <a:pt x="116883" y="54246"/>
                </a:lnTo>
                <a:lnTo>
                  <a:pt x="116883" y="54246"/>
                </a:lnTo>
                <a:lnTo>
                  <a:pt x="116883" y="57534"/>
                </a:lnTo>
                <a:lnTo>
                  <a:pt x="116883" y="57534"/>
                </a:lnTo>
                <a:lnTo>
                  <a:pt x="116883" y="57534"/>
                </a:lnTo>
                <a:lnTo>
                  <a:pt x="116883" y="62465"/>
                </a:lnTo>
                <a:lnTo>
                  <a:pt x="116883" y="62465"/>
                </a:lnTo>
                <a:lnTo>
                  <a:pt x="116883" y="62465"/>
                </a:lnTo>
                <a:lnTo>
                  <a:pt x="116883" y="65753"/>
                </a:lnTo>
                <a:lnTo>
                  <a:pt x="116883" y="65753"/>
                </a:lnTo>
                <a:lnTo>
                  <a:pt x="116883" y="65753"/>
                </a:lnTo>
                <a:lnTo>
                  <a:pt x="116883" y="65753"/>
                </a:lnTo>
                <a:lnTo>
                  <a:pt x="116883" y="65753"/>
                </a:lnTo>
                <a:lnTo>
                  <a:pt x="116883" y="69041"/>
                </a:lnTo>
                <a:lnTo>
                  <a:pt x="116883" y="69041"/>
                </a:lnTo>
                <a:lnTo>
                  <a:pt x="116883" y="69041"/>
                </a:lnTo>
                <a:lnTo>
                  <a:pt x="113766" y="69041"/>
                </a:lnTo>
                <a:lnTo>
                  <a:pt x="113766" y="69041"/>
                </a:lnTo>
                <a:lnTo>
                  <a:pt x="113766" y="69041"/>
                </a:lnTo>
                <a:lnTo>
                  <a:pt x="113766" y="65753"/>
                </a:lnTo>
                <a:lnTo>
                  <a:pt x="113766" y="65753"/>
                </a:lnTo>
                <a:lnTo>
                  <a:pt x="110649" y="65753"/>
                </a:lnTo>
                <a:lnTo>
                  <a:pt x="110649" y="69041"/>
                </a:lnTo>
                <a:lnTo>
                  <a:pt x="110649" y="69041"/>
                </a:lnTo>
                <a:lnTo>
                  <a:pt x="110649" y="69041"/>
                </a:lnTo>
                <a:lnTo>
                  <a:pt x="110649" y="69041"/>
                </a:lnTo>
                <a:lnTo>
                  <a:pt x="110649" y="69041"/>
                </a:lnTo>
                <a:lnTo>
                  <a:pt x="107532" y="69041"/>
                </a:lnTo>
                <a:lnTo>
                  <a:pt x="107532" y="69041"/>
                </a:lnTo>
                <a:lnTo>
                  <a:pt x="107532" y="69041"/>
                </a:lnTo>
                <a:lnTo>
                  <a:pt x="107532" y="72328"/>
                </a:lnTo>
                <a:lnTo>
                  <a:pt x="107532" y="72328"/>
                </a:lnTo>
                <a:lnTo>
                  <a:pt x="107532" y="72328"/>
                </a:lnTo>
                <a:lnTo>
                  <a:pt x="107532" y="72328"/>
                </a:lnTo>
                <a:lnTo>
                  <a:pt x="107532" y="72328"/>
                </a:lnTo>
                <a:lnTo>
                  <a:pt x="102857" y="72328"/>
                </a:lnTo>
                <a:lnTo>
                  <a:pt x="102857" y="72328"/>
                </a:lnTo>
                <a:lnTo>
                  <a:pt x="102857" y="72328"/>
                </a:lnTo>
                <a:lnTo>
                  <a:pt x="99740" y="72328"/>
                </a:lnTo>
                <a:lnTo>
                  <a:pt x="99740" y="72328"/>
                </a:lnTo>
                <a:lnTo>
                  <a:pt x="99740" y="75616"/>
                </a:lnTo>
                <a:lnTo>
                  <a:pt x="99740" y="75616"/>
                </a:lnTo>
                <a:lnTo>
                  <a:pt x="99740" y="75616"/>
                </a:lnTo>
                <a:lnTo>
                  <a:pt x="99740" y="75616"/>
                </a:lnTo>
                <a:lnTo>
                  <a:pt x="99740" y="75616"/>
                </a:lnTo>
                <a:lnTo>
                  <a:pt x="96623" y="75616"/>
                </a:lnTo>
                <a:lnTo>
                  <a:pt x="96623" y="75616"/>
                </a:lnTo>
                <a:lnTo>
                  <a:pt x="96623" y="75616"/>
                </a:lnTo>
                <a:lnTo>
                  <a:pt x="96623" y="75616"/>
                </a:lnTo>
                <a:lnTo>
                  <a:pt x="93506" y="75616"/>
                </a:lnTo>
                <a:lnTo>
                  <a:pt x="93506" y="75616"/>
                </a:lnTo>
                <a:lnTo>
                  <a:pt x="93506" y="75616"/>
                </a:lnTo>
                <a:lnTo>
                  <a:pt x="93506" y="80547"/>
                </a:lnTo>
                <a:lnTo>
                  <a:pt x="93506" y="80547"/>
                </a:lnTo>
                <a:lnTo>
                  <a:pt x="93506" y="80547"/>
                </a:lnTo>
                <a:lnTo>
                  <a:pt x="93506" y="80547"/>
                </a:lnTo>
                <a:lnTo>
                  <a:pt x="93506" y="83835"/>
                </a:lnTo>
                <a:lnTo>
                  <a:pt x="93506" y="83835"/>
                </a:lnTo>
                <a:lnTo>
                  <a:pt x="93506" y="83835"/>
                </a:lnTo>
                <a:lnTo>
                  <a:pt x="93506" y="8383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0" name="Shape 1020"/>
          <p:cNvSpPr/>
          <p:nvPr/>
        </p:nvSpPr>
        <p:spPr>
          <a:xfrm>
            <a:off x="5631658" y="3251201"/>
            <a:ext cx="3572"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1" name="Shape 1021"/>
          <p:cNvSpPr/>
          <p:nvPr/>
        </p:nvSpPr>
        <p:spPr>
          <a:xfrm>
            <a:off x="5631658" y="3251201"/>
            <a:ext cx="3572"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2" name="Shape 1022"/>
          <p:cNvSpPr/>
          <p:nvPr/>
        </p:nvSpPr>
        <p:spPr>
          <a:xfrm>
            <a:off x="4972051" y="4205289"/>
            <a:ext cx="136922" cy="271463"/>
          </a:xfrm>
          <a:custGeom>
            <a:avLst/>
            <a:gdLst/>
            <a:ahLst/>
            <a:cxnLst/>
            <a:rect l="0" t="0" r="0" b="0"/>
            <a:pathLst>
              <a:path w="120000" h="120000" extrusionOk="0">
                <a:moveTo>
                  <a:pt x="20869" y="0"/>
                </a:moveTo>
                <a:lnTo>
                  <a:pt x="20869" y="1403"/>
                </a:lnTo>
                <a:lnTo>
                  <a:pt x="20869" y="1403"/>
                </a:lnTo>
                <a:lnTo>
                  <a:pt x="20869" y="1403"/>
                </a:lnTo>
                <a:lnTo>
                  <a:pt x="20869" y="0"/>
                </a:lnTo>
                <a:lnTo>
                  <a:pt x="22956" y="0"/>
                </a:lnTo>
                <a:lnTo>
                  <a:pt x="22956" y="0"/>
                </a:lnTo>
                <a:lnTo>
                  <a:pt x="22956" y="0"/>
                </a:lnTo>
                <a:lnTo>
                  <a:pt x="22956" y="0"/>
                </a:lnTo>
                <a:lnTo>
                  <a:pt x="26086" y="0"/>
                </a:lnTo>
                <a:lnTo>
                  <a:pt x="26086" y="0"/>
                </a:lnTo>
                <a:lnTo>
                  <a:pt x="26086" y="0"/>
                </a:lnTo>
                <a:lnTo>
                  <a:pt x="26086" y="0"/>
                </a:lnTo>
                <a:lnTo>
                  <a:pt x="26086" y="0"/>
                </a:lnTo>
                <a:lnTo>
                  <a:pt x="28173" y="0"/>
                </a:lnTo>
                <a:lnTo>
                  <a:pt x="28173" y="0"/>
                </a:lnTo>
                <a:lnTo>
                  <a:pt x="28173" y="1403"/>
                </a:lnTo>
                <a:lnTo>
                  <a:pt x="28173" y="1403"/>
                </a:lnTo>
                <a:lnTo>
                  <a:pt x="28173" y="1403"/>
                </a:lnTo>
                <a:lnTo>
                  <a:pt x="30260" y="1403"/>
                </a:lnTo>
                <a:lnTo>
                  <a:pt x="30260" y="1403"/>
                </a:lnTo>
                <a:lnTo>
                  <a:pt x="28173" y="1403"/>
                </a:lnTo>
                <a:lnTo>
                  <a:pt x="28173" y="1403"/>
                </a:lnTo>
                <a:lnTo>
                  <a:pt x="28173" y="2807"/>
                </a:lnTo>
                <a:lnTo>
                  <a:pt x="30260" y="2807"/>
                </a:lnTo>
                <a:lnTo>
                  <a:pt x="30260" y="2807"/>
                </a:lnTo>
                <a:lnTo>
                  <a:pt x="28173" y="2807"/>
                </a:lnTo>
                <a:lnTo>
                  <a:pt x="28173" y="2807"/>
                </a:lnTo>
                <a:lnTo>
                  <a:pt x="28173" y="2807"/>
                </a:lnTo>
                <a:lnTo>
                  <a:pt x="28173" y="4210"/>
                </a:lnTo>
                <a:lnTo>
                  <a:pt x="28173" y="4210"/>
                </a:lnTo>
                <a:lnTo>
                  <a:pt x="28173" y="4210"/>
                </a:lnTo>
                <a:lnTo>
                  <a:pt x="28173" y="5614"/>
                </a:lnTo>
                <a:lnTo>
                  <a:pt x="28173" y="5614"/>
                </a:lnTo>
                <a:lnTo>
                  <a:pt x="28173" y="5614"/>
                </a:lnTo>
                <a:lnTo>
                  <a:pt x="28173" y="7719"/>
                </a:lnTo>
                <a:lnTo>
                  <a:pt x="28173" y="7719"/>
                </a:lnTo>
                <a:lnTo>
                  <a:pt x="30260" y="7719"/>
                </a:lnTo>
                <a:lnTo>
                  <a:pt x="30260" y="7719"/>
                </a:lnTo>
                <a:lnTo>
                  <a:pt x="30260" y="7719"/>
                </a:lnTo>
                <a:lnTo>
                  <a:pt x="30260" y="9122"/>
                </a:lnTo>
                <a:lnTo>
                  <a:pt x="30260" y="9122"/>
                </a:lnTo>
                <a:lnTo>
                  <a:pt x="30260" y="9122"/>
                </a:lnTo>
                <a:lnTo>
                  <a:pt x="30260" y="9122"/>
                </a:lnTo>
                <a:lnTo>
                  <a:pt x="30260" y="10526"/>
                </a:lnTo>
                <a:lnTo>
                  <a:pt x="32347" y="10526"/>
                </a:lnTo>
                <a:lnTo>
                  <a:pt x="32347" y="10526"/>
                </a:lnTo>
                <a:lnTo>
                  <a:pt x="32347" y="10526"/>
                </a:lnTo>
                <a:lnTo>
                  <a:pt x="32347" y="10526"/>
                </a:lnTo>
                <a:lnTo>
                  <a:pt x="32347" y="10526"/>
                </a:lnTo>
                <a:lnTo>
                  <a:pt x="32347" y="9122"/>
                </a:lnTo>
                <a:lnTo>
                  <a:pt x="32347" y="9122"/>
                </a:lnTo>
                <a:lnTo>
                  <a:pt x="34434" y="9122"/>
                </a:lnTo>
                <a:lnTo>
                  <a:pt x="34434" y="10526"/>
                </a:lnTo>
                <a:lnTo>
                  <a:pt x="34434" y="10526"/>
                </a:lnTo>
                <a:lnTo>
                  <a:pt x="34434" y="10526"/>
                </a:lnTo>
                <a:lnTo>
                  <a:pt x="34434" y="10526"/>
                </a:lnTo>
                <a:lnTo>
                  <a:pt x="34434" y="10526"/>
                </a:lnTo>
                <a:lnTo>
                  <a:pt x="34434" y="10526"/>
                </a:lnTo>
                <a:lnTo>
                  <a:pt x="37565" y="10526"/>
                </a:lnTo>
                <a:lnTo>
                  <a:pt x="37565" y="10526"/>
                </a:lnTo>
                <a:lnTo>
                  <a:pt x="37565" y="10526"/>
                </a:lnTo>
                <a:lnTo>
                  <a:pt x="39652" y="10526"/>
                </a:lnTo>
                <a:lnTo>
                  <a:pt x="39652" y="10526"/>
                </a:lnTo>
                <a:lnTo>
                  <a:pt x="39652" y="10526"/>
                </a:lnTo>
                <a:lnTo>
                  <a:pt x="39652" y="10526"/>
                </a:lnTo>
                <a:lnTo>
                  <a:pt x="41739" y="10526"/>
                </a:lnTo>
                <a:lnTo>
                  <a:pt x="41739" y="10526"/>
                </a:lnTo>
                <a:lnTo>
                  <a:pt x="41739" y="10526"/>
                </a:lnTo>
                <a:lnTo>
                  <a:pt x="43826" y="10526"/>
                </a:lnTo>
                <a:lnTo>
                  <a:pt x="43826" y="10526"/>
                </a:lnTo>
                <a:lnTo>
                  <a:pt x="43826" y="10526"/>
                </a:lnTo>
                <a:lnTo>
                  <a:pt x="43826" y="10526"/>
                </a:lnTo>
                <a:lnTo>
                  <a:pt x="43826" y="11929"/>
                </a:lnTo>
                <a:lnTo>
                  <a:pt x="45913" y="11929"/>
                </a:lnTo>
                <a:lnTo>
                  <a:pt x="45913" y="11929"/>
                </a:lnTo>
                <a:lnTo>
                  <a:pt x="45913" y="11929"/>
                </a:lnTo>
                <a:lnTo>
                  <a:pt x="45913" y="11929"/>
                </a:lnTo>
                <a:lnTo>
                  <a:pt x="45913" y="11929"/>
                </a:lnTo>
                <a:lnTo>
                  <a:pt x="45913" y="11929"/>
                </a:lnTo>
                <a:lnTo>
                  <a:pt x="49043" y="11929"/>
                </a:lnTo>
                <a:lnTo>
                  <a:pt x="49043" y="11929"/>
                </a:lnTo>
                <a:lnTo>
                  <a:pt x="49043" y="13333"/>
                </a:lnTo>
                <a:lnTo>
                  <a:pt x="49043" y="13333"/>
                </a:lnTo>
                <a:lnTo>
                  <a:pt x="49043" y="13333"/>
                </a:lnTo>
                <a:lnTo>
                  <a:pt x="51130" y="13333"/>
                </a:lnTo>
                <a:lnTo>
                  <a:pt x="51130" y="13333"/>
                </a:lnTo>
                <a:lnTo>
                  <a:pt x="51130" y="13333"/>
                </a:lnTo>
                <a:lnTo>
                  <a:pt x="51130" y="13333"/>
                </a:lnTo>
                <a:lnTo>
                  <a:pt x="51130" y="15438"/>
                </a:lnTo>
                <a:lnTo>
                  <a:pt x="51130" y="15438"/>
                </a:lnTo>
                <a:lnTo>
                  <a:pt x="53217" y="15438"/>
                </a:lnTo>
                <a:lnTo>
                  <a:pt x="53217" y="15438"/>
                </a:lnTo>
                <a:lnTo>
                  <a:pt x="53217" y="15438"/>
                </a:lnTo>
                <a:lnTo>
                  <a:pt x="53217" y="15438"/>
                </a:lnTo>
                <a:lnTo>
                  <a:pt x="53217" y="15438"/>
                </a:lnTo>
                <a:lnTo>
                  <a:pt x="53217" y="15438"/>
                </a:lnTo>
                <a:lnTo>
                  <a:pt x="53217" y="16842"/>
                </a:lnTo>
                <a:lnTo>
                  <a:pt x="55304" y="16842"/>
                </a:lnTo>
                <a:lnTo>
                  <a:pt x="55304" y="16842"/>
                </a:lnTo>
                <a:lnTo>
                  <a:pt x="55304" y="16842"/>
                </a:lnTo>
                <a:lnTo>
                  <a:pt x="55304" y="16842"/>
                </a:lnTo>
                <a:lnTo>
                  <a:pt x="55304" y="16842"/>
                </a:lnTo>
                <a:lnTo>
                  <a:pt x="57391" y="16842"/>
                </a:lnTo>
                <a:lnTo>
                  <a:pt x="57391" y="18245"/>
                </a:lnTo>
                <a:lnTo>
                  <a:pt x="57391" y="18245"/>
                </a:lnTo>
                <a:lnTo>
                  <a:pt x="57391" y="18245"/>
                </a:lnTo>
                <a:lnTo>
                  <a:pt x="57391" y="18245"/>
                </a:lnTo>
                <a:lnTo>
                  <a:pt x="57391" y="18245"/>
                </a:lnTo>
                <a:lnTo>
                  <a:pt x="57391" y="18245"/>
                </a:lnTo>
                <a:lnTo>
                  <a:pt x="60521" y="18245"/>
                </a:lnTo>
                <a:lnTo>
                  <a:pt x="60521" y="18245"/>
                </a:lnTo>
                <a:lnTo>
                  <a:pt x="60521" y="19649"/>
                </a:lnTo>
                <a:lnTo>
                  <a:pt x="60521" y="19649"/>
                </a:lnTo>
                <a:lnTo>
                  <a:pt x="60521" y="19649"/>
                </a:lnTo>
                <a:lnTo>
                  <a:pt x="60521" y="19649"/>
                </a:lnTo>
                <a:lnTo>
                  <a:pt x="62608" y="19649"/>
                </a:lnTo>
                <a:lnTo>
                  <a:pt x="62608" y="19649"/>
                </a:lnTo>
                <a:lnTo>
                  <a:pt x="62608" y="19649"/>
                </a:lnTo>
                <a:lnTo>
                  <a:pt x="62608" y="19649"/>
                </a:lnTo>
                <a:lnTo>
                  <a:pt x="62608" y="19649"/>
                </a:lnTo>
                <a:lnTo>
                  <a:pt x="62608" y="21052"/>
                </a:lnTo>
                <a:lnTo>
                  <a:pt x="64695" y="21052"/>
                </a:lnTo>
                <a:lnTo>
                  <a:pt x="64695" y="21052"/>
                </a:lnTo>
                <a:lnTo>
                  <a:pt x="64695" y="21052"/>
                </a:lnTo>
                <a:lnTo>
                  <a:pt x="64695" y="21052"/>
                </a:lnTo>
                <a:lnTo>
                  <a:pt x="66782" y="21052"/>
                </a:lnTo>
                <a:lnTo>
                  <a:pt x="66782" y="21052"/>
                </a:lnTo>
                <a:lnTo>
                  <a:pt x="66782" y="21052"/>
                </a:lnTo>
                <a:lnTo>
                  <a:pt x="66782" y="21052"/>
                </a:lnTo>
                <a:lnTo>
                  <a:pt x="68869" y="21052"/>
                </a:lnTo>
                <a:lnTo>
                  <a:pt x="68869" y="21052"/>
                </a:lnTo>
                <a:lnTo>
                  <a:pt x="68869" y="21052"/>
                </a:lnTo>
                <a:lnTo>
                  <a:pt x="72000" y="21052"/>
                </a:lnTo>
                <a:lnTo>
                  <a:pt x="72000" y="21052"/>
                </a:lnTo>
                <a:lnTo>
                  <a:pt x="72000" y="21052"/>
                </a:lnTo>
                <a:lnTo>
                  <a:pt x="72000" y="21052"/>
                </a:lnTo>
                <a:lnTo>
                  <a:pt x="72000" y="21052"/>
                </a:lnTo>
                <a:lnTo>
                  <a:pt x="74086" y="21052"/>
                </a:lnTo>
                <a:lnTo>
                  <a:pt x="74086" y="21052"/>
                </a:lnTo>
                <a:lnTo>
                  <a:pt x="74086" y="21052"/>
                </a:lnTo>
                <a:lnTo>
                  <a:pt x="74086" y="21052"/>
                </a:lnTo>
                <a:lnTo>
                  <a:pt x="74086" y="21052"/>
                </a:lnTo>
                <a:lnTo>
                  <a:pt x="74086" y="23157"/>
                </a:lnTo>
                <a:lnTo>
                  <a:pt x="76173" y="23157"/>
                </a:lnTo>
                <a:lnTo>
                  <a:pt x="76173" y="23157"/>
                </a:lnTo>
                <a:lnTo>
                  <a:pt x="76173" y="21052"/>
                </a:lnTo>
                <a:lnTo>
                  <a:pt x="76173" y="21052"/>
                </a:lnTo>
                <a:lnTo>
                  <a:pt x="78260" y="21052"/>
                </a:lnTo>
                <a:lnTo>
                  <a:pt x="78260" y="21052"/>
                </a:lnTo>
                <a:lnTo>
                  <a:pt x="78260" y="21052"/>
                </a:lnTo>
                <a:lnTo>
                  <a:pt x="78260" y="23157"/>
                </a:lnTo>
                <a:lnTo>
                  <a:pt x="78260" y="23157"/>
                </a:lnTo>
                <a:lnTo>
                  <a:pt x="80347" y="23157"/>
                </a:lnTo>
                <a:lnTo>
                  <a:pt x="80347" y="23157"/>
                </a:lnTo>
                <a:lnTo>
                  <a:pt x="80347" y="23157"/>
                </a:lnTo>
                <a:lnTo>
                  <a:pt x="80347" y="23157"/>
                </a:lnTo>
                <a:lnTo>
                  <a:pt x="80347" y="23157"/>
                </a:lnTo>
                <a:lnTo>
                  <a:pt x="80347" y="23157"/>
                </a:lnTo>
                <a:lnTo>
                  <a:pt x="80347" y="23157"/>
                </a:lnTo>
                <a:lnTo>
                  <a:pt x="83478" y="23157"/>
                </a:lnTo>
                <a:lnTo>
                  <a:pt x="83478" y="23157"/>
                </a:lnTo>
                <a:lnTo>
                  <a:pt x="83478" y="23157"/>
                </a:lnTo>
                <a:lnTo>
                  <a:pt x="85565" y="23157"/>
                </a:lnTo>
                <a:lnTo>
                  <a:pt x="85565" y="23157"/>
                </a:lnTo>
                <a:lnTo>
                  <a:pt x="85565" y="23157"/>
                </a:lnTo>
                <a:lnTo>
                  <a:pt x="85565" y="23157"/>
                </a:lnTo>
                <a:lnTo>
                  <a:pt x="85565" y="23157"/>
                </a:lnTo>
                <a:lnTo>
                  <a:pt x="85565" y="23157"/>
                </a:lnTo>
                <a:lnTo>
                  <a:pt x="85565" y="23157"/>
                </a:lnTo>
                <a:lnTo>
                  <a:pt x="85565" y="21052"/>
                </a:lnTo>
                <a:lnTo>
                  <a:pt x="87652" y="21052"/>
                </a:lnTo>
                <a:lnTo>
                  <a:pt x="87652" y="21052"/>
                </a:lnTo>
                <a:lnTo>
                  <a:pt x="87652" y="21052"/>
                </a:lnTo>
                <a:lnTo>
                  <a:pt x="87652" y="21052"/>
                </a:lnTo>
                <a:lnTo>
                  <a:pt x="87652" y="21052"/>
                </a:lnTo>
                <a:lnTo>
                  <a:pt x="87652" y="19649"/>
                </a:lnTo>
                <a:lnTo>
                  <a:pt x="87652" y="19649"/>
                </a:lnTo>
                <a:lnTo>
                  <a:pt x="87652" y="19649"/>
                </a:lnTo>
                <a:lnTo>
                  <a:pt x="87652" y="19649"/>
                </a:lnTo>
                <a:lnTo>
                  <a:pt x="87652" y="19649"/>
                </a:lnTo>
                <a:lnTo>
                  <a:pt x="89739" y="19649"/>
                </a:lnTo>
                <a:lnTo>
                  <a:pt x="89739" y="18245"/>
                </a:lnTo>
                <a:lnTo>
                  <a:pt x="89739" y="18245"/>
                </a:lnTo>
                <a:lnTo>
                  <a:pt x="89739" y="18245"/>
                </a:lnTo>
                <a:lnTo>
                  <a:pt x="89739" y="18245"/>
                </a:lnTo>
                <a:lnTo>
                  <a:pt x="89739" y="18245"/>
                </a:lnTo>
                <a:lnTo>
                  <a:pt x="91826" y="18245"/>
                </a:lnTo>
                <a:lnTo>
                  <a:pt x="91826" y="18245"/>
                </a:lnTo>
                <a:lnTo>
                  <a:pt x="91826" y="16842"/>
                </a:lnTo>
                <a:lnTo>
                  <a:pt x="91826" y="16842"/>
                </a:lnTo>
                <a:lnTo>
                  <a:pt x="91826" y="16842"/>
                </a:lnTo>
                <a:lnTo>
                  <a:pt x="91826" y="16842"/>
                </a:lnTo>
                <a:lnTo>
                  <a:pt x="93913" y="16842"/>
                </a:lnTo>
                <a:lnTo>
                  <a:pt x="93913" y="16842"/>
                </a:lnTo>
                <a:lnTo>
                  <a:pt x="93913" y="16842"/>
                </a:lnTo>
                <a:lnTo>
                  <a:pt x="93913" y="16842"/>
                </a:lnTo>
                <a:lnTo>
                  <a:pt x="93913" y="16842"/>
                </a:lnTo>
                <a:lnTo>
                  <a:pt x="93913" y="15438"/>
                </a:lnTo>
                <a:lnTo>
                  <a:pt x="97043" y="15438"/>
                </a:lnTo>
                <a:lnTo>
                  <a:pt x="97043" y="15438"/>
                </a:lnTo>
                <a:lnTo>
                  <a:pt x="97043" y="15438"/>
                </a:lnTo>
                <a:lnTo>
                  <a:pt x="97043" y="15438"/>
                </a:lnTo>
                <a:lnTo>
                  <a:pt x="99130" y="15438"/>
                </a:lnTo>
                <a:lnTo>
                  <a:pt x="99130" y="15438"/>
                </a:lnTo>
                <a:lnTo>
                  <a:pt x="99130" y="15438"/>
                </a:lnTo>
                <a:lnTo>
                  <a:pt x="99130" y="15438"/>
                </a:lnTo>
                <a:lnTo>
                  <a:pt x="99130" y="15438"/>
                </a:lnTo>
                <a:lnTo>
                  <a:pt x="99130" y="13333"/>
                </a:lnTo>
                <a:lnTo>
                  <a:pt x="101217" y="13333"/>
                </a:lnTo>
                <a:lnTo>
                  <a:pt x="101217" y="13333"/>
                </a:lnTo>
                <a:lnTo>
                  <a:pt x="101217" y="13333"/>
                </a:lnTo>
                <a:lnTo>
                  <a:pt x="101217" y="13333"/>
                </a:lnTo>
                <a:lnTo>
                  <a:pt x="101217" y="13333"/>
                </a:lnTo>
                <a:lnTo>
                  <a:pt x="103304" y="13333"/>
                </a:lnTo>
                <a:lnTo>
                  <a:pt x="103304" y="13333"/>
                </a:lnTo>
                <a:lnTo>
                  <a:pt x="103304" y="13333"/>
                </a:lnTo>
                <a:lnTo>
                  <a:pt x="103304" y="13333"/>
                </a:lnTo>
                <a:lnTo>
                  <a:pt x="103304" y="13333"/>
                </a:lnTo>
                <a:lnTo>
                  <a:pt x="105391" y="13333"/>
                </a:lnTo>
                <a:lnTo>
                  <a:pt x="105391" y="13333"/>
                </a:lnTo>
                <a:lnTo>
                  <a:pt x="105391" y="15438"/>
                </a:lnTo>
                <a:lnTo>
                  <a:pt x="105391" y="15438"/>
                </a:lnTo>
                <a:lnTo>
                  <a:pt x="105391" y="15438"/>
                </a:lnTo>
                <a:lnTo>
                  <a:pt x="105391" y="15438"/>
                </a:lnTo>
                <a:lnTo>
                  <a:pt x="105391" y="15438"/>
                </a:lnTo>
                <a:lnTo>
                  <a:pt x="105391" y="15438"/>
                </a:lnTo>
                <a:lnTo>
                  <a:pt x="108521" y="15438"/>
                </a:lnTo>
                <a:lnTo>
                  <a:pt x="108521" y="16842"/>
                </a:lnTo>
                <a:lnTo>
                  <a:pt x="108521" y="16842"/>
                </a:lnTo>
                <a:lnTo>
                  <a:pt x="108521" y="16842"/>
                </a:lnTo>
                <a:lnTo>
                  <a:pt x="108521" y="16842"/>
                </a:lnTo>
                <a:lnTo>
                  <a:pt x="108521" y="16842"/>
                </a:lnTo>
                <a:lnTo>
                  <a:pt x="108521" y="16842"/>
                </a:lnTo>
                <a:lnTo>
                  <a:pt x="110608" y="16842"/>
                </a:lnTo>
                <a:lnTo>
                  <a:pt x="110608" y="16842"/>
                </a:lnTo>
                <a:lnTo>
                  <a:pt x="110608" y="16842"/>
                </a:lnTo>
                <a:lnTo>
                  <a:pt x="112695" y="16842"/>
                </a:lnTo>
                <a:lnTo>
                  <a:pt x="112695" y="16842"/>
                </a:lnTo>
                <a:lnTo>
                  <a:pt x="112695" y="16842"/>
                </a:lnTo>
                <a:lnTo>
                  <a:pt x="112695" y="16842"/>
                </a:lnTo>
                <a:lnTo>
                  <a:pt x="114782" y="16842"/>
                </a:lnTo>
                <a:lnTo>
                  <a:pt x="114782" y="16842"/>
                </a:lnTo>
                <a:lnTo>
                  <a:pt x="114782" y="16842"/>
                </a:lnTo>
                <a:lnTo>
                  <a:pt x="114782" y="16842"/>
                </a:lnTo>
                <a:lnTo>
                  <a:pt x="116869" y="16842"/>
                </a:lnTo>
                <a:lnTo>
                  <a:pt x="116869" y="16842"/>
                </a:lnTo>
                <a:lnTo>
                  <a:pt x="116869" y="16842"/>
                </a:lnTo>
                <a:lnTo>
                  <a:pt x="116869" y="16842"/>
                </a:lnTo>
                <a:lnTo>
                  <a:pt x="116869" y="16842"/>
                </a:lnTo>
                <a:lnTo>
                  <a:pt x="120000" y="16842"/>
                </a:lnTo>
                <a:lnTo>
                  <a:pt x="120000" y="16842"/>
                </a:lnTo>
                <a:lnTo>
                  <a:pt x="120000" y="16842"/>
                </a:lnTo>
                <a:lnTo>
                  <a:pt x="120000" y="18245"/>
                </a:lnTo>
                <a:lnTo>
                  <a:pt x="120000" y="18245"/>
                </a:lnTo>
                <a:lnTo>
                  <a:pt x="120000" y="18245"/>
                </a:lnTo>
                <a:lnTo>
                  <a:pt x="120000" y="18245"/>
                </a:lnTo>
                <a:lnTo>
                  <a:pt x="120000" y="18245"/>
                </a:lnTo>
                <a:lnTo>
                  <a:pt x="120000" y="19649"/>
                </a:lnTo>
                <a:lnTo>
                  <a:pt x="116869" y="19649"/>
                </a:lnTo>
                <a:lnTo>
                  <a:pt x="116869" y="19649"/>
                </a:lnTo>
                <a:lnTo>
                  <a:pt x="116869" y="19649"/>
                </a:lnTo>
                <a:lnTo>
                  <a:pt x="116869" y="19649"/>
                </a:lnTo>
                <a:lnTo>
                  <a:pt x="116869" y="19649"/>
                </a:lnTo>
                <a:lnTo>
                  <a:pt x="116869" y="19649"/>
                </a:lnTo>
                <a:lnTo>
                  <a:pt x="116869" y="21052"/>
                </a:lnTo>
                <a:lnTo>
                  <a:pt x="114782" y="21052"/>
                </a:lnTo>
                <a:lnTo>
                  <a:pt x="114782" y="21052"/>
                </a:lnTo>
                <a:lnTo>
                  <a:pt x="114782" y="21052"/>
                </a:lnTo>
                <a:lnTo>
                  <a:pt x="114782" y="21052"/>
                </a:lnTo>
                <a:lnTo>
                  <a:pt x="114782" y="23157"/>
                </a:lnTo>
                <a:lnTo>
                  <a:pt x="114782" y="23157"/>
                </a:lnTo>
                <a:lnTo>
                  <a:pt x="114782" y="23157"/>
                </a:lnTo>
                <a:lnTo>
                  <a:pt x="114782" y="23157"/>
                </a:lnTo>
                <a:lnTo>
                  <a:pt x="114782" y="23157"/>
                </a:lnTo>
                <a:lnTo>
                  <a:pt x="114782" y="24561"/>
                </a:lnTo>
                <a:lnTo>
                  <a:pt x="112695" y="24561"/>
                </a:lnTo>
                <a:lnTo>
                  <a:pt x="112695" y="24561"/>
                </a:lnTo>
                <a:lnTo>
                  <a:pt x="112695" y="24561"/>
                </a:lnTo>
                <a:lnTo>
                  <a:pt x="112695" y="24561"/>
                </a:lnTo>
                <a:lnTo>
                  <a:pt x="112695" y="25964"/>
                </a:lnTo>
                <a:lnTo>
                  <a:pt x="112695" y="25964"/>
                </a:lnTo>
                <a:lnTo>
                  <a:pt x="112695" y="25964"/>
                </a:lnTo>
                <a:lnTo>
                  <a:pt x="112695" y="25964"/>
                </a:lnTo>
                <a:lnTo>
                  <a:pt x="112695" y="25964"/>
                </a:lnTo>
                <a:lnTo>
                  <a:pt x="112695" y="27368"/>
                </a:lnTo>
                <a:lnTo>
                  <a:pt x="110608" y="27368"/>
                </a:lnTo>
                <a:lnTo>
                  <a:pt x="110608" y="27368"/>
                </a:lnTo>
                <a:lnTo>
                  <a:pt x="110608" y="27368"/>
                </a:lnTo>
                <a:lnTo>
                  <a:pt x="110608" y="27368"/>
                </a:lnTo>
                <a:lnTo>
                  <a:pt x="110608" y="27368"/>
                </a:lnTo>
                <a:lnTo>
                  <a:pt x="108521" y="27368"/>
                </a:lnTo>
                <a:lnTo>
                  <a:pt x="108521" y="28771"/>
                </a:lnTo>
                <a:lnTo>
                  <a:pt x="108521" y="28771"/>
                </a:lnTo>
                <a:lnTo>
                  <a:pt x="108521" y="28771"/>
                </a:lnTo>
                <a:lnTo>
                  <a:pt x="108521" y="28771"/>
                </a:lnTo>
                <a:lnTo>
                  <a:pt x="108521" y="28771"/>
                </a:lnTo>
                <a:lnTo>
                  <a:pt x="108521" y="28771"/>
                </a:lnTo>
                <a:lnTo>
                  <a:pt x="108521" y="30877"/>
                </a:lnTo>
                <a:lnTo>
                  <a:pt x="105391" y="30877"/>
                </a:lnTo>
                <a:lnTo>
                  <a:pt x="105391" y="30877"/>
                </a:lnTo>
                <a:lnTo>
                  <a:pt x="105391" y="30877"/>
                </a:lnTo>
                <a:lnTo>
                  <a:pt x="105391" y="32280"/>
                </a:lnTo>
                <a:lnTo>
                  <a:pt x="105391" y="32280"/>
                </a:lnTo>
                <a:lnTo>
                  <a:pt x="105391" y="32280"/>
                </a:lnTo>
                <a:lnTo>
                  <a:pt x="105391" y="33684"/>
                </a:lnTo>
                <a:lnTo>
                  <a:pt x="105391" y="33684"/>
                </a:lnTo>
                <a:lnTo>
                  <a:pt x="105391" y="33684"/>
                </a:lnTo>
                <a:lnTo>
                  <a:pt x="105391" y="35087"/>
                </a:lnTo>
                <a:lnTo>
                  <a:pt x="105391" y="35087"/>
                </a:lnTo>
                <a:lnTo>
                  <a:pt x="105391" y="35087"/>
                </a:lnTo>
                <a:lnTo>
                  <a:pt x="105391" y="35087"/>
                </a:lnTo>
                <a:lnTo>
                  <a:pt x="105391" y="36491"/>
                </a:lnTo>
                <a:lnTo>
                  <a:pt x="105391" y="36491"/>
                </a:lnTo>
                <a:lnTo>
                  <a:pt x="105391" y="36491"/>
                </a:lnTo>
                <a:lnTo>
                  <a:pt x="105391" y="38596"/>
                </a:lnTo>
                <a:lnTo>
                  <a:pt x="105391" y="38596"/>
                </a:lnTo>
                <a:lnTo>
                  <a:pt x="105391" y="38596"/>
                </a:lnTo>
                <a:lnTo>
                  <a:pt x="105391" y="40000"/>
                </a:lnTo>
                <a:lnTo>
                  <a:pt x="105391" y="40000"/>
                </a:lnTo>
                <a:lnTo>
                  <a:pt x="105391" y="40000"/>
                </a:lnTo>
                <a:lnTo>
                  <a:pt x="105391" y="41403"/>
                </a:lnTo>
                <a:lnTo>
                  <a:pt x="105391" y="41403"/>
                </a:lnTo>
                <a:lnTo>
                  <a:pt x="105391" y="41403"/>
                </a:lnTo>
                <a:lnTo>
                  <a:pt x="105391" y="42807"/>
                </a:lnTo>
                <a:lnTo>
                  <a:pt x="105391" y="42807"/>
                </a:lnTo>
                <a:lnTo>
                  <a:pt x="105391" y="42807"/>
                </a:lnTo>
                <a:lnTo>
                  <a:pt x="105391" y="44210"/>
                </a:lnTo>
                <a:lnTo>
                  <a:pt x="105391" y="44210"/>
                </a:lnTo>
                <a:lnTo>
                  <a:pt x="105391" y="44210"/>
                </a:lnTo>
                <a:lnTo>
                  <a:pt x="105391" y="46315"/>
                </a:lnTo>
                <a:lnTo>
                  <a:pt x="105391" y="46315"/>
                </a:lnTo>
                <a:lnTo>
                  <a:pt x="105391" y="46315"/>
                </a:lnTo>
                <a:lnTo>
                  <a:pt x="105391" y="47719"/>
                </a:lnTo>
                <a:lnTo>
                  <a:pt x="105391" y="47719"/>
                </a:lnTo>
                <a:lnTo>
                  <a:pt x="105391" y="47719"/>
                </a:lnTo>
                <a:lnTo>
                  <a:pt x="105391" y="49122"/>
                </a:lnTo>
                <a:lnTo>
                  <a:pt x="105391" y="49122"/>
                </a:lnTo>
                <a:lnTo>
                  <a:pt x="105391" y="49122"/>
                </a:lnTo>
                <a:lnTo>
                  <a:pt x="105391" y="50526"/>
                </a:lnTo>
                <a:lnTo>
                  <a:pt x="105391" y="50526"/>
                </a:lnTo>
                <a:lnTo>
                  <a:pt x="105391" y="50526"/>
                </a:lnTo>
                <a:lnTo>
                  <a:pt x="105391" y="50526"/>
                </a:lnTo>
                <a:lnTo>
                  <a:pt x="105391" y="51929"/>
                </a:lnTo>
                <a:lnTo>
                  <a:pt x="105391" y="51929"/>
                </a:lnTo>
                <a:lnTo>
                  <a:pt x="105391" y="51929"/>
                </a:lnTo>
                <a:lnTo>
                  <a:pt x="105391" y="54035"/>
                </a:lnTo>
                <a:lnTo>
                  <a:pt x="105391" y="54035"/>
                </a:lnTo>
                <a:lnTo>
                  <a:pt x="105391" y="54035"/>
                </a:lnTo>
                <a:lnTo>
                  <a:pt x="105391" y="55438"/>
                </a:lnTo>
                <a:lnTo>
                  <a:pt x="105391" y="55438"/>
                </a:lnTo>
                <a:lnTo>
                  <a:pt x="105391" y="55438"/>
                </a:lnTo>
                <a:lnTo>
                  <a:pt x="105391" y="56842"/>
                </a:lnTo>
                <a:lnTo>
                  <a:pt x="105391" y="56842"/>
                </a:lnTo>
                <a:lnTo>
                  <a:pt x="105391" y="56842"/>
                </a:lnTo>
                <a:lnTo>
                  <a:pt x="105391" y="58245"/>
                </a:lnTo>
                <a:lnTo>
                  <a:pt x="105391" y="58245"/>
                </a:lnTo>
                <a:lnTo>
                  <a:pt x="105391" y="58245"/>
                </a:lnTo>
                <a:lnTo>
                  <a:pt x="105391" y="59649"/>
                </a:lnTo>
                <a:lnTo>
                  <a:pt x="105391" y="59649"/>
                </a:lnTo>
                <a:lnTo>
                  <a:pt x="105391" y="59649"/>
                </a:lnTo>
                <a:lnTo>
                  <a:pt x="105391" y="61754"/>
                </a:lnTo>
                <a:lnTo>
                  <a:pt x="105391" y="61754"/>
                </a:lnTo>
                <a:lnTo>
                  <a:pt x="105391" y="61754"/>
                </a:lnTo>
                <a:lnTo>
                  <a:pt x="105391" y="63157"/>
                </a:lnTo>
                <a:lnTo>
                  <a:pt x="105391" y="63157"/>
                </a:lnTo>
                <a:lnTo>
                  <a:pt x="105391" y="63157"/>
                </a:lnTo>
                <a:lnTo>
                  <a:pt x="105391" y="64561"/>
                </a:lnTo>
                <a:lnTo>
                  <a:pt x="105391" y="64561"/>
                </a:lnTo>
                <a:lnTo>
                  <a:pt x="105391" y="64561"/>
                </a:lnTo>
                <a:lnTo>
                  <a:pt x="105391" y="65964"/>
                </a:lnTo>
                <a:lnTo>
                  <a:pt x="105391" y="65964"/>
                </a:lnTo>
                <a:lnTo>
                  <a:pt x="105391" y="65964"/>
                </a:lnTo>
                <a:lnTo>
                  <a:pt x="105391" y="65964"/>
                </a:lnTo>
                <a:lnTo>
                  <a:pt x="105391" y="67368"/>
                </a:lnTo>
                <a:lnTo>
                  <a:pt x="105391" y="67368"/>
                </a:lnTo>
                <a:lnTo>
                  <a:pt x="105391" y="67368"/>
                </a:lnTo>
                <a:lnTo>
                  <a:pt x="105391" y="69473"/>
                </a:lnTo>
                <a:lnTo>
                  <a:pt x="105391" y="69473"/>
                </a:lnTo>
                <a:lnTo>
                  <a:pt x="105391" y="69473"/>
                </a:lnTo>
                <a:lnTo>
                  <a:pt x="105391" y="70877"/>
                </a:lnTo>
                <a:lnTo>
                  <a:pt x="105391" y="70877"/>
                </a:lnTo>
                <a:lnTo>
                  <a:pt x="105391" y="70877"/>
                </a:lnTo>
                <a:lnTo>
                  <a:pt x="105391" y="72280"/>
                </a:lnTo>
                <a:lnTo>
                  <a:pt x="105391" y="72280"/>
                </a:lnTo>
                <a:lnTo>
                  <a:pt x="105391" y="72280"/>
                </a:lnTo>
                <a:lnTo>
                  <a:pt x="105391" y="73684"/>
                </a:lnTo>
                <a:lnTo>
                  <a:pt x="105391" y="73684"/>
                </a:lnTo>
                <a:lnTo>
                  <a:pt x="105391" y="73684"/>
                </a:lnTo>
                <a:lnTo>
                  <a:pt x="105391" y="75087"/>
                </a:lnTo>
                <a:lnTo>
                  <a:pt x="108521" y="75087"/>
                </a:lnTo>
                <a:lnTo>
                  <a:pt x="108521" y="75087"/>
                </a:lnTo>
                <a:lnTo>
                  <a:pt x="108521" y="75087"/>
                </a:lnTo>
                <a:lnTo>
                  <a:pt x="108521" y="75087"/>
                </a:lnTo>
                <a:lnTo>
                  <a:pt x="108521" y="75087"/>
                </a:lnTo>
                <a:lnTo>
                  <a:pt x="108521" y="77192"/>
                </a:lnTo>
                <a:lnTo>
                  <a:pt x="108521" y="77192"/>
                </a:lnTo>
                <a:lnTo>
                  <a:pt x="108521" y="77192"/>
                </a:lnTo>
                <a:lnTo>
                  <a:pt x="108521" y="77192"/>
                </a:lnTo>
                <a:lnTo>
                  <a:pt x="110608" y="77192"/>
                </a:lnTo>
                <a:lnTo>
                  <a:pt x="110608" y="78596"/>
                </a:lnTo>
                <a:lnTo>
                  <a:pt x="110608" y="78596"/>
                </a:lnTo>
                <a:lnTo>
                  <a:pt x="110608" y="78596"/>
                </a:lnTo>
                <a:lnTo>
                  <a:pt x="110608" y="78596"/>
                </a:lnTo>
                <a:lnTo>
                  <a:pt x="110608" y="78596"/>
                </a:lnTo>
                <a:lnTo>
                  <a:pt x="110608" y="80000"/>
                </a:lnTo>
                <a:lnTo>
                  <a:pt x="112695" y="80000"/>
                </a:lnTo>
                <a:lnTo>
                  <a:pt x="112695" y="80000"/>
                </a:lnTo>
                <a:lnTo>
                  <a:pt x="112695" y="80000"/>
                </a:lnTo>
                <a:lnTo>
                  <a:pt x="112695" y="80000"/>
                </a:lnTo>
                <a:lnTo>
                  <a:pt x="112695" y="81403"/>
                </a:lnTo>
                <a:lnTo>
                  <a:pt x="112695" y="81403"/>
                </a:lnTo>
                <a:lnTo>
                  <a:pt x="112695" y="81403"/>
                </a:lnTo>
                <a:lnTo>
                  <a:pt x="112695" y="81403"/>
                </a:lnTo>
                <a:lnTo>
                  <a:pt x="112695" y="81403"/>
                </a:lnTo>
                <a:lnTo>
                  <a:pt x="114782" y="81403"/>
                </a:lnTo>
                <a:lnTo>
                  <a:pt x="114782" y="82807"/>
                </a:lnTo>
                <a:lnTo>
                  <a:pt x="114782" y="82807"/>
                </a:lnTo>
                <a:lnTo>
                  <a:pt x="114782" y="82807"/>
                </a:lnTo>
                <a:lnTo>
                  <a:pt x="114782" y="82807"/>
                </a:lnTo>
                <a:lnTo>
                  <a:pt x="114782" y="82807"/>
                </a:lnTo>
                <a:lnTo>
                  <a:pt x="114782" y="82807"/>
                </a:lnTo>
                <a:lnTo>
                  <a:pt x="114782" y="84912"/>
                </a:lnTo>
                <a:lnTo>
                  <a:pt x="114782" y="84912"/>
                </a:lnTo>
                <a:lnTo>
                  <a:pt x="114782" y="84912"/>
                </a:lnTo>
                <a:lnTo>
                  <a:pt x="114782" y="84912"/>
                </a:lnTo>
                <a:lnTo>
                  <a:pt x="114782" y="86315"/>
                </a:lnTo>
                <a:lnTo>
                  <a:pt x="114782" y="86315"/>
                </a:lnTo>
                <a:lnTo>
                  <a:pt x="112695" y="86315"/>
                </a:lnTo>
                <a:lnTo>
                  <a:pt x="112695" y="86315"/>
                </a:lnTo>
                <a:lnTo>
                  <a:pt x="112695" y="86315"/>
                </a:lnTo>
                <a:lnTo>
                  <a:pt x="112695" y="86315"/>
                </a:lnTo>
                <a:lnTo>
                  <a:pt x="112695" y="87719"/>
                </a:lnTo>
                <a:lnTo>
                  <a:pt x="112695" y="87719"/>
                </a:lnTo>
                <a:lnTo>
                  <a:pt x="112695" y="87719"/>
                </a:lnTo>
                <a:lnTo>
                  <a:pt x="112695" y="87719"/>
                </a:lnTo>
                <a:lnTo>
                  <a:pt x="112695" y="87719"/>
                </a:lnTo>
                <a:lnTo>
                  <a:pt x="110608" y="87719"/>
                </a:lnTo>
                <a:lnTo>
                  <a:pt x="110608" y="89122"/>
                </a:lnTo>
                <a:lnTo>
                  <a:pt x="110608" y="89122"/>
                </a:lnTo>
                <a:lnTo>
                  <a:pt x="110608" y="89122"/>
                </a:lnTo>
                <a:lnTo>
                  <a:pt x="108521" y="89122"/>
                </a:lnTo>
                <a:lnTo>
                  <a:pt x="108521" y="89122"/>
                </a:lnTo>
                <a:lnTo>
                  <a:pt x="108521" y="89122"/>
                </a:lnTo>
                <a:lnTo>
                  <a:pt x="108521" y="89122"/>
                </a:lnTo>
                <a:lnTo>
                  <a:pt x="108521" y="90526"/>
                </a:lnTo>
                <a:lnTo>
                  <a:pt x="108521" y="90526"/>
                </a:lnTo>
                <a:lnTo>
                  <a:pt x="108521" y="90526"/>
                </a:lnTo>
                <a:lnTo>
                  <a:pt x="105391" y="90526"/>
                </a:lnTo>
                <a:lnTo>
                  <a:pt x="105391" y="90526"/>
                </a:lnTo>
                <a:lnTo>
                  <a:pt x="105391" y="90526"/>
                </a:lnTo>
                <a:lnTo>
                  <a:pt x="105391" y="90526"/>
                </a:lnTo>
                <a:lnTo>
                  <a:pt x="105391" y="90526"/>
                </a:lnTo>
                <a:lnTo>
                  <a:pt x="105391" y="92631"/>
                </a:lnTo>
                <a:lnTo>
                  <a:pt x="105391" y="92631"/>
                </a:lnTo>
                <a:lnTo>
                  <a:pt x="105391" y="92631"/>
                </a:lnTo>
                <a:lnTo>
                  <a:pt x="105391" y="92631"/>
                </a:lnTo>
                <a:lnTo>
                  <a:pt x="105391" y="92631"/>
                </a:lnTo>
                <a:lnTo>
                  <a:pt x="103304" y="92631"/>
                </a:lnTo>
                <a:lnTo>
                  <a:pt x="103304" y="92631"/>
                </a:lnTo>
                <a:lnTo>
                  <a:pt x="103304" y="94035"/>
                </a:lnTo>
                <a:lnTo>
                  <a:pt x="103304" y="94035"/>
                </a:lnTo>
                <a:lnTo>
                  <a:pt x="103304" y="94035"/>
                </a:lnTo>
                <a:lnTo>
                  <a:pt x="103304" y="94035"/>
                </a:lnTo>
                <a:lnTo>
                  <a:pt x="103304" y="94035"/>
                </a:lnTo>
                <a:lnTo>
                  <a:pt x="103304" y="95438"/>
                </a:lnTo>
                <a:lnTo>
                  <a:pt x="101217" y="95438"/>
                </a:lnTo>
                <a:lnTo>
                  <a:pt x="101217" y="95438"/>
                </a:lnTo>
                <a:lnTo>
                  <a:pt x="101217" y="95438"/>
                </a:lnTo>
                <a:lnTo>
                  <a:pt x="101217" y="95438"/>
                </a:lnTo>
                <a:lnTo>
                  <a:pt x="101217" y="95438"/>
                </a:lnTo>
                <a:lnTo>
                  <a:pt x="99130" y="95438"/>
                </a:lnTo>
                <a:lnTo>
                  <a:pt x="99130" y="95438"/>
                </a:lnTo>
                <a:lnTo>
                  <a:pt x="99130" y="95438"/>
                </a:lnTo>
                <a:lnTo>
                  <a:pt x="99130" y="95438"/>
                </a:lnTo>
                <a:lnTo>
                  <a:pt x="99130" y="95438"/>
                </a:lnTo>
                <a:lnTo>
                  <a:pt x="97043" y="95438"/>
                </a:lnTo>
                <a:lnTo>
                  <a:pt x="97043" y="96842"/>
                </a:lnTo>
                <a:lnTo>
                  <a:pt x="97043" y="96842"/>
                </a:lnTo>
                <a:lnTo>
                  <a:pt x="97043" y="96842"/>
                </a:lnTo>
                <a:lnTo>
                  <a:pt x="97043" y="96842"/>
                </a:lnTo>
                <a:lnTo>
                  <a:pt x="93913" y="96842"/>
                </a:lnTo>
                <a:lnTo>
                  <a:pt x="93913" y="96842"/>
                </a:lnTo>
                <a:lnTo>
                  <a:pt x="93913" y="96842"/>
                </a:lnTo>
                <a:lnTo>
                  <a:pt x="93913" y="98245"/>
                </a:lnTo>
                <a:lnTo>
                  <a:pt x="93913" y="98245"/>
                </a:lnTo>
                <a:lnTo>
                  <a:pt x="93913" y="98245"/>
                </a:lnTo>
                <a:lnTo>
                  <a:pt x="93913" y="98245"/>
                </a:lnTo>
                <a:lnTo>
                  <a:pt x="93913" y="98245"/>
                </a:lnTo>
                <a:lnTo>
                  <a:pt x="93913" y="100350"/>
                </a:lnTo>
                <a:lnTo>
                  <a:pt x="93913" y="100350"/>
                </a:lnTo>
                <a:lnTo>
                  <a:pt x="93913" y="100350"/>
                </a:lnTo>
                <a:lnTo>
                  <a:pt x="93913" y="100350"/>
                </a:lnTo>
                <a:lnTo>
                  <a:pt x="93913" y="100350"/>
                </a:lnTo>
                <a:lnTo>
                  <a:pt x="93913" y="100350"/>
                </a:lnTo>
                <a:lnTo>
                  <a:pt x="93913" y="101754"/>
                </a:lnTo>
                <a:lnTo>
                  <a:pt x="93913" y="101754"/>
                </a:lnTo>
                <a:lnTo>
                  <a:pt x="93913" y="101754"/>
                </a:lnTo>
                <a:lnTo>
                  <a:pt x="93913" y="101754"/>
                </a:lnTo>
                <a:lnTo>
                  <a:pt x="93913" y="103157"/>
                </a:lnTo>
                <a:lnTo>
                  <a:pt x="93913" y="103157"/>
                </a:lnTo>
                <a:lnTo>
                  <a:pt x="93913" y="103157"/>
                </a:lnTo>
                <a:lnTo>
                  <a:pt x="93913" y="103157"/>
                </a:lnTo>
                <a:lnTo>
                  <a:pt x="93913" y="104561"/>
                </a:lnTo>
                <a:lnTo>
                  <a:pt x="91826" y="104561"/>
                </a:lnTo>
                <a:lnTo>
                  <a:pt x="91826" y="104561"/>
                </a:lnTo>
                <a:lnTo>
                  <a:pt x="91826" y="104561"/>
                </a:lnTo>
                <a:lnTo>
                  <a:pt x="91826" y="104561"/>
                </a:lnTo>
                <a:lnTo>
                  <a:pt x="91826" y="104561"/>
                </a:lnTo>
                <a:lnTo>
                  <a:pt x="91826" y="105964"/>
                </a:lnTo>
                <a:lnTo>
                  <a:pt x="91826" y="105964"/>
                </a:lnTo>
                <a:lnTo>
                  <a:pt x="91826" y="105964"/>
                </a:lnTo>
                <a:lnTo>
                  <a:pt x="91826" y="105964"/>
                </a:lnTo>
                <a:lnTo>
                  <a:pt x="89739" y="105964"/>
                </a:lnTo>
                <a:lnTo>
                  <a:pt x="89739" y="108070"/>
                </a:lnTo>
                <a:lnTo>
                  <a:pt x="89739" y="108070"/>
                </a:lnTo>
                <a:lnTo>
                  <a:pt x="89739" y="108070"/>
                </a:lnTo>
                <a:lnTo>
                  <a:pt x="89739" y="108070"/>
                </a:lnTo>
                <a:lnTo>
                  <a:pt x="89739" y="109473"/>
                </a:lnTo>
                <a:lnTo>
                  <a:pt x="89739" y="109473"/>
                </a:lnTo>
                <a:lnTo>
                  <a:pt x="89739" y="109473"/>
                </a:lnTo>
                <a:lnTo>
                  <a:pt x="89739" y="110877"/>
                </a:lnTo>
                <a:lnTo>
                  <a:pt x="89739" y="110877"/>
                </a:lnTo>
                <a:lnTo>
                  <a:pt x="89739" y="110877"/>
                </a:lnTo>
                <a:lnTo>
                  <a:pt x="89739" y="110877"/>
                </a:lnTo>
                <a:lnTo>
                  <a:pt x="87652" y="110877"/>
                </a:lnTo>
                <a:lnTo>
                  <a:pt x="87652" y="112280"/>
                </a:lnTo>
                <a:lnTo>
                  <a:pt x="87652" y="112280"/>
                </a:lnTo>
                <a:lnTo>
                  <a:pt x="87652" y="112280"/>
                </a:lnTo>
                <a:lnTo>
                  <a:pt x="87652" y="112280"/>
                </a:lnTo>
                <a:lnTo>
                  <a:pt x="87652" y="113684"/>
                </a:lnTo>
                <a:lnTo>
                  <a:pt x="87652" y="113684"/>
                </a:lnTo>
                <a:lnTo>
                  <a:pt x="87652" y="113684"/>
                </a:lnTo>
                <a:lnTo>
                  <a:pt x="87652" y="113684"/>
                </a:lnTo>
                <a:lnTo>
                  <a:pt x="87652" y="113684"/>
                </a:lnTo>
                <a:lnTo>
                  <a:pt x="87652" y="113684"/>
                </a:lnTo>
                <a:lnTo>
                  <a:pt x="85565" y="113684"/>
                </a:lnTo>
                <a:lnTo>
                  <a:pt x="85565" y="115789"/>
                </a:lnTo>
                <a:lnTo>
                  <a:pt x="85565" y="115789"/>
                </a:lnTo>
                <a:lnTo>
                  <a:pt x="85565" y="115789"/>
                </a:lnTo>
                <a:lnTo>
                  <a:pt x="85565" y="115789"/>
                </a:lnTo>
                <a:lnTo>
                  <a:pt x="85565" y="117192"/>
                </a:lnTo>
                <a:lnTo>
                  <a:pt x="85565" y="117192"/>
                </a:lnTo>
                <a:lnTo>
                  <a:pt x="85565" y="117192"/>
                </a:lnTo>
                <a:lnTo>
                  <a:pt x="85565" y="117192"/>
                </a:lnTo>
                <a:lnTo>
                  <a:pt x="85565" y="118596"/>
                </a:lnTo>
                <a:lnTo>
                  <a:pt x="85565" y="118596"/>
                </a:lnTo>
                <a:lnTo>
                  <a:pt x="85565" y="118596"/>
                </a:lnTo>
                <a:lnTo>
                  <a:pt x="85565" y="118596"/>
                </a:lnTo>
                <a:lnTo>
                  <a:pt x="83478" y="118596"/>
                </a:lnTo>
                <a:lnTo>
                  <a:pt x="83478" y="120000"/>
                </a:lnTo>
                <a:lnTo>
                  <a:pt x="83478" y="120000"/>
                </a:lnTo>
                <a:lnTo>
                  <a:pt x="83478" y="120000"/>
                </a:lnTo>
                <a:lnTo>
                  <a:pt x="83478" y="120000"/>
                </a:lnTo>
                <a:lnTo>
                  <a:pt x="83478" y="120000"/>
                </a:lnTo>
                <a:lnTo>
                  <a:pt x="80347" y="120000"/>
                </a:lnTo>
                <a:lnTo>
                  <a:pt x="80347" y="120000"/>
                </a:lnTo>
                <a:lnTo>
                  <a:pt x="80347" y="120000"/>
                </a:lnTo>
                <a:lnTo>
                  <a:pt x="80347" y="120000"/>
                </a:lnTo>
                <a:lnTo>
                  <a:pt x="80347" y="120000"/>
                </a:lnTo>
                <a:lnTo>
                  <a:pt x="80347" y="120000"/>
                </a:lnTo>
                <a:lnTo>
                  <a:pt x="80347" y="120000"/>
                </a:lnTo>
                <a:lnTo>
                  <a:pt x="78260" y="120000"/>
                </a:lnTo>
                <a:lnTo>
                  <a:pt x="78260" y="120000"/>
                </a:lnTo>
                <a:lnTo>
                  <a:pt x="78260" y="120000"/>
                </a:lnTo>
                <a:lnTo>
                  <a:pt x="78260" y="118596"/>
                </a:lnTo>
                <a:lnTo>
                  <a:pt x="78260" y="118596"/>
                </a:lnTo>
                <a:lnTo>
                  <a:pt x="78260" y="118596"/>
                </a:lnTo>
                <a:lnTo>
                  <a:pt x="78260" y="118596"/>
                </a:lnTo>
                <a:lnTo>
                  <a:pt x="76173" y="118596"/>
                </a:lnTo>
                <a:lnTo>
                  <a:pt x="76173" y="118596"/>
                </a:lnTo>
                <a:lnTo>
                  <a:pt x="76173" y="118596"/>
                </a:lnTo>
                <a:lnTo>
                  <a:pt x="76173" y="117192"/>
                </a:lnTo>
                <a:lnTo>
                  <a:pt x="76173" y="117192"/>
                </a:lnTo>
                <a:lnTo>
                  <a:pt x="74086" y="117192"/>
                </a:lnTo>
                <a:lnTo>
                  <a:pt x="74086" y="117192"/>
                </a:lnTo>
                <a:lnTo>
                  <a:pt x="74086" y="117192"/>
                </a:lnTo>
                <a:lnTo>
                  <a:pt x="74086" y="117192"/>
                </a:lnTo>
                <a:lnTo>
                  <a:pt x="74086" y="117192"/>
                </a:lnTo>
                <a:lnTo>
                  <a:pt x="74086" y="117192"/>
                </a:lnTo>
                <a:lnTo>
                  <a:pt x="74086" y="115789"/>
                </a:lnTo>
                <a:lnTo>
                  <a:pt x="72000" y="115789"/>
                </a:lnTo>
                <a:lnTo>
                  <a:pt x="72000" y="115789"/>
                </a:lnTo>
                <a:lnTo>
                  <a:pt x="72000" y="115789"/>
                </a:lnTo>
                <a:lnTo>
                  <a:pt x="72000" y="115789"/>
                </a:lnTo>
                <a:lnTo>
                  <a:pt x="72000" y="115789"/>
                </a:lnTo>
                <a:lnTo>
                  <a:pt x="72000" y="115789"/>
                </a:lnTo>
                <a:lnTo>
                  <a:pt x="72000" y="113684"/>
                </a:lnTo>
                <a:lnTo>
                  <a:pt x="68869" y="113684"/>
                </a:lnTo>
                <a:lnTo>
                  <a:pt x="68869" y="113684"/>
                </a:lnTo>
                <a:lnTo>
                  <a:pt x="68869" y="113684"/>
                </a:lnTo>
                <a:lnTo>
                  <a:pt x="68869" y="113684"/>
                </a:lnTo>
                <a:lnTo>
                  <a:pt x="68869" y="113684"/>
                </a:lnTo>
                <a:lnTo>
                  <a:pt x="66782" y="113684"/>
                </a:lnTo>
                <a:lnTo>
                  <a:pt x="66782" y="113684"/>
                </a:lnTo>
                <a:lnTo>
                  <a:pt x="66782" y="113684"/>
                </a:lnTo>
                <a:lnTo>
                  <a:pt x="66782" y="113684"/>
                </a:lnTo>
                <a:lnTo>
                  <a:pt x="66782" y="112280"/>
                </a:lnTo>
                <a:lnTo>
                  <a:pt x="66782" y="112280"/>
                </a:lnTo>
                <a:lnTo>
                  <a:pt x="66782" y="112280"/>
                </a:lnTo>
                <a:lnTo>
                  <a:pt x="64695" y="112280"/>
                </a:lnTo>
                <a:lnTo>
                  <a:pt x="64695" y="112280"/>
                </a:lnTo>
                <a:lnTo>
                  <a:pt x="64695" y="112280"/>
                </a:lnTo>
                <a:lnTo>
                  <a:pt x="64695" y="112280"/>
                </a:lnTo>
                <a:lnTo>
                  <a:pt x="64695" y="110877"/>
                </a:lnTo>
                <a:lnTo>
                  <a:pt x="64695" y="110877"/>
                </a:lnTo>
                <a:lnTo>
                  <a:pt x="62608" y="110877"/>
                </a:lnTo>
                <a:lnTo>
                  <a:pt x="62608" y="110877"/>
                </a:lnTo>
                <a:lnTo>
                  <a:pt x="62608" y="110877"/>
                </a:lnTo>
                <a:lnTo>
                  <a:pt x="62608" y="110877"/>
                </a:lnTo>
                <a:lnTo>
                  <a:pt x="62608" y="110877"/>
                </a:lnTo>
                <a:lnTo>
                  <a:pt x="62608" y="109473"/>
                </a:lnTo>
                <a:lnTo>
                  <a:pt x="60521" y="109473"/>
                </a:lnTo>
                <a:lnTo>
                  <a:pt x="60521" y="109473"/>
                </a:lnTo>
                <a:lnTo>
                  <a:pt x="60521" y="109473"/>
                </a:lnTo>
                <a:lnTo>
                  <a:pt x="60521" y="109473"/>
                </a:lnTo>
                <a:lnTo>
                  <a:pt x="60521" y="109473"/>
                </a:lnTo>
                <a:lnTo>
                  <a:pt x="60521" y="109473"/>
                </a:lnTo>
                <a:lnTo>
                  <a:pt x="60521" y="108070"/>
                </a:lnTo>
                <a:lnTo>
                  <a:pt x="57391" y="108070"/>
                </a:lnTo>
                <a:lnTo>
                  <a:pt x="57391" y="108070"/>
                </a:lnTo>
                <a:lnTo>
                  <a:pt x="57391" y="108070"/>
                </a:lnTo>
                <a:lnTo>
                  <a:pt x="57391" y="108070"/>
                </a:lnTo>
                <a:lnTo>
                  <a:pt x="57391" y="105964"/>
                </a:lnTo>
                <a:lnTo>
                  <a:pt x="57391" y="105964"/>
                </a:lnTo>
                <a:lnTo>
                  <a:pt x="57391" y="105964"/>
                </a:lnTo>
                <a:lnTo>
                  <a:pt x="57391" y="105964"/>
                </a:lnTo>
                <a:lnTo>
                  <a:pt x="55304" y="105964"/>
                </a:lnTo>
                <a:lnTo>
                  <a:pt x="55304" y="105964"/>
                </a:lnTo>
                <a:lnTo>
                  <a:pt x="55304" y="105964"/>
                </a:lnTo>
                <a:lnTo>
                  <a:pt x="55304" y="104561"/>
                </a:lnTo>
                <a:lnTo>
                  <a:pt x="55304" y="104561"/>
                </a:lnTo>
                <a:lnTo>
                  <a:pt x="55304" y="104561"/>
                </a:lnTo>
                <a:lnTo>
                  <a:pt x="57391" y="104561"/>
                </a:lnTo>
                <a:lnTo>
                  <a:pt x="57391" y="104561"/>
                </a:lnTo>
                <a:lnTo>
                  <a:pt x="57391" y="104561"/>
                </a:lnTo>
                <a:lnTo>
                  <a:pt x="57391" y="103157"/>
                </a:lnTo>
                <a:lnTo>
                  <a:pt x="57391" y="103157"/>
                </a:lnTo>
                <a:lnTo>
                  <a:pt x="57391" y="103157"/>
                </a:lnTo>
                <a:lnTo>
                  <a:pt x="57391" y="101754"/>
                </a:lnTo>
                <a:lnTo>
                  <a:pt x="57391" y="101754"/>
                </a:lnTo>
                <a:lnTo>
                  <a:pt x="57391" y="101754"/>
                </a:lnTo>
                <a:lnTo>
                  <a:pt x="57391" y="101754"/>
                </a:lnTo>
                <a:lnTo>
                  <a:pt x="57391" y="100350"/>
                </a:lnTo>
                <a:lnTo>
                  <a:pt x="55304" y="100350"/>
                </a:lnTo>
                <a:lnTo>
                  <a:pt x="55304" y="100350"/>
                </a:lnTo>
                <a:lnTo>
                  <a:pt x="55304" y="100350"/>
                </a:lnTo>
                <a:lnTo>
                  <a:pt x="55304" y="100350"/>
                </a:lnTo>
                <a:lnTo>
                  <a:pt x="55304" y="100350"/>
                </a:lnTo>
                <a:lnTo>
                  <a:pt x="53217" y="100350"/>
                </a:lnTo>
                <a:lnTo>
                  <a:pt x="53217" y="98245"/>
                </a:lnTo>
                <a:lnTo>
                  <a:pt x="53217" y="98245"/>
                </a:lnTo>
                <a:lnTo>
                  <a:pt x="53217" y="98245"/>
                </a:lnTo>
                <a:lnTo>
                  <a:pt x="53217" y="98245"/>
                </a:lnTo>
                <a:lnTo>
                  <a:pt x="53217" y="98245"/>
                </a:lnTo>
                <a:lnTo>
                  <a:pt x="51130" y="98245"/>
                </a:lnTo>
                <a:lnTo>
                  <a:pt x="51130" y="98245"/>
                </a:lnTo>
                <a:lnTo>
                  <a:pt x="51130" y="98245"/>
                </a:lnTo>
                <a:lnTo>
                  <a:pt x="51130" y="98245"/>
                </a:lnTo>
                <a:lnTo>
                  <a:pt x="51130" y="98245"/>
                </a:lnTo>
                <a:lnTo>
                  <a:pt x="51130" y="98245"/>
                </a:lnTo>
                <a:lnTo>
                  <a:pt x="51130" y="96842"/>
                </a:lnTo>
                <a:lnTo>
                  <a:pt x="49043" y="96842"/>
                </a:lnTo>
                <a:lnTo>
                  <a:pt x="49043" y="96842"/>
                </a:lnTo>
                <a:lnTo>
                  <a:pt x="49043" y="96842"/>
                </a:lnTo>
                <a:lnTo>
                  <a:pt x="49043" y="96842"/>
                </a:lnTo>
                <a:lnTo>
                  <a:pt x="49043" y="96842"/>
                </a:lnTo>
                <a:lnTo>
                  <a:pt x="45913" y="96842"/>
                </a:lnTo>
                <a:lnTo>
                  <a:pt x="45913" y="96842"/>
                </a:lnTo>
                <a:lnTo>
                  <a:pt x="45913" y="96842"/>
                </a:lnTo>
                <a:lnTo>
                  <a:pt x="45913" y="95438"/>
                </a:lnTo>
                <a:lnTo>
                  <a:pt x="45913" y="95438"/>
                </a:lnTo>
                <a:lnTo>
                  <a:pt x="45913" y="95438"/>
                </a:lnTo>
                <a:lnTo>
                  <a:pt x="43826" y="95438"/>
                </a:lnTo>
                <a:lnTo>
                  <a:pt x="43826" y="95438"/>
                </a:lnTo>
                <a:lnTo>
                  <a:pt x="43826" y="95438"/>
                </a:lnTo>
                <a:lnTo>
                  <a:pt x="43826" y="95438"/>
                </a:lnTo>
                <a:lnTo>
                  <a:pt x="43826" y="95438"/>
                </a:lnTo>
                <a:lnTo>
                  <a:pt x="43826" y="94035"/>
                </a:lnTo>
                <a:lnTo>
                  <a:pt x="41739" y="94035"/>
                </a:lnTo>
                <a:lnTo>
                  <a:pt x="41739" y="94035"/>
                </a:lnTo>
                <a:lnTo>
                  <a:pt x="41739" y="94035"/>
                </a:lnTo>
                <a:lnTo>
                  <a:pt x="41739" y="94035"/>
                </a:lnTo>
                <a:lnTo>
                  <a:pt x="41739" y="94035"/>
                </a:lnTo>
                <a:lnTo>
                  <a:pt x="39652" y="94035"/>
                </a:lnTo>
                <a:lnTo>
                  <a:pt x="39652" y="94035"/>
                </a:lnTo>
                <a:lnTo>
                  <a:pt x="39652" y="92631"/>
                </a:lnTo>
                <a:lnTo>
                  <a:pt x="39652" y="92631"/>
                </a:lnTo>
                <a:lnTo>
                  <a:pt x="39652" y="92631"/>
                </a:lnTo>
                <a:lnTo>
                  <a:pt x="39652" y="92631"/>
                </a:lnTo>
                <a:lnTo>
                  <a:pt x="37565" y="92631"/>
                </a:lnTo>
                <a:lnTo>
                  <a:pt x="37565" y="92631"/>
                </a:lnTo>
                <a:lnTo>
                  <a:pt x="37565" y="92631"/>
                </a:lnTo>
                <a:lnTo>
                  <a:pt x="37565" y="92631"/>
                </a:lnTo>
                <a:lnTo>
                  <a:pt x="34434" y="92631"/>
                </a:lnTo>
                <a:lnTo>
                  <a:pt x="34434" y="90526"/>
                </a:lnTo>
                <a:lnTo>
                  <a:pt x="34434" y="90526"/>
                </a:lnTo>
                <a:lnTo>
                  <a:pt x="34434" y="90526"/>
                </a:lnTo>
                <a:lnTo>
                  <a:pt x="34434" y="90526"/>
                </a:lnTo>
                <a:lnTo>
                  <a:pt x="34434" y="90526"/>
                </a:lnTo>
                <a:lnTo>
                  <a:pt x="34434" y="90526"/>
                </a:lnTo>
                <a:lnTo>
                  <a:pt x="32347" y="90526"/>
                </a:lnTo>
                <a:lnTo>
                  <a:pt x="32347" y="90526"/>
                </a:lnTo>
                <a:lnTo>
                  <a:pt x="32347" y="89122"/>
                </a:lnTo>
                <a:lnTo>
                  <a:pt x="32347" y="89122"/>
                </a:lnTo>
                <a:lnTo>
                  <a:pt x="32347" y="89122"/>
                </a:lnTo>
                <a:lnTo>
                  <a:pt x="32347" y="89122"/>
                </a:lnTo>
                <a:lnTo>
                  <a:pt x="30260" y="89122"/>
                </a:lnTo>
                <a:lnTo>
                  <a:pt x="30260" y="89122"/>
                </a:lnTo>
                <a:lnTo>
                  <a:pt x="30260" y="89122"/>
                </a:lnTo>
                <a:lnTo>
                  <a:pt x="30260" y="89122"/>
                </a:lnTo>
                <a:lnTo>
                  <a:pt x="30260" y="87719"/>
                </a:lnTo>
                <a:lnTo>
                  <a:pt x="28173" y="87719"/>
                </a:lnTo>
                <a:lnTo>
                  <a:pt x="28173" y="87719"/>
                </a:lnTo>
                <a:lnTo>
                  <a:pt x="28173" y="87719"/>
                </a:lnTo>
                <a:lnTo>
                  <a:pt x="28173" y="87719"/>
                </a:lnTo>
                <a:lnTo>
                  <a:pt x="28173" y="87719"/>
                </a:lnTo>
                <a:lnTo>
                  <a:pt x="28173" y="87719"/>
                </a:lnTo>
                <a:lnTo>
                  <a:pt x="26086" y="87719"/>
                </a:lnTo>
                <a:lnTo>
                  <a:pt x="26086" y="87719"/>
                </a:lnTo>
                <a:lnTo>
                  <a:pt x="26086" y="86315"/>
                </a:lnTo>
                <a:lnTo>
                  <a:pt x="26086" y="86315"/>
                </a:lnTo>
                <a:lnTo>
                  <a:pt x="26086" y="86315"/>
                </a:lnTo>
                <a:lnTo>
                  <a:pt x="26086" y="86315"/>
                </a:lnTo>
                <a:lnTo>
                  <a:pt x="22956" y="86315"/>
                </a:lnTo>
                <a:lnTo>
                  <a:pt x="22956" y="86315"/>
                </a:lnTo>
                <a:lnTo>
                  <a:pt x="22956" y="86315"/>
                </a:lnTo>
                <a:lnTo>
                  <a:pt x="22956" y="86315"/>
                </a:lnTo>
                <a:lnTo>
                  <a:pt x="22956" y="84912"/>
                </a:lnTo>
                <a:lnTo>
                  <a:pt x="20869" y="84912"/>
                </a:lnTo>
                <a:lnTo>
                  <a:pt x="20869" y="84912"/>
                </a:lnTo>
                <a:lnTo>
                  <a:pt x="20869" y="84912"/>
                </a:lnTo>
                <a:lnTo>
                  <a:pt x="20869" y="84912"/>
                </a:lnTo>
                <a:lnTo>
                  <a:pt x="20869" y="84912"/>
                </a:lnTo>
                <a:lnTo>
                  <a:pt x="20869" y="84912"/>
                </a:lnTo>
                <a:lnTo>
                  <a:pt x="18782" y="84912"/>
                </a:lnTo>
                <a:lnTo>
                  <a:pt x="18782" y="82807"/>
                </a:lnTo>
                <a:lnTo>
                  <a:pt x="18782" y="82807"/>
                </a:lnTo>
                <a:lnTo>
                  <a:pt x="18782" y="82807"/>
                </a:lnTo>
                <a:lnTo>
                  <a:pt x="18782" y="82807"/>
                </a:lnTo>
                <a:lnTo>
                  <a:pt x="18782" y="82807"/>
                </a:lnTo>
                <a:lnTo>
                  <a:pt x="16695" y="82807"/>
                </a:lnTo>
                <a:lnTo>
                  <a:pt x="16695" y="82807"/>
                </a:lnTo>
                <a:lnTo>
                  <a:pt x="16695" y="82807"/>
                </a:lnTo>
                <a:lnTo>
                  <a:pt x="16695" y="82807"/>
                </a:lnTo>
                <a:lnTo>
                  <a:pt x="16695" y="82807"/>
                </a:lnTo>
                <a:lnTo>
                  <a:pt x="14608" y="82807"/>
                </a:lnTo>
                <a:lnTo>
                  <a:pt x="14608" y="81403"/>
                </a:lnTo>
                <a:lnTo>
                  <a:pt x="14608" y="81403"/>
                </a:lnTo>
                <a:lnTo>
                  <a:pt x="14608" y="81403"/>
                </a:lnTo>
                <a:lnTo>
                  <a:pt x="14608" y="81403"/>
                </a:lnTo>
                <a:lnTo>
                  <a:pt x="14608" y="81403"/>
                </a:lnTo>
                <a:lnTo>
                  <a:pt x="11478" y="81403"/>
                </a:lnTo>
                <a:lnTo>
                  <a:pt x="11478" y="81403"/>
                </a:lnTo>
                <a:lnTo>
                  <a:pt x="11478" y="81403"/>
                </a:lnTo>
                <a:lnTo>
                  <a:pt x="11478" y="81403"/>
                </a:lnTo>
                <a:lnTo>
                  <a:pt x="11478" y="80000"/>
                </a:lnTo>
                <a:lnTo>
                  <a:pt x="11478" y="80000"/>
                </a:lnTo>
                <a:lnTo>
                  <a:pt x="11478" y="80000"/>
                </a:lnTo>
                <a:lnTo>
                  <a:pt x="9391" y="80000"/>
                </a:lnTo>
                <a:lnTo>
                  <a:pt x="9391" y="80000"/>
                </a:lnTo>
                <a:lnTo>
                  <a:pt x="9391" y="80000"/>
                </a:lnTo>
                <a:lnTo>
                  <a:pt x="9391" y="80000"/>
                </a:lnTo>
                <a:lnTo>
                  <a:pt x="7304" y="80000"/>
                </a:lnTo>
                <a:lnTo>
                  <a:pt x="7304" y="78596"/>
                </a:lnTo>
                <a:lnTo>
                  <a:pt x="7304" y="78596"/>
                </a:lnTo>
                <a:lnTo>
                  <a:pt x="7304" y="78596"/>
                </a:lnTo>
                <a:lnTo>
                  <a:pt x="7304" y="78596"/>
                </a:lnTo>
                <a:lnTo>
                  <a:pt x="7304" y="78596"/>
                </a:lnTo>
                <a:lnTo>
                  <a:pt x="7304" y="78596"/>
                </a:lnTo>
                <a:lnTo>
                  <a:pt x="5217" y="78596"/>
                </a:lnTo>
                <a:lnTo>
                  <a:pt x="5217" y="78596"/>
                </a:lnTo>
                <a:lnTo>
                  <a:pt x="5217" y="77192"/>
                </a:lnTo>
                <a:lnTo>
                  <a:pt x="5217" y="77192"/>
                </a:lnTo>
                <a:lnTo>
                  <a:pt x="5217" y="77192"/>
                </a:lnTo>
                <a:lnTo>
                  <a:pt x="5217" y="77192"/>
                </a:lnTo>
                <a:lnTo>
                  <a:pt x="3130" y="77192"/>
                </a:lnTo>
                <a:lnTo>
                  <a:pt x="3130" y="77192"/>
                </a:lnTo>
                <a:lnTo>
                  <a:pt x="3130" y="77192"/>
                </a:lnTo>
                <a:lnTo>
                  <a:pt x="3130" y="77192"/>
                </a:lnTo>
                <a:lnTo>
                  <a:pt x="3130" y="77192"/>
                </a:lnTo>
                <a:lnTo>
                  <a:pt x="3130" y="77192"/>
                </a:lnTo>
                <a:lnTo>
                  <a:pt x="3130" y="75087"/>
                </a:lnTo>
                <a:lnTo>
                  <a:pt x="3130" y="75087"/>
                </a:lnTo>
                <a:lnTo>
                  <a:pt x="3130" y="75087"/>
                </a:lnTo>
                <a:lnTo>
                  <a:pt x="3130" y="75087"/>
                </a:lnTo>
                <a:lnTo>
                  <a:pt x="3130" y="75087"/>
                </a:lnTo>
                <a:lnTo>
                  <a:pt x="3130" y="73684"/>
                </a:lnTo>
                <a:lnTo>
                  <a:pt x="3130" y="73684"/>
                </a:lnTo>
                <a:lnTo>
                  <a:pt x="3130" y="73684"/>
                </a:lnTo>
                <a:lnTo>
                  <a:pt x="3130" y="73684"/>
                </a:lnTo>
                <a:lnTo>
                  <a:pt x="0" y="73684"/>
                </a:lnTo>
                <a:lnTo>
                  <a:pt x="0" y="73684"/>
                </a:lnTo>
                <a:lnTo>
                  <a:pt x="0" y="72280"/>
                </a:lnTo>
                <a:lnTo>
                  <a:pt x="3130" y="72280"/>
                </a:lnTo>
                <a:lnTo>
                  <a:pt x="3130" y="72280"/>
                </a:lnTo>
                <a:lnTo>
                  <a:pt x="3130" y="72280"/>
                </a:lnTo>
                <a:lnTo>
                  <a:pt x="3130" y="70877"/>
                </a:lnTo>
                <a:lnTo>
                  <a:pt x="3130" y="70877"/>
                </a:lnTo>
                <a:lnTo>
                  <a:pt x="3130" y="70877"/>
                </a:lnTo>
                <a:lnTo>
                  <a:pt x="3130" y="70877"/>
                </a:lnTo>
                <a:lnTo>
                  <a:pt x="3130" y="70877"/>
                </a:lnTo>
                <a:lnTo>
                  <a:pt x="0" y="70877"/>
                </a:lnTo>
                <a:lnTo>
                  <a:pt x="0" y="70877"/>
                </a:lnTo>
                <a:lnTo>
                  <a:pt x="0" y="70877"/>
                </a:lnTo>
                <a:lnTo>
                  <a:pt x="0" y="69473"/>
                </a:lnTo>
                <a:lnTo>
                  <a:pt x="0" y="69473"/>
                </a:lnTo>
                <a:lnTo>
                  <a:pt x="0" y="69473"/>
                </a:lnTo>
                <a:lnTo>
                  <a:pt x="0" y="69473"/>
                </a:lnTo>
                <a:lnTo>
                  <a:pt x="3130" y="69473"/>
                </a:lnTo>
                <a:lnTo>
                  <a:pt x="3130" y="69473"/>
                </a:lnTo>
                <a:lnTo>
                  <a:pt x="3130" y="69473"/>
                </a:lnTo>
                <a:lnTo>
                  <a:pt x="3130" y="69473"/>
                </a:lnTo>
                <a:lnTo>
                  <a:pt x="3130" y="67368"/>
                </a:lnTo>
                <a:lnTo>
                  <a:pt x="5217" y="67368"/>
                </a:lnTo>
                <a:lnTo>
                  <a:pt x="5217" y="67368"/>
                </a:lnTo>
                <a:lnTo>
                  <a:pt x="5217" y="67368"/>
                </a:lnTo>
                <a:lnTo>
                  <a:pt x="5217" y="67368"/>
                </a:lnTo>
                <a:lnTo>
                  <a:pt x="5217" y="67368"/>
                </a:lnTo>
                <a:lnTo>
                  <a:pt x="3130" y="67368"/>
                </a:lnTo>
                <a:lnTo>
                  <a:pt x="3130" y="65964"/>
                </a:lnTo>
                <a:lnTo>
                  <a:pt x="3130" y="65964"/>
                </a:lnTo>
                <a:lnTo>
                  <a:pt x="3130" y="65964"/>
                </a:lnTo>
                <a:lnTo>
                  <a:pt x="3130" y="65964"/>
                </a:lnTo>
                <a:lnTo>
                  <a:pt x="3130" y="65964"/>
                </a:lnTo>
                <a:lnTo>
                  <a:pt x="3130" y="65964"/>
                </a:lnTo>
                <a:lnTo>
                  <a:pt x="0" y="65964"/>
                </a:lnTo>
                <a:lnTo>
                  <a:pt x="0" y="65964"/>
                </a:lnTo>
                <a:lnTo>
                  <a:pt x="0" y="65964"/>
                </a:lnTo>
                <a:lnTo>
                  <a:pt x="0" y="65964"/>
                </a:lnTo>
                <a:lnTo>
                  <a:pt x="0" y="65964"/>
                </a:lnTo>
                <a:lnTo>
                  <a:pt x="0" y="64561"/>
                </a:lnTo>
                <a:lnTo>
                  <a:pt x="0" y="64561"/>
                </a:lnTo>
                <a:lnTo>
                  <a:pt x="0" y="64561"/>
                </a:lnTo>
                <a:lnTo>
                  <a:pt x="0" y="64561"/>
                </a:lnTo>
                <a:lnTo>
                  <a:pt x="0" y="64561"/>
                </a:lnTo>
                <a:lnTo>
                  <a:pt x="0" y="63157"/>
                </a:lnTo>
                <a:lnTo>
                  <a:pt x="0" y="63157"/>
                </a:lnTo>
                <a:lnTo>
                  <a:pt x="0" y="63157"/>
                </a:lnTo>
                <a:lnTo>
                  <a:pt x="0" y="63157"/>
                </a:lnTo>
                <a:lnTo>
                  <a:pt x="0" y="61754"/>
                </a:lnTo>
                <a:lnTo>
                  <a:pt x="0" y="61754"/>
                </a:lnTo>
                <a:lnTo>
                  <a:pt x="0" y="61754"/>
                </a:lnTo>
                <a:lnTo>
                  <a:pt x="3130" y="61754"/>
                </a:lnTo>
                <a:lnTo>
                  <a:pt x="3130" y="61754"/>
                </a:lnTo>
                <a:lnTo>
                  <a:pt x="3130" y="59649"/>
                </a:lnTo>
                <a:lnTo>
                  <a:pt x="3130" y="59649"/>
                </a:lnTo>
                <a:lnTo>
                  <a:pt x="3130" y="59649"/>
                </a:lnTo>
                <a:lnTo>
                  <a:pt x="3130" y="59649"/>
                </a:lnTo>
                <a:lnTo>
                  <a:pt x="3130" y="59649"/>
                </a:lnTo>
                <a:lnTo>
                  <a:pt x="3130" y="59649"/>
                </a:lnTo>
                <a:lnTo>
                  <a:pt x="3130" y="58245"/>
                </a:lnTo>
                <a:lnTo>
                  <a:pt x="3130" y="58245"/>
                </a:lnTo>
                <a:lnTo>
                  <a:pt x="3130" y="58245"/>
                </a:lnTo>
                <a:lnTo>
                  <a:pt x="3130" y="58245"/>
                </a:lnTo>
                <a:lnTo>
                  <a:pt x="3130" y="56842"/>
                </a:lnTo>
                <a:lnTo>
                  <a:pt x="5217" y="56842"/>
                </a:lnTo>
                <a:lnTo>
                  <a:pt x="5217" y="56842"/>
                </a:lnTo>
                <a:lnTo>
                  <a:pt x="5217" y="56842"/>
                </a:lnTo>
                <a:lnTo>
                  <a:pt x="5217" y="56842"/>
                </a:lnTo>
                <a:lnTo>
                  <a:pt x="5217" y="56842"/>
                </a:lnTo>
                <a:lnTo>
                  <a:pt x="5217" y="56842"/>
                </a:lnTo>
                <a:lnTo>
                  <a:pt x="5217" y="55438"/>
                </a:lnTo>
                <a:lnTo>
                  <a:pt x="7304" y="55438"/>
                </a:lnTo>
                <a:lnTo>
                  <a:pt x="7304" y="55438"/>
                </a:lnTo>
                <a:lnTo>
                  <a:pt x="7304" y="55438"/>
                </a:lnTo>
                <a:lnTo>
                  <a:pt x="7304" y="55438"/>
                </a:lnTo>
                <a:lnTo>
                  <a:pt x="7304" y="55438"/>
                </a:lnTo>
                <a:lnTo>
                  <a:pt x="7304" y="54035"/>
                </a:lnTo>
                <a:lnTo>
                  <a:pt x="7304" y="54035"/>
                </a:lnTo>
                <a:lnTo>
                  <a:pt x="7304" y="54035"/>
                </a:lnTo>
                <a:lnTo>
                  <a:pt x="7304" y="54035"/>
                </a:lnTo>
                <a:lnTo>
                  <a:pt x="7304" y="51929"/>
                </a:lnTo>
                <a:lnTo>
                  <a:pt x="9391" y="51929"/>
                </a:lnTo>
                <a:lnTo>
                  <a:pt x="9391" y="51929"/>
                </a:lnTo>
                <a:lnTo>
                  <a:pt x="9391" y="51929"/>
                </a:lnTo>
                <a:lnTo>
                  <a:pt x="9391" y="50526"/>
                </a:lnTo>
                <a:lnTo>
                  <a:pt x="9391" y="50526"/>
                </a:lnTo>
                <a:lnTo>
                  <a:pt x="9391" y="50526"/>
                </a:lnTo>
                <a:lnTo>
                  <a:pt x="9391" y="50526"/>
                </a:lnTo>
                <a:lnTo>
                  <a:pt x="9391" y="50526"/>
                </a:lnTo>
                <a:lnTo>
                  <a:pt x="11478" y="50526"/>
                </a:lnTo>
                <a:lnTo>
                  <a:pt x="11478" y="50526"/>
                </a:lnTo>
                <a:lnTo>
                  <a:pt x="11478" y="50526"/>
                </a:lnTo>
                <a:lnTo>
                  <a:pt x="11478" y="50526"/>
                </a:lnTo>
                <a:lnTo>
                  <a:pt x="11478" y="50526"/>
                </a:lnTo>
                <a:lnTo>
                  <a:pt x="14608" y="50526"/>
                </a:lnTo>
                <a:lnTo>
                  <a:pt x="14608" y="49122"/>
                </a:lnTo>
                <a:lnTo>
                  <a:pt x="14608" y="49122"/>
                </a:lnTo>
                <a:lnTo>
                  <a:pt x="14608" y="49122"/>
                </a:lnTo>
                <a:lnTo>
                  <a:pt x="14608" y="49122"/>
                </a:lnTo>
                <a:lnTo>
                  <a:pt x="14608" y="49122"/>
                </a:lnTo>
                <a:lnTo>
                  <a:pt x="14608" y="47719"/>
                </a:lnTo>
                <a:lnTo>
                  <a:pt x="14608" y="47719"/>
                </a:lnTo>
                <a:lnTo>
                  <a:pt x="14608" y="47719"/>
                </a:lnTo>
                <a:lnTo>
                  <a:pt x="14608" y="47719"/>
                </a:lnTo>
                <a:lnTo>
                  <a:pt x="14608" y="46315"/>
                </a:lnTo>
                <a:lnTo>
                  <a:pt x="14608" y="46315"/>
                </a:lnTo>
                <a:lnTo>
                  <a:pt x="14608" y="46315"/>
                </a:lnTo>
                <a:lnTo>
                  <a:pt x="14608" y="46315"/>
                </a:lnTo>
                <a:lnTo>
                  <a:pt x="14608" y="46315"/>
                </a:lnTo>
                <a:lnTo>
                  <a:pt x="16695" y="46315"/>
                </a:lnTo>
                <a:lnTo>
                  <a:pt x="16695" y="44210"/>
                </a:lnTo>
                <a:lnTo>
                  <a:pt x="16695" y="44210"/>
                </a:lnTo>
                <a:lnTo>
                  <a:pt x="16695" y="44210"/>
                </a:lnTo>
                <a:lnTo>
                  <a:pt x="16695" y="44210"/>
                </a:lnTo>
                <a:lnTo>
                  <a:pt x="16695" y="42807"/>
                </a:lnTo>
                <a:lnTo>
                  <a:pt x="16695" y="42807"/>
                </a:lnTo>
                <a:lnTo>
                  <a:pt x="16695" y="42807"/>
                </a:lnTo>
                <a:lnTo>
                  <a:pt x="16695" y="42807"/>
                </a:lnTo>
                <a:lnTo>
                  <a:pt x="16695" y="41403"/>
                </a:lnTo>
                <a:lnTo>
                  <a:pt x="16695" y="41403"/>
                </a:lnTo>
                <a:lnTo>
                  <a:pt x="16695" y="41403"/>
                </a:lnTo>
                <a:lnTo>
                  <a:pt x="16695" y="41403"/>
                </a:lnTo>
                <a:lnTo>
                  <a:pt x="16695" y="40000"/>
                </a:lnTo>
                <a:lnTo>
                  <a:pt x="16695" y="40000"/>
                </a:lnTo>
                <a:lnTo>
                  <a:pt x="16695" y="40000"/>
                </a:lnTo>
                <a:lnTo>
                  <a:pt x="16695" y="40000"/>
                </a:lnTo>
                <a:lnTo>
                  <a:pt x="16695" y="38596"/>
                </a:lnTo>
                <a:lnTo>
                  <a:pt x="16695" y="38596"/>
                </a:lnTo>
                <a:lnTo>
                  <a:pt x="16695" y="38596"/>
                </a:lnTo>
                <a:lnTo>
                  <a:pt x="16695" y="36491"/>
                </a:lnTo>
                <a:lnTo>
                  <a:pt x="14608" y="36491"/>
                </a:lnTo>
                <a:lnTo>
                  <a:pt x="14608" y="36491"/>
                </a:lnTo>
                <a:lnTo>
                  <a:pt x="14608" y="36491"/>
                </a:lnTo>
                <a:lnTo>
                  <a:pt x="14608" y="35087"/>
                </a:lnTo>
                <a:lnTo>
                  <a:pt x="14608" y="35087"/>
                </a:lnTo>
                <a:lnTo>
                  <a:pt x="16695" y="35087"/>
                </a:lnTo>
                <a:lnTo>
                  <a:pt x="16695" y="35087"/>
                </a:lnTo>
                <a:lnTo>
                  <a:pt x="16695" y="35087"/>
                </a:lnTo>
                <a:lnTo>
                  <a:pt x="14608" y="35087"/>
                </a:lnTo>
                <a:lnTo>
                  <a:pt x="14608" y="33684"/>
                </a:lnTo>
                <a:lnTo>
                  <a:pt x="14608" y="33684"/>
                </a:lnTo>
                <a:lnTo>
                  <a:pt x="14608" y="33684"/>
                </a:lnTo>
                <a:lnTo>
                  <a:pt x="14608" y="33684"/>
                </a:lnTo>
                <a:lnTo>
                  <a:pt x="14608" y="33684"/>
                </a:lnTo>
                <a:lnTo>
                  <a:pt x="14608" y="33684"/>
                </a:lnTo>
                <a:lnTo>
                  <a:pt x="14608" y="32280"/>
                </a:lnTo>
                <a:lnTo>
                  <a:pt x="14608" y="32280"/>
                </a:lnTo>
                <a:lnTo>
                  <a:pt x="14608" y="32280"/>
                </a:lnTo>
                <a:lnTo>
                  <a:pt x="14608" y="30877"/>
                </a:lnTo>
                <a:lnTo>
                  <a:pt x="11478" y="30877"/>
                </a:lnTo>
                <a:lnTo>
                  <a:pt x="11478" y="30877"/>
                </a:lnTo>
                <a:lnTo>
                  <a:pt x="11478" y="30877"/>
                </a:lnTo>
                <a:lnTo>
                  <a:pt x="11478" y="30877"/>
                </a:lnTo>
                <a:lnTo>
                  <a:pt x="11478" y="30877"/>
                </a:lnTo>
                <a:lnTo>
                  <a:pt x="11478" y="30877"/>
                </a:lnTo>
                <a:lnTo>
                  <a:pt x="11478" y="28771"/>
                </a:lnTo>
                <a:lnTo>
                  <a:pt x="9391" y="28771"/>
                </a:lnTo>
                <a:lnTo>
                  <a:pt x="9391" y="28771"/>
                </a:lnTo>
                <a:lnTo>
                  <a:pt x="9391" y="28771"/>
                </a:lnTo>
                <a:lnTo>
                  <a:pt x="9391" y="27368"/>
                </a:lnTo>
                <a:lnTo>
                  <a:pt x="9391" y="27368"/>
                </a:lnTo>
                <a:lnTo>
                  <a:pt x="9391" y="27368"/>
                </a:lnTo>
                <a:lnTo>
                  <a:pt x="9391" y="27368"/>
                </a:lnTo>
                <a:lnTo>
                  <a:pt x="9391" y="27368"/>
                </a:lnTo>
                <a:lnTo>
                  <a:pt x="9391" y="25964"/>
                </a:lnTo>
                <a:lnTo>
                  <a:pt x="7304" y="25964"/>
                </a:lnTo>
                <a:lnTo>
                  <a:pt x="7304" y="25964"/>
                </a:lnTo>
                <a:lnTo>
                  <a:pt x="7304" y="25964"/>
                </a:lnTo>
                <a:lnTo>
                  <a:pt x="7304" y="24561"/>
                </a:lnTo>
                <a:lnTo>
                  <a:pt x="7304" y="24561"/>
                </a:lnTo>
                <a:lnTo>
                  <a:pt x="7304" y="24561"/>
                </a:lnTo>
                <a:lnTo>
                  <a:pt x="7304" y="24561"/>
                </a:lnTo>
                <a:lnTo>
                  <a:pt x="7304" y="23157"/>
                </a:lnTo>
                <a:lnTo>
                  <a:pt x="7304" y="23157"/>
                </a:lnTo>
                <a:lnTo>
                  <a:pt x="7304" y="23157"/>
                </a:lnTo>
                <a:lnTo>
                  <a:pt x="7304" y="23157"/>
                </a:lnTo>
                <a:lnTo>
                  <a:pt x="7304" y="21052"/>
                </a:lnTo>
                <a:lnTo>
                  <a:pt x="7304" y="21052"/>
                </a:lnTo>
                <a:lnTo>
                  <a:pt x="7304" y="21052"/>
                </a:lnTo>
                <a:lnTo>
                  <a:pt x="7304" y="19649"/>
                </a:lnTo>
                <a:lnTo>
                  <a:pt x="7304" y="19649"/>
                </a:lnTo>
                <a:lnTo>
                  <a:pt x="7304" y="19649"/>
                </a:lnTo>
                <a:lnTo>
                  <a:pt x="7304" y="19649"/>
                </a:lnTo>
                <a:lnTo>
                  <a:pt x="7304" y="19649"/>
                </a:lnTo>
                <a:lnTo>
                  <a:pt x="7304" y="19649"/>
                </a:lnTo>
                <a:lnTo>
                  <a:pt x="7304" y="19649"/>
                </a:lnTo>
                <a:lnTo>
                  <a:pt x="5217" y="19649"/>
                </a:lnTo>
                <a:lnTo>
                  <a:pt x="5217" y="19649"/>
                </a:lnTo>
                <a:lnTo>
                  <a:pt x="5217" y="19649"/>
                </a:lnTo>
                <a:lnTo>
                  <a:pt x="5217" y="19649"/>
                </a:lnTo>
                <a:lnTo>
                  <a:pt x="5217" y="19649"/>
                </a:lnTo>
                <a:lnTo>
                  <a:pt x="5217" y="19649"/>
                </a:lnTo>
                <a:lnTo>
                  <a:pt x="5217" y="18245"/>
                </a:lnTo>
                <a:lnTo>
                  <a:pt x="5217" y="18245"/>
                </a:lnTo>
                <a:lnTo>
                  <a:pt x="5217" y="18245"/>
                </a:lnTo>
                <a:lnTo>
                  <a:pt x="5217" y="18245"/>
                </a:lnTo>
                <a:lnTo>
                  <a:pt x="3130" y="18245"/>
                </a:lnTo>
                <a:lnTo>
                  <a:pt x="3130" y="18245"/>
                </a:lnTo>
                <a:lnTo>
                  <a:pt x="3130" y="16842"/>
                </a:lnTo>
                <a:lnTo>
                  <a:pt x="3130" y="16842"/>
                </a:lnTo>
                <a:lnTo>
                  <a:pt x="3130" y="16842"/>
                </a:lnTo>
                <a:lnTo>
                  <a:pt x="3130" y="16842"/>
                </a:lnTo>
                <a:lnTo>
                  <a:pt x="3130" y="15438"/>
                </a:lnTo>
                <a:lnTo>
                  <a:pt x="3130" y="15438"/>
                </a:lnTo>
                <a:lnTo>
                  <a:pt x="3130" y="15438"/>
                </a:lnTo>
                <a:lnTo>
                  <a:pt x="3130" y="15438"/>
                </a:lnTo>
                <a:lnTo>
                  <a:pt x="3130" y="13333"/>
                </a:lnTo>
                <a:lnTo>
                  <a:pt x="3130" y="13333"/>
                </a:lnTo>
                <a:lnTo>
                  <a:pt x="3130" y="13333"/>
                </a:lnTo>
                <a:lnTo>
                  <a:pt x="3130" y="13333"/>
                </a:lnTo>
                <a:lnTo>
                  <a:pt x="3130" y="13333"/>
                </a:lnTo>
                <a:lnTo>
                  <a:pt x="5217" y="13333"/>
                </a:lnTo>
                <a:lnTo>
                  <a:pt x="5217" y="11929"/>
                </a:lnTo>
                <a:lnTo>
                  <a:pt x="5217" y="11929"/>
                </a:lnTo>
                <a:lnTo>
                  <a:pt x="5217" y="11929"/>
                </a:lnTo>
                <a:lnTo>
                  <a:pt x="5217" y="11929"/>
                </a:lnTo>
                <a:lnTo>
                  <a:pt x="5217" y="11929"/>
                </a:lnTo>
                <a:lnTo>
                  <a:pt x="5217" y="11929"/>
                </a:lnTo>
                <a:lnTo>
                  <a:pt x="5217" y="10526"/>
                </a:lnTo>
                <a:lnTo>
                  <a:pt x="7304" y="10526"/>
                </a:lnTo>
                <a:lnTo>
                  <a:pt x="7304" y="10526"/>
                </a:lnTo>
                <a:lnTo>
                  <a:pt x="7304" y="10526"/>
                </a:lnTo>
                <a:lnTo>
                  <a:pt x="7304" y="10526"/>
                </a:lnTo>
                <a:lnTo>
                  <a:pt x="7304" y="10526"/>
                </a:lnTo>
                <a:lnTo>
                  <a:pt x="7304" y="9122"/>
                </a:lnTo>
                <a:lnTo>
                  <a:pt x="7304" y="9122"/>
                </a:lnTo>
                <a:lnTo>
                  <a:pt x="7304" y="9122"/>
                </a:lnTo>
                <a:lnTo>
                  <a:pt x="9391" y="9122"/>
                </a:lnTo>
                <a:lnTo>
                  <a:pt x="9391" y="9122"/>
                </a:lnTo>
                <a:lnTo>
                  <a:pt x="9391" y="9122"/>
                </a:lnTo>
                <a:lnTo>
                  <a:pt x="9391" y="7719"/>
                </a:lnTo>
                <a:lnTo>
                  <a:pt x="9391" y="7719"/>
                </a:lnTo>
                <a:lnTo>
                  <a:pt x="9391" y="7719"/>
                </a:lnTo>
                <a:lnTo>
                  <a:pt x="11478" y="7719"/>
                </a:lnTo>
                <a:lnTo>
                  <a:pt x="11478" y="7719"/>
                </a:lnTo>
                <a:lnTo>
                  <a:pt x="11478" y="7719"/>
                </a:lnTo>
                <a:lnTo>
                  <a:pt x="11478" y="7719"/>
                </a:lnTo>
                <a:lnTo>
                  <a:pt x="11478" y="5614"/>
                </a:lnTo>
                <a:lnTo>
                  <a:pt x="11478" y="5614"/>
                </a:lnTo>
                <a:lnTo>
                  <a:pt x="11478" y="5614"/>
                </a:lnTo>
                <a:lnTo>
                  <a:pt x="14608" y="5614"/>
                </a:lnTo>
                <a:lnTo>
                  <a:pt x="14608" y="5614"/>
                </a:lnTo>
                <a:lnTo>
                  <a:pt x="14608" y="5614"/>
                </a:lnTo>
                <a:lnTo>
                  <a:pt x="14608" y="4210"/>
                </a:lnTo>
                <a:lnTo>
                  <a:pt x="14608" y="4210"/>
                </a:lnTo>
                <a:lnTo>
                  <a:pt x="14608" y="4210"/>
                </a:lnTo>
                <a:lnTo>
                  <a:pt x="14608" y="4210"/>
                </a:lnTo>
                <a:lnTo>
                  <a:pt x="14608" y="4210"/>
                </a:lnTo>
                <a:lnTo>
                  <a:pt x="16695" y="4210"/>
                </a:lnTo>
                <a:lnTo>
                  <a:pt x="16695" y="2807"/>
                </a:lnTo>
                <a:lnTo>
                  <a:pt x="16695" y="2807"/>
                </a:lnTo>
                <a:lnTo>
                  <a:pt x="16695" y="2807"/>
                </a:lnTo>
                <a:lnTo>
                  <a:pt x="16695" y="2807"/>
                </a:lnTo>
                <a:lnTo>
                  <a:pt x="16695" y="2807"/>
                </a:lnTo>
                <a:lnTo>
                  <a:pt x="18782" y="2807"/>
                </a:lnTo>
                <a:lnTo>
                  <a:pt x="18782" y="2807"/>
                </a:lnTo>
                <a:lnTo>
                  <a:pt x="18782" y="2807"/>
                </a:lnTo>
                <a:lnTo>
                  <a:pt x="18782" y="2807"/>
                </a:lnTo>
                <a:lnTo>
                  <a:pt x="18782" y="1403"/>
                </a:lnTo>
                <a:lnTo>
                  <a:pt x="18782" y="1403"/>
                </a:lnTo>
                <a:lnTo>
                  <a:pt x="18782" y="1403"/>
                </a:lnTo>
                <a:lnTo>
                  <a:pt x="18782" y="1403"/>
                </a:lnTo>
                <a:lnTo>
                  <a:pt x="20869" y="1403"/>
                </a:lnTo>
                <a:lnTo>
                  <a:pt x="20869" y="0"/>
                </a:lnTo>
                <a:lnTo>
                  <a:pt x="2086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3" name="Shape 1023"/>
          <p:cNvSpPr/>
          <p:nvPr/>
        </p:nvSpPr>
        <p:spPr>
          <a:xfrm>
            <a:off x="4972051" y="4205289"/>
            <a:ext cx="136922" cy="271463"/>
          </a:xfrm>
          <a:custGeom>
            <a:avLst/>
            <a:gdLst/>
            <a:ahLst/>
            <a:cxnLst/>
            <a:rect l="0" t="0" r="0" b="0"/>
            <a:pathLst>
              <a:path w="120000" h="120000" extrusionOk="0">
                <a:moveTo>
                  <a:pt x="20869" y="0"/>
                </a:moveTo>
                <a:lnTo>
                  <a:pt x="20869" y="1403"/>
                </a:lnTo>
                <a:lnTo>
                  <a:pt x="20869" y="1403"/>
                </a:lnTo>
                <a:lnTo>
                  <a:pt x="20869" y="1403"/>
                </a:lnTo>
                <a:lnTo>
                  <a:pt x="20869" y="0"/>
                </a:lnTo>
                <a:lnTo>
                  <a:pt x="22956" y="0"/>
                </a:lnTo>
                <a:lnTo>
                  <a:pt x="22956" y="0"/>
                </a:lnTo>
                <a:lnTo>
                  <a:pt x="22956" y="0"/>
                </a:lnTo>
                <a:lnTo>
                  <a:pt x="22956" y="0"/>
                </a:lnTo>
                <a:lnTo>
                  <a:pt x="26086" y="0"/>
                </a:lnTo>
                <a:lnTo>
                  <a:pt x="26086" y="0"/>
                </a:lnTo>
                <a:lnTo>
                  <a:pt x="26086" y="0"/>
                </a:lnTo>
                <a:lnTo>
                  <a:pt x="26086" y="0"/>
                </a:lnTo>
                <a:lnTo>
                  <a:pt x="26086" y="0"/>
                </a:lnTo>
                <a:lnTo>
                  <a:pt x="28173" y="0"/>
                </a:lnTo>
                <a:lnTo>
                  <a:pt x="28173" y="0"/>
                </a:lnTo>
                <a:lnTo>
                  <a:pt x="28173" y="1403"/>
                </a:lnTo>
                <a:lnTo>
                  <a:pt x="28173" y="1403"/>
                </a:lnTo>
                <a:lnTo>
                  <a:pt x="28173" y="1403"/>
                </a:lnTo>
                <a:lnTo>
                  <a:pt x="30260" y="1403"/>
                </a:lnTo>
                <a:lnTo>
                  <a:pt x="30260" y="1403"/>
                </a:lnTo>
                <a:lnTo>
                  <a:pt x="28173" y="1403"/>
                </a:lnTo>
                <a:lnTo>
                  <a:pt x="28173" y="1403"/>
                </a:lnTo>
                <a:lnTo>
                  <a:pt x="28173" y="2807"/>
                </a:lnTo>
                <a:lnTo>
                  <a:pt x="30260" y="2807"/>
                </a:lnTo>
                <a:lnTo>
                  <a:pt x="30260" y="2807"/>
                </a:lnTo>
                <a:lnTo>
                  <a:pt x="28173" y="2807"/>
                </a:lnTo>
                <a:lnTo>
                  <a:pt x="28173" y="2807"/>
                </a:lnTo>
                <a:lnTo>
                  <a:pt x="28173" y="2807"/>
                </a:lnTo>
                <a:lnTo>
                  <a:pt x="28173" y="4210"/>
                </a:lnTo>
                <a:lnTo>
                  <a:pt x="28173" y="4210"/>
                </a:lnTo>
                <a:lnTo>
                  <a:pt x="28173" y="4210"/>
                </a:lnTo>
                <a:lnTo>
                  <a:pt x="28173" y="5614"/>
                </a:lnTo>
                <a:lnTo>
                  <a:pt x="28173" y="5614"/>
                </a:lnTo>
                <a:lnTo>
                  <a:pt x="28173" y="5614"/>
                </a:lnTo>
                <a:lnTo>
                  <a:pt x="28173" y="7719"/>
                </a:lnTo>
                <a:lnTo>
                  <a:pt x="28173" y="7719"/>
                </a:lnTo>
                <a:lnTo>
                  <a:pt x="30260" y="7719"/>
                </a:lnTo>
                <a:lnTo>
                  <a:pt x="30260" y="7719"/>
                </a:lnTo>
                <a:lnTo>
                  <a:pt x="30260" y="7719"/>
                </a:lnTo>
                <a:lnTo>
                  <a:pt x="30260" y="9122"/>
                </a:lnTo>
                <a:lnTo>
                  <a:pt x="30260" y="9122"/>
                </a:lnTo>
                <a:lnTo>
                  <a:pt x="30260" y="9122"/>
                </a:lnTo>
                <a:lnTo>
                  <a:pt x="30260" y="9122"/>
                </a:lnTo>
                <a:lnTo>
                  <a:pt x="30260" y="10526"/>
                </a:lnTo>
                <a:lnTo>
                  <a:pt x="32347" y="10526"/>
                </a:lnTo>
                <a:lnTo>
                  <a:pt x="32347" y="10526"/>
                </a:lnTo>
                <a:lnTo>
                  <a:pt x="32347" y="10526"/>
                </a:lnTo>
                <a:lnTo>
                  <a:pt x="32347" y="10526"/>
                </a:lnTo>
                <a:lnTo>
                  <a:pt x="32347" y="10526"/>
                </a:lnTo>
                <a:lnTo>
                  <a:pt x="32347" y="9122"/>
                </a:lnTo>
                <a:lnTo>
                  <a:pt x="32347" y="9122"/>
                </a:lnTo>
                <a:lnTo>
                  <a:pt x="34434" y="9122"/>
                </a:lnTo>
                <a:lnTo>
                  <a:pt x="34434" y="10526"/>
                </a:lnTo>
                <a:lnTo>
                  <a:pt x="34434" y="10526"/>
                </a:lnTo>
                <a:lnTo>
                  <a:pt x="34434" y="10526"/>
                </a:lnTo>
                <a:lnTo>
                  <a:pt x="34434" y="10526"/>
                </a:lnTo>
                <a:lnTo>
                  <a:pt x="34434" y="10526"/>
                </a:lnTo>
                <a:lnTo>
                  <a:pt x="34434" y="10526"/>
                </a:lnTo>
                <a:lnTo>
                  <a:pt x="37565" y="10526"/>
                </a:lnTo>
                <a:lnTo>
                  <a:pt x="37565" y="10526"/>
                </a:lnTo>
                <a:lnTo>
                  <a:pt x="37565" y="10526"/>
                </a:lnTo>
                <a:lnTo>
                  <a:pt x="39652" y="10526"/>
                </a:lnTo>
                <a:lnTo>
                  <a:pt x="39652" y="10526"/>
                </a:lnTo>
                <a:lnTo>
                  <a:pt x="39652" y="10526"/>
                </a:lnTo>
                <a:lnTo>
                  <a:pt x="39652" y="10526"/>
                </a:lnTo>
                <a:lnTo>
                  <a:pt x="41739" y="10526"/>
                </a:lnTo>
                <a:lnTo>
                  <a:pt x="41739" y="10526"/>
                </a:lnTo>
                <a:lnTo>
                  <a:pt x="41739" y="10526"/>
                </a:lnTo>
                <a:lnTo>
                  <a:pt x="43826" y="10526"/>
                </a:lnTo>
                <a:lnTo>
                  <a:pt x="43826" y="10526"/>
                </a:lnTo>
                <a:lnTo>
                  <a:pt x="43826" y="10526"/>
                </a:lnTo>
                <a:lnTo>
                  <a:pt x="43826" y="10526"/>
                </a:lnTo>
                <a:lnTo>
                  <a:pt x="43826" y="11929"/>
                </a:lnTo>
                <a:lnTo>
                  <a:pt x="45913" y="11929"/>
                </a:lnTo>
                <a:lnTo>
                  <a:pt x="45913" y="11929"/>
                </a:lnTo>
                <a:lnTo>
                  <a:pt x="45913" y="11929"/>
                </a:lnTo>
                <a:lnTo>
                  <a:pt x="45913" y="11929"/>
                </a:lnTo>
                <a:lnTo>
                  <a:pt x="45913" y="11929"/>
                </a:lnTo>
                <a:lnTo>
                  <a:pt x="45913" y="11929"/>
                </a:lnTo>
                <a:lnTo>
                  <a:pt x="49043" y="11929"/>
                </a:lnTo>
                <a:lnTo>
                  <a:pt x="49043" y="11929"/>
                </a:lnTo>
                <a:lnTo>
                  <a:pt x="49043" y="13333"/>
                </a:lnTo>
                <a:lnTo>
                  <a:pt x="49043" y="13333"/>
                </a:lnTo>
                <a:lnTo>
                  <a:pt x="49043" y="13333"/>
                </a:lnTo>
                <a:lnTo>
                  <a:pt x="51130" y="13333"/>
                </a:lnTo>
                <a:lnTo>
                  <a:pt x="51130" y="13333"/>
                </a:lnTo>
                <a:lnTo>
                  <a:pt x="51130" y="13333"/>
                </a:lnTo>
                <a:lnTo>
                  <a:pt x="51130" y="13333"/>
                </a:lnTo>
                <a:lnTo>
                  <a:pt x="51130" y="15438"/>
                </a:lnTo>
                <a:lnTo>
                  <a:pt x="51130" y="15438"/>
                </a:lnTo>
                <a:lnTo>
                  <a:pt x="53217" y="15438"/>
                </a:lnTo>
                <a:lnTo>
                  <a:pt x="53217" y="15438"/>
                </a:lnTo>
                <a:lnTo>
                  <a:pt x="53217" y="15438"/>
                </a:lnTo>
                <a:lnTo>
                  <a:pt x="53217" y="15438"/>
                </a:lnTo>
                <a:lnTo>
                  <a:pt x="53217" y="15438"/>
                </a:lnTo>
                <a:lnTo>
                  <a:pt x="53217" y="15438"/>
                </a:lnTo>
                <a:lnTo>
                  <a:pt x="53217" y="16842"/>
                </a:lnTo>
                <a:lnTo>
                  <a:pt x="55304" y="16842"/>
                </a:lnTo>
                <a:lnTo>
                  <a:pt x="55304" y="16842"/>
                </a:lnTo>
                <a:lnTo>
                  <a:pt x="55304" y="16842"/>
                </a:lnTo>
                <a:lnTo>
                  <a:pt x="55304" y="16842"/>
                </a:lnTo>
                <a:lnTo>
                  <a:pt x="55304" y="16842"/>
                </a:lnTo>
                <a:lnTo>
                  <a:pt x="57391" y="16842"/>
                </a:lnTo>
                <a:lnTo>
                  <a:pt x="57391" y="18245"/>
                </a:lnTo>
                <a:lnTo>
                  <a:pt x="57391" y="18245"/>
                </a:lnTo>
                <a:lnTo>
                  <a:pt x="57391" y="18245"/>
                </a:lnTo>
                <a:lnTo>
                  <a:pt x="57391" y="18245"/>
                </a:lnTo>
                <a:lnTo>
                  <a:pt x="57391" y="18245"/>
                </a:lnTo>
                <a:lnTo>
                  <a:pt x="57391" y="18245"/>
                </a:lnTo>
                <a:lnTo>
                  <a:pt x="60521" y="18245"/>
                </a:lnTo>
                <a:lnTo>
                  <a:pt x="60521" y="18245"/>
                </a:lnTo>
                <a:lnTo>
                  <a:pt x="60521" y="19649"/>
                </a:lnTo>
                <a:lnTo>
                  <a:pt x="60521" y="19649"/>
                </a:lnTo>
                <a:lnTo>
                  <a:pt x="60521" y="19649"/>
                </a:lnTo>
                <a:lnTo>
                  <a:pt x="60521" y="19649"/>
                </a:lnTo>
                <a:lnTo>
                  <a:pt x="62608" y="19649"/>
                </a:lnTo>
                <a:lnTo>
                  <a:pt x="62608" y="19649"/>
                </a:lnTo>
                <a:lnTo>
                  <a:pt x="62608" y="19649"/>
                </a:lnTo>
                <a:lnTo>
                  <a:pt x="62608" y="19649"/>
                </a:lnTo>
                <a:lnTo>
                  <a:pt x="62608" y="19649"/>
                </a:lnTo>
                <a:lnTo>
                  <a:pt x="62608" y="21052"/>
                </a:lnTo>
                <a:lnTo>
                  <a:pt x="64695" y="21052"/>
                </a:lnTo>
                <a:lnTo>
                  <a:pt x="64695" y="21052"/>
                </a:lnTo>
                <a:lnTo>
                  <a:pt x="64695" y="21052"/>
                </a:lnTo>
                <a:lnTo>
                  <a:pt x="64695" y="21052"/>
                </a:lnTo>
                <a:lnTo>
                  <a:pt x="66782" y="21052"/>
                </a:lnTo>
                <a:lnTo>
                  <a:pt x="66782" y="21052"/>
                </a:lnTo>
                <a:lnTo>
                  <a:pt x="66782" y="21052"/>
                </a:lnTo>
                <a:lnTo>
                  <a:pt x="66782" y="21052"/>
                </a:lnTo>
                <a:lnTo>
                  <a:pt x="68869" y="21052"/>
                </a:lnTo>
                <a:lnTo>
                  <a:pt x="68869" y="21052"/>
                </a:lnTo>
                <a:lnTo>
                  <a:pt x="68869" y="21052"/>
                </a:lnTo>
                <a:lnTo>
                  <a:pt x="72000" y="21052"/>
                </a:lnTo>
                <a:lnTo>
                  <a:pt x="72000" y="21052"/>
                </a:lnTo>
                <a:lnTo>
                  <a:pt x="72000" y="21052"/>
                </a:lnTo>
                <a:lnTo>
                  <a:pt x="72000" y="21052"/>
                </a:lnTo>
                <a:lnTo>
                  <a:pt x="72000" y="21052"/>
                </a:lnTo>
                <a:lnTo>
                  <a:pt x="74086" y="21052"/>
                </a:lnTo>
                <a:lnTo>
                  <a:pt x="74086" y="21052"/>
                </a:lnTo>
                <a:lnTo>
                  <a:pt x="74086" y="21052"/>
                </a:lnTo>
                <a:lnTo>
                  <a:pt x="74086" y="21052"/>
                </a:lnTo>
                <a:lnTo>
                  <a:pt x="74086" y="21052"/>
                </a:lnTo>
                <a:lnTo>
                  <a:pt x="74086" y="23157"/>
                </a:lnTo>
                <a:lnTo>
                  <a:pt x="76173" y="23157"/>
                </a:lnTo>
                <a:lnTo>
                  <a:pt x="76173" y="23157"/>
                </a:lnTo>
                <a:lnTo>
                  <a:pt x="76173" y="21052"/>
                </a:lnTo>
                <a:lnTo>
                  <a:pt x="76173" y="21052"/>
                </a:lnTo>
                <a:lnTo>
                  <a:pt x="78260" y="21052"/>
                </a:lnTo>
                <a:lnTo>
                  <a:pt x="78260" y="21052"/>
                </a:lnTo>
                <a:lnTo>
                  <a:pt x="78260" y="21052"/>
                </a:lnTo>
                <a:lnTo>
                  <a:pt x="78260" y="23157"/>
                </a:lnTo>
                <a:lnTo>
                  <a:pt x="78260" y="23157"/>
                </a:lnTo>
                <a:lnTo>
                  <a:pt x="80347" y="23157"/>
                </a:lnTo>
                <a:lnTo>
                  <a:pt x="80347" y="23157"/>
                </a:lnTo>
                <a:lnTo>
                  <a:pt x="80347" y="23157"/>
                </a:lnTo>
                <a:lnTo>
                  <a:pt x="80347" y="23157"/>
                </a:lnTo>
                <a:lnTo>
                  <a:pt x="80347" y="23157"/>
                </a:lnTo>
                <a:lnTo>
                  <a:pt x="80347" y="23157"/>
                </a:lnTo>
                <a:lnTo>
                  <a:pt x="80347" y="23157"/>
                </a:lnTo>
                <a:lnTo>
                  <a:pt x="83478" y="23157"/>
                </a:lnTo>
                <a:lnTo>
                  <a:pt x="83478" y="23157"/>
                </a:lnTo>
                <a:lnTo>
                  <a:pt x="83478" y="23157"/>
                </a:lnTo>
                <a:lnTo>
                  <a:pt x="85565" y="23157"/>
                </a:lnTo>
                <a:lnTo>
                  <a:pt x="85565" y="23157"/>
                </a:lnTo>
                <a:lnTo>
                  <a:pt x="85565" y="23157"/>
                </a:lnTo>
                <a:lnTo>
                  <a:pt x="85565" y="23157"/>
                </a:lnTo>
                <a:lnTo>
                  <a:pt x="85565" y="23157"/>
                </a:lnTo>
                <a:lnTo>
                  <a:pt x="85565" y="23157"/>
                </a:lnTo>
                <a:lnTo>
                  <a:pt x="85565" y="23157"/>
                </a:lnTo>
                <a:lnTo>
                  <a:pt x="85565" y="21052"/>
                </a:lnTo>
                <a:lnTo>
                  <a:pt x="87652" y="21052"/>
                </a:lnTo>
                <a:lnTo>
                  <a:pt x="87652" y="21052"/>
                </a:lnTo>
                <a:lnTo>
                  <a:pt x="87652" y="21052"/>
                </a:lnTo>
                <a:lnTo>
                  <a:pt x="87652" y="21052"/>
                </a:lnTo>
                <a:lnTo>
                  <a:pt x="87652" y="21052"/>
                </a:lnTo>
                <a:lnTo>
                  <a:pt x="87652" y="19649"/>
                </a:lnTo>
                <a:lnTo>
                  <a:pt x="87652" y="19649"/>
                </a:lnTo>
                <a:lnTo>
                  <a:pt x="87652" y="19649"/>
                </a:lnTo>
                <a:lnTo>
                  <a:pt x="87652" y="19649"/>
                </a:lnTo>
                <a:lnTo>
                  <a:pt x="87652" y="19649"/>
                </a:lnTo>
                <a:lnTo>
                  <a:pt x="89739" y="19649"/>
                </a:lnTo>
                <a:lnTo>
                  <a:pt x="89739" y="18245"/>
                </a:lnTo>
                <a:lnTo>
                  <a:pt x="89739" y="18245"/>
                </a:lnTo>
                <a:lnTo>
                  <a:pt x="89739" y="18245"/>
                </a:lnTo>
                <a:lnTo>
                  <a:pt x="89739" y="18245"/>
                </a:lnTo>
                <a:lnTo>
                  <a:pt x="89739" y="18245"/>
                </a:lnTo>
                <a:lnTo>
                  <a:pt x="91826" y="18245"/>
                </a:lnTo>
                <a:lnTo>
                  <a:pt x="91826" y="18245"/>
                </a:lnTo>
                <a:lnTo>
                  <a:pt x="91826" y="16842"/>
                </a:lnTo>
                <a:lnTo>
                  <a:pt x="91826" y="16842"/>
                </a:lnTo>
                <a:lnTo>
                  <a:pt x="91826" y="16842"/>
                </a:lnTo>
                <a:lnTo>
                  <a:pt x="91826" y="16842"/>
                </a:lnTo>
                <a:lnTo>
                  <a:pt x="93913" y="16842"/>
                </a:lnTo>
                <a:lnTo>
                  <a:pt x="93913" y="16842"/>
                </a:lnTo>
                <a:lnTo>
                  <a:pt x="93913" y="16842"/>
                </a:lnTo>
                <a:lnTo>
                  <a:pt x="93913" y="16842"/>
                </a:lnTo>
                <a:lnTo>
                  <a:pt x="93913" y="16842"/>
                </a:lnTo>
                <a:lnTo>
                  <a:pt x="93913" y="15438"/>
                </a:lnTo>
                <a:lnTo>
                  <a:pt x="97043" y="15438"/>
                </a:lnTo>
                <a:lnTo>
                  <a:pt x="97043" y="15438"/>
                </a:lnTo>
                <a:lnTo>
                  <a:pt x="97043" y="15438"/>
                </a:lnTo>
                <a:lnTo>
                  <a:pt x="97043" y="15438"/>
                </a:lnTo>
                <a:lnTo>
                  <a:pt x="99130" y="15438"/>
                </a:lnTo>
                <a:lnTo>
                  <a:pt x="99130" y="15438"/>
                </a:lnTo>
                <a:lnTo>
                  <a:pt x="99130" y="15438"/>
                </a:lnTo>
                <a:lnTo>
                  <a:pt x="99130" y="15438"/>
                </a:lnTo>
                <a:lnTo>
                  <a:pt x="99130" y="15438"/>
                </a:lnTo>
                <a:lnTo>
                  <a:pt x="99130" y="13333"/>
                </a:lnTo>
                <a:lnTo>
                  <a:pt x="101217" y="13333"/>
                </a:lnTo>
                <a:lnTo>
                  <a:pt x="101217" y="13333"/>
                </a:lnTo>
                <a:lnTo>
                  <a:pt x="101217" y="13333"/>
                </a:lnTo>
                <a:lnTo>
                  <a:pt x="101217" y="13333"/>
                </a:lnTo>
                <a:lnTo>
                  <a:pt x="101217" y="13333"/>
                </a:lnTo>
                <a:lnTo>
                  <a:pt x="103304" y="13333"/>
                </a:lnTo>
                <a:lnTo>
                  <a:pt x="103304" y="13333"/>
                </a:lnTo>
                <a:lnTo>
                  <a:pt x="103304" y="13333"/>
                </a:lnTo>
                <a:lnTo>
                  <a:pt x="103304" y="13333"/>
                </a:lnTo>
                <a:lnTo>
                  <a:pt x="103304" y="13333"/>
                </a:lnTo>
                <a:lnTo>
                  <a:pt x="105391" y="13333"/>
                </a:lnTo>
                <a:lnTo>
                  <a:pt x="105391" y="13333"/>
                </a:lnTo>
                <a:lnTo>
                  <a:pt x="105391" y="15438"/>
                </a:lnTo>
                <a:lnTo>
                  <a:pt x="105391" y="15438"/>
                </a:lnTo>
                <a:lnTo>
                  <a:pt x="105391" y="15438"/>
                </a:lnTo>
                <a:lnTo>
                  <a:pt x="105391" y="15438"/>
                </a:lnTo>
                <a:lnTo>
                  <a:pt x="105391" y="15438"/>
                </a:lnTo>
                <a:lnTo>
                  <a:pt x="105391" y="15438"/>
                </a:lnTo>
                <a:lnTo>
                  <a:pt x="108521" y="15438"/>
                </a:lnTo>
                <a:lnTo>
                  <a:pt x="108521" y="16842"/>
                </a:lnTo>
                <a:lnTo>
                  <a:pt x="108521" y="16842"/>
                </a:lnTo>
                <a:lnTo>
                  <a:pt x="108521" y="16842"/>
                </a:lnTo>
                <a:lnTo>
                  <a:pt x="108521" y="16842"/>
                </a:lnTo>
                <a:lnTo>
                  <a:pt x="108521" y="16842"/>
                </a:lnTo>
                <a:lnTo>
                  <a:pt x="108521" y="16842"/>
                </a:lnTo>
                <a:lnTo>
                  <a:pt x="110608" y="16842"/>
                </a:lnTo>
                <a:lnTo>
                  <a:pt x="110608" y="16842"/>
                </a:lnTo>
                <a:lnTo>
                  <a:pt x="110608" y="16842"/>
                </a:lnTo>
                <a:lnTo>
                  <a:pt x="112695" y="16842"/>
                </a:lnTo>
                <a:lnTo>
                  <a:pt x="112695" y="16842"/>
                </a:lnTo>
                <a:lnTo>
                  <a:pt x="112695" y="16842"/>
                </a:lnTo>
                <a:lnTo>
                  <a:pt x="112695" y="16842"/>
                </a:lnTo>
                <a:lnTo>
                  <a:pt x="114782" y="16842"/>
                </a:lnTo>
                <a:lnTo>
                  <a:pt x="114782" y="16842"/>
                </a:lnTo>
                <a:lnTo>
                  <a:pt x="114782" y="16842"/>
                </a:lnTo>
                <a:lnTo>
                  <a:pt x="114782" y="16842"/>
                </a:lnTo>
                <a:lnTo>
                  <a:pt x="116869" y="16842"/>
                </a:lnTo>
                <a:lnTo>
                  <a:pt x="116869" y="16842"/>
                </a:lnTo>
                <a:lnTo>
                  <a:pt x="116869" y="16842"/>
                </a:lnTo>
                <a:lnTo>
                  <a:pt x="116869" y="16842"/>
                </a:lnTo>
                <a:lnTo>
                  <a:pt x="116869" y="16842"/>
                </a:lnTo>
                <a:lnTo>
                  <a:pt x="120000" y="16842"/>
                </a:lnTo>
                <a:lnTo>
                  <a:pt x="120000" y="16842"/>
                </a:lnTo>
                <a:lnTo>
                  <a:pt x="120000" y="16842"/>
                </a:lnTo>
                <a:lnTo>
                  <a:pt x="120000" y="18245"/>
                </a:lnTo>
                <a:lnTo>
                  <a:pt x="120000" y="18245"/>
                </a:lnTo>
                <a:lnTo>
                  <a:pt x="120000" y="18245"/>
                </a:lnTo>
                <a:lnTo>
                  <a:pt x="120000" y="18245"/>
                </a:lnTo>
                <a:lnTo>
                  <a:pt x="120000" y="18245"/>
                </a:lnTo>
                <a:lnTo>
                  <a:pt x="120000" y="19649"/>
                </a:lnTo>
                <a:lnTo>
                  <a:pt x="116869" y="19649"/>
                </a:lnTo>
                <a:lnTo>
                  <a:pt x="116869" y="19649"/>
                </a:lnTo>
                <a:lnTo>
                  <a:pt x="116869" y="19649"/>
                </a:lnTo>
                <a:lnTo>
                  <a:pt x="116869" y="19649"/>
                </a:lnTo>
                <a:lnTo>
                  <a:pt x="116869" y="19649"/>
                </a:lnTo>
                <a:lnTo>
                  <a:pt x="116869" y="19649"/>
                </a:lnTo>
                <a:lnTo>
                  <a:pt x="116869" y="21052"/>
                </a:lnTo>
                <a:lnTo>
                  <a:pt x="114782" y="21052"/>
                </a:lnTo>
                <a:lnTo>
                  <a:pt x="114782" y="21052"/>
                </a:lnTo>
                <a:lnTo>
                  <a:pt x="114782" y="21052"/>
                </a:lnTo>
                <a:lnTo>
                  <a:pt x="114782" y="21052"/>
                </a:lnTo>
                <a:lnTo>
                  <a:pt x="114782" y="23157"/>
                </a:lnTo>
                <a:lnTo>
                  <a:pt x="114782" y="23157"/>
                </a:lnTo>
                <a:lnTo>
                  <a:pt x="114782" y="23157"/>
                </a:lnTo>
                <a:lnTo>
                  <a:pt x="114782" y="23157"/>
                </a:lnTo>
                <a:lnTo>
                  <a:pt x="114782" y="23157"/>
                </a:lnTo>
                <a:lnTo>
                  <a:pt x="114782" y="24561"/>
                </a:lnTo>
                <a:lnTo>
                  <a:pt x="112695" y="24561"/>
                </a:lnTo>
                <a:lnTo>
                  <a:pt x="112695" y="24561"/>
                </a:lnTo>
                <a:lnTo>
                  <a:pt x="112695" y="24561"/>
                </a:lnTo>
                <a:lnTo>
                  <a:pt x="112695" y="24561"/>
                </a:lnTo>
                <a:lnTo>
                  <a:pt x="112695" y="25964"/>
                </a:lnTo>
                <a:lnTo>
                  <a:pt x="112695" y="25964"/>
                </a:lnTo>
                <a:lnTo>
                  <a:pt x="112695" y="25964"/>
                </a:lnTo>
                <a:lnTo>
                  <a:pt x="112695" y="25964"/>
                </a:lnTo>
                <a:lnTo>
                  <a:pt x="112695" y="25964"/>
                </a:lnTo>
                <a:lnTo>
                  <a:pt x="112695" y="27368"/>
                </a:lnTo>
                <a:lnTo>
                  <a:pt x="110608" y="27368"/>
                </a:lnTo>
                <a:lnTo>
                  <a:pt x="110608" y="27368"/>
                </a:lnTo>
                <a:lnTo>
                  <a:pt x="110608" y="27368"/>
                </a:lnTo>
                <a:lnTo>
                  <a:pt x="110608" y="27368"/>
                </a:lnTo>
                <a:lnTo>
                  <a:pt x="110608" y="27368"/>
                </a:lnTo>
                <a:lnTo>
                  <a:pt x="108521" y="27368"/>
                </a:lnTo>
                <a:lnTo>
                  <a:pt x="108521" y="28771"/>
                </a:lnTo>
                <a:lnTo>
                  <a:pt x="108521" y="28771"/>
                </a:lnTo>
                <a:lnTo>
                  <a:pt x="108521" y="28771"/>
                </a:lnTo>
                <a:lnTo>
                  <a:pt x="108521" y="28771"/>
                </a:lnTo>
                <a:lnTo>
                  <a:pt x="108521" y="28771"/>
                </a:lnTo>
                <a:lnTo>
                  <a:pt x="108521" y="28771"/>
                </a:lnTo>
                <a:lnTo>
                  <a:pt x="108521" y="30877"/>
                </a:lnTo>
                <a:lnTo>
                  <a:pt x="105391" y="30877"/>
                </a:lnTo>
                <a:lnTo>
                  <a:pt x="105391" y="30877"/>
                </a:lnTo>
                <a:lnTo>
                  <a:pt x="105391" y="30877"/>
                </a:lnTo>
                <a:lnTo>
                  <a:pt x="105391" y="32280"/>
                </a:lnTo>
                <a:lnTo>
                  <a:pt x="105391" y="32280"/>
                </a:lnTo>
                <a:lnTo>
                  <a:pt x="105391" y="32280"/>
                </a:lnTo>
                <a:lnTo>
                  <a:pt x="105391" y="33684"/>
                </a:lnTo>
                <a:lnTo>
                  <a:pt x="105391" y="33684"/>
                </a:lnTo>
                <a:lnTo>
                  <a:pt x="105391" y="33684"/>
                </a:lnTo>
                <a:lnTo>
                  <a:pt x="105391" y="35087"/>
                </a:lnTo>
                <a:lnTo>
                  <a:pt x="105391" y="35087"/>
                </a:lnTo>
                <a:lnTo>
                  <a:pt x="105391" y="35087"/>
                </a:lnTo>
                <a:lnTo>
                  <a:pt x="105391" y="35087"/>
                </a:lnTo>
                <a:lnTo>
                  <a:pt x="105391" y="36491"/>
                </a:lnTo>
                <a:lnTo>
                  <a:pt x="105391" y="36491"/>
                </a:lnTo>
                <a:lnTo>
                  <a:pt x="105391" y="36491"/>
                </a:lnTo>
                <a:lnTo>
                  <a:pt x="105391" y="38596"/>
                </a:lnTo>
                <a:lnTo>
                  <a:pt x="105391" y="38596"/>
                </a:lnTo>
                <a:lnTo>
                  <a:pt x="105391" y="38596"/>
                </a:lnTo>
                <a:lnTo>
                  <a:pt x="105391" y="40000"/>
                </a:lnTo>
                <a:lnTo>
                  <a:pt x="105391" y="40000"/>
                </a:lnTo>
                <a:lnTo>
                  <a:pt x="105391" y="40000"/>
                </a:lnTo>
                <a:lnTo>
                  <a:pt x="105391" y="41403"/>
                </a:lnTo>
                <a:lnTo>
                  <a:pt x="105391" y="41403"/>
                </a:lnTo>
                <a:lnTo>
                  <a:pt x="105391" y="41403"/>
                </a:lnTo>
                <a:lnTo>
                  <a:pt x="105391" y="42807"/>
                </a:lnTo>
                <a:lnTo>
                  <a:pt x="105391" y="42807"/>
                </a:lnTo>
                <a:lnTo>
                  <a:pt x="105391" y="42807"/>
                </a:lnTo>
                <a:lnTo>
                  <a:pt x="105391" y="44210"/>
                </a:lnTo>
                <a:lnTo>
                  <a:pt x="105391" y="44210"/>
                </a:lnTo>
                <a:lnTo>
                  <a:pt x="105391" y="44210"/>
                </a:lnTo>
                <a:lnTo>
                  <a:pt x="105391" y="46315"/>
                </a:lnTo>
                <a:lnTo>
                  <a:pt x="105391" y="46315"/>
                </a:lnTo>
                <a:lnTo>
                  <a:pt x="105391" y="46315"/>
                </a:lnTo>
                <a:lnTo>
                  <a:pt x="105391" y="47719"/>
                </a:lnTo>
                <a:lnTo>
                  <a:pt x="105391" y="47719"/>
                </a:lnTo>
                <a:lnTo>
                  <a:pt x="105391" y="47719"/>
                </a:lnTo>
                <a:lnTo>
                  <a:pt x="105391" y="49122"/>
                </a:lnTo>
                <a:lnTo>
                  <a:pt x="105391" y="49122"/>
                </a:lnTo>
                <a:lnTo>
                  <a:pt x="105391" y="49122"/>
                </a:lnTo>
                <a:lnTo>
                  <a:pt x="105391" y="50526"/>
                </a:lnTo>
                <a:lnTo>
                  <a:pt x="105391" y="50526"/>
                </a:lnTo>
                <a:lnTo>
                  <a:pt x="105391" y="50526"/>
                </a:lnTo>
                <a:lnTo>
                  <a:pt x="105391" y="50526"/>
                </a:lnTo>
                <a:lnTo>
                  <a:pt x="105391" y="51929"/>
                </a:lnTo>
                <a:lnTo>
                  <a:pt x="105391" y="51929"/>
                </a:lnTo>
                <a:lnTo>
                  <a:pt x="105391" y="51929"/>
                </a:lnTo>
                <a:lnTo>
                  <a:pt x="105391" y="54035"/>
                </a:lnTo>
                <a:lnTo>
                  <a:pt x="105391" y="54035"/>
                </a:lnTo>
                <a:lnTo>
                  <a:pt x="105391" y="54035"/>
                </a:lnTo>
                <a:lnTo>
                  <a:pt x="105391" y="55438"/>
                </a:lnTo>
                <a:lnTo>
                  <a:pt x="105391" y="55438"/>
                </a:lnTo>
                <a:lnTo>
                  <a:pt x="105391" y="55438"/>
                </a:lnTo>
                <a:lnTo>
                  <a:pt x="105391" y="56842"/>
                </a:lnTo>
                <a:lnTo>
                  <a:pt x="105391" y="56842"/>
                </a:lnTo>
                <a:lnTo>
                  <a:pt x="105391" y="56842"/>
                </a:lnTo>
                <a:lnTo>
                  <a:pt x="105391" y="58245"/>
                </a:lnTo>
                <a:lnTo>
                  <a:pt x="105391" y="58245"/>
                </a:lnTo>
                <a:lnTo>
                  <a:pt x="105391" y="58245"/>
                </a:lnTo>
                <a:lnTo>
                  <a:pt x="105391" y="59649"/>
                </a:lnTo>
                <a:lnTo>
                  <a:pt x="105391" y="59649"/>
                </a:lnTo>
                <a:lnTo>
                  <a:pt x="105391" y="59649"/>
                </a:lnTo>
                <a:lnTo>
                  <a:pt x="105391" y="61754"/>
                </a:lnTo>
                <a:lnTo>
                  <a:pt x="105391" y="61754"/>
                </a:lnTo>
                <a:lnTo>
                  <a:pt x="105391" y="61754"/>
                </a:lnTo>
                <a:lnTo>
                  <a:pt x="105391" y="63157"/>
                </a:lnTo>
                <a:lnTo>
                  <a:pt x="105391" y="63157"/>
                </a:lnTo>
                <a:lnTo>
                  <a:pt x="105391" y="63157"/>
                </a:lnTo>
                <a:lnTo>
                  <a:pt x="105391" y="64561"/>
                </a:lnTo>
                <a:lnTo>
                  <a:pt x="105391" y="64561"/>
                </a:lnTo>
                <a:lnTo>
                  <a:pt x="105391" y="64561"/>
                </a:lnTo>
                <a:lnTo>
                  <a:pt x="105391" y="65964"/>
                </a:lnTo>
                <a:lnTo>
                  <a:pt x="105391" y="65964"/>
                </a:lnTo>
                <a:lnTo>
                  <a:pt x="105391" y="65964"/>
                </a:lnTo>
                <a:lnTo>
                  <a:pt x="105391" y="65964"/>
                </a:lnTo>
                <a:lnTo>
                  <a:pt x="105391" y="67368"/>
                </a:lnTo>
                <a:lnTo>
                  <a:pt x="105391" y="67368"/>
                </a:lnTo>
                <a:lnTo>
                  <a:pt x="105391" y="67368"/>
                </a:lnTo>
                <a:lnTo>
                  <a:pt x="105391" y="69473"/>
                </a:lnTo>
                <a:lnTo>
                  <a:pt x="105391" y="69473"/>
                </a:lnTo>
                <a:lnTo>
                  <a:pt x="105391" y="69473"/>
                </a:lnTo>
                <a:lnTo>
                  <a:pt x="105391" y="70877"/>
                </a:lnTo>
                <a:lnTo>
                  <a:pt x="105391" y="70877"/>
                </a:lnTo>
                <a:lnTo>
                  <a:pt x="105391" y="70877"/>
                </a:lnTo>
                <a:lnTo>
                  <a:pt x="105391" y="72280"/>
                </a:lnTo>
                <a:lnTo>
                  <a:pt x="105391" y="72280"/>
                </a:lnTo>
                <a:lnTo>
                  <a:pt x="105391" y="72280"/>
                </a:lnTo>
                <a:lnTo>
                  <a:pt x="105391" y="73684"/>
                </a:lnTo>
                <a:lnTo>
                  <a:pt x="105391" y="73684"/>
                </a:lnTo>
                <a:lnTo>
                  <a:pt x="105391" y="73684"/>
                </a:lnTo>
                <a:lnTo>
                  <a:pt x="105391" y="75087"/>
                </a:lnTo>
                <a:lnTo>
                  <a:pt x="108521" y="75087"/>
                </a:lnTo>
                <a:lnTo>
                  <a:pt x="108521" y="75087"/>
                </a:lnTo>
                <a:lnTo>
                  <a:pt x="108521" y="75087"/>
                </a:lnTo>
                <a:lnTo>
                  <a:pt x="108521" y="75087"/>
                </a:lnTo>
                <a:lnTo>
                  <a:pt x="108521" y="75087"/>
                </a:lnTo>
                <a:lnTo>
                  <a:pt x="108521" y="77192"/>
                </a:lnTo>
                <a:lnTo>
                  <a:pt x="108521" y="77192"/>
                </a:lnTo>
                <a:lnTo>
                  <a:pt x="108521" y="77192"/>
                </a:lnTo>
                <a:lnTo>
                  <a:pt x="108521" y="77192"/>
                </a:lnTo>
                <a:lnTo>
                  <a:pt x="110608" y="77192"/>
                </a:lnTo>
                <a:lnTo>
                  <a:pt x="110608" y="78596"/>
                </a:lnTo>
                <a:lnTo>
                  <a:pt x="110608" y="78596"/>
                </a:lnTo>
                <a:lnTo>
                  <a:pt x="110608" y="78596"/>
                </a:lnTo>
                <a:lnTo>
                  <a:pt x="110608" y="78596"/>
                </a:lnTo>
                <a:lnTo>
                  <a:pt x="110608" y="78596"/>
                </a:lnTo>
                <a:lnTo>
                  <a:pt x="110608" y="80000"/>
                </a:lnTo>
                <a:lnTo>
                  <a:pt x="112695" y="80000"/>
                </a:lnTo>
                <a:lnTo>
                  <a:pt x="112695" y="80000"/>
                </a:lnTo>
                <a:lnTo>
                  <a:pt x="112695" y="80000"/>
                </a:lnTo>
                <a:lnTo>
                  <a:pt x="112695" y="80000"/>
                </a:lnTo>
                <a:lnTo>
                  <a:pt x="112695" y="81403"/>
                </a:lnTo>
                <a:lnTo>
                  <a:pt x="112695" y="81403"/>
                </a:lnTo>
                <a:lnTo>
                  <a:pt x="112695" y="81403"/>
                </a:lnTo>
                <a:lnTo>
                  <a:pt x="112695" y="81403"/>
                </a:lnTo>
                <a:lnTo>
                  <a:pt x="112695" y="81403"/>
                </a:lnTo>
                <a:lnTo>
                  <a:pt x="114782" y="81403"/>
                </a:lnTo>
                <a:lnTo>
                  <a:pt x="114782" y="82807"/>
                </a:lnTo>
                <a:lnTo>
                  <a:pt x="114782" y="82807"/>
                </a:lnTo>
                <a:lnTo>
                  <a:pt x="114782" y="82807"/>
                </a:lnTo>
                <a:lnTo>
                  <a:pt x="114782" y="82807"/>
                </a:lnTo>
                <a:lnTo>
                  <a:pt x="114782" y="82807"/>
                </a:lnTo>
                <a:lnTo>
                  <a:pt x="114782" y="82807"/>
                </a:lnTo>
                <a:lnTo>
                  <a:pt x="114782" y="84912"/>
                </a:lnTo>
                <a:lnTo>
                  <a:pt x="114782" y="84912"/>
                </a:lnTo>
                <a:lnTo>
                  <a:pt x="114782" y="84912"/>
                </a:lnTo>
                <a:lnTo>
                  <a:pt x="114782" y="84912"/>
                </a:lnTo>
                <a:lnTo>
                  <a:pt x="114782" y="86315"/>
                </a:lnTo>
                <a:lnTo>
                  <a:pt x="114782" y="86315"/>
                </a:lnTo>
                <a:lnTo>
                  <a:pt x="112695" y="86315"/>
                </a:lnTo>
                <a:lnTo>
                  <a:pt x="112695" y="86315"/>
                </a:lnTo>
                <a:lnTo>
                  <a:pt x="112695" y="86315"/>
                </a:lnTo>
                <a:lnTo>
                  <a:pt x="112695" y="86315"/>
                </a:lnTo>
                <a:lnTo>
                  <a:pt x="112695" y="87719"/>
                </a:lnTo>
                <a:lnTo>
                  <a:pt x="112695" y="87719"/>
                </a:lnTo>
                <a:lnTo>
                  <a:pt x="112695" y="87719"/>
                </a:lnTo>
                <a:lnTo>
                  <a:pt x="112695" y="87719"/>
                </a:lnTo>
                <a:lnTo>
                  <a:pt x="112695" y="87719"/>
                </a:lnTo>
                <a:lnTo>
                  <a:pt x="110608" y="87719"/>
                </a:lnTo>
                <a:lnTo>
                  <a:pt x="110608" y="89122"/>
                </a:lnTo>
                <a:lnTo>
                  <a:pt x="110608" y="89122"/>
                </a:lnTo>
                <a:lnTo>
                  <a:pt x="110608" y="89122"/>
                </a:lnTo>
                <a:lnTo>
                  <a:pt x="108521" y="89122"/>
                </a:lnTo>
                <a:lnTo>
                  <a:pt x="108521" y="89122"/>
                </a:lnTo>
                <a:lnTo>
                  <a:pt x="108521" y="89122"/>
                </a:lnTo>
                <a:lnTo>
                  <a:pt x="108521" y="89122"/>
                </a:lnTo>
                <a:lnTo>
                  <a:pt x="108521" y="90526"/>
                </a:lnTo>
                <a:lnTo>
                  <a:pt x="108521" y="90526"/>
                </a:lnTo>
                <a:lnTo>
                  <a:pt x="108521" y="90526"/>
                </a:lnTo>
                <a:lnTo>
                  <a:pt x="105391" y="90526"/>
                </a:lnTo>
                <a:lnTo>
                  <a:pt x="105391" y="90526"/>
                </a:lnTo>
                <a:lnTo>
                  <a:pt x="105391" y="90526"/>
                </a:lnTo>
                <a:lnTo>
                  <a:pt x="105391" y="90526"/>
                </a:lnTo>
                <a:lnTo>
                  <a:pt x="105391" y="90526"/>
                </a:lnTo>
                <a:lnTo>
                  <a:pt x="105391" y="92631"/>
                </a:lnTo>
                <a:lnTo>
                  <a:pt x="105391" y="92631"/>
                </a:lnTo>
                <a:lnTo>
                  <a:pt x="105391" y="92631"/>
                </a:lnTo>
                <a:lnTo>
                  <a:pt x="105391" y="92631"/>
                </a:lnTo>
                <a:lnTo>
                  <a:pt x="105391" y="92631"/>
                </a:lnTo>
                <a:lnTo>
                  <a:pt x="103304" y="92631"/>
                </a:lnTo>
                <a:lnTo>
                  <a:pt x="103304" y="92631"/>
                </a:lnTo>
                <a:lnTo>
                  <a:pt x="103304" y="94035"/>
                </a:lnTo>
                <a:lnTo>
                  <a:pt x="103304" y="94035"/>
                </a:lnTo>
                <a:lnTo>
                  <a:pt x="103304" y="94035"/>
                </a:lnTo>
                <a:lnTo>
                  <a:pt x="103304" y="94035"/>
                </a:lnTo>
                <a:lnTo>
                  <a:pt x="103304" y="94035"/>
                </a:lnTo>
                <a:lnTo>
                  <a:pt x="103304" y="95438"/>
                </a:lnTo>
                <a:lnTo>
                  <a:pt x="101217" y="95438"/>
                </a:lnTo>
                <a:lnTo>
                  <a:pt x="101217" y="95438"/>
                </a:lnTo>
                <a:lnTo>
                  <a:pt x="101217" y="95438"/>
                </a:lnTo>
                <a:lnTo>
                  <a:pt x="101217" y="95438"/>
                </a:lnTo>
                <a:lnTo>
                  <a:pt x="101217" y="95438"/>
                </a:lnTo>
                <a:lnTo>
                  <a:pt x="99130" y="95438"/>
                </a:lnTo>
                <a:lnTo>
                  <a:pt x="99130" y="95438"/>
                </a:lnTo>
                <a:lnTo>
                  <a:pt x="99130" y="95438"/>
                </a:lnTo>
                <a:lnTo>
                  <a:pt x="99130" y="95438"/>
                </a:lnTo>
                <a:lnTo>
                  <a:pt x="99130" y="95438"/>
                </a:lnTo>
                <a:lnTo>
                  <a:pt x="97043" y="95438"/>
                </a:lnTo>
                <a:lnTo>
                  <a:pt x="97043" y="96842"/>
                </a:lnTo>
                <a:lnTo>
                  <a:pt x="97043" y="96842"/>
                </a:lnTo>
                <a:lnTo>
                  <a:pt x="97043" y="96842"/>
                </a:lnTo>
                <a:lnTo>
                  <a:pt x="97043" y="96842"/>
                </a:lnTo>
                <a:lnTo>
                  <a:pt x="93913" y="96842"/>
                </a:lnTo>
                <a:lnTo>
                  <a:pt x="93913" y="96842"/>
                </a:lnTo>
                <a:lnTo>
                  <a:pt x="93913" y="96842"/>
                </a:lnTo>
                <a:lnTo>
                  <a:pt x="93913" y="98245"/>
                </a:lnTo>
                <a:lnTo>
                  <a:pt x="93913" y="98245"/>
                </a:lnTo>
                <a:lnTo>
                  <a:pt x="93913" y="98245"/>
                </a:lnTo>
                <a:lnTo>
                  <a:pt x="93913" y="98245"/>
                </a:lnTo>
                <a:lnTo>
                  <a:pt x="93913" y="98245"/>
                </a:lnTo>
                <a:lnTo>
                  <a:pt x="93913" y="100350"/>
                </a:lnTo>
                <a:lnTo>
                  <a:pt x="93913" y="100350"/>
                </a:lnTo>
                <a:lnTo>
                  <a:pt x="93913" y="100350"/>
                </a:lnTo>
                <a:lnTo>
                  <a:pt x="93913" y="100350"/>
                </a:lnTo>
                <a:lnTo>
                  <a:pt x="93913" y="100350"/>
                </a:lnTo>
                <a:lnTo>
                  <a:pt x="93913" y="100350"/>
                </a:lnTo>
                <a:lnTo>
                  <a:pt x="93913" y="101754"/>
                </a:lnTo>
                <a:lnTo>
                  <a:pt x="93913" y="101754"/>
                </a:lnTo>
                <a:lnTo>
                  <a:pt x="93913" y="101754"/>
                </a:lnTo>
                <a:lnTo>
                  <a:pt x="93913" y="101754"/>
                </a:lnTo>
                <a:lnTo>
                  <a:pt x="93913" y="103157"/>
                </a:lnTo>
                <a:lnTo>
                  <a:pt x="93913" y="103157"/>
                </a:lnTo>
                <a:lnTo>
                  <a:pt x="93913" y="103157"/>
                </a:lnTo>
                <a:lnTo>
                  <a:pt x="93913" y="103157"/>
                </a:lnTo>
                <a:lnTo>
                  <a:pt x="93913" y="104561"/>
                </a:lnTo>
                <a:lnTo>
                  <a:pt x="91826" y="104561"/>
                </a:lnTo>
                <a:lnTo>
                  <a:pt x="91826" y="104561"/>
                </a:lnTo>
                <a:lnTo>
                  <a:pt x="91826" y="104561"/>
                </a:lnTo>
                <a:lnTo>
                  <a:pt x="91826" y="104561"/>
                </a:lnTo>
                <a:lnTo>
                  <a:pt x="91826" y="104561"/>
                </a:lnTo>
                <a:lnTo>
                  <a:pt x="91826" y="105964"/>
                </a:lnTo>
                <a:lnTo>
                  <a:pt x="91826" y="105964"/>
                </a:lnTo>
                <a:lnTo>
                  <a:pt x="91826" y="105964"/>
                </a:lnTo>
                <a:lnTo>
                  <a:pt x="91826" y="105964"/>
                </a:lnTo>
                <a:lnTo>
                  <a:pt x="89739" y="105964"/>
                </a:lnTo>
                <a:lnTo>
                  <a:pt x="89739" y="108070"/>
                </a:lnTo>
                <a:lnTo>
                  <a:pt x="89739" y="108070"/>
                </a:lnTo>
                <a:lnTo>
                  <a:pt x="89739" y="108070"/>
                </a:lnTo>
                <a:lnTo>
                  <a:pt x="89739" y="108070"/>
                </a:lnTo>
                <a:lnTo>
                  <a:pt x="89739" y="109473"/>
                </a:lnTo>
                <a:lnTo>
                  <a:pt x="89739" y="109473"/>
                </a:lnTo>
                <a:lnTo>
                  <a:pt x="89739" y="109473"/>
                </a:lnTo>
                <a:lnTo>
                  <a:pt x="89739" y="110877"/>
                </a:lnTo>
                <a:lnTo>
                  <a:pt x="89739" y="110877"/>
                </a:lnTo>
                <a:lnTo>
                  <a:pt x="89739" y="110877"/>
                </a:lnTo>
                <a:lnTo>
                  <a:pt x="89739" y="110877"/>
                </a:lnTo>
                <a:lnTo>
                  <a:pt x="87652" y="110877"/>
                </a:lnTo>
                <a:lnTo>
                  <a:pt x="87652" y="112280"/>
                </a:lnTo>
                <a:lnTo>
                  <a:pt x="87652" y="112280"/>
                </a:lnTo>
                <a:lnTo>
                  <a:pt x="87652" y="112280"/>
                </a:lnTo>
                <a:lnTo>
                  <a:pt x="87652" y="112280"/>
                </a:lnTo>
                <a:lnTo>
                  <a:pt x="87652" y="113684"/>
                </a:lnTo>
                <a:lnTo>
                  <a:pt x="87652" y="113684"/>
                </a:lnTo>
                <a:lnTo>
                  <a:pt x="87652" y="113684"/>
                </a:lnTo>
                <a:lnTo>
                  <a:pt x="87652" y="113684"/>
                </a:lnTo>
                <a:lnTo>
                  <a:pt x="87652" y="113684"/>
                </a:lnTo>
                <a:lnTo>
                  <a:pt x="87652" y="113684"/>
                </a:lnTo>
                <a:lnTo>
                  <a:pt x="85565" y="113684"/>
                </a:lnTo>
                <a:lnTo>
                  <a:pt x="85565" y="115789"/>
                </a:lnTo>
                <a:lnTo>
                  <a:pt x="85565" y="115789"/>
                </a:lnTo>
                <a:lnTo>
                  <a:pt x="85565" y="115789"/>
                </a:lnTo>
                <a:lnTo>
                  <a:pt x="85565" y="115789"/>
                </a:lnTo>
                <a:lnTo>
                  <a:pt x="85565" y="117192"/>
                </a:lnTo>
                <a:lnTo>
                  <a:pt x="85565" y="117192"/>
                </a:lnTo>
                <a:lnTo>
                  <a:pt x="85565" y="117192"/>
                </a:lnTo>
                <a:lnTo>
                  <a:pt x="85565" y="117192"/>
                </a:lnTo>
                <a:lnTo>
                  <a:pt x="85565" y="118596"/>
                </a:lnTo>
                <a:lnTo>
                  <a:pt x="85565" y="118596"/>
                </a:lnTo>
                <a:lnTo>
                  <a:pt x="85565" y="118596"/>
                </a:lnTo>
                <a:lnTo>
                  <a:pt x="85565" y="118596"/>
                </a:lnTo>
                <a:lnTo>
                  <a:pt x="83478" y="118596"/>
                </a:lnTo>
                <a:lnTo>
                  <a:pt x="83478" y="120000"/>
                </a:lnTo>
                <a:lnTo>
                  <a:pt x="83478" y="120000"/>
                </a:lnTo>
                <a:lnTo>
                  <a:pt x="83478" y="120000"/>
                </a:lnTo>
                <a:lnTo>
                  <a:pt x="83478" y="120000"/>
                </a:lnTo>
                <a:lnTo>
                  <a:pt x="83478" y="120000"/>
                </a:lnTo>
                <a:lnTo>
                  <a:pt x="80347" y="120000"/>
                </a:lnTo>
                <a:lnTo>
                  <a:pt x="80347" y="120000"/>
                </a:lnTo>
                <a:lnTo>
                  <a:pt x="80347" y="120000"/>
                </a:lnTo>
                <a:lnTo>
                  <a:pt x="80347" y="120000"/>
                </a:lnTo>
                <a:lnTo>
                  <a:pt x="80347" y="120000"/>
                </a:lnTo>
                <a:lnTo>
                  <a:pt x="80347" y="120000"/>
                </a:lnTo>
                <a:lnTo>
                  <a:pt x="80347" y="120000"/>
                </a:lnTo>
                <a:lnTo>
                  <a:pt x="78260" y="120000"/>
                </a:lnTo>
                <a:lnTo>
                  <a:pt x="78260" y="120000"/>
                </a:lnTo>
                <a:lnTo>
                  <a:pt x="78260" y="120000"/>
                </a:lnTo>
                <a:lnTo>
                  <a:pt x="78260" y="118596"/>
                </a:lnTo>
                <a:lnTo>
                  <a:pt x="78260" y="118596"/>
                </a:lnTo>
                <a:lnTo>
                  <a:pt x="78260" y="118596"/>
                </a:lnTo>
                <a:lnTo>
                  <a:pt x="78260" y="118596"/>
                </a:lnTo>
                <a:lnTo>
                  <a:pt x="76173" y="118596"/>
                </a:lnTo>
                <a:lnTo>
                  <a:pt x="76173" y="118596"/>
                </a:lnTo>
                <a:lnTo>
                  <a:pt x="76173" y="118596"/>
                </a:lnTo>
                <a:lnTo>
                  <a:pt x="76173" y="117192"/>
                </a:lnTo>
                <a:lnTo>
                  <a:pt x="76173" y="117192"/>
                </a:lnTo>
                <a:lnTo>
                  <a:pt x="74086" y="117192"/>
                </a:lnTo>
                <a:lnTo>
                  <a:pt x="74086" y="117192"/>
                </a:lnTo>
                <a:lnTo>
                  <a:pt x="74086" y="117192"/>
                </a:lnTo>
                <a:lnTo>
                  <a:pt x="74086" y="117192"/>
                </a:lnTo>
                <a:lnTo>
                  <a:pt x="74086" y="117192"/>
                </a:lnTo>
                <a:lnTo>
                  <a:pt x="74086" y="117192"/>
                </a:lnTo>
                <a:lnTo>
                  <a:pt x="74086" y="115789"/>
                </a:lnTo>
                <a:lnTo>
                  <a:pt x="72000" y="115789"/>
                </a:lnTo>
                <a:lnTo>
                  <a:pt x="72000" y="115789"/>
                </a:lnTo>
                <a:lnTo>
                  <a:pt x="72000" y="115789"/>
                </a:lnTo>
                <a:lnTo>
                  <a:pt x="72000" y="115789"/>
                </a:lnTo>
                <a:lnTo>
                  <a:pt x="72000" y="115789"/>
                </a:lnTo>
                <a:lnTo>
                  <a:pt x="72000" y="115789"/>
                </a:lnTo>
                <a:lnTo>
                  <a:pt x="72000" y="113684"/>
                </a:lnTo>
                <a:lnTo>
                  <a:pt x="68869" y="113684"/>
                </a:lnTo>
                <a:lnTo>
                  <a:pt x="68869" y="113684"/>
                </a:lnTo>
                <a:lnTo>
                  <a:pt x="68869" y="113684"/>
                </a:lnTo>
                <a:lnTo>
                  <a:pt x="68869" y="113684"/>
                </a:lnTo>
                <a:lnTo>
                  <a:pt x="68869" y="113684"/>
                </a:lnTo>
                <a:lnTo>
                  <a:pt x="66782" y="113684"/>
                </a:lnTo>
                <a:lnTo>
                  <a:pt x="66782" y="113684"/>
                </a:lnTo>
                <a:lnTo>
                  <a:pt x="66782" y="113684"/>
                </a:lnTo>
                <a:lnTo>
                  <a:pt x="66782" y="113684"/>
                </a:lnTo>
                <a:lnTo>
                  <a:pt x="66782" y="112280"/>
                </a:lnTo>
                <a:lnTo>
                  <a:pt x="66782" y="112280"/>
                </a:lnTo>
                <a:lnTo>
                  <a:pt x="66782" y="112280"/>
                </a:lnTo>
                <a:lnTo>
                  <a:pt x="64695" y="112280"/>
                </a:lnTo>
                <a:lnTo>
                  <a:pt x="64695" y="112280"/>
                </a:lnTo>
                <a:lnTo>
                  <a:pt x="64695" y="112280"/>
                </a:lnTo>
                <a:lnTo>
                  <a:pt x="64695" y="112280"/>
                </a:lnTo>
                <a:lnTo>
                  <a:pt x="64695" y="110877"/>
                </a:lnTo>
                <a:lnTo>
                  <a:pt x="64695" y="110877"/>
                </a:lnTo>
                <a:lnTo>
                  <a:pt x="62608" y="110877"/>
                </a:lnTo>
                <a:lnTo>
                  <a:pt x="62608" y="110877"/>
                </a:lnTo>
                <a:lnTo>
                  <a:pt x="62608" y="110877"/>
                </a:lnTo>
                <a:lnTo>
                  <a:pt x="62608" y="110877"/>
                </a:lnTo>
                <a:lnTo>
                  <a:pt x="62608" y="110877"/>
                </a:lnTo>
                <a:lnTo>
                  <a:pt x="62608" y="109473"/>
                </a:lnTo>
                <a:lnTo>
                  <a:pt x="60521" y="109473"/>
                </a:lnTo>
                <a:lnTo>
                  <a:pt x="60521" y="109473"/>
                </a:lnTo>
                <a:lnTo>
                  <a:pt x="60521" y="109473"/>
                </a:lnTo>
                <a:lnTo>
                  <a:pt x="60521" y="109473"/>
                </a:lnTo>
                <a:lnTo>
                  <a:pt x="60521" y="109473"/>
                </a:lnTo>
                <a:lnTo>
                  <a:pt x="60521" y="109473"/>
                </a:lnTo>
                <a:lnTo>
                  <a:pt x="60521" y="108070"/>
                </a:lnTo>
                <a:lnTo>
                  <a:pt x="57391" y="108070"/>
                </a:lnTo>
                <a:lnTo>
                  <a:pt x="57391" y="108070"/>
                </a:lnTo>
                <a:lnTo>
                  <a:pt x="57391" y="108070"/>
                </a:lnTo>
                <a:lnTo>
                  <a:pt x="57391" y="108070"/>
                </a:lnTo>
                <a:lnTo>
                  <a:pt x="57391" y="105964"/>
                </a:lnTo>
                <a:lnTo>
                  <a:pt x="57391" y="105964"/>
                </a:lnTo>
                <a:lnTo>
                  <a:pt x="57391" y="105964"/>
                </a:lnTo>
                <a:lnTo>
                  <a:pt x="57391" y="105964"/>
                </a:lnTo>
                <a:lnTo>
                  <a:pt x="55304" y="105964"/>
                </a:lnTo>
                <a:lnTo>
                  <a:pt x="55304" y="105964"/>
                </a:lnTo>
                <a:lnTo>
                  <a:pt x="55304" y="105964"/>
                </a:lnTo>
                <a:lnTo>
                  <a:pt x="55304" y="104561"/>
                </a:lnTo>
                <a:lnTo>
                  <a:pt x="55304" y="104561"/>
                </a:lnTo>
                <a:lnTo>
                  <a:pt x="55304" y="104561"/>
                </a:lnTo>
                <a:lnTo>
                  <a:pt x="57391" y="104561"/>
                </a:lnTo>
                <a:lnTo>
                  <a:pt x="57391" y="104561"/>
                </a:lnTo>
                <a:lnTo>
                  <a:pt x="57391" y="104561"/>
                </a:lnTo>
                <a:lnTo>
                  <a:pt x="57391" y="103157"/>
                </a:lnTo>
                <a:lnTo>
                  <a:pt x="57391" y="103157"/>
                </a:lnTo>
                <a:lnTo>
                  <a:pt x="57391" y="103157"/>
                </a:lnTo>
                <a:lnTo>
                  <a:pt x="57391" y="101754"/>
                </a:lnTo>
                <a:lnTo>
                  <a:pt x="57391" y="101754"/>
                </a:lnTo>
                <a:lnTo>
                  <a:pt x="57391" y="101754"/>
                </a:lnTo>
                <a:lnTo>
                  <a:pt x="57391" y="101754"/>
                </a:lnTo>
                <a:lnTo>
                  <a:pt x="57391" y="100350"/>
                </a:lnTo>
                <a:lnTo>
                  <a:pt x="55304" y="100350"/>
                </a:lnTo>
                <a:lnTo>
                  <a:pt x="55304" y="100350"/>
                </a:lnTo>
                <a:lnTo>
                  <a:pt x="55304" y="100350"/>
                </a:lnTo>
                <a:lnTo>
                  <a:pt x="55304" y="100350"/>
                </a:lnTo>
                <a:lnTo>
                  <a:pt x="55304" y="100350"/>
                </a:lnTo>
                <a:lnTo>
                  <a:pt x="53217" y="100350"/>
                </a:lnTo>
                <a:lnTo>
                  <a:pt x="53217" y="98245"/>
                </a:lnTo>
                <a:lnTo>
                  <a:pt x="53217" y="98245"/>
                </a:lnTo>
                <a:lnTo>
                  <a:pt x="53217" y="98245"/>
                </a:lnTo>
                <a:lnTo>
                  <a:pt x="53217" y="98245"/>
                </a:lnTo>
                <a:lnTo>
                  <a:pt x="53217" y="98245"/>
                </a:lnTo>
                <a:lnTo>
                  <a:pt x="51130" y="98245"/>
                </a:lnTo>
                <a:lnTo>
                  <a:pt x="51130" y="98245"/>
                </a:lnTo>
                <a:lnTo>
                  <a:pt x="51130" y="98245"/>
                </a:lnTo>
                <a:lnTo>
                  <a:pt x="51130" y="98245"/>
                </a:lnTo>
                <a:lnTo>
                  <a:pt x="51130" y="98245"/>
                </a:lnTo>
                <a:lnTo>
                  <a:pt x="51130" y="98245"/>
                </a:lnTo>
                <a:lnTo>
                  <a:pt x="51130" y="96842"/>
                </a:lnTo>
                <a:lnTo>
                  <a:pt x="49043" y="96842"/>
                </a:lnTo>
                <a:lnTo>
                  <a:pt x="49043" y="96842"/>
                </a:lnTo>
                <a:lnTo>
                  <a:pt x="49043" y="96842"/>
                </a:lnTo>
                <a:lnTo>
                  <a:pt x="49043" y="96842"/>
                </a:lnTo>
                <a:lnTo>
                  <a:pt x="49043" y="96842"/>
                </a:lnTo>
                <a:lnTo>
                  <a:pt x="45913" y="96842"/>
                </a:lnTo>
                <a:lnTo>
                  <a:pt x="45913" y="96842"/>
                </a:lnTo>
                <a:lnTo>
                  <a:pt x="45913" y="96842"/>
                </a:lnTo>
                <a:lnTo>
                  <a:pt x="45913" y="95438"/>
                </a:lnTo>
                <a:lnTo>
                  <a:pt x="45913" y="95438"/>
                </a:lnTo>
                <a:lnTo>
                  <a:pt x="45913" y="95438"/>
                </a:lnTo>
                <a:lnTo>
                  <a:pt x="43826" y="95438"/>
                </a:lnTo>
                <a:lnTo>
                  <a:pt x="43826" y="95438"/>
                </a:lnTo>
                <a:lnTo>
                  <a:pt x="43826" y="95438"/>
                </a:lnTo>
                <a:lnTo>
                  <a:pt x="43826" y="95438"/>
                </a:lnTo>
                <a:lnTo>
                  <a:pt x="43826" y="95438"/>
                </a:lnTo>
                <a:lnTo>
                  <a:pt x="43826" y="94035"/>
                </a:lnTo>
                <a:lnTo>
                  <a:pt x="41739" y="94035"/>
                </a:lnTo>
                <a:lnTo>
                  <a:pt x="41739" y="94035"/>
                </a:lnTo>
                <a:lnTo>
                  <a:pt x="41739" y="94035"/>
                </a:lnTo>
                <a:lnTo>
                  <a:pt x="41739" y="94035"/>
                </a:lnTo>
                <a:lnTo>
                  <a:pt x="41739" y="94035"/>
                </a:lnTo>
                <a:lnTo>
                  <a:pt x="39652" y="94035"/>
                </a:lnTo>
                <a:lnTo>
                  <a:pt x="39652" y="94035"/>
                </a:lnTo>
                <a:lnTo>
                  <a:pt x="39652" y="92631"/>
                </a:lnTo>
                <a:lnTo>
                  <a:pt x="39652" y="92631"/>
                </a:lnTo>
                <a:lnTo>
                  <a:pt x="39652" y="92631"/>
                </a:lnTo>
                <a:lnTo>
                  <a:pt x="39652" y="92631"/>
                </a:lnTo>
                <a:lnTo>
                  <a:pt x="37565" y="92631"/>
                </a:lnTo>
                <a:lnTo>
                  <a:pt x="37565" y="92631"/>
                </a:lnTo>
                <a:lnTo>
                  <a:pt x="37565" y="92631"/>
                </a:lnTo>
                <a:lnTo>
                  <a:pt x="37565" y="92631"/>
                </a:lnTo>
                <a:lnTo>
                  <a:pt x="34434" y="92631"/>
                </a:lnTo>
                <a:lnTo>
                  <a:pt x="34434" y="90526"/>
                </a:lnTo>
                <a:lnTo>
                  <a:pt x="34434" y="90526"/>
                </a:lnTo>
                <a:lnTo>
                  <a:pt x="34434" y="90526"/>
                </a:lnTo>
                <a:lnTo>
                  <a:pt x="34434" y="90526"/>
                </a:lnTo>
                <a:lnTo>
                  <a:pt x="34434" y="90526"/>
                </a:lnTo>
                <a:lnTo>
                  <a:pt x="34434" y="90526"/>
                </a:lnTo>
                <a:lnTo>
                  <a:pt x="32347" y="90526"/>
                </a:lnTo>
                <a:lnTo>
                  <a:pt x="32347" y="90526"/>
                </a:lnTo>
                <a:lnTo>
                  <a:pt x="32347" y="89122"/>
                </a:lnTo>
                <a:lnTo>
                  <a:pt x="32347" y="89122"/>
                </a:lnTo>
                <a:lnTo>
                  <a:pt x="32347" y="89122"/>
                </a:lnTo>
                <a:lnTo>
                  <a:pt x="32347" y="89122"/>
                </a:lnTo>
                <a:lnTo>
                  <a:pt x="30260" y="89122"/>
                </a:lnTo>
                <a:lnTo>
                  <a:pt x="30260" y="89122"/>
                </a:lnTo>
                <a:lnTo>
                  <a:pt x="30260" y="89122"/>
                </a:lnTo>
                <a:lnTo>
                  <a:pt x="30260" y="89122"/>
                </a:lnTo>
                <a:lnTo>
                  <a:pt x="30260" y="87719"/>
                </a:lnTo>
                <a:lnTo>
                  <a:pt x="28173" y="87719"/>
                </a:lnTo>
                <a:lnTo>
                  <a:pt x="28173" y="87719"/>
                </a:lnTo>
                <a:lnTo>
                  <a:pt x="28173" y="87719"/>
                </a:lnTo>
                <a:lnTo>
                  <a:pt x="28173" y="87719"/>
                </a:lnTo>
                <a:lnTo>
                  <a:pt x="28173" y="87719"/>
                </a:lnTo>
                <a:lnTo>
                  <a:pt x="28173" y="87719"/>
                </a:lnTo>
                <a:lnTo>
                  <a:pt x="26086" y="87719"/>
                </a:lnTo>
                <a:lnTo>
                  <a:pt x="26086" y="87719"/>
                </a:lnTo>
                <a:lnTo>
                  <a:pt x="26086" y="86315"/>
                </a:lnTo>
                <a:lnTo>
                  <a:pt x="26086" y="86315"/>
                </a:lnTo>
                <a:lnTo>
                  <a:pt x="26086" y="86315"/>
                </a:lnTo>
                <a:lnTo>
                  <a:pt x="26086" y="86315"/>
                </a:lnTo>
                <a:lnTo>
                  <a:pt x="22956" y="86315"/>
                </a:lnTo>
                <a:lnTo>
                  <a:pt x="22956" y="86315"/>
                </a:lnTo>
                <a:lnTo>
                  <a:pt x="22956" y="86315"/>
                </a:lnTo>
                <a:lnTo>
                  <a:pt x="22956" y="86315"/>
                </a:lnTo>
                <a:lnTo>
                  <a:pt x="22956" y="84912"/>
                </a:lnTo>
                <a:lnTo>
                  <a:pt x="20869" y="84912"/>
                </a:lnTo>
                <a:lnTo>
                  <a:pt x="20869" y="84912"/>
                </a:lnTo>
                <a:lnTo>
                  <a:pt x="20869" y="84912"/>
                </a:lnTo>
                <a:lnTo>
                  <a:pt x="20869" y="84912"/>
                </a:lnTo>
                <a:lnTo>
                  <a:pt x="20869" y="84912"/>
                </a:lnTo>
                <a:lnTo>
                  <a:pt x="20869" y="84912"/>
                </a:lnTo>
                <a:lnTo>
                  <a:pt x="18782" y="84912"/>
                </a:lnTo>
                <a:lnTo>
                  <a:pt x="18782" y="82807"/>
                </a:lnTo>
                <a:lnTo>
                  <a:pt x="18782" y="82807"/>
                </a:lnTo>
                <a:lnTo>
                  <a:pt x="18782" y="82807"/>
                </a:lnTo>
                <a:lnTo>
                  <a:pt x="18782" y="82807"/>
                </a:lnTo>
                <a:lnTo>
                  <a:pt x="18782" y="82807"/>
                </a:lnTo>
                <a:lnTo>
                  <a:pt x="16695" y="82807"/>
                </a:lnTo>
                <a:lnTo>
                  <a:pt x="16695" y="82807"/>
                </a:lnTo>
                <a:lnTo>
                  <a:pt x="16695" y="82807"/>
                </a:lnTo>
                <a:lnTo>
                  <a:pt x="16695" y="82807"/>
                </a:lnTo>
                <a:lnTo>
                  <a:pt x="16695" y="82807"/>
                </a:lnTo>
                <a:lnTo>
                  <a:pt x="14608" y="82807"/>
                </a:lnTo>
                <a:lnTo>
                  <a:pt x="14608" y="81403"/>
                </a:lnTo>
                <a:lnTo>
                  <a:pt x="14608" y="81403"/>
                </a:lnTo>
                <a:lnTo>
                  <a:pt x="14608" y="81403"/>
                </a:lnTo>
                <a:lnTo>
                  <a:pt x="14608" y="81403"/>
                </a:lnTo>
                <a:lnTo>
                  <a:pt x="14608" y="81403"/>
                </a:lnTo>
                <a:lnTo>
                  <a:pt x="11478" y="81403"/>
                </a:lnTo>
                <a:lnTo>
                  <a:pt x="11478" y="81403"/>
                </a:lnTo>
                <a:lnTo>
                  <a:pt x="11478" y="81403"/>
                </a:lnTo>
                <a:lnTo>
                  <a:pt x="11478" y="81403"/>
                </a:lnTo>
                <a:lnTo>
                  <a:pt x="11478" y="80000"/>
                </a:lnTo>
                <a:lnTo>
                  <a:pt x="11478" y="80000"/>
                </a:lnTo>
                <a:lnTo>
                  <a:pt x="11478" y="80000"/>
                </a:lnTo>
                <a:lnTo>
                  <a:pt x="9391" y="80000"/>
                </a:lnTo>
                <a:lnTo>
                  <a:pt x="9391" y="80000"/>
                </a:lnTo>
                <a:lnTo>
                  <a:pt x="9391" y="80000"/>
                </a:lnTo>
                <a:lnTo>
                  <a:pt x="9391" y="80000"/>
                </a:lnTo>
                <a:lnTo>
                  <a:pt x="7304" y="80000"/>
                </a:lnTo>
                <a:lnTo>
                  <a:pt x="7304" y="78596"/>
                </a:lnTo>
                <a:lnTo>
                  <a:pt x="7304" y="78596"/>
                </a:lnTo>
                <a:lnTo>
                  <a:pt x="7304" y="78596"/>
                </a:lnTo>
                <a:lnTo>
                  <a:pt x="7304" y="78596"/>
                </a:lnTo>
                <a:lnTo>
                  <a:pt x="7304" y="78596"/>
                </a:lnTo>
                <a:lnTo>
                  <a:pt x="7304" y="78596"/>
                </a:lnTo>
                <a:lnTo>
                  <a:pt x="5217" y="78596"/>
                </a:lnTo>
                <a:lnTo>
                  <a:pt x="5217" y="78596"/>
                </a:lnTo>
                <a:lnTo>
                  <a:pt x="5217" y="77192"/>
                </a:lnTo>
                <a:lnTo>
                  <a:pt x="5217" y="77192"/>
                </a:lnTo>
                <a:lnTo>
                  <a:pt x="5217" y="77192"/>
                </a:lnTo>
                <a:lnTo>
                  <a:pt x="5217" y="77192"/>
                </a:lnTo>
                <a:lnTo>
                  <a:pt x="3130" y="77192"/>
                </a:lnTo>
                <a:lnTo>
                  <a:pt x="3130" y="77192"/>
                </a:lnTo>
                <a:lnTo>
                  <a:pt x="3130" y="77192"/>
                </a:lnTo>
                <a:lnTo>
                  <a:pt x="3130" y="77192"/>
                </a:lnTo>
                <a:lnTo>
                  <a:pt x="3130" y="77192"/>
                </a:lnTo>
                <a:lnTo>
                  <a:pt x="3130" y="77192"/>
                </a:lnTo>
                <a:lnTo>
                  <a:pt x="3130" y="75087"/>
                </a:lnTo>
                <a:lnTo>
                  <a:pt x="3130" y="75087"/>
                </a:lnTo>
                <a:lnTo>
                  <a:pt x="3130" y="75087"/>
                </a:lnTo>
                <a:lnTo>
                  <a:pt x="3130" y="75087"/>
                </a:lnTo>
                <a:lnTo>
                  <a:pt x="3130" y="75087"/>
                </a:lnTo>
                <a:lnTo>
                  <a:pt x="3130" y="73684"/>
                </a:lnTo>
                <a:lnTo>
                  <a:pt x="3130" y="73684"/>
                </a:lnTo>
                <a:lnTo>
                  <a:pt x="3130" y="73684"/>
                </a:lnTo>
                <a:lnTo>
                  <a:pt x="3130" y="73684"/>
                </a:lnTo>
                <a:lnTo>
                  <a:pt x="0" y="73684"/>
                </a:lnTo>
                <a:lnTo>
                  <a:pt x="0" y="73684"/>
                </a:lnTo>
                <a:lnTo>
                  <a:pt x="0" y="72280"/>
                </a:lnTo>
                <a:lnTo>
                  <a:pt x="3130" y="72280"/>
                </a:lnTo>
                <a:lnTo>
                  <a:pt x="3130" y="72280"/>
                </a:lnTo>
                <a:lnTo>
                  <a:pt x="3130" y="72280"/>
                </a:lnTo>
                <a:lnTo>
                  <a:pt x="3130" y="70877"/>
                </a:lnTo>
                <a:lnTo>
                  <a:pt x="3130" y="70877"/>
                </a:lnTo>
                <a:lnTo>
                  <a:pt x="3130" y="70877"/>
                </a:lnTo>
                <a:lnTo>
                  <a:pt x="3130" y="70877"/>
                </a:lnTo>
                <a:lnTo>
                  <a:pt x="3130" y="70877"/>
                </a:lnTo>
                <a:lnTo>
                  <a:pt x="0" y="70877"/>
                </a:lnTo>
                <a:lnTo>
                  <a:pt x="0" y="70877"/>
                </a:lnTo>
                <a:lnTo>
                  <a:pt x="0" y="70877"/>
                </a:lnTo>
                <a:lnTo>
                  <a:pt x="0" y="69473"/>
                </a:lnTo>
                <a:lnTo>
                  <a:pt x="0" y="69473"/>
                </a:lnTo>
                <a:lnTo>
                  <a:pt x="0" y="69473"/>
                </a:lnTo>
                <a:lnTo>
                  <a:pt x="0" y="69473"/>
                </a:lnTo>
                <a:lnTo>
                  <a:pt x="3130" y="69473"/>
                </a:lnTo>
                <a:lnTo>
                  <a:pt x="3130" y="69473"/>
                </a:lnTo>
                <a:lnTo>
                  <a:pt x="3130" y="69473"/>
                </a:lnTo>
                <a:lnTo>
                  <a:pt x="3130" y="69473"/>
                </a:lnTo>
                <a:lnTo>
                  <a:pt x="3130" y="67368"/>
                </a:lnTo>
                <a:lnTo>
                  <a:pt x="5217" y="67368"/>
                </a:lnTo>
                <a:lnTo>
                  <a:pt x="5217" y="67368"/>
                </a:lnTo>
                <a:lnTo>
                  <a:pt x="5217" y="67368"/>
                </a:lnTo>
                <a:lnTo>
                  <a:pt x="5217" y="67368"/>
                </a:lnTo>
                <a:lnTo>
                  <a:pt x="5217" y="67368"/>
                </a:lnTo>
                <a:lnTo>
                  <a:pt x="3130" y="67368"/>
                </a:lnTo>
                <a:lnTo>
                  <a:pt x="3130" y="65964"/>
                </a:lnTo>
                <a:lnTo>
                  <a:pt x="3130" y="65964"/>
                </a:lnTo>
                <a:lnTo>
                  <a:pt x="3130" y="65964"/>
                </a:lnTo>
                <a:lnTo>
                  <a:pt x="3130" y="65964"/>
                </a:lnTo>
                <a:lnTo>
                  <a:pt x="3130" y="65964"/>
                </a:lnTo>
                <a:lnTo>
                  <a:pt x="3130" y="65964"/>
                </a:lnTo>
                <a:lnTo>
                  <a:pt x="0" y="65964"/>
                </a:lnTo>
                <a:lnTo>
                  <a:pt x="0" y="65964"/>
                </a:lnTo>
                <a:lnTo>
                  <a:pt x="0" y="65964"/>
                </a:lnTo>
                <a:lnTo>
                  <a:pt x="0" y="65964"/>
                </a:lnTo>
                <a:lnTo>
                  <a:pt x="0" y="65964"/>
                </a:lnTo>
                <a:lnTo>
                  <a:pt x="0" y="64561"/>
                </a:lnTo>
                <a:lnTo>
                  <a:pt x="0" y="64561"/>
                </a:lnTo>
                <a:lnTo>
                  <a:pt x="0" y="64561"/>
                </a:lnTo>
                <a:lnTo>
                  <a:pt x="0" y="64561"/>
                </a:lnTo>
                <a:lnTo>
                  <a:pt x="0" y="64561"/>
                </a:lnTo>
                <a:lnTo>
                  <a:pt x="0" y="63157"/>
                </a:lnTo>
                <a:lnTo>
                  <a:pt x="0" y="63157"/>
                </a:lnTo>
                <a:lnTo>
                  <a:pt x="0" y="63157"/>
                </a:lnTo>
                <a:lnTo>
                  <a:pt x="0" y="63157"/>
                </a:lnTo>
                <a:lnTo>
                  <a:pt x="0" y="61754"/>
                </a:lnTo>
                <a:lnTo>
                  <a:pt x="0" y="61754"/>
                </a:lnTo>
                <a:lnTo>
                  <a:pt x="0" y="61754"/>
                </a:lnTo>
                <a:lnTo>
                  <a:pt x="3130" y="61754"/>
                </a:lnTo>
                <a:lnTo>
                  <a:pt x="3130" y="61754"/>
                </a:lnTo>
                <a:lnTo>
                  <a:pt x="3130" y="59649"/>
                </a:lnTo>
                <a:lnTo>
                  <a:pt x="3130" y="59649"/>
                </a:lnTo>
                <a:lnTo>
                  <a:pt x="3130" y="59649"/>
                </a:lnTo>
                <a:lnTo>
                  <a:pt x="3130" y="59649"/>
                </a:lnTo>
                <a:lnTo>
                  <a:pt x="3130" y="59649"/>
                </a:lnTo>
                <a:lnTo>
                  <a:pt x="3130" y="59649"/>
                </a:lnTo>
                <a:lnTo>
                  <a:pt x="3130" y="58245"/>
                </a:lnTo>
                <a:lnTo>
                  <a:pt x="3130" y="58245"/>
                </a:lnTo>
                <a:lnTo>
                  <a:pt x="3130" y="58245"/>
                </a:lnTo>
                <a:lnTo>
                  <a:pt x="3130" y="58245"/>
                </a:lnTo>
                <a:lnTo>
                  <a:pt x="3130" y="56842"/>
                </a:lnTo>
                <a:lnTo>
                  <a:pt x="5217" y="56842"/>
                </a:lnTo>
                <a:lnTo>
                  <a:pt x="5217" y="56842"/>
                </a:lnTo>
                <a:lnTo>
                  <a:pt x="5217" y="56842"/>
                </a:lnTo>
                <a:lnTo>
                  <a:pt x="5217" y="56842"/>
                </a:lnTo>
                <a:lnTo>
                  <a:pt x="5217" y="56842"/>
                </a:lnTo>
                <a:lnTo>
                  <a:pt x="5217" y="56842"/>
                </a:lnTo>
                <a:lnTo>
                  <a:pt x="5217" y="55438"/>
                </a:lnTo>
                <a:lnTo>
                  <a:pt x="7304" y="55438"/>
                </a:lnTo>
                <a:lnTo>
                  <a:pt x="7304" y="55438"/>
                </a:lnTo>
                <a:lnTo>
                  <a:pt x="7304" y="55438"/>
                </a:lnTo>
                <a:lnTo>
                  <a:pt x="7304" y="55438"/>
                </a:lnTo>
                <a:lnTo>
                  <a:pt x="7304" y="55438"/>
                </a:lnTo>
                <a:lnTo>
                  <a:pt x="7304" y="54035"/>
                </a:lnTo>
                <a:lnTo>
                  <a:pt x="7304" y="54035"/>
                </a:lnTo>
                <a:lnTo>
                  <a:pt x="7304" y="54035"/>
                </a:lnTo>
                <a:lnTo>
                  <a:pt x="7304" y="54035"/>
                </a:lnTo>
                <a:lnTo>
                  <a:pt x="7304" y="51929"/>
                </a:lnTo>
                <a:lnTo>
                  <a:pt x="9391" y="51929"/>
                </a:lnTo>
                <a:lnTo>
                  <a:pt x="9391" y="51929"/>
                </a:lnTo>
                <a:lnTo>
                  <a:pt x="9391" y="51929"/>
                </a:lnTo>
                <a:lnTo>
                  <a:pt x="9391" y="50526"/>
                </a:lnTo>
                <a:lnTo>
                  <a:pt x="9391" y="50526"/>
                </a:lnTo>
                <a:lnTo>
                  <a:pt x="9391" y="50526"/>
                </a:lnTo>
                <a:lnTo>
                  <a:pt x="9391" y="50526"/>
                </a:lnTo>
                <a:lnTo>
                  <a:pt x="9391" y="50526"/>
                </a:lnTo>
                <a:lnTo>
                  <a:pt x="11478" y="50526"/>
                </a:lnTo>
                <a:lnTo>
                  <a:pt x="11478" y="50526"/>
                </a:lnTo>
                <a:lnTo>
                  <a:pt x="11478" y="50526"/>
                </a:lnTo>
                <a:lnTo>
                  <a:pt x="11478" y="50526"/>
                </a:lnTo>
                <a:lnTo>
                  <a:pt x="11478" y="50526"/>
                </a:lnTo>
                <a:lnTo>
                  <a:pt x="14608" y="50526"/>
                </a:lnTo>
                <a:lnTo>
                  <a:pt x="14608" y="49122"/>
                </a:lnTo>
                <a:lnTo>
                  <a:pt x="14608" y="49122"/>
                </a:lnTo>
                <a:lnTo>
                  <a:pt x="14608" y="49122"/>
                </a:lnTo>
                <a:lnTo>
                  <a:pt x="14608" y="49122"/>
                </a:lnTo>
                <a:lnTo>
                  <a:pt x="14608" y="49122"/>
                </a:lnTo>
                <a:lnTo>
                  <a:pt x="14608" y="47719"/>
                </a:lnTo>
                <a:lnTo>
                  <a:pt x="14608" y="47719"/>
                </a:lnTo>
                <a:lnTo>
                  <a:pt x="14608" y="47719"/>
                </a:lnTo>
                <a:lnTo>
                  <a:pt x="14608" y="47719"/>
                </a:lnTo>
                <a:lnTo>
                  <a:pt x="14608" y="46315"/>
                </a:lnTo>
                <a:lnTo>
                  <a:pt x="14608" y="46315"/>
                </a:lnTo>
                <a:lnTo>
                  <a:pt x="14608" y="46315"/>
                </a:lnTo>
                <a:lnTo>
                  <a:pt x="14608" y="46315"/>
                </a:lnTo>
                <a:lnTo>
                  <a:pt x="14608" y="46315"/>
                </a:lnTo>
                <a:lnTo>
                  <a:pt x="16695" y="46315"/>
                </a:lnTo>
                <a:lnTo>
                  <a:pt x="16695" y="44210"/>
                </a:lnTo>
                <a:lnTo>
                  <a:pt x="16695" y="44210"/>
                </a:lnTo>
                <a:lnTo>
                  <a:pt x="16695" y="44210"/>
                </a:lnTo>
                <a:lnTo>
                  <a:pt x="16695" y="44210"/>
                </a:lnTo>
                <a:lnTo>
                  <a:pt x="16695" y="42807"/>
                </a:lnTo>
                <a:lnTo>
                  <a:pt x="16695" y="42807"/>
                </a:lnTo>
                <a:lnTo>
                  <a:pt x="16695" y="42807"/>
                </a:lnTo>
                <a:lnTo>
                  <a:pt x="16695" y="42807"/>
                </a:lnTo>
                <a:lnTo>
                  <a:pt x="16695" y="41403"/>
                </a:lnTo>
                <a:lnTo>
                  <a:pt x="16695" y="41403"/>
                </a:lnTo>
                <a:lnTo>
                  <a:pt x="16695" y="41403"/>
                </a:lnTo>
                <a:lnTo>
                  <a:pt x="16695" y="41403"/>
                </a:lnTo>
                <a:lnTo>
                  <a:pt x="16695" y="40000"/>
                </a:lnTo>
                <a:lnTo>
                  <a:pt x="16695" y="40000"/>
                </a:lnTo>
                <a:lnTo>
                  <a:pt x="16695" y="40000"/>
                </a:lnTo>
                <a:lnTo>
                  <a:pt x="16695" y="40000"/>
                </a:lnTo>
                <a:lnTo>
                  <a:pt x="16695" y="38596"/>
                </a:lnTo>
                <a:lnTo>
                  <a:pt x="16695" y="38596"/>
                </a:lnTo>
                <a:lnTo>
                  <a:pt x="16695" y="38596"/>
                </a:lnTo>
                <a:lnTo>
                  <a:pt x="16695" y="36491"/>
                </a:lnTo>
                <a:lnTo>
                  <a:pt x="14608" y="36491"/>
                </a:lnTo>
                <a:lnTo>
                  <a:pt x="14608" y="36491"/>
                </a:lnTo>
                <a:lnTo>
                  <a:pt x="14608" y="36491"/>
                </a:lnTo>
                <a:lnTo>
                  <a:pt x="14608" y="35087"/>
                </a:lnTo>
                <a:lnTo>
                  <a:pt x="14608" y="35087"/>
                </a:lnTo>
                <a:lnTo>
                  <a:pt x="16695" y="35087"/>
                </a:lnTo>
                <a:lnTo>
                  <a:pt x="16695" y="35087"/>
                </a:lnTo>
                <a:lnTo>
                  <a:pt x="16695" y="35087"/>
                </a:lnTo>
                <a:lnTo>
                  <a:pt x="14608" y="35087"/>
                </a:lnTo>
                <a:lnTo>
                  <a:pt x="14608" y="33684"/>
                </a:lnTo>
                <a:lnTo>
                  <a:pt x="14608" y="33684"/>
                </a:lnTo>
                <a:lnTo>
                  <a:pt x="14608" y="33684"/>
                </a:lnTo>
                <a:lnTo>
                  <a:pt x="14608" y="33684"/>
                </a:lnTo>
                <a:lnTo>
                  <a:pt x="14608" y="33684"/>
                </a:lnTo>
                <a:lnTo>
                  <a:pt x="14608" y="33684"/>
                </a:lnTo>
                <a:lnTo>
                  <a:pt x="14608" y="32280"/>
                </a:lnTo>
                <a:lnTo>
                  <a:pt x="14608" y="32280"/>
                </a:lnTo>
                <a:lnTo>
                  <a:pt x="14608" y="32280"/>
                </a:lnTo>
                <a:lnTo>
                  <a:pt x="14608" y="30877"/>
                </a:lnTo>
                <a:lnTo>
                  <a:pt x="11478" y="30877"/>
                </a:lnTo>
                <a:lnTo>
                  <a:pt x="11478" y="30877"/>
                </a:lnTo>
                <a:lnTo>
                  <a:pt x="11478" y="30877"/>
                </a:lnTo>
                <a:lnTo>
                  <a:pt x="11478" y="30877"/>
                </a:lnTo>
                <a:lnTo>
                  <a:pt x="11478" y="30877"/>
                </a:lnTo>
                <a:lnTo>
                  <a:pt x="11478" y="30877"/>
                </a:lnTo>
                <a:lnTo>
                  <a:pt x="11478" y="28771"/>
                </a:lnTo>
                <a:lnTo>
                  <a:pt x="9391" y="28771"/>
                </a:lnTo>
                <a:lnTo>
                  <a:pt x="9391" y="28771"/>
                </a:lnTo>
                <a:lnTo>
                  <a:pt x="9391" y="28771"/>
                </a:lnTo>
                <a:lnTo>
                  <a:pt x="9391" y="27368"/>
                </a:lnTo>
                <a:lnTo>
                  <a:pt x="9391" y="27368"/>
                </a:lnTo>
                <a:lnTo>
                  <a:pt x="9391" y="27368"/>
                </a:lnTo>
                <a:lnTo>
                  <a:pt x="9391" y="27368"/>
                </a:lnTo>
                <a:lnTo>
                  <a:pt x="9391" y="27368"/>
                </a:lnTo>
                <a:lnTo>
                  <a:pt x="9391" y="25964"/>
                </a:lnTo>
                <a:lnTo>
                  <a:pt x="7304" y="25964"/>
                </a:lnTo>
                <a:lnTo>
                  <a:pt x="7304" y="25964"/>
                </a:lnTo>
                <a:lnTo>
                  <a:pt x="7304" y="25964"/>
                </a:lnTo>
                <a:lnTo>
                  <a:pt x="7304" y="24561"/>
                </a:lnTo>
                <a:lnTo>
                  <a:pt x="7304" y="24561"/>
                </a:lnTo>
                <a:lnTo>
                  <a:pt x="7304" y="24561"/>
                </a:lnTo>
                <a:lnTo>
                  <a:pt x="7304" y="24561"/>
                </a:lnTo>
                <a:lnTo>
                  <a:pt x="7304" y="23157"/>
                </a:lnTo>
                <a:lnTo>
                  <a:pt x="7304" y="23157"/>
                </a:lnTo>
                <a:lnTo>
                  <a:pt x="7304" y="23157"/>
                </a:lnTo>
                <a:lnTo>
                  <a:pt x="7304" y="23157"/>
                </a:lnTo>
                <a:lnTo>
                  <a:pt x="7304" y="21052"/>
                </a:lnTo>
                <a:lnTo>
                  <a:pt x="7304" y="21052"/>
                </a:lnTo>
                <a:lnTo>
                  <a:pt x="7304" y="21052"/>
                </a:lnTo>
                <a:lnTo>
                  <a:pt x="7304" y="19649"/>
                </a:lnTo>
                <a:lnTo>
                  <a:pt x="7304" y="19649"/>
                </a:lnTo>
                <a:lnTo>
                  <a:pt x="7304" y="19649"/>
                </a:lnTo>
                <a:lnTo>
                  <a:pt x="7304" y="19649"/>
                </a:lnTo>
                <a:lnTo>
                  <a:pt x="7304" y="19649"/>
                </a:lnTo>
                <a:lnTo>
                  <a:pt x="7304" y="19649"/>
                </a:lnTo>
                <a:lnTo>
                  <a:pt x="7304" y="19649"/>
                </a:lnTo>
                <a:lnTo>
                  <a:pt x="5217" y="19649"/>
                </a:lnTo>
                <a:lnTo>
                  <a:pt x="5217" y="19649"/>
                </a:lnTo>
                <a:lnTo>
                  <a:pt x="5217" y="19649"/>
                </a:lnTo>
                <a:lnTo>
                  <a:pt x="5217" y="19649"/>
                </a:lnTo>
                <a:lnTo>
                  <a:pt x="5217" y="19649"/>
                </a:lnTo>
                <a:lnTo>
                  <a:pt x="5217" y="19649"/>
                </a:lnTo>
                <a:lnTo>
                  <a:pt x="5217" y="18245"/>
                </a:lnTo>
                <a:lnTo>
                  <a:pt x="5217" y="18245"/>
                </a:lnTo>
                <a:lnTo>
                  <a:pt x="5217" y="18245"/>
                </a:lnTo>
                <a:lnTo>
                  <a:pt x="5217" y="18245"/>
                </a:lnTo>
                <a:lnTo>
                  <a:pt x="3130" y="18245"/>
                </a:lnTo>
                <a:lnTo>
                  <a:pt x="3130" y="18245"/>
                </a:lnTo>
                <a:lnTo>
                  <a:pt x="3130" y="16842"/>
                </a:lnTo>
                <a:lnTo>
                  <a:pt x="3130" y="16842"/>
                </a:lnTo>
                <a:lnTo>
                  <a:pt x="3130" y="16842"/>
                </a:lnTo>
                <a:lnTo>
                  <a:pt x="3130" y="16842"/>
                </a:lnTo>
                <a:lnTo>
                  <a:pt x="3130" y="15438"/>
                </a:lnTo>
                <a:lnTo>
                  <a:pt x="3130" y="15438"/>
                </a:lnTo>
                <a:lnTo>
                  <a:pt x="3130" y="15438"/>
                </a:lnTo>
                <a:lnTo>
                  <a:pt x="3130" y="15438"/>
                </a:lnTo>
                <a:lnTo>
                  <a:pt x="3130" y="13333"/>
                </a:lnTo>
                <a:lnTo>
                  <a:pt x="3130" y="13333"/>
                </a:lnTo>
                <a:lnTo>
                  <a:pt x="3130" y="13333"/>
                </a:lnTo>
                <a:lnTo>
                  <a:pt x="3130" y="13333"/>
                </a:lnTo>
                <a:lnTo>
                  <a:pt x="3130" y="13333"/>
                </a:lnTo>
                <a:lnTo>
                  <a:pt x="5217" y="13333"/>
                </a:lnTo>
                <a:lnTo>
                  <a:pt x="5217" y="11929"/>
                </a:lnTo>
                <a:lnTo>
                  <a:pt x="5217" y="11929"/>
                </a:lnTo>
                <a:lnTo>
                  <a:pt x="5217" y="11929"/>
                </a:lnTo>
                <a:lnTo>
                  <a:pt x="5217" y="11929"/>
                </a:lnTo>
                <a:lnTo>
                  <a:pt x="5217" y="11929"/>
                </a:lnTo>
                <a:lnTo>
                  <a:pt x="5217" y="11929"/>
                </a:lnTo>
                <a:lnTo>
                  <a:pt x="5217" y="10526"/>
                </a:lnTo>
                <a:lnTo>
                  <a:pt x="7304" y="10526"/>
                </a:lnTo>
                <a:lnTo>
                  <a:pt x="7304" y="10526"/>
                </a:lnTo>
                <a:lnTo>
                  <a:pt x="7304" y="10526"/>
                </a:lnTo>
                <a:lnTo>
                  <a:pt x="7304" y="10526"/>
                </a:lnTo>
                <a:lnTo>
                  <a:pt x="7304" y="10526"/>
                </a:lnTo>
                <a:lnTo>
                  <a:pt x="7304" y="9122"/>
                </a:lnTo>
                <a:lnTo>
                  <a:pt x="7304" y="9122"/>
                </a:lnTo>
                <a:lnTo>
                  <a:pt x="7304" y="9122"/>
                </a:lnTo>
                <a:lnTo>
                  <a:pt x="9391" y="9122"/>
                </a:lnTo>
                <a:lnTo>
                  <a:pt x="9391" y="9122"/>
                </a:lnTo>
                <a:lnTo>
                  <a:pt x="9391" y="9122"/>
                </a:lnTo>
                <a:lnTo>
                  <a:pt x="9391" y="7719"/>
                </a:lnTo>
                <a:lnTo>
                  <a:pt x="9391" y="7719"/>
                </a:lnTo>
                <a:lnTo>
                  <a:pt x="9391" y="7719"/>
                </a:lnTo>
                <a:lnTo>
                  <a:pt x="11478" y="7719"/>
                </a:lnTo>
                <a:lnTo>
                  <a:pt x="11478" y="7719"/>
                </a:lnTo>
                <a:lnTo>
                  <a:pt x="11478" y="7719"/>
                </a:lnTo>
                <a:lnTo>
                  <a:pt x="11478" y="7719"/>
                </a:lnTo>
                <a:lnTo>
                  <a:pt x="11478" y="5614"/>
                </a:lnTo>
                <a:lnTo>
                  <a:pt x="11478" y="5614"/>
                </a:lnTo>
                <a:lnTo>
                  <a:pt x="11478" y="5614"/>
                </a:lnTo>
                <a:lnTo>
                  <a:pt x="14608" y="5614"/>
                </a:lnTo>
                <a:lnTo>
                  <a:pt x="14608" y="5614"/>
                </a:lnTo>
                <a:lnTo>
                  <a:pt x="14608" y="5614"/>
                </a:lnTo>
                <a:lnTo>
                  <a:pt x="14608" y="4210"/>
                </a:lnTo>
                <a:lnTo>
                  <a:pt x="14608" y="4210"/>
                </a:lnTo>
                <a:lnTo>
                  <a:pt x="14608" y="4210"/>
                </a:lnTo>
                <a:lnTo>
                  <a:pt x="14608" y="4210"/>
                </a:lnTo>
                <a:lnTo>
                  <a:pt x="14608" y="4210"/>
                </a:lnTo>
                <a:lnTo>
                  <a:pt x="16695" y="4210"/>
                </a:lnTo>
                <a:lnTo>
                  <a:pt x="16695" y="2807"/>
                </a:lnTo>
                <a:lnTo>
                  <a:pt x="16695" y="2807"/>
                </a:lnTo>
                <a:lnTo>
                  <a:pt x="16695" y="2807"/>
                </a:lnTo>
                <a:lnTo>
                  <a:pt x="16695" y="2807"/>
                </a:lnTo>
                <a:lnTo>
                  <a:pt x="16695" y="2807"/>
                </a:lnTo>
                <a:lnTo>
                  <a:pt x="18782" y="2807"/>
                </a:lnTo>
                <a:lnTo>
                  <a:pt x="18782" y="2807"/>
                </a:lnTo>
                <a:lnTo>
                  <a:pt x="18782" y="2807"/>
                </a:lnTo>
                <a:lnTo>
                  <a:pt x="18782" y="2807"/>
                </a:lnTo>
                <a:lnTo>
                  <a:pt x="18782" y="1403"/>
                </a:lnTo>
                <a:lnTo>
                  <a:pt x="18782" y="1403"/>
                </a:lnTo>
                <a:lnTo>
                  <a:pt x="18782" y="1403"/>
                </a:lnTo>
                <a:lnTo>
                  <a:pt x="18782" y="1403"/>
                </a:lnTo>
                <a:lnTo>
                  <a:pt x="20869" y="1403"/>
                </a:lnTo>
                <a:lnTo>
                  <a:pt x="20869" y="0"/>
                </a:lnTo>
                <a:lnTo>
                  <a:pt x="2086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4" name="Shape 1024"/>
          <p:cNvSpPr/>
          <p:nvPr/>
        </p:nvSpPr>
        <p:spPr>
          <a:xfrm>
            <a:off x="5710238" y="28765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5" name="Shape 1025"/>
          <p:cNvSpPr/>
          <p:nvPr/>
        </p:nvSpPr>
        <p:spPr>
          <a:xfrm>
            <a:off x="5710238" y="28765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6" name="Shape 1026"/>
          <p:cNvSpPr/>
          <p:nvPr/>
        </p:nvSpPr>
        <p:spPr>
          <a:xfrm>
            <a:off x="5187556" y="2849565"/>
            <a:ext cx="701279" cy="401639"/>
          </a:xfrm>
          <a:custGeom>
            <a:avLst/>
            <a:gdLst/>
            <a:ahLst/>
            <a:cxnLst/>
            <a:rect l="0" t="0" r="0" b="0"/>
            <a:pathLst>
              <a:path w="120000" h="120000" extrusionOk="0">
                <a:moveTo>
                  <a:pt x="75178" y="10434"/>
                </a:moveTo>
                <a:lnTo>
                  <a:pt x="75178" y="10434"/>
                </a:lnTo>
                <a:lnTo>
                  <a:pt x="75585" y="10434"/>
                </a:lnTo>
                <a:lnTo>
                  <a:pt x="75585" y="9011"/>
                </a:lnTo>
                <a:lnTo>
                  <a:pt x="75178" y="9011"/>
                </a:lnTo>
                <a:lnTo>
                  <a:pt x="75178" y="9011"/>
                </a:lnTo>
                <a:lnTo>
                  <a:pt x="75178" y="9011"/>
                </a:lnTo>
                <a:lnTo>
                  <a:pt x="75178" y="9011"/>
                </a:lnTo>
                <a:lnTo>
                  <a:pt x="75178" y="9011"/>
                </a:lnTo>
                <a:lnTo>
                  <a:pt x="75585" y="9011"/>
                </a:lnTo>
                <a:lnTo>
                  <a:pt x="75585" y="9011"/>
                </a:lnTo>
                <a:lnTo>
                  <a:pt x="75585" y="9011"/>
                </a:lnTo>
                <a:lnTo>
                  <a:pt x="75585" y="9011"/>
                </a:lnTo>
                <a:lnTo>
                  <a:pt x="75585" y="9011"/>
                </a:lnTo>
                <a:lnTo>
                  <a:pt x="75585" y="9011"/>
                </a:lnTo>
                <a:lnTo>
                  <a:pt x="75993" y="9011"/>
                </a:lnTo>
                <a:lnTo>
                  <a:pt x="75993" y="10434"/>
                </a:lnTo>
                <a:lnTo>
                  <a:pt x="75993" y="10434"/>
                </a:lnTo>
                <a:lnTo>
                  <a:pt x="75993" y="10434"/>
                </a:lnTo>
                <a:lnTo>
                  <a:pt x="75993" y="10434"/>
                </a:lnTo>
                <a:lnTo>
                  <a:pt x="75993" y="10434"/>
                </a:lnTo>
                <a:lnTo>
                  <a:pt x="76604" y="10434"/>
                </a:lnTo>
                <a:lnTo>
                  <a:pt x="76604" y="10434"/>
                </a:lnTo>
                <a:lnTo>
                  <a:pt x="76604" y="10434"/>
                </a:lnTo>
                <a:lnTo>
                  <a:pt x="76604" y="10434"/>
                </a:lnTo>
                <a:lnTo>
                  <a:pt x="75993" y="10434"/>
                </a:lnTo>
                <a:lnTo>
                  <a:pt x="75993" y="11383"/>
                </a:lnTo>
                <a:lnTo>
                  <a:pt x="75993" y="11383"/>
                </a:lnTo>
                <a:lnTo>
                  <a:pt x="76604" y="11383"/>
                </a:lnTo>
                <a:lnTo>
                  <a:pt x="76604" y="11383"/>
                </a:lnTo>
                <a:lnTo>
                  <a:pt x="75993" y="11383"/>
                </a:lnTo>
                <a:lnTo>
                  <a:pt x="75993" y="12332"/>
                </a:lnTo>
                <a:lnTo>
                  <a:pt x="76604" y="12332"/>
                </a:lnTo>
                <a:lnTo>
                  <a:pt x="76604" y="12332"/>
                </a:lnTo>
                <a:lnTo>
                  <a:pt x="76604" y="12332"/>
                </a:lnTo>
                <a:lnTo>
                  <a:pt x="76604" y="12332"/>
                </a:lnTo>
                <a:lnTo>
                  <a:pt x="76604" y="12332"/>
                </a:lnTo>
                <a:lnTo>
                  <a:pt x="76604" y="12332"/>
                </a:lnTo>
                <a:lnTo>
                  <a:pt x="76604" y="11383"/>
                </a:lnTo>
                <a:lnTo>
                  <a:pt x="77011" y="11383"/>
                </a:lnTo>
                <a:lnTo>
                  <a:pt x="77011" y="12332"/>
                </a:lnTo>
                <a:lnTo>
                  <a:pt x="77011" y="12332"/>
                </a:lnTo>
                <a:lnTo>
                  <a:pt x="77011" y="12332"/>
                </a:lnTo>
                <a:lnTo>
                  <a:pt x="77011" y="12332"/>
                </a:lnTo>
                <a:lnTo>
                  <a:pt x="77011" y="11383"/>
                </a:lnTo>
                <a:lnTo>
                  <a:pt x="77011" y="11383"/>
                </a:lnTo>
                <a:lnTo>
                  <a:pt x="77011" y="11383"/>
                </a:lnTo>
                <a:lnTo>
                  <a:pt x="77011" y="11383"/>
                </a:lnTo>
                <a:lnTo>
                  <a:pt x="77011" y="11383"/>
                </a:lnTo>
                <a:lnTo>
                  <a:pt x="76604" y="11383"/>
                </a:lnTo>
                <a:lnTo>
                  <a:pt x="76604" y="11383"/>
                </a:lnTo>
                <a:lnTo>
                  <a:pt x="76604" y="10434"/>
                </a:lnTo>
                <a:lnTo>
                  <a:pt x="77011" y="10434"/>
                </a:lnTo>
                <a:lnTo>
                  <a:pt x="77011" y="10434"/>
                </a:lnTo>
                <a:lnTo>
                  <a:pt x="77011" y="10434"/>
                </a:lnTo>
                <a:lnTo>
                  <a:pt x="77011" y="10434"/>
                </a:lnTo>
                <a:lnTo>
                  <a:pt x="77419" y="10434"/>
                </a:lnTo>
                <a:lnTo>
                  <a:pt x="77419" y="10434"/>
                </a:lnTo>
                <a:lnTo>
                  <a:pt x="77419" y="10434"/>
                </a:lnTo>
                <a:lnTo>
                  <a:pt x="77826" y="10434"/>
                </a:lnTo>
                <a:lnTo>
                  <a:pt x="77826" y="11383"/>
                </a:lnTo>
                <a:lnTo>
                  <a:pt x="77826" y="11383"/>
                </a:lnTo>
                <a:lnTo>
                  <a:pt x="77826" y="11383"/>
                </a:lnTo>
                <a:lnTo>
                  <a:pt x="77826" y="11383"/>
                </a:lnTo>
                <a:lnTo>
                  <a:pt x="77826" y="11383"/>
                </a:lnTo>
                <a:lnTo>
                  <a:pt x="78234" y="11383"/>
                </a:lnTo>
                <a:lnTo>
                  <a:pt x="78234" y="11383"/>
                </a:lnTo>
                <a:lnTo>
                  <a:pt x="78234" y="11383"/>
                </a:lnTo>
                <a:lnTo>
                  <a:pt x="78234" y="11383"/>
                </a:lnTo>
                <a:lnTo>
                  <a:pt x="78234" y="11383"/>
                </a:lnTo>
                <a:lnTo>
                  <a:pt x="78234" y="12332"/>
                </a:lnTo>
                <a:lnTo>
                  <a:pt x="78845" y="12332"/>
                </a:lnTo>
                <a:lnTo>
                  <a:pt x="78845" y="12332"/>
                </a:lnTo>
                <a:lnTo>
                  <a:pt x="78845" y="12332"/>
                </a:lnTo>
                <a:lnTo>
                  <a:pt x="79252" y="12332"/>
                </a:lnTo>
                <a:lnTo>
                  <a:pt x="79252" y="12332"/>
                </a:lnTo>
                <a:lnTo>
                  <a:pt x="79252" y="12332"/>
                </a:lnTo>
                <a:lnTo>
                  <a:pt x="79252" y="11383"/>
                </a:lnTo>
                <a:lnTo>
                  <a:pt x="79252" y="11383"/>
                </a:lnTo>
                <a:lnTo>
                  <a:pt x="79252" y="12332"/>
                </a:lnTo>
                <a:lnTo>
                  <a:pt x="79660" y="12332"/>
                </a:lnTo>
                <a:lnTo>
                  <a:pt x="79660" y="12332"/>
                </a:lnTo>
                <a:lnTo>
                  <a:pt x="79660" y="11383"/>
                </a:lnTo>
                <a:lnTo>
                  <a:pt x="79660" y="11383"/>
                </a:lnTo>
                <a:lnTo>
                  <a:pt x="79660" y="11383"/>
                </a:lnTo>
                <a:lnTo>
                  <a:pt x="80067" y="11383"/>
                </a:lnTo>
                <a:lnTo>
                  <a:pt x="80067" y="11383"/>
                </a:lnTo>
                <a:lnTo>
                  <a:pt x="80067" y="11383"/>
                </a:lnTo>
                <a:lnTo>
                  <a:pt x="80067" y="11383"/>
                </a:lnTo>
                <a:lnTo>
                  <a:pt x="80067" y="11383"/>
                </a:lnTo>
                <a:lnTo>
                  <a:pt x="80067" y="11383"/>
                </a:lnTo>
                <a:lnTo>
                  <a:pt x="80067" y="11383"/>
                </a:lnTo>
                <a:lnTo>
                  <a:pt x="80067" y="12332"/>
                </a:lnTo>
                <a:lnTo>
                  <a:pt x="80067" y="12332"/>
                </a:lnTo>
                <a:lnTo>
                  <a:pt x="80067" y="12332"/>
                </a:lnTo>
                <a:lnTo>
                  <a:pt x="80067" y="12332"/>
                </a:lnTo>
                <a:lnTo>
                  <a:pt x="80067" y="12332"/>
                </a:lnTo>
                <a:lnTo>
                  <a:pt x="80067" y="12332"/>
                </a:lnTo>
                <a:lnTo>
                  <a:pt x="79660" y="12332"/>
                </a:lnTo>
                <a:lnTo>
                  <a:pt x="79660" y="12332"/>
                </a:lnTo>
                <a:lnTo>
                  <a:pt x="79660" y="12332"/>
                </a:lnTo>
                <a:lnTo>
                  <a:pt x="79252" y="12332"/>
                </a:lnTo>
                <a:lnTo>
                  <a:pt x="79252" y="13280"/>
                </a:lnTo>
                <a:lnTo>
                  <a:pt x="79252" y="13280"/>
                </a:lnTo>
                <a:lnTo>
                  <a:pt x="79252" y="13280"/>
                </a:lnTo>
                <a:lnTo>
                  <a:pt x="79252" y="13280"/>
                </a:lnTo>
                <a:lnTo>
                  <a:pt x="79252" y="13280"/>
                </a:lnTo>
                <a:lnTo>
                  <a:pt x="79252" y="13280"/>
                </a:lnTo>
                <a:lnTo>
                  <a:pt x="79252" y="14229"/>
                </a:lnTo>
                <a:lnTo>
                  <a:pt x="79252" y="14229"/>
                </a:lnTo>
                <a:lnTo>
                  <a:pt x="78845" y="14229"/>
                </a:lnTo>
                <a:lnTo>
                  <a:pt x="78845" y="14229"/>
                </a:lnTo>
                <a:lnTo>
                  <a:pt x="78845" y="14229"/>
                </a:lnTo>
                <a:lnTo>
                  <a:pt x="78845" y="15652"/>
                </a:lnTo>
                <a:lnTo>
                  <a:pt x="78845" y="15652"/>
                </a:lnTo>
                <a:lnTo>
                  <a:pt x="78845" y="15652"/>
                </a:lnTo>
                <a:lnTo>
                  <a:pt x="79252" y="15652"/>
                </a:lnTo>
                <a:lnTo>
                  <a:pt x="79252" y="15652"/>
                </a:lnTo>
                <a:lnTo>
                  <a:pt x="79252" y="15652"/>
                </a:lnTo>
                <a:lnTo>
                  <a:pt x="79252" y="16600"/>
                </a:lnTo>
                <a:lnTo>
                  <a:pt x="79252" y="16600"/>
                </a:lnTo>
                <a:lnTo>
                  <a:pt x="79252" y="16600"/>
                </a:lnTo>
                <a:lnTo>
                  <a:pt x="79660" y="16600"/>
                </a:lnTo>
                <a:lnTo>
                  <a:pt x="79660" y="15652"/>
                </a:lnTo>
                <a:lnTo>
                  <a:pt x="79660" y="15652"/>
                </a:lnTo>
                <a:lnTo>
                  <a:pt x="79660" y="15652"/>
                </a:lnTo>
                <a:lnTo>
                  <a:pt x="79660" y="15652"/>
                </a:lnTo>
                <a:lnTo>
                  <a:pt x="80067" y="15652"/>
                </a:lnTo>
                <a:lnTo>
                  <a:pt x="80067" y="15652"/>
                </a:lnTo>
                <a:lnTo>
                  <a:pt x="80067" y="15652"/>
                </a:lnTo>
                <a:lnTo>
                  <a:pt x="80067" y="14229"/>
                </a:lnTo>
                <a:lnTo>
                  <a:pt x="80067" y="14229"/>
                </a:lnTo>
                <a:lnTo>
                  <a:pt x="80067" y="14229"/>
                </a:lnTo>
                <a:lnTo>
                  <a:pt x="80475" y="14229"/>
                </a:lnTo>
                <a:lnTo>
                  <a:pt x="80475" y="15652"/>
                </a:lnTo>
                <a:lnTo>
                  <a:pt x="80475" y="15652"/>
                </a:lnTo>
                <a:lnTo>
                  <a:pt x="80475" y="15652"/>
                </a:lnTo>
                <a:lnTo>
                  <a:pt x="80475" y="14229"/>
                </a:lnTo>
                <a:lnTo>
                  <a:pt x="80475" y="14229"/>
                </a:lnTo>
                <a:lnTo>
                  <a:pt x="81086" y="14229"/>
                </a:lnTo>
                <a:lnTo>
                  <a:pt x="81086" y="14229"/>
                </a:lnTo>
                <a:lnTo>
                  <a:pt x="81086" y="14229"/>
                </a:lnTo>
                <a:lnTo>
                  <a:pt x="81494" y="14229"/>
                </a:lnTo>
                <a:lnTo>
                  <a:pt x="81494" y="15652"/>
                </a:lnTo>
                <a:lnTo>
                  <a:pt x="81494" y="15652"/>
                </a:lnTo>
                <a:lnTo>
                  <a:pt x="81494" y="15652"/>
                </a:lnTo>
                <a:lnTo>
                  <a:pt x="81494" y="15652"/>
                </a:lnTo>
                <a:lnTo>
                  <a:pt x="81494" y="15652"/>
                </a:lnTo>
                <a:lnTo>
                  <a:pt x="81494" y="15652"/>
                </a:lnTo>
                <a:lnTo>
                  <a:pt x="81901" y="15652"/>
                </a:lnTo>
                <a:lnTo>
                  <a:pt x="81901" y="15652"/>
                </a:lnTo>
                <a:lnTo>
                  <a:pt x="81901" y="15652"/>
                </a:lnTo>
                <a:lnTo>
                  <a:pt x="81901" y="15652"/>
                </a:lnTo>
                <a:lnTo>
                  <a:pt x="81901" y="15652"/>
                </a:lnTo>
                <a:lnTo>
                  <a:pt x="81901" y="16600"/>
                </a:lnTo>
                <a:lnTo>
                  <a:pt x="81901" y="16600"/>
                </a:lnTo>
                <a:lnTo>
                  <a:pt x="82308" y="16600"/>
                </a:lnTo>
                <a:lnTo>
                  <a:pt x="82308" y="15652"/>
                </a:lnTo>
                <a:lnTo>
                  <a:pt x="82308" y="15652"/>
                </a:lnTo>
                <a:lnTo>
                  <a:pt x="82308" y="15652"/>
                </a:lnTo>
                <a:lnTo>
                  <a:pt x="82308" y="15652"/>
                </a:lnTo>
                <a:lnTo>
                  <a:pt x="82308" y="14229"/>
                </a:lnTo>
                <a:lnTo>
                  <a:pt x="82308" y="14229"/>
                </a:lnTo>
                <a:lnTo>
                  <a:pt x="82308" y="14229"/>
                </a:lnTo>
                <a:lnTo>
                  <a:pt x="82716" y="14229"/>
                </a:lnTo>
                <a:lnTo>
                  <a:pt x="82716" y="14229"/>
                </a:lnTo>
                <a:lnTo>
                  <a:pt x="82716" y="14229"/>
                </a:lnTo>
                <a:lnTo>
                  <a:pt x="82716" y="14229"/>
                </a:lnTo>
                <a:lnTo>
                  <a:pt x="82716" y="14229"/>
                </a:lnTo>
                <a:lnTo>
                  <a:pt x="82716" y="13280"/>
                </a:lnTo>
                <a:lnTo>
                  <a:pt x="83327" y="13280"/>
                </a:lnTo>
                <a:lnTo>
                  <a:pt x="83327" y="13280"/>
                </a:lnTo>
                <a:lnTo>
                  <a:pt x="83327" y="13280"/>
                </a:lnTo>
                <a:lnTo>
                  <a:pt x="83327" y="13280"/>
                </a:lnTo>
                <a:lnTo>
                  <a:pt x="83327" y="13280"/>
                </a:lnTo>
                <a:lnTo>
                  <a:pt x="83327" y="13280"/>
                </a:lnTo>
                <a:lnTo>
                  <a:pt x="83735" y="13280"/>
                </a:lnTo>
                <a:lnTo>
                  <a:pt x="83735" y="13280"/>
                </a:lnTo>
                <a:lnTo>
                  <a:pt x="83735" y="13280"/>
                </a:lnTo>
                <a:lnTo>
                  <a:pt x="83735" y="13280"/>
                </a:lnTo>
                <a:lnTo>
                  <a:pt x="84142" y="13280"/>
                </a:lnTo>
                <a:lnTo>
                  <a:pt x="84142" y="13280"/>
                </a:lnTo>
                <a:lnTo>
                  <a:pt x="84142" y="13280"/>
                </a:lnTo>
                <a:lnTo>
                  <a:pt x="84142" y="13280"/>
                </a:lnTo>
                <a:lnTo>
                  <a:pt x="84142" y="13280"/>
                </a:lnTo>
                <a:lnTo>
                  <a:pt x="84550" y="13280"/>
                </a:lnTo>
                <a:lnTo>
                  <a:pt x="84550" y="12332"/>
                </a:lnTo>
                <a:lnTo>
                  <a:pt x="84550" y="12332"/>
                </a:lnTo>
                <a:lnTo>
                  <a:pt x="84550" y="12332"/>
                </a:lnTo>
                <a:lnTo>
                  <a:pt x="84550" y="12332"/>
                </a:lnTo>
                <a:lnTo>
                  <a:pt x="84550" y="12332"/>
                </a:lnTo>
                <a:lnTo>
                  <a:pt x="84957" y="12332"/>
                </a:lnTo>
                <a:lnTo>
                  <a:pt x="84957" y="12332"/>
                </a:lnTo>
                <a:lnTo>
                  <a:pt x="84957" y="12332"/>
                </a:lnTo>
                <a:lnTo>
                  <a:pt x="84957" y="12332"/>
                </a:lnTo>
                <a:lnTo>
                  <a:pt x="85568" y="12332"/>
                </a:lnTo>
                <a:lnTo>
                  <a:pt x="85568" y="11383"/>
                </a:lnTo>
                <a:lnTo>
                  <a:pt x="85568" y="11383"/>
                </a:lnTo>
                <a:lnTo>
                  <a:pt x="84957" y="11383"/>
                </a:lnTo>
                <a:lnTo>
                  <a:pt x="84957" y="11383"/>
                </a:lnTo>
                <a:lnTo>
                  <a:pt x="85568" y="11383"/>
                </a:lnTo>
                <a:lnTo>
                  <a:pt x="85568" y="10434"/>
                </a:lnTo>
                <a:lnTo>
                  <a:pt x="85568" y="10434"/>
                </a:lnTo>
                <a:lnTo>
                  <a:pt x="85568" y="10434"/>
                </a:lnTo>
                <a:lnTo>
                  <a:pt x="85568" y="10434"/>
                </a:lnTo>
                <a:lnTo>
                  <a:pt x="85976" y="10434"/>
                </a:lnTo>
                <a:lnTo>
                  <a:pt x="85976" y="10434"/>
                </a:lnTo>
                <a:lnTo>
                  <a:pt x="85976" y="10434"/>
                </a:lnTo>
                <a:lnTo>
                  <a:pt x="85976" y="10434"/>
                </a:lnTo>
                <a:lnTo>
                  <a:pt x="85976" y="10434"/>
                </a:lnTo>
                <a:lnTo>
                  <a:pt x="86383" y="10434"/>
                </a:lnTo>
                <a:lnTo>
                  <a:pt x="86383" y="10434"/>
                </a:lnTo>
                <a:lnTo>
                  <a:pt x="86383" y="10434"/>
                </a:lnTo>
                <a:lnTo>
                  <a:pt x="86791" y="10434"/>
                </a:lnTo>
                <a:lnTo>
                  <a:pt x="86791" y="10434"/>
                </a:lnTo>
                <a:lnTo>
                  <a:pt x="86791" y="10434"/>
                </a:lnTo>
                <a:lnTo>
                  <a:pt x="86791" y="10434"/>
                </a:lnTo>
                <a:lnTo>
                  <a:pt x="86791" y="10434"/>
                </a:lnTo>
                <a:lnTo>
                  <a:pt x="87198" y="10434"/>
                </a:lnTo>
                <a:lnTo>
                  <a:pt x="87198" y="10434"/>
                </a:lnTo>
                <a:lnTo>
                  <a:pt x="87198" y="10434"/>
                </a:lnTo>
                <a:lnTo>
                  <a:pt x="87198" y="10434"/>
                </a:lnTo>
                <a:lnTo>
                  <a:pt x="87198" y="10434"/>
                </a:lnTo>
                <a:lnTo>
                  <a:pt x="87198" y="9011"/>
                </a:lnTo>
                <a:lnTo>
                  <a:pt x="87198" y="9011"/>
                </a:lnTo>
                <a:lnTo>
                  <a:pt x="87809" y="9011"/>
                </a:lnTo>
                <a:lnTo>
                  <a:pt x="87809" y="9011"/>
                </a:lnTo>
                <a:lnTo>
                  <a:pt x="87809" y="9011"/>
                </a:lnTo>
                <a:lnTo>
                  <a:pt x="88217" y="9011"/>
                </a:lnTo>
                <a:lnTo>
                  <a:pt x="88217" y="9011"/>
                </a:lnTo>
                <a:lnTo>
                  <a:pt x="88217" y="9011"/>
                </a:lnTo>
                <a:lnTo>
                  <a:pt x="88217" y="9011"/>
                </a:lnTo>
                <a:lnTo>
                  <a:pt x="88624" y="9011"/>
                </a:lnTo>
                <a:lnTo>
                  <a:pt x="88624" y="9011"/>
                </a:lnTo>
                <a:lnTo>
                  <a:pt x="88624" y="9011"/>
                </a:lnTo>
                <a:lnTo>
                  <a:pt x="88624" y="9011"/>
                </a:lnTo>
                <a:lnTo>
                  <a:pt x="88624" y="9011"/>
                </a:lnTo>
                <a:lnTo>
                  <a:pt x="89032" y="9011"/>
                </a:lnTo>
                <a:lnTo>
                  <a:pt x="89032" y="8063"/>
                </a:lnTo>
                <a:lnTo>
                  <a:pt x="89032" y="8063"/>
                </a:lnTo>
                <a:lnTo>
                  <a:pt x="89032" y="8063"/>
                </a:lnTo>
                <a:lnTo>
                  <a:pt x="89439" y="8063"/>
                </a:lnTo>
                <a:lnTo>
                  <a:pt x="89439" y="9011"/>
                </a:lnTo>
                <a:lnTo>
                  <a:pt x="89439" y="9011"/>
                </a:lnTo>
                <a:lnTo>
                  <a:pt x="89439" y="9011"/>
                </a:lnTo>
                <a:lnTo>
                  <a:pt x="89439" y="9011"/>
                </a:lnTo>
                <a:lnTo>
                  <a:pt x="89439" y="9011"/>
                </a:lnTo>
                <a:lnTo>
                  <a:pt x="89439" y="10434"/>
                </a:lnTo>
                <a:lnTo>
                  <a:pt x="89439" y="10434"/>
                </a:lnTo>
                <a:lnTo>
                  <a:pt x="89032" y="10434"/>
                </a:lnTo>
                <a:lnTo>
                  <a:pt x="89032" y="10434"/>
                </a:lnTo>
                <a:lnTo>
                  <a:pt x="89032" y="10434"/>
                </a:lnTo>
                <a:lnTo>
                  <a:pt x="89032" y="10434"/>
                </a:lnTo>
                <a:lnTo>
                  <a:pt x="89032" y="10434"/>
                </a:lnTo>
                <a:lnTo>
                  <a:pt x="88624" y="10434"/>
                </a:lnTo>
                <a:lnTo>
                  <a:pt x="88624" y="10434"/>
                </a:lnTo>
                <a:lnTo>
                  <a:pt x="88624" y="10434"/>
                </a:lnTo>
                <a:lnTo>
                  <a:pt x="88624" y="10434"/>
                </a:lnTo>
                <a:lnTo>
                  <a:pt x="88624" y="10434"/>
                </a:lnTo>
                <a:lnTo>
                  <a:pt x="88217" y="10434"/>
                </a:lnTo>
                <a:lnTo>
                  <a:pt x="88217" y="10434"/>
                </a:lnTo>
                <a:lnTo>
                  <a:pt x="88217" y="10434"/>
                </a:lnTo>
                <a:lnTo>
                  <a:pt x="88217" y="10434"/>
                </a:lnTo>
                <a:lnTo>
                  <a:pt x="88217" y="10434"/>
                </a:lnTo>
                <a:lnTo>
                  <a:pt x="88217" y="11383"/>
                </a:lnTo>
                <a:lnTo>
                  <a:pt x="88217" y="11383"/>
                </a:lnTo>
                <a:lnTo>
                  <a:pt x="88217" y="11383"/>
                </a:lnTo>
                <a:lnTo>
                  <a:pt x="88624" y="11383"/>
                </a:lnTo>
                <a:lnTo>
                  <a:pt x="88624" y="11383"/>
                </a:lnTo>
                <a:lnTo>
                  <a:pt x="88624" y="11383"/>
                </a:lnTo>
                <a:lnTo>
                  <a:pt x="88624" y="12332"/>
                </a:lnTo>
                <a:lnTo>
                  <a:pt x="88624" y="12332"/>
                </a:lnTo>
                <a:lnTo>
                  <a:pt x="88624" y="12332"/>
                </a:lnTo>
                <a:lnTo>
                  <a:pt x="88624" y="12332"/>
                </a:lnTo>
                <a:lnTo>
                  <a:pt x="89032" y="12332"/>
                </a:lnTo>
                <a:lnTo>
                  <a:pt x="89032" y="12332"/>
                </a:lnTo>
                <a:lnTo>
                  <a:pt x="89032" y="12332"/>
                </a:lnTo>
                <a:lnTo>
                  <a:pt x="89032" y="12332"/>
                </a:lnTo>
                <a:lnTo>
                  <a:pt x="89032" y="13280"/>
                </a:lnTo>
                <a:lnTo>
                  <a:pt x="89439" y="13280"/>
                </a:lnTo>
                <a:lnTo>
                  <a:pt x="89439" y="13280"/>
                </a:lnTo>
                <a:lnTo>
                  <a:pt x="89439" y="13280"/>
                </a:lnTo>
                <a:lnTo>
                  <a:pt x="89439" y="13280"/>
                </a:lnTo>
                <a:lnTo>
                  <a:pt x="89439" y="13280"/>
                </a:lnTo>
                <a:lnTo>
                  <a:pt x="89439" y="13280"/>
                </a:lnTo>
                <a:lnTo>
                  <a:pt x="90050" y="13280"/>
                </a:lnTo>
                <a:lnTo>
                  <a:pt x="90050" y="13280"/>
                </a:lnTo>
                <a:lnTo>
                  <a:pt x="90050" y="14229"/>
                </a:lnTo>
                <a:lnTo>
                  <a:pt x="90050" y="14229"/>
                </a:lnTo>
                <a:lnTo>
                  <a:pt x="90050" y="14229"/>
                </a:lnTo>
                <a:lnTo>
                  <a:pt x="90050" y="14229"/>
                </a:lnTo>
                <a:lnTo>
                  <a:pt x="90458" y="14229"/>
                </a:lnTo>
                <a:lnTo>
                  <a:pt x="90458" y="14229"/>
                </a:lnTo>
                <a:lnTo>
                  <a:pt x="90458" y="14229"/>
                </a:lnTo>
                <a:lnTo>
                  <a:pt x="90458" y="14229"/>
                </a:lnTo>
                <a:lnTo>
                  <a:pt x="90865" y="14229"/>
                </a:lnTo>
                <a:lnTo>
                  <a:pt x="90865" y="14229"/>
                </a:lnTo>
                <a:lnTo>
                  <a:pt x="90865" y="15652"/>
                </a:lnTo>
                <a:lnTo>
                  <a:pt x="90865" y="15652"/>
                </a:lnTo>
                <a:lnTo>
                  <a:pt x="90865" y="15652"/>
                </a:lnTo>
                <a:lnTo>
                  <a:pt x="90865" y="15652"/>
                </a:lnTo>
                <a:lnTo>
                  <a:pt x="91273" y="15652"/>
                </a:lnTo>
                <a:lnTo>
                  <a:pt x="91273" y="15652"/>
                </a:lnTo>
                <a:lnTo>
                  <a:pt x="91273" y="15652"/>
                </a:lnTo>
                <a:lnTo>
                  <a:pt x="91273" y="15652"/>
                </a:lnTo>
                <a:lnTo>
                  <a:pt x="91273" y="15652"/>
                </a:lnTo>
                <a:lnTo>
                  <a:pt x="91273" y="16600"/>
                </a:lnTo>
                <a:lnTo>
                  <a:pt x="91680" y="16600"/>
                </a:lnTo>
                <a:lnTo>
                  <a:pt x="91680" y="16600"/>
                </a:lnTo>
                <a:lnTo>
                  <a:pt x="91680" y="16600"/>
                </a:lnTo>
                <a:lnTo>
                  <a:pt x="91680" y="16600"/>
                </a:lnTo>
                <a:lnTo>
                  <a:pt x="91680" y="16600"/>
                </a:lnTo>
                <a:lnTo>
                  <a:pt x="92292" y="16600"/>
                </a:lnTo>
                <a:lnTo>
                  <a:pt x="92292" y="16600"/>
                </a:lnTo>
                <a:lnTo>
                  <a:pt x="92292" y="17549"/>
                </a:lnTo>
                <a:lnTo>
                  <a:pt x="92292" y="17549"/>
                </a:lnTo>
                <a:lnTo>
                  <a:pt x="92292" y="17549"/>
                </a:lnTo>
                <a:lnTo>
                  <a:pt x="92292" y="17549"/>
                </a:lnTo>
                <a:lnTo>
                  <a:pt x="92699" y="17549"/>
                </a:lnTo>
                <a:lnTo>
                  <a:pt x="92699" y="17549"/>
                </a:lnTo>
                <a:lnTo>
                  <a:pt x="92699" y="17549"/>
                </a:lnTo>
                <a:lnTo>
                  <a:pt x="92699" y="18498"/>
                </a:lnTo>
                <a:lnTo>
                  <a:pt x="92699" y="18498"/>
                </a:lnTo>
                <a:lnTo>
                  <a:pt x="92699" y="18498"/>
                </a:lnTo>
                <a:lnTo>
                  <a:pt x="92699" y="18498"/>
                </a:lnTo>
                <a:lnTo>
                  <a:pt x="92699" y="18498"/>
                </a:lnTo>
                <a:lnTo>
                  <a:pt x="93106" y="18498"/>
                </a:lnTo>
                <a:lnTo>
                  <a:pt x="93106" y="19446"/>
                </a:lnTo>
                <a:lnTo>
                  <a:pt x="93106" y="19446"/>
                </a:lnTo>
                <a:lnTo>
                  <a:pt x="93106" y="19446"/>
                </a:lnTo>
                <a:lnTo>
                  <a:pt x="93106" y="19446"/>
                </a:lnTo>
                <a:lnTo>
                  <a:pt x="93106" y="19446"/>
                </a:lnTo>
                <a:lnTo>
                  <a:pt x="93514" y="19446"/>
                </a:lnTo>
                <a:lnTo>
                  <a:pt x="93514" y="20869"/>
                </a:lnTo>
                <a:lnTo>
                  <a:pt x="93514" y="20869"/>
                </a:lnTo>
                <a:lnTo>
                  <a:pt x="93514" y="20869"/>
                </a:lnTo>
                <a:lnTo>
                  <a:pt x="93514" y="20869"/>
                </a:lnTo>
                <a:lnTo>
                  <a:pt x="93514" y="20869"/>
                </a:lnTo>
                <a:lnTo>
                  <a:pt x="93514" y="20869"/>
                </a:lnTo>
                <a:lnTo>
                  <a:pt x="93514" y="21818"/>
                </a:lnTo>
                <a:lnTo>
                  <a:pt x="93921" y="21818"/>
                </a:lnTo>
                <a:lnTo>
                  <a:pt x="93921" y="21818"/>
                </a:lnTo>
                <a:lnTo>
                  <a:pt x="93921" y="21818"/>
                </a:lnTo>
                <a:lnTo>
                  <a:pt x="93921" y="21818"/>
                </a:lnTo>
                <a:lnTo>
                  <a:pt x="93921" y="21818"/>
                </a:lnTo>
                <a:lnTo>
                  <a:pt x="93921" y="21818"/>
                </a:lnTo>
                <a:lnTo>
                  <a:pt x="93921" y="21818"/>
                </a:lnTo>
                <a:lnTo>
                  <a:pt x="93921" y="22766"/>
                </a:lnTo>
                <a:lnTo>
                  <a:pt x="94329" y="22766"/>
                </a:lnTo>
                <a:lnTo>
                  <a:pt x="94329" y="22766"/>
                </a:lnTo>
                <a:lnTo>
                  <a:pt x="94329" y="22766"/>
                </a:lnTo>
                <a:lnTo>
                  <a:pt x="94329" y="22766"/>
                </a:lnTo>
                <a:lnTo>
                  <a:pt x="94329" y="22766"/>
                </a:lnTo>
                <a:lnTo>
                  <a:pt x="94329" y="23715"/>
                </a:lnTo>
                <a:lnTo>
                  <a:pt x="94940" y="23715"/>
                </a:lnTo>
                <a:lnTo>
                  <a:pt x="94940" y="23715"/>
                </a:lnTo>
                <a:lnTo>
                  <a:pt x="94940" y="23715"/>
                </a:lnTo>
                <a:lnTo>
                  <a:pt x="94940" y="23715"/>
                </a:lnTo>
                <a:lnTo>
                  <a:pt x="94940" y="24664"/>
                </a:lnTo>
                <a:lnTo>
                  <a:pt x="94940" y="24664"/>
                </a:lnTo>
                <a:lnTo>
                  <a:pt x="94940" y="24664"/>
                </a:lnTo>
                <a:lnTo>
                  <a:pt x="94940" y="24664"/>
                </a:lnTo>
                <a:lnTo>
                  <a:pt x="94940" y="24664"/>
                </a:lnTo>
                <a:lnTo>
                  <a:pt x="95348" y="24664"/>
                </a:lnTo>
                <a:lnTo>
                  <a:pt x="95348" y="26086"/>
                </a:lnTo>
                <a:lnTo>
                  <a:pt x="95348" y="26086"/>
                </a:lnTo>
                <a:lnTo>
                  <a:pt x="95348" y="26086"/>
                </a:lnTo>
                <a:lnTo>
                  <a:pt x="95348" y="26086"/>
                </a:lnTo>
                <a:lnTo>
                  <a:pt x="95348" y="26086"/>
                </a:lnTo>
                <a:lnTo>
                  <a:pt x="95755" y="26086"/>
                </a:lnTo>
                <a:lnTo>
                  <a:pt x="95755" y="27035"/>
                </a:lnTo>
                <a:lnTo>
                  <a:pt x="95755" y="27035"/>
                </a:lnTo>
                <a:lnTo>
                  <a:pt x="95755" y="27035"/>
                </a:lnTo>
                <a:lnTo>
                  <a:pt x="95755" y="27035"/>
                </a:lnTo>
                <a:lnTo>
                  <a:pt x="95755" y="27035"/>
                </a:lnTo>
                <a:lnTo>
                  <a:pt x="95755" y="27984"/>
                </a:lnTo>
                <a:lnTo>
                  <a:pt x="95755" y="27984"/>
                </a:lnTo>
                <a:lnTo>
                  <a:pt x="95755" y="27984"/>
                </a:lnTo>
                <a:lnTo>
                  <a:pt x="96162" y="27984"/>
                </a:lnTo>
                <a:lnTo>
                  <a:pt x="96162" y="27984"/>
                </a:lnTo>
                <a:lnTo>
                  <a:pt x="96162" y="27984"/>
                </a:lnTo>
                <a:lnTo>
                  <a:pt x="96162" y="28932"/>
                </a:lnTo>
                <a:lnTo>
                  <a:pt x="96162" y="28932"/>
                </a:lnTo>
                <a:lnTo>
                  <a:pt x="96162" y="28932"/>
                </a:lnTo>
                <a:lnTo>
                  <a:pt x="96162" y="28932"/>
                </a:lnTo>
                <a:lnTo>
                  <a:pt x="96162" y="28932"/>
                </a:lnTo>
                <a:lnTo>
                  <a:pt x="96570" y="28932"/>
                </a:lnTo>
                <a:lnTo>
                  <a:pt x="96570" y="29881"/>
                </a:lnTo>
                <a:lnTo>
                  <a:pt x="96570" y="29881"/>
                </a:lnTo>
                <a:lnTo>
                  <a:pt x="96570" y="29881"/>
                </a:lnTo>
                <a:lnTo>
                  <a:pt x="96570" y="29881"/>
                </a:lnTo>
                <a:lnTo>
                  <a:pt x="96570" y="29881"/>
                </a:lnTo>
                <a:lnTo>
                  <a:pt x="96570" y="31304"/>
                </a:lnTo>
                <a:lnTo>
                  <a:pt x="97181" y="31304"/>
                </a:lnTo>
                <a:lnTo>
                  <a:pt x="97181" y="31304"/>
                </a:lnTo>
                <a:lnTo>
                  <a:pt x="97181" y="31304"/>
                </a:lnTo>
                <a:lnTo>
                  <a:pt x="97181" y="31304"/>
                </a:lnTo>
                <a:lnTo>
                  <a:pt x="97181" y="32252"/>
                </a:lnTo>
                <a:lnTo>
                  <a:pt x="97181" y="32252"/>
                </a:lnTo>
                <a:lnTo>
                  <a:pt x="97181" y="32252"/>
                </a:lnTo>
                <a:lnTo>
                  <a:pt x="97181" y="32252"/>
                </a:lnTo>
                <a:lnTo>
                  <a:pt x="97181" y="32252"/>
                </a:lnTo>
                <a:lnTo>
                  <a:pt x="97181" y="32252"/>
                </a:lnTo>
                <a:lnTo>
                  <a:pt x="97589" y="32252"/>
                </a:lnTo>
                <a:lnTo>
                  <a:pt x="97589" y="33201"/>
                </a:lnTo>
                <a:lnTo>
                  <a:pt x="97589" y="33201"/>
                </a:lnTo>
                <a:lnTo>
                  <a:pt x="97589" y="33201"/>
                </a:lnTo>
                <a:lnTo>
                  <a:pt x="97589" y="33201"/>
                </a:lnTo>
                <a:lnTo>
                  <a:pt x="97589" y="33201"/>
                </a:lnTo>
                <a:lnTo>
                  <a:pt x="97589" y="34150"/>
                </a:lnTo>
                <a:lnTo>
                  <a:pt x="97589" y="34150"/>
                </a:lnTo>
                <a:lnTo>
                  <a:pt x="97589" y="34150"/>
                </a:lnTo>
                <a:lnTo>
                  <a:pt x="97996" y="34150"/>
                </a:lnTo>
                <a:lnTo>
                  <a:pt x="97996" y="34150"/>
                </a:lnTo>
                <a:lnTo>
                  <a:pt x="97996" y="34150"/>
                </a:lnTo>
                <a:lnTo>
                  <a:pt x="97996" y="35098"/>
                </a:lnTo>
                <a:lnTo>
                  <a:pt x="97996" y="35098"/>
                </a:lnTo>
                <a:lnTo>
                  <a:pt x="97996" y="35098"/>
                </a:lnTo>
                <a:lnTo>
                  <a:pt x="97996" y="35098"/>
                </a:lnTo>
                <a:lnTo>
                  <a:pt x="98404" y="35098"/>
                </a:lnTo>
                <a:lnTo>
                  <a:pt x="98404" y="36521"/>
                </a:lnTo>
                <a:lnTo>
                  <a:pt x="98404" y="36521"/>
                </a:lnTo>
                <a:lnTo>
                  <a:pt x="98404" y="36521"/>
                </a:lnTo>
                <a:lnTo>
                  <a:pt x="98404" y="36521"/>
                </a:lnTo>
                <a:lnTo>
                  <a:pt x="98404" y="36521"/>
                </a:lnTo>
                <a:lnTo>
                  <a:pt x="98404" y="37470"/>
                </a:lnTo>
                <a:lnTo>
                  <a:pt x="98404" y="37470"/>
                </a:lnTo>
                <a:lnTo>
                  <a:pt x="98404" y="37470"/>
                </a:lnTo>
                <a:lnTo>
                  <a:pt x="98811" y="37470"/>
                </a:lnTo>
                <a:lnTo>
                  <a:pt x="98811" y="37470"/>
                </a:lnTo>
                <a:lnTo>
                  <a:pt x="98811" y="37470"/>
                </a:lnTo>
                <a:lnTo>
                  <a:pt x="98811" y="37470"/>
                </a:lnTo>
                <a:lnTo>
                  <a:pt x="98811" y="37470"/>
                </a:lnTo>
                <a:lnTo>
                  <a:pt x="98811" y="37470"/>
                </a:lnTo>
                <a:lnTo>
                  <a:pt x="99422" y="37470"/>
                </a:lnTo>
                <a:lnTo>
                  <a:pt x="99422" y="37470"/>
                </a:lnTo>
                <a:lnTo>
                  <a:pt x="99422" y="36521"/>
                </a:lnTo>
                <a:lnTo>
                  <a:pt x="99422" y="36521"/>
                </a:lnTo>
                <a:lnTo>
                  <a:pt x="99422" y="36521"/>
                </a:lnTo>
                <a:lnTo>
                  <a:pt x="99830" y="36521"/>
                </a:lnTo>
                <a:lnTo>
                  <a:pt x="99830" y="36521"/>
                </a:lnTo>
                <a:lnTo>
                  <a:pt x="99830" y="36521"/>
                </a:lnTo>
                <a:lnTo>
                  <a:pt x="99830" y="36521"/>
                </a:lnTo>
                <a:lnTo>
                  <a:pt x="99830" y="36521"/>
                </a:lnTo>
                <a:lnTo>
                  <a:pt x="99830" y="36521"/>
                </a:lnTo>
                <a:lnTo>
                  <a:pt x="99830" y="35098"/>
                </a:lnTo>
                <a:lnTo>
                  <a:pt x="99830" y="35098"/>
                </a:lnTo>
                <a:lnTo>
                  <a:pt x="99830" y="35098"/>
                </a:lnTo>
                <a:lnTo>
                  <a:pt x="99830" y="35098"/>
                </a:lnTo>
                <a:lnTo>
                  <a:pt x="99830" y="34150"/>
                </a:lnTo>
                <a:lnTo>
                  <a:pt x="99830" y="34150"/>
                </a:lnTo>
                <a:lnTo>
                  <a:pt x="99830" y="34150"/>
                </a:lnTo>
                <a:lnTo>
                  <a:pt x="100237" y="34150"/>
                </a:lnTo>
                <a:lnTo>
                  <a:pt x="100237" y="34150"/>
                </a:lnTo>
                <a:lnTo>
                  <a:pt x="100237" y="34150"/>
                </a:lnTo>
                <a:lnTo>
                  <a:pt x="100237" y="34150"/>
                </a:lnTo>
                <a:lnTo>
                  <a:pt x="100237" y="34150"/>
                </a:lnTo>
                <a:lnTo>
                  <a:pt x="100237" y="33201"/>
                </a:lnTo>
                <a:lnTo>
                  <a:pt x="100645" y="33201"/>
                </a:lnTo>
                <a:lnTo>
                  <a:pt x="100645" y="33201"/>
                </a:lnTo>
                <a:lnTo>
                  <a:pt x="100645" y="33201"/>
                </a:lnTo>
                <a:lnTo>
                  <a:pt x="101052" y="33201"/>
                </a:lnTo>
                <a:lnTo>
                  <a:pt x="101052" y="33201"/>
                </a:lnTo>
                <a:lnTo>
                  <a:pt x="101052" y="34150"/>
                </a:lnTo>
                <a:lnTo>
                  <a:pt x="101052" y="34150"/>
                </a:lnTo>
                <a:lnTo>
                  <a:pt x="101052" y="34150"/>
                </a:lnTo>
                <a:lnTo>
                  <a:pt x="101052" y="34150"/>
                </a:lnTo>
                <a:lnTo>
                  <a:pt x="101663" y="34150"/>
                </a:lnTo>
                <a:lnTo>
                  <a:pt x="101663" y="34150"/>
                </a:lnTo>
                <a:lnTo>
                  <a:pt x="101663" y="34150"/>
                </a:lnTo>
                <a:lnTo>
                  <a:pt x="101663" y="34150"/>
                </a:lnTo>
                <a:lnTo>
                  <a:pt x="101663" y="34150"/>
                </a:lnTo>
                <a:lnTo>
                  <a:pt x="101663" y="34150"/>
                </a:lnTo>
                <a:lnTo>
                  <a:pt x="102071" y="34150"/>
                </a:lnTo>
                <a:lnTo>
                  <a:pt x="102071" y="34150"/>
                </a:lnTo>
                <a:lnTo>
                  <a:pt x="102071" y="34150"/>
                </a:lnTo>
                <a:lnTo>
                  <a:pt x="102071" y="35098"/>
                </a:lnTo>
                <a:lnTo>
                  <a:pt x="102071" y="35098"/>
                </a:lnTo>
                <a:lnTo>
                  <a:pt x="102071" y="35098"/>
                </a:lnTo>
                <a:lnTo>
                  <a:pt x="102071" y="35098"/>
                </a:lnTo>
                <a:lnTo>
                  <a:pt x="101663" y="35098"/>
                </a:lnTo>
                <a:lnTo>
                  <a:pt x="101663" y="36521"/>
                </a:lnTo>
                <a:lnTo>
                  <a:pt x="101663" y="36521"/>
                </a:lnTo>
                <a:lnTo>
                  <a:pt x="102071" y="36521"/>
                </a:lnTo>
                <a:lnTo>
                  <a:pt x="102071" y="36521"/>
                </a:lnTo>
                <a:lnTo>
                  <a:pt x="102071" y="36521"/>
                </a:lnTo>
                <a:lnTo>
                  <a:pt x="102478" y="36521"/>
                </a:lnTo>
                <a:lnTo>
                  <a:pt x="102478" y="36521"/>
                </a:lnTo>
                <a:lnTo>
                  <a:pt x="102478" y="36521"/>
                </a:lnTo>
                <a:lnTo>
                  <a:pt x="102478" y="36521"/>
                </a:lnTo>
                <a:lnTo>
                  <a:pt x="102478" y="36521"/>
                </a:lnTo>
                <a:lnTo>
                  <a:pt x="102478" y="36521"/>
                </a:lnTo>
                <a:lnTo>
                  <a:pt x="102886" y="36521"/>
                </a:lnTo>
                <a:lnTo>
                  <a:pt x="102886" y="36521"/>
                </a:lnTo>
                <a:lnTo>
                  <a:pt x="102886" y="36521"/>
                </a:lnTo>
                <a:lnTo>
                  <a:pt x="102886" y="37470"/>
                </a:lnTo>
                <a:lnTo>
                  <a:pt x="102886" y="37470"/>
                </a:lnTo>
                <a:lnTo>
                  <a:pt x="102886" y="37470"/>
                </a:lnTo>
                <a:lnTo>
                  <a:pt x="102886" y="38418"/>
                </a:lnTo>
                <a:lnTo>
                  <a:pt x="102886" y="38418"/>
                </a:lnTo>
                <a:lnTo>
                  <a:pt x="102886" y="38418"/>
                </a:lnTo>
                <a:lnTo>
                  <a:pt x="103293" y="38418"/>
                </a:lnTo>
                <a:lnTo>
                  <a:pt x="103293" y="38418"/>
                </a:lnTo>
                <a:lnTo>
                  <a:pt x="103293" y="38418"/>
                </a:lnTo>
                <a:lnTo>
                  <a:pt x="103904" y="38418"/>
                </a:lnTo>
                <a:lnTo>
                  <a:pt x="103904" y="38418"/>
                </a:lnTo>
                <a:lnTo>
                  <a:pt x="103904" y="37470"/>
                </a:lnTo>
                <a:lnTo>
                  <a:pt x="103904" y="37470"/>
                </a:lnTo>
                <a:lnTo>
                  <a:pt x="103904" y="37470"/>
                </a:lnTo>
                <a:lnTo>
                  <a:pt x="104312" y="37470"/>
                </a:lnTo>
                <a:lnTo>
                  <a:pt x="104312" y="37470"/>
                </a:lnTo>
                <a:lnTo>
                  <a:pt x="104312" y="37470"/>
                </a:lnTo>
                <a:lnTo>
                  <a:pt x="104312" y="37470"/>
                </a:lnTo>
                <a:lnTo>
                  <a:pt x="104719" y="37470"/>
                </a:lnTo>
                <a:lnTo>
                  <a:pt x="104719" y="37470"/>
                </a:lnTo>
                <a:lnTo>
                  <a:pt x="104719" y="38418"/>
                </a:lnTo>
                <a:lnTo>
                  <a:pt x="104719" y="38418"/>
                </a:lnTo>
                <a:lnTo>
                  <a:pt x="105127" y="38418"/>
                </a:lnTo>
                <a:lnTo>
                  <a:pt x="105127" y="38418"/>
                </a:lnTo>
                <a:lnTo>
                  <a:pt x="105127" y="38418"/>
                </a:lnTo>
                <a:lnTo>
                  <a:pt x="105127" y="37470"/>
                </a:lnTo>
                <a:lnTo>
                  <a:pt x="105127" y="37470"/>
                </a:lnTo>
                <a:lnTo>
                  <a:pt x="105534" y="37470"/>
                </a:lnTo>
                <a:lnTo>
                  <a:pt x="105534" y="37470"/>
                </a:lnTo>
                <a:lnTo>
                  <a:pt x="105534" y="37470"/>
                </a:lnTo>
                <a:lnTo>
                  <a:pt x="105534" y="38418"/>
                </a:lnTo>
                <a:lnTo>
                  <a:pt x="105534" y="38418"/>
                </a:lnTo>
                <a:lnTo>
                  <a:pt x="106146" y="38418"/>
                </a:lnTo>
                <a:lnTo>
                  <a:pt x="106146" y="38418"/>
                </a:lnTo>
                <a:lnTo>
                  <a:pt x="106146" y="38418"/>
                </a:lnTo>
                <a:lnTo>
                  <a:pt x="106146" y="37470"/>
                </a:lnTo>
                <a:lnTo>
                  <a:pt x="106553" y="37470"/>
                </a:lnTo>
                <a:lnTo>
                  <a:pt x="106553" y="37470"/>
                </a:lnTo>
                <a:lnTo>
                  <a:pt x="106553" y="37470"/>
                </a:lnTo>
                <a:lnTo>
                  <a:pt x="106553" y="37470"/>
                </a:lnTo>
                <a:lnTo>
                  <a:pt x="106553" y="37470"/>
                </a:lnTo>
                <a:lnTo>
                  <a:pt x="106553" y="36521"/>
                </a:lnTo>
                <a:lnTo>
                  <a:pt x="106553" y="36521"/>
                </a:lnTo>
                <a:lnTo>
                  <a:pt x="106960" y="36521"/>
                </a:lnTo>
                <a:lnTo>
                  <a:pt x="106960" y="36521"/>
                </a:lnTo>
                <a:lnTo>
                  <a:pt x="106960" y="36521"/>
                </a:lnTo>
                <a:lnTo>
                  <a:pt x="106960" y="36521"/>
                </a:lnTo>
                <a:lnTo>
                  <a:pt x="107368" y="36521"/>
                </a:lnTo>
                <a:lnTo>
                  <a:pt x="107368" y="36521"/>
                </a:lnTo>
                <a:lnTo>
                  <a:pt x="107368" y="36521"/>
                </a:lnTo>
                <a:lnTo>
                  <a:pt x="107368" y="36521"/>
                </a:lnTo>
                <a:lnTo>
                  <a:pt x="107775" y="36521"/>
                </a:lnTo>
                <a:lnTo>
                  <a:pt x="107775" y="36521"/>
                </a:lnTo>
                <a:lnTo>
                  <a:pt x="107775" y="36521"/>
                </a:lnTo>
                <a:lnTo>
                  <a:pt x="107775" y="36521"/>
                </a:lnTo>
                <a:lnTo>
                  <a:pt x="107775" y="36521"/>
                </a:lnTo>
                <a:lnTo>
                  <a:pt x="108387" y="36521"/>
                </a:lnTo>
                <a:lnTo>
                  <a:pt x="108387" y="36521"/>
                </a:lnTo>
                <a:lnTo>
                  <a:pt x="108387" y="36521"/>
                </a:lnTo>
                <a:lnTo>
                  <a:pt x="108387" y="36521"/>
                </a:lnTo>
                <a:lnTo>
                  <a:pt x="108794" y="36521"/>
                </a:lnTo>
                <a:lnTo>
                  <a:pt x="108794" y="36521"/>
                </a:lnTo>
                <a:lnTo>
                  <a:pt x="108794" y="36521"/>
                </a:lnTo>
                <a:lnTo>
                  <a:pt x="108794" y="36521"/>
                </a:lnTo>
                <a:lnTo>
                  <a:pt x="109202" y="36521"/>
                </a:lnTo>
                <a:lnTo>
                  <a:pt x="109202" y="36521"/>
                </a:lnTo>
                <a:lnTo>
                  <a:pt x="109202" y="36521"/>
                </a:lnTo>
                <a:lnTo>
                  <a:pt x="109202" y="36521"/>
                </a:lnTo>
                <a:lnTo>
                  <a:pt x="109202" y="36521"/>
                </a:lnTo>
                <a:lnTo>
                  <a:pt x="109609" y="36521"/>
                </a:lnTo>
                <a:lnTo>
                  <a:pt x="109609" y="37470"/>
                </a:lnTo>
                <a:lnTo>
                  <a:pt x="109609" y="37470"/>
                </a:lnTo>
                <a:lnTo>
                  <a:pt x="109609" y="37470"/>
                </a:lnTo>
                <a:lnTo>
                  <a:pt x="109609" y="37470"/>
                </a:lnTo>
                <a:lnTo>
                  <a:pt x="110016" y="37470"/>
                </a:lnTo>
                <a:lnTo>
                  <a:pt x="110016" y="37470"/>
                </a:lnTo>
                <a:lnTo>
                  <a:pt x="110016" y="37470"/>
                </a:lnTo>
                <a:lnTo>
                  <a:pt x="110016" y="37470"/>
                </a:lnTo>
                <a:lnTo>
                  <a:pt x="110016" y="37470"/>
                </a:lnTo>
                <a:lnTo>
                  <a:pt x="110016" y="38418"/>
                </a:lnTo>
                <a:lnTo>
                  <a:pt x="110016" y="38418"/>
                </a:lnTo>
                <a:lnTo>
                  <a:pt x="110628" y="38418"/>
                </a:lnTo>
                <a:lnTo>
                  <a:pt x="110628" y="38418"/>
                </a:lnTo>
                <a:lnTo>
                  <a:pt x="110628" y="38418"/>
                </a:lnTo>
                <a:lnTo>
                  <a:pt x="110628" y="38418"/>
                </a:lnTo>
                <a:lnTo>
                  <a:pt x="110628" y="39367"/>
                </a:lnTo>
                <a:lnTo>
                  <a:pt x="110628" y="39367"/>
                </a:lnTo>
                <a:lnTo>
                  <a:pt x="110628" y="39367"/>
                </a:lnTo>
                <a:lnTo>
                  <a:pt x="111035" y="39367"/>
                </a:lnTo>
                <a:lnTo>
                  <a:pt x="111035" y="39367"/>
                </a:lnTo>
                <a:lnTo>
                  <a:pt x="111035" y="39367"/>
                </a:lnTo>
                <a:lnTo>
                  <a:pt x="111035" y="40316"/>
                </a:lnTo>
                <a:lnTo>
                  <a:pt x="111035" y="40316"/>
                </a:lnTo>
                <a:lnTo>
                  <a:pt x="111035" y="40316"/>
                </a:lnTo>
                <a:lnTo>
                  <a:pt x="111035" y="40316"/>
                </a:lnTo>
                <a:lnTo>
                  <a:pt x="111035" y="41739"/>
                </a:lnTo>
                <a:lnTo>
                  <a:pt x="111035" y="41739"/>
                </a:lnTo>
                <a:lnTo>
                  <a:pt x="111035" y="41739"/>
                </a:lnTo>
                <a:lnTo>
                  <a:pt x="111035" y="42687"/>
                </a:lnTo>
                <a:lnTo>
                  <a:pt x="111443" y="42687"/>
                </a:lnTo>
                <a:lnTo>
                  <a:pt x="111443" y="42687"/>
                </a:lnTo>
                <a:lnTo>
                  <a:pt x="111443" y="42687"/>
                </a:lnTo>
                <a:lnTo>
                  <a:pt x="111443" y="42687"/>
                </a:lnTo>
                <a:lnTo>
                  <a:pt x="111443" y="42687"/>
                </a:lnTo>
                <a:lnTo>
                  <a:pt x="111443" y="42687"/>
                </a:lnTo>
                <a:lnTo>
                  <a:pt x="111850" y="42687"/>
                </a:lnTo>
                <a:lnTo>
                  <a:pt x="111850" y="42687"/>
                </a:lnTo>
                <a:lnTo>
                  <a:pt x="111850" y="42687"/>
                </a:lnTo>
                <a:lnTo>
                  <a:pt x="111850" y="42687"/>
                </a:lnTo>
                <a:lnTo>
                  <a:pt x="111850" y="42687"/>
                </a:lnTo>
                <a:lnTo>
                  <a:pt x="112258" y="42687"/>
                </a:lnTo>
                <a:lnTo>
                  <a:pt x="112258" y="42687"/>
                </a:lnTo>
                <a:lnTo>
                  <a:pt x="112258" y="42687"/>
                </a:lnTo>
                <a:lnTo>
                  <a:pt x="112258" y="42687"/>
                </a:lnTo>
                <a:lnTo>
                  <a:pt x="112869" y="42687"/>
                </a:lnTo>
                <a:lnTo>
                  <a:pt x="112869" y="42687"/>
                </a:lnTo>
                <a:lnTo>
                  <a:pt x="112869" y="42687"/>
                </a:lnTo>
                <a:lnTo>
                  <a:pt x="112869" y="42687"/>
                </a:lnTo>
                <a:lnTo>
                  <a:pt x="112869" y="43636"/>
                </a:lnTo>
                <a:lnTo>
                  <a:pt x="112869" y="43636"/>
                </a:lnTo>
                <a:lnTo>
                  <a:pt x="113276" y="43636"/>
                </a:lnTo>
                <a:lnTo>
                  <a:pt x="113276" y="43636"/>
                </a:lnTo>
                <a:lnTo>
                  <a:pt x="113276" y="43636"/>
                </a:lnTo>
                <a:lnTo>
                  <a:pt x="113276" y="43636"/>
                </a:lnTo>
                <a:lnTo>
                  <a:pt x="113276" y="43636"/>
                </a:lnTo>
                <a:lnTo>
                  <a:pt x="113276" y="43636"/>
                </a:lnTo>
                <a:lnTo>
                  <a:pt x="113276" y="43636"/>
                </a:lnTo>
                <a:lnTo>
                  <a:pt x="113276" y="44584"/>
                </a:lnTo>
                <a:lnTo>
                  <a:pt x="113276" y="44584"/>
                </a:lnTo>
                <a:lnTo>
                  <a:pt x="113276" y="44584"/>
                </a:lnTo>
                <a:lnTo>
                  <a:pt x="113276" y="44584"/>
                </a:lnTo>
                <a:lnTo>
                  <a:pt x="113684" y="44584"/>
                </a:lnTo>
                <a:lnTo>
                  <a:pt x="113684" y="44584"/>
                </a:lnTo>
                <a:lnTo>
                  <a:pt x="113684" y="45533"/>
                </a:lnTo>
                <a:lnTo>
                  <a:pt x="113684" y="45533"/>
                </a:lnTo>
                <a:lnTo>
                  <a:pt x="113684" y="45533"/>
                </a:lnTo>
                <a:lnTo>
                  <a:pt x="113684" y="45533"/>
                </a:lnTo>
                <a:lnTo>
                  <a:pt x="114091" y="45533"/>
                </a:lnTo>
                <a:lnTo>
                  <a:pt x="114091" y="46956"/>
                </a:lnTo>
                <a:lnTo>
                  <a:pt x="114091" y="46956"/>
                </a:lnTo>
                <a:lnTo>
                  <a:pt x="114091" y="46956"/>
                </a:lnTo>
                <a:lnTo>
                  <a:pt x="114091" y="46956"/>
                </a:lnTo>
                <a:lnTo>
                  <a:pt x="114091" y="47905"/>
                </a:lnTo>
                <a:lnTo>
                  <a:pt x="114091" y="47905"/>
                </a:lnTo>
                <a:lnTo>
                  <a:pt x="114091" y="47905"/>
                </a:lnTo>
                <a:lnTo>
                  <a:pt x="114499" y="47905"/>
                </a:lnTo>
                <a:lnTo>
                  <a:pt x="114499" y="47905"/>
                </a:lnTo>
                <a:lnTo>
                  <a:pt x="114499" y="47905"/>
                </a:lnTo>
                <a:lnTo>
                  <a:pt x="114499" y="47905"/>
                </a:lnTo>
                <a:lnTo>
                  <a:pt x="115110" y="47905"/>
                </a:lnTo>
                <a:lnTo>
                  <a:pt x="115110" y="47905"/>
                </a:lnTo>
                <a:lnTo>
                  <a:pt x="115110" y="47905"/>
                </a:lnTo>
                <a:lnTo>
                  <a:pt x="115517" y="47905"/>
                </a:lnTo>
                <a:lnTo>
                  <a:pt x="115517" y="47905"/>
                </a:lnTo>
                <a:lnTo>
                  <a:pt x="115517" y="47905"/>
                </a:lnTo>
                <a:lnTo>
                  <a:pt x="115517" y="47905"/>
                </a:lnTo>
                <a:lnTo>
                  <a:pt x="115517" y="47905"/>
                </a:lnTo>
                <a:lnTo>
                  <a:pt x="115517" y="47905"/>
                </a:lnTo>
                <a:lnTo>
                  <a:pt x="115517" y="47905"/>
                </a:lnTo>
                <a:lnTo>
                  <a:pt x="115925" y="47905"/>
                </a:lnTo>
                <a:lnTo>
                  <a:pt x="115925" y="47905"/>
                </a:lnTo>
                <a:lnTo>
                  <a:pt x="115925" y="47905"/>
                </a:lnTo>
                <a:lnTo>
                  <a:pt x="115925" y="47905"/>
                </a:lnTo>
                <a:lnTo>
                  <a:pt x="115925" y="47905"/>
                </a:lnTo>
                <a:lnTo>
                  <a:pt x="116332" y="47905"/>
                </a:lnTo>
                <a:lnTo>
                  <a:pt x="116332" y="47905"/>
                </a:lnTo>
                <a:lnTo>
                  <a:pt x="116332" y="47905"/>
                </a:lnTo>
                <a:lnTo>
                  <a:pt x="116740" y="47905"/>
                </a:lnTo>
                <a:lnTo>
                  <a:pt x="116740" y="48853"/>
                </a:lnTo>
                <a:lnTo>
                  <a:pt x="116740" y="48853"/>
                </a:lnTo>
                <a:lnTo>
                  <a:pt x="116740" y="48853"/>
                </a:lnTo>
                <a:lnTo>
                  <a:pt x="116740" y="47905"/>
                </a:lnTo>
                <a:lnTo>
                  <a:pt x="116740" y="47905"/>
                </a:lnTo>
                <a:lnTo>
                  <a:pt x="116740" y="47905"/>
                </a:lnTo>
                <a:lnTo>
                  <a:pt x="116740" y="47905"/>
                </a:lnTo>
                <a:lnTo>
                  <a:pt x="117351" y="47905"/>
                </a:lnTo>
                <a:lnTo>
                  <a:pt x="117351" y="47905"/>
                </a:lnTo>
                <a:lnTo>
                  <a:pt x="117351" y="46956"/>
                </a:lnTo>
                <a:lnTo>
                  <a:pt x="117351" y="46956"/>
                </a:lnTo>
                <a:lnTo>
                  <a:pt x="117351" y="46956"/>
                </a:lnTo>
                <a:lnTo>
                  <a:pt x="117351" y="46956"/>
                </a:lnTo>
                <a:lnTo>
                  <a:pt x="117758" y="46956"/>
                </a:lnTo>
                <a:lnTo>
                  <a:pt x="117758" y="46956"/>
                </a:lnTo>
                <a:lnTo>
                  <a:pt x="117758" y="46956"/>
                </a:lnTo>
                <a:lnTo>
                  <a:pt x="117758" y="46956"/>
                </a:lnTo>
                <a:lnTo>
                  <a:pt x="117758" y="45533"/>
                </a:lnTo>
                <a:lnTo>
                  <a:pt x="118166" y="45533"/>
                </a:lnTo>
                <a:lnTo>
                  <a:pt x="118166" y="45533"/>
                </a:lnTo>
                <a:lnTo>
                  <a:pt x="118166" y="45533"/>
                </a:lnTo>
                <a:lnTo>
                  <a:pt x="118166" y="45533"/>
                </a:lnTo>
                <a:lnTo>
                  <a:pt x="118166" y="45533"/>
                </a:lnTo>
                <a:lnTo>
                  <a:pt x="118573" y="45533"/>
                </a:lnTo>
                <a:lnTo>
                  <a:pt x="118573" y="45533"/>
                </a:lnTo>
                <a:lnTo>
                  <a:pt x="118573" y="45533"/>
                </a:lnTo>
                <a:lnTo>
                  <a:pt x="118573" y="46956"/>
                </a:lnTo>
                <a:lnTo>
                  <a:pt x="118573" y="46956"/>
                </a:lnTo>
                <a:lnTo>
                  <a:pt x="118573" y="46956"/>
                </a:lnTo>
                <a:lnTo>
                  <a:pt x="118166" y="46956"/>
                </a:lnTo>
                <a:lnTo>
                  <a:pt x="118166" y="46956"/>
                </a:lnTo>
                <a:lnTo>
                  <a:pt x="118166" y="46956"/>
                </a:lnTo>
                <a:lnTo>
                  <a:pt x="118166" y="46956"/>
                </a:lnTo>
                <a:lnTo>
                  <a:pt x="118166" y="47905"/>
                </a:lnTo>
                <a:lnTo>
                  <a:pt x="118166" y="47905"/>
                </a:lnTo>
                <a:lnTo>
                  <a:pt x="118166" y="47905"/>
                </a:lnTo>
                <a:lnTo>
                  <a:pt x="118573" y="47905"/>
                </a:lnTo>
                <a:lnTo>
                  <a:pt x="118573" y="47905"/>
                </a:lnTo>
                <a:lnTo>
                  <a:pt x="118573" y="47905"/>
                </a:lnTo>
                <a:lnTo>
                  <a:pt x="118573" y="47905"/>
                </a:lnTo>
                <a:lnTo>
                  <a:pt x="118573" y="47905"/>
                </a:lnTo>
                <a:lnTo>
                  <a:pt x="118573" y="48853"/>
                </a:lnTo>
                <a:lnTo>
                  <a:pt x="118573" y="48853"/>
                </a:lnTo>
                <a:lnTo>
                  <a:pt x="118573" y="48853"/>
                </a:lnTo>
                <a:lnTo>
                  <a:pt x="118981" y="48853"/>
                </a:lnTo>
                <a:lnTo>
                  <a:pt x="118981" y="48853"/>
                </a:lnTo>
                <a:lnTo>
                  <a:pt x="118981" y="49802"/>
                </a:lnTo>
                <a:lnTo>
                  <a:pt x="118981" y="49802"/>
                </a:lnTo>
                <a:lnTo>
                  <a:pt x="118981" y="49802"/>
                </a:lnTo>
                <a:lnTo>
                  <a:pt x="118981" y="49802"/>
                </a:lnTo>
                <a:lnTo>
                  <a:pt x="119592" y="49802"/>
                </a:lnTo>
                <a:lnTo>
                  <a:pt x="119592" y="49802"/>
                </a:lnTo>
                <a:lnTo>
                  <a:pt x="119592" y="49802"/>
                </a:lnTo>
                <a:lnTo>
                  <a:pt x="119592" y="49802"/>
                </a:lnTo>
                <a:lnTo>
                  <a:pt x="119592" y="49802"/>
                </a:lnTo>
                <a:lnTo>
                  <a:pt x="120000" y="49802"/>
                </a:lnTo>
                <a:lnTo>
                  <a:pt x="120000" y="49802"/>
                </a:lnTo>
                <a:lnTo>
                  <a:pt x="120000" y="50750"/>
                </a:lnTo>
                <a:lnTo>
                  <a:pt x="120000" y="50750"/>
                </a:lnTo>
                <a:lnTo>
                  <a:pt x="120000" y="50750"/>
                </a:lnTo>
                <a:lnTo>
                  <a:pt x="120000" y="50750"/>
                </a:lnTo>
                <a:lnTo>
                  <a:pt x="120000" y="50750"/>
                </a:lnTo>
                <a:lnTo>
                  <a:pt x="120000" y="50750"/>
                </a:lnTo>
                <a:lnTo>
                  <a:pt x="119592" y="50750"/>
                </a:lnTo>
                <a:lnTo>
                  <a:pt x="119592" y="50750"/>
                </a:lnTo>
                <a:lnTo>
                  <a:pt x="119592" y="50750"/>
                </a:lnTo>
                <a:lnTo>
                  <a:pt x="119592" y="50750"/>
                </a:lnTo>
                <a:lnTo>
                  <a:pt x="119592" y="50750"/>
                </a:lnTo>
                <a:lnTo>
                  <a:pt x="119592" y="50750"/>
                </a:lnTo>
                <a:lnTo>
                  <a:pt x="118981" y="50750"/>
                </a:lnTo>
                <a:lnTo>
                  <a:pt x="118981" y="52173"/>
                </a:lnTo>
                <a:lnTo>
                  <a:pt x="118981" y="52173"/>
                </a:lnTo>
                <a:lnTo>
                  <a:pt x="118981" y="52173"/>
                </a:lnTo>
                <a:lnTo>
                  <a:pt x="118981" y="50750"/>
                </a:lnTo>
                <a:lnTo>
                  <a:pt x="118573" y="50750"/>
                </a:lnTo>
                <a:lnTo>
                  <a:pt x="118573" y="52173"/>
                </a:lnTo>
                <a:lnTo>
                  <a:pt x="118573" y="52173"/>
                </a:lnTo>
                <a:lnTo>
                  <a:pt x="118573" y="52173"/>
                </a:lnTo>
                <a:lnTo>
                  <a:pt x="118573" y="52173"/>
                </a:lnTo>
                <a:lnTo>
                  <a:pt x="118573" y="52173"/>
                </a:lnTo>
                <a:lnTo>
                  <a:pt x="118573" y="52173"/>
                </a:lnTo>
                <a:lnTo>
                  <a:pt x="118166" y="52173"/>
                </a:lnTo>
                <a:lnTo>
                  <a:pt x="118166" y="53122"/>
                </a:lnTo>
                <a:lnTo>
                  <a:pt x="118166" y="53122"/>
                </a:lnTo>
                <a:lnTo>
                  <a:pt x="118573" y="53122"/>
                </a:lnTo>
                <a:lnTo>
                  <a:pt x="118573" y="53122"/>
                </a:lnTo>
                <a:lnTo>
                  <a:pt x="118573" y="53122"/>
                </a:lnTo>
                <a:lnTo>
                  <a:pt x="118573" y="53122"/>
                </a:lnTo>
                <a:lnTo>
                  <a:pt x="118573" y="54071"/>
                </a:lnTo>
                <a:lnTo>
                  <a:pt x="118573" y="54071"/>
                </a:lnTo>
                <a:lnTo>
                  <a:pt x="118573" y="54071"/>
                </a:lnTo>
                <a:lnTo>
                  <a:pt x="118573" y="54071"/>
                </a:lnTo>
                <a:lnTo>
                  <a:pt x="118573" y="55019"/>
                </a:lnTo>
                <a:lnTo>
                  <a:pt x="118166" y="55019"/>
                </a:lnTo>
                <a:lnTo>
                  <a:pt x="118166" y="55019"/>
                </a:lnTo>
                <a:lnTo>
                  <a:pt x="118166" y="55019"/>
                </a:lnTo>
                <a:lnTo>
                  <a:pt x="118166" y="55019"/>
                </a:lnTo>
                <a:lnTo>
                  <a:pt x="118166" y="55019"/>
                </a:lnTo>
                <a:lnTo>
                  <a:pt x="118166" y="55019"/>
                </a:lnTo>
                <a:lnTo>
                  <a:pt x="118166" y="55968"/>
                </a:lnTo>
                <a:lnTo>
                  <a:pt x="117758" y="55968"/>
                </a:lnTo>
                <a:lnTo>
                  <a:pt x="117758" y="55968"/>
                </a:lnTo>
                <a:lnTo>
                  <a:pt x="117758" y="55968"/>
                </a:lnTo>
                <a:lnTo>
                  <a:pt x="117758" y="55968"/>
                </a:lnTo>
                <a:lnTo>
                  <a:pt x="117351" y="55968"/>
                </a:lnTo>
                <a:lnTo>
                  <a:pt x="117351" y="55968"/>
                </a:lnTo>
                <a:lnTo>
                  <a:pt x="117351" y="55968"/>
                </a:lnTo>
                <a:lnTo>
                  <a:pt x="117351" y="55968"/>
                </a:lnTo>
                <a:lnTo>
                  <a:pt x="117351" y="55968"/>
                </a:lnTo>
                <a:lnTo>
                  <a:pt x="116740" y="55968"/>
                </a:lnTo>
                <a:lnTo>
                  <a:pt x="116740" y="55968"/>
                </a:lnTo>
                <a:lnTo>
                  <a:pt x="116740" y="57391"/>
                </a:lnTo>
                <a:lnTo>
                  <a:pt x="116740" y="57391"/>
                </a:lnTo>
                <a:lnTo>
                  <a:pt x="116740" y="55968"/>
                </a:lnTo>
                <a:lnTo>
                  <a:pt x="116740" y="55968"/>
                </a:lnTo>
                <a:lnTo>
                  <a:pt x="116332" y="55968"/>
                </a:lnTo>
                <a:lnTo>
                  <a:pt x="116332" y="55968"/>
                </a:lnTo>
                <a:lnTo>
                  <a:pt x="116332" y="55968"/>
                </a:lnTo>
                <a:lnTo>
                  <a:pt x="115925" y="55968"/>
                </a:lnTo>
                <a:lnTo>
                  <a:pt x="115925" y="57391"/>
                </a:lnTo>
                <a:lnTo>
                  <a:pt x="115925" y="57391"/>
                </a:lnTo>
                <a:lnTo>
                  <a:pt x="115925" y="57391"/>
                </a:lnTo>
                <a:lnTo>
                  <a:pt x="115925" y="57391"/>
                </a:lnTo>
                <a:lnTo>
                  <a:pt x="115517" y="57391"/>
                </a:lnTo>
                <a:lnTo>
                  <a:pt x="115517" y="57391"/>
                </a:lnTo>
                <a:lnTo>
                  <a:pt x="115517" y="57391"/>
                </a:lnTo>
                <a:lnTo>
                  <a:pt x="115517" y="57391"/>
                </a:lnTo>
                <a:lnTo>
                  <a:pt x="115517" y="57391"/>
                </a:lnTo>
                <a:lnTo>
                  <a:pt x="115517" y="58339"/>
                </a:lnTo>
                <a:lnTo>
                  <a:pt x="115517" y="58339"/>
                </a:lnTo>
                <a:lnTo>
                  <a:pt x="115517" y="58339"/>
                </a:lnTo>
                <a:lnTo>
                  <a:pt x="115517" y="58339"/>
                </a:lnTo>
                <a:lnTo>
                  <a:pt x="115110" y="58339"/>
                </a:lnTo>
                <a:lnTo>
                  <a:pt x="115110" y="59288"/>
                </a:lnTo>
                <a:lnTo>
                  <a:pt x="115110" y="59288"/>
                </a:lnTo>
                <a:lnTo>
                  <a:pt x="115110" y="59288"/>
                </a:lnTo>
                <a:lnTo>
                  <a:pt x="115110" y="59288"/>
                </a:lnTo>
                <a:lnTo>
                  <a:pt x="115110" y="60237"/>
                </a:lnTo>
                <a:lnTo>
                  <a:pt x="115110" y="60237"/>
                </a:lnTo>
                <a:lnTo>
                  <a:pt x="115110" y="60237"/>
                </a:lnTo>
                <a:lnTo>
                  <a:pt x="115110" y="60237"/>
                </a:lnTo>
                <a:lnTo>
                  <a:pt x="115110" y="61660"/>
                </a:lnTo>
                <a:lnTo>
                  <a:pt x="115110" y="61660"/>
                </a:lnTo>
                <a:lnTo>
                  <a:pt x="115110" y="61660"/>
                </a:lnTo>
                <a:lnTo>
                  <a:pt x="115110" y="61660"/>
                </a:lnTo>
                <a:lnTo>
                  <a:pt x="115110" y="62608"/>
                </a:lnTo>
                <a:lnTo>
                  <a:pt x="115110" y="62608"/>
                </a:lnTo>
                <a:lnTo>
                  <a:pt x="115110" y="62608"/>
                </a:lnTo>
                <a:lnTo>
                  <a:pt x="115110" y="63557"/>
                </a:lnTo>
                <a:lnTo>
                  <a:pt x="115110" y="63557"/>
                </a:lnTo>
                <a:lnTo>
                  <a:pt x="115110" y="63557"/>
                </a:lnTo>
                <a:lnTo>
                  <a:pt x="115110" y="63557"/>
                </a:lnTo>
                <a:lnTo>
                  <a:pt x="115110" y="64505"/>
                </a:lnTo>
                <a:lnTo>
                  <a:pt x="115110" y="64505"/>
                </a:lnTo>
                <a:lnTo>
                  <a:pt x="115110" y="64505"/>
                </a:lnTo>
                <a:lnTo>
                  <a:pt x="115517" y="64505"/>
                </a:lnTo>
                <a:lnTo>
                  <a:pt x="115517" y="64505"/>
                </a:lnTo>
                <a:lnTo>
                  <a:pt x="115517" y="64505"/>
                </a:lnTo>
                <a:lnTo>
                  <a:pt x="115517" y="65454"/>
                </a:lnTo>
                <a:lnTo>
                  <a:pt x="115517" y="65454"/>
                </a:lnTo>
                <a:lnTo>
                  <a:pt x="115517" y="65454"/>
                </a:lnTo>
                <a:lnTo>
                  <a:pt x="115517" y="66877"/>
                </a:lnTo>
                <a:lnTo>
                  <a:pt x="115517" y="66877"/>
                </a:lnTo>
                <a:lnTo>
                  <a:pt x="115517" y="66877"/>
                </a:lnTo>
                <a:lnTo>
                  <a:pt x="115110" y="66877"/>
                </a:lnTo>
                <a:lnTo>
                  <a:pt x="115110" y="66877"/>
                </a:lnTo>
                <a:lnTo>
                  <a:pt x="115110" y="66877"/>
                </a:lnTo>
                <a:lnTo>
                  <a:pt x="115110" y="67826"/>
                </a:lnTo>
                <a:lnTo>
                  <a:pt x="115110" y="67826"/>
                </a:lnTo>
                <a:lnTo>
                  <a:pt x="115110" y="67826"/>
                </a:lnTo>
                <a:lnTo>
                  <a:pt x="114499" y="67826"/>
                </a:lnTo>
                <a:lnTo>
                  <a:pt x="114499" y="67826"/>
                </a:lnTo>
                <a:lnTo>
                  <a:pt x="114499" y="67826"/>
                </a:lnTo>
                <a:lnTo>
                  <a:pt x="114499" y="67826"/>
                </a:lnTo>
                <a:lnTo>
                  <a:pt x="114499" y="67826"/>
                </a:lnTo>
                <a:lnTo>
                  <a:pt x="114091" y="67826"/>
                </a:lnTo>
                <a:lnTo>
                  <a:pt x="114091" y="67826"/>
                </a:lnTo>
                <a:lnTo>
                  <a:pt x="114091" y="67826"/>
                </a:lnTo>
                <a:lnTo>
                  <a:pt x="114091" y="67826"/>
                </a:lnTo>
                <a:lnTo>
                  <a:pt x="114091" y="68774"/>
                </a:lnTo>
                <a:lnTo>
                  <a:pt x="113684" y="68774"/>
                </a:lnTo>
                <a:lnTo>
                  <a:pt x="113684" y="68774"/>
                </a:lnTo>
                <a:lnTo>
                  <a:pt x="113684" y="68774"/>
                </a:lnTo>
                <a:lnTo>
                  <a:pt x="113684" y="68774"/>
                </a:lnTo>
                <a:lnTo>
                  <a:pt x="113684" y="68774"/>
                </a:lnTo>
                <a:lnTo>
                  <a:pt x="113276" y="68774"/>
                </a:lnTo>
                <a:lnTo>
                  <a:pt x="113276" y="68774"/>
                </a:lnTo>
                <a:lnTo>
                  <a:pt x="113276" y="68774"/>
                </a:lnTo>
                <a:lnTo>
                  <a:pt x="113276" y="69723"/>
                </a:lnTo>
                <a:lnTo>
                  <a:pt x="113276" y="69723"/>
                </a:lnTo>
                <a:lnTo>
                  <a:pt x="112869" y="69723"/>
                </a:lnTo>
                <a:lnTo>
                  <a:pt x="112869" y="69723"/>
                </a:lnTo>
                <a:lnTo>
                  <a:pt x="112869" y="69723"/>
                </a:lnTo>
                <a:lnTo>
                  <a:pt x="112869" y="69723"/>
                </a:lnTo>
                <a:lnTo>
                  <a:pt x="112869" y="69723"/>
                </a:lnTo>
                <a:lnTo>
                  <a:pt x="112258" y="69723"/>
                </a:lnTo>
                <a:lnTo>
                  <a:pt x="112258" y="69723"/>
                </a:lnTo>
                <a:lnTo>
                  <a:pt x="112869" y="69723"/>
                </a:lnTo>
                <a:lnTo>
                  <a:pt x="112869" y="68774"/>
                </a:lnTo>
                <a:lnTo>
                  <a:pt x="112869" y="68774"/>
                </a:lnTo>
                <a:lnTo>
                  <a:pt x="112258" y="68774"/>
                </a:lnTo>
                <a:lnTo>
                  <a:pt x="112258" y="68774"/>
                </a:lnTo>
                <a:lnTo>
                  <a:pt x="112258" y="68774"/>
                </a:lnTo>
                <a:lnTo>
                  <a:pt x="112258" y="68774"/>
                </a:lnTo>
                <a:lnTo>
                  <a:pt x="111850" y="68774"/>
                </a:lnTo>
                <a:lnTo>
                  <a:pt x="111850" y="68774"/>
                </a:lnTo>
                <a:lnTo>
                  <a:pt x="111850" y="68774"/>
                </a:lnTo>
                <a:lnTo>
                  <a:pt x="111850" y="68774"/>
                </a:lnTo>
                <a:lnTo>
                  <a:pt x="111443" y="68774"/>
                </a:lnTo>
                <a:lnTo>
                  <a:pt x="111443" y="68774"/>
                </a:lnTo>
                <a:lnTo>
                  <a:pt x="111443" y="68774"/>
                </a:lnTo>
                <a:lnTo>
                  <a:pt x="111443" y="68774"/>
                </a:lnTo>
                <a:lnTo>
                  <a:pt x="111035" y="68774"/>
                </a:lnTo>
                <a:lnTo>
                  <a:pt x="111035" y="68774"/>
                </a:lnTo>
                <a:lnTo>
                  <a:pt x="111035" y="68774"/>
                </a:lnTo>
                <a:lnTo>
                  <a:pt x="110628" y="68774"/>
                </a:lnTo>
                <a:lnTo>
                  <a:pt x="110628" y="68774"/>
                </a:lnTo>
                <a:lnTo>
                  <a:pt x="110628" y="68774"/>
                </a:lnTo>
                <a:lnTo>
                  <a:pt x="110628" y="68774"/>
                </a:lnTo>
                <a:lnTo>
                  <a:pt x="110628" y="68774"/>
                </a:lnTo>
                <a:lnTo>
                  <a:pt x="110628" y="68774"/>
                </a:lnTo>
                <a:lnTo>
                  <a:pt x="110016" y="68774"/>
                </a:lnTo>
                <a:lnTo>
                  <a:pt x="110016" y="68774"/>
                </a:lnTo>
                <a:lnTo>
                  <a:pt x="110016" y="68774"/>
                </a:lnTo>
                <a:lnTo>
                  <a:pt x="109609" y="68774"/>
                </a:lnTo>
                <a:lnTo>
                  <a:pt x="109609" y="67826"/>
                </a:lnTo>
                <a:lnTo>
                  <a:pt x="109609" y="67826"/>
                </a:lnTo>
                <a:lnTo>
                  <a:pt x="109609" y="67826"/>
                </a:lnTo>
                <a:lnTo>
                  <a:pt x="109609" y="67826"/>
                </a:lnTo>
                <a:lnTo>
                  <a:pt x="109202" y="67826"/>
                </a:lnTo>
                <a:lnTo>
                  <a:pt x="109202" y="67826"/>
                </a:lnTo>
                <a:lnTo>
                  <a:pt x="109202" y="67826"/>
                </a:lnTo>
                <a:lnTo>
                  <a:pt x="109202" y="67826"/>
                </a:lnTo>
                <a:lnTo>
                  <a:pt x="109202" y="67826"/>
                </a:lnTo>
                <a:lnTo>
                  <a:pt x="108794" y="67826"/>
                </a:lnTo>
                <a:lnTo>
                  <a:pt x="108794" y="67826"/>
                </a:lnTo>
                <a:lnTo>
                  <a:pt x="108794" y="67826"/>
                </a:lnTo>
                <a:lnTo>
                  <a:pt x="108794" y="67826"/>
                </a:lnTo>
                <a:lnTo>
                  <a:pt x="108387" y="67826"/>
                </a:lnTo>
                <a:lnTo>
                  <a:pt x="108387" y="66877"/>
                </a:lnTo>
                <a:lnTo>
                  <a:pt x="108387" y="66877"/>
                </a:lnTo>
                <a:lnTo>
                  <a:pt x="108387" y="66877"/>
                </a:lnTo>
                <a:lnTo>
                  <a:pt x="108387" y="66877"/>
                </a:lnTo>
                <a:lnTo>
                  <a:pt x="107775" y="66877"/>
                </a:lnTo>
                <a:lnTo>
                  <a:pt x="107775" y="66877"/>
                </a:lnTo>
                <a:lnTo>
                  <a:pt x="107775" y="66877"/>
                </a:lnTo>
                <a:lnTo>
                  <a:pt x="107775" y="66877"/>
                </a:lnTo>
                <a:lnTo>
                  <a:pt x="107775" y="66877"/>
                </a:lnTo>
                <a:lnTo>
                  <a:pt x="107368" y="66877"/>
                </a:lnTo>
                <a:lnTo>
                  <a:pt x="107368" y="66877"/>
                </a:lnTo>
                <a:lnTo>
                  <a:pt x="107368" y="66877"/>
                </a:lnTo>
                <a:lnTo>
                  <a:pt x="107368" y="67826"/>
                </a:lnTo>
                <a:lnTo>
                  <a:pt x="107368" y="67826"/>
                </a:lnTo>
                <a:lnTo>
                  <a:pt x="107368" y="67826"/>
                </a:lnTo>
                <a:lnTo>
                  <a:pt x="107368" y="67826"/>
                </a:lnTo>
                <a:lnTo>
                  <a:pt x="107368" y="68774"/>
                </a:lnTo>
                <a:lnTo>
                  <a:pt x="106960" y="68774"/>
                </a:lnTo>
                <a:lnTo>
                  <a:pt x="106960" y="68774"/>
                </a:lnTo>
                <a:lnTo>
                  <a:pt x="106960" y="68774"/>
                </a:lnTo>
                <a:lnTo>
                  <a:pt x="106960" y="69723"/>
                </a:lnTo>
                <a:lnTo>
                  <a:pt x="106960" y="69723"/>
                </a:lnTo>
                <a:lnTo>
                  <a:pt x="106960" y="69723"/>
                </a:lnTo>
                <a:lnTo>
                  <a:pt x="106960" y="69723"/>
                </a:lnTo>
                <a:lnTo>
                  <a:pt x="106960" y="69723"/>
                </a:lnTo>
                <a:lnTo>
                  <a:pt x="106960" y="70671"/>
                </a:lnTo>
                <a:lnTo>
                  <a:pt x="106960" y="70671"/>
                </a:lnTo>
                <a:lnTo>
                  <a:pt x="106960" y="70671"/>
                </a:lnTo>
                <a:lnTo>
                  <a:pt x="106960" y="70671"/>
                </a:lnTo>
                <a:lnTo>
                  <a:pt x="106960" y="72094"/>
                </a:lnTo>
                <a:lnTo>
                  <a:pt x="106553" y="72094"/>
                </a:lnTo>
                <a:lnTo>
                  <a:pt x="106553" y="72094"/>
                </a:lnTo>
                <a:lnTo>
                  <a:pt x="106553" y="72094"/>
                </a:lnTo>
                <a:lnTo>
                  <a:pt x="106553" y="73043"/>
                </a:lnTo>
                <a:lnTo>
                  <a:pt x="106553" y="73043"/>
                </a:lnTo>
                <a:lnTo>
                  <a:pt x="106553" y="73043"/>
                </a:lnTo>
                <a:lnTo>
                  <a:pt x="106553" y="73043"/>
                </a:lnTo>
                <a:lnTo>
                  <a:pt x="106553" y="73043"/>
                </a:lnTo>
                <a:lnTo>
                  <a:pt x="106553" y="73992"/>
                </a:lnTo>
                <a:lnTo>
                  <a:pt x="106553" y="73992"/>
                </a:lnTo>
                <a:lnTo>
                  <a:pt x="106553" y="73992"/>
                </a:lnTo>
                <a:lnTo>
                  <a:pt x="106146" y="73992"/>
                </a:lnTo>
                <a:lnTo>
                  <a:pt x="106146" y="73992"/>
                </a:lnTo>
                <a:lnTo>
                  <a:pt x="106146" y="74940"/>
                </a:lnTo>
                <a:lnTo>
                  <a:pt x="106146" y="74940"/>
                </a:lnTo>
                <a:lnTo>
                  <a:pt x="106146" y="74940"/>
                </a:lnTo>
                <a:lnTo>
                  <a:pt x="106146" y="74940"/>
                </a:lnTo>
                <a:lnTo>
                  <a:pt x="106146" y="74940"/>
                </a:lnTo>
                <a:lnTo>
                  <a:pt x="106146" y="74940"/>
                </a:lnTo>
                <a:lnTo>
                  <a:pt x="106146" y="75889"/>
                </a:lnTo>
                <a:lnTo>
                  <a:pt x="106146" y="75889"/>
                </a:lnTo>
                <a:lnTo>
                  <a:pt x="106146" y="75889"/>
                </a:lnTo>
                <a:lnTo>
                  <a:pt x="106146" y="77312"/>
                </a:lnTo>
                <a:lnTo>
                  <a:pt x="105534" y="77312"/>
                </a:lnTo>
                <a:lnTo>
                  <a:pt x="105534" y="77312"/>
                </a:lnTo>
                <a:lnTo>
                  <a:pt x="105534" y="77312"/>
                </a:lnTo>
                <a:lnTo>
                  <a:pt x="105534" y="77312"/>
                </a:lnTo>
                <a:lnTo>
                  <a:pt x="105534" y="78260"/>
                </a:lnTo>
                <a:lnTo>
                  <a:pt x="105534" y="78260"/>
                </a:lnTo>
                <a:lnTo>
                  <a:pt x="105534" y="78260"/>
                </a:lnTo>
                <a:lnTo>
                  <a:pt x="105534" y="78260"/>
                </a:lnTo>
                <a:lnTo>
                  <a:pt x="105534" y="78260"/>
                </a:lnTo>
                <a:lnTo>
                  <a:pt x="105534" y="79209"/>
                </a:lnTo>
                <a:lnTo>
                  <a:pt x="105534" y="79209"/>
                </a:lnTo>
                <a:lnTo>
                  <a:pt x="105127" y="79209"/>
                </a:lnTo>
                <a:lnTo>
                  <a:pt x="105127" y="79209"/>
                </a:lnTo>
                <a:lnTo>
                  <a:pt x="105127" y="80158"/>
                </a:lnTo>
                <a:lnTo>
                  <a:pt x="105127" y="80158"/>
                </a:lnTo>
                <a:lnTo>
                  <a:pt x="105534" y="80158"/>
                </a:lnTo>
                <a:lnTo>
                  <a:pt x="105534" y="80158"/>
                </a:lnTo>
                <a:lnTo>
                  <a:pt x="105534" y="80158"/>
                </a:lnTo>
                <a:lnTo>
                  <a:pt x="105534" y="80158"/>
                </a:lnTo>
                <a:lnTo>
                  <a:pt x="105534" y="81106"/>
                </a:lnTo>
                <a:lnTo>
                  <a:pt x="105534" y="81106"/>
                </a:lnTo>
                <a:lnTo>
                  <a:pt x="106146" y="81106"/>
                </a:lnTo>
                <a:lnTo>
                  <a:pt x="106146" y="81106"/>
                </a:lnTo>
                <a:lnTo>
                  <a:pt x="106146" y="81106"/>
                </a:lnTo>
                <a:lnTo>
                  <a:pt x="106146" y="81106"/>
                </a:lnTo>
                <a:lnTo>
                  <a:pt x="106553" y="81106"/>
                </a:lnTo>
                <a:lnTo>
                  <a:pt x="106553" y="81106"/>
                </a:lnTo>
                <a:lnTo>
                  <a:pt x="106553" y="82529"/>
                </a:lnTo>
                <a:lnTo>
                  <a:pt x="106553" y="82529"/>
                </a:lnTo>
                <a:lnTo>
                  <a:pt x="106146" y="82529"/>
                </a:lnTo>
                <a:lnTo>
                  <a:pt x="106146" y="82529"/>
                </a:lnTo>
                <a:lnTo>
                  <a:pt x="106146" y="83478"/>
                </a:lnTo>
                <a:lnTo>
                  <a:pt x="106146" y="83478"/>
                </a:lnTo>
                <a:lnTo>
                  <a:pt x="106146" y="83478"/>
                </a:lnTo>
                <a:lnTo>
                  <a:pt x="106146" y="83478"/>
                </a:lnTo>
                <a:lnTo>
                  <a:pt x="106146" y="83478"/>
                </a:lnTo>
                <a:lnTo>
                  <a:pt x="105534" y="83478"/>
                </a:lnTo>
                <a:lnTo>
                  <a:pt x="105534" y="83478"/>
                </a:lnTo>
                <a:lnTo>
                  <a:pt x="105534" y="83478"/>
                </a:lnTo>
                <a:lnTo>
                  <a:pt x="105534" y="83478"/>
                </a:lnTo>
                <a:lnTo>
                  <a:pt x="105534" y="83478"/>
                </a:lnTo>
                <a:lnTo>
                  <a:pt x="105534" y="83478"/>
                </a:lnTo>
                <a:lnTo>
                  <a:pt x="105127" y="83478"/>
                </a:lnTo>
                <a:lnTo>
                  <a:pt x="105127" y="82529"/>
                </a:lnTo>
                <a:lnTo>
                  <a:pt x="105127" y="82529"/>
                </a:lnTo>
                <a:lnTo>
                  <a:pt x="105127" y="82529"/>
                </a:lnTo>
                <a:lnTo>
                  <a:pt x="105127" y="83478"/>
                </a:lnTo>
                <a:lnTo>
                  <a:pt x="105127" y="83478"/>
                </a:lnTo>
                <a:lnTo>
                  <a:pt x="104719" y="83478"/>
                </a:lnTo>
                <a:lnTo>
                  <a:pt x="104719" y="83478"/>
                </a:lnTo>
                <a:lnTo>
                  <a:pt x="104719" y="83478"/>
                </a:lnTo>
                <a:lnTo>
                  <a:pt x="104719" y="83478"/>
                </a:lnTo>
                <a:lnTo>
                  <a:pt x="104312" y="83478"/>
                </a:lnTo>
                <a:lnTo>
                  <a:pt x="104312" y="83478"/>
                </a:lnTo>
                <a:lnTo>
                  <a:pt x="104312" y="83478"/>
                </a:lnTo>
                <a:lnTo>
                  <a:pt x="104312" y="83478"/>
                </a:lnTo>
                <a:lnTo>
                  <a:pt x="104312" y="83478"/>
                </a:lnTo>
                <a:lnTo>
                  <a:pt x="103904" y="83478"/>
                </a:lnTo>
                <a:lnTo>
                  <a:pt x="103904" y="82529"/>
                </a:lnTo>
                <a:lnTo>
                  <a:pt x="103904" y="82529"/>
                </a:lnTo>
                <a:lnTo>
                  <a:pt x="103904" y="82529"/>
                </a:lnTo>
                <a:lnTo>
                  <a:pt x="103904" y="82529"/>
                </a:lnTo>
                <a:lnTo>
                  <a:pt x="103904" y="82529"/>
                </a:lnTo>
                <a:lnTo>
                  <a:pt x="103904" y="82529"/>
                </a:lnTo>
                <a:lnTo>
                  <a:pt x="103904" y="81106"/>
                </a:lnTo>
                <a:lnTo>
                  <a:pt x="103293" y="81106"/>
                </a:lnTo>
                <a:lnTo>
                  <a:pt x="103293" y="82529"/>
                </a:lnTo>
                <a:lnTo>
                  <a:pt x="103293" y="82529"/>
                </a:lnTo>
                <a:lnTo>
                  <a:pt x="103293" y="82529"/>
                </a:lnTo>
                <a:lnTo>
                  <a:pt x="103293" y="82529"/>
                </a:lnTo>
                <a:lnTo>
                  <a:pt x="102886" y="82529"/>
                </a:lnTo>
                <a:lnTo>
                  <a:pt x="102886" y="82529"/>
                </a:lnTo>
                <a:lnTo>
                  <a:pt x="102886" y="82529"/>
                </a:lnTo>
                <a:lnTo>
                  <a:pt x="102886" y="82529"/>
                </a:lnTo>
                <a:lnTo>
                  <a:pt x="102478" y="82529"/>
                </a:lnTo>
                <a:lnTo>
                  <a:pt x="102478" y="82529"/>
                </a:lnTo>
                <a:lnTo>
                  <a:pt x="102478" y="82529"/>
                </a:lnTo>
                <a:lnTo>
                  <a:pt x="102478" y="82529"/>
                </a:lnTo>
                <a:lnTo>
                  <a:pt x="102478" y="82529"/>
                </a:lnTo>
                <a:lnTo>
                  <a:pt x="102071" y="82529"/>
                </a:lnTo>
                <a:lnTo>
                  <a:pt x="102071" y="82529"/>
                </a:lnTo>
                <a:lnTo>
                  <a:pt x="102071" y="83478"/>
                </a:lnTo>
                <a:lnTo>
                  <a:pt x="102071" y="83478"/>
                </a:lnTo>
                <a:lnTo>
                  <a:pt x="101663" y="83478"/>
                </a:lnTo>
                <a:lnTo>
                  <a:pt x="101663" y="83478"/>
                </a:lnTo>
                <a:lnTo>
                  <a:pt x="101663" y="83478"/>
                </a:lnTo>
                <a:lnTo>
                  <a:pt x="101663" y="83478"/>
                </a:lnTo>
                <a:lnTo>
                  <a:pt x="101663" y="83478"/>
                </a:lnTo>
                <a:lnTo>
                  <a:pt x="101052" y="83478"/>
                </a:lnTo>
                <a:lnTo>
                  <a:pt x="101052" y="83478"/>
                </a:lnTo>
                <a:lnTo>
                  <a:pt x="101052" y="83478"/>
                </a:lnTo>
                <a:lnTo>
                  <a:pt x="101052" y="83478"/>
                </a:lnTo>
                <a:lnTo>
                  <a:pt x="101052" y="83478"/>
                </a:lnTo>
                <a:lnTo>
                  <a:pt x="101052" y="83478"/>
                </a:lnTo>
                <a:lnTo>
                  <a:pt x="100645" y="83478"/>
                </a:lnTo>
                <a:lnTo>
                  <a:pt x="100645" y="83478"/>
                </a:lnTo>
                <a:lnTo>
                  <a:pt x="100645" y="83478"/>
                </a:lnTo>
                <a:lnTo>
                  <a:pt x="100645" y="83478"/>
                </a:lnTo>
                <a:lnTo>
                  <a:pt x="100237" y="83478"/>
                </a:lnTo>
                <a:lnTo>
                  <a:pt x="100237" y="83478"/>
                </a:lnTo>
                <a:lnTo>
                  <a:pt x="100237" y="83478"/>
                </a:lnTo>
                <a:lnTo>
                  <a:pt x="100237" y="83478"/>
                </a:lnTo>
                <a:lnTo>
                  <a:pt x="99830" y="83478"/>
                </a:lnTo>
                <a:lnTo>
                  <a:pt x="99830" y="84426"/>
                </a:lnTo>
                <a:lnTo>
                  <a:pt x="99830" y="84426"/>
                </a:lnTo>
                <a:lnTo>
                  <a:pt x="99830" y="84426"/>
                </a:lnTo>
                <a:lnTo>
                  <a:pt x="99830" y="84426"/>
                </a:lnTo>
                <a:lnTo>
                  <a:pt x="99830" y="84426"/>
                </a:lnTo>
                <a:lnTo>
                  <a:pt x="99830" y="84426"/>
                </a:lnTo>
                <a:lnTo>
                  <a:pt x="99422" y="84426"/>
                </a:lnTo>
                <a:lnTo>
                  <a:pt x="99422" y="84426"/>
                </a:lnTo>
                <a:lnTo>
                  <a:pt x="99422" y="84426"/>
                </a:lnTo>
                <a:lnTo>
                  <a:pt x="99422" y="84426"/>
                </a:lnTo>
                <a:lnTo>
                  <a:pt x="98811" y="84426"/>
                </a:lnTo>
                <a:lnTo>
                  <a:pt x="98811" y="84426"/>
                </a:lnTo>
                <a:lnTo>
                  <a:pt x="98811" y="84426"/>
                </a:lnTo>
                <a:lnTo>
                  <a:pt x="98811" y="84426"/>
                </a:lnTo>
                <a:lnTo>
                  <a:pt x="98811" y="84426"/>
                </a:lnTo>
                <a:lnTo>
                  <a:pt x="98404" y="84426"/>
                </a:lnTo>
                <a:lnTo>
                  <a:pt x="98404" y="85375"/>
                </a:lnTo>
                <a:lnTo>
                  <a:pt x="98404" y="85375"/>
                </a:lnTo>
                <a:lnTo>
                  <a:pt x="98404" y="85375"/>
                </a:lnTo>
                <a:lnTo>
                  <a:pt x="98404" y="85375"/>
                </a:lnTo>
                <a:lnTo>
                  <a:pt x="98404" y="85375"/>
                </a:lnTo>
                <a:lnTo>
                  <a:pt x="98404" y="85375"/>
                </a:lnTo>
                <a:lnTo>
                  <a:pt x="98404" y="85375"/>
                </a:lnTo>
                <a:lnTo>
                  <a:pt x="98404" y="85375"/>
                </a:lnTo>
                <a:lnTo>
                  <a:pt x="98404" y="86324"/>
                </a:lnTo>
                <a:lnTo>
                  <a:pt x="98811" y="86324"/>
                </a:lnTo>
                <a:lnTo>
                  <a:pt x="98811" y="86324"/>
                </a:lnTo>
                <a:lnTo>
                  <a:pt x="98811" y="86324"/>
                </a:lnTo>
                <a:lnTo>
                  <a:pt x="98811" y="85375"/>
                </a:lnTo>
                <a:lnTo>
                  <a:pt x="98811" y="85375"/>
                </a:lnTo>
                <a:lnTo>
                  <a:pt x="99422" y="85375"/>
                </a:lnTo>
                <a:lnTo>
                  <a:pt x="99422" y="85375"/>
                </a:lnTo>
                <a:lnTo>
                  <a:pt x="99422" y="85375"/>
                </a:lnTo>
                <a:lnTo>
                  <a:pt x="99830" y="85375"/>
                </a:lnTo>
                <a:lnTo>
                  <a:pt x="99830" y="86324"/>
                </a:lnTo>
                <a:lnTo>
                  <a:pt x="99830" y="86324"/>
                </a:lnTo>
                <a:lnTo>
                  <a:pt x="99830" y="86324"/>
                </a:lnTo>
                <a:lnTo>
                  <a:pt x="99830" y="86324"/>
                </a:lnTo>
                <a:lnTo>
                  <a:pt x="99830" y="86324"/>
                </a:lnTo>
                <a:lnTo>
                  <a:pt x="100237" y="86324"/>
                </a:lnTo>
                <a:lnTo>
                  <a:pt x="100237" y="86324"/>
                </a:lnTo>
                <a:lnTo>
                  <a:pt x="99830" y="86324"/>
                </a:lnTo>
                <a:lnTo>
                  <a:pt x="99830" y="86324"/>
                </a:lnTo>
                <a:lnTo>
                  <a:pt x="99830" y="87747"/>
                </a:lnTo>
                <a:lnTo>
                  <a:pt x="99830" y="87747"/>
                </a:lnTo>
                <a:lnTo>
                  <a:pt x="99830" y="87747"/>
                </a:lnTo>
                <a:lnTo>
                  <a:pt x="99830" y="87747"/>
                </a:lnTo>
                <a:lnTo>
                  <a:pt x="99830" y="87747"/>
                </a:lnTo>
                <a:lnTo>
                  <a:pt x="99830" y="87747"/>
                </a:lnTo>
                <a:lnTo>
                  <a:pt x="99830" y="88695"/>
                </a:lnTo>
                <a:lnTo>
                  <a:pt x="99830" y="88695"/>
                </a:lnTo>
                <a:lnTo>
                  <a:pt x="99830" y="88695"/>
                </a:lnTo>
                <a:lnTo>
                  <a:pt x="99830" y="88695"/>
                </a:lnTo>
                <a:lnTo>
                  <a:pt x="99830" y="88695"/>
                </a:lnTo>
                <a:lnTo>
                  <a:pt x="99830" y="89644"/>
                </a:lnTo>
                <a:lnTo>
                  <a:pt x="99830" y="89644"/>
                </a:lnTo>
                <a:lnTo>
                  <a:pt x="99830" y="89644"/>
                </a:lnTo>
                <a:lnTo>
                  <a:pt x="99830" y="90592"/>
                </a:lnTo>
                <a:lnTo>
                  <a:pt x="99830" y="90592"/>
                </a:lnTo>
                <a:lnTo>
                  <a:pt x="99830" y="90592"/>
                </a:lnTo>
                <a:lnTo>
                  <a:pt x="99830" y="90592"/>
                </a:lnTo>
                <a:lnTo>
                  <a:pt x="99830" y="91541"/>
                </a:lnTo>
                <a:lnTo>
                  <a:pt x="99830" y="91541"/>
                </a:lnTo>
                <a:lnTo>
                  <a:pt x="99830" y="91541"/>
                </a:lnTo>
                <a:lnTo>
                  <a:pt x="99830" y="91541"/>
                </a:lnTo>
                <a:lnTo>
                  <a:pt x="99830" y="92964"/>
                </a:lnTo>
                <a:lnTo>
                  <a:pt x="99830" y="92964"/>
                </a:lnTo>
                <a:lnTo>
                  <a:pt x="99830" y="92964"/>
                </a:lnTo>
                <a:lnTo>
                  <a:pt x="100237" y="92964"/>
                </a:lnTo>
                <a:lnTo>
                  <a:pt x="100237" y="93913"/>
                </a:lnTo>
                <a:lnTo>
                  <a:pt x="100237" y="93913"/>
                </a:lnTo>
                <a:lnTo>
                  <a:pt x="100237" y="93913"/>
                </a:lnTo>
                <a:lnTo>
                  <a:pt x="100237" y="93913"/>
                </a:lnTo>
                <a:lnTo>
                  <a:pt x="100237" y="94861"/>
                </a:lnTo>
                <a:lnTo>
                  <a:pt x="100237" y="94861"/>
                </a:lnTo>
                <a:lnTo>
                  <a:pt x="100237" y="94861"/>
                </a:lnTo>
                <a:lnTo>
                  <a:pt x="100237" y="94861"/>
                </a:lnTo>
                <a:lnTo>
                  <a:pt x="100237" y="94861"/>
                </a:lnTo>
                <a:lnTo>
                  <a:pt x="100237" y="95810"/>
                </a:lnTo>
                <a:lnTo>
                  <a:pt x="100237" y="95810"/>
                </a:lnTo>
                <a:lnTo>
                  <a:pt x="100645" y="95810"/>
                </a:lnTo>
                <a:lnTo>
                  <a:pt x="100645" y="95810"/>
                </a:lnTo>
                <a:lnTo>
                  <a:pt x="100645" y="95810"/>
                </a:lnTo>
                <a:lnTo>
                  <a:pt x="100645" y="96758"/>
                </a:lnTo>
                <a:lnTo>
                  <a:pt x="100645" y="96758"/>
                </a:lnTo>
                <a:lnTo>
                  <a:pt x="100645" y="96758"/>
                </a:lnTo>
                <a:lnTo>
                  <a:pt x="100645" y="96758"/>
                </a:lnTo>
                <a:lnTo>
                  <a:pt x="100645" y="96758"/>
                </a:lnTo>
                <a:lnTo>
                  <a:pt x="100645" y="96758"/>
                </a:lnTo>
                <a:lnTo>
                  <a:pt x="100645" y="98181"/>
                </a:lnTo>
                <a:lnTo>
                  <a:pt x="100645" y="98181"/>
                </a:lnTo>
                <a:lnTo>
                  <a:pt x="100645" y="98181"/>
                </a:lnTo>
                <a:lnTo>
                  <a:pt x="100645" y="98181"/>
                </a:lnTo>
                <a:lnTo>
                  <a:pt x="100645" y="98181"/>
                </a:lnTo>
                <a:lnTo>
                  <a:pt x="100645" y="98181"/>
                </a:lnTo>
                <a:lnTo>
                  <a:pt x="100645" y="99130"/>
                </a:lnTo>
                <a:lnTo>
                  <a:pt x="101052" y="99130"/>
                </a:lnTo>
                <a:lnTo>
                  <a:pt x="101052" y="99130"/>
                </a:lnTo>
                <a:lnTo>
                  <a:pt x="101052" y="99130"/>
                </a:lnTo>
                <a:lnTo>
                  <a:pt x="100645" y="99130"/>
                </a:lnTo>
                <a:lnTo>
                  <a:pt x="100645" y="100079"/>
                </a:lnTo>
                <a:lnTo>
                  <a:pt x="100645" y="100079"/>
                </a:lnTo>
                <a:lnTo>
                  <a:pt x="100645" y="100079"/>
                </a:lnTo>
                <a:lnTo>
                  <a:pt x="100237" y="100079"/>
                </a:lnTo>
                <a:lnTo>
                  <a:pt x="100237" y="100079"/>
                </a:lnTo>
                <a:lnTo>
                  <a:pt x="100237" y="100079"/>
                </a:lnTo>
                <a:lnTo>
                  <a:pt x="100237" y="100079"/>
                </a:lnTo>
                <a:lnTo>
                  <a:pt x="100237" y="100079"/>
                </a:lnTo>
                <a:lnTo>
                  <a:pt x="99830" y="100079"/>
                </a:lnTo>
                <a:lnTo>
                  <a:pt x="99830" y="100079"/>
                </a:lnTo>
                <a:lnTo>
                  <a:pt x="99830" y="100079"/>
                </a:lnTo>
                <a:lnTo>
                  <a:pt x="99830" y="100079"/>
                </a:lnTo>
                <a:lnTo>
                  <a:pt x="99830" y="101027"/>
                </a:lnTo>
                <a:lnTo>
                  <a:pt x="99830" y="101027"/>
                </a:lnTo>
                <a:lnTo>
                  <a:pt x="99830" y="101027"/>
                </a:lnTo>
                <a:lnTo>
                  <a:pt x="99830" y="101027"/>
                </a:lnTo>
                <a:lnTo>
                  <a:pt x="100237" y="101027"/>
                </a:lnTo>
                <a:lnTo>
                  <a:pt x="100237" y="101027"/>
                </a:lnTo>
                <a:lnTo>
                  <a:pt x="100237" y="101027"/>
                </a:lnTo>
                <a:lnTo>
                  <a:pt x="100237" y="101027"/>
                </a:lnTo>
                <a:lnTo>
                  <a:pt x="100237" y="101976"/>
                </a:lnTo>
                <a:lnTo>
                  <a:pt x="100237" y="101976"/>
                </a:lnTo>
                <a:lnTo>
                  <a:pt x="100237" y="101976"/>
                </a:lnTo>
                <a:lnTo>
                  <a:pt x="99830" y="101976"/>
                </a:lnTo>
                <a:lnTo>
                  <a:pt x="99830" y="101976"/>
                </a:lnTo>
                <a:lnTo>
                  <a:pt x="99830" y="101976"/>
                </a:lnTo>
                <a:lnTo>
                  <a:pt x="99830" y="101976"/>
                </a:lnTo>
                <a:lnTo>
                  <a:pt x="99830" y="101976"/>
                </a:lnTo>
                <a:lnTo>
                  <a:pt x="99422" y="101976"/>
                </a:lnTo>
                <a:lnTo>
                  <a:pt x="99422" y="101976"/>
                </a:lnTo>
                <a:lnTo>
                  <a:pt x="99422" y="101976"/>
                </a:lnTo>
                <a:lnTo>
                  <a:pt x="99422" y="103399"/>
                </a:lnTo>
                <a:lnTo>
                  <a:pt x="99422" y="103399"/>
                </a:lnTo>
                <a:lnTo>
                  <a:pt x="99422" y="103399"/>
                </a:lnTo>
                <a:lnTo>
                  <a:pt x="99422" y="103399"/>
                </a:lnTo>
                <a:lnTo>
                  <a:pt x="98811" y="103399"/>
                </a:lnTo>
                <a:lnTo>
                  <a:pt x="98811" y="104347"/>
                </a:lnTo>
                <a:lnTo>
                  <a:pt x="98811" y="104347"/>
                </a:lnTo>
                <a:lnTo>
                  <a:pt x="99422" y="104347"/>
                </a:lnTo>
                <a:lnTo>
                  <a:pt x="99422" y="104347"/>
                </a:lnTo>
                <a:lnTo>
                  <a:pt x="99422" y="104347"/>
                </a:lnTo>
                <a:lnTo>
                  <a:pt x="99422" y="105296"/>
                </a:lnTo>
                <a:lnTo>
                  <a:pt x="99422" y="105296"/>
                </a:lnTo>
                <a:lnTo>
                  <a:pt x="99422" y="105296"/>
                </a:lnTo>
                <a:lnTo>
                  <a:pt x="99422" y="105296"/>
                </a:lnTo>
                <a:lnTo>
                  <a:pt x="99422" y="106245"/>
                </a:lnTo>
                <a:lnTo>
                  <a:pt x="99422" y="106245"/>
                </a:lnTo>
                <a:lnTo>
                  <a:pt x="99422" y="106245"/>
                </a:lnTo>
                <a:lnTo>
                  <a:pt x="99422" y="106245"/>
                </a:lnTo>
                <a:lnTo>
                  <a:pt x="99422" y="106245"/>
                </a:lnTo>
                <a:lnTo>
                  <a:pt x="99422" y="107193"/>
                </a:lnTo>
                <a:lnTo>
                  <a:pt x="99422" y="107193"/>
                </a:lnTo>
                <a:lnTo>
                  <a:pt x="99422" y="107193"/>
                </a:lnTo>
                <a:lnTo>
                  <a:pt x="99422" y="107193"/>
                </a:lnTo>
                <a:lnTo>
                  <a:pt x="98811" y="107193"/>
                </a:lnTo>
                <a:lnTo>
                  <a:pt x="98811" y="107193"/>
                </a:lnTo>
                <a:lnTo>
                  <a:pt x="98811" y="107193"/>
                </a:lnTo>
                <a:lnTo>
                  <a:pt x="98811" y="106245"/>
                </a:lnTo>
                <a:lnTo>
                  <a:pt x="98811" y="106245"/>
                </a:lnTo>
                <a:lnTo>
                  <a:pt x="98811" y="106245"/>
                </a:lnTo>
                <a:lnTo>
                  <a:pt x="98811" y="106245"/>
                </a:lnTo>
                <a:lnTo>
                  <a:pt x="98404" y="106245"/>
                </a:lnTo>
                <a:lnTo>
                  <a:pt x="98404" y="106245"/>
                </a:lnTo>
                <a:lnTo>
                  <a:pt x="98404" y="106245"/>
                </a:lnTo>
                <a:lnTo>
                  <a:pt x="98404" y="105296"/>
                </a:lnTo>
                <a:lnTo>
                  <a:pt x="98404" y="105296"/>
                </a:lnTo>
                <a:lnTo>
                  <a:pt x="98404" y="105296"/>
                </a:lnTo>
                <a:lnTo>
                  <a:pt x="97996" y="105296"/>
                </a:lnTo>
                <a:lnTo>
                  <a:pt x="97996" y="105296"/>
                </a:lnTo>
                <a:lnTo>
                  <a:pt x="97996" y="105296"/>
                </a:lnTo>
                <a:lnTo>
                  <a:pt x="97996" y="105296"/>
                </a:lnTo>
                <a:lnTo>
                  <a:pt x="97589" y="105296"/>
                </a:lnTo>
                <a:lnTo>
                  <a:pt x="97589" y="105296"/>
                </a:lnTo>
                <a:lnTo>
                  <a:pt x="97589" y="105296"/>
                </a:lnTo>
                <a:lnTo>
                  <a:pt x="97589" y="105296"/>
                </a:lnTo>
                <a:lnTo>
                  <a:pt x="97181" y="105296"/>
                </a:lnTo>
                <a:lnTo>
                  <a:pt x="97181" y="105296"/>
                </a:lnTo>
                <a:lnTo>
                  <a:pt x="97181" y="105296"/>
                </a:lnTo>
                <a:lnTo>
                  <a:pt x="97181" y="105296"/>
                </a:lnTo>
                <a:lnTo>
                  <a:pt x="97181" y="105296"/>
                </a:lnTo>
                <a:lnTo>
                  <a:pt x="97181" y="104347"/>
                </a:lnTo>
                <a:lnTo>
                  <a:pt x="96570" y="104347"/>
                </a:lnTo>
                <a:lnTo>
                  <a:pt x="96570" y="104347"/>
                </a:lnTo>
                <a:lnTo>
                  <a:pt x="96570" y="104347"/>
                </a:lnTo>
                <a:lnTo>
                  <a:pt x="96570" y="104347"/>
                </a:lnTo>
                <a:lnTo>
                  <a:pt x="96570" y="104347"/>
                </a:lnTo>
                <a:lnTo>
                  <a:pt x="96162" y="104347"/>
                </a:lnTo>
                <a:lnTo>
                  <a:pt x="96162" y="103399"/>
                </a:lnTo>
                <a:lnTo>
                  <a:pt x="96162" y="103399"/>
                </a:lnTo>
                <a:lnTo>
                  <a:pt x="96162" y="103399"/>
                </a:lnTo>
                <a:lnTo>
                  <a:pt x="96162" y="103399"/>
                </a:lnTo>
                <a:lnTo>
                  <a:pt x="96162" y="103399"/>
                </a:lnTo>
                <a:lnTo>
                  <a:pt x="96162" y="101976"/>
                </a:lnTo>
                <a:lnTo>
                  <a:pt x="96162" y="101976"/>
                </a:lnTo>
                <a:lnTo>
                  <a:pt x="96162" y="103399"/>
                </a:lnTo>
                <a:lnTo>
                  <a:pt x="95755" y="103399"/>
                </a:lnTo>
                <a:lnTo>
                  <a:pt x="95755" y="103399"/>
                </a:lnTo>
                <a:lnTo>
                  <a:pt x="95755" y="101976"/>
                </a:lnTo>
                <a:lnTo>
                  <a:pt x="95755" y="101976"/>
                </a:lnTo>
                <a:lnTo>
                  <a:pt x="95755" y="101976"/>
                </a:lnTo>
                <a:lnTo>
                  <a:pt x="95348" y="101976"/>
                </a:lnTo>
                <a:lnTo>
                  <a:pt x="95348" y="101976"/>
                </a:lnTo>
                <a:lnTo>
                  <a:pt x="95348" y="101976"/>
                </a:lnTo>
                <a:lnTo>
                  <a:pt x="94940" y="101976"/>
                </a:lnTo>
                <a:lnTo>
                  <a:pt x="94940" y="101976"/>
                </a:lnTo>
                <a:lnTo>
                  <a:pt x="94940" y="101976"/>
                </a:lnTo>
                <a:lnTo>
                  <a:pt x="94940" y="101976"/>
                </a:lnTo>
                <a:lnTo>
                  <a:pt x="94940" y="101976"/>
                </a:lnTo>
                <a:lnTo>
                  <a:pt x="94329" y="101976"/>
                </a:lnTo>
                <a:lnTo>
                  <a:pt x="94329" y="101976"/>
                </a:lnTo>
                <a:lnTo>
                  <a:pt x="94329" y="101976"/>
                </a:lnTo>
                <a:lnTo>
                  <a:pt x="94329" y="101976"/>
                </a:lnTo>
                <a:lnTo>
                  <a:pt x="93921" y="101976"/>
                </a:lnTo>
                <a:lnTo>
                  <a:pt x="93921" y="101027"/>
                </a:lnTo>
                <a:lnTo>
                  <a:pt x="93921" y="101027"/>
                </a:lnTo>
                <a:lnTo>
                  <a:pt x="93921" y="101976"/>
                </a:lnTo>
                <a:lnTo>
                  <a:pt x="93921" y="101976"/>
                </a:lnTo>
                <a:lnTo>
                  <a:pt x="93921" y="101976"/>
                </a:lnTo>
                <a:lnTo>
                  <a:pt x="93514" y="101976"/>
                </a:lnTo>
                <a:lnTo>
                  <a:pt x="93514" y="101976"/>
                </a:lnTo>
                <a:lnTo>
                  <a:pt x="93514" y="101976"/>
                </a:lnTo>
                <a:lnTo>
                  <a:pt x="93514" y="101976"/>
                </a:lnTo>
                <a:lnTo>
                  <a:pt x="93106" y="101976"/>
                </a:lnTo>
                <a:lnTo>
                  <a:pt x="93106" y="101976"/>
                </a:lnTo>
                <a:lnTo>
                  <a:pt x="93106" y="101976"/>
                </a:lnTo>
                <a:lnTo>
                  <a:pt x="93106" y="101976"/>
                </a:lnTo>
                <a:lnTo>
                  <a:pt x="92699" y="101976"/>
                </a:lnTo>
                <a:lnTo>
                  <a:pt x="92699" y="101976"/>
                </a:lnTo>
                <a:lnTo>
                  <a:pt x="92699" y="101976"/>
                </a:lnTo>
                <a:lnTo>
                  <a:pt x="92699" y="101976"/>
                </a:lnTo>
                <a:lnTo>
                  <a:pt x="92699" y="101976"/>
                </a:lnTo>
                <a:lnTo>
                  <a:pt x="92292" y="101976"/>
                </a:lnTo>
                <a:lnTo>
                  <a:pt x="92292" y="101976"/>
                </a:lnTo>
                <a:lnTo>
                  <a:pt x="92292" y="101976"/>
                </a:lnTo>
                <a:lnTo>
                  <a:pt x="92292" y="101027"/>
                </a:lnTo>
                <a:lnTo>
                  <a:pt x="92292" y="101027"/>
                </a:lnTo>
                <a:lnTo>
                  <a:pt x="91680" y="101027"/>
                </a:lnTo>
                <a:lnTo>
                  <a:pt x="91680" y="101027"/>
                </a:lnTo>
                <a:lnTo>
                  <a:pt x="91680" y="101027"/>
                </a:lnTo>
                <a:lnTo>
                  <a:pt x="91273" y="101027"/>
                </a:lnTo>
                <a:lnTo>
                  <a:pt x="91273" y="101027"/>
                </a:lnTo>
                <a:lnTo>
                  <a:pt x="91273" y="101027"/>
                </a:lnTo>
                <a:lnTo>
                  <a:pt x="91273" y="101027"/>
                </a:lnTo>
                <a:lnTo>
                  <a:pt x="91273" y="101027"/>
                </a:lnTo>
                <a:lnTo>
                  <a:pt x="91273" y="101027"/>
                </a:lnTo>
                <a:lnTo>
                  <a:pt x="90865" y="101027"/>
                </a:lnTo>
                <a:lnTo>
                  <a:pt x="90865" y="101027"/>
                </a:lnTo>
                <a:lnTo>
                  <a:pt x="90865" y="101027"/>
                </a:lnTo>
                <a:lnTo>
                  <a:pt x="90865" y="101027"/>
                </a:lnTo>
                <a:lnTo>
                  <a:pt x="90458" y="101027"/>
                </a:lnTo>
                <a:lnTo>
                  <a:pt x="90458" y="101027"/>
                </a:lnTo>
                <a:lnTo>
                  <a:pt x="90458" y="101027"/>
                </a:lnTo>
                <a:lnTo>
                  <a:pt x="90458" y="101027"/>
                </a:lnTo>
                <a:lnTo>
                  <a:pt x="90050" y="101027"/>
                </a:lnTo>
                <a:lnTo>
                  <a:pt x="90050" y="101027"/>
                </a:lnTo>
                <a:lnTo>
                  <a:pt x="90050" y="101027"/>
                </a:lnTo>
                <a:lnTo>
                  <a:pt x="90050" y="101027"/>
                </a:lnTo>
                <a:lnTo>
                  <a:pt x="90050" y="101027"/>
                </a:lnTo>
                <a:lnTo>
                  <a:pt x="90050" y="101027"/>
                </a:lnTo>
                <a:lnTo>
                  <a:pt x="89439" y="101027"/>
                </a:lnTo>
                <a:lnTo>
                  <a:pt x="89439" y="101027"/>
                </a:lnTo>
                <a:lnTo>
                  <a:pt x="89439" y="101027"/>
                </a:lnTo>
                <a:lnTo>
                  <a:pt x="89439" y="101027"/>
                </a:lnTo>
                <a:lnTo>
                  <a:pt x="89439" y="101027"/>
                </a:lnTo>
                <a:lnTo>
                  <a:pt x="89439" y="101027"/>
                </a:lnTo>
                <a:lnTo>
                  <a:pt x="89032" y="101027"/>
                </a:lnTo>
                <a:lnTo>
                  <a:pt x="89032" y="101027"/>
                </a:lnTo>
                <a:lnTo>
                  <a:pt x="89032" y="101027"/>
                </a:lnTo>
                <a:lnTo>
                  <a:pt x="89032" y="101027"/>
                </a:lnTo>
                <a:lnTo>
                  <a:pt x="88624" y="101027"/>
                </a:lnTo>
                <a:lnTo>
                  <a:pt x="88624" y="101027"/>
                </a:lnTo>
                <a:lnTo>
                  <a:pt x="88624" y="101027"/>
                </a:lnTo>
                <a:lnTo>
                  <a:pt x="88624" y="101027"/>
                </a:lnTo>
                <a:lnTo>
                  <a:pt x="88217" y="101027"/>
                </a:lnTo>
                <a:lnTo>
                  <a:pt x="88217" y="101976"/>
                </a:lnTo>
                <a:lnTo>
                  <a:pt x="88217" y="101976"/>
                </a:lnTo>
                <a:lnTo>
                  <a:pt x="88217" y="101976"/>
                </a:lnTo>
                <a:lnTo>
                  <a:pt x="88217" y="101976"/>
                </a:lnTo>
                <a:lnTo>
                  <a:pt x="87809" y="101976"/>
                </a:lnTo>
                <a:lnTo>
                  <a:pt x="87809" y="101976"/>
                </a:lnTo>
                <a:lnTo>
                  <a:pt x="87809" y="101027"/>
                </a:lnTo>
                <a:lnTo>
                  <a:pt x="87809" y="101027"/>
                </a:lnTo>
                <a:lnTo>
                  <a:pt x="87198" y="101027"/>
                </a:lnTo>
                <a:lnTo>
                  <a:pt x="87198" y="101027"/>
                </a:lnTo>
                <a:lnTo>
                  <a:pt x="87198" y="101027"/>
                </a:lnTo>
                <a:lnTo>
                  <a:pt x="87198" y="101027"/>
                </a:lnTo>
                <a:lnTo>
                  <a:pt x="86791" y="101027"/>
                </a:lnTo>
                <a:lnTo>
                  <a:pt x="86791" y="101027"/>
                </a:lnTo>
                <a:lnTo>
                  <a:pt x="86791" y="101027"/>
                </a:lnTo>
                <a:lnTo>
                  <a:pt x="86791" y="101027"/>
                </a:lnTo>
                <a:lnTo>
                  <a:pt x="86791" y="101027"/>
                </a:lnTo>
                <a:lnTo>
                  <a:pt x="86383" y="101027"/>
                </a:lnTo>
                <a:lnTo>
                  <a:pt x="86383" y="101027"/>
                </a:lnTo>
                <a:lnTo>
                  <a:pt x="86383" y="101027"/>
                </a:lnTo>
                <a:lnTo>
                  <a:pt x="86383" y="101027"/>
                </a:lnTo>
                <a:lnTo>
                  <a:pt x="86383" y="101976"/>
                </a:lnTo>
                <a:lnTo>
                  <a:pt x="86383" y="101976"/>
                </a:lnTo>
                <a:lnTo>
                  <a:pt x="85976" y="101976"/>
                </a:lnTo>
                <a:lnTo>
                  <a:pt x="85976" y="101976"/>
                </a:lnTo>
                <a:lnTo>
                  <a:pt x="85976" y="101976"/>
                </a:lnTo>
                <a:lnTo>
                  <a:pt x="85976" y="101976"/>
                </a:lnTo>
                <a:lnTo>
                  <a:pt x="85976" y="101976"/>
                </a:lnTo>
                <a:lnTo>
                  <a:pt x="85976" y="101976"/>
                </a:lnTo>
                <a:lnTo>
                  <a:pt x="85568" y="101976"/>
                </a:lnTo>
                <a:lnTo>
                  <a:pt x="85568" y="101976"/>
                </a:lnTo>
                <a:lnTo>
                  <a:pt x="85568" y="101976"/>
                </a:lnTo>
                <a:lnTo>
                  <a:pt x="85568" y="101976"/>
                </a:lnTo>
                <a:lnTo>
                  <a:pt x="84957" y="101976"/>
                </a:lnTo>
                <a:lnTo>
                  <a:pt x="84957" y="101976"/>
                </a:lnTo>
                <a:lnTo>
                  <a:pt x="84957" y="101976"/>
                </a:lnTo>
                <a:lnTo>
                  <a:pt x="84957" y="101976"/>
                </a:lnTo>
                <a:lnTo>
                  <a:pt x="84550" y="101976"/>
                </a:lnTo>
                <a:lnTo>
                  <a:pt x="84550" y="101976"/>
                </a:lnTo>
                <a:lnTo>
                  <a:pt x="84550" y="101976"/>
                </a:lnTo>
                <a:lnTo>
                  <a:pt x="84550" y="101976"/>
                </a:lnTo>
                <a:lnTo>
                  <a:pt x="84550" y="101976"/>
                </a:lnTo>
                <a:lnTo>
                  <a:pt x="84550" y="101976"/>
                </a:lnTo>
                <a:lnTo>
                  <a:pt x="84142" y="101976"/>
                </a:lnTo>
                <a:lnTo>
                  <a:pt x="84142" y="101976"/>
                </a:lnTo>
                <a:lnTo>
                  <a:pt x="84142" y="101027"/>
                </a:lnTo>
                <a:lnTo>
                  <a:pt x="84142" y="101027"/>
                </a:lnTo>
                <a:lnTo>
                  <a:pt x="84142" y="101027"/>
                </a:lnTo>
                <a:lnTo>
                  <a:pt x="84142" y="101027"/>
                </a:lnTo>
                <a:lnTo>
                  <a:pt x="83735" y="101027"/>
                </a:lnTo>
                <a:lnTo>
                  <a:pt x="83735" y="101027"/>
                </a:lnTo>
                <a:lnTo>
                  <a:pt x="83735" y="101027"/>
                </a:lnTo>
                <a:lnTo>
                  <a:pt x="83735" y="101027"/>
                </a:lnTo>
                <a:lnTo>
                  <a:pt x="83327" y="101027"/>
                </a:lnTo>
                <a:lnTo>
                  <a:pt x="83327" y="101027"/>
                </a:lnTo>
                <a:lnTo>
                  <a:pt x="83327" y="101027"/>
                </a:lnTo>
                <a:lnTo>
                  <a:pt x="83327" y="101027"/>
                </a:lnTo>
                <a:lnTo>
                  <a:pt x="83327" y="100079"/>
                </a:lnTo>
                <a:lnTo>
                  <a:pt x="83327" y="100079"/>
                </a:lnTo>
                <a:lnTo>
                  <a:pt x="82716" y="100079"/>
                </a:lnTo>
                <a:lnTo>
                  <a:pt x="82716" y="100079"/>
                </a:lnTo>
                <a:lnTo>
                  <a:pt x="82716" y="100079"/>
                </a:lnTo>
                <a:lnTo>
                  <a:pt x="82716" y="100079"/>
                </a:lnTo>
                <a:lnTo>
                  <a:pt x="82716" y="99130"/>
                </a:lnTo>
                <a:lnTo>
                  <a:pt x="82716" y="99130"/>
                </a:lnTo>
                <a:lnTo>
                  <a:pt x="82308" y="99130"/>
                </a:lnTo>
                <a:lnTo>
                  <a:pt x="82308" y="99130"/>
                </a:lnTo>
                <a:lnTo>
                  <a:pt x="82308" y="99130"/>
                </a:lnTo>
                <a:lnTo>
                  <a:pt x="82308" y="99130"/>
                </a:lnTo>
                <a:lnTo>
                  <a:pt x="81901" y="99130"/>
                </a:lnTo>
                <a:lnTo>
                  <a:pt x="81901" y="99130"/>
                </a:lnTo>
                <a:lnTo>
                  <a:pt x="81901" y="99130"/>
                </a:lnTo>
                <a:lnTo>
                  <a:pt x="81901" y="99130"/>
                </a:lnTo>
                <a:lnTo>
                  <a:pt x="81901" y="99130"/>
                </a:lnTo>
                <a:lnTo>
                  <a:pt x="81494" y="99130"/>
                </a:lnTo>
                <a:lnTo>
                  <a:pt x="81494" y="99130"/>
                </a:lnTo>
                <a:lnTo>
                  <a:pt x="81494" y="99130"/>
                </a:lnTo>
                <a:lnTo>
                  <a:pt x="81494" y="99130"/>
                </a:lnTo>
                <a:lnTo>
                  <a:pt x="81494" y="99130"/>
                </a:lnTo>
                <a:lnTo>
                  <a:pt x="81494" y="99130"/>
                </a:lnTo>
                <a:lnTo>
                  <a:pt x="81086" y="99130"/>
                </a:lnTo>
                <a:lnTo>
                  <a:pt x="81086" y="99130"/>
                </a:lnTo>
                <a:lnTo>
                  <a:pt x="81086" y="99130"/>
                </a:lnTo>
                <a:lnTo>
                  <a:pt x="80475" y="99130"/>
                </a:lnTo>
                <a:lnTo>
                  <a:pt x="80475" y="100079"/>
                </a:lnTo>
                <a:lnTo>
                  <a:pt x="80475" y="100079"/>
                </a:lnTo>
                <a:lnTo>
                  <a:pt x="80475" y="100079"/>
                </a:lnTo>
                <a:lnTo>
                  <a:pt x="80475" y="100079"/>
                </a:lnTo>
                <a:lnTo>
                  <a:pt x="80475" y="100079"/>
                </a:lnTo>
                <a:lnTo>
                  <a:pt x="80475" y="100079"/>
                </a:lnTo>
                <a:lnTo>
                  <a:pt x="80067" y="100079"/>
                </a:lnTo>
                <a:lnTo>
                  <a:pt x="80067" y="100079"/>
                </a:lnTo>
                <a:lnTo>
                  <a:pt x="80067" y="100079"/>
                </a:lnTo>
                <a:lnTo>
                  <a:pt x="80067" y="100079"/>
                </a:lnTo>
                <a:lnTo>
                  <a:pt x="80067" y="100079"/>
                </a:lnTo>
                <a:lnTo>
                  <a:pt x="80067" y="100079"/>
                </a:lnTo>
                <a:lnTo>
                  <a:pt x="79660" y="100079"/>
                </a:lnTo>
                <a:lnTo>
                  <a:pt x="79660" y="101027"/>
                </a:lnTo>
                <a:lnTo>
                  <a:pt x="79660" y="101027"/>
                </a:lnTo>
                <a:lnTo>
                  <a:pt x="79660" y="101027"/>
                </a:lnTo>
                <a:lnTo>
                  <a:pt x="79660" y="101027"/>
                </a:lnTo>
                <a:lnTo>
                  <a:pt x="79660" y="101027"/>
                </a:lnTo>
                <a:lnTo>
                  <a:pt x="79660" y="101976"/>
                </a:lnTo>
                <a:lnTo>
                  <a:pt x="79660" y="101976"/>
                </a:lnTo>
                <a:lnTo>
                  <a:pt x="79660" y="101976"/>
                </a:lnTo>
                <a:lnTo>
                  <a:pt x="79660" y="103399"/>
                </a:lnTo>
                <a:lnTo>
                  <a:pt x="79252" y="103399"/>
                </a:lnTo>
                <a:lnTo>
                  <a:pt x="79252" y="103399"/>
                </a:lnTo>
                <a:lnTo>
                  <a:pt x="79252" y="103399"/>
                </a:lnTo>
                <a:lnTo>
                  <a:pt x="79252" y="103399"/>
                </a:lnTo>
                <a:lnTo>
                  <a:pt x="79252" y="104347"/>
                </a:lnTo>
                <a:lnTo>
                  <a:pt x="79252" y="104347"/>
                </a:lnTo>
                <a:lnTo>
                  <a:pt x="79252" y="104347"/>
                </a:lnTo>
                <a:lnTo>
                  <a:pt x="79252" y="105296"/>
                </a:lnTo>
                <a:lnTo>
                  <a:pt x="79252" y="105296"/>
                </a:lnTo>
                <a:lnTo>
                  <a:pt x="79252" y="105296"/>
                </a:lnTo>
                <a:lnTo>
                  <a:pt x="79660" y="105296"/>
                </a:lnTo>
                <a:lnTo>
                  <a:pt x="79660" y="105296"/>
                </a:lnTo>
                <a:lnTo>
                  <a:pt x="79252" y="105296"/>
                </a:lnTo>
                <a:lnTo>
                  <a:pt x="79252" y="105296"/>
                </a:lnTo>
                <a:lnTo>
                  <a:pt x="79252" y="105296"/>
                </a:lnTo>
                <a:lnTo>
                  <a:pt x="79252" y="105296"/>
                </a:lnTo>
                <a:lnTo>
                  <a:pt x="79252" y="105296"/>
                </a:lnTo>
                <a:lnTo>
                  <a:pt x="78845" y="105296"/>
                </a:lnTo>
                <a:lnTo>
                  <a:pt x="78845" y="105296"/>
                </a:lnTo>
                <a:lnTo>
                  <a:pt x="78845" y="105296"/>
                </a:lnTo>
                <a:lnTo>
                  <a:pt x="78845" y="105296"/>
                </a:lnTo>
                <a:lnTo>
                  <a:pt x="78234" y="105296"/>
                </a:lnTo>
                <a:lnTo>
                  <a:pt x="78234" y="104347"/>
                </a:lnTo>
                <a:lnTo>
                  <a:pt x="78234" y="104347"/>
                </a:lnTo>
                <a:lnTo>
                  <a:pt x="78234" y="104347"/>
                </a:lnTo>
                <a:lnTo>
                  <a:pt x="78234" y="104347"/>
                </a:lnTo>
                <a:lnTo>
                  <a:pt x="77826" y="104347"/>
                </a:lnTo>
                <a:lnTo>
                  <a:pt x="77826" y="104347"/>
                </a:lnTo>
                <a:lnTo>
                  <a:pt x="77826" y="104347"/>
                </a:lnTo>
                <a:lnTo>
                  <a:pt x="77826" y="104347"/>
                </a:lnTo>
                <a:lnTo>
                  <a:pt x="77419" y="104347"/>
                </a:lnTo>
                <a:lnTo>
                  <a:pt x="77419" y="104347"/>
                </a:lnTo>
                <a:lnTo>
                  <a:pt x="77419" y="104347"/>
                </a:lnTo>
                <a:lnTo>
                  <a:pt x="77419" y="104347"/>
                </a:lnTo>
                <a:lnTo>
                  <a:pt x="77419" y="104347"/>
                </a:lnTo>
                <a:lnTo>
                  <a:pt x="77011" y="104347"/>
                </a:lnTo>
                <a:lnTo>
                  <a:pt x="77011" y="103399"/>
                </a:lnTo>
                <a:lnTo>
                  <a:pt x="77011" y="103399"/>
                </a:lnTo>
                <a:lnTo>
                  <a:pt x="77011" y="103399"/>
                </a:lnTo>
                <a:lnTo>
                  <a:pt x="77011" y="103399"/>
                </a:lnTo>
                <a:lnTo>
                  <a:pt x="76604" y="103399"/>
                </a:lnTo>
                <a:lnTo>
                  <a:pt x="76604" y="103399"/>
                </a:lnTo>
                <a:lnTo>
                  <a:pt x="76604" y="103399"/>
                </a:lnTo>
                <a:lnTo>
                  <a:pt x="76604" y="103399"/>
                </a:lnTo>
                <a:lnTo>
                  <a:pt x="76604" y="103399"/>
                </a:lnTo>
                <a:lnTo>
                  <a:pt x="75993" y="103399"/>
                </a:lnTo>
                <a:lnTo>
                  <a:pt x="75993" y="103399"/>
                </a:lnTo>
                <a:lnTo>
                  <a:pt x="75993" y="103399"/>
                </a:lnTo>
                <a:lnTo>
                  <a:pt x="75993" y="103399"/>
                </a:lnTo>
                <a:lnTo>
                  <a:pt x="75585" y="103399"/>
                </a:lnTo>
                <a:lnTo>
                  <a:pt x="75585" y="103399"/>
                </a:lnTo>
                <a:lnTo>
                  <a:pt x="75585" y="103399"/>
                </a:lnTo>
                <a:lnTo>
                  <a:pt x="75585" y="103399"/>
                </a:lnTo>
                <a:lnTo>
                  <a:pt x="75178" y="103399"/>
                </a:lnTo>
                <a:lnTo>
                  <a:pt x="75178" y="103399"/>
                </a:lnTo>
                <a:lnTo>
                  <a:pt x="75178" y="101976"/>
                </a:lnTo>
                <a:lnTo>
                  <a:pt x="75178" y="101976"/>
                </a:lnTo>
                <a:lnTo>
                  <a:pt x="75178" y="101976"/>
                </a:lnTo>
                <a:lnTo>
                  <a:pt x="74770" y="101976"/>
                </a:lnTo>
                <a:lnTo>
                  <a:pt x="74770" y="101976"/>
                </a:lnTo>
                <a:lnTo>
                  <a:pt x="74770" y="101976"/>
                </a:lnTo>
                <a:lnTo>
                  <a:pt x="74770" y="101976"/>
                </a:lnTo>
                <a:lnTo>
                  <a:pt x="74363" y="101976"/>
                </a:lnTo>
                <a:lnTo>
                  <a:pt x="74363" y="101976"/>
                </a:lnTo>
                <a:lnTo>
                  <a:pt x="74363" y="101976"/>
                </a:lnTo>
                <a:lnTo>
                  <a:pt x="74363" y="101976"/>
                </a:lnTo>
                <a:lnTo>
                  <a:pt x="74363" y="101976"/>
                </a:lnTo>
                <a:lnTo>
                  <a:pt x="73752" y="101976"/>
                </a:lnTo>
                <a:lnTo>
                  <a:pt x="73752" y="103399"/>
                </a:lnTo>
                <a:lnTo>
                  <a:pt x="73752" y="103399"/>
                </a:lnTo>
                <a:lnTo>
                  <a:pt x="73752" y="101976"/>
                </a:lnTo>
                <a:lnTo>
                  <a:pt x="73752" y="101976"/>
                </a:lnTo>
                <a:lnTo>
                  <a:pt x="73752" y="101976"/>
                </a:lnTo>
                <a:lnTo>
                  <a:pt x="73344" y="101976"/>
                </a:lnTo>
                <a:lnTo>
                  <a:pt x="73344" y="101976"/>
                </a:lnTo>
                <a:lnTo>
                  <a:pt x="73344" y="101976"/>
                </a:lnTo>
                <a:lnTo>
                  <a:pt x="72937" y="101976"/>
                </a:lnTo>
                <a:lnTo>
                  <a:pt x="72937" y="101976"/>
                </a:lnTo>
                <a:lnTo>
                  <a:pt x="72937" y="103399"/>
                </a:lnTo>
                <a:lnTo>
                  <a:pt x="72937" y="103399"/>
                </a:lnTo>
                <a:lnTo>
                  <a:pt x="72937" y="103399"/>
                </a:lnTo>
                <a:lnTo>
                  <a:pt x="72937" y="103399"/>
                </a:lnTo>
                <a:lnTo>
                  <a:pt x="72937" y="103399"/>
                </a:lnTo>
                <a:lnTo>
                  <a:pt x="72529" y="103399"/>
                </a:lnTo>
                <a:lnTo>
                  <a:pt x="72529" y="104347"/>
                </a:lnTo>
                <a:lnTo>
                  <a:pt x="72529" y="104347"/>
                </a:lnTo>
                <a:lnTo>
                  <a:pt x="72529" y="104347"/>
                </a:lnTo>
                <a:lnTo>
                  <a:pt x="72529" y="104347"/>
                </a:lnTo>
                <a:lnTo>
                  <a:pt x="72529" y="104347"/>
                </a:lnTo>
                <a:lnTo>
                  <a:pt x="72122" y="104347"/>
                </a:lnTo>
                <a:lnTo>
                  <a:pt x="72122" y="104347"/>
                </a:lnTo>
                <a:lnTo>
                  <a:pt x="72529" y="104347"/>
                </a:lnTo>
                <a:lnTo>
                  <a:pt x="72529" y="104347"/>
                </a:lnTo>
                <a:lnTo>
                  <a:pt x="72529" y="105296"/>
                </a:lnTo>
                <a:lnTo>
                  <a:pt x="72529" y="105296"/>
                </a:lnTo>
                <a:lnTo>
                  <a:pt x="72529" y="105296"/>
                </a:lnTo>
                <a:lnTo>
                  <a:pt x="72529" y="105296"/>
                </a:lnTo>
                <a:lnTo>
                  <a:pt x="72122" y="105296"/>
                </a:lnTo>
                <a:lnTo>
                  <a:pt x="72122" y="105296"/>
                </a:lnTo>
                <a:lnTo>
                  <a:pt x="72122" y="105296"/>
                </a:lnTo>
                <a:lnTo>
                  <a:pt x="72122" y="105296"/>
                </a:lnTo>
                <a:lnTo>
                  <a:pt x="72122" y="105296"/>
                </a:lnTo>
                <a:lnTo>
                  <a:pt x="72122" y="106245"/>
                </a:lnTo>
                <a:lnTo>
                  <a:pt x="71511" y="106245"/>
                </a:lnTo>
                <a:lnTo>
                  <a:pt x="71511" y="106245"/>
                </a:lnTo>
                <a:lnTo>
                  <a:pt x="71511" y="106245"/>
                </a:lnTo>
                <a:lnTo>
                  <a:pt x="71511" y="107193"/>
                </a:lnTo>
                <a:lnTo>
                  <a:pt x="72122" y="107193"/>
                </a:lnTo>
                <a:lnTo>
                  <a:pt x="72122" y="107193"/>
                </a:lnTo>
                <a:lnTo>
                  <a:pt x="71511" y="107193"/>
                </a:lnTo>
                <a:lnTo>
                  <a:pt x="71511" y="107193"/>
                </a:lnTo>
                <a:lnTo>
                  <a:pt x="71511" y="107193"/>
                </a:lnTo>
                <a:lnTo>
                  <a:pt x="71511" y="107193"/>
                </a:lnTo>
                <a:lnTo>
                  <a:pt x="71511" y="107193"/>
                </a:lnTo>
                <a:lnTo>
                  <a:pt x="71103" y="107193"/>
                </a:lnTo>
                <a:lnTo>
                  <a:pt x="71103" y="107193"/>
                </a:lnTo>
                <a:lnTo>
                  <a:pt x="71103" y="107193"/>
                </a:lnTo>
                <a:lnTo>
                  <a:pt x="71103" y="108616"/>
                </a:lnTo>
                <a:lnTo>
                  <a:pt x="71103" y="108616"/>
                </a:lnTo>
                <a:lnTo>
                  <a:pt x="71103" y="108616"/>
                </a:lnTo>
                <a:lnTo>
                  <a:pt x="71103" y="108616"/>
                </a:lnTo>
                <a:lnTo>
                  <a:pt x="71103" y="108616"/>
                </a:lnTo>
                <a:lnTo>
                  <a:pt x="71103" y="108616"/>
                </a:lnTo>
                <a:lnTo>
                  <a:pt x="70696" y="108616"/>
                </a:lnTo>
                <a:lnTo>
                  <a:pt x="70696" y="108616"/>
                </a:lnTo>
                <a:lnTo>
                  <a:pt x="70696" y="108616"/>
                </a:lnTo>
                <a:lnTo>
                  <a:pt x="70696" y="108616"/>
                </a:lnTo>
                <a:lnTo>
                  <a:pt x="70696" y="107193"/>
                </a:lnTo>
                <a:lnTo>
                  <a:pt x="70288" y="107193"/>
                </a:lnTo>
                <a:lnTo>
                  <a:pt x="70288" y="108616"/>
                </a:lnTo>
                <a:lnTo>
                  <a:pt x="70288" y="108616"/>
                </a:lnTo>
                <a:lnTo>
                  <a:pt x="70288" y="108616"/>
                </a:lnTo>
                <a:lnTo>
                  <a:pt x="70288" y="108616"/>
                </a:lnTo>
                <a:lnTo>
                  <a:pt x="70288" y="108616"/>
                </a:lnTo>
                <a:lnTo>
                  <a:pt x="70288" y="109565"/>
                </a:lnTo>
                <a:lnTo>
                  <a:pt x="70288" y="109565"/>
                </a:lnTo>
                <a:lnTo>
                  <a:pt x="69881" y="109565"/>
                </a:lnTo>
                <a:lnTo>
                  <a:pt x="69881" y="109565"/>
                </a:lnTo>
                <a:lnTo>
                  <a:pt x="69881" y="109565"/>
                </a:lnTo>
                <a:lnTo>
                  <a:pt x="69881" y="109565"/>
                </a:lnTo>
                <a:lnTo>
                  <a:pt x="69881" y="109565"/>
                </a:lnTo>
                <a:lnTo>
                  <a:pt x="69881" y="110513"/>
                </a:lnTo>
                <a:lnTo>
                  <a:pt x="69881" y="110513"/>
                </a:lnTo>
                <a:lnTo>
                  <a:pt x="69269" y="110513"/>
                </a:lnTo>
                <a:lnTo>
                  <a:pt x="69269" y="110513"/>
                </a:lnTo>
                <a:lnTo>
                  <a:pt x="69269" y="110513"/>
                </a:lnTo>
                <a:lnTo>
                  <a:pt x="69269" y="110513"/>
                </a:lnTo>
                <a:lnTo>
                  <a:pt x="69269" y="110513"/>
                </a:lnTo>
                <a:lnTo>
                  <a:pt x="68862" y="110513"/>
                </a:lnTo>
                <a:lnTo>
                  <a:pt x="68862" y="111462"/>
                </a:lnTo>
                <a:lnTo>
                  <a:pt x="68862" y="111462"/>
                </a:lnTo>
                <a:lnTo>
                  <a:pt x="68862" y="111462"/>
                </a:lnTo>
                <a:lnTo>
                  <a:pt x="68862" y="111462"/>
                </a:lnTo>
                <a:lnTo>
                  <a:pt x="68455" y="111462"/>
                </a:lnTo>
                <a:lnTo>
                  <a:pt x="68455" y="111462"/>
                </a:lnTo>
                <a:lnTo>
                  <a:pt x="68455" y="111462"/>
                </a:lnTo>
                <a:lnTo>
                  <a:pt x="68455" y="111462"/>
                </a:lnTo>
                <a:lnTo>
                  <a:pt x="68455" y="111462"/>
                </a:lnTo>
                <a:lnTo>
                  <a:pt x="68047" y="111462"/>
                </a:lnTo>
                <a:lnTo>
                  <a:pt x="68047" y="111462"/>
                </a:lnTo>
                <a:lnTo>
                  <a:pt x="68047" y="111462"/>
                </a:lnTo>
                <a:lnTo>
                  <a:pt x="68047" y="111462"/>
                </a:lnTo>
                <a:lnTo>
                  <a:pt x="68047" y="112411"/>
                </a:lnTo>
                <a:lnTo>
                  <a:pt x="67640" y="112411"/>
                </a:lnTo>
                <a:lnTo>
                  <a:pt x="67640" y="112411"/>
                </a:lnTo>
                <a:lnTo>
                  <a:pt x="67640" y="112411"/>
                </a:lnTo>
                <a:lnTo>
                  <a:pt x="67640" y="112411"/>
                </a:lnTo>
                <a:lnTo>
                  <a:pt x="67640" y="112411"/>
                </a:lnTo>
                <a:lnTo>
                  <a:pt x="67640" y="113833"/>
                </a:lnTo>
                <a:lnTo>
                  <a:pt x="67640" y="113833"/>
                </a:lnTo>
                <a:lnTo>
                  <a:pt x="67028" y="113833"/>
                </a:lnTo>
                <a:lnTo>
                  <a:pt x="67028" y="113833"/>
                </a:lnTo>
                <a:lnTo>
                  <a:pt x="67028" y="113833"/>
                </a:lnTo>
                <a:lnTo>
                  <a:pt x="67028" y="113833"/>
                </a:lnTo>
                <a:lnTo>
                  <a:pt x="66621" y="113833"/>
                </a:lnTo>
                <a:lnTo>
                  <a:pt x="66621" y="113833"/>
                </a:lnTo>
                <a:lnTo>
                  <a:pt x="66621" y="113833"/>
                </a:lnTo>
                <a:lnTo>
                  <a:pt x="66621" y="113833"/>
                </a:lnTo>
                <a:lnTo>
                  <a:pt x="66621" y="113833"/>
                </a:lnTo>
                <a:lnTo>
                  <a:pt x="66621" y="114782"/>
                </a:lnTo>
                <a:lnTo>
                  <a:pt x="66213" y="114782"/>
                </a:lnTo>
                <a:lnTo>
                  <a:pt x="66213" y="114782"/>
                </a:lnTo>
                <a:lnTo>
                  <a:pt x="66213" y="114782"/>
                </a:lnTo>
                <a:lnTo>
                  <a:pt x="66213" y="114782"/>
                </a:lnTo>
                <a:lnTo>
                  <a:pt x="66213" y="114782"/>
                </a:lnTo>
                <a:lnTo>
                  <a:pt x="66213" y="115731"/>
                </a:lnTo>
                <a:lnTo>
                  <a:pt x="66213" y="115731"/>
                </a:lnTo>
                <a:lnTo>
                  <a:pt x="66213" y="115731"/>
                </a:lnTo>
                <a:lnTo>
                  <a:pt x="65806" y="115731"/>
                </a:lnTo>
                <a:lnTo>
                  <a:pt x="65806" y="115731"/>
                </a:lnTo>
                <a:lnTo>
                  <a:pt x="65806" y="115731"/>
                </a:lnTo>
                <a:lnTo>
                  <a:pt x="65806" y="116679"/>
                </a:lnTo>
                <a:lnTo>
                  <a:pt x="65806" y="116679"/>
                </a:lnTo>
                <a:lnTo>
                  <a:pt x="65806" y="116679"/>
                </a:lnTo>
                <a:lnTo>
                  <a:pt x="65806" y="116679"/>
                </a:lnTo>
                <a:lnTo>
                  <a:pt x="65806" y="116679"/>
                </a:lnTo>
                <a:lnTo>
                  <a:pt x="65806" y="117628"/>
                </a:lnTo>
                <a:lnTo>
                  <a:pt x="65398" y="117628"/>
                </a:lnTo>
                <a:lnTo>
                  <a:pt x="65398" y="117628"/>
                </a:lnTo>
                <a:lnTo>
                  <a:pt x="65398" y="116679"/>
                </a:lnTo>
                <a:lnTo>
                  <a:pt x="65398" y="116679"/>
                </a:lnTo>
                <a:lnTo>
                  <a:pt x="64787" y="116679"/>
                </a:lnTo>
                <a:lnTo>
                  <a:pt x="64787" y="116679"/>
                </a:lnTo>
                <a:lnTo>
                  <a:pt x="64787" y="116679"/>
                </a:lnTo>
                <a:lnTo>
                  <a:pt x="64787" y="117628"/>
                </a:lnTo>
                <a:lnTo>
                  <a:pt x="64787" y="117628"/>
                </a:lnTo>
                <a:lnTo>
                  <a:pt x="64787" y="117628"/>
                </a:lnTo>
                <a:lnTo>
                  <a:pt x="64787" y="117628"/>
                </a:lnTo>
                <a:lnTo>
                  <a:pt x="64787" y="117628"/>
                </a:lnTo>
                <a:lnTo>
                  <a:pt x="64787" y="117628"/>
                </a:lnTo>
                <a:lnTo>
                  <a:pt x="64787" y="119051"/>
                </a:lnTo>
                <a:lnTo>
                  <a:pt x="64787" y="119051"/>
                </a:lnTo>
                <a:lnTo>
                  <a:pt x="64787" y="119051"/>
                </a:lnTo>
                <a:lnTo>
                  <a:pt x="65398" y="119051"/>
                </a:lnTo>
                <a:lnTo>
                  <a:pt x="65398" y="120000"/>
                </a:lnTo>
                <a:lnTo>
                  <a:pt x="65398" y="120000"/>
                </a:lnTo>
                <a:lnTo>
                  <a:pt x="65398" y="120000"/>
                </a:lnTo>
                <a:lnTo>
                  <a:pt x="64787" y="120000"/>
                </a:lnTo>
                <a:lnTo>
                  <a:pt x="64787" y="120000"/>
                </a:lnTo>
                <a:lnTo>
                  <a:pt x="64787" y="120000"/>
                </a:lnTo>
                <a:lnTo>
                  <a:pt x="64787" y="120000"/>
                </a:lnTo>
                <a:lnTo>
                  <a:pt x="64380" y="120000"/>
                </a:lnTo>
                <a:lnTo>
                  <a:pt x="64380" y="120000"/>
                </a:lnTo>
                <a:lnTo>
                  <a:pt x="64380" y="120000"/>
                </a:lnTo>
                <a:lnTo>
                  <a:pt x="64380" y="120000"/>
                </a:lnTo>
                <a:lnTo>
                  <a:pt x="64380" y="120000"/>
                </a:lnTo>
                <a:lnTo>
                  <a:pt x="64380" y="120000"/>
                </a:lnTo>
                <a:lnTo>
                  <a:pt x="63972" y="120000"/>
                </a:lnTo>
                <a:lnTo>
                  <a:pt x="63972" y="119051"/>
                </a:lnTo>
                <a:lnTo>
                  <a:pt x="63972" y="119051"/>
                </a:lnTo>
                <a:lnTo>
                  <a:pt x="63972" y="119051"/>
                </a:lnTo>
                <a:lnTo>
                  <a:pt x="63972" y="119051"/>
                </a:lnTo>
                <a:lnTo>
                  <a:pt x="63565" y="119051"/>
                </a:lnTo>
                <a:lnTo>
                  <a:pt x="63565" y="119051"/>
                </a:lnTo>
                <a:lnTo>
                  <a:pt x="63565" y="119051"/>
                </a:lnTo>
                <a:lnTo>
                  <a:pt x="63565" y="119051"/>
                </a:lnTo>
                <a:lnTo>
                  <a:pt x="63565" y="119051"/>
                </a:lnTo>
                <a:lnTo>
                  <a:pt x="63565" y="117628"/>
                </a:lnTo>
                <a:lnTo>
                  <a:pt x="63157" y="117628"/>
                </a:lnTo>
                <a:lnTo>
                  <a:pt x="63157" y="117628"/>
                </a:lnTo>
                <a:lnTo>
                  <a:pt x="63565" y="117628"/>
                </a:lnTo>
                <a:lnTo>
                  <a:pt x="63565" y="117628"/>
                </a:lnTo>
                <a:lnTo>
                  <a:pt x="63565" y="117628"/>
                </a:lnTo>
                <a:lnTo>
                  <a:pt x="63565" y="117628"/>
                </a:lnTo>
                <a:lnTo>
                  <a:pt x="63565" y="117628"/>
                </a:lnTo>
                <a:lnTo>
                  <a:pt x="63565" y="116679"/>
                </a:lnTo>
                <a:lnTo>
                  <a:pt x="63565" y="116679"/>
                </a:lnTo>
                <a:lnTo>
                  <a:pt x="63565" y="116679"/>
                </a:lnTo>
                <a:lnTo>
                  <a:pt x="63565" y="116679"/>
                </a:lnTo>
                <a:lnTo>
                  <a:pt x="63565" y="115731"/>
                </a:lnTo>
                <a:lnTo>
                  <a:pt x="63565" y="115731"/>
                </a:lnTo>
                <a:lnTo>
                  <a:pt x="63565" y="115731"/>
                </a:lnTo>
                <a:lnTo>
                  <a:pt x="63565" y="115731"/>
                </a:lnTo>
                <a:lnTo>
                  <a:pt x="63565" y="115731"/>
                </a:lnTo>
                <a:lnTo>
                  <a:pt x="63157" y="115731"/>
                </a:lnTo>
                <a:lnTo>
                  <a:pt x="63157" y="115731"/>
                </a:lnTo>
                <a:lnTo>
                  <a:pt x="63157" y="115731"/>
                </a:lnTo>
                <a:lnTo>
                  <a:pt x="63157" y="115731"/>
                </a:lnTo>
                <a:lnTo>
                  <a:pt x="63157" y="115731"/>
                </a:lnTo>
                <a:lnTo>
                  <a:pt x="62546" y="115731"/>
                </a:lnTo>
                <a:lnTo>
                  <a:pt x="62546" y="115731"/>
                </a:lnTo>
                <a:lnTo>
                  <a:pt x="62546" y="115731"/>
                </a:lnTo>
                <a:lnTo>
                  <a:pt x="62546" y="115731"/>
                </a:lnTo>
                <a:lnTo>
                  <a:pt x="62546" y="115731"/>
                </a:lnTo>
                <a:lnTo>
                  <a:pt x="62139" y="115731"/>
                </a:lnTo>
                <a:lnTo>
                  <a:pt x="62139" y="115731"/>
                </a:lnTo>
                <a:lnTo>
                  <a:pt x="62139" y="115731"/>
                </a:lnTo>
                <a:lnTo>
                  <a:pt x="62139" y="115731"/>
                </a:lnTo>
                <a:lnTo>
                  <a:pt x="61731" y="115731"/>
                </a:lnTo>
                <a:lnTo>
                  <a:pt x="61731" y="115731"/>
                </a:lnTo>
                <a:lnTo>
                  <a:pt x="61731" y="115731"/>
                </a:lnTo>
                <a:lnTo>
                  <a:pt x="61324" y="115731"/>
                </a:lnTo>
                <a:lnTo>
                  <a:pt x="61324" y="115731"/>
                </a:lnTo>
                <a:lnTo>
                  <a:pt x="61324" y="115731"/>
                </a:lnTo>
                <a:lnTo>
                  <a:pt x="61324" y="115731"/>
                </a:lnTo>
                <a:lnTo>
                  <a:pt x="60916" y="115731"/>
                </a:lnTo>
                <a:lnTo>
                  <a:pt x="60916" y="115731"/>
                </a:lnTo>
                <a:lnTo>
                  <a:pt x="60916" y="115731"/>
                </a:lnTo>
                <a:lnTo>
                  <a:pt x="60916" y="115731"/>
                </a:lnTo>
                <a:lnTo>
                  <a:pt x="60305" y="115731"/>
                </a:lnTo>
                <a:lnTo>
                  <a:pt x="60305" y="115731"/>
                </a:lnTo>
                <a:lnTo>
                  <a:pt x="60305" y="114782"/>
                </a:lnTo>
                <a:lnTo>
                  <a:pt x="60305" y="114782"/>
                </a:lnTo>
                <a:lnTo>
                  <a:pt x="59898" y="114782"/>
                </a:lnTo>
                <a:lnTo>
                  <a:pt x="59898" y="114782"/>
                </a:lnTo>
                <a:lnTo>
                  <a:pt x="59898" y="114782"/>
                </a:lnTo>
                <a:lnTo>
                  <a:pt x="59898" y="114782"/>
                </a:lnTo>
                <a:lnTo>
                  <a:pt x="59490" y="114782"/>
                </a:lnTo>
                <a:lnTo>
                  <a:pt x="59490" y="114782"/>
                </a:lnTo>
                <a:lnTo>
                  <a:pt x="59490" y="114782"/>
                </a:lnTo>
                <a:lnTo>
                  <a:pt x="59490" y="114782"/>
                </a:lnTo>
                <a:lnTo>
                  <a:pt x="59083" y="114782"/>
                </a:lnTo>
                <a:lnTo>
                  <a:pt x="59083" y="114782"/>
                </a:lnTo>
                <a:lnTo>
                  <a:pt x="59083" y="114782"/>
                </a:lnTo>
                <a:lnTo>
                  <a:pt x="59083" y="113833"/>
                </a:lnTo>
                <a:lnTo>
                  <a:pt x="59083" y="113833"/>
                </a:lnTo>
                <a:lnTo>
                  <a:pt x="59083" y="113833"/>
                </a:lnTo>
                <a:lnTo>
                  <a:pt x="59083" y="112411"/>
                </a:lnTo>
                <a:lnTo>
                  <a:pt x="59083" y="112411"/>
                </a:lnTo>
                <a:lnTo>
                  <a:pt x="59083" y="112411"/>
                </a:lnTo>
                <a:lnTo>
                  <a:pt x="59083" y="111462"/>
                </a:lnTo>
                <a:lnTo>
                  <a:pt x="59083" y="111462"/>
                </a:lnTo>
                <a:lnTo>
                  <a:pt x="59083" y="111462"/>
                </a:lnTo>
                <a:lnTo>
                  <a:pt x="59083" y="111462"/>
                </a:lnTo>
                <a:lnTo>
                  <a:pt x="59083" y="110513"/>
                </a:lnTo>
                <a:lnTo>
                  <a:pt x="59083" y="110513"/>
                </a:lnTo>
                <a:lnTo>
                  <a:pt x="59083" y="110513"/>
                </a:lnTo>
                <a:lnTo>
                  <a:pt x="59083" y="109565"/>
                </a:lnTo>
                <a:lnTo>
                  <a:pt x="59083" y="109565"/>
                </a:lnTo>
                <a:lnTo>
                  <a:pt x="59083" y="109565"/>
                </a:lnTo>
                <a:lnTo>
                  <a:pt x="58675" y="109565"/>
                </a:lnTo>
                <a:lnTo>
                  <a:pt x="58675" y="109565"/>
                </a:lnTo>
                <a:lnTo>
                  <a:pt x="58675" y="109565"/>
                </a:lnTo>
                <a:lnTo>
                  <a:pt x="58675" y="109565"/>
                </a:lnTo>
                <a:lnTo>
                  <a:pt x="58064" y="109565"/>
                </a:lnTo>
                <a:lnTo>
                  <a:pt x="58064" y="109565"/>
                </a:lnTo>
                <a:lnTo>
                  <a:pt x="58064" y="109565"/>
                </a:lnTo>
                <a:lnTo>
                  <a:pt x="58064" y="109565"/>
                </a:lnTo>
                <a:lnTo>
                  <a:pt x="57657" y="109565"/>
                </a:lnTo>
                <a:lnTo>
                  <a:pt x="57657" y="109565"/>
                </a:lnTo>
                <a:lnTo>
                  <a:pt x="57657" y="109565"/>
                </a:lnTo>
                <a:lnTo>
                  <a:pt x="57657" y="109565"/>
                </a:lnTo>
                <a:lnTo>
                  <a:pt x="57249" y="109565"/>
                </a:lnTo>
                <a:lnTo>
                  <a:pt x="57249" y="108616"/>
                </a:lnTo>
                <a:lnTo>
                  <a:pt x="57249" y="108616"/>
                </a:lnTo>
                <a:lnTo>
                  <a:pt x="57249" y="108616"/>
                </a:lnTo>
                <a:lnTo>
                  <a:pt x="57249" y="107193"/>
                </a:lnTo>
                <a:lnTo>
                  <a:pt x="57249" y="107193"/>
                </a:lnTo>
                <a:lnTo>
                  <a:pt x="57249" y="107193"/>
                </a:lnTo>
                <a:lnTo>
                  <a:pt x="57249" y="107193"/>
                </a:lnTo>
                <a:lnTo>
                  <a:pt x="57249" y="106245"/>
                </a:lnTo>
                <a:lnTo>
                  <a:pt x="57249" y="106245"/>
                </a:lnTo>
                <a:lnTo>
                  <a:pt x="57249" y="106245"/>
                </a:lnTo>
                <a:lnTo>
                  <a:pt x="57657" y="106245"/>
                </a:lnTo>
                <a:lnTo>
                  <a:pt x="57657" y="106245"/>
                </a:lnTo>
                <a:lnTo>
                  <a:pt x="57657" y="106245"/>
                </a:lnTo>
                <a:lnTo>
                  <a:pt x="57657" y="105296"/>
                </a:lnTo>
                <a:lnTo>
                  <a:pt x="57657" y="105296"/>
                </a:lnTo>
                <a:lnTo>
                  <a:pt x="57657" y="105296"/>
                </a:lnTo>
                <a:lnTo>
                  <a:pt x="57657" y="104347"/>
                </a:lnTo>
                <a:lnTo>
                  <a:pt x="57657" y="104347"/>
                </a:lnTo>
                <a:lnTo>
                  <a:pt x="57657" y="104347"/>
                </a:lnTo>
                <a:lnTo>
                  <a:pt x="57657" y="104347"/>
                </a:lnTo>
                <a:lnTo>
                  <a:pt x="57657" y="103399"/>
                </a:lnTo>
                <a:lnTo>
                  <a:pt x="57657" y="103399"/>
                </a:lnTo>
                <a:lnTo>
                  <a:pt x="57657" y="103399"/>
                </a:lnTo>
                <a:lnTo>
                  <a:pt x="57657" y="101976"/>
                </a:lnTo>
                <a:lnTo>
                  <a:pt x="57657" y="101976"/>
                </a:lnTo>
                <a:lnTo>
                  <a:pt x="57657" y="101976"/>
                </a:lnTo>
                <a:lnTo>
                  <a:pt x="57657" y="101027"/>
                </a:lnTo>
                <a:lnTo>
                  <a:pt x="57657" y="101027"/>
                </a:lnTo>
                <a:lnTo>
                  <a:pt x="57657" y="101027"/>
                </a:lnTo>
                <a:lnTo>
                  <a:pt x="57657" y="101027"/>
                </a:lnTo>
                <a:lnTo>
                  <a:pt x="57249" y="101027"/>
                </a:lnTo>
                <a:lnTo>
                  <a:pt x="57249" y="101027"/>
                </a:lnTo>
                <a:lnTo>
                  <a:pt x="57249" y="101027"/>
                </a:lnTo>
                <a:lnTo>
                  <a:pt x="57249" y="101976"/>
                </a:lnTo>
                <a:lnTo>
                  <a:pt x="57249" y="101976"/>
                </a:lnTo>
                <a:lnTo>
                  <a:pt x="56842" y="101976"/>
                </a:lnTo>
                <a:lnTo>
                  <a:pt x="56842" y="101027"/>
                </a:lnTo>
                <a:lnTo>
                  <a:pt x="56842" y="101027"/>
                </a:lnTo>
                <a:lnTo>
                  <a:pt x="56842" y="101027"/>
                </a:lnTo>
                <a:lnTo>
                  <a:pt x="56842" y="101027"/>
                </a:lnTo>
                <a:lnTo>
                  <a:pt x="56842" y="101027"/>
                </a:lnTo>
                <a:lnTo>
                  <a:pt x="56842" y="100079"/>
                </a:lnTo>
                <a:lnTo>
                  <a:pt x="56842" y="100079"/>
                </a:lnTo>
                <a:lnTo>
                  <a:pt x="56842" y="100079"/>
                </a:lnTo>
                <a:lnTo>
                  <a:pt x="56842" y="100079"/>
                </a:lnTo>
                <a:lnTo>
                  <a:pt x="56842" y="99130"/>
                </a:lnTo>
                <a:lnTo>
                  <a:pt x="56842" y="99130"/>
                </a:lnTo>
                <a:lnTo>
                  <a:pt x="56434" y="99130"/>
                </a:lnTo>
                <a:lnTo>
                  <a:pt x="56434" y="99130"/>
                </a:lnTo>
                <a:lnTo>
                  <a:pt x="56434" y="98181"/>
                </a:lnTo>
                <a:lnTo>
                  <a:pt x="56434" y="98181"/>
                </a:lnTo>
                <a:lnTo>
                  <a:pt x="56434" y="98181"/>
                </a:lnTo>
                <a:lnTo>
                  <a:pt x="56434" y="98181"/>
                </a:lnTo>
                <a:lnTo>
                  <a:pt x="56434" y="98181"/>
                </a:lnTo>
                <a:lnTo>
                  <a:pt x="55823" y="98181"/>
                </a:lnTo>
                <a:lnTo>
                  <a:pt x="55823" y="98181"/>
                </a:lnTo>
                <a:lnTo>
                  <a:pt x="55823" y="96758"/>
                </a:lnTo>
                <a:lnTo>
                  <a:pt x="55823" y="96758"/>
                </a:lnTo>
                <a:lnTo>
                  <a:pt x="55823" y="96758"/>
                </a:lnTo>
                <a:lnTo>
                  <a:pt x="55823" y="96758"/>
                </a:lnTo>
                <a:lnTo>
                  <a:pt x="55415" y="96758"/>
                </a:lnTo>
                <a:lnTo>
                  <a:pt x="55415" y="96758"/>
                </a:lnTo>
                <a:lnTo>
                  <a:pt x="55415" y="96758"/>
                </a:lnTo>
                <a:lnTo>
                  <a:pt x="55415" y="96758"/>
                </a:lnTo>
                <a:lnTo>
                  <a:pt x="55415" y="96758"/>
                </a:lnTo>
                <a:lnTo>
                  <a:pt x="55415" y="95810"/>
                </a:lnTo>
                <a:lnTo>
                  <a:pt x="55415" y="95810"/>
                </a:lnTo>
                <a:lnTo>
                  <a:pt x="55415" y="95810"/>
                </a:lnTo>
                <a:lnTo>
                  <a:pt x="55415" y="95810"/>
                </a:lnTo>
                <a:lnTo>
                  <a:pt x="55008" y="95810"/>
                </a:lnTo>
                <a:lnTo>
                  <a:pt x="55008" y="94861"/>
                </a:lnTo>
                <a:lnTo>
                  <a:pt x="55008" y="94861"/>
                </a:lnTo>
                <a:lnTo>
                  <a:pt x="55008" y="94861"/>
                </a:lnTo>
                <a:lnTo>
                  <a:pt x="55008" y="94861"/>
                </a:lnTo>
                <a:lnTo>
                  <a:pt x="55008" y="94861"/>
                </a:lnTo>
                <a:lnTo>
                  <a:pt x="54601" y="94861"/>
                </a:lnTo>
                <a:lnTo>
                  <a:pt x="54601" y="94861"/>
                </a:lnTo>
                <a:lnTo>
                  <a:pt x="54601" y="94861"/>
                </a:lnTo>
                <a:lnTo>
                  <a:pt x="54601" y="94861"/>
                </a:lnTo>
                <a:lnTo>
                  <a:pt x="54601" y="94861"/>
                </a:lnTo>
                <a:lnTo>
                  <a:pt x="54193" y="94861"/>
                </a:lnTo>
                <a:lnTo>
                  <a:pt x="54193" y="94861"/>
                </a:lnTo>
                <a:lnTo>
                  <a:pt x="54193" y="94861"/>
                </a:lnTo>
                <a:lnTo>
                  <a:pt x="54193" y="94861"/>
                </a:lnTo>
                <a:lnTo>
                  <a:pt x="54193" y="94861"/>
                </a:lnTo>
                <a:lnTo>
                  <a:pt x="54193" y="95810"/>
                </a:lnTo>
                <a:lnTo>
                  <a:pt x="53582" y="95810"/>
                </a:lnTo>
                <a:lnTo>
                  <a:pt x="53582" y="95810"/>
                </a:lnTo>
                <a:lnTo>
                  <a:pt x="53582" y="95810"/>
                </a:lnTo>
                <a:lnTo>
                  <a:pt x="53582" y="95810"/>
                </a:lnTo>
                <a:lnTo>
                  <a:pt x="53174" y="95810"/>
                </a:lnTo>
                <a:lnTo>
                  <a:pt x="53174" y="95810"/>
                </a:lnTo>
                <a:lnTo>
                  <a:pt x="53174" y="95810"/>
                </a:lnTo>
                <a:lnTo>
                  <a:pt x="53174" y="95810"/>
                </a:lnTo>
                <a:lnTo>
                  <a:pt x="53174" y="95810"/>
                </a:lnTo>
                <a:lnTo>
                  <a:pt x="52767" y="95810"/>
                </a:lnTo>
                <a:lnTo>
                  <a:pt x="52767" y="95810"/>
                </a:lnTo>
                <a:lnTo>
                  <a:pt x="52767" y="95810"/>
                </a:lnTo>
                <a:lnTo>
                  <a:pt x="52767" y="95810"/>
                </a:lnTo>
                <a:lnTo>
                  <a:pt x="52767" y="95810"/>
                </a:lnTo>
                <a:lnTo>
                  <a:pt x="52359" y="95810"/>
                </a:lnTo>
                <a:lnTo>
                  <a:pt x="52359" y="95810"/>
                </a:lnTo>
                <a:lnTo>
                  <a:pt x="52359" y="95810"/>
                </a:lnTo>
                <a:lnTo>
                  <a:pt x="51952" y="95810"/>
                </a:lnTo>
                <a:lnTo>
                  <a:pt x="51952" y="95810"/>
                </a:lnTo>
                <a:lnTo>
                  <a:pt x="51952" y="95810"/>
                </a:lnTo>
                <a:lnTo>
                  <a:pt x="51952" y="95810"/>
                </a:lnTo>
                <a:lnTo>
                  <a:pt x="51341" y="95810"/>
                </a:lnTo>
                <a:lnTo>
                  <a:pt x="51341" y="95810"/>
                </a:lnTo>
                <a:lnTo>
                  <a:pt x="51341" y="95810"/>
                </a:lnTo>
                <a:lnTo>
                  <a:pt x="51341" y="95810"/>
                </a:lnTo>
                <a:lnTo>
                  <a:pt x="50933" y="95810"/>
                </a:lnTo>
                <a:lnTo>
                  <a:pt x="50933" y="95810"/>
                </a:lnTo>
                <a:lnTo>
                  <a:pt x="50933" y="95810"/>
                </a:lnTo>
                <a:lnTo>
                  <a:pt x="50526" y="95810"/>
                </a:lnTo>
                <a:lnTo>
                  <a:pt x="50526" y="95810"/>
                </a:lnTo>
                <a:lnTo>
                  <a:pt x="50526" y="95810"/>
                </a:lnTo>
                <a:lnTo>
                  <a:pt x="50526" y="95810"/>
                </a:lnTo>
                <a:lnTo>
                  <a:pt x="50526" y="95810"/>
                </a:lnTo>
                <a:lnTo>
                  <a:pt x="50118" y="95810"/>
                </a:lnTo>
                <a:lnTo>
                  <a:pt x="50118" y="95810"/>
                </a:lnTo>
                <a:lnTo>
                  <a:pt x="50118" y="95810"/>
                </a:lnTo>
                <a:lnTo>
                  <a:pt x="50118" y="95810"/>
                </a:lnTo>
                <a:lnTo>
                  <a:pt x="49711" y="95810"/>
                </a:lnTo>
                <a:lnTo>
                  <a:pt x="49711" y="95810"/>
                </a:lnTo>
                <a:lnTo>
                  <a:pt x="49711" y="95810"/>
                </a:lnTo>
                <a:lnTo>
                  <a:pt x="49100" y="95810"/>
                </a:lnTo>
                <a:lnTo>
                  <a:pt x="49100" y="95810"/>
                </a:lnTo>
                <a:lnTo>
                  <a:pt x="49100" y="95810"/>
                </a:lnTo>
                <a:lnTo>
                  <a:pt x="49100" y="95810"/>
                </a:lnTo>
                <a:lnTo>
                  <a:pt x="49100" y="95810"/>
                </a:lnTo>
                <a:lnTo>
                  <a:pt x="48692" y="95810"/>
                </a:lnTo>
                <a:lnTo>
                  <a:pt x="48692" y="95810"/>
                </a:lnTo>
                <a:lnTo>
                  <a:pt x="48692" y="95810"/>
                </a:lnTo>
                <a:lnTo>
                  <a:pt x="48692" y="95810"/>
                </a:lnTo>
                <a:lnTo>
                  <a:pt x="48285" y="95810"/>
                </a:lnTo>
                <a:lnTo>
                  <a:pt x="48285" y="95810"/>
                </a:lnTo>
                <a:lnTo>
                  <a:pt x="48285" y="95810"/>
                </a:lnTo>
                <a:lnTo>
                  <a:pt x="48285" y="95810"/>
                </a:lnTo>
                <a:lnTo>
                  <a:pt x="47877" y="95810"/>
                </a:lnTo>
                <a:lnTo>
                  <a:pt x="47877" y="95810"/>
                </a:lnTo>
                <a:lnTo>
                  <a:pt x="47877" y="95810"/>
                </a:lnTo>
                <a:lnTo>
                  <a:pt x="47877" y="95810"/>
                </a:lnTo>
                <a:lnTo>
                  <a:pt x="47470" y="95810"/>
                </a:lnTo>
                <a:lnTo>
                  <a:pt x="47470" y="95810"/>
                </a:lnTo>
                <a:lnTo>
                  <a:pt x="47470" y="95810"/>
                </a:lnTo>
                <a:lnTo>
                  <a:pt x="47470" y="96758"/>
                </a:lnTo>
                <a:lnTo>
                  <a:pt x="46859" y="96758"/>
                </a:lnTo>
                <a:lnTo>
                  <a:pt x="46859" y="96758"/>
                </a:lnTo>
                <a:lnTo>
                  <a:pt x="46859" y="96758"/>
                </a:lnTo>
                <a:lnTo>
                  <a:pt x="46859" y="96758"/>
                </a:lnTo>
                <a:lnTo>
                  <a:pt x="46451" y="96758"/>
                </a:lnTo>
                <a:lnTo>
                  <a:pt x="46451" y="96758"/>
                </a:lnTo>
                <a:lnTo>
                  <a:pt x="46451" y="96758"/>
                </a:lnTo>
                <a:lnTo>
                  <a:pt x="46451" y="96758"/>
                </a:lnTo>
                <a:lnTo>
                  <a:pt x="46451" y="96758"/>
                </a:lnTo>
                <a:lnTo>
                  <a:pt x="46044" y="96758"/>
                </a:lnTo>
                <a:lnTo>
                  <a:pt x="46044" y="96758"/>
                </a:lnTo>
                <a:lnTo>
                  <a:pt x="46044" y="96758"/>
                </a:lnTo>
                <a:lnTo>
                  <a:pt x="45636" y="96758"/>
                </a:lnTo>
                <a:lnTo>
                  <a:pt x="45636" y="96758"/>
                </a:lnTo>
                <a:lnTo>
                  <a:pt x="45636" y="96758"/>
                </a:lnTo>
                <a:lnTo>
                  <a:pt x="45636" y="96758"/>
                </a:lnTo>
                <a:lnTo>
                  <a:pt x="45636" y="96758"/>
                </a:lnTo>
                <a:lnTo>
                  <a:pt x="45636" y="95810"/>
                </a:lnTo>
                <a:lnTo>
                  <a:pt x="45229" y="95810"/>
                </a:lnTo>
                <a:lnTo>
                  <a:pt x="45229" y="95810"/>
                </a:lnTo>
                <a:lnTo>
                  <a:pt x="45229" y="95810"/>
                </a:lnTo>
                <a:lnTo>
                  <a:pt x="45229" y="95810"/>
                </a:lnTo>
                <a:lnTo>
                  <a:pt x="45229" y="95810"/>
                </a:lnTo>
                <a:lnTo>
                  <a:pt x="45229" y="94861"/>
                </a:lnTo>
                <a:lnTo>
                  <a:pt x="45229" y="94861"/>
                </a:lnTo>
                <a:lnTo>
                  <a:pt x="45229" y="94861"/>
                </a:lnTo>
                <a:lnTo>
                  <a:pt x="44617" y="94861"/>
                </a:lnTo>
                <a:lnTo>
                  <a:pt x="44617" y="94861"/>
                </a:lnTo>
                <a:lnTo>
                  <a:pt x="44617" y="94861"/>
                </a:lnTo>
                <a:lnTo>
                  <a:pt x="44617" y="94861"/>
                </a:lnTo>
                <a:lnTo>
                  <a:pt x="44617" y="93913"/>
                </a:lnTo>
                <a:lnTo>
                  <a:pt x="44210" y="93913"/>
                </a:lnTo>
                <a:lnTo>
                  <a:pt x="44210" y="93913"/>
                </a:lnTo>
                <a:lnTo>
                  <a:pt x="44210" y="93913"/>
                </a:lnTo>
                <a:lnTo>
                  <a:pt x="44210" y="93913"/>
                </a:lnTo>
                <a:lnTo>
                  <a:pt x="44210" y="93913"/>
                </a:lnTo>
                <a:lnTo>
                  <a:pt x="44210" y="92964"/>
                </a:lnTo>
                <a:lnTo>
                  <a:pt x="44210" y="92964"/>
                </a:lnTo>
                <a:lnTo>
                  <a:pt x="44210" y="92964"/>
                </a:lnTo>
                <a:lnTo>
                  <a:pt x="43803" y="92964"/>
                </a:lnTo>
                <a:lnTo>
                  <a:pt x="43803" y="92964"/>
                </a:lnTo>
                <a:lnTo>
                  <a:pt x="43803" y="92964"/>
                </a:lnTo>
                <a:lnTo>
                  <a:pt x="43803" y="91541"/>
                </a:lnTo>
                <a:lnTo>
                  <a:pt x="43803" y="91541"/>
                </a:lnTo>
                <a:lnTo>
                  <a:pt x="43803" y="91541"/>
                </a:lnTo>
                <a:lnTo>
                  <a:pt x="43803" y="91541"/>
                </a:lnTo>
                <a:lnTo>
                  <a:pt x="43395" y="91541"/>
                </a:lnTo>
                <a:lnTo>
                  <a:pt x="43395" y="91541"/>
                </a:lnTo>
                <a:lnTo>
                  <a:pt x="43395" y="91541"/>
                </a:lnTo>
                <a:lnTo>
                  <a:pt x="43395" y="90592"/>
                </a:lnTo>
                <a:lnTo>
                  <a:pt x="43395" y="90592"/>
                </a:lnTo>
                <a:lnTo>
                  <a:pt x="43395" y="90592"/>
                </a:lnTo>
                <a:lnTo>
                  <a:pt x="42988" y="90592"/>
                </a:lnTo>
                <a:lnTo>
                  <a:pt x="42988" y="90592"/>
                </a:lnTo>
                <a:lnTo>
                  <a:pt x="42988" y="89644"/>
                </a:lnTo>
                <a:lnTo>
                  <a:pt x="42988" y="89644"/>
                </a:lnTo>
                <a:lnTo>
                  <a:pt x="42988" y="89644"/>
                </a:lnTo>
                <a:lnTo>
                  <a:pt x="42988" y="89644"/>
                </a:lnTo>
                <a:lnTo>
                  <a:pt x="42988" y="89644"/>
                </a:lnTo>
                <a:lnTo>
                  <a:pt x="42988" y="89644"/>
                </a:lnTo>
                <a:lnTo>
                  <a:pt x="42376" y="89644"/>
                </a:lnTo>
                <a:lnTo>
                  <a:pt x="42376" y="88695"/>
                </a:lnTo>
                <a:lnTo>
                  <a:pt x="42376" y="88695"/>
                </a:lnTo>
                <a:lnTo>
                  <a:pt x="42376" y="88695"/>
                </a:lnTo>
                <a:lnTo>
                  <a:pt x="42376" y="88695"/>
                </a:lnTo>
                <a:lnTo>
                  <a:pt x="42376" y="87747"/>
                </a:lnTo>
                <a:lnTo>
                  <a:pt x="42376" y="87747"/>
                </a:lnTo>
                <a:lnTo>
                  <a:pt x="42376" y="87747"/>
                </a:lnTo>
                <a:lnTo>
                  <a:pt x="42376" y="87747"/>
                </a:lnTo>
                <a:lnTo>
                  <a:pt x="42988" y="87747"/>
                </a:lnTo>
                <a:lnTo>
                  <a:pt x="42988" y="87747"/>
                </a:lnTo>
                <a:lnTo>
                  <a:pt x="42988" y="86324"/>
                </a:lnTo>
                <a:lnTo>
                  <a:pt x="42988" y="86324"/>
                </a:lnTo>
                <a:lnTo>
                  <a:pt x="42988" y="86324"/>
                </a:lnTo>
                <a:lnTo>
                  <a:pt x="43395" y="86324"/>
                </a:lnTo>
                <a:lnTo>
                  <a:pt x="43395" y="86324"/>
                </a:lnTo>
                <a:lnTo>
                  <a:pt x="43395" y="86324"/>
                </a:lnTo>
                <a:lnTo>
                  <a:pt x="43395" y="86324"/>
                </a:lnTo>
                <a:lnTo>
                  <a:pt x="43803" y="86324"/>
                </a:lnTo>
                <a:lnTo>
                  <a:pt x="43803" y="86324"/>
                </a:lnTo>
                <a:lnTo>
                  <a:pt x="43803" y="86324"/>
                </a:lnTo>
                <a:lnTo>
                  <a:pt x="43803" y="86324"/>
                </a:lnTo>
                <a:lnTo>
                  <a:pt x="43803" y="86324"/>
                </a:lnTo>
                <a:lnTo>
                  <a:pt x="43803" y="86324"/>
                </a:lnTo>
                <a:lnTo>
                  <a:pt x="44210" y="86324"/>
                </a:lnTo>
                <a:lnTo>
                  <a:pt x="44210" y="86324"/>
                </a:lnTo>
                <a:lnTo>
                  <a:pt x="44210" y="86324"/>
                </a:lnTo>
                <a:lnTo>
                  <a:pt x="44210" y="85375"/>
                </a:lnTo>
                <a:lnTo>
                  <a:pt x="44210" y="85375"/>
                </a:lnTo>
                <a:lnTo>
                  <a:pt x="44210" y="85375"/>
                </a:lnTo>
                <a:lnTo>
                  <a:pt x="44617" y="85375"/>
                </a:lnTo>
                <a:lnTo>
                  <a:pt x="44617" y="85375"/>
                </a:lnTo>
                <a:lnTo>
                  <a:pt x="44617" y="85375"/>
                </a:lnTo>
                <a:lnTo>
                  <a:pt x="44617" y="85375"/>
                </a:lnTo>
                <a:lnTo>
                  <a:pt x="44617" y="85375"/>
                </a:lnTo>
                <a:lnTo>
                  <a:pt x="44617" y="85375"/>
                </a:lnTo>
                <a:lnTo>
                  <a:pt x="44210" y="85375"/>
                </a:lnTo>
                <a:lnTo>
                  <a:pt x="44210" y="85375"/>
                </a:lnTo>
                <a:lnTo>
                  <a:pt x="44210" y="85375"/>
                </a:lnTo>
                <a:lnTo>
                  <a:pt x="44210" y="84426"/>
                </a:lnTo>
                <a:lnTo>
                  <a:pt x="44210" y="84426"/>
                </a:lnTo>
                <a:lnTo>
                  <a:pt x="43803" y="84426"/>
                </a:lnTo>
                <a:lnTo>
                  <a:pt x="43803" y="84426"/>
                </a:lnTo>
                <a:lnTo>
                  <a:pt x="43803" y="84426"/>
                </a:lnTo>
                <a:lnTo>
                  <a:pt x="43803" y="84426"/>
                </a:lnTo>
                <a:lnTo>
                  <a:pt x="43803" y="84426"/>
                </a:lnTo>
                <a:lnTo>
                  <a:pt x="43803" y="84426"/>
                </a:lnTo>
                <a:lnTo>
                  <a:pt x="43803" y="83478"/>
                </a:lnTo>
                <a:lnTo>
                  <a:pt x="43395" y="83478"/>
                </a:lnTo>
                <a:lnTo>
                  <a:pt x="43395" y="83478"/>
                </a:lnTo>
                <a:lnTo>
                  <a:pt x="43395" y="83478"/>
                </a:lnTo>
                <a:lnTo>
                  <a:pt x="43395" y="82529"/>
                </a:lnTo>
                <a:lnTo>
                  <a:pt x="43803" y="82529"/>
                </a:lnTo>
                <a:lnTo>
                  <a:pt x="43803" y="82529"/>
                </a:lnTo>
                <a:lnTo>
                  <a:pt x="43803" y="82529"/>
                </a:lnTo>
                <a:lnTo>
                  <a:pt x="43395" y="82529"/>
                </a:lnTo>
                <a:lnTo>
                  <a:pt x="43395" y="82529"/>
                </a:lnTo>
                <a:lnTo>
                  <a:pt x="43395" y="82529"/>
                </a:lnTo>
                <a:lnTo>
                  <a:pt x="43395" y="82529"/>
                </a:lnTo>
                <a:lnTo>
                  <a:pt x="42988" y="82529"/>
                </a:lnTo>
                <a:lnTo>
                  <a:pt x="42988" y="82529"/>
                </a:lnTo>
                <a:lnTo>
                  <a:pt x="42988" y="82529"/>
                </a:lnTo>
                <a:lnTo>
                  <a:pt x="42988" y="81106"/>
                </a:lnTo>
                <a:lnTo>
                  <a:pt x="42988" y="81106"/>
                </a:lnTo>
                <a:lnTo>
                  <a:pt x="42988" y="81106"/>
                </a:lnTo>
                <a:lnTo>
                  <a:pt x="42988" y="81106"/>
                </a:lnTo>
                <a:lnTo>
                  <a:pt x="42988" y="81106"/>
                </a:lnTo>
                <a:lnTo>
                  <a:pt x="42376" y="81106"/>
                </a:lnTo>
                <a:lnTo>
                  <a:pt x="42376" y="80158"/>
                </a:lnTo>
                <a:lnTo>
                  <a:pt x="42376" y="80158"/>
                </a:lnTo>
                <a:lnTo>
                  <a:pt x="42376" y="80158"/>
                </a:lnTo>
                <a:lnTo>
                  <a:pt x="42376" y="80158"/>
                </a:lnTo>
                <a:lnTo>
                  <a:pt x="42376" y="80158"/>
                </a:lnTo>
                <a:lnTo>
                  <a:pt x="42376" y="79209"/>
                </a:lnTo>
                <a:lnTo>
                  <a:pt x="42376" y="79209"/>
                </a:lnTo>
                <a:lnTo>
                  <a:pt x="42376" y="79209"/>
                </a:lnTo>
                <a:lnTo>
                  <a:pt x="42376" y="78260"/>
                </a:lnTo>
                <a:lnTo>
                  <a:pt x="42376" y="78260"/>
                </a:lnTo>
                <a:lnTo>
                  <a:pt x="42376" y="78260"/>
                </a:lnTo>
                <a:lnTo>
                  <a:pt x="42376" y="78260"/>
                </a:lnTo>
                <a:lnTo>
                  <a:pt x="42376" y="78260"/>
                </a:lnTo>
                <a:lnTo>
                  <a:pt x="42376" y="77312"/>
                </a:lnTo>
                <a:lnTo>
                  <a:pt x="42376" y="77312"/>
                </a:lnTo>
                <a:lnTo>
                  <a:pt x="42376" y="77312"/>
                </a:lnTo>
                <a:lnTo>
                  <a:pt x="42376" y="77312"/>
                </a:lnTo>
                <a:lnTo>
                  <a:pt x="42376" y="77312"/>
                </a:lnTo>
                <a:lnTo>
                  <a:pt x="42376" y="75889"/>
                </a:lnTo>
                <a:lnTo>
                  <a:pt x="42376" y="75889"/>
                </a:lnTo>
                <a:lnTo>
                  <a:pt x="42376" y="75889"/>
                </a:lnTo>
                <a:lnTo>
                  <a:pt x="42376" y="75889"/>
                </a:lnTo>
                <a:lnTo>
                  <a:pt x="42376" y="75889"/>
                </a:lnTo>
                <a:lnTo>
                  <a:pt x="42376" y="74940"/>
                </a:lnTo>
                <a:lnTo>
                  <a:pt x="42376" y="74940"/>
                </a:lnTo>
                <a:lnTo>
                  <a:pt x="42376" y="74940"/>
                </a:lnTo>
                <a:lnTo>
                  <a:pt x="42376" y="74940"/>
                </a:lnTo>
                <a:lnTo>
                  <a:pt x="42988" y="74940"/>
                </a:lnTo>
                <a:lnTo>
                  <a:pt x="42988" y="74940"/>
                </a:lnTo>
                <a:lnTo>
                  <a:pt x="42988" y="74940"/>
                </a:lnTo>
                <a:lnTo>
                  <a:pt x="42988" y="74940"/>
                </a:lnTo>
                <a:lnTo>
                  <a:pt x="42988" y="74940"/>
                </a:lnTo>
                <a:lnTo>
                  <a:pt x="43395" y="74940"/>
                </a:lnTo>
                <a:lnTo>
                  <a:pt x="43395" y="74940"/>
                </a:lnTo>
                <a:lnTo>
                  <a:pt x="43395" y="74940"/>
                </a:lnTo>
                <a:lnTo>
                  <a:pt x="43395" y="73992"/>
                </a:lnTo>
                <a:lnTo>
                  <a:pt x="43395" y="73992"/>
                </a:lnTo>
                <a:lnTo>
                  <a:pt x="43395" y="73992"/>
                </a:lnTo>
                <a:lnTo>
                  <a:pt x="43803" y="73992"/>
                </a:lnTo>
                <a:lnTo>
                  <a:pt x="43803" y="73992"/>
                </a:lnTo>
                <a:lnTo>
                  <a:pt x="43803" y="73043"/>
                </a:lnTo>
                <a:lnTo>
                  <a:pt x="43803" y="73043"/>
                </a:lnTo>
                <a:lnTo>
                  <a:pt x="43803" y="73043"/>
                </a:lnTo>
                <a:lnTo>
                  <a:pt x="43803" y="73043"/>
                </a:lnTo>
                <a:lnTo>
                  <a:pt x="43803" y="73043"/>
                </a:lnTo>
                <a:lnTo>
                  <a:pt x="43803" y="72094"/>
                </a:lnTo>
                <a:lnTo>
                  <a:pt x="43803" y="72094"/>
                </a:lnTo>
                <a:lnTo>
                  <a:pt x="44210" y="72094"/>
                </a:lnTo>
                <a:lnTo>
                  <a:pt x="44210" y="73043"/>
                </a:lnTo>
                <a:lnTo>
                  <a:pt x="44210" y="73043"/>
                </a:lnTo>
                <a:lnTo>
                  <a:pt x="44210" y="72094"/>
                </a:lnTo>
                <a:lnTo>
                  <a:pt x="44210" y="72094"/>
                </a:lnTo>
                <a:lnTo>
                  <a:pt x="44210" y="72094"/>
                </a:lnTo>
                <a:lnTo>
                  <a:pt x="44210" y="72094"/>
                </a:lnTo>
                <a:lnTo>
                  <a:pt x="44210" y="70671"/>
                </a:lnTo>
                <a:lnTo>
                  <a:pt x="44210" y="70671"/>
                </a:lnTo>
                <a:lnTo>
                  <a:pt x="44210" y="70671"/>
                </a:lnTo>
                <a:lnTo>
                  <a:pt x="44617" y="70671"/>
                </a:lnTo>
                <a:lnTo>
                  <a:pt x="44617" y="70671"/>
                </a:lnTo>
                <a:lnTo>
                  <a:pt x="44210" y="70671"/>
                </a:lnTo>
                <a:lnTo>
                  <a:pt x="44210" y="70671"/>
                </a:lnTo>
                <a:lnTo>
                  <a:pt x="44210" y="70671"/>
                </a:lnTo>
                <a:lnTo>
                  <a:pt x="44210" y="70671"/>
                </a:lnTo>
                <a:lnTo>
                  <a:pt x="43803" y="70671"/>
                </a:lnTo>
                <a:lnTo>
                  <a:pt x="43803" y="70671"/>
                </a:lnTo>
                <a:lnTo>
                  <a:pt x="43803" y="70671"/>
                </a:lnTo>
                <a:lnTo>
                  <a:pt x="43803" y="70671"/>
                </a:lnTo>
                <a:lnTo>
                  <a:pt x="43803" y="70671"/>
                </a:lnTo>
                <a:lnTo>
                  <a:pt x="43803" y="72094"/>
                </a:lnTo>
                <a:lnTo>
                  <a:pt x="43803" y="72094"/>
                </a:lnTo>
                <a:lnTo>
                  <a:pt x="43395" y="72094"/>
                </a:lnTo>
                <a:lnTo>
                  <a:pt x="43395" y="72094"/>
                </a:lnTo>
                <a:lnTo>
                  <a:pt x="43395" y="72094"/>
                </a:lnTo>
                <a:lnTo>
                  <a:pt x="43395" y="72094"/>
                </a:lnTo>
                <a:lnTo>
                  <a:pt x="43395" y="72094"/>
                </a:lnTo>
                <a:lnTo>
                  <a:pt x="43395" y="73043"/>
                </a:lnTo>
                <a:lnTo>
                  <a:pt x="43395" y="73043"/>
                </a:lnTo>
                <a:lnTo>
                  <a:pt x="43395" y="73043"/>
                </a:lnTo>
                <a:lnTo>
                  <a:pt x="43395" y="73043"/>
                </a:lnTo>
                <a:lnTo>
                  <a:pt x="42988" y="73043"/>
                </a:lnTo>
                <a:lnTo>
                  <a:pt x="42988" y="73043"/>
                </a:lnTo>
                <a:lnTo>
                  <a:pt x="42988" y="73043"/>
                </a:lnTo>
                <a:lnTo>
                  <a:pt x="42988" y="73043"/>
                </a:lnTo>
                <a:lnTo>
                  <a:pt x="42376" y="73043"/>
                </a:lnTo>
                <a:lnTo>
                  <a:pt x="42376" y="73043"/>
                </a:lnTo>
                <a:lnTo>
                  <a:pt x="42376" y="73043"/>
                </a:lnTo>
                <a:lnTo>
                  <a:pt x="42376" y="73043"/>
                </a:lnTo>
                <a:lnTo>
                  <a:pt x="42376" y="73043"/>
                </a:lnTo>
                <a:lnTo>
                  <a:pt x="42376" y="72094"/>
                </a:lnTo>
                <a:lnTo>
                  <a:pt x="41969" y="72094"/>
                </a:lnTo>
                <a:lnTo>
                  <a:pt x="41969" y="72094"/>
                </a:lnTo>
                <a:lnTo>
                  <a:pt x="41969" y="72094"/>
                </a:lnTo>
                <a:lnTo>
                  <a:pt x="41969" y="70671"/>
                </a:lnTo>
                <a:lnTo>
                  <a:pt x="41969" y="70671"/>
                </a:lnTo>
                <a:lnTo>
                  <a:pt x="42376" y="70671"/>
                </a:lnTo>
                <a:lnTo>
                  <a:pt x="42376" y="70671"/>
                </a:lnTo>
                <a:lnTo>
                  <a:pt x="42376" y="70671"/>
                </a:lnTo>
                <a:lnTo>
                  <a:pt x="42376" y="70671"/>
                </a:lnTo>
                <a:lnTo>
                  <a:pt x="41969" y="70671"/>
                </a:lnTo>
                <a:lnTo>
                  <a:pt x="41969" y="70671"/>
                </a:lnTo>
                <a:lnTo>
                  <a:pt x="41969" y="70671"/>
                </a:lnTo>
                <a:lnTo>
                  <a:pt x="41561" y="70671"/>
                </a:lnTo>
                <a:lnTo>
                  <a:pt x="41561" y="70671"/>
                </a:lnTo>
                <a:lnTo>
                  <a:pt x="41969" y="70671"/>
                </a:lnTo>
                <a:lnTo>
                  <a:pt x="41969" y="70671"/>
                </a:lnTo>
                <a:lnTo>
                  <a:pt x="41969" y="70671"/>
                </a:lnTo>
                <a:lnTo>
                  <a:pt x="41969" y="72094"/>
                </a:lnTo>
                <a:lnTo>
                  <a:pt x="41969" y="72094"/>
                </a:lnTo>
                <a:lnTo>
                  <a:pt x="41969" y="72094"/>
                </a:lnTo>
                <a:lnTo>
                  <a:pt x="41561" y="72094"/>
                </a:lnTo>
                <a:lnTo>
                  <a:pt x="41561" y="72094"/>
                </a:lnTo>
                <a:lnTo>
                  <a:pt x="41561" y="72094"/>
                </a:lnTo>
                <a:lnTo>
                  <a:pt x="41561" y="72094"/>
                </a:lnTo>
                <a:lnTo>
                  <a:pt x="41561" y="72094"/>
                </a:lnTo>
                <a:lnTo>
                  <a:pt x="41154" y="72094"/>
                </a:lnTo>
                <a:lnTo>
                  <a:pt x="41154" y="72094"/>
                </a:lnTo>
                <a:lnTo>
                  <a:pt x="41154" y="72094"/>
                </a:lnTo>
                <a:lnTo>
                  <a:pt x="41154" y="72094"/>
                </a:lnTo>
                <a:lnTo>
                  <a:pt x="41154" y="73043"/>
                </a:lnTo>
                <a:lnTo>
                  <a:pt x="41154" y="73043"/>
                </a:lnTo>
                <a:lnTo>
                  <a:pt x="41154" y="73043"/>
                </a:lnTo>
                <a:lnTo>
                  <a:pt x="41154" y="73043"/>
                </a:lnTo>
                <a:lnTo>
                  <a:pt x="41154" y="73043"/>
                </a:lnTo>
                <a:lnTo>
                  <a:pt x="41154" y="72094"/>
                </a:lnTo>
                <a:lnTo>
                  <a:pt x="41154" y="72094"/>
                </a:lnTo>
                <a:lnTo>
                  <a:pt x="40747" y="72094"/>
                </a:lnTo>
                <a:lnTo>
                  <a:pt x="40747" y="72094"/>
                </a:lnTo>
                <a:lnTo>
                  <a:pt x="40747" y="70671"/>
                </a:lnTo>
                <a:lnTo>
                  <a:pt x="40747" y="70671"/>
                </a:lnTo>
                <a:lnTo>
                  <a:pt x="40747" y="70671"/>
                </a:lnTo>
                <a:lnTo>
                  <a:pt x="40135" y="70671"/>
                </a:lnTo>
                <a:lnTo>
                  <a:pt x="40135" y="70671"/>
                </a:lnTo>
                <a:lnTo>
                  <a:pt x="40135" y="72094"/>
                </a:lnTo>
                <a:lnTo>
                  <a:pt x="40135" y="72094"/>
                </a:lnTo>
                <a:lnTo>
                  <a:pt x="40135" y="72094"/>
                </a:lnTo>
                <a:lnTo>
                  <a:pt x="40135" y="72094"/>
                </a:lnTo>
                <a:lnTo>
                  <a:pt x="39728" y="72094"/>
                </a:lnTo>
                <a:lnTo>
                  <a:pt x="39728" y="72094"/>
                </a:lnTo>
                <a:lnTo>
                  <a:pt x="39728" y="72094"/>
                </a:lnTo>
                <a:lnTo>
                  <a:pt x="39728" y="73043"/>
                </a:lnTo>
                <a:lnTo>
                  <a:pt x="39728" y="73043"/>
                </a:lnTo>
                <a:lnTo>
                  <a:pt x="39728" y="73043"/>
                </a:lnTo>
                <a:lnTo>
                  <a:pt x="39728" y="73043"/>
                </a:lnTo>
                <a:lnTo>
                  <a:pt x="40135" y="73043"/>
                </a:lnTo>
                <a:lnTo>
                  <a:pt x="40135" y="73992"/>
                </a:lnTo>
                <a:lnTo>
                  <a:pt x="40135" y="73992"/>
                </a:lnTo>
                <a:lnTo>
                  <a:pt x="40135" y="73992"/>
                </a:lnTo>
                <a:lnTo>
                  <a:pt x="40135" y="73992"/>
                </a:lnTo>
                <a:lnTo>
                  <a:pt x="40747" y="73992"/>
                </a:lnTo>
                <a:lnTo>
                  <a:pt x="40747" y="73992"/>
                </a:lnTo>
                <a:lnTo>
                  <a:pt x="40747" y="73043"/>
                </a:lnTo>
                <a:lnTo>
                  <a:pt x="40747" y="73043"/>
                </a:lnTo>
                <a:lnTo>
                  <a:pt x="41154" y="73043"/>
                </a:lnTo>
                <a:lnTo>
                  <a:pt x="41154" y="73043"/>
                </a:lnTo>
                <a:lnTo>
                  <a:pt x="41154" y="73992"/>
                </a:lnTo>
                <a:lnTo>
                  <a:pt x="41154" y="73992"/>
                </a:lnTo>
                <a:lnTo>
                  <a:pt x="41154" y="73992"/>
                </a:lnTo>
                <a:lnTo>
                  <a:pt x="41154" y="73992"/>
                </a:lnTo>
                <a:lnTo>
                  <a:pt x="41561" y="73992"/>
                </a:lnTo>
                <a:lnTo>
                  <a:pt x="41561" y="73992"/>
                </a:lnTo>
                <a:lnTo>
                  <a:pt x="41561" y="73992"/>
                </a:lnTo>
                <a:lnTo>
                  <a:pt x="41561" y="73992"/>
                </a:lnTo>
                <a:lnTo>
                  <a:pt x="41969" y="73992"/>
                </a:lnTo>
                <a:lnTo>
                  <a:pt x="41969" y="73992"/>
                </a:lnTo>
                <a:lnTo>
                  <a:pt x="41969" y="73992"/>
                </a:lnTo>
                <a:lnTo>
                  <a:pt x="41969" y="73992"/>
                </a:lnTo>
                <a:lnTo>
                  <a:pt x="41969" y="74940"/>
                </a:lnTo>
                <a:lnTo>
                  <a:pt x="41969" y="74940"/>
                </a:lnTo>
                <a:lnTo>
                  <a:pt x="41969" y="74940"/>
                </a:lnTo>
                <a:lnTo>
                  <a:pt x="41969" y="74940"/>
                </a:lnTo>
                <a:lnTo>
                  <a:pt x="41969" y="74940"/>
                </a:lnTo>
                <a:lnTo>
                  <a:pt x="41969" y="74940"/>
                </a:lnTo>
                <a:lnTo>
                  <a:pt x="41561" y="74940"/>
                </a:lnTo>
                <a:lnTo>
                  <a:pt x="41561" y="74940"/>
                </a:lnTo>
                <a:lnTo>
                  <a:pt x="41561" y="75889"/>
                </a:lnTo>
                <a:lnTo>
                  <a:pt x="41561" y="75889"/>
                </a:lnTo>
                <a:lnTo>
                  <a:pt x="41561" y="74940"/>
                </a:lnTo>
                <a:lnTo>
                  <a:pt x="41561" y="74940"/>
                </a:lnTo>
                <a:lnTo>
                  <a:pt x="41154" y="74940"/>
                </a:lnTo>
                <a:lnTo>
                  <a:pt x="41154" y="74940"/>
                </a:lnTo>
                <a:lnTo>
                  <a:pt x="41154" y="74940"/>
                </a:lnTo>
                <a:lnTo>
                  <a:pt x="41154" y="74940"/>
                </a:lnTo>
                <a:lnTo>
                  <a:pt x="41154" y="74940"/>
                </a:lnTo>
                <a:lnTo>
                  <a:pt x="41154" y="74940"/>
                </a:lnTo>
                <a:lnTo>
                  <a:pt x="40747" y="74940"/>
                </a:lnTo>
                <a:lnTo>
                  <a:pt x="40747" y="74940"/>
                </a:lnTo>
                <a:lnTo>
                  <a:pt x="40747" y="74940"/>
                </a:lnTo>
                <a:lnTo>
                  <a:pt x="40747" y="74940"/>
                </a:lnTo>
                <a:lnTo>
                  <a:pt x="40135" y="74940"/>
                </a:lnTo>
                <a:lnTo>
                  <a:pt x="40135" y="74940"/>
                </a:lnTo>
                <a:lnTo>
                  <a:pt x="40135" y="74940"/>
                </a:lnTo>
                <a:lnTo>
                  <a:pt x="40135" y="74940"/>
                </a:lnTo>
                <a:lnTo>
                  <a:pt x="39728" y="74940"/>
                </a:lnTo>
                <a:lnTo>
                  <a:pt x="39728" y="74940"/>
                </a:lnTo>
                <a:lnTo>
                  <a:pt x="39728" y="74940"/>
                </a:lnTo>
                <a:lnTo>
                  <a:pt x="39728" y="74940"/>
                </a:lnTo>
                <a:lnTo>
                  <a:pt x="39728" y="75889"/>
                </a:lnTo>
                <a:lnTo>
                  <a:pt x="39728" y="75889"/>
                </a:lnTo>
                <a:lnTo>
                  <a:pt x="39320" y="75889"/>
                </a:lnTo>
                <a:lnTo>
                  <a:pt x="39320" y="75889"/>
                </a:lnTo>
                <a:lnTo>
                  <a:pt x="39320" y="74940"/>
                </a:lnTo>
                <a:lnTo>
                  <a:pt x="39320" y="74940"/>
                </a:lnTo>
                <a:lnTo>
                  <a:pt x="39320" y="74940"/>
                </a:lnTo>
                <a:lnTo>
                  <a:pt x="39320" y="74940"/>
                </a:lnTo>
                <a:lnTo>
                  <a:pt x="39320" y="74940"/>
                </a:lnTo>
                <a:lnTo>
                  <a:pt x="39320" y="73992"/>
                </a:lnTo>
                <a:lnTo>
                  <a:pt x="38913" y="73992"/>
                </a:lnTo>
                <a:lnTo>
                  <a:pt x="38913" y="73992"/>
                </a:lnTo>
                <a:lnTo>
                  <a:pt x="38913" y="73992"/>
                </a:lnTo>
                <a:lnTo>
                  <a:pt x="38913" y="73992"/>
                </a:lnTo>
                <a:lnTo>
                  <a:pt x="38913" y="73992"/>
                </a:lnTo>
                <a:lnTo>
                  <a:pt x="38505" y="73992"/>
                </a:lnTo>
                <a:lnTo>
                  <a:pt x="38505" y="73992"/>
                </a:lnTo>
                <a:lnTo>
                  <a:pt x="38505" y="73992"/>
                </a:lnTo>
                <a:lnTo>
                  <a:pt x="38505" y="73992"/>
                </a:lnTo>
                <a:lnTo>
                  <a:pt x="38505" y="73992"/>
                </a:lnTo>
                <a:lnTo>
                  <a:pt x="38505" y="74940"/>
                </a:lnTo>
                <a:lnTo>
                  <a:pt x="38505" y="74940"/>
                </a:lnTo>
                <a:lnTo>
                  <a:pt x="38505" y="74940"/>
                </a:lnTo>
                <a:lnTo>
                  <a:pt x="38913" y="74940"/>
                </a:lnTo>
                <a:lnTo>
                  <a:pt x="38913" y="74940"/>
                </a:lnTo>
                <a:lnTo>
                  <a:pt x="38913" y="74940"/>
                </a:lnTo>
                <a:lnTo>
                  <a:pt x="38913" y="75889"/>
                </a:lnTo>
                <a:lnTo>
                  <a:pt x="38505" y="75889"/>
                </a:lnTo>
                <a:lnTo>
                  <a:pt x="38505" y="75889"/>
                </a:lnTo>
                <a:lnTo>
                  <a:pt x="38505" y="75889"/>
                </a:lnTo>
                <a:lnTo>
                  <a:pt x="38505" y="75889"/>
                </a:lnTo>
                <a:lnTo>
                  <a:pt x="38505" y="77312"/>
                </a:lnTo>
                <a:lnTo>
                  <a:pt x="38505" y="77312"/>
                </a:lnTo>
                <a:lnTo>
                  <a:pt x="38505" y="77312"/>
                </a:lnTo>
                <a:lnTo>
                  <a:pt x="38505" y="77312"/>
                </a:lnTo>
                <a:lnTo>
                  <a:pt x="38505" y="77312"/>
                </a:lnTo>
                <a:lnTo>
                  <a:pt x="38505" y="78260"/>
                </a:lnTo>
                <a:lnTo>
                  <a:pt x="38505" y="78260"/>
                </a:lnTo>
                <a:lnTo>
                  <a:pt x="38505" y="78260"/>
                </a:lnTo>
                <a:lnTo>
                  <a:pt x="38505" y="78260"/>
                </a:lnTo>
                <a:lnTo>
                  <a:pt x="37894" y="78260"/>
                </a:lnTo>
                <a:lnTo>
                  <a:pt x="37894" y="78260"/>
                </a:lnTo>
                <a:lnTo>
                  <a:pt x="37894" y="78260"/>
                </a:lnTo>
                <a:lnTo>
                  <a:pt x="37894" y="78260"/>
                </a:lnTo>
                <a:lnTo>
                  <a:pt x="37487" y="78260"/>
                </a:lnTo>
                <a:lnTo>
                  <a:pt x="37487" y="78260"/>
                </a:lnTo>
                <a:lnTo>
                  <a:pt x="37487" y="78260"/>
                </a:lnTo>
                <a:lnTo>
                  <a:pt x="37487" y="78260"/>
                </a:lnTo>
                <a:lnTo>
                  <a:pt x="37487" y="77312"/>
                </a:lnTo>
                <a:lnTo>
                  <a:pt x="37487" y="77312"/>
                </a:lnTo>
                <a:lnTo>
                  <a:pt x="37487" y="77312"/>
                </a:lnTo>
                <a:lnTo>
                  <a:pt x="37487" y="77312"/>
                </a:lnTo>
                <a:lnTo>
                  <a:pt x="37894" y="77312"/>
                </a:lnTo>
                <a:lnTo>
                  <a:pt x="37894" y="77312"/>
                </a:lnTo>
                <a:lnTo>
                  <a:pt x="37894" y="75889"/>
                </a:lnTo>
                <a:lnTo>
                  <a:pt x="37894" y="75889"/>
                </a:lnTo>
                <a:lnTo>
                  <a:pt x="37487" y="75889"/>
                </a:lnTo>
                <a:lnTo>
                  <a:pt x="37487" y="75889"/>
                </a:lnTo>
                <a:lnTo>
                  <a:pt x="37487" y="77312"/>
                </a:lnTo>
                <a:lnTo>
                  <a:pt x="37487" y="77312"/>
                </a:lnTo>
                <a:lnTo>
                  <a:pt x="37487" y="77312"/>
                </a:lnTo>
                <a:lnTo>
                  <a:pt x="37079" y="77312"/>
                </a:lnTo>
                <a:lnTo>
                  <a:pt x="37079" y="77312"/>
                </a:lnTo>
                <a:lnTo>
                  <a:pt x="37079" y="77312"/>
                </a:lnTo>
                <a:lnTo>
                  <a:pt x="37079" y="77312"/>
                </a:lnTo>
                <a:lnTo>
                  <a:pt x="36672" y="77312"/>
                </a:lnTo>
                <a:lnTo>
                  <a:pt x="36672" y="77312"/>
                </a:lnTo>
                <a:lnTo>
                  <a:pt x="36672" y="77312"/>
                </a:lnTo>
                <a:lnTo>
                  <a:pt x="36672" y="77312"/>
                </a:lnTo>
                <a:lnTo>
                  <a:pt x="36264" y="77312"/>
                </a:lnTo>
                <a:lnTo>
                  <a:pt x="36264" y="77312"/>
                </a:lnTo>
                <a:lnTo>
                  <a:pt x="36264" y="77312"/>
                </a:lnTo>
                <a:lnTo>
                  <a:pt x="36264" y="77312"/>
                </a:lnTo>
                <a:lnTo>
                  <a:pt x="36264" y="78260"/>
                </a:lnTo>
                <a:lnTo>
                  <a:pt x="36264" y="78260"/>
                </a:lnTo>
                <a:lnTo>
                  <a:pt x="36264" y="78260"/>
                </a:lnTo>
                <a:lnTo>
                  <a:pt x="35857" y="78260"/>
                </a:lnTo>
                <a:lnTo>
                  <a:pt x="35857" y="78260"/>
                </a:lnTo>
                <a:lnTo>
                  <a:pt x="35857" y="79209"/>
                </a:lnTo>
                <a:lnTo>
                  <a:pt x="35857" y="79209"/>
                </a:lnTo>
                <a:lnTo>
                  <a:pt x="35857" y="79209"/>
                </a:lnTo>
                <a:lnTo>
                  <a:pt x="35857" y="79209"/>
                </a:lnTo>
                <a:lnTo>
                  <a:pt x="35857" y="80158"/>
                </a:lnTo>
                <a:lnTo>
                  <a:pt x="35857" y="80158"/>
                </a:lnTo>
                <a:lnTo>
                  <a:pt x="35857" y="80158"/>
                </a:lnTo>
                <a:lnTo>
                  <a:pt x="35246" y="80158"/>
                </a:lnTo>
                <a:lnTo>
                  <a:pt x="35246" y="80158"/>
                </a:lnTo>
                <a:lnTo>
                  <a:pt x="35246" y="80158"/>
                </a:lnTo>
                <a:lnTo>
                  <a:pt x="35246" y="80158"/>
                </a:lnTo>
                <a:lnTo>
                  <a:pt x="34838" y="80158"/>
                </a:lnTo>
                <a:lnTo>
                  <a:pt x="34838" y="80158"/>
                </a:lnTo>
                <a:lnTo>
                  <a:pt x="34838" y="80158"/>
                </a:lnTo>
                <a:lnTo>
                  <a:pt x="34838" y="80158"/>
                </a:lnTo>
                <a:lnTo>
                  <a:pt x="34838" y="80158"/>
                </a:lnTo>
                <a:lnTo>
                  <a:pt x="34431" y="80158"/>
                </a:lnTo>
                <a:lnTo>
                  <a:pt x="34431" y="80158"/>
                </a:lnTo>
                <a:lnTo>
                  <a:pt x="34431" y="80158"/>
                </a:lnTo>
                <a:lnTo>
                  <a:pt x="34431" y="81106"/>
                </a:lnTo>
                <a:lnTo>
                  <a:pt x="34431" y="81106"/>
                </a:lnTo>
                <a:lnTo>
                  <a:pt x="34023" y="81106"/>
                </a:lnTo>
                <a:lnTo>
                  <a:pt x="34023" y="81106"/>
                </a:lnTo>
                <a:lnTo>
                  <a:pt x="34023" y="81106"/>
                </a:lnTo>
                <a:lnTo>
                  <a:pt x="34023" y="81106"/>
                </a:lnTo>
                <a:lnTo>
                  <a:pt x="33616" y="81106"/>
                </a:lnTo>
                <a:lnTo>
                  <a:pt x="33616" y="81106"/>
                </a:lnTo>
                <a:lnTo>
                  <a:pt x="33616" y="81106"/>
                </a:lnTo>
                <a:lnTo>
                  <a:pt x="33616" y="81106"/>
                </a:lnTo>
                <a:lnTo>
                  <a:pt x="33005" y="81106"/>
                </a:lnTo>
                <a:lnTo>
                  <a:pt x="33005" y="81106"/>
                </a:lnTo>
                <a:lnTo>
                  <a:pt x="33005" y="81106"/>
                </a:lnTo>
                <a:lnTo>
                  <a:pt x="33005" y="81106"/>
                </a:lnTo>
                <a:lnTo>
                  <a:pt x="33005" y="81106"/>
                </a:lnTo>
                <a:lnTo>
                  <a:pt x="32597" y="81106"/>
                </a:lnTo>
                <a:lnTo>
                  <a:pt x="32597" y="81106"/>
                </a:lnTo>
                <a:lnTo>
                  <a:pt x="32597" y="82529"/>
                </a:lnTo>
                <a:lnTo>
                  <a:pt x="32597" y="82529"/>
                </a:lnTo>
                <a:lnTo>
                  <a:pt x="32190" y="82529"/>
                </a:lnTo>
                <a:lnTo>
                  <a:pt x="32190" y="82529"/>
                </a:lnTo>
                <a:lnTo>
                  <a:pt x="32190" y="82529"/>
                </a:lnTo>
                <a:lnTo>
                  <a:pt x="32190" y="82529"/>
                </a:lnTo>
                <a:lnTo>
                  <a:pt x="32190" y="82529"/>
                </a:lnTo>
                <a:lnTo>
                  <a:pt x="31782" y="82529"/>
                </a:lnTo>
                <a:lnTo>
                  <a:pt x="31782" y="82529"/>
                </a:lnTo>
                <a:lnTo>
                  <a:pt x="31782" y="82529"/>
                </a:lnTo>
                <a:lnTo>
                  <a:pt x="31375" y="82529"/>
                </a:lnTo>
                <a:lnTo>
                  <a:pt x="31375" y="82529"/>
                </a:lnTo>
                <a:lnTo>
                  <a:pt x="31375" y="82529"/>
                </a:lnTo>
                <a:lnTo>
                  <a:pt x="31375" y="82529"/>
                </a:lnTo>
                <a:lnTo>
                  <a:pt x="31375" y="82529"/>
                </a:lnTo>
                <a:lnTo>
                  <a:pt x="30764" y="82529"/>
                </a:lnTo>
                <a:lnTo>
                  <a:pt x="30764" y="83478"/>
                </a:lnTo>
                <a:lnTo>
                  <a:pt x="30764" y="83478"/>
                </a:lnTo>
                <a:lnTo>
                  <a:pt x="30764" y="83478"/>
                </a:lnTo>
                <a:lnTo>
                  <a:pt x="30764" y="83478"/>
                </a:lnTo>
                <a:lnTo>
                  <a:pt x="30356" y="83478"/>
                </a:lnTo>
                <a:lnTo>
                  <a:pt x="30356" y="83478"/>
                </a:lnTo>
                <a:lnTo>
                  <a:pt x="30356" y="83478"/>
                </a:lnTo>
                <a:lnTo>
                  <a:pt x="30356" y="83478"/>
                </a:lnTo>
                <a:lnTo>
                  <a:pt x="29949" y="83478"/>
                </a:lnTo>
                <a:lnTo>
                  <a:pt x="29949" y="83478"/>
                </a:lnTo>
                <a:lnTo>
                  <a:pt x="29949" y="83478"/>
                </a:lnTo>
                <a:lnTo>
                  <a:pt x="29949" y="83478"/>
                </a:lnTo>
                <a:lnTo>
                  <a:pt x="29949" y="83478"/>
                </a:lnTo>
                <a:lnTo>
                  <a:pt x="29541" y="83478"/>
                </a:lnTo>
                <a:lnTo>
                  <a:pt x="29541" y="83478"/>
                </a:lnTo>
                <a:lnTo>
                  <a:pt x="29541" y="83478"/>
                </a:lnTo>
                <a:lnTo>
                  <a:pt x="29541" y="84426"/>
                </a:lnTo>
                <a:lnTo>
                  <a:pt x="29541" y="84426"/>
                </a:lnTo>
                <a:lnTo>
                  <a:pt x="29134" y="84426"/>
                </a:lnTo>
                <a:lnTo>
                  <a:pt x="29134" y="84426"/>
                </a:lnTo>
                <a:lnTo>
                  <a:pt x="29134" y="84426"/>
                </a:lnTo>
                <a:lnTo>
                  <a:pt x="28522" y="84426"/>
                </a:lnTo>
                <a:lnTo>
                  <a:pt x="28522" y="84426"/>
                </a:lnTo>
                <a:lnTo>
                  <a:pt x="28522" y="84426"/>
                </a:lnTo>
                <a:lnTo>
                  <a:pt x="28522" y="84426"/>
                </a:lnTo>
                <a:lnTo>
                  <a:pt x="28522" y="84426"/>
                </a:lnTo>
                <a:lnTo>
                  <a:pt x="28522" y="84426"/>
                </a:lnTo>
                <a:lnTo>
                  <a:pt x="28115" y="84426"/>
                </a:lnTo>
                <a:lnTo>
                  <a:pt x="28115" y="84426"/>
                </a:lnTo>
                <a:lnTo>
                  <a:pt x="28115" y="84426"/>
                </a:lnTo>
                <a:lnTo>
                  <a:pt x="28115" y="85375"/>
                </a:lnTo>
                <a:lnTo>
                  <a:pt x="28115" y="85375"/>
                </a:lnTo>
                <a:lnTo>
                  <a:pt x="28115" y="85375"/>
                </a:lnTo>
                <a:lnTo>
                  <a:pt x="28115" y="85375"/>
                </a:lnTo>
                <a:lnTo>
                  <a:pt x="28115" y="86324"/>
                </a:lnTo>
                <a:lnTo>
                  <a:pt x="28115" y="86324"/>
                </a:lnTo>
                <a:lnTo>
                  <a:pt x="28115" y="86324"/>
                </a:lnTo>
                <a:lnTo>
                  <a:pt x="28115" y="87747"/>
                </a:lnTo>
                <a:lnTo>
                  <a:pt x="28115" y="87747"/>
                </a:lnTo>
                <a:lnTo>
                  <a:pt x="28115" y="87747"/>
                </a:lnTo>
                <a:lnTo>
                  <a:pt x="28115" y="88695"/>
                </a:lnTo>
                <a:lnTo>
                  <a:pt x="28115" y="88695"/>
                </a:lnTo>
                <a:lnTo>
                  <a:pt x="28115" y="88695"/>
                </a:lnTo>
                <a:lnTo>
                  <a:pt x="28115" y="89644"/>
                </a:lnTo>
                <a:lnTo>
                  <a:pt x="28115" y="89644"/>
                </a:lnTo>
                <a:lnTo>
                  <a:pt x="28115" y="89644"/>
                </a:lnTo>
                <a:lnTo>
                  <a:pt x="28115" y="90592"/>
                </a:lnTo>
                <a:lnTo>
                  <a:pt x="28115" y="90592"/>
                </a:lnTo>
                <a:lnTo>
                  <a:pt x="28115" y="90592"/>
                </a:lnTo>
                <a:lnTo>
                  <a:pt x="28115" y="91541"/>
                </a:lnTo>
                <a:lnTo>
                  <a:pt x="28115" y="91541"/>
                </a:lnTo>
                <a:lnTo>
                  <a:pt x="28115" y="91541"/>
                </a:lnTo>
                <a:lnTo>
                  <a:pt x="28115" y="92964"/>
                </a:lnTo>
                <a:lnTo>
                  <a:pt x="28115" y="92964"/>
                </a:lnTo>
                <a:lnTo>
                  <a:pt x="28115" y="92964"/>
                </a:lnTo>
                <a:lnTo>
                  <a:pt x="28115" y="93913"/>
                </a:lnTo>
                <a:lnTo>
                  <a:pt x="28115" y="93913"/>
                </a:lnTo>
                <a:lnTo>
                  <a:pt x="28115" y="93913"/>
                </a:lnTo>
                <a:lnTo>
                  <a:pt x="28115" y="94861"/>
                </a:lnTo>
                <a:lnTo>
                  <a:pt x="28115" y="94861"/>
                </a:lnTo>
                <a:lnTo>
                  <a:pt x="28115" y="94861"/>
                </a:lnTo>
                <a:lnTo>
                  <a:pt x="28115" y="95810"/>
                </a:lnTo>
                <a:lnTo>
                  <a:pt x="28115" y="95810"/>
                </a:lnTo>
                <a:lnTo>
                  <a:pt x="28115" y="95810"/>
                </a:lnTo>
                <a:lnTo>
                  <a:pt x="28115" y="96758"/>
                </a:lnTo>
                <a:lnTo>
                  <a:pt x="28115" y="96758"/>
                </a:lnTo>
                <a:lnTo>
                  <a:pt x="28115" y="96758"/>
                </a:lnTo>
                <a:lnTo>
                  <a:pt x="28115" y="96758"/>
                </a:lnTo>
                <a:lnTo>
                  <a:pt x="28115" y="98181"/>
                </a:lnTo>
                <a:lnTo>
                  <a:pt x="28115" y="98181"/>
                </a:lnTo>
                <a:lnTo>
                  <a:pt x="28115" y="98181"/>
                </a:lnTo>
                <a:lnTo>
                  <a:pt x="28115" y="99130"/>
                </a:lnTo>
                <a:lnTo>
                  <a:pt x="28115" y="99130"/>
                </a:lnTo>
                <a:lnTo>
                  <a:pt x="28115" y="99130"/>
                </a:lnTo>
                <a:lnTo>
                  <a:pt x="28115" y="100079"/>
                </a:lnTo>
                <a:lnTo>
                  <a:pt x="28115" y="100079"/>
                </a:lnTo>
                <a:lnTo>
                  <a:pt x="28115" y="100079"/>
                </a:lnTo>
                <a:lnTo>
                  <a:pt x="28115" y="101027"/>
                </a:lnTo>
                <a:lnTo>
                  <a:pt x="28115" y="101027"/>
                </a:lnTo>
                <a:lnTo>
                  <a:pt x="28115" y="101027"/>
                </a:lnTo>
                <a:lnTo>
                  <a:pt x="28115" y="101976"/>
                </a:lnTo>
                <a:lnTo>
                  <a:pt x="28115" y="101976"/>
                </a:lnTo>
                <a:lnTo>
                  <a:pt x="28115" y="101976"/>
                </a:lnTo>
                <a:lnTo>
                  <a:pt x="28115" y="103399"/>
                </a:lnTo>
                <a:lnTo>
                  <a:pt x="28115" y="103399"/>
                </a:lnTo>
                <a:lnTo>
                  <a:pt x="28115" y="103399"/>
                </a:lnTo>
                <a:lnTo>
                  <a:pt x="28115" y="104347"/>
                </a:lnTo>
                <a:lnTo>
                  <a:pt x="28115" y="104347"/>
                </a:lnTo>
                <a:lnTo>
                  <a:pt x="28115" y="104347"/>
                </a:lnTo>
                <a:lnTo>
                  <a:pt x="28115" y="105296"/>
                </a:lnTo>
                <a:lnTo>
                  <a:pt x="28115" y="105296"/>
                </a:lnTo>
                <a:lnTo>
                  <a:pt x="28115" y="105296"/>
                </a:lnTo>
                <a:lnTo>
                  <a:pt x="28115" y="106245"/>
                </a:lnTo>
                <a:lnTo>
                  <a:pt x="28115" y="106245"/>
                </a:lnTo>
                <a:lnTo>
                  <a:pt x="28115" y="106245"/>
                </a:lnTo>
                <a:lnTo>
                  <a:pt x="28115" y="107193"/>
                </a:lnTo>
                <a:lnTo>
                  <a:pt x="28115" y="107193"/>
                </a:lnTo>
                <a:lnTo>
                  <a:pt x="28115" y="107193"/>
                </a:lnTo>
                <a:lnTo>
                  <a:pt x="28115" y="107193"/>
                </a:lnTo>
                <a:lnTo>
                  <a:pt x="28115" y="108616"/>
                </a:lnTo>
                <a:lnTo>
                  <a:pt x="28115" y="108616"/>
                </a:lnTo>
                <a:lnTo>
                  <a:pt x="28115" y="108616"/>
                </a:lnTo>
                <a:lnTo>
                  <a:pt x="28115" y="109565"/>
                </a:lnTo>
                <a:lnTo>
                  <a:pt x="28115" y="109565"/>
                </a:lnTo>
                <a:lnTo>
                  <a:pt x="28115" y="109565"/>
                </a:lnTo>
                <a:lnTo>
                  <a:pt x="28115" y="110513"/>
                </a:lnTo>
                <a:lnTo>
                  <a:pt x="28115" y="110513"/>
                </a:lnTo>
                <a:lnTo>
                  <a:pt x="28115" y="110513"/>
                </a:lnTo>
                <a:lnTo>
                  <a:pt x="28115" y="111462"/>
                </a:lnTo>
                <a:lnTo>
                  <a:pt x="28115" y="111462"/>
                </a:lnTo>
                <a:lnTo>
                  <a:pt x="28115" y="111462"/>
                </a:lnTo>
                <a:lnTo>
                  <a:pt x="28115" y="112411"/>
                </a:lnTo>
                <a:lnTo>
                  <a:pt x="28115" y="112411"/>
                </a:lnTo>
                <a:lnTo>
                  <a:pt x="28115" y="112411"/>
                </a:lnTo>
                <a:lnTo>
                  <a:pt x="28115" y="113833"/>
                </a:lnTo>
                <a:lnTo>
                  <a:pt x="28115" y="113833"/>
                </a:lnTo>
                <a:lnTo>
                  <a:pt x="28115" y="113833"/>
                </a:lnTo>
                <a:lnTo>
                  <a:pt x="28115" y="114782"/>
                </a:lnTo>
                <a:lnTo>
                  <a:pt x="28115" y="114782"/>
                </a:lnTo>
                <a:lnTo>
                  <a:pt x="27707" y="114782"/>
                </a:lnTo>
                <a:lnTo>
                  <a:pt x="27707" y="114782"/>
                </a:lnTo>
                <a:lnTo>
                  <a:pt x="27707" y="114782"/>
                </a:lnTo>
                <a:lnTo>
                  <a:pt x="27707" y="114782"/>
                </a:lnTo>
                <a:lnTo>
                  <a:pt x="27300" y="114782"/>
                </a:lnTo>
                <a:lnTo>
                  <a:pt x="27300" y="114782"/>
                </a:lnTo>
                <a:lnTo>
                  <a:pt x="27300" y="114782"/>
                </a:lnTo>
                <a:lnTo>
                  <a:pt x="27300" y="114782"/>
                </a:lnTo>
                <a:lnTo>
                  <a:pt x="27300" y="114782"/>
                </a:lnTo>
                <a:lnTo>
                  <a:pt x="26893" y="114782"/>
                </a:lnTo>
                <a:lnTo>
                  <a:pt x="26893" y="114782"/>
                </a:lnTo>
                <a:lnTo>
                  <a:pt x="26893" y="114782"/>
                </a:lnTo>
                <a:lnTo>
                  <a:pt x="26893" y="114782"/>
                </a:lnTo>
                <a:lnTo>
                  <a:pt x="26281" y="114782"/>
                </a:lnTo>
                <a:lnTo>
                  <a:pt x="26281" y="114782"/>
                </a:lnTo>
                <a:lnTo>
                  <a:pt x="26281" y="114782"/>
                </a:lnTo>
                <a:lnTo>
                  <a:pt x="26281" y="114782"/>
                </a:lnTo>
                <a:lnTo>
                  <a:pt x="26281" y="114782"/>
                </a:lnTo>
                <a:lnTo>
                  <a:pt x="26281" y="113833"/>
                </a:lnTo>
                <a:lnTo>
                  <a:pt x="25874" y="113833"/>
                </a:lnTo>
                <a:lnTo>
                  <a:pt x="25874" y="113833"/>
                </a:lnTo>
                <a:lnTo>
                  <a:pt x="25874" y="113833"/>
                </a:lnTo>
                <a:lnTo>
                  <a:pt x="25874" y="113833"/>
                </a:lnTo>
                <a:lnTo>
                  <a:pt x="25874" y="113833"/>
                </a:lnTo>
                <a:lnTo>
                  <a:pt x="25874" y="113833"/>
                </a:lnTo>
                <a:lnTo>
                  <a:pt x="25874" y="112411"/>
                </a:lnTo>
                <a:lnTo>
                  <a:pt x="25874" y="112411"/>
                </a:lnTo>
                <a:lnTo>
                  <a:pt x="25466" y="112411"/>
                </a:lnTo>
                <a:lnTo>
                  <a:pt x="25466" y="112411"/>
                </a:lnTo>
                <a:lnTo>
                  <a:pt x="25466" y="112411"/>
                </a:lnTo>
                <a:lnTo>
                  <a:pt x="25466" y="111462"/>
                </a:lnTo>
                <a:lnTo>
                  <a:pt x="25466" y="111462"/>
                </a:lnTo>
                <a:lnTo>
                  <a:pt x="25466" y="111462"/>
                </a:lnTo>
                <a:lnTo>
                  <a:pt x="25466" y="111462"/>
                </a:lnTo>
                <a:lnTo>
                  <a:pt x="25466" y="111462"/>
                </a:lnTo>
                <a:lnTo>
                  <a:pt x="25466" y="110513"/>
                </a:lnTo>
                <a:lnTo>
                  <a:pt x="25059" y="110513"/>
                </a:lnTo>
                <a:lnTo>
                  <a:pt x="25059" y="110513"/>
                </a:lnTo>
                <a:lnTo>
                  <a:pt x="25059" y="110513"/>
                </a:lnTo>
                <a:lnTo>
                  <a:pt x="25059" y="110513"/>
                </a:lnTo>
                <a:lnTo>
                  <a:pt x="25059" y="109565"/>
                </a:lnTo>
                <a:lnTo>
                  <a:pt x="25059" y="109565"/>
                </a:lnTo>
                <a:lnTo>
                  <a:pt x="25059" y="109565"/>
                </a:lnTo>
                <a:lnTo>
                  <a:pt x="25059" y="109565"/>
                </a:lnTo>
                <a:lnTo>
                  <a:pt x="24651" y="109565"/>
                </a:lnTo>
                <a:lnTo>
                  <a:pt x="24651" y="108616"/>
                </a:lnTo>
                <a:lnTo>
                  <a:pt x="24651" y="108616"/>
                </a:lnTo>
                <a:lnTo>
                  <a:pt x="24651" y="108616"/>
                </a:lnTo>
                <a:lnTo>
                  <a:pt x="24651" y="108616"/>
                </a:lnTo>
                <a:lnTo>
                  <a:pt x="24651" y="108616"/>
                </a:lnTo>
                <a:lnTo>
                  <a:pt x="24651" y="108616"/>
                </a:lnTo>
                <a:lnTo>
                  <a:pt x="24040" y="108616"/>
                </a:lnTo>
                <a:lnTo>
                  <a:pt x="24040" y="108616"/>
                </a:lnTo>
                <a:lnTo>
                  <a:pt x="24040" y="107193"/>
                </a:lnTo>
                <a:lnTo>
                  <a:pt x="24040" y="107193"/>
                </a:lnTo>
                <a:lnTo>
                  <a:pt x="24040" y="107193"/>
                </a:lnTo>
                <a:lnTo>
                  <a:pt x="24040" y="107193"/>
                </a:lnTo>
                <a:lnTo>
                  <a:pt x="23633" y="107193"/>
                </a:lnTo>
                <a:lnTo>
                  <a:pt x="23633" y="107193"/>
                </a:lnTo>
                <a:lnTo>
                  <a:pt x="23633" y="107193"/>
                </a:lnTo>
                <a:lnTo>
                  <a:pt x="23633" y="107193"/>
                </a:lnTo>
                <a:lnTo>
                  <a:pt x="23633" y="107193"/>
                </a:lnTo>
                <a:lnTo>
                  <a:pt x="23225" y="107193"/>
                </a:lnTo>
                <a:lnTo>
                  <a:pt x="23225" y="107193"/>
                </a:lnTo>
                <a:lnTo>
                  <a:pt x="23225" y="106245"/>
                </a:lnTo>
                <a:lnTo>
                  <a:pt x="23225" y="106245"/>
                </a:lnTo>
                <a:lnTo>
                  <a:pt x="23225" y="106245"/>
                </a:lnTo>
                <a:lnTo>
                  <a:pt x="23225" y="106245"/>
                </a:lnTo>
                <a:lnTo>
                  <a:pt x="22818" y="106245"/>
                </a:lnTo>
                <a:lnTo>
                  <a:pt x="22818" y="106245"/>
                </a:lnTo>
                <a:lnTo>
                  <a:pt x="22818" y="106245"/>
                </a:lnTo>
                <a:lnTo>
                  <a:pt x="22818" y="106245"/>
                </a:lnTo>
                <a:lnTo>
                  <a:pt x="22410" y="106245"/>
                </a:lnTo>
                <a:lnTo>
                  <a:pt x="22410" y="106245"/>
                </a:lnTo>
                <a:lnTo>
                  <a:pt x="22410" y="106245"/>
                </a:lnTo>
                <a:lnTo>
                  <a:pt x="21799" y="106245"/>
                </a:lnTo>
                <a:lnTo>
                  <a:pt x="21799" y="106245"/>
                </a:lnTo>
                <a:lnTo>
                  <a:pt x="21799" y="106245"/>
                </a:lnTo>
                <a:lnTo>
                  <a:pt x="21799" y="106245"/>
                </a:lnTo>
                <a:lnTo>
                  <a:pt x="21392" y="106245"/>
                </a:lnTo>
                <a:lnTo>
                  <a:pt x="21392" y="106245"/>
                </a:lnTo>
                <a:lnTo>
                  <a:pt x="21392" y="106245"/>
                </a:lnTo>
                <a:lnTo>
                  <a:pt x="21392" y="106245"/>
                </a:lnTo>
                <a:lnTo>
                  <a:pt x="21392" y="106245"/>
                </a:lnTo>
                <a:lnTo>
                  <a:pt x="20984" y="106245"/>
                </a:lnTo>
                <a:lnTo>
                  <a:pt x="20984" y="106245"/>
                </a:lnTo>
                <a:lnTo>
                  <a:pt x="20984" y="106245"/>
                </a:lnTo>
                <a:lnTo>
                  <a:pt x="20577" y="106245"/>
                </a:lnTo>
                <a:lnTo>
                  <a:pt x="20577" y="106245"/>
                </a:lnTo>
                <a:lnTo>
                  <a:pt x="20577" y="107193"/>
                </a:lnTo>
                <a:lnTo>
                  <a:pt x="20577" y="107193"/>
                </a:lnTo>
                <a:lnTo>
                  <a:pt x="20577" y="107193"/>
                </a:lnTo>
                <a:lnTo>
                  <a:pt x="20169" y="107193"/>
                </a:lnTo>
                <a:lnTo>
                  <a:pt x="20169" y="107193"/>
                </a:lnTo>
                <a:lnTo>
                  <a:pt x="20169" y="107193"/>
                </a:lnTo>
                <a:lnTo>
                  <a:pt x="20169" y="107193"/>
                </a:lnTo>
                <a:lnTo>
                  <a:pt x="20169" y="107193"/>
                </a:lnTo>
                <a:lnTo>
                  <a:pt x="20169" y="107193"/>
                </a:lnTo>
                <a:lnTo>
                  <a:pt x="19558" y="107193"/>
                </a:lnTo>
                <a:lnTo>
                  <a:pt x="19558" y="107193"/>
                </a:lnTo>
                <a:lnTo>
                  <a:pt x="19558" y="107193"/>
                </a:lnTo>
                <a:lnTo>
                  <a:pt x="19151" y="107193"/>
                </a:lnTo>
                <a:lnTo>
                  <a:pt x="19151" y="107193"/>
                </a:lnTo>
                <a:lnTo>
                  <a:pt x="19151" y="107193"/>
                </a:lnTo>
                <a:lnTo>
                  <a:pt x="19151" y="107193"/>
                </a:lnTo>
                <a:lnTo>
                  <a:pt x="19151" y="108616"/>
                </a:lnTo>
                <a:lnTo>
                  <a:pt x="19151" y="108616"/>
                </a:lnTo>
                <a:lnTo>
                  <a:pt x="19151" y="108616"/>
                </a:lnTo>
                <a:lnTo>
                  <a:pt x="18743" y="108616"/>
                </a:lnTo>
                <a:lnTo>
                  <a:pt x="18743" y="108616"/>
                </a:lnTo>
                <a:lnTo>
                  <a:pt x="18743" y="108616"/>
                </a:lnTo>
                <a:lnTo>
                  <a:pt x="18743" y="108616"/>
                </a:lnTo>
                <a:lnTo>
                  <a:pt x="18743" y="109565"/>
                </a:lnTo>
                <a:lnTo>
                  <a:pt x="18743" y="109565"/>
                </a:lnTo>
                <a:lnTo>
                  <a:pt x="18336" y="109565"/>
                </a:lnTo>
                <a:lnTo>
                  <a:pt x="18336" y="109565"/>
                </a:lnTo>
                <a:lnTo>
                  <a:pt x="18336" y="109565"/>
                </a:lnTo>
                <a:lnTo>
                  <a:pt x="18336" y="109565"/>
                </a:lnTo>
                <a:lnTo>
                  <a:pt x="18336" y="109565"/>
                </a:lnTo>
                <a:lnTo>
                  <a:pt x="17928" y="109565"/>
                </a:lnTo>
                <a:lnTo>
                  <a:pt x="17928" y="110513"/>
                </a:lnTo>
                <a:lnTo>
                  <a:pt x="17928" y="110513"/>
                </a:lnTo>
                <a:lnTo>
                  <a:pt x="17928" y="110513"/>
                </a:lnTo>
                <a:lnTo>
                  <a:pt x="17928" y="110513"/>
                </a:lnTo>
                <a:lnTo>
                  <a:pt x="17928" y="110513"/>
                </a:lnTo>
                <a:lnTo>
                  <a:pt x="17928" y="110513"/>
                </a:lnTo>
                <a:lnTo>
                  <a:pt x="17317" y="110513"/>
                </a:lnTo>
                <a:lnTo>
                  <a:pt x="17317" y="110513"/>
                </a:lnTo>
                <a:lnTo>
                  <a:pt x="17317" y="110513"/>
                </a:lnTo>
                <a:lnTo>
                  <a:pt x="17928" y="110513"/>
                </a:lnTo>
                <a:lnTo>
                  <a:pt x="17928" y="109565"/>
                </a:lnTo>
                <a:lnTo>
                  <a:pt x="17928" y="109565"/>
                </a:lnTo>
                <a:lnTo>
                  <a:pt x="17928" y="109565"/>
                </a:lnTo>
                <a:lnTo>
                  <a:pt x="17317" y="109565"/>
                </a:lnTo>
                <a:lnTo>
                  <a:pt x="17317" y="108616"/>
                </a:lnTo>
                <a:lnTo>
                  <a:pt x="17317" y="108616"/>
                </a:lnTo>
                <a:lnTo>
                  <a:pt x="17317" y="108616"/>
                </a:lnTo>
                <a:lnTo>
                  <a:pt x="17317" y="107193"/>
                </a:lnTo>
                <a:lnTo>
                  <a:pt x="17317" y="107193"/>
                </a:lnTo>
                <a:lnTo>
                  <a:pt x="17317" y="107193"/>
                </a:lnTo>
                <a:lnTo>
                  <a:pt x="17928" y="107193"/>
                </a:lnTo>
                <a:lnTo>
                  <a:pt x="17928" y="107193"/>
                </a:lnTo>
                <a:lnTo>
                  <a:pt x="17928" y="107193"/>
                </a:lnTo>
                <a:lnTo>
                  <a:pt x="17928" y="106245"/>
                </a:lnTo>
                <a:lnTo>
                  <a:pt x="17928" y="106245"/>
                </a:lnTo>
                <a:lnTo>
                  <a:pt x="17928" y="106245"/>
                </a:lnTo>
                <a:lnTo>
                  <a:pt x="17928" y="106245"/>
                </a:lnTo>
                <a:lnTo>
                  <a:pt x="17928" y="106245"/>
                </a:lnTo>
                <a:lnTo>
                  <a:pt x="17928" y="105296"/>
                </a:lnTo>
                <a:lnTo>
                  <a:pt x="18336" y="105296"/>
                </a:lnTo>
                <a:lnTo>
                  <a:pt x="18336" y="105296"/>
                </a:lnTo>
                <a:lnTo>
                  <a:pt x="18336" y="105296"/>
                </a:lnTo>
                <a:lnTo>
                  <a:pt x="18336" y="104347"/>
                </a:lnTo>
                <a:lnTo>
                  <a:pt x="18336" y="104347"/>
                </a:lnTo>
                <a:lnTo>
                  <a:pt x="18336" y="104347"/>
                </a:lnTo>
                <a:lnTo>
                  <a:pt x="18336" y="104347"/>
                </a:lnTo>
                <a:lnTo>
                  <a:pt x="18336" y="104347"/>
                </a:lnTo>
                <a:lnTo>
                  <a:pt x="17928" y="104347"/>
                </a:lnTo>
                <a:lnTo>
                  <a:pt x="17928" y="103399"/>
                </a:lnTo>
                <a:lnTo>
                  <a:pt x="17928" y="103399"/>
                </a:lnTo>
                <a:lnTo>
                  <a:pt x="17928" y="103399"/>
                </a:lnTo>
                <a:lnTo>
                  <a:pt x="17928" y="103399"/>
                </a:lnTo>
                <a:lnTo>
                  <a:pt x="17928" y="103399"/>
                </a:lnTo>
                <a:lnTo>
                  <a:pt x="17928" y="101976"/>
                </a:lnTo>
                <a:lnTo>
                  <a:pt x="17928" y="101976"/>
                </a:lnTo>
                <a:lnTo>
                  <a:pt x="17928" y="101976"/>
                </a:lnTo>
                <a:lnTo>
                  <a:pt x="17928" y="101976"/>
                </a:lnTo>
                <a:lnTo>
                  <a:pt x="17928" y="101976"/>
                </a:lnTo>
                <a:lnTo>
                  <a:pt x="17317" y="101976"/>
                </a:lnTo>
                <a:lnTo>
                  <a:pt x="17317" y="101976"/>
                </a:lnTo>
                <a:lnTo>
                  <a:pt x="17317" y="101976"/>
                </a:lnTo>
                <a:lnTo>
                  <a:pt x="17317" y="101976"/>
                </a:lnTo>
                <a:lnTo>
                  <a:pt x="17317" y="103399"/>
                </a:lnTo>
                <a:lnTo>
                  <a:pt x="16910" y="103399"/>
                </a:lnTo>
                <a:lnTo>
                  <a:pt x="16910" y="103399"/>
                </a:lnTo>
                <a:lnTo>
                  <a:pt x="16910" y="101976"/>
                </a:lnTo>
                <a:lnTo>
                  <a:pt x="16910" y="101976"/>
                </a:lnTo>
                <a:lnTo>
                  <a:pt x="16910" y="101976"/>
                </a:lnTo>
                <a:lnTo>
                  <a:pt x="16910" y="101976"/>
                </a:lnTo>
                <a:lnTo>
                  <a:pt x="16502" y="101976"/>
                </a:lnTo>
                <a:lnTo>
                  <a:pt x="16502" y="101976"/>
                </a:lnTo>
                <a:lnTo>
                  <a:pt x="16502" y="101976"/>
                </a:lnTo>
                <a:lnTo>
                  <a:pt x="16502" y="101976"/>
                </a:lnTo>
                <a:lnTo>
                  <a:pt x="16095" y="101976"/>
                </a:lnTo>
                <a:lnTo>
                  <a:pt x="16095" y="101976"/>
                </a:lnTo>
                <a:lnTo>
                  <a:pt x="16095" y="101976"/>
                </a:lnTo>
                <a:lnTo>
                  <a:pt x="16095" y="101976"/>
                </a:lnTo>
                <a:lnTo>
                  <a:pt x="16095" y="101976"/>
                </a:lnTo>
                <a:lnTo>
                  <a:pt x="15687" y="101976"/>
                </a:lnTo>
                <a:lnTo>
                  <a:pt x="15687" y="101976"/>
                </a:lnTo>
                <a:lnTo>
                  <a:pt x="15687" y="101976"/>
                </a:lnTo>
                <a:lnTo>
                  <a:pt x="15687" y="101027"/>
                </a:lnTo>
                <a:lnTo>
                  <a:pt x="15687" y="101027"/>
                </a:lnTo>
                <a:lnTo>
                  <a:pt x="15687" y="101027"/>
                </a:lnTo>
                <a:lnTo>
                  <a:pt x="15687" y="101027"/>
                </a:lnTo>
                <a:lnTo>
                  <a:pt x="15687" y="101027"/>
                </a:lnTo>
                <a:lnTo>
                  <a:pt x="15687" y="100079"/>
                </a:lnTo>
                <a:lnTo>
                  <a:pt x="15076" y="100079"/>
                </a:lnTo>
                <a:lnTo>
                  <a:pt x="15076" y="100079"/>
                </a:lnTo>
                <a:lnTo>
                  <a:pt x="15076" y="100079"/>
                </a:lnTo>
                <a:lnTo>
                  <a:pt x="15076" y="100079"/>
                </a:lnTo>
                <a:lnTo>
                  <a:pt x="15076" y="99130"/>
                </a:lnTo>
                <a:lnTo>
                  <a:pt x="15076" y="99130"/>
                </a:lnTo>
                <a:lnTo>
                  <a:pt x="15076" y="99130"/>
                </a:lnTo>
                <a:lnTo>
                  <a:pt x="14668" y="99130"/>
                </a:lnTo>
                <a:lnTo>
                  <a:pt x="14668" y="100079"/>
                </a:lnTo>
                <a:lnTo>
                  <a:pt x="14668" y="100079"/>
                </a:lnTo>
                <a:lnTo>
                  <a:pt x="14668" y="100079"/>
                </a:lnTo>
                <a:lnTo>
                  <a:pt x="14261" y="100079"/>
                </a:lnTo>
                <a:lnTo>
                  <a:pt x="14261" y="100079"/>
                </a:lnTo>
                <a:lnTo>
                  <a:pt x="14261" y="100079"/>
                </a:lnTo>
                <a:lnTo>
                  <a:pt x="14261" y="100079"/>
                </a:lnTo>
                <a:lnTo>
                  <a:pt x="14261" y="99130"/>
                </a:lnTo>
                <a:lnTo>
                  <a:pt x="14261" y="99130"/>
                </a:lnTo>
                <a:lnTo>
                  <a:pt x="14261" y="99130"/>
                </a:lnTo>
                <a:lnTo>
                  <a:pt x="14261" y="98181"/>
                </a:lnTo>
                <a:lnTo>
                  <a:pt x="14261" y="98181"/>
                </a:lnTo>
                <a:lnTo>
                  <a:pt x="14261" y="98181"/>
                </a:lnTo>
                <a:lnTo>
                  <a:pt x="14261" y="98181"/>
                </a:lnTo>
                <a:lnTo>
                  <a:pt x="14261" y="96758"/>
                </a:lnTo>
                <a:lnTo>
                  <a:pt x="14261" y="96758"/>
                </a:lnTo>
                <a:lnTo>
                  <a:pt x="14261" y="96758"/>
                </a:lnTo>
                <a:lnTo>
                  <a:pt x="14261" y="96758"/>
                </a:lnTo>
                <a:lnTo>
                  <a:pt x="14261" y="96758"/>
                </a:lnTo>
                <a:lnTo>
                  <a:pt x="13853" y="96758"/>
                </a:lnTo>
                <a:lnTo>
                  <a:pt x="13853" y="95810"/>
                </a:lnTo>
                <a:lnTo>
                  <a:pt x="13853" y="95810"/>
                </a:lnTo>
                <a:lnTo>
                  <a:pt x="13853" y="95810"/>
                </a:lnTo>
                <a:lnTo>
                  <a:pt x="13853" y="95810"/>
                </a:lnTo>
                <a:lnTo>
                  <a:pt x="13853" y="95810"/>
                </a:lnTo>
                <a:lnTo>
                  <a:pt x="13853" y="95810"/>
                </a:lnTo>
                <a:lnTo>
                  <a:pt x="13853" y="94861"/>
                </a:lnTo>
                <a:lnTo>
                  <a:pt x="13446" y="94861"/>
                </a:lnTo>
                <a:lnTo>
                  <a:pt x="13446" y="94861"/>
                </a:lnTo>
                <a:lnTo>
                  <a:pt x="13446" y="94861"/>
                </a:lnTo>
                <a:lnTo>
                  <a:pt x="13446" y="94861"/>
                </a:lnTo>
                <a:lnTo>
                  <a:pt x="13446" y="93913"/>
                </a:lnTo>
                <a:lnTo>
                  <a:pt x="13446" y="93913"/>
                </a:lnTo>
                <a:lnTo>
                  <a:pt x="13446" y="93913"/>
                </a:lnTo>
                <a:lnTo>
                  <a:pt x="13446" y="93913"/>
                </a:lnTo>
                <a:lnTo>
                  <a:pt x="13446" y="92964"/>
                </a:lnTo>
                <a:lnTo>
                  <a:pt x="12835" y="92964"/>
                </a:lnTo>
                <a:lnTo>
                  <a:pt x="12835" y="92964"/>
                </a:lnTo>
                <a:lnTo>
                  <a:pt x="12835" y="92964"/>
                </a:lnTo>
                <a:lnTo>
                  <a:pt x="12835" y="92964"/>
                </a:lnTo>
                <a:lnTo>
                  <a:pt x="12835" y="92964"/>
                </a:lnTo>
                <a:lnTo>
                  <a:pt x="12835" y="91541"/>
                </a:lnTo>
                <a:lnTo>
                  <a:pt x="12835" y="91541"/>
                </a:lnTo>
                <a:lnTo>
                  <a:pt x="12835" y="91541"/>
                </a:lnTo>
                <a:lnTo>
                  <a:pt x="12835" y="91541"/>
                </a:lnTo>
                <a:lnTo>
                  <a:pt x="12835" y="90592"/>
                </a:lnTo>
                <a:lnTo>
                  <a:pt x="12427" y="90592"/>
                </a:lnTo>
                <a:lnTo>
                  <a:pt x="12427" y="90592"/>
                </a:lnTo>
                <a:lnTo>
                  <a:pt x="12427" y="90592"/>
                </a:lnTo>
                <a:lnTo>
                  <a:pt x="12427" y="90592"/>
                </a:lnTo>
                <a:lnTo>
                  <a:pt x="12427" y="90592"/>
                </a:lnTo>
                <a:lnTo>
                  <a:pt x="12020" y="90592"/>
                </a:lnTo>
                <a:lnTo>
                  <a:pt x="12020" y="90592"/>
                </a:lnTo>
                <a:lnTo>
                  <a:pt x="12020" y="90592"/>
                </a:lnTo>
                <a:lnTo>
                  <a:pt x="11612" y="90592"/>
                </a:lnTo>
                <a:lnTo>
                  <a:pt x="11612" y="90592"/>
                </a:lnTo>
                <a:lnTo>
                  <a:pt x="11612" y="90592"/>
                </a:lnTo>
                <a:lnTo>
                  <a:pt x="11612" y="90592"/>
                </a:lnTo>
                <a:lnTo>
                  <a:pt x="11612" y="90592"/>
                </a:lnTo>
                <a:lnTo>
                  <a:pt x="11205" y="90592"/>
                </a:lnTo>
                <a:lnTo>
                  <a:pt x="11205" y="89644"/>
                </a:lnTo>
                <a:lnTo>
                  <a:pt x="11205" y="89644"/>
                </a:lnTo>
                <a:lnTo>
                  <a:pt x="11205" y="89644"/>
                </a:lnTo>
                <a:lnTo>
                  <a:pt x="11205" y="89644"/>
                </a:lnTo>
                <a:lnTo>
                  <a:pt x="11205" y="89644"/>
                </a:lnTo>
                <a:lnTo>
                  <a:pt x="11205" y="88695"/>
                </a:lnTo>
                <a:lnTo>
                  <a:pt x="11205" y="88695"/>
                </a:lnTo>
                <a:lnTo>
                  <a:pt x="11205" y="88695"/>
                </a:lnTo>
                <a:lnTo>
                  <a:pt x="11205" y="87747"/>
                </a:lnTo>
                <a:lnTo>
                  <a:pt x="11205" y="87747"/>
                </a:lnTo>
                <a:lnTo>
                  <a:pt x="11205" y="87747"/>
                </a:lnTo>
                <a:lnTo>
                  <a:pt x="11205" y="87747"/>
                </a:lnTo>
                <a:lnTo>
                  <a:pt x="11205" y="87747"/>
                </a:lnTo>
                <a:lnTo>
                  <a:pt x="11612" y="87747"/>
                </a:lnTo>
                <a:lnTo>
                  <a:pt x="11612" y="87747"/>
                </a:lnTo>
                <a:lnTo>
                  <a:pt x="11612" y="87747"/>
                </a:lnTo>
                <a:lnTo>
                  <a:pt x="11612" y="87747"/>
                </a:lnTo>
                <a:lnTo>
                  <a:pt x="12020" y="87747"/>
                </a:lnTo>
                <a:lnTo>
                  <a:pt x="12020" y="87747"/>
                </a:lnTo>
                <a:lnTo>
                  <a:pt x="12020" y="87747"/>
                </a:lnTo>
                <a:lnTo>
                  <a:pt x="12427" y="87747"/>
                </a:lnTo>
                <a:lnTo>
                  <a:pt x="12427" y="87747"/>
                </a:lnTo>
                <a:lnTo>
                  <a:pt x="12427" y="87747"/>
                </a:lnTo>
                <a:lnTo>
                  <a:pt x="12427" y="87747"/>
                </a:lnTo>
                <a:lnTo>
                  <a:pt x="12427" y="87747"/>
                </a:lnTo>
                <a:lnTo>
                  <a:pt x="12427" y="87747"/>
                </a:lnTo>
                <a:lnTo>
                  <a:pt x="12835" y="87747"/>
                </a:lnTo>
                <a:lnTo>
                  <a:pt x="12835" y="87747"/>
                </a:lnTo>
                <a:lnTo>
                  <a:pt x="12835" y="87747"/>
                </a:lnTo>
                <a:lnTo>
                  <a:pt x="12835" y="87747"/>
                </a:lnTo>
                <a:lnTo>
                  <a:pt x="12835" y="87747"/>
                </a:lnTo>
                <a:lnTo>
                  <a:pt x="13446" y="87747"/>
                </a:lnTo>
                <a:lnTo>
                  <a:pt x="13446" y="87747"/>
                </a:lnTo>
                <a:lnTo>
                  <a:pt x="13446" y="87747"/>
                </a:lnTo>
                <a:lnTo>
                  <a:pt x="13446" y="88695"/>
                </a:lnTo>
                <a:lnTo>
                  <a:pt x="13446" y="88695"/>
                </a:lnTo>
                <a:lnTo>
                  <a:pt x="13853" y="88695"/>
                </a:lnTo>
                <a:lnTo>
                  <a:pt x="13853" y="88695"/>
                </a:lnTo>
                <a:lnTo>
                  <a:pt x="13853" y="88695"/>
                </a:lnTo>
                <a:lnTo>
                  <a:pt x="13853" y="88695"/>
                </a:lnTo>
                <a:lnTo>
                  <a:pt x="13853" y="88695"/>
                </a:lnTo>
                <a:lnTo>
                  <a:pt x="13853" y="88695"/>
                </a:lnTo>
                <a:lnTo>
                  <a:pt x="14261" y="88695"/>
                </a:lnTo>
                <a:lnTo>
                  <a:pt x="14261" y="87747"/>
                </a:lnTo>
                <a:lnTo>
                  <a:pt x="14261" y="87747"/>
                </a:lnTo>
                <a:lnTo>
                  <a:pt x="13853" y="87747"/>
                </a:lnTo>
                <a:lnTo>
                  <a:pt x="13853" y="87747"/>
                </a:lnTo>
                <a:lnTo>
                  <a:pt x="14261" y="87747"/>
                </a:lnTo>
                <a:lnTo>
                  <a:pt x="14261" y="87747"/>
                </a:lnTo>
                <a:lnTo>
                  <a:pt x="14261" y="87747"/>
                </a:lnTo>
                <a:lnTo>
                  <a:pt x="14261" y="87747"/>
                </a:lnTo>
                <a:lnTo>
                  <a:pt x="14261" y="87747"/>
                </a:lnTo>
                <a:lnTo>
                  <a:pt x="14261" y="86324"/>
                </a:lnTo>
                <a:lnTo>
                  <a:pt x="14261" y="86324"/>
                </a:lnTo>
                <a:lnTo>
                  <a:pt x="14261" y="86324"/>
                </a:lnTo>
                <a:lnTo>
                  <a:pt x="14261" y="86324"/>
                </a:lnTo>
                <a:lnTo>
                  <a:pt x="14261" y="85375"/>
                </a:lnTo>
                <a:lnTo>
                  <a:pt x="14261" y="85375"/>
                </a:lnTo>
                <a:lnTo>
                  <a:pt x="14261" y="85375"/>
                </a:lnTo>
                <a:lnTo>
                  <a:pt x="13853" y="85375"/>
                </a:lnTo>
                <a:lnTo>
                  <a:pt x="13853" y="85375"/>
                </a:lnTo>
                <a:lnTo>
                  <a:pt x="13853" y="85375"/>
                </a:lnTo>
                <a:lnTo>
                  <a:pt x="13853" y="85375"/>
                </a:lnTo>
                <a:lnTo>
                  <a:pt x="13853" y="85375"/>
                </a:lnTo>
                <a:lnTo>
                  <a:pt x="13446" y="85375"/>
                </a:lnTo>
                <a:lnTo>
                  <a:pt x="13446" y="85375"/>
                </a:lnTo>
                <a:lnTo>
                  <a:pt x="13853" y="85375"/>
                </a:lnTo>
                <a:lnTo>
                  <a:pt x="13853" y="85375"/>
                </a:lnTo>
                <a:lnTo>
                  <a:pt x="13446" y="85375"/>
                </a:lnTo>
                <a:lnTo>
                  <a:pt x="13446" y="86324"/>
                </a:lnTo>
                <a:lnTo>
                  <a:pt x="13446" y="86324"/>
                </a:lnTo>
                <a:lnTo>
                  <a:pt x="13446" y="86324"/>
                </a:lnTo>
                <a:lnTo>
                  <a:pt x="12835" y="86324"/>
                </a:lnTo>
                <a:lnTo>
                  <a:pt x="12835" y="86324"/>
                </a:lnTo>
                <a:lnTo>
                  <a:pt x="12835" y="86324"/>
                </a:lnTo>
                <a:lnTo>
                  <a:pt x="12835" y="85375"/>
                </a:lnTo>
                <a:lnTo>
                  <a:pt x="12835" y="85375"/>
                </a:lnTo>
                <a:lnTo>
                  <a:pt x="12835" y="85375"/>
                </a:lnTo>
                <a:lnTo>
                  <a:pt x="12835" y="85375"/>
                </a:lnTo>
                <a:lnTo>
                  <a:pt x="12835" y="85375"/>
                </a:lnTo>
                <a:lnTo>
                  <a:pt x="12835" y="85375"/>
                </a:lnTo>
                <a:lnTo>
                  <a:pt x="12835" y="85375"/>
                </a:lnTo>
                <a:lnTo>
                  <a:pt x="12835" y="85375"/>
                </a:lnTo>
                <a:lnTo>
                  <a:pt x="13446" y="85375"/>
                </a:lnTo>
                <a:lnTo>
                  <a:pt x="13446" y="85375"/>
                </a:lnTo>
                <a:lnTo>
                  <a:pt x="13446" y="85375"/>
                </a:lnTo>
                <a:lnTo>
                  <a:pt x="13446" y="85375"/>
                </a:lnTo>
                <a:lnTo>
                  <a:pt x="13446" y="84426"/>
                </a:lnTo>
                <a:lnTo>
                  <a:pt x="13446" y="84426"/>
                </a:lnTo>
                <a:lnTo>
                  <a:pt x="13446" y="84426"/>
                </a:lnTo>
                <a:lnTo>
                  <a:pt x="13853" y="84426"/>
                </a:lnTo>
                <a:lnTo>
                  <a:pt x="13853" y="84426"/>
                </a:lnTo>
                <a:lnTo>
                  <a:pt x="13853" y="84426"/>
                </a:lnTo>
                <a:lnTo>
                  <a:pt x="13853" y="84426"/>
                </a:lnTo>
                <a:lnTo>
                  <a:pt x="13853" y="84426"/>
                </a:lnTo>
                <a:lnTo>
                  <a:pt x="13853" y="83478"/>
                </a:lnTo>
                <a:lnTo>
                  <a:pt x="13853" y="83478"/>
                </a:lnTo>
                <a:lnTo>
                  <a:pt x="13853" y="83478"/>
                </a:lnTo>
                <a:lnTo>
                  <a:pt x="14261" y="83478"/>
                </a:lnTo>
                <a:lnTo>
                  <a:pt x="14261" y="82529"/>
                </a:lnTo>
                <a:lnTo>
                  <a:pt x="14261" y="82529"/>
                </a:lnTo>
                <a:lnTo>
                  <a:pt x="14261" y="82529"/>
                </a:lnTo>
                <a:lnTo>
                  <a:pt x="14261" y="82529"/>
                </a:lnTo>
                <a:lnTo>
                  <a:pt x="14261" y="82529"/>
                </a:lnTo>
                <a:lnTo>
                  <a:pt x="14261" y="82529"/>
                </a:lnTo>
                <a:lnTo>
                  <a:pt x="14261" y="81106"/>
                </a:lnTo>
                <a:lnTo>
                  <a:pt x="14668" y="81106"/>
                </a:lnTo>
                <a:lnTo>
                  <a:pt x="14668" y="81106"/>
                </a:lnTo>
                <a:lnTo>
                  <a:pt x="14668" y="81106"/>
                </a:lnTo>
                <a:lnTo>
                  <a:pt x="15076" y="81106"/>
                </a:lnTo>
                <a:lnTo>
                  <a:pt x="15076" y="81106"/>
                </a:lnTo>
                <a:lnTo>
                  <a:pt x="15076" y="81106"/>
                </a:lnTo>
                <a:lnTo>
                  <a:pt x="15076" y="81106"/>
                </a:lnTo>
                <a:lnTo>
                  <a:pt x="15076" y="81106"/>
                </a:lnTo>
                <a:lnTo>
                  <a:pt x="15687" y="81106"/>
                </a:lnTo>
                <a:lnTo>
                  <a:pt x="15687" y="81106"/>
                </a:lnTo>
                <a:lnTo>
                  <a:pt x="15687" y="81106"/>
                </a:lnTo>
                <a:lnTo>
                  <a:pt x="15687" y="81106"/>
                </a:lnTo>
                <a:lnTo>
                  <a:pt x="15687" y="81106"/>
                </a:lnTo>
                <a:lnTo>
                  <a:pt x="15687" y="81106"/>
                </a:lnTo>
                <a:lnTo>
                  <a:pt x="16095" y="81106"/>
                </a:lnTo>
                <a:lnTo>
                  <a:pt x="16095" y="81106"/>
                </a:lnTo>
                <a:lnTo>
                  <a:pt x="16095" y="81106"/>
                </a:lnTo>
                <a:lnTo>
                  <a:pt x="16095" y="81106"/>
                </a:lnTo>
                <a:lnTo>
                  <a:pt x="16502" y="81106"/>
                </a:lnTo>
                <a:lnTo>
                  <a:pt x="16502" y="81106"/>
                </a:lnTo>
                <a:lnTo>
                  <a:pt x="16502" y="81106"/>
                </a:lnTo>
                <a:lnTo>
                  <a:pt x="16502" y="81106"/>
                </a:lnTo>
                <a:lnTo>
                  <a:pt x="16502" y="81106"/>
                </a:lnTo>
                <a:lnTo>
                  <a:pt x="16910" y="81106"/>
                </a:lnTo>
                <a:lnTo>
                  <a:pt x="16910" y="81106"/>
                </a:lnTo>
                <a:lnTo>
                  <a:pt x="16910" y="81106"/>
                </a:lnTo>
                <a:lnTo>
                  <a:pt x="16910" y="81106"/>
                </a:lnTo>
                <a:lnTo>
                  <a:pt x="16910" y="82529"/>
                </a:lnTo>
                <a:lnTo>
                  <a:pt x="16910" y="82529"/>
                </a:lnTo>
                <a:lnTo>
                  <a:pt x="17317" y="82529"/>
                </a:lnTo>
                <a:lnTo>
                  <a:pt x="17317" y="82529"/>
                </a:lnTo>
                <a:lnTo>
                  <a:pt x="17317" y="82529"/>
                </a:lnTo>
                <a:lnTo>
                  <a:pt x="17928" y="82529"/>
                </a:lnTo>
                <a:lnTo>
                  <a:pt x="17928" y="82529"/>
                </a:lnTo>
                <a:lnTo>
                  <a:pt x="17928" y="82529"/>
                </a:lnTo>
                <a:lnTo>
                  <a:pt x="17928" y="82529"/>
                </a:lnTo>
                <a:lnTo>
                  <a:pt x="17928" y="81106"/>
                </a:lnTo>
                <a:lnTo>
                  <a:pt x="17928" y="81106"/>
                </a:lnTo>
                <a:lnTo>
                  <a:pt x="17928" y="81106"/>
                </a:lnTo>
                <a:lnTo>
                  <a:pt x="17928" y="81106"/>
                </a:lnTo>
                <a:lnTo>
                  <a:pt x="17928" y="81106"/>
                </a:lnTo>
                <a:lnTo>
                  <a:pt x="17928" y="81106"/>
                </a:lnTo>
                <a:lnTo>
                  <a:pt x="17928" y="81106"/>
                </a:lnTo>
                <a:lnTo>
                  <a:pt x="17928" y="81106"/>
                </a:lnTo>
                <a:lnTo>
                  <a:pt x="17928" y="80158"/>
                </a:lnTo>
                <a:lnTo>
                  <a:pt x="17928" y="80158"/>
                </a:lnTo>
                <a:lnTo>
                  <a:pt x="17928" y="80158"/>
                </a:lnTo>
                <a:lnTo>
                  <a:pt x="18336" y="80158"/>
                </a:lnTo>
                <a:lnTo>
                  <a:pt x="18336" y="80158"/>
                </a:lnTo>
                <a:lnTo>
                  <a:pt x="18336" y="80158"/>
                </a:lnTo>
                <a:lnTo>
                  <a:pt x="18336" y="80158"/>
                </a:lnTo>
                <a:lnTo>
                  <a:pt x="18336" y="79209"/>
                </a:lnTo>
                <a:lnTo>
                  <a:pt x="18336" y="79209"/>
                </a:lnTo>
                <a:lnTo>
                  <a:pt x="18336" y="79209"/>
                </a:lnTo>
                <a:lnTo>
                  <a:pt x="18743" y="79209"/>
                </a:lnTo>
                <a:lnTo>
                  <a:pt x="18743" y="78260"/>
                </a:lnTo>
                <a:lnTo>
                  <a:pt x="18743" y="78260"/>
                </a:lnTo>
                <a:lnTo>
                  <a:pt x="18743" y="78260"/>
                </a:lnTo>
                <a:lnTo>
                  <a:pt x="18743" y="78260"/>
                </a:lnTo>
                <a:lnTo>
                  <a:pt x="18743" y="77312"/>
                </a:lnTo>
                <a:lnTo>
                  <a:pt x="18743" y="77312"/>
                </a:lnTo>
                <a:lnTo>
                  <a:pt x="18743" y="77312"/>
                </a:lnTo>
                <a:lnTo>
                  <a:pt x="18743" y="77312"/>
                </a:lnTo>
                <a:lnTo>
                  <a:pt x="18743" y="77312"/>
                </a:lnTo>
                <a:lnTo>
                  <a:pt x="18743" y="77312"/>
                </a:lnTo>
                <a:lnTo>
                  <a:pt x="18743" y="75889"/>
                </a:lnTo>
                <a:lnTo>
                  <a:pt x="18743" y="75889"/>
                </a:lnTo>
                <a:lnTo>
                  <a:pt x="18743" y="75889"/>
                </a:lnTo>
                <a:lnTo>
                  <a:pt x="18743" y="75889"/>
                </a:lnTo>
                <a:lnTo>
                  <a:pt x="18743" y="75889"/>
                </a:lnTo>
                <a:lnTo>
                  <a:pt x="18743" y="75889"/>
                </a:lnTo>
                <a:lnTo>
                  <a:pt x="18743" y="74940"/>
                </a:lnTo>
                <a:lnTo>
                  <a:pt x="18743" y="74940"/>
                </a:lnTo>
                <a:lnTo>
                  <a:pt x="18743" y="74940"/>
                </a:lnTo>
                <a:lnTo>
                  <a:pt x="18743" y="74940"/>
                </a:lnTo>
                <a:lnTo>
                  <a:pt x="18743" y="74940"/>
                </a:lnTo>
                <a:lnTo>
                  <a:pt x="19151" y="74940"/>
                </a:lnTo>
                <a:lnTo>
                  <a:pt x="19151" y="74940"/>
                </a:lnTo>
                <a:lnTo>
                  <a:pt x="19151" y="73992"/>
                </a:lnTo>
                <a:lnTo>
                  <a:pt x="19151" y="73992"/>
                </a:lnTo>
                <a:lnTo>
                  <a:pt x="19151" y="73992"/>
                </a:lnTo>
                <a:lnTo>
                  <a:pt x="19151" y="73043"/>
                </a:lnTo>
                <a:lnTo>
                  <a:pt x="19151" y="73043"/>
                </a:lnTo>
                <a:lnTo>
                  <a:pt x="19151" y="73043"/>
                </a:lnTo>
                <a:lnTo>
                  <a:pt x="19151" y="73043"/>
                </a:lnTo>
                <a:lnTo>
                  <a:pt x="19151" y="72094"/>
                </a:lnTo>
                <a:lnTo>
                  <a:pt x="19151" y="72094"/>
                </a:lnTo>
                <a:lnTo>
                  <a:pt x="18743" y="72094"/>
                </a:lnTo>
                <a:lnTo>
                  <a:pt x="18743" y="72094"/>
                </a:lnTo>
                <a:lnTo>
                  <a:pt x="18743" y="72094"/>
                </a:lnTo>
                <a:lnTo>
                  <a:pt x="19151" y="72094"/>
                </a:lnTo>
                <a:lnTo>
                  <a:pt x="19151" y="70671"/>
                </a:lnTo>
                <a:lnTo>
                  <a:pt x="18743" y="70671"/>
                </a:lnTo>
                <a:lnTo>
                  <a:pt x="18743" y="70671"/>
                </a:lnTo>
                <a:lnTo>
                  <a:pt x="18743" y="70671"/>
                </a:lnTo>
                <a:lnTo>
                  <a:pt x="18743" y="70671"/>
                </a:lnTo>
                <a:lnTo>
                  <a:pt x="18743" y="70671"/>
                </a:lnTo>
                <a:lnTo>
                  <a:pt x="18743" y="70671"/>
                </a:lnTo>
                <a:lnTo>
                  <a:pt x="18336" y="70671"/>
                </a:lnTo>
                <a:lnTo>
                  <a:pt x="18336" y="70671"/>
                </a:lnTo>
                <a:lnTo>
                  <a:pt x="18336" y="70671"/>
                </a:lnTo>
                <a:lnTo>
                  <a:pt x="18336" y="70671"/>
                </a:lnTo>
                <a:lnTo>
                  <a:pt x="18336" y="70671"/>
                </a:lnTo>
                <a:lnTo>
                  <a:pt x="18336" y="69723"/>
                </a:lnTo>
                <a:lnTo>
                  <a:pt x="17928" y="69723"/>
                </a:lnTo>
                <a:lnTo>
                  <a:pt x="17928" y="70671"/>
                </a:lnTo>
                <a:lnTo>
                  <a:pt x="17928" y="70671"/>
                </a:lnTo>
                <a:lnTo>
                  <a:pt x="17928" y="70671"/>
                </a:lnTo>
                <a:lnTo>
                  <a:pt x="17928" y="69723"/>
                </a:lnTo>
                <a:lnTo>
                  <a:pt x="17928" y="69723"/>
                </a:lnTo>
                <a:lnTo>
                  <a:pt x="17928" y="69723"/>
                </a:lnTo>
                <a:lnTo>
                  <a:pt x="17928" y="69723"/>
                </a:lnTo>
                <a:lnTo>
                  <a:pt x="17317" y="69723"/>
                </a:lnTo>
                <a:lnTo>
                  <a:pt x="17317" y="69723"/>
                </a:lnTo>
                <a:lnTo>
                  <a:pt x="17317" y="70671"/>
                </a:lnTo>
                <a:lnTo>
                  <a:pt x="17317" y="70671"/>
                </a:lnTo>
                <a:lnTo>
                  <a:pt x="17317" y="70671"/>
                </a:lnTo>
                <a:lnTo>
                  <a:pt x="16910" y="70671"/>
                </a:lnTo>
                <a:lnTo>
                  <a:pt x="16910" y="70671"/>
                </a:lnTo>
                <a:lnTo>
                  <a:pt x="16910" y="70671"/>
                </a:lnTo>
                <a:lnTo>
                  <a:pt x="16910" y="70671"/>
                </a:lnTo>
                <a:lnTo>
                  <a:pt x="16910" y="70671"/>
                </a:lnTo>
                <a:lnTo>
                  <a:pt x="16502" y="70671"/>
                </a:lnTo>
                <a:lnTo>
                  <a:pt x="16502" y="70671"/>
                </a:lnTo>
                <a:lnTo>
                  <a:pt x="16502" y="70671"/>
                </a:lnTo>
                <a:lnTo>
                  <a:pt x="16502" y="69723"/>
                </a:lnTo>
                <a:lnTo>
                  <a:pt x="16502" y="69723"/>
                </a:lnTo>
                <a:lnTo>
                  <a:pt x="16095" y="69723"/>
                </a:lnTo>
                <a:lnTo>
                  <a:pt x="16095" y="69723"/>
                </a:lnTo>
                <a:lnTo>
                  <a:pt x="16095" y="69723"/>
                </a:lnTo>
                <a:lnTo>
                  <a:pt x="16095" y="69723"/>
                </a:lnTo>
                <a:lnTo>
                  <a:pt x="15687" y="69723"/>
                </a:lnTo>
                <a:lnTo>
                  <a:pt x="15687" y="69723"/>
                </a:lnTo>
                <a:lnTo>
                  <a:pt x="15687" y="69723"/>
                </a:lnTo>
                <a:lnTo>
                  <a:pt x="15687" y="70671"/>
                </a:lnTo>
                <a:lnTo>
                  <a:pt x="15687" y="70671"/>
                </a:lnTo>
                <a:lnTo>
                  <a:pt x="15687" y="70671"/>
                </a:lnTo>
                <a:lnTo>
                  <a:pt x="15687" y="70671"/>
                </a:lnTo>
                <a:lnTo>
                  <a:pt x="15687" y="70671"/>
                </a:lnTo>
                <a:lnTo>
                  <a:pt x="15687" y="69723"/>
                </a:lnTo>
                <a:lnTo>
                  <a:pt x="15076" y="69723"/>
                </a:lnTo>
                <a:lnTo>
                  <a:pt x="15076" y="69723"/>
                </a:lnTo>
                <a:lnTo>
                  <a:pt x="15076" y="69723"/>
                </a:lnTo>
                <a:lnTo>
                  <a:pt x="15076" y="69723"/>
                </a:lnTo>
                <a:lnTo>
                  <a:pt x="15076" y="69723"/>
                </a:lnTo>
                <a:lnTo>
                  <a:pt x="15076" y="69723"/>
                </a:lnTo>
                <a:lnTo>
                  <a:pt x="15076" y="68774"/>
                </a:lnTo>
                <a:lnTo>
                  <a:pt x="15076" y="68774"/>
                </a:lnTo>
                <a:lnTo>
                  <a:pt x="14668" y="68774"/>
                </a:lnTo>
                <a:lnTo>
                  <a:pt x="14668" y="68774"/>
                </a:lnTo>
                <a:lnTo>
                  <a:pt x="14668" y="68774"/>
                </a:lnTo>
                <a:lnTo>
                  <a:pt x="14668" y="68774"/>
                </a:lnTo>
                <a:lnTo>
                  <a:pt x="14261" y="68774"/>
                </a:lnTo>
                <a:lnTo>
                  <a:pt x="14261" y="68774"/>
                </a:lnTo>
                <a:lnTo>
                  <a:pt x="14261" y="68774"/>
                </a:lnTo>
                <a:lnTo>
                  <a:pt x="14261" y="68774"/>
                </a:lnTo>
                <a:lnTo>
                  <a:pt x="13853" y="68774"/>
                </a:lnTo>
                <a:lnTo>
                  <a:pt x="13853" y="68774"/>
                </a:lnTo>
                <a:lnTo>
                  <a:pt x="13853" y="68774"/>
                </a:lnTo>
                <a:lnTo>
                  <a:pt x="13853" y="68774"/>
                </a:lnTo>
                <a:lnTo>
                  <a:pt x="13853" y="68774"/>
                </a:lnTo>
                <a:lnTo>
                  <a:pt x="13853" y="68774"/>
                </a:lnTo>
                <a:lnTo>
                  <a:pt x="13446" y="68774"/>
                </a:lnTo>
                <a:lnTo>
                  <a:pt x="13446" y="68774"/>
                </a:lnTo>
                <a:lnTo>
                  <a:pt x="13446" y="69723"/>
                </a:lnTo>
                <a:lnTo>
                  <a:pt x="13446" y="69723"/>
                </a:lnTo>
                <a:lnTo>
                  <a:pt x="13446" y="69723"/>
                </a:lnTo>
                <a:lnTo>
                  <a:pt x="12835" y="69723"/>
                </a:lnTo>
                <a:lnTo>
                  <a:pt x="12835" y="69723"/>
                </a:lnTo>
                <a:lnTo>
                  <a:pt x="12835" y="68774"/>
                </a:lnTo>
                <a:lnTo>
                  <a:pt x="12835" y="68774"/>
                </a:lnTo>
                <a:lnTo>
                  <a:pt x="12835" y="68774"/>
                </a:lnTo>
                <a:lnTo>
                  <a:pt x="12835" y="68774"/>
                </a:lnTo>
                <a:lnTo>
                  <a:pt x="12835" y="69723"/>
                </a:lnTo>
                <a:lnTo>
                  <a:pt x="12835" y="69723"/>
                </a:lnTo>
                <a:lnTo>
                  <a:pt x="12427" y="69723"/>
                </a:lnTo>
                <a:lnTo>
                  <a:pt x="12427" y="69723"/>
                </a:lnTo>
                <a:lnTo>
                  <a:pt x="12427" y="69723"/>
                </a:lnTo>
                <a:lnTo>
                  <a:pt x="12427" y="69723"/>
                </a:lnTo>
                <a:lnTo>
                  <a:pt x="12427" y="69723"/>
                </a:lnTo>
                <a:lnTo>
                  <a:pt x="12427" y="70671"/>
                </a:lnTo>
                <a:lnTo>
                  <a:pt x="12020" y="70671"/>
                </a:lnTo>
                <a:lnTo>
                  <a:pt x="12020" y="70671"/>
                </a:lnTo>
                <a:lnTo>
                  <a:pt x="12020" y="70671"/>
                </a:lnTo>
                <a:lnTo>
                  <a:pt x="11612" y="70671"/>
                </a:lnTo>
                <a:lnTo>
                  <a:pt x="11612" y="69723"/>
                </a:lnTo>
                <a:lnTo>
                  <a:pt x="11612" y="69723"/>
                </a:lnTo>
                <a:lnTo>
                  <a:pt x="11612" y="70671"/>
                </a:lnTo>
                <a:lnTo>
                  <a:pt x="11612" y="70671"/>
                </a:lnTo>
                <a:lnTo>
                  <a:pt x="11612" y="70671"/>
                </a:lnTo>
                <a:lnTo>
                  <a:pt x="11205" y="70671"/>
                </a:lnTo>
                <a:lnTo>
                  <a:pt x="11205" y="70671"/>
                </a:lnTo>
                <a:lnTo>
                  <a:pt x="11205" y="70671"/>
                </a:lnTo>
                <a:lnTo>
                  <a:pt x="11205" y="70671"/>
                </a:lnTo>
                <a:lnTo>
                  <a:pt x="11205" y="70671"/>
                </a:lnTo>
                <a:lnTo>
                  <a:pt x="11205" y="70671"/>
                </a:lnTo>
                <a:lnTo>
                  <a:pt x="11205" y="70671"/>
                </a:lnTo>
                <a:lnTo>
                  <a:pt x="11205" y="70671"/>
                </a:lnTo>
                <a:lnTo>
                  <a:pt x="10594" y="70671"/>
                </a:lnTo>
                <a:lnTo>
                  <a:pt x="10594" y="72094"/>
                </a:lnTo>
                <a:lnTo>
                  <a:pt x="10594" y="72094"/>
                </a:lnTo>
                <a:lnTo>
                  <a:pt x="10594" y="72094"/>
                </a:lnTo>
                <a:lnTo>
                  <a:pt x="10594" y="72094"/>
                </a:lnTo>
                <a:lnTo>
                  <a:pt x="10594" y="72094"/>
                </a:lnTo>
                <a:lnTo>
                  <a:pt x="10186" y="72094"/>
                </a:lnTo>
                <a:lnTo>
                  <a:pt x="10186" y="72094"/>
                </a:lnTo>
                <a:lnTo>
                  <a:pt x="10186" y="72094"/>
                </a:lnTo>
                <a:lnTo>
                  <a:pt x="10186" y="72094"/>
                </a:lnTo>
                <a:lnTo>
                  <a:pt x="10186" y="72094"/>
                </a:lnTo>
                <a:lnTo>
                  <a:pt x="10186" y="73043"/>
                </a:lnTo>
                <a:lnTo>
                  <a:pt x="10186" y="73043"/>
                </a:lnTo>
                <a:lnTo>
                  <a:pt x="10186" y="73043"/>
                </a:lnTo>
                <a:lnTo>
                  <a:pt x="10186" y="73043"/>
                </a:lnTo>
                <a:lnTo>
                  <a:pt x="9779" y="73043"/>
                </a:lnTo>
                <a:lnTo>
                  <a:pt x="9779" y="73992"/>
                </a:lnTo>
                <a:lnTo>
                  <a:pt x="9779" y="73992"/>
                </a:lnTo>
                <a:lnTo>
                  <a:pt x="10186" y="73992"/>
                </a:lnTo>
                <a:lnTo>
                  <a:pt x="10186" y="73992"/>
                </a:lnTo>
                <a:lnTo>
                  <a:pt x="10186" y="74940"/>
                </a:lnTo>
                <a:lnTo>
                  <a:pt x="10186" y="74940"/>
                </a:lnTo>
                <a:lnTo>
                  <a:pt x="9779" y="74940"/>
                </a:lnTo>
                <a:lnTo>
                  <a:pt x="9779" y="74940"/>
                </a:lnTo>
                <a:lnTo>
                  <a:pt x="9779" y="74940"/>
                </a:lnTo>
                <a:lnTo>
                  <a:pt x="9779" y="74940"/>
                </a:lnTo>
                <a:lnTo>
                  <a:pt x="9779" y="74940"/>
                </a:lnTo>
                <a:lnTo>
                  <a:pt x="9779" y="74940"/>
                </a:lnTo>
                <a:lnTo>
                  <a:pt x="9371" y="74940"/>
                </a:lnTo>
                <a:lnTo>
                  <a:pt x="9371" y="74940"/>
                </a:lnTo>
                <a:lnTo>
                  <a:pt x="9371" y="74940"/>
                </a:lnTo>
                <a:lnTo>
                  <a:pt x="9371" y="74940"/>
                </a:lnTo>
                <a:lnTo>
                  <a:pt x="9371" y="74940"/>
                </a:lnTo>
                <a:lnTo>
                  <a:pt x="8964" y="74940"/>
                </a:lnTo>
                <a:lnTo>
                  <a:pt x="8964" y="74940"/>
                </a:lnTo>
                <a:lnTo>
                  <a:pt x="8964" y="74940"/>
                </a:lnTo>
                <a:lnTo>
                  <a:pt x="8964" y="74940"/>
                </a:lnTo>
                <a:lnTo>
                  <a:pt x="8964" y="74940"/>
                </a:lnTo>
                <a:lnTo>
                  <a:pt x="8353" y="74940"/>
                </a:lnTo>
                <a:lnTo>
                  <a:pt x="8353" y="74940"/>
                </a:lnTo>
                <a:lnTo>
                  <a:pt x="8353" y="74940"/>
                </a:lnTo>
                <a:lnTo>
                  <a:pt x="8353" y="73992"/>
                </a:lnTo>
                <a:lnTo>
                  <a:pt x="8353" y="73992"/>
                </a:lnTo>
                <a:lnTo>
                  <a:pt x="7945" y="73992"/>
                </a:lnTo>
                <a:lnTo>
                  <a:pt x="7945" y="73992"/>
                </a:lnTo>
                <a:lnTo>
                  <a:pt x="7945" y="73992"/>
                </a:lnTo>
                <a:lnTo>
                  <a:pt x="7945" y="73992"/>
                </a:lnTo>
                <a:lnTo>
                  <a:pt x="7945" y="73992"/>
                </a:lnTo>
                <a:lnTo>
                  <a:pt x="7538" y="73992"/>
                </a:lnTo>
                <a:lnTo>
                  <a:pt x="7538" y="73992"/>
                </a:lnTo>
                <a:lnTo>
                  <a:pt x="7538" y="73043"/>
                </a:lnTo>
                <a:lnTo>
                  <a:pt x="7538" y="73043"/>
                </a:lnTo>
                <a:lnTo>
                  <a:pt x="7538" y="73043"/>
                </a:lnTo>
                <a:lnTo>
                  <a:pt x="7538" y="73043"/>
                </a:lnTo>
                <a:lnTo>
                  <a:pt x="7130" y="73043"/>
                </a:lnTo>
                <a:lnTo>
                  <a:pt x="7130" y="73043"/>
                </a:lnTo>
                <a:lnTo>
                  <a:pt x="7130" y="73043"/>
                </a:lnTo>
                <a:lnTo>
                  <a:pt x="7130" y="73043"/>
                </a:lnTo>
                <a:lnTo>
                  <a:pt x="7130" y="73043"/>
                </a:lnTo>
                <a:lnTo>
                  <a:pt x="7130" y="72094"/>
                </a:lnTo>
                <a:lnTo>
                  <a:pt x="6723" y="72094"/>
                </a:lnTo>
                <a:lnTo>
                  <a:pt x="6723" y="72094"/>
                </a:lnTo>
                <a:lnTo>
                  <a:pt x="6723" y="72094"/>
                </a:lnTo>
                <a:lnTo>
                  <a:pt x="6723" y="72094"/>
                </a:lnTo>
                <a:lnTo>
                  <a:pt x="6112" y="72094"/>
                </a:lnTo>
                <a:lnTo>
                  <a:pt x="6112" y="72094"/>
                </a:lnTo>
                <a:lnTo>
                  <a:pt x="6112" y="72094"/>
                </a:lnTo>
                <a:lnTo>
                  <a:pt x="6112" y="72094"/>
                </a:lnTo>
                <a:lnTo>
                  <a:pt x="6112" y="70671"/>
                </a:lnTo>
                <a:lnTo>
                  <a:pt x="6112" y="70671"/>
                </a:lnTo>
                <a:lnTo>
                  <a:pt x="6112" y="70671"/>
                </a:lnTo>
                <a:lnTo>
                  <a:pt x="6112" y="70671"/>
                </a:lnTo>
                <a:lnTo>
                  <a:pt x="6112" y="70671"/>
                </a:lnTo>
                <a:lnTo>
                  <a:pt x="6112" y="70671"/>
                </a:lnTo>
                <a:lnTo>
                  <a:pt x="6112" y="69723"/>
                </a:lnTo>
                <a:lnTo>
                  <a:pt x="6112" y="69723"/>
                </a:lnTo>
                <a:lnTo>
                  <a:pt x="6723" y="69723"/>
                </a:lnTo>
                <a:lnTo>
                  <a:pt x="6723" y="70671"/>
                </a:lnTo>
                <a:lnTo>
                  <a:pt x="6723" y="70671"/>
                </a:lnTo>
                <a:lnTo>
                  <a:pt x="6723" y="70671"/>
                </a:lnTo>
                <a:lnTo>
                  <a:pt x="6723" y="70671"/>
                </a:lnTo>
                <a:lnTo>
                  <a:pt x="6723" y="70671"/>
                </a:lnTo>
                <a:lnTo>
                  <a:pt x="7130" y="70671"/>
                </a:lnTo>
                <a:lnTo>
                  <a:pt x="7130" y="70671"/>
                </a:lnTo>
                <a:lnTo>
                  <a:pt x="7130" y="70671"/>
                </a:lnTo>
                <a:lnTo>
                  <a:pt x="7130" y="70671"/>
                </a:lnTo>
                <a:lnTo>
                  <a:pt x="7130" y="70671"/>
                </a:lnTo>
                <a:lnTo>
                  <a:pt x="7538" y="70671"/>
                </a:lnTo>
                <a:lnTo>
                  <a:pt x="7538" y="70671"/>
                </a:lnTo>
                <a:lnTo>
                  <a:pt x="7538" y="70671"/>
                </a:lnTo>
                <a:lnTo>
                  <a:pt x="7538" y="69723"/>
                </a:lnTo>
                <a:lnTo>
                  <a:pt x="7538" y="69723"/>
                </a:lnTo>
                <a:lnTo>
                  <a:pt x="7538" y="69723"/>
                </a:lnTo>
                <a:lnTo>
                  <a:pt x="7538" y="69723"/>
                </a:lnTo>
                <a:lnTo>
                  <a:pt x="7130" y="69723"/>
                </a:lnTo>
                <a:lnTo>
                  <a:pt x="7130" y="68774"/>
                </a:lnTo>
                <a:lnTo>
                  <a:pt x="7130" y="68774"/>
                </a:lnTo>
                <a:lnTo>
                  <a:pt x="7130" y="68774"/>
                </a:lnTo>
                <a:lnTo>
                  <a:pt x="7130" y="68774"/>
                </a:lnTo>
                <a:lnTo>
                  <a:pt x="7130" y="68774"/>
                </a:lnTo>
                <a:lnTo>
                  <a:pt x="7130" y="68774"/>
                </a:lnTo>
                <a:lnTo>
                  <a:pt x="7130" y="67826"/>
                </a:lnTo>
                <a:lnTo>
                  <a:pt x="6723" y="67826"/>
                </a:lnTo>
                <a:lnTo>
                  <a:pt x="6723" y="67826"/>
                </a:lnTo>
                <a:lnTo>
                  <a:pt x="6723" y="67826"/>
                </a:lnTo>
                <a:lnTo>
                  <a:pt x="6723" y="67826"/>
                </a:lnTo>
                <a:lnTo>
                  <a:pt x="6723" y="66877"/>
                </a:lnTo>
                <a:lnTo>
                  <a:pt x="6723" y="66877"/>
                </a:lnTo>
                <a:lnTo>
                  <a:pt x="6723" y="66877"/>
                </a:lnTo>
                <a:lnTo>
                  <a:pt x="6723" y="66877"/>
                </a:lnTo>
                <a:lnTo>
                  <a:pt x="6112" y="66877"/>
                </a:lnTo>
                <a:lnTo>
                  <a:pt x="6112" y="65454"/>
                </a:lnTo>
                <a:lnTo>
                  <a:pt x="6112" y="65454"/>
                </a:lnTo>
                <a:lnTo>
                  <a:pt x="6112" y="65454"/>
                </a:lnTo>
                <a:lnTo>
                  <a:pt x="6112" y="64505"/>
                </a:lnTo>
                <a:lnTo>
                  <a:pt x="6112" y="64505"/>
                </a:lnTo>
                <a:lnTo>
                  <a:pt x="6112" y="64505"/>
                </a:lnTo>
                <a:lnTo>
                  <a:pt x="6112" y="64505"/>
                </a:lnTo>
                <a:lnTo>
                  <a:pt x="5704" y="64505"/>
                </a:lnTo>
                <a:lnTo>
                  <a:pt x="5704" y="64505"/>
                </a:lnTo>
                <a:lnTo>
                  <a:pt x="5704" y="64505"/>
                </a:lnTo>
                <a:lnTo>
                  <a:pt x="5704" y="64505"/>
                </a:lnTo>
                <a:lnTo>
                  <a:pt x="5704" y="64505"/>
                </a:lnTo>
                <a:lnTo>
                  <a:pt x="5704" y="64505"/>
                </a:lnTo>
                <a:lnTo>
                  <a:pt x="5297" y="64505"/>
                </a:lnTo>
                <a:lnTo>
                  <a:pt x="5297" y="64505"/>
                </a:lnTo>
                <a:lnTo>
                  <a:pt x="5297" y="64505"/>
                </a:lnTo>
                <a:lnTo>
                  <a:pt x="5297" y="63557"/>
                </a:lnTo>
                <a:lnTo>
                  <a:pt x="5297" y="63557"/>
                </a:lnTo>
                <a:lnTo>
                  <a:pt x="5297" y="63557"/>
                </a:lnTo>
                <a:lnTo>
                  <a:pt x="5297" y="63557"/>
                </a:lnTo>
                <a:lnTo>
                  <a:pt x="4889" y="63557"/>
                </a:lnTo>
                <a:lnTo>
                  <a:pt x="4889" y="62608"/>
                </a:lnTo>
                <a:lnTo>
                  <a:pt x="4889" y="62608"/>
                </a:lnTo>
                <a:lnTo>
                  <a:pt x="4889" y="62608"/>
                </a:lnTo>
                <a:lnTo>
                  <a:pt x="4889" y="62608"/>
                </a:lnTo>
                <a:lnTo>
                  <a:pt x="4889" y="62608"/>
                </a:lnTo>
                <a:lnTo>
                  <a:pt x="4482" y="62608"/>
                </a:lnTo>
                <a:lnTo>
                  <a:pt x="4482" y="62608"/>
                </a:lnTo>
                <a:lnTo>
                  <a:pt x="4482" y="62608"/>
                </a:lnTo>
                <a:lnTo>
                  <a:pt x="4482" y="62608"/>
                </a:lnTo>
                <a:lnTo>
                  <a:pt x="3870" y="62608"/>
                </a:lnTo>
                <a:lnTo>
                  <a:pt x="3870" y="62608"/>
                </a:lnTo>
                <a:lnTo>
                  <a:pt x="3870" y="62608"/>
                </a:lnTo>
                <a:lnTo>
                  <a:pt x="3463" y="62608"/>
                </a:lnTo>
                <a:lnTo>
                  <a:pt x="3463" y="62608"/>
                </a:lnTo>
                <a:lnTo>
                  <a:pt x="3463" y="62608"/>
                </a:lnTo>
                <a:lnTo>
                  <a:pt x="3463" y="62608"/>
                </a:lnTo>
                <a:lnTo>
                  <a:pt x="3463" y="62608"/>
                </a:lnTo>
                <a:lnTo>
                  <a:pt x="3056" y="62608"/>
                </a:lnTo>
                <a:lnTo>
                  <a:pt x="3056" y="62608"/>
                </a:lnTo>
                <a:lnTo>
                  <a:pt x="3056" y="62608"/>
                </a:lnTo>
                <a:lnTo>
                  <a:pt x="3056" y="62608"/>
                </a:lnTo>
                <a:lnTo>
                  <a:pt x="3056" y="62608"/>
                </a:lnTo>
                <a:lnTo>
                  <a:pt x="3056" y="62608"/>
                </a:lnTo>
                <a:lnTo>
                  <a:pt x="2648" y="62608"/>
                </a:lnTo>
                <a:lnTo>
                  <a:pt x="2648" y="63557"/>
                </a:lnTo>
                <a:lnTo>
                  <a:pt x="2648" y="63557"/>
                </a:lnTo>
                <a:lnTo>
                  <a:pt x="2648" y="62608"/>
                </a:lnTo>
                <a:lnTo>
                  <a:pt x="2648" y="62608"/>
                </a:lnTo>
                <a:lnTo>
                  <a:pt x="2241" y="62608"/>
                </a:lnTo>
                <a:lnTo>
                  <a:pt x="2241" y="62608"/>
                </a:lnTo>
                <a:lnTo>
                  <a:pt x="2241" y="62608"/>
                </a:lnTo>
                <a:lnTo>
                  <a:pt x="2241" y="62608"/>
                </a:lnTo>
                <a:lnTo>
                  <a:pt x="2241" y="62608"/>
                </a:lnTo>
                <a:lnTo>
                  <a:pt x="2241" y="62608"/>
                </a:lnTo>
                <a:lnTo>
                  <a:pt x="2241" y="61660"/>
                </a:lnTo>
                <a:lnTo>
                  <a:pt x="2241" y="61660"/>
                </a:lnTo>
                <a:lnTo>
                  <a:pt x="2241" y="61660"/>
                </a:lnTo>
                <a:lnTo>
                  <a:pt x="2241" y="61660"/>
                </a:lnTo>
                <a:lnTo>
                  <a:pt x="2241" y="61660"/>
                </a:lnTo>
                <a:lnTo>
                  <a:pt x="1629" y="61660"/>
                </a:lnTo>
                <a:lnTo>
                  <a:pt x="1629" y="60237"/>
                </a:lnTo>
                <a:lnTo>
                  <a:pt x="1629" y="60237"/>
                </a:lnTo>
                <a:lnTo>
                  <a:pt x="1629" y="60237"/>
                </a:lnTo>
                <a:lnTo>
                  <a:pt x="1629" y="60237"/>
                </a:lnTo>
                <a:lnTo>
                  <a:pt x="1629" y="60237"/>
                </a:lnTo>
                <a:lnTo>
                  <a:pt x="2241" y="60237"/>
                </a:lnTo>
                <a:lnTo>
                  <a:pt x="2241" y="60237"/>
                </a:lnTo>
                <a:lnTo>
                  <a:pt x="2241" y="59288"/>
                </a:lnTo>
                <a:lnTo>
                  <a:pt x="2241" y="59288"/>
                </a:lnTo>
                <a:lnTo>
                  <a:pt x="2241" y="59288"/>
                </a:lnTo>
                <a:lnTo>
                  <a:pt x="2241" y="59288"/>
                </a:lnTo>
                <a:lnTo>
                  <a:pt x="2241" y="58339"/>
                </a:lnTo>
                <a:lnTo>
                  <a:pt x="1629" y="58339"/>
                </a:lnTo>
                <a:lnTo>
                  <a:pt x="1629" y="58339"/>
                </a:lnTo>
                <a:lnTo>
                  <a:pt x="1629" y="58339"/>
                </a:lnTo>
                <a:lnTo>
                  <a:pt x="1629" y="58339"/>
                </a:lnTo>
                <a:lnTo>
                  <a:pt x="1629" y="58339"/>
                </a:lnTo>
                <a:lnTo>
                  <a:pt x="1222" y="58339"/>
                </a:lnTo>
                <a:lnTo>
                  <a:pt x="1222" y="57391"/>
                </a:lnTo>
                <a:lnTo>
                  <a:pt x="1222" y="57391"/>
                </a:lnTo>
                <a:lnTo>
                  <a:pt x="1222" y="57391"/>
                </a:lnTo>
                <a:lnTo>
                  <a:pt x="1222" y="57391"/>
                </a:lnTo>
                <a:lnTo>
                  <a:pt x="814" y="57391"/>
                </a:lnTo>
                <a:lnTo>
                  <a:pt x="814" y="57391"/>
                </a:lnTo>
                <a:lnTo>
                  <a:pt x="814" y="57391"/>
                </a:lnTo>
                <a:lnTo>
                  <a:pt x="814" y="57391"/>
                </a:lnTo>
                <a:lnTo>
                  <a:pt x="814" y="57391"/>
                </a:lnTo>
                <a:lnTo>
                  <a:pt x="814" y="57391"/>
                </a:lnTo>
                <a:lnTo>
                  <a:pt x="407" y="57391"/>
                </a:lnTo>
                <a:lnTo>
                  <a:pt x="407" y="57391"/>
                </a:lnTo>
                <a:lnTo>
                  <a:pt x="407" y="57391"/>
                </a:lnTo>
                <a:lnTo>
                  <a:pt x="0" y="57391"/>
                </a:lnTo>
                <a:lnTo>
                  <a:pt x="0" y="55968"/>
                </a:lnTo>
                <a:lnTo>
                  <a:pt x="0" y="55968"/>
                </a:lnTo>
                <a:lnTo>
                  <a:pt x="407" y="55968"/>
                </a:lnTo>
                <a:lnTo>
                  <a:pt x="407" y="55968"/>
                </a:lnTo>
                <a:lnTo>
                  <a:pt x="407" y="55019"/>
                </a:lnTo>
                <a:lnTo>
                  <a:pt x="407" y="55019"/>
                </a:lnTo>
                <a:lnTo>
                  <a:pt x="407" y="55019"/>
                </a:lnTo>
                <a:lnTo>
                  <a:pt x="407" y="55019"/>
                </a:lnTo>
                <a:lnTo>
                  <a:pt x="407" y="55019"/>
                </a:lnTo>
                <a:lnTo>
                  <a:pt x="407" y="54071"/>
                </a:lnTo>
                <a:lnTo>
                  <a:pt x="814" y="54071"/>
                </a:lnTo>
                <a:lnTo>
                  <a:pt x="814" y="54071"/>
                </a:lnTo>
                <a:lnTo>
                  <a:pt x="814" y="54071"/>
                </a:lnTo>
                <a:lnTo>
                  <a:pt x="814" y="54071"/>
                </a:lnTo>
                <a:lnTo>
                  <a:pt x="814" y="53122"/>
                </a:lnTo>
                <a:lnTo>
                  <a:pt x="814" y="53122"/>
                </a:lnTo>
                <a:lnTo>
                  <a:pt x="814" y="53122"/>
                </a:lnTo>
                <a:lnTo>
                  <a:pt x="814" y="53122"/>
                </a:lnTo>
                <a:lnTo>
                  <a:pt x="814" y="53122"/>
                </a:lnTo>
                <a:lnTo>
                  <a:pt x="814" y="53122"/>
                </a:lnTo>
                <a:lnTo>
                  <a:pt x="1222" y="53122"/>
                </a:lnTo>
                <a:lnTo>
                  <a:pt x="1222" y="53122"/>
                </a:lnTo>
                <a:lnTo>
                  <a:pt x="1222" y="52173"/>
                </a:lnTo>
                <a:lnTo>
                  <a:pt x="1222" y="52173"/>
                </a:lnTo>
                <a:lnTo>
                  <a:pt x="1222" y="52173"/>
                </a:lnTo>
                <a:lnTo>
                  <a:pt x="1222" y="52173"/>
                </a:lnTo>
                <a:lnTo>
                  <a:pt x="1629" y="52173"/>
                </a:lnTo>
                <a:lnTo>
                  <a:pt x="1629" y="52173"/>
                </a:lnTo>
                <a:lnTo>
                  <a:pt x="1629" y="52173"/>
                </a:lnTo>
                <a:lnTo>
                  <a:pt x="1629" y="50750"/>
                </a:lnTo>
                <a:lnTo>
                  <a:pt x="1629" y="50750"/>
                </a:lnTo>
                <a:lnTo>
                  <a:pt x="1629" y="50750"/>
                </a:lnTo>
                <a:lnTo>
                  <a:pt x="1629" y="50750"/>
                </a:lnTo>
                <a:lnTo>
                  <a:pt x="1629" y="49802"/>
                </a:lnTo>
                <a:lnTo>
                  <a:pt x="1222" y="49802"/>
                </a:lnTo>
                <a:lnTo>
                  <a:pt x="1222" y="49802"/>
                </a:lnTo>
                <a:lnTo>
                  <a:pt x="1222" y="49802"/>
                </a:lnTo>
                <a:lnTo>
                  <a:pt x="1222" y="49802"/>
                </a:lnTo>
                <a:lnTo>
                  <a:pt x="1222" y="49802"/>
                </a:lnTo>
                <a:lnTo>
                  <a:pt x="1222" y="49802"/>
                </a:lnTo>
                <a:lnTo>
                  <a:pt x="814" y="49802"/>
                </a:lnTo>
                <a:lnTo>
                  <a:pt x="814" y="48853"/>
                </a:lnTo>
                <a:lnTo>
                  <a:pt x="814" y="48853"/>
                </a:lnTo>
                <a:lnTo>
                  <a:pt x="814" y="48853"/>
                </a:lnTo>
                <a:lnTo>
                  <a:pt x="814" y="47905"/>
                </a:lnTo>
                <a:lnTo>
                  <a:pt x="814" y="47905"/>
                </a:lnTo>
                <a:lnTo>
                  <a:pt x="1222" y="47905"/>
                </a:lnTo>
                <a:lnTo>
                  <a:pt x="1222" y="47905"/>
                </a:lnTo>
                <a:lnTo>
                  <a:pt x="1222" y="47905"/>
                </a:lnTo>
                <a:lnTo>
                  <a:pt x="1222" y="46956"/>
                </a:lnTo>
                <a:lnTo>
                  <a:pt x="1222" y="46956"/>
                </a:lnTo>
                <a:lnTo>
                  <a:pt x="1222" y="46956"/>
                </a:lnTo>
                <a:lnTo>
                  <a:pt x="1222" y="45533"/>
                </a:lnTo>
                <a:lnTo>
                  <a:pt x="1222" y="45533"/>
                </a:lnTo>
                <a:lnTo>
                  <a:pt x="1222" y="45533"/>
                </a:lnTo>
                <a:lnTo>
                  <a:pt x="1222" y="45533"/>
                </a:lnTo>
                <a:lnTo>
                  <a:pt x="1222" y="44584"/>
                </a:lnTo>
                <a:lnTo>
                  <a:pt x="1222" y="44584"/>
                </a:lnTo>
                <a:lnTo>
                  <a:pt x="1629" y="44584"/>
                </a:lnTo>
                <a:lnTo>
                  <a:pt x="1629" y="44584"/>
                </a:lnTo>
                <a:lnTo>
                  <a:pt x="1629" y="44584"/>
                </a:lnTo>
                <a:lnTo>
                  <a:pt x="1629" y="44584"/>
                </a:lnTo>
                <a:lnTo>
                  <a:pt x="2241" y="44584"/>
                </a:lnTo>
                <a:lnTo>
                  <a:pt x="2241" y="44584"/>
                </a:lnTo>
                <a:lnTo>
                  <a:pt x="2241" y="44584"/>
                </a:lnTo>
                <a:lnTo>
                  <a:pt x="2241" y="44584"/>
                </a:lnTo>
                <a:lnTo>
                  <a:pt x="2241" y="44584"/>
                </a:lnTo>
                <a:lnTo>
                  <a:pt x="2241" y="43636"/>
                </a:lnTo>
                <a:lnTo>
                  <a:pt x="2648" y="43636"/>
                </a:lnTo>
                <a:lnTo>
                  <a:pt x="2648" y="43636"/>
                </a:lnTo>
                <a:lnTo>
                  <a:pt x="2648" y="43636"/>
                </a:lnTo>
                <a:lnTo>
                  <a:pt x="2648" y="43636"/>
                </a:lnTo>
                <a:lnTo>
                  <a:pt x="2648" y="42687"/>
                </a:lnTo>
                <a:lnTo>
                  <a:pt x="2648" y="42687"/>
                </a:lnTo>
                <a:lnTo>
                  <a:pt x="2648" y="42687"/>
                </a:lnTo>
                <a:lnTo>
                  <a:pt x="2648" y="42687"/>
                </a:lnTo>
                <a:lnTo>
                  <a:pt x="2648" y="42687"/>
                </a:lnTo>
                <a:lnTo>
                  <a:pt x="2648" y="41739"/>
                </a:lnTo>
                <a:lnTo>
                  <a:pt x="2648" y="41739"/>
                </a:lnTo>
                <a:lnTo>
                  <a:pt x="2648" y="41739"/>
                </a:lnTo>
                <a:lnTo>
                  <a:pt x="2648" y="41739"/>
                </a:lnTo>
                <a:lnTo>
                  <a:pt x="3056" y="41739"/>
                </a:lnTo>
                <a:lnTo>
                  <a:pt x="3056" y="41739"/>
                </a:lnTo>
                <a:lnTo>
                  <a:pt x="3056" y="40316"/>
                </a:lnTo>
                <a:lnTo>
                  <a:pt x="3056" y="40316"/>
                </a:lnTo>
                <a:lnTo>
                  <a:pt x="3056" y="40316"/>
                </a:lnTo>
                <a:lnTo>
                  <a:pt x="3056" y="40316"/>
                </a:lnTo>
                <a:lnTo>
                  <a:pt x="3056" y="40316"/>
                </a:lnTo>
                <a:lnTo>
                  <a:pt x="3463" y="40316"/>
                </a:lnTo>
                <a:lnTo>
                  <a:pt x="3463" y="40316"/>
                </a:lnTo>
                <a:lnTo>
                  <a:pt x="3463" y="40316"/>
                </a:lnTo>
                <a:lnTo>
                  <a:pt x="3463" y="40316"/>
                </a:lnTo>
                <a:lnTo>
                  <a:pt x="3463" y="40316"/>
                </a:lnTo>
                <a:lnTo>
                  <a:pt x="3463" y="41739"/>
                </a:lnTo>
                <a:lnTo>
                  <a:pt x="3870" y="41739"/>
                </a:lnTo>
                <a:lnTo>
                  <a:pt x="3870" y="41739"/>
                </a:lnTo>
                <a:lnTo>
                  <a:pt x="3870" y="41739"/>
                </a:lnTo>
                <a:lnTo>
                  <a:pt x="3870" y="41739"/>
                </a:lnTo>
                <a:lnTo>
                  <a:pt x="3870" y="41739"/>
                </a:lnTo>
                <a:lnTo>
                  <a:pt x="4482" y="41739"/>
                </a:lnTo>
                <a:lnTo>
                  <a:pt x="4482" y="42687"/>
                </a:lnTo>
                <a:lnTo>
                  <a:pt x="4482" y="42687"/>
                </a:lnTo>
                <a:lnTo>
                  <a:pt x="4482" y="42687"/>
                </a:lnTo>
                <a:lnTo>
                  <a:pt x="4482" y="42687"/>
                </a:lnTo>
                <a:lnTo>
                  <a:pt x="4482" y="42687"/>
                </a:lnTo>
                <a:lnTo>
                  <a:pt x="4482" y="42687"/>
                </a:lnTo>
                <a:lnTo>
                  <a:pt x="4482" y="42687"/>
                </a:lnTo>
                <a:lnTo>
                  <a:pt x="4889" y="42687"/>
                </a:lnTo>
                <a:lnTo>
                  <a:pt x="4889" y="42687"/>
                </a:lnTo>
                <a:lnTo>
                  <a:pt x="4889" y="43636"/>
                </a:lnTo>
                <a:lnTo>
                  <a:pt x="4889" y="43636"/>
                </a:lnTo>
                <a:lnTo>
                  <a:pt x="4889" y="43636"/>
                </a:lnTo>
                <a:lnTo>
                  <a:pt x="4889" y="43636"/>
                </a:lnTo>
                <a:lnTo>
                  <a:pt x="4889" y="44584"/>
                </a:lnTo>
                <a:lnTo>
                  <a:pt x="4889" y="44584"/>
                </a:lnTo>
                <a:lnTo>
                  <a:pt x="5297" y="44584"/>
                </a:lnTo>
                <a:lnTo>
                  <a:pt x="5297" y="44584"/>
                </a:lnTo>
                <a:lnTo>
                  <a:pt x="5297" y="44584"/>
                </a:lnTo>
                <a:lnTo>
                  <a:pt x="5297" y="44584"/>
                </a:lnTo>
                <a:lnTo>
                  <a:pt x="5297" y="44584"/>
                </a:lnTo>
                <a:lnTo>
                  <a:pt x="5704" y="44584"/>
                </a:lnTo>
                <a:lnTo>
                  <a:pt x="5704" y="45533"/>
                </a:lnTo>
                <a:lnTo>
                  <a:pt x="5704" y="45533"/>
                </a:lnTo>
                <a:lnTo>
                  <a:pt x="5704" y="45533"/>
                </a:lnTo>
                <a:lnTo>
                  <a:pt x="5704" y="45533"/>
                </a:lnTo>
                <a:lnTo>
                  <a:pt x="6112" y="45533"/>
                </a:lnTo>
                <a:lnTo>
                  <a:pt x="6112" y="44584"/>
                </a:lnTo>
                <a:lnTo>
                  <a:pt x="6112" y="44584"/>
                </a:lnTo>
                <a:lnTo>
                  <a:pt x="6112" y="44584"/>
                </a:lnTo>
                <a:lnTo>
                  <a:pt x="6112" y="44584"/>
                </a:lnTo>
                <a:lnTo>
                  <a:pt x="6112" y="44584"/>
                </a:lnTo>
                <a:lnTo>
                  <a:pt x="6723" y="44584"/>
                </a:lnTo>
                <a:lnTo>
                  <a:pt x="6723" y="44584"/>
                </a:lnTo>
                <a:lnTo>
                  <a:pt x="6723" y="44584"/>
                </a:lnTo>
                <a:lnTo>
                  <a:pt x="6723" y="44584"/>
                </a:lnTo>
                <a:lnTo>
                  <a:pt x="7130" y="44584"/>
                </a:lnTo>
                <a:lnTo>
                  <a:pt x="7130" y="44584"/>
                </a:lnTo>
                <a:lnTo>
                  <a:pt x="7130" y="43636"/>
                </a:lnTo>
                <a:lnTo>
                  <a:pt x="7130" y="43636"/>
                </a:lnTo>
                <a:lnTo>
                  <a:pt x="7130" y="43636"/>
                </a:lnTo>
                <a:lnTo>
                  <a:pt x="7130" y="43636"/>
                </a:lnTo>
                <a:lnTo>
                  <a:pt x="7130" y="43636"/>
                </a:lnTo>
                <a:lnTo>
                  <a:pt x="7130" y="43636"/>
                </a:lnTo>
                <a:lnTo>
                  <a:pt x="6723" y="43636"/>
                </a:lnTo>
                <a:lnTo>
                  <a:pt x="6723" y="42687"/>
                </a:lnTo>
                <a:lnTo>
                  <a:pt x="6723" y="42687"/>
                </a:lnTo>
                <a:lnTo>
                  <a:pt x="7130" y="42687"/>
                </a:lnTo>
                <a:lnTo>
                  <a:pt x="7130" y="42687"/>
                </a:lnTo>
                <a:lnTo>
                  <a:pt x="6723" y="42687"/>
                </a:lnTo>
                <a:lnTo>
                  <a:pt x="6723" y="42687"/>
                </a:lnTo>
                <a:lnTo>
                  <a:pt x="6723" y="42687"/>
                </a:lnTo>
                <a:lnTo>
                  <a:pt x="6723" y="41739"/>
                </a:lnTo>
                <a:lnTo>
                  <a:pt x="6723" y="41739"/>
                </a:lnTo>
                <a:lnTo>
                  <a:pt x="6723" y="41739"/>
                </a:lnTo>
                <a:lnTo>
                  <a:pt x="6723" y="41739"/>
                </a:lnTo>
                <a:lnTo>
                  <a:pt x="6723" y="40316"/>
                </a:lnTo>
                <a:lnTo>
                  <a:pt x="6723" y="40316"/>
                </a:lnTo>
                <a:lnTo>
                  <a:pt x="6723" y="40316"/>
                </a:lnTo>
                <a:lnTo>
                  <a:pt x="6112" y="40316"/>
                </a:lnTo>
                <a:lnTo>
                  <a:pt x="6112" y="39367"/>
                </a:lnTo>
                <a:lnTo>
                  <a:pt x="6112" y="39367"/>
                </a:lnTo>
                <a:lnTo>
                  <a:pt x="6112" y="39367"/>
                </a:lnTo>
                <a:lnTo>
                  <a:pt x="6112" y="39367"/>
                </a:lnTo>
                <a:lnTo>
                  <a:pt x="6112" y="38418"/>
                </a:lnTo>
                <a:lnTo>
                  <a:pt x="6112" y="38418"/>
                </a:lnTo>
                <a:lnTo>
                  <a:pt x="6723" y="38418"/>
                </a:lnTo>
                <a:lnTo>
                  <a:pt x="6723" y="39367"/>
                </a:lnTo>
                <a:lnTo>
                  <a:pt x="6723" y="39367"/>
                </a:lnTo>
                <a:lnTo>
                  <a:pt x="6723" y="39367"/>
                </a:lnTo>
                <a:lnTo>
                  <a:pt x="7130" y="39367"/>
                </a:lnTo>
                <a:lnTo>
                  <a:pt x="7130" y="39367"/>
                </a:lnTo>
                <a:lnTo>
                  <a:pt x="7130" y="39367"/>
                </a:lnTo>
                <a:lnTo>
                  <a:pt x="7130" y="39367"/>
                </a:lnTo>
                <a:lnTo>
                  <a:pt x="7130" y="39367"/>
                </a:lnTo>
                <a:lnTo>
                  <a:pt x="7130" y="39367"/>
                </a:lnTo>
                <a:lnTo>
                  <a:pt x="7130" y="38418"/>
                </a:lnTo>
                <a:lnTo>
                  <a:pt x="7538" y="38418"/>
                </a:lnTo>
                <a:lnTo>
                  <a:pt x="7538" y="38418"/>
                </a:lnTo>
                <a:lnTo>
                  <a:pt x="7538" y="38418"/>
                </a:lnTo>
                <a:lnTo>
                  <a:pt x="7538" y="38418"/>
                </a:lnTo>
                <a:lnTo>
                  <a:pt x="7538" y="38418"/>
                </a:lnTo>
                <a:lnTo>
                  <a:pt x="7538" y="38418"/>
                </a:lnTo>
                <a:lnTo>
                  <a:pt x="7538" y="37470"/>
                </a:lnTo>
                <a:lnTo>
                  <a:pt x="7945" y="37470"/>
                </a:lnTo>
                <a:lnTo>
                  <a:pt x="7945" y="37470"/>
                </a:lnTo>
                <a:lnTo>
                  <a:pt x="7945" y="37470"/>
                </a:lnTo>
                <a:lnTo>
                  <a:pt x="7945" y="37470"/>
                </a:lnTo>
                <a:lnTo>
                  <a:pt x="8353" y="37470"/>
                </a:lnTo>
                <a:lnTo>
                  <a:pt x="8353" y="37470"/>
                </a:lnTo>
                <a:lnTo>
                  <a:pt x="8353" y="37470"/>
                </a:lnTo>
                <a:lnTo>
                  <a:pt x="8353" y="37470"/>
                </a:lnTo>
                <a:lnTo>
                  <a:pt x="8353" y="37470"/>
                </a:lnTo>
                <a:lnTo>
                  <a:pt x="8964" y="37470"/>
                </a:lnTo>
                <a:lnTo>
                  <a:pt x="8964" y="36521"/>
                </a:lnTo>
                <a:lnTo>
                  <a:pt x="8353" y="36521"/>
                </a:lnTo>
                <a:lnTo>
                  <a:pt x="8353" y="36521"/>
                </a:lnTo>
                <a:lnTo>
                  <a:pt x="8353" y="36521"/>
                </a:lnTo>
                <a:lnTo>
                  <a:pt x="8353" y="36521"/>
                </a:lnTo>
                <a:lnTo>
                  <a:pt x="8353" y="35098"/>
                </a:lnTo>
                <a:lnTo>
                  <a:pt x="8353" y="35098"/>
                </a:lnTo>
                <a:lnTo>
                  <a:pt x="8353" y="35098"/>
                </a:lnTo>
                <a:lnTo>
                  <a:pt x="8353" y="35098"/>
                </a:lnTo>
                <a:lnTo>
                  <a:pt x="8964" y="35098"/>
                </a:lnTo>
                <a:lnTo>
                  <a:pt x="8964" y="35098"/>
                </a:lnTo>
                <a:lnTo>
                  <a:pt x="8964" y="35098"/>
                </a:lnTo>
                <a:lnTo>
                  <a:pt x="8964" y="35098"/>
                </a:lnTo>
                <a:lnTo>
                  <a:pt x="9371" y="35098"/>
                </a:lnTo>
                <a:lnTo>
                  <a:pt x="9371" y="35098"/>
                </a:lnTo>
                <a:lnTo>
                  <a:pt x="9371" y="35098"/>
                </a:lnTo>
                <a:lnTo>
                  <a:pt x="9779" y="35098"/>
                </a:lnTo>
                <a:lnTo>
                  <a:pt x="9779" y="35098"/>
                </a:lnTo>
                <a:lnTo>
                  <a:pt x="9779" y="35098"/>
                </a:lnTo>
                <a:lnTo>
                  <a:pt x="9779" y="34150"/>
                </a:lnTo>
                <a:lnTo>
                  <a:pt x="9779" y="34150"/>
                </a:lnTo>
                <a:lnTo>
                  <a:pt x="10186" y="34150"/>
                </a:lnTo>
                <a:lnTo>
                  <a:pt x="10186" y="34150"/>
                </a:lnTo>
                <a:lnTo>
                  <a:pt x="10186" y="34150"/>
                </a:lnTo>
                <a:lnTo>
                  <a:pt x="10186" y="34150"/>
                </a:lnTo>
                <a:lnTo>
                  <a:pt x="10186" y="34150"/>
                </a:lnTo>
                <a:lnTo>
                  <a:pt x="10186" y="34150"/>
                </a:lnTo>
                <a:lnTo>
                  <a:pt x="10594" y="34150"/>
                </a:lnTo>
                <a:lnTo>
                  <a:pt x="10594" y="34150"/>
                </a:lnTo>
                <a:lnTo>
                  <a:pt x="10594" y="33201"/>
                </a:lnTo>
                <a:lnTo>
                  <a:pt x="10594" y="33201"/>
                </a:lnTo>
                <a:lnTo>
                  <a:pt x="11205" y="33201"/>
                </a:lnTo>
                <a:lnTo>
                  <a:pt x="11205" y="33201"/>
                </a:lnTo>
                <a:lnTo>
                  <a:pt x="11205" y="33201"/>
                </a:lnTo>
                <a:lnTo>
                  <a:pt x="11205" y="33201"/>
                </a:lnTo>
                <a:lnTo>
                  <a:pt x="11205" y="33201"/>
                </a:lnTo>
                <a:lnTo>
                  <a:pt x="11612" y="33201"/>
                </a:lnTo>
                <a:lnTo>
                  <a:pt x="11612" y="33201"/>
                </a:lnTo>
                <a:lnTo>
                  <a:pt x="11612" y="32252"/>
                </a:lnTo>
                <a:lnTo>
                  <a:pt x="11612" y="32252"/>
                </a:lnTo>
                <a:lnTo>
                  <a:pt x="11612" y="32252"/>
                </a:lnTo>
                <a:lnTo>
                  <a:pt x="11612" y="32252"/>
                </a:lnTo>
                <a:lnTo>
                  <a:pt x="11612" y="32252"/>
                </a:lnTo>
                <a:lnTo>
                  <a:pt x="12020" y="32252"/>
                </a:lnTo>
                <a:lnTo>
                  <a:pt x="12020" y="32252"/>
                </a:lnTo>
                <a:lnTo>
                  <a:pt x="12020" y="32252"/>
                </a:lnTo>
                <a:lnTo>
                  <a:pt x="12020" y="31304"/>
                </a:lnTo>
                <a:lnTo>
                  <a:pt x="12020" y="31304"/>
                </a:lnTo>
                <a:lnTo>
                  <a:pt x="12020" y="31304"/>
                </a:lnTo>
                <a:lnTo>
                  <a:pt x="12020" y="31304"/>
                </a:lnTo>
                <a:lnTo>
                  <a:pt x="12427" y="31304"/>
                </a:lnTo>
                <a:lnTo>
                  <a:pt x="12427" y="31304"/>
                </a:lnTo>
                <a:lnTo>
                  <a:pt x="12427" y="31304"/>
                </a:lnTo>
                <a:lnTo>
                  <a:pt x="12427" y="31304"/>
                </a:lnTo>
                <a:lnTo>
                  <a:pt x="12427" y="31304"/>
                </a:lnTo>
                <a:lnTo>
                  <a:pt x="12835" y="31304"/>
                </a:lnTo>
                <a:lnTo>
                  <a:pt x="12835" y="31304"/>
                </a:lnTo>
                <a:lnTo>
                  <a:pt x="12835" y="31304"/>
                </a:lnTo>
                <a:lnTo>
                  <a:pt x="12427" y="31304"/>
                </a:lnTo>
                <a:lnTo>
                  <a:pt x="12427" y="29881"/>
                </a:lnTo>
                <a:lnTo>
                  <a:pt x="12427" y="29881"/>
                </a:lnTo>
                <a:lnTo>
                  <a:pt x="12835" y="29881"/>
                </a:lnTo>
                <a:lnTo>
                  <a:pt x="12835" y="29881"/>
                </a:lnTo>
                <a:lnTo>
                  <a:pt x="12835" y="29881"/>
                </a:lnTo>
                <a:lnTo>
                  <a:pt x="12835" y="29881"/>
                </a:lnTo>
                <a:lnTo>
                  <a:pt x="12835" y="31304"/>
                </a:lnTo>
                <a:lnTo>
                  <a:pt x="12835" y="31304"/>
                </a:lnTo>
                <a:lnTo>
                  <a:pt x="13446" y="31304"/>
                </a:lnTo>
                <a:lnTo>
                  <a:pt x="13446" y="31304"/>
                </a:lnTo>
                <a:lnTo>
                  <a:pt x="13446" y="31304"/>
                </a:lnTo>
                <a:lnTo>
                  <a:pt x="13853" y="31304"/>
                </a:lnTo>
                <a:lnTo>
                  <a:pt x="13853" y="31304"/>
                </a:lnTo>
                <a:lnTo>
                  <a:pt x="13853" y="31304"/>
                </a:lnTo>
                <a:lnTo>
                  <a:pt x="13853" y="31304"/>
                </a:lnTo>
                <a:lnTo>
                  <a:pt x="14261" y="31304"/>
                </a:lnTo>
                <a:lnTo>
                  <a:pt x="14261" y="31304"/>
                </a:lnTo>
                <a:lnTo>
                  <a:pt x="14261" y="31304"/>
                </a:lnTo>
                <a:lnTo>
                  <a:pt x="14261" y="31304"/>
                </a:lnTo>
                <a:lnTo>
                  <a:pt x="14261" y="31304"/>
                </a:lnTo>
                <a:lnTo>
                  <a:pt x="14261" y="31304"/>
                </a:lnTo>
                <a:lnTo>
                  <a:pt x="14261" y="31304"/>
                </a:lnTo>
                <a:lnTo>
                  <a:pt x="14261" y="31304"/>
                </a:lnTo>
                <a:lnTo>
                  <a:pt x="14261" y="31304"/>
                </a:lnTo>
                <a:lnTo>
                  <a:pt x="14261" y="32252"/>
                </a:lnTo>
                <a:lnTo>
                  <a:pt x="14261" y="32252"/>
                </a:lnTo>
                <a:lnTo>
                  <a:pt x="14261" y="32252"/>
                </a:lnTo>
                <a:lnTo>
                  <a:pt x="14261" y="32252"/>
                </a:lnTo>
                <a:lnTo>
                  <a:pt x="14261" y="32252"/>
                </a:lnTo>
                <a:lnTo>
                  <a:pt x="14668" y="32252"/>
                </a:lnTo>
                <a:lnTo>
                  <a:pt x="14668" y="32252"/>
                </a:lnTo>
                <a:lnTo>
                  <a:pt x="14668" y="32252"/>
                </a:lnTo>
                <a:lnTo>
                  <a:pt x="15076" y="32252"/>
                </a:lnTo>
                <a:lnTo>
                  <a:pt x="15076" y="32252"/>
                </a:lnTo>
                <a:lnTo>
                  <a:pt x="15076" y="32252"/>
                </a:lnTo>
                <a:lnTo>
                  <a:pt x="15076" y="32252"/>
                </a:lnTo>
                <a:lnTo>
                  <a:pt x="15076" y="32252"/>
                </a:lnTo>
                <a:lnTo>
                  <a:pt x="15076" y="32252"/>
                </a:lnTo>
                <a:lnTo>
                  <a:pt x="15076" y="32252"/>
                </a:lnTo>
                <a:lnTo>
                  <a:pt x="15076" y="32252"/>
                </a:lnTo>
                <a:lnTo>
                  <a:pt x="15687" y="32252"/>
                </a:lnTo>
                <a:lnTo>
                  <a:pt x="15687" y="32252"/>
                </a:lnTo>
                <a:lnTo>
                  <a:pt x="15687" y="32252"/>
                </a:lnTo>
                <a:lnTo>
                  <a:pt x="15687" y="32252"/>
                </a:lnTo>
                <a:lnTo>
                  <a:pt x="15687" y="32252"/>
                </a:lnTo>
                <a:lnTo>
                  <a:pt x="15687" y="31304"/>
                </a:lnTo>
                <a:lnTo>
                  <a:pt x="15687" y="31304"/>
                </a:lnTo>
                <a:lnTo>
                  <a:pt x="15687" y="31304"/>
                </a:lnTo>
                <a:lnTo>
                  <a:pt x="15687" y="31304"/>
                </a:lnTo>
                <a:lnTo>
                  <a:pt x="15687" y="31304"/>
                </a:lnTo>
                <a:lnTo>
                  <a:pt x="16095" y="31304"/>
                </a:lnTo>
                <a:lnTo>
                  <a:pt x="16095" y="31304"/>
                </a:lnTo>
                <a:lnTo>
                  <a:pt x="16095" y="31304"/>
                </a:lnTo>
                <a:lnTo>
                  <a:pt x="16502" y="31304"/>
                </a:lnTo>
                <a:lnTo>
                  <a:pt x="16502" y="31304"/>
                </a:lnTo>
                <a:lnTo>
                  <a:pt x="16502" y="31304"/>
                </a:lnTo>
                <a:lnTo>
                  <a:pt x="16502" y="31304"/>
                </a:lnTo>
                <a:lnTo>
                  <a:pt x="16910" y="31304"/>
                </a:lnTo>
                <a:lnTo>
                  <a:pt x="16910" y="29881"/>
                </a:lnTo>
                <a:lnTo>
                  <a:pt x="16910" y="29881"/>
                </a:lnTo>
                <a:lnTo>
                  <a:pt x="16910" y="29881"/>
                </a:lnTo>
                <a:lnTo>
                  <a:pt x="16910" y="29881"/>
                </a:lnTo>
                <a:lnTo>
                  <a:pt x="16910" y="29881"/>
                </a:lnTo>
                <a:lnTo>
                  <a:pt x="17317" y="29881"/>
                </a:lnTo>
                <a:lnTo>
                  <a:pt x="17317" y="29881"/>
                </a:lnTo>
                <a:lnTo>
                  <a:pt x="17317" y="29881"/>
                </a:lnTo>
                <a:lnTo>
                  <a:pt x="17317" y="31304"/>
                </a:lnTo>
                <a:lnTo>
                  <a:pt x="17317" y="31304"/>
                </a:lnTo>
                <a:lnTo>
                  <a:pt x="17317" y="31304"/>
                </a:lnTo>
                <a:lnTo>
                  <a:pt x="17928" y="31304"/>
                </a:lnTo>
                <a:lnTo>
                  <a:pt x="17928" y="31304"/>
                </a:lnTo>
                <a:lnTo>
                  <a:pt x="17928" y="31304"/>
                </a:lnTo>
                <a:lnTo>
                  <a:pt x="17928" y="32252"/>
                </a:lnTo>
                <a:lnTo>
                  <a:pt x="17928" y="32252"/>
                </a:lnTo>
                <a:lnTo>
                  <a:pt x="17928" y="32252"/>
                </a:lnTo>
                <a:lnTo>
                  <a:pt x="17928" y="32252"/>
                </a:lnTo>
                <a:lnTo>
                  <a:pt x="17928" y="32252"/>
                </a:lnTo>
                <a:lnTo>
                  <a:pt x="18336" y="32252"/>
                </a:lnTo>
                <a:lnTo>
                  <a:pt x="18336" y="32252"/>
                </a:lnTo>
                <a:lnTo>
                  <a:pt x="18336" y="32252"/>
                </a:lnTo>
                <a:lnTo>
                  <a:pt x="18336" y="32252"/>
                </a:lnTo>
                <a:lnTo>
                  <a:pt x="18743" y="32252"/>
                </a:lnTo>
                <a:lnTo>
                  <a:pt x="18743" y="32252"/>
                </a:lnTo>
                <a:lnTo>
                  <a:pt x="18743" y="32252"/>
                </a:lnTo>
                <a:lnTo>
                  <a:pt x="18743" y="32252"/>
                </a:lnTo>
                <a:lnTo>
                  <a:pt x="19151" y="32252"/>
                </a:lnTo>
                <a:lnTo>
                  <a:pt x="19151" y="32252"/>
                </a:lnTo>
                <a:lnTo>
                  <a:pt x="19151" y="32252"/>
                </a:lnTo>
                <a:lnTo>
                  <a:pt x="19151" y="32252"/>
                </a:lnTo>
                <a:lnTo>
                  <a:pt x="19151" y="32252"/>
                </a:lnTo>
                <a:lnTo>
                  <a:pt x="19151" y="32252"/>
                </a:lnTo>
                <a:lnTo>
                  <a:pt x="19558" y="32252"/>
                </a:lnTo>
                <a:lnTo>
                  <a:pt x="19558" y="32252"/>
                </a:lnTo>
                <a:lnTo>
                  <a:pt x="19558" y="32252"/>
                </a:lnTo>
                <a:lnTo>
                  <a:pt x="19558" y="32252"/>
                </a:lnTo>
                <a:lnTo>
                  <a:pt x="20169" y="32252"/>
                </a:lnTo>
                <a:lnTo>
                  <a:pt x="20169" y="32252"/>
                </a:lnTo>
                <a:lnTo>
                  <a:pt x="20169" y="32252"/>
                </a:lnTo>
                <a:lnTo>
                  <a:pt x="20169" y="32252"/>
                </a:lnTo>
                <a:lnTo>
                  <a:pt x="20169" y="32252"/>
                </a:lnTo>
                <a:lnTo>
                  <a:pt x="20577" y="32252"/>
                </a:lnTo>
                <a:lnTo>
                  <a:pt x="20577" y="32252"/>
                </a:lnTo>
                <a:lnTo>
                  <a:pt x="20577" y="32252"/>
                </a:lnTo>
                <a:lnTo>
                  <a:pt x="20577" y="32252"/>
                </a:lnTo>
                <a:lnTo>
                  <a:pt x="20577" y="32252"/>
                </a:lnTo>
                <a:lnTo>
                  <a:pt x="20577" y="32252"/>
                </a:lnTo>
                <a:lnTo>
                  <a:pt x="20984" y="32252"/>
                </a:lnTo>
                <a:lnTo>
                  <a:pt x="20984" y="32252"/>
                </a:lnTo>
                <a:lnTo>
                  <a:pt x="20984" y="32252"/>
                </a:lnTo>
                <a:lnTo>
                  <a:pt x="20984" y="33201"/>
                </a:lnTo>
                <a:lnTo>
                  <a:pt x="20984" y="33201"/>
                </a:lnTo>
                <a:lnTo>
                  <a:pt x="20984" y="33201"/>
                </a:lnTo>
                <a:lnTo>
                  <a:pt x="21392" y="33201"/>
                </a:lnTo>
                <a:lnTo>
                  <a:pt x="21392" y="34150"/>
                </a:lnTo>
                <a:lnTo>
                  <a:pt x="21392" y="34150"/>
                </a:lnTo>
                <a:lnTo>
                  <a:pt x="21392" y="34150"/>
                </a:lnTo>
                <a:lnTo>
                  <a:pt x="21392" y="34150"/>
                </a:lnTo>
                <a:lnTo>
                  <a:pt x="21392" y="34150"/>
                </a:lnTo>
                <a:lnTo>
                  <a:pt x="21799" y="34150"/>
                </a:lnTo>
                <a:lnTo>
                  <a:pt x="21799" y="34150"/>
                </a:lnTo>
                <a:lnTo>
                  <a:pt x="21799" y="34150"/>
                </a:lnTo>
                <a:lnTo>
                  <a:pt x="21799" y="34150"/>
                </a:lnTo>
                <a:lnTo>
                  <a:pt x="21799" y="34150"/>
                </a:lnTo>
                <a:lnTo>
                  <a:pt x="22410" y="34150"/>
                </a:lnTo>
                <a:lnTo>
                  <a:pt x="22410" y="34150"/>
                </a:lnTo>
                <a:lnTo>
                  <a:pt x="22410" y="35098"/>
                </a:lnTo>
                <a:lnTo>
                  <a:pt x="22410" y="35098"/>
                </a:lnTo>
                <a:lnTo>
                  <a:pt x="22818" y="35098"/>
                </a:lnTo>
                <a:lnTo>
                  <a:pt x="22818" y="35098"/>
                </a:lnTo>
                <a:lnTo>
                  <a:pt x="22818" y="35098"/>
                </a:lnTo>
                <a:lnTo>
                  <a:pt x="22818" y="35098"/>
                </a:lnTo>
                <a:lnTo>
                  <a:pt x="22818" y="36521"/>
                </a:lnTo>
                <a:lnTo>
                  <a:pt x="22818" y="36521"/>
                </a:lnTo>
                <a:lnTo>
                  <a:pt x="22818" y="36521"/>
                </a:lnTo>
                <a:lnTo>
                  <a:pt x="22818" y="36521"/>
                </a:lnTo>
                <a:lnTo>
                  <a:pt x="22818" y="36521"/>
                </a:lnTo>
                <a:lnTo>
                  <a:pt x="23225" y="36521"/>
                </a:lnTo>
                <a:lnTo>
                  <a:pt x="23225" y="37470"/>
                </a:lnTo>
                <a:lnTo>
                  <a:pt x="23225" y="37470"/>
                </a:lnTo>
                <a:lnTo>
                  <a:pt x="23225" y="37470"/>
                </a:lnTo>
                <a:lnTo>
                  <a:pt x="23225" y="37470"/>
                </a:lnTo>
                <a:lnTo>
                  <a:pt x="23633" y="37470"/>
                </a:lnTo>
                <a:lnTo>
                  <a:pt x="23633" y="37470"/>
                </a:lnTo>
                <a:lnTo>
                  <a:pt x="23633" y="37470"/>
                </a:lnTo>
                <a:lnTo>
                  <a:pt x="23633" y="37470"/>
                </a:lnTo>
                <a:lnTo>
                  <a:pt x="23633" y="37470"/>
                </a:lnTo>
                <a:lnTo>
                  <a:pt x="23633" y="38418"/>
                </a:lnTo>
                <a:lnTo>
                  <a:pt x="23633" y="38418"/>
                </a:lnTo>
                <a:lnTo>
                  <a:pt x="23633" y="38418"/>
                </a:lnTo>
                <a:lnTo>
                  <a:pt x="23225" y="38418"/>
                </a:lnTo>
                <a:lnTo>
                  <a:pt x="23225" y="39367"/>
                </a:lnTo>
                <a:lnTo>
                  <a:pt x="23633" y="39367"/>
                </a:lnTo>
                <a:lnTo>
                  <a:pt x="23633" y="39367"/>
                </a:lnTo>
                <a:lnTo>
                  <a:pt x="23633" y="39367"/>
                </a:lnTo>
                <a:lnTo>
                  <a:pt x="23633" y="39367"/>
                </a:lnTo>
                <a:lnTo>
                  <a:pt x="23633" y="39367"/>
                </a:lnTo>
                <a:lnTo>
                  <a:pt x="24040" y="39367"/>
                </a:lnTo>
                <a:lnTo>
                  <a:pt x="24040" y="39367"/>
                </a:lnTo>
                <a:lnTo>
                  <a:pt x="24040" y="39367"/>
                </a:lnTo>
                <a:lnTo>
                  <a:pt x="24040" y="39367"/>
                </a:lnTo>
                <a:lnTo>
                  <a:pt x="24040" y="39367"/>
                </a:lnTo>
                <a:lnTo>
                  <a:pt x="24040" y="39367"/>
                </a:lnTo>
                <a:lnTo>
                  <a:pt x="24040" y="38418"/>
                </a:lnTo>
                <a:lnTo>
                  <a:pt x="24040" y="38418"/>
                </a:lnTo>
                <a:lnTo>
                  <a:pt x="24040" y="38418"/>
                </a:lnTo>
                <a:lnTo>
                  <a:pt x="24040" y="38418"/>
                </a:lnTo>
                <a:lnTo>
                  <a:pt x="24040" y="37470"/>
                </a:lnTo>
                <a:lnTo>
                  <a:pt x="24040" y="37470"/>
                </a:lnTo>
                <a:lnTo>
                  <a:pt x="24040" y="37470"/>
                </a:lnTo>
                <a:lnTo>
                  <a:pt x="24040" y="37470"/>
                </a:lnTo>
                <a:lnTo>
                  <a:pt x="24651" y="37470"/>
                </a:lnTo>
                <a:lnTo>
                  <a:pt x="24651" y="37470"/>
                </a:lnTo>
                <a:lnTo>
                  <a:pt x="24651" y="37470"/>
                </a:lnTo>
                <a:lnTo>
                  <a:pt x="24651" y="37470"/>
                </a:lnTo>
                <a:lnTo>
                  <a:pt x="24651" y="37470"/>
                </a:lnTo>
                <a:lnTo>
                  <a:pt x="25059" y="37470"/>
                </a:lnTo>
                <a:lnTo>
                  <a:pt x="25059" y="37470"/>
                </a:lnTo>
                <a:lnTo>
                  <a:pt x="25059" y="37470"/>
                </a:lnTo>
                <a:lnTo>
                  <a:pt x="25059" y="37470"/>
                </a:lnTo>
                <a:lnTo>
                  <a:pt x="25059" y="36521"/>
                </a:lnTo>
                <a:lnTo>
                  <a:pt x="25466" y="36521"/>
                </a:lnTo>
                <a:lnTo>
                  <a:pt x="25466" y="36521"/>
                </a:lnTo>
                <a:lnTo>
                  <a:pt x="25466" y="37470"/>
                </a:lnTo>
                <a:lnTo>
                  <a:pt x="25466" y="37470"/>
                </a:lnTo>
                <a:lnTo>
                  <a:pt x="25466" y="37470"/>
                </a:lnTo>
                <a:lnTo>
                  <a:pt x="25466" y="37470"/>
                </a:lnTo>
                <a:lnTo>
                  <a:pt x="25466" y="37470"/>
                </a:lnTo>
                <a:lnTo>
                  <a:pt x="25466" y="38418"/>
                </a:lnTo>
                <a:lnTo>
                  <a:pt x="25874" y="38418"/>
                </a:lnTo>
                <a:lnTo>
                  <a:pt x="25874" y="38418"/>
                </a:lnTo>
                <a:lnTo>
                  <a:pt x="25874" y="38418"/>
                </a:lnTo>
                <a:lnTo>
                  <a:pt x="25874" y="38418"/>
                </a:lnTo>
                <a:lnTo>
                  <a:pt x="25874" y="38418"/>
                </a:lnTo>
                <a:lnTo>
                  <a:pt x="25874" y="38418"/>
                </a:lnTo>
                <a:lnTo>
                  <a:pt x="26281" y="38418"/>
                </a:lnTo>
                <a:lnTo>
                  <a:pt x="26281" y="38418"/>
                </a:lnTo>
                <a:lnTo>
                  <a:pt x="26281" y="38418"/>
                </a:lnTo>
                <a:lnTo>
                  <a:pt x="26893" y="38418"/>
                </a:lnTo>
                <a:lnTo>
                  <a:pt x="26893" y="39367"/>
                </a:lnTo>
                <a:lnTo>
                  <a:pt x="26893" y="39367"/>
                </a:lnTo>
                <a:lnTo>
                  <a:pt x="26893" y="39367"/>
                </a:lnTo>
                <a:lnTo>
                  <a:pt x="26893" y="39367"/>
                </a:lnTo>
                <a:lnTo>
                  <a:pt x="26893" y="39367"/>
                </a:lnTo>
                <a:lnTo>
                  <a:pt x="27300" y="39367"/>
                </a:lnTo>
                <a:lnTo>
                  <a:pt x="27300" y="39367"/>
                </a:lnTo>
                <a:lnTo>
                  <a:pt x="27300" y="39367"/>
                </a:lnTo>
                <a:lnTo>
                  <a:pt x="27300" y="39367"/>
                </a:lnTo>
                <a:lnTo>
                  <a:pt x="27300" y="39367"/>
                </a:lnTo>
                <a:lnTo>
                  <a:pt x="27707" y="39367"/>
                </a:lnTo>
                <a:lnTo>
                  <a:pt x="27707" y="38418"/>
                </a:lnTo>
                <a:lnTo>
                  <a:pt x="27707" y="38418"/>
                </a:lnTo>
                <a:lnTo>
                  <a:pt x="27707" y="38418"/>
                </a:lnTo>
                <a:lnTo>
                  <a:pt x="28115" y="38418"/>
                </a:lnTo>
                <a:lnTo>
                  <a:pt x="28115" y="38418"/>
                </a:lnTo>
                <a:lnTo>
                  <a:pt x="28115" y="38418"/>
                </a:lnTo>
                <a:lnTo>
                  <a:pt x="28115" y="38418"/>
                </a:lnTo>
                <a:lnTo>
                  <a:pt x="28115" y="38418"/>
                </a:lnTo>
                <a:lnTo>
                  <a:pt x="28115" y="38418"/>
                </a:lnTo>
                <a:lnTo>
                  <a:pt x="28522" y="38418"/>
                </a:lnTo>
                <a:lnTo>
                  <a:pt x="28522" y="37470"/>
                </a:lnTo>
                <a:lnTo>
                  <a:pt x="28522" y="37470"/>
                </a:lnTo>
                <a:lnTo>
                  <a:pt x="28522" y="37470"/>
                </a:lnTo>
                <a:lnTo>
                  <a:pt x="28522" y="37470"/>
                </a:lnTo>
                <a:lnTo>
                  <a:pt x="28522" y="36521"/>
                </a:lnTo>
                <a:lnTo>
                  <a:pt x="28522" y="36521"/>
                </a:lnTo>
                <a:lnTo>
                  <a:pt x="28522" y="36521"/>
                </a:lnTo>
                <a:lnTo>
                  <a:pt x="29134" y="36521"/>
                </a:lnTo>
                <a:lnTo>
                  <a:pt x="29134" y="36521"/>
                </a:lnTo>
                <a:lnTo>
                  <a:pt x="29134" y="36521"/>
                </a:lnTo>
                <a:lnTo>
                  <a:pt x="29134" y="36521"/>
                </a:lnTo>
                <a:lnTo>
                  <a:pt x="29541" y="36521"/>
                </a:lnTo>
                <a:lnTo>
                  <a:pt x="29541" y="36521"/>
                </a:lnTo>
                <a:lnTo>
                  <a:pt x="29541" y="36521"/>
                </a:lnTo>
                <a:lnTo>
                  <a:pt x="29541" y="35098"/>
                </a:lnTo>
                <a:lnTo>
                  <a:pt x="29541" y="35098"/>
                </a:lnTo>
                <a:lnTo>
                  <a:pt x="29541" y="35098"/>
                </a:lnTo>
                <a:lnTo>
                  <a:pt x="29541" y="35098"/>
                </a:lnTo>
                <a:lnTo>
                  <a:pt x="29541" y="35098"/>
                </a:lnTo>
                <a:lnTo>
                  <a:pt x="29949" y="35098"/>
                </a:lnTo>
                <a:lnTo>
                  <a:pt x="29949" y="36521"/>
                </a:lnTo>
                <a:lnTo>
                  <a:pt x="29949" y="36521"/>
                </a:lnTo>
                <a:lnTo>
                  <a:pt x="29949" y="36521"/>
                </a:lnTo>
                <a:lnTo>
                  <a:pt x="29949" y="36521"/>
                </a:lnTo>
                <a:lnTo>
                  <a:pt x="29949" y="36521"/>
                </a:lnTo>
                <a:lnTo>
                  <a:pt x="30356" y="36521"/>
                </a:lnTo>
                <a:lnTo>
                  <a:pt x="30356" y="36521"/>
                </a:lnTo>
                <a:lnTo>
                  <a:pt x="30356" y="35098"/>
                </a:lnTo>
                <a:lnTo>
                  <a:pt x="29949" y="35098"/>
                </a:lnTo>
                <a:lnTo>
                  <a:pt x="29949" y="35098"/>
                </a:lnTo>
                <a:lnTo>
                  <a:pt x="30356" y="35098"/>
                </a:lnTo>
                <a:lnTo>
                  <a:pt x="30356" y="35098"/>
                </a:lnTo>
                <a:lnTo>
                  <a:pt x="30356" y="35098"/>
                </a:lnTo>
                <a:lnTo>
                  <a:pt x="30764" y="35098"/>
                </a:lnTo>
                <a:lnTo>
                  <a:pt x="30764" y="35098"/>
                </a:lnTo>
                <a:lnTo>
                  <a:pt x="30764" y="35098"/>
                </a:lnTo>
                <a:lnTo>
                  <a:pt x="30764" y="35098"/>
                </a:lnTo>
                <a:lnTo>
                  <a:pt x="30764" y="35098"/>
                </a:lnTo>
                <a:lnTo>
                  <a:pt x="30764" y="35098"/>
                </a:lnTo>
                <a:lnTo>
                  <a:pt x="30764" y="35098"/>
                </a:lnTo>
                <a:lnTo>
                  <a:pt x="31375" y="35098"/>
                </a:lnTo>
                <a:lnTo>
                  <a:pt x="31375" y="35098"/>
                </a:lnTo>
                <a:lnTo>
                  <a:pt x="31375" y="35098"/>
                </a:lnTo>
                <a:lnTo>
                  <a:pt x="31375" y="35098"/>
                </a:lnTo>
                <a:lnTo>
                  <a:pt x="31375" y="35098"/>
                </a:lnTo>
                <a:lnTo>
                  <a:pt x="31782" y="35098"/>
                </a:lnTo>
                <a:lnTo>
                  <a:pt x="31782" y="35098"/>
                </a:lnTo>
                <a:lnTo>
                  <a:pt x="31782" y="35098"/>
                </a:lnTo>
                <a:lnTo>
                  <a:pt x="31782" y="35098"/>
                </a:lnTo>
                <a:lnTo>
                  <a:pt x="31782" y="36521"/>
                </a:lnTo>
                <a:lnTo>
                  <a:pt x="32190" y="36521"/>
                </a:lnTo>
                <a:lnTo>
                  <a:pt x="32190" y="36521"/>
                </a:lnTo>
                <a:lnTo>
                  <a:pt x="32190" y="36521"/>
                </a:lnTo>
                <a:lnTo>
                  <a:pt x="32190" y="36521"/>
                </a:lnTo>
                <a:lnTo>
                  <a:pt x="32190" y="36521"/>
                </a:lnTo>
                <a:lnTo>
                  <a:pt x="32190" y="37470"/>
                </a:lnTo>
                <a:lnTo>
                  <a:pt x="32190" y="37470"/>
                </a:lnTo>
                <a:lnTo>
                  <a:pt x="32597" y="37470"/>
                </a:lnTo>
                <a:lnTo>
                  <a:pt x="32597" y="36521"/>
                </a:lnTo>
                <a:lnTo>
                  <a:pt x="32597" y="36521"/>
                </a:lnTo>
                <a:lnTo>
                  <a:pt x="32597" y="36521"/>
                </a:lnTo>
                <a:lnTo>
                  <a:pt x="32597" y="36521"/>
                </a:lnTo>
                <a:lnTo>
                  <a:pt x="33005" y="36521"/>
                </a:lnTo>
                <a:lnTo>
                  <a:pt x="33005" y="36521"/>
                </a:lnTo>
                <a:lnTo>
                  <a:pt x="33005" y="36521"/>
                </a:lnTo>
                <a:lnTo>
                  <a:pt x="33005" y="36521"/>
                </a:lnTo>
                <a:lnTo>
                  <a:pt x="33005" y="36521"/>
                </a:lnTo>
                <a:lnTo>
                  <a:pt x="33005" y="36521"/>
                </a:lnTo>
                <a:lnTo>
                  <a:pt x="33005" y="36521"/>
                </a:lnTo>
                <a:lnTo>
                  <a:pt x="33005" y="35098"/>
                </a:lnTo>
                <a:lnTo>
                  <a:pt x="33005" y="35098"/>
                </a:lnTo>
                <a:lnTo>
                  <a:pt x="33005" y="35098"/>
                </a:lnTo>
                <a:lnTo>
                  <a:pt x="33616" y="35098"/>
                </a:lnTo>
                <a:lnTo>
                  <a:pt x="33616" y="35098"/>
                </a:lnTo>
                <a:lnTo>
                  <a:pt x="33616" y="35098"/>
                </a:lnTo>
                <a:lnTo>
                  <a:pt x="33616" y="35098"/>
                </a:lnTo>
                <a:lnTo>
                  <a:pt x="33616" y="35098"/>
                </a:lnTo>
                <a:lnTo>
                  <a:pt x="34023" y="35098"/>
                </a:lnTo>
                <a:lnTo>
                  <a:pt x="34023" y="35098"/>
                </a:lnTo>
                <a:lnTo>
                  <a:pt x="34023" y="35098"/>
                </a:lnTo>
                <a:lnTo>
                  <a:pt x="34023" y="35098"/>
                </a:lnTo>
                <a:lnTo>
                  <a:pt x="34431" y="35098"/>
                </a:lnTo>
                <a:lnTo>
                  <a:pt x="34431" y="35098"/>
                </a:lnTo>
                <a:lnTo>
                  <a:pt x="34431" y="35098"/>
                </a:lnTo>
                <a:lnTo>
                  <a:pt x="34431" y="35098"/>
                </a:lnTo>
                <a:lnTo>
                  <a:pt x="34431" y="35098"/>
                </a:lnTo>
                <a:lnTo>
                  <a:pt x="34431" y="35098"/>
                </a:lnTo>
                <a:lnTo>
                  <a:pt x="34838" y="35098"/>
                </a:lnTo>
                <a:lnTo>
                  <a:pt x="34838" y="34150"/>
                </a:lnTo>
                <a:lnTo>
                  <a:pt x="34838" y="34150"/>
                </a:lnTo>
                <a:lnTo>
                  <a:pt x="34838" y="34150"/>
                </a:lnTo>
                <a:lnTo>
                  <a:pt x="34838" y="35098"/>
                </a:lnTo>
                <a:lnTo>
                  <a:pt x="34838" y="35098"/>
                </a:lnTo>
                <a:lnTo>
                  <a:pt x="34838" y="35098"/>
                </a:lnTo>
                <a:lnTo>
                  <a:pt x="35246" y="35098"/>
                </a:lnTo>
                <a:lnTo>
                  <a:pt x="35246" y="35098"/>
                </a:lnTo>
                <a:lnTo>
                  <a:pt x="35246" y="35098"/>
                </a:lnTo>
                <a:lnTo>
                  <a:pt x="35857" y="35098"/>
                </a:lnTo>
                <a:lnTo>
                  <a:pt x="35857" y="35098"/>
                </a:lnTo>
                <a:lnTo>
                  <a:pt x="35857" y="35098"/>
                </a:lnTo>
                <a:lnTo>
                  <a:pt x="35857" y="36521"/>
                </a:lnTo>
                <a:lnTo>
                  <a:pt x="35857" y="36521"/>
                </a:lnTo>
                <a:lnTo>
                  <a:pt x="35857" y="36521"/>
                </a:lnTo>
                <a:lnTo>
                  <a:pt x="35857" y="37470"/>
                </a:lnTo>
                <a:lnTo>
                  <a:pt x="35857" y="37470"/>
                </a:lnTo>
                <a:lnTo>
                  <a:pt x="35857" y="37470"/>
                </a:lnTo>
                <a:lnTo>
                  <a:pt x="35857" y="37470"/>
                </a:lnTo>
                <a:lnTo>
                  <a:pt x="36264" y="37470"/>
                </a:lnTo>
                <a:lnTo>
                  <a:pt x="36264" y="37470"/>
                </a:lnTo>
                <a:lnTo>
                  <a:pt x="36264" y="37470"/>
                </a:lnTo>
                <a:lnTo>
                  <a:pt x="36264" y="37470"/>
                </a:lnTo>
                <a:lnTo>
                  <a:pt x="36264" y="38418"/>
                </a:lnTo>
                <a:lnTo>
                  <a:pt x="36264" y="38418"/>
                </a:lnTo>
                <a:lnTo>
                  <a:pt x="36672" y="38418"/>
                </a:lnTo>
                <a:lnTo>
                  <a:pt x="36672" y="38418"/>
                </a:lnTo>
                <a:lnTo>
                  <a:pt x="36672" y="38418"/>
                </a:lnTo>
                <a:lnTo>
                  <a:pt x="36672" y="38418"/>
                </a:lnTo>
                <a:lnTo>
                  <a:pt x="37079" y="38418"/>
                </a:lnTo>
                <a:lnTo>
                  <a:pt x="37079" y="38418"/>
                </a:lnTo>
                <a:lnTo>
                  <a:pt x="37079" y="38418"/>
                </a:lnTo>
                <a:lnTo>
                  <a:pt x="37079" y="38418"/>
                </a:lnTo>
                <a:lnTo>
                  <a:pt x="37079" y="38418"/>
                </a:lnTo>
                <a:lnTo>
                  <a:pt x="37487" y="38418"/>
                </a:lnTo>
                <a:lnTo>
                  <a:pt x="37487" y="38418"/>
                </a:lnTo>
                <a:lnTo>
                  <a:pt x="37487" y="38418"/>
                </a:lnTo>
                <a:lnTo>
                  <a:pt x="37487" y="38418"/>
                </a:lnTo>
                <a:lnTo>
                  <a:pt x="37894" y="38418"/>
                </a:lnTo>
                <a:lnTo>
                  <a:pt x="37894" y="38418"/>
                </a:lnTo>
                <a:lnTo>
                  <a:pt x="37894" y="38418"/>
                </a:lnTo>
                <a:lnTo>
                  <a:pt x="38505" y="38418"/>
                </a:lnTo>
                <a:lnTo>
                  <a:pt x="38505" y="38418"/>
                </a:lnTo>
                <a:lnTo>
                  <a:pt x="38505" y="39367"/>
                </a:lnTo>
                <a:lnTo>
                  <a:pt x="38505" y="39367"/>
                </a:lnTo>
                <a:lnTo>
                  <a:pt x="38505" y="39367"/>
                </a:lnTo>
                <a:lnTo>
                  <a:pt x="38505" y="39367"/>
                </a:lnTo>
                <a:lnTo>
                  <a:pt x="38505" y="39367"/>
                </a:lnTo>
                <a:lnTo>
                  <a:pt x="38505" y="39367"/>
                </a:lnTo>
                <a:lnTo>
                  <a:pt x="38505" y="39367"/>
                </a:lnTo>
                <a:lnTo>
                  <a:pt x="38913" y="39367"/>
                </a:lnTo>
                <a:lnTo>
                  <a:pt x="38913" y="39367"/>
                </a:lnTo>
                <a:lnTo>
                  <a:pt x="38913" y="39367"/>
                </a:lnTo>
                <a:lnTo>
                  <a:pt x="38913" y="39367"/>
                </a:lnTo>
                <a:lnTo>
                  <a:pt x="38913" y="39367"/>
                </a:lnTo>
                <a:lnTo>
                  <a:pt x="39320" y="39367"/>
                </a:lnTo>
                <a:lnTo>
                  <a:pt x="39320" y="39367"/>
                </a:lnTo>
                <a:lnTo>
                  <a:pt x="39320" y="39367"/>
                </a:lnTo>
                <a:lnTo>
                  <a:pt x="39320" y="39367"/>
                </a:lnTo>
                <a:lnTo>
                  <a:pt x="39320" y="38418"/>
                </a:lnTo>
                <a:lnTo>
                  <a:pt x="39728" y="38418"/>
                </a:lnTo>
                <a:lnTo>
                  <a:pt x="39728" y="38418"/>
                </a:lnTo>
                <a:lnTo>
                  <a:pt x="39728" y="38418"/>
                </a:lnTo>
                <a:lnTo>
                  <a:pt x="39728" y="38418"/>
                </a:lnTo>
                <a:lnTo>
                  <a:pt x="39728" y="37470"/>
                </a:lnTo>
                <a:lnTo>
                  <a:pt x="39728" y="37470"/>
                </a:lnTo>
                <a:lnTo>
                  <a:pt x="39728" y="37470"/>
                </a:lnTo>
                <a:lnTo>
                  <a:pt x="39728" y="37470"/>
                </a:lnTo>
                <a:lnTo>
                  <a:pt x="39728" y="37470"/>
                </a:lnTo>
                <a:lnTo>
                  <a:pt x="40135" y="37470"/>
                </a:lnTo>
                <a:lnTo>
                  <a:pt x="40135" y="37470"/>
                </a:lnTo>
                <a:lnTo>
                  <a:pt x="40135" y="37470"/>
                </a:lnTo>
                <a:lnTo>
                  <a:pt x="40135" y="37470"/>
                </a:lnTo>
                <a:lnTo>
                  <a:pt x="40135" y="37470"/>
                </a:lnTo>
                <a:lnTo>
                  <a:pt x="40135" y="37470"/>
                </a:lnTo>
                <a:lnTo>
                  <a:pt x="40135" y="38418"/>
                </a:lnTo>
                <a:lnTo>
                  <a:pt x="40747" y="38418"/>
                </a:lnTo>
                <a:lnTo>
                  <a:pt x="40747" y="38418"/>
                </a:lnTo>
                <a:lnTo>
                  <a:pt x="40747" y="38418"/>
                </a:lnTo>
                <a:lnTo>
                  <a:pt x="40747" y="38418"/>
                </a:lnTo>
                <a:lnTo>
                  <a:pt x="40747" y="38418"/>
                </a:lnTo>
                <a:lnTo>
                  <a:pt x="41154" y="38418"/>
                </a:lnTo>
                <a:lnTo>
                  <a:pt x="41154" y="38418"/>
                </a:lnTo>
                <a:lnTo>
                  <a:pt x="41154" y="38418"/>
                </a:lnTo>
                <a:lnTo>
                  <a:pt x="41154" y="38418"/>
                </a:lnTo>
                <a:lnTo>
                  <a:pt x="41561" y="38418"/>
                </a:lnTo>
                <a:lnTo>
                  <a:pt x="41561" y="38418"/>
                </a:lnTo>
                <a:lnTo>
                  <a:pt x="41561" y="38418"/>
                </a:lnTo>
                <a:lnTo>
                  <a:pt x="41561" y="38418"/>
                </a:lnTo>
                <a:lnTo>
                  <a:pt x="41969" y="38418"/>
                </a:lnTo>
                <a:lnTo>
                  <a:pt x="41969" y="38418"/>
                </a:lnTo>
                <a:lnTo>
                  <a:pt x="41969" y="38418"/>
                </a:lnTo>
                <a:lnTo>
                  <a:pt x="42376" y="38418"/>
                </a:lnTo>
                <a:lnTo>
                  <a:pt x="42376" y="38418"/>
                </a:lnTo>
                <a:lnTo>
                  <a:pt x="42376" y="38418"/>
                </a:lnTo>
                <a:lnTo>
                  <a:pt x="42376" y="38418"/>
                </a:lnTo>
                <a:lnTo>
                  <a:pt x="42988" y="38418"/>
                </a:lnTo>
                <a:lnTo>
                  <a:pt x="42988" y="38418"/>
                </a:lnTo>
                <a:lnTo>
                  <a:pt x="42988" y="38418"/>
                </a:lnTo>
                <a:lnTo>
                  <a:pt x="42988" y="38418"/>
                </a:lnTo>
                <a:lnTo>
                  <a:pt x="42988" y="38418"/>
                </a:lnTo>
                <a:lnTo>
                  <a:pt x="43395" y="38418"/>
                </a:lnTo>
                <a:lnTo>
                  <a:pt x="43395" y="38418"/>
                </a:lnTo>
                <a:lnTo>
                  <a:pt x="43395" y="38418"/>
                </a:lnTo>
                <a:lnTo>
                  <a:pt x="43395" y="38418"/>
                </a:lnTo>
                <a:lnTo>
                  <a:pt x="43803" y="38418"/>
                </a:lnTo>
                <a:lnTo>
                  <a:pt x="43803" y="38418"/>
                </a:lnTo>
                <a:lnTo>
                  <a:pt x="43803" y="37470"/>
                </a:lnTo>
                <a:lnTo>
                  <a:pt x="43803" y="37470"/>
                </a:lnTo>
                <a:lnTo>
                  <a:pt x="43803" y="37470"/>
                </a:lnTo>
                <a:lnTo>
                  <a:pt x="44210" y="37470"/>
                </a:lnTo>
                <a:lnTo>
                  <a:pt x="44210" y="37470"/>
                </a:lnTo>
                <a:lnTo>
                  <a:pt x="44210" y="37470"/>
                </a:lnTo>
                <a:lnTo>
                  <a:pt x="44210" y="37470"/>
                </a:lnTo>
                <a:lnTo>
                  <a:pt x="44210" y="36521"/>
                </a:lnTo>
                <a:lnTo>
                  <a:pt x="44210" y="36521"/>
                </a:lnTo>
                <a:lnTo>
                  <a:pt x="44210" y="36521"/>
                </a:lnTo>
                <a:lnTo>
                  <a:pt x="44210" y="35098"/>
                </a:lnTo>
                <a:lnTo>
                  <a:pt x="44210" y="35098"/>
                </a:lnTo>
                <a:lnTo>
                  <a:pt x="44210" y="35098"/>
                </a:lnTo>
                <a:lnTo>
                  <a:pt x="44210" y="35098"/>
                </a:lnTo>
                <a:lnTo>
                  <a:pt x="44210" y="34150"/>
                </a:lnTo>
                <a:lnTo>
                  <a:pt x="44210" y="34150"/>
                </a:lnTo>
                <a:lnTo>
                  <a:pt x="44210" y="34150"/>
                </a:lnTo>
                <a:lnTo>
                  <a:pt x="44210" y="34150"/>
                </a:lnTo>
                <a:lnTo>
                  <a:pt x="44617" y="34150"/>
                </a:lnTo>
                <a:lnTo>
                  <a:pt x="44617" y="34150"/>
                </a:lnTo>
                <a:lnTo>
                  <a:pt x="44617" y="33201"/>
                </a:lnTo>
                <a:lnTo>
                  <a:pt x="44617" y="33201"/>
                </a:lnTo>
                <a:lnTo>
                  <a:pt x="44210" y="33201"/>
                </a:lnTo>
                <a:lnTo>
                  <a:pt x="44210" y="33201"/>
                </a:lnTo>
                <a:lnTo>
                  <a:pt x="44210" y="33201"/>
                </a:lnTo>
                <a:lnTo>
                  <a:pt x="44210" y="33201"/>
                </a:lnTo>
                <a:lnTo>
                  <a:pt x="44210" y="33201"/>
                </a:lnTo>
                <a:lnTo>
                  <a:pt x="44210" y="32252"/>
                </a:lnTo>
                <a:lnTo>
                  <a:pt x="44210" y="32252"/>
                </a:lnTo>
                <a:lnTo>
                  <a:pt x="43803" y="32252"/>
                </a:lnTo>
                <a:lnTo>
                  <a:pt x="43803" y="32252"/>
                </a:lnTo>
                <a:lnTo>
                  <a:pt x="43803" y="32252"/>
                </a:lnTo>
                <a:lnTo>
                  <a:pt x="43803" y="32252"/>
                </a:lnTo>
                <a:lnTo>
                  <a:pt x="43395" y="32252"/>
                </a:lnTo>
                <a:lnTo>
                  <a:pt x="43395" y="32252"/>
                </a:lnTo>
                <a:lnTo>
                  <a:pt x="43395" y="32252"/>
                </a:lnTo>
                <a:lnTo>
                  <a:pt x="43395" y="32252"/>
                </a:lnTo>
                <a:lnTo>
                  <a:pt x="42988" y="32252"/>
                </a:lnTo>
                <a:lnTo>
                  <a:pt x="42988" y="32252"/>
                </a:lnTo>
                <a:lnTo>
                  <a:pt x="42988" y="32252"/>
                </a:lnTo>
                <a:lnTo>
                  <a:pt x="42988" y="32252"/>
                </a:lnTo>
                <a:lnTo>
                  <a:pt x="42988" y="32252"/>
                </a:lnTo>
                <a:lnTo>
                  <a:pt x="42376" y="32252"/>
                </a:lnTo>
                <a:lnTo>
                  <a:pt x="42376" y="32252"/>
                </a:lnTo>
                <a:lnTo>
                  <a:pt x="42376" y="32252"/>
                </a:lnTo>
                <a:lnTo>
                  <a:pt x="42376" y="31304"/>
                </a:lnTo>
                <a:lnTo>
                  <a:pt x="42376" y="31304"/>
                </a:lnTo>
                <a:lnTo>
                  <a:pt x="42376" y="31304"/>
                </a:lnTo>
                <a:lnTo>
                  <a:pt x="42376" y="31304"/>
                </a:lnTo>
                <a:lnTo>
                  <a:pt x="41969" y="31304"/>
                </a:lnTo>
                <a:lnTo>
                  <a:pt x="41969" y="31304"/>
                </a:lnTo>
                <a:lnTo>
                  <a:pt x="41969" y="31304"/>
                </a:lnTo>
                <a:lnTo>
                  <a:pt x="41561" y="31304"/>
                </a:lnTo>
                <a:lnTo>
                  <a:pt x="41561" y="31304"/>
                </a:lnTo>
                <a:lnTo>
                  <a:pt x="41561" y="31304"/>
                </a:lnTo>
                <a:lnTo>
                  <a:pt x="41561" y="31304"/>
                </a:lnTo>
                <a:lnTo>
                  <a:pt x="41154" y="31304"/>
                </a:lnTo>
                <a:lnTo>
                  <a:pt x="41154" y="31304"/>
                </a:lnTo>
                <a:lnTo>
                  <a:pt x="41154" y="31304"/>
                </a:lnTo>
                <a:lnTo>
                  <a:pt x="41154" y="31304"/>
                </a:lnTo>
                <a:lnTo>
                  <a:pt x="41154" y="29881"/>
                </a:lnTo>
                <a:lnTo>
                  <a:pt x="41154" y="29881"/>
                </a:lnTo>
                <a:lnTo>
                  <a:pt x="41154" y="29881"/>
                </a:lnTo>
                <a:lnTo>
                  <a:pt x="41154" y="29881"/>
                </a:lnTo>
                <a:lnTo>
                  <a:pt x="41154" y="29881"/>
                </a:lnTo>
                <a:lnTo>
                  <a:pt x="41154" y="29881"/>
                </a:lnTo>
                <a:lnTo>
                  <a:pt x="41154" y="29881"/>
                </a:lnTo>
                <a:lnTo>
                  <a:pt x="41154" y="28932"/>
                </a:lnTo>
                <a:lnTo>
                  <a:pt x="41154" y="28932"/>
                </a:lnTo>
                <a:lnTo>
                  <a:pt x="40747" y="28932"/>
                </a:lnTo>
                <a:lnTo>
                  <a:pt x="40747" y="28932"/>
                </a:lnTo>
                <a:lnTo>
                  <a:pt x="40747" y="28932"/>
                </a:lnTo>
                <a:lnTo>
                  <a:pt x="40747" y="28932"/>
                </a:lnTo>
                <a:lnTo>
                  <a:pt x="40135" y="28932"/>
                </a:lnTo>
                <a:lnTo>
                  <a:pt x="40135" y="28932"/>
                </a:lnTo>
                <a:lnTo>
                  <a:pt x="40135" y="28932"/>
                </a:lnTo>
                <a:lnTo>
                  <a:pt x="40135" y="28932"/>
                </a:lnTo>
                <a:lnTo>
                  <a:pt x="40135" y="28932"/>
                </a:lnTo>
                <a:lnTo>
                  <a:pt x="39728" y="28932"/>
                </a:lnTo>
                <a:lnTo>
                  <a:pt x="39728" y="27984"/>
                </a:lnTo>
                <a:lnTo>
                  <a:pt x="40135" y="27984"/>
                </a:lnTo>
                <a:lnTo>
                  <a:pt x="40135" y="27984"/>
                </a:lnTo>
                <a:lnTo>
                  <a:pt x="40135" y="27984"/>
                </a:lnTo>
                <a:lnTo>
                  <a:pt x="40135" y="27984"/>
                </a:lnTo>
                <a:lnTo>
                  <a:pt x="40135" y="27984"/>
                </a:lnTo>
                <a:lnTo>
                  <a:pt x="40747" y="27984"/>
                </a:lnTo>
                <a:lnTo>
                  <a:pt x="40747" y="27984"/>
                </a:lnTo>
                <a:lnTo>
                  <a:pt x="40747" y="27984"/>
                </a:lnTo>
                <a:lnTo>
                  <a:pt x="40747" y="27984"/>
                </a:lnTo>
                <a:lnTo>
                  <a:pt x="40747" y="27035"/>
                </a:lnTo>
                <a:lnTo>
                  <a:pt x="41154" y="27035"/>
                </a:lnTo>
                <a:lnTo>
                  <a:pt x="41154" y="27035"/>
                </a:lnTo>
                <a:lnTo>
                  <a:pt x="41154" y="27035"/>
                </a:lnTo>
                <a:lnTo>
                  <a:pt x="41154" y="27035"/>
                </a:lnTo>
                <a:lnTo>
                  <a:pt x="41154" y="27035"/>
                </a:lnTo>
                <a:lnTo>
                  <a:pt x="41154" y="27035"/>
                </a:lnTo>
                <a:lnTo>
                  <a:pt x="41561" y="27035"/>
                </a:lnTo>
                <a:lnTo>
                  <a:pt x="41561" y="27035"/>
                </a:lnTo>
                <a:lnTo>
                  <a:pt x="41561" y="27035"/>
                </a:lnTo>
                <a:lnTo>
                  <a:pt x="41561" y="27035"/>
                </a:lnTo>
                <a:lnTo>
                  <a:pt x="41969" y="27035"/>
                </a:lnTo>
                <a:lnTo>
                  <a:pt x="41969" y="27035"/>
                </a:lnTo>
                <a:lnTo>
                  <a:pt x="41969" y="26086"/>
                </a:lnTo>
                <a:lnTo>
                  <a:pt x="41969" y="26086"/>
                </a:lnTo>
                <a:lnTo>
                  <a:pt x="41969" y="26086"/>
                </a:lnTo>
                <a:lnTo>
                  <a:pt x="42376" y="26086"/>
                </a:lnTo>
                <a:lnTo>
                  <a:pt x="42376" y="26086"/>
                </a:lnTo>
                <a:lnTo>
                  <a:pt x="42376" y="26086"/>
                </a:lnTo>
                <a:lnTo>
                  <a:pt x="42376" y="26086"/>
                </a:lnTo>
                <a:lnTo>
                  <a:pt x="42376" y="26086"/>
                </a:lnTo>
                <a:lnTo>
                  <a:pt x="42988" y="26086"/>
                </a:lnTo>
                <a:lnTo>
                  <a:pt x="42988" y="26086"/>
                </a:lnTo>
                <a:lnTo>
                  <a:pt x="42988" y="24664"/>
                </a:lnTo>
                <a:lnTo>
                  <a:pt x="42988" y="24664"/>
                </a:lnTo>
                <a:lnTo>
                  <a:pt x="42988" y="24664"/>
                </a:lnTo>
                <a:lnTo>
                  <a:pt x="42988" y="24664"/>
                </a:lnTo>
                <a:lnTo>
                  <a:pt x="42988" y="23715"/>
                </a:lnTo>
                <a:lnTo>
                  <a:pt x="42376" y="23715"/>
                </a:lnTo>
                <a:lnTo>
                  <a:pt x="42376" y="23715"/>
                </a:lnTo>
                <a:lnTo>
                  <a:pt x="42376" y="23715"/>
                </a:lnTo>
                <a:lnTo>
                  <a:pt x="42376" y="23715"/>
                </a:lnTo>
                <a:lnTo>
                  <a:pt x="42376" y="23715"/>
                </a:lnTo>
                <a:lnTo>
                  <a:pt x="42376" y="23715"/>
                </a:lnTo>
                <a:lnTo>
                  <a:pt x="42376" y="22766"/>
                </a:lnTo>
                <a:lnTo>
                  <a:pt x="42376" y="22766"/>
                </a:lnTo>
                <a:lnTo>
                  <a:pt x="41969" y="22766"/>
                </a:lnTo>
                <a:lnTo>
                  <a:pt x="41969" y="22766"/>
                </a:lnTo>
                <a:lnTo>
                  <a:pt x="41969" y="22766"/>
                </a:lnTo>
                <a:lnTo>
                  <a:pt x="41969" y="22766"/>
                </a:lnTo>
                <a:lnTo>
                  <a:pt x="41969" y="21818"/>
                </a:lnTo>
                <a:lnTo>
                  <a:pt x="41969" y="21818"/>
                </a:lnTo>
                <a:lnTo>
                  <a:pt x="41969" y="21818"/>
                </a:lnTo>
                <a:lnTo>
                  <a:pt x="41969" y="21818"/>
                </a:lnTo>
                <a:lnTo>
                  <a:pt x="42376" y="21818"/>
                </a:lnTo>
                <a:lnTo>
                  <a:pt x="42376" y="21818"/>
                </a:lnTo>
                <a:lnTo>
                  <a:pt x="42376" y="21818"/>
                </a:lnTo>
                <a:lnTo>
                  <a:pt x="42376" y="21818"/>
                </a:lnTo>
                <a:lnTo>
                  <a:pt x="42376" y="21818"/>
                </a:lnTo>
                <a:lnTo>
                  <a:pt x="42376" y="21818"/>
                </a:lnTo>
                <a:lnTo>
                  <a:pt x="42988" y="21818"/>
                </a:lnTo>
                <a:lnTo>
                  <a:pt x="42988" y="20869"/>
                </a:lnTo>
                <a:lnTo>
                  <a:pt x="42988" y="20869"/>
                </a:lnTo>
                <a:lnTo>
                  <a:pt x="42988" y="20869"/>
                </a:lnTo>
                <a:lnTo>
                  <a:pt x="42988" y="20869"/>
                </a:lnTo>
                <a:lnTo>
                  <a:pt x="42988" y="19446"/>
                </a:lnTo>
                <a:lnTo>
                  <a:pt x="42988" y="19446"/>
                </a:lnTo>
                <a:lnTo>
                  <a:pt x="42988" y="20869"/>
                </a:lnTo>
                <a:lnTo>
                  <a:pt x="42988" y="20869"/>
                </a:lnTo>
                <a:lnTo>
                  <a:pt x="42988" y="19446"/>
                </a:lnTo>
                <a:lnTo>
                  <a:pt x="43395" y="19446"/>
                </a:lnTo>
                <a:lnTo>
                  <a:pt x="43395" y="19446"/>
                </a:lnTo>
                <a:lnTo>
                  <a:pt x="43395" y="19446"/>
                </a:lnTo>
                <a:lnTo>
                  <a:pt x="43395" y="19446"/>
                </a:lnTo>
                <a:lnTo>
                  <a:pt x="43803" y="19446"/>
                </a:lnTo>
                <a:lnTo>
                  <a:pt x="43803" y="19446"/>
                </a:lnTo>
                <a:lnTo>
                  <a:pt x="43803" y="19446"/>
                </a:lnTo>
                <a:lnTo>
                  <a:pt x="43803" y="19446"/>
                </a:lnTo>
                <a:lnTo>
                  <a:pt x="43803" y="19446"/>
                </a:lnTo>
                <a:lnTo>
                  <a:pt x="44210" y="19446"/>
                </a:lnTo>
                <a:lnTo>
                  <a:pt x="44210" y="19446"/>
                </a:lnTo>
                <a:lnTo>
                  <a:pt x="44210" y="19446"/>
                </a:lnTo>
                <a:lnTo>
                  <a:pt x="44210" y="19446"/>
                </a:lnTo>
                <a:lnTo>
                  <a:pt x="44210" y="19446"/>
                </a:lnTo>
                <a:lnTo>
                  <a:pt x="44210" y="19446"/>
                </a:lnTo>
                <a:lnTo>
                  <a:pt x="44617" y="19446"/>
                </a:lnTo>
                <a:lnTo>
                  <a:pt x="44617" y="20869"/>
                </a:lnTo>
                <a:lnTo>
                  <a:pt x="44617" y="20869"/>
                </a:lnTo>
                <a:lnTo>
                  <a:pt x="44617" y="20869"/>
                </a:lnTo>
                <a:lnTo>
                  <a:pt x="44617" y="19446"/>
                </a:lnTo>
                <a:lnTo>
                  <a:pt x="45229" y="19446"/>
                </a:lnTo>
                <a:lnTo>
                  <a:pt x="45229" y="19446"/>
                </a:lnTo>
                <a:lnTo>
                  <a:pt x="45229" y="19446"/>
                </a:lnTo>
                <a:lnTo>
                  <a:pt x="45229" y="19446"/>
                </a:lnTo>
                <a:lnTo>
                  <a:pt x="45636" y="19446"/>
                </a:lnTo>
                <a:lnTo>
                  <a:pt x="45636" y="20869"/>
                </a:lnTo>
                <a:lnTo>
                  <a:pt x="45636" y="20869"/>
                </a:lnTo>
                <a:lnTo>
                  <a:pt x="45636" y="20869"/>
                </a:lnTo>
                <a:lnTo>
                  <a:pt x="45636" y="20869"/>
                </a:lnTo>
                <a:lnTo>
                  <a:pt x="46044" y="20869"/>
                </a:lnTo>
                <a:lnTo>
                  <a:pt x="46044" y="19446"/>
                </a:lnTo>
                <a:lnTo>
                  <a:pt x="46044" y="19446"/>
                </a:lnTo>
                <a:lnTo>
                  <a:pt x="46044" y="19446"/>
                </a:lnTo>
                <a:lnTo>
                  <a:pt x="46044" y="19446"/>
                </a:lnTo>
                <a:lnTo>
                  <a:pt x="46044" y="18498"/>
                </a:lnTo>
                <a:lnTo>
                  <a:pt x="46044" y="18498"/>
                </a:lnTo>
                <a:lnTo>
                  <a:pt x="45636" y="18498"/>
                </a:lnTo>
                <a:lnTo>
                  <a:pt x="45636" y="18498"/>
                </a:lnTo>
                <a:lnTo>
                  <a:pt x="45636" y="18498"/>
                </a:lnTo>
                <a:lnTo>
                  <a:pt x="45636" y="18498"/>
                </a:lnTo>
                <a:lnTo>
                  <a:pt x="45229" y="18498"/>
                </a:lnTo>
                <a:lnTo>
                  <a:pt x="45229" y="18498"/>
                </a:lnTo>
                <a:lnTo>
                  <a:pt x="45229" y="18498"/>
                </a:lnTo>
                <a:lnTo>
                  <a:pt x="45229" y="18498"/>
                </a:lnTo>
                <a:lnTo>
                  <a:pt x="45229" y="18498"/>
                </a:lnTo>
                <a:lnTo>
                  <a:pt x="45229" y="18498"/>
                </a:lnTo>
                <a:lnTo>
                  <a:pt x="44617" y="18498"/>
                </a:lnTo>
                <a:lnTo>
                  <a:pt x="44617" y="17549"/>
                </a:lnTo>
                <a:lnTo>
                  <a:pt x="44617" y="17549"/>
                </a:lnTo>
                <a:lnTo>
                  <a:pt x="44617" y="17549"/>
                </a:lnTo>
                <a:lnTo>
                  <a:pt x="44617" y="18498"/>
                </a:lnTo>
                <a:lnTo>
                  <a:pt x="44210" y="18498"/>
                </a:lnTo>
                <a:lnTo>
                  <a:pt x="44210" y="18498"/>
                </a:lnTo>
                <a:lnTo>
                  <a:pt x="44210" y="18498"/>
                </a:lnTo>
                <a:lnTo>
                  <a:pt x="44210" y="18498"/>
                </a:lnTo>
                <a:lnTo>
                  <a:pt x="44210" y="17549"/>
                </a:lnTo>
                <a:lnTo>
                  <a:pt x="43803" y="17549"/>
                </a:lnTo>
                <a:lnTo>
                  <a:pt x="43803" y="17549"/>
                </a:lnTo>
                <a:lnTo>
                  <a:pt x="43803" y="17549"/>
                </a:lnTo>
                <a:lnTo>
                  <a:pt x="43803" y="17549"/>
                </a:lnTo>
                <a:lnTo>
                  <a:pt x="43803" y="17549"/>
                </a:lnTo>
                <a:lnTo>
                  <a:pt x="43803" y="17549"/>
                </a:lnTo>
                <a:lnTo>
                  <a:pt x="43395" y="17549"/>
                </a:lnTo>
                <a:lnTo>
                  <a:pt x="43395" y="17549"/>
                </a:lnTo>
                <a:lnTo>
                  <a:pt x="43395" y="17549"/>
                </a:lnTo>
                <a:lnTo>
                  <a:pt x="43395" y="17549"/>
                </a:lnTo>
                <a:lnTo>
                  <a:pt x="43395" y="17549"/>
                </a:lnTo>
                <a:lnTo>
                  <a:pt x="43395" y="16600"/>
                </a:lnTo>
                <a:lnTo>
                  <a:pt x="43395" y="16600"/>
                </a:lnTo>
                <a:lnTo>
                  <a:pt x="43395" y="16600"/>
                </a:lnTo>
                <a:lnTo>
                  <a:pt x="43395" y="16600"/>
                </a:lnTo>
                <a:lnTo>
                  <a:pt x="43395" y="16600"/>
                </a:lnTo>
                <a:lnTo>
                  <a:pt x="43395" y="15652"/>
                </a:lnTo>
                <a:lnTo>
                  <a:pt x="43803" y="15652"/>
                </a:lnTo>
                <a:lnTo>
                  <a:pt x="43803" y="15652"/>
                </a:lnTo>
                <a:lnTo>
                  <a:pt x="43803" y="15652"/>
                </a:lnTo>
                <a:lnTo>
                  <a:pt x="43803" y="16600"/>
                </a:lnTo>
                <a:lnTo>
                  <a:pt x="43803" y="16600"/>
                </a:lnTo>
                <a:lnTo>
                  <a:pt x="44210" y="16600"/>
                </a:lnTo>
                <a:lnTo>
                  <a:pt x="44210" y="16600"/>
                </a:lnTo>
                <a:lnTo>
                  <a:pt x="44210" y="16600"/>
                </a:lnTo>
                <a:lnTo>
                  <a:pt x="44210" y="15652"/>
                </a:lnTo>
                <a:lnTo>
                  <a:pt x="44210" y="15652"/>
                </a:lnTo>
                <a:lnTo>
                  <a:pt x="44210" y="15652"/>
                </a:lnTo>
                <a:lnTo>
                  <a:pt x="44210" y="15652"/>
                </a:lnTo>
                <a:lnTo>
                  <a:pt x="44210" y="15652"/>
                </a:lnTo>
                <a:lnTo>
                  <a:pt x="44210" y="15652"/>
                </a:lnTo>
                <a:lnTo>
                  <a:pt x="44210" y="15652"/>
                </a:lnTo>
                <a:lnTo>
                  <a:pt x="43803" y="15652"/>
                </a:lnTo>
                <a:lnTo>
                  <a:pt x="43803" y="15652"/>
                </a:lnTo>
                <a:lnTo>
                  <a:pt x="43803" y="15652"/>
                </a:lnTo>
                <a:lnTo>
                  <a:pt x="43803" y="15652"/>
                </a:lnTo>
                <a:lnTo>
                  <a:pt x="43803" y="15652"/>
                </a:lnTo>
                <a:lnTo>
                  <a:pt x="43803" y="15652"/>
                </a:lnTo>
                <a:lnTo>
                  <a:pt x="43395" y="15652"/>
                </a:lnTo>
                <a:lnTo>
                  <a:pt x="43395" y="15652"/>
                </a:lnTo>
                <a:lnTo>
                  <a:pt x="43395" y="15652"/>
                </a:lnTo>
                <a:lnTo>
                  <a:pt x="42988" y="15652"/>
                </a:lnTo>
                <a:lnTo>
                  <a:pt x="42988" y="15652"/>
                </a:lnTo>
                <a:lnTo>
                  <a:pt x="42988" y="15652"/>
                </a:lnTo>
                <a:lnTo>
                  <a:pt x="42988" y="14229"/>
                </a:lnTo>
                <a:lnTo>
                  <a:pt x="42988" y="14229"/>
                </a:lnTo>
                <a:lnTo>
                  <a:pt x="42376" y="14229"/>
                </a:lnTo>
                <a:lnTo>
                  <a:pt x="42376" y="14229"/>
                </a:lnTo>
                <a:lnTo>
                  <a:pt x="42376" y="14229"/>
                </a:lnTo>
                <a:lnTo>
                  <a:pt x="42376" y="14229"/>
                </a:lnTo>
                <a:lnTo>
                  <a:pt x="42988" y="14229"/>
                </a:lnTo>
                <a:lnTo>
                  <a:pt x="42988" y="14229"/>
                </a:lnTo>
                <a:lnTo>
                  <a:pt x="42988" y="14229"/>
                </a:lnTo>
                <a:lnTo>
                  <a:pt x="42988" y="14229"/>
                </a:lnTo>
                <a:lnTo>
                  <a:pt x="42988" y="14229"/>
                </a:lnTo>
                <a:lnTo>
                  <a:pt x="42988" y="13280"/>
                </a:lnTo>
                <a:lnTo>
                  <a:pt x="43395" y="13280"/>
                </a:lnTo>
                <a:lnTo>
                  <a:pt x="43395" y="13280"/>
                </a:lnTo>
                <a:lnTo>
                  <a:pt x="43395" y="13280"/>
                </a:lnTo>
                <a:lnTo>
                  <a:pt x="43395" y="13280"/>
                </a:lnTo>
                <a:lnTo>
                  <a:pt x="43395" y="13280"/>
                </a:lnTo>
                <a:lnTo>
                  <a:pt x="43395" y="12332"/>
                </a:lnTo>
                <a:lnTo>
                  <a:pt x="42988" y="12332"/>
                </a:lnTo>
                <a:lnTo>
                  <a:pt x="42988" y="12332"/>
                </a:lnTo>
                <a:lnTo>
                  <a:pt x="42988" y="12332"/>
                </a:lnTo>
                <a:lnTo>
                  <a:pt x="42988" y="12332"/>
                </a:lnTo>
                <a:lnTo>
                  <a:pt x="42988" y="12332"/>
                </a:lnTo>
                <a:lnTo>
                  <a:pt x="42988" y="12332"/>
                </a:lnTo>
                <a:lnTo>
                  <a:pt x="42988" y="12332"/>
                </a:lnTo>
                <a:lnTo>
                  <a:pt x="42988" y="12332"/>
                </a:lnTo>
                <a:lnTo>
                  <a:pt x="42988" y="12332"/>
                </a:lnTo>
                <a:lnTo>
                  <a:pt x="43395" y="12332"/>
                </a:lnTo>
                <a:lnTo>
                  <a:pt x="43395" y="12332"/>
                </a:lnTo>
                <a:lnTo>
                  <a:pt x="43395" y="12332"/>
                </a:lnTo>
                <a:lnTo>
                  <a:pt x="43395" y="12332"/>
                </a:lnTo>
                <a:lnTo>
                  <a:pt x="43395" y="12332"/>
                </a:lnTo>
                <a:lnTo>
                  <a:pt x="43395" y="11383"/>
                </a:lnTo>
                <a:lnTo>
                  <a:pt x="43395" y="11383"/>
                </a:lnTo>
                <a:lnTo>
                  <a:pt x="43803" y="11383"/>
                </a:lnTo>
                <a:lnTo>
                  <a:pt x="43803" y="11383"/>
                </a:lnTo>
                <a:lnTo>
                  <a:pt x="43803" y="11383"/>
                </a:lnTo>
                <a:lnTo>
                  <a:pt x="43803" y="11383"/>
                </a:lnTo>
                <a:lnTo>
                  <a:pt x="43803" y="11383"/>
                </a:lnTo>
                <a:lnTo>
                  <a:pt x="44210" y="11383"/>
                </a:lnTo>
                <a:lnTo>
                  <a:pt x="44210" y="11383"/>
                </a:lnTo>
                <a:lnTo>
                  <a:pt x="44210" y="11383"/>
                </a:lnTo>
                <a:lnTo>
                  <a:pt x="44210" y="11383"/>
                </a:lnTo>
                <a:lnTo>
                  <a:pt x="44210" y="11383"/>
                </a:lnTo>
                <a:lnTo>
                  <a:pt x="44210" y="11383"/>
                </a:lnTo>
                <a:lnTo>
                  <a:pt x="44210" y="12332"/>
                </a:lnTo>
                <a:lnTo>
                  <a:pt x="44617" y="12332"/>
                </a:lnTo>
                <a:lnTo>
                  <a:pt x="44617" y="11383"/>
                </a:lnTo>
                <a:lnTo>
                  <a:pt x="44617" y="11383"/>
                </a:lnTo>
                <a:lnTo>
                  <a:pt x="44617" y="11383"/>
                </a:lnTo>
                <a:lnTo>
                  <a:pt x="44617" y="11383"/>
                </a:lnTo>
                <a:lnTo>
                  <a:pt x="45229" y="11383"/>
                </a:lnTo>
                <a:lnTo>
                  <a:pt x="45229" y="11383"/>
                </a:lnTo>
                <a:lnTo>
                  <a:pt x="45229" y="11383"/>
                </a:lnTo>
                <a:lnTo>
                  <a:pt x="45229" y="11383"/>
                </a:lnTo>
                <a:lnTo>
                  <a:pt x="45229" y="11383"/>
                </a:lnTo>
                <a:lnTo>
                  <a:pt x="45229" y="12332"/>
                </a:lnTo>
                <a:lnTo>
                  <a:pt x="45636" y="12332"/>
                </a:lnTo>
                <a:lnTo>
                  <a:pt x="45636" y="12332"/>
                </a:lnTo>
                <a:lnTo>
                  <a:pt x="45636" y="12332"/>
                </a:lnTo>
                <a:lnTo>
                  <a:pt x="45636" y="12332"/>
                </a:lnTo>
                <a:lnTo>
                  <a:pt x="45636" y="11383"/>
                </a:lnTo>
                <a:lnTo>
                  <a:pt x="45636" y="11383"/>
                </a:lnTo>
                <a:lnTo>
                  <a:pt x="45636" y="11383"/>
                </a:lnTo>
                <a:lnTo>
                  <a:pt x="45636" y="11383"/>
                </a:lnTo>
                <a:lnTo>
                  <a:pt x="46044" y="11383"/>
                </a:lnTo>
                <a:lnTo>
                  <a:pt x="46044" y="11383"/>
                </a:lnTo>
                <a:lnTo>
                  <a:pt x="46044" y="11383"/>
                </a:lnTo>
                <a:lnTo>
                  <a:pt x="46451" y="11383"/>
                </a:lnTo>
                <a:lnTo>
                  <a:pt x="46451" y="11383"/>
                </a:lnTo>
                <a:lnTo>
                  <a:pt x="46451" y="11383"/>
                </a:lnTo>
                <a:lnTo>
                  <a:pt x="46451" y="11383"/>
                </a:lnTo>
                <a:lnTo>
                  <a:pt x="46859" y="11383"/>
                </a:lnTo>
                <a:lnTo>
                  <a:pt x="46859" y="11383"/>
                </a:lnTo>
                <a:lnTo>
                  <a:pt x="46859" y="11383"/>
                </a:lnTo>
                <a:lnTo>
                  <a:pt x="46859" y="11383"/>
                </a:lnTo>
                <a:lnTo>
                  <a:pt x="46859" y="11383"/>
                </a:lnTo>
                <a:lnTo>
                  <a:pt x="46859" y="12332"/>
                </a:lnTo>
                <a:lnTo>
                  <a:pt x="46859" y="12332"/>
                </a:lnTo>
                <a:lnTo>
                  <a:pt x="46859" y="12332"/>
                </a:lnTo>
                <a:lnTo>
                  <a:pt x="46859" y="12332"/>
                </a:lnTo>
                <a:lnTo>
                  <a:pt x="47470" y="12332"/>
                </a:lnTo>
                <a:lnTo>
                  <a:pt x="47470" y="12332"/>
                </a:lnTo>
                <a:lnTo>
                  <a:pt x="47470" y="12332"/>
                </a:lnTo>
                <a:lnTo>
                  <a:pt x="47470" y="11383"/>
                </a:lnTo>
                <a:lnTo>
                  <a:pt x="47470" y="11383"/>
                </a:lnTo>
                <a:lnTo>
                  <a:pt x="47877" y="11383"/>
                </a:lnTo>
                <a:lnTo>
                  <a:pt x="47877" y="11383"/>
                </a:lnTo>
                <a:lnTo>
                  <a:pt x="47877" y="11383"/>
                </a:lnTo>
                <a:lnTo>
                  <a:pt x="47877" y="11383"/>
                </a:lnTo>
                <a:lnTo>
                  <a:pt x="47877" y="11383"/>
                </a:lnTo>
                <a:lnTo>
                  <a:pt x="47877" y="11383"/>
                </a:lnTo>
                <a:lnTo>
                  <a:pt x="48285" y="11383"/>
                </a:lnTo>
                <a:lnTo>
                  <a:pt x="48285" y="10434"/>
                </a:lnTo>
                <a:lnTo>
                  <a:pt x="48285" y="10434"/>
                </a:lnTo>
                <a:lnTo>
                  <a:pt x="48285" y="10434"/>
                </a:lnTo>
                <a:lnTo>
                  <a:pt x="48692" y="10434"/>
                </a:lnTo>
                <a:lnTo>
                  <a:pt x="48692" y="10434"/>
                </a:lnTo>
                <a:lnTo>
                  <a:pt x="48692" y="10434"/>
                </a:lnTo>
                <a:lnTo>
                  <a:pt x="48692" y="11383"/>
                </a:lnTo>
                <a:lnTo>
                  <a:pt x="48692" y="11383"/>
                </a:lnTo>
                <a:lnTo>
                  <a:pt x="48692" y="10434"/>
                </a:lnTo>
                <a:lnTo>
                  <a:pt x="49100" y="10434"/>
                </a:lnTo>
                <a:lnTo>
                  <a:pt x="49100" y="10434"/>
                </a:lnTo>
                <a:lnTo>
                  <a:pt x="49100" y="10434"/>
                </a:lnTo>
                <a:lnTo>
                  <a:pt x="49100" y="10434"/>
                </a:lnTo>
                <a:lnTo>
                  <a:pt x="49100" y="10434"/>
                </a:lnTo>
                <a:lnTo>
                  <a:pt x="49100" y="10434"/>
                </a:lnTo>
                <a:lnTo>
                  <a:pt x="49711" y="10434"/>
                </a:lnTo>
                <a:lnTo>
                  <a:pt x="49711" y="10434"/>
                </a:lnTo>
                <a:lnTo>
                  <a:pt x="49711" y="10434"/>
                </a:lnTo>
                <a:lnTo>
                  <a:pt x="50118" y="10434"/>
                </a:lnTo>
                <a:lnTo>
                  <a:pt x="50118" y="10434"/>
                </a:lnTo>
                <a:lnTo>
                  <a:pt x="50118" y="10434"/>
                </a:lnTo>
                <a:lnTo>
                  <a:pt x="50118" y="10434"/>
                </a:lnTo>
                <a:lnTo>
                  <a:pt x="50526" y="10434"/>
                </a:lnTo>
                <a:lnTo>
                  <a:pt x="50526" y="10434"/>
                </a:lnTo>
                <a:lnTo>
                  <a:pt x="50526" y="10434"/>
                </a:lnTo>
                <a:lnTo>
                  <a:pt x="50526" y="10434"/>
                </a:lnTo>
                <a:lnTo>
                  <a:pt x="50526" y="10434"/>
                </a:lnTo>
                <a:lnTo>
                  <a:pt x="50933" y="10434"/>
                </a:lnTo>
                <a:lnTo>
                  <a:pt x="50933" y="10434"/>
                </a:lnTo>
                <a:lnTo>
                  <a:pt x="50933" y="9011"/>
                </a:lnTo>
                <a:lnTo>
                  <a:pt x="50933" y="9011"/>
                </a:lnTo>
                <a:lnTo>
                  <a:pt x="51341" y="9011"/>
                </a:lnTo>
                <a:lnTo>
                  <a:pt x="51341" y="9011"/>
                </a:lnTo>
                <a:lnTo>
                  <a:pt x="51341" y="9011"/>
                </a:lnTo>
                <a:lnTo>
                  <a:pt x="51341" y="9011"/>
                </a:lnTo>
                <a:lnTo>
                  <a:pt x="51952" y="9011"/>
                </a:lnTo>
                <a:lnTo>
                  <a:pt x="51952" y="9011"/>
                </a:lnTo>
                <a:lnTo>
                  <a:pt x="51952" y="9011"/>
                </a:lnTo>
                <a:lnTo>
                  <a:pt x="51952" y="9011"/>
                </a:lnTo>
                <a:lnTo>
                  <a:pt x="51952" y="9011"/>
                </a:lnTo>
                <a:lnTo>
                  <a:pt x="51952" y="9011"/>
                </a:lnTo>
                <a:lnTo>
                  <a:pt x="52359" y="9011"/>
                </a:lnTo>
                <a:lnTo>
                  <a:pt x="52359" y="9011"/>
                </a:lnTo>
                <a:lnTo>
                  <a:pt x="52359" y="9011"/>
                </a:lnTo>
                <a:lnTo>
                  <a:pt x="52359" y="9011"/>
                </a:lnTo>
                <a:lnTo>
                  <a:pt x="52767" y="9011"/>
                </a:lnTo>
                <a:lnTo>
                  <a:pt x="52767" y="9011"/>
                </a:lnTo>
                <a:lnTo>
                  <a:pt x="52767" y="9011"/>
                </a:lnTo>
                <a:lnTo>
                  <a:pt x="52767" y="9011"/>
                </a:lnTo>
                <a:lnTo>
                  <a:pt x="52767" y="9011"/>
                </a:lnTo>
                <a:lnTo>
                  <a:pt x="53174" y="9011"/>
                </a:lnTo>
                <a:lnTo>
                  <a:pt x="53174" y="9011"/>
                </a:lnTo>
                <a:lnTo>
                  <a:pt x="53174" y="9011"/>
                </a:lnTo>
                <a:lnTo>
                  <a:pt x="53174" y="9011"/>
                </a:lnTo>
                <a:lnTo>
                  <a:pt x="53582" y="9011"/>
                </a:lnTo>
                <a:lnTo>
                  <a:pt x="53582" y="8063"/>
                </a:lnTo>
                <a:lnTo>
                  <a:pt x="53582" y="8063"/>
                </a:lnTo>
                <a:lnTo>
                  <a:pt x="53582" y="8063"/>
                </a:lnTo>
                <a:lnTo>
                  <a:pt x="53582" y="9011"/>
                </a:lnTo>
                <a:lnTo>
                  <a:pt x="54193" y="9011"/>
                </a:lnTo>
                <a:lnTo>
                  <a:pt x="54193" y="9011"/>
                </a:lnTo>
                <a:lnTo>
                  <a:pt x="54193" y="9011"/>
                </a:lnTo>
                <a:lnTo>
                  <a:pt x="54193" y="8063"/>
                </a:lnTo>
                <a:lnTo>
                  <a:pt x="54193" y="8063"/>
                </a:lnTo>
                <a:lnTo>
                  <a:pt x="54601" y="8063"/>
                </a:lnTo>
                <a:lnTo>
                  <a:pt x="54601" y="8063"/>
                </a:lnTo>
                <a:lnTo>
                  <a:pt x="54601" y="8063"/>
                </a:lnTo>
                <a:lnTo>
                  <a:pt x="54601" y="9011"/>
                </a:lnTo>
                <a:lnTo>
                  <a:pt x="54601" y="9011"/>
                </a:lnTo>
                <a:lnTo>
                  <a:pt x="54601" y="9011"/>
                </a:lnTo>
                <a:lnTo>
                  <a:pt x="55008" y="9011"/>
                </a:lnTo>
                <a:lnTo>
                  <a:pt x="55008" y="9011"/>
                </a:lnTo>
                <a:lnTo>
                  <a:pt x="55008" y="9011"/>
                </a:lnTo>
                <a:lnTo>
                  <a:pt x="55415" y="9011"/>
                </a:lnTo>
                <a:lnTo>
                  <a:pt x="55415" y="9011"/>
                </a:lnTo>
                <a:lnTo>
                  <a:pt x="55008" y="9011"/>
                </a:lnTo>
                <a:lnTo>
                  <a:pt x="55008" y="8063"/>
                </a:lnTo>
                <a:lnTo>
                  <a:pt x="55008" y="8063"/>
                </a:lnTo>
                <a:lnTo>
                  <a:pt x="55008" y="8063"/>
                </a:lnTo>
                <a:lnTo>
                  <a:pt x="55008" y="7114"/>
                </a:lnTo>
                <a:lnTo>
                  <a:pt x="55415" y="7114"/>
                </a:lnTo>
                <a:lnTo>
                  <a:pt x="55415" y="7114"/>
                </a:lnTo>
                <a:lnTo>
                  <a:pt x="55415" y="7114"/>
                </a:lnTo>
                <a:lnTo>
                  <a:pt x="55415" y="7114"/>
                </a:lnTo>
                <a:lnTo>
                  <a:pt x="55415" y="7114"/>
                </a:lnTo>
                <a:lnTo>
                  <a:pt x="55823" y="7114"/>
                </a:lnTo>
                <a:lnTo>
                  <a:pt x="55823" y="7114"/>
                </a:lnTo>
                <a:lnTo>
                  <a:pt x="55823" y="7114"/>
                </a:lnTo>
                <a:lnTo>
                  <a:pt x="55823" y="6166"/>
                </a:lnTo>
                <a:lnTo>
                  <a:pt x="55823" y="6166"/>
                </a:lnTo>
                <a:lnTo>
                  <a:pt x="55823" y="6166"/>
                </a:lnTo>
                <a:lnTo>
                  <a:pt x="55823" y="7114"/>
                </a:lnTo>
                <a:lnTo>
                  <a:pt x="56434" y="7114"/>
                </a:lnTo>
                <a:lnTo>
                  <a:pt x="56434" y="7114"/>
                </a:lnTo>
                <a:lnTo>
                  <a:pt x="56434" y="7114"/>
                </a:lnTo>
                <a:lnTo>
                  <a:pt x="56842" y="7114"/>
                </a:lnTo>
                <a:lnTo>
                  <a:pt x="56842" y="7114"/>
                </a:lnTo>
                <a:lnTo>
                  <a:pt x="56842" y="7114"/>
                </a:lnTo>
                <a:lnTo>
                  <a:pt x="56842" y="7114"/>
                </a:lnTo>
                <a:lnTo>
                  <a:pt x="56842" y="6166"/>
                </a:lnTo>
                <a:lnTo>
                  <a:pt x="56842" y="6166"/>
                </a:lnTo>
                <a:lnTo>
                  <a:pt x="57249" y="6166"/>
                </a:lnTo>
                <a:lnTo>
                  <a:pt x="57249" y="6166"/>
                </a:lnTo>
                <a:lnTo>
                  <a:pt x="57249" y="6166"/>
                </a:lnTo>
                <a:lnTo>
                  <a:pt x="57249" y="6166"/>
                </a:lnTo>
                <a:lnTo>
                  <a:pt x="57249" y="7114"/>
                </a:lnTo>
                <a:lnTo>
                  <a:pt x="57249" y="7114"/>
                </a:lnTo>
                <a:lnTo>
                  <a:pt x="57657" y="7114"/>
                </a:lnTo>
                <a:lnTo>
                  <a:pt x="57657" y="7114"/>
                </a:lnTo>
                <a:lnTo>
                  <a:pt x="57657" y="7114"/>
                </a:lnTo>
                <a:lnTo>
                  <a:pt x="58064" y="7114"/>
                </a:lnTo>
                <a:lnTo>
                  <a:pt x="58064" y="6166"/>
                </a:lnTo>
                <a:lnTo>
                  <a:pt x="58064" y="6166"/>
                </a:lnTo>
                <a:lnTo>
                  <a:pt x="58064" y="6166"/>
                </a:lnTo>
                <a:lnTo>
                  <a:pt x="58064" y="6166"/>
                </a:lnTo>
                <a:lnTo>
                  <a:pt x="58675" y="6166"/>
                </a:lnTo>
                <a:lnTo>
                  <a:pt x="58675" y="6166"/>
                </a:lnTo>
                <a:lnTo>
                  <a:pt x="58675" y="6166"/>
                </a:lnTo>
                <a:lnTo>
                  <a:pt x="58675" y="6166"/>
                </a:lnTo>
                <a:lnTo>
                  <a:pt x="58675" y="6166"/>
                </a:lnTo>
                <a:lnTo>
                  <a:pt x="59083" y="6166"/>
                </a:lnTo>
                <a:lnTo>
                  <a:pt x="59083" y="6166"/>
                </a:lnTo>
                <a:lnTo>
                  <a:pt x="59083" y="6166"/>
                </a:lnTo>
                <a:lnTo>
                  <a:pt x="59490" y="6166"/>
                </a:lnTo>
                <a:lnTo>
                  <a:pt x="59490" y="6166"/>
                </a:lnTo>
                <a:lnTo>
                  <a:pt x="59490" y="6166"/>
                </a:lnTo>
                <a:lnTo>
                  <a:pt x="59490" y="6166"/>
                </a:lnTo>
                <a:lnTo>
                  <a:pt x="59490" y="6166"/>
                </a:lnTo>
                <a:lnTo>
                  <a:pt x="59490" y="6166"/>
                </a:lnTo>
                <a:lnTo>
                  <a:pt x="59490" y="6166"/>
                </a:lnTo>
                <a:lnTo>
                  <a:pt x="59898" y="6166"/>
                </a:lnTo>
                <a:lnTo>
                  <a:pt x="59898" y="6166"/>
                </a:lnTo>
                <a:lnTo>
                  <a:pt x="59898" y="5217"/>
                </a:lnTo>
                <a:lnTo>
                  <a:pt x="59898" y="5217"/>
                </a:lnTo>
                <a:lnTo>
                  <a:pt x="59898" y="5217"/>
                </a:lnTo>
                <a:lnTo>
                  <a:pt x="60305" y="5217"/>
                </a:lnTo>
                <a:lnTo>
                  <a:pt x="60305" y="5217"/>
                </a:lnTo>
                <a:lnTo>
                  <a:pt x="60305" y="5217"/>
                </a:lnTo>
                <a:lnTo>
                  <a:pt x="60916" y="5217"/>
                </a:lnTo>
                <a:lnTo>
                  <a:pt x="60916" y="5217"/>
                </a:lnTo>
                <a:lnTo>
                  <a:pt x="60916" y="5217"/>
                </a:lnTo>
                <a:lnTo>
                  <a:pt x="60916" y="5217"/>
                </a:lnTo>
                <a:lnTo>
                  <a:pt x="60916" y="5217"/>
                </a:lnTo>
                <a:lnTo>
                  <a:pt x="61324" y="5217"/>
                </a:lnTo>
                <a:lnTo>
                  <a:pt x="61324" y="5217"/>
                </a:lnTo>
                <a:lnTo>
                  <a:pt x="61324" y="5217"/>
                </a:lnTo>
                <a:lnTo>
                  <a:pt x="61324" y="5217"/>
                </a:lnTo>
                <a:lnTo>
                  <a:pt x="61324" y="5217"/>
                </a:lnTo>
                <a:lnTo>
                  <a:pt x="61324" y="5217"/>
                </a:lnTo>
                <a:lnTo>
                  <a:pt x="61731" y="5217"/>
                </a:lnTo>
                <a:lnTo>
                  <a:pt x="61731" y="5217"/>
                </a:lnTo>
                <a:lnTo>
                  <a:pt x="61731" y="5217"/>
                </a:lnTo>
                <a:lnTo>
                  <a:pt x="62139" y="5217"/>
                </a:lnTo>
                <a:lnTo>
                  <a:pt x="62139" y="5217"/>
                </a:lnTo>
                <a:lnTo>
                  <a:pt x="62139" y="5217"/>
                </a:lnTo>
                <a:lnTo>
                  <a:pt x="62139" y="5217"/>
                </a:lnTo>
                <a:lnTo>
                  <a:pt x="62139" y="5217"/>
                </a:lnTo>
                <a:lnTo>
                  <a:pt x="62546" y="5217"/>
                </a:lnTo>
                <a:lnTo>
                  <a:pt x="62546" y="5217"/>
                </a:lnTo>
                <a:lnTo>
                  <a:pt x="62546" y="5217"/>
                </a:lnTo>
                <a:lnTo>
                  <a:pt x="62546" y="3794"/>
                </a:lnTo>
                <a:lnTo>
                  <a:pt x="62546" y="3794"/>
                </a:lnTo>
                <a:lnTo>
                  <a:pt x="62546" y="3794"/>
                </a:lnTo>
                <a:lnTo>
                  <a:pt x="63157" y="3794"/>
                </a:lnTo>
                <a:lnTo>
                  <a:pt x="63157" y="3794"/>
                </a:lnTo>
                <a:lnTo>
                  <a:pt x="63157" y="3794"/>
                </a:lnTo>
                <a:lnTo>
                  <a:pt x="63565" y="3794"/>
                </a:lnTo>
                <a:lnTo>
                  <a:pt x="63565" y="3794"/>
                </a:lnTo>
                <a:lnTo>
                  <a:pt x="63565" y="3794"/>
                </a:lnTo>
                <a:lnTo>
                  <a:pt x="63565" y="3794"/>
                </a:lnTo>
                <a:lnTo>
                  <a:pt x="63972" y="3794"/>
                </a:lnTo>
                <a:lnTo>
                  <a:pt x="63972" y="3794"/>
                </a:lnTo>
                <a:lnTo>
                  <a:pt x="63972" y="3794"/>
                </a:lnTo>
                <a:lnTo>
                  <a:pt x="63972" y="2845"/>
                </a:lnTo>
                <a:lnTo>
                  <a:pt x="63972" y="2845"/>
                </a:lnTo>
                <a:lnTo>
                  <a:pt x="63972" y="2845"/>
                </a:lnTo>
                <a:lnTo>
                  <a:pt x="63972" y="2845"/>
                </a:lnTo>
                <a:lnTo>
                  <a:pt x="63972" y="2845"/>
                </a:lnTo>
                <a:lnTo>
                  <a:pt x="63972" y="1897"/>
                </a:lnTo>
                <a:lnTo>
                  <a:pt x="63972" y="1897"/>
                </a:lnTo>
                <a:lnTo>
                  <a:pt x="63972" y="1897"/>
                </a:lnTo>
                <a:lnTo>
                  <a:pt x="64380" y="1897"/>
                </a:lnTo>
                <a:lnTo>
                  <a:pt x="64380" y="1897"/>
                </a:lnTo>
                <a:lnTo>
                  <a:pt x="64380" y="1897"/>
                </a:lnTo>
                <a:lnTo>
                  <a:pt x="64380" y="1897"/>
                </a:lnTo>
                <a:lnTo>
                  <a:pt x="64380" y="1897"/>
                </a:lnTo>
                <a:lnTo>
                  <a:pt x="64380" y="1897"/>
                </a:lnTo>
                <a:lnTo>
                  <a:pt x="64787" y="1897"/>
                </a:lnTo>
                <a:lnTo>
                  <a:pt x="64787" y="1897"/>
                </a:lnTo>
                <a:lnTo>
                  <a:pt x="64787" y="1897"/>
                </a:lnTo>
                <a:lnTo>
                  <a:pt x="64787" y="1897"/>
                </a:lnTo>
                <a:lnTo>
                  <a:pt x="65398" y="1897"/>
                </a:lnTo>
                <a:lnTo>
                  <a:pt x="65398" y="1897"/>
                </a:lnTo>
                <a:lnTo>
                  <a:pt x="65398" y="1897"/>
                </a:lnTo>
                <a:lnTo>
                  <a:pt x="65398" y="948"/>
                </a:lnTo>
                <a:lnTo>
                  <a:pt x="65398" y="948"/>
                </a:lnTo>
                <a:lnTo>
                  <a:pt x="65398" y="948"/>
                </a:lnTo>
                <a:lnTo>
                  <a:pt x="65806" y="948"/>
                </a:lnTo>
                <a:lnTo>
                  <a:pt x="65806" y="948"/>
                </a:lnTo>
                <a:lnTo>
                  <a:pt x="65806" y="948"/>
                </a:lnTo>
                <a:lnTo>
                  <a:pt x="65806" y="948"/>
                </a:lnTo>
                <a:lnTo>
                  <a:pt x="65806" y="948"/>
                </a:lnTo>
                <a:lnTo>
                  <a:pt x="65806" y="948"/>
                </a:lnTo>
                <a:lnTo>
                  <a:pt x="66213" y="948"/>
                </a:lnTo>
                <a:lnTo>
                  <a:pt x="66213" y="948"/>
                </a:lnTo>
                <a:lnTo>
                  <a:pt x="66213" y="948"/>
                </a:lnTo>
                <a:lnTo>
                  <a:pt x="66213" y="948"/>
                </a:lnTo>
                <a:lnTo>
                  <a:pt x="66213" y="948"/>
                </a:lnTo>
                <a:lnTo>
                  <a:pt x="66213" y="948"/>
                </a:lnTo>
                <a:lnTo>
                  <a:pt x="66213" y="948"/>
                </a:lnTo>
                <a:lnTo>
                  <a:pt x="66213" y="948"/>
                </a:lnTo>
                <a:lnTo>
                  <a:pt x="66213" y="0"/>
                </a:lnTo>
                <a:lnTo>
                  <a:pt x="66213" y="0"/>
                </a:lnTo>
                <a:lnTo>
                  <a:pt x="66213" y="0"/>
                </a:lnTo>
                <a:lnTo>
                  <a:pt x="66213" y="0"/>
                </a:lnTo>
                <a:lnTo>
                  <a:pt x="66621" y="0"/>
                </a:lnTo>
                <a:lnTo>
                  <a:pt x="66621" y="0"/>
                </a:lnTo>
                <a:lnTo>
                  <a:pt x="66621" y="948"/>
                </a:lnTo>
                <a:lnTo>
                  <a:pt x="66621" y="948"/>
                </a:lnTo>
                <a:lnTo>
                  <a:pt x="66621" y="948"/>
                </a:lnTo>
                <a:lnTo>
                  <a:pt x="67028" y="948"/>
                </a:lnTo>
                <a:lnTo>
                  <a:pt x="67028" y="948"/>
                </a:lnTo>
                <a:lnTo>
                  <a:pt x="67028" y="948"/>
                </a:lnTo>
                <a:lnTo>
                  <a:pt x="67028" y="948"/>
                </a:lnTo>
                <a:lnTo>
                  <a:pt x="67028" y="948"/>
                </a:lnTo>
                <a:lnTo>
                  <a:pt x="67640" y="948"/>
                </a:lnTo>
                <a:lnTo>
                  <a:pt x="67640" y="948"/>
                </a:lnTo>
                <a:lnTo>
                  <a:pt x="67640" y="948"/>
                </a:lnTo>
                <a:lnTo>
                  <a:pt x="67640" y="948"/>
                </a:lnTo>
                <a:lnTo>
                  <a:pt x="67640" y="948"/>
                </a:lnTo>
                <a:lnTo>
                  <a:pt x="68047" y="948"/>
                </a:lnTo>
                <a:lnTo>
                  <a:pt x="68047" y="948"/>
                </a:lnTo>
                <a:lnTo>
                  <a:pt x="68047" y="948"/>
                </a:lnTo>
                <a:lnTo>
                  <a:pt x="68455" y="948"/>
                </a:lnTo>
                <a:lnTo>
                  <a:pt x="68455" y="948"/>
                </a:lnTo>
                <a:lnTo>
                  <a:pt x="68455" y="948"/>
                </a:lnTo>
                <a:lnTo>
                  <a:pt x="68455" y="948"/>
                </a:lnTo>
                <a:lnTo>
                  <a:pt x="68455" y="948"/>
                </a:lnTo>
                <a:lnTo>
                  <a:pt x="68862" y="948"/>
                </a:lnTo>
                <a:lnTo>
                  <a:pt x="68862" y="948"/>
                </a:lnTo>
                <a:lnTo>
                  <a:pt x="68862" y="1897"/>
                </a:lnTo>
                <a:lnTo>
                  <a:pt x="68862" y="1897"/>
                </a:lnTo>
                <a:lnTo>
                  <a:pt x="68862" y="1897"/>
                </a:lnTo>
                <a:lnTo>
                  <a:pt x="68862" y="1897"/>
                </a:lnTo>
                <a:lnTo>
                  <a:pt x="69269" y="1897"/>
                </a:lnTo>
                <a:lnTo>
                  <a:pt x="69269" y="1897"/>
                </a:lnTo>
                <a:lnTo>
                  <a:pt x="69269" y="1897"/>
                </a:lnTo>
                <a:lnTo>
                  <a:pt x="69269" y="1897"/>
                </a:lnTo>
                <a:lnTo>
                  <a:pt x="69881" y="1897"/>
                </a:lnTo>
                <a:lnTo>
                  <a:pt x="69881" y="2845"/>
                </a:lnTo>
                <a:lnTo>
                  <a:pt x="69881" y="2845"/>
                </a:lnTo>
                <a:lnTo>
                  <a:pt x="69881" y="2845"/>
                </a:lnTo>
                <a:lnTo>
                  <a:pt x="69881" y="2845"/>
                </a:lnTo>
                <a:lnTo>
                  <a:pt x="69881" y="1897"/>
                </a:lnTo>
                <a:lnTo>
                  <a:pt x="70288" y="1897"/>
                </a:lnTo>
                <a:lnTo>
                  <a:pt x="70288" y="1897"/>
                </a:lnTo>
                <a:lnTo>
                  <a:pt x="70288" y="1897"/>
                </a:lnTo>
                <a:lnTo>
                  <a:pt x="70288" y="1897"/>
                </a:lnTo>
                <a:lnTo>
                  <a:pt x="70288" y="1897"/>
                </a:lnTo>
                <a:lnTo>
                  <a:pt x="70288" y="1897"/>
                </a:lnTo>
                <a:lnTo>
                  <a:pt x="70696" y="1897"/>
                </a:lnTo>
                <a:lnTo>
                  <a:pt x="70696" y="948"/>
                </a:lnTo>
                <a:lnTo>
                  <a:pt x="70696" y="948"/>
                </a:lnTo>
                <a:lnTo>
                  <a:pt x="70696" y="948"/>
                </a:lnTo>
                <a:lnTo>
                  <a:pt x="70696" y="1897"/>
                </a:lnTo>
                <a:lnTo>
                  <a:pt x="71103" y="1897"/>
                </a:lnTo>
                <a:lnTo>
                  <a:pt x="71103" y="1897"/>
                </a:lnTo>
                <a:lnTo>
                  <a:pt x="71103" y="1897"/>
                </a:lnTo>
                <a:lnTo>
                  <a:pt x="71103" y="948"/>
                </a:lnTo>
                <a:lnTo>
                  <a:pt x="71103" y="948"/>
                </a:lnTo>
                <a:lnTo>
                  <a:pt x="71511" y="948"/>
                </a:lnTo>
                <a:lnTo>
                  <a:pt x="71511" y="948"/>
                </a:lnTo>
                <a:lnTo>
                  <a:pt x="71511" y="948"/>
                </a:lnTo>
                <a:lnTo>
                  <a:pt x="71511" y="1897"/>
                </a:lnTo>
                <a:lnTo>
                  <a:pt x="71511" y="1897"/>
                </a:lnTo>
                <a:lnTo>
                  <a:pt x="71511" y="1897"/>
                </a:lnTo>
                <a:lnTo>
                  <a:pt x="71511" y="1897"/>
                </a:lnTo>
                <a:lnTo>
                  <a:pt x="72122" y="1897"/>
                </a:lnTo>
                <a:lnTo>
                  <a:pt x="72122" y="1897"/>
                </a:lnTo>
                <a:lnTo>
                  <a:pt x="72122" y="2845"/>
                </a:lnTo>
                <a:lnTo>
                  <a:pt x="72122" y="2845"/>
                </a:lnTo>
                <a:lnTo>
                  <a:pt x="72122" y="2845"/>
                </a:lnTo>
                <a:lnTo>
                  <a:pt x="72122" y="2845"/>
                </a:lnTo>
                <a:lnTo>
                  <a:pt x="72122" y="3794"/>
                </a:lnTo>
                <a:lnTo>
                  <a:pt x="72122" y="3794"/>
                </a:lnTo>
                <a:lnTo>
                  <a:pt x="72122" y="3794"/>
                </a:lnTo>
                <a:lnTo>
                  <a:pt x="72122" y="5217"/>
                </a:lnTo>
                <a:lnTo>
                  <a:pt x="72529" y="5217"/>
                </a:lnTo>
                <a:lnTo>
                  <a:pt x="72529" y="5217"/>
                </a:lnTo>
                <a:lnTo>
                  <a:pt x="72529" y="5217"/>
                </a:lnTo>
                <a:lnTo>
                  <a:pt x="72529" y="5217"/>
                </a:lnTo>
                <a:lnTo>
                  <a:pt x="72529" y="6166"/>
                </a:lnTo>
                <a:lnTo>
                  <a:pt x="72529" y="6166"/>
                </a:lnTo>
                <a:lnTo>
                  <a:pt x="72529" y="6166"/>
                </a:lnTo>
                <a:lnTo>
                  <a:pt x="72529" y="6166"/>
                </a:lnTo>
                <a:lnTo>
                  <a:pt x="72937" y="6166"/>
                </a:lnTo>
                <a:lnTo>
                  <a:pt x="72937" y="6166"/>
                </a:lnTo>
                <a:lnTo>
                  <a:pt x="72937" y="6166"/>
                </a:lnTo>
                <a:lnTo>
                  <a:pt x="72937" y="6166"/>
                </a:lnTo>
                <a:lnTo>
                  <a:pt x="72937" y="7114"/>
                </a:lnTo>
                <a:lnTo>
                  <a:pt x="72937" y="7114"/>
                </a:lnTo>
                <a:lnTo>
                  <a:pt x="72937" y="7114"/>
                </a:lnTo>
                <a:lnTo>
                  <a:pt x="72937" y="7114"/>
                </a:lnTo>
                <a:lnTo>
                  <a:pt x="72937" y="7114"/>
                </a:lnTo>
                <a:lnTo>
                  <a:pt x="72937" y="8063"/>
                </a:lnTo>
                <a:lnTo>
                  <a:pt x="72937" y="8063"/>
                </a:lnTo>
                <a:lnTo>
                  <a:pt x="72937" y="8063"/>
                </a:lnTo>
                <a:lnTo>
                  <a:pt x="72937" y="9011"/>
                </a:lnTo>
                <a:lnTo>
                  <a:pt x="72937" y="9011"/>
                </a:lnTo>
                <a:lnTo>
                  <a:pt x="72529" y="9011"/>
                </a:lnTo>
                <a:lnTo>
                  <a:pt x="72529" y="9011"/>
                </a:lnTo>
                <a:lnTo>
                  <a:pt x="72529" y="9011"/>
                </a:lnTo>
                <a:lnTo>
                  <a:pt x="72529" y="9011"/>
                </a:lnTo>
                <a:lnTo>
                  <a:pt x="72122" y="9011"/>
                </a:lnTo>
                <a:lnTo>
                  <a:pt x="72122" y="9011"/>
                </a:lnTo>
                <a:lnTo>
                  <a:pt x="72529" y="9011"/>
                </a:lnTo>
                <a:lnTo>
                  <a:pt x="72529" y="9011"/>
                </a:lnTo>
                <a:lnTo>
                  <a:pt x="72529" y="10434"/>
                </a:lnTo>
                <a:lnTo>
                  <a:pt x="72529" y="10434"/>
                </a:lnTo>
                <a:lnTo>
                  <a:pt x="72529" y="10434"/>
                </a:lnTo>
                <a:lnTo>
                  <a:pt x="72529" y="10434"/>
                </a:lnTo>
                <a:lnTo>
                  <a:pt x="72529" y="10434"/>
                </a:lnTo>
                <a:lnTo>
                  <a:pt x="72529" y="10434"/>
                </a:lnTo>
                <a:lnTo>
                  <a:pt x="72937" y="10434"/>
                </a:lnTo>
                <a:lnTo>
                  <a:pt x="72937" y="10434"/>
                </a:lnTo>
                <a:lnTo>
                  <a:pt x="72937" y="10434"/>
                </a:lnTo>
                <a:lnTo>
                  <a:pt x="72937" y="10434"/>
                </a:lnTo>
                <a:lnTo>
                  <a:pt x="72937" y="10434"/>
                </a:lnTo>
                <a:lnTo>
                  <a:pt x="73344" y="10434"/>
                </a:lnTo>
                <a:lnTo>
                  <a:pt x="73344" y="10434"/>
                </a:lnTo>
                <a:lnTo>
                  <a:pt x="73344" y="10434"/>
                </a:lnTo>
                <a:lnTo>
                  <a:pt x="73752" y="10434"/>
                </a:lnTo>
                <a:lnTo>
                  <a:pt x="73752" y="10434"/>
                </a:lnTo>
                <a:lnTo>
                  <a:pt x="73752" y="10434"/>
                </a:lnTo>
                <a:lnTo>
                  <a:pt x="73752" y="10434"/>
                </a:lnTo>
                <a:lnTo>
                  <a:pt x="73752" y="10434"/>
                </a:lnTo>
                <a:lnTo>
                  <a:pt x="74363" y="10434"/>
                </a:lnTo>
                <a:lnTo>
                  <a:pt x="74363" y="10434"/>
                </a:lnTo>
                <a:lnTo>
                  <a:pt x="74363" y="10434"/>
                </a:lnTo>
                <a:lnTo>
                  <a:pt x="74363" y="10434"/>
                </a:lnTo>
                <a:lnTo>
                  <a:pt x="74363" y="10434"/>
                </a:lnTo>
                <a:lnTo>
                  <a:pt x="74363" y="10434"/>
                </a:lnTo>
                <a:lnTo>
                  <a:pt x="74363" y="10434"/>
                </a:lnTo>
                <a:lnTo>
                  <a:pt x="74770" y="10434"/>
                </a:lnTo>
                <a:lnTo>
                  <a:pt x="74770" y="10434"/>
                </a:lnTo>
                <a:lnTo>
                  <a:pt x="74770" y="10434"/>
                </a:lnTo>
                <a:lnTo>
                  <a:pt x="75178" y="10434"/>
                </a:lnTo>
                <a:lnTo>
                  <a:pt x="75178" y="10434"/>
                </a:lnTo>
                <a:lnTo>
                  <a:pt x="75178" y="10434"/>
                </a:lnTo>
                <a:lnTo>
                  <a:pt x="75178" y="10434"/>
                </a:lnTo>
                <a:lnTo>
                  <a:pt x="75178" y="1043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7" name="Shape 1027"/>
          <p:cNvSpPr/>
          <p:nvPr/>
        </p:nvSpPr>
        <p:spPr>
          <a:xfrm>
            <a:off x="5187556" y="2849565"/>
            <a:ext cx="701279" cy="401639"/>
          </a:xfrm>
          <a:custGeom>
            <a:avLst/>
            <a:gdLst/>
            <a:ahLst/>
            <a:cxnLst/>
            <a:rect l="0" t="0" r="0" b="0"/>
            <a:pathLst>
              <a:path w="120000" h="120000" extrusionOk="0">
                <a:moveTo>
                  <a:pt x="75178" y="10434"/>
                </a:moveTo>
                <a:lnTo>
                  <a:pt x="75178" y="10434"/>
                </a:lnTo>
                <a:lnTo>
                  <a:pt x="75585" y="10434"/>
                </a:lnTo>
                <a:lnTo>
                  <a:pt x="75585" y="9011"/>
                </a:lnTo>
                <a:lnTo>
                  <a:pt x="75178" y="9011"/>
                </a:lnTo>
                <a:lnTo>
                  <a:pt x="75178" y="9011"/>
                </a:lnTo>
                <a:lnTo>
                  <a:pt x="75178" y="9011"/>
                </a:lnTo>
                <a:lnTo>
                  <a:pt x="75178" y="9011"/>
                </a:lnTo>
                <a:lnTo>
                  <a:pt x="75178" y="9011"/>
                </a:lnTo>
                <a:lnTo>
                  <a:pt x="75585" y="9011"/>
                </a:lnTo>
                <a:lnTo>
                  <a:pt x="75585" y="9011"/>
                </a:lnTo>
                <a:lnTo>
                  <a:pt x="75585" y="9011"/>
                </a:lnTo>
                <a:lnTo>
                  <a:pt x="75585" y="9011"/>
                </a:lnTo>
                <a:lnTo>
                  <a:pt x="75585" y="9011"/>
                </a:lnTo>
                <a:lnTo>
                  <a:pt x="75585" y="9011"/>
                </a:lnTo>
                <a:lnTo>
                  <a:pt x="75993" y="9011"/>
                </a:lnTo>
                <a:lnTo>
                  <a:pt x="75993" y="10434"/>
                </a:lnTo>
                <a:lnTo>
                  <a:pt x="75993" y="10434"/>
                </a:lnTo>
                <a:lnTo>
                  <a:pt x="75993" y="10434"/>
                </a:lnTo>
                <a:lnTo>
                  <a:pt x="75993" y="10434"/>
                </a:lnTo>
                <a:lnTo>
                  <a:pt x="75993" y="10434"/>
                </a:lnTo>
                <a:lnTo>
                  <a:pt x="76604" y="10434"/>
                </a:lnTo>
                <a:lnTo>
                  <a:pt x="76604" y="10434"/>
                </a:lnTo>
                <a:lnTo>
                  <a:pt x="76604" y="10434"/>
                </a:lnTo>
                <a:lnTo>
                  <a:pt x="76604" y="10434"/>
                </a:lnTo>
                <a:lnTo>
                  <a:pt x="75993" y="10434"/>
                </a:lnTo>
                <a:lnTo>
                  <a:pt x="75993" y="11383"/>
                </a:lnTo>
                <a:lnTo>
                  <a:pt x="75993" y="11383"/>
                </a:lnTo>
                <a:lnTo>
                  <a:pt x="76604" y="11383"/>
                </a:lnTo>
                <a:lnTo>
                  <a:pt x="76604" y="11383"/>
                </a:lnTo>
                <a:lnTo>
                  <a:pt x="75993" y="11383"/>
                </a:lnTo>
                <a:lnTo>
                  <a:pt x="75993" y="12332"/>
                </a:lnTo>
                <a:lnTo>
                  <a:pt x="76604" y="12332"/>
                </a:lnTo>
                <a:lnTo>
                  <a:pt x="76604" y="12332"/>
                </a:lnTo>
                <a:lnTo>
                  <a:pt x="76604" y="12332"/>
                </a:lnTo>
                <a:lnTo>
                  <a:pt x="76604" y="12332"/>
                </a:lnTo>
                <a:lnTo>
                  <a:pt x="76604" y="12332"/>
                </a:lnTo>
                <a:lnTo>
                  <a:pt x="76604" y="12332"/>
                </a:lnTo>
                <a:lnTo>
                  <a:pt x="76604" y="11383"/>
                </a:lnTo>
                <a:lnTo>
                  <a:pt x="77011" y="11383"/>
                </a:lnTo>
                <a:lnTo>
                  <a:pt x="77011" y="12332"/>
                </a:lnTo>
                <a:lnTo>
                  <a:pt x="77011" y="12332"/>
                </a:lnTo>
                <a:lnTo>
                  <a:pt x="77011" y="12332"/>
                </a:lnTo>
                <a:lnTo>
                  <a:pt x="77011" y="12332"/>
                </a:lnTo>
                <a:lnTo>
                  <a:pt x="77011" y="11383"/>
                </a:lnTo>
                <a:lnTo>
                  <a:pt x="77011" y="11383"/>
                </a:lnTo>
                <a:lnTo>
                  <a:pt x="77011" y="11383"/>
                </a:lnTo>
                <a:lnTo>
                  <a:pt x="77011" y="11383"/>
                </a:lnTo>
                <a:lnTo>
                  <a:pt x="77011" y="11383"/>
                </a:lnTo>
                <a:lnTo>
                  <a:pt x="76604" y="11383"/>
                </a:lnTo>
                <a:lnTo>
                  <a:pt x="76604" y="11383"/>
                </a:lnTo>
                <a:lnTo>
                  <a:pt x="76604" y="10434"/>
                </a:lnTo>
                <a:lnTo>
                  <a:pt x="77011" y="10434"/>
                </a:lnTo>
                <a:lnTo>
                  <a:pt x="77011" y="10434"/>
                </a:lnTo>
                <a:lnTo>
                  <a:pt x="77011" y="10434"/>
                </a:lnTo>
                <a:lnTo>
                  <a:pt x="77011" y="10434"/>
                </a:lnTo>
                <a:lnTo>
                  <a:pt x="77419" y="10434"/>
                </a:lnTo>
                <a:lnTo>
                  <a:pt x="77419" y="10434"/>
                </a:lnTo>
                <a:lnTo>
                  <a:pt x="77419" y="10434"/>
                </a:lnTo>
                <a:lnTo>
                  <a:pt x="77826" y="10434"/>
                </a:lnTo>
                <a:lnTo>
                  <a:pt x="77826" y="11383"/>
                </a:lnTo>
                <a:lnTo>
                  <a:pt x="77826" y="11383"/>
                </a:lnTo>
                <a:lnTo>
                  <a:pt x="77826" y="11383"/>
                </a:lnTo>
                <a:lnTo>
                  <a:pt x="77826" y="11383"/>
                </a:lnTo>
                <a:lnTo>
                  <a:pt x="77826" y="11383"/>
                </a:lnTo>
                <a:lnTo>
                  <a:pt x="78234" y="11383"/>
                </a:lnTo>
                <a:lnTo>
                  <a:pt x="78234" y="11383"/>
                </a:lnTo>
                <a:lnTo>
                  <a:pt x="78234" y="11383"/>
                </a:lnTo>
                <a:lnTo>
                  <a:pt x="78234" y="11383"/>
                </a:lnTo>
                <a:lnTo>
                  <a:pt x="78234" y="11383"/>
                </a:lnTo>
                <a:lnTo>
                  <a:pt x="78234" y="12332"/>
                </a:lnTo>
                <a:lnTo>
                  <a:pt x="78845" y="12332"/>
                </a:lnTo>
                <a:lnTo>
                  <a:pt x="78845" y="12332"/>
                </a:lnTo>
                <a:lnTo>
                  <a:pt x="78845" y="12332"/>
                </a:lnTo>
                <a:lnTo>
                  <a:pt x="79252" y="12332"/>
                </a:lnTo>
                <a:lnTo>
                  <a:pt x="79252" y="12332"/>
                </a:lnTo>
                <a:lnTo>
                  <a:pt x="79252" y="12332"/>
                </a:lnTo>
                <a:lnTo>
                  <a:pt x="79252" y="11383"/>
                </a:lnTo>
                <a:lnTo>
                  <a:pt x="79252" y="11383"/>
                </a:lnTo>
                <a:lnTo>
                  <a:pt x="79252" y="12332"/>
                </a:lnTo>
                <a:lnTo>
                  <a:pt x="79660" y="12332"/>
                </a:lnTo>
                <a:lnTo>
                  <a:pt x="79660" y="12332"/>
                </a:lnTo>
                <a:lnTo>
                  <a:pt x="79660" y="11383"/>
                </a:lnTo>
                <a:lnTo>
                  <a:pt x="79660" y="11383"/>
                </a:lnTo>
                <a:lnTo>
                  <a:pt x="79660" y="11383"/>
                </a:lnTo>
                <a:lnTo>
                  <a:pt x="80067" y="11383"/>
                </a:lnTo>
                <a:lnTo>
                  <a:pt x="80067" y="11383"/>
                </a:lnTo>
                <a:lnTo>
                  <a:pt x="80067" y="11383"/>
                </a:lnTo>
                <a:lnTo>
                  <a:pt x="80067" y="11383"/>
                </a:lnTo>
                <a:lnTo>
                  <a:pt x="80067" y="11383"/>
                </a:lnTo>
                <a:lnTo>
                  <a:pt x="80067" y="11383"/>
                </a:lnTo>
                <a:lnTo>
                  <a:pt x="80067" y="11383"/>
                </a:lnTo>
                <a:lnTo>
                  <a:pt x="80067" y="12332"/>
                </a:lnTo>
                <a:lnTo>
                  <a:pt x="80067" y="12332"/>
                </a:lnTo>
                <a:lnTo>
                  <a:pt x="80067" y="12332"/>
                </a:lnTo>
                <a:lnTo>
                  <a:pt x="80067" y="12332"/>
                </a:lnTo>
                <a:lnTo>
                  <a:pt x="80067" y="12332"/>
                </a:lnTo>
                <a:lnTo>
                  <a:pt x="80067" y="12332"/>
                </a:lnTo>
                <a:lnTo>
                  <a:pt x="79660" y="12332"/>
                </a:lnTo>
                <a:lnTo>
                  <a:pt x="79660" y="12332"/>
                </a:lnTo>
                <a:lnTo>
                  <a:pt x="79660" y="12332"/>
                </a:lnTo>
                <a:lnTo>
                  <a:pt x="79252" y="12332"/>
                </a:lnTo>
                <a:lnTo>
                  <a:pt x="79252" y="13280"/>
                </a:lnTo>
                <a:lnTo>
                  <a:pt x="79252" y="13280"/>
                </a:lnTo>
                <a:lnTo>
                  <a:pt x="79252" y="13280"/>
                </a:lnTo>
                <a:lnTo>
                  <a:pt x="79252" y="13280"/>
                </a:lnTo>
                <a:lnTo>
                  <a:pt x="79252" y="13280"/>
                </a:lnTo>
                <a:lnTo>
                  <a:pt x="79252" y="13280"/>
                </a:lnTo>
                <a:lnTo>
                  <a:pt x="79252" y="14229"/>
                </a:lnTo>
                <a:lnTo>
                  <a:pt x="79252" y="14229"/>
                </a:lnTo>
                <a:lnTo>
                  <a:pt x="78845" y="14229"/>
                </a:lnTo>
                <a:lnTo>
                  <a:pt x="78845" y="14229"/>
                </a:lnTo>
                <a:lnTo>
                  <a:pt x="78845" y="14229"/>
                </a:lnTo>
                <a:lnTo>
                  <a:pt x="78845" y="15652"/>
                </a:lnTo>
                <a:lnTo>
                  <a:pt x="78845" y="15652"/>
                </a:lnTo>
                <a:lnTo>
                  <a:pt x="78845" y="15652"/>
                </a:lnTo>
                <a:lnTo>
                  <a:pt x="79252" y="15652"/>
                </a:lnTo>
                <a:lnTo>
                  <a:pt x="79252" y="15652"/>
                </a:lnTo>
                <a:lnTo>
                  <a:pt x="79252" y="15652"/>
                </a:lnTo>
                <a:lnTo>
                  <a:pt x="79252" y="16600"/>
                </a:lnTo>
                <a:lnTo>
                  <a:pt x="79252" y="16600"/>
                </a:lnTo>
                <a:lnTo>
                  <a:pt x="79252" y="16600"/>
                </a:lnTo>
                <a:lnTo>
                  <a:pt x="79660" y="16600"/>
                </a:lnTo>
                <a:lnTo>
                  <a:pt x="79660" y="15652"/>
                </a:lnTo>
                <a:lnTo>
                  <a:pt x="79660" y="15652"/>
                </a:lnTo>
                <a:lnTo>
                  <a:pt x="79660" y="15652"/>
                </a:lnTo>
                <a:lnTo>
                  <a:pt x="79660" y="15652"/>
                </a:lnTo>
                <a:lnTo>
                  <a:pt x="80067" y="15652"/>
                </a:lnTo>
                <a:lnTo>
                  <a:pt x="80067" y="15652"/>
                </a:lnTo>
                <a:lnTo>
                  <a:pt x="80067" y="15652"/>
                </a:lnTo>
                <a:lnTo>
                  <a:pt x="80067" y="14229"/>
                </a:lnTo>
                <a:lnTo>
                  <a:pt x="80067" y="14229"/>
                </a:lnTo>
                <a:lnTo>
                  <a:pt x="80067" y="14229"/>
                </a:lnTo>
                <a:lnTo>
                  <a:pt x="80475" y="14229"/>
                </a:lnTo>
                <a:lnTo>
                  <a:pt x="80475" y="15652"/>
                </a:lnTo>
                <a:lnTo>
                  <a:pt x="80475" y="15652"/>
                </a:lnTo>
                <a:lnTo>
                  <a:pt x="80475" y="15652"/>
                </a:lnTo>
                <a:lnTo>
                  <a:pt x="80475" y="14229"/>
                </a:lnTo>
                <a:lnTo>
                  <a:pt x="80475" y="14229"/>
                </a:lnTo>
                <a:lnTo>
                  <a:pt x="81086" y="14229"/>
                </a:lnTo>
                <a:lnTo>
                  <a:pt x="81086" y="14229"/>
                </a:lnTo>
                <a:lnTo>
                  <a:pt x="81086" y="14229"/>
                </a:lnTo>
                <a:lnTo>
                  <a:pt x="81494" y="14229"/>
                </a:lnTo>
                <a:lnTo>
                  <a:pt x="81494" y="15652"/>
                </a:lnTo>
                <a:lnTo>
                  <a:pt x="81494" y="15652"/>
                </a:lnTo>
                <a:lnTo>
                  <a:pt x="81494" y="15652"/>
                </a:lnTo>
                <a:lnTo>
                  <a:pt x="81494" y="15652"/>
                </a:lnTo>
                <a:lnTo>
                  <a:pt x="81494" y="15652"/>
                </a:lnTo>
                <a:lnTo>
                  <a:pt x="81494" y="15652"/>
                </a:lnTo>
                <a:lnTo>
                  <a:pt x="81901" y="15652"/>
                </a:lnTo>
                <a:lnTo>
                  <a:pt x="81901" y="15652"/>
                </a:lnTo>
                <a:lnTo>
                  <a:pt x="81901" y="15652"/>
                </a:lnTo>
                <a:lnTo>
                  <a:pt x="81901" y="15652"/>
                </a:lnTo>
                <a:lnTo>
                  <a:pt x="81901" y="15652"/>
                </a:lnTo>
                <a:lnTo>
                  <a:pt x="81901" y="16600"/>
                </a:lnTo>
                <a:lnTo>
                  <a:pt x="81901" y="16600"/>
                </a:lnTo>
                <a:lnTo>
                  <a:pt x="82308" y="16600"/>
                </a:lnTo>
                <a:lnTo>
                  <a:pt x="82308" y="15652"/>
                </a:lnTo>
                <a:lnTo>
                  <a:pt x="82308" y="15652"/>
                </a:lnTo>
                <a:lnTo>
                  <a:pt x="82308" y="15652"/>
                </a:lnTo>
                <a:lnTo>
                  <a:pt x="82308" y="15652"/>
                </a:lnTo>
                <a:lnTo>
                  <a:pt x="82308" y="14229"/>
                </a:lnTo>
                <a:lnTo>
                  <a:pt x="82308" y="14229"/>
                </a:lnTo>
                <a:lnTo>
                  <a:pt x="82308" y="14229"/>
                </a:lnTo>
                <a:lnTo>
                  <a:pt x="82716" y="14229"/>
                </a:lnTo>
                <a:lnTo>
                  <a:pt x="82716" y="14229"/>
                </a:lnTo>
                <a:lnTo>
                  <a:pt x="82716" y="14229"/>
                </a:lnTo>
                <a:lnTo>
                  <a:pt x="82716" y="14229"/>
                </a:lnTo>
                <a:lnTo>
                  <a:pt x="82716" y="14229"/>
                </a:lnTo>
                <a:lnTo>
                  <a:pt x="82716" y="13280"/>
                </a:lnTo>
                <a:lnTo>
                  <a:pt x="83327" y="13280"/>
                </a:lnTo>
                <a:lnTo>
                  <a:pt x="83327" y="13280"/>
                </a:lnTo>
                <a:lnTo>
                  <a:pt x="83327" y="13280"/>
                </a:lnTo>
                <a:lnTo>
                  <a:pt x="83327" y="13280"/>
                </a:lnTo>
                <a:lnTo>
                  <a:pt x="83327" y="13280"/>
                </a:lnTo>
                <a:lnTo>
                  <a:pt x="83327" y="13280"/>
                </a:lnTo>
                <a:lnTo>
                  <a:pt x="83735" y="13280"/>
                </a:lnTo>
                <a:lnTo>
                  <a:pt x="83735" y="13280"/>
                </a:lnTo>
                <a:lnTo>
                  <a:pt x="83735" y="13280"/>
                </a:lnTo>
                <a:lnTo>
                  <a:pt x="83735" y="13280"/>
                </a:lnTo>
                <a:lnTo>
                  <a:pt x="84142" y="13280"/>
                </a:lnTo>
                <a:lnTo>
                  <a:pt x="84142" y="13280"/>
                </a:lnTo>
                <a:lnTo>
                  <a:pt x="84142" y="13280"/>
                </a:lnTo>
                <a:lnTo>
                  <a:pt x="84142" y="13280"/>
                </a:lnTo>
                <a:lnTo>
                  <a:pt x="84142" y="13280"/>
                </a:lnTo>
                <a:lnTo>
                  <a:pt x="84550" y="13280"/>
                </a:lnTo>
                <a:lnTo>
                  <a:pt x="84550" y="12332"/>
                </a:lnTo>
                <a:lnTo>
                  <a:pt x="84550" y="12332"/>
                </a:lnTo>
                <a:lnTo>
                  <a:pt x="84550" y="12332"/>
                </a:lnTo>
                <a:lnTo>
                  <a:pt x="84550" y="12332"/>
                </a:lnTo>
                <a:lnTo>
                  <a:pt x="84550" y="12332"/>
                </a:lnTo>
                <a:lnTo>
                  <a:pt x="84957" y="12332"/>
                </a:lnTo>
                <a:lnTo>
                  <a:pt x="84957" y="12332"/>
                </a:lnTo>
                <a:lnTo>
                  <a:pt x="84957" y="12332"/>
                </a:lnTo>
                <a:lnTo>
                  <a:pt x="84957" y="12332"/>
                </a:lnTo>
                <a:lnTo>
                  <a:pt x="85568" y="12332"/>
                </a:lnTo>
                <a:lnTo>
                  <a:pt x="85568" y="11383"/>
                </a:lnTo>
                <a:lnTo>
                  <a:pt x="85568" y="11383"/>
                </a:lnTo>
                <a:lnTo>
                  <a:pt x="84957" y="11383"/>
                </a:lnTo>
                <a:lnTo>
                  <a:pt x="84957" y="11383"/>
                </a:lnTo>
                <a:lnTo>
                  <a:pt x="85568" y="11383"/>
                </a:lnTo>
                <a:lnTo>
                  <a:pt x="85568" y="10434"/>
                </a:lnTo>
                <a:lnTo>
                  <a:pt x="85568" y="10434"/>
                </a:lnTo>
                <a:lnTo>
                  <a:pt x="85568" y="10434"/>
                </a:lnTo>
                <a:lnTo>
                  <a:pt x="85568" y="10434"/>
                </a:lnTo>
                <a:lnTo>
                  <a:pt x="85976" y="10434"/>
                </a:lnTo>
                <a:lnTo>
                  <a:pt x="85976" y="10434"/>
                </a:lnTo>
                <a:lnTo>
                  <a:pt x="85976" y="10434"/>
                </a:lnTo>
                <a:lnTo>
                  <a:pt x="85976" y="10434"/>
                </a:lnTo>
                <a:lnTo>
                  <a:pt x="85976" y="10434"/>
                </a:lnTo>
                <a:lnTo>
                  <a:pt x="86383" y="10434"/>
                </a:lnTo>
                <a:lnTo>
                  <a:pt x="86383" y="10434"/>
                </a:lnTo>
                <a:lnTo>
                  <a:pt x="86383" y="10434"/>
                </a:lnTo>
                <a:lnTo>
                  <a:pt x="86791" y="10434"/>
                </a:lnTo>
                <a:lnTo>
                  <a:pt x="86791" y="10434"/>
                </a:lnTo>
                <a:lnTo>
                  <a:pt x="86791" y="10434"/>
                </a:lnTo>
                <a:lnTo>
                  <a:pt x="86791" y="10434"/>
                </a:lnTo>
                <a:lnTo>
                  <a:pt x="86791" y="10434"/>
                </a:lnTo>
                <a:lnTo>
                  <a:pt x="87198" y="10434"/>
                </a:lnTo>
                <a:lnTo>
                  <a:pt x="87198" y="10434"/>
                </a:lnTo>
                <a:lnTo>
                  <a:pt x="87198" y="10434"/>
                </a:lnTo>
                <a:lnTo>
                  <a:pt x="87198" y="10434"/>
                </a:lnTo>
                <a:lnTo>
                  <a:pt x="87198" y="10434"/>
                </a:lnTo>
                <a:lnTo>
                  <a:pt x="87198" y="9011"/>
                </a:lnTo>
                <a:lnTo>
                  <a:pt x="87198" y="9011"/>
                </a:lnTo>
                <a:lnTo>
                  <a:pt x="87809" y="9011"/>
                </a:lnTo>
                <a:lnTo>
                  <a:pt x="87809" y="9011"/>
                </a:lnTo>
                <a:lnTo>
                  <a:pt x="87809" y="9011"/>
                </a:lnTo>
                <a:lnTo>
                  <a:pt x="88217" y="9011"/>
                </a:lnTo>
                <a:lnTo>
                  <a:pt x="88217" y="9011"/>
                </a:lnTo>
                <a:lnTo>
                  <a:pt x="88217" y="9011"/>
                </a:lnTo>
                <a:lnTo>
                  <a:pt x="88217" y="9011"/>
                </a:lnTo>
                <a:lnTo>
                  <a:pt x="88624" y="9011"/>
                </a:lnTo>
                <a:lnTo>
                  <a:pt x="88624" y="9011"/>
                </a:lnTo>
                <a:lnTo>
                  <a:pt x="88624" y="9011"/>
                </a:lnTo>
                <a:lnTo>
                  <a:pt x="88624" y="9011"/>
                </a:lnTo>
                <a:lnTo>
                  <a:pt x="88624" y="9011"/>
                </a:lnTo>
                <a:lnTo>
                  <a:pt x="89032" y="9011"/>
                </a:lnTo>
                <a:lnTo>
                  <a:pt x="89032" y="8063"/>
                </a:lnTo>
                <a:lnTo>
                  <a:pt x="89032" y="8063"/>
                </a:lnTo>
                <a:lnTo>
                  <a:pt x="89032" y="8063"/>
                </a:lnTo>
                <a:lnTo>
                  <a:pt x="89439" y="8063"/>
                </a:lnTo>
                <a:lnTo>
                  <a:pt x="89439" y="9011"/>
                </a:lnTo>
                <a:lnTo>
                  <a:pt x="89439" y="9011"/>
                </a:lnTo>
                <a:lnTo>
                  <a:pt x="89439" y="9011"/>
                </a:lnTo>
                <a:lnTo>
                  <a:pt x="89439" y="9011"/>
                </a:lnTo>
                <a:lnTo>
                  <a:pt x="89439" y="9011"/>
                </a:lnTo>
                <a:lnTo>
                  <a:pt x="89439" y="10434"/>
                </a:lnTo>
                <a:lnTo>
                  <a:pt x="89439" y="10434"/>
                </a:lnTo>
                <a:lnTo>
                  <a:pt x="89032" y="10434"/>
                </a:lnTo>
                <a:lnTo>
                  <a:pt x="89032" y="10434"/>
                </a:lnTo>
                <a:lnTo>
                  <a:pt x="89032" y="10434"/>
                </a:lnTo>
                <a:lnTo>
                  <a:pt x="89032" y="10434"/>
                </a:lnTo>
                <a:lnTo>
                  <a:pt x="89032" y="10434"/>
                </a:lnTo>
                <a:lnTo>
                  <a:pt x="88624" y="10434"/>
                </a:lnTo>
                <a:lnTo>
                  <a:pt x="88624" y="10434"/>
                </a:lnTo>
                <a:lnTo>
                  <a:pt x="88624" y="10434"/>
                </a:lnTo>
                <a:lnTo>
                  <a:pt x="88624" y="10434"/>
                </a:lnTo>
                <a:lnTo>
                  <a:pt x="88624" y="10434"/>
                </a:lnTo>
                <a:lnTo>
                  <a:pt x="88217" y="10434"/>
                </a:lnTo>
                <a:lnTo>
                  <a:pt x="88217" y="10434"/>
                </a:lnTo>
                <a:lnTo>
                  <a:pt x="88217" y="10434"/>
                </a:lnTo>
                <a:lnTo>
                  <a:pt x="88217" y="10434"/>
                </a:lnTo>
                <a:lnTo>
                  <a:pt x="88217" y="10434"/>
                </a:lnTo>
                <a:lnTo>
                  <a:pt x="88217" y="11383"/>
                </a:lnTo>
                <a:lnTo>
                  <a:pt x="88217" y="11383"/>
                </a:lnTo>
                <a:lnTo>
                  <a:pt x="88217" y="11383"/>
                </a:lnTo>
                <a:lnTo>
                  <a:pt x="88624" y="11383"/>
                </a:lnTo>
                <a:lnTo>
                  <a:pt x="88624" y="11383"/>
                </a:lnTo>
                <a:lnTo>
                  <a:pt x="88624" y="11383"/>
                </a:lnTo>
                <a:lnTo>
                  <a:pt x="88624" y="12332"/>
                </a:lnTo>
                <a:lnTo>
                  <a:pt x="88624" y="12332"/>
                </a:lnTo>
                <a:lnTo>
                  <a:pt x="88624" y="12332"/>
                </a:lnTo>
                <a:lnTo>
                  <a:pt x="88624" y="12332"/>
                </a:lnTo>
                <a:lnTo>
                  <a:pt x="89032" y="12332"/>
                </a:lnTo>
                <a:lnTo>
                  <a:pt x="89032" y="12332"/>
                </a:lnTo>
                <a:lnTo>
                  <a:pt x="89032" y="12332"/>
                </a:lnTo>
                <a:lnTo>
                  <a:pt x="89032" y="12332"/>
                </a:lnTo>
                <a:lnTo>
                  <a:pt x="89032" y="13280"/>
                </a:lnTo>
                <a:lnTo>
                  <a:pt x="89439" y="13280"/>
                </a:lnTo>
                <a:lnTo>
                  <a:pt x="89439" y="13280"/>
                </a:lnTo>
                <a:lnTo>
                  <a:pt x="89439" y="13280"/>
                </a:lnTo>
                <a:lnTo>
                  <a:pt x="89439" y="13280"/>
                </a:lnTo>
                <a:lnTo>
                  <a:pt x="89439" y="13280"/>
                </a:lnTo>
                <a:lnTo>
                  <a:pt x="89439" y="13280"/>
                </a:lnTo>
                <a:lnTo>
                  <a:pt x="90050" y="13280"/>
                </a:lnTo>
                <a:lnTo>
                  <a:pt x="90050" y="13280"/>
                </a:lnTo>
                <a:lnTo>
                  <a:pt x="90050" y="14229"/>
                </a:lnTo>
                <a:lnTo>
                  <a:pt x="90050" y="14229"/>
                </a:lnTo>
                <a:lnTo>
                  <a:pt x="90050" y="14229"/>
                </a:lnTo>
                <a:lnTo>
                  <a:pt x="90050" y="14229"/>
                </a:lnTo>
                <a:lnTo>
                  <a:pt x="90458" y="14229"/>
                </a:lnTo>
                <a:lnTo>
                  <a:pt x="90458" y="14229"/>
                </a:lnTo>
                <a:lnTo>
                  <a:pt x="90458" y="14229"/>
                </a:lnTo>
                <a:lnTo>
                  <a:pt x="90458" y="14229"/>
                </a:lnTo>
                <a:lnTo>
                  <a:pt x="90865" y="14229"/>
                </a:lnTo>
                <a:lnTo>
                  <a:pt x="90865" y="14229"/>
                </a:lnTo>
                <a:lnTo>
                  <a:pt x="90865" y="15652"/>
                </a:lnTo>
                <a:lnTo>
                  <a:pt x="90865" y="15652"/>
                </a:lnTo>
                <a:lnTo>
                  <a:pt x="90865" y="15652"/>
                </a:lnTo>
                <a:lnTo>
                  <a:pt x="90865" y="15652"/>
                </a:lnTo>
                <a:lnTo>
                  <a:pt x="91273" y="15652"/>
                </a:lnTo>
                <a:lnTo>
                  <a:pt x="91273" y="15652"/>
                </a:lnTo>
                <a:lnTo>
                  <a:pt x="91273" y="15652"/>
                </a:lnTo>
                <a:lnTo>
                  <a:pt x="91273" y="15652"/>
                </a:lnTo>
                <a:lnTo>
                  <a:pt x="91273" y="15652"/>
                </a:lnTo>
                <a:lnTo>
                  <a:pt x="91273" y="16600"/>
                </a:lnTo>
                <a:lnTo>
                  <a:pt x="91680" y="16600"/>
                </a:lnTo>
                <a:lnTo>
                  <a:pt x="91680" y="16600"/>
                </a:lnTo>
                <a:lnTo>
                  <a:pt x="91680" y="16600"/>
                </a:lnTo>
                <a:lnTo>
                  <a:pt x="91680" y="16600"/>
                </a:lnTo>
                <a:lnTo>
                  <a:pt x="91680" y="16600"/>
                </a:lnTo>
                <a:lnTo>
                  <a:pt x="92292" y="16600"/>
                </a:lnTo>
                <a:lnTo>
                  <a:pt x="92292" y="16600"/>
                </a:lnTo>
                <a:lnTo>
                  <a:pt x="92292" y="17549"/>
                </a:lnTo>
                <a:lnTo>
                  <a:pt x="92292" y="17549"/>
                </a:lnTo>
                <a:lnTo>
                  <a:pt x="92292" y="17549"/>
                </a:lnTo>
                <a:lnTo>
                  <a:pt x="92292" y="17549"/>
                </a:lnTo>
                <a:lnTo>
                  <a:pt x="92699" y="17549"/>
                </a:lnTo>
                <a:lnTo>
                  <a:pt x="92699" y="17549"/>
                </a:lnTo>
                <a:lnTo>
                  <a:pt x="92699" y="17549"/>
                </a:lnTo>
                <a:lnTo>
                  <a:pt x="92699" y="18498"/>
                </a:lnTo>
                <a:lnTo>
                  <a:pt x="92699" y="18498"/>
                </a:lnTo>
                <a:lnTo>
                  <a:pt x="92699" y="18498"/>
                </a:lnTo>
                <a:lnTo>
                  <a:pt x="92699" y="18498"/>
                </a:lnTo>
                <a:lnTo>
                  <a:pt x="92699" y="18498"/>
                </a:lnTo>
                <a:lnTo>
                  <a:pt x="93106" y="18498"/>
                </a:lnTo>
                <a:lnTo>
                  <a:pt x="93106" y="19446"/>
                </a:lnTo>
                <a:lnTo>
                  <a:pt x="93106" y="19446"/>
                </a:lnTo>
                <a:lnTo>
                  <a:pt x="93106" y="19446"/>
                </a:lnTo>
                <a:lnTo>
                  <a:pt x="93106" y="19446"/>
                </a:lnTo>
                <a:lnTo>
                  <a:pt x="93106" y="19446"/>
                </a:lnTo>
                <a:lnTo>
                  <a:pt x="93514" y="19446"/>
                </a:lnTo>
                <a:lnTo>
                  <a:pt x="93514" y="20869"/>
                </a:lnTo>
                <a:lnTo>
                  <a:pt x="93514" y="20869"/>
                </a:lnTo>
                <a:lnTo>
                  <a:pt x="93514" y="20869"/>
                </a:lnTo>
                <a:lnTo>
                  <a:pt x="93514" y="20869"/>
                </a:lnTo>
                <a:lnTo>
                  <a:pt x="93514" y="20869"/>
                </a:lnTo>
                <a:lnTo>
                  <a:pt x="93514" y="20869"/>
                </a:lnTo>
                <a:lnTo>
                  <a:pt x="93514" y="21818"/>
                </a:lnTo>
                <a:lnTo>
                  <a:pt x="93921" y="21818"/>
                </a:lnTo>
                <a:lnTo>
                  <a:pt x="93921" y="21818"/>
                </a:lnTo>
                <a:lnTo>
                  <a:pt x="93921" y="21818"/>
                </a:lnTo>
                <a:lnTo>
                  <a:pt x="93921" y="21818"/>
                </a:lnTo>
                <a:lnTo>
                  <a:pt x="93921" y="21818"/>
                </a:lnTo>
                <a:lnTo>
                  <a:pt x="93921" y="21818"/>
                </a:lnTo>
                <a:lnTo>
                  <a:pt x="93921" y="21818"/>
                </a:lnTo>
                <a:lnTo>
                  <a:pt x="93921" y="22766"/>
                </a:lnTo>
                <a:lnTo>
                  <a:pt x="94329" y="22766"/>
                </a:lnTo>
                <a:lnTo>
                  <a:pt x="94329" y="22766"/>
                </a:lnTo>
                <a:lnTo>
                  <a:pt x="94329" y="22766"/>
                </a:lnTo>
                <a:lnTo>
                  <a:pt x="94329" y="22766"/>
                </a:lnTo>
                <a:lnTo>
                  <a:pt x="94329" y="22766"/>
                </a:lnTo>
                <a:lnTo>
                  <a:pt x="94329" y="23715"/>
                </a:lnTo>
                <a:lnTo>
                  <a:pt x="94940" y="23715"/>
                </a:lnTo>
                <a:lnTo>
                  <a:pt x="94940" y="23715"/>
                </a:lnTo>
                <a:lnTo>
                  <a:pt x="94940" y="23715"/>
                </a:lnTo>
                <a:lnTo>
                  <a:pt x="94940" y="23715"/>
                </a:lnTo>
                <a:lnTo>
                  <a:pt x="94940" y="24664"/>
                </a:lnTo>
                <a:lnTo>
                  <a:pt x="94940" y="24664"/>
                </a:lnTo>
                <a:lnTo>
                  <a:pt x="94940" y="24664"/>
                </a:lnTo>
                <a:lnTo>
                  <a:pt x="94940" y="24664"/>
                </a:lnTo>
                <a:lnTo>
                  <a:pt x="94940" y="24664"/>
                </a:lnTo>
                <a:lnTo>
                  <a:pt x="95348" y="24664"/>
                </a:lnTo>
                <a:lnTo>
                  <a:pt x="95348" y="26086"/>
                </a:lnTo>
                <a:lnTo>
                  <a:pt x="95348" y="26086"/>
                </a:lnTo>
                <a:lnTo>
                  <a:pt x="95348" y="26086"/>
                </a:lnTo>
                <a:lnTo>
                  <a:pt x="95348" y="26086"/>
                </a:lnTo>
                <a:lnTo>
                  <a:pt x="95348" y="26086"/>
                </a:lnTo>
                <a:lnTo>
                  <a:pt x="95755" y="26086"/>
                </a:lnTo>
                <a:lnTo>
                  <a:pt x="95755" y="27035"/>
                </a:lnTo>
                <a:lnTo>
                  <a:pt x="95755" y="27035"/>
                </a:lnTo>
                <a:lnTo>
                  <a:pt x="95755" y="27035"/>
                </a:lnTo>
                <a:lnTo>
                  <a:pt x="95755" y="27035"/>
                </a:lnTo>
                <a:lnTo>
                  <a:pt x="95755" y="27035"/>
                </a:lnTo>
                <a:lnTo>
                  <a:pt x="95755" y="27984"/>
                </a:lnTo>
                <a:lnTo>
                  <a:pt x="95755" y="27984"/>
                </a:lnTo>
                <a:lnTo>
                  <a:pt x="95755" y="27984"/>
                </a:lnTo>
                <a:lnTo>
                  <a:pt x="96162" y="27984"/>
                </a:lnTo>
                <a:lnTo>
                  <a:pt x="96162" y="27984"/>
                </a:lnTo>
                <a:lnTo>
                  <a:pt x="96162" y="27984"/>
                </a:lnTo>
                <a:lnTo>
                  <a:pt x="96162" y="28932"/>
                </a:lnTo>
                <a:lnTo>
                  <a:pt x="96162" y="28932"/>
                </a:lnTo>
                <a:lnTo>
                  <a:pt x="96162" y="28932"/>
                </a:lnTo>
                <a:lnTo>
                  <a:pt x="96162" y="28932"/>
                </a:lnTo>
                <a:lnTo>
                  <a:pt x="96162" y="28932"/>
                </a:lnTo>
                <a:lnTo>
                  <a:pt x="96570" y="28932"/>
                </a:lnTo>
                <a:lnTo>
                  <a:pt x="96570" y="29881"/>
                </a:lnTo>
                <a:lnTo>
                  <a:pt x="96570" y="29881"/>
                </a:lnTo>
                <a:lnTo>
                  <a:pt x="96570" y="29881"/>
                </a:lnTo>
                <a:lnTo>
                  <a:pt x="96570" y="29881"/>
                </a:lnTo>
                <a:lnTo>
                  <a:pt x="96570" y="29881"/>
                </a:lnTo>
                <a:lnTo>
                  <a:pt x="96570" y="31304"/>
                </a:lnTo>
                <a:lnTo>
                  <a:pt x="97181" y="31304"/>
                </a:lnTo>
                <a:lnTo>
                  <a:pt x="97181" y="31304"/>
                </a:lnTo>
                <a:lnTo>
                  <a:pt x="97181" y="31304"/>
                </a:lnTo>
                <a:lnTo>
                  <a:pt x="97181" y="31304"/>
                </a:lnTo>
                <a:lnTo>
                  <a:pt x="97181" y="32252"/>
                </a:lnTo>
                <a:lnTo>
                  <a:pt x="97181" y="32252"/>
                </a:lnTo>
                <a:lnTo>
                  <a:pt x="97181" y="32252"/>
                </a:lnTo>
                <a:lnTo>
                  <a:pt x="97181" y="32252"/>
                </a:lnTo>
                <a:lnTo>
                  <a:pt x="97181" y="32252"/>
                </a:lnTo>
                <a:lnTo>
                  <a:pt x="97181" y="32252"/>
                </a:lnTo>
                <a:lnTo>
                  <a:pt x="97589" y="32252"/>
                </a:lnTo>
                <a:lnTo>
                  <a:pt x="97589" y="33201"/>
                </a:lnTo>
                <a:lnTo>
                  <a:pt x="97589" y="33201"/>
                </a:lnTo>
                <a:lnTo>
                  <a:pt x="97589" y="33201"/>
                </a:lnTo>
                <a:lnTo>
                  <a:pt x="97589" y="33201"/>
                </a:lnTo>
                <a:lnTo>
                  <a:pt x="97589" y="33201"/>
                </a:lnTo>
                <a:lnTo>
                  <a:pt x="97589" y="34150"/>
                </a:lnTo>
                <a:lnTo>
                  <a:pt x="97589" y="34150"/>
                </a:lnTo>
                <a:lnTo>
                  <a:pt x="97589" y="34150"/>
                </a:lnTo>
                <a:lnTo>
                  <a:pt x="97996" y="34150"/>
                </a:lnTo>
                <a:lnTo>
                  <a:pt x="97996" y="34150"/>
                </a:lnTo>
                <a:lnTo>
                  <a:pt x="97996" y="34150"/>
                </a:lnTo>
                <a:lnTo>
                  <a:pt x="97996" y="35098"/>
                </a:lnTo>
                <a:lnTo>
                  <a:pt x="97996" y="35098"/>
                </a:lnTo>
                <a:lnTo>
                  <a:pt x="97996" y="35098"/>
                </a:lnTo>
                <a:lnTo>
                  <a:pt x="97996" y="35098"/>
                </a:lnTo>
                <a:lnTo>
                  <a:pt x="98404" y="35098"/>
                </a:lnTo>
                <a:lnTo>
                  <a:pt x="98404" y="36521"/>
                </a:lnTo>
                <a:lnTo>
                  <a:pt x="98404" y="36521"/>
                </a:lnTo>
                <a:lnTo>
                  <a:pt x="98404" y="36521"/>
                </a:lnTo>
                <a:lnTo>
                  <a:pt x="98404" y="36521"/>
                </a:lnTo>
                <a:lnTo>
                  <a:pt x="98404" y="36521"/>
                </a:lnTo>
                <a:lnTo>
                  <a:pt x="98404" y="37470"/>
                </a:lnTo>
                <a:lnTo>
                  <a:pt x="98404" y="37470"/>
                </a:lnTo>
                <a:lnTo>
                  <a:pt x="98404" y="37470"/>
                </a:lnTo>
                <a:lnTo>
                  <a:pt x="98811" y="37470"/>
                </a:lnTo>
                <a:lnTo>
                  <a:pt x="98811" y="37470"/>
                </a:lnTo>
                <a:lnTo>
                  <a:pt x="98811" y="37470"/>
                </a:lnTo>
                <a:lnTo>
                  <a:pt x="98811" y="37470"/>
                </a:lnTo>
                <a:lnTo>
                  <a:pt x="98811" y="37470"/>
                </a:lnTo>
                <a:lnTo>
                  <a:pt x="98811" y="37470"/>
                </a:lnTo>
                <a:lnTo>
                  <a:pt x="99422" y="37470"/>
                </a:lnTo>
                <a:lnTo>
                  <a:pt x="99422" y="37470"/>
                </a:lnTo>
                <a:lnTo>
                  <a:pt x="99422" y="36521"/>
                </a:lnTo>
                <a:lnTo>
                  <a:pt x="99422" y="36521"/>
                </a:lnTo>
                <a:lnTo>
                  <a:pt x="99422" y="36521"/>
                </a:lnTo>
                <a:lnTo>
                  <a:pt x="99830" y="36521"/>
                </a:lnTo>
                <a:lnTo>
                  <a:pt x="99830" y="36521"/>
                </a:lnTo>
                <a:lnTo>
                  <a:pt x="99830" y="36521"/>
                </a:lnTo>
                <a:lnTo>
                  <a:pt x="99830" y="36521"/>
                </a:lnTo>
                <a:lnTo>
                  <a:pt x="99830" y="36521"/>
                </a:lnTo>
                <a:lnTo>
                  <a:pt x="99830" y="36521"/>
                </a:lnTo>
                <a:lnTo>
                  <a:pt x="99830" y="35098"/>
                </a:lnTo>
                <a:lnTo>
                  <a:pt x="99830" y="35098"/>
                </a:lnTo>
                <a:lnTo>
                  <a:pt x="99830" y="35098"/>
                </a:lnTo>
                <a:lnTo>
                  <a:pt x="99830" y="35098"/>
                </a:lnTo>
                <a:lnTo>
                  <a:pt x="99830" y="34150"/>
                </a:lnTo>
                <a:lnTo>
                  <a:pt x="99830" y="34150"/>
                </a:lnTo>
                <a:lnTo>
                  <a:pt x="99830" y="34150"/>
                </a:lnTo>
                <a:lnTo>
                  <a:pt x="100237" y="34150"/>
                </a:lnTo>
                <a:lnTo>
                  <a:pt x="100237" y="34150"/>
                </a:lnTo>
                <a:lnTo>
                  <a:pt x="100237" y="34150"/>
                </a:lnTo>
                <a:lnTo>
                  <a:pt x="100237" y="34150"/>
                </a:lnTo>
                <a:lnTo>
                  <a:pt x="100237" y="34150"/>
                </a:lnTo>
                <a:lnTo>
                  <a:pt x="100237" y="33201"/>
                </a:lnTo>
                <a:lnTo>
                  <a:pt x="100645" y="33201"/>
                </a:lnTo>
                <a:lnTo>
                  <a:pt x="100645" y="33201"/>
                </a:lnTo>
                <a:lnTo>
                  <a:pt x="100645" y="33201"/>
                </a:lnTo>
                <a:lnTo>
                  <a:pt x="101052" y="33201"/>
                </a:lnTo>
                <a:lnTo>
                  <a:pt x="101052" y="33201"/>
                </a:lnTo>
                <a:lnTo>
                  <a:pt x="101052" y="34150"/>
                </a:lnTo>
                <a:lnTo>
                  <a:pt x="101052" y="34150"/>
                </a:lnTo>
                <a:lnTo>
                  <a:pt x="101052" y="34150"/>
                </a:lnTo>
                <a:lnTo>
                  <a:pt x="101052" y="34150"/>
                </a:lnTo>
                <a:lnTo>
                  <a:pt x="101663" y="34150"/>
                </a:lnTo>
                <a:lnTo>
                  <a:pt x="101663" y="34150"/>
                </a:lnTo>
                <a:lnTo>
                  <a:pt x="101663" y="34150"/>
                </a:lnTo>
                <a:lnTo>
                  <a:pt x="101663" y="34150"/>
                </a:lnTo>
                <a:lnTo>
                  <a:pt x="101663" y="34150"/>
                </a:lnTo>
                <a:lnTo>
                  <a:pt x="101663" y="34150"/>
                </a:lnTo>
                <a:lnTo>
                  <a:pt x="102071" y="34150"/>
                </a:lnTo>
                <a:lnTo>
                  <a:pt x="102071" y="34150"/>
                </a:lnTo>
                <a:lnTo>
                  <a:pt x="102071" y="34150"/>
                </a:lnTo>
                <a:lnTo>
                  <a:pt x="102071" y="35098"/>
                </a:lnTo>
                <a:lnTo>
                  <a:pt x="102071" y="35098"/>
                </a:lnTo>
                <a:lnTo>
                  <a:pt x="102071" y="35098"/>
                </a:lnTo>
                <a:lnTo>
                  <a:pt x="102071" y="35098"/>
                </a:lnTo>
                <a:lnTo>
                  <a:pt x="101663" y="35098"/>
                </a:lnTo>
                <a:lnTo>
                  <a:pt x="101663" y="36521"/>
                </a:lnTo>
                <a:lnTo>
                  <a:pt x="101663" y="36521"/>
                </a:lnTo>
                <a:lnTo>
                  <a:pt x="102071" y="36521"/>
                </a:lnTo>
                <a:lnTo>
                  <a:pt x="102071" y="36521"/>
                </a:lnTo>
                <a:lnTo>
                  <a:pt x="102071" y="36521"/>
                </a:lnTo>
                <a:lnTo>
                  <a:pt x="102478" y="36521"/>
                </a:lnTo>
                <a:lnTo>
                  <a:pt x="102478" y="36521"/>
                </a:lnTo>
                <a:lnTo>
                  <a:pt x="102478" y="36521"/>
                </a:lnTo>
                <a:lnTo>
                  <a:pt x="102478" y="36521"/>
                </a:lnTo>
                <a:lnTo>
                  <a:pt x="102478" y="36521"/>
                </a:lnTo>
                <a:lnTo>
                  <a:pt x="102478" y="36521"/>
                </a:lnTo>
                <a:lnTo>
                  <a:pt x="102886" y="36521"/>
                </a:lnTo>
                <a:lnTo>
                  <a:pt x="102886" y="36521"/>
                </a:lnTo>
                <a:lnTo>
                  <a:pt x="102886" y="36521"/>
                </a:lnTo>
                <a:lnTo>
                  <a:pt x="102886" y="37470"/>
                </a:lnTo>
                <a:lnTo>
                  <a:pt x="102886" y="37470"/>
                </a:lnTo>
                <a:lnTo>
                  <a:pt x="102886" y="37470"/>
                </a:lnTo>
                <a:lnTo>
                  <a:pt x="102886" y="38418"/>
                </a:lnTo>
                <a:lnTo>
                  <a:pt x="102886" y="38418"/>
                </a:lnTo>
                <a:lnTo>
                  <a:pt x="102886" y="38418"/>
                </a:lnTo>
                <a:lnTo>
                  <a:pt x="103293" y="38418"/>
                </a:lnTo>
                <a:lnTo>
                  <a:pt x="103293" y="38418"/>
                </a:lnTo>
                <a:lnTo>
                  <a:pt x="103293" y="38418"/>
                </a:lnTo>
                <a:lnTo>
                  <a:pt x="103904" y="38418"/>
                </a:lnTo>
                <a:lnTo>
                  <a:pt x="103904" y="38418"/>
                </a:lnTo>
                <a:lnTo>
                  <a:pt x="103904" y="37470"/>
                </a:lnTo>
                <a:lnTo>
                  <a:pt x="103904" y="37470"/>
                </a:lnTo>
                <a:lnTo>
                  <a:pt x="103904" y="37470"/>
                </a:lnTo>
                <a:lnTo>
                  <a:pt x="104312" y="37470"/>
                </a:lnTo>
                <a:lnTo>
                  <a:pt x="104312" y="37470"/>
                </a:lnTo>
                <a:lnTo>
                  <a:pt x="104312" y="37470"/>
                </a:lnTo>
                <a:lnTo>
                  <a:pt x="104312" y="37470"/>
                </a:lnTo>
                <a:lnTo>
                  <a:pt x="104719" y="37470"/>
                </a:lnTo>
                <a:lnTo>
                  <a:pt x="104719" y="37470"/>
                </a:lnTo>
                <a:lnTo>
                  <a:pt x="104719" y="38418"/>
                </a:lnTo>
                <a:lnTo>
                  <a:pt x="104719" y="38418"/>
                </a:lnTo>
                <a:lnTo>
                  <a:pt x="105127" y="38418"/>
                </a:lnTo>
                <a:lnTo>
                  <a:pt x="105127" y="38418"/>
                </a:lnTo>
                <a:lnTo>
                  <a:pt x="105127" y="38418"/>
                </a:lnTo>
                <a:lnTo>
                  <a:pt x="105127" y="37470"/>
                </a:lnTo>
                <a:lnTo>
                  <a:pt x="105127" y="37470"/>
                </a:lnTo>
                <a:lnTo>
                  <a:pt x="105534" y="37470"/>
                </a:lnTo>
                <a:lnTo>
                  <a:pt x="105534" y="37470"/>
                </a:lnTo>
                <a:lnTo>
                  <a:pt x="105534" y="37470"/>
                </a:lnTo>
                <a:lnTo>
                  <a:pt x="105534" y="38418"/>
                </a:lnTo>
                <a:lnTo>
                  <a:pt x="105534" y="38418"/>
                </a:lnTo>
                <a:lnTo>
                  <a:pt x="106146" y="38418"/>
                </a:lnTo>
                <a:lnTo>
                  <a:pt x="106146" y="38418"/>
                </a:lnTo>
                <a:lnTo>
                  <a:pt x="106146" y="38418"/>
                </a:lnTo>
                <a:lnTo>
                  <a:pt x="106146" y="37470"/>
                </a:lnTo>
                <a:lnTo>
                  <a:pt x="106553" y="37470"/>
                </a:lnTo>
                <a:lnTo>
                  <a:pt x="106553" y="37470"/>
                </a:lnTo>
                <a:lnTo>
                  <a:pt x="106553" y="37470"/>
                </a:lnTo>
                <a:lnTo>
                  <a:pt x="106553" y="37470"/>
                </a:lnTo>
                <a:lnTo>
                  <a:pt x="106553" y="37470"/>
                </a:lnTo>
                <a:lnTo>
                  <a:pt x="106553" y="36521"/>
                </a:lnTo>
                <a:lnTo>
                  <a:pt x="106553" y="36521"/>
                </a:lnTo>
                <a:lnTo>
                  <a:pt x="106960" y="36521"/>
                </a:lnTo>
                <a:lnTo>
                  <a:pt x="106960" y="36521"/>
                </a:lnTo>
                <a:lnTo>
                  <a:pt x="106960" y="36521"/>
                </a:lnTo>
                <a:lnTo>
                  <a:pt x="106960" y="36521"/>
                </a:lnTo>
                <a:lnTo>
                  <a:pt x="107368" y="36521"/>
                </a:lnTo>
                <a:lnTo>
                  <a:pt x="107368" y="36521"/>
                </a:lnTo>
                <a:lnTo>
                  <a:pt x="107368" y="36521"/>
                </a:lnTo>
                <a:lnTo>
                  <a:pt x="107368" y="36521"/>
                </a:lnTo>
                <a:lnTo>
                  <a:pt x="107775" y="36521"/>
                </a:lnTo>
                <a:lnTo>
                  <a:pt x="107775" y="36521"/>
                </a:lnTo>
                <a:lnTo>
                  <a:pt x="107775" y="36521"/>
                </a:lnTo>
                <a:lnTo>
                  <a:pt x="107775" y="36521"/>
                </a:lnTo>
                <a:lnTo>
                  <a:pt x="107775" y="36521"/>
                </a:lnTo>
                <a:lnTo>
                  <a:pt x="108387" y="36521"/>
                </a:lnTo>
                <a:lnTo>
                  <a:pt x="108387" y="36521"/>
                </a:lnTo>
                <a:lnTo>
                  <a:pt x="108387" y="36521"/>
                </a:lnTo>
                <a:lnTo>
                  <a:pt x="108387" y="36521"/>
                </a:lnTo>
                <a:lnTo>
                  <a:pt x="108794" y="36521"/>
                </a:lnTo>
                <a:lnTo>
                  <a:pt x="108794" y="36521"/>
                </a:lnTo>
                <a:lnTo>
                  <a:pt x="108794" y="36521"/>
                </a:lnTo>
                <a:lnTo>
                  <a:pt x="108794" y="36521"/>
                </a:lnTo>
                <a:lnTo>
                  <a:pt x="109202" y="36521"/>
                </a:lnTo>
                <a:lnTo>
                  <a:pt x="109202" y="36521"/>
                </a:lnTo>
                <a:lnTo>
                  <a:pt x="109202" y="36521"/>
                </a:lnTo>
                <a:lnTo>
                  <a:pt x="109202" y="36521"/>
                </a:lnTo>
                <a:lnTo>
                  <a:pt x="109202" y="36521"/>
                </a:lnTo>
                <a:lnTo>
                  <a:pt x="109609" y="36521"/>
                </a:lnTo>
                <a:lnTo>
                  <a:pt x="109609" y="37470"/>
                </a:lnTo>
                <a:lnTo>
                  <a:pt x="109609" y="37470"/>
                </a:lnTo>
                <a:lnTo>
                  <a:pt x="109609" y="37470"/>
                </a:lnTo>
                <a:lnTo>
                  <a:pt x="109609" y="37470"/>
                </a:lnTo>
                <a:lnTo>
                  <a:pt x="110016" y="37470"/>
                </a:lnTo>
                <a:lnTo>
                  <a:pt x="110016" y="37470"/>
                </a:lnTo>
                <a:lnTo>
                  <a:pt x="110016" y="37470"/>
                </a:lnTo>
                <a:lnTo>
                  <a:pt x="110016" y="37470"/>
                </a:lnTo>
                <a:lnTo>
                  <a:pt x="110016" y="37470"/>
                </a:lnTo>
                <a:lnTo>
                  <a:pt x="110016" y="38418"/>
                </a:lnTo>
                <a:lnTo>
                  <a:pt x="110016" y="38418"/>
                </a:lnTo>
                <a:lnTo>
                  <a:pt x="110628" y="38418"/>
                </a:lnTo>
                <a:lnTo>
                  <a:pt x="110628" y="38418"/>
                </a:lnTo>
                <a:lnTo>
                  <a:pt x="110628" y="38418"/>
                </a:lnTo>
                <a:lnTo>
                  <a:pt x="110628" y="38418"/>
                </a:lnTo>
                <a:lnTo>
                  <a:pt x="110628" y="39367"/>
                </a:lnTo>
                <a:lnTo>
                  <a:pt x="110628" y="39367"/>
                </a:lnTo>
                <a:lnTo>
                  <a:pt x="110628" y="39367"/>
                </a:lnTo>
                <a:lnTo>
                  <a:pt x="111035" y="39367"/>
                </a:lnTo>
                <a:lnTo>
                  <a:pt x="111035" y="39367"/>
                </a:lnTo>
                <a:lnTo>
                  <a:pt x="111035" y="39367"/>
                </a:lnTo>
                <a:lnTo>
                  <a:pt x="111035" y="40316"/>
                </a:lnTo>
                <a:lnTo>
                  <a:pt x="111035" y="40316"/>
                </a:lnTo>
                <a:lnTo>
                  <a:pt x="111035" y="40316"/>
                </a:lnTo>
                <a:lnTo>
                  <a:pt x="111035" y="40316"/>
                </a:lnTo>
                <a:lnTo>
                  <a:pt x="111035" y="41739"/>
                </a:lnTo>
                <a:lnTo>
                  <a:pt x="111035" y="41739"/>
                </a:lnTo>
                <a:lnTo>
                  <a:pt x="111035" y="41739"/>
                </a:lnTo>
                <a:lnTo>
                  <a:pt x="111035" y="42687"/>
                </a:lnTo>
                <a:lnTo>
                  <a:pt x="111443" y="42687"/>
                </a:lnTo>
                <a:lnTo>
                  <a:pt x="111443" y="42687"/>
                </a:lnTo>
                <a:lnTo>
                  <a:pt x="111443" y="42687"/>
                </a:lnTo>
                <a:lnTo>
                  <a:pt x="111443" y="42687"/>
                </a:lnTo>
                <a:lnTo>
                  <a:pt x="111443" y="42687"/>
                </a:lnTo>
                <a:lnTo>
                  <a:pt x="111443" y="42687"/>
                </a:lnTo>
                <a:lnTo>
                  <a:pt x="111850" y="42687"/>
                </a:lnTo>
                <a:lnTo>
                  <a:pt x="111850" y="42687"/>
                </a:lnTo>
                <a:lnTo>
                  <a:pt x="111850" y="42687"/>
                </a:lnTo>
                <a:lnTo>
                  <a:pt x="111850" y="42687"/>
                </a:lnTo>
                <a:lnTo>
                  <a:pt x="111850" y="42687"/>
                </a:lnTo>
                <a:lnTo>
                  <a:pt x="112258" y="42687"/>
                </a:lnTo>
                <a:lnTo>
                  <a:pt x="112258" y="42687"/>
                </a:lnTo>
                <a:lnTo>
                  <a:pt x="112258" y="42687"/>
                </a:lnTo>
                <a:lnTo>
                  <a:pt x="112258" y="42687"/>
                </a:lnTo>
                <a:lnTo>
                  <a:pt x="112869" y="42687"/>
                </a:lnTo>
                <a:lnTo>
                  <a:pt x="112869" y="42687"/>
                </a:lnTo>
                <a:lnTo>
                  <a:pt x="112869" y="42687"/>
                </a:lnTo>
                <a:lnTo>
                  <a:pt x="112869" y="42687"/>
                </a:lnTo>
                <a:lnTo>
                  <a:pt x="112869" y="43636"/>
                </a:lnTo>
                <a:lnTo>
                  <a:pt x="112869" y="43636"/>
                </a:lnTo>
                <a:lnTo>
                  <a:pt x="113276" y="43636"/>
                </a:lnTo>
                <a:lnTo>
                  <a:pt x="113276" y="43636"/>
                </a:lnTo>
                <a:lnTo>
                  <a:pt x="113276" y="43636"/>
                </a:lnTo>
                <a:lnTo>
                  <a:pt x="113276" y="43636"/>
                </a:lnTo>
                <a:lnTo>
                  <a:pt x="113276" y="43636"/>
                </a:lnTo>
                <a:lnTo>
                  <a:pt x="113276" y="43636"/>
                </a:lnTo>
                <a:lnTo>
                  <a:pt x="113276" y="43636"/>
                </a:lnTo>
                <a:lnTo>
                  <a:pt x="113276" y="44584"/>
                </a:lnTo>
                <a:lnTo>
                  <a:pt x="113276" y="44584"/>
                </a:lnTo>
                <a:lnTo>
                  <a:pt x="113276" y="44584"/>
                </a:lnTo>
                <a:lnTo>
                  <a:pt x="113276" y="44584"/>
                </a:lnTo>
                <a:lnTo>
                  <a:pt x="113684" y="44584"/>
                </a:lnTo>
                <a:lnTo>
                  <a:pt x="113684" y="44584"/>
                </a:lnTo>
                <a:lnTo>
                  <a:pt x="113684" y="45533"/>
                </a:lnTo>
                <a:lnTo>
                  <a:pt x="113684" y="45533"/>
                </a:lnTo>
                <a:lnTo>
                  <a:pt x="113684" y="45533"/>
                </a:lnTo>
                <a:lnTo>
                  <a:pt x="113684" y="45533"/>
                </a:lnTo>
                <a:lnTo>
                  <a:pt x="114091" y="45533"/>
                </a:lnTo>
                <a:lnTo>
                  <a:pt x="114091" y="46956"/>
                </a:lnTo>
                <a:lnTo>
                  <a:pt x="114091" y="46956"/>
                </a:lnTo>
                <a:lnTo>
                  <a:pt x="114091" y="46956"/>
                </a:lnTo>
                <a:lnTo>
                  <a:pt x="114091" y="46956"/>
                </a:lnTo>
                <a:lnTo>
                  <a:pt x="114091" y="47905"/>
                </a:lnTo>
                <a:lnTo>
                  <a:pt x="114091" y="47905"/>
                </a:lnTo>
                <a:lnTo>
                  <a:pt x="114091" y="47905"/>
                </a:lnTo>
                <a:lnTo>
                  <a:pt x="114499" y="47905"/>
                </a:lnTo>
                <a:lnTo>
                  <a:pt x="114499" y="47905"/>
                </a:lnTo>
                <a:lnTo>
                  <a:pt x="114499" y="47905"/>
                </a:lnTo>
                <a:lnTo>
                  <a:pt x="114499" y="47905"/>
                </a:lnTo>
                <a:lnTo>
                  <a:pt x="115110" y="47905"/>
                </a:lnTo>
                <a:lnTo>
                  <a:pt x="115110" y="47905"/>
                </a:lnTo>
                <a:lnTo>
                  <a:pt x="115110" y="47905"/>
                </a:lnTo>
                <a:lnTo>
                  <a:pt x="115517" y="47905"/>
                </a:lnTo>
                <a:lnTo>
                  <a:pt x="115517" y="47905"/>
                </a:lnTo>
                <a:lnTo>
                  <a:pt x="115517" y="47905"/>
                </a:lnTo>
                <a:lnTo>
                  <a:pt x="115517" y="47905"/>
                </a:lnTo>
                <a:lnTo>
                  <a:pt x="115517" y="47905"/>
                </a:lnTo>
                <a:lnTo>
                  <a:pt x="115517" y="47905"/>
                </a:lnTo>
                <a:lnTo>
                  <a:pt x="115517" y="47905"/>
                </a:lnTo>
                <a:lnTo>
                  <a:pt x="115925" y="47905"/>
                </a:lnTo>
                <a:lnTo>
                  <a:pt x="115925" y="47905"/>
                </a:lnTo>
                <a:lnTo>
                  <a:pt x="115925" y="47905"/>
                </a:lnTo>
                <a:lnTo>
                  <a:pt x="115925" y="47905"/>
                </a:lnTo>
                <a:lnTo>
                  <a:pt x="115925" y="47905"/>
                </a:lnTo>
                <a:lnTo>
                  <a:pt x="116332" y="47905"/>
                </a:lnTo>
                <a:lnTo>
                  <a:pt x="116332" y="47905"/>
                </a:lnTo>
                <a:lnTo>
                  <a:pt x="116332" y="47905"/>
                </a:lnTo>
                <a:lnTo>
                  <a:pt x="116740" y="47905"/>
                </a:lnTo>
                <a:lnTo>
                  <a:pt x="116740" y="48853"/>
                </a:lnTo>
                <a:lnTo>
                  <a:pt x="116740" y="48853"/>
                </a:lnTo>
                <a:lnTo>
                  <a:pt x="116740" y="48853"/>
                </a:lnTo>
                <a:lnTo>
                  <a:pt x="116740" y="47905"/>
                </a:lnTo>
                <a:lnTo>
                  <a:pt x="116740" y="47905"/>
                </a:lnTo>
                <a:lnTo>
                  <a:pt x="116740" y="47905"/>
                </a:lnTo>
                <a:lnTo>
                  <a:pt x="116740" y="47905"/>
                </a:lnTo>
                <a:lnTo>
                  <a:pt x="117351" y="47905"/>
                </a:lnTo>
                <a:lnTo>
                  <a:pt x="117351" y="47905"/>
                </a:lnTo>
                <a:lnTo>
                  <a:pt x="117351" y="46956"/>
                </a:lnTo>
                <a:lnTo>
                  <a:pt x="117351" y="46956"/>
                </a:lnTo>
                <a:lnTo>
                  <a:pt x="117351" y="46956"/>
                </a:lnTo>
                <a:lnTo>
                  <a:pt x="117351" y="46956"/>
                </a:lnTo>
                <a:lnTo>
                  <a:pt x="117758" y="46956"/>
                </a:lnTo>
                <a:lnTo>
                  <a:pt x="117758" y="46956"/>
                </a:lnTo>
                <a:lnTo>
                  <a:pt x="117758" y="46956"/>
                </a:lnTo>
                <a:lnTo>
                  <a:pt x="117758" y="46956"/>
                </a:lnTo>
                <a:lnTo>
                  <a:pt x="117758" y="45533"/>
                </a:lnTo>
                <a:lnTo>
                  <a:pt x="118166" y="45533"/>
                </a:lnTo>
                <a:lnTo>
                  <a:pt x="118166" y="45533"/>
                </a:lnTo>
                <a:lnTo>
                  <a:pt x="118166" y="45533"/>
                </a:lnTo>
                <a:lnTo>
                  <a:pt x="118166" y="45533"/>
                </a:lnTo>
                <a:lnTo>
                  <a:pt x="118166" y="45533"/>
                </a:lnTo>
                <a:lnTo>
                  <a:pt x="118573" y="45533"/>
                </a:lnTo>
                <a:lnTo>
                  <a:pt x="118573" y="45533"/>
                </a:lnTo>
                <a:lnTo>
                  <a:pt x="118573" y="45533"/>
                </a:lnTo>
                <a:lnTo>
                  <a:pt x="118573" y="46956"/>
                </a:lnTo>
                <a:lnTo>
                  <a:pt x="118573" y="46956"/>
                </a:lnTo>
                <a:lnTo>
                  <a:pt x="118573" y="46956"/>
                </a:lnTo>
                <a:lnTo>
                  <a:pt x="118166" y="46956"/>
                </a:lnTo>
                <a:lnTo>
                  <a:pt x="118166" y="46956"/>
                </a:lnTo>
                <a:lnTo>
                  <a:pt x="118166" y="46956"/>
                </a:lnTo>
                <a:lnTo>
                  <a:pt x="118166" y="46956"/>
                </a:lnTo>
                <a:lnTo>
                  <a:pt x="118166" y="47905"/>
                </a:lnTo>
                <a:lnTo>
                  <a:pt x="118166" y="47905"/>
                </a:lnTo>
                <a:lnTo>
                  <a:pt x="118166" y="47905"/>
                </a:lnTo>
                <a:lnTo>
                  <a:pt x="118573" y="47905"/>
                </a:lnTo>
                <a:lnTo>
                  <a:pt x="118573" y="47905"/>
                </a:lnTo>
                <a:lnTo>
                  <a:pt x="118573" y="47905"/>
                </a:lnTo>
                <a:lnTo>
                  <a:pt x="118573" y="47905"/>
                </a:lnTo>
                <a:lnTo>
                  <a:pt x="118573" y="47905"/>
                </a:lnTo>
                <a:lnTo>
                  <a:pt x="118573" y="48853"/>
                </a:lnTo>
                <a:lnTo>
                  <a:pt x="118573" y="48853"/>
                </a:lnTo>
                <a:lnTo>
                  <a:pt x="118573" y="48853"/>
                </a:lnTo>
                <a:lnTo>
                  <a:pt x="118981" y="48853"/>
                </a:lnTo>
                <a:lnTo>
                  <a:pt x="118981" y="48853"/>
                </a:lnTo>
                <a:lnTo>
                  <a:pt x="118981" y="49802"/>
                </a:lnTo>
                <a:lnTo>
                  <a:pt x="118981" y="49802"/>
                </a:lnTo>
                <a:lnTo>
                  <a:pt x="118981" y="49802"/>
                </a:lnTo>
                <a:lnTo>
                  <a:pt x="118981" y="49802"/>
                </a:lnTo>
                <a:lnTo>
                  <a:pt x="119592" y="49802"/>
                </a:lnTo>
                <a:lnTo>
                  <a:pt x="119592" y="49802"/>
                </a:lnTo>
                <a:lnTo>
                  <a:pt x="119592" y="49802"/>
                </a:lnTo>
                <a:lnTo>
                  <a:pt x="119592" y="49802"/>
                </a:lnTo>
                <a:lnTo>
                  <a:pt x="119592" y="49802"/>
                </a:lnTo>
                <a:lnTo>
                  <a:pt x="120000" y="49802"/>
                </a:lnTo>
                <a:lnTo>
                  <a:pt x="120000" y="49802"/>
                </a:lnTo>
                <a:lnTo>
                  <a:pt x="120000" y="50750"/>
                </a:lnTo>
                <a:lnTo>
                  <a:pt x="120000" y="50750"/>
                </a:lnTo>
                <a:lnTo>
                  <a:pt x="120000" y="50750"/>
                </a:lnTo>
                <a:lnTo>
                  <a:pt x="120000" y="50750"/>
                </a:lnTo>
                <a:lnTo>
                  <a:pt x="120000" y="50750"/>
                </a:lnTo>
                <a:lnTo>
                  <a:pt x="120000" y="50750"/>
                </a:lnTo>
                <a:lnTo>
                  <a:pt x="119592" y="50750"/>
                </a:lnTo>
                <a:lnTo>
                  <a:pt x="119592" y="50750"/>
                </a:lnTo>
                <a:lnTo>
                  <a:pt x="119592" y="50750"/>
                </a:lnTo>
                <a:lnTo>
                  <a:pt x="119592" y="50750"/>
                </a:lnTo>
                <a:lnTo>
                  <a:pt x="119592" y="50750"/>
                </a:lnTo>
                <a:lnTo>
                  <a:pt x="119592" y="50750"/>
                </a:lnTo>
                <a:lnTo>
                  <a:pt x="118981" y="50750"/>
                </a:lnTo>
                <a:lnTo>
                  <a:pt x="118981" y="52173"/>
                </a:lnTo>
                <a:lnTo>
                  <a:pt x="118981" y="52173"/>
                </a:lnTo>
                <a:lnTo>
                  <a:pt x="118981" y="52173"/>
                </a:lnTo>
                <a:lnTo>
                  <a:pt x="118981" y="50750"/>
                </a:lnTo>
                <a:lnTo>
                  <a:pt x="118573" y="50750"/>
                </a:lnTo>
                <a:lnTo>
                  <a:pt x="118573" y="52173"/>
                </a:lnTo>
                <a:lnTo>
                  <a:pt x="118573" y="52173"/>
                </a:lnTo>
                <a:lnTo>
                  <a:pt x="118573" y="52173"/>
                </a:lnTo>
                <a:lnTo>
                  <a:pt x="118573" y="52173"/>
                </a:lnTo>
                <a:lnTo>
                  <a:pt x="118573" y="52173"/>
                </a:lnTo>
                <a:lnTo>
                  <a:pt x="118573" y="52173"/>
                </a:lnTo>
                <a:lnTo>
                  <a:pt x="118166" y="52173"/>
                </a:lnTo>
                <a:lnTo>
                  <a:pt x="118166" y="53122"/>
                </a:lnTo>
                <a:lnTo>
                  <a:pt x="118166" y="53122"/>
                </a:lnTo>
                <a:lnTo>
                  <a:pt x="118573" y="53122"/>
                </a:lnTo>
                <a:lnTo>
                  <a:pt x="118573" y="53122"/>
                </a:lnTo>
                <a:lnTo>
                  <a:pt x="118573" y="53122"/>
                </a:lnTo>
                <a:lnTo>
                  <a:pt x="118573" y="53122"/>
                </a:lnTo>
                <a:lnTo>
                  <a:pt x="118573" y="54071"/>
                </a:lnTo>
                <a:lnTo>
                  <a:pt x="118573" y="54071"/>
                </a:lnTo>
                <a:lnTo>
                  <a:pt x="118573" y="54071"/>
                </a:lnTo>
                <a:lnTo>
                  <a:pt x="118573" y="54071"/>
                </a:lnTo>
                <a:lnTo>
                  <a:pt x="118573" y="55019"/>
                </a:lnTo>
                <a:lnTo>
                  <a:pt x="118166" y="55019"/>
                </a:lnTo>
                <a:lnTo>
                  <a:pt x="118166" y="55019"/>
                </a:lnTo>
                <a:lnTo>
                  <a:pt x="118166" y="55019"/>
                </a:lnTo>
                <a:lnTo>
                  <a:pt x="118166" y="55019"/>
                </a:lnTo>
                <a:lnTo>
                  <a:pt x="118166" y="55019"/>
                </a:lnTo>
                <a:lnTo>
                  <a:pt x="118166" y="55019"/>
                </a:lnTo>
                <a:lnTo>
                  <a:pt x="118166" y="55968"/>
                </a:lnTo>
                <a:lnTo>
                  <a:pt x="117758" y="55968"/>
                </a:lnTo>
                <a:lnTo>
                  <a:pt x="117758" y="55968"/>
                </a:lnTo>
                <a:lnTo>
                  <a:pt x="117758" y="55968"/>
                </a:lnTo>
                <a:lnTo>
                  <a:pt x="117758" y="55968"/>
                </a:lnTo>
                <a:lnTo>
                  <a:pt x="117351" y="55968"/>
                </a:lnTo>
                <a:lnTo>
                  <a:pt x="117351" y="55968"/>
                </a:lnTo>
                <a:lnTo>
                  <a:pt x="117351" y="55968"/>
                </a:lnTo>
                <a:lnTo>
                  <a:pt x="117351" y="55968"/>
                </a:lnTo>
                <a:lnTo>
                  <a:pt x="117351" y="55968"/>
                </a:lnTo>
                <a:lnTo>
                  <a:pt x="116740" y="55968"/>
                </a:lnTo>
                <a:lnTo>
                  <a:pt x="116740" y="55968"/>
                </a:lnTo>
                <a:lnTo>
                  <a:pt x="116740" y="57391"/>
                </a:lnTo>
                <a:lnTo>
                  <a:pt x="116740" y="57391"/>
                </a:lnTo>
                <a:lnTo>
                  <a:pt x="116740" y="55968"/>
                </a:lnTo>
                <a:lnTo>
                  <a:pt x="116740" y="55968"/>
                </a:lnTo>
                <a:lnTo>
                  <a:pt x="116332" y="55968"/>
                </a:lnTo>
                <a:lnTo>
                  <a:pt x="116332" y="55968"/>
                </a:lnTo>
                <a:lnTo>
                  <a:pt x="116332" y="55968"/>
                </a:lnTo>
                <a:lnTo>
                  <a:pt x="115925" y="55968"/>
                </a:lnTo>
                <a:lnTo>
                  <a:pt x="115925" y="57391"/>
                </a:lnTo>
                <a:lnTo>
                  <a:pt x="115925" y="57391"/>
                </a:lnTo>
                <a:lnTo>
                  <a:pt x="115925" y="57391"/>
                </a:lnTo>
                <a:lnTo>
                  <a:pt x="115925" y="57391"/>
                </a:lnTo>
                <a:lnTo>
                  <a:pt x="115517" y="57391"/>
                </a:lnTo>
                <a:lnTo>
                  <a:pt x="115517" y="57391"/>
                </a:lnTo>
                <a:lnTo>
                  <a:pt x="115517" y="57391"/>
                </a:lnTo>
                <a:lnTo>
                  <a:pt x="115517" y="57391"/>
                </a:lnTo>
                <a:lnTo>
                  <a:pt x="115517" y="57391"/>
                </a:lnTo>
                <a:lnTo>
                  <a:pt x="115517" y="58339"/>
                </a:lnTo>
                <a:lnTo>
                  <a:pt x="115517" y="58339"/>
                </a:lnTo>
                <a:lnTo>
                  <a:pt x="115517" y="58339"/>
                </a:lnTo>
                <a:lnTo>
                  <a:pt x="115517" y="58339"/>
                </a:lnTo>
                <a:lnTo>
                  <a:pt x="115110" y="58339"/>
                </a:lnTo>
                <a:lnTo>
                  <a:pt x="115110" y="59288"/>
                </a:lnTo>
                <a:lnTo>
                  <a:pt x="115110" y="59288"/>
                </a:lnTo>
                <a:lnTo>
                  <a:pt x="115110" y="59288"/>
                </a:lnTo>
                <a:lnTo>
                  <a:pt x="115110" y="59288"/>
                </a:lnTo>
                <a:lnTo>
                  <a:pt x="115110" y="60237"/>
                </a:lnTo>
                <a:lnTo>
                  <a:pt x="115110" y="60237"/>
                </a:lnTo>
                <a:lnTo>
                  <a:pt x="115110" y="60237"/>
                </a:lnTo>
                <a:lnTo>
                  <a:pt x="115110" y="60237"/>
                </a:lnTo>
                <a:lnTo>
                  <a:pt x="115110" y="61660"/>
                </a:lnTo>
                <a:lnTo>
                  <a:pt x="115110" y="61660"/>
                </a:lnTo>
                <a:lnTo>
                  <a:pt x="115110" y="61660"/>
                </a:lnTo>
                <a:lnTo>
                  <a:pt x="115110" y="61660"/>
                </a:lnTo>
                <a:lnTo>
                  <a:pt x="115110" y="62608"/>
                </a:lnTo>
                <a:lnTo>
                  <a:pt x="115110" y="62608"/>
                </a:lnTo>
                <a:lnTo>
                  <a:pt x="115110" y="62608"/>
                </a:lnTo>
                <a:lnTo>
                  <a:pt x="115110" y="63557"/>
                </a:lnTo>
                <a:lnTo>
                  <a:pt x="115110" y="63557"/>
                </a:lnTo>
                <a:lnTo>
                  <a:pt x="115110" y="63557"/>
                </a:lnTo>
                <a:lnTo>
                  <a:pt x="115110" y="63557"/>
                </a:lnTo>
                <a:lnTo>
                  <a:pt x="115110" y="64505"/>
                </a:lnTo>
                <a:lnTo>
                  <a:pt x="115110" y="64505"/>
                </a:lnTo>
                <a:lnTo>
                  <a:pt x="115110" y="64505"/>
                </a:lnTo>
                <a:lnTo>
                  <a:pt x="115517" y="64505"/>
                </a:lnTo>
                <a:lnTo>
                  <a:pt x="115517" y="64505"/>
                </a:lnTo>
                <a:lnTo>
                  <a:pt x="115517" y="64505"/>
                </a:lnTo>
                <a:lnTo>
                  <a:pt x="115517" y="65454"/>
                </a:lnTo>
                <a:lnTo>
                  <a:pt x="115517" y="65454"/>
                </a:lnTo>
                <a:lnTo>
                  <a:pt x="115517" y="65454"/>
                </a:lnTo>
                <a:lnTo>
                  <a:pt x="115517" y="66877"/>
                </a:lnTo>
                <a:lnTo>
                  <a:pt x="115517" y="66877"/>
                </a:lnTo>
                <a:lnTo>
                  <a:pt x="115517" y="66877"/>
                </a:lnTo>
                <a:lnTo>
                  <a:pt x="115110" y="66877"/>
                </a:lnTo>
                <a:lnTo>
                  <a:pt x="115110" y="66877"/>
                </a:lnTo>
                <a:lnTo>
                  <a:pt x="115110" y="66877"/>
                </a:lnTo>
                <a:lnTo>
                  <a:pt x="115110" y="67826"/>
                </a:lnTo>
                <a:lnTo>
                  <a:pt x="115110" y="67826"/>
                </a:lnTo>
                <a:lnTo>
                  <a:pt x="115110" y="67826"/>
                </a:lnTo>
                <a:lnTo>
                  <a:pt x="114499" y="67826"/>
                </a:lnTo>
                <a:lnTo>
                  <a:pt x="114499" y="67826"/>
                </a:lnTo>
                <a:lnTo>
                  <a:pt x="114499" y="67826"/>
                </a:lnTo>
                <a:lnTo>
                  <a:pt x="114499" y="67826"/>
                </a:lnTo>
                <a:lnTo>
                  <a:pt x="114499" y="67826"/>
                </a:lnTo>
                <a:lnTo>
                  <a:pt x="114091" y="67826"/>
                </a:lnTo>
                <a:lnTo>
                  <a:pt x="114091" y="67826"/>
                </a:lnTo>
                <a:lnTo>
                  <a:pt x="114091" y="67826"/>
                </a:lnTo>
                <a:lnTo>
                  <a:pt x="114091" y="67826"/>
                </a:lnTo>
                <a:lnTo>
                  <a:pt x="114091" y="68774"/>
                </a:lnTo>
                <a:lnTo>
                  <a:pt x="113684" y="68774"/>
                </a:lnTo>
                <a:lnTo>
                  <a:pt x="113684" y="68774"/>
                </a:lnTo>
                <a:lnTo>
                  <a:pt x="113684" y="68774"/>
                </a:lnTo>
                <a:lnTo>
                  <a:pt x="113684" y="68774"/>
                </a:lnTo>
                <a:lnTo>
                  <a:pt x="113684" y="68774"/>
                </a:lnTo>
                <a:lnTo>
                  <a:pt x="113276" y="68774"/>
                </a:lnTo>
                <a:lnTo>
                  <a:pt x="113276" y="68774"/>
                </a:lnTo>
                <a:lnTo>
                  <a:pt x="113276" y="68774"/>
                </a:lnTo>
                <a:lnTo>
                  <a:pt x="113276" y="69723"/>
                </a:lnTo>
                <a:lnTo>
                  <a:pt x="113276" y="69723"/>
                </a:lnTo>
                <a:lnTo>
                  <a:pt x="112869" y="69723"/>
                </a:lnTo>
                <a:lnTo>
                  <a:pt x="112869" y="69723"/>
                </a:lnTo>
                <a:lnTo>
                  <a:pt x="112869" y="69723"/>
                </a:lnTo>
                <a:lnTo>
                  <a:pt x="112869" y="69723"/>
                </a:lnTo>
                <a:lnTo>
                  <a:pt x="112869" y="69723"/>
                </a:lnTo>
                <a:lnTo>
                  <a:pt x="112258" y="69723"/>
                </a:lnTo>
                <a:lnTo>
                  <a:pt x="112258" y="69723"/>
                </a:lnTo>
                <a:lnTo>
                  <a:pt x="112869" y="69723"/>
                </a:lnTo>
                <a:lnTo>
                  <a:pt x="112869" y="68774"/>
                </a:lnTo>
                <a:lnTo>
                  <a:pt x="112869" y="68774"/>
                </a:lnTo>
                <a:lnTo>
                  <a:pt x="112258" y="68774"/>
                </a:lnTo>
                <a:lnTo>
                  <a:pt x="112258" y="68774"/>
                </a:lnTo>
                <a:lnTo>
                  <a:pt x="112258" y="68774"/>
                </a:lnTo>
                <a:lnTo>
                  <a:pt x="112258" y="68774"/>
                </a:lnTo>
                <a:lnTo>
                  <a:pt x="111850" y="68774"/>
                </a:lnTo>
                <a:lnTo>
                  <a:pt x="111850" y="68774"/>
                </a:lnTo>
                <a:lnTo>
                  <a:pt x="111850" y="68774"/>
                </a:lnTo>
                <a:lnTo>
                  <a:pt x="111850" y="68774"/>
                </a:lnTo>
                <a:lnTo>
                  <a:pt x="111443" y="68774"/>
                </a:lnTo>
                <a:lnTo>
                  <a:pt x="111443" y="68774"/>
                </a:lnTo>
                <a:lnTo>
                  <a:pt x="111443" y="68774"/>
                </a:lnTo>
                <a:lnTo>
                  <a:pt x="111443" y="68774"/>
                </a:lnTo>
                <a:lnTo>
                  <a:pt x="111035" y="68774"/>
                </a:lnTo>
                <a:lnTo>
                  <a:pt x="111035" y="68774"/>
                </a:lnTo>
                <a:lnTo>
                  <a:pt x="111035" y="68774"/>
                </a:lnTo>
                <a:lnTo>
                  <a:pt x="110628" y="68774"/>
                </a:lnTo>
                <a:lnTo>
                  <a:pt x="110628" y="68774"/>
                </a:lnTo>
                <a:lnTo>
                  <a:pt x="110628" y="68774"/>
                </a:lnTo>
                <a:lnTo>
                  <a:pt x="110628" y="68774"/>
                </a:lnTo>
                <a:lnTo>
                  <a:pt x="110628" y="68774"/>
                </a:lnTo>
                <a:lnTo>
                  <a:pt x="110628" y="68774"/>
                </a:lnTo>
                <a:lnTo>
                  <a:pt x="110016" y="68774"/>
                </a:lnTo>
                <a:lnTo>
                  <a:pt x="110016" y="68774"/>
                </a:lnTo>
                <a:lnTo>
                  <a:pt x="110016" y="68774"/>
                </a:lnTo>
                <a:lnTo>
                  <a:pt x="109609" y="68774"/>
                </a:lnTo>
                <a:lnTo>
                  <a:pt x="109609" y="67826"/>
                </a:lnTo>
                <a:lnTo>
                  <a:pt x="109609" y="67826"/>
                </a:lnTo>
                <a:lnTo>
                  <a:pt x="109609" y="67826"/>
                </a:lnTo>
                <a:lnTo>
                  <a:pt x="109609" y="67826"/>
                </a:lnTo>
                <a:lnTo>
                  <a:pt x="109202" y="67826"/>
                </a:lnTo>
                <a:lnTo>
                  <a:pt x="109202" y="67826"/>
                </a:lnTo>
                <a:lnTo>
                  <a:pt x="109202" y="67826"/>
                </a:lnTo>
                <a:lnTo>
                  <a:pt x="109202" y="67826"/>
                </a:lnTo>
                <a:lnTo>
                  <a:pt x="109202" y="67826"/>
                </a:lnTo>
                <a:lnTo>
                  <a:pt x="108794" y="67826"/>
                </a:lnTo>
                <a:lnTo>
                  <a:pt x="108794" y="67826"/>
                </a:lnTo>
                <a:lnTo>
                  <a:pt x="108794" y="67826"/>
                </a:lnTo>
                <a:lnTo>
                  <a:pt x="108794" y="67826"/>
                </a:lnTo>
                <a:lnTo>
                  <a:pt x="108387" y="67826"/>
                </a:lnTo>
                <a:lnTo>
                  <a:pt x="108387" y="66877"/>
                </a:lnTo>
                <a:lnTo>
                  <a:pt x="108387" y="66877"/>
                </a:lnTo>
                <a:lnTo>
                  <a:pt x="108387" y="66877"/>
                </a:lnTo>
                <a:lnTo>
                  <a:pt x="108387" y="66877"/>
                </a:lnTo>
                <a:lnTo>
                  <a:pt x="107775" y="66877"/>
                </a:lnTo>
                <a:lnTo>
                  <a:pt x="107775" y="66877"/>
                </a:lnTo>
                <a:lnTo>
                  <a:pt x="107775" y="66877"/>
                </a:lnTo>
                <a:lnTo>
                  <a:pt x="107775" y="66877"/>
                </a:lnTo>
                <a:lnTo>
                  <a:pt x="107775" y="66877"/>
                </a:lnTo>
                <a:lnTo>
                  <a:pt x="107368" y="66877"/>
                </a:lnTo>
                <a:lnTo>
                  <a:pt x="107368" y="66877"/>
                </a:lnTo>
                <a:lnTo>
                  <a:pt x="107368" y="66877"/>
                </a:lnTo>
                <a:lnTo>
                  <a:pt x="107368" y="67826"/>
                </a:lnTo>
                <a:lnTo>
                  <a:pt x="107368" y="67826"/>
                </a:lnTo>
                <a:lnTo>
                  <a:pt x="107368" y="67826"/>
                </a:lnTo>
                <a:lnTo>
                  <a:pt x="107368" y="67826"/>
                </a:lnTo>
                <a:lnTo>
                  <a:pt x="107368" y="68774"/>
                </a:lnTo>
                <a:lnTo>
                  <a:pt x="106960" y="68774"/>
                </a:lnTo>
                <a:lnTo>
                  <a:pt x="106960" y="68774"/>
                </a:lnTo>
                <a:lnTo>
                  <a:pt x="106960" y="68774"/>
                </a:lnTo>
                <a:lnTo>
                  <a:pt x="106960" y="69723"/>
                </a:lnTo>
                <a:lnTo>
                  <a:pt x="106960" y="69723"/>
                </a:lnTo>
                <a:lnTo>
                  <a:pt x="106960" y="69723"/>
                </a:lnTo>
                <a:lnTo>
                  <a:pt x="106960" y="69723"/>
                </a:lnTo>
                <a:lnTo>
                  <a:pt x="106960" y="69723"/>
                </a:lnTo>
                <a:lnTo>
                  <a:pt x="106960" y="70671"/>
                </a:lnTo>
                <a:lnTo>
                  <a:pt x="106960" y="70671"/>
                </a:lnTo>
                <a:lnTo>
                  <a:pt x="106960" y="70671"/>
                </a:lnTo>
                <a:lnTo>
                  <a:pt x="106960" y="70671"/>
                </a:lnTo>
                <a:lnTo>
                  <a:pt x="106960" y="72094"/>
                </a:lnTo>
                <a:lnTo>
                  <a:pt x="106553" y="72094"/>
                </a:lnTo>
                <a:lnTo>
                  <a:pt x="106553" y="72094"/>
                </a:lnTo>
                <a:lnTo>
                  <a:pt x="106553" y="72094"/>
                </a:lnTo>
                <a:lnTo>
                  <a:pt x="106553" y="73043"/>
                </a:lnTo>
                <a:lnTo>
                  <a:pt x="106553" y="73043"/>
                </a:lnTo>
                <a:lnTo>
                  <a:pt x="106553" y="73043"/>
                </a:lnTo>
                <a:lnTo>
                  <a:pt x="106553" y="73043"/>
                </a:lnTo>
                <a:lnTo>
                  <a:pt x="106553" y="73043"/>
                </a:lnTo>
                <a:lnTo>
                  <a:pt x="106553" y="73992"/>
                </a:lnTo>
                <a:lnTo>
                  <a:pt x="106553" y="73992"/>
                </a:lnTo>
                <a:lnTo>
                  <a:pt x="106553" y="73992"/>
                </a:lnTo>
                <a:lnTo>
                  <a:pt x="106146" y="73992"/>
                </a:lnTo>
                <a:lnTo>
                  <a:pt x="106146" y="73992"/>
                </a:lnTo>
                <a:lnTo>
                  <a:pt x="106146" y="74940"/>
                </a:lnTo>
                <a:lnTo>
                  <a:pt x="106146" y="74940"/>
                </a:lnTo>
                <a:lnTo>
                  <a:pt x="106146" y="74940"/>
                </a:lnTo>
                <a:lnTo>
                  <a:pt x="106146" y="74940"/>
                </a:lnTo>
                <a:lnTo>
                  <a:pt x="106146" y="74940"/>
                </a:lnTo>
                <a:lnTo>
                  <a:pt x="106146" y="74940"/>
                </a:lnTo>
                <a:lnTo>
                  <a:pt x="106146" y="75889"/>
                </a:lnTo>
                <a:lnTo>
                  <a:pt x="106146" y="75889"/>
                </a:lnTo>
                <a:lnTo>
                  <a:pt x="106146" y="75889"/>
                </a:lnTo>
                <a:lnTo>
                  <a:pt x="106146" y="77312"/>
                </a:lnTo>
                <a:lnTo>
                  <a:pt x="105534" y="77312"/>
                </a:lnTo>
                <a:lnTo>
                  <a:pt x="105534" y="77312"/>
                </a:lnTo>
                <a:lnTo>
                  <a:pt x="105534" y="77312"/>
                </a:lnTo>
                <a:lnTo>
                  <a:pt x="105534" y="77312"/>
                </a:lnTo>
                <a:lnTo>
                  <a:pt x="105534" y="78260"/>
                </a:lnTo>
                <a:lnTo>
                  <a:pt x="105534" y="78260"/>
                </a:lnTo>
                <a:lnTo>
                  <a:pt x="105534" y="78260"/>
                </a:lnTo>
                <a:lnTo>
                  <a:pt x="105534" y="78260"/>
                </a:lnTo>
                <a:lnTo>
                  <a:pt x="105534" y="78260"/>
                </a:lnTo>
                <a:lnTo>
                  <a:pt x="105534" y="79209"/>
                </a:lnTo>
                <a:lnTo>
                  <a:pt x="105534" y="79209"/>
                </a:lnTo>
                <a:lnTo>
                  <a:pt x="105127" y="79209"/>
                </a:lnTo>
                <a:lnTo>
                  <a:pt x="105127" y="79209"/>
                </a:lnTo>
                <a:lnTo>
                  <a:pt x="105127" y="80158"/>
                </a:lnTo>
                <a:lnTo>
                  <a:pt x="105127" y="80158"/>
                </a:lnTo>
                <a:lnTo>
                  <a:pt x="105534" y="80158"/>
                </a:lnTo>
                <a:lnTo>
                  <a:pt x="105534" y="80158"/>
                </a:lnTo>
                <a:lnTo>
                  <a:pt x="105534" y="80158"/>
                </a:lnTo>
                <a:lnTo>
                  <a:pt x="105534" y="80158"/>
                </a:lnTo>
                <a:lnTo>
                  <a:pt x="105534" y="81106"/>
                </a:lnTo>
                <a:lnTo>
                  <a:pt x="105534" y="81106"/>
                </a:lnTo>
                <a:lnTo>
                  <a:pt x="106146" y="81106"/>
                </a:lnTo>
                <a:lnTo>
                  <a:pt x="106146" y="81106"/>
                </a:lnTo>
                <a:lnTo>
                  <a:pt x="106146" y="81106"/>
                </a:lnTo>
                <a:lnTo>
                  <a:pt x="106146" y="81106"/>
                </a:lnTo>
                <a:lnTo>
                  <a:pt x="106553" y="81106"/>
                </a:lnTo>
                <a:lnTo>
                  <a:pt x="106553" y="81106"/>
                </a:lnTo>
                <a:lnTo>
                  <a:pt x="106553" y="82529"/>
                </a:lnTo>
                <a:lnTo>
                  <a:pt x="106553" y="82529"/>
                </a:lnTo>
                <a:lnTo>
                  <a:pt x="106146" y="82529"/>
                </a:lnTo>
                <a:lnTo>
                  <a:pt x="106146" y="82529"/>
                </a:lnTo>
                <a:lnTo>
                  <a:pt x="106146" y="83478"/>
                </a:lnTo>
                <a:lnTo>
                  <a:pt x="106146" y="83478"/>
                </a:lnTo>
                <a:lnTo>
                  <a:pt x="106146" y="83478"/>
                </a:lnTo>
                <a:lnTo>
                  <a:pt x="106146" y="83478"/>
                </a:lnTo>
                <a:lnTo>
                  <a:pt x="106146" y="83478"/>
                </a:lnTo>
                <a:lnTo>
                  <a:pt x="105534" y="83478"/>
                </a:lnTo>
                <a:lnTo>
                  <a:pt x="105534" y="83478"/>
                </a:lnTo>
                <a:lnTo>
                  <a:pt x="105534" y="83478"/>
                </a:lnTo>
                <a:lnTo>
                  <a:pt x="105534" y="83478"/>
                </a:lnTo>
                <a:lnTo>
                  <a:pt x="105534" y="83478"/>
                </a:lnTo>
                <a:lnTo>
                  <a:pt x="105534" y="83478"/>
                </a:lnTo>
                <a:lnTo>
                  <a:pt x="105127" y="83478"/>
                </a:lnTo>
                <a:lnTo>
                  <a:pt x="105127" y="82529"/>
                </a:lnTo>
                <a:lnTo>
                  <a:pt x="105127" y="82529"/>
                </a:lnTo>
                <a:lnTo>
                  <a:pt x="105127" y="82529"/>
                </a:lnTo>
                <a:lnTo>
                  <a:pt x="105127" y="83478"/>
                </a:lnTo>
                <a:lnTo>
                  <a:pt x="105127" y="83478"/>
                </a:lnTo>
                <a:lnTo>
                  <a:pt x="104719" y="83478"/>
                </a:lnTo>
                <a:lnTo>
                  <a:pt x="104719" y="83478"/>
                </a:lnTo>
                <a:lnTo>
                  <a:pt x="104719" y="83478"/>
                </a:lnTo>
                <a:lnTo>
                  <a:pt x="104719" y="83478"/>
                </a:lnTo>
                <a:lnTo>
                  <a:pt x="104312" y="83478"/>
                </a:lnTo>
                <a:lnTo>
                  <a:pt x="104312" y="83478"/>
                </a:lnTo>
                <a:lnTo>
                  <a:pt x="104312" y="83478"/>
                </a:lnTo>
                <a:lnTo>
                  <a:pt x="104312" y="83478"/>
                </a:lnTo>
                <a:lnTo>
                  <a:pt x="104312" y="83478"/>
                </a:lnTo>
                <a:lnTo>
                  <a:pt x="103904" y="83478"/>
                </a:lnTo>
                <a:lnTo>
                  <a:pt x="103904" y="82529"/>
                </a:lnTo>
                <a:lnTo>
                  <a:pt x="103904" y="82529"/>
                </a:lnTo>
                <a:lnTo>
                  <a:pt x="103904" y="82529"/>
                </a:lnTo>
                <a:lnTo>
                  <a:pt x="103904" y="82529"/>
                </a:lnTo>
                <a:lnTo>
                  <a:pt x="103904" y="82529"/>
                </a:lnTo>
                <a:lnTo>
                  <a:pt x="103904" y="82529"/>
                </a:lnTo>
                <a:lnTo>
                  <a:pt x="103904" y="81106"/>
                </a:lnTo>
                <a:lnTo>
                  <a:pt x="103293" y="81106"/>
                </a:lnTo>
                <a:lnTo>
                  <a:pt x="103293" y="82529"/>
                </a:lnTo>
                <a:lnTo>
                  <a:pt x="103293" y="82529"/>
                </a:lnTo>
                <a:lnTo>
                  <a:pt x="103293" y="82529"/>
                </a:lnTo>
                <a:lnTo>
                  <a:pt x="103293" y="82529"/>
                </a:lnTo>
                <a:lnTo>
                  <a:pt x="102886" y="82529"/>
                </a:lnTo>
                <a:lnTo>
                  <a:pt x="102886" y="82529"/>
                </a:lnTo>
                <a:lnTo>
                  <a:pt x="102886" y="82529"/>
                </a:lnTo>
                <a:lnTo>
                  <a:pt x="102886" y="82529"/>
                </a:lnTo>
                <a:lnTo>
                  <a:pt x="102478" y="82529"/>
                </a:lnTo>
                <a:lnTo>
                  <a:pt x="102478" y="82529"/>
                </a:lnTo>
                <a:lnTo>
                  <a:pt x="102478" y="82529"/>
                </a:lnTo>
                <a:lnTo>
                  <a:pt x="102478" y="82529"/>
                </a:lnTo>
                <a:lnTo>
                  <a:pt x="102478" y="82529"/>
                </a:lnTo>
                <a:lnTo>
                  <a:pt x="102071" y="82529"/>
                </a:lnTo>
                <a:lnTo>
                  <a:pt x="102071" y="82529"/>
                </a:lnTo>
                <a:lnTo>
                  <a:pt x="102071" y="83478"/>
                </a:lnTo>
                <a:lnTo>
                  <a:pt x="102071" y="83478"/>
                </a:lnTo>
                <a:lnTo>
                  <a:pt x="101663" y="83478"/>
                </a:lnTo>
                <a:lnTo>
                  <a:pt x="101663" y="83478"/>
                </a:lnTo>
                <a:lnTo>
                  <a:pt x="101663" y="83478"/>
                </a:lnTo>
                <a:lnTo>
                  <a:pt x="101663" y="83478"/>
                </a:lnTo>
                <a:lnTo>
                  <a:pt x="101663" y="83478"/>
                </a:lnTo>
                <a:lnTo>
                  <a:pt x="101052" y="83478"/>
                </a:lnTo>
                <a:lnTo>
                  <a:pt x="101052" y="83478"/>
                </a:lnTo>
                <a:lnTo>
                  <a:pt x="101052" y="83478"/>
                </a:lnTo>
                <a:lnTo>
                  <a:pt x="101052" y="83478"/>
                </a:lnTo>
                <a:lnTo>
                  <a:pt x="101052" y="83478"/>
                </a:lnTo>
                <a:lnTo>
                  <a:pt x="101052" y="83478"/>
                </a:lnTo>
                <a:lnTo>
                  <a:pt x="100645" y="83478"/>
                </a:lnTo>
                <a:lnTo>
                  <a:pt x="100645" y="83478"/>
                </a:lnTo>
                <a:lnTo>
                  <a:pt x="100645" y="83478"/>
                </a:lnTo>
                <a:lnTo>
                  <a:pt x="100645" y="83478"/>
                </a:lnTo>
                <a:lnTo>
                  <a:pt x="100237" y="83478"/>
                </a:lnTo>
                <a:lnTo>
                  <a:pt x="100237" y="83478"/>
                </a:lnTo>
                <a:lnTo>
                  <a:pt x="100237" y="83478"/>
                </a:lnTo>
                <a:lnTo>
                  <a:pt x="100237" y="83478"/>
                </a:lnTo>
                <a:lnTo>
                  <a:pt x="99830" y="83478"/>
                </a:lnTo>
                <a:lnTo>
                  <a:pt x="99830" y="84426"/>
                </a:lnTo>
                <a:lnTo>
                  <a:pt x="99830" y="84426"/>
                </a:lnTo>
                <a:lnTo>
                  <a:pt x="99830" y="84426"/>
                </a:lnTo>
                <a:lnTo>
                  <a:pt x="99830" y="84426"/>
                </a:lnTo>
                <a:lnTo>
                  <a:pt x="99830" y="84426"/>
                </a:lnTo>
                <a:lnTo>
                  <a:pt x="99830" y="84426"/>
                </a:lnTo>
                <a:lnTo>
                  <a:pt x="99422" y="84426"/>
                </a:lnTo>
                <a:lnTo>
                  <a:pt x="99422" y="84426"/>
                </a:lnTo>
                <a:lnTo>
                  <a:pt x="99422" y="84426"/>
                </a:lnTo>
                <a:lnTo>
                  <a:pt x="99422" y="84426"/>
                </a:lnTo>
                <a:lnTo>
                  <a:pt x="98811" y="84426"/>
                </a:lnTo>
                <a:lnTo>
                  <a:pt x="98811" y="84426"/>
                </a:lnTo>
                <a:lnTo>
                  <a:pt x="98811" y="84426"/>
                </a:lnTo>
                <a:lnTo>
                  <a:pt x="98811" y="84426"/>
                </a:lnTo>
                <a:lnTo>
                  <a:pt x="98811" y="84426"/>
                </a:lnTo>
                <a:lnTo>
                  <a:pt x="98404" y="84426"/>
                </a:lnTo>
                <a:lnTo>
                  <a:pt x="98404" y="85375"/>
                </a:lnTo>
                <a:lnTo>
                  <a:pt x="98404" y="85375"/>
                </a:lnTo>
                <a:lnTo>
                  <a:pt x="98404" y="85375"/>
                </a:lnTo>
                <a:lnTo>
                  <a:pt x="98404" y="85375"/>
                </a:lnTo>
                <a:lnTo>
                  <a:pt x="98404" y="85375"/>
                </a:lnTo>
                <a:lnTo>
                  <a:pt x="98404" y="85375"/>
                </a:lnTo>
                <a:lnTo>
                  <a:pt x="98404" y="85375"/>
                </a:lnTo>
                <a:lnTo>
                  <a:pt x="98404" y="85375"/>
                </a:lnTo>
                <a:lnTo>
                  <a:pt x="98404" y="86324"/>
                </a:lnTo>
                <a:lnTo>
                  <a:pt x="98811" y="86324"/>
                </a:lnTo>
                <a:lnTo>
                  <a:pt x="98811" y="86324"/>
                </a:lnTo>
                <a:lnTo>
                  <a:pt x="98811" y="86324"/>
                </a:lnTo>
                <a:lnTo>
                  <a:pt x="98811" y="85375"/>
                </a:lnTo>
                <a:lnTo>
                  <a:pt x="98811" y="85375"/>
                </a:lnTo>
                <a:lnTo>
                  <a:pt x="99422" y="85375"/>
                </a:lnTo>
                <a:lnTo>
                  <a:pt x="99422" y="85375"/>
                </a:lnTo>
                <a:lnTo>
                  <a:pt x="99422" y="85375"/>
                </a:lnTo>
                <a:lnTo>
                  <a:pt x="99830" y="85375"/>
                </a:lnTo>
                <a:lnTo>
                  <a:pt x="99830" y="86324"/>
                </a:lnTo>
                <a:lnTo>
                  <a:pt x="99830" y="86324"/>
                </a:lnTo>
                <a:lnTo>
                  <a:pt x="99830" y="86324"/>
                </a:lnTo>
                <a:lnTo>
                  <a:pt x="99830" y="86324"/>
                </a:lnTo>
                <a:lnTo>
                  <a:pt x="99830" y="86324"/>
                </a:lnTo>
                <a:lnTo>
                  <a:pt x="100237" y="86324"/>
                </a:lnTo>
                <a:lnTo>
                  <a:pt x="100237" y="86324"/>
                </a:lnTo>
                <a:lnTo>
                  <a:pt x="99830" y="86324"/>
                </a:lnTo>
                <a:lnTo>
                  <a:pt x="99830" y="86324"/>
                </a:lnTo>
                <a:lnTo>
                  <a:pt x="99830" y="87747"/>
                </a:lnTo>
                <a:lnTo>
                  <a:pt x="99830" y="87747"/>
                </a:lnTo>
                <a:lnTo>
                  <a:pt x="99830" y="87747"/>
                </a:lnTo>
                <a:lnTo>
                  <a:pt x="99830" y="87747"/>
                </a:lnTo>
                <a:lnTo>
                  <a:pt x="99830" y="87747"/>
                </a:lnTo>
                <a:lnTo>
                  <a:pt x="99830" y="87747"/>
                </a:lnTo>
                <a:lnTo>
                  <a:pt x="99830" y="88695"/>
                </a:lnTo>
                <a:lnTo>
                  <a:pt x="99830" y="88695"/>
                </a:lnTo>
                <a:lnTo>
                  <a:pt x="99830" y="88695"/>
                </a:lnTo>
                <a:lnTo>
                  <a:pt x="99830" y="88695"/>
                </a:lnTo>
                <a:lnTo>
                  <a:pt x="99830" y="88695"/>
                </a:lnTo>
                <a:lnTo>
                  <a:pt x="99830" y="89644"/>
                </a:lnTo>
                <a:lnTo>
                  <a:pt x="99830" y="89644"/>
                </a:lnTo>
                <a:lnTo>
                  <a:pt x="99830" y="89644"/>
                </a:lnTo>
                <a:lnTo>
                  <a:pt x="99830" y="90592"/>
                </a:lnTo>
                <a:lnTo>
                  <a:pt x="99830" y="90592"/>
                </a:lnTo>
                <a:lnTo>
                  <a:pt x="99830" y="90592"/>
                </a:lnTo>
                <a:lnTo>
                  <a:pt x="99830" y="90592"/>
                </a:lnTo>
                <a:lnTo>
                  <a:pt x="99830" y="91541"/>
                </a:lnTo>
                <a:lnTo>
                  <a:pt x="99830" y="91541"/>
                </a:lnTo>
                <a:lnTo>
                  <a:pt x="99830" y="91541"/>
                </a:lnTo>
                <a:lnTo>
                  <a:pt x="99830" y="91541"/>
                </a:lnTo>
                <a:lnTo>
                  <a:pt x="99830" y="92964"/>
                </a:lnTo>
                <a:lnTo>
                  <a:pt x="99830" y="92964"/>
                </a:lnTo>
                <a:lnTo>
                  <a:pt x="99830" y="92964"/>
                </a:lnTo>
                <a:lnTo>
                  <a:pt x="100237" y="92964"/>
                </a:lnTo>
                <a:lnTo>
                  <a:pt x="100237" y="93913"/>
                </a:lnTo>
                <a:lnTo>
                  <a:pt x="100237" y="93913"/>
                </a:lnTo>
                <a:lnTo>
                  <a:pt x="100237" y="93913"/>
                </a:lnTo>
                <a:lnTo>
                  <a:pt x="100237" y="93913"/>
                </a:lnTo>
                <a:lnTo>
                  <a:pt x="100237" y="94861"/>
                </a:lnTo>
                <a:lnTo>
                  <a:pt x="100237" y="94861"/>
                </a:lnTo>
                <a:lnTo>
                  <a:pt x="100237" y="94861"/>
                </a:lnTo>
                <a:lnTo>
                  <a:pt x="100237" y="94861"/>
                </a:lnTo>
                <a:lnTo>
                  <a:pt x="100237" y="94861"/>
                </a:lnTo>
                <a:lnTo>
                  <a:pt x="100237" y="95810"/>
                </a:lnTo>
                <a:lnTo>
                  <a:pt x="100237" y="95810"/>
                </a:lnTo>
                <a:lnTo>
                  <a:pt x="100645" y="95810"/>
                </a:lnTo>
                <a:lnTo>
                  <a:pt x="100645" y="95810"/>
                </a:lnTo>
                <a:lnTo>
                  <a:pt x="100645" y="95810"/>
                </a:lnTo>
                <a:lnTo>
                  <a:pt x="100645" y="96758"/>
                </a:lnTo>
                <a:lnTo>
                  <a:pt x="100645" y="96758"/>
                </a:lnTo>
                <a:lnTo>
                  <a:pt x="100645" y="96758"/>
                </a:lnTo>
                <a:lnTo>
                  <a:pt x="100645" y="96758"/>
                </a:lnTo>
                <a:lnTo>
                  <a:pt x="100645" y="96758"/>
                </a:lnTo>
                <a:lnTo>
                  <a:pt x="100645" y="96758"/>
                </a:lnTo>
                <a:lnTo>
                  <a:pt x="100645" y="98181"/>
                </a:lnTo>
                <a:lnTo>
                  <a:pt x="100645" y="98181"/>
                </a:lnTo>
                <a:lnTo>
                  <a:pt x="100645" y="98181"/>
                </a:lnTo>
                <a:lnTo>
                  <a:pt x="100645" y="98181"/>
                </a:lnTo>
                <a:lnTo>
                  <a:pt x="100645" y="98181"/>
                </a:lnTo>
                <a:lnTo>
                  <a:pt x="100645" y="98181"/>
                </a:lnTo>
                <a:lnTo>
                  <a:pt x="100645" y="99130"/>
                </a:lnTo>
                <a:lnTo>
                  <a:pt x="101052" y="99130"/>
                </a:lnTo>
                <a:lnTo>
                  <a:pt x="101052" y="99130"/>
                </a:lnTo>
                <a:lnTo>
                  <a:pt x="101052" y="99130"/>
                </a:lnTo>
                <a:lnTo>
                  <a:pt x="100645" y="99130"/>
                </a:lnTo>
                <a:lnTo>
                  <a:pt x="100645" y="100079"/>
                </a:lnTo>
                <a:lnTo>
                  <a:pt x="100645" y="100079"/>
                </a:lnTo>
                <a:lnTo>
                  <a:pt x="100645" y="100079"/>
                </a:lnTo>
                <a:lnTo>
                  <a:pt x="100237" y="100079"/>
                </a:lnTo>
                <a:lnTo>
                  <a:pt x="100237" y="100079"/>
                </a:lnTo>
                <a:lnTo>
                  <a:pt x="100237" y="100079"/>
                </a:lnTo>
                <a:lnTo>
                  <a:pt x="100237" y="100079"/>
                </a:lnTo>
                <a:lnTo>
                  <a:pt x="100237" y="100079"/>
                </a:lnTo>
                <a:lnTo>
                  <a:pt x="99830" y="100079"/>
                </a:lnTo>
                <a:lnTo>
                  <a:pt x="99830" y="100079"/>
                </a:lnTo>
                <a:lnTo>
                  <a:pt x="99830" y="100079"/>
                </a:lnTo>
                <a:lnTo>
                  <a:pt x="99830" y="100079"/>
                </a:lnTo>
                <a:lnTo>
                  <a:pt x="99830" y="101027"/>
                </a:lnTo>
                <a:lnTo>
                  <a:pt x="99830" y="101027"/>
                </a:lnTo>
                <a:lnTo>
                  <a:pt x="99830" y="101027"/>
                </a:lnTo>
                <a:lnTo>
                  <a:pt x="99830" y="101027"/>
                </a:lnTo>
                <a:lnTo>
                  <a:pt x="100237" y="101027"/>
                </a:lnTo>
                <a:lnTo>
                  <a:pt x="100237" y="101027"/>
                </a:lnTo>
                <a:lnTo>
                  <a:pt x="100237" y="101027"/>
                </a:lnTo>
                <a:lnTo>
                  <a:pt x="100237" y="101027"/>
                </a:lnTo>
                <a:lnTo>
                  <a:pt x="100237" y="101976"/>
                </a:lnTo>
                <a:lnTo>
                  <a:pt x="100237" y="101976"/>
                </a:lnTo>
                <a:lnTo>
                  <a:pt x="100237" y="101976"/>
                </a:lnTo>
                <a:lnTo>
                  <a:pt x="99830" y="101976"/>
                </a:lnTo>
                <a:lnTo>
                  <a:pt x="99830" y="101976"/>
                </a:lnTo>
                <a:lnTo>
                  <a:pt x="99830" y="101976"/>
                </a:lnTo>
                <a:lnTo>
                  <a:pt x="99830" y="101976"/>
                </a:lnTo>
                <a:lnTo>
                  <a:pt x="99830" y="101976"/>
                </a:lnTo>
                <a:lnTo>
                  <a:pt x="99422" y="101976"/>
                </a:lnTo>
                <a:lnTo>
                  <a:pt x="99422" y="101976"/>
                </a:lnTo>
                <a:lnTo>
                  <a:pt x="99422" y="101976"/>
                </a:lnTo>
                <a:lnTo>
                  <a:pt x="99422" y="103399"/>
                </a:lnTo>
                <a:lnTo>
                  <a:pt x="99422" y="103399"/>
                </a:lnTo>
                <a:lnTo>
                  <a:pt x="99422" y="103399"/>
                </a:lnTo>
                <a:lnTo>
                  <a:pt x="99422" y="103399"/>
                </a:lnTo>
                <a:lnTo>
                  <a:pt x="98811" y="103399"/>
                </a:lnTo>
                <a:lnTo>
                  <a:pt x="98811" y="104347"/>
                </a:lnTo>
                <a:lnTo>
                  <a:pt x="98811" y="104347"/>
                </a:lnTo>
                <a:lnTo>
                  <a:pt x="99422" y="104347"/>
                </a:lnTo>
                <a:lnTo>
                  <a:pt x="99422" y="104347"/>
                </a:lnTo>
                <a:lnTo>
                  <a:pt x="99422" y="104347"/>
                </a:lnTo>
                <a:lnTo>
                  <a:pt x="99422" y="105296"/>
                </a:lnTo>
                <a:lnTo>
                  <a:pt x="99422" y="105296"/>
                </a:lnTo>
                <a:lnTo>
                  <a:pt x="99422" y="105296"/>
                </a:lnTo>
                <a:lnTo>
                  <a:pt x="99422" y="105296"/>
                </a:lnTo>
                <a:lnTo>
                  <a:pt x="99422" y="106245"/>
                </a:lnTo>
                <a:lnTo>
                  <a:pt x="99422" y="106245"/>
                </a:lnTo>
                <a:lnTo>
                  <a:pt x="99422" y="106245"/>
                </a:lnTo>
                <a:lnTo>
                  <a:pt x="99422" y="106245"/>
                </a:lnTo>
                <a:lnTo>
                  <a:pt x="99422" y="106245"/>
                </a:lnTo>
                <a:lnTo>
                  <a:pt x="99422" y="107193"/>
                </a:lnTo>
                <a:lnTo>
                  <a:pt x="99422" y="107193"/>
                </a:lnTo>
                <a:lnTo>
                  <a:pt x="99422" y="107193"/>
                </a:lnTo>
                <a:lnTo>
                  <a:pt x="99422" y="107193"/>
                </a:lnTo>
                <a:lnTo>
                  <a:pt x="98811" y="107193"/>
                </a:lnTo>
                <a:lnTo>
                  <a:pt x="98811" y="107193"/>
                </a:lnTo>
                <a:lnTo>
                  <a:pt x="98811" y="107193"/>
                </a:lnTo>
                <a:lnTo>
                  <a:pt x="98811" y="106245"/>
                </a:lnTo>
                <a:lnTo>
                  <a:pt x="98811" y="106245"/>
                </a:lnTo>
                <a:lnTo>
                  <a:pt x="98811" y="106245"/>
                </a:lnTo>
                <a:lnTo>
                  <a:pt x="98811" y="106245"/>
                </a:lnTo>
                <a:lnTo>
                  <a:pt x="98404" y="106245"/>
                </a:lnTo>
                <a:lnTo>
                  <a:pt x="98404" y="106245"/>
                </a:lnTo>
                <a:lnTo>
                  <a:pt x="98404" y="106245"/>
                </a:lnTo>
                <a:lnTo>
                  <a:pt x="98404" y="105296"/>
                </a:lnTo>
                <a:lnTo>
                  <a:pt x="98404" y="105296"/>
                </a:lnTo>
                <a:lnTo>
                  <a:pt x="98404" y="105296"/>
                </a:lnTo>
                <a:lnTo>
                  <a:pt x="97996" y="105296"/>
                </a:lnTo>
                <a:lnTo>
                  <a:pt x="97996" y="105296"/>
                </a:lnTo>
                <a:lnTo>
                  <a:pt x="97996" y="105296"/>
                </a:lnTo>
                <a:lnTo>
                  <a:pt x="97996" y="105296"/>
                </a:lnTo>
                <a:lnTo>
                  <a:pt x="97589" y="105296"/>
                </a:lnTo>
                <a:lnTo>
                  <a:pt x="97589" y="105296"/>
                </a:lnTo>
                <a:lnTo>
                  <a:pt x="97589" y="105296"/>
                </a:lnTo>
                <a:lnTo>
                  <a:pt x="97589" y="105296"/>
                </a:lnTo>
                <a:lnTo>
                  <a:pt x="97181" y="105296"/>
                </a:lnTo>
                <a:lnTo>
                  <a:pt x="97181" y="105296"/>
                </a:lnTo>
                <a:lnTo>
                  <a:pt x="97181" y="105296"/>
                </a:lnTo>
                <a:lnTo>
                  <a:pt x="97181" y="105296"/>
                </a:lnTo>
                <a:lnTo>
                  <a:pt x="97181" y="105296"/>
                </a:lnTo>
                <a:lnTo>
                  <a:pt x="97181" y="104347"/>
                </a:lnTo>
                <a:lnTo>
                  <a:pt x="96570" y="104347"/>
                </a:lnTo>
                <a:lnTo>
                  <a:pt x="96570" y="104347"/>
                </a:lnTo>
                <a:lnTo>
                  <a:pt x="96570" y="104347"/>
                </a:lnTo>
                <a:lnTo>
                  <a:pt x="96570" y="104347"/>
                </a:lnTo>
                <a:lnTo>
                  <a:pt x="96570" y="104347"/>
                </a:lnTo>
                <a:lnTo>
                  <a:pt x="96162" y="104347"/>
                </a:lnTo>
                <a:lnTo>
                  <a:pt x="96162" y="103399"/>
                </a:lnTo>
                <a:lnTo>
                  <a:pt x="96162" y="103399"/>
                </a:lnTo>
                <a:lnTo>
                  <a:pt x="96162" y="103399"/>
                </a:lnTo>
                <a:lnTo>
                  <a:pt x="96162" y="103399"/>
                </a:lnTo>
                <a:lnTo>
                  <a:pt x="96162" y="103399"/>
                </a:lnTo>
                <a:lnTo>
                  <a:pt x="96162" y="101976"/>
                </a:lnTo>
                <a:lnTo>
                  <a:pt x="96162" y="101976"/>
                </a:lnTo>
                <a:lnTo>
                  <a:pt x="96162" y="103399"/>
                </a:lnTo>
                <a:lnTo>
                  <a:pt x="95755" y="103399"/>
                </a:lnTo>
                <a:lnTo>
                  <a:pt x="95755" y="103399"/>
                </a:lnTo>
                <a:lnTo>
                  <a:pt x="95755" y="101976"/>
                </a:lnTo>
                <a:lnTo>
                  <a:pt x="95755" y="101976"/>
                </a:lnTo>
                <a:lnTo>
                  <a:pt x="95755" y="101976"/>
                </a:lnTo>
                <a:lnTo>
                  <a:pt x="95348" y="101976"/>
                </a:lnTo>
                <a:lnTo>
                  <a:pt x="95348" y="101976"/>
                </a:lnTo>
                <a:lnTo>
                  <a:pt x="95348" y="101976"/>
                </a:lnTo>
                <a:lnTo>
                  <a:pt x="94940" y="101976"/>
                </a:lnTo>
                <a:lnTo>
                  <a:pt x="94940" y="101976"/>
                </a:lnTo>
                <a:lnTo>
                  <a:pt x="94940" y="101976"/>
                </a:lnTo>
                <a:lnTo>
                  <a:pt x="94940" y="101976"/>
                </a:lnTo>
                <a:lnTo>
                  <a:pt x="94940" y="101976"/>
                </a:lnTo>
                <a:lnTo>
                  <a:pt x="94329" y="101976"/>
                </a:lnTo>
                <a:lnTo>
                  <a:pt x="94329" y="101976"/>
                </a:lnTo>
                <a:lnTo>
                  <a:pt x="94329" y="101976"/>
                </a:lnTo>
                <a:lnTo>
                  <a:pt x="94329" y="101976"/>
                </a:lnTo>
                <a:lnTo>
                  <a:pt x="93921" y="101976"/>
                </a:lnTo>
                <a:lnTo>
                  <a:pt x="93921" y="101027"/>
                </a:lnTo>
                <a:lnTo>
                  <a:pt x="93921" y="101027"/>
                </a:lnTo>
                <a:lnTo>
                  <a:pt x="93921" y="101976"/>
                </a:lnTo>
                <a:lnTo>
                  <a:pt x="93921" y="101976"/>
                </a:lnTo>
                <a:lnTo>
                  <a:pt x="93921" y="101976"/>
                </a:lnTo>
                <a:lnTo>
                  <a:pt x="93514" y="101976"/>
                </a:lnTo>
                <a:lnTo>
                  <a:pt x="93514" y="101976"/>
                </a:lnTo>
                <a:lnTo>
                  <a:pt x="93514" y="101976"/>
                </a:lnTo>
                <a:lnTo>
                  <a:pt x="93514" y="101976"/>
                </a:lnTo>
                <a:lnTo>
                  <a:pt x="93106" y="101976"/>
                </a:lnTo>
                <a:lnTo>
                  <a:pt x="93106" y="101976"/>
                </a:lnTo>
                <a:lnTo>
                  <a:pt x="93106" y="101976"/>
                </a:lnTo>
                <a:lnTo>
                  <a:pt x="93106" y="101976"/>
                </a:lnTo>
                <a:lnTo>
                  <a:pt x="92699" y="101976"/>
                </a:lnTo>
                <a:lnTo>
                  <a:pt x="92699" y="101976"/>
                </a:lnTo>
                <a:lnTo>
                  <a:pt x="92699" y="101976"/>
                </a:lnTo>
                <a:lnTo>
                  <a:pt x="92699" y="101976"/>
                </a:lnTo>
                <a:lnTo>
                  <a:pt x="92699" y="101976"/>
                </a:lnTo>
                <a:lnTo>
                  <a:pt x="92292" y="101976"/>
                </a:lnTo>
                <a:lnTo>
                  <a:pt x="92292" y="101976"/>
                </a:lnTo>
                <a:lnTo>
                  <a:pt x="92292" y="101976"/>
                </a:lnTo>
                <a:lnTo>
                  <a:pt x="92292" y="101027"/>
                </a:lnTo>
                <a:lnTo>
                  <a:pt x="92292" y="101027"/>
                </a:lnTo>
                <a:lnTo>
                  <a:pt x="91680" y="101027"/>
                </a:lnTo>
                <a:lnTo>
                  <a:pt x="91680" y="101027"/>
                </a:lnTo>
                <a:lnTo>
                  <a:pt x="91680" y="101027"/>
                </a:lnTo>
                <a:lnTo>
                  <a:pt x="91273" y="101027"/>
                </a:lnTo>
                <a:lnTo>
                  <a:pt x="91273" y="101027"/>
                </a:lnTo>
                <a:lnTo>
                  <a:pt x="91273" y="101027"/>
                </a:lnTo>
                <a:lnTo>
                  <a:pt x="91273" y="101027"/>
                </a:lnTo>
                <a:lnTo>
                  <a:pt x="91273" y="101027"/>
                </a:lnTo>
                <a:lnTo>
                  <a:pt x="91273" y="101027"/>
                </a:lnTo>
                <a:lnTo>
                  <a:pt x="90865" y="101027"/>
                </a:lnTo>
                <a:lnTo>
                  <a:pt x="90865" y="101027"/>
                </a:lnTo>
                <a:lnTo>
                  <a:pt x="90865" y="101027"/>
                </a:lnTo>
                <a:lnTo>
                  <a:pt x="90865" y="101027"/>
                </a:lnTo>
                <a:lnTo>
                  <a:pt x="90458" y="101027"/>
                </a:lnTo>
                <a:lnTo>
                  <a:pt x="90458" y="101027"/>
                </a:lnTo>
                <a:lnTo>
                  <a:pt x="90458" y="101027"/>
                </a:lnTo>
                <a:lnTo>
                  <a:pt x="90458" y="101027"/>
                </a:lnTo>
                <a:lnTo>
                  <a:pt x="90050" y="101027"/>
                </a:lnTo>
                <a:lnTo>
                  <a:pt x="90050" y="101027"/>
                </a:lnTo>
                <a:lnTo>
                  <a:pt x="90050" y="101027"/>
                </a:lnTo>
                <a:lnTo>
                  <a:pt x="90050" y="101027"/>
                </a:lnTo>
                <a:lnTo>
                  <a:pt x="90050" y="101027"/>
                </a:lnTo>
                <a:lnTo>
                  <a:pt x="90050" y="101027"/>
                </a:lnTo>
                <a:lnTo>
                  <a:pt x="89439" y="101027"/>
                </a:lnTo>
                <a:lnTo>
                  <a:pt x="89439" y="101027"/>
                </a:lnTo>
                <a:lnTo>
                  <a:pt x="89439" y="101027"/>
                </a:lnTo>
                <a:lnTo>
                  <a:pt x="89439" y="101027"/>
                </a:lnTo>
                <a:lnTo>
                  <a:pt x="89439" y="101027"/>
                </a:lnTo>
                <a:lnTo>
                  <a:pt x="89439" y="101027"/>
                </a:lnTo>
                <a:lnTo>
                  <a:pt x="89032" y="101027"/>
                </a:lnTo>
                <a:lnTo>
                  <a:pt x="89032" y="101027"/>
                </a:lnTo>
                <a:lnTo>
                  <a:pt x="89032" y="101027"/>
                </a:lnTo>
                <a:lnTo>
                  <a:pt x="89032" y="101027"/>
                </a:lnTo>
                <a:lnTo>
                  <a:pt x="88624" y="101027"/>
                </a:lnTo>
                <a:lnTo>
                  <a:pt x="88624" y="101027"/>
                </a:lnTo>
                <a:lnTo>
                  <a:pt x="88624" y="101027"/>
                </a:lnTo>
                <a:lnTo>
                  <a:pt x="88624" y="101027"/>
                </a:lnTo>
                <a:lnTo>
                  <a:pt x="88217" y="101027"/>
                </a:lnTo>
                <a:lnTo>
                  <a:pt x="88217" y="101976"/>
                </a:lnTo>
                <a:lnTo>
                  <a:pt x="88217" y="101976"/>
                </a:lnTo>
                <a:lnTo>
                  <a:pt x="88217" y="101976"/>
                </a:lnTo>
                <a:lnTo>
                  <a:pt x="88217" y="101976"/>
                </a:lnTo>
                <a:lnTo>
                  <a:pt x="87809" y="101976"/>
                </a:lnTo>
                <a:lnTo>
                  <a:pt x="87809" y="101976"/>
                </a:lnTo>
                <a:lnTo>
                  <a:pt x="87809" y="101027"/>
                </a:lnTo>
                <a:lnTo>
                  <a:pt x="87809" y="101027"/>
                </a:lnTo>
                <a:lnTo>
                  <a:pt x="87198" y="101027"/>
                </a:lnTo>
                <a:lnTo>
                  <a:pt x="87198" y="101027"/>
                </a:lnTo>
                <a:lnTo>
                  <a:pt x="87198" y="101027"/>
                </a:lnTo>
                <a:lnTo>
                  <a:pt x="87198" y="101027"/>
                </a:lnTo>
                <a:lnTo>
                  <a:pt x="86791" y="101027"/>
                </a:lnTo>
                <a:lnTo>
                  <a:pt x="86791" y="101027"/>
                </a:lnTo>
                <a:lnTo>
                  <a:pt x="86791" y="101027"/>
                </a:lnTo>
                <a:lnTo>
                  <a:pt x="86791" y="101027"/>
                </a:lnTo>
                <a:lnTo>
                  <a:pt x="86791" y="101027"/>
                </a:lnTo>
                <a:lnTo>
                  <a:pt x="86383" y="101027"/>
                </a:lnTo>
                <a:lnTo>
                  <a:pt x="86383" y="101027"/>
                </a:lnTo>
                <a:lnTo>
                  <a:pt x="86383" y="101027"/>
                </a:lnTo>
                <a:lnTo>
                  <a:pt x="86383" y="101027"/>
                </a:lnTo>
                <a:lnTo>
                  <a:pt x="86383" y="101976"/>
                </a:lnTo>
                <a:lnTo>
                  <a:pt x="86383" y="101976"/>
                </a:lnTo>
                <a:lnTo>
                  <a:pt x="85976" y="101976"/>
                </a:lnTo>
                <a:lnTo>
                  <a:pt x="85976" y="101976"/>
                </a:lnTo>
                <a:lnTo>
                  <a:pt x="85976" y="101976"/>
                </a:lnTo>
                <a:lnTo>
                  <a:pt x="85976" y="101976"/>
                </a:lnTo>
                <a:lnTo>
                  <a:pt x="85976" y="101976"/>
                </a:lnTo>
                <a:lnTo>
                  <a:pt x="85976" y="101976"/>
                </a:lnTo>
                <a:lnTo>
                  <a:pt x="85568" y="101976"/>
                </a:lnTo>
                <a:lnTo>
                  <a:pt x="85568" y="101976"/>
                </a:lnTo>
                <a:lnTo>
                  <a:pt x="85568" y="101976"/>
                </a:lnTo>
                <a:lnTo>
                  <a:pt x="85568" y="101976"/>
                </a:lnTo>
                <a:lnTo>
                  <a:pt x="84957" y="101976"/>
                </a:lnTo>
                <a:lnTo>
                  <a:pt x="84957" y="101976"/>
                </a:lnTo>
                <a:lnTo>
                  <a:pt x="84957" y="101976"/>
                </a:lnTo>
                <a:lnTo>
                  <a:pt x="84957" y="101976"/>
                </a:lnTo>
                <a:lnTo>
                  <a:pt x="84550" y="101976"/>
                </a:lnTo>
                <a:lnTo>
                  <a:pt x="84550" y="101976"/>
                </a:lnTo>
                <a:lnTo>
                  <a:pt x="84550" y="101976"/>
                </a:lnTo>
                <a:lnTo>
                  <a:pt x="84550" y="101976"/>
                </a:lnTo>
                <a:lnTo>
                  <a:pt x="84550" y="101976"/>
                </a:lnTo>
                <a:lnTo>
                  <a:pt x="84550" y="101976"/>
                </a:lnTo>
                <a:lnTo>
                  <a:pt x="84142" y="101976"/>
                </a:lnTo>
                <a:lnTo>
                  <a:pt x="84142" y="101976"/>
                </a:lnTo>
                <a:lnTo>
                  <a:pt x="84142" y="101027"/>
                </a:lnTo>
                <a:lnTo>
                  <a:pt x="84142" y="101027"/>
                </a:lnTo>
                <a:lnTo>
                  <a:pt x="84142" y="101027"/>
                </a:lnTo>
                <a:lnTo>
                  <a:pt x="84142" y="101027"/>
                </a:lnTo>
                <a:lnTo>
                  <a:pt x="83735" y="101027"/>
                </a:lnTo>
                <a:lnTo>
                  <a:pt x="83735" y="101027"/>
                </a:lnTo>
                <a:lnTo>
                  <a:pt x="83735" y="101027"/>
                </a:lnTo>
                <a:lnTo>
                  <a:pt x="83735" y="101027"/>
                </a:lnTo>
                <a:lnTo>
                  <a:pt x="83327" y="101027"/>
                </a:lnTo>
                <a:lnTo>
                  <a:pt x="83327" y="101027"/>
                </a:lnTo>
                <a:lnTo>
                  <a:pt x="83327" y="101027"/>
                </a:lnTo>
                <a:lnTo>
                  <a:pt x="83327" y="101027"/>
                </a:lnTo>
                <a:lnTo>
                  <a:pt x="83327" y="100079"/>
                </a:lnTo>
                <a:lnTo>
                  <a:pt x="83327" y="100079"/>
                </a:lnTo>
                <a:lnTo>
                  <a:pt x="82716" y="100079"/>
                </a:lnTo>
                <a:lnTo>
                  <a:pt x="82716" y="100079"/>
                </a:lnTo>
                <a:lnTo>
                  <a:pt x="82716" y="100079"/>
                </a:lnTo>
                <a:lnTo>
                  <a:pt x="82716" y="100079"/>
                </a:lnTo>
                <a:lnTo>
                  <a:pt x="82716" y="99130"/>
                </a:lnTo>
                <a:lnTo>
                  <a:pt x="82716" y="99130"/>
                </a:lnTo>
                <a:lnTo>
                  <a:pt x="82308" y="99130"/>
                </a:lnTo>
                <a:lnTo>
                  <a:pt x="82308" y="99130"/>
                </a:lnTo>
                <a:lnTo>
                  <a:pt x="82308" y="99130"/>
                </a:lnTo>
                <a:lnTo>
                  <a:pt x="82308" y="99130"/>
                </a:lnTo>
                <a:lnTo>
                  <a:pt x="81901" y="99130"/>
                </a:lnTo>
                <a:lnTo>
                  <a:pt x="81901" y="99130"/>
                </a:lnTo>
                <a:lnTo>
                  <a:pt x="81901" y="99130"/>
                </a:lnTo>
                <a:lnTo>
                  <a:pt x="81901" y="99130"/>
                </a:lnTo>
                <a:lnTo>
                  <a:pt x="81901" y="99130"/>
                </a:lnTo>
                <a:lnTo>
                  <a:pt x="81494" y="99130"/>
                </a:lnTo>
                <a:lnTo>
                  <a:pt x="81494" y="99130"/>
                </a:lnTo>
                <a:lnTo>
                  <a:pt x="81494" y="99130"/>
                </a:lnTo>
                <a:lnTo>
                  <a:pt x="81494" y="99130"/>
                </a:lnTo>
                <a:lnTo>
                  <a:pt x="81494" y="99130"/>
                </a:lnTo>
                <a:lnTo>
                  <a:pt x="81494" y="99130"/>
                </a:lnTo>
                <a:lnTo>
                  <a:pt x="81086" y="99130"/>
                </a:lnTo>
                <a:lnTo>
                  <a:pt x="81086" y="99130"/>
                </a:lnTo>
                <a:lnTo>
                  <a:pt x="81086" y="99130"/>
                </a:lnTo>
                <a:lnTo>
                  <a:pt x="80475" y="99130"/>
                </a:lnTo>
                <a:lnTo>
                  <a:pt x="80475" y="100079"/>
                </a:lnTo>
                <a:lnTo>
                  <a:pt x="80475" y="100079"/>
                </a:lnTo>
                <a:lnTo>
                  <a:pt x="80475" y="100079"/>
                </a:lnTo>
                <a:lnTo>
                  <a:pt x="80475" y="100079"/>
                </a:lnTo>
                <a:lnTo>
                  <a:pt x="80475" y="100079"/>
                </a:lnTo>
                <a:lnTo>
                  <a:pt x="80475" y="100079"/>
                </a:lnTo>
                <a:lnTo>
                  <a:pt x="80067" y="100079"/>
                </a:lnTo>
                <a:lnTo>
                  <a:pt x="80067" y="100079"/>
                </a:lnTo>
                <a:lnTo>
                  <a:pt x="80067" y="100079"/>
                </a:lnTo>
                <a:lnTo>
                  <a:pt x="80067" y="100079"/>
                </a:lnTo>
                <a:lnTo>
                  <a:pt x="80067" y="100079"/>
                </a:lnTo>
                <a:lnTo>
                  <a:pt x="80067" y="100079"/>
                </a:lnTo>
                <a:lnTo>
                  <a:pt x="79660" y="100079"/>
                </a:lnTo>
                <a:lnTo>
                  <a:pt x="79660" y="101027"/>
                </a:lnTo>
                <a:lnTo>
                  <a:pt x="79660" y="101027"/>
                </a:lnTo>
                <a:lnTo>
                  <a:pt x="79660" y="101027"/>
                </a:lnTo>
                <a:lnTo>
                  <a:pt x="79660" y="101027"/>
                </a:lnTo>
                <a:lnTo>
                  <a:pt x="79660" y="101027"/>
                </a:lnTo>
                <a:lnTo>
                  <a:pt x="79660" y="101976"/>
                </a:lnTo>
                <a:lnTo>
                  <a:pt x="79660" y="101976"/>
                </a:lnTo>
                <a:lnTo>
                  <a:pt x="79660" y="101976"/>
                </a:lnTo>
                <a:lnTo>
                  <a:pt x="79660" y="103399"/>
                </a:lnTo>
                <a:lnTo>
                  <a:pt x="79252" y="103399"/>
                </a:lnTo>
                <a:lnTo>
                  <a:pt x="79252" y="103399"/>
                </a:lnTo>
                <a:lnTo>
                  <a:pt x="79252" y="103399"/>
                </a:lnTo>
                <a:lnTo>
                  <a:pt x="79252" y="103399"/>
                </a:lnTo>
                <a:lnTo>
                  <a:pt x="79252" y="104347"/>
                </a:lnTo>
                <a:lnTo>
                  <a:pt x="79252" y="104347"/>
                </a:lnTo>
                <a:lnTo>
                  <a:pt x="79252" y="104347"/>
                </a:lnTo>
                <a:lnTo>
                  <a:pt x="79252" y="105296"/>
                </a:lnTo>
                <a:lnTo>
                  <a:pt x="79252" y="105296"/>
                </a:lnTo>
                <a:lnTo>
                  <a:pt x="79252" y="105296"/>
                </a:lnTo>
                <a:lnTo>
                  <a:pt x="79660" y="105296"/>
                </a:lnTo>
                <a:lnTo>
                  <a:pt x="79660" y="105296"/>
                </a:lnTo>
                <a:lnTo>
                  <a:pt x="79252" y="105296"/>
                </a:lnTo>
                <a:lnTo>
                  <a:pt x="79252" y="105296"/>
                </a:lnTo>
                <a:lnTo>
                  <a:pt x="79252" y="105296"/>
                </a:lnTo>
                <a:lnTo>
                  <a:pt x="79252" y="105296"/>
                </a:lnTo>
                <a:lnTo>
                  <a:pt x="79252" y="105296"/>
                </a:lnTo>
                <a:lnTo>
                  <a:pt x="78845" y="105296"/>
                </a:lnTo>
                <a:lnTo>
                  <a:pt x="78845" y="105296"/>
                </a:lnTo>
                <a:lnTo>
                  <a:pt x="78845" y="105296"/>
                </a:lnTo>
                <a:lnTo>
                  <a:pt x="78845" y="105296"/>
                </a:lnTo>
                <a:lnTo>
                  <a:pt x="78234" y="105296"/>
                </a:lnTo>
                <a:lnTo>
                  <a:pt x="78234" y="104347"/>
                </a:lnTo>
                <a:lnTo>
                  <a:pt x="78234" y="104347"/>
                </a:lnTo>
                <a:lnTo>
                  <a:pt x="78234" y="104347"/>
                </a:lnTo>
                <a:lnTo>
                  <a:pt x="78234" y="104347"/>
                </a:lnTo>
                <a:lnTo>
                  <a:pt x="77826" y="104347"/>
                </a:lnTo>
                <a:lnTo>
                  <a:pt x="77826" y="104347"/>
                </a:lnTo>
                <a:lnTo>
                  <a:pt x="77826" y="104347"/>
                </a:lnTo>
                <a:lnTo>
                  <a:pt x="77826" y="104347"/>
                </a:lnTo>
                <a:lnTo>
                  <a:pt x="77419" y="104347"/>
                </a:lnTo>
                <a:lnTo>
                  <a:pt x="77419" y="104347"/>
                </a:lnTo>
                <a:lnTo>
                  <a:pt x="77419" y="104347"/>
                </a:lnTo>
                <a:lnTo>
                  <a:pt x="77419" y="104347"/>
                </a:lnTo>
                <a:lnTo>
                  <a:pt x="77419" y="104347"/>
                </a:lnTo>
                <a:lnTo>
                  <a:pt x="77011" y="104347"/>
                </a:lnTo>
                <a:lnTo>
                  <a:pt x="77011" y="103399"/>
                </a:lnTo>
                <a:lnTo>
                  <a:pt x="77011" y="103399"/>
                </a:lnTo>
                <a:lnTo>
                  <a:pt x="77011" y="103399"/>
                </a:lnTo>
                <a:lnTo>
                  <a:pt x="77011" y="103399"/>
                </a:lnTo>
                <a:lnTo>
                  <a:pt x="76604" y="103399"/>
                </a:lnTo>
                <a:lnTo>
                  <a:pt x="76604" y="103399"/>
                </a:lnTo>
                <a:lnTo>
                  <a:pt x="76604" y="103399"/>
                </a:lnTo>
                <a:lnTo>
                  <a:pt x="76604" y="103399"/>
                </a:lnTo>
                <a:lnTo>
                  <a:pt x="76604" y="103399"/>
                </a:lnTo>
                <a:lnTo>
                  <a:pt x="75993" y="103399"/>
                </a:lnTo>
                <a:lnTo>
                  <a:pt x="75993" y="103399"/>
                </a:lnTo>
                <a:lnTo>
                  <a:pt x="75993" y="103399"/>
                </a:lnTo>
                <a:lnTo>
                  <a:pt x="75993" y="103399"/>
                </a:lnTo>
                <a:lnTo>
                  <a:pt x="75585" y="103399"/>
                </a:lnTo>
                <a:lnTo>
                  <a:pt x="75585" y="103399"/>
                </a:lnTo>
                <a:lnTo>
                  <a:pt x="75585" y="103399"/>
                </a:lnTo>
                <a:lnTo>
                  <a:pt x="75585" y="103399"/>
                </a:lnTo>
                <a:lnTo>
                  <a:pt x="75178" y="103399"/>
                </a:lnTo>
                <a:lnTo>
                  <a:pt x="75178" y="103399"/>
                </a:lnTo>
                <a:lnTo>
                  <a:pt x="75178" y="101976"/>
                </a:lnTo>
                <a:lnTo>
                  <a:pt x="75178" y="101976"/>
                </a:lnTo>
                <a:lnTo>
                  <a:pt x="75178" y="101976"/>
                </a:lnTo>
                <a:lnTo>
                  <a:pt x="74770" y="101976"/>
                </a:lnTo>
                <a:lnTo>
                  <a:pt x="74770" y="101976"/>
                </a:lnTo>
                <a:lnTo>
                  <a:pt x="74770" y="101976"/>
                </a:lnTo>
                <a:lnTo>
                  <a:pt x="74770" y="101976"/>
                </a:lnTo>
                <a:lnTo>
                  <a:pt x="74363" y="101976"/>
                </a:lnTo>
                <a:lnTo>
                  <a:pt x="74363" y="101976"/>
                </a:lnTo>
                <a:lnTo>
                  <a:pt x="74363" y="101976"/>
                </a:lnTo>
                <a:lnTo>
                  <a:pt x="74363" y="101976"/>
                </a:lnTo>
                <a:lnTo>
                  <a:pt x="74363" y="101976"/>
                </a:lnTo>
                <a:lnTo>
                  <a:pt x="73752" y="101976"/>
                </a:lnTo>
                <a:lnTo>
                  <a:pt x="73752" y="103399"/>
                </a:lnTo>
                <a:lnTo>
                  <a:pt x="73752" y="103399"/>
                </a:lnTo>
                <a:lnTo>
                  <a:pt x="73752" y="101976"/>
                </a:lnTo>
                <a:lnTo>
                  <a:pt x="73752" y="101976"/>
                </a:lnTo>
                <a:lnTo>
                  <a:pt x="73752" y="101976"/>
                </a:lnTo>
                <a:lnTo>
                  <a:pt x="73344" y="101976"/>
                </a:lnTo>
                <a:lnTo>
                  <a:pt x="73344" y="101976"/>
                </a:lnTo>
                <a:lnTo>
                  <a:pt x="73344" y="101976"/>
                </a:lnTo>
                <a:lnTo>
                  <a:pt x="72937" y="101976"/>
                </a:lnTo>
                <a:lnTo>
                  <a:pt x="72937" y="101976"/>
                </a:lnTo>
                <a:lnTo>
                  <a:pt x="72937" y="103399"/>
                </a:lnTo>
                <a:lnTo>
                  <a:pt x="72937" y="103399"/>
                </a:lnTo>
                <a:lnTo>
                  <a:pt x="72937" y="103399"/>
                </a:lnTo>
                <a:lnTo>
                  <a:pt x="72937" y="103399"/>
                </a:lnTo>
                <a:lnTo>
                  <a:pt x="72937" y="103399"/>
                </a:lnTo>
                <a:lnTo>
                  <a:pt x="72529" y="103399"/>
                </a:lnTo>
                <a:lnTo>
                  <a:pt x="72529" y="104347"/>
                </a:lnTo>
                <a:lnTo>
                  <a:pt x="72529" y="104347"/>
                </a:lnTo>
                <a:lnTo>
                  <a:pt x="72529" y="104347"/>
                </a:lnTo>
                <a:lnTo>
                  <a:pt x="72529" y="104347"/>
                </a:lnTo>
                <a:lnTo>
                  <a:pt x="72529" y="104347"/>
                </a:lnTo>
                <a:lnTo>
                  <a:pt x="72122" y="104347"/>
                </a:lnTo>
                <a:lnTo>
                  <a:pt x="72122" y="104347"/>
                </a:lnTo>
                <a:lnTo>
                  <a:pt x="72529" y="104347"/>
                </a:lnTo>
                <a:lnTo>
                  <a:pt x="72529" y="104347"/>
                </a:lnTo>
                <a:lnTo>
                  <a:pt x="72529" y="105296"/>
                </a:lnTo>
                <a:lnTo>
                  <a:pt x="72529" y="105296"/>
                </a:lnTo>
                <a:lnTo>
                  <a:pt x="72529" y="105296"/>
                </a:lnTo>
                <a:lnTo>
                  <a:pt x="72529" y="105296"/>
                </a:lnTo>
                <a:lnTo>
                  <a:pt x="72122" y="105296"/>
                </a:lnTo>
                <a:lnTo>
                  <a:pt x="72122" y="105296"/>
                </a:lnTo>
                <a:lnTo>
                  <a:pt x="72122" y="105296"/>
                </a:lnTo>
                <a:lnTo>
                  <a:pt x="72122" y="105296"/>
                </a:lnTo>
                <a:lnTo>
                  <a:pt x="72122" y="105296"/>
                </a:lnTo>
                <a:lnTo>
                  <a:pt x="72122" y="106245"/>
                </a:lnTo>
                <a:lnTo>
                  <a:pt x="71511" y="106245"/>
                </a:lnTo>
                <a:lnTo>
                  <a:pt x="71511" y="106245"/>
                </a:lnTo>
                <a:lnTo>
                  <a:pt x="71511" y="106245"/>
                </a:lnTo>
                <a:lnTo>
                  <a:pt x="71511" y="107193"/>
                </a:lnTo>
                <a:lnTo>
                  <a:pt x="72122" y="107193"/>
                </a:lnTo>
                <a:lnTo>
                  <a:pt x="72122" y="107193"/>
                </a:lnTo>
                <a:lnTo>
                  <a:pt x="71511" y="107193"/>
                </a:lnTo>
                <a:lnTo>
                  <a:pt x="71511" y="107193"/>
                </a:lnTo>
                <a:lnTo>
                  <a:pt x="71511" y="107193"/>
                </a:lnTo>
                <a:lnTo>
                  <a:pt x="71511" y="107193"/>
                </a:lnTo>
                <a:lnTo>
                  <a:pt x="71511" y="107193"/>
                </a:lnTo>
                <a:lnTo>
                  <a:pt x="71103" y="107193"/>
                </a:lnTo>
                <a:lnTo>
                  <a:pt x="71103" y="107193"/>
                </a:lnTo>
                <a:lnTo>
                  <a:pt x="71103" y="107193"/>
                </a:lnTo>
                <a:lnTo>
                  <a:pt x="71103" y="108616"/>
                </a:lnTo>
                <a:lnTo>
                  <a:pt x="71103" y="108616"/>
                </a:lnTo>
                <a:lnTo>
                  <a:pt x="71103" y="108616"/>
                </a:lnTo>
                <a:lnTo>
                  <a:pt x="71103" y="108616"/>
                </a:lnTo>
                <a:lnTo>
                  <a:pt x="71103" y="108616"/>
                </a:lnTo>
                <a:lnTo>
                  <a:pt x="71103" y="108616"/>
                </a:lnTo>
                <a:lnTo>
                  <a:pt x="70696" y="108616"/>
                </a:lnTo>
                <a:lnTo>
                  <a:pt x="70696" y="108616"/>
                </a:lnTo>
                <a:lnTo>
                  <a:pt x="70696" y="108616"/>
                </a:lnTo>
                <a:lnTo>
                  <a:pt x="70696" y="108616"/>
                </a:lnTo>
                <a:lnTo>
                  <a:pt x="70696" y="107193"/>
                </a:lnTo>
                <a:lnTo>
                  <a:pt x="70288" y="107193"/>
                </a:lnTo>
                <a:lnTo>
                  <a:pt x="70288" y="108616"/>
                </a:lnTo>
                <a:lnTo>
                  <a:pt x="70288" y="108616"/>
                </a:lnTo>
                <a:lnTo>
                  <a:pt x="70288" y="108616"/>
                </a:lnTo>
                <a:lnTo>
                  <a:pt x="70288" y="108616"/>
                </a:lnTo>
                <a:lnTo>
                  <a:pt x="70288" y="108616"/>
                </a:lnTo>
                <a:lnTo>
                  <a:pt x="70288" y="109565"/>
                </a:lnTo>
                <a:lnTo>
                  <a:pt x="70288" y="109565"/>
                </a:lnTo>
                <a:lnTo>
                  <a:pt x="69881" y="109565"/>
                </a:lnTo>
                <a:lnTo>
                  <a:pt x="69881" y="109565"/>
                </a:lnTo>
                <a:lnTo>
                  <a:pt x="69881" y="109565"/>
                </a:lnTo>
                <a:lnTo>
                  <a:pt x="69881" y="109565"/>
                </a:lnTo>
                <a:lnTo>
                  <a:pt x="69881" y="109565"/>
                </a:lnTo>
                <a:lnTo>
                  <a:pt x="69881" y="110513"/>
                </a:lnTo>
                <a:lnTo>
                  <a:pt x="69881" y="110513"/>
                </a:lnTo>
                <a:lnTo>
                  <a:pt x="69269" y="110513"/>
                </a:lnTo>
                <a:lnTo>
                  <a:pt x="69269" y="110513"/>
                </a:lnTo>
                <a:lnTo>
                  <a:pt x="69269" y="110513"/>
                </a:lnTo>
                <a:lnTo>
                  <a:pt x="69269" y="110513"/>
                </a:lnTo>
                <a:lnTo>
                  <a:pt x="69269" y="110513"/>
                </a:lnTo>
                <a:lnTo>
                  <a:pt x="68862" y="110513"/>
                </a:lnTo>
                <a:lnTo>
                  <a:pt x="68862" y="111462"/>
                </a:lnTo>
                <a:lnTo>
                  <a:pt x="68862" y="111462"/>
                </a:lnTo>
                <a:lnTo>
                  <a:pt x="68862" y="111462"/>
                </a:lnTo>
                <a:lnTo>
                  <a:pt x="68862" y="111462"/>
                </a:lnTo>
                <a:lnTo>
                  <a:pt x="68455" y="111462"/>
                </a:lnTo>
                <a:lnTo>
                  <a:pt x="68455" y="111462"/>
                </a:lnTo>
                <a:lnTo>
                  <a:pt x="68455" y="111462"/>
                </a:lnTo>
                <a:lnTo>
                  <a:pt x="68455" y="111462"/>
                </a:lnTo>
                <a:lnTo>
                  <a:pt x="68455" y="111462"/>
                </a:lnTo>
                <a:lnTo>
                  <a:pt x="68047" y="111462"/>
                </a:lnTo>
                <a:lnTo>
                  <a:pt x="68047" y="111462"/>
                </a:lnTo>
                <a:lnTo>
                  <a:pt x="68047" y="111462"/>
                </a:lnTo>
                <a:lnTo>
                  <a:pt x="68047" y="111462"/>
                </a:lnTo>
                <a:lnTo>
                  <a:pt x="68047" y="112411"/>
                </a:lnTo>
                <a:lnTo>
                  <a:pt x="67640" y="112411"/>
                </a:lnTo>
                <a:lnTo>
                  <a:pt x="67640" y="112411"/>
                </a:lnTo>
                <a:lnTo>
                  <a:pt x="67640" y="112411"/>
                </a:lnTo>
                <a:lnTo>
                  <a:pt x="67640" y="112411"/>
                </a:lnTo>
                <a:lnTo>
                  <a:pt x="67640" y="112411"/>
                </a:lnTo>
                <a:lnTo>
                  <a:pt x="67640" y="113833"/>
                </a:lnTo>
                <a:lnTo>
                  <a:pt x="67640" y="113833"/>
                </a:lnTo>
                <a:lnTo>
                  <a:pt x="67028" y="113833"/>
                </a:lnTo>
                <a:lnTo>
                  <a:pt x="67028" y="113833"/>
                </a:lnTo>
                <a:lnTo>
                  <a:pt x="67028" y="113833"/>
                </a:lnTo>
                <a:lnTo>
                  <a:pt x="67028" y="113833"/>
                </a:lnTo>
                <a:lnTo>
                  <a:pt x="66621" y="113833"/>
                </a:lnTo>
                <a:lnTo>
                  <a:pt x="66621" y="113833"/>
                </a:lnTo>
                <a:lnTo>
                  <a:pt x="66621" y="113833"/>
                </a:lnTo>
                <a:lnTo>
                  <a:pt x="66621" y="113833"/>
                </a:lnTo>
                <a:lnTo>
                  <a:pt x="66621" y="113833"/>
                </a:lnTo>
                <a:lnTo>
                  <a:pt x="66621" y="114782"/>
                </a:lnTo>
                <a:lnTo>
                  <a:pt x="66213" y="114782"/>
                </a:lnTo>
                <a:lnTo>
                  <a:pt x="66213" y="114782"/>
                </a:lnTo>
                <a:lnTo>
                  <a:pt x="66213" y="114782"/>
                </a:lnTo>
                <a:lnTo>
                  <a:pt x="66213" y="114782"/>
                </a:lnTo>
                <a:lnTo>
                  <a:pt x="66213" y="114782"/>
                </a:lnTo>
                <a:lnTo>
                  <a:pt x="66213" y="115731"/>
                </a:lnTo>
                <a:lnTo>
                  <a:pt x="66213" y="115731"/>
                </a:lnTo>
                <a:lnTo>
                  <a:pt x="66213" y="115731"/>
                </a:lnTo>
                <a:lnTo>
                  <a:pt x="65806" y="115731"/>
                </a:lnTo>
                <a:lnTo>
                  <a:pt x="65806" y="115731"/>
                </a:lnTo>
                <a:lnTo>
                  <a:pt x="65806" y="115731"/>
                </a:lnTo>
                <a:lnTo>
                  <a:pt x="65806" y="116679"/>
                </a:lnTo>
                <a:lnTo>
                  <a:pt x="65806" y="116679"/>
                </a:lnTo>
                <a:lnTo>
                  <a:pt x="65806" y="116679"/>
                </a:lnTo>
                <a:lnTo>
                  <a:pt x="65806" y="116679"/>
                </a:lnTo>
                <a:lnTo>
                  <a:pt x="65806" y="116679"/>
                </a:lnTo>
                <a:lnTo>
                  <a:pt x="65806" y="117628"/>
                </a:lnTo>
                <a:lnTo>
                  <a:pt x="65398" y="117628"/>
                </a:lnTo>
                <a:lnTo>
                  <a:pt x="65398" y="117628"/>
                </a:lnTo>
                <a:lnTo>
                  <a:pt x="65398" y="116679"/>
                </a:lnTo>
                <a:lnTo>
                  <a:pt x="65398" y="116679"/>
                </a:lnTo>
                <a:lnTo>
                  <a:pt x="64787" y="116679"/>
                </a:lnTo>
                <a:lnTo>
                  <a:pt x="64787" y="116679"/>
                </a:lnTo>
                <a:lnTo>
                  <a:pt x="64787" y="116679"/>
                </a:lnTo>
                <a:lnTo>
                  <a:pt x="64787" y="117628"/>
                </a:lnTo>
                <a:lnTo>
                  <a:pt x="64787" y="117628"/>
                </a:lnTo>
                <a:lnTo>
                  <a:pt x="64787" y="117628"/>
                </a:lnTo>
                <a:lnTo>
                  <a:pt x="64787" y="117628"/>
                </a:lnTo>
                <a:lnTo>
                  <a:pt x="64787" y="117628"/>
                </a:lnTo>
                <a:lnTo>
                  <a:pt x="64787" y="117628"/>
                </a:lnTo>
                <a:lnTo>
                  <a:pt x="64787" y="119051"/>
                </a:lnTo>
                <a:lnTo>
                  <a:pt x="64787" y="119051"/>
                </a:lnTo>
                <a:lnTo>
                  <a:pt x="64787" y="119051"/>
                </a:lnTo>
                <a:lnTo>
                  <a:pt x="65398" y="119051"/>
                </a:lnTo>
                <a:lnTo>
                  <a:pt x="65398" y="120000"/>
                </a:lnTo>
                <a:lnTo>
                  <a:pt x="65398" y="120000"/>
                </a:lnTo>
                <a:lnTo>
                  <a:pt x="65398" y="120000"/>
                </a:lnTo>
                <a:lnTo>
                  <a:pt x="64787" y="120000"/>
                </a:lnTo>
                <a:lnTo>
                  <a:pt x="64787" y="120000"/>
                </a:lnTo>
                <a:lnTo>
                  <a:pt x="64787" y="120000"/>
                </a:lnTo>
                <a:lnTo>
                  <a:pt x="64787" y="120000"/>
                </a:lnTo>
                <a:lnTo>
                  <a:pt x="64380" y="120000"/>
                </a:lnTo>
                <a:lnTo>
                  <a:pt x="64380" y="120000"/>
                </a:lnTo>
                <a:lnTo>
                  <a:pt x="64380" y="120000"/>
                </a:lnTo>
                <a:lnTo>
                  <a:pt x="64380" y="120000"/>
                </a:lnTo>
                <a:lnTo>
                  <a:pt x="64380" y="120000"/>
                </a:lnTo>
                <a:lnTo>
                  <a:pt x="64380" y="120000"/>
                </a:lnTo>
                <a:lnTo>
                  <a:pt x="63972" y="120000"/>
                </a:lnTo>
                <a:lnTo>
                  <a:pt x="63972" y="119051"/>
                </a:lnTo>
                <a:lnTo>
                  <a:pt x="63972" y="119051"/>
                </a:lnTo>
                <a:lnTo>
                  <a:pt x="63972" y="119051"/>
                </a:lnTo>
                <a:lnTo>
                  <a:pt x="63972" y="119051"/>
                </a:lnTo>
                <a:lnTo>
                  <a:pt x="63565" y="119051"/>
                </a:lnTo>
                <a:lnTo>
                  <a:pt x="63565" y="119051"/>
                </a:lnTo>
                <a:lnTo>
                  <a:pt x="63565" y="119051"/>
                </a:lnTo>
                <a:lnTo>
                  <a:pt x="63565" y="119051"/>
                </a:lnTo>
                <a:lnTo>
                  <a:pt x="63565" y="119051"/>
                </a:lnTo>
                <a:lnTo>
                  <a:pt x="63565" y="117628"/>
                </a:lnTo>
                <a:lnTo>
                  <a:pt x="63157" y="117628"/>
                </a:lnTo>
                <a:lnTo>
                  <a:pt x="63157" y="117628"/>
                </a:lnTo>
                <a:lnTo>
                  <a:pt x="63565" y="117628"/>
                </a:lnTo>
                <a:lnTo>
                  <a:pt x="63565" y="117628"/>
                </a:lnTo>
                <a:lnTo>
                  <a:pt x="63565" y="117628"/>
                </a:lnTo>
                <a:lnTo>
                  <a:pt x="63565" y="117628"/>
                </a:lnTo>
                <a:lnTo>
                  <a:pt x="63565" y="117628"/>
                </a:lnTo>
                <a:lnTo>
                  <a:pt x="63565" y="116679"/>
                </a:lnTo>
                <a:lnTo>
                  <a:pt x="63565" y="116679"/>
                </a:lnTo>
                <a:lnTo>
                  <a:pt x="63565" y="116679"/>
                </a:lnTo>
                <a:lnTo>
                  <a:pt x="63565" y="116679"/>
                </a:lnTo>
                <a:lnTo>
                  <a:pt x="63565" y="115731"/>
                </a:lnTo>
                <a:lnTo>
                  <a:pt x="63565" y="115731"/>
                </a:lnTo>
                <a:lnTo>
                  <a:pt x="63565" y="115731"/>
                </a:lnTo>
                <a:lnTo>
                  <a:pt x="63565" y="115731"/>
                </a:lnTo>
                <a:lnTo>
                  <a:pt x="63565" y="115731"/>
                </a:lnTo>
                <a:lnTo>
                  <a:pt x="63157" y="115731"/>
                </a:lnTo>
                <a:lnTo>
                  <a:pt x="63157" y="115731"/>
                </a:lnTo>
                <a:lnTo>
                  <a:pt x="63157" y="115731"/>
                </a:lnTo>
                <a:lnTo>
                  <a:pt x="63157" y="115731"/>
                </a:lnTo>
                <a:lnTo>
                  <a:pt x="63157" y="115731"/>
                </a:lnTo>
                <a:lnTo>
                  <a:pt x="62546" y="115731"/>
                </a:lnTo>
                <a:lnTo>
                  <a:pt x="62546" y="115731"/>
                </a:lnTo>
                <a:lnTo>
                  <a:pt x="62546" y="115731"/>
                </a:lnTo>
                <a:lnTo>
                  <a:pt x="62546" y="115731"/>
                </a:lnTo>
                <a:lnTo>
                  <a:pt x="62546" y="115731"/>
                </a:lnTo>
                <a:lnTo>
                  <a:pt x="62139" y="115731"/>
                </a:lnTo>
                <a:lnTo>
                  <a:pt x="62139" y="115731"/>
                </a:lnTo>
                <a:lnTo>
                  <a:pt x="62139" y="115731"/>
                </a:lnTo>
                <a:lnTo>
                  <a:pt x="62139" y="115731"/>
                </a:lnTo>
                <a:lnTo>
                  <a:pt x="61731" y="115731"/>
                </a:lnTo>
                <a:lnTo>
                  <a:pt x="61731" y="115731"/>
                </a:lnTo>
                <a:lnTo>
                  <a:pt x="61731" y="115731"/>
                </a:lnTo>
                <a:lnTo>
                  <a:pt x="61324" y="115731"/>
                </a:lnTo>
                <a:lnTo>
                  <a:pt x="61324" y="115731"/>
                </a:lnTo>
                <a:lnTo>
                  <a:pt x="61324" y="115731"/>
                </a:lnTo>
                <a:lnTo>
                  <a:pt x="61324" y="115731"/>
                </a:lnTo>
                <a:lnTo>
                  <a:pt x="60916" y="115731"/>
                </a:lnTo>
                <a:lnTo>
                  <a:pt x="60916" y="115731"/>
                </a:lnTo>
                <a:lnTo>
                  <a:pt x="60916" y="115731"/>
                </a:lnTo>
                <a:lnTo>
                  <a:pt x="60916" y="115731"/>
                </a:lnTo>
                <a:lnTo>
                  <a:pt x="60305" y="115731"/>
                </a:lnTo>
                <a:lnTo>
                  <a:pt x="60305" y="115731"/>
                </a:lnTo>
                <a:lnTo>
                  <a:pt x="60305" y="114782"/>
                </a:lnTo>
                <a:lnTo>
                  <a:pt x="60305" y="114782"/>
                </a:lnTo>
                <a:lnTo>
                  <a:pt x="59898" y="114782"/>
                </a:lnTo>
                <a:lnTo>
                  <a:pt x="59898" y="114782"/>
                </a:lnTo>
                <a:lnTo>
                  <a:pt x="59898" y="114782"/>
                </a:lnTo>
                <a:lnTo>
                  <a:pt x="59898" y="114782"/>
                </a:lnTo>
                <a:lnTo>
                  <a:pt x="59490" y="114782"/>
                </a:lnTo>
                <a:lnTo>
                  <a:pt x="59490" y="114782"/>
                </a:lnTo>
                <a:lnTo>
                  <a:pt x="59490" y="114782"/>
                </a:lnTo>
                <a:lnTo>
                  <a:pt x="59490" y="114782"/>
                </a:lnTo>
                <a:lnTo>
                  <a:pt x="59083" y="114782"/>
                </a:lnTo>
                <a:lnTo>
                  <a:pt x="59083" y="114782"/>
                </a:lnTo>
                <a:lnTo>
                  <a:pt x="59083" y="114782"/>
                </a:lnTo>
                <a:lnTo>
                  <a:pt x="59083" y="113833"/>
                </a:lnTo>
                <a:lnTo>
                  <a:pt x="59083" y="113833"/>
                </a:lnTo>
                <a:lnTo>
                  <a:pt x="59083" y="113833"/>
                </a:lnTo>
                <a:lnTo>
                  <a:pt x="59083" y="112411"/>
                </a:lnTo>
                <a:lnTo>
                  <a:pt x="59083" y="112411"/>
                </a:lnTo>
                <a:lnTo>
                  <a:pt x="59083" y="112411"/>
                </a:lnTo>
                <a:lnTo>
                  <a:pt x="59083" y="111462"/>
                </a:lnTo>
                <a:lnTo>
                  <a:pt x="59083" y="111462"/>
                </a:lnTo>
                <a:lnTo>
                  <a:pt x="59083" y="111462"/>
                </a:lnTo>
                <a:lnTo>
                  <a:pt x="59083" y="111462"/>
                </a:lnTo>
                <a:lnTo>
                  <a:pt x="59083" y="110513"/>
                </a:lnTo>
                <a:lnTo>
                  <a:pt x="59083" y="110513"/>
                </a:lnTo>
                <a:lnTo>
                  <a:pt x="59083" y="110513"/>
                </a:lnTo>
                <a:lnTo>
                  <a:pt x="59083" y="109565"/>
                </a:lnTo>
                <a:lnTo>
                  <a:pt x="59083" y="109565"/>
                </a:lnTo>
                <a:lnTo>
                  <a:pt x="59083" y="109565"/>
                </a:lnTo>
                <a:lnTo>
                  <a:pt x="58675" y="109565"/>
                </a:lnTo>
                <a:lnTo>
                  <a:pt x="58675" y="109565"/>
                </a:lnTo>
                <a:lnTo>
                  <a:pt x="58675" y="109565"/>
                </a:lnTo>
                <a:lnTo>
                  <a:pt x="58675" y="109565"/>
                </a:lnTo>
                <a:lnTo>
                  <a:pt x="58064" y="109565"/>
                </a:lnTo>
                <a:lnTo>
                  <a:pt x="58064" y="109565"/>
                </a:lnTo>
                <a:lnTo>
                  <a:pt x="58064" y="109565"/>
                </a:lnTo>
                <a:lnTo>
                  <a:pt x="58064" y="109565"/>
                </a:lnTo>
                <a:lnTo>
                  <a:pt x="57657" y="109565"/>
                </a:lnTo>
                <a:lnTo>
                  <a:pt x="57657" y="109565"/>
                </a:lnTo>
                <a:lnTo>
                  <a:pt x="57657" y="109565"/>
                </a:lnTo>
                <a:lnTo>
                  <a:pt x="57657" y="109565"/>
                </a:lnTo>
                <a:lnTo>
                  <a:pt x="57249" y="109565"/>
                </a:lnTo>
                <a:lnTo>
                  <a:pt x="57249" y="108616"/>
                </a:lnTo>
                <a:lnTo>
                  <a:pt x="57249" y="108616"/>
                </a:lnTo>
                <a:lnTo>
                  <a:pt x="57249" y="108616"/>
                </a:lnTo>
                <a:lnTo>
                  <a:pt x="57249" y="107193"/>
                </a:lnTo>
                <a:lnTo>
                  <a:pt x="57249" y="107193"/>
                </a:lnTo>
                <a:lnTo>
                  <a:pt x="57249" y="107193"/>
                </a:lnTo>
                <a:lnTo>
                  <a:pt x="57249" y="107193"/>
                </a:lnTo>
                <a:lnTo>
                  <a:pt x="57249" y="106245"/>
                </a:lnTo>
                <a:lnTo>
                  <a:pt x="57249" y="106245"/>
                </a:lnTo>
                <a:lnTo>
                  <a:pt x="57249" y="106245"/>
                </a:lnTo>
                <a:lnTo>
                  <a:pt x="57657" y="106245"/>
                </a:lnTo>
                <a:lnTo>
                  <a:pt x="57657" y="106245"/>
                </a:lnTo>
                <a:lnTo>
                  <a:pt x="57657" y="106245"/>
                </a:lnTo>
                <a:lnTo>
                  <a:pt x="57657" y="105296"/>
                </a:lnTo>
                <a:lnTo>
                  <a:pt x="57657" y="105296"/>
                </a:lnTo>
                <a:lnTo>
                  <a:pt x="57657" y="105296"/>
                </a:lnTo>
                <a:lnTo>
                  <a:pt x="57657" y="104347"/>
                </a:lnTo>
                <a:lnTo>
                  <a:pt x="57657" y="104347"/>
                </a:lnTo>
                <a:lnTo>
                  <a:pt x="57657" y="104347"/>
                </a:lnTo>
                <a:lnTo>
                  <a:pt x="57657" y="104347"/>
                </a:lnTo>
                <a:lnTo>
                  <a:pt x="57657" y="103399"/>
                </a:lnTo>
                <a:lnTo>
                  <a:pt x="57657" y="103399"/>
                </a:lnTo>
                <a:lnTo>
                  <a:pt x="57657" y="103399"/>
                </a:lnTo>
                <a:lnTo>
                  <a:pt x="57657" y="101976"/>
                </a:lnTo>
                <a:lnTo>
                  <a:pt x="57657" y="101976"/>
                </a:lnTo>
                <a:lnTo>
                  <a:pt x="57657" y="101976"/>
                </a:lnTo>
                <a:lnTo>
                  <a:pt x="57657" y="101027"/>
                </a:lnTo>
                <a:lnTo>
                  <a:pt x="57657" y="101027"/>
                </a:lnTo>
                <a:lnTo>
                  <a:pt x="57657" y="101027"/>
                </a:lnTo>
                <a:lnTo>
                  <a:pt x="57657" y="101027"/>
                </a:lnTo>
                <a:lnTo>
                  <a:pt x="57249" y="101027"/>
                </a:lnTo>
                <a:lnTo>
                  <a:pt x="57249" y="101027"/>
                </a:lnTo>
                <a:lnTo>
                  <a:pt x="57249" y="101027"/>
                </a:lnTo>
                <a:lnTo>
                  <a:pt x="57249" y="101976"/>
                </a:lnTo>
                <a:lnTo>
                  <a:pt x="57249" y="101976"/>
                </a:lnTo>
                <a:lnTo>
                  <a:pt x="56842" y="101976"/>
                </a:lnTo>
                <a:lnTo>
                  <a:pt x="56842" y="101027"/>
                </a:lnTo>
                <a:lnTo>
                  <a:pt x="56842" y="101027"/>
                </a:lnTo>
                <a:lnTo>
                  <a:pt x="56842" y="101027"/>
                </a:lnTo>
                <a:lnTo>
                  <a:pt x="56842" y="101027"/>
                </a:lnTo>
                <a:lnTo>
                  <a:pt x="56842" y="101027"/>
                </a:lnTo>
                <a:lnTo>
                  <a:pt x="56842" y="100079"/>
                </a:lnTo>
                <a:lnTo>
                  <a:pt x="56842" y="100079"/>
                </a:lnTo>
                <a:lnTo>
                  <a:pt x="56842" y="100079"/>
                </a:lnTo>
                <a:lnTo>
                  <a:pt x="56842" y="100079"/>
                </a:lnTo>
                <a:lnTo>
                  <a:pt x="56842" y="99130"/>
                </a:lnTo>
                <a:lnTo>
                  <a:pt x="56842" y="99130"/>
                </a:lnTo>
                <a:lnTo>
                  <a:pt x="56434" y="99130"/>
                </a:lnTo>
                <a:lnTo>
                  <a:pt x="56434" y="99130"/>
                </a:lnTo>
                <a:lnTo>
                  <a:pt x="56434" y="98181"/>
                </a:lnTo>
                <a:lnTo>
                  <a:pt x="56434" y="98181"/>
                </a:lnTo>
                <a:lnTo>
                  <a:pt x="56434" y="98181"/>
                </a:lnTo>
                <a:lnTo>
                  <a:pt x="56434" y="98181"/>
                </a:lnTo>
                <a:lnTo>
                  <a:pt x="56434" y="98181"/>
                </a:lnTo>
                <a:lnTo>
                  <a:pt x="55823" y="98181"/>
                </a:lnTo>
                <a:lnTo>
                  <a:pt x="55823" y="98181"/>
                </a:lnTo>
                <a:lnTo>
                  <a:pt x="55823" y="96758"/>
                </a:lnTo>
                <a:lnTo>
                  <a:pt x="55823" y="96758"/>
                </a:lnTo>
                <a:lnTo>
                  <a:pt x="55823" y="96758"/>
                </a:lnTo>
                <a:lnTo>
                  <a:pt x="55823" y="96758"/>
                </a:lnTo>
                <a:lnTo>
                  <a:pt x="55415" y="96758"/>
                </a:lnTo>
                <a:lnTo>
                  <a:pt x="55415" y="96758"/>
                </a:lnTo>
                <a:lnTo>
                  <a:pt x="55415" y="96758"/>
                </a:lnTo>
                <a:lnTo>
                  <a:pt x="55415" y="96758"/>
                </a:lnTo>
                <a:lnTo>
                  <a:pt x="55415" y="96758"/>
                </a:lnTo>
                <a:lnTo>
                  <a:pt x="55415" y="95810"/>
                </a:lnTo>
                <a:lnTo>
                  <a:pt x="55415" y="95810"/>
                </a:lnTo>
                <a:lnTo>
                  <a:pt x="55415" y="95810"/>
                </a:lnTo>
                <a:lnTo>
                  <a:pt x="55415" y="95810"/>
                </a:lnTo>
                <a:lnTo>
                  <a:pt x="55008" y="95810"/>
                </a:lnTo>
                <a:lnTo>
                  <a:pt x="55008" y="94861"/>
                </a:lnTo>
                <a:lnTo>
                  <a:pt x="55008" y="94861"/>
                </a:lnTo>
                <a:lnTo>
                  <a:pt x="55008" y="94861"/>
                </a:lnTo>
                <a:lnTo>
                  <a:pt x="55008" y="94861"/>
                </a:lnTo>
                <a:lnTo>
                  <a:pt x="55008" y="94861"/>
                </a:lnTo>
                <a:lnTo>
                  <a:pt x="54601" y="94861"/>
                </a:lnTo>
                <a:lnTo>
                  <a:pt x="54601" y="94861"/>
                </a:lnTo>
                <a:lnTo>
                  <a:pt x="54601" y="94861"/>
                </a:lnTo>
                <a:lnTo>
                  <a:pt x="54601" y="94861"/>
                </a:lnTo>
                <a:lnTo>
                  <a:pt x="54601" y="94861"/>
                </a:lnTo>
                <a:lnTo>
                  <a:pt x="54193" y="94861"/>
                </a:lnTo>
                <a:lnTo>
                  <a:pt x="54193" y="94861"/>
                </a:lnTo>
                <a:lnTo>
                  <a:pt x="54193" y="94861"/>
                </a:lnTo>
                <a:lnTo>
                  <a:pt x="54193" y="94861"/>
                </a:lnTo>
                <a:lnTo>
                  <a:pt x="54193" y="94861"/>
                </a:lnTo>
                <a:lnTo>
                  <a:pt x="54193" y="95810"/>
                </a:lnTo>
                <a:lnTo>
                  <a:pt x="53582" y="95810"/>
                </a:lnTo>
                <a:lnTo>
                  <a:pt x="53582" y="95810"/>
                </a:lnTo>
                <a:lnTo>
                  <a:pt x="53582" y="95810"/>
                </a:lnTo>
                <a:lnTo>
                  <a:pt x="53582" y="95810"/>
                </a:lnTo>
                <a:lnTo>
                  <a:pt x="53174" y="95810"/>
                </a:lnTo>
                <a:lnTo>
                  <a:pt x="53174" y="95810"/>
                </a:lnTo>
                <a:lnTo>
                  <a:pt x="53174" y="95810"/>
                </a:lnTo>
                <a:lnTo>
                  <a:pt x="53174" y="95810"/>
                </a:lnTo>
                <a:lnTo>
                  <a:pt x="53174" y="95810"/>
                </a:lnTo>
                <a:lnTo>
                  <a:pt x="52767" y="95810"/>
                </a:lnTo>
                <a:lnTo>
                  <a:pt x="52767" y="95810"/>
                </a:lnTo>
                <a:lnTo>
                  <a:pt x="52767" y="95810"/>
                </a:lnTo>
                <a:lnTo>
                  <a:pt x="52767" y="95810"/>
                </a:lnTo>
                <a:lnTo>
                  <a:pt x="52767" y="95810"/>
                </a:lnTo>
                <a:lnTo>
                  <a:pt x="52359" y="95810"/>
                </a:lnTo>
                <a:lnTo>
                  <a:pt x="52359" y="95810"/>
                </a:lnTo>
                <a:lnTo>
                  <a:pt x="52359" y="95810"/>
                </a:lnTo>
                <a:lnTo>
                  <a:pt x="51952" y="95810"/>
                </a:lnTo>
                <a:lnTo>
                  <a:pt x="51952" y="95810"/>
                </a:lnTo>
                <a:lnTo>
                  <a:pt x="51952" y="95810"/>
                </a:lnTo>
                <a:lnTo>
                  <a:pt x="51952" y="95810"/>
                </a:lnTo>
                <a:lnTo>
                  <a:pt x="51341" y="95810"/>
                </a:lnTo>
                <a:lnTo>
                  <a:pt x="51341" y="95810"/>
                </a:lnTo>
                <a:lnTo>
                  <a:pt x="51341" y="95810"/>
                </a:lnTo>
                <a:lnTo>
                  <a:pt x="51341" y="95810"/>
                </a:lnTo>
                <a:lnTo>
                  <a:pt x="50933" y="95810"/>
                </a:lnTo>
                <a:lnTo>
                  <a:pt x="50933" y="95810"/>
                </a:lnTo>
                <a:lnTo>
                  <a:pt x="50933" y="95810"/>
                </a:lnTo>
                <a:lnTo>
                  <a:pt x="50526" y="95810"/>
                </a:lnTo>
                <a:lnTo>
                  <a:pt x="50526" y="95810"/>
                </a:lnTo>
                <a:lnTo>
                  <a:pt x="50526" y="95810"/>
                </a:lnTo>
                <a:lnTo>
                  <a:pt x="50526" y="95810"/>
                </a:lnTo>
                <a:lnTo>
                  <a:pt x="50526" y="95810"/>
                </a:lnTo>
                <a:lnTo>
                  <a:pt x="50118" y="95810"/>
                </a:lnTo>
                <a:lnTo>
                  <a:pt x="50118" y="95810"/>
                </a:lnTo>
                <a:lnTo>
                  <a:pt x="50118" y="95810"/>
                </a:lnTo>
                <a:lnTo>
                  <a:pt x="50118" y="95810"/>
                </a:lnTo>
                <a:lnTo>
                  <a:pt x="49711" y="95810"/>
                </a:lnTo>
                <a:lnTo>
                  <a:pt x="49711" y="95810"/>
                </a:lnTo>
                <a:lnTo>
                  <a:pt x="49711" y="95810"/>
                </a:lnTo>
                <a:lnTo>
                  <a:pt x="49100" y="95810"/>
                </a:lnTo>
                <a:lnTo>
                  <a:pt x="49100" y="95810"/>
                </a:lnTo>
                <a:lnTo>
                  <a:pt x="49100" y="95810"/>
                </a:lnTo>
                <a:lnTo>
                  <a:pt x="49100" y="95810"/>
                </a:lnTo>
                <a:lnTo>
                  <a:pt x="49100" y="95810"/>
                </a:lnTo>
                <a:lnTo>
                  <a:pt x="48692" y="95810"/>
                </a:lnTo>
                <a:lnTo>
                  <a:pt x="48692" y="95810"/>
                </a:lnTo>
                <a:lnTo>
                  <a:pt x="48692" y="95810"/>
                </a:lnTo>
                <a:lnTo>
                  <a:pt x="48692" y="95810"/>
                </a:lnTo>
                <a:lnTo>
                  <a:pt x="48285" y="95810"/>
                </a:lnTo>
                <a:lnTo>
                  <a:pt x="48285" y="95810"/>
                </a:lnTo>
                <a:lnTo>
                  <a:pt x="48285" y="95810"/>
                </a:lnTo>
                <a:lnTo>
                  <a:pt x="48285" y="95810"/>
                </a:lnTo>
                <a:lnTo>
                  <a:pt x="47877" y="95810"/>
                </a:lnTo>
                <a:lnTo>
                  <a:pt x="47877" y="95810"/>
                </a:lnTo>
                <a:lnTo>
                  <a:pt x="47877" y="95810"/>
                </a:lnTo>
                <a:lnTo>
                  <a:pt x="47877" y="95810"/>
                </a:lnTo>
                <a:lnTo>
                  <a:pt x="47470" y="95810"/>
                </a:lnTo>
                <a:lnTo>
                  <a:pt x="47470" y="95810"/>
                </a:lnTo>
                <a:lnTo>
                  <a:pt x="47470" y="95810"/>
                </a:lnTo>
                <a:lnTo>
                  <a:pt x="47470" y="96758"/>
                </a:lnTo>
                <a:lnTo>
                  <a:pt x="46859" y="96758"/>
                </a:lnTo>
                <a:lnTo>
                  <a:pt x="46859" y="96758"/>
                </a:lnTo>
                <a:lnTo>
                  <a:pt x="46859" y="96758"/>
                </a:lnTo>
                <a:lnTo>
                  <a:pt x="46859" y="96758"/>
                </a:lnTo>
                <a:lnTo>
                  <a:pt x="46451" y="96758"/>
                </a:lnTo>
                <a:lnTo>
                  <a:pt x="46451" y="96758"/>
                </a:lnTo>
                <a:lnTo>
                  <a:pt x="46451" y="96758"/>
                </a:lnTo>
                <a:lnTo>
                  <a:pt x="46451" y="96758"/>
                </a:lnTo>
                <a:lnTo>
                  <a:pt x="46451" y="96758"/>
                </a:lnTo>
                <a:lnTo>
                  <a:pt x="46044" y="96758"/>
                </a:lnTo>
                <a:lnTo>
                  <a:pt x="46044" y="96758"/>
                </a:lnTo>
                <a:lnTo>
                  <a:pt x="46044" y="96758"/>
                </a:lnTo>
                <a:lnTo>
                  <a:pt x="45636" y="96758"/>
                </a:lnTo>
                <a:lnTo>
                  <a:pt x="45636" y="96758"/>
                </a:lnTo>
                <a:lnTo>
                  <a:pt x="45636" y="96758"/>
                </a:lnTo>
                <a:lnTo>
                  <a:pt x="45636" y="96758"/>
                </a:lnTo>
                <a:lnTo>
                  <a:pt x="45636" y="96758"/>
                </a:lnTo>
                <a:lnTo>
                  <a:pt x="45636" y="95810"/>
                </a:lnTo>
                <a:lnTo>
                  <a:pt x="45229" y="95810"/>
                </a:lnTo>
                <a:lnTo>
                  <a:pt x="45229" y="95810"/>
                </a:lnTo>
                <a:lnTo>
                  <a:pt x="45229" y="95810"/>
                </a:lnTo>
                <a:lnTo>
                  <a:pt x="45229" y="95810"/>
                </a:lnTo>
                <a:lnTo>
                  <a:pt x="45229" y="95810"/>
                </a:lnTo>
                <a:lnTo>
                  <a:pt x="45229" y="94861"/>
                </a:lnTo>
                <a:lnTo>
                  <a:pt x="45229" y="94861"/>
                </a:lnTo>
                <a:lnTo>
                  <a:pt x="45229" y="94861"/>
                </a:lnTo>
                <a:lnTo>
                  <a:pt x="44617" y="94861"/>
                </a:lnTo>
                <a:lnTo>
                  <a:pt x="44617" y="94861"/>
                </a:lnTo>
                <a:lnTo>
                  <a:pt x="44617" y="94861"/>
                </a:lnTo>
                <a:lnTo>
                  <a:pt x="44617" y="94861"/>
                </a:lnTo>
                <a:lnTo>
                  <a:pt x="44617" y="93913"/>
                </a:lnTo>
                <a:lnTo>
                  <a:pt x="44210" y="93913"/>
                </a:lnTo>
                <a:lnTo>
                  <a:pt x="44210" y="93913"/>
                </a:lnTo>
                <a:lnTo>
                  <a:pt x="44210" y="93913"/>
                </a:lnTo>
                <a:lnTo>
                  <a:pt x="44210" y="93913"/>
                </a:lnTo>
                <a:lnTo>
                  <a:pt x="44210" y="93913"/>
                </a:lnTo>
                <a:lnTo>
                  <a:pt x="44210" y="92964"/>
                </a:lnTo>
                <a:lnTo>
                  <a:pt x="44210" y="92964"/>
                </a:lnTo>
                <a:lnTo>
                  <a:pt x="44210" y="92964"/>
                </a:lnTo>
                <a:lnTo>
                  <a:pt x="43803" y="92964"/>
                </a:lnTo>
                <a:lnTo>
                  <a:pt x="43803" y="92964"/>
                </a:lnTo>
                <a:lnTo>
                  <a:pt x="43803" y="92964"/>
                </a:lnTo>
                <a:lnTo>
                  <a:pt x="43803" y="91541"/>
                </a:lnTo>
                <a:lnTo>
                  <a:pt x="43803" y="91541"/>
                </a:lnTo>
                <a:lnTo>
                  <a:pt x="43803" y="91541"/>
                </a:lnTo>
                <a:lnTo>
                  <a:pt x="43803" y="91541"/>
                </a:lnTo>
                <a:lnTo>
                  <a:pt x="43395" y="91541"/>
                </a:lnTo>
                <a:lnTo>
                  <a:pt x="43395" y="91541"/>
                </a:lnTo>
                <a:lnTo>
                  <a:pt x="43395" y="91541"/>
                </a:lnTo>
                <a:lnTo>
                  <a:pt x="43395" y="90592"/>
                </a:lnTo>
                <a:lnTo>
                  <a:pt x="43395" y="90592"/>
                </a:lnTo>
                <a:lnTo>
                  <a:pt x="43395" y="90592"/>
                </a:lnTo>
                <a:lnTo>
                  <a:pt x="42988" y="90592"/>
                </a:lnTo>
                <a:lnTo>
                  <a:pt x="42988" y="90592"/>
                </a:lnTo>
                <a:lnTo>
                  <a:pt x="42988" y="89644"/>
                </a:lnTo>
                <a:lnTo>
                  <a:pt x="42988" y="89644"/>
                </a:lnTo>
                <a:lnTo>
                  <a:pt x="42988" y="89644"/>
                </a:lnTo>
                <a:lnTo>
                  <a:pt x="42988" y="89644"/>
                </a:lnTo>
                <a:lnTo>
                  <a:pt x="42988" y="89644"/>
                </a:lnTo>
                <a:lnTo>
                  <a:pt x="42988" y="89644"/>
                </a:lnTo>
                <a:lnTo>
                  <a:pt x="42376" y="89644"/>
                </a:lnTo>
                <a:lnTo>
                  <a:pt x="42376" y="88695"/>
                </a:lnTo>
                <a:lnTo>
                  <a:pt x="42376" y="88695"/>
                </a:lnTo>
                <a:lnTo>
                  <a:pt x="42376" y="88695"/>
                </a:lnTo>
                <a:lnTo>
                  <a:pt x="42376" y="88695"/>
                </a:lnTo>
                <a:lnTo>
                  <a:pt x="42376" y="87747"/>
                </a:lnTo>
                <a:lnTo>
                  <a:pt x="42376" y="87747"/>
                </a:lnTo>
                <a:lnTo>
                  <a:pt x="42376" y="87747"/>
                </a:lnTo>
                <a:lnTo>
                  <a:pt x="42376" y="87747"/>
                </a:lnTo>
                <a:lnTo>
                  <a:pt x="42988" y="87747"/>
                </a:lnTo>
                <a:lnTo>
                  <a:pt x="42988" y="87747"/>
                </a:lnTo>
                <a:lnTo>
                  <a:pt x="42988" y="86324"/>
                </a:lnTo>
                <a:lnTo>
                  <a:pt x="42988" y="86324"/>
                </a:lnTo>
                <a:lnTo>
                  <a:pt x="42988" y="86324"/>
                </a:lnTo>
                <a:lnTo>
                  <a:pt x="43395" y="86324"/>
                </a:lnTo>
                <a:lnTo>
                  <a:pt x="43395" y="86324"/>
                </a:lnTo>
                <a:lnTo>
                  <a:pt x="43395" y="86324"/>
                </a:lnTo>
                <a:lnTo>
                  <a:pt x="43395" y="86324"/>
                </a:lnTo>
                <a:lnTo>
                  <a:pt x="43803" y="86324"/>
                </a:lnTo>
                <a:lnTo>
                  <a:pt x="43803" y="86324"/>
                </a:lnTo>
                <a:lnTo>
                  <a:pt x="43803" y="86324"/>
                </a:lnTo>
                <a:lnTo>
                  <a:pt x="43803" y="86324"/>
                </a:lnTo>
                <a:lnTo>
                  <a:pt x="43803" y="86324"/>
                </a:lnTo>
                <a:lnTo>
                  <a:pt x="43803" y="86324"/>
                </a:lnTo>
                <a:lnTo>
                  <a:pt x="44210" y="86324"/>
                </a:lnTo>
                <a:lnTo>
                  <a:pt x="44210" y="86324"/>
                </a:lnTo>
                <a:lnTo>
                  <a:pt x="44210" y="86324"/>
                </a:lnTo>
                <a:lnTo>
                  <a:pt x="44210" y="85375"/>
                </a:lnTo>
                <a:lnTo>
                  <a:pt x="44210" y="85375"/>
                </a:lnTo>
                <a:lnTo>
                  <a:pt x="44210" y="85375"/>
                </a:lnTo>
                <a:lnTo>
                  <a:pt x="44617" y="85375"/>
                </a:lnTo>
                <a:lnTo>
                  <a:pt x="44617" y="85375"/>
                </a:lnTo>
                <a:lnTo>
                  <a:pt x="44617" y="85375"/>
                </a:lnTo>
                <a:lnTo>
                  <a:pt x="44617" y="85375"/>
                </a:lnTo>
                <a:lnTo>
                  <a:pt x="44617" y="85375"/>
                </a:lnTo>
                <a:lnTo>
                  <a:pt x="44617" y="85375"/>
                </a:lnTo>
                <a:lnTo>
                  <a:pt x="44210" y="85375"/>
                </a:lnTo>
                <a:lnTo>
                  <a:pt x="44210" y="85375"/>
                </a:lnTo>
                <a:lnTo>
                  <a:pt x="44210" y="85375"/>
                </a:lnTo>
                <a:lnTo>
                  <a:pt x="44210" y="84426"/>
                </a:lnTo>
                <a:lnTo>
                  <a:pt x="44210" y="84426"/>
                </a:lnTo>
                <a:lnTo>
                  <a:pt x="43803" y="84426"/>
                </a:lnTo>
                <a:lnTo>
                  <a:pt x="43803" y="84426"/>
                </a:lnTo>
                <a:lnTo>
                  <a:pt x="43803" y="84426"/>
                </a:lnTo>
                <a:lnTo>
                  <a:pt x="43803" y="84426"/>
                </a:lnTo>
                <a:lnTo>
                  <a:pt x="43803" y="84426"/>
                </a:lnTo>
                <a:lnTo>
                  <a:pt x="43803" y="84426"/>
                </a:lnTo>
                <a:lnTo>
                  <a:pt x="43803" y="83478"/>
                </a:lnTo>
                <a:lnTo>
                  <a:pt x="43395" y="83478"/>
                </a:lnTo>
                <a:lnTo>
                  <a:pt x="43395" y="83478"/>
                </a:lnTo>
                <a:lnTo>
                  <a:pt x="43395" y="83478"/>
                </a:lnTo>
                <a:lnTo>
                  <a:pt x="43395" y="82529"/>
                </a:lnTo>
                <a:lnTo>
                  <a:pt x="43803" y="82529"/>
                </a:lnTo>
                <a:lnTo>
                  <a:pt x="43803" y="82529"/>
                </a:lnTo>
                <a:lnTo>
                  <a:pt x="43803" y="82529"/>
                </a:lnTo>
                <a:lnTo>
                  <a:pt x="43395" y="82529"/>
                </a:lnTo>
                <a:lnTo>
                  <a:pt x="43395" y="82529"/>
                </a:lnTo>
                <a:lnTo>
                  <a:pt x="43395" y="82529"/>
                </a:lnTo>
                <a:lnTo>
                  <a:pt x="43395" y="82529"/>
                </a:lnTo>
                <a:lnTo>
                  <a:pt x="42988" y="82529"/>
                </a:lnTo>
                <a:lnTo>
                  <a:pt x="42988" y="82529"/>
                </a:lnTo>
                <a:lnTo>
                  <a:pt x="42988" y="82529"/>
                </a:lnTo>
                <a:lnTo>
                  <a:pt x="42988" y="81106"/>
                </a:lnTo>
                <a:lnTo>
                  <a:pt x="42988" y="81106"/>
                </a:lnTo>
                <a:lnTo>
                  <a:pt x="42988" y="81106"/>
                </a:lnTo>
                <a:lnTo>
                  <a:pt x="42988" y="81106"/>
                </a:lnTo>
                <a:lnTo>
                  <a:pt x="42988" y="81106"/>
                </a:lnTo>
                <a:lnTo>
                  <a:pt x="42376" y="81106"/>
                </a:lnTo>
                <a:lnTo>
                  <a:pt x="42376" y="80158"/>
                </a:lnTo>
                <a:lnTo>
                  <a:pt x="42376" y="80158"/>
                </a:lnTo>
                <a:lnTo>
                  <a:pt x="42376" y="80158"/>
                </a:lnTo>
                <a:lnTo>
                  <a:pt x="42376" y="80158"/>
                </a:lnTo>
                <a:lnTo>
                  <a:pt x="42376" y="80158"/>
                </a:lnTo>
                <a:lnTo>
                  <a:pt x="42376" y="79209"/>
                </a:lnTo>
                <a:lnTo>
                  <a:pt x="42376" y="79209"/>
                </a:lnTo>
                <a:lnTo>
                  <a:pt x="42376" y="79209"/>
                </a:lnTo>
                <a:lnTo>
                  <a:pt x="42376" y="78260"/>
                </a:lnTo>
                <a:lnTo>
                  <a:pt x="42376" y="78260"/>
                </a:lnTo>
                <a:lnTo>
                  <a:pt x="42376" y="78260"/>
                </a:lnTo>
                <a:lnTo>
                  <a:pt x="42376" y="78260"/>
                </a:lnTo>
                <a:lnTo>
                  <a:pt x="42376" y="78260"/>
                </a:lnTo>
                <a:lnTo>
                  <a:pt x="42376" y="77312"/>
                </a:lnTo>
                <a:lnTo>
                  <a:pt x="42376" y="77312"/>
                </a:lnTo>
                <a:lnTo>
                  <a:pt x="42376" y="77312"/>
                </a:lnTo>
                <a:lnTo>
                  <a:pt x="42376" y="77312"/>
                </a:lnTo>
                <a:lnTo>
                  <a:pt x="42376" y="77312"/>
                </a:lnTo>
                <a:lnTo>
                  <a:pt x="42376" y="75889"/>
                </a:lnTo>
                <a:lnTo>
                  <a:pt x="42376" y="75889"/>
                </a:lnTo>
                <a:lnTo>
                  <a:pt x="42376" y="75889"/>
                </a:lnTo>
                <a:lnTo>
                  <a:pt x="42376" y="75889"/>
                </a:lnTo>
                <a:lnTo>
                  <a:pt x="42376" y="75889"/>
                </a:lnTo>
                <a:lnTo>
                  <a:pt x="42376" y="74940"/>
                </a:lnTo>
                <a:lnTo>
                  <a:pt x="42376" y="74940"/>
                </a:lnTo>
                <a:lnTo>
                  <a:pt x="42376" y="74940"/>
                </a:lnTo>
                <a:lnTo>
                  <a:pt x="42376" y="74940"/>
                </a:lnTo>
                <a:lnTo>
                  <a:pt x="42988" y="74940"/>
                </a:lnTo>
                <a:lnTo>
                  <a:pt x="42988" y="74940"/>
                </a:lnTo>
                <a:lnTo>
                  <a:pt x="42988" y="74940"/>
                </a:lnTo>
                <a:lnTo>
                  <a:pt x="42988" y="74940"/>
                </a:lnTo>
                <a:lnTo>
                  <a:pt x="42988" y="74940"/>
                </a:lnTo>
                <a:lnTo>
                  <a:pt x="43395" y="74940"/>
                </a:lnTo>
                <a:lnTo>
                  <a:pt x="43395" y="74940"/>
                </a:lnTo>
                <a:lnTo>
                  <a:pt x="43395" y="74940"/>
                </a:lnTo>
                <a:lnTo>
                  <a:pt x="43395" y="73992"/>
                </a:lnTo>
                <a:lnTo>
                  <a:pt x="43395" y="73992"/>
                </a:lnTo>
                <a:lnTo>
                  <a:pt x="43395" y="73992"/>
                </a:lnTo>
                <a:lnTo>
                  <a:pt x="43803" y="73992"/>
                </a:lnTo>
                <a:lnTo>
                  <a:pt x="43803" y="73992"/>
                </a:lnTo>
                <a:lnTo>
                  <a:pt x="43803" y="73043"/>
                </a:lnTo>
                <a:lnTo>
                  <a:pt x="43803" y="73043"/>
                </a:lnTo>
                <a:lnTo>
                  <a:pt x="43803" y="73043"/>
                </a:lnTo>
                <a:lnTo>
                  <a:pt x="43803" y="73043"/>
                </a:lnTo>
                <a:lnTo>
                  <a:pt x="43803" y="73043"/>
                </a:lnTo>
                <a:lnTo>
                  <a:pt x="43803" y="72094"/>
                </a:lnTo>
                <a:lnTo>
                  <a:pt x="43803" y="72094"/>
                </a:lnTo>
                <a:lnTo>
                  <a:pt x="44210" y="72094"/>
                </a:lnTo>
                <a:lnTo>
                  <a:pt x="44210" y="73043"/>
                </a:lnTo>
                <a:lnTo>
                  <a:pt x="44210" y="73043"/>
                </a:lnTo>
                <a:lnTo>
                  <a:pt x="44210" y="72094"/>
                </a:lnTo>
                <a:lnTo>
                  <a:pt x="44210" y="72094"/>
                </a:lnTo>
                <a:lnTo>
                  <a:pt x="44210" y="72094"/>
                </a:lnTo>
                <a:lnTo>
                  <a:pt x="44210" y="72094"/>
                </a:lnTo>
                <a:lnTo>
                  <a:pt x="44210" y="70671"/>
                </a:lnTo>
                <a:lnTo>
                  <a:pt x="44210" y="70671"/>
                </a:lnTo>
                <a:lnTo>
                  <a:pt x="44210" y="70671"/>
                </a:lnTo>
                <a:lnTo>
                  <a:pt x="44617" y="70671"/>
                </a:lnTo>
                <a:lnTo>
                  <a:pt x="44617" y="70671"/>
                </a:lnTo>
                <a:lnTo>
                  <a:pt x="44210" y="70671"/>
                </a:lnTo>
                <a:lnTo>
                  <a:pt x="44210" y="70671"/>
                </a:lnTo>
                <a:lnTo>
                  <a:pt x="44210" y="70671"/>
                </a:lnTo>
                <a:lnTo>
                  <a:pt x="44210" y="70671"/>
                </a:lnTo>
                <a:lnTo>
                  <a:pt x="43803" y="70671"/>
                </a:lnTo>
                <a:lnTo>
                  <a:pt x="43803" y="70671"/>
                </a:lnTo>
                <a:lnTo>
                  <a:pt x="43803" y="70671"/>
                </a:lnTo>
                <a:lnTo>
                  <a:pt x="43803" y="70671"/>
                </a:lnTo>
                <a:lnTo>
                  <a:pt x="43803" y="70671"/>
                </a:lnTo>
                <a:lnTo>
                  <a:pt x="43803" y="72094"/>
                </a:lnTo>
                <a:lnTo>
                  <a:pt x="43803" y="72094"/>
                </a:lnTo>
                <a:lnTo>
                  <a:pt x="43395" y="72094"/>
                </a:lnTo>
                <a:lnTo>
                  <a:pt x="43395" y="72094"/>
                </a:lnTo>
                <a:lnTo>
                  <a:pt x="43395" y="72094"/>
                </a:lnTo>
                <a:lnTo>
                  <a:pt x="43395" y="72094"/>
                </a:lnTo>
                <a:lnTo>
                  <a:pt x="43395" y="72094"/>
                </a:lnTo>
                <a:lnTo>
                  <a:pt x="43395" y="73043"/>
                </a:lnTo>
                <a:lnTo>
                  <a:pt x="43395" y="73043"/>
                </a:lnTo>
                <a:lnTo>
                  <a:pt x="43395" y="73043"/>
                </a:lnTo>
                <a:lnTo>
                  <a:pt x="43395" y="73043"/>
                </a:lnTo>
                <a:lnTo>
                  <a:pt x="42988" y="73043"/>
                </a:lnTo>
                <a:lnTo>
                  <a:pt x="42988" y="73043"/>
                </a:lnTo>
                <a:lnTo>
                  <a:pt x="42988" y="73043"/>
                </a:lnTo>
                <a:lnTo>
                  <a:pt x="42988" y="73043"/>
                </a:lnTo>
                <a:lnTo>
                  <a:pt x="42376" y="73043"/>
                </a:lnTo>
                <a:lnTo>
                  <a:pt x="42376" y="73043"/>
                </a:lnTo>
                <a:lnTo>
                  <a:pt x="42376" y="73043"/>
                </a:lnTo>
                <a:lnTo>
                  <a:pt x="42376" y="73043"/>
                </a:lnTo>
                <a:lnTo>
                  <a:pt x="42376" y="73043"/>
                </a:lnTo>
                <a:lnTo>
                  <a:pt x="42376" y="72094"/>
                </a:lnTo>
                <a:lnTo>
                  <a:pt x="41969" y="72094"/>
                </a:lnTo>
                <a:lnTo>
                  <a:pt x="41969" y="72094"/>
                </a:lnTo>
                <a:lnTo>
                  <a:pt x="41969" y="72094"/>
                </a:lnTo>
                <a:lnTo>
                  <a:pt x="41969" y="70671"/>
                </a:lnTo>
                <a:lnTo>
                  <a:pt x="41969" y="70671"/>
                </a:lnTo>
                <a:lnTo>
                  <a:pt x="42376" y="70671"/>
                </a:lnTo>
                <a:lnTo>
                  <a:pt x="42376" y="70671"/>
                </a:lnTo>
                <a:lnTo>
                  <a:pt x="42376" y="70671"/>
                </a:lnTo>
                <a:lnTo>
                  <a:pt x="42376" y="70671"/>
                </a:lnTo>
                <a:lnTo>
                  <a:pt x="41969" y="70671"/>
                </a:lnTo>
                <a:lnTo>
                  <a:pt x="41969" y="70671"/>
                </a:lnTo>
                <a:lnTo>
                  <a:pt x="41969" y="70671"/>
                </a:lnTo>
                <a:lnTo>
                  <a:pt x="41561" y="70671"/>
                </a:lnTo>
                <a:lnTo>
                  <a:pt x="41561" y="70671"/>
                </a:lnTo>
                <a:lnTo>
                  <a:pt x="41969" y="70671"/>
                </a:lnTo>
                <a:lnTo>
                  <a:pt x="41969" y="70671"/>
                </a:lnTo>
                <a:lnTo>
                  <a:pt x="41969" y="70671"/>
                </a:lnTo>
                <a:lnTo>
                  <a:pt x="41969" y="72094"/>
                </a:lnTo>
                <a:lnTo>
                  <a:pt x="41969" y="72094"/>
                </a:lnTo>
                <a:lnTo>
                  <a:pt x="41969" y="72094"/>
                </a:lnTo>
                <a:lnTo>
                  <a:pt x="41561" y="72094"/>
                </a:lnTo>
                <a:lnTo>
                  <a:pt x="41561" y="72094"/>
                </a:lnTo>
                <a:lnTo>
                  <a:pt x="41561" y="72094"/>
                </a:lnTo>
                <a:lnTo>
                  <a:pt x="41561" y="72094"/>
                </a:lnTo>
                <a:lnTo>
                  <a:pt x="41561" y="72094"/>
                </a:lnTo>
                <a:lnTo>
                  <a:pt x="41154" y="72094"/>
                </a:lnTo>
                <a:lnTo>
                  <a:pt x="41154" y="72094"/>
                </a:lnTo>
                <a:lnTo>
                  <a:pt x="41154" y="72094"/>
                </a:lnTo>
                <a:lnTo>
                  <a:pt x="41154" y="72094"/>
                </a:lnTo>
                <a:lnTo>
                  <a:pt x="41154" y="73043"/>
                </a:lnTo>
                <a:lnTo>
                  <a:pt x="41154" y="73043"/>
                </a:lnTo>
                <a:lnTo>
                  <a:pt x="41154" y="73043"/>
                </a:lnTo>
                <a:lnTo>
                  <a:pt x="41154" y="73043"/>
                </a:lnTo>
                <a:lnTo>
                  <a:pt x="41154" y="73043"/>
                </a:lnTo>
                <a:lnTo>
                  <a:pt x="41154" y="72094"/>
                </a:lnTo>
                <a:lnTo>
                  <a:pt x="41154" y="72094"/>
                </a:lnTo>
                <a:lnTo>
                  <a:pt x="40747" y="72094"/>
                </a:lnTo>
                <a:lnTo>
                  <a:pt x="40747" y="72094"/>
                </a:lnTo>
                <a:lnTo>
                  <a:pt x="40747" y="70671"/>
                </a:lnTo>
                <a:lnTo>
                  <a:pt x="40747" y="70671"/>
                </a:lnTo>
                <a:lnTo>
                  <a:pt x="40747" y="70671"/>
                </a:lnTo>
                <a:lnTo>
                  <a:pt x="40135" y="70671"/>
                </a:lnTo>
                <a:lnTo>
                  <a:pt x="40135" y="70671"/>
                </a:lnTo>
                <a:lnTo>
                  <a:pt x="40135" y="72094"/>
                </a:lnTo>
                <a:lnTo>
                  <a:pt x="40135" y="72094"/>
                </a:lnTo>
                <a:lnTo>
                  <a:pt x="40135" y="72094"/>
                </a:lnTo>
                <a:lnTo>
                  <a:pt x="40135" y="72094"/>
                </a:lnTo>
                <a:lnTo>
                  <a:pt x="39728" y="72094"/>
                </a:lnTo>
                <a:lnTo>
                  <a:pt x="39728" y="72094"/>
                </a:lnTo>
                <a:lnTo>
                  <a:pt x="39728" y="72094"/>
                </a:lnTo>
                <a:lnTo>
                  <a:pt x="39728" y="73043"/>
                </a:lnTo>
                <a:lnTo>
                  <a:pt x="39728" y="73043"/>
                </a:lnTo>
                <a:lnTo>
                  <a:pt x="39728" y="73043"/>
                </a:lnTo>
                <a:lnTo>
                  <a:pt x="39728" y="73043"/>
                </a:lnTo>
                <a:lnTo>
                  <a:pt x="40135" y="73043"/>
                </a:lnTo>
                <a:lnTo>
                  <a:pt x="40135" y="73992"/>
                </a:lnTo>
                <a:lnTo>
                  <a:pt x="40135" y="73992"/>
                </a:lnTo>
                <a:lnTo>
                  <a:pt x="40135" y="73992"/>
                </a:lnTo>
                <a:lnTo>
                  <a:pt x="40135" y="73992"/>
                </a:lnTo>
                <a:lnTo>
                  <a:pt x="40747" y="73992"/>
                </a:lnTo>
                <a:lnTo>
                  <a:pt x="40747" y="73992"/>
                </a:lnTo>
                <a:lnTo>
                  <a:pt x="40747" y="73043"/>
                </a:lnTo>
                <a:lnTo>
                  <a:pt x="40747" y="73043"/>
                </a:lnTo>
                <a:lnTo>
                  <a:pt x="41154" y="73043"/>
                </a:lnTo>
                <a:lnTo>
                  <a:pt x="41154" y="73043"/>
                </a:lnTo>
                <a:lnTo>
                  <a:pt x="41154" y="73992"/>
                </a:lnTo>
                <a:lnTo>
                  <a:pt x="41154" y="73992"/>
                </a:lnTo>
                <a:lnTo>
                  <a:pt x="41154" y="73992"/>
                </a:lnTo>
                <a:lnTo>
                  <a:pt x="41154" y="73992"/>
                </a:lnTo>
                <a:lnTo>
                  <a:pt x="41561" y="73992"/>
                </a:lnTo>
                <a:lnTo>
                  <a:pt x="41561" y="73992"/>
                </a:lnTo>
                <a:lnTo>
                  <a:pt x="41561" y="73992"/>
                </a:lnTo>
                <a:lnTo>
                  <a:pt x="41561" y="73992"/>
                </a:lnTo>
                <a:lnTo>
                  <a:pt x="41969" y="73992"/>
                </a:lnTo>
                <a:lnTo>
                  <a:pt x="41969" y="73992"/>
                </a:lnTo>
                <a:lnTo>
                  <a:pt x="41969" y="73992"/>
                </a:lnTo>
                <a:lnTo>
                  <a:pt x="41969" y="73992"/>
                </a:lnTo>
                <a:lnTo>
                  <a:pt x="41969" y="74940"/>
                </a:lnTo>
                <a:lnTo>
                  <a:pt x="41969" y="74940"/>
                </a:lnTo>
                <a:lnTo>
                  <a:pt x="41969" y="74940"/>
                </a:lnTo>
                <a:lnTo>
                  <a:pt x="41969" y="74940"/>
                </a:lnTo>
                <a:lnTo>
                  <a:pt x="41969" y="74940"/>
                </a:lnTo>
                <a:lnTo>
                  <a:pt x="41969" y="74940"/>
                </a:lnTo>
                <a:lnTo>
                  <a:pt x="41561" y="74940"/>
                </a:lnTo>
                <a:lnTo>
                  <a:pt x="41561" y="74940"/>
                </a:lnTo>
                <a:lnTo>
                  <a:pt x="41561" y="75889"/>
                </a:lnTo>
                <a:lnTo>
                  <a:pt x="41561" y="75889"/>
                </a:lnTo>
                <a:lnTo>
                  <a:pt x="41561" y="74940"/>
                </a:lnTo>
                <a:lnTo>
                  <a:pt x="41561" y="74940"/>
                </a:lnTo>
                <a:lnTo>
                  <a:pt x="41154" y="74940"/>
                </a:lnTo>
                <a:lnTo>
                  <a:pt x="41154" y="74940"/>
                </a:lnTo>
                <a:lnTo>
                  <a:pt x="41154" y="74940"/>
                </a:lnTo>
                <a:lnTo>
                  <a:pt x="41154" y="74940"/>
                </a:lnTo>
                <a:lnTo>
                  <a:pt x="41154" y="74940"/>
                </a:lnTo>
                <a:lnTo>
                  <a:pt x="41154" y="74940"/>
                </a:lnTo>
                <a:lnTo>
                  <a:pt x="40747" y="74940"/>
                </a:lnTo>
                <a:lnTo>
                  <a:pt x="40747" y="74940"/>
                </a:lnTo>
                <a:lnTo>
                  <a:pt x="40747" y="74940"/>
                </a:lnTo>
                <a:lnTo>
                  <a:pt x="40747" y="74940"/>
                </a:lnTo>
                <a:lnTo>
                  <a:pt x="40135" y="74940"/>
                </a:lnTo>
                <a:lnTo>
                  <a:pt x="40135" y="74940"/>
                </a:lnTo>
                <a:lnTo>
                  <a:pt x="40135" y="74940"/>
                </a:lnTo>
                <a:lnTo>
                  <a:pt x="40135" y="74940"/>
                </a:lnTo>
                <a:lnTo>
                  <a:pt x="39728" y="74940"/>
                </a:lnTo>
                <a:lnTo>
                  <a:pt x="39728" y="74940"/>
                </a:lnTo>
                <a:lnTo>
                  <a:pt x="39728" y="74940"/>
                </a:lnTo>
                <a:lnTo>
                  <a:pt x="39728" y="74940"/>
                </a:lnTo>
                <a:lnTo>
                  <a:pt x="39728" y="75889"/>
                </a:lnTo>
                <a:lnTo>
                  <a:pt x="39728" y="75889"/>
                </a:lnTo>
                <a:lnTo>
                  <a:pt x="39320" y="75889"/>
                </a:lnTo>
                <a:lnTo>
                  <a:pt x="39320" y="75889"/>
                </a:lnTo>
                <a:lnTo>
                  <a:pt x="39320" y="74940"/>
                </a:lnTo>
                <a:lnTo>
                  <a:pt x="39320" y="74940"/>
                </a:lnTo>
                <a:lnTo>
                  <a:pt x="39320" y="74940"/>
                </a:lnTo>
                <a:lnTo>
                  <a:pt x="39320" y="74940"/>
                </a:lnTo>
                <a:lnTo>
                  <a:pt x="39320" y="74940"/>
                </a:lnTo>
                <a:lnTo>
                  <a:pt x="39320" y="73992"/>
                </a:lnTo>
                <a:lnTo>
                  <a:pt x="38913" y="73992"/>
                </a:lnTo>
                <a:lnTo>
                  <a:pt x="38913" y="73992"/>
                </a:lnTo>
                <a:lnTo>
                  <a:pt x="38913" y="73992"/>
                </a:lnTo>
                <a:lnTo>
                  <a:pt x="38913" y="73992"/>
                </a:lnTo>
                <a:lnTo>
                  <a:pt x="38913" y="73992"/>
                </a:lnTo>
                <a:lnTo>
                  <a:pt x="38505" y="73992"/>
                </a:lnTo>
                <a:lnTo>
                  <a:pt x="38505" y="73992"/>
                </a:lnTo>
                <a:lnTo>
                  <a:pt x="38505" y="73992"/>
                </a:lnTo>
                <a:lnTo>
                  <a:pt x="38505" y="73992"/>
                </a:lnTo>
                <a:lnTo>
                  <a:pt x="38505" y="73992"/>
                </a:lnTo>
                <a:lnTo>
                  <a:pt x="38505" y="74940"/>
                </a:lnTo>
                <a:lnTo>
                  <a:pt x="38505" y="74940"/>
                </a:lnTo>
                <a:lnTo>
                  <a:pt x="38505" y="74940"/>
                </a:lnTo>
                <a:lnTo>
                  <a:pt x="38913" y="74940"/>
                </a:lnTo>
                <a:lnTo>
                  <a:pt x="38913" y="74940"/>
                </a:lnTo>
                <a:lnTo>
                  <a:pt x="38913" y="74940"/>
                </a:lnTo>
                <a:lnTo>
                  <a:pt x="38913" y="75889"/>
                </a:lnTo>
                <a:lnTo>
                  <a:pt x="38505" y="75889"/>
                </a:lnTo>
                <a:lnTo>
                  <a:pt x="38505" y="75889"/>
                </a:lnTo>
                <a:lnTo>
                  <a:pt x="38505" y="75889"/>
                </a:lnTo>
                <a:lnTo>
                  <a:pt x="38505" y="75889"/>
                </a:lnTo>
                <a:lnTo>
                  <a:pt x="38505" y="77312"/>
                </a:lnTo>
                <a:lnTo>
                  <a:pt x="38505" y="77312"/>
                </a:lnTo>
                <a:lnTo>
                  <a:pt x="38505" y="77312"/>
                </a:lnTo>
                <a:lnTo>
                  <a:pt x="38505" y="77312"/>
                </a:lnTo>
                <a:lnTo>
                  <a:pt x="38505" y="77312"/>
                </a:lnTo>
                <a:lnTo>
                  <a:pt x="38505" y="78260"/>
                </a:lnTo>
                <a:lnTo>
                  <a:pt x="38505" y="78260"/>
                </a:lnTo>
                <a:lnTo>
                  <a:pt x="38505" y="78260"/>
                </a:lnTo>
                <a:lnTo>
                  <a:pt x="38505" y="78260"/>
                </a:lnTo>
                <a:lnTo>
                  <a:pt x="37894" y="78260"/>
                </a:lnTo>
                <a:lnTo>
                  <a:pt x="37894" y="78260"/>
                </a:lnTo>
                <a:lnTo>
                  <a:pt x="37894" y="78260"/>
                </a:lnTo>
                <a:lnTo>
                  <a:pt x="37894" y="78260"/>
                </a:lnTo>
                <a:lnTo>
                  <a:pt x="37487" y="78260"/>
                </a:lnTo>
                <a:lnTo>
                  <a:pt x="37487" y="78260"/>
                </a:lnTo>
                <a:lnTo>
                  <a:pt x="37487" y="78260"/>
                </a:lnTo>
                <a:lnTo>
                  <a:pt x="37487" y="78260"/>
                </a:lnTo>
                <a:lnTo>
                  <a:pt x="37487" y="77312"/>
                </a:lnTo>
                <a:lnTo>
                  <a:pt x="37487" y="77312"/>
                </a:lnTo>
                <a:lnTo>
                  <a:pt x="37487" y="77312"/>
                </a:lnTo>
                <a:lnTo>
                  <a:pt x="37487" y="77312"/>
                </a:lnTo>
                <a:lnTo>
                  <a:pt x="37894" y="77312"/>
                </a:lnTo>
                <a:lnTo>
                  <a:pt x="37894" y="77312"/>
                </a:lnTo>
                <a:lnTo>
                  <a:pt x="37894" y="75889"/>
                </a:lnTo>
                <a:lnTo>
                  <a:pt x="37894" y="75889"/>
                </a:lnTo>
                <a:lnTo>
                  <a:pt x="37487" y="75889"/>
                </a:lnTo>
                <a:lnTo>
                  <a:pt x="37487" y="75889"/>
                </a:lnTo>
                <a:lnTo>
                  <a:pt x="37487" y="77312"/>
                </a:lnTo>
                <a:lnTo>
                  <a:pt x="37487" y="77312"/>
                </a:lnTo>
                <a:lnTo>
                  <a:pt x="37487" y="77312"/>
                </a:lnTo>
                <a:lnTo>
                  <a:pt x="37079" y="77312"/>
                </a:lnTo>
                <a:lnTo>
                  <a:pt x="37079" y="77312"/>
                </a:lnTo>
                <a:lnTo>
                  <a:pt x="37079" y="77312"/>
                </a:lnTo>
                <a:lnTo>
                  <a:pt x="37079" y="77312"/>
                </a:lnTo>
                <a:lnTo>
                  <a:pt x="36672" y="77312"/>
                </a:lnTo>
                <a:lnTo>
                  <a:pt x="36672" y="77312"/>
                </a:lnTo>
                <a:lnTo>
                  <a:pt x="36672" y="77312"/>
                </a:lnTo>
                <a:lnTo>
                  <a:pt x="36672" y="77312"/>
                </a:lnTo>
                <a:lnTo>
                  <a:pt x="36264" y="77312"/>
                </a:lnTo>
                <a:lnTo>
                  <a:pt x="36264" y="77312"/>
                </a:lnTo>
                <a:lnTo>
                  <a:pt x="36264" y="77312"/>
                </a:lnTo>
                <a:lnTo>
                  <a:pt x="36264" y="77312"/>
                </a:lnTo>
                <a:lnTo>
                  <a:pt x="36264" y="78260"/>
                </a:lnTo>
                <a:lnTo>
                  <a:pt x="36264" y="78260"/>
                </a:lnTo>
                <a:lnTo>
                  <a:pt x="36264" y="78260"/>
                </a:lnTo>
                <a:lnTo>
                  <a:pt x="35857" y="78260"/>
                </a:lnTo>
                <a:lnTo>
                  <a:pt x="35857" y="78260"/>
                </a:lnTo>
                <a:lnTo>
                  <a:pt x="35857" y="79209"/>
                </a:lnTo>
                <a:lnTo>
                  <a:pt x="35857" y="79209"/>
                </a:lnTo>
                <a:lnTo>
                  <a:pt x="35857" y="79209"/>
                </a:lnTo>
                <a:lnTo>
                  <a:pt x="35857" y="79209"/>
                </a:lnTo>
                <a:lnTo>
                  <a:pt x="35857" y="80158"/>
                </a:lnTo>
                <a:lnTo>
                  <a:pt x="35857" y="80158"/>
                </a:lnTo>
                <a:lnTo>
                  <a:pt x="35857" y="80158"/>
                </a:lnTo>
                <a:lnTo>
                  <a:pt x="35246" y="80158"/>
                </a:lnTo>
                <a:lnTo>
                  <a:pt x="35246" y="80158"/>
                </a:lnTo>
                <a:lnTo>
                  <a:pt x="35246" y="80158"/>
                </a:lnTo>
                <a:lnTo>
                  <a:pt x="35246" y="80158"/>
                </a:lnTo>
                <a:lnTo>
                  <a:pt x="34838" y="80158"/>
                </a:lnTo>
                <a:lnTo>
                  <a:pt x="34838" y="80158"/>
                </a:lnTo>
                <a:lnTo>
                  <a:pt x="34838" y="80158"/>
                </a:lnTo>
                <a:lnTo>
                  <a:pt x="34838" y="80158"/>
                </a:lnTo>
                <a:lnTo>
                  <a:pt x="34838" y="80158"/>
                </a:lnTo>
                <a:lnTo>
                  <a:pt x="34431" y="80158"/>
                </a:lnTo>
                <a:lnTo>
                  <a:pt x="34431" y="80158"/>
                </a:lnTo>
                <a:lnTo>
                  <a:pt x="34431" y="80158"/>
                </a:lnTo>
                <a:lnTo>
                  <a:pt x="34431" y="81106"/>
                </a:lnTo>
                <a:lnTo>
                  <a:pt x="34431" y="81106"/>
                </a:lnTo>
                <a:lnTo>
                  <a:pt x="34023" y="81106"/>
                </a:lnTo>
                <a:lnTo>
                  <a:pt x="34023" y="81106"/>
                </a:lnTo>
                <a:lnTo>
                  <a:pt x="34023" y="81106"/>
                </a:lnTo>
                <a:lnTo>
                  <a:pt x="34023" y="81106"/>
                </a:lnTo>
                <a:lnTo>
                  <a:pt x="33616" y="81106"/>
                </a:lnTo>
                <a:lnTo>
                  <a:pt x="33616" y="81106"/>
                </a:lnTo>
                <a:lnTo>
                  <a:pt x="33616" y="81106"/>
                </a:lnTo>
                <a:lnTo>
                  <a:pt x="33616" y="81106"/>
                </a:lnTo>
                <a:lnTo>
                  <a:pt x="33005" y="81106"/>
                </a:lnTo>
                <a:lnTo>
                  <a:pt x="33005" y="81106"/>
                </a:lnTo>
                <a:lnTo>
                  <a:pt x="33005" y="81106"/>
                </a:lnTo>
                <a:lnTo>
                  <a:pt x="33005" y="81106"/>
                </a:lnTo>
                <a:lnTo>
                  <a:pt x="33005" y="81106"/>
                </a:lnTo>
                <a:lnTo>
                  <a:pt x="32597" y="81106"/>
                </a:lnTo>
                <a:lnTo>
                  <a:pt x="32597" y="81106"/>
                </a:lnTo>
                <a:lnTo>
                  <a:pt x="32597" y="82529"/>
                </a:lnTo>
                <a:lnTo>
                  <a:pt x="32597" y="82529"/>
                </a:lnTo>
                <a:lnTo>
                  <a:pt x="32190" y="82529"/>
                </a:lnTo>
                <a:lnTo>
                  <a:pt x="32190" y="82529"/>
                </a:lnTo>
                <a:lnTo>
                  <a:pt x="32190" y="82529"/>
                </a:lnTo>
                <a:lnTo>
                  <a:pt x="32190" y="82529"/>
                </a:lnTo>
                <a:lnTo>
                  <a:pt x="32190" y="82529"/>
                </a:lnTo>
                <a:lnTo>
                  <a:pt x="31782" y="82529"/>
                </a:lnTo>
                <a:lnTo>
                  <a:pt x="31782" y="82529"/>
                </a:lnTo>
                <a:lnTo>
                  <a:pt x="31782" y="82529"/>
                </a:lnTo>
                <a:lnTo>
                  <a:pt x="31375" y="82529"/>
                </a:lnTo>
                <a:lnTo>
                  <a:pt x="31375" y="82529"/>
                </a:lnTo>
                <a:lnTo>
                  <a:pt x="31375" y="82529"/>
                </a:lnTo>
                <a:lnTo>
                  <a:pt x="31375" y="82529"/>
                </a:lnTo>
                <a:lnTo>
                  <a:pt x="31375" y="82529"/>
                </a:lnTo>
                <a:lnTo>
                  <a:pt x="30764" y="82529"/>
                </a:lnTo>
                <a:lnTo>
                  <a:pt x="30764" y="83478"/>
                </a:lnTo>
                <a:lnTo>
                  <a:pt x="30764" y="83478"/>
                </a:lnTo>
                <a:lnTo>
                  <a:pt x="30764" y="83478"/>
                </a:lnTo>
                <a:lnTo>
                  <a:pt x="30764" y="83478"/>
                </a:lnTo>
                <a:lnTo>
                  <a:pt x="30356" y="83478"/>
                </a:lnTo>
                <a:lnTo>
                  <a:pt x="30356" y="83478"/>
                </a:lnTo>
                <a:lnTo>
                  <a:pt x="30356" y="83478"/>
                </a:lnTo>
                <a:lnTo>
                  <a:pt x="30356" y="83478"/>
                </a:lnTo>
                <a:lnTo>
                  <a:pt x="29949" y="83478"/>
                </a:lnTo>
                <a:lnTo>
                  <a:pt x="29949" y="83478"/>
                </a:lnTo>
                <a:lnTo>
                  <a:pt x="29949" y="83478"/>
                </a:lnTo>
                <a:lnTo>
                  <a:pt x="29949" y="83478"/>
                </a:lnTo>
                <a:lnTo>
                  <a:pt x="29949" y="83478"/>
                </a:lnTo>
                <a:lnTo>
                  <a:pt x="29541" y="83478"/>
                </a:lnTo>
                <a:lnTo>
                  <a:pt x="29541" y="83478"/>
                </a:lnTo>
                <a:lnTo>
                  <a:pt x="29541" y="83478"/>
                </a:lnTo>
                <a:lnTo>
                  <a:pt x="29541" y="84426"/>
                </a:lnTo>
                <a:lnTo>
                  <a:pt x="29541" y="84426"/>
                </a:lnTo>
                <a:lnTo>
                  <a:pt x="29134" y="84426"/>
                </a:lnTo>
                <a:lnTo>
                  <a:pt x="29134" y="84426"/>
                </a:lnTo>
                <a:lnTo>
                  <a:pt x="29134" y="84426"/>
                </a:lnTo>
                <a:lnTo>
                  <a:pt x="28522" y="84426"/>
                </a:lnTo>
                <a:lnTo>
                  <a:pt x="28522" y="84426"/>
                </a:lnTo>
                <a:lnTo>
                  <a:pt x="28522" y="84426"/>
                </a:lnTo>
                <a:lnTo>
                  <a:pt x="28522" y="84426"/>
                </a:lnTo>
                <a:lnTo>
                  <a:pt x="28522" y="84426"/>
                </a:lnTo>
                <a:lnTo>
                  <a:pt x="28522" y="84426"/>
                </a:lnTo>
                <a:lnTo>
                  <a:pt x="28115" y="84426"/>
                </a:lnTo>
                <a:lnTo>
                  <a:pt x="28115" y="84426"/>
                </a:lnTo>
                <a:lnTo>
                  <a:pt x="28115" y="84426"/>
                </a:lnTo>
                <a:lnTo>
                  <a:pt x="28115" y="85375"/>
                </a:lnTo>
                <a:lnTo>
                  <a:pt x="28115" y="85375"/>
                </a:lnTo>
                <a:lnTo>
                  <a:pt x="28115" y="85375"/>
                </a:lnTo>
                <a:lnTo>
                  <a:pt x="28115" y="85375"/>
                </a:lnTo>
                <a:lnTo>
                  <a:pt x="28115" y="86324"/>
                </a:lnTo>
                <a:lnTo>
                  <a:pt x="28115" y="86324"/>
                </a:lnTo>
                <a:lnTo>
                  <a:pt x="28115" y="86324"/>
                </a:lnTo>
                <a:lnTo>
                  <a:pt x="28115" y="87747"/>
                </a:lnTo>
                <a:lnTo>
                  <a:pt x="28115" y="87747"/>
                </a:lnTo>
                <a:lnTo>
                  <a:pt x="28115" y="87747"/>
                </a:lnTo>
                <a:lnTo>
                  <a:pt x="28115" y="88695"/>
                </a:lnTo>
                <a:lnTo>
                  <a:pt x="28115" y="88695"/>
                </a:lnTo>
                <a:lnTo>
                  <a:pt x="28115" y="88695"/>
                </a:lnTo>
                <a:lnTo>
                  <a:pt x="28115" y="89644"/>
                </a:lnTo>
                <a:lnTo>
                  <a:pt x="28115" y="89644"/>
                </a:lnTo>
                <a:lnTo>
                  <a:pt x="28115" y="89644"/>
                </a:lnTo>
                <a:lnTo>
                  <a:pt x="28115" y="90592"/>
                </a:lnTo>
                <a:lnTo>
                  <a:pt x="28115" y="90592"/>
                </a:lnTo>
                <a:lnTo>
                  <a:pt x="28115" y="90592"/>
                </a:lnTo>
                <a:lnTo>
                  <a:pt x="28115" y="91541"/>
                </a:lnTo>
                <a:lnTo>
                  <a:pt x="28115" y="91541"/>
                </a:lnTo>
                <a:lnTo>
                  <a:pt x="28115" y="91541"/>
                </a:lnTo>
                <a:lnTo>
                  <a:pt x="28115" y="92964"/>
                </a:lnTo>
                <a:lnTo>
                  <a:pt x="28115" y="92964"/>
                </a:lnTo>
                <a:lnTo>
                  <a:pt x="28115" y="92964"/>
                </a:lnTo>
                <a:lnTo>
                  <a:pt x="28115" y="93913"/>
                </a:lnTo>
                <a:lnTo>
                  <a:pt x="28115" y="93913"/>
                </a:lnTo>
                <a:lnTo>
                  <a:pt x="28115" y="93913"/>
                </a:lnTo>
                <a:lnTo>
                  <a:pt x="28115" y="94861"/>
                </a:lnTo>
                <a:lnTo>
                  <a:pt x="28115" y="94861"/>
                </a:lnTo>
                <a:lnTo>
                  <a:pt x="28115" y="94861"/>
                </a:lnTo>
                <a:lnTo>
                  <a:pt x="28115" y="95810"/>
                </a:lnTo>
                <a:lnTo>
                  <a:pt x="28115" y="95810"/>
                </a:lnTo>
                <a:lnTo>
                  <a:pt x="28115" y="95810"/>
                </a:lnTo>
                <a:lnTo>
                  <a:pt x="28115" y="96758"/>
                </a:lnTo>
                <a:lnTo>
                  <a:pt x="28115" y="96758"/>
                </a:lnTo>
                <a:lnTo>
                  <a:pt x="28115" y="96758"/>
                </a:lnTo>
                <a:lnTo>
                  <a:pt x="28115" y="96758"/>
                </a:lnTo>
                <a:lnTo>
                  <a:pt x="28115" y="98181"/>
                </a:lnTo>
                <a:lnTo>
                  <a:pt x="28115" y="98181"/>
                </a:lnTo>
                <a:lnTo>
                  <a:pt x="28115" y="98181"/>
                </a:lnTo>
                <a:lnTo>
                  <a:pt x="28115" y="99130"/>
                </a:lnTo>
                <a:lnTo>
                  <a:pt x="28115" y="99130"/>
                </a:lnTo>
                <a:lnTo>
                  <a:pt x="28115" y="99130"/>
                </a:lnTo>
                <a:lnTo>
                  <a:pt x="28115" y="100079"/>
                </a:lnTo>
                <a:lnTo>
                  <a:pt x="28115" y="100079"/>
                </a:lnTo>
                <a:lnTo>
                  <a:pt x="28115" y="100079"/>
                </a:lnTo>
                <a:lnTo>
                  <a:pt x="28115" y="101027"/>
                </a:lnTo>
                <a:lnTo>
                  <a:pt x="28115" y="101027"/>
                </a:lnTo>
                <a:lnTo>
                  <a:pt x="28115" y="101027"/>
                </a:lnTo>
                <a:lnTo>
                  <a:pt x="28115" y="101976"/>
                </a:lnTo>
                <a:lnTo>
                  <a:pt x="28115" y="101976"/>
                </a:lnTo>
                <a:lnTo>
                  <a:pt x="28115" y="101976"/>
                </a:lnTo>
                <a:lnTo>
                  <a:pt x="28115" y="103399"/>
                </a:lnTo>
                <a:lnTo>
                  <a:pt x="28115" y="103399"/>
                </a:lnTo>
                <a:lnTo>
                  <a:pt x="28115" y="103399"/>
                </a:lnTo>
                <a:lnTo>
                  <a:pt x="28115" y="104347"/>
                </a:lnTo>
                <a:lnTo>
                  <a:pt x="28115" y="104347"/>
                </a:lnTo>
                <a:lnTo>
                  <a:pt x="28115" y="104347"/>
                </a:lnTo>
                <a:lnTo>
                  <a:pt x="28115" y="105296"/>
                </a:lnTo>
                <a:lnTo>
                  <a:pt x="28115" y="105296"/>
                </a:lnTo>
                <a:lnTo>
                  <a:pt x="28115" y="105296"/>
                </a:lnTo>
                <a:lnTo>
                  <a:pt x="28115" y="106245"/>
                </a:lnTo>
                <a:lnTo>
                  <a:pt x="28115" y="106245"/>
                </a:lnTo>
                <a:lnTo>
                  <a:pt x="28115" y="106245"/>
                </a:lnTo>
                <a:lnTo>
                  <a:pt x="28115" y="107193"/>
                </a:lnTo>
                <a:lnTo>
                  <a:pt x="28115" y="107193"/>
                </a:lnTo>
                <a:lnTo>
                  <a:pt x="28115" y="107193"/>
                </a:lnTo>
                <a:lnTo>
                  <a:pt x="28115" y="107193"/>
                </a:lnTo>
                <a:lnTo>
                  <a:pt x="28115" y="108616"/>
                </a:lnTo>
                <a:lnTo>
                  <a:pt x="28115" y="108616"/>
                </a:lnTo>
                <a:lnTo>
                  <a:pt x="28115" y="108616"/>
                </a:lnTo>
                <a:lnTo>
                  <a:pt x="28115" y="109565"/>
                </a:lnTo>
                <a:lnTo>
                  <a:pt x="28115" y="109565"/>
                </a:lnTo>
                <a:lnTo>
                  <a:pt x="28115" y="109565"/>
                </a:lnTo>
                <a:lnTo>
                  <a:pt x="28115" y="110513"/>
                </a:lnTo>
                <a:lnTo>
                  <a:pt x="28115" y="110513"/>
                </a:lnTo>
                <a:lnTo>
                  <a:pt x="28115" y="110513"/>
                </a:lnTo>
                <a:lnTo>
                  <a:pt x="28115" y="111462"/>
                </a:lnTo>
                <a:lnTo>
                  <a:pt x="28115" y="111462"/>
                </a:lnTo>
                <a:lnTo>
                  <a:pt x="28115" y="111462"/>
                </a:lnTo>
                <a:lnTo>
                  <a:pt x="28115" y="112411"/>
                </a:lnTo>
                <a:lnTo>
                  <a:pt x="28115" y="112411"/>
                </a:lnTo>
                <a:lnTo>
                  <a:pt x="28115" y="112411"/>
                </a:lnTo>
                <a:lnTo>
                  <a:pt x="28115" y="113833"/>
                </a:lnTo>
                <a:lnTo>
                  <a:pt x="28115" y="113833"/>
                </a:lnTo>
                <a:lnTo>
                  <a:pt x="28115" y="113833"/>
                </a:lnTo>
                <a:lnTo>
                  <a:pt x="28115" y="114782"/>
                </a:lnTo>
                <a:lnTo>
                  <a:pt x="28115" y="114782"/>
                </a:lnTo>
                <a:lnTo>
                  <a:pt x="27707" y="114782"/>
                </a:lnTo>
                <a:lnTo>
                  <a:pt x="27707" y="114782"/>
                </a:lnTo>
                <a:lnTo>
                  <a:pt x="27707" y="114782"/>
                </a:lnTo>
                <a:lnTo>
                  <a:pt x="27707" y="114782"/>
                </a:lnTo>
                <a:lnTo>
                  <a:pt x="27300" y="114782"/>
                </a:lnTo>
                <a:lnTo>
                  <a:pt x="27300" y="114782"/>
                </a:lnTo>
                <a:lnTo>
                  <a:pt x="27300" y="114782"/>
                </a:lnTo>
                <a:lnTo>
                  <a:pt x="27300" y="114782"/>
                </a:lnTo>
                <a:lnTo>
                  <a:pt x="27300" y="114782"/>
                </a:lnTo>
                <a:lnTo>
                  <a:pt x="26893" y="114782"/>
                </a:lnTo>
                <a:lnTo>
                  <a:pt x="26893" y="114782"/>
                </a:lnTo>
                <a:lnTo>
                  <a:pt x="26893" y="114782"/>
                </a:lnTo>
                <a:lnTo>
                  <a:pt x="26893" y="114782"/>
                </a:lnTo>
                <a:lnTo>
                  <a:pt x="26281" y="114782"/>
                </a:lnTo>
                <a:lnTo>
                  <a:pt x="26281" y="114782"/>
                </a:lnTo>
                <a:lnTo>
                  <a:pt x="26281" y="114782"/>
                </a:lnTo>
                <a:lnTo>
                  <a:pt x="26281" y="114782"/>
                </a:lnTo>
                <a:lnTo>
                  <a:pt x="26281" y="114782"/>
                </a:lnTo>
                <a:lnTo>
                  <a:pt x="26281" y="113833"/>
                </a:lnTo>
                <a:lnTo>
                  <a:pt x="25874" y="113833"/>
                </a:lnTo>
                <a:lnTo>
                  <a:pt x="25874" y="113833"/>
                </a:lnTo>
                <a:lnTo>
                  <a:pt x="25874" y="113833"/>
                </a:lnTo>
                <a:lnTo>
                  <a:pt x="25874" y="113833"/>
                </a:lnTo>
                <a:lnTo>
                  <a:pt x="25874" y="113833"/>
                </a:lnTo>
                <a:lnTo>
                  <a:pt x="25874" y="113833"/>
                </a:lnTo>
                <a:lnTo>
                  <a:pt x="25874" y="112411"/>
                </a:lnTo>
                <a:lnTo>
                  <a:pt x="25874" y="112411"/>
                </a:lnTo>
                <a:lnTo>
                  <a:pt x="25466" y="112411"/>
                </a:lnTo>
                <a:lnTo>
                  <a:pt x="25466" y="112411"/>
                </a:lnTo>
                <a:lnTo>
                  <a:pt x="25466" y="112411"/>
                </a:lnTo>
                <a:lnTo>
                  <a:pt x="25466" y="111462"/>
                </a:lnTo>
                <a:lnTo>
                  <a:pt x="25466" y="111462"/>
                </a:lnTo>
                <a:lnTo>
                  <a:pt x="25466" y="111462"/>
                </a:lnTo>
                <a:lnTo>
                  <a:pt x="25466" y="111462"/>
                </a:lnTo>
                <a:lnTo>
                  <a:pt x="25466" y="111462"/>
                </a:lnTo>
                <a:lnTo>
                  <a:pt x="25466" y="110513"/>
                </a:lnTo>
                <a:lnTo>
                  <a:pt x="25059" y="110513"/>
                </a:lnTo>
                <a:lnTo>
                  <a:pt x="25059" y="110513"/>
                </a:lnTo>
                <a:lnTo>
                  <a:pt x="25059" y="110513"/>
                </a:lnTo>
                <a:lnTo>
                  <a:pt x="25059" y="110513"/>
                </a:lnTo>
                <a:lnTo>
                  <a:pt x="25059" y="109565"/>
                </a:lnTo>
                <a:lnTo>
                  <a:pt x="25059" y="109565"/>
                </a:lnTo>
                <a:lnTo>
                  <a:pt x="25059" y="109565"/>
                </a:lnTo>
                <a:lnTo>
                  <a:pt x="25059" y="109565"/>
                </a:lnTo>
                <a:lnTo>
                  <a:pt x="24651" y="109565"/>
                </a:lnTo>
                <a:lnTo>
                  <a:pt x="24651" y="108616"/>
                </a:lnTo>
                <a:lnTo>
                  <a:pt x="24651" y="108616"/>
                </a:lnTo>
                <a:lnTo>
                  <a:pt x="24651" y="108616"/>
                </a:lnTo>
                <a:lnTo>
                  <a:pt x="24651" y="108616"/>
                </a:lnTo>
                <a:lnTo>
                  <a:pt x="24651" y="108616"/>
                </a:lnTo>
                <a:lnTo>
                  <a:pt x="24651" y="108616"/>
                </a:lnTo>
                <a:lnTo>
                  <a:pt x="24040" y="108616"/>
                </a:lnTo>
                <a:lnTo>
                  <a:pt x="24040" y="108616"/>
                </a:lnTo>
                <a:lnTo>
                  <a:pt x="24040" y="107193"/>
                </a:lnTo>
                <a:lnTo>
                  <a:pt x="24040" y="107193"/>
                </a:lnTo>
                <a:lnTo>
                  <a:pt x="24040" y="107193"/>
                </a:lnTo>
                <a:lnTo>
                  <a:pt x="24040" y="107193"/>
                </a:lnTo>
                <a:lnTo>
                  <a:pt x="23633" y="107193"/>
                </a:lnTo>
                <a:lnTo>
                  <a:pt x="23633" y="107193"/>
                </a:lnTo>
                <a:lnTo>
                  <a:pt x="23633" y="107193"/>
                </a:lnTo>
                <a:lnTo>
                  <a:pt x="23633" y="107193"/>
                </a:lnTo>
                <a:lnTo>
                  <a:pt x="23633" y="107193"/>
                </a:lnTo>
                <a:lnTo>
                  <a:pt x="23225" y="107193"/>
                </a:lnTo>
                <a:lnTo>
                  <a:pt x="23225" y="107193"/>
                </a:lnTo>
                <a:lnTo>
                  <a:pt x="23225" y="106245"/>
                </a:lnTo>
                <a:lnTo>
                  <a:pt x="23225" y="106245"/>
                </a:lnTo>
                <a:lnTo>
                  <a:pt x="23225" y="106245"/>
                </a:lnTo>
                <a:lnTo>
                  <a:pt x="23225" y="106245"/>
                </a:lnTo>
                <a:lnTo>
                  <a:pt x="22818" y="106245"/>
                </a:lnTo>
                <a:lnTo>
                  <a:pt x="22818" y="106245"/>
                </a:lnTo>
                <a:lnTo>
                  <a:pt x="22818" y="106245"/>
                </a:lnTo>
                <a:lnTo>
                  <a:pt x="22818" y="106245"/>
                </a:lnTo>
                <a:lnTo>
                  <a:pt x="22410" y="106245"/>
                </a:lnTo>
                <a:lnTo>
                  <a:pt x="22410" y="106245"/>
                </a:lnTo>
                <a:lnTo>
                  <a:pt x="22410" y="106245"/>
                </a:lnTo>
                <a:lnTo>
                  <a:pt x="21799" y="106245"/>
                </a:lnTo>
                <a:lnTo>
                  <a:pt x="21799" y="106245"/>
                </a:lnTo>
                <a:lnTo>
                  <a:pt x="21799" y="106245"/>
                </a:lnTo>
                <a:lnTo>
                  <a:pt x="21799" y="106245"/>
                </a:lnTo>
                <a:lnTo>
                  <a:pt x="21392" y="106245"/>
                </a:lnTo>
                <a:lnTo>
                  <a:pt x="21392" y="106245"/>
                </a:lnTo>
                <a:lnTo>
                  <a:pt x="21392" y="106245"/>
                </a:lnTo>
                <a:lnTo>
                  <a:pt x="21392" y="106245"/>
                </a:lnTo>
                <a:lnTo>
                  <a:pt x="21392" y="106245"/>
                </a:lnTo>
                <a:lnTo>
                  <a:pt x="20984" y="106245"/>
                </a:lnTo>
                <a:lnTo>
                  <a:pt x="20984" y="106245"/>
                </a:lnTo>
                <a:lnTo>
                  <a:pt x="20984" y="106245"/>
                </a:lnTo>
                <a:lnTo>
                  <a:pt x="20577" y="106245"/>
                </a:lnTo>
                <a:lnTo>
                  <a:pt x="20577" y="106245"/>
                </a:lnTo>
                <a:lnTo>
                  <a:pt x="20577" y="107193"/>
                </a:lnTo>
                <a:lnTo>
                  <a:pt x="20577" y="107193"/>
                </a:lnTo>
                <a:lnTo>
                  <a:pt x="20577" y="107193"/>
                </a:lnTo>
                <a:lnTo>
                  <a:pt x="20169" y="107193"/>
                </a:lnTo>
                <a:lnTo>
                  <a:pt x="20169" y="107193"/>
                </a:lnTo>
                <a:lnTo>
                  <a:pt x="20169" y="107193"/>
                </a:lnTo>
                <a:lnTo>
                  <a:pt x="20169" y="107193"/>
                </a:lnTo>
                <a:lnTo>
                  <a:pt x="20169" y="107193"/>
                </a:lnTo>
                <a:lnTo>
                  <a:pt x="20169" y="107193"/>
                </a:lnTo>
                <a:lnTo>
                  <a:pt x="19558" y="107193"/>
                </a:lnTo>
                <a:lnTo>
                  <a:pt x="19558" y="107193"/>
                </a:lnTo>
                <a:lnTo>
                  <a:pt x="19558" y="107193"/>
                </a:lnTo>
                <a:lnTo>
                  <a:pt x="19151" y="107193"/>
                </a:lnTo>
                <a:lnTo>
                  <a:pt x="19151" y="107193"/>
                </a:lnTo>
                <a:lnTo>
                  <a:pt x="19151" y="107193"/>
                </a:lnTo>
                <a:lnTo>
                  <a:pt x="19151" y="107193"/>
                </a:lnTo>
                <a:lnTo>
                  <a:pt x="19151" y="108616"/>
                </a:lnTo>
                <a:lnTo>
                  <a:pt x="19151" y="108616"/>
                </a:lnTo>
                <a:lnTo>
                  <a:pt x="19151" y="108616"/>
                </a:lnTo>
                <a:lnTo>
                  <a:pt x="18743" y="108616"/>
                </a:lnTo>
                <a:lnTo>
                  <a:pt x="18743" y="108616"/>
                </a:lnTo>
                <a:lnTo>
                  <a:pt x="18743" y="108616"/>
                </a:lnTo>
                <a:lnTo>
                  <a:pt x="18743" y="108616"/>
                </a:lnTo>
                <a:lnTo>
                  <a:pt x="18743" y="109565"/>
                </a:lnTo>
                <a:lnTo>
                  <a:pt x="18743" y="109565"/>
                </a:lnTo>
                <a:lnTo>
                  <a:pt x="18336" y="109565"/>
                </a:lnTo>
                <a:lnTo>
                  <a:pt x="18336" y="109565"/>
                </a:lnTo>
                <a:lnTo>
                  <a:pt x="18336" y="109565"/>
                </a:lnTo>
                <a:lnTo>
                  <a:pt x="18336" y="109565"/>
                </a:lnTo>
                <a:lnTo>
                  <a:pt x="18336" y="109565"/>
                </a:lnTo>
                <a:lnTo>
                  <a:pt x="17928" y="109565"/>
                </a:lnTo>
                <a:lnTo>
                  <a:pt x="17928" y="110513"/>
                </a:lnTo>
                <a:lnTo>
                  <a:pt x="17928" y="110513"/>
                </a:lnTo>
                <a:lnTo>
                  <a:pt x="17928" y="110513"/>
                </a:lnTo>
                <a:lnTo>
                  <a:pt x="17928" y="110513"/>
                </a:lnTo>
                <a:lnTo>
                  <a:pt x="17928" y="110513"/>
                </a:lnTo>
                <a:lnTo>
                  <a:pt x="17928" y="110513"/>
                </a:lnTo>
                <a:lnTo>
                  <a:pt x="17317" y="110513"/>
                </a:lnTo>
                <a:lnTo>
                  <a:pt x="17317" y="110513"/>
                </a:lnTo>
                <a:lnTo>
                  <a:pt x="17317" y="110513"/>
                </a:lnTo>
                <a:lnTo>
                  <a:pt x="17928" y="110513"/>
                </a:lnTo>
                <a:lnTo>
                  <a:pt x="17928" y="109565"/>
                </a:lnTo>
                <a:lnTo>
                  <a:pt x="17928" y="109565"/>
                </a:lnTo>
                <a:lnTo>
                  <a:pt x="17928" y="109565"/>
                </a:lnTo>
                <a:lnTo>
                  <a:pt x="17317" y="109565"/>
                </a:lnTo>
                <a:lnTo>
                  <a:pt x="17317" y="108616"/>
                </a:lnTo>
                <a:lnTo>
                  <a:pt x="17317" y="108616"/>
                </a:lnTo>
                <a:lnTo>
                  <a:pt x="17317" y="108616"/>
                </a:lnTo>
                <a:lnTo>
                  <a:pt x="17317" y="107193"/>
                </a:lnTo>
                <a:lnTo>
                  <a:pt x="17317" y="107193"/>
                </a:lnTo>
                <a:lnTo>
                  <a:pt x="17317" y="107193"/>
                </a:lnTo>
                <a:lnTo>
                  <a:pt x="17928" y="107193"/>
                </a:lnTo>
                <a:lnTo>
                  <a:pt x="17928" y="107193"/>
                </a:lnTo>
                <a:lnTo>
                  <a:pt x="17928" y="107193"/>
                </a:lnTo>
                <a:lnTo>
                  <a:pt x="17928" y="106245"/>
                </a:lnTo>
                <a:lnTo>
                  <a:pt x="17928" y="106245"/>
                </a:lnTo>
                <a:lnTo>
                  <a:pt x="17928" y="106245"/>
                </a:lnTo>
                <a:lnTo>
                  <a:pt x="17928" y="106245"/>
                </a:lnTo>
                <a:lnTo>
                  <a:pt x="17928" y="106245"/>
                </a:lnTo>
                <a:lnTo>
                  <a:pt x="17928" y="105296"/>
                </a:lnTo>
                <a:lnTo>
                  <a:pt x="18336" y="105296"/>
                </a:lnTo>
                <a:lnTo>
                  <a:pt x="18336" y="105296"/>
                </a:lnTo>
                <a:lnTo>
                  <a:pt x="18336" y="105296"/>
                </a:lnTo>
                <a:lnTo>
                  <a:pt x="18336" y="104347"/>
                </a:lnTo>
                <a:lnTo>
                  <a:pt x="18336" y="104347"/>
                </a:lnTo>
                <a:lnTo>
                  <a:pt x="18336" y="104347"/>
                </a:lnTo>
                <a:lnTo>
                  <a:pt x="18336" y="104347"/>
                </a:lnTo>
                <a:lnTo>
                  <a:pt x="18336" y="104347"/>
                </a:lnTo>
                <a:lnTo>
                  <a:pt x="17928" y="104347"/>
                </a:lnTo>
                <a:lnTo>
                  <a:pt x="17928" y="103399"/>
                </a:lnTo>
                <a:lnTo>
                  <a:pt x="17928" y="103399"/>
                </a:lnTo>
                <a:lnTo>
                  <a:pt x="17928" y="103399"/>
                </a:lnTo>
                <a:lnTo>
                  <a:pt x="17928" y="103399"/>
                </a:lnTo>
                <a:lnTo>
                  <a:pt x="17928" y="103399"/>
                </a:lnTo>
                <a:lnTo>
                  <a:pt x="17928" y="101976"/>
                </a:lnTo>
                <a:lnTo>
                  <a:pt x="17928" y="101976"/>
                </a:lnTo>
                <a:lnTo>
                  <a:pt x="17928" y="101976"/>
                </a:lnTo>
                <a:lnTo>
                  <a:pt x="17928" y="101976"/>
                </a:lnTo>
                <a:lnTo>
                  <a:pt x="17928" y="101976"/>
                </a:lnTo>
                <a:lnTo>
                  <a:pt x="17317" y="101976"/>
                </a:lnTo>
                <a:lnTo>
                  <a:pt x="17317" y="101976"/>
                </a:lnTo>
                <a:lnTo>
                  <a:pt x="17317" y="101976"/>
                </a:lnTo>
                <a:lnTo>
                  <a:pt x="17317" y="101976"/>
                </a:lnTo>
                <a:lnTo>
                  <a:pt x="17317" y="103399"/>
                </a:lnTo>
                <a:lnTo>
                  <a:pt x="16910" y="103399"/>
                </a:lnTo>
                <a:lnTo>
                  <a:pt x="16910" y="103399"/>
                </a:lnTo>
                <a:lnTo>
                  <a:pt x="16910" y="101976"/>
                </a:lnTo>
                <a:lnTo>
                  <a:pt x="16910" y="101976"/>
                </a:lnTo>
                <a:lnTo>
                  <a:pt x="16910" y="101976"/>
                </a:lnTo>
                <a:lnTo>
                  <a:pt x="16910" y="101976"/>
                </a:lnTo>
                <a:lnTo>
                  <a:pt x="16502" y="101976"/>
                </a:lnTo>
                <a:lnTo>
                  <a:pt x="16502" y="101976"/>
                </a:lnTo>
                <a:lnTo>
                  <a:pt x="16502" y="101976"/>
                </a:lnTo>
                <a:lnTo>
                  <a:pt x="16502" y="101976"/>
                </a:lnTo>
                <a:lnTo>
                  <a:pt x="16095" y="101976"/>
                </a:lnTo>
                <a:lnTo>
                  <a:pt x="16095" y="101976"/>
                </a:lnTo>
                <a:lnTo>
                  <a:pt x="16095" y="101976"/>
                </a:lnTo>
                <a:lnTo>
                  <a:pt x="16095" y="101976"/>
                </a:lnTo>
                <a:lnTo>
                  <a:pt x="16095" y="101976"/>
                </a:lnTo>
                <a:lnTo>
                  <a:pt x="15687" y="101976"/>
                </a:lnTo>
                <a:lnTo>
                  <a:pt x="15687" y="101976"/>
                </a:lnTo>
                <a:lnTo>
                  <a:pt x="15687" y="101976"/>
                </a:lnTo>
                <a:lnTo>
                  <a:pt x="15687" y="101027"/>
                </a:lnTo>
                <a:lnTo>
                  <a:pt x="15687" y="101027"/>
                </a:lnTo>
                <a:lnTo>
                  <a:pt x="15687" y="101027"/>
                </a:lnTo>
                <a:lnTo>
                  <a:pt x="15687" y="101027"/>
                </a:lnTo>
                <a:lnTo>
                  <a:pt x="15687" y="101027"/>
                </a:lnTo>
                <a:lnTo>
                  <a:pt x="15687" y="100079"/>
                </a:lnTo>
                <a:lnTo>
                  <a:pt x="15076" y="100079"/>
                </a:lnTo>
                <a:lnTo>
                  <a:pt x="15076" y="100079"/>
                </a:lnTo>
                <a:lnTo>
                  <a:pt x="15076" y="100079"/>
                </a:lnTo>
                <a:lnTo>
                  <a:pt x="15076" y="100079"/>
                </a:lnTo>
                <a:lnTo>
                  <a:pt x="15076" y="99130"/>
                </a:lnTo>
                <a:lnTo>
                  <a:pt x="15076" y="99130"/>
                </a:lnTo>
                <a:lnTo>
                  <a:pt x="15076" y="99130"/>
                </a:lnTo>
                <a:lnTo>
                  <a:pt x="14668" y="99130"/>
                </a:lnTo>
                <a:lnTo>
                  <a:pt x="14668" y="100079"/>
                </a:lnTo>
                <a:lnTo>
                  <a:pt x="14668" y="100079"/>
                </a:lnTo>
                <a:lnTo>
                  <a:pt x="14668" y="100079"/>
                </a:lnTo>
                <a:lnTo>
                  <a:pt x="14261" y="100079"/>
                </a:lnTo>
                <a:lnTo>
                  <a:pt x="14261" y="100079"/>
                </a:lnTo>
                <a:lnTo>
                  <a:pt x="14261" y="100079"/>
                </a:lnTo>
                <a:lnTo>
                  <a:pt x="14261" y="100079"/>
                </a:lnTo>
                <a:lnTo>
                  <a:pt x="14261" y="99130"/>
                </a:lnTo>
                <a:lnTo>
                  <a:pt x="14261" y="99130"/>
                </a:lnTo>
                <a:lnTo>
                  <a:pt x="14261" y="99130"/>
                </a:lnTo>
                <a:lnTo>
                  <a:pt x="14261" y="98181"/>
                </a:lnTo>
                <a:lnTo>
                  <a:pt x="14261" y="98181"/>
                </a:lnTo>
                <a:lnTo>
                  <a:pt x="14261" y="98181"/>
                </a:lnTo>
                <a:lnTo>
                  <a:pt x="14261" y="98181"/>
                </a:lnTo>
                <a:lnTo>
                  <a:pt x="14261" y="96758"/>
                </a:lnTo>
                <a:lnTo>
                  <a:pt x="14261" y="96758"/>
                </a:lnTo>
                <a:lnTo>
                  <a:pt x="14261" y="96758"/>
                </a:lnTo>
                <a:lnTo>
                  <a:pt x="14261" y="96758"/>
                </a:lnTo>
                <a:lnTo>
                  <a:pt x="14261" y="96758"/>
                </a:lnTo>
                <a:lnTo>
                  <a:pt x="13853" y="96758"/>
                </a:lnTo>
                <a:lnTo>
                  <a:pt x="13853" y="95810"/>
                </a:lnTo>
                <a:lnTo>
                  <a:pt x="13853" y="95810"/>
                </a:lnTo>
                <a:lnTo>
                  <a:pt x="13853" y="95810"/>
                </a:lnTo>
                <a:lnTo>
                  <a:pt x="13853" y="95810"/>
                </a:lnTo>
                <a:lnTo>
                  <a:pt x="13853" y="95810"/>
                </a:lnTo>
                <a:lnTo>
                  <a:pt x="13853" y="95810"/>
                </a:lnTo>
                <a:lnTo>
                  <a:pt x="13853" y="94861"/>
                </a:lnTo>
                <a:lnTo>
                  <a:pt x="13446" y="94861"/>
                </a:lnTo>
                <a:lnTo>
                  <a:pt x="13446" y="94861"/>
                </a:lnTo>
                <a:lnTo>
                  <a:pt x="13446" y="94861"/>
                </a:lnTo>
                <a:lnTo>
                  <a:pt x="13446" y="94861"/>
                </a:lnTo>
                <a:lnTo>
                  <a:pt x="13446" y="93913"/>
                </a:lnTo>
                <a:lnTo>
                  <a:pt x="13446" y="93913"/>
                </a:lnTo>
                <a:lnTo>
                  <a:pt x="13446" y="93913"/>
                </a:lnTo>
                <a:lnTo>
                  <a:pt x="13446" y="93913"/>
                </a:lnTo>
                <a:lnTo>
                  <a:pt x="13446" y="92964"/>
                </a:lnTo>
                <a:lnTo>
                  <a:pt x="12835" y="92964"/>
                </a:lnTo>
                <a:lnTo>
                  <a:pt x="12835" y="92964"/>
                </a:lnTo>
                <a:lnTo>
                  <a:pt x="12835" y="92964"/>
                </a:lnTo>
                <a:lnTo>
                  <a:pt x="12835" y="92964"/>
                </a:lnTo>
                <a:lnTo>
                  <a:pt x="12835" y="92964"/>
                </a:lnTo>
                <a:lnTo>
                  <a:pt x="12835" y="91541"/>
                </a:lnTo>
                <a:lnTo>
                  <a:pt x="12835" y="91541"/>
                </a:lnTo>
                <a:lnTo>
                  <a:pt x="12835" y="91541"/>
                </a:lnTo>
                <a:lnTo>
                  <a:pt x="12835" y="91541"/>
                </a:lnTo>
                <a:lnTo>
                  <a:pt x="12835" y="90592"/>
                </a:lnTo>
                <a:lnTo>
                  <a:pt x="12427" y="90592"/>
                </a:lnTo>
                <a:lnTo>
                  <a:pt x="12427" y="90592"/>
                </a:lnTo>
                <a:lnTo>
                  <a:pt x="12427" y="90592"/>
                </a:lnTo>
                <a:lnTo>
                  <a:pt x="12427" y="90592"/>
                </a:lnTo>
                <a:lnTo>
                  <a:pt x="12427" y="90592"/>
                </a:lnTo>
                <a:lnTo>
                  <a:pt x="12020" y="90592"/>
                </a:lnTo>
                <a:lnTo>
                  <a:pt x="12020" y="90592"/>
                </a:lnTo>
                <a:lnTo>
                  <a:pt x="12020" y="90592"/>
                </a:lnTo>
                <a:lnTo>
                  <a:pt x="11612" y="90592"/>
                </a:lnTo>
                <a:lnTo>
                  <a:pt x="11612" y="90592"/>
                </a:lnTo>
                <a:lnTo>
                  <a:pt x="11612" y="90592"/>
                </a:lnTo>
                <a:lnTo>
                  <a:pt x="11612" y="90592"/>
                </a:lnTo>
                <a:lnTo>
                  <a:pt x="11612" y="90592"/>
                </a:lnTo>
                <a:lnTo>
                  <a:pt x="11205" y="90592"/>
                </a:lnTo>
                <a:lnTo>
                  <a:pt x="11205" y="89644"/>
                </a:lnTo>
                <a:lnTo>
                  <a:pt x="11205" y="89644"/>
                </a:lnTo>
                <a:lnTo>
                  <a:pt x="11205" y="89644"/>
                </a:lnTo>
                <a:lnTo>
                  <a:pt x="11205" y="89644"/>
                </a:lnTo>
                <a:lnTo>
                  <a:pt x="11205" y="89644"/>
                </a:lnTo>
                <a:lnTo>
                  <a:pt x="11205" y="88695"/>
                </a:lnTo>
                <a:lnTo>
                  <a:pt x="11205" y="88695"/>
                </a:lnTo>
                <a:lnTo>
                  <a:pt x="11205" y="88695"/>
                </a:lnTo>
                <a:lnTo>
                  <a:pt x="11205" y="87747"/>
                </a:lnTo>
                <a:lnTo>
                  <a:pt x="11205" y="87747"/>
                </a:lnTo>
                <a:lnTo>
                  <a:pt x="11205" y="87747"/>
                </a:lnTo>
                <a:lnTo>
                  <a:pt x="11205" y="87747"/>
                </a:lnTo>
                <a:lnTo>
                  <a:pt x="11205" y="87747"/>
                </a:lnTo>
                <a:lnTo>
                  <a:pt x="11612" y="87747"/>
                </a:lnTo>
                <a:lnTo>
                  <a:pt x="11612" y="87747"/>
                </a:lnTo>
                <a:lnTo>
                  <a:pt x="11612" y="87747"/>
                </a:lnTo>
                <a:lnTo>
                  <a:pt x="11612" y="87747"/>
                </a:lnTo>
                <a:lnTo>
                  <a:pt x="12020" y="87747"/>
                </a:lnTo>
                <a:lnTo>
                  <a:pt x="12020" y="87747"/>
                </a:lnTo>
                <a:lnTo>
                  <a:pt x="12020" y="87747"/>
                </a:lnTo>
                <a:lnTo>
                  <a:pt x="12427" y="87747"/>
                </a:lnTo>
                <a:lnTo>
                  <a:pt x="12427" y="87747"/>
                </a:lnTo>
                <a:lnTo>
                  <a:pt x="12427" y="87747"/>
                </a:lnTo>
                <a:lnTo>
                  <a:pt x="12427" y="87747"/>
                </a:lnTo>
                <a:lnTo>
                  <a:pt x="12427" y="87747"/>
                </a:lnTo>
                <a:lnTo>
                  <a:pt x="12427" y="87747"/>
                </a:lnTo>
                <a:lnTo>
                  <a:pt x="12835" y="87747"/>
                </a:lnTo>
                <a:lnTo>
                  <a:pt x="12835" y="87747"/>
                </a:lnTo>
                <a:lnTo>
                  <a:pt x="12835" y="87747"/>
                </a:lnTo>
                <a:lnTo>
                  <a:pt x="12835" y="87747"/>
                </a:lnTo>
                <a:lnTo>
                  <a:pt x="12835" y="87747"/>
                </a:lnTo>
                <a:lnTo>
                  <a:pt x="13446" y="87747"/>
                </a:lnTo>
                <a:lnTo>
                  <a:pt x="13446" y="87747"/>
                </a:lnTo>
                <a:lnTo>
                  <a:pt x="13446" y="87747"/>
                </a:lnTo>
                <a:lnTo>
                  <a:pt x="13446" y="88695"/>
                </a:lnTo>
                <a:lnTo>
                  <a:pt x="13446" y="88695"/>
                </a:lnTo>
                <a:lnTo>
                  <a:pt x="13853" y="88695"/>
                </a:lnTo>
                <a:lnTo>
                  <a:pt x="13853" y="88695"/>
                </a:lnTo>
                <a:lnTo>
                  <a:pt x="13853" y="88695"/>
                </a:lnTo>
                <a:lnTo>
                  <a:pt x="13853" y="88695"/>
                </a:lnTo>
                <a:lnTo>
                  <a:pt x="13853" y="88695"/>
                </a:lnTo>
                <a:lnTo>
                  <a:pt x="13853" y="88695"/>
                </a:lnTo>
                <a:lnTo>
                  <a:pt x="14261" y="88695"/>
                </a:lnTo>
                <a:lnTo>
                  <a:pt x="14261" y="87747"/>
                </a:lnTo>
                <a:lnTo>
                  <a:pt x="14261" y="87747"/>
                </a:lnTo>
                <a:lnTo>
                  <a:pt x="13853" y="87747"/>
                </a:lnTo>
                <a:lnTo>
                  <a:pt x="13853" y="87747"/>
                </a:lnTo>
                <a:lnTo>
                  <a:pt x="14261" y="87747"/>
                </a:lnTo>
                <a:lnTo>
                  <a:pt x="14261" y="87747"/>
                </a:lnTo>
                <a:lnTo>
                  <a:pt x="14261" y="87747"/>
                </a:lnTo>
                <a:lnTo>
                  <a:pt x="14261" y="87747"/>
                </a:lnTo>
                <a:lnTo>
                  <a:pt x="14261" y="87747"/>
                </a:lnTo>
                <a:lnTo>
                  <a:pt x="14261" y="86324"/>
                </a:lnTo>
                <a:lnTo>
                  <a:pt x="14261" y="86324"/>
                </a:lnTo>
                <a:lnTo>
                  <a:pt x="14261" y="86324"/>
                </a:lnTo>
                <a:lnTo>
                  <a:pt x="14261" y="86324"/>
                </a:lnTo>
                <a:lnTo>
                  <a:pt x="14261" y="85375"/>
                </a:lnTo>
                <a:lnTo>
                  <a:pt x="14261" y="85375"/>
                </a:lnTo>
                <a:lnTo>
                  <a:pt x="14261" y="85375"/>
                </a:lnTo>
                <a:lnTo>
                  <a:pt x="13853" y="85375"/>
                </a:lnTo>
                <a:lnTo>
                  <a:pt x="13853" y="85375"/>
                </a:lnTo>
                <a:lnTo>
                  <a:pt x="13853" y="85375"/>
                </a:lnTo>
                <a:lnTo>
                  <a:pt x="13853" y="85375"/>
                </a:lnTo>
                <a:lnTo>
                  <a:pt x="13853" y="85375"/>
                </a:lnTo>
                <a:lnTo>
                  <a:pt x="13446" y="85375"/>
                </a:lnTo>
                <a:lnTo>
                  <a:pt x="13446" y="85375"/>
                </a:lnTo>
                <a:lnTo>
                  <a:pt x="13853" y="85375"/>
                </a:lnTo>
                <a:lnTo>
                  <a:pt x="13853" y="85375"/>
                </a:lnTo>
                <a:lnTo>
                  <a:pt x="13446" y="85375"/>
                </a:lnTo>
                <a:lnTo>
                  <a:pt x="13446" y="86324"/>
                </a:lnTo>
                <a:lnTo>
                  <a:pt x="13446" y="86324"/>
                </a:lnTo>
                <a:lnTo>
                  <a:pt x="13446" y="86324"/>
                </a:lnTo>
                <a:lnTo>
                  <a:pt x="12835" y="86324"/>
                </a:lnTo>
                <a:lnTo>
                  <a:pt x="12835" y="86324"/>
                </a:lnTo>
                <a:lnTo>
                  <a:pt x="12835" y="86324"/>
                </a:lnTo>
                <a:lnTo>
                  <a:pt x="12835" y="85375"/>
                </a:lnTo>
                <a:lnTo>
                  <a:pt x="12835" y="85375"/>
                </a:lnTo>
                <a:lnTo>
                  <a:pt x="12835" y="85375"/>
                </a:lnTo>
                <a:lnTo>
                  <a:pt x="12835" y="85375"/>
                </a:lnTo>
                <a:lnTo>
                  <a:pt x="12835" y="85375"/>
                </a:lnTo>
                <a:lnTo>
                  <a:pt x="12835" y="85375"/>
                </a:lnTo>
                <a:lnTo>
                  <a:pt x="12835" y="85375"/>
                </a:lnTo>
                <a:lnTo>
                  <a:pt x="12835" y="85375"/>
                </a:lnTo>
                <a:lnTo>
                  <a:pt x="13446" y="85375"/>
                </a:lnTo>
                <a:lnTo>
                  <a:pt x="13446" y="85375"/>
                </a:lnTo>
                <a:lnTo>
                  <a:pt x="13446" y="85375"/>
                </a:lnTo>
                <a:lnTo>
                  <a:pt x="13446" y="85375"/>
                </a:lnTo>
                <a:lnTo>
                  <a:pt x="13446" y="84426"/>
                </a:lnTo>
                <a:lnTo>
                  <a:pt x="13446" y="84426"/>
                </a:lnTo>
                <a:lnTo>
                  <a:pt x="13446" y="84426"/>
                </a:lnTo>
                <a:lnTo>
                  <a:pt x="13853" y="84426"/>
                </a:lnTo>
                <a:lnTo>
                  <a:pt x="13853" y="84426"/>
                </a:lnTo>
                <a:lnTo>
                  <a:pt x="13853" y="84426"/>
                </a:lnTo>
                <a:lnTo>
                  <a:pt x="13853" y="84426"/>
                </a:lnTo>
                <a:lnTo>
                  <a:pt x="13853" y="84426"/>
                </a:lnTo>
                <a:lnTo>
                  <a:pt x="13853" y="83478"/>
                </a:lnTo>
                <a:lnTo>
                  <a:pt x="13853" y="83478"/>
                </a:lnTo>
                <a:lnTo>
                  <a:pt x="13853" y="83478"/>
                </a:lnTo>
                <a:lnTo>
                  <a:pt x="14261" y="83478"/>
                </a:lnTo>
                <a:lnTo>
                  <a:pt x="14261" y="82529"/>
                </a:lnTo>
                <a:lnTo>
                  <a:pt x="14261" y="82529"/>
                </a:lnTo>
                <a:lnTo>
                  <a:pt x="14261" y="82529"/>
                </a:lnTo>
                <a:lnTo>
                  <a:pt x="14261" y="82529"/>
                </a:lnTo>
                <a:lnTo>
                  <a:pt x="14261" y="82529"/>
                </a:lnTo>
                <a:lnTo>
                  <a:pt x="14261" y="82529"/>
                </a:lnTo>
                <a:lnTo>
                  <a:pt x="14261" y="81106"/>
                </a:lnTo>
                <a:lnTo>
                  <a:pt x="14668" y="81106"/>
                </a:lnTo>
                <a:lnTo>
                  <a:pt x="14668" y="81106"/>
                </a:lnTo>
                <a:lnTo>
                  <a:pt x="14668" y="81106"/>
                </a:lnTo>
                <a:lnTo>
                  <a:pt x="15076" y="81106"/>
                </a:lnTo>
                <a:lnTo>
                  <a:pt x="15076" y="81106"/>
                </a:lnTo>
                <a:lnTo>
                  <a:pt x="15076" y="81106"/>
                </a:lnTo>
                <a:lnTo>
                  <a:pt x="15076" y="81106"/>
                </a:lnTo>
                <a:lnTo>
                  <a:pt x="15076" y="81106"/>
                </a:lnTo>
                <a:lnTo>
                  <a:pt x="15687" y="81106"/>
                </a:lnTo>
                <a:lnTo>
                  <a:pt x="15687" y="81106"/>
                </a:lnTo>
                <a:lnTo>
                  <a:pt x="15687" y="81106"/>
                </a:lnTo>
                <a:lnTo>
                  <a:pt x="15687" y="81106"/>
                </a:lnTo>
                <a:lnTo>
                  <a:pt x="15687" y="81106"/>
                </a:lnTo>
                <a:lnTo>
                  <a:pt x="15687" y="81106"/>
                </a:lnTo>
                <a:lnTo>
                  <a:pt x="16095" y="81106"/>
                </a:lnTo>
                <a:lnTo>
                  <a:pt x="16095" y="81106"/>
                </a:lnTo>
                <a:lnTo>
                  <a:pt x="16095" y="81106"/>
                </a:lnTo>
                <a:lnTo>
                  <a:pt x="16095" y="81106"/>
                </a:lnTo>
                <a:lnTo>
                  <a:pt x="16502" y="81106"/>
                </a:lnTo>
                <a:lnTo>
                  <a:pt x="16502" y="81106"/>
                </a:lnTo>
                <a:lnTo>
                  <a:pt x="16502" y="81106"/>
                </a:lnTo>
                <a:lnTo>
                  <a:pt x="16502" y="81106"/>
                </a:lnTo>
                <a:lnTo>
                  <a:pt x="16502" y="81106"/>
                </a:lnTo>
                <a:lnTo>
                  <a:pt x="16910" y="81106"/>
                </a:lnTo>
                <a:lnTo>
                  <a:pt x="16910" y="81106"/>
                </a:lnTo>
                <a:lnTo>
                  <a:pt x="16910" y="81106"/>
                </a:lnTo>
                <a:lnTo>
                  <a:pt x="16910" y="81106"/>
                </a:lnTo>
                <a:lnTo>
                  <a:pt x="16910" y="82529"/>
                </a:lnTo>
                <a:lnTo>
                  <a:pt x="16910" y="82529"/>
                </a:lnTo>
                <a:lnTo>
                  <a:pt x="17317" y="82529"/>
                </a:lnTo>
                <a:lnTo>
                  <a:pt x="17317" y="82529"/>
                </a:lnTo>
                <a:lnTo>
                  <a:pt x="17317" y="82529"/>
                </a:lnTo>
                <a:lnTo>
                  <a:pt x="17928" y="82529"/>
                </a:lnTo>
                <a:lnTo>
                  <a:pt x="17928" y="82529"/>
                </a:lnTo>
                <a:lnTo>
                  <a:pt x="17928" y="82529"/>
                </a:lnTo>
                <a:lnTo>
                  <a:pt x="17928" y="82529"/>
                </a:lnTo>
                <a:lnTo>
                  <a:pt x="17928" y="81106"/>
                </a:lnTo>
                <a:lnTo>
                  <a:pt x="17928" y="81106"/>
                </a:lnTo>
                <a:lnTo>
                  <a:pt x="17928" y="81106"/>
                </a:lnTo>
                <a:lnTo>
                  <a:pt x="17928" y="81106"/>
                </a:lnTo>
                <a:lnTo>
                  <a:pt x="17928" y="81106"/>
                </a:lnTo>
                <a:lnTo>
                  <a:pt x="17928" y="81106"/>
                </a:lnTo>
                <a:lnTo>
                  <a:pt x="17928" y="81106"/>
                </a:lnTo>
                <a:lnTo>
                  <a:pt x="17928" y="81106"/>
                </a:lnTo>
                <a:lnTo>
                  <a:pt x="17928" y="80158"/>
                </a:lnTo>
                <a:lnTo>
                  <a:pt x="17928" y="80158"/>
                </a:lnTo>
                <a:lnTo>
                  <a:pt x="17928" y="80158"/>
                </a:lnTo>
                <a:lnTo>
                  <a:pt x="18336" y="80158"/>
                </a:lnTo>
                <a:lnTo>
                  <a:pt x="18336" y="80158"/>
                </a:lnTo>
                <a:lnTo>
                  <a:pt x="18336" y="80158"/>
                </a:lnTo>
                <a:lnTo>
                  <a:pt x="18336" y="80158"/>
                </a:lnTo>
                <a:lnTo>
                  <a:pt x="18336" y="79209"/>
                </a:lnTo>
                <a:lnTo>
                  <a:pt x="18336" y="79209"/>
                </a:lnTo>
                <a:lnTo>
                  <a:pt x="18336" y="79209"/>
                </a:lnTo>
                <a:lnTo>
                  <a:pt x="18743" y="79209"/>
                </a:lnTo>
                <a:lnTo>
                  <a:pt x="18743" y="78260"/>
                </a:lnTo>
                <a:lnTo>
                  <a:pt x="18743" y="78260"/>
                </a:lnTo>
                <a:lnTo>
                  <a:pt x="18743" y="78260"/>
                </a:lnTo>
                <a:lnTo>
                  <a:pt x="18743" y="78260"/>
                </a:lnTo>
                <a:lnTo>
                  <a:pt x="18743" y="77312"/>
                </a:lnTo>
                <a:lnTo>
                  <a:pt x="18743" y="77312"/>
                </a:lnTo>
                <a:lnTo>
                  <a:pt x="18743" y="77312"/>
                </a:lnTo>
                <a:lnTo>
                  <a:pt x="18743" y="77312"/>
                </a:lnTo>
                <a:lnTo>
                  <a:pt x="18743" y="77312"/>
                </a:lnTo>
                <a:lnTo>
                  <a:pt x="18743" y="77312"/>
                </a:lnTo>
                <a:lnTo>
                  <a:pt x="18743" y="75889"/>
                </a:lnTo>
                <a:lnTo>
                  <a:pt x="18743" y="75889"/>
                </a:lnTo>
                <a:lnTo>
                  <a:pt x="18743" y="75889"/>
                </a:lnTo>
                <a:lnTo>
                  <a:pt x="18743" y="75889"/>
                </a:lnTo>
                <a:lnTo>
                  <a:pt x="18743" y="75889"/>
                </a:lnTo>
                <a:lnTo>
                  <a:pt x="18743" y="75889"/>
                </a:lnTo>
                <a:lnTo>
                  <a:pt x="18743" y="74940"/>
                </a:lnTo>
                <a:lnTo>
                  <a:pt x="18743" y="74940"/>
                </a:lnTo>
                <a:lnTo>
                  <a:pt x="18743" y="74940"/>
                </a:lnTo>
                <a:lnTo>
                  <a:pt x="18743" y="74940"/>
                </a:lnTo>
                <a:lnTo>
                  <a:pt x="18743" y="74940"/>
                </a:lnTo>
                <a:lnTo>
                  <a:pt x="19151" y="74940"/>
                </a:lnTo>
                <a:lnTo>
                  <a:pt x="19151" y="74940"/>
                </a:lnTo>
                <a:lnTo>
                  <a:pt x="19151" y="73992"/>
                </a:lnTo>
                <a:lnTo>
                  <a:pt x="19151" y="73992"/>
                </a:lnTo>
                <a:lnTo>
                  <a:pt x="19151" y="73992"/>
                </a:lnTo>
                <a:lnTo>
                  <a:pt x="19151" y="73043"/>
                </a:lnTo>
                <a:lnTo>
                  <a:pt x="19151" y="73043"/>
                </a:lnTo>
                <a:lnTo>
                  <a:pt x="19151" y="73043"/>
                </a:lnTo>
                <a:lnTo>
                  <a:pt x="19151" y="73043"/>
                </a:lnTo>
                <a:lnTo>
                  <a:pt x="19151" y="72094"/>
                </a:lnTo>
                <a:lnTo>
                  <a:pt x="19151" y="72094"/>
                </a:lnTo>
                <a:lnTo>
                  <a:pt x="18743" y="72094"/>
                </a:lnTo>
                <a:lnTo>
                  <a:pt x="18743" y="72094"/>
                </a:lnTo>
                <a:lnTo>
                  <a:pt x="18743" y="72094"/>
                </a:lnTo>
                <a:lnTo>
                  <a:pt x="19151" y="72094"/>
                </a:lnTo>
                <a:lnTo>
                  <a:pt x="19151" y="70671"/>
                </a:lnTo>
                <a:lnTo>
                  <a:pt x="18743" y="70671"/>
                </a:lnTo>
                <a:lnTo>
                  <a:pt x="18743" y="70671"/>
                </a:lnTo>
                <a:lnTo>
                  <a:pt x="18743" y="70671"/>
                </a:lnTo>
                <a:lnTo>
                  <a:pt x="18743" y="70671"/>
                </a:lnTo>
                <a:lnTo>
                  <a:pt x="18743" y="70671"/>
                </a:lnTo>
                <a:lnTo>
                  <a:pt x="18743" y="70671"/>
                </a:lnTo>
                <a:lnTo>
                  <a:pt x="18336" y="70671"/>
                </a:lnTo>
                <a:lnTo>
                  <a:pt x="18336" y="70671"/>
                </a:lnTo>
                <a:lnTo>
                  <a:pt x="18336" y="70671"/>
                </a:lnTo>
                <a:lnTo>
                  <a:pt x="18336" y="70671"/>
                </a:lnTo>
                <a:lnTo>
                  <a:pt x="18336" y="70671"/>
                </a:lnTo>
                <a:lnTo>
                  <a:pt x="18336" y="69723"/>
                </a:lnTo>
                <a:lnTo>
                  <a:pt x="17928" y="69723"/>
                </a:lnTo>
                <a:lnTo>
                  <a:pt x="17928" y="70671"/>
                </a:lnTo>
                <a:lnTo>
                  <a:pt x="17928" y="70671"/>
                </a:lnTo>
                <a:lnTo>
                  <a:pt x="17928" y="70671"/>
                </a:lnTo>
                <a:lnTo>
                  <a:pt x="17928" y="69723"/>
                </a:lnTo>
                <a:lnTo>
                  <a:pt x="17928" y="69723"/>
                </a:lnTo>
                <a:lnTo>
                  <a:pt x="17928" y="69723"/>
                </a:lnTo>
                <a:lnTo>
                  <a:pt x="17928" y="69723"/>
                </a:lnTo>
                <a:lnTo>
                  <a:pt x="17317" y="69723"/>
                </a:lnTo>
                <a:lnTo>
                  <a:pt x="17317" y="69723"/>
                </a:lnTo>
                <a:lnTo>
                  <a:pt x="17317" y="70671"/>
                </a:lnTo>
                <a:lnTo>
                  <a:pt x="17317" y="70671"/>
                </a:lnTo>
                <a:lnTo>
                  <a:pt x="17317" y="70671"/>
                </a:lnTo>
                <a:lnTo>
                  <a:pt x="16910" y="70671"/>
                </a:lnTo>
                <a:lnTo>
                  <a:pt x="16910" y="70671"/>
                </a:lnTo>
                <a:lnTo>
                  <a:pt x="16910" y="70671"/>
                </a:lnTo>
                <a:lnTo>
                  <a:pt x="16910" y="70671"/>
                </a:lnTo>
                <a:lnTo>
                  <a:pt x="16910" y="70671"/>
                </a:lnTo>
                <a:lnTo>
                  <a:pt x="16502" y="70671"/>
                </a:lnTo>
                <a:lnTo>
                  <a:pt x="16502" y="70671"/>
                </a:lnTo>
                <a:lnTo>
                  <a:pt x="16502" y="70671"/>
                </a:lnTo>
                <a:lnTo>
                  <a:pt x="16502" y="69723"/>
                </a:lnTo>
                <a:lnTo>
                  <a:pt x="16502" y="69723"/>
                </a:lnTo>
                <a:lnTo>
                  <a:pt x="16095" y="69723"/>
                </a:lnTo>
                <a:lnTo>
                  <a:pt x="16095" y="69723"/>
                </a:lnTo>
                <a:lnTo>
                  <a:pt x="16095" y="69723"/>
                </a:lnTo>
                <a:lnTo>
                  <a:pt x="16095" y="69723"/>
                </a:lnTo>
                <a:lnTo>
                  <a:pt x="15687" y="69723"/>
                </a:lnTo>
                <a:lnTo>
                  <a:pt x="15687" y="69723"/>
                </a:lnTo>
                <a:lnTo>
                  <a:pt x="15687" y="69723"/>
                </a:lnTo>
                <a:lnTo>
                  <a:pt x="15687" y="70671"/>
                </a:lnTo>
                <a:lnTo>
                  <a:pt x="15687" y="70671"/>
                </a:lnTo>
                <a:lnTo>
                  <a:pt x="15687" y="70671"/>
                </a:lnTo>
                <a:lnTo>
                  <a:pt x="15687" y="70671"/>
                </a:lnTo>
                <a:lnTo>
                  <a:pt x="15687" y="70671"/>
                </a:lnTo>
                <a:lnTo>
                  <a:pt x="15687" y="69723"/>
                </a:lnTo>
                <a:lnTo>
                  <a:pt x="15076" y="69723"/>
                </a:lnTo>
                <a:lnTo>
                  <a:pt x="15076" y="69723"/>
                </a:lnTo>
                <a:lnTo>
                  <a:pt x="15076" y="69723"/>
                </a:lnTo>
                <a:lnTo>
                  <a:pt x="15076" y="69723"/>
                </a:lnTo>
                <a:lnTo>
                  <a:pt x="15076" y="69723"/>
                </a:lnTo>
                <a:lnTo>
                  <a:pt x="15076" y="69723"/>
                </a:lnTo>
                <a:lnTo>
                  <a:pt x="15076" y="68774"/>
                </a:lnTo>
                <a:lnTo>
                  <a:pt x="15076" y="68774"/>
                </a:lnTo>
                <a:lnTo>
                  <a:pt x="14668" y="68774"/>
                </a:lnTo>
                <a:lnTo>
                  <a:pt x="14668" y="68774"/>
                </a:lnTo>
                <a:lnTo>
                  <a:pt x="14668" y="68774"/>
                </a:lnTo>
                <a:lnTo>
                  <a:pt x="14668" y="68774"/>
                </a:lnTo>
                <a:lnTo>
                  <a:pt x="14261" y="68774"/>
                </a:lnTo>
                <a:lnTo>
                  <a:pt x="14261" y="68774"/>
                </a:lnTo>
                <a:lnTo>
                  <a:pt x="14261" y="68774"/>
                </a:lnTo>
                <a:lnTo>
                  <a:pt x="14261" y="68774"/>
                </a:lnTo>
                <a:lnTo>
                  <a:pt x="13853" y="68774"/>
                </a:lnTo>
                <a:lnTo>
                  <a:pt x="13853" y="68774"/>
                </a:lnTo>
                <a:lnTo>
                  <a:pt x="13853" y="68774"/>
                </a:lnTo>
                <a:lnTo>
                  <a:pt x="13853" y="68774"/>
                </a:lnTo>
                <a:lnTo>
                  <a:pt x="13853" y="68774"/>
                </a:lnTo>
                <a:lnTo>
                  <a:pt x="13853" y="68774"/>
                </a:lnTo>
                <a:lnTo>
                  <a:pt x="13446" y="68774"/>
                </a:lnTo>
                <a:lnTo>
                  <a:pt x="13446" y="68774"/>
                </a:lnTo>
                <a:lnTo>
                  <a:pt x="13446" y="69723"/>
                </a:lnTo>
                <a:lnTo>
                  <a:pt x="13446" y="69723"/>
                </a:lnTo>
                <a:lnTo>
                  <a:pt x="13446" y="69723"/>
                </a:lnTo>
                <a:lnTo>
                  <a:pt x="12835" y="69723"/>
                </a:lnTo>
                <a:lnTo>
                  <a:pt x="12835" y="69723"/>
                </a:lnTo>
                <a:lnTo>
                  <a:pt x="12835" y="68774"/>
                </a:lnTo>
                <a:lnTo>
                  <a:pt x="12835" y="68774"/>
                </a:lnTo>
                <a:lnTo>
                  <a:pt x="12835" y="68774"/>
                </a:lnTo>
                <a:lnTo>
                  <a:pt x="12835" y="68774"/>
                </a:lnTo>
                <a:lnTo>
                  <a:pt x="12835" y="69723"/>
                </a:lnTo>
                <a:lnTo>
                  <a:pt x="12835" y="69723"/>
                </a:lnTo>
                <a:lnTo>
                  <a:pt x="12427" y="69723"/>
                </a:lnTo>
                <a:lnTo>
                  <a:pt x="12427" y="69723"/>
                </a:lnTo>
                <a:lnTo>
                  <a:pt x="12427" y="69723"/>
                </a:lnTo>
                <a:lnTo>
                  <a:pt x="12427" y="69723"/>
                </a:lnTo>
                <a:lnTo>
                  <a:pt x="12427" y="69723"/>
                </a:lnTo>
                <a:lnTo>
                  <a:pt x="12427" y="70671"/>
                </a:lnTo>
                <a:lnTo>
                  <a:pt x="12020" y="70671"/>
                </a:lnTo>
                <a:lnTo>
                  <a:pt x="12020" y="70671"/>
                </a:lnTo>
                <a:lnTo>
                  <a:pt x="12020" y="70671"/>
                </a:lnTo>
                <a:lnTo>
                  <a:pt x="11612" y="70671"/>
                </a:lnTo>
                <a:lnTo>
                  <a:pt x="11612" y="69723"/>
                </a:lnTo>
                <a:lnTo>
                  <a:pt x="11612" y="69723"/>
                </a:lnTo>
                <a:lnTo>
                  <a:pt x="11612" y="70671"/>
                </a:lnTo>
                <a:lnTo>
                  <a:pt x="11612" y="70671"/>
                </a:lnTo>
                <a:lnTo>
                  <a:pt x="11612" y="70671"/>
                </a:lnTo>
                <a:lnTo>
                  <a:pt x="11205" y="70671"/>
                </a:lnTo>
                <a:lnTo>
                  <a:pt x="11205" y="70671"/>
                </a:lnTo>
                <a:lnTo>
                  <a:pt x="11205" y="70671"/>
                </a:lnTo>
                <a:lnTo>
                  <a:pt x="11205" y="70671"/>
                </a:lnTo>
                <a:lnTo>
                  <a:pt x="11205" y="70671"/>
                </a:lnTo>
                <a:lnTo>
                  <a:pt x="11205" y="70671"/>
                </a:lnTo>
                <a:lnTo>
                  <a:pt x="11205" y="70671"/>
                </a:lnTo>
                <a:lnTo>
                  <a:pt x="11205" y="70671"/>
                </a:lnTo>
                <a:lnTo>
                  <a:pt x="10594" y="70671"/>
                </a:lnTo>
                <a:lnTo>
                  <a:pt x="10594" y="72094"/>
                </a:lnTo>
                <a:lnTo>
                  <a:pt x="10594" y="72094"/>
                </a:lnTo>
                <a:lnTo>
                  <a:pt x="10594" y="72094"/>
                </a:lnTo>
                <a:lnTo>
                  <a:pt x="10594" y="72094"/>
                </a:lnTo>
                <a:lnTo>
                  <a:pt x="10594" y="72094"/>
                </a:lnTo>
                <a:lnTo>
                  <a:pt x="10186" y="72094"/>
                </a:lnTo>
                <a:lnTo>
                  <a:pt x="10186" y="72094"/>
                </a:lnTo>
                <a:lnTo>
                  <a:pt x="10186" y="72094"/>
                </a:lnTo>
                <a:lnTo>
                  <a:pt x="10186" y="72094"/>
                </a:lnTo>
                <a:lnTo>
                  <a:pt x="10186" y="72094"/>
                </a:lnTo>
                <a:lnTo>
                  <a:pt x="10186" y="73043"/>
                </a:lnTo>
                <a:lnTo>
                  <a:pt x="10186" y="73043"/>
                </a:lnTo>
                <a:lnTo>
                  <a:pt x="10186" y="73043"/>
                </a:lnTo>
                <a:lnTo>
                  <a:pt x="10186" y="73043"/>
                </a:lnTo>
                <a:lnTo>
                  <a:pt x="9779" y="73043"/>
                </a:lnTo>
                <a:lnTo>
                  <a:pt x="9779" y="73992"/>
                </a:lnTo>
                <a:lnTo>
                  <a:pt x="9779" y="73992"/>
                </a:lnTo>
                <a:lnTo>
                  <a:pt x="10186" y="73992"/>
                </a:lnTo>
                <a:lnTo>
                  <a:pt x="10186" y="73992"/>
                </a:lnTo>
                <a:lnTo>
                  <a:pt x="10186" y="74940"/>
                </a:lnTo>
                <a:lnTo>
                  <a:pt x="10186" y="74940"/>
                </a:lnTo>
                <a:lnTo>
                  <a:pt x="9779" y="74940"/>
                </a:lnTo>
                <a:lnTo>
                  <a:pt x="9779" y="74940"/>
                </a:lnTo>
                <a:lnTo>
                  <a:pt x="9779" y="74940"/>
                </a:lnTo>
                <a:lnTo>
                  <a:pt x="9779" y="74940"/>
                </a:lnTo>
                <a:lnTo>
                  <a:pt x="9779" y="74940"/>
                </a:lnTo>
                <a:lnTo>
                  <a:pt x="9779" y="74940"/>
                </a:lnTo>
                <a:lnTo>
                  <a:pt x="9371" y="74940"/>
                </a:lnTo>
                <a:lnTo>
                  <a:pt x="9371" y="74940"/>
                </a:lnTo>
                <a:lnTo>
                  <a:pt x="9371" y="74940"/>
                </a:lnTo>
                <a:lnTo>
                  <a:pt x="9371" y="74940"/>
                </a:lnTo>
                <a:lnTo>
                  <a:pt x="9371" y="74940"/>
                </a:lnTo>
                <a:lnTo>
                  <a:pt x="8964" y="74940"/>
                </a:lnTo>
                <a:lnTo>
                  <a:pt x="8964" y="74940"/>
                </a:lnTo>
                <a:lnTo>
                  <a:pt x="8964" y="74940"/>
                </a:lnTo>
                <a:lnTo>
                  <a:pt x="8964" y="74940"/>
                </a:lnTo>
                <a:lnTo>
                  <a:pt x="8964" y="74940"/>
                </a:lnTo>
                <a:lnTo>
                  <a:pt x="8353" y="74940"/>
                </a:lnTo>
                <a:lnTo>
                  <a:pt x="8353" y="74940"/>
                </a:lnTo>
                <a:lnTo>
                  <a:pt x="8353" y="74940"/>
                </a:lnTo>
                <a:lnTo>
                  <a:pt x="8353" y="73992"/>
                </a:lnTo>
                <a:lnTo>
                  <a:pt x="8353" y="73992"/>
                </a:lnTo>
                <a:lnTo>
                  <a:pt x="7945" y="73992"/>
                </a:lnTo>
                <a:lnTo>
                  <a:pt x="7945" y="73992"/>
                </a:lnTo>
                <a:lnTo>
                  <a:pt x="7945" y="73992"/>
                </a:lnTo>
                <a:lnTo>
                  <a:pt x="7945" y="73992"/>
                </a:lnTo>
                <a:lnTo>
                  <a:pt x="7945" y="73992"/>
                </a:lnTo>
                <a:lnTo>
                  <a:pt x="7538" y="73992"/>
                </a:lnTo>
                <a:lnTo>
                  <a:pt x="7538" y="73992"/>
                </a:lnTo>
                <a:lnTo>
                  <a:pt x="7538" y="73043"/>
                </a:lnTo>
                <a:lnTo>
                  <a:pt x="7538" y="73043"/>
                </a:lnTo>
                <a:lnTo>
                  <a:pt x="7538" y="73043"/>
                </a:lnTo>
                <a:lnTo>
                  <a:pt x="7538" y="73043"/>
                </a:lnTo>
                <a:lnTo>
                  <a:pt x="7130" y="73043"/>
                </a:lnTo>
                <a:lnTo>
                  <a:pt x="7130" y="73043"/>
                </a:lnTo>
                <a:lnTo>
                  <a:pt x="7130" y="73043"/>
                </a:lnTo>
                <a:lnTo>
                  <a:pt x="7130" y="73043"/>
                </a:lnTo>
                <a:lnTo>
                  <a:pt x="7130" y="73043"/>
                </a:lnTo>
                <a:lnTo>
                  <a:pt x="7130" y="72094"/>
                </a:lnTo>
                <a:lnTo>
                  <a:pt x="6723" y="72094"/>
                </a:lnTo>
                <a:lnTo>
                  <a:pt x="6723" y="72094"/>
                </a:lnTo>
                <a:lnTo>
                  <a:pt x="6723" y="72094"/>
                </a:lnTo>
                <a:lnTo>
                  <a:pt x="6723" y="72094"/>
                </a:lnTo>
                <a:lnTo>
                  <a:pt x="6112" y="72094"/>
                </a:lnTo>
                <a:lnTo>
                  <a:pt x="6112" y="72094"/>
                </a:lnTo>
                <a:lnTo>
                  <a:pt x="6112" y="72094"/>
                </a:lnTo>
                <a:lnTo>
                  <a:pt x="6112" y="72094"/>
                </a:lnTo>
                <a:lnTo>
                  <a:pt x="6112" y="70671"/>
                </a:lnTo>
                <a:lnTo>
                  <a:pt x="6112" y="70671"/>
                </a:lnTo>
                <a:lnTo>
                  <a:pt x="6112" y="70671"/>
                </a:lnTo>
                <a:lnTo>
                  <a:pt x="6112" y="70671"/>
                </a:lnTo>
                <a:lnTo>
                  <a:pt x="6112" y="70671"/>
                </a:lnTo>
                <a:lnTo>
                  <a:pt x="6112" y="70671"/>
                </a:lnTo>
                <a:lnTo>
                  <a:pt x="6112" y="69723"/>
                </a:lnTo>
                <a:lnTo>
                  <a:pt x="6112" y="69723"/>
                </a:lnTo>
                <a:lnTo>
                  <a:pt x="6723" y="69723"/>
                </a:lnTo>
                <a:lnTo>
                  <a:pt x="6723" y="70671"/>
                </a:lnTo>
                <a:lnTo>
                  <a:pt x="6723" y="70671"/>
                </a:lnTo>
                <a:lnTo>
                  <a:pt x="6723" y="70671"/>
                </a:lnTo>
                <a:lnTo>
                  <a:pt x="6723" y="70671"/>
                </a:lnTo>
                <a:lnTo>
                  <a:pt x="6723" y="70671"/>
                </a:lnTo>
                <a:lnTo>
                  <a:pt x="7130" y="70671"/>
                </a:lnTo>
                <a:lnTo>
                  <a:pt x="7130" y="70671"/>
                </a:lnTo>
                <a:lnTo>
                  <a:pt x="7130" y="70671"/>
                </a:lnTo>
                <a:lnTo>
                  <a:pt x="7130" y="70671"/>
                </a:lnTo>
                <a:lnTo>
                  <a:pt x="7130" y="70671"/>
                </a:lnTo>
                <a:lnTo>
                  <a:pt x="7538" y="70671"/>
                </a:lnTo>
                <a:lnTo>
                  <a:pt x="7538" y="70671"/>
                </a:lnTo>
                <a:lnTo>
                  <a:pt x="7538" y="70671"/>
                </a:lnTo>
                <a:lnTo>
                  <a:pt x="7538" y="69723"/>
                </a:lnTo>
                <a:lnTo>
                  <a:pt x="7538" y="69723"/>
                </a:lnTo>
                <a:lnTo>
                  <a:pt x="7538" y="69723"/>
                </a:lnTo>
                <a:lnTo>
                  <a:pt x="7538" y="69723"/>
                </a:lnTo>
                <a:lnTo>
                  <a:pt x="7130" y="69723"/>
                </a:lnTo>
                <a:lnTo>
                  <a:pt x="7130" y="68774"/>
                </a:lnTo>
                <a:lnTo>
                  <a:pt x="7130" y="68774"/>
                </a:lnTo>
                <a:lnTo>
                  <a:pt x="7130" y="68774"/>
                </a:lnTo>
                <a:lnTo>
                  <a:pt x="7130" y="68774"/>
                </a:lnTo>
                <a:lnTo>
                  <a:pt x="7130" y="68774"/>
                </a:lnTo>
                <a:lnTo>
                  <a:pt x="7130" y="68774"/>
                </a:lnTo>
                <a:lnTo>
                  <a:pt x="7130" y="67826"/>
                </a:lnTo>
                <a:lnTo>
                  <a:pt x="6723" y="67826"/>
                </a:lnTo>
                <a:lnTo>
                  <a:pt x="6723" y="67826"/>
                </a:lnTo>
                <a:lnTo>
                  <a:pt x="6723" y="67826"/>
                </a:lnTo>
                <a:lnTo>
                  <a:pt x="6723" y="67826"/>
                </a:lnTo>
                <a:lnTo>
                  <a:pt x="6723" y="66877"/>
                </a:lnTo>
                <a:lnTo>
                  <a:pt x="6723" y="66877"/>
                </a:lnTo>
                <a:lnTo>
                  <a:pt x="6723" y="66877"/>
                </a:lnTo>
                <a:lnTo>
                  <a:pt x="6723" y="66877"/>
                </a:lnTo>
                <a:lnTo>
                  <a:pt x="6112" y="66877"/>
                </a:lnTo>
                <a:lnTo>
                  <a:pt x="6112" y="65454"/>
                </a:lnTo>
                <a:lnTo>
                  <a:pt x="6112" y="65454"/>
                </a:lnTo>
                <a:lnTo>
                  <a:pt x="6112" y="65454"/>
                </a:lnTo>
                <a:lnTo>
                  <a:pt x="6112" y="64505"/>
                </a:lnTo>
                <a:lnTo>
                  <a:pt x="6112" y="64505"/>
                </a:lnTo>
                <a:lnTo>
                  <a:pt x="6112" y="64505"/>
                </a:lnTo>
                <a:lnTo>
                  <a:pt x="6112" y="64505"/>
                </a:lnTo>
                <a:lnTo>
                  <a:pt x="5704" y="64505"/>
                </a:lnTo>
                <a:lnTo>
                  <a:pt x="5704" y="64505"/>
                </a:lnTo>
                <a:lnTo>
                  <a:pt x="5704" y="64505"/>
                </a:lnTo>
                <a:lnTo>
                  <a:pt x="5704" y="64505"/>
                </a:lnTo>
                <a:lnTo>
                  <a:pt x="5704" y="64505"/>
                </a:lnTo>
                <a:lnTo>
                  <a:pt x="5704" y="64505"/>
                </a:lnTo>
                <a:lnTo>
                  <a:pt x="5297" y="64505"/>
                </a:lnTo>
                <a:lnTo>
                  <a:pt x="5297" y="64505"/>
                </a:lnTo>
                <a:lnTo>
                  <a:pt x="5297" y="64505"/>
                </a:lnTo>
                <a:lnTo>
                  <a:pt x="5297" y="63557"/>
                </a:lnTo>
                <a:lnTo>
                  <a:pt x="5297" y="63557"/>
                </a:lnTo>
                <a:lnTo>
                  <a:pt x="5297" y="63557"/>
                </a:lnTo>
                <a:lnTo>
                  <a:pt x="5297" y="63557"/>
                </a:lnTo>
                <a:lnTo>
                  <a:pt x="4889" y="63557"/>
                </a:lnTo>
                <a:lnTo>
                  <a:pt x="4889" y="62608"/>
                </a:lnTo>
                <a:lnTo>
                  <a:pt x="4889" y="62608"/>
                </a:lnTo>
                <a:lnTo>
                  <a:pt x="4889" y="62608"/>
                </a:lnTo>
                <a:lnTo>
                  <a:pt x="4889" y="62608"/>
                </a:lnTo>
                <a:lnTo>
                  <a:pt x="4889" y="62608"/>
                </a:lnTo>
                <a:lnTo>
                  <a:pt x="4482" y="62608"/>
                </a:lnTo>
                <a:lnTo>
                  <a:pt x="4482" y="62608"/>
                </a:lnTo>
                <a:lnTo>
                  <a:pt x="4482" y="62608"/>
                </a:lnTo>
                <a:lnTo>
                  <a:pt x="4482" y="62608"/>
                </a:lnTo>
                <a:lnTo>
                  <a:pt x="3870" y="62608"/>
                </a:lnTo>
                <a:lnTo>
                  <a:pt x="3870" y="62608"/>
                </a:lnTo>
                <a:lnTo>
                  <a:pt x="3870" y="62608"/>
                </a:lnTo>
                <a:lnTo>
                  <a:pt x="3463" y="62608"/>
                </a:lnTo>
                <a:lnTo>
                  <a:pt x="3463" y="62608"/>
                </a:lnTo>
                <a:lnTo>
                  <a:pt x="3463" y="62608"/>
                </a:lnTo>
                <a:lnTo>
                  <a:pt x="3463" y="62608"/>
                </a:lnTo>
                <a:lnTo>
                  <a:pt x="3463" y="62608"/>
                </a:lnTo>
                <a:lnTo>
                  <a:pt x="3056" y="62608"/>
                </a:lnTo>
                <a:lnTo>
                  <a:pt x="3056" y="62608"/>
                </a:lnTo>
                <a:lnTo>
                  <a:pt x="3056" y="62608"/>
                </a:lnTo>
                <a:lnTo>
                  <a:pt x="3056" y="62608"/>
                </a:lnTo>
                <a:lnTo>
                  <a:pt x="3056" y="62608"/>
                </a:lnTo>
                <a:lnTo>
                  <a:pt x="3056" y="62608"/>
                </a:lnTo>
                <a:lnTo>
                  <a:pt x="2648" y="62608"/>
                </a:lnTo>
                <a:lnTo>
                  <a:pt x="2648" y="63557"/>
                </a:lnTo>
                <a:lnTo>
                  <a:pt x="2648" y="63557"/>
                </a:lnTo>
                <a:lnTo>
                  <a:pt x="2648" y="62608"/>
                </a:lnTo>
                <a:lnTo>
                  <a:pt x="2648" y="62608"/>
                </a:lnTo>
                <a:lnTo>
                  <a:pt x="2241" y="62608"/>
                </a:lnTo>
                <a:lnTo>
                  <a:pt x="2241" y="62608"/>
                </a:lnTo>
                <a:lnTo>
                  <a:pt x="2241" y="62608"/>
                </a:lnTo>
                <a:lnTo>
                  <a:pt x="2241" y="62608"/>
                </a:lnTo>
                <a:lnTo>
                  <a:pt x="2241" y="62608"/>
                </a:lnTo>
                <a:lnTo>
                  <a:pt x="2241" y="62608"/>
                </a:lnTo>
                <a:lnTo>
                  <a:pt x="2241" y="61660"/>
                </a:lnTo>
                <a:lnTo>
                  <a:pt x="2241" y="61660"/>
                </a:lnTo>
                <a:lnTo>
                  <a:pt x="2241" y="61660"/>
                </a:lnTo>
                <a:lnTo>
                  <a:pt x="2241" y="61660"/>
                </a:lnTo>
                <a:lnTo>
                  <a:pt x="2241" y="61660"/>
                </a:lnTo>
                <a:lnTo>
                  <a:pt x="1629" y="61660"/>
                </a:lnTo>
                <a:lnTo>
                  <a:pt x="1629" y="60237"/>
                </a:lnTo>
                <a:lnTo>
                  <a:pt x="1629" y="60237"/>
                </a:lnTo>
                <a:lnTo>
                  <a:pt x="1629" y="60237"/>
                </a:lnTo>
                <a:lnTo>
                  <a:pt x="1629" y="60237"/>
                </a:lnTo>
                <a:lnTo>
                  <a:pt x="1629" y="60237"/>
                </a:lnTo>
                <a:lnTo>
                  <a:pt x="2241" y="60237"/>
                </a:lnTo>
                <a:lnTo>
                  <a:pt x="2241" y="60237"/>
                </a:lnTo>
                <a:lnTo>
                  <a:pt x="2241" y="59288"/>
                </a:lnTo>
                <a:lnTo>
                  <a:pt x="2241" y="59288"/>
                </a:lnTo>
                <a:lnTo>
                  <a:pt x="2241" y="59288"/>
                </a:lnTo>
                <a:lnTo>
                  <a:pt x="2241" y="59288"/>
                </a:lnTo>
                <a:lnTo>
                  <a:pt x="2241" y="58339"/>
                </a:lnTo>
                <a:lnTo>
                  <a:pt x="1629" y="58339"/>
                </a:lnTo>
                <a:lnTo>
                  <a:pt x="1629" y="58339"/>
                </a:lnTo>
                <a:lnTo>
                  <a:pt x="1629" y="58339"/>
                </a:lnTo>
                <a:lnTo>
                  <a:pt x="1629" y="58339"/>
                </a:lnTo>
                <a:lnTo>
                  <a:pt x="1629" y="58339"/>
                </a:lnTo>
                <a:lnTo>
                  <a:pt x="1222" y="58339"/>
                </a:lnTo>
                <a:lnTo>
                  <a:pt x="1222" y="57391"/>
                </a:lnTo>
                <a:lnTo>
                  <a:pt x="1222" y="57391"/>
                </a:lnTo>
                <a:lnTo>
                  <a:pt x="1222" y="57391"/>
                </a:lnTo>
                <a:lnTo>
                  <a:pt x="1222" y="57391"/>
                </a:lnTo>
                <a:lnTo>
                  <a:pt x="814" y="57391"/>
                </a:lnTo>
                <a:lnTo>
                  <a:pt x="814" y="57391"/>
                </a:lnTo>
                <a:lnTo>
                  <a:pt x="814" y="57391"/>
                </a:lnTo>
                <a:lnTo>
                  <a:pt x="814" y="57391"/>
                </a:lnTo>
                <a:lnTo>
                  <a:pt x="814" y="57391"/>
                </a:lnTo>
                <a:lnTo>
                  <a:pt x="814" y="57391"/>
                </a:lnTo>
                <a:lnTo>
                  <a:pt x="407" y="57391"/>
                </a:lnTo>
                <a:lnTo>
                  <a:pt x="407" y="57391"/>
                </a:lnTo>
                <a:lnTo>
                  <a:pt x="407" y="57391"/>
                </a:lnTo>
                <a:lnTo>
                  <a:pt x="0" y="57391"/>
                </a:lnTo>
                <a:lnTo>
                  <a:pt x="0" y="55968"/>
                </a:lnTo>
                <a:lnTo>
                  <a:pt x="0" y="55968"/>
                </a:lnTo>
                <a:lnTo>
                  <a:pt x="407" y="55968"/>
                </a:lnTo>
                <a:lnTo>
                  <a:pt x="407" y="55968"/>
                </a:lnTo>
                <a:lnTo>
                  <a:pt x="407" y="55019"/>
                </a:lnTo>
                <a:lnTo>
                  <a:pt x="407" y="55019"/>
                </a:lnTo>
                <a:lnTo>
                  <a:pt x="407" y="55019"/>
                </a:lnTo>
                <a:lnTo>
                  <a:pt x="407" y="55019"/>
                </a:lnTo>
                <a:lnTo>
                  <a:pt x="407" y="55019"/>
                </a:lnTo>
                <a:lnTo>
                  <a:pt x="407" y="54071"/>
                </a:lnTo>
                <a:lnTo>
                  <a:pt x="814" y="54071"/>
                </a:lnTo>
                <a:lnTo>
                  <a:pt x="814" y="54071"/>
                </a:lnTo>
                <a:lnTo>
                  <a:pt x="814" y="54071"/>
                </a:lnTo>
                <a:lnTo>
                  <a:pt x="814" y="54071"/>
                </a:lnTo>
                <a:lnTo>
                  <a:pt x="814" y="53122"/>
                </a:lnTo>
                <a:lnTo>
                  <a:pt x="814" y="53122"/>
                </a:lnTo>
                <a:lnTo>
                  <a:pt x="814" y="53122"/>
                </a:lnTo>
                <a:lnTo>
                  <a:pt x="814" y="53122"/>
                </a:lnTo>
                <a:lnTo>
                  <a:pt x="814" y="53122"/>
                </a:lnTo>
                <a:lnTo>
                  <a:pt x="814" y="53122"/>
                </a:lnTo>
                <a:lnTo>
                  <a:pt x="1222" y="53122"/>
                </a:lnTo>
                <a:lnTo>
                  <a:pt x="1222" y="53122"/>
                </a:lnTo>
                <a:lnTo>
                  <a:pt x="1222" y="52173"/>
                </a:lnTo>
                <a:lnTo>
                  <a:pt x="1222" y="52173"/>
                </a:lnTo>
                <a:lnTo>
                  <a:pt x="1222" y="52173"/>
                </a:lnTo>
                <a:lnTo>
                  <a:pt x="1222" y="52173"/>
                </a:lnTo>
                <a:lnTo>
                  <a:pt x="1629" y="52173"/>
                </a:lnTo>
                <a:lnTo>
                  <a:pt x="1629" y="52173"/>
                </a:lnTo>
                <a:lnTo>
                  <a:pt x="1629" y="52173"/>
                </a:lnTo>
                <a:lnTo>
                  <a:pt x="1629" y="50750"/>
                </a:lnTo>
                <a:lnTo>
                  <a:pt x="1629" y="50750"/>
                </a:lnTo>
                <a:lnTo>
                  <a:pt x="1629" y="50750"/>
                </a:lnTo>
                <a:lnTo>
                  <a:pt x="1629" y="50750"/>
                </a:lnTo>
                <a:lnTo>
                  <a:pt x="1629" y="49802"/>
                </a:lnTo>
                <a:lnTo>
                  <a:pt x="1222" y="49802"/>
                </a:lnTo>
                <a:lnTo>
                  <a:pt x="1222" y="49802"/>
                </a:lnTo>
                <a:lnTo>
                  <a:pt x="1222" y="49802"/>
                </a:lnTo>
                <a:lnTo>
                  <a:pt x="1222" y="49802"/>
                </a:lnTo>
                <a:lnTo>
                  <a:pt x="1222" y="49802"/>
                </a:lnTo>
                <a:lnTo>
                  <a:pt x="1222" y="49802"/>
                </a:lnTo>
                <a:lnTo>
                  <a:pt x="814" y="49802"/>
                </a:lnTo>
                <a:lnTo>
                  <a:pt x="814" y="48853"/>
                </a:lnTo>
                <a:lnTo>
                  <a:pt x="814" y="48853"/>
                </a:lnTo>
                <a:lnTo>
                  <a:pt x="814" y="48853"/>
                </a:lnTo>
                <a:lnTo>
                  <a:pt x="814" y="47905"/>
                </a:lnTo>
                <a:lnTo>
                  <a:pt x="814" y="47905"/>
                </a:lnTo>
                <a:lnTo>
                  <a:pt x="1222" y="47905"/>
                </a:lnTo>
                <a:lnTo>
                  <a:pt x="1222" y="47905"/>
                </a:lnTo>
                <a:lnTo>
                  <a:pt x="1222" y="47905"/>
                </a:lnTo>
                <a:lnTo>
                  <a:pt x="1222" y="46956"/>
                </a:lnTo>
                <a:lnTo>
                  <a:pt x="1222" y="46956"/>
                </a:lnTo>
                <a:lnTo>
                  <a:pt x="1222" y="46956"/>
                </a:lnTo>
                <a:lnTo>
                  <a:pt x="1222" y="45533"/>
                </a:lnTo>
                <a:lnTo>
                  <a:pt x="1222" y="45533"/>
                </a:lnTo>
                <a:lnTo>
                  <a:pt x="1222" y="45533"/>
                </a:lnTo>
                <a:lnTo>
                  <a:pt x="1222" y="45533"/>
                </a:lnTo>
                <a:lnTo>
                  <a:pt x="1222" y="44584"/>
                </a:lnTo>
                <a:lnTo>
                  <a:pt x="1222" y="44584"/>
                </a:lnTo>
                <a:lnTo>
                  <a:pt x="1629" y="44584"/>
                </a:lnTo>
                <a:lnTo>
                  <a:pt x="1629" y="44584"/>
                </a:lnTo>
                <a:lnTo>
                  <a:pt x="1629" y="44584"/>
                </a:lnTo>
                <a:lnTo>
                  <a:pt x="1629" y="44584"/>
                </a:lnTo>
                <a:lnTo>
                  <a:pt x="2241" y="44584"/>
                </a:lnTo>
                <a:lnTo>
                  <a:pt x="2241" y="44584"/>
                </a:lnTo>
                <a:lnTo>
                  <a:pt x="2241" y="44584"/>
                </a:lnTo>
                <a:lnTo>
                  <a:pt x="2241" y="44584"/>
                </a:lnTo>
                <a:lnTo>
                  <a:pt x="2241" y="44584"/>
                </a:lnTo>
                <a:lnTo>
                  <a:pt x="2241" y="43636"/>
                </a:lnTo>
                <a:lnTo>
                  <a:pt x="2648" y="43636"/>
                </a:lnTo>
                <a:lnTo>
                  <a:pt x="2648" y="43636"/>
                </a:lnTo>
                <a:lnTo>
                  <a:pt x="2648" y="43636"/>
                </a:lnTo>
                <a:lnTo>
                  <a:pt x="2648" y="43636"/>
                </a:lnTo>
                <a:lnTo>
                  <a:pt x="2648" y="42687"/>
                </a:lnTo>
                <a:lnTo>
                  <a:pt x="2648" y="42687"/>
                </a:lnTo>
                <a:lnTo>
                  <a:pt x="2648" y="42687"/>
                </a:lnTo>
                <a:lnTo>
                  <a:pt x="2648" y="42687"/>
                </a:lnTo>
                <a:lnTo>
                  <a:pt x="2648" y="42687"/>
                </a:lnTo>
                <a:lnTo>
                  <a:pt x="2648" y="41739"/>
                </a:lnTo>
                <a:lnTo>
                  <a:pt x="2648" y="41739"/>
                </a:lnTo>
                <a:lnTo>
                  <a:pt x="2648" y="41739"/>
                </a:lnTo>
                <a:lnTo>
                  <a:pt x="2648" y="41739"/>
                </a:lnTo>
                <a:lnTo>
                  <a:pt x="3056" y="41739"/>
                </a:lnTo>
                <a:lnTo>
                  <a:pt x="3056" y="41739"/>
                </a:lnTo>
                <a:lnTo>
                  <a:pt x="3056" y="40316"/>
                </a:lnTo>
                <a:lnTo>
                  <a:pt x="3056" y="40316"/>
                </a:lnTo>
                <a:lnTo>
                  <a:pt x="3056" y="40316"/>
                </a:lnTo>
                <a:lnTo>
                  <a:pt x="3056" y="40316"/>
                </a:lnTo>
                <a:lnTo>
                  <a:pt x="3056" y="40316"/>
                </a:lnTo>
                <a:lnTo>
                  <a:pt x="3463" y="40316"/>
                </a:lnTo>
                <a:lnTo>
                  <a:pt x="3463" y="40316"/>
                </a:lnTo>
                <a:lnTo>
                  <a:pt x="3463" y="40316"/>
                </a:lnTo>
                <a:lnTo>
                  <a:pt x="3463" y="40316"/>
                </a:lnTo>
                <a:lnTo>
                  <a:pt x="3463" y="40316"/>
                </a:lnTo>
                <a:lnTo>
                  <a:pt x="3463" y="41739"/>
                </a:lnTo>
                <a:lnTo>
                  <a:pt x="3870" y="41739"/>
                </a:lnTo>
                <a:lnTo>
                  <a:pt x="3870" y="41739"/>
                </a:lnTo>
                <a:lnTo>
                  <a:pt x="3870" y="41739"/>
                </a:lnTo>
                <a:lnTo>
                  <a:pt x="3870" y="41739"/>
                </a:lnTo>
                <a:lnTo>
                  <a:pt x="3870" y="41739"/>
                </a:lnTo>
                <a:lnTo>
                  <a:pt x="4482" y="41739"/>
                </a:lnTo>
                <a:lnTo>
                  <a:pt x="4482" y="42687"/>
                </a:lnTo>
                <a:lnTo>
                  <a:pt x="4482" y="42687"/>
                </a:lnTo>
                <a:lnTo>
                  <a:pt x="4482" y="42687"/>
                </a:lnTo>
                <a:lnTo>
                  <a:pt x="4482" y="42687"/>
                </a:lnTo>
                <a:lnTo>
                  <a:pt x="4482" y="42687"/>
                </a:lnTo>
                <a:lnTo>
                  <a:pt x="4482" y="42687"/>
                </a:lnTo>
                <a:lnTo>
                  <a:pt x="4482" y="42687"/>
                </a:lnTo>
                <a:lnTo>
                  <a:pt x="4889" y="42687"/>
                </a:lnTo>
                <a:lnTo>
                  <a:pt x="4889" y="42687"/>
                </a:lnTo>
                <a:lnTo>
                  <a:pt x="4889" y="43636"/>
                </a:lnTo>
                <a:lnTo>
                  <a:pt x="4889" y="43636"/>
                </a:lnTo>
                <a:lnTo>
                  <a:pt x="4889" y="43636"/>
                </a:lnTo>
                <a:lnTo>
                  <a:pt x="4889" y="43636"/>
                </a:lnTo>
                <a:lnTo>
                  <a:pt x="4889" y="44584"/>
                </a:lnTo>
                <a:lnTo>
                  <a:pt x="4889" y="44584"/>
                </a:lnTo>
                <a:lnTo>
                  <a:pt x="5297" y="44584"/>
                </a:lnTo>
                <a:lnTo>
                  <a:pt x="5297" y="44584"/>
                </a:lnTo>
                <a:lnTo>
                  <a:pt x="5297" y="44584"/>
                </a:lnTo>
                <a:lnTo>
                  <a:pt x="5297" y="44584"/>
                </a:lnTo>
                <a:lnTo>
                  <a:pt x="5297" y="44584"/>
                </a:lnTo>
                <a:lnTo>
                  <a:pt x="5704" y="44584"/>
                </a:lnTo>
                <a:lnTo>
                  <a:pt x="5704" y="45533"/>
                </a:lnTo>
                <a:lnTo>
                  <a:pt x="5704" y="45533"/>
                </a:lnTo>
                <a:lnTo>
                  <a:pt x="5704" y="45533"/>
                </a:lnTo>
                <a:lnTo>
                  <a:pt x="5704" y="45533"/>
                </a:lnTo>
                <a:lnTo>
                  <a:pt x="6112" y="45533"/>
                </a:lnTo>
                <a:lnTo>
                  <a:pt x="6112" y="44584"/>
                </a:lnTo>
                <a:lnTo>
                  <a:pt x="6112" y="44584"/>
                </a:lnTo>
                <a:lnTo>
                  <a:pt x="6112" y="44584"/>
                </a:lnTo>
                <a:lnTo>
                  <a:pt x="6112" y="44584"/>
                </a:lnTo>
                <a:lnTo>
                  <a:pt x="6112" y="44584"/>
                </a:lnTo>
                <a:lnTo>
                  <a:pt x="6723" y="44584"/>
                </a:lnTo>
                <a:lnTo>
                  <a:pt x="6723" y="44584"/>
                </a:lnTo>
                <a:lnTo>
                  <a:pt x="6723" y="44584"/>
                </a:lnTo>
                <a:lnTo>
                  <a:pt x="6723" y="44584"/>
                </a:lnTo>
                <a:lnTo>
                  <a:pt x="7130" y="44584"/>
                </a:lnTo>
                <a:lnTo>
                  <a:pt x="7130" y="44584"/>
                </a:lnTo>
                <a:lnTo>
                  <a:pt x="7130" y="43636"/>
                </a:lnTo>
                <a:lnTo>
                  <a:pt x="7130" y="43636"/>
                </a:lnTo>
                <a:lnTo>
                  <a:pt x="7130" y="43636"/>
                </a:lnTo>
                <a:lnTo>
                  <a:pt x="7130" y="43636"/>
                </a:lnTo>
                <a:lnTo>
                  <a:pt x="7130" y="43636"/>
                </a:lnTo>
                <a:lnTo>
                  <a:pt x="7130" y="43636"/>
                </a:lnTo>
                <a:lnTo>
                  <a:pt x="6723" y="43636"/>
                </a:lnTo>
                <a:lnTo>
                  <a:pt x="6723" y="42687"/>
                </a:lnTo>
                <a:lnTo>
                  <a:pt x="6723" y="42687"/>
                </a:lnTo>
                <a:lnTo>
                  <a:pt x="7130" y="42687"/>
                </a:lnTo>
                <a:lnTo>
                  <a:pt x="7130" y="42687"/>
                </a:lnTo>
                <a:lnTo>
                  <a:pt x="6723" y="42687"/>
                </a:lnTo>
                <a:lnTo>
                  <a:pt x="6723" y="42687"/>
                </a:lnTo>
                <a:lnTo>
                  <a:pt x="6723" y="42687"/>
                </a:lnTo>
                <a:lnTo>
                  <a:pt x="6723" y="41739"/>
                </a:lnTo>
                <a:lnTo>
                  <a:pt x="6723" y="41739"/>
                </a:lnTo>
                <a:lnTo>
                  <a:pt x="6723" y="41739"/>
                </a:lnTo>
                <a:lnTo>
                  <a:pt x="6723" y="41739"/>
                </a:lnTo>
                <a:lnTo>
                  <a:pt x="6723" y="40316"/>
                </a:lnTo>
                <a:lnTo>
                  <a:pt x="6723" y="40316"/>
                </a:lnTo>
                <a:lnTo>
                  <a:pt x="6723" y="40316"/>
                </a:lnTo>
                <a:lnTo>
                  <a:pt x="6112" y="40316"/>
                </a:lnTo>
                <a:lnTo>
                  <a:pt x="6112" y="39367"/>
                </a:lnTo>
                <a:lnTo>
                  <a:pt x="6112" y="39367"/>
                </a:lnTo>
                <a:lnTo>
                  <a:pt x="6112" y="39367"/>
                </a:lnTo>
                <a:lnTo>
                  <a:pt x="6112" y="39367"/>
                </a:lnTo>
                <a:lnTo>
                  <a:pt x="6112" y="38418"/>
                </a:lnTo>
                <a:lnTo>
                  <a:pt x="6112" y="38418"/>
                </a:lnTo>
                <a:lnTo>
                  <a:pt x="6723" y="38418"/>
                </a:lnTo>
                <a:lnTo>
                  <a:pt x="6723" y="39367"/>
                </a:lnTo>
                <a:lnTo>
                  <a:pt x="6723" y="39367"/>
                </a:lnTo>
                <a:lnTo>
                  <a:pt x="6723" y="39367"/>
                </a:lnTo>
                <a:lnTo>
                  <a:pt x="7130" y="39367"/>
                </a:lnTo>
                <a:lnTo>
                  <a:pt x="7130" y="39367"/>
                </a:lnTo>
                <a:lnTo>
                  <a:pt x="7130" y="39367"/>
                </a:lnTo>
                <a:lnTo>
                  <a:pt x="7130" y="39367"/>
                </a:lnTo>
                <a:lnTo>
                  <a:pt x="7130" y="39367"/>
                </a:lnTo>
                <a:lnTo>
                  <a:pt x="7130" y="39367"/>
                </a:lnTo>
                <a:lnTo>
                  <a:pt x="7130" y="38418"/>
                </a:lnTo>
                <a:lnTo>
                  <a:pt x="7538" y="38418"/>
                </a:lnTo>
                <a:lnTo>
                  <a:pt x="7538" y="38418"/>
                </a:lnTo>
                <a:lnTo>
                  <a:pt x="7538" y="38418"/>
                </a:lnTo>
                <a:lnTo>
                  <a:pt x="7538" y="38418"/>
                </a:lnTo>
                <a:lnTo>
                  <a:pt x="7538" y="38418"/>
                </a:lnTo>
                <a:lnTo>
                  <a:pt x="7538" y="38418"/>
                </a:lnTo>
                <a:lnTo>
                  <a:pt x="7538" y="37470"/>
                </a:lnTo>
                <a:lnTo>
                  <a:pt x="7945" y="37470"/>
                </a:lnTo>
                <a:lnTo>
                  <a:pt x="7945" y="37470"/>
                </a:lnTo>
                <a:lnTo>
                  <a:pt x="7945" y="37470"/>
                </a:lnTo>
                <a:lnTo>
                  <a:pt x="7945" y="37470"/>
                </a:lnTo>
                <a:lnTo>
                  <a:pt x="8353" y="37470"/>
                </a:lnTo>
                <a:lnTo>
                  <a:pt x="8353" y="37470"/>
                </a:lnTo>
                <a:lnTo>
                  <a:pt x="8353" y="37470"/>
                </a:lnTo>
                <a:lnTo>
                  <a:pt x="8353" y="37470"/>
                </a:lnTo>
                <a:lnTo>
                  <a:pt x="8353" y="37470"/>
                </a:lnTo>
                <a:lnTo>
                  <a:pt x="8964" y="37470"/>
                </a:lnTo>
                <a:lnTo>
                  <a:pt x="8964" y="36521"/>
                </a:lnTo>
                <a:lnTo>
                  <a:pt x="8353" y="36521"/>
                </a:lnTo>
                <a:lnTo>
                  <a:pt x="8353" y="36521"/>
                </a:lnTo>
                <a:lnTo>
                  <a:pt x="8353" y="36521"/>
                </a:lnTo>
                <a:lnTo>
                  <a:pt x="8353" y="36521"/>
                </a:lnTo>
                <a:lnTo>
                  <a:pt x="8353" y="35098"/>
                </a:lnTo>
                <a:lnTo>
                  <a:pt x="8353" y="35098"/>
                </a:lnTo>
                <a:lnTo>
                  <a:pt x="8353" y="35098"/>
                </a:lnTo>
                <a:lnTo>
                  <a:pt x="8353" y="35098"/>
                </a:lnTo>
                <a:lnTo>
                  <a:pt x="8964" y="35098"/>
                </a:lnTo>
                <a:lnTo>
                  <a:pt x="8964" y="35098"/>
                </a:lnTo>
                <a:lnTo>
                  <a:pt x="8964" y="35098"/>
                </a:lnTo>
                <a:lnTo>
                  <a:pt x="8964" y="35098"/>
                </a:lnTo>
                <a:lnTo>
                  <a:pt x="9371" y="35098"/>
                </a:lnTo>
                <a:lnTo>
                  <a:pt x="9371" y="35098"/>
                </a:lnTo>
                <a:lnTo>
                  <a:pt x="9371" y="35098"/>
                </a:lnTo>
                <a:lnTo>
                  <a:pt x="9779" y="35098"/>
                </a:lnTo>
                <a:lnTo>
                  <a:pt x="9779" y="35098"/>
                </a:lnTo>
                <a:lnTo>
                  <a:pt x="9779" y="35098"/>
                </a:lnTo>
                <a:lnTo>
                  <a:pt x="9779" y="34150"/>
                </a:lnTo>
                <a:lnTo>
                  <a:pt x="9779" y="34150"/>
                </a:lnTo>
                <a:lnTo>
                  <a:pt x="10186" y="34150"/>
                </a:lnTo>
                <a:lnTo>
                  <a:pt x="10186" y="34150"/>
                </a:lnTo>
                <a:lnTo>
                  <a:pt x="10186" y="34150"/>
                </a:lnTo>
                <a:lnTo>
                  <a:pt x="10186" y="34150"/>
                </a:lnTo>
                <a:lnTo>
                  <a:pt x="10186" y="34150"/>
                </a:lnTo>
                <a:lnTo>
                  <a:pt x="10186" y="34150"/>
                </a:lnTo>
                <a:lnTo>
                  <a:pt x="10594" y="34150"/>
                </a:lnTo>
                <a:lnTo>
                  <a:pt x="10594" y="34150"/>
                </a:lnTo>
                <a:lnTo>
                  <a:pt x="10594" y="33201"/>
                </a:lnTo>
                <a:lnTo>
                  <a:pt x="10594" y="33201"/>
                </a:lnTo>
                <a:lnTo>
                  <a:pt x="11205" y="33201"/>
                </a:lnTo>
                <a:lnTo>
                  <a:pt x="11205" y="33201"/>
                </a:lnTo>
                <a:lnTo>
                  <a:pt x="11205" y="33201"/>
                </a:lnTo>
                <a:lnTo>
                  <a:pt x="11205" y="33201"/>
                </a:lnTo>
                <a:lnTo>
                  <a:pt x="11205" y="33201"/>
                </a:lnTo>
                <a:lnTo>
                  <a:pt x="11612" y="33201"/>
                </a:lnTo>
                <a:lnTo>
                  <a:pt x="11612" y="33201"/>
                </a:lnTo>
                <a:lnTo>
                  <a:pt x="11612" y="32252"/>
                </a:lnTo>
                <a:lnTo>
                  <a:pt x="11612" y="32252"/>
                </a:lnTo>
                <a:lnTo>
                  <a:pt x="11612" y="32252"/>
                </a:lnTo>
                <a:lnTo>
                  <a:pt x="11612" y="32252"/>
                </a:lnTo>
                <a:lnTo>
                  <a:pt x="11612" y="32252"/>
                </a:lnTo>
                <a:lnTo>
                  <a:pt x="12020" y="32252"/>
                </a:lnTo>
                <a:lnTo>
                  <a:pt x="12020" y="32252"/>
                </a:lnTo>
                <a:lnTo>
                  <a:pt x="12020" y="32252"/>
                </a:lnTo>
                <a:lnTo>
                  <a:pt x="12020" y="31304"/>
                </a:lnTo>
                <a:lnTo>
                  <a:pt x="12020" y="31304"/>
                </a:lnTo>
                <a:lnTo>
                  <a:pt x="12020" y="31304"/>
                </a:lnTo>
                <a:lnTo>
                  <a:pt x="12020" y="31304"/>
                </a:lnTo>
                <a:lnTo>
                  <a:pt x="12427" y="31304"/>
                </a:lnTo>
                <a:lnTo>
                  <a:pt x="12427" y="31304"/>
                </a:lnTo>
                <a:lnTo>
                  <a:pt x="12427" y="31304"/>
                </a:lnTo>
                <a:lnTo>
                  <a:pt x="12427" y="31304"/>
                </a:lnTo>
                <a:lnTo>
                  <a:pt x="12427" y="31304"/>
                </a:lnTo>
                <a:lnTo>
                  <a:pt x="12835" y="31304"/>
                </a:lnTo>
                <a:lnTo>
                  <a:pt x="12835" y="31304"/>
                </a:lnTo>
                <a:lnTo>
                  <a:pt x="12835" y="31304"/>
                </a:lnTo>
                <a:lnTo>
                  <a:pt x="12427" y="31304"/>
                </a:lnTo>
                <a:lnTo>
                  <a:pt x="12427" y="29881"/>
                </a:lnTo>
                <a:lnTo>
                  <a:pt x="12427" y="29881"/>
                </a:lnTo>
                <a:lnTo>
                  <a:pt x="12835" y="29881"/>
                </a:lnTo>
                <a:lnTo>
                  <a:pt x="12835" y="29881"/>
                </a:lnTo>
                <a:lnTo>
                  <a:pt x="12835" y="29881"/>
                </a:lnTo>
                <a:lnTo>
                  <a:pt x="12835" y="29881"/>
                </a:lnTo>
                <a:lnTo>
                  <a:pt x="12835" y="31304"/>
                </a:lnTo>
                <a:lnTo>
                  <a:pt x="12835" y="31304"/>
                </a:lnTo>
                <a:lnTo>
                  <a:pt x="13446" y="31304"/>
                </a:lnTo>
                <a:lnTo>
                  <a:pt x="13446" y="31304"/>
                </a:lnTo>
                <a:lnTo>
                  <a:pt x="13446" y="31304"/>
                </a:lnTo>
                <a:lnTo>
                  <a:pt x="13853" y="31304"/>
                </a:lnTo>
                <a:lnTo>
                  <a:pt x="13853" y="31304"/>
                </a:lnTo>
                <a:lnTo>
                  <a:pt x="13853" y="31304"/>
                </a:lnTo>
                <a:lnTo>
                  <a:pt x="13853" y="31304"/>
                </a:lnTo>
                <a:lnTo>
                  <a:pt x="14261" y="31304"/>
                </a:lnTo>
                <a:lnTo>
                  <a:pt x="14261" y="31304"/>
                </a:lnTo>
                <a:lnTo>
                  <a:pt x="14261" y="31304"/>
                </a:lnTo>
                <a:lnTo>
                  <a:pt x="14261" y="31304"/>
                </a:lnTo>
                <a:lnTo>
                  <a:pt x="14261" y="31304"/>
                </a:lnTo>
                <a:lnTo>
                  <a:pt x="14261" y="31304"/>
                </a:lnTo>
                <a:lnTo>
                  <a:pt x="14261" y="31304"/>
                </a:lnTo>
                <a:lnTo>
                  <a:pt x="14261" y="31304"/>
                </a:lnTo>
                <a:lnTo>
                  <a:pt x="14261" y="31304"/>
                </a:lnTo>
                <a:lnTo>
                  <a:pt x="14261" y="32252"/>
                </a:lnTo>
                <a:lnTo>
                  <a:pt x="14261" y="32252"/>
                </a:lnTo>
                <a:lnTo>
                  <a:pt x="14261" y="32252"/>
                </a:lnTo>
                <a:lnTo>
                  <a:pt x="14261" y="32252"/>
                </a:lnTo>
                <a:lnTo>
                  <a:pt x="14261" y="32252"/>
                </a:lnTo>
                <a:lnTo>
                  <a:pt x="14668" y="32252"/>
                </a:lnTo>
                <a:lnTo>
                  <a:pt x="14668" y="32252"/>
                </a:lnTo>
                <a:lnTo>
                  <a:pt x="14668" y="32252"/>
                </a:lnTo>
                <a:lnTo>
                  <a:pt x="15076" y="32252"/>
                </a:lnTo>
                <a:lnTo>
                  <a:pt x="15076" y="32252"/>
                </a:lnTo>
                <a:lnTo>
                  <a:pt x="15076" y="32252"/>
                </a:lnTo>
                <a:lnTo>
                  <a:pt x="15076" y="32252"/>
                </a:lnTo>
                <a:lnTo>
                  <a:pt x="15076" y="32252"/>
                </a:lnTo>
                <a:lnTo>
                  <a:pt x="15076" y="32252"/>
                </a:lnTo>
                <a:lnTo>
                  <a:pt x="15076" y="32252"/>
                </a:lnTo>
                <a:lnTo>
                  <a:pt x="15076" y="32252"/>
                </a:lnTo>
                <a:lnTo>
                  <a:pt x="15687" y="32252"/>
                </a:lnTo>
                <a:lnTo>
                  <a:pt x="15687" y="32252"/>
                </a:lnTo>
                <a:lnTo>
                  <a:pt x="15687" y="32252"/>
                </a:lnTo>
                <a:lnTo>
                  <a:pt x="15687" y="32252"/>
                </a:lnTo>
                <a:lnTo>
                  <a:pt x="15687" y="32252"/>
                </a:lnTo>
                <a:lnTo>
                  <a:pt x="15687" y="31304"/>
                </a:lnTo>
                <a:lnTo>
                  <a:pt x="15687" y="31304"/>
                </a:lnTo>
                <a:lnTo>
                  <a:pt x="15687" y="31304"/>
                </a:lnTo>
                <a:lnTo>
                  <a:pt x="15687" y="31304"/>
                </a:lnTo>
                <a:lnTo>
                  <a:pt x="15687" y="31304"/>
                </a:lnTo>
                <a:lnTo>
                  <a:pt x="16095" y="31304"/>
                </a:lnTo>
                <a:lnTo>
                  <a:pt x="16095" y="31304"/>
                </a:lnTo>
                <a:lnTo>
                  <a:pt x="16095" y="31304"/>
                </a:lnTo>
                <a:lnTo>
                  <a:pt x="16502" y="31304"/>
                </a:lnTo>
                <a:lnTo>
                  <a:pt x="16502" y="31304"/>
                </a:lnTo>
                <a:lnTo>
                  <a:pt x="16502" y="31304"/>
                </a:lnTo>
                <a:lnTo>
                  <a:pt x="16502" y="31304"/>
                </a:lnTo>
                <a:lnTo>
                  <a:pt x="16910" y="31304"/>
                </a:lnTo>
                <a:lnTo>
                  <a:pt x="16910" y="29881"/>
                </a:lnTo>
                <a:lnTo>
                  <a:pt x="16910" y="29881"/>
                </a:lnTo>
                <a:lnTo>
                  <a:pt x="16910" y="29881"/>
                </a:lnTo>
                <a:lnTo>
                  <a:pt x="16910" y="29881"/>
                </a:lnTo>
                <a:lnTo>
                  <a:pt x="16910" y="29881"/>
                </a:lnTo>
                <a:lnTo>
                  <a:pt x="17317" y="29881"/>
                </a:lnTo>
                <a:lnTo>
                  <a:pt x="17317" y="29881"/>
                </a:lnTo>
                <a:lnTo>
                  <a:pt x="17317" y="29881"/>
                </a:lnTo>
                <a:lnTo>
                  <a:pt x="17317" y="31304"/>
                </a:lnTo>
                <a:lnTo>
                  <a:pt x="17317" y="31304"/>
                </a:lnTo>
                <a:lnTo>
                  <a:pt x="17317" y="31304"/>
                </a:lnTo>
                <a:lnTo>
                  <a:pt x="17928" y="31304"/>
                </a:lnTo>
                <a:lnTo>
                  <a:pt x="17928" y="31304"/>
                </a:lnTo>
                <a:lnTo>
                  <a:pt x="17928" y="31304"/>
                </a:lnTo>
                <a:lnTo>
                  <a:pt x="17928" y="32252"/>
                </a:lnTo>
                <a:lnTo>
                  <a:pt x="17928" y="32252"/>
                </a:lnTo>
                <a:lnTo>
                  <a:pt x="17928" y="32252"/>
                </a:lnTo>
                <a:lnTo>
                  <a:pt x="17928" y="32252"/>
                </a:lnTo>
                <a:lnTo>
                  <a:pt x="17928" y="32252"/>
                </a:lnTo>
                <a:lnTo>
                  <a:pt x="18336" y="32252"/>
                </a:lnTo>
                <a:lnTo>
                  <a:pt x="18336" y="32252"/>
                </a:lnTo>
                <a:lnTo>
                  <a:pt x="18336" y="32252"/>
                </a:lnTo>
                <a:lnTo>
                  <a:pt x="18336" y="32252"/>
                </a:lnTo>
                <a:lnTo>
                  <a:pt x="18743" y="32252"/>
                </a:lnTo>
                <a:lnTo>
                  <a:pt x="18743" y="32252"/>
                </a:lnTo>
                <a:lnTo>
                  <a:pt x="18743" y="32252"/>
                </a:lnTo>
                <a:lnTo>
                  <a:pt x="18743" y="32252"/>
                </a:lnTo>
                <a:lnTo>
                  <a:pt x="19151" y="32252"/>
                </a:lnTo>
                <a:lnTo>
                  <a:pt x="19151" y="32252"/>
                </a:lnTo>
                <a:lnTo>
                  <a:pt x="19151" y="32252"/>
                </a:lnTo>
                <a:lnTo>
                  <a:pt x="19151" y="32252"/>
                </a:lnTo>
                <a:lnTo>
                  <a:pt x="19151" y="32252"/>
                </a:lnTo>
                <a:lnTo>
                  <a:pt x="19151" y="32252"/>
                </a:lnTo>
                <a:lnTo>
                  <a:pt x="19558" y="32252"/>
                </a:lnTo>
                <a:lnTo>
                  <a:pt x="19558" y="32252"/>
                </a:lnTo>
                <a:lnTo>
                  <a:pt x="19558" y="32252"/>
                </a:lnTo>
                <a:lnTo>
                  <a:pt x="19558" y="32252"/>
                </a:lnTo>
                <a:lnTo>
                  <a:pt x="20169" y="32252"/>
                </a:lnTo>
                <a:lnTo>
                  <a:pt x="20169" y="32252"/>
                </a:lnTo>
                <a:lnTo>
                  <a:pt x="20169" y="32252"/>
                </a:lnTo>
                <a:lnTo>
                  <a:pt x="20169" y="32252"/>
                </a:lnTo>
                <a:lnTo>
                  <a:pt x="20169" y="32252"/>
                </a:lnTo>
                <a:lnTo>
                  <a:pt x="20577" y="32252"/>
                </a:lnTo>
                <a:lnTo>
                  <a:pt x="20577" y="32252"/>
                </a:lnTo>
                <a:lnTo>
                  <a:pt x="20577" y="32252"/>
                </a:lnTo>
                <a:lnTo>
                  <a:pt x="20577" y="32252"/>
                </a:lnTo>
                <a:lnTo>
                  <a:pt x="20577" y="32252"/>
                </a:lnTo>
                <a:lnTo>
                  <a:pt x="20577" y="32252"/>
                </a:lnTo>
                <a:lnTo>
                  <a:pt x="20984" y="32252"/>
                </a:lnTo>
                <a:lnTo>
                  <a:pt x="20984" y="32252"/>
                </a:lnTo>
                <a:lnTo>
                  <a:pt x="20984" y="32252"/>
                </a:lnTo>
                <a:lnTo>
                  <a:pt x="20984" y="33201"/>
                </a:lnTo>
                <a:lnTo>
                  <a:pt x="20984" y="33201"/>
                </a:lnTo>
                <a:lnTo>
                  <a:pt x="20984" y="33201"/>
                </a:lnTo>
                <a:lnTo>
                  <a:pt x="21392" y="33201"/>
                </a:lnTo>
                <a:lnTo>
                  <a:pt x="21392" y="34150"/>
                </a:lnTo>
                <a:lnTo>
                  <a:pt x="21392" y="34150"/>
                </a:lnTo>
                <a:lnTo>
                  <a:pt x="21392" y="34150"/>
                </a:lnTo>
                <a:lnTo>
                  <a:pt x="21392" y="34150"/>
                </a:lnTo>
                <a:lnTo>
                  <a:pt x="21392" y="34150"/>
                </a:lnTo>
                <a:lnTo>
                  <a:pt x="21799" y="34150"/>
                </a:lnTo>
                <a:lnTo>
                  <a:pt x="21799" y="34150"/>
                </a:lnTo>
                <a:lnTo>
                  <a:pt x="21799" y="34150"/>
                </a:lnTo>
                <a:lnTo>
                  <a:pt x="21799" y="34150"/>
                </a:lnTo>
                <a:lnTo>
                  <a:pt x="21799" y="34150"/>
                </a:lnTo>
                <a:lnTo>
                  <a:pt x="22410" y="34150"/>
                </a:lnTo>
                <a:lnTo>
                  <a:pt x="22410" y="34150"/>
                </a:lnTo>
                <a:lnTo>
                  <a:pt x="22410" y="35098"/>
                </a:lnTo>
                <a:lnTo>
                  <a:pt x="22410" y="35098"/>
                </a:lnTo>
                <a:lnTo>
                  <a:pt x="22818" y="35098"/>
                </a:lnTo>
                <a:lnTo>
                  <a:pt x="22818" y="35098"/>
                </a:lnTo>
                <a:lnTo>
                  <a:pt x="22818" y="35098"/>
                </a:lnTo>
                <a:lnTo>
                  <a:pt x="22818" y="35098"/>
                </a:lnTo>
                <a:lnTo>
                  <a:pt x="22818" y="36521"/>
                </a:lnTo>
                <a:lnTo>
                  <a:pt x="22818" y="36521"/>
                </a:lnTo>
                <a:lnTo>
                  <a:pt x="22818" y="36521"/>
                </a:lnTo>
                <a:lnTo>
                  <a:pt x="22818" y="36521"/>
                </a:lnTo>
                <a:lnTo>
                  <a:pt x="22818" y="36521"/>
                </a:lnTo>
                <a:lnTo>
                  <a:pt x="23225" y="36521"/>
                </a:lnTo>
                <a:lnTo>
                  <a:pt x="23225" y="37470"/>
                </a:lnTo>
                <a:lnTo>
                  <a:pt x="23225" y="37470"/>
                </a:lnTo>
                <a:lnTo>
                  <a:pt x="23225" y="37470"/>
                </a:lnTo>
                <a:lnTo>
                  <a:pt x="23225" y="37470"/>
                </a:lnTo>
                <a:lnTo>
                  <a:pt x="23633" y="37470"/>
                </a:lnTo>
                <a:lnTo>
                  <a:pt x="23633" y="37470"/>
                </a:lnTo>
                <a:lnTo>
                  <a:pt x="23633" y="37470"/>
                </a:lnTo>
                <a:lnTo>
                  <a:pt x="23633" y="37470"/>
                </a:lnTo>
                <a:lnTo>
                  <a:pt x="23633" y="37470"/>
                </a:lnTo>
                <a:lnTo>
                  <a:pt x="23633" y="38418"/>
                </a:lnTo>
                <a:lnTo>
                  <a:pt x="23633" y="38418"/>
                </a:lnTo>
                <a:lnTo>
                  <a:pt x="23633" y="38418"/>
                </a:lnTo>
                <a:lnTo>
                  <a:pt x="23225" y="38418"/>
                </a:lnTo>
                <a:lnTo>
                  <a:pt x="23225" y="39367"/>
                </a:lnTo>
                <a:lnTo>
                  <a:pt x="23633" y="39367"/>
                </a:lnTo>
                <a:lnTo>
                  <a:pt x="23633" y="39367"/>
                </a:lnTo>
                <a:lnTo>
                  <a:pt x="23633" y="39367"/>
                </a:lnTo>
                <a:lnTo>
                  <a:pt x="23633" y="39367"/>
                </a:lnTo>
                <a:lnTo>
                  <a:pt x="23633" y="39367"/>
                </a:lnTo>
                <a:lnTo>
                  <a:pt x="24040" y="39367"/>
                </a:lnTo>
                <a:lnTo>
                  <a:pt x="24040" y="39367"/>
                </a:lnTo>
                <a:lnTo>
                  <a:pt x="24040" y="39367"/>
                </a:lnTo>
                <a:lnTo>
                  <a:pt x="24040" y="39367"/>
                </a:lnTo>
                <a:lnTo>
                  <a:pt x="24040" y="39367"/>
                </a:lnTo>
                <a:lnTo>
                  <a:pt x="24040" y="39367"/>
                </a:lnTo>
                <a:lnTo>
                  <a:pt x="24040" y="38418"/>
                </a:lnTo>
                <a:lnTo>
                  <a:pt x="24040" y="38418"/>
                </a:lnTo>
                <a:lnTo>
                  <a:pt x="24040" y="38418"/>
                </a:lnTo>
                <a:lnTo>
                  <a:pt x="24040" y="38418"/>
                </a:lnTo>
                <a:lnTo>
                  <a:pt x="24040" y="37470"/>
                </a:lnTo>
                <a:lnTo>
                  <a:pt x="24040" y="37470"/>
                </a:lnTo>
                <a:lnTo>
                  <a:pt x="24040" y="37470"/>
                </a:lnTo>
                <a:lnTo>
                  <a:pt x="24040" y="37470"/>
                </a:lnTo>
                <a:lnTo>
                  <a:pt x="24651" y="37470"/>
                </a:lnTo>
                <a:lnTo>
                  <a:pt x="24651" y="37470"/>
                </a:lnTo>
                <a:lnTo>
                  <a:pt x="24651" y="37470"/>
                </a:lnTo>
                <a:lnTo>
                  <a:pt x="24651" y="37470"/>
                </a:lnTo>
                <a:lnTo>
                  <a:pt x="24651" y="37470"/>
                </a:lnTo>
                <a:lnTo>
                  <a:pt x="25059" y="37470"/>
                </a:lnTo>
                <a:lnTo>
                  <a:pt x="25059" y="37470"/>
                </a:lnTo>
                <a:lnTo>
                  <a:pt x="25059" y="37470"/>
                </a:lnTo>
                <a:lnTo>
                  <a:pt x="25059" y="37470"/>
                </a:lnTo>
                <a:lnTo>
                  <a:pt x="25059" y="36521"/>
                </a:lnTo>
                <a:lnTo>
                  <a:pt x="25466" y="36521"/>
                </a:lnTo>
                <a:lnTo>
                  <a:pt x="25466" y="36521"/>
                </a:lnTo>
                <a:lnTo>
                  <a:pt x="25466" y="37470"/>
                </a:lnTo>
                <a:lnTo>
                  <a:pt x="25466" y="37470"/>
                </a:lnTo>
                <a:lnTo>
                  <a:pt x="25466" y="37470"/>
                </a:lnTo>
                <a:lnTo>
                  <a:pt x="25466" y="37470"/>
                </a:lnTo>
                <a:lnTo>
                  <a:pt x="25466" y="37470"/>
                </a:lnTo>
                <a:lnTo>
                  <a:pt x="25466" y="38418"/>
                </a:lnTo>
                <a:lnTo>
                  <a:pt x="25874" y="38418"/>
                </a:lnTo>
                <a:lnTo>
                  <a:pt x="25874" y="38418"/>
                </a:lnTo>
                <a:lnTo>
                  <a:pt x="25874" y="38418"/>
                </a:lnTo>
                <a:lnTo>
                  <a:pt x="25874" y="38418"/>
                </a:lnTo>
                <a:lnTo>
                  <a:pt x="25874" y="38418"/>
                </a:lnTo>
                <a:lnTo>
                  <a:pt x="25874" y="38418"/>
                </a:lnTo>
                <a:lnTo>
                  <a:pt x="26281" y="38418"/>
                </a:lnTo>
                <a:lnTo>
                  <a:pt x="26281" y="38418"/>
                </a:lnTo>
                <a:lnTo>
                  <a:pt x="26281" y="38418"/>
                </a:lnTo>
                <a:lnTo>
                  <a:pt x="26893" y="38418"/>
                </a:lnTo>
                <a:lnTo>
                  <a:pt x="26893" y="39367"/>
                </a:lnTo>
                <a:lnTo>
                  <a:pt x="26893" y="39367"/>
                </a:lnTo>
                <a:lnTo>
                  <a:pt x="26893" y="39367"/>
                </a:lnTo>
                <a:lnTo>
                  <a:pt x="26893" y="39367"/>
                </a:lnTo>
                <a:lnTo>
                  <a:pt x="26893" y="39367"/>
                </a:lnTo>
                <a:lnTo>
                  <a:pt x="27300" y="39367"/>
                </a:lnTo>
                <a:lnTo>
                  <a:pt x="27300" y="39367"/>
                </a:lnTo>
                <a:lnTo>
                  <a:pt x="27300" y="39367"/>
                </a:lnTo>
                <a:lnTo>
                  <a:pt x="27300" y="39367"/>
                </a:lnTo>
                <a:lnTo>
                  <a:pt x="27300" y="39367"/>
                </a:lnTo>
                <a:lnTo>
                  <a:pt x="27707" y="39367"/>
                </a:lnTo>
                <a:lnTo>
                  <a:pt x="27707" y="38418"/>
                </a:lnTo>
                <a:lnTo>
                  <a:pt x="27707" y="38418"/>
                </a:lnTo>
                <a:lnTo>
                  <a:pt x="27707" y="38418"/>
                </a:lnTo>
                <a:lnTo>
                  <a:pt x="28115" y="38418"/>
                </a:lnTo>
                <a:lnTo>
                  <a:pt x="28115" y="38418"/>
                </a:lnTo>
                <a:lnTo>
                  <a:pt x="28115" y="38418"/>
                </a:lnTo>
                <a:lnTo>
                  <a:pt x="28115" y="38418"/>
                </a:lnTo>
                <a:lnTo>
                  <a:pt x="28115" y="38418"/>
                </a:lnTo>
                <a:lnTo>
                  <a:pt x="28115" y="38418"/>
                </a:lnTo>
                <a:lnTo>
                  <a:pt x="28522" y="38418"/>
                </a:lnTo>
                <a:lnTo>
                  <a:pt x="28522" y="37470"/>
                </a:lnTo>
                <a:lnTo>
                  <a:pt x="28522" y="37470"/>
                </a:lnTo>
                <a:lnTo>
                  <a:pt x="28522" y="37470"/>
                </a:lnTo>
                <a:lnTo>
                  <a:pt x="28522" y="37470"/>
                </a:lnTo>
                <a:lnTo>
                  <a:pt x="28522" y="36521"/>
                </a:lnTo>
                <a:lnTo>
                  <a:pt x="28522" y="36521"/>
                </a:lnTo>
                <a:lnTo>
                  <a:pt x="28522" y="36521"/>
                </a:lnTo>
                <a:lnTo>
                  <a:pt x="29134" y="36521"/>
                </a:lnTo>
                <a:lnTo>
                  <a:pt x="29134" y="36521"/>
                </a:lnTo>
                <a:lnTo>
                  <a:pt x="29134" y="36521"/>
                </a:lnTo>
                <a:lnTo>
                  <a:pt x="29134" y="36521"/>
                </a:lnTo>
                <a:lnTo>
                  <a:pt x="29541" y="36521"/>
                </a:lnTo>
                <a:lnTo>
                  <a:pt x="29541" y="36521"/>
                </a:lnTo>
                <a:lnTo>
                  <a:pt x="29541" y="36521"/>
                </a:lnTo>
                <a:lnTo>
                  <a:pt x="29541" y="35098"/>
                </a:lnTo>
                <a:lnTo>
                  <a:pt x="29541" y="35098"/>
                </a:lnTo>
                <a:lnTo>
                  <a:pt x="29541" y="35098"/>
                </a:lnTo>
                <a:lnTo>
                  <a:pt x="29541" y="35098"/>
                </a:lnTo>
                <a:lnTo>
                  <a:pt x="29541" y="35098"/>
                </a:lnTo>
                <a:lnTo>
                  <a:pt x="29949" y="35098"/>
                </a:lnTo>
                <a:lnTo>
                  <a:pt x="29949" y="36521"/>
                </a:lnTo>
                <a:lnTo>
                  <a:pt x="29949" y="36521"/>
                </a:lnTo>
                <a:lnTo>
                  <a:pt x="29949" y="36521"/>
                </a:lnTo>
                <a:lnTo>
                  <a:pt x="29949" y="36521"/>
                </a:lnTo>
                <a:lnTo>
                  <a:pt x="29949" y="36521"/>
                </a:lnTo>
                <a:lnTo>
                  <a:pt x="30356" y="36521"/>
                </a:lnTo>
                <a:lnTo>
                  <a:pt x="30356" y="36521"/>
                </a:lnTo>
                <a:lnTo>
                  <a:pt x="30356" y="35098"/>
                </a:lnTo>
                <a:lnTo>
                  <a:pt x="29949" y="35098"/>
                </a:lnTo>
                <a:lnTo>
                  <a:pt x="29949" y="35098"/>
                </a:lnTo>
                <a:lnTo>
                  <a:pt x="30356" y="35098"/>
                </a:lnTo>
                <a:lnTo>
                  <a:pt x="30356" y="35098"/>
                </a:lnTo>
                <a:lnTo>
                  <a:pt x="30356" y="35098"/>
                </a:lnTo>
                <a:lnTo>
                  <a:pt x="30764" y="35098"/>
                </a:lnTo>
                <a:lnTo>
                  <a:pt x="30764" y="35098"/>
                </a:lnTo>
                <a:lnTo>
                  <a:pt x="30764" y="35098"/>
                </a:lnTo>
                <a:lnTo>
                  <a:pt x="30764" y="35098"/>
                </a:lnTo>
                <a:lnTo>
                  <a:pt x="30764" y="35098"/>
                </a:lnTo>
                <a:lnTo>
                  <a:pt x="30764" y="35098"/>
                </a:lnTo>
                <a:lnTo>
                  <a:pt x="30764" y="35098"/>
                </a:lnTo>
                <a:lnTo>
                  <a:pt x="31375" y="35098"/>
                </a:lnTo>
                <a:lnTo>
                  <a:pt x="31375" y="35098"/>
                </a:lnTo>
                <a:lnTo>
                  <a:pt x="31375" y="35098"/>
                </a:lnTo>
                <a:lnTo>
                  <a:pt x="31375" y="35098"/>
                </a:lnTo>
                <a:lnTo>
                  <a:pt x="31375" y="35098"/>
                </a:lnTo>
                <a:lnTo>
                  <a:pt x="31782" y="35098"/>
                </a:lnTo>
                <a:lnTo>
                  <a:pt x="31782" y="35098"/>
                </a:lnTo>
                <a:lnTo>
                  <a:pt x="31782" y="35098"/>
                </a:lnTo>
                <a:lnTo>
                  <a:pt x="31782" y="35098"/>
                </a:lnTo>
                <a:lnTo>
                  <a:pt x="31782" y="36521"/>
                </a:lnTo>
                <a:lnTo>
                  <a:pt x="32190" y="36521"/>
                </a:lnTo>
                <a:lnTo>
                  <a:pt x="32190" y="36521"/>
                </a:lnTo>
                <a:lnTo>
                  <a:pt x="32190" y="36521"/>
                </a:lnTo>
                <a:lnTo>
                  <a:pt x="32190" y="36521"/>
                </a:lnTo>
                <a:lnTo>
                  <a:pt x="32190" y="36521"/>
                </a:lnTo>
                <a:lnTo>
                  <a:pt x="32190" y="37470"/>
                </a:lnTo>
                <a:lnTo>
                  <a:pt x="32190" y="37470"/>
                </a:lnTo>
                <a:lnTo>
                  <a:pt x="32597" y="37470"/>
                </a:lnTo>
                <a:lnTo>
                  <a:pt x="32597" y="36521"/>
                </a:lnTo>
                <a:lnTo>
                  <a:pt x="32597" y="36521"/>
                </a:lnTo>
                <a:lnTo>
                  <a:pt x="32597" y="36521"/>
                </a:lnTo>
                <a:lnTo>
                  <a:pt x="32597" y="36521"/>
                </a:lnTo>
                <a:lnTo>
                  <a:pt x="33005" y="36521"/>
                </a:lnTo>
                <a:lnTo>
                  <a:pt x="33005" y="36521"/>
                </a:lnTo>
                <a:lnTo>
                  <a:pt x="33005" y="36521"/>
                </a:lnTo>
                <a:lnTo>
                  <a:pt x="33005" y="36521"/>
                </a:lnTo>
                <a:lnTo>
                  <a:pt x="33005" y="36521"/>
                </a:lnTo>
                <a:lnTo>
                  <a:pt x="33005" y="36521"/>
                </a:lnTo>
                <a:lnTo>
                  <a:pt x="33005" y="36521"/>
                </a:lnTo>
                <a:lnTo>
                  <a:pt x="33005" y="35098"/>
                </a:lnTo>
                <a:lnTo>
                  <a:pt x="33005" y="35098"/>
                </a:lnTo>
                <a:lnTo>
                  <a:pt x="33005" y="35098"/>
                </a:lnTo>
                <a:lnTo>
                  <a:pt x="33616" y="35098"/>
                </a:lnTo>
                <a:lnTo>
                  <a:pt x="33616" y="35098"/>
                </a:lnTo>
                <a:lnTo>
                  <a:pt x="33616" y="35098"/>
                </a:lnTo>
                <a:lnTo>
                  <a:pt x="33616" y="35098"/>
                </a:lnTo>
                <a:lnTo>
                  <a:pt x="33616" y="35098"/>
                </a:lnTo>
                <a:lnTo>
                  <a:pt x="34023" y="35098"/>
                </a:lnTo>
                <a:lnTo>
                  <a:pt x="34023" y="35098"/>
                </a:lnTo>
                <a:lnTo>
                  <a:pt x="34023" y="35098"/>
                </a:lnTo>
                <a:lnTo>
                  <a:pt x="34023" y="35098"/>
                </a:lnTo>
                <a:lnTo>
                  <a:pt x="34431" y="35098"/>
                </a:lnTo>
                <a:lnTo>
                  <a:pt x="34431" y="35098"/>
                </a:lnTo>
                <a:lnTo>
                  <a:pt x="34431" y="35098"/>
                </a:lnTo>
                <a:lnTo>
                  <a:pt x="34431" y="35098"/>
                </a:lnTo>
                <a:lnTo>
                  <a:pt x="34431" y="35098"/>
                </a:lnTo>
                <a:lnTo>
                  <a:pt x="34431" y="35098"/>
                </a:lnTo>
                <a:lnTo>
                  <a:pt x="34838" y="35098"/>
                </a:lnTo>
                <a:lnTo>
                  <a:pt x="34838" y="34150"/>
                </a:lnTo>
                <a:lnTo>
                  <a:pt x="34838" y="34150"/>
                </a:lnTo>
                <a:lnTo>
                  <a:pt x="34838" y="34150"/>
                </a:lnTo>
                <a:lnTo>
                  <a:pt x="34838" y="35098"/>
                </a:lnTo>
                <a:lnTo>
                  <a:pt x="34838" y="35098"/>
                </a:lnTo>
                <a:lnTo>
                  <a:pt x="34838" y="35098"/>
                </a:lnTo>
                <a:lnTo>
                  <a:pt x="35246" y="35098"/>
                </a:lnTo>
                <a:lnTo>
                  <a:pt x="35246" y="35098"/>
                </a:lnTo>
                <a:lnTo>
                  <a:pt x="35246" y="35098"/>
                </a:lnTo>
                <a:lnTo>
                  <a:pt x="35857" y="35098"/>
                </a:lnTo>
                <a:lnTo>
                  <a:pt x="35857" y="35098"/>
                </a:lnTo>
                <a:lnTo>
                  <a:pt x="35857" y="35098"/>
                </a:lnTo>
                <a:lnTo>
                  <a:pt x="35857" y="36521"/>
                </a:lnTo>
                <a:lnTo>
                  <a:pt x="35857" y="36521"/>
                </a:lnTo>
                <a:lnTo>
                  <a:pt x="35857" y="36521"/>
                </a:lnTo>
                <a:lnTo>
                  <a:pt x="35857" y="37470"/>
                </a:lnTo>
                <a:lnTo>
                  <a:pt x="35857" y="37470"/>
                </a:lnTo>
                <a:lnTo>
                  <a:pt x="35857" y="37470"/>
                </a:lnTo>
                <a:lnTo>
                  <a:pt x="35857" y="37470"/>
                </a:lnTo>
                <a:lnTo>
                  <a:pt x="36264" y="37470"/>
                </a:lnTo>
                <a:lnTo>
                  <a:pt x="36264" y="37470"/>
                </a:lnTo>
                <a:lnTo>
                  <a:pt x="36264" y="37470"/>
                </a:lnTo>
                <a:lnTo>
                  <a:pt x="36264" y="37470"/>
                </a:lnTo>
                <a:lnTo>
                  <a:pt x="36264" y="38418"/>
                </a:lnTo>
                <a:lnTo>
                  <a:pt x="36264" y="38418"/>
                </a:lnTo>
                <a:lnTo>
                  <a:pt x="36672" y="38418"/>
                </a:lnTo>
                <a:lnTo>
                  <a:pt x="36672" y="38418"/>
                </a:lnTo>
                <a:lnTo>
                  <a:pt x="36672" y="38418"/>
                </a:lnTo>
                <a:lnTo>
                  <a:pt x="36672" y="38418"/>
                </a:lnTo>
                <a:lnTo>
                  <a:pt x="37079" y="38418"/>
                </a:lnTo>
                <a:lnTo>
                  <a:pt x="37079" y="38418"/>
                </a:lnTo>
                <a:lnTo>
                  <a:pt x="37079" y="38418"/>
                </a:lnTo>
                <a:lnTo>
                  <a:pt x="37079" y="38418"/>
                </a:lnTo>
                <a:lnTo>
                  <a:pt x="37079" y="38418"/>
                </a:lnTo>
                <a:lnTo>
                  <a:pt x="37487" y="38418"/>
                </a:lnTo>
                <a:lnTo>
                  <a:pt x="37487" y="38418"/>
                </a:lnTo>
                <a:lnTo>
                  <a:pt x="37487" y="38418"/>
                </a:lnTo>
                <a:lnTo>
                  <a:pt x="37487" y="38418"/>
                </a:lnTo>
                <a:lnTo>
                  <a:pt x="37894" y="38418"/>
                </a:lnTo>
                <a:lnTo>
                  <a:pt x="37894" y="38418"/>
                </a:lnTo>
                <a:lnTo>
                  <a:pt x="37894" y="38418"/>
                </a:lnTo>
                <a:lnTo>
                  <a:pt x="38505" y="38418"/>
                </a:lnTo>
                <a:lnTo>
                  <a:pt x="38505" y="38418"/>
                </a:lnTo>
                <a:lnTo>
                  <a:pt x="38505" y="39367"/>
                </a:lnTo>
                <a:lnTo>
                  <a:pt x="38505" y="39367"/>
                </a:lnTo>
                <a:lnTo>
                  <a:pt x="38505" y="39367"/>
                </a:lnTo>
                <a:lnTo>
                  <a:pt x="38505" y="39367"/>
                </a:lnTo>
                <a:lnTo>
                  <a:pt x="38505" y="39367"/>
                </a:lnTo>
                <a:lnTo>
                  <a:pt x="38505" y="39367"/>
                </a:lnTo>
                <a:lnTo>
                  <a:pt x="38505" y="39367"/>
                </a:lnTo>
                <a:lnTo>
                  <a:pt x="38913" y="39367"/>
                </a:lnTo>
                <a:lnTo>
                  <a:pt x="38913" y="39367"/>
                </a:lnTo>
                <a:lnTo>
                  <a:pt x="38913" y="39367"/>
                </a:lnTo>
                <a:lnTo>
                  <a:pt x="38913" y="39367"/>
                </a:lnTo>
                <a:lnTo>
                  <a:pt x="38913" y="39367"/>
                </a:lnTo>
                <a:lnTo>
                  <a:pt x="39320" y="39367"/>
                </a:lnTo>
                <a:lnTo>
                  <a:pt x="39320" y="39367"/>
                </a:lnTo>
                <a:lnTo>
                  <a:pt x="39320" y="39367"/>
                </a:lnTo>
                <a:lnTo>
                  <a:pt x="39320" y="39367"/>
                </a:lnTo>
                <a:lnTo>
                  <a:pt x="39320" y="38418"/>
                </a:lnTo>
                <a:lnTo>
                  <a:pt x="39728" y="38418"/>
                </a:lnTo>
                <a:lnTo>
                  <a:pt x="39728" y="38418"/>
                </a:lnTo>
                <a:lnTo>
                  <a:pt x="39728" y="38418"/>
                </a:lnTo>
                <a:lnTo>
                  <a:pt x="39728" y="38418"/>
                </a:lnTo>
                <a:lnTo>
                  <a:pt x="39728" y="37470"/>
                </a:lnTo>
                <a:lnTo>
                  <a:pt x="39728" y="37470"/>
                </a:lnTo>
                <a:lnTo>
                  <a:pt x="39728" y="37470"/>
                </a:lnTo>
                <a:lnTo>
                  <a:pt x="39728" y="37470"/>
                </a:lnTo>
                <a:lnTo>
                  <a:pt x="39728" y="37470"/>
                </a:lnTo>
                <a:lnTo>
                  <a:pt x="40135" y="37470"/>
                </a:lnTo>
                <a:lnTo>
                  <a:pt x="40135" y="37470"/>
                </a:lnTo>
                <a:lnTo>
                  <a:pt x="40135" y="37470"/>
                </a:lnTo>
                <a:lnTo>
                  <a:pt x="40135" y="37470"/>
                </a:lnTo>
                <a:lnTo>
                  <a:pt x="40135" y="37470"/>
                </a:lnTo>
                <a:lnTo>
                  <a:pt x="40135" y="37470"/>
                </a:lnTo>
                <a:lnTo>
                  <a:pt x="40135" y="38418"/>
                </a:lnTo>
                <a:lnTo>
                  <a:pt x="40747" y="38418"/>
                </a:lnTo>
                <a:lnTo>
                  <a:pt x="40747" y="38418"/>
                </a:lnTo>
                <a:lnTo>
                  <a:pt x="40747" y="38418"/>
                </a:lnTo>
                <a:lnTo>
                  <a:pt x="40747" y="38418"/>
                </a:lnTo>
                <a:lnTo>
                  <a:pt x="40747" y="38418"/>
                </a:lnTo>
                <a:lnTo>
                  <a:pt x="41154" y="38418"/>
                </a:lnTo>
                <a:lnTo>
                  <a:pt x="41154" y="38418"/>
                </a:lnTo>
                <a:lnTo>
                  <a:pt x="41154" y="38418"/>
                </a:lnTo>
                <a:lnTo>
                  <a:pt x="41154" y="38418"/>
                </a:lnTo>
                <a:lnTo>
                  <a:pt x="41561" y="38418"/>
                </a:lnTo>
                <a:lnTo>
                  <a:pt x="41561" y="38418"/>
                </a:lnTo>
                <a:lnTo>
                  <a:pt x="41561" y="38418"/>
                </a:lnTo>
                <a:lnTo>
                  <a:pt x="41561" y="38418"/>
                </a:lnTo>
                <a:lnTo>
                  <a:pt x="41969" y="38418"/>
                </a:lnTo>
                <a:lnTo>
                  <a:pt x="41969" y="38418"/>
                </a:lnTo>
                <a:lnTo>
                  <a:pt x="41969" y="38418"/>
                </a:lnTo>
                <a:lnTo>
                  <a:pt x="42376" y="38418"/>
                </a:lnTo>
                <a:lnTo>
                  <a:pt x="42376" y="38418"/>
                </a:lnTo>
                <a:lnTo>
                  <a:pt x="42376" y="38418"/>
                </a:lnTo>
                <a:lnTo>
                  <a:pt x="42376" y="38418"/>
                </a:lnTo>
                <a:lnTo>
                  <a:pt x="42988" y="38418"/>
                </a:lnTo>
                <a:lnTo>
                  <a:pt x="42988" y="38418"/>
                </a:lnTo>
                <a:lnTo>
                  <a:pt x="42988" y="38418"/>
                </a:lnTo>
                <a:lnTo>
                  <a:pt x="42988" y="38418"/>
                </a:lnTo>
                <a:lnTo>
                  <a:pt x="42988" y="38418"/>
                </a:lnTo>
                <a:lnTo>
                  <a:pt x="43395" y="38418"/>
                </a:lnTo>
                <a:lnTo>
                  <a:pt x="43395" y="38418"/>
                </a:lnTo>
                <a:lnTo>
                  <a:pt x="43395" y="38418"/>
                </a:lnTo>
                <a:lnTo>
                  <a:pt x="43395" y="38418"/>
                </a:lnTo>
                <a:lnTo>
                  <a:pt x="43803" y="38418"/>
                </a:lnTo>
                <a:lnTo>
                  <a:pt x="43803" y="38418"/>
                </a:lnTo>
                <a:lnTo>
                  <a:pt x="43803" y="37470"/>
                </a:lnTo>
                <a:lnTo>
                  <a:pt x="43803" y="37470"/>
                </a:lnTo>
                <a:lnTo>
                  <a:pt x="43803" y="37470"/>
                </a:lnTo>
                <a:lnTo>
                  <a:pt x="44210" y="37470"/>
                </a:lnTo>
                <a:lnTo>
                  <a:pt x="44210" y="37470"/>
                </a:lnTo>
                <a:lnTo>
                  <a:pt x="44210" y="37470"/>
                </a:lnTo>
                <a:lnTo>
                  <a:pt x="44210" y="37470"/>
                </a:lnTo>
                <a:lnTo>
                  <a:pt x="44210" y="36521"/>
                </a:lnTo>
                <a:lnTo>
                  <a:pt x="44210" y="36521"/>
                </a:lnTo>
                <a:lnTo>
                  <a:pt x="44210" y="36521"/>
                </a:lnTo>
                <a:lnTo>
                  <a:pt x="44210" y="35098"/>
                </a:lnTo>
                <a:lnTo>
                  <a:pt x="44210" y="35098"/>
                </a:lnTo>
                <a:lnTo>
                  <a:pt x="44210" y="35098"/>
                </a:lnTo>
                <a:lnTo>
                  <a:pt x="44210" y="35098"/>
                </a:lnTo>
                <a:lnTo>
                  <a:pt x="44210" y="34150"/>
                </a:lnTo>
                <a:lnTo>
                  <a:pt x="44210" y="34150"/>
                </a:lnTo>
                <a:lnTo>
                  <a:pt x="44210" y="34150"/>
                </a:lnTo>
                <a:lnTo>
                  <a:pt x="44210" y="34150"/>
                </a:lnTo>
                <a:lnTo>
                  <a:pt x="44617" y="34150"/>
                </a:lnTo>
                <a:lnTo>
                  <a:pt x="44617" y="34150"/>
                </a:lnTo>
                <a:lnTo>
                  <a:pt x="44617" y="33201"/>
                </a:lnTo>
                <a:lnTo>
                  <a:pt x="44617" y="33201"/>
                </a:lnTo>
                <a:lnTo>
                  <a:pt x="44210" y="33201"/>
                </a:lnTo>
                <a:lnTo>
                  <a:pt x="44210" y="33201"/>
                </a:lnTo>
                <a:lnTo>
                  <a:pt x="44210" y="33201"/>
                </a:lnTo>
                <a:lnTo>
                  <a:pt x="44210" y="33201"/>
                </a:lnTo>
                <a:lnTo>
                  <a:pt x="44210" y="33201"/>
                </a:lnTo>
                <a:lnTo>
                  <a:pt x="44210" y="32252"/>
                </a:lnTo>
                <a:lnTo>
                  <a:pt x="44210" y="32252"/>
                </a:lnTo>
                <a:lnTo>
                  <a:pt x="43803" y="32252"/>
                </a:lnTo>
                <a:lnTo>
                  <a:pt x="43803" y="32252"/>
                </a:lnTo>
                <a:lnTo>
                  <a:pt x="43803" y="32252"/>
                </a:lnTo>
                <a:lnTo>
                  <a:pt x="43803" y="32252"/>
                </a:lnTo>
                <a:lnTo>
                  <a:pt x="43395" y="32252"/>
                </a:lnTo>
                <a:lnTo>
                  <a:pt x="43395" y="32252"/>
                </a:lnTo>
                <a:lnTo>
                  <a:pt x="43395" y="32252"/>
                </a:lnTo>
                <a:lnTo>
                  <a:pt x="43395" y="32252"/>
                </a:lnTo>
                <a:lnTo>
                  <a:pt x="42988" y="32252"/>
                </a:lnTo>
                <a:lnTo>
                  <a:pt x="42988" y="32252"/>
                </a:lnTo>
                <a:lnTo>
                  <a:pt x="42988" y="32252"/>
                </a:lnTo>
                <a:lnTo>
                  <a:pt x="42988" y="32252"/>
                </a:lnTo>
                <a:lnTo>
                  <a:pt x="42988" y="32252"/>
                </a:lnTo>
                <a:lnTo>
                  <a:pt x="42376" y="32252"/>
                </a:lnTo>
                <a:lnTo>
                  <a:pt x="42376" y="32252"/>
                </a:lnTo>
                <a:lnTo>
                  <a:pt x="42376" y="32252"/>
                </a:lnTo>
                <a:lnTo>
                  <a:pt x="42376" y="31304"/>
                </a:lnTo>
                <a:lnTo>
                  <a:pt x="42376" y="31304"/>
                </a:lnTo>
                <a:lnTo>
                  <a:pt x="42376" y="31304"/>
                </a:lnTo>
                <a:lnTo>
                  <a:pt x="42376" y="31304"/>
                </a:lnTo>
                <a:lnTo>
                  <a:pt x="41969" y="31304"/>
                </a:lnTo>
                <a:lnTo>
                  <a:pt x="41969" y="31304"/>
                </a:lnTo>
                <a:lnTo>
                  <a:pt x="41969" y="31304"/>
                </a:lnTo>
                <a:lnTo>
                  <a:pt x="41561" y="31304"/>
                </a:lnTo>
                <a:lnTo>
                  <a:pt x="41561" y="31304"/>
                </a:lnTo>
                <a:lnTo>
                  <a:pt x="41561" y="31304"/>
                </a:lnTo>
                <a:lnTo>
                  <a:pt x="41561" y="31304"/>
                </a:lnTo>
                <a:lnTo>
                  <a:pt x="41154" y="31304"/>
                </a:lnTo>
                <a:lnTo>
                  <a:pt x="41154" y="31304"/>
                </a:lnTo>
                <a:lnTo>
                  <a:pt x="41154" y="31304"/>
                </a:lnTo>
                <a:lnTo>
                  <a:pt x="41154" y="31304"/>
                </a:lnTo>
                <a:lnTo>
                  <a:pt x="41154" y="29881"/>
                </a:lnTo>
                <a:lnTo>
                  <a:pt x="41154" y="29881"/>
                </a:lnTo>
                <a:lnTo>
                  <a:pt x="41154" y="29881"/>
                </a:lnTo>
                <a:lnTo>
                  <a:pt x="41154" y="29881"/>
                </a:lnTo>
                <a:lnTo>
                  <a:pt x="41154" y="29881"/>
                </a:lnTo>
                <a:lnTo>
                  <a:pt x="41154" y="29881"/>
                </a:lnTo>
                <a:lnTo>
                  <a:pt x="41154" y="29881"/>
                </a:lnTo>
                <a:lnTo>
                  <a:pt x="41154" y="28932"/>
                </a:lnTo>
                <a:lnTo>
                  <a:pt x="41154" y="28932"/>
                </a:lnTo>
                <a:lnTo>
                  <a:pt x="40747" y="28932"/>
                </a:lnTo>
                <a:lnTo>
                  <a:pt x="40747" y="28932"/>
                </a:lnTo>
                <a:lnTo>
                  <a:pt x="40747" y="28932"/>
                </a:lnTo>
                <a:lnTo>
                  <a:pt x="40747" y="28932"/>
                </a:lnTo>
                <a:lnTo>
                  <a:pt x="40135" y="28932"/>
                </a:lnTo>
                <a:lnTo>
                  <a:pt x="40135" y="28932"/>
                </a:lnTo>
                <a:lnTo>
                  <a:pt x="40135" y="28932"/>
                </a:lnTo>
                <a:lnTo>
                  <a:pt x="40135" y="28932"/>
                </a:lnTo>
                <a:lnTo>
                  <a:pt x="40135" y="28932"/>
                </a:lnTo>
                <a:lnTo>
                  <a:pt x="39728" y="28932"/>
                </a:lnTo>
                <a:lnTo>
                  <a:pt x="39728" y="27984"/>
                </a:lnTo>
                <a:lnTo>
                  <a:pt x="40135" y="27984"/>
                </a:lnTo>
                <a:lnTo>
                  <a:pt x="40135" y="27984"/>
                </a:lnTo>
                <a:lnTo>
                  <a:pt x="40135" y="27984"/>
                </a:lnTo>
                <a:lnTo>
                  <a:pt x="40135" y="27984"/>
                </a:lnTo>
                <a:lnTo>
                  <a:pt x="40135" y="27984"/>
                </a:lnTo>
                <a:lnTo>
                  <a:pt x="40747" y="27984"/>
                </a:lnTo>
                <a:lnTo>
                  <a:pt x="40747" y="27984"/>
                </a:lnTo>
                <a:lnTo>
                  <a:pt x="40747" y="27984"/>
                </a:lnTo>
                <a:lnTo>
                  <a:pt x="40747" y="27984"/>
                </a:lnTo>
                <a:lnTo>
                  <a:pt x="40747" y="27035"/>
                </a:lnTo>
                <a:lnTo>
                  <a:pt x="41154" y="27035"/>
                </a:lnTo>
                <a:lnTo>
                  <a:pt x="41154" y="27035"/>
                </a:lnTo>
                <a:lnTo>
                  <a:pt x="41154" y="27035"/>
                </a:lnTo>
                <a:lnTo>
                  <a:pt x="41154" y="27035"/>
                </a:lnTo>
                <a:lnTo>
                  <a:pt x="41154" y="27035"/>
                </a:lnTo>
                <a:lnTo>
                  <a:pt x="41154" y="27035"/>
                </a:lnTo>
                <a:lnTo>
                  <a:pt x="41561" y="27035"/>
                </a:lnTo>
                <a:lnTo>
                  <a:pt x="41561" y="27035"/>
                </a:lnTo>
                <a:lnTo>
                  <a:pt x="41561" y="27035"/>
                </a:lnTo>
                <a:lnTo>
                  <a:pt x="41561" y="27035"/>
                </a:lnTo>
                <a:lnTo>
                  <a:pt x="41969" y="27035"/>
                </a:lnTo>
                <a:lnTo>
                  <a:pt x="41969" y="27035"/>
                </a:lnTo>
                <a:lnTo>
                  <a:pt x="41969" y="26086"/>
                </a:lnTo>
                <a:lnTo>
                  <a:pt x="41969" y="26086"/>
                </a:lnTo>
                <a:lnTo>
                  <a:pt x="41969" y="26086"/>
                </a:lnTo>
                <a:lnTo>
                  <a:pt x="42376" y="26086"/>
                </a:lnTo>
                <a:lnTo>
                  <a:pt x="42376" y="26086"/>
                </a:lnTo>
                <a:lnTo>
                  <a:pt x="42376" y="26086"/>
                </a:lnTo>
                <a:lnTo>
                  <a:pt x="42376" y="26086"/>
                </a:lnTo>
                <a:lnTo>
                  <a:pt x="42376" y="26086"/>
                </a:lnTo>
                <a:lnTo>
                  <a:pt x="42988" y="26086"/>
                </a:lnTo>
                <a:lnTo>
                  <a:pt x="42988" y="26086"/>
                </a:lnTo>
                <a:lnTo>
                  <a:pt x="42988" y="24664"/>
                </a:lnTo>
                <a:lnTo>
                  <a:pt x="42988" y="24664"/>
                </a:lnTo>
                <a:lnTo>
                  <a:pt x="42988" y="24664"/>
                </a:lnTo>
                <a:lnTo>
                  <a:pt x="42988" y="24664"/>
                </a:lnTo>
                <a:lnTo>
                  <a:pt x="42988" y="23715"/>
                </a:lnTo>
                <a:lnTo>
                  <a:pt x="42376" y="23715"/>
                </a:lnTo>
                <a:lnTo>
                  <a:pt x="42376" y="23715"/>
                </a:lnTo>
                <a:lnTo>
                  <a:pt x="42376" y="23715"/>
                </a:lnTo>
                <a:lnTo>
                  <a:pt x="42376" y="23715"/>
                </a:lnTo>
                <a:lnTo>
                  <a:pt x="42376" y="23715"/>
                </a:lnTo>
                <a:lnTo>
                  <a:pt x="42376" y="23715"/>
                </a:lnTo>
                <a:lnTo>
                  <a:pt x="42376" y="22766"/>
                </a:lnTo>
                <a:lnTo>
                  <a:pt x="42376" y="22766"/>
                </a:lnTo>
                <a:lnTo>
                  <a:pt x="41969" y="22766"/>
                </a:lnTo>
                <a:lnTo>
                  <a:pt x="41969" y="22766"/>
                </a:lnTo>
                <a:lnTo>
                  <a:pt x="41969" y="22766"/>
                </a:lnTo>
                <a:lnTo>
                  <a:pt x="41969" y="22766"/>
                </a:lnTo>
                <a:lnTo>
                  <a:pt x="41969" y="21818"/>
                </a:lnTo>
                <a:lnTo>
                  <a:pt x="41969" y="21818"/>
                </a:lnTo>
                <a:lnTo>
                  <a:pt x="41969" y="21818"/>
                </a:lnTo>
                <a:lnTo>
                  <a:pt x="41969" y="21818"/>
                </a:lnTo>
                <a:lnTo>
                  <a:pt x="42376" y="21818"/>
                </a:lnTo>
                <a:lnTo>
                  <a:pt x="42376" y="21818"/>
                </a:lnTo>
                <a:lnTo>
                  <a:pt x="42376" y="21818"/>
                </a:lnTo>
                <a:lnTo>
                  <a:pt x="42376" y="21818"/>
                </a:lnTo>
                <a:lnTo>
                  <a:pt x="42376" y="21818"/>
                </a:lnTo>
                <a:lnTo>
                  <a:pt x="42376" y="21818"/>
                </a:lnTo>
                <a:lnTo>
                  <a:pt x="42988" y="21818"/>
                </a:lnTo>
                <a:lnTo>
                  <a:pt x="42988" y="20869"/>
                </a:lnTo>
                <a:lnTo>
                  <a:pt x="42988" y="20869"/>
                </a:lnTo>
                <a:lnTo>
                  <a:pt x="42988" y="20869"/>
                </a:lnTo>
                <a:lnTo>
                  <a:pt x="42988" y="20869"/>
                </a:lnTo>
                <a:lnTo>
                  <a:pt x="42988" y="19446"/>
                </a:lnTo>
                <a:lnTo>
                  <a:pt x="42988" y="19446"/>
                </a:lnTo>
                <a:lnTo>
                  <a:pt x="42988" y="20869"/>
                </a:lnTo>
                <a:lnTo>
                  <a:pt x="42988" y="20869"/>
                </a:lnTo>
                <a:lnTo>
                  <a:pt x="42988" y="19446"/>
                </a:lnTo>
                <a:lnTo>
                  <a:pt x="43395" y="19446"/>
                </a:lnTo>
                <a:lnTo>
                  <a:pt x="43395" y="19446"/>
                </a:lnTo>
                <a:lnTo>
                  <a:pt x="43395" y="19446"/>
                </a:lnTo>
                <a:lnTo>
                  <a:pt x="43395" y="19446"/>
                </a:lnTo>
                <a:lnTo>
                  <a:pt x="43803" y="19446"/>
                </a:lnTo>
                <a:lnTo>
                  <a:pt x="43803" y="19446"/>
                </a:lnTo>
                <a:lnTo>
                  <a:pt x="43803" y="19446"/>
                </a:lnTo>
                <a:lnTo>
                  <a:pt x="43803" y="19446"/>
                </a:lnTo>
                <a:lnTo>
                  <a:pt x="43803" y="19446"/>
                </a:lnTo>
                <a:lnTo>
                  <a:pt x="44210" y="19446"/>
                </a:lnTo>
                <a:lnTo>
                  <a:pt x="44210" y="19446"/>
                </a:lnTo>
                <a:lnTo>
                  <a:pt x="44210" y="19446"/>
                </a:lnTo>
                <a:lnTo>
                  <a:pt x="44210" y="19446"/>
                </a:lnTo>
                <a:lnTo>
                  <a:pt x="44210" y="19446"/>
                </a:lnTo>
                <a:lnTo>
                  <a:pt x="44210" y="19446"/>
                </a:lnTo>
                <a:lnTo>
                  <a:pt x="44617" y="19446"/>
                </a:lnTo>
                <a:lnTo>
                  <a:pt x="44617" y="20869"/>
                </a:lnTo>
                <a:lnTo>
                  <a:pt x="44617" y="20869"/>
                </a:lnTo>
                <a:lnTo>
                  <a:pt x="44617" y="20869"/>
                </a:lnTo>
                <a:lnTo>
                  <a:pt x="44617" y="19446"/>
                </a:lnTo>
                <a:lnTo>
                  <a:pt x="45229" y="19446"/>
                </a:lnTo>
                <a:lnTo>
                  <a:pt x="45229" y="19446"/>
                </a:lnTo>
                <a:lnTo>
                  <a:pt x="45229" y="19446"/>
                </a:lnTo>
                <a:lnTo>
                  <a:pt x="45229" y="19446"/>
                </a:lnTo>
                <a:lnTo>
                  <a:pt x="45636" y="19446"/>
                </a:lnTo>
                <a:lnTo>
                  <a:pt x="45636" y="20869"/>
                </a:lnTo>
                <a:lnTo>
                  <a:pt x="45636" y="20869"/>
                </a:lnTo>
                <a:lnTo>
                  <a:pt x="45636" y="20869"/>
                </a:lnTo>
                <a:lnTo>
                  <a:pt x="45636" y="20869"/>
                </a:lnTo>
                <a:lnTo>
                  <a:pt x="46044" y="20869"/>
                </a:lnTo>
                <a:lnTo>
                  <a:pt x="46044" y="19446"/>
                </a:lnTo>
                <a:lnTo>
                  <a:pt x="46044" y="19446"/>
                </a:lnTo>
                <a:lnTo>
                  <a:pt x="46044" y="19446"/>
                </a:lnTo>
                <a:lnTo>
                  <a:pt x="46044" y="19446"/>
                </a:lnTo>
                <a:lnTo>
                  <a:pt x="46044" y="18498"/>
                </a:lnTo>
                <a:lnTo>
                  <a:pt x="46044" y="18498"/>
                </a:lnTo>
                <a:lnTo>
                  <a:pt x="45636" y="18498"/>
                </a:lnTo>
                <a:lnTo>
                  <a:pt x="45636" y="18498"/>
                </a:lnTo>
                <a:lnTo>
                  <a:pt x="45636" y="18498"/>
                </a:lnTo>
                <a:lnTo>
                  <a:pt x="45636" y="18498"/>
                </a:lnTo>
                <a:lnTo>
                  <a:pt x="45229" y="18498"/>
                </a:lnTo>
                <a:lnTo>
                  <a:pt x="45229" y="18498"/>
                </a:lnTo>
                <a:lnTo>
                  <a:pt x="45229" y="18498"/>
                </a:lnTo>
                <a:lnTo>
                  <a:pt x="45229" y="18498"/>
                </a:lnTo>
                <a:lnTo>
                  <a:pt x="45229" y="18498"/>
                </a:lnTo>
                <a:lnTo>
                  <a:pt x="45229" y="18498"/>
                </a:lnTo>
                <a:lnTo>
                  <a:pt x="44617" y="18498"/>
                </a:lnTo>
                <a:lnTo>
                  <a:pt x="44617" y="17549"/>
                </a:lnTo>
                <a:lnTo>
                  <a:pt x="44617" y="17549"/>
                </a:lnTo>
                <a:lnTo>
                  <a:pt x="44617" y="17549"/>
                </a:lnTo>
                <a:lnTo>
                  <a:pt x="44617" y="18498"/>
                </a:lnTo>
                <a:lnTo>
                  <a:pt x="44210" y="18498"/>
                </a:lnTo>
                <a:lnTo>
                  <a:pt x="44210" y="18498"/>
                </a:lnTo>
                <a:lnTo>
                  <a:pt x="44210" y="18498"/>
                </a:lnTo>
                <a:lnTo>
                  <a:pt x="44210" y="18498"/>
                </a:lnTo>
                <a:lnTo>
                  <a:pt x="44210" y="17549"/>
                </a:lnTo>
                <a:lnTo>
                  <a:pt x="43803" y="17549"/>
                </a:lnTo>
                <a:lnTo>
                  <a:pt x="43803" y="17549"/>
                </a:lnTo>
                <a:lnTo>
                  <a:pt x="43803" y="17549"/>
                </a:lnTo>
                <a:lnTo>
                  <a:pt x="43803" y="17549"/>
                </a:lnTo>
                <a:lnTo>
                  <a:pt x="43803" y="17549"/>
                </a:lnTo>
                <a:lnTo>
                  <a:pt x="43803" y="17549"/>
                </a:lnTo>
                <a:lnTo>
                  <a:pt x="43395" y="17549"/>
                </a:lnTo>
                <a:lnTo>
                  <a:pt x="43395" y="17549"/>
                </a:lnTo>
                <a:lnTo>
                  <a:pt x="43395" y="17549"/>
                </a:lnTo>
                <a:lnTo>
                  <a:pt x="43395" y="17549"/>
                </a:lnTo>
                <a:lnTo>
                  <a:pt x="43395" y="17549"/>
                </a:lnTo>
                <a:lnTo>
                  <a:pt x="43395" y="16600"/>
                </a:lnTo>
                <a:lnTo>
                  <a:pt x="43395" y="16600"/>
                </a:lnTo>
                <a:lnTo>
                  <a:pt x="43395" y="16600"/>
                </a:lnTo>
                <a:lnTo>
                  <a:pt x="43395" y="16600"/>
                </a:lnTo>
                <a:lnTo>
                  <a:pt x="43395" y="16600"/>
                </a:lnTo>
                <a:lnTo>
                  <a:pt x="43395" y="15652"/>
                </a:lnTo>
                <a:lnTo>
                  <a:pt x="43803" y="15652"/>
                </a:lnTo>
                <a:lnTo>
                  <a:pt x="43803" y="15652"/>
                </a:lnTo>
                <a:lnTo>
                  <a:pt x="43803" y="15652"/>
                </a:lnTo>
                <a:lnTo>
                  <a:pt x="43803" y="16600"/>
                </a:lnTo>
                <a:lnTo>
                  <a:pt x="43803" y="16600"/>
                </a:lnTo>
                <a:lnTo>
                  <a:pt x="44210" y="16600"/>
                </a:lnTo>
                <a:lnTo>
                  <a:pt x="44210" y="16600"/>
                </a:lnTo>
                <a:lnTo>
                  <a:pt x="44210" y="16600"/>
                </a:lnTo>
                <a:lnTo>
                  <a:pt x="44210" y="15652"/>
                </a:lnTo>
                <a:lnTo>
                  <a:pt x="44210" y="15652"/>
                </a:lnTo>
                <a:lnTo>
                  <a:pt x="44210" y="15652"/>
                </a:lnTo>
                <a:lnTo>
                  <a:pt x="44210" y="15652"/>
                </a:lnTo>
                <a:lnTo>
                  <a:pt x="44210" y="15652"/>
                </a:lnTo>
                <a:lnTo>
                  <a:pt x="44210" y="15652"/>
                </a:lnTo>
                <a:lnTo>
                  <a:pt x="44210" y="15652"/>
                </a:lnTo>
                <a:lnTo>
                  <a:pt x="43803" y="15652"/>
                </a:lnTo>
                <a:lnTo>
                  <a:pt x="43803" y="15652"/>
                </a:lnTo>
                <a:lnTo>
                  <a:pt x="43803" y="15652"/>
                </a:lnTo>
                <a:lnTo>
                  <a:pt x="43803" y="15652"/>
                </a:lnTo>
                <a:lnTo>
                  <a:pt x="43803" y="15652"/>
                </a:lnTo>
                <a:lnTo>
                  <a:pt x="43803" y="15652"/>
                </a:lnTo>
                <a:lnTo>
                  <a:pt x="43395" y="15652"/>
                </a:lnTo>
                <a:lnTo>
                  <a:pt x="43395" y="15652"/>
                </a:lnTo>
                <a:lnTo>
                  <a:pt x="43395" y="15652"/>
                </a:lnTo>
                <a:lnTo>
                  <a:pt x="42988" y="15652"/>
                </a:lnTo>
                <a:lnTo>
                  <a:pt x="42988" y="15652"/>
                </a:lnTo>
                <a:lnTo>
                  <a:pt x="42988" y="15652"/>
                </a:lnTo>
                <a:lnTo>
                  <a:pt x="42988" y="14229"/>
                </a:lnTo>
                <a:lnTo>
                  <a:pt x="42988" y="14229"/>
                </a:lnTo>
                <a:lnTo>
                  <a:pt x="42376" y="14229"/>
                </a:lnTo>
                <a:lnTo>
                  <a:pt x="42376" y="14229"/>
                </a:lnTo>
                <a:lnTo>
                  <a:pt x="42376" y="14229"/>
                </a:lnTo>
                <a:lnTo>
                  <a:pt x="42376" y="14229"/>
                </a:lnTo>
                <a:lnTo>
                  <a:pt x="42988" y="14229"/>
                </a:lnTo>
                <a:lnTo>
                  <a:pt x="42988" y="14229"/>
                </a:lnTo>
                <a:lnTo>
                  <a:pt x="42988" y="14229"/>
                </a:lnTo>
                <a:lnTo>
                  <a:pt x="42988" y="14229"/>
                </a:lnTo>
                <a:lnTo>
                  <a:pt x="42988" y="14229"/>
                </a:lnTo>
                <a:lnTo>
                  <a:pt x="42988" y="13280"/>
                </a:lnTo>
                <a:lnTo>
                  <a:pt x="43395" y="13280"/>
                </a:lnTo>
                <a:lnTo>
                  <a:pt x="43395" y="13280"/>
                </a:lnTo>
                <a:lnTo>
                  <a:pt x="43395" y="13280"/>
                </a:lnTo>
                <a:lnTo>
                  <a:pt x="43395" y="13280"/>
                </a:lnTo>
                <a:lnTo>
                  <a:pt x="43395" y="13280"/>
                </a:lnTo>
                <a:lnTo>
                  <a:pt x="43395" y="12332"/>
                </a:lnTo>
                <a:lnTo>
                  <a:pt x="42988" y="12332"/>
                </a:lnTo>
                <a:lnTo>
                  <a:pt x="42988" y="12332"/>
                </a:lnTo>
                <a:lnTo>
                  <a:pt x="42988" y="12332"/>
                </a:lnTo>
                <a:lnTo>
                  <a:pt x="42988" y="12332"/>
                </a:lnTo>
                <a:lnTo>
                  <a:pt x="42988" y="12332"/>
                </a:lnTo>
                <a:lnTo>
                  <a:pt x="42988" y="12332"/>
                </a:lnTo>
                <a:lnTo>
                  <a:pt x="42988" y="12332"/>
                </a:lnTo>
                <a:lnTo>
                  <a:pt x="42988" y="12332"/>
                </a:lnTo>
                <a:lnTo>
                  <a:pt x="42988" y="12332"/>
                </a:lnTo>
                <a:lnTo>
                  <a:pt x="43395" y="12332"/>
                </a:lnTo>
                <a:lnTo>
                  <a:pt x="43395" y="12332"/>
                </a:lnTo>
                <a:lnTo>
                  <a:pt x="43395" y="12332"/>
                </a:lnTo>
                <a:lnTo>
                  <a:pt x="43395" y="12332"/>
                </a:lnTo>
                <a:lnTo>
                  <a:pt x="43395" y="12332"/>
                </a:lnTo>
                <a:lnTo>
                  <a:pt x="43395" y="11383"/>
                </a:lnTo>
                <a:lnTo>
                  <a:pt x="43395" y="11383"/>
                </a:lnTo>
                <a:lnTo>
                  <a:pt x="43803" y="11383"/>
                </a:lnTo>
                <a:lnTo>
                  <a:pt x="43803" y="11383"/>
                </a:lnTo>
                <a:lnTo>
                  <a:pt x="43803" y="11383"/>
                </a:lnTo>
                <a:lnTo>
                  <a:pt x="43803" y="11383"/>
                </a:lnTo>
                <a:lnTo>
                  <a:pt x="43803" y="11383"/>
                </a:lnTo>
                <a:lnTo>
                  <a:pt x="44210" y="11383"/>
                </a:lnTo>
                <a:lnTo>
                  <a:pt x="44210" y="11383"/>
                </a:lnTo>
                <a:lnTo>
                  <a:pt x="44210" y="11383"/>
                </a:lnTo>
                <a:lnTo>
                  <a:pt x="44210" y="11383"/>
                </a:lnTo>
                <a:lnTo>
                  <a:pt x="44210" y="11383"/>
                </a:lnTo>
                <a:lnTo>
                  <a:pt x="44210" y="11383"/>
                </a:lnTo>
                <a:lnTo>
                  <a:pt x="44210" y="12332"/>
                </a:lnTo>
                <a:lnTo>
                  <a:pt x="44617" y="12332"/>
                </a:lnTo>
                <a:lnTo>
                  <a:pt x="44617" y="11383"/>
                </a:lnTo>
                <a:lnTo>
                  <a:pt x="44617" y="11383"/>
                </a:lnTo>
                <a:lnTo>
                  <a:pt x="44617" y="11383"/>
                </a:lnTo>
                <a:lnTo>
                  <a:pt x="44617" y="11383"/>
                </a:lnTo>
                <a:lnTo>
                  <a:pt x="45229" y="11383"/>
                </a:lnTo>
                <a:lnTo>
                  <a:pt x="45229" y="11383"/>
                </a:lnTo>
                <a:lnTo>
                  <a:pt x="45229" y="11383"/>
                </a:lnTo>
                <a:lnTo>
                  <a:pt x="45229" y="11383"/>
                </a:lnTo>
                <a:lnTo>
                  <a:pt x="45229" y="11383"/>
                </a:lnTo>
                <a:lnTo>
                  <a:pt x="45229" y="12332"/>
                </a:lnTo>
                <a:lnTo>
                  <a:pt x="45636" y="12332"/>
                </a:lnTo>
                <a:lnTo>
                  <a:pt x="45636" y="12332"/>
                </a:lnTo>
                <a:lnTo>
                  <a:pt x="45636" y="12332"/>
                </a:lnTo>
                <a:lnTo>
                  <a:pt x="45636" y="12332"/>
                </a:lnTo>
                <a:lnTo>
                  <a:pt x="45636" y="11383"/>
                </a:lnTo>
                <a:lnTo>
                  <a:pt x="45636" y="11383"/>
                </a:lnTo>
                <a:lnTo>
                  <a:pt x="45636" y="11383"/>
                </a:lnTo>
                <a:lnTo>
                  <a:pt x="45636" y="11383"/>
                </a:lnTo>
                <a:lnTo>
                  <a:pt x="46044" y="11383"/>
                </a:lnTo>
                <a:lnTo>
                  <a:pt x="46044" y="11383"/>
                </a:lnTo>
                <a:lnTo>
                  <a:pt x="46044" y="11383"/>
                </a:lnTo>
                <a:lnTo>
                  <a:pt x="46451" y="11383"/>
                </a:lnTo>
                <a:lnTo>
                  <a:pt x="46451" y="11383"/>
                </a:lnTo>
                <a:lnTo>
                  <a:pt x="46451" y="11383"/>
                </a:lnTo>
                <a:lnTo>
                  <a:pt x="46451" y="11383"/>
                </a:lnTo>
                <a:lnTo>
                  <a:pt x="46859" y="11383"/>
                </a:lnTo>
                <a:lnTo>
                  <a:pt x="46859" y="11383"/>
                </a:lnTo>
                <a:lnTo>
                  <a:pt x="46859" y="11383"/>
                </a:lnTo>
                <a:lnTo>
                  <a:pt x="46859" y="11383"/>
                </a:lnTo>
                <a:lnTo>
                  <a:pt x="46859" y="11383"/>
                </a:lnTo>
                <a:lnTo>
                  <a:pt x="46859" y="12332"/>
                </a:lnTo>
                <a:lnTo>
                  <a:pt x="46859" y="12332"/>
                </a:lnTo>
                <a:lnTo>
                  <a:pt x="46859" y="12332"/>
                </a:lnTo>
                <a:lnTo>
                  <a:pt x="46859" y="12332"/>
                </a:lnTo>
                <a:lnTo>
                  <a:pt x="47470" y="12332"/>
                </a:lnTo>
                <a:lnTo>
                  <a:pt x="47470" y="12332"/>
                </a:lnTo>
                <a:lnTo>
                  <a:pt x="47470" y="12332"/>
                </a:lnTo>
                <a:lnTo>
                  <a:pt x="47470" y="11383"/>
                </a:lnTo>
                <a:lnTo>
                  <a:pt x="47470" y="11383"/>
                </a:lnTo>
                <a:lnTo>
                  <a:pt x="47877" y="11383"/>
                </a:lnTo>
                <a:lnTo>
                  <a:pt x="47877" y="11383"/>
                </a:lnTo>
                <a:lnTo>
                  <a:pt x="47877" y="11383"/>
                </a:lnTo>
                <a:lnTo>
                  <a:pt x="47877" y="11383"/>
                </a:lnTo>
                <a:lnTo>
                  <a:pt x="47877" y="11383"/>
                </a:lnTo>
                <a:lnTo>
                  <a:pt x="47877" y="11383"/>
                </a:lnTo>
                <a:lnTo>
                  <a:pt x="48285" y="11383"/>
                </a:lnTo>
                <a:lnTo>
                  <a:pt x="48285" y="10434"/>
                </a:lnTo>
                <a:lnTo>
                  <a:pt x="48285" y="10434"/>
                </a:lnTo>
                <a:lnTo>
                  <a:pt x="48285" y="10434"/>
                </a:lnTo>
                <a:lnTo>
                  <a:pt x="48692" y="10434"/>
                </a:lnTo>
                <a:lnTo>
                  <a:pt x="48692" y="10434"/>
                </a:lnTo>
                <a:lnTo>
                  <a:pt x="48692" y="10434"/>
                </a:lnTo>
                <a:lnTo>
                  <a:pt x="48692" y="11383"/>
                </a:lnTo>
                <a:lnTo>
                  <a:pt x="48692" y="11383"/>
                </a:lnTo>
                <a:lnTo>
                  <a:pt x="48692" y="10434"/>
                </a:lnTo>
                <a:lnTo>
                  <a:pt x="49100" y="10434"/>
                </a:lnTo>
                <a:lnTo>
                  <a:pt x="49100" y="10434"/>
                </a:lnTo>
                <a:lnTo>
                  <a:pt x="49100" y="10434"/>
                </a:lnTo>
                <a:lnTo>
                  <a:pt x="49100" y="10434"/>
                </a:lnTo>
                <a:lnTo>
                  <a:pt x="49100" y="10434"/>
                </a:lnTo>
                <a:lnTo>
                  <a:pt x="49100" y="10434"/>
                </a:lnTo>
                <a:lnTo>
                  <a:pt x="49711" y="10434"/>
                </a:lnTo>
                <a:lnTo>
                  <a:pt x="49711" y="10434"/>
                </a:lnTo>
                <a:lnTo>
                  <a:pt x="49711" y="10434"/>
                </a:lnTo>
                <a:lnTo>
                  <a:pt x="50118" y="10434"/>
                </a:lnTo>
                <a:lnTo>
                  <a:pt x="50118" y="10434"/>
                </a:lnTo>
                <a:lnTo>
                  <a:pt x="50118" y="10434"/>
                </a:lnTo>
                <a:lnTo>
                  <a:pt x="50118" y="10434"/>
                </a:lnTo>
                <a:lnTo>
                  <a:pt x="50526" y="10434"/>
                </a:lnTo>
                <a:lnTo>
                  <a:pt x="50526" y="10434"/>
                </a:lnTo>
                <a:lnTo>
                  <a:pt x="50526" y="10434"/>
                </a:lnTo>
                <a:lnTo>
                  <a:pt x="50526" y="10434"/>
                </a:lnTo>
                <a:lnTo>
                  <a:pt x="50526" y="10434"/>
                </a:lnTo>
                <a:lnTo>
                  <a:pt x="50933" y="10434"/>
                </a:lnTo>
                <a:lnTo>
                  <a:pt x="50933" y="10434"/>
                </a:lnTo>
                <a:lnTo>
                  <a:pt x="50933" y="9011"/>
                </a:lnTo>
                <a:lnTo>
                  <a:pt x="50933" y="9011"/>
                </a:lnTo>
                <a:lnTo>
                  <a:pt x="51341" y="9011"/>
                </a:lnTo>
                <a:lnTo>
                  <a:pt x="51341" y="9011"/>
                </a:lnTo>
                <a:lnTo>
                  <a:pt x="51341" y="9011"/>
                </a:lnTo>
                <a:lnTo>
                  <a:pt x="51341" y="9011"/>
                </a:lnTo>
                <a:lnTo>
                  <a:pt x="51952" y="9011"/>
                </a:lnTo>
                <a:lnTo>
                  <a:pt x="51952" y="9011"/>
                </a:lnTo>
                <a:lnTo>
                  <a:pt x="51952" y="9011"/>
                </a:lnTo>
                <a:lnTo>
                  <a:pt x="51952" y="9011"/>
                </a:lnTo>
                <a:lnTo>
                  <a:pt x="51952" y="9011"/>
                </a:lnTo>
                <a:lnTo>
                  <a:pt x="51952" y="9011"/>
                </a:lnTo>
                <a:lnTo>
                  <a:pt x="52359" y="9011"/>
                </a:lnTo>
                <a:lnTo>
                  <a:pt x="52359" y="9011"/>
                </a:lnTo>
                <a:lnTo>
                  <a:pt x="52359" y="9011"/>
                </a:lnTo>
                <a:lnTo>
                  <a:pt x="52359" y="9011"/>
                </a:lnTo>
                <a:lnTo>
                  <a:pt x="52767" y="9011"/>
                </a:lnTo>
                <a:lnTo>
                  <a:pt x="52767" y="9011"/>
                </a:lnTo>
                <a:lnTo>
                  <a:pt x="52767" y="9011"/>
                </a:lnTo>
                <a:lnTo>
                  <a:pt x="52767" y="9011"/>
                </a:lnTo>
                <a:lnTo>
                  <a:pt x="52767" y="9011"/>
                </a:lnTo>
                <a:lnTo>
                  <a:pt x="53174" y="9011"/>
                </a:lnTo>
                <a:lnTo>
                  <a:pt x="53174" y="9011"/>
                </a:lnTo>
                <a:lnTo>
                  <a:pt x="53174" y="9011"/>
                </a:lnTo>
                <a:lnTo>
                  <a:pt x="53174" y="9011"/>
                </a:lnTo>
                <a:lnTo>
                  <a:pt x="53582" y="9011"/>
                </a:lnTo>
                <a:lnTo>
                  <a:pt x="53582" y="8063"/>
                </a:lnTo>
                <a:lnTo>
                  <a:pt x="53582" y="8063"/>
                </a:lnTo>
                <a:lnTo>
                  <a:pt x="53582" y="8063"/>
                </a:lnTo>
                <a:lnTo>
                  <a:pt x="53582" y="9011"/>
                </a:lnTo>
                <a:lnTo>
                  <a:pt x="54193" y="9011"/>
                </a:lnTo>
                <a:lnTo>
                  <a:pt x="54193" y="9011"/>
                </a:lnTo>
                <a:lnTo>
                  <a:pt x="54193" y="9011"/>
                </a:lnTo>
                <a:lnTo>
                  <a:pt x="54193" y="8063"/>
                </a:lnTo>
                <a:lnTo>
                  <a:pt x="54193" y="8063"/>
                </a:lnTo>
                <a:lnTo>
                  <a:pt x="54601" y="8063"/>
                </a:lnTo>
                <a:lnTo>
                  <a:pt x="54601" y="8063"/>
                </a:lnTo>
                <a:lnTo>
                  <a:pt x="54601" y="8063"/>
                </a:lnTo>
                <a:lnTo>
                  <a:pt x="54601" y="9011"/>
                </a:lnTo>
                <a:lnTo>
                  <a:pt x="54601" y="9011"/>
                </a:lnTo>
                <a:lnTo>
                  <a:pt x="54601" y="9011"/>
                </a:lnTo>
                <a:lnTo>
                  <a:pt x="55008" y="9011"/>
                </a:lnTo>
                <a:lnTo>
                  <a:pt x="55008" y="9011"/>
                </a:lnTo>
                <a:lnTo>
                  <a:pt x="55008" y="9011"/>
                </a:lnTo>
                <a:lnTo>
                  <a:pt x="55415" y="9011"/>
                </a:lnTo>
                <a:lnTo>
                  <a:pt x="55415" y="9011"/>
                </a:lnTo>
                <a:lnTo>
                  <a:pt x="55008" y="9011"/>
                </a:lnTo>
                <a:lnTo>
                  <a:pt x="55008" y="8063"/>
                </a:lnTo>
                <a:lnTo>
                  <a:pt x="55008" y="8063"/>
                </a:lnTo>
                <a:lnTo>
                  <a:pt x="55008" y="8063"/>
                </a:lnTo>
                <a:lnTo>
                  <a:pt x="55008" y="7114"/>
                </a:lnTo>
                <a:lnTo>
                  <a:pt x="55415" y="7114"/>
                </a:lnTo>
                <a:lnTo>
                  <a:pt x="55415" y="7114"/>
                </a:lnTo>
                <a:lnTo>
                  <a:pt x="55415" y="7114"/>
                </a:lnTo>
                <a:lnTo>
                  <a:pt x="55415" y="7114"/>
                </a:lnTo>
                <a:lnTo>
                  <a:pt x="55415" y="7114"/>
                </a:lnTo>
                <a:lnTo>
                  <a:pt x="55823" y="7114"/>
                </a:lnTo>
                <a:lnTo>
                  <a:pt x="55823" y="7114"/>
                </a:lnTo>
                <a:lnTo>
                  <a:pt x="55823" y="7114"/>
                </a:lnTo>
                <a:lnTo>
                  <a:pt x="55823" y="6166"/>
                </a:lnTo>
                <a:lnTo>
                  <a:pt x="55823" y="6166"/>
                </a:lnTo>
                <a:lnTo>
                  <a:pt x="55823" y="6166"/>
                </a:lnTo>
                <a:lnTo>
                  <a:pt x="55823" y="7114"/>
                </a:lnTo>
                <a:lnTo>
                  <a:pt x="56434" y="7114"/>
                </a:lnTo>
                <a:lnTo>
                  <a:pt x="56434" y="7114"/>
                </a:lnTo>
                <a:lnTo>
                  <a:pt x="56434" y="7114"/>
                </a:lnTo>
                <a:lnTo>
                  <a:pt x="56842" y="7114"/>
                </a:lnTo>
                <a:lnTo>
                  <a:pt x="56842" y="7114"/>
                </a:lnTo>
                <a:lnTo>
                  <a:pt x="56842" y="7114"/>
                </a:lnTo>
                <a:lnTo>
                  <a:pt x="56842" y="7114"/>
                </a:lnTo>
                <a:lnTo>
                  <a:pt x="56842" y="6166"/>
                </a:lnTo>
                <a:lnTo>
                  <a:pt x="56842" y="6166"/>
                </a:lnTo>
                <a:lnTo>
                  <a:pt x="57249" y="6166"/>
                </a:lnTo>
                <a:lnTo>
                  <a:pt x="57249" y="6166"/>
                </a:lnTo>
                <a:lnTo>
                  <a:pt x="57249" y="6166"/>
                </a:lnTo>
                <a:lnTo>
                  <a:pt x="57249" y="6166"/>
                </a:lnTo>
                <a:lnTo>
                  <a:pt x="57249" y="7114"/>
                </a:lnTo>
                <a:lnTo>
                  <a:pt x="57249" y="7114"/>
                </a:lnTo>
                <a:lnTo>
                  <a:pt x="57657" y="7114"/>
                </a:lnTo>
                <a:lnTo>
                  <a:pt x="57657" y="7114"/>
                </a:lnTo>
                <a:lnTo>
                  <a:pt x="57657" y="7114"/>
                </a:lnTo>
                <a:lnTo>
                  <a:pt x="58064" y="7114"/>
                </a:lnTo>
                <a:lnTo>
                  <a:pt x="58064" y="6166"/>
                </a:lnTo>
                <a:lnTo>
                  <a:pt x="58064" y="6166"/>
                </a:lnTo>
                <a:lnTo>
                  <a:pt x="58064" y="6166"/>
                </a:lnTo>
                <a:lnTo>
                  <a:pt x="58064" y="6166"/>
                </a:lnTo>
                <a:lnTo>
                  <a:pt x="58675" y="6166"/>
                </a:lnTo>
                <a:lnTo>
                  <a:pt x="58675" y="6166"/>
                </a:lnTo>
                <a:lnTo>
                  <a:pt x="58675" y="6166"/>
                </a:lnTo>
                <a:lnTo>
                  <a:pt x="58675" y="6166"/>
                </a:lnTo>
                <a:lnTo>
                  <a:pt x="58675" y="6166"/>
                </a:lnTo>
                <a:lnTo>
                  <a:pt x="59083" y="6166"/>
                </a:lnTo>
                <a:lnTo>
                  <a:pt x="59083" y="6166"/>
                </a:lnTo>
                <a:lnTo>
                  <a:pt x="59083" y="6166"/>
                </a:lnTo>
                <a:lnTo>
                  <a:pt x="59490" y="6166"/>
                </a:lnTo>
                <a:lnTo>
                  <a:pt x="59490" y="6166"/>
                </a:lnTo>
                <a:lnTo>
                  <a:pt x="59490" y="6166"/>
                </a:lnTo>
                <a:lnTo>
                  <a:pt x="59490" y="6166"/>
                </a:lnTo>
                <a:lnTo>
                  <a:pt x="59490" y="6166"/>
                </a:lnTo>
                <a:lnTo>
                  <a:pt x="59490" y="6166"/>
                </a:lnTo>
                <a:lnTo>
                  <a:pt x="59490" y="6166"/>
                </a:lnTo>
                <a:lnTo>
                  <a:pt x="59898" y="6166"/>
                </a:lnTo>
                <a:lnTo>
                  <a:pt x="59898" y="6166"/>
                </a:lnTo>
                <a:lnTo>
                  <a:pt x="59898" y="5217"/>
                </a:lnTo>
                <a:lnTo>
                  <a:pt x="59898" y="5217"/>
                </a:lnTo>
                <a:lnTo>
                  <a:pt x="59898" y="5217"/>
                </a:lnTo>
                <a:lnTo>
                  <a:pt x="60305" y="5217"/>
                </a:lnTo>
                <a:lnTo>
                  <a:pt x="60305" y="5217"/>
                </a:lnTo>
                <a:lnTo>
                  <a:pt x="60305" y="5217"/>
                </a:lnTo>
                <a:lnTo>
                  <a:pt x="60916" y="5217"/>
                </a:lnTo>
                <a:lnTo>
                  <a:pt x="60916" y="5217"/>
                </a:lnTo>
                <a:lnTo>
                  <a:pt x="60916" y="5217"/>
                </a:lnTo>
                <a:lnTo>
                  <a:pt x="60916" y="5217"/>
                </a:lnTo>
                <a:lnTo>
                  <a:pt x="60916" y="5217"/>
                </a:lnTo>
                <a:lnTo>
                  <a:pt x="61324" y="5217"/>
                </a:lnTo>
                <a:lnTo>
                  <a:pt x="61324" y="5217"/>
                </a:lnTo>
                <a:lnTo>
                  <a:pt x="61324" y="5217"/>
                </a:lnTo>
                <a:lnTo>
                  <a:pt x="61324" y="5217"/>
                </a:lnTo>
                <a:lnTo>
                  <a:pt x="61324" y="5217"/>
                </a:lnTo>
                <a:lnTo>
                  <a:pt x="61324" y="5217"/>
                </a:lnTo>
                <a:lnTo>
                  <a:pt x="61731" y="5217"/>
                </a:lnTo>
                <a:lnTo>
                  <a:pt x="61731" y="5217"/>
                </a:lnTo>
                <a:lnTo>
                  <a:pt x="61731" y="5217"/>
                </a:lnTo>
                <a:lnTo>
                  <a:pt x="62139" y="5217"/>
                </a:lnTo>
                <a:lnTo>
                  <a:pt x="62139" y="5217"/>
                </a:lnTo>
                <a:lnTo>
                  <a:pt x="62139" y="5217"/>
                </a:lnTo>
                <a:lnTo>
                  <a:pt x="62139" y="5217"/>
                </a:lnTo>
                <a:lnTo>
                  <a:pt x="62139" y="5217"/>
                </a:lnTo>
                <a:lnTo>
                  <a:pt x="62546" y="5217"/>
                </a:lnTo>
                <a:lnTo>
                  <a:pt x="62546" y="5217"/>
                </a:lnTo>
                <a:lnTo>
                  <a:pt x="62546" y="5217"/>
                </a:lnTo>
                <a:lnTo>
                  <a:pt x="62546" y="3794"/>
                </a:lnTo>
                <a:lnTo>
                  <a:pt x="62546" y="3794"/>
                </a:lnTo>
                <a:lnTo>
                  <a:pt x="62546" y="3794"/>
                </a:lnTo>
                <a:lnTo>
                  <a:pt x="63157" y="3794"/>
                </a:lnTo>
                <a:lnTo>
                  <a:pt x="63157" y="3794"/>
                </a:lnTo>
                <a:lnTo>
                  <a:pt x="63157" y="3794"/>
                </a:lnTo>
                <a:lnTo>
                  <a:pt x="63565" y="3794"/>
                </a:lnTo>
                <a:lnTo>
                  <a:pt x="63565" y="3794"/>
                </a:lnTo>
                <a:lnTo>
                  <a:pt x="63565" y="3794"/>
                </a:lnTo>
                <a:lnTo>
                  <a:pt x="63565" y="3794"/>
                </a:lnTo>
                <a:lnTo>
                  <a:pt x="63972" y="3794"/>
                </a:lnTo>
                <a:lnTo>
                  <a:pt x="63972" y="3794"/>
                </a:lnTo>
                <a:lnTo>
                  <a:pt x="63972" y="3794"/>
                </a:lnTo>
                <a:lnTo>
                  <a:pt x="63972" y="2845"/>
                </a:lnTo>
                <a:lnTo>
                  <a:pt x="63972" y="2845"/>
                </a:lnTo>
                <a:lnTo>
                  <a:pt x="63972" y="2845"/>
                </a:lnTo>
                <a:lnTo>
                  <a:pt x="63972" y="2845"/>
                </a:lnTo>
                <a:lnTo>
                  <a:pt x="63972" y="2845"/>
                </a:lnTo>
                <a:lnTo>
                  <a:pt x="63972" y="1897"/>
                </a:lnTo>
                <a:lnTo>
                  <a:pt x="63972" y="1897"/>
                </a:lnTo>
                <a:lnTo>
                  <a:pt x="63972" y="1897"/>
                </a:lnTo>
                <a:lnTo>
                  <a:pt x="64380" y="1897"/>
                </a:lnTo>
                <a:lnTo>
                  <a:pt x="64380" y="1897"/>
                </a:lnTo>
                <a:lnTo>
                  <a:pt x="64380" y="1897"/>
                </a:lnTo>
                <a:lnTo>
                  <a:pt x="64380" y="1897"/>
                </a:lnTo>
                <a:lnTo>
                  <a:pt x="64380" y="1897"/>
                </a:lnTo>
                <a:lnTo>
                  <a:pt x="64380" y="1897"/>
                </a:lnTo>
                <a:lnTo>
                  <a:pt x="64787" y="1897"/>
                </a:lnTo>
                <a:lnTo>
                  <a:pt x="64787" y="1897"/>
                </a:lnTo>
                <a:lnTo>
                  <a:pt x="64787" y="1897"/>
                </a:lnTo>
                <a:lnTo>
                  <a:pt x="64787" y="1897"/>
                </a:lnTo>
                <a:lnTo>
                  <a:pt x="65398" y="1897"/>
                </a:lnTo>
                <a:lnTo>
                  <a:pt x="65398" y="1897"/>
                </a:lnTo>
                <a:lnTo>
                  <a:pt x="65398" y="1897"/>
                </a:lnTo>
                <a:lnTo>
                  <a:pt x="65398" y="948"/>
                </a:lnTo>
                <a:lnTo>
                  <a:pt x="65398" y="948"/>
                </a:lnTo>
                <a:lnTo>
                  <a:pt x="65398" y="948"/>
                </a:lnTo>
                <a:lnTo>
                  <a:pt x="65806" y="948"/>
                </a:lnTo>
                <a:lnTo>
                  <a:pt x="65806" y="948"/>
                </a:lnTo>
                <a:lnTo>
                  <a:pt x="65806" y="948"/>
                </a:lnTo>
                <a:lnTo>
                  <a:pt x="65806" y="948"/>
                </a:lnTo>
                <a:lnTo>
                  <a:pt x="65806" y="948"/>
                </a:lnTo>
                <a:lnTo>
                  <a:pt x="65806" y="948"/>
                </a:lnTo>
                <a:lnTo>
                  <a:pt x="66213" y="948"/>
                </a:lnTo>
                <a:lnTo>
                  <a:pt x="66213" y="948"/>
                </a:lnTo>
                <a:lnTo>
                  <a:pt x="66213" y="948"/>
                </a:lnTo>
                <a:lnTo>
                  <a:pt x="66213" y="948"/>
                </a:lnTo>
                <a:lnTo>
                  <a:pt x="66213" y="948"/>
                </a:lnTo>
                <a:lnTo>
                  <a:pt x="66213" y="948"/>
                </a:lnTo>
                <a:lnTo>
                  <a:pt x="66213" y="948"/>
                </a:lnTo>
                <a:lnTo>
                  <a:pt x="66213" y="948"/>
                </a:lnTo>
                <a:lnTo>
                  <a:pt x="66213" y="0"/>
                </a:lnTo>
                <a:lnTo>
                  <a:pt x="66213" y="0"/>
                </a:lnTo>
                <a:lnTo>
                  <a:pt x="66213" y="0"/>
                </a:lnTo>
                <a:lnTo>
                  <a:pt x="66213" y="0"/>
                </a:lnTo>
                <a:lnTo>
                  <a:pt x="66621" y="0"/>
                </a:lnTo>
                <a:lnTo>
                  <a:pt x="66621" y="0"/>
                </a:lnTo>
                <a:lnTo>
                  <a:pt x="66621" y="948"/>
                </a:lnTo>
                <a:lnTo>
                  <a:pt x="66621" y="948"/>
                </a:lnTo>
                <a:lnTo>
                  <a:pt x="66621" y="948"/>
                </a:lnTo>
                <a:lnTo>
                  <a:pt x="67028" y="948"/>
                </a:lnTo>
                <a:lnTo>
                  <a:pt x="67028" y="948"/>
                </a:lnTo>
                <a:lnTo>
                  <a:pt x="67028" y="948"/>
                </a:lnTo>
                <a:lnTo>
                  <a:pt x="67028" y="948"/>
                </a:lnTo>
                <a:lnTo>
                  <a:pt x="67028" y="948"/>
                </a:lnTo>
                <a:lnTo>
                  <a:pt x="67640" y="948"/>
                </a:lnTo>
                <a:lnTo>
                  <a:pt x="67640" y="948"/>
                </a:lnTo>
                <a:lnTo>
                  <a:pt x="67640" y="948"/>
                </a:lnTo>
                <a:lnTo>
                  <a:pt x="67640" y="948"/>
                </a:lnTo>
                <a:lnTo>
                  <a:pt x="67640" y="948"/>
                </a:lnTo>
                <a:lnTo>
                  <a:pt x="68047" y="948"/>
                </a:lnTo>
                <a:lnTo>
                  <a:pt x="68047" y="948"/>
                </a:lnTo>
                <a:lnTo>
                  <a:pt x="68047" y="948"/>
                </a:lnTo>
                <a:lnTo>
                  <a:pt x="68455" y="948"/>
                </a:lnTo>
                <a:lnTo>
                  <a:pt x="68455" y="948"/>
                </a:lnTo>
                <a:lnTo>
                  <a:pt x="68455" y="948"/>
                </a:lnTo>
                <a:lnTo>
                  <a:pt x="68455" y="948"/>
                </a:lnTo>
                <a:lnTo>
                  <a:pt x="68455" y="948"/>
                </a:lnTo>
                <a:lnTo>
                  <a:pt x="68862" y="948"/>
                </a:lnTo>
                <a:lnTo>
                  <a:pt x="68862" y="948"/>
                </a:lnTo>
                <a:lnTo>
                  <a:pt x="68862" y="1897"/>
                </a:lnTo>
                <a:lnTo>
                  <a:pt x="68862" y="1897"/>
                </a:lnTo>
                <a:lnTo>
                  <a:pt x="68862" y="1897"/>
                </a:lnTo>
                <a:lnTo>
                  <a:pt x="68862" y="1897"/>
                </a:lnTo>
                <a:lnTo>
                  <a:pt x="69269" y="1897"/>
                </a:lnTo>
                <a:lnTo>
                  <a:pt x="69269" y="1897"/>
                </a:lnTo>
                <a:lnTo>
                  <a:pt x="69269" y="1897"/>
                </a:lnTo>
                <a:lnTo>
                  <a:pt x="69269" y="1897"/>
                </a:lnTo>
                <a:lnTo>
                  <a:pt x="69881" y="1897"/>
                </a:lnTo>
                <a:lnTo>
                  <a:pt x="69881" y="2845"/>
                </a:lnTo>
                <a:lnTo>
                  <a:pt x="69881" y="2845"/>
                </a:lnTo>
                <a:lnTo>
                  <a:pt x="69881" y="2845"/>
                </a:lnTo>
                <a:lnTo>
                  <a:pt x="69881" y="2845"/>
                </a:lnTo>
                <a:lnTo>
                  <a:pt x="69881" y="1897"/>
                </a:lnTo>
                <a:lnTo>
                  <a:pt x="70288" y="1897"/>
                </a:lnTo>
                <a:lnTo>
                  <a:pt x="70288" y="1897"/>
                </a:lnTo>
                <a:lnTo>
                  <a:pt x="70288" y="1897"/>
                </a:lnTo>
                <a:lnTo>
                  <a:pt x="70288" y="1897"/>
                </a:lnTo>
                <a:lnTo>
                  <a:pt x="70288" y="1897"/>
                </a:lnTo>
                <a:lnTo>
                  <a:pt x="70288" y="1897"/>
                </a:lnTo>
                <a:lnTo>
                  <a:pt x="70696" y="1897"/>
                </a:lnTo>
                <a:lnTo>
                  <a:pt x="70696" y="948"/>
                </a:lnTo>
                <a:lnTo>
                  <a:pt x="70696" y="948"/>
                </a:lnTo>
                <a:lnTo>
                  <a:pt x="70696" y="948"/>
                </a:lnTo>
                <a:lnTo>
                  <a:pt x="70696" y="1897"/>
                </a:lnTo>
                <a:lnTo>
                  <a:pt x="71103" y="1897"/>
                </a:lnTo>
                <a:lnTo>
                  <a:pt x="71103" y="1897"/>
                </a:lnTo>
                <a:lnTo>
                  <a:pt x="71103" y="1897"/>
                </a:lnTo>
                <a:lnTo>
                  <a:pt x="71103" y="948"/>
                </a:lnTo>
                <a:lnTo>
                  <a:pt x="71103" y="948"/>
                </a:lnTo>
                <a:lnTo>
                  <a:pt x="71511" y="948"/>
                </a:lnTo>
                <a:lnTo>
                  <a:pt x="71511" y="948"/>
                </a:lnTo>
                <a:lnTo>
                  <a:pt x="71511" y="948"/>
                </a:lnTo>
                <a:lnTo>
                  <a:pt x="71511" y="1897"/>
                </a:lnTo>
                <a:lnTo>
                  <a:pt x="71511" y="1897"/>
                </a:lnTo>
                <a:lnTo>
                  <a:pt x="71511" y="1897"/>
                </a:lnTo>
                <a:lnTo>
                  <a:pt x="71511" y="1897"/>
                </a:lnTo>
                <a:lnTo>
                  <a:pt x="72122" y="1897"/>
                </a:lnTo>
                <a:lnTo>
                  <a:pt x="72122" y="1897"/>
                </a:lnTo>
                <a:lnTo>
                  <a:pt x="72122" y="2845"/>
                </a:lnTo>
                <a:lnTo>
                  <a:pt x="72122" y="2845"/>
                </a:lnTo>
                <a:lnTo>
                  <a:pt x="72122" y="2845"/>
                </a:lnTo>
                <a:lnTo>
                  <a:pt x="72122" y="2845"/>
                </a:lnTo>
                <a:lnTo>
                  <a:pt x="72122" y="3794"/>
                </a:lnTo>
                <a:lnTo>
                  <a:pt x="72122" y="3794"/>
                </a:lnTo>
                <a:lnTo>
                  <a:pt x="72122" y="3794"/>
                </a:lnTo>
                <a:lnTo>
                  <a:pt x="72122" y="5217"/>
                </a:lnTo>
                <a:lnTo>
                  <a:pt x="72529" y="5217"/>
                </a:lnTo>
                <a:lnTo>
                  <a:pt x="72529" y="5217"/>
                </a:lnTo>
                <a:lnTo>
                  <a:pt x="72529" y="5217"/>
                </a:lnTo>
                <a:lnTo>
                  <a:pt x="72529" y="5217"/>
                </a:lnTo>
                <a:lnTo>
                  <a:pt x="72529" y="6166"/>
                </a:lnTo>
                <a:lnTo>
                  <a:pt x="72529" y="6166"/>
                </a:lnTo>
                <a:lnTo>
                  <a:pt x="72529" y="6166"/>
                </a:lnTo>
                <a:lnTo>
                  <a:pt x="72529" y="6166"/>
                </a:lnTo>
                <a:lnTo>
                  <a:pt x="72937" y="6166"/>
                </a:lnTo>
                <a:lnTo>
                  <a:pt x="72937" y="6166"/>
                </a:lnTo>
                <a:lnTo>
                  <a:pt x="72937" y="6166"/>
                </a:lnTo>
                <a:lnTo>
                  <a:pt x="72937" y="6166"/>
                </a:lnTo>
                <a:lnTo>
                  <a:pt x="72937" y="7114"/>
                </a:lnTo>
                <a:lnTo>
                  <a:pt x="72937" y="7114"/>
                </a:lnTo>
                <a:lnTo>
                  <a:pt x="72937" y="7114"/>
                </a:lnTo>
                <a:lnTo>
                  <a:pt x="72937" y="7114"/>
                </a:lnTo>
                <a:lnTo>
                  <a:pt x="72937" y="7114"/>
                </a:lnTo>
                <a:lnTo>
                  <a:pt x="72937" y="8063"/>
                </a:lnTo>
                <a:lnTo>
                  <a:pt x="72937" y="8063"/>
                </a:lnTo>
                <a:lnTo>
                  <a:pt x="72937" y="8063"/>
                </a:lnTo>
                <a:lnTo>
                  <a:pt x="72937" y="9011"/>
                </a:lnTo>
                <a:lnTo>
                  <a:pt x="72937" y="9011"/>
                </a:lnTo>
                <a:lnTo>
                  <a:pt x="72529" y="9011"/>
                </a:lnTo>
                <a:lnTo>
                  <a:pt x="72529" y="9011"/>
                </a:lnTo>
                <a:lnTo>
                  <a:pt x="72529" y="9011"/>
                </a:lnTo>
                <a:lnTo>
                  <a:pt x="72529" y="9011"/>
                </a:lnTo>
                <a:lnTo>
                  <a:pt x="72122" y="9011"/>
                </a:lnTo>
                <a:lnTo>
                  <a:pt x="72122" y="9011"/>
                </a:lnTo>
                <a:lnTo>
                  <a:pt x="72529" y="9011"/>
                </a:lnTo>
                <a:lnTo>
                  <a:pt x="72529" y="9011"/>
                </a:lnTo>
                <a:lnTo>
                  <a:pt x="72529" y="10434"/>
                </a:lnTo>
                <a:lnTo>
                  <a:pt x="72529" y="10434"/>
                </a:lnTo>
                <a:lnTo>
                  <a:pt x="72529" y="10434"/>
                </a:lnTo>
                <a:lnTo>
                  <a:pt x="72529" y="10434"/>
                </a:lnTo>
                <a:lnTo>
                  <a:pt x="72529" y="10434"/>
                </a:lnTo>
                <a:lnTo>
                  <a:pt x="72529" y="10434"/>
                </a:lnTo>
                <a:lnTo>
                  <a:pt x="72937" y="10434"/>
                </a:lnTo>
                <a:lnTo>
                  <a:pt x="72937" y="10434"/>
                </a:lnTo>
                <a:lnTo>
                  <a:pt x="72937" y="10434"/>
                </a:lnTo>
                <a:lnTo>
                  <a:pt x="72937" y="10434"/>
                </a:lnTo>
                <a:lnTo>
                  <a:pt x="72937" y="10434"/>
                </a:lnTo>
                <a:lnTo>
                  <a:pt x="73344" y="10434"/>
                </a:lnTo>
                <a:lnTo>
                  <a:pt x="73344" y="10434"/>
                </a:lnTo>
                <a:lnTo>
                  <a:pt x="73344" y="10434"/>
                </a:lnTo>
                <a:lnTo>
                  <a:pt x="73752" y="10434"/>
                </a:lnTo>
                <a:lnTo>
                  <a:pt x="73752" y="10434"/>
                </a:lnTo>
                <a:lnTo>
                  <a:pt x="73752" y="10434"/>
                </a:lnTo>
                <a:lnTo>
                  <a:pt x="73752" y="10434"/>
                </a:lnTo>
                <a:lnTo>
                  <a:pt x="73752" y="10434"/>
                </a:lnTo>
                <a:lnTo>
                  <a:pt x="74363" y="10434"/>
                </a:lnTo>
                <a:lnTo>
                  <a:pt x="74363" y="10434"/>
                </a:lnTo>
                <a:lnTo>
                  <a:pt x="74363" y="10434"/>
                </a:lnTo>
                <a:lnTo>
                  <a:pt x="74363" y="10434"/>
                </a:lnTo>
                <a:lnTo>
                  <a:pt x="74363" y="10434"/>
                </a:lnTo>
                <a:lnTo>
                  <a:pt x="74363" y="10434"/>
                </a:lnTo>
                <a:lnTo>
                  <a:pt x="74363" y="10434"/>
                </a:lnTo>
                <a:lnTo>
                  <a:pt x="74770" y="10434"/>
                </a:lnTo>
                <a:lnTo>
                  <a:pt x="74770" y="10434"/>
                </a:lnTo>
                <a:lnTo>
                  <a:pt x="74770" y="10434"/>
                </a:lnTo>
                <a:lnTo>
                  <a:pt x="75178" y="10434"/>
                </a:lnTo>
                <a:lnTo>
                  <a:pt x="75178" y="10434"/>
                </a:lnTo>
                <a:lnTo>
                  <a:pt x="75178" y="10434"/>
                </a:lnTo>
                <a:lnTo>
                  <a:pt x="75178" y="10434"/>
                </a:lnTo>
                <a:lnTo>
                  <a:pt x="75178" y="1043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8" name="Shape 1028"/>
          <p:cNvSpPr/>
          <p:nvPr/>
        </p:nvSpPr>
        <p:spPr>
          <a:xfrm>
            <a:off x="5626894" y="2884488"/>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29" name="Shape 1029"/>
          <p:cNvSpPr/>
          <p:nvPr/>
        </p:nvSpPr>
        <p:spPr>
          <a:xfrm>
            <a:off x="5626894" y="2884488"/>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0" name="Shape 1030"/>
          <p:cNvSpPr/>
          <p:nvPr/>
        </p:nvSpPr>
        <p:spPr>
          <a:xfrm>
            <a:off x="6788944" y="3117853"/>
            <a:ext cx="104774" cy="112713"/>
          </a:xfrm>
          <a:custGeom>
            <a:avLst/>
            <a:gdLst/>
            <a:ahLst/>
            <a:cxnLst/>
            <a:rect l="0" t="0" r="0" b="0"/>
            <a:pathLst>
              <a:path w="120000" h="120000" extrusionOk="0">
                <a:moveTo>
                  <a:pt x="45000" y="0"/>
                </a:moveTo>
                <a:lnTo>
                  <a:pt x="45000" y="0"/>
                </a:lnTo>
                <a:lnTo>
                  <a:pt x="47727" y="0"/>
                </a:lnTo>
                <a:lnTo>
                  <a:pt x="47727" y="3380"/>
                </a:lnTo>
                <a:lnTo>
                  <a:pt x="47727" y="3380"/>
                </a:lnTo>
                <a:lnTo>
                  <a:pt x="47727" y="3380"/>
                </a:lnTo>
                <a:lnTo>
                  <a:pt x="47727" y="3380"/>
                </a:lnTo>
                <a:lnTo>
                  <a:pt x="47727" y="3380"/>
                </a:lnTo>
                <a:lnTo>
                  <a:pt x="47727" y="3380"/>
                </a:lnTo>
                <a:lnTo>
                  <a:pt x="50454" y="3380"/>
                </a:lnTo>
                <a:lnTo>
                  <a:pt x="50454" y="8450"/>
                </a:lnTo>
                <a:lnTo>
                  <a:pt x="50454" y="8450"/>
                </a:lnTo>
                <a:lnTo>
                  <a:pt x="50454" y="8450"/>
                </a:lnTo>
                <a:lnTo>
                  <a:pt x="50454" y="8450"/>
                </a:lnTo>
                <a:lnTo>
                  <a:pt x="50454" y="8450"/>
                </a:lnTo>
                <a:lnTo>
                  <a:pt x="50454" y="8450"/>
                </a:lnTo>
                <a:lnTo>
                  <a:pt x="50454" y="11830"/>
                </a:lnTo>
                <a:lnTo>
                  <a:pt x="54545" y="11830"/>
                </a:lnTo>
                <a:lnTo>
                  <a:pt x="54545" y="11830"/>
                </a:lnTo>
                <a:lnTo>
                  <a:pt x="54545" y="11830"/>
                </a:lnTo>
                <a:lnTo>
                  <a:pt x="54545" y="11830"/>
                </a:lnTo>
                <a:lnTo>
                  <a:pt x="54545" y="11830"/>
                </a:lnTo>
                <a:lnTo>
                  <a:pt x="54545" y="15211"/>
                </a:lnTo>
                <a:lnTo>
                  <a:pt x="57272" y="15211"/>
                </a:lnTo>
                <a:lnTo>
                  <a:pt x="57272" y="15211"/>
                </a:lnTo>
                <a:lnTo>
                  <a:pt x="57272" y="15211"/>
                </a:lnTo>
                <a:lnTo>
                  <a:pt x="57272" y="15211"/>
                </a:lnTo>
                <a:lnTo>
                  <a:pt x="57272" y="15211"/>
                </a:lnTo>
                <a:lnTo>
                  <a:pt x="57272" y="15211"/>
                </a:lnTo>
                <a:lnTo>
                  <a:pt x="57272" y="18591"/>
                </a:lnTo>
                <a:lnTo>
                  <a:pt x="57272" y="18591"/>
                </a:lnTo>
                <a:lnTo>
                  <a:pt x="60000" y="18591"/>
                </a:lnTo>
                <a:lnTo>
                  <a:pt x="60000" y="18591"/>
                </a:lnTo>
                <a:lnTo>
                  <a:pt x="60000" y="18591"/>
                </a:lnTo>
                <a:lnTo>
                  <a:pt x="60000" y="18591"/>
                </a:lnTo>
                <a:lnTo>
                  <a:pt x="60000" y="18591"/>
                </a:lnTo>
                <a:lnTo>
                  <a:pt x="60000" y="21971"/>
                </a:lnTo>
                <a:lnTo>
                  <a:pt x="60000" y="21971"/>
                </a:lnTo>
                <a:lnTo>
                  <a:pt x="60000" y="21971"/>
                </a:lnTo>
                <a:lnTo>
                  <a:pt x="62727" y="21971"/>
                </a:lnTo>
                <a:lnTo>
                  <a:pt x="62727" y="21971"/>
                </a:lnTo>
                <a:lnTo>
                  <a:pt x="62727" y="21971"/>
                </a:lnTo>
                <a:lnTo>
                  <a:pt x="62727" y="27042"/>
                </a:lnTo>
                <a:lnTo>
                  <a:pt x="62727" y="27042"/>
                </a:lnTo>
                <a:lnTo>
                  <a:pt x="65454" y="27042"/>
                </a:lnTo>
                <a:lnTo>
                  <a:pt x="65454" y="27042"/>
                </a:lnTo>
                <a:lnTo>
                  <a:pt x="65454" y="27042"/>
                </a:lnTo>
                <a:lnTo>
                  <a:pt x="65454" y="27042"/>
                </a:lnTo>
                <a:lnTo>
                  <a:pt x="65454" y="27042"/>
                </a:lnTo>
                <a:lnTo>
                  <a:pt x="65454" y="30422"/>
                </a:lnTo>
                <a:lnTo>
                  <a:pt x="65454" y="30422"/>
                </a:lnTo>
                <a:lnTo>
                  <a:pt x="69545" y="30422"/>
                </a:lnTo>
                <a:lnTo>
                  <a:pt x="69545" y="30422"/>
                </a:lnTo>
                <a:lnTo>
                  <a:pt x="69545" y="30422"/>
                </a:lnTo>
                <a:lnTo>
                  <a:pt x="69545" y="30422"/>
                </a:lnTo>
                <a:lnTo>
                  <a:pt x="69545" y="30422"/>
                </a:lnTo>
                <a:lnTo>
                  <a:pt x="69545" y="30422"/>
                </a:lnTo>
                <a:lnTo>
                  <a:pt x="69545" y="33802"/>
                </a:lnTo>
                <a:lnTo>
                  <a:pt x="72272" y="33802"/>
                </a:lnTo>
                <a:lnTo>
                  <a:pt x="72272" y="33802"/>
                </a:lnTo>
                <a:lnTo>
                  <a:pt x="72272" y="33802"/>
                </a:lnTo>
                <a:lnTo>
                  <a:pt x="72272" y="33802"/>
                </a:lnTo>
                <a:lnTo>
                  <a:pt x="72272" y="33802"/>
                </a:lnTo>
                <a:lnTo>
                  <a:pt x="75000" y="33802"/>
                </a:lnTo>
                <a:lnTo>
                  <a:pt x="75000" y="33802"/>
                </a:lnTo>
                <a:lnTo>
                  <a:pt x="75000" y="37183"/>
                </a:lnTo>
                <a:lnTo>
                  <a:pt x="75000" y="37183"/>
                </a:lnTo>
                <a:lnTo>
                  <a:pt x="75000" y="37183"/>
                </a:lnTo>
                <a:lnTo>
                  <a:pt x="77727" y="37183"/>
                </a:lnTo>
                <a:lnTo>
                  <a:pt x="77727" y="37183"/>
                </a:lnTo>
                <a:lnTo>
                  <a:pt x="77727" y="37183"/>
                </a:lnTo>
                <a:lnTo>
                  <a:pt x="77727" y="37183"/>
                </a:lnTo>
                <a:lnTo>
                  <a:pt x="77727" y="37183"/>
                </a:lnTo>
                <a:lnTo>
                  <a:pt x="77727" y="37183"/>
                </a:lnTo>
                <a:lnTo>
                  <a:pt x="80454" y="37183"/>
                </a:lnTo>
                <a:lnTo>
                  <a:pt x="80454" y="37183"/>
                </a:lnTo>
                <a:lnTo>
                  <a:pt x="80454" y="37183"/>
                </a:lnTo>
                <a:lnTo>
                  <a:pt x="84545" y="37183"/>
                </a:lnTo>
                <a:lnTo>
                  <a:pt x="84545" y="40563"/>
                </a:lnTo>
                <a:lnTo>
                  <a:pt x="84545" y="40563"/>
                </a:lnTo>
                <a:lnTo>
                  <a:pt x="84545" y="40563"/>
                </a:lnTo>
                <a:lnTo>
                  <a:pt x="84545" y="40563"/>
                </a:lnTo>
                <a:lnTo>
                  <a:pt x="87272" y="40563"/>
                </a:lnTo>
                <a:lnTo>
                  <a:pt x="87272" y="40563"/>
                </a:lnTo>
                <a:lnTo>
                  <a:pt x="87272" y="40563"/>
                </a:lnTo>
                <a:lnTo>
                  <a:pt x="87272" y="40563"/>
                </a:lnTo>
                <a:lnTo>
                  <a:pt x="87272" y="40563"/>
                </a:lnTo>
                <a:lnTo>
                  <a:pt x="90000" y="40563"/>
                </a:lnTo>
                <a:lnTo>
                  <a:pt x="90000" y="40563"/>
                </a:lnTo>
                <a:lnTo>
                  <a:pt x="90000" y="40563"/>
                </a:lnTo>
                <a:lnTo>
                  <a:pt x="90000" y="40563"/>
                </a:lnTo>
                <a:lnTo>
                  <a:pt x="90000" y="45633"/>
                </a:lnTo>
                <a:lnTo>
                  <a:pt x="90000" y="45633"/>
                </a:lnTo>
                <a:lnTo>
                  <a:pt x="92727" y="45633"/>
                </a:lnTo>
                <a:lnTo>
                  <a:pt x="92727" y="45633"/>
                </a:lnTo>
                <a:lnTo>
                  <a:pt x="92727" y="45633"/>
                </a:lnTo>
                <a:lnTo>
                  <a:pt x="92727" y="45633"/>
                </a:lnTo>
                <a:lnTo>
                  <a:pt x="92727" y="45633"/>
                </a:lnTo>
                <a:lnTo>
                  <a:pt x="95454" y="45633"/>
                </a:lnTo>
                <a:lnTo>
                  <a:pt x="95454" y="45633"/>
                </a:lnTo>
                <a:lnTo>
                  <a:pt x="95454" y="45633"/>
                </a:lnTo>
                <a:lnTo>
                  <a:pt x="95454" y="45633"/>
                </a:lnTo>
                <a:lnTo>
                  <a:pt x="99545" y="45633"/>
                </a:lnTo>
                <a:lnTo>
                  <a:pt x="99545" y="45633"/>
                </a:lnTo>
                <a:lnTo>
                  <a:pt x="99545" y="45633"/>
                </a:lnTo>
                <a:lnTo>
                  <a:pt x="102272" y="45633"/>
                </a:lnTo>
                <a:lnTo>
                  <a:pt x="102272" y="45633"/>
                </a:lnTo>
                <a:lnTo>
                  <a:pt x="102272" y="45633"/>
                </a:lnTo>
                <a:lnTo>
                  <a:pt x="102272" y="45633"/>
                </a:lnTo>
                <a:lnTo>
                  <a:pt x="102272" y="45633"/>
                </a:lnTo>
                <a:lnTo>
                  <a:pt x="102272" y="45633"/>
                </a:lnTo>
                <a:lnTo>
                  <a:pt x="102272" y="40563"/>
                </a:lnTo>
                <a:lnTo>
                  <a:pt x="105000" y="40563"/>
                </a:lnTo>
                <a:lnTo>
                  <a:pt x="105000" y="40563"/>
                </a:lnTo>
                <a:lnTo>
                  <a:pt x="105000" y="40563"/>
                </a:lnTo>
                <a:lnTo>
                  <a:pt x="105000" y="40563"/>
                </a:lnTo>
                <a:lnTo>
                  <a:pt x="105000" y="40563"/>
                </a:lnTo>
                <a:lnTo>
                  <a:pt x="105000" y="40563"/>
                </a:lnTo>
                <a:lnTo>
                  <a:pt x="107727" y="40563"/>
                </a:lnTo>
                <a:lnTo>
                  <a:pt x="107727" y="37183"/>
                </a:lnTo>
                <a:lnTo>
                  <a:pt x="107727" y="37183"/>
                </a:lnTo>
                <a:lnTo>
                  <a:pt x="107727" y="37183"/>
                </a:lnTo>
                <a:lnTo>
                  <a:pt x="107727" y="37183"/>
                </a:lnTo>
                <a:lnTo>
                  <a:pt x="107727" y="37183"/>
                </a:lnTo>
                <a:lnTo>
                  <a:pt x="110454" y="37183"/>
                </a:lnTo>
                <a:lnTo>
                  <a:pt x="110454" y="33802"/>
                </a:lnTo>
                <a:lnTo>
                  <a:pt x="110454" y="33802"/>
                </a:lnTo>
                <a:lnTo>
                  <a:pt x="110454" y="33802"/>
                </a:lnTo>
                <a:lnTo>
                  <a:pt x="110454" y="33802"/>
                </a:lnTo>
                <a:lnTo>
                  <a:pt x="110454" y="33802"/>
                </a:lnTo>
                <a:lnTo>
                  <a:pt x="110454" y="33802"/>
                </a:lnTo>
                <a:lnTo>
                  <a:pt x="110454" y="37183"/>
                </a:lnTo>
                <a:lnTo>
                  <a:pt x="110454" y="37183"/>
                </a:lnTo>
                <a:lnTo>
                  <a:pt x="110454" y="37183"/>
                </a:lnTo>
                <a:lnTo>
                  <a:pt x="110454" y="40563"/>
                </a:lnTo>
                <a:lnTo>
                  <a:pt x="110454" y="40563"/>
                </a:lnTo>
                <a:lnTo>
                  <a:pt x="110454" y="40563"/>
                </a:lnTo>
                <a:lnTo>
                  <a:pt x="110454" y="40563"/>
                </a:lnTo>
                <a:lnTo>
                  <a:pt x="110454" y="40563"/>
                </a:lnTo>
                <a:lnTo>
                  <a:pt x="110454" y="40563"/>
                </a:lnTo>
                <a:lnTo>
                  <a:pt x="110454" y="45633"/>
                </a:lnTo>
                <a:lnTo>
                  <a:pt x="110454" y="45633"/>
                </a:lnTo>
                <a:lnTo>
                  <a:pt x="107727" y="45633"/>
                </a:lnTo>
                <a:lnTo>
                  <a:pt x="107727" y="45633"/>
                </a:lnTo>
                <a:lnTo>
                  <a:pt x="107727" y="45633"/>
                </a:lnTo>
                <a:lnTo>
                  <a:pt x="107727" y="49014"/>
                </a:lnTo>
                <a:lnTo>
                  <a:pt x="107727" y="49014"/>
                </a:lnTo>
                <a:lnTo>
                  <a:pt x="107727" y="49014"/>
                </a:lnTo>
                <a:lnTo>
                  <a:pt x="107727" y="49014"/>
                </a:lnTo>
                <a:lnTo>
                  <a:pt x="107727" y="52394"/>
                </a:lnTo>
                <a:lnTo>
                  <a:pt x="105000" y="52394"/>
                </a:lnTo>
                <a:lnTo>
                  <a:pt x="105000" y="52394"/>
                </a:lnTo>
                <a:lnTo>
                  <a:pt x="107727" y="52394"/>
                </a:lnTo>
                <a:lnTo>
                  <a:pt x="107727" y="52394"/>
                </a:lnTo>
                <a:lnTo>
                  <a:pt x="107727" y="52394"/>
                </a:lnTo>
                <a:lnTo>
                  <a:pt x="107727" y="55774"/>
                </a:lnTo>
                <a:lnTo>
                  <a:pt x="107727" y="55774"/>
                </a:lnTo>
                <a:lnTo>
                  <a:pt x="110454" y="55774"/>
                </a:lnTo>
                <a:lnTo>
                  <a:pt x="110454" y="55774"/>
                </a:lnTo>
                <a:lnTo>
                  <a:pt x="110454" y="55774"/>
                </a:lnTo>
                <a:lnTo>
                  <a:pt x="110454" y="59154"/>
                </a:lnTo>
                <a:lnTo>
                  <a:pt x="110454" y="59154"/>
                </a:lnTo>
                <a:lnTo>
                  <a:pt x="110454" y="59154"/>
                </a:lnTo>
                <a:lnTo>
                  <a:pt x="110454" y="59154"/>
                </a:lnTo>
                <a:lnTo>
                  <a:pt x="110454" y="59154"/>
                </a:lnTo>
                <a:lnTo>
                  <a:pt x="110454" y="59154"/>
                </a:lnTo>
                <a:lnTo>
                  <a:pt x="110454" y="64225"/>
                </a:lnTo>
                <a:lnTo>
                  <a:pt x="110454" y="64225"/>
                </a:lnTo>
                <a:lnTo>
                  <a:pt x="110454" y="64225"/>
                </a:lnTo>
                <a:lnTo>
                  <a:pt x="114545" y="64225"/>
                </a:lnTo>
                <a:lnTo>
                  <a:pt x="114545" y="64225"/>
                </a:lnTo>
                <a:lnTo>
                  <a:pt x="114545" y="64225"/>
                </a:lnTo>
                <a:lnTo>
                  <a:pt x="114545" y="64225"/>
                </a:lnTo>
                <a:lnTo>
                  <a:pt x="114545" y="64225"/>
                </a:lnTo>
                <a:lnTo>
                  <a:pt x="114545" y="64225"/>
                </a:lnTo>
                <a:lnTo>
                  <a:pt x="114545" y="64225"/>
                </a:lnTo>
                <a:lnTo>
                  <a:pt x="117272" y="64225"/>
                </a:lnTo>
                <a:lnTo>
                  <a:pt x="117272" y="64225"/>
                </a:lnTo>
                <a:lnTo>
                  <a:pt x="117272" y="59154"/>
                </a:lnTo>
                <a:lnTo>
                  <a:pt x="117272" y="59154"/>
                </a:lnTo>
                <a:lnTo>
                  <a:pt x="120000" y="59154"/>
                </a:lnTo>
                <a:lnTo>
                  <a:pt x="120000" y="59154"/>
                </a:lnTo>
                <a:lnTo>
                  <a:pt x="120000" y="59154"/>
                </a:lnTo>
                <a:lnTo>
                  <a:pt x="120000" y="59154"/>
                </a:lnTo>
                <a:lnTo>
                  <a:pt x="120000" y="64225"/>
                </a:lnTo>
                <a:lnTo>
                  <a:pt x="120000" y="64225"/>
                </a:lnTo>
                <a:lnTo>
                  <a:pt x="120000" y="64225"/>
                </a:lnTo>
                <a:lnTo>
                  <a:pt x="120000" y="64225"/>
                </a:lnTo>
                <a:lnTo>
                  <a:pt x="120000" y="64225"/>
                </a:lnTo>
                <a:lnTo>
                  <a:pt x="120000" y="64225"/>
                </a:lnTo>
                <a:lnTo>
                  <a:pt x="117272" y="64225"/>
                </a:lnTo>
                <a:lnTo>
                  <a:pt x="117272" y="64225"/>
                </a:lnTo>
                <a:lnTo>
                  <a:pt x="117272" y="67605"/>
                </a:lnTo>
                <a:lnTo>
                  <a:pt x="117272" y="67605"/>
                </a:lnTo>
                <a:lnTo>
                  <a:pt x="117272" y="67605"/>
                </a:lnTo>
                <a:lnTo>
                  <a:pt x="117272" y="67605"/>
                </a:lnTo>
                <a:lnTo>
                  <a:pt x="117272" y="67605"/>
                </a:lnTo>
                <a:lnTo>
                  <a:pt x="114545" y="67605"/>
                </a:lnTo>
                <a:lnTo>
                  <a:pt x="114545" y="67605"/>
                </a:lnTo>
                <a:lnTo>
                  <a:pt x="114545" y="70985"/>
                </a:lnTo>
                <a:lnTo>
                  <a:pt x="114545" y="70985"/>
                </a:lnTo>
                <a:lnTo>
                  <a:pt x="114545" y="70985"/>
                </a:lnTo>
                <a:lnTo>
                  <a:pt x="114545" y="67605"/>
                </a:lnTo>
                <a:lnTo>
                  <a:pt x="114545" y="67605"/>
                </a:lnTo>
                <a:lnTo>
                  <a:pt x="110454" y="67605"/>
                </a:lnTo>
                <a:lnTo>
                  <a:pt x="110454" y="67605"/>
                </a:lnTo>
                <a:lnTo>
                  <a:pt x="110454" y="67605"/>
                </a:lnTo>
                <a:lnTo>
                  <a:pt x="110454" y="70985"/>
                </a:lnTo>
                <a:lnTo>
                  <a:pt x="110454" y="70985"/>
                </a:lnTo>
                <a:lnTo>
                  <a:pt x="107727" y="70985"/>
                </a:lnTo>
                <a:lnTo>
                  <a:pt x="107727" y="70985"/>
                </a:lnTo>
                <a:lnTo>
                  <a:pt x="107727" y="70985"/>
                </a:lnTo>
                <a:lnTo>
                  <a:pt x="107727" y="70985"/>
                </a:lnTo>
                <a:lnTo>
                  <a:pt x="107727" y="70985"/>
                </a:lnTo>
                <a:lnTo>
                  <a:pt x="105000" y="70985"/>
                </a:lnTo>
                <a:lnTo>
                  <a:pt x="105000" y="74366"/>
                </a:lnTo>
                <a:lnTo>
                  <a:pt x="105000" y="74366"/>
                </a:lnTo>
                <a:lnTo>
                  <a:pt x="105000" y="74366"/>
                </a:lnTo>
                <a:lnTo>
                  <a:pt x="105000" y="74366"/>
                </a:lnTo>
                <a:lnTo>
                  <a:pt x="105000" y="74366"/>
                </a:lnTo>
                <a:lnTo>
                  <a:pt x="102272" y="74366"/>
                </a:lnTo>
                <a:lnTo>
                  <a:pt x="102272" y="74366"/>
                </a:lnTo>
                <a:lnTo>
                  <a:pt x="102272" y="74366"/>
                </a:lnTo>
                <a:lnTo>
                  <a:pt x="102272" y="74366"/>
                </a:lnTo>
                <a:lnTo>
                  <a:pt x="102272" y="74366"/>
                </a:lnTo>
                <a:lnTo>
                  <a:pt x="102272" y="74366"/>
                </a:lnTo>
                <a:lnTo>
                  <a:pt x="102272" y="70985"/>
                </a:lnTo>
                <a:lnTo>
                  <a:pt x="102272" y="70985"/>
                </a:lnTo>
                <a:lnTo>
                  <a:pt x="102272" y="74366"/>
                </a:lnTo>
                <a:lnTo>
                  <a:pt x="99545" y="74366"/>
                </a:lnTo>
                <a:lnTo>
                  <a:pt x="99545" y="74366"/>
                </a:lnTo>
                <a:lnTo>
                  <a:pt x="102272" y="74366"/>
                </a:lnTo>
                <a:lnTo>
                  <a:pt x="102272" y="74366"/>
                </a:lnTo>
                <a:lnTo>
                  <a:pt x="99545" y="74366"/>
                </a:lnTo>
                <a:lnTo>
                  <a:pt x="99545" y="74366"/>
                </a:lnTo>
                <a:lnTo>
                  <a:pt x="99545" y="74366"/>
                </a:lnTo>
                <a:lnTo>
                  <a:pt x="95454" y="74366"/>
                </a:lnTo>
                <a:lnTo>
                  <a:pt x="95454" y="74366"/>
                </a:lnTo>
                <a:lnTo>
                  <a:pt x="95454" y="74366"/>
                </a:lnTo>
                <a:lnTo>
                  <a:pt x="95454" y="74366"/>
                </a:lnTo>
                <a:lnTo>
                  <a:pt x="92727" y="74366"/>
                </a:lnTo>
                <a:lnTo>
                  <a:pt x="92727" y="74366"/>
                </a:lnTo>
                <a:lnTo>
                  <a:pt x="92727" y="74366"/>
                </a:lnTo>
                <a:lnTo>
                  <a:pt x="92727" y="74366"/>
                </a:lnTo>
                <a:lnTo>
                  <a:pt x="92727" y="74366"/>
                </a:lnTo>
                <a:lnTo>
                  <a:pt x="90000" y="74366"/>
                </a:lnTo>
                <a:lnTo>
                  <a:pt x="90000" y="74366"/>
                </a:lnTo>
                <a:lnTo>
                  <a:pt x="90000" y="74366"/>
                </a:lnTo>
                <a:lnTo>
                  <a:pt x="90000" y="74366"/>
                </a:lnTo>
                <a:lnTo>
                  <a:pt x="90000" y="74366"/>
                </a:lnTo>
                <a:lnTo>
                  <a:pt x="87272" y="74366"/>
                </a:lnTo>
                <a:lnTo>
                  <a:pt x="87272" y="74366"/>
                </a:lnTo>
                <a:lnTo>
                  <a:pt x="87272" y="74366"/>
                </a:lnTo>
                <a:lnTo>
                  <a:pt x="87272" y="74366"/>
                </a:lnTo>
                <a:lnTo>
                  <a:pt x="87272" y="74366"/>
                </a:lnTo>
                <a:lnTo>
                  <a:pt x="84545" y="74366"/>
                </a:lnTo>
                <a:lnTo>
                  <a:pt x="84545" y="77746"/>
                </a:lnTo>
                <a:lnTo>
                  <a:pt x="84545" y="77746"/>
                </a:lnTo>
                <a:lnTo>
                  <a:pt x="84545" y="77746"/>
                </a:lnTo>
                <a:lnTo>
                  <a:pt x="84545" y="77746"/>
                </a:lnTo>
                <a:lnTo>
                  <a:pt x="84545" y="77746"/>
                </a:lnTo>
                <a:lnTo>
                  <a:pt x="84545" y="77746"/>
                </a:lnTo>
                <a:lnTo>
                  <a:pt x="80454" y="77746"/>
                </a:lnTo>
                <a:lnTo>
                  <a:pt x="80454" y="82816"/>
                </a:lnTo>
                <a:lnTo>
                  <a:pt x="80454" y="82816"/>
                </a:lnTo>
                <a:lnTo>
                  <a:pt x="80454" y="82816"/>
                </a:lnTo>
                <a:lnTo>
                  <a:pt x="80454" y="82816"/>
                </a:lnTo>
                <a:lnTo>
                  <a:pt x="77727" y="82816"/>
                </a:lnTo>
                <a:lnTo>
                  <a:pt x="77727" y="82816"/>
                </a:lnTo>
                <a:lnTo>
                  <a:pt x="77727" y="82816"/>
                </a:lnTo>
                <a:lnTo>
                  <a:pt x="77727" y="86197"/>
                </a:lnTo>
                <a:lnTo>
                  <a:pt x="77727" y="86197"/>
                </a:lnTo>
                <a:lnTo>
                  <a:pt x="77727" y="86197"/>
                </a:lnTo>
                <a:lnTo>
                  <a:pt x="77727" y="86197"/>
                </a:lnTo>
                <a:lnTo>
                  <a:pt x="75000" y="86197"/>
                </a:lnTo>
                <a:lnTo>
                  <a:pt x="75000" y="86197"/>
                </a:lnTo>
                <a:lnTo>
                  <a:pt x="75000" y="86197"/>
                </a:lnTo>
                <a:lnTo>
                  <a:pt x="75000" y="89577"/>
                </a:lnTo>
                <a:lnTo>
                  <a:pt x="75000" y="89577"/>
                </a:lnTo>
                <a:lnTo>
                  <a:pt x="75000" y="89577"/>
                </a:lnTo>
                <a:lnTo>
                  <a:pt x="75000" y="89577"/>
                </a:lnTo>
                <a:lnTo>
                  <a:pt x="75000" y="89577"/>
                </a:lnTo>
                <a:lnTo>
                  <a:pt x="75000" y="92957"/>
                </a:lnTo>
                <a:lnTo>
                  <a:pt x="72272" y="92957"/>
                </a:lnTo>
                <a:lnTo>
                  <a:pt x="72272" y="92957"/>
                </a:lnTo>
                <a:lnTo>
                  <a:pt x="72272" y="92957"/>
                </a:lnTo>
                <a:lnTo>
                  <a:pt x="72272" y="92957"/>
                </a:lnTo>
                <a:lnTo>
                  <a:pt x="72272" y="96338"/>
                </a:lnTo>
                <a:lnTo>
                  <a:pt x="72272" y="96338"/>
                </a:lnTo>
                <a:lnTo>
                  <a:pt x="72272" y="96338"/>
                </a:lnTo>
                <a:lnTo>
                  <a:pt x="72272" y="96338"/>
                </a:lnTo>
                <a:lnTo>
                  <a:pt x="72272" y="96338"/>
                </a:lnTo>
                <a:lnTo>
                  <a:pt x="72272" y="96338"/>
                </a:lnTo>
                <a:lnTo>
                  <a:pt x="72272" y="101408"/>
                </a:lnTo>
                <a:lnTo>
                  <a:pt x="72272" y="101408"/>
                </a:lnTo>
                <a:lnTo>
                  <a:pt x="72272" y="101408"/>
                </a:lnTo>
                <a:lnTo>
                  <a:pt x="72272" y="101408"/>
                </a:lnTo>
                <a:lnTo>
                  <a:pt x="72272" y="104788"/>
                </a:lnTo>
                <a:lnTo>
                  <a:pt x="69545" y="104788"/>
                </a:lnTo>
                <a:lnTo>
                  <a:pt x="69545" y="104788"/>
                </a:lnTo>
                <a:lnTo>
                  <a:pt x="69545" y="104788"/>
                </a:lnTo>
                <a:lnTo>
                  <a:pt x="69545" y="104788"/>
                </a:lnTo>
                <a:lnTo>
                  <a:pt x="69545" y="104788"/>
                </a:lnTo>
                <a:lnTo>
                  <a:pt x="69545" y="104788"/>
                </a:lnTo>
                <a:lnTo>
                  <a:pt x="69545" y="101408"/>
                </a:lnTo>
                <a:lnTo>
                  <a:pt x="65454" y="101408"/>
                </a:lnTo>
                <a:lnTo>
                  <a:pt x="65454" y="101408"/>
                </a:lnTo>
                <a:lnTo>
                  <a:pt x="65454" y="101408"/>
                </a:lnTo>
                <a:lnTo>
                  <a:pt x="65454" y="101408"/>
                </a:lnTo>
                <a:lnTo>
                  <a:pt x="65454" y="101408"/>
                </a:lnTo>
                <a:lnTo>
                  <a:pt x="65454" y="101408"/>
                </a:lnTo>
                <a:lnTo>
                  <a:pt x="62727" y="101408"/>
                </a:lnTo>
                <a:lnTo>
                  <a:pt x="62727" y="96338"/>
                </a:lnTo>
                <a:lnTo>
                  <a:pt x="62727" y="96338"/>
                </a:lnTo>
                <a:lnTo>
                  <a:pt x="62727" y="96338"/>
                </a:lnTo>
                <a:lnTo>
                  <a:pt x="60000" y="96338"/>
                </a:lnTo>
                <a:lnTo>
                  <a:pt x="60000" y="96338"/>
                </a:lnTo>
                <a:lnTo>
                  <a:pt x="60000" y="96338"/>
                </a:lnTo>
                <a:lnTo>
                  <a:pt x="60000" y="96338"/>
                </a:lnTo>
                <a:lnTo>
                  <a:pt x="60000" y="96338"/>
                </a:lnTo>
                <a:lnTo>
                  <a:pt x="57272" y="96338"/>
                </a:lnTo>
                <a:lnTo>
                  <a:pt x="57272" y="96338"/>
                </a:lnTo>
                <a:lnTo>
                  <a:pt x="57272" y="96338"/>
                </a:lnTo>
                <a:lnTo>
                  <a:pt x="57272" y="96338"/>
                </a:lnTo>
                <a:lnTo>
                  <a:pt x="57272" y="96338"/>
                </a:lnTo>
                <a:lnTo>
                  <a:pt x="57272" y="96338"/>
                </a:lnTo>
                <a:lnTo>
                  <a:pt x="54545" y="96338"/>
                </a:lnTo>
                <a:lnTo>
                  <a:pt x="54545" y="96338"/>
                </a:lnTo>
                <a:lnTo>
                  <a:pt x="54545" y="92957"/>
                </a:lnTo>
                <a:lnTo>
                  <a:pt x="54545" y="92957"/>
                </a:lnTo>
                <a:lnTo>
                  <a:pt x="50454" y="92957"/>
                </a:lnTo>
                <a:lnTo>
                  <a:pt x="50454" y="92957"/>
                </a:lnTo>
                <a:lnTo>
                  <a:pt x="50454" y="92957"/>
                </a:lnTo>
                <a:lnTo>
                  <a:pt x="50454" y="92957"/>
                </a:lnTo>
                <a:lnTo>
                  <a:pt x="50454" y="92957"/>
                </a:lnTo>
                <a:lnTo>
                  <a:pt x="50454" y="92957"/>
                </a:lnTo>
                <a:lnTo>
                  <a:pt x="50454" y="89577"/>
                </a:lnTo>
                <a:lnTo>
                  <a:pt x="47727" y="89577"/>
                </a:lnTo>
                <a:lnTo>
                  <a:pt x="47727" y="89577"/>
                </a:lnTo>
                <a:lnTo>
                  <a:pt x="47727" y="89577"/>
                </a:lnTo>
                <a:lnTo>
                  <a:pt x="47727" y="89577"/>
                </a:lnTo>
                <a:lnTo>
                  <a:pt x="47727" y="89577"/>
                </a:lnTo>
                <a:lnTo>
                  <a:pt x="45000" y="89577"/>
                </a:lnTo>
                <a:lnTo>
                  <a:pt x="45000" y="89577"/>
                </a:lnTo>
                <a:lnTo>
                  <a:pt x="45000" y="89577"/>
                </a:lnTo>
                <a:lnTo>
                  <a:pt x="45000" y="89577"/>
                </a:lnTo>
                <a:lnTo>
                  <a:pt x="45000" y="86197"/>
                </a:lnTo>
                <a:lnTo>
                  <a:pt x="42272" y="86197"/>
                </a:lnTo>
                <a:lnTo>
                  <a:pt x="42272" y="86197"/>
                </a:lnTo>
                <a:lnTo>
                  <a:pt x="42272" y="86197"/>
                </a:lnTo>
                <a:lnTo>
                  <a:pt x="42272" y="86197"/>
                </a:lnTo>
                <a:lnTo>
                  <a:pt x="42272" y="86197"/>
                </a:lnTo>
                <a:lnTo>
                  <a:pt x="39545" y="86197"/>
                </a:lnTo>
                <a:lnTo>
                  <a:pt x="39545" y="86197"/>
                </a:lnTo>
                <a:lnTo>
                  <a:pt x="39545" y="86197"/>
                </a:lnTo>
                <a:lnTo>
                  <a:pt x="39545" y="86197"/>
                </a:lnTo>
                <a:lnTo>
                  <a:pt x="39545" y="86197"/>
                </a:lnTo>
                <a:lnTo>
                  <a:pt x="39545" y="86197"/>
                </a:lnTo>
                <a:lnTo>
                  <a:pt x="35454" y="86197"/>
                </a:lnTo>
                <a:lnTo>
                  <a:pt x="35454" y="86197"/>
                </a:lnTo>
                <a:lnTo>
                  <a:pt x="35454" y="86197"/>
                </a:lnTo>
                <a:lnTo>
                  <a:pt x="35454" y="86197"/>
                </a:lnTo>
                <a:lnTo>
                  <a:pt x="32727" y="86197"/>
                </a:lnTo>
                <a:lnTo>
                  <a:pt x="32727" y="86197"/>
                </a:lnTo>
                <a:lnTo>
                  <a:pt x="32727" y="89577"/>
                </a:lnTo>
                <a:lnTo>
                  <a:pt x="32727" y="89577"/>
                </a:lnTo>
                <a:lnTo>
                  <a:pt x="32727" y="89577"/>
                </a:lnTo>
                <a:lnTo>
                  <a:pt x="32727" y="89577"/>
                </a:lnTo>
                <a:lnTo>
                  <a:pt x="30000" y="89577"/>
                </a:lnTo>
                <a:lnTo>
                  <a:pt x="30000" y="89577"/>
                </a:lnTo>
                <a:lnTo>
                  <a:pt x="30000" y="89577"/>
                </a:lnTo>
                <a:lnTo>
                  <a:pt x="30000" y="89577"/>
                </a:lnTo>
                <a:lnTo>
                  <a:pt x="30000" y="89577"/>
                </a:lnTo>
                <a:lnTo>
                  <a:pt x="30000" y="92957"/>
                </a:lnTo>
                <a:lnTo>
                  <a:pt x="27272" y="92957"/>
                </a:lnTo>
                <a:lnTo>
                  <a:pt x="27272" y="92957"/>
                </a:lnTo>
                <a:lnTo>
                  <a:pt x="27272" y="92957"/>
                </a:lnTo>
                <a:lnTo>
                  <a:pt x="27272" y="92957"/>
                </a:lnTo>
                <a:lnTo>
                  <a:pt x="27272" y="92957"/>
                </a:lnTo>
                <a:lnTo>
                  <a:pt x="24545" y="92957"/>
                </a:lnTo>
                <a:lnTo>
                  <a:pt x="24545" y="92957"/>
                </a:lnTo>
                <a:lnTo>
                  <a:pt x="24545" y="92957"/>
                </a:lnTo>
                <a:lnTo>
                  <a:pt x="24545" y="92957"/>
                </a:lnTo>
                <a:lnTo>
                  <a:pt x="24545" y="92957"/>
                </a:lnTo>
                <a:lnTo>
                  <a:pt x="24545" y="89577"/>
                </a:lnTo>
                <a:lnTo>
                  <a:pt x="24545" y="89577"/>
                </a:lnTo>
                <a:lnTo>
                  <a:pt x="24545" y="89577"/>
                </a:lnTo>
                <a:lnTo>
                  <a:pt x="20454" y="89577"/>
                </a:lnTo>
                <a:lnTo>
                  <a:pt x="20454" y="89577"/>
                </a:lnTo>
                <a:lnTo>
                  <a:pt x="20454" y="89577"/>
                </a:lnTo>
                <a:lnTo>
                  <a:pt x="20454" y="86197"/>
                </a:lnTo>
                <a:lnTo>
                  <a:pt x="20454" y="86197"/>
                </a:lnTo>
                <a:lnTo>
                  <a:pt x="20454" y="86197"/>
                </a:lnTo>
                <a:lnTo>
                  <a:pt x="17727" y="86197"/>
                </a:lnTo>
                <a:lnTo>
                  <a:pt x="17727" y="86197"/>
                </a:lnTo>
                <a:lnTo>
                  <a:pt x="17727" y="86197"/>
                </a:lnTo>
                <a:lnTo>
                  <a:pt x="17727" y="86197"/>
                </a:lnTo>
                <a:lnTo>
                  <a:pt x="17727" y="86197"/>
                </a:lnTo>
                <a:lnTo>
                  <a:pt x="17727" y="86197"/>
                </a:lnTo>
                <a:lnTo>
                  <a:pt x="15000" y="86197"/>
                </a:lnTo>
                <a:lnTo>
                  <a:pt x="15000" y="86197"/>
                </a:lnTo>
                <a:lnTo>
                  <a:pt x="15000" y="86197"/>
                </a:lnTo>
                <a:lnTo>
                  <a:pt x="15000" y="86197"/>
                </a:lnTo>
                <a:lnTo>
                  <a:pt x="15000" y="89577"/>
                </a:lnTo>
                <a:lnTo>
                  <a:pt x="15000" y="89577"/>
                </a:lnTo>
                <a:lnTo>
                  <a:pt x="15000" y="89577"/>
                </a:lnTo>
                <a:lnTo>
                  <a:pt x="15000" y="89577"/>
                </a:lnTo>
                <a:lnTo>
                  <a:pt x="12272" y="89577"/>
                </a:lnTo>
                <a:lnTo>
                  <a:pt x="12272" y="92957"/>
                </a:lnTo>
                <a:lnTo>
                  <a:pt x="12272" y="92957"/>
                </a:lnTo>
                <a:lnTo>
                  <a:pt x="12272" y="92957"/>
                </a:lnTo>
                <a:lnTo>
                  <a:pt x="12272" y="92957"/>
                </a:lnTo>
                <a:lnTo>
                  <a:pt x="12272" y="96338"/>
                </a:lnTo>
                <a:lnTo>
                  <a:pt x="12272" y="96338"/>
                </a:lnTo>
                <a:lnTo>
                  <a:pt x="15000" y="96338"/>
                </a:lnTo>
                <a:lnTo>
                  <a:pt x="15000" y="96338"/>
                </a:lnTo>
                <a:lnTo>
                  <a:pt x="15000" y="96338"/>
                </a:lnTo>
                <a:lnTo>
                  <a:pt x="15000" y="96338"/>
                </a:lnTo>
                <a:lnTo>
                  <a:pt x="15000" y="96338"/>
                </a:lnTo>
                <a:lnTo>
                  <a:pt x="15000" y="96338"/>
                </a:lnTo>
                <a:lnTo>
                  <a:pt x="17727" y="96338"/>
                </a:lnTo>
                <a:lnTo>
                  <a:pt x="17727" y="96338"/>
                </a:lnTo>
                <a:lnTo>
                  <a:pt x="17727" y="96338"/>
                </a:lnTo>
                <a:lnTo>
                  <a:pt x="17727" y="96338"/>
                </a:lnTo>
                <a:lnTo>
                  <a:pt x="17727" y="96338"/>
                </a:lnTo>
                <a:lnTo>
                  <a:pt x="17727" y="96338"/>
                </a:lnTo>
                <a:lnTo>
                  <a:pt x="20454" y="96338"/>
                </a:lnTo>
                <a:lnTo>
                  <a:pt x="20454" y="96338"/>
                </a:lnTo>
                <a:lnTo>
                  <a:pt x="20454" y="96338"/>
                </a:lnTo>
                <a:lnTo>
                  <a:pt x="20454" y="96338"/>
                </a:lnTo>
                <a:lnTo>
                  <a:pt x="20454" y="101408"/>
                </a:lnTo>
                <a:lnTo>
                  <a:pt x="24545" y="101408"/>
                </a:lnTo>
                <a:lnTo>
                  <a:pt x="24545" y="101408"/>
                </a:lnTo>
                <a:lnTo>
                  <a:pt x="24545" y="101408"/>
                </a:lnTo>
                <a:lnTo>
                  <a:pt x="24545" y="101408"/>
                </a:lnTo>
                <a:lnTo>
                  <a:pt x="24545" y="101408"/>
                </a:lnTo>
                <a:lnTo>
                  <a:pt x="24545" y="101408"/>
                </a:lnTo>
                <a:lnTo>
                  <a:pt x="24545" y="104788"/>
                </a:lnTo>
                <a:lnTo>
                  <a:pt x="27272" y="104788"/>
                </a:lnTo>
                <a:lnTo>
                  <a:pt x="27272" y="104788"/>
                </a:lnTo>
                <a:lnTo>
                  <a:pt x="27272" y="104788"/>
                </a:lnTo>
                <a:lnTo>
                  <a:pt x="27272" y="104788"/>
                </a:lnTo>
                <a:lnTo>
                  <a:pt x="30000" y="104788"/>
                </a:lnTo>
                <a:lnTo>
                  <a:pt x="30000" y="104788"/>
                </a:lnTo>
                <a:lnTo>
                  <a:pt x="30000" y="104788"/>
                </a:lnTo>
                <a:lnTo>
                  <a:pt x="30000" y="108169"/>
                </a:lnTo>
                <a:lnTo>
                  <a:pt x="30000" y="108169"/>
                </a:lnTo>
                <a:lnTo>
                  <a:pt x="30000" y="108169"/>
                </a:lnTo>
                <a:lnTo>
                  <a:pt x="30000" y="108169"/>
                </a:lnTo>
                <a:lnTo>
                  <a:pt x="30000" y="108169"/>
                </a:lnTo>
                <a:lnTo>
                  <a:pt x="30000" y="108169"/>
                </a:lnTo>
                <a:lnTo>
                  <a:pt x="27272" y="108169"/>
                </a:lnTo>
                <a:lnTo>
                  <a:pt x="27272" y="111549"/>
                </a:lnTo>
                <a:lnTo>
                  <a:pt x="27272" y="111549"/>
                </a:lnTo>
                <a:lnTo>
                  <a:pt x="27272" y="111549"/>
                </a:lnTo>
                <a:lnTo>
                  <a:pt x="24545" y="111549"/>
                </a:lnTo>
                <a:lnTo>
                  <a:pt x="24545" y="111549"/>
                </a:lnTo>
                <a:lnTo>
                  <a:pt x="24545" y="111549"/>
                </a:lnTo>
                <a:lnTo>
                  <a:pt x="24545" y="108169"/>
                </a:lnTo>
                <a:lnTo>
                  <a:pt x="24545" y="108169"/>
                </a:lnTo>
                <a:lnTo>
                  <a:pt x="20454" y="108169"/>
                </a:lnTo>
                <a:lnTo>
                  <a:pt x="20454" y="108169"/>
                </a:lnTo>
                <a:lnTo>
                  <a:pt x="20454" y="111549"/>
                </a:lnTo>
                <a:lnTo>
                  <a:pt x="20454" y="111549"/>
                </a:lnTo>
                <a:lnTo>
                  <a:pt x="17727" y="111549"/>
                </a:lnTo>
                <a:lnTo>
                  <a:pt x="17727" y="108169"/>
                </a:lnTo>
                <a:lnTo>
                  <a:pt x="17727" y="108169"/>
                </a:lnTo>
                <a:lnTo>
                  <a:pt x="17727" y="108169"/>
                </a:lnTo>
                <a:lnTo>
                  <a:pt x="17727" y="108169"/>
                </a:lnTo>
                <a:lnTo>
                  <a:pt x="17727" y="111549"/>
                </a:lnTo>
                <a:lnTo>
                  <a:pt x="17727" y="111549"/>
                </a:lnTo>
                <a:lnTo>
                  <a:pt x="17727" y="111549"/>
                </a:lnTo>
                <a:lnTo>
                  <a:pt x="17727" y="111549"/>
                </a:lnTo>
                <a:lnTo>
                  <a:pt x="15000" y="111549"/>
                </a:lnTo>
                <a:lnTo>
                  <a:pt x="15000" y="111549"/>
                </a:lnTo>
                <a:lnTo>
                  <a:pt x="15000" y="111549"/>
                </a:lnTo>
                <a:lnTo>
                  <a:pt x="15000" y="114929"/>
                </a:lnTo>
                <a:lnTo>
                  <a:pt x="15000" y="114929"/>
                </a:lnTo>
                <a:lnTo>
                  <a:pt x="15000" y="114929"/>
                </a:lnTo>
                <a:lnTo>
                  <a:pt x="15000" y="114929"/>
                </a:lnTo>
                <a:lnTo>
                  <a:pt x="15000" y="114929"/>
                </a:lnTo>
                <a:lnTo>
                  <a:pt x="12272" y="114929"/>
                </a:lnTo>
                <a:lnTo>
                  <a:pt x="12272" y="120000"/>
                </a:lnTo>
                <a:lnTo>
                  <a:pt x="12272" y="120000"/>
                </a:lnTo>
                <a:lnTo>
                  <a:pt x="12272" y="120000"/>
                </a:lnTo>
                <a:lnTo>
                  <a:pt x="12272" y="120000"/>
                </a:lnTo>
                <a:lnTo>
                  <a:pt x="12272" y="120000"/>
                </a:lnTo>
                <a:lnTo>
                  <a:pt x="9545" y="120000"/>
                </a:lnTo>
                <a:lnTo>
                  <a:pt x="9545" y="120000"/>
                </a:lnTo>
                <a:lnTo>
                  <a:pt x="9545" y="120000"/>
                </a:lnTo>
                <a:lnTo>
                  <a:pt x="9545" y="120000"/>
                </a:lnTo>
                <a:lnTo>
                  <a:pt x="9545" y="120000"/>
                </a:lnTo>
                <a:lnTo>
                  <a:pt x="5454" y="120000"/>
                </a:lnTo>
                <a:lnTo>
                  <a:pt x="5454" y="120000"/>
                </a:lnTo>
                <a:lnTo>
                  <a:pt x="5454" y="120000"/>
                </a:lnTo>
                <a:lnTo>
                  <a:pt x="5454" y="114929"/>
                </a:lnTo>
                <a:lnTo>
                  <a:pt x="5454" y="114929"/>
                </a:lnTo>
                <a:lnTo>
                  <a:pt x="5454" y="114929"/>
                </a:lnTo>
                <a:lnTo>
                  <a:pt x="5454" y="114929"/>
                </a:lnTo>
                <a:lnTo>
                  <a:pt x="5454" y="111549"/>
                </a:lnTo>
                <a:lnTo>
                  <a:pt x="5454" y="111549"/>
                </a:lnTo>
                <a:lnTo>
                  <a:pt x="5454" y="111549"/>
                </a:lnTo>
                <a:lnTo>
                  <a:pt x="5454" y="111549"/>
                </a:lnTo>
                <a:lnTo>
                  <a:pt x="5454" y="108169"/>
                </a:lnTo>
                <a:lnTo>
                  <a:pt x="5454" y="108169"/>
                </a:lnTo>
                <a:lnTo>
                  <a:pt x="5454" y="108169"/>
                </a:lnTo>
                <a:lnTo>
                  <a:pt x="5454" y="108169"/>
                </a:lnTo>
                <a:lnTo>
                  <a:pt x="9545" y="108169"/>
                </a:lnTo>
                <a:lnTo>
                  <a:pt x="9545" y="104788"/>
                </a:lnTo>
                <a:lnTo>
                  <a:pt x="9545" y="104788"/>
                </a:lnTo>
                <a:lnTo>
                  <a:pt x="9545" y="104788"/>
                </a:lnTo>
                <a:lnTo>
                  <a:pt x="9545" y="104788"/>
                </a:lnTo>
                <a:lnTo>
                  <a:pt x="9545" y="104788"/>
                </a:lnTo>
                <a:lnTo>
                  <a:pt x="9545" y="101408"/>
                </a:lnTo>
                <a:lnTo>
                  <a:pt x="9545" y="101408"/>
                </a:lnTo>
                <a:lnTo>
                  <a:pt x="5454" y="101408"/>
                </a:lnTo>
                <a:lnTo>
                  <a:pt x="5454" y="101408"/>
                </a:lnTo>
                <a:lnTo>
                  <a:pt x="5454" y="101408"/>
                </a:lnTo>
                <a:lnTo>
                  <a:pt x="5454" y="101408"/>
                </a:lnTo>
                <a:lnTo>
                  <a:pt x="5454" y="96338"/>
                </a:lnTo>
                <a:lnTo>
                  <a:pt x="5454" y="96338"/>
                </a:lnTo>
                <a:lnTo>
                  <a:pt x="2727" y="96338"/>
                </a:lnTo>
                <a:lnTo>
                  <a:pt x="2727" y="96338"/>
                </a:lnTo>
                <a:lnTo>
                  <a:pt x="2727" y="96338"/>
                </a:lnTo>
                <a:lnTo>
                  <a:pt x="2727" y="96338"/>
                </a:lnTo>
                <a:lnTo>
                  <a:pt x="2727" y="96338"/>
                </a:lnTo>
                <a:lnTo>
                  <a:pt x="0" y="96338"/>
                </a:lnTo>
                <a:lnTo>
                  <a:pt x="0" y="96338"/>
                </a:lnTo>
                <a:lnTo>
                  <a:pt x="0" y="92957"/>
                </a:lnTo>
                <a:lnTo>
                  <a:pt x="0" y="92957"/>
                </a:lnTo>
                <a:lnTo>
                  <a:pt x="0" y="92957"/>
                </a:lnTo>
                <a:lnTo>
                  <a:pt x="2727" y="92957"/>
                </a:lnTo>
                <a:lnTo>
                  <a:pt x="2727" y="89577"/>
                </a:lnTo>
                <a:lnTo>
                  <a:pt x="2727" y="89577"/>
                </a:lnTo>
                <a:lnTo>
                  <a:pt x="2727" y="89577"/>
                </a:lnTo>
                <a:lnTo>
                  <a:pt x="2727" y="89577"/>
                </a:lnTo>
                <a:lnTo>
                  <a:pt x="2727" y="86197"/>
                </a:lnTo>
                <a:lnTo>
                  <a:pt x="2727" y="86197"/>
                </a:lnTo>
                <a:lnTo>
                  <a:pt x="2727" y="86197"/>
                </a:lnTo>
                <a:lnTo>
                  <a:pt x="2727" y="86197"/>
                </a:lnTo>
                <a:lnTo>
                  <a:pt x="2727" y="86197"/>
                </a:lnTo>
                <a:lnTo>
                  <a:pt x="2727" y="82816"/>
                </a:lnTo>
                <a:lnTo>
                  <a:pt x="2727" y="82816"/>
                </a:lnTo>
                <a:lnTo>
                  <a:pt x="2727" y="82816"/>
                </a:lnTo>
                <a:lnTo>
                  <a:pt x="5454" y="82816"/>
                </a:lnTo>
                <a:lnTo>
                  <a:pt x="5454" y="82816"/>
                </a:lnTo>
                <a:lnTo>
                  <a:pt x="5454" y="82816"/>
                </a:lnTo>
                <a:lnTo>
                  <a:pt x="5454" y="82816"/>
                </a:lnTo>
                <a:lnTo>
                  <a:pt x="5454" y="82816"/>
                </a:lnTo>
                <a:lnTo>
                  <a:pt x="9545" y="82816"/>
                </a:lnTo>
                <a:lnTo>
                  <a:pt x="9545" y="82816"/>
                </a:lnTo>
                <a:lnTo>
                  <a:pt x="9545" y="77746"/>
                </a:lnTo>
                <a:lnTo>
                  <a:pt x="9545" y="77746"/>
                </a:lnTo>
                <a:lnTo>
                  <a:pt x="9545" y="77746"/>
                </a:lnTo>
                <a:lnTo>
                  <a:pt x="9545" y="77746"/>
                </a:lnTo>
                <a:lnTo>
                  <a:pt x="12272" y="77746"/>
                </a:lnTo>
                <a:lnTo>
                  <a:pt x="12272" y="77746"/>
                </a:lnTo>
                <a:lnTo>
                  <a:pt x="12272" y="77746"/>
                </a:lnTo>
                <a:lnTo>
                  <a:pt x="12272" y="77746"/>
                </a:lnTo>
                <a:lnTo>
                  <a:pt x="12272" y="77746"/>
                </a:lnTo>
                <a:lnTo>
                  <a:pt x="12272" y="77746"/>
                </a:lnTo>
                <a:lnTo>
                  <a:pt x="12272" y="74366"/>
                </a:lnTo>
                <a:lnTo>
                  <a:pt x="15000" y="74366"/>
                </a:lnTo>
                <a:lnTo>
                  <a:pt x="15000" y="74366"/>
                </a:lnTo>
                <a:lnTo>
                  <a:pt x="15000" y="74366"/>
                </a:lnTo>
                <a:lnTo>
                  <a:pt x="15000" y="74366"/>
                </a:lnTo>
                <a:lnTo>
                  <a:pt x="15000" y="74366"/>
                </a:lnTo>
                <a:lnTo>
                  <a:pt x="15000" y="74366"/>
                </a:lnTo>
                <a:lnTo>
                  <a:pt x="15000" y="70985"/>
                </a:lnTo>
                <a:lnTo>
                  <a:pt x="15000" y="70985"/>
                </a:lnTo>
                <a:lnTo>
                  <a:pt x="15000" y="70985"/>
                </a:lnTo>
                <a:lnTo>
                  <a:pt x="15000" y="70985"/>
                </a:lnTo>
                <a:lnTo>
                  <a:pt x="15000" y="70985"/>
                </a:lnTo>
                <a:lnTo>
                  <a:pt x="15000" y="70985"/>
                </a:lnTo>
                <a:lnTo>
                  <a:pt x="15000" y="67605"/>
                </a:lnTo>
                <a:lnTo>
                  <a:pt x="12272" y="67605"/>
                </a:lnTo>
                <a:lnTo>
                  <a:pt x="12272" y="67605"/>
                </a:lnTo>
                <a:lnTo>
                  <a:pt x="12272" y="67605"/>
                </a:lnTo>
                <a:lnTo>
                  <a:pt x="12272" y="67605"/>
                </a:lnTo>
                <a:lnTo>
                  <a:pt x="12272" y="64225"/>
                </a:lnTo>
                <a:lnTo>
                  <a:pt x="12272" y="64225"/>
                </a:lnTo>
                <a:lnTo>
                  <a:pt x="12272" y="64225"/>
                </a:lnTo>
                <a:lnTo>
                  <a:pt x="15000" y="64225"/>
                </a:lnTo>
                <a:lnTo>
                  <a:pt x="15000" y="64225"/>
                </a:lnTo>
                <a:lnTo>
                  <a:pt x="15000" y="64225"/>
                </a:lnTo>
                <a:lnTo>
                  <a:pt x="15000" y="64225"/>
                </a:lnTo>
                <a:lnTo>
                  <a:pt x="15000" y="59154"/>
                </a:lnTo>
                <a:lnTo>
                  <a:pt x="15000" y="59154"/>
                </a:lnTo>
                <a:lnTo>
                  <a:pt x="15000" y="64225"/>
                </a:lnTo>
                <a:lnTo>
                  <a:pt x="17727" y="64225"/>
                </a:lnTo>
                <a:lnTo>
                  <a:pt x="17727" y="64225"/>
                </a:lnTo>
                <a:lnTo>
                  <a:pt x="17727" y="64225"/>
                </a:lnTo>
                <a:lnTo>
                  <a:pt x="17727" y="64225"/>
                </a:lnTo>
                <a:lnTo>
                  <a:pt x="17727" y="64225"/>
                </a:lnTo>
                <a:lnTo>
                  <a:pt x="17727" y="64225"/>
                </a:lnTo>
                <a:lnTo>
                  <a:pt x="20454" y="64225"/>
                </a:lnTo>
                <a:lnTo>
                  <a:pt x="20454" y="64225"/>
                </a:lnTo>
                <a:lnTo>
                  <a:pt x="20454" y="67605"/>
                </a:lnTo>
                <a:lnTo>
                  <a:pt x="20454" y="67605"/>
                </a:lnTo>
                <a:lnTo>
                  <a:pt x="20454" y="67605"/>
                </a:lnTo>
                <a:lnTo>
                  <a:pt x="24545" y="67605"/>
                </a:lnTo>
                <a:lnTo>
                  <a:pt x="24545" y="67605"/>
                </a:lnTo>
                <a:lnTo>
                  <a:pt x="24545" y="67605"/>
                </a:lnTo>
                <a:lnTo>
                  <a:pt x="24545" y="67605"/>
                </a:lnTo>
                <a:lnTo>
                  <a:pt x="24545" y="67605"/>
                </a:lnTo>
                <a:lnTo>
                  <a:pt x="27272" y="67605"/>
                </a:lnTo>
                <a:lnTo>
                  <a:pt x="27272" y="67605"/>
                </a:lnTo>
                <a:lnTo>
                  <a:pt x="27272" y="67605"/>
                </a:lnTo>
                <a:lnTo>
                  <a:pt x="27272" y="67605"/>
                </a:lnTo>
                <a:lnTo>
                  <a:pt x="30000" y="67605"/>
                </a:lnTo>
                <a:lnTo>
                  <a:pt x="30000" y="67605"/>
                </a:lnTo>
                <a:lnTo>
                  <a:pt x="30000" y="67605"/>
                </a:lnTo>
                <a:lnTo>
                  <a:pt x="30000" y="67605"/>
                </a:lnTo>
                <a:lnTo>
                  <a:pt x="30000" y="67605"/>
                </a:lnTo>
                <a:lnTo>
                  <a:pt x="30000" y="67605"/>
                </a:lnTo>
                <a:lnTo>
                  <a:pt x="32727" y="67605"/>
                </a:lnTo>
                <a:lnTo>
                  <a:pt x="32727" y="67605"/>
                </a:lnTo>
                <a:lnTo>
                  <a:pt x="32727" y="67605"/>
                </a:lnTo>
                <a:lnTo>
                  <a:pt x="32727" y="64225"/>
                </a:lnTo>
                <a:lnTo>
                  <a:pt x="32727" y="64225"/>
                </a:lnTo>
                <a:lnTo>
                  <a:pt x="32727" y="64225"/>
                </a:lnTo>
                <a:lnTo>
                  <a:pt x="32727" y="64225"/>
                </a:lnTo>
                <a:lnTo>
                  <a:pt x="32727" y="64225"/>
                </a:lnTo>
                <a:lnTo>
                  <a:pt x="32727" y="59154"/>
                </a:lnTo>
                <a:lnTo>
                  <a:pt x="32727" y="59154"/>
                </a:lnTo>
                <a:lnTo>
                  <a:pt x="32727" y="59154"/>
                </a:lnTo>
                <a:lnTo>
                  <a:pt x="32727" y="59154"/>
                </a:lnTo>
                <a:lnTo>
                  <a:pt x="32727" y="59154"/>
                </a:lnTo>
                <a:lnTo>
                  <a:pt x="32727" y="59154"/>
                </a:lnTo>
                <a:lnTo>
                  <a:pt x="32727" y="55774"/>
                </a:lnTo>
                <a:lnTo>
                  <a:pt x="32727" y="55774"/>
                </a:lnTo>
                <a:lnTo>
                  <a:pt x="32727" y="55774"/>
                </a:lnTo>
                <a:lnTo>
                  <a:pt x="32727" y="55774"/>
                </a:lnTo>
                <a:lnTo>
                  <a:pt x="32727" y="52394"/>
                </a:lnTo>
                <a:lnTo>
                  <a:pt x="32727" y="52394"/>
                </a:lnTo>
                <a:lnTo>
                  <a:pt x="32727" y="52394"/>
                </a:lnTo>
                <a:lnTo>
                  <a:pt x="32727" y="52394"/>
                </a:lnTo>
                <a:lnTo>
                  <a:pt x="32727" y="49014"/>
                </a:lnTo>
                <a:lnTo>
                  <a:pt x="32727" y="49014"/>
                </a:lnTo>
                <a:lnTo>
                  <a:pt x="32727" y="49014"/>
                </a:lnTo>
                <a:lnTo>
                  <a:pt x="32727" y="49014"/>
                </a:lnTo>
                <a:lnTo>
                  <a:pt x="35454" y="49014"/>
                </a:lnTo>
                <a:lnTo>
                  <a:pt x="35454" y="49014"/>
                </a:lnTo>
                <a:lnTo>
                  <a:pt x="35454" y="49014"/>
                </a:lnTo>
                <a:lnTo>
                  <a:pt x="35454" y="49014"/>
                </a:lnTo>
                <a:lnTo>
                  <a:pt x="39545" y="49014"/>
                </a:lnTo>
                <a:lnTo>
                  <a:pt x="39545" y="45633"/>
                </a:lnTo>
                <a:lnTo>
                  <a:pt x="39545" y="45633"/>
                </a:lnTo>
                <a:lnTo>
                  <a:pt x="39545" y="45633"/>
                </a:lnTo>
                <a:lnTo>
                  <a:pt x="39545" y="45633"/>
                </a:lnTo>
                <a:lnTo>
                  <a:pt x="39545" y="40563"/>
                </a:lnTo>
                <a:lnTo>
                  <a:pt x="39545" y="40563"/>
                </a:lnTo>
                <a:lnTo>
                  <a:pt x="39545" y="40563"/>
                </a:lnTo>
                <a:lnTo>
                  <a:pt x="39545" y="37183"/>
                </a:lnTo>
                <a:lnTo>
                  <a:pt x="39545" y="37183"/>
                </a:lnTo>
                <a:lnTo>
                  <a:pt x="39545" y="37183"/>
                </a:lnTo>
                <a:lnTo>
                  <a:pt x="39545" y="33802"/>
                </a:lnTo>
                <a:lnTo>
                  <a:pt x="39545" y="33802"/>
                </a:lnTo>
                <a:lnTo>
                  <a:pt x="39545" y="33802"/>
                </a:lnTo>
                <a:lnTo>
                  <a:pt x="39545" y="33802"/>
                </a:lnTo>
                <a:lnTo>
                  <a:pt x="39545" y="33802"/>
                </a:lnTo>
                <a:lnTo>
                  <a:pt x="39545" y="30422"/>
                </a:lnTo>
                <a:lnTo>
                  <a:pt x="42272" y="30422"/>
                </a:lnTo>
                <a:lnTo>
                  <a:pt x="42272" y="30422"/>
                </a:lnTo>
                <a:lnTo>
                  <a:pt x="42272" y="30422"/>
                </a:lnTo>
                <a:lnTo>
                  <a:pt x="42272" y="27042"/>
                </a:lnTo>
                <a:lnTo>
                  <a:pt x="42272" y="27042"/>
                </a:lnTo>
                <a:lnTo>
                  <a:pt x="42272" y="27042"/>
                </a:lnTo>
                <a:lnTo>
                  <a:pt x="42272" y="21971"/>
                </a:lnTo>
                <a:lnTo>
                  <a:pt x="42272" y="21971"/>
                </a:lnTo>
                <a:lnTo>
                  <a:pt x="42272" y="21971"/>
                </a:lnTo>
                <a:lnTo>
                  <a:pt x="42272" y="18591"/>
                </a:lnTo>
                <a:lnTo>
                  <a:pt x="39545" y="18591"/>
                </a:lnTo>
                <a:lnTo>
                  <a:pt x="39545" y="18591"/>
                </a:lnTo>
                <a:lnTo>
                  <a:pt x="39545" y="18591"/>
                </a:lnTo>
                <a:lnTo>
                  <a:pt x="39545" y="18591"/>
                </a:lnTo>
                <a:lnTo>
                  <a:pt x="39545" y="18591"/>
                </a:lnTo>
                <a:lnTo>
                  <a:pt x="39545" y="15211"/>
                </a:lnTo>
                <a:lnTo>
                  <a:pt x="39545" y="15211"/>
                </a:lnTo>
                <a:lnTo>
                  <a:pt x="39545" y="15211"/>
                </a:lnTo>
                <a:lnTo>
                  <a:pt x="39545" y="15211"/>
                </a:lnTo>
                <a:lnTo>
                  <a:pt x="39545" y="15211"/>
                </a:lnTo>
                <a:lnTo>
                  <a:pt x="39545" y="11830"/>
                </a:lnTo>
                <a:lnTo>
                  <a:pt x="35454" y="11830"/>
                </a:lnTo>
                <a:lnTo>
                  <a:pt x="35454" y="11830"/>
                </a:lnTo>
                <a:lnTo>
                  <a:pt x="35454" y="11830"/>
                </a:lnTo>
                <a:lnTo>
                  <a:pt x="35454" y="8450"/>
                </a:lnTo>
                <a:lnTo>
                  <a:pt x="39545" y="8450"/>
                </a:lnTo>
                <a:lnTo>
                  <a:pt x="39545" y="8450"/>
                </a:lnTo>
                <a:lnTo>
                  <a:pt x="39545" y="8450"/>
                </a:lnTo>
                <a:lnTo>
                  <a:pt x="39545" y="8450"/>
                </a:lnTo>
                <a:lnTo>
                  <a:pt x="39545" y="3380"/>
                </a:lnTo>
                <a:lnTo>
                  <a:pt x="39545" y="3380"/>
                </a:lnTo>
                <a:lnTo>
                  <a:pt x="39545" y="3380"/>
                </a:lnTo>
                <a:lnTo>
                  <a:pt x="39545" y="3380"/>
                </a:lnTo>
                <a:lnTo>
                  <a:pt x="39545" y="3380"/>
                </a:lnTo>
                <a:lnTo>
                  <a:pt x="39545" y="3380"/>
                </a:lnTo>
                <a:lnTo>
                  <a:pt x="42272" y="3380"/>
                </a:lnTo>
                <a:lnTo>
                  <a:pt x="42272" y="3380"/>
                </a:lnTo>
                <a:lnTo>
                  <a:pt x="42272" y="3380"/>
                </a:lnTo>
                <a:lnTo>
                  <a:pt x="42272" y="3380"/>
                </a:lnTo>
                <a:lnTo>
                  <a:pt x="42272" y="0"/>
                </a:lnTo>
                <a:lnTo>
                  <a:pt x="42272" y="0"/>
                </a:lnTo>
                <a:lnTo>
                  <a:pt x="42272" y="0"/>
                </a:lnTo>
                <a:lnTo>
                  <a:pt x="45000" y="0"/>
                </a:lnTo>
                <a:lnTo>
                  <a:pt x="45000" y="0"/>
                </a:lnTo>
                <a:lnTo>
                  <a:pt x="45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1" name="Shape 1031"/>
          <p:cNvSpPr/>
          <p:nvPr/>
        </p:nvSpPr>
        <p:spPr>
          <a:xfrm>
            <a:off x="6788944" y="3117853"/>
            <a:ext cx="104774" cy="112713"/>
          </a:xfrm>
          <a:custGeom>
            <a:avLst/>
            <a:gdLst/>
            <a:ahLst/>
            <a:cxnLst/>
            <a:rect l="0" t="0" r="0" b="0"/>
            <a:pathLst>
              <a:path w="120000" h="120000" extrusionOk="0">
                <a:moveTo>
                  <a:pt x="45000" y="0"/>
                </a:moveTo>
                <a:lnTo>
                  <a:pt x="45000" y="0"/>
                </a:lnTo>
                <a:lnTo>
                  <a:pt x="47727" y="0"/>
                </a:lnTo>
                <a:lnTo>
                  <a:pt x="47727" y="3380"/>
                </a:lnTo>
                <a:lnTo>
                  <a:pt x="47727" y="3380"/>
                </a:lnTo>
                <a:lnTo>
                  <a:pt x="47727" y="3380"/>
                </a:lnTo>
                <a:lnTo>
                  <a:pt x="47727" y="3380"/>
                </a:lnTo>
                <a:lnTo>
                  <a:pt x="47727" y="3380"/>
                </a:lnTo>
                <a:lnTo>
                  <a:pt x="47727" y="3380"/>
                </a:lnTo>
                <a:lnTo>
                  <a:pt x="50454" y="3380"/>
                </a:lnTo>
                <a:lnTo>
                  <a:pt x="50454" y="8450"/>
                </a:lnTo>
                <a:lnTo>
                  <a:pt x="50454" y="8450"/>
                </a:lnTo>
                <a:lnTo>
                  <a:pt x="50454" y="8450"/>
                </a:lnTo>
                <a:lnTo>
                  <a:pt x="50454" y="8450"/>
                </a:lnTo>
                <a:lnTo>
                  <a:pt x="50454" y="8450"/>
                </a:lnTo>
                <a:lnTo>
                  <a:pt x="50454" y="8450"/>
                </a:lnTo>
                <a:lnTo>
                  <a:pt x="50454" y="11830"/>
                </a:lnTo>
                <a:lnTo>
                  <a:pt x="54545" y="11830"/>
                </a:lnTo>
                <a:lnTo>
                  <a:pt x="54545" y="11830"/>
                </a:lnTo>
                <a:lnTo>
                  <a:pt x="54545" y="11830"/>
                </a:lnTo>
                <a:lnTo>
                  <a:pt x="54545" y="11830"/>
                </a:lnTo>
                <a:lnTo>
                  <a:pt x="54545" y="11830"/>
                </a:lnTo>
                <a:lnTo>
                  <a:pt x="54545" y="15211"/>
                </a:lnTo>
                <a:lnTo>
                  <a:pt x="57272" y="15211"/>
                </a:lnTo>
                <a:lnTo>
                  <a:pt x="57272" y="15211"/>
                </a:lnTo>
                <a:lnTo>
                  <a:pt x="57272" y="15211"/>
                </a:lnTo>
                <a:lnTo>
                  <a:pt x="57272" y="15211"/>
                </a:lnTo>
                <a:lnTo>
                  <a:pt x="57272" y="15211"/>
                </a:lnTo>
                <a:lnTo>
                  <a:pt x="57272" y="15211"/>
                </a:lnTo>
                <a:lnTo>
                  <a:pt x="57272" y="18591"/>
                </a:lnTo>
                <a:lnTo>
                  <a:pt x="57272" y="18591"/>
                </a:lnTo>
                <a:lnTo>
                  <a:pt x="60000" y="18591"/>
                </a:lnTo>
                <a:lnTo>
                  <a:pt x="60000" y="18591"/>
                </a:lnTo>
                <a:lnTo>
                  <a:pt x="60000" y="18591"/>
                </a:lnTo>
                <a:lnTo>
                  <a:pt x="60000" y="18591"/>
                </a:lnTo>
                <a:lnTo>
                  <a:pt x="60000" y="18591"/>
                </a:lnTo>
                <a:lnTo>
                  <a:pt x="60000" y="21971"/>
                </a:lnTo>
                <a:lnTo>
                  <a:pt x="60000" y="21971"/>
                </a:lnTo>
                <a:lnTo>
                  <a:pt x="60000" y="21971"/>
                </a:lnTo>
                <a:lnTo>
                  <a:pt x="62727" y="21971"/>
                </a:lnTo>
                <a:lnTo>
                  <a:pt x="62727" y="21971"/>
                </a:lnTo>
                <a:lnTo>
                  <a:pt x="62727" y="21971"/>
                </a:lnTo>
                <a:lnTo>
                  <a:pt x="62727" y="27042"/>
                </a:lnTo>
                <a:lnTo>
                  <a:pt x="62727" y="27042"/>
                </a:lnTo>
                <a:lnTo>
                  <a:pt x="65454" y="27042"/>
                </a:lnTo>
                <a:lnTo>
                  <a:pt x="65454" y="27042"/>
                </a:lnTo>
                <a:lnTo>
                  <a:pt x="65454" y="27042"/>
                </a:lnTo>
                <a:lnTo>
                  <a:pt x="65454" y="27042"/>
                </a:lnTo>
                <a:lnTo>
                  <a:pt x="65454" y="27042"/>
                </a:lnTo>
                <a:lnTo>
                  <a:pt x="65454" y="30422"/>
                </a:lnTo>
                <a:lnTo>
                  <a:pt x="65454" y="30422"/>
                </a:lnTo>
                <a:lnTo>
                  <a:pt x="69545" y="30422"/>
                </a:lnTo>
                <a:lnTo>
                  <a:pt x="69545" y="30422"/>
                </a:lnTo>
                <a:lnTo>
                  <a:pt x="69545" y="30422"/>
                </a:lnTo>
                <a:lnTo>
                  <a:pt x="69545" y="30422"/>
                </a:lnTo>
                <a:lnTo>
                  <a:pt x="69545" y="30422"/>
                </a:lnTo>
                <a:lnTo>
                  <a:pt x="69545" y="30422"/>
                </a:lnTo>
                <a:lnTo>
                  <a:pt x="69545" y="33802"/>
                </a:lnTo>
                <a:lnTo>
                  <a:pt x="72272" y="33802"/>
                </a:lnTo>
                <a:lnTo>
                  <a:pt x="72272" y="33802"/>
                </a:lnTo>
                <a:lnTo>
                  <a:pt x="72272" y="33802"/>
                </a:lnTo>
                <a:lnTo>
                  <a:pt x="72272" y="33802"/>
                </a:lnTo>
                <a:lnTo>
                  <a:pt x="72272" y="33802"/>
                </a:lnTo>
                <a:lnTo>
                  <a:pt x="75000" y="33802"/>
                </a:lnTo>
                <a:lnTo>
                  <a:pt x="75000" y="33802"/>
                </a:lnTo>
                <a:lnTo>
                  <a:pt x="75000" y="37183"/>
                </a:lnTo>
                <a:lnTo>
                  <a:pt x="75000" y="37183"/>
                </a:lnTo>
                <a:lnTo>
                  <a:pt x="75000" y="37183"/>
                </a:lnTo>
                <a:lnTo>
                  <a:pt x="77727" y="37183"/>
                </a:lnTo>
                <a:lnTo>
                  <a:pt x="77727" y="37183"/>
                </a:lnTo>
                <a:lnTo>
                  <a:pt x="77727" y="37183"/>
                </a:lnTo>
                <a:lnTo>
                  <a:pt x="77727" y="37183"/>
                </a:lnTo>
                <a:lnTo>
                  <a:pt x="77727" y="37183"/>
                </a:lnTo>
                <a:lnTo>
                  <a:pt x="77727" y="37183"/>
                </a:lnTo>
                <a:lnTo>
                  <a:pt x="80454" y="37183"/>
                </a:lnTo>
                <a:lnTo>
                  <a:pt x="80454" y="37183"/>
                </a:lnTo>
                <a:lnTo>
                  <a:pt x="80454" y="37183"/>
                </a:lnTo>
                <a:lnTo>
                  <a:pt x="84545" y="37183"/>
                </a:lnTo>
                <a:lnTo>
                  <a:pt x="84545" y="40563"/>
                </a:lnTo>
                <a:lnTo>
                  <a:pt x="84545" y="40563"/>
                </a:lnTo>
                <a:lnTo>
                  <a:pt x="84545" y="40563"/>
                </a:lnTo>
                <a:lnTo>
                  <a:pt x="84545" y="40563"/>
                </a:lnTo>
                <a:lnTo>
                  <a:pt x="87272" y="40563"/>
                </a:lnTo>
                <a:lnTo>
                  <a:pt x="87272" y="40563"/>
                </a:lnTo>
                <a:lnTo>
                  <a:pt x="87272" y="40563"/>
                </a:lnTo>
                <a:lnTo>
                  <a:pt x="87272" y="40563"/>
                </a:lnTo>
                <a:lnTo>
                  <a:pt x="87272" y="40563"/>
                </a:lnTo>
                <a:lnTo>
                  <a:pt x="90000" y="40563"/>
                </a:lnTo>
                <a:lnTo>
                  <a:pt x="90000" y="40563"/>
                </a:lnTo>
                <a:lnTo>
                  <a:pt x="90000" y="40563"/>
                </a:lnTo>
                <a:lnTo>
                  <a:pt x="90000" y="40563"/>
                </a:lnTo>
                <a:lnTo>
                  <a:pt x="90000" y="45633"/>
                </a:lnTo>
                <a:lnTo>
                  <a:pt x="90000" y="45633"/>
                </a:lnTo>
                <a:lnTo>
                  <a:pt x="92727" y="45633"/>
                </a:lnTo>
                <a:lnTo>
                  <a:pt x="92727" y="45633"/>
                </a:lnTo>
                <a:lnTo>
                  <a:pt x="92727" y="45633"/>
                </a:lnTo>
                <a:lnTo>
                  <a:pt x="92727" y="45633"/>
                </a:lnTo>
                <a:lnTo>
                  <a:pt x="92727" y="45633"/>
                </a:lnTo>
                <a:lnTo>
                  <a:pt x="95454" y="45633"/>
                </a:lnTo>
                <a:lnTo>
                  <a:pt x="95454" y="45633"/>
                </a:lnTo>
                <a:lnTo>
                  <a:pt x="95454" y="45633"/>
                </a:lnTo>
                <a:lnTo>
                  <a:pt x="95454" y="45633"/>
                </a:lnTo>
                <a:lnTo>
                  <a:pt x="99545" y="45633"/>
                </a:lnTo>
                <a:lnTo>
                  <a:pt x="99545" y="45633"/>
                </a:lnTo>
                <a:lnTo>
                  <a:pt x="99545" y="45633"/>
                </a:lnTo>
                <a:lnTo>
                  <a:pt x="102272" y="45633"/>
                </a:lnTo>
                <a:lnTo>
                  <a:pt x="102272" y="45633"/>
                </a:lnTo>
                <a:lnTo>
                  <a:pt x="102272" y="45633"/>
                </a:lnTo>
                <a:lnTo>
                  <a:pt x="102272" y="45633"/>
                </a:lnTo>
                <a:lnTo>
                  <a:pt x="102272" y="45633"/>
                </a:lnTo>
                <a:lnTo>
                  <a:pt x="102272" y="45633"/>
                </a:lnTo>
                <a:lnTo>
                  <a:pt x="102272" y="40563"/>
                </a:lnTo>
                <a:lnTo>
                  <a:pt x="105000" y="40563"/>
                </a:lnTo>
                <a:lnTo>
                  <a:pt x="105000" y="40563"/>
                </a:lnTo>
                <a:lnTo>
                  <a:pt x="105000" y="40563"/>
                </a:lnTo>
                <a:lnTo>
                  <a:pt x="105000" y="40563"/>
                </a:lnTo>
                <a:lnTo>
                  <a:pt x="105000" y="40563"/>
                </a:lnTo>
                <a:lnTo>
                  <a:pt x="105000" y="40563"/>
                </a:lnTo>
                <a:lnTo>
                  <a:pt x="107727" y="40563"/>
                </a:lnTo>
                <a:lnTo>
                  <a:pt x="107727" y="37183"/>
                </a:lnTo>
                <a:lnTo>
                  <a:pt x="107727" y="37183"/>
                </a:lnTo>
                <a:lnTo>
                  <a:pt x="107727" y="37183"/>
                </a:lnTo>
                <a:lnTo>
                  <a:pt x="107727" y="37183"/>
                </a:lnTo>
                <a:lnTo>
                  <a:pt x="107727" y="37183"/>
                </a:lnTo>
                <a:lnTo>
                  <a:pt x="110454" y="37183"/>
                </a:lnTo>
                <a:lnTo>
                  <a:pt x="110454" y="33802"/>
                </a:lnTo>
                <a:lnTo>
                  <a:pt x="110454" y="33802"/>
                </a:lnTo>
                <a:lnTo>
                  <a:pt x="110454" y="33802"/>
                </a:lnTo>
                <a:lnTo>
                  <a:pt x="110454" y="33802"/>
                </a:lnTo>
                <a:lnTo>
                  <a:pt x="110454" y="33802"/>
                </a:lnTo>
                <a:lnTo>
                  <a:pt x="110454" y="33802"/>
                </a:lnTo>
                <a:lnTo>
                  <a:pt x="110454" y="37183"/>
                </a:lnTo>
                <a:lnTo>
                  <a:pt x="110454" y="37183"/>
                </a:lnTo>
                <a:lnTo>
                  <a:pt x="110454" y="37183"/>
                </a:lnTo>
                <a:lnTo>
                  <a:pt x="110454" y="40563"/>
                </a:lnTo>
                <a:lnTo>
                  <a:pt x="110454" y="40563"/>
                </a:lnTo>
                <a:lnTo>
                  <a:pt x="110454" y="40563"/>
                </a:lnTo>
                <a:lnTo>
                  <a:pt x="110454" y="40563"/>
                </a:lnTo>
                <a:lnTo>
                  <a:pt x="110454" y="40563"/>
                </a:lnTo>
                <a:lnTo>
                  <a:pt x="110454" y="40563"/>
                </a:lnTo>
                <a:lnTo>
                  <a:pt x="110454" y="45633"/>
                </a:lnTo>
                <a:lnTo>
                  <a:pt x="110454" y="45633"/>
                </a:lnTo>
                <a:lnTo>
                  <a:pt x="107727" y="45633"/>
                </a:lnTo>
                <a:lnTo>
                  <a:pt x="107727" y="45633"/>
                </a:lnTo>
                <a:lnTo>
                  <a:pt x="107727" y="45633"/>
                </a:lnTo>
                <a:lnTo>
                  <a:pt x="107727" y="49014"/>
                </a:lnTo>
                <a:lnTo>
                  <a:pt x="107727" y="49014"/>
                </a:lnTo>
                <a:lnTo>
                  <a:pt x="107727" y="49014"/>
                </a:lnTo>
                <a:lnTo>
                  <a:pt x="107727" y="49014"/>
                </a:lnTo>
                <a:lnTo>
                  <a:pt x="107727" y="52394"/>
                </a:lnTo>
                <a:lnTo>
                  <a:pt x="105000" y="52394"/>
                </a:lnTo>
                <a:lnTo>
                  <a:pt x="105000" y="52394"/>
                </a:lnTo>
                <a:lnTo>
                  <a:pt x="107727" y="52394"/>
                </a:lnTo>
                <a:lnTo>
                  <a:pt x="107727" y="52394"/>
                </a:lnTo>
                <a:lnTo>
                  <a:pt x="107727" y="52394"/>
                </a:lnTo>
                <a:lnTo>
                  <a:pt x="107727" y="55774"/>
                </a:lnTo>
                <a:lnTo>
                  <a:pt x="107727" y="55774"/>
                </a:lnTo>
                <a:lnTo>
                  <a:pt x="110454" y="55774"/>
                </a:lnTo>
                <a:lnTo>
                  <a:pt x="110454" y="55774"/>
                </a:lnTo>
                <a:lnTo>
                  <a:pt x="110454" y="55774"/>
                </a:lnTo>
                <a:lnTo>
                  <a:pt x="110454" y="59154"/>
                </a:lnTo>
                <a:lnTo>
                  <a:pt x="110454" y="59154"/>
                </a:lnTo>
                <a:lnTo>
                  <a:pt x="110454" y="59154"/>
                </a:lnTo>
                <a:lnTo>
                  <a:pt x="110454" y="59154"/>
                </a:lnTo>
                <a:lnTo>
                  <a:pt x="110454" y="59154"/>
                </a:lnTo>
                <a:lnTo>
                  <a:pt x="110454" y="59154"/>
                </a:lnTo>
                <a:lnTo>
                  <a:pt x="110454" y="64225"/>
                </a:lnTo>
                <a:lnTo>
                  <a:pt x="110454" y="64225"/>
                </a:lnTo>
                <a:lnTo>
                  <a:pt x="110454" y="64225"/>
                </a:lnTo>
                <a:lnTo>
                  <a:pt x="114545" y="64225"/>
                </a:lnTo>
                <a:lnTo>
                  <a:pt x="114545" y="64225"/>
                </a:lnTo>
                <a:lnTo>
                  <a:pt x="114545" y="64225"/>
                </a:lnTo>
                <a:lnTo>
                  <a:pt x="114545" y="64225"/>
                </a:lnTo>
                <a:lnTo>
                  <a:pt x="114545" y="64225"/>
                </a:lnTo>
                <a:lnTo>
                  <a:pt x="114545" y="64225"/>
                </a:lnTo>
                <a:lnTo>
                  <a:pt x="114545" y="64225"/>
                </a:lnTo>
                <a:lnTo>
                  <a:pt x="117272" y="64225"/>
                </a:lnTo>
                <a:lnTo>
                  <a:pt x="117272" y="64225"/>
                </a:lnTo>
                <a:lnTo>
                  <a:pt x="117272" y="59154"/>
                </a:lnTo>
                <a:lnTo>
                  <a:pt x="117272" y="59154"/>
                </a:lnTo>
                <a:lnTo>
                  <a:pt x="120000" y="59154"/>
                </a:lnTo>
                <a:lnTo>
                  <a:pt x="120000" y="59154"/>
                </a:lnTo>
                <a:lnTo>
                  <a:pt x="120000" y="59154"/>
                </a:lnTo>
                <a:lnTo>
                  <a:pt x="120000" y="59154"/>
                </a:lnTo>
                <a:lnTo>
                  <a:pt x="120000" y="64225"/>
                </a:lnTo>
                <a:lnTo>
                  <a:pt x="120000" y="64225"/>
                </a:lnTo>
                <a:lnTo>
                  <a:pt x="120000" y="64225"/>
                </a:lnTo>
                <a:lnTo>
                  <a:pt x="120000" y="64225"/>
                </a:lnTo>
                <a:lnTo>
                  <a:pt x="120000" y="64225"/>
                </a:lnTo>
                <a:lnTo>
                  <a:pt x="120000" y="64225"/>
                </a:lnTo>
                <a:lnTo>
                  <a:pt x="117272" y="64225"/>
                </a:lnTo>
                <a:lnTo>
                  <a:pt x="117272" y="64225"/>
                </a:lnTo>
                <a:lnTo>
                  <a:pt x="117272" y="67605"/>
                </a:lnTo>
                <a:lnTo>
                  <a:pt x="117272" y="67605"/>
                </a:lnTo>
                <a:lnTo>
                  <a:pt x="117272" y="67605"/>
                </a:lnTo>
                <a:lnTo>
                  <a:pt x="117272" y="67605"/>
                </a:lnTo>
                <a:lnTo>
                  <a:pt x="117272" y="67605"/>
                </a:lnTo>
                <a:lnTo>
                  <a:pt x="114545" y="67605"/>
                </a:lnTo>
                <a:lnTo>
                  <a:pt x="114545" y="67605"/>
                </a:lnTo>
                <a:lnTo>
                  <a:pt x="114545" y="70985"/>
                </a:lnTo>
                <a:lnTo>
                  <a:pt x="114545" y="70985"/>
                </a:lnTo>
                <a:lnTo>
                  <a:pt x="114545" y="70985"/>
                </a:lnTo>
                <a:lnTo>
                  <a:pt x="114545" y="67605"/>
                </a:lnTo>
                <a:lnTo>
                  <a:pt x="114545" y="67605"/>
                </a:lnTo>
                <a:lnTo>
                  <a:pt x="110454" y="67605"/>
                </a:lnTo>
                <a:lnTo>
                  <a:pt x="110454" y="67605"/>
                </a:lnTo>
                <a:lnTo>
                  <a:pt x="110454" y="67605"/>
                </a:lnTo>
                <a:lnTo>
                  <a:pt x="110454" y="70985"/>
                </a:lnTo>
                <a:lnTo>
                  <a:pt x="110454" y="70985"/>
                </a:lnTo>
                <a:lnTo>
                  <a:pt x="107727" y="70985"/>
                </a:lnTo>
                <a:lnTo>
                  <a:pt x="107727" y="70985"/>
                </a:lnTo>
                <a:lnTo>
                  <a:pt x="107727" y="70985"/>
                </a:lnTo>
                <a:lnTo>
                  <a:pt x="107727" y="70985"/>
                </a:lnTo>
                <a:lnTo>
                  <a:pt x="107727" y="70985"/>
                </a:lnTo>
                <a:lnTo>
                  <a:pt x="105000" y="70985"/>
                </a:lnTo>
                <a:lnTo>
                  <a:pt x="105000" y="74366"/>
                </a:lnTo>
                <a:lnTo>
                  <a:pt x="105000" y="74366"/>
                </a:lnTo>
                <a:lnTo>
                  <a:pt x="105000" y="74366"/>
                </a:lnTo>
                <a:lnTo>
                  <a:pt x="105000" y="74366"/>
                </a:lnTo>
                <a:lnTo>
                  <a:pt x="105000" y="74366"/>
                </a:lnTo>
                <a:lnTo>
                  <a:pt x="102272" y="74366"/>
                </a:lnTo>
                <a:lnTo>
                  <a:pt x="102272" y="74366"/>
                </a:lnTo>
                <a:lnTo>
                  <a:pt x="102272" y="74366"/>
                </a:lnTo>
                <a:lnTo>
                  <a:pt x="102272" y="74366"/>
                </a:lnTo>
                <a:lnTo>
                  <a:pt x="102272" y="74366"/>
                </a:lnTo>
                <a:lnTo>
                  <a:pt x="102272" y="74366"/>
                </a:lnTo>
                <a:lnTo>
                  <a:pt x="102272" y="70985"/>
                </a:lnTo>
                <a:lnTo>
                  <a:pt x="102272" y="70985"/>
                </a:lnTo>
                <a:lnTo>
                  <a:pt x="102272" y="74366"/>
                </a:lnTo>
                <a:lnTo>
                  <a:pt x="99545" y="74366"/>
                </a:lnTo>
                <a:lnTo>
                  <a:pt x="99545" y="74366"/>
                </a:lnTo>
                <a:lnTo>
                  <a:pt x="102272" y="74366"/>
                </a:lnTo>
                <a:lnTo>
                  <a:pt x="102272" y="74366"/>
                </a:lnTo>
                <a:lnTo>
                  <a:pt x="99545" y="74366"/>
                </a:lnTo>
                <a:lnTo>
                  <a:pt x="99545" y="74366"/>
                </a:lnTo>
                <a:lnTo>
                  <a:pt x="99545" y="74366"/>
                </a:lnTo>
                <a:lnTo>
                  <a:pt x="95454" y="74366"/>
                </a:lnTo>
                <a:lnTo>
                  <a:pt x="95454" y="74366"/>
                </a:lnTo>
                <a:lnTo>
                  <a:pt x="95454" y="74366"/>
                </a:lnTo>
                <a:lnTo>
                  <a:pt x="95454" y="74366"/>
                </a:lnTo>
                <a:lnTo>
                  <a:pt x="92727" y="74366"/>
                </a:lnTo>
                <a:lnTo>
                  <a:pt x="92727" y="74366"/>
                </a:lnTo>
                <a:lnTo>
                  <a:pt x="92727" y="74366"/>
                </a:lnTo>
                <a:lnTo>
                  <a:pt x="92727" y="74366"/>
                </a:lnTo>
                <a:lnTo>
                  <a:pt x="92727" y="74366"/>
                </a:lnTo>
                <a:lnTo>
                  <a:pt x="90000" y="74366"/>
                </a:lnTo>
                <a:lnTo>
                  <a:pt x="90000" y="74366"/>
                </a:lnTo>
                <a:lnTo>
                  <a:pt x="90000" y="74366"/>
                </a:lnTo>
                <a:lnTo>
                  <a:pt x="90000" y="74366"/>
                </a:lnTo>
                <a:lnTo>
                  <a:pt x="90000" y="74366"/>
                </a:lnTo>
                <a:lnTo>
                  <a:pt x="87272" y="74366"/>
                </a:lnTo>
                <a:lnTo>
                  <a:pt x="87272" y="74366"/>
                </a:lnTo>
                <a:lnTo>
                  <a:pt x="87272" y="74366"/>
                </a:lnTo>
                <a:lnTo>
                  <a:pt x="87272" y="74366"/>
                </a:lnTo>
                <a:lnTo>
                  <a:pt x="87272" y="74366"/>
                </a:lnTo>
                <a:lnTo>
                  <a:pt x="84545" y="74366"/>
                </a:lnTo>
                <a:lnTo>
                  <a:pt x="84545" y="77746"/>
                </a:lnTo>
                <a:lnTo>
                  <a:pt x="84545" y="77746"/>
                </a:lnTo>
                <a:lnTo>
                  <a:pt x="84545" y="77746"/>
                </a:lnTo>
                <a:lnTo>
                  <a:pt x="84545" y="77746"/>
                </a:lnTo>
                <a:lnTo>
                  <a:pt x="84545" y="77746"/>
                </a:lnTo>
                <a:lnTo>
                  <a:pt x="84545" y="77746"/>
                </a:lnTo>
                <a:lnTo>
                  <a:pt x="80454" y="77746"/>
                </a:lnTo>
                <a:lnTo>
                  <a:pt x="80454" y="82816"/>
                </a:lnTo>
                <a:lnTo>
                  <a:pt x="80454" y="82816"/>
                </a:lnTo>
                <a:lnTo>
                  <a:pt x="80454" y="82816"/>
                </a:lnTo>
                <a:lnTo>
                  <a:pt x="80454" y="82816"/>
                </a:lnTo>
                <a:lnTo>
                  <a:pt x="77727" y="82816"/>
                </a:lnTo>
                <a:lnTo>
                  <a:pt x="77727" y="82816"/>
                </a:lnTo>
                <a:lnTo>
                  <a:pt x="77727" y="82816"/>
                </a:lnTo>
                <a:lnTo>
                  <a:pt x="77727" y="86197"/>
                </a:lnTo>
                <a:lnTo>
                  <a:pt x="77727" y="86197"/>
                </a:lnTo>
                <a:lnTo>
                  <a:pt x="77727" y="86197"/>
                </a:lnTo>
                <a:lnTo>
                  <a:pt x="77727" y="86197"/>
                </a:lnTo>
                <a:lnTo>
                  <a:pt x="75000" y="86197"/>
                </a:lnTo>
                <a:lnTo>
                  <a:pt x="75000" y="86197"/>
                </a:lnTo>
                <a:lnTo>
                  <a:pt x="75000" y="86197"/>
                </a:lnTo>
                <a:lnTo>
                  <a:pt x="75000" y="89577"/>
                </a:lnTo>
                <a:lnTo>
                  <a:pt x="75000" y="89577"/>
                </a:lnTo>
                <a:lnTo>
                  <a:pt x="75000" y="89577"/>
                </a:lnTo>
                <a:lnTo>
                  <a:pt x="75000" y="89577"/>
                </a:lnTo>
                <a:lnTo>
                  <a:pt x="75000" y="89577"/>
                </a:lnTo>
                <a:lnTo>
                  <a:pt x="75000" y="92957"/>
                </a:lnTo>
                <a:lnTo>
                  <a:pt x="72272" y="92957"/>
                </a:lnTo>
                <a:lnTo>
                  <a:pt x="72272" y="92957"/>
                </a:lnTo>
                <a:lnTo>
                  <a:pt x="72272" y="92957"/>
                </a:lnTo>
                <a:lnTo>
                  <a:pt x="72272" y="92957"/>
                </a:lnTo>
                <a:lnTo>
                  <a:pt x="72272" y="96338"/>
                </a:lnTo>
                <a:lnTo>
                  <a:pt x="72272" y="96338"/>
                </a:lnTo>
                <a:lnTo>
                  <a:pt x="72272" y="96338"/>
                </a:lnTo>
                <a:lnTo>
                  <a:pt x="72272" y="96338"/>
                </a:lnTo>
                <a:lnTo>
                  <a:pt x="72272" y="96338"/>
                </a:lnTo>
                <a:lnTo>
                  <a:pt x="72272" y="96338"/>
                </a:lnTo>
                <a:lnTo>
                  <a:pt x="72272" y="101408"/>
                </a:lnTo>
                <a:lnTo>
                  <a:pt x="72272" y="101408"/>
                </a:lnTo>
                <a:lnTo>
                  <a:pt x="72272" y="101408"/>
                </a:lnTo>
                <a:lnTo>
                  <a:pt x="72272" y="101408"/>
                </a:lnTo>
                <a:lnTo>
                  <a:pt x="72272" y="104788"/>
                </a:lnTo>
                <a:lnTo>
                  <a:pt x="69545" y="104788"/>
                </a:lnTo>
                <a:lnTo>
                  <a:pt x="69545" y="104788"/>
                </a:lnTo>
                <a:lnTo>
                  <a:pt x="69545" y="104788"/>
                </a:lnTo>
                <a:lnTo>
                  <a:pt x="69545" y="104788"/>
                </a:lnTo>
                <a:lnTo>
                  <a:pt x="69545" y="104788"/>
                </a:lnTo>
                <a:lnTo>
                  <a:pt x="69545" y="104788"/>
                </a:lnTo>
                <a:lnTo>
                  <a:pt x="69545" y="101408"/>
                </a:lnTo>
                <a:lnTo>
                  <a:pt x="65454" y="101408"/>
                </a:lnTo>
                <a:lnTo>
                  <a:pt x="65454" y="101408"/>
                </a:lnTo>
                <a:lnTo>
                  <a:pt x="65454" y="101408"/>
                </a:lnTo>
                <a:lnTo>
                  <a:pt x="65454" y="101408"/>
                </a:lnTo>
                <a:lnTo>
                  <a:pt x="65454" y="101408"/>
                </a:lnTo>
                <a:lnTo>
                  <a:pt x="65454" y="101408"/>
                </a:lnTo>
                <a:lnTo>
                  <a:pt x="62727" y="101408"/>
                </a:lnTo>
                <a:lnTo>
                  <a:pt x="62727" y="96338"/>
                </a:lnTo>
                <a:lnTo>
                  <a:pt x="62727" y="96338"/>
                </a:lnTo>
                <a:lnTo>
                  <a:pt x="62727" y="96338"/>
                </a:lnTo>
                <a:lnTo>
                  <a:pt x="60000" y="96338"/>
                </a:lnTo>
                <a:lnTo>
                  <a:pt x="60000" y="96338"/>
                </a:lnTo>
                <a:lnTo>
                  <a:pt x="60000" y="96338"/>
                </a:lnTo>
                <a:lnTo>
                  <a:pt x="60000" y="96338"/>
                </a:lnTo>
                <a:lnTo>
                  <a:pt x="60000" y="96338"/>
                </a:lnTo>
                <a:lnTo>
                  <a:pt x="57272" y="96338"/>
                </a:lnTo>
                <a:lnTo>
                  <a:pt x="57272" y="96338"/>
                </a:lnTo>
                <a:lnTo>
                  <a:pt x="57272" y="96338"/>
                </a:lnTo>
                <a:lnTo>
                  <a:pt x="57272" y="96338"/>
                </a:lnTo>
                <a:lnTo>
                  <a:pt x="57272" y="96338"/>
                </a:lnTo>
                <a:lnTo>
                  <a:pt x="57272" y="96338"/>
                </a:lnTo>
                <a:lnTo>
                  <a:pt x="54545" y="96338"/>
                </a:lnTo>
                <a:lnTo>
                  <a:pt x="54545" y="96338"/>
                </a:lnTo>
                <a:lnTo>
                  <a:pt x="54545" y="92957"/>
                </a:lnTo>
                <a:lnTo>
                  <a:pt x="54545" y="92957"/>
                </a:lnTo>
                <a:lnTo>
                  <a:pt x="50454" y="92957"/>
                </a:lnTo>
                <a:lnTo>
                  <a:pt x="50454" y="92957"/>
                </a:lnTo>
                <a:lnTo>
                  <a:pt x="50454" y="92957"/>
                </a:lnTo>
                <a:lnTo>
                  <a:pt x="50454" y="92957"/>
                </a:lnTo>
                <a:lnTo>
                  <a:pt x="50454" y="92957"/>
                </a:lnTo>
                <a:lnTo>
                  <a:pt x="50454" y="92957"/>
                </a:lnTo>
                <a:lnTo>
                  <a:pt x="50454" y="89577"/>
                </a:lnTo>
                <a:lnTo>
                  <a:pt x="47727" y="89577"/>
                </a:lnTo>
                <a:lnTo>
                  <a:pt x="47727" y="89577"/>
                </a:lnTo>
                <a:lnTo>
                  <a:pt x="47727" y="89577"/>
                </a:lnTo>
                <a:lnTo>
                  <a:pt x="47727" y="89577"/>
                </a:lnTo>
                <a:lnTo>
                  <a:pt x="47727" y="89577"/>
                </a:lnTo>
                <a:lnTo>
                  <a:pt x="45000" y="89577"/>
                </a:lnTo>
                <a:lnTo>
                  <a:pt x="45000" y="89577"/>
                </a:lnTo>
                <a:lnTo>
                  <a:pt x="45000" y="89577"/>
                </a:lnTo>
                <a:lnTo>
                  <a:pt x="45000" y="89577"/>
                </a:lnTo>
                <a:lnTo>
                  <a:pt x="45000" y="86197"/>
                </a:lnTo>
                <a:lnTo>
                  <a:pt x="42272" y="86197"/>
                </a:lnTo>
                <a:lnTo>
                  <a:pt x="42272" y="86197"/>
                </a:lnTo>
                <a:lnTo>
                  <a:pt x="42272" y="86197"/>
                </a:lnTo>
                <a:lnTo>
                  <a:pt x="42272" y="86197"/>
                </a:lnTo>
                <a:lnTo>
                  <a:pt x="42272" y="86197"/>
                </a:lnTo>
                <a:lnTo>
                  <a:pt x="39545" y="86197"/>
                </a:lnTo>
                <a:lnTo>
                  <a:pt x="39545" y="86197"/>
                </a:lnTo>
                <a:lnTo>
                  <a:pt x="39545" y="86197"/>
                </a:lnTo>
                <a:lnTo>
                  <a:pt x="39545" y="86197"/>
                </a:lnTo>
                <a:lnTo>
                  <a:pt x="39545" y="86197"/>
                </a:lnTo>
                <a:lnTo>
                  <a:pt x="39545" y="86197"/>
                </a:lnTo>
                <a:lnTo>
                  <a:pt x="35454" y="86197"/>
                </a:lnTo>
                <a:lnTo>
                  <a:pt x="35454" y="86197"/>
                </a:lnTo>
                <a:lnTo>
                  <a:pt x="35454" y="86197"/>
                </a:lnTo>
                <a:lnTo>
                  <a:pt x="35454" y="86197"/>
                </a:lnTo>
                <a:lnTo>
                  <a:pt x="32727" y="86197"/>
                </a:lnTo>
                <a:lnTo>
                  <a:pt x="32727" y="86197"/>
                </a:lnTo>
                <a:lnTo>
                  <a:pt x="32727" y="89577"/>
                </a:lnTo>
                <a:lnTo>
                  <a:pt x="32727" y="89577"/>
                </a:lnTo>
                <a:lnTo>
                  <a:pt x="32727" y="89577"/>
                </a:lnTo>
                <a:lnTo>
                  <a:pt x="32727" y="89577"/>
                </a:lnTo>
                <a:lnTo>
                  <a:pt x="30000" y="89577"/>
                </a:lnTo>
                <a:lnTo>
                  <a:pt x="30000" y="89577"/>
                </a:lnTo>
                <a:lnTo>
                  <a:pt x="30000" y="89577"/>
                </a:lnTo>
                <a:lnTo>
                  <a:pt x="30000" y="89577"/>
                </a:lnTo>
                <a:lnTo>
                  <a:pt x="30000" y="89577"/>
                </a:lnTo>
                <a:lnTo>
                  <a:pt x="30000" y="92957"/>
                </a:lnTo>
                <a:lnTo>
                  <a:pt x="27272" y="92957"/>
                </a:lnTo>
                <a:lnTo>
                  <a:pt x="27272" y="92957"/>
                </a:lnTo>
                <a:lnTo>
                  <a:pt x="27272" y="92957"/>
                </a:lnTo>
                <a:lnTo>
                  <a:pt x="27272" y="92957"/>
                </a:lnTo>
                <a:lnTo>
                  <a:pt x="27272" y="92957"/>
                </a:lnTo>
                <a:lnTo>
                  <a:pt x="24545" y="92957"/>
                </a:lnTo>
                <a:lnTo>
                  <a:pt x="24545" y="92957"/>
                </a:lnTo>
                <a:lnTo>
                  <a:pt x="24545" y="92957"/>
                </a:lnTo>
                <a:lnTo>
                  <a:pt x="24545" y="92957"/>
                </a:lnTo>
                <a:lnTo>
                  <a:pt x="24545" y="92957"/>
                </a:lnTo>
                <a:lnTo>
                  <a:pt x="24545" y="89577"/>
                </a:lnTo>
                <a:lnTo>
                  <a:pt x="24545" y="89577"/>
                </a:lnTo>
                <a:lnTo>
                  <a:pt x="24545" y="89577"/>
                </a:lnTo>
                <a:lnTo>
                  <a:pt x="20454" y="89577"/>
                </a:lnTo>
                <a:lnTo>
                  <a:pt x="20454" y="89577"/>
                </a:lnTo>
                <a:lnTo>
                  <a:pt x="20454" y="89577"/>
                </a:lnTo>
                <a:lnTo>
                  <a:pt x="20454" y="86197"/>
                </a:lnTo>
                <a:lnTo>
                  <a:pt x="20454" y="86197"/>
                </a:lnTo>
                <a:lnTo>
                  <a:pt x="20454" y="86197"/>
                </a:lnTo>
                <a:lnTo>
                  <a:pt x="17727" y="86197"/>
                </a:lnTo>
                <a:lnTo>
                  <a:pt x="17727" y="86197"/>
                </a:lnTo>
                <a:lnTo>
                  <a:pt x="17727" y="86197"/>
                </a:lnTo>
                <a:lnTo>
                  <a:pt x="17727" y="86197"/>
                </a:lnTo>
                <a:lnTo>
                  <a:pt x="17727" y="86197"/>
                </a:lnTo>
                <a:lnTo>
                  <a:pt x="17727" y="86197"/>
                </a:lnTo>
                <a:lnTo>
                  <a:pt x="15000" y="86197"/>
                </a:lnTo>
                <a:lnTo>
                  <a:pt x="15000" y="86197"/>
                </a:lnTo>
                <a:lnTo>
                  <a:pt x="15000" y="86197"/>
                </a:lnTo>
                <a:lnTo>
                  <a:pt x="15000" y="86197"/>
                </a:lnTo>
                <a:lnTo>
                  <a:pt x="15000" y="89577"/>
                </a:lnTo>
                <a:lnTo>
                  <a:pt x="15000" y="89577"/>
                </a:lnTo>
                <a:lnTo>
                  <a:pt x="15000" y="89577"/>
                </a:lnTo>
                <a:lnTo>
                  <a:pt x="15000" y="89577"/>
                </a:lnTo>
                <a:lnTo>
                  <a:pt x="12272" y="89577"/>
                </a:lnTo>
                <a:lnTo>
                  <a:pt x="12272" y="92957"/>
                </a:lnTo>
                <a:lnTo>
                  <a:pt x="12272" y="92957"/>
                </a:lnTo>
                <a:lnTo>
                  <a:pt x="12272" y="92957"/>
                </a:lnTo>
                <a:lnTo>
                  <a:pt x="12272" y="92957"/>
                </a:lnTo>
                <a:lnTo>
                  <a:pt x="12272" y="96338"/>
                </a:lnTo>
                <a:lnTo>
                  <a:pt x="12272" y="96338"/>
                </a:lnTo>
                <a:lnTo>
                  <a:pt x="15000" y="96338"/>
                </a:lnTo>
                <a:lnTo>
                  <a:pt x="15000" y="96338"/>
                </a:lnTo>
                <a:lnTo>
                  <a:pt x="15000" y="96338"/>
                </a:lnTo>
                <a:lnTo>
                  <a:pt x="15000" y="96338"/>
                </a:lnTo>
                <a:lnTo>
                  <a:pt x="15000" y="96338"/>
                </a:lnTo>
                <a:lnTo>
                  <a:pt x="15000" y="96338"/>
                </a:lnTo>
                <a:lnTo>
                  <a:pt x="17727" y="96338"/>
                </a:lnTo>
                <a:lnTo>
                  <a:pt x="17727" y="96338"/>
                </a:lnTo>
                <a:lnTo>
                  <a:pt x="17727" y="96338"/>
                </a:lnTo>
                <a:lnTo>
                  <a:pt x="17727" y="96338"/>
                </a:lnTo>
                <a:lnTo>
                  <a:pt x="17727" y="96338"/>
                </a:lnTo>
                <a:lnTo>
                  <a:pt x="17727" y="96338"/>
                </a:lnTo>
                <a:lnTo>
                  <a:pt x="20454" y="96338"/>
                </a:lnTo>
                <a:lnTo>
                  <a:pt x="20454" y="96338"/>
                </a:lnTo>
                <a:lnTo>
                  <a:pt x="20454" y="96338"/>
                </a:lnTo>
                <a:lnTo>
                  <a:pt x="20454" y="96338"/>
                </a:lnTo>
                <a:lnTo>
                  <a:pt x="20454" y="101408"/>
                </a:lnTo>
                <a:lnTo>
                  <a:pt x="24545" y="101408"/>
                </a:lnTo>
                <a:lnTo>
                  <a:pt x="24545" y="101408"/>
                </a:lnTo>
                <a:lnTo>
                  <a:pt x="24545" y="101408"/>
                </a:lnTo>
                <a:lnTo>
                  <a:pt x="24545" y="101408"/>
                </a:lnTo>
                <a:lnTo>
                  <a:pt x="24545" y="101408"/>
                </a:lnTo>
                <a:lnTo>
                  <a:pt x="24545" y="101408"/>
                </a:lnTo>
                <a:lnTo>
                  <a:pt x="24545" y="104788"/>
                </a:lnTo>
                <a:lnTo>
                  <a:pt x="27272" y="104788"/>
                </a:lnTo>
                <a:lnTo>
                  <a:pt x="27272" y="104788"/>
                </a:lnTo>
                <a:lnTo>
                  <a:pt x="27272" y="104788"/>
                </a:lnTo>
                <a:lnTo>
                  <a:pt x="27272" y="104788"/>
                </a:lnTo>
                <a:lnTo>
                  <a:pt x="30000" y="104788"/>
                </a:lnTo>
                <a:lnTo>
                  <a:pt x="30000" y="104788"/>
                </a:lnTo>
                <a:lnTo>
                  <a:pt x="30000" y="104788"/>
                </a:lnTo>
                <a:lnTo>
                  <a:pt x="30000" y="108169"/>
                </a:lnTo>
                <a:lnTo>
                  <a:pt x="30000" y="108169"/>
                </a:lnTo>
                <a:lnTo>
                  <a:pt x="30000" y="108169"/>
                </a:lnTo>
                <a:lnTo>
                  <a:pt x="30000" y="108169"/>
                </a:lnTo>
                <a:lnTo>
                  <a:pt x="30000" y="108169"/>
                </a:lnTo>
                <a:lnTo>
                  <a:pt x="30000" y="108169"/>
                </a:lnTo>
                <a:lnTo>
                  <a:pt x="27272" y="108169"/>
                </a:lnTo>
                <a:lnTo>
                  <a:pt x="27272" y="111549"/>
                </a:lnTo>
                <a:lnTo>
                  <a:pt x="27272" y="111549"/>
                </a:lnTo>
                <a:lnTo>
                  <a:pt x="27272" y="111549"/>
                </a:lnTo>
                <a:lnTo>
                  <a:pt x="24545" y="111549"/>
                </a:lnTo>
                <a:lnTo>
                  <a:pt x="24545" y="111549"/>
                </a:lnTo>
                <a:lnTo>
                  <a:pt x="24545" y="111549"/>
                </a:lnTo>
                <a:lnTo>
                  <a:pt x="24545" y="108169"/>
                </a:lnTo>
                <a:lnTo>
                  <a:pt x="24545" y="108169"/>
                </a:lnTo>
                <a:lnTo>
                  <a:pt x="20454" y="108169"/>
                </a:lnTo>
                <a:lnTo>
                  <a:pt x="20454" y="108169"/>
                </a:lnTo>
                <a:lnTo>
                  <a:pt x="20454" y="111549"/>
                </a:lnTo>
                <a:lnTo>
                  <a:pt x="20454" y="111549"/>
                </a:lnTo>
                <a:lnTo>
                  <a:pt x="17727" y="111549"/>
                </a:lnTo>
                <a:lnTo>
                  <a:pt x="17727" y="108169"/>
                </a:lnTo>
                <a:lnTo>
                  <a:pt x="17727" y="108169"/>
                </a:lnTo>
                <a:lnTo>
                  <a:pt x="17727" y="108169"/>
                </a:lnTo>
                <a:lnTo>
                  <a:pt x="17727" y="108169"/>
                </a:lnTo>
                <a:lnTo>
                  <a:pt x="17727" y="111549"/>
                </a:lnTo>
                <a:lnTo>
                  <a:pt x="17727" y="111549"/>
                </a:lnTo>
                <a:lnTo>
                  <a:pt x="17727" y="111549"/>
                </a:lnTo>
                <a:lnTo>
                  <a:pt x="17727" y="111549"/>
                </a:lnTo>
                <a:lnTo>
                  <a:pt x="15000" y="111549"/>
                </a:lnTo>
                <a:lnTo>
                  <a:pt x="15000" y="111549"/>
                </a:lnTo>
                <a:lnTo>
                  <a:pt x="15000" y="111549"/>
                </a:lnTo>
                <a:lnTo>
                  <a:pt x="15000" y="114929"/>
                </a:lnTo>
                <a:lnTo>
                  <a:pt x="15000" y="114929"/>
                </a:lnTo>
                <a:lnTo>
                  <a:pt x="15000" y="114929"/>
                </a:lnTo>
                <a:lnTo>
                  <a:pt x="15000" y="114929"/>
                </a:lnTo>
                <a:lnTo>
                  <a:pt x="15000" y="114929"/>
                </a:lnTo>
                <a:lnTo>
                  <a:pt x="12272" y="114929"/>
                </a:lnTo>
                <a:lnTo>
                  <a:pt x="12272" y="120000"/>
                </a:lnTo>
                <a:lnTo>
                  <a:pt x="12272" y="120000"/>
                </a:lnTo>
                <a:lnTo>
                  <a:pt x="12272" y="120000"/>
                </a:lnTo>
                <a:lnTo>
                  <a:pt x="12272" y="120000"/>
                </a:lnTo>
                <a:lnTo>
                  <a:pt x="12272" y="120000"/>
                </a:lnTo>
                <a:lnTo>
                  <a:pt x="9545" y="120000"/>
                </a:lnTo>
                <a:lnTo>
                  <a:pt x="9545" y="120000"/>
                </a:lnTo>
                <a:lnTo>
                  <a:pt x="9545" y="120000"/>
                </a:lnTo>
                <a:lnTo>
                  <a:pt x="9545" y="120000"/>
                </a:lnTo>
                <a:lnTo>
                  <a:pt x="9545" y="120000"/>
                </a:lnTo>
                <a:lnTo>
                  <a:pt x="5454" y="120000"/>
                </a:lnTo>
                <a:lnTo>
                  <a:pt x="5454" y="120000"/>
                </a:lnTo>
                <a:lnTo>
                  <a:pt x="5454" y="120000"/>
                </a:lnTo>
                <a:lnTo>
                  <a:pt x="5454" y="114929"/>
                </a:lnTo>
                <a:lnTo>
                  <a:pt x="5454" y="114929"/>
                </a:lnTo>
                <a:lnTo>
                  <a:pt x="5454" y="114929"/>
                </a:lnTo>
                <a:lnTo>
                  <a:pt x="5454" y="114929"/>
                </a:lnTo>
                <a:lnTo>
                  <a:pt x="5454" y="111549"/>
                </a:lnTo>
                <a:lnTo>
                  <a:pt x="5454" y="111549"/>
                </a:lnTo>
                <a:lnTo>
                  <a:pt x="5454" y="111549"/>
                </a:lnTo>
                <a:lnTo>
                  <a:pt x="5454" y="111549"/>
                </a:lnTo>
                <a:lnTo>
                  <a:pt x="5454" y="108169"/>
                </a:lnTo>
                <a:lnTo>
                  <a:pt x="5454" y="108169"/>
                </a:lnTo>
                <a:lnTo>
                  <a:pt x="5454" y="108169"/>
                </a:lnTo>
                <a:lnTo>
                  <a:pt x="5454" y="108169"/>
                </a:lnTo>
                <a:lnTo>
                  <a:pt x="9545" y="108169"/>
                </a:lnTo>
                <a:lnTo>
                  <a:pt x="9545" y="104788"/>
                </a:lnTo>
                <a:lnTo>
                  <a:pt x="9545" y="104788"/>
                </a:lnTo>
                <a:lnTo>
                  <a:pt x="9545" y="104788"/>
                </a:lnTo>
                <a:lnTo>
                  <a:pt x="9545" y="104788"/>
                </a:lnTo>
                <a:lnTo>
                  <a:pt x="9545" y="104788"/>
                </a:lnTo>
                <a:lnTo>
                  <a:pt x="9545" y="101408"/>
                </a:lnTo>
                <a:lnTo>
                  <a:pt x="9545" y="101408"/>
                </a:lnTo>
                <a:lnTo>
                  <a:pt x="5454" y="101408"/>
                </a:lnTo>
                <a:lnTo>
                  <a:pt x="5454" y="101408"/>
                </a:lnTo>
                <a:lnTo>
                  <a:pt x="5454" y="101408"/>
                </a:lnTo>
                <a:lnTo>
                  <a:pt x="5454" y="101408"/>
                </a:lnTo>
                <a:lnTo>
                  <a:pt x="5454" y="96338"/>
                </a:lnTo>
                <a:lnTo>
                  <a:pt x="5454" y="96338"/>
                </a:lnTo>
                <a:lnTo>
                  <a:pt x="2727" y="96338"/>
                </a:lnTo>
                <a:lnTo>
                  <a:pt x="2727" y="96338"/>
                </a:lnTo>
                <a:lnTo>
                  <a:pt x="2727" y="96338"/>
                </a:lnTo>
                <a:lnTo>
                  <a:pt x="2727" y="96338"/>
                </a:lnTo>
                <a:lnTo>
                  <a:pt x="2727" y="96338"/>
                </a:lnTo>
                <a:lnTo>
                  <a:pt x="0" y="96338"/>
                </a:lnTo>
                <a:lnTo>
                  <a:pt x="0" y="96338"/>
                </a:lnTo>
                <a:lnTo>
                  <a:pt x="0" y="92957"/>
                </a:lnTo>
                <a:lnTo>
                  <a:pt x="0" y="92957"/>
                </a:lnTo>
                <a:lnTo>
                  <a:pt x="0" y="92957"/>
                </a:lnTo>
                <a:lnTo>
                  <a:pt x="2727" y="92957"/>
                </a:lnTo>
                <a:lnTo>
                  <a:pt x="2727" y="89577"/>
                </a:lnTo>
                <a:lnTo>
                  <a:pt x="2727" y="89577"/>
                </a:lnTo>
                <a:lnTo>
                  <a:pt x="2727" y="89577"/>
                </a:lnTo>
                <a:lnTo>
                  <a:pt x="2727" y="89577"/>
                </a:lnTo>
                <a:lnTo>
                  <a:pt x="2727" y="86197"/>
                </a:lnTo>
                <a:lnTo>
                  <a:pt x="2727" y="86197"/>
                </a:lnTo>
                <a:lnTo>
                  <a:pt x="2727" y="86197"/>
                </a:lnTo>
                <a:lnTo>
                  <a:pt x="2727" y="86197"/>
                </a:lnTo>
                <a:lnTo>
                  <a:pt x="2727" y="86197"/>
                </a:lnTo>
                <a:lnTo>
                  <a:pt x="2727" y="82816"/>
                </a:lnTo>
                <a:lnTo>
                  <a:pt x="2727" y="82816"/>
                </a:lnTo>
                <a:lnTo>
                  <a:pt x="2727" y="82816"/>
                </a:lnTo>
                <a:lnTo>
                  <a:pt x="5454" y="82816"/>
                </a:lnTo>
                <a:lnTo>
                  <a:pt x="5454" y="82816"/>
                </a:lnTo>
                <a:lnTo>
                  <a:pt x="5454" y="82816"/>
                </a:lnTo>
                <a:lnTo>
                  <a:pt x="5454" y="82816"/>
                </a:lnTo>
                <a:lnTo>
                  <a:pt x="5454" y="82816"/>
                </a:lnTo>
                <a:lnTo>
                  <a:pt x="9545" y="82816"/>
                </a:lnTo>
                <a:lnTo>
                  <a:pt x="9545" y="82816"/>
                </a:lnTo>
                <a:lnTo>
                  <a:pt x="9545" y="77746"/>
                </a:lnTo>
                <a:lnTo>
                  <a:pt x="9545" y="77746"/>
                </a:lnTo>
                <a:lnTo>
                  <a:pt x="9545" y="77746"/>
                </a:lnTo>
                <a:lnTo>
                  <a:pt x="9545" y="77746"/>
                </a:lnTo>
                <a:lnTo>
                  <a:pt x="12272" y="77746"/>
                </a:lnTo>
                <a:lnTo>
                  <a:pt x="12272" y="77746"/>
                </a:lnTo>
                <a:lnTo>
                  <a:pt x="12272" y="77746"/>
                </a:lnTo>
                <a:lnTo>
                  <a:pt x="12272" y="77746"/>
                </a:lnTo>
                <a:lnTo>
                  <a:pt x="12272" y="77746"/>
                </a:lnTo>
                <a:lnTo>
                  <a:pt x="12272" y="77746"/>
                </a:lnTo>
                <a:lnTo>
                  <a:pt x="12272" y="74366"/>
                </a:lnTo>
                <a:lnTo>
                  <a:pt x="15000" y="74366"/>
                </a:lnTo>
                <a:lnTo>
                  <a:pt x="15000" y="74366"/>
                </a:lnTo>
                <a:lnTo>
                  <a:pt x="15000" y="74366"/>
                </a:lnTo>
                <a:lnTo>
                  <a:pt x="15000" y="74366"/>
                </a:lnTo>
                <a:lnTo>
                  <a:pt x="15000" y="74366"/>
                </a:lnTo>
                <a:lnTo>
                  <a:pt x="15000" y="74366"/>
                </a:lnTo>
                <a:lnTo>
                  <a:pt x="15000" y="70985"/>
                </a:lnTo>
                <a:lnTo>
                  <a:pt x="15000" y="70985"/>
                </a:lnTo>
                <a:lnTo>
                  <a:pt x="15000" y="70985"/>
                </a:lnTo>
                <a:lnTo>
                  <a:pt x="15000" y="70985"/>
                </a:lnTo>
                <a:lnTo>
                  <a:pt x="15000" y="70985"/>
                </a:lnTo>
                <a:lnTo>
                  <a:pt x="15000" y="70985"/>
                </a:lnTo>
                <a:lnTo>
                  <a:pt x="15000" y="67605"/>
                </a:lnTo>
                <a:lnTo>
                  <a:pt x="12272" y="67605"/>
                </a:lnTo>
                <a:lnTo>
                  <a:pt x="12272" y="67605"/>
                </a:lnTo>
                <a:lnTo>
                  <a:pt x="12272" y="67605"/>
                </a:lnTo>
                <a:lnTo>
                  <a:pt x="12272" y="67605"/>
                </a:lnTo>
                <a:lnTo>
                  <a:pt x="12272" y="64225"/>
                </a:lnTo>
                <a:lnTo>
                  <a:pt x="12272" y="64225"/>
                </a:lnTo>
                <a:lnTo>
                  <a:pt x="12272" y="64225"/>
                </a:lnTo>
                <a:lnTo>
                  <a:pt x="15000" y="64225"/>
                </a:lnTo>
                <a:lnTo>
                  <a:pt x="15000" y="64225"/>
                </a:lnTo>
                <a:lnTo>
                  <a:pt x="15000" y="64225"/>
                </a:lnTo>
                <a:lnTo>
                  <a:pt x="15000" y="64225"/>
                </a:lnTo>
                <a:lnTo>
                  <a:pt x="15000" y="59154"/>
                </a:lnTo>
                <a:lnTo>
                  <a:pt x="15000" y="59154"/>
                </a:lnTo>
                <a:lnTo>
                  <a:pt x="15000" y="64225"/>
                </a:lnTo>
                <a:lnTo>
                  <a:pt x="17727" y="64225"/>
                </a:lnTo>
                <a:lnTo>
                  <a:pt x="17727" y="64225"/>
                </a:lnTo>
                <a:lnTo>
                  <a:pt x="17727" y="64225"/>
                </a:lnTo>
                <a:lnTo>
                  <a:pt x="17727" y="64225"/>
                </a:lnTo>
                <a:lnTo>
                  <a:pt x="17727" y="64225"/>
                </a:lnTo>
                <a:lnTo>
                  <a:pt x="17727" y="64225"/>
                </a:lnTo>
                <a:lnTo>
                  <a:pt x="20454" y="64225"/>
                </a:lnTo>
                <a:lnTo>
                  <a:pt x="20454" y="64225"/>
                </a:lnTo>
                <a:lnTo>
                  <a:pt x="20454" y="67605"/>
                </a:lnTo>
                <a:lnTo>
                  <a:pt x="20454" y="67605"/>
                </a:lnTo>
                <a:lnTo>
                  <a:pt x="20454" y="67605"/>
                </a:lnTo>
                <a:lnTo>
                  <a:pt x="24545" y="67605"/>
                </a:lnTo>
                <a:lnTo>
                  <a:pt x="24545" y="67605"/>
                </a:lnTo>
                <a:lnTo>
                  <a:pt x="24545" y="67605"/>
                </a:lnTo>
                <a:lnTo>
                  <a:pt x="24545" y="67605"/>
                </a:lnTo>
                <a:lnTo>
                  <a:pt x="24545" y="67605"/>
                </a:lnTo>
                <a:lnTo>
                  <a:pt x="27272" y="67605"/>
                </a:lnTo>
                <a:lnTo>
                  <a:pt x="27272" y="67605"/>
                </a:lnTo>
                <a:lnTo>
                  <a:pt x="27272" y="67605"/>
                </a:lnTo>
                <a:lnTo>
                  <a:pt x="27272" y="67605"/>
                </a:lnTo>
                <a:lnTo>
                  <a:pt x="30000" y="67605"/>
                </a:lnTo>
                <a:lnTo>
                  <a:pt x="30000" y="67605"/>
                </a:lnTo>
                <a:lnTo>
                  <a:pt x="30000" y="67605"/>
                </a:lnTo>
                <a:lnTo>
                  <a:pt x="30000" y="67605"/>
                </a:lnTo>
                <a:lnTo>
                  <a:pt x="30000" y="67605"/>
                </a:lnTo>
                <a:lnTo>
                  <a:pt x="30000" y="67605"/>
                </a:lnTo>
                <a:lnTo>
                  <a:pt x="32727" y="67605"/>
                </a:lnTo>
                <a:lnTo>
                  <a:pt x="32727" y="67605"/>
                </a:lnTo>
                <a:lnTo>
                  <a:pt x="32727" y="67605"/>
                </a:lnTo>
                <a:lnTo>
                  <a:pt x="32727" y="64225"/>
                </a:lnTo>
                <a:lnTo>
                  <a:pt x="32727" y="64225"/>
                </a:lnTo>
                <a:lnTo>
                  <a:pt x="32727" y="64225"/>
                </a:lnTo>
                <a:lnTo>
                  <a:pt x="32727" y="64225"/>
                </a:lnTo>
                <a:lnTo>
                  <a:pt x="32727" y="64225"/>
                </a:lnTo>
                <a:lnTo>
                  <a:pt x="32727" y="59154"/>
                </a:lnTo>
                <a:lnTo>
                  <a:pt x="32727" y="59154"/>
                </a:lnTo>
                <a:lnTo>
                  <a:pt x="32727" y="59154"/>
                </a:lnTo>
                <a:lnTo>
                  <a:pt x="32727" y="59154"/>
                </a:lnTo>
                <a:lnTo>
                  <a:pt x="32727" y="59154"/>
                </a:lnTo>
                <a:lnTo>
                  <a:pt x="32727" y="59154"/>
                </a:lnTo>
                <a:lnTo>
                  <a:pt x="32727" y="55774"/>
                </a:lnTo>
                <a:lnTo>
                  <a:pt x="32727" y="55774"/>
                </a:lnTo>
                <a:lnTo>
                  <a:pt x="32727" y="55774"/>
                </a:lnTo>
                <a:lnTo>
                  <a:pt x="32727" y="55774"/>
                </a:lnTo>
                <a:lnTo>
                  <a:pt x="32727" y="52394"/>
                </a:lnTo>
                <a:lnTo>
                  <a:pt x="32727" y="52394"/>
                </a:lnTo>
                <a:lnTo>
                  <a:pt x="32727" y="52394"/>
                </a:lnTo>
                <a:lnTo>
                  <a:pt x="32727" y="52394"/>
                </a:lnTo>
                <a:lnTo>
                  <a:pt x="32727" y="49014"/>
                </a:lnTo>
                <a:lnTo>
                  <a:pt x="32727" y="49014"/>
                </a:lnTo>
                <a:lnTo>
                  <a:pt x="32727" y="49014"/>
                </a:lnTo>
                <a:lnTo>
                  <a:pt x="32727" y="49014"/>
                </a:lnTo>
                <a:lnTo>
                  <a:pt x="35454" y="49014"/>
                </a:lnTo>
                <a:lnTo>
                  <a:pt x="35454" y="49014"/>
                </a:lnTo>
                <a:lnTo>
                  <a:pt x="35454" y="49014"/>
                </a:lnTo>
                <a:lnTo>
                  <a:pt x="35454" y="49014"/>
                </a:lnTo>
                <a:lnTo>
                  <a:pt x="39545" y="49014"/>
                </a:lnTo>
                <a:lnTo>
                  <a:pt x="39545" y="45633"/>
                </a:lnTo>
                <a:lnTo>
                  <a:pt x="39545" y="45633"/>
                </a:lnTo>
                <a:lnTo>
                  <a:pt x="39545" y="45633"/>
                </a:lnTo>
                <a:lnTo>
                  <a:pt x="39545" y="45633"/>
                </a:lnTo>
                <a:lnTo>
                  <a:pt x="39545" y="40563"/>
                </a:lnTo>
                <a:lnTo>
                  <a:pt x="39545" y="40563"/>
                </a:lnTo>
                <a:lnTo>
                  <a:pt x="39545" y="40563"/>
                </a:lnTo>
                <a:lnTo>
                  <a:pt x="39545" y="37183"/>
                </a:lnTo>
                <a:lnTo>
                  <a:pt x="39545" y="37183"/>
                </a:lnTo>
                <a:lnTo>
                  <a:pt x="39545" y="37183"/>
                </a:lnTo>
                <a:lnTo>
                  <a:pt x="39545" y="33802"/>
                </a:lnTo>
                <a:lnTo>
                  <a:pt x="39545" y="33802"/>
                </a:lnTo>
                <a:lnTo>
                  <a:pt x="39545" y="33802"/>
                </a:lnTo>
                <a:lnTo>
                  <a:pt x="39545" y="33802"/>
                </a:lnTo>
                <a:lnTo>
                  <a:pt x="39545" y="33802"/>
                </a:lnTo>
                <a:lnTo>
                  <a:pt x="39545" y="30422"/>
                </a:lnTo>
                <a:lnTo>
                  <a:pt x="42272" y="30422"/>
                </a:lnTo>
                <a:lnTo>
                  <a:pt x="42272" y="30422"/>
                </a:lnTo>
                <a:lnTo>
                  <a:pt x="42272" y="30422"/>
                </a:lnTo>
                <a:lnTo>
                  <a:pt x="42272" y="27042"/>
                </a:lnTo>
                <a:lnTo>
                  <a:pt x="42272" y="27042"/>
                </a:lnTo>
                <a:lnTo>
                  <a:pt x="42272" y="27042"/>
                </a:lnTo>
                <a:lnTo>
                  <a:pt x="42272" y="21971"/>
                </a:lnTo>
                <a:lnTo>
                  <a:pt x="42272" y="21971"/>
                </a:lnTo>
                <a:lnTo>
                  <a:pt x="42272" y="21971"/>
                </a:lnTo>
                <a:lnTo>
                  <a:pt x="42272" y="18591"/>
                </a:lnTo>
                <a:lnTo>
                  <a:pt x="39545" y="18591"/>
                </a:lnTo>
                <a:lnTo>
                  <a:pt x="39545" y="18591"/>
                </a:lnTo>
                <a:lnTo>
                  <a:pt x="39545" y="18591"/>
                </a:lnTo>
                <a:lnTo>
                  <a:pt x="39545" y="18591"/>
                </a:lnTo>
                <a:lnTo>
                  <a:pt x="39545" y="18591"/>
                </a:lnTo>
                <a:lnTo>
                  <a:pt x="39545" y="15211"/>
                </a:lnTo>
                <a:lnTo>
                  <a:pt x="39545" y="15211"/>
                </a:lnTo>
                <a:lnTo>
                  <a:pt x="39545" y="15211"/>
                </a:lnTo>
                <a:lnTo>
                  <a:pt x="39545" y="15211"/>
                </a:lnTo>
                <a:lnTo>
                  <a:pt x="39545" y="15211"/>
                </a:lnTo>
                <a:lnTo>
                  <a:pt x="39545" y="11830"/>
                </a:lnTo>
                <a:lnTo>
                  <a:pt x="35454" y="11830"/>
                </a:lnTo>
                <a:lnTo>
                  <a:pt x="35454" y="11830"/>
                </a:lnTo>
                <a:lnTo>
                  <a:pt x="35454" y="11830"/>
                </a:lnTo>
                <a:lnTo>
                  <a:pt x="35454" y="8450"/>
                </a:lnTo>
                <a:lnTo>
                  <a:pt x="39545" y="8450"/>
                </a:lnTo>
                <a:lnTo>
                  <a:pt x="39545" y="8450"/>
                </a:lnTo>
                <a:lnTo>
                  <a:pt x="39545" y="8450"/>
                </a:lnTo>
                <a:lnTo>
                  <a:pt x="39545" y="8450"/>
                </a:lnTo>
                <a:lnTo>
                  <a:pt x="39545" y="3380"/>
                </a:lnTo>
                <a:lnTo>
                  <a:pt x="39545" y="3380"/>
                </a:lnTo>
                <a:lnTo>
                  <a:pt x="39545" y="3380"/>
                </a:lnTo>
                <a:lnTo>
                  <a:pt x="39545" y="3380"/>
                </a:lnTo>
                <a:lnTo>
                  <a:pt x="39545" y="3380"/>
                </a:lnTo>
                <a:lnTo>
                  <a:pt x="39545" y="3380"/>
                </a:lnTo>
                <a:lnTo>
                  <a:pt x="42272" y="3380"/>
                </a:lnTo>
                <a:lnTo>
                  <a:pt x="42272" y="3380"/>
                </a:lnTo>
                <a:lnTo>
                  <a:pt x="42272" y="3380"/>
                </a:lnTo>
                <a:lnTo>
                  <a:pt x="42272" y="3380"/>
                </a:lnTo>
                <a:lnTo>
                  <a:pt x="42272" y="0"/>
                </a:lnTo>
                <a:lnTo>
                  <a:pt x="42272" y="0"/>
                </a:lnTo>
                <a:lnTo>
                  <a:pt x="42272" y="0"/>
                </a:lnTo>
                <a:lnTo>
                  <a:pt x="45000" y="0"/>
                </a:lnTo>
                <a:lnTo>
                  <a:pt x="45000" y="0"/>
                </a:lnTo>
                <a:lnTo>
                  <a:pt x="45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2" name="Shape 1032"/>
          <p:cNvSpPr/>
          <p:nvPr/>
        </p:nvSpPr>
        <p:spPr>
          <a:xfrm>
            <a:off x="6611544" y="3225801"/>
            <a:ext cx="219075" cy="287339"/>
          </a:xfrm>
          <a:custGeom>
            <a:avLst/>
            <a:gdLst/>
            <a:ahLst/>
            <a:cxnLst/>
            <a:rect l="0" t="0" r="0" b="0"/>
            <a:pathLst>
              <a:path w="120000" h="120000" extrusionOk="0">
                <a:moveTo>
                  <a:pt x="92608" y="74917"/>
                </a:moveTo>
                <a:lnTo>
                  <a:pt x="92608" y="74917"/>
                </a:lnTo>
                <a:lnTo>
                  <a:pt x="92608" y="74917"/>
                </a:lnTo>
                <a:lnTo>
                  <a:pt x="92608" y="76243"/>
                </a:lnTo>
                <a:lnTo>
                  <a:pt x="91304" y="76243"/>
                </a:lnTo>
                <a:lnTo>
                  <a:pt x="91304" y="76243"/>
                </a:lnTo>
                <a:lnTo>
                  <a:pt x="91304" y="76243"/>
                </a:lnTo>
                <a:lnTo>
                  <a:pt x="91304" y="76243"/>
                </a:lnTo>
                <a:lnTo>
                  <a:pt x="91304" y="77569"/>
                </a:lnTo>
                <a:lnTo>
                  <a:pt x="91304" y="77569"/>
                </a:lnTo>
                <a:lnTo>
                  <a:pt x="91304" y="77569"/>
                </a:lnTo>
                <a:lnTo>
                  <a:pt x="91304" y="77569"/>
                </a:lnTo>
                <a:lnTo>
                  <a:pt x="91304" y="77569"/>
                </a:lnTo>
                <a:lnTo>
                  <a:pt x="91304" y="78895"/>
                </a:lnTo>
                <a:lnTo>
                  <a:pt x="90000" y="78895"/>
                </a:lnTo>
                <a:lnTo>
                  <a:pt x="90000" y="78895"/>
                </a:lnTo>
                <a:lnTo>
                  <a:pt x="90000" y="78895"/>
                </a:lnTo>
                <a:lnTo>
                  <a:pt x="90000" y="78895"/>
                </a:lnTo>
                <a:lnTo>
                  <a:pt x="88695" y="78895"/>
                </a:lnTo>
                <a:lnTo>
                  <a:pt x="88695" y="78895"/>
                </a:lnTo>
                <a:lnTo>
                  <a:pt x="88695" y="78895"/>
                </a:lnTo>
                <a:lnTo>
                  <a:pt x="88695" y="78895"/>
                </a:lnTo>
                <a:lnTo>
                  <a:pt x="88695" y="77569"/>
                </a:lnTo>
                <a:lnTo>
                  <a:pt x="88695" y="77569"/>
                </a:lnTo>
                <a:lnTo>
                  <a:pt x="88695" y="77569"/>
                </a:lnTo>
                <a:lnTo>
                  <a:pt x="88695" y="77569"/>
                </a:lnTo>
                <a:lnTo>
                  <a:pt x="88695" y="77569"/>
                </a:lnTo>
                <a:lnTo>
                  <a:pt x="88695" y="76243"/>
                </a:lnTo>
                <a:lnTo>
                  <a:pt x="88695" y="76243"/>
                </a:lnTo>
                <a:lnTo>
                  <a:pt x="88695" y="76243"/>
                </a:lnTo>
                <a:lnTo>
                  <a:pt x="88695" y="74917"/>
                </a:lnTo>
                <a:lnTo>
                  <a:pt x="88695" y="74917"/>
                </a:lnTo>
                <a:lnTo>
                  <a:pt x="88695" y="74917"/>
                </a:lnTo>
                <a:lnTo>
                  <a:pt x="88695" y="72928"/>
                </a:lnTo>
                <a:lnTo>
                  <a:pt x="88695" y="72928"/>
                </a:lnTo>
                <a:lnTo>
                  <a:pt x="88695" y="72928"/>
                </a:lnTo>
                <a:lnTo>
                  <a:pt x="88695" y="72928"/>
                </a:lnTo>
                <a:lnTo>
                  <a:pt x="88695" y="72928"/>
                </a:lnTo>
                <a:lnTo>
                  <a:pt x="88695" y="72928"/>
                </a:lnTo>
                <a:lnTo>
                  <a:pt x="88695" y="72928"/>
                </a:lnTo>
                <a:lnTo>
                  <a:pt x="88695" y="72928"/>
                </a:lnTo>
                <a:lnTo>
                  <a:pt x="87391" y="72928"/>
                </a:lnTo>
                <a:lnTo>
                  <a:pt x="87391" y="72928"/>
                </a:lnTo>
                <a:lnTo>
                  <a:pt x="87391" y="72928"/>
                </a:lnTo>
                <a:lnTo>
                  <a:pt x="87391" y="72928"/>
                </a:lnTo>
                <a:lnTo>
                  <a:pt x="87391" y="72928"/>
                </a:lnTo>
                <a:lnTo>
                  <a:pt x="87391" y="72928"/>
                </a:lnTo>
                <a:lnTo>
                  <a:pt x="87391" y="74917"/>
                </a:lnTo>
                <a:lnTo>
                  <a:pt x="87391" y="74917"/>
                </a:lnTo>
                <a:lnTo>
                  <a:pt x="85434" y="74917"/>
                </a:lnTo>
                <a:lnTo>
                  <a:pt x="85434" y="74917"/>
                </a:lnTo>
                <a:lnTo>
                  <a:pt x="85434" y="74917"/>
                </a:lnTo>
                <a:lnTo>
                  <a:pt x="85434" y="74917"/>
                </a:lnTo>
                <a:lnTo>
                  <a:pt x="84130" y="74917"/>
                </a:lnTo>
                <a:lnTo>
                  <a:pt x="84130" y="76243"/>
                </a:lnTo>
                <a:lnTo>
                  <a:pt x="84130" y="76243"/>
                </a:lnTo>
                <a:lnTo>
                  <a:pt x="84130" y="76243"/>
                </a:lnTo>
                <a:lnTo>
                  <a:pt x="84130" y="76243"/>
                </a:lnTo>
                <a:lnTo>
                  <a:pt x="84130" y="77569"/>
                </a:lnTo>
                <a:lnTo>
                  <a:pt x="84130" y="77569"/>
                </a:lnTo>
                <a:lnTo>
                  <a:pt x="84130" y="77569"/>
                </a:lnTo>
                <a:lnTo>
                  <a:pt x="84130" y="77569"/>
                </a:lnTo>
                <a:lnTo>
                  <a:pt x="84130" y="77569"/>
                </a:lnTo>
                <a:lnTo>
                  <a:pt x="84130" y="78895"/>
                </a:lnTo>
                <a:lnTo>
                  <a:pt x="84130" y="78895"/>
                </a:lnTo>
                <a:lnTo>
                  <a:pt x="82826" y="78895"/>
                </a:lnTo>
                <a:lnTo>
                  <a:pt x="82826" y="78895"/>
                </a:lnTo>
                <a:lnTo>
                  <a:pt x="82826" y="78895"/>
                </a:lnTo>
                <a:lnTo>
                  <a:pt x="82826" y="78895"/>
                </a:lnTo>
                <a:lnTo>
                  <a:pt x="82826" y="78895"/>
                </a:lnTo>
                <a:lnTo>
                  <a:pt x="81521" y="78895"/>
                </a:lnTo>
                <a:lnTo>
                  <a:pt x="81521" y="78895"/>
                </a:lnTo>
                <a:lnTo>
                  <a:pt x="81521" y="78895"/>
                </a:lnTo>
                <a:lnTo>
                  <a:pt x="80217" y="78895"/>
                </a:lnTo>
                <a:lnTo>
                  <a:pt x="80217" y="78895"/>
                </a:lnTo>
                <a:lnTo>
                  <a:pt x="80217" y="78895"/>
                </a:lnTo>
                <a:lnTo>
                  <a:pt x="80217" y="78895"/>
                </a:lnTo>
                <a:lnTo>
                  <a:pt x="78260" y="78895"/>
                </a:lnTo>
                <a:lnTo>
                  <a:pt x="78260" y="78895"/>
                </a:lnTo>
                <a:lnTo>
                  <a:pt x="78260" y="78895"/>
                </a:lnTo>
                <a:lnTo>
                  <a:pt x="78260" y="77569"/>
                </a:lnTo>
                <a:lnTo>
                  <a:pt x="78260" y="77569"/>
                </a:lnTo>
                <a:lnTo>
                  <a:pt x="76956" y="77569"/>
                </a:lnTo>
                <a:lnTo>
                  <a:pt x="76956" y="77569"/>
                </a:lnTo>
                <a:lnTo>
                  <a:pt x="76956" y="77569"/>
                </a:lnTo>
                <a:lnTo>
                  <a:pt x="75652" y="77569"/>
                </a:lnTo>
                <a:lnTo>
                  <a:pt x="75652" y="78895"/>
                </a:lnTo>
                <a:lnTo>
                  <a:pt x="75652" y="78895"/>
                </a:lnTo>
                <a:lnTo>
                  <a:pt x="75652" y="78895"/>
                </a:lnTo>
                <a:lnTo>
                  <a:pt x="75652" y="78895"/>
                </a:lnTo>
                <a:lnTo>
                  <a:pt x="74347" y="78895"/>
                </a:lnTo>
                <a:lnTo>
                  <a:pt x="74347" y="78895"/>
                </a:lnTo>
                <a:lnTo>
                  <a:pt x="74347" y="78895"/>
                </a:lnTo>
                <a:lnTo>
                  <a:pt x="74347" y="78895"/>
                </a:lnTo>
                <a:lnTo>
                  <a:pt x="74347" y="78895"/>
                </a:lnTo>
                <a:lnTo>
                  <a:pt x="73043" y="78895"/>
                </a:lnTo>
                <a:lnTo>
                  <a:pt x="73043" y="78895"/>
                </a:lnTo>
                <a:lnTo>
                  <a:pt x="73043" y="78895"/>
                </a:lnTo>
                <a:lnTo>
                  <a:pt x="73043" y="78895"/>
                </a:lnTo>
                <a:lnTo>
                  <a:pt x="71086" y="78895"/>
                </a:lnTo>
                <a:lnTo>
                  <a:pt x="71086" y="78895"/>
                </a:lnTo>
                <a:lnTo>
                  <a:pt x="71086" y="78895"/>
                </a:lnTo>
                <a:lnTo>
                  <a:pt x="71086" y="78895"/>
                </a:lnTo>
                <a:lnTo>
                  <a:pt x="71086" y="78895"/>
                </a:lnTo>
                <a:lnTo>
                  <a:pt x="73043" y="78895"/>
                </a:lnTo>
                <a:lnTo>
                  <a:pt x="73043" y="77569"/>
                </a:lnTo>
                <a:lnTo>
                  <a:pt x="71086" y="77569"/>
                </a:lnTo>
                <a:lnTo>
                  <a:pt x="71086" y="77569"/>
                </a:lnTo>
                <a:lnTo>
                  <a:pt x="71086" y="77569"/>
                </a:lnTo>
                <a:lnTo>
                  <a:pt x="71086" y="77569"/>
                </a:lnTo>
                <a:lnTo>
                  <a:pt x="71086" y="77569"/>
                </a:lnTo>
                <a:lnTo>
                  <a:pt x="69782" y="77569"/>
                </a:lnTo>
                <a:lnTo>
                  <a:pt x="69782" y="77569"/>
                </a:lnTo>
                <a:lnTo>
                  <a:pt x="69782" y="76243"/>
                </a:lnTo>
                <a:lnTo>
                  <a:pt x="69782" y="76243"/>
                </a:lnTo>
                <a:lnTo>
                  <a:pt x="69782" y="76243"/>
                </a:lnTo>
                <a:lnTo>
                  <a:pt x="69782" y="76243"/>
                </a:lnTo>
                <a:lnTo>
                  <a:pt x="69782" y="74917"/>
                </a:lnTo>
                <a:lnTo>
                  <a:pt x="69782" y="74917"/>
                </a:lnTo>
                <a:lnTo>
                  <a:pt x="69782" y="74917"/>
                </a:lnTo>
                <a:lnTo>
                  <a:pt x="69782" y="74917"/>
                </a:lnTo>
                <a:lnTo>
                  <a:pt x="69782" y="74917"/>
                </a:lnTo>
                <a:lnTo>
                  <a:pt x="69782" y="74917"/>
                </a:lnTo>
                <a:lnTo>
                  <a:pt x="68478" y="74917"/>
                </a:lnTo>
                <a:lnTo>
                  <a:pt x="68478" y="74917"/>
                </a:lnTo>
                <a:lnTo>
                  <a:pt x="68478" y="76243"/>
                </a:lnTo>
                <a:lnTo>
                  <a:pt x="68478" y="76243"/>
                </a:lnTo>
                <a:lnTo>
                  <a:pt x="68478" y="76243"/>
                </a:lnTo>
                <a:lnTo>
                  <a:pt x="68478" y="76243"/>
                </a:lnTo>
                <a:lnTo>
                  <a:pt x="68478" y="76243"/>
                </a:lnTo>
                <a:lnTo>
                  <a:pt x="68478" y="77569"/>
                </a:lnTo>
                <a:lnTo>
                  <a:pt x="67173" y="77569"/>
                </a:lnTo>
                <a:lnTo>
                  <a:pt x="67173" y="77569"/>
                </a:lnTo>
                <a:lnTo>
                  <a:pt x="68478" y="77569"/>
                </a:lnTo>
                <a:lnTo>
                  <a:pt x="68478" y="77569"/>
                </a:lnTo>
                <a:lnTo>
                  <a:pt x="68478" y="78895"/>
                </a:lnTo>
                <a:lnTo>
                  <a:pt x="68478" y="78895"/>
                </a:lnTo>
                <a:lnTo>
                  <a:pt x="68478" y="78895"/>
                </a:lnTo>
                <a:lnTo>
                  <a:pt x="68478" y="78895"/>
                </a:lnTo>
                <a:lnTo>
                  <a:pt x="69782" y="78895"/>
                </a:lnTo>
                <a:lnTo>
                  <a:pt x="69782" y="78895"/>
                </a:lnTo>
                <a:lnTo>
                  <a:pt x="69782" y="78895"/>
                </a:lnTo>
                <a:lnTo>
                  <a:pt x="69782" y="78895"/>
                </a:lnTo>
                <a:lnTo>
                  <a:pt x="69782" y="78895"/>
                </a:lnTo>
                <a:lnTo>
                  <a:pt x="71086" y="78895"/>
                </a:lnTo>
                <a:lnTo>
                  <a:pt x="71086" y="78895"/>
                </a:lnTo>
                <a:lnTo>
                  <a:pt x="71086" y="78895"/>
                </a:lnTo>
                <a:lnTo>
                  <a:pt x="71086" y="78895"/>
                </a:lnTo>
                <a:lnTo>
                  <a:pt x="71086" y="80220"/>
                </a:lnTo>
                <a:lnTo>
                  <a:pt x="71086" y="80220"/>
                </a:lnTo>
                <a:lnTo>
                  <a:pt x="71086" y="80220"/>
                </a:lnTo>
                <a:lnTo>
                  <a:pt x="71086" y="80220"/>
                </a:lnTo>
                <a:lnTo>
                  <a:pt x="71086" y="82209"/>
                </a:lnTo>
                <a:lnTo>
                  <a:pt x="71086" y="82209"/>
                </a:lnTo>
                <a:lnTo>
                  <a:pt x="71086" y="82209"/>
                </a:lnTo>
                <a:lnTo>
                  <a:pt x="71086" y="82209"/>
                </a:lnTo>
                <a:lnTo>
                  <a:pt x="71086" y="82209"/>
                </a:lnTo>
                <a:lnTo>
                  <a:pt x="71086" y="82209"/>
                </a:lnTo>
                <a:lnTo>
                  <a:pt x="71086" y="83535"/>
                </a:lnTo>
                <a:lnTo>
                  <a:pt x="69782" y="83535"/>
                </a:lnTo>
                <a:lnTo>
                  <a:pt x="69782" y="82209"/>
                </a:lnTo>
                <a:lnTo>
                  <a:pt x="69782" y="82209"/>
                </a:lnTo>
                <a:lnTo>
                  <a:pt x="69782" y="82209"/>
                </a:lnTo>
                <a:lnTo>
                  <a:pt x="69782" y="82209"/>
                </a:lnTo>
                <a:lnTo>
                  <a:pt x="69782" y="82209"/>
                </a:lnTo>
                <a:lnTo>
                  <a:pt x="69782" y="82209"/>
                </a:lnTo>
                <a:lnTo>
                  <a:pt x="68478" y="82209"/>
                </a:lnTo>
                <a:lnTo>
                  <a:pt x="68478" y="82209"/>
                </a:lnTo>
                <a:lnTo>
                  <a:pt x="68478" y="82209"/>
                </a:lnTo>
                <a:lnTo>
                  <a:pt x="68478" y="83535"/>
                </a:lnTo>
                <a:lnTo>
                  <a:pt x="67173" y="83535"/>
                </a:lnTo>
                <a:lnTo>
                  <a:pt x="67173" y="83535"/>
                </a:lnTo>
                <a:lnTo>
                  <a:pt x="67173" y="83535"/>
                </a:lnTo>
                <a:lnTo>
                  <a:pt x="67173" y="83535"/>
                </a:lnTo>
                <a:lnTo>
                  <a:pt x="67173" y="83535"/>
                </a:lnTo>
                <a:lnTo>
                  <a:pt x="65869" y="83535"/>
                </a:lnTo>
                <a:lnTo>
                  <a:pt x="65869" y="83535"/>
                </a:lnTo>
                <a:lnTo>
                  <a:pt x="65869" y="83535"/>
                </a:lnTo>
                <a:lnTo>
                  <a:pt x="65869" y="84861"/>
                </a:lnTo>
                <a:lnTo>
                  <a:pt x="65869" y="84861"/>
                </a:lnTo>
                <a:lnTo>
                  <a:pt x="65869" y="84861"/>
                </a:lnTo>
                <a:lnTo>
                  <a:pt x="65869" y="84861"/>
                </a:lnTo>
                <a:lnTo>
                  <a:pt x="65869" y="86187"/>
                </a:lnTo>
                <a:lnTo>
                  <a:pt x="65869" y="86187"/>
                </a:lnTo>
                <a:lnTo>
                  <a:pt x="65869" y="86187"/>
                </a:lnTo>
                <a:lnTo>
                  <a:pt x="64565" y="86187"/>
                </a:lnTo>
                <a:lnTo>
                  <a:pt x="64565" y="86187"/>
                </a:lnTo>
                <a:lnTo>
                  <a:pt x="64565" y="86187"/>
                </a:lnTo>
                <a:lnTo>
                  <a:pt x="64565" y="86187"/>
                </a:lnTo>
                <a:lnTo>
                  <a:pt x="64565" y="87513"/>
                </a:lnTo>
                <a:lnTo>
                  <a:pt x="62608" y="87513"/>
                </a:lnTo>
                <a:lnTo>
                  <a:pt x="62608" y="87513"/>
                </a:lnTo>
                <a:lnTo>
                  <a:pt x="62608" y="87513"/>
                </a:lnTo>
                <a:lnTo>
                  <a:pt x="62608" y="87513"/>
                </a:lnTo>
                <a:lnTo>
                  <a:pt x="62608" y="89502"/>
                </a:lnTo>
                <a:lnTo>
                  <a:pt x="62608" y="89502"/>
                </a:lnTo>
                <a:lnTo>
                  <a:pt x="62608" y="89502"/>
                </a:lnTo>
                <a:lnTo>
                  <a:pt x="62608" y="89502"/>
                </a:lnTo>
                <a:lnTo>
                  <a:pt x="62608" y="90828"/>
                </a:lnTo>
                <a:lnTo>
                  <a:pt x="62608" y="90828"/>
                </a:lnTo>
                <a:lnTo>
                  <a:pt x="62608" y="90828"/>
                </a:lnTo>
                <a:lnTo>
                  <a:pt x="61304" y="90828"/>
                </a:lnTo>
                <a:lnTo>
                  <a:pt x="61304" y="90828"/>
                </a:lnTo>
                <a:lnTo>
                  <a:pt x="61304" y="90828"/>
                </a:lnTo>
                <a:lnTo>
                  <a:pt x="61304" y="92154"/>
                </a:lnTo>
                <a:lnTo>
                  <a:pt x="61304" y="92154"/>
                </a:lnTo>
                <a:lnTo>
                  <a:pt x="61304" y="92154"/>
                </a:lnTo>
                <a:lnTo>
                  <a:pt x="60000" y="92154"/>
                </a:lnTo>
                <a:lnTo>
                  <a:pt x="60000" y="92154"/>
                </a:lnTo>
                <a:lnTo>
                  <a:pt x="60000" y="92154"/>
                </a:lnTo>
                <a:lnTo>
                  <a:pt x="60000" y="92154"/>
                </a:lnTo>
                <a:lnTo>
                  <a:pt x="60000" y="92154"/>
                </a:lnTo>
                <a:lnTo>
                  <a:pt x="58695" y="92154"/>
                </a:lnTo>
                <a:lnTo>
                  <a:pt x="58695" y="92154"/>
                </a:lnTo>
                <a:lnTo>
                  <a:pt x="58695" y="90828"/>
                </a:lnTo>
                <a:lnTo>
                  <a:pt x="58695" y="90828"/>
                </a:lnTo>
                <a:lnTo>
                  <a:pt x="58695" y="90828"/>
                </a:lnTo>
                <a:lnTo>
                  <a:pt x="57391" y="90828"/>
                </a:lnTo>
                <a:lnTo>
                  <a:pt x="57391" y="90828"/>
                </a:lnTo>
                <a:lnTo>
                  <a:pt x="57391" y="90828"/>
                </a:lnTo>
                <a:lnTo>
                  <a:pt x="57391" y="90828"/>
                </a:lnTo>
                <a:lnTo>
                  <a:pt x="57391" y="90828"/>
                </a:lnTo>
                <a:lnTo>
                  <a:pt x="57391" y="89502"/>
                </a:lnTo>
                <a:lnTo>
                  <a:pt x="55434" y="89502"/>
                </a:lnTo>
                <a:lnTo>
                  <a:pt x="55434" y="89502"/>
                </a:lnTo>
                <a:lnTo>
                  <a:pt x="55434" y="89502"/>
                </a:lnTo>
                <a:lnTo>
                  <a:pt x="55434" y="89502"/>
                </a:lnTo>
                <a:lnTo>
                  <a:pt x="55434" y="87513"/>
                </a:lnTo>
                <a:lnTo>
                  <a:pt x="55434" y="87513"/>
                </a:lnTo>
                <a:lnTo>
                  <a:pt x="55434" y="87513"/>
                </a:lnTo>
                <a:lnTo>
                  <a:pt x="55434" y="87513"/>
                </a:lnTo>
                <a:lnTo>
                  <a:pt x="54130" y="87513"/>
                </a:lnTo>
                <a:lnTo>
                  <a:pt x="54130" y="87513"/>
                </a:lnTo>
                <a:lnTo>
                  <a:pt x="54130" y="87513"/>
                </a:lnTo>
                <a:lnTo>
                  <a:pt x="54130" y="86187"/>
                </a:lnTo>
                <a:lnTo>
                  <a:pt x="54130" y="86187"/>
                </a:lnTo>
                <a:lnTo>
                  <a:pt x="54130" y="86187"/>
                </a:lnTo>
                <a:lnTo>
                  <a:pt x="54130" y="86187"/>
                </a:lnTo>
                <a:lnTo>
                  <a:pt x="54130" y="86187"/>
                </a:lnTo>
                <a:lnTo>
                  <a:pt x="54130" y="84861"/>
                </a:lnTo>
                <a:lnTo>
                  <a:pt x="54130" y="84861"/>
                </a:lnTo>
                <a:lnTo>
                  <a:pt x="54130" y="84861"/>
                </a:lnTo>
                <a:lnTo>
                  <a:pt x="54130" y="84861"/>
                </a:lnTo>
                <a:lnTo>
                  <a:pt x="54130" y="84861"/>
                </a:lnTo>
                <a:lnTo>
                  <a:pt x="54130" y="83535"/>
                </a:lnTo>
                <a:lnTo>
                  <a:pt x="54130" y="83535"/>
                </a:lnTo>
                <a:lnTo>
                  <a:pt x="54130" y="83535"/>
                </a:lnTo>
                <a:lnTo>
                  <a:pt x="54130" y="83535"/>
                </a:lnTo>
                <a:lnTo>
                  <a:pt x="54130" y="83535"/>
                </a:lnTo>
                <a:lnTo>
                  <a:pt x="54130" y="83535"/>
                </a:lnTo>
                <a:lnTo>
                  <a:pt x="54130" y="82209"/>
                </a:lnTo>
                <a:lnTo>
                  <a:pt x="54130" y="82209"/>
                </a:lnTo>
                <a:lnTo>
                  <a:pt x="52826" y="82209"/>
                </a:lnTo>
                <a:lnTo>
                  <a:pt x="52826" y="82209"/>
                </a:lnTo>
                <a:lnTo>
                  <a:pt x="52826" y="82209"/>
                </a:lnTo>
                <a:lnTo>
                  <a:pt x="52826" y="83535"/>
                </a:lnTo>
                <a:lnTo>
                  <a:pt x="51521" y="83535"/>
                </a:lnTo>
                <a:lnTo>
                  <a:pt x="51521" y="83535"/>
                </a:lnTo>
                <a:lnTo>
                  <a:pt x="51521" y="83535"/>
                </a:lnTo>
                <a:lnTo>
                  <a:pt x="51521" y="83535"/>
                </a:lnTo>
                <a:lnTo>
                  <a:pt x="51521" y="83535"/>
                </a:lnTo>
                <a:lnTo>
                  <a:pt x="51521" y="83535"/>
                </a:lnTo>
                <a:lnTo>
                  <a:pt x="51521" y="83535"/>
                </a:lnTo>
                <a:lnTo>
                  <a:pt x="50217" y="83535"/>
                </a:lnTo>
                <a:lnTo>
                  <a:pt x="50217" y="83535"/>
                </a:lnTo>
                <a:lnTo>
                  <a:pt x="50217" y="83535"/>
                </a:lnTo>
                <a:lnTo>
                  <a:pt x="50217" y="83535"/>
                </a:lnTo>
                <a:lnTo>
                  <a:pt x="50217" y="83535"/>
                </a:lnTo>
                <a:lnTo>
                  <a:pt x="50217" y="83535"/>
                </a:lnTo>
                <a:lnTo>
                  <a:pt x="50217" y="84861"/>
                </a:lnTo>
                <a:lnTo>
                  <a:pt x="50217" y="84861"/>
                </a:lnTo>
                <a:lnTo>
                  <a:pt x="50217" y="84861"/>
                </a:lnTo>
                <a:lnTo>
                  <a:pt x="50217" y="84861"/>
                </a:lnTo>
                <a:lnTo>
                  <a:pt x="50217" y="84861"/>
                </a:lnTo>
                <a:lnTo>
                  <a:pt x="50217" y="86187"/>
                </a:lnTo>
                <a:lnTo>
                  <a:pt x="50217" y="86187"/>
                </a:lnTo>
                <a:lnTo>
                  <a:pt x="50217" y="86187"/>
                </a:lnTo>
                <a:lnTo>
                  <a:pt x="51521" y="86187"/>
                </a:lnTo>
                <a:lnTo>
                  <a:pt x="51521" y="86187"/>
                </a:lnTo>
                <a:lnTo>
                  <a:pt x="51521" y="86187"/>
                </a:lnTo>
                <a:lnTo>
                  <a:pt x="51521" y="87513"/>
                </a:lnTo>
                <a:lnTo>
                  <a:pt x="51521" y="87513"/>
                </a:lnTo>
                <a:lnTo>
                  <a:pt x="51521" y="87513"/>
                </a:lnTo>
                <a:lnTo>
                  <a:pt x="51521" y="87513"/>
                </a:lnTo>
                <a:lnTo>
                  <a:pt x="50217" y="87513"/>
                </a:lnTo>
                <a:lnTo>
                  <a:pt x="50217" y="87513"/>
                </a:lnTo>
                <a:lnTo>
                  <a:pt x="50217" y="87513"/>
                </a:lnTo>
                <a:lnTo>
                  <a:pt x="50217" y="87513"/>
                </a:lnTo>
                <a:lnTo>
                  <a:pt x="50217" y="87513"/>
                </a:lnTo>
                <a:lnTo>
                  <a:pt x="50217" y="89502"/>
                </a:lnTo>
                <a:lnTo>
                  <a:pt x="48260" y="89502"/>
                </a:lnTo>
                <a:lnTo>
                  <a:pt x="48260" y="89502"/>
                </a:lnTo>
                <a:lnTo>
                  <a:pt x="48260" y="89502"/>
                </a:lnTo>
                <a:lnTo>
                  <a:pt x="48260" y="89502"/>
                </a:lnTo>
                <a:lnTo>
                  <a:pt x="48260" y="89502"/>
                </a:lnTo>
                <a:lnTo>
                  <a:pt x="46956" y="89502"/>
                </a:lnTo>
                <a:lnTo>
                  <a:pt x="46956" y="90828"/>
                </a:lnTo>
                <a:lnTo>
                  <a:pt x="46956" y="90828"/>
                </a:lnTo>
                <a:lnTo>
                  <a:pt x="46956" y="90828"/>
                </a:lnTo>
                <a:lnTo>
                  <a:pt x="46956" y="90828"/>
                </a:lnTo>
                <a:lnTo>
                  <a:pt x="46956" y="90828"/>
                </a:lnTo>
                <a:lnTo>
                  <a:pt x="46956" y="90828"/>
                </a:lnTo>
                <a:lnTo>
                  <a:pt x="46956" y="92154"/>
                </a:lnTo>
                <a:lnTo>
                  <a:pt x="45652" y="92154"/>
                </a:lnTo>
                <a:lnTo>
                  <a:pt x="45652" y="92154"/>
                </a:lnTo>
                <a:lnTo>
                  <a:pt x="45652" y="92154"/>
                </a:lnTo>
                <a:lnTo>
                  <a:pt x="45652" y="93480"/>
                </a:lnTo>
                <a:lnTo>
                  <a:pt x="45652" y="93480"/>
                </a:lnTo>
                <a:lnTo>
                  <a:pt x="45652" y="93480"/>
                </a:lnTo>
                <a:lnTo>
                  <a:pt x="45652" y="93480"/>
                </a:lnTo>
                <a:lnTo>
                  <a:pt x="45652" y="94806"/>
                </a:lnTo>
                <a:lnTo>
                  <a:pt x="45652" y="94806"/>
                </a:lnTo>
                <a:lnTo>
                  <a:pt x="45652" y="93480"/>
                </a:lnTo>
                <a:lnTo>
                  <a:pt x="45652" y="93480"/>
                </a:lnTo>
                <a:lnTo>
                  <a:pt x="45652" y="93480"/>
                </a:lnTo>
                <a:lnTo>
                  <a:pt x="44347" y="93480"/>
                </a:lnTo>
                <a:lnTo>
                  <a:pt x="44347" y="93480"/>
                </a:lnTo>
                <a:lnTo>
                  <a:pt x="44347" y="93480"/>
                </a:lnTo>
                <a:lnTo>
                  <a:pt x="44347" y="93480"/>
                </a:lnTo>
                <a:lnTo>
                  <a:pt x="44347" y="92154"/>
                </a:lnTo>
                <a:lnTo>
                  <a:pt x="44347" y="92154"/>
                </a:lnTo>
                <a:lnTo>
                  <a:pt x="43043" y="92154"/>
                </a:lnTo>
                <a:lnTo>
                  <a:pt x="43043" y="92154"/>
                </a:lnTo>
                <a:lnTo>
                  <a:pt x="43043" y="92154"/>
                </a:lnTo>
                <a:lnTo>
                  <a:pt x="43043" y="92154"/>
                </a:lnTo>
                <a:lnTo>
                  <a:pt x="43043" y="90828"/>
                </a:lnTo>
                <a:lnTo>
                  <a:pt x="43043" y="90828"/>
                </a:lnTo>
                <a:lnTo>
                  <a:pt x="41086" y="90828"/>
                </a:lnTo>
                <a:lnTo>
                  <a:pt x="41086" y="90828"/>
                </a:lnTo>
                <a:lnTo>
                  <a:pt x="41086" y="90828"/>
                </a:lnTo>
                <a:lnTo>
                  <a:pt x="41086" y="90828"/>
                </a:lnTo>
                <a:lnTo>
                  <a:pt x="39782" y="90828"/>
                </a:lnTo>
                <a:lnTo>
                  <a:pt x="39782" y="90828"/>
                </a:lnTo>
                <a:lnTo>
                  <a:pt x="39782" y="92154"/>
                </a:lnTo>
                <a:lnTo>
                  <a:pt x="39782" y="92154"/>
                </a:lnTo>
                <a:lnTo>
                  <a:pt x="38478" y="92154"/>
                </a:lnTo>
                <a:lnTo>
                  <a:pt x="38478" y="92154"/>
                </a:lnTo>
                <a:lnTo>
                  <a:pt x="38478" y="92154"/>
                </a:lnTo>
                <a:lnTo>
                  <a:pt x="38478" y="92154"/>
                </a:lnTo>
                <a:lnTo>
                  <a:pt x="38478" y="92154"/>
                </a:lnTo>
                <a:lnTo>
                  <a:pt x="38478" y="92154"/>
                </a:lnTo>
                <a:lnTo>
                  <a:pt x="37173" y="92154"/>
                </a:lnTo>
                <a:lnTo>
                  <a:pt x="37173" y="93480"/>
                </a:lnTo>
                <a:lnTo>
                  <a:pt x="37173" y="93480"/>
                </a:lnTo>
                <a:lnTo>
                  <a:pt x="37173" y="93480"/>
                </a:lnTo>
                <a:lnTo>
                  <a:pt x="37173" y="93480"/>
                </a:lnTo>
                <a:lnTo>
                  <a:pt x="37173" y="94806"/>
                </a:lnTo>
                <a:lnTo>
                  <a:pt x="37173" y="94806"/>
                </a:lnTo>
                <a:lnTo>
                  <a:pt x="37173" y="94806"/>
                </a:lnTo>
                <a:lnTo>
                  <a:pt x="37173" y="94806"/>
                </a:lnTo>
                <a:lnTo>
                  <a:pt x="37173" y="94806"/>
                </a:lnTo>
                <a:lnTo>
                  <a:pt x="35869" y="94806"/>
                </a:lnTo>
                <a:lnTo>
                  <a:pt x="35869" y="96795"/>
                </a:lnTo>
                <a:lnTo>
                  <a:pt x="35869" y="96795"/>
                </a:lnTo>
                <a:lnTo>
                  <a:pt x="35869" y="96795"/>
                </a:lnTo>
                <a:lnTo>
                  <a:pt x="35869" y="96795"/>
                </a:lnTo>
                <a:lnTo>
                  <a:pt x="35869" y="96795"/>
                </a:lnTo>
                <a:lnTo>
                  <a:pt x="33913" y="96795"/>
                </a:lnTo>
                <a:lnTo>
                  <a:pt x="33913" y="98121"/>
                </a:lnTo>
                <a:lnTo>
                  <a:pt x="33913" y="98121"/>
                </a:lnTo>
                <a:lnTo>
                  <a:pt x="33913" y="98121"/>
                </a:lnTo>
                <a:lnTo>
                  <a:pt x="33913" y="98121"/>
                </a:lnTo>
                <a:lnTo>
                  <a:pt x="33913" y="98121"/>
                </a:lnTo>
                <a:lnTo>
                  <a:pt x="33913" y="99447"/>
                </a:lnTo>
                <a:lnTo>
                  <a:pt x="33913" y="99447"/>
                </a:lnTo>
                <a:lnTo>
                  <a:pt x="33913" y="99447"/>
                </a:lnTo>
                <a:lnTo>
                  <a:pt x="33913" y="99447"/>
                </a:lnTo>
                <a:lnTo>
                  <a:pt x="33913" y="99447"/>
                </a:lnTo>
                <a:lnTo>
                  <a:pt x="33913" y="99447"/>
                </a:lnTo>
                <a:lnTo>
                  <a:pt x="33913" y="99447"/>
                </a:lnTo>
                <a:lnTo>
                  <a:pt x="33913" y="99447"/>
                </a:lnTo>
                <a:lnTo>
                  <a:pt x="32608" y="99447"/>
                </a:lnTo>
                <a:lnTo>
                  <a:pt x="32608" y="99447"/>
                </a:lnTo>
                <a:lnTo>
                  <a:pt x="32608" y="99447"/>
                </a:lnTo>
                <a:lnTo>
                  <a:pt x="32608" y="99447"/>
                </a:lnTo>
                <a:lnTo>
                  <a:pt x="32608" y="99447"/>
                </a:lnTo>
                <a:lnTo>
                  <a:pt x="32608" y="99447"/>
                </a:lnTo>
                <a:lnTo>
                  <a:pt x="31304" y="99447"/>
                </a:lnTo>
                <a:lnTo>
                  <a:pt x="31304" y="99447"/>
                </a:lnTo>
                <a:lnTo>
                  <a:pt x="31304" y="99447"/>
                </a:lnTo>
                <a:lnTo>
                  <a:pt x="31304" y="99447"/>
                </a:lnTo>
                <a:lnTo>
                  <a:pt x="30000" y="99447"/>
                </a:lnTo>
                <a:lnTo>
                  <a:pt x="30000" y="100773"/>
                </a:lnTo>
                <a:lnTo>
                  <a:pt x="30000" y="100773"/>
                </a:lnTo>
                <a:lnTo>
                  <a:pt x="30000" y="100773"/>
                </a:lnTo>
                <a:lnTo>
                  <a:pt x="30000" y="99447"/>
                </a:lnTo>
                <a:lnTo>
                  <a:pt x="30000" y="99447"/>
                </a:lnTo>
                <a:lnTo>
                  <a:pt x="30000" y="99447"/>
                </a:lnTo>
                <a:lnTo>
                  <a:pt x="30000" y="99447"/>
                </a:lnTo>
                <a:lnTo>
                  <a:pt x="30000" y="99447"/>
                </a:lnTo>
                <a:lnTo>
                  <a:pt x="30000" y="99447"/>
                </a:lnTo>
                <a:lnTo>
                  <a:pt x="30000" y="99447"/>
                </a:lnTo>
                <a:lnTo>
                  <a:pt x="31304" y="99447"/>
                </a:lnTo>
                <a:lnTo>
                  <a:pt x="31304" y="98121"/>
                </a:lnTo>
                <a:lnTo>
                  <a:pt x="31304" y="98121"/>
                </a:lnTo>
                <a:lnTo>
                  <a:pt x="30000" y="98121"/>
                </a:lnTo>
                <a:lnTo>
                  <a:pt x="30000" y="98121"/>
                </a:lnTo>
                <a:lnTo>
                  <a:pt x="30000" y="98121"/>
                </a:lnTo>
                <a:lnTo>
                  <a:pt x="30000" y="98121"/>
                </a:lnTo>
                <a:lnTo>
                  <a:pt x="30000" y="98121"/>
                </a:lnTo>
                <a:lnTo>
                  <a:pt x="30000" y="98121"/>
                </a:lnTo>
                <a:lnTo>
                  <a:pt x="30000" y="98121"/>
                </a:lnTo>
                <a:lnTo>
                  <a:pt x="28695" y="98121"/>
                </a:lnTo>
                <a:lnTo>
                  <a:pt x="28695" y="98121"/>
                </a:lnTo>
                <a:lnTo>
                  <a:pt x="28695" y="98121"/>
                </a:lnTo>
                <a:lnTo>
                  <a:pt x="28695" y="98121"/>
                </a:lnTo>
                <a:lnTo>
                  <a:pt x="30000" y="98121"/>
                </a:lnTo>
                <a:lnTo>
                  <a:pt x="30000" y="96795"/>
                </a:lnTo>
                <a:lnTo>
                  <a:pt x="28695" y="96795"/>
                </a:lnTo>
                <a:lnTo>
                  <a:pt x="28695" y="96795"/>
                </a:lnTo>
                <a:lnTo>
                  <a:pt x="28695" y="96795"/>
                </a:lnTo>
                <a:lnTo>
                  <a:pt x="28695" y="96795"/>
                </a:lnTo>
                <a:lnTo>
                  <a:pt x="28695" y="96795"/>
                </a:lnTo>
                <a:lnTo>
                  <a:pt x="28695" y="96795"/>
                </a:lnTo>
                <a:lnTo>
                  <a:pt x="28695" y="94806"/>
                </a:lnTo>
                <a:lnTo>
                  <a:pt x="26739" y="94806"/>
                </a:lnTo>
                <a:lnTo>
                  <a:pt x="26739" y="94806"/>
                </a:lnTo>
                <a:lnTo>
                  <a:pt x="26739" y="94806"/>
                </a:lnTo>
                <a:lnTo>
                  <a:pt x="28695" y="94806"/>
                </a:lnTo>
                <a:lnTo>
                  <a:pt x="28695" y="94806"/>
                </a:lnTo>
                <a:lnTo>
                  <a:pt x="28695" y="93480"/>
                </a:lnTo>
                <a:lnTo>
                  <a:pt x="28695" y="93480"/>
                </a:lnTo>
                <a:lnTo>
                  <a:pt x="28695" y="93480"/>
                </a:lnTo>
                <a:lnTo>
                  <a:pt x="30000" y="93480"/>
                </a:lnTo>
                <a:lnTo>
                  <a:pt x="30000" y="93480"/>
                </a:lnTo>
                <a:lnTo>
                  <a:pt x="28695" y="93480"/>
                </a:lnTo>
                <a:lnTo>
                  <a:pt x="28695" y="93480"/>
                </a:lnTo>
                <a:lnTo>
                  <a:pt x="28695" y="93480"/>
                </a:lnTo>
                <a:lnTo>
                  <a:pt x="28695" y="93480"/>
                </a:lnTo>
                <a:lnTo>
                  <a:pt x="28695" y="92154"/>
                </a:lnTo>
                <a:lnTo>
                  <a:pt x="28695" y="92154"/>
                </a:lnTo>
                <a:lnTo>
                  <a:pt x="28695" y="92154"/>
                </a:lnTo>
                <a:lnTo>
                  <a:pt x="26739" y="92154"/>
                </a:lnTo>
                <a:lnTo>
                  <a:pt x="26739" y="92154"/>
                </a:lnTo>
                <a:lnTo>
                  <a:pt x="26739" y="92154"/>
                </a:lnTo>
                <a:lnTo>
                  <a:pt x="26739" y="92154"/>
                </a:lnTo>
                <a:lnTo>
                  <a:pt x="26739" y="93480"/>
                </a:lnTo>
                <a:lnTo>
                  <a:pt x="25434" y="93480"/>
                </a:lnTo>
                <a:lnTo>
                  <a:pt x="25434" y="93480"/>
                </a:lnTo>
                <a:lnTo>
                  <a:pt x="25434" y="93480"/>
                </a:lnTo>
                <a:lnTo>
                  <a:pt x="25434" y="93480"/>
                </a:lnTo>
                <a:lnTo>
                  <a:pt x="25434" y="92154"/>
                </a:lnTo>
                <a:lnTo>
                  <a:pt x="25434" y="92154"/>
                </a:lnTo>
                <a:lnTo>
                  <a:pt x="25434" y="92154"/>
                </a:lnTo>
                <a:lnTo>
                  <a:pt x="25434" y="92154"/>
                </a:lnTo>
                <a:lnTo>
                  <a:pt x="25434" y="92154"/>
                </a:lnTo>
                <a:lnTo>
                  <a:pt x="25434" y="92154"/>
                </a:lnTo>
                <a:lnTo>
                  <a:pt x="26739" y="92154"/>
                </a:lnTo>
                <a:lnTo>
                  <a:pt x="26739" y="92154"/>
                </a:lnTo>
                <a:lnTo>
                  <a:pt x="26739" y="90828"/>
                </a:lnTo>
                <a:lnTo>
                  <a:pt x="26739" y="90828"/>
                </a:lnTo>
                <a:lnTo>
                  <a:pt x="28695" y="90828"/>
                </a:lnTo>
                <a:lnTo>
                  <a:pt x="28695" y="90828"/>
                </a:lnTo>
                <a:lnTo>
                  <a:pt x="28695" y="90828"/>
                </a:lnTo>
                <a:lnTo>
                  <a:pt x="28695" y="90828"/>
                </a:lnTo>
                <a:lnTo>
                  <a:pt x="28695" y="90828"/>
                </a:lnTo>
                <a:lnTo>
                  <a:pt x="28695" y="90828"/>
                </a:lnTo>
                <a:lnTo>
                  <a:pt x="28695" y="89502"/>
                </a:lnTo>
                <a:lnTo>
                  <a:pt x="30000" y="89502"/>
                </a:lnTo>
                <a:lnTo>
                  <a:pt x="30000" y="89502"/>
                </a:lnTo>
                <a:lnTo>
                  <a:pt x="30000" y="89502"/>
                </a:lnTo>
                <a:lnTo>
                  <a:pt x="30000" y="89502"/>
                </a:lnTo>
                <a:lnTo>
                  <a:pt x="30000" y="89502"/>
                </a:lnTo>
                <a:lnTo>
                  <a:pt x="30000" y="89502"/>
                </a:lnTo>
                <a:lnTo>
                  <a:pt x="31304" y="89502"/>
                </a:lnTo>
                <a:lnTo>
                  <a:pt x="31304" y="87513"/>
                </a:lnTo>
                <a:lnTo>
                  <a:pt x="31304" y="87513"/>
                </a:lnTo>
                <a:lnTo>
                  <a:pt x="31304" y="87513"/>
                </a:lnTo>
                <a:lnTo>
                  <a:pt x="31304" y="87513"/>
                </a:lnTo>
                <a:lnTo>
                  <a:pt x="31304" y="87513"/>
                </a:lnTo>
                <a:lnTo>
                  <a:pt x="31304" y="86187"/>
                </a:lnTo>
                <a:lnTo>
                  <a:pt x="31304" y="86187"/>
                </a:lnTo>
                <a:lnTo>
                  <a:pt x="30000" y="86187"/>
                </a:lnTo>
                <a:lnTo>
                  <a:pt x="30000" y="86187"/>
                </a:lnTo>
                <a:lnTo>
                  <a:pt x="30000" y="86187"/>
                </a:lnTo>
                <a:lnTo>
                  <a:pt x="30000" y="86187"/>
                </a:lnTo>
                <a:lnTo>
                  <a:pt x="30000" y="86187"/>
                </a:lnTo>
                <a:lnTo>
                  <a:pt x="30000" y="86187"/>
                </a:lnTo>
                <a:lnTo>
                  <a:pt x="28695" y="86187"/>
                </a:lnTo>
                <a:lnTo>
                  <a:pt x="28695" y="86187"/>
                </a:lnTo>
                <a:lnTo>
                  <a:pt x="28695" y="86187"/>
                </a:lnTo>
                <a:lnTo>
                  <a:pt x="28695" y="87513"/>
                </a:lnTo>
                <a:lnTo>
                  <a:pt x="28695" y="87513"/>
                </a:lnTo>
                <a:lnTo>
                  <a:pt x="28695" y="87513"/>
                </a:lnTo>
                <a:lnTo>
                  <a:pt x="28695" y="87513"/>
                </a:lnTo>
                <a:lnTo>
                  <a:pt x="28695" y="87513"/>
                </a:lnTo>
                <a:lnTo>
                  <a:pt x="26739" y="87513"/>
                </a:lnTo>
                <a:lnTo>
                  <a:pt x="26739" y="87513"/>
                </a:lnTo>
                <a:lnTo>
                  <a:pt x="26739" y="87513"/>
                </a:lnTo>
                <a:lnTo>
                  <a:pt x="26739" y="89502"/>
                </a:lnTo>
                <a:lnTo>
                  <a:pt x="25434" y="89502"/>
                </a:lnTo>
                <a:lnTo>
                  <a:pt x="25434" y="87513"/>
                </a:lnTo>
                <a:lnTo>
                  <a:pt x="25434" y="87513"/>
                </a:lnTo>
                <a:lnTo>
                  <a:pt x="25434" y="87513"/>
                </a:lnTo>
                <a:lnTo>
                  <a:pt x="25434" y="87513"/>
                </a:lnTo>
                <a:lnTo>
                  <a:pt x="25434" y="87513"/>
                </a:lnTo>
                <a:lnTo>
                  <a:pt x="25434" y="89502"/>
                </a:lnTo>
                <a:lnTo>
                  <a:pt x="25434" y="89502"/>
                </a:lnTo>
                <a:lnTo>
                  <a:pt x="25434" y="87513"/>
                </a:lnTo>
                <a:lnTo>
                  <a:pt x="24130" y="87513"/>
                </a:lnTo>
                <a:lnTo>
                  <a:pt x="24130" y="87513"/>
                </a:lnTo>
                <a:lnTo>
                  <a:pt x="24130" y="87513"/>
                </a:lnTo>
                <a:lnTo>
                  <a:pt x="24130" y="87513"/>
                </a:lnTo>
                <a:lnTo>
                  <a:pt x="24130" y="87513"/>
                </a:lnTo>
                <a:lnTo>
                  <a:pt x="24130" y="86187"/>
                </a:lnTo>
                <a:lnTo>
                  <a:pt x="24130" y="86187"/>
                </a:lnTo>
                <a:lnTo>
                  <a:pt x="24130" y="86187"/>
                </a:lnTo>
                <a:lnTo>
                  <a:pt x="24130" y="86187"/>
                </a:lnTo>
                <a:lnTo>
                  <a:pt x="24130" y="86187"/>
                </a:lnTo>
                <a:lnTo>
                  <a:pt x="24130" y="86187"/>
                </a:lnTo>
                <a:lnTo>
                  <a:pt x="24130" y="86187"/>
                </a:lnTo>
                <a:lnTo>
                  <a:pt x="22826" y="86187"/>
                </a:lnTo>
                <a:lnTo>
                  <a:pt x="22826" y="86187"/>
                </a:lnTo>
                <a:lnTo>
                  <a:pt x="22826" y="86187"/>
                </a:lnTo>
                <a:lnTo>
                  <a:pt x="22826" y="86187"/>
                </a:lnTo>
                <a:lnTo>
                  <a:pt x="22826" y="86187"/>
                </a:lnTo>
                <a:lnTo>
                  <a:pt x="21521" y="86187"/>
                </a:lnTo>
                <a:lnTo>
                  <a:pt x="21521" y="86187"/>
                </a:lnTo>
                <a:lnTo>
                  <a:pt x="21521" y="84861"/>
                </a:lnTo>
                <a:lnTo>
                  <a:pt x="21521" y="84861"/>
                </a:lnTo>
                <a:lnTo>
                  <a:pt x="21521" y="86187"/>
                </a:lnTo>
                <a:lnTo>
                  <a:pt x="21521" y="86187"/>
                </a:lnTo>
                <a:lnTo>
                  <a:pt x="21521" y="86187"/>
                </a:lnTo>
                <a:lnTo>
                  <a:pt x="19565" y="86187"/>
                </a:lnTo>
                <a:lnTo>
                  <a:pt x="19565" y="86187"/>
                </a:lnTo>
                <a:lnTo>
                  <a:pt x="19565" y="86187"/>
                </a:lnTo>
                <a:lnTo>
                  <a:pt x="19565" y="86187"/>
                </a:lnTo>
                <a:lnTo>
                  <a:pt x="19565" y="86187"/>
                </a:lnTo>
                <a:lnTo>
                  <a:pt x="18260" y="86187"/>
                </a:lnTo>
                <a:lnTo>
                  <a:pt x="18260" y="86187"/>
                </a:lnTo>
                <a:lnTo>
                  <a:pt x="18260" y="86187"/>
                </a:lnTo>
                <a:lnTo>
                  <a:pt x="16956" y="86187"/>
                </a:lnTo>
                <a:lnTo>
                  <a:pt x="16956" y="86187"/>
                </a:lnTo>
                <a:lnTo>
                  <a:pt x="16956" y="86187"/>
                </a:lnTo>
                <a:lnTo>
                  <a:pt x="16956" y="86187"/>
                </a:lnTo>
                <a:lnTo>
                  <a:pt x="16956" y="84861"/>
                </a:lnTo>
                <a:lnTo>
                  <a:pt x="16956" y="84861"/>
                </a:lnTo>
                <a:lnTo>
                  <a:pt x="15652" y="84861"/>
                </a:lnTo>
                <a:lnTo>
                  <a:pt x="15652" y="86187"/>
                </a:lnTo>
                <a:lnTo>
                  <a:pt x="15652" y="86187"/>
                </a:lnTo>
                <a:lnTo>
                  <a:pt x="15652" y="86187"/>
                </a:lnTo>
                <a:lnTo>
                  <a:pt x="15652" y="86187"/>
                </a:lnTo>
                <a:lnTo>
                  <a:pt x="15652" y="87513"/>
                </a:lnTo>
                <a:lnTo>
                  <a:pt x="15652" y="87513"/>
                </a:lnTo>
                <a:lnTo>
                  <a:pt x="15652" y="87513"/>
                </a:lnTo>
                <a:lnTo>
                  <a:pt x="15652" y="87513"/>
                </a:lnTo>
                <a:lnTo>
                  <a:pt x="15652" y="89502"/>
                </a:lnTo>
                <a:lnTo>
                  <a:pt x="16956" y="89502"/>
                </a:lnTo>
                <a:lnTo>
                  <a:pt x="16956" y="89502"/>
                </a:lnTo>
                <a:lnTo>
                  <a:pt x="16956" y="89502"/>
                </a:lnTo>
                <a:lnTo>
                  <a:pt x="16956" y="89502"/>
                </a:lnTo>
                <a:lnTo>
                  <a:pt x="16956" y="89502"/>
                </a:lnTo>
                <a:lnTo>
                  <a:pt x="16956" y="89502"/>
                </a:lnTo>
                <a:lnTo>
                  <a:pt x="18260" y="89502"/>
                </a:lnTo>
                <a:lnTo>
                  <a:pt x="18260" y="89502"/>
                </a:lnTo>
                <a:lnTo>
                  <a:pt x="18260" y="90828"/>
                </a:lnTo>
                <a:lnTo>
                  <a:pt x="18260" y="90828"/>
                </a:lnTo>
                <a:lnTo>
                  <a:pt x="19565" y="90828"/>
                </a:lnTo>
                <a:lnTo>
                  <a:pt x="19565" y="90828"/>
                </a:lnTo>
                <a:lnTo>
                  <a:pt x="19565" y="89502"/>
                </a:lnTo>
                <a:lnTo>
                  <a:pt x="19565" y="89502"/>
                </a:lnTo>
                <a:lnTo>
                  <a:pt x="19565" y="89502"/>
                </a:lnTo>
                <a:lnTo>
                  <a:pt x="19565" y="89502"/>
                </a:lnTo>
                <a:lnTo>
                  <a:pt x="19565" y="89502"/>
                </a:lnTo>
                <a:lnTo>
                  <a:pt x="21521" y="89502"/>
                </a:lnTo>
                <a:lnTo>
                  <a:pt x="21521" y="89502"/>
                </a:lnTo>
                <a:lnTo>
                  <a:pt x="21521" y="89502"/>
                </a:lnTo>
                <a:lnTo>
                  <a:pt x="21521" y="87513"/>
                </a:lnTo>
                <a:lnTo>
                  <a:pt x="21521" y="87513"/>
                </a:lnTo>
                <a:lnTo>
                  <a:pt x="22826" y="87513"/>
                </a:lnTo>
                <a:lnTo>
                  <a:pt x="22826" y="89502"/>
                </a:lnTo>
                <a:lnTo>
                  <a:pt x="21521" y="89502"/>
                </a:lnTo>
                <a:lnTo>
                  <a:pt x="21521" y="89502"/>
                </a:lnTo>
                <a:lnTo>
                  <a:pt x="22826" y="89502"/>
                </a:lnTo>
                <a:lnTo>
                  <a:pt x="22826" y="89502"/>
                </a:lnTo>
                <a:lnTo>
                  <a:pt x="22826" y="89502"/>
                </a:lnTo>
                <a:lnTo>
                  <a:pt x="22826" y="90828"/>
                </a:lnTo>
                <a:lnTo>
                  <a:pt x="22826" y="90828"/>
                </a:lnTo>
                <a:lnTo>
                  <a:pt x="22826" y="90828"/>
                </a:lnTo>
                <a:lnTo>
                  <a:pt x="22826" y="92154"/>
                </a:lnTo>
                <a:lnTo>
                  <a:pt x="22826" y="92154"/>
                </a:lnTo>
                <a:lnTo>
                  <a:pt x="22826" y="92154"/>
                </a:lnTo>
                <a:lnTo>
                  <a:pt x="22826" y="92154"/>
                </a:lnTo>
                <a:lnTo>
                  <a:pt x="21521" y="92154"/>
                </a:lnTo>
                <a:lnTo>
                  <a:pt x="21521" y="93480"/>
                </a:lnTo>
                <a:lnTo>
                  <a:pt x="21521" y="93480"/>
                </a:lnTo>
                <a:lnTo>
                  <a:pt x="21521" y="93480"/>
                </a:lnTo>
                <a:lnTo>
                  <a:pt x="21521" y="93480"/>
                </a:lnTo>
                <a:lnTo>
                  <a:pt x="21521" y="93480"/>
                </a:lnTo>
                <a:lnTo>
                  <a:pt x="21521" y="93480"/>
                </a:lnTo>
                <a:lnTo>
                  <a:pt x="21521" y="93480"/>
                </a:lnTo>
                <a:lnTo>
                  <a:pt x="21521" y="93480"/>
                </a:lnTo>
                <a:lnTo>
                  <a:pt x="22826" y="93480"/>
                </a:lnTo>
                <a:lnTo>
                  <a:pt x="22826" y="93480"/>
                </a:lnTo>
                <a:lnTo>
                  <a:pt x="22826" y="93480"/>
                </a:lnTo>
                <a:lnTo>
                  <a:pt x="22826" y="93480"/>
                </a:lnTo>
                <a:lnTo>
                  <a:pt x="24130" y="93480"/>
                </a:lnTo>
                <a:lnTo>
                  <a:pt x="24130" y="93480"/>
                </a:lnTo>
                <a:lnTo>
                  <a:pt x="24130" y="93480"/>
                </a:lnTo>
                <a:lnTo>
                  <a:pt x="24130" y="93480"/>
                </a:lnTo>
                <a:lnTo>
                  <a:pt x="24130" y="93480"/>
                </a:lnTo>
                <a:lnTo>
                  <a:pt x="24130" y="93480"/>
                </a:lnTo>
                <a:lnTo>
                  <a:pt x="24130" y="93480"/>
                </a:lnTo>
                <a:lnTo>
                  <a:pt x="24130" y="94806"/>
                </a:lnTo>
                <a:lnTo>
                  <a:pt x="24130" y="94806"/>
                </a:lnTo>
                <a:lnTo>
                  <a:pt x="24130" y="94806"/>
                </a:lnTo>
                <a:lnTo>
                  <a:pt x="24130" y="94806"/>
                </a:lnTo>
                <a:lnTo>
                  <a:pt x="24130" y="94806"/>
                </a:lnTo>
                <a:lnTo>
                  <a:pt x="24130" y="94806"/>
                </a:lnTo>
                <a:lnTo>
                  <a:pt x="24130" y="94806"/>
                </a:lnTo>
                <a:lnTo>
                  <a:pt x="24130" y="94806"/>
                </a:lnTo>
                <a:lnTo>
                  <a:pt x="25434" y="94806"/>
                </a:lnTo>
                <a:lnTo>
                  <a:pt x="25434" y="94806"/>
                </a:lnTo>
                <a:lnTo>
                  <a:pt x="25434" y="94806"/>
                </a:lnTo>
                <a:lnTo>
                  <a:pt x="25434" y="94806"/>
                </a:lnTo>
                <a:lnTo>
                  <a:pt x="25434" y="96795"/>
                </a:lnTo>
                <a:lnTo>
                  <a:pt x="25434" y="96795"/>
                </a:lnTo>
                <a:lnTo>
                  <a:pt x="25434" y="96795"/>
                </a:lnTo>
                <a:lnTo>
                  <a:pt x="24130" y="96795"/>
                </a:lnTo>
                <a:lnTo>
                  <a:pt x="24130" y="96795"/>
                </a:lnTo>
                <a:lnTo>
                  <a:pt x="25434" y="96795"/>
                </a:lnTo>
                <a:lnTo>
                  <a:pt x="25434" y="98121"/>
                </a:lnTo>
                <a:lnTo>
                  <a:pt x="25434" y="98121"/>
                </a:lnTo>
                <a:lnTo>
                  <a:pt x="25434" y="96795"/>
                </a:lnTo>
                <a:lnTo>
                  <a:pt x="25434" y="96795"/>
                </a:lnTo>
                <a:lnTo>
                  <a:pt x="25434" y="98121"/>
                </a:lnTo>
                <a:lnTo>
                  <a:pt x="25434" y="98121"/>
                </a:lnTo>
                <a:lnTo>
                  <a:pt x="25434" y="98121"/>
                </a:lnTo>
                <a:lnTo>
                  <a:pt x="25434" y="98121"/>
                </a:lnTo>
                <a:lnTo>
                  <a:pt x="25434" y="98121"/>
                </a:lnTo>
                <a:lnTo>
                  <a:pt x="25434" y="98121"/>
                </a:lnTo>
                <a:lnTo>
                  <a:pt x="25434" y="98121"/>
                </a:lnTo>
                <a:lnTo>
                  <a:pt x="25434" y="99447"/>
                </a:lnTo>
                <a:lnTo>
                  <a:pt x="25434" y="99447"/>
                </a:lnTo>
                <a:lnTo>
                  <a:pt x="24130" y="99447"/>
                </a:lnTo>
                <a:lnTo>
                  <a:pt x="24130" y="99447"/>
                </a:lnTo>
                <a:lnTo>
                  <a:pt x="24130" y="99447"/>
                </a:lnTo>
                <a:lnTo>
                  <a:pt x="24130" y="99447"/>
                </a:lnTo>
                <a:lnTo>
                  <a:pt x="24130" y="99447"/>
                </a:lnTo>
                <a:lnTo>
                  <a:pt x="24130" y="100773"/>
                </a:lnTo>
                <a:lnTo>
                  <a:pt x="24130" y="100773"/>
                </a:lnTo>
                <a:lnTo>
                  <a:pt x="24130" y="100773"/>
                </a:lnTo>
                <a:lnTo>
                  <a:pt x="22826" y="100773"/>
                </a:lnTo>
                <a:lnTo>
                  <a:pt x="22826" y="100773"/>
                </a:lnTo>
                <a:lnTo>
                  <a:pt x="22826" y="100773"/>
                </a:lnTo>
                <a:lnTo>
                  <a:pt x="22826" y="100773"/>
                </a:lnTo>
                <a:lnTo>
                  <a:pt x="22826" y="102099"/>
                </a:lnTo>
                <a:lnTo>
                  <a:pt x="22826" y="102099"/>
                </a:lnTo>
                <a:lnTo>
                  <a:pt x="22826" y="102099"/>
                </a:lnTo>
                <a:lnTo>
                  <a:pt x="22826" y="102099"/>
                </a:lnTo>
                <a:lnTo>
                  <a:pt x="22826" y="102099"/>
                </a:lnTo>
                <a:lnTo>
                  <a:pt x="22826" y="104088"/>
                </a:lnTo>
                <a:lnTo>
                  <a:pt x="22826" y="104088"/>
                </a:lnTo>
                <a:lnTo>
                  <a:pt x="21521" y="104088"/>
                </a:lnTo>
                <a:lnTo>
                  <a:pt x="21521" y="104088"/>
                </a:lnTo>
                <a:lnTo>
                  <a:pt x="21521" y="104088"/>
                </a:lnTo>
                <a:lnTo>
                  <a:pt x="21521" y="105414"/>
                </a:lnTo>
                <a:lnTo>
                  <a:pt x="21521" y="105414"/>
                </a:lnTo>
                <a:lnTo>
                  <a:pt x="21521" y="105414"/>
                </a:lnTo>
                <a:lnTo>
                  <a:pt x="21521" y="105414"/>
                </a:lnTo>
                <a:lnTo>
                  <a:pt x="21521" y="106740"/>
                </a:lnTo>
                <a:lnTo>
                  <a:pt x="21521" y="106740"/>
                </a:lnTo>
                <a:lnTo>
                  <a:pt x="21521" y="106740"/>
                </a:lnTo>
                <a:lnTo>
                  <a:pt x="21521" y="106740"/>
                </a:lnTo>
                <a:lnTo>
                  <a:pt x="21521" y="108066"/>
                </a:lnTo>
                <a:lnTo>
                  <a:pt x="21521" y="108066"/>
                </a:lnTo>
                <a:lnTo>
                  <a:pt x="19565" y="108066"/>
                </a:lnTo>
                <a:lnTo>
                  <a:pt x="19565" y="108066"/>
                </a:lnTo>
                <a:lnTo>
                  <a:pt x="19565" y="109392"/>
                </a:lnTo>
                <a:lnTo>
                  <a:pt x="19565" y="109392"/>
                </a:lnTo>
                <a:lnTo>
                  <a:pt x="19565" y="109392"/>
                </a:lnTo>
                <a:lnTo>
                  <a:pt x="19565" y="109392"/>
                </a:lnTo>
                <a:lnTo>
                  <a:pt x="19565" y="109392"/>
                </a:lnTo>
                <a:lnTo>
                  <a:pt x="19565" y="111381"/>
                </a:lnTo>
                <a:lnTo>
                  <a:pt x="19565" y="111381"/>
                </a:lnTo>
                <a:lnTo>
                  <a:pt x="19565" y="111381"/>
                </a:lnTo>
                <a:lnTo>
                  <a:pt x="19565" y="112707"/>
                </a:lnTo>
                <a:lnTo>
                  <a:pt x="19565" y="112707"/>
                </a:lnTo>
                <a:lnTo>
                  <a:pt x="19565" y="112707"/>
                </a:lnTo>
                <a:lnTo>
                  <a:pt x="19565" y="112707"/>
                </a:lnTo>
                <a:lnTo>
                  <a:pt x="19565" y="112707"/>
                </a:lnTo>
                <a:lnTo>
                  <a:pt x="19565" y="112707"/>
                </a:lnTo>
                <a:lnTo>
                  <a:pt x="19565" y="114033"/>
                </a:lnTo>
                <a:lnTo>
                  <a:pt x="19565" y="114033"/>
                </a:lnTo>
                <a:lnTo>
                  <a:pt x="19565" y="114033"/>
                </a:lnTo>
                <a:lnTo>
                  <a:pt x="19565" y="114033"/>
                </a:lnTo>
                <a:lnTo>
                  <a:pt x="19565" y="115359"/>
                </a:lnTo>
                <a:lnTo>
                  <a:pt x="19565" y="115359"/>
                </a:lnTo>
                <a:lnTo>
                  <a:pt x="18260" y="115359"/>
                </a:lnTo>
                <a:lnTo>
                  <a:pt x="18260" y="115359"/>
                </a:lnTo>
                <a:lnTo>
                  <a:pt x="18260" y="115359"/>
                </a:lnTo>
                <a:lnTo>
                  <a:pt x="18260" y="115359"/>
                </a:lnTo>
                <a:lnTo>
                  <a:pt x="16956" y="115359"/>
                </a:lnTo>
                <a:lnTo>
                  <a:pt x="16956" y="114033"/>
                </a:lnTo>
                <a:lnTo>
                  <a:pt x="16956" y="114033"/>
                </a:lnTo>
                <a:lnTo>
                  <a:pt x="16956" y="114033"/>
                </a:lnTo>
                <a:lnTo>
                  <a:pt x="16956" y="114033"/>
                </a:lnTo>
                <a:lnTo>
                  <a:pt x="15652" y="114033"/>
                </a:lnTo>
                <a:lnTo>
                  <a:pt x="15652" y="115359"/>
                </a:lnTo>
                <a:lnTo>
                  <a:pt x="16956" y="115359"/>
                </a:lnTo>
                <a:lnTo>
                  <a:pt x="16956" y="115359"/>
                </a:lnTo>
                <a:lnTo>
                  <a:pt x="16956" y="115359"/>
                </a:lnTo>
                <a:lnTo>
                  <a:pt x="16956" y="115359"/>
                </a:lnTo>
                <a:lnTo>
                  <a:pt x="16956" y="115359"/>
                </a:lnTo>
                <a:lnTo>
                  <a:pt x="16956" y="116685"/>
                </a:lnTo>
                <a:lnTo>
                  <a:pt x="16956" y="116685"/>
                </a:lnTo>
                <a:lnTo>
                  <a:pt x="16956" y="116685"/>
                </a:lnTo>
                <a:lnTo>
                  <a:pt x="16956" y="116685"/>
                </a:lnTo>
                <a:lnTo>
                  <a:pt x="15652" y="116685"/>
                </a:lnTo>
                <a:lnTo>
                  <a:pt x="15652" y="116685"/>
                </a:lnTo>
                <a:lnTo>
                  <a:pt x="15652" y="116685"/>
                </a:lnTo>
                <a:lnTo>
                  <a:pt x="15652" y="118674"/>
                </a:lnTo>
                <a:lnTo>
                  <a:pt x="15652" y="118674"/>
                </a:lnTo>
                <a:lnTo>
                  <a:pt x="15652" y="118674"/>
                </a:lnTo>
                <a:lnTo>
                  <a:pt x="15652" y="118674"/>
                </a:lnTo>
                <a:lnTo>
                  <a:pt x="14347" y="118674"/>
                </a:lnTo>
                <a:lnTo>
                  <a:pt x="14347" y="118674"/>
                </a:lnTo>
                <a:lnTo>
                  <a:pt x="14347" y="118674"/>
                </a:lnTo>
                <a:lnTo>
                  <a:pt x="14347" y="118674"/>
                </a:lnTo>
                <a:lnTo>
                  <a:pt x="12391" y="118674"/>
                </a:lnTo>
                <a:lnTo>
                  <a:pt x="12391" y="120000"/>
                </a:lnTo>
                <a:lnTo>
                  <a:pt x="12391" y="120000"/>
                </a:lnTo>
                <a:lnTo>
                  <a:pt x="12391" y="120000"/>
                </a:lnTo>
                <a:lnTo>
                  <a:pt x="12391" y="120000"/>
                </a:lnTo>
                <a:lnTo>
                  <a:pt x="12391" y="120000"/>
                </a:lnTo>
                <a:lnTo>
                  <a:pt x="12391" y="120000"/>
                </a:lnTo>
                <a:lnTo>
                  <a:pt x="12391" y="118674"/>
                </a:lnTo>
                <a:lnTo>
                  <a:pt x="12391" y="118674"/>
                </a:lnTo>
                <a:lnTo>
                  <a:pt x="12391" y="118674"/>
                </a:lnTo>
                <a:lnTo>
                  <a:pt x="11086" y="118674"/>
                </a:lnTo>
                <a:lnTo>
                  <a:pt x="11086" y="118674"/>
                </a:lnTo>
                <a:lnTo>
                  <a:pt x="11086" y="118674"/>
                </a:lnTo>
                <a:lnTo>
                  <a:pt x="11086" y="116685"/>
                </a:lnTo>
                <a:lnTo>
                  <a:pt x="11086" y="116685"/>
                </a:lnTo>
                <a:lnTo>
                  <a:pt x="9782" y="116685"/>
                </a:lnTo>
                <a:lnTo>
                  <a:pt x="9782" y="116685"/>
                </a:lnTo>
                <a:lnTo>
                  <a:pt x="9782" y="116685"/>
                </a:lnTo>
                <a:lnTo>
                  <a:pt x="9782" y="116685"/>
                </a:lnTo>
                <a:lnTo>
                  <a:pt x="9782" y="116685"/>
                </a:lnTo>
                <a:lnTo>
                  <a:pt x="8478" y="116685"/>
                </a:lnTo>
                <a:lnTo>
                  <a:pt x="8478" y="116685"/>
                </a:lnTo>
                <a:lnTo>
                  <a:pt x="8478" y="116685"/>
                </a:lnTo>
                <a:lnTo>
                  <a:pt x="8478" y="116685"/>
                </a:lnTo>
                <a:lnTo>
                  <a:pt x="8478" y="116685"/>
                </a:lnTo>
                <a:lnTo>
                  <a:pt x="8478" y="116685"/>
                </a:lnTo>
                <a:lnTo>
                  <a:pt x="8478" y="115359"/>
                </a:lnTo>
                <a:lnTo>
                  <a:pt x="8478" y="115359"/>
                </a:lnTo>
                <a:lnTo>
                  <a:pt x="7173" y="115359"/>
                </a:lnTo>
                <a:lnTo>
                  <a:pt x="7173" y="115359"/>
                </a:lnTo>
                <a:lnTo>
                  <a:pt x="7173" y="115359"/>
                </a:lnTo>
                <a:lnTo>
                  <a:pt x="7173" y="114033"/>
                </a:lnTo>
                <a:lnTo>
                  <a:pt x="7173" y="114033"/>
                </a:lnTo>
                <a:lnTo>
                  <a:pt x="7173" y="114033"/>
                </a:lnTo>
                <a:lnTo>
                  <a:pt x="8478" y="114033"/>
                </a:lnTo>
                <a:lnTo>
                  <a:pt x="8478" y="114033"/>
                </a:lnTo>
                <a:lnTo>
                  <a:pt x="8478" y="114033"/>
                </a:lnTo>
                <a:lnTo>
                  <a:pt x="8478" y="114033"/>
                </a:lnTo>
                <a:lnTo>
                  <a:pt x="8478" y="114033"/>
                </a:lnTo>
                <a:lnTo>
                  <a:pt x="8478" y="114033"/>
                </a:lnTo>
                <a:lnTo>
                  <a:pt x="8478" y="114033"/>
                </a:lnTo>
                <a:lnTo>
                  <a:pt x="8478" y="112707"/>
                </a:lnTo>
                <a:lnTo>
                  <a:pt x="8478" y="112707"/>
                </a:lnTo>
                <a:lnTo>
                  <a:pt x="8478" y="112707"/>
                </a:lnTo>
                <a:lnTo>
                  <a:pt x="8478" y="112707"/>
                </a:lnTo>
                <a:lnTo>
                  <a:pt x="8478" y="112707"/>
                </a:lnTo>
                <a:lnTo>
                  <a:pt x="8478" y="111381"/>
                </a:lnTo>
                <a:lnTo>
                  <a:pt x="8478" y="111381"/>
                </a:lnTo>
                <a:lnTo>
                  <a:pt x="8478" y="111381"/>
                </a:lnTo>
                <a:lnTo>
                  <a:pt x="8478" y="111381"/>
                </a:lnTo>
                <a:lnTo>
                  <a:pt x="8478" y="111381"/>
                </a:lnTo>
                <a:lnTo>
                  <a:pt x="7173" y="111381"/>
                </a:lnTo>
                <a:lnTo>
                  <a:pt x="7173" y="109392"/>
                </a:lnTo>
                <a:lnTo>
                  <a:pt x="8478" y="109392"/>
                </a:lnTo>
                <a:lnTo>
                  <a:pt x="8478" y="109392"/>
                </a:lnTo>
                <a:lnTo>
                  <a:pt x="8478" y="109392"/>
                </a:lnTo>
                <a:lnTo>
                  <a:pt x="8478" y="109392"/>
                </a:lnTo>
                <a:lnTo>
                  <a:pt x="8478" y="108066"/>
                </a:lnTo>
                <a:lnTo>
                  <a:pt x="8478" y="108066"/>
                </a:lnTo>
                <a:lnTo>
                  <a:pt x="8478" y="108066"/>
                </a:lnTo>
                <a:lnTo>
                  <a:pt x="7173" y="108066"/>
                </a:lnTo>
                <a:lnTo>
                  <a:pt x="7173" y="108066"/>
                </a:lnTo>
                <a:lnTo>
                  <a:pt x="8478" y="108066"/>
                </a:lnTo>
                <a:lnTo>
                  <a:pt x="8478" y="106740"/>
                </a:lnTo>
                <a:lnTo>
                  <a:pt x="7173" y="106740"/>
                </a:lnTo>
                <a:lnTo>
                  <a:pt x="7173" y="106740"/>
                </a:lnTo>
                <a:lnTo>
                  <a:pt x="7173" y="106740"/>
                </a:lnTo>
                <a:lnTo>
                  <a:pt x="7173" y="106740"/>
                </a:lnTo>
                <a:lnTo>
                  <a:pt x="5217" y="106740"/>
                </a:lnTo>
                <a:lnTo>
                  <a:pt x="5217" y="106740"/>
                </a:lnTo>
                <a:lnTo>
                  <a:pt x="5217" y="106740"/>
                </a:lnTo>
                <a:lnTo>
                  <a:pt x="5217" y="105414"/>
                </a:lnTo>
                <a:lnTo>
                  <a:pt x="5217" y="105414"/>
                </a:lnTo>
                <a:lnTo>
                  <a:pt x="5217" y="105414"/>
                </a:lnTo>
                <a:lnTo>
                  <a:pt x="5217" y="104088"/>
                </a:lnTo>
                <a:lnTo>
                  <a:pt x="5217" y="104088"/>
                </a:lnTo>
                <a:lnTo>
                  <a:pt x="5217" y="104088"/>
                </a:lnTo>
                <a:lnTo>
                  <a:pt x="5217" y="104088"/>
                </a:lnTo>
                <a:lnTo>
                  <a:pt x="5217" y="102099"/>
                </a:lnTo>
                <a:lnTo>
                  <a:pt x="5217" y="102099"/>
                </a:lnTo>
                <a:lnTo>
                  <a:pt x="5217" y="102099"/>
                </a:lnTo>
                <a:lnTo>
                  <a:pt x="7173" y="102099"/>
                </a:lnTo>
                <a:lnTo>
                  <a:pt x="7173" y="102099"/>
                </a:lnTo>
                <a:lnTo>
                  <a:pt x="7173" y="100773"/>
                </a:lnTo>
                <a:lnTo>
                  <a:pt x="7173" y="100773"/>
                </a:lnTo>
                <a:lnTo>
                  <a:pt x="7173" y="100773"/>
                </a:lnTo>
                <a:lnTo>
                  <a:pt x="7173" y="100773"/>
                </a:lnTo>
                <a:lnTo>
                  <a:pt x="7173" y="99447"/>
                </a:lnTo>
                <a:lnTo>
                  <a:pt x="8478" y="99447"/>
                </a:lnTo>
                <a:lnTo>
                  <a:pt x="8478" y="99447"/>
                </a:lnTo>
                <a:lnTo>
                  <a:pt x="7173" y="99447"/>
                </a:lnTo>
                <a:lnTo>
                  <a:pt x="7173" y="99447"/>
                </a:lnTo>
                <a:lnTo>
                  <a:pt x="7173" y="99447"/>
                </a:lnTo>
                <a:lnTo>
                  <a:pt x="5217" y="99447"/>
                </a:lnTo>
                <a:lnTo>
                  <a:pt x="5217" y="99447"/>
                </a:lnTo>
                <a:lnTo>
                  <a:pt x="5217" y="99447"/>
                </a:lnTo>
                <a:lnTo>
                  <a:pt x="5217" y="100773"/>
                </a:lnTo>
                <a:lnTo>
                  <a:pt x="5217" y="100773"/>
                </a:lnTo>
                <a:lnTo>
                  <a:pt x="5217" y="100773"/>
                </a:lnTo>
                <a:lnTo>
                  <a:pt x="5217" y="100773"/>
                </a:lnTo>
                <a:lnTo>
                  <a:pt x="5217" y="100773"/>
                </a:lnTo>
                <a:lnTo>
                  <a:pt x="3913" y="100773"/>
                </a:lnTo>
                <a:lnTo>
                  <a:pt x="3913" y="100773"/>
                </a:lnTo>
                <a:lnTo>
                  <a:pt x="3913" y="102099"/>
                </a:lnTo>
                <a:lnTo>
                  <a:pt x="3913" y="102099"/>
                </a:lnTo>
                <a:lnTo>
                  <a:pt x="3913" y="102099"/>
                </a:lnTo>
                <a:lnTo>
                  <a:pt x="3913" y="100773"/>
                </a:lnTo>
                <a:lnTo>
                  <a:pt x="3913" y="100773"/>
                </a:lnTo>
                <a:lnTo>
                  <a:pt x="3913" y="100773"/>
                </a:lnTo>
                <a:lnTo>
                  <a:pt x="3913" y="100773"/>
                </a:lnTo>
                <a:lnTo>
                  <a:pt x="3913" y="99447"/>
                </a:lnTo>
                <a:lnTo>
                  <a:pt x="3913" y="99447"/>
                </a:lnTo>
                <a:lnTo>
                  <a:pt x="3913" y="99447"/>
                </a:lnTo>
                <a:lnTo>
                  <a:pt x="3913" y="99447"/>
                </a:lnTo>
                <a:lnTo>
                  <a:pt x="2608" y="99447"/>
                </a:lnTo>
                <a:lnTo>
                  <a:pt x="2608" y="98121"/>
                </a:lnTo>
                <a:lnTo>
                  <a:pt x="2608" y="98121"/>
                </a:lnTo>
                <a:lnTo>
                  <a:pt x="2608" y="98121"/>
                </a:lnTo>
                <a:lnTo>
                  <a:pt x="2608" y="98121"/>
                </a:lnTo>
                <a:lnTo>
                  <a:pt x="2608" y="98121"/>
                </a:lnTo>
                <a:lnTo>
                  <a:pt x="2608" y="98121"/>
                </a:lnTo>
                <a:lnTo>
                  <a:pt x="2608" y="98121"/>
                </a:lnTo>
                <a:lnTo>
                  <a:pt x="2608" y="96795"/>
                </a:lnTo>
                <a:lnTo>
                  <a:pt x="2608" y="96795"/>
                </a:lnTo>
                <a:lnTo>
                  <a:pt x="1304" y="96795"/>
                </a:lnTo>
                <a:lnTo>
                  <a:pt x="1304" y="96795"/>
                </a:lnTo>
                <a:lnTo>
                  <a:pt x="2608" y="96795"/>
                </a:lnTo>
                <a:lnTo>
                  <a:pt x="2608" y="96795"/>
                </a:lnTo>
                <a:lnTo>
                  <a:pt x="2608" y="96795"/>
                </a:lnTo>
                <a:lnTo>
                  <a:pt x="2608" y="94806"/>
                </a:lnTo>
                <a:lnTo>
                  <a:pt x="2608" y="94806"/>
                </a:lnTo>
                <a:lnTo>
                  <a:pt x="1304" y="94806"/>
                </a:lnTo>
                <a:lnTo>
                  <a:pt x="1304" y="94806"/>
                </a:lnTo>
                <a:lnTo>
                  <a:pt x="1304" y="94806"/>
                </a:lnTo>
                <a:lnTo>
                  <a:pt x="1304" y="94806"/>
                </a:lnTo>
                <a:lnTo>
                  <a:pt x="1304" y="94806"/>
                </a:lnTo>
                <a:lnTo>
                  <a:pt x="1304" y="94806"/>
                </a:lnTo>
                <a:lnTo>
                  <a:pt x="1304" y="94806"/>
                </a:lnTo>
                <a:lnTo>
                  <a:pt x="0" y="94806"/>
                </a:lnTo>
                <a:lnTo>
                  <a:pt x="0" y="94806"/>
                </a:lnTo>
                <a:lnTo>
                  <a:pt x="0" y="94806"/>
                </a:lnTo>
                <a:lnTo>
                  <a:pt x="0" y="93480"/>
                </a:lnTo>
                <a:lnTo>
                  <a:pt x="0" y="93480"/>
                </a:lnTo>
                <a:lnTo>
                  <a:pt x="0" y="93480"/>
                </a:lnTo>
                <a:lnTo>
                  <a:pt x="1304" y="93480"/>
                </a:lnTo>
                <a:lnTo>
                  <a:pt x="1304" y="93480"/>
                </a:lnTo>
                <a:lnTo>
                  <a:pt x="0" y="93480"/>
                </a:lnTo>
                <a:lnTo>
                  <a:pt x="0" y="92154"/>
                </a:lnTo>
                <a:lnTo>
                  <a:pt x="0" y="92154"/>
                </a:lnTo>
                <a:lnTo>
                  <a:pt x="1304" y="92154"/>
                </a:lnTo>
                <a:lnTo>
                  <a:pt x="1304" y="92154"/>
                </a:lnTo>
                <a:lnTo>
                  <a:pt x="1304" y="92154"/>
                </a:lnTo>
                <a:lnTo>
                  <a:pt x="1304" y="90828"/>
                </a:lnTo>
                <a:lnTo>
                  <a:pt x="1304" y="90828"/>
                </a:lnTo>
                <a:lnTo>
                  <a:pt x="1304" y="90828"/>
                </a:lnTo>
                <a:lnTo>
                  <a:pt x="1304" y="90828"/>
                </a:lnTo>
                <a:lnTo>
                  <a:pt x="2608" y="90828"/>
                </a:lnTo>
                <a:lnTo>
                  <a:pt x="2608" y="90828"/>
                </a:lnTo>
                <a:lnTo>
                  <a:pt x="2608" y="92154"/>
                </a:lnTo>
                <a:lnTo>
                  <a:pt x="1304" y="92154"/>
                </a:lnTo>
                <a:lnTo>
                  <a:pt x="1304" y="92154"/>
                </a:lnTo>
                <a:lnTo>
                  <a:pt x="2608" y="92154"/>
                </a:lnTo>
                <a:lnTo>
                  <a:pt x="2608" y="92154"/>
                </a:lnTo>
                <a:lnTo>
                  <a:pt x="2608" y="92154"/>
                </a:lnTo>
                <a:lnTo>
                  <a:pt x="2608" y="92154"/>
                </a:lnTo>
                <a:lnTo>
                  <a:pt x="3913" y="92154"/>
                </a:lnTo>
                <a:lnTo>
                  <a:pt x="3913" y="90828"/>
                </a:lnTo>
                <a:lnTo>
                  <a:pt x="3913" y="90828"/>
                </a:lnTo>
                <a:lnTo>
                  <a:pt x="3913" y="90828"/>
                </a:lnTo>
                <a:lnTo>
                  <a:pt x="3913" y="90828"/>
                </a:lnTo>
                <a:lnTo>
                  <a:pt x="3913" y="90828"/>
                </a:lnTo>
                <a:lnTo>
                  <a:pt x="3913" y="90828"/>
                </a:lnTo>
                <a:lnTo>
                  <a:pt x="3913" y="89502"/>
                </a:lnTo>
                <a:lnTo>
                  <a:pt x="5217" y="89502"/>
                </a:lnTo>
                <a:lnTo>
                  <a:pt x="5217" y="89502"/>
                </a:lnTo>
                <a:lnTo>
                  <a:pt x="5217" y="90828"/>
                </a:lnTo>
                <a:lnTo>
                  <a:pt x="5217" y="90828"/>
                </a:lnTo>
                <a:lnTo>
                  <a:pt x="5217" y="90828"/>
                </a:lnTo>
                <a:lnTo>
                  <a:pt x="5217" y="90828"/>
                </a:lnTo>
                <a:lnTo>
                  <a:pt x="5217" y="90828"/>
                </a:lnTo>
                <a:lnTo>
                  <a:pt x="7173" y="90828"/>
                </a:lnTo>
                <a:lnTo>
                  <a:pt x="7173" y="90828"/>
                </a:lnTo>
                <a:lnTo>
                  <a:pt x="7173" y="90828"/>
                </a:lnTo>
                <a:lnTo>
                  <a:pt x="7173" y="90828"/>
                </a:lnTo>
                <a:lnTo>
                  <a:pt x="7173" y="89502"/>
                </a:lnTo>
                <a:lnTo>
                  <a:pt x="7173" y="89502"/>
                </a:lnTo>
                <a:lnTo>
                  <a:pt x="7173" y="89502"/>
                </a:lnTo>
                <a:lnTo>
                  <a:pt x="8478" y="89502"/>
                </a:lnTo>
                <a:lnTo>
                  <a:pt x="8478" y="89502"/>
                </a:lnTo>
                <a:lnTo>
                  <a:pt x="8478" y="89502"/>
                </a:lnTo>
                <a:lnTo>
                  <a:pt x="8478" y="89502"/>
                </a:lnTo>
                <a:lnTo>
                  <a:pt x="8478" y="89502"/>
                </a:lnTo>
                <a:lnTo>
                  <a:pt x="9782" y="89502"/>
                </a:lnTo>
                <a:lnTo>
                  <a:pt x="9782" y="89502"/>
                </a:lnTo>
                <a:lnTo>
                  <a:pt x="9782" y="87513"/>
                </a:lnTo>
                <a:lnTo>
                  <a:pt x="9782" y="87513"/>
                </a:lnTo>
                <a:lnTo>
                  <a:pt x="9782" y="87513"/>
                </a:lnTo>
                <a:lnTo>
                  <a:pt x="9782" y="87513"/>
                </a:lnTo>
                <a:lnTo>
                  <a:pt x="9782" y="87513"/>
                </a:lnTo>
                <a:lnTo>
                  <a:pt x="9782" y="87513"/>
                </a:lnTo>
                <a:lnTo>
                  <a:pt x="9782" y="87513"/>
                </a:lnTo>
                <a:lnTo>
                  <a:pt x="9782" y="86187"/>
                </a:lnTo>
                <a:lnTo>
                  <a:pt x="9782" y="86187"/>
                </a:lnTo>
                <a:lnTo>
                  <a:pt x="9782" y="86187"/>
                </a:lnTo>
                <a:lnTo>
                  <a:pt x="9782" y="86187"/>
                </a:lnTo>
                <a:lnTo>
                  <a:pt x="9782" y="86187"/>
                </a:lnTo>
                <a:lnTo>
                  <a:pt x="9782" y="86187"/>
                </a:lnTo>
                <a:lnTo>
                  <a:pt x="11086" y="86187"/>
                </a:lnTo>
                <a:lnTo>
                  <a:pt x="11086" y="86187"/>
                </a:lnTo>
                <a:lnTo>
                  <a:pt x="11086" y="86187"/>
                </a:lnTo>
                <a:lnTo>
                  <a:pt x="12391" y="86187"/>
                </a:lnTo>
                <a:lnTo>
                  <a:pt x="12391" y="86187"/>
                </a:lnTo>
                <a:lnTo>
                  <a:pt x="12391" y="86187"/>
                </a:lnTo>
                <a:lnTo>
                  <a:pt x="12391" y="86187"/>
                </a:lnTo>
                <a:lnTo>
                  <a:pt x="12391" y="86187"/>
                </a:lnTo>
                <a:lnTo>
                  <a:pt x="14347" y="86187"/>
                </a:lnTo>
                <a:lnTo>
                  <a:pt x="14347" y="84861"/>
                </a:lnTo>
                <a:lnTo>
                  <a:pt x="14347" y="84861"/>
                </a:lnTo>
                <a:lnTo>
                  <a:pt x="14347" y="84861"/>
                </a:lnTo>
                <a:lnTo>
                  <a:pt x="14347" y="84861"/>
                </a:lnTo>
                <a:lnTo>
                  <a:pt x="14347" y="84861"/>
                </a:lnTo>
                <a:lnTo>
                  <a:pt x="14347" y="84861"/>
                </a:lnTo>
                <a:lnTo>
                  <a:pt x="14347" y="84861"/>
                </a:lnTo>
                <a:lnTo>
                  <a:pt x="14347" y="84861"/>
                </a:lnTo>
                <a:lnTo>
                  <a:pt x="14347" y="84861"/>
                </a:lnTo>
                <a:lnTo>
                  <a:pt x="12391" y="84861"/>
                </a:lnTo>
                <a:lnTo>
                  <a:pt x="12391" y="83535"/>
                </a:lnTo>
                <a:lnTo>
                  <a:pt x="14347" y="83535"/>
                </a:lnTo>
                <a:lnTo>
                  <a:pt x="14347" y="83535"/>
                </a:lnTo>
                <a:lnTo>
                  <a:pt x="14347" y="83535"/>
                </a:lnTo>
                <a:lnTo>
                  <a:pt x="14347" y="83535"/>
                </a:lnTo>
                <a:lnTo>
                  <a:pt x="14347" y="83535"/>
                </a:lnTo>
                <a:lnTo>
                  <a:pt x="14347" y="82209"/>
                </a:lnTo>
                <a:lnTo>
                  <a:pt x="14347" y="82209"/>
                </a:lnTo>
                <a:lnTo>
                  <a:pt x="14347" y="82209"/>
                </a:lnTo>
                <a:lnTo>
                  <a:pt x="14347" y="82209"/>
                </a:lnTo>
                <a:lnTo>
                  <a:pt x="14347" y="82209"/>
                </a:lnTo>
                <a:lnTo>
                  <a:pt x="14347" y="82209"/>
                </a:lnTo>
                <a:lnTo>
                  <a:pt x="15652" y="82209"/>
                </a:lnTo>
                <a:lnTo>
                  <a:pt x="15652" y="80220"/>
                </a:lnTo>
                <a:lnTo>
                  <a:pt x="15652" y="80220"/>
                </a:lnTo>
                <a:lnTo>
                  <a:pt x="15652" y="80220"/>
                </a:lnTo>
                <a:lnTo>
                  <a:pt x="15652" y="80220"/>
                </a:lnTo>
                <a:lnTo>
                  <a:pt x="15652" y="80220"/>
                </a:lnTo>
                <a:lnTo>
                  <a:pt x="16956" y="80220"/>
                </a:lnTo>
                <a:lnTo>
                  <a:pt x="16956" y="80220"/>
                </a:lnTo>
                <a:lnTo>
                  <a:pt x="16956" y="80220"/>
                </a:lnTo>
                <a:lnTo>
                  <a:pt x="16956" y="80220"/>
                </a:lnTo>
                <a:lnTo>
                  <a:pt x="18260" y="80220"/>
                </a:lnTo>
                <a:lnTo>
                  <a:pt x="18260" y="80220"/>
                </a:lnTo>
                <a:lnTo>
                  <a:pt x="18260" y="78895"/>
                </a:lnTo>
                <a:lnTo>
                  <a:pt x="18260" y="78895"/>
                </a:lnTo>
                <a:lnTo>
                  <a:pt x="18260" y="78895"/>
                </a:lnTo>
                <a:lnTo>
                  <a:pt x="19565" y="78895"/>
                </a:lnTo>
                <a:lnTo>
                  <a:pt x="19565" y="78895"/>
                </a:lnTo>
                <a:lnTo>
                  <a:pt x="19565" y="78895"/>
                </a:lnTo>
                <a:lnTo>
                  <a:pt x="19565" y="78895"/>
                </a:lnTo>
                <a:lnTo>
                  <a:pt x="19565" y="78895"/>
                </a:lnTo>
                <a:lnTo>
                  <a:pt x="21521" y="78895"/>
                </a:lnTo>
                <a:lnTo>
                  <a:pt x="21521" y="78895"/>
                </a:lnTo>
                <a:lnTo>
                  <a:pt x="21521" y="78895"/>
                </a:lnTo>
                <a:lnTo>
                  <a:pt x="21521" y="77569"/>
                </a:lnTo>
                <a:lnTo>
                  <a:pt x="21521" y="77569"/>
                </a:lnTo>
                <a:lnTo>
                  <a:pt x="21521" y="77569"/>
                </a:lnTo>
                <a:lnTo>
                  <a:pt x="21521" y="77569"/>
                </a:lnTo>
                <a:lnTo>
                  <a:pt x="22826" y="77569"/>
                </a:lnTo>
                <a:lnTo>
                  <a:pt x="22826" y="77569"/>
                </a:lnTo>
                <a:lnTo>
                  <a:pt x="22826" y="77569"/>
                </a:lnTo>
                <a:lnTo>
                  <a:pt x="24130" y="77569"/>
                </a:lnTo>
                <a:lnTo>
                  <a:pt x="24130" y="77569"/>
                </a:lnTo>
                <a:lnTo>
                  <a:pt x="24130" y="76243"/>
                </a:lnTo>
                <a:lnTo>
                  <a:pt x="24130" y="76243"/>
                </a:lnTo>
                <a:lnTo>
                  <a:pt x="24130" y="76243"/>
                </a:lnTo>
                <a:lnTo>
                  <a:pt x="24130" y="76243"/>
                </a:lnTo>
                <a:lnTo>
                  <a:pt x="24130" y="76243"/>
                </a:lnTo>
                <a:lnTo>
                  <a:pt x="24130" y="76243"/>
                </a:lnTo>
                <a:lnTo>
                  <a:pt x="25434" y="76243"/>
                </a:lnTo>
                <a:lnTo>
                  <a:pt x="25434" y="74917"/>
                </a:lnTo>
                <a:lnTo>
                  <a:pt x="25434" y="74917"/>
                </a:lnTo>
                <a:lnTo>
                  <a:pt x="25434" y="74917"/>
                </a:lnTo>
                <a:lnTo>
                  <a:pt x="25434" y="74917"/>
                </a:lnTo>
                <a:lnTo>
                  <a:pt x="25434" y="74917"/>
                </a:lnTo>
                <a:lnTo>
                  <a:pt x="25434" y="74917"/>
                </a:lnTo>
                <a:lnTo>
                  <a:pt x="26739" y="74917"/>
                </a:lnTo>
                <a:lnTo>
                  <a:pt x="26739" y="72928"/>
                </a:lnTo>
                <a:lnTo>
                  <a:pt x="26739" y="72928"/>
                </a:lnTo>
                <a:lnTo>
                  <a:pt x="26739" y="72928"/>
                </a:lnTo>
                <a:lnTo>
                  <a:pt x="26739" y="72928"/>
                </a:lnTo>
                <a:lnTo>
                  <a:pt x="28695" y="72928"/>
                </a:lnTo>
                <a:lnTo>
                  <a:pt x="28695" y="72928"/>
                </a:lnTo>
                <a:lnTo>
                  <a:pt x="28695" y="72928"/>
                </a:lnTo>
                <a:lnTo>
                  <a:pt x="28695" y="71602"/>
                </a:lnTo>
                <a:lnTo>
                  <a:pt x="28695" y="71602"/>
                </a:lnTo>
                <a:lnTo>
                  <a:pt x="28695" y="71602"/>
                </a:lnTo>
                <a:lnTo>
                  <a:pt x="28695" y="71602"/>
                </a:lnTo>
                <a:lnTo>
                  <a:pt x="30000" y="71602"/>
                </a:lnTo>
                <a:lnTo>
                  <a:pt x="30000" y="71602"/>
                </a:lnTo>
                <a:lnTo>
                  <a:pt x="30000" y="71602"/>
                </a:lnTo>
                <a:lnTo>
                  <a:pt x="30000" y="70276"/>
                </a:lnTo>
                <a:lnTo>
                  <a:pt x="30000" y="70276"/>
                </a:lnTo>
                <a:lnTo>
                  <a:pt x="30000" y="70276"/>
                </a:lnTo>
                <a:lnTo>
                  <a:pt x="31304" y="70276"/>
                </a:lnTo>
                <a:lnTo>
                  <a:pt x="31304" y="70276"/>
                </a:lnTo>
                <a:lnTo>
                  <a:pt x="31304" y="70276"/>
                </a:lnTo>
                <a:lnTo>
                  <a:pt x="31304" y="68950"/>
                </a:lnTo>
                <a:lnTo>
                  <a:pt x="30000" y="68950"/>
                </a:lnTo>
                <a:lnTo>
                  <a:pt x="30000" y="68950"/>
                </a:lnTo>
                <a:lnTo>
                  <a:pt x="31304" y="68950"/>
                </a:lnTo>
                <a:lnTo>
                  <a:pt x="31304" y="68950"/>
                </a:lnTo>
                <a:lnTo>
                  <a:pt x="31304" y="68950"/>
                </a:lnTo>
                <a:lnTo>
                  <a:pt x="31304" y="68950"/>
                </a:lnTo>
                <a:lnTo>
                  <a:pt x="32608" y="68950"/>
                </a:lnTo>
                <a:lnTo>
                  <a:pt x="32608" y="68950"/>
                </a:lnTo>
                <a:lnTo>
                  <a:pt x="32608" y="67624"/>
                </a:lnTo>
                <a:lnTo>
                  <a:pt x="32608" y="67624"/>
                </a:lnTo>
                <a:lnTo>
                  <a:pt x="32608" y="67624"/>
                </a:lnTo>
                <a:lnTo>
                  <a:pt x="33913" y="67624"/>
                </a:lnTo>
                <a:lnTo>
                  <a:pt x="33913" y="67624"/>
                </a:lnTo>
                <a:lnTo>
                  <a:pt x="33913" y="67624"/>
                </a:lnTo>
                <a:lnTo>
                  <a:pt x="33913" y="67624"/>
                </a:lnTo>
                <a:lnTo>
                  <a:pt x="33913" y="67624"/>
                </a:lnTo>
                <a:lnTo>
                  <a:pt x="33913" y="67624"/>
                </a:lnTo>
                <a:lnTo>
                  <a:pt x="35869" y="67624"/>
                </a:lnTo>
                <a:lnTo>
                  <a:pt x="35869" y="67624"/>
                </a:lnTo>
                <a:lnTo>
                  <a:pt x="35869" y="67624"/>
                </a:lnTo>
                <a:lnTo>
                  <a:pt x="35869" y="67624"/>
                </a:lnTo>
                <a:lnTo>
                  <a:pt x="37173" y="67624"/>
                </a:lnTo>
                <a:lnTo>
                  <a:pt x="37173" y="67624"/>
                </a:lnTo>
                <a:lnTo>
                  <a:pt x="37173" y="67624"/>
                </a:lnTo>
                <a:lnTo>
                  <a:pt x="37173" y="67624"/>
                </a:lnTo>
                <a:lnTo>
                  <a:pt x="37173" y="67624"/>
                </a:lnTo>
                <a:lnTo>
                  <a:pt x="37173" y="67624"/>
                </a:lnTo>
                <a:lnTo>
                  <a:pt x="37173" y="68950"/>
                </a:lnTo>
                <a:lnTo>
                  <a:pt x="37173" y="68950"/>
                </a:lnTo>
                <a:lnTo>
                  <a:pt x="38478" y="68950"/>
                </a:lnTo>
                <a:lnTo>
                  <a:pt x="38478" y="68950"/>
                </a:lnTo>
                <a:lnTo>
                  <a:pt x="38478" y="68950"/>
                </a:lnTo>
                <a:lnTo>
                  <a:pt x="38478" y="68950"/>
                </a:lnTo>
                <a:lnTo>
                  <a:pt x="38478" y="68950"/>
                </a:lnTo>
                <a:lnTo>
                  <a:pt x="38478" y="67624"/>
                </a:lnTo>
                <a:lnTo>
                  <a:pt x="38478" y="67624"/>
                </a:lnTo>
                <a:lnTo>
                  <a:pt x="39782" y="67624"/>
                </a:lnTo>
                <a:lnTo>
                  <a:pt x="39782" y="67624"/>
                </a:lnTo>
                <a:lnTo>
                  <a:pt x="39782" y="67624"/>
                </a:lnTo>
                <a:lnTo>
                  <a:pt x="41086" y="67624"/>
                </a:lnTo>
                <a:lnTo>
                  <a:pt x="41086" y="67624"/>
                </a:lnTo>
                <a:lnTo>
                  <a:pt x="41086" y="67624"/>
                </a:lnTo>
                <a:lnTo>
                  <a:pt x="41086" y="67624"/>
                </a:lnTo>
                <a:lnTo>
                  <a:pt x="43043" y="67624"/>
                </a:lnTo>
                <a:lnTo>
                  <a:pt x="43043" y="67624"/>
                </a:lnTo>
                <a:lnTo>
                  <a:pt x="43043" y="67624"/>
                </a:lnTo>
                <a:lnTo>
                  <a:pt x="43043" y="67624"/>
                </a:lnTo>
                <a:lnTo>
                  <a:pt x="44347" y="67624"/>
                </a:lnTo>
                <a:lnTo>
                  <a:pt x="44347" y="67624"/>
                </a:lnTo>
                <a:lnTo>
                  <a:pt x="44347" y="67624"/>
                </a:lnTo>
                <a:lnTo>
                  <a:pt x="45652" y="67624"/>
                </a:lnTo>
                <a:lnTo>
                  <a:pt x="45652" y="67624"/>
                </a:lnTo>
                <a:lnTo>
                  <a:pt x="45652" y="67624"/>
                </a:lnTo>
                <a:lnTo>
                  <a:pt x="45652" y="67624"/>
                </a:lnTo>
                <a:lnTo>
                  <a:pt x="45652" y="67624"/>
                </a:lnTo>
                <a:lnTo>
                  <a:pt x="45652" y="67624"/>
                </a:lnTo>
                <a:lnTo>
                  <a:pt x="46956" y="67624"/>
                </a:lnTo>
                <a:lnTo>
                  <a:pt x="46956" y="67624"/>
                </a:lnTo>
                <a:lnTo>
                  <a:pt x="46956" y="67624"/>
                </a:lnTo>
                <a:lnTo>
                  <a:pt x="46956" y="67624"/>
                </a:lnTo>
                <a:lnTo>
                  <a:pt x="46956" y="67624"/>
                </a:lnTo>
                <a:lnTo>
                  <a:pt x="48260" y="67624"/>
                </a:lnTo>
                <a:lnTo>
                  <a:pt x="48260" y="67624"/>
                </a:lnTo>
                <a:lnTo>
                  <a:pt x="48260" y="65635"/>
                </a:lnTo>
                <a:lnTo>
                  <a:pt x="48260" y="65635"/>
                </a:lnTo>
                <a:lnTo>
                  <a:pt x="50217" y="65635"/>
                </a:lnTo>
                <a:lnTo>
                  <a:pt x="50217" y="67624"/>
                </a:lnTo>
                <a:lnTo>
                  <a:pt x="50217" y="67624"/>
                </a:lnTo>
                <a:lnTo>
                  <a:pt x="50217" y="67624"/>
                </a:lnTo>
                <a:lnTo>
                  <a:pt x="50217" y="67624"/>
                </a:lnTo>
                <a:lnTo>
                  <a:pt x="50217" y="65635"/>
                </a:lnTo>
                <a:lnTo>
                  <a:pt x="51521" y="65635"/>
                </a:lnTo>
                <a:lnTo>
                  <a:pt x="51521" y="65635"/>
                </a:lnTo>
                <a:lnTo>
                  <a:pt x="51521" y="65635"/>
                </a:lnTo>
                <a:lnTo>
                  <a:pt x="51521" y="67624"/>
                </a:lnTo>
                <a:lnTo>
                  <a:pt x="51521" y="67624"/>
                </a:lnTo>
                <a:lnTo>
                  <a:pt x="52826" y="67624"/>
                </a:lnTo>
                <a:lnTo>
                  <a:pt x="52826" y="67624"/>
                </a:lnTo>
                <a:lnTo>
                  <a:pt x="52826" y="65635"/>
                </a:lnTo>
                <a:lnTo>
                  <a:pt x="52826" y="65635"/>
                </a:lnTo>
                <a:lnTo>
                  <a:pt x="54130" y="65635"/>
                </a:lnTo>
                <a:lnTo>
                  <a:pt x="54130" y="65635"/>
                </a:lnTo>
                <a:lnTo>
                  <a:pt x="54130" y="65635"/>
                </a:lnTo>
                <a:lnTo>
                  <a:pt x="54130" y="65635"/>
                </a:lnTo>
                <a:lnTo>
                  <a:pt x="54130" y="65635"/>
                </a:lnTo>
                <a:lnTo>
                  <a:pt x="54130" y="65635"/>
                </a:lnTo>
                <a:lnTo>
                  <a:pt x="55434" y="65635"/>
                </a:lnTo>
                <a:lnTo>
                  <a:pt x="55434" y="65635"/>
                </a:lnTo>
                <a:lnTo>
                  <a:pt x="55434" y="65635"/>
                </a:lnTo>
                <a:lnTo>
                  <a:pt x="55434" y="65635"/>
                </a:lnTo>
                <a:lnTo>
                  <a:pt x="55434" y="65635"/>
                </a:lnTo>
                <a:lnTo>
                  <a:pt x="55434" y="65635"/>
                </a:lnTo>
                <a:lnTo>
                  <a:pt x="55434" y="67624"/>
                </a:lnTo>
                <a:lnTo>
                  <a:pt x="55434" y="67624"/>
                </a:lnTo>
                <a:lnTo>
                  <a:pt x="55434" y="67624"/>
                </a:lnTo>
                <a:lnTo>
                  <a:pt x="55434" y="67624"/>
                </a:lnTo>
                <a:lnTo>
                  <a:pt x="55434" y="67624"/>
                </a:lnTo>
                <a:lnTo>
                  <a:pt x="55434" y="67624"/>
                </a:lnTo>
                <a:lnTo>
                  <a:pt x="55434" y="67624"/>
                </a:lnTo>
                <a:lnTo>
                  <a:pt x="57391" y="67624"/>
                </a:lnTo>
                <a:lnTo>
                  <a:pt x="57391" y="67624"/>
                </a:lnTo>
                <a:lnTo>
                  <a:pt x="57391" y="67624"/>
                </a:lnTo>
                <a:lnTo>
                  <a:pt x="57391" y="67624"/>
                </a:lnTo>
                <a:lnTo>
                  <a:pt x="58695" y="67624"/>
                </a:lnTo>
                <a:lnTo>
                  <a:pt x="58695" y="67624"/>
                </a:lnTo>
                <a:lnTo>
                  <a:pt x="58695" y="67624"/>
                </a:lnTo>
                <a:lnTo>
                  <a:pt x="58695" y="67624"/>
                </a:lnTo>
                <a:lnTo>
                  <a:pt x="58695" y="68950"/>
                </a:lnTo>
                <a:lnTo>
                  <a:pt x="58695" y="68950"/>
                </a:lnTo>
                <a:lnTo>
                  <a:pt x="58695" y="67624"/>
                </a:lnTo>
                <a:lnTo>
                  <a:pt x="58695" y="67624"/>
                </a:lnTo>
                <a:lnTo>
                  <a:pt x="58695" y="67624"/>
                </a:lnTo>
                <a:lnTo>
                  <a:pt x="60000" y="67624"/>
                </a:lnTo>
                <a:lnTo>
                  <a:pt x="60000" y="67624"/>
                </a:lnTo>
                <a:lnTo>
                  <a:pt x="60000" y="67624"/>
                </a:lnTo>
                <a:lnTo>
                  <a:pt x="60000" y="67624"/>
                </a:lnTo>
                <a:lnTo>
                  <a:pt x="60000" y="67624"/>
                </a:lnTo>
                <a:lnTo>
                  <a:pt x="60000" y="67624"/>
                </a:lnTo>
                <a:lnTo>
                  <a:pt x="61304" y="67624"/>
                </a:lnTo>
                <a:lnTo>
                  <a:pt x="61304" y="67624"/>
                </a:lnTo>
                <a:lnTo>
                  <a:pt x="61304" y="67624"/>
                </a:lnTo>
                <a:lnTo>
                  <a:pt x="61304" y="67624"/>
                </a:lnTo>
                <a:lnTo>
                  <a:pt x="61304" y="67624"/>
                </a:lnTo>
                <a:lnTo>
                  <a:pt x="61304" y="65635"/>
                </a:lnTo>
                <a:lnTo>
                  <a:pt x="61304" y="65635"/>
                </a:lnTo>
                <a:lnTo>
                  <a:pt x="62608" y="65635"/>
                </a:lnTo>
                <a:lnTo>
                  <a:pt x="62608" y="65635"/>
                </a:lnTo>
                <a:lnTo>
                  <a:pt x="62608" y="65635"/>
                </a:lnTo>
                <a:lnTo>
                  <a:pt x="62608" y="65635"/>
                </a:lnTo>
                <a:lnTo>
                  <a:pt x="62608" y="64309"/>
                </a:lnTo>
                <a:lnTo>
                  <a:pt x="62608" y="64309"/>
                </a:lnTo>
                <a:lnTo>
                  <a:pt x="62608" y="64309"/>
                </a:lnTo>
                <a:lnTo>
                  <a:pt x="62608" y="64309"/>
                </a:lnTo>
                <a:lnTo>
                  <a:pt x="62608" y="64309"/>
                </a:lnTo>
                <a:lnTo>
                  <a:pt x="62608" y="62983"/>
                </a:lnTo>
                <a:lnTo>
                  <a:pt x="61304" y="62983"/>
                </a:lnTo>
                <a:lnTo>
                  <a:pt x="61304" y="62983"/>
                </a:lnTo>
                <a:lnTo>
                  <a:pt x="62608" y="62983"/>
                </a:lnTo>
                <a:lnTo>
                  <a:pt x="62608" y="62983"/>
                </a:lnTo>
                <a:lnTo>
                  <a:pt x="62608" y="62983"/>
                </a:lnTo>
                <a:lnTo>
                  <a:pt x="62608" y="61657"/>
                </a:lnTo>
                <a:lnTo>
                  <a:pt x="62608" y="61657"/>
                </a:lnTo>
                <a:lnTo>
                  <a:pt x="62608" y="61657"/>
                </a:lnTo>
                <a:lnTo>
                  <a:pt x="62608" y="61657"/>
                </a:lnTo>
                <a:lnTo>
                  <a:pt x="62608" y="61657"/>
                </a:lnTo>
                <a:lnTo>
                  <a:pt x="62608" y="60331"/>
                </a:lnTo>
                <a:lnTo>
                  <a:pt x="62608" y="60331"/>
                </a:lnTo>
                <a:lnTo>
                  <a:pt x="62608" y="60331"/>
                </a:lnTo>
                <a:lnTo>
                  <a:pt x="64565" y="60331"/>
                </a:lnTo>
                <a:lnTo>
                  <a:pt x="64565" y="60331"/>
                </a:lnTo>
                <a:lnTo>
                  <a:pt x="64565" y="60331"/>
                </a:lnTo>
                <a:lnTo>
                  <a:pt x="64565" y="58342"/>
                </a:lnTo>
                <a:lnTo>
                  <a:pt x="65869" y="58342"/>
                </a:lnTo>
                <a:lnTo>
                  <a:pt x="65869" y="58342"/>
                </a:lnTo>
                <a:lnTo>
                  <a:pt x="65869" y="58342"/>
                </a:lnTo>
                <a:lnTo>
                  <a:pt x="65869" y="58342"/>
                </a:lnTo>
                <a:lnTo>
                  <a:pt x="65869" y="58342"/>
                </a:lnTo>
                <a:lnTo>
                  <a:pt x="65869" y="58342"/>
                </a:lnTo>
                <a:lnTo>
                  <a:pt x="65869" y="57016"/>
                </a:lnTo>
                <a:lnTo>
                  <a:pt x="67173" y="57016"/>
                </a:lnTo>
                <a:lnTo>
                  <a:pt x="67173" y="57016"/>
                </a:lnTo>
                <a:lnTo>
                  <a:pt x="67173" y="57016"/>
                </a:lnTo>
                <a:lnTo>
                  <a:pt x="67173" y="57016"/>
                </a:lnTo>
                <a:lnTo>
                  <a:pt x="67173" y="57016"/>
                </a:lnTo>
                <a:lnTo>
                  <a:pt x="67173" y="55690"/>
                </a:lnTo>
                <a:lnTo>
                  <a:pt x="67173" y="55690"/>
                </a:lnTo>
                <a:lnTo>
                  <a:pt x="67173" y="55690"/>
                </a:lnTo>
                <a:lnTo>
                  <a:pt x="68478" y="55690"/>
                </a:lnTo>
                <a:lnTo>
                  <a:pt x="68478" y="55690"/>
                </a:lnTo>
                <a:lnTo>
                  <a:pt x="68478" y="55690"/>
                </a:lnTo>
                <a:lnTo>
                  <a:pt x="68478" y="54364"/>
                </a:lnTo>
                <a:lnTo>
                  <a:pt x="68478" y="54364"/>
                </a:lnTo>
                <a:lnTo>
                  <a:pt x="68478" y="54364"/>
                </a:lnTo>
                <a:lnTo>
                  <a:pt x="68478" y="54364"/>
                </a:lnTo>
                <a:lnTo>
                  <a:pt x="69782" y="54364"/>
                </a:lnTo>
                <a:lnTo>
                  <a:pt x="69782" y="53038"/>
                </a:lnTo>
                <a:lnTo>
                  <a:pt x="69782" y="53038"/>
                </a:lnTo>
                <a:lnTo>
                  <a:pt x="69782" y="53038"/>
                </a:lnTo>
                <a:lnTo>
                  <a:pt x="69782" y="53038"/>
                </a:lnTo>
                <a:lnTo>
                  <a:pt x="69782" y="53038"/>
                </a:lnTo>
                <a:lnTo>
                  <a:pt x="69782" y="53038"/>
                </a:lnTo>
                <a:lnTo>
                  <a:pt x="69782" y="53038"/>
                </a:lnTo>
                <a:lnTo>
                  <a:pt x="69782" y="51049"/>
                </a:lnTo>
                <a:lnTo>
                  <a:pt x="69782" y="51049"/>
                </a:lnTo>
                <a:lnTo>
                  <a:pt x="69782" y="51049"/>
                </a:lnTo>
                <a:lnTo>
                  <a:pt x="69782" y="51049"/>
                </a:lnTo>
                <a:lnTo>
                  <a:pt x="69782" y="49723"/>
                </a:lnTo>
                <a:lnTo>
                  <a:pt x="68478" y="49723"/>
                </a:lnTo>
                <a:lnTo>
                  <a:pt x="68478" y="49723"/>
                </a:lnTo>
                <a:lnTo>
                  <a:pt x="68478" y="49723"/>
                </a:lnTo>
                <a:lnTo>
                  <a:pt x="68478" y="48397"/>
                </a:lnTo>
                <a:lnTo>
                  <a:pt x="69782" y="48397"/>
                </a:lnTo>
                <a:lnTo>
                  <a:pt x="69782" y="48397"/>
                </a:lnTo>
                <a:lnTo>
                  <a:pt x="69782" y="48397"/>
                </a:lnTo>
                <a:lnTo>
                  <a:pt x="69782" y="47071"/>
                </a:lnTo>
                <a:lnTo>
                  <a:pt x="69782" y="47071"/>
                </a:lnTo>
                <a:lnTo>
                  <a:pt x="69782" y="47071"/>
                </a:lnTo>
                <a:lnTo>
                  <a:pt x="69782" y="47071"/>
                </a:lnTo>
                <a:lnTo>
                  <a:pt x="69782" y="47071"/>
                </a:lnTo>
                <a:lnTo>
                  <a:pt x="71086" y="47071"/>
                </a:lnTo>
                <a:lnTo>
                  <a:pt x="71086" y="47071"/>
                </a:lnTo>
                <a:lnTo>
                  <a:pt x="71086" y="47071"/>
                </a:lnTo>
                <a:lnTo>
                  <a:pt x="71086" y="47071"/>
                </a:lnTo>
                <a:lnTo>
                  <a:pt x="71086" y="47071"/>
                </a:lnTo>
                <a:lnTo>
                  <a:pt x="73043" y="47071"/>
                </a:lnTo>
                <a:lnTo>
                  <a:pt x="73043" y="45745"/>
                </a:lnTo>
                <a:lnTo>
                  <a:pt x="73043" y="45745"/>
                </a:lnTo>
                <a:lnTo>
                  <a:pt x="73043" y="45745"/>
                </a:lnTo>
                <a:lnTo>
                  <a:pt x="73043" y="45745"/>
                </a:lnTo>
                <a:lnTo>
                  <a:pt x="74347" y="45745"/>
                </a:lnTo>
                <a:lnTo>
                  <a:pt x="74347" y="45745"/>
                </a:lnTo>
                <a:lnTo>
                  <a:pt x="74347" y="45745"/>
                </a:lnTo>
                <a:lnTo>
                  <a:pt x="74347" y="45745"/>
                </a:lnTo>
                <a:lnTo>
                  <a:pt x="75652" y="45745"/>
                </a:lnTo>
                <a:lnTo>
                  <a:pt x="75652" y="45745"/>
                </a:lnTo>
                <a:lnTo>
                  <a:pt x="75652" y="45745"/>
                </a:lnTo>
                <a:lnTo>
                  <a:pt x="75652" y="47071"/>
                </a:lnTo>
                <a:lnTo>
                  <a:pt x="75652" y="47071"/>
                </a:lnTo>
                <a:lnTo>
                  <a:pt x="75652" y="47071"/>
                </a:lnTo>
                <a:lnTo>
                  <a:pt x="74347" y="47071"/>
                </a:lnTo>
                <a:lnTo>
                  <a:pt x="74347" y="47071"/>
                </a:lnTo>
                <a:lnTo>
                  <a:pt x="74347" y="47071"/>
                </a:lnTo>
                <a:lnTo>
                  <a:pt x="74347" y="47071"/>
                </a:lnTo>
                <a:lnTo>
                  <a:pt x="74347" y="48397"/>
                </a:lnTo>
                <a:lnTo>
                  <a:pt x="74347" y="48397"/>
                </a:lnTo>
                <a:lnTo>
                  <a:pt x="74347" y="48397"/>
                </a:lnTo>
                <a:lnTo>
                  <a:pt x="74347" y="48397"/>
                </a:lnTo>
                <a:lnTo>
                  <a:pt x="74347" y="48397"/>
                </a:lnTo>
                <a:lnTo>
                  <a:pt x="74347" y="48397"/>
                </a:lnTo>
                <a:lnTo>
                  <a:pt x="73043" y="48397"/>
                </a:lnTo>
                <a:lnTo>
                  <a:pt x="73043" y="49723"/>
                </a:lnTo>
                <a:lnTo>
                  <a:pt x="73043" y="49723"/>
                </a:lnTo>
                <a:lnTo>
                  <a:pt x="73043" y="49723"/>
                </a:lnTo>
                <a:lnTo>
                  <a:pt x="73043" y="49723"/>
                </a:lnTo>
                <a:lnTo>
                  <a:pt x="73043" y="51049"/>
                </a:lnTo>
                <a:lnTo>
                  <a:pt x="73043" y="51049"/>
                </a:lnTo>
                <a:lnTo>
                  <a:pt x="73043" y="51049"/>
                </a:lnTo>
                <a:lnTo>
                  <a:pt x="73043" y="53038"/>
                </a:lnTo>
                <a:lnTo>
                  <a:pt x="73043" y="53038"/>
                </a:lnTo>
                <a:lnTo>
                  <a:pt x="73043" y="53038"/>
                </a:lnTo>
                <a:lnTo>
                  <a:pt x="73043" y="53038"/>
                </a:lnTo>
                <a:lnTo>
                  <a:pt x="73043" y="53038"/>
                </a:lnTo>
                <a:lnTo>
                  <a:pt x="73043" y="53038"/>
                </a:lnTo>
                <a:lnTo>
                  <a:pt x="73043" y="54364"/>
                </a:lnTo>
                <a:lnTo>
                  <a:pt x="73043" y="54364"/>
                </a:lnTo>
                <a:lnTo>
                  <a:pt x="74347" y="54364"/>
                </a:lnTo>
                <a:lnTo>
                  <a:pt x="74347" y="54364"/>
                </a:lnTo>
                <a:lnTo>
                  <a:pt x="74347" y="54364"/>
                </a:lnTo>
                <a:lnTo>
                  <a:pt x="74347" y="54364"/>
                </a:lnTo>
                <a:lnTo>
                  <a:pt x="75652" y="54364"/>
                </a:lnTo>
                <a:lnTo>
                  <a:pt x="75652" y="53038"/>
                </a:lnTo>
                <a:lnTo>
                  <a:pt x="75652" y="53038"/>
                </a:lnTo>
                <a:lnTo>
                  <a:pt x="75652" y="53038"/>
                </a:lnTo>
                <a:lnTo>
                  <a:pt x="75652" y="53038"/>
                </a:lnTo>
                <a:lnTo>
                  <a:pt x="75652" y="53038"/>
                </a:lnTo>
                <a:lnTo>
                  <a:pt x="75652" y="53038"/>
                </a:lnTo>
                <a:lnTo>
                  <a:pt x="75652" y="53038"/>
                </a:lnTo>
                <a:lnTo>
                  <a:pt x="76956" y="53038"/>
                </a:lnTo>
                <a:lnTo>
                  <a:pt x="76956" y="51049"/>
                </a:lnTo>
                <a:lnTo>
                  <a:pt x="76956" y="51049"/>
                </a:lnTo>
                <a:lnTo>
                  <a:pt x="76956" y="51049"/>
                </a:lnTo>
                <a:lnTo>
                  <a:pt x="78260" y="51049"/>
                </a:lnTo>
                <a:lnTo>
                  <a:pt x="78260" y="51049"/>
                </a:lnTo>
                <a:lnTo>
                  <a:pt x="78260" y="51049"/>
                </a:lnTo>
                <a:lnTo>
                  <a:pt x="78260" y="51049"/>
                </a:lnTo>
                <a:lnTo>
                  <a:pt x="78260" y="51049"/>
                </a:lnTo>
                <a:lnTo>
                  <a:pt x="80217" y="51049"/>
                </a:lnTo>
                <a:lnTo>
                  <a:pt x="80217" y="51049"/>
                </a:lnTo>
                <a:lnTo>
                  <a:pt x="80217" y="51049"/>
                </a:lnTo>
                <a:lnTo>
                  <a:pt x="80217" y="51049"/>
                </a:lnTo>
                <a:lnTo>
                  <a:pt x="80217" y="51049"/>
                </a:lnTo>
                <a:lnTo>
                  <a:pt x="80217" y="49723"/>
                </a:lnTo>
                <a:lnTo>
                  <a:pt x="81521" y="49723"/>
                </a:lnTo>
                <a:lnTo>
                  <a:pt x="81521" y="49723"/>
                </a:lnTo>
                <a:lnTo>
                  <a:pt x="81521" y="49723"/>
                </a:lnTo>
                <a:lnTo>
                  <a:pt x="81521" y="49723"/>
                </a:lnTo>
                <a:lnTo>
                  <a:pt x="82826" y="49723"/>
                </a:lnTo>
                <a:lnTo>
                  <a:pt x="82826" y="49723"/>
                </a:lnTo>
                <a:lnTo>
                  <a:pt x="82826" y="49723"/>
                </a:lnTo>
                <a:lnTo>
                  <a:pt x="82826" y="49723"/>
                </a:lnTo>
                <a:lnTo>
                  <a:pt x="82826" y="49723"/>
                </a:lnTo>
                <a:lnTo>
                  <a:pt x="84130" y="49723"/>
                </a:lnTo>
                <a:lnTo>
                  <a:pt x="84130" y="48397"/>
                </a:lnTo>
                <a:lnTo>
                  <a:pt x="84130" y="48397"/>
                </a:lnTo>
                <a:lnTo>
                  <a:pt x="84130" y="48397"/>
                </a:lnTo>
                <a:lnTo>
                  <a:pt x="84130" y="48397"/>
                </a:lnTo>
                <a:lnTo>
                  <a:pt x="84130" y="48397"/>
                </a:lnTo>
                <a:lnTo>
                  <a:pt x="84130" y="48397"/>
                </a:lnTo>
                <a:lnTo>
                  <a:pt x="85434" y="48397"/>
                </a:lnTo>
                <a:lnTo>
                  <a:pt x="85434" y="47071"/>
                </a:lnTo>
                <a:lnTo>
                  <a:pt x="85434" y="47071"/>
                </a:lnTo>
                <a:lnTo>
                  <a:pt x="85434" y="47071"/>
                </a:lnTo>
                <a:lnTo>
                  <a:pt x="87391" y="47071"/>
                </a:lnTo>
                <a:lnTo>
                  <a:pt x="87391" y="47071"/>
                </a:lnTo>
                <a:lnTo>
                  <a:pt x="87391" y="47071"/>
                </a:lnTo>
                <a:lnTo>
                  <a:pt x="87391" y="47071"/>
                </a:lnTo>
                <a:lnTo>
                  <a:pt x="87391" y="45745"/>
                </a:lnTo>
                <a:lnTo>
                  <a:pt x="87391" y="45745"/>
                </a:lnTo>
                <a:lnTo>
                  <a:pt x="87391" y="45745"/>
                </a:lnTo>
                <a:lnTo>
                  <a:pt x="87391" y="45745"/>
                </a:lnTo>
                <a:lnTo>
                  <a:pt x="87391" y="45745"/>
                </a:lnTo>
                <a:lnTo>
                  <a:pt x="88695" y="45745"/>
                </a:lnTo>
                <a:lnTo>
                  <a:pt x="88695" y="43756"/>
                </a:lnTo>
                <a:lnTo>
                  <a:pt x="88695" y="43756"/>
                </a:lnTo>
                <a:lnTo>
                  <a:pt x="88695" y="43756"/>
                </a:lnTo>
                <a:lnTo>
                  <a:pt x="88695" y="43756"/>
                </a:lnTo>
                <a:lnTo>
                  <a:pt x="88695" y="42430"/>
                </a:lnTo>
                <a:lnTo>
                  <a:pt x="88695" y="42430"/>
                </a:lnTo>
                <a:lnTo>
                  <a:pt x="88695" y="42430"/>
                </a:lnTo>
                <a:lnTo>
                  <a:pt x="88695" y="42430"/>
                </a:lnTo>
                <a:lnTo>
                  <a:pt x="88695" y="42430"/>
                </a:lnTo>
                <a:lnTo>
                  <a:pt x="88695" y="41104"/>
                </a:lnTo>
                <a:lnTo>
                  <a:pt x="90000" y="41104"/>
                </a:lnTo>
                <a:lnTo>
                  <a:pt x="90000" y="41104"/>
                </a:lnTo>
                <a:lnTo>
                  <a:pt x="90000" y="41104"/>
                </a:lnTo>
                <a:lnTo>
                  <a:pt x="90000" y="41104"/>
                </a:lnTo>
                <a:lnTo>
                  <a:pt x="91304" y="41104"/>
                </a:lnTo>
                <a:lnTo>
                  <a:pt x="91304" y="41104"/>
                </a:lnTo>
                <a:lnTo>
                  <a:pt x="91304" y="41104"/>
                </a:lnTo>
                <a:lnTo>
                  <a:pt x="91304" y="41104"/>
                </a:lnTo>
                <a:lnTo>
                  <a:pt x="91304" y="39779"/>
                </a:lnTo>
                <a:lnTo>
                  <a:pt x="91304" y="39779"/>
                </a:lnTo>
                <a:lnTo>
                  <a:pt x="92608" y="39779"/>
                </a:lnTo>
                <a:lnTo>
                  <a:pt x="92608" y="39779"/>
                </a:lnTo>
                <a:lnTo>
                  <a:pt x="92608" y="39779"/>
                </a:lnTo>
                <a:lnTo>
                  <a:pt x="92608" y="39779"/>
                </a:lnTo>
                <a:lnTo>
                  <a:pt x="92608" y="39779"/>
                </a:lnTo>
                <a:lnTo>
                  <a:pt x="92608" y="39779"/>
                </a:lnTo>
                <a:lnTo>
                  <a:pt x="94565" y="39779"/>
                </a:lnTo>
                <a:lnTo>
                  <a:pt x="94565" y="38453"/>
                </a:lnTo>
                <a:lnTo>
                  <a:pt x="94565" y="38453"/>
                </a:lnTo>
                <a:lnTo>
                  <a:pt x="94565" y="38453"/>
                </a:lnTo>
                <a:lnTo>
                  <a:pt x="94565" y="38453"/>
                </a:lnTo>
                <a:lnTo>
                  <a:pt x="94565" y="38453"/>
                </a:lnTo>
                <a:lnTo>
                  <a:pt x="94565" y="38453"/>
                </a:lnTo>
                <a:lnTo>
                  <a:pt x="94565" y="36464"/>
                </a:lnTo>
                <a:lnTo>
                  <a:pt x="94565" y="36464"/>
                </a:lnTo>
                <a:lnTo>
                  <a:pt x="94565" y="36464"/>
                </a:lnTo>
                <a:lnTo>
                  <a:pt x="94565" y="35138"/>
                </a:lnTo>
                <a:lnTo>
                  <a:pt x="95869" y="35138"/>
                </a:lnTo>
                <a:lnTo>
                  <a:pt x="95869" y="35138"/>
                </a:lnTo>
                <a:lnTo>
                  <a:pt x="95869" y="35138"/>
                </a:lnTo>
                <a:lnTo>
                  <a:pt x="95869" y="35138"/>
                </a:lnTo>
                <a:lnTo>
                  <a:pt x="95869" y="33812"/>
                </a:lnTo>
                <a:lnTo>
                  <a:pt x="95869" y="33812"/>
                </a:lnTo>
                <a:lnTo>
                  <a:pt x="95869" y="33812"/>
                </a:lnTo>
                <a:lnTo>
                  <a:pt x="95869" y="33812"/>
                </a:lnTo>
                <a:lnTo>
                  <a:pt x="95869" y="33812"/>
                </a:lnTo>
                <a:lnTo>
                  <a:pt x="95869" y="32486"/>
                </a:lnTo>
                <a:lnTo>
                  <a:pt x="95869" y="32486"/>
                </a:lnTo>
                <a:lnTo>
                  <a:pt x="97173" y="32486"/>
                </a:lnTo>
                <a:lnTo>
                  <a:pt x="97173" y="32486"/>
                </a:lnTo>
                <a:lnTo>
                  <a:pt x="97173" y="32486"/>
                </a:lnTo>
                <a:lnTo>
                  <a:pt x="97173" y="31160"/>
                </a:lnTo>
                <a:lnTo>
                  <a:pt x="97173" y="31160"/>
                </a:lnTo>
                <a:lnTo>
                  <a:pt x="97173" y="31160"/>
                </a:lnTo>
                <a:lnTo>
                  <a:pt x="97173" y="31160"/>
                </a:lnTo>
                <a:lnTo>
                  <a:pt x="97173" y="31160"/>
                </a:lnTo>
                <a:lnTo>
                  <a:pt x="98478" y="31160"/>
                </a:lnTo>
                <a:lnTo>
                  <a:pt x="98478" y="29171"/>
                </a:lnTo>
                <a:lnTo>
                  <a:pt x="98478" y="29171"/>
                </a:lnTo>
                <a:lnTo>
                  <a:pt x="98478" y="29171"/>
                </a:lnTo>
                <a:lnTo>
                  <a:pt x="98478" y="29171"/>
                </a:lnTo>
                <a:lnTo>
                  <a:pt x="98478" y="27845"/>
                </a:lnTo>
                <a:lnTo>
                  <a:pt x="98478" y="27845"/>
                </a:lnTo>
                <a:lnTo>
                  <a:pt x="98478" y="27845"/>
                </a:lnTo>
                <a:lnTo>
                  <a:pt x="98478" y="27845"/>
                </a:lnTo>
                <a:lnTo>
                  <a:pt x="98478" y="26519"/>
                </a:lnTo>
                <a:lnTo>
                  <a:pt x="98478" y="26519"/>
                </a:lnTo>
                <a:lnTo>
                  <a:pt x="98478" y="26519"/>
                </a:lnTo>
                <a:lnTo>
                  <a:pt x="98478" y="25193"/>
                </a:lnTo>
                <a:lnTo>
                  <a:pt x="99782" y="25193"/>
                </a:lnTo>
                <a:lnTo>
                  <a:pt x="99782" y="25193"/>
                </a:lnTo>
                <a:lnTo>
                  <a:pt x="99782" y="25193"/>
                </a:lnTo>
                <a:lnTo>
                  <a:pt x="99782" y="25193"/>
                </a:lnTo>
                <a:lnTo>
                  <a:pt x="99782" y="25193"/>
                </a:lnTo>
                <a:lnTo>
                  <a:pt x="99782" y="23867"/>
                </a:lnTo>
                <a:lnTo>
                  <a:pt x="99782" y="23867"/>
                </a:lnTo>
                <a:lnTo>
                  <a:pt x="99782" y="23867"/>
                </a:lnTo>
                <a:lnTo>
                  <a:pt x="99782" y="23867"/>
                </a:lnTo>
                <a:lnTo>
                  <a:pt x="99782" y="21878"/>
                </a:lnTo>
                <a:lnTo>
                  <a:pt x="99782" y="21878"/>
                </a:lnTo>
                <a:lnTo>
                  <a:pt x="99782" y="21878"/>
                </a:lnTo>
                <a:lnTo>
                  <a:pt x="99782" y="21878"/>
                </a:lnTo>
                <a:lnTo>
                  <a:pt x="99782" y="20552"/>
                </a:lnTo>
                <a:lnTo>
                  <a:pt x="99782" y="20552"/>
                </a:lnTo>
                <a:lnTo>
                  <a:pt x="99782" y="20552"/>
                </a:lnTo>
                <a:lnTo>
                  <a:pt x="99782" y="20552"/>
                </a:lnTo>
                <a:lnTo>
                  <a:pt x="99782" y="19226"/>
                </a:lnTo>
                <a:lnTo>
                  <a:pt x="99782" y="19226"/>
                </a:lnTo>
                <a:lnTo>
                  <a:pt x="99782" y="19226"/>
                </a:lnTo>
                <a:lnTo>
                  <a:pt x="99782" y="19226"/>
                </a:lnTo>
                <a:lnTo>
                  <a:pt x="98478" y="19226"/>
                </a:lnTo>
                <a:lnTo>
                  <a:pt x="98478" y="19226"/>
                </a:lnTo>
                <a:lnTo>
                  <a:pt x="98478" y="19226"/>
                </a:lnTo>
                <a:lnTo>
                  <a:pt x="98478" y="19226"/>
                </a:lnTo>
                <a:lnTo>
                  <a:pt x="97173" y="19226"/>
                </a:lnTo>
                <a:lnTo>
                  <a:pt x="97173" y="19226"/>
                </a:lnTo>
                <a:lnTo>
                  <a:pt x="97173" y="19226"/>
                </a:lnTo>
                <a:lnTo>
                  <a:pt x="97173" y="19226"/>
                </a:lnTo>
                <a:lnTo>
                  <a:pt x="97173" y="19226"/>
                </a:lnTo>
                <a:lnTo>
                  <a:pt x="97173" y="17900"/>
                </a:lnTo>
                <a:lnTo>
                  <a:pt x="97173" y="17900"/>
                </a:lnTo>
                <a:lnTo>
                  <a:pt x="97173" y="17900"/>
                </a:lnTo>
                <a:lnTo>
                  <a:pt x="97173" y="17900"/>
                </a:lnTo>
                <a:lnTo>
                  <a:pt x="97173" y="17900"/>
                </a:lnTo>
                <a:lnTo>
                  <a:pt x="97173" y="17900"/>
                </a:lnTo>
                <a:lnTo>
                  <a:pt x="98478" y="17900"/>
                </a:lnTo>
                <a:lnTo>
                  <a:pt x="98478" y="17900"/>
                </a:lnTo>
                <a:lnTo>
                  <a:pt x="98478" y="17900"/>
                </a:lnTo>
                <a:lnTo>
                  <a:pt x="98478" y="17900"/>
                </a:lnTo>
                <a:lnTo>
                  <a:pt x="99782" y="17900"/>
                </a:lnTo>
                <a:lnTo>
                  <a:pt x="99782" y="16574"/>
                </a:lnTo>
                <a:lnTo>
                  <a:pt x="99782" y="16574"/>
                </a:lnTo>
                <a:lnTo>
                  <a:pt x="99782" y="16574"/>
                </a:lnTo>
                <a:lnTo>
                  <a:pt x="99782" y="16574"/>
                </a:lnTo>
                <a:lnTo>
                  <a:pt x="99782" y="14585"/>
                </a:lnTo>
                <a:lnTo>
                  <a:pt x="99782" y="14585"/>
                </a:lnTo>
                <a:lnTo>
                  <a:pt x="99782" y="14585"/>
                </a:lnTo>
                <a:lnTo>
                  <a:pt x="99782" y="14585"/>
                </a:lnTo>
                <a:lnTo>
                  <a:pt x="99782" y="13259"/>
                </a:lnTo>
                <a:lnTo>
                  <a:pt x="99782" y="13259"/>
                </a:lnTo>
                <a:lnTo>
                  <a:pt x="99782" y="13259"/>
                </a:lnTo>
                <a:lnTo>
                  <a:pt x="99782" y="13259"/>
                </a:lnTo>
                <a:lnTo>
                  <a:pt x="99782" y="13259"/>
                </a:lnTo>
                <a:lnTo>
                  <a:pt x="99782" y="11933"/>
                </a:lnTo>
                <a:lnTo>
                  <a:pt x="99782" y="11933"/>
                </a:lnTo>
                <a:lnTo>
                  <a:pt x="99782" y="11933"/>
                </a:lnTo>
                <a:lnTo>
                  <a:pt x="98478" y="11933"/>
                </a:lnTo>
                <a:lnTo>
                  <a:pt x="98478" y="11933"/>
                </a:lnTo>
                <a:lnTo>
                  <a:pt x="98478" y="10607"/>
                </a:lnTo>
                <a:lnTo>
                  <a:pt x="98478" y="10607"/>
                </a:lnTo>
                <a:lnTo>
                  <a:pt x="98478" y="10607"/>
                </a:lnTo>
                <a:lnTo>
                  <a:pt x="98478" y="10607"/>
                </a:lnTo>
                <a:lnTo>
                  <a:pt x="99782" y="10607"/>
                </a:lnTo>
                <a:lnTo>
                  <a:pt x="99782" y="9281"/>
                </a:lnTo>
                <a:lnTo>
                  <a:pt x="99782" y="9281"/>
                </a:lnTo>
                <a:lnTo>
                  <a:pt x="99782" y="9281"/>
                </a:lnTo>
                <a:lnTo>
                  <a:pt x="99782" y="9281"/>
                </a:lnTo>
                <a:lnTo>
                  <a:pt x="99782" y="9281"/>
                </a:lnTo>
                <a:lnTo>
                  <a:pt x="99782" y="9281"/>
                </a:lnTo>
                <a:lnTo>
                  <a:pt x="101739" y="9281"/>
                </a:lnTo>
                <a:lnTo>
                  <a:pt x="101739" y="9281"/>
                </a:lnTo>
                <a:lnTo>
                  <a:pt x="101739" y="9281"/>
                </a:lnTo>
                <a:lnTo>
                  <a:pt x="101739" y="9281"/>
                </a:lnTo>
                <a:lnTo>
                  <a:pt x="101739" y="7292"/>
                </a:lnTo>
                <a:lnTo>
                  <a:pt x="103043" y="7292"/>
                </a:lnTo>
                <a:lnTo>
                  <a:pt x="103043" y="7292"/>
                </a:lnTo>
                <a:lnTo>
                  <a:pt x="103043" y="7292"/>
                </a:lnTo>
                <a:lnTo>
                  <a:pt x="103043" y="7292"/>
                </a:lnTo>
                <a:lnTo>
                  <a:pt x="103043" y="7292"/>
                </a:lnTo>
                <a:lnTo>
                  <a:pt x="103043" y="5966"/>
                </a:lnTo>
                <a:lnTo>
                  <a:pt x="103043" y="5966"/>
                </a:lnTo>
                <a:lnTo>
                  <a:pt x="103043" y="5966"/>
                </a:lnTo>
                <a:lnTo>
                  <a:pt x="103043" y="5966"/>
                </a:lnTo>
                <a:lnTo>
                  <a:pt x="101739" y="5966"/>
                </a:lnTo>
                <a:lnTo>
                  <a:pt x="101739" y="4640"/>
                </a:lnTo>
                <a:lnTo>
                  <a:pt x="101739" y="4640"/>
                </a:lnTo>
                <a:lnTo>
                  <a:pt x="103043" y="4640"/>
                </a:lnTo>
                <a:lnTo>
                  <a:pt x="103043" y="4640"/>
                </a:lnTo>
                <a:lnTo>
                  <a:pt x="103043" y="4640"/>
                </a:lnTo>
                <a:lnTo>
                  <a:pt x="103043" y="3314"/>
                </a:lnTo>
                <a:lnTo>
                  <a:pt x="103043" y="3314"/>
                </a:lnTo>
                <a:lnTo>
                  <a:pt x="103043" y="3314"/>
                </a:lnTo>
                <a:lnTo>
                  <a:pt x="104347" y="3314"/>
                </a:lnTo>
                <a:lnTo>
                  <a:pt x="104347" y="3314"/>
                </a:lnTo>
                <a:lnTo>
                  <a:pt x="104347" y="3314"/>
                </a:lnTo>
                <a:lnTo>
                  <a:pt x="104347" y="3314"/>
                </a:lnTo>
                <a:lnTo>
                  <a:pt x="104347" y="4640"/>
                </a:lnTo>
                <a:lnTo>
                  <a:pt x="104347" y="4640"/>
                </a:lnTo>
                <a:lnTo>
                  <a:pt x="104347" y="3314"/>
                </a:lnTo>
                <a:lnTo>
                  <a:pt x="105652" y="3314"/>
                </a:lnTo>
                <a:lnTo>
                  <a:pt x="105652" y="3314"/>
                </a:lnTo>
                <a:lnTo>
                  <a:pt x="105652" y="3314"/>
                </a:lnTo>
                <a:lnTo>
                  <a:pt x="105652" y="4640"/>
                </a:lnTo>
                <a:lnTo>
                  <a:pt x="105652" y="4640"/>
                </a:lnTo>
                <a:lnTo>
                  <a:pt x="105652" y="4640"/>
                </a:lnTo>
                <a:lnTo>
                  <a:pt x="105652" y="4640"/>
                </a:lnTo>
                <a:lnTo>
                  <a:pt x="105652" y="5966"/>
                </a:lnTo>
                <a:lnTo>
                  <a:pt x="105652" y="5966"/>
                </a:lnTo>
                <a:lnTo>
                  <a:pt x="105652" y="5966"/>
                </a:lnTo>
                <a:lnTo>
                  <a:pt x="105652" y="7292"/>
                </a:lnTo>
                <a:lnTo>
                  <a:pt x="106956" y="7292"/>
                </a:lnTo>
                <a:lnTo>
                  <a:pt x="106956" y="7292"/>
                </a:lnTo>
                <a:lnTo>
                  <a:pt x="106956" y="7292"/>
                </a:lnTo>
                <a:lnTo>
                  <a:pt x="106956" y="7292"/>
                </a:lnTo>
                <a:lnTo>
                  <a:pt x="106956" y="7292"/>
                </a:lnTo>
                <a:lnTo>
                  <a:pt x="108913" y="7292"/>
                </a:lnTo>
                <a:lnTo>
                  <a:pt x="108913" y="7292"/>
                </a:lnTo>
                <a:lnTo>
                  <a:pt x="108913" y="7292"/>
                </a:lnTo>
                <a:lnTo>
                  <a:pt x="108913" y="5966"/>
                </a:lnTo>
                <a:lnTo>
                  <a:pt x="108913" y="5966"/>
                </a:lnTo>
                <a:lnTo>
                  <a:pt x="108913" y="5966"/>
                </a:lnTo>
                <a:lnTo>
                  <a:pt x="108913" y="5966"/>
                </a:lnTo>
                <a:lnTo>
                  <a:pt x="108913" y="5966"/>
                </a:lnTo>
                <a:lnTo>
                  <a:pt x="108913" y="5966"/>
                </a:lnTo>
                <a:lnTo>
                  <a:pt x="110217" y="5966"/>
                </a:lnTo>
                <a:lnTo>
                  <a:pt x="110217" y="7292"/>
                </a:lnTo>
                <a:lnTo>
                  <a:pt x="110217" y="7292"/>
                </a:lnTo>
                <a:lnTo>
                  <a:pt x="110217" y="7292"/>
                </a:lnTo>
                <a:lnTo>
                  <a:pt x="110217" y="7292"/>
                </a:lnTo>
                <a:lnTo>
                  <a:pt x="111521" y="7292"/>
                </a:lnTo>
                <a:lnTo>
                  <a:pt x="111521" y="7292"/>
                </a:lnTo>
                <a:lnTo>
                  <a:pt x="111521" y="7292"/>
                </a:lnTo>
                <a:lnTo>
                  <a:pt x="111521" y="7292"/>
                </a:lnTo>
                <a:lnTo>
                  <a:pt x="111521" y="5966"/>
                </a:lnTo>
                <a:lnTo>
                  <a:pt x="111521" y="5966"/>
                </a:lnTo>
                <a:lnTo>
                  <a:pt x="111521" y="5966"/>
                </a:lnTo>
                <a:lnTo>
                  <a:pt x="111521" y="4640"/>
                </a:lnTo>
                <a:lnTo>
                  <a:pt x="111521" y="4640"/>
                </a:lnTo>
                <a:lnTo>
                  <a:pt x="111521" y="4640"/>
                </a:lnTo>
                <a:lnTo>
                  <a:pt x="111521" y="4640"/>
                </a:lnTo>
                <a:lnTo>
                  <a:pt x="111521" y="4640"/>
                </a:lnTo>
                <a:lnTo>
                  <a:pt x="111521" y="3314"/>
                </a:lnTo>
                <a:lnTo>
                  <a:pt x="111521" y="3314"/>
                </a:lnTo>
                <a:lnTo>
                  <a:pt x="111521" y="4640"/>
                </a:lnTo>
                <a:lnTo>
                  <a:pt x="111521" y="4640"/>
                </a:lnTo>
                <a:lnTo>
                  <a:pt x="111521" y="4640"/>
                </a:lnTo>
                <a:lnTo>
                  <a:pt x="110217" y="4640"/>
                </a:lnTo>
                <a:lnTo>
                  <a:pt x="110217" y="4640"/>
                </a:lnTo>
                <a:lnTo>
                  <a:pt x="110217" y="4640"/>
                </a:lnTo>
                <a:lnTo>
                  <a:pt x="108913" y="4640"/>
                </a:lnTo>
                <a:lnTo>
                  <a:pt x="108913" y="4640"/>
                </a:lnTo>
                <a:lnTo>
                  <a:pt x="108913" y="4640"/>
                </a:lnTo>
                <a:lnTo>
                  <a:pt x="108913" y="4640"/>
                </a:lnTo>
                <a:lnTo>
                  <a:pt x="108913" y="4640"/>
                </a:lnTo>
                <a:lnTo>
                  <a:pt x="106956" y="4640"/>
                </a:lnTo>
                <a:lnTo>
                  <a:pt x="106956" y="4640"/>
                </a:lnTo>
                <a:lnTo>
                  <a:pt x="106956" y="4640"/>
                </a:lnTo>
                <a:lnTo>
                  <a:pt x="106956" y="4640"/>
                </a:lnTo>
                <a:lnTo>
                  <a:pt x="106956" y="3314"/>
                </a:lnTo>
                <a:lnTo>
                  <a:pt x="106956" y="3314"/>
                </a:lnTo>
                <a:lnTo>
                  <a:pt x="106956" y="3314"/>
                </a:lnTo>
                <a:lnTo>
                  <a:pt x="106956" y="3314"/>
                </a:lnTo>
                <a:lnTo>
                  <a:pt x="106956" y="1988"/>
                </a:lnTo>
                <a:lnTo>
                  <a:pt x="106956" y="1988"/>
                </a:lnTo>
                <a:lnTo>
                  <a:pt x="108913" y="1988"/>
                </a:lnTo>
                <a:lnTo>
                  <a:pt x="108913" y="1988"/>
                </a:lnTo>
                <a:lnTo>
                  <a:pt x="108913" y="1988"/>
                </a:lnTo>
                <a:lnTo>
                  <a:pt x="108913" y="0"/>
                </a:lnTo>
                <a:lnTo>
                  <a:pt x="108913" y="0"/>
                </a:lnTo>
                <a:lnTo>
                  <a:pt x="108913" y="0"/>
                </a:lnTo>
                <a:lnTo>
                  <a:pt x="108913" y="0"/>
                </a:lnTo>
                <a:lnTo>
                  <a:pt x="108913" y="0"/>
                </a:lnTo>
                <a:lnTo>
                  <a:pt x="108913" y="0"/>
                </a:lnTo>
                <a:lnTo>
                  <a:pt x="110217" y="0"/>
                </a:lnTo>
                <a:lnTo>
                  <a:pt x="110217" y="0"/>
                </a:lnTo>
                <a:lnTo>
                  <a:pt x="110217" y="0"/>
                </a:lnTo>
                <a:lnTo>
                  <a:pt x="110217" y="0"/>
                </a:lnTo>
                <a:lnTo>
                  <a:pt x="111521" y="0"/>
                </a:lnTo>
                <a:lnTo>
                  <a:pt x="111521" y="1988"/>
                </a:lnTo>
                <a:lnTo>
                  <a:pt x="111521" y="1988"/>
                </a:lnTo>
                <a:lnTo>
                  <a:pt x="111521" y="1988"/>
                </a:lnTo>
                <a:lnTo>
                  <a:pt x="111521" y="1988"/>
                </a:lnTo>
                <a:lnTo>
                  <a:pt x="111521" y="1988"/>
                </a:lnTo>
                <a:lnTo>
                  <a:pt x="111521" y="1988"/>
                </a:lnTo>
                <a:lnTo>
                  <a:pt x="112826" y="1988"/>
                </a:lnTo>
                <a:lnTo>
                  <a:pt x="112826" y="1988"/>
                </a:lnTo>
                <a:lnTo>
                  <a:pt x="112826" y="1988"/>
                </a:lnTo>
                <a:lnTo>
                  <a:pt x="112826" y="1988"/>
                </a:lnTo>
                <a:lnTo>
                  <a:pt x="112826" y="1988"/>
                </a:lnTo>
                <a:lnTo>
                  <a:pt x="112826" y="1988"/>
                </a:lnTo>
                <a:lnTo>
                  <a:pt x="114130" y="1988"/>
                </a:lnTo>
                <a:lnTo>
                  <a:pt x="114130" y="1988"/>
                </a:lnTo>
                <a:lnTo>
                  <a:pt x="114130" y="1988"/>
                </a:lnTo>
                <a:lnTo>
                  <a:pt x="114130" y="1988"/>
                </a:lnTo>
                <a:lnTo>
                  <a:pt x="114130" y="1988"/>
                </a:lnTo>
                <a:lnTo>
                  <a:pt x="114130" y="3314"/>
                </a:lnTo>
                <a:lnTo>
                  <a:pt x="114130" y="3314"/>
                </a:lnTo>
                <a:lnTo>
                  <a:pt x="114130" y="3314"/>
                </a:lnTo>
                <a:lnTo>
                  <a:pt x="112826" y="3314"/>
                </a:lnTo>
                <a:lnTo>
                  <a:pt x="112826" y="4640"/>
                </a:lnTo>
                <a:lnTo>
                  <a:pt x="112826" y="4640"/>
                </a:lnTo>
                <a:lnTo>
                  <a:pt x="112826" y="4640"/>
                </a:lnTo>
                <a:lnTo>
                  <a:pt x="112826" y="5966"/>
                </a:lnTo>
                <a:lnTo>
                  <a:pt x="112826" y="5966"/>
                </a:lnTo>
                <a:lnTo>
                  <a:pt x="112826" y="5966"/>
                </a:lnTo>
                <a:lnTo>
                  <a:pt x="112826" y="7292"/>
                </a:lnTo>
                <a:lnTo>
                  <a:pt x="112826" y="7292"/>
                </a:lnTo>
                <a:lnTo>
                  <a:pt x="112826" y="7292"/>
                </a:lnTo>
                <a:lnTo>
                  <a:pt x="112826" y="7292"/>
                </a:lnTo>
                <a:lnTo>
                  <a:pt x="112826" y="9281"/>
                </a:lnTo>
                <a:lnTo>
                  <a:pt x="112826" y="9281"/>
                </a:lnTo>
                <a:lnTo>
                  <a:pt x="114130" y="9281"/>
                </a:lnTo>
                <a:lnTo>
                  <a:pt x="114130" y="9281"/>
                </a:lnTo>
                <a:lnTo>
                  <a:pt x="114130" y="10607"/>
                </a:lnTo>
                <a:lnTo>
                  <a:pt x="114130" y="10607"/>
                </a:lnTo>
                <a:lnTo>
                  <a:pt x="114130" y="10607"/>
                </a:lnTo>
                <a:lnTo>
                  <a:pt x="114130" y="10607"/>
                </a:lnTo>
                <a:lnTo>
                  <a:pt x="114130" y="10607"/>
                </a:lnTo>
                <a:lnTo>
                  <a:pt x="116086" y="10607"/>
                </a:lnTo>
                <a:lnTo>
                  <a:pt x="116086" y="11933"/>
                </a:lnTo>
                <a:lnTo>
                  <a:pt x="116086" y="11933"/>
                </a:lnTo>
                <a:lnTo>
                  <a:pt x="116086" y="11933"/>
                </a:lnTo>
                <a:lnTo>
                  <a:pt x="116086" y="11933"/>
                </a:lnTo>
                <a:lnTo>
                  <a:pt x="116086" y="11933"/>
                </a:lnTo>
                <a:lnTo>
                  <a:pt x="116086" y="11933"/>
                </a:lnTo>
                <a:lnTo>
                  <a:pt x="117391" y="11933"/>
                </a:lnTo>
                <a:lnTo>
                  <a:pt x="117391" y="13259"/>
                </a:lnTo>
                <a:lnTo>
                  <a:pt x="117391" y="13259"/>
                </a:lnTo>
                <a:lnTo>
                  <a:pt x="117391" y="13259"/>
                </a:lnTo>
                <a:lnTo>
                  <a:pt x="117391" y="13259"/>
                </a:lnTo>
                <a:lnTo>
                  <a:pt x="117391" y="13259"/>
                </a:lnTo>
                <a:lnTo>
                  <a:pt x="117391" y="14585"/>
                </a:lnTo>
                <a:lnTo>
                  <a:pt x="117391" y="14585"/>
                </a:lnTo>
                <a:lnTo>
                  <a:pt x="117391" y="14585"/>
                </a:lnTo>
                <a:lnTo>
                  <a:pt x="117391" y="14585"/>
                </a:lnTo>
                <a:lnTo>
                  <a:pt x="117391" y="16574"/>
                </a:lnTo>
                <a:lnTo>
                  <a:pt x="118695" y="16574"/>
                </a:lnTo>
                <a:lnTo>
                  <a:pt x="118695" y="16574"/>
                </a:lnTo>
                <a:lnTo>
                  <a:pt x="117391" y="16574"/>
                </a:lnTo>
                <a:lnTo>
                  <a:pt x="117391" y="16574"/>
                </a:lnTo>
                <a:lnTo>
                  <a:pt x="118695" y="16574"/>
                </a:lnTo>
                <a:lnTo>
                  <a:pt x="118695" y="17900"/>
                </a:lnTo>
                <a:lnTo>
                  <a:pt x="118695" y="17900"/>
                </a:lnTo>
                <a:lnTo>
                  <a:pt x="118695" y="17900"/>
                </a:lnTo>
                <a:lnTo>
                  <a:pt x="118695" y="17900"/>
                </a:lnTo>
                <a:lnTo>
                  <a:pt x="118695" y="17900"/>
                </a:lnTo>
                <a:lnTo>
                  <a:pt x="118695" y="19226"/>
                </a:lnTo>
                <a:lnTo>
                  <a:pt x="118695" y="19226"/>
                </a:lnTo>
                <a:lnTo>
                  <a:pt x="118695" y="19226"/>
                </a:lnTo>
                <a:lnTo>
                  <a:pt x="118695" y="20552"/>
                </a:lnTo>
                <a:lnTo>
                  <a:pt x="120000" y="20552"/>
                </a:lnTo>
                <a:lnTo>
                  <a:pt x="120000" y="20552"/>
                </a:lnTo>
                <a:lnTo>
                  <a:pt x="118695" y="20552"/>
                </a:lnTo>
                <a:lnTo>
                  <a:pt x="118695" y="20552"/>
                </a:lnTo>
                <a:lnTo>
                  <a:pt x="118695" y="21878"/>
                </a:lnTo>
                <a:lnTo>
                  <a:pt x="120000" y="21878"/>
                </a:lnTo>
                <a:lnTo>
                  <a:pt x="120000" y="21878"/>
                </a:lnTo>
                <a:lnTo>
                  <a:pt x="120000" y="21878"/>
                </a:lnTo>
                <a:lnTo>
                  <a:pt x="120000" y="21878"/>
                </a:lnTo>
                <a:lnTo>
                  <a:pt x="120000" y="21878"/>
                </a:lnTo>
                <a:lnTo>
                  <a:pt x="120000" y="23867"/>
                </a:lnTo>
                <a:lnTo>
                  <a:pt x="120000" y="23867"/>
                </a:lnTo>
                <a:lnTo>
                  <a:pt x="120000" y="23867"/>
                </a:lnTo>
                <a:lnTo>
                  <a:pt x="120000" y="23867"/>
                </a:lnTo>
                <a:lnTo>
                  <a:pt x="120000" y="25193"/>
                </a:lnTo>
                <a:lnTo>
                  <a:pt x="118695" y="25193"/>
                </a:lnTo>
                <a:lnTo>
                  <a:pt x="118695" y="25193"/>
                </a:lnTo>
                <a:lnTo>
                  <a:pt x="118695" y="25193"/>
                </a:lnTo>
                <a:lnTo>
                  <a:pt x="118695" y="26519"/>
                </a:lnTo>
                <a:lnTo>
                  <a:pt x="118695" y="26519"/>
                </a:lnTo>
                <a:lnTo>
                  <a:pt x="118695" y="26519"/>
                </a:lnTo>
                <a:lnTo>
                  <a:pt x="118695" y="26519"/>
                </a:lnTo>
                <a:lnTo>
                  <a:pt x="118695" y="26519"/>
                </a:lnTo>
                <a:lnTo>
                  <a:pt x="118695" y="27845"/>
                </a:lnTo>
                <a:lnTo>
                  <a:pt x="118695" y="27845"/>
                </a:lnTo>
                <a:lnTo>
                  <a:pt x="118695" y="27845"/>
                </a:lnTo>
                <a:lnTo>
                  <a:pt x="118695" y="27845"/>
                </a:lnTo>
                <a:lnTo>
                  <a:pt x="118695" y="27845"/>
                </a:lnTo>
                <a:lnTo>
                  <a:pt x="117391" y="27845"/>
                </a:lnTo>
                <a:lnTo>
                  <a:pt x="117391" y="29171"/>
                </a:lnTo>
                <a:lnTo>
                  <a:pt x="117391" y="29171"/>
                </a:lnTo>
                <a:lnTo>
                  <a:pt x="117391" y="29171"/>
                </a:lnTo>
                <a:lnTo>
                  <a:pt x="117391" y="29171"/>
                </a:lnTo>
                <a:lnTo>
                  <a:pt x="117391" y="29171"/>
                </a:lnTo>
                <a:lnTo>
                  <a:pt x="117391" y="29171"/>
                </a:lnTo>
                <a:lnTo>
                  <a:pt x="116086" y="29171"/>
                </a:lnTo>
                <a:lnTo>
                  <a:pt x="116086" y="31160"/>
                </a:lnTo>
                <a:lnTo>
                  <a:pt x="116086" y="31160"/>
                </a:lnTo>
                <a:lnTo>
                  <a:pt x="116086" y="31160"/>
                </a:lnTo>
                <a:lnTo>
                  <a:pt x="116086" y="31160"/>
                </a:lnTo>
                <a:lnTo>
                  <a:pt x="116086" y="31160"/>
                </a:lnTo>
                <a:lnTo>
                  <a:pt x="116086" y="31160"/>
                </a:lnTo>
                <a:lnTo>
                  <a:pt x="114130" y="31160"/>
                </a:lnTo>
                <a:lnTo>
                  <a:pt x="114130" y="32486"/>
                </a:lnTo>
                <a:lnTo>
                  <a:pt x="116086" y="32486"/>
                </a:lnTo>
                <a:lnTo>
                  <a:pt x="116086" y="32486"/>
                </a:lnTo>
                <a:lnTo>
                  <a:pt x="116086" y="32486"/>
                </a:lnTo>
                <a:lnTo>
                  <a:pt x="114130" y="32486"/>
                </a:lnTo>
                <a:lnTo>
                  <a:pt x="114130" y="33812"/>
                </a:lnTo>
                <a:lnTo>
                  <a:pt x="114130" y="33812"/>
                </a:lnTo>
                <a:lnTo>
                  <a:pt x="114130" y="33812"/>
                </a:lnTo>
                <a:lnTo>
                  <a:pt x="116086" y="33812"/>
                </a:lnTo>
                <a:lnTo>
                  <a:pt x="116086" y="35138"/>
                </a:lnTo>
                <a:lnTo>
                  <a:pt x="114130" y="35138"/>
                </a:lnTo>
                <a:lnTo>
                  <a:pt x="114130" y="35138"/>
                </a:lnTo>
                <a:lnTo>
                  <a:pt x="114130" y="35138"/>
                </a:lnTo>
                <a:lnTo>
                  <a:pt x="114130" y="36464"/>
                </a:lnTo>
                <a:lnTo>
                  <a:pt x="114130" y="36464"/>
                </a:lnTo>
                <a:lnTo>
                  <a:pt x="116086" y="36464"/>
                </a:lnTo>
                <a:lnTo>
                  <a:pt x="116086" y="36464"/>
                </a:lnTo>
                <a:lnTo>
                  <a:pt x="116086" y="36464"/>
                </a:lnTo>
                <a:lnTo>
                  <a:pt x="116086" y="38453"/>
                </a:lnTo>
                <a:lnTo>
                  <a:pt x="116086" y="38453"/>
                </a:lnTo>
                <a:lnTo>
                  <a:pt x="114130" y="38453"/>
                </a:lnTo>
                <a:lnTo>
                  <a:pt x="114130" y="38453"/>
                </a:lnTo>
                <a:lnTo>
                  <a:pt x="114130" y="38453"/>
                </a:lnTo>
                <a:lnTo>
                  <a:pt x="114130" y="38453"/>
                </a:lnTo>
                <a:lnTo>
                  <a:pt x="114130" y="38453"/>
                </a:lnTo>
                <a:lnTo>
                  <a:pt x="112826" y="38453"/>
                </a:lnTo>
                <a:lnTo>
                  <a:pt x="112826" y="38453"/>
                </a:lnTo>
                <a:lnTo>
                  <a:pt x="112826" y="36464"/>
                </a:lnTo>
                <a:lnTo>
                  <a:pt x="112826" y="36464"/>
                </a:lnTo>
                <a:lnTo>
                  <a:pt x="112826" y="36464"/>
                </a:lnTo>
                <a:lnTo>
                  <a:pt x="112826" y="36464"/>
                </a:lnTo>
                <a:lnTo>
                  <a:pt x="112826" y="36464"/>
                </a:lnTo>
                <a:lnTo>
                  <a:pt x="111521" y="36464"/>
                </a:lnTo>
                <a:lnTo>
                  <a:pt x="111521" y="36464"/>
                </a:lnTo>
                <a:lnTo>
                  <a:pt x="111521" y="36464"/>
                </a:lnTo>
                <a:lnTo>
                  <a:pt x="111521" y="36464"/>
                </a:lnTo>
                <a:lnTo>
                  <a:pt x="111521" y="36464"/>
                </a:lnTo>
                <a:lnTo>
                  <a:pt x="111521" y="36464"/>
                </a:lnTo>
                <a:lnTo>
                  <a:pt x="110217" y="36464"/>
                </a:lnTo>
                <a:lnTo>
                  <a:pt x="110217" y="38453"/>
                </a:lnTo>
                <a:lnTo>
                  <a:pt x="110217" y="38453"/>
                </a:lnTo>
                <a:lnTo>
                  <a:pt x="110217" y="38453"/>
                </a:lnTo>
                <a:lnTo>
                  <a:pt x="110217" y="38453"/>
                </a:lnTo>
                <a:lnTo>
                  <a:pt x="110217" y="38453"/>
                </a:lnTo>
                <a:lnTo>
                  <a:pt x="108913" y="38453"/>
                </a:lnTo>
                <a:lnTo>
                  <a:pt x="108913" y="38453"/>
                </a:lnTo>
                <a:lnTo>
                  <a:pt x="108913" y="39779"/>
                </a:lnTo>
                <a:lnTo>
                  <a:pt x="108913" y="39779"/>
                </a:lnTo>
                <a:lnTo>
                  <a:pt x="108913" y="39779"/>
                </a:lnTo>
                <a:lnTo>
                  <a:pt x="108913" y="41104"/>
                </a:lnTo>
                <a:lnTo>
                  <a:pt x="108913" y="41104"/>
                </a:lnTo>
                <a:lnTo>
                  <a:pt x="108913" y="41104"/>
                </a:lnTo>
                <a:lnTo>
                  <a:pt x="110217" y="41104"/>
                </a:lnTo>
                <a:lnTo>
                  <a:pt x="110217" y="42430"/>
                </a:lnTo>
                <a:lnTo>
                  <a:pt x="110217" y="42430"/>
                </a:lnTo>
                <a:lnTo>
                  <a:pt x="110217" y="42430"/>
                </a:lnTo>
                <a:lnTo>
                  <a:pt x="110217" y="42430"/>
                </a:lnTo>
                <a:lnTo>
                  <a:pt x="110217" y="43756"/>
                </a:lnTo>
                <a:lnTo>
                  <a:pt x="110217" y="43756"/>
                </a:lnTo>
                <a:lnTo>
                  <a:pt x="110217" y="43756"/>
                </a:lnTo>
                <a:lnTo>
                  <a:pt x="110217" y="45745"/>
                </a:lnTo>
                <a:lnTo>
                  <a:pt x="110217" y="45745"/>
                </a:lnTo>
                <a:lnTo>
                  <a:pt x="110217" y="45745"/>
                </a:lnTo>
                <a:lnTo>
                  <a:pt x="110217" y="45745"/>
                </a:lnTo>
                <a:lnTo>
                  <a:pt x="110217" y="47071"/>
                </a:lnTo>
                <a:lnTo>
                  <a:pt x="110217" y="47071"/>
                </a:lnTo>
                <a:lnTo>
                  <a:pt x="110217" y="47071"/>
                </a:lnTo>
                <a:lnTo>
                  <a:pt x="110217" y="47071"/>
                </a:lnTo>
                <a:lnTo>
                  <a:pt x="110217" y="48397"/>
                </a:lnTo>
                <a:lnTo>
                  <a:pt x="110217" y="48397"/>
                </a:lnTo>
                <a:lnTo>
                  <a:pt x="110217" y="48397"/>
                </a:lnTo>
                <a:lnTo>
                  <a:pt x="110217" y="49723"/>
                </a:lnTo>
                <a:lnTo>
                  <a:pt x="110217" y="49723"/>
                </a:lnTo>
                <a:lnTo>
                  <a:pt x="110217" y="49723"/>
                </a:lnTo>
                <a:lnTo>
                  <a:pt x="110217" y="49723"/>
                </a:lnTo>
                <a:lnTo>
                  <a:pt x="110217" y="51049"/>
                </a:lnTo>
                <a:lnTo>
                  <a:pt x="110217" y="51049"/>
                </a:lnTo>
                <a:lnTo>
                  <a:pt x="110217" y="51049"/>
                </a:lnTo>
                <a:lnTo>
                  <a:pt x="110217" y="53038"/>
                </a:lnTo>
                <a:lnTo>
                  <a:pt x="108913" y="53038"/>
                </a:lnTo>
                <a:lnTo>
                  <a:pt x="108913" y="53038"/>
                </a:lnTo>
                <a:lnTo>
                  <a:pt x="108913" y="53038"/>
                </a:lnTo>
                <a:lnTo>
                  <a:pt x="108913" y="53038"/>
                </a:lnTo>
                <a:lnTo>
                  <a:pt x="108913" y="53038"/>
                </a:lnTo>
                <a:lnTo>
                  <a:pt x="108913" y="53038"/>
                </a:lnTo>
                <a:lnTo>
                  <a:pt x="108913" y="53038"/>
                </a:lnTo>
                <a:lnTo>
                  <a:pt x="108913" y="54364"/>
                </a:lnTo>
                <a:lnTo>
                  <a:pt x="106956" y="54364"/>
                </a:lnTo>
                <a:lnTo>
                  <a:pt x="106956" y="54364"/>
                </a:lnTo>
                <a:lnTo>
                  <a:pt x="106956" y="54364"/>
                </a:lnTo>
                <a:lnTo>
                  <a:pt x="106956" y="54364"/>
                </a:lnTo>
                <a:lnTo>
                  <a:pt x="106956" y="55690"/>
                </a:lnTo>
                <a:lnTo>
                  <a:pt x="106956" y="55690"/>
                </a:lnTo>
                <a:lnTo>
                  <a:pt x="106956" y="55690"/>
                </a:lnTo>
                <a:lnTo>
                  <a:pt x="106956" y="55690"/>
                </a:lnTo>
                <a:lnTo>
                  <a:pt x="105652" y="55690"/>
                </a:lnTo>
                <a:lnTo>
                  <a:pt x="105652" y="57016"/>
                </a:lnTo>
                <a:lnTo>
                  <a:pt x="105652" y="57016"/>
                </a:lnTo>
                <a:lnTo>
                  <a:pt x="105652" y="57016"/>
                </a:lnTo>
                <a:lnTo>
                  <a:pt x="105652" y="57016"/>
                </a:lnTo>
                <a:lnTo>
                  <a:pt x="105652" y="58342"/>
                </a:lnTo>
                <a:lnTo>
                  <a:pt x="105652" y="58342"/>
                </a:lnTo>
                <a:lnTo>
                  <a:pt x="105652" y="58342"/>
                </a:lnTo>
                <a:lnTo>
                  <a:pt x="105652" y="58342"/>
                </a:lnTo>
                <a:lnTo>
                  <a:pt x="105652" y="58342"/>
                </a:lnTo>
                <a:lnTo>
                  <a:pt x="105652" y="60331"/>
                </a:lnTo>
                <a:lnTo>
                  <a:pt x="105652" y="60331"/>
                </a:lnTo>
                <a:lnTo>
                  <a:pt x="105652" y="60331"/>
                </a:lnTo>
                <a:lnTo>
                  <a:pt x="105652" y="60331"/>
                </a:lnTo>
                <a:lnTo>
                  <a:pt x="105652" y="61657"/>
                </a:lnTo>
                <a:lnTo>
                  <a:pt x="105652" y="61657"/>
                </a:lnTo>
                <a:lnTo>
                  <a:pt x="105652" y="61657"/>
                </a:lnTo>
                <a:lnTo>
                  <a:pt x="105652" y="61657"/>
                </a:lnTo>
                <a:lnTo>
                  <a:pt x="105652" y="61657"/>
                </a:lnTo>
                <a:lnTo>
                  <a:pt x="105652" y="62983"/>
                </a:lnTo>
                <a:lnTo>
                  <a:pt x="105652" y="62983"/>
                </a:lnTo>
                <a:lnTo>
                  <a:pt x="106956" y="62983"/>
                </a:lnTo>
                <a:lnTo>
                  <a:pt x="106956" y="62983"/>
                </a:lnTo>
                <a:lnTo>
                  <a:pt x="106956" y="62983"/>
                </a:lnTo>
                <a:lnTo>
                  <a:pt x="106956" y="64309"/>
                </a:lnTo>
                <a:lnTo>
                  <a:pt x="106956" y="64309"/>
                </a:lnTo>
                <a:lnTo>
                  <a:pt x="106956" y="64309"/>
                </a:lnTo>
                <a:lnTo>
                  <a:pt x="106956" y="64309"/>
                </a:lnTo>
                <a:lnTo>
                  <a:pt x="108913" y="64309"/>
                </a:lnTo>
                <a:lnTo>
                  <a:pt x="108913" y="65635"/>
                </a:lnTo>
                <a:lnTo>
                  <a:pt x="108913" y="65635"/>
                </a:lnTo>
                <a:lnTo>
                  <a:pt x="108913" y="65635"/>
                </a:lnTo>
                <a:lnTo>
                  <a:pt x="108913" y="65635"/>
                </a:lnTo>
                <a:lnTo>
                  <a:pt x="108913" y="67624"/>
                </a:lnTo>
                <a:lnTo>
                  <a:pt x="108913" y="67624"/>
                </a:lnTo>
                <a:lnTo>
                  <a:pt x="106956" y="67624"/>
                </a:lnTo>
                <a:lnTo>
                  <a:pt x="106956" y="67624"/>
                </a:lnTo>
                <a:lnTo>
                  <a:pt x="106956" y="67624"/>
                </a:lnTo>
                <a:lnTo>
                  <a:pt x="105652" y="67624"/>
                </a:lnTo>
                <a:lnTo>
                  <a:pt x="105652" y="67624"/>
                </a:lnTo>
                <a:lnTo>
                  <a:pt x="105652" y="67624"/>
                </a:lnTo>
                <a:lnTo>
                  <a:pt x="105652" y="67624"/>
                </a:lnTo>
                <a:lnTo>
                  <a:pt x="105652" y="67624"/>
                </a:lnTo>
                <a:lnTo>
                  <a:pt x="105652" y="67624"/>
                </a:lnTo>
                <a:lnTo>
                  <a:pt x="105652" y="67624"/>
                </a:lnTo>
                <a:lnTo>
                  <a:pt x="104347" y="67624"/>
                </a:lnTo>
                <a:lnTo>
                  <a:pt x="104347" y="68950"/>
                </a:lnTo>
                <a:lnTo>
                  <a:pt x="104347" y="68950"/>
                </a:lnTo>
                <a:lnTo>
                  <a:pt x="104347" y="68950"/>
                </a:lnTo>
                <a:lnTo>
                  <a:pt x="104347" y="68950"/>
                </a:lnTo>
                <a:lnTo>
                  <a:pt x="104347" y="68950"/>
                </a:lnTo>
                <a:lnTo>
                  <a:pt x="104347" y="70276"/>
                </a:lnTo>
                <a:lnTo>
                  <a:pt x="104347" y="70276"/>
                </a:lnTo>
                <a:lnTo>
                  <a:pt x="104347" y="70276"/>
                </a:lnTo>
                <a:lnTo>
                  <a:pt x="104347" y="71602"/>
                </a:lnTo>
                <a:lnTo>
                  <a:pt x="104347" y="71602"/>
                </a:lnTo>
                <a:lnTo>
                  <a:pt x="104347" y="71602"/>
                </a:lnTo>
                <a:lnTo>
                  <a:pt x="104347" y="71602"/>
                </a:lnTo>
                <a:lnTo>
                  <a:pt x="104347" y="72928"/>
                </a:lnTo>
                <a:lnTo>
                  <a:pt x="103043" y="72928"/>
                </a:lnTo>
                <a:lnTo>
                  <a:pt x="103043" y="72928"/>
                </a:lnTo>
                <a:lnTo>
                  <a:pt x="103043" y="72928"/>
                </a:lnTo>
                <a:lnTo>
                  <a:pt x="103043" y="72928"/>
                </a:lnTo>
                <a:lnTo>
                  <a:pt x="101739" y="72928"/>
                </a:lnTo>
                <a:lnTo>
                  <a:pt x="101739" y="72928"/>
                </a:lnTo>
                <a:lnTo>
                  <a:pt x="101739" y="72928"/>
                </a:lnTo>
                <a:lnTo>
                  <a:pt x="101739" y="72928"/>
                </a:lnTo>
                <a:lnTo>
                  <a:pt x="101739" y="72928"/>
                </a:lnTo>
                <a:lnTo>
                  <a:pt x="99782" y="72928"/>
                </a:lnTo>
                <a:lnTo>
                  <a:pt x="99782" y="74917"/>
                </a:lnTo>
                <a:lnTo>
                  <a:pt x="99782" y="74917"/>
                </a:lnTo>
                <a:lnTo>
                  <a:pt x="99782" y="74917"/>
                </a:lnTo>
                <a:lnTo>
                  <a:pt x="99782" y="74917"/>
                </a:lnTo>
                <a:lnTo>
                  <a:pt x="99782" y="74917"/>
                </a:lnTo>
                <a:lnTo>
                  <a:pt x="99782" y="76243"/>
                </a:lnTo>
                <a:lnTo>
                  <a:pt x="99782" y="76243"/>
                </a:lnTo>
                <a:lnTo>
                  <a:pt x="98478" y="76243"/>
                </a:lnTo>
                <a:lnTo>
                  <a:pt x="98478" y="76243"/>
                </a:lnTo>
                <a:lnTo>
                  <a:pt x="98478" y="76243"/>
                </a:lnTo>
                <a:lnTo>
                  <a:pt x="98478" y="74917"/>
                </a:lnTo>
                <a:lnTo>
                  <a:pt x="97173" y="74917"/>
                </a:lnTo>
                <a:lnTo>
                  <a:pt x="97173" y="74917"/>
                </a:lnTo>
                <a:lnTo>
                  <a:pt x="97173" y="74917"/>
                </a:lnTo>
                <a:lnTo>
                  <a:pt x="98478" y="74917"/>
                </a:lnTo>
                <a:lnTo>
                  <a:pt x="98478" y="72928"/>
                </a:lnTo>
                <a:lnTo>
                  <a:pt x="98478" y="72928"/>
                </a:lnTo>
                <a:lnTo>
                  <a:pt x="98478" y="72928"/>
                </a:lnTo>
                <a:lnTo>
                  <a:pt x="98478" y="71602"/>
                </a:lnTo>
                <a:lnTo>
                  <a:pt x="98478" y="71602"/>
                </a:lnTo>
                <a:lnTo>
                  <a:pt x="98478" y="71602"/>
                </a:lnTo>
                <a:lnTo>
                  <a:pt x="98478" y="71602"/>
                </a:lnTo>
                <a:lnTo>
                  <a:pt x="98478" y="70276"/>
                </a:lnTo>
                <a:lnTo>
                  <a:pt x="98478" y="70276"/>
                </a:lnTo>
                <a:lnTo>
                  <a:pt x="97173" y="70276"/>
                </a:lnTo>
                <a:lnTo>
                  <a:pt x="97173" y="71602"/>
                </a:lnTo>
                <a:lnTo>
                  <a:pt x="97173" y="71602"/>
                </a:lnTo>
                <a:lnTo>
                  <a:pt x="97173" y="71602"/>
                </a:lnTo>
                <a:lnTo>
                  <a:pt x="97173" y="71602"/>
                </a:lnTo>
                <a:lnTo>
                  <a:pt x="97173" y="72928"/>
                </a:lnTo>
                <a:lnTo>
                  <a:pt x="97173" y="72928"/>
                </a:lnTo>
                <a:lnTo>
                  <a:pt x="97173" y="72928"/>
                </a:lnTo>
                <a:lnTo>
                  <a:pt x="95869" y="72928"/>
                </a:lnTo>
                <a:lnTo>
                  <a:pt x="95869" y="71602"/>
                </a:lnTo>
                <a:lnTo>
                  <a:pt x="95869" y="71602"/>
                </a:lnTo>
                <a:lnTo>
                  <a:pt x="95869" y="71602"/>
                </a:lnTo>
                <a:lnTo>
                  <a:pt x="95869" y="71602"/>
                </a:lnTo>
                <a:lnTo>
                  <a:pt x="95869" y="70276"/>
                </a:lnTo>
                <a:lnTo>
                  <a:pt x="95869" y="70276"/>
                </a:lnTo>
                <a:lnTo>
                  <a:pt x="95869" y="70276"/>
                </a:lnTo>
                <a:lnTo>
                  <a:pt x="94565" y="70276"/>
                </a:lnTo>
                <a:lnTo>
                  <a:pt x="94565" y="70276"/>
                </a:lnTo>
                <a:lnTo>
                  <a:pt x="94565" y="70276"/>
                </a:lnTo>
                <a:lnTo>
                  <a:pt x="92608" y="70276"/>
                </a:lnTo>
                <a:lnTo>
                  <a:pt x="92608" y="70276"/>
                </a:lnTo>
                <a:lnTo>
                  <a:pt x="92608" y="71602"/>
                </a:lnTo>
                <a:lnTo>
                  <a:pt x="92608" y="71602"/>
                </a:lnTo>
                <a:lnTo>
                  <a:pt x="92608" y="71602"/>
                </a:lnTo>
                <a:lnTo>
                  <a:pt x="92608" y="71602"/>
                </a:lnTo>
                <a:lnTo>
                  <a:pt x="92608" y="71602"/>
                </a:lnTo>
                <a:lnTo>
                  <a:pt x="92608" y="72928"/>
                </a:lnTo>
                <a:lnTo>
                  <a:pt x="91304" y="72928"/>
                </a:lnTo>
                <a:lnTo>
                  <a:pt x="91304" y="72928"/>
                </a:lnTo>
                <a:lnTo>
                  <a:pt x="91304" y="72928"/>
                </a:lnTo>
                <a:lnTo>
                  <a:pt x="91304" y="74917"/>
                </a:lnTo>
                <a:lnTo>
                  <a:pt x="92608" y="7491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3" name="Shape 1033"/>
          <p:cNvSpPr/>
          <p:nvPr/>
        </p:nvSpPr>
        <p:spPr>
          <a:xfrm>
            <a:off x="6611544" y="3225801"/>
            <a:ext cx="219075" cy="287339"/>
          </a:xfrm>
          <a:custGeom>
            <a:avLst/>
            <a:gdLst/>
            <a:ahLst/>
            <a:cxnLst/>
            <a:rect l="0" t="0" r="0" b="0"/>
            <a:pathLst>
              <a:path w="120000" h="120000" extrusionOk="0">
                <a:moveTo>
                  <a:pt x="92608" y="74917"/>
                </a:moveTo>
                <a:lnTo>
                  <a:pt x="92608" y="74917"/>
                </a:lnTo>
                <a:lnTo>
                  <a:pt x="92608" y="74917"/>
                </a:lnTo>
                <a:lnTo>
                  <a:pt x="92608" y="76243"/>
                </a:lnTo>
                <a:lnTo>
                  <a:pt x="91304" y="76243"/>
                </a:lnTo>
                <a:lnTo>
                  <a:pt x="91304" y="76243"/>
                </a:lnTo>
                <a:lnTo>
                  <a:pt x="91304" y="76243"/>
                </a:lnTo>
                <a:lnTo>
                  <a:pt x="91304" y="76243"/>
                </a:lnTo>
                <a:lnTo>
                  <a:pt x="91304" y="77569"/>
                </a:lnTo>
                <a:lnTo>
                  <a:pt x="91304" y="77569"/>
                </a:lnTo>
                <a:lnTo>
                  <a:pt x="91304" y="77569"/>
                </a:lnTo>
                <a:lnTo>
                  <a:pt x="91304" y="77569"/>
                </a:lnTo>
                <a:lnTo>
                  <a:pt x="91304" y="77569"/>
                </a:lnTo>
                <a:lnTo>
                  <a:pt x="91304" y="78895"/>
                </a:lnTo>
                <a:lnTo>
                  <a:pt x="90000" y="78895"/>
                </a:lnTo>
                <a:lnTo>
                  <a:pt x="90000" y="78895"/>
                </a:lnTo>
                <a:lnTo>
                  <a:pt x="90000" y="78895"/>
                </a:lnTo>
                <a:lnTo>
                  <a:pt x="90000" y="78895"/>
                </a:lnTo>
                <a:lnTo>
                  <a:pt x="88695" y="78895"/>
                </a:lnTo>
                <a:lnTo>
                  <a:pt x="88695" y="78895"/>
                </a:lnTo>
                <a:lnTo>
                  <a:pt x="88695" y="78895"/>
                </a:lnTo>
                <a:lnTo>
                  <a:pt x="88695" y="78895"/>
                </a:lnTo>
                <a:lnTo>
                  <a:pt x="88695" y="77569"/>
                </a:lnTo>
                <a:lnTo>
                  <a:pt x="88695" y="77569"/>
                </a:lnTo>
                <a:lnTo>
                  <a:pt x="88695" y="77569"/>
                </a:lnTo>
                <a:lnTo>
                  <a:pt x="88695" y="77569"/>
                </a:lnTo>
                <a:lnTo>
                  <a:pt x="88695" y="77569"/>
                </a:lnTo>
                <a:lnTo>
                  <a:pt x="88695" y="76243"/>
                </a:lnTo>
                <a:lnTo>
                  <a:pt x="88695" y="76243"/>
                </a:lnTo>
                <a:lnTo>
                  <a:pt x="88695" y="76243"/>
                </a:lnTo>
                <a:lnTo>
                  <a:pt x="88695" y="74917"/>
                </a:lnTo>
                <a:lnTo>
                  <a:pt x="88695" y="74917"/>
                </a:lnTo>
                <a:lnTo>
                  <a:pt x="88695" y="74917"/>
                </a:lnTo>
                <a:lnTo>
                  <a:pt x="88695" y="72928"/>
                </a:lnTo>
                <a:lnTo>
                  <a:pt x="88695" y="72928"/>
                </a:lnTo>
                <a:lnTo>
                  <a:pt x="88695" y="72928"/>
                </a:lnTo>
                <a:lnTo>
                  <a:pt x="88695" y="72928"/>
                </a:lnTo>
                <a:lnTo>
                  <a:pt x="88695" y="72928"/>
                </a:lnTo>
                <a:lnTo>
                  <a:pt x="88695" y="72928"/>
                </a:lnTo>
                <a:lnTo>
                  <a:pt x="88695" y="72928"/>
                </a:lnTo>
                <a:lnTo>
                  <a:pt x="88695" y="72928"/>
                </a:lnTo>
                <a:lnTo>
                  <a:pt x="87391" y="72928"/>
                </a:lnTo>
                <a:lnTo>
                  <a:pt x="87391" y="72928"/>
                </a:lnTo>
                <a:lnTo>
                  <a:pt x="87391" y="72928"/>
                </a:lnTo>
                <a:lnTo>
                  <a:pt x="87391" y="72928"/>
                </a:lnTo>
                <a:lnTo>
                  <a:pt x="87391" y="72928"/>
                </a:lnTo>
                <a:lnTo>
                  <a:pt x="87391" y="72928"/>
                </a:lnTo>
                <a:lnTo>
                  <a:pt x="87391" y="74917"/>
                </a:lnTo>
                <a:lnTo>
                  <a:pt x="87391" y="74917"/>
                </a:lnTo>
                <a:lnTo>
                  <a:pt x="85434" y="74917"/>
                </a:lnTo>
                <a:lnTo>
                  <a:pt x="85434" y="74917"/>
                </a:lnTo>
                <a:lnTo>
                  <a:pt x="85434" y="74917"/>
                </a:lnTo>
                <a:lnTo>
                  <a:pt x="85434" y="74917"/>
                </a:lnTo>
                <a:lnTo>
                  <a:pt x="84130" y="74917"/>
                </a:lnTo>
                <a:lnTo>
                  <a:pt x="84130" y="76243"/>
                </a:lnTo>
                <a:lnTo>
                  <a:pt x="84130" y="76243"/>
                </a:lnTo>
                <a:lnTo>
                  <a:pt x="84130" y="76243"/>
                </a:lnTo>
                <a:lnTo>
                  <a:pt x="84130" y="76243"/>
                </a:lnTo>
                <a:lnTo>
                  <a:pt x="84130" y="77569"/>
                </a:lnTo>
                <a:lnTo>
                  <a:pt x="84130" y="77569"/>
                </a:lnTo>
                <a:lnTo>
                  <a:pt x="84130" y="77569"/>
                </a:lnTo>
                <a:lnTo>
                  <a:pt x="84130" y="77569"/>
                </a:lnTo>
                <a:lnTo>
                  <a:pt x="84130" y="77569"/>
                </a:lnTo>
                <a:lnTo>
                  <a:pt x="84130" y="78895"/>
                </a:lnTo>
                <a:lnTo>
                  <a:pt x="84130" y="78895"/>
                </a:lnTo>
                <a:lnTo>
                  <a:pt x="82826" y="78895"/>
                </a:lnTo>
                <a:lnTo>
                  <a:pt x="82826" y="78895"/>
                </a:lnTo>
                <a:lnTo>
                  <a:pt x="82826" y="78895"/>
                </a:lnTo>
                <a:lnTo>
                  <a:pt x="82826" y="78895"/>
                </a:lnTo>
                <a:lnTo>
                  <a:pt x="82826" y="78895"/>
                </a:lnTo>
                <a:lnTo>
                  <a:pt x="81521" y="78895"/>
                </a:lnTo>
                <a:lnTo>
                  <a:pt x="81521" y="78895"/>
                </a:lnTo>
                <a:lnTo>
                  <a:pt x="81521" y="78895"/>
                </a:lnTo>
                <a:lnTo>
                  <a:pt x="80217" y="78895"/>
                </a:lnTo>
                <a:lnTo>
                  <a:pt x="80217" y="78895"/>
                </a:lnTo>
                <a:lnTo>
                  <a:pt x="80217" y="78895"/>
                </a:lnTo>
                <a:lnTo>
                  <a:pt x="80217" y="78895"/>
                </a:lnTo>
                <a:lnTo>
                  <a:pt x="78260" y="78895"/>
                </a:lnTo>
                <a:lnTo>
                  <a:pt x="78260" y="78895"/>
                </a:lnTo>
                <a:lnTo>
                  <a:pt x="78260" y="78895"/>
                </a:lnTo>
                <a:lnTo>
                  <a:pt x="78260" y="77569"/>
                </a:lnTo>
                <a:lnTo>
                  <a:pt x="78260" y="77569"/>
                </a:lnTo>
                <a:lnTo>
                  <a:pt x="76956" y="77569"/>
                </a:lnTo>
                <a:lnTo>
                  <a:pt x="76956" y="77569"/>
                </a:lnTo>
                <a:lnTo>
                  <a:pt x="76956" y="77569"/>
                </a:lnTo>
                <a:lnTo>
                  <a:pt x="75652" y="77569"/>
                </a:lnTo>
                <a:lnTo>
                  <a:pt x="75652" y="78895"/>
                </a:lnTo>
                <a:lnTo>
                  <a:pt x="75652" y="78895"/>
                </a:lnTo>
                <a:lnTo>
                  <a:pt x="75652" y="78895"/>
                </a:lnTo>
                <a:lnTo>
                  <a:pt x="75652" y="78895"/>
                </a:lnTo>
                <a:lnTo>
                  <a:pt x="74347" y="78895"/>
                </a:lnTo>
                <a:lnTo>
                  <a:pt x="74347" y="78895"/>
                </a:lnTo>
                <a:lnTo>
                  <a:pt x="74347" y="78895"/>
                </a:lnTo>
                <a:lnTo>
                  <a:pt x="74347" y="78895"/>
                </a:lnTo>
                <a:lnTo>
                  <a:pt x="74347" y="78895"/>
                </a:lnTo>
                <a:lnTo>
                  <a:pt x="73043" y="78895"/>
                </a:lnTo>
                <a:lnTo>
                  <a:pt x="73043" y="78895"/>
                </a:lnTo>
                <a:lnTo>
                  <a:pt x="73043" y="78895"/>
                </a:lnTo>
                <a:lnTo>
                  <a:pt x="73043" y="78895"/>
                </a:lnTo>
                <a:lnTo>
                  <a:pt x="71086" y="78895"/>
                </a:lnTo>
                <a:lnTo>
                  <a:pt x="71086" y="78895"/>
                </a:lnTo>
                <a:lnTo>
                  <a:pt x="71086" y="78895"/>
                </a:lnTo>
                <a:lnTo>
                  <a:pt x="71086" y="78895"/>
                </a:lnTo>
                <a:lnTo>
                  <a:pt x="71086" y="78895"/>
                </a:lnTo>
                <a:lnTo>
                  <a:pt x="73043" y="78895"/>
                </a:lnTo>
                <a:lnTo>
                  <a:pt x="73043" y="77569"/>
                </a:lnTo>
                <a:lnTo>
                  <a:pt x="71086" y="77569"/>
                </a:lnTo>
                <a:lnTo>
                  <a:pt x="71086" y="77569"/>
                </a:lnTo>
                <a:lnTo>
                  <a:pt x="71086" y="77569"/>
                </a:lnTo>
                <a:lnTo>
                  <a:pt x="71086" y="77569"/>
                </a:lnTo>
                <a:lnTo>
                  <a:pt x="71086" y="77569"/>
                </a:lnTo>
                <a:lnTo>
                  <a:pt x="69782" y="77569"/>
                </a:lnTo>
                <a:lnTo>
                  <a:pt x="69782" y="77569"/>
                </a:lnTo>
                <a:lnTo>
                  <a:pt x="69782" y="76243"/>
                </a:lnTo>
                <a:lnTo>
                  <a:pt x="69782" y="76243"/>
                </a:lnTo>
                <a:lnTo>
                  <a:pt x="69782" y="76243"/>
                </a:lnTo>
                <a:lnTo>
                  <a:pt x="69782" y="76243"/>
                </a:lnTo>
                <a:lnTo>
                  <a:pt x="69782" y="74917"/>
                </a:lnTo>
                <a:lnTo>
                  <a:pt x="69782" y="74917"/>
                </a:lnTo>
                <a:lnTo>
                  <a:pt x="69782" y="74917"/>
                </a:lnTo>
                <a:lnTo>
                  <a:pt x="69782" y="74917"/>
                </a:lnTo>
                <a:lnTo>
                  <a:pt x="69782" y="74917"/>
                </a:lnTo>
                <a:lnTo>
                  <a:pt x="69782" y="74917"/>
                </a:lnTo>
                <a:lnTo>
                  <a:pt x="68478" y="74917"/>
                </a:lnTo>
                <a:lnTo>
                  <a:pt x="68478" y="74917"/>
                </a:lnTo>
                <a:lnTo>
                  <a:pt x="68478" y="76243"/>
                </a:lnTo>
                <a:lnTo>
                  <a:pt x="68478" y="76243"/>
                </a:lnTo>
                <a:lnTo>
                  <a:pt x="68478" y="76243"/>
                </a:lnTo>
                <a:lnTo>
                  <a:pt x="68478" y="76243"/>
                </a:lnTo>
                <a:lnTo>
                  <a:pt x="68478" y="76243"/>
                </a:lnTo>
                <a:lnTo>
                  <a:pt x="68478" y="77569"/>
                </a:lnTo>
                <a:lnTo>
                  <a:pt x="67173" y="77569"/>
                </a:lnTo>
                <a:lnTo>
                  <a:pt x="67173" y="77569"/>
                </a:lnTo>
                <a:lnTo>
                  <a:pt x="68478" y="77569"/>
                </a:lnTo>
                <a:lnTo>
                  <a:pt x="68478" y="77569"/>
                </a:lnTo>
                <a:lnTo>
                  <a:pt x="68478" y="78895"/>
                </a:lnTo>
                <a:lnTo>
                  <a:pt x="68478" y="78895"/>
                </a:lnTo>
                <a:lnTo>
                  <a:pt x="68478" y="78895"/>
                </a:lnTo>
                <a:lnTo>
                  <a:pt x="68478" y="78895"/>
                </a:lnTo>
                <a:lnTo>
                  <a:pt x="69782" y="78895"/>
                </a:lnTo>
                <a:lnTo>
                  <a:pt x="69782" y="78895"/>
                </a:lnTo>
                <a:lnTo>
                  <a:pt x="69782" y="78895"/>
                </a:lnTo>
                <a:lnTo>
                  <a:pt x="69782" y="78895"/>
                </a:lnTo>
                <a:lnTo>
                  <a:pt x="69782" y="78895"/>
                </a:lnTo>
                <a:lnTo>
                  <a:pt x="71086" y="78895"/>
                </a:lnTo>
                <a:lnTo>
                  <a:pt x="71086" y="78895"/>
                </a:lnTo>
                <a:lnTo>
                  <a:pt x="71086" y="78895"/>
                </a:lnTo>
                <a:lnTo>
                  <a:pt x="71086" y="78895"/>
                </a:lnTo>
                <a:lnTo>
                  <a:pt x="71086" y="80220"/>
                </a:lnTo>
                <a:lnTo>
                  <a:pt x="71086" y="80220"/>
                </a:lnTo>
                <a:lnTo>
                  <a:pt x="71086" y="80220"/>
                </a:lnTo>
                <a:lnTo>
                  <a:pt x="71086" y="80220"/>
                </a:lnTo>
                <a:lnTo>
                  <a:pt x="71086" y="82209"/>
                </a:lnTo>
                <a:lnTo>
                  <a:pt x="71086" y="82209"/>
                </a:lnTo>
                <a:lnTo>
                  <a:pt x="71086" y="82209"/>
                </a:lnTo>
                <a:lnTo>
                  <a:pt x="71086" y="82209"/>
                </a:lnTo>
                <a:lnTo>
                  <a:pt x="71086" y="82209"/>
                </a:lnTo>
                <a:lnTo>
                  <a:pt x="71086" y="82209"/>
                </a:lnTo>
                <a:lnTo>
                  <a:pt x="71086" y="83535"/>
                </a:lnTo>
                <a:lnTo>
                  <a:pt x="69782" y="83535"/>
                </a:lnTo>
                <a:lnTo>
                  <a:pt x="69782" y="82209"/>
                </a:lnTo>
                <a:lnTo>
                  <a:pt x="69782" y="82209"/>
                </a:lnTo>
                <a:lnTo>
                  <a:pt x="69782" y="82209"/>
                </a:lnTo>
                <a:lnTo>
                  <a:pt x="69782" y="82209"/>
                </a:lnTo>
                <a:lnTo>
                  <a:pt x="69782" y="82209"/>
                </a:lnTo>
                <a:lnTo>
                  <a:pt x="69782" y="82209"/>
                </a:lnTo>
                <a:lnTo>
                  <a:pt x="68478" y="82209"/>
                </a:lnTo>
                <a:lnTo>
                  <a:pt x="68478" y="82209"/>
                </a:lnTo>
                <a:lnTo>
                  <a:pt x="68478" y="82209"/>
                </a:lnTo>
                <a:lnTo>
                  <a:pt x="68478" y="83535"/>
                </a:lnTo>
                <a:lnTo>
                  <a:pt x="67173" y="83535"/>
                </a:lnTo>
                <a:lnTo>
                  <a:pt x="67173" y="83535"/>
                </a:lnTo>
                <a:lnTo>
                  <a:pt x="67173" y="83535"/>
                </a:lnTo>
                <a:lnTo>
                  <a:pt x="67173" y="83535"/>
                </a:lnTo>
                <a:lnTo>
                  <a:pt x="67173" y="83535"/>
                </a:lnTo>
                <a:lnTo>
                  <a:pt x="65869" y="83535"/>
                </a:lnTo>
                <a:lnTo>
                  <a:pt x="65869" y="83535"/>
                </a:lnTo>
                <a:lnTo>
                  <a:pt x="65869" y="83535"/>
                </a:lnTo>
                <a:lnTo>
                  <a:pt x="65869" y="84861"/>
                </a:lnTo>
                <a:lnTo>
                  <a:pt x="65869" y="84861"/>
                </a:lnTo>
                <a:lnTo>
                  <a:pt x="65869" y="84861"/>
                </a:lnTo>
                <a:lnTo>
                  <a:pt x="65869" y="84861"/>
                </a:lnTo>
                <a:lnTo>
                  <a:pt x="65869" y="86187"/>
                </a:lnTo>
                <a:lnTo>
                  <a:pt x="65869" y="86187"/>
                </a:lnTo>
                <a:lnTo>
                  <a:pt x="65869" y="86187"/>
                </a:lnTo>
                <a:lnTo>
                  <a:pt x="64565" y="86187"/>
                </a:lnTo>
                <a:lnTo>
                  <a:pt x="64565" y="86187"/>
                </a:lnTo>
                <a:lnTo>
                  <a:pt x="64565" y="86187"/>
                </a:lnTo>
                <a:lnTo>
                  <a:pt x="64565" y="86187"/>
                </a:lnTo>
                <a:lnTo>
                  <a:pt x="64565" y="87513"/>
                </a:lnTo>
                <a:lnTo>
                  <a:pt x="62608" y="87513"/>
                </a:lnTo>
                <a:lnTo>
                  <a:pt x="62608" y="87513"/>
                </a:lnTo>
                <a:lnTo>
                  <a:pt x="62608" y="87513"/>
                </a:lnTo>
                <a:lnTo>
                  <a:pt x="62608" y="87513"/>
                </a:lnTo>
                <a:lnTo>
                  <a:pt x="62608" y="89502"/>
                </a:lnTo>
                <a:lnTo>
                  <a:pt x="62608" y="89502"/>
                </a:lnTo>
                <a:lnTo>
                  <a:pt x="62608" y="89502"/>
                </a:lnTo>
                <a:lnTo>
                  <a:pt x="62608" y="89502"/>
                </a:lnTo>
                <a:lnTo>
                  <a:pt x="62608" y="90828"/>
                </a:lnTo>
                <a:lnTo>
                  <a:pt x="62608" y="90828"/>
                </a:lnTo>
                <a:lnTo>
                  <a:pt x="62608" y="90828"/>
                </a:lnTo>
                <a:lnTo>
                  <a:pt x="61304" y="90828"/>
                </a:lnTo>
                <a:lnTo>
                  <a:pt x="61304" y="90828"/>
                </a:lnTo>
                <a:lnTo>
                  <a:pt x="61304" y="90828"/>
                </a:lnTo>
                <a:lnTo>
                  <a:pt x="61304" y="92154"/>
                </a:lnTo>
                <a:lnTo>
                  <a:pt x="61304" y="92154"/>
                </a:lnTo>
                <a:lnTo>
                  <a:pt x="61304" y="92154"/>
                </a:lnTo>
                <a:lnTo>
                  <a:pt x="60000" y="92154"/>
                </a:lnTo>
                <a:lnTo>
                  <a:pt x="60000" y="92154"/>
                </a:lnTo>
                <a:lnTo>
                  <a:pt x="60000" y="92154"/>
                </a:lnTo>
                <a:lnTo>
                  <a:pt x="60000" y="92154"/>
                </a:lnTo>
                <a:lnTo>
                  <a:pt x="60000" y="92154"/>
                </a:lnTo>
                <a:lnTo>
                  <a:pt x="58695" y="92154"/>
                </a:lnTo>
                <a:lnTo>
                  <a:pt x="58695" y="92154"/>
                </a:lnTo>
                <a:lnTo>
                  <a:pt x="58695" y="90828"/>
                </a:lnTo>
                <a:lnTo>
                  <a:pt x="58695" y="90828"/>
                </a:lnTo>
                <a:lnTo>
                  <a:pt x="58695" y="90828"/>
                </a:lnTo>
                <a:lnTo>
                  <a:pt x="57391" y="90828"/>
                </a:lnTo>
                <a:lnTo>
                  <a:pt x="57391" y="90828"/>
                </a:lnTo>
                <a:lnTo>
                  <a:pt x="57391" y="90828"/>
                </a:lnTo>
                <a:lnTo>
                  <a:pt x="57391" y="90828"/>
                </a:lnTo>
                <a:lnTo>
                  <a:pt x="57391" y="90828"/>
                </a:lnTo>
                <a:lnTo>
                  <a:pt x="57391" y="89502"/>
                </a:lnTo>
                <a:lnTo>
                  <a:pt x="55434" y="89502"/>
                </a:lnTo>
                <a:lnTo>
                  <a:pt x="55434" y="89502"/>
                </a:lnTo>
                <a:lnTo>
                  <a:pt x="55434" y="89502"/>
                </a:lnTo>
                <a:lnTo>
                  <a:pt x="55434" y="89502"/>
                </a:lnTo>
                <a:lnTo>
                  <a:pt x="55434" y="87513"/>
                </a:lnTo>
                <a:lnTo>
                  <a:pt x="55434" y="87513"/>
                </a:lnTo>
                <a:lnTo>
                  <a:pt x="55434" y="87513"/>
                </a:lnTo>
                <a:lnTo>
                  <a:pt x="55434" y="87513"/>
                </a:lnTo>
                <a:lnTo>
                  <a:pt x="54130" y="87513"/>
                </a:lnTo>
                <a:lnTo>
                  <a:pt x="54130" y="87513"/>
                </a:lnTo>
                <a:lnTo>
                  <a:pt x="54130" y="87513"/>
                </a:lnTo>
                <a:lnTo>
                  <a:pt x="54130" y="86187"/>
                </a:lnTo>
                <a:lnTo>
                  <a:pt x="54130" y="86187"/>
                </a:lnTo>
                <a:lnTo>
                  <a:pt x="54130" y="86187"/>
                </a:lnTo>
                <a:lnTo>
                  <a:pt x="54130" y="86187"/>
                </a:lnTo>
                <a:lnTo>
                  <a:pt x="54130" y="86187"/>
                </a:lnTo>
                <a:lnTo>
                  <a:pt x="54130" y="84861"/>
                </a:lnTo>
                <a:lnTo>
                  <a:pt x="54130" y="84861"/>
                </a:lnTo>
                <a:lnTo>
                  <a:pt x="54130" y="84861"/>
                </a:lnTo>
                <a:lnTo>
                  <a:pt x="54130" y="84861"/>
                </a:lnTo>
                <a:lnTo>
                  <a:pt x="54130" y="84861"/>
                </a:lnTo>
                <a:lnTo>
                  <a:pt x="54130" y="83535"/>
                </a:lnTo>
                <a:lnTo>
                  <a:pt x="54130" y="83535"/>
                </a:lnTo>
                <a:lnTo>
                  <a:pt x="54130" y="83535"/>
                </a:lnTo>
                <a:lnTo>
                  <a:pt x="54130" y="83535"/>
                </a:lnTo>
                <a:lnTo>
                  <a:pt x="54130" y="83535"/>
                </a:lnTo>
                <a:lnTo>
                  <a:pt x="54130" y="83535"/>
                </a:lnTo>
                <a:lnTo>
                  <a:pt x="54130" y="82209"/>
                </a:lnTo>
                <a:lnTo>
                  <a:pt x="54130" y="82209"/>
                </a:lnTo>
                <a:lnTo>
                  <a:pt x="52826" y="82209"/>
                </a:lnTo>
                <a:lnTo>
                  <a:pt x="52826" y="82209"/>
                </a:lnTo>
                <a:lnTo>
                  <a:pt x="52826" y="82209"/>
                </a:lnTo>
                <a:lnTo>
                  <a:pt x="52826" y="83535"/>
                </a:lnTo>
                <a:lnTo>
                  <a:pt x="51521" y="83535"/>
                </a:lnTo>
                <a:lnTo>
                  <a:pt x="51521" y="83535"/>
                </a:lnTo>
                <a:lnTo>
                  <a:pt x="51521" y="83535"/>
                </a:lnTo>
                <a:lnTo>
                  <a:pt x="51521" y="83535"/>
                </a:lnTo>
                <a:lnTo>
                  <a:pt x="51521" y="83535"/>
                </a:lnTo>
                <a:lnTo>
                  <a:pt x="51521" y="83535"/>
                </a:lnTo>
                <a:lnTo>
                  <a:pt x="51521" y="83535"/>
                </a:lnTo>
                <a:lnTo>
                  <a:pt x="50217" y="83535"/>
                </a:lnTo>
                <a:lnTo>
                  <a:pt x="50217" y="83535"/>
                </a:lnTo>
                <a:lnTo>
                  <a:pt x="50217" y="83535"/>
                </a:lnTo>
                <a:lnTo>
                  <a:pt x="50217" y="83535"/>
                </a:lnTo>
                <a:lnTo>
                  <a:pt x="50217" y="83535"/>
                </a:lnTo>
                <a:lnTo>
                  <a:pt x="50217" y="83535"/>
                </a:lnTo>
                <a:lnTo>
                  <a:pt x="50217" y="84861"/>
                </a:lnTo>
                <a:lnTo>
                  <a:pt x="50217" y="84861"/>
                </a:lnTo>
                <a:lnTo>
                  <a:pt x="50217" y="84861"/>
                </a:lnTo>
                <a:lnTo>
                  <a:pt x="50217" y="84861"/>
                </a:lnTo>
                <a:lnTo>
                  <a:pt x="50217" y="84861"/>
                </a:lnTo>
                <a:lnTo>
                  <a:pt x="50217" y="86187"/>
                </a:lnTo>
                <a:lnTo>
                  <a:pt x="50217" y="86187"/>
                </a:lnTo>
                <a:lnTo>
                  <a:pt x="50217" y="86187"/>
                </a:lnTo>
                <a:lnTo>
                  <a:pt x="51521" y="86187"/>
                </a:lnTo>
                <a:lnTo>
                  <a:pt x="51521" y="86187"/>
                </a:lnTo>
                <a:lnTo>
                  <a:pt x="51521" y="86187"/>
                </a:lnTo>
                <a:lnTo>
                  <a:pt x="51521" y="87513"/>
                </a:lnTo>
                <a:lnTo>
                  <a:pt x="51521" y="87513"/>
                </a:lnTo>
                <a:lnTo>
                  <a:pt x="51521" y="87513"/>
                </a:lnTo>
                <a:lnTo>
                  <a:pt x="51521" y="87513"/>
                </a:lnTo>
                <a:lnTo>
                  <a:pt x="50217" y="87513"/>
                </a:lnTo>
                <a:lnTo>
                  <a:pt x="50217" y="87513"/>
                </a:lnTo>
                <a:lnTo>
                  <a:pt x="50217" y="87513"/>
                </a:lnTo>
                <a:lnTo>
                  <a:pt x="50217" y="87513"/>
                </a:lnTo>
                <a:lnTo>
                  <a:pt x="50217" y="87513"/>
                </a:lnTo>
                <a:lnTo>
                  <a:pt x="50217" y="89502"/>
                </a:lnTo>
                <a:lnTo>
                  <a:pt x="48260" y="89502"/>
                </a:lnTo>
                <a:lnTo>
                  <a:pt x="48260" y="89502"/>
                </a:lnTo>
                <a:lnTo>
                  <a:pt x="48260" y="89502"/>
                </a:lnTo>
                <a:lnTo>
                  <a:pt x="48260" y="89502"/>
                </a:lnTo>
                <a:lnTo>
                  <a:pt x="48260" y="89502"/>
                </a:lnTo>
                <a:lnTo>
                  <a:pt x="46956" y="89502"/>
                </a:lnTo>
                <a:lnTo>
                  <a:pt x="46956" y="90828"/>
                </a:lnTo>
                <a:lnTo>
                  <a:pt x="46956" y="90828"/>
                </a:lnTo>
                <a:lnTo>
                  <a:pt x="46956" y="90828"/>
                </a:lnTo>
                <a:lnTo>
                  <a:pt x="46956" y="90828"/>
                </a:lnTo>
                <a:lnTo>
                  <a:pt x="46956" y="90828"/>
                </a:lnTo>
                <a:lnTo>
                  <a:pt x="46956" y="90828"/>
                </a:lnTo>
                <a:lnTo>
                  <a:pt x="46956" y="92154"/>
                </a:lnTo>
                <a:lnTo>
                  <a:pt x="45652" y="92154"/>
                </a:lnTo>
                <a:lnTo>
                  <a:pt x="45652" y="92154"/>
                </a:lnTo>
                <a:lnTo>
                  <a:pt x="45652" y="92154"/>
                </a:lnTo>
                <a:lnTo>
                  <a:pt x="45652" y="93480"/>
                </a:lnTo>
                <a:lnTo>
                  <a:pt x="45652" y="93480"/>
                </a:lnTo>
                <a:lnTo>
                  <a:pt x="45652" y="93480"/>
                </a:lnTo>
                <a:lnTo>
                  <a:pt x="45652" y="93480"/>
                </a:lnTo>
                <a:lnTo>
                  <a:pt x="45652" y="94806"/>
                </a:lnTo>
                <a:lnTo>
                  <a:pt x="45652" y="94806"/>
                </a:lnTo>
                <a:lnTo>
                  <a:pt x="45652" y="93480"/>
                </a:lnTo>
                <a:lnTo>
                  <a:pt x="45652" y="93480"/>
                </a:lnTo>
                <a:lnTo>
                  <a:pt x="45652" y="93480"/>
                </a:lnTo>
                <a:lnTo>
                  <a:pt x="44347" y="93480"/>
                </a:lnTo>
                <a:lnTo>
                  <a:pt x="44347" y="93480"/>
                </a:lnTo>
                <a:lnTo>
                  <a:pt x="44347" y="93480"/>
                </a:lnTo>
                <a:lnTo>
                  <a:pt x="44347" y="93480"/>
                </a:lnTo>
                <a:lnTo>
                  <a:pt x="44347" y="92154"/>
                </a:lnTo>
                <a:lnTo>
                  <a:pt x="44347" y="92154"/>
                </a:lnTo>
                <a:lnTo>
                  <a:pt x="43043" y="92154"/>
                </a:lnTo>
                <a:lnTo>
                  <a:pt x="43043" y="92154"/>
                </a:lnTo>
                <a:lnTo>
                  <a:pt x="43043" y="92154"/>
                </a:lnTo>
                <a:lnTo>
                  <a:pt x="43043" y="92154"/>
                </a:lnTo>
                <a:lnTo>
                  <a:pt x="43043" y="90828"/>
                </a:lnTo>
                <a:lnTo>
                  <a:pt x="43043" y="90828"/>
                </a:lnTo>
                <a:lnTo>
                  <a:pt x="41086" y="90828"/>
                </a:lnTo>
                <a:lnTo>
                  <a:pt x="41086" y="90828"/>
                </a:lnTo>
                <a:lnTo>
                  <a:pt x="41086" y="90828"/>
                </a:lnTo>
                <a:lnTo>
                  <a:pt x="41086" y="90828"/>
                </a:lnTo>
                <a:lnTo>
                  <a:pt x="39782" y="90828"/>
                </a:lnTo>
                <a:lnTo>
                  <a:pt x="39782" y="90828"/>
                </a:lnTo>
                <a:lnTo>
                  <a:pt x="39782" y="92154"/>
                </a:lnTo>
                <a:lnTo>
                  <a:pt x="39782" y="92154"/>
                </a:lnTo>
                <a:lnTo>
                  <a:pt x="38478" y="92154"/>
                </a:lnTo>
                <a:lnTo>
                  <a:pt x="38478" y="92154"/>
                </a:lnTo>
                <a:lnTo>
                  <a:pt x="38478" y="92154"/>
                </a:lnTo>
                <a:lnTo>
                  <a:pt x="38478" y="92154"/>
                </a:lnTo>
                <a:lnTo>
                  <a:pt x="38478" y="92154"/>
                </a:lnTo>
                <a:lnTo>
                  <a:pt x="38478" y="92154"/>
                </a:lnTo>
                <a:lnTo>
                  <a:pt x="37173" y="92154"/>
                </a:lnTo>
                <a:lnTo>
                  <a:pt x="37173" y="93480"/>
                </a:lnTo>
                <a:lnTo>
                  <a:pt x="37173" y="93480"/>
                </a:lnTo>
                <a:lnTo>
                  <a:pt x="37173" y="93480"/>
                </a:lnTo>
                <a:lnTo>
                  <a:pt x="37173" y="93480"/>
                </a:lnTo>
                <a:lnTo>
                  <a:pt x="37173" y="94806"/>
                </a:lnTo>
                <a:lnTo>
                  <a:pt x="37173" y="94806"/>
                </a:lnTo>
                <a:lnTo>
                  <a:pt x="37173" y="94806"/>
                </a:lnTo>
                <a:lnTo>
                  <a:pt x="37173" y="94806"/>
                </a:lnTo>
                <a:lnTo>
                  <a:pt x="37173" y="94806"/>
                </a:lnTo>
                <a:lnTo>
                  <a:pt x="35869" y="94806"/>
                </a:lnTo>
                <a:lnTo>
                  <a:pt x="35869" y="96795"/>
                </a:lnTo>
                <a:lnTo>
                  <a:pt x="35869" y="96795"/>
                </a:lnTo>
                <a:lnTo>
                  <a:pt x="35869" y="96795"/>
                </a:lnTo>
                <a:lnTo>
                  <a:pt x="35869" y="96795"/>
                </a:lnTo>
                <a:lnTo>
                  <a:pt x="35869" y="96795"/>
                </a:lnTo>
                <a:lnTo>
                  <a:pt x="33913" y="96795"/>
                </a:lnTo>
                <a:lnTo>
                  <a:pt x="33913" y="98121"/>
                </a:lnTo>
                <a:lnTo>
                  <a:pt x="33913" y="98121"/>
                </a:lnTo>
                <a:lnTo>
                  <a:pt x="33913" y="98121"/>
                </a:lnTo>
                <a:lnTo>
                  <a:pt x="33913" y="98121"/>
                </a:lnTo>
                <a:lnTo>
                  <a:pt x="33913" y="98121"/>
                </a:lnTo>
                <a:lnTo>
                  <a:pt x="33913" y="99447"/>
                </a:lnTo>
                <a:lnTo>
                  <a:pt x="33913" y="99447"/>
                </a:lnTo>
                <a:lnTo>
                  <a:pt x="33913" y="99447"/>
                </a:lnTo>
                <a:lnTo>
                  <a:pt x="33913" y="99447"/>
                </a:lnTo>
                <a:lnTo>
                  <a:pt x="33913" y="99447"/>
                </a:lnTo>
                <a:lnTo>
                  <a:pt x="33913" y="99447"/>
                </a:lnTo>
                <a:lnTo>
                  <a:pt x="33913" y="99447"/>
                </a:lnTo>
                <a:lnTo>
                  <a:pt x="33913" y="99447"/>
                </a:lnTo>
                <a:lnTo>
                  <a:pt x="32608" y="99447"/>
                </a:lnTo>
                <a:lnTo>
                  <a:pt x="32608" y="99447"/>
                </a:lnTo>
                <a:lnTo>
                  <a:pt x="32608" y="99447"/>
                </a:lnTo>
                <a:lnTo>
                  <a:pt x="32608" y="99447"/>
                </a:lnTo>
                <a:lnTo>
                  <a:pt x="32608" y="99447"/>
                </a:lnTo>
                <a:lnTo>
                  <a:pt x="32608" y="99447"/>
                </a:lnTo>
                <a:lnTo>
                  <a:pt x="31304" y="99447"/>
                </a:lnTo>
                <a:lnTo>
                  <a:pt x="31304" y="99447"/>
                </a:lnTo>
                <a:lnTo>
                  <a:pt x="31304" y="99447"/>
                </a:lnTo>
                <a:lnTo>
                  <a:pt x="31304" y="99447"/>
                </a:lnTo>
                <a:lnTo>
                  <a:pt x="30000" y="99447"/>
                </a:lnTo>
                <a:lnTo>
                  <a:pt x="30000" y="100773"/>
                </a:lnTo>
                <a:lnTo>
                  <a:pt x="30000" y="100773"/>
                </a:lnTo>
                <a:lnTo>
                  <a:pt x="30000" y="100773"/>
                </a:lnTo>
                <a:lnTo>
                  <a:pt x="30000" y="99447"/>
                </a:lnTo>
                <a:lnTo>
                  <a:pt x="30000" y="99447"/>
                </a:lnTo>
                <a:lnTo>
                  <a:pt x="30000" y="99447"/>
                </a:lnTo>
                <a:lnTo>
                  <a:pt x="30000" y="99447"/>
                </a:lnTo>
                <a:lnTo>
                  <a:pt x="30000" y="99447"/>
                </a:lnTo>
                <a:lnTo>
                  <a:pt x="30000" y="99447"/>
                </a:lnTo>
                <a:lnTo>
                  <a:pt x="30000" y="99447"/>
                </a:lnTo>
                <a:lnTo>
                  <a:pt x="31304" y="99447"/>
                </a:lnTo>
                <a:lnTo>
                  <a:pt x="31304" y="98121"/>
                </a:lnTo>
                <a:lnTo>
                  <a:pt x="31304" y="98121"/>
                </a:lnTo>
                <a:lnTo>
                  <a:pt x="30000" y="98121"/>
                </a:lnTo>
                <a:lnTo>
                  <a:pt x="30000" y="98121"/>
                </a:lnTo>
                <a:lnTo>
                  <a:pt x="30000" y="98121"/>
                </a:lnTo>
                <a:lnTo>
                  <a:pt x="30000" y="98121"/>
                </a:lnTo>
                <a:lnTo>
                  <a:pt x="30000" y="98121"/>
                </a:lnTo>
                <a:lnTo>
                  <a:pt x="30000" y="98121"/>
                </a:lnTo>
                <a:lnTo>
                  <a:pt x="30000" y="98121"/>
                </a:lnTo>
                <a:lnTo>
                  <a:pt x="28695" y="98121"/>
                </a:lnTo>
                <a:lnTo>
                  <a:pt x="28695" y="98121"/>
                </a:lnTo>
                <a:lnTo>
                  <a:pt x="28695" y="98121"/>
                </a:lnTo>
                <a:lnTo>
                  <a:pt x="28695" y="98121"/>
                </a:lnTo>
                <a:lnTo>
                  <a:pt x="30000" y="98121"/>
                </a:lnTo>
                <a:lnTo>
                  <a:pt x="30000" y="96795"/>
                </a:lnTo>
                <a:lnTo>
                  <a:pt x="28695" y="96795"/>
                </a:lnTo>
                <a:lnTo>
                  <a:pt x="28695" y="96795"/>
                </a:lnTo>
                <a:lnTo>
                  <a:pt x="28695" y="96795"/>
                </a:lnTo>
                <a:lnTo>
                  <a:pt x="28695" y="96795"/>
                </a:lnTo>
                <a:lnTo>
                  <a:pt x="28695" y="96795"/>
                </a:lnTo>
                <a:lnTo>
                  <a:pt x="28695" y="96795"/>
                </a:lnTo>
                <a:lnTo>
                  <a:pt x="28695" y="94806"/>
                </a:lnTo>
                <a:lnTo>
                  <a:pt x="26739" y="94806"/>
                </a:lnTo>
                <a:lnTo>
                  <a:pt x="26739" y="94806"/>
                </a:lnTo>
                <a:lnTo>
                  <a:pt x="26739" y="94806"/>
                </a:lnTo>
                <a:lnTo>
                  <a:pt x="28695" y="94806"/>
                </a:lnTo>
                <a:lnTo>
                  <a:pt x="28695" y="94806"/>
                </a:lnTo>
                <a:lnTo>
                  <a:pt x="28695" y="93480"/>
                </a:lnTo>
                <a:lnTo>
                  <a:pt x="28695" y="93480"/>
                </a:lnTo>
                <a:lnTo>
                  <a:pt x="28695" y="93480"/>
                </a:lnTo>
                <a:lnTo>
                  <a:pt x="30000" y="93480"/>
                </a:lnTo>
                <a:lnTo>
                  <a:pt x="30000" y="93480"/>
                </a:lnTo>
                <a:lnTo>
                  <a:pt x="28695" y="93480"/>
                </a:lnTo>
                <a:lnTo>
                  <a:pt x="28695" y="93480"/>
                </a:lnTo>
                <a:lnTo>
                  <a:pt x="28695" y="93480"/>
                </a:lnTo>
                <a:lnTo>
                  <a:pt x="28695" y="93480"/>
                </a:lnTo>
                <a:lnTo>
                  <a:pt x="28695" y="92154"/>
                </a:lnTo>
                <a:lnTo>
                  <a:pt x="28695" y="92154"/>
                </a:lnTo>
                <a:lnTo>
                  <a:pt x="28695" y="92154"/>
                </a:lnTo>
                <a:lnTo>
                  <a:pt x="26739" y="92154"/>
                </a:lnTo>
                <a:lnTo>
                  <a:pt x="26739" y="92154"/>
                </a:lnTo>
                <a:lnTo>
                  <a:pt x="26739" y="92154"/>
                </a:lnTo>
                <a:lnTo>
                  <a:pt x="26739" y="92154"/>
                </a:lnTo>
                <a:lnTo>
                  <a:pt x="26739" y="93480"/>
                </a:lnTo>
                <a:lnTo>
                  <a:pt x="25434" y="93480"/>
                </a:lnTo>
                <a:lnTo>
                  <a:pt x="25434" y="93480"/>
                </a:lnTo>
                <a:lnTo>
                  <a:pt x="25434" y="93480"/>
                </a:lnTo>
                <a:lnTo>
                  <a:pt x="25434" y="93480"/>
                </a:lnTo>
                <a:lnTo>
                  <a:pt x="25434" y="92154"/>
                </a:lnTo>
                <a:lnTo>
                  <a:pt x="25434" y="92154"/>
                </a:lnTo>
                <a:lnTo>
                  <a:pt x="25434" y="92154"/>
                </a:lnTo>
                <a:lnTo>
                  <a:pt x="25434" y="92154"/>
                </a:lnTo>
                <a:lnTo>
                  <a:pt x="25434" y="92154"/>
                </a:lnTo>
                <a:lnTo>
                  <a:pt x="25434" y="92154"/>
                </a:lnTo>
                <a:lnTo>
                  <a:pt x="26739" y="92154"/>
                </a:lnTo>
                <a:lnTo>
                  <a:pt x="26739" y="92154"/>
                </a:lnTo>
                <a:lnTo>
                  <a:pt x="26739" y="90828"/>
                </a:lnTo>
                <a:lnTo>
                  <a:pt x="26739" y="90828"/>
                </a:lnTo>
                <a:lnTo>
                  <a:pt x="28695" y="90828"/>
                </a:lnTo>
                <a:lnTo>
                  <a:pt x="28695" y="90828"/>
                </a:lnTo>
                <a:lnTo>
                  <a:pt x="28695" y="90828"/>
                </a:lnTo>
                <a:lnTo>
                  <a:pt x="28695" y="90828"/>
                </a:lnTo>
                <a:lnTo>
                  <a:pt x="28695" y="90828"/>
                </a:lnTo>
                <a:lnTo>
                  <a:pt x="28695" y="90828"/>
                </a:lnTo>
                <a:lnTo>
                  <a:pt x="28695" y="89502"/>
                </a:lnTo>
                <a:lnTo>
                  <a:pt x="30000" y="89502"/>
                </a:lnTo>
                <a:lnTo>
                  <a:pt x="30000" y="89502"/>
                </a:lnTo>
                <a:lnTo>
                  <a:pt x="30000" y="89502"/>
                </a:lnTo>
                <a:lnTo>
                  <a:pt x="30000" y="89502"/>
                </a:lnTo>
                <a:lnTo>
                  <a:pt x="30000" y="89502"/>
                </a:lnTo>
                <a:lnTo>
                  <a:pt x="30000" y="89502"/>
                </a:lnTo>
                <a:lnTo>
                  <a:pt x="31304" y="89502"/>
                </a:lnTo>
                <a:lnTo>
                  <a:pt x="31304" y="87513"/>
                </a:lnTo>
                <a:lnTo>
                  <a:pt x="31304" y="87513"/>
                </a:lnTo>
                <a:lnTo>
                  <a:pt x="31304" y="87513"/>
                </a:lnTo>
                <a:lnTo>
                  <a:pt x="31304" y="87513"/>
                </a:lnTo>
                <a:lnTo>
                  <a:pt x="31304" y="87513"/>
                </a:lnTo>
                <a:lnTo>
                  <a:pt x="31304" y="86187"/>
                </a:lnTo>
                <a:lnTo>
                  <a:pt x="31304" y="86187"/>
                </a:lnTo>
                <a:lnTo>
                  <a:pt x="30000" y="86187"/>
                </a:lnTo>
                <a:lnTo>
                  <a:pt x="30000" y="86187"/>
                </a:lnTo>
                <a:lnTo>
                  <a:pt x="30000" y="86187"/>
                </a:lnTo>
                <a:lnTo>
                  <a:pt x="30000" y="86187"/>
                </a:lnTo>
                <a:lnTo>
                  <a:pt x="30000" y="86187"/>
                </a:lnTo>
                <a:lnTo>
                  <a:pt x="30000" y="86187"/>
                </a:lnTo>
                <a:lnTo>
                  <a:pt x="28695" y="86187"/>
                </a:lnTo>
                <a:lnTo>
                  <a:pt x="28695" y="86187"/>
                </a:lnTo>
                <a:lnTo>
                  <a:pt x="28695" y="86187"/>
                </a:lnTo>
                <a:lnTo>
                  <a:pt x="28695" y="87513"/>
                </a:lnTo>
                <a:lnTo>
                  <a:pt x="28695" y="87513"/>
                </a:lnTo>
                <a:lnTo>
                  <a:pt x="28695" y="87513"/>
                </a:lnTo>
                <a:lnTo>
                  <a:pt x="28695" y="87513"/>
                </a:lnTo>
                <a:lnTo>
                  <a:pt x="28695" y="87513"/>
                </a:lnTo>
                <a:lnTo>
                  <a:pt x="26739" y="87513"/>
                </a:lnTo>
                <a:lnTo>
                  <a:pt x="26739" y="87513"/>
                </a:lnTo>
                <a:lnTo>
                  <a:pt x="26739" y="87513"/>
                </a:lnTo>
                <a:lnTo>
                  <a:pt x="26739" y="89502"/>
                </a:lnTo>
                <a:lnTo>
                  <a:pt x="25434" y="89502"/>
                </a:lnTo>
                <a:lnTo>
                  <a:pt x="25434" y="87513"/>
                </a:lnTo>
                <a:lnTo>
                  <a:pt x="25434" y="87513"/>
                </a:lnTo>
                <a:lnTo>
                  <a:pt x="25434" y="87513"/>
                </a:lnTo>
                <a:lnTo>
                  <a:pt x="25434" y="87513"/>
                </a:lnTo>
                <a:lnTo>
                  <a:pt x="25434" y="87513"/>
                </a:lnTo>
                <a:lnTo>
                  <a:pt x="25434" y="89502"/>
                </a:lnTo>
                <a:lnTo>
                  <a:pt x="25434" y="89502"/>
                </a:lnTo>
                <a:lnTo>
                  <a:pt x="25434" y="87513"/>
                </a:lnTo>
                <a:lnTo>
                  <a:pt x="24130" y="87513"/>
                </a:lnTo>
                <a:lnTo>
                  <a:pt x="24130" y="87513"/>
                </a:lnTo>
                <a:lnTo>
                  <a:pt x="24130" y="87513"/>
                </a:lnTo>
                <a:lnTo>
                  <a:pt x="24130" y="87513"/>
                </a:lnTo>
                <a:lnTo>
                  <a:pt x="24130" y="87513"/>
                </a:lnTo>
                <a:lnTo>
                  <a:pt x="24130" y="86187"/>
                </a:lnTo>
                <a:lnTo>
                  <a:pt x="24130" y="86187"/>
                </a:lnTo>
                <a:lnTo>
                  <a:pt x="24130" y="86187"/>
                </a:lnTo>
                <a:lnTo>
                  <a:pt x="24130" y="86187"/>
                </a:lnTo>
                <a:lnTo>
                  <a:pt x="24130" y="86187"/>
                </a:lnTo>
                <a:lnTo>
                  <a:pt x="24130" y="86187"/>
                </a:lnTo>
                <a:lnTo>
                  <a:pt x="24130" y="86187"/>
                </a:lnTo>
                <a:lnTo>
                  <a:pt x="22826" y="86187"/>
                </a:lnTo>
                <a:lnTo>
                  <a:pt x="22826" y="86187"/>
                </a:lnTo>
                <a:lnTo>
                  <a:pt x="22826" y="86187"/>
                </a:lnTo>
                <a:lnTo>
                  <a:pt x="22826" y="86187"/>
                </a:lnTo>
                <a:lnTo>
                  <a:pt x="22826" y="86187"/>
                </a:lnTo>
                <a:lnTo>
                  <a:pt x="21521" y="86187"/>
                </a:lnTo>
                <a:lnTo>
                  <a:pt x="21521" y="86187"/>
                </a:lnTo>
                <a:lnTo>
                  <a:pt x="21521" y="84861"/>
                </a:lnTo>
                <a:lnTo>
                  <a:pt x="21521" y="84861"/>
                </a:lnTo>
                <a:lnTo>
                  <a:pt x="21521" y="86187"/>
                </a:lnTo>
                <a:lnTo>
                  <a:pt x="21521" y="86187"/>
                </a:lnTo>
                <a:lnTo>
                  <a:pt x="21521" y="86187"/>
                </a:lnTo>
                <a:lnTo>
                  <a:pt x="19565" y="86187"/>
                </a:lnTo>
                <a:lnTo>
                  <a:pt x="19565" y="86187"/>
                </a:lnTo>
                <a:lnTo>
                  <a:pt x="19565" y="86187"/>
                </a:lnTo>
                <a:lnTo>
                  <a:pt x="19565" y="86187"/>
                </a:lnTo>
                <a:lnTo>
                  <a:pt x="19565" y="86187"/>
                </a:lnTo>
                <a:lnTo>
                  <a:pt x="18260" y="86187"/>
                </a:lnTo>
                <a:lnTo>
                  <a:pt x="18260" y="86187"/>
                </a:lnTo>
                <a:lnTo>
                  <a:pt x="18260" y="86187"/>
                </a:lnTo>
                <a:lnTo>
                  <a:pt x="16956" y="86187"/>
                </a:lnTo>
                <a:lnTo>
                  <a:pt x="16956" y="86187"/>
                </a:lnTo>
                <a:lnTo>
                  <a:pt x="16956" y="86187"/>
                </a:lnTo>
                <a:lnTo>
                  <a:pt x="16956" y="86187"/>
                </a:lnTo>
                <a:lnTo>
                  <a:pt x="16956" y="84861"/>
                </a:lnTo>
                <a:lnTo>
                  <a:pt x="16956" y="84861"/>
                </a:lnTo>
                <a:lnTo>
                  <a:pt x="15652" y="84861"/>
                </a:lnTo>
                <a:lnTo>
                  <a:pt x="15652" y="86187"/>
                </a:lnTo>
                <a:lnTo>
                  <a:pt x="15652" y="86187"/>
                </a:lnTo>
                <a:lnTo>
                  <a:pt x="15652" y="86187"/>
                </a:lnTo>
                <a:lnTo>
                  <a:pt x="15652" y="86187"/>
                </a:lnTo>
                <a:lnTo>
                  <a:pt x="15652" y="87513"/>
                </a:lnTo>
                <a:lnTo>
                  <a:pt x="15652" y="87513"/>
                </a:lnTo>
                <a:lnTo>
                  <a:pt x="15652" y="87513"/>
                </a:lnTo>
                <a:lnTo>
                  <a:pt x="15652" y="87513"/>
                </a:lnTo>
                <a:lnTo>
                  <a:pt x="15652" y="89502"/>
                </a:lnTo>
                <a:lnTo>
                  <a:pt x="16956" y="89502"/>
                </a:lnTo>
                <a:lnTo>
                  <a:pt x="16956" y="89502"/>
                </a:lnTo>
                <a:lnTo>
                  <a:pt x="16956" y="89502"/>
                </a:lnTo>
                <a:lnTo>
                  <a:pt x="16956" y="89502"/>
                </a:lnTo>
                <a:lnTo>
                  <a:pt x="16956" y="89502"/>
                </a:lnTo>
                <a:lnTo>
                  <a:pt x="16956" y="89502"/>
                </a:lnTo>
                <a:lnTo>
                  <a:pt x="18260" y="89502"/>
                </a:lnTo>
                <a:lnTo>
                  <a:pt x="18260" y="89502"/>
                </a:lnTo>
                <a:lnTo>
                  <a:pt x="18260" y="90828"/>
                </a:lnTo>
                <a:lnTo>
                  <a:pt x="18260" y="90828"/>
                </a:lnTo>
                <a:lnTo>
                  <a:pt x="19565" y="90828"/>
                </a:lnTo>
                <a:lnTo>
                  <a:pt x="19565" y="90828"/>
                </a:lnTo>
                <a:lnTo>
                  <a:pt x="19565" y="89502"/>
                </a:lnTo>
                <a:lnTo>
                  <a:pt x="19565" y="89502"/>
                </a:lnTo>
                <a:lnTo>
                  <a:pt x="19565" y="89502"/>
                </a:lnTo>
                <a:lnTo>
                  <a:pt x="19565" y="89502"/>
                </a:lnTo>
                <a:lnTo>
                  <a:pt x="19565" y="89502"/>
                </a:lnTo>
                <a:lnTo>
                  <a:pt x="21521" y="89502"/>
                </a:lnTo>
                <a:lnTo>
                  <a:pt x="21521" y="89502"/>
                </a:lnTo>
                <a:lnTo>
                  <a:pt x="21521" y="89502"/>
                </a:lnTo>
                <a:lnTo>
                  <a:pt x="21521" y="87513"/>
                </a:lnTo>
                <a:lnTo>
                  <a:pt x="21521" y="87513"/>
                </a:lnTo>
                <a:lnTo>
                  <a:pt x="22826" y="87513"/>
                </a:lnTo>
                <a:lnTo>
                  <a:pt x="22826" y="89502"/>
                </a:lnTo>
                <a:lnTo>
                  <a:pt x="21521" y="89502"/>
                </a:lnTo>
                <a:lnTo>
                  <a:pt x="21521" y="89502"/>
                </a:lnTo>
                <a:lnTo>
                  <a:pt x="22826" y="89502"/>
                </a:lnTo>
                <a:lnTo>
                  <a:pt x="22826" y="89502"/>
                </a:lnTo>
                <a:lnTo>
                  <a:pt x="22826" y="89502"/>
                </a:lnTo>
                <a:lnTo>
                  <a:pt x="22826" y="90828"/>
                </a:lnTo>
                <a:lnTo>
                  <a:pt x="22826" y="90828"/>
                </a:lnTo>
                <a:lnTo>
                  <a:pt x="22826" y="90828"/>
                </a:lnTo>
                <a:lnTo>
                  <a:pt x="22826" y="92154"/>
                </a:lnTo>
                <a:lnTo>
                  <a:pt x="22826" y="92154"/>
                </a:lnTo>
                <a:lnTo>
                  <a:pt x="22826" y="92154"/>
                </a:lnTo>
                <a:lnTo>
                  <a:pt x="22826" y="92154"/>
                </a:lnTo>
                <a:lnTo>
                  <a:pt x="21521" y="92154"/>
                </a:lnTo>
                <a:lnTo>
                  <a:pt x="21521" y="93480"/>
                </a:lnTo>
                <a:lnTo>
                  <a:pt x="21521" y="93480"/>
                </a:lnTo>
                <a:lnTo>
                  <a:pt x="21521" y="93480"/>
                </a:lnTo>
                <a:lnTo>
                  <a:pt x="21521" y="93480"/>
                </a:lnTo>
                <a:lnTo>
                  <a:pt x="21521" y="93480"/>
                </a:lnTo>
                <a:lnTo>
                  <a:pt x="21521" y="93480"/>
                </a:lnTo>
                <a:lnTo>
                  <a:pt x="21521" y="93480"/>
                </a:lnTo>
                <a:lnTo>
                  <a:pt x="21521" y="93480"/>
                </a:lnTo>
                <a:lnTo>
                  <a:pt x="22826" y="93480"/>
                </a:lnTo>
                <a:lnTo>
                  <a:pt x="22826" y="93480"/>
                </a:lnTo>
                <a:lnTo>
                  <a:pt x="22826" y="93480"/>
                </a:lnTo>
                <a:lnTo>
                  <a:pt x="22826" y="93480"/>
                </a:lnTo>
                <a:lnTo>
                  <a:pt x="24130" y="93480"/>
                </a:lnTo>
                <a:lnTo>
                  <a:pt x="24130" y="93480"/>
                </a:lnTo>
                <a:lnTo>
                  <a:pt x="24130" y="93480"/>
                </a:lnTo>
                <a:lnTo>
                  <a:pt x="24130" y="93480"/>
                </a:lnTo>
                <a:lnTo>
                  <a:pt x="24130" y="93480"/>
                </a:lnTo>
                <a:lnTo>
                  <a:pt x="24130" y="93480"/>
                </a:lnTo>
                <a:lnTo>
                  <a:pt x="24130" y="93480"/>
                </a:lnTo>
                <a:lnTo>
                  <a:pt x="24130" y="94806"/>
                </a:lnTo>
                <a:lnTo>
                  <a:pt x="24130" y="94806"/>
                </a:lnTo>
                <a:lnTo>
                  <a:pt x="24130" y="94806"/>
                </a:lnTo>
                <a:lnTo>
                  <a:pt x="24130" y="94806"/>
                </a:lnTo>
                <a:lnTo>
                  <a:pt x="24130" y="94806"/>
                </a:lnTo>
                <a:lnTo>
                  <a:pt x="24130" y="94806"/>
                </a:lnTo>
                <a:lnTo>
                  <a:pt x="24130" y="94806"/>
                </a:lnTo>
                <a:lnTo>
                  <a:pt x="24130" y="94806"/>
                </a:lnTo>
                <a:lnTo>
                  <a:pt x="25434" y="94806"/>
                </a:lnTo>
                <a:lnTo>
                  <a:pt x="25434" y="94806"/>
                </a:lnTo>
                <a:lnTo>
                  <a:pt x="25434" y="94806"/>
                </a:lnTo>
                <a:lnTo>
                  <a:pt x="25434" y="94806"/>
                </a:lnTo>
                <a:lnTo>
                  <a:pt x="25434" y="96795"/>
                </a:lnTo>
                <a:lnTo>
                  <a:pt x="25434" y="96795"/>
                </a:lnTo>
                <a:lnTo>
                  <a:pt x="25434" y="96795"/>
                </a:lnTo>
                <a:lnTo>
                  <a:pt x="24130" y="96795"/>
                </a:lnTo>
                <a:lnTo>
                  <a:pt x="24130" y="96795"/>
                </a:lnTo>
                <a:lnTo>
                  <a:pt x="25434" y="96795"/>
                </a:lnTo>
                <a:lnTo>
                  <a:pt x="25434" y="98121"/>
                </a:lnTo>
                <a:lnTo>
                  <a:pt x="25434" y="98121"/>
                </a:lnTo>
                <a:lnTo>
                  <a:pt x="25434" y="96795"/>
                </a:lnTo>
                <a:lnTo>
                  <a:pt x="25434" y="96795"/>
                </a:lnTo>
                <a:lnTo>
                  <a:pt x="25434" y="98121"/>
                </a:lnTo>
                <a:lnTo>
                  <a:pt x="25434" y="98121"/>
                </a:lnTo>
                <a:lnTo>
                  <a:pt x="25434" y="98121"/>
                </a:lnTo>
                <a:lnTo>
                  <a:pt x="25434" y="98121"/>
                </a:lnTo>
                <a:lnTo>
                  <a:pt x="25434" y="98121"/>
                </a:lnTo>
                <a:lnTo>
                  <a:pt x="25434" y="98121"/>
                </a:lnTo>
                <a:lnTo>
                  <a:pt x="25434" y="98121"/>
                </a:lnTo>
                <a:lnTo>
                  <a:pt x="25434" y="99447"/>
                </a:lnTo>
                <a:lnTo>
                  <a:pt x="25434" y="99447"/>
                </a:lnTo>
                <a:lnTo>
                  <a:pt x="24130" y="99447"/>
                </a:lnTo>
                <a:lnTo>
                  <a:pt x="24130" y="99447"/>
                </a:lnTo>
                <a:lnTo>
                  <a:pt x="24130" y="99447"/>
                </a:lnTo>
                <a:lnTo>
                  <a:pt x="24130" y="99447"/>
                </a:lnTo>
                <a:lnTo>
                  <a:pt x="24130" y="99447"/>
                </a:lnTo>
                <a:lnTo>
                  <a:pt x="24130" y="100773"/>
                </a:lnTo>
                <a:lnTo>
                  <a:pt x="24130" y="100773"/>
                </a:lnTo>
                <a:lnTo>
                  <a:pt x="24130" y="100773"/>
                </a:lnTo>
                <a:lnTo>
                  <a:pt x="22826" y="100773"/>
                </a:lnTo>
                <a:lnTo>
                  <a:pt x="22826" y="100773"/>
                </a:lnTo>
                <a:lnTo>
                  <a:pt x="22826" y="100773"/>
                </a:lnTo>
                <a:lnTo>
                  <a:pt x="22826" y="100773"/>
                </a:lnTo>
                <a:lnTo>
                  <a:pt x="22826" y="102099"/>
                </a:lnTo>
                <a:lnTo>
                  <a:pt x="22826" y="102099"/>
                </a:lnTo>
                <a:lnTo>
                  <a:pt x="22826" y="102099"/>
                </a:lnTo>
                <a:lnTo>
                  <a:pt x="22826" y="102099"/>
                </a:lnTo>
                <a:lnTo>
                  <a:pt x="22826" y="102099"/>
                </a:lnTo>
                <a:lnTo>
                  <a:pt x="22826" y="104088"/>
                </a:lnTo>
                <a:lnTo>
                  <a:pt x="22826" y="104088"/>
                </a:lnTo>
                <a:lnTo>
                  <a:pt x="21521" y="104088"/>
                </a:lnTo>
                <a:lnTo>
                  <a:pt x="21521" y="104088"/>
                </a:lnTo>
                <a:lnTo>
                  <a:pt x="21521" y="104088"/>
                </a:lnTo>
                <a:lnTo>
                  <a:pt x="21521" y="105414"/>
                </a:lnTo>
                <a:lnTo>
                  <a:pt x="21521" y="105414"/>
                </a:lnTo>
                <a:lnTo>
                  <a:pt x="21521" y="105414"/>
                </a:lnTo>
                <a:lnTo>
                  <a:pt x="21521" y="105414"/>
                </a:lnTo>
                <a:lnTo>
                  <a:pt x="21521" y="106740"/>
                </a:lnTo>
                <a:lnTo>
                  <a:pt x="21521" y="106740"/>
                </a:lnTo>
                <a:lnTo>
                  <a:pt x="21521" y="106740"/>
                </a:lnTo>
                <a:lnTo>
                  <a:pt x="21521" y="106740"/>
                </a:lnTo>
                <a:lnTo>
                  <a:pt x="21521" y="108066"/>
                </a:lnTo>
                <a:lnTo>
                  <a:pt x="21521" y="108066"/>
                </a:lnTo>
                <a:lnTo>
                  <a:pt x="19565" y="108066"/>
                </a:lnTo>
                <a:lnTo>
                  <a:pt x="19565" y="108066"/>
                </a:lnTo>
                <a:lnTo>
                  <a:pt x="19565" y="109392"/>
                </a:lnTo>
                <a:lnTo>
                  <a:pt x="19565" y="109392"/>
                </a:lnTo>
                <a:lnTo>
                  <a:pt x="19565" y="109392"/>
                </a:lnTo>
                <a:lnTo>
                  <a:pt x="19565" y="109392"/>
                </a:lnTo>
                <a:lnTo>
                  <a:pt x="19565" y="109392"/>
                </a:lnTo>
                <a:lnTo>
                  <a:pt x="19565" y="111381"/>
                </a:lnTo>
                <a:lnTo>
                  <a:pt x="19565" y="111381"/>
                </a:lnTo>
                <a:lnTo>
                  <a:pt x="19565" y="111381"/>
                </a:lnTo>
                <a:lnTo>
                  <a:pt x="19565" y="112707"/>
                </a:lnTo>
                <a:lnTo>
                  <a:pt x="19565" y="112707"/>
                </a:lnTo>
                <a:lnTo>
                  <a:pt x="19565" y="112707"/>
                </a:lnTo>
                <a:lnTo>
                  <a:pt x="19565" y="112707"/>
                </a:lnTo>
                <a:lnTo>
                  <a:pt x="19565" y="112707"/>
                </a:lnTo>
                <a:lnTo>
                  <a:pt x="19565" y="112707"/>
                </a:lnTo>
                <a:lnTo>
                  <a:pt x="19565" y="114033"/>
                </a:lnTo>
                <a:lnTo>
                  <a:pt x="19565" y="114033"/>
                </a:lnTo>
                <a:lnTo>
                  <a:pt x="19565" y="114033"/>
                </a:lnTo>
                <a:lnTo>
                  <a:pt x="19565" y="114033"/>
                </a:lnTo>
                <a:lnTo>
                  <a:pt x="19565" y="115359"/>
                </a:lnTo>
                <a:lnTo>
                  <a:pt x="19565" y="115359"/>
                </a:lnTo>
                <a:lnTo>
                  <a:pt x="18260" y="115359"/>
                </a:lnTo>
                <a:lnTo>
                  <a:pt x="18260" y="115359"/>
                </a:lnTo>
                <a:lnTo>
                  <a:pt x="18260" y="115359"/>
                </a:lnTo>
                <a:lnTo>
                  <a:pt x="18260" y="115359"/>
                </a:lnTo>
                <a:lnTo>
                  <a:pt x="16956" y="115359"/>
                </a:lnTo>
                <a:lnTo>
                  <a:pt x="16956" y="114033"/>
                </a:lnTo>
                <a:lnTo>
                  <a:pt x="16956" y="114033"/>
                </a:lnTo>
                <a:lnTo>
                  <a:pt x="16956" y="114033"/>
                </a:lnTo>
                <a:lnTo>
                  <a:pt x="16956" y="114033"/>
                </a:lnTo>
                <a:lnTo>
                  <a:pt x="15652" y="114033"/>
                </a:lnTo>
                <a:lnTo>
                  <a:pt x="15652" y="115359"/>
                </a:lnTo>
                <a:lnTo>
                  <a:pt x="16956" y="115359"/>
                </a:lnTo>
                <a:lnTo>
                  <a:pt x="16956" y="115359"/>
                </a:lnTo>
                <a:lnTo>
                  <a:pt x="16956" y="115359"/>
                </a:lnTo>
                <a:lnTo>
                  <a:pt x="16956" y="115359"/>
                </a:lnTo>
                <a:lnTo>
                  <a:pt x="16956" y="115359"/>
                </a:lnTo>
                <a:lnTo>
                  <a:pt x="16956" y="116685"/>
                </a:lnTo>
                <a:lnTo>
                  <a:pt x="16956" y="116685"/>
                </a:lnTo>
                <a:lnTo>
                  <a:pt x="16956" y="116685"/>
                </a:lnTo>
                <a:lnTo>
                  <a:pt x="16956" y="116685"/>
                </a:lnTo>
                <a:lnTo>
                  <a:pt x="15652" y="116685"/>
                </a:lnTo>
                <a:lnTo>
                  <a:pt x="15652" y="116685"/>
                </a:lnTo>
                <a:lnTo>
                  <a:pt x="15652" y="116685"/>
                </a:lnTo>
                <a:lnTo>
                  <a:pt x="15652" y="118674"/>
                </a:lnTo>
                <a:lnTo>
                  <a:pt x="15652" y="118674"/>
                </a:lnTo>
                <a:lnTo>
                  <a:pt x="15652" y="118674"/>
                </a:lnTo>
                <a:lnTo>
                  <a:pt x="15652" y="118674"/>
                </a:lnTo>
                <a:lnTo>
                  <a:pt x="14347" y="118674"/>
                </a:lnTo>
                <a:lnTo>
                  <a:pt x="14347" y="118674"/>
                </a:lnTo>
                <a:lnTo>
                  <a:pt x="14347" y="118674"/>
                </a:lnTo>
                <a:lnTo>
                  <a:pt x="14347" y="118674"/>
                </a:lnTo>
                <a:lnTo>
                  <a:pt x="12391" y="118674"/>
                </a:lnTo>
                <a:lnTo>
                  <a:pt x="12391" y="120000"/>
                </a:lnTo>
                <a:lnTo>
                  <a:pt x="12391" y="120000"/>
                </a:lnTo>
                <a:lnTo>
                  <a:pt x="12391" y="120000"/>
                </a:lnTo>
                <a:lnTo>
                  <a:pt x="12391" y="120000"/>
                </a:lnTo>
                <a:lnTo>
                  <a:pt x="12391" y="120000"/>
                </a:lnTo>
                <a:lnTo>
                  <a:pt x="12391" y="120000"/>
                </a:lnTo>
                <a:lnTo>
                  <a:pt x="12391" y="118674"/>
                </a:lnTo>
                <a:lnTo>
                  <a:pt x="12391" y="118674"/>
                </a:lnTo>
                <a:lnTo>
                  <a:pt x="12391" y="118674"/>
                </a:lnTo>
                <a:lnTo>
                  <a:pt x="11086" y="118674"/>
                </a:lnTo>
                <a:lnTo>
                  <a:pt x="11086" y="118674"/>
                </a:lnTo>
                <a:lnTo>
                  <a:pt x="11086" y="118674"/>
                </a:lnTo>
                <a:lnTo>
                  <a:pt x="11086" y="116685"/>
                </a:lnTo>
                <a:lnTo>
                  <a:pt x="11086" y="116685"/>
                </a:lnTo>
                <a:lnTo>
                  <a:pt x="9782" y="116685"/>
                </a:lnTo>
                <a:lnTo>
                  <a:pt x="9782" y="116685"/>
                </a:lnTo>
                <a:lnTo>
                  <a:pt x="9782" y="116685"/>
                </a:lnTo>
                <a:lnTo>
                  <a:pt x="9782" y="116685"/>
                </a:lnTo>
                <a:lnTo>
                  <a:pt x="9782" y="116685"/>
                </a:lnTo>
                <a:lnTo>
                  <a:pt x="8478" y="116685"/>
                </a:lnTo>
                <a:lnTo>
                  <a:pt x="8478" y="116685"/>
                </a:lnTo>
                <a:lnTo>
                  <a:pt x="8478" y="116685"/>
                </a:lnTo>
                <a:lnTo>
                  <a:pt x="8478" y="116685"/>
                </a:lnTo>
                <a:lnTo>
                  <a:pt x="8478" y="116685"/>
                </a:lnTo>
                <a:lnTo>
                  <a:pt x="8478" y="116685"/>
                </a:lnTo>
                <a:lnTo>
                  <a:pt x="8478" y="115359"/>
                </a:lnTo>
                <a:lnTo>
                  <a:pt x="8478" y="115359"/>
                </a:lnTo>
                <a:lnTo>
                  <a:pt x="7173" y="115359"/>
                </a:lnTo>
                <a:lnTo>
                  <a:pt x="7173" y="115359"/>
                </a:lnTo>
                <a:lnTo>
                  <a:pt x="7173" y="115359"/>
                </a:lnTo>
                <a:lnTo>
                  <a:pt x="7173" y="114033"/>
                </a:lnTo>
                <a:lnTo>
                  <a:pt x="7173" y="114033"/>
                </a:lnTo>
                <a:lnTo>
                  <a:pt x="7173" y="114033"/>
                </a:lnTo>
                <a:lnTo>
                  <a:pt x="8478" y="114033"/>
                </a:lnTo>
                <a:lnTo>
                  <a:pt x="8478" y="114033"/>
                </a:lnTo>
                <a:lnTo>
                  <a:pt x="8478" y="114033"/>
                </a:lnTo>
                <a:lnTo>
                  <a:pt x="8478" y="114033"/>
                </a:lnTo>
                <a:lnTo>
                  <a:pt x="8478" y="114033"/>
                </a:lnTo>
                <a:lnTo>
                  <a:pt x="8478" y="114033"/>
                </a:lnTo>
                <a:lnTo>
                  <a:pt x="8478" y="114033"/>
                </a:lnTo>
                <a:lnTo>
                  <a:pt x="8478" y="112707"/>
                </a:lnTo>
                <a:lnTo>
                  <a:pt x="8478" y="112707"/>
                </a:lnTo>
                <a:lnTo>
                  <a:pt x="8478" y="112707"/>
                </a:lnTo>
                <a:lnTo>
                  <a:pt x="8478" y="112707"/>
                </a:lnTo>
                <a:lnTo>
                  <a:pt x="8478" y="112707"/>
                </a:lnTo>
                <a:lnTo>
                  <a:pt x="8478" y="111381"/>
                </a:lnTo>
                <a:lnTo>
                  <a:pt x="8478" y="111381"/>
                </a:lnTo>
                <a:lnTo>
                  <a:pt x="8478" y="111381"/>
                </a:lnTo>
                <a:lnTo>
                  <a:pt x="8478" y="111381"/>
                </a:lnTo>
                <a:lnTo>
                  <a:pt x="8478" y="111381"/>
                </a:lnTo>
                <a:lnTo>
                  <a:pt x="7173" y="111381"/>
                </a:lnTo>
                <a:lnTo>
                  <a:pt x="7173" y="109392"/>
                </a:lnTo>
                <a:lnTo>
                  <a:pt x="8478" y="109392"/>
                </a:lnTo>
                <a:lnTo>
                  <a:pt x="8478" y="109392"/>
                </a:lnTo>
                <a:lnTo>
                  <a:pt x="8478" y="109392"/>
                </a:lnTo>
                <a:lnTo>
                  <a:pt x="8478" y="109392"/>
                </a:lnTo>
                <a:lnTo>
                  <a:pt x="8478" y="108066"/>
                </a:lnTo>
                <a:lnTo>
                  <a:pt x="8478" y="108066"/>
                </a:lnTo>
                <a:lnTo>
                  <a:pt x="8478" y="108066"/>
                </a:lnTo>
                <a:lnTo>
                  <a:pt x="7173" y="108066"/>
                </a:lnTo>
                <a:lnTo>
                  <a:pt x="7173" y="108066"/>
                </a:lnTo>
                <a:lnTo>
                  <a:pt x="8478" y="108066"/>
                </a:lnTo>
                <a:lnTo>
                  <a:pt x="8478" y="106740"/>
                </a:lnTo>
                <a:lnTo>
                  <a:pt x="7173" y="106740"/>
                </a:lnTo>
                <a:lnTo>
                  <a:pt x="7173" y="106740"/>
                </a:lnTo>
                <a:lnTo>
                  <a:pt x="7173" y="106740"/>
                </a:lnTo>
                <a:lnTo>
                  <a:pt x="7173" y="106740"/>
                </a:lnTo>
                <a:lnTo>
                  <a:pt x="5217" y="106740"/>
                </a:lnTo>
                <a:lnTo>
                  <a:pt x="5217" y="106740"/>
                </a:lnTo>
                <a:lnTo>
                  <a:pt x="5217" y="106740"/>
                </a:lnTo>
                <a:lnTo>
                  <a:pt x="5217" y="105414"/>
                </a:lnTo>
                <a:lnTo>
                  <a:pt x="5217" y="105414"/>
                </a:lnTo>
                <a:lnTo>
                  <a:pt x="5217" y="105414"/>
                </a:lnTo>
                <a:lnTo>
                  <a:pt x="5217" y="104088"/>
                </a:lnTo>
                <a:lnTo>
                  <a:pt x="5217" y="104088"/>
                </a:lnTo>
                <a:lnTo>
                  <a:pt x="5217" y="104088"/>
                </a:lnTo>
                <a:lnTo>
                  <a:pt x="5217" y="104088"/>
                </a:lnTo>
                <a:lnTo>
                  <a:pt x="5217" y="102099"/>
                </a:lnTo>
                <a:lnTo>
                  <a:pt x="5217" y="102099"/>
                </a:lnTo>
                <a:lnTo>
                  <a:pt x="5217" y="102099"/>
                </a:lnTo>
                <a:lnTo>
                  <a:pt x="7173" y="102099"/>
                </a:lnTo>
                <a:lnTo>
                  <a:pt x="7173" y="102099"/>
                </a:lnTo>
                <a:lnTo>
                  <a:pt x="7173" y="100773"/>
                </a:lnTo>
                <a:lnTo>
                  <a:pt x="7173" y="100773"/>
                </a:lnTo>
                <a:lnTo>
                  <a:pt x="7173" y="100773"/>
                </a:lnTo>
                <a:lnTo>
                  <a:pt x="7173" y="100773"/>
                </a:lnTo>
                <a:lnTo>
                  <a:pt x="7173" y="99447"/>
                </a:lnTo>
                <a:lnTo>
                  <a:pt x="8478" y="99447"/>
                </a:lnTo>
                <a:lnTo>
                  <a:pt x="8478" y="99447"/>
                </a:lnTo>
                <a:lnTo>
                  <a:pt x="7173" y="99447"/>
                </a:lnTo>
                <a:lnTo>
                  <a:pt x="7173" y="99447"/>
                </a:lnTo>
                <a:lnTo>
                  <a:pt x="7173" y="99447"/>
                </a:lnTo>
                <a:lnTo>
                  <a:pt x="5217" y="99447"/>
                </a:lnTo>
                <a:lnTo>
                  <a:pt x="5217" y="99447"/>
                </a:lnTo>
                <a:lnTo>
                  <a:pt x="5217" y="99447"/>
                </a:lnTo>
                <a:lnTo>
                  <a:pt x="5217" y="100773"/>
                </a:lnTo>
                <a:lnTo>
                  <a:pt x="5217" y="100773"/>
                </a:lnTo>
                <a:lnTo>
                  <a:pt x="5217" y="100773"/>
                </a:lnTo>
                <a:lnTo>
                  <a:pt x="5217" y="100773"/>
                </a:lnTo>
                <a:lnTo>
                  <a:pt x="5217" y="100773"/>
                </a:lnTo>
                <a:lnTo>
                  <a:pt x="3913" y="100773"/>
                </a:lnTo>
                <a:lnTo>
                  <a:pt x="3913" y="100773"/>
                </a:lnTo>
                <a:lnTo>
                  <a:pt x="3913" y="102099"/>
                </a:lnTo>
                <a:lnTo>
                  <a:pt x="3913" y="102099"/>
                </a:lnTo>
                <a:lnTo>
                  <a:pt x="3913" y="102099"/>
                </a:lnTo>
                <a:lnTo>
                  <a:pt x="3913" y="100773"/>
                </a:lnTo>
                <a:lnTo>
                  <a:pt x="3913" y="100773"/>
                </a:lnTo>
                <a:lnTo>
                  <a:pt x="3913" y="100773"/>
                </a:lnTo>
                <a:lnTo>
                  <a:pt x="3913" y="100773"/>
                </a:lnTo>
                <a:lnTo>
                  <a:pt x="3913" y="99447"/>
                </a:lnTo>
                <a:lnTo>
                  <a:pt x="3913" y="99447"/>
                </a:lnTo>
                <a:lnTo>
                  <a:pt x="3913" y="99447"/>
                </a:lnTo>
                <a:lnTo>
                  <a:pt x="3913" y="99447"/>
                </a:lnTo>
                <a:lnTo>
                  <a:pt x="2608" y="99447"/>
                </a:lnTo>
                <a:lnTo>
                  <a:pt x="2608" y="98121"/>
                </a:lnTo>
                <a:lnTo>
                  <a:pt x="2608" y="98121"/>
                </a:lnTo>
                <a:lnTo>
                  <a:pt x="2608" y="98121"/>
                </a:lnTo>
                <a:lnTo>
                  <a:pt x="2608" y="98121"/>
                </a:lnTo>
                <a:lnTo>
                  <a:pt x="2608" y="98121"/>
                </a:lnTo>
                <a:lnTo>
                  <a:pt x="2608" y="98121"/>
                </a:lnTo>
                <a:lnTo>
                  <a:pt x="2608" y="98121"/>
                </a:lnTo>
                <a:lnTo>
                  <a:pt x="2608" y="96795"/>
                </a:lnTo>
                <a:lnTo>
                  <a:pt x="2608" y="96795"/>
                </a:lnTo>
                <a:lnTo>
                  <a:pt x="1304" y="96795"/>
                </a:lnTo>
                <a:lnTo>
                  <a:pt x="1304" y="96795"/>
                </a:lnTo>
                <a:lnTo>
                  <a:pt x="2608" y="96795"/>
                </a:lnTo>
                <a:lnTo>
                  <a:pt x="2608" y="96795"/>
                </a:lnTo>
                <a:lnTo>
                  <a:pt x="2608" y="96795"/>
                </a:lnTo>
                <a:lnTo>
                  <a:pt x="2608" y="94806"/>
                </a:lnTo>
                <a:lnTo>
                  <a:pt x="2608" y="94806"/>
                </a:lnTo>
                <a:lnTo>
                  <a:pt x="1304" y="94806"/>
                </a:lnTo>
                <a:lnTo>
                  <a:pt x="1304" y="94806"/>
                </a:lnTo>
                <a:lnTo>
                  <a:pt x="1304" y="94806"/>
                </a:lnTo>
                <a:lnTo>
                  <a:pt x="1304" y="94806"/>
                </a:lnTo>
                <a:lnTo>
                  <a:pt x="1304" y="94806"/>
                </a:lnTo>
                <a:lnTo>
                  <a:pt x="1304" y="94806"/>
                </a:lnTo>
                <a:lnTo>
                  <a:pt x="1304" y="94806"/>
                </a:lnTo>
                <a:lnTo>
                  <a:pt x="0" y="94806"/>
                </a:lnTo>
                <a:lnTo>
                  <a:pt x="0" y="94806"/>
                </a:lnTo>
                <a:lnTo>
                  <a:pt x="0" y="94806"/>
                </a:lnTo>
                <a:lnTo>
                  <a:pt x="0" y="93480"/>
                </a:lnTo>
                <a:lnTo>
                  <a:pt x="0" y="93480"/>
                </a:lnTo>
                <a:lnTo>
                  <a:pt x="0" y="93480"/>
                </a:lnTo>
                <a:lnTo>
                  <a:pt x="1304" y="93480"/>
                </a:lnTo>
                <a:lnTo>
                  <a:pt x="1304" y="93480"/>
                </a:lnTo>
                <a:lnTo>
                  <a:pt x="0" y="93480"/>
                </a:lnTo>
                <a:lnTo>
                  <a:pt x="0" y="92154"/>
                </a:lnTo>
                <a:lnTo>
                  <a:pt x="0" y="92154"/>
                </a:lnTo>
                <a:lnTo>
                  <a:pt x="1304" y="92154"/>
                </a:lnTo>
                <a:lnTo>
                  <a:pt x="1304" y="92154"/>
                </a:lnTo>
                <a:lnTo>
                  <a:pt x="1304" y="92154"/>
                </a:lnTo>
                <a:lnTo>
                  <a:pt x="1304" y="90828"/>
                </a:lnTo>
                <a:lnTo>
                  <a:pt x="1304" y="90828"/>
                </a:lnTo>
                <a:lnTo>
                  <a:pt x="1304" y="90828"/>
                </a:lnTo>
                <a:lnTo>
                  <a:pt x="1304" y="90828"/>
                </a:lnTo>
                <a:lnTo>
                  <a:pt x="2608" y="90828"/>
                </a:lnTo>
                <a:lnTo>
                  <a:pt x="2608" y="90828"/>
                </a:lnTo>
                <a:lnTo>
                  <a:pt x="2608" y="92154"/>
                </a:lnTo>
                <a:lnTo>
                  <a:pt x="1304" y="92154"/>
                </a:lnTo>
                <a:lnTo>
                  <a:pt x="1304" y="92154"/>
                </a:lnTo>
                <a:lnTo>
                  <a:pt x="2608" y="92154"/>
                </a:lnTo>
                <a:lnTo>
                  <a:pt x="2608" y="92154"/>
                </a:lnTo>
                <a:lnTo>
                  <a:pt x="2608" y="92154"/>
                </a:lnTo>
                <a:lnTo>
                  <a:pt x="2608" y="92154"/>
                </a:lnTo>
                <a:lnTo>
                  <a:pt x="3913" y="92154"/>
                </a:lnTo>
                <a:lnTo>
                  <a:pt x="3913" y="90828"/>
                </a:lnTo>
                <a:lnTo>
                  <a:pt x="3913" y="90828"/>
                </a:lnTo>
                <a:lnTo>
                  <a:pt x="3913" y="90828"/>
                </a:lnTo>
                <a:lnTo>
                  <a:pt x="3913" y="90828"/>
                </a:lnTo>
                <a:lnTo>
                  <a:pt x="3913" y="90828"/>
                </a:lnTo>
                <a:lnTo>
                  <a:pt x="3913" y="90828"/>
                </a:lnTo>
                <a:lnTo>
                  <a:pt x="3913" y="89502"/>
                </a:lnTo>
                <a:lnTo>
                  <a:pt x="5217" y="89502"/>
                </a:lnTo>
                <a:lnTo>
                  <a:pt x="5217" y="89502"/>
                </a:lnTo>
                <a:lnTo>
                  <a:pt x="5217" y="90828"/>
                </a:lnTo>
                <a:lnTo>
                  <a:pt x="5217" y="90828"/>
                </a:lnTo>
                <a:lnTo>
                  <a:pt x="5217" y="90828"/>
                </a:lnTo>
                <a:lnTo>
                  <a:pt x="5217" y="90828"/>
                </a:lnTo>
                <a:lnTo>
                  <a:pt x="5217" y="90828"/>
                </a:lnTo>
                <a:lnTo>
                  <a:pt x="7173" y="90828"/>
                </a:lnTo>
                <a:lnTo>
                  <a:pt x="7173" y="90828"/>
                </a:lnTo>
                <a:lnTo>
                  <a:pt x="7173" y="90828"/>
                </a:lnTo>
                <a:lnTo>
                  <a:pt x="7173" y="90828"/>
                </a:lnTo>
                <a:lnTo>
                  <a:pt x="7173" y="89502"/>
                </a:lnTo>
                <a:lnTo>
                  <a:pt x="7173" y="89502"/>
                </a:lnTo>
                <a:lnTo>
                  <a:pt x="7173" y="89502"/>
                </a:lnTo>
                <a:lnTo>
                  <a:pt x="8478" y="89502"/>
                </a:lnTo>
                <a:lnTo>
                  <a:pt x="8478" y="89502"/>
                </a:lnTo>
                <a:lnTo>
                  <a:pt x="8478" y="89502"/>
                </a:lnTo>
                <a:lnTo>
                  <a:pt x="8478" y="89502"/>
                </a:lnTo>
                <a:lnTo>
                  <a:pt x="8478" y="89502"/>
                </a:lnTo>
                <a:lnTo>
                  <a:pt x="9782" y="89502"/>
                </a:lnTo>
                <a:lnTo>
                  <a:pt x="9782" y="89502"/>
                </a:lnTo>
                <a:lnTo>
                  <a:pt x="9782" y="87513"/>
                </a:lnTo>
                <a:lnTo>
                  <a:pt x="9782" y="87513"/>
                </a:lnTo>
                <a:lnTo>
                  <a:pt x="9782" y="87513"/>
                </a:lnTo>
                <a:lnTo>
                  <a:pt x="9782" y="87513"/>
                </a:lnTo>
                <a:lnTo>
                  <a:pt x="9782" y="87513"/>
                </a:lnTo>
                <a:lnTo>
                  <a:pt x="9782" y="87513"/>
                </a:lnTo>
                <a:lnTo>
                  <a:pt x="9782" y="87513"/>
                </a:lnTo>
                <a:lnTo>
                  <a:pt x="9782" y="86187"/>
                </a:lnTo>
                <a:lnTo>
                  <a:pt x="9782" y="86187"/>
                </a:lnTo>
                <a:lnTo>
                  <a:pt x="9782" y="86187"/>
                </a:lnTo>
                <a:lnTo>
                  <a:pt x="9782" y="86187"/>
                </a:lnTo>
                <a:lnTo>
                  <a:pt x="9782" y="86187"/>
                </a:lnTo>
                <a:lnTo>
                  <a:pt x="9782" y="86187"/>
                </a:lnTo>
                <a:lnTo>
                  <a:pt x="11086" y="86187"/>
                </a:lnTo>
                <a:lnTo>
                  <a:pt x="11086" y="86187"/>
                </a:lnTo>
                <a:lnTo>
                  <a:pt x="11086" y="86187"/>
                </a:lnTo>
                <a:lnTo>
                  <a:pt x="12391" y="86187"/>
                </a:lnTo>
                <a:lnTo>
                  <a:pt x="12391" y="86187"/>
                </a:lnTo>
                <a:lnTo>
                  <a:pt x="12391" y="86187"/>
                </a:lnTo>
                <a:lnTo>
                  <a:pt x="12391" y="86187"/>
                </a:lnTo>
                <a:lnTo>
                  <a:pt x="12391" y="86187"/>
                </a:lnTo>
                <a:lnTo>
                  <a:pt x="14347" y="86187"/>
                </a:lnTo>
                <a:lnTo>
                  <a:pt x="14347" y="84861"/>
                </a:lnTo>
                <a:lnTo>
                  <a:pt x="14347" y="84861"/>
                </a:lnTo>
                <a:lnTo>
                  <a:pt x="14347" y="84861"/>
                </a:lnTo>
                <a:lnTo>
                  <a:pt x="14347" y="84861"/>
                </a:lnTo>
                <a:lnTo>
                  <a:pt x="14347" y="84861"/>
                </a:lnTo>
                <a:lnTo>
                  <a:pt x="14347" y="84861"/>
                </a:lnTo>
                <a:lnTo>
                  <a:pt x="14347" y="84861"/>
                </a:lnTo>
                <a:lnTo>
                  <a:pt x="14347" y="84861"/>
                </a:lnTo>
                <a:lnTo>
                  <a:pt x="14347" y="84861"/>
                </a:lnTo>
                <a:lnTo>
                  <a:pt x="12391" y="84861"/>
                </a:lnTo>
                <a:lnTo>
                  <a:pt x="12391" y="83535"/>
                </a:lnTo>
                <a:lnTo>
                  <a:pt x="14347" y="83535"/>
                </a:lnTo>
                <a:lnTo>
                  <a:pt x="14347" y="83535"/>
                </a:lnTo>
                <a:lnTo>
                  <a:pt x="14347" y="83535"/>
                </a:lnTo>
                <a:lnTo>
                  <a:pt x="14347" y="83535"/>
                </a:lnTo>
                <a:lnTo>
                  <a:pt x="14347" y="83535"/>
                </a:lnTo>
                <a:lnTo>
                  <a:pt x="14347" y="82209"/>
                </a:lnTo>
                <a:lnTo>
                  <a:pt x="14347" y="82209"/>
                </a:lnTo>
                <a:lnTo>
                  <a:pt x="14347" y="82209"/>
                </a:lnTo>
                <a:lnTo>
                  <a:pt x="14347" y="82209"/>
                </a:lnTo>
                <a:lnTo>
                  <a:pt x="14347" y="82209"/>
                </a:lnTo>
                <a:lnTo>
                  <a:pt x="14347" y="82209"/>
                </a:lnTo>
                <a:lnTo>
                  <a:pt x="15652" y="82209"/>
                </a:lnTo>
                <a:lnTo>
                  <a:pt x="15652" y="80220"/>
                </a:lnTo>
                <a:lnTo>
                  <a:pt x="15652" y="80220"/>
                </a:lnTo>
                <a:lnTo>
                  <a:pt x="15652" y="80220"/>
                </a:lnTo>
                <a:lnTo>
                  <a:pt x="15652" y="80220"/>
                </a:lnTo>
                <a:lnTo>
                  <a:pt x="15652" y="80220"/>
                </a:lnTo>
                <a:lnTo>
                  <a:pt x="16956" y="80220"/>
                </a:lnTo>
                <a:lnTo>
                  <a:pt x="16956" y="80220"/>
                </a:lnTo>
                <a:lnTo>
                  <a:pt x="16956" y="80220"/>
                </a:lnTo>
                <a:lnTo>
                  <a:pt x="16956" y="80220"/>
                </a:lnTo>
                <a:lnTo>
                  <a:pt x="18260" y="80220"/>
                </a:lnTo>
                <a:lnTo>
                  <a:pt x="18260" y="80220"/>
                </a:lnTo>
                <a:lnTo>
                  <a:pt x="18260" y="78895"/>
                </a:lnTo>
                <a:lnTo>
                  <a:pt x="18260" y="78895"/>
                </a:lnTo>
                <a:lnTo>
                  <a:pt x="18260" y="78895"/>
                </a:lnTo>
                <a:lnTo>
                  <a:pt x="19565" y="78895"/>
                </a:lnTo>
                <a:lnTo>
                  <a:pt x="19565" y="78895"/>
                </a:lnTo>
                <a:lnTo>
                  <a:pt x="19565" y="78895"/>
                </a:lnTo>
                <a:lnTo>
                  <a:pt x="19565" y="78895"/>
                </a:lnTo>
                <a:lnTo>
                  <a:pt x="19565" y="78895"/>
                </a:lnTo>
                <a:lnTo>
                  <a:pt x="21521" y="78895"/>
                </a:lnTo>
                <a:lnTo>
                  <a:pt x="21521" y="78895"/>
                </a:lnTo>
                <a:lnTo>
                  <a:pt x="21521" y="78895"/>
                </a:lnTo>
                <a:lnTo>
                  <a:pt x="21521" y="77569"/>
                </a:lnTo>
                <a:lnTo>
                  <a:pt x="21521" y="77569"/>
                </a:lnTo>
                <a:lnTo>
                  <a:pt x="21521" y="77569"/>
                </a:lnTo>
                <a:lnTo>
                  <a:pt x="21521" y="77569"/>
                </a:lnTo>
                <a:lnTo>
                  <a:pt x="22826" y="77569"/>
                </a:lnTo>
                <a:lnTo>
                  <a:pt x="22826" y="77569"/>
                </a:lnTo>
                <a:lnTo>
                  <a:pt x="22826" y="77569"/>
                </a:lnTo>
                <a:lnTo>
                  <a:pt x="24130" y="77569"/>
                </a:lnTo>
                <a:lnTo>
                  <a:pt x="24130" y="77569"/>
                </a:lnTo>
                <a:lnTo>
                  <a:pt x="24130" y="76243"/>
                </a:lnTo>
                <a:lnTo>
                  <a:pt x="24130" y="76243"/>
                </a:lnTo>
                <a:lnTo>
                  <a:pt x="24130" y="76243"/>
                </a:lnTo>
                <a:lnTo>
                  <a:pt x="24130" y="76243"/>
                </a:lnTo>
                <a:lnTo>
                  <a:pt x="24130" y="76243"/>
                </a:lnTo>
                <a:lnTo>
                  <a:pt x="24130" y="76243"/>
                </a:lnTo>
                <a:lnTo>
                  <a:pt x="25434" y="76243"/>
                </a:lnTo>
                <a:lnTo>
                  <a:pt x="25434" y="74917"/>
                </a:lnTo>
                <a:lnTo>
                  <a:pt x="25434" y="74917"/>
                </a:lnTo>
                <a:lnTo>
                  <a:pt x="25434" y="74917"/>
                </a:lnTo>
                <a:lnTo>
                  <a:pt x="25434" y="74917"/>
                </a:lnTo>
                <a:lnTo>
                  <a:pt x="25434" y="74917"/>
                </a:lnTo>
                <a:lnTo>
                  <a:pt x="25434" y="74917"/>
                </a:lnTo>
                <a:lnTo>
                  <a:pt x="26739" y="74917"/>
                </a:lnTo>
                <a:lnTo>
                  <a:pt x="26739" y="72928"/>
                </a:lnTo>
                <a:lnTo>
                  <a:pt x="26739" y="72928"/>
                </a:lnTo>
                <a:lnTo>
                  <a:pt x="26739" y="72928"/>
                </a:lnTo>
                <a:lnTo>
                  <a:pt x="26739" y="72928"/>
                </a:lnTo>
                <a:lnTo>
                  <a:pt x="28695" y="72928"/>
                </a:lnTo>
                <a:lnTo>
                  <a:pt x="28695" y="72928"/>
                </a:lnTo>
                <a:lnTo>
                  <a:pt x="28695" y="72928"/>
                </a:lnTo>
                <a:lnTo>
                  <a:pt x="28695" y="71602"/>
                </a:lnTo>
                <a:lnTo>
                  <a:pt x="28695" y="71602"/>
                </a:lnTo>
                <a:lnTo>
                  <a:pt x="28695" y="71602"/>
                </a:lnTo>
                <a:lnTo>
                  <a:pt x="28695" y="71602"/>
                </a:lnTo>
                <a:lnTo>
                  <a:pt x="30000" y="71602"/>
                </a:lnTo>
                <a:lnTo>
                  <a:pt x="30000" y="71602"/>
                </a:lnTo>
                <a:lnTo>
                  <a:pt x="30000" y="71602"/>
                </a:lnTo>
                <a:lnTo>
                  <a:pt x="30000" y="70276"/>
                </a:lnTo>
                <a:lnTo>
                  <a:pt x="30000" y="70276"/>
                </a:lnTo>
                <a:lnTo>
                  <a:pt x="30000" y="70276"/>
                </a:lnTo>
                <a:lnTo>
                  <a:pt x="31304" y="70276"/>
                </a:lnTo>
                <a:lnTo>
                  <a:pt x="31304" y="70276"/>
                </a:lnTo>
                <a:lnTo>
                  <a:pt x="31304" y="70276"/>
                </a:lnTo>
                <a:lnTo>
                  <a:pt x="31304" y="68950"/>
                </a:lnTo>
                <a:lnTo>
                  <a:pt x="30000" y="68950"/>
                </a:lnTo>
                <a:lnTo>
                  <a:pt x="30000" y="68950"/>
                </a:lnTo>
                <a:lnTo>
                  <a:pt x="31304" y="68950"/>
                </a:lnTo>
                <a:lnTo>
                  <a:pt x="31304" y="68950"/>
                </a:lnTo>
                <a:lnTo>
                  <a:pt x="31304" y="68950"/>
                </a:lnTo>
                <a:lnTo>
                  <a:pt x="31304" y="68950"/>
                </a:lnTo>
                <a:lnTo>
                  <a:pt x="32608" y="68950"/>
                </a:lnTo>
                <a:lnTo>
                  <a:pt x="32608" y="68950"/>
                </a:lnTo>
                <a:lnTo>
                  <a:pt x="32608" y="67624"/>
                </a:lnTo>
                <a:lnTo>
                  <a:pt x="32608" y="67624"/>
                </a:lnTo>
                <a:lnTo>
                  <a:pt x="32608" y="67624"/>
                </a:lnTo>
                <a:lnTo>
                  <a:pt x="33913" y="67624"/>
                </a:lnTo>
                <a:lnTo>
                  <a:pt x="33913" y="67624"/>
                </a:lnTo>
                <a:lnTo>
                  <a:pt x="33913" y="67624"/>
                </a:lnTo>
                <a:lnTo>
                  <a:pt x="33913" y="67624"/>
                </a:lnTo>
                <a:lnTo>
                  <a:pt x="33913" y="67624"/>
                </a:lnTo>
                <a:lnTo>
                  <a:pt x="33913" y="67624"/>
                </a:lnTo>
                <a:lnTo>
                  <a:pt x="35869" y="67624"/>
                </a:lnTo>
                <a:lnTo>
                  <a:pt x="35869" y="67624"/>
                </a:lnTo>
                <a:lnTo>
                  <a:pt x="35869" y="67624"/>
                </a:lnTo>
                <a:lnTo>
                  <a:pt x="35869" y="67624"/>
                </a:lnTo>
                <a:lnTo>
                  <a:pt x="37173" y="67624"/>
                </a:lnTo>
                <a:lnTo>
                  <a:pt x="37173" y="67624"/>
                </a:lnTo>
                <a:lnTo>
                  <a:pt x="37173" y="67624"/>
                </a:lnTo>
                <a:lnTo>
                  <a:pt x="37173" y="67624"/>
                </a:lnTo>
                <a:lnTo>
                  <a:pt x="37173" y="67624"/>
                </a:lnTo>
                <a:lnTo>
                  <a:pt x="37173" y="67624"/>
                </a:lnTo>
                <a:lnTo>
                  <a:pt x="37173" y="68950"/>
                </a:lnTo>
                <a:lnTo>
                  <a:pt x="37173" y="68950"/>
                </a:lnTo>
                <a:lnTo>
                  <a:pt x="38478" y="68950"/>
                </a:lnTo>
                <a:lnTo>
                  <a:pt x="38478" y="68950"/>
                </a:lnTo>
                <a:lnTo>
                  <a:pt x="38478" y="68950"/>
                </a:lnTo>
                <a:lnTo>
                  <a:pt x="38478" y="68950"/>
                </a:lnTo>
                <a:lnTo>
                  <a:pt x="38478" y="68950"/>
                </a:lnTo>
                <a:lnTo>
                  <a:pt x="38478" y="67624"/>
                </a:lnTo>
                <a:lnTo>
                  <a:pt x="38478" y="67624"/>
                </a:lnTo>
                <a:lnTo>
                  <a:pt x="39782" y="67624"/>
                </a:lnTo>
                <a:lnTo>
                  <a:pt x="39782" y="67624"/>
                </a:lnTo>
                <a:lnTo>
                  <a:pt x="39782" y="67624"/>
                </a:lnTo>
                <a:lnTo>
                  <a:pt x="41086" y="67624"/>
                </a:lnTo>
                <a:lnTo>
                  <a:pt x="41086" y="67624"/>
                </a:lnTo>
                <a:lnTo>
                  <a:pt x="41086" y="67624"/>
                </a:lnTo>
                <a:lnTo>
                  <a:pt x="41086" y="67624"/>
                </a:lnTo>
                <a:lnTo>
                  <a:pt x="43043" y="67624"/>
                </a:lnTo>
                <a:lnTo>
                  <a:pt x="43043" y="67624"/>
                </a:lnTo>
                <a:lnTo>
                  <a:pt x="43043" y="67624"/>
                </a:lnTo>
                <a:lnTo>
                  <a:pt x="43043" y="67624"/>
                </a:lnTo>
                <a:lnTo>
                  <a:pt x="44347" y="67624"/>
                </a:lnTo>
                <a:lnTo>
                  <a:pt x="44347" y="67624"/>
                </a:lnTo>
                <a:lnTo>
                  <a:pt x="44347" y="67624"/>
                </a:lnTo>
                <a:lnTo>
                  <a:pt x="45652" y="67624"/>
                </a:lnTo>
                <a:lnTo>
                  <a:pt x="45652" y="67624"/>
                </a:lnTo>
                <a:lnTo>
                  <a:pt x="45652" y="67624"/>
                </a:lnTo>
                <a:lnTo>
                  <a:pt x="45652" y="67624"/>
                </a:lnTo>
                <a:lnTo>
                  <a:pt x="45652" y="67624"/>
                </a:lnTo>
                <a:lnTo>
                  <a:pt x="45652" y="67624"/>
                </a:lnTo>
                <a:lnTo>
                  <a:pt x="46956" y="67624"/>
                </a:lnTo>
                <a:lnTo>
                  <a:pt x="46956" y="67624"/>
                </a:lnTo>
                <a:lnTo>
                  <a:pt x="46956" y="67624"/>
                </a:lnTo>
                <a:lnTo>
                  <a:pt x="46956" y="67624"/>
                </a:lnTo>
                <a:lnTo>
                  <a:pt x="46956" y="67624"/>
                </a:lnTo>
                <a:lnTo>
                  <a:pt x="48260" y="67624"/>
                </a:lnTo>
                <a:lnTo>
                  <a:pt x="48260" y="67624"/>
                </a:lnTo>
                <a:lnTo>
                  <a:pt x="48260" y="65635"/>
                </a:lnTo>
                <a:lnTo>
                  <a:pt x="48260" y="65635"/>
                </a:lnTo>
                <a:lnTo>
                  <a:pt x="50217" y="65635"/>
                </a:lnTo>
                <a:lnTo>
                  <a:pt x="50217" y="67624"/>
                </a:lnTo>
                <a:lnTo>
                  <a:pt x="50217" y="67624"/>
                </a:lnTo>
                <a:lnTo>
                  <a:pt x="50217" y="67624"/>
                </a:lnTo>
                <a:lnTo>
                  <a:pt x="50217" y="67624"/>
                </a:lnTo>
                <a:lnTo>
                  <a:pt x="50217" y="65635"/>
                </a:lnTo>
                <a:lnTo>
                  <a:pt x="51521" y="65635"/>
                </a:lnTo>
                <a:lnTo>
                  <a:pt x="51521" y="65635"/>
                </a:lnTo>
                <a:lnTo>
                  <a:pt x="51521" y="65635"/>
                </a:lnTo>
                <a:lnTo>
                  <a:pt x="51521" y="67624"/>
                </a:lnTo>
                <a:lnTo>
                  <a:pt x="51521" y="67624"/>
                </a:lnTo>
                <a:lnTo>
                  <a:pt x="52826" y="67624"/>
                </a:lnTo>
                <a:lnTo>
                  <a:pt x="52826" y="67624"/>
                </a:lnTo>
                <a:lnTo>
                  <a:pt x="52826" y="65635"/>
                </a:lnTo>
                <a:lnTo>
                  <a:pt x="52826" y="65635"/>
                </a:lnTo>
                <a:lnTo>
                  <a:pt x="54130" y="65635"/>
                </a:lnTo>
                <a:lnTo>
                  <a:pt x="54130" y="65635"/>
                </a:lnTo>
                <a:lnTo>
                  <a:pt x="54130" y="65635"/>
                </a:lnTo>
                <a:lnTo>
                  <a:pt x="54130" y="65635"/>
                </a:lnTo>
                <a:lnTo>
                  <a:pt x="54130" y="65635"/>
                </a:lnTo>
                <a:lnTo>
                  <a:pt x="54130" y="65635"/>
                </a:lnTo>
                <a:lnTo>
                  <a:pt x="55434" y="65635"/>
                </a:lnTo>
                <a:lnTo>
                  <a:pt x="55434" y="65635"/>
                </a:lnTo>
                <a:lnTo>
                  <a:pt x="55434" y="65635"/>
                </a:lnTo>
                <a:lnTo>
                  <a:pt x="55434" y="65635"/>
                </a:lnTo>
                <a:lnTo>
                  <a:pt x="55434" y="65635"/>
                </a:lnTo>
                <a:lnTo>
                  <a:pt x="55434" y="65635"/>
                </a:lnTo>
                <a:lnTo>
                  <a:pt x="55434" y="67624"/>
                </a:lnTo>
                <a:lnTo>
                  <a:pt x="55434" y="67624"/>
                </a:lnTo>
                <a:lnTo>
                  <a:pt x="55434" y="67624"/>
                </a:lnTo>
                <a:lnTo>
                  <a:pt x="55434" y="67624"/>
                </a:lnTo>
                <a:lnTo>
                  <a:pt x="55434" y="67624"/>
                </a:lnTo>
                <a:lnTo>
                  <a:pt x="55434" y="67624"/>
                </a:lnTo>
                <a:lnTo>
                  <a:pt x="55434" y="67624"/>
                </a:lnTo>
                <a:lnTo>
                  <a:pt x="57391" y="67624"/>
                </a:lnTo>
                <a:lnTo>
                  <a:pt x="57391" y="67624"/>
                </a:lnTo>
                <a:lnTo>
                  <a:pt x="57391" y="67624"/>
                </a:lnTo>
                <a:lnTo>
                  <a:pt x="57391" y="67624"/>
                </a:lnTo>
                <a:lnTo>
                  <a:pt x="58695" y="67624"/>
                </a:lnTo>
                <a:lnTo>
                  <a:pt x="58695" y="67624"/>
                </a:lnTo>
                <a:lnTo>
                  <a:pt x="58695" y="67624"/>
                </a:lnTo>
                <a:lnTo>
                  <a:pt x="58695" y="67624"/>
                </a:lnTo>
                <a:lnTo>
                  <a:pt x="58695" y="68950"/>
                </a:lnTo>
                <a:lnTo>
                  <a:pt x="58695" y="68950"/>
                </a:lnTo>
                <a:lnTo>
                  <a:pt x="58695" y="67624"/>
                </a:lnTo>
                <a:lnTo>
                  <a:pt x="58695" y="67624"/>
                </a:lnTo>
                <a:lnTo>
                  <a:pt x="58695" y="67624"/>
                </a:lnTo>
                <a:lnTo>
                  <a:pt x="60000" y="67624"/>
                </a:lnTo>
                <a:lnTo>
                  <a:pt x="60000" y="67624"/>
                </a:lnTo>
                <a:lnTo>
                  <a:pt x="60000" y="67624"/>
                </a:lnTo>
                <a:lnTo>
                  <a:pt x="60000" y="67624"/>
                </a:lnTo>
                <a:lnTo>
                  <a:pt x="60000" y="67624"/>
                </a:lnTo>
                <a:lnTo>
                  <a:pt x="60000" y="67624"/>
                </a:lnTo>
                <a:lnTo>
                  <a:pt x="61304" y="67624"/>
                </a:lnTo>
                <a:lnTo>
                  <a:pt x="61304" y="67624"/>
                </a:lnTo>
                <a:lnTo>
                  <a:pt x="61304" y="67624"/>
                </a:lnTo>
                <a:lnTo>
                  <a:pt x="61304" y="67624"/>
                </a:lnTo>
                <a:lnTo>
                  <a:pt x="61304" y="67624"/>
                </a:lnTo>
                <a:lnTo>
                  <a:pt x="61304" y="65635"/>
                </a:lnTo>
                <a:lnTo>
                  <a:pt x="61304" y="65635"/>
                </a:lnTo>
                <a:lnTo>
                  <a:pt x="62608" y="65635"/>
                </a:lnTo>
                <a:lnTo>
                  <a:pt x="62608" y="65635"/>
                </a:lnTo>
                <a:lnTo>
                  <a:pt x="62608" y="65635"/>
                </a:lnTo>
                <a:lnTo>
                  <a:pt x="62608" y="65635"/>
                </a:lnTo>
                <a:lnTo>
                  <a:pt x="62608" y="64309"/>
                </a:lnTo>
                <a:lnTo>
                  <a:pt x="62608" y="64309"/>
                </a:lnTo>
                <a:lnTo>
                  <a:pt x="62608" y="64309"/>
                </a:lnTo>
                <a:lnTo>
                  <a:pt x="62608" y="64309"/>
                </a:lnTo>
                <a:lnTo>
                  <a:pt x="62608" y="64309"/>
                </a:lnTo>
                <a:lnTo>
                  <a:pt x="62608" y="62983"/>
                </a:lnTo>
                <a:lnTo>
                  <a:pt x="61304" y="62983"/>
                </a:lnTo>
                <a:lnTo>
                  <a:pt x="61304" y="62983"/>
                </a:lnTo>
                <a:lnTo>
                  <a:pt x="62608" y="62983"/>
                </a:lnTo>
                <a:lnTo>
                  <a:pt x="62608" y="62983"/>
                </a:lnTo>
                <a:lnTo>
                  <a:pt x="62608" y="62983"/>
                </a:lnTo>
                <a:lnTo>
                  <a:pt x="62608" y="61657"/>
                </a:lnTo>
                <a:lnTo>
                  <a:pt x="62608" y="61657"/>
                </a:lnTo>
                <a:lnTo>
                  <a:pt x="62608" y="61657"/>
                </a:lnTo>
                <a:lnTo>
                  <a:pt x="62608" y="61657"/>
                </a:lnTo>
                <a:lnTo>
                  <a:pt x="62608" y="61657"/>
                </a:lnTo>
                <a:lnTo>
                  <a:pt x="62608" y="60331"/>
                </a:lnTo>
                <a:lnTo>
                  <a:pt x="62608" y="60331"/>
                </a:lnTo>
                <a:lnTo>
                  <a:pt x="62608" y="60331"/>
                </a:lnTo>
                <a:lnTo>
                  <a:pt x="64565" y="60331"/>
                </a:lnTo>
                <a:lnTo>
                  <a:pt x="64565" y="60331"/>
                </a:lnTo>
                <a:lnTo>
                  <a:pt x="64565" y="60331"/>
                </a:lnTo>
                <a:lnTo>
                  <a:pt x="64565" y="58342"/>
                </a:lnTo>
                <a:lnTo>
                  <a:pt x="65869" y="58342"/>
                </a:lnTo>
                <a:lnTo>
                  <a:pt x="65869" y="58342"/>
                </a:lnTo>
                <a:lnTo>
                  <a:pt x="65869" y="58342"/>
                </a:lnTo>
                <a:lnTo>
                  <a:pt x="65869" y="58342"/>
                </a:lnTo>
                <a:lnTo>
                  <a:pt x="65869" y="58342"/>
                </a:lnTo>
                <a:lnTo>
                  <a:pt x="65869" y="58342"/>
                </a:lnTo>
                <a:lnTo>
                  <a:pt x="65869" y="57016"/>
                </a:lnTo>
                <a:lnTo>
                  <a:pt x="67173" y="57016"/>
                </a:lnTo>
                <a:lnTo>
                  <a:pt x="67173" y="57016"/>
                </a:lnTo>
                <a:lnTo>
                  <a:pt x="67173" y="57016"/>
                </a:lnTo>
                <a:lnTo>
                  <a:pt x="67173" y="57016"/>
                </a:lnTo>
                <a:lnTo>
                  <a:pt x="67173" y="57016"/>
                </a:lnTo>
                <a:lnTo>
                  <a:pt x="67173" y="55690"/>
                </a:lnTo>
                <a:lnTo>
                  <a:pt x="67173" y="55690"/>
                </a:lnTo>
                <a:lnTo>
                  <a:pt x="67173" y="55690"/>
                </a:lnTo>
                <a:lnTo>
                  <a:pt x="68478" y="55690"/>
                </a:lnTo>
                <a:lnTo>
                  <a:pt x="68478" y="55690"/>
                </a:lnTo>
                <a:lnTo>
                  <a:pt x="68478" y="55690"/>
                </a:lnTo>
                <a:lnTo>
                  <a:pt x="68478" y="54364"/>
                </a:lnTo>
                <a:lnTo>
                  <a:pt x="68478" y="54364"/>
                </a:lnTo>
                <a:lnTo>
                  <a:pt x="68478" y="54364"/>
                </a:lnTo>
                <a:lnTo>
                  <a:pt x="68478" y="54364"/>
                </a:lnTo>
                <a:lnTo>
                  <a:pt x="69782" y="54364"/>
                </a:lnTo>
                <a:lnTo>
                  <a:pt x="69782" y="53038"/>
                </a:lnTo>
                <a:lnTo>
                  <a:pt x="69782" y="53038"/>
                </a:lnTo>
                <a:lnTo>
                  <a:pt x="69782" y="53038"/>
                </a:lnTo>
                <a:lnTo>
                  <a:pt x="69782" y="53038"/>
                </a:lnTo>
                <a:lnTo>
                  <a:pt x="69782" y="53038"/>
                </a:lnTo>
                <a:lnTo>
                  <a:pt x="69782" y="53038"/>
                </a:lnTo>
                <a:lnTo>
                  <a:pt x="69782" y="53038"/>
                </a:lnTo>
                <a:lnTo>
                  <a:pt x="69782" y="51049"/>
                </a:lnTo>
                <a:lnTo>
                  <a:pt x="69782" y="51049"/>
                </a:lnTo>
                <a:lnTo>
                  <a:pt x="69782" y="51049"/>
                </a:lnTo>
                <a:lnTo>
                  <a:pt x="69782" y="51049"/>
                </a:lnTo>
                <a:lnTo>
                  <a:pt x="69782" y="49723"/>
                </a:lnTo>
                <a:lnTo>
                  <a:pt x="68478" y="49723"/>
                </a:lnTo>
                <a:lnTo>
                  <a:pt x="68478" y="49723"/>
                </a:lnTo>
                <a:lnTo>
                  <a:pt x="68478" y="49723"/>
                </a:lnTo>
                <a:lnTo>
                  <a:pt x="68478" y="48397"/>
                </a:lnTo>
                <a:lnTo>
                  <a:pt x="69782" y="48397"/>
                </a:lnTo>
                <a:lnTo>
                  <a:pt x="69782" y="48397"/>
                </a:lnTo>
                <a:lnTo>
                  <a:pt x="69782" y="48397"/>
                </a:lnTo>
                <a:lnTo>
                  <a:pt x="69782" y="47071"/>
                </a:lnTo>
                <a:lnTo>
                  <a:pt x="69782" y="47071"/>
                </a:lnTo>
                <a:lnTo>
                  <a:pt x="69782" y="47071"/>
                </a:lnTo>
                <a:lnTo>
                  <a:pt x="69782" y="47071"/>
                </a:lnTo>
                <a:lnTo>
                  <a:pt x="69782" y="47071"/>
                </a:lnTo>
                <a:lnTo>
                  <a:pt x="71086" y="47071"/>
                </a:lnTo>
                <a:lnTo>
                  <a:pt x="71086" y="47071"/>
                </a:lnTo>
                <a:lnTo>
                  <a:pt x="71086" y="47071"/>
                </a:lnTo>
                <a:lnTo>
                  <a:pt x="71086" y="47071"/>
                </a:lnTo>
                <a:lnTo>
                  <a:pt x="71086" y="47071"/>
                </a:lnTo>
                <a:lnTo>
                  <a:pt x="73043" y="47071"/>
                </a:lnTo>
                <a:lnTo>
                  <a:pt x="73043" y="45745"/>
                </a:lnTo>
                <a:lnTo>
                  <a:pt x="73043" y="45745"/>
                </a:lnTo>
                <a:lnTo>
                  <a:pt x="73043" y="45745"/>
                </a:lnTo>
                <a:lnTo>
                  <a:pt x="73043" y="45745"/>
                </a:lnTo>
                <a:lnTo>
                  <a:pt x="74347" y="45745"/>
                </a:lnTo>
                <a:lnTo>
                  <a:pt x="74347" y="45745"/>
                </a:lnTo>
                <a:lnTo>
                  <a:pt x="74347" y="45745"/>
                </a:lnTo>
                <a:lnTo>
                  <a:pt x="74347" y="45745"/>
                </a:lnTo>
                <a:lnTo>
                  <a:pt x="75652" y="45745"/>
                </a:lnTo>
                <a:lnTo>
                  <a:pt x="75652" y="45745"/>
                </a:lnTo>
                <a:lnTo>
                  <a:pt x="75652" y="45745"/>
                </a:lnTo>
                <a:lnTo>
                  <a:pt x="75652" y="47071"/>
                </a:lnTo>
                <a:lnTo>
                  <a:pt x="75652" y="47071"/>
                </a:lnTo>
                <a:lnTo>
                  <a:pt x="75652" y="47071"/>
                </a:lnTo>
                <a:lnTo>
                  <a:pt x="74347" y="47071"/>
                </a:lnTo>
                <a:lnTo>
                  <a:pt x="74347" y="47071"/>
                </a:lnTo>
                <a:lnTo>
                  <a:pt x="74347" y="47071"/>
                </a:lnTo>
                <a:lnTo>
                  <a:pt x="74347" y="47071"/>
                </a:lnTo>
                <a:lnTo>
                  <a:pt x="74347" y="48397"/>
                </a:lnTo>
                <a:lnTo>
                  <a:pt x="74347" y="48397"/>
                </a:lnTo>
                <a:lnTo>
                  <a:pt x="74347" y="48397"/>
                </a:lnTo>
                <a:lnTo>
                  <a:pt x="74347" y="48397"/>
                </a:lnTo>
                <a:lnTo>
                  <a:pt x="74347" y="48397"/>
                </a:lnTo>
                <a:lnTo>
                  <a:pt x="74347" y="48397"/>
                </a:lnTo>
                <a:lnTo>
                  <a:pt x="73043" y="48397"/>
                </a:lnTo>
                <a:lnTo>
                  <a:pt x="73043" y="49723"/>
                </a:lnTo>
                <a:lnTo>
                  <a:pt x="73043" y="49723"/>
                </a:lnTo>
                <a:lnTo>
                  <a:pt x="73043" y="49723"/>
                </a:lnTo>
                <a:lnTo>
                  <a:pt x="73043" y="49723"/>
                </a:lnTo>
                <a:lnTo>
                  <a:pt x="73043" y="51049"/>
                </a:lnTo>
                <a:lnTo>
                  <a:pt x="73043" y="51049"/>
                </a:lnTo>
                <a:lnTo>
                  <a:pt x="73043" y="51049"/>
                </a:lnTo>
                <a:lnTo>
                  <a:pt x="73043" y="53038"/>
                </a:lnTo>
                <a:lnTo>
                  <a:pt x="73043" y="53038"/>
                </a:lnTo>
                <a:lnTo>
                  <a:pt x="73043" y="53038"/>
                </a:lnTo>
                <a:lnTo>
                  <a:pt x="73043" y="53038"/>
                </a:lnTo>
                <a:lnTo>
                  <a:pt x="73043" y="53038"/>
                </a:lnTo>
                <a:lnTo>
                  <a:pt x="73043" y="53038"/>
                </a:lnTo>
                <a:lnTo>
                  <a:pt x="73043" y="54364"/>
                </a:lnTo>
                <a:lnTo>
                  <a:pt x="73043" y="54364"/>
                </a:lnTo>
                <a:lnTo>
                  <a:pt x="74347" y="54364"/>
                </a:lnTo>
                <a:lnTo>
                  <a:pt x="74347" y="54364"/>
                </a:lnTo>
                <a:lnTo>
                  <a:pt x="74347" y="54364"/>
                </a:lnTo>
                <a:lnTo>
                  <a:pt x="74347" y="54364"/>
                </a:lnTo>
                <a:lnTo>
                  <a:pt x="75652" y="54364"/>
                </a:lnTo>
                <a:lnTo>
                  <a:pt x="75652" y="53038"/>
                </a:lnTo>
                <a:lnTo>
                  <a:pt x="75652" y="53038"/>
                </a:lnTo>
                <a:lnTo>
                  <a:pt x="75652" y="53038"/>
                </a:lnTo>
                <a:lnTo>
                  <a:pt x="75652" y="53038"/>
                </a:lnTo>
                <a:lnTo>
                  <a:pt x="75652" y="53038"/>
                </a:lnTo>
                <a:lnTo>
                  <a:pt x="75652" y="53038"/>
                </a:lnTo>
                <a:lnTo>
                  <a:pt x="75652" y="53038"/>
                </a:lnTo>
                <a:lnTo>
                  <a:pt x="76956" y="53038"/>
                </a:lnTo>
                <a:lnTo>
                  <a:pt x="76956" y="51049"/>
                </a:lnTo>
                <a:lnTo>
                  <a:pt x="76956" y="51049"/>
                </a:lnTo>
                <a:lnTo>
                  <a:pt x="76956" y="51049"/>
                </a:lnTo>
                <a:lnTo>
                  <a:pt x="78260" y="51049"/>
                </a:lnTo>
                <a:lnTo>
                  <a:pt x="78260" y="51049"/>
                </a:lnTo>
                <a:lnTo>
                  <a:pt x="78260" y="51049"/>
                </a:lnTo>
                <a:lnTo>
                  <a:pt x="78260" y="51049"/>
                </a:lnTo>
                <a:lnTo>
                  <a:pt x="78260" y="51049"/>
                </a:lnTo>
                <a:lnTo>
                  <a:pt x="80217" y="51049"/>
                </a:lnTo>
                <a:lnTo>
                  <a:pt x="80217" y="51049"/>
                </a:lnTo>
                <a:lnTo>
                  <a:pt x="80217" y="51049"/>
                </a:lnTo>
                <a:lnTo>
                  <a:pt x="80217" y="51049"/>
                </a:lnTo>
                <a:lnTo>
                  <a:pt x="80217" y="51049"/>
                </a:lnTo>
                <a:lnTo>
                  <a:pt x="80217" y="49723"/>
                </a:lnTo>
                <a:lnTo>
                  <a:pt x="81521" y="49723"/>
                </a:lnTo>
                <a:lnTo>
                  <a:pt x="81521" y="49723"/>
                </a:lnTo>
                <a:lnTo>
                  <a:pt x="81521" y="49723"/>
                </a:lnTo>
                <a:lnTo>
                  <a:pt x="81521" y="49723"/>
                </a:lnTo>
                <a:lnTo>
                  <a:pt x="82826" y="49723"/>
                </a:lnTo>
                <a:lnTo>
                  <a:pt x="82826" y="49723"/>
                </a:lnTo>
                <a:lnTo>
                  <a:pt x="82826" y="49723"/>
                </a:lnTo>
                <a:lnTo>
                  <a:pt x="82826" y="49723"/>
                </a:lnTo>
                <a:lnTo>
                  <a:pt x="82826" y="49723"/>
                </a:lnTo>
                <a:lnTo>
                  <a:pt x="84130" y="49723"/>
                </a:lnTo>
                <a:lnTo>
                  <a:pt x="84130" y="48397"/>
                </a:lnTo>
                <a:lnTo>
                  <a:pt x="84130" y="48397"/>
                </a:lnTo>
                <a:lnTo>
                  <a:pt x="84130" y="48397"/>
                </a:lnTo>
                <a:lnTo>
                  <a:pt x="84130" y="48397"/>
                </a:lnTo>
                <a:lnTo>
                  <a:pt x="84130" y="48397"/>
                </a:lnTo>
                <a:lnTo>
                  <a:pt x="84130" y="48397"/>
                </a:lnTo>
                <a:lnTo>
                  <a:pt x="85434" y="48397"/>
                </a:lnTo>
                <a:lnTo>
                  <a:pt x="85434" y="47071"/>
                </a:lnTo>
                <a:lnTo>
                  <a:pt x="85434" y="47071"/>
                </a:lnTo>
                <a:lnTo>
                  <a:pt x="85434" y="47071"/>
                </a:lnTo>
                <a:lnTo>
                  <a:pt x="87391" y="47071"/>
                </a:lnTo>
                <a:lnTo>
                  <a:pt x="87391" y="47071"/>
                </a:lnTo>
                <a:lnTo>
                  <a:pt x="87391" y="47071"/>
                </a:lnTo>
                <a:lnTo>
                  <a:pt x="87391" y="47071"/>
                </a:lnTo>
                <a:lnTo>
                  <a:pt x="87391" y="45745"/>
                </a:lnTo>
                <a:lnTo>
                  <a:pt x="87391" y="45745"/>
                </a:lnTo>
                <a:lnTo>
                  <a:pt x="87391" y="45745"/>
                </a:lnTo>
                <a:lnTo>
                  <a:pt x="87391" y="45745"/>
                </a:lnTo>
                <a:lnTo>
                  <a:pt x="87391" y="45745"/>
                </a:lnTo>
                <a:lnTo>
                  <a:pt x="88695" y="45745"/>
                </a:lnTo>
                <a:lnTo>
                  <a:pt x="88695" y="43756"/>
                </a:lnTo>
                <a:lnTo>
                  <a:pt x="88695" y="43756"/>
                </a:lnTo>
                <a:lnTo>
                  <a:pt x="88695" y="43756"/>
                </a:lnTo>
                <a:lnTo>
                  <a:pt x="88695" y="43756"/>
                </a:lnTo>
                <a:lnTo>
                  <a:pt x="88695" y="42430"/>
                </a:lnTo>
                <a:lnTo>
                  <a:pt x="88695" y="42430"/>
                </a:lnTo>
                <a:lnTo>
                  <a:pt x="88695" y="42430"/>
                </a:lnTo>
                <a:lnTo>
                  <a:pt x="88695" y="42430"/>
                </a:lnTo>
                <a:lnTo>
                  <a:pt x="88695" y="42430"/>
                </a:lnTo>
                <a:lnTo>
                  <a:pt x="88695" y="41104"/>
                </a:lnTo>
                <a:lnTo>
                  <a:pt x="90000" y="41104"/>
                </a:lnTo>
                <a:lnTo>
                  <a:pt x="90000" y="41104"/>
                </a:lnTo>
                <a:lnTo>
                  <a:pt x="90000" y="41104"/>
                </a:lnTo>
                <a:lnTo>
                  <a:pt x="90000" y="41104"/>
                </a:lnTo>
                <a:lnTo>
                  <a:pt x="91304" y="41104"/>
                </a:lnTo>
                <a:lnTo>
                  <a:pt x="91304" y="41104"/>
                </a:lnTo>
                <a:lnTo>
                  <a:pt x="91304" y="41104"/>
                </a:lnTo>
                <a:lnTo>
                  <a:pt x="91304" y="41104"/>
                </a:lnTo>
                <a:lnTo>
                  <a:pt x="91304" y="39779"/>
                </a:lnTo>
                <a:lnTo>
                  <a:pt x="91304" y="39779"/>
                </a:lnTo>
                <a:lnTo>
                  <a:pt x="92608" y="39779"/>
                </a:lnTo>
                <a:lnTo>
                  <a:pt x="92608" y="39779"/>
                </a:lnTo>
                <a:lnTo>
                  <a:pt x="92608" y="39779"/>
                </a:lnTo>
                <a:lnTo>
                  <a:pt x="92608" y="39779"/>
                </a:lnTo>
                <a:lnTo>
                  <a:pt x="92608" y="39779"/>
                </a:lnTo>
                <a:lnTo>
                  <a:pt x="92608" y="39779"/>
                </a:lnTo>
                <a:lnTo>
                  <a:pt x="94565" y="39779"/>
                </a:lnTo>
                <a:lnTo>
                  <a:pt x="94565" y="38453"/>
                </a:lnTo>
                <a:lnTo>
                  <a:pt x="94565" y="38453"/>
                </a:lnTo>
                <a:lnTo>
                  <a:pt x="94565" y="38453"/>
                </a:lnTo>
                <a:lnTo>
                  <a:pt x="94565" y="38453"/>
                </a:lnTo>
                <a:lnTo>
                  <a:pt x="94565" y="38453"/>
                </a:lnTo>
                <a:lnTo>
                  <a:pt x="94565" y="38453"/>
                </a:lnTo>
                <a:lnTo>
                  <a:pt x="94565" y="36464"/>
                </a:lnTo>
                <a:lnTo>
                  <a:pt x="94565" y="36464"/>
                </a:lnTo>
                <a:lnTo>
                  <a:pt x="94565" y="36464"/>
                </a:lnTo>
                <a:lnTo>
                  <a:pt x="94565" y="35138"/>
                </a:lnTo>
                <a:lnTo>
                  <a:pt x="95869" y="35138"/>
                </a:lnTo>
                <a:lnTo>
                  <a:pt x="95869" y="35138"/>
                </a:lnTo>
                <a:lnTo>
                  <a:pt x="95869" y="35138"/>
                </a:lnTo>
                <a:lnTo>
                  <a:pt x="95869" y="35138"/>
                </a:lnTo>
                <a:lnTo>
                  <a:pt x="95869" y="33812"/>
                </a:lnTo>
                <a:lnTo>
                  <a:pt x="95869" y="33812"/>
                </a:lnTo>
                <a:lnTo>
                  <a:pt x="95869" y="33812"/>
                </a:lnTo>
                <a:lnTo>
                  <a:pt x="95869" y="33812"/>
                </a:lnTo>
                <a:lnTo>
                  <a:pt x="95869" y="33812"/>
                </a:lnTo>
                <a:lnTo>
                  <a:pt x="95869" y="32486"/>
                </a:lnTo>
                <a:lnTo>
                  <a:pt x="95869" y="32486"/>
                </a:lnTo>
                <a:lnTo>
                  <a:pt x="97173" y="32486"/>
                </a:lnTo>
                <a:lnTo>
                  <a:pt x="97173" y="32486"/>
                </a:lnTo>
                <a:lnTo>
                  <a:pt x="97173" y="32486"/>
                </a:lnTo>
                <a:lnTo>
                  <a:pt x="97173" y="31160"/>
                </a:lnTo>
                <a:lnTo>
                  <a:pt x="97173" y="31160"/>
                </a:lnTo>
                <a:lnTo>
                  <a:pt x="97173" y="31160"/>
                </a:lnTo>
                <a:lnTo>
                  <a:pt x="97173" y="31160"/>
                </a:lnTo>
                <a:lnTo>
                  <a:pt x="97173" y="31160"/>
                </a:lnTo>
                <a:lnTo>
                  <a:pt x="98478" y="31160"/>
                </a:lnTo>
                <a:lnTo>
                  <a:pt x="98478" y="29171"/>
                </a:lnTo>
                <a:lnTo>
                  <a:pt x="98478" y="29171"/>
                </a:lnTo>
                <a:lnTo>
                  <a:pt x="98478" y="29171"/>
                </a:lnTo>
                <a:lnTo>
                  <a:pt x="98478" y="29171"/>
                </a:lnTo>
                <a:lnTo>
                  <a:pt x="98478" y="27845"/>
                </a:lnTo>
                <a:lnTo>
                  <a:pt x="98478" y="27845"/>
                </a:lnTo>
                <a:lnTo>
                  <a:pt x="98478" y="27845"/>
                </a:lnTo>
                <a:lnTo>
                  <a:pt x="98478" y="27845"/>
                </a:lnTo>
                <a:lnTo>
                  <a:pt x="98478" y="26519"/>
                </a:lnTo>
                <a:lnTo>
                  <a:pt x="98478" y="26519"/>
                </a:lnTo>
                <a:lnTo>
                  <a:pt x="98478" y="26519"/>
                </a:lnTo>
                <a:lnTo>
                  <a:pt x="98478" y="25193"/>
                </a:lnTo>
                <a:lnTo>
                  <a:pt x="99782" y="25193"/>
                </a:lnTo>
                <a:lnTo>
                  <a:pt x="99782" y="25193"/>
                </a:lnTo>
                <a:lnTo>
                  <a:pt x="99782" y="25193"/>
                </a:lnTo>
                <a:lnTo>
                  <a:pt x="99782" y="25193"/>
                </a:lnTo>
                <a:lnTo>
                  <a:pt x="99782" y="25193"/>
                </a:lnTo>
                <a:lnTo>
                  <a:pt x="99782" y="23867"/>
                </a:lnTo>
                <a:lnTo>
                  <a:pt x="99782" y="23867"/>
                </a:lnTo>
                <a:lnTo>
                  <a:pt x="99782" y="23867"/>
                </a:lnTo>
                <a:lnTo>
                  <a:pt x="99782" y="23867"/>
                </a:lnTo>
                <a:lnTo>
                  <a:pt x="99782" y="21878"/>
                </a:lnTo>
                <a:lnTo>
                  <a:pt x="99782" y="21878"/>
                </a:lnTo>
                <a:lnTo>
                  <a:pt x="99782" y="21878"/>
                </a:lnTo>
                <a:lnTo>
                  <a:pt x="99782" y="21878"/>
                </a:lnTo>
                <a:lnTo>
                  <a:pt x="99782" y="20552"/>
                </a:lnTo>
                <a:lnTo>
                  <a:pt x="99782" y="20552"/>
                </a:lnTo>
                <a:lnTo>
                  <a:pt x="99782" y="20552"/>
                </a:lnTo>
                <a:lnTo>
                  <a:pt x="99782" y="20552"/>
                </a:lnTo>
                <a:lnTo>
                  <a:pt x="99782" y="19226"/>
                </a:lnTo>
                <a:lnTo>
                  <a:pt x="99782" y="19226"/>
                </a:lnTo>
                <a:lnTo>
                  <a:pt x="99782" y="19226"/>
                </a:lnTo>
                <a:lnTo>
                  <a:pt x="99782" y="19226"/>
                </a:lnTo>
                <a:lnTo>
                  <a:pt x="98478" y="19226"/>
                </a:lnTo>
                <a:lnTo>
                  <a:pt x="98478" y="19226"/>
                </a:lnTo>
                <a:lnTo>
                  <a:pt x="98478" y="19226"/>
                </a:lnTo>
                <a:lnTo>
                  <a:pt x="98478" y="19226"/>
                </a:lnTo>
                <a:lnTo>
                  <a:pt x="97173" y="19226"/>
                </a:lnTo>
                <a:lnTo>
                  <a:pt x="97173" y="19226"/>
                </a:lnTo>
                <a:lnTo>
                  <a:pt x="97173" y="19226"/>
                </a:lnTo>
                <a:lnTo>
                  <a:pt x="97173" y="19226"/>
                </a:lnTo>
                <a:lnTo>
                  <a:pt x="97173" y="19226"/>
                </a:lnTo>
                <a:lnTo>
                  <a:pt x="97173" y="17900"/>
                </a:lnTo>
                <a:lnTo>
                  <a:pt x="97173" y="17900"/>
                </a:lnTo>
                <a:lnTo>
                  <a:pt x="97173" y="17900"/>
                </a:lnTo>
                <a:lnTo>
                  <a:pt x="97173" y="17900"/>
                </a:lnTo>
                <a:lnTo>
                  <a:pt x="97173" y="17900"/>
                </a:lnTo>
                <a:lnTo>
                  <a:pt x="97173" y="17900"/>
                </a:lnTo>
                <a:lnTo>
                  <a:pt x="98478" y="17900"/>
                </a:lnTo>
                <a:lnTo>
                  <a:pt x="98478" y="17900"/>
                </a:lnTo>
                <a:lnTo>
                  <a:pt x="98478" y="17900"/>
                </a:lnTo>
                <a:lnTo>
                  <a:pt x="98478" y="17900"/>
                </a:lnTo>
                <a:lnTo>
                  <a:pt x="99782" y="17900"/>
                </a:lnTo>
                <a:lnTo>
                  <a:pt x="99782" y="16574"/>
                </a:lnTo>
                <a:lnTo>
                  <a:pt x="99782" y="16574"/>
                </a:lnTo>
                <a:lnTo>
                  <a:pt x="99782" y="16574"/>
                </a:lnTo>
                <a:lnTo>
                  <a:pt x="99782" y="16574"/>
                </a:lnTo>
                <a:lnTo>
                  <a:pt x="99782" y="14585"/>
                </a:lnTo>
                <a:lnTo>
                  <a:pt x="99782" y="14585"/>
                </a:lnTo>
                <a:lnTo>
                  <a:pt x="99782" y="14585"/>
                </a:lnTo>
                <a:lnTo>
                  <a:pt x="99782" y="14585"/>
                </a:lnTo>
                <a:lnTo>
                  <a:pt x="99782" y="13259"/>
                </a:lnTo>
                <a:lnTo>
                  <a:pt x="99782" y="13259"/>
                </a:lnTo>
                <a:lnTo>
                  <a:pt x="99782" y="13259"/>
                </a:lnTo>
                <a:lnTo>
                  <a:pt x="99782" y="13259"/>
                </a:lnTo>
                <a:lnTo>
                  <a:pt x="99782" y="13259"/>
                </a:lnTo>
                <a:lnTo>
                  <a:pt x="99782" y="11933"/>
                </a:lnTo>
                <a:lnTo>
                  <a:pt x="99782" y="11933"/>
                </a:lnTo>
                <a:lnTo>
                  <a:pt x="99782" y="11933"/>
                </a:lnTo>
                <a:lnTo>
                  <a:pt x="98478" y="11933"/>
                </a:lnTo>
                <a:lnTo>
                  <a:pt x="98478" y="11933"/>
                </a:lnTo>
                <a:lnTo>
                  <a:pt x="98478" y="10607"/>
                </a:lnTo>
                <a:lnTo>
                  <a:pt x="98478" y="10607"/>
                </a:lnTo>
                <a:lnTo>
                  <a:pt x="98478" y="10607"/>
                </a:lnTo>
                <a:lnTo>
                  <a:pt x="98478" y="10607"/>
                </a:lnTo>
                <a:lnTo>
                  <a:pt x="99782" y="10607"/>
                </a:lnTo>
                <a:lnTo>
                  <a:pt x="99782" y="9281"/>
                </a:lnTo>
                <a:lnTo>
                  <a:pt x="99782" y="9281"/>
                </a:lnTo>
                <a:lnTo>
                  <a:pt x="99782" y="9281"/>
                </a:lnTo>
                <a:lnTo>
                  <a:pt x="99782" y="9281"/>
                </a:lnTo>
                <a:lnTo>
                  <a:pt x="99782" y="9281"/>
                </a:lnTo>
                <a:lnTo>
                  <a:pt x="99782" y="9281"/>
                </a:lnTo>
                <a:lnTo>
                  <a:pt x="101739" y="9281"/>
                </a:lnTo>
                <a:lnTo>
                  <a:pt x="101739" y="9281"/>
                </a:lnTo>
                <a:lnTo>
                  <a:pt x="101739" y="9281"/>
                </a:lnTo>
                <a:lnTo>
                  <a:pt x="101739" y="9281"/>
                </a:lnTo>
                <a:lnTo>
                  <a:pt x="101739" y="7292"/>
                </a:lnTo>
                <a:lnTo>
                  <a:pt x="103043" y="7292"/>
                </a:lnTo>
                <a:lnTo>
                  <a:pt x="103043" y="7292"/>
                </a:lnTo>
                <a:lnTo>
                  <a:pt x="103043" y="7292"/>
                </a:lnTo>
                <a:lnTo>
                  <a:pt x="103043" y="7292"/>
                </a:lnTo>
                <a:lnTo>
                  <a:pt x="103043" y="7292"/>
                </a:lnTo>
                <a:lnTo>
                  <a:pt x="103043" y="5966"/>
                </a:lnTo>
                <a:lnTo>
                  <a:pt x="103043" y="5966"/>
                </a:lnTo>
                <a:lnTo>
                  <a:pt x="103043" y="5966"/>
                </a:lnTo>
                <a:lnTo>
                  <a:pt x="103043" y="5966"/>
                </a:lnTo>
                <a:lnTo>
                  <a:pt x="101739" y="5966"/>
                </a:lnTo>
                <a:lnTo>
                  <a:pt x="101739" y="4640"/>
                </a:lnTo>
                <a:lnTo>
                  <a:pt x="101739" y="4640"/>
                </a:lnTo>
                <a:lnTo>
                  <a:pt x="103043" y="4640"/>
                </a:lnTo>
                <a:lnTo>
                  <a:pt x="103043" y="4640"/>
                </a:lnTo>
                <a:lnTo>
                  <a:pt x="103043" y="4640"/>
                </a:lnTo>
                <a:lnTo>
                  <a:pt x="103043" y="3314"/>
                </a:lnTo>
                <a:lnTo>
                  <a:pt x="103043" y="3314"/>
                </a:lnTo>
                <a:lnTo>
                  <a:pt x="103043" y="3314"/>
                </a:lnTo>
                <a:lnTo>
                  <a:pt x="104347" y="3314"/>
                </a:lnTo>
                <a:lnTo>
                  <a:pt x="104347" y="3314"/>
                </a:lnTo>
                <a:lnTo>
                  <a:pt x="104347" y="3314"/>
                </a:lnTo>
                <a:lnTo>
                  <a:pt x="104347" y="3314"/>
                </a:lnTo>
                <a:lnTo>
                  <a:pt x="104347" y="4640"/>
                </a:lnTo>
                <a:lnTo>
                  <a:pt x="104347" y="4640"/>
                </a:lnTo>
                <a:lnTo>
                  <a:pt x="104347" y="3314"/>
                </a:lnTo>
                <a:lnTo>
                  <a:pt x="105652" y="3314"/>
                </a:lnTo>
                <a:lnTo>
                  <a:pt x="105652" y="3314"/>
                </a:lnTo>
                <a:lnTo>
                  <a:pt x="105652" y="3314"/>
                </a:lnTo>
                <a:lnTo>
                  <a:pt x="105652" y="4640"/>
                </a:lnTo>
                <a:lnTo>
                  <a:pt x="105652" y="4640"/>
                </a:lnTo>
                <a:lnTo>
                  <a:pt x="105652" y="4640"/>
                </a:lnTo>
                <a:lnTo>
                  <a:pt x="105652" y="4640"/>
                </a:lnTo>
                <a:lnTo>
                  <a:pt x="105652" y="5966"/>
                </a:lnTo>
                <a:lnTo>
                  <a:pt x="105652" y="5966"/>
                </a:lnTo>
                <a:lnTo>
                  <a:pt x="105652" y="5966"/>
                </a:lnTo>
                <a:lnTo>
                  <a:pt x="105652" y="7292"/>
                </a:lnTo>
                <a:lnTo>
                  <a:pt x="106956" y="7292"/>
                </a:lnTo>
                <a:lnTo>
                  <a:pt x="106956" y="7292"/>
                </a:lnTo>
                <a:lnTo>
                  <a:pt x="106956" y="7292"/>
                </a:lnTo>
                <a:lnTo>
                  <a:pt x="106956" y="7292"/>
                </a:lnTo>
                <a:lnTo>
                  <a:pt x="106956" y="7292"/>
                </a:lnTo>
                <a:lnTo>
                  <a:pt x="108913" y="7292"/>
                </a:lnTo>
                <a:lnTo>
                  <a:pt x="108913" y="7292"/>
                </a:lnTo>
                <a:lnTo>
                  <a:pt x="108913" y="7292"/>
                </a:lnTo>
                <a:lnTo>
                  <a:pt x="108913" y="5966"/>
                </a:lnTo>
                <a:lnTo>
                  <a:pt x="108913" y="5966"/>
                </a:lnTo>
                <a:lnTo>
                  <a:pt x="108913" y="5966"/>
                </a:lnTo>
                <a:lnTo>
                  <a:pt x="108913" y="5966"/>
                </a:lnTo>
                <a:lnTo>
                  <a:pt x="108913" y="5966"/>
                </a:lnTo>
                <a:lnTo>
                  <a:pt x="108913" y="5966"/>
                </a:lnTo>
                <a:lnTo>
                  <a:pt x="110217" y="5966"/>
                </a:lnTo>
                <a:lnTo>
                  <a:pt x="110217" y="7292"/>
                </a:lnTo>
                <a:lnTo>
                  <a:pt x="110217" y="7292"/>
                </a:lnTo>
                <a:lnTo>
                  <a:pt x="110217" y="7292"/>
                </a:lnTo>
                <a:lnTo>
                  <a:pt x="110217" y="7292"/>
                </a:lnTo>
                <a:lnTo>
                  <a:pt x="111521" y="7292"/>
                </a:lnTo>
                <a:lnTo>
                  <a:pt x="111521" y="7292"/>
                </a:lnTo>
                <a:lnTo>
                  <a:pt x="111521" y="7292"/>
                </a:lnTo>
                <a:lnTo>
                  <a:pt x="111521" y="7292"/>
                </a:lnTo>
                <a:lnTo>
                  <a:pt x="111521" y="5966"/>
                </a:lnTo>
                <a:lnTo>
                  <a:pt x="111521" y="5966"/>
                </a:lnTo>
                <a:lnTo>
                  <a:pt x="111521" y="5966"/>
                </a:lnTo>
                <a:lnTo>
                  <a:pt x="111521" y="4640"/>
                </a:lnTo>
                <a:lnTo>
                  <a:pt x="111521" y="4640"/>
                </a:lnTo>
                <a:lnTo>
                  <a:pt x="111521" y="4640"/>
                </a:lnTo>
                <a:lnTo>
                  <a:pt x="111521" y="4640"/>
                </a:lnTo>
                <a:lnTo>
                  <a:pt x="111521" y="4640"/>
                </a:lnTo>
                <a:lnTo>
                  <a:pt x="111521" y="3314"/>
                </a:lnTo>
                <a:lnTo>
                  <a:pt x="111521" y="3314"/>
                </a:lnTo>
                <a:lnTo>
                  <a:pt x="111521" y="4640"/>
                </a:lnTo>
                <a:lnTo>
                  <a:pt x="111521" y="4640"/>
                </a:lnTo>
                <a:lnTo>
                  <a:pt x="111521" y="4640"/>
                </a:lnTo>
                <a:lnTo>
                  <a:pt x="110217" y="4640"/>
                </a:lnTo>
                <a:lnTo>
                  <a:pt x="110217" y="4640"/>
                </a:lnTo>
                <a:lnTo>
                  <a:pt x="110217" y="4640"/>
                </a:lnTo>
                <a:lnTo>
                  <a:pt x="108913" y="4640"/>
                </a:lnTo>
                <a:lnTo>
                  <a:pt x="108913" y="4640"/>
                </a:lnTo>
                <a:lnTo>
                  <a:pt x="108913" y="4640"/>
                </a:lnTo>
                <a:lnTo>
                  <a:pt x="108913" y="4640"/>
                </a:lnTo>
                <a:lnTo>
                  <a:pt x="108913" y="4640"/>
                </a:lnTo>
                <a:lnTo>
                  <a:pt x="106956" y="4640"/>
                </a:lnTo>
                <a:lnTo>
                  <a:pt x="106956" y="4640"/>
                </a:lnTo>
                <a:lnTo>
                  <a:pt x="106956" y="4640"/>
                </a:lnTo>
                <a:lnTo>
                  <a:pt x="106956" y="4640"/>
                </a:lnTo>
                <a:lnTo>
                  <a:pt x="106956" y="3314"/>
                </a:lnTo>
                <a:lnTo>
                  <a:pt x="106956" y="3314"/>
                </a:lnTo>
                <a:lnTo>
                  <a:pt x="106956" y="3314"/>
                </a:lnTo>
                <a:lnTo>
                  <a:pt x="106956" y="3314"/>
                </a:lnTo>
                <a:lnTo>
                  <a:pt x="106956" y="1988"/>
                </a:lnTo>
                <a:lnTo>
                  <a:pt x="106956" y="1988"/>
                </a:lnTo>
                <a:lnTo>
                  <a:pt x="108913" y="1988"/>
                </a:lnTo>
                <a:lnTo>
                  <a:pt x="108913" y="1988"/>
                </a:lnTo>
                <a:lnTo>
                  <a:pt x="108913" y="1988"/>
                </a:lnTo>
                <a:lnTo>
                  <a:pt x="108913" y="0"/>
                </a:lnTo>
                <a:lnTo>
                  <a:pt x="108913" y="0"/>
                </a:lnTo>
                <a:lnTo>
                  <a:pt x="108913" y="0"/>
                </a:lnTo>
                <a:lnTo>
                  <a:pt x="108913" y="0"/>
                </a:lnTo>
                <a:lnTo>
                  <a:pt x="108913" y="0"/>
                </a:lnTo>
                <a:lnTo>
                  <a:pt x="108913" y="0"/>
                </a:lnTo>
                <a:lnTo>
                  <a:pt x="110217" y="0"/>
                </a:lnTo>
                <a:lnTo>
                  <a:pt x="110217" y="0"/>
                </a:lnTo>
                <a:lnTo>
                  <a:pt x="110217" y="0"/>
                </a:lnTo>
                <a:lnTo>
                  <a:pt x="110217" y="0"/>
                </a:lnTo>
                <a:lnTo>
                  <a:pt x="111521" y="0"/>
                </a:lnTo>
                <a:lnTo>
                  <a:pt x="111521" y="1988"/>
                </a:lnTo>
                <a:lnTo>
                  <a:pt x="111521" y="1988"/>
                </a:lnTo>
                <a:lnTo>
                  <a:pt x="111521" y="1988"/>
                </a:lnTo>
                <a:lnTo>
                  <a:pt x="111521" y="1988"/>
                </a:lnTo>
                <a:lnTo>
                  <a:pt x="111521" y="1988"/>
                </a:lnTo>
                <a:lnTo>
                  <a:pt x="111521" y="1988"/>
                </a:lnTo>
                <a:lnTo>
                  <a:pt x="112826" y="1988"/>
                </a:lnTo>
                <a:lnTo>
                  <a:pt x="112826" y="1988"/>
                </a:lnTo>
                <a:lnTo>
                  <a:pt x="112826" y="1988"/>
                </a:lnTo>
                <a:lnTo>
                  <a:pt x="112826" y="1988"/>
                </a:lnTo>
                <a:lnTo>
                  <a:pt x="112826" y="1988"/>
                </a:lnTo>
                <a:lnTo>
                  <a:pt x="112826" y="1988"/>
                </a:lnTo>
                <a:lnTo>
                  <a:pt x="114130" y="1988"/>
                </a:lnTo>
                <a:lnTo>
                  <a:pt x="114130" y="1988"/>
                </a:lnTo>
                <a:lnTo>
                  <a:pt x="114130" y="1988"/>
                </a:lnTo>
                <a:lnTo>
                  <a:pt x="114130" y="1988"/>
                </a:lnTo>
                <a:lnTo>
                  <a:pt x="114130" y="1988"/>
                </a:lnTo>
                <a:lnTo>
                  <a:pt x="114130" y="3314"/>
                </a:lnTo>
                <a:lnTo>
                  <a:pt x="114130" y="3314"/>
                </a:lnTo>
                <a:lnTo>
                  <a:pt x="114130" y="3314"/>
                </a:lnTo>
                <a:lnTo>
                  <a:pt x="112826" y="3314"/>
                </a:lnTo>
                <a:lnTo>
                  <a:pt x="112826" y="4640"/>
                </a:lnTo>
                <a:lnTo>
                  <a:pt x="112826" y="4640"/>
                </a:lnTo>
                <a:lnTo>
                  <a:pt x="112826" y="4640"/>
                </a:lnTo>
                <a:lnTo>
                  <a:pt x="112826" y="5966"/>
                </a:lnTo>
                <a:lnTo>
                  <a:pt x="112826" y="5966"/>
                </a:lnTo>
                <a:lnTo>
                  <a:pt x="112826" y="5966"/>
                </a:lnTo>
                <a:lnTo>
                  <a:pt x="112826" y="7292"/>
                </a:lnTo>
                <a:lnTo>
                  <a:pt x="112826" y="7292"/>
                </a:lnTo>
                <a:lnTo>
                  <a:pt x="112826" y="7292"/>
                </a:lnTo>
                <a:lnTo>
                  <a:pt x="112826" y="7292"/>
                </a:lnTo>
                <a:lnTo>
                  <a:pt x="112826" y="9281"/>
                </a:lnTo>
                <a:lnTo>
                  <a:pt x="112826" y="9281"/>
                </a:lnTo>
                <a:lnTo>
                  <a:pt x="114130" y="9281"/>
                </a:lnTo>
                <a:lnTo>
                  <a:pt x="114130" y="9281"/>
                </a:lnTo>
                <a:lnTo>
                  <a:pt x="114130" y="10607"/>
                </a:lnTo>
                <a:lnTo>
                  <a:pt x="114130" y="10607"/>
                </a:lnTo>
                <a:lnTo>
                  <a:pt x="114130" y="10607"/>
                </a:lnTo>
                <a:lnTo>
                  <a:pt x="114130" y="10607"/>
                </a:lnTo>
                <a:lnTo>
                  <a:pt x="114130" y="10607"/>
                </a:lnTo>
                <a:lnTo>
                  <a:pt x="116086" y="10607"/>
                </a:lnTo>
                <a:lnTo>
                  <a:pt x="116086" y="11933"/>
                </a:lnTo>
                <a:lnTo>
                  <a:pt x="116086" y="11933"/>
                </a:lnTo>
                <a:lnTo>
                  <a:pt x="116086" y="11933"/>
                </a:lnTo>
                <a:lnTo>
                  <a:pt x="116086" y="11933"/>
                </a:lnTo>
                <a:lnTo>
                  <a:pt x="116086" y="11933"/>
                </a:lnTo>
                <a:lnTo>
                  <a:pt x="116086" y="11933"/>
                </a:lnTo>
                <a:lnTo>
                  <a:pt x="117391" y="11933"/>
                </a:lnTo>
                <a:lnTo>
                  <a:pt x="117391" y="13259"/>
                </a:lnTo>
                <a:lnTo>
                  <a:pt x="117391" y="13259"/>
                </a:lnTo>
                <a:lnTo>
                  <a:pt x="117391" y="13259"/>
                </a:lnTo>
                <a:lnTo>
                  <a:pt x="117391" y="13259"/>
                </a:lnTo>
                <a:lnTo>
                  <a:pt x="117391" y="13259"/>
                </a:lnTo>
                <a:lnTo>
                  <a:pt x="117391" y="14585"/>
                </a:lnTo>
                <a:lnTo>
                  <a:pt x="117391" y="14585"/>
                </a:lnTo>
                <a:lnTo>
                  <a:pt x="117391" y="14585"/>
                </a:lnTo>
                <a:lnTo>
                  <a:pt x="117391" y="14585"/>
                </a:lnTo>
                <a:lnTo>
                  <a:pt x="117391" y="16574"/>
                </a:lnTo>
                <a:lnTo>
                  <a:pt x="118695" y="16574"/>
                </a:lnTo>
                <a:lnTo>
                  <a:pt x="118695" y="16574"/>
                </a:lnTo>
                <a:lnTo>
                  <a:pt x="117391" y="16574"/>
                </a:lnTo>
                <a:lnTo>
                  <a:pt x="117391" y="16574"/>
                </a:lnTo>
                <a:lnTo>
                  <a:pt x="118695" y="16574"/>
                </a:lnTo>
                <a:lnTo>
                  <a:pt x="118695" y="17900"/>
                </a:lnTo>
                <a:lnTo>
                  <a:pt x="118695" y="17900"/>
                </a:lnTo>
                <a:lnTo>
                  <a:pt x="118695" y="17900"/>
                </a:lnTo>
                <a:lnTo>
                  <a:pt x="118695" y="17900"/>
                </a:lnTo>
                <a:lnTo>
                  <a:pt x="118695" y="17900"/>
                </a:lnTo>
                <a:lnTo>
                  <a:pt x="118695" y="19226"/>
                </a:lnTo>
                <a:lnTo>
                  <a:pt x="118695" y="19226"/>
                </a:lnTo>
                <a:lnTo>
                  <a:pt x="118695" y="19226"/>
                </a:lnTo>
                <a:lnTo>
                  <a:pt x="118695" y="20552"/>
                </a:lnTo>
                <a:lnTo>
                  <a:pt x="120000" y="20552"/>
                </a:lnTo>
                <a:lnTo>
                  <a:pt x="120000" y="20552"/>
                </a:lnTo>
                <a:lnTo>
                  <a:pt x="118695" y="20552"/>
                </a:lnTo>
                <a:lnTo>
                  <a:pt x="118695" y="20552"/>
                </a:lnTo>
                <a:lnTo>
                  <a:pt x="118695" y="21878"/>
                </a:lnTo>
                <a:lnTo>
                  <a:pt x="120000" y="21878"/>
                </a:lnTo>
                <a:lnTo>
                  <a:pt x="120000" y="21878"/>
                </a:lnTo>
                <a:lnTo>
                  <a:pt x="120000" y="21878"/>
                </a:lnTo>
                <a:lnTo>
                  <a:pt x="120000" y="21878"/>
                </a:lnTo>
                <a:lnTo>
                  <a:pt x="120000" y="21878"/>
                </a:lnTo>
                <a:lnTo>
                  <a:pt x="120000" y="23867"/>
                </a:lnTo>
                <a:lnTo>
                  <a:pt x="120000" y="23867"/>
                </a:lnTo>
                <a:lnTo>
                  <a:pt x="120000" y="23867"/>
                </a:lnTo>
                <a:lnTo>
                  <a:pt x="120000" y="23867"/>
                </a:lnTo>
                <a:lnTo>
                  <a:pt x="120000" y="25193"/>
                </a:lnTo>
                <a:lnTo>
                  <a:pt x="118695" y="25193"/>
                </a:lnTo>
                <a:lnTo>
                  <a:pt x="118695" y="25193"/>
                </a:lnTo>
                <a:lnTo>
                  <a:pt x="118695" y="25193"/>
                </a:lnTo>
                <a:lnTo>
                  <a:pt x="118695" y="26519"/>
                </a:lnTo>
                <a:lnTo>
                  <a:pt x="118695" y="26519"/>
                </a:lnTo>
                <a:lnTo>
                  <a:pt x="118695" y="26519"/>
                </a:lnTo>
                <a:lnTo>
                  <a:pt x="118695" y="26519"/>
                </a:lnTo>
                <a:lnTo>
                  <a:pt x="118695" y="26519"/>
                </a:lnTo>
                <a:lnTo>
                  <a:pt x="118695" y="27845"/>
                </a:lnTo>
                <a:lnTo>
                  <a:pt x="118695" y="27845"/>
                </a:lnTo>
                <a:lnTo>
                  <a:pt x="118695" y="27845"/>
                </a:lnTo>
                <a:lnTo>
                  <a:pt x="118695" y="27845"/>
                </a:lnTo>
                <a:lnTo>
                  <a:pt x="118695" y="27845"/>
                </a:lnTo>
                <a:lnTo>
                  <a:pt x="117391" y="27845"/>
                </a:lnTo>
                <a:lnTo>
                  <a:pt x="117391" y="29171"/>
                </a:lnTo>
                <a:lnTo>
                  <a:pt x="117391" y="29171"/>
                </a:lnTo>
                <a:lnTo>
                  <a:pt x="117391" y="29171"/>
                </a:lnTo>
                <a:lnTo>
                  <a:pt x="117391" y="29171"/>
                </a:lnTo>
                <a:lnTo>
                  <a:pt x="117391" y="29171"/>
                </a:lnTo>
                <a:lnTo>
                  <a:pt x="117391" y="29171"/>
                </a:lnTo>
                <a:lnTo>
                  <a:pt x="116086" y="29171"/>
                </a:lnTo>
                <a:lnTo>
                  <a:pt x="116086" y="31160"/>
                </a:lnTo>
                <a:lnTo>
                  <a:pt x="116086" y="31160"/>
                </a:lnTo>
                <a:lnTo>
                  <a:pt x="116086" y="31160"/>
                </a:lnTo>
                <a:lnTo>
                  <a:pt x="116086" y="31160"/>
                </a:lnTo>
                <a:lnTo>
                  <a:pt x="116086" y="31160"/>
                </a:lnTo>
                <a:lnTo>
                  <a:pt x="116086" y="31160"/>
                </a:lnTo>
                <a:lnTo>
                  <a:pt x="114130" y="31160"/>
                </a:lnTo>
                <a:lnTo>
                  <a:pt x="114130" y="32486"/>
                </a:lnTo>
                <a:lnTo>
                  <a:pt x="116086" y="32486"/>
                </a:lnTo>
                <a:lnTo>
                  <a:pt x="116086" y="32486"/>
                </a:lnTo>
                <a:lnTo>
                  <a:pt x="116086" y="32486"/>
                </a:lnTo>
                <a:lnTo>
                  <a:pt x="114130" y="32486"/>
                </a:lnTo>
                <a:lnTo>
                  <a:pt x="114130" y="33812"/>
                </a:lnTo>
                <a:lnTo>
                  <a:pt x="114130" y="33812"/>
                </a:lnTo>
                <a:lnTo>
                  <a:pt x="114130" y="33812"/>
                </a:lnTo>
                <a:lnTo>
                  <a:pt x="116086" y="33812"/>
                </a:lnTo>
                <a:lnTo>
                  <a:pt x="116086" y="35138"/>
                </a:lnTo>
                <a:lnTo>
                  <a:pt x="114130" y="35138"/>
                </a:lnTo>
                <a:lnTo>
                  <a:pt x="114130" y="35138"/>
                </a:lnTo>
                <a:lnTo>
                  <a:pt x="114130" y="35138"/>
                </a:lnTo>
                <a:lnTo>
                  <a:pt x="114130" y="36464"/>
                </a:lnTo>
                <a:lnTo>
                  <a:pt x="114130" y="36464"/>
                </a:lnTo>
                <a:lnTo>
                  <a:pt x="116086" y="36464"/>
                </a:lnTo>
                <a:lnTo>
                  <a:pt x="116086" y="36464"/>
                </a:lnTo>
                <a:lnTo>
                  <a:pt x="116086" y="36464"/>
                </a:lnTo>
                <a:lnTo>
                  <a:pt x="116086" y="38453"/>
                </a:lnTo>
                <a:lnTo>
                  <a:pt x="116086" y="38453"/>
                </a:lnTo>
                <a:lnTo>
                  <a:pt x="114130" y="38453"/>
                </a:lnTo>
                <a:lnTo>
                  <a:pt x="114130" y="38453"/>
                </a:lnTo>
                <a:lnTo>
                  <a:pt x="114130" y="38453"/>
                </a:lnTo>
                <a:lnTo>
                  <a:pt x="114130" y="38453"/>
                </a:lnTo>
                <a:lnTo>
                  <a:pt x="114130" y="38453"/>
                </a:lnTo>
                <a:lnTo>
                  <a:pt x="112826" y="38453"/>
                </a:lnTo>
                <a:lnTo>
                  <a:pt x="112826" y="38453"/>
                </a:lnTo>
                <a:lnTo>
                  <a:pt x="112826" y="36464"/>
                </a:lnTo>
                <a:lnTo>
                  <a:pt x="112826" y="36464"/>
                </a:lnTo>
                <a:lnTo>
                  <a:pt x="112826" y="36464"/>
                </a:lnTo>
                <a:lnTo>
                  <a:pt x="112826" y="36464"/>
                </a:lnTo>
                <a:lnTo>
                  <a:pt x="112826" y="36464"/>
                </a:lnTo>
                <a:lnTo>
                  <a:pt x="111521" y="36464"/>
                </a:lnTo>
                <a:lnTo>
                  <a:pt x="111521" y="36464"/>
                </a:lnTo>
                <a:lnTo>
                  <a:pt x="111521" y="36464"/>
                </a:lnTo>
                <a:lnTo>
                  <a:pt x="111521" y="36464"/>
                </a:lnTo>
                <a:lnTo>
                  <a:pt x="111521" y="36464"/>
                </a:lnTo>
                <a:lnTo>
                  <a:pt x="111521" y="36464"/>
                </a:lnTo>
                <a:lnTo>
                  <a:pt x="110217" y="36464"/>
                </a:lnTo>
                <a:lnTo>
                  <a:pt x="110217" y="38453"/>
                </a:lnTo>
                <a:lnTo>
                  <a:pt x="110217" y="38453"/>
                </a:lnTo>
                <a:lnTo>
                  <a:pt x="110217" y="38453"/>
                </a:lnTo>
                <a:lnTo>
                  <a:pt x="110217" y="38453"/>
                </a:lnTo>
                <a:lnTo>
                  <a:pt x="110217" y="38453"/>
                </a:lnTo>
                <a:lnTo>
                  <a:pt x="108913" y="38453"/>
                </a:lnTo>
                <a:lnTo>
                  <a:pt x="108913" y="38453"/>
                </a:lnTo>
                <a:lnTo>
                  <a:pt x="108913" y="39779"/>
                </a:lnTo>
                <a:lnTo>
                  <a:pt x="108913" y="39779"/>
                </a:lnTo>
                <a:lnTo>
                  <a:pt x="108913" y="39779"/>
                </a:lnTo>
                <a:lnTo>
                  <a:pt x="108913" y="41104"/>
                </a:lnTo>
                <a:lnTo>
                  <a:pt x="108913" y="41104"/>
                </a:lnTo>
                <a:lnTo>
                  <a:pt x="108913" y="41104"/>
                </a:lnTo>
                <a:lnTo>
                  <a:pt x="110217" y="41104"/>
                </a:lnTo>
                <a:lnTo>
                  <a:pt x="110217" y="42430"/>
                </a:lnTo>
                <a:lnTo>
                  <a:pt x="110217" y="42430"/>
                </a:lnTo>
                <a:lnTo>
                  <a:pt x="110217" y="42430"/>
                </a:lnTo>
                <a:lnTo>
                  <a:pt x="110217" y="42430"/>
                </a:lnTo>
                <a:lnTo>
                  <a:pt x="110217" y="43756"/>
                </a:lnTo>
                <a:lnTo>
                  <a:pt x="110217" y="43756"/>
                </a:lnTo>
                <a:lnTo>
                  <a:pt x="110217" y="43756"/>
                </a:lnTo>
                <a:lnTo>
                  <a:pt x="110217" y="45745"/>
                </a:lnTo>
                <a:lnTo>
                  <a:pt x="110217" y="45745"/>
                </a:lnTo>
                <a:lnTo>
                  <a:pt x="110217" y="45745"/>
                </a:lnTo>
                <a:lnTo>
                  <a:pt x="110217" y="45745"/>
                </a:lnTo>
                <a:lnTo>
                  <a:pt x="110217" y="47071"/>
                </a:lnTo>
                <a:lnTo>
                  <a:pt x="110217" y="47071"/>
                </a:lnTo>
                <a:lnTo>
                  <a:pt x="110217" y="47071"/>
                </a:lnTo>
                <a:lnTo>
                  <a:pt x="110217" y="47071"/>
                </a:lnTo>
                <a:lnTo>
                  <a:pt x="110217" y="48397"/>
                </a:lnTo>
                <a:lnTo>
                  <a:pt x="110217" y="48397"/>
                </a:lnTo>
                <a:lnTo>
                  <a:pt x="110217" y="48397"/>
                </a:lnTo>
                <a:lnTo>
                  <a:pt x="110217" y="49723"/>
                </a:lnTo>
                <a:lnTo>
                  <a:pt x="110217" y="49723"/>
                </a:lnTo>
                <a:lnTo>
                  <a:pt x="110217" y="49723"/>
                </a:lnTo>
                <a:lnTo>
                  <a:pt x="110217" y="49723"/>
                </a:lnTo>
                <a:lnTo>
                  <a:pt x="110217" y="51049"/>
                </a:lnTo>
                <a:lnTo>
                  <a:pt x="110217" y="51049"/>
                </a:lnTo>
                <a:lnTo>
                  <a:pt x="110217" y="51049"/>
                </a:lnTo>
                <a:lnTo>
                  <a:pt x="110217" y="53038"/>
                </a:lnTo>
                <a:lnTo>
                  <a:pt x="108913" y="53038"/>
                </a:lnTo>
                <a:lnTo>
                  <a:pt x="108913" y="53038"/>
                </a:lnTo>
                <a:lnTo>
                  <a:pt x="108913" y="53038"/>
                </a:lnTo>
                <a:lnTo>
                  <a:pt x="108913" y="53038"/>
                </a:lnTo>
                <a:lnTo>
                  <a:pt x="108913" y="53038"/>
                </a:lnTo>
                <a:lnTo>
                  <a:pt x="108913" y="53038"/>
                </a:lnTo>
                <a:lnTo>
                  <a:pt x="108913" y="53038"/>
                </a:lnTo>
                <a:lnTo>
                  <a:pt x="108913" y="54364"/>
                </a:lnTo>
                <a:lnTo>
                  <a:pt x="106956" y="54364"/>
                </a:lnTo>
                <a:lnTo>
                  <a:pt x="106956" y="54364"/>
                </a:lnTo>
                <a:lnTo>
                  <a:pt x="106956" y="54364"/>
                </a:lnTo>
                <a:lnTo>
                  <a:pt x="106956" y="54364"/>
                </a:lnTo>
                <a:lnTo>
                  <a:pt x="106956" y="55690"/>
                </a:lnTo>
                <a:lnTo>
                  <a:pt x="106956" y="55690"/>
                </a:lnTo>
                <a:lnTo>
                  <a:pt x="106956" y="55690"/>
                </a:lnTo>
                <a:lnTo>
                  <a:pt x="106956" y="55690"/>
                </a:lnTo>
                <a:lnTo>
                  <a:pt x="105652" y="55690"/>
                </a:lnTo>
                <a:lnTo>
                  <a:pt x="105652" y="57016"/>
                </a:lnTo>
                <a:lnTo>
                  <a:pt x="105652" y="57016"/>
                </a:lnTo>
                <a:lnTo>
                  <a:pt x="105652" y="57016"/>
                </a:lnTo>
                <a:lnTo>
                  <a:pt x="105652" y="57016"/>
                </a:lnTo>
                <a:lnTo>
                  <a:pt x="105652" y="58342"/>
                </a:lnTo>
                <a:lnTo>
                  <a:pt x="105652" y="58342"/>
                </a:lnTo>
                <a:lnTo>
                  <a:pt x="105652" y="58342"/>
                </a:lnTo>
                <a:lnTo>
                  <a:pt x="105652" y="58342"/>
                </a:lnTo>
                <a:lnTo>
                  <a:pt x="105652" y="58342"/>
                </a:lnTo>
                <a:lnTo>
                  <a:pt x="105652" y="60331"/>
                </a:lnTo>
                <a:lnTo>
                  <a:pt x="105652" y="60331"/>
                </a:lnTo>
                <a:lnTo>
                  <a:pt x="105652" y="60331"/>
                </a:lnTo>
                <a:lnTo>
                  <a:pt x="105652" y="60331"/>
                </a:lnTo>
                <a:lnTo>
                  <a:pt x="105652" y="61657"/>
                </a:lnTo>
                <a:lnTo>
                  <a:pt x="105652" y="61657"/>
                </a:lnTo>
                <a:lnTo>
                  <a:pt x="105652" y="61657"/>
                </a:lnTo>
                <a:lnTo>
                  <a:pt x="105652" y="61657"/>
                </a:lnTo>
                <a:lnTo>
                  <a:pt x="105652" y="61657"/>
                </a:lnTo>
                <a:lnTo>
                  <a:pt x="105652" y="62983"/>
                </a:lnTo>
                <a:lnTo>
                  <a:pt x="105652" y="62983"/>
                </a:lnTo>
                <a:lnTo>
                  <a:pt x="106956" y="62983"/>
                </a:lnTo>
                <a:lnTo>
                  <a:pt x="106956" y="62983"/>
                </a:lnTo>
                <a:lnTo>
                  <a:pt x="106956" y="62983"/>
                </a:lnTo>
                <a:lnTo>
                  <a:pt x="106956" y="64309"/>
                </a:lnTo>
                <a:lnTo>
                  <a:pt x="106956" y="64309"/>
                </a:lnTo>
                <a:lnTo>
                  <a:pt x="106956" y="64309"/>
                </a:lnTo>
                <a:lnTo>
                  <a:pt x="106956" y="64309"/>
                </a:lnTo>
                <a:lnTo>
                  <a:pt x="108913" y="64309"/>
                </a:lnTo>
                <a:lnTo>
                  <a:pt x="108913" y="65635"/>
                </a:lnTo>
                <a:lnTo>
                  <a:pt x="108913" y="65635"/>
                </a:lnTo>
                <a:lnTo>
                  <a:pt x="108913" y="65635"/>
                </a:lnTo>
                <a:lnTo>
                  <a:pt x="108913" y="65635"/>
                </a:lnTo>
                <a:lnTo>
                  <a:pt x="108913" y="67624"/>
                </a:lnTo>
                <a:lnTo>
                  <a:pt x="108913" y="67624"/>
                </a:lnTo>
                <a:lnTo>
                  <a:pt x="106956" y="67624"/>
                </a:lnTo>
                <a:lnTo>
                  <a:pt x="106956" y="67624"/>
                </a:lnTo>
                <a:lnTo>
                  <a:pt x="106956" y="67624"/>
                </a:lnTo>
                <a:lnTo>
                  <a:pt x="105652" y="67624"/>
                </a:lnTo>
                <a:lnTo>
                  <a:pt x="105652" y="67624"/>
                </a:lnTo>
                <a:lnTo>
                  <a:pt x="105652" y="67624"/>
                </a:lnTo>
                <a:lnTo>
                  <a:pt x="105652" y="67624"/>
                </a:lnTo>
                <a:lnTo>
                  <a:pt x="105652" y="67624"/>
                </a:lnTo>
                <a:lnTo>
                  <a:pt x="105652" y="67624"/>
                </a:lnTo>
                <a:lnTo>
                  <a:pt x="105652" y="67624"/>
                </a:lnTo>
                <a:lnTo>
                  <a:pt x="104347" y="67624"/>
                </a:lnTo>
                <a:lnTo>
                  <a:pt x="104347" y="68950"/>
                </a:lnTo>
                <a:lnTo>
                  <a:pt x="104347" y="68950"/>
                </a:lnTo>
                <a:lnTo>
                  <a:pt x="104347" y="68950"/>
                </a:lnTo>
                <a:lnTo>
                  <a:pt x="104347" y="68950"/>
                </a:lnTo>
                <a:lnTo>
                  <a:pt x="104347" y="68950"/>
                </a:lnTo>
                <a:lnTo>
                  <a:pt x="104347" y="70276"/>
                </a:lnTo>
                <a:lnTo>
                  <a:pt x="104347" y="70276"/>
                </a:lnTo>
                <a:lnTo>
                  <a:pt x="104347" y="70276"/>
                </a:lnTo>
                <a:lnTo>
                  <a:pt x="104347" y="71602"/>
                </a:lnTo>
                <a:lnTo>
                  <a:pt x="104347" y="71602"/>
                </a:lnTo>
                <a:lnTo>
                  <a:pt x="104347" y="71602"/>
                </a:lnTo>
                <a:lnTo>
                  <a:pt x="104347" y="71602"/>
                </a:lnTo>
                <a:lnTo>
                  <a:pt x="104347" y="72928"/>
                </a:lnTo>
                <a:lnTo>
                  <a:pt x="103043" y="72928"/>
                </a:lnTo>
                <a:lnTo>
                  <a:pt x="103043" y="72928"/>
                </a:lnTo>
                <a:lnTo>
                  <a:pt x="103043" y="72928"/>
                </a:lnTo>
                <a:lnTo>
                  <a:pt x="103043" y="72928"/>
                </a:lnTo>
                <a:lnTo>
                  <a:pt x="101739" y="72928"/>
                </a:lnTo>
                <a:lnTo>
                  <a:pt x="101739" y="72928"/>
                </a:lnTo>
                <a:lnTo>
                  <a:pt x="101739" y="72928"/>
                </a:lnTo>
                <a:lnTo>
                  <a:pt x="101739" y="72928"/>
                </a:lnTo>
                <a:lnTo>
                  <a:pt x="101739" y="72928"/>
                </a:lnTo>
                <a:lnTo>
                  <a:pt x="99782" y="72928"/>
                </a:lnTo>
                <a:lnTo>
                  <a:pt x="99782" y="74917"/>
                </a:lnTo>
                <a:lnTo>
                  <a:pt x="99782" y="74917"/>
                </a:lnTo>
                <a:lnTo>
                  <a:pt x="99782" y="74917"/>
                </a:lnTo>
                <a:lnTo>
                  <a:pt x="99782" y="74917"/>
                </a:lnTo>
                <a:lnTo>
                  <a:pt x="99782" y="74917"/>
                </a:lnTo>
                <a:lnTo>
                  <a:pt x="99782" y="76243"/>
                </a:lnTo>
                <a:lnTo>
                  <a:pt x="99782" y="76243"/>
                </a:lnTo>
                <a:lnTo>
                  <a:pt x="98478" y="76243"/>
                </a:lnTo>
                <a:lnTo>
                  <a:pt x="98478" y="76243"/>
                </a:lnTo>
                <a:lnTo>
                  <a:pt x="98478" y="76243"/>
                </a:lnTo>
                <a:lnTo>
                  <a:pt x="98478" y="74917"/>
                </a:lnTo>
                <a:lnTo>
                  <a:pt x="97173" y="74917"/>
                </a:lnTo>
                <a:lnTo>
                  <a:pt x="97173" y="74917"/>
                </a:lnTo>
                <a:lnTo>
                  <a:pt x="97173" y="74917"/>
                </a:lnTo>
                <a:lnTo>
                  <a:pt x="98478" y="74917"/>
                </a:lnTo>
                <a:lnTo>
                  <a:pt x="98478" y="72928"/>
                </a:lnTo>
                <a:lnTo>
                  <a:pt x="98478" y="72928"/>
                </a:lnTo>
                <a:lnTo>
                  <a:pt x="98478" y="72928"/>
                </a:lnTo>
                <a:lnTo>
                  <a:pt x="98478" y="71602"/>
                </a:lnTo>
                <a:lnTo>
                  <a:pt x="98478" y="71602"/>
                </a:lnTo>
                <a:lnTo>
                  <a:pt x="98478" y="71602"/>
                </a:lnTo>
                <a:lnTo>
                  <a:pt x="98478" y="71602"/>
                </a:lnTo>
                <a:lnTo>
                  <a:pt x="98478" y="70276"/>
                </a:lnTo>
                <a:lnTo>
                  <a:pt x="98478" y="70276"/>
                </a:lnTo>
                <a:lnTo>
                  <a:pt x="97173" y="70276"/>
                </a:lnTo>
                <a:lnTo>
                  <a:pt x="97173" y="71602"/>
                </a:lnTo>
                <a:lnTo>
                  <a:pt x="97173" y="71602"/>
                </a:lnTo>
                <a:lnTo>
                  <a:pt x="97173" y="71602"/>
                </a:lnTo>
                <a:lnTo>
                  <a:pt x="97173" y="71602"/>
                </a:lnTo>
                <a:lnTo>
                  <a:pt x="97173" y="72928"/>
                </a:lnTo>
                <a:lnTo>
                  <a:pt x="97173" y="72928"/>
                </a:lnTo>
                <a:lnTo>
                  <a:pt x="97173" y="72928"/>
                </a:lnTo>
                <a:lnTo>
                  <a:pt x="95869" y="72928"/>
                </a:lnTo>
                <a:lnTo>
                  <a:pt x="95869" y="71602"/>
                </a:lnTo>
                <a:lnTo>
                  <a:pt x="95869" y="71602"/>
                </a:lnTo>
                <a:lnTo>
                  <a:pt x="95869" y="71602"/>
                </a:lnTo>
                <a:lnTo>
                  <a:pt x="95869" y="71602"/>
                </a:lnTo>
                <a:lnTo>
                  <a:pt x="95869" y="70276"/>
                </a:lnTo>
                <a:lnTo>
                  <a:pt x="95869" y="70276"/>
                </a:lnTo>
                <a:lnTo>
                  <a:pt x="95869" y="70276"/>
                </a:lnTo>
                <a:lnTo>
                  <a:pt x="94565" y="70276"/>
                </a:lnTo>
                <a:lnTo>
                  <a:pt x="94565" y="70276"/>
                </a:lnTo>
                <a:lnTo>
                  <a:pt x="94565" y="70276"/>
                </a:lnTo>
                <a:lnTo>
                  <a:pt x="92608" y="70276"/>
                </a:lnTo>
                <a:lnTo>
                  <a:pt x="92608" y="70276"/>
                </a:lnTo>
                <a:lnTo>
                  <a:pt x="92608" y="71602"/>
                </a:lnTo>
                <a:lnTo>
                  <a:pt x="92608" y="71602"/>
                </a:lnTo>
                <a:lnTo>
                  <a:pt x="92608" y="71602"/>
                </a:lnTo>
                <a:lnTo>
                  <a:pt x="92608" y="71602"/>
                </a:lnTo>
                <a:lnTo>
                  <a:pt x="92608" y="71602"/>
                </a:lnTo>
                <a:lnTo>
                  <a:pt x="92608" y="72928"/>
                </a:lnTo>
                <a:lnTo>
                  <a:pt x="91304" y="72928"/>
                </a:lnTo>
                <a:lnTo>
                  <a:pt x="91304" y="72928"/>
                </a:lnTo>
                <a:lnTo>
                  <a:pt x="91304" y="72928"/>
                </a:lnTo>
                <a:lnTo>
                  <a:pt x="91304" y="74917"/>
                </a:lnTo>
                <a:lnTo>
                  <a:pt x="92608" y="7491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4" name="Shape 1034"/>
          <p:cNvSpPr/>
          <p:nvPr/>
        </p:nvSpPr>
        <p:spPr>
          <a:xfrm>
            <a:off x="4991104" y="3446463"/>
            <a:ext cx="72629" cy="115888"/>
          </a:xfrm>
          <a:custGeom>
            <a:avLst/>
            <a:gdLst/>
            <a:ahLst/>
            <a:cxnLst/>
            <a:rect l="0" t="0" r="0" b="0"/>
            <a:pathLst>
              <a:path w="120000" h="120000" extrusionOk="0">
                <a:moveTo>
                  <a:pt x="21639" y="18082"/>
                </a:moveTo>
                <a:lnTo>
                  <a:pt x="25573" y="18082"/>
                </a:lnTo>
                <a:lnTo>
                  <a:pt x="25573" y="18082"/>
                </a:lnTo>
                <a:lnTo>
                  <a:pt x="25573" y="18082"/>
                </a:lnTo>
                <a:lnTo>
                  <a:pt x="25573" y="18082"/>
                </a:lnTo>
                <a:lnTo>
                  <a:pt x="25573" y="21369"/>
                </a:lnTo>
                <a:lnTo>
                  <a:pt x="29508" y="21369"/>
                </a:lnTo>
                <a:lnTo>
                  <a:pt x="29508" y="21369"/>
                </a:lnTo>
                <a:lnTo>
                  <a:pt x="29508" y="21369"/>
                </a:lnTo>
                <a:lnTo>
                  <a:pt x="29508" y="21369"/>
                </a:lnTo>
                <a:lnTo>
                  <a:pt x="29508" y="21369"/>
                </a:lnTo>
                <a:lnTo>
                  <a:pt x="29508" y="24657"/>
                </a:lnTo>
                <a:lnTo>
                  <a:pt x="29508" y="24657"/>
                </a:lnTo>
                <a:lnTo>
                  <a:pt x="33442" y="24657"/>
                </a:lnTo>
                <a:lnTo>
                  <a:pt x="33442" y="24657"/>
                </a:lnTo>
                <a:lnTo>
                  <a:pt x="33442" y="24657"/>
                </a:lnTo>
                <a:lnTo>
                  <a:pt x="33442" y="24657"/>
                </a:lnTo>
                <a:lnTo>
                  <a:pt x="33442" y="24657"/>
                </a:lnTo>
                <a:lnTo>
                  <a:pt x="33442" y="24657"/>
                </a:lnTo>
                <a:lnTo>
                  <a:pt x="39344" y="24657"/>
                </a:lnTo>
                <a:lnTo>
                  <a:pt x="39344" y="29589"/>
                </a:lnTo>
                <a:lnTo>
                  <a:pt x="39344" y="29589"/>
                </a:lnTo>
                <a:lnTo>
                  <a:pt x="39344" y="29589"/>
                </a:lnTo>
                <a:lnTo>
                  <a:pt x="39344" y="29589"/>
                </a:lnTo>
                <a:lnTo>
                  <a:pt x="43278" y="29589"/>
                </a:lnTo>
                <a:lnTo>
                  <a:pt x="43278" y="29589"/>
                </a:lnTo>
                <a:lnTo>
                  <a:pt x="43278" y="29589"/>
                </a:lnTo>
                <a:lnTo>
                  <a:pt x="43278" y="29589"/>
                </a:lnTo>
                <a:lnTo>
                  <a:pt x="43278" y="29589"/>
                </a:lnTo>
                <a:lnTo>
                  <a:pt x="47213" y="29589"/>
                </a:lnTo>
                <a:lnTo>
                  <a:pt x="47213" y="29589"/>
                </a:lnTo>
                <a:lnTo>
                  <a:pt x="47213" y="29589"/>
                </a:lnTo>
                <a:lnTo>
                  <a:pt x="51147" y="29589"/>
                </a:lnTo>
                <a:lnTo>
                  <a:pt x="51147" y="29589"/>
                </a:lnTo>
                <a:lnTo>
                  <a:pt x="51147" y="29589"/>
                </a:lnTo>
                <a:lnTo>
                  <a:pt x="51147" y="29589"/>
                </a:lnTo>
                <a:lnTo>
                  <a:pt x="55081" y="29589"/>
                </a:lnTo>
                <a:lnTo>
                  <a:pt x="55081" y="29589"/>
                </a:lnTo>
                <a:lnTo>
                  <a:pt x="55081" y="29589"/>
                </a:lnTo>
                <a:lnTo>
                  <a:pt x="55081" y="29589"/>
                </a:lnTo>
                <a:lnTo>
                  <a:pt x="55081" y="29589"/>
                </a:lnTo>
                <a:lnTo>
                  <a:pt x="55081" y="29589"/>
                </a:lnTo>
                <a:lnTo>
                  <a:pt x="55081" y="24657"/>
                </a:lnTo>
                <a:lnTo>
                  <a:pt x="60983" y="24657"/>
                </a:lnTo>
                <a:lnTo>
                  <a:pt x="60983" y="24657"/>
                </a:lnTo>
                <a:lnTo>
                  <a:pt x="60983" y="24657"/>
                </a:lnTo>
                <a:lnTo>
                  <a:pt x="60983" y="24657"/>
                </a:lnTo>
                <a:lnTo>
                  <a:pt x="64918" y="24657"/>
                </a:lnTo>
                <a:lnTo>
                  <a:pt x="64918" y="24657"/>
                </a:lnTo>
                <a:lnTo>
                  <a:pt x="64918" y="24657"/>
                </a:lnTo>
                <a:lnTo>
                  <a:pt x="64918" y="24657"/>
                </a:lnTo>
                <a:lnTo>
                  <a:pt x="64918" y="21369"/>
                </a:lnTo>
                <a:lnTo>
                  <a:pt x="64918" y="21369"/>
                </a:lnTo>
                <a:lnTo>
                  <a:pt x="64918" y="21369"/>
                </a:lnTo>
                <a:lnTo>
                  <a:pt x="68852" y="21369"/>
                </a:lnTo>
                <a:lnTo>
                  <a:pt x="68852" y="21369"/>
                </a:lnTo>
                <a:lnTo>
                  <a:pt x="68852" y="21369"/>
                </a:lnTo>
                <a:lnTo>
                  <a:pt x="68852" y="21369"/>
                </a:lnTo>
                <a:lnTo>
                  <a:pt x="68852" y="21369"/>
                </a:lnTo>
                <a:lnTo>
                  <a:pt x="68852" y="18082"/>
                </a:lnTo>
                <a:lnTo>
                  <a:pt x="72786" y="18082"/>
                </a:lnTo>
                <a:lnTo>
                  <a:pt x="72786" y="18082"/>
                </a:lnTo>
                <a:lnTo>
                  <a:pt x="72786" y="18082"/>
                </a:lnTo>
                <a:lnTo>
                  <a:pt x="72786" y="18082"/>
                </a:lnTo>
                <a:lnTo>
                  <a:pt x="76721" y="18082"/>
                </a:lnTo>
                <a:lnTo>
                  <a:pt x="76721" y="18082"/>
                </a:lnTo>
                <a:lnTo>
                  <a:pt x="76721" y="18082"/>
                </a:lnTo>
                <a:lnTo>
                  <a:pt x="76721" y="18082"/>
                </a:lnTo>
                <a:lnTo>
                  <a:pt x="76721" y="14794"/>
                </a:lnTo>
                <a:lnTo>
                  <a:pt x="76721" y="14794"/>
                </a:lnTo>
                <a:lnTo>
                  <a:pt x="82622" y="14794"/>
                </a:lnTo>
                <a:lnTo>
                  <a:pt x="82622" y="14794"/>
                </a:lnTo>
                <a:lnTo>
                  <a:pt x="82622" y="14794"/>
                </a:lnTo>
                <a:lnTo>
                  <a:pt x="82622" y="14794"/>
                </a:lnTo>
                <a:lnTo>
                  <a:pt x="82622" y="14794"/>
                </a:lnTo>
                <a:lnTo>
                  <a:pt x="82622" y="14794"/>
                </a:lnTo>
                <a:lnTo>
                  <a:pt x="82622" y="14794"/>
                </a:lnTo>
                <a:lnTo>
                  <a:pt x="86557" y="14794"/>
                </a:lnTo>
                <a:lnTo>
                  <a:pt x="86557" y="14794"/>
                </a:lnTo>
                <a:lnTo>
                  <a:pt x="86557" y="11506"/>
                </a:lnTo>
                <a:lnTo>
                  <a:pt x="86557" y="11506"/>
                </a:lnTo>
                <a:lnTo>
                  <a:pt x="90491" y="11506"/>
                </a:lnTo>
                <a:lnTo>
                  <a:pt x="90491" y="11506"/>
                </a:lnTo>
                <a:lnTo>
                  <a:pt x="90491" y="11506"/>
                </a:lnTo>
                <a:lnTo>
                  <a:pt x="90491" y="11506"/>
                </a:lnTo>
                <a:lnTo>
                  <a:pt x="90491" y="11506"/>
                </a:lnTo>
                <a:lnTo>
                  <a:pt x="90491" y="11506"/>
                </a:lnTo>
                <a:lnTo>
                  <a:pt x="94426" y="11506"/>
                </a:lnTo>
                <a:lnTo>
                  <a:pt x="94426" y="6575"/>
                </a:lnTo>
                <a:lnTo>
                  <a:pt x="94426" y="6575"/>
                </a:lnTo>
                <a:lnTo>
                  <a:pt x="94426" y="6575"/>
                </a:lnTo>
                <a:lnTo>
                  <a:pt x="94426" y="6575"/>
                </a:lnTo>
                <a:lnTo>
                  <a:pt x="94426" y="6575"/>
                </a:lnTo>
                <a:lnTo>
                  <a:pt x="98360" y="6575"/>
                </a:lnTo>
                <a:lnTo>
                  <a:pt x="98360" y="6575"/>
                </a:lnTo>
                <a:lnTo>
                  <a:pt x="98360" y="6575"/>
                </a:lnTo>
                <a:lnTo>
                  <a:pt x="98360" y="6575"/>
                </a:lnTo>
                <a:lnTo>
                  <a:pt x="98360" y="3287"/>
                </a:lnTo>
                <a:lnTo>
                  <a:pt x="104262" y="3287"/>
                </a:lnTo>
                <a:lnTo>
                  <a:pt x="104262" y="3287"/>
                </a:lnTo>
                <a:lnTo>
                  <a:pt x="104262" y="3287"/>
                </a:lnTo>
                <a:lnTo>
                  <a:pt x="104262" y="3287"/>
                </a:lnTo>
                <a:lnTo>
                  <a:pt x="104262" y="3287"/>
                </a:lnTo>
                <a:lnTo>
                  <a:pt x="104262" y="3287"/>
                </a:lnTo>
                <a:lnTo>
                  <a:pt x="108196" y="3287"/>
                </a:lnTo>
                <a:lnTo>
                  <a:pt x="108196" y="0"/>
                </a:lnTo>
                <a:lnTo>
                  <a:pt x="108196" y="0"/>
                </a:lnTo>
                <a:lnTo>
                  <a:pt x="108196" y="0"/>
                </a:lnTo>
                <a:lnTo>
                  <a:pt x="108196" y="3287"/>
                </a:lnTo>
                <a:lnTo>
                  <a:pt x="108196" y="3287"/>
                </a:lnTo>
                <a:lnTo>
                  <a:pt x="108196" y="3287"/>
                </a:lnTo>
                <a:lnTo>
                  <a:pt x="108196" y="3287"/>
                </a:lnTo>
                <a:lnTo>
                  <a:pt x="108196" y="6575"/>
                </a:lnTo>
                <a:lnTo>
                  <a:pt x="108196" y="6575"/>
                </a:lnTo>
                <a:lnTo>
                  <a:pt x="112131" y="6575"/>
                </a:lnTo>
                <a:lnTo>
                  <a:pt x="112131" y="6575"/>
                </a:lnTo>
                <a:lnTo>
                  <a:pt x="112131" y="11506"/>
                </a:lnTo>
                <a:lnTo>
                  <a:pt x="112131" y="11506"/>
                </a:lnTo>
                <a:lnTo>
                  <a:pt x="112131" y="11506"/>
                </a:lnTo>
                <a:lnTo>
                  <a:pt x="112131" y="11506"/>
                </a:lnTo>
                <a:lnTo>
                  <a:pt x="112131" y="11506"/>
                </a:lnTo>
                <a:lnTo>
                  <a:pt x="112131" y="14794"/>
                </a:lnTo>
                <a:lnTo>
                  <a:pt x="112131" y="14794"/>
                </a:lnTo>
                <a:lnTo>
                  <a:pt x="112131" y="14794"/>
                </a:lnTo>
                <a:lnTo>
                  <a:pt x="116065" y="14794"/>
                </a:lnTo>
                <a:lnTo>
                  <a:pt x="116065" y="14794"/>
                </a:lnTo>
                <a:lnTo>
                  <a:pt x="116065" y="18082"/>
                </a:lnTo>
                <a:lnTo>
                  <a:pt x="116065" y="18082"/>
                </a:lnTo>
                <a:lnTo>
                  <a:pt x="116065" y="18082"/>
                </a:lnTo>
                <a:lnTo>
                  <a:pt x="116065" y="18082"/>
                </a:lnTo>
                <a:lnTo>
                  <a:pt x="116065" y="18082"/>
                </a:lnTo>
                <a:lnTo>
                  <a:pt x="116065" y="21369"/>
                </a:lnTo>
                <a:lnTo>
                  <a:pt x="116065" y="21369"/>
                </a:lnTo>
                <a:lnTo>
                  <a:pt x="116065" y="21369"/>
                </a:lnTo>
                <a:lnTo>
                  <a:pt x="116065" y="21369"/>
                </a:lnTo>
                <a:lnTo>
                  <a:pt x="116065" y="24657"/>
                </a:lnTo>
                <a:lnTo>
                  <a:pt x="116065" y="24657"/>
                </a:lnTo>
                <a:lnTo>
                  <a:pt x="120000" y="24657"/>
                </a:lnTo>
                <a:lnTo>
                  <a:pt x="120000" y="24657"/>
                </a:lnTo>
                <a:lnTo>
                  <a:pt x="120000" y="29589"/>
                </a:lnTo>
                <a:lnTo>
                  <a:pt x="120000" y="29589"/>
                </a:lnTo>
                <a:lnTo>
                  <a:pt x="120000" y="29589"/>
                </a:lnTo>
                <a:lnTo>
                  <a:pt x="120000" y="29589"/>
                </a:lnTo>
                <a:lnTo>
                  <a:pt x="120000" y="29589"/>
                </a:lnTo>
                <a:lnTo>
                  <a:pt x="120000" y="32876"/>
                </a:lnTo>
                <a:lnTo>
                  <a:pt x="120000" y="32876"/>
                </a:lnTo>
                <a:lnTo>
                  <a:pt x="120000" y="32876"/>
                </a:lnTo>
                <a:lnTo>
                  <a:pt x="120000" y="32876"/>
                </a:lnTo>
                <a:lnTo>
                  <a:pt x="120000" y="36164"/>
                </a:lnTo>
                <a:lnTo>
                  <a:pt x="120000" y="36164"/>
                </a:lnTo>
                <a:lnTo>
                  <a:pt x="120000" y="36164"/>
                </a:lnTo>
                <a:lnTo>
                  <a:pt x="116065" y="36164"/>
                </a:lnTo>
                <a:lnTo>
                  <a:pt x="116065" y="36164"/>
                </a:lnTo>
                <a:lnTo>
                  <a:pt x="116065" y="36164"/>
                </a:lnTo>
                <a:lnTo>
                  <a:pt x="116065" y="36164"/>
                </a:lnTo>
                <a:lnTo>
                  <a:pt x="116065" y="39452"/>
                </a:lnTo>
                <a:lnTo>
                  <a:pt x="116065" y="39452"/>
                </a:lnTo>
                <a:lnTo>
                  <a:pt x="116065" y="39452"/>
                </a:lnTo>
                <a:lnTo>
                  <a:pt x="112131" y="39452"/>
                </a:lnTo>
                <a:lnTo>
                  <a:pt x="112131" y="39452"/>
                </a:lnTo>
                <a:lnTo>
                  <a:pt x="112131" y="39452"/>
                </a:lnTo>
                <a:lnTo>
                  <a:pt x="112131" y="39452"/>
                </a:lnTo>
                <a:lnTo>
                  <a:pt x="108196" y="39452"/>
                </a:lnTo>
                <a:lnTo>
                  <a:pt x="108196" y="39452"/>
                </a:lnTo>
                <a:lnTo>
                  <a:pt x="108196" y="39452"/>
                </a:lnTo>
                <a:lnTo>
                  <a:pt x="108196" y="39452"/>
                </a:lnTo>
                <a:lnTo>
                  <a:pt x="108196" y="42739"/>
                </a:lnTo>
                <a:lnTo>
                  <a:pt x="104262" y="42739"/>
                </a:lnTo>
                <a:lnTo>
                  <a:pt x="104262" y="42739"/>
                </a:lnTo>
                <a:lnTo>
                  <a:pt x="104262" y="42739"/>
                </a:lnTo>
                <a:lnTo>
                  <a:pt x="104262" y="42739"/>
                </a:lnTo>
                <a:lnTo>
                  <a:pt x="104262" y="42739"/>
                </a:lnTo>
                <a:lnTo>
                  <a:pt x="98360" y="42739"/>
                </a:lnTo>
                <a:lnTo>
                  <a:pt x="98360" y="42739"/>
                </a:lnTo>
                <a:lnTo>
                  <a:pt x="98360" y="42739"/>
                </a:lnTo>
                <a:lnTo>
                  <a:pt x="94426" y="42739"/>
                </a:lnTo>
                <a:lnTo>
                  <a:pt x="94426" y="42739"/>
                </a:lnTo>
                <a:lnTo>
                  <a:pt x="94426" y="42739"/>
                </a:lnTo>
                <a:lnTo>
                  <a:pt x="94426" y="42739"/>
                </a:lnTo>
                <a:lnTo>
                  <a:pt x="94426" y="42739"/>
                </a:lnTo>
                <a:lnTo>
                  <a:pt x="94426" y="47671"/>
                </a:lnTo>
                <a:lnTo>
                  <a:pt x="90491" y="47671"/>
                </a:lnTo>
                <a:lnTo>
                  <a:pt x="90491" y="47671"/>
                </a:lnTo>
                <a:lnTo>
                  <a:pt x="90491" y="47671"/>
                </a:lnTo>
                <a:lnTo>
                  <a:pt x="90491" y="47671"/>
                </a:lnTo>
                <a:lnTo>
                  <a:pt x="90491" y="47671"/>
                </a:lnTo>
                <a:lnTo>
                  <a:pt x="86557" y="47671"/>
                </a:lnTo>
                <a:lnTo>
                  <a:pt x="86557" y="47671"/>
                </a:lnTo>
                <a:lnTo>
                  <a:pt x="86557" y="47671"/>
                </a:lnTo>
                <a:lnTo>
                  <a:pt x="82622" y="47671"/>
                </a:lnTo>
                <a:lnTo>
                  <a:pt x="82622" y="47671"/>
                </a:lnTo>
                <a:lnTo>
                  <a:pt x="82622" y="47671"/>
                </a:lnTo>
                <a:lnTo>
                  <a:pt x="82622" y="47671"/>
                </a:lnTo>
                <a:lnTo>
                  <a:pt x="82622" y="47671"/>
                </a:lnTo>
                <a:lnTo>
                  <a:pt x="76721" y="47671"/>
                </a:lnTo>
                <a:lnTo>
                  <a:pt x="76721" y="50958"/>
                </a:lnTo>
                <a:lnTo>
                  <a:pt x="76721" y="50958"/>
                </a:lnTo>
                <a:lnTo>
                  <a:pt x="76721" y="50958"/>
                </a:lnTo>
                <a:lnTo>
                  <a:pt x="76721" y="50958"/>
                </a:lnTo>
                <a:lnTo>
                  <a:pt x="72786" y="50958"/>
                </a:lnTo>
                <a:lnTo>
                  <a:pt x="72786" y="50958"/>
                </a:lnTo>
                <a:lnTo>
                  <a:pt x="72786" y="50958"/>
                </a:lnTo>
                <a:lnTo>
                  <a:pt x="72786" y="50958"/>
                </a:lnTo>
                <a:lnTo>
                  <a:pt x="68852" y="50958"/>
                </a:lnTo>
                <a:lnTo>
                  <a:pt x="68852" y="50958"/>
                </a:lnTo>
                <a:lnTo>
                  <a:pt x="68852" y="50958"/>
                </a:lnTo>
                <a:lnTo>
                  <a:pt x="68852" y="50958"/>
                </a:lnTo>
                <a:lnTo>
                  <a:pt x="68852" y="50958"/>
                </a:lnTo>
                <a:lnTo>
                  <a:pt x="64918" y="50958"/>
                </a:lnTo>
                <a:lnTo>
                  <a:pt x="64918" y="50958"/>
                </a:lnTo>
                <a:lnTo>
                  <a:pt x="64918" y="50958"/>
                </a:lnTo>
                <a:lnTo>
                  <a:pt x="64918" y="50958"/>
                </a:lnTo>
                <a:lnTo>
                  <a:pt x="64918" y="50958"/>
                </a:lnTo>
                <a:lnTo>
                  <a:pt x="60983" y="50958"/>
                </a:lnTo>
                <a:lnTo>
                  <a:pt x="60983" y="50958"/>
                </a:lnTo>
                <a:lnTo>
                  <a:pt x="60983" y="54246"/>
                </a:lnTo>
                <a:lnTo>
                  <a:pt x="60983" y="54246"/>
                </a:lnTo>
                <a:lnTo>
                  <a:pt x="55081" y="54246"/>
                </a:lnTo>
                <a:lnTo>
                  <a:pt x="55081" y="54246"/>
                </a:lnTo>
                <a:lnTo>
                  <a:pt x="55081" y="54246"/>
                </a:lnTo>
                <a:lnTo>
                  <a:pt x="55081" y="54246"/>
                </a:lnTo>
                <a:lnTo>
                  <a:pt x="55081" y="54246"/>
                </a:lnTo>
                <a:lnTo>
                  <a:pt x="60983" y="54246"/>
                </a:lnTo>
                <a:lnTo>
                  <a:pt x="60983" y="57534"/>
                </a:lnTo>
                <a:lnTo>
                  <a:pt x="60983" y="57534"/>
                </a:lnTo>
                <a:lnTo>
                  <a:pt x="60983" y="57534"/>
                </a:lnTo>
                <a:lnTo>
                  <a:pt x="60983" y="57534"/>
                </a:lnTo>
                <a:lnTo>
                  <a:pt x="60983" y="57534"/>
                </a:lnTo>
                <a:lnTo>
                  <a:pt x="64918" y="57534"/>
                </a:lnTo>
                <a:lnTo>
                  <a:pt x="64918" y="60821"/>
                </a:lnTo>
                <a:lnTo>
                  <a:pt x="64918" y="60821"/>
                </a:lnTo>
                <a:lnTo>
                  <a:pt x="64918" y="60821"/>
                </a:lnTo>
                <a:lnTo>
                  <a:pt x="64918" y="60821"/>
                </a:lnTo>
                <a:lnTo>
                  <a:pt x="64918" y="60821"/>
                </a:lnTo>
                <a:lnTo>
                  <a:pt x="64918" y="60821"/>
                </a:lnTo>
                <a:lnTo>
                  <a:pt x="64918" y="65753"/>
                </a:lnTo>
                <a:lnTo>
                  <a:pt x="68852" y="65753"/>
                </a:lnTo>
                <a:lnTo>
                  <a:pt x="68852" y="65753"/>
                </a:lnTo>
                <a:lnTo>
                  <a:pt x="68852" y="65753"/>
                </a:lnTo>
                <a:lnTo>
                  <a:pt x="68852" y="65753"/>
                </a:lnTo>
                <a:lnTo>
                  <a:pt x="68852" y="65753"/>
                </a:lnTo>
                <a:lnTo>
                  <a:pt x="68852" y="69041"/>
                </a:lnTo>
                <a:lnTo>
                  <a:pt x="68852" y="69041"/>
                </a:lnTo>
                <a:lnTo>
                  <a:pt x="68852" y="69041"/>
                </a:lnTo>
                <a:lnTo>
                  <a:pt x="72786" y="69041"/>
                </a:lnTo>
                <a:lnTo>
                  <a:pt x="72786" y="69041"/>
                </a:lnTo>
                <a:lnTo>
                  <a:pt x="72786" y="69041"/>
                </a:lnTo>
                <a:lnTo>
                  <a:pt x="72786" y="72328"/>
                </a:lnTo>
                <a:lnTo>
                  <a:pt x="72786" y="72328"/>
                </a:lnTo>
                <a:lnTo>
                  <a:pt x="72786" y="72328"/>
                </a:lnTo>
                <a:lnTo>
                  <a:pt x="76721" y="72328"/>
                </a:lnTo>
                <a:lnTo>
                  <a:pt x="76721" y="72328"/>
                </a:lnTo>
                <a:lnTo>
                  <a:pt x="76721" y="72328"/>
                </a:lnTo>
                <a:lnTo>
                  <a:pt x="76721" y="75616"/>
                </a:lnTo>
                <a:lnTo>
                  <a:pt x="76721" y="75616"/>
                </a:lnTo>
                <a:lnTo>
                  <a:pt x="76721" y="75616"/>
                </a:lnTo>
                <a:lnTo>
                  <a:pt x="76721" y="75616"/>
                </a:lnTo>
                <a:lnTo>
                  <a:pt x="76721" y="75616"/>
                </a:lnTo>
                <a:lnTo>
                  <a:pt x="82622" y="75616"/>
                </a:lnTo>
                <a:lnTo>
                  <a:pt x="82622" y="78904"/>
                </a:lnTo>
                <a:lnTo>
                  <a:pt x="82622" y="78904"/>
                </a:lnTo>
                <a:lnTo>
                  <a:pt x="82622" y="78904"/>
                </a:lnTo>
                <a:lnTo>
                  <a:pt x="82622" y="78904"/>
                </a:lnTo>
                <a:lnTo>
                  <a:pt x="82622" y="78904"/>
                </a:lnTo>
                <a:lnTo>
                  <a:pt x="82622" y="78904"/>
                </a:lnTo>
                <a:lnTo>
                  <a:pt x="82622" y="83835"/>
                </a:lnTo>
                <a:lnTo>
                  <a:pt x="82622" y="83835"/>
                </a:lnTo>
                <a:lnTo>
                  <a:pt x="82622" y="83835"/>
                </a:lnTo>
                <a:lnTo>
                  <a:pt x="82622" y="83835"/>
                </a:lnTo>
                <a:lnTo>
                  <a:pt x="82622" y="83835"/>
                </a:lnTo>
                <a:lnTo>
                  <a:pt x="82622" y="83835"/>
                </a:lnTo>
                <a:lnTo>
                  <a:pt x="76721" y="83835"/>
                </a:lnTo>
                <a:lnTo>
                  <a:pt x="76721" y="87123"/>
                </a:lnTo>
                <a:lnTo>
                  <a:pt x="76721" y="87123"/>
                </a:lnTo>
                <a:lnTo>
                  <a:pt x="76721" y="87123"/>
                </a:lnTo>
                <a:lnTo>
                  <a:pt x="76721" y="87123"/>
                </a:lnTo>
                <a:lnTo>
                  <a:pt x="76721" y="87123"/>
                </a:lnTo>
                <a:lnTo>
                  <a:pt x="76721" y="87123"/>
                </a:lnTo>
                <a:lnTo>
                  <a:pt x="72786" y="87123"/>
                </a:lnTo>
                <a:lnTo>
                  <a:pt x="72786" y="87123"/>
                </a:lnTo>
                <a:lnTo>
                  <a:pt x="72786" y="90410"/>
                </a:lnTo>
                <a:lnTo>
                  <a:pt x="72786" y="90410"/>
                </a:lnTo>
                <a:lnTo>
                  <a:pt x="72786" y="90410"/>
                </a:lnTo>
                <a:lnTo>
                  <a:pt x="72786" y="90410"/>
                </a:lnTo>
                <a:lnTo>
                  <a:pt x="72786" y="90410"/>
                </a:lnTo>
                <a:lnTo>
                  <a:pt x="72786" y="93698"/>
                </a:lnTo>
                <a:lnTo>
                  <a:pt x="72786" y="93698"/>
                </a:lnTo>
                <a:lnTo>
                  <a:pt x="68852" y="93698"/>
                </a:lnTo>
                <a:lnTo>
                  <a:pt x="68852" y="93698"/>
                </a:lnTo>
                <a:lnTo>
                  <a:pt x="68852" y="93698"/>
                </a:lnTo>
                <a:lnTo>
                  <a:pt x="68852" y="93698"/>
                </a:lnTo>
                <a:lnTo>
                  <a:pt x="68852" y="93698"/>
                </a:lnTo>
                <a:lnTo>
                  <a:pt x="68852" y="96986"/>
                </a:lnTo>
                <a:lnTo>
                  <a:pt x="64918" y="96986"/>
                </a:lnTo>
                <a:lnTo>
                  <a:pt x="64918" y="96986"/>
                </a:lnTo>
                <a:lnTo>
                  <a:pt x="64918" y="96986"/>
                </a:lnTo>
                <a:lnTo>
                  <a:pt x="64918" y="96986"/>
                </a:lnTo>
                <a:lnTo>
                  <a:pt x="60983" y="96986"/>
                </a:lnTo>
                <a:lnTo>
                  <a:pt x="60983" y="96986"/>
                </a:lnTo>
                <a:lnTo>
                  <a:pt x="60983" y="96986"/>
                </a:lnTo>
                <a:lnTo>
                  <a:pt x="60983" y="96986"/>
                </a:lnTo>
                <a:lnTo>
                  <a:pt x="55081" y="96986"/>
                </a:lnTo>
                <a:lnTo>
                  <a:pt x="55081" y="96986"/>
                </a:lnTo>
                <a:lnTo>
                  <a:pt x="55081" y="96986"/>
                </a:lnTo>
                <a:lnTo>
                  <a:pt x="55081" y="96986"/>
                </a:lnTo>
                <a:lnTo>
                  <a:pt x="55081" y="96986"/>
                </a:lnTo>
                <a:lnTo>
                  <a:pt x="51147" y="96986"/>
                </a:lnTo>
                <a:lnTo>
                  <a:pt x="51147" y="96986"/>
                </a:lnTo>
                <a:lnTo>
                  <a:pt x="51147" y="96986"/>
                </a:lnTo>
                <a:lnTo>
                  <a:pt x="51147" y="96986"/>
                </a:lnTo>
                <a:lnTo>
                  <a:pt x="51147" y="101917"/>
                </a:lnTo>
                <a:lnTo>
                  <a:pt x="47213" y="101917"/>
                </a:lnTo>
                <a:lnTo>
                  <a:pt x="47213" y="101917"/>
                </a:lnTo>
                <a:lnTo>
                  <a:pt x="47213" y="101917"/>
                </a:lnTo>
                <a:lnTo>
                  <a:pt x="47213" y="101917"/>
                </a:lnTo>
                <a:lnTo>
                  <a:pt x="47213" y="105205"/>
                </a:lnTo>
                <a:lnTo>
                  <a:pt x="47213" y="105205"/>
                </a:lnTo>
                <a:lnTo>
                  <a:pt x="47213" y="105205"/>
                </a:lnTo>
                <a:lnTo>
                  <a:pt x="43278" y="105205"/>
                </a:lnTo>
                <a:lnTo>
                  <a:pt x="43278" y="105205"/>
                </a:lnTo>
                <a:lnTo>
                  <a:pt x="43278" y="108493"/>
                </a:lnTo>
                <a:lnTo>
                  <a:pt x="43278" y="108493"/>
                </a:lnTo>
                <a:lnTo>
                  <a:pt x="43278" y="108493"/>
                </a:lnTo>
                <a:lnTo>
                  <a:pt x="43278" y="108493"/>
                </a:lnTo>
                <a:lnTo>
                  <a:pt x="43278" y="108493"/>
                </a:lnTo>
                <a:lnTo>
                  <a:pt x="43278" y="108493"/>
                </a:lnTo>
                <a:lnTo>
                  <a:pt x="43278" y="111780"/>
                </a:lnTo>
                <a:lnTo>
                  <a:pt x="39344" y="111780"/>
                </a:lnTo>
                <a:lnTo>
                  <a:pt x="39344" y="111780"/>
                </a:lnTo>
                <a:lnTo>
                  <a:pt x="39344" y="111780"/>
                </a:lnTo>
                <a:lnTo>
                  <a:pt x="39344" y="111780"/>
                </a:lnTo>
                <a:lnTo>
                  <a:pt x="39344" y="111780"/>
                </a:lnTo>
                <a:lnTo>
                  <a:pt x="33442" y="111780"/>
                </a:lnTo>
                <a:lnTo>
                  <a:pt x="33442" y="115068"/>
                </a:lnTo>
                <a:lnTo>
                  <a:pt x="33442" y="115068"/>
                </a:lnTo>
                <a:lnTo>
                  <a:pt x="33442" y="115068"/>
                </a:lnTo>
                <a:lnTo>
                  <a:pt x="33442" y="115068"/>
                </a:lnTo>
                <a:lnTo>
                  <a:pt x="33442" y="115068"/>
                </a:lnTo>
                <a:lnTo>
                  <a:pt x="33442" y="115068"/>
                </a:lnTo>
                <a:lnTo>
                  <a:pt x="29508" y="115068"/>
                </a:lnTo>
                <a:lnTo>
                  <a:pt x="29508" y="119999"/>
                </a:lnTo>
                <a:lnTo>
                  <a:pt x="29508" y="119999"/>
                </a:lnTo>
                <a:lnTo>
                  <a:pt x="29508" y="119999"/>
                </a:lnTo>
                <a:lnTo>
                  <a:pt x="29508" y="119999"/>
                </a:lnTo>
                <a:lnTo>
                  <a:pt x="25573" y="119999"/>
                </a:lnTo>
                <a:lnTo>
                  <a:pt x="25573" y="119999"/>
                </a:lnTo>
                <a:lnTo>
                  <a:pt x="25573" y="119999"/>
                </a:lnTo>
                <a:lnTo>
                  <a:pt x="21639" y="119999"/>
                </a:lnTo>
                <a:lnTo>
                  <a:pt x="21639" y="119999"/>
                </a:lnTo>
                <a:lnTo>
                  <a:pt x="21639" y="115068"/>
                </a:lnTo>
                <a:lnTo>
                  <a:pt x="21639" y="115068"/>
                </a:lnTo>
                <a:lnTo>
                  <a:pt x="21639" y="115068"/>
                </a:lnTo>
                <a:lnTo>
                  <a:pt x="17704" y="115068"/>
                </a:lnTo>
                <a:lnTo>
                  <a:pt x="17704" y="115068"/>
                </a:lnTo>
                <a:lnTo>
                  <a:pt x="17704" y="115068"/>
                </a:lnTo>
                <a:lnTo>
                  <a:pt x="17704" y="115068"/>
                </a:lnTo>
                <a:lnTo>
                  <a:pt x="17704" y="115068"/>
                </a:lnTo>
                <a:lnTo>
                  <a:pt x="11803" y="115068"/>
                </a:lnTo>
                <a:lnTo>
                  <a:pt x="11803" y="115068"/>
                </a:lnTo>
                <a:lnTo>
                  <a:pt x="11803" y="115068"/>
                </a:lnTo>
                <a:lnTo>
                  <a:pt x="7868" y="115068"/>
                </a:lnTo>
                <a:lnTo>
                  <a:pt x="7868" y="115068"/>
                </a:lnTo>
                <a:lnTo>
                  <a:pt x="7868" y="115068"/>
                </a:lnTo>
                <a:lnTo>
                  <a:pt x="7868" y="115068"/>
                </a:lnTo>
                <a:lnTo>
                  <a:pt x="7868" y="115068"/>
                </a:lnTo>
                <a:lnTo>
                  <a:pt x="3934" y="115068"/>
                </a:lnTo>
                <a:lnTo>
                  <a:pt x="3934" y="115068"/>
                </a:lnTo>
                <a:lnTo>
                  <a:pt x="3934" y="115068"/>
                </a:lnTo>
                <a:lnTo>
                  <a:pt x="3934" y="115068"/>
                </a:lnTo>
                <a:lnTo>
                  <a:pt x="0" y="115068"/>
                </a:lnTo>
                <a:lnTo>
                  <a:pt x="0" y="115068"/>
                </a:lnTo>
                <a:lnTo>
                  <a:pt x="0" y="111780"/>
                </a:lnTo>
                <a:lnTo>
                  <a:pt x="0" y="111780"/>
                </a:lnTo>
                <a:lnTo>
                  <a:pt x="0" y="111780"/>
                </a:lnTo>
                <a:lnTo>
                  <a:pt x="0" y="111780"/>
                </a:lnTo>
                <a:lnTo>
                  <a:pt x="0" y="108493"/>
                </a:lnTo>
                <a:lnTo>
                  <a:pt x="0" y="108493"/>
                </a:lnTo>
                <a:lnTo>
                  <a:pt x="0" y="108493"/>
                </a:lnTo>
                <a:lnTo>
                  <a:pt x="0" y="108493"/>
                </a:lnTo>
                <a:lnTo>
                  <a:pt x="0" y="108493"/>
                </a:lnTo>
                <a:lnTo>
                  <a:pt x="0" y="105205"/>
                </a:lnTo>
                <a:lnTo>
                  <a:pt x="0" y="105205"/>
                </a:lnTo>
                <a:lnTo>
                  <a:pt x="0" y="105205"/>
                </a:lnTo>
                <a:lnTo>
                  <a:pt x="0" y="101917"/>
                </a:lnTo>
                <a:lnTo>
                  <a:pt x="0" y="101917"/>
                </a:lnTo>
                <a:lnTo>
                  <a:pt x="0" y="101917"/>
                </a:lnTo>
                <a:lnTo>
                  <a:pt x="3934" y="101917"/>
                </a:lnTo>
                <a:lnTo>
                  <a:pt x="3934" y="96986"/>
                </a:lnTo>
                <a:lnTo>
                  <a:pt x="3934" y="96986"/>
                </a:lnTo>
                <a:lnTo>
                  <a:pt x="3934" y="96986"/>
                </a:lnTo>
                <a:lnTo>
                  <a:pt x="3934" y="93698"/>
                </a:lnTo>
                <a:lnTo>
                  <a:pt x="3934" y="93698"/>
                </a:lnTo>
                <a:lnTo>
                  <a:pt x="3934" y="93698"/>
                </a:lnTo>
                <a:lnTo>
                  <a:pt x="3934" y="93698"/>
                </a:lnTo>
                <a:lnTo>
                  <a:pt x="3934" y="93698"/>
                </a:lnTo>
                <a:lnTo>
                  <a:pt x="3934" y="90410"/>
                </a:lnTo>
                <a:lnTo>
                  <a:pt x="3934" y="90410"/>
                </a:lnTo>
                <a:lnTo>
                  <a:pt x="3934" y="90410"/>
                </a:lnTo>
                <a:lnTo>
                  <a:pt x="3934" y="87123"/>
                </a:lnTo>
                <a:lnTo>
                  <a:pt x="3934" y="87123"/>
                </a:lnTo>
                <a:lnTo>
                  <a:pt x="3934" y="87123"/>
                </a:lnTo>
                <a:lnTo>
                  <a:pt x="3934" y="87123"/>
                </a:lnTo>
                <a:lnTo>
                  <a:pt x="3934" y="87123"/>
                </a:lnTo>
                <a:lnTo>
                  <a:pt x="3934" y="87123"/>
                </a:lnTo>
                <a:lnTo>
                  <a:pt x="3934" y="83835"/>
                </a:lnTo>
                <a:lnTo>
                  <a:pt x="3934" y="83835"/>
                </a:lnTo>
                <a:lnTo>
                  <a:pt x="3934" y="83835"/>
                </a:lnTo>
                <a:lnTo>
                  <a:pt x="3934" y="83835"/>
                </a:lnTo>
                <a:lnTo>
                  <a:pt x="3934" y="78904"/>
                </a:lnTo>
                <a:lnTo>
                  <a:pt x="3934" y="78904"/>
                </a:lnTo>
                <a:lnTo>
                  <a:pt x="3934" y="78904"/>
                </a:lnTo>
                <a:lnTo>
                  <a:pt x="7868" y="78904"/>
                </a:lnTo>
                <a:lnTo>
                  <a:pt x="7868" y="75616"/>
                </a:lnTo>
                <a:lnTo>
                  <a:pt x="7868" y="75616"/>
                </a:lnTo>
                <a:lnTo>
                  <a:pt x="7868" y="75616"/>
                </a:lnTo>
                <a:lnTo>
                  <a:pt x="7868" y="75616"/>
                </a:lnTo>
                <a:lnTo>
                  <a:pt x="7868" y="72328"/>
                </a:lnTo>
                <a:lnTo>
                  <a:pt x="7868" y="72328"/>
                </a:lnTo>
                <a:lnTo>
                  <a:pt x="7868" y="72328"/>
                </a:lnTo>
                <a:lnTo>
                  <a:pt x="7868" y="72328"/>
                </a:lnTo>
                <a:lnTo>
                  <a:pt x="7868" y="69041"/>
                </a:lnTo>
                <a:lnTo>
                  <a:pt x="7868" y="69041"/>
                </a:lnTo>
                <a:lnTo>
                  <a:pt x="11803" y="69041"/>
                </a:lnTo>
                <a:lnTo>
                  <a:pt x="11803" y="69041"/>
                </a:lnTo>
                <a:lnTo>
                  <a:pt x="11803" y="69041"/>
                </a:lnTo>
                <a:lnTo>
                  <a:pt x="11803" y="65753"/>
                </a:lnTo>
                <a:lnTo>
                  <a:pt x="11803" y="65753"/>
                </a:lnTo>
                <a:lnTo>
                  <a:pt x="11803" y="65753"/>
                </a:lnTo>
                <a:lnTo>
                  <a:pt x="11803" y="65753"/>
                </a:lnTo>
                <a:lnTo>
                  <a:pt x="11803" y="60821"/>
                </a:lnTo>
                <a:lnTo>
                  <a:pt x="11803" y="60821"/>
                </a:lnTo>
                <a:lnTo>
                  <a:pt x="11803" y="60821"/>
                </a:lnTo>
                <a:lnTo>
                  <a:pt x="11803" y="60821"/>
                </a:lnTo>
                <a:lnTo>
                  <a:pt x="11803" y="57534"/>
                </a:lnTo>
                <a:lnTo>
                  <a:pt x="11803" y="57534"/>
                </a:lnTo>
                <a:lnTo>
                  <a:pt x="11803" y="57534"/>
                </a:lnTo>
                <a:lnTo>
                  <a:pt x="11803" y="54246"/>
                </a:lnTo>
                <a:lnTo>
                  <a:pt x="11803" y="54246"/>
                </a:lnTo>
                <a:lnTo>
                  <a:pt x="11803" y="54246"/>
                </a:lnTo>
                <a:lnTo>
                  <a:pt x="11803" y="50958"/>
                </a:lnTo>
                <a:lnTo>
                  <a:pt x="11803" y="50958"/>
                </a:lnTo>
                <a:lnTo>
                  <a:pt x="11803" y="50958"/>
                </a:lnTo>
                <a:lnTo>
                  <a:pt x="11803" y="50958"/>
                </a:lnTo>
                <a:lnTo>
                  <a:pt x="11803" y="50958"/>
                </a:lnTo>
                <a:lnTo>
                  <a:pt x="11803" y="50958"/>
                </a:lnTo>
                <a:lnTo>
                  <a:pt x="11803" y="50958"/>
                </a:lnTo>
                <a:lnTo>
                  <a:pt x="11803" y="47671"/>
                </a:lnTo>
                <a:lnTo>
                  <a:pt x="11803" y="47671"/>
                </a:lnTo>
                <a:lnTo>
                  <a:pt x="11803" y="47671"/>
                </a:lnTo>
                <a:lnTo>
                  <a:pt x="17704" y="47671"/>
                </a:lnTo>
                <a:lnTo>
                  <a:pt x="17704" y="47671"/>
                </a:lnTo>
                <a:lnTo>
                  <a:pt x="17704" y="42739"/>
                </a:lnTo>
                <a:lnTo>
                  <a:pt x="17704" y="42739"/>
                </a:lnTo>
                <a:lnTo>
                  <a:pt x="17704" y="42739"/>
                </a:lnTo>
                <a:lnTo>
                  <a:pt x="17704" y="39452"/>
                </a:lnTo>
                <a:lnTo>
                  <a:pt x="17704" y="39452"/>
                </a:lnTo>
                <a:lnTo>
                  <a:pt x="17704" y="39452"/>
                </a:lnTo>
                <a:lnTo>
                  <a:pt x="17704" y="36164"/>
                </a:lnTo>
                <a:lnTo>
                  <a:pt x="17704" y="36164"/>
                </a:lnTo>
                <a:lnTo>
                  <a:pt x="17704" y="36164"/>
                </a:lnTo>
                <a:lnTo>
                  <a:pt x="17704" y="36164"/>
                </a:lnTo>
                <a:lnTo>
                  <a:pt x="17704" y="32876"/>
                </a:lnTo>
                <a:lnTo>
                  <a:pt x="17704" y="32876"/>
                </a:lnTo>
                <a:lnTo>
                  <a:pt x="17704" y="32876"/>
                </a:lnTo>
                <a:lnTo>
                  <a:pt x="17704" y="29589"/>
                </a:lnTo>
                <a:lnTo>
                  <a:pt x="17704" y="29589"/>
                </a:lnTo>
                <a:lnTo>
                  <a:pt x="17704" y="29589"/>
                </a:lnTo>
                <a:lnTo>
                  <a:pt x="17704" y="29589"/>
                </a:lnTo>
                <a:lnTo>
                  <a:pt x="17704" y="29589"/>
                </a:lnTo>
                <a:lnTo>
                  <a:pt x="17704" y="24657"/>
                </a:lnTo>
                <a:lnTo>
                  <a:pt x="17704" y="24657"/>
                </a:lnTo>
                <a:lnTo>
                  <a:pt x="17704" y="24657"/>
                </a:lnTo>
                <a:lnTo>
                  <a:pt x="17704" y="21369"/>
                </a:lnTo>
                <a:lnTo>
                  <a:pt x="17704" y="21369"/>
                </a:lnTo>
                <a:lnTo>
                  <a:pt x="17704" y="21369"/>
                </a:lnTo>
                <a:lnTo>
                  <a:pt x="17704" y="21369"/>
                </a:lnTo>
                <a:lnTo>
                  <a:pt x="17704" y="21369"/>
                </a:lnTo>
                <a:lnTo>
                  <a:pt x="17704" y="18082"/>
                </a:lnTo>
                <a:lnTo>
                  <a:pt x="21639" y="18082"/>
                </a:lnTo>
                <a:lnTo>
                  <a:pt x="21639" y="18082"/>
                </a:lnTo>
                <a:lnTo>
                  <a:pt x="21639" y="18082"/>
                </a:lnTo>
                <a:lnTo>
                  <a:pt x="21639" y="18082"/>
                </a:lnTo>
                <a:lnTo>
                  <a:pt x="21639" y="1808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5" name="Shape 1035"/>
          <p:cNvSpPr/>
          <p:nvPr/>
        </p:nvSpPr>
        <p:spPr>
          <a:xfrm>
            <a:off x="4991103" y="3446463"/>
            <a:ext cx="72629" cy="115888"/>
          </a:xfrm>
          <a:custGeom>
            <a:avLst/>
            <a:gdLst/>
            <a:ahLst/>
            <a:cxnLst/>
            <a:rect l="0" t="0" r="0" b="0"/>
            <a:pathLst>
              <a:path w="120000" h="120000" extrusionOk="0">
                <a:moveTo>
                  <a:pt x="21639" y="18082"/>
                </a:moveTo>
                <a:lnTo>
                  <a:pt x="25573" y="18082"/>
                </a:lnTo>
                <a:lnTo>
                  <a:pt x="25573" y="18082"/>
                </a:lnTo>
                <a:lnTo>
                  <a:pt x="25573" y="18082"/>
                </a:lnTo>
                <a:lnTo>
                  <a:pt x="25573" y="18082"/>
                </a:lnTo>
                <a:lnTo>
                  <a:pt x="25573" y="21369"/>
                </a:lnTo>
                <a:lnTo>
                  <a:pt x="29508" y="21369"/>
                </a:lnTo>
                <a:lnTo>
                  <a:pt x="29508" y="21369"/>
                </a:lnTo>
                <a:lnTo>
                  <a:pt x="29508" y="21369"/>
                </a:lnTo>
                <a:lnTo>
                  <a:pt x="29508" y="21369"/>
                </a:lnTo>
                <a:lnTo>
                  <a:pt x="29508" y="21369"/>
                </a:lnTo>
                <a:lnTo>
                  <a:pt x="29508" y="24657"/>
                </a:lnTo>
                <a:lnTo>
                  <a:pt x="29508" y="24657"/>
                </a:lnTo>
                <a:lnTo>
                  <a:pt x="33442" y="24657"/>
                </a:lnTo>
                <a:lnTo>
                  <a:pt x="33442" y="24657"/>
                </a:lnTo>
                <a:lnTo>
                  <a:pt x="33442" y="24657"/>
                </a:lnTo>
                <a:lnTo>
                  <a:pt x="33442" y="24657"/>
                </a:lnTo>
                <a:lnTo>
                  <a:pt x="33442" y="24657"/>
                </a:lnTo>
                <a:lnTo>
                  <a:pt x="33442" y="24657"/>
                </a:lnTo>
                <a:lnTo>
                  <a:pt x="39344" y="24657"/>
                </a:lnTo>
                <a:lnTo>
                  <a:pt x="39344" y="29589"/>
                </a:lnTo>
                <a:lnTo>
                  <a:pt x="39344" y="29589"/>
                </a:lnTo>
                <a:lnTo>
                  <a:pt x="39344" y="29589"/>
                </a:lnTo>
                <a:lnTo>
                  <a:pt x="39344" y="29589"/>
                </a:lnTo>
                <a:lnTo>
                  <a:pt x="43278" y="29589"/>
                </a:lnTo>
                <a:lnTo>
                  <a:pt x="43278" y="29589"/>
                </a:lnTo>
                <a:lnTo>
                  <a:pt x="43278" y="29589"/>
                </a:lnTo>
                <a:lnTo>
                  <a:pt x="43278" y="29589"/>
                </a:lnTo>
                <a:lnTo>
                  <a:pt x="43278" y="29589"/>
                </a:lnTo>
                <a:lnTo>
                  <a:pt x="47213" y="29589"/>
                </a:lnTo>
                <a:lnTo>
                  <a:pt x="47213" y="29589"/>
                </a:lnTo>
                <a:lnTo>
                  <a:pt x="47213" y="29589"/>
                </a:lnTo>
                <a:lnTo>
                  <a:pt x="51147" y="29589"/>
                </a:lnTo>
                <a:lnTo>
                  <a:pt x="51147" y="29589"/>
                </a:lnTo>
                <a:lnTo>
                  <a:pt x="51147" y="29589"/>
                </a:lnTo>
                <a:lnTo>
                  <a:pt x="51147" y="29589"/>
                </a:lnTo>
                <a:lnTo>
                  <a:pt x="55081" y="29589"/>
                </a:lnTo>
                <a:lnTo>
                  <a:pt x="55081" y="29589"/>
                </a:lnTo>
                <a:lnTo>
                  <a:pt x="55081" y="29589"/>
                </a:lnTo>
                <a:lnTo>
                  <a:pt x="55081" y="29589"/>
                </a:lnTo>
                <a:lnTo>
                  <a:pt x="55081" y="29589"/>
                </a:lnTo>
                <a:lnTo>
                  <a:pt x="55081" y="29589"/>
                </a:lnTo>
                <a:lnTo>
                  <a:pt x="55081" y="24657"/>
                </a:lnTo>
                <a:lnTo>
                  <a:pt x="60983" y="24657"/>
                </a:lnTo>
                <a:lnTo>
                  <a:pt x="60983" y="24657"/>
                </a:lnTo>
                <a:lnTo>
                  <a:pt x="60983" y="24657"/>
                </a:lnTo>
                <a:lnTo>
                  <a:pt x="60983" y="24657"/>
                </a:lnTo>
                <a:lnTo>
                  <a:pt x="64918" y="24657"/>
                </a:lnTo>
                <a:lnTo>
                  <a:pt x="64918" y="24657"/>
                </a:lnTo>
                <a:lnTo>
                  <a:pt x="64918" y="24657"/>
                </a:lnTo>
                <a:lnTo>
                  <a:pt x="64918" y="24657"/>
                </a:lnTo>
                <a:lnTo>
                  <a:pt x="64918" y="21369"/>
                </a:lnTo>
                <a:lnTo>
                  <a:pt x="64918" y="21369"/>
                </a:lnTo>
                <a:lnTo>
                  <a:pt x="64918" y="21369"/>
                </a:lnTo>
                <a:lnTo>
                  <a:pt x="68852" y="21369"/>
                </a:lnTo>
                <a:lnTo>
                  <a:pt x="68852" y="21369"/>
                </a:lnTo>
                <a:lnTo>
                  <a:pt x="68852" y="21369"/>
                </a:lnTo>
                <a:lnTo>
                  <a:pt x="68852" y="21369"/>
                </a:lnTo>
                <a:lnTo>
                  <a:pt x="68852" y="21369"/>
                </a:lnTo>
                <a:lnTo>
                  <a:pt x="68852" y="18082"/>
                </a:lnTo>
                <a:lnTo>
                  <a:pt x="72786" y="18082"/>
                </a:lnTo>
                <a:lnTo>
                  <a:pt x="72786" y="18082"/>
                </a:lnTo>
                <a:lnTo>
                  <a:pt x="72786" y="18082"/>
                </a:lnTo>
                <a:lnTo>
                  <a:pt x="72786" y="18082"/>
                </a:lnTo>
                <a:lnTo>
                  <a:pt x="76721" y="18082"/>
                </a:lnTo>
                <a:lnTo>
                  <a:pt x="76721" y="18082"/>
                </a:lnTo>
                <a:lnTo>
                  <a:pt x="76721" y="18082"/>
                </a:lnTo>
                <a:lnTo>
                  <a:pt x="76721" y="18082"/>
                </a:lnTo>
                <a:lnTo>
                  <a:pt x="76721" y="14794"/>
                </a:lnTo>
                <a:lnTo>
                  <a:pt x="76721" y="14794"/>
                </a:lnTo>
                <a:lnTo>
                  <a:pt x="82622" y="14794"/>
                </a:lnTo>
                <a:lnTo>
                  <a:pt x="82622" y="14794"/>
                </a:lnTo>
                <a:lnTo>
                  <a:pt x="82622" y="14794"/>
                </a:lnTo>
                <a:lnTo>
                  <a:pt x="82622" y="14794"/>
                </a:lnTo>
                <a:lnTo>
                  <a:pt x="82622" y="14794"/>
                </a:lnTo>
                <a:lnTo>
                  <a:pt x="82622" y="14794"/>
                </a:lnTo>
                <a:lnTo>
                  <a:pt x="82622" y="14794"/>
                </a:lnTo>
                <a:lnTo>
                  <a:pt x="86557" y="14794"/>
                </a:lnTo>
                <a:lnTo>
                  <a:pt x="86557" y="14794"/>
                </a:lnTo>
                <a:lnTo>
                  <a:pt x="86557" y="11506"/>
                </a:lnTo>
                <a:lnTo>
                  <a:pt x="86557" y="11506"/>
                </a:lnTo>
                <a:lnTo>
                  <a:pt x="90491" y="11506"/>
                </a:lnTo>
                <a:lnTo>
                  <a:pt x="90491" y="11506"/>
                </a:lnTo>
                <a:lnTo>
                  <a:pt x="90491" y="11506"/>
                </a:lnTo>
                <a:lnTo>
                  <a:pt x="90491" y="11506"/>
                </a:lnTo>
                <a:lnTo>
                  <a:pt x="90491" y="11506"/>
                </a:lnTo>
                <a:lnTo>
                  <a:pt x="90491" y="11506"/>
                </a:lnTo>
                <a:lnTo>
                  <a:pt x="94426" y="11506"/>
                </a:lnTo>
                <a:lnTo>
                  <a:pt x="94426" y="6575"/>
                </a:lnTo>
                <a:lnTo>
                  <a:pt x="94426" y="6575"/>
                </a:lnTo>
                <a:lnTo>
                  <a:pt x="94426" y="6575"/>
                </a:lnTo>
                <a:lnTo>
                  <a:pt x="94426" y="6575"/>
                </a:lnTo>
                <a:lnTo>
                  <a:pt x="94426" y="6575"/>
                </a:lnTo>
                <a:lnTo>
                  <a:pt x="98360" y="6575"/>
                </a:lnTo>
                <a:lnTo>
                  <a:pt x="98360" y="6575"/>
                </a:lnTo>
                <a:lnTo>
                  <a:pt x="98360" y="6575"/>
                </a:lnTo>
                <a:lnTo>
                  <a:pt x="98360" y="6575"/>
                </a:lnTo>
                <a:lnTo>
                  <a:pt x="98360" y="3287"/>
                </a:lnTo>
                <a:lnTo>
                  <a:pt x="104262" y="3287"/>
                </a:lnTo>
                <a:lnTo>
                  <a:pt x="104262" y="3287"/>
                </a:lnTo>
                <a:lnTo>
                  <a:pt x="104262" y="3287"/>
                </a:lnTo>
                <a:lnTo>
                  <a:pt x="104262" y="3287"/>
                </a:lnTo>
                <a:lnTo>
                  <a:pt x="104262" y="3287"/>
                </a:lnTo>
                <a:lnTo>
                  <a:pt x="104262" y="3287"/>
                </a:lnTo>
                <a:lnTo>
                  <a:pt x="108196" y="3287"/>
                </a:lnTo>
                <a:lnTo>
                  <a:pt x="108196" y="0"/>
                </a:lnTo>
                <a:lnTo>
                  <a:pt x="108196" y="0"/>
                </a:lnTo>
                <a:lnTo>
                  <a:pt x="108196" y="0"/>
                </a:lnTo>
                <a:lnTo>
                  <a:pt x="108196" y="3287"/>
                </a:lnTo>
                <a:lnTo>
                  <a:pt x="108196" y="3287"/>
                </a:lnTo>
                <a:lnTo>
                  <a:pt x="108196" y="3287"/>
                </a:lnTo>
                <a:lnTo>
                  <a:pt x="108196" y="3287"/>
                </a:lnTo>
                <a:lnTo>
                  <a:pt x="108196" y="6575"/>
                </a:lnTo>
                <a:lnTo>
                  <a:pt x="108196" y="6575"/>
                </a:lnTo>
                <a:lnTo>
                  <a:pt x="112131" y="6575"/>
                </a:lnTo>
                <a:lnTo>
                  <a:pt x="112131" y="6575"/>
                </a:lnTo>
                <a:lnTo>
                  <a:pt x="112131" y="11506"/>
                </a:lnTo>
                <a:lnTo>
                  <a:pt x="112131" y="11506"/>
                </a:lnTo>
                <a:lnTo>
                  <a:pt x="112131" y="11506"/>
                </a:lnTo>
                <a:lnTo>
                  <a:pt x="112131" y="11506"/>
                </a:lnTo>
                <a:lnTo>
                  <a:pt x="112131" y="11506"/>
                </a:lnTo>
                <a:lnTo>
                  <a:pt x="112131" y="14794"/>
                </a:lnTo>
                <a:lnTo>
                  <a:pt x="112131" y="14794"/>
                </a:lnTo>
                <a:lnTo>
                  <a:pt x="112131" y="14794"/>
                </a:lnTo>
                <a:lnTo>
                  <a:pt x="116065" y="14794"/>
                </a:lnTo>
                <a:lnTo>
                  <a:pt x="116065" y="14794"/>
                </a:lnTo>
                <a:lnTo>
                  <a:pt x="116065" y="18082"/>
                </a:lnTo>
                <a:lnTo>
                  <a:pt x="116065" y="18082"/>
                </a:lnTo>
                <a:lnTo>
                  <a:pt x="116065" y="18082"/>
                </a:lnTo>
                <a:lnTo>
                  <a:pt x="116065" y="18082"/>
                </a:lnTo>
                <a:lnTo>
                  <a:pt x="116065" y="18082"/>
                </a:lnTo>
                <a:lnTo>
                  <a:pt x="116065" y="21369"/>
                </a:lnTo>
                <a:lnTo>
                  <a:pt x="116065" y="21369"/>
                </a:lnTo>
                <a:lnTo>
                  <a:pt x="116065" y="21369"/>
                </a:lnTo>
                <a:lnTo>
                  <a:pt x="116065" y="21369"/>
                </a:lnTo>
                <a:lnTo>
                  <a:pt x="116065" y="24657"/>
                </a:lnTo>
                <a:lnTo>
                  <a:pt x="116065" y="24657"/>
                </a:lnTo>
                <a:lnTo>
                  <a:pt x="120000" y="24657"/>
                </a:lnTo>
                <a:lnTo>
                  <a:pt x="120000" y="24657"/>
                </a:lnTo>
                <a:lnTo>
                  <a:pt x="120000" y="29589"/>
                </a:lnTo>
                <a:lnTo>
                  <a:pt x="120000" y="29589"/>
                </a:lnTo>
                <a:lnTo>
                  <a:pt x="120000" y="29589"/>
                </a:lnTo>
                <a:lnTo>
                  <a:pt x="120000" y="29589"/>
                </a:lnTo>
                <a:lnTo>
                  <a:pt x="120000" y="29589"/>
                </a:lnTo>
                <a:lnTo>
                  <a:pt x="120000" y="32876"/>
                </a:lnTo>
                <a:lnTo>
                  <a:pt x="120000" y="32876"/>
                </a:lnTo>
                <a:lnTo>
                  <a:pt x="120000" y="32876"/>
                </a:lnTo>
                <a:lnTo>
                  <a:pt x="120000" y="32876"/>
                </a:lnTo>
                <a:lnTo>
                  <a:pt x="120000" y="36164"/>
                </a:lnTo>
                <a:lnTo>
                  <a:pt x="120000" y="36164"/>
                </a:lnTo>
                <a:lnTo>
                  <a:pt x="120000" y="36164"/>
                </a:lnTo>
                <a:lnTo>
                  <a:pt x="116065" y="36164"/>
                </a:lnTo>
                <a:lnTo>
                  <a:pt x="116065" y="36164"/>
                </a:lnTo>
                <a:lnTo>
                  <a:pt x="116065" y="36164"/>
                </a:lnTo>
                <a:lnTo>
                  <a:pt x="116065" y="36164"/>
                </a:lnTo>
                <a:lnTo>
                  <a:pt x="116065" y="39452"/>
                </a:lnTo>
                <a:lnTo>
                  <a:pt x="116065" y="39452"/>
                </a:lnTo>
                <a:lnTo>
                  <a:pt x="116065" y="39452"/>
                </a:lnTo>
                <a:lnTo>
                  <a:pt x="112131" y="39452"/>
                </a:lnTo>
                <a:lnTo>
                  <a:pt x="112131" y="39452"/>
                </a:lnTo>
                <a:lnTo>
                  <a:pt x="112131" y="39452"/>
                </a:lnTo>
                <a:lnTo>
                  <a:pt x="112131" y="39452"/>
                </a:lnTo>
                <a:lnTo>
                  <a:pt x="108196" y="39452"/>
                </a:lnTo>
                <a:lnTo>
                  <a:pt x="108196" y="39452"/>
                </a:lnTo>
                <a:lnTo>
                  <a:pt x="108196" y="39452"/>
                </a:lnTo>
                <a:lnTo>
                  <a:pt x="108196" y="39452"/>
                </a:lnTo>
                <a:lnTo>
                  <a:pt x="108196" y="42739"/>
                </a:lnTo>
                <a:lnTo>
                  <a:pt x="104262" y="42739"/>
                </a:lnTo>
                <a:lnTo>
                  <a:pt x="104262" y="42739"/>
                </a:lnTo>
                <a:lnTo>
                  <a:pt x="104262" y="42739"/>
                </a:lnTo>
                <a:lnTo>
                  <a:pt x="104262" y="42739"/>
                </a:lnTo>
                <a:lnTo>
                  <a:pt x="104262" y="42739"/>
                </a:lnTo>
                <a:lnTo>
                  <a:pt x="98360" y="42739"/>
                </a:lnTo>
                <a:lnTo>
                  <a:pt x="98360" y="42739"/>
                </a:lnTo>
                <a:lnTo>
                  <a:pt x="98360" y="42739"/>
                </a:lnTo>
                <a:lnTo>
                  <a:pt x="94426" y="42739"/>
                </a:lnTo>
                <a:lnTo>
                  <a:pt x="94426" y="42739"/>
                </a:lnTo>
                <a:lnTo>
                  <a:pt x="94426" y="42739"/>
                </a:lnTo>
                <a:lnTo>
                  <a:pt x="94426" y="42739"/>
                </a:lnTo>
                <a:lnTo>
                  <a:pt x="94426" y="42739"/>
                </a:lnTo>
                <a:lnTo>
                  <a:pt x="94426" y="47671"/>
                </a:lnTo>
                <a:lnTo>
                  <a:pt x="90491" y="47671"/>
                </a:lnTo>
                <a:lnTo>
                  <a:pt x="90491" y="47671"/>
                </a:lnTo>
                <a:lnTo>
                  <a:pt x="90491" y="47671"/>
                </a:lnTo>
                <a:lnTo>
                  <a:pt x="90491" y="47671"/>
                </a:lnTo>
                <a:lnTo>
                  <a:pt x="90491" y="47671"/>
                </a:lnTo>
                <a:lnTo>
                  <a:pt x="86557" y="47671"/>
                </a:lnTo>
                <a:lnTo>
                  <a:pt x="86557" y="47671"/>
                </a:lnTo>
                <a:lnTo>
                  <a:pt x="86557" y="47671"/>
                </a:lnTo>
                <a:lnTo>
                  <a:pt x="82622" y="47671"/>
                </a:lnTo>
                <a:lnTo>
                  <a:pt x="82622" y="47671"/>
                </a:lnTo>
                <a:lnTo>
                  <a:pt x="82622" y="47671"/>
                </a:lnTo>
                <a:lnTo>
                  <a:pt x="82622" y="47671"/>
                </a:lnTo>
                <a:lnTo>
                  <a:pt x="82622" y="47671"/>
                </a:lnTo>
                <a:lnTo>
                  <a:pt x="76721" y="47671"/>
                </a:lnTo>
                <a:lnTo>
                  <a:pt x="76721" y="50958"/>
                </a:lnTo>
                <a:lnTo>
                  <a:pt x="76721" y="50958"/>
                </a:lnTo>
                <a:lnTo>
                  <a:pt x="76721" y="50958"/>
                </a:lnTo>
                <a:lnTo>
                  <a:pt x="76721" y="50958"/>
                </a:lnTo>
                <a:lnTo>
                  <a:pt x="72786" y="50958"/>
                </a:lnTo>
                <a:lnTo>
                  <a:pt x="72786" y="50958"/>
                </a:lnTo>
                <a:lnTo>
                  <a:pt x="72786" y="50958"/>
                </a:lnTo>
                <a:lnTo>
                  <a:pt x="72786" y="50958"/>
                </a:lnTo>
                <a:lnTo>
                  <a:pt x="68852" y="50958"/>
                </a:lnTo>
                <a:lnTo>
                  <a:pt x="68852" y="50958"/>
                </a:lnTo>
                <a:lnTo>
                  <a:pt x="68852" y="50958"/>
                </a:lnTo>
                <a:lnTo>
                  <a:pt x="68852" y="50958"/>
                </a:lnTo>
                <a:lnTo>
                  <a:pt x="68852" y="50958"/>
                </a:lnTo>
                <a:lnTo>
                  <a:pt x="64918" y="50958"/>
                </a:lnTo>
                <a:lnTo>
                  <a:pt x="64918" y="50958"/>
                </a:lnTo>
                <a:lnTo>
                  <a:pt x="64918" y="50958"/>
                </a:lnTo>
                <a:lnTo>
                  <a:pt x="64918" y="50958"/>
                </a:lnTo>
                <a:lnTo>
                  <a:pt x="64918" y="50958"/>
                </a:lnTo>
                <a:lnTo>
                  <a:pt x="60983" y="50958"/>
                </a:lnTo>
                <a:lnTo>
                  <a:pt x="60983" y="50958"/>
                </a:lnTo>
                <a:lnTo>
                  <a:pt x="60983" y="54246"/>
                </a:lnTo>
                <a:lnTo>
                  <a:pt x="60983" y="54246"/>
                </a:lnTo>
                <a:lnTo>
                  <a:pt x="55081" y="54246"/>
                </a:lnTo>
                <a:lnTo>
                  <a:pt x="55081" y="54246"/>
                </a:lnTo>
                <a:lnTo>
                  <a:pt x="55081" y="54246"/>
                </a:lnTo>
                <a:lnTo>
                  <a:pt x="55081" y="54246"/>
                </a:lnTo>
                <a:lnTo>
                  <a:pt x="55081" y="54246"/>
                </a:lnTo>
                <a:lnTo>
                  <a:pt x="60983" y="54246"/>
                </a:lnTo>
                <a:lnTo>
                  <a:pt x="60983" y="57534"/>
                </a:lnTo>
                <a:lnTo>
                  <a:pt x="60983" y="57534"/>
                </a:lnTo>
                <a:lnTo>
                  <a:pt x="60983" y="57534"/>
                </a:lnTo>
                <a:lnTo>
                  <a:pt x="60983" y="57534"/>
                </a:lnTo>
                <a:lnTo>
                  <a:pt x="60983" y="57534"/>
                </a:lnTo>
                <a:lnTo>
                  <a:pt x="64918" y="57534"/>
                </a:lnTo>
                <a:lnTo>
                  <a:pt x="64918" y="60821"/>
                </a:lnTo>
                <a:lnTo>
                  <a:pt x="64918" y="60821"/>
                </a:lnTo>
                <a:lnTo>
                  <a:pt x="64918" y="60821"/>
                </a:lnTo>
                <a:lnTo>
                  <a:pt x="64918" y="60821"/>
                </a:lnTo>
                <a:lnTo>
                  <a:pt x="64918" y="60821"/>
                </a:lnTo>
                <a:lnTo>
                  <a:pt x="64918" y="60821"/>
                </a:lnTo>
                <a:lnTo>
                  <a:pt x="64918" y="65753"/>
                </a:lnTo>
                <a:lnTo>
                  <a:pt x="68852" y="65753"/>
                </a:lnTo>
                <a:lnTo>
                  <a:pt x="68852" y="65753"/>
                </a:lnTo>
                <a:lnTo>
                  <a:pt x="68852" y="65753"/>
                </a:lnTo>
                <a:lnTo>
                  <a:pt x="68852" y="65753"/>
                </a:lnTo>
                <a:lnTo>
                  <a:pt x="68852" y="65753"/>
                </a:lnTo>
                <a:lnTo>
                  <a:pt x="68852" y="69041"/>
                </a:lnTo>
                <a:lnTo>
                  <a:pt x="68852" y="69041"/>
                </a:lnTo>
                <a:lnTo>
                  <a:pt x="68852" y="69041"/>
                </a:lnTo>
                <a:lnTo>
                  <a:pt x="72786" y="69041"/>
                </a:lnTo>
                <a:lnTo>
                  <a:pt x="72786" y="69041"/>
                </a:lnTo>
                <a:lnTo>
                  <a:pt x="72786" y="69041"/>
                </a:lnTo>
                <a:lnTo>
                  <a:pt x="72786" y="72328"/>
                </a:lnTo>
                <a:lnTo>
                  <a:pt x="72786" y="72328"/>
                </a:lnTo>
                <a:lnTo>
                  <a:pt x="72786" y="72328"/>
                </a:lnTo>
                <a:lnTo>
                  <a:pt x="76721" y="72328"/>
                </a:lnTo>
                <a:lnTo>
                  <a:pt x="76721" y="72328"/>
                </a:lnTo>
                <a:lnTo>
                  <a:pt x="76721" y="72328"/>
                </a:lnTo>
                <a:lnTo>
                  <a:pt x="76721" y="75616"/>
                </a:lnTo>
                <a:lnTo>
                  <a:pt x="76721" y="75616"/>
                </a:lnTo>
                <a:lnTo>
                  <a:pt x="76721" y="75616"/>
                </a:lnTo>
                <a:lnTo>
                  <a:pt x="76721" y="75616"/>
                </a:lnTo>
                <a:lnTo>
                  <a:pt x="76721" y="75616"/>
                </a:lnTo>
                <a:lnTo>
                  <a:pt x="82622" y="75616"/>
                </a:lnTo>
                <a:lnTo>
                  <a:pt x="82622" y="78904"/>
                </a:lnTo>
                <a:lnTo>
                  <a:pt x="82622" y="78904"/>
                </a:lnTo>
                <a:lnTo>
                  <a:pt x="82622" y="78904"/>
                </a:lnTo>
                <a:lnTo>
                  <a:pt x="82622" y="78904"/>
                </a:lnTo>
                <a:lnTo>
                  <a:pt x="82622" y="78904"/>
                </a:lnTo>
                <a:lnTo>
                  <a:pt x="82622" y="78904"/>
                </a:lnTo>
                <a:lnTo>
                  <a:pt x="82622" y="83835"/>
                </a:lnTo>
                <a:lnTo>
                  <a:pt x="82622" y="83835"/>
                </a:lnTo>
                <a:lnTo>
                  <a:pt x="82622" y="83835"/>
                </a:lnTo>
                <a:lnTo>
                  <a:pt x="82622" y="83835"/>
                </a:lnTo>
                <a:lnTo>
                  <a:pt x="82622" y="83835"/>
                </a:lnTo>
                <a:lnTo>
                  <a:pt x="82622" y="83835"/>
                </a:lnTo>
                <a:lnTo>
                  <a:pt x="76721" y="83835"/>
                </a:lnTo>
                <a:lnTo>
                  <a:pt x="76721" y="87123"/>
                </a:lnTo>
                <a:lnTo>
                  <a:pt x="76721" y="87123"/>
                </a:lnTo>
                <a:lnTo>
                  <a:pt x="76721" y="87123"/>
                </a:lnTo>
                <a:lnTo>
                  <a:pt x="76721" y="87123"/>
                </a:lnTo>
                <a:lnTo>
                  <a:pt x="76721" y="87123"/>
                </a:lnTo>
                <a:lnTo>
                  <a:pt x="76721" y="87123"/>
                </a:lnTo>
                <a:lnTo>
                  <a:pt x="72786" y="87123"/>
                </a:lnTo>
                <a:lnTo>
                  <a:pt x="72786" y="87123"/>
                </a:lnTo>
                <a:lnTo>
                  <a:pt x="72786" y="90410"/>
                </a:lnTo>
                <a:lnTo>
                  <a:pt x="72786" y="90410"/>
                </a:lnTo>
                <a:lnTo>
                  <a:pt x="72786" y="90410"/>
                </a:lnTo>
                <a:lnTo>
                  <a:pt x="72786" y="90410"/>
                </a:lnTo>
                <a:lnTo>
                  <a:pt x="72786" y="90410"/>
                </a:lnTo>
                <a:lnTo>
                  <a:pt x="72786" y="93698"/>
                </a:lnTo>
                <a:lnTo>
                  <a:pt x="72786" y="93698"/>
                </a:lnTo>
                <a:lnTo>
                  <a:pt x="68852" y="93698"/>
                </a:lnTo>
                <a:lnTo>
                  <a:pt x="68852" y="93698"/>
                </a:lnTo>
                <a:lnTo>
                  <a:pt x="68852" y="93698"/>
                </a:lnTo>
                <a:lnTo>
                  <a:pt x="68852" y="93698"/>
                </a:lnTo>
                <a:lnTo>
                  <a:pt x="68852" y="93698"/>
                </a:lnTo>
                <a:lnTo>
                  <a:pt x="68852" y="96986"/>
                </a:lnTo>
                <a:lnTo>
                  <a:pt x="64918" y="96986"/>
                </a:lnTo>
                <a:lnTo>
                  <a:pt x="64918" y="96986"/>
                </a:lnTo>
                <a:lnTo>
                  <a:pt x="64918" y="96986"/>
                </a:lnTo>
                <a:lnTo>
                  <a:pt x="64918" y="96986"/>
                </a:lnTo>
                <a:lnTo>
                  <a:pt x="60983" y="96986"/>
                </a:lnTo>
                <a:lnTo>
                  <a:pt x="60983" y="96986"/>
                </a:lnTo>
                <a:lnTo>
                  <a:pt x="60983" y="96986"/>
                </a:lnTo>
                <a:lnTo>
                  <a:pt x="60983" y="96986"/>
                </a:lnTo>
                <a:lnTo>
                  <a:pt x="55081" y="96986"/>
                </a:lnTo>
                <a:lnTo>
                  <a:pt x="55081" y="96986"/>
                </a:lnTo>
                <a:lnTo>
                  <a:pt x="55081" y="96986"/>
                </a:lnTo>
                <a:lnTo>
                  <a:pt x="55081" y="96986"/>
                </a:lnTo>
                <a:lnTo>
                  <a:pt x="55081" y="96986"/>
                </a:lnTo>
                <a:lnTo>
                  <a:pt x="51147" y="96986"/>
                </a:lnTo>
                <a:lnTo>
                  <a:pt x="51147" y="96986"/>
                </a:lnTo>
                <a:lnTo>
                  <a:pt x="51147" y="96986"/>
                </a:lnTo>
                <a:lnTo>
                  <a:pt x="51147" y="96986"/>
                </a:lnTo>
                <a:lnTo>
                  <a:pt x="51147" y="101917"/>
                </a:lnTo>
                <a:lnTo>
                  <a:pt x="47213" y="101917"/>
                </a:lnTo>
                <a:lnTo>
                  <a:pt x="47213" y="101917"/>
                </a:lnTo>
                <a:lnTo>
                  <a:pt x="47213" y="101917"/>
                </a:lnTo>
                <a:lnTo>
                  <a:pt x="47213" y="101917"/>
                </a:lnTo>
                <a:lnTo>
                  <a:pt x="47213" y="105205"/>
                </a:lnTo>
                <a:lnTo>
                  <a:pt x="47213" y="105205"/>
                </a:lnTo>
                <a:lnTo>
                  <a:pt x="47213" y="105205"/>
                </a:lnTo>
                <a:lnTo>
                  <a:pt x="43278" y="105205"/>
                </a:lnTo>
                <a:lnTo>
                  <a:pt x="43278" y="105205"/>
                </a:lnTo>
                <a:lnTo>
                  <a:pt x="43278" y="108493"/>
                </a:lnTo>
                <a:lnTo>
                  <a:pt x="43278" y="108493"/>
                </a:lnTo>
                <a:lnTo>
                  <a:pt x="43278" y="108493"/>
                </a:lnTo>
                <a:lnTo>
                  <a:pt x="43278" y="108493"/>
                </a:lnTo>
                <a:lnTo>
                  <a:pt x="43278" y="108493"/>
                </a:lnTo>
                <a:lnTo>
                  <a:pt x="43278" y="108493"/>
                </a:lnTo>
                <a:lnTo>
                  <a:pt x="43278" y="111780"/>
                </a:lnTo>
                <a:lnTo>
                  <a:pt x="39344" y="111780"/>
                </a:lnTo>
                <a:lnTo>
                  <a:pt x="39344" y="111780"/>
                </a:lnTo>
                <a:lnTo>
                  <a:pt x="39344" y="111780"/>
                </a:lnTo>
                <a:lnTo>
                  <a:pt x="39344" y="111780"/>
                </a:lnTo>
                <a:lnTo>
                  <a:pt x="39344" y="111780"/>
                </a:lnTo>
                <a:lnTo>
                  <a:pt x="33442" y="111780"/>
                </a:lnTo>
                <a:lnTo>
                  <a:pt x="33442" y="115068"/>
                </a:lnTo>
                <a:lnTo>
                  <a:pt x="33442" y="115068"/>
                </a:lnTo>
                <a:lnTo>
                  <a:pt x="33442" y="115068"/>
                </a:lnTo>
                <a:lnTo>
                  <a:pt x="33442" y="115068"/>
                </a:lnTo>
                <a:lnTo>
                  <a:pt x="33442" y="115068"/>
                </a:lnTo>
                <a:lnTo>
                  <a:pt x="33442" y="115068"/>
                </a:lnTo>
                <a:lnTo>
                  <a:pt x="29508" y="115068"/>
                </a:lnTo>
                <a:lnTo>
                  <a:pt x="29508" y="119999"/>
                </a:lnTo>
                <a:lnTo>
                  <a:pt x="29508" y="119999"/>
                </a:lnTo>
                <a:lnTo>
                  <a:pt x="29508" y="119999"/>
                </a:lnTo>
                <a:lnTo>
                  <a:pt x="29508" y="119999"/>
                </a:lnTo>
                <a:lnTo>
                  <a:pt x="25573" y="119999"/>
                </a:lnTo>
                <a:lnTo>
                  <a:pt x="25573" y="119999"/>
                </a:lnTo>
                <a:lnTo>
                  <a:pt x="25573" y="119999"/>
                </a:lnTo>
                <a:lnTo>
                  <a:pt x="21639" y="119999"/>
                </a:lnTo>
                <a:lnTo>
                  <a:pt x="21639" y="119999"/>
                </a:lnTo>
                <a:lnTo>
                  <a:pt x="21639" y="115068"/>
                </a:lnTo>
                <a:lnTo>
                  <a:pt x="21639" y="115068"/>
                </a:lnTo>
                <a:lnTo>
                  <a:pt x="21639" y="115068"/>
                </a:lnTo>
                <a:lnTo>
                  <a:pt x="17704" y="115068"/>
                </a:lnTo>
                <a:lnTo>
                  <a:pt x="17704" y="115068"/>
                </a:lnTo>
                <a:lnTo>
                  <a:pt x="17704" y="115068"/>
                </a:lnTo>
                <a:lnTo>
                  <a:pt x="17704" y="115068"/>
                </a:lnTo>
                <a:lnTo>
                  <a:pt x="17704" y="115068"/>
                </a:lnTo>
                <a:lnTo>
                  <a:pt x="11803" y="115068"/>
                </a:lnTo>
                <a:lnTo>
                  <a:pt x="11803" y="115068"/>
                </a:lnTo>
                <a:lnTo>
                  <a:pt x="11803" y="115068"/>
                </a:lnTo>
                <a:lnTo>
                  <a:pt x="7868" y="115068"/>
                </a:lnTo>
                <a:lnTo>
                  <a:pt x="7868" y="115068"/>
                </a:lnTo>
                <a:lnTo>
                  <a:pt x="7868" y="115068"/>
                </a:lnTo>
                <a:lnTo>
                  <a:pt x="7868" y="115068"/>
                </a:lnTo>
                <a:lnTo>
                  <a:pt x="7868" y="115068"/>
                </a:lnTo>
                <a:lnTo>
                  <a:pt x="3934" y="115068"/>
                </a:lnTo>
                <a:lnTo>
                  <a:pt x="3934" y="115068"/>
                </a:lnTo>
                <a:lnTo>
                  <a:pt x="3934" y="115068"/>
                </a:lnTo>
                <a:lnTo>
                  <a:pt x="3934" y="115068"/>
                </a:lnTo>
                <a:lnTo>
                  <a:pt x="0" y="115068"/>
                </a:lnTo>
                <a:lnTo>
                  <a:pt x="0" y="115068"/>
                </a:lnTo>
                <a:lnTo>
                  <a:pt x="0" y="111780"/>
                </a:lnTo>
                <a:lnTo>
                  <a:pt x="0" y="111780"/>
                </a:lnTo>
                <a:lnTo>
                  <a:pt x="0" y="111780"/>
                </a:lnTo>
                <a:lnTo>
                  <a:pt x="0" y="111780"/>
                </a:lnTo>
                <a:lnTo>
                  <a:pt x="0" y="108493"/>
                </a:lnTo>
                <a:lnTo>
                  <a:pt x="0" y="108493"/>
                </a:lnTo>
                <a:lnTo>
                  <a:pt x="0" y="108493"/>
                </a:lnTo>
                <a:lnTo>
                  <a:pt x="0" y="108493"/>
                </a:lnTo>
                <a:lnTo>
                  <a:pt x="0" y="108493"/>
                </a:lnTo>
                <a:lnTo>
                  <a:pt x="0" y="105205"/>
                </a:lnTo>
                <a:lnTo>
                  <a:pt x="0" y="105205"/>
                </a:lnTo>
                <a:lnTo>
                  <a:pt x="0" y="105205"/>
                </a:lnTo>
                <a:lnTo>
                  <a:pt x="0" y="101917"/>
                </a:lnTo>
                <a:lnTo>
                  <a:pt x="0" y="101917"/>
                </a:lnTo>
                <a:lnTo>
                  <a:pt x="0" y="101917"/>
                </a:lnTo>
                <a:lnTo>
                  <a:pt x="3934" y="101917"/>
                </a:lnTo>
                <a:lnTo>
                  <a:pt x="3934" y="96986"/>
                </a:lnTo>
                <a:lnTo>
                  <a:pt x="3934" y="96986"/>
                </a:lnTo>
                <a:lnTo>
                  <a:pt x="3934" y="96986"/>
                </a:lnTo>
                <a:lnTo>
                  <a:pt x="3934" y="93698"/>
                </a:lnTo>
                <a:lnTo>
                  <a:pt x="3934" y="93698"/>
                </a:lnTo>
                <a:lnTo>
                  <a:pt x="3934" y="93698"/>
                </a:lnTo>
                <a:lnTo>
                  <a:pt x="3934" y="93698"/>
                </a:lnTo>
                <a:lnTo>
                  <a:pt x="3934" y="93698"/>
                </a:lnTo>
                <a:lnTo>
                  <a:pt x="3934" y="90410"/>
                </a:lnTo>
                <a:lnTo>
                  <a:pt x="3934" y="90410"/>
                </a:lnTo>
                <a:lnTo>
                  <a:pt x="3934" y="90410"/>
                </a:lnTo>
                <a:lnTo>
                  <a:pt x="3934" y="87123"/>
                </a:lnTo>
                <a:lnTo>
                  <a:pt x="3934" y="87123"/>
                </a:lnTo>
                <a:lnTo>
                  <a:pt x="3934" y="87123"/>
                </a:lnTo>
                <a:lnTo>
                  <a:pt x="3934" y="87123"/>
                </a:lnTo>
                <a:lnTo>
                  <a:pt x="3934" y="87123"/>
                </a:lnTo>
                <a:lnTo>
                  <a:pt x="3934" y="87123"/>
                </a:lnTo>
                <a:lnTo>
                  <a:pt x="3934" y="83835"/>
                </a:lnTo>
                <a:lnTo>
                  <a:pt x="3934" y="83835"/>
                </a:lnTo>
                <a:lnTo>
                  <a:pt x="3934" y="83835"/>
                </a:lnTo>
                <a:lnTo>
                  <a:pt x="3934" y="83835"/>
                </a:lnTo>
                <a:lnTo>
                  <a:pt x="3934" y="78904"/>
                </a:lnTo>
                <a:lnTo>
                  <a:pt x="3934" y="78904"/>
                </a:lnTo>
                <a:lnTo>
                  <a:pt x="3934" y="78904"/>
                </a:lnTo>
                <a:lnTo>
                  <a:pt x="7868" y="78904"/>
                </a:lnTo>
                <a:lnTo>
                  <a:pt x="7868" y="75616"/>
                </a:lnTo>
                <a:lnTo>
                  <a:pt x="7868" y="75616"/>
                </a:lnTo>
                <a:lnTo>
                  <a:pt x="7868" y="75616"/>
                </a:lnTo>
                <a:lnTo>
                  <a:pt x="7868" y="75616"/>
                </a:lnTo>
                <a:lnTo>
                  <a:pt x="7868" y="72328"/>
                </a:lnTo>
                <a:lnTo>
                  <a:pt x="7868" y="72328"/>
                </a:lnTo>
                <a:lnTo>
                  <a:pt x="7868" y="72328"/>
                </a:lnTo>
                <a:lnTo>
                  <a:pt x="7868" y="72328"/>
                </a:lnTo>
                <a:lnTo>
                  <a:pt x="7868" y="69041"/>
                </a:lnTo>
                <a:lnTo>
                  <a:pt x="7868" y="69041"/>
                </a:lnTo>
                <a:lnTo>
                  <a:pt x="11803" y="69041"/>
                </a:lnTo>
                <a:lnTo>
                  <a:pt x="11803" y="69041"/>
                </a:lnTo>
                <a:lnTo>
                  <a:pt x="11803" y="69041"/>
                </a:lnTo>
                <a:lnTo>
                  <a:pt x="11803" y="65753"/>
                </a:lnTo>
                <a:lnTo>
                  <a:pt x="11803" y="65753"/>
                </a:lnTo>
                <a:lnTo>
                  <a:pt x="11803" y="65753"/>
                </a:lnTo>
                <a:lnTo>
                  <a:pt x="11803" y="65753"/>
                </a:lnTo>
                <a:lnTo>
                  <a:pt x="11803" y="60821"/>
                </a:lnTo>
                <a:lnTo>
                  <a:pt x="11803" y="60821"/>
                </a:lnTo>
                <a:lnTo>
                  <a:pt x="11803" y="60821"/>
                </a:lnTo>
                <a:lnTo>
                  <a:pt x="11803" y="60821"/>
                </a:lnTo>
                <a:lnTo>
                  <a:pt x="11803" y="57534"/>
                </a:lnTo>
                <a:lnTo>
                  <a:pt x="11803" y="57534"/>
                </a:lnTo>
                <a:lnTo>
                  <a:pt x="11803" y="57534"/>
                </a:lnTo>
                <a:lnTo>
                  <a:pt x="11803" y="54246"/>
                </a:lnTo>
                <a:lnTo>
                  <a:pt x="11803" y="54246"/>
                </a:lnTo>
                <a:lnTo>
                  <a:pt x="11803" y="54246"/>
                </a:lnTo>
                <a:lnTo>
                  <a:pt x="11803" y="50958"/>
                </a:lnTo>
                <a:lnTo>
                  <a:pt x="11803" y="50958"/>
                </a:lnTo>
                <a:lnTo>
                  <a:pt x="11803" y="50958"/>
                </a:lnTo>
                <a:lnTo>
                  <a:pt x="11803" y="50958"/>
                </a:lnTo>
                <a:lnTo>
                  <a:pt x="11803" y="50958"/>
                </a:lnTo>
                <a:lnTo>
                  <a:pt x="11803" y="50958"/>
                </a:lnTo>
                <a:lnTo>
                  <a:pt x="11803" y="50958"/>
                </a:lnTo>
                <a:lnTo>
                  <a:pt x="11803" y="47671"/>
                </a:lnTo>
                <a:lnTo>
                  <a:pt x="11803" y="47671"/>
                </a:lnTo>
                <a:lnTo>
                  <a:pt x="11803" y="47671"/>
                </a:lnTo>
                <a:lnTo>
                  <a:pt x="17704" y="47671"/>
                </a:lnTo>
                <a:lnTo>
                  <a:pt x="17704" y="47671"/>
                </a:lnTo>
                <a:lnTo>
                  <a:pt x="17704" y="42739"/>
                </a:lnTo>
                <a:lnTo>
                  <a:pt x="17704" y="42739"/>
                </a:lnTo>
                <a:lnTo>
                  <a:pt x="17704" y="42739"/>
                </a:lnTo>
                <a:lnTo>
                  <a:pt x="17704" y="39452"/>
                </a:lnTo>
                <a:lnTo>
                  <a:pt x="17704" y="39452"/>
                </a:lnTo>
                <a:lnTo>
                  <a:pt x="17704" y="39452"/>
                </a:lnTo>
                <a:lnTo>
                  <a:pt x="17704" y="36164"/>
                </a:lnTo>
                <a:lnTo>
                  <a:pt x="17704" y="36164"/>
                </a:lnTo>
                <a:lnTo>
                  <a:pt x="17704" y="36164"/>
                </a:lnTo>
                <a:lnTo>
                  <a:pt x="17704" y="36164"/>
                </a:lnTo>
                <a:lnTo>
                  <a:pt x="17704" y="32876"/>
                </a:lnTo>
                <a:lnTo>
                  <a:pt x="17704" y="32876"/>
                </a:lnTo>
                <a:lnTo>
                  <a:pt x="17704" y="32876"/>
                </a:lnTo>
                <a:lnTo>
                  <a:pt x="17704" y="29589"/>
                </a:lnTo>
                <a:lnTo>
                  <a:pt x="17704" y="29589"/>
                </a:lnTo>
                <a:lnTo>
                  <a:pt x="17704" y="29589"/>
                </a:lnTo>
                <a:lnTo>
                  <a:pt x="17704" y="29589"/>
                </a:lnTo>
                <a:lnTo>
                  <a:pt x="17704" y="29589"/>
                </a:lnTo>
                <a:lnTo>
                  <a:pt x="17704" y="24657"/>
                </a:lnTo>
                <a:lnTo>
                  <a:pt x="17704" y="24657"/>
                </a:lnTo>
                <a:lnTo>
                  <a:pt x="17704" y="24657"/>
                </a:lnTo>
                <a:lnTo>
                  <a:pt x="17704" y="21369"/>
                </a:lnTo>
                <a:lnTo>
                  <a:pt x="17704" y="21369"/>
                </a:lnTo>
                <a:lnTo>
                  <a:pt x="17704" y="21369"/>
                </a:lnTo>
                <a:lnTo>
                  <a:pt x="17704" y="21369"/>
                </a:lnTo>
                <a:lnTo>
                  <a:pt x="17704" y="21369"/>
                </a:lnTo>
                <a:lnTo>
                  <a:pt x="17704" y="18082"/>
                </a:lnTo>
                <a:lnTo>
                  <a:pt x="21639" y="18082"/>
                </a:lnTo>
                <a:lnTo>
                  <a:pt x="21639" y="18082"/>
                </a:lnTo>
                <a:lnTo>
                  <a:pt x="21639" y="18082"/>
                </a:lnTo>
                <a:lnTo>
                  <a:pt x="21639" y="18082"/>
                </a:lnTo>
                <a:lnTo>
                  <a:pt x="21639" y="18082"/>
                </a:lnTo>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6" name="Shape 1036"/>
          <p:cNvSpPr/>
          <p:nvPr/>
        </p:nvSpPr>
        <p:spPr>
          <a:xfrm>
            <a:off x="4349356" y="3016251"/>
            <a:ext cx="5953" cy="3175"/>
          </a:xfrm>
          <a:custGeom>
            <a:avLst/>
            <a:gdLst/>
            <a:ahLst/>
            <a:cxnLst/>
            <a:rect l="0" t="0" r="0" b="0"/>
            <a:pathLst>
              <a:path w="120000" h="120000" extrusionOk="0">
                <a:moveTo>
                  <a:pt x="120000" y="120000"/>
                </a:moveTo>
                <a:lnTo>
                  <a:pt x="120000" y="120000"/>
                </a:lnTo>
                <a:lnTo>
                  <a:pt x="120000" y="120000"/>
                </a:lnTo>
                <a:lnTo>
                  <a:pt x="48000" y="120000"/>
                </a:lnTo>
                <a:lnTo>
                  <a:pt x="48000" y="120000"/>
                </a:lnTo>
                <a:lnTo>
                  <a:pt x="48000" y="120000"/>
                </a:lnTo>
                <a:lnTo>
                  <a:pt x="48000" y="120000"/>
                </a:lnTo>
                <a:lnTo>
                  <a:pt x="0" y="120000"/>
                </a:lnTo>
                <a:lnTo>
                  <a:pt x="0" y="120000"/>
                </a:lnTo>
                <a:lnTo>
                  <a:pt x="0" y="0"/>
                </a:lnTo>
                <a:lnTo>
                  <a:pt x="0" y="0"/>
                </a:lnTo>
                <a:lnTo>
                  <a:pt x="48000" y="0"/>
                </a:lnTo>
                <a:lnTo>
                  <a:pt x="48000" y="0"/>
                </a:lnTo>
                <a:lnTo>
                  <a:pt x="48000" y="0"/>
                </a:lnTo>
                <a:lnTo>
                  <a:pt x="48000" y="0"/>
                </a:lnTo>
                <a:lnTo>
                  <a:pt x="12000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7" name="Shape 1037"/>
          <p:cNvSpPr/>
          <p:nvPr/>
        </p:nvSpPr>
        <p:spPr>
          <a:xfrm>
            <a:off x="4349356" y="3016251"/>
            <a:ext cx="5953" cy="3175"/>
          </a:xfrm>
          <a:custGeom>
            <a:avLst/>
            <a:gdLst/>
            <a:ahLst/>
            <a:cxnLst/>
            <a:rect l="0" t="0" r="0" b="0"/>
            <a:pathLst>
              <a:path w="120000" h="120000" extrusionOk="0">
                <a:moveTo>
                  <a:pt x="120000" y="120000"/>
                </a:moveTo>
                <a:lnTo>
                  <a:pt x="120000" y="120000"/>
                </a:lnTo>
                <a:lnTo>
                  <a:pt x="120000" y="120000"/>
                </a:lnTo>
                <a:lnTo>
                  <a:pt x="48000" y="120000"/>
                </a:lnTo>
                <a:lnTo>
                  <a:pt x="48000" y="120000"/>
                </a:lnTo>
                <a:lnTo>
                  <a:pt x="48000" y="120000"/>
                </a:lnTo>
                <a:lnTo>
                  <a:pt x="48000" y="120000"/>
                </a:lnTo>
                <a:lnTo>
                  <a:pt x="0" y="120000"/>
                </a:lnTo>
                <a:lnTo>
                  <a:pt x="0" y="120000"/>
                </a:lnTo>
                <a:lnTo>
                  <a:pt x="0" y="0"/>
                </a:lnTo>
                <a:lnTo>
                  <a:pt x="0" y="0"/>
                </a:lnTo>
                <a:lnTo>
                  <a:pt x="48000" y="0"/>
                </a:lnTo>
                <a:lnTo>
                  <a:pt x="48000" y="0"/>
                </a:lnTo>
                <a:lnTo>
                  <a:pt x="48000" y="0"/>
                </a:lnTo>
                <a:lnTo>
                  <a:pt x="48000" y="0"/>
                </a:lnTo>
                <a:lnTo>
                  <a:pt x="12000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8" name="Shape 1038"/>
          <p:cNvSpPr/>
          <p:nvPr/>
        </p:nvSpPr>
        <p:spPr>
          <a:xfrm>
            <a:off x="3043241" y="3848103"/>
            <a:ext cx="36909" cy="25399"/>
          </a:xfrm>
          <a:custGeom>
            <a:avLst/>
            <a:gdLst/>
            <a:ahLst/>
            <a:cxnLst/>
            <a:rect l="0" t="0" r="0" b="0"/>
            <a:pathLst>
              <a:path w="120000" h="120000" extrusionOk="0">
                <a:moveTo>
                  <a:pt x="69677" y="120000"/>
                </a:moveTo>
                <a:lnTo>
                  <a:pt x="69677" y="120000"/>
                </a:lnTo>
                <a:lnTo>
                  <a:pt x="69677" y="120000"/>
                </a:lnTo>
                <a:lnTo>
                  <a:pt x="69677" y="120000"/>
                </a:lnTo>
                <a:lnTo>
                  <a:pt x="61935" y="120000"/>
                </a:lnTo>
                <a:lnTo>
                  <a:pt x="61935" y="120000"/>
                </a:lnTo>
                <a:lnTo>
                  <a:pt x="61935" y="97500"/>
                </a:lnTo>
                <a:lnTo>
                  <a:pt x="61935" y="97500"/>
                </a:lnTo>
                <a:lnTo>
                  <a:pt x="61935" y="97500"/>
                </a:lnTo>
                <a:lnTo>
                  <a:pt x="61935" y="97500"/>
                </a:lnTo>
                <a:lnTo>
                  <a:pt x="61935" y="97500"/>
                </a:lnTo>
                <a:lnTo>
                  <a:pt x="50322" y="97500"/>
                </a:lnTo>
                <a:lnTo>
                  <a:pt x="50322" y="97500"/>
                </a:lnTo>
                <a:lnTo>
                  <a:pt x="50322" y="97500"/>
                </a:lnTo>
                <a:lnTo>
                  <a:pt x="42580" y="97500"/>
                </a:lnTo>
                <a:lnTo>
                  <a:pt x="42580" y="97500"/>
                </a:lnTo>
                <a:lnTo>
                  <a:pt x="42580" y="97500"/>
                </a:lnTo>
                <a:lnTo>
                  <a:pt x="42580" y="97500"/>
                </a:lnTo>
                <a:lnTo>
                  <a:pt x="34838" y="97500"/>
                </a:lnTo>
                <a:lnTo>
                  <a:pt x="34838" y="97500"/>
                </a:lnTo>
                <a:lnTo>
                  <a:pt x="34838" y="97500"/>
                </a:lnTo>
                <a:lnTo>
                  <a:pt x="34838" y="82500"/>
                </a:lnTo>
                <a:lnTo>
                  <a:pt x="27096" y="82500"/>
                </a:lnTo>
                <a:lnTo>
                  <a:pt x="27096" y="82500"/>
                </a:lnTo>
                <a:lnTo>
                  <a:pt x="27096" y="82500"/>
                </a:lnTo>
                <a:lnTo>
                  <a:pt x="27096" y="82500"/>
                </a:lnTo>
                <a:lnTo>
                  <a:pt x="27096" y="67500"/>
                </a:lnTo>
                <a:lnTo>
                  <a:pt x="27096" y="67500"/>
                </a:lnTo>
                <a:lnTo>
                  <a:pt x="27096" y="67500"/>
                </a:lnTo>
                <a:lnTo>
                  <a:pt x="27096" y="67500"/>
                </a:lnTo>
                <a:lnTo>
                  <a:pt x="19354" y="67500"/>
                </a:lnTo>
                <a:lnTo>
                  <a:pt x="19354" y="67500"/>
                </a:lnTo>
                <a:lnTo>
                  <a:pt x="19354" y="67500"/>
                </a:lnTo>
                <a:lnTo>
                  <a:pt x="19354" y="52500"/>
                </a:lnTo>
                <a:lnTo>
                  <a:pt x="19354" y="52500"/>
                </a:lnTo>
                <a:lnTo>
                  <a:pt x="19354" y="52500"/>
                </a:lnTo>
                <a:lnTo>
                  <a:pt x="19354" y="52500"/>
                </a:lnTo>
                <a:lnTo>
                  <a:pt x="7741" y="52500"/>
                </a:lnTo>
                <a:lnTo>
                  <a:pt x="7741" y="52500"/>
                </a:lnTo>
                <a:lnTo>
                  <a:pt x="7741" y="52500"/>
                </a:lnTo>
                <a:lnTo>
                  <a:pt x="0" y="52500"/>
                </a:lnTo>
                <a:lnTo>
                  <a:pt x="0" y="52500"/>
                </a:lnTo>
                <a:lnTo>
                  <a:pt x="0" y="52500"/>
                </a:lnTo>
                <a:lnTo>
                  <a:pt x="0" y="52500"/>
                </a:lnTo>
                <a:lnTo>
                  <a:pt x="0" y="37500"/>
                </a:lnTo>
                <a:lnTo>
                  <a:pt x="0" y="37500"/>
                </a:lnTo>
                <a:lnTo>
                  <a:pt x="0" y="37500"/>
                </a:lnTo>
                <a:lnTo>
                  <a:pt x="0" y="37500"/>
                </a:lnTo>
                <a:lnTo>
                  <a:pt x="0" y="37500"/>
                </a:lnTo>
                <a:lnTo>
                  <a:pt x="0" y="15000"/>
                </a:lnTo>
                <a:lnTo>
                  <a:pt x="0" y="15000"/>
                </a:lnTo>
                <a:lnTo>
                  <a:pt x="7741" y="15000"/>
                </a:lnTo>
                <a:lnTo>
                  <a:pt x="7741" y="15000"/>
                </a:lnTo>
                <a:lnTo>
                  <a:pt x="7741" y="15000"/>
                </a:lnTo>
                <a:lnTo>
                  <a:pt x="7741" y="15000"/>
                </a:lnTo>
                <a:lnTo>
                  <a:pt x="7741" y="15000"/>
                </a:lnTo>
                <a:lnTo>
                  <a:pt x="19354" y="15000"/>
                </a:lnTo>
                <a:lnTo>
                  <a:pt x="19354" y="15000"/>
                </a:lnTo>
                <a:lnTo>
                  <a:pt x="19354" y="15000"/>
                </a:lnTo>
                <a:lnTo>
                  <a:pt x="19354" y="15000"/>
                </a:lnTo>
                <a:lnTo>
                  <a:pt x="19354" y="15000"/>
                </a:lnTo>
                <a:lnTo>
                  <a:pt x="19354" y="15000"/>
                </a:lnTo>
                <a:lnTo>
                  <a:pt x="27096" y="15000"/>
                </a:lnTo>
                <a:lnTo>
                  <a:pt x="27096" y="0"/>
                </a:lnTo>
                <a:lnTo>
                  <a:pt x="27096" y="0"/>
                </a:lnTo>
                <a:lnTo>
                  <a:pt x="27096" y="0"/>
                </a:lnTo>
                <a:lnTo>
                  <a:pt x="27096" y="0"/>
                </a:lnTo>
                <a:lnTo>
                  <a:pt x="34838" y="0"/>
                </a:lnTo>
                <a:lnTo>
                  <a:pt x="34838" y="0"/>
                </a:lnTo>
                <a:lnTo>
                  <a:pt x="34838" y="0"/>
                </a:lnTo>
                <a:lnTo>
                  <a:pt x="42580" y="0"/>
                </a:lnTo>
                <a:lnTo>
                  <a:pt x="42580" y="15000"/>
                </a:lnTo>
                <a:lnTo>
                  <a:pt x="42580" y="15000"/>
                </a:lnTo>
                <a:lnTo>
                  <a:pt x="42580" y="15000"/>
                </a:lnTo>
                <a:lnTo>
                  <a:pt x="42580" y="15000"/>
                </a:lnTo>
                <a:lnTo>
                  <a:pt x="50322" y="15000"/>
                </a:lnTo>
                <a:lnTo>
                  <a:pt x="50322" y="15000"/>
                </a:lnTo>
                <a:lnTo>
                  <a:pt x="50322" y="15000"/>
                </a:lnTo>
                <a:lnTo>
                  <a:pt x="61935" y="15000"/>
                </a:lnTo>
                <a:lnTo>
                  <a:pt x="61935" y="15000"/>
                </a:lnTo>
                <a:lnTo>
                  <a:pt x="61935" y="15000"/>
                </a:lnTo>
                <a:lnTo>
                  <a:pt x="61935" y="15000"/>
                </a:lnTo>
                <a:lnTo>
                  <a:pt x="69677" y="15000"/>
                </a:lnTo>
                <a:lnTo>
                  <a:pt x="69677" y="15000"/>
                </a:lnTo>
                <a:lnTo>
                  <a:pt x="69677" y="15000"/>
                </a:lnTo>
                <a:lnTo>
                  <a:pt x="69677" y="15000"/>
                </a:lnTo>
                <a:lnTo>
                  <a:pt x="69677" y="15000"/>
                </a:lnTo>
                <a:lnTo>
                  <a:pt x="69677" y="15000"/>
                </a:lnTo>
                <a:lnTo>
                  <a:pt x="69677" y="15000"/>
                </a:lnTo>
                <a:lnTo>
                  <a:pt x="77419" y="15000"/>
                </a:lnTo>
                <a:lnTo>
                  <a:pt x="77419" y="15000"/>
                </a:lnTo>
                <a:lnTo>
                  <a:pt x="77419" y="15000"/>
                </a:lnTo>
                <a:lnTo>
                  <a:pt x="77419" y="15000"/>
                </a:lnTo>
                <a:lnTo>
                  <a:pt x="85161" y="15000"/>
                </a:lnTo>
                <a:lnTo>
                  <a:pt x="85161" y="15000"/>
                </a:lnTo>
                <a:lnTo>
                  <a:pt x="85161" y="37500"/>
                </a:lnTo>
                <a:lnTo>
                  <a:pt x="85161" y="37500"/>
                </a:lnTo>
                <a:lnTo>
                  <a:pt x="85161" y="37500"/>
                </a:lnTo>
                <a:lnTo>
                  <a:pt x="85161" y="37500"/>
                </a:lnTo>
                <a:lnTo>
                  <a:pt x="85161" y="37500"/>
                </a:lnTo>
                <a:lnTo>
                  <a:pt x="92903" y="37500"/>
                </a:lnTo>
                <a:lnTo>
                  <a:pt x="92903" y="37500"/>
                </a:lnTo>
                <a:lnTo>
                  <a:pt x="92903" y="37500"/>
                </a:lnTo>
                <a:lnTo>
                  <a:pt x="92903" y="37500"/>
                </a:lnTo>
                <a:lnTo>
                  <a:pt x="92903" y="37500"/>
                </a:lnTo>
                <a:lnTo>
                  <a:pt x="100645" y="37500"/>
                </a:lnTo>
                <a:lnTo>
                  <a:pt x="100645" y="37500"/>
                </a:lnTo>
                <a:lnTo>
                  <a:pt x="100645" y="52500"/>
                </a:lnTo>
                <a:lnTo>
                  <a:pt x="100645" y="52500"/>
                </a:lnTo>
                <a:lnTo>
                  <a:pt x="112258" y="52500"/>
                </a:lnTo>
                <a:lnTo>
                  <a:pt x="112258" y="52500"/>
                </a:lnTo>
                <a:lnTo>
                  <a:pt x="112258" y="52500"/>
                </a:lnTo>
                <a:lnTo>
                  <a:pt x="112258" y="52500"/>
                </a:lnTo>
                <a:lnTo>
                  <a:pt x="112258"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82500"/>
                </a:lnTo>
                <a:lnTo>
                  <a:pt x="120000" y="82500"/>
                </a:lnTo>
                <a:lnTo>
                  <a:pt x="120000" y="97500"/>
                </a:lnTo>
                <a:lnTo>
                  <a:pt x="120000" y="97500"/>
                </a:lnTo>
                <a:lnTo>
                  <a:pt x="112258" y="97500"/>
                </a:lnTo>
                <a:lnTo>
                  <a:pt x="112258" y="97500"/>
                </a:lnTo>
                <a:lnTo>
                  <a:pt x="112258" y="97500"/>
                </a:lnTo>
                <a:lnTo>
                  <a:pt x="112258" y="97500"/>
                </a:lnTo>
                <a:lnTo>
                  <a:pt x="100645" y="97500"/>
                </a:lnTo>
                <a:lnTo>
                  <a:pt x="100645" y="97500"/>
                </a:lnTo>
                <a:lnTo>
                  <a:pt x="100645" y="97500"/>
                </a:lnTo>
                <a:lnTo>
                  <a:pt x="92903" y="97500"/>
                </a:lnTo>
                <a:lnTo>
                  <a:pt x="92903" y="82500"/>
                </a:lnTo>
                <a:lnTo>
                  <a:pt x="92903" y="82500"/>
                </a:lnTo>
                <a:lnTo>
                  <a:pt x="92903" y="82500"/>
                </a:lnTo>
                <a:lnTo>
                  <a:pt x="92903" y="82500"/>
                </a:lnTo>
                <a:lnTo>
                  <a:pt x="92903" y="82500"/>
                </a:lnTo>
                <a:lnTo>
                  <a:pt x="85161" y="82500"/>
                </a:lnTo>
                <a:lnTo>
                  <a:pt x="85161" y="82500"/>
                </a:lnTo>
                <a:lnTo>
                  <a:pt x="85161" y="82500"/>
                </a:lnTo>
                <a:lnTo>
                  <a:pt x="85161" y="82500"/>
                </a:lnTo>
                <a:lnTo>
                  <a:pt x="85161" y="97500"/>
                </a:lnTo>
                <a:lnTo>
                  <a:pt x="85161" y="97500"/>
                </a:lnTo>
                <a:lnTo>
                  <a:pt x="77419" y="97500"/>
                </a:lnTo>
                <a:lnTo>
                  <a:pt x="77419" y="97500"/>
                </a:lnTo>
                <a:lnTo>
                  <a:pt x="77419" y="97500"/>
                </a:lnTo>
                <a:lnTo>
                  <a:pt x="69677" y="97500"/>
                </a:lnTo>
                <a:lnTo>
                  <a:pt x="69677" y="82500"/>
                </a:lnTo>
                <a:lnTo>
                  <a:pt x="69677" y="82500"/>
                </a:lnTo>
                <a:lnTo>
                  <a:pt x="69677" y="97500"/>
                </a:lnTo>
                <a:lnTo>
                  <a:pt x="69677" y="97500"/>
                </a:lnTo>
                <a:lnTo>
                  <a:pt x="69677" y="97500"/>
                </a:lnTo>
                <a:lnTo>
                  <a:pt x="69677" y="120000"/>
                </a:lnTo>
                <a:lnTo>
                  <a:pt x="69677"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39" name="Shape 1039"/>
          <p:cNvSpPr/>
          <p:nvPr/>
        </p:nvSpPr>
        <p:spPr>
          <a:xfrm>
            <a:off x="3043241" y="3848103"/>
            <a:ext cx="36909" cy="25399"/>
          </a:xfrm>
          <a:custGeom>
            <a:avLst/>
            <a:gdLst/>
            <a:ahLst/>
            <a:cxnLst/>
            <a:rect l="0" t="0" r="0" b="0"/>
            <a:pathLst>
              <a:path w="120000" h="120000" extrusionOk="0">
                <a:moveTo>
                  <a:pt x="69677" y="120000"/>
                </a:moveTo>
                <a:lnTo>
                  <a:pt x="69677" y="120000"/>
                </a:lnTo>
                <a:lnTo>
                  <a:pt x="69677" y="120000"/>
                </a:lnTo>
                <a:lnTo>
                  <a:pt x="69677" y="120000"/>
                </a:lnTo>
                <a:lnTo>
                  <a:pt x="61935" y="120000"/>
                </a:lnTo>
                <a:lnTo>
                  <a:pt x="61935" y="120000"/>
                </a:lnTo>
                <a:lnTo>
                  <a:pt x="61935" y="97500"/>
                </a:lnTo>
                <a:lnTo>
                  <a:pt x="61935" y="97500"/>
                </a:lnTo>
                <a:lnTo>
                  <a:pt x="61935" y="97500"/>
                </a:lnTo>
                <a:lnTo>
                  <a:pt x="61935" y="97500"/>
                </a:lnTo>
                <a:lnTo>
                  <a:pt x="61935" y="97500"/>
                </a:lnTo>
                <a:lnTo>
                  <a:pt x="50322" y="97500"/>
                </a:lnTo>
                <a:lnTo>
                  <a:pt x="50322" y="97500"/>
                </a:lnTo>
                <a:lnTo>
                  <a:pt x="50322" y="97500"/>
                </a:lnTo>
                <a:lnTo>
                  <a:pt x="42580" y="97500"/>
                </a:lnTo>
                <a:lnTo>
                  <a:pt x="42580" y="97500"/>
                </a:lnTo>
                <a:lnTo>
                  <a:pt x="42580" y="97500"/>
                </a:lnTo>
                <a:lnTo>
                  <a:pt x="42580" y="97500"/>
                </a:lnTo>
                <a:lnTo>
                  <a:pt x="34838" y="97500"/>
                </a:lnTo>
                <a:lnTo>
                  <a:pt x="34838" y="97500"/>
                </a:lnTo>
                <a:lnTo>
                  <a:pt x="34838" y="97500"/>
                </a:lnTo>
                <a:lnTo>
                  <a:pt x="34838" y="82500"/>
                </a:lnTo>
                <a:lnTo>
                  <a:pt x="27096" y="82500"/>
                </a:lnTo>
                <a:lnTo>
                  <a:pt x="27096" y="82500"/>
                </a:lnTo>
                <a:lnTo>
                  <a:pt x="27096" y="82500"/>
                </a:lnTo>
                <a:lnTo>
                  <a:pt x="27096" y="82500"/>
                </a:lnTo>
                <a:lnTo>
                  <a:pt x="27096" y="67500"/>
                </a:lnTo>
                <a:lnTo>
                  <a:pt x="27096" y="67500"/>
                </a:lnTo>
                <a:lnTo>
                  <a:pt x="27096" y="67500"/>
                </a:lnTo>
                <a:lnTo>
                  <a:pt x="27096" y="67500"/>
                </a:lnTo>
                <a:lnTo>
                  <a:pt x="19354" y="67500"/>
                </a:lnTo>
                <a:lnTo>
                  <a:pt x="19354" y="67500"/>
                </a:lnTo>
                <a:lnTo>
                  <a:pt x="19354" y="67500"/>
                </a:lnTo>
                <a:lnTo>
                  <a:pt x="19354" y="52500"/>
                </a:lnTo>
                <a:lnTo>
                  <a:pt x="19354" y="52500"/>
                </a:lnTo>
                <a:lnTo>
                  <a:pt x="19354" y="52500"/>
                </a:lnTo>
                <a:lnTo>
                  <a:pt x="19354" y="52500"/>
                </a:lnTo>
                <a:lnTo>
                  <a:pt x="7741" y="52500"/>
                </a:lnTo>
                <a:lnTo>
                  <a:pt x="7741" y="52500"/>
                </a:lnTo>
                <a:lnTo>
                  <a:pt x="7741" y="52500"/>
                </a:lnTo>
                <a:lnTo>
                  <a:pt x="0" y="52500"/>
                </a:lnTo>
                <a:lnTo>
                  <a:pt x="0" y="52500"/>
                </a:lnTo>
                <a:lnTo>
                  <a:pt x="0" y="52500"/>
                </a:lnTo>
                <a:lnTo>
                  <a:pt x="0" y="52500"/>
                </a:lnTo>
                <a:lnTo>
                  <a:pt x="0" y="37500"/>
                </a:lnTo>
                <a:lnTo>
                  <a:pt x="0" y="37500"/>
                </a:lnTo>
                <a:lnTo>
                  <a:pt x="0" y="37500"/>
                </a:lnTo>
                <a:lnTo>
                  <a:pt x="0" y="37500"/>
                </a:lnTo>
                <a:lnTo>
                  <a:pt x="0" y="37500"/>
                </a:lnTo>
                <a:lnTo>
                  <a:pt x="0" y="15000"/>
                </a:lnTo>
                <a:lnTo>
                  <a:pt x="0" y="15000"/>
                </a:lnTo>
                <a:lnTo>
                  <a:pt x="7741" y="15000"/>
                </a:lnTo>
                <a:lnTo>
                  <a:pt x="7741" y="15000"/>
                </a:lnTo>
                <a:lnTo>
                  <a:pt x="7741" y="15000"/>
                </a:lnTo>
                <a:lnTo>
                  <a:pt x="7741" y="15000"/>
                </a:lnTo>
                <a:lnTo>
                  <a:pt x="7741" y="15000"/>
                </a:lnTo>
                <a:lnTo>
                  <a:pt x="19354" y="15000"/>
                </a:lnTo>
                <a:lnTo>
                  <a:pt x="19354" y="15000"/>
                </a:lnTo>
                <a:lnTo>
                  <a:pt x="19354" y="15000"/>
                </a:lnTo>
                <a:lnTo>
                  <a:pt x="19354" y="15000"/>
                </a:lnTo>
                <a:lnTo>
                  <a:pt x="19354" y="15000"/>
                </a:lnTo>
                <a:lnTo>
                  <a:pt x="19354" y="15000"/>
                </a:lnTo>
                <a:lnTo>
                  <a:pt x="27096" y="15000"/>
                </a:lnTo>
                <a:lnTo>
                  <a:pt x="27096" y="0"/>
                </a:lnTo>
                <a:lnTo>
                  <a:pt x="27096" y="0"/>
                </a:lnTo>
                <a:lnTo>
                  <a:pt x="27096" y="0"/>
                </a:lnTo>
                <a:lnTo>
                  <a:pt x="27096" y="0"/>
                </a:lnTo>
                <a:lnTo>
                  <a:pt x="34838" y="0"/>
                </a:lnTo>
                <a:lnTo>
                  <a:pt x="34838" y="0"/>
                </a:lnTo>
                <a:lnTo>
                  <a:pt x="34838" y="0"/>
                </a:lnTo>
                <a:lnTo>
                  <a:pt x="42580" y="0"/>
                </a:lnTo>
                <a:lnTo>
                  <a:pt x="42580" y="15000"/>
                </a:lnTo>
                <a:lnTo>
                  <a:pt x="42580" y="15000"/>
                </a:lnTo>
                <a:lnTo>
                  <a:pt x="42580" y="15000"/>
                </a:lnTo>
                <a:lnTo>
                  <a:pt x="42580" y="15000"/>
                </a:lnTo>
                <a:lnTo>
                  <a:pt x="50322" y="15000"/>
                </a:lnTo>
                <a:lnTo>
                  <a:pt x="50322" y="15000"/>
                </a:lnTo>
                <a:lnTo>
                  <a:pt x="50322" y="15000"/>
                </a:lnTo>
                <a:lnTo>
                  <a:pt x="61935" y="15000"/>
                </a:lnTo>
                <a:lnTo>
                  <a:pt x="61935" y="15000"/>
                </a:lnTo>
                <a:lnTo>
                  <a:pt x="61935" y="15000"/>
                </a:lnTo>
                <a:lnTo>
                  <a:pt x="61935" y="15000"/>
                </a:lnTo>
                <a:lnTo>
                  <a:pt x="69677" y="15000"/>
                </a:lnTo>
                <a:lnTo>
                  <a:pt x="69677" y="15000"/>
                </a:lnTo>
                <a:lnTo>
                  <a:pt x="69677" y="15000"/>
                </a:lnTo>
                <a:lnTo>
                  <a:pt x="69677" y="15000"/>
                </a:lnTo>
                <a:lnTo>
                  <a:pt x="69677" y="15000"/>
                </a:lnTo>
                <a:lnTo>
                  <a:pt x="69677" y="15000"/>
                </a:lnTo>
                <a:lnTo>
                  <a:pt x="69677" y="15000"/>
                </a:lnTo>
                <a:lnTo>
                  <a:pt x="77419" y="15000"/>
                </a:lnTo>
                <a:lnTo>
                  <a:pt x="77419" y="15000"/>
                </a:lnTo>
                <a:lnTo>
                  <a:pt x="77419" y="15000"/>
                </a:lnTo>
                <a:lnTo>
                  <a:pt x="77419" y="15000"/>
                </a:lnTo>
                <a:lnTo>
                  <a:pt x="85161" y="15000"/>
                </a:lnTo>
                <a:lnTo>
                  <a:pt x="85161" y="15000"/>
                </a:lnTo>
                <a:lnTo>
                  <a:pt x="85161" y="37500"/>
                </a:lnTo>
                <a:lnTo>
                  <a:pt x="85161" y="37500"/>
                </a:lnTo>
                <a:lnTo>
                  <a:pt x="85161" y="37500"/>
                </a:lnTo>
                <a:lnTo>
                  <a:pt x="85161" y="37500"/>
                </a:lnTo>
                <a:lnTo>
                  <a:pt x="85161" y="37500"/>
                </a:lnTo>
                <a:lnTo>
                  <a:pt x="92903" y="37500"/>
                </a:lnTo>
                <a:lnTo>
                  <a:pt x="92903" y="37500"/>
                </a:lnTo>
                <a:lnTo>
                  <a:pt x="92903" y="37500"/>
                </a:lnTo>
                <a:lnTo>
                  <a:pt x="92903" y="37500"/>
                </a:lnTo>
                <a:lnTo>
                  <a:pt x="92903" y="37500"/>
                </a:lnTo>
                <a:lnTo>
                  <a:pt x="100645" y="37500"/>
                </a:lnTo>
                <a:lnTo>
                  <a:pt x="100645" y="37500"/>
                </a:lnTo>
                <a:lnTo>
                  <a:pt x="100645" y="52500"/>
                </a:lnTo>
                <a:lnTo>
                  <a:pt x="100645" y="52500"/>
                </a:lnTo>
                <a:lnTo>
                  <a:pt x="112258" y="52500"/>
                </a:lnTo>
                <a:lnTo>
                  <a:pt x="112258" y="52500"/>
                </a:lnTo>
                <a:lnTo>
                  <a:pt x="112258" y="52500"/>
                </a:lnTo>
                <a:lnTo>
                  <a:pt x="112258" y="52500"/>
                </a:lnTo>
                <a:lnTo>
                  <a:pt x="112258"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82500"/>
                </a:lnTo>
                <a:lnTo>
                  <a:pt x="120000" y="82500"/>
                </a:lnTo>
                <a:lnTo>
                  <a:pt x="120000" y="97500"/>
                </a:lnTo>
                <a:lnTo>
                  <a:pt x="120000" y="97500"/>
                </a:lnTo>
                <a:lnTo>
                  <a:pt x="112258" y="97500"/>
                </a:lnTo>
                <a:lnTo>
                  <a:pt x="112258" y="97500"/>
                </a:lnTo>
                <a:lnTo>
                  <a:pt x="112258" y="97500"/>
                </a:lnTo>
                <a:lnTo>
                  <a:pt x="112258" y="97500"/>
                </a:lnTo>
                <a:lnTo>
                  <a:pt x="100645" y="97500"/>
                </a:lnTo>
                <a:lnTo>
                  <a:pt x="100645" y="97500"/>
                </a:lnTo>
                <a:lnTo>
                  <a:pt x="100645" y="97500"/>
                </a:lnTo>
                <a:lnTo>
                  <a:pt x="92903" y="97500"/>
                </a:lnTo>
                <a:lnTo>
                  <a:pt x="92903" y="82500"/>
                </a:lnTo>
                <a:lnTo>
                  <a:pt x="92903" y="82500"/>
                </a:lnTo>
                <a:lnTo>
                  <a:pt x="92903" y="82500"/>
                </a:lnTo>
                <a:lnTo>
                  <a:pt x="92903" y="82500"/>
                </a:lnTo>
                <a:lnTo>
                  <a:pt x="92903" y="82500"/>
                </a:lnTo>
                <a:lnTo>
                  <a:pt x="85161" y="82500"/>
                </a:lnTo>
                <a:lnTo>
                  <a:pt x="85161" y="82500"/>
                </a:lnTo>
                <a:lnTo>
                  <a:pt x="85161" y="82500"/>
                </a:lnTo>
                <a:lnTo>
                  <a:pt x="85161" y="82500"/>
                </a:lnTo>
                <a:lnTo>
                  <a:pt x="85161" y="97500"/>
                </a:lnTo>
                <a:lnTo>
                  <a:pt x="85161" y="97500"/>
                </a:lnTo>
                <a:lnTo>
                  <a:pt x="77419" y="97500"/>
                </a:lnTo>
                <a:lnTo>
                  <a:pt x="77419" y="97500"/>
                </a:lnTo>
                <a:lnTo>
                  <a:pt x="77419" y="97500"/>
                </a:lnTo>
                <a:lnTo>
                  <a:pt x="69677" y="97500"/>
                </a:lnTo>
                <a:lnTo>
                  <a:pt x="69677" y="82500"/>
                </a:lnTo>
                <a:lnTo>
                  <a:pt x="69677" y="82500"/>
                </a:lnTo>
                <a:lnTo>
                  <a:pt x="69677" y="97500"/>
                </a:lnTo>
                <a:lnTo>
                  <a:pt x="69677" y="97500"/>
                </a:lnTo>
                <a:lnTo>
                  <a:pt x="69677" y="97500"/>
                </a:lnTo>
                <a:lnTo>
                  <a:pt x="69677" y="120000"/>
                </a:lnTo>
                <a:lnTo>
                  <a:pt x="69677"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0" name="Shape 1040"/>
          <p:cNvSpPr/>
          <p:nvPr/>
        </p:nvSpPr>
        <p:spPr>
          <a:xfrm>
            <a:off x="4600576" y="3387728"/>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1" name="Shape 1041"/>
          <p:cNvSpPr/>
          <p:nvPr/>
        </p:nvSpPr>
        <p:spPr>
          <a:xfrm>
            <a:off x="4600576" y="3387728"/>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2" name="Shape 1042"/>
          <p:cNvSpPr/>
          <p:nvPr/>
        </p:nvSpPr>
        <p:spPr>
          <a:xfrm>
            <a:off x="4558903" y="3173413"/>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3" name="Shape 1043"/>
          <p:cNvSpPr/>
          <p:nvPr/>
        </p:nvSpPr>
        <p:spPr>
          <a:xfrm>
            <a:off x="4558903" y="3173413"/>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4" name="Shape 1044"/>
          <p:cNvSpPr/>
          <p:nvPr/>
        </p:nvSpPr>
        <p:spPr>
          <a:xfrm>
            <a:off x="4611291" y="324326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5" name="Shape 1045"/>
          <p:cNvSpPr/>
          <p:nvPr/>
        </p:nvSpPr>
        <p:spPr>
          <a:xfrm>
            <a:off x="4611291" y="3243265"/>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6" name="Shape 1046"/>
          <p:cNvSpPr/>
          <p:nvPr/>
        </p:nvSpPr>
        <p:spPr>
          <a:xfrm>
            <a:off x="4613672" y="3240090"/>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7" name="Shape 1047"/>
          <p:cNvSpPr/>
          <p:nvPr/>
        </p:nvSpPr>
        <p:spPr>
          <a:xfrm>
            <a:off x="4613672" y="3240090"/>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8" name="Shape 1048"/>
          <p:cNvSpPr/>
          <p:nvPr/>
        </p:nvSpPr>
        <p:spPr>
          <a:xfrm>
            <a:off x="4532710" y="326866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49" name="Shape 1049"/>
          <p:cNvSpPr/>
          <p:nvPr/>
        </p:nvSpPr>
        <p:spPr>
          <a:xfrm>
            <a:off x="4532710" y="3268665"/>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0" name="Shape 1050"/>
          <p:cNvSpPr/>
          <p:nvPr/>
        </p:nvSpPr>
        <p:spPr>
          <a:xfrm>
            <a:off x="4635106" y="3306763"/>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1" name="Shape 1051"/>
          <p:cNvSpPr/>
          <p:nvPr/>
        </p:nvSpPr>
        <p:spPr>
          <a:xfrm>
            <a:off x="4635106" y="3306763"/>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2" name="Shape 1052"/>
          <p:cNvSpPr/>
          <p:nvPr/>
        </p:nvSpPr>
        <p:spPr>
          <a:xfrm>
            <a:off x="4611290" y="33797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3" name="Shape 1053"/>
          <p:cNvSpPr/>
          <p:nvPr/>
        </p:nvSpPr>
        <p:spPr>
          <a:xfrm>
            <a:off x="4611290" y="33797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4" name="Shape 1054"/>
          <p:cNvSpPr/>
          <p:nvPr/>
        </p:nvSpPr>
        <p:spPr>
          <a:xfrm>
            <a:off x="4580334" y="3205165"/>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5" name="Shape 1055"/>
          <p:cNvSpPr/>
          <p:nvPr/>
        </p:nvSpPr>
        <p:spPr>
          <a:xfrm>
            <a:off x="4580334" y="3205165"/>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6" name="Shape 1056"/>
          <p:cNvSpPr/>
          <p:nvPr/>
        </p:nvSpPr>
        <p:spPr>
          <a:xfrm>
            <a:off x="4648203" y="3303589"/>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7" name="Shape 1057"/>
          <p:cNvSpPr/>
          <p:nvPr/>
        </p:nvSpPr>
        <p:spPr>
          <a:xfrm>
            <a:off x="4648203" y="3303589"/>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8" name="Shape 1058"/>
          <p:cNvSpPr/>
          <p:nvPr/>
        </p:nvSpPr>
        <p:spPr>
          <a:xfrm>
            <a:off x="4595814" y="3321053"/>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59" name="Shape 1059"/>
          <p:cNvSpPr/>
          <p:nvPr/>
        </p:nvSpPr>
        <p:spPr>
          <a:xfrm>
            <a:off x="4595814" y="3321053"/>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0" name="Shape 1060"/>
          <p:cNvSpPr/>
          <p:nvPr/>
        </p:nvSpPr>
        <p:spPr>
          <a:xfrm>
            <a:off x="4650581" y="3300414"/>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1" name="Shape 1061"/>
          <p:cNvSpPr/>
          <p:nvPr/>
        </p:nvSpPr>
        <p:spPr>
          <a:xfrm>
            <a:off x="4650581" y="3300414"/>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2" name="Shape 1062"/>
          <p:cNvSpPr/>
          <p:nvPr/>
        </p:nvSpPr>
        <p:spPr>
          <a:xfrm>
            <a:off x="4558903" y="318452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3" name="Shape 1063"/>
          <p:cNvSpPr/>
          <p:nvPr/>
        </p:nvSpPr>
        <p:spPr>
          <a:xfrm>
            <a:off x="4558903" y="318452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4" name="Shape 1064"/>
          <p:cNvSpPr/>
          <p:nvPr/>
        </p:nvSpPr>
        <p:spPr>
          <a:xfrm>
            <a:off x="4567238" y="32051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5" name="Shape 1065"/>
          <p:cNvSpPr/>
          <p:nvPr/>
        </p:nvSpPr>
        <p:spPr>
          <a:xfrm>
            <a:off x="4567238" y="32051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6" name="Shape 1066"/>
          <p:cNvSpPr/>
          <p:nvPr/>
        </p:nvSpPr>
        <p:spPr>
          <a:xfrm>
            <a:off x="4561287" y="3198813"/>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7" name="Shape 1067"/>
          <p:cNvSpPr/>
          <p:nvPr/>
        </p:nvSpPr>
        <p:spPr>
          <a:xfrm>
            <a:off x="4561287" y="3198813"/>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8" name="Shape 1068"/>
          <p:cNvSpPr/>
          <p:nvPr/>
        </p:nvSpPr>
        <p:spPr>
          <a:xfrm>
            <a:off x="4619628" y="3243265"/>
            <a:ext cx="2381" cy="4763"/>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12000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69" name="Shape 1069"/>
          <p:cNvSpPr/>
          <p:nvPr/>
        </p:nvSpPr>
        <p:spPr>
          <a:xfrm>
            <a:off x="4619628" y="3243265"/>
            <a:ext cx="2381" cy="4763"/>
          </a:xfrm>
          <a:custGeom>
            <a:avLst/>
            <a:gdLst/>
            <a:ahLst/>
            <a:cxnLst/>
            <a:rect l="0" t="0" r="0" b="0"/>
            <a:pathLst>
              <a:path w="120000" h="120000" extrusionOk="0">
                <a:moveTo>
                  <a:pt x="120000" y="0"/>
                </a:moveTo>
                <a:lnTo>
                  <a:pt x="120000" y="120000"/>
                </a:lnTo>
                <a:lnTo>
                  <a:pt x="120000" y="120000"/>
                </a:lnTo>
                <a:lnTo>
                  <a:pt x="120000" y="120000"/>
                </a:lnTo>
                <a:lnTo>
                  <a:pt x="120000" y="120000"/>
                </a:lnTo>
                <a:lnTo>
                  <a:pt x="0" y="120000"/>
                </a:lnTo>
                <a:lnTo>
                  <a:pt x="0" y="120000"/>
                </a:lnTo>
                <a:lnTo>
                  <a:pt x="0" y="120000"/>
                </a:lnTo>
                <a:lnTo>
                  <a:pt x="0" y="12000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0" name="Shape 1070"/>
          <p:cNvSpPr/>
          <p:nvPr/>
        </p:nvSpPr>
        <p:spPr>
          <a:xfrm>
            <a:off x="4655344" y="3208340"/>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1" name="Shape 1071"/>
          <p:cNvSpPr/>
          <p:nvPr/>
        </p:nvSpPr>
        <p:spPr>
          <a:xfrm>
            <a:off x="4655344" y="3208340"/>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2" name="Shape 1072"/>
          <p:cNvSpPr/>
          <p:nvPr/>
        </p:nvSpPr>
        <p:spPr>
          <a:xfrm>
            <a:off x="4611293" y="324326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3" name="Shape 1073"/>
          <p:cNvSpPr/>
          <p:nvPr/>
        </p:nvSpPr>
        <p:spPr>
          <a:xfrm>
            <a:off x="4611293" y="324326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4" name="Shape 1074"/>
          <p:cNvSpPr/>
          <p:nvPr/>
        </p:nvSpPr>
        <p:spPr>
          <a:xfrm>
            <a:off x="4637487" y="3306763"/>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5" name="Shape 1075"/>
          <p:cNvSpPr/>
          <p:nvPr/>
        </p:nvSpPr>
        <p:spPr>
          <a:xfrm>
            <a:off x="4637487" y="3306763"/>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6" name="Shape 1076"/>
          <p:cNvSpPr/>
          <p:nvPr/>
        </p:nvSpPr>
        <p:spPr>
          <a:xfrm>
            <a:off x="4613674" y="330358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7" name="Shape 1077"/>
          <p:cNvSpPr/>
          <p:nvPr/>
        </p:nvSpPr>
        <p:spPr>
          <a:xfrm>
            <a:off x="4613674" y="330358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8" name="Shape 1078"/>
          <p:cNvSpPr/>
          <p:nvPr/>
        </p:nvSpPr>
        <p:spPr>
          <a:xfrm>
            <a:off x="4574384" y="3201990"/>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79" name="Shape 1079"/>
          <p:cNvSpPr/>
          <p:nvPr/>
        </p:nvSpPr>
        <p:spPr>
          <a:xfrm>
            <a:off x="4574384" y="3201990"/>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120000" y="12000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0" name="Shape 1080"/>
          <p:cNvSpPr/>
          <p:nvPr/>
        </p:nvSpPr>
        <p:spPr>
          <a:xfrm>
            <a:off x="4602957" y="3387727"/>
            <a:ext cx="3572"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1" name="Shape 1081"/>
          <p:cNvSpPr/>
          <p:nvPr/>
        </p:nvSpPr>
        <p:spPr>
          <a:xfrm>
            <a:off x="4602957" y="3387727"/>
            <a:ext cx="3572"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2" name="Shape 1082"/>
          <p:cNvSpPr/>
          <p:nvPr/>
        </p:nvSpPr>
        <p:spPr>
          <a:xfrm>
            <a:off x="4595814" y="3352803"/>
            <a:ext cx="2381" cy="3175"/>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3" name="Shape 1083"/>
          <p:cNvSpPr/>
          <p:nvPr/>
        </p:nvSpPr>
        <p:spPr>
          <a:xfrm>
            <a:off x="4595814" y="3352803"/>
            <a:ext cx="2381" cy="3175"/>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4" name="Shape 1084"/>
          <p:cNvSpPr/>
          <p:nvPr/>
        </p:nvSpPr>
        <p:spPr>
          <a:xfrm>
            <a:off x="4642250" y="3306764"/>
            <a:ext cx="5953" cy="6349"/>
          </a:xfrm>
          <a:custGeom>
            <a:avLst/>
            <a:gdLst/>
            <a:ahLst/>
            <a:cxnLst/>
            <a:rect l="0" t="0" r="0" b="0"/>
            <a:pathLst>
              <a:path w="120000" h="120000" extrusionOk="0">
                <a:moveTo>
                  <a:pt x="72000" y="0"/>
                </a:moveTo>
                <a:lnTo>
                  <a:pt x="72000" y="0"/>
                </a:lnTo>
                <a:lnTo>
                  <a:pt x="72000" y="0"/>
                </a:lnTo>
                <a:lnTo>
                  <a:pt x="72000" y="0"/>
                </a:lnTo>
                <a:lnTo>
                  <a:pt x="72000" y="0"/>
                </a:lnTo>
                <a:lnTo>
                  <a:pt x="72000" y="0"/>
                </a:lnTo>
                <a:lnTo>
                  <a:pt x="120000" y="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60000"/>
                </a:lnTo>
                <a:lnTo>
                  <a:pt x="72000" y="60000"/>
                </a:lnTo>
                <a:lnTo>
                  <a:pt x="72000" y="60000"/>
                </a:lnTo>
                <a:lnTo>
                  <a:pt x="72000" y="60000"/>
                </a:lnTo>
                <a:lnTo>
                  <a:pt x="72000" y="60000"/>
                </a:lnTo>
                <a:lnTo>
                  <a:pt x="72000" y="0"/>
                </a:lnTo>
                <a:lnTo>
                  <a:pt x="0" y="0"/>
                </a:lnTo>
                <a:lnTo>
                  <a:pt x="0" y="0"/>
                </a:lnTo>
                <a:lnTo>
                  <a:pt x="0" y="0"/>
                </a:lnTo>
                <a:lnTo>
                  <a:pt x="72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5" name="Shape 1085"/>
          <p:cNvSpPr/>
          <p:nvPr/>
        </p:nvSpPr>
        <p:spPr>
          <a:xfrm>
            <a:off x="4642250" y="3306764"/>
            <a:ext cx="5953" cy="6349"/>
          </a:xfrm>
          <a:custGeom>
            <a:avLst/>
            <a:gdLst/>
            <a:ahLst/>
            <a:cxnLst/>
            <a:rect l="0" t="0" r="0" b="0"/>
            <a:pathLst>
              <a:path w="120000" h="120000" extrusionOk="0">
                <a:moveTo>
                  <a:pt x="72000" y="0"/>
                </a:moveTo>
                <a:lnTo>
                  <a:pt x="72000" y="0"/>
                </a:lnTo>
                <a:lnTo>
                  <a:pt x="72000" y="0"/>
                </a:lnTo>
                <a:lnTo>
                  <a:pt x="72000" y="0"/>
                </a:lnTo>
                <a:lnTo>
                  <a:pt x="72000" y="0"/>
                </a:lnTo>
                <a:lnTo>
                  <a:pt x="72000" y="0"/>
                </a:lnTo>
                <a:lnTo>
                  <a:pt x="120000" y="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60000"/>
                </a:lnTo>
                <a:lnTo>
                  <a:pt x="72000" y="60000"/>
                </a:lnTo>
                <a:lnTo>
                  <a:pt x="72000" y="60000"/>
                </a:lnTo>
                <a:lnTo>
                  <a:pt x="72000" y="60000"/>
                </a:lnTo>
                <a:lnTo>
                  <a:pt x="72000" y="60000"/>
                </a:lnTo>
                <a:lnTo>
                  <a:pt x="72000" y="0"/>
                </a:lnTo>
                <a:lnTo>
                  <a:pt x="0" y="0"/>
                </a:lnTo>
                <a:lnTo>
                  <a:pt x="0" y="0"/>
                </a:lnTo>
                <a:lnTo>
                  <a:pt x="0" y="0"/>
                </a:lnTo>
                <a:lnTo>
                  <a:pt x="72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6" name="Shape 1086"/>
          <p:cNvSpPr/>
          <p:nvPr/>
        </p:nvSpPr>
        <p:spPr>
          <a:xfrm>
            <a:off x="4561287" y="3190877"/>
            <a:ext cx="8335" cy="4763"/>
          </a:xfrm>
          <a:custGeom>
            <a:avLst/>
            <a:gdLst/>
            <a:ahLst/>
            <a:cxnLst/>
            <a:rect l="0" t="0" r="0" b="0"/>
            <a:pathLst>
              <a:path w="120000" h="120000" extrusionOk="0">
                <a:moveTo>
                  <a:pt x="119999" y="120000"/>
                </a:moveTo>
                <a:lnTo>
                  <a:pt x="119999" y="12000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0" y="0"/>
                </a:lnTo>
                <a:lnTo>
                  <a:pt x="0" y="0"/>
                </a:lnTo>
                <a:lnTo>
                  <a:pt x="34285" y="0"/>
                </a:lnTo>
                <a:lnTo>
                  <a:pt x="34285" y="0"/>
                </a:lnTo>
                <a:lnTo>
                  <a:pt x="34285" y="0"/>
                </a:lnTo>
                <a:lnTo>
                  <a:pt x="85714" y="0"/>
                </a:lnTo>
                <a:lnTo>
                  <a:pt x="85714" y="0"/>
                </a:lnTo>
                <a:lnTo>
                  <a:pt x="85714" y="0"/>
                </a:lnTo>
                <a:lnTo>
                  <a:pt x="85714" y="0"/>
                </a:lnTo>
                <a:lnTo>
                  <a:pt x="85714" y="0"/>
                </a:lnTo>
                <a:lnTo>
                  <a:pt x="119999" y="0"/>
                </a:lnTo>
                <a:lnTo>
                  <a:pt x="119999" y="0"/>
                </a:lnTo>
                <a:lnTo>
                  <a:pt x="119999" y="0"/>
                </a:lnTo>
                <a:lnTo>
                  <a:pt x="119999" y="0"/>
                </a:lnTo>
                <a:lnTo>
                  <a:pt x="119999" y="120000"/>
                </a:lnTo>
                <a:lnTo>
                  <a:pt x="119999"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7" name="Shape 1087"/>
          <p:cNvSpPr/>
          <p:nvPr/>
        </p:nvSpPr>
        <p:spPr>
          <a:xfrm>
            <a:off x="4561287" y="3190877"/>
            <a:ext cx="8335" cy="4763"/>
          </a:xfrm>
          <a:custGeom>
            <a:avLst/>
            <a:gdLst/>
            <a:ahLst/>
            <a:cxnLst/>
            <a:rect l="0" t="0" r="0" b="0"/>
            <a:pathLst>
              <a:path w="120000" h="120000" extrusionOk="0">
                <a:moveTo>
                  <a:pt x="119999" y="120000"/>
                </a:moveTo>
                <a:lnTo>
                  <a:pt x="119999" y="12000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lnTo>
                  <a:pt x="0" y="120000"/>
                </a:lnTo>
                <a:lnTo>
                  <a:pt x="0" y="120000"/>
                </a:lnTo>
                <a:lnTo>
                  <a:pt x="0" y="0"/>
                </a:lnTo>
                <a:lnTo>
                  <a:pt x="0" y="0"/>
                </a:lnTo>
                <a:lnTo>
                  <a:pt x="34285" y="0"/>
                </a:lnTo>
                <a:lnTo>
                  <a:pt x="34285" y="0"/>
                </a:lnTo>
                <a:lnTo>
                  <a:pt x="34285" y="0"/>
                </a:lnTo>
                <a:lnTo>
                  <a:pt x="85714" y="0"/>
                </a:lnTo>
                <a:lnTo>
                  <a:pt x="85714" y="0"/>
                </a:lnTo>
                <a:lnTo>
                  <a:pt x="85714" y="0"/>
                </a:lnTo>
                <a:lnTo>
                  <a:pt x="85714" y="0"/>
                </a:lnTo>
                <a:lnTo>
                  <a:pt x="85714" y="0"/>
                </a:lnTo>
                <a:lnTo>
                  <a:pt x="119999" y="0"/>
                </a:lnTo>
                <a:lnTo>
                  <a:pt x="119999" y="0"/>
                </a:lnTo>
                <a:lnTo>
                  <a:pt x="119999" y="0"/>
                </a:lnTo>
                <a:lnTo>
                  <a:pt x="119999" y="0"/>
                </a:lnTo>
                <a:lnTo>
                  <a:pt x="119999" y="120000"/>
                </a:lnTo>
                <a:lnTo>
                  <a:pt x="119999"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8" name="Shape 1088"/>
          <p:cNvSpPr/>
          <p:nvPr/>
        </p:nvSpPr>
        <p:spPr>
          <a:xfrm>
            <a:off x="4530328" y="3233737"/>
            <a:ext cx="28574" cy="66675"/>
          </a:xfrm>
          <a:custGeom>
            <a:avLst/>
            <a:gdLst/>
            <a:ahLst/>
            <a:cxnLst/>
            <a:rect l="0" t="0" r="0" b="0"/>
            <a:pathLst>
              <a:path w="120000" h="120000" extrusionOk="0">
                <a:moveTo>
                  <a:pt x="85000" y="0"/>
                </a:moveTo>
                <a:lnTo>
                  <a:pt x="85000" y="0"/>
                </a:lnTo>
                <a:lnTo>
                  <a:pt x="85000" y="0"/>
                </a:lnTo>
                <a:lnTo>
                  <a:pt x="85000" y="0"/>
                </a:lnTo>
                <a:lnTo>
                  <a:pt x="100000" y="0"/>
                </a:lnTo>
                <a:lnTo>
                  <a:pt x="100000" y="5714"/>
                </a:lnTo>
                <a:lnTo>
                  <a:pt x="100000" y="5714"/>
                </a:lnTo>
                <a:lnTo>
                  <a:pt x="100000" y="5714"/>
                </a:lnTo>
                <a:lnTo>
                  <a:pt x="100000" y="5714"/>
                </a:lnTo>
                <a:lnTo>
                  <a:pt x="100000" y="5714"/>
                </a:lnTo>
                <a:lnTo>
                  <a:pt x="100000" y="11428"/>
                </a:lnTo>
                <a:lnTo>
                  <a:pt x="100000" y="11428"/>
                </a:lnTo>
                <a:lnTo>
                  <a:pt x="100000" y="11428"/>
                </a:lnTo>
                <a:lnTo>
                  <a:pt x="110000" y="11428"/>
                </a:lnTo>
                <a:lnTo>
                  <a:pt x="110000" y="11428"/>
                </a:lnTo>
                <a:lnTo>
                  <a:pt x="110000" y="17142"/>
                </a:lnTo>
                <a:lnTo>
                  <a:pt x="110000" y="17142"/>
                </a:lnTo>
                <a:lnTo>
                  <a:pt x="110000" y="17142"/>
                </a:lnTo>
                <a:lnTo>
                  <a:pt x="110000" y="17142"/>
                </a:lnTo>
                <a:lnTo>
                  <a:pt x="110000" y="17142"/>
                </a:lnTo>
                <a:lnTo>
                  <a:pt x="110000" y="17142"/>
                </a:lnTo>
                <a:lnTo>
                  <a:pt x="110000" y="17142"/>
                </a:lnTo>
                <a:lnTo>
                  <a:pt x="110000" y="17142"/>
                </a:lnTo>
                <a:lnTo>
                  <a:pt x="110000" y="25714"/>
                </a:lnTo>
                <a:lnTo>
                  <a:pt x="110000" y="25714"/>
                </a:lnTo>
                <a:lnTo>
                  <a:pt x="110000" y="25714"/>
                </a:lnTo>
                <a:lnTo>
                  <a:pt x="120000" y="25714"/>
                </a:lnTo>
                <a:lnTo>
                  <a:pt x="120000" y="31428"/>
                </a:lnTo>
                <a:lnTo>
                  <a:pt x="110000" y="31428"/>
                </a:lnTo>
                <a:lnTo>
                  <a:pt x="110000" y="31428"/>
                </a:lnTo>
                <a:lnTo>
                  <a:pt x="120000" y="31428"/>
                </a:lnTo>
                <a:lnTo>
                  <a:pt x="120000" y="31428"/>
                </a:lnTo>
                <a:lnTo>
                  <a:pt x="120000" y="31428"/>
                </a:lnTo>
                <a:lnTo>
                  <a:pt x="120000" y="37142"/>
                </a:lnTo>
                <a:lnTo>
                  <a:pt x="120000" y="37142"/>
                </a:lnTo>
                <a:lnTo>
                  <a:pt x="120000" y="37142"/>
                </a:lnTo>
                <a:lnTo>
                  <a:pt x="120000" y="42857"/>
                </a:lnTo>
                <a:lnTo>
                  <a:pt x="120000" y="42857"/>
                </a:lnTo>
                <a:lnTo>
                  <a:pt x="120000" y="42857"/>
                </a:lnTo>
                <a:lnTo>
                  <a:pt x="110000" y="42857"/>
                </a:lnTo>
                <a:lnTo>
                  <a:pt x="110000" y="42857"/>
                </a:lnTo>
                <a:lnTo>
                  <a:pt x="110000" y="42857"/>
                </a:lnTo>
                <a:lnTo>
                  <a:pt x="110000" y="48571"/>
                </a:lnTo>
                <a:lnTo>
                  <a:pt x="110000" y="48571"/>
                </a:lnTo>
                <a:lnTo>
                  <a:pt x="110000" y="48571"/>
                </a:lnTo>
                <a:lnTo>
                  <a:pt x="110000" y="48571"/>
                </a:lnTo>
                <a:lnTo>
                  <a:pt x="110000" y="57142"/>
                </a:lnTo>
                <a:lnTo>
                  <a:pt x="110000" y="57142"/>
                </a:lnTo>
                <a:lnTo>
                  <a:pt x="110000" y="57142"/>
                </a:lnTo>
                <a:lnTo>
                  <a:pt x="110000" y="57142"/>
                </a:lnTo>
                <a:lnTo>
                  <a:pt x="110000" y="57142"/>
                </a:lnTo>
                <a:lnTo>
                  <a:pt x="110000" y="62857"/>
                </a:lnTo>
                <a:lnTo>
                  <a:pt x="110000" y="62857"/>
                </a:lnTo>
                <a:lnTo>
                  <a:pt x="110000" y="62857"/>
                </a:lnTo>
                <a:lnTo>
                  <a:pt x="110000" y="62857"/>
                </a:lnTo>
                <a:lnTo>
                  <a:pt x="110000" y="62857"/>
                </a:lnTo>
                <a:lnTo>
                  <a:pt x="110000" y="68571"/>
                </a:lnTo>
                <a:lnTo>
                  <a:pt x="110000" y="68571"/>
                </a:lnTo>
                <a:lnTo>
                  <a:pt x="110000" y="68571"/>
                </a:lnTo>
                <a:lnTo>
                  <a:pt x="110000" y="68571"/>
                </a:lnTo>
                <a:lnTo>
                  <a:pt x="110000" y="74285"/>
                </a:lnTo>
                <a:lnTo>
                  <a:pt x="110000" y="74285"/>
                </a:lnTo>
                <a:lnTo>
                  <a:pt x="110000" y="74285"/>
                </a:lnTo>
                <a:lnTo>
                  <a:pt x="110000" y="80000"/>
                </a:lnTo>
                <a:lnTo>
                  <a:pt x="110000" y="80000"/>
                </a:lnTo>
                <a:lnTo>
                  <a:pt x="110000" y="80000"/>
                </a:lnTo>
                <a:lnTo>
                  <a:pt x="110000" y="80000"/>
                </a:lnTo>
                <a:lnTo>
                  <a:pt x="110000" y="80000"/>
                </a:lnTo>
                <a:lnTo>
                  <a:pt x="110000" y="88571"/>
                </a:lnTo>
                <a:lnTo>
                  <a:pt x="110000" y="88571"/>
                </a:lnTo>
                <a:lnTo>
                  <a:pt x="110000" y="88571"/>
                </a:lnTo>
                <a:lnTo>
                  <a:pt x="100000" y="88571"/>
                </a:lnTo>
                <a:lnTo>
                  <a:pt x="100000" y="94285"/>
                </a:lnTo>
                <a:lnTo>
                  <a:pt x="100000" y="94285"/>
                </a:lnTo>
                <a:lnTo>
                  <a:pt x="110000" y="94285"/>
                </a:lnTo>
                <a:lnTo>
                  <a:pt x="110000" y="94285"/>
                </a:lnTo>
                <a:lnTo>
                  <a:pt x="100000" y="94285"/>
                </a:lnTo>
                <a:lnTo>
                  <a:pt x="100000" y="100000"/>
                </a:lnTo>
                <a:lnTo>
                  <a:pt x="100000" y="100000"/>
                </a:lnTo>
                <a:lnTo>
                  <a:pt x="100000" y="100000"/>
                </a:lnTo>
                <a:lnTo>
                  <a:pt x="100000" y="100000"/>
                </a:lnTo>
                <a:lnTo>
                  <a:pt x="100000" y="100000"/>
                </a:lnTo>
                <a:lnTo>
                  <a:pt x="100000" y="105714"/>
                </a:lnTo>
                <a:lnTo>
                  <a:pt x="100000" y="105714"/>
                </a:lnTo>
                <a:lnTo>
                  <a:pt x="100000" y="105714"/>
                </a:lnTo>
                <a:lnTo>
                  <a:pt x="100000" y="105714"/>
                </a:lnTo>
                <a:lnTo>
                  <a:pt x="100000" y="105714"/>
                </a:lnTo>
                <a:lnTo>
                  <a:pt x="100000" y="105714"/>
                </a:lnTo>
                <a:lnTo>
                  <a:pt x="100000" y="105714"/>
                </a:lnTo>
                <a:lnTo>
                  <a:pt x="100000" y="105714"/>
                </a:lnTo>
                <a:lnTo>
                  <a:pt x="85000" y="105714"/>
                </a:lnTo>
                <a:lnTo>
                  <a:pt x="85000" y="105714"/>
                </a:lnTo>
                <a:lnTo>
                  <a:pt x="85000" y="105714"/>
                </a:lnTo>
                <a:lnTo>
                  <a:pt x="85000" y="105714"/>
                </a:lnTo>
                <a:lnTo>
                  <a:pt x="85000" y="105714"/>
                </a:lnTo>
                <a:lnTo>
                  <a:pt x="85000" y="100000"/>
                </a:lnTo>
                <a:lnTo>
                  <a:pt x="85000" y="100000"/>
                </a:lnTo>
                <a:lnTo>
                  <a:pt x="75000" y="100000"/>
                </a:lnTo>
                <a:lnTo>
                  <a:pt x="75000" y="100000"/>
                </a:lnTo>
                <a:lnTo>
                  <a:pt x="75000" y="100000"/>
                </a:lnTo>
                <a:lnTo>
                  <a:pt x="75000" y="100000"/>
                </a:lnTo>
                <a:lnTo>
                  <a:pt x="75000" y="100000"/>
                </a:lnTo>
                <a:lnTo>
                  <a:pt x="65000" y="100000"/>
                </a:lnTo>
                <a:lnTo>
                  <a:pt x="65000" y="100000"/>
                </a:lnTo>
                <a:lnTo>
                  <a:pt x="65000" y="100000"/>
                </a:lnTo>
                <a:lnTo>
                  <a:pt x="65000" y="100000"/>
                </a:lnTo>
                <a:lnTo>
                  <a:pt x="65000" y="105714"/>
                </a:lnTo>
                <a:lnTo>
                  <a:pt x="65000" y="105714"/>
                </a:lnTo>
                <a:lnTo>
                  <a:pt x="65000" y="105714"/>
                </a:lnTo>
                <a:lnTo>
                  <a:pt x="65000" y="105714"/>
                </a:lnTo>
                <a:lnTo>
                  <a:pt x="65000" y="105714"/>
                </a:lnTo>
                <a:lnTo>
                  <a:pt x="65000" y="111428"/>
                </a:lnTo>
                <a:lnTo>
                  <a:pt x="65000" y="111428"/>
                </a:lnTo>
                <a:lnTo>
                  <a:pt x="55000" y="111428"/>
                </a:lnTo>
                <a:lnTo>
                  <a:pt x="55000" y="111428"/>
                </a:lnTo>
                <a:lnTo>
                  <a:pt x="55000" y="111428"/>
                </a:lnTo>
                <a:lnTo>
                  <a:pt x="55000" y="111428"/>
                </a:lnTo>
                <a:lnTo>
                  <a:pt x="55000" y="120000"/>
                </a:lnTo>
                <a:lnTo>
                  <a:pt x="55000" y="120000"/>
                </a:lnTo>
                <a:lnTo>
                  <a:pt x="45000" y="120000"/>
                </a:lnTo>
                <a:lnTo>
                  <a:pt x="45000" y="120000"/>
                </a:lnTo>
                <a:lnTo>
                  <a:pt x="45000" y="120000"/>
                </a:lnTo>
                <a:lnTo>
                  <a:pt x="30000" y="120000"/>
                </a:lnTo>
                <a:lnTo>
                  <a:pt x="30000" y="120000"/>
                </a:lnTo>
                <a:lnTo>
                  <a:pt x="30000" y="120000"/>
                </a:lnTo>
                <a:lnTo>
                  <a:pt x="30000" y="120000"/>
                </a:lnTo>
                <a:lnTo>
                  <a:pt x="30000" y="120000"/>
                </a:lnTo>
                <a:lnTo>
                  <a:pt x="30000" y="120000"/>
                </a:lnTo>
                <a:lnTo>
                  <a:pt x="30000" y="111428"/>
                </a:lnTo>
                <a:lnTo>
                  <a:pt x="30000" y="111428"/>
                </a:lnTo>
                <a:lnTo>
                  <a:pt x="20000" y="111428"/>
                </a:lnTo>
                <a:lnTo>
                  <a:pt x="20000" y="111428"/>
                </a:lnTo>
                <a:lnTo>
                  <a:pt x="20000" y="105714"/>
                </a:lnTo>
                <a:lnTo>
                  <a:pt x="20000" y="105714"/>
                </a:lnTo>
                <a:lnTo>
                  <a:pt x="20000" y="111428"/>
                </a:lnTo>
                <a:lnTo>
                  <a:pt x="20000" y="111428"/>
                </a:lnTo>
                <a:lnTo>
                  <a:pt x="20000" y="111428"/>
                </a:lnTo>
                <a:lnTo>
                  <a:pt x="20000" y="111428"/>
                </a:lnTo>
                <a:lnTo>
                  <a:pt x="20000" y="111428"/>
                </a:lnTo>
                <a:lnTo>
                  <a:pt x="10000" y="111428"/>
                </a:lnTo>
                <a:lnTo>
                  <a:pt x="10000" y="111428"/>
                </a:lnTo>
                <a:lnTo>
                  <a:pt x="10000" y="111428"/>
                </a:lnTo>
                <a:lnTo>
                  <a:pt x="10000" y="111428"/>
                </a:lnTo>
                <a:lnTo>
                  <a:pt x="10000" y="105714"/>
                </a:lnTo>
                <a:lnTo>
                  <a:pt x="10000" y="105714"/>
                </a:lnTo>
                <a:lnTo>
                  <a:pt x="10000" y="105714"/>
                </a:lnTo>
                <a:lnTo>
                  <a:pt x="0" y="105714"/>
                </a:lnTo>
                <a:lnTo>
                  <a:pt x="0" y="105714"/>
                </a:lnTo>
                <a:lnTo>
                  <a:pt x="0" y="105714"/>
                </a:lnTo>
                <a:lnTo>
                  <a:pt x="0" y="100000"/>
                </a:lnTo>
                <a:lnTo>
                  <a:pt x="0" y="100000"/>
                </a:lnTo>
                <a:lnTo>
                  <a:pt x="0" y="100000"/>
                </a:lnTo>
                <a:lnTo>
                  <a:pt x="10000" y="100000"/>
                </a:lnTo>
                <a:lnTo>
                  <a:pt x="10000" y="100000"/>
                </a:lnTo>
                <a:lnTo>
                  <a:pt x="10000" y="100000"/>
                </a:lnTo>
                <a:lnTo>
                  <a:pt x="10000" y="100000"/>
                </a:lnTo>
                <a:lnTo>
                  <a:pt x="10000" y="94285"/>
                </a:lnTo>
                <a:lnTo>
                  <a:pt x="10000" y="94285"/>
                </a:lnTo>
                <a:lnTo>
                  <a:pt x="10000" y="94285"/>
                </a:lnTo>
                <a:lnTo>
                  <a:pt x="10000" y="94285"/>
                </a:lnTo>
                <a:lnTo>
                  <a:pt x="10000" y="88571"/>
                </a:lnTo>
                <a:lnTo>
                  <a:pt x="10000" y="88571"/>
                </a:lnTo>
                <a:lnTo>
                  <a:pt x="10000" y="88571"/>
                </a:lnTo>
                <a:lnTo>
                  <a:pt x="10000" y="88571"/>
                </a:lnTo>
                <a:lnTo>
                  <a:pt x="10000" y="80000"/>
                </a:lnTo>
                <a:lnTo>
                  <a:pt x="20000" y="80000"/>
                </a:lnTo>
                <a:lnTo>
                  <a:pt x="20000" y="80000"/>
                </a:lnTo>
                <a:lnTo>
                  <a:pt x="20000" y="80000"/>
                </a:lnTo>
                <a:lnTo>
                  <a:pt x="20000" y="80000"/>
                </a:lnTo>
                <a:lnTo>
                  <a:pt x="20000" y="74285"/>
                </a:lnTo>
                <a:lnTo>
                  <a:pt x="20000" y="74285"/>
                </a:lnTo>
                <a:lnTo>
                  <a:pt x="20000" y="74285"/>
                </a:lnTo>
                <a:lnTo>
                  <a:pt x="20000" y="74285"/>
                </a:lnTo>
                <a:lnTo>
                  <a:pt x="20000" y="74285"/>
                </a:lnTo>
                <a:lnTo>
                  <a:pt x="20000" y="74285"/>
                </a:lnTo>
                <a:lnTo>
                  <a:pt x="20000" y="68571"/>
                </a:lnTo>
                <a:lnTo>
                  <a:pt x="20000" y="68571"/>
                </a:lnTo>
                <a:lnTo>
                  <a:pt x="20000" y="68571"/>
                </a:lnTo>
                <a:lnTo>
                  <a:pt x="20000" y="68571"/>
                </a:lnTo>
                <a:lnTo>
                  <a:pt x="20000" y="68571"/>
                </a:lnTo>
                <a:lnTo>
                  <a:pt x="20000" y="68571"/>
                </a:lnTo>
                <a:lnTo>
                  <a:pt x="20000" y="68571"/>
                </a:lnTo>
                <a:lnTo>
                  <a:pt x="10000" y="68571"/>
                </a:lnTo>
                <a:lnTo>
                  <a:pt x="10000" y="68571"/>
                </a:lnTo>
                <a:lnTo>
                  <a:pt x="10000" y="62857"/>
                </a:lnTo>
                <a:lnTo>
                  <a:pt x="10000" y="62857"/>
                </a:lnTo>
                <a:lnTo>
                  <a:pt x="10000" y="62857"/>
                </a:lnTo>
                <a:lnTo>
                  <a:pt x="10000" y="57142"/>
                </a:lnTo>
                <a:lnTo>
                  <a:pt x="20000" y="57142"/>
                </a:lnTo>
                <a:lnTo>
                  <a:pt x="20000" y="57142"/>
                </a:lnTo>
                <a:lnTo>
                  <a:pt x="20000" y="57142"/>
                </a:lnTo>
                <a:lnTo>
                  <a:pt x="20000" y="57142"/>
                </a:lnTo>
                <a:lnTo>
                  <a:pt x="20000" y="57142"/>
                </a:lnTo>
                <a:lnTo>
                  <a:pt x="20000" y="48571"/>
                </a:lnTo>
                <a:lnTo>
                  <a:pt x="20000" y="48571"/>
                </a:lnTo>
                <a:lnTo>
                  <a:pt x="20000" y="48571"/>
                </a:lnTo>
                <a:lnTo>
                  <a:pt x="20000" y="48571"/>
                </a:lnTo>
                <a:lnTo>
                  <a:pt x="20000" y="48571"/>
                </a:lnTo>
                <a:lnTo>
                  <a:pt x="20000" y="42857"/>
                </a:lnTo>
                <a:lnTo>
                  <a:pt x="10000" y="42857"/>
                </a:lnTo>
                <a:lnTo>
                  <a:pt x="10000" y="42857"/>
                </a:lnTo>
                <a:lnTo>
                  <a:pt x="10000" y="42857"/>
                </a:lnTo>
                <a:lnTo>
                  <a:pt x="10000" y="37142"/>
                </a:lnTo>
                <a:lnTo>
                  <a:pt x="10000" y="37142"/>
                </a:lnTo>
                <a:lnTo>
                  <a:pt x="10000" y="37142"/>
                </a:lnTo>
                <a:lnTo>
                  <a:pt x="10000" y="37142"/>
                </a:lnTo>
                <a:lnTo>
                  <a:pt x="10000" y="37142"/>
                </a:lnTo>
                <a:lnTo>
                  <a:pt x="0" y="37142"/>
                </a:lnTo>
                <a:lnTo>
                  <a:pt x="0" y="37142"/>
                </a:lnTo>
                <a:lnTo>
                  <a:pt x="0" y="37142"/>
                </a:lnTo>
                <a:lnTo>
                  <a:pt x="0" y="37142"/>
                </a:lnTo>
                <a:lnTo>
                  <a:pt x="0" y="31428"/>
                </a:lnTo>
                <a:lnTo>
                  <a:pt x="0" y="31428"/>
                </a:lnTo>
                <a:lnTo>
                  <a:pt x="0" y="31428"/>
                </a:lnTo>
                <a:lnTo>
                  <a:pt x="0" y="31428"/>
                </a:lnTo>
                <a:lnTo>
                  <a:pt x="0" y="25714"/>
                </a:lnTo>
                <a:lnTo>
                  <a:pt x="0" y="25714"/>
                </a:lnTo>
                <a:lnTo>
                  <a:pt x="0" y="25714"/>
                </a:lnTo>
                <a:lnTo>
                  <a:pt x="0" y="25714"/>
                </a:lnTo>
                <a:lnTo>
                  <a:pt x="0" y="17142"/>
                </a:lnTo>
                <a:lnTo>
                  <a:pt x="0" y="17142"/>
                </a:lnTo>
                <a:lnTo>
                  <a:pt x="0" y="17142"/>
                </a:lnTo>
                <a:lnTo>
                  <a:pt x="0" y="17142"/>
                </a:lnTo>
                <a:lnTo>
                  <a:pt x="0" y="17142"/>
                </a:lnTo>
                <a:lnTo>
                  <a:pt x="0" y="11428"/>
                </a:lnTo>
                <a:lnTo>
                  <a:pt x="0" y="11428"/>
                </a:lnTo>
                <a:lnTo>
                  <a:pt x="0" y="11428"/>
                </a:lnTo>
                <a:lnTo>
                  <a:pt x="0" y="11428"/>
                </a:lnTo>
                <a:lnTo>
                  <a:pt x="0" y="11428"/>
                </a:lnTo>
                <a:lnTo>
                  <a:pt x="0" y="5714"/>
                </a:lnTo>
                <a:lnTo>
                  <a:pt x="10000" y="5714"/>
                </a:lnTo>
                <a:lnTo>
                  <a:pt x="10000" y="5714"/>
                </a:lnTo>
                <a:lnTo>
                  <a:pt x="10000" y="5714"/>
                </a:lnTo>
                <a:lnTo>
                  <a:pt x="10000" y="11428"/>
                </a:lnTo>
                <a:lnTo>
                  <a:pt x="10000" y="11428"/>
                </a:lnTo>
                <a:lnTo>
                  <a:pt x="10000" y="11428"/>
                </a:lnTo>
                <a:lnTo>
                  <a:pt x="10000" y="11428"/>
                </a:lnTo>
                <a:lnTo>
                  <a:pt x="10000" y="11428"/>
                </a:lnTo>
                <a:lnTo>
                  <a:pt x="10000" y="17142"/>
                </a:lnTo>
                <a:lnTo>
                  <a:pt x="0" y="17142"/>
                </a:lnTo>
                <a:lnTo>
                  <a:pt x="0" y="17142"/>
                </a:lnTo>
                <a:lnTo>
                  <a:pt x="10000" y="17142"/>
                </a:lnTo>
                <a:lnTo>
                  <a:pt x="10000" y="17142"/>
                </a:lnTo>
                <a:lnTo>
                  <a:pt x="10000" y="17142"/>
                </a:lnTo>
                <a:lnTo>
                  <a:pt x="10000" y="17142"/>
                </a:lnTo>
                <a:lnTo>
                  <a:pt x="20000" y="17142"/>
                </a:lnTo>
                <a:lnTo>
                  <a:pt x="20000" y="17142"/>
                </a:lnTo>
                <a:lnTo>
                  <a:pt x="20000" y="17142"/>
                </a:lnTo>
                <a:lnTo>
                  <a:pt x="20000" y="17142"/>
                </a:lnTo>
                <a:lnTo>
                  <a:pt x="20000" y="17142"/>
                </a:lnTo>
                <a:lnTo>
                  <a:pt x="20000" y="17142"/>
                </a:lnTo>
                <a:lnTo>
                  <a:pt x="30000" y="17142"/>
                </a:lnTo>
                <a:lnTo>
                  <a:pt x="30000" y="17142"/>
                </a:lnTo>
                <a:lnTo>
                  <a:pt x="30000" y="17142"/>
                </a:lnTo>
                <a:lnTo>
                  <a:pt x="30000" y="17142"/>
                </a:lnTo>
                <a:lnTo>
                  <a:pt x="30000" y="17142"/>
                </a:lnTo>
                <a:lnTo>
                  <a:pt x="30000" y="17142"/>
                </a:lnTo>
                <a:lnTo>
                  <a:pt x="45000" y="17142"/>
                </a:lnTo>
                <a:lnTo>
                  <a:pt x="45000" y="17142"/>
                </a:lnTo>
                <a:lnTo>
                  <a:pt x="45000" y="17142"/>
                </a:lnTo>
                <a:lnTo>
                  <a:pt x="45000" y="11428"/>
                </a:lnTo>
                <a:lnTo>
                  <a:pt x="45000" y="11428"/>
                </a:lnTo>
                <a:lnTo>
                  <a:pt x="55000" y="11428"/>
                </a:lnTo>
                <a:lnTo>
                  <a:pt x="55000" y="11428"/>
                </a:lnTo>
                <a:lnTo>
                  <a:pt x="55000" y="11428"/>
                </a:lnTo>
                <a:lnTo>
                  <a:pt x="55000" y="11428"/>
                </a:lnTo>
                <a:lnTo>
                  <a:pt x="55000" y="5714"/>
                </a:lnTo>
                <a:lnTo>
                  <a:pt x="55000" y="5714"/>
                </a:lnTo>
                <a:lnTo>
                  <a:pt x="55000" y="5714"/>
                </a:lnTo>
                <a:lnTo>
                  <a:pt x="65000" y="5714"/>
                </a:lnTo>
                <a:lnTo>
                  <a:pt x="65000" y="5714"/>
                </a:lnTo>
                <a:lnTo>
                  <a:pt x="65000" y="5714"/>
                </a:lnTo>
                <a:lnTo>
                  <a:pt x="65000" y="5714"/>
                </a:lnTo>
                <a:lnTo>
                  <a:pt x="65000" y="0"/>
                </a:lnTo>
                <a:lnTo>
                  <a:pt x="65000" y="0"/>
                </a:lnTo>
                <a:lnTo>
                  <a:pt x="65000" y="0"/>
                </a:lnTo>
                <a:lnTo>
                  <a:pt x="75000" y="0"/>
                </a:lnTo>
                <a:lnTo>
                  <a:pt x="75000" y="0"/>
                </a:lnTo>
                <a:lnTo>
                  <a:pt x="75000" y="0"/>
                </a:lnTo>
                <a:lnTo>
                  <a:pt x="75000" y="0"/>
                </a:lnTo>
                <a:lnTo>
                  <a:pt x="75000" y="0"/>
                </a:lnTo>
                <a:lnTo>
                  <a:pt x="85000" y="0"/>
                </a:lnTo>
                <a:lnTo>
                  <a:pt x="85000" y="0"/>
                </a:lnTo>
                <a:lnTo>
                  <a:pt x="85000" y="0"/>
                </a:lnTo>
                <a:lnTo>
                  <a:pt x="85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89" name="Shape 1089"/>
          <p:cNvSpPr/>
          <p:nvPr/>
        </p:nvSpPr>
        <p:spPr>
          <a:xfrm>
            <a:off x="4530328" y="3233737"/>
            <a:ext cx="28574" cy="66675"/>
          </a:xfrm>
          <a:custGeom>
            <a:avLst/>
            <a:gdLst/>
            <a:ahLst/>
            <a:cxnLst/>
            <a:rect l="0" t="0" r="0" b="0"/>
            <a:pathLst>
              <a:path w="120000" h="120000" extrusionOk="0">
                <a:moveTo>
                  <a:pt x="85000" y="0"/>
                </a:moveTo>
                <a:lnTo>
                  <a:pt x="85000" y="0"/>
                </a:lnTo>
                <a:lnTo>
                  <a:pt x="85000" y="0"/>
                </a:lnTo>
                <a:lnTo>
                  <a:pt x="85000" y="0"/>
                </a:lnTo>
                <a:lnTo>
                  <a:pt x="100000" y="0"/>
                </a:lnTo>
                <a:lnTo>
                  <a:pt x="100000" y="5714"/>
                </a:lnTo>
                <a:lnTo>
                  <a:pt x="100000" y="5714"/>
                </a:lnTo>
                <a:lnTo>
                  <a:pt x="100000" y="5714"/>
                </a:lnTo>
                <a:lnTo>
                  <a:pt x="100000" y="5714"/>
                </a:lnTo>
                <a:lnTo>
                  <a:pt x="100000" y="5714"/>
                </a:lnTo>
                <a:lnTo>
                  <a:pt x="100000" y="11428"/>
                </a:lnTo>
                <a:lnTo>
                  <a:pt x="100000" y="11428"/>
                </a:lnTo>
                <a:lnTo>
                  <a:pt x="100000" y="11428"/>
                </a:lnTo>
                <a:lnTo>
                  <a:pt x="110000" y="11428"/>
                </a:lnTo>
                <a:lnTo>
                  <a:pt x="110000" y="11428"/>
                </a:lnTo>
                <a:lnTo>
                  <a:pt x="110000" y="17142"/>
                </a:lnTo>
                <a:lnTo>
                  <a:pt x="110000" y="17142"/>
                </a:lnTo>
                <a:lnTo>
                  <a:pt x="110000" y="17142"/>
                </a:lnTo>
                <a:lnTo>
                  <a:pt x="110000" y="17142"/>
                </a:lnTo>
                <a:lnTo>
                  <a:pt x="110000" y="17142"/>
                </a:lnTo>
                <a:lnTo>
                  <a:pt x="110000" y="17142"/>
                </a:lnTo>
                <a:lnTo>
                  <a:pt x="110000" y="17142"/>
                </a:lnTo>
                <a:lnTo>
                  <a:pt x="110000" y="17142"/>
                </a:lnTo>
                <a:lnTo>
                  <a:pt x="110000" y="25714"/>
                </a:lnTo>
                <a:lnTo>
                  <a:pt x="110000" y="25714"/>
                </a:lnTo>
                <a:lnTo>
                  <a:pt x="110000" y="25714"/>
                </a:lnTo>
                <a:lnTo>
                  <a:pt x="120000" y="25714"/>
                </a:lnTo>
                <a:lnTo>
                  <a:pt x="120000" y="31428"/>
                </a:lnTo>
                <a:lnTo>
                  <a:pt x="110000" y="31428"/>
                </a:lnTo>
                <a:lnTo>
                  <a:pt x="110000" y="31428"/>
                </a:lnTo>
                <a:lnTo>
                  <a:pt x="120000" y="31428"/>
                </a:lnTo>
                <a:lnTo>
                  <a:pt x="120000" y="31428"/>
                </a:lnTo>
                <a:lnTo>
                  <a:pt x="120000" y="31428"/>
                </a:lnTo>
                <a:lnTo>
                  <a:pt x="120000" y="37142"/>
                </a:lnTo>
                <a:lnTo>
                  <a:pt x="120000" y="37142"/>
                </a:lnTo>
                <a:lnTo>
                  <a:pt x="120000" y="37142"/>
                </a:lnTo>
                <a:lnTo>
                  <a:pt x="120000" y="42857"/>
                </a:lnTo>
                <a:lnTo>
                  <a:pt x="120000" y="42857"/>
                </a:lnTo>
                <a:lnTo>
                  <a:pt x="120000" y="42857"/>
                </a:lnTo>
                <a:lnTo>
                  <a:pt x="110000" y="42857"/>
                </a:lnTo>
                <a:lnTo>
                  <a:pt x="110000" y="42857"/>
                </a:lnTo>
                <a:lnTo>
                  <a:pt x="110000" y="42857"/>
                </a:lnTo>
                <a:lnTo>
                  <a:pt x="110000" y="48571"/>
                </a:lnTo>
                <a:lnTo>
                  <a:pt x="110000" y="48571"/>
                </a:lnTo>
                <a:lnTo>
                  <a:pt x="110000" y="48571"/>
                </a:lnTo>
                <a:lnTo>
                  <a:pt x="110000" y="48571"/>
                </a:lnTo>
                <a:lnTo>
                  <a:pt x="110000" y="57142"/>
                </a:lnTo>
                <a:lnTo>
                  <a:pt x="110000" y="57142"/>
                </a:lnTo>
                <a:lnTo>
                  <a:pt x="110000" y="57142"/>
                </a:lnTo>
                <a:lnTo>
                  <a:pt x="110000" y="57142"/>
                </a:lnTo>
                <a:lnTo>
                  <a:pt x="110000" y="57142"/>
                </a:lnTo>
                <a:lnTo>
                  <a:pt x="110000" y="62857"/>
                </a:lnTo>
                <a:lnTo>
                  <a:pt x="110000" y="62857"/>
                </a:lnTo>
                <a:lnTo>
                  <a:pt x="110000" y="62857"/>
                </a:lnTo>
                <a:lnTo>
                  <a:pt x="110000" y="62857"/>
                </a:lnTo>
                <a:lnTo>
                  <a:pt x="110000" y="62857"/>
                </a:lnTo>
                <a:lnTo>
                  <a:pt x="110000" y="68571"/>
                </a:lnTo>
                <a:lnTo>
                  <a:pt x="110000" y="68571"/>
                </a:lnTo>
                <a:lnTo>
                  <a:pt x="110000" y="68571"/>
                </a:lnTo>
                <a:lnTo>
                  <a:pt x="110000" y="68571"/>
                </a:lnTo>
                <a:lnTo>
                  <a:pt x="110000" y="74285"/>
                </a:lnTo>
                <a:lnTo>
                  <a:pt x="110000" y="74285"/>
                </a:lnTo>
                <a:lnTo>
                  <a:pt x="110000" y="74285"/>
                </a:lnTo>
                <a:lnTo>
                  <a:pt x="110000" y="80000"/>
                </a:lnTo>
                <a:lnTo>
                  <a:pt x="110000" y="80000"/>
                </a:lnTo>
                <a:lnTo>
                  <a:pt x="110000" y="80000"/>
                </a:lnTo>
                <a:lnTo>
                  <a:pt x="110000" y="80000"/>
                </a:lnTo>
                <a:lnTo>
                  <a:pt x="110000" y="80000"/>
                </a:lnTo>
                <a:lnTo>
                  <a:pt x="110000" y="88571"/>
                </a:lnTo>
                <a:lnTo>
                  <a:pt x="110000" y="88571"/>
                </a:lnTo>
                <a:lnTo>
                  <a:pt x="110000" y="88571"/>
                </a:lnTo>
                <a:lnTo>
                  <a:pt x="100000" y="88571"/>
                </a:lnTo>
                <a:lnTo>
                  <a:pt x="100000" y="94285"/>
                </a:lnTo>
                <a:lnTo>
                  <a:pt x="100000" y="94285"/>
                </a:lnTo>
                <a:lnTo>
                  <a:pt x="110000" y="94285"/>
                </a:lnTo>
                <a:lnTo>
                  <a:pt x="110000" y="94285"/>
                </a:lnTo>
                <a:lnTo>
                  <a:pt x="100000" y="94285"/>
                </a:lnTo>
                <a:lnTo>
                  <a:pt x="100000" y="100000"/>
                </a:lnTo>
                <a:lnTo>
                  <a:pt x="100000" y="100000"/>
                </a:lnTo>
                <a:lnTo>
                  <a:pt x="100000" y="100000"/>
                </a:lnTo>
                <a:lnTo>
                  <a:pt x="100000" y="100000"/>
                </a:lnTo>
                <a:lnTo>
                  <a:pt x="100000" y="100000"/>
                </a:lnTo>
                <a:lnTo>
                  <a:pt x="100000" y="105714"/>
                </a:lnTo>
                <a:lnTo>
                  <a:pt x="100000" y="105714"/>
                </a:lnTo>
                <a:lnTo>
                  <a:pt x="100000" y="105714"/>
                </a:lnTo>
                <a:lnTo>
                  <a:pt x="100000" y="105714"/>
                </a:lnTo>
                <a:lnTo>
                  <a:pt x="100000" y="105714"/>
                </a:lnTo>
                <a:lnTo>
                  <a:pt x="100000" y="105714"/>
                </a:lnTo>
                <a:lnTo>
                  <a:pt x="100000" y="105714"/>
                </a:lnTo>
                <a:lnTo>
                  <a:pt x="100000" y="105714"/>
                </a:lnTo>
                <a:lnTo>
                  <a:pt x="85000" y="105714"/>
                </a:lnTo>
                <a:lnTo>
                  <a:pt x="85000" y="105714"/>
                </a:lnTo>
                <a:lnTo>
                  <a:pt x="85000" y="105714"/>
                </a:lnTo>
                <a:lnTo>
                  <a:pt x="85000" y="105714"/>
                </a:lnTo>
                <a:lnTo>
                  <a:pt x="85000" y="105714"/>
                </a:lnTo>
                <a:lnTo>
                  <a:pt x="85000" y="100000"/>
                </a:lnTo>
                <a:lnTo>
                  <a:pt x="85000" y="100000"/>
                </a:lnTo>
                <a:lnTo>
                  <a:pt x="75000" y="100000"/>
                </a:lnTo>
                <a:lnTo>
                  <a:pt x="75000" y="100000"/>
                </a:lnTo>
                <a:lnTo>
                  <a:pt x="75000" y="100000"/>
                </a:lnTo>
                <a:lnTo>
                  <a:pt x="75000" y="100000"/>
                </a:lnTo>
                <a:lnTo>
                  <a:pt x="75000" y="100000"/>
                </a:lnTo>
                <a:lnTo>
                  <a:pt x="65000" y="100000"/>
                </a:lnTo>
                <a:lnTo>
                  <a:pt x="65000" y="100000"/>
                </a:lnTo>
                <a:lnTo>
                  <a:pt x="65000" y="100000"/>
                </a:lnTo>
                <a:lnTo>
                  <a:pt x="65000" y="100000"/>
                </a:lnTo>
                <a:lnTo>
                  <a:pt x="65000" y="105714"/>
                </a:lnTo>
                <a:lnTo>
                  <a:pt x="65000" y="105714"/>
                </a:lnTo>
                <a:lnTo>
                  <a:pt x="65000" y="105714"/>
                </a:lnTo>
                <a:lnTo>
                  <a:pt x="65000" y="105714"/>
                </a:lnTo>
                <a:lnTo>
                  <a:pt x="65000" y="105714"/>
                </a:lnTo>
                <a:lnTo>
                  <a:pt x="65000" y="111428"/>
                </a:lnTo>
                <a:lnTo>
                  <a:pt x="65000" y="111428"/>
                </a:lnTo>
                <a:lnTo>
                  <a:pt x="55000" y="111428"/>
                </a:lnTo>
                <a:lnTo>
                  <a:pt x="55000" y="111428"/>
                </a:lnTo>
                <a:lnTo>
                  <a:pt x="55000" y="111428"/>
                </a:lnTo>
                <a:lnTo>
                  <a:pt x="55000" y="111428"/>
                </a:lnTo>
                <a:lnTo>
                  <a:pt x="55000" y="120000"/>
                </a:lnTo>
                <a:lnTo>
                  <a:pt x="55000" y="120000"/>
                </a:lnTo>
                <a:lnTo>
                  <a:pt x="45000" y="120000"/>
                </a:lnTo>
                <a:lnTo>
                  <a:pt x="45000" y="120000"/>
                </a:lnTo>
                <a:lnTo>
                  <a:pt x="45000" y="120000"/>
                </a:lnTo>
                <a:lnTo>
                  <a:pt x="30000" y="120000"/>
                </a:lnTo>
                <a:lnTo>
                  <a:pt x="30000" y="120000"/>
                </a:lnTo>
                <a:lnTo>
                  <a:pt x="30000" y="120000"/>
                </a:lnTo>
                <a:lnTo>
                  <a:pt x="30000" y="120000"/>
                </a:lnTo>
                <a:lnTo>
                  <a:pt x="30000" y="120000"/>
                </a:lnTo>
                <a:lnTo>
                  <a:pt x="30000" y="120000"/>
                </a:lnTo>
                <a:lnTo>
                  <a:pt x="30000" y="111428"/>
                </a:lnTo>
                <a:lnTo>
                  <a:pt x="30000" y="111428"/>
                </a:lnTo>
                <a:lnTo>
                  <a:pt x="20000" y="111428"/>
                </a:lnTo>
                <a:lnTo>
                  <a:pt x="20000" y="111428"/>
                </a:lnTo>
                <a:lnTo>
                  <a:pt x="20000" y="105714"/>
                </a:lnTo>
                <a:lnTo>
                  <a:pt x="20000" y="105714"/>
                </a:lnTo>
                <a:lnTo>
                  <a:pt x="20000" y="111428"/>
                </a:lnTo>
                <a:lnTo>
                  <a:pt x="20000" y="111428"/>
                </a:lnTo>
                <a:lnTo>
                  <a:pt x="20000" y="111428"/>
                </a:lnTo>
                <a:lnTo>
                  <a:pt x="20000" y="111428"/>
                </a:lnTo>
                <a:lnTo>
                  <a:pt x="20000" y="111428"/>
                </a:lnTo>
                <a:lnTo>
                  <a:pt x="10000" y="111428"/>
                </a:lnTo>
                <a:lnTo>
                  <a:pt x="10000" y="111428"/>
                </a:lnTo>
                <a:lnTo>
                  <a:pt x="10000" y="111428"/>
                </a:lnTo>
                <a:lnTo>
                  <a:pt x="10000" y="111428"/>
                </a:lnTo>
                <a:lnTo>
                  <a:pt x="10000" y="105714"/>
                </a:lnTo>
                <a:lnTo>
                  <a:pt x="10000" y="105714"/>
                </a:lnTo>
                <a:lnTo>
                  <a:pt x="10000" y="105714"/>
                </a:lnTo>
                <a:lnTo>
                  <a:pt x="0" y="105714"/>
                </a:lnTo>
                <a:lnTo>
                  <a:pt x="0" y="105714"/>
                </a:lnTo>
                <a:lnTo>
                  <a:pt x="0" y="105714"/>
                </a:lnTo>
                <a:lnTo>
                  <a:pt x="0" y="100000"/>
                </a:lnTo>
                <a:lnTo>
                  <a:pt x="0" y="100000"/>
                </a:lnTo>
                <a:lnTo>
                  <a:pt x="0" y="100000"/>
                </a:lnTo>
                <a:lnTo>
                  <a:pt x="10000" y="100000"/>
                </a:lnTo>
                <a:lnTo>
                  <a:pt x="10000" y="100000"/>
                </a:lnTo>
                <a:lnTo>
                  <a:pt x="10000" y="100000"/>
                </a:lnTo>
                <a:lnTo>
                  <a:pt x="10000" y="100000"/>
                </a:lnTo>
                <a:lnTo>
                  <a:pt x="10000" y="94285"/>
                </a:lnTo>
                <a:lnTo>
                  <a:pt x="10000" y="94285"/>
                </a:lnTo>
                <a:lnTo>
                  <a:pt x="10000" y="94285"/>
                </a:lnTo>
                <a:lnTo>
                  <a:pt x="10000" y="94285"/>
                </a:lnTo>
                <a:lnTo>
                  <a:pt x="10000" y="88571"/>
                </a:lnTo>
                <a:lnTo>
                  <a:pt x="10000" y="88571"/>
                </a:lnTo>
                <a:lnTo>
                  <a:pt x="10000" y="88571"/>
                </a:lnTo>
                <a:lnTo>
                  <a:pt x="10000" y="88571"/>
                </a:lnTo>
                <a:lnTo>
                  <a:pt x="10000" y="80000"/>
                </a:lnTo>
                <a:lnTo>
                  <a:pt x="20000" y="80000"/>
                </a:lnTo>
                <a:lnTo>
                  <a:pt x="20000" y="80000"/>
                </a:lnTo>
                <a:lnTo>
                  <a:pt x="20000" y="80000"/>
                </a:lnTo>
                <a:lnTo>
                  <a:pt x="20000" y="80000"/>
                </a:lnTo>
                <a:lnTo>
                  <a:pt x="20000" y="74285"/>
                </a:lnTo>
                <a:lnTo>
                  <a:pt x="20000" y="74285"/>
                </a:lnTo>
                <a:lnTo>
                  <a:pt x="20000" y="74285"/>
                </a:lnTo>
                <a:lnTo>
                  <a:pt x="20000" y="74285"/>
                </a:lnTo>
                <a:lnTo>
                  <a:pt x="20000" y="74285"/>
                </a:lnTo>
                <a:lnTo>
                  <a:pt x="20000" y="74285"/>
                </a:lnTo>
                <a:lnTo>
                  <a:pt x="20000" y="68571"/>
                </a:lnTo>
                <a:lnTo>
                  <a:pt x="20000" y="68571"/>
                </a:lnTo>
                <a:lnTo>
                  <a:pt x="20000" y="68571"/>
                </a:lnTo>
                <a:lnTo>
                  <a:pt x="20000" y="68571"/>
                </a:lnTo>
                <a:lnTo>
                  <a:pt x="20000" y="68571"/>
                </a:lnTo>
                <a:lnTo>
                  <a:pt x="20000" y="68571"/>
                </a:lnTo>
                <a:lnTo>
                  <a:pt x="20000" y="68571"/>
                </a:lnTo>
                <a:lnTo>
                  <a:pt x="10000" y="68571"/>
                </a:lnTo>
                <a:lnTo>
                  <a:pt x="10000" y="68571"/>
                </a:lnTo>
                <a:lnTo>
                  <a:pt x="10000" y="62857"/>
                </a:lnTo>
                <a:lnTo>
                  <a:pt x="10000" y="62857"/>
                </a:lnTo>
                <a:lnTo>
                  <a:pt x="10000" y="62857"/>
                </a:lnTo>
                <a:lnTo>
                  <a:pt x="10000" y="57142"/>
                </a:lnTo>
                <a:lnTo>
                  <a:pt x="20000" y="57142"/>
                </a:lnTo>
                <a:lnTo>
                  <a:pt x="20000" y="57142"/>
                </a:lnTo>
                <a:lnTo>
                  <a:pt x="20000" y="57142"/>
                </a:lnTo>
                <a:lnTo>
                  <a:pt x="20000" y="57142"/>
                </a:lnTo>
                <a:lnTo>
                  <a:pt x="20000" y="57142"/>
                </a:lnTo>
                <a:lnTo>
                  <a:pt x="20000" y="48571"/>
                </a:lnTo>
                <a:lnTo>
                  <a:pt x="20000" y="48571"/>
                </a:lnTo>
                <a:lnTo>
                  <a:pt x="20000" y="48571"/>
                </a:lnTo>
                <a:lnTo>
                  <a:pt x="20000" y="48571"/>
                </a:lnTo>
                <a:lnTo>
                  <a:pt x="20000" y="48571"/>
                </a:lnTo>
                <a:lnTo>
                  <a:pt x="20000" y="42857"/>
                </a:lnTo>
                <a:lnTo>
                  <a:pt x="10000" y="42857"/>
                </a:lnTo>
                <a:lnTo>
                  <a:pt x="10000" y="42857"/>
                </a:lnTo>
                <a:lnTo>
                  <a:pt x="10000" y="42857"/>
                </a:lnTo>
                <a:lnTo>
                  <a:pt x="10000" y="37142"/>
                </a:lnTo>
                <a:lnTo>
                  <a:pt x="10000" y="37142"/>
                </a:lnTo>
                <a:lnTo>
                  <a:pt x="10000" y="37142"/>
                </a:lnTo>
                <a:lnTo>
                  <a:pt x="10000" y="37142"/>
                </a:lnTo>
                <a:lnTo>
                  <a:pt x="10000" y="37142"/>
                </a:lnTo>
                <a:lnTo>
                  <a:pt x="0" y="37142"/>
                </a:lnTo>
                <a:lnTo>
                  <a:pt x="0" y="37142"/>
                </a:lnTo>
                <a:lnTo>
                  <a:pt x="0" y="37142"/>
                </a:lnTo>
                <a:lnTo>
                  <a:pt x="0" y="37142"/>
                </a:lnTo>
                <a:lnTo>
                  <a:pt x="0" y="31428"/>
                </a:lnTo>
                <a:lnTo>
                  <a:pt x="0" y="31428"/>
                </a:lnTo>
                <a:lnTo>
                  <a:pt x="0" y="31428"/>
                </a:lnTo>
                <a:lnTo>
                  <a:pt x="0" y="31428"/>
                </a:lnTo>
                <a:lnTo>
                  <a:pt x="0" y="25714"/>
                </a:lnTo>
                <a:lnTo>
                  <a:pt x="0" y="25714"/>
                </a:lnTo>
                <a:lnTo>
                  <a:pt x="0" y="25714"/>
                </a:lnTo>
                <a:lnTo>
                  <a:pt x="0" y="25714"/>
                </a:lnTo>
                <a:lnTo>
                  <a:pt x="0" y="17142"/>
                </a:lnTo>
                <a:lnTo>
                  <a:pt x="0" y="17142"/>
                </a:lnTo>
                <a:lnTo>
                  <a:pt x="0" y="17142"/>
                </a:lnTo>
                <a:lnTo>
                  <a:pt x="0" y="17142"/>
                </a:lnTo>
                <a:lnTo>
                  <a:pt x="0" y="17142"/>
                </a:lnTo>
                <a:lnTo>
                  <a:pt x="0" y="11428"/>
                </a:lnTo>
                <a:lnTo>
                  <a:pt x="0" y="11428"/>
                </a:lnTo>
                <a:lnTo>
                  <a:pt x="0" y="11428"/>
                </a:lnTo>
                <a:lnTo>
                  <a:pt x="0" y="11428"/>
                </a:lnTo>
                <a:lnTo>
                  <a:pt x="0" y="11428"/>
                </a:lnTo>
                <a:lnTo>
                  <a:pt x="0" y="5714"/>
                </a:lnTo>
                <a:lnTo>
                  <a:pt x="10000" y="5714"/>
                </a:lnTo>
                <a:lnTo>
                  <a:pt x="10000" y="5714"/>
                </a:lnTo>
                <a:lnTo>
                  <a:pt x="10000" y="5714"/>
                </a:lnTo>
                <a:lnTo>
                  <a:pt x="10000" y="11428"/>
                </a:lnTo>
                <a:lnTo>
                  <a:pt x="10000" y="11428"/>
                </a:lnTo>
                <a:lnTo>
                  <a:pt x="10000" y="11428"/>
                </a:lnTo>
                <a:lnTo>
                  <a:pt x="10000" y="11428"/>
                </a:lnTo>
                <a:lnTo>
                  <a:pt x="10000" y="11428"/>
                </a:lnTo>
                <a:lnTo>
                  <a:pt x="10000" y="17142"/>
                </a:lnTo>
                <a:lnTo>
                  <a:pt x="0" y="17142"/>
                </a:lnTo>
                <a:lnTo>
                  <a:pt x="0" y="17142"/>
                </a:lnTo>
                <a:lnTo>
                  <a:pt x="10000" y="17142"/>
                </a:lnTo>
                <a:lnTo>
                  <a:pt x="10000" y="17142"/>
                </a:lnTo>
                <a:lnTo>
                  <a:pt x="10000" y="17142"/>
                </a:lnTo>
                <a:lnTo>
                  <a:pt x="10000" y="17142"/>
                </a:lnTo>
                <a:lnTo>
                  <a:pt x="20000" y="17142"/>
                </a:lnTo>
                <a:lnTo>
                  <a:pt x="20000" y="17142"/>
                </a:lnTo>
                <a:lnTo>
                  <a:pt x="20000" y="17142"/>
                </a:lnTo>
                <a:lnTo>
                  <a:pt x="20000" y="17142"/>
                </a:lnTo>
                <a:lnTo>
                  <a:pt x="20000" y="17142"/>
                </a:lnTo>
                <a:lnTo>
                  <a:pt x="20000" y="17142"/>
                </a:lnTo>
                <a:lnTo>
                  <a:pt x="30000" y="17142"/>
                </a:lnTo>
                <a:lnTo>
                  <a:pt x="30000" y="17142"/>
                </a:lnTo>
                <a:lnTo>
                  <a:pt x="30000" y="17142"/>
                </a:lnTo>
                <a:lnTo>
                  <a:pt x="30000" y="17142"/>
                </a:lnTo>
                <a:lnTo>
                  <a:pt x="30000" y="17142"/>
                </a:lnTo>
                <a:lnTo>
                  <a:pt x="30000" y="17142"/>
                </a:lnTo>
                <a:lnTo>
                  <a:pt x="45000" y="17142"/>
                </a:lnTo>
                <a:lnTo>
                  <a:pt x="45000" y="17142"/>
                </a:lnTo>
                <a:lnTo>
                  <a:pt x="45000" y="17142"/>
                </a:lnTo>
                <a:lnTo>
                  <a:pt x="45000" y="11428"/>
                </a:lnTo>
                <a:lnTo>
                  <a:pt x="45000" y="11428"/>
                </a:lnTo>
                <a:lnTo>
                  <a:pt x="55000" y="11428"/>
                </a:lnTo>
                <a:lnTo>
                  <a:pt x="55000" y="11428"/>
                </a:lnTo>
                <a:lnTo>
                  <a:pt x="55000" y="11428"/>
                </a:lnTo>
                <a:lnTo>
                  <a:pt x="55000" y="11428"/>
                </a:lnTo>
                <a:lnTo>
                  <a:pt x="55000" y="5714"/>
                </a:lnTo>
                <a:lnTo>
                  <a:pt x="55000" y="5714"/>
                </a:lnTo>
                <a:lnTo>
                  <a:pt x="55000" y="5714"/>
                </a:lnTo>
                <a:lnTo>
                  <a:pt x="65000" y="5714"/>
                </a:lnTo>
                <a:lnTo>
                  <a:pt x="65000" y="5714"/>
                </a:lnTo>
                <a:lnTo>
                  <a:pt x="65000" y="5714"/>
                </a:lnTo>
                <a:lnTo>
                  <a:pt x="65000" y="5714"/>
                </a:lnTo>
                <a:lnTo>
                  <a:pt x="65000" y="0"/>
                </a:lnTo>
                <a:lnTo>
                  <a:pt x="65000" y="0"/>
                </a:lnTo>
                <a:lnTo>
                  <a:pt x="65000" y="0"/>
                </a:lnTo>
                <a:lnTo>
                  <a:pt x="75000" y="0"/>
                </a:lnTo>
                <a:lnTo>
                  <a:pt x="75000" y="0"/>
                </a:lnTo>
                <a:lnTo>
                  <a:pt x="75000" y="0"/>
                </a:lnTo>
                <a:lnTo>
                  <a:pt x="75000" y="0"/>
                </a:lnTo>
                <a:lnTo>
                  <a:pt x="75000" y="0"/>
                </a:lnTo>
                <a:lnTo>
                  <a:pt x="85000" y="0"/>
                </a:lnTo>
                <a:lnTo>
                  <a:pt x="85000" y="0"/>
                </a:lnTo>
                <a:lnTo>
                  <a:pt x="85000" y="0"/>
                </a:lnTo>
                <a:lnTo>
                  <a:pt x="85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0" name="Shape 1090"/>
          <p:cNvSpPr/>
          <p:nvPr/>
        </p:nvSpPr>
        <p:spPr>
          <a:xfrm>
            <a:off x="4504137" y="3076577"/>
            <a:ext cx="203597" cy="282575"/>
          </a:xfrm>
          <a:custGeom>
            <a:avLst/>
            <a:gdLst/>
            <a:ahLst/>
            <a:cxnLst/>
            <a:rect l="0" t="0" r="0" b="0"/>
            <a:pathLst>
              <a:path w="120000" h="120000" extrusionOk="0">
                <a:moveTo>
                  <a:pt x="55438" y="1348"/>
                </a:moveTo>
                <a:lnTo>
                  <a:pt x="55438" y="1348"/>
                </a:lnTo>
                <a:lnTo>
                  <a:pt x="55438" y="1348"/>
                </a:lnTo>
                <a:lnTo>
                  <a:pt x="55438" y="1348"/>
                </a:lnTo>
                <a:lnTo>
                  <a:pt x="55438" y="1348"/>
                </a:lnTo>
                <a:lnTo>
                  <a:pt x="55438" y="2696"/>
                </a:lnTo>
                <a:lnTo>
                  <a:pt x="56842" y="2696"/>
                </a:lnTo>
                <a:lnTo>
                  <a:pt x="56842" y="2696"/>
                </a:lnTo>
                <a:lnTo>
                  <a:pt x="56842" y="2696"/>
                </a:lnTo>
                <a:lnTo>
                  <a:pt x="56842" y="2696"/>
                </a:lnTo>
                <a:lnTo>
                  <a:pt x="56842" y="2696"/>
                </a:lnTo>
                <a:lnTo>
                  <a:pt x="56842" y="4044"/>
                </a:lnTo>
                <a:lnTo>
                  <a:pt x="58245" y="4044"/>
                </a:lnTo>
                <a:lnTo>
                  <a:pt x="58245" y="4044"/>
                </a:lnTo>
                <a:lnTo>
                  <a:pt x="58245" y="4044"/>
                </a:lnTo>
                <a:lnTo>
                  <a:pt x="58245" y="4044"/>
                </a:lnTo>
                <a:lnTo>
                  <a:pt x="58245" y="4044"/>
                </a:lnTo>
                <a:lnTo>
                  <a:pt x="58245" y="4044"/>
                </a:lnTo>
                <a:lnTo>
                  <a:pt x="60350" y="4044"/>
                </a:lnTo>
                <a:lnTo>
                  <a:pt x="60350" y="4044"/>
                </a:lnTo>
                <a:lnTo>
                  <a:pt x="60350" y="4044"/>
                </a:lnTo>
                <a:lnTo>
                  <a:pt x="60350" y="4044"/>
                </a:lnTo>
                <a:lnTo>
                  <a:pt x="61754" y="4044"/>
                </a:lnTo>
                <a:lnTo>
                  <a:pt x="61754" y="6067"/>
                </a:lnTo>
                <a:lnTo>
                  <a:pt x="61754" y="6067"/>
                </a:lnTo>
                <a:lnTo>
                  <a:pt x="61754" y="4044"/>
                </a:lnTo>
                <a:lnTo>
                  <a:pt x="61754" y="4044"/>
                </a:lnTo>
                <a:lnTo>
                  <a:pt x="61754" y="6067"/>
                </a:lnTo>
                <a:lnTo>
                  <a:pt x="63157" y="6067"/>
                </a:lnTo>
                <a:lnTo>
                  <a:pt x="63157" y="6067"/>
                </a:lnTo>
                <a:lnTo>
                  <a:pt x="63157" y="6067"/>
                </a:lnTo>
                <a:lnTo>
                  <a:pt x="63157" y="6067"/>
                </a:lnTo>
                <a:lnTo>
                  <a:pt x="63157" y="6067"/>
                </a:lnTo>
                <a:lnTo>
                  <a:pt x="64561" y="6067"/>
                </a:lnTo>
                <a:lnTo>
                  <a:pt x="64561" y="6067"/>
                </a:lnTo>
                <a:lnTo>
                  <a:pt x="64561" y="6067"/>
                </a:lnTo>
                <a:lnTo>
                  <a:pt x="64561" y="6067"/>
                </a:lnTo>
                <a:lnTo>
                  <a:pt x="65964" y="6067"/>
                </a:lnTo>
                <a:lnTo>
                  <a:pt x="65964" y="6067"/>
                </a:lnTo>
                <a:lnTo>
                  <a:pt x="65964" y="6067"/>
                </a:lnTo>
                <a:lnTo>
                  <a:pt x="65964" y="6067"/>
                </a:lnTo>
                <a:lnTo>
                  <a:pt x="68070" y="6067"/>
                </a:lnTo>
                <a:lnTo>
                  <a:pt x="68070" y="6067"/>
                </a:lnTo>
                <a:lnTo>
                  <a:pt x="68070" y="6067"/>
                </a:lnTo>
                <a:lnTo>
                  <a:pt x="68070" y="6067"/>
                </a:lnTo>
                <a:lnTo>
                  <a:pt x="68070" y="6067"/>
                </a:lnTo>
                <a:lnTo>
                  <a:pt x="68070" y="6067"/>
                </a:lnTo>
                <a:lnTo>
                  <a:pt x="69473" y="6067"/>
                </a:lnTo>
                <a:lnTo>
                  <a:pt x="69473" y="6067"/>
                </a:lnTo>
                <a:lnTo>
                  <a:pt x="69473" y="6067"/>
                </a:lnTo>
                <a:lnTo>
                  <a:pt x="69473" y="6067"/>
                </a:lnTo>
                <a:lnTo>
                  <a:pt x="70877" y="6067"/>
                </a:lnTo>
                <a:lnTo>
                  <a:pt x="70877" y="6067"/>
                </a:lnTo>
                <a:lnTo>
                  <a:pt x="70877" y="6067"/>
                </a:lnTo>
                <a:lnTo>
                  <a:pt x="70877" y="7415"/>
                </a:lnTo>
                <a:lnTo>
                  <a:pt x="70877" y="7415"/>
                </a:lnTo>
                <a:lnTo>
                  <a:pt x="70877" y="7415"/>
                </a:lnTo>
                <a:lnTo>
                  <a:pt x="70877" y="7415"/>
                </a:lnTo>
                <a:lnTo>
                  <a:pt x="69473" y="7415"/>
                </a:lnTo>
                <a:lnTo>
                  <a:pt x="69473" y="7415"/>
                </a:lnTo>
                <a:lnTo>
                  <a:pt x="69473" y="7415"/>
                </a:lnTo>
                <a:lnTo>
                  <a:pt x="69473" y="8764"/>
                </a:lnTo>
                <a:lnTo>
                  <a:pt x="69473" y="8764"/>
                </a:lnTo>
                <a:lnTo>
                  <a:pt x="69473" y="8764"/>
                </a:lnTo>
                <a:lnTo>
                  <a:pt x="69473" y="8764"/>
                </a:lnTo>
                <a:lnTo>
                  <a:pt x="68070" y="8764"/>
                </a:lnTo>
                <a:lnTo>
                  <a:pt x="68070" y="8764"/>
                </a:lnTo>
                <a:lnTo>
                  <a:pt x="68070" y="8764"/>
                </a:lnTo>
                <a:lnTo>
                  <a:pt x="68070" y="10112"/>
                </a:lnTo>
                <a:lnTo>
                  <a:pt x="68070" y="10112"/>
                </a:lnTo>
                <a:lnTo>
                  <a:pt x="68070" y="10112"/>
                </a:lnTo>
                <a:lnTo>
                  <a:pt x="69473" y="10112"/>
                </a:lnTo>
                <a:lnTo>
                  <a:pt x="69473" y="10112"/>
                </a:lnTo>
                <a:lnTo>
                  <a:pt x="69473" y="10112"/>
                </a:lnTo>
                <a:lnTo>
                  <a:pt x="69473" y="10112"/>
                </a:lnTo>
                <a:lnTo>
                  <a:pt x="70877" y="10112"/>
                </a:lnTo>
                <a:lnTo>
                  <a:pt x="70877" y="10112"/>
                </a:lnTo>
                <a:lnTo>
                  <a:pt x="70877" y="10112"/>
                </a:lnTo>
                <a:lnTo>
                  <a:pt x="70877" y="10112"/>
                </a:lnTo>
                <a:lnTo>
                  <a:pt x="70877" y="10112"/>
                </a:lnTo>
                <a:lnTo>
                  <a:pt x="69473" y="10112"/>
                </a:lnTo>
                <a:lnTo>
                  <a:pt x="69473" y="11460"/>
                </a:lnTo>
                <a:lnTo>
                  <a:pt x="69473" y="11460"/>
                </a:lnTo>
                <a:lnTo>
                  <a:pt x="69473" y="11460"/>
                </a:lnTo>
                <a:lnTo>
                  <a:pt x="69473" y="11460"/>
                </a:lnTo>
                <a:lnTo>
                  <a:pt x="69473" y="11460"/>
                </a:lnTo>
                <a:lnTo>
                  <a:pt x="69473" y="13483"/>
                </a:lnTo>
                <a:lnTo>
                  <a:pt x="69473" y="13483"/>
                </a:lnTo>
                <a:lnTo>
                  <a:pt x="69473" y="13483"/>
                </a:lnTo>
                <a:lnTo>
                  <a:pt x="69473" y="11460"/>
                </a:lnTo>
                <a:lnTo>
                  <a:pt x="70877" y="11460"/>
                </a:lnTo>
                <a:lnTo>
                  <a:pt x="70877" y="13483"/>
                </a:lnTo>
                <a:lnTo>
                  <a:pt x="70877" y="13483"/>
                </a:lnTo>
                <a:lnTo>
                  <a:pt x="69473" y="13483"/>
                </a:lnTo>
                <a:lnTo>
                  <a:pt x="69473" y="13483"/>
                </a:lnTo>
                <a:lnTo>
                  <a:pt x="69473" y="14831"/>
                </a:lnTo>
                <a:lnTo>
                  <a:pt x="69473" y="14831"/>
                </a:lnTo>
                <a:lnTo>
                  <a:pt x="70877" y="14831"/>
                </a:lnTo>
                <a:lnTo>
                  <a:pt x="70877" y="14831"/>
                </a:lnTo>
                <a:lnTo>
                  <a:pt x="70877" y="14831"/>
                </a:lnTo>
                <a:lnTo>
                  <a:pt x="70877" y="14831"/>
                </a:lnTo>
                <a:lnTo>
                  <a:pt x="72280" y="14831"/>
                </a:lnTo>
                <a:lnTo>
                  <a:pt x="72280" y="14831"/>
                </a:lnTo>
                <a:lnTo>
                  <a:pt x="72280" y="16179"/>
                </a:lnTo>
                <a:lnTo>
                  <a:pt x="72280" y="16179"/>
                </a:lnTo>
                <a:lnTo>
                  <a:pt x="72280" y="16179"/>
                </a:lnTo>
                <a:lnTo>
                  <a:pt x="72280" y="16179"/>
                </a:lnTo>
                <a:lnTo>
                  <a:pt x="72280" y="16179"/>
                </a:lnTo>
                <a:lnTo>
                  <a:pt x="72280" y="17528"/>
                </a:lnTo>
                <a:lnTo>
                  <a:pt x="72280" y="17528"/>
                </a:lnTo>
                <a:lnTo>
                  <a:pt x="72280" y="17528"/>
                </a:lnTo>
                <a:lnTo>
                  <a:pt x="72280" y="17528"/>
                </a:lnTo>
                <a:lnTo>
                  <a:pt x="72280" y="16179"/>
                </a:lnTo>
                <a:lnTo>
                  <a:pt x="70877" y="16179"/>
                </a:lnTo>
                <a:lnTo>
                  <a:pt x="70877" y="16179"/>
                </a:lnTo>
                <a:lnTo>
                  <a:pt x="70877" y="16179"/>
                </a:lnTo>
                <a:lnTo>
                  <a:pt x="70877" y="16179"/>
                </a:lnTo>
                <a:lnTo>
                  <a:pt x="70877" y="16179"/>
                </a:lnTo>
                <a:lnTo>
                  <a:pt x="70877" y="14831"/>
                </a:lnTo>
                <a:lnTo>
                  <a:pt x="69473" y="14831"/>
                </a:lnTo>
                <a:lnTo>
                  <a:pt x="69473" y="16179"/>
                </a:lnTo>
                <a:lnTo>
                  <a:pt x="69473" y="16179"/>
                </a:lnTo>
                <a:lnTo>
                  <a:pt x="69473" y="16179"/>
                </a:lnTo>
                <a:lnTo>
                  <a:pt x="69473" y="16179"/>
                </a:lnTo>
                <a:lnTo>
                  <a:pt x="69473" y="16179"/>
                </a:lnTo>
                <a:lnTo>
                  <a:pt x="68070" y="16179"/>
                </a:lnTo>
                <a:lnTo>
                  <a:pt x="68070" y="16179"/>
                </a:lnTo>
                <a:lnTo>
                  <a:pt x="68070" y="16179"/>
                </a:lnTo>
                <a:lnTo>
                  <a:pt x="68070" y="16179"/>
                </a:lnTo>
                <a:lnTo>
                  <a:pt x="68070" y="16179"/>
                </a:lnTo>
                <a:lnTo>
                  <a:pt x="65964" y="16179"/>
                </a:lnTo>
                <a:lnTo>
                  <a:pt x="65964" y="16179"/>
                </a:lnTo>
                <a:lnTo>
                  <a:pt x="65964" y="16179"/>
                </a:lnTo>
                <a:lnTo>
                  <a:pt x="65964" y="16179"/>
                </a:lnTo>
                <a:lnTo>
                  <a:pt x="64561" y="16179"/>
                </a:lnTo>
                <a:lnTo>
                  <a:pt x="64561" y="16179"/>
                </a:lnTo>
                <a:lnTo>
                  <a:pt x="64561" y="16179"/>
                </a:lnTo>
                <a:lnTo>
                  <a:pt x="64561" y="16179"/>
                </a:lnTo>
                <a:lnTo>
                  <a:pt x="64561" y="16179"/>
                </a:lnTo>
                <a:lnTo>
                  <a:pt x="64561" y="17528"/>
                </a:lnTo>
                <a:lnTo>
                  <a:pt x="63157" y="17528"/>
                </a:lnTo>
                <a:lnTo>
                  <a:pt x="63157" y="17528"/>
                </a:lnTo>
                <a:lnTo>
                  <a:pt x="63157" y="17528"/>
                </a:lnTo>
                <a:lnTo>
                  <a:pt x="63157" y="17528"/>
                </a:lnTo>
                <a:lnTo>
                  <a:pt x="63157" y="17528"/>
                </a:lnTo>
                <a:lnTo>
                  <a:pt x="61754" y="17528"/>
                </a:lnTo>
                <a:lnTo>
                  <a:pt x="61754" y="17528"/>
                </a:lnTo>
                <a:lnTo>
                  <a:pt x="61754" y="17528"/>
                </a:lnTo>
                <a:lnTo>
                  <a:pt x="61754" y="17528"/>
                </a:lnTo>
                <a:lnTo>
                  <a:pt x="60350" y="17528"/>
                </a:lnTo>
                <a:lnTo>
                  <a:pt x="60350" y="18876"/>
                </a:lnTo>
                <a:lnTo>
                  <a:pt x="60350" y="18876"/>
                </a:lnTo>
                <a:lnTo>
                  <a:pt x="60350" y="18876"/>
                </a:lnTo>
                <a:lnTo>
                  <a:pt x="60350" y="18876"/>
                </a:lnTo>
                <a:lnTo>
                  <a:pt x="60350" y="18876"/>
                </a:lnTo>
                <a:lnTo>
                  <a:pt x="58245" y="18876"/>
                </a:lnTo>
                <a:lnTo>
                  <a:pt x="58245" y="18876"/>
                </a:lnTo>
                <a:lnTo>
                  <a:pt x="58245" y="18876"/>
                </a:lnTo>
                <a:lnTo>
                  <a:pt x="58245" y="18876"/>
                </a:lnTo>
                <a:lnTo>
                  <a:pt x="58245" y="18876"/>
                </a:lnTo>
                <a:lnTo>
                  <a:pt x="58245" y="20898"/>
                </a:lnTo>
                <a:lnTo>
                  <a:pt x="56842" y="20898"/>
                </a:lnTo>
                <a:lnTo>
                  <a:pt x="56842" y="20898"/>
                </a:lnTo>
                <a:lnTo>
                  <a:pt x="56842" y="20898"/>
                </a:lnTo>
                <a:lnTo>
                  <a:pt x="56842" y="22247"/>
                </a:lnTo>
                <a:lnTo>
                  <a:pt x="56842" y="22247"/>
                </a:lnTo>
                <a:lnTo>
                  <a:pt x="58245" y="22247"/>
                </a:lnTo>
                <a:lnTo>
                  <a:pt x="58245" y="22247"/>
                </a:lnTo>
                <a:lnTo>
                  <a:pt x="58245" y="23595"/>
                </a:lnTo>
                <a:lnTo>
                  <a:pt x="58245" y="23595"/>
                </a:lnTo>
                <a:lnTo>
                  <a:pt x="58245" y="23595"/>
                </a:lnTo>
                <a:lnTo>
                  <a:pt x="58245" y="23595"/>
                </a:lnTo>
                <a:lnTo>
                  <a:pt x="58245" y="23595"/>
                </a:lnTo>
                <a:lnTo>
                  <a:pt x="58245" y="23595"/>
                </a:lnTo>
                <a:lnTo>
                  <a:pt x="60350" y="23595"/>
                </a:lnTo>
                <a:lnTo>
                  <a:pt x="60350" y="24943"/>
                </a:lnTo>
                <a:lnTo>
                  <a:pt x="60350" y="24943"/>
                </a:lnTo>
                <a:lnTo>
                  <a:pt x="60350" y="24943"/>
                </a:lnTo>
                <a:lnTo>
                  <a:pt x="58245" y="24943"/>
                </a:lnTo>
                <a:lnTo>
                  <a:pt x="58245" y="24943"/>
                </a:lnTo>
                <a:lnTo>
                  <a:pt x="58245" y="26292"/>
                </a:lnTo>
                <a:lnTo>
                  <a:pt x="58245" y="26292"/>
                </a:lnTo>
                <a:lnTo>
                  <a:pt x="58245" y="26292"/>
                </a:lnTo>
                <a:lnTo>
                  <a:pt x="58245" y="26292"/>
                </a:lnTo>
                <a:lnTo>
                  <a:pt x="58245" y="26292"/>
                </a:lnTo>
                <a:lnTo>
                  <a:pt x="56842" y="26292"/>
                </a:lnTo>
                <a:lnTo>
                  <a:pt x="56842" y="26292"/>
                </a:lnTo>
                <a:lnTo>
                  <a:pt x="56842" y="26292"/>
                </a:lnTo>
                <a:lnTo>
                  <a:pt x="56842" y="26292"/>
                </a:lnTo>
                <a:lnTo>
                  <a:pt x="56842" y="26292"/>
                </a:lnTo>
                <a:lnTo>
                  <a:pt x="56842" y="26292"/>
                </a:lnTo>
                <a:lnTo>
                  <a:pt x="56842" y="28314"/>
                </a:lnTo>
                <a:lnTo>
                  <a:pt x="56842" y="28314"/>
                </a:lnTo>
                <a:lnTo>
                  <a:pt x="56842" y="28314"/>
                </a:lnTo>
                <a:lnTo>
                  <a:pt x="56842" y="28314"/>
                </a:lnTo>
                <a:lnTo>
                  <a:pt x="56842" y="29662"/>
                </a:lnTo>
                <a:lnTo>
                  <a:pt x="56842" y="29662"/>
                </a:lnTo>
                <a:lnTo>
                  <a:pt x="56842" y="29662"/>
                </a:lnTo>
                <a:lnTo>
                  <a:pt x="56842" y="29662"/>
                </a:lnTo>
                <a:lnTo>
                  <a:pt x="56842" y="31011"/>
                </a:lnTo>
                <a:lnTo>
                  <a:pt x="56842" y="31011"/>
                </a:lnTo>
                <a:lnTo>
                  <a:pt x="58245" y="31011"/>
                </a:lnTo>
                <a:lnTo>
                  <a:pt x="58245" y="31011"/>
                </a:lnTo>
                <a:lnTo>
                  <a:pt x="58245" y="32359"/>
                </a:lnTo>
                <a:lnTo>
                  <a:pt x="58245" y="32359"/>
                </a:lnTo>
                <a:lnTo>
                  <a:pt x="58245" y="32359"/>
                </a:lnTo>
                <a:lnTo>
                  <a:pt x="58245" y="32359"/>
                </a:lnTo>
                <a:lnTo>
                  <a:pt x="58245" y="32359"/>
                </a:lnTo>
                <a:lnTo>
                  <a:pt x="58245" y="33707"/>
                </a:lnTo>
                <a:lnTo>
                  <a:pt x="58245" y="33707"/>
                </a:lnTo>
                <a:lnTo>
                  <a:pt x="58245" y="33707"/>
                </a:lnTo>
                <a:lnTo>
                  <a:pt x="60350" y="33707"/>
                </a:lnTo>
                <a:lnTo>
                  <a:pt x="60350" y="33707"/>
                </a:lnTo>
                <a:lnTo>
                  <a:pt x="60350" y="33707"/>
                </a:lnTo>
                <a:lnTo>
                  <a:pt x="60350" y="33707"/>
                </a:lnTo>
                <a:lnTo>
                  <a:pt x="60350" y="35730"/>
                </a:lnTo>
                <a:lnTo>
                  <a:pt x="60350" y="35730"/>
                </a:lnTo>
                <a:lnTo>
                  <a:pt x="61754" y="35730"/>
                </a:lnTo>
                <a:lnTo>
                  <a:pt x="61754" y="35730"/>
                </a:lnTo>
                <a:lnTo>
                  <a:pt x="61754" y="35730"/>
                </a:lnTo>
                <a:lnTo>
                  <a:pt x="61754" y="35730"/>
                </a:lnTo>
                <a:lnTo>
                  <a:pt x="63157" y="35730"/>
                </a:lnTo>
                <a:lnTo>
                  <a:pt x="63157" y="35730"/>
                </a:lnTo>
                <a:lnTo>
                  <a:pt x="63157" y="35730"/>
                </a:lnTo>
                <a:lnTo>
                  <a:pt x="63157" y="35730"/>
                </a:lnTo>
                <a:lnTo>
                  <a:pt x="63157" y="37078"/>
                </a:lnTo>
                <a:lnTo>
                  <a:pt x="63157" y="37078"/>
                </a:lnTo>
                <a:lnTo>
                  <a:pt x="64561" y="37078"/>
                </a:lnTo>
                <a:lnTo>
                  <a:pt x="64561" y="37078"/>
                </a:lnTo>
                <a:lnTo>
                  <a:pt x="64561" y="37078"/>
                </a:lnTo>
                <a:lnTo>
                  <a:pt x="64561" y="37078"/>
                </a:lnTo>
                <a:lnTo>
                  <a:pt x="64561" y="37078"/>
                </a:lnTo>
                <a:lnTo>
                  <a:pt x="64561" y="37078"/>
                </a:lnTo>
                <a:lnTo>
                  <a:pt x="64561" y="38426"/>
                </a:lnTo>
                <a:lnTo>
                  <a:pt x="65964" y="38426"/>
                </a:lnTo>
                <a:lnTo>
                  <a:pt x="65964" y="38426"/>
                </a:lnTo>
                <a:lnTo>
                  <a:pt x="65964" y="38426"/>
                </a:lnTo>
                <a:lnTo>
                  <a:pt x="65964" y="38426"/>
                </a:lnTo>
                <a:lnTo>
                  <a:pt x="65964" y="38426"/>
                </a:lnTo>
                <a:lnTo>
                  <a:pt x="68070" y="38426"/>
                </a:lnTo>
                <a:lnTo>
                  <a:pt x="68070" y="38426"/>
                </a:lnTo>
                <a:lnTo>
                  <a:pt x="68070" y="39775"/>
                </a:lnTo>
                <a:lnTo>
                  <a:pt x="68070" y="39775"/>
                </a:lnTo>
                <a:lnTo>
                  <a:pt x="68070" y="39775"/>
                </a:lnTo>
                <a:lnTo>
                  <a:pt x="68070" y="39775"/>
                </a:lnTo>
                <a:lnTo>
                  <a:pt x="69473" y="39775"/>
                </a:lnTo>
                <a:lnTo>
                  <a:pt x="69473" y="39775"/>
                </a:lnTo>
                <a:lnTo>
                  <a:pt x="69473" y="39775"/>
                </a:lnTo>
                <a:lnTo>
                  <a:pt x="69473" y="39775"/>
                </a:lnTo>
                <a:lnTo>
                  <a:pt x="69473" y="39775"/>
                </a:lnTo>
                <a:lnTo>
                  <a:pt x="69473" y="39775"/>
                </a:lnTo>
                <a:lnTo>
                  <a:pt x="69473" y="39775"/>
                </a:lnTo>
                <a:lnTo>
                  <a:pt x="70877" y="39775"/>
                </a:lnTo>
                <a:lnTo>
                  <a:pt x="70877" y="39775"/>
                </a:lnTo>
                <a:lnTo>
                  <a:pt x="70877" y="41123"/>
                </a:lnTo>
                <a:lnTo>
                  <a:pt x="70877" y="41123"/>
                </a:lnTo>
                <a:lnTo>
                  <a:pt x="70877" y="41123"/>
                </a:lnTo>
                <a:lnTo>
                  <a:pt x="70877" y="41123"/>
                </a:lnTo>
                <a:lnTo>
                  <a:pt x="70877" y="41123"/>
                </a:lnTo>
                <a:lnTo>
                  <a:pt x="70877" y="43146"/>
                </a:lnTo>
                <a:lnTo>
                  <a:pt x="72280" y="43146"/>
                </a:lnTo>
                <a:lnTo>
                  <a:pt x="72280" y="43146"/>
                </a:lnTo>
                <a:lnTo>
                  <a:pt x="72280" y="43146"/>
                </a:lnTo>
                <a:lnTo>
                  <a:pt x="72280" y="43146"/>
                </a:lnTo>
                <a:lnTo>
                  <a:pt x="72280" y="44494"/>
                </a:lnTo>
                <a:lnTo>
                  <a:pt x="72280" y="44494"/>
                </a:lnTo>
                <a:lnTo>
                  <a:pt x="72280" y="44494"/>
                </a:lnTo>
                <a:lnTo>
                  <a:pt x="72280" y="44494"/>
                </a:lnTo>
                <a:lnTo>
                  <a:pt x="72280" y="45842"/>
                </a:lnTo>
                <a:lnTo>
                  <a:pt x="72280" y="45842"/>
                </a:lnTo>
                <a:lnTo>
                  <a:pt x="72280" y="45842"/>
                </a:lnTo>
                <a:lnTo>
                  <a:pt x="72280" y="45842"/>
                </a:lnTo>
                <a:lnTo>
                  <a:pt x="72280" y="47191"/>
                </a:lnTo>
                <a:lnTo>
                  <a:pt x="73684" y="47191"/>
                </a:lnTo>
                <a:lnTo>
                  <a:pt x="73684" y="47191"/>
                </a:lnTo>
                <a:lnTo>
                  <a:pt x="73684" y="47191"/>
                </a:lnTo>
                <a:lnTo>
                  <a:pt x="73684" y="47191"/>
                </a:lnTo>
                <a:lnTo>
                  <a:pt x="73684" y="48539"/>
                </a:lnTo>
                <a:lnTo>
                  <a:pt x="73684" y="48539"/>
                </a:lnTo>
                <a:lnTo>
                  <a:pt x="73684" y="48539"/>
                </a:lnTo>
                <a:lnTo>
                  <a:pt x="73684" y="48539"/>
                </a:lnTo>
                <a:lnTo>
                  <a:pt x="73684" y="50561"/>
                </a:lnTo>
                <a:lnTo>
                  <a:pt x="73684" y="50561"/>
                </a:lnTo>
                <a:lnTo>
                  <a:pt x="73684" y="50561"/>
                </a:lnTo>
                <a:lnTo>
                  <a:pt x="73684" y="50561"/>
                </a:lnTo>
                <a:lnTo>
                  <a:pt x="75789" y="50561"/>
                </a:lnTo>
                <a:lnTo>
                  <a:pt x="75789" y="51910"/>
                </a:lnTo>
                <a:lnTo>
                  <a:pt x="75789" y="51910"/>
                </a:lnTo>
                <a:lnTo>
                  <a:pt x="75789" y="51910"/>
                </a:lnTo>
                <a:lnTo>
                  <a:pt x="75789" y="51910"/>
                </a:lnTo>
                <a:lnTo>
                  <a:pt x="75789" y="51910"/>
                </a:lnTo>
                <a:lnTo>
                  <a:pt x="77192" y="51910"/>
                </a:lnTo>
                <a:lnTo>
                  <a:pt x="77192" y="53258"/>
                </a:lnTo>
                <a:lnTo>
                  <a:pt x="77192" y="53258"/>
                </a:lnTo>
                <a:lnTo>
                  <a:pt x="77192" y="53258"/>
                </a:lnTo>
                <a:lnTo>
                  <a:pt x="77192" y="53258"/>
                </a:lnTo>
                <a:lnTo>
                  <a:pt x="77192" y="53258"/>
                </a:lnTo>
                <a:lnTo>
                  <a:pt x="77192" y="53258"/>
                </a:lnTo>
                <a:lnTo>
                  <a:pt x="78596" y="53258"/>
                </a:lnTo>
                <a:lnTo>
                  <a:pt x="78596" y="53258"/>
                </a:lnTo>
                <a:lnTo>
                  <a:pt x="78596" y="54606"/>
                </a:lnTo>
                <a:lnTo>
                  <a:pt x="78596" y="54606"/>
                </a:lnTo>
                <a:lnTo>
                  <a:pt x="78596" y="54606"/>
                </a:lnTo>
                <a:lnTo>
                  <a:pt x="78596" y="54606"/>
                </a:lnTo>
                <a:lnTo>
                  <a:pt x="78596" y="54606"/>
                </a:lnTo>
                <a:lnTo>
                  <a:pt x="80000" y="54606"/>
                </a:lnTo>
                <a:lnTo>
                  <a:pt x="80000" y="55955"/>
                </a:lnTo>
                <a:lnTo>
                  <a:pt x="80000" y="55955"/>
                </a:lnTo>
                <a:lnTo>
                  <a:pt x="80000" y="55955"/>
                </a:lnTo>
                <a:lnTo>
                  <a:pt x="80000" y="55955"/>
                </a:lnTo>
                <a:lnTo>
                  <a:pt x="81403" y="55955"/>
                </a:lnTo>
                <a:lnTo>
                  <a:pt x="81403" y="55955"/>
                </a:lnTo>
                <a:lnTo>
                  <a:pt x="81403" y="55955"/>
                </a:lnTo>
                <a:lnTo>
                  <a:pt x="81403" y="55955"/>
                </a:lnTo>
                <a:lnTo>
                  <a:pt x="81403" y="55955"/>
                </a:lnTo>
                <a:lnTo>
                  <a:pt x="81403" y="57977"/>
                </a:lnTo>
                <a:lnTo>
                  <a:pt x="81403" y="57977"/>
                </a:lnTo>
                <a:lnTo>
                  <a:pt x="83508" y="57977"/>
                </a:lnTo>
                <a:lnTo>
                  <a:pt x="83508" y="57977"/>
                </a:lnTo>
                <a:lnTo>
                  <a:pt x="83508" y="57977"/>
                </a:lnTo>
                <a:lnTo>
                  <a:pt x="83508" y="57977"/>
                </a:lnTo>
                <a:lnTo>
                  <a:pt x="83508" y="57977"/>
                </a:lnTo>
                <a:lnTo>
                  <a:pt x="84912" y="57977"/>
                </a:lnTo>
                <a:lnTo>
                  <a:pt x="84912" y="57977"/>
                </a:lnTo>
                <a:lnTo>
                  <a:pt x="84912" y="57977"/>
                </a:lnTo>
                <a:lnTo>
                  <a:pt x="84912" y="57977"/>
                </a:lnTo>
                <a:lnTo>
                  <a:pt x="84912" y="59325"/>
                </a:lnTo>
                <a:lnTo>
                  <a:pt x="86315" y="59325"/>
                </a:lnTo>
                <a:lnTo>
                  <a:pt x="86315" y="59325"/>
                </a:lnTo>
                <a:lnTo>
                  <a:pt x="86315" y="59325"/>
                </a:lnTo>
                <a:lnTo>
                  <a:pt x="86315" y="59325"/>
                </a:lnTo>
                <a:lnTo>
                  <a:pt x="87719" y="59325"/>
                </a:lnTo>
                <a:lnTo>
                  <a:pt x="87719" y="59325"/>
                </a:lnTo>
                <a:lnTo>
                  <a:pt x="87719" y="59325"/>
                </a:lnTo>
                <a:lnTo>
                  <a:pt x="87719" y="59325"/>
                </a:lnTo>
                <a:lnTo>
                  <a:pt x="87719" y="59325"/>
                </a:lnTo>
                <a:lnTo>
                  <a:pt x="89122" y="59325"/>
                </a:lnTo>
                <a:lnTo>
                  <a:pt x="89122" y="59325"/>
                </a:lnTo>
                <a:lnTo>
                  <a:pt x="89122" y="59325"/>
                </a:lnTo>
                <a:lnTo>
                  <a:pt x="89122" y="59325"/>
                </a:lnTo>
                <a:lnTo>
                  <a:pt x="91228" y="59325"/>
                </a:lnTo>
                <a:lnTo>
                  <a:pt x="91228" y="59325"/>
                </a:lnTo>
                <a:lnTo>
                  <a:pt x="91228" y="59325"/>
                </a:lnTo>
                <a:lnTo>
                  <a:pt x="91228" y="59325"/>
                </a:lnTo>
                <a:lnTo>
                  <a:pt x="91228" y="59325"/>
                </a:lnTo>
                <a:lnTo>
                  <a:pt x="92631" y="59325"/>
                </a:lnTo>
                <a:lnTo>
                  <a:pt x="92631" y="59325"/>
                </a:lnTo>
                <a:lnTo>
                  <a:pt x="92631" y="59325"/>
                </a:lnTo>
                <a:lnTo>
                  <a:pt x="92631" y="59325"/>
                </a:lnTo>
                <a:lnTo>
                  <a:pt x="92631" y="59325"/>
                </a:lnTo>
                <a:lnTo>
                  <a:pt x="94035" y="59325"/>
                </a:lnTo>
                <a:lnTo>
                  <a:pt x="94035" y="59325"/>
                </a:lnTo>
                <a:lnTo>
                  <a:pt x="94035" y="59325"/>
                </a:lnTo>
                <a:lnTo>
                  <a:pt x="95438" y="59325"/>
                </a:lnTo>
                <a:lnTo>
                  <a:pt x="95438" y="59325"/>
                </a:lnTo>
                <a:lnTo>
                  <a:pt x="95438" y="59325"/>
                </a:lnTo>
                <a:lnTo>
                  <a:pt x="95438" y="59325"/>
                </a:lnTo>
                <a:lnTo>
                  <a:pt x="95438" y="59325"/>
                </a:lnTo>
                <a:lnTo>
                  <a:pt x="96842" y="59325"/>
                </a:lnTo>
                <a:lnTo>
                  <a:pt x="96842" y="59325"/>
                </a:lnTo>
                <a:lnTo>
                  <a:pt x="96842" y="60674"/>
                </a:lnTo>
                <a:lnTo>
                  <a:pt x="96842" y="60674"/>
                </a:lnTo>
                <a:lnTo>
                  <a:pt x="96842" y="60674"/>
                </a:lnTo>
                <a:lnTo>
                  <a:pt x="95438" y="60674"/>
                </a:lnTo>
                <a:lnTo>
                  <a:pt x="95438" y="62022"/>
                </a:lnTo>
                <a:lnTo>
                  <a:pt x="95438" y="62022"/>
                </a:lnTo>
                <a:lnTo>
                  <a:pt x="95438" y="62022"/>
                </a:lnTo>
                <a:lnTo>
                  <a:pt x="95438" y="62022"/>
                </a:lnTo>
                <a:lnTo>
                  <a:pt x="95438" y="62022"/>
                </a:lnTo>
                <a:lnTo>
                  <a:pt x="95438" y="62022"/>
                </a:lnTo>
                <a:lnTo>
                  <a:pt x="94035" y="62022"/>
                </a:lnTo>
                <a:lnTo>
                  <a:pt x="94035" y="62022"/>
                </a:lnTo>
                <a:lnTo>
                  <a:pt x="94035" y="62022"/>
                </a:lnTo>
                <a:lnTo>
                  <a:pt x="94035" y="63370"/>
                </a:lnTo>
                <a:lnTo>
                  <a:pt x="94035" y="63370"/>
                </a:lnTo>
                <a:lnTo>
                  <a:pt x="94035" y="63370"/>
                </a:lnTo>
                <a:lnTo>
                  <a:pt x="94035" y="63370"/>
                </a:lnTo>
                <a:lnTo>
                  <a:pt x="94035" y="63370"/>
                </a:lnTo>
                <a:lnTo>
                  <a:pt x="94035" y="65393"/>
                </a:lnTo>
                <a:lnTo>
                  <a:pt x="95438" y="65393"/>
                </a:lnTo>
                <a:lnTo>
                  <a:pt x="95438" y="65393"/>
                </a:lnTo>
                <a:lnTo>
                  <a:pt x="95438" y="65393"/>
                </a:lnTo>
                <a:lnTo>
                  <a:pt x="95438" y="65393"/>
                </a:lnTo>
                <a:lnTo>
                  <a:pt x="95438" y="65393"/>
                </a:lnTo>
                <a:lnTo>
                  <a:pt x="95438" y="65393"/>
                </a:lnTo>
                <a:lnTo>
                  <a:pt x="96842" y="65393"/>
                </a:lnTo>
                <a:lnTo>
                  <a:pt x="96842" y="65393"/>
                </a:lnTo>
                <a:lnTo>
                  <a:pt x="96842" y="65393"/>
                </a:lnTo>
                <a:lnTo>
                  <a:pt x="96842" y="66741"/>
                </a:lnTo>
                <a:lnTo>
                  <a:pt x="98947" y="66741"/>
                </a:lnTo>
                <a:lnTo>
                  <a:pt x="98947" y="66741"/>
                </a:lnTo>
                <a:lnTo>
                  <a:pt x="98947" y="66741"/>
                </a:lnTo>
                <a:lnTo>
                  <a:pt x="98947" y="66741"/>
                </a:lnTo>
                <a:lnTo>
                  <a:pt x="98947" y="66741"/>
                </a:lnTo>
                <a:lnTo>
                  <a:pt x="100350" y="66741"/>
                </a:lnTo>
                <a:lnTo>
                  <a:pt x="100350" y="66741"/>
                </a:lnTo>
                <a:lnTo>
                  <a:pt x="100350" y="66741"/>
                </a:lnTo>
                <a:lnTo>
                  <a:pt x="100350" y="66741"/>
                </a:lnTo>
                <a:lnTo>
                  <a:pt x="100350" y="66741"/>
                </a:lnTo>
                <a:lnTo>
                  <a:pt x="100350" y="68089"/>
                </a:lnTo>
                <a:lnTo>
                  <a:pt x="101754" y="68089"/>
                </a:lnTo>
                <a:lnTo>
                  <a:pt x="101754" y="68089"/>
                </a:lnTo>
                <a:lnTo>
                  <a:pt x="101754" y="68089"/>
                </a:lnTo>
                <a:lnTo>
                  <a:pt x="101754" y="68089"/>
                </a:lnTo>
                <a:lnTo>
                  <a:pt x="103157" y="68089"/>
                </a:lnTo>
                <a:lnTo>
                  <a:pt x="103157" y="68089"/>
                </a:lnTo>
                <a:lnTo>
                  <a:pt x="103157" y="68089"/>
                </a:lnTo>
                <a:lnTo>
                  <a:pt x="103157" y="68089"/>
                </a:lnTo>
                <a:lnTo>
                  <a:pt x="103157" y="68089"/>
                </a:lnTo>
                <a:lnTo>
                  <a:pt x="104561" y="68089"/>
                </a:lnTo>
                <a:lnTo>
                  <a:pt x="104561" y="68089"/>
                </a:lnTo>
                <a:lnTo>
                  <a:pt x="104561" y="68089"/>
                </a:lnTo>
                <a:lnTo>
                  <a:pt x="104561" y="69438"/>
                </a:lnTo>
                <a:lnTo>
                  <a:pt x="104561" y="69438"/>
                </a:lnTo>
                <a:lnTo>
                  <a:pt x="106666" y="69438"/>
                </a:lnTo>
                <a:lnTo>
                  <a:pt x="106666" y="69438"/>
                </a:lnTo>
                <a:lnTo>
                  <a:pt x="106666" y="69438"/>
                </a:lnTo>
                <a:lnTo>
                  <a:pt x="106666" y="69438"/>
                </a:lnTo>
                <a:lnTo>
                  <a:pt x="108070" y="69438"/>
                </a:lnTo>
                <a:lnTo>
                  <a:pt x="108070" y="69438"/>
                </a:lnTo>
                <a:lnTo>
                  <a:pt x="108070" y="69438"/>
                </a:lnTo>
                <a:lnTo>
                  <a:pt x="108070" y="69438"/>
                </a:lnTo>
                <a:lnTo>
                  <a:pt x="108070" y="70786"/>
                </a:lnTo>
                <a:lnTo>
                  <a:pt x="108070" y="70786"/>
                </a:lnTo>
                <a:lnTo>
                  <a:pt x="108070" y="70786"/>
                </a:lnTo>
                <a:lnTo>
                  <a:pt x="109473" y="70786"/>
                </a:lnTo>
                <a:lnTo>
                  <a:pt x="109473" y="70786"/>
                </a:lnTo>
                <a:lnTo>
                  <a:pt x="109473" y="70786"/>
                </a:lnTo>
                <a:lnTo>
                  <a:pt x="109473" y="70786"/>
                </a:lnTo>
                <a:lnTo>
                  <a:pt x="109473" y="70786"/>
                </a:lnTo>
                <a:lnTo>
                  <a:pt x="109473" y="70786"/>
                </a:lnTo>
                <a:lnTo>
                  <a:pt x="110877" y="70786"/>
                </a:lnTo>
                <a:lnTo>
                  <a:pt x="110877" y="70786"/>
                </a:lnTo>
                <a:lnTo>
                  <a:pt x="110877" y="72808"/>
                </a:lnTo>
                <a:lnTo>
                  <a:pt x="110877" y="72808"/>
                </a:lnTo>
                <a:lnTo>
                  <a:pt x="112280" y="72808"/>
                </a:lnTo>
                <a:lnTo>
                  <a:pt x="112280" y="72808"/>
                </a:lnTo>
                <a:lnTo>
                  <a:pt x="112280" y="72808"/>
                </a:lnTo>
                <a:lnTo>
                  <a:pt x="112280" y="72808"/>
                </a:lnTo>
                <a:lnTo>
                  <a:pt x="112280" y="72808"/>
                </a:lnTo>
                <a:lnTo>
                  <a:pt x="112280" y="72808"/>
                </a:lnTo>
                <a:lnTo>
                  <a:pt x="114385" y="72808"/>
                </a:lnTo>
                <a:lnTo>
                  <a:pt x="114385" y="72808"/>
                </a:lnTo>
                <a:lnTo>
                  <a:pt x="114385" y="72808"/>
                </a:lnTo>
                <a:lnTo>
                  <a:pt x="114385" y="74157"/>
                </a:lnTo>
                <a:lnTo>
                  <a:pt x="114385" y="74157"/>
                </a:lnTo>
                <a:lnTo>
                  <a:pt x="115789" y="74157"/>
                </a:lnTo>
                <a:lnTo>
                  <a:pt x="115789" y="74157"/>
                </a:lnTo>
                <a:lnTo>
                  <a:pt x="115789" y="74157"/>
                </a:lnTo>
                <a:lnTo>
                  <a:pt x="115789" y="74157"/>
                </a:lnTo>
                <a:lnTo>
                  <a:pt x="115789" y="75505"/>
                </a:lnTo>
                <a:lnTo>
                  <a:pt x="115789" y="75505"/>
                </a:lnTo>
                <a:lnTo>
                  <a:pt x="115789" y="75505"/>
                </a:lnTo>
                <a:lnTo>
                  <a:pt x="117192" y="75505"/>
                </a:lnTo>
                <a:lnTo>
                  <a:pt x="117192" y="75505"/>
                </a:lnTo>
                <a:lnTo>
                  <a:pt x="117192" y="75505"/>
                </a:lnTo>
                <a:lnTo>
                  <a:pt x="117192" y="75505"/>
                </a:lnTo>
                <a:lnTo>
                  <a:pt x="117192" y="75505"/>
                </a:lnTo>
                <a:lnTo>
                  <a:pt x="117192" y="76853"/>
                </a:lnTo>
                <a:lnTo>
                  <a:pt x="118596" y="76853"/>
                </a:lnTo>
                <a:lnTo>
                  <a:pt x="118596" y="76853"/>
                </a:lnTo>
                <a:lnTo>
                  <a:pt x="118596" y="76853"/>
                </a:lnTo>
                <a:lnTo>
                  <a:pt x="118596" y="76853"/>
                </a:lnTo>
                <a:lnTo>
                  <a:pt x="118596" y="76853"/>
                </a:lnTo>
                <a:lnTo>
                  <a:pt x="118596" y="76853"/>
                </a:lnTo>
                <a:lnTo>
                  <a:pt x="118596" y="78202"/>
                </a:lnTo>
                <a:lnTo>
                  <a:pt x="118596" y="78202"/>
                </a:lnTo>
                <a:lnTo>
                  <a:pt x="120000" y="78202"/>
                </a:lnTo>
                <a:lnTo>
                  <a:pt x="120000" y="78202"/>
                </a:lnTo>
                <a:lnTo>
                  <a:pt x="120000" y="80224"/>
                </a:lnTo>
                <a:lnTo>
                  <a:pt x="120000" y="80224"/>
                </a:lnTo>
                <a:lnTo>
                  <a:pt x="120000" y="80224"/>
                </a:lnTo>
                <a:lnTo>
                  <a:pt x="120000" y="80224"/>
                </a:lnTo>
                <a:lnTo>
                  <a:pt x="120000" y="80224"/>
                </a:lnTo>
                <a:lnTo>
                  <a:pt x="120000" y="81573"/>
                </a:lnTo>
                <a:lnTo>
                  <a:pt x="120000" y="81573"/>
                </a:lnTo>
                <a:lnTo>
                  <a:pt x="118596" y="81573"/>
                </a:lnTo>
                <a:lnTo>
                  <a:pt x="118596" y="81573"/>
                </a:lnTo>
                <a:lnTo>
                  <a:pt x="118596" y="81573"/>
                </a:lnTo>
                <a:lnTo>
                  <a:pt x="118596" y="82921"/>
                </a:lnTo>
                <a:lnTo>
                  <a:pt x="118596" y="82921"/>
                </a:lnTo>
                <a:lnTo>
                  <a:pt x="118596" y="82921"/>
                </a:lnTo>
                <a:lnTo>
                  <a:pt x="118596" y="84269"/>
                </a:lnTo>
                <a:lnTo>
                  <a:pt x="118596" y="84269"/>
                </a:lnTo>
                <a:lnTo>
                  <a:pt x="118596" y="84269"/>
                </a:lnTo>
                <a:lnTo>
                  <a:pt x="118596" y="84269"/>
                </a:lnTo>
                <a:lnTo>
                  <a:pt x="118596" y="84269"/>
                </a:lnTo>
                <a:lnTo>
                  <a:pt x="117192" y="84269"/>
                </a:lnTo>
                <a:lnTo>
                  <a:pt x="117192" y="84269"/>
                </a:lnTo>
                <a:lnTo>
                  <a:pt x="117192" y="82921"/>
                </a:lnTo>
                <a:lnTo>
                  <a:pt x="117192" y="82921"/>
                </a:lnTo>
                <a:lnTo>
                  <a:pt x="117192" y="82921"/>
                </a:lnTo>
                <a:lnTo>
                  <a:pt x="115789" y="82921"/>
                </a:lnTo>
                <a:lnTo>
                  <a:pt x="115789" y="82921"/>
                </a:lnTo>
                <a:lnTo>
                  <a:pt x="115789" y="82921"/>
                </a:lnTo>
                <a:lnTo>
                  <a:pt x="115789" y="82921"/>
                </a:lnTo>
                <a:lnTo>
                  <a:pt x="115789" y="82921"/>
                </a:lnTo>
                <a:lnTo>
                  <a:pt x="114385" y="82921"/>
                </a:lnTo>
                <a:lnTo>
                  <a:pt x="114385" y="81573"/>
                </a:lnTo>
                <a:lnTo>
                  <a:pt x="114385" y="81573"/>
                </a:lnTo>
                <a:lnTo>
                  <a:pt x="114385" y="81573"/>
                </a:lnTo>
                <a:lnTo>
                  <a:pt x="114385" y="81573"/>
                </a:lnTo>
                <a:lnTo>
                  <a:pt x="114385" y="81573"/>
                </a:lnTo>
                <a:lnTo>
                  <a:pt x="114385" y="81573"/>
                </a:lnTo>
                <a:lnTo>
                  <a:pt x="114385" y="81573"/>
                </a:lnTo>
                <a:lnTo>
                  <a:pt x="114385" y="80224"/>
                </a:lnTo>
                <a:lnTo>
                  <a:pt x="114385" y="80224"/>
                </a:lnTo>
                <a:lnTo>
                  <a:pt x="114385" y="80224"/>
                </a:lnTo>
                <a:lnTo>
                  <a:pt x="114385" y="80224"/>
                </a:lnTo>
                <a:lnTo>
                  <a:pt x="114385" y="80224"/>
                </a:lnTo>
                <a:lnTo>
                  <a:pt x="114385" y="78202"/>
                </a:lnTo>
                <a:lnTo>
                  <a:pt x="114385" y="78202"/>
                </a:lnTo>
                <a:lnTo>
                  <a:pt x="114385" y="78202"/>
                </a:lnTo>
                <a:lnTo>
                  <a:pt x="112280" y="78202"/>
                </a:lnTo>
                <a:lnTo>
                  <a:pt x="112280" y="78202"/>
                </a:lnTo>
                <a:lnTo>
                  <a:pt x="112280" y="78202"/>
                </a:lnTo>
                <a:lnTo>
                  <a:pt x="112280" y="78202"/>
                </a:lnTo>
                <a:lnTo>
                  <a:pt x="112280" y="78202"/>
                </a:lnTo>
                <a:lnTo>
                  <a:pt x="110877" y="78202"/>
                </a:lnTo>
                <a:lnTo>
                  <a:pt x="110877" y="78202"/>
                </a:lnTo>
                <a:lnTo>
                  <a:pt x="110877" y="78202"/>
                </a:lnTo>
                <a:lnTo>
                  <a:pt x="109473" y="78202"/>
                </a:lnTo>
                <a:lnTo>
                  <a:pt x="109473" y="78202"/>
                </a:lnTo>
                <a:lnTo>
                  <a:pt x="109473" y="78202"/>
                </a:lnTo>
                <a:lnTo>
                  <a:pt x="109473" y="78202"/>
                </a:lnTo>
                <a:lnTo>
                  <a:pt x="108070" y="78202"/>
                </a:lnTo>
                <a:lnTo>
                  <a:pt x="108070" y="76853"/>
                </a:lnTo>
                <a:lnTo>
                  <a:pt x="108070" y="76853"/>
                </a:lnTo>
                <a:lnTo>
                  <a:pt x="108070" y="76853"/>
                </a:lnTo>
                <a:lnTo>
                  <a:pt x="108070" y="76853"/>
                </a:lnTo>
                <a:lnTo>
                  <a:pt x="108070" y="76853"/>
                </a:lnTo>
                <a:lnTo>
                  <a:pt x="106666" y="76853"/>
                </a:lnTo>
                <a:lnTo>
                  <a:pt x="106666" y="76853"/>
                </a:lnTo>
                <a:lnTo>
                  <a:pt x="106666" y="76853"/>
                </a:lnTo>
                <a:lnTo>
                  <a:pt x="106666" y="76853"/>
                </a:lnTo>
                <a:lnTo>
                  <a:pt x="106666" y="75505"/>
                </a:lnTo>
                <a:lnTo>
                  <a:pt x="106666" y="75505"/>
                </a:lnTo>
                <a:lnTo>
                  <a:pt x="106666" y="75505"/>
                </a:lnTo>
                <a:lnTo>
                  <a:pt x="106666" y="75505"/>
                </a:lnTo>
                <a:lnTo>
                  <a:pt x="104561" y="75505"/>
                </a:lnTo>
                <a:lnTo>
                  <a:pt x="104561" y="75505"/>
                </a:lnTo>
                <a:lnTo>
                  <a:pt x="104561" y="75505"/>
                </a:lnTo>
                <a:lnTo>
                  <a:pt x="104561" y="75505"/>
                </a:lnTo>
                <a:lnTo>
                  <a:pt x="104561" y="75505"/>
                </a:lnTo>
                <a:lnTo>
                  <a:pt x="104561" y="76853"/>
                </a:lnTo>
                <a:lnTo>
                  <a:pt x="103157" y="76853"/>
                </a:lnTo>
                <a:lnTo>
                  <a:pt x="103157" y="76853"/>
                </a:lnTo>
                <a:lnTo>
                  <a:pt x="103157" y="76853"/>
                </a:lnTo>
                <a:lnTo>
                  <a:pt x="103157" y="76853"/>
                </a:lnTo>
                <a:lnTo>
                  <a:pt x="103157" y="76853"/>
                </a:lnTo>
                <a:lnTo>
                  <a:pt x="103157" y="78202"/>
                </a:lnTo>
                <a:lnTo>
                  <a:pt x="103157" y="78202"/>
                </a:lnTo>
                <a:lnTo>
                  <a:pt x="103157" y="78202"/>
                </a:lnTo>
                <a:lnTo>
                  <a:pt x="103157" y="78202"/>
                </a:lnTo>
                <a:lnTo>
                  <a:pt x="101754" y="78202"/>
                </a:lnTo>
                <a:lnTo>
                  <a:pt x="101754" y="80224"/>
                </a:lnTo>
                <a:lnTo>
                  <a:pt x="101754" y="80224"/>
                </a:lnTo>
                <a:lnTo>
                  <a:pt x="101754" y="80224"/>
                </a:lnTo>
                <a:lnTo>
                  <a:pt x="101754" y="80224"/>
                </a:lnTo>
                <a:lnTo>
                  <a:pt x="101754" y="80224"/>
                </a:lnTo>
                <a:lnTo>
                  <a:pt x="100350" y="80224"/>
                </a:lnTo>
                <a:lnTo>
                  <a:pt x="100350" y="81573"/>
                </a:lnTo>
                <a:lnTo>
                  <a:pt x="100350" y="81573"/>
                </a:lnTo>
                <a:lnTo>
                  <a:pt x="101754" y="81573"/>
                </a:lnTo>
                <a:lnTo>
                  <a:pt x="101754" y="81573"/>
                </a:lnTo>
                <a:lnTo>
                  <a:pt x="101754" y="82921"/>
                </a:lnTo>
                <a:lnTo>
                  <a:pt x="100350" y="82921"/>
                </a:lnTo>
                <a:lnTo>
                  <a:pt x="100350" y="82921"/>
                </a:lnTo>
                <a:lnTo>
                  <a:pt x="100350" y="82921"/>
                </a:lnTo>
                <a:lnTo>
                  <a:pt x="100350" y="82921"/>
                </a:lnTo>
                <a:lnTo>
                  <a:pt x="100350" y="82921"/>
                </a:lnTo>
                <a:lnTo>
                  <a:pt x="100350" y="84269"/>
                </a:lnTo>
                <a:lnTo>
                  <a:pt x="100350" y="84269"/>
                </a:lnTo>
                <a:lnTo>
                  <a:pt x="100350" y="84269"/>
                </a:lnTo>
                <a:lnTo>
                  <a:pt x="100350" y="84269"/>
                </a:lnTo>
                <a:lnTo>
                  <a:pt x="100350" y="84269"/>
                </a:lnTo>
                <a:lnTo>
                  <a:pt x="100350" y="85617"/>
                </a:lnTo>
                <a:lnTo>
                  <a:pt x="100350" y="85617"/>
                </a:lnTo>
                <a:lnTo>
                  <a:pt x="100350" y="85617"/>
                </a:lnTo>
                <a:lnTo>
                  <a:pt x="100350" y="85617"/>
                </a:lnTo>
                <a:lnTo>
                  <a:pt x="101754" y="85617"/>
                </a:lnTo>
                <a:lnTo>
                  <a:pt x="101754" y="85617"/>
                </a:lnTo>
                <a:lnTo>
                  <a:pt x="101754" y="85617"/>
                </a:lnTo>
                <a:lnTo>
                  <a:pt x="103157" y="85617"/>
                </a:lnTo>
                <a:lnTo>
                  <a:pt x="103157" y="85617"/>
                </a:lnTo>
                <a:lnTo>
                  <a:pt x="103157" y="85617"/>
                </a:lnTo>
                <a:lnTo>
                  <a:pt x="103157" y="85617"/>
                </a:lnTo>
                <a:lnTo>
                  <a:pt x="103157" y="85617"/>
                </a:lnTo>
                <a:lnTo>
                  <a:pt x="103157" y="85617"/>
                </a:lnTo>
                <a:lnTo>
                  <a:pt x="104561" y="85617"/>
                </a:lnTo>
                <a:lnTo>
                  <a:pt x="104561" y="87640"/>
                </a:lnTo>
                <a:lnTo>
                  <a:pt x="104561" y="87640"/>
                </a:lnTo>
                <a:lnTo>
                  <a:pt x="104561" y="87640"/>
                </a:lnTo>
                <a:lnTo>
                  <a:pt x="104561" y="87640"/>
                </a:lnTo>
                <a:lnTo>
                  <a:pt x="104561" y="87640"/>
                </a:lnTo>
                <a:lnTo>
                  <a:pt x="106666" y="87640"/>
                </a:lnTo>
                <a:lnTo>
                  <a:pt x="106666" y="87640"/>
                </a:lnTo>
                <a:lnTo>
                  <a:pt x="106666" y="87640"/>
                </a:lnTo>
                <a:lnTo>
                  <a:pt x="106666" y="88988"/>
                </a:lnTo>
                <a:lnTo>
                  <a:pt x="106666" y="88988"/>
                </a:lnTo>
                <a:lnTo>
                  <a:pt x="106666" y="88988"/>
                </a:lnTo>
                <a:lnTo>
                  <a:pt x="106666" y="88988"/>
                </a:lnTo>
                <a:lnTo>
                  <a:pt x="106666" y="90337"/>
                </a:lnTo>
                <a:lnTo>
                  <a:pt x="106666" y="90337"/>
                </a:lnTo>
                <a:lnTo>
                  <a:pt x="106666" y="90337"/>
                </a:lnTo>
                <a:lnTo>
                  <a:pt x="106666" y="90337"/>
                </a:lnTo>
                <a:lnTo>
                  <a:pt x="106666" y="91685"/>
                </a:lnTo>
                <a:lnTo>
                  <a:pt x="106666" y="91685"/>
                </a:lnTo>
                <a:lnTo>
                  <a:pt x="106666" y="91685"/>
                </a:lnTo>
                <a:lnTo>
                  <a:pt x="106666" y="91685"/>
                </a:lnTo>
                <a:lnTo>
                  <a:pt x="106666" y="93033"/>
                </a:lnTo>
                <a:lnTo>
                  <a:pt x="106666" y="93033"/>
                </a:lnTo>
                <a:lnTo>
                  <a:pt x="106666" y="93033"/>
                </a:lnTo>
                <a:lnTo>
                  <a:pt x="106666" y="93033"/>
                </a:lnTo>
                <a:lnTo>
                  <a:pt x="106666" y="93033"/>
                </a:lnTo>
                <a:lnTo>
                  <a:pt x="106666" y="95056"/>
                </a:lnTo>
                <a:lnTo>
                  <a:pt x="104561" y="95056"/>
                </a:lnTo>
                <a:lnTo>
                  <a:pt x="104561" y="95056"/>
                </a:lnTo>
                <a:lnTo>
                  <a:pt x="104561" y="95056"/>
                </a:lnTo>
                <a:lnTo>
                  <a:pt x="104561" y="93033"/>
                </a:lnTo>
                <a:lnTo>
                  <a:pt x="104561" y="93033"/>
                </a:lnTo>
                <a:lnTo>
                  <a:pt x="103157" y="93033"/>
                </a:lnTo>
                <a:lnTo>
                  <a:pt x="103157" y="93033"/>
                </a:lnTo>
                <a:lnTo>
                  <a:pt x="103157" y="95056"/>
                </a:lnTo>
                <a:lnTo>
                  <a:pt x="103157" y="95056"/>
                </a:lnTo>
                <a:lnTo>
                  <a:pt x="103157" y="95056"/>
                </a:lnTo>
                <a:lnTo>
                  <a:pt x="101754" y="95056"/>
                </a:lnTo>
                <a:lnTo>
                  <a:pt x="101754" y="95056"/>
                </a:lnTo>
                <a:lnTo>
                  <a:pt x="101754" y="95056"/>
                </a:lnTo>
                <a:lnTo>
                  <a:pt x="101754" y="95056"/>
                </a:lnTo>
                <a:lnTo>
                  <a:pt x="101754" y="95056"/>
                </a:lnTo>
                <a:lnTo>
                  <a:pt x="100350" y="95056"/>
                </a:lnTo>
                <a:lnTo>
                  <a:pt x="100350" y="96404"/>
                </a:lnTo>
                <a:lnTo>
                  <a:pt x="100350" y="96404"/>
                </a:lnTo>
                <a:lnTo>
                  <a:pt x="100350" y="96404"/>
                </a:lnTo>
                <a:lnTo>
                  <a:pt x="100350" y="96404"/>
                </a:lnTo>
                <a:lnTo>
                  <a:pt x="100350" y="97752"/>
                </a:lnTo>
                <a:lnTo>
                  <a:pt x="100350" y="97752"/>
                </a:lnTo>
                <a:lnTo>
                  <a:pt x="100350" y="97752"/>
                </a:lnTo>
                <a:lnTo>
                  <a:pt x="100350" y="99101"/>
                </a:lnTo>
                <a:lnTo>
                  <a:pt x="100350" y="99101"/>
                </a:lnTo>
                <a:lnTo>
                  <a:pt x="100350" y="99101"/>
                </a:lnTo>
                <a:lnTo>
                  <a:pt x="100350" y="100449"/>
                </a:lnTo>
                <a:lnTo>
                  <a:pt x="100350" y="100449"/>
                </a:lnTo>
                <a:lnTo>
                  <a:pt x="100350" y="100449"/>
                </a:lnTo>
                <a:lnTo>
                  <a:pt x="100350" y="100449"/>
                </a:lnTo>
                <a:lnTo>
                  <a:pt x="98947" y="100449"/>
                </a:lnTo>
                <a:lnTo>
                  <a:pt x="98947" y="100449"/>
                </a:lnTo>
                <a:lnTo>
                  <a:pt x="98947" y="100449"/>
                </a:lnTo>
                <a:lnTo>
                  <a:pt x="98947" y="100449"/>
                </a:lnTo>
                <a:lnTo>
                  <a:pt x="98947" y="100449"/>
                </a:lnTo>
                <a:lnTo>
                  <a:pt x="98947" y="102471"/>
                </a:lnTo>
                <a:lnTo>
                  <a:pt x="96842" y="102471"/>
                </a:lnTo>
                <a:lnTo>
                  <a:pt x="96842" y="102471"/>
                </a:lnTo>
                <a:lnTo>
                  <a:pt x="96842" y="102471"/>
                </a:lnTo>
                <a:lnTo>
                  <a:pt x="96842" y="102471"/>
                </a:lnTo>
                <a:lnTo>
                  <a:pt x="96842" y="102471"/>
                </a:lnTo>
                <a:lnTo>
                  <a:pt x="96842" y="102471"/>
                </a:lnTo>
                <a:lnTo>
                  <a:pt x="95438" y="102471"/>
                </a:lnTo>
                <a:lnTo>
                  <a:pt x="95438" y="103820"/>
                </a:lnTo>
                <a:lnTo>
                  <a:pt x="95438" y="103820"/>
                </a:lnTo>
                <a:lnTo>
                  <a:pt x="95438" y="103820"/>
                </a:lnTo>
                <a:lnTo>
                  <a:pt x="95438" y="103820"/>
                </a:lnTo>
                <a:lnTo>
                  <a:pt x="95438" y="105168"/>
                </a:lnTo>
                <a:lnTo>
                  <a:pt x="95438" y="105168"/>
                </a:lnTo>
                <a:lnTo>
                  <a:pt x="95438" y="105168"/>
                </a:lnTo>
                <a:lnTo>
                  <a:pt x="95438" y="105168"/>
                </a:lnTo>
                <a:lnTo>
                  <a:pt x="95438" y="105168"/>
                </a:lnTo>
                <a:lnTo>
                  <a:pt x="94035" y="105168"/>
                </a:lnTo>
                <a:lnTo>
                  <a:pt x="94035" y="105168"/>
                </a:lnTo>
                <a:lnTo>
                  <a:pt x="94035" y="105168"/>
                </a:lnTo>
                <a:lnTo>
                  <a:pt x="94035" y="105168"/>
                </a:lnTo>
                <a:lnTo>
                  <a:pt x="92631" y="105168"/>
                </a:lnTo>
                <a:lnTo>
                  <a:pt x="92631" y="105168"/>
                </a:lnTo>
                <a:lnTo>
                  <a:pt x="92631" y="105168"/>
                </a:lnTo>
                <a:lnTo>
                  <a:pt x="92631" y="105168"/>
                </a:lnTo>
                <a:lnTo>
                  <a:pt x="91228" y="105168"/>
                </a:lnTo>
                <a:lnTo>
                  <a:pt x="91228" y="105168"/>
                </a:lnTo>
                <a:lnTo>
                  <a:pt x="91228" y="105168"/>
                </a:lnTo>
                <a:lnTo>
                  <a:pt x="91228" y="105168"/>
                </a:lnTo>
                <a:lnTo>
                  <a:pt x="91228" y="103820"/>
                </a:lnTo>
                <a:lnTo>
                  <a:pt x="91228" y="103820"/>
                </a:lnTo>
                <a:lnTo>
                  <a:pt x="91228" y="103820"/>
                </a:lnTo>
                <a:lnTo>
                  <a:pt x="91228" y="102471"/>
                </a:lnTo>
                <a:lnTo>
                  <a:pt x="91228" y="102471"/>
                </a:lnTo>
                <a:lnTo>
                  <a:pt x="91228" y="102471"/>
                </a:lnTo>
                <a:lnTo>
                  <a:pt x="91228" y="102471"/>
                </a:lnTo>
                <a:lnTo>
                  <a:pt x="91228" y="102471"/>
                </a:lnTo>
                <a:lnTo>
                  <a:pt x="91228" y="102471"/>
                </a:lnTo>
                <a:lnTo>
                  <a:pt x="89122" y="102471"/>
                </a:lnTo>
                <a:lnTo>
                  <a:pt x="89122" y="103820"/>
                </a:lnTo>
                <a:lnTo>
                  <a:pt x="89122" y="103820"/>
                </a:lnTo>
                <a:lnTo>
                  <a:pt x="89122" y="103820"/>
                </a:lnTo>
                <a:lnTo>
                  <a:pt x="89122" y="103820"/>
                </a:lnTo>
                <a:lnTo>
                  <a:pt x="89122" y="103820"/>
                </a:lnTo>
                <a:lnTo>
                  <a:pt x="89122" y="105168"/>
                </a:lnTo>
                <a:lnTo>
                  <a:pt x="87719" y="105168"/>
                </a:lnTo>
                <a:lnTo>
                  <a:pt x="87719" y="105168"/>
                </a:lnTo>
                <a:lnTo>
                  <a:pt x="87719" y="105168"/>
                </a:lnTo>
                <a:lnTo>
                  <a:pt x="87719" y="105168"/>
                </a:lnTo>
                <a:lnTo>
                  <a:pt x="87719" y="105168"/>
                </a:lnTo>
                <a:lnTo>
                  <a:pt x="87719" y="106516"/>
                </a:lnTo>
                <a:lnTo>
                  <a:pt x="87719" y="106516"/>
                </a:lnTo>
                <a:lnTo>
                  <a:pt x="87719" y="106516"/>
                </a:lnTo>
                <a:lnTo>
                  <a:pt x="86315" y="106516"/>
                </a:lnTo>
                <a:lnTo>
                  <a:pt x="86315" y="106516"/>
                </a:lnTo>
                <a:lnTo>
                  <a:pt x="86315" y="107865"/>
                </a:lnTo>
                <a:lnTo>
                  <a:pt x="86315" y="107865"/>
                </a:lnTo>
                <a:lnTo>
                  <a:pt x="86315" y="107865"/>
                </a:lnTo>
                <a:lnTo>
                  <a:pt x="86315" y="107865"/>
                </a:lnTo>
                <a:lnTo>
                  <a:pt x="86315" y="109887"/>
                </a:lnTo>
                <a:lnTo>
                  <a:pt x="86315" y="109887"/>
                </a:lnTo>
                <a:lnTo>
                  <a:pt x="86315" y="109887"/>
                </a:lnTo>
                <a:lnTo>
                  <a:pt x="86315" y="109887"/>
                </a:lnTo>
                <a:lnTo>
                  <a:pt x="86315" y="109887"/>
                </a:lnTo>
                <a:lnTo>
                  <a:pt x="86315" y="111235"/>
                </a:lnTo>
                <a:lnTo>
                  <a:pt x="86315" y="111235"/>
                </a:lnTo>
                <a:lnTo>
                  <a:pt x="86315" y="111235"/>
                </a:lnTo>
                <a:lnTo>
                  <a:pt x="86315" y="112584"/>
                </a:lnTo>
                <a:lnTo>
                  <a:pt x="86315" y="112584"/>
                </a:lnTo>
                <a:lnTo>
                  <a:pt x="86315" y="112584"/>
                </a:lnTo>
                <a:lnTo>
                  <a:pt x="86315" y="112584"/>
                </a:lnTo>
                <a:lnTo>
                  <a:pt x="86315" y="112584"/>
                </a:lnTo>
                <a:lnTo>
                  <a:pt x="86315" y="112584"/>
                </a:lnTo>
                <a:lnTo>
                  <a:pt x="87719" y="112584"/>
                </a:lnTo>
                <a:lnTo>
                  <a:pt x="87719" y="113932"/>
                </a:lnTo>
                <a:lnTo>
                  <a:pt x="86315" y="113932"/>
                </a:lnTo>
                <a:lnTo>
                  <a:pt x="86315" y="113932"/>
                </a:lnTo>
                <a:lnTo>
                  <a:pt x="86315" y="113932"/>
                </a:lnTo>
                <a:lnTo>
                  <a:pt x="86315" y="113932"/>
                </a:lnTo>
                <a:lnTo>
                  <a:pt x="86315" y="113932"/>
                </a:lnTo>
                <a:lnTo>
                  <a:pt x="87719" y="113932"/>
                </a:lnTo>
                <a:lnTo>
                  <a:pt x="87719" y="113932"/>
                </a:lnTo>
                <a:lnTo>
                  <a:pt x="87719" y="115280"/>
                </a:lnTo>
                <a:lnTo>
                  <a:pt x="87719" y="115280"/>
                </a:lnTo>
                <a:lnTo>
                  <a:pt x="87719" y="115280"/>
                </a:lnTo>
                <a:lnTo>
                  <a:pt x="87719" y="115280"/>
                </a:lnTo>
                <a:lnTo>
                  <a:pt x="87719" y="115280"/>
                </a:lnTo>
                <a:lnTo>
                  <a:pt x="87719" y="115280"/>
                </a:lnTo>
                <a:lnTo>
                  <a:pt x="87719" y="117303"/>
                </a:lnTo>
                <a:lnTo>
                  <a:pt x="86315" y="117303"/>
                </a:lnTo>
                <a:lnTo>
                  <a:pt x="86315" y="117303"/>
                </a:lnTo>
                <a:lnTo>
                  <a:pt x="86315" y="117303"/>
                </a:lnTo>
                <a:lnTo>
                  <a:pt x="86315" y="117303"/>
                </a:lnTo>
                <a:lnTo>
                  <a:pt x="86315" y="117303"/>
                </a:lnTo>
                <a:lnTo>
                  <a:pt x="86315" y="117303"/>
                </a:lnTo>
                <a:lnTo>
                  <a:pt x="86315" y="117303"/>
                </a:lnTo>
                <a:lnTo>
                  <a:pt x="86315" y="118651"/>
                </a:lnTo>
                <a:lnTo>
                  <a:pt x="86315" y="118651"/>
                </a:lnTo>
                <a:lnTo>
                  <a:pt x="86315" y="118651"/>
                </a:lnTo>
                <a:lnTo>
                  <a:pt x="86315" y="118651"/>
                </a:lnTo>
                <a:lnTo>
                  <a:pt x="86315" y="120000"/>
                </a:lnTo>
                <a:lnTo>
                  <a:pt x="86315" y="120000"/>
                </a:lnTo>
                <a:lnTo>
                  <a:pt x="86315" y="120000"/>
                </a:lnTo>
                <a:lnTo>
                  <a:pt x="84912" y="120000"/>
                </a:lnTo>
                <a:lnTo>
                  <a:pt x="84912" y="120000"/>
                </a:lnTo>
                <a:lnTo>
                  <a:pt x="84912" y="120000"/>
                </a:lnTo>
                <a:lnTo>
                  <a:pt x="84912" y="120000"/>
                </a:lnTo>
                <a:lnTo>
                  <a:pt x="83508" y="120000"/>
                </a:lnTo>
                <a:lnTo>
                  <a:pt x="83508" y="120000"/>
                </a:lnTo>
                <a:lnTo>
                  <a:pt x="83508" y="118651"/>
                </a:lnTo>
                <a:lnTo>
                  <a:pt x="83508" y="118651"/>
                </a:lnTo>
                <a:lnTo>
                  <a:pt x="83508" y="118651"/>
                </a:lnTo>
                <a:lnTo>
                  <a:pt x="83508" y="120000"/>
                </a:lnTo>
                <a:lnTo>
                  <a:pt x="81403" y="120000"/>
                </a:lnTo>
                <a:lnTo>
                  <a:pt x="81403" y="120000"/>
                </a:lnTo>
                <a:lnTo>
                  <a:pt x="81403" y="118651"/>
                </a:lnTo>
                <a:lnTo>
                  <a:pt x="81403" y="118651"/>
                </a:lnTo>
                <a:lnTo>
                  <a:pt x="81403" y="118651"/>
                </a:lnTo>
                <a:lnTo>
                  <a:pt x="80000" y="118651"/>
                </a:lnTo>
                <a:lnTo>
                  <a:pt x="80000" y="118651"/>
                </a:lnTo>
                <a:lnTo>
                  <a:pt x="80000" y="118651"/>
                </a:lnTo>
                <a:lnTo>
                  <a:pt x="80000" y="118651"/>
                </a:lnTo>
                <a:lnTo>
                  <a:pt x="78596" y="118651"/>
                </a:lnTo>
                <a:lnTo>
                  <a:pt x="78596" y="118651"/>
                </a:lnTo>
                <a:lnTo>
                  <a:pt x="78596" y="118651"/>
                </a:lnTo>
                <a:lnTo>
                  <a:pt x="78596" y="118651"/>
                </a:lnTo>
                <a:lnTo>
                  <a:pt x="78596" y="117303"/>
                </a:lnTo>
                <a:lnTo>
                  <a:pt x="78596" y="117303"/>
                </a:lnTo>
                <a:lnTo>
                  <a:pt x="78596" y="117303"/>
                </a:lnTo>
                <a:lnTo>
                  <a:pt x="78596" y="117303"/>
                </a:lnTo>
                <a:lnTo>
                  <a:pt x="78596" y="117303"/>
                </a:lnTo>
                <a:lnTo>
                  <a:pt x="77192" y="117303"/>
                </a:lnTo>
                <a:lnTo>
                  <a:pt x="77192" y="115280"/>
                </a:lnTo>
                <a:lnTo>
                  <a:pt x="77192" y="115280"/>
                </a:lnTo>
                <a:lnTo>
                  <a:pt x="77192" y="115280"/>
                </a:lnTo>
                <a:lnTo>
                  <a:pt x="77192" y="115280"/>
                </a:lnTo>
                <a:lnTo>
                  <a:pt x="77192" y="115280"/>
                </a:lnTo>
                <a:lnTo>
                  <a:pt x="75789" y="115280"/>
                </a:lnTo>
                <a:lnTo>
                  <a:pt x="75789" y="115280"/>
                </a:lnTo>
                <a:lnTo>
                  <a:pt x="75789" y="115280"/>
                </a:lnTo>
                <a:lnTo>
                  <a:pt x="75789" y="115280"/>
                </a:lnTo>
                <a:lnTo>
                  <a:pt x="73684" y="115280"/>
                </a:lnTo>
                <a:lnTo>
                  <a:pt x="73684" y="115280"/>
                </a:lnTo>
                <a:lnTo>
                  <a:pt x="73684" y="115280"/>
                </a:lnTo>
                <a:lnTo>
                  <a:pt x="73684" y="115280"/>
                </a:lnTo>
                <a:lnTo>
                  <a:pt x="72280" y="115280"/>
                </a:lnTo>
                <a:lnTo>
                  <a:pt x="72280" y="115280"/>
                </a:lnTo>
                <a:lnTo>
                  <a:pt x="72280" y="113932"/>
                </a:lnTo>
                <a:lnTo>
                  <a:pt x="72280" y="113932"/>
                </a:lnTo>
                <a:lnTo>
                  <a:pt x="72280" y="113932"/>
                </a:lnTo>
                <a:lnTo>
                  <a:pt x="70877" y="113932"/>
                </a:lnTo>
                <a:lnTo>
                  <a:pt x="70877" y="113932"/>
                </a:lnTo>
                <a:lnTo>
                  <a:pt x="70877" y="113932"/>
                </a:lnTo>
                <a:lnTo>
                  <a:pt x="70877" y="113932"/>
                </a:lnTo>
                <a:lnTo>
                  <a:pt x="70877" y="113932"/>
                </a:lnTo>
                <a:lnTo>
                  <a:pt x="69473" y="113932"/>
                </a:lnTo>
                <a:lnTo>
                  <a:pt x="69473" y="112584"/>
                </a:lnTo>
                <a:lnTo>
                  <a:pt x="69473" y="112584"/>
                </a:lnTo>
                <a:lnTo>
                  <a:pt x="69473" y="112584"/>
                </a:lnTo>
                <a:lnTo>
                  <a:pt x="69473" y="112584"/>
                </a:lnTo>
                <a:lnTo>
                  <a:pt x="69473" y="112584"/>
                </a:lnTo>
                <a:lnTo>
                  <a:pt x="68070" y="112584"/>
                </a:lnTo>
                <a:lnTo>
                  <a:pt x="68070" y="112584"/>
                </a:lnTo>
                <a:lnTo>
                  <a:pt x="68070" y="112584"/>
                </a:lnTo>
                <a:lnTo>
                  <a:pt x="68070" y="112584"/>
                </a:lnTo>
                <a:lnTo>
                  <a:pt x="68070" y="112584"/>
                </a:lnTo>
                <a:lnTo>
                  <a:pt x="68070" y="111235"/>
                </a:lnTo>
                <a:lnTo>
                  <a:pt x="65964" y="111235"/>
                </a:lnTo>
                <a:lnTo>
                  <a:pt x="65964" y="111235"/>
                </a:lnTo>
                <a:lnTo>
                  <a:pt x="65964" y="111235"/>
                </a:lnTo>
                <a:lnTo>
                  <a:pt x="65964" y="111235"/>
                </a:lnTo>
                <a:lnTo>
                  <a:pt x="65964" y="111235"/>
                </a:lnTo>
                <a:lnTo>
                  <a:pt x="64561" y="111235"/>
                </a:lnTo>
                <a:lnTo>
                  <a:pt x="64561" y="111235"/>
                </a:lnTo>
                <a:lnTo>
                  <a:pt x="64561" y="111235"/>
                </a:lnTo>
                <a:lnTo>
                  <a:pt x="64561" y="111235"/>
                </a:lnTo>
                <a:lnTo>
                  <a:pt x="64561" y="109887"/>
                </a:lnTo>
                <a:lnTo>
                  <a:pt x="63157" y="109887"/>
                </a:lnTo>
                <a:lnTo>
                  <a:pt x="63157" y="109887"/>
                </a:lnTo>
                <a:lnTo>
                  <a:pt x="63157" y="109887"/>
                </a:lnTo>
                <a:lnTo>
                  <a:pt x="63157" y="109887"/>
                </a:lnTo>
                <a:lnTo>
                  <a:pt x="63157" y="109887"/>
                </a:lnTo>
                <a:lnTo>
                  <a:pt x="61754" y="109887"/>
                </a:lnTo>
                <a:lnTo>
                  <a:pt x="61754" y="109887"/>
                </a:lnTo>
                <a:lnTo>
                  <a:pt x="61754" y="109887"/>
                </a:lnTo>
                <a:lnTo>
                  <a:pt x="60350" y="109887"/>
                </a:lnTo>
                <a:lnTo>
                  <a:pt x="60350" y="109887"/>
                </a:lnTo>
                <a:lnTo>
                  <a:pt x="60350" y="109887"/>
                </a:lnTo>
                <a:lnTo>
                  <a:pt x="60350" y="109887"/>
                </a:lnTo>
                <a:lnTo>
                  <a:pt x="60350" y="107865"/>
                </a:lnTo>
                <a:lnTo>
                  <a:pt x="60350" y="107865"/>
                </a:lnTo>
                <a:lnTo>
                  <a:pt x="58245" y="107865"/>
                </a:lnTo>
                <a:lnTo>
                  <a:pt x="58245" y="107865"/>
                </a:lnTo>
                <a:lnTo>
                  <a:pt x="58245" y="107865"/>
                </a:lnTo>
                <a:lnTo>
                  <a:pt x="58245" y="107865"/>
                </a:lnTo>
                <a:lnTo>
                  <a:pt x="58245" y="106516"/>
                </a:lnTo>
                <a:lnTo>
                  <a:pt x="58245" y="106516"/>
                </a:lnTo>
                <a:lnTo>
                  <a:pt x="58245" y="106516"/>
                </a:lnTo>
                <a:lnTo>
                  <a:pt x="58245" y="106516"/>
                </a:lnTo>
                <a:lnTo>
                  <a:pt x="58245" y="105168"/>
                </a:lnTo>
                <a:lnTo>
                  <a:pt x="58245" y="105168"/>
                </a:lnTo>
                <a:lnTo>
                  <a:pt x="58245" y="105168"/>
                </a:lnTo>
                <a:lnTo>
                  <a:pt x="58245" y="105168"/>
                </a:lnTo>
                <a:lnTo>
                  <a:pt x="58245" y="105168"/>
                </a:lnTo>
                <a:lnTo>
                  <a:pt x="58245" y="105168"/>
                </a:lnTo>
                <a:lnTo>
                  <a:pt x="58245" y="105168"/>
                </a:lnTo>
                <a:lnTo>
                  <a:pt x="58245" y="105168"/>
                </a:lnTo>
                <a:lnTo>
                  <a:pt x="56842" y="105168"/>
                </a:lnTo>
                <a:lnTo>
                  <a:pt x="56842" y="105168"/>
                </a:lnTo>
                <a:lnTo>
                  <a:pt x="56842" y="105168"/>
                </a:lnTo>
                <a:lnTo>
                  <a:pt x="56842" y="105168"/>
                </a:lnTo>
                <a:lnTo>
                  <a:pt x="56842" y="105168"/>
                </a:lnTo>
                <a:lnTo>
                  <a:pt x="56842" y="105168"/>
                </a:lnTo>
                <a:lnTo>
                  <a:pt x="56842" y="103820"/>
                </a:lnTo>
                <a:lnTo>
                  <a:pt x="56842" y="103820"/>
                </a:lnTo>
                <a:lnTo>
                  <a:pt x="56842" y="103820"/>
                </a:lnTo>
                <a:lnTo>
                  <a:pt x="58245" y="103820"/>
                </a:lnTo>
                <a:lnTo>
                  <a:pt x="58245" y="103820"/>
                </a:lnTo>
                <a:lnTo>
                  <a:pt x="58245" y="103820"/>
                </a:lnTo>
                <a:lnTo>
                  <a:pt x="58245" y="103820"/>
                </a:lnTo>
                <a:lnTo>
                  <a:pt x="58245" y="103820"/>
                </a:lnTo>
                <a:lnTo>
                  <a:pt x="58245" y="103820"/>
                </a:lnTo>
                <a:lnTo>
                  <a:pt x="58245" y="103820"/>
                </a:lnTo>
                <a:lnTo>
                  <a:pt x="60350" y="103820"/>
                </a:lnTo>
                <a:lnTo>
                  <a:pt x="60350" y="103820"/>
                </a:lnTo>
                <a:lnTo>
                  <a:pt x="60350" y="103820"/>
                </a:lnTo>
                <a:lnTo>
                  <a:pt x="60350" y="102471"/>
                </a:lnTo>
                <a:lnTo>
                  <a:pt x="60350" y="102471"/>
                </a:lnTo>
                <a:lnTo>
                  <a:pt x="61754" y="102471"/>
                </a:lnTo>
                <a:lnTo>
                  <a:pt x="61754" y="102471"/>
                </a:lnTo>
                <a:lnTo>
                  <a:pt x="61754" y="102471"/>
                </a:lnTo>
                <a:lnTo>
                  <a:pt x="61754" y="102471"/>
                </a:lnTo>
                <a:lnTo>
                  <a:pt x="61754" y="102471"/>
                </a:lnTo>
                <a:lnTo>
                  <a:pt x="61754" y="102471"/>
                </a:lnTo>
                <a:lnTo>
                  <a:pt x="63157" y="102471"/>
                </a:lnTo>
                <a:lnTo>
                  <a:pt x="63157" y="102471"/>
                </a:lnTo>
                <a:lnTo>
                  <a:pt x="63157" y="103820"/>
                </a:lnTo>
                <a:lnTo>
                  <a:pt x="63157" y="103820"/>
                </a:lnTo>
                <a:lnTo>
                  <a:pt x="63157" y="103820"/>
                </a:lnTo>
                <a:lnTo>
                  <a:pt x="63157" y="103820"/>
                </a:lnTo>
                <a:lnTo>
                  <a:pt x="63157" y="103820"/>
                </a:lnTo>
                <a:lnTo>
                  <a:pt x="63157" y="103820"/>
                </a:lnTo>
                <a:lnTo>
                  <a:pt x="64561" y="103820"/>
                </a:lnTo>
                <a:lnTo>
                  <a:pt x="64561" y="103820"/>
                </a:lnTo>
                <a:lnTo>
                  <a:pt x="64561" y="102471"/>
                </a:lnTo>
                <a:lnTo>
                  <a:pt x="64561" y="102471"/>
                </a:lnTo>
                <a:lnTo>
                  <a:pt x="64561" y="102471"/>
                </a:lnTo>
                <a:lnTo>
                  <a:pt x="64561" y="102471"/>
                </a:lnTo>
                <a:lnTo>
                  <a:pt x="64561" y="102471"/>
                </a:lnTo>
                <a:lnTo>
                  <a:pt x="65964" y="102471"/>
                </a:lnTo>
                <a:lnTo>
                  <a:pt x="65964" y="102471"/>
                </a:lnTo>
                <a:lnTo>
                  <a:pt x="65964" y="102471"/>
                </a:lnTo>
                <a:lnTo>
                  <a:pt x="65964" y="102471"/>
                </a:lnTo>
                <a:lnTo>
                  <a:pt x="68070" y="102471"/>
                </a:lnTo>
                <a:lnTo>
                  <a:pt x="68070" y="102471"/>
                </a:lnTo>
                <a:lnTo>
                  <a:pt x="68070" y="102471"/>
                </a:lnTo>
                <a:lnTo>
                  <a:pt x="68070" y="102471"/>
                </a:lnTo>
                <a:lnTo>
                  <a:pt x="68070" y="102471"/>
                </a:lnTo>
                <a:lnTo>
                  <a:pt x="68070" y="102471"/>
                </a:lnTo>
                <a:lnTo>
                  <a:pt x="68070" y="102471"/>
                </a:lnTo>
                <a:lnTo>
                  <a:pt x="69473" y="102471"/>
                </a:lnTo>
                <a:lnTo>
                  <a:pt x="69473" y="102471"/>
                </a:lnTo>
                <a:lnTo>
                  <a:pt x="69473" y="102471"/>
                </a:lnTo>
                <a:lnTo>
                  <a:pt x="69473" y="103820"/>
                </a:lnTo>
                <a:lnTo>
                  <a:pt x="69473" y="103820"/>
                </a:lnTo>
                <a:lnTo>
                  <a:pt x="69473" y="103820"/>
                </a:lnTo>
                <a:lnTo>
                  <a:pt x="70877" y="103820"/>
                </a:lnTo>
                <a:lnTo>
                  <a:pt x="70877" y="103820"/>
                </a:lnTo>
                <a:lnTo>
                  <a:pt x="70877" y="103820"/>
                </a:lnTo>
                <a:lnTo>
                  <a:pt x="70877" y="103820"/>
                </a:lnTo>
                <a:lnTo>
                  <a:pt x="72280" y="103820"/>
                </a:lnTo>
                <a:lnTo>
                  <a:pt x="72280" y="103820"/>
                </a:lnTo>
                <a:lnTo>
                  <a:pt x="72280" y="103820"/>
                </a:lnTo>
                <a:lnTo>
                  <a:pt x="72280" y="103820"/>
                </a:lnTo>
                <a:lnTo>
                  <a:pt x="72280" y="103820"/>
                </a:lnTo>
                <a:lnTo>
                  <a:pt x="73684" y="103820"/>
                </a:lnTo>
                <a:lnTo>
                  <a:pt x="73684" y="103820"/>
                </a:lnTo>
                <a:lnTo>
                  <a:pt x="73684" y="103820"/>
                </a:lnTo>
                <a:lnTo>
                  <a:pt x="73684" y="103820"/>
                </a:lnTo>
                <a:lnTo>
                  <a:pt x="75789" y="103820"/>
                </a:lnTo>
                <a:lnTo>
                  <a:pt x="75789" y="103820"/>
                </a:lnTo>
                <a:lnTo>
                  <a:pt x="75789" y="103820"/>
                </a:lnTo>
                <a:lnTo>
                  <a:pt x="77192" y="103820"/>
                </a:lnTo>
                <a:lnTo>
                  <a:pt x="77192" y="103820"/>
                </a:lnTo>
                <a:lnTo>
                  <a:pt x="77192" y="103820"/>
                </a:lnTo>
                <a:lnTo>
                  <a:pt x="77192" y="103820"/>
                </a:lnTo>
                <a:lnTo>
                  <a:pt x="78596" y="103820"/>
                </a:lnTo>
                <a:lnTo>
                  <a:pt x="78596" y="103820"/>
                </a:lnTo>
                <a:lnTo>
                  <a:pt x="78596" y="103820"/>
                </a:lnTo>
                <a:lnTo>
                  <a:pt x="78596" y="103820"/>
                </a:lnTo>
                <a:lnTo>
                  <a:pt x="78596" y="103820"/>
                </a:lnTo>
                <a:lnTo>
                  <a:pt x="80000" y="103820"/>
                </a:lnTo>
                <a:lnTo>
                  <a:pt x="80000" y="103820"/>
                </a:lnTo>
                <a:lnTo>
                  <a:pt x="80000" y="103820"/>
                </a:lnTo>
                <a:lnTo>
                  <a:pt x="80000" y="102471"/>
                </a:lnTo>
                <a:lnTo>
                  <a:pt x="81403" y="102471"/>
                </a:lnTo>
                <a:lnTo>
                  <a:pt x="81403" y="102471"/>
                </a:lnTo>
                <a:lnTo>
                  <a:pt x="81403" y="102471"/>
                </a:lnTo>
                <a:lnTo>
                  <a:pt x="81403" y="102471"/>
                </a:lnTo>
                <a:lnTo>
                  <a:pt x="81403" y="102471"/>
                </a:lnTo>
                <a:lnTo>
                  <a:pt x="83508" y="102471"/>
                </a:lnTo>
                <a:lnTo>
                  <a:pt x="83508" y="102471"/>
                </a:lnTo>
                <a:lnTo>
                  <a:pt x="83508" y="102471"/>
                </a:lnTo>
                <a:lnTo>
                  <a:pt x="83508" y="102471"/>
                </a:lnTo>
                <a:lnTo>
                  <a:pt x="83508" y="102471"/>
                </a:lnTo>
                <a:lnTo>
                  <a:pt x="83508" y="102471"/>
                </a:lnTo>
                <a:lnTo>
                  <a:pt x="84912" y="102471"/>
                </a:lnTo>
                <a:lnTo>
                  <a:pt x="84912" y="102471"/>
                </a:lnTo>
                <a:lnTo>
                  <a:pt x="84912" y="102471"/>
                </a:lnTo>
                <a:lnTo>
                  <a:pt x="86315" y="102471"/>
                </a:lnTo>
                <a:lnTo>
                  <a:pt x="86315" y="102471"/>
                </a:lnTo>
                <a:lnTo>
                  <a:pt x="86315" y="102471"/>
                </a:lnTo>
                <a:lnTo>
                  <a:pt x="86315" y="102471"/>
                </a:lnTo>
                <a:lnTo>
                  <a:pt x="86315" y="102471"/>
                </a:lnTo>
                <a:lnTo>
                  <a:pt x="86315" y="100449"/>
                </a:lnTo>
                <a:lnTo>
                  <a:pt x="86315" y="100449"/>
                </a:lnTo>
                <a:lnTo>
                  <a:pt x="87719" y="100449"/>
                </a:lnTo>
                <a:lnTo>
                  <a:pt x="87719" y="102471"/>
                </a:lnTo>
                <a:lnTo>
                  <a:pt x="87719" y="102471"/>
                </a:lnTo>
                <a:lnTo>
                  <a:pt x="87719" y="102471"/>
                </a:lnTo>
                <a:lnTo>
                  <a:pt x="87719" y="102471"/>
                </a:lnTo>
                <a:lnTo>
                  <a:pt x="87719" y="100449"/>
                </a:lnTo>
                <a:lnTo>
                  <a:pt x="89122" y="100449"/>
                </a:lnTo>
                <a:lnTo>
                  <a:pt x="89122" y="100449"/>
                </a:lnTo>
                <a:lnTo>
                  <a:pt x="89122" y="100449"/>
                </a:lnTo>
                <a:lnTo>
                  <a:pt x="89122" y="100449"/>
                </a:lnTo>
                <a:lnTo>
                  <a:pt x="91228" y="100449"/>
                </a:lnTo>
                <a:lnTo>
                  <a:pt x="91228" y="100449"/>
                </a:lnTo>
                <a:lnTo>
                  <a:pt x="91228" y="100449"/>
                </a:lnTo>
                <a:lnTo>
                  <a:pt x="91228" y="100449"/>
                </a:lnTo>
                <a:lnTo>
                  <a:pt x="91228" y="100449"/>
                </a:lnTo>
                <a:lnTo>
                  <a:pt x="92631" y="100449"/>
                </a:lnTo>
                <a:lnTo>
                  <a:pt x="92631" y="100449"/>
                </a:lnTo>
                <a:lnTo>
                  <a:pt x="92631" y="100449"/>
                </a:lnTo>
                <a:lnTo>
                  <a:pt x="92631" y="100449"/>
                </a:lnTo>
                <a:lnTo>
                  <a:pt x="92631" y="100449"/>
                </a:lnTo>
                <a:lnTo>
                  <a:pt x="92631" y="99101"/>
                </a:lnTo>
                <a:lnTo>
                  <a:pt x="92631" y="99101"/>
                </a:lnTo>
                <a:lnTo>
                  <a:pt x="92631" y="99101"/>
                </a:lnTo>
                <a:lnTo>
                  <a:pt x="92631" y="99101"/>
                </a:lnTo>
                <a:lnTo>
                  <a:pt x="92631" y="97752"/>
                </a:lnTo>
                <a:lnTo>
                  <a:pt x="92631" y="97752"/>
                </a:lnTo>
                <a:lnTo>
                  <a:pt x="92631" y="97752"/>
                </a:lnTo>
                <a:lnTo>
                  <a:pt x="92631" y="97752"/>
                </a:lnTo>
                <a:lnTo>
                  <a:pt x="92631" y="97752"/>
                </a:lnTo>
                <a:lnTo>
                  <a:pt x="92631" y="96404"/>
                </a:lnTo>
                <a:lnTo>
                  <a:pt x="92631" y="96404"/>
                </a:lnTo>
                <a:lnTo>
                  <a:pt x="92631" y="96404"/>
                </a:lnTo>
                <a:lnTo>
                  <a:pt x="92631" y="96404"/>
                </a:lnTo>
                <a:lnTo>
                  <a:pt x="94035" y="96404"/>
                </a:lnTo>
                <a:lnTo>
                  <a:pt x="94035" y="96404"/>
                </a:lnTo>
                <a:lnTo>
                  <a:pt x="94035" y="96404"/>
                </a:lnTo>
                <a:lnTo>
                  <a:pt x="94035" y="96404"/>
                </a:lnTo>
                <a:lnTo>
                  <a:pt x="95438" y="96404"/>
                </a:lnTo>
                <a:lnTo>
                  <a:pt x="95438" y="96404"/>
                </a:lnTo>
                <a:lnTo>
                  <a:pt x="95438" y="96404"/>
                </a:lnTo>
                <a:lnTo>
                  <a:pt x="95438" y="96404"/>
                </a:lnTo>
                <a:lnTo>
                  <a:pt x="95438" y="95056"/>
                </a:lnTo>
                <a:lnTo>
                  <a:pt x="95438" y="95056"/>
                </a:lnTo>
                <a:lnTo>
                  <a:pt x="96842" y="95056"/>
                </a:lnTo>
                <a:lnTo>
                  <a:pt x="96842" y="95056"/>
                </a:lnTo>
                <a:lnTo>
                  <a:pt x="96842" y="93033"/>
                </a:lnTo>
                <a:lnTo>
                  <a:pt x="95438" y="93033"/>
                </a:lnTo>
                <a:lnTo>
                  <a:pt x="95438" y="93033"/>
                </a:lnTo>
                <a:lnTo>
                  <a:pt x="95438" y="93033"/>
                </a:lnTo>
                <a:lnTo>
                  <a:pt x="95438" y="93033"/>
                </a:lnTo>
                <a:lnTo>
                  <a:pt x="95438" y="93033"/>
                </a:lnTo>
                <a:lnTo>
                  <a:pt x="95438" y="91685"/>
                </a:lnTo>
                <a:lnTo>
                  <a:pt x="95438" y="91685"/>
                </a:lnTo>
                <a:lnTo>
                  <a:pt x="95438" y="91685"/>
                </a:lnTo>
                <a:lnTo>
                  <a:pt x="95438" y="91685"/>
                </a:lnTo>
                <a:lnTo>
                  <a:pt x="95438" y="90337"/>
                </a:lnTo>
                <a:lnTo>
                  <a:pt x="95438" y="90337"/>
                </a:lnTo>
                <a:lnTo>
                  <a:pt x="95438" y="90337"/>
                </a:lnTo>
                <a:lnTo>
                  <a:pt x="95438" y="88988"/>
                </a:lnTo>
                <a:lnTo>
                  <a:pt x="94035" y="88988"/>
                </a:lnTo>
                <a:lnTo>
                  <a:pt x="94035" y="88988"/>
                </a:lnTo>
                <a:lnTo>
                  <a:pt x="94035" y="88988"/>
                </a:lnTo>
                <a:lnTo>
                  <a:pt x="94035" y="87640"/>
                </a:lnTo>
                <a:lnTo>
                  <a:pt x="94035" y="87640"/>
                </a:lnTo>
                <a:lnTo>
                  <a:pt x="94035" y="87640"/>
                </a:lnTo>
                <a:lnTo>
                  <a:pt x="94035" y="87640"/>
                </a:lnTo>
                <a:lnTo>
                  <a:pt x="94035" y="87640"/>
                </a:lnTo>
                <a:lnTo>
                  <a:pt x="92631" y="87640"/>
                </a:lnTo>
                <a:lnTo>
                  <a:pt x="92631" y="85617"/>
                </a:lnTo>
                <a:lnTo>
                  <a:pt x="92631" y="85617"/>
                </a:lnTo>
                <a:lnTo>
                  <a:pt x="92631" y="85617"/>
                </a:lnTo>
                <a:lnTo>
                  <a:pt x="92631" y="85617"/>
                </a:lnTo>
                <a:lnTo>
                  <a:pt x="92631" y="85617"/>
                </a:lnTo>
                <a:lnTo>
                  <a:pt x="92631" y="85617"/>
                </a:lnTo>
                <a:lnTo>
                  <a:pt x="92631" y="84269"/>
                </a:lnTo>
                <a:lnTo>
                  <a:pt x="92631" y="84269"/>
                </a:lnTo>
                <a:lnTo>
                  <a:pt x="92631" y="84269"/>
                </a:lnTo>
                <a:lnTo>
                  <a:pt x="92631" y="84269"/>
                </a:lnTo>
                <a:lnTo>
                  <a:pt x="92631" y="82921"/>
                </a:lnTo>
                <a:lnTo>
                  <a:pt x="92631" y="82921"/>
                </a:lnTo>
                <a:lnTo>
                  <a:pt x="92631" y="82921"/>
                </a:lnTo>
                <a:lnTo>
                  <a:pt x="91228" y="82921"/>
                </a:lnTo>
                <a:lnTo>
                  <a:pt x="91228" y="81573"/>
                </a:lnTo>
                <a:lnTo>
                  <a:pt x="91228" y="81573"/>
                </a:lnTo>
                <a:lnTo>
                  <a:pt x="91228" y="81573"/>
                </a:lnTo>
                <a:lnTo>
                  <a:pt x="91228" y="81573"/>
                </a:lnTo>
                <a:lnTo>
                  <a:pt x="91228" y="81573"/>
                </a:lnTo>
                <a:lnTo>
                  <a:pt x="91228" y="81573"/>
                </a:lnTo>
                <a:lnTo>
                  <a:pt x="89122" y="81573"/>
                </a:lnTo>
                <a:lnTo>
                  <a:pt x="89122" y="81573"/>
                </a:lnTo>
                <a:lnTo>
                  <a:pt x="89122" y="81573"/>
                </a:lnTo>
                <a:lnTo>
                  <a:pt x="89122" y="81573"/>
                </a:lnTo>
                <a:lnTo>
                  <a:pt x="89122" y="81573"/>
                </a:lnTo>
                <a:lnTo>
                  <a:pt x="87719" y="81573"/>
                </a:lnTo>
                <a:lnTo>
                  <a:pt x="87719" y="81573"/>
                </a:lnTo>
                <a:lnTo>
                  <a:pt x="87719" y="81573"/>
                </a:lnTo>
                <a:lnTo>
                  <a:pt x="87719" y="81573"/>
                </a:lnTo>
                <a:lnTo>
                  <a:pt x="87719" y="81573"/>
                </a:lnTo>
                <a:lnTo>
                  <a:pt x="86315" y="81573"/>
                </a:lnTo>
                <a:lnTo>
                  <a:pt x="86315" y="81573"/>
                </a:lnTo>
                <a:lnTo>
                  <a:pt x="86315" y="80224"/>
                </a:lnTo>
                <a:lnTo>
                  <a:pt x="86315" y="80224"/>
                </a:lnTo>
                <a:lnTo>
                  <a:pt x="86315" y="80224"/>
                </a:lnTo>
                <a:lnTo>
                  <a:pt x="86315" y="80224"/>
                </a:lnTo>
                <a:lnTo>
                  <a:pt x="86315" y="80224"/>
                </a:lnTo>
                <a:lnTo>
                  <a:pt x="86315" y="80224"/>
                </a:lnTo>
                <a:lnTo>
                  <a:pt x="84912" y="80224"/>
                </a:lnTo>
                <a:lnTo>
                  <a:pt x="84912" y="80224"/>
                </a:lnTo>
                <a:lnTo>
                  <a:pt x="84912" y="80224"/>
                </a:lnTo>
                <a:lnTo>
                  <a:pt x="84912" y="80224"/>
                </a:lnTo>
                <a:lnTo>
                  <a:pt x="84912" y="80224"/>
                </a:lnTo>
                <a:lnTo>
                  <a:pt x="84912" y="78202"/>
                </a:lnTo>
                <a:lnTo>
                  <a:pt x="83508" y="78202"/>
                </a:lnTo>
                <a:lnTo>
                  <a:pt x="83508" y="78202"/>
                </a:lnTo>
                <a:lnTo>
                  <a:pt x="83508" y="78202"/>
                </a:lnTo>
                <a:lnTo>
                  <a:pt x="83508" y="78202"/>
                </a:lnTo>
                <a:lnTo>
                  <a:pt x="83508" y="78202"/>
                </a:lnTo>
                <a:lnTo>
                  <a:pt x="83508" y="78202"/>
                </a:lnTo>
                <a:lnTo>
                  <a:pt x="83508" y="76853"/>
                </a:lnTo>
                <a:lnTo>
                  <a:pt x="83508" y="76853"/>
                </a:lnTo>
                <a:lnTo>
                  <a:pt x="83508" y="76853"/>
                </a:lnTo>
                <a:lnTo>
                  <a:pt x="83508" y="76853"/>
                </a:lnTo>
                <a:lnTo>
                  <a:pt x="83508" y="75505"/>
                </a:lnTo>
                <a:lnTo>
                  <a:pt x="83508" y="75505"/>
                </a:lnTo>
                <a:lnTo>
                  <a:pt x="83508" y="75505"/>
                </a:lnTo>
                <a:lnTo>
                  <a:pt x="83508" y="75505"/>
                </a:lnTo>
                <a:lnTo>
                  <a:pt x="83508" y="75505"/>
                </a:lnTo>
                <a:lnTo>
                  <a:pt x="83508" y="74157"/>
                </a:lnTo>
                <a:lnTo>
                  <a:pt x="83508" y="74157"/>
                </a:lnTo>
                <a:lnTo>
                  <a:pt x="83508" y="74157"/>
                </a:lnTo>
                <a:lnTo>
                  <a:pt x="81403" y="74157"/>
                </a:lnTo>
                <a:lnTo>
                  <a:pt x="81403" y="74157"/>
                </a:lnTo>
                <a:lnTo>
                  <a:pt x="81403" y="74157"/>
                </a:lnTo>
                <a:lnTo>
                  <a:pt x="81403" y="74157"/>
                </a:lnTo>
                <a:lnTo>
                  <a:pt x="80000" y="74157"/>
                </a:lnTo>
                <a:lnTo>
                  <a:pt x="80000" y="74157"/>
                </a:lnTo>
                <a:lnTo>
                  <a:pt x="80000" y="74157"/>
                </a:lnTo>
                <a:lnTo>
                  <a:pt x="80000" y="74157"/>
                </a:lnTo>
                <a:lnTo>
                  <a:pt x="78596" y="74157"/>
                </a:lnTo>
                <a:lnTo>
                  <a:pt x="78596" y="74157"/>
                </a:lnTo>
                <a:lnTo>
                  <a:pt x="78596" y="74157"/>
                </a:lnTo>
                <a:lnTo>
                  <a:pt x="78596" y="74157"/>
                </a:lnTo>
                <a:lnTo>
                  <a:pt x="78596" y="75505"/>
                </a:lnTo>
                <a:lnTo>
                  <a:pt x="77192" y="75505"/>
                </a:lnTo>
                <a:lnTo>
                  <a:pt x="77192" y="75505"/>
                </a:lnTo>
                <a:lnTo>
                  <a:pt x="77192" y="75505"/>
                </a:lnTo>
                <a:lnTo>
                  <a:pt x="77192" y="75505"/>
                </a:lnTo>
                <a:lnTo>
                  <a:pt x="77192" y="75505"/>
                </a:lnTo>
                <a:lnTo>
                  <a:pt x="75789" y="75505"/>
                </a:lnTo>
                <a:lnTo>
                  <a:pt x="75789" y="75505"/>
                </a:lnTo>
                <a:lnTo>
                  <a:pt x="75789" y="74157"/>
                </a:lnTo>
                <a:lnTo>
                  <a:pt x="77192" y="74157"/>
                </a:lnTo>
                <a:lnTo>
                  <a:pt x="77192" y="74157"/>
                </a:lnTo>
                <a:lnTo>
                  <a:pt x="77192" y="74157"/>
                </a:lnTo>
                <a:lnTo>
                  <a:pt x="77192" y="74157"/>
                </a:lnTo>
                <a:lnTo>
                  <a:pt x="77192" y="74157"/>
                </a:lnTo>
                <a:lnTo>
                  <a:pt x="77192" y="74157"/>
                </a:lnTo>
                <a:lnTo>
                  <a:pt x="78596" y="74157"/>
                </a:lnTo>
                <a:lnTo>
                  <a:pt x="78596" y="74157"/>
                </a:lnTo>
                <a:lnTo>
                  <a:pt x="78596" y="72808"/>
                </a:lnTo>
                <a:lnTo>
                  <a:pt x="78596" y="72808"/>
                </a:lnTo>
                <a:lnTo>
                  <a:pt x="78596" y="72808"/>
                </a:lnTo>
                <a:lnTo>
                  <a:pt x="77192" y="72808"/>
                </a:lnTo>
                <a:lnTo>
                  <a:pt x="77192" y="72808"/>
                </a:lnTo>
                <a:lnTo>
                  <a:pt x="77192" y="72808"/>
                </a:lnTo>
                <a:lnTo>
                  <a:pt x="77192" y="72808"/>
                </a:lnTo>
                <a:lnTo>
                  <a:pt x="77192" y="72808"/>
                </a:lnTo>
                <a:lnTo>
                  <a:pt x="77192" y="72808"/>
                </a:lnTo>
                <a:lnTo>
                  <a:pt x="75789" y="72808"/>
                </a:lnTo>
                <a:lnTo>
                  <a:pt x="75789" y="72808"/>
                </a:lnTo>
                <a:lnTo>
                  <a:pt x="75789" y="72808"/>
                </a:lnTo>
                <a:lnTo>
                  <a:pt x="75789" y="72808"/>
                </a:lnTo>
                <a:lnTo>
                  <a:pt x="75789" y="72808"/>
                </a:lnTo>
                <a:lnTo>
                  <a:pt x="73684" y="72808"/>
                </a:lnTo>
                <a:lnTo>
                  <a:pt x="73684" y="72808"/>
                </a:lnTo>
                <a:lnTo>
                  <a:pt x="73684" y="72808"/>
                </a:lnTo>
                <a:lnTo>
                  <a:pt x="73684" y="72808"/>
                </a:lnTo>
                <a:lnTo>
                  <a:pt x="73684" y="74157"/>
                </a:lnTo>
                <a:lnTo>
                  <a:pt x="73684" y="74157"/>
                </a:lnTo>
                <a:lnTo>
                  <a:pt x="72280" y="74157"/>
                </a:lnTo>
                <a:lnTo>
                  <a:pt x="72280" y="74157"/>
                </a:lnTo>
                <a:lnTo>
                  <a:pt x="72280" y="72808"/>
                </a:lnTo>
                <a:lnTo>
                  <a:pt x="72280" y="72808"/>
                </a:lnTo>
                <a:lnTo>
                  <a:pt x="72280" y="72808"/>
                </a:lnTo>
                <a:lnTo>
                  <a:pt x="72280" y="72808"/>
                </a:lnTo>
                <a:lnTo>
                  <a:pt x="73684" y="72808"/>
                </a:lnTo>
                <a:lnTo>
                  <a:pt x="73684" y="72808"/>
                </a:lnTo>
                <a:lnTo>
                  <a:pt x="73684" y="72808"/>
                </a:lnTo>
                <a:lnTo>
                  <a:pt x="73684" y="72808"/>
                </a:lnTo>
                <a:lnTo>
                  <a:pt x="73684" y="72808"/>
                </a:lnTo>
                <a:lnTo>
                  <a:pt x="73684" y="70786"/>
                </a:lnTo>
                <a:lnTo>
                  <a:pt x="73684" y="70786"/>
                </a:lnTo>
                <a:lnTo>
                  <a:pt x="73684" y="70786"/>
                </a:lnTo>
                <a:lnTo>
                  <a:pt x="73684" y="70786"/>
                </a:lnTo>
                <a:lnTo>
                  <a:pt x="73684" y="70786"/>
                </a:lnTo>
                <a:lnTo>
                  <a:pt x="73684" y="70786"/>
                </a:lnTo>
                <a:lnTo>
                  <a:pt x="73684" y="69438"/>
                </a:lnTo>
                <a:lnTo>
                  <a:pt x="72280" y="69438"/>
                </a:lnTo>
                <a:lnTo>
                  <a:pt x="72280" y="69438"/>
                </a:lnTo>
                <a:lnTo>
                  <a:pt x="72280" y="69438"/>
                </a:lnTo>
                <a:lnTo>
                  <a:pt x="72280" y="69438"/>
                </a:lnTo>
                <a:lnTo>
                  <a:pt x="72280" y="68089"/>
                </a:lnTo>
                <a:lnTo>
                  <a:pt x="72280" y="68089"/>
                </a:lnTo>
                <a:lnTo>
                  <a:pt x="72280" y="68089"/>
                </a:lnTo>
                <a:lnTo>
                  <a:pt x="72280" y="68089"/>
                </a:lnTo>
                <a:lnTo>
                  <a:pt x="72280" y="68089"/>
                </a:lnTo>
                <a:lnTo>
                  <a:pt x="70877" y="68089"/>
                </a:lnTo>
                <a:lnTo>
                  <a:pt x="70877" y="68089"/>
                </a:lnTo>
                <a:lnTo>
                  <a:pt x="70877" y="66741"/>
                </a:lnTo>
                <a:lnTo>
                  <a:pt x="70877" y="66741"/>
                </a:lnTo>
                <a:lnTo>
                  <a:pt x="70877" y="68089"/>
                </a:lnTo>
                <a:lnTo>
                  <a:pt x="70877" y="68089"/>
                </a:lnTo>
                <a:lnTo>
                  <a:pt x="69473" y="68089"/>
                </a:lnTo>
                <a:lnTo>
                  <a:pt x="69473" y="68089"/>
                </a:lnTo>
                <a:lnTo>
                  <a:pt x="69473" y="68089"/>
                </a:lnTo>
                <a:lnTo>
                  <a:pt x="69473" y="68089"/>
                </a:lnTo>
                <a:lnTo>
                  <a:pt x="69473" y="68089"/>
                </a:lnTo>
                <a:lnTo>
                  <a:pt x="68070" y="68089"/>
                </a:lnTo>
                <a:lnTo>
                  <a:pt x="68070" y="66741"/>
                </a:lnTo>
                <a:lnTo>
                  <a:pt x="68070" y="66741"/>
                </a:lnTo>
                <a:lnTo>
                  <a:pt x="68070" y="66741"/>
                </a:lnTo>
                <a:lnTo>
                  <a:pt x="68070" y="66741"/>
                </a:lnTo>
                <a:lnTo>
                  <a:pt x="65964" y="66741"/>
                </a:lnTo>
                <a:lnTo>
                  <a:pt x="65964" y="66741"/>
                </a:lnTo>
                <a:lnTo>
                  <a:pt x="65964" y="66741"/>
                </a:lnTo>
                <a:lnTo>
                  <a:pt x="64561" y="66741"/>
                </a:lnTo>
                <a:lnTo>
                  <a:pt x="64561" y="68089"/>
                </a:lnTo>
                <a:lnTo>
                  <a:pt x="64561" y="68089"/>
                </a:lnTo>
                <a:lnTo>
                  <a:pt x="64561" y="68089"/>
                </a:lnTo>
                <a:lnTo>
                  <a:pt x="64561" y="68089"/>
                </a:lnTo>
                <a:lnTo>
                  <a:pt x="64561" y="66741"/>
                </a:lnTo>
                <a:lnTo>
                  <a:pt x="64561" y="66741"/>
                </a:lnTo>
                <a:lnTo>
                  <a:pt x="63157" y="66741"/>
                </a:lnTo>
                <a:lnTo>
                  <a:pt x="63157" y="66741"/>
                </a:lnTo>
                <a:lnTo>
                  <a:pt x="63157" y="66741"/>
                </a:lnTo>
                <a:lnTo>
                  <a:pt x="63157" y="65393"/>
                </a:lnTo>
                <a:lnTo>
                  <a:pt x="63157" y="65393"/>
                </a:lnTo>
                <a:lnTo>
                  <a:pt x="63157" y="65393"/>
                </a:lnTo>
                <a:lnTo>
                  <a:pt x="61754" y="65393"/>
                </a:lnTo>
                <a:lnTo>
                  <a:pt x="61754" y="65393"/>
                </a:lnTo>
                <a:lnTo>
                  <a:pt x="61754" y="65393"/>
                </a:lnTo>
                <a:lnTo>
                  <a:pt x="61754" y="65393"/>
                </a:lnTo>
                <a:lnTo>
                  <a:pt x="60350" y="65393"/>
                </a:lnTo>
                <a:lnTo>
                  <a:pt x="60350" y="65393"/>
                </a:lnTo>
                <a:lnTo>
                  <a:pt x="60350" y="65393"/>
                </a:lnTo>
                <a:lnTo>
                  <a:pt x="60350" y="65393"/>
                </a:lnTo>
                <a:lnTo>
                  <a:pt x="60350" y="65393"/>
                </a:lnTo>
                <a:lnTo>
                  <a:pt x="60350" y="63370"/>
                </a:lnTo>
                <a:lnTo>
                  <a:pt x="60350" y="63370"/>
                </a:lnTo>
                <a:lnTo>
                  <a:pt x="58245" y="63370"/>
                </a:lnTo>
                <a:lnTo>
                  <a:pt x="58245" y="63370"/>
                </a:lnTo>
                <a:lnTo>
                  <a:pt x="58245" y="63370"/>
                </a:lnTo>
                <a:lnTo>
                  <a:pt x="58245" y="63370"/>
                </a:lnTo>
                <a:lnTo>
                  <a:pt x="58245" y="62022"/>
                </a:lnTo>
                <a:lnTo>
                  <a:pt x="58245" y="62022"/>
                </a:lnTo>
                <a:lnTo>
                  <a:pt x="58245" y="62022"/>
                </a:lnTo>
                <a:lnTo>
                  <a:pt x="56842" y="62022"/>
                </a:lnTo>
                <a:lnTo>
                  <a:pt x="56842" y="62022"/>
                </a:lnTo>
                <a:lnTo>
                  <a:pt x="56842" y="62022"/>
                </a:lnTo>
                <a:lnTo>
                  <a:pt x="56842" y="62022"/>
                </a:lnTo>
                <a:lnTo>
                  <a:pt x="55438" y="62022"/>
                </a:lnTo>
                <a:lnTo>
                  <a:pt x="55438" y="60674"/>
                </a:lnTo>
                <a:lnTo>
                  <a:pt x="55438" y="60674"/>
                </a:lnTo>
                <a:lnTo>
                  <a:pt x="55438" y="60674"/>
                </a:lnTo>
                <a:lnTo>
                  <a:pt x="55438" y="60674"/>
                </a:lnTo>
                <a:lnTo>
                  <a:pt x="55438" y="59325"/>
                </a:lnTo>
                <a:lnTo>
                  <a:pt x="55438" y="59325"/>
                </a:lnTo>
                <a:lnTo>
                  <a:pt x="55438" y="59325"/>
                </a:lnTo>
                <a:lnTo>
                  <a:pt x="55438" y="59325"/>
                </a:lnTo>
                <a:lnTo>
                  <a:pt x="54035" y="59325"/>
                </a:lnTo>
                <a:lnTo>
                  <a:pt x="54035" y="59325"/>
                </a:lnTo>
                <a:lnTo>
                  <a:pt x="54035" y="59325"/>
                </a:lnTo>
                <a:lnTo>
                  <a:pt x="54035" y="59325"/>
                </a:lnTo>
                <a:lnTo>
                  <a:pt x="54035" y="57977"/>
                </a:lnTo>
                <a:lnTo>
                  <a:pt x="54035" y="57977"/>
                </a:lnTo>
                <a:lnTo>
                  <a:pt x="52631" y="57977"/>
                </a:lnTo>
                <a:lnTo>
                  <a:pt x="52631" y="57977"/>
                </a:lnTo>
                <a:lnTo>
                  <a:pt x="52631" y="57977"/>
                </a:lnTo>
                <a:lnTo>
                  <a:pt x="52631" y="57977"/>
                </a:lnTo>
                <a:lnTo>
                  <a:pt x="52631" y="57977"/>
                </a:lnTo>
                <a:lnTo>
                  <a:pt x="50526" y="57977"/>
                </a:lnTo>
                <a:lnTo>
                  <a:pt x="50526" y="55955"/>
                </a:lnTo>
                <a:lnTo>
                  <a:pt x="50526" y="55955"/>
                </a:lnTo>
                <a:lnTo>
                  <a:pt x="50526" y="55955"/>
                </a:lnTo>
                <a:lnTo>
                  <a:pt x="50526" y="55955"/>
                </a:lnTo>
                <a:lnTo>
                  <a:pt x="50526" y="55955"/>
                </a:lnTo>
                <a:lnTo>
                  <a:pt x="50526" y="55955"/>
                </a:lnTo>
                <a:lnTo>
                  <a:pt x="50526" y="55955"/>
                </a:lnTo>
                <a:lnTo>
                  <a:pt x="50526" y="54606"/>
                </a:lnTo>
                <a:lnTo>
                  <a:pt x="49122" y="54606"/>
                </a:lnTo>
                <a:lnTo>
                  <a:pt x="49122" y="54606"/>
                </a:lnTo>
                <a:lnTo>
                  <a:pt x="49122" y="54606"/>
                </a:lnTo>
                <a:lnTo>
                  <a:pt x="49122" y="54606"/>
                </a:lnTo>
                <a:lnTo>
                  <a:pt x="49122" y="54606"/>
                </a:lnTo>
                <a:lnTo>
                  <a:pt x="49122" y="54606"/>
                </a:lnTo>
                <a:lnTo>
                  <a:pt x="47719" y="54606"/>
                </a:lnTo>
                <a:lnTo>
                  <a:pt x="47719" y="54606"/>
                </a:lnTo>
                <a:lnTo>
                  <a:pt x="47719" y="54606"/>
                </a:lnTo>
                <a:lnTo>
                  <a:pt x="46315" y="54606"/>
                </a:lnTo>
                <a:lnTo>
                  <a:pt x="46315" y="54606"/>
                </a:lnTo>
                <a:lnTo>
                  <a:pt x="46315" y="54606"/>
                </a:lnTo>
                <a:lnTo>
                  <a:pt x="46315" y="54606"/>
                </a:lnTo>
                <a:lnTo>
                  <a:pt x="46315" y="54606"/>
                </a:lnTo>
                <a:lnTo>
                  <a:pt x="44912" y="54606"/>
                </a:lnTo>
                <a:lnTo>
                  <a:pt x="44912" y="54606"/>
                </a:lnTo>
                <a:lnTo>
                  <a:pt x="44912" y="54606"/>
                </a:lnTo>
                <a:lnTo>
                  <a:pt x="44912" y="53258"/>
                </a:lnTo>
                <a:lnTo>
                  <a:pt x="44912" y="53258"/>
                </a:lnTo>
                <a:lnTo>
                  <a:pt x="44912" y="53258"/>
                </a:lnTo>
                <a:lnTo>
                  <a:pt x="46315" y="53258"/>
                </a:lnTo>
                <a:lnTo>
                  <a:pt x="46315" y="53258"/>
                </a:lnTo>
                <a:lnTo>
                  <a:pt x="46315" y="51910"/>
                </a:lnTo>
                <a:lnTo>
                  <a:pt x="44912" y="51910"/>
                </a:lnTo>
                <a:lnTo>
                  <a:pt x="44912" y="51910"/>
                </a:lnTo>
                <a:lnTo>
                  <a:pt x="44912" y="51910"/>
                </a:lnTo>
                <a:lnTo>
                  <a:pt x="44912" y="51910"/>
                </a:lnTo>
                <a:lnTo>
                  <a:pt x="44912" y="51910"/>
                </a:lnTo>
                <a:lnTo>
                  <a:pt x="44912" y="51910"/>
                </a:lnTo>
                <a:lnTo>
                  <a:pt x="44912" y="50561"/>
                </a:lnTo>
                <a:lnTo>
                  <a:pt x="42807" y="50561"/>
                </a:lnTo>
                <a:lnTo>
                  <a:pt x="42807" y="50561"/>
                </a:lnTo>
                <a:lnTo>
                  <a:pt x="42807" y="50561"/>
                </a:lnTo>
                <a:lnTo>
                  <a:pt x="42807" y="50561"/>
                </a:lnTo>
                <a:lnTo>
                  <a:pt x="42807" y="50561"/>
                </a:lnTo>
                <a:lnTo>
                  <a:pt x="41403" y="50561"/>
                </a:lnTo>
                <a:lnTo>
                  <a:pt x="41403" y="50561"/>
                </a:lnTo>
                <a:lnTo>
                  <a:pt x="41403" y="50561"/>
                </a:lnTo>
                <a:lnTo>
                  <a:pt x="41403" y="48539"/>
                </a:lnTo>
                <a:lnTo>
                  <a:pt x="41403" y="48539"/>
                </a:lnTo>
                <a:lnTo>
                  <a:pt x="41403" y="48539"/>
                </a:lnTo>
                <a:lnTo>
                  <a:pt x="41403" y="48539"/>
                </a:lnTo>
                <a:lnTo>
                  <a:pt x="41403" y="48539"/>
                </a:lnTo>
                <a:lnTo>
                  <a:pt x="41403" y="47191"/>
                </a:lnTo>
                <a:lnTo>
                  <a:pt x="41403" y="47191"/>
                </a:lnTo>
                <a:lnTo>
                  <a:pt x="40000" y="47191"/>
                </a:lnTo>
                <a:lnTo>
                  <a:pt x="40000" y="47191"/>
                </a:lnTo>
                <a:lnTo>
                  <a:pt x="40000" y="47191"/>
                </a:lnTo>
                <a:lnTo>
                  <a:pt x="38596" y="47191"/>
                </a:lnTo>
                <a:lnTo>
                  <a:pt x="38596" y="47191"/>
                </a:lnTo>
                <a:lnTo>
                  <a:pt x="38596" y="47191"/>
                </a:lnTo>
                <a:lnTo>
                  <a:pt x="38596" y="47191"/>
                </a:lnTo>
                <a:lnTo>
                  <a:pt x="38596" y="47191"/>
                </a:lnTo>
                <a:lnTo>
                  <a:pt x="38596" y="47191"/>
                </a:lnTo>
                <a:lnTo>
                  <a:pt x="38596" y="45842"/>
                </a:lnTo>
                <a:lnTo>
                  <a:pt x="38596" y="45842"/>
                </a:lnTo>
                <a:lnTo>
                  <a:pt x="38596" y="45842"/>
                </a:lnTo>
                <a:lnTo>
                  <a:pt x="38596" y="44494"/>
                </a:lnTo>
                <a:lnTo>
                  <a:pt x="38596" y="44494"/>
                </a:lnTo>
                <a:lnTo>
                  <a:pt x="38596" y="44494"/>
                </a:lnTo>
                <a:lnTo>
                  <a:pt x="38596" y="44494"/>
                </a:lnTo>
                <a:lnTo>
                  <a:pt x="38596" y="43146"/>
                </a:lnTo>
                <a:lnTo>
                  <a:pt x="38596" y="43146"/>
                </a:lnTo>
                <a:lnTo>
                  <a:pt x="38596" y="43146"/>
                </a:lnTo>
                <a:lnTo>
                  <a:pt x="38596" y="43146"/>
                </a:lnTo>
                <a:lnTo>
                  <a:pt x="37192" y="43146"/>
                </a:lnTo>
                <a:lnTo>
                  <a:pt x="37192" y="41123"/>
                </a:lnTo>
                <a:lnTo>
                  <a:pt x="37192" y="41123"/>
                </a:lnTo>
                <a:lnTo>
                  <a:pt x="37192" y="41123"/>
                </a:lnTo>
                <a:lnTo>
                  <a:pt x="37192" y="41123"/>
                </a:lnTo>
                <a:lnTo>
                  <a:pt x="37192" y="41123"/>
                </a:lnTo>
                <a:lnTo>
                  <a:pt x="37192" y="41123"/>
                </a:lnTo>
                <a:lnTo>
                  <a:pt x="37192" y="39775"/>
                </a:lnTo>
                <a:lnTo>
                  <a:pt x="37192" y="39775"/>
                </a:lnTo>
                <a:lnTo>
                  <a:pt x="37192" y="39775"/>
                </a:lnTo>
                <a:lnTo>
                  <a:pt x="37192" y="39775"/>
                </a:lnTo>
                <a:lnTo>
                  <a:pt x="37192" y="38426"/>
                </a:lnTo>
                <a:lnTo>
                  <a:pt x="37192" y="38426"/>
                </a:lnTo>
                <a:lnTo>
                  <a:pt x="37192" y="38426"/>
                </a:lnTo>
                <a:lnTo>
                  <a:pt x="37192" y="37078"/>
                </a:lnTo>
                <a:lnTo>
                  <a:pt x="35087" y="37078"/>
                </a:lnTo>
                <a:lnTo>
                  <a:pt x="35087" y="37078"/>
                </a:lnTo>
                <a:lnTo>
                  <a:pt x="35087" y="37078"/>
                </a:lnTo>
                <a:lnTo>
                  <a:pt x="35087" y="37078"/>
                </a:lnTo>
                <a:lnTo>
                  <a:pt x="35087" y="37078"/>
                </a:lnTo>
                <a:lnTo>
                  <a:pt x="35087" y="35730"/>
                </a:lnTo>
                <a:lnTo>
                  <a:pt x="33684" y="35730"/>
                </a:lnTo>
                <a:lnTo>
                  <a:pt x="33684" y="35730"/>
                </a:lnTo>
                <a:lnTo>
                  <a:pt x="33684" y="35730"/>
                </a:lnTo>
                <a:lnTo>
                  <a:pt x="33684" y="35730"/>
                </a:lnTo>
                <a:lnTo>
                  <a:pt x="33684" y="35730"/>
                </a:lnTo>
                <a:lnTo>
                  <a:pt x="32280" y="35730"/>
                </a:lnTo>
                <a:lnTo>
                  <a:pt x="32280" y="35730"/>
                </a:lnTo>
                <a:lnTo>
                  <a:pt x="32280" y="35730"/>
                </a:lnTo>
                <a:lnTo>
                  <a:pt x="32280" y="35730"/>
                </a:lnTo>
                <a:lnTo>
                  <a:pt x="32280" y="35730"/>
                </a:lnTo>
                <a:lnTo>
                  <a:pt x="32280" y="35730"/>
                </a:lnTo>
                <a:lnTo>
                  <a:pt x="32280" y="35730"/>
                </a:lnTo>
                <a:lnTo>
                  <a:pt x="30877" y="35730"/>
                </a:lnTo>
                <a:lnTo>
                  <a:pt x="30877" y="33707"/>
                </a:lnTo>
                <a:lnTo>
                  <a:pt x="30877" y="33707"/>
                </a:lnTo>
                <a:lnTo>
                  <a:pt x="30877" y="33707"/>
                </a:lnTo>
                <a:lnTo>
                  <a:pt x="30877" y="33707"/>
                </a:lnTo>
                <a:lnTo>
                  <a:pt x="29473" y="33707"/>
                </a:lnTo>
                <a:lnTo>
                  <a:pt x="29473" y="33707"/>
                </a:lnTo>
                <a:lnTo>
                  <a:pt x="29473" y="33707"/>
                </a:lnTo>
                <a:lnTo>
                  <a:pt x="29473" y="33707"/>
                </a:lnTo>
                <a:lnTo>
                  <a:pt x="29473" y="33707"/>
                </a:lnTo>
                <a:lnTo>
                  <a:pt x="29473" y="32359"/>
                </a:lnTo>
                <a:lnTo>
                  <a:pt x="27368" y="32359"/>
                </a:lnTo>
                <a:lnTo>
                  <a:pt x="27368" y="32359"/>
                </a:lnTo>
                <a:lnTo>
                  <a:pt x="27368" y="32359"/>
                </a:lnTo>
                <a:lnTo>
                  <a:pt x="27368" y="32359"/>
                </a:lnTo>
                <a:lnTo>
                  <a:pt x="27368" y="32359"/>
                </a:lnTo>
                <a:lnTo>
                  <a:pt x="27368" y="32359"/>
                </a:lnTo>
                <a:lnTo>
                  <a:pt x="25964" y="32359"/>
                </a:lnTo>
                <a:lnTo>
                  <a:pt x="25964" y="32359"/>
                </a:lnTo>
                <a:lnTo>
                  <a:pt x="25964" y="32359"/>
                </a:lnTo>
                <a:lnTo>
                  <a:pt x="24561" y="32359"/>
                </a:lnTo>
                <a:lnTo>
                  <a:pt x="24561" y="32359"/>
                </a:lnTo>
                <a:lnTo>
                  <a:pt x="24561" y="31011"/>
                </a:lnTo>
                <a:lnTo>
                  <a:pt x="24561" y="31011"/>
                </a:lnTo>
                <a:lnTo>
                  <a:pt x="24561" y="31011"/>
                </a:lnTo>
                <a:lnTo>
                  <a:pt x="24561" y="31011"/>
                </a:lnTo>
                <a:lnTo>
                  <a:pt x="23157" y="31011"/>
                </a:lnTo>
                <a:lnTo>
                  <a:pt x="23157" y="31011"/>
                </a:lnTo>
                <a:lnTo>
                  <a:pt x="23157" y="31011"/>
                </a:lnTo>
                <a:lnTo>
                  <a:pt x="23157" y="31011"/>
                </a:lnTo>
                <a:lnTo>
                  <a:pt x="21754" y="31011"/>
                </a:lnTo>
                <a:lnTo>
                  <a:pt x="21754" y="31011"/>
                </a:lnTo>
                <a:lnTo>
                  <a:pt x="21754" y="31011"/>
                </a:lnTo>
                <a:lnTo>
                  <a:pt x="21754" y="31011"/>
                </a:lnTo>
                <a:lnTo>
                  <a:pt x="21754" y="31011"/>
                </a:lnTo>
                <a:lnTo>
                  <a:pt x="19649" y="31011"/>
                </a:lnTo>
                <a:lnTo>
                  <a:pt x="19649" y="31011"/>
                </a:lnTo>
                <a:lnTo>
                  <a:pt x="19649" y="31011"/>
                </a:lnTo>
                <a:lnTo>
                  <a:pt x="19649" y="31011"/>
                </a:lnTo>
                <a:lnTo>
                  <a:pt x="19649" y="31011"/>
                </a:lnTo>
                <a:lnTo>
                  <a:pt x="18245" y="31011"/>
                </a:lnTo>
                <a:lnTo>
                  <a:pt x="18245" y="32359"/>
                </a:lnTo>
                <a:lnTo>
                  <a:pt x="18245" y="32359"/>
                </a:lnTo>
                <a:lnTo>
                  <a:pt x="18245" y="32359"/>
                </a:lnTo>
                <a:lnTo>
                  <a:pt x="18245" y="32359"/>
                </a:lnTo>
                <a:lnTo>
                  <a:pt x="18245" y="32359"/>
                </a:lnTo>
                <a:lnTo>
                  <a:pt x="18245" y="33707"/>
                </a:lnTo>
                <a:lnTo>
                  <a:pt x="18245" y="33707"/>
                </a:lnTo>
                <a:lnTo>
                  <a:pt x="16842" y="33707"/>
                </a:lnTo>
                <a:lnTo>
                  <a:pt x="16842" y="33707"/>
                </a:lnTo>
                <a:lnTo>
                  <a:pt x="16842" y="33707"/>
                </a:lnTo>
                <a:lnTo>
                  <a:pt x="16842" y="33707"/>
                </a:lnTo>
                <a:lnTo>
                  <a:pt x="16842" y="33707"/>
                </a:lnTo>
                <a:lnTo>
                  <a:pt x="15438" y="33707"/>
                </a:lnTo>
                <a:lnTo>
                  <a:pt x="15438" y="35730"/>
                </a:lnTo>
                <a:lnTo>
                  <a:pt x="15438" y="35730"/>
                </a:lnTo>
                <a:lnTo>
                  <a:pt x="15438" y="35730"/>
                </a:lnTo>
                <a:lnTo>
                  <a:pt x="15438" y="35730"/>
                </a:lnTo>
                <a:lnTo>
                  <a:pt x="15438" y="37078"/>
                </a:lnTo>
                <a:lnTo>
                  <a:pt x="15438" y="37078"/>
                </a:lnTo>
                <a:lnTo>
                  <a:pt x="15438" y="37078"/>
                </a:lnTo>
                <a:lnTo>
                  <a:pt x="15438" y="37078"/>
                </a:lnTo>
                <a:lnTo>
                  <a:pt x="14035" y="37078"/>
                </a:lnTo>
                <a:lnTo>
                  <a:pt x="14035" y="37078"/>
                </a:lnTo>
                <a:lnTo>
                  <a:pt x="14035" y="37078"/>
                </a:lnTo>
                <a:lnTo>
                  <a:pt x="14035" y="37078"/>
                </a:lnTo>
                <a:lnTo>
                  <a:pt x="14035" y="37078"/>
                </a:lnTo>
                <a:lnTo>
                  <a:pt x="11929" y="37078"/>
                </a:lnTo>
                <a:lnTo>
                  <a:pt x="11929" y="37078"/>
                </a:lnTo>
                <a:lnTo>
                  <a:pt x="11929" y="38426"/>
                </a:lnTo>
                <a:lnTo>
                  <a:pt x="11929" y="38426"/>
                </a:lnTo>
                <a:lnTo>
                  <a:pt x="10526" y="38426"/>
                </a:lnTo>
                <a:lnTo>
                  <a:pt x="10526" y="38426"/>
                </a:lnTo>
                <a:lnTo>
                  <a:pt x="10526" y="38426"/>
                </a:lnTo>
                <a:lnTo>
                  <a:pt x="10526" y="38426"/>
                </a:lnTo>
                <a:lnTo>
                  <a:pt x="10526" y="38426"/>
                </a:lnTo>
                <a:lnTo>
                  <a:pt x="9122" y="38426"/>
                </a:lnTo>
                <a:lnTo>
                  <a:pt x="9122" y="38426"/>
                </a:lnTo>
                <a:lnTo>
                  <a:pt x="9122" y="38426"/>
                </a:lnTo>
                <a:lnTo>
                  <a:pt x="9122" y="38426"/>
                </a:lnTo>
                <a:lnTo>
                  <a:pt x="9122" y="38426"/>
                </a:lnTo>
                <a:lnTo>
                  <a:pt x="9122" y="37078"/>
                </a:lnTo>
                <a:lnTo>
                  <a:pt x="9122" y="37078"/>
                </a:lnTo>
                <a:lnTo>
                  <a:pt x="9122" y="37078"/>
                </a:lnTo>
                <a:lnTo>
                  <a:pt x="9122" y="37078"/>
                </a:lnTo>
                <a:lnTo>
                  <a:pt x="9122" y="37078"/>
                </a:lnTo>
                <a:lnTo>
                  <a:pt x="9122" y="35730"/>
                </a:lnTo>
                <a:lnTo>
                  <a:pt x="9122" y="35730"/>
                </a:lnTo>
                <a:lnTo>
                  <a:pt x="10526" y="35730"/>
                </a:lnTo>
                <a:lnTo>
                  <a:pt x="10526" y="35730"/>
                </a:lnTo>
                <a:lnTo>
                  <a:pt x="10526" y="35730"/>
                </a:lnTo>
                <a:lnTo>
                  <a:pt x="10526" y="35730"/>
                </a:lnTo>
                <a:lnTo>
                  <a:pt x="10526" y="33707"/>
                </a:lnTo>
                <a:lnTo>
                  <a:pt x="10526" y="33707"/>
                </a:lnTo>
                <a:lnTo>
                  <a:pt x="10526" y="33707"/>
                </a:lnTo>
                <a:lnTo>
                  <a:pt x="10526" y="33707"/>
                </a:lnTo>
                <a:lnTo>
                  <a:pt x="9122" y="33707"/>
                </a:lnTo>
                <a:lnTo>
                  <a:pt x="9122" y="33707"/>
                </a:lnTo>
                <a:lnTo>
                  <a:pt x="9122" y="33707"/>
                </a:lnTo>
                <a:lnTo>
                  <a:pt x="9122" y="33707"/>
                </a:lnTo>
                <a:lnTo>
                  <a:pt x="9122" y="33707"/>
                </a:lnTo>
                <a:lnTo>
                  <a:pt x="7719" y="33707"/>
                </a:lnTo>
                <a:lnTo>
                  <a:pt x="7719" y="33707"/>
                </a:lnTo>
                <a:lnTo>
                  <a:pt x="7719" y="33707"/>
                </a:lnTo>
                <a:lnTo>
                  <a:pt x="6315" y="33707"/>
                </a:lnTo>
                <a:lnTo>
                  <a:pt x="6315" y="33707"/>
                </a:lnTo>
                <a:lnTo>
                  <a:pt x="6315" y="33707"/>
                </a:lnTo>
                <a:lnTo>
                  <a:pt x="6315" y="33707"/>
                </a:lnTo>
                <a:lnTo>
                  <a:pt x="6315" y="33707"/>
                </a:lnTo>
                <a:lnTo>
                  <a:pt x="6315" y="32359"/>
                </a:lnTo>
                <a:lnTo>
                  <a:pt x="4210" y="32359"/>
                </a:lnTo>
                <a:lnTo>
                  <a:pt x="4210" y="32359"/>
                </a:lnTo>
                <a:lnTo>
                  <a:pt x="4210" y="32359"/>
                </a:lnTo>
                <a:lnTo>
                  <a:pt x="4210" y="32359"/>
                </a:lnTo>
                <a:lnTo>
                  <a:pt x="4210" y="32359"/>
                </a:lnTo>
                <a:lnTo>
                  <a:pt x="2807" y="32359"/>
                </a:lnTo>
                <a:lnTo>
                  <a:pt x="2807" y="32359"/>
                </a:lnTo>
                <a:lnTo>
                  <a:pt x="2807" y="32359"/>
                </a:lnTo>
                <a:lnTo>
                  <a:pt x="2807" y="31011"/>
                </a:lnTo>
                <a:lnTo>
                  <a:pt x="2807" y="31011"/>
                </a:lnTo>
                <a:lnTo>
                  <a:pt x="2807" y="31011"/>
                </a:lnTo>
                <a:lnTo>
                  <a:pt x="1403" y="31011"/>
                </a:lnTo>
                <a:lnTo>
                  <a:pt x="1403" y="31011"/>
                </a:lnTo>
                <a:lnTo>
                  <a:pt x="2807" y="31011"/>
                </a:lnTo>
                <a:lnTo>
                  <a:pt x="2807" y="29662"/>
                </a:lnTo>
                <a:lnTo>
                  <a:pt x="1403" y="29662"/>
                </a:lnTo>
                <a:lnTo>
                  <a:pt x="1403" y="29662"/>
                </a:lnTo>
                <a:lnTo>
                  <a:pt x="1403" y="29662"/>
                </a:lnTo>
                <a:lnTo>
                  <a:pt x="2807" y="29662"/>
                </a:lnTo>
                <a:lnTo>
                  <a:pt x="2807" y="28314"/>
                </a:lnTo>
                <a:lnTo>
                  <a:pt x="2807" y="28314"/>
                </a:lnTo>
                <a:lnTo>
                  <a:pt x="2807" y="28314"/>
                </a:lnTo>
                <a:lnTo>
                  <a:pt x="2807" y="28314"/>
                </a:lnTo>
                <a:lnTo>
                  <a:pt x="2807" y="28314"/>
                </a:lnTo>
                <a:lnTo>
                  <a:pt x="2807" y="26292"/>
                </a:lnTo>
                <a:lnTo>
                  <a:pt x="4210" y="26292"/>
                </a:lnTo>
                <a:lnTo>
                  <a:pt x="4210" y="26292"/>
                </a:lnTo>
                <a:lnTo>
                  <a:pt x="2807" y="26292"/>
                </a:lnTo>
                <a:lnTo>
                  <a:pt x="2807" y="26292"/>
                </a:lnTo>
                <a:lnTo>
                  <a:pt x="2807" y="24943"/>
                </a:lnTo>
                <a:lnTo>
                  <a:pt x="2807" y="24943"/>
                </a:lnTo>
                <a:lnTo>
                  <a:pt x="2807" y="24943"/>
                </a:lnTo>
                <a:lnTo>
                  <a:pt x="2807" y="24943"/>
                </a:lnTo>
                <a:lnTo>
                  <a:pt x="2807" y="24943"/>
                </a:lnTo>
                <a:lnTo>
                  <a:pt x="1403" y="24943"/>
                </a:lnTo>
                <a:lnTo>
                  <a:pt x="1403" y="24943"/>
                </a:lnTo>
                <a:lnTo>
                  <a:pt x="1403" y="24943"/>
                </a:lnTo>
                <a:lnTo>
                  <a:pt x="1403" y="24943"/>
                </a:lnTo>
                <a:lnTo>
                  <a:pt x="1403" y="24943"/>
                </a:lnTo>
                <a:lnTo>
                  <a:pt x="1403" y="24943"/>
                </a:lnTo>
                <a:lnTo>
                  <a:pt x="1403" y="24943"/>
                </a:lnTo>
                <a:lnTo>
                  <a:pt x="1403" y="23595"/>
                </a:lnTo>
                <a:lnTo>
                  <a:pt x="0" y="23595"/>
                </a:lnTo>
                <a:lnTo>
                  <a:pt x="0" y="23595"/>
                </a:lnTo>
                <a:lnTo>
                  <a:pt x="0" y="23595"/>
                </a:lnTo>
                <a:lnTo>
                  <a:pt x="0" y="23595"/>
                </a:lnTo>
                <a:lnTo>
                  <a:pt x="0" y="23595"/>
                </a:lnTo>
                <a:lnTo>
                  <a:pt x="0" y="22247"/>
                </a:lnTo>
                <a:lnTo>
                  <a:pt x="0" y="22247"/>
                </a:lnTo>
                <a:lnTo>
                  <a:pt x="0" y="22247"/>
                </a:lnTo>
                <a:lnTo>
                  <a:pt x="1403" y="22247"/>
                </a:lnTo>
                <a:lnTo>
                  <a:pt x="1403" y="22247"/>
                </a:lnTo>
                <a:lnTo>
                  <a:pt x="1403" y="22247"/>
                </a:lnTo>
                <a:lnTo>
                  <a:pt x="1403" y="22247"/>
                </a:lnTo>
                <a:lnTo>
                  <a:pt x="1403" y="22247"/>
                </a:lnTo>
                <a:lnTo>
                  <a:pt x="1403" y="22247"/>
                </a:lnTo>
                <a:lnTo>
                  <a:pt x="1403" y="22247"/>
                </a:lnTo>
                <a:lnTo>
                  <a:pt x="2807" y="22247"/>
                </a:lnTo>
                <a:lnTo>
                  <a:pt x="2807" y="22247"/>
                </a:lnTo>
                <a:lnTo>
                  <a:pt x="2807" y="22247"/>
                </a:lnTo>
                <a:lnTo>
                  <a:pt x="2807" y="22247"/>
                </a:lnTo>
                <a:lnTo>
                  <a:pt x="4210" y="22247"/>
                </a:lnTo>
                <a:lnTo>
                  <a:pt x="4210" y="22247"/>
                </a:lnTo>
                <a:lnTo>
                  <a:pt x="4210" y="20898"/>
                </a:lnTo>
                <a:lnTo>
                  <a:pt x="4210" y="20898"/>
                </a:lnTo>
                <a:lnTo>
                  <a:pt x="4210" y="20898"/>
                </a:lnTo>
                <a:lnTo>
                  <a:pt x="4210" y="20898"/>
                </a:lnTo>
                <a:lnTo>
                  <a:pt x="4210" y="20898"/>
                </a:lnTo>
                <a:lnTo>
                  <a:pt x="4210" y="18876"/>
                </a:lnTo>
                <a:lnTo>
                  <a:pt x="4210" y="18876"/>
                </a:lnTo>
                <a:lnTo>
                  <a:pt x="4210" y="18876"/>
                </a:lnTo>
                <a:lnTo>
                  <a:pt x="4210" y="18876"/>
                </a:lnTo>
                <a:lnTo>
                  <a:pt x="4210" y="18876"/>
                </a:lnTo>
                <a:lnTo>
                  <a:pt x="4210" y="18876"/>
                </a:lnTo>
                <a:lnTo>
                  <a:pt x="4210" y="17528"/>
                </a:lnTo>
                <a:lnTo>
                  <a:pt x="2807" y="17528"/>
                </a:lnTo>
                <a:lnTo>
                  <a:pt x="2807" y="17528"/>
                </a:lnTo>
                <a:lnTo>
                  <a:pt x="2807" y="17528"/>
                </a:lnTo>
                <a:lnTo>
                  <a:pt x="2807" y="16179"/>
                </a:lnTo>
                <a:lnTo>
                  <a:pt x="2807" y="16179"/>
                </a:lnTo>
                <a:lnTo>
                  <a:pt x="2807" y="16179"/>
                </a:lnTo>
                <a:lnTo>
                  <a:pt x="2807" y="16179"/>
                </a:lnTo>
                <a:lnTo>
                  <a:pt x="1403" y="16179"/>
                </a:lnTo>
                <a:lnTo>
                  <a:pt x="1403" y="16179"/>
                </a:lnTo>
                <a:lnTo>
                  <a:pt x="1403" y="16179"/>
                </a:lnTo>
                <a:lnTo>
                  <a:pt x="1403" y="14831"/>
                </a:lnTo>
                <a:lnTo>
                  <a:pt x="1403" y="14831"/>
                </a:lnTo>
                <a:lnTo>
                  <a:pt x="1403" y="14831"/>
                </a:lnTo>
                <a:lnTo>
                  <a:pt x="1403" y="14831"/>
                </a:lnTo>
                <a:lnTo>
                  <a:pt x="1403" y="14831"/>
                </a:lnTo>
                <a:lnTo>
                  <a:pt x="1403" y="13483"/>
                </a:lnTo>
                <a:lnTo>
                  <a:pt x="1403" y="13483"/>
                </a:lnTo>
                <a:lnTo>
                  <a:pt x="2807" y="13483"/>
                </a:lnTo>
                <a:lnTo>
                  <a:pt x="2807" y="13483"/>
                </a:lnTo>
                <a:lnTo>
                  <a:pt x="2807" y="13483"/>
                </a:lnTo>
                <a:lnTo>
                  <a:pt x="2807" y="13483"/>
                </a:lnTo>
                <a:lnTo>
                  <a:pt x="2807" y="13483"/>
                </a:lnTo>
                <a:lnTo>
                  <a:pt x="4210" y="13483"/>
                </a:lnTo>
                <a:lnTo>
                  <a:pt x="4210" y="13483"/>
                </a:lnTo>
                <a:lnTo>
                  <a:pt x="4210" y="13483"/>
                </a:lnTo>
                <a:lnTo>
                  <a:pt x="4210" y="13483"/>
                </a:lnTo>
                <a:lnTo>
                  <a:pt x="4210" y="13483"/>
                </a:lnTo>
                <a:lnTo>
                  <a:pt x="4210" y="13483"/>
                </a:lnTo>
                <a:lnTo>
                  <a:pt x="6315" y="13483"/>
                </a:lnTo>
                <a:lnTo>
                  <a:pt x="6315" y="13483"/>
                </a:lnTo>
                <a:lnTo>
                  <a:pt x="6315" y="13483"/>
                </a:lnTo>
                <a:lnTo>
                  <a:pt x="6315" y="13483"/>
                </a:lnTo>
                <a:lnTo>
                  <a:pt x="6315" y="13483"/>
                </a:lnTo>
                <a:lnTo>
                  <a:pt x="7719" y="13483"/>
                </a:lnTo>
                <a:lnTo>
                  <a:pt x="7719" y="13483"/>
                </a:lnTo>
                <a:lnTo>
                  <a:pt x="7719" y="13483"/>
                </a:lnTo>
                <a:lnTo>
                  <a:pt x="7719" y="13483"/>
                </a:lnTo>
                <a:lnTo>
                  <a:pt x="9122" y="13483"/>
                </a:lnTo>
                <a:lnTo>
                  <a:pt x="9122" y="13483"/>
                </a:lnTo>
                <a:lnTo>
                  <a:pt x="9122" y="11460"/>
                </a:lnTo>
                <a:lnTo>
                  <a:pt x="9122" y="11460"/>
                </a:lnTo>
                <a:lnTo>
                  <a:pt x="9122" y="11460"/>
                </a:lnTo>
                <a:lnTo>
                  <a:pt x="10526" y="11460"/>
                </a:lnTo>
                <a:lnTo>
                  <a:pt x="10526" y="13483"/>
                </a:lnTo>
                <a:lnTo>
                  <a:pt x="10526" y="13483"/>
                </a:lnTo>
                <a:lnTo>
                  <a:pt x="10526" y="13483"/>
                </a:lnTo>
                <a:lnTo>
                  <a:pt x="10526" y="13483"/>
                </a:lnTo>
                <a:lnTo>
                  <a:pt x="11929" y="13483"/>
                </a:lnTo>
                <a:lnTo>
                  <a:pt x="11929" y="11460"/>
                </a:lnTo>
                <a:lnTo>
                  <a:pt x="11929" y="11460"/>
                </a:lnTo>
                <a:lnTo>
                  <a:pt x="11929" y="11460"/>
                </a:lnTo>
                <a:lnTo>
                  <a:pt x="14035" y="11460"/>
                </a:lnTo>
                <a:lnTo>
                  <a:pt x="14035" y="11460"/>
                </a:lnTo>
                <a:lnTo>
                  <a:pt x="14035" y="11460"/>
                </a:lnTo>
                <a:lnTo>
                  <a:pt x="14035" y="11460"/>
                </a:lnTo>
                <a:lnTo>
                  <a:pt x="14035" y="11460"/>
                </a:lnTo>
                <a:lnTo>
                  <a:pt x="14035" y="10112"/>
                </a:lnTo>
                <a:lnTo>
                  <a:pt x="14035" y="10112"/>
                </a:lnTo>
                <a:lnTo>
                  <a:pt x="15438" y="10112"/>
                </a:lnTo>
                <a:lnTo>
                  <a:pt x="15438" y="10112"/>
                </a:lnTo>
                <a:lnTo>
                  <a:pt x="15438" y="10112"/>
                </a:lnTo>
                <a:lnTo>
                  <a:pt x="15438" y="10112"/>
                </a:lnTo>
                <a:lnTo>
                  <a:pt x="15438" y="10112"/>
                </a:lnTo>
                <a:lnTo>
                  <a:pt x="15438" y="10112"/>
                </a:lnTo>
                <a:lnTo>
                  <a:pt x="14035" y="10112"/>
                </a:lnTo>
                <a:lnTo>
                  <a:pt x="14035" y="8764"/>
                </a:lnTo>
                <a:lnTo>
                  <a:pt x="15438" y="8764"/>
                </a:lnTo>
                <a:lnTo>
                  <a:pt x="15438" y="8764"/>
                </a:lnTo>
                <a:lnTo>
                  <a:pt x="15438" y="8764"/>
                </a:lnTo>
                <a:lnTo>
                  <a:pt x="15438" y="8764"/>
                </a:lnTo>
                <a:lnTo>
                  <a:pt x="15438" y="8764"/>
                </a:lnTo>
                <a:lnTo>
                  <a:pt x="15438" y="8764"/>
                </a:lnTo>
                <a:lnTo>
                  <a:pt x="16842" y="8764"/>
                </a:lnTo>
                <a:lnTo>
                  <a:pt x="16842" y="7415"/>
                </a:lnTo>
                <a:lnTo>
                  <a:pt x="16842" y="7415"/>
                </a:lnTo>
                <a:lnTo>
                  <a:pt x="16842" y="7415"/>
                </a:lnTo>
                <a:lnTo>
                  <a:pt x="16842" y="7415"/>
                </a:lnTo>
                <a:lnTo>
                  <a:pt x="18245" y="7415"/>
                </a:lnTo>
                <a:lnTo>
                  <a:pt x="18245" y="7415"/>
                </a:lnTo>
                <a:lnTo>
                  <a:pt x="18245" y="7415"/>
                </a:lnTo>
                <a:lnTo>
                  <a:pt x="18245" y="8764"/>
                </a:lnTo>
                <a:lnTo>
                  <a:pt x="18245" y="8764"/>
                </a:lnTo>
                <a:lnTo>
                  <a:pt x="18245" y="8764"/>
                </a:lnTo>
                <a:lnTo>
                  <a:pt x="18245" y="10112"/>
                </a:lnTo>
                <a:lnTo>
                  <a:pt x="18245" y="10112"/>
                </a:lnTo>
                <a:lnTo>
                  <a:pt x="18245" y="10112"/>
                </a:lnTo>
                <a:lnTo>
                  <a:pt x="18245" y="10112"/>
                </a:lnTo>
                <a:lnTo>
                  <a:pt x="18245" y="10112"/>
                </a:lnTo>
                <a:lnTo>
                  <a:pt x="19649" y="10112"/>
                </a:lnTo>
                <a:lnTo>
                  <a:pt x="19649" y="10112"/>
                </a:lnTo>
                <a:lnTo>
                  <a:pt x="19649" y="10112"/>
                </a:lnTo>
                <a:lnTo>
                  <a:pt x="19649" y="10112"/>
                </a:lnTo>
                <a:lnTo>
                  <a:pt x="19649" y="11460"/>
                </a:lnTo>
                <a:lnTo>
                  <a:pt x="19649" y="11460"/>
                </a:lnTo>
                <a:lnTo>
                  <a:pt x="19649" y="10112"/>
                </a:lnTo>
                <a:lnTo>
                  <a:pt x="21754" y="10112"/>
                </a:lnTo>
                <a:lnTo>
                  <a:pt x="21754" y="11460"/>
                </a:lnTo>
                <a:lnTo>
                  <a:pt x="21754" y="11460"/>
                </a:lnTo>
                <a:lnTo>
                  <a:pt x="21754" y="11460"/>
                </a:lnTo>
                <a:lnTo>
                  <a:pt x="21754" y="11460"/>
                </a:lnTo>
                <a:lnTo>
                  <a:pt x="21754" y="11460"/>
                </a:lnTo>
                <a:lnTo>
                  <a:pt x="21754" y="11460"/>
                </a:lnTo>
                <a:lnTo>
                  <a:pt x="21754" y="11460"/>
                </a:lnTo>
                <a:lnTo>
                  <a:pt x="21754" y="13483"/>
                </a:lnTo>
                <a:lnTo>
                  <a:pt x="23157" y="13483"/>
                </a:lnTo>
                <a:lnTo>
                  <a:pt x="23157" y="13483"/>
                </a:lnTo>
                <a:lnTo>
                  <a:pt x="23157" y="13483"/>
                </a:lnTo>
                <a:lnTo>
                  <a:pt x="23157" y="13483"/>
                </a:lnTo>
                <a:lnTo>
                  <a:pt x="23157" y="14831"/>
                </a:lnTo>
                <a:lnTo>
                  <a:pt x="23157" y="14831"/>
                </a:lnTo>
                <a:lnTo>
                  <a:pt x="23157" y="14831"/>
                </a:lnTo>
                <a:lnTo>
                  <a:pt x="24561" y="14831"/>
                </a:lnTo>
                <a:lnTo>
                  <a:pt x="24561" y="13483"/>
                </a:lnTo>
                <a:lnTo>
                  <a:pt x="24561" y="13483"/>
                </a:lnTo>
                <a:lnTo>
                  <a:pt x="24561" y="13483"/>
                </a:lnTo>
                <a:lnTo>
                  <a:pt x="24561" y="13483"/>
                </a:lnTo>
                <a:lnTo>
                  <a:pt x="24561" y="13483"/>
                </a:lnTo>
                <a:lnTo>
                  <a:pt x="23157" y="13483"/>
                </a:lnTo>
                <a:lnTo>
                  <a:pt x="23157" y="11460"/>
                </a:lnTo>
                <a:lnTo>
                  <a:pt x="23157" y="11460"/>
                </a:lnTo>
                <a:lnTo>
                  <a:pt x="24561" y="11460"/>
                </a:lnTo>
                <a:lnTo>
                  <a:pt x="24561" y="11460"/>
                </a:lnTo>
                <a:lnTo>
                  <a:pt x="24561" y="11460"/>
                </a:lnTo>
                <a:lnTo>
                  <a:pt x="24561" y="10112"/>
                </a:lnTo>
                <a:lnTo>
                  <a:pt x="24561" y="10112"/>
                </a:lnTo>
                <a:lnTo>
                  <a:pt x="24561" y="10112"/>
                </a:lnTo>
                <a:lnTo>
                  <a:pt x="24561" y="10112"/>
                </a:lnTo>
                <a:lnTo>
                  <a:pt x="25964" y="10112"/>
                </a:lnTo>
                <a:lnTo>
                  <a:pt x="25964" y="10112"/>
                </a:lnTo>
                <a:lnTo>
                  <a:pt x="25964" y="10112"/>
                </a:lnTo>
                <a:lnTo>
                  <a:pt x="25964" y="10112"/>
                </a:lnTo>
                <a:lnTo>
                  <a:pt x="25964" y="8764"/>
                </a:lnTo>
                <a:lnTo>
                  <a:pt x="25964" y="8764"/>
                </a:lnTo>
                <a:lnTo>
                  <a:pt x="25964" y="8764"/>
                </a:lnTo>
                <a:lnTo>
                  <a:pt x="25964" y="8764"/>
                </a:lnTo>
                <a:lnTo>
                  <a:pt x="25964" y="7415"/>
                </a:lnTo>
                <a:lnTo>
                  <a:pt x="25964" y="7415"/>
                </a:lnTo>
                <a:lnTo>
                  <a:pt x="25964" y="7415"/>
                </a:lnTo>
                <a:lnTo>
                  <a:pt x="25964" y="7415"/>
                </a:lnTo>
                <a:lnTo>
                  <a:pt x="25964" y="7415"/>
                </a:lnTo>
                <a:lnTo>
                  <a:pt x="27368" y="7415"/>
                </a:lnTo>
                <a:lnTo>
                  <a:pt x="27368" y="7415"/>
                </a:lnTo>
                <a:lnTo>
                  <a:pt x="27368" y="7415"/>
                </a:lnTo>
                <a:lnTo>
                  <a:pt x="27368" y="7415"/>
                </a:lnTo>
                <a:lnTo>
                  <a:pt x="27368" y="7415"/>
                </a:lnTo>
                <a:lnTo>
                  <a:pt x="27368" y="7415"/>
                </a:lnTo>
                <a:lnTo>
                  <a:pt x="27368" y="7415"/>
                </a:lnTo>
                <a:lnTo>
                  <a:pt x="27368" y="7415"/>
                </a:lnTo>
                <a:lnTo>
                  <a:pt x="27368" y="8764"/>
                </a:lnTo>
                <a:lnTo>
                  <a:pt x="29473" y="8764"/>
                </a:lnTo>
                <a:lnTo>
                  <a:pt x="29473" y="8764"/>
                </a:lnTo>
                <a:lnTo>
                  <a:pt x="29473" y="8764"/>
                </a:lnTo>
                <a:lnTo>
                  <a:pt x="29473" y="8764"/>
                </a:lnTo>
                <a:lnTo>
                  <a:pt x="29473" y="8764"/>
                </a:lnTo>
                <a:lnTo>
                  <a:pt x="29473" y="8764"/>
                </a:lnTo>
                <a:lnTo>
                  <a:pt x="30877" y="8764"/>
                </a:lnTo>
                <a:lnTo>
                  <a:pt x="30877" y="8764"/>
                </a:lnTo>
                <a:lnTo>
                  <a:pt x="30877" y="8764"/>
                </a:lnTo>
                <a:lnTo>
                  <a:pt x="30877" y="8764"/>
                </a:lnTo>
                <a:lnTo>
                  <a:pt x="32280" y="8764"/>
                </a:lnTo>
                <a:lnTo>
                  <a:pt x="32280" y="8764"/>
                </a:lnTo>
                <a:lnTo>
                  <a:pt x="32280" y="8764"/>
                </a:lnTo>
                <a:lnTo>
                  <a:pt x="32280" y="8764"/>
                </a:lnTo>
                <a:lnTo>
                  <a:pt x="32280" y="8764"/>
                </a:lnTo>
                <a:lnTo>
                  <a:pt x="33684" y="8764"/>
                </a:lnTo>
                <a:lnTo>
                  <a:pt x="33684" y="8764"/>
                </a:lnTo>
                <a:lnTo>
                  <a:pt x="33684" y="8764"/>
                </a:lnTo>
                <a:lnTo>
                  <a:pt x="33684" y="8764"/>
                </a:lnTo>
                <a:lnTo>
                  <a:pt x="33684" y="8764"/>
                </a:lnTo>
                <a:lnTo>
                  <a:pt x="33684" y="10112"/>
                </a:lnTo>
                <a:lnTo>
                  <a:pt x="33684" y="10112"/>
                </a:lnTo>
                <a:lnTo>
                  <a:pt x="33684" y="10112"/>
                </a:lnTo>
                <a:lnTo>
                  <a:pt x="35087" y="10112"/>
                </a:lnTo>
                <a:lnTo>
                  <a:pt x="35087" y="10112"/>
                </a:lnTo>
                <a:lnTo>
                  <a:pt x="35087" y="10112"/>
                </a:lnTo>
                <a:lnTo>
                  <a:pt x="35087" y="8764"/>
                </a:lnTo>
                <a:lnTo>
                  <a:pt x="35087" y="8764"/>
                </a:lnTo>
                <a:lnTo>
                  <a:pt x="35087" y="8764"/>
                </a:lnTo>
                <a:lnTo>
                  <a:pt x="35087" y="8764"/>
                </a:lnTo>
                <a:lnTo>
                  <a:pt x="35087" y="8764"/>
                </a:lnTo>
                <a:lnTo>
                  <a:pt x="35087" y="7415"/>
                </a:lnTo>
                <a:lnTo>
                  <a:pt x="35087" y="7415"/>
                </a:lnTo>
                <a:lnTo>
                  <a:pt x="33684" y="7415"/>
                </a:lnTo>
                <a:lnTo>
                  <a:pt x="33684" y="7415"/>
                </a:lnTo>
                <a:lnTo>
                  <a:pt x="33684" y="7415"/>
                </a:lnTo>
                <a:lnTo>
                  <a:pt x="33684" y="7415"/>
                </a:lnTo>
                <a:lnTo>
                  <a:pt x="33684" y="6067"/>
                </a:lnTo>
                <a:lnTo>
                  <a:pt x="33684" y="6067"/>
                </a:lnTo>
                <a:lnTo>
                  <a:pt x="33684" y="6067"/>
                </a:lnTo>
                <a:lnTo>
                  <a:pt x="35087" y="6067"/>
                </a:lnTo>
                <a:lnTo>
                  <a:pt x="35087" y="6067"/>
                </a:lnTo>
                <a:lnTo>
                  <a:pt x="35087" y="6067"/>
                </a:lnTo>
                <a:lnTo>
                  <a:pt x="35087" y="6067"/>
                </a:lnTo>
                <a:lnTo>
                  <a:pt x="37192" y="6067"/>
                </a:lnTo>
                <a:lnTo>
                  <a:pt x="37192" y="6067"/>
                </a:lnTo>
                <a:lnTo>
                  <a:pt x="37192" y="6067"/>
                </a:lnTo>
                <a:lnTo>
                  <a:pt x="37192" y="6067"/>
                </a:lnTo>
                <a:lnTo>
                  <a:pt x="37192" y="6067"/>
                </a:lnTo>
                <a:lnTo>
                  <a:pt x="37192" y="6067"/>
                </a:lnTo>
                <a:lnTo>
                  <a:pt x="38596" y="6067"/>
                </a:lnTo>
                <a:lnTo>
                  <a:pt x="38596" y="6067"/>
                </a:lnTo>
                <a:lnTo>
                  <a:pt x="38596" y="6067"/>
                </a:lnTo>
                <a:lnTo>
                  <a:pt x="38596" y="6067"/>
                </a:lnTo>
                <a:lnTo>
                  <a:pt x="38596" y="6067"/>
                </a:lnTo>
                <a:lnTo>
                  <a:pt x="38596" y="6067"/>
                </a:lnTo>
                <a:lnTo>
                  <a:pt x="38596" y="6067"/>
                </a:lnTo>
                <a:lnTo>
                  <a:pt x="38596" y="4044"/>
                </a:lnTo>
                <a:lnTo>
                  <a:pt x="37192" y="4044"/>
                </a:lnTo>
                <a:lnTo>
                  <a:pt x="37192" y="4044"/>
                </a:lnTo>
                <a:lnTo>
                  <a:pt x="38596" y="4044"/>
                </a:lnTo>
                <a:lnTo>
                  <a:pt x="38596" y="4044"/>
                </a:lnTo>
                <a:lnTo>
                  <a:pt x="38596" y="2696"/>
                </a:lnTo>
                <a:lnTo>
                  <a:pt x="38596" y="2696"/>
                </a:lnTo>
                <a:lnTo>
                  <a:pt x="38596" y="2696"/>
                </a:lnTo>
                <a:lnTo>
                  <a:pt x="38596" y="2696"/>
                </a:lnTo>
                <a:lnTo>
                  <a:pt x="38596" y="2696"/>
                </a:lnTo>
                <a:lnTo>
                  <a:pt x="38596" y="2696"/>
                </a:lnTo>
                <a:lnTo>
                  <a:pt x="38596" y="2696"/>
                </a:lnTo>
                <a:lnTo>
                  <a:pt x="40000" y="2696"/>
                </a:lnTo>
                <a:lnTo>
                  <a:pt x="40000" y="2696"/>
                </a:lnTo>
                <a:lnTo>
                  <a:pt x="40000" y="2696"/>
                </a:lnTo>
                <a:lnTo>
                  <a:pt x="40000" y="2696"/>
                </a:lnTo>
                <a:lnTo>
                  <a:pt x="41403" y="2696"/>
                </a:lnTo>
                <a:lnTo>
                  <a:pt x="41403" y="2696"/>
                </a:lnTo>
                <a:lnTo>
                  <a:pt x="41403" y="2696"/>
                </a:lnTo>
                <a:lnTo>
                  <a:pt x="41403" y="2696"/>
                </a:lnTo>
                <a:lnTo>
                  <a:pt x="41403" y="2696"/>
                </a:lnTo>
                <a:lnTo>
                  <a:pt x="41403" y="2696"/>
                </a:lnTo>
                <a:lnTo>
                  <a:pt x="42807" y="2696"/>
                </a:lnTo>
                <a:lnTo>
                  <a:pt x="42807" y="2696"/>
                </a:lnTo>
                <a:lnTo>
                  <a:pt x="42807" y="2696"/>
                </a:lnTo>
                <a:lnTo>
                  <a:pt x="44912" y="2696"/>
                </a:lnTo>
                <a:lnTo>
                  <a:pt x="44912" y="2696"/>
                </a:lnTo>
                <a:lnTo>
                  <a:pt x="44912" y="2696"/>
                </a:lnTo>
                <a:lnTo>
                  <a:pt x="44912" y="2696"/>
                </a:lnTo>
                <a:lnTo>
                  <a:pt x="44912" y="2696"/>
                </a:lnTo>
                <a:lnTo>
                  <a:pt x="44912" y="1348"/>
                </a:lnTo>
                <a:lnTo>
                  <a:pt x="44912" y="1348"/>
                </a:lnTo>
                <a:lnTo>
                  <a:pt x="46315" y="1348"/>
                </a:lnTo>
                <a:lnTo>
                  <a:pt x="46315" y="1348"/>
                </a:lnTo>
                <a:lnTo>
                  <a:pt x="46315" y="1348"/>
                </a:lnTo>
                <a:lnTo>
                  <a:pt x="46315" y="1348"/>
                </a:lnTo>
                <a:lnTo>
                  <a:pt x="46315" y="1348"/>
                </a:lnTo>
                <a:lnTo>
                  <a:pt x="46315" y="1348"/>
                </a:lnTo>
                <a:lnTo>
                  <a:pt x="47719" y="1348"/>
                </a:lnTo>
                <a:lnTo>
                  <a:pt x="47719" y="1348"/>
                </a:lnTo>
                <a:lnTo>
                  <a:pt x="47719" y="1348"/>
                </a:lnTo>
                <a:lnTo>
                  <a:pt x="47719" y="1348"/>
                </a:lnTo>
                <a:lnTo>
                  <a:pt x="49122" y="1348"/>
                </a:lnTo>
                <a:lnTo>
                  <a:pt x="49122" y="1348"/>
                </a:lnTo>
                <a:lnTo>
                  <a:pt x="49122" y="1348"/>
                </a:lnTo>
                <a:lnTo>
                  <a:pt x="49122" y="1348"/>
                </a:lnTo>
                <a:lnTo>
                  <a:pt x="49122" y="1348"/>
                </a:lnTo>
                <a:lnTo>
                  <a:pt x="50526" y="1348"/>
                </a:lnTo>
                <a:lnTo>
                  <a:pt x="50526" y="1348"/>
                </a:lnTo>
                <a:lnTo>
                  <a:pt x="50526" y="1348"/>
                </a:lnTo>
                <a:lnTo>
                  <a:pt x="50526" y="1348"/>
                </a:lnTo>
                <a:lnTo>
                  <a:pt x="50526" y="1348"/>
                </a:lnTo>
                <a:lnTo>
                  <a:pt x="50526" y="1348"/>
                </a:lnTo>
                <a:lnTo>
                  <a:pt x="52631" y="1348"/>
                </a:lnTo>
                <a:lnTo>
                  <a:pt x="52631" y="1348"/>
                </a:lnTo>
                <a:lnTo>
                  <a:pt x="52631" y="1348"/>
                </a:lnTo>
                <a:lnTo>
                  <a:pt x="52631" y="0"/>
                </a:lnTo>
                <a:lnTo>
                  <a:pt x="54035" y="0"/>
                </a:lnTo>
                <a:lnTo>
                  <a:pt x="54035" y="0"/>
                </a:lnTo>
                <a:lnTo>
                  <a:pt x="54035" y="0"/>
                </a:lnTo>
                <a:lnTo>
                  <a:pt x="54035" y="0"/>
                </a:lnTo>
                <a:lnTo>
                  <a:pt x="55438" y="0"/>
                </a:lnTo>
                <a:lnTo>
                  <a:pt x="55438" y="0"/>
                </a:lnTo>
                <a:lnTo>
                  <a:pt x="55438" y="0"/>
                </a:lnTo>
                <a:lnTo>
                  <a:pt x="55438" y="0"/>
                </a:lnTo>
                <a:lnTo>
                  <a:pt x="55438" y="0"/>
                </a:lnTo>
                <a:lnTo>
                  <a:pt x="56842" y="0"/>
                </a:lnTo>
                <a:lnTo>
                  <a:pt x="56842" y="0"/>
                </a:lnTo>
                <a:lnTo>
                  <a:pt x="55438" y="0"/>
                </a:lnTo>
                <a:lnTo>
                  <a:pt x="55438" y="0"/>
                </a:lnTo>
                <a:lnTo>
                  <a:pt x="55438" y="1348"/>
                </a:lnTo>
                <a:lnTo>
                  <a:pt x="55438" y="134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1" name="Shape 1091"/>
          <p:cNvSpPr/>
          <p:nvPr/>
        </p:nvSpPr>
        <p:spPr>
          <a:xfrm>
            <a:off x="4504137" y="3076577"/>
            <a:ext cx="203597" cy="282575"/>
          </a:xfrm>
          <a:custGeom>
            <a:avLst/>
            <a:gdLst/>
            <a:ahLst/>
            <a:cxnLst/>
            <a:rect l="0" t="0" r="0" b="0"/>
            <a:pathLst>
              <a:path w="120000" h="120000" extrusionOk="0">
                <a:moveTo>
                  <a:pt x="55438" y="1348"/>
                </a:moveTo>
                <a:lnTo>
                  <a:pt x="55438" y="1348"/>
                </a:lnTo>
                <a:lnTo>
                  <a:pt x="55438" y="1348"/>
                </a:lnTo>
                <a:lnTo>
                  <a:pt x="55438" y="1348"/>
                </a:lnTo>
                <a:lnTo>
                  <a:pt x="55438" y="1348"/>
                </a:lnTo>
                <a:lnTo>
                  <a:pt x="55438" y="2696"/>
                </a:lnTo>
                <a:lnTo>
                  <a:pt x="56842" y="2696"/>
                </a:lnTo>
                <a:lnTo>
                  <a:pt x="56842" y="2696"/>
                </a:lnTo>
                <a:lnTo>
                  <a:pt x="56842" y="2696"/>
                </a:lnTo>
                <a:lnTo>
                  <a:pt x="56842" y="2696"/>
                </a:lnTo>
                <a:lnTo>
                  <a:pt x="56842" y="2696"/>
                </a:lnTo>
                <a:lnTo>
                  <a:pt x="56842" y="4044"/>
                </a:lnTo>
                <a:lnTo>
                  <a:pt x="58245" y="4044"/>
                </a:lnTo>
                <a:lnTo>
                  <a:pt x="58245" y="4044"/>
                </a:lnTo>
                <a:lnTo>
                  <a:pt x="58245" y="4044"/>
                </a:lnTo>
                <a:lnTo>
                  <a:pt x="58245" y="4044"/>
                </a:lnTo>
                <a:lnTo>
                  <a:pt x="58245" y="4044"/>
                </a:lnTo>
                <a:lnTo>
                  <a:pt x="58245" y="4044"/>
                </a:lnTo>
                <a:lnTo>
                  <a:pt x="60350" y="4044"/>
                </a:lnTo>
                <a:lnTo>
                  <a:pt x="60350" y="4044"/>
                </a:lnTo>
                <a:lnTo>
                  <a:pt x="60350" y="4044"/>
                </a:lnTo>
                <a:lnTo>
                  <a:pt x="60350" y="4044"/>
                </a:lnTo>
                <a:lnTo>
                  <a:pt x="61754" y="4044"/>
                </a:lnTo>
                <a:lnTo>
                  <a:pt x="61754" y="6067"/>
                </a:lnTo>
                <a:lnTo>
                  <a:pt x="61754" y="6067"/>
                </a:lnTo>
                <a:lnTo>
                  <a:pt x="61754" y="4044"/>
                </a:lnTo>
                <a:lnTo>
                  <a:pt x="61754" y="4044"/>
                </a:lnTo>
                <a:lnTo>
                  <a:pt x="61754" y="6067"/>
                </a:lnTo>
                <a:lnTo>
                  <a:pt x="63157" y="6067"/>
                </a:lnTo>
                <a:lnTo>
                  <a:pt x="63157" y="6067"/>
                </a:lnTo>
                <a:lnTo>
                  <a:pt x="63157" y="6067"/>
                </a:lnTo>
                <a:lnTo>
                  <a:pt x="63157" y="6067"/>
                </a:lnTo>
                <a:lnTo>
                  <a:pt x="63157" y="6067"/>
                </a:lnTo>
                <a:lnTo>
                  <a:pt x="64561" y="6067"/>
                </a:lnTo>
                <a:lnTo>
                  <a:pt x="64561" y="6067"/>
                </a:lnTo>
                <a:lnTo>
                  <a:pt x="64561" y="6067"/>
                </a:lnTo>
                <a:lnTo>
                  <a:pt x="64561" y="6067"/>
                </a:lnTo>
                <a:lnTo>
                  <a:pt x="65964" y="6067"/>
                </a:lnTo>
                <a:lnTo>
                  <a:pt x="65964" y="6067"/>
                </a:lnTo>
                <a:lnTo>
                  <a:pt x="65964" y="6067"/>
                </a:lnTo>
                <a:lnTo>
                  <a:pt x="65964" y="6067"/>
                </a:lnTo>
                <a:lnTo>
                  <a:pt x="68070" y="6067"/>
                </a:lnTo>
                <a:lnTo>
                  <a:pt x="68070" y="6067"/>
                </a:lnTo>
                <a:lnTo>
                  <a:pt x="68070" y="6067"/>
                </a:lnTo>
                <a:lnTo>
                  <a:pt x="68070" y="6067"/>
                </a:lnTo>
                <a:lnTo>
                  <a:pt x="68070" y="6067"/>
                </a:lnTo>
                <a:lnTo>
                  <a:pt x="68070" y="6067"/>
                </a:lnTo>
                <a:lnTo>
                  <a:pt x="69473" y="6067"/>
                </a:lnTo>
                <a:lnTo>
                  <a:pt x="69473" y="6067"/>
                </a:lnTo>
                <a:lnTo>
                  <a:pt x="69473" y="6067"/>
                </a:lnTo>
                <a:lnTo>
                  <a:pt x="69473" y="6067"/>
                </a:lnTo>
                <a:lnTo>
                  <a:pt x="70877" y="6067"/>
                </a:lnTo>
                <a:lnTo>
                  <a:pt x="70877" y="6067"/>
                </a:lnTo>
                <a:lnTo>
                  <a:pt x="70877" y="6067"/>
                </a:lnTo>
                <a:lnTo>
                  <a:pt x="70877" y="7415"/>
                </a:lnTo>
                <a:lnTo>
                  <a:pt x="70877" y="7415"/>
                </a:lnTo>
                <a:lnTo>
                  <a:pt x="70877" y="7415"/>
                </a:lnTo>
                <a:lnTo>
                  <a:pt x="70877" y="7415"/>
                </a:lnTo>
                <a:lnTo>
                  <a:pt x="69473" y="7415"/>
                </a:lnTo>
                <a:lnTo>
                  <a:pt x="69473" y="7415"/>
                </a:lnTo>
                <a:lnTo>
                  <a:pt x="69473" y="7415"/>
                </a:lnTo>
                <a:lnTo>
                  <a:pt x="69473" y="8764"/>
                </a:lnTo>
                <a:lnTo>
                  <a:pt x="69473" y="8764"/>
                </a:lnTo>
                <a:lnTo>
                  <a:pt x="69473" y="8764"/>
                </a:lnTo>
                <a:lnTo>
                  <a:pt x="69473" y="8764"/>
                </a:lnTo>
                <a:lnTo>
                  <a:pt x="68070" y="8764"/>
                </a:lnTo>
                <a:lnTo>
                  <a:pt x="68070" y="8764"/>
                </a:lnTo>
                <a:lnTo>
                  <a:pt x="68070" y="8764"/>
                </a:lnTo>
                <a:lnTo>
                  <a:pt x="68070" y="10112"/>
                </a:lnTo>
                <a:lnTo>
                  <a:pt x="68070" y="10112"/>
                </a:lnTo>
                <a:lnTo>
                  <a:pt x="68070" y="10112"/>
                </a:lnTo>
                <a:lnTo>
                  <a:pt x="69473" y="10112"/>
                </a:lnTo>
                <a:lnTo>
                  <a:pt x="69473" y="10112"/>
                </a:lnTo>
                <a:lnTo>
                  <a:pt x="69473" y="10112"/>
                </a:lnTo>
                <a:lnTo>
                  <a:pt x="69473" y="10112"/>
                </a:lnTo>
                <a:lnTo>
                  <a:pt x="70877" y="10112"/>
                </a:lnTo>
                <a:lnTo>
                  <a:pt x="70877" y="10112"/>
                </a:lnTo>
                <a:lnTo>
                  <a:pt x="70877" y="10112"/>
                </a:lnTo>
                <a:lnTo>
                  <a:pt x="70877" y="10112"/>
                </a:lnTo>
                <a:lnTo>
                  <a:pt x="70877" y="10112"/>
                </a:lnTo>
                <a:lnTo>
                  <a:pt x="69473" y="10112"/>
                </a:lnTo>
                <a:lnTo>
                  <a:pt x="69473" y="11460"/>
                </a:lnTo>
                <a:lnTo>
                  <a:pt x="69473" y="11460"/>
                </a:lnTo>
                <a:lnTo>
                  <a:pt x="69473" y="11460"/>
                </a:lnTo>
                <a:lnTo>
                  <a:pt x="69473" y="11460"/>
                </a:lnTo>
                <a:lnTo>
                  <a:pt x="69473" y="11460"/>
                </a:lnTo>
                <a:lnTo>
                  <a:pt x="69473" y="13483"/>
                </a:lnTo>
                <a:lnTo>
                  <a:pt x="69473" y="13483"/>
                </a:lnTo>
                <a:lnTo>
                  <a:pt x="69473" y="13483"/>
                </a:lnTo>
                <a:lnTo>
                  <a:pt x="69473" y="11460"/>
                </a:lnTo>
                <a:lnTo>
                  <a:pt x="70877" y="11460"/>
                </a:lnTo>
                <a:lnTo>
                  <a:pt x="70877" y="13483"/>
                </a:lnTo>
                <a:lnTo>
                  <a:pt x="70877" y="13483"/>
                </a:lnTo>
                <a:lnTo>
                  <a:pt x="69473" y="13483"/>
                </a:lnTo>
                <a:lnTo>
                  <a:pt x="69473" y="13483"/>
                </a:lnTo>
                <a:lnTo>
                  <a:pt x="69473" y="14831"/>
                </a:lnTo>
                <a:lnTo>
                  <a:pt x="69473" y="14831"/>
                </a:lnTo>
                <a:lnTo>
                  <a:pt x="70877" y="14831"/>
                </a:lnTo>
                <a:lnTo>
                  <a:pt x="70877" y="14831"/>
                </a:lnTo>
                <a:lnTo>
                  <a:pt x="70877" y="14831"/>
                </a:lnTo>
                <a:lnTo>
                  <a:pt x="70877" y="14831"/>
                </a:lnTo>
                <a:lnTo>
                  <a:pt x="72280" y="14831"/>
                </a:lnTo>
                <a:lnTo>
                  <a:pt x="72280" y="14831"/>
                </a:lnTo>
                <a:lnTo>
                  <a:pt x="72280" y="16179"/>
                </a:lnTo>
                <a:lnTo>
                  <a:pt x="72280" y="16179"/>
                </a:lnTo>
                <a:lnTo>
                  <a:pt x="72280" y="16179"/>
                </a:lnTo>
                <a:lnTo>
                  <a:pt x="72280" y="16179"/>
                </a:lnTo>
                <a:lnTo>
                  <a:pt x="72280" y="16179"/>
                </a:lnTo>
                <a:lnTo>
                  <a:pt x="72280" y="17528"/>
                </a:lnTo>
                <a:lnTo>
                  <a:pt x="72280" y="17528"/>
                </a:lnTo>
                <a:lnTo>
                  <a:pt x="72280" y="17528"/>
                </a:lnTo>
                <a:lnTo>
                  <a:pt x="72280" y="17528"/>
                </a:lnTo>
                <a:lnTo>
                  <a:pt x="72280" y="16179"/>
                </a:lnTo>
                <a:lnTo>
                  <a:pt x="70877" y="16179"/>
                </a:lnTo>
                <a:lnTo>
                  <a:pt x="70877" y="16179"/>
                </a:lnTo>
                <a:lnTo>
                  <a:pt x="70877" y="16179"/>
                </a:lnTo>
                <a:lnTo>
                  <a:pt x="70877" y="16179"/>
                </a:lnTo>
                <a:lnTo>
                  <a:pt x="70877" y="16179"/>
                </a:lnTo>
                <a:lnTo>
                  <a:pt x="70877" y="14831"/>
                </a:lnTo>
                <a:lnTo>
                  <a:pt x="69473" y="14831"/>
                </a:lnTo>
                <a:lnTo>
                  <a:pt x="69473" y="16179"/>
                </a:lnTo>
                <a:lnTo>
                  <a:pt x="69473" y="16179"/>
                </a:lnTo>
                <a:lnTo>
                  <a:pt x="69473" y="16179"/>
                </a:lnTo>
                <a:lnTo>
                  <a:pt x="69473" y="16179"/>
                </a:lnTo>
                <a:lnTo>
                  <a:pt x="69473" y="16179"/>
                </a:lnTo>
                <a:lnTo>
                  <a:pt x="68070" y="16179"/>
                </a:lnTo>
                <a:lnTo>
                  <a:pt x="68070" y="16179"/>
                </a:lnTo>
                <a:lnTo>
                  <a:pt x="68070" y="16179"/>
                </a:lnTo>
                <a:lnTo>
                  <a:pt x="68070" y="16179"/>
                </a:lnTo>
                <a:lnTo>
                  <a:pt x="68070" y="16179"/>
                </a:lnTo>
                <a:lnTo>
                  <a:pt x="65964" y="16179"/>
                </a:lnTo>
                <a:lnTo>
                  <a:pt x="65964" y="16179"/>
                </a:lnTo>
                <a:lnTo>
                  <a:pt x="65964" y="16179"/>
                </a:lnTo>
                <a:lnTo>
                  <a:pt x="65964" y="16179"/>
                </a:lnTo>
                <a:lnTo>
                  <a:pt x="64561" y="16179"/>
                </a:lnTo>
                <a:lnTo>
                  <a:pt x="64561" y="16179"/>
                </a:lnTo>
                <a:lnTo>
                  <a:pt x="64561" y="16179"/>
                </a:lnTo>
                <a:lnTo>
                  <a:pt x="64561" y="16179"/>
                </a:lnTo>
                <a:lnTo>
                  <a:pt x="64561" y="16179"/>
                </a:lnTo>
                <a:lnTo>
                  <a:pt x="64561" y="17528"/>
                </a:lnTo>
                <a:lnTo>
                  <a:pt x="63157" y="17528"/>
                </a:lnTo>
                <a:lnTo>
                  <a:pt x="63157" y="17528"/>
                </a:lnTo>
                <a:lnTo>
                  <a:pt x="63157" y="17528"/>
                </a:lnTo>
                <a:lnTo>
                  <a:pt x="63157" y="17528"/>
                </a:lnTo>
                <a:lnTo>
                  <a:pt x="63157" y="17528"/>
                </a:lnTo>
                <a:lnTo>
                  <a:pt x="61754" y="17528"/>
                </a:lnTo>
                <a:lnTo>
                  <a:pt x="61754" y="17528"/>
                </a:lnTo>
                <a:lnTo>
                  <a:pt x="61754" y="17528"/>
                </a:lnTo>
                <a:lnTo>
                  <a:pt x="61754" y="17528"/>
                </a:lnTo>
                <a:lnTo>
                  <a:pt x="60350" y="17528"/>
                </a:lnTo>
                <a:lnTo>
                  <a:pt x="60350" y="18876"/>
                </a:lnTo>
                <a:lnTo>
                  <a:pt x="60350" y="18876"/>
                </a:lnTo>
                <a:lnTo>
                  <a:pt x="60350" y="18876"/>
                </a:lnTo>
                <a:lnTo>
                  <a:pt x="60350" y="18876"/>
                </a:lnTo>
                <a:lnTo>
                  <a:pt x="60350" y="18876"/>
                </a:lnTo>
                <a:lnTo>
                  <a:pt x="58245" y="18876"/>
                </a:lnTo>
                <a:lnTo>
                  <a:pt x="58245" y="18876"/>
                </a:lnTo>
                <a:lnTo>
                  <a:pt x="58245" y="18876"/>
                </a:lnTo>
                <a:lnTo>
                  <a:pt x="58245" y="18876"/>
                </a:lnTo>
                <a:lnTo>
                  <a:pt x="58245" y="18876"/>
                </a:lnTo>
                <a:lnTo>
                  <a:pt x="58245" y="20898"/>
                </a:lnTo>
                <a:lnTo>
                  <a:pt x="56842" y="20898"/>
                </a:lnTo>
                <a:lnTo>
                  <a:pt x="56842" y="20898"/>
                </a:lnTo>
                <a:lnTo>
                  <a:pt x="56842" y="20898"/>
                </a:lnTo>
                <a:lnTo>
                  <a:pt x="56842" y="22247"/>
                </a:lnTo>
                <a:lnTo>
                  <a:pt x="56842" y="22247"/>
                </a:lnTo>
                <a:lnTo>
                  <a:pt x="58245" y="22247"/>
                </a:lnTo>
                <a:lnTo>
                  <a:pt x="58245" y="22247"/>
                </a:lnTo>
                <a:lnTo>
                  <a:pt x="58245" y="23595"/>
                </a:lnTo>
                <a:lnTo>
                  <a:pt x="58245" y="23595"/>
                </a:lnTo>
                <a:lnTo>
                  <a:pt x="58245" y="23595"/>
                </a:lnTo>
                <a:lnTo>
                  <a:pt x="58245" y="23595"/>
                </a:lnTo>
                <a:lnTo>
                  <a:pt x="58245" y="23595"/>
                </a:lnTo>
                <a:lnTo>
                  <a:pt x="58245" y="23595"/>
                </a:lnTo>
                <a:lnTo>
                  <a:pt x="60350" y="23595"/>
                </a:lnTo>
                <a:lnTo>
                  <a:pt x="60350" y="24943"/>
                </a:lnTo>
                <a:lnTo>
                  <a:pt x="60350" y="24943"/>
                </a:lnTo>
                <a:lnTo>
                  <a:pt x="60350" y="24943"/>
                </a:lnTo>
                <a:lnTo>
                  <a:pt x="58245" y="24943"/>
                </a:lnTo>
                <a:lnTo>
                  <a:pt x="58245" y="24943"/>
                </a:lnTo>
                <a:lnTo>
                  <a:pt x="58245" y="26292"/>
                </a:lnTo>
                <a:lnTo>
                  <a:pt x="58245" y="26292"/>
                </a:lnTo>
                <a:lnTo>
                  <a:pt x="58245" y="26292"/>
                </a:lnTo>
                <a:lnTo>
                  <a:pt x="58245" y="26292"/>
                </a:lnTo>
                <a:lnTo>
                  <a:pt x="58245" y="26292"/>
                </a:lnTo>
                <a:lnTo>
                  <a:pt x="56842" y="26292"/>
                </a:lnTo>
                <a:lnTo>
                  <a:pt x="56842" y="26292"/>
                </a:lnTo>
                <a:lnTo>
                  <a:pt x="56842" y="26292"/>
                </a:lnTo>
                <a:lnTo>
                  <a:pt x="56842" y="26292"/>
                </a:lnTo>
                <a:lnTo>
                  <a:pt x="56842" y="26292"/>
                </a:lnTo>
                <a:lnTo>
                  <a:pt x="56842" y="26292"/>
                </a:lnTo>
                <a:lnTo>
                  <a:pt x="56842" y="28314"/>
                </a:lnTo>
                <a:lnTo>
                  <a:pt x="56842" y="28314"/>
                </a:lnTo>
                <a:lnTo>
                  <a:pt x="56842" y="28314"/>
                </a:lnTo>
                <a:lnTo>
                  <a:pt x="56842" y="28314"/>
                </a:lnTo>
                <a:lnTo>
                  <a:pt x="56842" y="29662"/>
                </a:lnTo>
                <a:lnTo>
                  <a:pt x="56842" y="29662"/>
                </a:lnTo>
                <a:lnTo>
                  <a:pt x="56842" y="29662"/>
                </a:lnTo>
                <a:lnTo>
                  <a:pt x="56842" y="29662"/>
                </a:lnTo>
                <a:lnTo>
                  <a:pt x="56842" y="31011"/>
                </a:lnTo>
                <a:lnTo>
                  <a:pt x="56842" y="31011"/>
                </a:lnTo>
                <a:lnTo>
                  <a:pt x="58245" y="31011"/>
                </a:lnTo>
                <a:lnTo>
                  <a:pt x="58245" y="31011"/>
                </a:lnTo>
                <a:lnTo>
                  <a:pt x="58245" y="32359"/>
                </a:lnTo>
                <a:lnTo>
                  <a:pt x="58245" y="32359"/>
                </a:lnTo>
                <a:lnTo>
                  <a:pt x="58245" y="32359"/>
                </a:lnTo>
                <a:lnTo>
                  <a:pt x="58245" y="32359"/>
                </a:lnTo>
                <a:lnTo>
                  <a:pt x="58245" y="32359"/>
                </a:lnTo>
                <a:lnTo>
                  <a:pt x="58245" y="33707"/>
                </a:lnTo>
                <a:lnTo>
                  <a:pt x="58245" y="33707"/>
                </a:lnTo>
                <a:lnTo>
                  <a:pt x="58245" y="33707"/>
                </a:lnTo>
                <a:lnTo>
                  <a:pt x="60350" y="33707"/>
                </a:lnTo>
                <a:lnTo>
                  <a:pt x="60350" y="33707"/>
                </a:lnTo>
                <a:lnTo>
                  <a:pt x="60350" y="33707"/>
                </a:lnTo>
                <a:lnTo>
                  <a:pt x="60350" y="33707"/>
                </a:lnTo>
                <a:lnTo>
                  <a:pt x="60350" y="35730"/>
                </a:lnTo>
                <a:lnTo>
                  <a:pt x="60350" y="35730"/>
                </a:lnTo>
                <a:lnTo>
                  <a:pt x="61754" y="35730"/>
                </a:lnTo>
                <a:lnTo>
                  <a:pt x="61754" y="35730"/>
                </a:lnTo>
                <a:lnTo>
                  <a:pt x="61754" y="35730"/>
                </a:lnTo>
                <a:lnTo>
                  <a:pt x="61754" y="35730"/>
                </a:lnTo>
                <a:lnTo>
                  <a:pt x="63157" y="35730"/>
                </a:lnTo>
                <a:lnTo>
                  <a:pt x="63157" y="35730"/>
                </a:lnTo>
                <a:lnTo>
                  <a:pt x="63157" y="35730"/>
                </a:lnTo>
                <a:lnTo>
                  <a:pt x="63157" y="35730"/>
                </a:lnTo>
                <a:lnTo>
                  <a:pt x="63157" y="37078"/>
                </a:lnTo>
                <a:lnTo>
                  <a:pt x="63157" y="37078"/>
                </a:lnTo>
                <a:lnTo>
                  <a:pt x="64561" y="37078"/>
                </a:lnTo>
                <a:lnTo>
                  <a:pt x="64561" y="37078"/>
                </a:lnTo>
                <a:lnTo>
                  <a:pt x="64561" y="37078"/>
                </a:lnTo>
                <a:lnTo>
                  <a:pt x="64561" y="37078"/>
                </a:lnTo>
                <a:lnTo>
                  <a:pt x="64561" y="37078"/>
                </a:lnTo>
                <a:lnTo>
                  <a:pt x="64561" y="37078"/>
                </a:lnTo>
                <a:lnTo>
                  <a:pt x="64561" y="38426"/>
                </a:lnTo>
                <a:lnTo>
                  <a:pt x="65964" y="38426"/>
                </a:lnTo>
                <a:lnTo>
                  <a:pt x="65964" y="38426"/>
                </a:lnTo>
                <a:lnTo>
                  <a:pt x="65964" y="38426"/>
                </a:lnTo>
                <a:lnTo>
                  <a:pt x="65964" y="38426"/>
                </a:lnTo>
                <a:lnTo>
                  <a:pt x="65964" y="38426"/>
                </a:lnTo>
                <a:lnTo>
                  <a:pt x="68070" y="38426"/>
                </a:lnTo>
                <a:lnTo>
                  <a:pt x="68070" y="38426"/>
                </a:lnTo>
                <a:lnTo>
                  <a:pt x="68070" y="39775"/>
                </a:lnTo>
                <a:lnTo>
                  <a:pt x="68070" y="39775"/>
                </a:lnTo>
                <a:lnTo>
                  <a:pt x="68070" y="39775"/>
                </a:lnTo>
                <a:lnTo>
                  <a:pt x="68070" y="39775"/>
                </a:lnTo>
                <a:lnTo>
                  <a:pt x="69473" y="39775"/>
                </a:lnTo>
                <a:lnTo>
                  <a:pt x="69473" y="39775"/>
                </a:lnTo>
                <a:lnTo>
                  <a:pt x="69473" y="39775"/>
                </a:lnTo>
                <a:lnTo>
                  <a:pt x="69473" y="39775"/>
                </a:lnTo>
                <a:lnTo>
                  <a:pt x="69473" y="39775"/>
                </a:lnTo>
                <a:lnTo>
                  <a:pt x="69473" y="39775"/>
                </a:lnTo>
                <a:lnTo>
                  <a:pt x="69473" y="39775"/>
                </a:lnTo>
                <a:lnTo>
                  <a:pt x="70877" y="39775"/>
                </a:lnTo>
                <a:lnTo>
                  <a:pt x="70877" y="39775"/>
                </a:lnTo>
                <a:lnTo>
                  <a:pt x="70877" y="41123"/>
                </a:lnTo>
                <a:lnTo>
                  <a:pt x="70877" y="41123"/>
                </a:lnTo>
                <a:lnTo>
                  <a:pt x="70877" y="41123"/>
                </a:lnTo>
                <a:lnTo>
                  <a:pt x="70877" y="41123"/>
                </a:lnTo>
                <a:lnTo>
                  <a:pt x="70877" y="41123"/>
                </a:lnTo>
                <a:lnTo>
                  <a:pt x="70877" y="43146"/>
                </a:lnTo>
                <a:lnTo>
                  <a:pt x="72280" y="43146"/>
                </a:lnTo>
                <a:lnTo>
                  <a:pt x="72280" y="43146"/>
                </a:lnTo>
                <a:lnTo>
                  <a:pt x="72280" y="43146"/>
                </a:lnTo>
                <a:lnTo>
                  <a:pt x="72280" y="43146"/>
                </a:lnTo>
                <a:lnTo>
                  <a:pt x="72280" y="44494"/>
                </a:lnTo>
                <a:lnTo>
                  <a:pt x="72280" y="44494"/>
                </a:lnTo>
                <a:lnTo>
                  <a:pt x="72280" y="44494"/>
                </a:lnTo>
                <a:lnTo>
                  <a:pt x="72280" y="44494"/>
                </a:lnTo>
                <a:lnTo>
                  <a:pt x="72280" y="45842"/>
                </a:lnTo>
                <a:lnTo>
                  <a:pt x="72280" y="45842"/>
                </a:lnTo>
                <a:lnTo>
                  <a:pt x="72280" y="45842"/>
                </a:lnTo>
                <a:lnTo>
                  <a:pt x="72280" y="45842"/>
                </a:lnTo>
                <a:lnTo>
                  <a:pt x="72280" y="47191"/>
                </a:lnTo>
                <a:lnTo>
                  <a:pt x="73684" y="47191"/>
                </a:lnTo>
                <a:lnTo>
                  <a:pt x="73684" y="47191"/>
                </a:lnTo>
                <a:lnTo>
                  <a:pt x="73684" y="47191"/>
                </a:lnTo>
                <a:lnTo>
                  <a:pt x="73684" y="47191"/>
                </a:lnTo>
                <a:lnTo>
                  <a:pt x="73684" y="48539"/>
                </a:lnTo>
                <a:lnTo>
                  <a:pt x="73684" y="48539"/>
                </a:lnTo>
                <a:lnTo>
                  <a:pt x="73684" y="48539"/>
                </a:lnTo>
                <a:lnTo>
                  <a:pt x="73684" y="48539"/>
                </a:lnTo>
                <a:lnTo>
                  <a:pt x="73684" y="50561"/>
                </a:lnTo>
                <a:lnTo>
                  <a:pt x="73684" y="50561"/>
                </a:lnTo>
                <a:lnTo>
                  <a:pt x="73684" y="50561"/>
                </a:lnTo>
                <a:lnTo>
                  <a:pt x="73684" y="50561"/>
                </a:lnTo>
                <a:lnTo>
                  <a:pt x="75789" y="50561"/>
                </a:lnTo>
                <a:lnTo>
                  <a:pt x="75789" y="51910"/>
                </a:lnTo>
                <a:lnTo>
                  <a:pt x="75789" y="51910"/>
                </a:lnTo>
                <a:lnTo>
                  <a:pt x="75789" y="51910"/>
                </a:lnTo>
                <a:lnTo>
                  <a:pt x="75789" y="51910"/>
                </a:lnTo>
                <a:lnTo>
                  <a:pt x="75789" y="51910"/>
                </a:lnTo>
                <a:lnTo>
                  <a:pt x="77192" y="51910"/>
                </a:lnTo>
                <a:lnTo>
                  <a:pt x="77192" y="53258"/>
                </a:lnTo>
                <a:lnTo>
                  <a:pt x="77192" y="53258"/>
                </a:lnTo>
                <a:lnTo>
                  <a:pt x="77192" y="53258"/>
                </a:lnTo>
                <a:lnTo>
                  <a:pt x="77192" y="53258"/>
                </a:lnTo>
                <a:lnTo>
                  <a:pt x="77192" y="53258"/>
                </a:lnTo>
                <a:lnTo>
                  <a:pt x="77192" y="53258"/>
                </a:lnTo>
                <a:lnTo>
                  <a:pt x="78596" y="53258"/>
                </a:lnTo>
                <a:lnTo>
                  <a:pt x="78596" y="53258"/>
                </a:lnTo>
                <a:lnTo>
                  <a:pt x="78596" y="54606"/>
                </a:lnTo>
                <a:lnTo>
                  <a:pt x="78596" y="54606"/>
                </a:lnTo>
                <a:lnTo>
                  <a:pt x="78596" y="54606"/>
                </a:lnTo>
                <a:lnTo>
                  <a:pt x="78596" y="54606"/>
                </a:lnTo>
                <a:lnTo>
                  <a:pt x="78596" y="54606"/>
                </a:lnTo>
                <a:lnTo>
                  <a:pt x="80000" y="54606"/>
                </a:lnTo>
                <a:lnTo>
                  <a:pt x="80000" y="55955"/>
                </a:lnTo>
                <a:lnTo>
                  <a:pt x="80000" y="55955"/>
                </a:lnTo>
                <a:lnTo>
                  <a:pt x="80000" y="55955"/>
                </a:lnTo>
                <a:lnTo>
                  <a:pt x="80000" y="55955"/>
                </a:lnTo>
                <a:lnTo>
                  <a:pt x="81403" y="55955"/>
                </a:lnTo>
                <a:lnTo>
                  <a:pt x="81403" y="55955"/>
                </a:lnTo>
                <a:lnTo>
                  <a:pt x="81403" y="55955"/>
                </a:lnTo>
                <a:lnTo>
                  <a:pt x="81403" y="55955"/>
                </a:lnTo>
                <a:lnTo>
                  <a:pt x="81403" y="55955"/>
                </a:lnTo>
                <a:lnTo>
                  <a:pt x="81403" y="57977"/>
                </a:lnTo>
                <a:lnTo>
                  <a:pt x="81403" y="57977"/>
                </a:lnTo>
                <a:lnTo>
                  <a:pt x="83508" y="57977"/>
                </a:lnTo>
                <a:lnTo>
                  <a:pt x="83508" y="57977"/>
                </a:lnTo>
                <a:lnTo>
                  <a:pt x="83508" y="57977"/>
                </a:lnTo>
                <a:lnTo>
                  <a:pt x="83508" y="57977"/>
                </a:lnTo>
                <a:lnTo>
                  <a:pt x="83508" y="57977"/>
                </a:lnTo>
                <a:lnTo>
                  <a:pt x="84912" y="57977"/>
                </a:lnTo>
                <a:lnTo>
                  <a:pt x="84912" y="57977"/>
                </a:lnTo>
                <a:lnTo>
                  <a:pt x="84912" y="57977"/>
                </a:lnTo>
                <a:lnTo>
                  <a:pt x="84912" y="57977"/>
                </a:lnTo>
                <a:lnTo>
                  <a:pt x="84912" y="59325"/>
                </a:lnTo>
                <a:lnTo>
                  <a:pt x="86315" y="59325"/>
                </a:lnTo>
                <a:lnTo>
                  <a:pt x="86315" y="59325"/>
                </a:lnTo>
                <a:lnTo>
                  <a:pt x="86315" y="59325"/>
                </a:lnTo>
                <a:lnTo>
                  <a:pt x="86315" y="59325"/>
                </a:lnTo>
                <a:lnTo>
                  <a:pt x="87719" y="59325"/>
                </a:lnTo>
                <a:lnTo>
                  <a:pt x="87719" y="59325"/>
                </a:lnTo>
                <a:lnTo>
                  <a:pt x="87719" y="59325"/>
                </a:lnTo>
                <a:lnTo>
                  <a:pt x="87719" y="59325"/>
                </a:lnTo>
                <a:lnTo>
                  <a:pt x="87719" y="59325"/>
                </a:lnTo>
                <a:lnTo>
                  <a:pt x="89122" y="59325"/>
                </a:lnTo>
                <a:lnTo>
                  <a:pt x="89122" y="59325"/>
                </a:lnTo>
                <a:lnTo>
                  <a:pt x="89122" y="59325"/>
                </a:lnTo>
                <a:lnTo>
                  <a:pt x="89122" y="59325"/>
                </a:lnTo>
                <a:lnTo>
                  <a:pt x="91228" y="59325"/>
                </a:lnTo>
                <a:lnTo>
                  <a:pt x="91228" y="59325"/>
                </a:lnTo>
                <a:lnTo>
                  <a:pt x="91228" y="59325"/>
                </a:lnTo>
                <a:lnTo>
                  <a:pt x="91228" y="59325"/>
                </a:lnTo>
                <a:lnTo>
                  <a:pt x="91228" y="59325"/>
                </a:lnTo>
                <a:lnTo>
                  <a:pt x="92631" y="59325"/>
                </a:lnTo>
                <a:lnTo>
                  <a:pt x="92631" y="59325"/>
                </a:lnTo>
                <a:lnTo>
                  <a:pt x="92631" y="59325"/>
                </a:lnTo>
                <a:lnTo>
                  <a:pt x="92631" y="59325"/>
                </a:lnTo>
                <a:lnTo>
                  <a:pt x="92631" y="59325"/>
                </a:lnTo>
                <a:lnTo>
                  <a:pt x="94035" y="59325"/>
                </a:lnTo>
                <a:lnTo>
                  <a:pt x="94035" y="59325"/>
                </a:lnTo>
                <a:lnTo>
                  <a:pt x="94035" y="59325"/>
                </a:lnTo>
                <a:lnTo>
                  <a:pt x="95438" y="59325"/>
                </a:lnTo>
                <a:lnTo>
                  <a:pt x="95438" y="59325"/>
                </a:lnTo>
                <a:lnTo>
                  <a:pt x="95438" y="59325"/>
                </a:lnTo>
                <a:lnTo>
                  <a:pt x="95438" y="59325"/>
                </a:lnTo>
                <a:lnTo>
                  <a:pt x="95438" y="59325"/>
                </a:lnTo>
                <a:lnTo>
                  <a:pt x="96842" y="59325"/>
                </a:lnTo>
                <a:lnTo>
                  <a:pt x="96842" y="59325"/>
                </a:lnTo>
                <a:lnTo>
                  <a:pt x="96842" y="60674"/>
                </a:lnTo>
                <a:lnTo>
                  <a:pt x="96842" y="60674"/>
                </a:lnTo>
                <a:lnTo>
                  <a:pt x="96842" y="60674"/>
                </a:lnTo>
                <a:lnTo>
                  <a:pt x="95438" y="60674"/>
                </a:lnTo>
                <a:lnTo>
                  <a:pt x="95438" y="62022"/>
                </a:lnTo>
                <a:lnTo>
                  <a:pt x="95438" y="62022"/>
                </a:lnTo>
                <a:lnTo>
                  <a:pt x="95438" y="62022"/>
                </a:lnTo>
                <a:lnTo>
                  <a:pt x="95438" y="62022"/>
                </a:lnTo>
                <a:lnTo>
                  <a:pt x="95438" y="62022"/>
                </a:lnTo>
                <a:lnTo>
                  <a:pt x="95438" y="62022"/>
                </a:lnTo>
                <a:lnTo>
                  <a:pt x="94035" y="62022"/>
                </a:lnTo>
                <a:lnTo>
                  <a:pt x="94035" y="62022"/>
                </a:lnTo>
                <a:lnTo>
                  <a:pt x="94035" y="62022"/>
                </a:lnTo>
                <a:lnTo>
                  <a:pt x="94035" y="63370"/>
                </a:lnTo>
                <a:lnTo>
                  <a:pt x="94035" y="63370"/>
                </a:lnTo>
                <a:lnTo>
                  <a:pt x="94035" y="63370"/>
                </a:lnTo>
                <a:lnTo>
                  <a:pt x="94035" y="63370"/>
                </a:lnTo>
                <a:lnTo>
                  <a:pt x="94035" y="63370"/>
                </a:lnTo>
                <a:lnTo>
                  <a:pt x="94035" y="65393"/>
                </a:lnTo>
                <a:lnTo>
                  <a:pt x="95438" y="65393"/>
                </a:lnTo>
                <a:lnTo>
                  <a:pt x="95438" y="65393"/>
                </a:lnTo>
                <a:lnTo>
                  <a:pt x="95438" y="65393"/>
                </a:lnTo>
                <a:lnTo>
                  <a:pt x="95438" y="65393"/>
                </a:lnTo>
                <a:lnTo>
                  <a:pt x="95438" y="65393"/>
                </a:lnTo>
                <a:lnTo>
                  <a:pt x="95438" y="65393"/>
                </a:lnTo>
                <a:lnTo>
                  <a:pt x="96842" y="65393"/>
                </a:lnTo>
                <a:lnTo>
                  <a:pt x="96842" y="65393"/>
                </a:lnTo>
                <a:lnTo>
                  <a:pt x="96842" y="65393"/>
                </a:lnTo>
                <a:lnTo>
                  <a:pt x="96842" y="66741"/>
                </a:lnTo>
                <a:lnTo>
                  <a:pt x="98947" y="66741"/>
                </a:lnTo>
                <a:lnTo>
                  <a:pt x="98947" y="66741"/>
                </a:lnTo>
                <a:lnTo>
                  <a:pt x="98947" y="66741"/>
                </a:lnTo>
                <a:lnTo>
                  <a:pt x="98947" y="66741"/>
                </a:lnTo>
                <a:lnTo>
                  <a:pt x="98947" y="66741"/>
                </a:lnTo>
                <a:lnTo>
                  <a:pt x="100350" y="66741"/>
                </a:lnTo>
                <a:lnTo>
                  <a:pt x="100350" y="66741"/>
                </a:lnTo>
                <a:lnTo>
                  <a:pt x="100350" y="66741"/>
                </a:lnTo>
                <a:lnTo>
                  <a:pt x="100350" y="66741"/>
                </a:lnTo>
                <a:lnTo>
                  <a:pt x="100350" y="66741"/>
                </a:lnTo>
                <a:lnTo>
                  <a:pt x="100350" y="68089"/>
                </a:lnTo>
                <a:lnTo>
                  <a:pt x="101754" y="68089"/>
                </a:lnTo>
                <a:lnTo>
                  <a:pt x="101754" y="68089"/>
                </a:lnTo>
                <a:lnTo>
                  <a:pt x="101754" y="68089"/>
                </a:lnTo>
                <a:lnTo>
                  <a:pt x="101754" y="68089"/>
                </a:lnTo>
                <a:lnTo>
                  <a:pt x="103157" y="68089"/>
                </a:lnTo>
                <a:lnTo>
                  <a:pt x="103157" y="68089"/>
                </a:lnTo>
                <a:lnTo>
                  <a:pt x="103157" y="68089"/>
                </a:lnTo>
                <a:lnTo>
                  <a:pt x="103157" y="68089"/>
                </a:lnTo>
                <a:lnTo>
                  <a:pt x="103157" y="68089"/>
                </a:lnTo>
                <a:lnTo>
                  <a:pt x="104561" y="68089"/>
                </a:lnTo>
                <a:lnTo>
                  <a:pt x="104561" y="68089"/>
                </a:lnTo>
                <a:lnTo>
                  <a:pt x="104561" y="68089"/>
                </a:lnTo>
                <a:lnTo>
                  <a:pt x="104561" y="69438"/>
                </a:lnTo>
                <a:lnTo>
                  <a:pt x="104561" y="69438"/>
                </a:lnTo>
                <a:lnTo>
                  <a:pt x="106666" y="69438"/>
                </a:lnTo>
                <a:lnTo>
                  <a:pt x="106666" y="69438"/>
                </a:lnTo>
                <a:lnTo>
                  <a:pt x="106666" y="69438"/>
                </a:lnTo>
                <a:lnTo>
                  <a:pt x="106666" y="69438"/>
                </a:lnTo>
                <a:lnTo>
                  <a:pt x="108070" y="69438"/>
                </a:lnTo>
                <a:lnTo>
                  <a:pt x="108070" y="69438"/>
                </a:lnTo>
                <a:lnTo>
                  <a:pt x="108070" y="69438"/>
                </a:lnTo>
                <a:lnTo>
                  <a:pt x="108070" y="69438"/>
                </a:lnTo>
                <a:lnTo>
                  <a:pt x="108070" y="70786"/>
                </a:lnTo>
                <a:lnTo>
                  <a:pt x="108070" y="70786"/>
                </a:lnTo>
                <a:lnTo>
                  <a:pt x="108070" y="70786"/>
                </a:lnTo>
                <a:lnTo>
                  <a:pt x="109473" y="70786"/>
                </a:lnTo>
                <a:lnTo>
                  <a:pt x="109473" y="70786"/>
                </a:lnTo>
                <a:lnTo>
                  <a:pt x="109473" y="70786"/>
                </a:lnTo>
                <a:lnTo>
                  <a:pt x="109473" y="70786"/>
                </a:lnTo>
                <a:lnTo>
                  <a:pt x="109473" y="70786"/>
                </a:lnTo>
                <a:lnTo>
                  <a:pt x="109473" y="70786"/>
                </a:lnTo>
                <a:lnTo>
                  <a:pt x="110877" y="70786"/>
                </a:lnTo>
                <a:lnTo>
                  <a:pt x="110877" y="70786"/>
                </a:lnTo>
                <a:lnTo>
                  <a:pt x="110877" y="72808"/>
                </a:lnTo>
                <a:lnTo>
                  <a:pt x="110877" y="72808"/>
                </a:lnTo>
                <a:lnTo>
                  <a:pt x="112280" y="72808"/>
                </a:lnTo>
                <a:lnTo>
                  <a:pt x="112280" y="72808"/>
                </a:lnTo>
                <a:lnTo>
                  <a:pt x="112280" y="72808"/>
                </a:lnTo>
                <a:lnTo>
                  <a:pt x="112280" y="72808"/>
                </a:lnTo>
                <a:lnTo>
                  <a:pt x="112280" y="72808"/>
                </a:lnTo>
                <a:lnTo>
                  <a:pt x="112280" y="72808"/>
                </a:lnTo>
                <a:lnTo>
                  <a:pt x="114385" y="72808"/>
                </a:lnTo>
                <a:lnTo>
                  <a:pt x="114385" y="72808"/>
                </a:lnTo>
                <a:lnTo>
                  <a:pt x="114385" y="72808"/>
                </a:lnTo>
                <a:lnTo>
                  <a:pt x="114385" y="74157"/>
                </a:lnTo>
                <a:lnTo>
                  <a:pt x="114385" y="74157"/>
                </a:lnTo>
                <a:lnTo>
                  <a:pt x="115789" y="74157"/>
                </a:lnTo>
                <a:lnTo>
                  <a:pt x="115789" y="74157"/>
                </a:lnTo>
                <a:lnTo>
                  <a:pt x="115789" y="74157"/>
                </a:lnTo>
                <a:lnTo>
                  <a:pt x="115789" y="74157"/>
                </a:lnTo>
                <a:lnTo>
                  <a:pt x="115789" y="75505"/>
                </a:lnTo>
                <a:lnTo>
                  <a:pt x="115789" y="75505"/>
                </a:lnTo>
                <a:lnTo>
                  <a:pt x="115789" y="75505"/>
                </a:lnTo>
                <a:lnTo>
                  <a:pt x="117192" y="75505"/>
                </a:lnTo>
                <a:lnTo>
                  <a:pt x="117192" y="75505"/>
                </a:lnTo>
                <a:lnTo>
                  <a:pt x="117192" y="75505"/>
                </a:lnTo>
                <a:lnTo>
                  <a:pt x="117192" y="75505"/>
                </a:lnTo>
                <a:lnTo>
                  <a:pt x="117192" y="75505"/>
                </a:lnTo>
                <a:lnTo>
                  <a:pt x="117192" y="76853"/>
                </a:lnTo>
                <a:lnTo>
                  <a:pt x="118596" y="76853"/>
                </a:lnTo>
                <a:lnTo>
                  <a:pt x="118596" y="76853"/>
                </a:lnTo>
                <a:lnTo>
                  <a:pt x="118596" y="76853"/>
                </a:lnTo>
                <a:lnTo>
                  <a:pt x="118596" y="76853"/>
                </a:lnTo>
                <a:lnTo>
                  <a:pt x="118596" y="76853"/>
                </a:lnTo>
                <a:lnTo>
                  <a:pt x="118596" y="76853"/>
                </a:lnTo>
                <a:lnTo>
                  <a:pt x="118596" y="78202"/>
                </a:lnTo>
                <a:lnTo>
                  <a:pt x="118596" y="78202"/>
                </a:lnTo>
                <a:lnTo>
                  <a:pt x="120000" y="78202"/>
                </a:lnTo>
                <a:lnTo>
                  <a:pt x="120000" y="78202"/>
                </a:lnTo>
                <a:lnTo>
                  <a:pt x="120000" y="80224"/>
                </a:lnTo>
                <a:lnTo>
                  <a:pt x="120000" y="80224"/>
                </a:lnTo>
                <a:lnTo>
                  <a:pt x="120000" y="80224"/>
                </a:lnTo>
                <a:lnTo>
                  <a:pt x="120000" y="80224"/>
                </a:lnTo>
                <a:lnTo>
                  <a:pt x="120000" y="80224"/>
                </a:lnTo>
                <a:lnTo>
                  <a:pt x="120000" y="81573"/>
                </a:lnTo>
                <a:lnTo>
                  <a:pt x="120000" y="81573"/>
                </a:lnTo>
                <a:lnTo>
                  <a:pt x="118596" y="81573"/>
                </a:lnTo>
                <a:lnTo>
                  <a:pt x="118596" y="81573"/>
                </a:lnTo>
                <a:lnTo>
                  <a:pt x="118596" y="81573"/>
                </a:lnTo>
                <a:lnTo>
                  <a:pt x="118596" y="82921"/>
                </a:lnTo>
                <a:lnTo>
                  <a:pt x="118596" y="82921"/>
                </a:lnTo>
                <a:lnTo>
                  <a:pt x="118596" y="82921"/>
                </a:lnTo>
                <a:lnTo>
                  <a:pt x="118596" y="84269"/>
                </a:lnTo>
                <a:lnTo>
                  <a:pt x="118596" y="84269"/>
                </a:lnTo>
                <a:lnTo>
                  <a:pt x="118596" y="84269"/>
                </a:lnTo>
                <a:lnTo>
                  <a:pt x="118596" y="84269"/>
                </a:lnTo>
                <a:lnTo>
                  <a:pt x="118596" y="84269"/>
                </a:lnTo>
                <a:lnTo>
                  <a:pt x="117192" y="84269"/>
                </a:lnTo>
                <a:lnTo>
                  <a:pt x="117192" y="84269"/>
                </a:lnTo>
                <a:lnTo>
                  <a:pt x="117192" y="82921"/>
                </a:lnTo>
                <a:lnTo>
                  <a:pt x="117192" y="82921"/>
                </a:lnTo>
                <a:lnTo>
                  <a:pt x="117192" y="82921"/>
                </a:lnTo>
                <a:lnTo>
                  <a:pt x="115789" y="82921"/>
                </a:lnTo>
                <a:lnTo>
                  <a:pt x="115789" y="82921"/>
                </a:lnTo>
                <a:lnTo>
                  <a:pt x="115789" y="82921"/>
                </a:lnTo>
                <a:lnTo>
                  <a:pt x="115789" y="82921"/>
                </a:lnTo>
                <a:lnTo>
                  <a:pt x="115789" y="82921"/>
                </a:lnTo>
                <a:lnTo>
                  <a:pt x="114385" y="82921"/>
                </a:lnTo>
                <a:lnTo>
                  <a:pt x="114385" y="81573"/>
                </a:lnTo>
                <a:lnTo>
                  <a:pt x="114385" y="81573"/>
                </a:lnTo>
                <a:lnTo>
                  <a:pt x="114385" y="81573"/>
                </a:lnTo>
                <a:lnTo>
                  <a:pt x="114385" y="81573"/>
                </a:lnTo>
                <a:lnTo>
                  <a:pt x="114385" y="81573"/>
                </a:lnTo>
                <a:lnTo>
                  <a:pt x="114385" y="81573"/>
                </a:lnTo>
                <a:lnTo>
                  <a:pt x="114385" y="81573"/>
                </a:lnTo>
                <a:lnTo>
                  <a:pt x="114385" y="80224"/>
                </a:lnTo>
                <a:lnTo>
                  <a:pt x="114385" y="80224"/>
                </a:lnTo>
                <a:lnTo>
                  <a:pt x="114385" y="80224"/>
                </a:lnTo>
                <a:lnTo>
                  <a:pt x="114385" y="80224"/>
                </a:lnTo>
                <a:lnTo>
                  <a:pt x="114385" y="80224"/>
                </a:lnTo>
                <a:lnTo>
                  <a:pt x="114385" y="78202"/>
                </a:lnTo>
                <a:lnTo>
                  <a:pt x="114385" y="78202"/>
                </a:lnTo>
                <a:lnTo>
                  <a:pt x="114385" y="78202"/>
                </a:lnTo>
                <a:lnTo>
                  <a:pt x="112280" y="78202"/>
                </a:lnTo>
                <a:lnTo>
                  <a:pt x="112280" y="78202"/>
                </a:lnTo>
                <a:lnTo>
                  <a:pt x="112280" y="78202"/>
                </a:lnTo>
                <a:lnTo>
                  <a:pt x="112280" y="78202"/>
                </a:lnTo>
                <a:lnTo>
                  <a:pt x="112280" y="78202"/>
                </a:lnTo>
                <a:lnTo>
                  <a:pt x="110877" y="78202"/>
                </a:lnTo>
                <a:lnTo>
                  <a:pt x="110877" y="78202"/>
                </a:lnTo>
                <a:lnTo>
                  <a:pt x="110877" y="78202"/>
                </a:lnTo>
                <a:lnTo>
                  <a:pt x="109473" y="78202"/>
                </a:lnTo>
                <a:lnTo>
                  <a:pt x="109473" y="78202"/>
                </a:lnTo>
                <a:lnTo>
                  <a:pt x="109473" y="78202"/>
                </a:lnTo>
                <a:lnTo>
                  <a:pt x="109473" y="78202"/>
                </a:lnTo>
                <a:lnTo>
                  <a:pt x="108070" y="78202"/>
                </a:lnTo>
                <a:lnTo>
                  <a:pt x="108070" y="76853"/>
                </a:lnTo>
                <a:lnTo>
                  <a:pt x="108070" y="76853"/>
                </a:lnTo>
                <a:lnTo>
                  <a:pt x="108070" y="76853"/>
                </a:lnTo>
                <a:lnTo>
                  <a:pt x="108070" y="76853"/>
                </a:lnTo>
                <a:lnTo>
                  <a:pt x="108070" y="76853"/>
                </a:lnTo>
                <a:lnTo>
                  <a:pt x="106666" y="76853"/>
                </a:lnTo>
                <a:lnTo>
                  <a:pt x="106666" y="76853"/>
                </a:lnTo>
                <a:lnTo>
                  <a:pt x="106666" y="76853"/>
                </a:lnTo>
                <a:lnTo>
                  <a:pt x="106666" y="76853"/>
                </a:lnTo>
                <a:lnTo>
                  <a:pt x="106666" y="75505"/>
                </a:lnTo>
                <a:lnTo>
                  <a:pt x="106666" y="75505"/>
                </a:lnTo>
                <a:lnTo>
                  <a:pt x="106666" y="75505"/>
                </a:lnTo>
                <a:lnTo>
                  <a:pt x="106666" y="75505"/>
                </a:lnTo>
                <a:lnTo>
                  <a:pt x="104561" y="75505"/>
                </a:lnTo>
                <a:lnTo>
                  <a:pt x="104561" y="75505"/>
                </a:lnTo>
                <a:lnTo>
                  <a:pt x="104561" y="75505"/>
                </a:lnTo>
                <a:lnTo>
                  <a:pt x="104561" y="75505"/>
                </a:lnTo>
                <a:lnTo>
                  <a:pt x="104561" y="75505"/>
                </a:lnTo>
                <a:lnTo>
                  <a:pt x="104561" y="76853"/>
                </a:lnTo>
                <a:lnTo>
                  <a:pt x="103157" y="76853"/>
                </a:lnTo>
                <a:lnTo>
                  <a:pt x="103157" y="76853"/>
                </a:lnTo>
                <a:lnTo>
                  <a:pt x="103157" y="76853"/>
                </a:lnTo>
                <a:lnTo>
                  <a:pt x="103157" y="76853"/>
                </a:lnTo>
                <a:lnTo>
                  <a:pt x="103157" y="76853"/>
                </a:lnTo>
                <a:lnTo>
                  <a:pt x="103157" y="78202"/>
                </a:lnTo>
                <a:lnTo>
                  <a:pt x="103157" y="78202"/>
                </a:lnTo>
                <a:lnTo>
                  <a:pt x="103157" y="78202"/>
                </a:lnTo>
                <a:lnTo>
                  <a:pt x="103157" y="78202"/>
                </a:lnTo>
                <a:lnTo>
                  <a:pt x="101754" y="78202"/>
                </a:lnTo>
                <a:lnTo>
                  <a:pt x="101754" y="80224"/>
                </a:lnTo>
                <a:lnTo>
                  <a:pt x="101754" y="80224"/>
                </a:lnTo>
                <a:lnTo>
                  <a:pt x="101754" y="80224"/>
                </a:lnTo>
                <a:lnTo>
                  <a:pt x="101754" y="80224"/>
                </a:lnTo>
                <a:lnTo>
                  <a:pt x="101754" y="80224"/>
                </a:lnTo>
                <a:lnTo>
                  <a:pt x="100350" y="80224"/>
                </a:lnTo>
                <a:lnTo>
                  <a:pt x="100350" y="81573"/>
                </a:lnTo>
                <a:lnTo>
                  <a:pt x="100350" y="81573"/>
                </a:lnTo>
                <a:lnTo>
                  <a:pt x="101754" y="81573"/>
                </a:lnTo>
                <a:lnTo>
                  <a:pt x="101754" y="81573"/>
                </a:lnTo>
                <a:lnTo>
                  <a:pt x="101754" y="82921"/>
                </a:lnTo>
                <a:lnTo>
                  <a:pt x="100350" y="82921"/>
                </a:lnTo>
                <a:lnTo>
                  <a:pt x="100350" y="82921"/>
                </a:lnTo>
                <a:lnTo>
                  <a:pt x="100350" y="82921"/>
                </a:lnTo>
                <a:lnTo>
                  <a:pt x="100350" y="82921"/>
                </a:lnTo>
                <a:lnTo>
                  <a:pt x="100350" y="82921"/>
                </a:lnTo>
                <a:lnTo>
                  <a:pt x="100350" y="84269"/>
                </a:lnTo>
                <a:lnTo>
                  <a:pt x="100350" y="84269"/>
                </a:lnTo>
                <a:lnTo>
                  <a:pt x="100350" y="84269"/>
                </a:lnTo>
                <a:lnTo>
                  <a:pt x="100350" y="84269"/>
                </a:lnTo>
                <a:lnTo>
                  <a:pt x="100350" y="84269"/>
                </a:lnTo>
                <a:lnTo>
                  <a:pt x="100350" y="85617"/>
                </a:lnTo>
                <a:lnTo>
                  <a:pt x="100350" y="85617"/>
                </a:lnTo>
                <a:lnTo>
                  <a:pt x="100350" y="85617"/>
                </a:lnTo>
                <a:lnTo>
                  <a:pt x="100350" y="85617"/>
                </a:lnTo>
                <a:lnTo>
                  <a:pt x="101754" y="85617"/>
                </a:lnTo>
                <a:lnTo>
                  <a:pt x="101754" y="85617"/>
                </a:lnTo>
                <a:lnTo>
                  <a:pt x="101754" y="85617"/>
                </a:lnTo>
                <a:lnTo>
                  <a:pt x="103157" y="85617"/>
                </a:lnTo>
                <a:lnTo>
                  <a:pt x="103157" y="85617"/>
                </a:lnTo>
                <a:lnTo>
                  <a:pt x="103157" y="85617"/>
                </a:lnTo>
                <a:lnTo>
                  <a:pt x="103157" y="85617"/>
                </a:lnTo>
                <a:lnTo>
                  <a:pt x="103157" y="85617"/>
                </a:lnTo>
                <a:lnTo>
                  <a:pt x="103157" y="85617"/>
                </a:lnTo>
                <a:lnTo>
                  <a:pt x="104561" y="85617"/>
                </a:lnTo>
                <a:lnTo>
                  <a:pt x="104561" y="87640"/>
                </a:lnTo>
                <a:lnTo>
                  <a:pt x="104561" y="87640"/>
                </a:lnTo>
                <a:lnTo>
                  <a:pt x="104561" y="87640"/>
                </a:lnTo>
                <a:lnTo>
                  <a:pt x="104561" y="87640"/>
                </a:lnTo>
                <a:lnTo>
                  <a:pt x="104561" y="87640"/>
                </a:lnTo>
                <a:lnTo>
                  <a:pt x="106666" y="87640"/>
                </a:lnTo>
                <a:lnTo>
                  <a:pt x="106666" y="87640"/>
                </a:lnTo>
                <a:lnTo>
                  <a:pt x="106666" y="87640"/>
                </a:lnTo>
                <a:lnTo>
                  <a:pt x="106666" y="88988"/>
                </a:lnTo>
                <a:lnTo>
                  <a:pt x="106666" y="88988"/>
                </a:lnTo>
                <a:lnTo>
                  <a:pt x="106666" y="88988"/>
                </a:lnTo>
                <a:lnTo>
                  <a:pt x="106666" y="88988"/>
                </a:lnTo>
                <a:lnTo>
                  <a:pt x="106666" y="90337"/>
                </a:lnTo>
                <a:lnTo>
                  <a:pt x="106666" y="90337"/>
                </a:lnTo>
                <a:lnTo>
                  <a:pt x="106666" y="90337"/>
                </a:lnTo>
                <a:lnTo>
                  <a:pt x="106666" y="90337"/>
                </a:lnTo>
                <a:lnTo>
                  <a:pt x="106666" y="91685"/>
                </a:lnTo>
                <a:lnTo>
                  <a:pt x="106666" y="91685"/>
                </a:lnTo>
                <a:lnTo>
                  <a:pt x="106666" y="91685"/>
                </a:lnTo>
                <a:lnTo>
                  <a:pt x="106666" y="91685"/>
                </a:lnTo>
                <a:lnTo>
                  <a:pt x="106666" y="93033"/>
                </a:lnTo>
                <a:lnTo>
                  <a:pt x="106666" y="93033"/>
                </a:lnTo>
                <a:lnTo>
                  <a:pt x="106666" y="93033"/>
                </a:lnTo>
                <a:lnTo>
                  <a:pt x="106666" y="93033"/>
                </a:lnTo>
                <a:lnTo>
                  <a:pt x="106666" y="93033"/>
                </a:lnTo>
                <a:lnTo>
                  <a:pt x="106666" y="95056"/>
                </a:lnTo>
                <a:lnTo>
                  <a:pt x="104561" y="95056"/>
                </a:lnTo>
                <a:lnTo>
                  <a:pt x="104561" y="95056"/>
                </a:lnTo>
                <a:lnTo>
                  <a:pt x="104561" y="95056"/>
                </a:lnTo>
                <a:lnTo>
                  <a:pt x="104561" y="93033"/>
                </a:lnTo>
                <a:lnTo>
                  <a:pt x="104561" y="93033"/>
                </a:lnTo>
                <a:lnTo>
                  <a:pt x="103157" y="93033"/>
                </a:lnTo>
                <a:lnTo>
                  <a:pt x="103157" y="93033"/>
                </a:lnTo>
                <a:lnTo>
                  <a:pt x="103157" y="95056"/>
                </a:lnTo>
                <a:lnTo>
                  <a:pt x="103157" y="95056"/>
                </a:lnTo>
                <a:lnTo>
                  <a:pt x="103157" y="95056"/>
                </a:lnTo>
                <a:lnTo>
                  <a:pt x="101754" y="95056"/>
                </a:lnTo>
                <a:lnTo>
                  <a:pt x="101754" y="95056"/>
                </a:lnTo>
                <a:lnTo>
                  <a:pt x="101754" y="95056"/>
                </a:lnTo>
                <a:lnTo>
                  <a:pt x="101754" y="95056"/>
                </a:lnTo>
                <a:lnTo>
                  <a:pt x="101754" y="95056"/>
                </a:lnTo>
                <a:lnTo>
                  <a:pt x="100350" y="95056"/>
                </a:lnTo>
                <a:lnTo>
                  <a:pt x="100350" y="96404"/>
                </a:lnTo>
                <a:lnTo>
                  <a:pt x="100350" y="96404"/>
                </a:lnTo>
                <a:lnTo>
                  <a:pt x="100350" y="96404"/>
                </a:lnTo>
                <a:lnTo>
                  <a:pt x="100350" y="96404"/>
                </a:lnTo>
                <a:lnTo>
                  <a:pt x="100350" y="97752"/>
                </a:lnTo>
                <a:lnTo>
                  <a:pt x="100350" y="97752"/>
                </a:lnTo>
                <a:lnTo>
                  <a:pt x="100350" y="97752"/>
                </a:lnTo>
                <a:lnTo>
                  <a:pt x="100350" y="99101"/>
                </a:lnTo>
                <a:lnTo>
                  <a:pt x="100350" y="99101"/>
                </a:lnTo>
                <a:lnTo>
                  <a:pt x="100350" y="99101"/>
                </a:lnTo>
                <a:lnTo>
                  <a:pt x="100350" y="100449"/>
                </a:lnTo>
                <a:lnTo>
                  <a:pt x="100350" y="100449"/>
                </a:lnTo>
                <a:lnTo>
                  <a:pt x="100350" y="100449"/>
                </a:lnTo>
                <a:lnTo>
                  <a:pt x="100350" y="100449"/>
                </a:lnTo>
                <a:lnTo>
                  <a:pt x="98947" y="100449"/>
                </a:lnTo>
                <a:lnTo>
                  <a:pt x="98947" y="100449"/>
                </a:lnTo>
                <a:lnTo>
                  <a:pt x="98947" y="100449"/>
                </a:lnTo>
                <a:lnTo>
                  <a:pt x="98947" y="100449"/>
                </a:lnTo>
                <a:lnTo>
                  <a:pt x="98947" y="100449"/>
                </a:lnTo>
                <a:lnTo>
                  <a:pt x="98947" y="102471"/>
                </a:lnTo>
                <a:lnTo>
                  <a:pt x="96842" y="102471"/>
                </a:lnTo>
                <a:lnTo>
                  <a:pt x="96842" y="102471"/>
                </a:lnTo>
                <a:lnTo>
                  <a:pt x="96842" y="102471"/>
                </a:lnTo>
                <a:lnTo>
                  <a:pt x="96842" y="102471"/>
                </a:lnTo>
                <a:lnTo>
                  <a:pt x="96842" y="102471"/>
                </a:lnTo>
                <a:lnTo>
                  <a:pt x="96842" y="102471"/>
                </a:lnTo>
                <a:lnTo>
                  <a:pt x="95438" y="102471"/>
                </a:lnTo>
                <a:lnTo>
                  <a:pt x="95438" y="103820"/>
                </a:lnTo>
                <a:lnTo>
                  <a:pt x="95438" y="103820"/>
                </a:lnTo>
                <a:lnTo>
                  <a:pt x="95438" y="103820"/>
                </a:lnTo>
                <a:lnTo>
                  <a:pt x="95438" y="103820"/>
                </a:lnTo>
                <a:lnTo>
                  <a:pt x="95438" y="105168"/>
                </a:lnTo>
                <a:lnTo>
                  <a:pt x="95438" y="105168"/>
                </a:lnTo>
                <a:lnTo>
                  <a:pt x="95438" y="105168"/>
                </a:lnTo>
                <a:lnTo>
                  <a:pt x="95438" y="105168"/>
                </a:lnTo>
                <a:lnTo>
                  <a:pt x="95438" y="105168"/>
                </a:lnTo>
                <a:lnTo>
                  <a:pt x="94035" y="105168"/>
                </a:lnTo>
                <a:lnTo>
                  <a:pt x="94035" y="105168"/>
                </a:lnTo>
                <a:lnTo>
                  <a:pt x="94035" y="105168"/>
                </a:lnTo>
                <a:lnTo>
                  <a:pt x="94035" y="105168"/>
                </a:lnTo>
                <a:lnTo>
                  <a:pt x="92631" y="105168"/>
                </a:lnTo>
                <a:lnTo>
                  <a:pt x="92631" y="105168"/>
                </a:lnTo>
                <a:lnTo>
                  <a:pt x="92631" y="105168"/>
                </a:lnTo>
                <a:lnTo>
                  <a:pt x="92631" y="105168"/>
                </a:lnTo>
                <a:lnTo>
                  <a:pt x="91228" y="105168"/>
                </a:lnTo>
                <a:lnTo>
                  <a:pt x="91228" y="105168"/>
                </a:lnTo>
                <a:lnTo>
                  <a:pt x="91228" y="105168"/>
                </a:lnTo>
                <a:lnTo>
                  <a:pt x="91228" y="105168"/>
                </a:lnTo>
                <a:lnTo>
                  <a:pt x="91228" y="103820"/>
                </a:lnTo>
                <a:lnTo>
                  <a:pt x="91228" y="103820"/>
                </a:lnTo>
                <a:lnTo>
                  <a:pt x="91228" y="103820"/>
                </a:lnTo>
                <a:lnTo>
                  <a:pt x="91228" y="102471"/>
                </a:lnTo>
                <a:lnTo>
                  <a:pt x="91228" y="102471"/>
                </a:lnTo>
                <a:lnTo>
                  <a:pt x="91228" y="102471"/>
                </a:lnTo>
                <a:lnTo>
                  <a:pt x="91228" y="102471"/>
                </a:lnTo>
                <a:lnTo>
                  <a:pt x="91228" y="102471"/>
                </a:lnTo>
                <a:lnTo>
                  <a:pt x="91228" y="102471"/>
                </a:lnTo>
                <a:lnTo>
                  <a:pt x="89122" y="102471"/>
                </a:lnTo>
                <a:lnTo>
                  <a:pt x="89122" y="103820"/>
                </a:lnTo>
                <a:lnTo>
                  <a:pt x="89122" y="103820"/>
                </a:lnTo>
                <a:lnTo>
                  <a:pt x="89122" y="103820"/>
                </a:lnTo>
                <a:lnTo>
                  <a:pt x="89122" y="103820"/>
                </a:lnTo>
                <a:lnTo>
                  <a:pt x="89122" y="103820"/>
                </a:lnTo>
                <a:lnTo>
                  <a:pt x="89122" y="105168"/>
                </a:lnTo>
                <a:lnTo>
                  <a:pt x="87719" y="105168"/>
                </a:lnTo>
                <a:lnTo>
                  <a:pt x="87719" y="105168"/>
                </a:lnTo>
                <a:lnTo>
                  <a:pt x="87719" y="105168"/>
                </a:lnTo>
                <a:lnTo>
                  <a:pt x="87719" y="105168"/>
                </a:lnTo>
                <a:lnTo>
                  <a:pt x="87719" y="105168"/>
                </a:lnTo>
                <a:lnTo>
                  <a:pt x="87719" y="106516"/>
                </a:lnTo>
                <a:lnTo>
                  <a:pt x="87719" y="106516"/>
                </a:lnTo>
                <a:lnTo>
                  <a:pt x="87719" y="106516"/>
                </a:lnTo>
                <a:lnTo>
                  <a:pt x="86315" y="106516"/>
                </a:lnTo>
                <a:lnTo>
                  <a:pt x="86315" y="106516"/>
                </a:lnTo>
                <a:lnTo>
                  <a:pt x="86315" y="107865"/>
                </a:lnTo>
                <a:lnTo>
                  <a:pt x="86315" y="107865"/>
                </a:lnTo>
                <a:lnTo>
                  <a:pt x="86315" y="107865"/>
                </a:lnTo>
                <a:lnTo>
                  <a:pt x="86315" y="107865"/>
                </a:lnTo>
                <a:lnTo>
                  <a:pt x="86315" y="109887"/>
                </a:lnTo>
                <a:lnTo>
                  <a:pt x="86315" y="109887"/>
                </a:lnTo>
                <a:lnTo>
                  <a:pt x="86315" y="109887"/>
                </a:lnTo>
                <a:lnTo>
                  <a:pt x="86315" y="109887"/>
                </a:lnTo>
                <a:lnTo>
                  <a:pt x="86315" y="109887"/>
                </a:lnTo>
                <a:lnTo>
                  <a:pt x="86315" y="111235"/>
                </a:lnTo>
                <a:lnTo>
                  <a:pt x="86315" y="111235"/>
                </a:lnTo>
                <a:lnTo>
                  <a:pt x="86315" y="111235"/>
                </a:lnTo>
                <a:lnTo>
                  <a:pt x="86315" y="112584"/>
                </a:lnTo>
                <a:lnTo>
                  <a:pt x="86315" y="112584"/>
                </a:lnTo>
                <a:lnTo>
                  <a:pt x="86315" y="112584"/>
                </a:lnTo>
                <a:lnTo>
                  <a:pt x="86315" y="112584"/>
                </a:lnTo>
                <a:lnTo>
                  <a:pt x="86315" y="112584"/>
                </a:lnTo>
                <a:lnTo>
                  <a:pt x="86315" y="112584"/>
                </a:lnTo>
                <a:lnTo>
                  <a:pt x="87719" y="112584"/>
                </a:lnTo>
                <a:lnTo>
                  <a:pt x="87719" y="113932"/>
                </a:lnTo>
                <a:lnTo>
                  <a:pt x="86315" y="113932"/>
                </a:lnTo>
                <a:lnTo>
                  <a:pt x="86315" y="113932"/>
                </a:lnTo>
                <a:lnTo>
                  <a:pt x="86315" y="113932"/>
                </a:lnTo>
                <a:lnTo>
                  <a:pt x="86315" y="113932"/>
                </a:lnTo>
                <a:lnTo>
                  <a:pt x="86315" y="113932"/>
                </a:lnTo>
                <a:lnTo>
                  <a:pt x="87719" y="113932"/>
                </a:lnTo>
                <a:lnTo>
                  <a:pt x="87719" y="113932"/>
                </a:lnTo>
                <a:lnTo>
                  <a:pt x="87719" y="115280"/>
                </a:lnTo>
                <a:lnTo>
                  <a:pt x="87719" y="115280"/>
                </a:lnTo>
                <a:lnTo>
                  <a:pt x="87719" y="115280"/>
                </a:lnTo>
                <a:lnTo>
                  <a:pt x="87719" y="115280"/>
                </a:lnTo>
                <a:lnTo>
                  <a:pt x="87719" y="115280"/>
                </a:lnTo>
                <a:lnTo>
                  <a:pt x="87719" y="115280"/>
                </a:lnTo>
                <a:lnTo>
                  <a:pt x="87719" y="117303"/>
                </a:lnTo>
                <a:lnTo>
                  <a:pt x="86315" y="117303"/>
                </a:lnTo>
                <a:lnTo>
                  <a:pt x="86315" y="117303"/>
                </a:lnTo>
                <a:lnTo>
                  <a:pt x="86315" y="117303"/>
                </a:lnTo>
                <a:lnTo>
                  <a:pt x="86315" y="117303"/>
                </a:lnTo>
                <a:lnTo>
                  <a:pt x="86315" y="117303"/>
                </a:lnTo>
                <a:lnTo>
                  <a:pt x="86315" y="117303"/>
                </a:lnTo>
                <a:lnTo>
                  <a:pt x="86315" y="117303"/>
                </a:lnTo>
                <a:lnTo>
                  <a:pt x="86315" y="118651"/>
                </a:lnTo>
                <a:lnTo>
                  <a:pt x="86315" y="118651"/>
                </a:lnTo>
                <a:lnTo>
                  <a:pt x="86315" y="118651"/>
                </a:lnTo>
                <a:lnTo>
                  <a:pt x="86315" y="118651"/>
                </a:lnTo>
                <a:lnTo>
                  <a:pt x="86315" y="120000"/>
                </a:lnTo>
                <a:lnTo>
                  <a:pt x="86315" y="120000"/>
                </a:lnTo>
                <a:lnTo>
                  <a:pt x="86315" y="120000"/>
                </a:lnTo>
                <a:lnTo>
                  <a:pt x="84912" y="120000"/>
                </a:lnTo>
                <a:lnTo>
                  <a:pt x="84912" y="120000"/>
                </a:lnTo>
                <a:lnTo>
                  <a:pt x="84912" y="120000"/>
                </a:lnTo>
                <a:lnTo>
                  <a:pt x="84912" y="120000"/>
                </a:lnTo>
                <a:lnTo>
                  <a:pt x="83508" y="120000"/>
                </a:lnTo>
                <a:lnTo>
                  <a:pt x="83508" y="120000"/>
                </a:lnTo>
                <a:lnTo>
                  <a:pt x="83508" y="118651"/>
                </a:lnTo>
                <a:lnTo>
                  <a:pt x="83508" y="118651"/>
                </a:lnTo>
                <a:lnTo>
                  <a:pt x="83508" y="118651"/>
                </a:lnTo>
                <a:lnTo>
                  <a:pt x="83508" y="120000"/>
                </a:lnTo>
                <a:lnTo>
                  <a:pt x="81403" y="120000"/>
                </a:lnTo>
                <a:lnTo>
                  <a:pt x="81403" y="120000"/>
                </a:lnTo>
                <a:lnTo>
                  <a:pt x="81403" y="118651"/>
                </a:lnTo>
                <a:lnTo>
                  <a:pt x="81403" y="118651"/>
                </a:lnTo>
                <a:lnTo>
                  <a:pt x="81403" y="118651"/>
                </a:lnTo>
                <a:lnTo>
                  <a:pt x="80000" y="118651"/>
                </a:lnTo>
                <a:lnTo>
                  <a:pt x="80000" y="118651"/>
                </a:lnTo>
                <a:lnTo>
                  <a:pt x="80000" y="118651"/>
                </a:lnTo>
                <a:lnTo>
                  <a:pt x="80000" y="118651"/>
                </a:lnTo>
                <a:lnTo>
                  <a:pt x="78596" y="118651"/>
                </a:lnTo>
                <a:lnTo>
                  <a:pt x="78596" y="118651"/>
                </a:lnTo>
                <a:lnTo>
                  <a:pt x="78596" y="118651"/>
                </a:lnTo>
                <a:lnTo>
                  <a:pt x="78596" y="118651"/>
                </a:lnTo>
                <a:lnTo>
                  <a:pt x="78596" y="117303"/>
                </a:lnTo>
                <a:lnTo>
                  <a:pt x="78596" y="117303"/>
                </a:lnTo>
                <a:lnTo>
                  <a:pt x="78596" y="117303"/>
                </a:lnTo>
                <a:lnTo>
                  <a:pt x="78596" y="117303"/>
                </a:lnTo>
                <a:lnTo>
                  <a:pt x="78596" y="117303"/>
                </a:lnTo>
                <a:lnTo>
                  <a:pt x="77192" y="117303"/>
                </a:lnTo>
                <a:lnTo>
                  <a:pt x="77192" y="115280"/>
                </a:lnTo>
                <a:lnTo>
                  <a:pt x="77192" y="115280"/>
                </a:lnTo>
                <a:lnTo>
                  <a:pt x="77192" y="115280"/>
                </a:lnTo>
                <a:lnTo>
                  <a:pt x="77192" y="115280"/>
                </a:lnTo>
                <a:lnTo>
                  <a:pt x="77192" y="115280"/>
                </a:lnTo>
                <a:lnTo>
                  <a:pt x="75789" y="115280"/>
                </a:lnTo>
                <a:lnTo>
                  <a:pt x="75789" y="115280"/>
                </a:lnTo>
                <a:lnTo>
                  <a:pt x="75789" y="115280"/>
                </a:lnTo>
                <a:lnTo>
                  <a:pt x="75789" y="115280"/>
                </a:lnTo>
                <a:lnTo>
                  <a:pt x="73684" y="115280"/>
                </a:lnTo>
                <a:lnTo>
                  <a:pt x="73684" y="115280"/>
                </a:lnTo>
                <a:lnTo>
                  <a:pt x="73684" y="115280"/>
                </a:lnTo>
                <a:lnTo>
                  <a:pt x="73684" y="115280"/>
                </a:lnTo>
                <a:lnTo>
                  <a:pt x="72280" y="115280"/>
                </a:lnTo>
                <a:lnTo>
                  <a:pt x="72280" y="115280"/>
                </a:lnTo>
                <a:lnTo>
                  <a:pt x="72280" y="113932"/>
                </a:lnTo>
                <a:lnTo>
                  <a:pt x="72280" y="113932"/>
                </a:lnTo>
                <a:lnTo>
                  <a:pt x="72280" y="113932"/>
                </a:lnTo>
                <a:lnTo>
                  <a:pt x="70877" y="113932"/>
                </a:lnTo>
                <a:lnTo>
                  <a:pt x="70877" y="113932"/>
                </a:lnTo>
                <a:lnTo>
                  <a:pt x="70877" y="113932"/>
                </a:lnTo>
                <a:lnTo>
                  <a:pt x="70877" y="113932"/>
                </a:lnTo>
                <a:lnTo>
                  <a:pt x="70877" y="113932"/>
                </a:lnTo>
                <a:lnTo>
                  <a:pt x="69473" y="113932"/>
                </a:lnTo>
                <a:lnTo>
                  <a:pt x="69473" y="112584"/>
                </a:lnTo>
                <a:lnTo>
                  <a:pt x="69473" y="112584"/>
                </a:lnTo>
                <a:lnTo>
                  <a:pt x="69473" y="112584"/>
                </a:lnTo>
                <a:lnTo>
                  <a:pt x="69473" y="112584"/>
                </a:lnTo>
                <a:lnTo>
                  <a:pt x="69473" y="112584"/>
                </a:lnTo>
                <a:lnTo>
                  <a:pt x="68070" y="112584"/>
                </a:lnTo>
                <a:lnTo>
                  <a:pt x="68070" y="112584"/>
                </a:lnTo>
                <a:lnTo>
                  <a:pt x="68070" y="112584"/>
                </a:lnTo>
                <a:lnTo>
                  <a:pt x="68070" y="112584"/>
                </a:lnTo>
                <a:lnTo>
                  <a:pt x="68070" y="112584"/>
                </a:lnTo>
                <a:lnTo>
                  <a:pt x="68070" y="111235"/>
                </a:lnTo>
                <a:lnTo>
                  <a:pt x="65964" y="111235"/>
                </a:lnTo>
                <a:lnTo>
                  <a:pt x="65964" y="111235"/>
                </a:lnTo>
                <a:lnTo>
                  <a:pt x="65964" y="111235"/>
                </a:lnTo>
                <a:lnTo>
                  <a:pt x="65964" y="111235"/>
                </a:lnTo>
                <a:lnTo>
                  <a:pt x="65964" y="111235"/>
                </a:lnTo>
                <a:lnTo>
                  <a:pt x="64561" y="111235"/>
                </a:lnTo>
                <a:lnTo>
                  <a:pt x="64561" y="111235"/>
                </a:lnTo>
                <a:lnTo>
                  <a:pt x="64561" y="111235"/>
                </a:lnTo>
                <a:lnTo>
                  <a:pt x="64561" y="111235"/>
                </a:lnTo>
                <a:lnTo>
                  <a:pt x="64561" y="109887"/>
                </a:lnTo>
                <a:lnTo>
                  <a:pt x="63157" y="109887"/>
                </a:lnTo>
                <a:lnTo>
                  <a:pt x="63157" y="109887"/>
                </a:lnTo>
                <a:lnTo>
                  <a:pt x="63157" y="109887"/>
                </a:lnTo>
                <a:lnTo>
                  <a:pt x="63157" y="109887"/>
                </a:lnTo>
                <a:lnTo>
                  <a:pt x="63157" y="109887"/>
                </a:lnTo>
                <a:lnTo>
                  <a:pt x="61754" y="109887"/>
                </a:lnTo>
                <a:lnTo>
                  <a:pt x="61754" y="109887"/>
                </a:lnTo>
                <a:lnTo>
                  <a:pt x="61754" y="109887"/>
                </a:lnTo>
                <a:lnTo>
                  <a:pt x="60350" y="109887"/>
                </a:lnTo>
                <a:lnTo>
                  <a:pt x="60350" y="109887"/>
                </a:lnTo>
                <a:lnTo>
                  <a:pt x="60350" y="109887"/>
                </a:lnTo>
                <a:lnTo>
                  <a:pt x="60350" y="109887"/>
                </a:lnTo>
                <a:lnTo>
                  <a:pt x="60350" y="107865"/>
                </a:lnTo>
                <a:lnTo>
                  <a:pt x="60350" y="107865"/>
                </a:lnTo>
                <a:lnTo>
                  <a:pt x="58245" y="107865"/>
                </a:lnTo>
                <a:lnTo>
                  <a:pt x="58245" y="107865"/>
                </a:lnTo>
                <a:lnTo>
                  <a:pt x="58245" y="107865"/>
                </a:lnTo>
                <a:lnTo>
                  <a:pt x="58245" y="107865"/>
                </a:lnTo>
                <a:lnTo>
                  <a:pt x="58245" y="106516"/>
                </a:lnTo>
                <a:lnTo>
                  <a:pt x="58245" y="106516"/>
                </a:lnTo>
                <a:lnTo>
                  <a:pt x="58245" y="106516"/>
                </a:lnTo>
                <a:lnTo>
                  <a:pt x="58245" y="106516"/>
                </a:lnTo>
                <a:lnTo>
                  <a:pt x="58245" y="105168"/>
                </a:lnTo>
                <a:lnTo>
                  <a:pt x="58245" y="105168"/>
                </a:lnTo>
                <a:lnTo>
                  <a:pt x="58245" y="105168"/>
                </a:lnTo>
                <a:lnTo>
                  <a:pt x="58245" y="105168"/>
                </a:lnTo>
                <a:lnTo>
                  <a:pt x="58245" y="105168"/>
                </a:lnTo>
                <a:lnTo>
                  <a:pt x="58245" y="105168"/>
                </a:lnTo>
                <a:lnTo>
                  <a:pt x="58245" y="105168"/>
                </a:lnTo>
                <a:lnTo>
                  <a:pt x="58245" y="105168"/>
                </a:lnTo>
                <a:lnTo>
                  <a:pt x="56842" y="105168"/>
                </a:lnTo>
                <a:lnTo>
                  <a:pt x="56842" y="105168"/>
                </a:lnTo>
                <a:lnTo>
                  <a:pt x="56842" y="105168"/>
                </a:lnTo>
                <a:lnTo>
                  <a:pt x="56842" y="105168"/>
                </a:lnTo>
                <a:lnTo>
                  <a:pt x="56842" y="105168"/>
                </a:lnTo>
                <a:lnTo>
                  <a:pt x="56842" y="105168"/>
                </a:lnTo>
                <a:lnTo>
                  <a:pt x="56842" y="103820"/>
                </a:lnTo>
                <a:lnTo>
                  <a:pt x="56842" y="103820"/>
                </a:lnTo>
                <a:lnTo>
                  <a:pt x="56842" y="103820"/>
                </a:lnTo>
                <a:lnTo>
                  <a:pt x="58245" y="103820"/>
                </a:lnTo>
                <a:lnTo>
                  <a:pt x="58245" y="103820"/>
                </a:lnTo>
                <a:lnTo>
                  <a:pt x="58245" y="103820"/>
                </a:lnTo>
                <a:lnTo>
                  <a:pt x="58245" y="103820"/>
                </a:lnTo>
                <a:lnTo>
                  <a:pt x="58245" y="103820"/>
                </a:lnTo>
                <a:lnTo>
                  <a:pt x="58245" y="103820"/>
                </a:lnTo>
                <a:lnTo>
                  <a:pt x="58245" y="103820"/>
                </a:lnTo>
                <a:lnTo>
                  <a:pt x="60350" y="103820"/>
                </a:lnTo>
                <a:lnTo>
                  <a:pt x="60350" y="103820"/>
                </a:lnTo>
                <a:lnTo>
                  <a:pt x="60350" y="103820"/>
                </a:lnTo>
                <a:lnTo>
                  <a:pt x="60350" y="102471"/>
                </a:lnTo>
                <a:lnTo>
                  <a:pt x="60350" y="102471"/>
                </a:lnTo>
                <a:lnTo>
                  <a:pt x="61754" y="102471"/>
                </a:lnTo>
                <a:lnTo>
                  <a:pt x="61754" y="102471"/>
                </a:lnTo>
                <a:lnTo>
                  <a:pt x="61754" y="102471"/>
                </a:lnTo>
                <a:lnTo>
                  <a:pt x="61754" y="102471"/>
                </a:lnTo>
                <a:lnTo>
                  <a:pt x="61754" y="102471"/>
                </a:lnTo>
                <a:lnTo>
                  <a:pt x="61754" y="102471"/>
                </a:lnTo>
                <a:lnTo>
                  <a:pt x="63157" y="102471"/>
                </a:lnTo>
                <a:lnTo>
                  <a:pt x="63157" y="102471"/>
                </a:lnTo>
                <a:lnTo>
                  <a:pt x="63157" y="103820"/>
                </a:lnTo>
                <a:lnTo>
                  <a:pt x="63157" y="103820"/>
                </a:lnTo>
                <a:lnTo>
                  <a:pt x="63157" y="103820"/>
                </a:lnTo>
                <a:lnTo>
                  <a:pt x="63157" y="103820"/>
                </a:lnTo>
                <a:lnTo>
                  <a:pt x="63157" y="103820"/>
                </a:lnTo>
                <a:lnTo>
                  <a:pt x="63157" y="103820"/>
                </a:lnTo>
                <a:lnTo>
                  <a:pt x="64561" y="103820"/>
                </a:lnTo>
                <a:lnTo>
                  <a:pt x="64561" y="103820"/>
                </a:lnTo>
                <a:lnTo>
                  <a:pt x="64561" y="102471"/>
                </a:lnTo>
                <a:lnTo>
                  <a:pt x="64561" y="102471"/>
                </a:lnTo>
                <a:lnTo>
                  <a:pt x="64561" y="102471"/>
                </a:lnTo>
                <a:lnTo>
                  <a:pt x="64561" y="102471"/>
                </a:lnTo>
                <a:lnTo>
                  <a:pt x="64561" y="102471"/>
                </a:lnTo>
                <a:lnTo>
                  <a:pt x="65964" y="102471"/>
                </a:lnTo>
                <a:lnTo>
                  <a:pt x="65964" y="102471"/>
                </a:lnTo>
                <a:lnTo>
                  <a:pt x="65964" y="102471"/>
                </a:lnTo>
                <a:lnTo>
                  <a:pt x="65964" y="102471"/>
                </a:lnTo>
                <a:lnTo>
                  <a:pt x="68070" y="102471"/>
                </a:lnTo>
                <a:lnTo>
                  <a:pt x="68070" y="102471"/>
                </a:lnTo>
                <a:lnTo>
                  <a:pt x="68070" y="102471"/>
                </a:lnTo>
                <a:lnTo>
                  <a:pt x="68070" y="102471"/>
                </a:lnTo>
                <a:lnTo>
                  <a:pt x="68070" y="102471"/>
                </a:lnTo>
                <a:lnTo>
                  <a:pt x="68070" y="102471"/>
                </a:lnTo>
                <a:lnTo>
                  <a:pt x="68070" y="102471"/>
                </a:lnTo>
                <a:lnTo>
                  <a:pt x="69473" y="102471"/>
                </a:lnTo>
                <a:lnTo>
                  <a:pt x="69473" y="102471"/>
                </a:lnTo>
                <a:lnTo>
                  <a:pt x="69473" y="102471"/>
                </a:lnTo>
                <a:lnTo>
                  <a:pt x="69473" y="103820"/>
                </a:lnTo>
                <a:lnTo>
                  <a:pt x="69473" y="103820"/>
                </a:lnTo>
                <a:lnTo>
                  <a:pt x="69473" y="103820"/>
                </a:lnTo>
                <a:lnTo>
                  <a:pt x="70877" y="103820"/>
                </a:lnTo>
                <a:lnTo>
                  <a:pt x="70877" y="103820"/>
                </a:lnTo>
                <a:lnTo>
                  <a:pt x="70877" y="103820"/>
                </a:lnTo>
                <a:lnTo>
                  <a:pt x="70877" y="103820"/>
                </a:lnTo>
                <a:lnTo>
                  <a:pt x="72280" y="103820"/>
                </a:lnTo>
                <a:lnTo>
                  <a:pt x="72280" y="103820"/>
                </a:lnTo>
                <a:lnTo>
                  <a:pt x="72280" y="103820"/>
                </a:lnTo>
                <a:lnTo>
                  <a:pt x="72280" y="103820"/>
                </a:lnTo>
                <a:lnTo>
                  <a:pt x="72280" y="103820"/>
                </a:lnTo>
                <a:lnTo>
                  <a:pt x="73684" y="103820"/>
                </a:lnTo>
                <a:lnTo>
                  <a:pt x="73684" y="103820"/>
                </a:lnTo>
                <a:lnTo>
                  <a:pt x="73684" y="103820"/>
                </a:lnTo>
                <a:lnTo>
                  <a:pt x="73684" y="103820"/>
                </a:lnTo>
                <a:lnTo>
                  <a:pt x="75789" y="103820"/>
                </a:lnTo>
                <a:lnTo>
                  <a:pt x="75789" y="103820"/>
                </a:lnTo>
                <a:lnTo>
                  <a:pt x="75789" y="103820"/>
                </a:lnTo>
                <a:lnTo>
                  <a:pt x="77192" y="103820"/>
                </a:lnTo>
                <a:lnTo>
                  <a:pt x="77192" y="103820"/>
                </a:lnTo>
                <a:lnTo>
                  <a:pt x="77192" y="103820"/>
                </a:lnTo>
                <a:lnTo>
                  <a:pt x="77192" y="103820"/>
                </a:lnTo>
                <a:lnTo>
                  <a:pt x="78596" y="103820"/>
                </a:lnTo>
                <a:lnTo>
                  <a:pt x="78596" y="103820"/>
                </a:lnTo>
                <a:lnTo>
                  <a:pt x="78596" y="103820"/>
                </a:lnTo>
                <a:lnTo>
                  <a:pt x="78596" y="103820"/>
                </a:lnTo>
                <a:lnTo>
                  <a:pt x="78596" y="103820"/>
                </a:lnTo>
                <a:lnTo>
                  <a:pt x="80000" y="103820"/>
                </a:lnTo>
                <a:lnTo>
                  <a:pt x="80000" y="103820"/>
                </a:lnTo>
                <a:lnTo>
                  <a:pt x="80000" y="103820"/>
                </a:lnTo>
                <a:lnTo>
                  <a:pt x="80000" y="102471"/>
                </a:lnTo>
                <a:lnTo>
                  <a:pt x="81403" y="102471"/>
                </a:lnTo>
                <a:lnTo>
                  <a:pt x="81403" y="102471"/>
                </a:lnTo>
                <a:lnTo>
                  <a:pt x="81403" y="102471"/>
                </a:lnTo>
                <a:lnTo>
                  <a:pt x="81403" y="102471"/>
                </a:lnTo>
                <a:lnTo>
                  <a:pt x="81403" y="102471"/>
                </a:lnTo>
                <a:lnTo>
                  <a:pt x="83508" y="102471"/>
                </a:lnTo>
                <a:lnTo>
                  <a:pt x="83508" y="102471"/>
                </a:lnTo>
                <a:lnTo>
                  <a:pt x="83508" y="102471"/>
                </a:lnTo>
                <a:lnTo>
                  <a:pt x="83508" y="102471"/>
                </a:lnTo>
                <a:lnTo>
                  <a:pt x="83508" y="102471"/>
                </a:lnTo>
                <a:lnTo>
                  <a:pt x="83508" y="102471"/>
                </a:lnTo>
                <a:lnTo>
                  <a:pt x="84912" y="102471"/>
                </a:lnTo>
                <a:lnTo>
                  <a:pt x="84912" y="102471"/>
                </a:lnTo>
                <a:lnTo>
                  <a:pt x="84912" y="102471"/>
                </a:lnTo>
                <a:lnTo>
                  <a:pt x="86315" y="102471"/>
                </a:lnTo>
                <a:lnTo>
                  <a:pt x="86315" y="102471"/>
                </a:lnTo>
                <a:lnTo>
                  <a:pt x="86315" y="102471"/>
                </a:lnTo>
                <a:lnTo>
                  <a:pt x="86315" y="102471"/>
                </a:lnTo>
                <a:lnTo>
                  <a:pt x="86315" y="102471"/>
                </a:lnTo>
                <a:lnTo>
                  <a:pt x="86315" y="100449"/>
                </a:lnTo>
                <a:lnTo>
                  <a:pt x="86315" y="100449"/>
                </a:lnTo>
                <a:lnTo>
                  <a:pt x="87719" y="100449"/>
                </a:lnTo>
                <a:lnTo>
                  <a:pt x="87719" y="102471"/>
                </a:lnTo>
                <a:lnTo>
                  <a:pt x="87719" y="102471"/>
                </a:lnTo>
                <a:lnTo>
                  <a:pt x="87719" y="102471"/>
                </a:lnTo>
                <a:lnTo>
                  <a:pt x="87719" y="102471"/>
                </a:lnTo>
                <a:lnTo>
                  <a:pt x="87719" y="100449"/>
                </a:lnTo>
                <a:lnTo>
                  <a:pt x="89122" y="100449"/>
                </a:lnTo>
                <a:lnTo>
                  <a:pt x="89122" y="100449"/>
                </a:lnTo>
                <a:lnTo>
                  <a:pt x="89122" y="100449"/>
                </a:lnTo>
                <a:lnTo>
                  <a:pt x="89122" y="100449"/>
                </a:lnTo>
                <a:lnTo>
                  <a:pt x="91228" y="100449"/>
                </a:lnTo>
                <a:lnTo>
                  <a:pt x="91228" y="100449"/>
                </a:lnTo>
                <a:lnTo>
                  <a:pt x="91228" y="100449"/>
                </a:lnTo>
                <a:lnTo>
                  <a:pt x="91228" y="100449"/>
                </a:lnTo>
                <a:lnTo>
                  <a:pt x="91228" y="100449"/>
                </a:lnTo>
                <a:lnTo>
                  <a:pt x="92631" y="100449"/>
                </a:lnTo>
                <a:lnTo>
                  <a:pt x="92631" y="100449"/>
                </a:lnTo>
                <a:lnTo>
                  <a:pt x="92631" y="100449"/>
                </a:lnTo>
                <a:lnTo>
                  <a:pt x="92631" y="100449"/>
                </a:lnTo>
                <a:lnTo>
                  <a:pt x="92631" y="100449"/>
                </a:lnTo>
                <a:lnTo>
                  <a:pt x="92631" y="99101"/>
                </a:lnTo>
                <a:lnTo>
                  <a:pt x="92631" y="99101"/>
                </a:lnTo>
                <a:lnTo>
                  <a:pt x="92631" y="99101"/>
                </a:lnTo>
                <a:lnTo>
                  <a:pt x="92631" y="99101"/>
                </a:lnTo>
                <a:lnTo>
                  <a:pt x="92631" y="97752"/>
                </a:lnTo>
                <a:lnTo>
                  <a:pt x="92631" y="97752"/>
                </a:lnTo>
                <a:lnTo>
                  <a:pt x="92631" y="97752"/>
                </a:lnTo>
                <a:lnTo>
                  <a:pt x="92631" y="97752"/>
                </a:lnTo>
                <a:lnTo>
                  <a:pt x="92631" y="97752"/>
                </a:lnTo>
                <a:lnTo>
                  <a:pt x="92631" y="96404"/>
                </a:lnTo>
                <a:lnTo>
                  <a:pt x="92631" y="96404"/>
                </a:lnTo>
                <a:lnTo>
                  <a:pt x="92631" y="96404"/>
                </a:lnTo>
                <a:lnTo>
                  <a:pt x="92631" y="96404"/>
                </a:lnTo>
                <a:lnTo>
                  <a:pt x="94035" y="96404"/>
                </a:lnTo>
                <a:lnTo>
                  <a:pt x="94035" y="96404"/>
                </a:lnTo>
                <a:lnTo>
                  <a:pt x="94035" y="96404"/>
                </a:lnTo>
                <a:lnTo>
                  <a:pt x="94035" y="96404"/>
                </a:lnTo>
                <a:lnTo>
                  <a:pt x="95438" y="96404"/>
                </a:lnTo>
                <a:lnTo>
                  <a:pt x="95438" y="96404"/>
                </a:lnTo>
                <a:lnTo>
                  <a:pt x="95438" y="96404"/>
                </a:lnTo>
                <a:lnTo>
                  <a:pt x="95438" y="96404"/>
                </a:lnTo>
                <a:lnTo>
                  <a:pt x="95438" y="95056"/>
                </a:lnTo>
                <a:lnTo>
                  <a:pt x="95438" y="95056"/>
                </a:lnTo>
                <a:lnTo>
                  <a:pt x="96842" y="95056"/>
                </a:lnTo>
                <a:lnTo>
                  <a:pt x="96842" y="95056"/>
                </a:lnTo>
                <a:lnTo>
                  <a:pt x="96842" y="93033"/>
                </a:lnTo>
                <a:lnTo>
                  <a:pt x="95438" y="93033"/>
                </a:lnTo>
                <a:lnTo>
                  <a:pt x="95438" y="93033"/>
                </a:lnTo>
                <a:lnTo>
                  <a:pt x="95438" y="93033"/>
                </a:lnTo>
                <a:lnTo>
                  <a:pt x="95438" y="93033"/>
                </a:lnTo>
                <a:lnTo>
                  <a:pt x="95438" y="93033"/>
                </a:lnTo>
                <a:lnTo>
                  <a:pt x="95438" y="91685"/>
                </a:lnTo>
                <a:lnTo>
                  <a:pt x="95438" y="91685"/>
                </a:lnTo>
                <a:lnTo>
                  <a:pt x="95438" y="91685"/>
                </a:lnTo>
                <a:lnTo>
                  <a:pt x="95438" y="91685"/>
                </a:lnTo>
                <a:lnTo>
                  <a:pt x="95438" y="90337"/>
                </a:lnTo>
                <a:lnTo>
                  <a:pt x="95438" y="90337"/>
                </a:lnTo>
                <a:lnTo>
                  <a:pt x="95438" y="90337"/>
                </a:lnTo>
                <a:lnTo>
                  <a:pt x="95438" y="88988"/>
                </a:lnTo>
                <a:lnTo>
                  <a:pt x="94035" y="88988"/>
                </a:lnTo>
                <a:lnTo>
                  <a:pt x="94035" y="88988"/>
                </a:lnTo>
                <a:lnTo>
                  <a:pt x="94035" y="88988"/>
                </a:lnTo>
                <a:lnTo>
                  <a:pt x="94035" y="87640"/>
                </a:lnTo>
                <a:lnTo>
                  <a:pt x="94035" y="87640"/>
                </a:lnTo>
                <a:lnTo>
                  <a:pt x="94035" y="87640"/>
                </a:lnTo>
                <a:lnTo>
                  <a:pt x="94035" y="87640"/>
                </a:lnTo>
                <a:lnTo>
                  <a:pt x="94035" y="87640"/>
                </a:lnTo>
                <a:lnTo>
                  <a:pt x="92631" y="87640"/>
                </a:lnTo>
                <a:lnTo>
                  <a:pt x="92631" y="85617"/>
                </a:lnTo>
                <a:lnTo>
                  <a:pt x="92631" y="85617"/>
                </a:lnTo>
                <a:lnTo>
                  <a:pt x="92631" y="85617"/>
                </a:lnTo>
                <a:lnTo>
                  <a:pt x="92631" y="85617"/>
                </a:lnTo>
                <a:lnTo>
                  <a:pt x="92631" y="85617"/>
                </a:lnTo>
                <a:lnTo>
                  <a:pt x="92631" y="85617"/>
                </a:lnTo>
                <a:lnTo>
                  <a:pt x="92631" y="84269"/>
                </a:lnTo>
                <a:lnTo>
                  <a:pt x="92631" y="84269"/>
                </a:lnTo>
                <a:lnTo>
                  <a:pt x="92631" y="84269"/>
                </a:lnTo>
                <a:lnTo>
                  <a:pt x="92631" y="84269"/>
                </a:lnTo>
                <a:lnTo>
                  <a:pt x="92631" y="82921"/>
                </a:lnTo>
                <a:lnTo>
                  <a:pt x="92631" y="82921"/>
                </a:lnTo>
                <a:lnTo>
                  <a:pt x="92631" y="82921"/>
                </a:lnTo>
                <a:lnTo>
                  <a:pt x="91228" y="82921"/>
                </a:lnTo>
                <a:lnTo>
                  <a:pt x="91228" y="81573"/>
                </a:lnTo>
                <a:lnTo>
                  <a:pt x="91228" y="81573"/>
                </a:lnTo>
                <a:lnTo>
                  <a:pt x="91228" y="81573"/>
                </a:lnTo>
                <a:lnTo>
                  <a:pt x="91228" y="81573"/>
                </a:lnTo>
                <a:lnTo>
                  <a:pt x="91228" y="81573"/>
                </a:lnTo>
                <a:lnTo>
                  <a:pt x="91228" y="81573"/>
                </a:lnTo>
                <a:lnTo>
                  <a:pt x="89122" y="81573"/>
                </a:lnTo>
                <a:lnTo>
                  <a:pt x="89122" y="81573"/>
                </a:lnTo>
                <a:lnTo>
                  <a:pt x="89122" y="81573"/>
                </a:lnTo>
                <a:lnTo>
                  <a:pt x="89122" y="81573"/>
                </a:lnTo>
                <a:lnTo>
                  <a:pt x="89122" y="81573"/>
                </a:lnTo>
                <a:lnTo>
                  <a:pt x="87719" y="81573"/>
                </a:lnTo>
                <a:lnTo>
                  <a:pt x="87719" y="81573"/>
                </a:lnTo>
                <a:lnTo>
                  <a:pt x="87719" y="81573"/>
                </a:lnTo>
                <a:lnTo>
                  <a:pt x="87719" y="81573"/>
                </a:lnTo>
                <a:lnTo>
                  <a:pt x="87719" y="81573"/>
                </a:lnTo>
                <a:lnTo>
                  <a:pt x="86315" y="81573"/>
                </a:lnTo>
                <a:lnTo>
                  <a:pt x="86315" y="81573"/>
                </a:lnTo>
                <a:lnTo>
                  <a:pt x="86315" y="80224"/>
                </a:lnTo>
                <a:lnTo>
                  <a:pt x="86315" y="80224"/>
                </a:lnTo>
                <a:lnTo>
                  <a:pt x="86315" y="80224"/>
                </a:lnTo>
                <a:lnTo>
                  <a:pt x="86315" y="80224"/>
                </a:lnTo>
                <a:lnTo>
                  <a:pt x="86315" y="80224"/>
                </a:lnTo>
                <a:lnTo>
                  <a:pt x="86315" y="80224"/>
                </a:lnTo>
                <a:lnTo>
                  <a:pt x="84912" y="80224"/>
                </a:lnTo>
                <a:lnTo>
                  <a:pt x="84912" y="80224"/>
                </a:lnTo>
                <a:lnTo>
                  <a:pt x="84912" y="80224"/>
                </a:lnTo>
                <a:lnTo>
                  <a:pt x="84912" y="80224"/>
                </a:lnTo>
                <a:lnTo>
                  <a:pt x="84912" y="80224"/>
                </a:lnTo>
                <a:lnTo>
                  <a:pt x="84912" y="78202"/>
                </a:lnTo>
                <a:lnTo>
                  <a:pt x="83508" y="78202"/>
                </a:lnTo>
                <a:lnTo>
                  <a:pt x="83508" y="78202"/>
                </a:lnTo>
                <a:lnTo>
                  <a:pt x="83508" y="78202"/>
                </a:lnTo>
                <a:lnTo>
                  <a:pt x="83508" y="78202"/>
                </a:lnTo>
                <a:lnTo>
                  <a:pt x="83508" y="78202"/>
                </a:lnTo>
                <a:lnTo>
                  <a:pt x="83508" y="78202"/>
                </a:lnTo>
                <a:lnTo>
                  <a:pt x="83508" y="76853"/>
                </a:lnTo>
                <a:lnTo>
                  <a:pt x="83508" y="76853"/>
                </a:lnTo>
                <a:lnTo>
                  <a:pt x="83508" y="76853"/>
                </a:lnTo>
                <a:lnTo>
                  <a:pt x="83508" y="76853"/>
                </a:lnTo>
                <a:lnTo>
                  <a:pt x="83508" y="75505"/>
                </a:lnTo>
                <a:lnTo>
                  <a:pt x="83508" y="75505"/>
                </a:lnTo>
                <a:lnTo>
                  <a:pt x="83508" y="75505"/>
                </a:lnTo>
                <a:lnTo>
                  <a:pt x="83508" y="75505"/>
                </a:lnTo>
                <a:lnTo>
                  <a:pt x="83508" y="75505"/>
                </a:lnTo>
                <a:lnTo>
                  <a:pt x="83508" y="74157"/>
                </a:lnTo>
                <a:lnTo>
                  <a:pt x="83508" y="74157"/>
                </a:lnTo>
                <a:lnTo>
                  <a:pt x="83508" y="74157"/>
                </a:lnTo>
                <a:lnTo>
                  <a:pt x="81403" y="74157"/>
                </a:lnTo>
                <a:lnTo>
                  <a:pt x="81403" y="74157"/>
                </a:lnTo>
                <a:lnTo>
                  <a:pt x="81403" y="74157"/>
                </a:lnTo>
                <a:lnTo>
                  <a:pt x="81403" y="74157"/>
                </a:lnTo>
                <a:lnTo>
                  <a:pt x="80000" y="74157"/>
                </a:lnTo>
                <a:lnTo>
                  <a:pt x="80000" y="74157"/>
                </a:lnTo>
                <a:lnTo>
                  <a:pt x="80000" y="74157"/>
                </a:lnTo>
                <a:lnTo>
                  <a:pt x="80000" y="74157"/>
                </a:lnTo>
                <a:lnTo>
                  <a:pt x="78596" y="74157"/>
                </a:lnTo>
                <a:lnTo>
                  <a:pt x="78596" y="74157"/>
                </a:lnTo>
                <a:lnTo>
                  <a:pt x="78596" y="74157"/>
                </a:lnTo>
                <a:lnTo>
                  <a:pt x="78596" y="74157"/>
                </a:lnTo>
                <a:lnTo>
                  <a:pt x="78596" y="75505"/>
                </a:lnTo>
                <a:lnTo>
                  <a:pt x="77192" y="75505"/>
                </a:lnTo>
                <a:lnTo>
                  <a:pt x="77192" y="75505"/>
                </a:lnTo>
                <a:lnTo>
                  <a:pt x="77192" y="75505"/>
                </a:lnTo>
                <a:lnTo>
                  <a:pt x="77192" y="75505"/>
                </a:lnTo>
                <a:lnTo>
                  <a:pt x="77192" y="75505"/>
                </a:lnTo>
                <a:lnTo>
                  <a:pt x="75789" y="75505"/>
                </a:lnTo>
                <a:lnTo>
                  <a:pt x="75789" y="75505"/>
                </a:lnTo>
                <a:lnTo>
                  <a:pt x="75789" y="74157"/>
                </a:lnTo>
                <a:lnTo>
                  <a:pt x="77192" y="74157"/>
                </a:lnTo>
                <a:lnTo>
                  <a:pt x="77192" y="74157"/>
                </a:lnTo>
                <a:lnTo>
                  <a:pt x="77192" y="74157"/>
                </a:lnTo>
                <a:lnTo>
                  <a:pt x="77192" y="74157"/>
                </a:lnTo>
                <a:lnTo>
                  <a:pt x="77192" y="74157"/>
                </a:lnTo>
                <a:lnTo>
                  <a:pt x="77192" y="74157"/>
                </a:lnTo>
                <a:lnTo>
                  <a:pt x="78596" y="74157"/>
                </a:lnTo>
                <a:lnTo>
                  <a:pt x="78596" y="74157"/>
                </a:lnTo>
                <a:lnTo>
                  <a:pt x="78596" y="72808"/>
                </a:lnTo>
                <a:lnTo>
                  <a:pt x="78596" y="72808"/>
                </a:lnTo>
                <a:lnTo>
                  <a:pt x="78596" y="72808"/>
                </a:lnTo>
                <a:lnTo>
                  <a:pt x="77192" y="72808"/>
                </a:lnTo>
                <a:lnTo>
                  <a:pt x="77192" y="72808"/>
                </a:lnTo>
                <a:lnTo>
                  <a:pt x="77192" y="72808"/>
                </a:lnTo>
                <a:lnTo>
                  <a:pt x="77192" y="72808"/>
                </a:lnTo>
                <a:lnTo>
                  <a:pt x="77192" y="72808"/>
                </a:lnTo>
                <a:lnTo>
                  <a:pt x="77192" y="72808"/>
                </a:lnTo>
                <a:lnTo>
                  <a:pt x="75789" y="72808"/>
                </a:lnTo>
                <a:lnTo>
                  <a:pt x="75789" y="72808"/>
                </a:lnTo>
                <a:lnTo>
                  <a:pt x="75789" y="72808"/>
                </a:lnTo>
                <a:lnTo>
                  <a:pt x="75789" y="72808"/>
                </a:lnTo>
                <a:lnTo>
                  <a:pt x="75789" y="72808"/>
                </a:lnTo>
                <a:lnTo>
                  <a:pt x="73684" y="72808"/>
                </a:lnTo>
                <a:lnTo>
                  <a:pt x="73684" y="72808"/>
                </a:lnTo>
                <a:lnTo>
                  <a:pt x="73684" y="72808"/>
                </a:lnTo>
                <a:lnTo>
                  <a:pt x="73684" y="72808"/>
                </a:lnTo>
                <a:lnTo>
                  <a:pt x="73684" y="74157"/>
                </a:lnTo>
                <a:lnTo>
                  <a:pt x="73684" y="74157"/>
                </a:lnTo>
                <a:lnTo>
                  <a:pt x="72280" y="74157"/>
                </a:lnTo>
                <a:lnTo>
                  <a:pt x="72280" y="74157"/>
                </a:lnTo>
                <a:lnTo>
                  <a:pt x="72280" y="72808"/>
                </a:lnTo>
                <a:lnTo>
                  <a:pt x="72280" y="72808"/>
                </a:lnTo>
                <a:lnTo>
                  <a:pt x="72280" y="72808"/>
                </a:lnTo>
                <a:lnTo>
                  <a:pt x="72280" y="72808"/>
                </a:lnTo>
                <a:lnTo>
                  <a:pt x="73684" y="72808"/>
                </a:lnTo>
                <a:lnTo>
                  <a:pt x="73684" y="72808"/>
                </a:lnTo>
                <a:lnTo>
                  <a:pt x="73684" y="72808"/>
                </a:lnTo>
                <a:lnTo>
                  <a:pt x="73684" y="72808"/>
                </a:lnTo>
                <a:lnTo>
                  <a:pt x="73684" y="72808"/>
                </a:lnTo>
                <a:lnTo>
                  <a:pt x="73684" y="70786"/>
                </a:lnTo>
                <a:lnTo>
                  <a:pt x="73684" y="70786"/>
                </a:lnTo>
                <a:lnTo>
                  <a:pt x="73684" y="70786"/>
                </a:lnTo>
                <a:lnTo>
                  <a:pt x="73684" y="70786"/>
                </a:lnTo>
                <a:lnTo>
                  <a:pt x="73684" y="70786"/>
                </a:lnTo>
                <a:lnTo>
                  <a:pt x="73684" y="70786"/>
                </a:lnTo>
                <a:lnTo>
                  <a:pt x="73684" y="69438"/>
                </a:lnTo>
                <a:lnTo>
                  <a:pt x="72280" y="69438"/>
                </a:lnTo>
                <a:lnTo>
                  <a:pt x="72280" y="69438"/>
                </a:lnTo>
                <a:lnTo>
                  <a:pt x="72280" y="69438"/>
                </a:lnTo>
                <a:lnTo>
                  <a:pt x="72280" y="69438"/>
                </a:lnTo>
                <a:lnTo>
                  <a:pt x="72280" y="68089"/>
                </a:lnTo>
                <a:lnTo>
                  <a:pt x="72280" y="68089"/>
                </a:lnTo>
                <a:lnTo>
                  <a:pt x="72280" y="68089"/>
                </a:lnTo>
                <a:lnTo>
                  <a:pt x="72280" y="68089"/>
                </a:lnTo>
                <a:lnTo>
                  <a:pt x="72280" y="68089"/>
                </a:lnTo>
                <a:lnTo>
                  <a:pt x="70877" y="68089"/>
                </a:lnTo>
                <a:lnTo>
                  <a:pt x="70877" y="68089"/>
                </a:lnTo>
                <a:lnTo>
                  <a:pt x="70877" y="66741"/>
                </a:lnTo>
                <a:lnTo>
                  <a:pt x="70877" y="66741"/>
                </a:lnTo>
                <a:lnTo>
                  <a:pt x="70877" y="68089"/>
                </a:lnTo>
                <a:lnTo>
                  <a:pt x="70877" y="68089"/>
                </a:lnTo>
                <a:lnTo>
                  <a:pt x="69473" y="68089"/>
                </a:lnTo>
                <a:lnTo>
                  <a:pt x="69473" y="68089"/>
                </a:lnTo>
                <a:lnTo>
                  <a:pt x="69473" y="68089"/>
                </a:lnTo>
                <a:lnTo>
                  <a:pt x="69473" y="68089"/>
                </a:lnTo>
                <a:lnTo>
                  <a:pt x="69473" y="68089"/>
                </a:lnTo>
                <a:lnTo>
                  <a:pt x="68070" y="68089"/>
                </a:lnTo>
                <a:lnTo>
                  <a:pt x="68070" y="66741"/>
                </a:lnTo>
                <a:lnTo>
                  <a:pt x="68070" y="66741"/>
                </a:lnTo>
                <a:lnTo>
                  <a:pt x="68070" y="66741"/>
                </a:lnTo>
                <a:lnTo>
                  <a:pt x="68070" y="66741"/>
                </a:lnTo>
                <a:lnTo>
                  <a:pt x="65964" y="66741"/>
                </a:lnTo>
                <a:lnTo>
                  <a:pt x="65964" y="66741"/>
                </a:lnTo>
                <a:lnTo>
                  <a:pt x="65964" y="66741"/>
                </a:lnTo>
                <a:lnTo>
                  <a:pt x="64561" y="66741"/>
                </a:lnTo>
                <a:lnTo>
                  <a:pt x="64561" y="68089"/>
                </a:lnTo>
                <a:lnTo>
                  <a:pt x="64561" y="68089"/>
                </a:lnTo>
                <a:lnTo>
                  <a:pt x="64561" y="68089"/>
                </a:lnTo>
                <a:lnTo>
                  <a:pt x="64561" y="68089"/>
                </a:lnTo>
                <a:lnTo>
                  <a:pt x="64561" y="66741"/>
                </a:lnTo>
                <a:lnTo>
                  <a:pt x="64561" y="66741"/>
                </a:lnTo>
                <a:lnTo>
                  <a:pt x="63157" y="66741"/>
                </a:lnTo>
                <a:lnTo>
                  <a:pt x="63157" y="66741"/>
                </a:lnTo>
                <a:lnTo>
                  <a:pt x="63157" y="66741"/>
                </a:lnTo>
                <a:lnTo>
                  <a:pt x="63157" y="65393"/>
                </a:lnTo>
                <a:lnTo>
                  <a:pt x="63157" y="65393"/>
                </a:lnTo>
                <a:lnTo>
                  <a:pt x="63157" y="65393"/>
                </a:lnTo>
                <a:lnTo>
                  <a:pt x="61754" y="65393"/>
                </a:lnTo>
                <a:lnTo>
                  <a:pt x="61754" y="65393"/>
                </a:lnTo>
                <a:lnTo>
                  <a:pt x="61754" y="65393"/>
                </a:lnTo>
                <a:lnTo>
                  <a:pt x="61754" y="65393"/>
                </a:lnTo>
                <a:lnTo>
                  <a:pt x="60350" y="65393"/>
                </a:lnTo>
                <a:lnTo>
                  <a:pt x="60350" y="65393"/>
                </a:lnTo>
                <a:lnTo>
                  <a:pt x="60350" y="65393"/>
                </a:lnTo>
                <a:lnTo>
                  <a:pt x="60350" y="65393"/>
                </a:lnTo>
                <a:lnTo>
                  <a:pt x="60350" y="65393"/>
                </a:lnTo>
                <a:lnTo>
                  <a:pt x="60350" y="63370"/>
                </a:lnTo>
                <a:lnTo>
                  <a:pt x="60350" y="63370"/>
                </a:lnTo>
                <a:lnTo>
                  <a:pt x="58245" y="63370"/>
                </a:lnTo>
                <a:lnTo>
                  <a:pt x="58245" y="63370"/>
                </a:lnTo>
                <a:lnTo>
                  <a:pt x="58245" y="63370"/>
                </a:lnTo>
                <a:lnTo>
                  <a:pt x="58245" y="63370"/>
                </a:lnTo>
                <a:lnTo>
                  <a:pt x="58245" y="62022"/>
                </a:lnTo>
                <a:lnTo>
                  <a:pt x="58245" y="62022"/>
                </a:lnTo>
                <a:lnTo>
                  <a:pt x="58245" y="62022"/>
                </a:lnTo>
                <a:lnTo>
                  <a:pt x="56842" y="62022"/>
                </a:lnTo>
                <a:lnTo>
                  <a:pt x="56842" y="62022"/>
                </a:lnTo>
                <a:lnTo>
                  <a:pt x="56842" y="62022"/>
                </a:lnTo>
                <a:lnTo>
                  <a:pt x="56842" y="62022"/>
                </a:lnTo>
                <a:lnTo>
                  <a:pt x="55438" y="62022"/>
                </a:lnTo>
                <a:lnTo>
                  <a:pt x="55438" y="60674"/>
                </a:lnTo>
                <a:lnTo>
                  <a:pt x="55438" y="60674"/>
                </a:lnTo>
                <a:lnTo>
                  <a:pt x="55438" y="60674"/>
                </a:lnTo>
                <a:lnTo>
                  <a:pt x="55438" y="60674"/>
                </a:lnTo>
                <a:lnTo>
                  <a:pt x="55438" y="59325"/>
                </a:lnTo>
                <a:lnTo>
                  <a:pt x="55438" y="59325"/>
                </a:lnTo>
                <a:lnTo>
                  <a:pt x="55438" y="59325"/>
                </a:lnTo>
                <a:lnTo>
                  <a:pt x="55438" y="59325"/>
                </a:lnTo>
                <a:lnTo>
                  <a:pt x="54035" y="59325"/>
                </a:lnTo>
                <a:lnTo>
                  <a:pt x="54035" y="59325"/>
                </a:lnTo>
                <a:lnTo>
                  <a:pt x="54035" y="59325"/>
                </a:lnTo>
                <a:lnTo>
                  <a:pt x="54035" y="59325"/>
                </a:lnTo>
                <a:lnTo>
                  <a:pt x="54035" y="57977"/>
                </a:lnTo>
                <a:lnTo>
                  <a:pt x="54035" y="57977"/>
                </a:lnTo>
                <a:lnTo>
                  <a:pt x="52631" y="57977"/>
                </a:lnTo>
                <a:lnTo>
                  <a:pt x="52631" y="57977"/>
                </a:lnTo>
                <a:lnTo>
                  <a:pt x="52631" y="57977"/>
                </a:lnTo>
                <a:lnTo>
                  <a:pt x="52631" y="57977"/>
                </a:lnTo>
                <a:lnTo>
                  <a:pt x="52631" y="57977"/>
                </a:lnTo>
                <a:lnTo>
                  <a:pt x="50526" y="57977"/>
                </a:lnTo>
                <a:lnTo>
                  <a:pt x="50526" y="55955"/>
                </a:lnTo>
                <a:lnTo>
                  <a:pt x="50526" y="55955"/>
                </a:lnTo>
                <a:lnTo>
                  <a:pt x="50526" y="55955"/>
                </a:lnTo>
                <a:lnTo>
                  <a:pt x="50526" y="55955"/>
                </a:lnTo>
                <a:lnTo>
                  <a:pt x="50526" y="55955"/>
                </a:lnTo>
                <a:lnTo>
                  <a:pt x="50526" y="55955"/>
                </a:lnTo>
                <a:lnTo>
                  <a:pt x="50526" y="55955"/>
                </a:lnTo>
                <a:lnTo>
                  <a:pt x="50526" y="54606"/>
                </a:lnTo>
                <a:lnTo>
                  <a:pt x="49122" y="54606"/>
                </a:lnTo>
                <a:lnTo>
                  <a:pt x="49122" y="54606"/>
                </a:lnTo>
                <a:lnTo>
                  <a:pt x="49122" y="54606"/>
                </a:lnTo>
                <a:lnTo>
                  <a:pt x="49122" y="54606"/>
                </a:lnTo>
                <a:lnTo>
                  <a:pt x="49122" y="54606"/>
                </a:lnTo>
                <a:lnTo>
                  <a:pt x="49122" y="54606"/>
                </a:lnTo>
                <a:lnTo>
                  <a:pt x="47719" y="54606"/>
                </a:lnTo>
                <a:lnTo>
                  <a:pt x="47719" y="54606"/>
                </a:lnTo>
                <a:lnTo>
                  <a:pt x="47719" y="54606"/>
                </a:lnTo>
                <a:lnTo>
                  <a:pt x="46315" y="54606"/>
                </a:lnTo>
                <a:lnTo>
                  <a:pt x="46315" y="54606"/>
                </a:lnTo>
                <a:lnTo>
                  <a:pt x="46315" y="54606"/>
                </a:lnTo>
                <a:lnTo>
                  <a:pt x="46315" y="54606"/>
                </a:lnTo>
                <a:lnTo>
                  <a:pt x="46315" y="54606"/>
                </a:lnTo>
                <a:lnTo>
                  <a:pt x="44912" y="54606"/>
                </a:lnTo>
                <a:lnTo>
                  <a:pt x="44912" y="54606"/>
                </a:lnTo>
                <a:lnTo>
                  <a:pt x="44912" y="54606"/>
                </a:lnTo>
                <a:lnTo>
                  <a:pt x="44912" y="53258"/>
                </a:lnTo>
                <a:lnTo>
                  <a:pt x="44912" y="53258"/>
                </a:lnTo>
                <a:lnTo>
                  <a:pt x="44912" y="53258"/>
                </a:lnTo>
                <a:lnTo>
                  <a:pt x="46315" y="53258"/>
                </a:lnTo>
                <a:lnTo>
                  <a:pt x="46315" y="53258"/>
                </a:lnTo>
                <a:lnTo>
                  <a:pt x="46315" y="51910"/>
                </a:lnTo>
                <a:lnTo>
                  <a:pt x="44912" y="51910"/>
                </a:lnTo>
                <a:lnTo>
                  <a:pt x="44912" y="51910"/>
                </a:lnTo>
                <a:lnTo>
                  <a:pt x="44912" y="51910"/>
                </a:lnTo>
                <a:lnTo>
                  <a:pt x="44912" y="51910"/>
                </a:lnTo>
                <a:lnTo>
                  <a:pt x="44912" y="51910"/>
                </a:lnTo>
                <a:lnTo>
                  <a:pt x="44912" y="51910"/>
                </a:lnTo>
                <a:lnTo>
                  <a:pt x="44912" y="50561"/>
                </a:lnTo>
                <a:lnTo>
                  <a:pt x="42807" y="50561"/>
                </a:lnTo>
                <a:lnTo>
                  <a:pt x="42807" y="50561"/>
                </a:lnTo>
                <a:lnTo>
                  <a:pt x="42807" y="50561"/>
                </a:lnTo>
                <a:lnTo>
                  <a:pt x="42807" y="50561"/>
                </a:lnTo>
                <a:lnTo>
                  <a:pt x="42807" y="50561"/>
                </a:lnTo>
                <a:lnTo>
                  <a:pt x="41403" y="50561"/>
                </a:lnTo>
                <a:lnTo>
                  <a:pt x="41403" y="50561"/>
                </a:lnTo>
                <a:lnTo>
                  <a:pt x="41403" y="50561"/>
                </a:lnTo>
                <a:lnTo>
                  <a:pt x="41403" y="48539"/>
                </a:lnTo>
                <a:lnTo>
                  <a:pt x="41403" y="48539"/>
                </a:lnTo>
                <a:lnTo>
                  <a:pt x="41403" y="48539"/>
                </a:lnTo>
                <a:lnTo>
                  <a:pt x="41403" y="48539"/>
                </a:lnTo>
                <a:lnTo>
                  <a:pt x="41403" y="48539"/>
                </a:lnTo>
                <a:lnTo>
                  <a:pt x="41403" y="47191"/>
                </a:lnTo>
                <a:lnTo>
                  <a:pt x="41403" y="47191"/>
                </a:lnTo>
                <a:lnTo>
                  <a:pt x="40000" y="47191"/>
                </a:lnTo>
                <a:lnTo>
                  <a:pt x="40000" y="47191"/>
                </a:lnTo>
                <a:lnTo>
                  <a:pt x="40000" y="47191"/>
                </a:lnTo>
                <a:lnTo>
                  <a:pt x="38596" y="47191"/>
                </a:lnTo>
                <a:lnTo>
                  <a:pt x="38596" y="47191"/>
                </a:lnTo>
                <a:lnTo>
                  <a:pt x="38596" y="47191"/>
                </a:lnTo>
                <a:lnTo>
                  <a:pt x="38596" y="47191"/>
                </a:lnTo>
                <a:lnTo>
                  <a:pt x="38596" y="47191"/>
                </a:lnTo>
                <a:lnTo>
                  <a:pt x="38596" y="47191"/>
                </a:lnTo>
                <a:lnTo>
                  <a:pt x="38596" y="45842"/>
                </a:lnTo>
                <a:lnTo>
                  <a:pt x="38596" y="45842"/>
                </a:lnTo>
                <a:lnTo>
                  <a:pt x="38596" y="45842"/>
                </a:lnTo>
                <a:lnTo>
                  <a:pt x="38596" y="44494"/>
                </a:lnTo>
                <a:lnTo>
                  <a:pt x="38596" y="44494"/>
                </a:lnTo>
                <a:lnTo>
                  <a:pt x="38596" y="44494"/>
                </a:lnTo>
                <a:lnTo>
                  <a:pt x="38596" y="44494"/>
                </a:lnTo>
                <a:lnTo>
                  <a:pt x="38596" y="43146"/>
                </a:lnTo>
                <a:lnTo>
                  <a:pt x="38596" y="43146"/>
                </a:lnTo>
                <a:lnTo>
                  <a:pt x="38596" y="43146"/>
                </a:lnTo>
                <a:lnTo>
                  <a:pt x="38596" y="43146"/>
                </a:lnTo>
                <a:lnTo>
                  <a:pt x="37192" y="43146"/>
                </a:lnTo>
                <a:lnTo>
                  <a:pt x="37192" y="41123"/>
                </a:lnTo>
                <a:lnTo>
                  <a:pt x="37192" y="41123"/>
                </a:lnTo>
                <a:lnTo>
                  <a:pt x="37192" y="41123"/>
                </a:lnTo>
                <a:lnTo>
                  <a:pt x="37192" y="41123"/>
                </a:lnTo>
                <a:lnTo>
                  <a:pt x="37192" y="41123"/>
                </a:lnTo>
                <a:lnTo>
                  <a:pt x="37192" y="41123"/>
                </a:lnTo>
                <a:lnTo>
                  <a:pt x="37192" y="39775"/>
                </a:lnTo>
                <a:lnTo>
                  <a:pt x="37192" y="39775"/>
                </a:lnTo>
                <a:lnTo>
                  <a:pt x="37192" y="39775"/>
                </a:lnTo>
                <a:lnTo>
                  <a:pt x="37192" y="39775"/>
                </a:lnTo>
                <a:lnTo>
                  <a:pt x="37192" y="38426"/>
                </a:lnTo>
                <a:lnTo>
                  <a:pt x="37192" y="38426"/>
                </a:lnTo>
                <a:lnTo>
                  <a:pt x="37192" y="38426"/>
                </a:lnTo>
                <a:lnTo>
                  <a:pt x="37192" y="37078"/>
                </a:lnTo>
                <a:lnTo>
                  <a:pt x="35087" y="37078"/>
                </a:lnTo>
                <a:lnTo>
                  <a:pt x="35087" y="37078"/>
                </a:lnTo>
                <a:lnTo>
                  <a:pt x="35087" y="37078"/>
                </a:lnTo>
                <a:lnTo>
                  <a:pt x="35087" y="37078"/>
                </a:lnTo>
                <a:lnTo>
                  <a:pt x="35087" y="37078"/>
                </a:lnTo>
                <a:lnTo>
                  <a:pt x="35087" y="35730"/>
                </a:lnTo>
                <a:lnTo>
                  <a:pt x="33684" y="35730"/>
                </a:lnTo>
                <a:lnTo>
                  <a:pt x="33684" y="35730"/>
                </a:lnTo>
                <a:lnTo>
                  <a:pt x="33684" y="35730"/>
                </a:lnTo>
                <a:lnTo>
                  <a:pt x="33684" y="35730"/>
                </a:lnTo>
                <a:lnTo>
                  <a:pt x="33684" y="35730"/>
                </a:lnTo>
                <a:lnTo>
                  <a:pt x="32280" y="35730"/>
                </a:lnTo>
                <a:lnTo>
                  <a:pt x="32280" y="35730"/>
                </a:lnTo>
                <a:lnTo>
                  <a:pt x="32280" y="35730"/>
                </a:lnTo>
                <a:lnTo>
                  <a:pt x="32280" y="35730"/>
                </a:lnTo>
                <a:lnTo>
                  <a:pt x="32280" y="35730"/>
                </a:lnTo>
                <a:lnTo>
                  <a:pt x="32280" y="35730"/>
                </a:lnTo>
                <a:lnTo>
                  <a:pt x="32280" y="35730"/>
                </a:lnTo>
                <a:lnTo>
                  <a:pt x="30877" y="35730"/>
                </a:lnTo>
                <a:lnTo>
                  <a:pt x="30877" y="33707"/>
                </a:lnTo>
                <a:lnTo>
                  <a:pt x="30877" y="33707"/>
                </a:lnTo>
                <a:lnTo>
                  <a:pt x="30877" y="33707"/>
                </a:lnTo>
                <a:lnTo>
                  <a:pt x="30877" y="33707"/>
                </a:lnTo>
                <a:lnTo>
                  <a:pt x="29473" y="33707"/>
                </a:lnTo>
                <a:lnTo>
                  <a:pt x="29473" y="33707"/>
                </a:lnTo>
                <a:lnTo>
                  <a:pt x="29473" y="33707"/>
                </a:lnTo>
                <a:lnTo>
                  <a:pt x="29473" y="33707"/>
                </a:lnTo>
                <a:lnTo>
                  <a:pt x="29473" y="33707"/>
                </a:lnTo>
                <a:lnTo>
                  <a:pt x="29473" y="32359"/>
                </a:lnTo>
                <a:lnTo>
                  <a:pt x="27368" y="32359"/>
                </a:lnTo>
                <a:lnTo>
                  <a:pt x="27368" y="32359"/>
                </a:lnTo>
                <a:lnTo>
                  <a:pt x="27368" y="32359"/>
                </a:lnTo>
                <a:lnTo>
                  <a:pt x="27368" y="32359"/>
                </a:lnTo>
                <a:lnTo>
                  <a:pt x="27368" y="32359"/>
                </a:lnTo>
                <a:lnTo>
                  <a:pt x="27368" y="32359"/>
                </a:lnTo>
                <a:lnTo>
                  <a:pt x="25964" y="32359"/>
                </a:lnTo>
                <a:lnTo>
                  <a:pt x="25964" y="32359"/>
                </a:lnTo>
                <a:lnTo>
                  <a:pt x="25964" y="32359"/>
                </a:lnTo>
                <a:lnTo>
                  <a:pt x="24561" y="32359"/>
                </a:lnTo>
                <a:lnTo>
                  <a:pt x="24561" y="32359"/>
                </a:lnTo>
                <a:lnTo>
                  <a:pt x="24561" y="31011"/>
                </a:lnTo>
                <a:lnTo>
                  <a:pt x="24561" y="31011"/>
                </a:lnTo>
                <a:lnTo>
                  <a:pt x="24561" y="31011"/>
                </a:lnTo>
                <a:lnTo>
                  <a:pt x="24561" y="31011"/>
                </a:lnTo>
                <a:lnTo>
                  <a:pt x="23157" y="31011"/>
                </a:lnTo>
                <a:lnTo>
                  <a:pt x="23157" y="31011"/>
                </a:lnTo>
                <a:lnTo>
                  <a:pt x="23157" y="31011"/>
                </a:lnTo>
                <a:lnTo>
                  <a:pt x="23157" y="31011"/>
                </a:lnTo>
                <a:lnTo>
                  <a:pt x="21754" y="31011"/>
                </a:lnTo>
                <a:lnTo>
                  <a:pt x="21754" y="31011"/>
                </a:lnTo>
                <a:lnTo>
                  <a:pt x="21754" y="31011"/>
                </a:lnTo>
                <a:lnTo>
                  <a:pt x="21754" y="31011"/>
                </a:lnTo>
                <a:lnTo>
                  <a:pt x="21754" y="31011"/>
                </a:lnTo>
                <a:lnTo>
                  <a:pt x="19649" y="31011"/>
                </a:lnTo>
                <a:lnTo>
                  <a:pt x="19649" y="31011"/>
                </a:lnTo>
                <a:lnTo>
                  <a:pt x="19649" y="31011"/>
                </a:lnTo>
                <a:lnTo>
                  <a:pt x="19649" y="31011"/>
                </a:lnTo>
                <a:lnTo>
                  <a:pt x="19649" y="31011"/>
                </a:lnTo>
                <a:lnTo>
                  <a:pt x="18245" y="31011"/>
                </a:lnTo>
                <a:lnTo>
                  <a:pt x="18245" y="32359"/>
                </a:lnTo>
                <a:lnTo>
                  <a:pt x="18245" y="32359"/>
                </a:lnTo>
                <a:lnTo>
                  <a:pt x="18245" y="32359"/>
                </a:lnTo>
                <a:lnTo>
                  <a:pt x="18245" y="32359"/>
                </a:lnTo>
                <a:lnTo>
                  <a:pt x="18245" y="32359"/>
                </a:lnTo>
                <a:lnTo>
                  <a:pt x="18245" y="33707"/>
                </a:lnTo>
                <a:lnTo>
                  <a:pt x="18245" y="33707"/>
                </a:lnTo>
                <a:lnTo>
                  <a:pt x="16842" y="33707"/>
                </a:lnTo>
                <a:lnTo>
                  <a:pt x="16842" y="33707"/>
                </a:lnTo>
                <a:lnTo>
                  <a:pt x="16842" y="33707"/>
                </a:lnTo>
                <a:lnTo>
                  <a:pt x="16842" y="33707"/>
                </a:lnTo>
                <a:lnTo>
                  <a:pt x="16842" y="33707"/>
                </a:lnTo>
                <a:lnTo>
                  <a:pt x="15438" y="33707"/>
                </a:lnTo>
                <a:lnTo>
                  <a:pt x="15438" y="35730"/>
                </a:lnTo>
                <a:lnTo>
                  <a:pt x="15438" y="35730"/>
                </a:lnTo>
                <a:lnTo>
                  <a:pt x="15438" y="35730"/>
                </a:lnTo>
                <a:lnTo>
                  <a:pt x="15438" y="35730"/>
                </a:lnTo>
                <a:lnTo>
                  <a:pt x="15438" y="37078"/>
                </a:lnTo>
                <a:lnTo>
                  <a:pt x="15438" y="37078"/>
                </a:lnTo>
                <a:lnTo>
                  <a:pt x="15438" y="37078"/>
                </a:lnTo>
                <a:lnTo>
                  <a:pt x="15438" y="37078"/>
                </a:lnTo>
                <a:lnTo>
                  <a:pt x="14035" y="37078"/>
                </a:lnTo>
                <a:lnTo>
                  <a:pt x="14035" y="37078"/>
                </a:lnTo>
                <a:lnTo>
                  <a:pt x="14035" y="37078"/>
                </a:lnTo>
                <a:lnTo>
                  <a:pt x="14035" y="37078"/>
                </a:lnTo>
                <a:lnTo>
                  <a:pt x="14035" y="37078"/>
                </a:lnTo>
                <a:lnTo>
                  <a:pt x="11929" y="37078"/>
                </a:lnTo>
                <a:lnTo>
                  <a:pt x="11929" y="37078"/>
                </a:lnTo>
                <a:lnTo>
                  <a:pt x="11929" y="38426"/>
                </a:lnTo>
                <a:lnTo>
                  <a:pt x="11929" y="38426"/>
                </a:lnTo>
                <a:lnTo>
                  <a:pt x="10526" y="38426"/>
                </a:lnTo>
                <a:lnTo>
                  <a:pt x="10526" y="38426"/>
                </a:lnTo>
                <a:lnTo>
                  <a:pt x="10526" y="38426"/>
                </a:lnTo>
                <a:lnTo>
                  <a:pt x="10526" y="38426"/>
                </a:lnTo>
                <a:lnTo>
                  <a:pt x="10526" y="38426"/>
                </a:lnTo>
                <a:lnTo>
                  <a:pt x="9122" y="38426"/>
                </a:lnTo>
                <a:lnTo>
                  <a:pt x="9122" y="38426"/>
                </a:lnTo>
                <a:lnTo>
                  <a:pt x="9122" y="38426"/>
                </a:lnTo>
                <a:lnTo>
                  <a:pt x="9122" y="38426"/>
                </a:lnTo>
                <a:lnTo>
                  <a:pt x="9122" y="38426"/>
                </a:lnTo>
                <a:lnTo>
                  <a:pt x="9122" y="37078"/>
                </a:lnTo>
                <a:lnTo>
                  <a:pt x="9122" y="37078"/>
                </a:lnTo>
                <a:lnTo>
                  <a:pt x="9122" y="37078"/>
                </a:lnTo>
                <a:lnTo>
                  <a:pt x="9122" y="37078"/>
                </a:lnTo>
                <a:lnTo>
                  <a:pt x="9122" y="37078"/>
                </a:lnTo>
                <a:lnTo>
                  <a:pt x="9122" y="35730"/>
                </a:lnTo>
                <a:lnTo>
                  <a:pt x="9122" y="35730"/>
                </a:lnTo>
                <a:lnTo>
                  <a:pt x="10526" y="35730"/>
                </a:lnTo>
                <a:lnTo>
                  <a:pt x="10526" y="35730"/>
                </a:lnTo>
                <a:lnTo>
                  <a:pt x="10526" y="35730"/>
                </a:lnTo>
                <a:lnTo>
                  <a:pt x="10526" y="35730"/>
                </a:lnTo>
                <a:lnTo>
                  <a:pt x="10526" y="33707"/>
                </a:lnTo>
                <a:lnTo>
                  <a:pt x="10526" y="33707"/>
                </a:lnTo>
                <a:lnTo>
                  <a:pt x="10526" y="33707"/>
                </a:lnTo>
                <a:lnTo>
                  <a:pt x="10526" y="33707"/>
                </a:lnTo>
                <a:lnTo>
                  <a:pt x="9122" y="33707"/>
                </a:lnTo>
                <a:lnTo>
                  <a:pt x="9122" y="33707"/>
                </a:lnTo>
                <a:lnTo>
                  <a:pt x="9122" y="33707"/>
                </a:lnTo>
                <a:lnTo>
                  <a:pt x="9122" y="33707"/>
                </a:lnTo>
                <a:lnTo>
                  <a:pt x="9122" y="33707"/>
                </a:lnTo>
                <a:lnTo>
                  <a:pt x="7719" y="33707"/>
                </a:lnTo>
                <a:lnTo>
                  <a:pt x="7719" y="33707"/>
                </a:lnTo>
                <a:lnTo>
                  <a:pt x="7719" y="33707"/>
                </a:lnTo>
                <a:lnTo>
                  <a:pt x="6315" y="33707"/>
                </a:lnTo>
                <a:lnTo>
                  <a:pt x="6315" y="33707"/>
                </a:lnTo>
                <a:lnTo>
                  <a:pt x="6315" y="33707"/>
                </a:lnTo>
                <a:lnTo>
                  <a:pt x="6315" y="33707"/>
                </a:lnTo>
                <a:lnTo>
                  <a:pt x="6315" y="33707"/>
                </a:lnTo>
                <a:lnTo>
                  <a:pt x="6315" y="32359"/>
                </a:lnTo>
                <a:lnTo>
                  <a:pt x="4210" y="32359"/>
                </a:lnTo>
                <a:lnTo>
                  <a:pt x="4210" y="32359"/>
                </a:lnTo>
                <a:lnTo>
                  <a:pt x="4210" y="32359"/>
                </a:lnTo>
                <a:lnTo>
                  <a:pt x="4210" y="32359"/>
                </a:lnTo>
                <a:lnTo>
                  <a:pt x="4210" y="32359"/>
                </a:lnTo>
                <a:lnTo>
                  <a:pt x="2807" y="32359"/>
                </a:lnTo>
                <a:lnTo>
                  <a:pt x="2807" y="32359"/>
                </a:lnTo>
                <a:lnTo>
                  <a:pt x="2807" y="32359"/>
                </a:lnTo>
                <a:lnTo>
                  <a:pt x="2807" y="31011"/>
                </a:lnTo>
                <a:lnTo>
                  <a:pt x="2807" y="31011"/>
                </a:lnTo>
                <a:lnTo>
                  <a:pt x="2807" y="31011"/>
                </a:lnTo>
                <a:lnTo>
                  <a:pt x="1403" y="31011"/>
                </a:lnTo>
                <a:lnTo>
                  <a:pt x="1403" y="31011"/>
                </a:lnTo>
                <a:lnTo>
                  <a:pt x="2807" y="31011"/>
                </a:lnTo>
                <a:lnTo>
                  <a:pt x="2807" y="29662"/>
                </a:lnTo>
                <a:lnTo>
                  <a:pt x="1403" y="29662"/>
                </a:lnTo>
                <a:lnTo>
                  <a:pt x="1403" y="29662"/>
                </a:lnTo>
                <a:lnTo>
                  <a:pt x="1403" y="29662"/>
                </a:lnTo>
                <a:lnTo>
                  <a:pt x="2807" y="29662"/>
                </a:lnTo>
                <a:lnTo>
                  <a:pt x="2807" y="28314"/>
                </a:lnTo>
                <a:lnTo>
                  <a:pt x="2807" y="28314"/>
                </a:lnTo>
                <a:lnTo>
                  <a:pt x="2807" y="28314"/>
                </a:lnTo>
                <a:lnTo>
                  <a:pt x="2807" y="28314"/>
                </a:lnTo>
                <a:lnTo>
                  <a:pt x="2807" y="28314"/>
                </a:lnTo>
                <a:lnTo>
                  <a:pt x="2807" y="26292"/>
                </a:lnTo>
                <a:lnTo>
                  <a:pt x="4210" y="26292"/>
                </a:lnTo>
                <a:lnTo>
                  <a:pt x="4210" y="26292"/>
                </a:lnTo>
                <a:lnTo>
                  <a:pt x="2807" y="26292"/>
                </a:lnTo>
                <a:lnTo>
                  <a:pt x="2807" y="26292"/>
                </a:lnTo>
                <a:lnTo>
                  <a:pt x="2807" y="24943"/>
                </a:lnTo>
                <a:lnTo>
                  <a:pt x="2807" y="24943"/>
                </a:lnTo>
                <a:lnTo>
                  <a:pt x="2807" y="24943"/>
                </a:lnTo>
                <a:lnTo>
                  <a:pt x="2807" y="24943"/>
                </a:lnTo>
                <a:lnTo>
                  <a:pt x="2807" y="24943"/>
                </a:lnTo>
                <a:lnTo>
                  <a:pt x="1403" y="24943"/>
                </a:lnTo>
                <a:lnTo>
                  <a:pt x="1403" y="24943"/>
                </a:lnTo>
                <a:lnTo>
                  <a:pt x="1403" y="24943"/>
                </a:lnTo>
                <a:lnTo>
                  <a:pt x="1403" y="24943"/>
                </a:lnTo>
                <a:lnTo>
                  <a:pt x="1403" y="24943"/>
                </a:lnTo>
                <a:lnTo>
                  <a:pt x="1403" y="24943"/>
                </a:lnTo>
                <a:lnTo>
                  <a:pt x="1403" y="24943"/>
                </a:lnTo>
                <a:lnTo>
                  <a:pt x="1403" y="23595"/>
                </a:lnTo>
                <a:lnTo>
                  <a:pt x="0" y="23595"/>
                </a:lnTo>
                <a:lnTo>
                  <a:pt x="0" y="23595"/>
                </a:lnTo>
                <a:lnTo>
                  <a:pt x="0" y="23595"/>
                </a:lnTo>
                <a:lnTo>
                  <a:pt x="0" y="23595"/>
                </a:lnTo>
                <a:lnTo>
                  <a:pt x="0" y="23595"/>
                </a:lnTo>
                <a:lnTo>
                  <a:pt x="0" y="22247"/>
                </a:lnTo>
                <a:lnTo>
                  <a:pt x="0" y="22247"/>
                </a:lnTo>
                <a:lnTo>
                  <a:pt x="0" y="22247"/>
                </a:lnTo>
                <a:lnTo>
                  <a:pt x="1403" y="22247"/>
                </a:lnTo>
                <a:lnTo>
                  <a:pt x="1403" y="22247"/>
                </a:lnTo>
                <a:lnTo>
                  <a:pt x="1403" y="22247"/>
                </a:lnTo>
                <a:lnTo>
                  <a:pt x="1403" y="22247"/>
                </a:lnTo>
                <a:lnTo>
                  <a:pt x="1403" y="22247"/>
                </a:lnTo>
                <a:lnTo>
                  <a:pt x="1403" y="22247"/>
                </a:lnTo>
                <a:lnTo>
                  <a:pt x="1403" y="22247"/>
                </a:lnTo>
                <a:lnTo>
                  <a:pt x="2807" y="22247"/>
                </a:lnTo>
                <a:lnTo>
                  <a:pt x="2807" y="22247"/>
                </a:lnTo>
                <a:lnTo>
                  <a:pt x="2807" y="22247"/>
                </a:lnTo>
                <a:lnTo>
                  <a:pt x="2807" y="22247"/>
                </a:lnTo>
                <a:lnTo>
                  <a:pt x="4210" y="22247"/>
                </a:lnTo>
                <a:lnTo>
                  <a:pt x="4210" y="22247"/>
                </a:lnTo>
                <a:lnTo>
                  <a:pt x="4210" y="20898"/>
                </a:lnTo>
                <a:lnTo>
                  <a:pt x="4210" y="20898"/>
                </a:lnTo>
                <a:lnTo>
                  <a:pt x="4210" y="20898"/>
                </a:lnTo>
                <a:lnTo>
                  <a:pt x="4210" y="20898"/>
                </a:lnTo>
                <a:lnTo>
                  <a:pt x="4210" y="20898"/>
                </a:lnTo>
                <a:lnTo>
                  <a:pt x="4210" y="18876"/>
                </a:lnTo>
                <a:lnTo>
                  <a:pt x="4210" y="18876"/>
                </a:lnTo>
                <a:lnTo>
                  <a:pt x="4210" y="18876"/>
                </a:lnTo>
                <a:lnTo>
                  <a:pt x="4210" y="18876"/>
                </a:lnTo>
                <a:lnTo>
                  <a:pt x="4210" y="18876"/>
                </a:lnTo>
                <a:lnTo>
                  <a:pt x="4210" y="18876"/>
                </a:lnTo>
                <a:lnTo>
                  <a:pt x="4210" y="17528"/>
                </a:lnTo>
                <a:lnTo>
                  <a:pt x="2807" y="17528"/>
                </a:lnTo>
                <a:lnTo>
                  <a:pt x="2807" y="17528"/>
                </a:lnTo>
                <a:lnTo>
                  <a:pt x="2807" y="17528"/>
                </a:lnTo>
                <a:lnTo>
                  <a:pt x="2807" y="16179"/>
                </a:lnTo>
                <a:lnTo>
                  <a:pt x="2807" y="16179"/>
                </a:lnTo>
                <a:lnTo>
                  <a:pt x="2807" y="16179"/>
                </a:lnTo>
                <a:lnTo>
                  <a:pt x="2807" y="16179"/>
                </a:lnTo>
                <a:lnTo>
                  <a:pt x="1403" y="16179"/>
                </a:lnTo>
                <a:lnTo>
                  <a:pt x="1403" y="16179"/>
                </a:lnTo>
                <a:lnTo>
                  <a:pt x="1403" y="16179"/>
                </a:lnTo>
                <a:lnTo>
                  <a:pt x="1403" y="14831"/>
                </a:lnTo>
                <a:lnTo>
                  <a:pt x="1403" y="14831"/>
                </a:lnTo>
                <a:lnTo>
                  <a:pt x="1403" y="14831"/>
                </a:lnTo>
                <a:lnTo>
                  <a:pt x="1403" y="14831"/>
                </a:lnTo>
                <a:lnTo>
                  <a:pt x="1403" y="14831"/>
                </a:lnTo>
                <a:lnTo>
                  <a:pt x="1403" y="13483"/>
                </a:lnTo>
                <a:lnTo>
                  <a:pt x="1403" y="13483"/>
                </a:lnTo>
                <a:lnTo>
                  <a:pt x="2807" y="13483"/>
                </a:lnTo>
                <a:lnTo>
                  <a:pt x="2807" y="13483"/>
                </a:lnTo>
                <a:lnTo>
                  <a:pt x="2807" y="13483"/>
                </a:lnTo>
                <a:lnTo>
                  <a:pt x="2807" y="13483"/>
                </a:lnTo>
                <a:lnTo>
                  <a:pt x="2807" y="13483"/>
                </a:lnTo>
                <a:lnTo>
                  <a:pt x="4210" y="13483"/>
                </a:lnTo>
                <a:lnTo>
                  <a:pt x="4210" y="13483"/>
                </a:lnTo>
                <a:lnTo>
                  <a:pt x="4210" y="13483"/>
                </a:lnTo>
                <a:lnTo>
                  <a:pt x="4210" y="13483"/>
                </a:lnTo>
                <a:lnTo>
                  <a:pt x="4210" y="13483"/>
                </a:lnTo>
                <a:lnTo>
                  <a:pt x="4210" y="13483"/>
                </a:lnTo>
                <a:lnTo>
                  <a:pt x="6315" y="13483"/>
                </a:lnTo>
                <a:lnTo>
                  <a:pt x="6315" y="13483"/>
                </a:lnTo>
                <a:lnTo>
                  <a:pt x="6315" y="13483"/>
                </a:lnTo>
                <a:lnTo>
                  <a:pt x="6315" y="13483"/>
                </a:lnTo>
                <a:lnTo>
                  <a:pt x="6315" y="13483"/>
                </a:lnTo>
                <a:lnTo>
                  <a:pt x="7719" y="13483"/>
                </a:lnTo>
                <a:lnTo>
                  <a:pt x="7719" y="13483"/>
                </a:lnTo>
                <a:lnTo>
                  <a:pt x="7719" y="13483"/>
                </a:lnTo>
                <a:lnTo>
                  <a:pt x="7719" y="13483"/>
                </a:lnTo>
                <a:lnTo>
                  <a:pt x="9122" y="13483"/>
                </a:lnTo>
                <a:lnTo>
                  <a:pt x="9122" y="13483"/>
                </a:lnTo>
                <a:lnTo>
                  <a:pt x="9122" y="11460"/>
                </a:lnTo>
                <a:lnTo>
                  <a:pt x="9122" y="11460"/>
                </a:lnTo>
                <a:lnTo>
                  <a:pt x="9122" y="11460"/>
                </a:lnTo>
                <a:lnTo>
                  <a:pt x="10526" y="11460"/>
                </a:lnTo>
                <a:lnTo>
                  <a:pt x="10526" y="13483"/>
                </a:lnTo>
                <a:lnTo>
                  <a:pt x="10526" y="13483"/>
                </a:lnTo>
                <a:lnTo>
                  <a:pt x="10526" y="13483"/>
                </a:lnTo>
                <a:lnTo>
                  <a:pt x="10526" y="13483"/>
                </a:lnTo>
                <a:lnTo>
                  <a:pt x="11929" y="13483"/>
                </a:lnTo>
                <a:lnTo>
                  <a:pt x="11929" y="11460"/>
                </a:lnTo>
                <a:lnTo>
                  <a:pt x="11929" y="11460"/>
                </a:lnTo>
                <a:lnTo>
                  <a:pt x="11929" y="11460"/>
                </a:lnTo>
                <a:lnTo>
                  <a:pt x="14035" y="11460"/>
                </a:lnTo>
                <a:lnTo>
                  <a:pt x="14035" y="11460"/>
                </a:lnTo>
                <a:lnTo>
                  <a:pt x="14035" y="11460"/>
                </a:lnTo>
                <a:lnTo>
                  <a:pt x="14035" y="11460"/>
                </a:lnTo>
                <a:lnTo>
                  <a:pt x="14035" y="11460"/>
                </a:lnTo>
                <a:lnTo>
                  <a:pt x="14035" y="10112"/>
                </a:lnTo>
                <a:lnTo>
                  <a:pt x="14035" y="10112"/>
                </a:lnTo>
                <a:lnTo>
                  <a:pt x="15438" y="10112"/>
                </a:lnTo>
                <a:lnTo>
                  <a:pt x="15438" y="10112"/>
                </a:lnTo>
                <a:lnTo>
                  <a:pt x="15438" y="10112"/>
                </a:lnTo>
                <a:lnTo>
                  <a:pt x="15438" y="10112"/>
                </a:lnTo>
                <a:lnTo>
                  <a:pt x="15438" y="10112"/>
                </a:lnTo>
                <a:lnTo>
                  <a:pt x="15438" y="10112"/>
                </a:lnTo>
                <a:lnTo>
                  <a:pt x="14035" y="10112"/>
                </a:lnTo>
                <a:lnTo>
                  <a:pt x="14035" y="8764"/>
                </a:lnTo>
                <a:lnTo>
                  <a:pt x="15438" y="8764"/>
                </a:lnTo>
                <a:lnTo>
                  <a:pt x="15438" y="8764"/>
                </a:lnTo>
                <a:lnTo>
                  <a:pt x="15438" y="8764"/>
                </a:lnTo>
                <a:lnTo>
                  <a:pt x="15438" y="8764"/>
                </a:lnTo>
                <a:lnTo>
                  <a:pt x="15438" y="8764"/>
                </a:lnTo>
                <a:lnTo>
                  <a:pt x="15438" y="8764"/>
                </a:lnTo>
                <a:lnTo>
                  <a:pt x="16842" y="8764"/>
                </a:lnTo>
                <a:lnTo>
                  <a:pt x="16842" y="7415"/>
                </a:lnTo>
                <a:lnTo>
                  <a:pt x="16842" y="7415"/>
                </a:lnTo>
                <a:lnTo>
                  <a:pt x="16842" y="7415"/>
                </a:lnTo>
                <a:lnTo>
                  <a:pt x="16842" y="7415"/>
                </a:lnTo>
                <a:lnTo>
                  <a:pt x="18245" y="7415"/>
                </a:lnTo>
                <a:lnTo>
                  <a:pt x="18245" y="7415"/>
                </a:lnTo>
                <a:lnTo>
                  <a:pt x="18245" y="7415"/>
                </a:lnTo>
                <a:lnTo>
                  <a:pt x="18245" y="8764"/>
                </a:lnTo>
                <a:lnTo>
                  <a:pt x="18245" y="8764"/>
                </a:lnTo>
                <a:lnTo>
                  <a:pt x="18245" y="8764"/>
                </a:lnTo>
                <a:lnTo>
                  <a:pt x="18245" y="10112"/>
                </a:lnTo>
                <a:lnTo>
                  <a:pt x="18245" y="10112"/>
                </a:lnTo>
                <a:lnTo>
                  <a:pt x="18245" y="10112"/>
                </a:lnTo>
                <a:lnTo>
                  <a:pt x="18245" y="10112"/>
                </a:lnTo>
                <a:lnTo>
                  <a:pt x="18245" y="10112"/>
                </a:lnTo>
                <a:lnTo>
                  <a:pt x="19649" y="10112"/>
                </a:lnTo>
                <a:lnTo>
                  <a:pt x="19649" y="10112"/>
                </a:lnTo>
                <a:lnTo>
                  <a:pt x="19649" y="10112"/>
                </a:lnTo>
                <a:lnTo>
                  <a:pt x="19649" y="10112"/>
                </a:lnTo>
                <a:lnTo>
                  <a:pt x="19649" y="11460"/>
                </a:lnTo>
                <a:lnTo>
                  <a:pt x="19649" y="11460"/>
                </a:lnTo>
                <a:lnTo>
                  <a:pt x="19649" y="10112"/>
                </a:lnTo>
                <a:lnTo>
                  <a:pt x="21754" y="10112"/>
                </a:lnTo>
                <a:lnTo>
                  <a:pt x="21754" y="11460"/>
                </a:lnTo>
                <a:lnTo>
                  <a:pt x="21754" y="11460"/>
                </a:lnTo>
                <a:lnTo>
                  <a:pt x="21754" y="11460"/>
                </a:lnTo>
                <a:lnTo>
                  <a:pt x="21754" y="11460"/>
                </a:lnTo>
                <a:lnTo>
                  <a:pt x="21754" y="11460"/>
                </a:lnTo>
                <a:lnTo>
                  <a:pt x="21754" y="11460"/>
                </a:lnTo>
                <a:lnTo>
                  <a:pt x="21754" y="11460"/>
                </a:lnTo>
                <a:lnTo>
                  <a:pt x="21754" y="13483"/>
                </a:lnTo>
                <a:lnTo>
                  <a:pt x="23157" y="13483"/>
                </a:lnTo>
                <a:lnTo>
                  <a:pt x="23157" y="13483"/>
                </a:lnTo>
                <a:lnTo>
                  <a:pt x="23157" y="13483"/>
                </a:lnTo>
                <a:lnTo>
                  <a:pt x="23157" y="13483"/>
                </a:lnTo>
                <a:lnTo>
                  <a:pt x="23157" y="14831"/>
                </a:lnTo>
                <a:lnTo>
                  <a:pt x="23157" y="14831"/>
                </a:lnTo>
                <a:lnTo>
                  <a:pt x="23157" y="14831"/>
                </a:lnTo>
                <a:lnTo>
                  <a:pt x="24561" y="14831"/>
                </a:lnTo>
                <a:lnTo>
                  <a:pt x="24561" y="13483"/>
                </a:lnTo>
                <a:lnTo>
                  <a:pt x="24561" y="13483"/>
                </a:lnTo>
                <a:lnTo>
                  <a:pt x="24561" y="13483"/>
                </a:lnTo>
                <a:lnTo>
                  <a:pt x="24561" y="13483"/>
                </a:lnTo>
                <a:lnTo>
                  <a:pt x="24561" y="13483"/>
                </a:lnTo>
                <a:lnTo>
                  <a:pt x="23157" y="13483"/>
                </a:lnTo>
                <a:lnTo>
                  <a:pt x="23157" y="11460"/>
                </a:lnTo>
                <a:lnTo>
                  <a:pt x="23157" y="11460"/>
                </a:lnTo>
                <a:lnTo>
                  <a:pt x="24561" y="11460"/>
                </a:lnTo>
                <a:lnTo>
                  <a:pt x="24561" y="11460"/>
                </a:lnTo>
                <a:lnTo>
                  <a:pt x="24561" y="11460"/>
                </a:lnTo>
                <a:lnTo>
                  <a:pt x="24561" y="10112"/>
                </a:lnTo>
                <a:lnTo>
                  <a:pt x="24561" y="10112"/>
                </a:lnTo>
                <a:lnTo>
                  <a:pt x="24561" y="10112"/>
                </a:lnTo>
                <a:lnTo>
                  <a:pt x="24561" y="10112"/>
                </a:lnTo>
                <a:lnTo>
                  <a:pt x="25964" y="10112"/>
                </a:lnTo>
                <a:lnTo>
                  <a:pt x="25964" y="10112"/>
                </a:lnTo>
                <a:lnTo>
                  <a:pt x="25964" y="10112"/>
                </a:lnTo>
                <a:lnTo>
                  <a:pt x="25964" y="10112"/>
                </a:lnTo>
                <a:lnTo>
                  <a:pt x="25964" y="8764"/>
                </a:lnTo>
                <a:lnTo>
                  <a:pt x="25964" y="8764"/>
                </a:lnTo>
                <a:lnTo>
                  <a:pt x="25964" y="8764"/>
                </a:lnTo>
                <a:lnTo>
                  <a:pt x="25964" y="8764"/>
                </a:lnTo>
                <a:lnTo>
                  <a:pt x="25964" y="7415"/>
                </a:lnTo>
                <a:lnTo>
                  <a:pt x="25964" y="7415"/>
                </a:lnTo>
                <a:lnTo>
                  <a:pt x="25964" y="7415"/>
                </a:lnTo>
                <a:lnTo>
                  <a:pt x="25964" y="7415"/>
                </a:lnTo>
                <a:lnTo>
                  <a:pt x="25964" y="7415"/>
                </a:lnTo>
                <a:lnTo>
                  <a:pt x="27368" y="7415"/>
                </a:lnTo>
                <a:lnTo>
                  <a:pt x="27368" y="7415"/>
                </a:lnTo>
                <a:lnTo>
                  <a:pt x="27368" y="7415"/>
                </a:lnTo>
                <a:lnTo>
                  <a:pt x="27368" y="7415"/>
                </a:lnTo>
                <a:lnTo>
                  <a:pt x="27368" y="7415"/>
                </a:lnTo>
                <a:lnTo>
                  <a:pt x="27368" y="7415"/>
                </a:lnTo>
                <a:lnTo>
                  <a:pt x="27368" y="7415"/>
                </a:lnTo>
                <a:lnTo>
                  <a:pt x="27368" y="7415"/>
                </a:lnTo>
                <a:lnTo>
                  <a:pt x="27368" y="8764"/>
                </a:lnTo>
                <a:lnTo>
                  <a:pt x="29473" y="8764"/>
                </a:lnTo>
                <a:lnTo>
                  <a:pt x="29473" y="8764"/>
                </a:lnTo>
                <a:lnTo>
                  <a:pt x="29473" y="8764"/>
                </a:lnTo>
                <a:lnTo>
                  <a:pt x="29473" y="8764"/>
                </a:lnTo>
                <a:lnTo>
                  <a:pt x="29473" y="8764"/>
                </a:lnTo>
                <a:lnTo>
                  <a:pt x="29473" y="8764"/>
                </a:lnTo>
                <a:lnTo>
                  <a:pt x="30877" y="8764"/>
                </a:lnTo>
                <a:lnTo>
                  <a:pt x="30877" y="8764"/>
                </a:lnTo>
                <a:lnTo>
                  <a:pt x="30877" y="8764"/>
                </a:lnTo>
                <a:lnTo>
                  <a:pt x="30877" y="8764"/>
                </a:lnTo>
                <a:lnTo>
                  <a:pt x="32280" y="8764"/>
                </a:lnTo>
                <a:lnTo>
                  <a:pt x="32280" y="8764"/>
                </a:lnTo>
                <a:lnTo>
                  <a:pt x="32280" y="8764"/>
                </a:lnTo>
                <a:lnTo>
                  <a:pt x="32280" y="8764"/>
                </a:lnTo>
                <a:lnTo>
                  <a:pt x="32280" y="8764"/>
                </a:lnTo>
                <a:lnTo>
                  <a:pt x="33684" y="8764"/>
                </a:lnTo>
                <a:lnTo>
                  <a:pt x="33684" y="8764"/>
                </a:lnTo>
                <a:lnTo>
                  <a:pt x="33684" y="8764"/>
                </a:lnTo>
                <a:lnTo>
                  <a:pt x="33684" y="8764"/>
                </a:lnTo>
                <a:lnTo>
                  <a:pt x="33684" y="8764"/>
                </a:lnTo>
                <a:lnTo>
                  <a:pt x="33684" y="10112"/>
                </a:lnTo>
                <a:lnTo>
                  <a:pt x="33684" y="10112"/>
                </a:lnTo>
                <a:lnTo>
                  <a:pt x="33684" y="10112"/>
                </a:lnTo>
                <a:lnTo>
                  <a:pt x="35087" y="10112"/>
                </a:lnTo>
                <a:lnTo>
                  <a:pt x="35087" y="10112"/>
                </a:lnTo>
                <a:lnTo>
                  <a:pt x="35087" y="10112"/>
                </a:lnTo>
                <a:lnTo>
                  <a:pt x="35087" y="8764"/>
                </a:lnTo>
                <a:lnTo>
                  <a:pt x="35087" y="8764"/>
                </a:lnTo>
                <a:lnTo>
                  <a:pt x="35087" y="8764"/>
                </a:lnTo>
                <a:lnTo>
                  <a:pt x="35087" y="8764"/>
                </a:lnTo>
                <a:lnTo>
                  <a:pt x="35087" y="8764"/>
                </a:lnTo>
                <a:lnTo>
                  <a:pt x="35087" y="7415"/>
                </a:lnTo>
                <a:lnTo>
                  <a:pt x="35087" y="7415"/>
                </a:lnTo>
                <a:lnTo>
                  <a:pt x="33684" y="7415"/>
                </a:lnTo>
                <a:lnTo>
                  <a:pt x="33684" y="7415"/>
                </a:lnTo>
                <a:lnTo>
                  <a:pt x="33684" y="7415"/>
                </a:lnTo>
                <a:lnTo>
                  <a:pt x="33684" y="7415"/>
                </a:lnTo>
                <a:lnTo>
                  <a:pt x="33684" y="6067"/>
                </a:lnTo>
                <a:lnTo>
                  <a:pt x="33684" y="6067"/>
                </a:lnTo>
                <a:lnTo>
                  <a:pt x="33684" y="6067"/>
                </a:lnTo>
                <a:lnTo>
                  <a:pt x="35087" y="6067"/>
                </a:lnTo>
                <a:lnTo>
                  <a:pt x="35087" y="6067"/>
                </a:lnTo>
                <a:lnTo>
                  <a:pt x="35087" y="6067"/>
                </a:lnTo>
                <a:lnTo>
                  <a:pt x="35087" y="6067"/>
                </a:lnTo>
                <a:lnTo>
                  <a:pt x="37192" y="6067"/>
                </a:lnTo>
                <a:lnTo>
                  <a:pt x="37192" y="6067"/>
                </a:lnTo>
                <a:lnTo>
                  <a:pt x="37192" y="6067"/>
                </a:lnTo>
                <a:lnTo>
                  <a:pt x="37192" y="6067"/>
                </a:lnTo>
                <a:lnTo>
                  <a:pt x="37192" y="6067"/>
                </a:lnTo>
                <a:lnTo>
                  <a:pt x="37192" y="6067"/>
                </a:lnTo>
                <a:lnTo>
                  <a:pt x="38596" y="6067"/>
                </a:lnTo>
                <a:lnTo>
                  <a:pt x="38596" y="6067"/>
                </a:lnTo>
                <a:lnTo>
                  <a:pt x="38596" y="6067"/>
                </a:lnTo>
                <a:lnTo>
                  <a:pt x="38596" y="6067"/>
                </a:lnTo>
                <a:lnTo>
                  <a:pt x="38596" y="6067"/>
                </a:lnTo>
                <a:lnTo>
                  <a:pt x="38596" y="6067"/>
                </a:lnTo>
                <a:lnTo>
                  <a:pt x="38596" y="6067"/>
                </a:lnTo>
                <a:lnTo>
                  <a:pt x="38596" y="4044"/>
                </a:lnTo>
                <a:lnTo>
                  <a:pt x="37192" y="4044"/>
                </a:lnTo>
                <a:lnTo>
                  <a:pt x="37192" y="4044"/>
                </a:lnTo>
                <a:lnTo>
                  <a:pt x="38596" y="4044"/>
                </a:lnTo>
                <a:lnTo>
                  <a:pt x="38596" y="4044"/>
                </a:lnTo>
                <a:lnTo>
                  <a:pt x="38596" y="2696"/>
                </a:lnTo>
                <a:lnTo>
                  <a:pt x="38596" y="2696"/>
                </a:lnTo>
                <a:lnTo>
                  <a:pt x="38596" y="2696"/>
                </a:lnTo>
                <a:lnTo>
                  <a:pt x="38596" y="2696"/>
                </a:lnTo>
                <a:lnTo>
                  <a:pt x="38596" y="2696"/>
                </a:lnTo>
                <a:lnTo>
                  <a:pt x="38596" y="2696"/>
                </a:lnTo>
                <a:lnTo>
                  <a:pt x="38596" y="2696"/>
                </a:lnTo>
                <a:lnTo>
                  <a:pt x="40000" y="2696"/>
                </a:lnTo>
                <a:lnTo>
                  <a:pt x="40000" y="2696"/>
                </a:lnTo>
                <a:lnTo>
                  <a:pt x="40000" y="2696"/>
                </a:lnTo>
                <a:lnTo>
                  <a:pt x="40000" y="2696"/>
                </a:lnTo>
                <a:lnTo>
                  <a:pt x="41403" y="2696"/>
                </a:lnTo>
                <a:lnTo>
                  <a:pt x="41403" y="2696"/>
                </a:lnTo>
                <a:lnTo>
                  <a:pt x="41403" y="2696"/>
                </a:lnTo>
                <a:lnTo>
                  <a:pt x="41403" y="2696"/>
                </a:lnTo>
                <a:lnTo>
                  <a:pt x="41403" y="2696"/>
                </a:lnTo>
                <a:lnTo>
                  <a:pt x="41403" y="2696"/>
                </a:lnTo>
                <a:lnTo>
                  <a:pt x="42807" y="2696"/>
                </a:lnTo>
                <a:lnTo>
                  <a:pt x="42807" y="2696"/>
                </a:lnTo>
                <a:lnTo>
                  <a:pt x="42807" y="2696"/>
                </a:lnTo>
                <a:lnTo>
                  <a:pt x="44912" y="2696"/>
                </a:lnTo>
                <a:lnTo>
                  <a:pt x="44912" y="2696"/>
                </a:lnTo>
                <a:lnTo>
                  <a:pt x="44912" y="2696"/>
                </a:lnTo>
                <a:lnTo>
                  <a:pt x="44912" y="2696"/>
                </a:lnTo>
                <a:lnTo>
                  <a:pt x="44912" y="2696"/>
                </a:lnTo>
                <a:lnTo>
                  <a:pt x="44912" y="1348"/>
                </a:lnTo>
                <a:lnTo>
                  <a:pt x="44912" y="1348"/>
                </a:lnTo>
                <a:lnTo>
                  <a:pt x="46315" y="1348"/>
                </a:lnTo>
                <a:lnTo>
                  <a:pt x="46315" y="1348"/>
                </a:lnTo>
                <a:lnTo>
                  <a:pt x="46315" y="1348"/>
                </a:lnTo>
                <a:lnTo>
                  <a:pt x="46315" y="1348"/>
                </a:lnTo>
                <a:lnTo>
                  <a:pt x="46315" y="1348"/>
                </a:lnTo>
                <a:lnTo>
                  <a:pt x="46315" y="1348"/>
                </a:lnTo>
                <a:lnTo>
                  <a:pt x="47719" y="1348"/>
                </a:lnTo>
                <a:lnTo>
                  <a:pt x="47719" y="1348"/>
                </a:lnTo>
                <a:lnTo>
                  <a:pt x="47719" y="1348"/>
                </a:lnTo>
                <a:lnTo>
                  <a:pt x="47719" y="1348"/>
                </a:lnTo>
                <a:lnTo>
                  <a:pt x="49122" y="1348"/>
                </a:lnTo>
                <a:lnTo>
                  <a:pt x="49122" y="1348"/>
                </a:lnTo>
                <a:lnTo>
                  <a:pt x="49122" y="1348"/>
                </a:lnTo>
                <a:lnTo>
                  <a:pt x="49122" y="1348"/>
                </a:lnTo>
                <a:lnTo>
                  <a:pt x="49122" y="1348"/>
                </a:lnTo>
                <a:lnTo>
                  <a:pt x="50526" y="1348"/>
                </a:lnTo>
                <a:lnTo>
                  <a:pt x="50526" y="1348"/>
                </a:lnTo>
                <a:lnTo>
                  <a:pt x="50526" y="1348"/>
                </a:lnTo>
                <a:lnTo>
                  <a:pt x="50526" y="1348"/>
                </a:lnTo>
                <a:lnTo>
                  <a:pt x="50526" y="1348"/>
                </a:lnTo>
                <a:lnTo>
                  <a:pt x="50526" y="1348"/>
                </a:lnTo>
                <a:lnTo>
                  <a:pt x="52631" y="1348"/>
                </a:lnTo>
                <a:lnTo>
                  <a:pt x="52631" y="1348"/>
                </a:lnTo>
                <a:lnTo>
                  <a:pt x="52631" y="1348"/>
                </a:lnTo>
                <a:lnTo>
                  <a:pt x="52631" y="0"/>
                </a:lnTo>
                <a:lnTo>
                  <a:pt x="54035" y="0"/>
                </a:lnTo>
                <a:lnTo>
                  <a:pt x="54035" y="0"/>
                </a:lnTo>
                <a:lnTo>
                  <a:pt x="54035" y="0"/>
                </a:lnTo>
                <a:lnTo>
                  <a:pt x="54035" y="0"/>
                </a:lnTo>
                <a:lnTo>
                  <a:pt x="55438" y="0"/>
                </a:lnTo>
                <a:lnTo>
                  <a:pt x="55438" y="0"/>
                </a:lnTo>
                <a:lnTo>
                  <a:pt x="55438" y="0"/>
                </a:lnTo>
                <a:lnTo>
                  <a:pt x="55438" y="0"/>
                </a:lnTo>
                <a:lnTo>
                  <a:pt x="55438" y="0"/>
                </a:lnTo>
                <a:lnTo>
                  <a:pt x="56842" y="0"/>
                </a:lnTo>
                <a:lnTo>
                  <a:pt x="56842" y="0"/>
                </a:lnTo>
                <a:lnTo>
                  <a:pt x="55438" y="0"/>
                </a:lnTo>
                <a:lnTo>
                  <a:pt x="55438" y="0"/>
                </a:lnTo>
                <a:lnTo>
                  <a:pt x="55438" y="1348"/>
                </a:lnTo>
                <a:lnTo>
                  <a:pt x="55438" y="134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2" name="Shape 1092"/>
          <p:cNvSpPr/>
          <p:nvPr/>
        </p:nvSpPr>
        <p:spPr>
          <a:xfrm>
            <a:off x="4602956" y="3160715"/>
            <a:ext cx="0" cy="3175"/>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3" name="Shape 1093"/>
          <p:cNvSpPr/>
          <p:nvPr/>
        </p:nvSpPr>
        <p:spPr>
          <a:xfrm>
            <a:off x="4602956" y="3160715"/>
            <a:ext cx="0" cy="3175"/>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4" name="Shape 1094"/>
          <p:cNvSpPr/>
          <p:nvPr/>
        </p:nvSpPr>
        <p:spPr>
          <a:xfrm>
            <a:off x="4978003" y="3446463"/>
            <a:ext cx="28574" cy="104775"/>
          </a:xfrm>
          <a:custGeom>
            <a:avLst/>
            <a:gdLst/>
            <a:ahLst/>
            <a:cxnLst/>
            <a:rect l="0" t="0" r="0" b="0"/>
            <a:pathLst>
              <a:path w="120000" h="120000" extrusionOk="0">
                <a:moveTo>
                  <a:pt x="120000" y="0"/>
                </a:moveTo>
                <a:lnTo>
                  <a:pt x="120000" y="0"/>
                </a:lnTo>
                <a:lnTo>
                  <a:pt x="120000" y="0"/>
                </a:lnTo>
                <a:lnTo>
                  <a:pt x="120000" y="3636"/>
                </a:lnTo>
                <a:lnTo>
                  <a:pt x="120000" y="3636"/>
                </a:lnTo>
                <a:lnTo>
                  <a:pt x="120000" y="3636"/>
                </a:lnTo>
                <a:lnTo>
                  <a:pt x="120000" y="3636"/>
                </a:lnTo>
                <a:lnTo>
                  <a:pt x="120000" y="7272"/>
                </a:lnTo>
                <a:lnTo>
                  <a:pt x="120000" y="7272"/>
                </a:lnTo>
                <a:lnTo>
                  <a:pt x="120000" y="7272"/>
                </a:lnTo>
                <a:lnTo>
                  <a:pt x="120000" y="7272"/>
                </a:lnTo>
                <a:lnTo>
                  <a:pt x="120000" y="7272"/>
                </a:lnTo>
                <a:lnTo>
                  <a:pt x="120000" y="12727"/>
                </a:lnTo>
                <a:lnTo>
                  <a:pt x="120000" y="12727"/>
                </a:lnTo>
                <a:lnTo>
                  <a:pt x="120000" y="12727"/>
                </a:lnTo>
                <a:lnTo>
                  <a:pt x="120000" y="12727"/>
                </a:lnTo>
                <a:lnTo>
                  <a:pt x="120000" y="16363"/>
                </a:lnTo>
                <a:lnTo>
                  <a:pt x="120000" y="16363"/>
                </a:lnTo>
                <a:lnTo>
                  <a:pt x="120000" y="16363"/>
                </a:lnTo>
                <a:lnTo>
                  <a:pt x="120000" y="16363"/>
                </a:lnTo>
                <a:lnTo>
                  <a:pt x="120000" y="16363"/>
                </a:lnTo>
                <a:lnTo>
                  <a:pt x="120000" y="16363"/>
                </a:lnTo>
                <a:lnTo>
                  <a:pt x="120000" y="20000"/>
                </a:lnTo>
                <a:lnTo>
                  <a:pt x="110000" y="20000"/>
                </a:lnTo>
                <a:lnTo>
                  <a:pt x="110000" y="20000"/>
                </a:lnTo>
                <a:lnTo>
                  <a:pt x="110000" y="20000"/>
                </a:lnTo>
                <a:lnTo>
                  <a:pt x="110000" y="20000"/>
                </a:lnTo>
                <a:lnTo>
                  <a:pt x="110000" y="20000"/>
                </a:lnTo>
                <a:lnTo>
                  <a:pt x="110000" y="20000"/>
                </a:lnTo>
                <a:lnTo>
                  <a:pt x="100000" y="20000"/>
                </a:lnTo>
                <a:lnTo>
                  <a:pt x="100000" y="23636"/>
                </a:lnTo>
                <a:lnTo>
                  <a:pt x="100000" y="23636"/>
                </a:lnTo>
                <a:lnTo>
                  <a:pt x="100000" y="23636"/>
                </a:lnTo>
                <a:lnTo>
                  <a:pt x="100000" y="23636"/>
                </a:lnTo>
                <a:lnTo>
                  <a:pt x="100000" y="23636"/>
                </a:lnTo>
                <a:lnTo>
                  <a:pt x="100000" y="27272"/>
                </a:lnTo>
                <a:lnTo>
                  <a:pt x="100000" y="27272"/>
                </a:lnTo>
                <a:lnTo>
                  <a:pt x="100000" y="27272"/>
                </a:lnTo>
                <a:lnTo>
                  <a:pt x="100000" y="32727"/>
                </a:lnTo>
                <a:lnTo>
                  <a:pt x="100000" y="32727"/>
                </a:lnTo>
                <a:lnTo>
                  <a:pt x="85000" y="32727"/>
                </a:lnTo>
                <a:lnTo>
                  <a:pt x="85000" y="32727"/>
                </a:lnTo>
                <a:lnTo>
                  <a:pt x="85000" y="32727"/>
                </a:lnTo>
                <a:lnTo>
                  <a:pt x="85000" y="27272"/>
                </a:lnTo>
                <a:lnTo>
                  <a:pt x="85000" y="27272"/>
                </a:lnTo>
                <a:lnTo>
                  <a:pt x="75000" y="27272"/>
                </a:lnTo>
                <a:lnTo>
                  <a:pt x="75000" y="27272"/>
                </a:lnTo>
                <a:lnTo>
                  <a:pt x="75000" y="27272"/>
                </a:lnTo>
                <a:lnTo>
                  <a:pt x="75000" y="27272"/>
                </a:lnTo>
                <a:lnTo>
                  <a:pt x="75000" y="27272"/>
                </a:lnTo>
                <a:lnTo>
                  <a:pt x="65000" y="27272"/>
                </a:lnTo>
                <a:lnTo>
                  <a:pt x="65000" y="27272"/>
                </a:lnTo>
                <a:lnTo>
                  <a:pt x="65000" y="27272"/>
                </a:lnTo>
                <a:lnTo>
                  <a:pt x="65000" y="27272"/>
                </a:lnTo>
                <a:lnTo>
                  <a:pt x="65000" y="27272"/>
                </a:lnTo>
                <a:lnTo>
                  <a:pt x="65000" y="27272"/>
                </a:lnTo>
                <a:lnTo>
                  <a:pt x="65000" y="32727"/>
                </a:lnTo>
                <a:lnTo>
                  <a:pt x="65000" y="32727"/>
                </a:lnTo>
                <a:lnTo>
                  <a:pt x="55000" y="32727"/>
                </a:lnTo>
                <a:lnTo>
                  <a:pt x="55000" y="32727"/>
                </a:lnTo>
                <a:lnTo>
                  <a:pt x="55000" y="32727"/>
                </a:lnTo>
                <a:lnTo>
                  <a:pt x="55000" y="36363"/>
                </a:lnTo>
                <a:lnTo>
                  <a:pt x="55000" y="36363"/>
                </a:lnTo>
                <a:lnTo>
                  <a:pt x="55000" y="36363"/>
                </a:lnTo>
                <a:lnTo>
                  <a:pt x="55000" y="36363"/>
                </a:lnTo>
                <a:lnTo>
                  <a:pt x="55000" y="40000"/>
                </a:lnTo>
                <a:lnTo>
                  <a:pt x="55000" y="40000"/>
                </a:lnTo>
                <a:lnTo>
                  <a:pt x="55000" y="40000"/>
                </a:lnTo>
                <a:lnTo>
                  <a:pt x="55000" y="40000"/>
                </a:lnTo>
                <a:lnTo>
                  <a:pt x="55000" y="43636"/>
                </a:lnTo>
                <a:lnTo>
                  <a:pt x="55000" y="43636"/>
                </a:lnTo>
                <a:lnTo>
                  <a:pt x="55000" y="43636"/>
                </a:lnTo>
                <a:lnTo>
                  <a:pt x="55000" y="47272"/>
                </a:lnTo>
                <a:lnTo>
                  <a:pt x="55000" y="47272"/>
                </a:lnTo>
                <a:lnTo>
                  <a:pt x="55000" y="47272"/>
                </a:lnTo>
                <a:lnTo>
                  <a:pt x="55000" y="47272"/>
                </a:lnTo>
                <a:lnTo>
                  <a:pt x="55000" y="47272"/>
                </a:lnTo>
                <a:lnTo>
                  <a:pt x="55000" y="47272"/>
                </a:lnTo>
                <a:lnTo>
                  <a:pt x="55000" y="47272"/>
                </a:lnTo>
                <a:lnTo>
                  <a:pt x="55000" y="52727"/>
                </a:lnTo>
                <a:lnTo>
                  <a:pt x="55000" y="52727"/>
                </a:lnTo>
                <a:lnTo>
                  <a:pt x="55000" y="47272"/>
                </a:lnTo>
                <a:lnTo>
                  <a:pt x="65000" y="47272"/>
                </a:lnTo>
                <a:lnTo>
                  <a:pt x="65000" y="47272"/>
                </a:lnTo>
                <a:lnTo>
                  <a:pt x="65000" y="52727"/>
                </a:lnTo>
                <a:lnTo>
                  <a:pt x="65000" y="52727"/>
                </a:lnTo>
                <a:lnTo>
                  <a:pt x="65000" y="52727"/>
                </a:lnTo>
                <a:lnTo>
                  <a:pt x="75000" y="52727"/>
                </a:lnTo>
                <a:lnTo>
                  <a:pt x="75000" y="52727"/>
                </a:lnTo>
                <a:lnTo>
                  <a:pt x="65000" y="52727"/>
                </a:lnTo>
                <a:lnTo>
                  <a:pt x="65000" y="52727"/>
                </a:lnTo>
                <a:lnTo>
                  <a:pt x="65000" y="52727"/>
                </a:lnTo>
                <a:lnTo>
                  <a:pt x="65000" y="52727"/>
                </a:lnTo>
                <a:lnTo>
                  <a:pt x="65000" y="52727"/>
                </a:lnTo>
                <a:lnTo>
                  <a:pt x="65000" y="56363"/>
                </a:lnTo>
                <a:lnTo>
                  <a:pt x="55000" y="56363"/>
                </a:lnTo>
                <a:lnTo>
                  <a:pt x="55000" y="56363"/>
                </a:lnTo>
                <a:lnTo>
                  <a:pt x="55000" y="56363"/>
                </a:lnTo>
                <a:lnTo>
                  <a:pt x="55000" y="56363"/>
                </a:lnTo>
                <a:lnTo>
                  <a:pt x="55000" y="56363"/>
                </a:lnTo>
                <a:lnTo>
                  <a:pt x="55000" y="56363"/>
                </a:lnTo>
                <a:lnTo>
                  <a:pt x="55000" y="60000"/>
                </a:lnTo>
                <a:lnTo>
                  <a:pt x="55000" y="60000"/>
                </a:lnTo>
                <a:lnTo>
                  <a:pt x="45000" y="60000"/>
                </a:lnTo>
                <a:lnTo>
                  <a:pt x="45000" y="60000"/>
                </a:lnTo>
                <a:lnTo>
                  <a:pt x="45000" y="60000"/>
                </a:lnTo>
                <a:lnTo>
                  <a:pt x="45000" y="63636"/>
                </a:lnTo>
                <a:lnTo>
                  <a:pt x="45000" y="63636"/>
                </a:lnTo>
                <a:lnTo>
                  <a:pt x="45000" y="63636"/>
                </a:lnTo>
                <a:lnTo>
                  <a:pt x="55000" y="63636"/>
                </a:lnTo>
                <a:lnTo>
                  <a:pt x="55000" y="63636"/>
                </a:lnTo>
                <a:lnTo>
                  <a:pt x="55000" y="63636"/>
                </a:lnTo>
                <a:lnTo>
                  <a:pt x="55000" y="63636"/>
                </a:lnTo>
                <a:lnTo>
                  <a:pt x="65000" y="63636"/>
                </a:lnTo>
                <a:lnTo>
                  <a:pt x="65000" y="63636"/>
                </a:lnTo>
                <a:lnTo>
                  <a:pt x="65000" y="63636"/>
                </a:lnTo>
                <a:lnTo>
                  <a:pt x="65000" y="63636"/>
                </a:lnTo>
                <a:lnTo>
                  <a:pt x="65000" y="63636"/>
                </a:lnTo>
                <a:lnTo>
                  <a:pt x="65000" y="63636"/>
                </a:lnTo>
                <a:lnTo>
                  <a:pt x="75000" y="63636"/>
                </a:lnTo>
                <a:lnTo>
                  <a:pt x="75000" y="60000"/>
                </a:lnTo>
                <a:lnTo>
                  <a:pt x="75000" y="60000"/>
                </a:lnTo>
                <a:lnTo>
                  <a:pt x="75000" y="60000"/>
                </a:lnTo>
                <a:lnTo>
                  <a:pt x="75000" y="60000"/>
                </a:lnTo>
                <a:lnTo>
                  <a:pt x="75000" y="60000"/>
                </a:lnTo>
                <a:lnTo>
                  <a:pt x="75000" y="60000"/>
                </a:lnTo>
                <a:lnTo>
                  <a:pt x="85000" y="60000"/>
                </a:lnTo>
                <a:lnTo>
                  <a:pt x="85000" y="60000"/>
                </a:lnTo>
                <a:lnTo>
                  <a:pt x="85000" y="60000"/>
                </a:lnTo>
                <a:lnTo>
                  <a:pt x="85000" y="63636"/>
                </a:lnTo>
                <a:lnTo>
                  <a:pt x="85000" y="63636"/>
                </a:lnTo>
                <a:lnTo>
                  <a:pt x="85000" y="63636"/>
                </a:lnTo>
                <a:lnTo>
                  <a:pt x="85000" y="67272"/>
                </a:lnTo>
                <a:lnTo>
                  <a:pt x="85000" y="67272"/>
                </a:lnTo>
                <a:lnTo>
                  <a:pt x="85000" y="67272"/>
                </a:lnTo>
                <a:lnTo>
                  <a:pt x="85000" y="67272"/>
                </a:lnTo>
                <a:lnTo>
                  <a:pt x="85000" y="72727"/>
                </a:lnTo>
                <a:lnTo>
                  <a:pt x="85000" y="72727"/>
                </a:lnTo>
                <a:lnTo>
                  <a:pt x="85000" y="72727"/>
                </a:lnTo>
                <a:lnTo>
                  <a:pt x="85000" y="72727"/>
                </a:lnTo>
                <a:lnTo>
                  <a:pt x="85000" y="76363"/>
                </a:lnTo>
                <a:lnTo>
                  <a:pt x="85000" y="76363"/>
                </a:lnTo>
                <a:lnTo>
                  <a:pt x="85000" y="76363"/>
                </a:lnTo>
                <a:lnTo>
                  <a:pt x="75000" y="76363"/>
                </a:lnTo>
                <a:lnTo>
                  <a:pt x="75000" y="76363"/>
                </a:lnTo>
                <a:lnTo>
                  <a:pt x="75000" y="80000"/>
                </a:lnTo>
                <a:lnTo>
                  <a:pt x="75000" y="80000"/>
                </a:lnTo>
                <a:lnTo>
                  <a:pt x="75000" y="80000"/>
                </a:lnTo>
                <a:lnTo>
                  <a:pt x="75000" y="80000"/>
                </a:lnTo>
                <a:lnTo>
                  <a:pt x="75000" y="83636"/>
                </a:lnTo>
                <a:lnTo>
                  <a:pt x="75000" y="83636"/>
                </a:lnTo>
                <a:lnTo>
                  <a:pt x="75000" y="83636"/>
                </a:lnTo>
                <a:lnTo>
                  <a:pt x="75000" y="83636"/>
                </a:lnTo>
                <a:lnTo>
                  <a:pt x="75000" y="87272"/>
                </a:lnTo>
                <a:lnTo>
                  <a:pt x="65000" y="87272"/>
                </a:lnTo>
                <a:lnTo>
                  <a:pt x="65000" y="87272"/>
                </a:lnTo>
                <a:lnTo>
                  <a:pt x="65000" y="87272"/>
                </a:lnTo>
                <a:lnTo>
                  <a:pt x="65000" y="92727"/>
                </a:lnTo>
                <a:lnTo>
                  <a:pt x="65000" y="92727"/>
                </a:lnTo>
                <a:lnTo>
                  <a:pt x="65000" y="92727"/>
                </a:lnTo>
                <a:lnTo>
                  <a:pt x="65000" y="92727"/>
                </a:lnTo>
                <a:lnTo>
                  <a:pt x="65000" y="96363"/>
                </a:lnTo>
                <a:lnTo>
                  <a:pt x="65000" y="96363"/>
                </a:lnTo>
                <a:lnTo>
                  <a:pt x="65000" y="96363"/>
                </a:lnTo>
                <a:lnTo>
                  <a:pt x="65000" y="96363"/>
                </a:lnTo>
                <a:lnTo>
                  <a:pt x="65000" y="96363"/>
                </a:lnTo>
                <a:lnTo>
                  <a:pt x="65000" y="96363"/>
                </a:lnTo>
                <a:lnTo>
                  <a:pt x="65000" y="100000"/>
                </a:lnTo>
                <a:lnTo>
                  <a:pt x="65000" y="100000"/>
                </a:lnTo>
                <a:lnTo>
                  <a:pt x="65000" y="100000"/>
                </a:lnTo>
                <a:lnTo>
                  <a:pt x="65000" y="103636"/>
                </a:lnTo>
                <a:lnTo>
                  <a:pt x="65000" y="103636"/>
                </a:lnTo>
                <a:lnTo>
                  <a:pt x="65000" y="103636"/>
                </a:lnTo>
                <a:lnTo>
                  <a:pt x="65000" y="103636"/>
                </a:lnTo>
                <a:lnTo>
                  <a:pt x="65000" y="103636"/>
                </a:lnTo>
                <a:lnTo>
                  <a:pt x="65000" y="107272"/>
                </a:lnTo>
                <a:lnTo>
                  <a:pt x="65000" y="107272"/>
                </a:lnTo>
                <a:lnTo>
                  <a:pt x="65000" y="107272"/>
                </a:lnTo>
                <a:lnTo>
                  <a:pt x="65000" y="112727"/>
                </a:lnTo>
                <a:lnTo>
                  <a:pt x="55000" y="112727"/>
                </a:lnTo>
                <a:lnTo>
                  <a:pt x="55000" y="112727"/>
                </a:lnTo>
                <a:lnTo>
                  <a:pt x="55000" y="112727"/>
                </a:lnTo>
                <a:lnTo>
                  <a:pt x="55000" y="116363"/>
                </a:lnTo>
                <a:lnTo>
                  <a:pt x="55000" y="116363"/>
                </a:lnTo>
                <a:lnTo>
                  <a:pt x="55000" y="116363"/>
                </a:lnTo>
                <a:lnTo>
                  <a:pt x="55000" y="120000"/>
                </a:lnTo>
                <a:lnTo>
                  <a:pt x="55000" y="120000"/>
                </a:lnTo>
                <a:lnTo>
                  <a:pt x="55000" y="120000"/>
                </a:lnTo>
                <a:lnTo>
                  <a:pt x="55000" y="120000"/>
                </a:lnTo>
                <a:lnTo>
                  <a:pt x="55000" y="120000"/>
                </a:lnTo>
                <a:lnTo>
                  <a:pt x="45000" y="120000"/>
                </a:lnTo>
                <a:lnTo>
                  <a:pt x="45000" y="120000"/>
                </a:lnTo>
                <a:lnTo>
                  <a:pt x="45000" y="120000"/>
                </a:lnTo>
                <a:lnTo>
                  <a:pt x="45000" y="120000"/>
                </a:lnTo>
                <a:lnTo>
                  <a:pt x="45000" y="116363"/>
                </a:lnTo>
                <a:lnTo>
                  <a:pt x="45000" y="116363"/>
                </a:lnTo>
                <a:lnTo>
                  <a:pt x="45000" y="116363"/>
                </a:lnTo>
                <a:lnTo>
                  <a:pt x="45000" y="116363"/>
                </a:lnTo>
                <a:lnTo>
                  <a:pt x="45000" y="116363"/>
                </a:lnTo>
                <a:lnTo>
                  <a:pt x="45000" y="112727"/>
                </a:lnTo>
                <a:lnTo>
                  <a:pt x="45000" y="112727"/>
                </a:lnTo>
                <a:lnTo>
                  <a:pt x="45000" y="112727"/>
                </a:lnTo>
                <a:lnTo>
                  <a:pt x="45000" y="112727"/>
                </a:lnTo>
                <a:lnTo>
                  <a:pt x="45000" y="107272"/>
                </a:lnTo>
                <a:lnTo>
                  <a:pt x="45000" y="107272"/>
                </a:lnTo>
                <a:lnTo>
                  <a:pt x="45000" y="107272"/>
                </a:lnTo>
                <a:lnTo>
                  <a:pt x="45000" y="107272"/>
                </a:lnTo>
                <a:lnTo>
                  <a:pt x="45000" y="103636"/>
                </a:lnTo>
                <a:lnTo>
                  <a:pt x="45000" y="103636"/>
                </a:lnTo>
                <a:lnTo>
                  <a:pt x="30000" y="103636"/>
                </a:lnTo>
                <a:lnTo>
                  <a:pt x="30000" y="103636"/>
                </a:lnTo>
                <a:lnTo>
                  <a:pt x="30000" y="100000"/>
                </a:lnTo>
                <a:lnTo>
                  <a:pt x="30000" y="100000"/>
                </a:lnTo>
                <a:lnTo>
                  <a:pt x="30000" y="100000"/>
                </a:lnTo>
                <a:lnTo>
                  <a:pt x="30000" y="100000"/>
                </a:lnTo>
                <a:lnTo>
                  <a:pt x="30000" y="96363"/>
                </a:lnTo>
                <a:lnTo>
                  <a:pt x="30000" y="96363"/>
                </a:lnTo>
                <a:lnTo>
                  <a:pt x="30000" y="96363"/>
                </a:lnTo>
                <a:lnTo>
                  <a:pt x="30000" y="96363"/>
                </a:lnTo>
                <a:lnTo>
                  <a:pt x="30000" y="96363"/>
                </a:lnTo>
                <a:lnTo>
                  <a:pt x="30000" y="96363"/>
                </a:lnTo>
                <a:lnTo>
                  <a:pt x="30000" y="92727"/>
                </a:lnTo>
                <a:lnTo>
                  <a:pt x="20000" y="92727"/>
                </a:lnTo>
                <a:lnTo>
                  <a:pt x="20000" y="92727"/>
                </a:lnTo>
                <a:lnTo>
                  <a:pt x="20000" y="92727"/>
                </a:lnTo>
                <a:lnTo>
                  <a:pt x="20000" y="87272"/>
                </a:lnTo>
                <a:lnTo>
                  <a:pt x="20000" y="87272"/>
                </a:lnTo>
                <a:lnTo>
                  <a:pt x="20000" y="87272"/>
                </a:lnTo>
                <a:lnTo>
                  <a:pt x="20000" y="87272"/>
                </a:lnTo>
                <a:lnTo>
                  <a:pt x="20000" y="83636"/>
                </a:lnTo>
                <a:lnTo>
                  <a:pt x="20000" y="83636"/>
                </a:lnTo>
                <a:lnTo>
                  <a:pt x="20000" y="83636"/>
                </a:lnTo>
                <a:lnTo>
                  <a:pt x="20000" y="83636"/>
                </a:lnTo>
                <a:lnTo>
                  <a:pt x="20000" y="80000"/>
                </a:lnTo>
                <a:lnTo>
                  <a:pt x="10000" y="80000"/>
                </a:lnTo>
                <a:lnTo>
                  <a:pt x="10000" y="80000"/>
                </a:lnTo>
                <a:lnTo>
                  <a:pt x="10000" y="80000"/>
                </a:lnTo>
                <a:lnTo>
                  <a:pt x="10000" y="80000"/>
                </a:lnTo>
                <a:lnTo>
                  <a:pt x="10000" y="76363"/>
                </a:lnTo>
                <a:lnTo>
                  <a:pt x="10000" y="76363"/>
                </a:lnTo>
                <a:lnTo>
                  <a:pt x="10000" y="76363"/>
                </a:lnTo>
                <a:lnTo>
                  <a:pt x="10000" y="76363"/>
                </a:lnTo>
                <a:lnTo>
                  <a:pt x="10000" y="72727"/>
                </a:lnTo>
                <a:lnTo>
                  <a:pt x="10000" y="72727"/>
                </a:lnTo>
                <a:lnTo>
                  <a:pt x="10000" y="72727"/>
                </a:lnTo>
                <a:lnTo>
                  <a:pt x="10000" y="72727"/>
                </a:lnTo>
                <a:lnTo>
                  <a:pt x="10000" y="67272"/>
                </a:lnTo>
                <a:lnTo>
                  <a:pt x="0" y="67272"/>
                </a:lnTo>
                <a:lnTo>
                  <a:pt x="0" y="67272"/>
                </a:lnTo>
                <a:lnTo>
                  <a:pt x="0" y="67272"/>
                </a:lnTo>
                <a:lnTo>
                  <a:pt x="10000" y="67272"/>
                </a:lnTo>
                <a:lnTo>
                  <a:pt x="10000" y="63636"/>
                </a:lnTo>
                <a:lnTo>
                  <a:pt x="10000" y="63636"/>
                </a:lnTo>
                <a:lnTo>
                  <a:pt x="10000" y="63636"/>
                </a:lnTo>
                <a:lnTo>
                  <a:pt x="10000" y="63636"/>
                </a:lnTo>
                <a:lnTo>
                  <a:pt x="10000" y="60000"/>
                </a:lnTo>
                <a:lnTo>
                  <a:pt x="10000" y="60000"/>
                </a:lnTo>
                <a:lnTo>
                  <a:pt x="10000" y="60000"/>
                </a:lnTo>
                <a:lnTo>
                  <a:pt x="10000" y="60000"/>
                </a:lnTo>
                <a:lnTo>
                  <a:pt x="10000" y="60000"/>
                </a:lnTo>
                <a:lnTo>
                  <a:pt x="20000" y="60000"/>
                </a:lnTo>
                <a:lnTo>
                  <a:pt x="20000" y="60000"/>
                </a:lnTo>
                <a:lnTo>
                  <a:pt x="20000" y="56363"/>
                </a:lnTo>
                <a:lnTo>
                  <a:pt x="20000" y="56363"/>
                </a:lnTo>
                <a:lnTo>
                  <a:pt x="20000" y="56363"/>
                </a:lnTo>
                <a:lnTo>
                  <a:pt x="10000" y="56363"/>
                </a:lnTo>
                <a:lnTo>
                  <a:pt x="10000" y="56363"/>
                </a:lnTo>
                <a:lnTo>
                  <a:pt x="20000" y="56363"/>
                </a:lnTo>
                <a:lnTo>
                  <a:pt x="20000" y="56363"/>
                </a:lnTo>
                <a:lnTo>
                  <a:pt x="20000" y="56363"/>
                </a:lnTo>
                <a:lnTo>
                  <a:pt x="20000" y="52727"/>
                </a:lnTo>
                <a:lnTo>
                  <a:pt x="20000" y="52727"/>
                </a:lnTo>
                <a:lnTo>
                  <a:pt x="20000" y="52727"/>
                </a:lnTo>
                <a:lnTo>
                  <a:pt x="20000" y="52727"/>
                </a:lnTo>
                <a:lnTo>
                  <a:pt x="30000" y="52727"/>
                </a:lnTo>
                <a:lnTo>
                  <a:pt x="30000" y="47272"/>
                </a:lnTo>
                <a:lnTo>
                  <a:pt x="30000" y="47272"/>
                </a:lnTo>
                <a:lnTo>
                  <a:pt x="30000" y="47272"/>
                </a:lnTo>
                <a:lnTo>
                  <a:pt x="30000" y="47272"/>
                </a:lnTo>
                <a:lnTo>
                  <a:pt x="30000" y="43636"/>
                </a:lnTo>
                <a:lnTo>
                  <a:pt x="30000" y="43636"/>
                </a:lnTo>
                <a:lnTo>
                  <a:pt x="30000" y="43636"/>
                </a:lnTo>
                <a:lnTo>
                  <a:pt x="30000" y="43636"/>
                </a:lnTo>
                <a:lnTo>
                  <a:pt x="30000" y="40000"/>
                </a:lnTo>
                <a:lnTo>
                  <a:pt x="30000" y="40000"/>
                </a:lnTo>
                <a:lnTo>
                  <a:pt x="30000" y="40000"/>
                </a:lnTo>
                <a:lnTo>
                  <a:pt x="30000" y="40000"/>
                </a:lnTo>
                <a:lnTo>
                  <a:pt x="45000" y="40000"/>
                </a:lnTo>
                <a:lnTo>
                  <a:pt x="45000" y="36363"/>
                </a:lnTo>
                <a:lnTo>
                  <a:pt x="45000" y="36363"/>
                </a:lnTo>
                <a:lnTo>
                  <a:pt x="45000" y="36363"/>
                </a:lnTo>
                <a:lnTo>
                  <a:pt x="45000" y="36363"/>
                </a:lnTo>
                <a:lnTo>
                  <a:pt x="45000" y="32727"/>
                </a:lnTo>
                <a:lnTo>
                  <a:pt x="45000" y="32727"/>
                </a:lnTo>
                <a:lnTo>
                  <a:pt x="45000" y="32727"/>
                </a:lnTo>
                <a:lnTo>
                  <a:pt x="45000" y="32727"/>
                </a:lnTo>
                <a:lnTo>
                  <a:pt x="45000" y="27272"/>
                </a:lnTo>
                <a:lnTo>
                  <a:pt x="45000" y="27272"/>
                </a:lnTo>
                <a:lnTo>
                  <a:pt x="45000" y="27272"/>
                </a:lnTo>
                <a:lnTo>
                  <a:pt x="45000" y="23636"/>
                </a:lnTo>
                <a:lnTo>
                  <a:pt x="45000" y="23636"/>
                </a:lnTo>
                <a:lnTo>
                  <a:pt x="45000" y="23636"/>
                </a:lnTo>
                <a:lnTo>
                  <a:pt x="45000" y="23636"/>
                </a:lnTo>
                <a:lnTo>
                  <a:pt x="45000" y="20000"/>
                </a:lnTo>
                <a:lnTo>
                  <a:pt x="45000" y="20000"/>
                </a:lnTo>
                <a:lnTo>
                  <a:pt x="45000" y="20000"/>
                </a:lnTo>
                <a:lnTo>
                  <a:pt x="55000" y="20000"/>
                </a:lnTo>
                <a:lnTo>
                  <a:pt x="55000" y="16363"/>
                </a:lnTo>
                <a:lnTo>
                  <a:pt x="55000" y="16363"/>
                </a:lnTo>
                <a:lnTo>
                  <a:pt x="55000" y="16363"/>
                </a:lnTo>
                <a:lnTo>
                  <a:pt x="55000" y="16363"/>
                </a:lnTo>
                <a:lnTo>
                  <a:pt x="55000" y="16363"/>
                </a:lnTo>
                <a:lnTo>
                  <a:pt x="55000" y="16363"/>
                </a:lnTo>
                <a:lnTo>
                  <a:pt x="55000" y="16363"/>
                </a:lnTo>
                <a:lnTo>
                  <a:pt x="55000" y="16363"/>
                </a:lnTo>
                <a:lnTo>
                  <a:pt x="55000" y="12727"/>
                </a:lnTo>
                <a:lnTo>
                  <a:pt x="65000" y="12727"/>
                </a:lnTo>
                <a:lnTo>
                  <a:pt x="65000" y="12727"/>
                </a:lnTo>
                <a:lnTo>
                  <a:pt x="65000" y="12727"/>
                </a:lnTo>
                <a:lnTo>
                  <a:pt x="65000" y="12727"/>
                </a:lnTo>
                <a:lnTo>
                  <a:pt x="65000" y="12727"/>
                </a:lnTo>
                <a:lnTo>
                  <a:pt x="65000" y="12727"/>
                </a:lnTo>
                <a:lnTo>
                  <a:pt x="75000" y="12727"/>
                </a:lnTo>
                <a:lnTo>
                  <a:pt x="75000" y="12727"/>
                </a:lnTo>
                <a:lnTo>
                  <a:pt x="75000" y="12727"/>
                </a:lnTo>
                <a:lnTo>
                  <a:pt x="75000" y="12727"/>
                </a:lnTo>
                <a:lnTo>
                  <a:pt x="75000" y="12727"/>
                </a:lnTo>
                <a:lnTo>
                  <a:pt x="85000" y="12727"/>
                </a:lnTo>
                <a:lnTo>
                  <a:pt x="85000" y="12727"/>
                </a:lnTo>
                <a:lnTo>
                  <a:pt x="85000" y="12727"/>
                </a:lnTo>
                <a:lnTo>
                  <a:pt x="85000" y="12727"/>
                </a:lnTo>
                <a:lnTo>
                  <a:pt x="85000" y="7272"/>
                </a:lnTo>
                <a:lnTo>
                  <a:pt x="100000" y="7272"/>
                </a:lnTo>
                <a:lnTo>
                  <a:pt x="100000" y="7272"/>
                </a:lnTo>
                <a:lnTo>
                  <a:pt x="100000" y="7272"/>
                </a:lnTo>
                <a:lnTo>
                  <a:pt x="100000" y="3636"/>
                </a:lnTo>
                <a:lnTo>
                  <a:pt x="100000" y="3636"/>
                </a:lnTo>
                <a:lnTo>
                  <a:pt x="100000" y="3636"/>
                </a:lnTo>
                <a:lnTo>
                  <a:pt x="100000" y="3636"/>
                </a:lnTo>
                <a:lnTo>
                  <a:pt x="100000" y="3636"/>
                </a:lnTo>
                <a:lnTo>
                  <a:pt x="110000" y="3636"/>
                </a:lnTo>
                <a:lnTo>
                  <a:pt x="110000" y="3636"/>
                </a:lnTo>
                <a:lnTo>
                  <a:pt x="110000" y="3636"/>
                </a:lnTo>
                <a:lnTo>
                  <a:pt x="110000" y="3636"/>
                </a:lnTo>
                <a:lnTo>
                  <a:pt x="110000" y="3636"/>
                </a:lnTo>
                <a:lnTo>
                  <a:pt x="110000" y="0"/>
                </a:lnTo>
                <a:lnTo>
                  <a:pt x="11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5" name="Shape 1095"/>
          <p:cNvSpPr/>
          <p:nvPr/>
        </p:nvSpPr>
        <p:spPr>
          <a:xfrm>
            <a:off x="4978003" y="3446463"/>
            <a:ext cx="28574" cy="104775"/>
          </a:xfrm>
          <a:custGeom>
            <a:avLst/>
            <a:gdLst/>
            <a:ahLst/>
            <a:cxnLst/>
            <a:rect l="0" t="0" r="0" b="0"/>
            <a:pathLst>
              <a:path w="120000" h="120000" extrusionOk="0">
                <a:moveTo>
                  <a:pt x="120000" y="0"/>
                </a:moveTo>
                <a:lnTo>
                  <a:pt x="120000" y="0"/>
                </a:lnTo>
                <a:lnTo>
                  <a:pt x="120000" y="0"/>
                </a:lnTo>
                <a:lnTo>
                  <a:pt x="120000" y="3636"/>
                </a:lnTo>
                <a:lnTo>
                  <a:pt x="120000" y="3636"/>
                </a:lnTo>
                <a:lnTo>
                  <a:pt x="120000" y="3636"/>
                </a:lnTo>
                <a:lnTo>
                  <a:pt x="120000" y="3636"/>
                </a:lnTo>
                <a:lnTo>
                  <a:pt x="120000" y="7272"/>
                </a:lnTo>
                <a:lnTo>
                  <a:pt x="120000" y="7272"/>
                </a:lnTo>
                <a:lnTo>
                  <a:pt x="120000" y="7272"/>
                </a:lnTo>
                <a:lnTo>
                  <a:pt x="120000" y="7272"/>
                </a:lnTo>
                <a:lnTo>
                  <a:pt x="120000" y="7272"/>
                </a:lnTo>
                <a:lnTo>
                  <a:pt x="120000" y="12727"/>
                </a:lnTo>
                <a:lnTo>
                  <a:pt x="120000" y="12727"/>
                </a:lnTo>
                <a:lnTo>
                  <a:pt x="120000" y="12727"/>
                </a:lnTo>
                <a:lnTo>
                  <a:pt x="120000" y="12727"/>
                </a:lnTo>
                <a:lnTo>
                  <a:pt x="120000" y="16363"/>
                </a:lnTo>
                <a:lnTo>
                  <a:pt x="120000" y="16363"/>
                </a:lnTo>
                <a:lnTo>
                  <a:pt x="120000" y="16363"/>
                </a:lnTo>
                <a:lnTo>
                  <a:pt x="120000" y="16363"/>
                </a:lnTo>
                <a:lnTo>
                  <a:pt x="120000" y="16363"/>
                </a:lnTo>
                <a:lnTo>
                  <a:pt x="120000" y="16363"/>
                </a:lnTo>
                <a:lnTo>
                  <a:pt x="120000" y="20000"/>
                </a:lnTo>
                <a:lnTo>
                  <a:pt x="110000" y="20000"/>
                </a:lnTo>
                <a:lnTo>
                  <a:pt x="110000" y="20000"/>
                </a:lnTo>
                <a:lnTo>
                  <a:pt x="110000" y="20000"/>
                </a:lnTo>
                <a:lnTo>
                  <a:pt x="110000" y="20000"/>
                </a:lnTo>
                <a:lnTo>
                  <a:pt x="110000" y="20000"/>
                </a:lnTo>
                <a:lnTo>
                  <a:pt x="110000" y="20000"/>
                </a:lnTo>
                <a:lnTo>
                  <a:pt x="100000" y="20000"/>
                </a:lnTo>
                <a:lnTo>
                  <a:pt x="100000" y="23636"/>
                </a:lnTo>
                <a:lnTo>
                  <a:pt x="100000" y="23636"/>
                </a:lnTo>
                <a:lnTo>
                  <a:pt x="100000" y="23636"/>
                </a:lnTo>
                <a:lnTo>
                  <a:pt x="100000" y="23636"/>
                </a:lnTo>
                <a:lnTo>
                  <a:pt x="100000" y="23636"/>
                </a:lnTo>
                <a:lnTo>
                  <a:pt x="100000" y="27272"/>
                </a:lnTo>
                <a:lnTo>
                  <a:pt x="100000" y="27272"/>
                </a:lnTo>
                <a:lnTo>
                  <a:pt x="100000" y="27272"/>
                </a:lnTo>
                <a:lnTo>
                  <a:pt x="100000" y="32727"/>
                </a:lnTo>
                <a:lnTo>
                  <a:pt x="100000" y="32727"/>
                </a:lnTo>
                <a:lnTo>
                  <a:pt x="85000" y="32727"/>
                </a:lnTo>
                <a:lnTo>
                  <a:pt x="85000" y="32727"/>
                </a:lnTo>
                <a:lnTo>
                  <a:pt x="85000" y="32727"/>
                </a:lnTo>
                <a:lnTo>
                  <a:pt x="85000" y="27272"/>
                </a:lnTo>
                <a:lnTo>
                  <a:pt x="85000" y="27272"/>
                </a:lnTo>
                <a:lnTo>
                  <a:pt x="75000" y="27272"/>
                </a:lnTo>
                <a:lnTo>
                  <a:pt x="75000" y="27272"/>
                </a:lnTo>
                <a:lnTo>
                  <a:pt x="75000" y="27272"/>
                </a:lnTo>
                <a:lnTo>
                  <a:pt x="75000" y="27272"/>
                </a:lnTo>
                <a:lnTo>
                  <a:pt x="75000" y="27272"/>
                </a:lnTo>
                <a:lnTo>
                  <a:pt x="65000" y="27272"/>
                </a:lnTo>
                <a:lnTo>
                  <a:pt x="65000" y="27272"/>
                </a:lnTo>
                <a:lnTo>
                  <a:pt x="65000" y="27272"/>
                </a:lnTo>
                <a:lnTo>
                  <a:pt x="65000" y="27272"/>
                </a:lnTo>
                <a:lnTo>
                  <a:pt x="65000" y="27272"/>
                </a:lnTo>
                <a:lnTo>
                  <a:pt x="65000" y="27272"/>
                </a:lnTo>
                <a:lnTo>
                  <a:pt x="65000" y="32727"/>
                </a:lnTo>
                <a:lnTo>
                  <a:pt x="65000" y="32727"/>
                </a:lnTo>
                <a:lnTo>
                  <a:pt x="55000" y="32727"/>
                </a:lnTo>
                <a:lnTo>
                  <a:pt x="55000" y="32727"/>
                </a:lnTo>
                <a:lnTo>
                  <a:pt x="55000" y="32727"/>
                </a:lnTo>
                <a:lnTo>
                  <a:pt x="55000" y="36363"/>
                </a:lnTo>
                <a:lnTo>
                  <a:pt x="55000" y="36363"/>
                </a:lnTo>
                <a:lnTo>
                  <a:pt x="55000" y="36363"/>
                </a:lnTo>
                <a:lnTo>
                  <a:pt x="55000" y="36363"/>
                </a:lnTo>
                <a:lnTo>
                  <a:pt x="55000" y="40000"/>
                </a:lnTo>
                <a:lnTo>
                  <a:pt x="55000" y="40000"/>
                </a:lnTo>
                <a:lnTo>
                  <a:pt x="55000" y="40000"/>
                </a:lnTo>
                <a:lnTo>
                  <a:pt x="55000" y="40000"/>
                </a:lnTo>
                <a:lnTo>
                  <a:pt x="55000" y="43636"/>
                </a:lnTo>
                <a:lnTo>
                  <a:pt x="55000" y="43636"/>
                </a:lnTo>
                <a:lnTo>
                  <a:pt x="55000" y="43636"/>
                </a:lnTo>
                <a:lnTo>
                  <a:pt x="55000" y="47272"/>
                </a:lnTo>
                <a:lnTo>
                  <a:pt x="55000" y="47272"/>
                </a:lnTo>
                <a:lnTo>
                  <a:pt x="55000" y="47272"/>
                </a:lnTo>
                <a:lnTo>
                  <a:pt x="55000" y="47272"/>
                </a:lnTo>
                <a:lnTo>
                  <a:pt x="55000" y="47272"/>
                </a:lnTo>
                <a:lnTo>
                  <a:pt x="55000" y="47272"/>
                </a:lnTo>
                <a:lnTo>
                  <a:pt x="55000" y="47272"/>
                </a:lnTo>
                <a:lnTo>
                  <a:pt x="55000" y="52727"/>
                </a:lnTo>
                <a:lnTo>
                  <a:pt x="55000" y="52727"/>
                </a:lnTo>
                <a:lnTo>
                  <a:pt x="55000" y="47272"/>
                </a:lnTo>
                <a:lnTo>
                  <a:pt x="65000" y="47272"/>
                </a:lnTo>
                <a:lnTo>
                  <a:pt x="65000" y="47272"/>
                </a:lnTo>
                <a:lnTo>
                  <a:pt x="65000" y="52727"/>
                </a:lnTo>
                <a:lnTo>
                  <a:pt x="65000" y="52727"/>
                </a:lnTo>
                <a:lnTo>
                  <a:pt x="65000" y="52727"/>
                </a:lnTo>
                <a:lnTo>
                  <a:pt x="75000" y="52727"/>
                </a:lnTo>
                <a:lnTo>
                  <a:pt x="75000" y="52727"/>
                </a:lnTo>
                <a:lnTo>
                  <a:pt x="65000" y="52727"/>
                </a:lnTo>
                <a:lnTo>
                  <a:pt x="65000" y="52727"/>
                </a:lnTo>
                <a:lnTo>
                  <a:pt x="65000" y="52727"/>
                </a:lnTo>
                <a:lnTo>
                  <a:pt x="65000" y="52727"/>
                </a:lnTo>
                <a:lnTo>
                  <a:pt x="65000" y="52727"/>
                </a:lnTo>
                <a:lnTo>
                  <a:pt x="65000" y="56363"/>
                </a:lnTo>
                <a:lnTo>
                  <a:pt x="55000" y="56363"/>
                </a:lnTo>
                <a:lnTo>
                  <a:pt x="55000" y="56363"/>
                </a:lnTo>
                <a:lnTo>
                  <a:pt x="55000" y="56363"/>
                </a:lnTo>
                <a:lnTo>
                  <a:pt x="55000" y="56363"/>
                </a:lnTo>
                <a:lnTo>
                  <a:pt x="55000" y="56363"/>
                </a:lnTo>
                <a:lnTo>
                  <a:pt x="55000" y="56363"/>
                </a:lnTo>
                <a:lnTo>
                  <a:pt x="55000" y="60000"/>
                </a:lnTo>
                <a:lnTo>
                  <a:pt x="55000" y="60000"/>
                </a:lnTo>
                <a:lnTo>
                  <a:pt x="45000" y="60000"/>
                </a:lnTo>
                <a:lnTo>
                  <a:pt x="45000" y="60000"/>
                </a:lnTo>
                <a:lnTo>
                  <a:pt x="45000" y="60000"/>
                </a:lnTo>
                <a:lnTo>
                  <a:pt x="45000" y="63636"/>
                </a:lnTo>
                <a:lnTo>
                  <a:pt x="45000" y="63636"/>
                </a:lnTo>
                <a:lnTo>
                  <a:pt x="45000" y="63636"/>
                </a:lnTo>
                <a:lnTo>
                  <a:pt x="55000" y="63636"/>
                </a:lnTo>
                <a:lnTo>
                  <a:pt x="55000" y="63636"/>
                </a:lnTo>
                <a:lnTo>
                  <a:pt x="55000" y="63636"/>
                </a:lnTo>
                <a:lnTo>
                  <a:pt x="55000" y="63636"/>
                </a:lnTo>
                <a:lnTo>
                  <a:pt x="65000" y="63636"/>
                </a:lnTo>
                <a:lnTo>
                  <a:pt x="65000" y="63636"/>
                </a:lnTo>
                <a:lnTo>
                  <a:pt x="65000" y="63636"/>
                </a:lnTo>
                <a:lnTo>
                  <a:pt x="65000" y="63636"/>
                </a:lnTo>
                <a:lnTo>
                  <a:pt x="65000" y="63636"/>
                </a:lnTo>
                <a:lnTo>
                  <a:pt x="65000" y="63636"/>
                </a:lnTo>
                <a:lnTo>
                  <a:pt x="75000" y="63636"/>
                </a:lnTo>
                <a:lnTo>
                  <a:pt x="75000" y="60000"/>
                </a:lnTo>
                <a:lnTo>
                  <a:pt x="75000" y="60000"/>
                </a:lnTo>
                <a:lnTo>
                  <a:pt x="75000" y="60000"/>
                </a:lnTo>
                <a:lnTo>
                  <a:pt x="75000" y="60000"/>
                </a:lnTo>
                <a:lnTo>
                  <a:pt x="75000" y="60000"/>
                </a:lnTo>
                <a:lnTo>
                  <a:pt x="75000" y="60000"/>
                </a:lnTo>
                <a:lnTo>
                  <a:pt x="85000" y="60000"/>
                </a:lnTo>
                <a:lnTo>
                  <a:pt x="85000" y="60000"/>
                </a:lnTo>
                <a:lnTo>
                  <a:pt x="85000" y="60000"/>
                </a:lnTo>
                <a:lnTo>
                  <a:pt x="85000" y="63636"/>
                </a:lnTo>
                <a:lnTo>
                  <a:pt x="85000" y="63636"/>
                </a:lnTo>
                <a:lnTo>
                  <a:pt x="85000" y="63636"/>
                </a:lnTo>
                <a:lnTo>
                  <a:pt x="85000" y="67272"/>
                </a:lnTo>
                <a:lnTo>
                  <a:pt x="85000" y="67272"/>
                </a:lnTo>
                <a:lnTo>
                  <a:pt x="85000" y="67272"/>
                </a:lnTo>
                <a:lnTo>
                  <a:pt x="85000" y="67272"/>
                </a:lnTo>
                <a:lnTo>
                  <a:pt x="85000" y="72727"/>
                </a:lnTo>
                <a:lnTo>
                  <a:pt x="85000" y="72727"/>
                </a:lnTo>
                <a:lnTo>
                  <a:pt x="85000" y="72727"/>
                </a:lnTo>
                <a:lnTo>
                  <a:pt x="85000" y="72727"/>
                </a:lnTo>
                <a:lnTo>
                  <a:pt x="85000" y="76363"/>
                </a:lnTo>
                <a:lnTo>
                  <a:pt x="85000" y="76363"/>
                </a:lnTo>
                <a:lnTo>
                  <a:pt x="85000" y="76363"/>
                </a:lnTo>
                <a:lnTo>
                  <a:pt x="75000" y="76363"/>
                </a:lnTo>
                <a:lnTo>
                  <a:pt x="75000" y="76363"/>
                </a:lnTo>
                <a:lnTo>
                  <a:pt x="75000" y="80000"/>
                </a:lnTo>
                <a:lnTo>
                  <a:pt x="75000" y="80000"/>
                </a:lnTo>
                <a:lnTo>
                  <a:pt x="75000" y="80000"/>
                </a:lnTo>
                <a:lnTo>
                  <a:pt x="75000" y="80000"/>
                </a:lnTo>
                <a:lnTo>
                  <a:pt x="75000" y="83636"/>
                </a:lnTo>
                <a:lnTo>
                  <a:pt x="75000" y="83636"/>
                </a:lnTo>
                <a:lnTo>
                  <a:pt x="75000" y="83636"/>
                </a:lnTo>
                <a:lnTo>
                  <a:pt x="75000" y="83636"/>
                </a:lnTo>
                <a:lnTo>
                  <a:pt x="75000" y="87272"/>
                </a:lnTo>
                <a:lnTo>
                  <a:pt x="65000" y="87272"/>
                </a:lnTo>
                <a:lnTo>
                  <a:pt x="65000" y="87272"/>
                </a:lnTo>
                <a:lnTo>
                  <a:pt x="65000" y="87272"/>
                </a:lnTo>
                <a:lnTo>
                  <a:pt x="65000" y="92727"/>
                </a:lnTo>
                <a:lnTo>
                  <a:pt x="65000" y="92727"/>
                </a:lnTo>
                <a:lnTo>
                  <a:pt x="65000" y="92727"/>
                </a:lnTo>
                <a:lnTo>
                  <a:pt x="65000" y="92727"/>
                </a:lnTo>
                <a:lnTo>
                  <a:pt x="65000" y="96363"/>
                </a:lnTo>
                <a:lnTo>
                  <a:pt x="65000" y="96363"/>
                </a:lnTo>
                <a:lnTo>
                  <a:pt x="65000" y="96363"/>
                </a:lnTo>
                <a:lnTo>
                  <a:pt x="65000" y="96363"/>
                </a:lnTo>
                <a:lnTo>
                  <a:pt x="65000" y="96363"/>
                </a:lnTo>
                <a:lnTo>
                  <a:pt x="65000" y="96363"/>
                </a:lnTo>
                <a:lnTo>
                  <a:pt x="65000" y="100000"/>
                </a:lnTo>
                <a:lnTo>
                  <a:pt x="65000" y="100000"/>
                </a:lnTo>
                <a:lnTo>
                  <a:pt x="65000" y="100000"/>
                </a:lnTo>
                <a:lnTo>
                  <a:pt x="65000" y="103636"/>
                </a:lnTo>
                <a:lnTo>
                  <a:pt x="65000" y="103636"/>
                </a:lnTo>
                <a:lnTo>
                  <a:pt x="65000" y="103636"/>
                </a:lnTo>
                <a:lnTo>
                  <a:pt x="65000" y="103636"/>
                </a:lnTo>
                <a:lnTo>
                  <a:pt x="65000" y="103636"/>
                </a:lnTo>
                <a:lnTo>
                  <a:pt x="65000" y="107272"/>
                </a:lnTo>
                <a:lnTo>
                  <a:pt x="65000" y="107272"/>
                </a:lnTo>
                <a:lnTo>
                  <a:pt x="65000" y="107272"/>
                </a:lnTo>
                <a:lnTo>
                  <a:pt x="65000" y="112727"/>
                </a:lnTo>
                <a:lnTo>
                  <a:pt x="55000" y="112727"/>
                </a:lnTo>
                <a:lnTo>
                  <a:pt x="55000" y="112727"/>
                </a:lnTo>
                <a:lnTo>
                  <a:pt x="55000" y="112727"/>
                </a:lnTo>
                <a:lnTo>
                  <a:pt x="55000" y="116363"/>
                </a:lnTo>
                <a:lnTo>
                  <a:pt x="55000" y="116363"/>
                </a:lnTo>
                <a:lnTo>
                  <a:pt x="55000" y="116363"/>
                </a:lnTo>
                <a:lnTo>
                  <a:pt x="55000" y="120000"/>
                </a:lnTo>
                <a:lnTo>
                  <a:pt x="55000" y="120000"/>
                </a:lnTo>
                <a:lnTo>
                  <a:pt x="55000" y="120000"/>
                </a:lnTo>
                <a:lnTo>
                  <a:pt x="55000" y="120000"/>
                </a:lnTo>
                <a:lnTo>
                  <a:pt x="55000" y="120000"/>
                </a:lnTo>
                <a:lnTo>
                  <a:pt x="45000" y="120000"/>
                </a:lnTo>
                <a:lnTo>
                  <a:pt x="45000" y="120000"/>
                </a:lnTo>
                <a:lnTo>
                  <a:pt x="45000" y="120000"/>
                </a:lnTo>
                <a:lnTo>
                  <a:pt x="45000" y="120000"/>
                </a:lnTo>
                <a:lnTo>
                  <a:pt x="45000" y="116363"/>
                </a:lnTo>
                <a:lnTo>
                  <a:pt x="45000" y="116363"/>
                </a:lnTo>
                <a:lnTo>
                  <a:pt x="45000" y="116363"/>
                </a:lnTo>
                <a:lnTo>
                  <a:pt x="45000" y="116363"/>
                </a:lnTo>
                <a:lnTo>
                  <a:pt x="45000" y="116363"/>
                </a:lnTo>
                <a:lnTo>
                  <a:pt x="45000" y="112727"/>
                </a:lnTo>
                <a:lnTo>
                  <a:pt x="45000" y="112727"/>
                </a:lnTo>
                <a:lnTo>
                  <a:pt x="45000" y="112727"/>
                </a:lnTo>
                <a:lnTo>
                  <a:pt x="45000" y="112727"/>
                </a:lnTo>
                <a:lnTo>
                  <a:pt x="45000" y="107272"/>
                </a:lnTo>
                <a:lnTo>
                  <a:pt x="45000" y="107272"/>
                </a:lnTo>
                <a:lnTo>
                  <a:pt x="45000" y="107272"/>
                </a:lnTo>
                <a:lnTo>
                  <a:pt x="45000" y="107272"/>
                </a:lnTo>
                <a:lnTo>
                  <a:pt x="45000" y="103636"/>
                </a:lnTo>
                <a:lnTo>
                  <a:pt x="45000" y="103636"/>
                </a:lnTo>
                <a:lnTo>
                  <a:pt x="30000" y="103636"/>
                </a:lnTo>
                <a:lnTo>
                  <a:pt x="30000" y="103636"/>
                </a:lnTo>
                <a:lnTo>
                  <a:pt x="30000" y="100000"/>
                </a:lnTo>
                <a:lnTo>
                  <a:pt x="30000" y="100000"/>
                </a:lnTo>
                <a:lnTo>
                  <a:pt x="30000" y="100000"/>
                </a:lnTo>
                <a:lnTo>
                  <a:pt x="30000" y="100000"/>
                </a:lnTo>
                <a:lnTo>
                  <a:pt x="30000" y="96363"/>
                </a:lnTo>
                <a:lnTo>
                  <a:pt x="30000" y="96363"/>
                </a:lnTo>
                <a:lnTo>
                  <a:pt x="30000" y="96363"/>
                </a:lnTo>
                <a:lnTo>
                  <a:pt x="30000" y="96363"/>
                </a:lnTo>
                <a:lnTo>
                  <a:pt x="30000" y="96363"/>
                </a:lnTo>
                <a:lnTo>
                  <a:pt x="30000" y="96363"/>
                </a:lnTo>
                <a:lnTo>
                  <a:pt x="30000" y="92727"/>
                </a:lnTo>
                <a:lnTo>
                  <a:pt x="20000" y="92727"/>
                </a:lnTo>
                <a:lnTo>
                  <a:pt x="20000" y="92727"/>
                </a:lnTo>
                <a:lnTo>
                  <a:pt x="20000" y="92727"/>
                </a:lnTo>
                <a:lnTo>
                  <a:pt x="20000" y="87272"/>
                </a:lnTo>
                <a:lnTo>
                  <a:pt x="20000" y="87272"/>
                </a:lnTo>
                <a:lnTo>
                  <a:pt x="20000" y="87272"/>
                </a:lnTo>
                <a:lnTo>
                  <a:pt x="20000" y="87272"/>
                </a:lnTo>
                <a:lnTo>
                  <a:pt x="20000" y="83636"/>
                </a:lnTo>
                <a:lnTo>
                  <a:pt x="20000" y="83636"/>
                </a:lnTo>
                <a:lnTo>
                  <a:pt x="20000" y="83636"/>
                </a:lnTo>
                <a:lnTo>
                  <a:pt x="20000" y="83636"/>
                </a:lnTo>
                <a:lnTo>
                  <a:pt x="20000" y="80000"/>
                </a:lnTo>
                <a:lnTo>
                  <a:pt x="10000" y="80000"/>
                </a:lnTo>
                <a:lnTo>
                  <a:pt x="10000" y="80000"/>
                </a:lnTo>
                <a:lnTo>
                  <a:pt x="10000" y="80000"/>
                </a:lnTo>
                <a:lnTo>
                  <a:pt x="10000" y="80000"/>
                </a:lnTo>
                <a:lnTo>
                  <a:pt x="10000" y="76363"/>
                </a:lnTo>
                <a:lnTo>
                  <a:pt x="10000" y="76363"/>
                </a:lnTo>
                <a:lnTo>
                  <a:pt x="10000" y="76363"/>
                </a:lnTo>
                <a:lnTo>
                  <a:pt x="10000" y="76363"/>
                </a:lnTo>
                <a:lnTo>
                  <a:pt x="10000" y="72727"/>
                </a:lnTo>
                <a:lnTo>
                  <a:pt x="10000" y="72727"/>
                </a:lnTo>
                <a:lnTo>
                  <a:pt x="10000" y="72727"/>
                </a:lnTo>
                <a:lnTo>
                  <a:pt x="10000" y="72727"/>
                </a:lnTo>
                <a:lnTo>
                  <a:pt x="10000" y="67272"/>
                </a:lnTo>
                <a:lnTo>
                  <a:pt x="0" y="67272"/>
                </a:lnTo>
                <a:lnTo>
                  <a:pt x="0" y="67272"/>
                </a:lnTo>
                <a:lnTo>
                  <a:pt x="0" y="67272"/>
                </a:lnTo>
                <a:lnTo>
                  <a:pt x="10000" y="67272"/>
                </a:lnTo>
                <a:lnTo>
                  <a:pt x="10000" y="63636"/>
                </a:lnTo>
                <a:lnTo>
                  <a:pt x="10000" y="63636"/>
                </a:lnTo>
                <a:lnTo>
                  <a:pt x="10000" y="63636"/>
                </a:lnTo>
                <a:lnTo>
                  <a:pt x="10000" y="63636"/>
                </a:lnTo>
                <a:lnTo>
                  <a:pt x="10000" y="60000"/>
                </a:lnTo>
                <a:lnTo>
                  <a:pt x="10000" y="60000"/>
                </a:lnTo>
                <a:lnTo>
                  <a:pt x="10000" y="60000"/>
                </a:lnTo>
                <a:lnTo>
                  <a:pt x="10000" y="60000"/>
                </a:lnTo>
                <a:lnTo>
                  <a:pt x="10000" y="60000"/>
                </a:lnTo>
                <a:lnTo>
                  <a:pt x="20000" y="60000"/>
                </a:lnTo>
                <a:lnTo>
                  <a:pt x="20000" y="60000"/>
                </a:lnTo>
                <a:lnTo>
                  <a:pt x="20000" y="56363"/>
                </a:lnTo>
                <a:lnTo>
                  <a:pt x="20000" y="56363"/>
                </a:lnTo>
                <a:lnTo>
                  <a:pt x="20000" y="56363"/>
                </a:lnTo>
                <a:lnTo>
                  <a:pt x="10000" y="56363"/>
                </a:lnTo>
                <a:lnTo>
                  <a:pt x="10000" y="56363"/>
                </a:lnTo>
                <a:lnTo>
                  <a:pt x="20000" y="56363"/>
                </a:lnTo>
                <a:lnTo>
                  <a:pt x="20000" y="56363"/>
                </a:lnTo>
                <a:lnTo>
                  <a:pt x="20000" y="56363"/>
                </a:lnTo>
                <a:lnTo>
                  <a:pt x="20000" y="52727"/>
                </a:lnTo>
                <a:lnTo>
                  <a:pt x="20000" y="52727"/>
                </a:lnTo>
                <a:lnTo>
                  <a:pt x="20000" y="52727"/>
                </a:lnTo>
                <a:lnTo>
                  <a:pt x="20000" y="52727"/>
                </a:lnTo>
                <a:lnTo>
                  <a:pt x="30000" y="52727"/>
                </a:lnTo>
                <a:lnTo>
                  <a:pt x="30000" y="47272"/>
                </a:lnTo>
                <a:lnTo>
                  <a:pt x="30000" y="47272"/>
                </a:lnTo>
                <a:lnTo>
                  <a:pt x="30000" y="47272"/>
                </a:lnTo>
                <a:lnTo>
                  <a:pt x="30000" y="47272"/>
                </a:lnTo>
                <a:lnTo>
                  <a:pt x="30000" y="43636"/>
                </a:lnTo>
                <a:lnTo>
                  <a:pt x="30000" y="43636"/>
                </a:lnTo>
                <a:lnTo>
                  <a:pt x="30000" y="43636"/>
                </a:lnTo>
                <a:lnTo>
                  <a:pt x="30000" y="43636"/>
                </a:lnTo>
                <a:lnTo>
                  <a:pt x="30000" y="40000"/>
                </a:lnTo>
                <a:lnTo>
                  <a:pt x="30000" y="40000"/>
                </a:lnTo>
                <a:lnTo>
                  <a:pt x="30000" y="40000"/>
                </a:lnTo>
                <a:lnTo>
                  <a:pt x="30000" y="40000"/>
                </a:lnTo>
                <a:lnTo>
                  <a:pt x="45000" y="40000"/>
                </a:lnTo>
                <a:lnTo>
                  <a:pt x="45000" y="36363"/>
                </a:lnTo>
                <a:lnTo>
                  <a:pt x="45000" y="36363"/>
                </a:lnTo>
                <a:lnTo>
                  <a:pt x="45000" y="36363"/>
                </a:lnTo>
                <a:lnTo>
                  <a:pt x="45000" y="36363"/>
                </a:lnTo>
                <a:lnTo>
                  <a:pt x="45000" y="32727"/>
                </a:lnTo>
                <a:lnTo>
                  <a:pt x="45000" y="32727"/>
                </a:lnTo>
                <a:lnTo>
                  <a:pt x="45000" y="32727"/>
                </a:lnTo>
                <a:lnTo>
                  <a:pt x="45000" y="32727"/>
                </a:lnTo>
                <a:lnTo>
                  <a:pt x="45000" y="27272"/>
                </a:lnTo>
                <a:lnTo>
                  <a:pt x="45000" y="27272"/>
                </a:lnTo>
                <a:lnTo>
                  <a:pt x="45000" y="27272"/>
                </a:lnTo>
                <a:lnTo>
                  <a:pt x="45000" y="23636"/>
                </a:lnTo>
                <a:lnTo>
                  <a:pt x="45000" y="23636"/>
                </a:lnTo>
                <a:lnTo>
                  <a:pt x="45000" y="23636"/>
                </a:lnTo>
                <a:lnTo>
                  <a:pt x="45000" y="23636"/>
                </a:lnTo>
                <a:lnTo>
                  <a:pt x="45000" y="20000"/>
                </a:lnTo>
                <a:lnTo>
                  <a:pt x="45000" y="20000"/>
                </a:lnTo>
                <a:lnTo>
                  <a:pt x="45000" y="20000"/>
                </a:lnTo>
                <a:lnTo>
                  <a:pt x="55000" y="20000"/>
                </a:lnTo>
                <a:lnTo>
                  <a:pt x="55000" y="16363"/>
                </a:lnTo>
                <a:lnTo>
                  <a:pt x="55000" y="16363"/>
                </a:lnTo>
                <a:lnTo>
                  <a:pt x="55000" y="16363"/>
                </a:lnTo>
                <a:lnTo>
                  <a:pt x="55000" y="16363"/>
                </a:lnTo>
                <a:lnTo>
                  <a:pt x="55000" y="16363"/>
                </a:lnTo>
                <a:lnTo>
                  <a:pt x="55000" y="16363"/>
                </a:lnTo>
                <a:lnTo>
                  <a:pt x="55000" y="16363"/>
                </a:lnTo>
                <a:lnTo>
                  <a:pt x="55000" y="16363"/>
                </a:lnTo>
                <a:lnTo>
                  <a:pt x="55000" y="12727"/>
                </a:lnTo>
                <a:lnTo>
                  <a:pt x="65000" y="12727"/>
                </a:lnTo>
                <a:lnTo>
                  <a:pt x="65000" y="12727"/>
                </a:lnTo>
                <a:lnTo>
                  <a:pt x="65000" y="12727"/>
                </a:lnTo>
                <a:lnTo>
                  <a:pt x="65000" y="12727"/>
                </a:lnTo>
                <a:lnTo>
                  <a:pt x="65000" y="12727"/>
                </a:lnTo>
                <a:lnTo>
                  <a:pt x="65000" y="12727"/>
                </a:lnTo>
                <a:lnTo>
                  <a:pt x="75000" y="12727"/>
                </a:lnTo>
                <a:lnTo>
                  <a:pt x="75000" y="12727"/>
                </a:lnTo>
                <a:lnTo>
                  <a:pt x="75000" y="12727"/>
                </a:lnTo>
                <a:lnTo>
                  <a:pt x="75000" y="12727"/>
                </a:lnTo>
                <a:lnTo>
                  <a:pt x="75000" y="12727"/>
                </a:lnTo>
                <a:lnTo>
                  <a:pt x="85000" y="12727"/>
                </a:lnTo>
                <a:lnTo>
                  <a:pt x="85000" y="12727"/>
                </a:lnTo>
                <a:lnTo>
                  <a:pt x="85000" y="12727"/>
                </a:lnTo>
                <a:lnTo>
                  <a:pt x="85000" y="12727"/>
                </a:lnTo>
                <a:lnTo>
                  <a:pt x="85000" y="7272"/>
                </a:lnTo>
                <a:lnTo>
                  <a:pt x="100000" y="7272"/>
                </a:lnTo>
                <a:lnTo>
                  <a:pt x="100000" y="7272"/>
                </a:lnTo>
                <a:lnTo>
                  <a:pt x="100000" y="7272"/>
                </a:lnTo>
                <a:lnTo>
                  <a:pt x="100000" y="3636"/>
                </a:lnTo>
                <a:lnTo>
                  <a:pt x="100000" y="3636"/>
                </a:lnTo>
                <a:lnTo>
                  <a:pt x="100000" y="3636"/>
                </a:lnTo>
                <a:lnTo>
                  <a:pt x="100000" y="3636"/>
                </a:lnTo>
                <a:lnTo>
                  <a:pt x="100000" y="3636"/>
                </a:lnTo>
                <a:lnTo>
                  <a:pt x="110000" y="3636"/>
                </a:lnTo>
                <a:lnTo>
                  <a:pt x="110000" y="3636"/>
                </a:lnTo>
                <a:lnTo>
                  <a:pt x="110000" y="3636"/>
                </a:lnTo>
                <a:lnTo>
                  <a:pt x="110000" y="3636"/>
                </a:lnTo>
                <a:lnTo>
                  <a:pt x="110000" y="3636"/>
                </a:lnTo>
                <a:lnTo>
                  <a:pt x="110000" y="0"/>
                </a:lnTo>
                <a:lnTo>
                  <a:pt x="110000" y="0"/>
                </a:lnTo>
                <a:lnTo>
                  <a:pt x="120000" y="0"/>
                </a:lnTo>
                <a:lnTo>
                  <a:pt x="120000" y="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6" name="Shape 1096"/>
          <p:cNvSpPr/>
          <p:nvPr/>
        </p:nvSpPr>
        <p:spPr>
          <a:xfrm>
            <a:off x="4035028" y="2635252"/>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7" name="Shape 1097"/>
          <p:cNvSpPr/>
          <p:nvPr/>
        </p:nvSpPr>
        <p:spPr>
          <a:xfrm>
            <a:off x="4035028" y="2635252"/>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8" name="Shape 1098"/>
          <p:cNvSpPr/>
          <p:nvPr/>
        </p:nvSpPr>
        <p:spPr>
          <a:xfrm>
            <a:off x="4004074" y="2608265"/>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099" name="Shape 1099"/>
          <p:cNvSpPr/>
          <p:nvPr/>
        </p:nvSpPr>
        <p:spPr>
          <a:xfrm>
            <a:off x="4004074" y="2608265"/>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0" name="Shape 1100"/>
          <p:cNvSpPr/>
          <p:nvPr/>
        </p:nvSpPr>
        <p:spPr>
          <a:xfrm>
            <a:off x="4038601" y="2635252"/>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1" name="Shape 1101"/>
          <p:cNvSpPr/>
          <p:nvPr/>
        </p:nvSpPr>
        <p:spPr>
          <a:xfrm>
            <a:off x="4038601" y="2635252"/>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2" name="Shape 1102"/>
          <p:cNvSpPr/>
          <p:nvPr/>
        </p:nvSpPr>
        <p:spPr>
          <a:xfrm>
            <a:off x="4155282" y="2590802"/>
            <a:ext cx="3572"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3" name="Shape 1103"/>
          <p:cNvSpPr/>
          <p:nvPr/>
        </p:nvSpPr>
        <p:spPr>
          <a:xfrm>
            <a:off x="4155282" y="2590802"/>
            <a:ext cx="3572"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4" name="Shape 1104"/>
          <p:cNvSpPr/>
          <p:nvPr/>
        </p:nvSpPr>
        <p:spPr>
          <a:xfrm>
            <a:off x="4038601" y="2632076"/>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5" name="Shape 1105"/>
          <p:cNvSpPr/>
          <p:nvPr/>
        </p:nvSpPr>
        <p:spPr>
          <a:xfrm>
            <a:off x="4038601" y="2632076"/>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6" name="Shape 1106"/>
          <p:cNvSpPr/>
          <p:nvPr/>
        </p:nvSpPr>
        <p:spPr>
          <a:xfrm>
            <a:off x="4051697" y="256540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7" name="Shape 1107"/>
          <p:cNvSpPr/>
          <p:nvPr/>
        </p:nvSpPr>
        <p:spPr>
          <a:xfrm>
            <a:off x="4051697" y="2565401"/>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8" name="Shape 1108"/>
          <p:cNvSpPr/>
          <p:nvPr/>
        </p:nvSpPr>
        <p:spPr>
          <a:xfrm>
            <a:off x="4004072" y="2605090"/>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09" name="Shape 1109"/>
          <p:cNvSpPr/>
          <p:nvPr/>
        </p:nvSpPr>
        <p:spPr>
          <a:xfrm>
            <a:off x="4004072" y="2605090"/>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0" name="Shape 1110"/>
          <p:cNvSpPr/>
          <p:nvPr/>
        </p:nvSpPr>
        <p:spPr>
          <a:xfrm>
            <a:off x="4113612" y="2617788"/>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1" name="Shape 1111"/>
          <p:cNvSpPr/>
          <p:nvPr/>
        </p:nvSpPr>
        <p:spPr>
          <a:xfrm>
            <a:off x="4113612" y="2617788"/>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2" name="Shape 1112"/>
          <p:cNvSpPr/>
          <p:nvPr/>
        </p:nvSpPr>
        <p:spPr>
          <a:xfrm>
            <a:off x="4145759" y="2600325"/>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3" name="Shape 1113"/>
          <p:cNvSpPr/>
          <p:nvPr/>
        </p:nvSpPr>
        <p:spPr>
          <a:xfrm>
            <a:off x="4145759" y="2600325"/>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4" name="Shape 1114"/>
          <p:cNvSpPr/>
          <p:nvPr/>
        </p:nvSpPr>
        <p:spPr>
          <a:xfrm>
            <a:off x="4111228" y="2617789"/>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5" name="Shape 1115"/>
          <p:cNvSpPr/>
          <p:nvPr/>
        </p:nvSpPr>
        <p:spPr>
          <a:xfrm>
            <a:off x="4111228" y="2617789"/>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6" name="Shape 1116"/>
          <p:cNvSpPr/>
          <p:nvPr/>
        </p:nvSpPr>
        <p:spPr>
          <a:xfrm>
            <a:off x="4095750" y="2555877"/>
            <a:ext cx="0" cy="3175"/>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7" name="Shape 1117"/>
          <p:cNvSpPr/>
          <p:nvPr/>
        </p:nvSpPr>
        <p:spPr>
          <a:xfrm>
            <a:off x="4095750" y="2555877"/>
            <a:ext cx="0" cy="3175"/>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8" name="Shape 1118"/>
          <p:cNvSpPr/>
          <p:nvPr/>
        </p:nvSpPr>
        <p:spPr>
          <a:xfrm>
            <a:off x="4080272" y="2547940"/>
            <a:ext cx="0" cy="4763"/>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19" name="Shape 1119"/>
          <p:cNvSpPr/>
          <p:nvPr/>
        </p:nvSpPr>
        <p:spPr>
          <a:xfrm>
            <a:off x="4080272" y="2547940"/>
            <a:ext cx="0" cy="4763"/>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0" name="Shape 1120"/>
          <p:cNvSpPr/>
          <p:nvPr/>
        </p:nvSpPr>
        <p:spPr>
          <a:xfrm>
            <a:off x="3967166" y="2547941"/>
            <a:ext cx="191691" cy="87313"/>
          </a:xfrm>
          <a:custGeom>
            <a:avLst/>
            <a:gdLst/>
            <a:ahLst/>
            <a:cxnLst/>
            <a:rect l="0" t="0" r="0" b="0"/>
            <a:pathLst>
              <a:path w="120000" h="120000" extrusionOk="0">
                <a:moveTo>
                  <a:pt x="117763" y="58909"/>
                </a:moveTo>
                <a:lnTo>
                  <a:pt x="117763" y="58909"/>
                </a:lnTo>
                <a:lnTo>
                  <a:pt x="117763" y="63272"/>
                </a:lnTo>
                <a:lnTo>
                  <a:pt x="117763" y="63272"/>
                </a:lnTo>
                <a:lnTo>
                  <a:pt x="117763" y="63272"/>
                </a:lnTo>
                <a:lnTo>
                  <a:pt x="117763" y="63272"/>
                </a:lnTo>
                <a:lnTo>
                  <a:pt x="117763" y="63272"/>
                </a:lnTo>
                <a:lnTo>
                  <a:pt x="117763" y="63272"/>
                </a:lnTo>
                <a:lnTo>
                  <a:pt x="117763" y="63272"/>
                </a:lnTo>
                <a:lnTo>
                  <a:pt x="117763" y="63272"/>
                </a:lnTo>
                <a:lnTo>
                  <a:pt x="117763" y="63272"/>
                </a:lnTo>
                <a:lnTo>
                  <a:pt x="116273" y="63272"/>
                </a:lnTo>
                <a:lnTo>
                  <a:pt x="116273" y="63272"/>
                </a:lnTo>
                <a:lnTo>
                  <a:pt x="116273" y="67636"/>
                </a:lnTo>
                <a:lnTo>
                  <a:pt x="116273" y="67636"/>
                </a:lnTo>
                <a:lnTo>
                  <a:pt x="116273" y="67636"/>
                </a:lnTo>
                <a:lnTo>
                  <a:pt x="116273" y="67636"/>
                </a:lnTo>
                <a:lnTo>
                  <a:pt x="114782" y="67636"/>
                </a:lnTo>
                <a:lnTo>
                  <a:pt x="114782" y="67636"/>
                </a:lnTo>
                <a:lnTo>
                  <a:pt x="114782" y="67636"/>
                </a:lnTo>
                <a:lnTo>
                  <a:pt x="114782" y="67636"/>
                </a:lnTo>
                <a:lnTo>
                  <a:pt x="114782" y="67636"/>
                </a:lnTo>
                <a:lnTo>
                  <a:pt x="113291" y="67636"/>
                </a:lnTo>
                <a:lnTo>
                  <a:pt x="113291" y="67636"/>
                </a:lnTo>
                <a:lnTo>
                  <a:pt x="113291" y="72000"/>
                </a:lnTo>
                <a:lnTo>
                  <a:pt x="113291" y="72000"/>
                </a:lnTo>
                <a:lnTo>
                  <a:pt x="113291" y="72000"/>
                </a:lnTo>
                <a:lnTo>
                  <a:pt x="111801" y="72000"/>
                </a:lnTo>
                <a:lnTo>
                  <a:pt x="111801" y="72000"/>
                </a:lnTo>
                <a:lnTo>
                  <a:pt x="111801" y="72000"/>
                </a:lnTo>
                <a:lnTo>
                  <a:pt x="111801" y="72000"/>
                </a:lnTo>
                <a:lnTo>
                  <a:pt x="111801" y="72000"/>
                </a:lnTo>
                <a:lnTo>
                  <a:pt x="111801" y="72000"/>
                </a:lnTo>
                <a:lnTo>
                  <a:pt x="109565" y="72000"/>
                </a:lnTo>
                <a:lnTo>
                  <a:pt x="109565" y="72000"/>
                </a:lnTo>
                <a:lnTo>
                  <a:pt x="109565" y="78545"/>
                </a:lnTo>
                <a:lnTo>
                  <a:pt x="109565" y="78545"/>
                </a:lnTo>
                <a:lnTo>
                  <a:pt x="109565" y="78545"/>
                </a:lnTo>
                <a:lnTo>
                  <a:pt x="108074" y="78545"/>
                </a:lnTo>
                <a:lnTo>
                  <a:pt x="108074" y="78545"/>
                </a:lnTo>
                <a:lnTo>
                  <a:pt x="108074" y="82909"/>
                </a:lnTo>
                <a:lnTo>
                  <a:pt x="108074" y="82909"/>
                </a:lnTo>
                <a:lnTo>
                  <a:pt x="108074" y="82909"/>
                </a:lnTo>
                <a:lnTo>
                  <a:pt x="108074" y="82909"/>
                </a:lnTo>
                <a:lnTo>
                  <a:pt x="108074" y="82909"/>
                </a:lnTo>
                <a:lnTo>
                  <a:pt x="106583" y="82909"/>
                </a:lnTo>
                <a:lnTo>
                  <a:pt x="106583" y="82909"/>
                </a:lnTo>
                <a:lnTo>
                  <a:pt x="106583" y="82909"/>
                </a:lnTo>
                <a:lnTo>
                  <a:pt x="106583" y="82909"/>
                </a:lnTo>
                <a:lnTo>
                  <a:pt x="106583" y="82909"/>
                </a:lnTo>
                <a:lnTo>
                  <a:pt x="105093" y="82909"/>
                </a:lnTo>
                <a:lnTo>
                  <a:pt x="105093" y="82909"/>
                </a:lnTo>
                <a:lnTo>
                  <a:pt x="105093" y="82909"/>
                </a:lnTo>
                <a:lnTo>
                  <a:pt x="105093" y="87272"/>
                </a:lnTo>
                <a:lnTo>
                  <a:pt x="105093" y="87272"/>
                </a:lnTo>
                <a:lnTo>
                  <a:pt x="103602" y="87272"/>
                </a:lnTo>
                <a:lnTo>
                  <a:pt x="103602" y="87272"/>
                </a:lnTo>
                <a:lnTo>
                  <a:pt x="103602" y="87272"/>
                </a:lnTo>
                <a:lnTo>
                  <a:pt x="103602" y="87272"/>
                </a:lnTo>
                <a:lnTo>
                  <a:pt x="103602" y="87272"/>
                </a:lnTo>
                <a:lnTo>
                  <a:pt x="101366" y="87272"/>
                </a:lnTo>
                <a:lnTo>
                  <a:pt x="101366" y="87272"/>
                </a:lnTo>
                <a:lnTo>
                  <a:pt x="101366" y="87272"/>
                </a:lnTo>
                <a:lnTo>
                  <a:pt x="101366" y="87272"/>
                </a:lnTo>
                <a:lnTo>
                  <a:pt x="99875" y="87272"/>
                </a:lnTo>
                <a:lnTo>
                  <a:pt x="99875" y="87272"/>
                </a:lnTo>
                <a:lnTo>
                  <a:pt x="99875" y="87272"/>
                </a:lnTo>
                <a:lnTo>
                  <a:pt x="98385" y="87272"/>
                </a:lnTo>
                <a:lnTo>
                  <a:pt x="98385" y="87272"/>
                </a:lnTo>
                <a:lnTo>
                  <a:pt x="98385" y="87272"/>
                </a:lnTo>
                <a:lnTo>
                  <a:pt x="98385" y="87272"/>
                </a:lnTo>
                <a:lnTo>
                  <a:pt x="96894" y="87272"/>
                </a:lnTo>
                <a:lnTo>
                  <a:pt x="96894" y="87272"/>
                </a:lnTo>
                <a:lnTo>
                  <a:pt x="96894" y="87272"/>
                </a:lnTo>
                <a:lnTo>
                  <a:pt x="96894" y="91636"/>
                </a:lnTo>
                <a:lnTo>
                  <a:pt x="95403" y="91636"/>
                </a:lnTo>
                <a:lnTo>
                  <a:pt x="95403" y="91636"/>
                </a:lnTo>
                <a:lnTo>
                  <a:pt x="95403" y="91636"/>
                </a:lnTo>
                <a:lnTo>
                  <a:pt x="95403" y="91636"/>
                </a:lnTo>
                <a:lnTo>
                  <a:pt x="95403" y="91636"/>
                </a:lnTo>
                <a:lnTo>
                  <a:pt x="93167" y="91636"/>
                </a:lnTo>
                <a:lnTo>
                  <a:pt x="93167" y="91636"/>
                </a:lnTo>
                <a:lnTo>
                  <a:pt x="93167" y="91636"/>
                </a:lnTo>
                <a:lnTo>
                  <a:pt x="93167" y="91636"/>
                </a:lnTo>
                <a:lnTo>
                  <a:pt x="93167" y="91636"/>
                </a:lnTo>
                <a:lnTo>
                  <a:pt x="91677" y="91636"/>
                </a:lnTo>
                <a:lnTo>
                  <a:pt x="91677" y="91636"/>
                </a:lnTo>
                <a:lnTo>
                  <a:pt x="91677" y="96000"/>
                </a:lnTo>
                <a:lnTo>
                  <a:pt x="91677" y="96000"/>
                </a:lnTo>
                <a:lnTo>
                  <a:pt x="90186" y="96000"/>
                </a:lnTo>
                <a:lnTo>
                  <a:pt x="90186" y="96000"/>
                </a:lnTo>
                <a:lnTo>
                  <a:pt x="90186" y="96000"/>
                </a:lnTo>
                <a:lnTo>
                  <a:pt x="90186" y="96000"/>
                </a:lnTo>
                <a:lnTo>
                  <a:pt x="90186" y="96000"/>
                </a:lnTo>
                <a:lnTo>
                  <a:pt x="88695" y="96000"/>
                </a:lnTo>
                <a:lnTo>
                  <a:pt x="88695" y="96000"/>
                </a:lnTo>
                <a:lnTo>
                  <a:pt x="88695" y="96000"/>
                </a:lnTo>
                <a:lnTo>
                  <a:pt x="88695" y="96000"/>
                </a:lnTo>
                <a:lnTo>
                  <a:pt x="88695" y="102545"/>
                </a:lnTo>
                <a:lnTo>
                  <a:pt x="88695" y="102545"/>
                </a:lnTo>
                <a:lnTo>
                  <a:pt x="87204" y="102545"/>
                </a:lnTo>
                <a:lnTo>
                  <a:pt x="87204" y="102545"/>
                </a:lnTo>
                <a:lnTo>
                  <a:pt x="87204" y="102545"/>
                </a:lnTo>
                <a:lnTo>
                  <a:pt x="87204" y="102545"/>
                </a:lnTo>
                <a:lnTo>
                  <a:pt x="87204" y="102545"/>
                </a:lnTo>
                <a:lnTo>
                  <a:pt x="84968" y="102545"/>
                </a:lnTo>
                <a:lnTo>
                  <a:pt x="84968" y="106909"/>
                </a:lnTo>
                <a:lnTo>
                  <a:pt x="84968" y="106909"/>
                </a:lnTo>
                <a:lnTo>
                  <a:pt x="84968" y="106909"/>
                </a:lnTo>
                <a:lnTo>
                  <a:pt x="84968" y="106909"/>
                </a:lnTo>
                <a:lnTo>
                  <a:pt x="83478" y="106909"/>
                </a:lnTo>
                <a:lnTo>
                  <a:pt x="83478" y="106909"/>
                </a:lnTo>
                <a:lnTo>
                  <a:pt x="83478" y="106909"/>
                </a:lnTo>
                <a:lnTo>
                  <a:pt x="83478" y="106909"/>
                </a:lnTo>
                <a:lnTo>
                  <a:pt x="83478" y="106909"/>
                </a:lnTo>
                <a:lnTo>
                  <a:pt x="81987" y="106909"/>
                </a:lnTo>
                <a:lnTo>
                  <a:pt x="81987" y="106909"/>
                </a:lnTo>
                <a:lnTo>
                  <a:pt x="81987" y="106909"/>
                </a:lnTo>
                <a:lnTo>
                  <a:pt x="80496" y="106909"/>
                </a:lnTo>
                <a:lnTo>
                  <a:pt x="80496" y="106909"/>
                </a:lnTo>
                <a:lnTo>
                  <a:pt x="80496" y="106909"/>
                </a:lnTo>
                <a:lnTo>
                  <a:pt x="80496" y="106909"/>
                </a:lnTo>
                <a:lnTo>
                  <a:pt x="79006" y="106909"/>
                </a:lnTo>
                <a:lnTo>
                  <a:pt x="79006" y="106909"/>
                </a:lnTo>
                <a:lnTo>
                  <a:pt x="79006" y="106909"/>
                </a:lnTo>
                <a:lnTo>
                  <a:pt x="79006" y="106909"/>
                </a:lnTo>
                <a:lnTo>
                  <a:pt x="76770" y="106909"/>
                </a:lnTo>
                <a:lnTo>
                  <a:pt x="76770" y="106909"/>
                </a:lnTo>
                <a:lnTo>
                  <a:pt x="76770" y="106909"/>
                </a:lnTo>
                <a:lnTo>
                  <a:pt x="75279" y="106909"/>
                </a:lnTo>
                <a:lnTo>
                  <a:pt x="75279" y="106909"/>
                </a:lnTo>
                <a:lnTo>
                  <a:pt x="75279" y="106909"/>
                </a:lnTo>
                <a:lnTo>
                  <a:pt x="75279" y="106909"/>
                </a:lnTo>
                <a:lnTo>
                  <a:pt x="75279" y="106909"/>
                </a:lnTo>
                <a:lnTo>
                  <a:pt x="73788" y="106909"/>
                </a:lnTo>
                <a:lnTo>
                  <a:pt x="73788" y="111272"/>
                </a:lnTo>
                <a:lnTo>
                  <a:pt x="73788" y="111272"/>
                </a:lnTo>
                <a:lnTo>
                  <a:pt x="73788" y="111272"/>
                </a:lnTo>
                <a:lnTo>
                  <a:pt x="73788" y="111272"/>
                </a:lnTo>
                <a:lnTo>
                  <a:pt x="73788" y="111272"/>
                </a:lnTo>
                <a:lnTo>
                  <a:pt x="73788" y="111272"/>
                </a:lnTo>
                <a:lnTo>
                  <a:pt x="72298" y="111272"/>
                </a:lnTo>
                <a:lnTo>
                  <a:pt x="72298" y="115636"/>
                </a:lnTo>
                <a:lnTo>
                  <a:pt x="72298" y="115636"/>
                </a:lnTo>
                <a:lnTo>
                  <a:pt x="72298" y="115636"/>
                </a:lnTo>
                <a:lnTo>
                  <a:pt x="72298" y="115636"/>
                </a:lnTo>
                <a:lnTo>
                  <a:pt x="70807" y="115636"/>
                </a:lnTo>
                <a:lnTo>
                  <a:pt x="70807" y="115636"/>
                </a:lnTo>
                <a:lnTo>
                  <a:pt x="70807" y="115636"/>
                </a:lnTo>
                <a:lnTo>
                  <a:pt x="70807" y="115636"/>
                </a:lnTo>
                <a:lnTo>
                  <a:pt x="70807" y="115636"/>
                </a:lnTo>
                <a:lnTo>
                  <a:pt x="68571" y="115636"/>
                </a:lnTo>
                <a:lnTo>
                  <a:pt x="68571" y="115636"/>
                </a:lnTo>
                <a:lnTo>
                  <a:pt x="68571" y="115636"/>
                </a:lnTo>
                <a:lnTo>
                  <a:pt x="68571" y="115636"/>
                </a:lnTo>
                <a:lnTo>
                  <a:pt x="68571" y="115636"/>
                </a:lnTo>
                <a:lnTo>
                  <a:pt x="67080" y="115636"/>
                </a:lnTo>
                <a:lnTo>
                  <a:pt x="67080" y="115636"/>
                </a:lnTo>
                <a:lnTo>
                  <a:pt x="67080" y="115636"/>
                </a:lnTo>
                <a:lnTo>
                  <a:pt x="65590" y="115636"/>
                </a:lnTo>
                <a:lnTo>
                  <a:pt x="65590" y="115636"/>
                </a:lnTo>
                <a:lnTo>
                  <a:pt x="65590" y="115636"/>
                </a:lnTo>
                <a:lnTo>
                  <a:pt x="65590" y="115636"/>
                </a:lnTo>
                <a:lnTo>
                  <a:pt x="65590" y="120000"/>
                </a:lnTo>
                <a:lnTo>
                  <a:pt x="64099" y="120000"/>
                </a:lnTo>
                <a:lnTo>
                  <a:pt x="64099" y="120000"/>
                </a:lnTo>
                <a:lnTo>
                  <a:pt x="64099" y="120000"/>
                </a:lnTo>
                <a:lnTo>
                  <a:pt x="64099" y="120000"/>
                </a:lnTo>
                <a:lnTo>
                  <a:pt x="62608" y="120000"/>
                </a:lnTo>
                <a:lnTo>
                  <a:pt x="62608" y="120000"/>
                </a:lnTo>
                <a:lnTo>
                  <a:pt x="62608" y="120000"/>
                </a:lnTo>
                <a:lnTo>
                  <a:pt x="61118" y="120000"/>
                </a:lnTo>
                <a:lnTo>
                  <a:pt x="61118" y="120000"/>
                </a:lnTo>
                <a:lnTo>
                  <a:pt x="61118" y="120000"/>
                </a:lnTo>
                <a:lnTo>
                  <a:pt x="61118" y="120000"/>
                </a:lnTo>
                <a:lnTo>
                  <a:pt x="58881" y="120000"/>
                </a:lnTo>
                <a:lnTo>
                  <a:pt x="58881" y="120000"/>
                </a:lnTo>
                <a:lnTo>
                  <a:pt x="58881" y="120000"/>
                </a:lnTo>
                <a:lnTo>
                  <a:pt x="58881" y="120000"/>
                </a:lnTo>
                <a:lnTo>
                  <a:pt x="57391" y="120000"/>
                </a:lnTo>
                <a:lnTo>
                  <a:pt x="57391" y="115636"/>
                </a:lnTo>
                <a:lnTo>
                  <a:pt x="57391" y="115636"/>
                </a:lnTo>
                <a:lnTo>
                  <a:pt x="57391" y="115636"/>
                </a:lnTo>
                <a:lnTo>
                  <a:pt x="55900" y="115636"/>
                </a:lnTo>
                <a:lnTo>
                  <a:pt x="55900" y="115636"/>
                </a:lnTo>
                <a:lnTo>
                  <a:pt x="55900" y="115636"/>
                </a:lnTo>
                <a:lnTo>
                  <a:pt x="55900" y="115636"/>
                </a:lnTo>
                <a:lnTo>
                  <a:pt x="55900" y="115636"/>
                </a:lnTo>
                <a:lnTo>
                  <a:pt x="54409" y="115636"/>
                </a:lnTo>
                <a:lnTo>
                  <a:pt x="54409" y="115636"/>
                </a:lnTo>
                <a:lnTo>
                  <a:pt x="54409" y="115636"/>
                </a:lnTo>
                <a:lnTo>
                  <a:pt x="54409" y="115636"/>
                </a:lnTo>
                <a:lnTo>
                  <a:pt x="54409" y="115636"/>
                </a:lnTo>
                <a:lnTo>
                  <a:pt x="52919" y="115636"/>
                </a:lnTo>
                <a:lnTo>
                  <a:pt x="52919" y="115636"/>
                </a:lnTo>
                <a:lnTo>
                  <a:pt x="52919" y="115636"/>
                </a:lnTo>
                <a:lnTo>
                  <a:pt x="50683" y="115636"/>
                </a:lnTo>
                <a:lnTo>
                  <a:pt x="50683" y="115636"/>
                </a:lnTo>
                <a:lnTo>
                  <a:pt x="50683" y="115636"/>
                </a:lnTo>
                <a:lnTo>
                  <a:pt x="50683" y="115636"/>
                </a:lnTo>
                <a:lnTo>
                  <a:pt x="49192" y="115636"/>
                </a:lnTo>
                <a:lnTo>
                  <a:pt x="49192" y="115636"/>
                </a:lnTo>
                <a:lnTo>
                  <a:pt x="49192" y="115636"/>
                </a:lnTo>
                <a:lnTo>
                  <a:pt x="49192" y="115636"/>
                </a:lnTo>
                <a:lnTo>
                  <a:pt x="47701" y="115636"/>
                </a:lnTo>
                <a:lnTo>
                  <a:pt x="47701" y="115636"/>
                </a:lnTo>
                <a:lnTo>
                  <a:pt x="47701" y="115636"/>
                </a:lnTo>
                <a:lnTo>
                  <a:pt x="47701" y="115636"/>
                </a:lnTo>
                <a:lnTo>
                  <a:pt x="47701" y="115636"/>
                </a:lnTo>
                <a:lnTo>
                  <a:pt x="46211" y="115636"/>
                </a:lnTo>
                <a:lnTo>
                  <a:pt x="46211" y="120000"/>
                </a:lnTo>
                <a:lnTo>
                  <a:pt x="46211" y="120000"/>
                </a:lnTo>
                <a:lnTo>
                  <a:pt x="46211" y="120000"/>
                </a:lnTo>
                <a:lnTo>
                  <a:pt x="46211" y="120000"/>
                </a:lnTo>
                <a:lnTo>
                  <a:pt x="46211" y="120000"/>
                </a:lnTo>
                <a:lnTo>
                  <a:pt x="46211" y="120000"/>
                </a:lnTo>
                <a:lnTo>
                  <a:pt x="44720" y="120000"/>
                </a:lnTo>
                <a:lnTo>
                  <a:pt x="44720" y="120000"/>
                </a:lnTo>
                <a:lnTo>
                  <a:pt x="44720" y="120000"/>
                </a:lnTo>
                <a:lnTo>
                  <a:pt x="44720" y="115636"/>
                </a:lnTo>
                <a:lnTo>
                  <a:pt x="46211" y="115636"/>
                </a:lnTo>
                <a:lnTo>
                  <a:pt x="46211" y="115636"/>
                </a:lnTo>
                <a:lnTo>
                  <a:pt x="46211" y="115636"/>
                </a:lnTo>
                <a:lnTo>
                  <a:pt x="46211" y="115636"/>
                </a:lnTo>
                <a:lnTo>
                  <a:pt x="46211" y="115636"/>
                </a:lnTo>
                <a:lnTo>
                  <a:pt x="46211" y="115636"/>
                </a:lnTo>
                <a:lnTo>
                  <a:pt x="47701" y="115636"/>
                </a:lnTo>
                <a:lnTo>
                  <a:pt x="47701" y="115636"/>
                </a:lnTo>
                <a:lnTo>
                  <a:pt x="46211" y="115636"/>
                </a:lnTo>
                <a:lnTo>
                  <a:pt x="46211" y="115636"/>
                </a:lnTo>
                <a:lnTo>
                  <a:pt x="46211" y="115636"/>
                </a:lnTo>
                <a:lnTo>
                  <a:pt x="46211" y="111272"/>
                </a:lnTo>
                <a:lnTo>
                  <a:pt x="46211" y="111272"/>
                </a:lnTo>
                <a:lnTo>
                  <a:pt x="44720" y="111272"/>
                </a:lnTo>
                <a:lnTo>
                  <a:pt x="44720" y="111272"/>
                </a:lnTo>
                <a:lnTo>
                  <a:pt x="44720" y="111272"/>
                </a:lnTo>
                <a:lnTo>
                  <a:pt x="44720" y="111272"/>
                </a:lnTo>
                <a:lnTo>
                  <a:pt x="44720" y="111272"/>
                </a:lnTo>
                <a:lnTo>
                  <a:pt x="42484" y="111272"/>
                </a:lnTo>
                <a:lnTo>
                  <a:pt x="42484" y="111272"/>
                </a:lnTo>
                <a:lnTo>
                  <a:pt x="42484" y="111272"/>
                </a:lnTo>
                <a:lnTo>
                  <a:pt x="42484" y="106909"/>
                </a:lnTo>
                <a:lnTo>
                  <a:pt x="42484" y="106909"/>
                </a:lnTo>
                <a:lnTo>
                  <a:pt x="40993" y="106909"/>
                </a:lnTo>
                <a:lnTo>
                  <a:pt x="40993" y="106909"/>
                </a:lnTo>
                <a:lnTo>
                  <a:pt x="40993" y="106909"/>
                </a:lnTo>
                <a:lnTo>
                  <a:pt x="40993" y="106909"/>
                </a:lnTo>
                <a:lnTo>
                  <a:pt x="40993" y="106909"/>
                </a:lnTo>
                <a:lnTo>
                  <a:pt x="39503" y="106909"/>
                </a:lnTo>
                <a:lnTo>
                  <a:pt x="39503" y="106909"/>
                </a:lnTo>
                <a:lnTo>
                  <a:pt x="39503" y="106909"/>
                </a:lnTo>
                <a:lnTo>
                  <a:pt x="39503" y="106909"/>
                </a:lnTo>
                <a:lnTo>
                  <a:pt x="38012" y="106909"/>
                </a:lnTo>
                <a:lnTo>
                  <a:pt x="38012" y="106909"/>
                </a:lnTo>
                <a:lnTo>
                  <a:pt x="38012" y="106909"/>
                </a:lnTo>
                <a:lnTo>
                  <a:pt x="38012" y="102545"/>
                </a:lnTo>
                <a:lnTo>
                  <a:pt x="38012" y="102545"/>
                </a:lnTo>
                <a:lnTo>
                  <a:pt x="36521" y="102545"/>
                </a:lnTo>
                <a:lnTo>
                  <a:pt x="36521" y="102545"/>
                </a:lnTo>
                <a:lnTo>
                  <a:pt x="36521" y="102545"/>
                </a:lnTo>
                <a:lnTo>
                  <a:pt x="36521" y="102545"/>
                </a:lnTo>
                <a:lnTo>
                  <a:pt x="36521" y="102545"/>
                </a:lnTo>
                <a:lnTo>
                  <a:pt x="34285" y="102545"/>
                </a:lnTo>
                <a:lnTo>
                  <a:pt x="34285" y="102545"/>
                </a:lnTo>
                <a:lnTo>
                  <a:pt x="34285" y="102545"/>
                </a:lnTo>
                <a:lnTo>
                  <a:pt x="34285" y="102545"/>
                </a:lnTo>
                <a:lnTo>
                  <a:pt x="32795" y="102545"/>
                </a:lnTo>
                <a:lnTo>
                  <a:pt x="32795" y="102545"/>
                </a:lnTo>
                <a:lnTo>
                  <a:pt x="32795" y="102545"/>
                </a:lnTo>
                <a:lnTo>
                  <a:pt x="32795" y="106909"/>
                </a:lnTo>
                <a:lnTo>
                  <a:pt x="32795" y="106909"/>
                </a:lnTo>
                <a:lnTo>
                  <a:pt x="31304" y="106909"/>
                </a:lnTo>
                <a:lnTo>
                  <a:pt x="31304" y="106909"/>
                </a:lnTo>
                <a:lnTo>
                  <a:pt x="31304" y="106909"/>
                </a:lnTo>
                <a:lnTo>
                  <a:pt x="31304" y="102545"/>
                </a:lnTo>
                <a:lnTo>
                  <a:pt x="31304" y="102545"/>
                </a:lnTo>
                <a:lnTo>
                  <a:pt x="29813" y="102545"/>
                </a:lnTo>
                <a:lnTo>
                  <a:pt x="29813" y="102545"/>
                </a:lnTo>
                <a:lnTo>
                  <a:pt x="29813" y="102545"/>
                </a:lnTo>
                <a:lnTo>
                  <a:pt x="28322" y="102545"/>
                </a:lnTo>
                <a:lnTo>
                  <a:pt x="28322" y="102545"/>
                </a:lnTo>
                <a:lnTo>
                  <a:pt x="28322" y="102545"/>
                </a:lnTo>
                <a:lnTo>
                  <a:pt x="28322" y="106909"/>
                </a:lnTo>
                <a:lnTo>
                  <a:pt x="28322" y="106909"/>
                </a:lnTo>
                <a:lnTo>
                  <a:pt x="26086" y="106909"/>
                </a:lnTo>
                <a:lnTo>
                  <a:pt x="26086" y="106909"/>
                </a:lnTo>
                <a:lnTo>
                  <a:pt x="26086" y="106909"/>
                </a:lnTo>
                <a:lnTo>
                  <a:pt x="26086" y="106909"/>
                </a:lnTo>
                <a:lnTo>
                  <a:pt x="24596" y="106909"/>
                </a:lnTo>
                <a:lnTo>
                  <a:pt x="24596" y="102545"/>
                </a:lnTo>
                <a:lnTo>
                  <a:pt x="24596" y="102545"/>
                </a:lnTo>
                <a:lnTo>
                  <a:pt x="24596" y="102545"/>
                </a:lnTo>
                <a:lnTo>
                  <a:pt x="23105" y="102545"/>
                </a:lnTo>
                <a:lnTo>
                  <a:pt x="23105" y="106909"/>
                </a:lnTo>
                <a:lnTo>
                  <a:pt x="23105" y="106909"/>
                </a:lnTo>
                <a:lnTo>
                  <a:pt x="23105" y="106909"/>
                </a:lnTo>
                <a:lnTo>
                  <a:pt x="23105" y="106909"/>
                </a:lnTo>
                <a:lnTo>
                  <a:pt x="21614" y="106909"/>
                </a:lnTo>
                <a:lnTo>
                  <a:pt x="21614" y="106909"/>
                </a:lnTo>
                <a:lnTo>
                  <a:pt x="21614" y="106909"/>
                </a:lnTo>
                <a:lnTo>
                  <a:pt x="21614" y="106909"/>
                </a:lnTo>
                <a:lnTo>
                  <a:pt x="20124" y="106909"/>
                </a:lnTo>
                <a:lnTo>
                  <a:pt x="20124" y="106909"/>
                </a:lnTo>
                <a:lnTo>
                  <a:pt x="20124" y="102545"/>
                </a:lnTo>
                <a:lnTo>
                  <a:pt x="20124" y="102545"/>
                </a:lnTo>
                <a:lnTo>
                  <a:pt x="20124" y="102545"/>
                </a:lnTo>
                <a:lnTo>
                  <a:pt x="20124" y="96000"/>
                </a:lnTo>
                <a:lnTo>
                  <a:pt x="20124" y="96000"/>
                </a:lnTo>
                <a:lnTo>
                  <a:pt x="20124" y="96000"/>
                </a:lnTo>
                <a:lnTo>
                  <a:pt x="20124" y="96000"/>
                </a:lnTo>
                <a:lnTo>
                  <a:pt x="20124" y="96000"/>
                </a:lnTo>
                <a:lnTo>
                  <a:pt x="20124" y="91636"/>
                </a:lnTo>
                <a:lnTo>
                  <a:pt x="20124" y="91636"/>
                </a:lnTo>
                <a:lnTo>
                  <a:pt x="20124" y="91636"/>
                </a:lnTo>
                <a:lnTo>
                  <a:pt x="21614" y="91636"/>
                </a:lnTo>
                <a:lnTo>
                  <a:pt x="21614" y="91636"/>
                </a:lnTo>
                <a:lnTo>
                  <a:pt x="21614" y="91636"/>
                </a:lnTo>
                <a:lnTo>
                  <a:pt x="21614" y="91636"/>
                </a:lnTo>
                <a:lnTo>
                  <a:pt x="21614" y="96000"/>
                </a:lnTo>
                <a:lnTo>
                  <a:pt x="21614" y="96000"/>
                </a:lnTo>
                <a:lnTo>
                  <a:pt x="21614" y="96000"/>
                </a:lnTo>
                <a:lnTo>
                  <a:pt x="23105" y="96000"/>
                </a:lnTo>
                <a:lnTo>
                  <a:pt x="23105" y="96000"/>
                </a:lnTo>
                <a:lnTo>
                  <a:pt x="23105" y="96000"/>
                </a:lnTo>
                <a:lnTo>
                  <a:pt x="23105" y="96000"/>
                </a:lnTo>
                <a:lnTo>
                  <a:pt x="23105" y="96000"/>
                </a:lnTo>
                <a:lnTo>
                  <a:pt x="24596" y="96000"/>
                </a:lnTo>
                <a:lnTo>
                  <a:pt x="24596" y="96000"/>
                </a:lnTo>
                <a:lnTo>
                  <a:pt x="24596" y="96000"/>
                </a:lnTo>
                <a:lnTo>
                  <a:pt x="26086" y="96000"/>
                </a:lnTo>
                <a:lnTo>
                  <a:pt x="26086" y="96000"/>
                </a:lnTo>
                <a:lnTo>
                  <a:pt x="26086" y="91636"/>
                </a:lnTo>
                <a:lnTo>
                  <a:pt x="26086" y="91636"/>
                </a:lnTo>
                <a:lnTo>
                  <a:pt x="26086" y="91636"/>
                </a:lnTo>
                <a:lnTo>
                  <a:pt x="26086" y="91636"/>
                </a:lnTo>
                <a:lnTo>
                  <a:pt x="28322" y="91636"/>
                </a:lnTo>
                <a:lnTo>
                  <a:pt x="28322" y="91636"/>
                </a:lnTo>
                <a:lnTo>
                  <a:pt x="28322" y="91636"/>
                </a:lnTo>
                <a:lnTo>
                  <a:pt x="28322" y="87272"/>
                </a:lnTo>
                <a:lnTo>
                  <a:pt x="28322" y="87272"/>
                </a:lnTo>
                <a:lnTo>
                  <a:pt x="28322" y="87272"/>
                </a:lnTo>
                <a:lnTo>
                  <a:pt x="28322" y="87272"/>
                </a:lnTo>
                <a:lnTo>
                  <a:pt x="28322" y="87272"/>
                </a:lnTo>
                <a:lnTo>
                  <a:pt x="28322" y="87272"/>
                </a:lnTo>
                <a:lnTo>
                  <a:pt x="28322" y="87272"/>
                </a:lnTo>
                <a:lnTo>
                  <a:pt x="28322" y="87272"/>
                </a:lnTo>
                <a:lnTo>
                  <a:pt x="26086" y="87272"/>
                </a:lnTo>
                <a:lnTo>
                  <a:pt x="26086" y="87272"/>
                </a:lnTo>
                <a:lnTo>
                  <a:pt x="26086" y="82909"/>
                </a:lnTo>
                <a:lnTo>
                  <a:pt x="26086" y="82909"/>
                </a:lnTo>
                <a:lnTo>
                  <a:pt x="26086" y="82909"/>
                </a:lnTo>
                <a:lnTo>
                  <a:pt x="26086" y="82909"/>
                </a:lnTo>
                <a:lnTo>
                  <a:pt x="28322" y="82909"/>
                </a:lnTo>
                <a:lnTo>
                  <a:pt x="28322" y="78545"/>
                </a:lnTo>
                <a:lnTo>
                  <a:pt x="26086" y="78545"/>
                </a:lnTo>
                <a:lnTo>
                  <a:pt x="26086" y="78545"/>
                </a:lnTo>
                <a:lnTo>
                  <a:pt x="26086" y="82909"/>
                </a:lnTo>
                <a:lnTo>
                  <a:pt x="26086" y="82909"/>
                </a:lnTo>
                <a:lnTo>
                  <a:pt x="26086" y="82909"/>
                </a:lnTo>
                <a:lnTo>
                  <a:pt x="26086" y="78545"/>
                </a:lnTo>
                <a:lnTo>
                  <a:pt x="24596" y="78545"/>
                </a:lnTo>
                <a:lnTo>
                  <a:pt x="24596" y="78545"/>
                </a:lnTo>
                <a:lnTo>
                  <a:pt x="24596" y="78545"/>
                </a:lnTo>
                <a:lnTo>
                  <a:pt x="24596" y="78545"/>
                </a:lnTo>
                <a:lnTo>
                  <a:pt x="23105" y="78545"/>
                </a:lnTo>
                <a:lnTo>
                  <a:pt x="23105" y="78545"/>
                </a:lnTo>
                <a:lnTo>
                  <a:pt x="23105" y="78545"/>
                </a:lnTo>
                <a:lnTo>
                  <a:pt x="23105" y="72000"/>
                </a:lnTo>
                <a:lnTo>
                  <a:pt x="23105" y="72000"/>
                </a:lnTo>
                <a:lnTo>
                  <a:pt x="23105" y="72000"/>
                </a:lnTo>
                <a:lnTo>
                  <a:pt x="23105" y="72000"/>
                </a:lnTo>
                <a:lnTo>
                  <a:pt x="23105" y="72000"/>
                </a:lnTo>
                <a:lnTo>
                  <a:pt x="23105" y="72000"/>
                </a:lnTo>
                <a:lnTo>
                  <a:pt x="23105" y="67636"/>
                </a:lnTo>
                <a:lnTo>
                  <a:pt x="23105" y="67636"/>
                </a:lnTo>
                <a:lnTo>
                  <a:pt x="23105" y="67636"/>
                </a:lnTo>
                <a:lnTo>
                  <a:pt x="21614" y="67636"/>
                </a:lnTo>
                <a:lnTo>
                  <a:pt x="21614" y="67636"/>
                </a:lnTo>
                <a:lnTo>
                  <a:pt x="21614" y="67636"/>
                </a:lnTo>
                <a:lnTo>
                  <a:pt x="21614" y="67636"/>
                </a:lnTo>
                <a:lnTo>
                  <a:pt x="20124" y="67636"/>
                </a:lnTo>
                <a:lnTo>
                  <a:pt x="20124" y="67636"/>
                </a:lnTo>
                <a:lnTo>
                  <a:pt x="20124" y="67636"/>
                </a:lnTo>
                <a:lnTo>
                  <a:pt x="20124" y="67636"/>
                </a:lnTo>
                <a:lnTo>
                  <a:pt x="17888" y="67636"/>
                </a:lnTo>
                <a:lnTo>
                  <a:pt x="17888" y="67636"/>
                </a:lnTo>
                <a:lnTo>
                  <a:pt x="17888" y="67636"/>
                </a:lnTo>
                <a:lnTo>
                  <a:pt x="17888" y="67636"/>
                </a:lnTo>
                <a:lnTo>
                  <a:pt x="17888" y="67636"/>
                </a:lnTo>
                <a:lnTo>
                  <a:pt x="16397" y="67636"/>
                </a:lnTo>
                <a:lnTo>
                  <a:pt x="16397" y="67636"/>
                </a:lnTo>
                <a:lnTo>
                  <a:pt x="16397" y="67636"/>
                </a:lnTo>
                <a:lnTo>
                  <a:pt x="16397" y="67636"/>
                </a:lnTo>
                <a:lnTo>
                  <a:pt x="16397" y="67636"/>
                </a:lnTo>
                <a:lnTo>
                  <a:pt x="14906" y="67636"/>
                </a:lnTo>
                <a:lnTo>
                  <a:pt x="14906" y="67636"/>
                </a:lnTo>
                <a:lnTo>
                  <a:pt x="14906" y="67636"/>
                </a:lnTo>
                <a:lnTo>
                  <a:pt x="13416" y="67636"/>
                </a:lnTo>
                <a:lnTo>
                  <a:pt x="13416" y="67636"/>
                </a:lnTo>
                <a:lnTo>
                  <a:pt x="13416" y="67636"/>
                </a:lnTo>
                <a:lnTo>
                  <a:pt x="13416" y="67636"/>
                </a:lnTo>
                <a:lnTo>
                  <a:pt x="13416" y="67636"/>
                </a:lnTo>
                <a:lnTo>
                  <a:pt x="11925" y="67636"/>
                </a:lnTo>
                <a:lnTo>
                  <a:pt x="11925" y="67636"/>
                </a:lnTo>
                <a:lnTo>
                  <a:pt x="11925" y="67636"/>
                </a:lnTo>
                <a:lnTo>
                  <a:pt x="11925" y="67636"/>
                </a:lnTo>
                <a:lnTo>
                  <a:pt x="11925" y="67636"/>
                </a:lnTo>
                <a:lnTo>
                  <a:pt x="11925" y="67636"/>
                </a:lnTo>
                <a:lnTo>
                  <a:pt x="9689" y="67636"/>
                </a:lnTo>
                <a:lnTo>
                  <a:pt x="9689" y="67636"/>
                </a:lnTo>
                <a:lnTo>
                  <a:pt x="9689" y="67636"/>
                </a:lnTo>
                <a:lnTo>
                  <a:pt x="9689" y="67636"/>
                </a:lnTo>
                <a:lnTo>
                  <a:pt x="8198" y="67636"/>
                </a:lnTo>
                <a:lnTo>
                  <a:pt x="8198" y="67636"/>
                </a:lnTo>
                <a:lnTo>
                  <a:pt x="8198" y="67636"/>
                </a:lnTo>
                <a:lnTo>
                  <a:pt x="8198" y="67636"/>
                </a:lnTo>
                <a:lnTo>
                  <a:pt x="6708" y="67636"/>
                </a:lnTo>
                <a:lnTo>
                  <a:pt x="6708" y="67636"/>
                </a:lnTo>
                <a:lnTo>
                  <a:pt x="6708" y="67636"/>
                </a:lnTo>
                <a:lnTo>
                  <a:pt x="6708" y="67636"/>
                </a:lnTo>
                <a:lnTo>
                  <a:pt x="6708" y="67636"/>
                </a:lnTo>
                <a:lnTo>
                  <a:pt x="6708" y="67636"/>
                </a:lnTo>
                <a:lnTo>
                  <a:pt x="6708" y="67636"/>
                </a:lnTo>
                <a:lnTo>
                  <a:pt x="5217" y="67636"/>
                </a:lnTo>
                <a:lnTo>
                  <a:pt x="5217" y="63272"/>
                </a:lnTo>
                <a:lnTo>
                  <a:pt x="5217" y="63272"/>
                </a:lnTo>
                <a:lnTo>
                  <a:pt x="6708" y="63272"/>
                </a:lnTo>
                <a:lnTo>
                  <a:pt x="6708" y="63272"/>
                </a:lnTo>
                <a:lnTo>
                  <a:pt x="6708" y="63272"/>
                </a:lnTo>
                <a:lnTo>
                  <a:pt x="6708" y="63272"/>
                </a:lnTo>
                <a:lnTo>
                  <a:pt x="6708" y="63272"/>
                </a:lnTo>
                <a:lnTo>
                  <a:pt x="8198" y="63272"/>
                </a:lnTo>
                <a:lnTo>
                  <a:pt x="8198" y="63272"/>
                </a:lnTo>
                <a:lnTo>
                  <a:pt x="8198" y="63272"/>
                </a:lnTo>
                <a:lnTo>
                  <a:pt x="8198" y="63272"/>
                </a:lnTo>
                <a:lnTo>
                  <a:pt x="8198" y="63272"/>
                </a:lnTo>
                <a:lnTo>
                  <a:pt x="9689" y="63272"/>
                </a:lnTo>
                <a:lnTo>
                  <a:pt x="9689" y="63272"/>
                </a:lnTo>
                <a:lnTo>
                  <a:pt x="9689" y="63272"/>
                </a:lnTo>
                <a:lnTo>
                  <a:pt x="11925" y="63272"/>
                </a:lnTo>
                <a:lnTo>
                  <a:pt x="11925" y="63272"/>
                </a:lnTo>
                <a:lnTo>
                  <a:pt x="11925" y="63272"/>
                </a:lnTo>
                <a:lnTo>
                  <a:pt x="11925" y="63272"/>
                </a:lnTo>
                <a:lnTo>
                  <a:pt x="11925" y="63272"/>
                </a:lnTo>
                <a:lnTo>
                  <a:pt x="13416" y="63272"/>
                </a:lnTo>
                <a:lnTo>
                  <a:pt x="13416" y="58909"/>
                </a:lnTo>
                <a:lnTo>
                  <a:pt x="13416" y="58909"/>
                </a:lnTo>
                <a:lnTo>
                  <a:pt x="13416" y="58909"/>
                </a:lnTo>
                <a:lnTo>
                  <a:pt x="13416" y="58909"/>
                </a:lnTo>
                <a:lnTo>
                  <a:pt x="13416" y="63272"/>
                </a:lnTo>
                <a:lnTo>
                  <a:pt x="14906" y="63272"/>
                </a:lnTo>
                <a:lnTo>
                  <a:pt x="14906" y="58909"/>
                </a:lnTo>
                <a:lnTo>
                  <a:pt x="14906" y="58909"/>
                </a:lnTo>
                <a:lnTo>
                  <a:pt x="14906" y="58909"/>
                </a:lnTo>
                <a:lnTo>
                  <a:pt x="14906" y="58909"/>
                </a:lnTo>
                <a:lnTo>
                  <a:pt x="16397" y="58909"/>
                </a:lnTo>
                <a:lnTo>
                  <a:pt x="16397" y="58909"/>
                </a:lnTo>
                <a:lnTo>
                  <a:pt x="16397" y="58909"/>
                </a:lnTo>
                <a:lnTo>
                  <a:pt x="16397" y="58909"/>
                </a:lnTo>
                <a:lnTo>
                  <a:pt x="16397" y="54545"/>
                </a:lnTo>
                <a:lnTo>
                  <a:pt x="16397" y="54545"/>
                </a:lnTo>
                <a:lnTo>
                  <a:pt x="16397" y="58909"/>
                </a:lnTo>
                <a:lnTo>
                  <a:pt x="17888" y="58909"/>
                </a:lnTo>
                <a:lnTo>
                  <a:pt x="17888" y="58909"/>
                </a:lnTo>
                <a:lnTo>
                  <a:pt x="17888" y="58909"/>
                </a:lnTo>
                <a:lnTo>
                  <a:pt x="17888" y="58909"/>
                </a:lnTo>
                <a:lnTo>
                  <a:pt x="17888" y="54545"/>
                </a:lnTo>
                <a:lnTo>
                  <a:pt x="17888" y="54545"/>
                </a:lnTo>
                <a:lnTo>
                  <a:pt x="20124" y="54545"/>
                </a:lnTo>
                <a:lnTo>
                  <a:pt x="20124" y="54545"/>
                </a:lnTo>
                <a:lnTo>
                  <a:pt x="20124" y="54545"/>
                </a:lnTo>
                <a:lnTo>
                  <a:pt x="21614" y="54545"/>
                </a:lnTo>
                <a:lnTo>
                  <a:pt x="21614" y="54545"/>
                </a:lnTo>
                <a:lnTo>
                  <a:pt x="21614" y="54545"/>
                </a:lnTo>
                <a:lnTo>
                  <a:pt x="21614" y="54545"/>
                </a:lnTo>
                <a:lnTo>
                  <a:pt x="21614" y="54545"/>
                </a:lnTo>
                <a:lnTo>
                  <a:pt x="21614" y="48000"/>
                </a:lnTo>
                <a:lnTo>
                  <a:pt x="21614" y="48000"/>
                </a:lnTo>
                <a:lnTo>
                  <a:pt x="21614" y="48000"/>
                </a:lnTo>
                <a:lnTo>
                  <a:pt x="21614" y="48000"/>
                </a:lnTo>
                <a:lnTo>
                  <a:pt x="21614" y="48000"/>
                </a:lnTo>
                <a:lnTo>
                  <a:pt x="21614" y="48000"/>
                </a:lnTo>
                <a:lnTo>
                  <a:pt x="21614" y="48000"/>
                </a:lnTo>
                <a:lnTo>
                  <a:pt x="21614" y="43636"/>
                </a:lnTo>
                <a:lnTo>
                  <a:pt x="21614" y="43636"/>
                </a:lnTo>
                <a:lnTo>
                  <a:pt x="20124" y="43636"/>
                </a:lnTo>
                <a:lnTo>
                  <a:pt x="20124" y="43636"/>
                </a:lnTo>
                <a:lnTo>
                  <a:pt x="20124" y="43636"/>
                </a:lnTo>
                <a:lnTo>
                  <a:pt x="20124" y="43636"/>
                </a:lnTo>
                <a:lnTo>
                  <a:pt x="20124" y="48000"/>
                </a:lnTo>
                <a:lnTo>
                  <a:pt x="20124" y="48000"/>
                </a:lnTo>
                <a:lnTo>
                  <a:pt x="17888" y="48000"/>
                </a:lnTo>
                <a:lnTo>
                  <a:pt x="17888" y="48000"/>
                </a:lnTo>
                <a:lnTo>
                  <a:pt x="20124" y="48000"/>
                </a:lnTo>
                <a:lnTo>
                  <a:pt x="20124" y="48000"/>
                </a:lnTo>
                <a:lnTo>
                  <a:pt x="17888" y="48000"/>
                </a:lnTo>
                <a:lnTo>
                  <a:pt x="17888" y="54545"/>
                </a:lnTo>
                <a:lnTo>
                  <a:pt x="17888" y="54545"/>
                </a:lnTo>
                <a:lnTo>
                  <a:pt x="17888" y="48000"/>
                </a:lnTo>
                <a:lnTo>
                  <a:pt x="17888" y="48000"/>
                </a:lnTo>
                <a:lnTo>
                  <a:pt x="17888" y="48000"/>
                </a:lnTo>
                <a:lnTo>
                  <a:pt x="17888" y="48000"/>
                </a:lnTo>
                <a:lnTo>
                  <a:pt x="17888" y="48000"/>
                </a:lnTo>
                <a:lnTo>
                  <a:pt x="17888" y="43636"/>
                </a:lnTo>
                <a:lnTo>
                  <a:pt x="16397" y="43636"/>
                </a:lnTo>
                <a:lnTo>
                  <a:pt x="16397" y="43636"/>
                </a:lnTo>
                <a:lnTo>
                  <a:pt x="16397" y="43636"/>
                </a:lnTo>
                <a:lnTo>
                  <a:pt x="16397" y="43636"/>
                </a:lnTo>
                <a:lnTo>
                  <a:pt x="16397" y="43636"/>
                </a:lnTo>
                <a:lnTo>
                  <a:pt x="16397" y="43636"/>
                </a:lnTo>
                <a:lnTo>
                  <a:pt x="14906" y="43636"/>
                </a:lnTo>
                <a:lnTo>
                  <a:pt x="14906" y="43636"/>
                </a:lnTo>
                <a:lnTo>
                  <a:pt x="14906" y="43636"/>
                </a:lnTo>
                <a:lnTo>
                  <a:pt x="14906" y="43636"/>
                </a:lnTo>
                <a:lnTo>
                  <a:pt x="14906" y="43636"/>
                </a:lnTo>
                <a:lnTo>
                  <a:pt x="13416" y="43636"/>
                </a:lnTo>
                <a:lnTo>
                  <a:pt x="13416" y="43636"/>
                </a:lnTo>
                <a:lnTo>
                  <a:pt x="13416" y="43636"/>
                </a:lnTo>
                <a:lnTo>
                  <a:pt x="13416" y="43636"/>
                </a:lnTo>
                <a:lnTo>
                  <a:pt x="13416" y="43636"/>
                </a:lnTo>
                <a:lnTo>
                  <a:pt x="13416" y="43636"/>
                </a:lnTo>
                <a:lnTo>
                  <a:pt x="11925" y="43636"/>
                </a:lnTo>
                <a:lnTo>
                  <a:pt x="11925" y="43636"/>
                </a:lnTo>
                <a:lnTo>
                  <a:pt x="11925" y="43636"/>
                </a:lnTo>
                <a:lnTo>
                  <a:pt x="11925" y="43636"/>
                </a:lnTo>
                <a:lnTo>
                  <a:pt x="9689" y="43636"/>
                </a:lnTo>
                <a:lnTo>
                  <a:pt x="9689" y="43636"/>
                </a:lnTo>
                <a:lnTo>
                  <a:pt x="9689" y="43636"/>
                </a:lnTo>
                <a:lnTo>
                  <a:pt x="9689" y="43636"/>
                </a:lnTo>
                <a:lnTo>
                  <a:pt x="9689" y="43636"/>
                </a:lnTo>
                <a:lnTo>
                  <a:pt x="8198" y="43636"/>
                </a:lnTo>
                <a:lnTo>
                  <a:pt x="8198" y="43636"/>
                </a:lnTo>
                <a:lnTo>
                  <a:pt x="8198" y="43636"/>
                </a:lnTo>
                <a:lnTo>
                  <a:pt x="8198" y="43636"/>
                </a:lnTo>
                <a:lnTo>
                  <a:pt x="6708" y="43636"/>
                </a:lnTo>
                <a:lnTo>
                  <a:pt x="6708" y="43636"/>
                </a:lnTo>
                <a:lnTo>
                  <a:pt x="6708" y="43636"/>
                </a:lnTo>
                <a:lnTo>
                  <a:pt x="6708" y="43636"/>
                </a:lnTo>
                <a:lnTo>
                  <a:pt x="6708" y="43636"/>
                </a:lnTo>
                <a:lnTo>
                  <a:pt x="6708" y="43636"/>
                </a:lnTo>
                <a:lnTo>
                  <a:pt x="5217" y="43636"/>
                </a:lnTo>
                <a:lnTo>
                  <a:pt x="5217" y="43636"/>
                </a:lnTo>
                <a:lnTo>
                  <a:pt x="5217" y="43636"/>
                </a:lnTo>
                <a:lnTo>
                  <a:pt x="3726" y="43636"/>
                </a:lnTo>
                <a:lnTo>
                  <a:pt x="3726" y="39272"/>
                </a:lnTo>
                <a:lnTo>
                  <a:pt x="3726" y="39272"/>
                </a:lnTo>
                <a:lnTo>
                  <a:pt x="3726" y="43636"/>
                </a:lnTo>
                <a:lnTo>
                  <a:pt x="3726" y="43636"/>
                </a:lnTo>
                <a:lnTo>
                  <a:pt x="3726" y="43636"/>
                </a:lnTo>
                <a:lnTo>
                  <a:pt x="1490" y="43636"/>
                </a:lnTo>
                <a:lnTo>
                  <a:pt x="1490" y="43636"/>
                </a:lnTo>
                <a:lnTo>
                  <a:pt x="1490" y="43636"/>
                </a:lnTo>
                <a:lnTo>
                  <a:pt x="1490" y="43636"/>
                </a:lnTo>
                <a:lnTo>
                  <a:pt x="0" y="43636"/>
                </a:lnTo>
                <a:lnTo>
                  <a:pt x="0" y="39272"/>
                </a:lnTo>
                <a:lnTo>
                  <a:pt x="0" y="39272"/>
                </a:lnTo>
                <a:lnTo>
                  <a:pt x="1490" y="39272"/>
                </a:lnTo>
                <a:lnTo>
                  <a:pt x="1490" y="39272"/>
                </a:lnTo>
                <a:lnTo>
                  <a:pt x="1490" y="39272"/>
                </a:lnTo>
                <a:lnTo>
                  <a:pt x="1490" y="39272"/>
                </a:lnTo>
                <a:lnTo>
                  <a:pt x="1490" y="39272"/>
                </a:lnTo>
                <a:lnTo>
                  <a:pt x="1490" y="34909"/>
                </a:lnTo>
                <a:lnTo>
                  <a:pt x="3726" y="34909"/>
                </a:lnTo>
                <a:lnTo>
                  <a:pt x="3726" y="34909"/>
                </a:lnTo>
                <a:lnTo>
                  <a:pt x="3726" y="34909"/>
                </a:lnTo>
                <a:lnTo>
                  <a:pt x="3726" y="34909"/>
                </a:lnTo>
                <a:lnTo>
                  <a:pt x="3726" y="34909"/>
                </a:lnTo>
                <a:lnTo>
                  <a:pt x="3726" y="34909"/>
                </a:lnTo>
                <a:lnTo>
                  <a:pt x="5217" y="34909"/>
                </a:lnTo>
                <a:lnTo>
                  <a:pt x="5217" y="34909"/>
                </a:lnTo>
                <a:lnTo>
                  <a:pt x="5217" y="34909"/>
                </a:lnTo>
                <a:lnTo>
                  <a:pt x="5217" y="34909"/>
                </a:lnTo>
                <a:lnTo>
                  <a:pt x="5217" y="34909"/>
                </a:lnTo>
                <a:lnTo>
                  <a:pt x="5217" y="34909"/>
                </a:lnTo>
                <a:lnTo>
                  <a:pt x="5217" y="30545"/>
                </a:lnTo>
                <a:lnTo>
                  <a:pt x="5217" y="30545"/>
                </a:lnTo>
                <a:lnTo>
                  <a:pt x="5217" y="30545"/>
                </a:lnTo>
                <a:lnTo>
                  <a:pt x="5217" y="30545"/>
                </a:lnTo>
                <a:lnTo>
                  <a:pt x="6708" y="30545"/>
                </a:lnTo>
                <a:lnTo>
                  <a:pt x="6708" y="30545"/>
                </a:lnTo>
                <a:lnTo>
                  <a:pt x="6708" y="30545"/>
                </a:lnTo>
                <a:lnTo>
                  <a:pt x="6708" y="30545"/>
                </a:lnTo>
                <a:lnTo>
                  <a:pt x="6708" y="30545"/>
                </a:lnTo>
                <a:lnTo>
                  <a:pt x="8198" y="30545"/>
                </a:lnTo>
                <a:lnTo>
                  <a:pt x="8198" y="30545"/>
                </a:lnTo>
                <a:lnTo>
                  <a:pt x="8198" y="30545"/>
                </a:lnTo>
                <a:lnTo>
                  <a:pt x="8198" y="30545"/>
                </a:lnTo>
                <a:lnTo>
                  <a:pt x="8198" y="24000"/>
                </a:lnTo>
                <a:lnTo>
                  <a:pt x="8198" y="24000"/>
                </a:lnTo>
                <a:lnTo>
                  <a:pt x="8198" y="24000"/>
                </a:lnTo>
                <a:lnTo>
                  <a:pt x="8198" y="24000"/>
                </a:lnTo>
                <a:lnTo>
                  <a:pt x="8198" y="24000"/>
                </a:lnTo>
                <a:lnTo>
                  <a:pt x="8198" y="19636"/>
                </a:lnTo>
                <a:lnTo>
                  <a:pt x="8198" y="19636"/>
                </a:lnTo>
                <a:lnTo>
                  <a:pt x="8198" y="19636"/>
                </a:lnTo>
                <a:lnTo>
                  <a:pt x="8198" y="19636"/>
                </a:lnTo>
                <a:lnTo>
                  <a:pt x="8198" y="19636"/>
                </a:lnTo>
                <a:lnTo>
                  <a:pt x="8198" y="19636"/>
                </a:lnTo>
                <a:lnTo>
                  <a:pt x="9689" y="19636"/>
                </a:lnTo>
                <a:lnTo>
                  <a:pt x="9689" y="19636"/>
                </a:lnTo>
                <a:lnTo>
                  <a:pt x="9689" y="19636"/>
                </a:lnTo>
                <a:lnTo>
                  <a:pt x="9689" y="19636"/>
                </a:lnTo>
                <a:lnTo>
                  <a:pt x="9689" y="15272"/>
                </a:lnTo>
                <a:lnTo>
                  <a:pt x="11925" y="15272"/>
                </a:lnTo>
                <a:lnTo>
                  <a:pt x="11925" y="15272"/>
                </a:lnTo>
                <a:lnTo>
                  <a:pt x="11925" y="15272"/>
                </a:lnTo>
                <a:lnTo>
                  <a:pt x="11925" y="15272"/>
                </a:lnTo>
                <a:lnTo>
                  <a:pt x="11925" y="15272"/>
                </a:lnTo>
                <a:lnTo>
                  <a:pt x="13416" y="15272"/>
                </a:lnTo>
                <a:lnTo>
                  <a:pt x="13416" y="15272"/>
                </a:lnTo>
                <a:lnTo>
                  <a:pt x="13416" y="15272"/>
                </a:lnTo>
                <a:lnTo>
                  <a:pt x="13416" y="15272"/>
                </a:lnTo>
                <a:lnTo>
                  <a:pt x="14906" y="15272"/>
                </a:lnTo>
                <a:lnTo>
                  <a:pt x="14906" y="15272"/>
                </a:lnTo>
                <a:lnTo>
                  <a:pt x="14906" y="15272"/>
                </a:lnTo>
                <a:lnTo>
                  <a:pt x="14906" y="15272"/>
                </a:lnTo>
                <a:lnTo>
                  <a:pt x="16397" y="15272"/>
                </a:lnTo>
                <a:lnTo>
                  <a:pt x="16397" y="15272"/>
                </a:lnTo>
                <a:lnTo>
                  <a:pt x="16397" y="19636"/>
                </a:lnTo>
                <a:lnTo>
                  <a:pt x="16397" y="19636"/>
                </a:lnTo>
                <a:lnTo>
                  <a:pt x="16397" y="19636"/>
                </a:lnTo>
                <a:lnTo>
                  <a:pt x="17888" y="19636"/>
                </a:lnTo>
                <a:lnTo>
                  <a:pt x="17888" y="19636"/>
                </a:lnTo>
                <a:lnTo>
                  <a:pt x="17888" y="19636"/>
                </a:lnTo>
                <a:lnTo>
                  <a:pt x="17888" y="19636"/>
                </a:lnTo>
                <a:lnTo>
                  <a:pt x="17888" y="19636"/>
                </a:lnTo>
                <a:lnTo>
                  <a:pt x="17888" y="19636"/>
                </a:lnTo>
                <a:lnTo>
                  <a:pt x="17888" y="19636"/>
                </a:lnTo>
                <a:lnTo>
                  <a:pt x="20124" y="19636"/>
                </a:lnTo>
                <a:lnTo>
                  <a:pt x="20124" y="19636"/>
                </a:lnTo>
                <a:lnTo>
                  <a:pt x="20124" y="19636"/>
                </a:lnTo>
                <a:lnTo>
                  <a:pt x="20124" y="19636"/>
                </a:lnTo>
                <a:lnTo>
                  <a:pt x="20124" y="19636"/>
                </a:lnTo>
                <a:lnTo>
                  <a:pt x="20124" y="19636"/>
                </a:lnTo>
                <a:lnTo>
                  <a:pt x="17888" y="19636"/>
                </a:lnTo>
                <a:lnTo>
                  <a:pt x="17888" y="19636"/>
                </a:lnTo>
                <a:lnTo>
                  <a:pt x="17888" y="19636"/>
                </a:lnTo>
                <a:lnTo>
                  <a:pt x="17888" y="15272"/>
                </a:lnTo>
                <a:lnTo>
                  <a:pt x="17888" y="15272"/>
                </a:lnTo>
                <a:lnTo>
                  <a:pt x="16397" y="15272"/>
                </a:lnTo>
                <a:lnTo>
                  <a:pt x="16397" y="15272"/>
                </a:lnTo>
                <a:lnTo>
                  <a:pt x="16397" y="15272"/>
                </a:lnTo>
                <a:lnTo>
                  <a:pt x="17888" y="15272"/>
                </a:lnTo>
                <a:lnTo>
                  <a:pt x="17888" y="15272"/>
                </a:lnTo>
                <a:lnTo>
                  <a:pt x="17888" y="10909"/>
                </a:lnTo>
                <a:lnTo>
                  <a:pt x="17888" y="10909"/>
                </a:lnTo>
                <a:lnTo>
                  <a:pt x="16397" y="10909"/>
                </a:lnTo>
                <a:lnTo>
                  <a:pt x="16397" y="10909"/>
                </a:lnTo>
                <a:lnTo>
                  <a:pt x="16397" y="10909"/>
                </a:lnTo>
                <a:lnTo>
                  <a:pt x="16397" y="10909"/>
                </a:lnTo>
                <a:lnTo>
                  <a:pt x="14906" y="10909"/>
                </a:lnTo>
                <a:lnTo>
                  <a:pt x="14906" y="10909"/>
                </a:lnTo>
                <a:lnTo>
                  <a:pt x="14906" y="10909"/>
                </a:lnTo>
                <a:lnTo>
                  <a:pt x="14906" y="10909"/>
                </a:lnTo>
                <a:lnTo>
                  <a:pt x="14906" y="10909"/>
                </a:lnTo>
                <a:lnTo>
                  <a:pt x="16397" y="10909"/>
                </a:lnTo>
                <a:lnTo>
                  <a:pt x="16397" y="6545"/>
                </a:lnTo>
                <a:lnTo>
                  <a:pt x="14906" y="6545"/>
                </a:lnTo>
                <a:lnTo>
                  <a:pt x="14906" y="6545"/>
                </a:lnTo>
                <a:lnTo>
                  <a:pt x="16397" y="6545"/>
                </a:lnTo>
                <a:lnTo>
                  <a:pt x="16397" y="6545"/>
                </a:lnTo>
                <a:lnTo>
                  <a:pt x="16397" y="6545"/>
                </a:lnTo>
                <a:lnTo>
                  <a:pt x="16397" y="6545"/>
                </a:lnTo>
                <a:lnTo>
                  <a:pt x="17888" y="6545"/>
                </a:lnTo>
                <a:lnTo>
                  <a:pt x="17888" y="6545"/>
                </a:lnTo>
                <a:lnTo>
                  <a:pt x="17888" y="6545"/>
                </a:lnTo>
                <a:lnTo>
                  <a:pt x="17888" y="6545"/>
                </a:lnTo>
                <a:lnTo>
                  <a:pt x="17888" y="6545"/>
                </a:lnTo>
                <a:lnTo>
                  <a:pt x="17888" y="6545"/>
                </a:lnTo>
                <a:lnTo>
                  <a:pt x="20124" y="6545"/>
                </a:lnTo>
                <a:lnTo>
                  <a:pt x="20124" y="6545"/>
                </a:lnTo>
                <a:lnTo>
                  <a:pt x="20124" y="6545"/>
                </a:lnTo>
                <a:lnTo>
                  <a:pt x="20124" y="6545"/>
                </a:lnTo>
                <a:lnTo>
                  <a:pt x="21614" y="6545"/>
                </a:lnTo>
                <a:lnTo>
                  <a:pt x="21614" y="6545"/>
                </a:lnTo>
                <a:lnTo>
                  <a:pt x="21614" y="6545"/>
                </a:lnTo>
                <a:lnTo>
                  <a:pt x="21614" y="6545"/>
                </a:lnTo>
                <a:lnTo>
                  <a:pt x="21614" y="6545"/>
                </a:lnTo>
                <a:lnTo>
                  <a:pt x="21614" y="6545"/>
                </a:lnTo>
                <a:lnTo>
                  <a:pt x="21614" y="6545"/>
                </a:lnTo>
                <a:lnTo>
                  <a:pt x="23105" y="6545"/>
                </a:lnTo>
                <a:lnTo>
                  <a:pt x="23105" y="6545"/>
                </a:lnTo>
                <a:lnTo>
                  <a:pt x="23105" y="6545"/>
                </a:lnTo>
                <a:lnTo>
                  <a:pt x="23105" y="6545"/>
                </a:lnTo>
                <a:lnTo>
                  <a:pt x="23105" y="6545"/>
                </a:lnTo>
                <a:lnTo>
                  <a:pt x="23105" y="6545"/>
                </a:lnTo>
                <a:lnTo>
                  <a:pt x="23105" y="6545"/>
                </a:lnTo>
                <a:lnTo>
                  <a:pt x="24596" y="6545"/>
                </a:lnTo>
                <a:lnTo>
                  <a:pt x="24596" y="6545"/>
                </a:lnTo>
                <a:lnTo>
                  <a:pt x="24596" y="6545"/>
                </a:lnTo>
                <a:lnTo>
                  <a:pt x="24596" y="10909"/>
                </a:lnTo>
                <a:lnTo>
                  <a:pt x="26086" y="10909"/>
                </a:lnTo>
                <a:lnTo>
                  <a:pt x="26086" y="10909"/>
                </a:lnTo>
                <a:lnTo>
                  <a:pt x="26086" y="10909"/>
                </a:lnTo>
                <a:lnTo>
                  <a:pt x="26086" y="10909"/>
                </a:lnTo>
                <a:lnTo>
                  <a:pt x="26086" y="10909"/>
                </a:lnTo>
                <a:lnTo>
                  <a:pt x="26086" y="10909"/>
                </a:lnTo>
                <a:lnTo>
                  <a:pt x="26086" y="10909"/>
                </a:lnTo>
                <a:lnTo>
                  <a:pt x="28322" y="10909"/>
                </a:lnTo>
                <a:lnTo>
                  <a:pt x="28322" y="10909"/>
                </a:lnTo>
                <a:lnTo>
                  <a:pt x="28322" y="10909"/>
                </a:lnTo>
                <a:lnTo>
                  <a:pt x="28322" y="10909"/>
                </a:lnTo>
                <a:lnTo>
                  <a:pt x="28322" y="10909"/>
                </a:lnTo>
                <a:lnTo>
                  <a:pt x="28322" y="15272"/>
                </a:lnTo>
                <a:lnTo>
                  <a:pt x="29813" y="15272"/>
                </a:lnTo>
                <a:lnTo>
                  <a:pt x="29813" y="15272"/>
                </a:lnTo>
                <a:lnTo>
                  <a:pt x="29813" y="15272"/>
                </a:lnTo>
                <a:lnTo>
                  <a:pt x="29813" y="15272"/>
                </a:lnTo>
                <a:lnTo>
                  <a:pt x="31304" y="15272"/>
                </a:lnTo>
                <a:lnTo>
                  <a:pt x="31304" y="15272"/>
                </a:lnTo>
                <a:lnTo>
                  <a:pt x="31304" y="15272"/>
                </a:lnTo>
                <a:lnTo>
                  <a:pt x="31304" y="19636"/>
                </a:lnTo>
                <a:lnTo>
                  <a:pt x="31304" y="19636"/>
                </a:lnTo>
                <a:lnTo>
                  <a:pt x="31304" y="19636"/>
                </a:lnTo>
                <a:lnTo>
                  <a:pt x="31304" y="19636"/>
                </a:lnTo>
                <a:lnTo>
                  <a:pt x="31304" y="19636"/>
                </a:lnTo>
                <a:lnTo>
                  <a:pt x="32795" y="19636"/>
                </a:lnTo>
                <a:lnTo>
                  <a:pt x="32795" y="19636"/>
                </a:lnTo>
                <a:lnTo>
                  <a:pt x="32795" y="19636"/>
                </a:lnTo>
                <a:lnTo>
                  <a:pt x="32795" y="19636"/>
                </a:lnTo>
                <a:lnTo>
                  <a:pt x="32795" y="19636"/>
                </a:lnTo>
                <a:lnTo>
                  <a:pt x="32795" y="19636"/>
                </a:lnTo>
                <a:lnTo>
                  <a:pt x="34285" y="19636"/>
                </a:lnTo>
                <a:lnTo>
                  <a:pt x="34285" y="19636"/>
                </a:lnTo>
                <a:lnTo>
                  <a:pt x="34285" y="19636"/>
                </a:lnTo>
                <a:lnTo>
                  <a:pt x="36521" y="19636"/>
                </a:lnTo>
                <a:lnTo>
                  <a:pt x="36521" y="19636"/>
                </a:lnTo>
                <a:lnTo>
                  <a:pt x="36521" y="24000"/>
                </a:lnTo>
                <a:lnTo>
                  <a:pt x="36521" y="24000"/>
                </a:lnTo>
                <a:lnTo>
                  <a:pt x="36521" y="24000"/>
                </a:lnTo>
                <a:lnTo>
                  <a:pt x="36521" y="24000"/>
                </a:lnTo>
                <a:lnTo>
                  <a:pt x="36521" y="30545"/>
                </a:lnTo>
                <a:lnTo>
                  <a:pt x="36521" y="30545"/>
                </a:lnTo>
                <a:lnTo>
                  <a:pt x="36521" y="30545"/>
                </a:lnTo>
                <a:lnTo>
                  <a:pt x="34285" y="30545"/>
                </a:lnTo>
                <a:lnTo>
                  <a:pt x="34285" y="30545"/>
                </a:lnTo>
                <a:lnTo>
                  <a:pt x="34285" y="34909"/>
                </a:lnTo>
                <a:lnTo>
                  <a:pt x="34285" y="34909"/>
                </a:lnTo>
                <a:lnTo>
                  <a:pt x="34285" y="34909"/>
                </a:lnTo>
                <a:lnTo>
                  <a:pt x="34285" y="34909"/>
                </a:lnTo>
                <a:lnTo>
                  <a:pt x="34285" y="34909"/>
                </a:lnTo>
                <a:lnTo>
                  <a:pt x="36521" y="34909"/>
                </a:lnTo>
                <a:lnTo>
                  <a:pt x="36521" y="39272"/>
                </a:lnTo>
                <a:lnTo>
                  <a:pt x="36521" y="39272"/>
                </a:lnTo>
                <a:lnTo>
                  <a:pt x="36521" y="39272"/>
                </a:lnTo>
                <a:lnTo>
                  <a:pt x="36521" y="39272"/>
                </a:lnTo>
                <a:lnTo>
                  <a:pt x="36521" y="39272"/>
                </a:lnTo>
                <a:lnTo>
                  <a:pt x="36521" y="39272"/>
                </a:lnTo>
                <a:lnTo>
                  <a:pt x="36521" y="43636"/>
                </a:lnTo>
                <a:lnTo>
                  <a:pt x="36521" y="43636"/>
                </a:lnTo>
                <a:lnTo>
                  <a:pt x="36521" y="43636"/>
                </a:lnTo>
                <a:lnTo>
                  <a:pt x="36521" y="43636"/>
                </a:lnTo>
                <a:lnTo>
                  <a:pt x="36521" y="43636"/>
                </a:lnTo>
                <a:lnTo>
                  <a:pt x="36521" y="48000"/>
                </a:lnTo>
                <a:lnTo>
                  <a:pt x="38012" y="48000"/>
                </a:lnTo>
                <a:lnTo>
                  <a:pt x="38012" y="48000"/>
                </a:lnTo>
                <a:lnTo>
                  <a:pt x="38012" y="43636"/>
                </a:lnTo>
                <a:lnTo>
                  <a:pt x="38012" y="43636"/>
                </a:lnTo>
                <a:lnTo>
                  <a:pt x="38012" y="43636"/>
                </a:lnTo>
                <a:lnTo>
                  <a:pt x="38012" y="43636"/>
                </a:lnTo>
                <a:lnTo>
                  <a:pt x="38012" y="43636"/>
                </a:lnTo>
                <a:lnTo>
                  <a:pt x="38012" y="43636"/>
                </a:lnTo>
                <a:lnTo>
                  <a:pt x="38012" y="43636"/>
                </a:lnTo>
                <a:lnTo>
                  <a:pt x="38012" y="39272"/>
                </a:lnTo>
                <a:lnTo>
                  <a:pt x="38012" y="39272"/>
                </a:lnTo>
                <a:lnTo>
                  <a:pt x="39503" y="39272"/>
                </a:lnTo>
                <a:lnTo>
                  <a:pt x="39503" y="39272"/>
                </a:lnTo>
                <a:lnTo>
                  <a:pt x="39503" y="34909"/>
                </a:lnTo>
                <a:lnTo>
                  <a:pt x="39503" y="34909"/>
                </a:lnTo>
                <a:lnTo>
                  <a:pt x="39503" y="34909"/>
                </a:lnTo>
                <a:lnTo>
                  <a:pt x="39503" y="34909"/>
                </a:lnTo>
                <a:lnTo>
                  <a:pt x="40993" y="34909"/>
                </a:lnTo>
                <a:lnTo>
                  <a:pt x="40993" y="34909"/>
                </a:lnTo>
                <a:lnTo>
                  <a:pt x="40993" y="34909"/>
                </a:lnTo>
                <a:lnTo>
                  <a:pt x="40993" y="34909"/>
                </a:lnTo>
                <a:lnTo>
                  <a:pt x="40993" y="34909"/>
                </a:lnTo>
                <a:lnTo>
                  <a:pt x="42484" y="34909"/>
                </a:lnTo>
                <a:lnTo>
                  <a:pt x="42484" y="34909"/>
                </a:lnTo>
                <a:lnTo>
                  <a:pt x="42484" y="34909"/>
                </a:lnTo>
                <a:lnTo>
                  <a:pt x="42484" y="34909"/>
                </a:lnTo>
                <a:lnTo>
                  <a:pt x="42484" y="34909"/>
                </a:lnTo>
                <a:lnTo>
                  <a:pt x="42484" y="34909"/>
                </a:lnTo>
                <a:lnTo>
                  <a:pt x="42484" y="34909"/>
                </a:lnTo>
                <a:lnTo>
                  <a:pt x="42484" y="34909"/>
                </a:lnTo>
                <a:lnTo>
                  <a:pt x="44720" y="34909"/>
                </a:lnTo>
                <a:lnTo>
                  <a:pt x="44720" y="34909"/>
                </a:lnTo>
                <a:lnTo>
                  <a:pt x="44720" y="34909"/>
                </a:lnTo>
                <a:lnTo>
                  <a:pt x="46211" y="34909"/>
                </a:lnTo>
                <a:lnTo>
                  <a:pt x="46211" y="34909"/>
                </a:lnTo>
                <a:lnTo>
                  <a:pt x="46211" y="34909"/>
                </a:lnTo>
                <a:lnTo>
                  <a:pt x="46211" y="34909"/>
                </a:lnTo>
                <a:lnTo>
                  <a:pt x="46211" y="34909"/>
                </a:lnTo>
                <a:lnTo>
                  <a:pt x="46211" y="30545"/>
                </a:lnTo>
                <a:lnTo>
                  <a:pt x="46211" y="30545"/>
                </a:lnTo>
                <a:lnTo>
                  <a:pt x="46211" y="30545"/>
                </a:lnTo>
                <a:lnTo>
                  <a:pt x="46211" y="30545"/>
                </a:lnTo>
                <a:lnTo>
                  <a:pt x="46211" y="24000"/>
                </a:lnTo>
                <a:lnTo>
                  <a:pt x="46211" y="24000"/>
                </a:lnTo>
                <a:lnTo>
                  <a:pt x="46211" y="24000"/>
                </a:lnTo>
                <a:lnTo>
                  <a:pt x="44720" y="24000"/>
                </a:lnTo>
                <a:lnTo>
                  <a:pt x="44720" y="24000"/>
                </a:lnTo>
                <a:lnTo>
                  <a:pt x="44720" y="19636"/>
                </a:lnTo>
                <a:lnTo>
                  <a:pt x="44720" y="19636"/>
                </a:lnTo>
                <a:lnTo>
                  <a:pt x="44720" y="19636"/>
                </a:lnTo>
                <a:lnTo>
                  <a:pt x="44720" y="19636"/>
                </a:lnTo>
                <a:lnTo>
                  <a:pt x="44720" y="19636"/>
                </a:lnTo>
                <a:lnTo>
                  <a:pt x="44720" y="19636"/>
                </a:lnTo>
                <a:lnTo>
                  <a:pt x="46211" y="19636"/>
                </a:lnTo>
                <a:lnTo>
                  <a:pt x="46211" y="19636"/>
                </a:lnTo>
                <a:lnTo>
                  <a:pt x="46211" y="19636"/>
                </a:lnTo>
                <a:lnTo>
                  <a:pt x="46211" y="19636"/>
                </a:lnTo>
                <a:lnTo>
                  <a:pt x="47701" y="19636"/>
                </a:lnTo>
                <a:lnTo>
                  <a:pt x="47701" y="19636"/>
                </a:lnTo>
                <a:lnTo>
                  <a:pt x="47701" y="19636"/>
                </a:lnTo>
                <a:lnTo>
                  <a:pt x="49192" y="19636"/>
                </a:lnTo>
                <a:lnTo>
                  <a:pt x="49192" y="19636"/>
                </a:lnTo>
                <a:lnTo>
                  <a:pt x="49192" y="19636"/>
                </a:lnTo>
                <a:lnTo>
                  <a:pt x="49192" y="19636"/>
                </a:lnTo>
                <a:lnTo>
                  <a:pt x="49192" y="19636"/>
                </a:lnTo>
                <a:lnTo>
                  <a:pt x="49192" y="19636"/>
                </a:lnTo>
                <a:lnTo>
                  <a:pt x="50683" y="19636"/>
                </a:lnTo>
                <a:lnTo>
                  <a:pt x="50683" y="19636"/>
                </a:lnTo>
                <a:lnTo>
                  <a:pt x="50683" y="24000"/>
                </a:lnTo>
                <a:lnTo>
                  <a:pt x="50683" y="24000"/>
                </a:lnTo>
                <a:lnTo>
                  <a:pt x="50683" y="24000"/>
                </a:lnTo>
                <a:lnTo>
                  <a:pt x="50683" y="24000"/>
                </a:lnTo>
                <a:lnTo>
                  <a:pt x="50683" y="24000"/>
                </a:lnTo>
                <a:lnTo>
                  <a:pt x="52919" y="24000"/>
                </a:lnTo>
                <a:lnTo>
                  <a:pt x="52919" y="24000"/>
                </a:lnTo>
                <a:lnTo>
                  <a:pt x="52919" y="24000"/>
                </a:lnTo>
                <a:lnTo>
                  <a:pt x="52919" y="24000"/>
                </a:lnTo>
                <a:lnTo>
                  <a:pt x="52919" y="30545"/>
                </a:lnTo>
                <a:lnTo>
                  <a:pt x="54409" y="30545"/>
                </a:lnTo>
                <a:lnTo>
                  <a:pt x="54409" y="30545"/>
                </a:lnTo>
                <a:lnTo>
                  <a:pt x="54409" y="30545"/>
                </a:lnTo>
                <a:lnTo>
                  <a:pt x="54409" y="30545"/>
                </a:lnTo>
                <a:lnTo>
                  <a:pt x="54409" y="30545"/>
                </a:lnTo>
                <a:lnTo>
                  <a:pt x="54409" y="30545"/>
                </a:lnTo>
                <a:lnTo>
                  <a:pt x="54409" y="30545"/>
                </a:lnTo>
                <a:lnTo>
                  <a:pt x="54409" y="30545"/>
                </a:lnTo>
                <a:lnTo>
                  <a:pt x="55900" y="30545"/>
                </a:lnTo>
                <a:lnTo>
                  <a:pt x="55900" y="30545"/>
                </a:lnTo>
                <a:lnTo>
                  <a:pt x="55900" y="30545"/>
                </a:lnTo>
                <a:lnTo>
                  <a:pt x="55900" y="30545"/>
                </a:lnTo>
                <a:lnTo>
                  <a:pt x="55900" y="24000"/>
                </a:lnTo>
                <a:lnTo>
                  <a:pt x="55900" y="24000"/>
                </a:lnTo>
                <a:lnTo>
                  <a:pt x="55900" y="24000"/>
                </a:lnTo>
                <a:lnTo>
                  <a:pt x="54409" y="24000"/>
                </a:lnTo>
                <a:lnTo>
                  <a:pt x="54409" y="24000"/>
                </a:lnTo>
                <a:lnTo>
                  <a:pt x="54409" y="24000"/>
                </a:lnTo>
                <a:lnTo>
                  <a:pt x="54409" y="19636"/>
                </a:lnTo>
                <a:lnTo>
                  <a:pt x="54409" y="19636"/>
                </a:lnTo>
                <a:lnTo>
                  <a:pt x="54409" y="19636"/>
                </a:lnTo>
                <a:lnTo>
                  <a:pt x="54409" y="19636"/>
                </a:lnTo>
                <a:lnTo>
                  <a:pt x="54409" y="19636"/>
                </a:lnTo>
                <a:lnTo>
                  <a:pt x="54409" y="19636"/>
                </a:lnTo>
                <a:lnTo>
                  <a:pt x="55900" y="19636"/>
                </a:lnTo>
                <a:lnTo>
                  <a:pt x="55900" y="19636"/>
                </a:lnTo>
                <a:lnTo>
                  <a:pt x="55900" y="19636"/>
                </a:lnTo>
                <a:lnTo>
                  <a:pt x="55900" y="19636"/>
                </a:lnTo>
                <a:lnTo>
                  <a:pt x="55900" y="19636"/>
                </a:lnTo>
                <a:lnTo>
                  <a:pt x="55900" y="19636"/>
                </a:lnTo>
                <a:lnTo>
                  <a:pt x="57391" y="19636"/>
                </a:lnTo>
                <a:lnTo>
                  <a:pt x="57391" y="19636"/>
                </a:lnTo>
                <a:lnTo>
                  <a:pt x="57391" y="19636"/>
                </a:lnTo>
                <a:lnTo>
                  <a:pt x="57391" y="19636"/>
                </a:lnTo>
                <a:lnTo>
                  <a:pt x="58881" y="19636"/>
                </a:lnTo>
                <a:lnTo>
                  <a:pt x="58881" y="19636"/>
                </a:lnTo>
                <a:lnTo>
                  <a:pt x="58881" y="19636"/>
                </a:lnTo>
                <a:lnTo>
                  <a:pt x="58881" y="15272"/>
                </a:lnTo>
                <a:lnTo>
                  <a:pt x="58881" y="15272"/>
                </a:lnTo>
                <a:lnTo>
                  <a:pt x="58881" y="15272"/>
                </a:lnTo>
                <a:lnTo>
                  <a:pt x="61118" y="15272"/>
                </a:lnTo>
                <a:lnTo>
                  <a:pt x="61118" y="15272"/>
                </a:lnTo>
                <a:lnTo>
                  <a:pt x="61118" y="15272"/>
                </a:lnTo>
                <a:lnTo>
                  <a:pt x="61118" y="15272"/>
                </a:lnTo>
                <a:lnTo>
                  <a:pt x="62608" y="15272"/>
                </a:lnTo>
                <a:lnTo>
                  <a:pt x="62608" y="15272"/>
                </a:lnTo>
                <a:lnTo>
                  <a:pt x="62608" y="15272"/>
                </a:lnTo>
                <a:lnTo>
                  <a:pt x="62608" y="15272"/>
                </a:lnTo>
                <a:lnTo>
                  <a:pt x="64099" y="15272"/>
                </a:lnTo>
                <a:lnTo>
                  <a:pt x="64099" y="15272"/>
                </a:lnTo>
                <a:lnTo>
                  <a:pt x="64099" y="15272"/>
                </a:lnTo>
                <a:lnTo>
                  <a:pt x="64099" y="15272"/>
                </a:lnTo>
                <a:lnTo>
                  <a:pt x="64099" y="19636"/>
                </a:lnTo>
                <a:lnTo>
                  <a:pt x="65590" y="19636"/>
                </a:lnTo>
                <a:lnTo>
                  <a:pt x="65590" y="19636"/>
                </a:lnTo>
                <a:lnTo>
                  <a:pt x="65590" y="19636"/>
                </a:lnTo>
                <a:lnTo>
                  <a:pt x="65590" y="19636"/>
                </a:lnTo>
                <a:lnTo>
                  <a:pt x="65590" y="19636"/>
                </a:lnTo>
                <a:lnTo>
                  <a:pt x="65590" y="19636"/>
                </a:lnTo>
                <a:lnTo>
                  <a:pt x="65590" y="19636"/>
                </a:lnTo>
                <a:lnTo>
                  <a:pt x="65590" y="19636"/>
                </a:lnTo>
                <a:lnTo>
                  <a:pt x="67080" y="19636"/>
                </a:lnTo>
                <a:lnTo>
                  <a:pt x="67080" y="19636"/>
                </a:lnTo>
                <a:lnTo>
                  <a:pt x="67080" y="19636"/>
                </a:lnTo>
                <a:lnTo>
                  <a:pt x="67080" y="19636"/>
                </a:lnTo>
                <a:lnTo>
                  <a:pt x="67080" y="15272"/>
                </a:lnTo>
                <a:lnTo>
                  <a:pt x="67080" y="15272"/>
                </a:lnTo>
                <a:lnTo>
                  <a:pt x="67080" y="15272"/>
                </a:lnTo>
                <a:lnTo>
                  <a:pt x="68571" y="15272"/>
                </a:lnTo>
                <a:lnTo>
                  <a:pt x="68571" y="15272"/>
                </a:lnTo>
                <a:lnTo>
                  <a:pt x="68571" y="15272"/>
                </a:lnTo>
                <a:lnTo>
                  <a:pt x="68571" y="15272"/>
                </a:lnTo>
                <a:lnTo>
                  <a:pt x="68571" y="15272"/>
                </a:lnTo>
                <a:lnTo>
                  <a:pt x="70807" y="15272"/>
                </a:lnTo>
                <a:lnTo>
                  <a:pt x="70807" y="15272"/>
                </a:lnTo>
                <a:lnTo>
                  <a:pt x="70807" y="15272"/>
                </a:lnTo>
                <a:lnTo>
                  <a:pt x="70807" y="15272"/>
                </a:lnTo>
                <a:lnTo>
                  <a:pt x="72298" y="15272"/>
                </a:lnTo>
                <a:lnTo>
                  <a:pt x="72298" y="15272"/>
                </a:lnTo>
                <a:lnTo>
                  <a:pt x="72298" y="15272"/>
                </a:lnTo>
                <a:lnTo>
                  <a:pt x="72298" y="15272"/>
                </a:lnTo>
                <a:lnTo>
                  <a:pt x="72298" y="15272"/>
                </a:lnTo>
                <a:lnTo>
                  <a:pt x="72298" y="19636"/>
                </a:lnTo>
                <a:lnTo>
                  <a:pt x="73788" y="19636"/>
                </a:lnTo>
                <a:lnTo>
                  <a:pt x="73788" y="19636"/>
                </a:lnTo>
                <a:lnTo>
                  <a:pt x="73788" y="19636"/>
                </a:lnTo>
                <a:lnTo>
                  <a:pt x="73788" y="19636"/>
                </a:lnTo>
                <a:lnTo>
                  <a:pt x="73788" y="19636"/>
                </a:lnTo>
                <a:lnTo>
                  <a:pt x="73788" y="19636"/>
                </a:lnTo>
                <a:lnTo>
                  <a:pt x="75279" y="19636"/>
                </a:lnTo>
                <a:lnTo>
                  <a:pt x="75279" y="19636"/>
                </a:lnTo>
                <a:lnTo>
                  <a:pt x="75279" y="19636"/>
                </a:lnTo>
                <a:lnTo>
                  <a:pt x="75279" y="19636"/>
                </a:lnTo>
                <a:lnTo>
                  <a:pt x="75279" y="19636"/>
                </a:lnTo>
                <a:lnTo>
                  <a:pt x="76770" y="19636"/>
                </a:lnTo>
                <a:lnTo>
                  <a:pt x="76770" y="19636"/>
                </a:lnTo>
                <a:lnTo>
                  <a:pt x="76770" y="19636"/>
                </a:lnTo>
                <a:lnTo>
                  <a:pt x="76770" y="19636"/>
                </a:lnTo>
                <a:lnTo>
                  <a:pt x="76770" y="19636"/>
                </a:lnTo>
                <a:lnTo>
                  <a:pt x="76770" y="19636"/>
                </a:lnTo>
                <a:lnTo>
                  <a:pt x="79006" y="19636"/>
                </a:lnTo>
                <a:lnTo>
                  <a:pt x="79006" y="19636"/>
                </a:lnTo>
                <a:lnTo>
                  <a:pt x="79006" y="15272"/>
                </a:lnTo>
                <a:lnTo>
                  <a:pt x="79006" y="15272"/>
                </a:lnTo>
                <a:lnTo>
                  <a:pt x="79006" y="15272"/>
                </a:lnTo>
                <a:lnTo>
                  <a:pt x="79006" y="15272"/>
                </a:lnTo>
                <a:lnTo>
                  <a:pt x="80496" y="15272"/>
                </a:lnTo>
                <a:lnTo>
                  <a:pt x="80496" y="15272"/>
                </a:lnTo>
                <a:lnTo>
                  <a:pt x="80496" y="15272"/>
                </a:lnTo>
                <a:lnTo>
                  <a:pt x="80496" y="15272"/>
                </a:lnTo>
                <a:lnTo>
                  <a:pt x="80496" y="15272"/>
                </a:lnTo>
                <a:lnTo>
                  <a:pt x="80496" y="15272"/>
                </a:lnTo>
                <a:lnTo>
                  <a:pt x="81987" y="15272"/>
                </a:lnTo>
                <a:lnTo>
                  <a:pt x="81987" y="15272"/>
                </a:lnTo>
                <a:lnTo>
                  <a:pt x="81987" y="15272"/>
                </a:lnTo>
                <a:lnTo>
                  <a:pt x="81987" y="15272"/>
                </a:lnTo>
                <a:lnTo>
                  <a:pt x="81987" y="19636"/>
                </a:lnTo>
                <a:lnTo>
                  <a:pt x="83478" y="19636"/>
                </a:lnTo>
                <a:lnTo>
                  <a:pt x="83478" y="15272"/>
                </a:lnTo>
                <a:lnTo>
                  <a:pt x="83478" y="15272"/>
                </a:lnTo>
                <a:lnTo>
                  <a:pt x="83478" y="15272"/>
                </a:lnTo>
                <a:lnTo>
                  <a:pt x="83478" y="15272"/>
                </a:lnTo>
                <a:lnTo>
                  <a:pt x="84968" y="15272"/>
                </a:lnTo>
                <a:lnTo>
                  <a:pt x="84968" y="15272"/>
                </a:lnTo>
                <a:lnTo>
                  <a:pt x="84968" y="15272"/>
                </a:lnTo>
                <a:lnTo>
                  <a:pt x="84968" y="15272"/>
                </a:lnTo>
                <a:lnTo>
                  <a:pt x="84968" y="15272"/>
                </a:lnTo>
                <a:lnTo>
                  <a:pt x="87204" y="15272"/>
                </a:lnTo>
                <a:lnTo>
                  <a:pt x="87204" y="15272"/>
                </a:lnTo>
                <a:lnTo>
                  <a:pt x="87204" y="15272"/>
                </a:lnTo>
                <a:lnTo>
                  <a:pt x="87204" y="15272"/>
                </a:lnTo>
                <a:lnTo>
                  <a:pt x="87204" y="10909"/>
                </a:lnTo>
                <a:lnTo>
                  <a:pt x="87204" y="10909"/>
                </a:lnTo>
                <a:lnTo>
                  <a:pt x="87204" y="10909"/>
                </a:lnTo>
                <a:lnTo>
                  <a:pt x="87204" y="10909"/>
                </a:lnTo>
                <a:lnTo>
                  <a:pt x="87204" y="10909"/>
                </a:lnTo>
                <a:lnTo>
                  <a:pt x="87204" y="6545"/>
                </a:lnTo>
                <a:lnTo>
                  <a:pt x="87204" y="6545"/>
                </a:lnTo>
                <a:lnTo>
                  <a:pt x="84968" y="6545"/>
                </a:lnTo>
                <a:lnTo>
                  <a:pt x="84968" y="6545"/>
                </a:lnTo>
                <a:lnTo>
                  <a:pt x="84968" y="0"/>
                </a:lnTo>
                <a:lnTo>
                  <a:pt x="87204" y="0"/>
                </a:lnTo>
                <a:lnTo>
                  <a:pt x="87204" y="0"/>
                </a:lnTo>
                <a:lnTo>
                  <a:pt x="87204" y="0"/>
                </a:lnTo>
                <a:lnTo>
                  <a:pt x="88695" y="0"/>
                </a:lnTo>
                <a:lnTo>
                  <a:pt x="88695" y="0"/>
                </a:lnTo>
                <a:lnTo>
                  <a:pt x="88695" y="0"/>
                </a:lnTo>
                <a:lnTo>
                  <a:pt x="88695" y="6545"/>
                </a:lnTo>
                <a:lnTo>
                  <a:pt x="88695" y="6545"/>
                </a:lnTo>
                <a:lnTo>
                  <a:pt x="88695" y="0"/>
                </a:lnTo>
                <a:lnTo>
                  <a:pt x="90186" y="0"/>
                </a:lnTo>
                <a:lnTo>
                  <a:pt x="90186" y="0"/>
                </a:lnTo>
                <a:lnTo>
                  <a:pt x="90186" y="0"/>
                </a:lnTo>
                <a:lnTo>
                  <a:pt x="90186" y="0"/>
                </a:lnTo>
                <a:lnTo>
                  <a:pt x="91677" y="0"/>
                </a:lnTo>
                <a:lnTo>
                  <a:pt x="91677" y="0"/>
                </a:lnTo>
                <a:lnTo>
                  <a:pt x="91677" y="0"/>
                </a:lnTo>
                <a:lnTo>
                  <a:pt x="93167" y="0"/>
                </a:lnTo>
                <a:lnTo>
                  <a:pt x="93167" y="0"/>
                </a:lnTo>
                <a:lnTo>
                  <a:pt x="93167" y="6545"/>
                </a:lnTo>
                <a:lnTo>
                  <a:pt x="93167" y="6545"/>
                </a:lnTo>
                <a:lnTo>
                  <a:pt x="93167" y="6545"/>
                </a:lnTo>
                <a:lnTo>
                  <a:pt x="93167" y="6545"/>
                </a:lnTo>
                <a:lnTo>
                  <a:pt x="95403" y="6545"/>
                </a:lnTo>
                <a:lnTo>
                  <a:pt x="95403" y="6545"/>
                </a:lnTo>
                <a:lnTo>
                  <a:pt x="95403" y="6545"/>
                </a:lnTo>
                <a:lnTo>
                  <a:pt x="95403" y="6545"/>
                </a:lnTo>
                <a:lnTo>
                  <a:pt x="95403" y="6545"/>
                </a:lnTo>
                <a:lnTo>
                  <a:pt x="95403" y="10909"/>
                </a:lnTo>
                <a:lnTo>
                  <a:pt x="95403" y="10909"/>
                </a:lnTo>
                <a:lnTo>
                  <a:pt x="95403" y="10909"/>
                </a:lnTo>
                <a:lnTo>
                  <a:pt x="95403" y="15272"/>
                </a:lnTo>
                <a:lnTo>
                  <a:pt x="96894" y="15272"/>
                </a:lnTo>
                <a:lnTo>
                  <a:pt x="96894" y="15272"/>
                </a:lnTo>
                <a:lnTo>
                  <a:pt x="96894" y="15272"/>
                </a:lnTo>
                <a:lnTo>
                  <a:pt x="98385" y="15272"/>
                </a:lnTo>
                <a:lnTo>
                  <a:pt x="98385" y="15272"/>
                </a:lnTo>
                <a:lnTo>
                  <a:pt x="98385" y="15272"/>
                </a:lnTo>
                <a:lnTo>
                  <a:pt x="98385" y="15272"/>
                </a:lnTo>
                <a:lnTo>
                  <a:pt x="98385" y="15272"/>
                </a:lnTo>
                <a:lnTo>
                  <a:pt x="98385" y="15272"/>
                </a:lnTo>
                <a:lnTo>
                  <a:pt x="98385" y="15272"/>
                </a:lnTo>
                <a:lnTo>
                  <a:pt x="98385" y="15272"/>
                </a:lnTo>
                <a:lnTo>
                  <a:pt x="98385" y="10909"/>
                </a:lnTo>
                <a:lnTo>
                  <a:pt x="99875" y="10909"/>
                </a:lnTo>
                <a:lnTo>
                  <a:pt x="99875" y="10909"/>
                </a:lnTo>
                <a:lnTo>
                  <a:pt x="99875" y="10909"/>
                </a:lnTo>
                <a:lnTo>
                  <a:pt x="101366" y="10909"/>
                </a:lnTo>
                <a:lnTo>
                  <a:pt x="101366" y="10909"/>
                </a:lnTo>
                <a:lnTo>
                  <a:pt x="101366" y="10909"/>
                </a:lnTo>
                <a:lnTo>
                  <a:pt x="101366" y="10909"/>
                </a:lnTo>
                <a:lnTo>
                  <a:pt x="101366" y="10909"/>
                </a:lnTo>
                <a:lnTo>
                  <a:pt x="103602" y="10909"/>
                </a:lnTo>
                <a:lnTo>
                  <a:pt x="103602" y="10909"/>
                </a:lnTo>
                <a:lnTo>
                  <a:pt x="103602" y="10909"/>
                </a:lnTo>
                <a:lnTo>
                  <a:pt x="103602" y="10909"/>
                </a:lnTo>
                <a:lnTo>
                  <a:pt x="103602" y="10909"/>
                </a:lnTo>
                <a:lnTo>
                  <a:pt x="103602" y="6545"/>
                </a:lnTo>
                <a:lnTo>
                  <a:pt x="105093" y="6545"/>
                </a:lnTo>
                <a:lnTo>
                  <a:pt x="105093" y="6545"/>
                </a:lnTo>
                <a:lnTo>
                  <a:pt x="105093" y="6545"/>
                </a:lnTo>
                <a:lnTo>
                  <a:pt x="105093" y="10909"/>
                </a:lnTo>
                <a:lnTo>
                  <a:pt x="106583" y="10909"/>
                </a:lnTo>
                <a:lnTo>
                  <a:pt x="106583" y="10909"/>
                </a:lnTo>
                <a:lnTo>
                  <a:pt x="106583" y="10909"/>
                </a:lnTo>
                <a:lnTo>
                  <a:pt x="106583" y="10909"/>
                </a:lnTo>
                <a:lnTo>
                  <a:pt x="106583" y="6545"/>
                </a:lnTo>
                <a:lnTo>
                  <a:pt x="108074" y="6545"/>
                </a:lnTo>
                <a:lnTo>
                  <a:pt x="108074" y="6545"/>
                </a:lnTo>
                <a:lnTo>
                  <a:pt x="108074" y="6545"/>
                </a:lnTo>
                <a:lnTo>
                  <a:pt x="108074" y="10909"/>
                </a:lnTo>
                <a:lnTo>
                  <a:pt x="108074" y="10909"/>
                </a:lnTo>
                <a:lnTo>
                  <a:pt x="108074" y="10909"/>
                </a:lnTo>
                <a:lnTo>
                  <a:pt x="108074" y="10909"/>
                </a:lnTo>
                <a:lnTo>
                  <a:pt x="106583" y="10909"/>
                </a:lnTo>
                <a:lnTo>
                  <a:pt x="106583" y="10909"/>
                </a:lnTo>
                <a:lnTo>
                  <a:pt x="106583" y="10909"/>
                </a:lnTo>
                <a:lnTo>
                  <a:pt x="106583" y="10909"/>
                </a:lnTo>
                <a:lnTo>
                  <a:pt x="106583" y="10909"/>
                </a:lnTo>
                <a:lnTo>
                  <a:pt x="105093" y="10909"/>
                </a:lnTo>
                <a:lnTo>
                  <a:pt x="105093" y="10909"/>
                </a:lnTo>
                <a:lnTo>
                  <a:pt x="105093" y="10909"/>
                </a:lnTo>
                <a:lnTo>
                  <a:pt x="103602" y="10909"/>
                </a:lnTo>
                <a:lnTo>
                  <a:pt x="103602" y="15272"/>
                </a:lnTo>
                <a:lnTo>
                  <a:pt x="103602" y="15272"/>
                </a:lnTo>
                <a:lnTo>
                  <a:pt x="103602" y="15272"/>
                </a:lnTo>
                <a:lnTo>
                  <a:pt x="103602" y="15272"/>
                </a:lnTo>
                <a:lnTo>
                  <a:pt x="103602" y="19636"/>
                </a:lnTo>
                <a:lnTo>
                  <a:pt x="103602" y="19636"/>
                </a:lnTo>
                <a:lnTo>
                  <a:pt x="103602" y="19636"/>
                </a:lnTo>
                <a:lnTo>
                  <a:pt x="103602" y="19636"/>
                </a:lnTo>
                <a:lnTo>
                  <a:pt x="103602" y="19636"/>
                </a:lnTo>
                <a:lnTo>
                  <a:pt x="103602" y="19636"/>
                </a:lnTo>
                <a:lnTo>
                  <a:pt x="103602" y="19636"/>
                </a:lnTo>
                <a:lnTo>
                  <a:pt x="103602" y="19636"/>
                </a:lnTo>
                <a:lnTo>
                  <a:pt x="105093" y="19636"/>
                </a:lnTo>
                <a:lnTo>
                  <a:pt x="105093" y="19636"/>
                </a:lnTo>
                <a:lnTo>
                  <a:pt x="105093" y="19636"/>
                </a:lnTo>
                <a:lnTo>
                  <a:pt x="105093" y="19636"/>
                </a:lnTo>
                <a:lnTo>
                  <a:pt x="106583" y="19636"/>
                </a:lnTo>
                <a:lnTo>
                  <a:pt x="106583" y="19636"/>
                </a:lnTo>
                <a:lnTo>
                  <a:pt x="106583" y="19636"/>
                </a:lnTo>
                <a:lnTo>
                  <a:pt x="106583" y="19636"/>
                </a:lnTo>
                <a:lnTo>
                  <a:pt x="106583" y="19636"/>
                </a:lnTo>
                <a:lnTo>
                  <a:pt x="106583" y="19636"/>
                </a:lnTo>
                <a:lnTo>
                  <a:pt x="108074" y="19636"/>
                </a:lnTo>
                <a:lnTo>
                  <a:pt x="108074" y="24000"/>
                </a:lnTo>
                <a:lnTo>
                  <a:pt x="108074" y="24000"/>
                </a:lnTo>
                <a:lnTo>
                  <a:pt x="108074" y="24000"/>
                </a:lnTo>
                <a:lnTo>
                  <a:pt x="106583" y="24000"/>
                </a:lnTo>
                <a:lnTo>
                  <a:pt x="106583" y="24000"/>
                </a:lnTo>
                <a:lnTo>
                  <a:pt x="106583" y="30545"/>
                </a:lnTo>
                <a:lnTo>
                  <a:pt x="106583" y="30545"/>
                </a:lnTo>
                <a:lnTo>
                  <a:pt x="106583" y="30545"/>
                </a:lnTo>
                <a:lnTo>
                  <a:pt x="106583" y="30545"/>
                </a:lnTo>
                <a:lnTo>
                  <a:pt x="106583" y="30545"/>
                </a:lnTo>
                <a:lnTo>
                  <a:pt x="106583" y="30545"/>
                </a:lnTo>
                <a:lnTo>
                  <a:pt x="106583" y="30545"/>
                </a:lnTo>
                <a:lnTo>
                  <a:pt x="106583" y="30545"/>
                </a:lnTo>
                <a:lnTo>
                  <a:pt x="106583" y="30545"/>
                </a:lnTo>
                <a:lnTo>
                  <a:pt x="108074" y="30545"/>
                </a:lnTo>
                <a:lnTo>
                  <a:pt x="108074" y="30545"/>
                </a:lnTo>
                <a:lnTo>
                  <a:pt x="108074" y="30545"/>
                </a:lnTo>
                <a:lnTo>
                  <a:pt x="108074" y="30545"/>
                </a:lnTo>
                <a:lnTo>
                  <a:pt x="109565" y="30545"/>
                </a:lnTo>
                <a:lnTo>
                  <a:pt x="109565" y="30545"/>
                </a:lnTo>
                <a:lnTo>
                  <a:pt x="109565" y="30545"/>
                </a:lnTo>
                <a:lnTo>
                  <a:pt x="111801" y="30545"/>
                </a:lnTo>
                <a:lnTo>
                  <a:pt x="111801" y="30545"/>
                </a:lnTo>
                <a:lnTo>
                  <a:pt x="109565" y="30545"/>
                </a:lnTo>
                <a:lnTo>
                  <a:pt x="109565" y="34909"/>
                </a:lnTo>
                <a:lnTo>
                  <a:pt x="111801" y="34909"/>
                </a:lnTo>
                <a:lnTo>
                  <a:pt x="111801" y="34909"/>
                </a:lnTo>
                <a:lnTo>
                  <a:pt x="111801" y="34909"/>
                </a:lnTo>
                <a:lnTo>
                  <a:pt x="111801" y="34909"/>
                </a:lnTo>
                <a:lnTo>
                  <a:pt x="111801" y="34909"/>
                </a:lnTo>
                <a:lnTo>
                  <a:pt x="113291" y="34909"/>
                </a:lnTo>
                <a:lnTo>
                  <a:pt x="113291" y="34909"/>
                </a:lnTo>
                <a:lnTo>
                  <a:pt x="113291" y="34909"/>
                </a:lnTo>
                <a:lnTo>
                  <a:pt x="113291" y="34909"/>
                </a:lnTo>
                <a:lnTo>
                  <a:pt x="113291" y="34909"/>
                </a:lnTo>
                <a:lnTo>
                  <a:pt x="114782" y="34909"/>
                </a:lnTo>
                <a:lnTo>
                  <a:pt x="114782" y="34909"/>
                </a:lnTo>
                <a:lnTo>
                  <a:pt x="114782" y="34909"/>
                </a:lnTo>
                <a:lnTo>
                  <a:pt x="116273" y="34909"/>
                </a:lnTo>
                <a:lnTo>
                  <a:pt x="116273" y="39272"/>
                </a:lnTo>
                <a:lnTo>
                  <a:pt x="116273" y="39272"/>
                </a:lnTo>
                <a:lnTo>
                  <a:pt x="116273" y="39272"/>
                </a:lnTo>
                <a:lnTo>
                  <a:pt x="116273" y="39272"/>
                </a:lnTo>
                <a:lnTo>
                  <a:pt x="117763" y="39272"/>
                </a:lnTo>
                <a:lnTo>
                  <a:pt x="117763" y="39272"/>
                </a:lnTo>
                <a:lnTo>
                  <a:pt x="117763" y="39272"/>
                </a:lnTo>
                <a:lnTo>
                  <a:pt x="117763" y="39272"/>
                </a:lnTo>
                <a:lnTo>
                  <a:pt x="117763" y="39272"/>
                </a:lnTo>
                <a:lnTo>
                  <a:pt x="117763" y="43636"/>
                </a:lnTo>
                <a:lnTo>
                  <a:pt x="117763" y="43636"/>
                </a:lnTo>
                <a:lnTo>
                  <a:pt x="117763" y="43636"/>
                </a:lnTo>
                <a:lnTo>
                  <a:pt x="117763" y="43636"/>
                </a:lnTo>
                <a:lnTo>
                  <a:pt x="117763" y="43636"/>
                </a:lnTo>
                <a:lnTo>
                  <a:pt x="117763" y="48000"/>
                </a:lnTo>
                <a:lnTo>
                  <a:pt x="117763" y="48000"/>
                </a:lnTo>
                <a:lnTo>
                  <a:pt x="117763" y="48000"/>
                </a:lnTo>
                <a:lnTo>
                  <a:pt x="117763" y="48000"/>
                </a:lnTo>
                <a:lnTo>
                  <a:pt x="117763" y="48000"/>
                </a:lnTo>
                <a:lnTo>
                  <a:pt x="117763" y="48000"/>
                </a:lnTo>
                <a:lnTo>
                  <a:pt x="117763" y="48000"/>
                </a:lnTo>
                <a:lnTo>
                  <a:pt x="117763" y="54545"/>
                </a:lnTo>
                <a:lnTo>
                  <a:pt x="117763" y="54545"/>
                </a:lnTo>
                <a:lnTo>
                  <a:pt x="117763" y="54545"/>
                </a:lnTo>
                <a:lnTo>
                  <a:pt x="117763" y="54545"/>
                </a:lnTo>
                <a:lnTo>
                  <a:pt x="120000" y="54545"/>
                </a:lnTo>
                <a:lnTo>
                  <a:pt x="120000" y="54545"/>
                </a:lnTo>
                <a:lnTo>
                  <a:pt x="120000" y="54545"/>
                </a:lnTo>
                <a:lnTo>
                  <a:pt x="120000" y="54545"/>
                </a:lnTo>
                <a:lnTo>
                  <a:pt x="120000" y="58909"/>
                </a:lnTo>
                <a:lnTo>
                  <a:pt x="120000" y="58909"/>
                </a:lnTo>
                <a:lnTo>
                  <a:pt x="120000" y="58909"/>
                </a:lnTo>
                <a:lnTo>
                  <a:pt x="117763" y="58909"/>
                </a:lnTo>
                <a:lnTo>
                  <a:pt x="117763" y="5890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1" name="Shape 1121"/>
          <p:cNvSpPr/>
          <p:nvPr/>
        </p:nvSpPr>
        <p:spPr>
          <a:xfrm>
            <a:off x="3967166" y="2547941"/>
            <a:ext cx="191691" cy="87313"/>
          </a:xfrm>
          <a:custGeom>
            <a:avLst/>
            <a:gdLst/>
            <a:ahLst/>
            <a:cxnLst/>
            <a:rect l="0" t="0" r="0" b="0"/>
            <a:pathLst>
              <a:path w="120000" h="120000" extrusionOk="0">
                <a:moveTo>
                  <a:pt x="117763" y="58909"/>
                </a:moveTo>
                <a:lnTo>
                  <a:pt x="117763" y="58909"/>
                </a:lnTo>
                <a:lnTo>
                  <a:pt x="117763" y="63272"/>
                </a:lnTo>
                <a:lnTo>
                  <a:pt x="117763" y="63272"/>
                </a:lnTo>
                <a:lnTo>
                  <a:pt x="117763" y="63272"/>
                </a:lnTo>
                <a:lnTo>
                  <a:pt x="117763" y="63272"/>
                </a:lnTo>
                <a:lnTo>
                  <a:pt x="117763" y="63272"/>
                </a:lnTo>
                <a:lnTo>
                  <a:pt x="117763" y="63272"/>
                </a:lnTo>
                <a:lnTo>
                  <a:pt x="117763" y="63272"/>
                </a:lnTo>
                <a:lnTo>
                  <a:pt x="117763" y="63272"/>
                </a:lnTo>
                <a:lnTo>
                  <a:pt x="117763" y="63272"/>
                </a:lnTo>
                <a:lnTo>
                  <a:pt x="116273" y="63272"/>
                </a:lnTo>
                <a:lnTo>
                  <a:pt x="116273" y="63272"/>
                </a:lnTo>
                <a:lnTo>
                  <a:pt x="116273" y="67636"/>
                </a:lnTo>
                <a:lnTo>
                  <a:pt x="116273" y="67636"/>
                </a:lnTo>
                <a:lnTo>
                  <a:pt x="116273" y="67636"/>
                </a:lnTo>
                <a:lnTo>
                  <a:pt x="116273" y="67636"/>
                </a:lnTo>
                <a:lnTo>
                  <a:pt x="114782" y="67636"/>
                </a:lnTo>
                <a:lnTo>
                  <a:pt x="114782" y="67636"/>
                </a:lnTo>
                <a:lnTo>
                  <a:pt x="114782" y="67636"/>
                </a:lnTo>
                <a:lnTo>
                  <a:pt x="114782" y="67636"/>
                </a:lnTo>
                <a:lnTo>
                  <a:pt x="114782" y="67636"/>
                </a:lnTo>
                <a:lnTo>
                  <a:pt x="113291" y="67636"/>
                </a:lnTo>
                <a:lnTo>
                  <a:pt x="113291" y="67636"/>
                </a:lnTo>
                <a:lnTo>
                  <a:pt x="113291" y="72000"/>
                </a:lnTo>
                <a:lnTo>
                  <a:pt x="113291" y="72000"/>
                </a:lnTo>
                <a:lnTo>
                  <a:pt x="113291" y="72000"/>
                </a:lnTo>
                <a:lnTo>
                  <a:pt x="111801" y="72000"/>
                </a:lnTo>
                <a:lnTo>
                  <a:pt x="111801" y="72000"/>
                </a:lnTo>
                <a:lnTo>
                  <a:pt x="111801" y="72000"/>
                </a:lnTo>
                <a:lnTo>
                  <a:pt x="111801" y="72000"/>
                </a:lnTo>
                <a:lnTo>
                  <a:pt x="111801" y="72000"/>
                </a:lnTo>
                <a:lnTo>
                  <a:pt x="111801" y="72000"/>
                </a:lnTo>
                <a:lnTo>
                  <a:pt x="109565" y="72000"/>
                </a:lnTo>
                <a:lnTo>
                  <a:pt x="109565" y="72000"/>
                </a:lnTo>
                <a:lnTo>
                  <a:pt x="109565" y="78545"/>
                </a:lnTo>
                <a:lnTo>
                  <a:pt x="109565" y="78545"/>
                </a:lnTo>
                <a:lnTo>
                  <a:pt x="109565" y="78545"/>
                </a:lnTo>
                <a:lnTo>
                  <a:pt x="108074" y="78545"/>
                </a:lnTo>
                <a:lnTo>
                  <a:pt x="108074" y="78545"/>
                </a:lnTo>
                <a:lnTo>
                  <a:pt x="108074" y="82909"/>
                </a:lnTo>
                <a:lnTo>
                  <a:pt x="108074" y="82909"/>
                </a:lnTo>
                <a:lnTo>
                  <a:pt x="108074" y="82909"/>
                </a:lnTo>
                <a:lnTo>
                  <a:pt x="108074" y="82909"/>
                </a:lnTo>
                <a:lnTo>
                  <a:pt x="108074" y="82909"/>
                </a:lnTo>
                <a:lnTo>
                  <a:pt x="106583" y="82909"/>
                </a:lnTo>
                <a:lnTo>
                  <a:pt x="106583" y="82909"/>
                </a:lnTo>
                <a:lnTo>
                  <a:pt x="106583" y="82909"/>
                </a:lnTo>
                <a:lnTo>
                  <a:pt x="106583" y="82909"/>
                </a:lnTo>
                <a:lnTo>
                  <a:pt x="106583" y="82909"/>
                </a:lnTo>
                <a:lnTo>
                  <a:pt x="105093" y="82909"/>
                </a:lnTo>
                <a:lnTo>
                  <a:pt x="105093" y="82909"/>
                </a:lnTo>
                <a:lnTo>
                  <a:pt x="105093" y="82909"/>
                </a:lnTo>
                <a:lnTo>
                  <a:pt x="105093" y="87272"/>
                </a:lnTo>
                <a:lnTo>
                  <a:pt x="105093" y="87272"/>
                </a:lnTo>
                <a:lnTo>
                  <a:pt x="103602" y="87272"/>
                </a:lnTo>
                <a:lnTo>
                  <a:pt x="103602" y="87272"/>
                </a:lnTo>
                <a:lnTo>
                  <a:pt x="103602" y="87272"/>
                </a:lnTo>
                <a:lnTo>
                  <a:pt x="103602" y="87272"/>
                </a:lnTo>
                <a:lnTo>
                  <a:pt x="103602" y="87272"/>
                </a:lnTo>
                <a:lnTo>
                  <a:pt x="101366" y="87272"/>
                </a:lnTo>
                <a:lnTo>
                  <a:pt x="101366" y="87272"/>
                </a:lnTo>
                <a:lnTo>
                  <a:pt x="101366" y="87272"/>
                </a:lnTo>
                <a:lnTo>
                  <a:pt x="101366" y="87272"/>
                </a:lnTo>
                <a:lnTo>
                  <a:pt x="99875" y="87272"/>
                </a:lnTo>
                <a:lnTo>
                  <a:pt x="99875" y="87272"/>
                </a:lnTo>
                <a:lnTo>
                  <a:pt x="99875" y="87272"/>
                </a:lnTo>
                <a:lnTo>
                  <a:pt x="98385" y="87272"/>
                </a:lnTo>
                <a:lnTo>
                  <a:pt x="98385" y="87272"/>
                </a:lnTo>
                <a:lnTo>
                  <a:pt x="98385" y="87272"/>
                </a:lnTo>
                <a:lnTo>
                  <a:pt x="98385" y="87272"/>
                </a:lnTo>
                <a:lnTo>
                  <a:pt x="96894" y="87272"/>
                </a:lnTo>
                <a:lnTo>
                  <a:pt x="96894" y="87272"/>
                </a:lnTo>
                <a:lnTo>
                  <a:pt x="96894" y="87272"/>
                </a:lnTo>
                <a:lnTo>
                  <a:pt x="96894" y="91636"/>
                </a:lnTo>
                <a:lnTo>
                  <a:pt x="95403" y="91636"/>
                </a:lnTo>
                <a:lnTo>
                  <a:pt x="95403" y="91636"/>
                </a:lnTo>
                <a:lnTo>
                  <a:pt x="95403" y="91636"/>
                </a:lnTo>
                <a:lnTo>
                  <a:pt x="95403" y="91636"/>
                </a:lnTo>
                <a:lnTo>
                  <a:pt x="95403" y="91636"/>
                </a:lnTo>
                <a:lnTo>
                  <a:pt x="93167" y="91636"/>
                </a:lnTo>
                <a:lnTo>
                  <a:pt x="93167" y="91636"/>
                </a:lnTo>
                <a:lnTo>
                  <a:pt x="93167" y="91636"/>
                </a:lnTo>
                <a:lnTo>
                  <a:pt x="93167" y="91636"/>
                </a:lnTo>
                <a:lnTo>
                  <a:pt x="93167" y="91636"/>
                </a:lnTo>
                <a:lnTo>
                  <a:pt x="91677" y="91636"/>
                </a:lnTo>
                <a:lnTo>
                  <a:pt x="91677" y="91636"/>
                </a:lnTo>
                <a:lnTo>
                  <a:pt x="91677" y="96000"/>
                </a:lnTo>
                <a:lnTo>
                  <a:pt x="91677" y="96000"/>
                </a:lnTo>
                <a:lnTo>
                  <a:pt x="90186" y="96000"/>
                </a:lnTo>
                <a:lnTo>
                  <a:pt x="90186" y="96000"/>
                </a:lnTo>
                <a:lnTo>
                  <a:pt x="90186" y="96000"/>
                </a:lnTo>
                <a:lnTo>
                  <a:pt x="90186" y="96000"/>
                </a:lnTo>
                <a:lnTo>
                  <a:pt x="90186" y="96000"/>
                </a:lnTo>
                <a:lnTo>
                  <a:pt x="88695" y="96000"/>
                </a:lnTo>
                <a:lnTo>
                  <a:pt x="88695" y="96000"/>
                </a:lnTo>
                <a:lnTo>
                  <a:pt x="88695" y="96000"/>
                </a:lnTo>
                <a:lnTo>
                  <a:pt x="88695" y="96000"/>
                </a:lnTo>
                <a:lnTo>
                  <a:pt x="88695" y="102545"/>
                </a:lnTo>
                <a:lnTo>
                  <a:pt x="88695" y="102545"/>
                </a:lnTo>
                <a:lnTo>
                  <a:pt x="87204" y="102545"/>
                </a:lnTo>
                <a:lnTo>
                  <a:pt x="87204" y="102545"/>
                </a:lnTo>
                <a:lnTo>
                  <a:pt x="87204" y="102545"/>
                </a:lnTo>
                <a:lnTo>
                  <a:pt x="87204" y="102545"/>
                </a:lnTo>
                <a:lnTo>
                  <a:pt x="87204" y="102545"/>
                </a:lnTo>
                <a:lnTo>
                  <a:pt x="84968" y="102545"/>
                </a:lnTo>
                <a:lnTo>
                  <a:pt x="84968" y="106909"/>
                </a:lnTo>
                <a:lnTo>
                  <a:pt x="84968" y="106909"/>
                </a:lnTo>
                <a:lnTo>
                  <a:pt x="84968" y="106909"/>
                </a:lnTo>
                <a:lnTo>
                  <a:pt x="84968" y="106909"/>
                </a:lnTo>
                <a:lnTo>
                  <a:pt x="83478" y="106909"/>
                </a:lnTo>
                <a:lnTo>
                  <a:pt x="83478" y="106909"/>
                </a:lnTo>
                <a:lnTo>
                  <a:pt x="83478" y="106909"/>
                </a:lnTo>
                <a:lnTo>
                  <a:pt x="83478" y="106909"/>
                </a:lnTo>
                <a:lnTo>
                  <a:pt x="83478" y="106909"/>
                </a:lnTo>
                <a:lnTo>
                  <a:pt x="81987" y="106909"/>
                </a:lnTo>
                <a:lnTo>
                  <a:pt x="81987" y="106909"/>
                </a:lnTo>
                <a:lnTo>
                  <a:pt x="81987" y="106909"/>
                </a:lnTo>
                <a:lnTo>
                  <a:pt x="80496" y="106909"/>
                </a:lnTo>
                <a:lnTo>
                  <a:pt x="80496" y="106909"/>
                </a:lnTo>
                <a:lnTo>
                  <a:pt x="80496" y="106909"/>
                </a:lnTo>
                <a:lnTo>
                  <a:pt x="80496" y="106909"/>
                </a:lnTo>
                <a:lnTo>
                  <a:pt x="79006" y="106909"/>
                </a:lnTo>
                <a:lnTo>
                  <a:pt x="79006" y="106909"/>
                </a:lnTo>
                <a:lnTo>
                  <a:pt x="79006" y="106909"/>
                </a:lnTo>
                <a:lnTo>
                  <a:pt x="79006" y="106909"/>
                </a:lnTo>
                <a:lnTo>
                  <a:pt x="76770" y="106909"/>
                </a:lnTo>
                <a:lnTo>
                  <a:pt x="76770" y="106909"/>
                </a:lnTo>
                <a:lnTo>
                  <a:pt x="76770" y="106909"/>
                </a:lnTo>
                <a:lnTo>
                  <a:pt x="75279" y="106909"/>
                </a:lnTo>
                <a:lnTo>
                  <a:pt x="75279" y="106909"/>
                </a:lnTo>
                <a:lnTo>
                  <a:pt x="75279" y="106909"/>
                </a:lnTo>
                <a:lnTo>
                  <a:pt x="75279" y="106909"/>
                </a:lnTo>
                <a:lnTo>
                  <a:pt x="75279" y="106909"/>
                </a:lnTo>
                <a:lnTo>
                  <a:pt x="73788" y="106909"/>
                </a:lnTo>
                <a:lnTo>
                  <a:pt x="73788" y="111272"/>
                </a:lnTo>
                <a:lnTo>
                  <a:pt x="73788" y="111272"/>
                </a:lnTo>
                <a:lnTo>
                  <a:pt x="73788" y="111272"/>
                </a:lnTo>
                <a:lnTo>
                  <a:pt x="73788" y="111272"/>
                </a:lnTo>
                <a:lnTo>
                  <a:pt x="73788" y="111272"/>
                </a:lnTo>
                <a:lnTo>
                  <a:pt x="73788" y="111272"/>
                </a:lnTo>
                <a:lnTo>
                  <a:pt x="72298" y="111272"/>
                </a:lnTo>
                <a:lnTo>
                  <a:pt x="72298" y="115636"/>
                </a:lnTo>
                <a:lnTo>
                  <a:pt x="72298" y="115636"/>
                </a:lnTo>
                <a:lnTo>
                  <a:pt x="72298" y="115636"/>
                </a:lnTo>
                <a:lnTo>
                  <a:pt x="72298" y="115636"/>
                </a:lnTo>
                <a:lnTo>
                  <a:pt x="70807" y="115636"/>
                </a:lnTo>
                <a:lnTo>
                  <a:pt x="70807" y="115636"/>
                </a:lnTo>
                <a:lnTo>
                  <a:pt x="70807" y="115636"/>
                </a:lnTo>
                <a:lnTo>
                  <a:pt x="70807" y="115636"/>
                </a:lnTo>
                <a:lnTo>
                  <a:pt x="70807" y="115636"/>
                </a:lnTo>
                <a:lnTo>
                  <a:pt x="68571" y="115636"/>
                </a:lnTo>
                <a:lnTo>
                  <a:pt x="68571" y="115636"/>
                </a:lnTo>
                <a:lnTo>
                  <a:pt x="68571" y="115636"/>
                </a:lnTo>
                <a:lnTo>
                  <a:pt x="68571" y="115636"/>
                </a:lnTo>
                <a:lnTo>
                  <a:pt x="68571" y="115636"/>
                </a:lnTo>
                <a:lnTo>
                  <a:pt x="67080" y="115636"/>
                </a:lnTo>
                <a:lnTo>
                  <a:pt x="67080" y="115636"/>
                </a:lnTo>
                <a:lnTo>
                  <a:pt x="67080" y="115636"/>
                </a:lnTo>
                <a:lnTo>
                  <a:pt x="65590" y="115636"/>
                </a:lnTo>
                <a:lnTo>
                  <a:pt x="65590" y="115636"/>
                </a:lnTo>
                <a:lnTo>
                  <a:pt x="65590" y="115636"/>
                </a:lnTo>
                <a:lnTo>
                  <a:pt x="65590" y="115636"/>
                </a:lnTo>
                <a:lnTo>
                  <a:pt x="65590" y="120000"/>
                </a:lnTo>
                <a:lnTo>
                  <a:pt x="64099" y="120000"/>
                </a:lnTo>
                <a:lnTo>
                  <a:pt x="64099" y="120000"/>
                </a:lnTo>
                <a:lnTo>
                  <a:pt x="64099" y="120000"/>
                </a:lnTo>
                <a:lnTo>
                  <a:pt x="64099" y="120000"/>
                </a:lnTo>
                <a:lnTo>
                  <a:pt x="62608" y="120000"/>
                </a:lnTo>
                <a:lnTo>
                  <a:pt x="62608" y="120000"/>
                </a:lnTo>
                <a:lnTo>
                  <a:pt x="62608" y="120000"/>
                </a:lnTo>
                <a:lnTo>
                  <a:pt x="61118" y="120000"/>
                </a:lnTo>
                <a:lnTo>
                  <a:pt x="61118" y="120000"/>
                </a:lnTo>
                <a:lnTo>
                  <a:pt x="61118" y="120000"/>
                </a:lnTo>
                <a:lnTo>
                  <a:pt x="61118" y="120000"/>
                </a:lnTo>
                <a:lnTo>
                  <a:pt x="58881" y="120000"/>
                </a:lnTo>
                <a:lnTo>
                  <a:pt x="58881" y="120000"/>
                </a:lnTo>
                <a:lnTo>
                  <a:pt x="58881" y="120000"/>
                </a:lnTo>
                <a:lnTo>
                  <a:pt x="58881" y="120000"/>
                </a:lnTo>
                <a:lnTo>
                  <a:pt x="57391" y="120000"/>
                </a:lnTo>
                <a:lnTo>
                  <a:pt x="57391" y="115636"/>
                </a:lnTo>
                <a:lnTo>
                  <a:pt x="57391" y="115636"/>
                </a:lnTo>
                <a:lnTo>
                  <a:pt x="57391" y="115636"/>
                </a:lnTo>
                <a:lnTo>
                  <a:pt x="55900" y="115636"/>
                </a:lnTo>
                <a:lnTo>
                  <a:pt x="55900" y="115636"/>
                </a:lnTo>
                <a:lnTo>
                  <a:pt x="55900" y="115636"/>
                </a:lnTo>
                <a:lnTo>
                  <a:pt x="55900" y="115636"/>
                </a:lnTo>
                <a:lnTo>
                  <a:pt x="55900" y="115636"/>
                </a:lnTo>
                <a:lnTo>
                  <a:pt x="54409" y="115636"/>
                </a:lnTo>
                <a:lnTo>
                  <a:pt x="54409" y="115636"/>
                </a:lnTo>
                <a:lnTo>
                  <a:pt x="54409" y="115636"/>
                </a:lnTo>
                <a:lnTo>
                  <a:pt x="54409" y="115636"/>
                </a:lnTo>
                <a:lnTo>
                  <a:pt x="54409" y="115636"/>
                </a:lnTo>
                <a:lnTo>
                  <a:pt x="52919" y="115636"/>
                </a:lnTo>
                <a:lnTo>
                  <a:pt x="52919" y="115636"/>
                </a:lnTo>
                <a:lnTo>
                  <a:pt x="52919" y="115636"/>
                </a:lnTo>
                <a:lnTo>
                  <a:pt x="50683" y="115636"/>
                </a:lnTo>
                <a:lnTo>
                  <a:pt x="50683" y="115636"/>
                </a:lnTo>
                <a:lnTo>
                  <a:pt x="50683" y="115636"/>
                </a:lnTo>
                <a:lnTo>
                  <a:pt x="50683" y="115636"/>
                </a:lnTo>
                <a:lnTo>
                  <a:pt x="49192" y="115636"/>
                </a:lnTo>
                <a:lnTo>
                  <a:pt x="49192" y="115636"/>
                </a:lnTo>
                <a:lnTo>
                  <a:pt x="49192" y="115636"/>
                </a:lnTo>
                <a:lnTo>
                  <a:pt x="49192" y="115636"/>
                </a:lnTo>
                <a:lnTo>
                  <a:pt x="47701" y="115636"/>
                </a:lnTo>
                <a:lnTo>
                  <a:pt x="47701" y="115636"/>
                </a:lnTo>
                <a:lnTo>
                  <a:pt x="47701" y="115636"/>
                </a:lnTo>
                <a:lnTo>
                  <a:pt x="47701" y="115636"/>
                </a:lnTo>
                <a:lnTo>
                  <a:pt x="47701" y="115636"/>
                </a:lnTo>
                <a:lnTo>
                  <a:pt x="46211" y="115636"/>
                </a:lnTo>
                <a:lnTo>
                  <a:pt x="46211" y="120000"/>
                </a:lnTo>
                <a:lnTo>
                  <a:pt x="46211" y="120000"/>
                </a:lnTo>
                <a:lnTo>
                  <a:pt x="46211" y="120000"/>
                </a:lnTo>
                <a:lnTo>
                  <a:pt x="46211" y="120000"/>
                </a:lnTo>
                <a:lnTo>
                  <a:pt x="46211" y="120000"/>
                </a:lnTo>
                <a:lnTo>
                  <a:pt x="46211" y="120000"/>
                </a:lnTo>
                <a:lnTo>
                  <a:pt x="44720" y="120000"/>
                </a:lnTo>
                <a:lnTo>
                  <a:pt x="44720" y="120000"/>
                </a:lnTo>
                <a:lnTo>
                  <a:pt x="44720" y="120000"/>
                </a:lnTo>
                <a:lnTo>
                  <a:pt x="44720" y="115636"/>
                </a:lnTo>
                <a:lnTo>
                  <a:pt x="46211" y="115636"/>
                </a:lnTo>
                <a:lnTo>
                  <a:pt x="46211" y="115636"/>
                </a:lnTo>
                <a:lnTo>
                  <a:pt x="46211" y="115636"/>
                </a:lnTo>
                <a:lnTo>
                  <a:pt x="46211" y="115636"/>
                </a:lnTo>
                <a:lnTo>
                  <a:pt x="46211" y="115636"/>
                </a:lnTo>
                <a:lnTo>
                  <a:pt x="46211" y="115636"/>
                </a:lnTo>
                <a:lnTo>
                  <a:pt x="47701" y="115636"/>
                </a:lnTo>
                <a:lnTo>
                  <a:pt x="47701" y="115636"/>
                </a:lnTo>
                <a:lnTo>
                  <a:pt x="46211" y="115636"/>
                </a:lnTo>
                <a:lnTo>
                  <a:pt x="46211" y="115636"/>
                </a:lnTo>
                <a:lnTo>
                  <a:pt x="46211" y="115636"/>
                </a:lnTo>
                <a:lnTo>
                  <a:pt x="46211" y="111272"/>
                </a:lnTo>
                <a:lnTo>
                  <a:pt x="46211" y="111272"/>
                </a:lnTo>
                <a:lnTo>
                  <a:pt x="44720" y="111272"/>
                </a:lnTo>
                <a:lnTo>
                  <a:pt x="44720" y="111272"/>
                </a:lnTo>
                <a:lnTo>
                  <a:pt x="44720" y="111272"/>
                </a:lnTo>
                <a:lnTo>
                  <a:pt x="44720" y="111272"/>
                </a:lnTo>
                <a:lnTo>
                  <a:pt x="44720" y="111272"/>
                </a:lnTo>
                <a:lnTo>
                  <a:pt x="42484" y="111272"/>
                </a:lnTo>
                <a:lnTo>
                  <a:pt x="42484" y="111272"/>
                </a:lnTo>
                <a:lnTo>
                  <a:pt x="42484" y="111272"/>
                </a:lnTo>
                <a:lnTo>
                  <a:pt x="42484" y="106909"/>
                </a:lnTo>
                <a:lnTo>
                  <a:pt x="42484" y="106909"/>
                </a:lnTo>
                <a:lnTo>
                  <a:pt x="40993" y="106909"/>
                </a:lnTo>
                <a:lnTo>
                  <a:pt x="40993" y="106909"/>
                </a:lnTo>
                <a:lnTo>
                  <a:pt x="40993" y="106909"/>
                </a:lnTo>
                <a:lnTo>
                  <a:pt x="40993" y="106909"/>
                </a:lnTo>
                <a:lnTo>
                  <a:pt x="40993" y="106909"/>
                </a:lnTo>
                <a:lnTo>
                  <a:pt x="39503" y="106909"/>
                </a:lnTo>
                <a:lnTo>
                  <a:pt x="39503" y="106909"/>
                </a:lnTo>
                <a:lnTo>
                  <a:pt x="39503" y="106909"/>
                </a:lnTo>
                <a:lnTo>
                  <a:pt x="39503" y="106909"/>
                </a:lnTo>
                <a:lnTo>
                  <a:pt x="38012" y="106909"/>
                </a:lnTo>
                <a:lnTo>
                  <a:pt x="38012" y="106909"/>
                </a:lnTo>
                <a:lnTo>
                  <a:pt x="38012" y="106909"/>
                </a:lnTo>
                <a:lnTo>
                  <a:pt x="38012" y="102545"/>
                </a:lnTo>
                <a:lnTo>
                  <a:pt x="38012" y="102545"/>
                </a:lnTo>
                <a:lnTo>
                  <a:pt x="36521" y="102545"/>
                </a:lnTo>
                <a:lnTo>
                  <a:pt x="36521" y="102545"/>
                </a:lnTo>
                <a:lnTo>
                  <a:pt x="36521" y="102545"/>
                </a:lnTo>
                <a:lnTo>
                  <a:pt x="36521" y="102545"/>
                </a:lnTo>
                <a:lnTo>
                  <a:pt x="36521" y="102545"/>
                </a:lnTo>
                <a:lnTo>
                  <a:pt x="34285" y="102545"/>
                </a:lnTo>
                <a:lnTo>
                  <a:pt x="34285" y="102545"/>
                </a:lnTo>
                <a:lnTo>
                  <a:pt x="34285" y="102545"/>
                </a:lnTo>
                <a:lnTo>
                  <a:pt x="34285" y="102545"/>
                </a:lnTo>
                <a:lnTo>
                  <a:pt x="32795" y="102545"/>
                </a:lnTo>
                <a:lnTo>
                  <a:pt x="32795" y="102545"/>
                </a:lnTo>
                <a:lnTo>
                  <a:pt x="32795" y="102545"/>
                </a:lnTo>
                <a:lnTo>
                  <a:pt x="32795" y="106909"/>
                </a:lnTo>
                <a:lnTo>
                  <a:pt x="32795" y="106909"/>
                </a:lnTo>
                <a:lnTo>
                  <a:pt x="31304" y="106909"/>
                </a:lnTo>
                <a:lnTo>
                  <a:pt x="31304" y="106909"/>
                </a:lnTo>
                <a:lnTo>
                  <a:pt x="31304" y="106909"/>
                </a:lnTo>
                <a:lnTo>
                  <a:pt x="31304" y="102545"/>
                </a:lnTo>
                <a:lnTo>
                  <a:pt x="31304" y="102545"/>
                </a:lnTo>
                <a:lnTo>
                  <a:pt x="29813" y="102545"/>
                </a:lnTo>
                <a:lnTo>
                  <a:pt x="29813" y="102545"/>
                </a:lnTo>
                <a:lnTo>
                  <a:pt x="29813" y="102545"/>
                </a:lnTo>
                <a:lnTo>
                  <a:pt x="28322" y="102545"/>
                </a:lnTo>
                <a:lnTo>
                  <a:pt x="28322" y="102545"/>
                </a:lnTo>
                <a:lnTo>
                  <a:pt x="28322" y="102545"/>
                </a:lnTo>
                <a:lnTo>
                  <a:pt x="28322" y="106909"/>
                </a:lnTo>
                <a:lnTo>
                  <a:pt x="28322" y="106909"/>
                </a:lnTo>
                <a:lnTo>
                  <a:pt x="26086" y="106909"/>
                </a:lnTo>
                <a:lnTo>
                  <a:pt x="26086" y="106909"/>
                </a:lnTo>
                <a:lnTo>
                  <a:pt x="26086" y="106909"/>
                </a:lnTo>
                <a:lnTo>
                  <a:pt x="26086" y="106909"/>
                </a:lnTo>
                <a:lnTo>
                  <a:pt x="24596" y="106909"/>
                </a:lnTo>
                <a:lnTo>
                  <a:pt x="24596" y="102545"/>
                </a:lnTo>
                <a:lnTo>
                  <a:pt x="24596" y="102545"/>
                </a:lnTo>
                <a:lnTo>
                  <a:pt x="24596" y="102545"/>
                </a:lnTo>
                <a:lnTo>
                  <a:pt x="23105" y="102545"/>
                </a:lnTo>
                <a:lnTo>
                  <a:pt x="23105" y="106909"/>
                </a:lnTo>
                <a:lnTo>
                  <a:pt x="23105" y="106909"/>
                </a:lnTo>
                <a:lnTo>
                  <a:pt x="23105" y="106909"/>
                </a:lnTo>
                <a:lnTo>
                  <a:pt x="23105" y="106909"/>
                </a:lnTo>
                <a:lnTo>
                  <a:pt x="21614" y="106909"/>
                </a:lnTo>
                <a:lnTo>
                  <a:pt x="21614" y="106909"/>
                </a:lnTo>
                <a:lnTo>
                  <a:pt x="21614" y="106909"/>
                </a:lnTo>
                <a:lnTo>
                  <a:pt x="21614" y="106909"/>
                </a:lnTo>
                <a:lnTo>
                  <a:pt x="20124" y="106909"/>
                </a:lnTo>
                <a:lnTo>
                  <a:pt x="20124" y="106909"/>
                </a:lnTo>
                <a:lnTo>
                  <a:pt x="20124" y="102545"/>
                </a:lnTo>
                <a:lnTo>
                  <a:pt x="20124" y="102545"/>
                </a:lnTo>
                <a:lnTo>
                  <a:pt x="20124" y="102545"/>
                </a:lnTo>
                <a:lnTo>
                  <a:pt x="20124" y="96000"/>
                </a:lnTo>
                <a:lnTo>
                  <a:pt x="20124" y="96000"/>
                </a:lnTo>
                <a:lnTo>
                  <a:pt x="20124" y="96000"/>
                </a:lnTo>
                <a:lnTo>
                  <a:pt x="20124" y="96000"/>
                </a:lnTo>
                <a:lnTo>
                  <a:pt x="20124" y="96000"/>
                </a:lnTo>
                <a:lnTo>
                  <a:pt x="20124" y="91636"/>
                </a:lnTo>
                <a:lnTo>
                  <a:pt x="20124" y="91636"/>
                </a:lnTo>
                <a:lnTo>
                  <a:pt x="20124" y="91636"/>
                </a:lnTo>
                <a:lnTo>
                  <a:pt x="21614" y="91636"/>
                </a:lnTo>
                <a:lnTo>
                  <a:pt x="21614" y="91636"/>
                </a:lnTo>
                <a:lnTo>
                  <a:pt x="21614" y="91636"/>
                </a:lnTo>
                <a:lnTo>
                  <a:pt x="21614" y="91636"/>
                </a:lnTo>
                <a:lnTo>
                  <a:pt x="21614" y="96000"/>
                </a:lnTo>
                <a:lnTo>
                  <a:pt x="21614" y="96000"/>
                </a:lnTo>
                <a:lnTo>
                  <a:pt x="21614" y="96000"/>
                </a:lnTo>
                <a:lnTo>
                  <a:pt x="23105" y="96000"/>
                </a:lnTo>
                <a:lnTo>
                  <a:pt x="23105" y="96000"/>
                </a:lnTo>
                <a:lnTo>
                  <a:pt x="23105" y="96000"/>
                </a:lnTo>
                <a:lnTo>
                  <a:pt x="23105" y="96000"/>
                </a:lnTo>
                <a:lnTo>
                  <a:pt x="23105" y="96000"/>
                </a:lnTo>
                <a:lnTo>
                  <a:pt x="24596" y="96000"/>
                </a:lnTo>
                <a:lnTo>
                  <a:pt x="24596" y="96000"/>
                </a:lnTo>
                <a:lnTo>
                  <a:pt x="24596" y="96000"/>
                </a:lnTo>
                <a:lnTo>
                  <a:pt x="26086" y="96000"/>
                </a:lnTo>
                <a:lnTo>
                  <a:pt x="26086" y="96000"/>
                </a:lnTo>
                <a:lnTo>
                  <a:pt x="26086" y="91636"/>
                </a:lnTo>
                <a:lnTo>
                  <a:pt x="26086" y="91636"/>
                </a:lnTo>
                <a:lnTo>
                  <a:pt x="26086" y="91636"/>
                </a:lnTo>
                <a:lnTo>
                  <a:pt x="26086" y="91636"/>
                </a:lnTo>
                <a:lnTo>
                  <a:pt x="28322" y="91636"/>
                </a:lnTo>
                <a:lnTo>
                  <a:pt x="28322" y="91636"/>
                </a:lnTo>
                <a:lnTo>
                  <a:pt x="28322" y="91636"/>
                </a:lnTo>
                <a:lnTo>
                  <a:pt x="28322" y="87272"/>
                </a:lnTo>
                <a:lnTo>
                  <a:pt x="28322" y="87272"/>
                </a:lnTo>
                <a:lnTo>
                  <a:pt x="28322" y="87272"/>
                </a:lnTo>
                <a:lnTo>
                  <a:pt x="28322" y="87272"/>
                </a:lnTo>
                <a:lnTo>
                  <a:pt x="28322" y="87272"/>
                </a:lnTo>
                <a:lnTo>
                  <a:pt x="28322" y="87272"/>
                </a:lnTo>
                <a:lnTo>
                  <a:pt x="28322" y="87272"/>
                </a:lnTo>
                <a:lnTo>
                  <a:pt x="28322" y="87272"/>
                </a:lnTo>
                <a:lnTo>
                  <a:pt x="26086" y="87272"/>
                </a:lnTo>
                <a:lnTo>
                  <a:pt x="26086" y="87272"/>
                </a:lnTo>
                <a:lnTo>
                  <a:pt x="26086" y="82909"/>
                </a:lnTo>
                <a:lnTo>
                  <a:pt x="26086" y="82909"/>
                </a:lnTo>
                <a:lnTo>
                  <a:pt x="26086" y="82909"/>
                </a:lnTo>
                <a:lnTo>
                  <a:pt x="26086" y="82909"/>
                </a:lnTo>
                <a:lnTo>
                  <a:pt x="28322" y="82909"/>
                </a:lnTo>
                <a:lnTo>
                  <a:pt x="28322" y="78545"/>
                </a:lnTo>
                <a:lnTo>
                  <a:pt x="26086" y="78545"/>
                </a:lnTo>
                <a:lnTo>
                  <a:pt x="26086" y="78545"/>
                </a:lnTo>
                <a:lnTo>
                  <a:pt x="26086" y="82909"/>
                </a:lnTo>
                <a:lnTo>
                  <a:pt x="26086" y="82909"/>
                </a:lnTo>
                <a:lnTo>
                  <a:pt x="26086" y="82909"/>
                </a:lnTo>
                <a:lnTo>
                  <a:pt x="26086" y="78545"/>
                </a:lnTo>
                <a:lnTo>
                  <a:pt x="24596" y="78545"/>
                </a:lnTo>
                <a:lnTo>
                  <a:pt x="24596" y="78545"/>
                </a:lnTo>
                <a:lnTo>
                  <a:pt x="24596" y="78545"/>
                </a:lnTo>
                <a:lnTo>
                  <a:pt x="24596" y="78545"/>
                </a:lnTo>
                <a:lnTo>
                  <a:pt x="23105" y="78545"/>
                </a:lnTo>
                <a:lnTo>
                  <a:pt x="23105" y="78545"/>
                </a:lnTo>
                <a:lnTo>
                  <a:pt x="23105" y="78545"/>
                </a:lnTo>
                <a:lnTo>
                  <a:pt x="23105" y="72000"/>
                </a:lnTo>
                <a:lnTo>
                  <a:pt x="23105" y="72000"/>
                </a:lnTo>
                <a:lnTo>
                  <a:pt x="23105" y="72000"/>
                </a:lnTo>
                <a:lnTo>
                  <a:pt x="23105" y="72000"/>
                </a:lnTo>
                <a:lnTo>
                  <a:pt x="23105" y="72000"/>
                </a:lnTo>
                <a:lnTo>
                  <a:pt x="23105" y="72000"/>
                </a:lnTo>
                <a:lnTo>
                  <a:pt x="23105" y="67636"/>
                </a:lnTo>
                <a:lnTo>
                  <a:pt x="23105" y="67636"/>
                </a:lnTo>
                <a:lnTo>
                  <a:pt x="23105" y="67636"/>
                </a:lnTo>
                <a:lnTo>
                  <a:pt x="21614" y="67636"/>
                </a:lnTo>
                <a:lnTo>
                  <a:pt x="21614" y="67636"/>
                </a:lnTo>
                <a:lnTo>
                  <a:pt x="21614" y="67636"/>
                </a:lnTo>
                <a:lnTo>
                  <a:pt x="21614" y="67636"/>
                </a:lnTo>
                <a:lnTo>
                  <a:pt x="20124" y="67636"/>
                </a:lnTo>
                <a:lnTo>
                  <a:pt x="20124" y="67636"/>
                </a:lnTo>
                <a:lnTo>
                  <a:pt x="20124" y="67636"/>
                </a:lnTo>
                <a:lnTo>
                  <a:pt x="20124" y="67636"/>
                </a:lnTo>
                <a:lnTo>
                  <a:pt x="17888" y="67636"/>
                </a:lnTo>
                <a:lnTo>
                  <a:pt x="17888" y="67636"/>
                </a:lnTo>
                <a:lnTo>
                  <a:pt x="17888" y="67636"/>
                </a:lnTo>
                <a:lnTo>
                  <a:pt x="17888" y="67636"/>
                </a:lnTo>
                <a:lnTo>
                  <a:pt x="17888" y="67636"/>
                </a:lnTo>
                <a:lnTo>
                  <a:pt x="16397" y="67636"/>
                </a:lnTo>
                <a:lnTo>
                  <a:pt x="16397" y="67636"/>
                </a:lnTo>
                <a:lnTo>
                  <a:pt x="16397" y="67636"/>
                </a:lnTo>
                <a:lnTo>
                  <a:pt x="16397" y="67636"/>
                </a:lnTo>
                <a:lnTo>
                  <a:pt x="16397" y="67636"/>
                </a:lnTo>
                <a:lnTo>
                  <a:pt x="14906" y="67636"/>
                </a:lnTo>
                <a:lnTo>
                  <a:pt x="14906" y="67636"/>
                </a:lnTo>
                <a:lnTo>
                  <a:pt x="14906" y="67636"/>
                </a:lnTo>
                <a:lnTo>
                  <a:pt x="13416" y="67636"/>
                </a:lnTo>
                <a:lnTo>
                  <a:pt x="13416" y="67636"/>
                </a:lnTo>
                <a:lnTo>
                  <a:pt x="13416" y="67636"/>
                </a:lnTo>
                <a:lnTo>
                  <a:pt x="13416" y="67636"/>
                </a:lnTo>
                <a:lnTo>
                  <a:pt x="13416" y="67636"/>
                </a:lnTo>
                <a:lnTo>
                  <a:pt x="11925" y="67636"/>
                </a:lnTo>
                <a:lnTo>
                  <a:pt x="11925" y="67636"/>
                </a:lnTo>
                <a:lnTo>
                  <a:pt x="11925" y="67636"/>
                </a:lnTo>
                <a:lnTo>
                  <a:pt x="11925" y="67636"/>
                </a:lnTo>
                <a:lnTo>
                  <a:pt x="11925" y="67636"/>
                </a:lnTo>
                <a:lnTo>
                  <a:pt x="11925" y="67636"/>
                </a:lnTo>
                <a:lnTo>
                  <a:pt x="9689" y="67636"/>
                </a:lnTo>
                <a:lnTo>
                  <a:pt x="9689" y="67636"/>
                </a:lnTo>
                <a:lnTo>
                  <a:pt x="9689" y="67636"/>
                </a:lnTo>
                <a:lnTo>
                  <a:pt x="9689" y="67636"/>
                </a:lnTo>
                <a:lnTo>
                  <a:pt x="8198" y="67636"/>
                </a:lnTo>
                <a:lnTo>
                  <a:pt x="8198" y="67636"/>
                </a:lnTo>
                <a:lnTo>
                  <a:pt x="8198" y="67636"/>
                </a:lnTo>
                <a:lnTo>
                  <a:pt x="8198" y="67636"/>
                </a:lnTo>
                <a:lnTo>
                  <a:pt x="6708" y="67636"/>
                </a:lnTo>
                <a:lnTo>
                  <a:pt x="6708" y="67636"/>
                </a:lnTo>
                <a:lnTo>
                  <a:pt x="6708" y="67636"/>
                </a:lnTo>
                <a:lnTo>
                  <a:pt x="6708" y="67636"/>
                </a:lnTo>
                <a:lnTo>
                  <a:pt x="6708" y="67636"/>
                </a:lnTo>
                <a:lnTo>
                  <a:pt x="6708" y="67636"/>
                </a:lnTo>
                <a:lnTo>
                  <a:pt x="6708" y="67636"/>
                </a:lnTo>
                <a:lnTo>
                  <a:pt x="5217" y="67636"/>
                </a:lnTo>
                <a:lnTo>
                  <a:pt x="5217" y="63272"/>
                </a:lnTo>
                <a:lnTo>
                  <a:pt x="5217" y="63272"/>
                </a:lnTo>
                <a:lnTo>
                  <a:pt x="6708" y="63272"/>
                </a:lnTo>
                <a:lnTo>
                  <a:pt x="6708" y="63272"/>
                </a:lnTo>
                <a:lnTo>
                  <a:pt x="6708" y="63272"/>
                </a:lnTo>
                <a:lnTo>
                  <a:pt x="6708" y="63272"/>
                </a:lnTo>
                <a:lnTo>
                  <a:pt x="6708" y="63272"/>
                </a:lnTo>
                <a:lnTo>
                  <a:pt x="8198" y="63272"/>
                </a:lnTo>
                <a:lnTo>
                  <a:pt x="8198" y="63272"/>
                </a:lnTo>
                <a:lnTo>
                  <a:pt x="8198" y="63272"/>
                </a:lnTo>
                <a:lnTo>
                  <a:pt x="8198" y="63272"/>
                </a:lnTo>
                <a:lnTo>
                  <a:pt x="8198" y="63272"/>
                </a:lnTo>
                <a:lnTo>
                  <a:pt x="9689" y="63272"/>
                </a:lnTo>
                <a:lnTo>
                  <a:pt x="9689" y="63272"/>
                </a:lnTo>
                <a:lnTo>
                  <a:pt x="9689" y="63272"/>
                </a:lnTo>
                <a:lnTo>
                  <a:pt x="11925" y="63272"/>
                </a:lnTo>
                <a:lnTo>
                  <a:pt x="11925" y="63272"/>
                </a:lnTo>
                <a:lnTo>
                  <a:pt x="11925" y="63272"/>
                </a:lnTo>
                <a:lnTo>
                  <a:pt x="11925" y="63272"/>
                </a:lnTo>
                <a:lnTo>
                  <a:pt x="11925" y="63272"/>
                </a:lnTo>
                <a:lnTo>
                  <a:pt x="13416" y="63272"/>
                </a:lnTo>
                <a:lnTo>
                  <a:pt x="13416" y="58909"/>
                </a:lnTo>
                <a:lnTo>
                  <a:pt x="13416" y="58909"/>
                </a:lnTo>
                <a:lnTo>
                  <a:pt x="13416" y="58909"/>
                </a:lnTo>
                <a:lnTo>
                  <a:pt x="13416" y="58909"/>
                </a:lnTo>
                <a:lnTo>
                  <a:pt x="13416" y="63272"/>
                </a:lnTo>
                <a:lnTo>
                  <a:pt x="14906" y="63272"/>
                </a:lnTo>
                <a:lnTo>
                  <a:pt x="14906" y="58909"/>
                </a:lnTo>
                <a:lnTo>
                  <a:pt x="14906" y="58909"/>
                </a:lnTo>
                <a:lnTo>
                  <a:pt x="14906" y="58909"/>
                </a:lnTo>
                <a:lnTo>
                  <a:pt x="14906" y="58909"/>
                </a:lnTo>
                <a:lnTo>
                  <a:pt x="16397" y="58909"/>
                </a:lnTo>
                <a:lnTo>
                  <a:pt x="16397" y="58909"/>
                </a:lnTo>
                <a:lnTo>
                  <a:pt x="16397" y="58909"/>
                </a:lnTo>
                <a:lnTo>
                  <a:pt x="16397" y="58909"/>
                </a:lnTo>
                <a:lnTo>
                  <a:pt x="16397" y="54545"/>
                </a:lnTo>
                <a:lnTo>
                  <a:pt x="16397" y="54545"/>
                </a:lnTo>
                <a:lnTo>
                  <a:pt x="16397" y="58909"/>
                </a:lnTo>
                <a:lnTo>
                  <a:pt x="17888" y="58909"/>
                </a:lnTo>
                <a:lnTo>
                  <a:pt x="17888" y="58909"/>
                </a:lnTo>
                <a:lnTo>
                  <a:pt x="17888" y="58909"/>
                </a:lnTo>
                <a:lnTo>
                  <a:pt x="17888" y="58909"/>
                </a:lnTo>
                <a:lnTo>
                  <a:pt x="17888" y="54545"/>
                </a:lnTo>
                <a:lnTo>
                  <a:pt x="17888" y="54545"/>
                </a:lnTo>
                <a:lnTo>
                  <a:pt x="20124" y="54545"/>
                </a:lnTo>
                <a:lnTo>
                  <a:pt x="20124" y="54545"/>
                </a:lnTo>
                <a:lnTo>
                  <a:pt x="20124" y="54545"/>
                </a:lnTo>
                <a:lnTo>
                  <a:pt x="21614" y="54545"/>
                </a:lnTo>
                <a:lnTo>
                  <a:pt x="21614" y="54545"/>
                </a:lnTo>
                <a:lnTo>
                  <a:pt x="21614" y="54545"/>
                </a:lnTo>
                <a:lnTo>
                  <a:pt x="21614" y="54545"/>
                </a:lnTo>
                <a:lnTo>
                  <a:pt x="21614" y="54545"/>
                </a:lnTo>
                <a:lnTo>
                  <a:pt x="21614" y="48000"/>
                </a:lnTo>
                <a:lnTo>
                  <a:pt x="21614" y="48000"/>
                </a:lnTo>
                <a:lnTo>
                  <a:pt x="21614" y="48000"/>
                </a:lnTo>
                <a:lnTo>
                  <a:pt x="21614" y="48000"/>
                </a:lnTo>
                <a:lnTo>
                  <a:pt x="21614" y="48000"/>
                </a:lnTo>
                <a:lnTo>
                  <a:pt x="21614" y="48000"/>
                </a:lnTo>
                <a:lnTo>
                  <a:pt x="21614" y="48000"/>
                </a:lnTo>
                <a:lnTo>
                  <a:pt x="21614" y="43636"/>
                </a:lnTo>
                <a:lnTo>
                  <a:pt x="21614" y="43636"/>
                </a:lnTo>
                <a:lnTo>
                  <a:pt x="20124" y="43636"/>
                </a:lnTo>
                <a:lnTo>
                  <a:pt x="20124" y="43636"/>
                </a:lnTo>
                <a:lnTo>
                  <a:pt x="20124" y="43636"/>
                </a:lnTo>
                <a:lnTo>
                  <a:pt x="20124" y="43636"/>
                </a:lnTo>
                <a:lnTo>
                  <a:pt x="20124" y="48000"/>
                </a:lnTo>
                <a:lnTo>
                  <a:pt x="20124" y="48000"/>
                </a:lnTo>
                <a:lnTo>
                  <a:pt x="17888" y="48000"/>
                </a:lnTo>
                <a:lnTo>
                  <a:pt x="17888" y="48000"/>
                </a:lnTo>
                <a:lnTo>
                  <a:pt x="20124" y="48000"/>
                </a:lnTo>
                <a:lnTo>
                  <a:pt x="20124" y="48000"/>
                </a:lnTo>
                <a:lnTo>
                  <a:pt x="17888" y="48000"/>
                </a:lnTo>
                <a:lnTo>
                  <a:pt x="17888" y="54545"/>
                </a:lnTo>
                <a:lnTo>
                  <a:pt x="17888" y="54545"/>
                </a:lnTo>
                <a:lnTo>
                  <a:pt x="17888" y="48000"/>
                </a:lnTo>
                <a:lnTo>
                  <a:pt x="17888" y="48000"/>
                </a:lnTo>
                <a:lnTo>
                  <a:pt x="17888" y="48000"/>
                </a:lnTo>
                <a:lnTo>
                  <a:pt x="17888" y="48000"/>
                </a:lnTo>
                <a:lnTo>
                  <a:pt x="17888" y="48000"/>
                </a:lnTo>
                <a:lnTo>
                  <a:pt x="17888" y="43636"/>
                </a:lnTo>
                <a:lnTo>
                  <a:pt x="16397" y="43636"/>
                </a:lnTo>
                <a:lnTo>
                  <a:pt x="16397" y="43636"/>
                </a:lnTo>
                <a:lnTo>
                  <a:pt x="16397" y="43636"/>
                </a:lnTo>
                <a:lnTo>
                  <a:pt x="16397" y="43636"/>
                </a:lnTo>
                <a:lnTo>
                  <a:pt x="16397" y="43636"/>
                </a:lnTo>
                <a:lnTo>
                  <a:pt x="16397" y="43636"/>
                </a:lnTo>
                <a:lnTo>
                  <a:pt x="14906" y="43636"/>
                </a:lnTo>
                <a:lnTo>
                  <a:pt x="14906" y="43636"/>
                </a:lnTo>
                <a:lnTo>
                  <a:pt x="14906" y="43636"/>
                </a:lnTo>
                <a:lnTo>
                  <a:pt x="14906" y="43636"/>
                </a:lnTo>
                <a:lnTo>
                  <a:pt x="14906" y="43636"/>
                </a:lnTo>
                <a:lnTo>
                  <a:pt x="13416" y="43636"/>
                </a:lnTo>
                <a:lnTo>
                  <a:pt x="13416" y="43636"/>
                </a:lnTo>
                <a:lnTo>
                  <a:pt x="13416" y="43636"/>
                </a:lnTo>
                <a:lnTo>
                  <a:pt x="13416" y="43636"/>
                </a:lnTo>
                <a:lnTo>
                  <a:pt x="13416" y="43636"/>
                </a:lnTo>
                <a:lnTo>
                  <a:pt x="13416" y="43636"/>
                </a:lnTo>
                <a:lnTo>
                  <a:pt x="11925" y="43636"/>
                </a:lnTo>
                <a:lnTo>
                  <a:pt x="11925" y="43636"/>
                </a:lnTo>
                <a:lnTo>
                  <a:pt x="11925" y="43636"/>
                </a:lnTo>
                <a:lnTo>
                  <a:pt x="11925" y="43636"/>
                </a:lnTo>
                <a:lnTo>
                  <a:pt x="9689" y="43636"/>
                </a:lnTo>
                <a:lnTo>
                  <a:pt x="9689" y="43636"/>
                </a:lnTo>
                <a:lnTo>
                  <a:pt x="9689" y="43636"/>
                </a:lnTo>
                <a:lnTo>
                  <a:pt x="9689" y="43636"/>
                </a:lnTo>
                <a:lnTo>
                  <a:pt x="9689" y="43636"/>
                </a:lnTo>
                <a:lnTo>
                  <a:pt x="8198" y="43636"/>
                </a:lnTo>
                <a:lnTo>
                  <a:pt x="8198" y="43636"/>
                </a:lnTo>
                <a:lnTo>
                  <a:pt x="8198" y="43636"/>
                </a:lnTo>
                <a:lnTo>
                  <a:pt x="8198" y="43636"/>
                </a:lnTo>
                <a:lnTo>
                  <a:pt x="6708" y="43636"/>
                </a:lnTo>
                <a:lnTo>
                  <a:pt x="6708" y="43636"/>
                </a:lnTo>
                <a:lnTo>
                  <a:pt x="6708" y="43636"/>
                </a:lnTo>
                <a:lnTo>
                  <a:pt x="6708" y="43636"/>
                </a:lnTo>
                <a:lnTo>
                  <a:pt x="6708" y="43636"/>
                </a:lnTo>
                <a:lnTo>
                  <a:pt x="6708" y="43636"/>
                </a:lnTo>
                <a:lnTo>
                  <a:pt x="5217" y="43636"/>
                </a:lnTo>
                <a:lnTo>
                  <a:pt x="5217" y="43636"/>
                </a:lnTo>
                <a:lnTo>
                  <a:pt x="5217" y="43636"/>
                </a:lnTo>
                <a:lnTo>
                  <a:pt x="3726" y="43636"/>
                </a:lnTo>
                <a:lnTo>
                  <a:pt x="3726" y="39272"/>
                </a:lnTo>
                <a:lnTo>
                  <a:pt x="3726" y="39272"/>
                </a:lnTo>
                <a:lnTo>
                  <a:pt x="3726" y="43636"/>
                </a:lnTo>
                <a:lnTo>
                  <a:pt x="3726" y="43636"/>
                </a:lnTo>
                <a:lnTo>
                  <a:pt x="3726" y="43636"/>
                </a:lnTo>
                <a:lnTo>
                  <a:pt x="1490" y="43636"/>
                </a:lnTo>
                <a:lnTo>
                  <a:pt x="1490" y="43636"/>
                </a:lnTo>
                <a:lnTo>
                  <a:pt x="1490" y="43636"/>
                </a:lnTo>
                <a:lnTo>
                  <a:pt x="1490" y="43636"/>
                </a:lnTo>
                <a:lnTo>
                  <a:pt x="0" y="43636"/>
                </a:lnTo>
                <a:lnTo>
                  <a:pt x="0" y="39272"/>
                </a:lnTo>
                <a:lnTo>
                  <a:pt x="0" y="39272"/>
                </a:lnTo>
                <a:lnTo>
                  <a:pt x="1490" y="39272"/>
                </a:lnTo>
                <a:lnTo>
                  <a:pt x="1490" y="39272"/>
                </a:lnTo>
                <a:lnTo>
                  <a:pt x="1490" y="39272"/>
                </a:lnTo>
                <a:lnTo>
                  <a:pt x="1490" y="39272"/>
                </a:lnTo>
                <a:lnTo>
                  <a:pt x="1490" y="39272"/>
                </a:lnTo>
                <a:lnTo>
                  <a:pt x="1490" y="34909"/>
                </a:lnTo>
                <a:lnTo>
                  <a:pt x="3726" y="34909"/>
                </a:lnTo>
                <a:lnTo>
                  <a:pt x="3726" y="34909"/>
                </a:lnTo>
                <a:lnTo>
                  <a:pt x="3726" y="34909"/>
                </a:lnTo>
                <a:lnTo>
                  <a:pt x="3726" y="34909"/>
                </a:lnTo>
                <a:lnTo>
                  <a:pt x="3726" y="34909"/>
                </a:lnTo>
                <a:lnTo>
                  <a:pt x="3726" y="34909"/>
                </a:lnTo>
                <a:lnTo>
                  <a:pt x="5217" y="34909"/>
                </a:lnTo>
                <a:lnTo>
                  <a:pt x="5217" y="34909"/>
                </a:lnTo>
                <a:lnTo>
                  <a:pt x="5217" y="34909"/>
                </a:lnTo>
                <a:lnTo>
                  <a:pt x="5217" y="34909"/>
                </a:lnTo>
                <a:lnTo>
                  <a:pt x="5217" y="34909"/>
                </a:lnTo>
                <a:lnTo>
                  <a:pt x="5217" y="34909"/>
                </a:lnTo>
                <a:lnTo>
                  <a:pt x="5217" y="30545"/>
                </a:lnTo>
                <a:lnTo>
                  <a:pt x="5217" y="30545"/>
                </a:lnTo>
                <a:lnTo>
                  <a:pt x="5217" y="30545"/>
                </a:lnTo>
                <a:lnTo>
                  <a:pt x="5217" y="30545"/>
                </a:lnTo>
                <a:lnTo>
                  <a:pt x="6708" y="30545"/>
                </a:lnTo>
                <a:lnTo>
                  <a:pt x="6708" y="30545"/>
                </a:lnTo>
                <a:lnTo>
                  <a:pt x="6708" y="30545"/>
                </a:lnTo>
                <a:lnTo>
                  <a:pt x="6708" y="30545"/>
                </a:lnTo>
                <a:lnTo>
                  <a:pt x="6708" y="30545"/>
                </a:lnTo>
                <a:lnTo>
                  <a:pt x="8198" y="30545"/>
                </a:lnTo>
                <a:lnTo>
                  <a:pt x="8198" y="30545"/>
                </a:lnTo>
                <a:lnTo>
                  <a:pt x="8198" y="30545"/>
                </a:lnTo>
                <a:lnTo>
                  <a:pt x="8198" y="30545"/>
                </a:lnTo>
                <a:lnTo>
                  <a:pt x="8198" y="24000"/>
                </a:lnTo>
                <a:lnTo>
                  <a:pt x="8198" y="24000"/>
                </a:lnTo>
                <a:lnTo>
                  <a:pt x="8198" y="24000"/>
                </a:lnTo>
                <a:lnTo>
                  <a:pt x="8198" y="24000"/>
                </a:lnTo>
                <a:lnTo>
                  <a:pt x="8198" y="24000"/>
                </a:lnTo>
                <a:lnTo>
                  <a:pt x="8198" y="19636"/>
                </a:lnTo>
                <a:lnTo>
                  <a:pt x="8198" y="19636"/>
                </a:lnTo>
                <a:lnTo>
                  <a:pt x="8198" y="19636"/>
                </a:lnTo>
                <a:lnTo>
                  <a:pt x="8198" y="19636"/>
                </a:lnTo>
                <a:lnTo>
                  <a:pt x="8198" y="19636"/>
                </a:lnTo>
                <a:lnTo>
                  <a:pt x="8198" y="19636"/>
                </a:lnTo>
                <a:lnTo>
                  <a:pt x="9689" y="19636"/>
                </a:lnTo>
                <a:lnTo>
                  <a:pt x="9689" y="19636"/>
                </a:lnTo>
                <a:lnTo>
                  <a:pt x="9689" y="19636"/>
                </a:lnTo>
                <a:lnTo>
                  <a:pt x="9689" y="19636"/>
                </a:lnTo>
                <a:lnTo>
                  <a:pt x="9689" y="15272"/>
                </a:lnTo>
                <a:lnTo>
                  <a:pt x="11925" y="15272"/>
                </a:lnTo>
                <a:lnTo>
                  <a:pt x="11925" y="15272"/>
                </a:lnTo>
                <a:lnTo>
                  <a:pt x="11925" y="15272"/>
                </a:lnTo>
                <a:lnTo>
                  <a:pt x="11925" y="15272"/>
                </a:lnTo>
                <a:lnTo>
                  <a:pt x="11925" y="15272"/>
                </a:lnTo>
                <a:lnTo>
                  <a:pt x="13416" y="15272"/>
                </a:lnTo>
                <a:lnTo>
                  <a:pt x="13416" y="15272"/>
                </a:lnTo>
                <a:lnTo>
                  <a:pt x="13416" y="15272"/>
                </a:lnTo>
                <a:lnTo>
                  <a:pt x="13416" y="15272"/>
                </a:lnTo>
                <a:lnTo>
                  <a:pt x="14906" y="15272"/>
                </a:lnTo>
                <a:lnTo>
                  <a:pt x="14906" y="15272"/>
                </a:lnTo>
                <a:lnTo>
                  <a:pt x="14906" y="15272"/>
                </a:lnTo>
                <a:lnTo>
                  <a:pt x="14906" y="15272"/>
                </a:lnTo>
                <a:lnTo>
                  <a:pt x="16397" y="15272"/>
                </a:lnTo>
                <a:lnTo>
                  <a:pt x="16397" y="15272"/>
                </a:lnTo>
                <a:lnTo>
                  <a:pt x="16397" y="19636"/>
                </a:lnTo>
                <a:lnTo>
                  <a:pt x="16397" y="19636"/>
                </a:lnTo>
                <a:lnTo>
                  <a:pt x="16397" y="19636"/>
                </a:lnTo>
                <a:lnTo>
                  <a:pt x="17888" y="19636"/>
                </a:lnTo>
                <a:lnTo>
                  <a:pt x="17888" y="19636"/>
                </a:lnTo>
                <a:lnTo>
                  <a:pt x="17888" y="19636"/>
                </a:lnTo>
                <a:lnTo>
                  <a:pt x="17888" y="19636"/>
                </a:lnTo>
                <a:lnTo>
                  <a:pt x="17888" y="19636"/>
                </a:lnTo>
                <a:lnTo>
                  <a:pt x="17888" y="19636"/>
                </a:lnTo>
                <a:lnTo>
                  <a:pt x="17888" y="19636"/>
                </a:lnTo>
                <a:lnTo>
                  <a:pt x="20124" y="19636"/>
                </a:lnTo>
                <a:lnTo>
                  <a:pt x="20124" y="19636"/>
                </a:lnTo>
                <a:lnTo>
                  <a:pt x="20124" y="19636"/>
                </a:lnTo>
                <a:lnTo>
                  <a:pt x="20124" y="19636"/>
                </a:lnTo>
                <a:lnTo>
                  <a:pt x="20124" y="19636"/>
                </a:lnTo>
                <a:lnTo>
                  <a:pt x="20124" y="19636"/>
                </a:lnTo>
                <a:lnTo>
                  <a:pt x="17888" y="19636"/>
                </a:lnTo>
                <a:lnTo>
                  <a:pt x="17888" y="19636"/>
                </a:lnTo>
                <a:lnTo>
                  <a:pt x="17888" y="19636"/>
                </a:lnTo>
                <a:lnTo>
                  <a:pt x="17888" y="15272"/>
                </a:lnTo>
                <a:lnTo>
                  <a:pt x="17888" y="15272"/>
                </a:lnTo>
                <a:lnTo>
                  <a:pt x="16397" y="15272"/>
                </a:lnTo>
                <a:lnTo>
                  <a:pt x="16397" y="15272"/>
                </a:lnTo>
                <a:lnTo>
                  <a:pt x="16397" y="15272"/>
                </a:lnTo>
                <a:lnTo>
                  <a:pt x="17888" y="15272"/>
                </a:lnTo>
                <a:lnTo>
                  <a:pt x="17888" y="15272"/>
                </a:lnTo>
                <a:lnTo>
                  <a:pt x="17888" y="10909"/>
                </a:lnTo>
                <a:lnTo>
                  <a:pt x="17888" y="10909"/>
                </a:lnTo>
                <a:lnTo>
                  <a:pt x="16397" y="10909"/>
                </a:lnTo>
                <a:lnTo>
                  <a:pt x="16397" y="10909"/>
                </a:lnTo>
                <a:lnTo>
                  <a:pt x="16397" y="10909"/>
                </a:lnTo>
                <a:lnTo>
                  <a:pt x="16397" y="10909"/>
                </a:lnTo>
                <a:lnTo>
                  <a:pt x="14906" y="10909"/>
                </a:lnTo>
                <a:lnTo>
                  <a:pt x="14906" y="10909"/>
                </a:lnTo>
                <a:lnTo>
                  <a:pt x="14906" y="10909"/>
                </a:lnTo>
                <a:lnTo>
                  <a:pt x="14906" y="10909"/>
                </a:lnTo>
                <a:lnTo>
                  <a:pt x="14906" y="10909"/>
                </a:lnTo>
                <a:lnTo>
                  <a:pt x="16397" y="10909"/>
                </a:lnTo>
                <a:lnTo>
                  <a:pt x="16397" y="6545"/>
                </a:lnTo>
                <a:lnTo>
                  <a:pt x="14906" y="6545"/>
                </a:lnTo>
                <a:lnTo>
                  <a:pt x="14906" y="6545"/>
                </a:lnTo>
                <a:lnTo>
                  <a:pt x="16397" y="6545"/>
                </a:lnTo>
                <a:lnTo>
                  <a:pt x="16397" y="6545"/>
                </a:lnTo>
                <a:lnTo>
                  <a:pt x="16397" y="6545"/>
                </a:lnTo>
                <a:lnTo>
                  <a:pt x="16397" y="6545"/>
                </a:lnTo>
                <a:lnTo>
                  <a:pt x="17888" y="6545"/>
                </a:lnTo>
                <a:lnTo>
                  <a:pt x="17888" y="6545"/>
                </a:lnTo>
                <a:lnTo>
                  <a:pt x="17888" y="6545"/>
                </a:lnTo>
                <a:lnTo>
                  <a:pt x="17888" y="6545"/>
                </a:lnTo>
                <a:lnTo>
                  <a:pt x="17888" y="6545"/>
                </a:lnTo>
                <a:lnTo>
                  <a:pt x="17888" y="6545"/>
                </a:lnTo>
                <a:lnTo>
                  <a:pt x="20124" y="6545"/>
                </a:lnTo>
                <a:lnTo>
                  <a:pt x="20124" y="6545"/>
                </a:lnTo>
                <a:lnTo>
                  <a:pt x="20124" y="6545"/>
                </a:lnTo>
                <a:lnTo>
                  <a:pt x="20124" y="6545"/>
                </a:lnTo>
                <a:lnTo>
                  <a:pt x="21614" y="6545"/>
                </a:lnTo>
                <a:lnTo>
                  <a:pt x="21614" y="6545"/>
                </a:lnTo>
                <a:lnTo>
                  <a:pt x="21614" y="6545"/>
                </a:lnTo>
                <a:lnTo>
                  <a:pt x="21614" y="6545"/>
                </a:lnTo>
                <a:lnTo>
                  <a:pt x="21614" y="6545"/>
                </a:lnTo>
                <a:lnTo>
                  <a:pt x="21614" y="6545"/>
                </a:lnTo>
                <a:lnTo>
                  <a:pt x="21614" y="6545"/>
                </a:lnTo>
                <a:lnTo>
                  <a:pt x="23105" y="6545"/>
                </a:lnTo>
                <a:lnTo>
                  <a:pt x="23105" y="6545"/>
                </a:lnTo>
                <a:lnTo>
                  <a:pt x="23105" y="6545"/>
                </a:lnTo>
                <a:lnTo>
                  <a:pt x="23105" y="6545"/>
                </a:lnTo>
                <a:lnTo>
                  <a:pt x="23105" y="6545"/>
                </a:lnTo>
                <a:lnTo>
                  <a:pt x="23105" y="6545"/>
                </a:lnTo>
                <a:lnTo>
                  <a:pt x="23105" y="6545"/>
                </a:lnTo>
                <a:lnTo>
                  <a:pt x="24596" y="6545"/>
                </a:lnTo>
                <a:lnTo>
                  <a:pt x="24596" y="6545"/>
                </a:lnTo>
                <a:lnTo>
                  <a:pt x="24596" y="6545"/>
                </a:lnTo>
                <a:lnTo>
                  <a:pt x="24596" y="10909"/>
                </a:lnTo>
                <a:lnTo>
                  <a:pt x="26086" y="10909"/>
                </a:lnTo>
                <a:lnTo>
                  <a:pt x="26086" y="10909"/>
                </a:lnTo>
                <a:lnTo>
                  <a:pt x="26086" y="10909"/>
                </a:lnTo>
                <a:lnTo>
                  <a:pt x="26086" y="10909"/>
                </a:lnTo>
                <a:lnTo>
                  <a:pt x="26086" y="10909"/>
                </a:lnTo>
                <a:lnTo>
                  <a:pt x="26086" y="10909"/>
                </a:lnTo>
                <a:lnTo>
                  <a:pt x="26086" y="10909"/>
                </a:lnTo>
                <a:lnTo>
                  <a:pt x="28322" y="10909"/>
                </a:lnTo>
                <a:lnTo>
                  <a:pt x="28322" y="10909"/>
                </a:lnTo>
                <a:lnTo>
                  <a:pt x="28322" y="10909"/>
                </a:lnTo>
                <a:lnTo>
                  <a:pt x="28322" y="10909"/>
                </a:lnTo>
                <a:lnTo>
                  <a:pt x="28322" y="10909"/>
                </a:lnTo>
                <a:lnTo>
                  <a:pt x="28322" y="15272"/>
                </a:lnTo>
                <a:lnTo>
                  <a:pt x="29813" y="15272"/>
                </a:lnTo>
                <a:lnTo>
                  <a:pt x="29813" y="15272"/>
                </a:lnTo>
                <a:lnTo>
                  <a:pt x="29813" y="15272"/>
                </a:lnTo>
                <a:lnTo>
                  <a:pt x="29813" y="15272"/>
                </a:lnTo>
                <a:lnTo>
                  <a:pt x="31304" y="15272"/>
                </a:lnTo>
                <a:lnTo>
                  <a:pt x="31304" y="15272"/>
                </a:lnTo>
                <a:lnTo>
                  <a:pt x="31304" y="15272"/>
                </a:lnTo>
                <a:lnTo>
                  <a:pt x="31304" y="19636"/>
                </a:lnTo>
                <a:lnTo>
                  <a:pt x="31304" y="19636"/>
                </a:lnTo>
                <a:lnTo>
                  <a:pt x="31304" y="19636"/>
                </a:lnTo>
                <a:lnTo>
                  <a:pt x="31304" y="19636"/>
                </a:lnTo>
                <a:lnTo>
                  <a:pt x="31304" y="19636"/>
                </a:lnTo>
                <a:lnTo>
                  <a:pt x="32795" y="19636"/>
                </a:lnTo>
                <a:lnTo>
                  <a:pt x="32795" y="19636"/>
                </a:lnTo>
                <a:lnTo>
                  <a:pt x="32795" y="19636"/>
                </a:lnTo>
                <a:lnTo>
                  <a:pt x="32795" y="19636"/>
                </a:lnTo>
                <a:lnTo>
                  <a:pt x="32795" y="19636"/>
                </a:lnTo>
                <a:lnTo>
                  <a:pt x="32795" y="19636"/>
                </a:lnTo>
                <a:lnTo>
                  <a:pt x="34285" y="19636"/>
                </a:lnTo>
                <a:lnTo>
                  <a:pt x="34285" y="19636"/>
                </a:lnTo>
                <a:lnTo>
                  <a:pt x="34285" y="19636"/>
                </a:lnTo>
                <a:lnTo>
                  <a:pt x="36521" y="19636"/>
                </a:lnTo>
                <a:lnTo>
                  <a:pt x="36521" y="19636"/>
                </a:lnTo>
                <a:lnTo>
                  <a:pt x="36521" y="24000"/>
                </a:lnTo>
                <a:lnTo>
                  <a:pt x="36521" y="24000"/>
                </a:lnTo>
                <a:lnTo>
                  <a:pt x="36521" y="24000"/>
                </a:lnTo>
                <a:lnTo>
                  <a:pt x="36521" y="24000"/>
                </a:lnTo>
                <a:lnTo>
                  <a:pt x="36521" y="30545"/>
                </a:lnTo>
                <a:lnTo>
                  <a:pt x="36521" y="30545"/>
                </a:lnTo>
                <a:lnTo>
                  <a:pt x="36521" y="30545"/>
                </a:lnTo>
                <a:lnTo>
                  <a:pt x="34285" y="30545"/>
                </a:lnTo>
                <a:lnTo>
                  <a:pt x="34285" y="30545"/>
                </a:lnTo>
                <a:lnTo>
                  <a:pt x="34285" y="34909"/>
                </a:lnTo>
                <a:lnTo>
                  <a:pt x="34285" y="34909"/>
                </a:lnTo>
                <a:lnTo>
                  <a:pt x="34285" y="34909"/>
                </a:lnTo>
                <a:lnTo>
                  <a:pt x="34285" y="34909"/>
                </a:lnTo>
                <a:lnTo>
                  <a:pt x="34285" y="34909"/>
                </a:lnTo>
                <a:lnTo>
                  <a:pt x="36521" y="34909"/>
                </a:lnTo>
                <a:lnTo>
                  <a:pt x="36521" y="39272"/>
                </a:lnTo>
                <a:lnTo>
                  <a:pt x="36521" y="39272"/>
                </a:lnTo>
                <a:lnTo>
                  <a:pt x="36521" y="39272"/>
                </a:lnTo>
                <a:lnTo>
                  <a:pt x="36521" y="39272"/>
                </a:lnTo>
                <a:lnTo>
                  <a:pt x="36521" y="39272"/>
                </a:lnTo>
                <a:lnTo>
                  <a:pt x="36521" y="39272"/>
                </a:lnTo>
                <a:lnTo>
                  <a:pt x="36521" y="43636"/>
                </a:lnTo>
                <a:lnTo>
                  <a:pt x="36521" y="43636"/>
                </a:lnTo>
                <a:lnTo>
                  <a:pt x="36521" y="43636"/>
                </a:lnTo>
                <a:lnTo>
                  <a:pt x="36521" y="43636"/>
                </a:lnTo>
                <a:lnTo>
                  <a:pt x="36521" y="43636"/>
                </a:lnTo>
                <a:lnTo>
                  <a:pt x="36521" y="48000"/>
                </a:lnTo>
                <a:lnTo>
                  <a:pt x="38012" y="48000"/>
                </a:lnTo>
                <a:lnTo>
                  <a:pt x="38012" y="48000"/>
                </a:lnTo>
                <a:lnTo>
                  <a:pt x="38012" y="43636"/>
                </a:lnTo>
                <a:lnTo>
                  <a:pt x="38012" y="43636"/>
                </a:lnTo>
                <a:lnTo>
                  <a:pt x="38012" y="43636"/>
                </a:lnTo>
                <a:lnTo>
                  <a:pt x="38012" y="43636"/>
                </a:lnTo>
                <a:lnTo>
                  <a:pt x="38012" y="43636"/>
                </a:lnTo>
                <a:lnTo>
                  <a:pt x="38012" y="43636"/>
                </a:lnTo>
                <a:lnTo>
                  <a:pt x="38012" y="43636"/>
                </a:lnTo>
                <a:lnTo>
                  <a:pt x="38012" y="39272"/>
                </a:lnTo>
                <a:lnTo>
                  <a:pt x="38012" y="39272"/>
                </a:lnTo>
                <a:lnTo>
                  <a:pt x="39503" y="39272"/>
                </a:lnTo>
                <a:lnTo>
                  <a:pt x="39503" y="39272"/>
                </a:lnTo>
                <a:lnTo>
                  <a:pt x="39503" y="34909"/>
                </a:lnTo>
                <a:lnTo>
                  <a:pt x="39503" y="34909"/>
                </a:lnTo>
                <a:lnTo>
                  <a:pt x="39503" y="34909"/>
                </a:lnTo>
                <a:lnTo>
                  <a:pt x="39503" y="34909"/>
                </a:lnTo>
                <a:lnTo>
                  <a:pt x="40993" y="34909"/>
                </a:lnTo>
                <a:lnTo>
                  <a:pt x="40993" y="34909"/>
                </a:lnTo>
                <a:lnTo>
                  <a:pt x="40993" y="34909"/>
                </a:lnTo>
                <a:lnTo>
                  <a:pt x="40993" y="34909"/>
                </a:lnTo>
                <a:lnTo>
                  <a:pt x="40993" y="34909"/>
                </a:lnTo>
                <a:lnTo>
                  <a:pt x="42484" y="34909"/>
                </a:lnTo>
                <a:lnTo>
                  <a:pt x="42484" y="34909"/>
                </a:lnTo>
                <a:lnTo>
                  <a:pt x="42484" y="34909"/>
                </a:lnTo>
                <a:lnTo>
                  <a:pt x="42484" y="34909"/>
                </a:lnTo>
                <a:lnTo>
                  <a:pt x="42484" y="34909"/>
                </a:lnTo>
                <a:lnTo>
                  <a:pt x="42484" y="34909"/>
                </a:lnTo>
                <a:lnTo>
                  <a:pt x="42484" y="34909"/>
                </a:lnTo>
                <a:lnTo>
                  <a:pt x="42484" y="34909"/>
                </a:lnTo>
                <a:lnTo>
                  <a:pt x="44720" y="34909"/>
                </a:lnTo>
                <a:lnTo>
                  <a:pt x="44720" y="34909"/>
                </a:lnTo>
                <a:lnTo>
                  <a:pt x="44720" y="34909"/>
                </a:lnTo>
                <a:lnTo>
                  <a:pt x="46211" y="34909"/>
                </a:lnTo>
                <a:lnTo>
                  <a:pt x="46211" y="34909"/>
                </a:lnTo>
                <a:lnTo>
                  <a:pt x="46211" y="34909"/>
                </a:lnTo>
                <a:lnTo>
                  <a:pt x="46211" y="34909"/>
                </a:lnTo>
                <a:lnTo>
                  <a:pt x="46211" y="34909"/>
                </a:lnTo>
                <a:lnTo>
                  <a:pt x="46211" y="30545"/>
                </a:lnTo>
                <a:lnTo>
                  <a:pt x="46211" y="30545"/>
                </a:lnTo>
                <a:lnTo>
                  <a:pt x="46211" y="30545"/>
                </a:lnTo>
                <a:lnTo>
                  <a:pt x="46211" y="30545"/>
                </a:lnTo>
                <a:lnTo>
                  <a:pt x="46211" y="24000"/>
                </a:lnTo>
                <a:lnTo>
                  <a:pt x="46211" y="24000"/>
                </a:lnTo>
                <a:lnTo>
                  <a:pt x="46211" y="24000"/>
                </a:lnTo>
                <a:lnTo>
                  <a:pt x="44720" y="24000"/>
                </a:lnTo>
                <a:lnTo>
                  <a:pt x="44720" y="24000"/>
                </a:lnTo>
                <a:lnTo>
                  <a:pt x="44720" y="19636"/>
                </a:lnTo>
                <a:lnTo>
                  <a:pt x="44720" y="19636"/>
                </a:lnTo>
                <a:lnTo>
                  <a:pt x="44720" y="19636"/>
                </a:lnTo>
                <a:lnTo>
                  <a:pt x="44720" y="19636"/>
                </a:lnTo>
                <a:lnTo>
                  <a:pt x="44720" y="19636"/>
                </a:lnTo>
                <a:lnTo>
                  <a:pt x="44720" y="19636"/>
                </a:lnTo>
                <a:lnTo>
                  <a:pt x="46211" y="19636"/>
                </a:lnTo>
                <a:lnTo>
                  <a:pt x="46211" y="19636"/>
                </a:lnTo>
                <a:lnTo>
                  <a:pt x="46211" y="19636"/>
                </a:lnTo>
                <a:lnTo>
                  <a:pt x="46211" y="19636"/>
                </a:lnTo>
                <a:lnTo>
                  <a:pt x="47701" y="19636"/>
                </a:lnTo>
                <a:lnTo>
                  <a:pt x="47701" y="19636"/>
                </a:lnTo>
                <a:lnTo>
                  <a:pt x="47701" y="19636"/>
                </a:lnTo>
                <a:lnTo>
                  <a:pt x="49192" y="19636"/>
                </a:lnTo>
                <a:lnTo>
                  <a:pt x="49192" y="19636"/>
                </a:lnTo>
                <a:lnTo>
                  <a:pt x="49192" y="19636"/>
                </a:lnTo>
                <a:lnTo>
                  <a:pt x="49192" y="19636"/>
                </a:lnTo>
                <a:lnTo>
                  <a:pt x="49192" y="19636"/>
                </a:lnTo>
                <a:lnTo>
                  <a:pt x="49192" y="19636"/>
                </a:lnTo>
                <a:lnTo>
                  <a:pt x="50683" y="19636"/>
                </a:lnTo>
                <a:lnTo>
                  <a:pt x="50683" y="19636"/>
                </a:lnTo>
                <a:lnTo>
                  <a:pt x="50683" y="24000"/>
                </a:lnTo>
                <a:lnTo>
                  <a:pt x="50683" y="24000"/>
                </a:lnTo>
                <a:lnTo>
                  <a:pt x="50683" y="24000"/>
                </a:lnTo>
                <a:lnTo>
                  <a:pt x="50683" y="24000"/>
                </a:lnTo>
                <a:lnTo>
                  <a:pt x="50683" y="24000"/>
                </a:lnTo>
                <a:lnTo>
                  <a:pt x="52919" y="24000"/>
                </a:lnTo>
                <a:lnTo>
                  <a:pt x="52919" y="24000"/>
                </a:lnTo>
                <a:lnTo>
                  <a:pt x="52919" y="24000"/>
                </a:lnTo>
                <a:lnTo>
                  <a:pt x="52919" y="24000"/>
                </a:lnTo>
                <a:lnTo>
                  <a:pt x="52919" y="30545"/>
                </a:lnTo>
                <a:lnTo>
                  <a:pt x="54409" y="30545"/>
                </a:lnTo>
                <a:lnTo>
                  <a:pt x="54409" y="30545"/>
                </a:lnTo>
                <a:lnTo>
                  <a:pt x="54409" y="30545"/>
                </a:lnTo>
                <a:lnTo>
                  <a:pt x="54409" y="30545"/>
                </a:lnTo>
                <a:lnTo>
                  <a:pt x="54409" y="30545"/>
                </a:lnTo>
                <a:lnTo>
                  <a:pt x="54409" y="30545"/>
                </a:lnTo>
                <a:lnTo>
                  <a:pt x="54409" y="30545"/>
                </a:lnTo>
                <a:lnTo>
                  <a:pt x="54409" y="30545"/>
                </a:lnTo>
                <a:lnTo>
                  <a:pt x="55900" y="30545"/>
                </a:lnTo>
                <a:lnTo>
                  <a:pt x="55900" y="30545"/>
                </a:lnTo>
                <a:lnTo>
                  <a:pt x="55900" y="30545"/>
                </a:lnTo>
                <a:lnTo>
                  <a:pt x="55900" y="30545"/>
                </a:lnTo>
                <a:lnTo>
                  <a:pt x="55900" y="24000"/>
                </a:lnTo>
                <a:lnTo>
                  <a:pt x="55900" y="24000"/>
                </a:lnTo>
                <a:lnTo>
                  <a:pt x="55900" y="24000"/>
                </a:lnTo>
                <a:lnTo>
                  <a:pt x="54409" y="24000"/>
                </a:lnTo>
                <a:lnTo>
                  <a:pt x="54409" y="24000"/>
                </a:lnTo>
                <a:lnTo>
                  <a:pt x="54409" y="24000"/>
                </a:lnTo>
                <a:lnTo>
                  <a:pt x="54409" y="19636"/>
                </a:lnTo>
                <a:lnTo>
                  <a:pt x="54409" y="19636"/>
                </a:lnTo>
                <a:lnTo>
                  <a:pt x="54409" y="19636"/>
                </a:lnTo>
                <a:lnTo>
                  <a:pt x="54409" y="19636"/>
                </a:lnTo>
                <a:lnTo>
                  <a:pt x="54409" y="19636"/>
                </a:lnTo>
                <a:lnTo>
                  <a:pt x="54409" y="19636"/>
                </a:lnTo>
                <a:lnTo>
                  <a:pt x="55900" y="19636"/>
                </a:lnTo>
                <a:lnTo>
                  <a:pt x="55900" y="19636"/>
                </a:lnTo>
                <a:lnTo>
                  <a:pt x="55900" y="19636"/>
                </a:lnTo>
                <a:lnTo>
                  <a:pt x="55900" y="19636"/>
                </a:lnTo>
                <a:lnTo>
                  <a:pt x="55900" y="19636"/>
                </a:lnTo>
                <a:lnTo>
                  <a:pt x="55900" y="19636"/>
                </a:lnTo>
                <a:lnTo>
                  <a:pt x="57391" y="19636"/>
                </a:lnTo>
                <a:lnTo>
                  <a:pt x="57391" y="19636"/>
                </a:lnTo>
                <a:lnTo>
                  <a:pt x="57391" y="19636"/>
                </a:lnTo>
                <a:lnTo>
                  <a:pt x="57391" y="19636"/>
                </a:lnTo>
                <a:lnTo>
                  <a:pt x="58881" y="19636"/>
                </a:lnTo>
                <a:lnTo>
                  <a:pt x="58881" y="19636"/>
                </a:lnTo>
                <a:lnTo>
                  <a:pt x="58881" y="19636"/>
                </a:lnTo>
                <a:lnTo>
                  <a:pt x="58881" y="15272"/>
                </a:lnTo>
                <a:lnTo>
                  <a:pt x="58881" y="15272"/>
                </a:lnTo>
                <a:lnTo>
                  <a:pt x="58881" y="15272"/>
                </a:lnTo>
                <a:lnTo>
                  <a:pt x="61118" y="15272"/>
                </a:lnTo>
                <a:lnTo>
                  <a:pt x="61118" y="15272"/>
                </a:lnTo>
                <a:lnTo>
                  <a:pt x="61118" y="15272"/>
                </a:lnTo>
                <a:lnTo>
                  <a:pt x="61118" y="15272"/>
                </a:lnTo>
                <a:lnTo>
                  <a:pt x="62608" y="15272"/>
                </a:lnTo>
                <a:lnTo>
                  <a:pt x="62608" y="15272"/>
                </a:lnTo>
                <a:lnTo>
                  <a:pt x="62608" y="15272"/>
                </a:lnTo>
                <a:lnTo>
                  <a:pt x="62608" y="15272"/>
                </a:lnTo>
                <a:lnTo>
                  <a:pt x="64099" y="15272"/>
                </a:lnTo>
                <a:lnTo>
                  <a:pt x="64099" y="15272"/>
                </a:lnTo>
                <a:lnTo>
                  <a:pt x="64099" y="15272"/>
                </a:lnTo>
                <a:lnTo>
                  <a:pt x="64099" y="15272"/>
                </a:lnTo>
                <a:lnTo>
                  <a:pt x="64099" y="19636"/>
                </a:lnTo>
                <a:lnTo>
                  <a:pt x="65590" y="19636"/>
                </a:lnTo>
                <a:lnTo>
                  <a:pt x="65590" y="19636"/>
                </a:lnTo>
                <a:lnTo>
                  <a:pt x="65590" y="19636"/>
                </a:lnTo>
                <a:lnTo>
                  <a:pt x="65590" y="19636"/>
                </a:lnTo>
                <a:lnTo>
                  <a:pt x="65590" y="19636"/>
                </a:lnTo>
                <a:lnTo>
                  <a:pt x="65590" y="19636"/>
                </a:lnTo>
                <a:lnTo>
                  <a:pt x="65590" y="19636"/>
                </a:lnTo>
                <a:lnTo>
                  <a:pt x="65590" y="19636"/>
                </a:lnTo>
                <a:lnTo>
                  <a:pt x="67080" y="19636"/>
                </a:lnTo>
                <a:lnTo>
                  <a:pt x="67080" y="19636"/>
                </a:lnTo>
                <a:lnTo>
                  <a:pt x="67080" y="19636"/>
                </a:lnTo>
                <a:lnTo>
                  <a:pt x="67080" y="19636"/>
                </a:lnTo>
                <a:lnTo>
                  <a:pt x="67080" y="15272"/>
                </a:lnTo>
                <a:lnTo>
                  <a:pt x="67080" y="15272"/>
                </a:lnTo>
                <a:lnTo>
                  <a:pt x="67080" y="15272"/>
                </a:lnTo>
                <a:lnTo>
                  <a:pt x="68571" y="15272"/>
                </a:lnTo>
                <a:lnTo>
                  <a:pt x="68571" y="15272"/>
                </a:lnTo>
                <a:lnTo>
                  <a:pt x="68571" y="15272"/>
                </a:lnTo>
                <a:lnTo>
                  <a:pt x="68571" y="15272"/>
                </a:lnTo>
                <a:lnTo>
                  <a:pt x="68571" y="15272"/>
                </a:lnTo>
                <a:lnTo>
                  <a:pt x="70807" y="15272"/>
                </a:lnTo>
                <a:lnTo>
                  <a:pt x="70807" y="15272"/>
                </a:lnTo>
                <a:lnTo>
                  <a:pt x="70807" y="15272"/>
                </a:lnTo>
                <a:lnTo>
                  <a:pt x="70807" y="15272"/>
                </a:lnTo>
                <a:lnTo>
                  <a:pt x="72298" y="15272"/>
                </a:lnTo>
                <a:lnTo>
                  <a:pt x="72298" y="15272"/>
                </a:lnTo>
                <a:lnTo>
                  <a:pt x="72298" y="15272"/>
                </a:lnTo>
                <a:lnTo>
                  <a:pt x="72298" y="15272"/>
                </a:lnTo>
                <a:lnTo>
                  <a:pt x="72298" y="15272"/>
                </a:lnTo>
                <a:lnTo>
                  <a:pt x="72298" y="19636"/>
                </a:lnTo>
                <a:lnTo>
                  <a:pt x="73788" y="19636"/>
                </a:lnTo>
                <a:lnTo>
                  <a:pt x="73788" y="19636"/>
                </a:lnTo>
                <a:lnTo>
                  <a:pt x="73788" y="19636"/>
                </a:lnTo>
                <a:lnTo>
                  <a:pt x="73788" y="19636"/>
                </a:lnTo>
                <a:lnTo>
                  <a:pt x="73788" y="19636"/>
                </a:lnTo>
                <a:lnTo>
                  <a:pt x="73788" y="19636"/>
                </a:lnTo>
                <a:lnTo>
                  <a:pt x="75279" y="19636"/>
                </a:lnTo>
                <a:lnTo>
                  <a:pt x="75279" y="19636"/>
                </a:lnTo>
                <a:lnTo>
                  <a:pt x="75279" y="19636"/>
                </a:lnTo>
                <a:lnTo>
                  <a:pt x="75279" y="19636"/>
                </a:lnTo>
                <a:lnTo>
                  <a:pt x="75279" y="19636"/>
                </a:lnTo>
                <a:lnTo>
                  <a:pt x="76770" y="19636"/>
                </a:lnTo>
                <a:lnTo>
                  <a:pt x="76770" y="19636"/>
                </a:lnTo>
                <a:lnTo>
                  <a:pt x="76770" y="19636"/>
                </a:lnTo>
                <a:lnTo>
                  <a:pt x="76770" y="19636"/>
                </a:lnTo>
                <a:lnTo>
                  <a:pt x="76770" y="19636"/>
                </a:lnTo>
                <a:lnTo>
                  <a:pt x="76770" y="19636"/>
                </a:lnTo>
                <a:lnTo>
                  <a:pt x="79006" y="19636"/>
                </a:lnTo>
                <a:lnTo>
                  <a:pt x="79006" y="19636"/>
                </a:lnTo>
                <a:lnTo>
                  <a:pt x="79006" y="15272"/>
                </a:lnTo>
                <a:lnTo>
                  <a:pt x="79006" y="15272"/>
                </a:lnTo>
                <a:lnTo>
                  <a:pt x="79006" y="15272"/>
                </a:lnTo>
                <a:lnTo>
                  <a:pt x="79006" y="15272"/>
                </a:lnTo>
                <a:lnTo>
                  <a:pt x="80496" y="15272"/>
                </a:lnTo>
                <a:lnTo>
                  <a:pt x="80496" y="15272"/>
                </a:lnTo>
                <a:lnTo>
                  <a:pt x="80496" y="15272"/>
                </a:lnTo>
                <a:lnTo>
                  <a:pt x="80496" y="15272"/>
                </a:lnTo>
                <a:lnTo>
                  <a:pt x="80496" y="15272"/>
                </a:lnTo>
                <a:lnTo>
                  <a:pt x="80496" y="15272"/>
                </a:lnTo>
                <a:lnTo>
                  <a:pt x="81987" y="15272"/>
                </a:lnTo>
                <a:lnTo>
                  <a:pt x="81987" y="15272"/>
                </a:lnTo>
                <a:lnTo>
                  <a:pt x="81987" y="15272"/>
                </a:lnTo>
                <a:lnTo>
                  <a:pt x="81987" y="15272"/>
                </a:lnTo>
                <a:lnTo>
                  <a:pt x="81987" y="19636"/>
                </a:lnTo>
                <a:lnTo>
                  <a:pt x="83478" y="19636"/>
                </a:lnTo>
                <a:lnTo>
                  <a:pt x="83478" y="15272"/>
                </a:lnTo>
                <a:lnTo>
                  <a:pt x="83478" y="15272"/>
                </a:lnTo>
                <a:lnTo>
                  <a:pt x="83478" y="15272"/>
                </a:lnTo>
                <a:lnTo>
                  <a:pt x="83478" y="15272"/>
                </a:lnTo>
                <a:lnTo>
                  <a:pt x="84968" y="15272"/>
                </a:lnTo>
                <a:lnTo>
                  <a:pt x="84968" y="15272"/>
                </a:lnTo>
                <a:lnTo>
                  <a:pt x="84968" y="15272"/>
                </a:lnTo>
                <a:lnTo>
                  <a:pt x="84968" y="15272"/>
                </a:lnTo>
                <a:lnTo>
                  <a:pt x="84968" y="15272"/>
                </a:lnTo>
                <a:lnTo>
                  <a:pt x="87204" y="15272"/>
                </a:lnTo>
                <a:lnTo>
                  <a:pt x="87204" y="15272"/>
                </a:lnTo>
                <a:lnTo>
                  <a:pt x="87204" y="15272"/>
                </a:lnTo>
                <a:lnTo>
                  <a:pt x="87204" y="15272"/>
                </a:lnTo>
                <a:lnTo>
                  <a:pt x="87204" y="10909"/>
                </a:lnTo>
                <a:lnTo>
                  <a:pt x="87204" y="10909"/>
                </a:lnTo>
                <a:lnTo>
                  <a:pt x="87204" y="10909"/>
                </a:lnTo>
                <a:lnTo>
                  <a:pt x="87204" y="10909"/>
                </a:lnTo>
                <a:lnTo>
                  <a:pt x="87204" y="10909"/>
                </a:lnTo>
                <a:lnTo>
                  <a:pt x="87204" y="6545"/>
                </a:lnTo>
                <a:lnTo>
                  <a:pt x="87204" y="6545"/>
                </a:lnTo>
                <a:lnTo>
                  <a:pt x="84968" y="6545"/>
                </a:lnTo>
                <a:lnTo>
                  <a:pt x="84968" y="6545"/>
                </a:lnTo>
                <a:lnTo>
                  <a:pt x="84968" y="0"/>
                </a:lnTo>
                <a:lnTo>
                  <a:pt x="87204" y="0"/>
                </a:lnTo>
                <a:lnTo>
                  <a:pt x="87204" y="0"/>
                </a:lnTo>
                <a:lnTo>
                  <a:pt x="87204" y="0"/>
                </a:lnTo>
                <a:lnTo>
                  <a:pt x="88695" y="0"/>
                </a:lnTo>
                <a:lnTo>
                  <a:pt x="88695" y="0"/>
                </a:lnTo>
                <a:lnTo>
                  <a:pt x="88695" y="0"/>
                </a:lnTo>
                <a:lnTo>
                  <a:pt x="88695" y="6545"/>
                </a:lnTo>
                <a:lnTo>
                  <a:pt x="88695" y="6545"/>
                </a:lnTo>
                <a:lnTo>
                  <a:pt x="88695" y="0"/>
                </a:lnTo>
                <a:lnTo>
                  <a:pt x="90186" y="0"/>
                </a:lnTo>
                <a:lnTo>
                  <a:pt x="90186" y="0"/>
                </a:lnTo>
                <a:lnTo>
                  <a:pt x="90186" y="0"/>
                </a:lnTo>
                <a:lnTo>
                  <a:pt x="90186" y="0"/>
                </a:lnTo>
                <a:lnTo>
                  <a:pt x="91677" y="0"/>
                </a:lnTo>
                <a:lnTo>
                  <a:pt x="91677" y="0"/>
                </a:lnTo>
                <a:lnTo>
                  <a:pt x="91677" y="0"/>
                </a:lnTo>
                <a:lnTo>
                  <a:pt x="93167" y="0"/>
                </a:lnTo>
                <a:lnTo>
                  <a:pt x="93167" y="0"/>
                </a:lnTo>
                <a:lnTo>
                  <a:pt x="93167" y="6545"/>
                </a:lnTo>
                <a:lnTo>
                  <a:pt x="93167" y="6545"/>
                </a:lnTo>
                <a:lnTo>
                  <a:pt x="93167" y="6545"/>
                </a:lnTo>
                <a:lnTo>
                  <a:pt x="93167" y="6545"/>
                </a:lnTo>
                <a:lnTo>
                  <a:pt x="95403" y="6545"/>
                </a:lnTo>
                <a:lnTo>
                  <a:pt x="95403" y="6545"/>
                </a:lnTo>
                <a:lnTo>
                  <a:pt x="95403" y="6545"/>
                </a:lnTo>
                <a:lnTo>
                  <a:pt x="95403" y="6545"/>
                </a:lnTo>
                <a:lnTo>
                  <a:pt x="95403" y="6545"/>
                </a:lnTo>
                <a:lnTo>
                  <a:pt x="95403" y="10909"/>
                </a:lnTo>
                <a:lnTo>
                  <a:pt x="95403" y="10909"/>
                </a:lnTo>
                <a:lnTo>
                  <a:pt x="95403" y="10909"/>
                </a:lnTo>
                <a:lnTo>
                  <a:pt x="95403" y="15272"/>
                </a:lnTo>
                <a:lnTo>
                  <a:pt x="96894" y="15272"/>
                </a:lnTo>
                <a:lnTo>
                  <a:pt x="96894" y="15272"/>
                </a:lnTo>
                <a:lnTo>
                  <a:pt x="96894" y="15272"/>
                </a:lnTo>
                <a:lnTo>
                  <a:pt x="98385" y="15272"/>
                </a:lnTo>
                <a:lnTo>
                  <a:pt x="98385" y="15272"/>
                </a:lnTo>
                <a:lnTo>
                  <a:pt x="98385" y="15272"/>
                </a:lnTo>
                <a:lnTo>
                  <a:pt x="98385" y="15272"/>
                </a:lnTo>
                <a:lnTo>
                  <a:pt x="98385" y="15272"/>
                </a:lnTo>
                <a:lnTo>
                  <a:pt x="98385" y="15272"/>
                </a:lnTo>
                <a:lnTo>
                  <a:pt x="98385" y="15272"/>
                </a:lnTo>
                <a:lnTo>
                  <a:pt x="98385" y="15272"/>
                </a:lnTo>
                <a:lnTo>
                  <a:pt x="98385" y="10909"/>
                </a:lnTo>
                <a:lnTo>
                  <a:pt x="99875" y="10909"/>
                </a:lnTo>
                <a:lnTo>
                  <a:pt x="99875" y="10909"/>
                </a:lnTo>
                <a:lnTo>
                  <a:pt x="99875" y="10909"/>
                </a:lnTo>
                <a:lnTo>
                  <a:pt x="101366" y="10909"/>
                </a:lnTo>
                <a:lnTo>
                  <a:pt x="101366" y="10909"/>
                </a:lnTo>
                <a:lnTo>
                  <a:pt x="101366" y="10909"/>
                </a:lnTo>
                <a:lnTo>
                  <a:pt x="101366" y="10909"/>
                </a:lnTo>
                <a:lnTo>
                  <a:pt x="101366" y="10909"/>
                </a:lnTo>
                <a:lnTo>
                  <a:pt x="103602" y="10909"/>
                </a:lnTo>
                <a:lnTo>
                  <a:pt x="103602" y="10909"/>
                </a:lnTo>
                <a:lnTo>
                  <a:pt x="103602" y="10909"/>
                </a:lnTo>
                <a:lnTo>
                  <a:pt x="103602" y="10909"/>
                </a:lnTo>
                <a:lnTo>
                  <a:pt x="103602" y="10909"/>
                </a:lnTo>
                <a:lnTo>
                  <a:pt x="103602" y="6545"/>
                </a:lnTo>
                <a:lnTo>
                  <a:pt x="105093" y="6545"/>
                </a:lnTo>
                <a:lnTo>
                  <a:pt x="105093" y="6545"/>
                </a:lnTo>
                <a:lnTo>
                  <a:pt x="105093" y="6545"/>
                </a:lnTo>
                <a:lnTo>
                  <a:pt x="105093" y="10909"/>
                </a:lnTo>
                <a:lnTo>
                  <a:pt x="106583" y="10909"/>
                </a:lnTo>
                <a:lnTo>
                  <a:pt x="106583" y="10909"/>
                </a:lnTo>
                <a:lnTo>
                  <a:pt x="106583" y="10909"/>
                </a:lnTo>
                <a:lnTo>
                  <a:pt x="106583" y="10909"/>
                </a:lnTo>
                <a:lnTo>
                  <a:pt x="106583" y="6545"/>
                </a:lnTo>
                <a:lnTo>
                  <a:pt x="108074" y="6545"/>
                </a:lnTo>
                <a:lnTo>
                  <a:pt x="108074" y="6545"/>
                </a:lnTo>
                <a:lnTo>
                  <a:pt x="108074" y="6545"/>
                </a:lnTo>
                <a:lnTo>
                  <a:pt x="108074" y="10909"/>
                </a:lnTo>
                <a:lnTo>
                  <a:pt x="108074" y="10909"/>
                </a:lnTo>
                <a:lnTo>
                  <a:pt x="108074" y="10909"/>
                </a:lnTo>
                <a:lnTo>
                  <a:pt x="108074" y="10909"/>
                </a:lnTo>
                <a:lnTo>
                  <a:pt x="106583" y="10909"/>
                </a:lnTo>
                <a:lnTo>
                  <a:pt x="106583" y="10909"/>
                </a:lnTo>
                <a:lnTo>
                  <a:pt x="106583" y="10909"/>
                </a:lnTo>
                <a:lnTo>
                  <a:pt x="106583" y="10909"/>
                </a:lnTo>
                <a:lnTo>
                  <a:pt x="106583" y="10909"/>
                </a:lnTo>
                <a:lnTo>
                  <a:pt x="105093" y="10909"/>
                </a:lnTo>
                <a:lnTo>
                  <a:pt x="105093" y="10909"/>
                </a:lnTo>
                <a:lnTo>
                  <a:pt x="105093" y="10909"/>
                </a:lnTo>
                <a:lnTo>
                  <a:pt x="103602" y="10909"/>
                </a:lnTo>
                <a:lnTo>
                  <a:pt x="103602" y="15272"/>
                </a:lnTo>
                <a:lnTo>
                  <a:pt x="103602" y="15272"/>
                </a:lnTo>
                <a:lnTo>
                  <a:pt x="103602" y="15272"/>
                </a:lnTo>
                <a:lnTo>
                  <a:pt x="103602" y="15272"/>
                </a:lnTo>
                <a:lnTo>
                  <a:pt x="103602" y="19636"/>
                </a:lnTo>
                <a:lnTo>
                  <a:pt x="103602" y="19636"/>
                </a:lnTo>
                <a:lnTo>
                  <a:pt x="103602" y="19636"/>
                </a:lnTo>
                <a:lnTo>
                  <a:pt x="103602" y="19636"/>
                </a:lnTo>
                <a:lnTo>
                  <a:pt x="103602" y="19636"/>
                </a:lnTo>
                <a:lnTo>
                  <a:pt x="103602" y="19636"/>
                </a:lnTo>
                <a:lnTo>
                  <a:pt x="103602" y="19636"/>
                </a:lnTo>
                <a:lnTo>
                  <a:pt x="103602" y="19636"/>
                </a:lnTo>
                <a:lnTo>
                  <a:pt x="105093" y="19636"/>
                </a:lnTo>
                <a:lnTo>
                  <a:pt x="105093" y="19636"/>
                </a:lnTo>
                <a:lnTo>
                  <a:pt x="105093" y="19636"/>
                </a:lnTo>
                <a:lnTo>
                  <a:pt x="105093" y="19636"/>
                </a:lnTo>
                <a:lnTo>
                  <a:pt x="106583" y="19636"/>
                </a:lnTo>
                <a:lnTo>
                  <a:pt x="106583" y="19636"/>
                </a:lnTo>
                <a:lnTo>
                  <a:pt x="106583" y="19636"/>
                </a:lnTo>
                <a:lnTo>
                  <a:pt x="106583" y="19636"/>
                </a:lnTo>
                <a:lnTo>
                  <a:pt x="106583" y="19636"/>
                </a:lnTo>
                <a:lnTo>
                  <a:pt x="106583" y="19636"/>
                </a:lnTo>
                <a:lnTo>
                  <a:pt x="108074" y="19636"/>
                </a:lnTo>
                <a:lnTo>
                  <a:pt x="108074" y="24000"/>
                </a:lnTo>
                <a:lnTo>
                  <a:pt x="108074" y="24000"/>
                </a:lnTo>
                <a:lnTo>
                  <a:pt x="108074" y="24000"/>
                </a:lnTo>
                <a:lnTo>
                  <a:pt x="106583" y="24000"/>
                </a:lnTo>
                <a:lnTo>
                  <a:pt x="106583" y="24000"/>
                </a:lnTo>
                <a:lnTo>
                  <a:pt x="106583" y="30545"/>
                </a:lnTo>
                <a:lnTo>
                  <a:pt x="106583" y="30545"/>
                </a:lnTo>
                <a:lnTo>
                  <a:pt x="106583" y="30545"/>
                </a:lnTo>
                <a:lnTo>
                  <a:pt x="106583" y="30545"/>
                </a:lnTo>
                <a:lnTo>
                  <a:pt x="106583" y="30545"/>
                </a:lnTo>
                <a:lnTo>
                  <a:pt x="106583" y="30545"/>
                </a:lnTo>
                <a:lnTo>
                  <a:pt x="106583" y="30545"/>
                </a:lnTo>
                <a:lnTo>
                  <a:pt x="106583" y="30545"/>
                </a:lnTo>
                <a:lnTo>
                  <a:pt x="106583" y="30545"/>
                </a:lnTo>
                <a:lnTo>
                  <a:pt x="108074" y="30545"/>
                </a:lnTo>
                <a:lnTo>
                  <a:pt x="108074" y="30545"/>
                </a:lnTo>
                <a:lnTo>
                  <a:pt x="108074" y="30545"/>
                </a:lnTo>
                <a:lnTo>
                  <a:pt x="108074" y="30545"/>
                </a:lnTo>
                <a:lnTo>
                  <a:pt x="109565" y="30545"/>
                </a:lnTo>
                <a:lnTo>
                  <a:pt x="109565" y="30545"/>
                </a:lnTo>
                <a:lnTo>
                  <a:pt x="109565" y="30545"/>
                </a:lnTo>
                <a:lnTo>
                  <a:pt x="111801" y="30545"/>
                </a:lnTo>
                <a:lnTo>
                  <a:pt x="111801" y="30545"/>
                </a:lnTo>
                <a:lnTo>
                  <a:pt x="109565" y="30545"/>
                </a:lnTo>
                <a:lnTo>
                  <a:pt x="109565" y="34909"/>
                </a:lnTo>
                <a:lnTo>
                  <a:pt x="111801" y="34909"/>
                </a:lnTo>
                <a:lnTo>
                  <a:pt x="111801" y="34909"/>
                </a:lnTo>
                <a:lnTo>
                  <a:pt x="111801" y="34909"/>
                </a:lnTo>
                <a:lnTo>
                  <a:pt x="111801" y="34909"/>
                </a:lnTo>
                <a:lnTo>
                  <a:pt x="111801" y="34909"/>
                </a:lnTo>
                <a:lnTo>
                  <a:pt x="113291" y="34909"/>
                </a:lnTo>
                <a:lnTo>
                  <a:pt x="113291" y="34909"/>
                </a:lnTo>
                <a:lnTo>
                  <a:pt x="113291" y="34909"/>
                </a:lnTo>
                <a:lnTo>
                  <a:pt x="113291" y="34909"/>
                </a:lnTo>
                <a:lnTo>
                  <a:pt x="113291" y="34909"/>
                </a:lnTo>
                <a:lnTo>
                  <a:pt x="114782" y="34909"/>
                </a:lnTo>
                <a:lnTo>
                  <a:pt x="114782" y="34909"/>
                </a:lnTo>
                <a:lnTo>
                  <a:pt x="114782" y="34909"/>
                </a:lnTo>
                <a:lnTo>
                  <a:pt x="116273" y="34909"/>
                </a:lnTo>
                <a:lnTo>
                  <a:pt x="116273" y="39272"/>
                </a:lnTo>
                <a:lnTo>
                  <a:pt x="116273" y="39272"/>
                </a:lnTo>
                <a:lnTo>
                  <a:pt x="116273" y="39272"/>
                </a:lnTo>
                <a:lnTo>
                  <a:pt x="116273" y="39272"/>
                </a:lnTo>
                <a:lnTo>
                  <a:pt x="117763" y="39272"/>
                </a:lnTo>
                <a:lnTo>
                  <a:pt x="117763" y="39272"/>
                </a:lnTo>
                <a:lnTo>
                  <a:pt x="117763" y="39272"/>
                </a:lnTo>
                <a:lnTo>
                  <a:pt x="117763" y="39272"/>
                </a:lnTo>
                <a:lnTo>
                  <a:pt x="117763" y="39272"/>
                </a:lnTo>
                <a:lnTo>
                  <a:pt x="117763" y="43636"/>
                </a:lnTo>
                <a:lnTo>
                  <a:pt x="117763" y="43636"/>
                </a:lnTo>
                <a:lnTo>
                  <a:pt x="117763" y="43636"/>
                </a:lnTo>
                <a:lnTo>
                  <a:pt x="117763" y="43636"/>
                </a:lnTo>
                <a:lnTo>
                  <a:pt x="117763" y="43636"/>
                </a:lnTo>
                <a:lnTo>
                  <a:pt x="117763" y="48000"/>
                </a:lnTo>
                <a:lnTo>
                  <a:pt x="117763" y="48000"/>
                </a:lnTo>
                <a:lnTo>
                  <a:pt x="117763" y="48000"/>
                </a:lnTo>
                <a:lnTo>
                  <a:pt x="117763" y="48000"/>
                </a:lnTo>
                <a:lnTo>
                  <a:pt x="117763" y="48000"/>
                </a:lnTo>
                <a:lnTo>
                  <a:pt x="117763" y="48000"/>
                </a:lnTo>
                <a:lnTo>
                  <a:pt x="117763" y="48000"/>
                </a:lnTo>
                <a:lnTo>
                  <a:pt x="117763" y="54545"/>
                </a:lnTo>
                <a:lnTo>
                  <a:pt x="117763" y="54545"/>
                </a:lnTo>
                <a:lnTo>
                  <a:pt x="117763" y="54545"/>
                </a:lnTo>
                <a:lnTo>
                  <a:pt x="117763" y="54545"/>
                </a:lnTo>
                <a:lnTo>
                  <a:pt x="120000" y="54545"/>
                </a:lnTo>
                <a:lnTo>
                  <a:pt x="120000" y="54545"/>
                </a:lnTo>
                <a:lnTo>
                  <a:pt x="120000" y="54545"/>
                </a:lnTo>
                <a:lnTo>
                  <a:pt x="120000" y="54545"/>
                </a:lnTo>
                <a:lnTo>
                  <a:pt x="120000" y="58909"/>
                </a:lnTo>
                <a:lnTo>
                  <a:pt x="120000" y="58909"/>
                </a:lnTo>
                <a:lnTo>
                  <a:pt x="120000" y="58909"/>
                </a:lnTo>
                <a:lnTo>
                  <a:pt x="117763" y="58909"/>
                </a:lnTo>
                <a:lnTo>
                  <a:pt x="117763" y="5890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2" name="Shape 1122"/>
          <p:cNvSpPr/>
          <p:nvPr/>
        </p:nvSpPr>
        <p:spPr>
          <a:xfrm>
            <a:off x="5056584" y="3338514"/>
            <a:ext cx="166688" cy="223839"/>
          </a:xfrm>
          <a:custGeom>
            <a:avLst/>
            <a:gdLst/>
            <a:ahLst/>
            <a:cxnLst/>
            <a:rect l="0" t="0" r="0" b="0"/>
            <a:pathLst>
              <a:path w="120000" h="120000" extrusionOk="0">
                <a:moveTo>
                  <a:pt x="72857" y="3404"/>
                </a:moveTo>
                <a:lnTo>
                  <a:pt x="72857" y="3404"/>
                </a:lnTo>
                <a:lnTo>
                  <a:pt x="72857" y="5106"/>
                </a:lnTo>
                <a:lnTo>
                  <a:pt x="72857" y="5106"/>
                </a:lnTo>
                <a:lnTo>
                  <a:pt x="75428" y="5106"/>
                </a:lnTo>
                <a:lnTo>
                  <a:pt x="75428" y="5106"/>
                </a:lnTo>
                <a:lnTo>
                  <a:pt x="75428" y="5106"/>
                </a:lnTo>
                <a:lnTo>
                  <a:pt x="75428" y="5106"/>
                </a:lnTo>
                <a:lnTo>
                  <a:pt x="75428" y="7659"/>
                </a:lnTo>
                <a:lnTo>
                  <a:pt x="75428" y="7659"/>
                </a:lnTo>
                <a:lnTo>
                  <a:pt x="75428" y="7659"/>
                </a:lnTo>
                <a:lnTo>
                  <a:pt x="75428" y="7659"/>
                </a:lnTo>
                <a:lnTo>
                  <a:pt x="75428" y="7659"/>
                </a:lnTo>
                <a:lnTo>
                  <a:pt x="75428" y="9361"/>
                </a:lnTo>
                <a:lnTo>
                  <a:pt x="75428" y="9361"/>
                </a:lnTo>
                <a:lnTo>
                  <a:pt x="75428" y="9361"/>
                </a:lnTo>
                <a:lnTo>
                  <a:pt x="75428" y="9361"/>
                </a:lnTo>
                <a:lnTo>
                  <a:pt x="77142" y="9361"/>
                </a:lnTo>
                <a:lnTo>
                  <a:pt x="77142" y="9361"/>
                </a:lnTo>
                <a:lnTo>
                  <a:pt x="77142" y="9361"/>
                </a:lnTo>
                <a:lnTo>
                  <a:pt x="77142" y="9361"/>
                </a:lnTo>
                <a:lnTo>
                  <a:pt x="77142" y="11063"/>
                </a:lnTo>
                <a:lnTo>
                  <a:pt x="77142" y="11063"/>
                </a:lnTo>
                <a:lnTo>
                  <a:pt x="77142" y="11063"/>
                </a:lnTo>
                <a:lnTo>
                  <a:pt x="77142" y="11063"/>
                </a:lnTo>
                <a:lnTo>
                  <a:pt x="77142" y="12765"/>
                </a:lnTo>
                <a:lnTo>
                  <a:pt x="77142" y="12765"/>
                </a:lnTo>
                <a:lnTo>
                  <a:pt x="77142" y="12765"/>
                </a:lnTo>
                <a:lnTo>
                  <a:pt x="77142" y="12765"/>
                </a:lnTo>
                <a:lnTo>
                  <a:pt x="77142" y="14468"/>
                </a:lnTo>
                <a:lnTo>
                  <a:pt x="77142" y="14468"/>
                </a:lnTo>
                <a:lnTo>
                  <a:pt x="78857" y="14468"/>
                </a:lnTo>
                <a:lnTo>
                  <a:pt x="78857" y="14468"/>
                </a:lnTo>
                <a:lnTo>
                  <a:pt x="78857" y="14468"/>
                </a:lnTo>
                <a:lnTo>
                  <a:pt x="80571" y="14468"/>
                </a:lnTo>
                <a:lnTo>
                  <a:pt x="80571" y="14468"/>
                </a:lnTo>
                <a:lnTo>
                  <a:pt x="80571" y="14468"/>
                </a:lnTo>
                <a:lnTo>
                  <a:pt x="80571" y="17021"/>
                </a:lnTo>
                <a:lnTo>
                  <a:pt x="80571" y="17021"/>
                </a:lnTo>
                <a:lnTo>
                  <a:pt x="80571" y="17021"/>
                </a:lnTo>
                <a:lnTo>
                  <a:pt x="80571" y="17021"/>
                </a:lnTo>
                <a:lnTo>
                  <a:pt x="80571" y="18723"/>
                </a:lnTo>
                <a:lnTo>
                  <a:pt x="80571" y="18723"/>
                </a:lnTo>
                <a:lnTo>
                  <a:pt x="80571" y="18723"/>
                </a:lnTo>
                <a:lnTo>
                  <a:pt x="80571" y="18723"/>
                </a:lnTo>
                <a:lnTo>
                  <a:pt x="80571" y="20425"/>
                </a:lnTo>
                <a:lnTo>
                  <a:pt x="80571" y="20425"/>
                </a:lnTo>
                <a:lnTo>
                  <a:pt x="80571" y="20425"/>
                </a:lnTo>
                <a:lnTo>
                  <a:pt x="80571" y="20425"/>
                </a:lnTo>
                <a:lnTo>
                  <a:pt x="80571" y="20425"/>
                </a:lnTo>
                <a:lnTo>
                  <a:pt x="80571" y="20425"/>
                </a:lnTo>
                <a:lnTo>
                  <a:pt x="80571" y="20425"/>
                </a:lnTo>
                <a:lnTo>
                  <a:pt x="82285" y="20425"/>
                </a:lnTo>
                <a:lnTo>
                  <a:pt x="82285" y="20425"/>
                </a:lnTo>
                <a:lnTo>
                  <a:pt x="82285" y="20425"/>
                </a:lnTo>
                <a:lnTo>
                  <a:pt x="82285" y="20425"/>
                </a:lnTo>
                <a:lnTo>
                  <a:pt x="82285" y="20425"/>
                </a:lnTo>
                <a:lnTo>
                  <a:pt x="84857" y="20425"/>
                </a:lnTo>
                <a:lnTo>
                  <a:pt x="84857" y="20425"/>
                </a:lnTo>
                <a:lnTo>
                  <a:pt x="84857" y="22127"/>
                </a:lnTo>
                <a:lnTo>
                  <a:pt x="84857" y="22127"/>
                </a:lnTo>
                <a:lnTo>
                  <a:pt x="84857" y="22127"/>
                </a:lnTo>
                <a:lnTo>
                  <a:pt x="84857" y="22127"/>
                </a:lnTo>
                <a:lnTo>
                  <a:pt x="86571" y="22127"/>
                </a:lnTo>
                <a:lnTo>
                  <a:pt x="86571" y="23829"/>
                </a:lnTo>
                <a:lnTo>
                  <a:pt x="86571" y="23829"/>
                </a:lnTo>
                <a:lnTo>
                  <a:pt x="86571" y="22127"/>
                </a:lnTo>
                <a:lnTo>
                  <a:pt x="86571" y="22127"/>
                </a:lnTo>
                <a:lnTo>
                  <a:pt x="86571" y="22127"/>
                </a:lnTo>
                <a:lnTo>
                  <a:pt x="88285" y="22127"/>
                </a:lnTo>
                <a:lnTo>
                  <a:pt x="88285" y="22127"/>
                </a:lnTo>
                <a:lnTo>
                  <a:pt x="88285" y="22127"/>
                </a:lnTo>
                <a:lnTo>
                  <a:pt x="88285" y="22127"/>
                </a:lnTo>
                <a:lnTo>
                  <a:pt x="90000" y="22127"/>
                </a:lnTo>
                <a:lnTo>
                  <a:pt x="90000" y="22127"/>
                </a:lnTo>
                <a:lnTo>
                  <a:pt x="90000" y="22127"/>
                </a:lnTo>
                <a:lnTo>
                  <a:pt x="90000" y="23829"/>
                </a:lnTo>
                <a:lnTo>
                  <a:pt x="91714" y="23829"/>
                </a:lnTo>
                <a:lnTo>
                  <a:pt x="91714" y="23829"/>
                </a:lnTo>
                <a:lnTo>
                  <a:pt x="91714" y="22127"/>
                </a:lnTo>
                <a:lnTo>
                  <a:pt x="91714" y="22127"/>
                </a:lnTo>
                <a:lnTo>
                  <a:pt x="91714" y="22127"/>
                </a:lnTo>
                <a:lnTo>
                  <a:pt x="91714" y="23829"/>
                </a:lnTo>
                <a:lnTo>
                  <a:pt x="91714" y="23829"/>
                </a:lnTo>
                <a:lnTo>
                  <a:pt x="91714" y="23829"/>
                </a:lnTo>
                <a:lnTo>
                  <a:pt x="91714" y="23829"/>
                </a:lnTo>
                <a:lnTo>
                  <a:pt x="91714" y="23829"/>
                </a:lnTo>
                <a:lnTo>
                  <a:pt x="91714" y="23829"/>
                </a:lnTo>
                <a:lnTo>
                  <a:pt x="90000" y="23829"/>
                </a:lnTo>
                <a:lnTo>
                  <a:pt x="90000" y="23829"/>
                </a:lnTo>
                <a:lnTo>
                  <a:pt x="90000" y="26382"/>
                </a:lnTo>
                <a:lnTo>
                  <a:pt x="90000" y="26382"/>
                </a:lnTo>
                <a:lnTo>
                  <a:pt x="90000" y="23829"/>
                </a:lnTo>
                <a:lnTo>
                  <a:pt x="88285" y="23829"/>
                </a:lnTo>
                <a:lnTo>
                  <a:pt x="88285" y="26382"/>
                </a:lnTo>
                <a:lnTo>
                  <a:pt x="88285" y="26382"/>
                </a:lnTo>
                <a:lnTo>
                  <a:pt x="88285" y="26382"/>
                </a:lnTo>
                <a:lnTo>
                  <a:pt x="88285" y="26382"/>
                </a:lnTo>
                <a:lnTo>
                  <a:pt x="88285" y="26382"/>
                </a:lnTo>
                <a:lnTo>
                  <a:pt x="88285" y="28085"/>
                </a:lnTo>
                <a:lnTo>
                  <a:pt x="88285" y="28085"/>
                </a:lnTo>
                <a:lnTo>
                  <a:pt x="88285" y="28085"/>
                </a:lnTo>
                <a:lnTo>
                  <a:pt x="88285" y="28085"/>
                </a:lnTo>
                <a:lnTo>
                  <a:pt x="88285" y="29787"/>
                </a:lnTo>
                <a:lnTo>
                  <a:pt x="90000" y="29787"/>
                </a:lnTo>
                <a:lnTo>
                  <a:pt x="90000" y="29787"/>
                </a:lnTo>
                <a:lnTo>
                  <a:pt x="90000" y="29787"/>
                </a:lnTo>
                <a:lnTo>
                  <a:pt x="90000" y="29787"/>
                </a:lnTo>
                <a:lnTo>
                  <a:pt x="90000" y="31489"/>
                </a:lnTo>
                <a:lnTo>
                  <a:pt x="90000" y="31489"/>
                </a:lnTo>
                <a:lnTo>
                  <a:pt x="90000" y="31489"/>
                </a:lnTo>
                <a:lnTo>
                  <a:pt x="91714" y="31489"/>
                </a:lnTo>
                <a:lnTo>
                  <a:pt x="91714" y="31489"/>
                </a:lnTo>
                <a:lnTo>
                  <a:pt x="90000" y="31489"/>
                </a:lnTo>
                <a:lnTo>
                  <a:pt x="90000" y="33191"/>
                </a:lnTo>
                <a:lnTo>
                  <a:pt x="90000" y="33191"/>
                </a:lnTo>
                <a:lnTo>
                  <a:pt x="90000" y="33191"/>
                </a:lnTo>
                <a:lnTo>
                  <a:pt x="90000" y="33191"/>
                </a:lnTo>
                <a:lnTo>
                  <a:pt x="90000" y="33191"/>
                </a:lnTo>
                <a:lnTo>
                  <a:pt x="88285" y="33191"/>
                </a:lnTo>
                <a:lnTo>
                  <a:pt x="88285" y="33191"/>
                </a:lnTo>
                <a:lnTo>
                  <a:pt x="88285" y="33191"/>
                </a:lnTo>
                <a:lnTo>
                  <a:pt x="88285" y="33191"/>
                </a:lnTo>
                <a:lnTo>
                  <a:pt x="88285" y="33191"/>
                </a:lnTo>
                <a:lnTo>
                  <a:pt x="88285" y="33191"/>
                </a:lnTo>
                <a:lnTo>
                  <a:pt x="86571" y="33191"/>
                </a:lnTo>
                <a:lnTo>
                  <a:pt x="86571" y="35744"/>
                </a:lnTo>
                <a:lnTo>
                  <a:pt x="86571" y="35744"/>
                </a:lnTo>
                <a:lnTo>
                  <a:pt x="86571" y="35744"/>
                </a:lnTo>
                <a:lnTo>
                  <a:pt x="86571" y="35744"/>
                </a:lnTo>
                <a:lnTo>
                  <a:pt x="86571" y="35744"/>
                </a:lnTo>
                <a:lnTo>
                  <a:pt x="86571" y="37446"/>
                </a:lnTo>
                <a:lnTo>
                  <a:pt x="86571" y="37446"/>
                </a:lnTo>
                <a:lnTo>
                  <a:pt x="86571" y="37446"/>
                </a:lnTo>
                <a:lnTo>
                  <a:pt x="84857" y="37446"/>
                </a:lnTo>
                <a:lnTo>
                  <a:pt x="84857" y="37446"/>
                </a:lnTo>
                <a:lnTo>
                  <a:pt x="84857" y="39148"/>
                </a:lnTo>
                <a:lnTo>
                  <a:pt x="84857" y="39148"/>
                </a:lnTo>
                <a:lnTo>
                  <a:pt x="84857" y="39148"/>
                </a:lnTo>
                <a:lnTo>
                  <a:pt x="84857" y="39148"/>
                </a:lnTo>
                <a:lnTo>
                  <a:pt x="84857" y="39148"/>
                </a:lnTo>
                <a:lnTo>
                  <a:pt x="86571" y="39148"/>
                </a:lnTo>
                <a:lnTo>
                  <a:pt x="86571" y="40851"/>
                </a:lnTo>
                <a:lnTo>
                  <a:pt x="86571" y="40851"/>
                </a:lnTo>
                <a:lnTo>
                  <a:pt x="86571" y="40851"/>
                </a:lnTo>
                <a:lnTo>
                  <a:pt x="84857" y="40851"/>
                </a:lnTo>
                <a:lnTo>
                  <a:pt x="84857" y="40851"/>
                </a:lnTo>
                <a:lnTo>
                  <a:pt x="84857" y="40851"/>
                </a:lnTo>
                <a:lnTo>
                  <a:pt x="82285" y="40851"/>
                </a:lnTo>
                <a:lnTo>
                  <a:pt x="82285" y="40851"/>
                </a:lnTo>
                <a:lnTo>
                  <a:pt x="82285" y="40851"/>
                </a:lnTo>
                <a:lnTo>
                  <a:pt x="82285" y="40851"/>
                </a:lnTo>
                <a:lnTo>
                  <a:pt x="82285" y="42553"/>
                </a:lnTo>
                <a:lnTo>
                  <a:pt x="82285" y="42553"/>
                </a:lnTo>
                <a:lnTo>
                  <a:pt x="82285" y="42553"/>
                </a:lnTo>
                <a:lnTo>
                  <a:pt x="82285" y="42553"/>
                </a:lnTo>
                <a:lnTo>
                  <a:pt x="82285" y="42553"/>
                </a:lnTo>
                <a:lnTo>
                  <a:pt x="82285" y="45106"/>
                </a:lnTo>
                <a:lnTo>
                  <a:pt x="82285" y="45106"/>
                </a:lnTo>
                <a:lnTo>
                  <a:pt x="82285" y="45106"/>
                </a:lnTo>
                <a:lnTo>
                  <a:pt x="82285" y="45106"/>
                </a:lnTo>
                <a:lnTo>
                  <a:pt x="82285" y="45106"/>
                </a:lnTo>
                <a:lnTo>
                  <a:pt x="82285" y="45106"/>
                </a:lnTo>
                <a:lnTo>
                  <a:pt x="82285" y="45106"/>
                </a:lnTo>
                <a:lnTo>
                  <a:pt x="82285" y="46808"/>
                </a:lnTo>
                <a:lnTo>
                  <a:pt x="82285" y="46808"/>
                </a:lnTo>
                <a:lnTo>
                  <a:pt x="82285" y="46808"/>
                </a:lnTo>
                <a:lnTo>
                  <a:pt x="82285" y="46808"/>
                </a:lnTo>
                <a:lnTo>
                  <a:pt x="82285" y="46808"/>
                </a:lnTo>
                <a:lnTo>
                  <a:pt x="82285" y="48510"/>
                </a:lnTo>
                <a:lnTo>
                  <a:pt x="82285" y="48510"/>
                </a:lnTo>
                <a:lnTo>
                  <a:pt x="82285" y="48510"/>
                </a:lnTo>
                <a:lnTo>
                  <a:pt x="82285" y="48510"/>
                </a:lnTo>
                <a:lnTo>
                  <a:pt x="80571" y="48510"/>
                </a:lnTo>
                <a:lnTo>
                  <a:pt x="80571" y="50212"/>
                </a:lnTo>
                <a:lnTo>
                  <a:pt x="82285" y="50212"/>
                </a:lnTo>
                <a:lnTo>
                  <a:pt x="82285" y="50212"/>
                </a:lnTo>
                <a:lnTo>
                  <a:pt x="82285" y="50212"/>
                </a:lnTo>
                <a:lnTo>
                  <a:pt x="82285" y="50212"/>
                </a:lnTo>
                <a:lnTo>
                  <a:pt x="82285" y="50212"/>
                </a:lnTo>
                <a:lnTo>
                  <a:pt x="82285" y="50212"/>
                </a:lnTo>
                <a:lnTo>
                  <a:pt x="82285" y="51914"/>
                </a:lnTo>
                <a:lnTo>
                  <a:pt x="84857" y="51914"/>
                </a:lnTo>
                <a:lnTo>
                  <a:pt x="84857" y="51914"/>
                </a:lnTo>
                <a:lnTo>
                  <a:pt x="84857" y="51914"/>
                </a:lnTo>
                <a:lnTo>
                  <a:pt x="84857" y="51914"/>
                </a:lnTo>
                <a:lnTo>
                  <a:pt x="84857" y="54468"/>
                </a:lnTo>
                <a:lnTo>
                  <a:pt x="84857" y="54468"/>
                </a:lnTo>
                <a:lnTo>
                  <a:pt x="84857" y="54468"/>
                </a:lnTo>
                <a:lnTo>
                  <a:pt x="86571" y="54468"/>
                </a:lnTo>
                <a:lnTo>
                  <a:pt x="86571" y="54468"/>
                </a:lnTo>
                <a:lnTo>
                  <a:pt x="86571" y="54468"/>
                </a:lnTo>
                <a:lnTo>
                  <a:pt x="86571" y="54468"/>
                </a:lnTo>
                <a:lnTo>
                  <a:pt x="86571" y="54468"/>
                </a:lnTo>
                <a:lnTo>
                  <a:pt x="88285" y="54468"/>
                </a:lnTo>
                <a:lnTo>
                  <a:pt x="88285" y="56170"/>
                </a:lnTo>
                <a:lnTo>
                  <a:pt x="88285" y="56170"/>
                </a:lnTo>
                <a:lnTo>
                  <a:pt x="88285" y="56170"/>
                </a:lnTo>
                <a:lnTo>
                  <a:pt x="88285" y="56170"/>
                </a:lnTo>
                <a:lnTo>
                  <a:pt x="88285" y="56170"/>
                </a:lnTo>
                <a:lnTo>
                  <a:pt x="88285" y="56170"/>
                </a:lnTo>
                <a:lnTo>
                  <a:pt x="88285" y="56170"/>
                </a:lnTo>
                <a:lnTo>
                  <a:pt x="88285" y="57872"/>
                </a:lnTo>
                <a:lnTo>
                  <a:pt x="88285" y="57872"/>
                </a:lnTo>
                <a:lnTo>
                  <a:pt x="88285" y="57872"/>
                </a:lnTo>
                <a:lnTo>
                  <a:pt x="88285" y="57872"/>
                </a:lnTo>
                <a:lnTo>
                  <a:pt x="90000" y="57872"/>
                </a:lnTo>
                <a:lnTo>
                  <a:pt x="90000" y="59574"/>
                </a:lnTo>
                <a:lnTo>
                  <a:pt x="90000" y="59574"/>
                </a:lnTo>
                <a:lnTo>
                  <a:pt x="90000" y="59574"/>
                </a:lnTo>
                <a:lnTo>
                  <a:pt x="90000" y="59574"/>
                </a:lnTo>
                <a:lnTo>
                  <a:pt x="90000" y="59574"/>
                </a:lnTo>
                <a:lnTo>
                  <a:pt x="91714" y="59574"/>
                </a:lnTo>
                <a:lnTo>
                  <a:pt x="91714" y="61276"/>
                </a:lnTo>
                <a:lnTo>
                  <a:pt x="91714" y="61276"/>
                </a:lnTo>
                <a:lnTo>
                  <a:pt x="90000" y="61276"/>
                </a:lnTo>
                <a:lnTo>
                  <a:pt x="90000" y="61276"/>
                </a:lnTo>
                <a:lnTo>
                  <a:pt x="90000" y="61276"/>
                </a:lnTo>
                <a:lnTo>
                  <a:pt x="90000" y="61276"/>
                </a:lnTo>
                <a:lnTo>
                  <a:pt x="88285" y="61276"/>
                </a:lnTo>
                <a:lnTo>
                  <a:pt x="88285" y="63829"/>
                </a:lnTo>
                <a:lnTo>
                  <a:pt x="90000" y="63829"/>
                </a:lnTo>
                <a:lnTo>
                  <a:pt x="90000" y="63829"/>
                </a:lnTo>
                <a:lnTo>
                  <a:pt x="90000" y="63829"/>
                </a:lnTo>
                <a:lnTo>
                  <a:pt x="90000" y="63829"/>
                </a:lnTo>
                <a:lnTo>
                  <a:pt x="90000" y="63829"/>
                </a:lnTo>
                <a:lnTo>
                  <a:pt x="90000" y="63829"/>
                </a:lnTo>
                <a:lnTo>
                  <a:pt x="90000" y="63829"/>
                </a:lnTo>
                <a:lnTo>
                  <a:pt x="90000" y="65531"/>
                </a:lnTo>
                <a:lnTo>
                  <a:pt x="90000" y="65531"/>
                </a:lnTo>
                <a:lnTo>
                  <a:pt x="90000" y="65531"/>
                </a:lnTo>
                <a:lnTo>
                  <a:pt x="91714" y="65531"/>
                </a:lnTo>
                <a:lnTo>
                  <a:pt x="91714" y="65531"/>
                </a:lnTo>
                <a:lnTo>
                  <a:pt x="91714" y="65531"/>
                </a:lnTo>
                <a:lnTo>
                  <a:pt x="91714" y="65531"/>
                </a:lnTo>
                <a:lnTo>
                  <a:pt x="94285" y="65531"/>
                </a:lnTo>
                <a:lnTo>
                  <a:pt x="94285" y="65531"/>
                </a:lnTo>
                <a:lnTo>
                  <a:pt x="94285" y="65531"/>
                </a:lnTo>
                <a:lnTo>
                  <a:pt x="94285" y="65531"/>
                </a:lnTo>
                <a:lnTo>
                  <a:pt x="94285" y="65531"/>
                </a:lnTo>
                <a:lnTo>
                  <a:pt x="94285" y="65531"/>
                </a:lnTo>
                <a:lnTo>
                  <a:pt x="96000" y="65531"/>
                </a:lnTo>
                <a:lnTo>
                  <a:pt x="96000" y="65531"/>
                </a:lnTo>
                <a:lnTo>
                  <a:pt x="96000" y="65531"/>
                </a:lnTo>
                <a:lnTo>
                  <a:pt x="96000" y="65531"/>
                </a:lnTo>
                <a:lnTo>
                  <a:pt x="97714" y="65531"/>
                </a:lnTo>
                <a:lnTo>
                  <a:pt x="97714" y="67234"/>
                </a:lnTo>
                <a:lnTo>
                  <a:pt x="97714" y="67234"/>
                </a:lnTo>
                <a:lnTo>
                  <a:pt x="97714" y="67234"/>
                </a:lnTo>
                <a:lnTo>
                  <a:pt x="97714" y="67234"/>
                </a:lnTo>
                <a:lnTo>
                  <a:pt x="97714" y="67234"/>
                </a:lnTo>
                <a:lnTo>
                  <a:pt x="97714" y="67234"/>
                </a:lnTo>
                <a:lnTo>
                  <a:pt x="99428" y="67234"/>
                </a:lnTo>
                <a:lnTo>
                  <a:pt x="99428" y="68936"/>
                </a:lnTo>
                <a:lnTo>
                  <a:pt x="99428" y="68936"/>
                </a:lnTo>
                <a:lnTo>
                  <a:pt x="99428" y="68936"/>
                </a:lnTo>
                <a:lnTo>
                  <a:pt x="99428" y="68936"/>
                </a:lnTo>
                <a:lnTo>
                  <a:pt x="99428" y="68936"/>
                </a:lnTo>
                <a:lnTo>
                  <a:pt x="99428" y="68936"/>
                </a:lnTo>
                <a:lnTo>
                  <a:pt x="101142" y="68936"/>
                </a:lnTo>
                <a:lnTo>
                  <a:pt x="101142" y="70638"/>
                </a:lnTo>
                <a:lnTo>
                  <a:pt x="101142" y="70638"/>
                </a:lnTo>
                <a:lnTo>
                  <a:pt x="101142" y="70638"/>
                </a:lnTo>
                <a:lnTo>
                  <a:pt x="101142" y="70638"/>
                </a:lnTo>
                <a:lnTo>
                  <a:pt x="103714" y="70638"/>
                </a:lnTo>
                <a:lnTo>
                  <a:pt x="103714" y="70638"/>
                </a:lnTo>
                <a:lnTo>
                  <a:pt x="103714" y="70638"/>
                </a:lnTo>
                <a:lnTo>
                  <a:pt x="103714" y="70638"/>
                </a:lnTo>
                <a:lnTo>
                  <a:pt x="103714" y="70638"/>
                </a:lnTo>
                <a:lnTo>
                  <a:pt x="105428" y="70638"/>
                </a:lnTo>
                <a:lnTo>
                  <a:pt x="105428" y="70638"/>
                </a:lnTo>
                <a:lnTo>
                  <a:pt x="105428" y="70638"/>
                </a:lnTo>
                <a:lnTo>
                  <a:pt x="105428" y="70638"/>
                </a:lnTo>
                <a:lnTo>
                  <a:pt x="105428" y="70638"/>
                </a:lnTo>
                <a:lnTo>
                  <a:pt x="107142" y="70638"/>
                </a:lnTo>
                <a:lnTo>
                  <a:pt x="107142" y="73191"/>
                </a:lnTo>
                <a:lnTo>
                  <a:pt x="107142" y="73191"/>
                </a:lnTo>
                <a:lnTo>
                  <a:pt x="107142" y="73191"/>
                </a:lnTo>
                <a:lnTo>
                  <a:pt x="107142" y="73191"/>
                </a:lnTo>
                <a:lnTo>
                  <a:pt x="107142" y="73191"/>
                </a:lnTo>
                <a:lnTo>
                  <a:pt x="107142" y="74893"/>
                </a:lnTo>
                <a:lnTo>
                  <a:pt x="107142" y="74893"/>
                </a:lnTo>
                <a:lnTo>
                  <a:pt x="107142" y="74893"/>
                </a:lnTo>
                <a:lnTo>
                  <a:pt x="107142" y="74893"/>
                </a:lnTo>
                <a:lnTo>
                  <a:pt x="107142" y="76595"/>
                </a:lnTo>
                <a:lnTo>
                  <a:pt x="107142" y="76595"/>
                </a:lnTo>
                <a:lnTo>
                  <a:pt x="108857" y="76595"/>
                </a:lnTo>
                <a:lnTo>
                  <a:pt x="108857" y="76595"/>
                </a:lnTo>
                <a:lnTo>
                  <a:pt x="108857" y="76595"/>
                </a:lnTo>
                <a:lnTo>
                  <a:pt x="108857" y="76595"/>
                </a:lnTo>
                <a:lnTo>
                  <a:pt x="108857" y="78297"/>
                </a:lnTo>
                <a:lnTo>
                  <a:pt x="108857" y="78297"/>
                </a:lnTo>
                <a:lnTo>
                  <a:pt x="108857" y="78297"/>
                </a:lnTo>
                <a:lnTo>
                  <a:pt x="108857" y="78297"/>
                </a:lnTo>
                <a:lnTo>
                  <a:pt x="110571" y="78297"/>
                </a:lnTo>
                <a:lnTo>
                  <a:pt x="110571" y="80000"/>
                </a:lnTo>
                <a:lnTo>
                  <a:pt x="110571" y="80000"/>
                </a:lnTo>
                <a:lnTo>
                  <a:pt x="110571" y="80000"/>
                </a:lnTo>
                <a:lnTo>
                  <a:pt x="110571" y="80000"/>
                </a:lnTo>
                <a:lnTo>
                  <a:pt x="110571" y="80000"/>
                </a:lnTo>
                <a:lnTo>
                  <a:pt x="110571" y="82553"/>
                </a:lnTo>
                <a:lnTo>
                  <a:pt x="113142" y="82553"/>
                </a:lnTo>
                <a:lnTo>
                  <a:pt x="113142" y="82553"/>
                </a:lnTo>
                <a:lnTo>
                  <a:pt x="110571" y="82553"/>
                </a:lnTo>
                <a:lnTo>
                  <a:pt x="110571" y="82553"/>
                </a:lnTo>
                <a:lnTo>
                  <a:pt x="110571" y="84255"/>
                </a:lnTo>
                <a:lnTo>
                  <a:pt x="110571" y="84255"/>
                </a:lnTo>
                <a:lnTo>
                  <a:pt x="110571" y="84255"/>
                </a:lnTo>
                <a:lnTo>
                  <a:pt x="110571" y="84255"/>
                </a:lnTo>
                <a:lnTo>
                  <a:pt x="110571" y="84255"/>
                </a:lnTo>
                <a:lnTo>
                  <a:pt x="110571" y="84255"/>
                </a:lnTo>
                <a:lnTo>
                  <a:pt x="110571" y="85957"/>
                </a:lnTo>
                <a:lnTo>
                  <a:pt x="110571" y="85957"/>
                </a:lnTo>
                <a:lnTo>
                  <a:pt x="108857" y="85957"/>
                </a:lnTo>
                <a:lnTo>
                  <a:pt x="108857" y="85957"/>
                </a:lnTo>
                <a:lnTo>
                  <a:pt x="108857" y="87659"/>
                </a:lnTo>
                <a:lnTo>
                  <a:pt x="108857" y="87659"/>
                </a:lnTo>
                <a:lnTo>
                  <a:pt x="108857" y="87659"/>
                </a:lnTo>
                <a:lnTo>
                  <a:pt x="108857" y="89361"/>
                </a:lnTo>
                <a:lnTo>
                  <a:pt x="108857" y="89361"/>
                </a:lnTo>
                <a:lnTo>
                  <a:pt x="108857" y="89361"/>
                </a:lnTo>
                <a:lnTo>
                  <a:pt x="108857" y="91914"/>
                </a:lnTo>
                <a:lnTo>
                  <a:pt x="108857" y="91914"/>
                </a:lnTo>
                <a:lnTo>
                  <a:pt x="108857" y="91914"/>
                </a:lnTo>
                <a:lnTo>
                  <a:pt x="108857" y="93617"/>
                </a:lnTo>
                <a:lnTo>
                  <a:pt x="110571" y="93617"/>
                </a:lnTo>
                <a:lnTo>
                  <a:pt x="110571" y="93617"/>
                </a:lnTo>
                <a:lnTo>
                  <a:pt x="110571" y="93617"/>
                </a:lnTo>
                <a:lnTo>
                  <a:pt x="113142" y="93617"/>
                </a:lnTo>
                <a:lnTo>
                  <a:pt x="113142" y="93617"/>
                </a:lnTo>
                <a:lnTo>
                  <a:pt x="113142" y="93617"/>
                </a:lnTo>
                <a:lnTo>
                  <a:pt x="113142" y="93617"/>
                </a:lnTo>
                <a:lnTo>
                  <a:pt x="114857" y="93617"/>
                </a:lnTo>
                <a:lnTo>
                  <a:pt x="114857" y="93617"/>
                </a:lnTo>
                <a:lnTo>
                  <a:pt x="114857" y="93617"/>
                </a:lnTo>
                <a:lnTo>
                  <a:pt x="114857" y="95319"/>
                </a:lnTo>
                <a:lnTo>
                  <a:pt x="114857" y="95319"/>
                </a:lnTo>
                <a:lnTo>
                  <a:pt x="114857" y="95319"/>
                </a:lnTo>
                <a:lnTo>
                  <a:pt x="114857" y="97021"/>
                </a:lnTo>
                <a:lnTo>
                  <a:pt x="114857" y="97021"/>
                </a:lnTo>
                <a:lnTo>
                  <a:pt x="114857" y="97021"/>
                </a:lnTo>
                <a:lnTo>
                  <a:pt x="114857" y="98723"/>
                </a:lnTo>
                <a:lnTo>
                  <a:pt x="114857" y="98723"/>
                </a:lnTo>
                <a:lnTo>
                  <a:pt x="114857" y="98723"/>
                </a:lnTo>
                <a:lnTo>
                  <a:pt x="114857" y="101276"/>
                </a:lnTo>
                <a:lnTo>
                  <a:pt x="114857" y="101276"/>
                </a:lnTo>
                <a:lnTo>
                  <a:pt x="114857" y="101276"/>
                </a:lnTo>
                <a:lnTo>
                  <a:pt x="114857" y="101276"/>
                </a:lnTo>
                <a:lnTo>
                  <a:pt x="114857" y="101276"/>
                </a:lnTo>
                <a:lnTo>
                  <a:pt x="114857" y="101276"/>
                </a:lnTo>
                <a:lnTo>
                  <a:pt x="114857" y="102978"/>
                </a:lnTo>
                <a:lnTo>
                  <a:pt x="116571" y="102978"/>
                </a:lnTo>
                <a:lnTo>
                  <a:pt x="116571" y="102978"/>
                </a:lnTo>
                <a:lnTo>
                  <a:pt x="116571" y="102978"/>
                </a:lnTo>
                <a:lnTo>
                  <a:pt x="116571" y="102978"/>
                </a:lnTo>
                <a:lnTo>
                  <a:pt x="116571" y="102978"/>
                </a:lnTo>
                <a:lnTo>
                  <a:pt x="118285" y="102978"/>
                </a:lnTo>
                <a:lnTo>
                  <a:pt x="118285" y="102978"/>
                </a:lnTo>
                <a:lnTo>
                  <a:pt x="118285" y="102978"/>
                </a:lnTo>
                <a:lnTo>
                  <a:pt x="118285" y="104680"/>
                </a:lnTo>
                <a:lnTo>
                  <a:pt x="118285" y="104680"/>
                </a:lnTo>
                <a:lnTo>
                  <a:pt x="118285" y="104680"/>
                </a:lnTo>
                <a:lnTo>
                  <a:pt x="118285" y="104680"/>
                </a:lnTo>
                <a:lnTo>
                  <a:pt x="118285" y="104680"/>
                </a:lnTo>
                <a:lnTo>
                  <a:pt x="118285" y="104680"/>
                </a:lnTo>
                <a:lnTo>
                  <a:pt x="118285" y="106382"/>
                </a:lnTo>
                <a:lnTo>
                  <a:pt x="118285" y="106382"/>
                </a:lnTo>
                <a:lnTo>
                  <a:pt x="118285" y="106382"/>
                </a:lnTo>
                <a:lnTo>
                  <a:pt x="118285" y="106382"/>
                </a:lnTo>
                <a:lnTo>
                  <a:pt x="120000" y="106382"/>
                </a:lnTo>
                <a:lnTo>
                  <a:pt x="120000" y="108085"/>
                </a:lnTo>
                <a:lnTo>
                  <a:pt x="120000" y="108085"/>
                </a:lnTo>
                <a:lnTo>
                  <a:pt x="120000" y="108085"/>
                </a:lnTo>
                <a:lnTo>
                  <a:pt x="120000" y="108085"/>
                </a:lnTo>
                <a:lnTo>
                  <a:pt x="120000" y="108085"/>
                </a:lnTo>
                <a:lnTo>
                  <a:pt x="120000" y="108085"/>
                </a:lnTo>
                <a:lnTo>
                  <a:pt x="120000" y="108085"/>
                </a:lnTo>
                <a:lnTo>
                  <a:pt x="118285" y="108085"/>
                </a:lnTo>
                <a:lnTo>
                  <a:pt x="118285" y="108085"/>
                </a:lnTo>
                <a:lnTo>
                  <a:pt x="118285" y="108085"/>
                </a:lnTo>
                <a:lnTo>
                  <a:pt x="118285" y="108085"/>
                </a:lnTo>
                <a:lnTo>
                  <a:pt x="118285" y="108085"/>
                </a:lnTo>
                <a:lnTo>
                  <a:pt x="116571" y="108085"/>
                </a:lnTo>
                <a:lnTo>
                  <a:pt x="116571" y="108085"/>
                </a:lnTo>
                <a:lnTo>
                  <a:pt x="116571" y="108085"/>
                </a:lnTo>
                <a:lnTo>
                  <a:pt x="116571" y="106382"/>
                </a:lnTo>
                <a:lnTo>
                  <a:pt x="116571" y="106382"/>
                </a:lnTo>
                <a:lnTo>
                  <a:pt x="114857" y="106382"/>
                </a:lnTo>
                <a:lnTo>
                  <a:pt x="114857" y="106382"/>
                </a:lnTo>
                <a:lnTo>
                  <a:pt x="114857" y="106382"/>
                </a:lnTo>
                <a:lnTo>
                  <a:pt x="114857" y="106382"/>
                </a:lnTo>
                <a:lnTo>
                  <a:pt x="114857" y="106382"/>
                </a:lnTo>
                <a:lnTo>
                  <a:pt x="114857" y="106382"/>
                </a:lnTo>
                <a:lnTo>
                  <a:pt x="113142" y="106382"/>
                </a:lnTo>
                <a:lnTo>
                  <a:pt x="113142" y="106382"/>
                </a:lnTo>
                <a:lnTo>
                  <a:pt x="113142" y="106382"/>
                </a:lnTo>
                <a:lnTo>
                  <a:pt x="113142" y="106382"/>
                </a:lnTo>
                <a:lnTo>
                  <a:pt x="113142" y="106382"/>
                </a:lnTo>
                <a:lnTo>
                  <a:pt x="110571" y="106382"/>
                </a:lnTo>
                <a:lnTo>
                  <a:pt x="110571" y="106382"/>
                </a:lnTo>
                <a:lnTo>
                  <a:pt x="110571" y="106382"/>
                </a:lnTo>
                <a:lnTo>
                  <a:pt x="110571" y="106382"/>
                </a:lnTo>
                <a:lnTo>
                  <a:pt x="108857" y="106382"/>
                </a:lnTo>
                <a:lnTo>
                  <a:pt x="108857" y="106382"/>
                </a:lnTo>
                <a:lnTo>
                  <a:pt x="108857" y="106382"/>
                </a:lnTo>
                <a:lnTo>
                  <a:pt x="108857" y="106382"/>
                </a:lnTo>
                <a:lnTo>
                  <a:pt x="107142" y="106382"/>
                </a:lnTo>
                <a:lnTo>
                  <a:pt x="107142" y="106382"/>
                </a:lnTo>
                <a:lnTo>
                  <a:pt x="107142" y="106382"/>
                </a:lnTo>
                <a:lnTo>
                  <a:pt x="107142" y="106382"/>
                </a:lnTo>
                <a:lnTo>
                  <a:pt x="105428" y="106382"/>
                </a:lnTo>
                <a:lnTo>
                  <a:pt x="105428" y="106382"/>
                </a:lnTo>
                <a:lnTo>
                  <a:pt x="105428" y="106382"/>
                </a:lnTo>
                <a:lnTo>
                  <a:pt x="105428" y="106382"/>
                </a:lnTo>
                <a:lnTo>
                  <a:pt x="103714" y="106382"/>
                </a:lnTo>
                <a:lnTo>
                  <a:pt x="103714" y="106382"/>
                </a:lnTo>
                <a:lnTo>
                  <a:pt x="103714" y="106382"/>
                </a:lnTo>
                <a:lnTo>
                  <a:pt x="103714" y="106382"/>
                </a:lnTo>
                <a:lnTo>
                  <a:pt x="103714" y="106382"/>
                </a:lnTo>
                <a:lnTo>
                  <a:pt x="103714" y="108085"/>
                </a:lnTo>
                <a:lnTo>
                  <a:pt x="103714" y="108085"/>
                </a:lnTo>
                <a:lnTo>
                  <a:pt x="101142" y="108085"/>
                </a:lnTo>
                <a:lnTo>
                  <a:pt x="101142" y="108085"/>
                </a:lnTo>
                <a:lnTo>
                  <a:pt x="101142" y="110638"/>
                </a:lnTo>
                <a:lnTo>
                  <a:pt x="101142" y="110638"/>
                </a:lnTo>
                <a:lnTo>
                  <a:pt x="101142" y="110638"/>
                </a:lnTo>
                <a:lnTo>
                  <a:pt x="101142" y="110638"/>
                </a:lnTo>
                <a:lnTo>
                  <a:pt x="101142" y="110638"/>
                </a:lnTo>
                <a:lnTo>
                  <a:pt x="101142" y="112340"/>
                </a:lnTo>
                <a:lnTo>
                  <a:pt x="101142" y="112340"/>
                </a:lnTo>
                <a:lnTo>
                  <a:pt x="101142" y="112340"/>
                </a:lnTo>
                <a:lnTo>
                  <a:pt x="99428" y="112340"/>
                </a:lnTo>
                <a:lnTo>
                  <a:pt x="99428" y="114042"/>
                </a:lnTo>
                <a:lnTo>
                  <a:pt x="99428" y="114042"/>
                </a:lnTo>
                <a:lnTo>
                  <a:pt x="99428" y="114042"/>
                </a:lnTo>
                <a:lnTo>
                  <a:pt x="99428" y="114042"/>
                </a:lnTo>
                <a:lnTo>
                  <a:pt x="99428" y="114042"/>
                </a:lnTo>
                <a:lnTo>
                  <a:pt x="99428" y="115744"/>
                </a:lnTo>
                <a:lnTo>
                  <a:pt x="99428" y="115744"/>
                </a:lnTo>
                <a:lnTo>
                  <a:pt x="99428" y="115744"/>
                </a:lnTo>
                <a:lnTo>
                  <a:pt x="99428" y="115744"/>
                </a:lnTo>
                <a:lnTo>
                  <a:pt x="97714" y="115744"/>
                </a:lnTo>
                <a:lnTo>
                  <a:pt x="97714" y="117446"/>
                </a:lnTo>
                <a:lnTo>
                  <a:pt x="97714" y="117446"/>
                </a:lnTo>
                <a:lnTo>
                  <a:pt x="97714" y="117446"/>
                </a:lnTo>
                <a:lnTo>
                  <a:pt x="97714" y="117446"/>
                </a:lnTo>
                <a:lnTo>
                  <a:pt x="97714" y="117446"/>
                </a:lnTo>
                <a:lnTo>
                  <a:pt x="97714" y="117446"/>
                </a:lnTo>
                <a:lnTo>
                  <a:pt x="97714" y="120000"/>
                </a:lnTo>
                <a:lnTo>
                  <a:pt x="97714" y="120000"/>
                </a:lnTo>
                <a:lnTo>
                  <a:pt x="96000" y="120000"/>
                </a:lnTo>
                <a:lnTo>
                  <a:pt x="96000" y="120000"/>
                </a:lnTo>
                <a:lnTo>
                  <a:pt x="96000" y="120000"/>
                </a:lnTo>
                <a:lnTo>
                  <a:pt x="96000" y="120000"/>
                </a:lnTo>
                <a:lnTo>
                  <a:pt x="94285" y="120000"/>
                </a:lnTo>
                <a:lnTo>
                  <a:pt x="94285" y="120000"/>
                </a:lnTo>
                <a:lnTo>
                  <a:pt x="94285" y="120000"/>
                </a:lnTo>
                <a:lnTo>
                  <a:pt x="94285" y="120000"/>
                </a:lnTo>
                <a:lnTo>
                  <a:pt x="91714" y="120000"/>
                </a:lnTo>
                <a:lnTo>
                  <a:pt x="91714" y="120000"/>
                </a:lnTo>
                <a:lnTo>
                  <a:pt x="91714" y="120000"/>
                </a:lnTo>
                <a:lnTo>
                  <a:pt x="91714" y="120000"/>
                </a:lnTo>
                <a:lnTo>
                  <a:pt x="90000" y="120000"/>
                </a:lnTo>
                <a:lnTo>
                  <a:pt x="90000" y="120000"/>
                </a:lnTo>
                <a:lnTo>
                  <a:pt x="90000" y="120000"/>
                </a:lnTo>
                <a:lnTo>
                  <a:pt x="88285" y="120000"/>
                </a:lnTo>
                <a:lnTo>
                  <a:pt x="88285" y="120000"/>
                </a:lnTo>
                <a:lnTo>
                  <a:pt x="88285" y="120000"/>
                </a:lnTo>
                <a:lnTo>
                  <a:pt x="88285" y="120000"/>
                </a:lnTo>
                <a:lnTo>
                  <a:pt x="86571" y="120000"/>
                </a:lnTo>
                <a:lnTo>
                  <a:pt x="86571" y="120000"/>
                </a:lnTo>
                <a:lnTo>
                  <a:pt x="86571" y="120000"/>
                </a:lnTo>
                <a:lnTo>
                  <a:pt x="86571" y="120000"/>
                </a:lnTo>
                <a:lnTo>
                  <a:pt x="86571" y="120000"/>
                </a:lnTo>
                <a:lnTo>
                  <a:pt x="84857" y="120000"/>
                </a:lnTo>
                <a:lnTo>
                  <a:pt x="84857" y="120000"/>
                </a:lnTo>
                <a:lnTo>
                  <a:pt x="84857" y="120000"/>
                </a:lnTo>
                <a:lnTo>
                  <a:pt x="82285" y="120000"/>
                </a:lnTo>
                <a:lnTo>
                  <a:pt x="82285" y="120000"/>
                </a:lnTo>
                <a:lnTo>
                  <a:pt x="82285" y="120000"/>
                </a:lnTo>
                <a:lnTo>
                  <a:pt x="82285" y="120000"/>
                </a:lnTo>
                <a:lnTo>
                  <a:pt x="80571" y="120000"/>
                </a:lnTo>
                <a:lnTo>
                  <a:pt x="80571" y="120000"/>
                </a:lnTo>
                <a:lnTo>
                  <a:pt x="80571" y="120000"/>
                </a:lnTo>
                <a:lnTo>
                  <a:pt x="80571" y="120000"/>
                </a:lnTo>
                <a:lnTo>
                  <a:pt x="78857" y="120000"/>
                </a:lnTo>
                <a:lnTo>
                  <a:pt x="78857" y="120000"/>
                </a:lnTo>
                <a:lnTo>
                  <a:pt x="78857" y="120000"/>
                </a:lnTo>
                <a:lnTo>
                  <a:pt x="77142" y="120000"/>
                </a:lnTo>
                <a:lnTo>
                  <a:pt x="77142" y="120000"/>
                </a:lnTo>
                <a:lnTo>
                  <a:pt x="77142" y="120000"/>
                </a:lnTo>
                <a:lnTo>
                  <a:pt x="77142" y="120000"/>
                </a:lnTo>
                <a:lnTo>
                  <a:pt x="77142" y="120000"/>
                </a:lnTo>
                <a:lnTo>
                  <a:pt x="75428" y="120000"/>
                </a:lnTo>
                <a:lnTo>
                  <a:pt x="75428" y="120000"/>
                </a:lnTo>
                <a:lnTo>
                  <a:pt x="75428" y="120000"/>
                </a:lnTo>
                <a:lnTo>
                  <a:pt x="75428" y="120000"/>
                </a:lnTo>
                <a:lnTo>
                  <a:pt x="72857" y="120000"/>
                </a:lnTo>
                <a:lnTo>
                  <a:pt x="72857" y="120000"/>
                </a:lnTo>
                <a:lnTo>
                  <a:pt x="72857" y="120000"/>
                </a:lnTo>
                <a:lnTo>
                  <a:pt x="71142" y="120000"/>
                </a:lnTo>
                <a:lnTo>
                  <a:pt x="71142" y="117446"/>
                </a:lnTo>
                <a:lnTo>
                  <a:pt x="71142" y="117446"/>
                </a:lnTo>
                <a:lnTo>
                  <a:pt x="71142" y="117446"/>
                </a:lnTo>
                <a:lnTo>
                  <a:pt x="71142" y="117446"/>
                </a:lnTo>
                <a:lnTo>
                  <a:pt x="71142" y="117446"/>
                </a:lnTo>
                <a:lnTo>
                  <a:pt x="69428" y="117446"/>
                </a:lnTo>
                <a:lnTo>
                  <a:pt x="69428" y="117446"/>
                </a:lnTo>
                <a:lnTo>
                  <a:pt x="69428" y="117446"/>
                </a:lnTo>
                <a:lnTo>
                  <a:pt x="69428" y="117446"/>
                </a:lnTo>
                <a:lnTo>
                  <a:pt x="69428" y="117446"/>
                </a:lnTo>
                <a:lnTo>
                  <a:pt x="67714" y="117446"/>
                </a:lnTo>
                <a:lnTo>
                  <a:pt x="67714" y="117446"/>
                </a:lnTo>
                <a:lnTo>
                  <a:pt x="67714" y="115744"/>
                </a:lnTo>
                <a:lnTo>
                  <a:pt x="67714" y="115744"/>
                </a:lnTo>
                <a:lnTo>
                  <a:pt x="66000" y="115744"/>
                </a:lnTo>
                <a:lnTo>
                  <a:pt x="66000" y="115744"/>
                </a:lnTo>
                <a:lnTo>
                  <a:pt x="66000" y="115744"/>
                </a:lnTo>
                <a:lnTo>
                  <a:pt x="66000" y="115744"/>
                </a:lnTo>
                <a:lnTo>
                  <a:pt x="66000" y="115744"/>
                </a:lnTo>
                <a:lnTo>
                  <a:pt x="66000" y="115744"/>
                </a:lnTo>
                <a:lnTo>
                  <a:pt x="63428" y="115744"/>
                </a:lnTo>
                <a:lnTo>
                  <a:pt x="63428" y="115744"/>
                </a:lnTo>
                <a:lnTo>
                  <a:pt x="63428" y="115744"/>
                </a:lnTo>
                <a:lnTo>
                  <a:pt x="63428" y="114042"/>
                </a:lnTo>
                <a:lnTo>
                  <a:pt x="63428" y="114042"/>
                </a:lnTo>
                <a:lnTo>
                  <a:pt x="61714" y="114042"/>
                </a:lnTo>
                <a:lnTo>
                  <a:pt x="61714" y="114042"/>
                </a:lnTo>
                <a:lnTo>
                  <a:pt x="61714" y="114042"/>
                </a:lnTo>
                <a:lnTo>
                  <a:pt x="61714" y="114042"/>
                </a:lnTo>
                <a:lnTo>
                  <a:pt x="60000" y="114042"/>
                </a:lnTo>
                <a:lnTo>
                  <a:pt x="60000" y="114042"/>
                </a:lnTo>
                <a:lnTo>
                  <a:pt x="60000" y="114042"/>
                </a:lnTo>
                <a:lnTo>
                  <a:pt x="60000" y="114042"/>
                </a:lnTo>
                <a:lnTo>
                  <a:pt x="60000" y="114042"/>
                </a:lnTo>
                <a:lnTo>
                  <a:pt x="60000" y="112340"/>
                </a:lnTo>
                <a:lnTo>
                  <a:pt x="58285" y="112340"/>
                </a:lnTo>
                <a:lnTo>
                  <a:pt x="58285" y="112340"/>
                </a:lnTo>
                <a:lnTo>
                  <a:pt x="58285" y="112340"/>
                </a:lnTo>
                <a:lnTo>
                  <a:pt x="58285" y="110638"/>
                </a:lnTo>
                <a:lnTo>
                  <a:pt x="58285" y="110638"/>
                </a:lnTo>
                <a:lnTo>
                  <a:pt x="60000" y="110638"/>
                </a:lnTo>
                <a:lnTo>
                  <a:pt x="60000" y="110638"/>
                </a:lnTo>
                <a:lnTo>
                  <a:pt x="60000" y="108085"/>
                </a:lnTo>
                <a:lnTo>
                  <a:pt x="60000" y="108085"/>
                </a:lnTo>
                <a:lnTo>
                  <a:pt x="60000" y="108085"/>
                </a:lnTo>
                <a:lnTo>
                  <a:pt x="60000" y="106382"/>
                </a:lnTo>
                <a:lnTo>
                  <a:pt x="60000" y="106382"/>
                </a:lnTo>
                <a:lnTo>
                  <a:pt x="60000" y="106382"/>
                </a:lnTo>
                <a:lnTo>
                  <a:pt x="60000" y="104680"/>
                </a:lnTo>
                <a:lnTo>
                  <a:pt x="60000" y="104680"/>
                </a:lnTo>
                <a:lnTo>
                  <a:pt x="60000" y="104680"/>
                </a:lnTo>
                <a:lnTo>
                  <a:pt x="60000" y="102978"/>
                </a:lnTo>
                <a:lnTo>
                  <a:pt x="60000" y="102978"/>
                </a:lnTo>
                <a:lnTo>
                  <a:pt x="60000" y="102978"/>
                </a:lnTo>
                <a:lnTo>
                  <a:pt x="60000" y="102978"/>
                </a:lnTo>
                <a:lnTo>
                  <a:pt x="60000" y="102978"/>
                </a:lnTo>
                <a:lnTo>
                  <a:pt x="60000" y="102978"/>
                </a:lnTo>
                <a:lnTo>
                  <a:pt x="58285" y="102978"/>
                </a:lnTo>
                <a:lnTo>
                  <a:pt x="58285" y="102978"/>
                </a:lnTo>
                <a:lnTo>
                  <a:pt x="58285" y="102978"/>
                </a:lnTo>
                <a:lnTo>
                  <a:pt x="58285" y="102978"/>
                </a:lnTo>
                <a:lnTo>
                  <a:pt x="56571" y="102978"/>
                </a:lnTo>
                <a:lnTo>
                  <a:pt x="56571" y="102978"/>
                </a:lnTo>
                <a:lnTo>
                  <a:pt x="56571" y="102978"/>
                </a:lnTo>
                <a:lnTo>
                  <a:pt x="56571" y="101276"/>
                </a:lnTo>
                <a:lnTo>
                  <a:pt x="54000" y="101276"/>
                </a:lnTo>
                <a:lnTo>
                  <a:pt x="54000" y="101276"/>
                </a:lnTo>
                <a:lnTo>
                  <a:pt x="54000" y="101276"/>
                </a:lnTo>
                <a:lnTo>
                  <a:pt x="54000" y="101276"/>
                </a:lnTo>
                <a:lnTo>
                  <a:pt x="52285" y="101276"/>
                </a:lnTo>
                <a:lnTo>
                  <a:pt x="52285" y="101276"/>
                </a:lnTo>
                <a:lnTo>
                  <a:pt x="52285" y="101276"/>
                </a:lnTo>
                <a:lnTo>
                  <a:pt x="52285" y="101276"/>
                </a:lnTo>
                <a:lnTo>
                  <a:pt x="52285" y="101276"/>
                </a:lnTo>
                <a:lnTo>
                  <a:pt x="52285" y="98723"/>
                </a:lnTo>
                <a:lnTo>
                  <a:pt x="52285" y="98723"/>
                </a:lnTo>
                <a:lnTo>
                  <a:pt x="52285" y="98723"/>
                </a:lnTo>
                <a:lnTo>
                  <a:pt x="52285" y="98723"/>
                </a:lnTo>
                <a:lnTo>
                  <a:pt x="52285" y="97021"/>
                </a:lnTo>
                <a:lnTo>
                  <a:pt x="52285" y="97021"/>
                </a:lnTo>
                <a:lnTo>
                  <a:pt x="50571" y="97021"/>
                </a:lnTo>
                <a:lnTo>
                  <a:pt x="50571" y="97021"/>
                </a:lnTo>
                <a:lnTo>
                  <a:pt x="50571" y="97021"/>
                </a:lnTo>
                <a:lnTo>
                  <a:pt x="50571" y="97021"/>
                </a:lnTo>
                <a:lnTo>
                  <a:pt x="50571" y="95319"/>
                </a:lnTo>
                <a:lnTo>
                  <a:pt x="48857" y="95319"/>
                </a:lnTo>
                <a:lnTo>
                  <a:pt x="48857" y="95319"/>
                </a:lnTo>
                <a:lnTo>
                  <a:pt x="48857" y="95319"/>
                </a:lnTo>
                <a:lnTo>
                  <a:pt x="48857" y="95319"/>
                </a:lnTo>
                <a:lnTo>
                  <a:pt x="48857" y="95319"/>
                </a:lnTo>
                <a:lnTo>
                  <a:pt x="47142" y="95319"/>
                </a:lnTo>
                <a:lnTo>
                  <a:pt x="47142" y="95319"/>
                </a:lnTo>
                <a:lnTo>
                  <a:pt x="47142" y="95319"/>
                </a:lnTo>
                <a:lnTo>
                  <a:pt x="47142" y="95319"/>
                </a:lnTo>
                <a:lnTo>
                  <a:pt x="47142" y="93617"/>
                </a:lnTo>
                <a:lnTo>
                  <a:pt x="47142" y="93617"/>
                </a:lnTo>
                <a:lnTo>
                  <a:pt x="44571" y="93617"/>
                </a:lnTo>
                <a:lnTo>
                  <a:pt x="44571" y="93617"/>
                </a:lnTo>
                <a:lnTo>
                  <a:pt x="44571" y="93617"/>
                </a:lnTo>
                <a:lnTo>
                  <a:pt x="44571" y="93617"/>
                </a:lnTo>
                <a:lnTo>
                  <a:pt x="42857" y="93617"/>
                </a:lnTo>
                <a:lnTo>
                  <a:pt x="42857" y="93617"/>
                </a:lnTo>
                <a:lnTo>
                  <a:pt x="42857" y="93617"/>
                </a:lnTo>
                <a:lnTo>
                  <a:pt x="42857" y="93617"/>
                </a:lnTo>
                <a:lnTo>
                  <a:pt x="42857" y="91914"/>
                </a:lnTo>
                <a:lnTo>
                  <a:pt x="42857" y="91914"/>
                </a:lnTo>
                <a:lnTo>
                  <a:pt x="41142" y="91914"/>
                </a:lnTo>
                <a:lnTo>
                  <a:pt x="41142" y="91914"/>
                </a:lnTo>
                <a:lnTo>
                  <a:pt x="41142" y="91914"/>
                </a:lnTo>
                <a:lnTo>
                  <a:pt x="41142" y="91914"/>
                </a:lnTo>
                <a:lnTo>
                  <a:pt x="41142" y="91914"/>
                </a:lnTo>
                <a:lnTo>
                  <a:pt x="41142" y="91914"/>
                </a:lnTo>
                <a:lnTo>
                  <a:pt x="39428" y="91914"/>
                </a:lnTo>
                <a:lnTo>
                  <a:pt x="39428" y="91914"/>
                </a:lnTo>
                <a:lnTo>
                  <a:pt x="39428" y="89361"/>
                </a:lnTo>
                <a:lnTo>
                  <a:pt x="39428" y="89361"/>
                </a:lnTo>
                <a:lnTo>
                  <a:pt x="37714" y="89361"/>
                </a:lnTo>
                <a:lnTo>
                  <a:pt x="37714" y="89361"/>
                </a:lnTo>
                <a:lnTo>
                  <a:pt x="37714" y="89361"/>
                </a:lnTo>
                <a:lnTo>
                  <a:pt x="37714" y="89361"/>
                </a:lnTo>
                <a:lnTo>
                  <a:pt x="37714" y="89361"/>
                </a:lnTo>
                <a:lnTo>
                  <a:pt x="37714" y="89361"/>
                </a:lnTo>
                <a:lnTo>
                  <a:pt x="35142" y="89361"/>
                </a:lnTo>
                <a:lnTo>
                  <a:pt x="35142" y="87659"/>
                </a:lnTo>
                <a:lnTo>
                  <a:pt x="35142" y="87659"/>
                </a:lnTo>
                <a:lnTo>
                  <a:pt x="35142" y="87659"/>
                </a:lnTo>
                <a:lnTo>
                  <a:pt x="35142" y="87659"/>
                </a:lnTo>
                <a:lnTo>
                  <a:pt x="33428" y="87659"/>
                </a:lnTo>
                <a:lnTo>
                  <a:pt x="33428" y="87659"/>
                </a:lnTo>
                <a:lnTo>
                  <a:pt x="33428" y="87659"/>
                </a:lnTo>
                <a:lnTo>
                  <a:pt x="33428" y="87659"/>
                </a:lnTo>
                <a:lnTo>
                  <a:pt x="33428" y="87659"/>
                </a:lnTo>
                <a:lnTo>
                  <a:pt x="31714" y="87659"/>
                </a:lnTo>
                <a:lnTo>
                  <a:pt x="31714" y="85957"/>
                </a:lnTo>
                <a:lnTo>
                  <a:pt x="31714" y="85957"/>
                </a:lnTo>
                <a:lnTo>
                  <a:pt x="31714" y="85957"/>
                </a:lnTo>
                <a:lnTo>
                  <a:pt x="31714" y="85957"/>
                </a:lnTo>
                <a:lnTo>
                  <a:pt x="31714" y="85957"/>
                </a:lnTo>
                <a:lnTo>
                  <a:pt x="30000" y="85957"/>
                </a:lnTo>
                <a:lnTo>
                  <a:pt x="30000" y="85957"/>
                </a:lnTo>
                <a:lnTo>
                  <a:pt x="30000" y="85957"/>
                </a:lnTo>
                <a:lnTo>
                  <a:pt x="30000" y="85957"/>
                </a:lnTo>
                <a:lnTo>
                  <a:pt x="30000" y="84255"/>
                </a:lnTo>
                <a:lnTo>
                  <a:pt x="28285" y="84255"/>
                </a:lnTo>
                <a:lnTo>
                  <a:pt x="28285" y="84255"/>
                </a:lnTo>
                <a:lnTo>
                  <a:pt x="28285" y="84255"/>
                </a:lnTo>
                <a:lnTo>
                  <a:pt x="28285" y="84255"/>
                </a:lnTo>
                <a:lnTo>
                  <a:pt x="28285" y="84255"/>
                </a:lnTo>
                <a:lnTo>
                  <a:pt x="28285" y="84255"/>
                </a:lnTo>
                <a:lnTo>
                  <a:pt x="25714" y="84255"/>
                </a:lnTo>
                <a:lnTo>
                  <a:pt x="25714" y="84255"/>
                </a:lnTo>
                <a:lnTo>
                  <a:pt x="25714" y="84255"/>
                </a:lnTo>
                <a:lnTo>
                  <a:pt x="25714" y="84255"/>
                </a:lnTo>
                <a:lnTo>
                  <a:pt x="25714" y="84255"/>
                </a:lnTo>
                <a:lnTo>
                  <a:pt x="24000" y="84255"/>
                </a:lnTo>
                <a:lnTo>
                  <a:pt x="24000" y="82553"/>
                </a:lnTo>
                <a:lnTo>
                  <a:pt x="24000" y="82553"/>
                </a:lnTo>
                <a:lnTo>
                  <a:pt x="24000" y="82553"/>
                </a:lnTo>
                <a:lnTo>
                  <a:pt x="24000" y="82553"/>
                </a:lnTo>
                <a:lnTo>
                  <a:pt x="22285" y="82553"/>
                </a:lnTo>
                <a:lnTo>
                  <a:pt x="22285" y="82553"/>
                </a:lnTo>
                <a:lnTo>
                  <a:pt x="22285" y="82553"/>
                </a:lnTo>
                <a:lnTo>
                  <a:pt x="22285" y="82553"/>
                </a:lnTo>
                <a:lnTo>
                  <a:pt x="22285" y="82553"/>
                </a:lnTo>
                <a:lnTo>
                  <a:pt x="20571" y="82553"/>
                </a:lnTo>
                <a:lnTo>
                  <a:pt x="20571" y="80000"/>
                </a:lnTo>
                <a:lnTo>
                  <a:pt x="20571" y="80000"/>
                </a:lnTo>
                <a:lnTo>
                  <a:pt x="20571" y="80000"/>
                </a:lnTo>
                <a:lnTo>
                  <a:pt x="20571" y="80000"/>
                </a:lnTo>
                <a:lnTo>
                  <a:pt x="20571" y="80000"/>
                </a:lnTo>
                <a:lnTo>
                  <a:pt x="18857" y="80000"/>
                </a:lnTo>
                <a:lnTo>
                  <a:pt x="18857" y="80000"/>
                </a:lnTo>
                <a:lnTo>
                  <a:pt x="18857" y="80000"/>
                </a:lnTo>
                <a:lnTo>
                  <a:pt x="18857" y="80000"/>
                </a:lnTo>
                <a:lnTo>
                  <a:pt x="16285" y="80000"/>
                </a:lnTo>
                <a:lnTo>
                  <a:pt x="16285" y="78297"/>
                </a:lnTo>
                <a:lnTo>
                  <a:pt x="16285" y="78297"/>
                </a:lnTo>
                <a:lnTo>
                  <a:pt x="16285" y="78297"/>
                </a:lnTo>
                <a:lnTo>
                  <a:pt x="16285" y="78297"/>
                </a:lnTo>
                <a:lnTo>
                  <a:pt x="16285" y="78297"/>
                </a:lnTo>
                <a:lnTo>
                  <a:pt x="14571" y="78297"/>
                </a:lnTo>
                <a:lnTo>
                  <a:pt x="14571" y="78297"/>
                </a:lnTo>
                <a:lnTo>
                  <a:pt x="14571" y="78297"/>
                </a:lnTo>
                <a:lnTo>
                  <a:pt x="14571" y="78297"/>
                </a:lnTo>
                <a:lnTo>
                  <a:pt x="14571" y="78297"/>
                </a:lnTo>
                <a:lnTo>
                  <a:pt x="14571" y="76595"/>
                </a:lnTo>
                <a:lnTo>
                  <a:pt x="12857" y="76595"/>
                </a:lnTo>
                <a:lnTo>
                  <a:pt x="12857" y="76595"/>
                </a:lnTo>
                <a:lnTo>
                  <a:pt x="12857" y="76595"/>
                </a:lnTo>
                <a:lnTo>
                  <a:pt x="11142" y="76595"/>
                </a:lnTo>
                <a:lnTo>
                  <a:pt x="11142" y="76595"/>
                </a:lnTo>
                <a:lnTo>
                  <a:pt x="11142" y="76595"/>
                </a:lnTo>
                <a:lnTo>
                  <a:pt x="11142" y="76595"/>
                </a:lnTo>
                <a:lnTo>
                  <a:pt x="11142" y="76595"/>
                </a:lnTo>
                <a:lnTo>
                  <a:pt x="9428" y="76595"/>
                </a:lnTo>
                <a:lnTo>
                  <a:pt x="9428" y="76595"/>
                </a:lnTo>
                <a:lnTo>
                  <a:pt x="9428" y="76595"/>
                </a:lnTo>
                <a:lnTo>
                  <a:pt x="9428" y="76595"/>
                </a:lnTo>
                <a:lnTo>
                  <a:pt x="9428" y="76595"/>
                </a:lnTo>
                <a:lnTo>
                  <a:pt x="7714" y="76595"/>
                </a:lnTo>
                <a:lnTo>
                  <a:pt x="7714" y="76595"/>
                </a:lnTo>
                <a:lnTo>
                  <a:pt x="7714" y="74893"/>
                </a:lnTo>
                <a:lnTo>
                  <a:pt x="7714" y="74893"/>
                </a:lnTo>
                <a:lnTo>
                  <a:pt x="5142" y="74893"/>
                </a:lnTo>
                <a:lnTo>
                  <a:pt x="5142" y="74893"/>
                </a:lnTo>
                <a:lnTo>
                  <a:pt x="5142" y="74893"/>
                </a:lnTo>
                <a:lnTo>
                  <a:pt x="5142" y="74893"/>
                </a:lnTo>
                <a:lnTo>
                  <a:pt x="5142" y="73191"/>
                </a:lnTo>
                <a:lnTo>
                  <a:pt x="5142" y="73191"/>
                </a:lnTo>
                <a:lnTo>
                  <a:pt x="5142" y="73191"/>
                </a:lnTo>
                <a:lnTo>
                  <a:pt x="5142" y="73191"/>
                </a:lnTo>
                <a:lnTo>
                  <a:pt x="5142" y="73191"/>
                </a:lnTo>
                <a:lnTo>
                  <a:pt x="5142" y="70638"/>
                </a:lnTo>
                <a:lnTo>
                  <a:pt x="5142" y="70638"/>
                </a:lnTo>
                <a:lnTo>
                  <a:pt x="3428" y="70638"/>
                </a:lnTo>
                <a:lnTo>
                  <a:pt x="3428" y="70638"/>
                </a:lnTo>
                <a:lnTo>
                  <a:pt x="3428" y="68936"/>
                </a:lnTo>
                <a:lnTo>
                  <a:pt x="3428" y="68936"/>
                </a:lnTo>
                <a:lnTo>
                  <a:pt x="3428" y="68936"/>
                </a:lnTo>
                <a:lnTo>
                  <a:pt x="3428" y="68936"/>
                </a:lnTo>
                <a:lnTo>
                  <a:pt x="3428" y="67234"/>
                </a:lnTo>
                <a:lnTo>
                  <a:pt x="3428" y="67234"/>
                </a:lnTo>
                <a:lnTo>
                  <a:pt x="3428" y="67234"/>
                </a:lnTo>
                <a:lnTo>
                  <a:pt x="3428" y="67234"/>
                </a:lnTo>
                <a:lnTo>
                  <a:pt x="3428" y="67234"/>
                </a:lnTo>
                <a:lnTo>
                  <a:pt x="3428" y="65531"/>
                </a:lnTo>
                <a:lnTo>
                  <a:pt x="3428" y="65531"/>
                </a:lnTo>
                <a:lnTo>
                  <a:pt x="1714" y="65531"/>
                </a:lnTo>
                <a:lnTo>
                  <a:pt x="1714" y="65531"/>
                </a:lnTo>
                <a:lnTo>
                  <a:pt x="1714" y="65531"/>
                </a:lnTo>
                <a:lnTo>
                  <a:pt x="1714" y="63829"/>
                </a:lnTo>
                <a:lnTo>
                  <a:pt x="1714" y="63829"/>
                </a:lnTo>
                <a:lnTo>
                  <a:pt x="1714" y="63829"/>
                </a:lnTo>
                <a:lnTo>
                  <a:pt x="1714" y="63829"/>
                </a:lnTo>
                <a:lnTo>
                  <a:pt x="1714" y="63829"/>
                </a:lnTo>
                <a:lnTo>
                  <a:pt x="1714" y="61276"/>
                </a:lnTo>
                <a:lnTo>
                  <a:pt x="1714" y="61276"/>
                </a:lnTo>
                <a:lnTo>
                  <a:pt x="0" y="61276"/>
                </a:lnTo>
                <a:lnTo>
                  <a:pt x="0" y="61276"/>
                </a:lnTo>
                <a:lnTo>
                  <a:pt x="0" y="59574"/>
                </a:lnTo>
                <a:lnTo>
                  <a:pt x="0" y="59574"/>
                </a:lnTo>
                <a:lnTo>
                  <a:pt x="0" y="59574"/>
                </a:lnTo>
                <a:lnTo>
                  <a:pt x="0" y="59574"/>
                </a:lnTo>
                <a:lnTo>
                  <a:pt x="0" y="57872"/>
                </a:lnTo>
                <a:lnTo>
                  <a:pt x="0" y="57872"/>
                </a:lnTo>
                <a:lnTo>
                  <a:pt x="0" y="57872"/>
                </a:lnTo>
                <a:lnTo>
                  <a:pt x="1714" y="57872"/>
                </a:lnTo>
                <a:lnTo>
                  <a:pt x="1714" y="57872"/>
                </a:lnTo>
                <a:lnTo>
                  <a:pt x="1714" y="57872"/>
                </a:lnTo>
                <a:lnTo>
                  <a:pt x="1714" y="57872"/>
                </a:lnTo>
                <a:lnTo>
                  <a:pt x="3428" y="57872"/>
                </a:lnTo>
                <a:lnTo>
                  <a:pt x="3428" y="56170"/>
                </a:lnTo>
                <a:lnTo>
                  <a:pt x="3428" y="56170"/>
                </a:lnTo>
                <a:lnTo>
                  <a:pt x="3428" y="56170"/>
                </a:lnTo>
                <a:lnTo>
                  <a:pt x="3428" y="56170"/>
                </a:lnTo>
                <a:lnTo>
                  <a:pt x="3428" y="56170"/>
                </a:lnTo>
                <a:lnTo>
                  <a:pt x="5142" y="56170"/>
                </a:lnTo>
                <a:lnTo>
                  <a:pt x="5142" y="56170"/>
                </a:lnTo>
                <a:lnTo>
                  <a:pt x="5142" y="56170"/>
                </a:lnTo>
                <a:lnTo>
                  <a:pt x="5142" y="56170"/>
                </a:lnTo>
                <a:lnTo>
                  <a:pt x="5142" y="54468"/>
                </a:lnTo>
                <a:lnTo>
                  <a:pt x="5142" y="54468"/>
                </a:lnTo>
                <a:lnTo>
                  <a:pt x="7714" y="54468"/>
                </a:lnTo>
                <a:lnTo>
                  <a:pt x="7714" y="54468"/>
                </a:lnTo>
                <a:lnTo>
                  <a:pt x="7714" y="54468"/>
                </a:lnTo>
                <a:lnTo>
                  <a:pt x="7714" y="54468"/>
                </a:lnTo>
                <a:lnTo>
                  <a:pt x="7714" y="54468"/>
                </a:lnTo>
                <a:lnTo>
                  <a:pt x="9428" y="54468"/>
                </a:lnTo>
                <a:lnTo>
                  <a:pt x="9428" y="54468"/>
                </a:lnTo>
                <a:lnTo>
                  <a:pt x="9428" y="51914"/>
                </a:lnTo>
                <a:lnTo>
                  <a:pt x="9428" y="51914"/>
                </a:lnTo>
                <a:lnTo>
                  <a:pt x="9428" y="51914"/>
                </a:lnTo>
                <a:lnTo>
                  <a:pt x="9428" y="51914"/>
                </a:lnTo>
                <a:lnTo>
                  <a:pt x="11142" y="51914"/>
                </a:lnTo>
                <a:lnTo>
                  <a:pt x="11142" y="51914"/>
                </a:lnTo>
                <a:lnTo>
                  <a:pt x="11142" y="51914"/>
                </a:lnTo>
                <a:lnTo>
                  <a:pt x="11142" y="51914"/>
                </a:lnTo>
                <a:lnTo>
                  <a:pt x="11142" y="51914"/>
                </a:lnTo>
                <a:lnTo>
                  <a:pt x="11142" y="50212"/>
                </a:lnTo>
                <a:lnTo>
                  <a:pt x="12857" y="50212"/>
                </a:lnTo>
                <a:lnTo>
                  <a:pt x="12857" y="50212"/>
                </a:lnTo>
                <a:lnTo>
                  <a:pt x="12857" y="50212"/>
                </a:lnTo>
                <a:lnTo>
                  <a:pt x="12857" y="50212"/>
                </a:lnTo>
                <a:lnTo>
                  <a:pt x="14571" y="50212"/>
                </a:lnTo>
                <a:lnTo>
                  <a:pt x="14571" y="50212"/>
                </a:lnTo>
                <a:lnTo>
                  <a:pt x="14571" y="50212"/>
                </a:lnTo>
                <a:lnTo>
                  <a:pt x="14571" y="50212"/>
                </a:lnTo>
                <a:lnTo>
                  <a:pt x="14571" y="48510"/>
                </a:lnTo>
                <a:lnTo>
                  <a:pt x="14571" y="48510"/>
                </a:lnTo>
                <a:lnTo>
                  <a:pt x="16285" y="48510"/>
                </a:lnTo>
                <a:lnTo>
                  <a:pt x="16285" y="48510"/>
                </a:lnTo>
                <a:lnTo>
                  <a:pt x="16285" y="48510"/>
                </a:lnTo>
                <a:lnTo>
                  <a:pt x="16285" y="48510"/>
                </a:lnTo>
                <a:lnTo>
                  <a:pt x="16285" y="48510"/>
                </a:lnTo>
                <a:lnTo>
                  <a:pt x="16285" y="48510"/>
                </a:lnTo>
                <a:lnTo>
                  <a:pt x="18857" y="48510"/>
                </a:lnTo>
                <a:lnTo>
                  <a:pt x="18857" y="48510"/>
                </a:lnTo>
                <a:lnTo>
                  <a:pt x="18857" y="46808"/>
                </a:lnTo>
                <a:lnTo>
                  <a:pt x="18857" y="46808"/>
                </a:lnTo>
                <a:lnTo>
                  <a:pt x="20571" y="46808"/>
                </a:lnTo>
                <a:lnTo>
                  <a:pt x="20571" y="46808"/>
                </a:lnTo>
                <a:lnTo>
                  <a:pt x="20571" y="46808"/>
                </a:lnTo>
                <a:lnTo>
                  <a:pt x="20571" y="46808"/>
                </a:lnTo>
                <a:lnTo>
                  <a:pt x="20571" y="46808"/>
                </a:lnTo>
                <a:lnTo>
                  <a:pt x="20571" y="46808"/>
                </a:lnTo>
                <a:lnTo>
                  <a:pt x="22285" y="46808"/>
                </a:lnTo>
                <a:lnTo>
                  <a:pt x="22285" y="45106"/>
                </a:lnTo>
                <a:lnTo>
                  <a:pt x="22285" y="45106"/>
                </a:lnTo>
                <a:lnTo>
                  <a:pt x="22285" y="45106"/>
                </a:lnTo>
                <a:lnTo>
                  <a:pt x="22285" y="45106"/>
                </a:lnTo>
                <a:lnTo>
                  <a:pt x="22285" y="45106"/>
                </a:lnTo>
                <a:lnTo>
                  <a:pt x="24000" y="45106"/>
                </a:lnTo>
                <a:lnTo>
                  <a:pt x="24000" y="45106"/>
                </a:lnTo>
                <a:lnTo>
                  <a:pt x="24000" y="45106"/>
                </a:lnTo>
                <a:lnTo>
                  <a:pt x="24000" y="45106"/>
                </a:lnTo>
                <a:lnTo>
                  <a:pt x="25714" y="45106"/>
                </a:lnTo>
                <a:lnTo>
                  <a:pt x="25714" y="45106"/>
                </a:lnTo>
                <a:lnTo>
                  <a:pt x="25714" y="45106"/>
                </a:lnTo>
                <a:lnTo>
                  <a:pt x="25714" y="45106"/>
                </a:lnTo>
                <a:lnTo>
                  <a:pt x="25714" y="42553"/>
                </a:lnTo>
                <a:lnTo>
                  <a:pt x="25714" y="42553"/>
                </a:lnTo>
                <a:lnTo>
                  <a:pt x="25714" y="42553"/>
                </a:lnTo>
                <a:lnTo>
                  <a:pt x="28285" y="42553"/>
                </a:lnTo>
                <a:lnTo>
                  <a:pt x="28285" y="42553"/>
                </a:lnTo>
                <a:lnTo>
                  <a:pt x="28285" y="42553"/>
                </a:lnTo>
                <a:lnTo>
                  <a:pt x="28285" y="40851"/>
                </a:lnTo>
                <a:lnTo>
                  <a:pt x="28285" y="40851"/>
                </a:lnTo>
                <a:lnTo>
                  <a:pt x="28285" y="40851"/>
                </a:lnTo>
                <a:lnTo>
                  <a:pt x="28285" y="40851"/>
                </a:lnTo>
                <a:lnTo>
                  <a:pt x="28285" y="39148"/>
                </a:lnTo>
                <a:lnTo>
                  <a:pt x="28285" y="39148"/>
                </a:lnTo>
                <a:lnTo>
                  <a:pt x="28285" y="39148"/>
                </a:lnTo>
                <a:lnTo>
                  <a:pt x="30000" y="39148"/>
                </a:lnTo>
                <a:lnTo>
                  <a:pt x="30000" y="39148"/>
                </a:lnTo>
                <a:lnTo>
                  <a:pt x="30000" y="37446"/>
                </a:lnTo>
                <a:lnTo>
                  <a:pt x="30000" y="37446"/>
                </a:lnTo>
                <a:lnTo>
                  <a:pt x="30000" y="37446"/>
                </a:lnTo>
                <a:lnTo>
                  <a:pt x="30000" y="37446"/>
                </a:lnTo>
                <a:lnTo>
                  <a:pt x="30000" y="35744"/>
                </a:lnTo>
                <a:lnTo>
                  <a:pt x="30000" y="35744"/>
                </a:lnTo>
                <a:lnTo>
                  <a:pt x="30000" y="35744"/>
                </a:lnTo>
                <a:lnTo>
                  <a:pt x="30000" y="35744"/>
                </a:lnTo>
                <a:lnTo>
                  <a:pt x="30000" y="33191"/>
                </a:lnTo>
                <a:lnTo>
                  <a:pt x="30000" y="33191"/>
                </a:lnTo>
                <a:lnTo>
                  <a:pt x="30000" y="33191"/>
                </a:lnTo>
                <a:lnTo>
                  <a:pt x="30000" y="31489"/>
                </a:lnTo>
                <a:lnTo>
                  <a:pt x="30000" y="31489"/>
                </a:lnTo>
                <a:lnTo>
                  <a:pt x="30000" y="31489"/>
                </a:lnTo>
                <a:lnTo>
                  <a:pt x="30000" y="31489"/>
                </a:lnTo>
                <a:lnTo>
                  <a:pt x="30000" y="29787"/>
                </a:lnTo>
                <a:lnTo>
                  <a:pt x="30000" y="29787"/>
                </a:lnTo>
                <a:lnTo>
                  <a:pt x="30000" y="29787"/>
                </a:lnTo>
                <a:lnTo>
                  <a:pt x="30000" y="29787"/>
                </a:lnTo>
                <a:lnTo>
                  <a:pt x="30000" y="28085"/>
                </a:lnTo>
                <a:lnTo>
                  <a:pt x="30000" y="28085"/>
                </a:lnTo>
                <a:lnTo>
                  <a:pt x="30000" y="28085"/>
                </a:lnTo>
                <a:lnTo>
                  <a:pt x="30000" y="26382"/>
                </a:lnTo>
                <a:lnTo>
                  <a:pt x="31714" y="26382"/>
                </a:lnTo>
                <a:lnTo>
                  <a:pt x="31714" y="26382"/>
                </a:lnTo>
                <a:lnTo>
                  <a:pt x="31714" y="26382"/>
                </a:lnTo>
                <a:lnTo>
                  <a:pt x="31714" y="26382"/>
                </a:lnTo>
                <a:lnTo>
                  <a:pt x="31714" y="26382"/>
                </a:lnTo>
                <a:lnTo>
                  <a:pt x="31714" y="23829"/>
                </a:lnTo>
                <a:lnTo>
                  <a:pt x="31714" y="23829"/>
                </a:lnTo>
                <a:lnTo>
                  <a:pt x="31714" y="23829"/>
                </a:lnTo>
                <a:lnTo>
                  <a:pt x="31714" y="22127"/>
                </a:lnTo>
                <a:lnTo>
                  <a:pt x="31714" y="22127"/>
                </a:lnTo>
                <a:lnTo>
                  <a:pt x="31714" y="22127"/>
                </a:lnTo>
                <a:lnTo>
                  <a:pt x="31714" y="22127"/>
                </a:lnTo>
                <a:lnTo>
                  <a:pt x="31714" y="20425"/>
                </a:lnTo>
                <a:lnTo>
                  <a:pt x="30000" y="20425"/>
                </a:lnTo>
                <a:lnTo>
                  <a:pt x="30000" y="20425"/>
                </a:lnTo>
                <a:lnTo>
                  <a:pt x="30000" y="20425"/>
                </a:lnTo>
                <a:lnTo>
                  <a:pt x="30000" y="20425"/>
                </a:lnTo>
                <a:lnTo>
                  <a:pt x="30000" y="18723"/>
                </a:lnTo>
                <a:lnTo>
                  <a:pt x="30000" y="18723"/>
                </a:lnTo>
                <a:lnTo>
                  <a:pt x="30000" y="18723"/>
                </a:lnTo>
                <a:lnTo>
                  <a:pt x="30000" y="18723"/>
                </a:lnTo>
                <a:lnTo>
                  <a:pt x="30000" y="17021"/>
                </a:lnTo>
                <a:lnTo>
                  <a:pt x="30000" y="17021"/>
                </a:lnTo>
                <a:lnTo>
                  <a:pt x="30000" y="17021"/>
                </a:lnTo>
                <a:lnTo>
                  <a:pt x="30000" y="14468"/>
                </a:lnTo>
                <a:lnTo>
                  <a:pt x="30000" y="14468"/>
                </a:lnTo>
                <a:lnTo>
                  <a:pt x="31714" y="14468"/>
                </a:lnTo>
                <a:lnTo>
                  <a:pt x="31714" y="14468"/>
                </a:lnTo>
                <a:lnTo>
                  <a:pt x="31714" y="12765"/>
                </a:lnTo>
                <a:lnTo>
                  <a:pt x="31714" y="12765"/>
                </a:lnTo>
                <a:lnTo>
                  <a:pt x="31714" y="12765"/>
                </a:lnTo>
                <a:lnTo>
                  <a:pt x="31714" y="12765"/>
                </a:lnTo>
                <a:lnTo>
                  <a:pt x="31714" y="12765"/>
                </a:lnTo>
                <a:lnTo>
                  <a:pt x="31714" y="12765"/>
                </a:lnTo>
                <a:lnTo>
                  <a:pt x="33428" y="12765"/>
                </a:lnTo>
                <a:lnTo>
                  <a:pt x="33428" y="12765"/>
                </a:lnTo>
                <a:lnTo>
                  <a:pt x="33428" y="12765"/>
                </a:lnTo>
                <a:lnTo>
                  <a:pt x="33428" y="12765"/>
                </a:lnTo>
                <a:lnTo>
                  <a:pt x="35142" y="12765"/>
                </a:lnTo>
                <a:lnTo>
                  <a:pt x="35142" y="11063"/>
                </a:lnTo>
                <a:lnTo>
                  <a:pt x="35142" y="11063"/>
                </a:lnTo>
                <a:lnTo>
                  <a:pt x="35142" y="11063"/>
                </a:lnTo>
                <a:lnTo>
                  <a:pt x="37714" y="11063"/>
                </a:lnTo>
                <a:lnTo>
                  <a:pt x="37714" y="11063"/>
                </a:lnTo>
                <a:lnTo>
                  <a:pt x="37714" y="11063"/>
                </a:lnTo>
                <a:lnTo>
                  <a:pt x="37714" y="11063"/>
                </a:lnTo>
                <a:lnTo>
                  <a:pt x="37714" y="11063"/>
                </a:lnTo>
                <a:lnTo>
                  <a:pt x="37714" y="11063"/>
                </a:lnTo>
                <a:lnTo>
                  <a:pt x="39428" y="11063"/>
                </a:lnTo>
                <a:lnTo>
                  <a:pt x="39428" y="9361"/>
                </a:lnTo>
                <a:lnTo>
                  <a:pt x="39428" y="9361"/>
                </a:lnTo>
                <a:lnTo>
                  <a:pt x="39428" y="9361"/>
                </a:lnTo>
                <a:lnTo>
                  <a:pt x="39428" y="9361"/>
                </a:lnTo>
                <a:lnTo>
                  <a:pt x="39428" y="9361"/>
                </a:lnTo>
                <a:lnTo>
                  <a:pt x="41142" y="9361"/>
                </a:lnTo>
                <a:lnTo>
                  <a:pt x="41142" y="7659"/>
                </a:lnTo>
                <a:lnTo>
                  <a:pt x="41142" y="7659"/>
                </a:lnTo>
                <a:lnTo>
                  <a:pt x="41142" y="7659"/>
                </a:lnTo>
                <a:lnTo>
                  <a:pt x="41142" y="7659"/>
                </a:lnTo>
                <a:lnTo>
                  <a:pt x="41142" y="7659"/>
                </a:lnTo>
                <a:lnTo>
                  <a:pt x="41142" y="7659"/>
                </a:lnTo>
                <a:lnTo>
                  <a:pt x="41142" y="7659"/>
                </a:lnTo>
                <a:lnTo>
                  <a:pt x="42857" y="7659"/>
                </a:lnTo>
                <a:lnTo>
                  <a:pt x="42857" y="7659"/>
                </a:lnTo>
                <a:lnTo>
                  <a:pt x="42857" y="5106"/>
                </a:lnTo>
                <a:lnTo>
                  <a:pt x="42857" y="5106"/>
                </a:lnTo>
                <a:lnTo>
                  <a:pt x="42857" y="5106"/>
                </a:lnTo>
                <a:lnTo>
                  <a:pt x="42857" y="5106"/>
                </a:lnTo>
                <a:lnTo>
                  <a:pt x="42857" y="5106"/>
                </a:lnTo>
                <a:lnTo>
                  <a:pt x="42857" y="3404"/>
                </a:lnTo>
                <a:lnTo>
                  <a:pt x="44571" y="3404"/>
                </a:lnTo>
                <a:lnTo>
                  <a:pt x="44571" y="3404"/>
                </a:lnTo>
                <a:lnTo>
                  <a:pt x="44571" y="3404"/>
                </a:lnTo>
                <a:lnTo>
                  <a:pt x="47142" y="3404"/>
                </a:lnTo>
                <a:lnTo>
                  <a:pt x="47142" y="3404"/>
                </a:lnTo>
                <a:lnTo>
                  <a:pt x="47142" y="3404"/>
                </a:lnTo>
                <a:lnTo>
                  <a:pt x="47142" y="3404"/>
                </a:lnTo>
                <a:lnTo>
                  <a:pt x="47142" y="3404"/>
                </a:lnTo>
                <a:lnTo>
                  <a:pt x="47142" y="3404"/>
                </a:lnTo>
                <a:lnTo>
                  <a:pt x="47142" y="1702"/>
                </a:lnTo>
                <a:lnTo>
                  <a:pt x="47142" y="1702"/>
                </a:lnTo>
                <a:lnTo>
                  <a:pt x="48857" y="1702"/>
                </a:lnTo>
                <a:lnTo>
                  <a:pt x="48857" y="1702"/>
                </a:lnTo>
                <a:lnTo>
                  <a:pt x="48857" y="1702"/>
                </a:lnTo>
                <a:lnTo>
                  <a:pt x="48857" y="0"/>
                </a:lnTo>
                <a:lnTo>
                  <a:pt x="48857" y="0"/>
                </a:lnTo>
                <a:lnTo>
                  <a:pt x="48857" y="0"/>
                </a:lnTo>
                <a:lnTo>
                  <a:pt x="48857" y="1702"/>
                </a:lnTo>
                <a:lnTo>
                  <a:pt x="50571" y="1702"/>
                </a:lnTo>
                <a:lnTo>
                  <a:pt x="50571" y="1702"/>
                </a:lnTo>
                <a:lnTo>
                  <a:pt x="50571" y="1702"/>
                </a:lnTo>
                <a:lnTo>
                  <a:pt x="52285" y="1702"/>
                </a:lnTo>
                <a:lnTo>
                  <a:pt x="52285" y="1702"/>
                </a:lnTo>
                <a:lnTo>
                  <a:pt x="52285" y="0"/>
                </a:lnTo>
                <a:lnTo>
                  <a:pt x="52285" y="0"/>
                </a:lnTo>
                <a:lnTo>
                  <a:pt x="52285" y="0"/>
                </a:lnTo>
                <a:lnTo>
                  <a:pt x="54000" y="0"/>
                </a:lnTo>
                <a:lnTo>
                  <a:pt x="54000" y="0"/>
                </a:lnTo>
                <a:lnTo>
                  <a:pt x="54000" y="1702"/>
                </a:lnTo>
                <a:lnTo>
                  <a:pt x="54000" y="1702"/>
                </a:lnTo>
                <a:lnTo>
                  <a:pt x="54000" y="1702"/>
                </a:lnTo>
                <a:lnTo>
                  <a:pt x="54000" y="1702"/>
                </a:lnTo>
                <a:lnTo>
                  <a:pt x="56571" y="1702"/>
                </a:lnTo>
                <a:lnTo>
                  <a:pt x="56571" y="1702"/>
                </a:lnTo>
                <a:lnTo>
                  <a:pt x="56571" y="1702"/>
                </a:lnTo>
                <a:lnTo>
                  <a:pt x="56571" y="1702"/>
                </a:lnTo>
                <a:lnTo>
                  <a:pt x="56571" y="1702"/>
                </a:lnTo>
                <a:lnTo>
                  <a:pt x="58285" y="1702"/>
                </a:lnTo>
                <a:lnTo>
                  <a:pt x="58285" y="1702"/>
                </a:lnTo>
                <a:lnTo>
                  <a:pt x="58285" y="1702"/>
                </a:lnTo>
                <a:lnTo>
                  <a:pt x="58285" y="1702"/>
                </a:lnTo>
                <a:lnTo>
                  <a:pt x="58285" y="1702"/>
                </a:lnTo>
                <a:lnTo>
                  <a:pt x="60000" y="1702"/>
                </a:lnTo>
                <a:lnTo>
                  <a:pt x="60000" y="3404"/>
                </a:lnTo>
                <a:lnTo>
                  <a:pt x="60000" y="3404"/>
                </a:lnTo>
                <a:lnTo>
                  <a:pt x="60000" y="3404"/>
                </a:lnTo>
                <a:lnTo>
                  <a:pt x="60000" y="1702"/>
                </a:lnTo>
                <a:lnTo>
                  <a:pt x="60000" y="1702"/>
                </a:lnTo>
                <a:lnTo>
                  <a:pt x="61714" y="1702"/>
                </a:lnTo>
                <a:lnTo>
                  <a:pt x="61714" y="3404"/>
                </a:lnTo>
                <a:lnTo>
                  <a:pt x="61714" y="3404"/>
                </a:lnTo>
                <a:lnTo>
                  <a:pt x="61714" y="3404"/>
                </a:lnTo>
                <a:lnTo>
                  <a:pt x="63428" y="3404"/>
                </a:lnTo>
                <a:lnTo>
                  <a:pt x="63428" y="1702"/>
                </a:lnTo>
                <a:lnTo>
                  <a:pt x="63428" y="1702"/>
                </a:lnTo>
                <a:lnTo>
                  <a:pt x="63428" y="1702"/>
                </a:lnTo>
                <a:lnTo>
                  <a:pt x="63428" y="1702"/>
                </a:lnTo>
                <a:lnTo>
                  <a:pt x="63428" y="1702"/>
                </a:lnTo>
                <a:lnTo>
                  <a:pt x="63428" y="1702"/>
                </a:lnTo>
                <a:lnTo>
                  <a:pt x="66000" y="1702"/>
                </a:lnTo>
                <a:lnTo>
                  <a:pt x="66000" y="1702"/>
                </a:lnTo>
                <a:lnTo>
                  <a:pt x="66000" y="1702"/>
                </a:lnTo>
                <a:lnTo>
                  <a:pt x="66000" y="1702"/>
                </a:lnTo>
                <a:lnTo>
                  <a:pt x="66000" y="1702"/>
                </a:lnTo>
                <a:lnTo>
                  <a:pt x="67714" y="1702"/>
                </a:lnTo>
                <a:lnTo>
                  <a:pt x="67714" y="1702"/>
                </a:lnTo>
                <a:lnTo>
                  <a:pt x="67714" y="1702"/>
                </a:lnTo>
                <a:lnTo>
                  <a:pt x="67714" y="3404"/>
                </a:lnTo>
                <a:lnTo>
                  <a:pt x="67714" y="3404"/>
                </a:lnTo>
                <a:lnTo>
                  <a:pt x="67714" y="3404"/>
                </a:lnTo>
                <a:lnTo>
                  <a:pt x="67714" y="3404"/>
                </a:lnTo>
                <a:lnTo>
                  <a:pt x="66000" y="3404"/>
                </a:lnTo>
                <a:lnTo>
                  <a:pt x="66000" y="5106"/>
                </a:lnTo>
                <a:lnTo>
                  <a:pt x="67714" y="5106"/>
                </a:lnTo>
                <a:lnTo>
                  <a:pt x="67714" y="5106"/>
                </a:lnTo>
                <a:lnTo>
                  <a:pt x="67714" y="5106"/>
                </a:lnTo>
                <a:lnTo>
                  <a:pt x="67714" y="5106"/>
                </a:lnTo>
                <a:lnTo>
                  <a:pt x="67714" y="7659"/>
                </a:lnTo>
                <a:lnTo>
                  <a:pt x="67714" y="7659"/>
                </a:lnTo>
                <a:lnTo>
                  <a:pt x="67714" y="5106"/>
                </a:lnTo>
                <a:lnTo>
                  <a:pt x="69428" y="5106"/>
                </a:lnTo>
                <a:lnTo>
                  <a:pt x="69428" y="5106"/>
                </a:lnTo>
                <a:lnTo>
                  <a:pt x="69428" y="5106"/>
                </a:lnTo>
                <a:lnTo>
                  <a:pt x="69428" y="5106"/>
                </a:lnTo>
                <a:lnTo>
                  <a:pt x="69428" y="5106"/>
                </a:lnTo>
                <a:lnTo>
                  <a:pt x="69428" y="5106"/>
                </a:lnTo>
                <a:lnTo>
                  <a:pt x="69428" y="3404"/>
                </a:lnTo>
                <a:lnTo>
                  <a:pt x="71142" y="3404"/>
                </a:lnTo>
                <a:lnTo>
                  <a:pt x="71142" y="3404"/>
                </a:lnTo>
                <a:lnTo>
                  <a:pt x="71142" y="3404"/>
                </a:lnTo>
                <a:lnTo>
                  <a:pt x="71142" y="3404"/>
                </a:lnTo>
                <a:lnTo>
                  <a:pt x="71142" y="3404"/>
                </a:lnTo>
                <a:lnTo>
                  <a:pt x="72857" y="3404"/>
                </a:lnTo>
                <a:lnTo>
                  <a:pt x="72857" y="3404"/>
                </a:lnTo>
                <a:lnTo>
                  <a:pt x="72857" y="340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3" name="Shape 1123"/>
          <p:cNvSpPr/>
          <p:nvPr/>
        </p:nvSpPr>
        <p:spPr>
          <a:xfrm>
            <a:off x="5056584" y="3338514"/>
            <a:ext cx="166688" cy="223839"/>
          </a:xfrm>
          <a:custGeom>
            <a:avLst/>
            <a:gdLst/>
            <a:ahLst/>
            <a:cxnLst/>
            <a:rect l="0" t="0" r="0" b="0"/>
            <a:pathLst>
              <a:path w="120000" h="120000" extrusionOk="0">
                <a:moveTo>
                  <a:pt x="72857" y="3404"/>
                </a:moveTo>
                <a:lnTo>
                  <a:pt x="72857" y="3404"/>
                </a:lnTo>
                <a:lnTo>
                  <a:pt x="72857" y="5106"/>
                </a:lnTo>
                <a:lnTo>
                  <a:pt x="72857" y="5106"/>
                </a:lnTo>
                <a:lnTo>
                  <a:pt x="75428" y="5106"/>
                </a:lnTo>
                <a:lnTo>
                  <a:pt x="75428" y="5106"/>
                </a:lnTo>
                <a:lnTo>
                  <a:pt x="75428" y="5106"/>
                </a:lnTo>
                <a:lnTo>
                  <a:pt x="75428" y="5106"/>
                </a:lnTo>
                <a:lnTo>
                  <a:pt x="75428" y="7659"/>
                </a:lnTo>
                <a:lnTo>
                  <a:pt x="75428" y="7659"/>
                </a:lnTo>
                <a:lnTo>
                  <a:pt x="75428" y="7659"/>
                </a:lnTo>
                <a:lnTo>
                  <a:pt x="75428" y="7659"/>
                </a:lnTo>
                <a:lnTo>
                  <a:pt x="75428" y="7659"/>
                </a:lnTo>
                <a:lnTo>
                  <a:pt x="75428" y="9361"/>
                </a:lnTo>
                <a:lnTo>
                  <a:pt x="75428" y="9361"/>
                </a:lnTo>
                <a:lnTo>
                  <a:pt x="75428" y="9361"/>
                </a:lnTo>
                <a:lnTo>
                  <a:pt x="75428" y="9361"/>
                </a:lnTo>
                <a:lnTo>
                  <a:pt x="77142" y="9361"/>
                </a:lnTo>
                <a:lnTo>
                  <a:pt x="77142" y="9361"/>
                </a:lnTo>
                <a:lnTo>
                  <a:pt x="77142" y="9361"/>
                </a:lnTo>
                <a:lnTo>
                  <a:pt x="77142" y="9361"/>
                </a:lnTo>
                <a:lnTo>
                  <a:pt x="77142" y="11063"/>
                </a:lnTo>
                <a:lnTo>
                  <a:pt x="77142" y="11063"/>
                </a:lnTo>
                <a:lnTo>
                  <a:pt x="77142" y="11063"/>
                </a:lnTo>
                <a:lnTo>
                  <a:pt x="77142" y="11063"/>
                </a:lnTo>
                <a:lnTo>
                  <a:pt x="77142" y="12765"/>
                </a:lnTo>
                <a:lnTo>
                  <a:pt x="77142" y="12765"/>
                </a:lnTo>
                <a:lnTo>
                  <a:pt x="77142" y="12765"/>
                </a:lnTo>
                <a:lnTo>
                  <a:pt x="77142" y="12765"/>
                </a:lnTo>
                <a:lnTo>
                  <a:pt x="77142" y="14468"/>
                </a:lnTo>
                <a:lnTo>
                  <a:pt x="77142" y="14468"/>
                </a:lnTo>
                <a:lnTo>
                  <a:pt x="78857" y="14468"/>
                </a:lnTo>
                <a:lnTo>
                  <a:pt x="78857" y="14468"/>
                </a:lnTo>
                <a:lnTo>
                  <a:pt x="78857" y="14468"/>
                </a:lnTo>
                <a:lnTo>
                  <a:pt x="80571" y="14468"/>
                </a:lnTo>
                <a:lnTo>
                  <a:pt x="80571" y="14468"/>
                </a:lnTo>
                <a:lnTo>
                  <a:pt x="80571" y="14468"/>
                </a:lnTo>
                <a:lnTo>
                  <a:pt x="80571" y="17021"/>
                </a:lnTo>
                <a:lnTo>
                  <a:pt x="80571" y="17021"/>
                </a:lnTo>
                <a:lnTo>
                  <a:pt x="80571" y="17021"/>
                </a:lnTo>
                <a:lnTo>
                  <a:pt x="80571" y="17021"/>
                </a:lnTo>
                <a:lnTo>
                  <a:pt x="80571" y="18723"/>
                </a:lnTo>
                <a:lnTo>
                  <a:pt x="80571" y="18723"/>
                </a:lnTo>
                <a:lnTo>
                  <a:pt x="80571" y="18723"/>
                </a:lnTo>
                <a:lnTo>
                  <a:pt x="80571" y="18723"/>
                </a:lnTo>
                <a:lnTo>
                  <a:pt x="80571" y="20425"/>
                </a:lnTo>
                <a:lnTo>
                  <a:pt x="80571" y="20425"/>
                </a:lnTo>
                <a:lnTo>
                  <a:pt x="80571" y="20425"/>
                </a:lnTo>
                <a:lnTo>
                  <a:pt x="80571" y="20425"/>
                </a:lnTo>
                <a:lnTo>
                  <a:pt x="80571" y="20425"/>
                </a:lnTo>
                <a:lnTo>
                  <a:pt x="80571" y="20425"/>
                </a:lnTo>
                <a:lnTo>
                  <a:pt x="80571" y="20425"/>
                </a:lnTo>
                <a:lnTo>
                  <a:pt x="82285" y="20425"/>
                </a:lnTo>
                <a:lnTo>
                  <a:pt x="82285" y="20425"/>
                </a:lnTo>
                <a:lnTo>
                  <a:pt x="82285" y="20425"/>
                </a:lnTo>
                <a:lnTo>
                  <a:pt x="82285" y="20425"/>
                </a:lnTo>
                <a:lnTo>
                  <a:pt x="82285" y="20425"/>
                </a:lnTo>
                <a:lnTo>
                  <a:pt x="84857" y="20425"/>
                </a:lnTo>
                <a:lnTo>
                  <a:pt x="84857" y="20425"/>
                </a:lnTo>
                <a:lnTo>
                  <a:pt x="84857" y="22127"/>
                </a:lnTo>
                <a:lnTo>
                  <a:pt x="84857" y="22127"/>
                </a:lnTo>
                <a:lnTo>
                  <a:pt x="84857" y="22127"/>
                </a:lnTo>
                <a:lnTo>
                  <a:pt x="84857" y="22127"/>
                </a:lnTo>
                <a:lnTo>
                  <a:pt x="86571" y="22127"/>
                </a:lnTo>
                <a:lnTo>
                  <a:pt x="86571" y="23829"/>
                </a:lnTo>
                <a:lnTo>
                  <a:pt x="86571" y="23829"/>
                </a:lnTo>
                <a:lnTo>
                  <a:pt x="86571" y="22127"/>
                </a:lnTo>
                <a:lnTo>
                  <a:pt x="86571" y="22127"/>
                </a:lnTo>
                <a:lnTo>
                  <a:pt x="86571" y="22127"/>
                </a:lnTo>
                <a:lnTo>
                  <a:pt x="88285" y="22127"/>
                </a:lnTo>
                <a:lnTo>
                  <a:pt x="88285" y="22127"/>
                </a:lnTo>
                <a:lnTo>
                  <a:pt x="88285" y="22127"/>
                </a:lnTo>
                <a:lnTo>
                  <a:pt x="88285" y="22127"/>
                </a:lnTo>
                <a:lnTo>
                  <a:pt x="90000" y="22127"/>
                </a:lnTo>
                <a:lnTo>
                  <a:pt x="90000" y="22127"/>
                </a:lnTo>
                <a:lnTo>
                  <a:pt x="90000" y="22127"/>
                </a:lnTo>
                <a:lnTo>
                  <a:pt x="90000" y="23829"/>
                </a:lnTo>
                <a:lnTo>
                  <a:pt x="91714" y="23829"/>
                </a:lnTo>
                <a:lnTo>
                  <a:pt x="91714" y="23829"/>
                </a:lnTo>
                <a:lnTo>
                  <a:pt x="91714" y="22127"/>
                </a:lnTo>
                <a:lnTo>
                  <a:pt x="91714" y="22127"/>
                </a:lnTo>
                <a:lnTo>
                  <a:pt x="91714" y="22127"/>
                </a:lnTo>
                <a:lnTo>
                  <a:pt x="91714" y="23829"/>
                </a:lnTo>
                <a:lnTo>
                  <a:pt x="91714" y="23829"/>
                </a:lnTo>
                <a:lnTo>
                  <a:pt x="91714" y="23829"/>
                </a:lnTo>
                <a:lnTo>
                  <a:pt x="91714" y="23829"/>
                </a:lnTo>
                <a:lnTo>
                  <a:pt x="91714" y="23829"/>
                </a:lnTo>
                <a:lnTo>
                  <a:pt x="91714" y="23829"/>
                </a:lnTo>
                <a:lnTo>
                  <a:pt x="90000" y="23829"/>
                </a:lnTo>
                <a:lnTo>
                  <a:pt x="90000" y="23829"/>
                </a:lnTo>
                <a:lnTo>
                  <a:pt x="90000" y="26382"/>
                </a:lnTo>
                <a:lnTo>
                  <a:pt x="90000" y="26382"/>
                </a:lnTo>
                <a:lnTo>
                  <a:pt x="90000" y="23829"/>
                </a:lnTo>
                <a:lnTo>
                  <a:pt x="88285" y="23829"/>
                </a:lnTo>
                <a:lnTo>
                  <a:pt x="88285" y="26382"/>
                </a:lnTo>
                <a:lnTo>
                  <a:pt x="88285" y="26382"/>
                </a:lnTo>
                <a:lnTo>
                  <a:pt x="88285" y="26382"/>
                </a:lnTo>
                <a:lnTo>
                  <a:pt x="88285" y="26382"/>
                </a:lnTo>
                <a:lnTo>
                  <a:pt x="88285" y="26382"/>
                </a:lnTo>
                <a:lnTo>
                  <a:pt x="88285" y="28085"/>
                </a:lnTo>
                <a:lnTo>
                  <a:pt x="88285" y="28085"/>
                </a:lnTo>
                <a:lnTo>
                  <a:pt x="88285" y="28085"/>
                </a:lnTo>
                <a:lnTo>
                  <a:pt x="88285" y="28085"/>
                </a:lnTo>
                <a:lnTo>
                  <a:pt x="88285" y="29787"/>
                </a:lnTo>
                <a:lnTo>
                  <a:pt x="90000" y="29787"/>
                </a:lnTo>
                <a:lnTo>
                  <a:pt x="90000" y="29787"/>
                </a:lnTo>
                <a:lnTo>
                  <a:pt x="90000" y="29787"/>
                </a:lnTo>
                <a:lnTo>
                  <a:pt x="90000" y="29787"/>
                </a:lnTo>
                <a:lnTo>
                  <a:pt x="90000" y="31489"/>
                </a:lnTo>
                <a:lnTo>
                  <a:pt x="90000" y="31489"/>
                </a:lnTo>
                <a:lnTo>
                  <a:pt x="90000" y="31489"/>
                </a:lnTo>
                <a:lnTo>
                  <a:pt x="91714" y="31489"/>
                </a:lnTo>
                <a:lnTo>
                  <a:pt x="91714" y="31489"/>
                </a:lnTo>
                <a:lnTo>
                  <a:pt x="90000" y="31489"/>
                </a:lnTo>
                <a:lnTo>
                  <a:pt x="90000" y="33191"/>
                </a:lnTo>
                <a:lnTo>
                  <a:pt x="90000" y="33191"/>
                </a:lnTo>
                <a:lnTo>
                  <a:pt x="90000" y="33191"/>
                </a:lnTo>
                <a:lnTo>
                  <a:pt x="90000" y="33191"/>
                </a:lnTo>
                <a:lnTo>
                  <a:pt x="90000" y="33191"/>
                </a:lnTo>
                <a:lnTo>
                  <a:pt x="88285" y="33191"/>
                </a:lnTo>
                <a:lnTo>
                  <a:pt x="88285" y="33191"/>
                </a:lnTo>
                <a:lnTo>
                  <a:pt x="88285" y="33191"/>
                </a:lnTo>
                <a:lnTo>
                  <a:pt x="88285" y="33191"/>
                </a:lnTo>
                <a:lnTo>
                  <a:pt x="88285" y="33191"/>
                </a:lnTo>
                <a:lnTo>
                  <a:pt x="88285" y="33191"/>
                </a:lnTo>
                <a:lnTo>
                  <a:pt x="86571" y="33191"/>
                </a:lnTo>
                <a:lnTo>
                  <a:pt x="86571" y="35744"/>
                </a:lnTo>
                <a:lnTo>
                  <a:pt x="86571" y="35744"/>
                </a:lnTo>
                <a:lnTo>
                  <a:pt x="86571" y="35744"/>
                </a:lnTo>
                <a:lnTo>
                  <a:pt x="86571" y="35744"/>
                </a:lnTo>
                <a:lnTo>
                  <a:pt x="86571" y="35744"/>
                </a:lnTo>
                <a:lnTo>
                  <a:pt x="86571" y="37446"/>
                </a:lnTo>
                <a:lnTo>
                  <a:pt x="86571" y="37446"/>
                </a:lnTo>
                <a:lnTo>
                  <a:pt x="86571" y="37446"/>
                </a:lnTo>
                <a:lnTo>
                  <a:pt x="84857" y="37446"/>
                </a:lnTo>
                <a:lnTo>
                  <a:pt x="84857" y="37446"/>
                </a:lnTo>
                <a:lnTo>
                  <a:pt x="84857" y="39148"/>
                </a:lnTo>
                <a:lnTo>
                  <a:pt x="84857" y="39148"/>
                </a:lnTo>
                <a:lnTo>
                  <a:pt x="84857" y="39148"/>
                </a:lnTo>
                <a:lnTo>
                  <a:pt x="84857" y="39148"/>
                </a:lnTo>
                <a:lnTo>
                  <a:pt x="84857" y="39148"/>
                </a:lnTo>
                <a:lnTo>
                  <a:pt x="86571" y="39148"/>
                </a:lnTo>
                <a:lnTo>
                  <a:pt x="86571" y="40851"/>
                </a:lnTo>
                <a:lnTo>
                  <a:pt x="86571" y="40851"/>
                </a:lnTo>
                <a:lnTo>
                  <a:pt x="86571" y="40851"/>
                </a:lnTo>
                <a:lnTo>
                  <a:pt x="84857" y="40851"/>
                </a:lnTo>
                <a:lnTo>
                  <a:pt x="84857" y="40851"/>
                </a:lnTo>
                <a:lnTo>
                  <a:pt x="84857" y="40851"/>
                </a:lnTo>
                <a:lnTo>
                  <a:pt x="82285" y="40851"/>
                </a:lnTo>
                <a:lnTo>
                  <a:pt x="82285" y="40851"/>
                </a:lnTo>
                <a:lnTo>
                  <a:pt x="82285" y="40851"/>
                </a:lnTo>
                <a:lnTo>
                  <a:pt x="82285" y="40851"/>
                </a:lnTo>
                <a:lnTo>
                  <a:pt x="82285" y="42553"/>
                </a:lnTo>
                <a:lnTo>
                  <a:pt x="82285" y="42553"/>
                </a:lnTo>
                <a:lnTo>
                  <a:pt x="82285" y="42553"/>
                </a:lnTo>
                <a:lnTo>
                  <a:pt x="82285" y="42553"/>
                </a:lnTo>
                <a:lnTo>
                  <a:pt x="82285" y="42553"/>
                </a:lnTo>
                <a:lnTo>
                  <a:pt x="82285" y="45106"/>
                </a:lnTo>
                <a:lnTo>
                  <a:pt x="82285" y="45106"/>
                </a:lnTo>
                <a:lnTo>
                  <a:pt x="82285" y="45106"/>
                </a:lnTo>
                <a:lnTo>
                  <a:pt x="82285" y="45106"/>
                </a:lnTo>
                <a:lnTo>
                  <a:pt x="82285" y="45106"/>
                </a:lnTo>
                <a:lnTo>
                  <a:pt x="82285" y="45106"/>
                </a:lnTo>
                <a:lnTo>
                  <a:pt x="82285" y="45106"/>
                </a:lnTo>
                <a:lnTo>
                  <a:pt x="82285" y="46808"/>
                </a:lnTo>
                <a:lnTo>
                  <a:pt x="82285" y="46808"/>
                </a:lnTo>
                <a:lnTo>
                  <a:pt x="82285" y="46808"/>
                </a:lnTo>
                <a:lnTo>
                  <a:pt x="82285" y="46808"/>
                </a:lnTo>
                <a:lnTo>
                  <a:pt x="82285" y="46808"/>
                </a:lnTo>
                <a:lnTo>
                  <a:pt x="82285" y="48510"/>
                </a:lnTo>
                <a:lnTo>
                  <a:pt x="82285" y="48510"/>
                </a:lnTo>
                <a:lnTo>
                  <a:pt x="82285" y="48510"/>
                </a:lnTo>
                <a:lnTo>
                  <a:pt x="82285" y="48510"/>
                </a:lnTo>
                <a:lnTo>
                  <a:pt x="80571" y="48510"/>
                </a:lnTo>
                <a:lnTo>
                  <a:pt x="80571" y="50212"/>
                </a:lnTo>
                <a:lnTo>
                  <a:pt x="82285" y="50212"/>
                </a:lnTo>
                <a:lnTo>
                  <a:pt x="82285" y="50212"/>
                </a:lnTo>
                <a:lnTo>
                  <a:pt x="82285" y="50212"/>
                </a:lnTo>
                <a:lnTo>
                  <a:pt x="82285" y="50212"/>
                </a:lnTo>
                <a:lnTo>
                  <a:pt x="82285" y="50212"/>
                </a:lnTo>
                <a:lnTo>
                  <a:pt x="82285" y="50212"/>
                </a:lnTo>
                <a:lnTo>
                  <a:pt x="82285" y="51914"/>
                </a:lnTo>
                <a:lnTo>
                  <a:pt x="84857" y="51914"/>
                </a:lnTo>
                <a:lnTo>
                  <a:pt x="84857" y="51914"/>
                </a:lnTo>
                <a:lnTo>
                  <a:pt x="84857" y="51914"/>
                </a:lnTo>
                <a:lnTo>
                  <a:pt x="84857" y="51914"/>
                </a:lnTo>
                <a:lnTo>
                  <a:pt x="84857" y="54468"/>
                </a:lnTo>
                <a:lnTo>
                  <a:pt x="84857" y="54468"/>
                </a:lnTo>
                <a:lnTo>
                  <a:pt x="84857" y="54468"/>
                </a:lnTo>
                <a:lnTo>
                  <a:pt x="86571" y="54468"/>
                </a:lnTo>
                <a:lnTo>
                  <a:pt x="86571" y="54468"/>
                </a:lnTo>
                <a:lnTo>
                  <a:pt x="86571" y="54468"/>
                </a:lnTo>
                <a:lnTo>
                  <a:pt x="86571" y="54468"/>
                </a:lnTo>
                <a:lnTo>
                  <a:pt x="86571" y="54468"/>
                </a:lnTo>
                <a:lnTo>
                  <a:pt x="88285" y="54468"/>
                </a:lnTo>
                <a:lnTo>
                  <a:pt x="88285" y="56170"/>
                </a:lnTo>
                <a:lnTo>
                  <a:pt x="88285" y="56170"/>
                </a:lnTo>
                <a:lnTo>
                  <a:pt x="88285" y="56170"/>
                </a:lnTo>
                <a:lnTo>
                  <a:pt x="88285" y="56170"/>
                </a:lnTo>
                <a:lnTo>
                  <a:pt x="88285" y="56170"/>
                </a:lnTo>
                <a:lnTo>
                  <a:pt x="88285" y="56170"/>
                </a:lnTo>
                <a:lnTo>
                  <a:pt x="88285" y="56170"/>
                </a:lnTo>
                <a:lnTo>
                  <a:pt x="88285" y="57872"/>
                </a:lnTo>
                <a:lnTo>
                  <a:pt x="88285" y="57872"/>
                </a:lnTo>
                <a:lnTo>
                  <a:pt x="88285" y="57872"/>
                </a:lnTo>
                <a:lnTo>
                  <a:pt x="88285" y="57872"/>
                </a:lnTo>
                <a:lnTo>
                  <a:pt x="90000" y="57872"/>
                </a:lnTo>
                <a:lnTo>
                  <a:pt x="90000" y="59574"/>
                </a:lnTo>
                <a:lnTo>
                  <a:pt x="90000" y="59574"/>
                </a:lnTo>
                <a:lnTo>
                  <a:pt x="90000" y="59574"/>
                </a:lnTo>
                <a:lnTo>
                  <a:pt x="90000" y="59574"/>
                </a:lnTo>
                <a:lnTo>
                  <a:pt x="90000" y="59574"/>
                </a:lnTo>
                <a:lnTo>
                  <a:pt x="91714" y="59574"/>
                </a:lnTo>
                <a:lnTo>
                  <a:pt x="91714" y="61276"/>
                </a:lnTo>
                <a:lnTo>
                  <a:pt x="91714" y="61276"/>
                </a:lnTo>
                <a:lnTo>
                  <a:pt x="90000" y="61276"/>
                </a:lnTo>
                <a:lnTo>
                  <a:pt x="90000" y="61276"/>
                </a:lnTo>
                <a:lnTo>
                  <a:pt x="90000" y="61276"/>
                </a:lnTo>
                <a:lnTo>
                  <a:pt x="90000" y="61276"/>
                </a:lnTo>
                <a:lnTo>
                  <a:pt x="88285" y="61276"/>
                </a:lnTo>
                <a:lnTo>
                  <a:pt x="88285" y="63829"/>
                </a:lnTo>
                <a:lnTo>
                  <a:pt x="90000" y="63829"/>
                </a:lnTo>
                <a:lnTo>
                  <a:pt x="90000" y="63829"/>
                </a:lnTo>
                <a:lnTo>
                  <a:pt x="90000" y="63829"/>
                </a:lnTo>
                <a:lnTo>
                  <a:pt x="90000" y="63829"/>
                </a:lnTo>
                <a:lnTo>
                  <a:pt x="90000" y="63829"/>
                </a:lnTo>
                <a:lnTo>
                  <a:pt x="90000" y="63829"/>
                </a:lnTo>
                <a:lnTo>
                  <a:pt x="90000" y="63829"/>
                </a:lnTo>
                <a:lnTo>
                  <a:pt x="90000" y="65531"/>
                </a:lnTo>
                <a:lnTo>
                  <a:pt x="90000" y="65531"/>
                </a:lnTo>
                <a:lnTo>
                  <a:pt x="90000" y="65531"/>
                </a:lnTo>
                <a:lnTo>
                  <a:pt x="91714" y="65531"/>
                </a:lnTo>
                <a:lnTo>
                  <a:pt x="91714" y="65531"/>
                </a:lnTo>
                <a:lnTo>
                  <a:pt x="91714" y="65531"/>
                </a:lnTo>
                <a:lnTo>
                  <a:pt x="91714" y="65531"/>
                </a:lnTo>
                <a:lnTo>
                  <a:pt x="94285" y="65531"/>
                </a:lnTo>
                <a:lnTo>
                  <a:pt x="94285" y="65531"/>
                </a:lnTo>
                <a:lnTo>
                  <a:pt x="94285" y="65531"/>
                </a:lnTo>
                <a:lnTo>
                  <a:pt x="94285" y="65531"/>
                </a:lnTo>
                <a:lnTo>
                  <a:pt x="94285" y="65531"/>
                </a:lnTo>
                <a:lnTo>
                  <a:pt x="94285" y="65531"/>
                </a:lnTo>
                <a:lnTo>
                  <a:pt x="96000" y="65531"/>
                </a:lnTo>
                <a:lnTo>
                  <a:pt x="96000" y="65531"/>
                </a:lnTo>
                <a:lnTo>
                  <a:pt x="96000" y="65531"/>
                </a:lnTo>
                <a:lnTo>
                  <a:pt x="96000" y="65531"/>
                </a:lnTo>
                <a:lnTo>
                  <a:pt x="97714" y="65531"/>
                </a:lnTo>
                <a:lnTo>
                  <a:pt x="97714" y="67234"/>
                </a:lnTo>
                <a:lnTo>
                  <a:pt x="97714" y="67234"/>
                </a:lnTo>
                <a:lnTo>
                  <a:pt x="97714" y="67234"/>
                </a:lnTo>
                <a:lnTo>
                  <a:pt x="97714" y="67234"/>
                </a:lnTo>
                <a:lnTo>
                  <a:pt x="97714" y="67234"/>
                </a:lnTo>
                <a:lnTo>
                  <a:pt x="97714" y="67234"/>
                </a:lnTo>
                <a:lnTo>
                  <a:pt x="99428" y="67234"/>
                </a:lnTo>
                <a:lnTo>
                  <a:pt x="99428" y="68936"/>
                </a:lnTo>
                <a:lnTo>
                  <a:pt x="99428" y="68936"/>
                </a:lnTo>
                <a:lnTo>
                  <a:pt x="99428" y="68936"/>
                </a:lnTo>
                <a:lnTo>
                  <a:pt x="99428" y="68936"/>
                </a:lnTo>
                <a:lnTo>
                  <a:pt x="99428" y="68936"/>
                </a:lnTo>
                <a:lnTo>
                  <a:pt x="99428" y="68936"/>
                </a:lnTo>
                <a:lnTo>
                  <a:pt x="101142" y="68936"/>
                </a:lnTo>
                <a:lnTo>
                  <a:pt x="101142" y="70638"/>
                </a:lnTo>
                <a:lnTo>
                  <a:pt x="101142" y="70638"/>
                </a:lnTo>
                <a:lnTo>
                  <a:pt x="101142" y="70638"/>
                </a:lnTo>
                <a:lnTo>
                  <a:pt x="101142" y="70638"/>
                </a:lnTo>
                <a:lnTo>
                  <a:pt x="103714" y="70638"/>
                </a:lnTo>
                <a:lnTo>
                  <a:pt x="103714" y="70638"/>
                </a:lnTo>
                <a:lnTo>
                  <a:pt x="103714" y="70638"/>
                </a:lnTo>
                <a:lnTo>
                  <a:pt x="103714" y="70638"/>
                </a:lnTo>
                <a:lnTo>
                  <a:pt x="103714" y="70638"/>
                </a:lnTo>
                <a:lnTo>
                  <a:pt x="105428" y="70638"/>
                </a:lnTo>
                <a:lnTo>
                  <a:pt x="105428" y="70638"/>
                </a:lnTo>
                <a:lnTo>
                  <a:pt x="105428" y="70638"/>
                </a:lnTo>
                <a:lnTo>
                  <a:pt x="105428" y="70638"/>
                </a:lnTo>
                <a:lnTo>
                  <a:pt x="105428" y="70638"/>
                </a:lnTo>
                <a:lnTo>
                  <a:pt x="107142" y="70638"/>
                </a:lnTo>
                <a:lnTo>
                  <a:pt x="107142" y="73191"/>
                </a:lnTo>
                <a:lnTo>
                  <a:pt x="107142" y="73191"/>
                </a:lnTo>
                <a:lnTo>
                  <a:pt x="107142" y="73191"/>
                </a:lnTo>
                <a:lnTo>
                  <a:pt x="107142" y="73191"/>
                </a:lnTo>
                <a:lnTo>
                  <a:pt x="107142" y="73191"/>
                </a:lnTo>
                <a:lnTo>
                  <a:pt x="107142" y="74893"/>
                </a:lnTo>
                <a:lnTo>
                  <a:pt x="107142" y="74893"/>
                </a:lnTo>
                <a:lnTo>
                  <a:pt x="107142" y="74893"/>
                </a:lnTo>
                <a:lnTo>
                  <a:pt x="107142" y="74893"/>
                </a:lnTo>
                <a:lnTo>
                  <a:pt x="107142" y="76595"/>
                </a:lnTo>
                <a:lnTo>
                  <a:pt x="107142" y="76595"/>
                </a:lnTo>
                <a:lnTo>
                  <a:pt x="108857" y="76595"/>
                </a:lnTo>
                <a:lnTo>
                  <a:pt x="108857" y="76595"/>
                </a:lnTo>
                <a:lnTo>
                  <a:pt x="108857" y="76595"/>
                </a:lnTo>
                <a:lnTo>
                  <a:pt x="108857" y="76595"/>
                </a:lnTo>
                <a:lnTo>
                  <a:pt x="108857" y="78297"/>
                </a:lnTo>
                <a:lnTo>
                  <a:pt x="108857" y="78297"/>
                </a:lnTo>
                <a:lnTo>
                  <a:pt x="108857" y="78297"/>
                </a:lnTo>
                <a:lnTo>
                  <a:pt x="108857" y="78297"/>
                </a:lnTo>
                <a:lnTo>
                  <a:pt x="110571" y="78297"/>
                </a:lnTo>
                <a:lnTo>
                  <a:pt x="110571" y="80000"/>
                </a:lnTo>
                <a:lnTo>
                  <a:pt x="110571" y="80000"/>
                </a:lnTo>
                <a:lnTo>
                  <a:pt x="110571" y="80000"/>
                </a:lnTo>
                <a:lnTo>
                  <a:pt x="110571" y="80000"/>
                </a:lnTo>
                <a:lnTo>
                  <a:pt x="110571" y="80000"/>
                </a:lnTo>
                <a:lnTo>
                  <a:pt x="110571" y="82553"/>
                </a:lnTo>
                <a:lnTo>
                  <a:pt x="113142" y="82553"/>
                </a:lnTo>
                <a:lnTo>
                  <a:pt x="113142" y="82553"/>
                </a:lnTo>
                <a:lnTo>
                  <a:pt x="110571" y="82553"/>
                </a:lnTo>
                <a:lnTo>
                  <a:pt x="110571" y="82553"/>
                </a:lnTo>
                <a:lnTo>
                  <a:pt x="110571" y="84255"/>
                </a:lnTo>
                <a:lnTo>
                  <a:pt x="110571" y="84255"/>
                </a:lnTo>
                <a:lnTo>
                  <a:pt x="110571" y="84255"/>
                </a:lnTo>
                <a:lnTo>
                  <a:pt x="110571" y="84255"/>
                </a:lnTo>
                <a:lnTo>
                  <a:pt x="110571" y="84255"/>
                </a:lnTo>
                <a:lnTo>
                  <a:pt x="110571" y="84255"/>
                </a:lnTo>
                <a:lnTo>
                  <a:pt x="110571" y="85957"/>
                </a:lnTo>
                <a:lnTo>
                  <a:pt x="110571" y="85957"/>
                </a:lnTo>
                <a:lnTo>
                  <a:pt x="108857" y="85957"/>
                </a:lnTo>
                <a:lnTo>
                  <a:pt x="108857" y="85957"/>
                </a:lnTo>
                <a:lnTo>
                  <a:pt x="108857" y="87659"/>
                </a:lnTo>
                <a:lnTo>
                  <a:pt x="108857" y="87659"/>
                </a:lnTo>
                <a:lnTo>
                  <a:pt x="108857" y="87659"/>
                </a:lnTo>
                <a:lnTo>
                  <a:pt x="108857" y="89361"/>
                </a:lnTo>
                <a:lnTo>
                  <a:pt x="108857" y="89361"/>
                </a:lnTo>
                <a:lnTo>
                  <a:pt x="108857" y="89361"/>
                </a:lnTo>
                <a:lnTo>
                  <a:pt x="108857" y="91914"/>
                </a:lnTo>
                <a:lnTo>
                  <a:pt x="108857" y="91914"/>
                </a:lnTo>
                <a:lnTo>
                  <a:pt x="108857" y="91914"/>
                </a:lnTo>
                <a:lnTo>
                  <a:pt x="108857" y="93617"/>
                </a:lnTo>
                <a:lnTo>
                  <a:pt x="110571" y="93617"/>
                </a:lnTo>
                <a:lnTo>
                  <a:pt x="110571" y="93617"/>
                </a:lnTo>
                <a:lnTo>
                  <a:pt x="110571" y="93617"/>
                </a:lnTo>
                <a:lnTo>
                  <a:pt x="113142" y="93617"/>
                </a:lnTo>
                <a:lnTo>
                  <a:pt x="113142" y="93617"/>
                </a:lnTo>
                <a:lnTo>
                  <a:pt x="113142" y="93617"/>
                </a:lnTo>
                <a:lnTo>
                  <a:pt x="113142" y="93617"/>
                </a:lnTo>
                <a:lnTo>
                  <a:pt x="114857" y="93617"/>
                </a:lnTo>
                <a:lnTo>
                  <a:pt x="114857" y="93617"/>
                </a:lnTo>
                <a:lnTo>
                  <a:pt x="114857" y="93617"/>
                </a:lnTo>
                <a:lnTo>
                  <a:pt x="114857" y="95319"/>
                </a:lnTo>
                <a:lnTo>
                  <a:pt x="114857" y="95319"/>
                </a:lnTo>
                <a:lnTo>
                  <a:pt x="114857" y="95319"/>
                </a:lnTo>
                <a:lnTo>
                  <a:pt x="114857" y="97021"/>
                </a:lnTo>
                <a:lnTo>
                  <a:pt x="114857" y="97021"/>
                </a:lnTo>
                <a:lnTo>
                  <a:pt x="114857" y="97021"/>
                </a:lnTo>
                <a:lnTo>
                  <a:pt x="114857" y="98723"/>
                </a:lnTo>
                <a:lnTo>
                  <a:pt x="114857" y="98723"/>
                </a:lnTo>
                <a:lnTo>
                  <a:pt x="114857" y="98723"/>
                </a:lnTo>
                <a:lnTo>
                  <a:pt x="114857" y="101276"/>
                </a:lnTo>
                <a:lnTo>
                  <a:pt x="114857" y="101276"/>
                </a:lnTo>
                <a:lnTo>
                  <a:pt x="114857" y="101276"/>
                </a:lnTo>
                <a:lnTo>
                  <a:pt x="114857" y="101276"/>
                </a:lnTo>
                <a:lnTo>
                  <a:pt x="114857" y="101276"/>
                </a:lnTo>
                <a:lnTo>
                  <a:pt x="114857" y="101276"/>
                </a:lnTo>
                <a:lnTo>
                  <a:pt x="114857" y="102978"/>
                </a:lnTo>
                <a:lnTo>
                  <a:pt x="116571" y="102978"/>
                </a:lnTo>
                <a:lnTo>
                  <a:pt x="116571" y="102978"/>
                </a:lnTo>
                <a:lnTo>
                  <a:pt x="116571" y="102978"/>
                </a:lnTo>
                <a:lnTo>
                  <a:pt x="116571" y="102978"/>
                </a:lnTo>
                <a:lnTo>
                  <a:pt x="116571" y="102978"/>
                </a:lnTo>
                <a:lnTo>
                  <a:pt x="118285" y="102978"/>
                </a:lnTo>
                <a:lnTo>
                  <a:pt x="118285" y="102978"/>
                </a:lnTo>
                <a:lnTo>
                  <a:pt x="118285" y="102978"/>
                </a:lnTo>
                <a:lnTo>
                  <a:pt x="118285" y="104680"/>
                </a:lnTo>
                <a:lnTo>
                  <a:pt x="118285" y="104680"/>
                </a:lnTo>
                <a:lnTo>
                  <a:pt x="118285" y="104680"/>
                </a:lnTo>
                <a:lnTo>
                  <a:pt x="118285" y="104680"/>
                </a:lnTo>
                <a:lnTo>
                  <a:pt x="118285" y="104680"/>
                </a:lnTo>
                <a:lnTo>
                  <a:pt x="118285" y="104680"/>
                </a:lnTo>
                <a:lnTo>
                  <a:pt x="118285" y="106382"/>
                </a:lnTo>
                <a:lnTo>
                  <a:pt x="118285" y="106382"/>
                </a:lnTo>
                <a:lnTo>
                  <a:pt x="118285" y="106382"/>
                </a:lnTo>
                <a:lnTo>
                  <a:pt x="118285" y="106382"/>
                </a:lnTo>
                <a:lnTo>
                  <a:pt x="120000" y="106382"/>
                </a:lnTo>
                <a:lnTo>
                  <a:pt x="120000" y="108085"/>
                </a:lnTo>
                <a:lnTo>
                  <a:pt x="120000" y="108085"/>
                </a:lnTo>
                <a:lnTo>
                  <a:pt x="120000" y="108085"/>
                </a:lnTo>
                <a:lnTo>
                  <a:pt x="120000" y="108085"/>
                </a:lnTo>
                <a:lnTo>
                  <a:pt x="120000" y="108085"/>
                </a:lnTo>
                <a:lnTo>
                  <a:pt x="120000" y="108085"/>
                </a:lnTo>
                <a:lnTo>
                  <a:pt x="120000" y="108085"/>
                </a:lnTo>
                <a:lnTo>
                  <a:pt x="118285" y="108085"/>
                </a:lnTo>
                <a:lnTo>
                  <a:pt x="118285" y="108085"/>
                </a:lnTo>
                <a:lnTo>
                  <a:pt x="118285" y="108085"/>
                </a:lnTo>
                <a:lnTo>
                  <a:pt x="118285" y="108085"/>
                </a:lnTo>
                <a:lnTo>
                  <a:pt x="118285" y="108085"/>
                </a:lnTo>
                <a:lnTo>
                  <a:pt x="116571" y="108085"/>
                </a:lnTo>
                <a:lnTo>
                  <a:pt x="116571" y="108085"/>
                </a:lnTo>
                <a:lnTo>
                  <a:pt x="116571" y="108085"/>
                </a:lnTo>
                <a:lnTo>
                  <a:pt x="116571" y="106382"/>
                </a:lnTo>
                <a:lnTo>
                  <a:pt x="116571" y="106382"/>
                </a:lnTo>
                <a:lnTo>
                  <a:pt x="114857" y="106382"/>
                </a:lnTo>
                <a:lnTo>
                  <a:pt x="114857" y="106382"/>
                </a:lnTo>
                <a:lnTo>
                  <a:pt x="114857" y="106382"/>
                </a:lnTo>
                <a:lnTo>
                  <a:pt x="114857" y="106382"/>
                </a:lnTo>
                <a:lnTo>
                  <a:pt x="114857" y="106382"/>
                </a:lnTo>
                <a:lnTo>
                  <a:pt x="114857" y="106382"/>
                </a:lnTo>
                <a:lnTo>
                  <a:pt x="113142" y="106382"/>
                </a:lnTo>
                <a:lnTo>
                  <a:pt x="113142" y="106382"/>
                </a:lnTo>
                <a:lnTo>
                  <a:pt x="113142" y="106382"/>
                </a:lnTo>
                <a:lnTo>
                  <a:pt x="113142" y="106382"/>
                </a:lnTo>
                <a:lnTo>
                  <a:pt x="113142" y="106382"/>
                </a:lnTo>
                <a:lnTo>
                  <a:pt x="110571" y="106382"/>
                </a:lnTo>
                <a:lnTo>
                  <a:pt x="110571" y="106382"/>
                </a:lnTo>
                <a:lnTo>
                  <a:pt x="110571" y="106382"/>
                </a:lnTo>
                <a:lnTo>
                  <a:pt x="110571" y="106382"/>
                </a:lnTo>
                <a:lnTo>
                  <a:pt x="108857" y="106382"/>
                </a:lnTo>
                <a:lnTo>
                  <a:pt x="108857" y="106382"/>
                </a:lnTo>
                <a:lnTo>
                  <a:pt x="108857" y="106382"/>
                </a:lnTo>
                <a:lnTo>
                  <a:pt x="108857" y="106382"/>
                </a:lnTo>
                <a:lnTo>
                  <a:pt x="107142" y="106382"/>
                </a:lnTo>
                <a:lnTo>
                  <a:pt x="107142" y="106382"/>
                </a:lnTo>
                <a:lnTo>
                  <a:pt x="107142" y="106382"/>
                </a:lnTo>
                <a:lnTo>
                  <a:pt x="107142" y="106382"/>
                </a:lnTo>
                <a:lnTo>
                  <a:pt x="105428" y="106382"/>
                </a:lnTo>
                <a:lnTo>
                  <a:pt x="105428" y="106382"/>
                </a:lnTo>
                <a:lnTo>
                  <a:pt x="105428" y="106382"/>
                </a:lnTo>
                <a:lnTo>
                  <a:pt x="105428" y="106382"/>
                </a:lnTo>
                <a:lnTo>
                  <a:pt x="103714" y="106382"/>
                </a:lnTo>
                <a:lnTo>
                  <a:pt x="103714" y="106382"/>
                </a:lnTo>
                <a:lnTo>
                  <a:pt x="103714" y="106382"/>
                </a:lnTo>
                <a:lnTo>
                  <a:pt x="103714" y="106382"/>
                </a:lnTo>
                <a:lnTo>
                  <a:pt x="103714" y="106382"/>
                </a:lnTo>
                <a:lnTo>
                  <a:pt x="103714" y="108085"/>
                </a:lnTo>
                <a:lnTo>
                  <a:pt x="103714" y="108085"/>
                </a:lnTo>
                <a:lnTo>
                  <a:pt x="101142" y="108085"/>
                </a:lnTo>
                <a:lnTo>
                  <a:pt x="101142" y="108085"/>
                </a:lnTo>
                <a:lnTo>
                  <a:pt x="101142" y="110638"/>
                </a:lnTo>
                <a:lnTo>
                  <a:pt x="101142" y="110638"/>
                </a:lnTo>
                <a:lnTo>
                  <a:pt x="101142" y="110638"/>
                </a:lnTo>
                <a:lnTo>
                  <a:pt x="101142" y="110638"/>
                </a:lnTo>
                <a:lnTo>
                  <a:pt x="101142" y="110638"/>
                </a:lnTo>
                <a:lnTo>
                  <a:pt x="101142" y="112340"/>
                </a:lnTo>
                <a:lnTo>
                  <a:pt x="101142" y="112340"/>
                </a:lnTo>
                <a:lnTo>
                  <a:pt x="101142" y="112340"/>
                </a:lnTo>
                <a:lnTo>
                  <a:pt x="99428" y="112340"/>
                </a:lnTo>
                <a:lnTo>
                  <a:pt x="99428" y="114042"/>
                </a:lnTo>
                <a:lnTo>
                  <a:pt x="99428" y="114042"/>
                </a:lnTo>
                <a:lnTo>
                  <a:pt x="99428" y="114042"/>
                </a:lnTo>
                <a:lnTo>
                  <a:pt x="99428" y="114042"/>
                </a:lnTo>
                <a:lnTo>
                  <a:pt x="99428" y="114042"/>
                </a:lnTo>
                <a:lnTo>
                  <a:pt x="99428" y="115744"/>
                </a:lnTo>
                <a:lnTo>
                  <a:pt x="99428" y="115744"/>
                </a:lnTo>
                <a:lnTo>
                  <a:pt x="99428" y="115744"/>
                </a:lnTo>
                <a:lnTo>
                  <a:pt x="99428" y="115744"/>
                </a:lnTo>
                <a:lnTo>
                  <a:pt x="97714" y="115744"/>
                </a:lnTo>
                <a:lnTo>
                  <a:pt x="97714" y="117446"/>
                </a:lnTo>
                <a:lnTo>
                  <a:pt x="97714" y="117446"/>
                </a:lnTo>
                <a:lnTo>
                  <a:pt x="97714" y="117446"/>
                </a:lnTo>
                <a:lnTo>
                  <a:pt x="97714" y="117446"/>
                </a:lnTo>
                <a:lnTo>
                  <a:pt x="97714" y="117446"/>
                </a:lnTo>
                <a:lnTo>
                  <a:pt x="97714" y="117446"/>
                </a:lnTo>
                <a:lnTo>
                  <a:pt x="97714" y="120000"/>
                </a:lnTo>
                <a:lnTo>
                  <a:pt x="97714" y="120000"/>
                </a:lnTo>
                <a:lnTo>
                  <a:pt x="96000" y="120000"/>
                </a:lnTo>
                <a:lnTo>
                  <a:pt x="96000" y="120000"/>
                </a:lnTo>
                <a:lnTo>
                  <a:pt x="96000" y="120000"/>
                </a:lnTo>
                <a:lnTo>
                  <a:pt x="96000" y="120000"/>
                </a:lnTo>
                <a:lnTo>
                  <a:pt x="94285" y="120000"/>
                </a:lnTo>
                <a:lnTo>
                  <a:pt x="94285" y="120000"/>
                </a:lnTo>
                <a:lnTo>
                  <a:pt x="94285" y="120000"/>
                </a:lnTo>
                <a:lnTo>
                  <a:pt x="94285" y="120000"/>
                </a:lnTo>
                <a:lnTo>
                  <a:pt x="91714" y="120000"/>
                </a:lnTo>
                <a:lnTo>
                  <a:pt x="91714" y="120000"/>
                </a:lnTo>
                <a:lnTo>
                  <a:pt x="91714" y="120000"/>
                </a:lnTo>
                <a:lnTo>
                  <a:pt x="91714" y="120000"/>
                </a:lnTo>
                <a:lnTo>
                  <a:pt x="90000" y="120000"/>
                </a:lnTo>
                <a:lnTo>
                  <a:pt x="90000" y="120000"/>
                </a:lnTo>
                <a:lnTo>
                  <a:pt x="90000" y="120000"/>
                </a:lnTo>
                <a:lnTo>
                  <a:pt x="88285" y="120000"/>
                </a:lnTo>
                <a:lnTo>
                  <a:pt x="88285" y="120000"/>
                </a:lnTo>
                <a:lnTo>
                  <a:pt x="88285" y="120000"/>
                </a:lnTo>
                <a:lnTo>
                  <a:pt x="88285" y="120000"/>
                </a:lnTo>
                <a:lnTo>
                  <a:pt x="86571" y="120000"/>
                </a:lnTo>
                <a:lnTo>
                  <a:pt x="86571" y="120000"/>
                </a:lnTo>
                <a:lnTo>
                  <a:pt x="86571" y="120000"/>
                </a:lnTo>
                <a:lnTo>
                  <a:pt x="86571" y="120000"/>
                </a:lnTo>
                <a:lnTo>
                  <a:pt x="86571" y="120000"/>
                </a:lnTo>
                <a:lnTo>
                  <a:pt x="84857" y="120000"/>
                </a:lnTo>
                <a:lnTo>
                  <a:pt x="84857" y="120000"/>
                </a:lnTo>
                <a:lnTo>
                  <a:pt x="84857" y="120000"/>
                </a:lnTo>
                <a:lnTo>
                  <a:pt x="82285" y="120000"/>
                </a:lnTo>
                <a:lnTo>
                  <a:pt x="82285" y="120000"/>
                </a:lnTo>
                <a:lnTo>
                  <a:pt x="82285" y="120000"/>
                </a:lnTo>
                <a:lnTo>
                  <a:pt x="82285" y="120000"/>
                </a:lnTo>
                <a:lnTo>
                  <a:pt x="80571" y="120000"/>
                </a:lnTo>
                <a:lnTo>
                  <a:pt x="80571" y="120000"/>
                </a:lnTo>
                <a:lnTo>
                  <a:pt x="80571" y="120000"/>
                </a:lnTo>
                <a:lnTo>
                  <a:pt x="80571" y="120000"/>
                </a:lnTo>
                <a:lnTo>
                  <a:pt x="78857" y="120000"/>
                </a:lnTo>
                <a:lnTo>
                  <a:pt x="78857" y="120000"/>
                </a:lnTo>
                <a:lnTo>
                  <a:pt x="78857" y="120000"/>
                </a:lnTo>
                <a:lnTo>
                  <a:pt x="77142" y="120000"/>
                </a:lnTo>
                <a:lnTo>
                  <a:pt x="77142" y="120000"/>
                </a:lnTo>
                <a:lnTo>
                  <a:pt x="77142" y="120000"/>
                </a:lnTo>
                <a:lnTo>
                  <a:pt x="77142" y="120000"/>
                </a:lnTo>
                <a:lnTo>
                  <a:pt x="77142" y="120000"/>
                </a:lnTo>
                <a:lnTo>
                  <a:pt x="75428" y="120000"/>
                </a:lnTo>
                <a:lnTo>
                  <a:pt x="75428" y="120000"/>
                </a:lnTo>
                <a:lnTo>
                  <a:pt x="75428" y="120000"/>
                </a:lnTo>
                <a:lnTo>
                  <a:pt x="75428" y="120000"/>
                </a:lnTo>
                <a:lnTo>
                  <a:pt x="72857" y="120000"/>
                </a:lnTo>
                <a:lnTo>
                  <a:pt x="72857" y="120000"/>
                </a:lnTo>
                <a:lnTo>
                  <a:pt x="72857" y="120000"/>
                </a:lnTo>
                <a:lnTo>
                  <a:pt x="71142" y="120000"/>
                </a:lnTo>
                <a:lnTo>
                  <a:pt x="71142" y="117446"/>
                </a:lnTo>
                <a:lnTo>
                  <a:pt x="71142" y="117446"/>
                </a:lnTo>
                <a:lnTo>
                  <a:pt x="71142" y="117446"/>
                </a:lnTo>
                <a:lnTo>
                  <a:pt x="71142" y="117446"/>
                </a:lnTo>
                <a:lnTo>
                  <a:pt x="71142" y="117446"/>
                </a:lnTo>
                <a:lnTo>
                  <a:pt x="69428" y="117446"/>
                </a:lnTo>
                <a:lnTo>
                  <a:pt x="69428" y="117446"/>
                </a:lnTo>
                <a:lnTo>
                  <a:pt x="69428" y="117446"/>
                </a:lnTo>
                <a:lnTo>
                  <a:pt x="69428" y="117446"/>
                </a:lnTo>
                <a:lnTo>
                  <a:pt x="69428" y="117446"/>
                </a:lnTo>
                <a:lnTo>
                  <a:pt x="67714" y="117446"/>
                </a:lnTo>
                <a:lnTo>
                  <a:pt x="67714" y="117446"/>
                </a:lnTo>
                <a:lnTo>
                  <a:pt x="67714" y="115744"/>
                </a:lnTo>
                <a:lnTo>
                  <a:pt x="67714" y="115744"/>
                </a:lnTo>
                <a:lnTo>
                  <a:pt x="66000" y="115744"/>
                </a:lnTo>
                <a:lnTo>
                  <a:pt x="66000" y="115744"/>
                </a:lnTo>
                <a:lnTo>
                  <a:pt x="66000" y="115744"/>
                </a:lnTo>
                <a:lnTo>
                  <a:pt x="66000" y="115744"/>
                </a:lnTo>
                <a:lnTo>
                  <a:pt x="66000" y="115744"/>
                </a:lnTo>
                <a:lnTo>
                  <a:pt x="66000" y="115744"/>
                </a:lnTo>
                <a:lnTo>
                  <a:pt x="63428" y="115744"/>
                </a:lnTo>
                <a:lnTo>
                  <a:pt x="63428" y="115744"/>
                </a:lnTo>
                <a:lnTo>
                  <a:pt x="63428" y="115744"/>
                </a:lnTo>
                <a:lnTo>
                  <a:pt x="63428" y="114042"/>
                </a:lnTo>
                <a:lnTo>
                  <a:pt x="63428" y="114042"/>
                </a:lnTo>
                <a:lnTo>
                  <a:pt x="61714" y="114042"/>
                </a:lnTo>
                <a:lnTo>
                  <a:pt x="61714" y="114042"/>
                </a:lnTo>
                <a:lnTo>
                  <a:pt x="61714" y="114042"/>
                </a:lnTo>
                <a:lnTo>
                  <a:pt x="61714" y="114042"/>
                </a:lnTo>
                <a:lnTo>
                  <a:pt x="60000" y="114042"/>
                </a:lnTo>
                <a:lnTo>
                  <a:pt x="60000" y="114042"/>
                </a:lnTo>
                <a:lnTo>
                  <a:pt x="60000" y="114042"/>
                </a:lnTo>
                <a:lnTo>
                  <a:pt x="60000" y="114042"/>
                </a:lnTo>
                <a:lnTo>
                  <a:pt x="60000" y="114042"/>
                </a:lnTo>
                <a:lnTo>
                  <a:pt x="60000" y="112340"/>
                </a:lnTo>
                <a:lnTo>
                  <a:pt x="58285" y="112340"/>
                </a:lnTo>
                <a:lnTo>
                  <a:pt x="58285" y="112340"/>
                </a:lnTo>
                <a:lnTo>
                  <a:pt x="58285" y="112340"/>
                </a:lnTo>
                <a:lnTo>
                  <a:pt x="58285" y="110638"/>
                </a:lnTo>
                <a:lnTo>
                  <a:pt x="58285" y="110638"/>
                </a:lnTo>
                <a:lnTo>
                  <a:pt x="60000" y="110638"/>
                </a:lnTo>
                <a:lnTo>
                  <a:pt x="60000" y="110638"/>
                </a:lnTo>
                <a:lnTo>
                  <a:pt x="60000" y="108085"/>
                </a:lnTo>
                <a:lnTo>
                  <a:pt x="60000" y="108085"/>
                </a:lnTo>
                <a:lnTo>
                  <a:pt x="60000" y="108085"/>
                </a:lnTo>
                <a:lnTo>
                  <a:pt x="60000" y="106382"/>
                </a:lnTo>
                <a:lnTo>
                  <a:pt x="60000" y="106382"/>
                </a:lnTo>
                <a:lnTo>
                  <a:pt x="60000" y="106382"/>
                </a:lnTo>
                <a:lnTo>
                  <a:pt x="60000" y="104680"/>
                </a:lnTo>
                <a:lnTo>
                  <a:pt x="60000" y="104680"/>
                </a:lnTo>
                <a:lnTo>
                  <a:pt x="60000" y="104680"/>
                </a:lnTo>
                <a:lnTo>
                  <a:pt x="60000" y="102978"/>
                </a:lnTo>
                <a:lnTo>
                  <a:pt x="60000" y="102978"/>
                </a:lnTo>
                <a:lnTo>
                  <a:pt x="60000" y="102978"/>
                </a:lnTo>
                <a:lnTo>
                  <a:pt x="60000" y="102978"/>
                </a:lnTo>
                <a:lnTo>
                  <a:pt x="60000" y="102978"/>
                </a:lnTo>
                <a:lnTo>
                  <a:pt x="60000" y="102978"/>
                </a:lnTo>
                <a:lnTo>
                  <a:pt x="58285" y="102978"/>
                </a:lnTo>
                <a:lnTo>
                  <a:pt x="58285" y="102978"/>
                </a:lnTo>
                <a:lnTo>
                  <a:pt x="58285" y="102978"/>
                </a:lnTo>
                <a:lnTo>
                  <a:pt x="58285" y="102978"/>
                </a:lnTo>
                <a:lnTo>
                  <a:pt x="56571" y="102978"/>
                </a:lnTo>
                <a:lnTo>
                  <a:pt x="56571" y="102978"/>
                </a:lnTo>
                <a:lnTo>
                  <a:pt x="56571" y="102978"/>
                </a:lnTo>
                <a:lnTo>
                  <a:pt x="56571" y="101276"/>
                </a:lnTo>
                <a:lnTo>
                  <a:pt x="54000" y="101276"/>
                </a:lnTo>
                <a:lnTo>
                  <a:pt x="54000" y="101276"/>
                </a:lnTo>
                <a:lnTo>
                  <a:pt x="54000" y="101276"/>
                </a:lnTo>
                <a:lnTo>
                  <a:pt x="54000" y="101276"/>
                </a:lnTo>
                <a:lnTo>
                  <a:pt x="52285" y="101276"/>
                </a:lnTo>
                <a:lnTo>
                  <a:pt x="52285" y="101276"/>
                </a:lnTo>
                <a:lnTo>
                  <a:pt x="52285" y="101276"/>
                </a:lnTo>
                <a:lnTo>
                  <a:pt x="52285" y="101276"/>
                </a:lnTo>
                <a:lnTo>
                  <a:pt x="52285" y="101276"/>
                </a:lnTo>
                <a:lnTo>
                  <a:pt x="52285" y="98723"/>
                </a:lnTo>
                <a:lnTo>
                  <a:pt x="52285" y="98723"/>
                </a:lnTo>
                <a:lnTo>
                  <a:pt x="52285" y="98723"/>
                </a:lnTo>
                <a:lnTo>
                  <a:pt x="52285" y="98723"/>
                </a:lnTo>
                <a:lnTo>
                  <a:pt x="52285" y="97021"/>
                </a:lnTo>
                <a:lnTo>
                  <a:pt x="52285" y="97021"/>
                </a:lnTo>
                <a:lnTo>
                  <a:pt x="50571" y="97021"/>
                </a:lnTo>
                <a:lnTo>
                  <a:pt x="50571" y="97021"/>
                </a:lnTo>
                <a:lnTo>
                  <a:pt x="50571" y="97021"/>
                </a:lnTo>
                <a:lnTo>
                  <a:pt x="50571" y="97021"/>
                </a:lnTo>
                <a:lnTo>
                  <a:pt x="50571" y="95319"/>
                </a:lnTo>
                <a:lnTo>
                  <a:pt x="48857" y="95319"/>
                </a:lnTo>
                <a:lnTo>
                  <a:pt x="48857" y="95319"/>
                </a:lnTo>
                <a:lnTo>
                  <a:pt x="48857" y="95319"/>
                </a:lnTo>
                <a:lnTo>
                  <a:pt x="48857" y="95319"/>
                </a:lnTo>
                <a:lnTo>
                  <a:pt x="48857" y="95319"/>
                </a:lnTo>
                <a:lnTo>
                  <a:pt x="47142" y="95319"/>
                </a:lnTo>
                <a:lnTo>
                  <a:pt x="47142" y="95319"/>
                </a:lnTo>
                <a:lnTo>
                  <a:pt x="47142" y="95319"/>
                </a:lnTo>
                <a:lnTo>
                  <a:pt x="47142" y="95319"/>
                </a:lnTo>
                <a:lnTo>
                  <a:pt x="47142" y="93617"/>
                </a:lnTo>
                <a:lnTo>
                  <a:pt x="47142" y="93617"/>
                </a:lnTo>
                <a:lnTo>
                  <a:pt x="44571" y="93617"/>
                </a:lnTo>
                <a:lnTo>
                  <a:pt x="44571" y="93617"/>
                </a:lnTo>
                <a:lnTo>
                  <a:pt x="44571" y="93617"/>
                </a:lnTo>
                <a:lnTo>
                  <a:pt x="44571" y="93617"/>
                </a:lnTo>
                <a:lnTo>
                  <a:pt x="42857" y="93617"/>
                </a:lnTo>
                <a:lnTo>
                  <a:pt x="42857" y="93617"/>
                </a:lnTo>
                <a:lnTo>
                  <a:pt x="42857" y="93617"/>
                </a:lnTo>
                <a:lnTo>
                  <a:pt x="42857" y="93617"/>
                </a:lnTo>
                <a:lnTo>
                  <a:pt x="42857" y="91914"/>
                </a:lnTo>
                <a:lnTo>
                  <a:pt x="42857" y="91914"/>
                </a:lnTo>
                <a:lnTo>
                  <a:pt x="41142" y="91914"/>
                </a:lnTo>
                <a:lnTo>
                  <a:pt x="41142" y="91914"/>
                </a:lnTo>
                <a:lnTo>
                  <a:pt x="41142" y="91914"/>
                </a:lnTo>
                <a:lnTo>
                  <a:pt x="41142" y="91914"/>
                </a:lnTo>
                <a:lnTo>
                  <a:pt x="41142" y="91914"/>
                </a:lnTo>
                <a:lnTo>
                  <a:pt x="41142" y="91914"/>
                </a:lnTo>
                <a:lnTo>
                  <a:pt x="39428" y="91914"/>
                </a:lnTo>
                <a:lnTo>
                  <a:pt x="39428" y="91914"/>
                </a:lnTo>
                <a:lnTo>
                  <a:pt x="39428" y="89361"/>
                </a:lnTo>
                <a:lnTo>
                  <a:pt x="39428" y="89361"/>
                </a:lnTo>
                <a:lnTo>
                  <a:pt x="37714" y="89361"/>
                </a:lnTo>
                <a:lnTo>
                  <a:pt x="37714" y="89361"/>
                </a:lnTo>
                <a:lnTo>
                  <a:pt x="37714" y="89361"/>
                </a:lnTo>
                <a:lnTo>
                  <a:pt x="37714" y="89361"/>
                </a:lnTo>
                <a:lnTo>
                  <a:pt x="37714" y="89361"/>
                </a:lnTo>
                <a:lnTo>
                  <a:pt x="37714" y="89361"/>
                </a:lnTo>
                <a:lnTo>
                  <a:pt x="35142" y="89361"/>
                </a:lnTo>
                <a:lnTo>
                  <a:pt x="35142" y="87659"/>
                </a:lnTo>
                <a:lnTo>
                  <a:pt x="35142" y="87659"/>
                </a:lnTo>
                <a:lnTo>
                  <a:pt x="35142" y="87659"/>
                </a:lnTo>
                <a:lnTo>
                  <a:pt x="35142" y="87659"/>
                </a:lnTo>
                <a:lnTo>
                  <a:pt x="33428" y="87659"/>
                </a:lnTo>
                <a:lnTo>
                  <a:pt x="33428" y="87659"/>
                </a:lnTo>
                <a:lnTo>
                  <a:pt x="33428" y="87659"/>
                </a:lnTo>
                <a:lnTo>
                  <a:pt x="33428" y="87659"/>
                </a:lnTo>
                <a:lnTo>
                  <a:pt x="33428" y="87659"/>
                </a:lnTo>
                <a:lnTo>
                  <a:pt x="31714" y="87659"/>
                </a:lnTo>
                <a:lnTo>
                  <a:pt x="31714" y="85957"/>
                </a:lnTo>
                <a:lnTo>
                  <a:pt x="31714" y="85957"/>
                </a:lnTo>
                <a:lnTo>
                  <a:pt x="31714" y="85957"/>
                </a:lnTo>
                <a:lnTo>
                  <a:pt x="31714" y="85957"/>
                </a:lnTo>
                <a:lnTo>
                  <a:pt x="31714" y="85957"/>
                </a:lnTo>
                <a:lnTo>
                  <a:pt x="30000" y="85957"/>
                </a:lnTo>
                <a:lnTo>
                  <a:pt x="30000" y="85957"/>
                </a:lnTo>
                <a:lnTo>
                  <a:pt x="30000" y="85957"/>
                </a:lnTo>
                <a:lnTo>
                  <a:pt x="30000" y="85957"/>
                </a:lnTo>
                <a:lnTo>
                  <a:pt x="30000" y="84255"/>
                </a:lnTo>
                <a:lnTo>
                  <a:pt x="28285" y="84255"/>
                </a:lnTo>
                <a:lnTo>
                  <a:pt x="28285" y="84255"/>
                </a:lnTo>
                <a:lnTo>
                  <a:pt x="28285" y="84255"/>
                </a:lnTo>
                <a:lnTo>
                  <a:pt x="28285" y="84255"/>
                </a:lnTo>
                <a:lnTo>
                  <a:pt x="28285" y="84255"/>
                </a:lnTo>
                <a:lnTo>
                  <a:pt x="28285" y="84255"/>
                </a:lnTo>
                <a:lnTo>
                  <a:pt x="25714" y="84255"/>
                </a:lnTo>
                <a:lnTo>
                  <a:pt x="25714" y="84255"/>
                </a:lnTo>
                <a:lnTo>
                  <a:pt x="25714" y="84255"/>
                </a:lnTo>
                <a:lnTo>
                  <a:pt x="25714" y="84255"/>
                </a:lnTo>
                <a:lnTo>
                  <a:pt x="25714" y="84255"/>
                </a:lnTo>
                <a:lnTo>
                  <a:pt x="24000" y="84255"/>
                </a:lnTo>
                <a:lnTo>
                  <a:pt x="24000" y="82553"/>
                </a:lnTo>
                <a:lnTo>
                  <a:pt x="24000" y="82553"/>
                </a:lnTo>
                <a:lnTo>
                  <a:pt x="24000" y="82553"/>
                </a:lnTo>
                <a:lnTo>
                  <a:pt x="24000" y="82553"/>
                </a:lnTo>
                <a:lnTo>
                  <a:pt x="22285" y="82553"/>
                </a:lnTo>
                <a:lnTo>
                  <a:pt x="22285" y="82553"/>
                </a:lnTo>
                <a:lnTo>
                  <a:pt x="22285" y="82553"/>
                </a:lnTo>
                <a:lnTo>
                  <a:pt x="22285" y="82553"/>
                </a:lnTo>
                <a:lnTo>
                  <a:pt x="22285" y="82553"/>
                </a:lnTo>
                <a:lnTo>
                  <a:pt x="20571" y="82553"/>
                </a:lnTo>
                <a:lnTo>
                  <a:pt x="20571" y="80000"/>
                </a:lnTo>
                <a:lnTo>
                  <a:pt x="20571" y="80000"/>
                </a:lnTo>
                <a:lnTo>
                  <a:pt x="20571" y="80000"/>
                </a:lnTo>
                <a:lnTo>
                  <a:pt x="20571" y="80000"/>
                </a:lnTo>
                <a:lnTo>
                  <a:pt x="20571" y="80000"/>
                </a:lnTo>
                <a:lnTo>
                  <a:pt x="18857" y="80000"/>
                </a:lnTo>
                <a:lnTo>
                  <a:pt x="18857" y="80000"/>
                </a:lnTo>
                <a:lnTo>
                  <a:pt x="18857" y="80000"/>
                </a:lnTo>
                <a:lnTo>
                  <a:pt x="18857" y="80000"/>
                </a:lnTo>
                <a:lnTo>
                  <a:pt x="16285" y="80000"/>
                </a:lnTo>
                <a:lnTo>
                  <a:pt x="16285" y="78297"/>
                </a:lnTo>
                <a:lnTo>
                  <a:pt x="16285" y="78297"/>
                </a:lnTo>
                <a:lnTo>
                  <a:pt x="16285" y="78297"/>
                </a:lnTo>
                <a:lnTo>
                  <a:pt x="16285" y="78297"/>
                </a:lnTo>
                <a:lnTo>
                  <a:pt x="16285" y="78297"/>
                </a:lnTo>
                <a:lnTo>
                  <a:pt x="14571" y="78297"/>
                </a:lnTo>
                <a:lnTo>
                  <a:pt x="14571" y="78297"/>
                </a:lnTo>
                <a:lnTo>
                  <a:pt x="14571" y="78297"/>
                </a:lnTo>
                <a:lnTo>
                  <a:pt x="14571" y="78297"/>
                </a:lnTo>
                <a:lnTo>
                  <a:pt x="14571" y="78297"/>
                </a:lnTo>
                <a:lnTo>
                  <a:pt x="14571" y="76595"/>
                </a:lnTo>
                <a:lnTo>
                  <a:pt x="12857" y="76595"/>
                </a:lnTo>
                <a:lnTo>
                  <a:pt x="12857" y="76595"/>
                </a:lnTo>
                <a:lnTo>
                  <a:pt x="12857" y="76595"/>
                </a:lnTo>
                <a:lnTo>
                  <a:pt x="11142" y="76595"/>
                </a:lnTo>
                <a:lnTo>
                  <a:pt x="11142" y="76595"/>
                </a:lnTo>
                <a:lnTo>
                  <a:pt x="11142" y="76595"/>
                </a:lnTo>
                <a:lnTo>
                  <a:pt x="11142" y="76595"/>
                </a:lnTo>
                <a:lnTo>
                  <a:pt x="11142" y="76595"/>
                </a:lnTo>
                <a:lnTo>
                  <a:pt x="9428" y="76595"/>
                </a:lnTo>
                <a:lnTo>
                  <a:pt x="9428" y="76595"/>
                </a:lnTo>
                <a:lnTo>
                  <a:pt x="9428" y="76595"/>
                </a:lnTo>
                <a:lnTo>
                  <a:pt x="9428" y="76595"/>
                </a:lnTo>
                <a:lnTo>
                  <a:pt x="9428" y="76595"/>
                </a:lnTo>
                <a:lnTo>
                  <a:pt x="7714" y="76595"/>
                </a:lnTo>
                <a:lnTo>
                  <a:pt x="7714" y="76595"/>
                </a:lnTo>
                <a:lnTo>
                  <a:pt x="7714" y="74893"/>
                </a:lnTo>
                <a:lnTo>
                  <a:pt x="7714" y="74893"/>
                </a:lnTo>
                <a:lnTo>
                  <a:pt x="5142" y="74893"/>
                </a:lnTo>
                <a:lnTo>
                  <a:pt x="5142" y="74893"/>
                </a:lnTo>
                <a:lnTo>
                  <a:pt x="5142" y="74893"/>
                </a:lnTo>
                <a:lnTo>
                  <a:pt x="5142" y="74893"/>
                </a:lnTo>
                <a:lnTo>
                  <a:pt x="5142" y="73191"/>
                </a:lnTo>
                <a:lnTo>
                  <a:pt x="5142" y="73191"/>
                </a:lnTo>
                <a:lnTo>
                  <a:pt x="5142" y="73191"/>
                </a:lnTo>
                <a:lnTo>
                  <a:pt x="5142" y="73191"/>
                </a:lnTo>
                <a:lnTo>
                  <a:pt x="5142" y="73191"/>
                </a:lnTo>
                <a:lnTo>
                  <a:pt x="5142" y="70638"/>
                </a:lnTo>
                <a:lnTo>
                  <a:pt x="5142" y="70638"/>
                </a:lnTo>
                <a:lnTo>
                  <a:pt x="3428" y="70638"/>
                </a:lnTo>
                <a:lnTo>
                  <a:pt x="3428" y="70638"/>
                </a:lnTo>
                <a:lnTo>
                  <a:pt x="3428" y="68936"/>
                </a:lnTo>
                <a:lnTo>
                  <a:pt x="3428" y="68936"/>
                </a:lnTo>
                <a:lnTo>
                  <a:pt x="3428" y="68936"/>
                </a:lnTo>
                <a:lnTo>
                  <a:pt x="3428" y="68936"/>
                </a:lnTo>
                <a:lnTo>
                  <a:pt x="3428" y="67234"/>
                </a:lnTo>
                <a:lnTo>
                  <a:pt x="3428" y="67234"/>
                </a:lnTo>
                <a:lnTo>
                  <a:pt x="3428" y="67234"/>
                </a:lnTo>
                <a:lnTo>
                  <a:pt x="3428" y="67234"/>
                </a:lnTo>
                <a:lnTo>
                  <a:pt x="3428" y="67234"/>
                </a:lnTo>
                <a:lnTo>
                  <a:pt x="3428" y="65531"/>
                </a:lnTo>
                <a:lnTo>
                  <a:pt x="3428" y="65531"/>
                </a:lnTo>
                <a:lnTo>
                  <a:pt x="1714" y="65531"/>
                </a:lnTo>
                <a:lnTo>
                  <a:pt x="1714" y="65531"/>
                </a:lnTo>
                <a:lnTo>
                  <a:pt x="1714" y="65531"/>
                </a:lnTo>
                <a:lnTo>
                  <a:pt x="1714" y="63829"/>
                </a:lnTo>
                <a:lnTo>
                  <a:pt x="1714" y="63829"/>
                </a:lnTo>
                <a:lnTo>
                  <a:pt x="1714" y="63829"/>
                </a:lnTo>
                <a:lnTo>
                  <a:pt x="1714" y="63829"/>
                </a:lnTo>
                <a:lnTo>
                  <a:pt x="1714" y="63829"/>
                </a:lnTo>
                <a:lnTo>
                  <a:pt x="1714" y="61276"/>
                </a:lnTo>
                <a:lnTo>
                  <a:pt x="1714" y="61276"/>
                </a:lnTo>
                <a:lnTo>
                  <a:pt x="0" y="61276"/>
                </a:lnTo>
                <a:lnTo>
                  <a:pt x="0" y="61276"/>
                </a:lnTo>
                <a:lnTo>
                  <a:pt x="0" y="59574"/>
                </a:lnTo>
                <a:lnTo>
                  <a:pt x="0" y="59574"/>
                </a:lnTo>
                <a:lnTo>
                  <a:pt x="0" y="59574"/>
                </a:lnTo>
                <a:lnTo>
                  <a:pt x="0" y="59574"/>
                </a:lnTo>
                <a:lnTo>
                  <a:pt x="0" y="57872"/>
                </a:lnTo>
                <a:lnTo>
                  <a:pt x="0" y="57872"/>
                </a:lnTo>
                <a:lnTo>
                  <a:pt x="0" y="57872"/>
                </a:lnTo>
                <a:lnTo>
                  <a:pt x="1714" y="57872"/>
                </a:lnTo>
                <a:lnTo>
                  <a:pt x="1714" y="57872"/>
                </a:lnTo>
                <a:lnTo>
                  <a:pt x="1714" y="57872"/>
                </a:lnTo>
                <a:lnTo>
                  <a:pt x="1714" y="57872"/>
                </a:lnTo>
                <a:lnTo>
                  <a:pt x="3428" y="57872"/>
                </a:lnTo>
                <a:lnTo>
                  <a:pt x="3428" y="56170"/>
                </a:lnTo>
                <a:lnTo>
                  <a:pt x="3428" y="56170"/>
                </a:lnTo>
                <a:lnTo>
                  <a:pt x="3428" y="56170"/>
                </a:lnTo>
                <a:lnTo>
                  <a:pt x="3428" y="56170"/>
                </a:lnTo>
                <a:lnTo>
                  <a:pt x="3428" y="56170"/>
                </a:lnTo>
                <a:lnTo>
                  <a:pt x="5142" y="56170"/>
                </a:lnTo>
                <a:lnTo>
                  <a:pt x="5142" y="56170"/>
                </a:lnTo>
                <a:lnTo>
                  <a:pt x="5142" y="56170"/>
                </a:lnTo>
                <a:lnTo>
                  <a:pt x="5142" y="56170"/>
                </a:lnTo>
                <a:lnTo>
                  <a:pt x="5142" y="54468"/>
                </a:lnTo>
                <a:lnTo>
                  <a:pt x="5142" y="54468"/>
                </a:lnTo>
                <a:lnTo>
                  <a:pt x="7714" y="54468"/>
                </a:lnTo>
                <a:lnTo>
                  <a:pt x="7714" y="54468"/>
                </a:lnTo>
                <a:lnTo>
                  <a:pt x="7714" y="54468"/>
                </a:lnTo>
                <a:lnTo>
                  <a:pt x="7714" y="54468"/>
                </a:lnTo>
                <a:lnTo>
                  <a:pt x="7714" y="54468"/>
                </a:lnTo>
                <a:lnTo>
                  <a:pt x="9428" y="54468"/>
                </a:lnTo>
                <a:lnTo>
                  <a:pt x="9428" y="54468"/>
                </a:lnTo>
                <a:lnTo>
                  <a:pt x="9428" y="51914"/>
                </a:lnTo>
                <a:lnTo>
                  <a:pt x="9428" y="51914"/>
                </a:lnTo>
                <a:lnTo>
                  <a:pt x="9428" y="51914"/>
                </a:lnTo>
                <a:lnTo>
                  <a:pt x="9428" y="51914"/>
                </a:lnTo>
                <a:lnTo>
                  <a:pt x="11142" y="51914"/>
                </a:lnTo>
                <a:lnTo>
                  <a:pt x="11142" y="51914"/>
                </a:lnTo>
                <a:lnTo>
                  <a:pt x="11142" y="51914"/>
                </a:lnTo>
                <a:lnTo>
                  <a:pt x="11142" y="51914"/>
                </a:lnTo>
                <a:lnTo>
                  <a:pt x="11142" y="51914"/>
                </a:lnTo>
                <a:lnTo>
                  <a:pt x="11142" y="50212"/>
                </a:lnTo>
                <a:lnTo>
                  <a:pt x="12857" y="50212"/>
                </a:lnTo>
                <a:lnTo>
                  <a:pt x="12857" y="50212"/>
                </a:lnTo>
                <a:lnTo>
                  <a:pt x="12857" y="50212"/>
                </a:lnTo>
                <a:lnTo>
                  <a:pt x="12857" y="50212"/>
                </a:lnTo>
                <a:lnTo>
                  <a:pt x="14571" y="50212"/>
                </a:lnTo>
                <a:lnTo>
                  <a:pt x="14571" y="50212"/>
                </a:lnTo>
                <a:lnTo>
                  <a:pt x="14571" y="50212"/>
                </a:lnTo>
                <a:lnTo>
                  <a:pt x="14571" y="50212"/>
                </a:lnTo>
                <a:lnTo>
                  <a:pt x="14571" y="48510"/>
                </a:lnTo>
                <a:lnTo>
                  <a:pt x="14571" y="48510"/>
                </a:lnTo>
                <a:lnTo>
                  <a:pt x="16285" y="48510"/>
                </a:lnTo>
                <a:lnTo>
                  <a:pt x="16285" y="48510"/>
                </a:lnTo>
                <a:lnTo>
                  <a:pt x="16285" y="48510"/>
                </a:lnTo>
                <a:lnTo>
                  <a:pt x="16285" y="48510"/>
                </a:lnTo>
                <a:lnTo>
                  <a:pt x="16285" y="48510"/>
                </a:lnTo>
                <a:lnTo>
                  <a:pt x="16285" y="48510"/>
                </a:lnTo>
                <a:lnTo>
                  <a:pt x="18857" y="48510"/>
                </a:lnTo>
                <a:lnTo>
                  <a:pt x="18857" y="48510"/>
                </a:lnTo>
                <a:lnTo>
                  <a:pt x="18857" y="46808"/>
                </a:lnTo>
                <a:lnTo>
                  <a:pt x="18857" y="46808"/>
                </a:lnTo>
                <a:lnTo>
                  <a:pt x="20571" y="46808"/>
                </a:lnTo>
                <a:lnTo>
                  <a:pt x="20571" y="46808"/>
                </a:lnTo>
                <a:lnTo>
                  <a:pt x="20571" y="46808"/>
                </a:lnTo>
                <a:lnTo>
                  <a:pt x="20571" y="46808"/>
                </a:lnTo>
                <a:lnTo>
                  <a:pt x="20571" y="46808"/>
                </a:lnTo>
                <a:lnTo>
                  <a:pt x="20571" y="46808"/>
                </a:lnTo>
                <a:lnTo>
                  <a:pt x="22285" y="46808"/>
                </a:lnTo>
                <a:lnTo>
                  <a:pt x="22285" y="45106"/>
                </a:lnTo>
                <a:lnTo>
                  <a:pt x="22285" y="45106"/>
                </a:lnTo>
                <a:lnTo>
                  <a:pt x="22285" y="45106"/>
                </a:lnTo>
                <a:lnTo>
                  <a:pt x="22285" y="45106"/>
                </a:lnTo>
                <a:lnTo>
                  <a:pt x="22285" y="45106"/>
                </a:lnTo>
                <a:lnTo>
                  <a:pt x="24000" y="45106"/>
                </a:lnTo>
                <a:lnTo>
                  <a:pt x="24000" y="45106"/>
                </a:lnTo>
                <a:lnTo>
                  <a:pt x="24000" y="45106"/>
                </a:lnTo>
                <a:lnTo>
                  <a:pt x="24000" y="45106"/>
                </a:lnTo>
                <a:lnTo>
                  <a:pt x="25714" y="45106"/>
                </a:lnTo>
                <a:lnTo>
                  <a:pt x="25714" y="45106"/>
                </a:lnTo>
                <a:lnTo>
                  <a:pt x="25714" y="45106"/>
                </a:lnTo>
                <a:lnTo>
                  <a:pt x="25714" y="45106"/>
                </a:lnTo>
                <a:lnTo>
                  <a:pt x="25714" y="42553"/>
                </a:lnTo>
                <a:lnTo>
                  <a:pt x="25714" y="42553"/>
                </a:lnTo>
                <a:lnTo>
                  <a:pt x="25714" y="42553"/>
                </a:lnTo>
                <a:lnTo>
                  <a:pt x="28285" y="42553"/>
                </a:lnTo>
                <a:lnTo>
                  <a:pt x="28285" y="42553"/>
                </a:lnTo>
                <a:lnTo>
                  <a:pt x="28285" y="42553"/>
                </a:lnTo>
                <a:lnTo>
                  <a:pt x="28285" y="40851"/>
                </a:lnTo>
                <a:lnTo>
                  <a:pt x="28285" y="40851"/>
                </a:lnTo>
                <a:lnTo>
                  <a:pt x="28285" y="40851"/>
                </a:lnTo>
                <a:lnTo>
                  <a:pt x="28285" y="40851"/>
                </a:lnTo>
                <a:lnTo>
                  <a:pt x="28285" y="39148"/>
                </a:lnTo>
                <a:lnTo>
                  <a:pt x="28285" y="39148"/>
                </a:lnTo>
                <a:lnTo>
                  <a:pt x="28285" y="39148"/>
                </a:lnTo>
                <a:lnTo>
                  <a:pt x="30000" y="39148"/>
                </a:lnTo>
                <a:lnTo>
                  <a:pt x="30000" y="39148"/>
                </a:lnTo>
                <a:lnTo>
                  <a:pt x="30000" y="37446"/>
                </a:lnTo>
                <a:lnTo>
                  <a:pt x="30000" y="37446"/>
                </a:lnTo>
                <a:lnTo>
                  <a:pt x="30000" y="37446"/>
                </a:lnTo>
                <a:lnTo>
                  <a:pt x="30000" y="37446"/>
                </a:lnTo>
                <a:lnTo>
                  <a:pt x="30000" y="35744"/>
                </a:lnTo>
                <a:lnTo>
                  <a:pt x="30000" y="35744"/>
                </a:lnTo>
                <a:lnTo>
                  <a:pt x="30000" y="35744"/>
                </a:lnTo>
                <a:lnTo>
                  <a:pt x="30000" y="35744"/>
                </a:lnTo>
                <a:lnTo>
                  <a:pt x="30000" y="33191"/>
                </a:lnTo>
                <a:lnTo>
                  <a:pt x="30000" y="33191"/>
                </a:lnTo>
                <a:lnTo>
                  <a:pt x="30000" y="33191"/>
                </a:lnTo>
                <a:lnTo>
                  <a:pt x="30000" y="31489"/>
                </a:lnTo>
                <a:lnTo>
                  <a:pt x="30000" y="31489"/>
                </a:lnTo>
                <a:lnTo>
                  <a:pt x="30000" y="31489"/>
                </a:lnTo>
                <a:lnTo>
                  <a:pt x="30000" y="31489"/>
                </a:lnTo>
                <a:lnTo>
                  <a:pt x="30000" y="29787"/>
                </a:lnTo>
                <a:lnTo>
                  <a:pt x="30000" y="29787"/>
                </a:lnTo>
                <a:lnTo>
                  <a:pt x="30000" y="29787"/>
                </a:lnTo>
                <a:lnTo>
                  <a:pt x="30000" y="29787"/>
                </a:lnTo>
                <a:lnTo>
                  <a:pt x="30000" y="28085"/>
                </a:lnTo>
                <a:lnTo>
                  <a:pt x="30000" y="28085"/>
                </a:lnTo>
                <a:lnTo>
                  <a:pt x="30000" y="28085"/>
                </a:lnTo>
                <a:lnTo>
                  <a:pt x="30000" y="26382"/>
                </a:lnTo>
                <a:lnTo>
                  <a:pt x="31714" y="26382"/>
                </a:lnTo>
                <a:lnTo>
                  <a:pt x="31714" y="26382"/>
                </a:lnTo>
                <a:lnTo>
                  <a:pt x="31714" y="26382"/>
                </a:lnTo>
                <a:lnTo>
                  <a:pt x="31714" y="26382"/>
                </a:lnTo>
                <a:lnTo>
                  <a:pt x="31714" y="26382"/>
                </a:lnTo>
                <a:lnTo>
                  <a:pt x="31714" y="23829"/>
                </a:lnTo>
                <a:lnTo>
                  <a:pt x="31714" y="23829"/>
                </a:lnTo>
                <a:lnTo>
                  <a:pt x="31714" y="23829"/>
                </a:lnTo>
                <a:lnTo>
                  <a:pt x="31714" y="22127"/>
                </a:lnTo>
                <a:lnTo>
                  <a:pt x="31714" y="22127"/>
                </a:lnTo>
                <a:lnTo>
                  <a:pt x="31714" y="22127"/>
                </a:lnTo>
                <a:lnTo>
                  <a:pt x="31714" y="22127"/>
                </a:lnTo>
                <a:lnTo>
                  <a:pt x="31714" y="20425"/>
                </a:lnTo>
                <a:lnTo>
                  <a:pt x="30000" y="20425"/>
                </a:lnTo>
                <a:lnTo>
                  <a:pt x="30000" y="20425"/>
                </a:lnTo>
                <a:lnTo>
                  <a:pt x="30000" y="20425"/>
                </a:lnTo>
                <a:lnTo>
                  <a:pt x="30000" y="20425"/>
                </a:lnTo>
                <a:lnTo>
                  <a:pt x="30000" y="18723"/>
                </a:lnTo>
                <a:lnTo>
                  <a:pt x="30000" y="18723"/>
                </a:lnTo>
                <a:lnTo>
                  <a:pt x="30000" y="18723"/>
                </a:lnTo>
                <a:lnTo>
                  <a:pt x="30000" y="18723"/>
                </a:lnTo>
                <a:lnTo>
                  <a:pt x="30000" y="17021"/>
                </a:lnTo>
                <a:lnTo>
                  <a:pt x="30000" y="17021"/>
                </a:lnTo>
                <a:lnTo>
                  <a:pt x="30000" y="17021"/>
                </a:lnTo>
                <a:lnTo>
                  <a:pt x="30000" y="14468"/>
                </a:lnTo>
                <a:lnTo>
                  <a:pt x="30000" y="14468"/>
                </a:lnTo>
                <a:lnTo>
                  <a:pt x="31714" y="14468"/>
                </a:lnTo>
                <a:lnTo>
                  <a:pt x="31714" y="14468"/>
                </a:lnTo>
                <a:lnTo>
                  <a:pt x="31714" y="12765"/>
                </a:lnTo>
                <a:lnTo>
                  <a:pt x="31714" y="12765"/>
                </a:lnTo>
                <a:lnTo>
                  <a:pt x="31714" y="12765"/>
                </a:lnTo>
                <a:lnTo>
                  <a:pt x="31714" y="12765"/>
                </a:lnTo>
                <a:lnTo>
                  <a:pt x="31714" y="12765"/>
                </a:lnTo>
                <a:lnTo>
                  <a:pt x="31714" y="12765"/>
                </a:lnTo>
                <a:lnTo>
                  <a:pt x="33428" y="12765"/>
                </a:lnTo>
                <a:lnTo>
                  <a:pt x="33428" y="12765"/>
                </a:lnTo>
                <a:lnTo>
                  <a:pt x="33428" y="12765"/>
                </a:lnTo>
                <a:lnTo>
                  <a:pt x="33428" y="12765"/>
                </a:lnTo>
                <a:lnTo>
                  <a:pt x="35142" y="12765"/>
                </a:lnTo>
                <a:lnTo>
                  <a:pt x="35142" y="11063"/>
                </a:lnTo>
                <a:lnTo>
                  <a:pt x="35142" y="11063"/>
                </a:lnTo>
                <a:lnTo>
                  <a:pt x="35142" y="11063"/>
                </a:lnTo>
                <a:lnTo>
                  <a:pt x="37714" y="11063"/>
                </a:lnTo>
                <a:lnTo>
                  <a:pt x="37714" y="11063"/>
                </a:lnTo>
                <a:lnTo>
                  <a:pt x="37714" y="11063"/>
                </a:lnTo>
                <a:lnTo>
                  <a:pt x="37714" y="11063"/>
                </a:lnTo>
                <a:lnTo>
                  <a:pt x="37714" y="11063"/>
                </a:lnTo>
                <a:lnTo>
                  <a:pt x="37714" y="11063"/>
                </a:lnTo>
                <a:lnTo>
                  <a:pt x="39428" y="11063"/>
                </a:lnTo>
                <a:lnTo>
                  <a:pt x="39428" y="9361"/>
                </a:lnTo>
                <a:lnTo>
                  <a:pt x="39428" y="9361"/>
                </a:lnTo>
                <a:lnTo>
                  <a:pt x="39428" y="9361"/>
                </a:lnTo>
                <a:lnTo>
                  <a:pt x="39428" y="9361"/>
                </a:lnTo>
                <a:lnTo>
                  <a:pt x="39428" y="9361"/>
                </a:lnTo>
                <a:lnTo>
                  <a:pt x="41142" y="9361"/>
                </a:lnTo>
                <a:lnTo>
                  <a:pt x="41142" y="7659"/>
                </a:lnTo>
                <a:lnTo>
                  <a:pt x="41142" y="7659"/>
                </a:lnTo>
                <a:lnTo>
                  <a:pt x="41142" y="7659"/>
                </a:lnTo>
                <a:lnTo>
                  <a:pt x="41142" y="7659"/>
                </a:lnTo>
                <a:lnTo>
                  <a:pt x="41142" y="7659"/>
                </a:lnTo>
                <a:lnTo>
                  <a:pt x="41142" y="7659"/>
                </a:lnTo>
                <a:lnTo>
                  <a:pt x="41142" y="7659"/>
                </a:lnTo>
                <a:lnTo>
                  <a:pt x="42857" y="7659"/>
                </a:lnTo>
                <a:lnTo>
                  <a:pt x="42857" y="7659"/>
                </a:lnTo>
                <a:lnTo>
                  <a:pt x="42857" y="5106"/>
                </a:lnTo>
                <a:lnTo>
                  <a:pt x="42857" y="5106"/>
                </a:lnTo>
                <a:lnTo>
                  <a:pt x="42857" y="5106"/>
                </a:lnTo>
                <a:lnTo>
                  <a:pt x="42857" y="5106"/>
                </a:lnTo>
                <a:lnTo>
                  <a:pt x="42857" y="5106"/>
                </a:lnTo>
                <a:lnTo>
                  <a:pt x="42857" y="3404"/>
                </a:lnTo>
                <a:lnTo>
                  <a:pt x="44571" y="3404"/>
                </a:lnTo>
                <a:lnTo>
                  <a:pt x="44571" y="3404"/>
                </a:lnTo>
                <a:lnTo>
                  <a:pt x="44571" y="3404"/>
                </a:lnTo>
                <a:lnTo>
                  <a:pt x="47142" y="3404"/>
                </a:lnTo>
                <a:lnTo>
                  <a:pt x="47142" y="3404"/>
                </a:lnTo>
                <a:lnTo>
                  <a:pt x="47142" y="3404"/>
                </a:lnTo>
                <a:lnTo>
                  <a:pt x="47142" y="3404"/>
                </a:lnTo>
                <a:lnTo>
                  <a:pt x="47142" y="3404"/>
                </a:lnTo>
                <a:lnTo>
                  <a:pt x="47142" y="3404"/>
                </a:lnTo>
                <a:lnTo>
                  <a:pt x="47142" y="1702"/>
                </a:lnTo>
                <a:lnTo>
                  <a:pt x="47142" y="1702"/>
                </a:lnTo>
                <a:lnTo>
                  <a:pt x="48857" y="1702"/>
                </a:lnTo>
                <a:lnTo>
                  <a:pt x="48857" y="1702"/>
                </a:lnTo>
                <a:lnTo>
                  <a:pt x="48857" y="1702"/>
                </a:lnTo>
                <a:lnTo>
                  <a:pt x="48857" y="0"/>
                </a:lnTo>
                <a:lnTo>
                  <a:pt x="48857" y="0"/>
                </a:lnTo>
                <a:lnTo>
                  <a:pt x="48857" y="0"/>
                </a:lnTo>
                <a:lnTo>
                  <a:pt x="48857" y="1702"/>
                </a:lnTo>
                <a:lnTo>
                  <a:pt x="50571" y="1702"/>
                </a:lnTo>
                <a:lnTo>
                  <a:pt x="50571" y="1702"/>
                </a:lnTo>
                <a:lnTo>
                  <a:pt x="50571" y="1702"/>
                </a:lnTo>
                <a:lnTo>
                  <a:pt x="52285" y="1702"/>
                </a:lnTo>
                <a:lnTo>
                  <a:pt x="52285" y="1702"/>
                </a:lnTo>
                <a:lnTo>
                  <a:pt x="52285" y="0"/>
                </a:lnTo>
                <a:lnTo>
                  <a:pt x="52285" y="0"/>
                </a:lnTo>
                <a:lnTo>
                  <a:pt x="52285" y="0"/>
                </a:lnTo>
                <a:lnTo>
                  <a:pt x="54000" y="0"/>
                </a:lnTo>
                <a:lnTo>
                  <a:pt x="54000" y="0"/>
                </a:lnTo>
                <a:lnTo>
                  <a:pt x="54000" y="1702"/>
                </a:lnTo>
                <a:lnTo>
                  <a:pt x="54000" y="1702"/>
                </a:lnTo>
                <a:lnTo>
                  <a:pt x="54000" y="1702"/>
                </a:lnTo>
                <a:lnTo>
                  <a:pt x="54000" y="1702"/>
                </a:lnTo>
                <a:lnTo>
                  <a:pt x="56571" y="1702"/>
                </a:lnTo>
                <a:lnTo>
                  <a:pt x="56571" y="1702"/>
                </a:lnTo>
                <a:lnTo>
                  <a:pt x="56571" y="1702"/>
                </a:lnTo>
                <a:lnTo>
                  <a:pt x="56571" y="1702"/>
                </a:lnTo>
                <a:lnTo>
                  <a:pt x="56571" y="1702"/>
                </a:lnTo>
                <a:lnTo>
                  <a:pt x="58285" y="1702"/>
                </a:lnTo>
                <a:lnTo>
                  <a:pt x="58285" y="1702"/>
                </a:lnTo>
                <a:lnTo>
                  <a:pt x="58285" y="1702"/>
                </a:lnTo>
                <a:lnTo>
                  <a:pt x="58285" y="1702"/>
                </a:lnTo>
                <a:lnTo>
                  <a:pt x="58285" y="1702"/>
                </a:lnTo>
                <a:lnTo>
                  <a:pt x="60000" y="1702"/>
                </a:lnTo>
                <a:lnTo>
                  <a:pt x="60000" y="3404"/>
                </a:lnTo>
                <a:lnTo>
                  <a:pt x="60000" y="3404"/>
                </a:lnTo>
                <a:lnTo>
                  <a:pt x="60000" y="3404"/>
                </a:lnTo>
                <a:lnTo>
                  <a:pt x="60000" y="1702"/>
                </a:lnTo>
                <a:lnTo>
                  <a:pt x="60000" y="1702"/>
                </a:lnTo>
                <a:lnTo>
                  <a:pt x="61714" y="1702"/>
                </a:lnTo>
                <a:lnTo>
                  <a:pt x="61714" y="3404"/>
                </a:lnTo>
                <a:lnTo>
                  <a:pt x="61714" y="3404"/>
                </a:lnTo>
                <a:lnTo>
                  <a:pt x="61714" y="3404"/>
                </a:lnTo>
                <a:lnTo>
                  <a:pt x="63428" y="3404"/>
                </a:lnTo>
                <a:lnTo>
                  <a:pt x="63428" y="1702"/>
                </a:lnTo>
                <a:lnTo>
                  <a:pt x="63428" y="1702"/>
                </a:lnTo>
                <a:lnTo>
                  <a:pt x="63428" y="1702"/>
                </a:lnTo>
                <a:lnTo>
                  <a:pt x="63428" y="1702"/>
                </a:lnTo>
                <a:lnTo>
                  <a:pt x="63428" y="1702"/>
                </a:lnTo>
                <a:lnTo>
                  <a:pt x="63428" y="1702"/>
                </a:lnTo>
                <a:lnTo>
                  <a:pt x="66000" y="1702"/>
                </a:lnTo>
                <a:lnTo>
                  <a:pt x="66000" y="1702"/>
                </a:lnTo>
                <a:lnTo>
                  <a:pt x="66000" y="1702"/>
                </a:lnTo>
                <a:lnTo>
                  <a:pt x="66000" y="1702"/>
                </a:lnTo>
                <a:lnTo>
                  <a:pt x="66000" y="1702"/>
                </a:lnTo>
                <a:lnTo>
                  <a:pt x="67714" y="1702"/>
                </a:lnTo>
                <a:lnTo>
                  <a:pt x="67714" y="1702"/>
                </a:lnTo>
                <a:lnTo>
                  <a:pt x="67714" y="1702"/>
                </a:lnTo>
                <a:lnTo>
                  <a:pt x="67714" y="3404"/>
                </a:lnTo>
                <a:lnTo>
                  <a:pt x="67714" y="3404"/>
                </a:lnTo>
                <a:lnTo>
                  <a:pt x="67714" y="3404"/>
                </a:lnTo>
                <a:lnTo>
                  <a:pt x="67714" y="3404"/>
                </a:lnTo>
                <a:lnTo>
                  <a:pt x="66000" y="3404"/>
                </a:lnTo>
                <a:lnTo>
                  <a:pt x="66000" y="5106"/>
                </a:lnTo>
                <a:lnTo>
                  <a:pt x="67714" y="5106"/>
                </a:lnTo>
                <a:lnTo>
                  <a:pt x="67714" y="5106"/>
                </a:lnTo>
                <a:lnTo>
                  <a:pt x="67714" y="5106"/>
                </a:lnTo>
                <a:lnTo>
                  <a:pt x="67714" y="5106"/>
                </a:lnTo>
                <a:lnTo>
                  <a:pt x="67714" y="7659"/>
                </a:lnTo>
                <a:lnTo>
                  <a:pt x="67714" y="7659"/>
                </a:lnTo>
                <a:lnTo>
                  <a:pt x="67714" y="5106"/>
                </a:lnTo>
                <a:lnTo>
                  <a:pt x="69428" y="5106"/>
                </a:lnTo>
                <a:lnTo>
                  <a:pt x="69428" y="5106"/>
                </a:lnTo>
                <a:lnTo>
                  <a:pt x="69428" y="5106"/>
                </a:lnTo>
                <a:lnTo>
                  <a:pt x="69428" y="5106"/>
                </a:lnTo>
                <a:lnTo>
                  <a:pt x="69428" y="5106"/>
                </a:lnTo>
                <a:lnTo>
                  <a:pt x="69428" y="5106"/>
                </a:lnTo>
                <a:lnTo>
                  <a:pt x="69428" y="3404"/>
                </a:lnTo>
                <a:lnTo>
                  <a:pt x="71142" y="3404"/>
                </a:lnTo>
                <a:lnTo>
                  <a:pt x="71142" y="3404"/>
                </a:lnTo>
                <a:lnTo>
                  <a:pt x="71142" y="3404"/>
                </a:lnTo>
                <a:lnTo>
                  <a:pt x="71142" y="3404"/>
                </a:lnTo>
                <a:lnTo>
                  <a:pt x="71142" y="3404"/>
                </a:lnTo>
                <a:lnTo>
                  <a:pt x="72857" y="3404"/>
                </a:lnTo>
                <a:lnTo>
                  <a:pt x="72857" y="3404"/>
                </a:lnTo>
                <a:lnTo>
                  <a:pt x="72857" y="340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4" name="Shape 1124"/>
          <p:cNvSpPr/>
          <p:nvPr/>
        </p:nvSpPr>
        <p:spPr>
          <a:xfrm>
            <a:off x="5231609" y="3533778"/>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5" name="Shape 1125"/>
          <p:cNvSpPr/>
          <p:nvPr/>
        </p:nvSpPr>
        <p:spPr>
          <a:xfrm>
            <a:off x="5231609" y="3533778"/>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6" name="Shape 1126"/>
          <p:cNvSpPr/>
          <p:nvPr/>
        </p:nvSpPr>
        <p:spPr>
          <a:xfrm>
            <a:off x="5260184" y="3565528"/>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7" name="Shape 1127"/>
          <p:cNvSpPr/>
          <p:nvPr/>
        </p:nvSpPr>
        <p:spPr>
          <a:xfrm>
            <a:off x="5260184" y="3565528"/>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8" name="Shape 1128"/>
          <p:cNvSpPr/>
          <p:nvPr/>
        </p:nvSpPr>
        <p:spPr>
          <a:xfrm>
            <a:off x="5323287" y="3641727"/>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29" name="Shape 1129"/>
          <p:cNvSpPr/>
          <p:nvPr/>
        </p:nvSpPr>
        <p:spPr>
          <a:xfrm>
            <a:off x="5323287" y="3641727"/>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0" name="Shape 1130"/>
          <p:cNvSpPr/>
          <p:nvPr/>
        </p:nvSpPr>
        <p:spPr>
          <a:xfrm>
            <a:off x="5338763" y="36385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1" name="Shape 1131"/>
          <p:cNvSpPr/>
          <p:nvPr/>
        </p:nvSpPr>
        <p:spPr>
          <a:xfrm>
            <a:off x="5338763" y="36385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2" name="Shape 1132"/>
          <p:cNvSpPr/>
          <p:nvPr/>
        </p:nvSpPr>
        <p:spPr>
          <a:xfrm>
            <a:off x="5336381" y="3638553"/>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3" name="Shape 1133"/>
          <p:cNvSpPr/>
          <p:nvPr/>
        </p:nvSpPr>
        <p:spPr>
          <a:xfrm>
            <a:off x="5336381" y="3638553"/>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4" name="Shape 1134"/>
          <p:cNvSpPr/>
          <p:nvPr/>
        </p:nvSpPr>
        <p:spPr>
          <a:xfrm>
            <a:off x="5325665" y="36385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5" name="Shape 1135"/>
          <p:cNvSpPr/>
          <p:nvPr/>
        </p:nvSpPr>
        <p:spPr>
          <a:xfrm>
            <a:off x="5325665" y="36385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6" name="Shape 1136"/>
          <p:cNvSpPr/>
          <p:nvPr/>
        </p:nvSpPr>
        <p:spPr>
          <a:xfrm>
            <a:off x="5325668" y="3649663"/>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7" name="Shape 1137"/>
          <p:cNvSpPr/>
          <p:nvPr/>
        </p:nvSpPr>
        <p:spPr>
          <a:xfrm>
            <a:off x="5325668" y="3649663"/>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8" name="Shape 1138"/>
          <p:cNvSpPr/>
          <p:nvPr/>
        </p:nvSpPr>
        <p:spPr>
          <a:xfrm>
            <a:off x="5357815" y="3621089"/>
            <a:ext cx="2381" cy="3175"/>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39" name="Shape 1139"/>
          <p:cNvSpPr/>
          <p:nvPr/>
        </p:nvSpPr>
        <p:spPr>
          <a:xfrm>
            <a:off x="5357815" y="3621089"/>
            <a:ext cx="2381" cy="3175"/>
          </a:xfrm>
          <a:custGeom>
            <a:avLst/>
            <a:gdLst/>
            <a:ahLst/>
            <a:cxnLst/>
            <a:rect l="0" t="0" r="0" b="0"/>
            <a:pathLst>
              <a:path w="120000" h="120000" extrusionOk="0">
                <a:moveTo>
                  <a:pt x="0" y="0"/>
                </a:moveTo>
                <a:lnTo>
                  <a:pt x="0" y="0"/>
                </a:lnTo>
                <a:lnTo>
                  <a:pt x="0" y="0"/>
                </a:lnTo>
                <a:lnTo>
                  <a:pt x="120000" y="0"/>
                </a:lnTo>
                <a:lnTo>
                  <a:pt x="120000" y="120000"/>
                </a:lnTo>
                <a:lnTo>
                  <a:pt x="120000" y="120000"/>
                </a:lnTo>
                <a:lnTo>
                  <a:pt x="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0" name="Shape 1140"/>
          <p:cNvSpPr/>
          <p:nvPr/>
        </p:nvSpPr>
        <p:spPr>
          <a:xfrm>
            <a:off x="5253040" y="3554414"/>
            <a:ext cx="2381" cy="7937"/>
          </a:xfrm>
          <a:custGeom>
            <a:avLst/>
            <a:gdLst/>
            <a:ahLst/>
            <a:cxnLst/>
            <a:rect l="0" t="0" r="0" b="0"/>
            <a:pathLst>
              <a:path w="120000" h="120000" extrusionOk="0">
                <a:moveTo>
                  <a:pt x="120000" y="48000"/>
                </a:moveTo>
                <a:lnTo>
                  <a:pt x="120000" y="120000"/>
                </a:lnTo>
                <a:lnTo>
                  <a:pt x="120000" y="120000"/>
                </a:lnTo>
                <a:lnTo>
                  <a:pt x="120000" y="120000"/>
                </a:lnTo>
                <a:lnTo>
                  <a:pt x="0" y="120000"/>
                </a:lnTo>
                <a:lnTo>
                  <a:pt x="0" y="120000"/>
                </a:lnTo>
                <a:lnTo>
                  <a:pt x="0" y="48000"/>
                </a:lnTo>
                <a:lnTo>
                  <a:pt x="0" y="48000"/>
                </a:lnTo>
                <a:lnTo>
                  <a:pt x="0" y="48000"/>
                </a:lnTo>
                <a:lnTo>
                  <a:pt x="0" y="48000"/>
                </a:lnTo>
                <a:lnTo>
                  <a:pt x="120000" y="48000"/>
                </a:lnTo>
                <a:lnTo>
                  <a:pt x="120000" y="48000"/>
                </a:lnTo>
                <a:lnTo>
                  <a:pt x="120000" y="0"/>
                </a:lnTo>
                <a:lnTo>
                  <a:pt x="120000" y="0"/>
                </a:lnTo>
                <a:lnTo>
                  <a:pt x="120000" y="48000"/>
                </a:lnTo>
                <a:lnTo>
                  <a:pt x="120000" y="48000"/>
                </a:lnTo>
                <a:lnTo>
                  <a:pt x="120000" y="48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1" name="Shape 1141"/>
          <p:cNvSpPr/>
          <p:nvPr/>
        </p:nvSpPr>
        <p:spPr>
          <a:xfrm>
            <a:off x="5253040" y="3554414"/>
            <a:ext cx="2381" cy="7937"/>
          </a:xfrm>
          <a:custGeom>
            <a:avLst/>
            <a:gdLst/>
            <a:ahLst/>
            <a:cxnLst/>
            <a:rect l="0" t="0" r="0" b="0"/>
            <a:pathLst>
              <a:path w="120000" h="120000" extrusionOk="0">
                <a:moveTo>
                  <a:pt x="120000" y="48000"/>
                </a:moveTo>
                <a:lnTo>
                  <a:pt x="120000" y="120000"/>
                </a:lnTo>
                <a:lnTo>
                  <a:pt x="120000" y="120000"/>
                </a:lnTo>
                <a:lnTo>
                  <a:pt x="120000" y="120000"/>
                </a:lnTo>
                <a:lnTo>
                  <a:pt x="0" y="120000"/>
                </a:lnTo>
                <a:lnTo>
                  <a:pt x="0" y="120000"/>
                </a:lnTo>
                <a:lnTo>
                  <a:pt x="0" y="48000"/>
                </a:lnTo>
                <a:lnTo>
                  <a:pt x="0" y="48000"/>
                </a:lnTo>
                <a:lnTo>
                  <a:pt x="0" y="48000"/>
                </a:lnTo>
                <a:lnTo>
                  <a:pt x="0" y="48000"/>
                </a:lnTo>
                <a:lnTo>
                  <a:pt x="120000" y="48000"/>
                </a:lnTo>
                <a:lnTo>
                  <a:pt x="120000" y="48000"/>
                </a:lnTo>
                <a:lnTo>
                  <a:pt x="120000" y="0"/>
                </a:lnTo>
                <a:lnTo>
                  <a:pt x="120000" y="0"/>
                </a:lnTo>
                <a:lnTo>
                  <a:pt x="120000" y="48000"/>
                </a:lnTo>
                <a:lnTo>
                  <a:pt x="120000" y="48000"/>
                </a:lnTo>
                <a:lnTo>
                  <a:pt x="120000" y="48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2" name="Shape 1142"/>
          <p:cNvSpPr/>
          <p:nvPr/>
        </p:nvSpPr>
        <p:spPr>
          <a:xfrm>
            <a:off x="5314951" y="3632203"/>
            <a:ext cx="3572"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3" name="Shape 1143"/>
          <p:cNvSpPr/>
          <p:nvPr/>
        </p:nvSpPr>
        <p:spPr>
          <a:xfrm>
            <a:off x="5314951" y="3632203"/>
            <a:ext cx="3572"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4" name="Shape 1144"/>
          <p:cNvSpPr/>
          <p:nvPr/>
        </p:nvSpPr>
        <p:spPr>
          <a:xfrm>
            <a:off x="5301856" y="3624263"/>
            <a:ext cx="5953" cy="3175"/>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120000" y="0"/>
                </a:lnTo>
                <a:lnTo>
                  <a:pt x="120000" y="120000"/>
                </a:lnTo>
                <a:lnTo>
                  <a:pt x="120000" y="120000"/>
                </a:lnTo>
                <a:lnTo>
                  <a:pt x="120000" y="0"/>
                </a:lnTo>
                <a:lnTo>
                  <a:pt x="72000" y="0"/>
                </a:lnTo>
                <a:lnTo>
                  <a:pt x="72000" y="120000"/>
                </a:lnTo>
                <a:lnTo>
                  <a:pt x="72000" y="120000"/>
                </a:lnTo>
                <a:lnTo>
                  <a:pt x="72000" y="120000"/>
                </a:lnTo>
                <a:lnTo>
                  <a:pt x="72000" y="0"/>
                </a:lnTo>
                <a:lnTo>
                  <a:pt x="72000" y="0"/>
                </a:lnTo>
                <a:lnTo>
                  <a:pt x="0" y="0"/>
                </a:lnTo>
                <a:lnTo>
                  <a:pt x="0" y="0"/>
                </a:lnTo>
                <a:lnTo>
                  <a:pt x="0" y="0"/>
                </a:lnTo>
                <a:lnTo>
                  <a:pt x="0" y="0"/>
                </a:lnTo>
                <a:lnTo>
                  <a:pt x="0" y="0"/>
                </a:lnTo>
                <a:lnTo>
                  <a:pt x="72000" y="0"/>
                </a:lnTo>
                <a:lnTo>
                  <a:pt x="72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5" name="Shape 1145"/>
          <p:cNvSpPr/>
          <p:nvPr/>
        </p:nvSpPr>
        <p:spPr>
          <a:xfrm>
            <a:off x="5301856" y="3624263"/>
            <a:ext cx="5953" cy="3175"/>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120000" y="0"/>
                </a:lnTo>
                <a:lnTo>
                  <a:pt x="120000" y="120000"/>
                </a:lnTo>
                <a:lnTo>
                  <a:pt x="120000" y="120000"/>
                </a:lnTo>
                <a:lnTo>
                  <a:pt x="120000" y="0"/>
                </a:lnTo>
                <a:lnTo>
                  <a:pt x="72000" y="0"/>
                </a:lnTo>
                <a:lnTo>
                  <a:pt x="72000" y="120000"/>
                </a:lnTo>
                <a:lnTo>
                  <a:pt x="72000" y="120000"/>
                </a:lnTo>
                <a:lnTo>
                  <a:pt x="72000" y="120000"/>
                </a:lnTo>
                <a:lnTo>
                  <a:pt x="72000" y="0"/>
                </a:lnTo>
                <a:lnTo>
                  <a:pt x="72000" y="0"/>
                </a:lnTo>
                <a:lnTo>
                  <a:pt x="0" y="0"/>
                </a:lnTo>
                <a:lnTo>
                  <a:pt x="0" y="0"/>
                </a:lnTo>
                <a:lnTo>
                  <a:pt x="0" y="0"/>
                </a:lnTo>
                <a:lnTo>
                  <a:pt x="0" y="0"/>
                </a:lnTo>
                <a:lnTo>
                  <a:pt x="0" y="0"/>
                </a:lnTo>
                <a:lnTo>
                  <a:pt x="72000" y="0"/>
                </a:lnTo>
                <a:lnTo>
                  <a:pt x="72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6" name="Shape 1146"/>
          <p:cNvSpPr/>
          <p:nvPr/>
        </p:nvSpPr>
        <p:spPr>
          <a:xfrm>
            <a:off x="5144692" y="3275015"/>
            <a:ext cx="333375" cy="398463"/>
          </a:xfrm>
          <a:custGeom>
            <a:avLst/>
            <a:gdLst/>
            <a:ahLst/>
            <a:cxnLst/>
            <a:rect l="0" t="0" r="0" b="0"/>
            <a:pathLst>
              <a:path w="120000" h="120000" extrusionOk="0">
                <a:moveTo>
                  <a:pt x="76714" y="104223"/>
                </a:moveTo>
                <a:lnTo>
                  <a:pt x="75428" y="104223"/>
                </a:lnTo>
                <a:lnTo>
                  <a:pt x="75428" y="104223"/>
                </a:lnTo>
                <a:lnTo>
                  <a:pt x="75428" y="105179"/>
                </a:lnTo>
                <a:lnTo>
                  <a:pt x="75428" y="105179"/>
                </a:lnTo>
                <a:lnTo>
                  <a:pt x="75428" y="105179"/>
                </a:lnTo>
                <a:lnTo>
                  <a:pt x="75428" y="105179"/>
                </a:lnTo>
                <a:lnTo>
                  <a:pt x="75428" y="105179"/>
                </a:lnTo>
                <a:lnTo>
                  <a:pt x="74571" y="105179"/>
                </a:lnTo>
                <a:lnTo>
                  <a:pt x="74571" y="106135"/>
                </a:lnTo>
                <a:lnTo>
                  <a:pt x="74571" y="106135"/>
                </a:lnTo>
                <a:lnTo>
                  <a:pt x="74571" y="106135"/>
                </a:lnTo>
                <a:lnTo>
                  <a:pt x="74571" y="106135"/>
                </a:lnTo>
                <a:lnTo>
                  <a:pt x="74571" y="106135"/>
                </a:lnTo>
                <a:lnTo>
                  <a:pt x="74571" y="106135"/>
                </a:lnTo>
                <a:lnTo>
                  <a:pt x="73714" y="106135"/>
                </a:lnTo>
                <a:lnTo>
                  <a:pt x="73714" y="107569"/>
                </a:lnTo>
                <a:lnTo>
                  <a:pt x="73714" y="107569"/>
                </a:lnTo>
                <a:lnTo>
                  <a:pt x="73714" y="107569"/>
                </a:lnTo>
                <a:lnTo>
                  <a:pt x="73714" y="107569"/>
                </a:lnTo>
                <a:lnTo>
                  <a:pt x="73714" y="107569"/>
                </a:lnTo>
                <a:lnTo>
                  <a:pt x="73714" y="106135"/>
                </a:lnTo>
                <a:lnTo>
                  <a:pt x="72857" y="106135"/>
                </a:lnTo>
                <a:lnTo>
                  <a:pt x="72857" y="106135"/>
                </a:lnTo>
                <a:lnTo>
                  <a:pt x="72857" y="106135"/>
                </a:lnTo>
                <a:lnTo>
                  <a:pt x="72857" y="106135"/>
                </a:lnTo>
                <a:lnTo>
                  <a:pt x="72857" y="107569"/>
                </a:lnTo>
                <a:lnTo>
                  <a:pt x="72000" y="107569"/>
                </a:lnTo>
                <a:lnTo>
                  <a:pt x="72000" y="107569"/>
                </a:lnTo>
                <a:lnTo>
                  <a:pt x="72000" y="107569"/>
                </a:lnTo>
                <a:lnTo>
                  <a:pt x="72000" y="107569"/>
                </a:lnTo>
                <a:lnTo>
                  <a:pt x="72000" y="107569"/>
                </a:lnTo>
                <a:lnTo>
                  <a:pt x="70714" y="107569"/>
                </a:lnTo>
                <a:lnTo>
                  <a:pt x="70714" y="107569"/>
                </a:lnTo>
                <a:lnTo>
                  <a:pt x="70714" y="107569"/>
                </a:lnTo>
                <a:lnTo>
                  <a:pt x="70714" y="107569"/>
                </a:lnTo>
                <a:lnTo>
                  <a:pt x="69857" y="107569"/>
                </a:lnTo>
                <a:lnTo>
                  <a:pt x="69857" y="107569"/>
                </a:lnTo>
                <a:lnTo>
                  <a:pt x="69857" y="107569"/>
                </a:lnTo>
                <a:lnTo>
                  <a:pt x="69857" y="107569"/>
                </a:lnTo>
                <a:lnTo>
                  <a:pt x="69857" y="107569"/>
                </a:lnTo>
                <a:lnTo>
                  <a:pt x="69857" y="106135"/>
                </a:lnTo>
                <a:lnTo>
                  <a:pt x="69857" y="106135"/>
                </a:lnTo>
                <a:lnTo>
                  <a:pt x="69857" y="106135"/>
                </a:lnTo>
                <a:lnTo>
                  <a:pt x="70714" y="106135"/>
                </a:lnTo>
                <a:lnTo>
                  <a:pt x="70714" y="106135"/>
                </a:lnTo>
                <a:lnTo>
                  <a:pt x="70714" y="106135"/>
                </a:lnTo>
                <a:lnTo>
                  <a:pt x="70714" y="106135"/>
                </a:lnTo>
                <a:lnTo>
                  <a:pt x="72000" y="106135"/>
                </a:lnTo>
                <a:lnTo>
                  <a:pt x="72000" y="106135"/>
                </a:lnTo>
                <a:lnTo>
                  <a:pt x="70714" y="106135"/>
                </a:lnTo>
                <a:lnTo>
                  <a:pt x="70714" y="106135"/>
                </a:lnTo>
                <a:lnTo>
                  <a:pt x="70714" y="106135"/>
                </a:lnTo>
                <a:lnTo>
                  <a:pt x="69857" y="106135"/>
                </a:lnTo>
                <a:lnTo>
                  <a:pt x="69857" y="106135"/>
                </a:lnTo>
                <a:lnTo>
                  <a:pt x="69857" y="106135"/>
                </a:lnTo>
                <a:lnTo>
                  <a:pt x="69857" y="106135"/>
                </a:lnTo>
                <a:lnTo>
                  <a:pt x="69857" y="106135"/>
                </a:lnTo>
                <a:lnTo>
                  <a:pt x="69000" y="106135"/>
                </a:lnTo>
                <a:lnTo>
                  <a:pt x="69000" y="106135"/>
                </a:lnTo>
                <a:lnTo>
                  <a:pt x="69000" y="106135"/>
                </a:lnTo>
                <a:lnTo>
                  <a:pt x="69000" y="106135"/>
                </a:lnTo>
                <a:lnTo>
                  <a:pt x="69000" y="107569"/>
                </a:lnTo>
                <a:lnTo>
                  <a:pt x="69000" y="107569"/>
                </a:lnTo>
                <a:lnTo>
                  <a:pt x="68142" y="107569"/>
                </a:lnTo>
                <a:lnTo>
                  <a:pt x="68142" y="107569"/>
                </a:lnTo>
                <a:lnTo>
                  <a:pt x="68142" y="107569"/>
                </a:lnTo>
                <a:lnTo>
                  <a:pt x="68142" y="107569"/>
                </a:lnTo>
                <a:lnTo>
                  <a:pt x="68142" y="107569"/>
                </a:lnTo>
                <a:lnTo>
                  <a:pt x="67285" y="107569"/>
                </a:lnTo>
                <a:lnTo>
                  <a:pt x="67285" y="108525"/>
                </a:lnTo>
                <a:lnTo>
                  <a:pt x="67285" y="108525"/>
                </a:lnTo>
                <a:lnTo>
                  <a:pt x="67285" y="108525"/>
                </a:lnTo>
                <a:lnTo>
                  <a:pt x="67285" y="108525"/>
                </a:lnTo>
                <a:lnTo>
                  <a:pt x="67285" y="108525"/>
                </a:lnTo>
                <a:lnTo>
                  <a:pt x="67285" y="108525"/>
                </a:lnTo>
                <a:lnTo>
                  <a:pt x="66000" y="108525"/>
                </a:lnTo>
                <a:lnTo>
                  <a:pt x="66000" y="108525"/>
                </a:lnTo>
                <a:lnTo>
                  <a:pt x="66000" y="108525"/>
                </a:lnTo>
                <a:lnTo>
                  <a:pt x="66000" y="108525"/>
                </a:lnTo>
                <a:lnTo>
                  <a:pt x="66000" y="107569"/>
                </a:lnTo>
                <a:lnTo>
                  <a:pt x="65142" y="107569"/>
                </a:lnTo>
                <a:lnTo>
                  <a:pt x="65142" y="107569"/>
                </a:lnTo>
                <a:lnTo>
                  <a:pt x="65142" y="107569"/>
                </a:lnTo>
                <a:lnTo>
                  <a:pt x="65142" y="107569"/>
                </a:lnTo>
                <a:lnTo>
                  <a:pt x="64285" y="107569"/>
                </a:lnTo>
                <a:lnTo>
                  <a:pt x="64285" y="107569"/>
                </a:lnTo>
                <a:lnTo>
                  <a:pt x="64285" y="107569"/>
                </a:lnTo>
                <a:lnTo>
                  <a:pt x="64285" y="107569"/>
                </a:lnTo>
                <a:lnTo>
                  <a:pt x="64285" y="106135"/>
                </a:lnTo>
                <a:lnTo>
                  <a:pt x="64285" y="106135"/>
                </a:lnTo>
                <a:lnTo>
                  <a:pt x="64285" y="106135"/>
                </a:lnTo>
                <a:lnTo>
                  <a:pt x="63428" y="106135"/>
                </a:lnTo>
                <a:lnTo>
                  <a:pt x="63428" y="106135"/>
                </a:lnTo>
                <a:lnTo>
                  <a:pt x="63428" y="106135"/>
                </a:lnTo>
                <a:lnTo>
                  <a:pt x="63428" y="106135"/>
                </a:lnTo>
                <a:lnTo>
                  <a:pt x="63428" y="106135"/>
                </a:lnTo>
                <a:lnTo>
                  <a:pt x="63428" y="106135"/>
                </a:lnTo>
                <a:lnTo>
                  <a:pt x="62571" y="106135"/>
                </a:lnTo>
                <a:lnTo>
                  <a:pt x="62571" y="106135"/>
                </a:lnTo>
                <a:lnTo>
                  <a:pt x="62571" y="106135"/>
                </a:lnTo>
                <a:lnTo>
                  <a:pt x="61285" y="106135"/>
                </a:lnTo>
                <a:lnTo>
                  <a:pt x="61285" y="106135"/>
                </a:lnTo>
                <a:lnTo>
                  <a:pt x="61285" y="106135"/>
                </a:lnTo>
                <a:lnTo>
                  <a:pt x="61285" y="106135"/>
                </a:lnTo>
                <a:lnTo>
                  <a:pt x="60428" y="106135"/>
                </a:lnTo>
                <a:lnTo>
                  <a:pt x="60428" y="106135"/>
                </a:lnTo>
                <a:lnTo>
                  <a:pt x="60428" y="106135"/>
                </a:lnTo>
                <a:lnTo>
                  <a:pt x="60428" y="106135"/>
                </a:lnTo>
                <a:lnTo>
                  <a:pt x="60428" y="106135"/>
                </a:lnTo>
                <a:lnTo>
                  <a:pt x="60428" y="106135"/>
                </a:lnTo>
                <a:lnTo>
                  <a:pt x="60428" y="106135"/>
                </a:lnTo>
                <a:lnTo>
                  <a:pt x="60428" y="107569"/>
                </a:lnTo>
                <a:lnTo>
                  <a:pt x="59571" y="107569"/>
                </a:lnTo>
                <a:lnTo>
                  <a:pt x="59571" y="107569"/>
                </a:lnTo>
                <a:lnTo>
                  <a:pt x="59571" y="106135"/>
                </a:lnTo>
                <a:lnTo>
                  <a:pt x="59571" y="106135"/>
                </a:lnTo>
                <a:lnTo>
                  <a:pt x="59571" y="106135"/>
                </a:lnTo>
                <a:lnTo>
                  <a:pt x="59571" y="106135"/>
                </a:lnTo>
                <a:lnTo>
                  <a:pt x="59571" y="106135"/>
                </a:lnTo>
                <a:lnTo>
                  <a:pt x="59571" y="106135"/>
                </a:lnTo>
                <a:lnTo>
                  <a:pt x="59571" y="105179"/>
                </a:lnTo>
                <a:lnTo>
                  <a:pt x="58714" y="105179"/>
                </a:lnTo>
                <a:lnTo>
                  <a:pt x="58714" y="105179"/>
                </a:lnTo>
                <a:lnTo>
                  <a:pt x="58714" y="105179"/>
                </a:lnTo>
                <a:lnTo>
                  <a:pt x="58714" y="105179"/>
                </a:lnTo>
                <a:lnTo>
                  <a:pt x="58714" y="104223"/>
                </a:lnTo>
                <a:lnTo>
                  <a:pt x="58714" y="104223"/>
                </a:lnTo>
                <a:lnTo>
                  <a:pt x="58714" y="104223"/>
                </a:lnTo>
                <a:lnTo>
                  <a:pt x="58714" y="104223"/>
                </a:lnTo>
                <a:lnTo>
                  <a:pt x="57857" y="104223"/>
                </a:lnTo>
                <a:lnTo>
                  <a:pt x="57857" y="104223"/>
                </a:lnTo>
                <a:lnTo>
                  <a:pt x="57857" y="104223"/>
                </a:lnTo>
                <a:lnTo>
                  <a:pt x="57857" y="104223"/>
                </a:lnTo>
                <a:lnTo>
                  <a:pt x="57857" y="104223"/>
                </a:lnTo>
                <a:lnTo>
                  <a:pt x="57857" y="103266"/>
                </a:lnTo>
                <a:lnTo>
                  <a:pt x="56571" y="103266"/>
                </a:lnTo>
                <a:lnTo>
                  <a:pt x="56571" y="103266"/>
                </a:lnTo>
                <a:lnTo>
                  <a:pt x="56571" y="103266"/>
                </a:lnTo>
                <a:lnTo>
                  <a:pt x="56571" y="103266"/>
                </a:lnTo>
                <a:lnTo>
                  <a:pt x="55714" y="103266"/>
                </a:lnTo>
                <a:lnTo>
                  <a:pt x="55714" y="103266"/>
                </a:lnTo>
                <a:lnTo>
                  <a:pt x="55714" y="103266"/>
                </a:lnTo>
                <a:lnTo>
                  <a:pt x="55714" y="103266"/>
                </a:lnTo>
                <a:lnTo>
                  <a:pt x="55714" y="103266"/>
                </a:lnTo>
                <a:lnTo>
                  <a:pt x="55714" y="102310"/>
                </a:lnTo>
                <a:lnTo>
                  <a:pt x="54857" y="102310"/>
                </a:lnTo>
                <a:lnTo>
                  <a:pt x="54857" y="102310"/>
                </a:lnTo>
                <a:lnTo>
                  <a:pt x="54857" y="102310"/>
                </a:lnTo>
                <a:lnTo>
                  <a:pt x="54857" y="102310"/>
                </a:lnTo>
                <a:lnTo>
                  <a:pt x="54857" y="102310"/>
                </a:lnTo>
                <a:lnTo>
                  <a:pt x="54857" y="102310"/>
                </a:lnTo>
                <a:lnTo>
                  <a:pt x="54000" y="102310"/>
                </a:lnTo>
                <a:lnTo>
                  <a:pt x="54000" y="102310"/>
                </a:lnTo>
                <a:lnTo>
                  <a:pt x="54000" y="100876"/>
                </a:lnTo>
                <a:lnTo>
                  <a:pt x="54000" y="100876"/>
                </a:lnTo>
                <a:lnTo>
                  <a:pt x="54000" y="100876"/>
                </a:lnTo>
                <a:lnTo>
                  <a:pt x="53142" y="100876"/>
                </a:lnTo>
                <a:lnTo>
                  <a:pt x="53142" y="100876"/>
                </a:lnTo>
                <a:lnTo>
                  <a:pt x="53142" y="100876"/>
                </a:lnTo>
                <a:lnTo>
                  <a:pt x="53142" y="99920"/>
                </a:lnTo>
                <a:lnTo>
                  <a:pt x="53142" y="99920"/>
                </a:lnTo>
                <a:lnTo>
                  <a:pt x="53142" y="99920"/>
                </a:lnTo>
                <a:lnTo>
                  <a:pt x="53142" y="99920"/>
                </a:lnTo>
                <a:lnTo>
                  <a:pt x="53142" y="99920"/>
                </a:lnTo>
                <a:lnTo>
                  <a:pt x="53142" y="98964"/>
                </a:lnTo>
                <a:lnTo>
                  <a:pt x="53142" y="98964"/>
                </a:lnTo>
                <a:lnTo>
                  <a:pt x="53142" y="98964"/>
                </a:lnTo>
                <a:lnTo>
                  <a:pt x="53142" y="98964"/>
                </a:lnTo>
                <a:lnTo>
                  <a:pt x="51857" y="98964"/>
                </a:lnTo>
                <a:lnTo>
                  <a:pt x="51857" y="98964"/>
                </a:lnTo>
                <a:lnTo>
                  <a:pt x="51857" y="98964"/>
                </a:lnTo>
                <a:lnTo>
                  <a:pt x="51857" y="98964"/>
                </a:lnTo>
                <a:lnTo>
                  <a:pt x="51000" y="98964"/>
                </a:lnTo>
                <a:lnTo>
                  <a:pt x="51000" y="98964"/>
                </a:lnTo>
                <a:lnTo>
                  <a:pt x="51000" y="98964"/>
                </a:lnTo>
                <a:lnTo>
                  <a:pt x="51000" y="98964"/>
                </a:lnTo>
                <a:lnTo>
                  <a:pt x="51000" y="98964"/>
                </a:lnTo>
                <a:lnTo>
                  <a:pt x="51000" y="98007"/>
                </a:lnTo>
                <a:lnTo>
                  <a:pt x="50142" y="98007"/>
                </a:lnTo>
                <a:lnTo>
                  <a:pt x="50142" y="98007"/>
                </a:lnTo>
                <a:lnTo>
                  <a:pt x="50142" y="98007"/>
                </a:lnTo>
                <a:lnTo>
                  <a:pt x="50142" y="98007"/>
                </a:lnTo>
                <a:lnTo>
                  <a:pt x="50142" y="98007"/>
                </a:lnTo>
                <a:lnTo>
                  <a:pt x="50142" y="97051"/>
                </a:lnTo>
                <a:lnTo>
                  <a:pt x="50142" y="97051"/>
                </a:lnTo>
                <a:lnTo>
                  <a:pt x="49285" y="97051"/>
                </a:lnTo>
                <a:lnTo>
                  <a:pt x="49285" y="98007"/>
                </a:lnTo>
                <a:lnTo>
                  <a:pt x="49285" y="98007"/>
                </a:lnTo>
                <a:lnTo>
                  <a:pt x="49285" y="98007"/>
                </a:lnTo>
                <a:lnTo>
                  <a:pt x="49285" y="97051"/>
                </a:lnTo>
                <a:lnTo>
                  <a:pt x="48428" y="97051"/>
                </a:lnTo>
                <a:lnTo>
                  <a:pt x="48428" y="97051"/>
                </a:lnTo>
                <a:lnTo>
                  <a:pt x="48428" y="98007"/>
                </a:lnTo>
                <a:lnTo>
                  <a:pt x="48428" y="98007"/>
                </a:lnTo>
                <a:lnTo>
                  <a:pt x="48428" y="98007"/>
                </a:lnTo>
                <a:lnTo>
                  <a:pt x="47142" y="98007"/>
                </a:lnTo>
                <a:lnTo>
                  <a:pt x="47142" y="97051"/>
                </a:lnTo>
                <a:lnTo>
                  <a:pt x="47142" y="97051"/>
                </a:lnTo>
                <a:lnTo>
                  <a:pt x="47142" y="97051"/>
                </a:lnTo>
                <a:lnTo>
                  <a:pt x="47142" y="97051"/>
                </a:lnTo>
                <a:lnTo>
                  <a:pt x="47142" y="97051"/>
                </a:lnTo>
                <a:lnTo>
                  <a:pt x="46285" y="97051"/>
                </a:lnTo>
                <a:lnTo>
                  <a:pt x="46285" y="97051"/>
                </a:lnTo>
                <a:lnTo>
                  <a:pt x="46285" y="97051"/>
                </a:lnTo>
                <a:lnTo>
                  <a:pt x="46285" y="97051"/>
                </a:lnTo>
                <a:lnTo>
                  <a:pt x="46285" y="97051"/>
                </a:lnTo>
                <a:lnTo>
                  <a:pt x="45428" y="97051"/>
                </a:lnTo>
                <a:lnTo>
                  <a:pt x="45428" y="97051"/>
                </a:lnTo>
                <a:lnTo>
                  <a:pt x="45428" y="95617"/>
                </a:lnTo>
                <a:lnTo>
                  <a:pt x="45428" y="95617"/>
                </a:lnTo>
                <a:lnTo>
                  <a:pt x="45428" y="95617"/>
                </a:lnTo>
                <a:lnTo>
                  <a:pt x="45428" y="95617"/>
                </a:lnTo>
                <a:lnTo>
                  <a:pt x="45428" y="95617"/>
                </a:lnTo>
                <a:lnTo>
                  <a:pt x="45428" y="95617"/>
                </a:lnTo>
                <a:lnTo>
                  <a:pt x="45428" y="94661"/>
                </a:lnTo>
                <a:lnTo>
                  <a:pt x="45428" y="94661"/>
                </a:lnTo>
                <a:lnTo>
                  <a:pt x="45428" y="94661"/>
                </a:lnTo>
                <a:lnTo>
                  <a:pt x="45428" y="93705"/>
                </a:lnTo>
                <a:lnTo>
                  <a:pt x="45428" y="93705"/>
                </a:lnTo>
                <a:lnTo>
                  <a:pt x="44571" y="93705"/>
                </a:lnTo>
                <a:lnTo>
                  <a:pt x="44571" y="93705"/>
                </a:lnTo>
                <a:lnTo>
                  <a:pt x="44571" y="93705"/>
                </a:lnTo>
                <a:lnTo>
                  <a:pt x="44571" y="92749"/>
                </a:lnTo>
                <a:lnTo>
                  <a:pt x="44571" y="92749"/>
                </a:lnTo>
                <a:lnTo>
                  <a:pt x="44571" y="92749"/>
                </a:lnTo>
                <a:lnTo>
                  <a:pt x="44571" y="92749"/>
                </a:lnTo>
                <a:lnTo>
                  <a:pt x="44571" y="92749"/>
                </a:lnTo>
                <a:lnTo>
                  <a:pt x="44571" y="91792"/>
                </a:lnTo>
                <a:lnTo>
                  <a:pt x="44571" y="91792"/>
                </a:lnTo>
                <a:lnTo>
                  <a:pt x="44571" y="91792"/>
                </a:lnTo>
                <a:lnTo>
                  <a:pt x="43714" y="91792"/>
                </a:lnTo>
                <a:lnTo>
                  <a:pt x="43714" y="90358"/>
                </a:lnTo>
                <a:lnTo>
                  <a:pt x="43714" y="90358"/>
                </a:lnTo>
                <a:lnTo>
                  <a:pt x="43714" y="90358"/>
                </a:lnTo>
                <a:lnTo>
                  <a:pt x="43714" y="89402"/>
                </a:lnTo>
                <a:lnTo>
                  <a:pt x="43714" y="89402"/>
                </a:lnTo>
                <a:lnTo>
                  <a:pt x="43714" y="89402"/>
                </a:lnTo>
                <a:lnTo>
                  <a:pt x="43714" y="89402"/>
                </a:lnTo>
                <a:lnTo>
                  <a:pt x="43714" y="89402"/>
                </a:lnTo>
                <a:lnTo>
                  <a:pt x="42428" y="89402"/>
                </a:lnTo>
                <a:lnTo>
                  <a:pt x="42428" y="89402"/>
                </a:lnTo>
                <a:lnTo>
                  <a:pt x="42428" y="88446"/>
                </a:lnTo>
                <a:lnTo>
                  <a:pt x="42428" y="88446"/>
                </a:lnTo>
                <a:lnTo>
                  <a:pt x="42428" y="88446"/>
                </a:lnTo>
                <a:lnTo>
                  <a:pt x="42428" y="88446"/>
                </a:lnTo>
                <a:lnTo>
                  <a:pt x="42428" y="88446"/>
                </a:lnTo>
                <a:lnTo>
                  <a:pt x="42428" y="87490"/>
                </a:lnTo>
                <a:lnTo>
                  <a:pt x="42428" y="87490"/>
                </a:lnTo>
                <a:lnTo>
                  <a:pt x="42428" y="87490"/>
                </a:lnTo>
                <a:lnTo>
                  <a:pt x="42428" y="87490"/>
                </a:lnTo>
                <a:lnTo>
                  <a:pt x="42428" y="87490"/>
                </a:lnTo>
                <a:lnTo>
                  <a:pt x="42428" y="86533"/>
                </a:lnTo>
                <a:lnTo>
                  <a:pt x="42428" y="86533"/>
                </a:lnTo>
                <a:lnTo>
                  <a:pt x="41571" y="86533"/>
                </a:lnTo>
                <a:lnTo>
                  <a:pt x="41571" y="87490"/>
                </a:lnTo>
                <a:lnTo>
                  <a:pt x="41571" y="87490"/>
                </a:lnTo>
                <a:lnTo>
                  <a:pt x="41571" y="87490"/>
                </a:lnTo>
                <a:lnTo>
                  <a:pt x="41571" y="86533"/>
                </a:lnTo>
                <a:lnTo>
                  <a:pt x="41571" y="86533"/>
                </a:lnTo>
                <a:lnTo>
                  <a:pt x="41571" y="86533"/>
                </a:lnTo>
                <a:lnTo>
                  <a:pt x="41571" y="86533"/>
                </a:lnTo>
                <a:lnTo>
                  <a:pt x="41571" y="85099"/>
                </a:lnTo>
                <a:lnTo>
                  <a:pt x="41571" y="85099"/>
                </a:lnTo>
                <a:lnTo>
                  <a:pt x="41571" y="85099"/>
                </a:lnTo>
                <a:lnTo>
                  <a:pt x="41571" y="85099"/>
                </a:lnTo>
                <a:lnTo>
                  <a:pt x="41571" y="85099"/>
                </a:lnTo>
                <a:lnTo>
                  <a:pt x="41571" y="84143"/>
                </a:lnTo>
                <a:lnTo>
                  <a:pt x="41571" y="84143"/>
                </a:lnTo>
                <a:lnTo>
                  <a:pt x="40714" y="84143"/>
                </a:lnTo>
                <a:lnTo>
                  <a:pt x="40714" y="84143"/>
                </a:lnTo>
                <a:lnTo>
                  <a:pt x="40714" y="84143"/>
                </a:lnTo>
                <a:lnTo>
                  <a:pt x="40714" y="83187"/>
                </a:lnTo>
                <a:lnTo>
                  <a:pt x="40714" y="83187"/>
                </a:lnTo>
                <a:lnTo>
                  <a:pt x="40714" y="83187"/>
                </a:lnTo>
                <a:lnTo>
                  <a:pt x="40714" y="83187"/>
                </a:lnTo>
                <a:lnTo>
                  <a:pt x="39857" y="83187"/>
                </a:lnTo>
                <a:lnTo>
                  <a:pt x="39857" y="82231"/>
                </a:lnTo>
                <a:lnTo>
                  <a:pt x="39857" y="82231"/>
                </a:lnTo>
                <a:lnTo>
                  <a:pt x="39857" y="82231"/>
                </a:lnTo>
                <a:lnTo>
                  <a:pt x="39857" y="82231"/>
                </a:lnTo>
                <a:lnTo>
                  <a:pt x="39857" y="82231"/>
                </a:lnTo>
                <a:lnTo>
                  <a:pt x="39857" y="82231"/>
                </a:lnTo>
                <a:lnTo>
                  <a:pt x="39000" y="82231"/>
                </a:lnTo>
                <a:lnTo>
                  <a:pt x="39000" y="81274"/>
                </a:lnTo>
                <a:lnTo>
                  <a:pt x="39000" y="81274"/>
                </a:lnTo>
                <a:lnTo>
                  <a:pt x="39000" y="81274"/>
                </a:lnTo>
                <a:lnTo>
                  <a:pt x="39000" y="81274"/>
                </a:lnTo>
                <a:lnTo>
                  <a:pt x="39000" y="81274"/>
                </a:lnTo>
                <a:lnTo>
                  <a:pt x="39000" y="79840"/>
                </a:lnTo>
                <a:lnTo>
                  <a:pt x="39000" y="79840"/>
                </a:lnTo>
                <a:lnTo>
                  <a:pt x="39000" y="79840"/>
                </a:lnTo>
                <a:lnTo>
                  <a:pt x="37714" y="79840"/>
                </a:lnTo>
                <a:lnTo>
                  <a:pt x="37714" y="79840"/>
                </a:lnTo>
                <a:lnTo>
                  <a:pt x="37714" y="78884"/>
                </a:lnTo>
                <a:lnTo>
                  <a:pt x="37714" y="78884"/>
                </a:lnTo>
                <a:lnTo>
                  <a:pt x="37714" y="78884"/>
                </a:lnTo>
                <a:lnTo>
                  <a:pt x="37714" y="78884"/>
                </a:lnTo>
                <a:lnTo>
                  <a:pt x="37714" y="77928"/>
                </a:lnTo>
                <a:lnTo>
                  <a:pt x="37714" y="77928"/>
                </a:lnTo>
                <a:lnTo>
                  <a:pt x="37714" y="77928"/>
                </a:lnTo>
                <a:lnTo>
                  <a:pt x="36857" y="77928"/>
                </a:lnTo>
                <a:lnTo>
                  <a:pt x="36857" y="77928"/>
                </a:lnTo>
                <a:lnTo>
                  <a:pt x="36857" y="77928"/>
                </a:lnTo>
                <a:lnTo>
                  <a:pt x="36857" y="77928"/>
                </a:lnTo>
                <a:lnTo>
                  <a:pt x="36857" y="77928"/>
                </a:lnTo>
                <a:lnTo>
                  <a:pt x="36857" y="77928"/>
                </a:lnTo>
                <a:lnTo>
                  <a:pt x="36857" y="77928"/>
                </a:lnTo>
                <a:lnTo>
                  <a:pt x="36000" y="77928"/>
                </a:lnTo>
                <a:lnTo>
                  <a:pt x="36000" y="78884"/>
                </a:lnTo>
                <a:lnTo>
                  <a:pt x="36000" y="78884"/>
                </a:lnTo>
                <a:lnTo>
                  <a:pt x="36000" y="78884"/>
                </a:lnTo>
                <a:lnTo>
                  <a:pt x="36000" y="78884"/>
                </a:lnTo>
                <a:lnTo>
                  <a:pt x="36000" y="78884"/>
                </a:lnTo>
                <a:lnTo>
                  <a:pt x="35142" y="78884"/>
                </a:lnTo>
                <a:lnTo>
                  <a:pt x="35142" y="78884"/>
                </a:lnTo>
                <a:lnTo>
                  <a:pt x="35142" y="78884"/>
                </a:lnTo>
                <a:lnTo>
                  <a:pt x="35142" y="78884"/>
                </a:lnTo>
                <a:lnTo>
                  <a:pt x="35142" y="79840"/>
                </a:lnTo>
                <a:lnTo>
                  <a:pt x="34285" y="79840"/>
                </a:lnTo>
                <a:lnTo>
                  <a:pt x="34285" y="78884"/>
                </a:lnTo>
                <a:lnTo>
                  <a:pt x="34285" y="78884"/>
                </a:lnTo>
                <a:lnTo>
                  <a:pt x="34285" y="78884"/>
                </a:lnTo>
                <a:lnTo>
                  <a:pt x="34285" y="78884"/>
                </a:lnTo>
                <a:lnTo>
                  <a:pt x="34285" y="77928"/>
                </a:lnTo>
                <a:lnTo>
                  <a:pt x="34285" y="77928"/>
                </a:lnTo>
                <a:lnTo>
                  <a:pt x="34285" y="77928"/>
                </a:lnTo>
                <a:lnTo>
                  <a:pt x="33000" y="77928"/>
                </a:lnTo>
                <a:lnTo>
                  <a:pt x="33000" y="77928"/>
                </a:lnTo>
                <a:lnTo>
                  <a:pt x="33000" y="77928"/>
                </a:lnTo>
                <a:lnTo>
                  <a:pt x="33000" y="77928"/>
                </a:lnTo>
                <a:lnTo>
                  <a:pt x="32142" y="77928"/>
                </a:lnTo>
                <a:lnTo>
                  <a:pt x="32142" y="77928"/>
                </a:lnTo>
                <a:lnTo>
                  <a:pt x="32142" y="77928"/>
                </a:lnTo>
                <a:lnTo>
                  <a:pt x="32142" y="77928"/>
                </a:lnTo>
                <a:lnTo>
                  <a:pt x="32142" y="77928"/>
                </a:lnTo>
                <a:lnTo>
                  <a:pt x="32142" y="77928"/>
                </a:lnTo>
                <a:lnTo>
                  <a:pt x="32142" y="77928"/>
                </a:lnTo>
                <a:lnTo>
                  <a:pt x="32142" y="76972"/>
                </a:lnTo>
                <a:lnTo>
                  <a:pt x="31285" y="76972"/>
                </a:lnTo>
                <a:lnTo>
                  <a:pt x="31285" y="77928"/>
                </a:lnTo>
                <a:lnTo>
                  <a:pt x="31285" y="77928"/>
                </a:lnTo>
                <a:lnTo>
                  <a:pt x="31285" y="77928"/>
                </a:lnTo>
                <a:lnTo>
                  <a:pt x="31285" y="76972"/>
                </a:lnTo>
                <a:lnTo>
                  <a:pt x="31285" y="76972"/>
                </a:lnTo>
                <a:lnTo>
                  <a:pt x="31285" y="76972"/>
                </a:lnTo>
                <a:lnTo>
                  <a:pt x="31285" y="76972"/>
                </a:lnTo>
                <a:lnTo>
                  <a:pt x="31285" y="76972"/>
                </a:lnTo>
                <a:lnTo>
                  <a:pt x="31285" y="76972"/>
                </a:lnTo>
                <a:lnTo>
                  <a:pt x="31285" y="77928"/>
                </a:lnTo>
                <a:lnTo>
                  <a:pt x="31285" y="77928"/>
                </a:lnTo>
                <a:lnTo>
                  <a:pt x="31285" y="77928"/>
                </a:lnTo>
                <a:lnTo>
                  <a:pt x="31285" y="78884"/>
                </a:lnTo>
                <a:lnTo>
                  <a:pt x="31285" y="78884"/>
                </a:lnTo>
                <a:lnTo>
                  <a:pt x="31285" y="78884"/>
                </a:lnTo>
                <a:lnTo>
                  <a:pt x="30428" y="78884"/>
                </a:lnTo>
                <a:lnTo>
                  <a:pt x="30428" y="78884"/>
                </a:lnTo>
                <a:lnTo>
                  <a:pt x="30428" y="78884"/>
                </a:lnTo>
                <a:lnTo>
                  <a:pt x="30428" y="78884"/>
                </a:lnTo>
                <a:lnTo>
                  <a:pt x="29571" y="78884"/>
                </a:lnTo>
                <a:lnTo>
                  <a:pt x="29571" y="78884"/>
                </a:lnTo>
                <a:lnTo>
                  <a:pt x="29571" y="79840"/>
                </a:lnTo>
                <a:lnTo>
                  <a:pt x="29571" y="79840"/>
                </a:lnTo>
                <a:lnTo>
                  <a:pt x="29571" y="79840"/>
                </a:lnTo>
                <a:lnTo>
                  <a:pt x="28285" y="79840"/>
                </a:lnTo>
                <a:lnTo>
                  <a:pt x="28285" y="79840"/>
                </a:lnTo>
                <a:lnTo>
                  <a:pt x="28285" y="79840"/>
                </a:lnTo>
                <a:lnTo>
                  <a:pt x="28285" y="79840"/>
                </a:lnTo>
                <a:lnTo>
                  <a:pt x="28285" y="79840"/>
                </a:lnTo>
                <a:lnTo>
                  <a:pt x="28285" y="78884"/>
                </a:lnTo>
                <a:lnTo>
                  <a:pt x="27428" y="78884"/>
                </a:lnTo>
                <a:lnTo>
                  <a:pt x="27428" y="78884"/>
                </a:lnTo>
                <a:lnTo>
                  <a:pt x="27428" y="78884"/>
                </a:lnTo>
                <a:lnTo>
                  <a:pt x="27428" y="78884"/>
                </a:lnTo>
                <a:lnTo>
                  <a:pt x="27428" y="77928"/>
                </a:lnTo>
                <a:lnTo>
                  <a:pt x="27428" y="77928"/>
                </a:lnTo>
                <a:lnTo>
                  <a:pt x="27428" y="77928"/>
                </a:lnTo>
                <a:lnTo>
                  <a:pt x="27428" y="77928"/>
                </a:lnTo>
                <a:lnTo>
                  <a:pt x="27428" y="77928"/>
                </a:lnTo>
                <a:lnTo>
                  <a:pt x="27428" y="77928"/>
                </a:lnTo>
                <a:lnTo>
                  <a:pt x="27428" y="76972"/>
                </a:lnTo>
                <a:lnTo>
                  <a:pt x="27428" y="76972"/>
                </a:lnTo>
                <a:lnTo>
                  <a:pt x="27428" y="76972"/>
                </a:lnTo>
                <a:lnTo>
                  <a:pt x="26571" y="76972"/>
                </a:lnTo>
                <a:lnTo>
                  <a:pt x="26571" y="76972"/>
                </a:lnTo>
                <a:lnTo>
                  <a:pt x="26571" y="76972"/>
                </a:lnTo>
                <a:lnTo>
                  <a:pt x="26571" y="76972"/>
                </a:lnTo>
                <a:lnTo>
                  <a:pt x="26571" y="76972"/>
                </a:lnTo>
                <a:lnTo>
                  <a:pt x="25714" y="76972"/>
                </a:lnTo>
                <a:lnTo>
                  <a:pt x="25714" y="76015"/>
                </a:lnTo>
                <a:lnTo>
                  <a:pt x="25714" y="76015"/>
                </a:lnTo>
                <a:lnTo>
                  <a:pt x="25714" y="76015"/>
                </a:lnTo>
                <a:lnTo>
                  <a:pt x="25714" y="76015"/>
                </a:lnTo>
                <a:lnTo>
                  <a:pt x="25714" y="76015"/>
                </a:lnTo>
                <a:lnTo>
                  <a:pt x="25714" y="76015"/>
                </a:lnTo>
                <a:lnTo>
                  <a:pt x="25714" y="74581"/>
                </a:lnTo>
                <a:lnTo>
                  <a:pt x="25714" y="74581"/>
                </a:lnTo>
                <a:lnTo>
                  <a:pt x="25714" y="74581"/>
                </a:lnTo>
                <a:lnTo>
                  <a:pt x="25714" y="73625"/>
                </a:lnTo>
                <a:lnTo>
                  <a:pt x="25714" y="73625"/>
                </a:lnTo>
                <a:lnTo>
                  <a:pt x="25714" y="73625"/>
                </a:lnTo>
                <a:lnTo>
                  <a:pt x="25714" y="72669"/>
                </a:lnTo>
                <a:lnTo>
                  <a:pt x="25714" y="72669"/>
                </a:lnTo>
                <a:lnTo>
                  <a:pt x="25714" y="72669"/>
                </a:lnTo>
                <a:lnTo>
                  <a:pt x="25714" y="71713"/>
                </a:lnTo>
                <a:lnTo>
                  <a:pt x="25714" y="71713"/>
                </a:lnTo>
                <a:lnTo>
                  <a:pt x="25714" y="71713"/>
                </a:lnTo>
                <a:lnTo>
                  <a:pt x="24857" y="71713"/>
                </a:lnTo>
                <a:lnTo>
                  <a:pt x="24857" y="71713"/>
                </a:lnTo>
                <a:lnTo>
                  <a:pt x="24857" y="71713"/>
                </a:lnTo>
                <a:lnTo>
                  <a:pt x="24857" y="71713"/>
                </a:lnTo>
                <a:lnTo>
                  <a:pt x="23571" y="71713"/>
                </a:lnTo>
                <a:lnTo>
                  <a:pt x="23571" y="71713"/>
                </a:lnTo>
                <a:lnTo>
                  <a:pt x="23571" y="71713"/>
                </a:lnTo>
                <a:lnTo>
                  <a:pt x="22714" y="71713"/>
                </a:lnTo>
                <a:lnTo>
                  <a:pt x="22714" y="70756"/>
                </a:lnTo>
                <a:lnTo>
                  <a:pt x="22714" y="70756"/>
                </a:lnTo>
                <a:lnTo>
                  <a:pt x="22714" y="70756"/>
                </a:lnTo>
                <a:lnTo>
                  <a:pt x="22714" y="69322"/>
                </a:lnTo>
                <a:lnTo>
                  <a:pt x="22714" y="69322"/>
                </a:lnTo>
                <a:lnTo>
                  <a:pt x="22714" y="69322"/>
                </a:lnTo>
                <a:lnTo>
                  <a:pt x="22714" y="68366"/>
                </a:lnTo>
                <a:lnTo>
                  <a:pt x="22714" y="68366"/>
                </a:lnTo>
                <a:lnTo>
                  <a:pt x="22714" y="68366"/>
                </a:lnTo>
                <a:lnTo>
                  <a:pt x="22714" y="67410"/>
                </a:lnTo>
                <a:lnTo>
                  <a:pt x="22714" y="67410"/>
                </a:lnTo>
                <a:lnTo>
                  <a:pt x="23571" y="67410"/>
                </a:lnTo>
                <a:lnTo>
                  <a:pt x="23571" y="67410"/>
                </a:lnTo>
                <a:lnTo>
                  <a:pt x="23571" y="66454"/>
                </a:lnTo>
                <a:lnTo>
                  <a:pt x="23571" y="66454"/>
                </a:lnTo>
                <a:lnTo>
                  <a:pt x="23571" y="66454"/>
                </a:lnTo>
                <a:lnTo>
                  <a:pt x="23571" y="66454"/>
                </a:lnTo>
                <a:lnTo>
                  <a:pt x="23571" y="66454"/>
                </a:lnTo>
                <a:lnTo>
                  <a:pt x="23571" y="66454"/>
                </a:lnTo>
                <a:lnTo>
                  <a:pt x="23571" y="65498"/>
                </a:lnTo>
                <a:lnTo>
                  <a:pt x="23571" y="65498"/>
                </a:lnTo>
                <a:lnTo>
                  <a:pt x="24857" y="65498"/>
                </a:lnTo>
                <a:lnTo>
                  <a:pt x="24857" y="65498"/>
                </a:lnTo>
                <a:lnTo>
                  <a:pt x="23571" y="65498"/>
                </a:lnTo>
                <a:lnTo>
                  <a:pt x="23571" y="64063"/>
                </a:lnTo>
                <a:lnTo>
                  <a:pt x="23571" y="64063"/>
                </a:lnTo>
                <a:lnTo>
                  <a:pt x="23571" y="64063"/>
                </a:lnTo>
                <a:lnTo>
                  <a:pt x="23571" y="64063"/>
                </a:lnTo>
                <a:lnTo>
                  <a:pt x="23571" y="64063"/>
                </a:lnTo>
                <a:lnTo>
                  <a:pt x="23571" y="63107"/>
                </a:lnTo>
                <a:lnTo>
                  <a:pt x="22714" y="63107"/>
                </a:lnTo>
                <a:lnTo>
                  <a:pt x="22714" y="63107"/>
                </a:lnTo>
                <a:lnTo>
                  <a:pt x="22714" y="63107"/>
                </a:lnTo>
                <a:lnTo>
                  <a:pt x="22714" y="63107"/>
                </a:lnTo>
                <a:lnTo>
                  <a:pt x="22714" y="62151"/>
                </a:lnTo>
                <a:lnTo>
                  <a:pt x="22714" y="62151"/>
                </a:lnTo>
                <a:lnTo>
                  <a:pt x="22714" y="62151"/>
                </a:lnTo>
                <a:lnTo>
                  <a:pt x="22714" y="62151"/>
                </a:lnTo>
                <a:lnTo>
                  <a:pt x="21857" y="62151"/>
                </a:lnTo>
                <a:lnTo>
                  <a:pt x="21857" y="62151"/>
                </a:lnTo>
                <a:lnTo>
                  <a:pt x="21857" y="61195"/>
                </a:lnTo>
                <a:lnTo>
                  <a:pt x="21857" y="61195"/>
                </a:lnTo>
                <a:lnTo>
                  <a:pt x="21857" y="61195"/>
                </a:lnTo>
                <a:lnTo>
                  <a:pt x="21857" y="61195"/>
                </a:lnTo>
                <a:lnTo>
                  <a:pt x="21857" y="60239"/>
                </a:lnTo>
                <a:lnTo>
                  <a:pt x="21857" y="60239"/>
                </a:lnTo>
                <a:lnTo>
                  <a:pt x="21857" y="60239"/>
                </a:lnTo>
                <a:lnTo>
                  <a:pt x="21857" y="60239"/>
                </a:lnTo>
                <a:lnTo>
                  <a:pt x="21857" y="60239"/>
                </a:lnTo>
                <a:lnTo>
                  <a:pt x="21857" y="58804"/>
                </a:lnTo>
                <a:lnTo>
                  <a:pt x="21000" y="58804"/>
                </a:lnTo>
                <a:lnTo>
                  <a:pt x="21000" y="58804"/>
                </a:lnTo>
                <a:lnTo>
                  <a:pt x="21000" y="58804"/>
                </a:lnTo>
                <a:lnTo>
                  <a:pt x="21000" y="58804"/>
                </a:lnTo>
                <a:lnTo>
                  <a:pt x="21000" y="58804"/>
                </a:lnTo>
                <a:lnTo>
                  <a:pt x="20142" y="58804"/>
                </a:lnTo>
                <a:lnTo>
                  <a:pt x="20142" y="58804"/>
                </a:lnTo>
                <a:lnTo>
                  <a:pt x="20142" y="58804"/>
                </a:lnTo>
                <a:lnTo>
                  <a:pt x="20142" y="58804"/>
                </a:lnTo>
                <a:lnTo>
                  <a:pt x="20142" y="58804"/>
                </a:lnTo>
                <a:lnTo>
                  <a:pt x="18857" y="58804"/>
                </a:lnTo>
                <a:lnTo>
                  <a:pt x="18857" y="58804"/>
                </a:lnTo>
                <a:lnTo>
                  <a:pt x="18857" y="58804"/>
                </a:lnTo>
                <a:lnTo>
                  <a:pt x="18857" y="58804"/>
                </a:lnTo>
                <a:lnTo>
                  <a:pt x="18857" y="57848"/>
                </a:lnTo>
                <a:lnTo>
                  <a:pt x="18000" y="57848"/>
                </a:lnTo>
                <a:lnTo>
                  <a:pt x="18000" y="57848"/>
                </a:lnTo>
                <a:lnTo>
                  <a:pt x="18000" y="57848"/>
                </a:lnTo>
                <a:lnTo>
                  <a:pt x="18000" y="57848"/>
                </a:lnTo>
                <a:lnTo>
                  <a:pt x="18000" y="57848"/>
                </a:lnTo>
                <a:lnTo>
                  <a:pt x="18000" y="57848"/>
                </a:lnTo>
                <a:lnTo>
                  <a:pt x="18000" y="56892"/>
                </a:lnTo>
                <a:lnTo>
                  <a:pt x="17142" y="56892"/>
                </a:lnTo>
                <a:lnTo>
                  <a:pt x="17142" y="56892"/>
                </a:lnTo>
                <a:lnTo>
                  <a:pt x="17142" y="56892"/>
                </a:lnTo>
                <a:lnTo>
                  <a:pt x="17142" y="56892"/>
                </a:lnTo>
                <a:lnTo>
                  <a:pt x="17142" y="56892"/>
                </a:lnTo>
                <a:lnTo>
                  <a:pt x="17142" y="56892"/>
                </a:lnTo>
                <a:lnTo>
                  <a:pt x="17142" y="55936"/>
                </a:lnTo>
                <a:lnTo>
                  <a:pt x="16285" y="55936"/>
                </a:lnTo>
                <a:lnTo>
                  <a:pt x="16285" y="55936"/>
                </a:lnTo>
                <a:lnTo>
                  <a:pt x="16285" y="55936"/>
                </a:lnTo>
                <a:lnTo>
                  <a:pt x="16285" y="55936"/>
                </a:lnTo>
                <a:lnTo>
                  <a:pt x="15428" y="55936"/>
                </a:lnTo>
                <a:lnTo>
                  <a:pt x="15428" y="55936"/>
                </a:lnTo>
                <a:lnTo>
                  <a:pt x="15428" y="55936"/>
                </a:lnTo>
                <a:lnTo>
                  <a:pt x="15428" y="55936"/>
                </a:lnTo>
                <a:lnTo>
                  <a:pt x="15428" y="55936"/>
                </a:lnTo>
                <a:lnTo>
                  <a:pt x="15428" y="55936"/>
                </a:lnTo>
                <a:lnTo>
                  <a:pt x="14142" y="55936"/>
                </a:lnTo>
                <a:lnTo>
                  <a:pt x="14142" y="55936"/>
                </a:lnTo>
                <a:lnTo>
                  <a:pt x="14142" y="55936"/>
                </a:lnTo>
                <a:lnTo>
                  <a:pt x="14142" y="55936"/>
                </a:lnTo>
                <a:lnTo>
                  <a:pt x="13285" y="55936"/>
                </a:lnTo>
                <a:lnTo>
                  <a:pt x="13285" y="55936"/>
                </a:lnTo>
                <a:lnTo>
                  <a:pt x="13285" y="55936"/>
                </a:lnTo>
                <a:lnTo>
                  <a:pt x="13285" y="54980"/>
                </a:lnTo>
                <a:lnTo>
                  <a:pt x="13285" y="54980"/>
                </a:lnTo>
                <a:lnTo>
                  <a:pt x="13285" y="54980"/>
                </a:lnTo>
                <a:lnTo>
                  <a:pt x="13285" y="54980"/>
                </a:lnTo>
                <a:lnTo>
                  <a:pt x="13285" y="54980"/>
                </a:lnTo>
                <a:lnTo>
                  <a:pt x="13285" y="54980"/>
                </a:lnTo>
                <a:lnTo>
                  <a:pt x="13285" y="54980"/>
                </a:lnTo>
                <a:lnTo>
                  <a:pt x="12428" y="54980"/>
                </a:lnTo>
                <a:lnTo>
                  <a:pt x="12428" y="53545"/>
                </a:lnTo>
                <a:lnTo>
                  <a:pt x="13285" y="53545"/>
                </a:lnTo>
                <a:lnTo>
                  <a:pt x="13285" y="53545"/>
                </a:lnTo>
                <a:lnTo>
                  <a:pt x="13285" y="53545"/>
                </a:lnTo>
                <a:lnTo>
                  <a:pt x="13285" y="53545"/>
                </a:lnTo>
                <a:lnTo>
                  <a:pt x="14142" y="53545"/>
                </a:lnTo>
                <a:lnTo>
                  <a:pt x="14142" y="53545"/>
                </a:lnTo>
                <a:lnTo>
                  <a:pt x="14142" y="52589"/>
                </a:lnTo>
                <a:lnTo>
                  <a:pt x="13285" y="52589"/>
                </a:lnTo>
                <a:lnTo>
                  <a:pt x="13285" y="52589"/>
                </a:lnTo>
                <a:lnTo>
                  <a:pt x="13285" y="52589"/>
                </a:lnTo>
                <a:lnTo>
                  <a:pt x="13285" y="52589"/>
                </a:lnTo>
                <a:lnTo>
                  <a:pt x="13285" y="52589"/>
                </a:lnTo>
                <a:lnTo>
                  <a:pt x="13285" y="51633"/>
                </a:lnTo>
                <a:lnTo>
                  <a:pt x="12428" y="51633"/>
                </a:lnTo>
                <a:lnTo>
                  <a:pt x="12428" y="51633"/>
                </a:lnTo>
                <a:lnTo>
                  <a:pt x="12428" y="51633"/>
                </a:lnTo>
                <a:lnTo>
                  <a:pt x="12428" y="51633"/>
                </a:lnTo>
                <a:lnTo>
                  <a:pt x="12428" y="50677"/>
                </a:lnTo>
                <a:lnTo>
                  <a:pt x="12428" y="50677"/>
                </a:lnTo>
                <a:lnTo>
                  <a:pt x="12428" y="50677"/>
                </a:lnTo>
                <a:lnTo>
                  <a:pt x="12428" y="50677"/>
                </a:lnTo>
                <a:lnTo>
                  <a:pt x="12428" y="50677"/>
                </a:lnTo>
                <a:lnTo>
                  <a:pt x="12428" y="50677"/>
                </a:lnTo>
                <a:lnTo>
                  <a:pt x="12428" y="50677"/>
                </a:lnTo>
                <a:lnTo>
                  <a:pt x="12428" y="49721"/>
                </a:lnTo>
                <a:lnTo>
                  <a:pt x="11571" y="49721"/>
                </a:lnTo>
                <a:lnTo>
                  <a:pt x="11571" y="49721"/>
                </a:lnTo>
                <a:lnTo>
                  <a:pt x="11571" y="49721"/>
                </a:lnTo>
                <a:lnTo>
                  <a:pt x="11571" y="49721"/>
                </a:lnTo>
                <a:lnTo>
                  <a:pt x="11571" y="49721"/>
                </a:lnTo>
                <a:lnTo>
                  <a:pt x="10714" y="49721"/>
                </a:lnTo>
                <a:lnTo>
                  <a:pt x="10714" y="49721"/>
                </a:lnTo>
                <a:lnTo>
                  <a:pt x="10714" y="49721"/>
                </a:lnTo>
                <a:lnTo>
                  <a:pt x="10714" y="48286"/>
                </a:lnTo>
                <a:lnTo>
                  <a:pt x="10714" y="48286"/>
                </a:lnTo>
                <a:lnTo>
                  <a:pt x="10714" y="48286"/>
                </a:lnTo>
                <a:lnTo>
                  <a:pt x="10714" y="48286"/>
                </a:lnTo>
                <a:lnTo>
                  <a:pt x="9428" y="48286"/>
                </a:lnTo>
                <a:lnTo>
                  <a:pt x="9428" y="47330"/>
                </a:lnTo>
                <a:lnTo>
                  <a:pt x="9428" y="47330"/>
                </a:lnTo>
                <a:lnTo>
                  <a:pt x="9428" y="47330"/>
                </a:lnTo>
                <a:lnTo>
                  <a:pt x="9428" y="47330"/>
                </a:lnTo>
                <a:lnTo>
                  <a:pt x="9428" y="47330"/>
                </a:lnTo>
                <a:lnTo>
                  <a:pt x="9428" y="47330"/>
                </a:lnTo>
                <a:lnTo>
                  <a:pt x="8571" y="47330"/>
                </a:lnTo>
                <a:lnTo>
                  <a:pt x="8571" y="46374"/>
                </a:lnTo>
                <a:lnTo>
                  <a:pt x="9428" y="46374"/>
                </a:lnTo>
                <a:lnTo>
                  <a:pt x="9428" y="46374"/>
                </a:lnTo>
                <a:lnTo>
                  <a:pt x="9428" y="46374"/>
                </a:lnTo>
                <a:lnTo>
                  <a:pt x="9428" y="46374"/>
                </a:lnTo>
                <a:lnTo>
                  <a:pt x="9428" y="45418"/>
                </a:lnTo>
                <a:lnTo>
                  <a:pt x="9428" y="45418"/>
                </a:lnTo>
                <a:lnTo>
                  <a:pt x="9428" y="45418"/>
                </a:lnTo>
                <a:lnTo>
                  <a:pt x="9428" y="45418"/>
                </a:lnTo>
                <a:lnTo>
                  <a:pt x="9428" y="45418"/>
                </a:lnTo>
                <a:lnTo>
                  <a:pt x="9428" y="44462"/>
                </a:lnTo>
                <a:lnTo>
                  <a:pt x="9428" y="44462"/>
                </a:lnTo>
                <a:lnTo>
                  <a:pt x="9428" y="44462"/>
                </a:lnTo>
                <a:lnTo>
                  <a:pt x="9428" y="44462"/>
                </a:lnTo>
                <a:lnTo>
                  <a:pt x="9428" y="44462"/>
                </a:lnTo>
                <a:lnTo>
                  <a:pt x="9428" y="44462"/>
                </a:lnTo>
                <a:lnTo>
                  <a:pt x="9428" y="44462"/>
                </a:lnTo>
                <a:lnTo>
                  <a:pt x="9428" y="43027"/>
                </a:lnTo>
                <a:lnTo>
                  <a:pt x="9428" y="43027"/>
                </a:lnTo>
                <a:lnTo>
                  <a:pt x="9428" y="43027"/>
                </a:lnTo>
                <a:lnTo>
                  <a:pt x="9428" y="43027"/>
                </a:lnTo>
                <a:lnTo>
                  <a:pt x="9428" y="43027"/>
                </a:lnTo>
                <a:lnTo>
                  <a:pt x="9428" y="42071"/>
                </a:lnTo>
                <a:lnTo>
                  <a:pt x="9428" y="42071"/>
                </a:lnTo>
                <a:lnTo>
                  <a:pt x="9428" y="42071"/>
                </a:lnTo>
                <a:lnTo>
                  <a:pt x="9428" y="42071"/>
                </a:lnTo>
                <a:lnTo>
                  <a:pt x="10714" y="42071"/>
                </a:lnTo>
                <a:lnTo>
                  <a:pt x="10714" y="42071"/>
                </a:lnTo>
                <a:lnTo>
                  <a:pt x="10714" y="42071"/>
                </a:lnTo>
                <a:lnTo>
                  <a:pt x="11571" y="42071"/>
                </a:lnTo>
                <a:lnTo>
                  <a:pt x="11571" y="42071"/>
                </a:lnTo>
                <a:lnTo>
                  <a:pt x="11571" y="42071"/>
                </a:lnTo>
                <a:lnTo>
                  <a:pt x="11571" y="41115"/>
                </a:lnTo>
                <a:lnTo>
                  <a:pt x="10714" y="41115"/>
                </a:lnTo>
                <a:lnTo>
                  <a:pt x="10714" y="41115"/>
                </a:lnTo>
                <a:lnTo>
                  <a:pt x="10714" y="41115"/>
                </a:lnTo>
                <a:lnTo>
                  <a:pt x="10714" y="41115"/>
                </a:lnTo>
                <a:lnTo>
                  <a:pt x="10714" y="41115"/>
                </a:lnTo>
                <a:lnTo>
                  <a:pt x="10714" y="40159"/>
                </a:lnTo>
                <a:lnTo>
                  <a:pt x="10714" y="40159"/>
                </a:lnTo>
                <a:lnTo>
                  <a:pt x="11571" y="40159"/>
                </a:lnTo>
                <a:lnTo>
                  <a:pt x="11571" y="40159"/>
                </a:lnTo>
                <a:lnTo>
                  <a:pt x="11571" y="40159"/>
                </a:lnTo>
                <a:lnTo>
                  <a:pt x="11571" y="39203"/>
                </a:lnTo>
                <a:lnTo>
                  <a:pt x="11571" y="39203"/>
                </a:lnTo>
                <a:lnTo>
                  <a:pt x="11571" y="39203"/>
                </a:lnTo>
                <a:lnTo>
                  <a:pt x="11571" y="39203"/>
                </a:lnTo>
                <a:lnTo>
                  <a:pt x="11571" y="39203"/>
                </a:lnTo>
                <a:lnTo>
                  <a:pt x="11571" y="37768"/>
                </a:lnTo>
                <a:lnTo>
                  <a:pt x="12428" y="37768"/>
                </a:lnTo>
                <a:lnTo>
                  <a:pt x="12428" y="37768"/>
                </a:lnTo>
                <a:lnTo>
                  <a:pt x="12428" y="37768"/>
                </a:lnTo>
                <a:lnTo>
                  <a:pt x="12428" y="37768"/>
                </a:lnTo>
                <a:lnTo>
                  <a:pt x="12428" y="37768"/>
                </a:lnTo>
                <a:lnTo>
                  <a:pt x="12428" y="37768"/>
                </a:lnTo>
                <a:lnTo>
                  <a:pt x="13285" y="37768"/>
                </a:lnTo>
                <a:lnTo>
                  <a:pt x="13285" y="37768"/>
                </a:lnTo>
                <a:lnTo>
                  <a:pt x="13285" y="37768"/>
                </a:lnTo>
                <a:lnTo>
                  <a:pt x="13285" y="37768"/>
                </a:lnTo>
                <a:lnTo>
                  <a:pt x="13285" y="37768"/>
                </a:lnTo>
                <a:lnTo>
                  <a:pt x="13285" y="36812"/>
                </a:lnTo>
                <a:lnTo>
                  <a:pt x="14142" y="36812"/>
                </a:lnTo>
                <a:lnTo>
                  <a:pt x="14142" y="36812"/>
                </a:lnTo>
                <a:lnTo>
                  <a:pt x="13285" y="36812"/>
                </a:lnTo>
                <a:lnTo>
                  <a:pt x="13285" y="36812"/>
                </a:lnTo>
                <a:lnTo>
                  <a:pt x="13285" y="36812"/>
                </a:lnTo>
                <a:lnTo>
                  <a:pt x="13285" y="35856"/>
                </a:lnTo>
                <a:lnTo>
                  <a:pt x="13285" y="35856"/>
                </a:lnTo>
                <a:lnTo>
                  <a:pt x="13285" y="35856"/>
                </a:lnTo>
                <a:lnTo>
                  <a:pt x="13285" y="35856"/>
                </a:lnTo>
                <a:lnTo>
                  <a:pt x="12428" y="35856"/>
                </a:lnTo>
                <a:lnTo>
                  <a:pt x="12428" y="34900"/>
                </a:lnTo>
                <a:lnTo>
                  <a:pt x="12428" y="34900"/>
                </a:lnTo>
                <a:lnTo>
                  <a:pt x="12428" y="34900"/>
                </a:lnTo>
                <a:lnTo>
                  <a:pt x="12428" y="34900"/>
                </a:lnTo>
                <a:lnTo>
                  <a:pt x="12428" y="33944"/>
                </a:lnTo>
                <a:lnTo>
                  <a:pt x="12428" y="33944"/>
                </a:lnTo>
                <a:lnTo>
                  <a:pt x="12428" y="33944"/>
                </a:lnTo>
                <a:lnTo>
                  <a:pt x="12428" y="33944"/>
                </a:lnTo>
                <a:lnTo>
                  <a:pt x="12428" y="33944"/>
                </a:lnTo>
                <a:lnTo>
                  <a:pt x="12428" y="32509"/>
                </a:lnTo>
                <a:lnTo>
                  <a:pt x="13285" y="32509"/>
                </a:lnTo>
                <a:lnTo>
                  <a:pt x="13285" y="33944"/>
                </a:lnTo>
                <a:lnTo>
                  <a:pt x="13285" y="33944"/>
                </a:lnTo>
                <a:lnTo>
                  <a:pt x="13285" y="32509"/>
                </a:lnTo>
                <a:lnTo>
                  <a:pt x="13285" y="32509"/>
                </a:lnTo>
                <a:lnTo>
                  <a:pt x="14142" y="32509"/>
                </a:lnTo>
                <a:lnTo>
                  <a:pt x="14142" y="32509"/>
                </a:lnTo>
                <a:lnTo>
                  <a:pt x="14142" y="32509"/>
                </a:lnTo>
                <a:lnTo>
                  <a:pt x="14142" y="32509"/>
                </a:lnTo>
                <a:lnTo>
                  <a:pt x="14142" y="32509"/>
                </a:lnTo>
                <a:lnTo>
                  <a:pt x="14142" y="32509"/>
                </a:lnTo>
                <a:lnTo>
                  <a:pt x="14142" y="31553"/>
                </a:lnTo>
                <a:lnTo>
                  <a:pt x="14142" y="31553"/>
                </a:lnTo>
                <a:lnTo>
                  <a:pt x="14142" y="31553"/>
                </a:lnTo>
                <a:lnTo>
                  <a:pt x="14142" y="32509"/>
                </a:lnTo>
                <a:lnTo>
                  <a:pt x="14142" y="32509"/>
                </a:lnTo>
                <a:lnTo>
                  <a:pt x="13285" y="32509"/>
                </a:lnTo>
                <a:lnTo>
                  <a:pt x="13285" y="31553"/>
                </a:lnTo>
                <a:lnTo>
                  <a:pt x="13285" y="31553"/>
                </a:lnTo>
                <a:lnTo>
                  <a:pt x="13285" y="31553"/>
                </a:lnTo>
                <a:lnTo>
                  <a:pt x="12428" y="31553"/>
                </a:lnTo>
                <a:lnTo>
                  <a:pt x="12428" y="31553"/>
                </a:lnTo>
                <a:lnTo>
                  <a:pt x="12428" y="31553"/>
                </a:lnTo>
                <a:lnTo>
                  <a:pt x="12428" y="31553"/>
                </a:lnTo>
                <a:lnTo>
                  <a:pt x="11571" y="31553"/>
                </a:lnTo>
                <a:lnTo>
                  <a:pt x="11571" y="31553"/>
                </a:lnTo>
                <a:lnTo>
                  <a:pt x="11571" y="31553"/>
                </a:lnTo>
                <a:lnTo>
                  <a:pt x="11571" y="32509"/>
                </a:lnTo>
                <a:lnTo>
                  <a:pt x="11571" y="32509"/>
                </a:lnTo>
                <a:lnTo>
                  <a:pt x="11571" y="31553"/>
                </a:lnTo>
                <a:lnTo>
                  <a:pt x="10714" y="31553"/>
                </a:lnTo>
                <a:lnTo>
                  <a:pt x="10714" y="31553"/>
                </a:lnTo>
                <a:lnTo>
                  <a:pt x="10714" y="31553"/>
                </a:lnTo>
                <a:lnTo>
                  <a:pt x="10714" y="31553"/>
                </a:lnTo>
                <a:lnTo>
                  <a:pt x="10714" y="30597"/>
                </a:lnTo>
                <a:lnTo>
                  <a:pt x="10714" y="30597"/>
                </a:lnTo>
                <a:lnTo>
                  <a:pt x="9428" y="30597"/>
                </a:lnTo>
                <a:lnTo>
                  <a:pt x="9428" y="30597"/>
                </a:lnTo>
                <a:lnTo>
                  <a:pt x="9428" y="30597"/>
                </a:lnTo>
                <a:lnTo>
                  <a:pt x="9428" y="30597"/>
                </a:lnTo>
                <a:lnTo>
                  <a:pt x="9428" y="30597"/>
                </a:lnTo>
                <a:lnTo>
                  <a:pt x="8571" y="30597"/>
                </a:lnTo>
                <a:lnTo>
                  <a:pt x="8571" y="30597"/>
                </a:lnTo>
                <a:lnTo>
                  <a:pt x="8571" y="30597"/>
                </a:lnTo>
                <a:lnTo>
                  <a:pt x="8571" y="30597"/>
                </a:lnTo>
                <a:lnTo>
                  <a:pt x="8571" y="30597"/>
                </a:lnTo>
                <a:lnTo>
                  <a:pt x="8571" y="30597"/>
                </a:lnTo>
                <a:lnTo>
                  <a:pt x="8571" y="30597"/>
                </a:lnTo>
                <a:lnTo>
                  <a:pt x="8571" y="29641"/>
                </a:lnTo>
                <a:lnTo>
                  <a:pt x="8571" y="29641"/>
                </a:lnTo>
                <a:lnTo>
                  <a:pt x="8571" y="29641"/>
                </a:lnTo>
                <a:lnTo>
                  <a:pt x="8571" y="29641"/>
                </a:lnTo>
                <a:lnTo>
                  <a:pt x="8571" y="28685"/>
                </a:lnTo>
                <a:lnTo>
                  <a:pt x="8571" y="28685"/>
                </a:lnTo>
                <a:lnTo>
                  <a:pt x="8571" y="28685"/>
                </a:lnTo>
                <a:lnTo>
                  <a:pt x="8571" y="28685"/>
                </a:lnTo>
                <a:lnTo>
                  <a:pt x="8571" y="27250"/>
                </a:lnTo>
                <a:lnTo>
                  <a:pt x="8571" y="27250"/>
                </a:lnTo>
                <a:lnTo>
                  <a:pt x="8571" y="27250"/>
                </a:lnTo>
                <a:lnTo>
                  <a:pt x="7714" y="27250"/>
                </a:lnTo>
                <a:lnTo>
                  <a:pt x="7714" y="27250"/>
                </a:lnTo>
                <a:lnTo>
                  <a:pt x="7714" y="27250"/>
                </a:lnTo>
                <a:lnTo>
                  <a:pt x="6857" y="27250"/>
                </a:lnTo>
                <a:lnTo>
                  <a:pt x="6857" y="27250"/>
                </a:lnTo>
                <a:lnTo>
                  <a:pt x="6857" y="26294"/>
                </a:lnTo>
                <a:lnTo>
                  <a:pt x="6857" y="26294"/>
                </a:lnTo>
                <a:lnTo>
                  <a:pt x="6857" y="26294"/>
                </a:lnTo>
                <a:lnTo>
                  <a:pt x="6857" y="26294"/>
                </a:lnTo>
                <a:lnTo>
                  <a:pt x="6857" y="25338"/>
                </a:lnTo>
                <a:lnTo>
                  <a:pt x="6857" y="25338"/>
                </a:lnTo>
                <a:lnTo>
                  <a:pt x="6857" y="25338"/>
                </a:lnTo>
                <a:lnTo>
                  <a:pt x="6857" y="25338"/>
                </a:lnTo>
                <a:lnTo>
                  <a:pt x="6857" y="24382"/>
                </a:lnTo>
                <a:lnTo>
                  <a:pt x="6857" y="24382"/>
                </a:lnTo>
                <a:lnTo>
                  <a:pt x="6857" y="24382"/>
                </a:lnTo>
                <a:lnTo>
                  <a:pt x="6857" y="24382"/>
                </a:lnTo>
                <a:lnTo>
                  <a:pt x="6000" y="24382"/>
                </a:lnTo>
                <a:lnTo>
                  <a:pt x="6000" y="24382"/>
                </a:lnTo>
                <a:lnTo>
                  <a:pt x="6000" y="24382"/>
                </a:lnTo>
                <a:lnTo>
                  <a:pt x="6000" y="24382"/>
                </a:lnTo>
                <a:lnTo>
                  <a:pt x="6000" y="23426"/>
                </a:lnTo>
                <a:lnTo>
                  <a:pt x="6000" y="23426"/>
                </a:lnTo>
                <a:lnTo>
                  <a:pt x="6000" y="23426"/>
                </a:lnTo>
                <a:lnTo>
                  <a:pt x="6000" y="23426"/>
                </a:lnTo>
                <a:lnTo>
                  <a:pt x="6000" y="23426"/>
                </a:lnTo>
                <a:lnTo>
                  <a:pt x="6000" y="21992"/>
                </a:lnTo>
                <a:lnTo>
                  <a:pt x="6000" y="21992"/>
                </a:lnTo>
                <a:lnTo>
                  <a:pt x="6000" y="21992"/>
                </a:lnTo>
                <a:lnTo>
                  <a:pt x="6000" y="21992"/>
                </a:lnTo>
                <a:lnTo>
                  <a:pt x="4714" y="21992"/>
                </a:lnTo>
                <a:lnTo>
                  <a:pt x="4714" y="21992"/>
                </a:lnTo>
                <a:lnTo>
                  <a:pt x="4714" y="21035"/>
                </a:lnTo>
                <a:lnTo>
                  <a:pt x="4714" y="21035"/>
                </a:lnTo>
                <a:lnTo>
                  <a:pt x="4714" y="21035"/>
                </a:lnTo>
                <a:lnTo>
                  <a:pt x="4714" y="20079"/>
                </a:lnTo>
                <a:lnTo>
                  <a:pt x="6000" y="20079"/>
                </a:lnTo>
                <a:lnTo>
                  <a:pt x="6000" y="20079"/>
                </a:lnTo>
                <a:lnTo>
                  <a:pt x="6000" y="20079"/>
                </a:lnTo>
                <a:lnTo>
                  <a:pt x="4714" y="20079"/>
                </a:lnTo>
                <a:lnTo>
                  <a:pt x="4714" y="20079"/>
                </a:lnTo>
                <a:lnTo>
                  <a:pt x="4714" y="19123"/>
                </a:lnTo>
                <a:lnTo>
                  <a:pt x="4714" y="19123"/>
                </a:lnTo>
                <a:lnTo>
                  <a:pt x="3857" y="19123"/>
                </a:lnTo>
                <a:lnTo>
                  <a:pt x="3857" y="19123"/>
                </a:lnTo>
                <a:lnTo>
                  <a:pt x="3857" y="19123"/>
                </a:lnTo>
                <a:lnTo>
                  <a:pt x="3857" y="19123"/>
                </a:lnTo>
                <a:lnTo>
                  <a:pt x="3857" y="18167"/>
                </a:lnTo>
                <a:lnTo>
                  <a:pt x="3857" y="18167"/>
                </a:lnTo>
                <a:lnTo>
                  <a:pt x="3857" y="18167"/>
                </a:lnTo>
                <a:lnTo>
                  <a:pt x="3857" y="16733"/>
                </a:lnTo>
                <a:lnTo>
                  <a:pt x="3857" y="16733"/>
                </a:lnTo>
                <a:lnTo>
                  <a:pt x="3857" y="16733"/>
                </a:lnTo>
                <a:lnTo>
                  <a:pt x="3857" y="16733"/>
                </a:lnTo>
                <a:lnTo>
                  <a:pt x="3857" y="16733"/>
                </a:lnTo>
                <a:lnTo>
                  <a:pt x="3857" y="15776"/>
                </a:lnTo>
                <a:lnTo>
                  <a:pt x="3857" y="15776"/>
                </a:lnTo>
                <a:lnTo>
                  <a:pt x="3857" y="15776"/>
                </a:lnTo>
                <a:lnTo>
                  <a:pt x="3857" y="15776"/>
                </a:lnTo>
                <a:lnTo>
                  <a:pt x="3000" y="15776"/>
                </a:lnTo>
                <a:lnTo>
                  <a:pt x="3000" y="15776"/>
                </a:lnTo>
                <a:lnTo>
                  <a:pt x="3000" y="15776"/>
                </a:lnTo>
                <a:lnTo>
                  <a:pt x="3000" y="15776"/>
                </a:lnTo>
                <a:lnTo>
                  <a:pt x="3000" y="15776"/>
                </a:lnTo>
                <a:lnTo>
                  <a:pt x="3000" y="15776"/>
                </a:lnTo>
                <a:lnTo>
                  <a:pt x="3000" y="14820"/>
                </a:lnTo>
                <a:lnTo>
                  <a:pt x="3000" y="14820"/>
                </a:lnTo>
                <a:lnTo>
                  <a:pt x="2142" y="14820"/>
                </a:lnTo>
                <a:lnTo>
                  <a:pt x="2142" y="14820"/>
                </a:lnTo>
                <a:lnTo>
                  <a:pt x="2142" y="14820"/>
                </a:lnTo>
                <a:lnTo>
                  <a:pt x="2142" y="14820"/>
                </a:lnTo>
                <a:lnTo>
                  <a:pt x="2142" y="14820"/>
                </a:lnTo>
                <a:lnTo>
                  <a:pt x="2142" y="14820"/>
                </a:lnTo>
                <a:lnTo>
                  <a:pt x="2142" y="13864"/>
                </a:lnTo>
                <a:lnTo>
                  <a:pt x="2142" y="13864"/>
                </a:lnTo>
                <a:lnTo>
                  <a:pt x="2142" y="13864"/>
                </a:lnTo>
                <a:lnTo>
                  <a:pt x="2142" y="13864"/>
                </a:lnTo>
                <a:lnTo>
                  <a:pt x="3000" y="13864"/>
                </a:lnTo>
                <a:lnTo>
                  <a:pt x="3000" y="12908"/>
                </a:lnTo>
                <a:lnTo>
                  <a:pt x="3000" y="12908"/>
                </a:lnTo>
                <a:lnTo>
                  <a:pt x="3000" y="12908"/>
                </a:lnTo>
                <a:lnTo>
                  <a:pt x="3000" y="12908"/>
                </a:lnTo>
                <a:lnTo>
                  <a:pt x="3000" y="12908"/>
                </a:lnTo>
                <a:lnTo>
                  <a:pt x="3000" y="11474"/>
                </a:lnTo>
                <a:lnTo>
                  <a:pt x="3000" y="11474"/>
                </a:lnTo>
                <a:lnTo>
                  <a:pt x="3000" y="11474"/>
                </a:lnTo>
                <a:lnTo>
                  <a:pt x="3000" y="11474"/>
                </a:lnTo>
                <a:lnTo>
                  <a:pt x="3000" y="11474"/>
                </a:lnTo>
                <a:lnTo>
                  <a:pt x="3000" y="11474"/>
                </a:lnTo>
                <a:lnTo>
                  <a:pt x="3000" y="11474"/>
                </a:lnTo>
                <a:lnTo>
                  <a:pt x="3000" y="11474"/>
                </a:lnTo>
                <a:lnTo>
                  <a:pt x="2142" y="11474"/>
                </a:lnTo>
                <a:lnTo>
                  <a:pt x="2142" y="10517"/>
                </a:lnTo>
                <a:lnTo>
                  <a:pt x="2142" y="10517"/>
                </a:lnTo>
                <a:lnTo>
                  <a:pt x="2142" y="10517"/>
                </a:lnTo>
                <a:lnTo>
                  <a:pt x="2142" y="9561"/>
                </a:lnTo>
                <a:lnTo>
                  <a:pt x="2142" y="9561"/>
                </a:lnTo>
                <a:lnTo>
                  <a:pt x="2142" y="9561"/>
                </a:lnTo>
                <a:lnTo>
                  <a:pt x="2142" y="9561"/>
                </a:lnTo>
                <a:lnTo>
                  <a:pt x="2142" y="8605"/>
                </a:lnTo>
                <a:lnTo>
                  <a:pt x="2142" y="8605"/>
                </a:lnTo>
                <a:lnTo>
                  <a:pt x="2142" y="8605"/>
                </a:lnTo>
                <a:lnTo>
                  <a:pt x="2142" y="7649"/>
                </a:lnTo>
                <a:lnTo>
                  <a:pt x="2142" y="7649"/>
                </a:lnTo>
                <a:lnTo>
                  <a:pt x="2142" y="7649"/>
                </a:lnTo>
                <a:lnTo>
                  <a:pt x="2142" y="7649"/>
                </a:lnTo>
                <a:lnTo>
                  <a:pt x="2142" y="7649"/>
                </a:lnTo>
                <a:lnTo>
                  <a:pt x="2142" y="7649"/>
                </a:lnTo>
                <a:lnTo>
                  <a:pt x="1285" y="7649"/>
                </a:lnTo>
                <a:lnTo>
                  <a:pt x="1285" y="6215"/>
                </a:lnTo>
                <a:lnTo>
                  <a:pt x="1285" y="6215"/>
                </a:lnTo>
                <a:lnTo>
                  <a:pt x="1285" y="6215"/>
                </a:lnTo>
                <a:lnTo>
                  <a:pt x="1285" y="5258"/>
                </a:lnTo>
                <a:lnTo>
                  <a:pt x="1285" y="5258"/>
                </a:lnTo>
                <a:lnTo>
                  <a:pt x="1285" y="5258"/>
                </a:lnTo>
                <a:lnTo>
                  <a:pt x="1285" y="5258"/>
                </a:lnTo>
                <a:lnTo>
                  <a:pt x="1285" y="5258"/>
                </a:lnTo>
                <a:lnTo>
                  <a:pt x="1285" y="4302"/>
                </a:lnTo>
                <a:lnTo>
                  <a:pt x="1285" y="4302"/>
                </a:lnTo>
                <a:lnTo>
                  <a:pt x="1285" y="4302"/>
                </a:lnTo>
                <a:lnTo>
                  <a:pt x="1285" y="4302"/>
                </a:lnTo>
                <a:lnTo>
                  <a:pt x="1285" y="4302"/>
                </a:lnTo>
                <a:lnTo>
                  <a:pt x="1285" y="3346"/>
                </a:lnTo>
                <a:lnTo>
                  <a:pt x="1285" y="3346"/>
                </a:lnTo>
                <a:lnTo>
                  <a:pt x="1285" y="3346"/>
                </a:lnTo>
                <a:lnTo>
                  <a:pt x="0" y="3346"/>
                </a:lnTo>
                <a:lnTo>
                  <a:pt x="0" y="3346"/>
                </a:lnTo>
                <a:lnTo>
                  <a:pt x="1285" y="3346"/>
                </a:lnTo>
                <a:lnTo>
                  <a:pt x="1285" y="2390"/>
                </a:lnTo>
                <a:lnTo>
                  <a:pt x="1285" y="2390"/>
                </a:lnTo>
                <a:lnTo>
                  <a:pt x="1285" y="3346"/>
                </a:lnTo>
                <a:lnTo>
                  <a:pt x="1285" y="3346"/>
                </a:lnTo>
                <a:lnTo>
                  <a:pt x="1285" y="2390"/>
                </a:lnTo>
                <a:lnTo>
                  <a:pt x="1285" y="2390"/>
                </a:lnTo>
                <a:lnTo>
                  <a:pt x="2142" y="2390"/>
                </a:lnTo>
                <a:lnTo>
                  <a:pt x="2142" y="3346"/>
                </a:lnTo>
                <a:lnTo>
                  <a:pt x="2142" y="3346"/>
                </a:lnTo>
                <a:lnTo>
                  <a:pt x="2142" y="3346"/>
                </a:lnTo>
                <a:lnTo>
                  <a:pt x="3000" y="3346"/>
                </a:lnTo>
                <a:lnTo>
                  <a:pt x="3000" y="2390"/>
                </a:lnTo>
                <a:lnTo>
                  <a:pt x="3000" y="2390"/>
                </a:lnTo>
                <a:lnTo>
                  <a:pt x="3000" y="2390"/>
                </a:lnTo>
                <a:lnTo>
                  <a:pt x="3000" y="2390"/>
                </a:lnTo>
                <a:lnTo>
                  <a:pt x="3000" y="2390"/>
                </a:lnTo>
                <a:lnTo>
                  <a:pt x="3000" y="956"/>
                </a:lnTo>
                <a:lnTo>
                  <a:pt x="3000" y="956"/>
                </a:lnTo>
                <a:lnTo>
                  <a:pt x="3000" y="956"/>
                </a:lnTo>
                <a:lnTo>
                  <a:pt x="3000" y="956"/>
                </a:lnTo>
                <a:lnTo>
                  <a:pt x="3000" y="956"/>
                </a:lnTo>
                <a:lnTo>
                  <a:pt x="3000" y="0"/>
                </a:lnTo>
                <a:lnTo>
                  <a:pt x="3857" y="0"/>
                </a:lnTo>
                <a:lnTo>
                  <a:pt x="3857" y="0"/>
                </a:lnTo>
                <a:lnTo>
                  <a:pt x="3857" y="0"/>
                </a:lnTo>
                <a:lnTo>
                  <a:pt x="3857" y="0"/>
                </a:lnTo>
                <a:lnTo>
                  <a:pt x="3857" y="0"/>
                </a:lnTo>
                <a:lnTo>
                  <a:pt x="3857" y="0"/>
                </a:lnTo>
                <a:lnTo>
                  <a:pt x="4714" y="0"/>
                </a:lnTo>
                <a:lnTo>
                  <a:pt x="4714" y="0"/>
                </a:lnTo>
                <a:lnTo>
                  <a:pt x="4714" y="956"/>
                </a:lnTo>
                <a:lnTo>
                  <a:pt x="4714" y="956"/>
                </a:lnTo>
                <a:lnTo>
                  <a:pt x="4714" y="956"/>
                </a:lnTo>
                <a:lnTo>
                  <a:pt x="6000" y="956"/>
                </a:lnTo>
                <a:lnTo>
                  <a:pt x="6000" y="956"/>
                </a:lnTo>
                <a:lnTo>
                  <a:pt x="6000" y="956"/>
                </a:lnTo>
                <a:lnTo>
                  <a:pt x="6000" y="956"/>
                </a:lnTo>
                <a:lnTo>
                  <a:pt x="6000" y="956"/>
                </a:lnTo>
                <a:lnTo>
                  <a:pt x="6000" y="2390"/>
                </a:lnTo>
                <a:lnTo>
                  <a:pt x="6000" y="2390"/>
                </a:lnTo>
                <a:lnTo>
                  <a:pt x="6000" y="2390"/>
                </a:lnTo>
                <a:lnTo>
                  <a:pt x="6000" y="2390"/>
                </a:lnTo>
                <a:lnTo>
                  <a:pt x="6857" y="2390"/>
                </a:lnTo>
                <a:lnTo>
                  <a:pt x="6857" y="2390"/>
                </a:lnTo>
                <a:lnTo>
                  <a:pt x="6857" y="3346"/>
                </a:lnTo>
                <a:lnTo>
                  <a:pt x="6857" y="3346"/>
                </a:lnTo>
                <a:lnTo>
                  <a:pt x="6857" y="3346"/>
                </a:lnTo>
                <a:lnTo>
                  <a:pt x="6857" y="3346"/>
                </a:lnTo>
                <a:lnTo>
                  <a:pt x="6857" y="3346"/>
                </a:lnTo>
                <a:lnTo>
                  <a:pt x="6857" y="4302"/>
                </a:lnTo>
                <a:lnTo>
                  <a:pt x="7714" y="4302"/>
                </a:lnTo>
                <a:lnTo>
                  <a:pt x="7714" y="4302"/>
                </a:lnTo>
                <a:lnTo>
                  <a:pt x="7714" y="4302"/>
                </a:lnTo>
                <a:lnTo>
                  <a:pt x="7714" y="4302"/>
                </a:lnTo>
                <a:lnTo>
                  <a:pt x="8571" y="4302"/>
                </a:lnTo>
                <a:lnTo>
                  <a:pt x="8571" y="4302"/>
                </a:lnTo>
                <a:lnTo>
                  <a:pt x="8571" y="4302"/>
                </a:lnTo>
                <a:lnTo>
                  <a:pt x="8571" y="4302"/>
                </a:lnTo>
                <a:lnTo>
                  <a:pt x="8571" y="5258"/>
                </a:lnTo>
                <a:lnTo>
                  <a:pt x="8571" y="5258"/>
                </a:lnTo>
                <a:lnTo>
                  <a:pt x="8571" y="5258"/>
                </a:lnTo>
                <a:lnTo>
                  <a:pt x="8571" y="5258"/>
                </a:lnTo>
                <a:lnTo>
                  <a:pt x="9428" y="5258"/>
                </a:lnTo>
                <a:lnTo>
                  <a:pt x="9428" y="6215"/>
                </a:lnTo>
                <a:lnTo>
                  <a:pt x="9428" y="6215"/>
                </a:lnTo>
                <a:lnTo>
                  <a:pt x="9428" y="6215"/>
                </a:lnTo>
                <a:lnTo>
                  <a:pt x="9428" y="6215"/>
                </a:lnTo>
                <a:lnTo>
                  <a:pt x="9428" y="6215"/>
                </a:lnTo>
                <a:lnTo>
                  <a:pt x="10714" y="6215"/>
                </a:lnTo>
                <a:lnTo>
                  <a:pt x="10714" y="6215"/>
                </a:lnTo>
                <a:lnTo>
                  <a:pt x="10714" y="6215"/>
                </a:lnTo>
                <a:lnTo>
                  <a:pt x="10714" y="6215"/>
                </a:lnTo>
                <a:lnTo>
                  <a:pt x="11571" y="6215"/>
                </a:lnTo>
                <a:lnTo>
                  <a:pt x="11571" y="6215"/>
                </a:lnTo>
                <a:lnTo>
                  <a:pt x="11571" y="6215"/>
                </a:lnTo>
                <a:lnTo>
                  <a:pt x="11571" y="7649"/>
                </a:lnTo>
                <a:lnTo>
                  <a:pt x="11571" y="7649"/>
                </a:lnTo>
                <a:lnTo>
                  <a:pt x="12428" y="7649"/>
                </a:lnTo>
                <a:lnTo>
                  <a:pt x="12428" y="7649"/>
                </a:lnTo>
                <a:lnTo>
                  <a:pt x="12428" y="7649"/>
                </a:lnTo>
                <a:lnTo>
                  <a:pt x="12428" y="7649"/>
                </a:lnTo>
                <a:lnTo>
                  <a:pt x="12428" y="7649"/>
                </a:lnTo>
                <a:lnTo>
                  <a:pt x="12428" y="7649"/>
                </a:lnTo>
                <a:lnTo>
                  <a:pt x="13285" y="7649"/>
                </a:lnTo>
                <a:lnTo>
                  <a:pt x="13285" y="7649"/>
                </a:lnTo>
                <a:lnTo>
                  <a:pt x="13285" y="7649"/>
                </a:lnTo>
                <a:lnTo>
                  <a:pt x="13285" y="7649"/>
                </a:lnTo>
                <a:lnTo>
                  <a:pt x="14142" y="7649"/>
                </a:lnTo>
                <a:lnTo>
                  <a:pt x="14142" y="7649"/>
                </a:lnTo>
                <a:lnTo>
                  <a:pt x="14142" y="7649"/>
                </a:lnTo>
                <a:lnTo>
                  <a:pt x="14142" y="7649"/>
                </a:lnTo>
                <a:lnTo>
                  <a:pt x="14142" y="7649"/>
                </a:lnTo>
                <a:lnTo>
                  <a:pt x="14142" y="6215"/>
                </a:lnTo>
                <a:lnTo>
                  <a:pt x="15428" y="6215"/>
                </a:lnTo>
                <a:lnTo>
                  <a:pt x="15428" y="7649"/>
                </a:lnTo>
                <a:lnTo>
                  <a:pt x="15428" y="7649"/>
                </a:lnTo>
                <a:lnTo>
                  <a:pt x="15428" y="7649"/>
                </a:lnTo>
                <a:lnTo>
                  <a:pt x="15428" y="7649"/>
                </a:lnTo>
                <a:lnTo>
                  <a:pt x="16285" y="7649"/>
                </a:lnTo>
                <a:lnTo>
                  <a:pt x="16285" y="7649"/>
                </a:lnTo>
                <a:lnTo>
                  <a:pt x="16285" y="6215"/>
                </a:lnTo>
                <a:lnTo>
                  <a:pt x="16285" y="6215"/>
                </a:lnTo>
                <a:lnTo>
                  <a:pt x="16285" y="6215"/>
                </a:lnTo>
                <a:lnTo>
                  <a:pt x="17142" y="6215"/>
                </a:lnTo>
                <a:lnTo>
                  <a:pt x="17142" y="6215"/>
                </a:lnTo>
                <a:lnTo>
                  <a:pt x="17142" y="6215"/>
                </a:lnTo>
                <a:lnTo>
                  <a:pt x="17142" y="6215"/>
                </a:lnTo>
                <a:lnTo>
                  <a:pt x="17142" y="5258"/>
                </a:lnTo>
                <a:lnTo>
                  <a:pt x="17142" y="5258"/>
                </a:lnTo>
                <a:lnTo>
                  <a:pt x="17142" y="5258"/>
                </a:lnTo>
                <a:lnTo>
                  <a:pt x="18000" y="5258"/>
                </a:lnTo>
                <a:lnTo>
                  <a:pt x="18000" y="5258"/>
                </a:lnTo>
                <a:lnTo>
                  <a:pt x="18000" y="5258"/>
                </a:lnTo>
                <a:lnTo>
                  <a:pt x="18000" y="4302"/>
                </a:lnTo>
                <a:lnTo>
                  <a:pt x="18000" y="4302"/>
                </a:lnTo>
                <a:lnTo>
                  <a:pt x="18000" y="5258"/>
                </a:lnTo>
                <a:lnTo>
                  <a:pt x="18000" y="5258"/>
                </a:lnTo>
                <a:lnTo>
                  <a:pt x="18857" y="5258"/>
                </a:lnTo>
                <a:lnTo>
                  <a:pt x="18857" y="4302"/>
                </a:lnTo>
                <a:lnTo>
                  <a:pt x="18857" y="4302"/>
                </a:lnTo>
                <a:lnTo>
                  <a:pt x="18857" y="4302"/>
                </a:lnTo>
                <a:lnTo>
                  <a:pt x="18857" y="4302"/>
                </a:lnTo>
                <a:lnTo>
                  <a:pt x="18857" y="4302"/>
                </a:lnTo>
                <a:lnTo>
                  <a:pt x="18857" y="3346"/>
                </a:lnTo>
                <a:lnTo>
                  <a:pt x="20142" y="3346"/>
                </a:lnTo>
                <a:lnTo>
                  <a:pt x="20142" y="3346"/>
                </a:lnTo>
                <a:lnTo>
                  <a:pt x="20142" y="3346"/>
                </a:lnTo>
                <a:lnTo>
                  <a:pt x="20142" y="3346"/>
                </a:lnTo>
                <a:lnTo>
                  <a:pt x="20142" y="3346"/>
                </a:lnTo>
                <a:lnTo>
                  <a:pt x="21000" y="3346"/>
                </a:lnTo>
                <a:lnTo>
                  <a:pt x="21000" y="3346"/>
                </a:lnTo>
                <a:lnTo>
                  <a:pt x="21000" y="3346"/>
                </a:lnTo>
                <a:lnTo>
                  <a:pt x="21000" y="2390"/>
                </a:lnTo>
                <a:lnTo>
                  <a:pt x="21000" y="2390"/>
                </a:lnTo>
                <a:lnTo>
                  <a:pt x="21000" y="2390"/>
                </a:lnTo>
                <a:lnTo>
                  <a:pt x="21857" y="2390"/>
                </a:lnTo>
                <a:lnTo>
                  <a:pt x="21857" y="2390"/>
                </a:lnTo>
                <a:lnTo>
                  <a:pt x="21857" y="2390"/>
                </a:lnTo>
                <a:lnTo>
                  <a:pt x="21857" y="2390"/>
                </a:lnTo>
                <a:lnTo>
                  <a:pt x="21857" y="2390"/>
                </a:lnTo>
                <a:lnTo>
                  <a:pt x="22714" y="2390"/>
                </a:lnTo>
                <a:lnTo>
                  <a:pt x="22714" y="956"/>
                </a:lnTo>
                <a:lnTo>
                  <a:pt x="22714" y="956"/>
                </a:lnTo>
                <a:lnTo>
                  <a:pt x="22714" y="956"/>
                </a:lnTo>
                <a:lnTo>
                  <a:pt x="22714" y="956"/>
                </a:lnTo>
                <a:lnTo>
                  <a:pt x="22714" y="956"/>
                </a:lnTo>
                <a:lnTo>
                  <a:pt x="23571" y="956"/>
                </a:lnTo>
                <a:lnTo>
                  <a:pt x="23571" y="956"/>
                </a:lnTo>
                <a:lnTo>
                  <a:pt x="23571" y="956"/>
                </a:lnTo>
                <a:lnTo>
                  <a:pt x="23571" y="956"/>
                </a:lnTo>
                <a:lnTo>
                  <a:pt x="23571" y="956"/>
                </a:lnTo>
                <a:lnTo>
                  <a:pt x="24857" y="956"/>
                </a:lnTo>
                <a:lnTo>
                  <a:pt x="24857" y="956"/>
                </a:lnTo>
                <a:lnTo>
                  <a:pt x="24857" y="956"/>
                </a:lnTo>
                <a:lnTo>
                  <a:pt x="24857" y="956"/>
                </a:lnTo>
                <a:lnTo>
                  <a:pt x="25714" y="956"/>
                </a:lnTo>
                <a:lnTo>
                  <a:pt x="25714" y="956"/>
                </a:lnTo>
                <a:lnTo>
                  <a:pt x="25714" y="956"/>
                </a:lnTo>
                <a:lnTo>
                  <a:pt x="25714" y="956"/>
                </a:lnTo>
                <a:lnTo>
                  <a:pt x="25714" y="956"/>
                </a:lnTo>
                <a:lnTo>
                  <a:pt x="25714" y="956"/>
                </a:lnTo>
                <a:lnTo>
                  <a:pt x="25714" y="956"/>
                </a:lnTo>
                <a:lnTo>
                  <a:pt x="25714" y="2390"/>
                </a:lnTo>
                <a:lnTo>
                  <a:pt x="26571" y="2390"/>
                </a:lnTo>
                <a:lnTo>
                  <a:pt x="26571" y="2390"/>
                </a:lnTo>
                <a:lnTo>
                  <a:pt x="26571" y="2390"/>
                </a:lnTo>
                <a:lnTo>
                  <a:pt x="26571" y="2390"/>
                </a:lnTo>
                <a:lnTo>
                  <a:pt x="26571" y="2390"/>
                </a:lnTo>
                <a:lnTo>
                  <a:pt x="27428" y="2390"/>
                </a:lnTo>
                <a:lnTo>
                  <a:pt x="27428" y="3346"/>
                </a:lnTo>
                <a:lnTo>
                  <a:pt x="26571" y="3346"/>
                </a:lnTo>
                <a:lnTo>
                  <a:pt x="26571" y="3346"/>
                </a:lnTo>
                <a:lnTo>
                  <a:pt x="26571" y="3346"/>
                </a:lnTo>
                <a:lnTo>
                  <a:pt x="26571" y="3346"/>
                </a:lnTo>
                <a:lnTo>
                  <a:pt x="26571" y="3346"/>
                </a:lnTo>
                <a:lnTo>
                  <a:pt x="25714" y="3346"/>
                </a:lnTo>
                <a:lnTo>
                  <a:pt x="25714" y="3346"/>
                </a:lnTo>
                <a:lnTo>
                  <a:pt x="25714" y="4302"/>
                </a:lnTo>
                <a:lnTo>
                  <a:pt x="25714" y="4302"/>
                </a:lnTo>
                <a:lnTo>
                  <a:pt x="25714" y="4302"/>
                </a:lnTo>
                <a:lnTo>
                  <a:pt x="25714" y="4302"/>
                </a:lnTo>
                <a:lnTo>
                  <a:pt x="26571" y="4302"/>
                </a:lnTo>
                <a:lnTo>
                  <a:pt x="26571" y="5258"/>
                </a:lnTo>
                <a:lnTo>
                  <a:pt x="26571" y="5258"/>
                </a:lnTo>
                <a:lnTo>
                  <a:pt x="26571" y="5258"/>
                </a:lnTo>
                <a:lnTo>
                  <a:pt x="26571" y="5258"/>
                </a:lnTo>
                <a:lnTo>
                  <a:pt x="27428" y="5258"/>
                </a:lnTo>
                <a:lnTo>
                  <a:pt x="27428" y="5258"/>
                </a:lnTo>
                <a:lnTo>
                  <a:pt x="27428" y="5258"/>
                </a:lnTo>
                <a:lnTo>
                  <a:pt x="27428" y="6215"/>
                </a:lnTo>
                <a:lnTo>
                  <a:pt x="27428" y="6215"/>
                </a:lnTo>
                <a:lnTo>
                  <a:pt x="27428" y="6215"/>
                </a:lnTo>
                <a:lnTo>
                  <a:pt x="26571" y="6215"/>
                </a:lnTo>
                <a:lnTo>
                  <a:pt x="26571" y="6215"/>
                </a:lnTo>
                <a:lnTo>
                  <a:pt x="26571" y="6215"/>
                </a:lnTo>
                <a:lnTo>
                  <a:pt x="25714" y="6215"/>
                </a:lnTo>
                <a:lnTo>
                  <a:pt x="25714" y="6215"/>
                </a:lnTo>
                <a:lnTo>
                  <a:pt x="25714" y="6215"/>
                </a:lnTo>
                <a:lnTo>
                  <a:pt x="25714" y="6215"/>
                </a:lnTo>
                <a:lnTo>
                  <a:pt x="25714" y="6215"/>
                </a:lnTo>
                <a:lnTo>
                  <a:pt x="24857" y="6215"/>
                </a:lnTo>
                <a:lnTo>
                  <a:pt x="24857" y="7649"/>
                </a:lnTo>
                <a:lnTo>
                  <a:pt x="24857" y="7649"/>
                </a:lnTo>
                <a:lnTo>
                  <a:pt x="25714" y="7649"/>
                </a:lnTo>
                <a:lnTo>
                  <a:pt x="25714" y="7649"/>
                </a:lnTo>
                <a:lnTo>
                  <a:pt x="25714" y="7649"/>
                </a:lnTo>
                <a:lnTo>
                  <a:pt x="25714" y="7649"/>
                </a:lnTo>
                <a:lnTo>
                  <a:pt x="25714" y="8605"/>
                </a:lnTo>
                <a:lnTo>
                  <a:pt x="25714" y="8605"/>
                </a:lnTo>
                <a:lnTo>
                  <a:pt x="26571" y="8605"/>
                </a:lnTo>
                <a:lnTo>
                  <a:pt x="26571" y="8605"/>
                </a:lnTo>
                <a:lnTo>
                  <a:pt x="26571" y="8605"/>
                </a:lnTo>
                <a:lnTo>
                  <a:pt x="26571" y="8605"/>
                </a:lnTo>
                <a:lnTo>
                  <a:pt x="26571" y="8605"/>
                </a:lnTo>
                <a:lnTo>
                  <a:pt x="26571" y="9561"/>
                </a:lnTo>
                <a:lnTo>
                  <a:pt x="27428" y="9561"/>
                </a:lnTo>
                <a:lnTo>
                  <a:pt x="27428" y="9561"/>
                </a:lnTo>
                <a:lnTo>
                  <a:pt x="27428" y="9561"/>
                </a:lnTo>
                <a:lnTo>
                  <a:pt x="27428" y="9561"/>
                </a:lnTo>
                <a:lnTo>
                  <a:pt x="27428" y="9561"/>
                </a:lnTo>
                <a:lnTo>
                  <a:pt x="27428" y="9561"/>
                </a:lnTo>
                <a:lnTo>
                  <a:pt x="27428" y="9561"/>
                </a:lnTo>
                <a:lnTo>
                  <a:pt x="27428" y="9561"/>
                </a:lnTo>
                <a:lnTo>
                  <a:pt x="28285" y="9561"/>
                </a:lnTo>
                <a:lnTo>
                  <a:pt x="28285" y="10517"/>
                </a:lnTo>
                <a:lnTo>
                  <a:pt x="28285" y="10517"/>
                </a:lnTo>
                <a:lnTo>
                  <a:pt x="28285" y="10517"/>
                </a:lnTo>
                <a:lnTo>
                  <a:pt x="28285" y="10517"/>
                </a:lnTo>
                <a:lnTo>
                  <a:pt x="28285" y="10517"/>
                </a:lnTo>
                <a:lnTo>
                  <a:pt x="28285" y="10517"/>
                </a:lnTo>
                <a:lnTo>
                  <a:pt x="29571" y="10517"/>
                </a:lnTo>
                <a:lnTo>
                  <a:pt x="29571" y="10517"/>
                </a:lnTo>
                <a:lnTo>
                  <a:pt x="29571" y="10517"/>
                </a:lnTo>
                <a:lnTo>
                  <a:pt x="30428" y="10517"/>
                </a:lnTo>
                <a:lnTo>
                  <a:pt x="30428" y="10517"/>
                </a:lnTo>
                <a:lnTo>
                  <a:pt x="30428" y="10517"/>
                </a:lnTo>
                <a:lnTo>
                  <a:pt x="30428" y="10517"/>
                </a:lnTo>
                <a:lnTo>
                  <a:pt x="30428" y="10517"/>
                </a:lnTo>
                <a:lnTo>
                  <a:pt x="30428" y="10517"/>
                </a:lnTo>
                <a:lnTo>
                  <a:pt x="30428" y="11474"/>
                </a:lnTo>
                <a:lnTo>
                  <a:pt x="30428" y="11474"/>
                </a:lnTo>
                <a:lnTo>
                  <a:pt x="30428" y="11474"/>
                </a:lnTo>
                <a:lnTo>
                  <a:pt x="30428" y="11474"/>
                </a:lnTo>
                <a:lnTo>
                  <a:pt x="30428" y="12908"/>
                </a:lnTo>
                <a:lnTo>
                  <a:pt x="30428" y="12908"/>
                </a:lnTo>
                <a:lnTo>
                  <a:pt x="30428" y="12908"/>
                </a:lnTo>
                <a:lnTo>
                  <a:pt x="30428" y="12908"/>
                </a:lnTo>
                <a:lnTo>
                  <a:pt x="30428" y="12908"/>
                </a:lnTo>
                <a:lnTo>
                  <a:pt x="30428" y="13864"/>
                </a:lnTo>
                <a:lnTo>
                  <a:pt x="30428" y="13864"/>
                </a:lnTo>
                <a:lnTo>
                  <a:pt x="31285" y="13864"/>
                </a:lnTo>
                <a:lnTo>
                  <a:pt x="31285" y="13864"/>
                </a:lnTo>
                <a:lnTo>
                  <a:pt x="31285" y="14820"/>
                </a:lnTo>
                <a:lnTo>
                  <a:pt x="31285" y="14820"/>
                </a:lnTo>
                <a:lnTo>
                  <a:pt x="31285" y="14820"/>
                </a:lnTo>
                <a:lnTo>
                  <a:pt x="31285" y="14820"/>
                </a:lnTo>
                <a:lnTo>
                  <a:pt x="31285" y="15776"/>
                </a:lnTo>
                <a:lnTo>
                  <a:pt x="31285" y="15776"/>
                </a:lnTo>
                <a:lnTo>
                  <a:pt x="31285" y="15776"/>
                </a:lnTo>
                <a:lnTo>
                  <a:pt x="31285" y="15776"/>
                </a:lnTo>
                <a:lnTo>
                  <a:pt x="31285" y="16733"/>
                </a:lnTo>
                <a:lnTo>
                  <a:pt x="31285" y="16733"/>
                </a:lnTo>
                <a:lnTo>
                  <a:pt x="31285" y="16733"/>
                </a:lnTo>
                <a:lnTo>
                  <a:pt x="32142" y="16733"/>
                </a:lnTo>
                <a:lnTo>
                  <a:pt x="32142" y="16733"/>
                </a:lnTo>
                <a:lnTo>
                  <a:pt x="32142" y="16733"/>
                </a:lnTo>
                <a:lnTo>
                  <a:pt x="32142" y="16733"/>
                </a:lnTo>
                <a:lnTo>
                  <a:pt x="32142" y="18167"/>
                </a:lnTo>
                <a:lnTo>
                  <a:pt x="33000" y="18167"/>
                </a:lnTo>
                <a:lnTo>
                  <a:pt x="33000" y="18167"/>
                </a:lnTo>
                <a:lnTo>
                  <a:pt x="33000" y="18167"/>
                </a:lnTo>
                <a:lnTo>
                  <a:pt x="33000" y="18167"/>
                </a:lnTo>
                <a:lnTo>
                  <a:pt x="33000" y="18167"/>
                </a:lnTo>
                <a:lnTo>
                  <a:pt x="34285" y="18167"/>
                </a:lnTo>
                <a:lnTo>
                  <a:pt x="34285" y="18167"/>
                </a:lnTo>
                <a:lnTo>
                  <a:pt x="34285" y="18167"/>
                </a:lnTo>
                <a:lnTo>
                  <a:pt x="34285" y="18167"/>
                </a:lnTo>
                <a:lnTo>
                  <a:pt x="34285" y="18167"/>
                </a:lnTo>
                <a:lnTo>
                  <a:pt x="35142" y="18167"/>
                </a:lnTo>
                <a:lnTo>
                  <a:pt x="35142" y="18167"/>
                </a:lnTo>
                <a:lnTo>
                  <a:pt x="35142" y="18167"/>
                </a:lnTo>
                <a:lnTo>
                  <a:pt x="35142" y="19123"/>
                </a:lnTo>
                <a:lnTo>
                  <a:pt x="36000" y="19123"/>
                </a:lnTo>
                <a:lnTo>
                  <a:pt x="36000" y="19123"/>
                </a:lnTo>
                <a:lnTo>
                  <a:pt x="36000" y="19123"/>
                </a:lnTo>
                <a:lnTo>
                  <a:pt x="36000" y="19123"/>
                </a:lnTo>
                <a:lnTo>
                  <a:pt x="36857" y="19123"/>
                </a:lnTo>
                <a:lnTo>
                  <a:pt x="36857" y="18167"/>
                </a:lnTo>
                <a:lnTo>
                  <a:pt x="36857" y="18167"/>
                </a:lnTo>
                <a:lnTo>
                  <a:pt x="36857" y="18167"/>
                </a:lnTo>
                <a:lnTo>
                  <a:pt x="36857" y="19123"/>
                </a:lnTo>
                <a:lnTo>
                  <a:pt x="36857" y="19123"/>
                </a:lnTo>
                <a:lnTo>
                  <a:pt x="36857" y="19123"/>
                </a:lnTo>
                <a:lnTo>
                  <a:pt x="37714" y="19123"/>
                </a:lnTo>
                <a:lnTo>
                  <a:pt x="37714" y="19123"/>
                </a:lnTo>
                <a:lnTo>
                  <a:pt x="37714" y="19123"/>
                </a:lnTo>
                <a:lnTo>
                  <a:pt x="39000" y="19123"/>
                </a:lnTo>
                <a:lnTo>
                  <a:pt x="39000" y="19123"/>
                </a:lnTo>
                <a:lnTo>
                  <a:pt x="39000" y="19123"/>
                </a:lnTo>
                <a:lnTo>
                  <a:pt x="39000" y="19123"/>
                </a:lnTo>
                <a:lnTo>
                  <a:pt x="39000" y="20079"/>
                </a:lnTo>
                <a:lnTo>
                  <a:pt x="39000" y="20079"/>
                </a:lnTo>
                <a:lnTo>
                  <a:pt x="39000" y="20079"/>
                </a:lnTo>
                <a:lnTo>
                  <a:pt x="39000" y="20079"/>
                </a:lnTo>
                <a:lnTo>
                  <a:pt x="39000" y="21035"/>
                </a:lnTo>
                <a:lnTo>
                  <a:pt x="39857" y="21035"/>
                </a:lnTo>
                <a:lnTo>
                  <a:pt x="39857" y="21035"/>
                </a:lnTo>
                <a:lnTo>
                  <a:pt x="39857" y="21035"/>
                </a:lnTo>
                <a:lnTo>
                  <a:pt x="39857" y="21035"/>
                </a:lnTo>
                <a:lnTo>
                  <a:pt x="39857" y="21035"/>
                </a:lnTo>
                <a:lnTo>
                  <a:pt x="39857" y="21992"/>
                </a:lnTo>
                <a:lnTo>
                  <a:pt x="39857" y="21992"/>
                </a:lnTo>
                <a:lnTo>
                  <a:pt x="40714" y="21992"/>
                </a:lnTo>
                <a:lnTo>
                  <a:pt x="40714" y="21992"/>
                </a:lnTo>
                <a:lnTo>
                  <a:pt x="40714" y="21992"/>
                </a:lnTo>
                <a:lnTo>
                  <a:pt x="40714" y="21992"/>
                </a:lnTo>
                <a:lnTo>
                  <a:pt x="40714" y="21992"/>
                </a:lnTo>
                <a:lnTo>
                  <a:pt x="41571" y="21992"/>
                </a:lnTo>
                <a:lnTo>
                  <a:pt x="41571" y="21992"/>
                </a:lnTo>
                <a:lnTo>
                  <a:pt x="41571" y="23426"/>
                </a:lnTo>
                <a:lnTo>
                  <a:pt x="41571" y="23426"/>
                </a:lnTo>
                <a:lnTo>
                  <a:pt x="41571" y="23426"/>
                </a:lnTo>
                <a:lnTo>
                  <a:pt x="41571" y="23426"/>
                </a:lnTo>
                <a:lnTo>
                  <a:pt x="42428" y="23426"/>
                </a:lnTo>
                <a:lnTo>
                  <a:pt x="42428" y="23426"/>
                </a:lnTo>
                <a:lnTo>
                  <a:pt x="42428" y="23426"/>
                </a:lnTo>
                <a:lnTo>
                  <a:pt x="42428" y="23426"/>
                </a:lnTo>
                <a:lnTo>
                  <a:pt x="42428" y="23426"/>
                </a:lnTo>
                <a:lnTo>
                  <a:pt x="42428" y="23426"/>
                </a:lnTo>
                <a:lnTo>
                  <a:pt x="43714" y="23426"/>
                </a:lnTo>
                <a:lnTo>
                  <a:pt x="43714" y="24382"/>
                </a:lnTo>
                <a:lnTo>
                  <a:pt x="43714" y="24382"/>
                </a:lnTo>
                <a:lnTo>
                  <a:pt x="43714" y="24382"/>
                </a:lnTo>
                <a:lnTo>
                  <a:pt x="44571" y="24382"/>
                </a:lnTo>
                <a:lnTo>
                  <a:pt x="44571" y="24382"/>
                </a:lnTo>
                <a:lnTo>
                  <a:pt x="44571" y="24382"/>
                </a:lnTo>
                <a:lnTo>
                  <a:pt x="44571" y="24382"/>
                </a:lnTo>
                <a:lnTo>
                  <a:pt x="44571" y="24382"/>
                </a:lnTo>
                <a:lnTo>
                  <a:pt x="45428" y="24382"/>
                </a:lnTo>
                <a:lnTo>
                  <a:pt x="45428" y="24382"/>
                </a:lnTo>
                <a:lnTo>
                  <a:pt x="45428" y="24382"/>
                </a:lnTo>
                <a:lnTo>
                  <a:pt x="45428" y="24382"/>
                </a:lnTo>
                <a:lnTo>
                  <a:pt x="45428" y="24382"/>
                </a:lnTo>
                <a:lnTo>
                  <a:pt x="46285" y="24382"/>
                </a:lnTo>
                <a:lnTo>
                  <a:pt x="46285" y="24382"/>
                </a:lnTo>
                <a:lnTo>
                  <a:pt x="46285" y="24382"/>
                </a:lnTo>
                <a:lnTo>
                  <a:pt x="46285" y="25338"/>
                </a:lnTo>
                <a:lnTo>
                  <a:pt x="47142" y="25338"/>
                </a:lnTo>
                <a:lnTo>
                  <a:pt x="47142" y="25338"/>
                </a:lnTo>
                <a:lnTo>
                  <a:pt x="47142" y="25338"/>
                </a:lnTo>
                <a:lnTo>
                  <a:pt x="47142" y="25338"/>
                </a:lnTo>
                <a:lnTo>
                  <a:pt x="47142" y="25338"/>
                </a:lnTo>
                <a:lnTo>
                  <a:pt x="48428" y="25338"/>
                </a:lnTo>
                <a:lnTo>
                  <a:pt x="48428" y="25338"/>
                </a:lnTo>
                <a:lnTo>
                  <a:pt x="48428" y="25338"/>
                </a:lnTo>
                <a:lnTo>
                  <a:pt x="48428" y="25338"/>
                </a:lnTo>
                <a:lnTo>
                  <a:pt x="48428" y="25338"/>
                </a:lnTo>
                <a:lnTo>
                  <a:pt x="49285" y="25338"/>
                </a:lnTo>
                <a:lnTo>
                  <a:pt x="49285" y="25338"/>
                </a:lnTo>
                <a:lnTo>
                  <a:pt x="49285" y="25338"/>
                </a:lnTo>
                <a:lnTo>
                  <a:pt x="50142" y="25338"/>
                </a:lnTo>
                <a:lnTo>
                  <a:pt x="50142" y="25338"/>
                </a:lnTo>
                <a:lnTo>
                  <a:pt x="50142" y="25338"/>
                </a:lnTo>
                <a:lnTo>
                  <a:pt x="50142" y="25338"/>
                </a:lnTo>
                <a:lnTo>
                  <a:pt x="50142" y="25338"/>
                </a:lnTo>
                <a:lnTo>
                  <a:pt x="51000" y="25338"/>
                </a:lnTo>
                <a:lnTo>
                  <a:pt x="51000" y="25338"/>
                </a:lnTo>
                <a:lnTo>
                  <a:pt x="51000" y="25338"/>
                </a:lnTo>
                <a:lnTo>
                  <a:pt x="51000" y="25338"/>
                </a:lnTo>
                <a:lnTo>
                  <a:pt x="51000" y="25338"/>
                </a:lnTo>
                <a:lnTo>
                  <a:pt x="51857" y="25338"/>
                </a:lnTo>
                <a:lnTo>
                  <a:pt x="51857" y="25338"/>
                </a:lnTo>
                <a:lnTo>
                  <a:pt x="51857" y="24382"/>
                </a:lnTo>
                <a:lnTo>
                  <a:pt x="51857" y="24382"/>
                </a:lnTo>
                <a:lnTo>
                  <a:pt x="53142" y="24382"/>
                </a:lnTo>
                <a:lnTo>
                  <a:pt x="53142" y="24382"/>
                </a:lnTo>
                <a:lnTo>
                  <a:pt x="53142" y="24382"/>
                </a:lnTo>
                <a:lnTo>
                  <a:pt x="53142" y="24382"/>
                </a:lnTo>
                <a:lnTo>
                  <a:pt x="53142" y="24382"/>
                </a:lnTo>
                <a:lnTo>
                  <a:pt x="54000" y="24382"/>
                </a:lnTo>
                <a:lnTo>
                  <a:pt x="54000" y="24382"/>
                </a:lnTo>
                <a:lnTo>
                  <a:pt x="54000" y="24382"/>
                </a:lnTo>
                <a:lnTo>
                  <a:pt x="54857" y="24382"/>
                </a:lnTo>
                <a:lnTo>
                  <a:pt x="54857" y="24382"/>
                </a:lnTo>
                <a:lnTo>
                  <a:pt x="54857" y="24382"/>
                </a:lnTo>
                <a:lnTo>
                  <a:pt x="54857" y="24382"/>
                </a:lnTo>
                <a:lnTo>
                  <a:pt x="54857" y="24382"/>
                </a:lnTo>
                <a:lnTo>
                  <a:pt x="55714" y="24382"/>
                </a:lnTo>
                <a:lnTo>
                  <a:pt x="55714" y="24382"/>
                </a:lnTo>
                <a:lnTo>
                  <a:pt x="55714" y="24382"/>
                </a:lnTo>
                <a:lnTo>
                  <a:pt x="55714" y="23426"/>
                </a:lnTo>
                <a:lnTo>
                  <a:pt x="55714" y="23426"/>
                </a:lnTo>
                <a:lnTo>
                  <a:pt x="56571" y="23426"/>
                </a:lnTo>
                <a:lnTo>
                  <a:pt x="56571" y="23426"/>
                </a:lnTo>
                <a:lnTo>
                  <a:pt x="56571" y="23426"/>
                </a:lnTo>
                <a:lnTo>
                  <a:pt x="56571" y="23426"/>
                </a:lnTo>
                <a:lnTo>
                  <a:pt x="57857" y="23426"/>
                </a:lnTo>
                <a:lnTo>
                  <a:pt x="57857" y="23426"/>
                </a:lnTo>
                <a:lnTo>
                  <a:pt x="57857" y="23426"/>
                </a:lnTo>
                <a:lnTo>
                  <a:pt x="57857" y="23426"/>
                </a:lnTo>
                <a:lnTo>
                  <a:pt x="58714" y="23426"/>
                </a:lnTo>
                <a:lnTo>
                  <a:pt x="58714" y="23426"/>
                </a:lnTo>
                <a:lnTo>
                  <a:pt x="58714" y="23426"/>
                </a:lnTo>
                <a:lnTo>
                  <a:pt x="58714" y="23426"/>
                </a:lnTo>
                <a:lnTo>
                  <a:pt x="58714" y="23426"/>
                </a:lnTo>
                <a:lnTo>
                  <a:pt x="59571" y="23426"/>
                </a:lnTo>
                <a:lnTo>
                  <a:pt x="59571" y="23426"/>
                </a:lnTo>
                <a:lnTo>
                  <a:pt x="59571" y="23426"/>
                </a:lnTo>
                <a:lnTo>
                  <a:pt x="60428" y="23426"/>
                </a:lnTo>
                <a:lnTo>
                  <a:pt x="60428" y="23426"/>
                </a:lnTo>
                <a:lnTo>
                  <a:pt x="60428" y="23426"/>
                </a:lnTo>
                <a:lnTo>
                  <a:pt x="60428" y="23426"/>
                </a:lnTo>
                <a:lnTo>
                  <a:pt x="61285" y="23426"/>
                </a:lnTo>
                <a:lnTo>
                  <a:pt x="61285" y="23426"/>
                </a:lnTo>
                <a:lnTo>
                  <a:pt x="61285" y="23426"/>
                </a:lnTo>
                <a:lnTo>
                  <a:pt x="61285" y="23426"/>
                </a:lnTo>
                <a:lnTo>
                  <a:pt x="61285" y="23426"/>
                </a:lnTo>
                <a:lnTo>
                  <a:pt x="61285" y="21992"/>
                </a:lnTo>
                <a:lnTo>
                  <a:pt x="61285" y="21992"/>
                </a:lnTo>
                <a:lnTo>
                  <a:pt x="61285" y="21992"/>
                </a:lnTo>
                <a:lnTo>
                  <a:pt x="61285" y="21035"/>
                </a:lnTo>
                <a:lnTo>
                  <a:pt x="61285" y="21035"/>
                </a:lnTo>
                <a:lnTo>
                  <a:pt x="61285" y="21035"/>
                </a:lnTo>
                <a:lnTo>
                  <a:pt x="61285" y="21035"/>
                </a:lnTo>
                <a:lnTo>
                  <a:pt x="61285" y="20079"/>
                </a:lnTo>
                <a:lnTo>
                  <a:pt x="61285" y="20079"/>
                </a:lnTo>
                <a:lnTo>
                  <a:pt x="61285" y="20079"/>
                </a:lnTo>
                <a:lnTo>
                  <a:pt x="61285" y="20079"/>
                </a:lnTo>
                <a:lnTo>
                  <a:pt x="61285" y="20079"/>
                </a:lnTo>
                <a:lnTo>
                  <a:pt x="61285" y="20079"/>
                </a:lnTo>
                <a:lnTo>
                  <a:pt x="62571" y="20079"/>
                </a:lnTo>
                <a:lnTo>
                  <a:pt x="62571" y="20079"/>
                </a:lnTo>
                <a:lnTo>
                  <a:pt x="62571" y="20079"/>
                </a:lnTo>
                <a:lnTo>
                  <a:pt x="63428" y="20079"/>
                </a:lnTo>
                <a:lnTo>
                  <a:pt x="63428" y="20079"/>
                </a:lnTo>
                <a:lnTo>
                  <a:pt x="63428" y="20079"/>
                </a:lnTo>
                <a:lnTo>
                  <a:pt x="63428" y="20079"/>
                </a:lnTo>
                <a:lnTo>
                  <a:pt x="63428" y="20079"/>
                </a:lnTo>
                <a:lnTo>
                  <a:pt x="63428" y="20079"/>
                </a:lnTo>
                <a:lnTo>
                  <a:pt x="64285" y="20079"/>
                </a:lnTo>
                <a:lnTo>
                  <a:pt x="64285" y="20079"/>
                </a:lnTo>
                <a:lnTo>
                  <a:pt x="64285" y="20079"/>
                </a:lnTo>
                <a:lnTo>
                  <a:pt x="64285" y="19123"/>
                </a:lnTo>
                <a:lnTo>
                  <a:pt x="64285" y="19123"/>
                </a:lnTo>
                <a:lnTo>
                  <a:pt x="65142" y="19123"/>
                </a:lnTo>
                <a:lnTo>
                  <a:pt x="65142" y="19123"/>
                </a:lnTo>
                <a:lnTo>
                  <a:pt x="65142" y="19123"/>
                </a:lnTo>
                <a:lnTo>
                  <a:pt x="65142" y="19123"/>
                </a:lnTo>
                <a:lnTo>
                  <a:pt x="65142" y="19123"/>
                </a:lnTo>
                <a:lnTo>
                  <a:pt x="66000" y="19123"/>
                </a:lnTo>
                <a:lnTo>
                  <a:pt x="66000" y="19123"/>
                </a:lnTo>
                <a:lnTo>
                  <a:pt x="66000" y="19123"/>
                </a:lnTo>
                <a:lnTo>
                  <a:pt x="66000" y="19123"/>
                </a:lnTo>
                <a:lnTo>
                  <a:pt x="66000" y="19123"/>
                </a:lnTo>
                <a:lnTo>
                  <a:pt x="66000" y="19123"/>
                </a:lnTo>
                <a:lnTo>
                  <a:pt x="67285" y="19123"/>
                </a:lnTo>
                <a:lnTo>
                  <a:pt x="67285" y="18167"/>
                </a:lnTo>
                <a:lnTo>
                  <a:pt x="67285" y="18167"/>
                </a:lnTo>
                <a:lnTo>
                  <a:pt x="67285" y="18167"/>
                </a:lnTo>
                <a:lnTo>
                  <a:pt x="67285" y="18167"/>
                </a:lnTo>
                <a:lnTo>
                  <a:pt x="67285" y="16733"/>
                </a:lnTo>
                <a:lnTo>
                  <a:pt x="67285" y="16733"/>
                </a:lnTo>
                <a:lnTo>
                  <a:pt x="67285" y="16733"/>
                </a:lnTo>
                <a:lnTo>
                  <a:pt x="67285" y="16733"/>
                </a:lnTo>
                <a:lnTo>
                  <a:pt x="67285" y="15776"/>
                </a:lnTo>
                <a:lnTo>
                  <a:pt x="67285" y="15776"/>
                </a:lnTo>
                <a:lnTo>
                  <a:pt x="67285" y="15776"/>
                </a:lnTo>
                <a:lnTo>
                  <a:pt x="68142" y="15776"/>
                </a:lnTo>
                <a:lnTo>
                  <a:pt x="68142" y="15776"/>
                </a:lnTo>
                <a:lnTo>
                  <a:pt x="68142" y="15776"/>
                </a:lnTo>
                <a:lnTo>
                  <a:pt x="68142" y="15776"/>
                </a:lnTo>
                <a:lnTo>
                  <a:pt x="68142" y="14820"/>
                </a:lnTo>
                <a:lnTo>
                  <a:pt x="69000" y="14820"/>
                </a:lnTo>
                <a:lnTo>
                  <a:pt x="69000" y="14820"/>
                </a:lnTo>
                <a:lnTo>
                  <a:pt x="69000" y="14820"/>
                </a:lnTo>
                <a:lnTo>
                  <a:pt x="69000" y="14820"/>
                </a:lnTo>
                <a:lnTo>
                  <a:pt x="69000" y="14820"/>
                </a:lnTo>
                <a:lnTo>
                  <a:pt x="69000" y="14820"/>
                </a:lnTo>
                <a:lnTo>
                  <a:pt x="69857" y="14820"/>
                </a:lnTo>
                <a:lnTo>
                  <a:pt x="69857" y="14820"/>
                </a:lnTo>
                <a:lnTo>
                  <a:pt x="69857" y="13864"/>
                </a:lnTo>
                <a:lnTo>
                  <a:pt x="69857" y="13864"/>
                </a:lnTo>
                <a:lnTo>
                  <a:pt x="69857" y="13864"/>
                </a:lnTo>
                <a:lnTo>
                  <a:pt x="70714" y="13864"/>
                </a:lnTo>
                <a:lnTo>
                  <a:pt x="70714" y="13864"/>
                </a:lnTo>
                <a:lnTo>
                  <a:pt x="70714" y="13864"/>
                </a:lnTo>
                <a:lnTo>
                  <a:pt x="70714" y="13864"/>
                </a:lnTo>
                <a:lnTo>
                  <a:pt x="70714" y="13864"/>
                </a:lnTo>
                <a:lnTo>
                  <a:pt x="72000" y="13864"/>
                </a:lnTo>
                <a:lnTo>
                  <a:pt x="72000" y="13864"/>
                </a:lnTo>
                <a:lnTo>
                  <a:pt x="72000" y="13864"/>
                </a:lnTo>
                <a:lnTo>
                  <a:pt x="72000" y="13864"/>
                </a:lnTo>
                <a:lnTo>
                  <a:pt x="72857" y="13864"/>
                </a:lnTo>
                <a:lnTo>
                  <a:pt x="72857" y="13864"/>
                </a:lnTo>
                <a:lnTo>
                  <a:pt x="72857" y="12908"/>
                </a:lnTo>
                <a:lnTo>
                  <a:pt x="72857" y="12908"/>
                </a:lnTo>
                <a:lnTo>
                  <a:pt x="72857" y="12908"/>
                </a:lnTo>
                <a:lnTo>
                  <a:pt x="73714" y="12908"/>
                </a:lnTo>
                <a:lnTo>
                  <a:pt x="73714" y="13864"/>
                </a:lnTo>
                <a:lnTo>
                  <a:pt x="73714" y="13864"/>
                </a:lnTo>
                <a:lnTo>
                  <a:pt x="73714" y="13864"/>
                </a:lnTo>
                <a:lnTo>
                  <a:pt x="74571" y="13864"/>
                </a:lnTo>
                <a:lnTo>
                  <a:pt x="74571" y="13864"/>
                </a:lnTo>
                <a:lnTo>
                  <a:pt x="74571" y="13864"/>
                </a:lnTo>
                <a:lnTo>
                  <a:pt x="74571" y="13864"/>
                </a:lnTo>
                <a:lnTo>
                  <a:pt x="75428" y="13864"/>
                </a:lnTo>
                <a:lnTo>
                  <a:pt x="75428" y="13864"/>
                </a:lnTo>
                <a:lnTo>
                  <a:pt x="75428" y="13864"/>
                </a:lnTo>
                <a:lnTo>
                  <a:pt x="75428" y="13864"/>
                </a:lnTo>
                <a:lnTo>
                  <a:pt x="75428" y="13864"/>
                </a:lnTo>
                <a:lnTo>
                  <a:pt x="75428" y="13864"/>
                </a:lnTo>
                <a:lnTo>
                  <a:pt x="76714" y="13864"/>
                </a:lnTo>
                <a:lnTo>
                  <a:pt x="76714" y="13864"/>
                </a:lnTo>
                <a:lnTo>
                  <a:pt x="76714" y="12908"/>
                </a:lnTo>
                <a:lnTo>
                  <a:pt x="76714" y="12908"/>
                </a:lnTo>
                <a:lnTo>
                  <a:pt x="76714" y="12908"/>
                </a:lnTo>
                <a:lnTo>
                  <a:pt x="76714" y="12908"/>
                </a:lnTo>
                <a:lnTo>
                  <a:pt x="77571" y="12908"/>
                </a:lnTo>
                <a:lnTo>
                  <a:pt x="77571" y="12908"/>
                </a:lnTo>
                <a:lnTo>
                  <a:pt x="77571" y="12908"/>
                </a:lnTo>
                <a:lnTo>
                  <a:pt x="77571" y="12908"/>
                </a:lnTo>
                <a:lnTo>
                  <a:pt x="77571" y="12908"/>
                </a:lnTo>
                <a:lnTo>
                  <a:pt x="78428" y="12908"/>
                </a:lnTo>
                <a:lnTo>
                  <a:pt x="78428" y="12908"/>
                </a:lnTo>
                <a:lnTo>
                  <a:pt x="78428" y="12908"/>
                </a:lnTo>
                <a:lnTo>
                  <a:pt x="78428" y="12908"/>
                </a:lnTo>
                <a:lnTo>
                  <a:pt x="79285" y="12908"/>
                </a:lnTo>
                <a:lnTo>
                  <a:pt x="79285" y="12908"/>
                </a:lnTo>
                <a:lnTo>
                  <a:pt x="79285" y="12908"/>
                </a:lnTo>
                <a:lnTo>
                  <a:pt x="79285" y="12908"/>
                </a:lnTo>
                <a:lnTo>
                  <a:pt x="80142" y="12908"/>
                </a:lnTo>
                <a:lnTo>
                  <a:pt x="80142" y="12908"/>
                </a:lnTo>
                <a:lnTo>
                  <a:pt x="80142" y="12908"/>
                </a:lnTo>
                <a:lnTo>
                  <a:pt x="80142" y="12908"/>
                </a:lnTo>
                <a:lnTo>
                  <a:pt x="80142" y="12908"/>
                </a:lnTo>
                <a:lnTo>
                  <a:pt x="81428" y="12908"/>
                </a:lnTo>
                <a:lnTo>
                  <a:pt x="81428" y="12908"/>
                </a:lnTo>
                <a:lnTo>
                  <a:pt x="81428" y="12908"/>
                </a:lnTo>
                <a:lnTo>
                  <a:pt x="81428" y="12908"/>
                </a:lnTo>
                <a:lnTo>
                  <a:pt x="81428" y="12908"/>
                </a:lnTo>
                <a:lnTo>
                  <a:pt x="81428" y="12908"/>
                </a:lnTo>
                <a:lnTo>
                  <a:pt x="82285" y="12908"/>
                </a:lnTo>
                <a:lnTo>
                  <a:pt x="82285" y="12908"/>
                </a:lnTo>
                <a:lnTo>
                  <a:pt x="82285" y="12908"/>
                </a:lnTo>
                <a:lnTo>
                  <a:pt x="82285" y="12908"/>
                </a:lnTo>
                <a:lnTo>
                  <a:pt x="82285" y="12908"/>
                </a:lnTo>
                <a:lnTo>
                  <a:pt x="82285" y="12908"/>
                </a:lnTo>
                <a:lnTo>
                  <a:pt x="83142" y="12908"/>
                </a:lnTo>
                <a:lnTo>
                  <a:pt x="83142" y="13864"/>
                </a:lnTo>
                <a:lnTo>
                  <a:pt x="83142" y="13864"/>
                </a:lnTo>
                <a:lnTo>
                  <a:pt x="83142" y="13864"/>
                </a:lnTo>
                <a:lnTo>
                  <a:pt x="83142" y="13864"/>
                </a:lnTo>
                <a:lnTo>
                  <a:pt x="83142" y="14820"/>
                </a:lnTo>
                <a:lnTo>
                  <a:pt x="83142" y="14820"/>
                </a:lnTo>
                <a:lnTo>
                  <a:pt x="83142" y="14820"/>
                </a:lnTo>
                <a:lnTo>
                  <a:pt x="83142" y="14820"/>
                </a:lnTo>
                <a:lnTo>
                  <a:pt x="84000" y="14820"/>
                </a:lnTo>
                <a:lnTo>
                  <a:pt x="84000" y="14820"/>
                </a:lnTo>
                <a:lnTo>
                  <a:pt x="84000" y="14820"/>
                </a:lnTo>
                <a:lnTo>
                  <a:pt x="84857" y="14820"/>
                </a:lnTo>
                <a:lnTo>
                  <a:pt x="84857" y="14820"/>
                </a:lnTo>
                <a:lnTo>
                  <a:pt x="84857" y="14820"/>
                </a:lnTo>
                <a:lnTo>
                  <a:pt x="84857" y="14820"/>
                </a:lnTo>
                <a:lnTo>
                  <a:pt x="84857" y="14820"/>
                </a:lnTo>
                <a:lnTo>
                  <a:pt x="86142" y="14820"/>
                </a:lnTo>
                <a:lnTo>
                  <a:pt x="86142" y="14820"/>
                </a:lnTo>
                <a:lnTo>
                  <a:pt x="86142" y="14820"/>
                </a:lnTo>
                <a:lnTo>
                  <a:pt x="86142" y="14820"/>
                </a:lnTo>
                <a:lnTo>
                  <a:pt x="86142" y="15776"/>
                </a:lnTo>
                <a:lnTo>
                  <a:pt x="87000" y="15776"/>
                </a:lnTo>
                <a:lnTo>
                  <a:pt x="87000" y="15776"/>
                </a:lnTo>
                <a:lnTo>
                  <a:pt x="87000" y="15776"/>
                </a:lnTo>
                <a:lnTo>
                  <a:pt x="87000" y="15776"/>
                </a:lnTo>
                <a:lnTo>
                  <a:pt x="87857" y="15776"/>
                </a:lnTo>
                <a:lnTo>
                  <a:pt x="87857" y="15776"/>
                </a:lnTo>
                <a:lnTo>
                  <a:pt x="87857" y="15776"/>
                </a:lnTo>
                <a:lnTo>
                  <a:pt x="87857" y="15776"/>
                </a:lnTo>
                <a:lnTo>
                  <a:pt x="87857" y="15776"/>
                </a:lnTo>
                <a:lnTo>
                  <a:pt x="87857" y="16733"/>
                </a:lnTo>
                <a:lnTo>
                  <a:pt x="88714" y="16733"/>
                </a:lnTo>
                <a:lnTo>
                  <a:pt x="88714" y="16733"/>
                </a:lnTo>
                <a:lnTo>
                  <a:pt x="88714" y="16733"/>
                </a:lnTo>
                <a:lnTo>
                  <a:pt x="88714" y="16733"/>
                </a:lnTo>
                <a:lnTo>
                  <a:pt x="88714" y="16733"/>
                </a:lnTo>
                <a:lnTo>
                  <a:pt x="88714" y="16733"/>
                </a:lnTo>
                <a:lnTo>
                  <a:pt x="89571" y="16733"/>
                </a:lnTo>
                <a:lnTo>
                  <a:pt x="89571" y="16733"/>
                </a:lnTo>
                <a:lnTo>
                  <a:pt x="89571" y="16733"/>
                </a:lnTo>
                <a:lnTo>
                  <a:pt x="89571" y="16733"/>
                </a:lnTo>
                <a:lnTo>
                  <a:pt x="90857" y="16733"/>
                </a:lnTo>
                <a:lnTo>
                  <a:pt x="90857" y="16733"/>
                </a:lnTo>
                <a:lnTo>
                  <a:pt x="90857" y="16733"/>
                </a:lnTo>
                <a:lnTo>
                  <a:pt x="90857" y="16733"/>
                </a:lnTo>
                <a:lnTo>
                  <a:pt x="90857" y="16733"/>
                </a:lnTo>
                <a:lnTo>
                  <a:pt x="90857" y="16733"/>
                </a:lnTo>
                <a:lnTo>
                  <a:pt x="90857" y="16733"/>
                </a:lnTo>
                <a:lnTo>
                  <a:pt x="91714" y="16733"/>
                </a:lnTo>
                <a:lnTo>
                  <a:pt x="91714" y="16733"/>
                </a:lnTo>
                <a:lnTo>
                  <a:pt x="91714" y="16733"/>
                </a:lnTo>
                <a:lnTo>
                  <a:pt x="91714" y="16733"/>
                </a:lnTo>
                <a:lnTo>
                  <a:pt x="91714" y="16733"/>
                </a:lnTo>
                <a:lnTo>
                  <a:pt x="92571" y="16733"/>
                </a:lnTo>
                <a:lnTo>
                  <a:pt x="92571" y="16733"/>
                </a:lnTo>
                <a:lnTo>
                  <a:pt x="92571" y="16733"/>
                </a:lnTo>
                <a:lnTo>
                  <a:pt x="92571" y="16733"/>
                </a:lnTo>
                <a:lnTo>
                  <a:pt x="93428" y="16733"/>
                </a:lnTo>
                <a:lnTo>
                  <a:pt x="93428" y="16733"/>
                </a:lnTo>
                <a:lnTo>
                  <a:pt x="93428" y="16733"/>
                </a:lnTo>
                <a:lnTo>
                  <a:pt x="93428" y="18167"/>
                </a:lnTo>
                <a:lnTo>
                  <a:pt x="93428" y="18167"/>
                </a:lnTo>
                <a:lnTo>
                  <a:pt x="93428" y="18167"/>
                </a:lnTo>
                <a:lnTo>
                  <a:pt x="94285" y="18167"/>
                </a:lnTo>
                <a:lnTo>
                  <a:pt x="94285" y="18167"/>
                </a:lnTo>
                <a:lnTo>
                  <a:pt x="94285" y="18167"/>
                </a:lnTo>
                <a:lnTo>
                  <a:pt x="94285" y="18167"/>
                </a:lnTo>
                <a:lnTo>
                  <a:pt x="94285" y="18167"/>
                </a:lnTo>
                <a:lnTo>
                  <a:pt x="95142" y="18167"/>
                </a:lnTo>
                <a:lnTo>
                  <a:pt x="95142" y="18167"/>
                </a:lnTo>
                <a:lnTo>
                  <a:pt x="95142" y="19123"/>
                </a:lnTo>
                <a:lnTo>
                  <a:pt x="95142" y="19123"/>
                </a:lnTo>
                <a:lnTo>
                  <a:pt x="95142" y="19123"/>
                </a:lnTo>
                <a:lnTo>
                  <a:pt x="95142" y="20079"/>
                </a:lnTo>
                <a:lnTo>
                  <a:pt x="95142" y="20079"/>
                </a:lnTo>
                <a:lnTo>
                  <a:pt x="95142" y="20079"/>
                </a:lnTo>
                <a:lnTo>
                  <a:pt x="96428" y="20079"/>
                </a:lnTo>
                <a:lnTo>
                  <a:pt x="96428" y="20079"/>
                </a:lnTo>
                <a:lnTo>
                  <a:pt x="96428" y="20079"/>
                </a:lnTo>
                <a:lnTo>
                  <a:pt x="96428" y="21035"/>
                </a:lnTo>
                <a:lnTo>
                  <a:pt x="96428" y="21035"/>
                </a:lnTo>
                <a:lnTo>
                  <a:pt x="96428" y="21035"/>
                </a:lnTo>
                <a:lnTo>
                  <a:pt x="96428" y="21035"/>
                </a:lnTo>
                <a:lnTo>
                  <a:pt x="96428" y="21035"/>
                </a:lnTo>
                <a:lnTo>
                  <a:pt x="97285" y="21035"/>
                </a:lnTo>
                <a:lnTo>
                  <a:pt x="97285" y="21035"/>
                </a:lnTo>
                <a:lnTo>
                  <a:pt x="97285" y="21035"/>
                </a:lnTo>
                <a:lnTo>
                  <a:pt x="97285" y="21035"/>
                </a:lnTo>
                <a:lnTo>
                  <a:pt x="98142" y="21035"/>
                </a:lnTo>
                <a:lnTo>
                  <a:pt x="98142" y="21992"/>
                </a:lnTo>
                <a:lnTo>
                  <a:pt x="98142" y="21992"/>
                </a:lnTo>
                <a:lnTo>
                  <a:pt x="98142" y="21992"/>
                </a:lnTo>
                <a:lnTo>
                  <a:pt x="98142" y="21992"/>
                </a:lnTo>
                <a:lnTo>
                  <a:pt x="99000" y="21992"/>
                </a:lnTo>
                <a:lnTo>
                  <a:pt x="99000" y="21992"/>
                </a:lnTo>
                <a:lnTo>
                  <a:pt x="99000" y="21992"/>
                </a:lnTo>
                <a:lnTo>
                  <a:pt x="99000" y="21992"/>
                </a:lnTo>
                <a:lnTo>
                  <a:pt x="99000" y="21992"/>
                </a:lnTo>
                <a:lnTo>
                  <a:pt x="99857" y="21992"/>
                </a:lnTo>
                <a:lnTo>
                  <a:pt x="99857" y="23426"/>
                </a:lnTo>
                <a:lnTo>
                  <a:pt x="99857" y="23426"/>
                </a:lnTo>
                <a:lnTo>
                  <a:pt x="99857" y="23426"/>
                </a:lnTo>
                <a:lnTo>
                  <a:pt x="99857" y="23426"/>
                </a:lnTo>
                <a:lnTo>
                  <a:pt x="99857" y="23426"/>
                </a:lnTo>
                <a:lnTo>
                  <a:pt x="99857" y="23426"/>
                </a:lnTo>
                <a:lnTo>
                  <a:pt x="99857" y="23426"/>
                </a:lnTo>
                <a:lnTo>
                  <a:pt x="99857" y="24382"/>
                </a:lnTo>
                <a:lnTo>
                  <a:pt x="101142" y="24382"/>
                </a:lnTo>
                <a:lnTo>
                  <a:pt x="101142" y="24382"/>
                </a:lnTo>
                <a:lnTo>
                  <a:pt x="101142" y="24382"/>
                </a:lnTo>
                <a:lnTo>
                  <a:pt x="101142" y="24382"/>
                </a:lnTo>
                <a:lnTo>
                  <a:pt x="101142" y="25338"/>
                </a:lnTo>
                <a:lnTo>
                  <a:pt x="101142" y="25338"/>
                </a:lnTo>
                <a:lnTo>
                  <a:pt x="101142" y="25338"/>
                </a:lnTo>
                <a:lnTo>
                  <a:pt x="102000" y="25338"/>
                </a:lnTo>
                <a:lnTo>
                  <a:pt x="102000" y="25338"/>
                </a:lnTo>
                <a:lnTo>
                  <a:pt x="102000" y="25338"/>
                </a:lnTo>
                <a:lnTo>
                  <a:pt x="102000" y="25338"/>
                </a:lnTo>
                <a:lnTo>
                  <a:pt x="102857" y="25338"/>
                </a:lnTo>
                <a:lnTo>
                  <a:pt x="102857" y="25338"/>
                </a:lnTo>
                <a:lnTo>
                  <a:pt x="102857" y="25338"/>
                </a:lnTo>
                <a:lnTo>
                  <a:pt x="102857" y="25338"/>
                </a:lnTo>
                <a:lnTo>
                  <a:pt x="103714" y="25338"/>
                </a:lnTo>
                <a:lnTo>
                  <a:pt x="103714" y="25338"/>
                </a:lnTo>
                <a:lnTo>
                  <a:pt x="103714" y="25338"/>
                </a:lnTo>
                <a:lnTo>
                  <a:pt x="104571" y="25338"/>
                </a:lnTo>
                <a:lnTo>
                  <a:pt x="104571" y="25338"/>
                </a:lnTo>
                <a:lnTo>
                  <a:pt x="104571" y="25338"/>
                </a:lnTo>
                <a:lnTo>
                  <a:pt x="104571" y="25338"/>
                </a:lnTo>
                <a:lnTo>
                  <a:pt x="104571" y="25338"/>
                </a:lnTo>
                <a:lnTo>
                  <a:pt x="105857" y="25338"/>
                </a:lnTo>
                <a:lnTo>
                  <a:pt x="105857" y="25338"/>
                </a:lnTo>
                <a:lnTo>
                  <a:pt x="105857" y="25338"/>
                </a:lnTo>
                <a:lnTo>
                  <a:pt x="105857" y="25338"/>
                </a:lnTo>
                <a:lnTo>
                  <a:pt x="106714" y="25338"/>
                </a:lnTo>
                <a:lnTo>
                  <a:pt x="106714" y="25338"/>
                </a:lnTo>
                <a:lnTo>
                  <a:pt x="106714" y="25338"/>
                </a:lnTo>
                <a:lnTo>
                  <a:pt x="106714" y="25338"/>
                </a:lnTo>
                <a:lnTo>
                  <a:pt x="106714" y="26294"/>
                </a:lnTo>
                <a:lnTo>
                  <a:pt x="106714" y="26294"/>
                </a:lnTo>
                <a:lnTo>
                  <a:pt x="106714" y="26294"/>
                </a:lnTo>
                <a:lnTo>
                  <a:pt x="106714" y="26294"/>
                </a:lnTo>
                <a:lnTo>
                  <a:pt x="106714" y="27250"/>
                </a:lnTo>
                <a:lnTo>
                  <a:pt x="106714" y="27250"/>
                </a:lnTo>
                <a:lnTo>
                  <a:pt x="106714" y="27250"/>
                </a:lnTo>
                <a:lnTo>
                  <a:pt x="106714" y="28685"/>
                </a:lnTo>
                <a:lnTo>
                  <a:pt x="106714" y="28685"/>
                </a:lnTo>
                <a:lnTo>
                  <a:pt x="106714" y="28685"/>
                </a:lnTo>
                <a:lnTo>
                  <a:pt x="106714" y="28685"/>
                </a:lnTo>
                <a:lnTo>
                  <a:pt x="106714" y="29641"/>
                </a:lnTo>
                <a:lnTo>
                  <a:pt x="106714" y="29641"/>
                </a:lnTo>
                <a:lnTo>
                  <a:pt x="106714" y="29641"/>
                </a:lnTo>
                <a:lnTo>
                  <a:pt x="106714" y="29641"/>
                </a:lnTo>
                <a:lnTo>
                  <a:pt x="106714" y="29641"/>
                </a:lnTo>
                <a:lnTo>
                  <a:pt x="106714" y="30597"/>
                </a:lnTo>
                <a:lnTo>
                  <a:pt x="106714" y="30597"/>
                </a:lnTo>
                <a:lnTo>
                  <a:pt x="106714" y="30597"/>
                </a:lnTo>
                <a:lnTo>
                  <a:pt x="105857" y="30597"/>
                </a:lnTo>
                <a:lnTo>
                  <a:pt x="105857" y="30597"/>
                </a:lnTo>
                <a:lnTo>
                  <a:pt x="106714" y="30597"/>
                </a:lnTo>
                <a:lnTo>
                  <a:pt x="106714" y="30597"/>
                </a:lnTo>
                <a:lnTo>
                  <a:pt x="106714" y="31553"/>
                </a:lnTo>
                <a:lnTo>
                  <a:pt x="106714" y="31553"/>
                </a:lnTo>
                <a:lnTo>
                  <a:pt x="106714" y="31553"/>
                </a:lnTo>
                <a:lnTo>
                  <a:pt x="106714" y="31553"/>
                </a:lnTo>
                <a:lnTo>
                  <a:pt x="106714" y="32509"/>
                </a:lnTo>
                <a:lnTo>
                  <a:pt x="106714" y="32509"/>
                </a:lnTo>
                <a:lnTo>
                  <a:pt x="106714" y="32509"/>
                </a:lnTo>
                <a:lnTo>
                  <a:pt x="106714" y="32509"/>
                </a:lnTo>
                <a:lnTo>
                  <a:pt x="106714" y="33944"/>
                </a:lnTo>
                <a:lnTo>
                  <a:pt x="106714" y="33944"/>
                </a:lnTo>
                <a:lnTo>
                  <a:pt x="106714" y="33944"/>
                </a:lnTo>
                <a:lnTo>
                  <a:pt x="107571" y="33944"/>
                </a:lnTo>
                <a:lnTo>
                  <a:pt x="107571" y="33944"/>
                </a:lnTo>
                <a:lnTo>
                  <a:pt x="107571" y="33944"/>
                </a:lnTo>
                <a:lnTo>
                  <a:pt x="106714" y="33944"/>
                </a:lnTo>
                <a:lnTo>
                  <a:pt x="106714" y="34900"/>
                </a:lnTo>
                <a:lnTo>
                  <a:pt x="106714" y="34900"/>
                </a:lnTo>
                <a:lnTo>
                  <a:pt x="106714" y="34900"/>
                </a:lnTo>
                <a:lnTo>
                  <a:pt x="106714" y="34900"/>
                </a:lnTo>
                <a:lnTo>
                  <a:pt x="106714" y="35856"/>
                </a:lnTo>
                <a:lnTo>
                  <a:pt x="106714" y="35856"/>
                </a:lnTo>
                <a:lnTo>
                  <a:pt x="106714" y="35856"/>
                </a:lnTo>
                <a:lnTo>
                  <a:pt x="106714" y="35856"/>
                </a:lnTo>
                <a:lnTo>
                  <a:pt x="105857" y="35856"/>
                </a:lnTo>
                <a:lnTo>
                  <a:pt x="105857" y="36812"/>
                </a:lnTo>
                <a:lnTo>
                  <a:pt x="105857" y="36812"/>
                </a:lnTo>
                <a:lnTo>
                  <a:pt x="105857" y="36812"/>
                </a:lnTo>
                <a:lnTo>
                  <a:pt x="105857" y="36812"/>
                </a:lnTo>
                <a:lnTo>
                  <a:pt x="105857" y="36812"/>
                </a:lnTo>
                <a:lnTo>
                  <a:pt x="105857" y="37768"/>
                </a:lnTo>
                <a:lnTo>
                  <a:pt x="105857" y="37768"/>
                </a:lnTo>
                <a:lnTo>
                  <a:pt x="105857" y="37768"/>
                </a:lnTo>
                <a:lnTo>
                  <a:pt x="105857" y="39203"/>
                </a:lnTo>
                <a:lnTo>
                  <a:pt x="105857" y="39203"/>
                </a:lnTo>
                <a:lnTo>
                  <a:pt x="105857" y="39203"/>
                </a:lnTo>
                <a:lnTo>
                  <a:pt x="105857" y="39203"/>
                </a:lnTo>
                <a:lnTo>
                  <a:pt x="105857" y="40159"/>
                </a:lnTo>
                <a:lnTo>
                  <a:pt x="105857" y="40159"/>
                </a:lnTo>
                <a:lnTo>
                  <a:pt x="105857" y="40159"/>
                </a:lnTo>
                <a:lnTo>
                  <a:pt x="105857" y="40159"/>
                </a:lnTo>
                <a:lnTo>
                  <a:pt x="105857" y="41115"/>
                </a:lnTo>
                <a:lnTo>
                  <a:pt x="105857" y="41115"/>
                </a:lnTo>
                <a:lnTo>
                  <a:pt x="105857" y="41115"/>
                </a:lnTo>
                <a:lnTo>
                  <a:pt x="105857" y="41115"/>
                </a:lnTo>
                <a:lnTo>
                  <a:pt x="105857" y="42071"/>
                </a:lnTo>
                <a:lnTo>
                  <a:pt x="104571" y="42071"/>
                </a:lnTo>
                <a:lnTo>
                  <a:pt x="104571" y="42071"/>
                </a:lnTo>
                <a:lnTo>
                  <a:pt x="104571" y="42071"/>
                </a:lnTo>
                <a:lnTo>
                  <a:pt x="104571" y="42071"/>
                </a:lnTo>
                <a:lnTo>
                  <a:pt x="104571" y="42071"/>
                </a:lnTo>
                <a:lnTo>
                  <a:pt x="104571" y="42071"/>
                </a:lnTo>
                <a:lnTo>
                  <a:pt x="103714" y="42071"/>
                </a:lnTo>
                <a:lnTo>
                  <a:pt x="103714" y="42071"/>
                </a:lnTo>
                <a:lnTo>
                  <a:pt x="103714" y="43027"/>
                </a:lnTo>
                <a:lnTo>
                  <a:pt x="103714" y="43027"/>
                </a:lnTo>
                <a:lnTo>
                  <a:pt x="103714" y="43027"/>
                </a:lnTo>
                <a:lnTo>
                  <a:pt x="104571" y="43027"/>
                </a:lnTo>
                <a:lnTo>
                  <a:pt x="104571" y="43027"/>
                </a:lnTo>
                <a:lnTo>
                  <a:pt x="104571" y="44462"/>
                </a:lnTo>
                <a:lnTo>
                  <a:pt x="104571" y="44462"/>
                </a:lnTo>
                <a:lnTo>
                  <a:pt x="104571" y="44462"/>
                </a:lnTo>
                <a:lnTo>
                  <a:pt x="104571" y="44462"/>
                </a:lnTo>
                <a:lnTo>
                  <a:pt x="104571" y="44462"/>
                </a:lnTo>
                <a:lnTo>
                  <a:pt x="104571" y="44462"/>
                </a:lnTo>
                <a:lnTo>
                  <a:pt x="104571" y="44462"/>
                </a:lnTo>
                <a:lnTo>
                  <a:pt x="103714" y="44462"/>
                </a:lnTo>
                <a:lnTo>
                  <a:pt x="103714" y="44462"/>
                </a:lnTo>
                <a:lnTo>
                  <a:pt x="103714" y="44462"/>
                </a:lnTo>
                <a:lnTo>
                  <a:pt x="102857" y="44462"/>
                </a:lnTo>
                <a:lnTo>
                  <a:pt x="102857" y="44462"/>
                </a:lnTo>
                <a:lnTo>
                  <a:pt x="102857" y="44462"/>
                </a:lnTo>
                <a:lnTo>
                  <a:pt x="102857" y="45418"/>
                </a:lnTo>
                <a:lnTo>
                  <a:pt x="102857" y="45418"/>
                </a:lnTo>
                <a:lnTo>
                  <a:pt x="102857" y="45418"/>
                </a:lnTo>
                <a:lnTo>
                  <a:pt x="102857" y="45418"/>
                </a:lnTo>
                <a:lnTo>
                  <a:pt x="102857" y="45418"/>
                </a:lnTo>
                <a:lnTo>
                  <a:pt x="102000" y="45418"/>
                </a:lnTo>
                <a:lnTo>
                  <a:pt x="102000" y="46374"/>
                </a:lnTo>
                <a:lnTo>
                  <a:pt x="102000" y="46374"/>
                </a:lnTo>
                <a:lnTo>
                  <a:pt x="102000" y="46374"/>
                </a:lnTo>
                <a:lnTo>
                  <a:pt x="102000" y="47330"/>
                </a:lnTo>
                <a:lnTo>
                  <a:pt x="102857" y="47330"/>
                </a:lnTo>
                <a:lnTo>
                  <a:pt x="102857" y="47330"/>
                </a:lnTo>
                <a:lnTo>
                  <a:pt x="102857" y="47330"/>
                </a:lnTo>
                <a:lnTo>
                  <a:pt x="102857" y="47330"/>
                </a:lnTo>
                <a:lnTo>
                  <a:pt x="102857" y="48286"/>
                </a:lnTo>
                <a:lnTo>
                  <a:pt x="102857" y="48286"/>
                </a:lnTo>
                <a:lnTo>
                  <a:pt x="102857" y="48286"/>
                </a:lnTo>
                <a:lnTo>
                  <a:pt x="102857" y="48286"/>
                </a:lnTo>
                <a:lnTo>
                  <a:pt x="102857" y="49721"/>
                </a:lnTo>
                <a:lnTo>
                  <a:pt x="102857" y="49721"/>
                </a:lnTo>
                <a:lnTo>
                  <a:pt x="102857" y="49721"/>
                </a:lnTo>
                <a:lnTo>
                  <a:pt x="102857" y="49721"/>
                </a:lnTo>
                <a:lnTo>
                  <a:pt x="102857" y="49721"/>
                </a:lnTo>
                <a:lnTo>
                  <a:pt x="102857" y="50677"/>
                </a:lnTo>
                <a:lnTo>
                  <a:pt x="102857" y="50677"/>
                </a:lnTo>
                <a:lnTo>
                  <a:pt x="102857" y="50677"/>
                </a:lnTo>
                <a:lnTo>
                  <a:pt x="103714" y="50677"/>
                </a:lnTo>
                <a:lnTo>
                  <a:pt x="103714" y="50677"/>
                </a:lnTo>
                <a:lnTo>
                  <a:pt x="103714" y="50677"/>
                </a:lnTo>
                <a:lnTo>
                  <a:pt x="104571" y="50677"/>
                </a:lnTo>
                <a:lnTo>
                  <a:pt x="104571" y="50677"/>
                </a:lnTo>
                <a:lnTo>
                  <a:pt x="104571" y="50677"/>
                </a:lnTo>
                <a:lnTo>
                  <a:pt x="104571" y="50677"/>
                </a:lnTo>
                <a:lnTo>
                  <a:pt x="104571" y="50677"/>
                </a:lnTo>
                <a:lnTo>
                  <a:pt x="104571" y="51633"/>
                </a:lnTo>
                <a:lnTo>
                  <a:pt x="104571" y="51633"/>
                </a:lnTo>
                <a:lnTo>
                  <a:pt x="104571" y="51633"/>
                </a:lnTo>
                <a:lnTo>
                  <a:pt x="104571" y="51633"/>
                </a:lnTo>
                <a:lnTo>
                  <a:pt x="103714" y="51633"/>
                </a:lnTo>
                <a:lnTo>
                  <a:pt x="103714" y="52589"/>
                </a:lnTo>
                <a:lnTo>
                  <a:pt x="103714" y="52589"/>
                </a:lnTo>
                <a:lnTo>
                  <a:pt x="103714" y="52589"/>
                </a:lnTo>
                <a:lnTo>
                  <a:pt x="103714" y="52589"/>
                </a:lnTo>
                <a:lnTo>
                  <a:pt x="102857" y="52589"/>
                </a:lnTo>
                <a:lnTo>
                  <a:pt x="102857" y="52589"/>
                </a:lnTo>
                <a:lnTo>
                  <a:pt x="102857" y="52589"/>
                </a:lnTo>
                <a:lnTo>
                  <a:pt x="102857" y="53545"/>
                </a:lnTo>
                <a:lnTo>
                  <a:pt x="102857" y="53545"/>
                </a:lnTo>
                <a:lnTo>
                  <a:pt x="102857" y="53545"/>
                </a:lnTo>
                <a:lnTo>
                  <a:pt x="102857" y="53545"/>
                </a:lnTo>
                <a:lnTo>
                  <a:pt x="102857" y="54980"/>
                </a:lnTo>
                <a:lnTo>
                  <a:pt x="102857" y="54980"/>
                </a:lnTo>
                <a:lnTo>
                  <a:pt x="102857" y="54980"/>
                </a:lnTo>
                <a:lnTo>
                  <a:pt x="102857" y="54980"/>
                </a:lnTo>
                <a:lnTo>
                  <a:pt x="102857" y="55936"/>
                </a:lnTo>
                <a:lnTo>
                  <a:pt x="102857" y="55936"/>
                </a:lnTo>
                <a:lnTo>
                  <a:pt x="102857" y="55936"/>
                </a:lnTo>
                <a:lnTo>
                  <a:pt x="102857" y="55936"/>
                </a:lnTo>
                <a:lnTo>
                  <a:pt x="102857" y="55936"/>
                </a:lnTo>
                <a:lnTo>
                  <a:pt x="102857" y="56892"/>
                </a:lnTo>
                <a:lnTo>
                  <a:pt x="103714" y="56892"/>
                </a:lnTo>
                <a:lnTo>
                  <a:pt x="103714" y="56892"/>
                </a:lnTo>
                <a:lnTo>
                  <a:pt x="103714" y="56892"/>
                </a:lnTo>
                <a:lnTo>
                  <a:pt x="103714" y="57848"/>
                </a:lnTo>
                <a:lnTo>
                  <a:pt x="103714" y="57848"/>
                </a:lnTo>
                <a:lnTo>
                  <a:pt x="103714" y="57848"/>
                </a:lnTo>
                <a:lnTo>
                  <a:pt x="103714" y="57848"/>
                </a:lnTo>
                <a:lnTo>
                  <a:pt x="103714" y="57848"/>
                </a:lnTo>
                <a:lnTo>
                  <a:pt x="103714" y="58804"/>
                </a:lnTo>
                <a:lnTo>
                  <a:pt x="103714" y="58804"/>
                </a:lnTo>
                <a:lnTo>
                  <a:pt x="104571" y="58804"/>
                </a:lnTo>
                <a:lnTo>
                  <a:pt x="104571" y="58804"/>
                </a:lnTo>
                <a:lnTo>
                  <a:pt x="104571" y="60239"/>
                </a:lnTo>
                <a:lnTo>
                  <a:pt x="104571" y="60239"/>
                </a:lnTo>
                <a:lnTo>
                  <a:pt x="104571" y="60239"/>
                </a:lnTo>
                <a:lnTo>
                  <a:pt x="104571" y="61195"/>
                </a:lnTo>
                <a:lnTo>
                  <a:pt x="104571" y="61195"/>
                </a:lnTo>
                <a:lnTo>
                  <a:pt x="104571" y="61195"/>
                </a:lnTo>
                <a:lnTo>
                  <a:pt x="104571" y="61195"/>
                </a:lnTo>
                <a:lnTo>
                  <a:pt x="104571" y="62151"/>
                </a:lnTo>
                <a:lnTo>
                  <a:pt x="104571" y="62151"/>
                </a:lnTo>
                <a:lnTo>
                  <a:pt x="104571" y="62151"/>
                </a:lnTo>
                <a:lnTo>
                  <a:pt x="104571" y="62151"/>
                </a:lnTo>
                <a:lnTo>
                  <a:pt x="104571" y="63107"/>
                </a:lnTo>
                <a:lnTo>
                  <a:pt x="104571" y="63107"/>
                </a:lnTo>
                <a:lnTo>
                  <a:pt x="104571" y="63107"/>
                </a:lnTo>
                <a:lnTo>
                  <a:pt x="104571" y="64063"/>
                </a:lnTo>
                <a:lnTo>
                  <a:pt x="104571" y="64063"/>
                </a:lnTo>
                <a:lnTo>
                  <a:pt x="104571" y="64063"/>
                </a:lnTo>
                <a:lnTo>
                  <a:pt x="104571" y="65498"/>
                </a:lnTo>
                <a:lnTo>
                  <a:pt x="104571" y="65498"/>
                </a:lnTo>
                <a:lnTo>
                  <a:pt x="104571" y="65498"/>
                </a:lnTo>
                <a:lnTo>
                  <a:pt x="104571" y="66454"/>
                </a:lnTo>
                <a:lnTo>
                  <a:pt x="104571" y="66454"/>
                </a:lnTo>
                <a:lnTo>
                  <a:pt x="104571" y="66454"/>
                </a:lnTo>
                <a:lnTo>
                  <a:pt x="104571" y="66454"/>
                </a:lnTo>
                <a:lnTo>
                  <a:pt x="104571" y="67410"/>
                </a:lnTo>
                <a:lnTo>
                  <a:pt x="104571" y="67410"/>
                </a:lnTo>
                <a:lnTo>
                  <a:pt x="104571" y="67410"/>
                </a:lnTo>
                <a:lnTo>
                  <a:pt x="104571" y="67410"/>
                </a:lnTo>
                <a:lnTo>
                  <a:pt x="104571" y="67410"/>
                </a:lnTo>
                <a:lnTo>
                  <a:pt x="105857" y="67410"/>
                </a:lnTo>
                <a:lnTo>
                  <a:pt x="105857" y="67410"/>
                </a:lnTo>
                <a:lnTo>
                  <a:pt x="105857" y="67410"/>
                </a:lnTo>
                <a:lnTo>
                  <a:pt x="105857" y="67410"/>
                </a:lnTo>
                <a:lnTo>
                  <a:pt x="106714" y="67410"/>
                </a:lnTo>
                <a:lnTo>
                  <a:pt x="106714" y="67410"/>
                </a:lnTo>
                <a:lnTo>
                  <a:pt x="106714" y="67410"/>
                </a:lnTo>
                <a:lnTo>
                  <a:pt x="107571" y="67410"/>
                </a:lnTo>
                <a:lnTo>
                  <a:pt x="107571" y="67410"/>
                </a:lnTo>
                <a:lnTo>
                  <a:pt x="107571" y="67410"/>
                </a:lnTo>
                <a:lnTo>
                  <a:pt x="107571" y="67410"/>
                </a:lnTo>
                <a:lnTo>
                  <a:pt x="107571" y="67410"/>
                </a:lnTo>
                <a:lnTo>
                  <a:pt x="108428" y="67410"/>
                </a:lnTo>
                <a:lnTo>
                  <a:pt x="108428" y="67410"/>
                </a:lnTo>
                <a:lnTo>
                  <a:pt x="108428" y="67410"/>
                </a:lnTo>
                <a:lnTo>
                  <a:pt x="108428" y="67410"/>
                </a:lnTo>
                <a:lnTo>
                  <a:pt x="108428" y="68366"/>
                </a:lnTo>
                <a:lnTo>
                  <a:pt x="109285" y="68366"/>
                </a:lnTo>
                <a:lnTo>
                  <a:pt x="109285" y="68366"/>
                </a:lnTo>
                <a:lnTo>
                  <a:pt x="109285" y="67410"/>
                </a:lnTo>
                <a:lnTo>
                  <a:pt x="109285" y="67410"/>
                </a:lnTo>
                <a:lnTo>
                  <a:pt x="109285" y="68366"/>
                </a:lnTo>
                <a:lnTo>
                  <a:pt x="110571" y="68366"/>
                </a:lnTo>
                <a:lnTo>
                  <a:pt x="110571" y="68366"/>
                </a:lnTo>
                <a:lnTo>
                  <a:pt x="110571" y="68366"/>
                </a:lnTo>
                <a:lnTo>
                  <a:pt x="110571" y="68366"/>
                </a:lnTo>
                <a:lnTo>
                  <a:pt x="110571" y="69322"/>
                </a:lnTo>
                <a:lnTo>
                  <a:pt x="110571" y="69322"/>
                </a:lnTo>
                <a:lnTo>
                  <a:pt x="110571" y="69322"/>
                </a:lnTo>
                <a:lnTo>
                  <a:pt x="110571" y="69322"/>
                </a:lnTo>
                <a:lnTo>
                  <a:pt x="110571" y="70756"/>
                </a:lnTo>
                <a:lnTo>
                  <a:pt x="110571" y="70756"/>
                </a:lnTo>
                <a:lnTo>
                  <a:pt x="110571" y="70756"/>
                </a:lnTo>
                <a:lnTo>
                  <a:pt x="110571" y="71713"/>
                </a:lnTo>
                <a:lnTo>
                  <a:pt x="110571" y="71713"/>
                </a:lnTo>
                <a:lnTo>
                  <a:pt x="110571" y="71713"/>
                </a:lnTo>
                <a:lnTo>
                  <a:pt x="110571" y="71713"/>
                </a:lnTo>
                <a:lnTo>
                  <a:pt x="110571" y="72669"/>
                </a:lnTo>
                <a:lnTo>
                  <a:pt x="110571" y="72669"/>
                </a:lnTo>
                <a:lnTo>
                  <a:pt x="110571" y="72669"/>
                </a:lnTo>
                <a:lnTo>
                  <a:pt x="110571" y="72669"/>
                </a:lnTo>
                <a:lnTo>
                  <a:pt x="110571" y="73625"/>
                </a:lnTo>
                <a:lnTo>
                  <a:pt x="109285" y="73625"/>
                </a:lnTo>
                <a:lnTo>
                  <a:pt x="109285" y="73625"/>
                </a:lnTo>
                <a:lnTo>
                  <a:pt x="109285" y="73625"/>
                </a:lnTo>
                <a:lnTo>
                  <a:pt x="109285" y="73625"/>
                </a:lnTo>
                <a:lnTo>
                  <a:pt x="109285" y="73625"/>
                </a:lnTo>
                <a:lnTo>
                  <a:pt x="109285" y="74581"/>
                </a:lnTo>
                <a:lnTo>
                  <a:pt x="108428" y="74581"/>
                </a:lnTo>
                <a:lnTo>
                  <a:pt x="108428" y="74581"/>
                </a:lnTo>
                <a:lnTo>
                  <a:pt x="108428" y="74581"/>
                </a:lnTo>
                <a:lnTo>
                  <a:pt x="108428" y="74581"/>
                </a:lnTo>
                <a:lnTo>
                  <a:pt x="108428" y="74581"/>
                </a:lnTo>
                <a:lnTo>
                  <a:pt x="108428" y="76015"/>
                </a:lnTo>
                <a:lnTo>
                  <a:pt x="108428" y="76015"/>
                </a:lnTo>
                <a:lnTo>
                  <a:pt x="108428" y="76015"/>
                </a:lnTo>
                <a:lnTo>
                  <a:pt x="107571" y="76015"/>
                </a:lnTo>
                <a:lnTo>
                  <a:pt x="107571" y="76015"/>
                </a:lnTo>
                <a:lnTo>
                  <a:pt x="107571" y="76015"/>
                </a:lnTo>
                <a:lnTo>
                  <a:pt x="107571" y="76972"/>
                </a:lnTo>
                <a:lnTo>
                  <a:pt x="107571" y="76972"/>
                </a:lnTo>
                <a:lnTo>
                  <a:pt x="107571" y="76972"/>
                </a:lnTo>
                <a:lnTo>
                  <a:pt x="107571" y="76972"/>
                </a:lnTo>
                <a:lnTo>
                  <a:pt x="107571" y="76972"/>
                </a:lnTo>
                <a:lnTo>
                  <a:pt x="106714" y="76972"/>
                </a:lnTo>
                <a:lnTo>
                  <a:pt x="106714" y="76972"/>
                </a:lnTo>
                <a:lnTo>
                  <a:pt x="106714" y="76972"/>
                </a:lnTo>
                <a:lnTo>
                  <a:pt x="106714" y="77928"/>
                </a:lnTo>
                <a:lnTo>
                  <a:pt x="106714" y="77928"/>
                </a:lnTo>
                <a:lnTo>
                  <a:pt x="106714" y="77928"/>
                </a:lnTo>
                <a:lnTo>
                  <a:pt x="105857" y="77928"/>
                </a:lnTo>
                <a:lnTo>
                  <a:pt x="105857" y="77928"/>
                </a:lnTo>
                <a:lnTo>
                  <a:pt x="105857" y="77928"/>
                </a:lnTo>
                <a:lnTo>
                  <a:pt x="105857" y="78884"/>
                </a:lnTo>
                <a:lnTo>
                  <a:pt x="105857" y="78884"/>
                </a:lnTo>
                <a:lnTo>
                  <a:pt x="105857" y="78884"/>
                </a:lnTo>
                <a:lnTo>
                  <a:pt x="105857" y="78884"/>
                </a:lnTo>
                <a:lnTo>
                  <a:pt x="105857" y="78884"/>
                </a:lnTo>
                <a:lnTo>
                  <a:pt x="105857" y="79840"/>
                </a:lnTo>
                <a:lnTo>
                  <a:pt x="104571" y="79840"/>
                </a:lnTo>
                <a:lnTo>
                  <a:pt x="104571" y="79840"/>
                </a:lnTo>
                <a:lnTo>
                  <a:pt x="104571" y="79840"/>
                </a:lnTo>
                <a:lnTo>
                  <a:pt x="104571" y="79840"/>
                </a:lnTo>
                <a:lnTo>
                  <a:pt x="104571" y="79840"/>
                </a:lnTo>
                <a:lnTo>
                  <a:pt x="104571" y="81274"/>
                </a:lnTo>
                <a:lnTo>
                  <a:pt x="104571" y="81274"/>
                </a:lnTo>
                <a:lnTo>
                  <a:pt x="104571" y="81274"/>
                </a:lnTo>
                <a:lnTo>
                  <a:pt x="104571" y="81274"/>
                </a:lnTo>
                <a:lnTo>
                  <a:pt x="104571" y="81274"/>
                </a:lnTo>
                <a:lnTo>
                  <a:pt x="105857" y="81274"/>
                </a:lnTo>
                <a:lnTo>
                  <a:pt x="105857" y="82231"/>
                </a:lnTo>
                <a:lnTo>
                  <a:pt x="105857" y="82231"/>
                </a:lnTo>
                <a:lnTo>
                  <a:pt x="105857" y="82231"/>
                </a:lnTo>
                <a:lnTo>
                  <a:pt x="105857" y="82231"/>
                </a:lnTo>
                <a:lnTo>
                  <a:pt x="105857" y="82231"/>
                </a:lnTo>
                <a:lnTo>
                  <a:pt x="105857" y="83187"/>
                </a:lnTo>
                <a:lnTo>
                  <a:pt x="105857" y="83187"/>
                </a:lnTo>
                <a:lnTo>
                  <a:pt x="105857" y="83187"/>
                </a:lnTo>
                <a:lnTo>
                  <a:pt x="106714" y="83187"/>
                </a:lnTo>
                <a:lnTo>
                  <a:pt x="106714" y="83187"/>
                </a:lnTo>
                <a:lnTo>
                  <a:pt x="106714" y="83187"/>
                </a:lnTo>
                <a:lnTo>
                  <a:pt x="106714" y="84143"/>
                </a:lnTo>
                <a:lnTo>
                  <a:pt x="106714" y="84143"/>
                </a:lnTo>
                <a:lnTo>
                  <a:pt x="106714" y="84143"/>
                </a:lnTo>
                <a:lnTo>
                  <a:pt x="107571" y="84143"/>
                </a:lnTo>
                <a:lnTo>
                  <a:pt x="107571" y="84143"/>
                </a:lnTo>
                <a:lnTo>
                  <a:pt x="107571" y="84143"/>
                </a:lnTo>
                <a:lnTo>
                  <a:pt x="107571" y="84143"/>
                </a:lnTo>
                <a:lnTo>
                  <a:pt x="107571" y="85099"/>
                </a:lnTo>
                <a:lnTo>
                  <a:pt x="107571" y="85099"/>
                </a:lnTo>
                <a:lnTo>
                  <a:pt x="107571" y="85099"/>
                </a:lnTo>
                <a:lnTo>
                  <a:pt x="107571" y="86533"/>
                </a:lnTo>
                <a:lnTo>
                  <a:pt x="107571" y="86533"/>
                </a:lnTo>
                <a:lnTo>
                  <a:pt x="107571" y="86533"/>
                </a:lnTo>
                <a:lnTo>
                  <a:pt x="107571" y="86533"/>
                </a:lnTo>
                <a:lnTo>
                  <a:pt x="108428" y="86533"/>
                </a:lnTo>
                <a:lnTo>
                  <a:pt x="108428" y="87490"/>
                </a:lnTo>
                <a:lnTo>
                  <a:pt x="108428" y="87490"/>
                </a:lnTo>
                <a:lnTo>
                  <a:pt x="108428" y="87490"/>
                </a:lnTo>
                <a:lnTo>
                  <a:pt x="108428" y="87490"/>
                </a:lnTo>
                <a:lnTo>
                  <a:pt x="108428" y="87490"/>
                </a:lnTo>
                <a:lnTo>
                  <a:pt x="108428" y="87490"/>
                </a:lnTo>
                <a:lnTo>
                  <a:pt x="108428" y="87490"/>
                </a:lnTo>
                <a:lnTo>
                  <a:pt x="108428" y="88446"/>
                </a:lnTo>
                <a:lnTo>
                  <a:pt x="108428" y="88446"/>
                </a:lnTo>
                <a:lnTo>
                  <a:pt x="109285" y="88446"/>
                </a:lnTo>
                <a:lnTo>
                  <a:pt x="109285" y="88446"/>
                </a:lnTo>
                <a:lnTo>
                  <a:pt x="109285" y="88446"/>
                </a:lnTo>
                <a:lnTo>
                  <a:pt x="109285" y="89402"/>
                </a:lnTo>
                <a:lnTo>
                  <a:pt x="109285" y="89402"/>
                </a:lnTo>
                <a:lnTo>
                  <a:pt x="109285" y="89402"/>
                </a:lnTo>
                <a:lnTo>
                  <a:pt x="110571" y="89402"/>
                </a:lnTo>
                <a:lnTo>
                  <a:pt x="110571" y="89402"/>
                </a:lnTo>
                <a:lnTo>
                  <a:pt x="110571" y="90358"/>
                </a:lnTo>
                <a:lnTo>
                  <a:pt x="110571" y="90358"/>
                </a:lnTo>
                <a:lnTo>
                  <a:pt x="110571" y="90358"/>
                </a:lnTo>
                <a:lnTo>
                  <a:pt x="110571" y="90358"/>
                </a:lnTo>
                <a:lnTo>
                  <a:pt x="110571" y="90358"/>
                </a:lnTo>
                <a:lnTo>
                  <a:pt x="110571" y="90358"/>
                </a:lnTo>
                <a:lnTo>
                  <a:pt x="111428" y="90358"/>
                </a:lnTo>
                <a:lnTo>
                  <a:pt x="111428" y="91792"/>
                </a:lnTo>
                <a:lnTo>
                  <a:pt x="111428" y="91792"/>
                </a:lnTo>
                <a:lnTo>
                  <a:pt x="111428" y="91792"/>
                </a:lnTo>
                <a:lnTo>
                  <a:pt x="111428" y="91792"/>
                </a:lnTo>
                <a:lnTo>
                  <a:pt x="111428" y="91792"/>
                </a:lnTo>
                <a:lnTo>
                  <a:pt x="112285" y="91792"/>
                </a:lnTo>
                <a:lnTo>
                  <a:pt x="112285" y="91792"/>
                </a:lnTo>
                <a:lnTo>
                  <a:pt x="112285" y="91792"/>
                </a:lnTo>
                <a:lnTo>
                  <a:pt x="113142" y="91792"/>
                </a:lnTo>
                <a:lnTo>
                  <a:pt x="113142" y="91792"/>
                </a:lnTo>
                <a:lnTo>
                  <a:pt x="113142" y="91792"/>
                </a:lnTo>
                <a:lnTo>
                  <a:pt x="113142" y="91792"/>
                </a:lnTo>
                <a:lnTo>
                  <a:pt x="113142" y="91792"/>
                </a:lnTo>
                <a:lnTo>
                  <a:pt x="114000" y="91792"/>
                </a:lnTo>
                <a:lnTo>
                  <a:pt x="114000" y="92749"/>
                </a:lnTo>
                <a:lnTo>
                  <a:pt x="114000" y="92749"/>
                </a:lnTo>
                <a:lnTo>
                  <a:pt x="114000" y="92749"/>
                </a:lnTo>
                <a:lnTo>
                  <a:pt x="114000" y="92749"/>
                </a:lnTo>
                <a:lnTo>
                  <a:pt x="114000" y="92749"/>
                </a:lnTo>
                <a:lnTo>
                  <a:pt x="114000" y="92749"/>
                </a:lnTo>
                <a:lnTo>
                  <a:pt x="115285" y="92749"/>
                </a:lnTo>
                <a:lnTo>
                  <a:pt x="115285" y="93705"/>
                </a:lnTo>
                <a:lnTo>
                  <a:pt x="115285" y="93705"/>
                </a:lnTo>
                <a:lnTo>
                  <a:pt x="115285" y="93705"/>
                </a:lnTo>
                <a:lnTo>
                  <a:pt x="115285" y="93705"/>
                </a:lnTo>
                <a:lnTo>
                  <a:pt x="116142" y="93705"/>
                </a:lnTo>
                <a:lnTo>
                  <a:pt x="116142" y="93705"/>
                </a:lnTo>
                <a:lnTo>
                  <a:pt x="116142" y="93705"/>
                </a:lnTo>
                <a:lnTo>
                  <a:pt x="116142" y="93705"/>
                </a:lnTo>
                <a:lnTo>
                  <a:pt x="116142" y="93705"/>
                </a:lnTo>
                <a:lnTo>
                  <a:pt x="116142" y="93705"/>
                </a:lnTo>
                <a:lnTo>
                  <a:pt x="116142" y="93705"/>
                </a:lnTo>
                <a:lnTo>
                  <a:pt x="116142" y="94661"/>
                </a:lnTo>
                <a:lnTo>
                  <a:pt x="116142" y="94661"/>
                </a:lnTo>
                <a:lnTo>
                  <a:pt x="116142" y="94661"/>
                </a:lnTo>
                <a:lnTo>
                  <a:pt x="116142" y="95617"/>
                </a:lnTo>
                <a:lnTo>
                  <a:pt x="116142" y="95617"/>
                </a:lnTo>
                <a:lnTo>
                  <a:pt x="116142" y="95617"/>
                </a:lnTo>
                <a:lnTo>
                  <a:pt x="116142" y="97051"/>
                </a:lnTo>
                <a:lnTo>
                  <a:pt x="116142" y="97051"/>
                </a:lnTo>
                <a:lnTo>
                  <a:pt x="116142" y="97051"/>
                </a:lnTo>
                <a:lnTo>
                  <a:pt x="117000" y="97051"/>
                </a:lnTo>
                <a:lnTo>
                  <a:pt x="117000" y="98007"/>
                </a:lnTo>
                <a:lnTo>
                  <a:pt x="117000" y="98007"/>
                </a:lnTo>
                <a:lnTo>
                  <a:pt x="117000" y="98007"/>
                </a:lnTo>
                <a:lnTo>
                  <a:pt x="117000" y="98964"/>
                </a:lnTo>
                <a:lnTo>
                  <a:pt x="117000" y="98964"/>
                </a:lnTo>
                <a:lnTo>
                  <a:pt x="117000" y="98964"/>
                </a:lnTo>
                <a:lnTo>
                  <a:pt x="117000" y="98964"/>
                </a:lnTo>
                <a:lnTo>
                  <a:pt x="117000" y="99920"/>
                </a:lnTo>
                <a:lnTo>
                  <a:pt x="117000" y="99920"/>
                </a:lnTo>
                <a:lnTo>
                  <a:pt x="117000" y="99920"/>
                </a:lnTo>
                <a:lnTo>
                  <a:pt x="117000" y="99920"/>
                </a:lnTo>
                <a:lnTo>
                  <a:pt x="117000" y="99920"/>
                </a:lnTo>
                <a:lnTo>
                  <a:pt x="117000" y="100876"/>
                </a:lnTo>
                <a:lnTo>
                  <a:pt x="117000" y="100876"/>
                </a:lnTo>
                <a:lnTo>
                  <a:pt x="117000" y="100876"/>
                </a:lnTo>
                <a:lnTo>
                  <a:pt x="116142" y="100876"/>
                </a:lnTo>
                <a:lnTo>
                  <a:pt x="116142" y="102310"/>
                </a:lnTo>
                <a:lnTo>
                  <a:pt x="116142" y="102310"/>
                </a:lnTo>
                <a:lnTo>
                  <a:pt x="117000" y="102310"/>
                </a:lnTo>
                <a:lnTo>
                  <a:pt x="117000" y="102310"/>
                </a:lnTo>
                <a:lnTo>
                  <a:pt x="117000" y="102310"/>
                </a:lnTo>
                <a:lnTo>
                  <a:pt x="117857" y="102310"/>
                </a:lnTo>
                <a:lnTo>
                  <a:pt x="117857" y="102310"/>
                </a:lnTo>
                <a:lnTo>
                  <a:pt x="117857" y="102310"/>
                </a:lnTo>
                <a:lnTo>
                  <a:pt x="117857" y="102310"/>
                </a:lnTo>
                <a:lnTo>
                  <a:pt x="117857" y="102310"/>
                </a:lnTo>
                <a:lnTo>
                  <a:pt x="118714" y="102310"/>
                </a:lnTo>
                <a:lnTo>
                  <a:pt x="118714" y="102310"/>
                </a:lnTo>
                <a:lnTo>
                  <a:pt x="118714" y="102310"/>
                </a:lnTo>
                <a:lnTo>
                  <a:pt x="118714" y="102310"/>
                </a:lnTo>
                <a:lnTo>
                  <a:pt x="118714" y="102310"/>
                </a:lnTo>
                <a:lnTo>
                  <a:pt x="120000" y="102310"/>
                </a:lnTo>
                <a:lnTo>
                  <a:pt x="120000" y="102310"/>
                </a:lnTo>
                <a:lnTo>
                  <a:pt x="120000" y="103266"/>
                </a:lnTo>
                <a:lnTo>
                  <a:pt x="120000" y="103266"/>
                </a:lnTo>
                <a:lnTo>
                  <a:pt x="118714" y="103266"/>
                </a:lnTo>
                <a:lnTo>
                  <a:pt x="118714" y="103266"/>
                </a:lnTo>
                <a:lnTo>
                  <a:pt x="118714" y="104223"/>
                </a:lnTo>
                <a:lnTo>
                  <a:pt x="118714" y="104223"/>
                </a:lnTo>
                <a:lnTo>
                  <a:pt x="118714" y="104223"/>
                </a:lnTo>
                <a:lnTo>
                  <a:pt x="120000" y="104223"/>
                </a:lnTo>
                <a:lnTo>
                  <a:pt x="120000" y="105179"/>
                </a:lnTo>
                <a:lnTo>
                  <a:pt x="118714" y="105179"/>
                </a:lnTo>
                <a:lnTo>
                  <a:pt x="118714" y="105179"/>
                </a:lnTo>
                <a:lnTo>
                  <a:pt x="118714" y="105179"/>
                </a:lnTo>
                <a:lnTo>
                  <a:pt x="118714" y="105179"/>
                </a:lnTo>
                <a:lnTo>
                  <a:pt x="118714" y="106135"/>
                </a:lnTo>
                <a:lnTo>
                  <a:pt x="118714" y="106135"/>
                </a:lnTo>
                <a:lnTo>
                  <a:pt x="118714" y="106135"/>
                </a:lnTo>
                <a:lnTo>
                  <a:pt x="118714" y="106135"/>
                </a:lnTo>
                <a:lnTo>
                  <a:pt x="118714" y="107569"/>
                </a:lnTo>
                <a:lnTo>
                  <a:pt x="118714" y="107569"/>
                </a:lnTo>
                <a:lnTo>
                  <a:pt x="117857" y="107569"/>
                </a:lnTo>
                <a:lnTo>
                  <a:pt x="117857" y="107569"/>
                </a:lnTo>
                <a:lnTo>
                  <a:pt x="117857" y="106135"/>
                </a:lnTo>
                <a:lnTo>
                  <a:pt x="117857" y="106135"/>
                </a:lnTo>
                <a:lnTo>
                  <a:pt x="117857" y="106135"/>
                </a:lnTo>
                <a:lnTo>
                  <a:pt x="117000" y="106135"/>
                </a:lnTo>
                <a:lnTo>
                  <a:pt x="117000" y="106135"/>
                </a:lnTo>
                <a:lnTo>
                  <a:pt x="117000" y="106135"/>
                </a:lnTo>
                <a:lnTo>
                  <a:pt x="116142" y="106135"/>
                </a:lnTo>
                <a:lnTo>
                  <a:pt x="116142" y="106135"/>
                </a:lnTo>
                <a:lnTo>
                  <a:pt x="116142" y="107569"/>
                </a:lnTo>
                <a:lnTo>
                  <a:pt x="116142" y="107569"/>
                </a:lnTo>
                <a:lnTo>
                  <a:pt x="116142" y="107569"/>
                </a:lnTo>
                <a:lnTo>
                  <a:pt x="115285" y="107569"/>
                </a:lnTo>
                <a:lnTo>
                  <a:pt x="115285" y="107569"/>
                </a:lnTo>
                <a:lnTo>
                  <a:pt x="115285" y="107569"/>
                </a:lnTo>
                <a:lnTo>
                  <a:pt x="115285" y="107569"/>
                </a:lnTo>
                <a:lnTo>
                  <a:pt x="114000" y="107569"/>
                </a:lnTo>
                <a:lnTo>
                  <a:pt x="114000" y="107569"/>
                </a:lnTo>
                <a:lnTo>
                  <a:pt x="114000" y="107569"/>
                </a:lnTo>
                <a:lnTo>
                  <a:pt x="114000" y="107569"/>
                </a:lnTo>
                <a:lnTo>
                  <a:pt x="114000" y="107569"/>
                </a:lnTo>
                <a:lnTo>
                  <a:pt x="113142" y="107569"/>
                </a:lnTo>
                <a:lnTo>
                  <a:pt x="113142" y="107569"/>
                </a:lnTo>
                <a:lnTo>
                  <a:pt x="113142" y="108525"/>
                </a:lnTo>
                <a:lnTo>
                  <a:pt x="113142" y="108525"/>
                </a:lnTo>
                <a:lnTo>
                  <a:pt x="113142" y="108525"/>
                </a:lnTo>
                <a:lnTo>
                  <a:pt x="113142" y="108525"/>
                </a:lnTo>
                <a:lnTo>
                  <a:pt x="113142" y="108525"/>
                </a:lnTo>
                <a:lnTo>
                  <a:pt x="113142" y="109482"/>
                </a:lnTo>
                <a:lnTo>
                  <a:pt x="113142" y="109482"/>
                </a:lnTo>
                <a:lnTo>
                  <a:pt x="113142" y="109482"/>
                </a:lnTo>
                <a:lnTo>
                  <a:pt x="112285" y="109482"/>
                </a:lnTo>
                <a:lnTo>
                  <a:pt x="112285" y="109482"/>
                </a:lnTo>
                <a:lnTo>
                  <a:pt x="112285" y="109482"/>
                </a:lnTo>
                <a:lnTo>
                  <a:pt x="112285" y="109482"/>
                </a:lnTo>
                <a:lnTo>
                  <a:pt x="111428" y="109482"/>
                </a:lnTo>
                <a:lnTo>
                  <a:pt x="111428" y="109482"/>
                </a:lnTo>
                <a:lnTo>
                  <a:pt x="111428" y="109482"/>
                </a:lnTo>
                <a:lnTo>
                  <a:pt x="111428" y="109482"/>
                </a:lnTo>
                <a:lnTo>
                  <a:pt x="111428" y="109482"/>
                </a:lnTo>
                <a:lnTo>
                  <a:pt x="111428" y="109482"/>
                </a:lnTo>
                <a:lnTo>
                  <a:pt x="110571" y="109482"/>
                </a:lnTo>
                <a:lnTo>
                  <a:pt x="110571" y="109482"/>
                </a:lnTo>
                <a:lnTo>
                  <a:pt x="110571" y="110438"/>
                </a:lnTo>
                <a:lnTo>
                  <a:pt x="110571" y="110438"/>
                </a:lnTo>
                <a:lnTo>
                  <a:pt x="110571" y="110438"/>
                </a:lnTo>
                <a:lnTo>
                  <a:pt x="110571" y="111394"/>
                </a:lnTo>
                <a:lnTo>
                  <a:pt x="110571" y="111394"/>
                </a:lnTo>
                <a:lnTo>
                  <a:pt x="110571" y="111394"/>
                </a:lnTo>
                <a:lnTo>
                  <a:pt x="110571" y="111394"/>
                </a:lnTo>
                <a:lnTo>
                  <a:pt x="110571" y="112828"/>
                </a:lnTo>
                <a:lnTo>
                  <a:pt x="110571" y="112828"/>
                </a:lnTo>
                <a:lnTo>
                  <a:pt x="110571" y="112828"/>
                </a:lnTo>
                <a:lnTo>
                  <a:pt x="110571" y="113784"/>
                </a:lnTo>
                <a:lnTo>
                  <a:pt x="110571" y="113784"/>
                </a:lnTo>
                <a:lnTo>
                  <a:pt x="110571" y="113784"/>
                </a:lnTo>
                <a:lnTo>
                  <a:pt x="109285" y="113784"/>
                </a:lnTo>
                <a:lnTo>
                  <a:pt x="109285" y="113784"/>
                </a:lnTo>
                <a:lnTo>
                  <a:pt x="109285" y="114741"/>
                </a:lnTo>
                <a:lnTo>
                  <a:pt x="109285" y="114741"/>
                </a:lnTo>
                <a:lnTo>
                  <a:pt x="109285" y="114741"/>
                </a:lnTo>
                <a:lnTo>
                  <a:pt x="109285" y="114741"/>
                </a:lnTo>
                <a:lnTo>
                  <a:pt x="109285" y="115697"/>
                </a:lnTo>
                <a:lnTo>
                  <a:pt x="109285" y="115697"/>
                </a:lnTo>
                <a:lnTo>
                  <a:pt x="109285" y="115697"/>
                </a:lnTo>
                <a:lnTo>
                  <a:pt x="109285" y="116653"/>
                </a:lnTo>
                <a:lnTo>
                  <a:pt x="109285" y="116653"/>
                </a:lnTo>
                <a:lnTo>
                  <a:pt x="109285" y="116653"/>
                </a:lnTo>
                <a:lnTo>
                  <a:pt x="109285" y="118087"/>
                </a:lnTo>
                <a:lnTo>
                  <a:pt x="109285" y="118087"/>
                </a:lnTo>
                <a:lnTo>
                  <a:pt x="109285" y="118087"/>
                </a:lnTo>
                <a:lnTo>
                  <a:pt x="109285" y="118087"/>
                </a:lnTo>
                <a:lnTo>
                  <a:pt x="109285" y="119043"/>
                </a:lnTo>
                <a:lnTo>
                  <a:pt x="109285" y="119043"/>
                </a:lnTo>
                <a:lnTo>
                  <a:pt x="108428" y="119043"/>
                </a:lnTo>
                <a:lnTo>
                  <a:pt x="108428" y="119043"/>
                </a:lnTo>
                <a:lnTo>
                  <a:pt x="108428" y="119043"/>
                </a:lnTo>
                <a:lnTo>
                  <a:pt x="108428" y="119043"/>
                </a:lnTo>
                <a:lnTo>
                  <a:pt x="108428" y="120000"/>
                </a:lnTo>
                <a:lnTo>
                  <a:pt x="108428" y="120000"/>
                </a:lnTo>
                <a:lnTo>
                  <a:pt x="108428" y="120000"/>
                </a:lnTo>
                <a:lnTo>
                  <a:pt x="107571" y="120000"/>
                </a:lnTo>
                <a:lnTo>
                  <a:pt x="107571" y="120000"/>
                </a:lnTo>
                <a:lnTo>
                  <a:pt x="107571" y="120000"/>
                </a:lnTo>
                <a:lnTo>
                  <a:pt x="107571" y="120000"/>
                </a:lnTo>
                <a:lnTo>
                  <a:pt x="107571" y="120000"/>
                </a:lnTo>
                <a:lnTo>
                  <a:pt x="106714" y="120000"/>
                </a:lnTo>
                <a:lnTo>
                  <a:pt x="106714" y="120000"/>
                </a:lnTo>
                <a:lnTo>
                  <a:pt x="106714" y="120000"/>
                </a:lnTo>
                <a:lnTo>
                  <a:pt x="106714" y="119043"/>
                </a:lnTo>
                <a:lnTo>
                  <a:pt x="106714" y="119043"/>
                </a:lnTo>
                <a:lnTo>
                  <a:pt x="105857" y="119043"/>
                </a:lnTo>
                <a:lnTo>
                  <a:pt x="105857" y="119043"/>
                </a:lnTo>
                <a:lnTo>
                  <a:pt x="105857" y="119043"/>
                </a:lnTo>
                <a:lnTo>
                  <a:pt x="105857" y="119043"/>
                </a:lnTo>
                <a:lnTo>
                  <a:pt x="105857" y="119043"/>
                </a:lnTo>
                <a:lnTo>
                  <a:pt x="104571" y="119043"/>
                </a:lnTo>
                <a:lnTo>
                  <a:pt x="104571" y="119043"/>
                </a:lnTo>
                <a:lnTo>
                  <a:pt x="104571" y="119043"/>
                </a:lnTo>
                <a:lnTo>
                  <a:pt x="104571" y="119043"/>
                </a:lnTo>
                <a:lnTo>
                  <a:pt x="104571" y="118087"/>
                </a:lnTo>
                <a:lnTo>
                  <a:pt x="103714" y="118087"/>
                </a:lnTo>
                <a:lnTo>
                  <a:pt x="103714" y="118087"/>
                </a:lnTo>
                <a:lnTo>
                  <a:pt x="103714" y="118087"/>
                </a:lnTo>
                <a:lnTo>
                  <a:pt x="102857" y="118087"/>
                </a:lnTo>
                <a:lnTo>
                  <a:pt x="102857" y="118087"/>
                </a:lnTo>
                <a:lnTo>
                  <a:pt x="102857" y="118087"/>
                </a:lnTo>
                <a:lnTo>
                  <a:pt x="102857" y="118087"/>
                </a:lnTo>
                <a:lnTo>
                  <a:pt x="102857" y="118087"/>
                </a:lnTo>
                <a:lnTo>
                  <a:pt x="102857" y="116653"/>
                </a:lnTo>
                <a:lnTo>
                  <a:pt x="102857" y="116653"/>
                </a:lnTo>
                <a:lnTo>
                  <a:pt x="102857" y="116653"/>
                </a:lnTo>
                <a:lnTo>
                  <a:pt x="102000" y="116653"/>
                </a:lnTo>
                <a:lnTo>
                  <a:pt x="102000" y="116653"/>
                </a:lnTo>
                <a:lnTo>
                  <a:pt x="102000" y="116653"/>
                </a:lnTo>
                <a:lnTo>
                  <a:pt x="102000" y="118087"/>
                </a:lnTo>
                <a:lnTo>
                  <a:pt x="102000" y="118087"/>
                </a:lnTo>
                <a:lnTo>
                  <a:pt x="102000" y="118087"/>
                </a:lnTo>
                <a:lnTo>
                  <a:pt x="102000" y="118087"/>
                </a:lnTo>
                <a:lnTo>
                  <a:pt x="102000" y="118087"/>
                </a:lnTo>
                <a:lnTo>
                  <a:pt x="102000" y="118087"/>
                </a:lnTo>
                <a:lnTo>
                  <a:pt x="101142" y="118087"/>
                </a:lnTo>
                <a:lnTo>
                  <a:pt x="101142" y="118087"/>
                </a:lnTo>
                <a:lnTo>
                  <a:pt x="101142" y="118087"/>
                </a:lnTo>
                <a:lnTo>
                  <a:pt x="101142" y="116653"/>
                </a:lnTo>
                <a:lnTo>
                  <a:pt x="101142" y="116653"/>
                </a:lnTo>
                <a:lnTo>
                  <a:pt x="99857" y="116653"/>
                </a:lnTo>
                <a:lnTo>
                  <a:pt x="99857" y="118087"/>
                </a:lnTo>
                <a:lnTo>
                  <a:pt x="99857" y="118087"/>
                </a:lnTo>
                <a:lnTo>
                  <a:pt x="99857" y="118087"/>
                </a:lnTo>
                <a:lnTo>
                  <a:pt x="99857" y="118087"/>
                </a:lnTo>
                <a:lnTo>
                  <a:pt x="99857" y="118087"/>
                </a:lnTo>
                <a:lnTo>
                  <a:pt x="99857" y="118087"/>
                </a:lnTo>
                <a:lnTo>
                  <a:pt x="99857" y="116653"/>
                </a:lnTo>
                <a:lnTo>
                  <a:pt x="99000" y="116653"/>
                </a:lnTo>
                <a:lnTo>
                  <a:pt x="99000" y="116653"/>
                </a:lnTo>
                <a:lnTo>
                  <a:pt x="99000" y="116653"/>
                </a:lnTo>
                <a:lnTo>
                  <a:pt x="99000" y="118087"/>
                </a:lnTo>
                <a:lnTo>
                  <a:pt x="99000" y="118087"/>
                </a:lnTo>
                <a:lnTo>
                  <a:pt x="98142" y="118087"/>
                </a:lnTo>
                <a:lnTo>
                  <a:pt x="98142" y="118087"/>
                </a:lnTo>
                <a:lnTo>
                  <a:pt x="98142" y="116653"/>
                </a:lnTo>
                <a:lnTo>
                  <a:pt x="98142" y="116653"/>
                </a:lnTo>
                <a:lnTo>
                  <a:pt x="97285" y="116653"/>
                </a:lnTo>
                <a:lnTo>
                  <a:pt x="97285" y="116653"/>
                </a:lnTo>
                <a:lnTo>
                  <a:pt x="97285" y="116653"/>
                </a:lnTo>
                <a:lnTo>
                  <a:pt x="97285" y="116653"/>
                </a:lnTo>
                <a:lnTo>
                  <a:pt x="96428" y="116653"/>
                </a:lnTo>
                <a:lnTo>
                  <a:pt x="96428" y="116653"/>
                </a:lnTo>
                <a:lnTo>
                  <a:pt x="96428" y="116653"/>
                </a:lnTo>
                <a:lnTo>
                  <a:pt x="96428" y="116653"/>
                </a:lnTo>
                <a:lnTo>
                  <a:pt x="96428" y="116653"/>
                </a:lnTo>
                <a:lnTo>
                  <a:pt x="96428" y="116653"/>
                </a:lnTo>
                <a:lnTo>
                  <a:pt x="95142" y="116653"/>
                </a:lnTo>
                <a:lnTo>
                  <a:pt x="95142" y="116653"/>
                </a:lnTo>
                <a:lnTo>
                  <a:pt x="95142" y="116653"/>
                </a:lnTo>
                <a:lnTo>
                  <a:pt x="95142" y="116653"/>
                </a:lnTo>
                <a:lnTo>
                  <a:pt x="94285" y="116653"/>
                </a:lnTo>
                <a:lnTo>
                  <a:pt x="94285" y="116653"/>
                </a:lnTo>
                <a:lnTo>
                  <a:pt x="94285" y="116653"/>
                </a:lnTo>
                <a:lnTo>
                  <a:pt x="94285" y="116653"/>
                </a:lnTo>
                <a:lnTo>
                  <a:pt x="94285" y="116653"/>
                </a:lnTo>
                <a:lnTo>
                  <a:pt x="93428" y="116653"/>
                </a:lnTo>
                <a:lnTo>
                  <a:pt x="93428" y="116653"/>
                </a:lnTo>
                <a:lnTo>
                  <a:pt x="93428" y="116653"/>
                </a:lnTo>
                <a:lnTo>
                  <a:pt x="93428" y="116653"/>
                </a:lnTo>
                <a:lnTo>
                  <a:pt x="93428" y="116653"/>
                </a:lnTo>
                <a:lnTo>
                  <a:pt x="92571" y="116653"/>
                </a:lnTo>
                <a:lnTo>
                  <a:pt x="92571" y="116653"/>
                </a:lnTo>
                <a:lnTo>
                  <a:pt x="92571" y="116653"/>
                </a:lnTo>
                <a:lnTo>
                  <a:pt x="92571" y="115697"/>
                </a:lnTo>
                <a:lnTo>
                  <a:pt x="92571" y="115697"/>
                </a:lnTo>
                <a:lnTo>
                  <a:pt x="91714" y="115697"/>
                </a:lnTo>
                <a:lnTo>
                  <a:pt x="91714" y="115697"/>
                </a:lnTo>
                <a:lnTo>
                  <a:pt x="91714" y="115697"/>
                </a:lnTo>
                <a:lnTo>
                  <a:pt x="91714" y="115697"/>
                </a:lnTo>
                <a:lnTo>
                  <a:pt x="91714" y="115697"/>
                </a:lnTo>
                <a:lnTo>
                  <a:pt x="90857" y="115697"/>
                </a:lnTo>
                <a:lnTo>
                  <a:pt x="90857" y="115697"/>
                </a:lnTo>
                <a:lnTo>
                  <a:pt x="90857" y="115697"/>
                </a:lnTo>
                <a:lnTo>
                  <a:pt x="90857" y="115697"/>
                </a:lnTo>
                <a:lnTo>
                  <a:pt x="90857" y="115697"/>
                </a:lnTo>
                <a:lnTo>
                  <a:pt x="89571" y="115697"/>
                </a:lnTo>
                <a:lnTo>
                  <a:pt x="89571" y="115697"/>
                </a:lnTo>
                <a:lnTo>
                  <a:pt x="89571" y="115697"/>
                </a:lnTo>
                <a:lnTo>
                  <a:pt x="88714" y="115697"/>
                </a:lnTo>
                <a:lnTo>
                  <a:pt x="88714" y="115697"/>
                </a:lnTo>
                <a:lnTo>
                  <a:pt x="88714" y="115697"/>
                </a:lnTo>
                <a:lnTo>
                  <a:pt x="88714" y="115697"/>
                </a:lnTo>
                <a:lnTo>
                  <a:pt x="88714" y="115697"/>
                </a:lnTo>
                <a:lnTo>
                  <a:pt x="87857" y="115697"/>
                </a:lnTo>
                <a:lnTo>
                  <a:pt x="87857" y="115697"/>
                </a:lnTo>
                <a:lnTo>
                  <a:pt x="87857" y="115697"/>
                </a:lnTo>
                <a:lnTo>
                  <a:pt x="87857" y="115697"/>
                </a:lnTo>
                <a:lnTo>
                  <a:pt x="87000" y="115697"/>
                </a:lnTo>
                <a:lnTo>
                  <a:pt x="87000" y="115697"/>
                </a:lnTo>
                <a:lnTo>
                  <a:pt x="87000" y="115697"/>
                </a:lnTo>
                <a:lnTo>
                  <a:pt x="87000" y="114741"/>
                </a:lnTo>
                <a:lnTo>
                  <a:pt x="87000" y="114741"/>
                </a:lnTo>
                <a:lnTo>
                  <a:pt x="87000" y="114741"/>
                </a:lnTo>
                <a:lnTo>
                  <a:pt x="86142" y="114741"/>
                </a:lnTo>
                <a:lnTo>
                  <a:pt x="86142" y="114741"/>
                </a:lnTo>
                <a:lnTo>
                  <a:pt x="86142" y="114741"/>
                </a:lnTo>
                <a:lnTo>
                  <a:pt x="86142" y="114741"/>
                </a:lnTo>
                <a:lnTo>
                  <a:pt x="86142" y="114741"/>
                </a:lnTo>
                <a:lnTo>
                  <a:pt x="84857" y="114741"/>
                </a:lnTo>
                <a:lnTo>
                  <a:pt x="84857" y="114741"/>
                </a:lnTo>
                <a:lnTo>
                  <a:pt x="84857" y="114741"/>
                </a:lnTo>
                <a:lnTo>
                  <a:pt x="84857" y="114741"/>
                </a:lnTo>
                <a:lnTo>
                  <a:pt x="84857" y="114741"/>
                </a:lnTo>
                <a:lnTo>
                  <a:pt x="84857" y="114741"/>
                </a:lnTo>
                <a:lnTo>
                  <a:pt x="84000" y="114741"/>
                </a:lnTo>
                <a:lnTo>
                  <a:pt x="84000" y="114741"/>
                </a:lnTo>
                <a:lnTo>
                  <a:pt x="84000" y="114741"/>
                </a:lnTo>
                <a:lnTo>
                  <a:pt x="83142" y="114741"/>
                </a:lnTo>
                <a:lnTo>
                  <a:pt x="83142" y="113784"/>
                </a:lnTo>
                <a:lnTo>
                  <a:pt x="83142" y="113784"/>
                </a:lnTo>
                <a:lnTo>
                  <a:pt x="83142" y="113784"/>
                </a:lnTo>
                <a:lnTo>
                  <a:pt x="83142" y="113784"/>
                </a:lnTo>
                <a:lnTo>
                  <a:pt x="82285" y="113784"/>
                </a:lnTo>
                <a:lnTo>
                  <a:pt x="82285" y="113784"/>
                </a:lnTo>
                <a:lnTo>
                  <a:pt x="82285" y="113784"/>
                </a:lnTo>
                <a:lnTo>
                  <a:pt x="82285" y="113784"/>
                </a:lnTo>
                <a:lnTo>
                  <a:pt x="82285" y="112828"/>
                </a:lnTo>
                <a:lnTo>
                  <a:pt x="82285" y="112828"/>
                </a:lnTo>
                <a:lnTo>
                  <a:pt x="82285" y="112828"/>
                </a:lnTo>
                <a:lnTo>
                  <a:pt x="82285" y="112828"/>
                </a:lnTo>
                <a:lnTo>
                  <a:pt x="82285" y="111394"/>
                </a:lnTo>
                <a:lnTo>
                  <a:pt x="81428" y="111394"/>
                </a:lnTo>
                <a:lnTo>
                  <a:pt x="81428" y="111394"/>
                </a:lnTo>
                <a:lnTo>
                  <a:pt x="81428" y="111394"/>
                </a:lnTo>
                <a:lnTo>
                  <a:pt x="81428" y="110438"/>
                </a:lnTo>
                <a:lnTo>
                  <a:pt x="81428" y="110438"/>
                </a:lnTo>
                <a:lnTo>
                  <a:pt x="81428" y="110438"/>
                </a:lnTo>
                <a:lnTo>
                  <a:pt x="81428" y="110438"/>
                </a:lnTo>
                <a:lnTo>
                  <a:pt x="81428" y="109482"/>
                </a:lnTo>
                <a:lnTo>
                  <a:pt x="81428" y="109482"/>
                </a:lnTo>
                <a:lnTo>
                  <a:pt x="81428" y="109482"/>
                </a:lnTo>
                <a:lnTo>
                  <a:pt x="81428" y="109482"/>
                </a:lnTo>
                <a:lnTo>
                  <a:pt x="81428" y="109482"/>
                </a:lnTo>
                <a:lnTo>
                  <a:pt x="81428" y="109482"/>
                </a:lnTo>
                <a:lnTo>
                  <a:pt x="81428" y="108525"/>
                </a:lnTo>
                <a:lnTo>
                  <a:pt x="81428" y="108525"/>
                </a:lnTo>
                <a:lnTo>
                  <a:pt x="81428" y="108525"/>
                </a:lnTo>
                <a:lnTo>
                  <a:pt x="81428" y="107569"/>
                </a:lnTo>
                <a:lnTo>
                  <a:pt x="81428" y="107569"/>
                </a:lnTo>
                <a:lnTo>
                  <a:pt x="81428" y="107569"/>
                </a:lnTo>
                <a:lnTo>
                  <a:pt x="81428" y="106135"/>
                </a:lnTo>
                <a:lnTo>
                  <a:pt x="81428" y="106135"/>
                </a:lnTo>
                <a:lnTo>
                  <a:pt x="80142" y="106135"/>
                </a:lnTo>
                <a:lnTo>
                  <a:pt x="80142" y="106135"/>
                </a:lnTo>
                <a:lnTo>
                  <a:pt x="80142" y="105179"/>
                </a:lnTo>
                <a:lnTo>
                  <a:pt x="80142" y="105179"/>
                </a:lnTo>
                <a:lnTo>
                  <a:pt x="80142" y="105179"/>
                </a:lnTo>
                <a:lnTo>
                  <a:pt x="80142" y="105179"/>
                </a:lnTo>
                <a:lnTo>
                  <a:pt x="80142" y="105179"/>
                </a:lnTo>
                <a:lnTo>
                  <a:pt x="80142" y="104223"/>
                </a:lnTo>
                <a:lnTo>
                  <a:pt x="80142" y="104223"/>
                </a:lnTo>
                <a:lnTo>
                  <a:pt x="80142" y="104223"/>
                </a:lnTo>
                <a:lnTo>
                  <a:pt x="80142" y="104223"/>
                </a:lnTo>
                <a:lnTo>
                  <a:pt x="79285" y="104223"/>
                </a:lnTo>
                <a:lnTo>
                  <a:pt x="79285" y="103266"/>
                </a:lnTo>
                <a:lnTo>
                  <a:pt x="79285" y="103266"/>
                </a:lnTo>
                <a:lnTo>
                  <a:pt x="79285" y="103266"/>
                </a:lnTo>
                <a:lnTo>
                  <a:pt x="79285" y="103266"/>
                </a:lnTo>
                <a:lnTo>
                  <a:pt x="79285" y="103266"/>
                </a:lnTo>
                <a:lnTo>
                  <a:pt x="78428" y="103266"/>
                </a:lnTo>
                <a:lnTo>
                  <a:pt x="78428" y="103266"/>
                </a:lnTo>
                <a:lnTo>
                  <a:pt x="78428" y="103266"/>
                </a:lnTo>
                <a:lnTo>
                  <a:pt x="78428" y="103266"/>
                </a:lnTo>
                <a:lnTo>
                  <a:pt x="77571" y="103266"/>
                </a:lnTo>
                <a:lnTo>
                  <a:pt x="77571" y="102310"/>
                </a:lnTo>
                <a:lnTo>
                  <a:pt x="77571" y="102310"/>
                </a:lnTo>
                <a:lnTo>
                  <a:pt x="77571" y="103266"/>
                </a:lnTo>
                <a:lnTo>
                  <a:pt x="77571" y="103266"/>
                </a:lnTo>
                <a:lnTo>
                  <a:pt x="77571" y="103266"/>
                </a:lnTo>
                <a:lnTo>
                  <a:pt x="77571" y="104223"/>
                </a:lnTo>
                <a:lnTo>
                  <a:pt x="77571" y="104223"/>
                </a:lnTo>
                <a:lnTo>
                  <a:pt x="77571" y="104223"/>
                </a:lnTo>
                <a:lnTo>
                  <a:pt x="77571" y="103266"/>
                </a:lnTo>
                <a:lnTo>
                  <a:pt x="76714" y="103266"/>
                </a:lnTo>
                <a:lnTo>
                  <a:pt x="76714" y="103266"/>
                </a:lnTo>
                <a:lnTo>
                  <a:pt x="77571" y="103266"/>
                </a:lnTo>
                <a:lnTo>
                  <a:pt x="77571" y="103266"/>
                </a:lnTo>
                <a:lnTo>
                  <a:pt x="77571" y="102310"/>
                </a:lnTo>
                <a:lnTo>
                  <a:pt x="76714" y="102310"/>
                </a:lnTo>
                <a:lnTo>
                  <a:pt x="76714" y="102310"/>
                </a:lnTo>
                <a:lnTo>
                  <a:pt x="76714" y="102310"/>
                </a:lnTo>
                <a:lnTo>
                  <a:pt x="75428" y="102310"/>
                </a:lnTo>
                <a:lnTo>
                  <a:pt x="75428" y="103266"/>
                </a:lnTo>
                <a:lnTo>
                  <a:pt x="75428" y="103266"/>
                </a:lnTo>
                <a:lnTo>
                  <a:pt x="75428" y="103266"/>
                </a:lnTo>
                <a:lnTo>
                  <a:pt x="75428" y="103266"/>
                </a:lnTo>
                <a:lnTo>
                  <a:pt x="75428" y="103266"/>
                </a:lnTo>
                <a:lnTo>
                  <a:pt x="74571" y="103266"/>
                </a:lnTo>
                <a:lnTo>
                  <a:pt x="74571" y="103266"/>
                </a:lnTo>
                <a:lnTo>
                  <a:pt x="74571" y="103266"/>
                </a:lnTo>
                <a:lnTo>
                  <a:pt x="74571" y="103266"/>
                </a:lnTo>
                <a:lnTo>
                  <a:pt x="74571" y="103266"/>
                </a:lnTo>
                <a:lnTo>
                  <a:pt x="74571" y="104223"/>
                </a:lnTo>
                <a:lnTo>
                  <a:pt x="73714" y="104223"/>
                </a:lnTo>
                <a:lnTo>
                  <a:pt x="73714" y="104223"/>
                </a:lnTo>
                <a:lnTo>
                  <a:pt x="73714" y="104223"/>
                </a:lnTo>
                <a:lnTo>
                  <a:pt x="73714" y="104223"/>
                </a:lnTo>
                <a:lnTo>
                  <a:pt x="73714" y="104223"/>
                </a:lnTo>
                <a:lnTo>
                  <a:pt x="73714" y="104223"/>
                </a:lnTo>
                <a:lnTo>
                  <a:pt x="73714" y="104223"/>
                </a:lnTo>
                <a:lnTo>
                  <a:pt x="73714" y="104223"/>
                </a:lnTo>
                <a:lnTo>
                  <a:pt x="74571" y="104223"/>
                </a:lnTo>
                <a:lnTo>
                  <a:pt x="74571" y="104223"/>
                </a:lnTo>
                <a:lnTo>
                  <a:pt x="74571" y="104223"/>
                </a:lnTo>
                <a:lnTo>
                  <a:pt x="74571" y="104223"/>
                </a:lnTo>
                <a:lnTo>
                  <a:pt x="74571" y="104223"/>
                </a:lnTo>
                <a:lnTo>
                  <a:pt x="75428" y="104223"/>
                </a:lnTo>
                <a:lnTo>
                  <a:pt x="75428" y="104223"/>
                </a:lnTo>
                <a:lnTo>
                  <a:pt x="75428" y="104223"/>
                </a:lnTo>
                <a:lnTo>
                  <a:pt x="75428" y="104223"/>
                </a:lnTo>
                <a:lnTo>
                  <a:pt x="76714" y="104223"/>
                </a:lnTo>
                <a:lnTo>
                  <a:pt x="76714" y="104223"/>
                </a:lnTo>
                <a:lnTo>
                  <a:pt x="76714" y="10422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7" name="Shape 1147"/>
          <p:cNvSpPr/>
          <p:nvPr/>
        </p:nvSpPr>
        <p:spPr>
          <a:xfrm>
            <a:off x="5144692" y="3275015"/>
            <a:ext cx="333375" cy="398463"/>
          </a:xfrm>
          <a:custGeom>
            <a:avLst/>
            <a:gdLst/>
            <a:ahLst/>
            <a:cxnLst/>
            <a:rect l="0" t="0" r="0" b="0"/>
            <a:pathLst>
              <a:path w="120000" h="120000" extrusionOk="0">
                <a:moveTo>
                  <a:pt x="76714" y="104223"/>
                </a:moveTo>
                <a:lnTo>
                  <a:pt x="75428" y="104223"/>
                </a:lnTo>
                <a:lnTo>
                  <a:pt x="75428" y="104223"/>
                </a:lnTo>
                <a:lnTo>
                  <a:pt x="75428" y="105179"/>
                </a:lnTo>
                <a:lnTo>
                  <a:pt x="75428" y="105179"/>
                </a:lnTo>
                <a:lnTo>
                  <a:pt x="75428" y="105179"/>
                </a:lnTo>
                <a:lnTo>
                  <a:pt x="75428" y="105179"/>
                </a:lnTo>
                <a:lnTo>
                  <a:pt x="75428" y="105179"/>
                </a:lnTo>
                <a:lnTo>
                  <a:pt x="74571" y="105179"/>
                </a:lnTo>
                <a:lnTo>
                  <a:pt x="74571" y="106135"/>
                </a:lnTo>
                <a:lnTo>
                  <a:pt x="74571" y="106135"/>
                </a:lnTo>
                <a:lnTo>
                  <a:pt x="74571" y="106135"/>
                </a:lnTo>
                <a:lnTo>
                  <a:pt x="74571" y="106135"/>
                </a:lnTo>
                <a:lnTo>
                  <a:pt x="74571" y="106135"/>
                </a:lnTo>
                <a:lnTo>
                  <a:pt x="74571" y="106135"/>
                </a:lnTo>
                <a:lnTo>
                  <a:pt x="73714" y="106135"/>
                </a:lnTo>
                <a:lnTo>
                  <a:pt x="73714" y="107569"/>
                </a:lnTo>
                <a:lnTo>
                  <a:pt x="73714" y="107569"/>
                </a:lnTo>
                <a:lnTo>
                  <a:pt x="73714" y="107569"/>
                </a:lnTo>
                <a:lnTo>
                  <a:pt x="73714" y="107569"/>
                </a:lnTo>
                <a:lnTo>
                  <a:pt x="73714" y="107569"/>
                </a:lnTo>
                <a:lnTo>
                  <a:pt x="73714" y="106135"/>
                </a:lnTo>
                <a:lnTo>
                  <a:pt x="72857" y="106135"/>
                </a:lnTo>
                <a:lnTo>
                  <a:pt x="72857" y="106135"/>
                </a:lnTo>
                <a:lnTo>
                  <a:pt x="72857" y="106135"/>
                </a:lnTo>
                <a:lnTo>
                  <a:pt x="72857" y="106135"/>
                </a:lnTo>
                <a:lnTo>
                  <a:pt x="72857" y="107569"/>
                </a:lnTo>
                <a:lnTo>
                  <a:pt x="72000" y="107569"/>
                </a:lnTo>
                <a:lnTo>
                  <a:pt x="72000" y="107569"/>
                </a:lnTo>
                <a:lnTo>
                  <a:pt x="72000" y="107569"/>
                </a:lnTo>
                <a:lnTo>
                  <a:pt x="72000" y="107569"/>
                </a:lnTo>
                <a:lnTo>
                  <a:pt x="72000" y="107569"/>
                </a:lnTo>
                <a:lnTo>
                  <a:pt x="70714" y="107569"/>
                </a:lnTo>
                <a:lnTo>
                  <a:pt x="70714" y="107569"/>
                </a:lnTo>
                <a:lnTo>
                  <a:pt x="70714" y="107569"/>
                </a:lnTo>
                <a:lnTo>
                  <a:pt x="70714" y="107569"/>
                </a:lnTo>
                <a:lnTo>
                  <a:pt x="69857" y="107569"/>
                </a:lnTo>
                <a:lnTo>
                  <a:pt x="69857" y="107569"/>
                </a:lnTo>
                <a:lnTo>
                  <a:pt x="69857" y="107569"/>
                </a:lnTo>
                <a:lnTo>
                  <a:pt x="69857" y="107569"/>
                </a:lnTo>
                <a:lnTo>
                  <a:pt x="69857" y="107569"/>
                </a:lnTo>
                <a:lnTo>
                  <a:pt x="69857" y="106135"/>
                </a:lnTo>
                <a:lnTo>
                  <a:pt x="69857" y="106135"/>
                </a:lnTo>
                <a:lnTo>
                  <a:pt x="69857" y="106135"/>
                </a:lnTo>
                <a:lnTo>
                  <a:pt x="70714" y="106135"/>
                </a:lnTo>
                <a:lnTo>
                  <a:pt x="70714" y="106135"/>
                </a:lnTo>
                <a:lnTo>
                  <a:pt x="70714" y="106135"/>
                </a:lnTo>
                <a:lnTo>
                  <a:pt x="70714" y="106135"/>
                </a:lnTo>
                <a:lnTo>
                  <a:pt x="72000" y="106135"/>
                </a:lnTo>
                <a:lnTo>
                  <a:pt x="72000" y="106135"/>
                </a:lnTo>
                <a:lnTo>
                  <a:pt x="70714" y="106135"/>
                </a:lnTo>
                <a:lnTo>
                  <a:pt x="70714" y="106135"/>
                </a:lnTo>
                <a:lnTo>
                  <a:pt x="70714" y="106135"/>
                </a:lnTo>
                <a:lnTo>
                  <a:pt x="69857" y="106135"/>
                </a:lnTo>
                <a:lnTo>
                  <a:pt x="69857" y="106135"/>
                </a:lnTo>
                <a:lnTo>
                  <a:pt x="69857" y="106135"/>
                </a:lnTo>
                <a:lnTo>
                  <a:pt x="69857" y="106135"/>
                </a:lnTo>
                <a:lnTo>
                  <a:pt x="69857" y="106135"/>
                </a:lnTo>
                <a:lnTo>
                  <a:pt x="69000" y="106135"/>
                </a:lnTo>
                <a:lnTo>
                  <a:pt x="69000" y="106135"/>
                </a:lnTo>
                <a:lnTo>
                  <a:pt x="69000" y="106135"/>
                </a:lnTo>
                <a:lnTo>
                  <a:pt x="69000" y="106135"/>
                </a:lnTo>
                <a:lnTo>
                  <a:pt x="69000" y="107569"/>
                </a:lnTo>
                <a:lnTo>
                  <a:pt x="69000" y="107569"/>
                </a:lnTo>
                <a:lnTo>
                  <a:pt x="68142" y="107569"/>
                </a:lnTo>
                <a:lnTo>
                  <a:pt x="68142" y="107569"/>
                </a:lnTo>
                <a:lnTo>
                  <a:pt x="68142" y="107569"/>
                </a:lnTo>
                <a:lnTo>
                  <a:pt x="68142" y="107569"/>
                </a:lnTo>
                <a:lnTo>
                  <a:pt x="68142" y="107569"/>
                </a:lnTo>
                <a:lnTo>
                  <a:pt x="67285" y="107569"/>
                </a:lnTo>
                <a:lnTo>
                  <a:pt x="67285" y="108525"/>
                </a:lnTo>
                <a:lnTo>
                  <a:pt x="67285" y="108525"/>
                </a:lnTo>
                <a:lnTo>
                  <a:pt x="67285" y="108525"/>
                </a:lnTo>
                <a:lnTo>
                  <a:pt x="67285" y="108525"/>
                </a:lnTo>
                <a:lnTo>
                  <a:pt x="67285" y="108525"/>
                </a:lnTo>
                <a:lnTo>
                  <a:pt x="67285" y="108525"/>
                </a:lnTo>
                <a:lnTo>
                  <a:pt x="66000" y="108525"/>
                </a:lnTo>
                <a:lnTo>
                  <a:pt x="66000" y="108525"/>
                </a:lnTo>
                <a:lnTo>
                  <a:pt x="66000" y="108525"/>
                </a:lnTo>
                <a:lnTo>
                  <a:pt x="66000" y="108525"/>
                </a:lnTo>
                <a:lnTo>
                  <a:pt x="66000" y="107569"/>
                </a:lnTo>
                <a:lnTo>
                  <a:pt x="65142" y="107569"/>
                </a:lnTo>
                <a:lnTo>
                  <a:pt x="65142" y="107569"/>
                </a:lnTo>
                <a:lnTo>
                  <a:pt x="65142" y="107569"/>
                </a:lnTo>
                <a:lnTo>
                  <a:pt x="65142" y="107569"/>
                </a:lnTo>
                <a:lnTo>
                  <a:pt x="64285" y="107569"/>
                </a:lnTo>
                <a:lnTo>
                  <a:pt x="64285" y="107569"/>
                </a:lnTo>
                <a:lnTo>
                  <a:pt x="64285" y="107569"/>
                </a:lnTo>
                <a:lnTo>
                  <a:pt x="64285" y="107569"/>
                </a:lnTo>
                <a:lnTo>
                  <a:pt x="64285" y="106135"/>
                </a:lnTo>
                <a:lnTo>
                  <a:pt x="64285" y="106135"/>
                </a:lnTo>
                <a:lnTo>
                  <a:pt x="64285" y="106135"/>
                </a:lnTo>
                <a:lnTo>
                  <a:pt x="63428" y="106135"/>
                </a:lnTo>
                <a:lnTo>
                  <a:pt x="63428" y="106135"/>
                </a:lnTo>
                <a:lnTo>
                  <a:pt x="63428" y="106135"/>
                </a:lnTo>
                <a:lnTo>
                  <a:pt x="63428" y="106135"/>
                </a:lnTo>
                <a:lnTo>
                  <a:pt x="63428" y="106135"/>
                </a:lnTo>
                <a:lnTo>
                  <a:pt x="63428" y="106135"/>
                </a:lnTo>
                <a:lnTo>
                  <a:pt x="62571" y="106135"/>
                </a:lnTo>
                <a:lnTo>
                  <a:pt x="62571" y="106135"/>
                </a:lnTo>
                <a:lnTo>
                  <a:pt x="62571" y="106135"/>
                </a:lnTo>
                <a:lnTo>
                  <a:pt x="61285" y="106135"/>
                </a:lnTo>
                <a:lnTo>
                  <a:pt x="61285" y="106135"/>
                </a:lnTo>
                <a:lnTo>
                  <a:pt x="61285" y="106135"/>
                </a:lnTo>
                <a:lnTo>
                  <a:pt x="61285" y="106135"/>
                </a:lnTo>
                <a:lnTo>
                  <a:pt x="60428" y="106135"/>
                </a:lnTo>
                <a:lnTo>
                  <a:pt x="60428" y="106135"/>
                </a:lnTo>
                <a:lnTo>
                  <a:pt x="60428" y="106135"/>
                </a:lnTo>
                <a:lnTo>
                  <a:pt x="60428" y="106135"/>
                </a:lnTo>
                <a:lnTo>
                  <a:pt x="60428" y="106135"/>
                </a:lnTo>
                <a:lnTo>
                  <a:pt x="60428" y="106135"/>
                </a:lnTo>
                <a:lnTo>
                  <a:pt x="60428" y="106135"/>
                </a:lnTo>
                <a:lnTo>
                  <a:pt x="60428" y="107569"/>
                </a:lnTo>
                <a:lnTo>
                  <a:pt x="59571" y="107569"/>
                </a:lnTo>
                <a:lnTo>
                  <a:pt x="59571" y="107569"/>
                </a:lnTo>
                <a:lnTo>
                  <a:pt x="59571" y="106135"/>
                </a:lnTo>
                <a:lnTo>
                  <a:pt x="59571" y="106135"/>
                </a:lnTo>
                <a:lnTo>
                  <a:pt x="59571" y="106135"/>
                </a:lnTo>
                <a:lnTo>
                  <a:pt x="59571" y="106135"/>
                </a:lnTo>
                <a:lnTo>
                  <a:pt x="59571" y="106135"/>
                </a:lnTo>
                <a:lnTo>
                  <a:pt x="59571" y="106135"/>
                </a:lnTo>
                <a:lnTo>
                  <a:pt x="59571" y="105179"/>
                </a:lnTo>
                <a:lnTo>
                  <a:pt x="58714" y="105179"/>
                </a:lnTo>
                <a:lnTo>
                  <a:pt x="58714" y="105179"/>
                </a:lnTo>
                <a:lnTo>
                  <a:pt x="58714" y="105179"/>
                </a:lnTo>
                <a:lnTo>
                  <a:pt x="58714" y="105179"/>
                </a:lnTo>
                <a:lnTo>
                  <a:pt x="58714" y="104223"/>
                </a:lnTo>
                <a:lnTo>
                  <a:pt x="58714" y="104223"/>
                </a:lnTo>
                <a:lnTo>
                  <a:pt x="58714" y="104223"/>
                </a:lnTo>
                <a:lnTo>
                  <a:pt x="58714" y="104223"/>
                </a:lnTo>
                <a:lnTo>
                  <a:pt x="57857" y="104223"/>
                </a:lnTo>
                <a:lnTo>
                  <a:pt x="57857" y="104223"/>
                </a:lnTo>
                <a:lnTo>
                  <a:pt x="57857" y="104223"/>
                </a:lnTo>
                <a:lnTo>
                  <a:pt x="57857" y="104223"/>
                </a:lnTo>
                <a:lnTo>
                  <a:pt x="57857" y="104223"/>
                </a:lnTo>
                <a:lnTo>
                  <a:pt x="57857" y="103266"/>
                </a:lnTo>
                <a:lnTo>
                  <a:pt x="56571" y="103266"/>
                </a:lnTo>
                <a:lnTo>
                  <a:pt x="56571" y="103266"/>
                </a:lnTo>
                <a:lnTo>
                  <a:pt x="56571" y="103266"/>
                </a:lnTo>
                <a:lnTo>
                  <a:pt x="56571" y="103266"/>
                </a:lnTo>
                <a:lnTo>
                  <a:pt x="55714" y="103266"/>
                </a:lnTo>
                <a:lnTo>
                  <a:pt x="55714" y="103266"/>
                </a:lnTo>
                <a:lnTo>
                  <a:pt x="55714" y="103266"/>
                </a:lnTo>
                <a:lnTo>
                  <a:pt x="55714" y="103266"/>
                </a:lnTo>
                <a:lnTo>
                  <a:pt x="55714" y="103266"/>
                </a:lnTo>
                <a:lnTo>
                  <a:pt x="55714" y="102310"/>
                </a:lnTo>
                <a:lnTo>
                  <a:pt x="54857" y="102310"/>
                </a:lnTo>
                <a:lnTo>
                  <a:pt x="54857" y="102310"/>
                </a:lnTo>
                <a:lnTo>
                  <a:pt x="54857" y="102310"/>
                </a:lnTo>
                <a:lnTo>
                  <a:pt x="54857" y="102310"/>
                </a:lnTo>
                <a:lnTo>
                  <a:pt x="54857" y="102310"/>
                </a:lnTo>
                <a:lnTo>
                  <a:pt x="54857" y="102310"/>
                </a:lnTo>
                <a:lnTo>
                  <a:pt x="54000" y="102310"/>
                </a:lnTo>
                <a:lnTo>
                  <a:pt x="54000" y="102310"/>
                </a:lnTo>
                <a:lnTo>
                  <a:pt x="54000" y="100876"/>
                </a:lnTo>
                <a:lnTo>
                  <a:pt x="54000" y="100876"/>
                </a:lnTo>
                <a:lnTo>
                  <a:pt x="54000" y="100876"/>
                </a:lnTo>
                <a:lnTo>
                  <a:pt x="53142" y="100876"/>
                </a:lnTo>
                <a:lnTo>
                  <a:pt x="53142" y="100876"/>
                </a:lnTo>
                <a:lnTo>
                  <a:pt x="53142" y="100876"/>
                </a:lnTo>
                <a:lnTo>
                  <a:pt x="53142" y="99920"/>
                </a:lnTo>
                <a:lnTo>
                  <a:pt x="53142" y="99920"/>
                </a:lnTo>
                <a:lnTo>
                  <a:pt x="53142" y="99920"/>
                </a:lnTo>
                <a:lnTo>
                  <a:pt x="53142" y="99920"/>
                </a:lnTo>
                <a:lnTo>
                  <a:pt x="53142" y="99920"/>
                </a:lnTo>
                <a:lnTo>
                  <a:pt x="53142" y="98964"/>
                </a:lnTo>
                <a:lnTo>
                  <a:pt x="53142" y="98964"/>
                </a:lnTo>
                <a:lnTo>
                  <a:pt x="53142" y="98964"/>
                </a:lnTo>
                <a:lnTo>
                  <a:pt x="53142" y="98964"/>
                </a:lnTo>
                <a:lnTo>
                  <a:pt x="51857" y="98964"/>
                </a:lnTo>
                <a:lnTo>
                  <a:pt x="51857" y="98964"/>
                </a:lnTo>
                <a:lnTo>
                  <a:pt x="51857" y="98964"/>
                </a:lnTo>
                <a:lnTo>
                  <a:pt x="51857" y="98964"/>
                </a:lnTo>
                <a:lnTo>
                  <a:pt x="51000" y="98964"/>
                </a:lnTo>
                <a:lnTo>
                  <a:pt x="51000" y="98964"/>
                </a:lnTo>
                <a:lnTo>
                  <a:pt x="51000" y="98964"/>
                </a:lnTo>
                <a:lnTo>
                  <a:pt x="51000" y="98964"/>
                </a:lnTo>
                <a:lnTo>
                  <a:pt x="51000" y="98964"/>
                </a:lnTo>
                <a:lnTo>
                  <a:pt x="51000" y="98007"/>
                </a:lnTo>
                <a:lnTo>
                  <a:pt x="50142" y="98007"/>
                </a:lnTo>
                <a:lnTo>
                  <a:pt x="50142" y="98007"/>
                </a:lnTo>
                <a:lnTo>
                  <a:pt x="50142" y="98007"/>
                </a:lnTo>
                <a:lnTo>
                  <a:pt x="50142" y="98007"/>
                </a:lnTo>
                <a:lnTo>
                  <a:pt x="50142" y="98007"/>
                </a:lnTo>
                <a:lnTo>
                  <a:pt x="50142" y="97051"/>
                </a:lnTo>
                <a:lnTo>
                  <a:pt x="50142" y="97051"/>
                </a:lnTo>
                <a:lnTo>
                  <a:pt x="49285" y="97051"/>
                </a:lnTo>
                <a:lnTo>
                  <a:pt x="49285" y="98007"/>
                </a:lnTo>
                <a:lnTo>
                  <a:pt x="49285" y="98007"/>
                </a:lnTo>
                <a:lnTo>
                  <a:pt x="49285" y="98007"/>
                </a:lnTo>
                <a:lnTo>
                  <a:pt x="49285" y="97051"/>
                </a:lnTo>
                <a:lnTo>
                  <a:pt x="48428" y="97051"/>
                </a:lnTo>
                <a:lnTo>
                  <a:pt x="48428" y="97051"/>
                </a:lnTo>
                <a:lnTo>
                  <a:pt x="48428" y="98007"/>
                </a:lnTo>
                <a:lnTo>
                  <a:pt x="48428" y="98007"/>
                </a:lnTo>
                <a:lnTo>
                  <a:pt x="48428" y="98007"/>
                </a:lnTo>
                <a:lnTo>
                  <a:pt x="47142" y="98007"/>
                </a:lnTo>
                <a:lnTo>
                  <a:pt x="47142" y="97051"/>
                </a:lnTo>
                <a:lnTo>
                  <a:pt x="47142" y="97051"/>
                </a:lnTo>
                <a:lnTo>
                  <a:pt x="47142" y="97051"/>
                </a:lnTo>
                <a:lnTo>
                  <a:pt x="47142" y="97051"/>
                </a:lnTo>
                <a:lnTo>
                  <a:pt x="47142" y="97051"/>
                </a:lnTo>
                <a:lnTo>
                  <a:pt x="46285" y="97051"/>
                </a:lnTo>
                <a:lnTo>
                  <a:pt x="46285" y="97051"/>
                </a:lnTo>
                <a:lnTo>
                  <a:pt x="46285" y="97051"/>
                </a:lnTo>
                <a:lnTo>
                  <a:pt x="46285" y="97051"/>
                </a:lnTo>
                <a:lnTo>
                  <a:pt x="46285" y="97051"/>
                </a:lnTo>
                <a:lnTo>
                  <a:pt x="45428" y="97051"/>
                </a:lnTo>
                <a:lnTo>
                  <a:pt x="45428" y="97051"/>
                </a:lnTo>
                <a:lnTo>
                  <a:pt x="45428" y="95617"/>
                </a:lnTo>
                <a:lnTo>
                  <a:pt x="45428" y="95617"/>
                </a:lnTo>
                <a:lnTo>
                  <a:pt x="45428" y="95617"/>
                </a:lnTo>
                <a:lnTo>
                  <a:pt x="45428" y="95617"/>
                </a:lnTo>
                <a:lnTo>
                  <a:pt x="45428" y="95617"/>
                </a:lnTo>
                <a:lnTo>
                  <a:pt x="45428" y="95617"/>
                </a:lnTo>
                <a:lnTo>
                  <a:pt x="45428" y="94661"/>
                </a:lnTo>
                <a:lnTo>
                  <a:pt x="45428" y="94661"/>
                </a:lnTo>
                <a:lnTo>
                  <a:pt x="45428" y="94661"/>
                </a:lnTo>
                <a:lnTo>
                  <a:pt x="45428" y="93705"/>
                </a:lnTo>
                <a:lnTo>
                  <a:pt x="45428" y="93705"/>
                </a:lnTo>
                <a:lnTo>
                  <a:pt x="44571" y="93705"/>
                </a:lnTo>
                <a:lnTo>
                  <a:pt x="44571" y="93705"/>
                </a:lnTo>
                <a:lnTo>
                  <a:pt x="44571" y="93705"/>
                </a:lnTo>
                <a:lnTo>
                  <a:pt x="44571" y="92749"/>
                </a:lnTo>
                <a:lnTo>
                  <a:pt x="44571" y="92749"/>
                </a:lnTo>
                <a:lnTo>
                  <a:pt x="44571" y="92749"/>
                </a:lnTo>
                <a:lnTo>
                  <a:pt x="44571" y="92749"/>
                </a:lnTo>
                <a:lnTo>
                  <a:pt x="44571" y="92749"/>
                </a:lnTo>
                <a:lnTo>
                  <a:pt x="44571" y="91792"/>
                </a:lnTo>
                <a:lnTo>
                  <a:pt x="44571" y="91792"/>
                </a:lnTo>
                <a:lnTo>
                  <a:pt x="44571" y="91792"/>
                </a:lnTo>
                <a:lnTo>
                  <a:pt x="43714" y="91792"/>
                </a:lnTo>
                <a:lnTo>
                  <a:pt x="43714" y="90358"/>
                </a:lnTo>
                <a:lnTo>
                  <a:pt x="43714" y="90358"/>
                </a:lnTo>
                <a:lnTo>
                  <a:pt x="43714" y="90358"/>
                </a:lnTo>
                <a:lnTo>
                  <a:pt x="43714" y="89402"/>
                </a:lnTo>
                <a:lnTo>
                  <a:pt x="43714" y="89402"/>
                </a:lnTo>
                <a:lnTo>
                  <a:pt x="43714" y="89402"/>
                </a:lnTo>
                <a:lnTo>
                  <a:pt x="43714" y="89402"/>
                </a:lnTo>
                <a:lnTo>
                  <a:pt x="43714" y="89402"/>
                </a:lnTo>
                <a:lnTo>
                  <a:pt x="42428" y="89402"/>
                </a:lnTo>
                <a:lnTo>
                  <a:pt x="42428" y="89402"/>
                </a:lnTo>
                <a:lnTo>
                  <a:pt x="42428" y="88446"/>
                </a:lnTo>
                <a:lnTo>
                  <a:pt x="42428" y="88446"/>
                </a:lnTo>
                <a:lnTo>
                  <a:pt x="42428" y="88446"/>
                </a:lnTo>
                <a:lnTo>
                  <a:pt x="42428" y="88446"/>
                </a:lnTo>
                <a:lnTo>
                  <a:pt x="42428" y="88446"/>
                </a:lnTo>
                <a:lnTo>
                  <a:pt x="42428" y="87490"/>
                </a:lnTo>
                <a:lnTo>
                  <a:pt x="42428" y="87490"/>
                </a:lnTo>
                <a:lnTo>
                  <a:pt x="42428" y="87490"/>
                </a:lnTo>
                <a:lnTo>
                  <a:pt x="42428" y="87490"/>
                </a:lnTo>
                <a:lnTo>
                  <a:pt x="42428" y="87490"/>
                </a:lnTo>
                <a:lnTo>
                  <a:pt x="42428" y="86533"/>
                </a:lnTo>
                <a:lnTo>
                  <a:pt x="42428" y="86533"/>
                </a:lnTo>
                <a:lnTo>
                  <a:pt x="41571" y="86533"/>
                </a:lnTo>
                <a:lnTo>
                  <a:pt x="41571" y="87490"/>
                </a:lnTo>
                <a:lnTo>
                  <a:pt x="41571" y="87490"/>
                </a:lnTo>
                <a:lnTo>
                  <a:pt x="41571" y="87490"/>
                </a:lnTo>
                <a:lnTo>
                  <a:pt x="41571" y="86533"/>
                </a:lnTo>
                <a:lnTo>
                  <a:pt x="41571" y="86533"/>
                </a:lnTo>
                <a:lnTo>
                  <a:pt x="41571" y="86533"/>
                </a:lnTo>
                <a:lnTo>
                  <a:pt x="41571" y="86533"/>
                </a:lnTo>
                <a:lnTo>
                  <a:pt x="41571" y="85099"/>
                </a:lnTo>
                <a:lnTo>
                  <a:pt x="41571" y="85099"/>
                </a:lnTo>
                <a:lnTo>
                  <a:pt x="41571" y="85099"/>
                </a:lnTo>
                <a:lnTo>
                  <a:pt x="41571" y="85099"/>
                </a:lnTo>
                <a:lnTo>
                  <a:pt x="41571" y="85099"/>
                </a:lnTo>
                <a:lnTo>
                  <a:pt x="41571" y="84143"/>
                </a:lnTo>
                <a:lnTo>
                  <a:pt x="41571" y="84143"/>
                </a:lnTo>
                <a:lnTo>
                  <a:pt x="40714" y="84143"/>
                </a:lnTo>
                <a:lnTo>
                  <a:pt x="40714" y="84143"/>
                </a:lnTo>
                <a:lnTo>
                  <a:pt x="40714" y="84143"/>
                </a:lnTo>
                <a:lnTo>
                  <a:pt x="40714" y="83187"/>
                </a:lnTo>
                <a:lnTo>
                  <a:pt x="40714" y="83187"/>
                </a:lnTo>
                <a:lnTo>
                  <a:pt x="40714" y="83187"/>
                </a:lnTo>
                <a:lnTo>
                  <a:pt x="40714" y="83187"/>
                </a:lnTo>
                <a:lnTo>
                  <a:pt x="39857" y="83187"/>
                </a:lnTo>
                <a:lnTo>
                  <a:pt x="39857" y="82231"/>
                </a:lnTo>
                <a:lnTo>
                  <a:pt x="39857" y="82231"/>
                </a:lnTo>
                <a:lnTo>
                  <a:pt x="39857" y="82231"/>
                </a:lnTo>
                <a:lnTo>
                  <a:pt x="39857" y="82231"/>
                </a:lnTo>
                <a:lnTo>
                  <a:pt x="39857" y="82231"/>
                </a:lnTo>
                <a:lnTo>
                  <a:pt x="39857" y="82231"/>
                </a:lnTo>
                <a:lnTo>
                  <a:pt x="39000" y="82231"/>
                </a:lnTo>
                <a:lnTo>
                  <a:pt x="39000" y="81274"/>
                </a:lnTo>
                <a:lnTo>
                  <a:pt x="39000" y="81274"/>
                </a:lnTo>
                <a:lnTo>
                  <a:pt x="39000" y="81274"/>
                </a:lnTo>
                <a:lnTo>
                  <a:pt x="39000" y="81274"/>
                </a:lnTo>
                <a:lnTo>
                  <a:pt x="39000" y="81274"/>
                </a:lnTo>
                <a:lnTo>
                  <a:pt x="39000" y="79840"/>
                </a:lnTo>
                <a:lnTo>
                  <a:pt x="39000" y="79840"/>
                </a:lnTo>
                <a:lnTo>
                  <a:pt x="39000" y="79840"/>
                </a:lnTo>
                <a:lnTo>
                  <a:pt x="37714" y="79840"/>
                </a:lnTo>
                <a:lnTo>
                  <a:pt x="37714" y="79840"/>
                </a:lnTo>
                <a:lnTo>
                  <a:pt x="37714" y="78884"/>
                </a:lnTo>
                <a:lnTo>
                  <a:pt x="37714" y="78884"/>
                </a:lnTo>
                <a:lnTo>
                  <a:pt x="37714" y="78884"/>
                </a:lnTo>
                <a:lnTo>
                  <a:pt x="37714" y="78884"/>
                </a:lnTo>
                <a:lnTo>
                  <a:pt x="37714" y="77928"/>
                </a:lnTo>
                <a:lnTo>
                  <a:pt x="37714" y="77928"/>
                </a:lnTo>
                <a:lnTo>
                  <a:pt x="37714" y="77928"/>
                </a:lnTo>
                <a:lnTo>
                  <a:pt x="36857" y="77928"/>
                </a:lnTo>
                <a:lnTo>
                  <a:pt x="36857" y="77928"/>
                </a:lnTo>
                <a:lnTo>
                  <a:pt x="36857" y="77928"/>
                </a:lnTo>
                <a:lnTo>
                  <a:pt x="36857" y="77928"/>
                </a:lnTo>
                <a:lnTo>
                  <a:pt x="36857" y="77928"/>
                </a:lnTo>
                <a:lnTo>
                  <a:pt x="36857" y="77928"/>
                </a:lnTo>
                <a:lnTo>
                  <a:pt x="36857" y="77928"/>
                </a:lnTo>
                <a:lnTo>
                  <a:pt x="36000" y="77928"/>
                </a:lnTo>
                <a:lnTo>
                  <a:pt x="36000" y="78884"/>
                </a:lnTo>
                <a:lnTo>
                  <a:pt x="36000" y="78884"/>
                </a:lnTo>
                <a:lnTo>
                  <a:pt x="36000" y="78884"/>
                </a:lnTo>
                <a:lnTo>
                  <a:pt x="36000" y="78884"/>
                </a:lnTo>
                <a:lnTo>
                  <a:pt x="36000" y="78884"/>
                </a:lnTo>
                <a:lnTo>
                  <a:pt x="35142" y="78884"/>
                </a:lnTo>
                <a:lnTo>
                  <a:pt x="35142" y="78884"/>
                </a:lnTo>
                <a:lnTo>
                  <a:pt x="35142" y="78884"/>
                </a:lnTo>
                <a:lnTo>
                  <a:pt x="35142" y="78884"/>
                </a:lnTo>
                <a:lnTo>
                  <a:pt x="35142" y="79840"/>
                </a:lnTo>
                <a:lnTo>
                  <a:pt x="34285" y="79840"/>
                </a:lnTo>
                <a:lnTo>
                  <a:pt x="34285" y="78884"/>
                </a:lnTo>
                <a:lnTo>
                  <a:pt x="34285" y="78884"/>
                </a:lnTo>
                <a:lnTo>
                  <a:pt x="34285" y="78884"/>
                </a:lnTo>
                <a:lnTo>
                  <a:pt x="34285" y="78884"/>
                </a:lnTo>
                <a:lnTo>
                  <a:pt x="34285" y="77928"/>
                </a:lnTo>
                <a:lnTo>
                  <a:pt x="34285" y="77928"/>
                </a:lnTo>
                <a:lnTo>
                  <a:pt x="34285" y="77928"/>
                </a:lnTo>
                <a:lnTo>
                  <a:pt x="33000" y="77928"/>
                </a:lnTo>
                <a:lnTo>
                  <a:pt x="33000" y="77928"/>
                </a:lnTo>
                <a:lnTo>
                  <a:pt x="33000" y="77928"/>
                </a:lnTo>
                <a:lnTo>
                  <a:pt x="33000" y="77928"/>
                </a:lnTo>
                <a:lnTo>
                  <a:pt x="32142" y="77928"/>
                </a:lnTo>
                <a:lnTo>
                  <a:pt x="32142" y="77928"/>
                </a:lnTo>
                <a:lnTo>
                  <a:pt x="32142" y="77928"/>
                </a:lnTo>
                <a:lnTo>
                  <a:pt x="32142" y="77928"/>
                </a:lnTo>
                <a:lnTo>
                  <a:pt x="32142" y="77928"/>
                </a:lnTo>
                <a:lnTo>
                  <a:pt x="32142" y="77928"/>
                </a:lnTo>
                <a:lnTo>
                  <a:pt x="32142" y="77928"/>
                </a:lnTo>
                <a:lnTo>
                  <a:pt x="32142" y="76972"/>
                </a:lnTo>
                <a:lnTo>
                  <a:pt x="31285" y="76972"/>
                </a:lnTo>
                <a:lnTo>
                  <a:pt x="31285" y="77928"/>
                </a:lnTo>
                <a:lnTo>
                  <a:pt x="31285" y="77928"/>
                </a:lnTo>
                <a:lnTo>
                  <a:pt x="31285" y="77928"/>
                </a:lnTo>
                <a:lnTo>
                  <a:pt x="31285" y="76972"/>
                </a:lnTo>
                <a:lnTo>
                  <a:pt x="31285" y="76972"/>
                </a:lnTo>
                <a:lnTo>
                  <a:pt x="31285" y="76972"/>
                </a:lnTo>
                <a:lnTo>
                  <a:pt x="31285" y="76972"/>
                </a:lnTo>
                <a:lnTo>
                  <a:pt x="31285" y="76972"/>
                </a:lnTo>
                <a:lnTo>
                  <a:pt x="31285" y="76972"/>
                </a:lnTo>
                <a:lnTo>
                  <a:pt x="31285" y="77928"/>
                </a:lnTo>
                <a:lnTo>
                  <a:pt x="31285" y="77928"/>
                </a:lnTo>
                <a:lnTo>
                  <a:pt x="31285" y="77928"/>
                </a:lnTo>
                <a:lnTo>
                  <a:pt x="31285" y="78884"/>
                </a:lnTo>
                <a:lnTo>
                  <a:pt x="31285" y="78884"/>
                </a:lnTo>
                <a:lnTo>
                  <a:pt x="31285" y="78884"/>
                </a:lnTo>
                <a:lnTo>
                  <a:pt x="30428" y="78884"/>
                </a:lnTo>
                <a:lnTo>
                  <a:pt x="30428" y="78884"/>
                </a:lnTo>
                <a:lnTo>
                  <a:pt x="30428" y="78884"/>
                </a:lnTo>
                <a:lnTo>
                  <a:pt x="30428" y="78884"/>
                </a:lnTo>
                <a:lnTo>
                  <a:pt x="29571" y="78884"/>
                </a:lnTo>
                <a:lnTo>
                  <a:pt x="29571" y="78884"/>
                </a:lnTo>
                <a:lnTo>
                  <a:pt x="29571" y="79840"/>
                </a:lnTo>
                <a:lnTo>
                  <a:pt x="29571" y="79840"/>
                </a:lnTo>
                <a:lnTo>
                  <a:pt x="29571" y="79840"/>
                </a:lnTo>
                <a:lnTo>
                  <a:pt x="28285" y="79840"/>
                </a:lnTo>
                <a:lnTo>
                  <a:pt x="28285" y="79840"/>
                </a:lnTo>
                <a:lnTo>
                  <a:pt x="28285" y="79840"/>
                </a:lnTo>
                <a:lnTo>
                  <a:pt x="28285" y="79840"/>
                </a:lnTo>
                <a:lnTo>
                  <a:pt x="28285" y="79840"/>
                </a:lnTo>
                <a:lnTo>
                  <a:pt x="28285" y="78884"/>
                </a:lnTo>
                <a:lnTo>
                  <a:pt x="27428" y="78884"/>
                </a:lnTo>
                <a:lnTo>
                  <a:pt x="27428" y="78884"/>
                </a:lnTo>
                <a:lnTo>
                  <a:pt x="27428" y="78884"/>
                </a:lnTo>
                <a:lnTo>
                  <a:pt x="27428" y="78884"/>
                </a:lnTo>
                <a:lnTo>
                  <a:pt x="27428" y="77928"/>
                </a:lnTo>
                <a:lnTo>
                  <a:pt x="27428" y="77928"/>
                </a:lnTo>
                <a:lnTo>
                  <a:pt x="27428" y="77928"/>
                </a:lnTo>
                <a:lnTo>
                  <a:pt x="27428" y="77928"/>
                </a:lnTo>
                <a:lnTo>
                  <a:pt x="27428" y="77928"/>
                </a:lnTo>
                <a:lnTo>
                  <a:pt x="27428" y="77928"/>
                </a:lnTo>
                <a:lnTo>
                  <a:pt x="27428" y="76972"/>
                </a:lnTo>
                <a:lnTo>
                  <a:pt x="27428" y="76972"/>
                </a:lnTo>
                <a:lnTo>
                  <a:pt x="27428" y="76972"/>
                </a:lnTo>
                <a:lnTo>
                  <a:pt x="26571" y="76972"/>
                </a:lnTo>
                <a:lnTo>
                  <a:pt x="26571" y="76972"/>
                </a:lnTo>
                <a:lnTo>
                  <a:pt x="26571" y="76972"/>
                </a:lnTo>
                <a:lnTo>
                  <a:pt x="26571" y="76972"/>
                </a:lnTo>
                <a:lnTo>
                  <a:pt x="26571" y="76972"/>
                </a:lnTo>
                <a:lnTo>
                  <a:pt x="25714" y="76972"/>
                </a:lnTo>
                <a:lnTo>
                  <a:pt x="25714" y="76015"/>
                </a:lnTo>
                <a:lnTo>
                  <a:pt x="25714" y="76015"/>
                </a:lnTo>
                <a:lnTo>
                  <a:pt x="25714" y="76015"/>
                </a:lnTo>
                <a:lnTo>
                  <a:pt x="25714" y="76015"/>
                </a:lnTo>
                <a:lnTo>
                  <a:pt x="25714" y="76015"/>
                </a:lnTo>
                <a:lnTo>
                  <a:pt x="25714" y="76015"/>
                </a:lnTo>
                <a:lnTo>
                  <a:pt x="25714" y="74581"/>
                </a:lnTo>
                <a:lnTo>
                  <a:pt x="25714" y="74581"/>
                </a:lnTo>
                <a:lnTo>
                  <a:pt x="25714" y="74581"/>
                </a:lnTo>
                <a:lnTo>
                  <a:pt x="25714" y="73625"/>
                </a:lnTo>
                <a:lnTo>
                  <a:pt x="25714" y="73625"/>
                </a:lnTo>
                <a:lnTo>
                  <a:pt x="25714" y="73625"/>
                </a:lnTo>
                <a:lnTo>
                  <a:pt x="25714" y="72669"/>
                </a:lnTo>
                <a:lnTo>
                  <a:pt x="25714" y="72669"/>
                </a:lnTo>
                <a:lnTo>
                  <a:pt x="25714" y="72669"/>
                </a:lnTo>
                <a:lnTo>
                  <a:pt x="25714" y="71713"/>
                </a:lnTo>
                <a:lnTo>
                  <a:pt x="25714" y="71713"/>
                </a:lnTo>
                <a:lnTo>
                  <a:pt x="25714" y="71713"/>
                </a:lnTo>
                <a:lnTo>
                  <a:pt x="24857" y="71713"/>
                </a:lnTo>
                <a:lnTo>
                  <a:pt x="24857" y="71713"/>
                </a:lnTo>
                <a:lnTo>
                  <a:pt x="24857" y="71713"/>
                </a:lnTo>
                <a:lnTo>
                  <a:pt x="24857" y="71713"/>
                </a:lnTo>
                <a:lnTo>
                  <a:pt x="23571" y="71713"/>
                </a:lnTo>
                <a:lnTo>
                  <a:pt x="23571" y="71713"/>
                </a:lnTo>
                <a:lnTo>
                  <a:pt x="23571" y="71713"/>
                </a:lnTo>
                <a:lnTo>
                  <a:pt x="22714" y="71713"/>
                </a:lnTo>
                <a:lnTo>
                  <a:pt x="22714" y="70756"/>
                </a:lnTo>
                <a:lnTo>
                  <a:pt x="22714" y="70756"/>
                </a:lnTo>
                <a:lnTo>
                  <a:pt x="22714" y="70756"/>
                </a:lnTo>
                <a:lnTo>
                  <a:pt x="22714" y="69322"/>
                </a:lnTo>
                <a:lnTo>
                  <a:pt x="22714" y="69322"/>
                </a:lnTo>
                <a:lnTo>
                  <a:pt x="22714" y="69322"/>
                </a:lnTo>
                <a:lnTo>
                  <a:pt x="22714" y="68366"/>
                </a:lnTo>
                <a:lnTo>
                  <a:pt x="22714" y="68366"/>
                </a:lnTo>
                <a:lnTo>
                  <a:pt x="22714" y="68366"/>
                </a:lnTo>
                <a:lnTo>
                  <a:pt x="22714" y="67410"/>
                </a:lnTo>
                <a:lnTo>
                  <a:pt x="22714" y="67410"/>
                </a:lnTo>
                <a:lnTo>
                  <a:pt x="23571" y="67410"/>
                </a:lnTo>
                <a:lnTo>
                  <a:pt x="23571" y="67410"/>
                </a:lnTo>
                <a:lnTo>
                  <a:pt x="23571" y="66454"/>
                </a:lnTo>
                <a:lnTo>
                  <a:pt x="23571" y="66454"/>
                </a:lnTo>
                <a:lnTo>
                  <a:pt x="23571" y="66454"/>
                </a:lnTo>
                <a:lnTo>
                  <a:pt x="23571" y="66454"/>
                </a:lnTo>
                <a:lnTo>
                  <a:pt x="23571" y="66454"/>
                </a:lnTo>
                <a:lnTo>
                  <a:pt x="23571" y="66454"/>
                </a:lnTo>
                <a:lnTo>
                  <a:pt x="23571" y="65498"/>
                </a:lnTo>
                <a:lnTo>
                  <a:pt x="23571" y="65498"/>
                </a:lnTo>
                <a:lnTo>
                  <a:pt x="24857" y="65498"/>
                </a:lnTo>
                <a:lnTo>
                  <a:pt x="24857" y="65498"/>
                </a:lnTo>
                <a:lnTo>
                  <a:pt x="23571" y="65498"/>
                </a:lnTo>
                <a:lnTo>
                  <a:pt x="23571" y="64063"/>
                </a:lnTo>
                <a:lnTo>
                  <a:pt x="23571" y="64063"/>
                </a:lnTo>
                <a:lnTo>
                  <a:pt x="23571" y="64063"/>
                </a:lnTo>
                <a:lnTo>
                  <a:pt x="23571" y="64063"/>
                </a:lnTo>
                <a:lnTo>
                  <a:pt x="23571" y="64063"/>
                </a:lnTo>
                <a:lnTo>
                  <a:pt x="23571" y="63107"/>
                </a:lnTo>
                <a:lnTo>
                  <a:pt x="22714" y="63107"/>
                </a:lnTo>
                <a:lnTo>
                  <a:pt x="22714" y="63107"/>
                </a:lnTo>
                <a:lnTo>
                  <a:pt x="22714" y="63107"/>
                </a:lnTo>
                <a:lnTo>
                  <a:pt x="22714" y="63107"/>
                </a:lnTo>
                <a:lnTo>
                  <a:pt x="22714" y="62151"/>
                </a:lnTo>
                <a:lnTo>
                  <a:pt x="22714" y="62151"/>
                </a:lnTo>
                <a:lnTo>
                  <a:pt x="22714" y="62151"/>
                </a:lnTo>
                <a:lnTo>
                  <a:pt x="22714" y="62151"/>
                </a:lnTo>
                <a:lnTo>
                  <a:pt x="21857" y="62151"/>
                </a:lnTo>
                <a:lnTo>
                  <a:pt x="21857" y="62151"/>
                </a:lnTo>
                <a:lnTo>
                  <a:pt x="21857" y="61195"/>
                </a:lnTo>
                <a:lnTo>
                  <a:pt x="21857" y="61195"/>
                </a:lnTo>
                <a:lnTo>
                  <a:pt x="21857" y="61195"/>
                </a:lnTo>
                <a:lnTo>
                  <a:pt x="21857" y="61195"/>
                </a:lnTo>
                <a:lnTo>
                  <a:pt x="21857" y="60239"/>
                </a:lnTo>
                <a:lnTo>
                  <a:pt x="21857" y="60239"/>
                </a:lnTo>
                <a:lnTo>
                  <a:pt x="21857" y="60239"/>
                </a:lnTo>
                <a:lnTo>
                  <a:pt x="21857" y="60239"/>
                </a:lnTo>
                <a:lnTo>
                  <a:pt x="21857" y="60239"/>
                </a:lnTo>
                <a:lnTo>
                  <a:pt x="21857" y="58804"/>
                </a:lnTo>
                <a:lnTo>
                  <a:pt x="21000" y="58804"/>
                </a:lnTo>
                <a:lnTo>
                  <a:pt x="21000" y="58804"/>
                </a:lnTo>
                <a:lnTo>
                  <a:pt x="21000" y="58804"/>
                </a:lnTo>
                <a:lnTo>
                  <a:pt x="21000" y="58804"/>
                </a:lnTo>
                <a:lnTo>
                  <a:pt x="21000" y="58804"/>
                </a:lnTo>
                <a:lnTo>
                  <a:pt x="20142" y="58804"/>
                </a:lnTo>
                <a:lnTo>
                  <a:pt x="20142" y="58804"/>
                </a:lnTo>
                <a:lnTo>
                  <a:pt x="20142" y="58804"/>
                </a:lnTo>
                <a:lnTo>
                  <a:pt x="20142" y="58804"/>
                </a:lnTo>
                <a:lnTo>
                  <a:pt x="20142" y="58804"/>
                </a:lnTo>
                <a:lnTo>
                  <a:pt x="18857" y="58804"/>
                </a:lnTo>
                <a:lnTo>
                  <a:pt x="18857" y="58804"/>
                </a:lnTo>
                <a:lnTo>
                  <a:pt x="18857" y="58804"/>
                </a:lnTo>
                <a:lnTo>
                  <a:pt x="18857" y="58804"/>
                </a:lnTo>
                <a:lnTo>
                  <a:pt x="18857" y="57848"/>
                </a:lnTo>
                <a:lnTo>
                  <a:pt x="18000" y="57848"/>
                </a:lnTo>
                <a:lnTo>
                  <a:pt x="18000" y="57848"/>
                </a:lnTo>
                <a:lnTo>
                  <a:pt x="18000" y="57848"/>
                </a:lnTo>
                <a:lnTo>
                  <a:pt x="18000" y="57848"/>
                </a:lnTo>
                <a:lnTo>
                  <a:pt x="18000" y="57848"/>
                </a:lnTo>
                <a:lnTo>
                  <a:pt x="18000" y="57848"/>
                </a:lnTo>
                <a:lnTo>
                  <a:pt x="18000" y="56892"/>
                </a:lnTo>
                <a:lnTo>
                  <a:pt x="17142" y="56892"/>
                </a:lnTo>
                <a:lnTo>
                  <a:pt x="17142" y="56892"/>
                </a:lnTo>
                <a:lnTo>
                  <a:pt x="17142" y="56892"/>
                </a:lnTo>
                <a:lnTo>
                  <a:pt x="17142" y="56892"/>
                </a:lnTo>
                <a:lnTo>
                  <a:pt x="17142" y="56892"/>
                </a:lnTo>
                <a:lnTo>
                  <a:pt x="17142" y="56892"/>
                </a:lnTo>
                <a:lnTo>
                  <a:pt x="17142" y="55936"/>
                </a:lnTo>
                <a:lnTo>
                  <a:pt x="16285" y="55936"/>
                </a:lnTo>
                <a:lnTo>
                  <a:pt x="16285" y="55936"/>
                </a:lnTo>
                <a:lnTo>
                  <a:pt x="16285" y="55936"/>
                </a:lnTo>
                <a:lnTo>
                  <a:pt x="16285" y="55936"/>
                </a:lnTo>
                <a:lnTo>
                  <a:pt x="15428" y="55936"/>
                </a:lnTo>
                <a:lnTo>
                  <a:pt x="15428" y="55936"/>
                </a:lnTo>
                <a:lnTo>
                  <a:pt x="15428" y="55936"/>
                </a:lnTo>
                <a:lnTo>
                  <a:pt x="15428" y="55936"/>
                </a:lnTo>
                <a:lnTo>
                  <a:pt x="15428" y="55936"/>
                </a:lnTo>
                <a:lnTo>
                  <a:pt x="15428" y="55936"/>
                </a:lnTo>
                <a:lnTo>
                  <a:pt x="14142" y="55936"/>
                </a:lnTo>
                <a:lnTo>
                  <a:pt x="14142" y="55936"/>
                </a:lnTo>
                <a:lnTo>
                  <a:pt x="14142" y="55936"/>
                </a:lnTo>
                <a:lnTo>
                  <a:pt x="14142" y="55936"/>
                </a:lnTo>
                <a:lnTo>
                  <a:pt x="13285" y="55936"/>
                </a:lnTo>
                <a:lnTo>
                  <a:pt x="13285" y="55936"/>
                </a:lnTo>
                <a:lnTo>
                  <a:pt x="13285" y="55936"/>
                </a:lnTo>
                <a:lnTo>
                  <a:pt x="13285" y="54980"/>
                </a:lnTo>
                <a:lnTo>
                  <a:pt x="13285" y="54980"/>
                </a:lnTo>
                <a:lnTo>
                  <a:pt x="13285" y="54980"/>
                </a:lnTo>
                <a:lnTo>
                  <a:pt x="13285" y="54980"/>
                </a:lnTo>
                <a:lnTo>
                  <a:pt x="13285" y="54980"/>
                </a:lnTo>
                <a:lnTo>
                  <a:pt x="13285" y="54980"/>
                </a:lnTo>
                <a:lnTo>
                  <a:pt x="13285" y="54980"/>
                </a:lnTo>
                <a:lnTo>
                  <a:pt x="12428" y="54980"/>
                </a:lnTo>
                <a:lnTo>
                  <a:pt x="12428" y="53545"/>
                </a:lnTo>
                <a:lnTo>
                  <a:pt x="13285" y="53545"/>
                </a:lnTo>
                <a:lnTo>
                  <a:pt x="13285" y="53545"/>
                </a:lnTo>
                <a:lnTo>
                  <a:pt x="13285" y="53545"/>
                </a:lnTo>
                <a:lnTo>
                  <a:pt x="13285" y="53545"/>
                </a:lnTo>
                <a:lnTo>
                  <a:pt x="14142" y="53545"/>
                </a:lnTo>
                <a:lnTo>
                  <a:pt x="14142" y="53545"/>
                </a:lnTo>
                <a:lnTo>
                  <a:pt x="14142" y="52589"/>
                </a:lnTo>
                <a:lnTo>
                  <a:pt x="13285" y="52589"/>
                </a:lnTo>
                <a:lnTo>
                  <a:pt x="13285" y="52589"/>
                </a:lnTo>
                <a:lnTo>
                  <a:pt x="13285" y="52589"/>
                </a:lnTo>
                <a:lnTo>
                  <a:pt x="13285" y="52589"/>
                </a:lnTo>
                <a:lnTo>
                  <a:pt x="13285" y="52589"/>
                </a:lnTo>
                <a:lnTo>
                  <a:pt x="13285" y="51633"/>
                </a:lnTo>
                <a:lnTo>
                  <a:pt x="12428" y="51633"/>
                </a:lnTo>
                <a:lnTo>
                  <a:pt x="12428" y="51633"/>
                </a:lnTo>
                <a:lnTo>
                  <a:pt x="12428" y="51633"/>
                </a:lnTo>
                <a:lnTo>
                  <a:pt x="12428" y="51633"/>
                </a:lnTo>
                <a:lnTo>
                  <a:pt x="12428" y="50677"/>
                </a:lnTo>
                <a:lnTo>
                  <a:pt x="12428" y="50677"/>
                </a:lnTo>
                <a:lnTo>
                  <a:pt x="12428" y="50677"/>
                </a:lnTo>
                <a:lnTo>
                  <a:pt x="12428" y="50677"/>
                </a:lnTo>
                <a:lnTo>
                  <a:pt x="12428" y="50677"/>
                </a:lnTo>
                <a:lnTo>
                  <a:pt x="12428" y="50677"/>
                </a:lnTo>
                <a:lnTo>
                  <a:pt x="12428" y="50677"/>
                </a:lnTo>
                <a:lnTo>
                  <a:pt x="12428" y="49721"/>
                </a:lnTo>
                <a:lnTo>
                  <a:pt x="11571" y="49721"/>
                </a:lnTo>
                <a:lnTo>
                  <a:pt x="11571" y="49721"/>
                </a:lnTo>
                <a:lnTo>
                  <a:pt x="11571" y="49721"/>
                </a:lnTo>
                <a:lnTo>
                  <a:pt x="11571" y="49721"/>
                </a:lnTo>
                <a:lnTo>
                  <a:pt x="11571" y="49721"/>
                </a:lnTo>
                <a:lnTo>
                  <a:pt x="10714" y="49721"/>
                </a:lnTo>
                <a:lnTo>
                  <a:pt x="10714" y="49721"/>
                </a:lnTo>
                <a:lnTo>
                  <a:pt x="10714" y="49721"/>
                </a:lnTo>
                <a:lnTo>
                  <a:pt x="10714" y="48286"/>
                </a:lnTo>
                <a:lnTo>
                  <a:pt x="10714" y="48286"/>
                </a:lnTo>
                <a:lnTo>
                  <a:pt x="10714" y="48286"/>
                </a:lnTo>
                <a:lnTo>
                  <a:pt x="10714" y="48286"/>
                </a:lnTo>
                <a:lnTo>
                  <a:pt x="9428" y="48286"/>
                </a:lnTo>
                <a:lnTo>
                  <a:pt x="9428" y="47330"/>
                </a:lnTo>
                <a:lnTo>
                  <a:pt x="9428" y="47330"/>
                </a:lnTo>
                <a:lnTo>
                  <a:pt x="9428" y="47330"/>
                </a:lnTo>
                <a:lnTo>
                  <a:pt x="9428" y="47330"/>
                </a:lnTo>
                <a:lnTo>
                  <a:pt x="9428" y="47330"/>
                </a:lnTo>
                <a:lnTo>
                  <a:pt x="9428" y="47330"/>
                </a:lnTo>
                <a:lnTo>
                  <a:pt x="8571" y="47330"/>
                </a:lnTo>
                <a:lnTo>
                  <a:pt x="8571" y="46374"/>
                </a:lnTo>
                <a:lnTo>
                  <a:pt x="9428" y="46374"/>
                </a:lnTo>
                <a:lnTo>
                  <a:pt x="9428" y="46374"/>
                </a:lnTo>
                <a:lnTo>
                  <a:pt x="9428" y="46374"/>
                </a:lnTo>
                <a:lnTo>
                  <a:pt x="9428" y="46374"/>
                </a:lnTo>
                <a:lnTo>
                  <a:pt x="9428" y="45418"/>
                </a:lnTo>
                <a:lnTo>
                  <a:pt x="9428" y="45418"/>
                </a:lnTo>
                <a:lnTo>
                  <a:pt x="9428" y="45418"/>
                </a:lnTo>
                <a:lnTo>
                  <a:pt x="9428" y="45418"/>
                </a:lnTo>
                <a:lnTo>
                  <a:pt x="9428" y="45418"/>
                </a:lnTo>
                <a:lnTo>
                  <a:pt x="9428" y="44462"/>
                </a:lnTo>
                <a:lnTo>
                  <a:pt x="9428" y="44462"/>
                </a:lnTo>
                <a:lnTo>
                  <a:pt x="9428" y="44462"/>
                </a:lnTo>
                <a:lnTo>
                  <a:pt x="9428" y="44462"/>
                </a:lnTo>
                <a:lnTo>
                  <a:pt x="9428" y="44462"/>
                </a:lnTo>
                <a:lnTo>
                  <a:pt x="9428" y="44462"/>
                </a:lnTo>
                <a:lnTo>
                  <a:pt x="9428" y="44462"/>
                </a:lnTo>
                <a:lnTo>
                  <a:pt x="9428" y="43027"/>
                </a:lnTo>
                <a:lnTo>
                  <a:pt x="9428" y="43027"/>
                </a:lnTo>
                <a:lnTo>
                  <a:pt x="9428" y="43027"/>
                </a:lnTo>
                <a:lnTo>
                  <a:pt x="9428" y="43027"/>
                </a:lnTo>
                <a:lnTo>
                  <a:pt x="9428" y="43027"/>
                </a:lnTo>
                <a:lnTo>
                  <a:pt x="9428" y="42071"/>
                </a:lnTo>
                <a:lnTo>
                  <a:pt x="9428" y="42071"/>
                </a:lnTo>
                <a:lnTo>
                  <a:pt x="9428" y="42071"/>
                </a:lnTo>
                <a:lnTo>
                  <a:pt x="9428" y="42071"/>
                </a:lnTo>
                <a:lnTo>
                  <a:pt x="10714" y="42071"/>
                </a:lnTo>
                <a:lnTo>
                  <a:pt x="10714" y="42071"/>
                </a:lnTo>
                <a:lnTo>
                  <a:pt x="10714" y="42071"/>
                </a:lnTo>
                <a:lnTo>
                  <a:pt x="11571" y="42071"/>
                </a:lnTo>
                <a:lnTo>
                  <a:pt x="11571" y="42071"/>
                </a:lnTo>
                <a:lnTo>
                  <a:pt x="11571" y="42071"/>
                </a:lnTo>
                <a:lnTo>
                  <a:pt x="11571" y="41115"/>
                </a:lnTo>
                <a:lnTo>
                  <a:pt x="10714" y="41115"/>
                </a:lnTo>
                <a:lnTo>
                  <a:pt x="10714" y="41115"/>
                </a:lnTo>
                <a:lnTo>
                  <a:pt x="10714" y="41115"/>
                </a:lnTo>
                <a:lnTo>
                  <a:pt x="10714" y="41115"/>
                </a:lnTo>
                <a:lnTo>
                  <a:pt x="10714" y="41115"/>
                </a:lnTo>
                <a:lnTo>
                  <a:pt x="10714" y="40159"/>
                </a:lnTo>
                <a:lnTo>
                  <a:pt x="10714" y="40159"/>
                </a:lnTo>
                <a:lnTo>
                  <a:pt x="11571" y="40159"/>
                </a:lnTo>
                <a:lnTo>
                  <a:pt x="11571" y="40159"/>
                </a:lnTo>
                <a:lnTo>
                  <a:pt x="11571" y="40159"/>
                </a:lnTo>
                <a:lnTo>
                  <a:pt x="11571" y="39203"/>
                </a:lnTo>
                <a:lnTo>
                  <a:pt x="11571" y="39203"/>
                </a:lnTo>
                <a:lnTo>
                  <a:pt x="11571" y="39203"/>
                </a:lnTo>
                <a:lnTo>
                  <a:pt x="11571" y="39203"/>
                </a:lnTo>
                <a:lnTo>
                  <a:pt x="11571" y="39203"/>
                </a:lnTo>
                <a:lnTo>
                  <a:pt x="11571" y="37768"/>
                </a:lnTo>
                <a:lnTo>
                  <a:pt x="12428" y="37768"/>
                </a:lnTo>
                <a:lnTo>
                  <a:pt x="12428" y="37768"/>
                </a:lnTo>
                <a:lnTo>
                  <a:pt x="12428" y="37768"/>
                </a:lnTo>
                <a:lnTo>
                  <a:pt x="12428" y="37768"/>
                </a:lnTo>
                <a:lnTo>
                  <a:pt x="12428" y="37768"/>
                </a:lnTo>
                <a:lnTo>
                  <a:pt x="12428" y="37768"/>
                </a:lnTo>
                <a:lnTo>
                  <a:pt x="13285" y="37768"/>
                </a:lnTo>
                <a:lnTo>
                  <a:pt x="13285" y="37768"/>
                </a:lnTo>
                <a:lnTo>
                  <a:pt x="13285" y="37768"/>
                </a:lnTo>
                <a:lnTo>
                  <a:pt x="13285" y="37768"/>
                </a:lnTo>
                <a:lnTo>
                  <a:pt x="13285" y="37768"/>
                </a:lnTo>
                <a:lnTo>
                  <a:pt x="13285" y="36812"/>
                </a:lnTo>
                <a:lnTo>
                  <a:pt x="14142" y="36812"/>
                </a:lnTo>
                <a:lnTo>
                  <a:pt x="14142" y="36812"/>
                </a:lnTo>
                <a:lnTo>
                  <a:pt x="13285" y="36812"/>
                </a:lnTo>
                <a:lnTo>
                  <a:pt x="13285" y="36812"/>
                </a:lnTo>
                <a:lnTo>
                  <a:pt x="13285" y="36812"/>
                </a:lnTo>
                <a:lnTo>
                  <a:pt x="13285" y="35856"/>
                </a:lnTo>
                <a:lnTo>
                  <a:pt x="13285" y="35856"/>
                </a:lnTo>
                <a:lnTo>
                  <a:pt x="13285" y="35856"/>
                </a:lnTo>
                <a:lnTo>
                  <a:pt x="13285" y="35856"/>
                </a:lnTo>
                <a:lnTo>
                  <a:pt x="12428" y="35856"/>
                </a:lnTo>
                <a:lnTo>
                  <a:pt x="12428" y="34900"/>
                </a:lnTo>
                <a:lnTo>
                  <a:pt x="12428" y="34900"/>
                </a:lnTo>
                <a:lnTo>
                  <a:pt x="12428" y="34900"/>
                </a:lnTo>
                <a:lnTo>
                  <a:pt x="12428" y="34900"/>
                </a:lnTo>
                <a:lnTo>
                  <a:pt x="12428" y="33944"/>
                </a:lnTo>
                <a:lnTo>
                  <a:pt x="12428" y="33944"/>
                </a:lnTo>
                <a:lnTo>
                  <a:pt x="12428" y="33944"/>
                </a:lnTo>
                <a:lnTo>
                  <a:pt x="12428" y="33944"/>
                </a:lnTo>
                <a:lnTo>
                  <a:pt x="12428" y="33944"/>
                </a:lnTo>
                <a:lnTo>
                  <a:pt x="12428" y="32509"/>
                </a:lnTo>
                <a:lnTo>
                  <a:pt x="13285" y="32509"/>
                </a:lnTo>
                <a:lnTo>
                  <a:pt x="13285" y="33944"/>
                </a:lnTo>
                <a:lnTo>
                  <a:pt x="13285" y="33944"/>
                </a:lnTo>
                <a:lnTo>
                  <a:pt x="13285" y="32509"/>
                </a:lnTo>
                <a:lnTo>
                  <a:pt x="13285" y="32509"/>
                </a:lnTo>
                <a:lnTo>
                  <a:pt x="14142" y="32509"/>
                </a:lnTo>
                <a:lnTo>
                  <a:pt x="14142" y="32509"/>
                </a:lnTo>
                <a:lnTo>
                  <a:pt x="14142" y="32509"/>
                </a:lnTo>
                <a:lnTo>
                  <a:pt x="14142" y="32509"/>
                </a:lnTo>
                <a:lnTo>
                  <a:pt x="14142" y="32509"/>
                </a:lnTo>
                <a:lnTo>
                  <a:pt x="14142" y="32509"/>
                </a:lnTo>
                <a:lnTo>
                  <a:pt x="14142" y="31553"/>
                </a:lnTo>
                <a:lnTo>
                  <a:pt x="14142" y="31553"/>
                </a:lnTo>
                <a:lnTo>
                  <a:pt x="14142" y="31553"/>
                </a:lnTo>
                <a:lnTo>
                  <a:pt x="14142" y="32509"/>
                </a:lnTo>
                <a:lnTo>
                  <a:pt x="14142" y="32509"/>
                </a:lnTo>
                <a:lnTo>
                  <a:pt x="13285" y="32509"/>
                </a:lnTo>
                <a:lnTo>
                  <a:pt x="13285" y="31553"/>
                </a:lnTo>
                <a:lnTo>
                  <a:pt x="13285" y="31553"/>
                </a:lnTo>
                <a:lnTo>
                  <a:pt x="13285" y="31553"/>
                </a:lnTo>
                <a:lnTo>
                  <a:pt x="12428" y="31553"/>
                </a:lnTo>
                <a:lnTo>
                  <a:pt x="12428" y="31553"/>
                </a:lnTo>
                <a:lnTo>
                  <a:pt x="12428" y="31553"/>
                </a:lnTo>
                <a:lnTo>
                  <a:pt x="12428" y="31553"/>
                </a:lnTo>
                <a:lnTo>
                  <a:pt x="11571" y="31553"/>
                </a:lnTo>
                <a:lnTo>
                  <a:pt x="11571" y="31553"/>
                </a:lnTo>
                <a:lnTo>
                  <a:pt x="11571" y="31553"/>
                </a:lnTo>
                <a:lnTo>
                  <a:pt x="11571" y="32509"/>
                </a:lnTo>
                <a:lnTo>
                  <a:pt x="11571" y="32509"/>
                </a:lnTo>
                <a:lnTo>
                  <a:pt x="11571" y="31553"/>
                </a:lnTo>
                <a:lnTo>
                  <a:pt x="10714" y="31553"/>
                </a:lnTo>
                <a:lnTo>
                  <a:pt x="10714" y="31553"/>
                </a:lnTo>
                <a:lnTo>
                  <a:pt x="10714" y="31553"/>
                </a:lnTo>
                <a:lnTo>
                  <a:pt x="10714" y="31553"/>
                </a:lnTo>
                <a:lnTo>
                  <a:pt x="10714" y="30597"/>
                </a:lnTo>
                <a:lnTo>
                  <a:pt x="10714" y="30597"/>
                </a:lnTo>
                <a:lnTo>
                  <a:pt x="9428" y="30597"/>
                </a:lnTo>
                <a:lnTo>
                  <a:pt x="9428" y="30597"/>
                </a:lnTo>
                <a:lnTo>
                  <a:pt x="9428" y="30597"/>
                </a:lnTo>
                <a:lnTo>
                  <a:pt x="9428" y="30597"/>
                </a:lnTo>
                <a:lnTo>
                  <a:pt x="9428" y="30597"/>
                </a:lnTo>
                <a:lnTo>
                  <a:pt x="8571" y="30597"/>
                </a:lnTo>
                <a:lnTo>
                  <a:pt x="8571" y="30597"/>
                </a:lnTo>
                <a:lnTo>
                  <a:pt x="8571" y="30597"/>
                </a:lnTo>
                <a:lnTo>
                  <a:pt x="8571" y="30597"/>
                </a:lnTo>
                <a:lnTo>
                  <a:pt x="8571" y="30597"/>
                </a:lnTo>
                <a:lnTo>
                  <a:pt x="8571" y="30597"/>
                </a:lnTo>
                <a:lnTo>
                  <a:pt x="8571" y="30597"/>
                </a:lnTo>
                <a:lnTo>
                  <a:pt x="8571" y="29641"/>
                </a:lnTo>
                <a:lnTo>
                  <a:pt x="8571" y="29641"/>
                </a:lnTo>
                <a:lnTo>
                  <a:pt x="8571" y="29641"/>
                </a:lnTo>
                <a:lnTo>
                  <a:pt x="8571" y="29641"/>
                </a:lnTo>
                <a:lnTo>
                  <a:pt x="8571" y="28685"/>
                </a:lnTo>
                <a:lnTo>
                  <a:pt x="8571" y="28685"/>
                </a:lnTo>
                <a:lnTo>
                  <a:pt x="8571" y="28685"/>
                </a:lnTo>
                <a:lnTo>
                  <a:pt x="8571" y="28685"/>
                </a:lnTo>
                <a:lnTo>
                  <a:pt x="8571" y="27250"/>
                </a:lnTo>
                <a:lnTo>
                  <a:pt x="8571" y="27250"/>
                </a:lnTo>
                <a:lnTo>
                  <a:pt x="8571" y="27250"/>
                </a:lnTo>
                <a:lnTo>
                  <a:pt x="7714" y="27250"/>
                </a:lnTo>
                <a:lnTo>
                  <a:pt x="7714" y="27250"/>
                </a:lnTo>
                <a:lnTo>
                  <a:pt x="7714" y="27250"/>
                </a:lnTo>
                <a:lnTo>
                  <a:pt x="6857" y="27250"/>
                </a:lnTo>
                <a:lnTo>
                  <a:pt x="6857" y="27250"/>
                </a:lnTo>
                <a:lnTo>
                  <a:pt x="6857" y="26294"/>
                </a:lnTo>
                <a:lnTo>
                  <a:pt x="6857" y="26294"/>
                </a:lnTo>
                <a:lnTo>
                  <a:pt x="6857" y="26294"/>
                </a:lnTo>
                <a:lnTo>
                  <a:pt x="6857" y="26294"/>
                </a:lnTo>
                <a:lnTo>
                  <a:pt x="6857" y="25338"/>
                </a:lnTo>
                <a:lnTo>
                  <a:pt x="6857" y="25338"/>
                </a:lnTo>
                <a:lnTo>
                  <a:pt x="6857" y="25338"/>
                </a:lnTo>
                <a:lnTo>
                  <a:pt x="6857" y="25338"/>
                </a:lnTo>
                <a:lnTo>
                  <a:pt x="6857" y="24382"/>
                </a:lnTo>
                <a:lnTo>
                  <a:pt x="6857" y="24382"/>
                </a:lnTo>
                <a:lnTo>
                  <a:pt x="6857" y="24382"/>
                </a:lnTo>
                <a:lnTo>
                  <a:pt x="6857" y="24382"/>
                </a:lnTo>
                <a:lnTo>
                  <a:pt x="6000" y="24382"/>
                </a:lnTo>
                <a:lnTo>
                  <a:pt x="6000" y="24382"/>
                </a:lnTo>
                <a:lnTo>
                  <a:pt x="6000" y="24382"/>
                </a:lnTo>
                <a:lnTo>
                  <a:pt x="6000" y="24382"/>
                </a:lnTo>
                <a:lnTo>
                  <a:pt x="6000" y="23426"/>
                </a:lnTo>
                <a:lnTo>
                  <a:pt x="6000" y="23426"/>
                </a:lnTo>
                <a:lnTo>
                  <a:pt x="6000" y="23426"/>
                </a:lnTo>
                <a:lnTo>
                  <a:pt x="6000" y="23426"/>
                </a:lnTo>
                <a:lnTo>
                  <a:pt x="6000" y="23426"/>
                </a:lnTo>
                <a:lnTo>
                  <a:pt x="6000" y="21992"/>
                </a:lnTo>
                <a:lnTo>
                  <a:pt x="6000" y="21992"/>
                </a:lnTo>
                <a:lnTo>
                  <a:pt x="6000" y="21992"/>
                </a:lnTo>
                <a:lnTo>
                  <a:pt x="6000" y="21992"/>
                </a:lnTo>
                <a:lnTo>
                  <a:pt x="4714" y="21992"/>
                </a:lnTo>
                <a:lnTo>
                  <a:pt x="4714" y="21992"/>
                </a:lnTo>
                <a:lnTo>
                  <a:pt x="4714" y="21035"/>
                </a:lnTo>
                <a:lnTo>
                  <a:pt x="4714" y="21035"/>
                </a:lnTo>
                <a:lnTo>
                  <a:pt x="4714" y="21035"/>
                </a:lnTo>
                <a:lnTo>
                  <a:pt x="4714" y="20079"/>
                </a:lnTo>
                <a:lnTo>
                  <a:pt x="6000" y="20079"/>
                </a:lnTo>
                <a:lnTo>
                  <a:pt x="6000" y="20079"/>
                </a:lnTo>
                <a:lnTo>
                  <a:pt x="6000" y="20079"/>
                </a:lnTo>
                <a:lnTo>
                  <a:pt x="4714" y="20079"/>
                </a:lnTo>
                <a:lnTo>
                  <a:pt x="4714" y="20079"/>
                </a:lnTo>
                <a:lnTo>
                  <a:pt x="4714" y="19123"/>
                </a:lnTo>
                <a:lnTo>
                  <a:pt x="4714" y="19123"/>
                </a:lnTo>
                <a:lnTo>
                  <a:pt x="3857" y="19123"/>
                </a:lnTo>
                <a:lnTo>
                  <a:pt x="3857" y="19123"/>
                </a:lnTo>
                <a:lnTo>
                  <a:pt x="3857" y="19123"/>
                </a:lnTo>
                <a:lnTo>
                  <a:pt x="3857" y="19123"/>
                </a:lnTo>
                <a:lnTo>
                  <a:pt x="3857" y="18167"/>
                </a:lnTo>
                <a:lnTo>
                  <a:pt x="3857" y="18167"/>
                </a:lnTo>
                <a:lnTo>
                  <a:pt x="3857" y="18167"/>
                </a:lnTo>
                <a:lnTo>
                  <a:pt x="3857" y="16733"/>
                </a:lnTo>
                <a:lnTo>
                  <a:pt x="3857" y="16733"/>
                </a:lnTo>
                <a:lnTo>
                  <a:pt x="3857" y="16733"/>
                </a:lnTo>
                <a:lnTo>
                  <a:pt x="3857" y="16733"/>
                </a:lnTo>
                <a:lnTo>
                  <a:pt x="3857" y="16733"/>
                </a:lnTo>
                <a:lnTo>
                  <a:pt x="3857" y="15776"/>
                </a:lnTo>
                <a:lnTo>
                  <a:pt x="3857" y="15776"/>
                </a:lnTo>
                <a:lnTo>
                  <a:pt x="3857" y="15776"/>
                </a:lnTo>
                <a:lnTo>
                  <a:pt x="3857" y="15776"/>
                </a:lnTo>
                <a:lnTo>
                  <a:pt x="3000" y="15776"/>
                </a:lnTo>
                <a:lnTo>
                  <a:pt x="3000" y="15776"/>
                </a:lnTo>
                <a:lnTo>
                  <a:pt x="3000" y="15776"/>
                </a:lnTo>
                <a:lnTo>
                  <a:pt x="3000" y="15776"/>
                </a:lnTo>
                <a:lnTo>
                  <a:pt x="3000" y="15776"/>
                </a:lnTo>
                <a:lnTo>
                  <a:pt x="3000" y="15776"/>
                </a:lnTo>
                <a:lnTo>
                  <a:pt x="3000" y="14820"/>
                </a:lnTo>
                <a:lnTo>
                  <a:pt x="3000" y="14820"/>
                </a:lnTo>
                <a:lnTo>
                  <a:pt x="2142" y="14820"/>
                </a:lnTo>
                <a:lnTo>
                  <a:pt x="2142" y="14820"/>
                </a:lnTo>
                <a:lnTo>
                  <a:pt x="2142" y="14820"/>
                </a:lnTo>
                <a:lnTo>
                  <a:pt x="2142" y="14820"/>
                </a:lnTo>
                <a:lnTo>
                  <a:pt x="2142" y="14820"/>
                </a:lnTo>
                <a:lnTo>
                  <a:pt x="2142" y="14820"/>
                </a:lnTo>
                <a:lnTo>
                  <a:pt x="2142" y="13864"/>
                </a:lnTo>
                <a:lnTo>
                  <a:pt x="2142" y="13864"/>
                </a:lnTo>
                <a:lnTo>
                  <a:pt x="2142" y="13864"/>
                </a:lnTo>
                <a:lnTo>
                  <a:pt x="2142" y="13864"/>
                </a:lnTo>
                <a:lnTo>
                  <a:pt x="3000" y="13864"/>
                </a:lnTo>
                <a:lnTo>
                  <a:pt x="3000" y="12908"/>
                </a:lnTo>
                <a:lnTo>
                  <a:pt x="3000" y="12908"/>
                </a:lnTo>
                <a:lnTo>
                  <a:pt x="3000" y="12908"/>
                </a:lnTo>
                <a:lnTo>
                  <a:pt x="3000" y="12908"/>
                </a:lnTo>
                <a:lnTo>
                  <a:pt x="3000" y="12908"/>
                </a:lnTo>
                <a:lnTo>
                  <a:pt x="3000" y="11474"/>
                </a:lnTo>
                <a:lnTo>
                  <a:pt x="3000" y="11474"/>
                </a:lnTo>
                <a:lnTo>
                  <a:pt x="3000" y="11474"/>
                </a:lnTo>
                <a:lnTo>
                  <a:pt x="3000" y="11474"/>
                </a:lnTo>
                <a:lnTo>
                  <a:pt x="3000" y="11474"/>
                </a:lnTo>
                <a:lnTo>
                  <a:pt x="3000" y="11474"/>
                </a:lnTo>
                <a:lnTo>
                  <a:pt x="3000" y="11474"/>
                </a:lnTo>
                <a:lnTo>
                  <a:pt x="3000" y="11474"/>
                </a:lnTo>
                <a:lnTo>
                  <a:pt x="2142" y="11474"/>
                </a:lnTo>
                <a:lnTo>
                  <a:pt x="2142" y="10517"/>
                </a:lnTo>
                <a:lnTo>
                  <a:pt x="2142" y="10517"/>
                </a:lnTo>
                <a:lnTo>
                  <a:pt x="2142" y="10517"/>
                </a:lnTo>
                <a:lnTo>
                  <a:pt x="2142" y="9561"/>
                </a:lnTo>
                <a:lnTo>
                  <a:pt x="2142" y="9561"/>
                </a:lnTo>
                <a:lnTo>
                  <a:pt x="2142" y="9561"/>
                </a:lnTo>
                <a:lnTo>
                  <a:pt x="2142" y="9561"/>
                </a:lnTo>
                <a:lnTo>
                  <a:pt x="2142" y="8605"/>
                </a:lnTo>
                <a:lnTo>
                  <a:pt x="2142" y="8605"/>
                </a:lnTo>
                <a:lnTo>
                  <a:pt x="2142" y="8605"/>
                </a:lnTo>
                <a:lnTo>
                  <a:pt x="2142" y="7649"/>
                </a:lnTo>
                <a:lnTo>
                  <a:pt x="2142" y="7649"/>
                </a:lnTo>
                <a:lnTo>
                  <a:pt x="2142" y="7649"/>
                </a:lnTo>
                <a:lnTo>
                  <a:pt x="2142" y="7649"/>
                </a:lnTo>
                <a:lnTo>
                  <a:pt x="2142" y="7649"/>
                </a:lnTo>
                <a:lnTo>
                  <a:pt x="2142" y="7649"/>
                </a:lnTo>
                <a:lnTo>
                  <a:pt x="1285" y="7649"/>
                </a:lnTo>
                <a:lnTo>
                  <a:pt x="1285" y="6215"/>
                </a:lnTo>
                <a:lnTo>
                  <a:pt x="1285" y="6215"/>
                </a:lnTo>
                <a:lnTo>
                  <a:pt x="1285" y="6215"/>
                </a:lnTo>
                <a:lnTo>
                  <a:pt x="1285" y="5258"/>
                </a:lnTo>
                <a:lnTo>
                  <a:pt x="1285" y="5258"/>
                </a:lnTo>
                <a:lnTo>
                  <a:pt x="1285" y="5258"/>
                </a:lnTo>
                <a:lnTo>
                  <a:pt x="1285" y="5258"/>
                </a:lnTo>
                <a:lnTo>
                  <a:pt x="1285" y="5258"/>
                </a:lnTo>
                <a:lnTo>
                  <a:pt x="1285" y="4302"/>
                </a:lnTo>
                <a:lnTo>
                  <a:pt x="1285" y="4302"/>
                </a:lnTo>
                <a:lnTo>
                  <a:pt x="1285" y="4302"/>
                </a:lnTo>
                <a:lnTo>
                  <a:pt x="1285" y="4302"/>
                </a:lnTo>
                <a:lnTo>
                  <a:pt x="1285" y="4302"/>
                </a:lnTo>
                <a:lnTo>
                  <a:pt x="1285" y="3346"/>
                </a:lnTo>
                <a:lnTo>
                  <a:pt x="1285" y="3346"/>
                </a:lnTo>
                <a:lnTo>
                  <a:pt x="1285" y="3346"/>
                </a:lnTo>
                <a:lnTo>
                  <a:pt x="0" y="3346"/>
                </a:lnTo>
                <a:lnTo>
                  <a:pt x="0" y="3346"/>
                </a:lnTo>
                <a:lnTo>
                  <a:pt x="1285" y="3346"/>
                </a:lnTo>
                <a:lnTo>
                  <a:pt x="1285" y="2390"/>
                </a:lnTo>
                <a:lnTo>
                  <a:pt x="1285" y="2390"/>
                </a:lnTo>
                <a:lnTo>
                  <a:pt x="1285" y="3346"/>
                </a:lnTo>
                <a:lnTo>
                  <a:pt x="1285" y="3346"/>
                </a:lnTo>
                <a:lnTo>
                  <a:pt x="1285" y="2390"/>
                </a:lnTo>
                <a:lnTo>
                  <a:pt x="1285" y="2390"/>
                </a:lnTo>
                <a:lnTo>
                  <a:pt x="2142" y="2390"/>
                </a:lnTo>
                <a:lnTo>
                  <a:pt x="2142" y="3346"/>
                </a:lnTo>
                <a:lnTo>
                  <a:pt x="2142" y="3346"/>
                </a:lnTo>
                <a:lnTo>
                  <a:pt x="2142" y="3346"/>
                </a:lnTo>
                <a:lnTo>
                  <a:pt x="3000" y="3346"/>
                </a:lnTo>
                <a:lnTo>
                  <a:pt x="3000" y="2390"/>
                </a:lnTo>
                <a:lnTo>
                  <a:pt x="3000" y="2390"/>
                </a:lnTo>
                <a:lnTo>
                  <a:pt x="3000" y="2390"/>
                </a:lnTo>
                <a:lnTo>
                  <a:pt x="3000" y="2390"/>
                </a:lnTo>
                <a:lnTo>
                  <a:pt x="3000" y="2390"/>
                </a:lnTo>
                <a:lnTo>
                  <a:pt x="3000" y="956"/>
                </a:lnTo>
                <a:lnTo>
                  <a:pt x="3000" y="956"/>
                </a:lnTo>
                <a:lnTo>
                  <a:pt x="3000" y="956"/>
                </a:lnTo>
                <a:lnTo>
                  <a:pt x="3000" y="956"/>
                </a:lnTo>
                <a:lnTo>
                  <a:pt x="3000" y="956"/>
                </a:lnTo>
                <a:lnTo>
                  <a:pt x="3000" y="0"/>
                </a:lnTo>
                <a:lnTo>
                  <a:pt x="3857" y="0"/>
                </a:lnTo>
                <a:lnTo>
                  <a:pt x="3857" y="0"/>
                </a:lnTo>
                <a:lnTo>
                  <a:pt x="3857" y="0"/>
                </a:lnTo>
                <a:lnTo>
                  <a:pt x="3857" y="0"/>
                </a:lnTo>
                <a:lnTo>
                  <a:pt x="3857" y="0"/>
                </a:lnTo>
                <a:lnTo>
                  <a:pt x="3857" y="0"/>
                </a:lnTo>
                <a:lnTo>
                  <a:pt x="4714" y="0"/>
                </a:lnTo>
                <a:lnTo>
                  <a:pt x="4714" y="0"/>
                </a:lnTo>
                <a:lnTo>
                  <a:pt x="4714" y="956"/>
                </a:lnTo>
                <a:lnTo>
                  <a:pt x="4714" y="956"/>
                </a:lnTo>
                <a:lnTo>
                  <a:pt x="4714" y="956"/>
                </a:lnTo>
                <a:lnTo>
                  <a:pt x="6000" y="956"/>
                </a:lnTo>
                <a:lnTo>
                  <a:pt x="6000" y="956"/>
                </a:lnTo>
                <a:lnTo>
                  <a:pt x="6000" y="956"/>
                </a:lnTo>
                <a:lnTo>
                  <a:pt x="6000" y="956"/>
                </a:lnTo>
                <a:lnTo>
                  <a:pt x="6000" y="956"/>
                </a:lnTo>
                <a:lnTo>
                  <a:pt x="6000" y="2390"/>
                </a:lnTo>
                <a:lnTo>
                  <a:pt x="6000" y="2390"/>
                </a:lnTo>
                <a:lnTo>
                  <a:pt x="6000" y="2390"/>
                </a:lnTo>
                <a:lnTo>
                  <a:pt x="6000" y="2390"/>
                </a:lnTo>
                <a:lnTo>
                  <a:pt x="6857" y="2390"/>
                </a:lnTo>
                <a:lnTo>
                  <a:pt x="6857" y="2390"/>
                </a:lnTo>
                <a:lnTo>
                  <a:pt x="6857" y="3346"/>
                </a:lnTo>
                <a:lnTo>
                  <a:pt x="6857" y="3346"/>
                </a:lnTo>
                <a:lnTo>
                  <a:pt x="6857" y="3346"/>
                </a:lnTo>
                <a:lnTo>
                  <a:pt x="6857" y="3346"/>
                </a:lnTo>
                <a:lnTo>
                  <a:pt x="6857" y="3346"/>
                </a:lnTo>
                <a:lnTo>
                  <a:pt x="6857" y="4302"/>
                </a:lnTo>
                <a:lnTo>
                  <a:pt x="7714" y="4302"/>
                </a:lnTo>
                <a:lnTo>
                  <a:pt x="7714" y="4302"/>
                </a:lnTo>
                <a:lnTo>
                  <a:pt x="7714" y="4302"/>
                </a:lnTo>
                <a:lnTo>
                  <a:pt x="7714" y="4302"/>
                </a:lnTo>
                <a:lnTo>
                  <a:pt x="8571" y="4302"/>
                </a:lnTo>
                <a:lnTo>
                  <a:pt x="8571" y="4302"/>
                </a:lnTo>
                <a:lnTo>
                  <a:pt x="8571" y="4302"/>
                </a:lnTo>
                <a:lnTo>
                  <a:pt x="8571" y="4302"/>
                </a:lnTo>
                <a:lnTo>
                  <a:pt x="8571" y="5258"/>
                </a:lnTo>
                <a:lnTo>
                  <a:pt x="8571" y="5258"/>
                </a:lnTo>
                <a:lnTo>
                  <a:pt x="8571" y="5258"/>
                </a:lnTo>
                <a:lnTo>
                  <a:pt x="8571" y="5258"/>
                </a:lnTo>
                <a:lnTo>
                  <a:pt x="9428" y="5258"/>
                </a:lnTo>
                <a:lnTo>
                  <a:pt x="9428" y="6215"/>
                </a:lnTo>
                <a:lnTo>
                  <a:pt x="9428" y="6215"/>
                </a:lnTo>
                <a:lnTo>
                  <a:pt x="9428" y="6215"/>
                </a:lnTo>
                <a:lnTo>
                  <a:pt x="9428" y="6215"/>
                </a:lnTo>
                <a:lnTo>
                  <a:pt x="9428" y="6215"/>
                </a:lnTo>
                <a:lnTo>
                  <a:pt x="10714" y="6215"/>
                </a:lnTo>
                <a:lnTo>
                  <a:pt x="10714" y="6215"/>
                </a:lnTo>
                <a:lnTo>
                  <a:pt x="10714" y="6215"/>
                </a:lnTo>
                <a:lnTo>
                  <a:pt x="10714" y="6215"/>
                </a:lnTo>
                <a:lnTo>
                  <a:pt x="11571" y="6215"/>
                </a:lnTo>
                <a:lnTo>
                  <a:pt x="11571" y="6215"/>
                </a:lnTo>
                <a:lnTo>
                  <a:pt x="11571" y="6215"/>
                </a:lnTo>
                <a:lnTo>
                  <a:pt x="11571" y="7649"/>
                </a:lnTo>
                <a:lnTo>
                  <a:pt x="11571" y="7649"/>
                </a:lnTo>
                <a:lnTo>
                  <a:pt x="12428" y="7649"/>
                </a:lnTo>
                <a:lnTo>
                  <a:pt x="12428" y="7649"/>
                </a:lnTo>
                <a:lnTo>
                  <a:pt x="12428" y="7649"/>
                </a:lnTo>
                <a:lnTo>
                  <a:pt x="12428" y="7649"/>
                </a:lnTo>
                <a:lnTo>
                  <a:pt x="12428" y="7649"/>
                </a:lnTo>
                <a:lnTo>
                  <a:pt x="12428" y="7649"/>
                </a:lnTo>
                <a:lnTo>
                  <a:pt x="13285" y="7649"/>
                </a:lnTo>
                <a:lnTo>
                  <a:pt x="13285" y="7649"/>
                </a:lnTo>
                <a:lnTo>
                  <a:pt x="13285" y="7649"/>
                </a:lnTo>
                <a:lnTo>
                  <a:pt x="13285" y="7649"/>
                </a:lnTo>
                <a:lnTo>
                  <a:pt x="14142" y="7649"/>
                </a:lnTo>
                <a:lnTo>
                  <a:pt x="14142" y="7649"/>
                </a:lnTo>
                <a:lnTo>
                  <a:pt x="14142" y="7649"/>
                </a:lnTo>
                <a:lnTo>
                  <a:pt x="14142" y="7649"/>
                </a:lnTo>
                <a:lnTo>
                  <a:pt x="14142" y="7649"/>
                </a:lnTo>
                <a:lnTo>
                  <a:pt x="14142" y="6215"/>
                </a:lnTo>
                <a:lnTo>
                  <a:pt x="15428" y="6215"/>
                </a:lnTo>
                <a:lnTo>
                  <a:pt x="15428" y="7649"/>
                </a:lnTo>
                <a:lnTo>
                  <a:pt x="15428" y="7649"/>
                </a:lnTo>
                <a:lnTo>
                  <a:pt x="15428" y="7649"/>
                </a:lnTo>
                <a:lnTo>
                  <a:pt x="15428" y="7649"/>
                </a:lnTo>
                <a:lnTo>
                  <a:pt x="16285" y="7649"/>
                </a:lnTo>
                <a:lnTo>
                  <a:pt x="16285" y="7649"/>
                </a:lnTo>
                <a:lnTo>
                  <a:pt x="16285" y="6215"/>
                </a:lnTo>
                <a:lnTo>
                  <a:pt x="16285" y="6215"/>
                </a:lnTo>
                <a:lnTo>
                  <a:pt x="16285" y="6215"/>
                </a:lnTo>
                <a:lnTo>
                  <a:pt x="17142" y="6215"/>
                </a:lnTo>
                <a:lnTo>
                  <a:pt x="17142" y="6215"/>
                </a:lnTo>
                <a:lnTo>
                  <a:pt x="17142" y="6215"/>
                </a:lnTo>
                <a:lnTo>
                  <a:pt x="17142" y="6215"/>
                </a:lnTo>
                <a:lnTo>
                  <a:pt x="17142" y="5258"/>
                </a:lnTo>
                <a:lnTo>
                  <a:pt x="17142" y="5258"/>
                </a:lnTo>
                <a:lnTo>
                  <a:pt x="17142" y="5258"/>
                </a:lnTo>
                <a:lnTo>
                  <a:pt x="18000" y="5258"/>
                </a:lnTo>
                <a:lnTo>
                  <a:pt x="18000" y="5258"/>
                </a:lnTo>
                <a:lnTo>
                  <a:pt x="18000" y="5258"/>
                </a:lnTo>
                <a:lnTo>
                  <a:pt x="18000" y="4302"/>
                </a:lnTo>
                <a:lnTo>
                  <a:pt x="18000" y="4302"/>
                </a:lnTo>
                <a:lnTo>
                  <a:pt x="18000" y="5258"/>
                </a:lnTo>
                <a:lnTo>
                  <a:pt x="18000" y="5258"/>
                </a:lnTo>
                <a:lnTo>
                  <a:pt x="18857" y="5258"/>
                </a:lnTo>
                <a:lnTo>
                  <a:pt x="18857" y="4302"/>
                </a:lnTo>
                <a:lnTo>
                  <a:pt x="18857" y="4302"/>
                </a:lnTo>
                <a:lnTo>
                  <a:pt x="18857" y="4302"/>
                </a:lnTo>
                <a:lnTo>
                  <a:pt x="18857" y="4302"/>
                </a:lnTo>
                <a:lnTo>
                  <a:pt x="18857" y="4302"/>
                </a:lnTo>
                <a:lnTo>
                  <a:pt x="18857" y="3346"/>
                </a:lnTo>
                <a:lnTo>
                  <a:pt x="20142" y="3346"/>
                </a:lnTo>
                <a:lnTo>
                  <a:pt x="20142" y="3346"/>
                </a:lnTo>
                <a:lnTo>
                  <a:pt x="20142" y="3346"/>
                </a:lnTo>
                <a:lnTo>
                  <a:pt x="20142" y="3346"/>
                </a:lnTo>
                <a:lnTo>
                  <a:pt x="20142" y="3346"/>
                </a:lnTo>
                <a:lnTo>
                  <a:pt x="21000" y="3346"/>
                </a:lnTo>
                <a:lnTo>
                  <a:pt x="21000" y="3346"/>
                </a:lnTo>
                <a:lnTo>
                  <a:pt x="21000" y="3346"/>
                </a:lnTo>
                <a:lnTo>
                  <a:pt x="21000" y="2390"/>
                </a:lnTo>
                <a:lnTo>
                  <a:pt x="21000" y="2390"/>
                </a:lnTo>
                <a:lnTo>
                  <a:pt x="21000" y="2390"/>
                </a:lnTo>
                <a:lnTo>
                  <a:pt x="21857" y="2390"/>
                </a:lnTo>
                <a:lnTo>
                  <a:pt x="21857" y="2390"/>
                </a:lnTo>
                <a:lnTo>
                  <a:pt x="21857" y="2390"/>
                </a:lnTo>
                <a:lnTo>
                  <a:pt x="21857" y="2390"/>
                </a:lnTo>
                <a:lnTo>
                  <a:pt x="21857" y="2390"/>
                </a:lnTo>
                <a:lnTo>
                  <a:pt x="22714" y="2390"/>
                </a:lnTo>
                <a:lnTo>
                  <a:pt x="22714" y="956"/>
                </a:lnTo>
                <a:lnTo>
                  <a:pt x="22714" y="956"/>
                </a:lnTo>
                <a:lnTo>
                  <a:pt x="22714" y="956"/>
                </a:lnTo>
                <a:lnTo>
                  <a:pt x="22714" y="956"/>
                </a:lnTo>
                <a:lnTo>
                  <a:pt x="22714" y="956"/>
                </a:lnTo>
                <a:lnTo>
                  <a:pt x="23571" y="956"/>
                </a:lnTo>
                <a:lnTo>
                  <a:pt x="23571" y="956"/>
                </a:lnTo>
                <a:lnTo>
                  <a:pt x="23571" y="956"/>
                </a:lnTo>
                <a:lnTo>
                  <a:pt x="23571" y="956"/>
                </a:lnTo>
                <a:lnTo>
                  <a:pt x="23571" y="956"/>
                </a:lnTo>
                <a:lnTo>
                  <a:pt x="24857" y="956"/>
                </a:lnTo>
                <a:lnTo>
                  <a:pt x="24857" y="956"/>
                </a:lnTo>
                <a:lnTo>
                  <a:pt x="24857" y="956"/>
                </a:lnTo>
                <a:lnTo>
                  <a:pt x="24857" y="956"/>
                </a:lnTo>
                <a:lnTo>
                  <a:pt x="25714" y="956"/>
                </a:lnTo>
                <a:lnTo>
                  <a:pt x="25714" y="956"/>
                </a:lnTo>
                <a:lnTo>
                  <a:pt x="25714" y="956"/>
                </a:lnTo>
                <a:lnTo>
                  <a:pt x="25714" y="956"/>
                </a:lnTo>
                <a:lnTo>
                  <a:pt x="25714" y="956"/>
                </a:lnTo>
                <a:lnTo>
                  <a:pt x="25714" y="956"/>
                </a:lnTo>
                <a:lnTo>
                  <a:pt x="25714" y="956"/>
                </a:lnTo>
                <a:lnTo>
                  <a:pt x="25714" y="2390"/>
                </a:lnTo>
                <a:lnTo>
                  <a:pt x="26571" y="2390"/>
                </a:lnTo>
                <a:lnTo>
                  <a:pt x="26571" y="2390"/>
                </a:lnTo>
                <a:lnTo>
                  <a:pt x="26571" y="2390"/>
                </a:lnTo>
                <a:lnTo>
                  <a:pt x="26571" y="2390"/>
                </a:lnTo>
                <a:lnTo>
                  <a:pt x="26571" y="2390"/>
                </a:lnTo>
                <a:lnTo>
                  <a:pt x="27428" y="2390"/>
                </a:lnTo>
                <a:lnTo>
                  <a:pt x="27428" y="3346"/>
                </a:lnTo>
                <a:lnTo>
                  <a:pt x="26571" y="3346"/>
                </a:lnTo>
                <a:lnTo>
                  <a:pt x="26571" y="3346"/>
                </a:lnTo>
                <a:lnTo>
                  <a:pt x="26571" y="3346"/>
                </a:lnTo>
                <a:lnTo>
                  <a:pt x="26571" y="3346"/>
                </a:lnTo>
                <a:lnTo>
                  <a:pt x="26571" y="3346"/>
                </a:lnTo>
                <a:lnTo>
                  <a:pt x="25714" y="3346"/>
                </a:lnTo>
                <a:lnTo>
                  <a:pt x="25714" y="3346"/>
                </a:lnTo>
                <a:lnTo>
                  <a:pt x="25714" y="4302"/>
                </a:lnTo>
                <a:lnTo>
                  <a:pt x="25714" y="4302"/>
                </a:lnTo>
                <a:lnTo>
                  <a:pt x="25714" y="4302"/>
                </a:lnTo>
                <a:lnTo>
                  <a:pt x="25714" y="4302"/>
                </a:lnTo>
                <a:lnTo>
                  <a:pt x="26571" y="4302"/>
                </a:lnTo>
                <a:lnTo>
                  <a:pt x="26571" y="5258"/>
                </a:lnTo>
                <a:lnTo>
                  <a:pt x="26571" y="5258"/>
                </a:lnTo>
                <a:lnTo>
                  <a:pt x="26571" y="5258"/>
                </a:lnTo>
                <a:lnTo>
                  <a:pt x="26571" y="5258"/>
                </a:lnTo>
                <a:lnTo>
                  <a:pt x="27428" y="5258"/>
                </a:lnTo>
                <a:lnTo>
                  <a:pt x="27428" y="5258"/>
                </a:lnTo>
                <a:lnTo>
                  <a:pt x="27428" y="5258"/>
                </a:lnTo>
                <a:lnTo>
                  <a:pt x="27428" y="6215"/>
                </a:lnTo>
                <a:lnTo>
                  <a:pt x="27428" y="6215"/>
                </a:lnTo>
                <a:lnTo>
                  <a:pt x="27428" y="6215"/>
                </a:lnTo>
                <a:lnTo>
                  <a:pt x="26571" y="6215"/>
                </a:lnTo>
                <a:lnTo>
                  <a:pt x="26571" y="6215"/>
                </a:lnTo>
                <a:lnTo>
                  <a:pt x="26571" y="6215"/>
                </a:lnTo>
                <a:lnTo>
                  <a:pt x="25714" y="6215"/>
                </a:lnTo>
                <a:lnTo>
                  <a:pt x="25714" y="6215"/>
                </a:lnTo>
                <a:lnTo>
                  <a:pt x="25714" y="6215"/>
                </a:lnTo>
                <a:lnTo>
                  <a:pt x="25714" y="6215"/>
                </a:lnTo>
                <a:lnTo>
                  <a:pt x="25714" y="6215"/>
                </a:lnTo>
                <a:lnTo>
                  <a:pt x="24857" y="6215"/>
                </a:lnTo>
                <a:lnTo>
                  <a:pt x="24857" y="7649"/>
                </a:lnTo>
                <a:lnTo>
                  <a:pt x="24857" y="7649"/>
                </a:lnTo>
                <a:lnTo>
                  <a:pt x="25714" y="7649"/>
                </a:lnTo>
                <a:lnTo>
                  <a:pt x="25714" y="7649"/>
                </a:lnTo>
                <a:lnTo>
                  <a:pt x="25714" y="7649"/>
                </a:lnTo>
                <a:lnTo>
                  <a:pt x="25714" y="7649"/>
                </a:lnTo>
                <a:lnTo>
                  <a:pt x="25714" y="8605"/>
                </a:lnTo>
                <a:lnTo>
                  <a:pt x="25714" y="8605"/>
                </a:lnTo>
                <a:lnTo>
                  <a:pt x="26571" y="8605"/>
                </a:lnTo>
                <a:lnTo>
                  <a:pt x="26571" y="8605"/>
                </a:lnTo>
                <a:lnTo>
                  <a:pt x="26571" y="8605"/>
                </a:lnTo>
                <a:lnTo>
                  <a:pt x="26571" y="8605"/>
                </a:lnTo>
                <a:lnTo>
                  <a:pt x="26571" y="8605"/>
                </a:lnTo>
                <a:lnTo>
                  <a:pt x="26571" y="9561"/>
                </a:lnTo>
                <a:lnTo>
                  <a:pt x="27428" y="9561"/>
                </a:lnTo>
                <a:lnTo>
                  <a:pt x="27428" y="9561"/>
                </a:lnTo>
                <a:lnTo>
                  <a:pt x="27428" y="9561"/>
                </a:lnTo>
                <a:lnTo>
                  <a:pt x="27428" y="9561"/>
                </a:lnTo>
                <a:lnTo>
                  <a:pt x="27428" y="9561"/>
                </a:lnTo>
                <a:lnTo>
                  <a:pt x="27428" y="9561"/>
                </a:lnTo>
                <a:lnTo>
                  <a:pt x="27428" y="9561"/>
                </a:lnTo>
                <a:lnTo>
                  <a:pt x="27428" y="9561"/>
                </a:lnTo>
                <a:lnTo>
                  <a:pt x="28285" y="9561"/>
                </a:lnTo>
                <a:lnTo>
                  <a:pt x="28285" y="10517"/>
                </a:lnTo>
                <a:lnTo>
                  <a:pt x="28285" y="10517"/>
                </a:lnTo>
                <a:lnTo>
                  <a:pt x="28285" y="10517"/>
                </a:lnTo>
                <a:lnTo>
                  <a:pt x="28285" y="10517"/>
                </a:lnTo>
                <a:lnTo>
                  <a:pt x="28285" y="10517"/>
                </a:lnTo>
                <a:lnTo>
                  <a:pt x="28285" y="10517"/>
                </a:lnTo>
                <a:lnTo>
                  <a:pt x="29571" y="10517"/>
                </a:lnTo>
                <a:lnTo>
                  <a:pt x="29571" y="10517"/>
                </a:lnTo>
                <a:lnTo>
                  <a:pt x="29571" y="10517"/>
                </a:lnTo>
                <a:lnTo>
                  <a:pt x="30428" y="10517"/>
                </a:lnTo>
                <a:lnTo>
                  <a:pt x="30428" y="10517"/>
                </a:lnTo>
                <a:lnTo>
                  <a:pt x="30428" y="10517"/>
                </a:lnTo>
                <a:lnTo>
                  <a:pt x="30428" y="10517"/>
                </a:lnTo>
                <a:lnTo>
                  <a:pt x="30428" y="10517"/>
                </a:lnTo>
                <a:lnTo>
                  <a:pt x="30428" y="10517"/>
                </a:lnTo>
                <a:lnTo>
                  <a:pt x="30428" y="11474"/>
                </a:lnTo>
                <a:lnTo>
                  <a:pt x="30428" y="11474"/>
                </a:lnTo>
                <a:lnTo>
                  <a:pt x="30428" y="11474"/>
                </a:lnTo>
                <a:lnTo>
                  <a:pt x="30428" y="11474"/>
                </a:lnTo>
                <a:lnTo>
                  <a:pt x="30428" y="12908"/>
                </a:lnTo>
                <a:lnTo>
                  <a:pt x="30428" y="12908"/>
                </a:lnTo>
                <a:lnTo>
                  <a:pt x="30428" y="12908"/>
                </a:lnTo>
                <a:lnTo>
                  <a:pt x="30428" y="12908"/>
                </a:lnTo>
                <a:lnTo>
                  <a:pt x="30428" y="12908"/>
                </a:lnTo>
                <a:lnTo>
                  <a:pt x="30428" y="13864"/>
                </a:lnTo>
                <a:lnTo>
                  <a:pt x="30428" y="13864"/>
                </a:lnTo>
                <a:lnTo>
                  <a:pt x="31285" y="13864"/>
                </a:lnTo>
                <a:lnTo>
                  <a:pt x="31285" y="13864"/>
                </a:lnTo>
                <a:lnTo>
                  <a:pt x="31285" y="14820"/>
                </a:lnTo>
                <a:lnTo>
                  <a:pt x="31285" y="14820"/>
                </a:lnTo>
                <a:lnTo>
                  <a:pt x="31285" y="14820"/>
                </a:lnTo>
                <a:lnTo>
                  <a:pt x="31285" y="14820"/>
                </a:lnTo>
                <a:lnTo>
                  <a:pt x="31285" y="15776"/>
                </a:lnTo>
                <a:lnTo>
                  <a:pt x="31285" y="15776"/>
                </a:lnTo>
                <a:lnTo>
                  <a:pt x="31285" y="15776"/>
                </a:lnTo>
                <a:lnTo>
                  <a:pt x="31285" y="15776"/>
                </a:lnTo>
                <a:lnTo>
                  <a:pt x="31285" y="16733"/>
                </a:lnTo>
                <a:lnTo>
                  <a:pt x="31285" y="16733"/>
                </a:lnTo>
                <a:lnTo>
                  <a:pt x="31285" y="16733"/>
                </a:lnTo>
                <a:lnTo>
                  <a:pt x="32142" y="16733"/>
                </a:lnTo>
                <a:lnTo>
                  <a:pt x="32142" y="16733"/>
                </a:lnTo>
                <a:lnTo>
                  <a:pt x="32142" y="16733"/>
                </a:lnTo>
                <a:lnTo>
                  <a:pt x="32142" y="16733"/>
                </a:lnTo>
                <a:lnTo>
                  <a:pt x="32142" y="18167"/>
                </a:lnTo>
                <a:lnTo>
                  <a:pt x="33000" y="18167"/>
                </a:lnTo>
                <a:lnTo>
                  <a:pt x="33000" y="18167"/>
                </a:lnTo>
                <a:lnTo>
                  <a:pt x="33000" y="18167"/>
                </a:lnTo>
                <a:lnTo>
                  <a:pt x="33000" y="18167"/>
                </a:lnTo>
                <a:lnTo>
                  <a:pt x="33000" y="18167"/>
                </a:lnTo>
                <a:lnTo>
                  <a:pt x="34285" y="18167"/>
                </a:lnTo>
                <a:lnTo>
                  <a:pt x="34285" y="18167"/>
                </a:lnTo>
                <a:lnTo>
                  <a:pt x="34285" y="18167"/>
                </a:lnTo>
                <a:lnTo>
                  <a:pt x="34285" y="18167"/>
                </a:lnTo>
                <a:lnTo>
                  <a:pt x="34285" y="18167"/>
                </a:lnTo>
                <a:lnTo>
                  <a:pt x="35142" y="18167"/>
                </a:lnTo>
                <a:lnTo>
                  <a:pt x="35142" y="18167"/>
                </a:lnTo>
                <a:lnTo>
                  <a:pt x="35142" y="18167"/>
                </a:lnTo>
                <a:lnTo>
                  <a:pt x="35142" y="19123"/>
                </a:lnTo>
                <a:lnTo>
                  <a:pt x="36000" y="19123"/>
                </a:lnTo>
                <a:lnTo>
                  <a:pt x="36000" y="19123"/>
                </a:lnTo>
                <a:lnTo>
                  <a:pt x="36000" y="19123"/>
                </a:lnTo>
                <a:lnTo>
                  <a:pt x="36000" y="19123"/>
                </a:lnTo>
                <a:lnTo>
                  <a:pt x="36857" y="19123"/>
                </a:lnTo>
                <a:lnTo>
                  <a:pt x="36857" y="18167"/>
                </a:lnTo>
                <a:lnTo>
                  <a:pt x="36857" y="18167"/>
                </a:lnTo>
                <a:lnTo>
                  <a:pt x="36857" y="18167"/>
                </a:lnTo>
                <a:lnTo>
                  <a:pt x="36857" y="19123"/>
                </a:lnTo>
                <a:lnTo>
                  <a:pt x="36857" y="19123"/>
                </a:lnTo>
                <a:lnTo>
                  <a:pt x="36857" y="19123"/>
                </a:lnTo>
                <a:lnTo>
                  <a:pt x="37714" y="19123"/>
                </a:lnTo>
                <a:lnTo>
                  <a:pt x="37714" y="19123"/>
                </a:lnTo>
                <a:lnTo>
                  <a:pt x="37714" y="19123"/>
                </a:lnTo>
                <a:lnTo>
                  <a:pt x="39000" y="19123"/>
                </a:lnTo>
                <a:lnTo>
                  <a:pt x="39000" y="19123"/>
                </a:lnTo>
                <a:lnTo>
                  <a:pt x="39000" y="19123"/>
                </a:lnTo>
                <a:lnTo>
                  <a:pt x="39000" y="19123"/>
                </a:lnTo>
                <a:lnTo>
                  <a:pt x="39000" y="20079"/>
                </a:lnTo>
                <a:lnTo>
                  <a:pt x="39000" y="20079"/>
                </a:lnTo>
                <a:lnTo>
                  <a:pt x="39000" y="20079"/>
                </a:lnTo>
                <a:lnTo>
                  <a:pt x="39000" y="20079"/>
                </a:lnTo>
                <a:lnTo>
                  <a:pt x="39000" y="21035"/>
                </a:lnTo>
                <a:lnTo>
                  <a:pt x="39857" y="21035"/>
                </a:lnTo>
                <a:lnTo>
                  <a:pt x="39857" y="21035"/>
                </a:lnTo>
                <a:lnTo>
                  <a:pt x="39857" y="21035"/>
                </a:lnTo>
                <a:lnTo>
                  <a:pt x="39857" y="21035"/>
                </a:lnTo>
                <a:lnTo>
                  <a:pt x="39857" y="21035"/>
                </a:lnTo>
                <a:lnTo>
                  <a:pt x="39857" y="21992"/>
                </a:lnTo>
                <a:lnTo>
                  <a:pt x="39857" y="21992"/>
                </a:lnTo>
                <a:lnTo>
                  <a:pt x="40714" y="21992"/>
                </a:lnTo>
                <a:lnTo>
                  <a:pt x="40714" y="21992"/>
                </a:lnTo>
                <a:lnTo>
                  <a:pt x="40714" y="21992"/>
                </a:lnTo>
                <a:lnTo>
                  <a:pt x="40714" y="21992"/>
                </a:lnTo>
                <a:lnTo>
                  <a:pt x="40714" y="21992"/>
                </a:lnTo>
                <a:lnTo>
                  <a:pt x="41571" y="21992"/>
                </a:lnTo>
                <a:lnTo>
                  <a:pt x="41571" y="21992"/>
                </a:lnTo>
                <a:lnTo>
                  <a:pt x="41571" y="23426"/>
                </a:lnTo>
                <a:lnTo>
                  <a:pt x="41571" y="23426"/>
                </a:lnTo>
                <a:lnTo>
                  <a:pt x="41571" y="23426"/>
                </a:lnTo>
                <a:lnTo>
                  <a:pt x="41571" y="23426"/>
                </a:lnTo>
                <a:lnTo>
                  <a:pt x="42428" y="23426"/>
                </a:lnTo>
                <a:lnTo>
                  <a:pt x="42428" y="23426"/>
                </a:lnTo>
                <a:lnTo>
                  <a:pt x="42428" y="23426"/>
                </a:lnTo>
                <a:lnTo>
                  <a:pt x="42428" y="23426"/>
                </a:lnTo>
                <a:lnTo>
                  <a:pt x="42428" y="23426"/>
                </a:lnTo>
                <a:lnTo>
                  <a:pt x="42428" y="23426"/>
                </a:lnTo>
                <a:lnTo>
                  <a:pt x="43714" y="23426"/>
                </a:lnTo>
                <a:lnTo>
                  <a:pt x="43714" y="24382"/>
                </a:lnTo>
                <a:lnTo>
                  <a:pt x="43714" y="24382"/>
                </a:lnTo>
                <a:lnTo>
                  <a:pt x="43714" y="24382"/>
                </a:lnTo>
                <a:lnTo>
                  <a:pt x="44571" y="24382"/>
                </a:lnTo>
                <a:lnTo>
                  <a:pt x="44571" y="24382"/>
                </a:lnTo>
                <a:lnTo>
                  <a:pt x="44571" y="24382"/>
                </a:lnTo>
                <a:lnTo>
                  <a:pt x="44571" y="24382"/>
                </a:lnTo>
                <a:lnTo>
                  <a:pt x="44571" y="24382"/>
                </a:lnTo>
                <a:lnTo>
                  <a:pt x="45428" y="24382"/>
                </a:lnTo>
                <a:lnTo>
                  <a:pt x="45428" y="24382"/>
                </a:lnTo>
                <a:lnTo>
                  <a:pt x="45428" y="24382"/>
                </a:lnTo>
                <a:lnTo>
                  <a:pt x="45428" y="24382"/>
                </a:lnTo>
                <a:lnTo>
                  <a:pt x="45428" y="24382"/>
                </a:lnTo>
                <a:lnTo>
                  <a:pt x="46285" y="24382"/>
                </a:lnTo>
                <a:lnTo>
                  <a:pt x="46285" y="24382"/>
                </a:lnTo>
                <a:lnTo>
                  <a:pt x="46285" y="24382"/>
                </a:lnTo>
                <a:lnTo>
                  <a:pt x="46285" y="25338"/>
                </a:lnTo>
                <a:lnTo>
                  <a:pt x="47142" y="25338"/>
                </a:lnTo>
                <a:lnTo>
                  <a:pt x="47142" y="25338"/>
                </a:lnTo>
                <a:lnTo>
                  <a:pt x="47142" y="25338"/>
                </a:lnTo>
                <a:lnTo>
                  <a:pt x="47142" y="25338"/>
                </a:lnTo>
                <a:lnTo>
                  <a:pt x="47142" y="25338"/>
                </a:lnTo>
                <a:lnTo>
                  <a:pt x="48428" y="25338"/>
                </a:lnTo>
                <a:lnTo>
                  <a:pt x="48428" y="25338"/>
                </a:lnTo>
                <a:lnTo>
                  <a:pt x="48428" y="25338"/>
                </a:lnTo>
                <a:lnTo>
                  <a:pt x="48428" y="25338"/>
                </a:lnTo>
                <a:lnTo>
                  <a:pt x="48428" y="25338"/>
                </a:lnTo>
                <a:lnTo>
                  <a:pt x="49285" y="25338"/>
                </a:lnTo>
                <a:lnTo>
                  <a:pt x="49285" y="25338"/>
                </a:lnTo>
                <a:lnTo>
                  <a:pt x="49285" y="25338"/>
                </a:lnTo>
                <a:lnTo>
                  <a:pt x="50142" y="25338"/>
                </a:lnTo>
                <a:lnTo>
                  <a:pt x="50142" y="25338"/>
                </a:lnTo>
                <a:lnTo>
                  <a:pt x="50142" y="25338"/>
                </a:lnTo>
                <a:lnTo>
                  <a:pt x="50142" y="25338"/>
                </a:lnTo>
                <a:lnTo>
                  <a:pt x="50142" y="25338"/>
                </a:lnTo>
                <a:lnTo>
                  <a:pt x="51000" y="25338"/>
                </a:lnTo>
                <a:lnTo>
                  <a:pt x="51000" y="25338"/>
                </a:lnTo>
                <a:lnTo>
                  <a:pt x="51000" y="25338"/>
                </a:lnTo>
                <a:lnTo>
                  <a:pt x="51000" y="25338"/>
                </a:lnTo>
                <a:lnTo>
                  <a:pt x="51000" y="25338"/>
                </a:lnTo>
                <a:lnTo>
                  <a:pt x="51857" y="25338"/>
                </a:lnTo>
                <a:lnTo>
                  <a:pt x="51857" y="25338"/>
                </a:lnTo>
                <a:lnTo>
                  <a:pt x="51857" y="24382"/>
                </a:lnTo>
                <a:lnTo>
                  <a:pt x="51857" y="24382"/>
                </a:lnTo>
                <a:lnTo>
                  <a:pt x="53142" y="24382"/>
                </a:lnTo>
                <a:lnTo>
                  <a:pt x="53142" y="24382"/>
                </a:lnTo>
                <a:lnTo>
                  <a:pt x="53142" y="24382"/>
                </a:lnTo>
                <a:lnTo>
                  <a:pt x="53142" y="24382"/>
                </a:lnTo>
                <a:lnTo>
                  <a:pt x="53142" y="24382"/>
                </a:lnTo>
                <a:lnTo>
                  <a:pt x="54000" y="24382"/>
                </a:lnTo>
                <a:lnTo>
                  <a:pt x="54000" y="24382"/>
                </a:lnTo>
                <a:lnTo>
                  <a:pt x="54000" y="24382"/>
                </a:lnTo>
                <a:lnTo>
                  <a:pt x="54857" y="24382"/>
                </a:lnTo>
                <a:lnTo>
                  <a:pt x="54857" y="24382"/>
                </a:lnTo>
                <a:lnTo>
                  <a:pt x="54857" y="24382"/>
                </a:lnTo>
                <a:lnTo>
                  <a:pt x="54857" y="24382"/>
                </a:lnTo>
                <a:lnTo>
                  <a:pt x="54857" y="24382"/>
                </a:lnTo>
                <a:lnTo>
                  <a:pt x="55714" y="24382"/>
                </a:lnTo>
                <a:lnTo>
                  <a:pt x="55714" y="24382"/>
                </a:lnTo>
                <a:lnTo>
                  <a:pt x="55714" y="24382"/>
                </a:lnTo>
                <a:lnTo>
                  <a:pt x="55714" y="23426"/>
                </a:lnTo>
                <a:lnTo>
                  <a:pt x="55714" y="23426"/>
                </a:lnTo>
                <a:lnTo>
                  <a:pt x="56571" y="23426"/>
                </a:lnTo>
                <a:lnTo>
                  <a:pt x="56571" y="23426"/>
                </a:lnTo>
                <a:lnTo>
                  <a:pt x="56571" y="23426"/>
                </a:lnTo>
                <a:lnTo>
                  <a:pt x="56571" y="23426"/>
                </a:lnTo>
                <a:lnTo>
                  <a:pt x="57857" y="23426"/>
                </a:lnTo>
                <a:lnTo>
                  <a:pt x="57857" y="23426"/>
                </a:lnTo>
                <a:lnTo>
                  <a:pt x="57857" y="23426"/>
                </a:lnTo>
                <a:lnTo>
                  <a:pt x="57857" y="23426"/>
                </a:lnTo>
                <a:lnTo>
                  <a:pt x="58714" y="23426"/>
                </a:lnTo>
                <a:lnTo>
                  <a:pt x="58714" y="23426"/>
                </a:lnTo>
                <a:lnTo>
                  <a:pt x="58714" y="23426"/>
                </a:lnTo>
                <a:lnTo>
                  <a:pt x="58714" y="23426"/>
                </a:lnTo>
                <a:lnTo>
                  <a:pt x="58714" y="23426"/>
                </a:lnTo>
                <a:lnTo>
                  <a:pt x="59571" y="23426"/>
                </a:lnTo>
                <a:lnTo>
                  <a:pt x="59571" y="23426"/>
                </a:lnTo>
                <a:lnTo>
                  <a:pt x="59571" y="23426"/>
                </a:lnTo>
                <a:lnTo>
                  <a:pt x="60428" y="23426"/>
                </a:lnTo>
                <a:lnTo>
                  <a:pt x="60428" y="23426"/>
                </a:lnTo>
                <a:lnTo>
                  <a:pt x="60428" y="23426"/>
                </a:lnTo>
                <a:lnTo>
                  <a:pt x="60428" y="23426"/>
                </a:lnTo>
                <a:lnTo>
                  <a:pt x="61285" y="23426"/>
                </a:lnTo>
                <a:lnTo>
                  <a:pt x="61285" y="23426"/>
                </a:lnTo>
                <a:lnTo>
                  <a:pt x="61285" y="23426"/>
                </a:lnTo>
                <a:lnTo>
                  <a:pt x="61285" y="23426"/>
                </a:lnTo>
                <a:lnTo>
                  <a:pt x="61285" y="23426"/>
                </a:lnTo>
                <a:lnTo>
                  <a:pt x="61285" y="21992"/>
                </a:lnTo>
                <a:lnTo>
                  <a:pt x="61285" y="21992"/>
                </a:lnTo>
                <a:lnTo>
                  <a:pt x="61285" y="21992"/>
                </a:lnTo>
                <a:lnTo>
                  <a:pt x="61285" y="21035"/>
                </a:lnTo>
                <a:lnTo>
                  <a:pt x="61285" y="21035"/>
                </a:lnTo>
                <a:lnTo>
                  <a:pt x="61285" y="21035"/>
                </a:lnTo>
                <a:lnTo>
                  <a:pt x="61285" y="21035"/>
                </a:lnTo>
                <a:lnTo>
                  <a:pt x="61285" y="20079"/>
                </a:lnTo>
                <a:lnTo>
                  <a:pt x="61285" y="20079"/>
                </a:lnTo>
                <a:lnTo>
                  <a:pt x="61285" y="20079"/>
                </a:lnTo>
                <a:lnTo>
                  <a:pt x="61285" y="20079"/>
                </a:lnTo>
                <a:lnTo>
                  <a:pt x="61285" y="20079"/>
                </a:lnTo>
                <a:lnTo>
                  <a:pt x="61285" y="20079"/>
                </a:lnTo>
                <a:lnTo>
                  <a:pt x="62571" y="20079"/>
                </a:lnTo>
                <a:lnTo>
                  <a:pt x="62571" y="20079"/>
                </a:lnTo>
                <a:lnTo>
                  <a:pt x="62571" y="20079"/>
                </a:lnTo>
                <a:lnTo>
                  <a:pt x="63428" y="20079"/>
                </a:lnTo>
                <a:lnTo>
                  <a:pt x="63428" y="20079"/>
                </a:lnTo>
                <a:lnTo>
                  <a:pt x="63428" y="20079"/>
                </a:lnTo>
                <a:lnTo>
                  <a:pt x="63428" y="20079"/>
                </a:lnTo>
                <a:lnTo>
                  <a:pt x="63428" y="20079"/>
                </a:lnTo>
                <a:lnTo>
                  <a:pt x="63428" y="20079"/>
                </a:lnTo>
                <a:lnTo>
                  <a:pt x="64285" y="20079"/>
                </a:lnTo>
                <a:lnTo>
                  <a:pt x="64285" y="20079"/>
                </a:lnTo>
                <a:lnTo>
                  <a:pt x="64285" y="20079"/>
                </a:lnTo>
                <a:lnTo>
                  <a:pt x="64285" y="19123"/>
                </a:lnTo>
                <a:lnTo>
                  <a:pt x="64285" y="19123"/>
                </a:lnTo>
                <a:lnTo>
                  <a:pt x="65142" y="19123"/>
                </a:lnTo>
                <a:lnTo>
                  <a:pt x="65142" y="19123"/>
                </a:lnTo>
                <a:lnTo>
                  <a:pt x="65142" y="19123"/>
                </a:lnTo>
                <a:lnTo>
                  <a:pt x="65142" y="19123"/>
                </a:lnTo>
                <a:lnTo>
                  <a:pt x="65142" y="19123"/>
                </a:lnTo>
                <a:lnTo>
                  <a:pt x="66000" y="19123"/>
                </a:lnTo>
                <a:lnTo>
                  <a:pt x="66000" y="19123"/>
                </a:lnTo>
                <a:lnTo>
                  <a:pt x="66000" y="19123"/>
                </a:lnTo>
                <a:lnTo>
                  <a:pt x="66000" y="19123"/>
                </a:lnTo>
                <a:lnTo>
                  <a:pt x="66000" y="19123"/>
                </a:lnTo>
                <a:lnTo>
                  <a:pt x="66000" y="19123"/>
                </a:lnTo>
                <a:lnTo>
                  <a:pt x="67285" y="19123"/>
                </a:lnTo>
                <a:lnTo>
                  <a:pt x="67285" y="18167"/>
                </a:lnTo>
                <a:lnTo>
                  <a:pt x="67285" y="18167"/>
                </a:lnTo>
                <a:lnTo>
                  <a:pt x="67285" y="18167"/>
                </a:lnTo>
                <a:lnTo>
                  <a:pt x="67285" y="18167"/>
                </a:lnTo>
                <a:lnTo>
                  <a:pt x="67285" y="16733"/>
                </a:lnTo>
                <a:lnTo>
                  <a:pt x="67285" y="16733"/>
                </a:lnTo>
                <a:lnTo>
                  <a:pt x="67285" y="16733"/>
                </a:lnTo>
                <a:lnTo>
                  <a:pt x="67285" y="16733"/>
                </a:lnTo>
                <a:lnTo>
                  <a:pt x="67285" y="15776"/>
                </a:lnTo>
                <a:lnTo>
                  <a:pt x="67285" y="15776"/>
                </a:lnTo>
                <a:lnTo>
                  <a:pt x="67285" y="15776"/>
                </a:lnTo>
                <a:lnTo>
                  <a:pt x="68142" y="15776"/>
                </a:lnTo>
                <a:lnTo>
                  <a:pt x="68142" y="15776"/>
                </a:lnTo>
                <a:lnTo>
                  <a:pt x="68142" y="15776"/>
                </a:lnTo>
                <a:lnTo>
                  <a:pt x="68142" y="15776"/>
                </a:lnTo>
                <a:lnTo>
                  <a:pt x="68142" y="14820"/>
                </a:lnTo>
                <a:lnTo>
                  <a:pt x="69000" y="14820"/>
                </a:lnTo>
                <a:lnTo>
                  <a:pt x="69000" y="14820"/>
                </a:lnTo>
                <a:lnTo>
                  <a:pt x="69000" y="14820"/>
                </a:lnTo>
                <a:lnTo>
                  <a:pt x="69000" y="14820"/>
                </a:lnTo>
                <a:lnTo>
                  <a:pt x="69000" y="14820"/>
                </a:lnTo>
                <a:lnTo>
                  <a:pt x="69000" y="14820"/>
                </a:lnTo>
                <a:lnTo>
                  <a:pt x="69857" y="14820"/>
                </a:lnTo>
                <a:lnTo>
                  <a:pt x="69857" y="14820"/>
                </a:lnTo>
                <a:lnTo>
                  <a:pt x="69857" y="13864"/>
                </a:lnTo>
                <a:lnTo>
                  <a:pt x="69857" y="13864"/>
                </a:lnTo>
                <a:lnTo>
                  <a:pt x="69857" y="13864"/>
                </a:lnTo>
                <a:lnTo>
                  <a:pt x="70714" y="13864"/>
                </a:lnTo>
                <a:lnTo>
                  <a:pt x="70714" y="13864"/>
                </a:lnTo>
                <a:lnTo>
                  <a:pt x="70714" y="13864"/>
                </a:lnTo>
                <a:lnTo>
                  <a:pt x="70714" y="13864"/>
                </a:lnTo>
                <a:lnTo>
                  <a:pt x="70714" y="13864"/>
                </a:lnTo>
                <a:lnTo>
                  <a:pt x="72000" y="13864"/>
                </a:lnTo>
                <a:lnTo>
                  <a:pt x="72000" y="13864"/>
                </a:lnTo>
                <a:lnTo>
                  <a:pt x="72000" y="13864"/>
                </a:lnTo>
                <a:lnTo>
                  <a:pt x="72000" y="13864"/>
                </a:lnTo>
                <a:lnTo>
                  <a:pt x="72857" y="13864"/>
                </a:lnTo>
                <a:lnTo>
                  <a:pt x="72857" y="13864"/>
                </a:lnTo>
                <a:lnTo>
                  <a:pt x="72857" y="12908"/>
                </a:lnTo>
                <a:lnTo>
                  <a:pt x="72857" y="12908"/>
                </a:lnTo>
                <a:lnTo>
                  <a:pt x="72857" y="12908"/>
                </a:lnTo>
                <a:lnTo>
                  <a:pt x="73714" y="12908"/>
                </a:lnTo>
                <a:lnTo>
                  <a:pt x="73714" y="13864"/>
                </a:lnTo>
                <a:lnTo>
                  <a:pt x="73714" y="13864"/>
                </a:lnTo>
                <a:lnTo>
                  <a:pt x="73714" y="13864"/>
                </a:lnTo>
                <a:lnTo>
                  <a:pt x="74571" y="13864"/>
                </a:lnTo>
                <a:lnTo>
                  <a:pt x="74571" y="13864"/>
                </a:lnTo>
                <a:lnTo>
                  <a:pt x="74571" y="13864"/>
                </a:lnTo>
                <a:lnTo>
                  <a:pt x="74571" y="13864"/>
                </a:lnTo>
                <a:lnTo>
                  <a:pt x="75428" y="13864"/>
                </a:lnTo>
                <a:lnTo>
                  <a:pt x="75428" y="13864"/>
                </a:lnTo>
                <a:lnTo>
                  <a:pt x="75428" y="13864"/>
                </a:lnTo>
                <a:lnTo>
                  <a:pt x="75428" y="13864"/>
                </a:lnTo>
                <a:lnTo>
                  <a:pt x="75428" y="13864"/>
                </a:lnTo>
                <a:lnTo>
                  <a:pt x="75428" y="13864"/>
                </a:lnTo>
                <a:lnTo>
                  <a:pt x="76714" y="13864"/>
                </a:lnTo>
                <a:lnTo>
                  <a:pt x="76714" y="13864"/>
                </a:lnTo>
                <a:lnTo>
                  <a:pt x="76714" y="12908"/>
                </a:lnTo>
                <a:lnTo>
                  <a:pt x="76714" y="12908"/>
                </a:lnTo>
                <a:lnTo>
                  <a:pt x="76714" y="12908"/>
                </a:lnTo>
                <a:lnTo>
                  <a:pt x="76714" y="12908"/>
                </a:lnTo>
                <a:lnTo>
                  <a:pt x="77571" y="12908"/>
                </a:lnTo>
                <a:lnTo>
                  <a:pt x="77571" y="12908"/>
                </a:lnTo>
                <a:lnTo>
                  <a:pt x="77571" y="12908"/>
                </a:lnTo>
                <a:lnTo>
                  <a:pt x="77571" y="12908"/>
                </a:lnTo>
                <a:lnTo>
                  <a:pt x="77571" y="12908"/>
                </a:lnTo>
                <a:lnTo>
                  <a:pt x="78428" y="12908"/>
                </a:lnTo>
                <a:lnTo>
                  <a:pt x="78428" y="12908"/>
                </a:lnTo>
                <a:lnTo>
                  <a:pt x="78428" y="12908"/>
                </a:lnTo>
                <a:lnTo>
                  <a:pt x="78428" y="12908"/>
                </a:lnTo>
                <a:lnTo>
                  <a:pt x="79285" y="12908"/>
                </a:lnTo>
                <a:lnTo>
                  <a:pt x="79285" y="12908"/>
                </a:lnTo>
                <a:lnTo>
                  <a:pt x="79285" y="12908"/>
                </a:lnTo>
                <a:lnTo>
                  <a:pt x="79285" y="12908"/>
                </a:lnTo>
                <a:lnTo>
                  <a:pt x="80142" y="12908"/>
                </a:lnTo>
                <a:lnTo>
                  <a:pt x="80142" y="12908"/>
                </a:lnTo>
                <a:lnTo>
                  <a:pt x="80142" y="12908"/>
                </a:lnTo>
                <a:lnTo>
                  <a:pt x="80142" y="12908"/>
                </a:lnTo>
                <a:lnTo>
                  <a:pt x="80142" y="12908"/>
                </a:lnTo>
                <a:lnTo>
                  <a:pt x="81428" y="12908"/>
                </a:lnTo>
                <a:lnTo>
                  <a:pt x="81428" y="12908"/>
                </a:lnTo>
                <a:lnTo>
                  <a:pt x="81428" y="12908"/>
                </a:lnTo>
                <a:lnTo>
                  <a:pt x="81428" y="12908"/>
                </a:lnTo>
                <a:lnTo>
                  <a:pt x="81428" y="12908"/>
                </a:lnTo>
                <a:lnTo>
                  <a:pt x="81428" y="12908"/>
                </a:lnTo>
                <a:lnTo>
                  <a:pt x="82285" y="12908"/>
                </a:lnTo>
                <a:lnTo>
                  <a:pt x="82285" y="12908"/>
                </a:lnTo>
                <a:lnTo>
                  <a:pt x="82285" y="12908"/>
                </a:lnTo>
                <a:lnTo>
                  <a:pt x="82285" y="12908"/>
                </a:lnTo>
                <a:lnTo>
                  <a:pt x="82285" y="12908"/>
                </a:lnTo>
                <a:lnTo>
                  <a:pt x="82285" y="12908"/>
                </a:lnTo>
                <a:lnTo>
                  <a:pt x="83142" y="12908"/>
                </a:lnTo>
                <a:lnTo>
                  <a:pt x="83142" y="13864"/>
                </a:lnTo>
                <a:lnTo>
                  <a:pt x="83142" y="13864"/>
                </a:lnTo>
                <a:lnTo>
                  <a:pt x="83142" y="13864"/>
                </a:lnTo>
                <a:lnTo>
                  <a:pt x="83142" y="13864"/>
                </a:lnTo>
                <a:lnTo>
                  <a:pt x="83142" y="14820"/>
                </a:lnTo>
                <a:lnTo>
                  <a:pt x="83142" y="14820"/>
                </a:lnTo>
                <a:lnTo>
                  <a:pt x="83142" y="14820"/>
                </a:lnTo>
                <a:lnTo>
                  <a:pt x="83142" y="14820"/>
                </a:lnTo>
                <a:lnTo>
                  <a:pt x="84000" y="14820"/>
                </a:lnTo>
                <a:lnTo>
                  <a:pt x="84000" y="14820"/>
                </a:lnTo>
                <a:lnTo>
                  <a:pt x="84000" y="14820"/>
                </a:lnTo>
                <a:lnTo>
                  <a:pt x="84857" y="14820"/>
                </a:lnTo>
                <a:lnTo>
                  <a:pt x="84857" y="14820"/>
                </a:lnTo>
                <a:lnTo>
                  <a:pt x="84857" y="14820"/>
                </a:lnTo>
                <a:lnTo>
                  <a:pt x="84857" y="14820"/>
                </a:lnTo>
                <a:lnTo>
                  <a:pt x="84857" y="14820"/>
                </a:lnTo>
                <a:lnTo>
                  <a:pt x="86142" y="14820"/>
                </a:lnTo>
                <a:lnTo>
                  <a:pt x="86142" y="14820"/>
                </a:lnTo>
                <a:lnTo>
                  <a:pt x="86142" y="14820"/>
                </a:lnTo>
                <a:lnTo>
                  <a:pt x="86142" y="14820"/>
                </a:lnTo>
                <a:lnTo>
                  <a:pt x="86142" y="15776"/>
                </a:lnTo>
                <a:lnTo>
                  <a:pt x="87000" y="15776"/>
                </a:lnTo>
                <a:lnTo>
                  <a:pt x="87000" y="15776"/>
                </a:lnTo>
                <a:lnTo>
                  <a:pt x="87000" y="15776"/>
                </a:lnTo>
                <a:lnTo>
                  <a:pt x="87000" y="15776"/>
                </a:lnTo>
                <a:lnTo>
                  <a:pt x="87857" y="15776"/>
                </a:lnTo>
                <a:lnTo>
                  <a:pt x="87857" y="15776"/>
                </a:lnTo>
                <a:lnTo>
                  <a:pt x="87857" y="15776"/>
                </a:lnTo>
                <a:lnTo>
                  <a:pt x="87857" y="15776"/>
                </a:lnTo>
                <a:lnTo>
                  <a:pt x="87857" y="15776"/>
                </a:lnTo>
                <a:lnTo>
                  <a:pt x="87857" y="16733"/>
                </a:lnTo>
                <a:lnTo>
                  <a:pt x="88714" y="16733"/>
                </a:lnTo>
                <a:lnTo>
                  <a:pt x="88714" y="16733"/>
                </a:lnTo>
                <a:lnTo>
                  <a:pt x="88714" y="16733"/>
                </a:lnTo>
                <a:lnTo>
                  <a:pt x="88714" y="16733"/>
                </a:lnTo>
                <a:lnTo>
                  <a:pt x="88714" y="16733"/>
                </a:lnTo>
                <a:lnTo>
                  <a:pt x="88714" y="16733"/>
                </a:lnTo>
                <a:lnTo>
                  <a:pt x="89571" y="16733"/>
                </a:lnTo>
                <a:lnTo>
                  <a:pt x="89571" y="16733"/>
                </a:lnTo>
                <a:lnTo>
                  <a:pt x="89571" y="16733"/>
                </a:lnTo>
                <a:lnTo>
                  <a:pt x="89571" y="16733"/>
                </a:lnTo>
                <a:lnTo>
                  <a:pt x="90857" y="16733"/>
                </a:lnTo>
                <a:lnTo>
                  <a:pt x="90857" y="16733"/>
                </a:lnTo>
                <a:lnTo>
                  <a:pt x="90857" y="16733"/>
                </a:lnTo>
                <a:lnTo>
                  <a:pt x="90857" y="16733"/>
                </a:lnTo>
                <a:lnTo>
                  <a:pt x="90857" y="16733"/>
                </a:lnTo>
                <a:lnTo>
                  <a:pt x="90857" y="16733"/>
                </a:lnTo>
                <a:lnTo>
                  <a:pt x="90857" y="16733"/>
                </a:lnTo>
                <a:lnTo>
                  <a:pt x="91714" y="16733"/>
                </a:lnTo>
                <a:lnTo>
                  <a:pt x="91714" y="16733"/>
                </a:lnTo>
                <a:lnTo>
                  <a:pt x="91714" y="16733"/>
                </a:lnTo>
                <a:lnTo>
                  <a:pt x="91714" y="16733"/>
                </a:lnTo>
                <a:lnTo>
                  <a:pt x="91714" y="16733"/>
                </a:lnTo>
                <a:lnTo>
                  <a:pt x="92571" y="16733"/>
                </a:lnTo>
                <a:lnTo>
                  <a:pt x="92571" y="16733"/>
                </a:lnTo>
                <a:lnTo>
                  <a:pt x="92571" y="16733"/>
                </a:lnTo>
                <a:lnTo>
                  <a:pt x="92571" y="16733"/>
                </a:lnTo>
                <a:lnTo>
                  <a:pt x="93428" y="16733"/>
                </a:lnTo>
                <a:lnTo>
                  <a:pt x="93428" y="16733"/>
                </a:lnTo>
                <a:lnTo>
                  <a:pt x="93428" y="16733"/>
                </a:lnTo>
                <a:lnTo>
                  <a:pt x="93428" y="18167"/>
                </a:lnTo>
                <a:lnTo>
                  <a:pt x="93428" y="18167"/>
                </a:lnTo>
                <a:lnTo>
                  <a:pt x="93428" y="18167"/>
                </a:lnTo>
                <a:lnTo>
                  <a:pt x="94285" y="18167"/>
                </a:lnTo>
                <a:lnTo>
                  <a:pt x="94285" y="18167"/>
                </a:lnTo>
                <a:lnTo>
                  <a:pt x="94285" y="18167"/>
                </a:lnTo>
                <a:lnTo>
                  <a:pt x="94285" y="18167"/>
                </a:lnTo>
                <a:lnTo>
                  <a:pt x="94285" y="18167"/>
                </a:lnTo>
                <a:lnTo>
                  <a:pt x="95142" y="18167"/>
                </a:lnTo>
                <a:lnTo>
                  <a:pt x="95142" y="18167"/>
                </a:lnTo>
                <a:lnTo>
                  <a:pt x="95142" y="19123"/>
                </a:lnTo>
                <a:lnTo>
                  <a:pt x="95142" y="19123"/>
                </a:lnTo>
                <a:lnTo>
                  <a:pt x="95142" y="19123"/>
                </a:lnTo>
                <a:lnTo>
                  <a:pt x="95142" y="20079"/>
                </a:lnTo>
                <a:lnTo>
                  <a:pt x="95142" y="20079"/>
                </a:lnTo>
                <a:lnTo>
                  <a:pt x="95142" y="20079"/>
                </a:lnTo>
                <a:lnTo>
                  <a:pt x="96428" y="20079"/>
                </a:lnTo>
                <a:lnTo>
                  <a:pt x="96428" y="20079"/>
                </a:lnTo>
                <a:lnTo>
                  <a:pt x="96428" y="20079"/>
                </a:lnTo>
                <a:lnTo>
                  <a:pt x="96428" y="21035"/>
                </a:lnTo>
                <a:lnTo>
                  <a:pt x="96428" y="21035"/>
                </a:lnTo>
                <a:lnTo>
                  <a:pt x="96428" y="21035"/>
                </a:lnTo>
                <a:lnTo>
                  <a:pt x="96428" y="21035"/>
                </a:lnTo>
                <a:lnTo>
                  <a:pt x="96428" y="21035"/>
                </a:lnTo>
                <a:lnTo>
                  <a:pt x="97285" y="21035"/>
                </a:lnTo>
                <a:lnTo>
                  <a:pt x="97285" y="21035"/>
                </a:lnTo>
                <a:lnTo>
                  <a:pt x="97285" y="21035"/>
                </a:lnTo>
                <a:lnTo>
                  <a:pt x="97285" y="21035"/>
                </a:lnTo>
                <a:lnTo>
                  <a:pt x="98142" y="21035"/>
                </a:lnTo>
                <a:lnTo>
                  <a:pt x="98142" y="21992"/>
                </a:lnTo>
                <a:lnTo>
                  <a:pt x="98142" y="21992"/>
                </a:lnTo>
                <a:lnTo>
                  <a:pt x="98142" y="21992"/>
                </a:lnTo>
                <a:lnTo>
                  <a:pt x="98142" y="21992"/>
                </a:lnTo>
                <a:lnTo>
                  <a:pt x="99000" y="21992"/>
                </a:lnTo>
                <a:lnTo>
                  <a:pt x="99000" y="21992"/>
                </a:lnTo>
                <a:lnTo>
                  <a:pt x="99000" y="21992"/>
                </a:lnTo>
                <a:lnTo>
                  <a:pt x="99000" y="21992"/>
                </a:lnTo>
                <a:lnTo>
                  <a:pt x="99000" y="21992"/>
                </a:lnTo>
                <a:lnTo>
                  <a:pt x="99857" y="21992"/>
                </a:lnTo>
                <a:lnTo>
                  <a:pt x="99857" y="23426"/>
                </a:lnTo>
                <a:lnTo>
                  <a:pt x="99857" y="23426"/>
                </a:lnTo>
                <a:lnTo>
                  <a:pt x="99857" y="23426"/>
                </a:lnTo>
                <a:lnTo>
                  <a:pt x="99857" y="23426"/>
                </a:lnTo>
                <a:lnTo>
                  <a:pt x="99857" y="23426"/>
                </a:lnTo>
                <a:lnTo>
                  <a:pt x="99857" y="23426"/>
                </a:lnTo>
                <a:lnTo>
                  <a:pt x="99857" y="23426"/>
                </a:lnTo>
                <a:lnTo>
                  <a:pt x="99857" y="24382"/>
                </a:lnTo>
                <a:lnTo>
                  <a:pt x="101142" y="24382"/>
                </a:lnTo>
                <a:lnTo>
                  <a:pt x="101142" y="24382"/>
                </a:lnTo>
                <a:lnTo>
                  <a:pt x="101142" y="24382"/>
                </a:lnTo>
                <a:lnTo>
                  <a:pt x="101142" y="24382"/>
                </a:lnTo>
                <a:lnTo>
                  <a:pt x="101142" y="25338"/>
                </a:lnTo>
                <a:lnTo>
                  <a:pt x="101142" y="25338"/>
                </a:lnTo>
                <a:lnTo>
                  <a:pt x="101142" y="25338"/>
                </a:lnTo>
                <a:lnTo>
                  <a:pt x="102000" y="25338"/>
                </a:lnTo>
                <a:lnTo>
                  <a:pt x="102000" y="25338"/>
                </a:lnTo>
                <a:lnTo>
                  <a:pt x="102000" y="25338"/>
                </a:lnTo>
                <a:lnTo>
                  <a:pt x="102000" y="25338"/>
                </a:lnTo>
                <a:lnTo>
                  <a:pt x="102857" y="25338"/>
                </a:lnTo>
                <a:lnTo>
                  <a:pt x="102857" y="25338"/>
                </a:lnTo>
                <a:lnTo>
                  <a:pt x="102857" y="25338"/>
                </a:lnTo>
                <a:lnTo>
                  <a:pt x="102857" y="25338"/>
                </a:lnTo>
                <a:lnTo>
                  <a:pt x="103714" y="25338"/>
                </a:lnTo>
                <a:lnTo>
                  <a:pt x="103714" y="25338"/>
                </a:lnTo>
                <a:lnTo>
                  <a:pt x="103714" y="25338"/>
                </a:lnTo>
                <a:lnTo>
                  <a:pt x="104571" y="25338"/>
                </a:lnTo>
                <a:lnTo>
                  <a:pt x="104571" y="25338"/>
                </a:lnTo>
                <a:lnTo>
                  <a:pt x="104571" y="25338"/>
                </a:lnTo>
                <a:lnTo>
                  <a:pt x="104571" y="25338"/>
                </a:lnTo>
                <a:lnTo>
                  <a:pt x="104571" y="25338"/>
                </a:lnTo>
                <a:lnTo>
                  <a:pt x="105857" y="25338"/>
                </a:lnTo>
                <a:lnTo>
                  <a:pt x="105857" y="25338"/>
                </a:lnTo>
                <a:lnTo>
                  <a:pt x="105857" y="25338"/>
                </a:lnTo>
                <a:lnTo>
                  <a:pt x="105857" y="25338"/>
                </a:lnTo>
                <a:lnTo>
                  <a:pt x="106714" y="25338"/>
                </a:lnTo>
                <a:lnTo>
                  <a:pt x="106714" y="25338"/>
                </a:lnTo>
                <a:lnTo>
                  <a:pt x="106714" y="25338"/>
                </a:lnTo>
                <a:lnTo>
                  <a:pt x="106714" y="25338"/>
                </a:lnTo>
                <a:lnTo>
                  <a:pt x="106714" y="26294"/>
                </a:lnTo>
                <a:lnTo>
                  <a:pt x="106714" y="26294"/>
                </a:lnTo>
                <a:lnTo>
                  <a:pt x="106714" y="26294"/>
                </a:lnTo>
                <a:lnTo>
                  <a:pt x="106714" y="26294"/>
                </a:lnTo>
                <a:lnTo>
                  <a:pt x="106714" y="27250"/>
                </a:lnTo>
                <a:lnTo>
                  <a:pt x="106714" y="27250"/>
                </a:lnTo>
                <a:lnTo>
                  <a:pt x="106714" y="27250"/>
                </a:lnTo>
                <a:lnTo>
                  <a:pt x="106714" y="28685"/>
                </a:lnTo>
                <a:lnTo>
                  <a:pt x="106714" y="28685"/>
                </a:lnTo>
                <a:lnTo>
                  <a:pt x="106714" y="28685"/>
                </a:lnTo>
                <a:lnTo>
                  <a:pt x="106714" y="28685"/>
                </a:lnTo>
                <a:lnTo>
                  <a:pt x="106714" y="29641"/>
                </a:lnTo>
                <a:lnTo>
                  <a:pt x="106714" y="29641"/>
                </a:lnTo>
                <a:lnTo>
                  <a:pt x="106714" y="29641"/>
                </a:lnTo>
                <a:lnTo>
                  <a:pt x="106714" y="29641"/>
                </a:lnTo>
                <a:lnTo>
                  <a:pt x="106714" y="29641"/>
                </a:lnTo>
                <a:lnTo>
                  <a:pt x="106714" y="30597"/>
                </a:lnTo>
                <a:lnTo>
                  <a:pt x="106714" y="30597"/>
                </a:lnTo>
                <a:lnTo>
                  <a:pt x="106714" y="30597"/>
                </a:lnTo>
                <a:lnTo>
                  <a:pt x="105857" y="30597"/>
                </a:lnTo>
                <a:lnTo>
                  <a:pt x="105857" y="30597"/>
                </a:lnTo>
                <a:lnTo>
                  <a:pt x="106714" y="30597"/>
                </a:lnTo>
                <a:lnTo>
                  <a:pt x="106714" y="30597"/>
                </a:lnTo>
                <a:lnTo>
                  <a:pt x="106714" y="31553"/>
                </a:lnTo>
                <a:lnTo>
                  <a:pt x="106714" y="31553"/>
                </a:lnTo>
                <a:lnTo>
                  <a:pt x="106714" y="31553"/>
                </a:lnTo>
                <a:lnTo>
                  <a:pt x="106714" y="31553"/>
                </a:lnTo>
                <a:lnTo>
                  <a:pt x="106714" y="32509"/>
                </a:lnTo>
                <a:lnTo>
                  <a:pt x="106714" y="32509"/>
                </a:lnTo>
                <a:lnTo>
                  <a:pt x="106714" y="32509"/>
                </a:lnTo>
                <a:lnTo>
                  <a:pt x="106714" y="32509"/>
                </a:lnTo>
                <a:lnTo>
                  <a:pt x="106714" y="33944"/>
                </a:lnTo>
                <a:lnTo>
                  <a:pt x="106714" y="33944"/>
                </a:lnTo>
                <a:lnTo>
                  <a:pt x="106714" y="33944"/>
                </a:lnTo>
                <a:lnTo>
                  <a:pt x="107571" y="33944"/>
                </a:lnTo>
                <a:lnTo>
                  <a:pt x="107571" y="33944"/>
                </a:lnTo>
                <a:lnTo>
                  <a:pt x="107571" y="33944"/>
                </a:lnTo>
                <a:lnTo>
                  <a:pt x="106714" y="33944"/>
                </a:lnTo>
                <a:lnTo>
                  <a:pt x="106714" y="34900"/>
                </a:lnTo>
                <a:lnTo>
                  <a:pt x="106714" y="34900"/>
                </a:lnTo>
                <a:lnTo>
                  <a:pt x="106714" y="34900"/>
                </a:lnTo>
                <a:lnTo>
                  <a:pt x="106714" y="34900"/>
                </a:lnTo>
                <a:lnTo>
                  <a:pt x="106714" y="35856"/>
                </a:lnTo>
                <a:lnTo>
                  <a:pt x="106714" y="35856"/>
                </a:lnTo>
                <a:lnTo>
                  <a:pt x="106714" y="35856"/>
                </a:lnTo>
                <a:lnTo>
                  <a:pt x="106714" y="35856"/>
                </a:lnTo>
                <a:lnTo>
                  <a:pt x="105857" y="35856"/>
                </a:lnTo>
                <a:lnTo>
                  <a:pt x="105857" y="36812"/>
                </a:lnTo>
                <a:lnTo>
                  <a:pt x="105857" y="36812"/>
                </a:lnTo>
                <a:lnTo>
                  <a:pt x="105857" y="36812"/>
                </a:lnTo>
                <a:lnTo>
                  <a:pt x="105857" y="36812"/>
                </a:lnTo>
                <a:lnTo>
                  <a:pt x="105857" y="36812"/>
                </a:lnTo>
                <a:lnTo>
                  <a:pt x="105857" y="37768"/>
                </a:lnTo>
                <a:lnTo>
                  <a:pt x="105857" y="37768"/>
                </a:lnTo>
                <a:lnTo>
                  <a:pt x="105857" y="37768"/>
                </a:lnTo>
                <a:lnTo>
                  <a:pt x="105857" y="39203"/>
                </a:lnTo>
                <a:lnTo>
                  <a:pt x="105857" y="39203"/>
                </a:lnTo>
                <a:lnTo>
                  <a:pt x="105857" y="39203"/>
                </a:lnTo>
                <a:lnTo>
                  <a:pt x="105857" y="39203"/>
                </a:lnTo>
                <a:lnTo>
                  <a:pt x="105857" y="40159"/>
                </a:lnTo>
                <a:lnTo>
                  <a:pt x="105857" y="40159"/>
                </a:lnTo>
                <a:lnTo>
                  <a:pt x="105857" y="40159"/>
                </a:lnTo>
                <a:lnTo>
                  <a:pt x="105857" y="40159"/>
                </a:lnTo>
                <a:lnTo>
                  <a:pt x="105857" y="41115"/>
                </a:lnTo>
                <a:lnTo>
                  <a:pt x="105857" y="41115"/>
                </a:lnTo>
                <a:lnTo>
                  <a:pt x="105857" y="41115"/>
                </a:lnTo>
                <a:lnTo>
                  <a:pt x="105857" y="41115"/>
                </a:lnTo>
                <a:lnTo>
                  <a:pt x="105857" y="42071"/>
                </a:lnTo>
                <a:lnTo>
                  <a:pt x="104571" y="42071"/>
                </a:lnTo>
                <a:lnTo>
                  <a:pt x="104571" y="42071"/>
                </a:lnTo>
                <a:lnTo>
                  <a:pt x="104571" y="42071"/>
                </a:lnTo>
                <a:lnTo>
                  <a:pt x="104571" y="42071"/>
                </a:lnTo>
                <a:lnTo>
                  <a:pt x="104571" y="42071"/>
                </a:lnTo>
                <a:lnTo>
                  <a:pt x="104571" y="42071"/>
                </a:lnTo>
                <a:lnTo>
                  <a:pt x="103714" y="42071"/>
                </a:lnTo>
                <a:lnTo>
                  <a:pt x="103714" y="42071"/>
                </a:lnTo>
                <a:lnTo>
                  <a:pt x="103714" y="43027"/>
                </a:lnTo>
                <a:lnTo>
                  <a:pt x="103714" y="43027"/>
                </a:lnTo>
                <a:lnTo>
                  <a:pt x="103714" y="43027"/>
                </a:lnTo>
                <a:lnTo>
                  <a:pt x="104571" y="43027"/>
                </a:lnTo>
                <a:lnTo>
                  <a:pt x="104571" y="43027"/>
                </a:lnTo>
                <a:lnTo>
                  <a:pt x="104571" y="44462"/>
                </a:lnTo>
                <a:lnTo>
                  <a:pt x="104571" y="44462"/>
                </a:lnTo>
                <a:lnTo>
                  <a:pt x="104571" y="44462"/>
                </a:lnTo>
                <a:lnTo>
                  <a:pt x="104571" y="44462"/>
                </a:lnTo>
                <a:lnTo>
                  <a:pt x="104571" y="44462"/>
                </a:lnTo>
                <a:lnTo>
                  <a:pt x="104571" y="44462"/>
                </a:lnTo>
                <a:lnTo>
                  <a:pt x="104571" y="44462"/>
                </a:lnTo>
                <a:lnTo>
                  <a:pt x="103714" y="44462"/>
                </a:lnTo>
                <a:lnTo>
                  <a:pt x="103714" y="44462"/>
                </a:lnTo>
                <a:lnTo>
                  <a:pt x="103714" y="44462"/>
                </a:lnTo>
                <a:lnTo>
                  <a:pt x="102857" y="44462"/>
                </a:lnTo>
                <a:lnTo>
                  <a:pt x="102857" y="44462"/>
                </a:lnTo>
                <a:lnTo>
                  <a:pt x="102857" y="44462"/>
                </a:lnTo>
                <a:lnTo>
                  <a:pt x="102857" y="45418"/>
                </a:lnTo>
                <a:lnTo>
                  <a:pt x="102857" y="45418"/>
                </a:lnTo>
                <a:lnTo>
                  <a:pt x="102857" y="45418"/>
                </a:lnTo>
                <a:lnTo>
                  <a:pt x="102857" y="45418"/>
                </a:lnTo>
                <a:lnTo>
                  <a:pt x="102857" y="45418"/>
                </a:lnTo>
                <a:lnTo>
                  <a:pt x="102000" y="45418"/>
                </a:lnTo>
                <a:lnTo>
                  <a:pt x="102000" y="46374"/>
                </a:lnTo>
                <a:lnTo>
                  <a:pt x="102000" y="46374"/>
                </a:lnTo>
                <a:lnTo>
                  <a:pt x="102000" y="46374"/>
                </a:lnTo>
                <a:lnTo>
                  <a:pt x="102000" y="47330"/>
                </a:lnTo>
                <a:lnTo>
                  <a:pt x="102857" y="47330"/>
                </a:lnTo>
                <a:lnTo>
                  <a:pt x="102857" y="47330"/>
                </a:lnTo>
                <a:lnTo>
                  <a:pt x="102857" y="47330"/>
                </a:lnTo>
                <a:lnTo>
                  <a:pt x="102857" y="47330"/>
                </a:lnTo>
                <a:lnTo>
                  <a:pt x="102857" y="48286"/>
                </a:lnTo>
                <a:lnTo>
                  <a:pt x="102857" y="48286"/>
                </a:lnTo>
                <a:lnTo>
                  <a:pt x="102857" y="48286"/>
                </a:lnTo>
                <a:lnTo>
                  <a:pt x="102857" y="48286"/>
                </a:lnTo>
                <a:lnTo>
                  <a:pt x="102857" y="49721"/>
                </a:lnTo>
                <a:lnTo>
                  <a:pt x="102857" y="49721"/>
                </a:lnTo>
                <a:lnTo>
                  <a:pt x="102857" y="49721"/>
                </a:lnTo>
                <a:lnTo>
                  <a:pt x="102857" y="49721"/>
                </a:lnTo>
                <a:lnTo>
                  <a:pt x="102857" y="49721"/>
                </a:lnTo>
                <a:lnTo>
                  <a:pt x="102857" y="50677"/>
                </a:lnTo>
                <a:lnTo>
                  <a:pt x="102857" y="50677"/>
                </a:lnTo>
                <a:lnTo>
                  <a:pt x="102857" y="50677"/>
                </a:lnTo>
                <a:lnTo>
                  <a:pt x="103714" y="50677"/>
                </a:lnTo>
                <a:lnTo>
                  <a:pt x="103714" y="50677"/>
                </a:lnTo>
                <a:lnTo>
                  <a:pt x="103714" y="50677"/>
                </a:lnTo>
                <a:lnTo>
                  <a:pt x="104571" y="50677"/>
                </a:lnTo>
                <a:lnTo>
                  <a:pt x="104571" y="50677"/>
                </a:lnTo>
                <a:lnTo>
                  <a:pt x="104571" y="50677"/>
                </a:lnTo>
                <a:lnTo>
                  <a:pt x="104571" y="50677"/>
                </a:lnTo>
                <a:lnTo>
                  <a:pt x="104571" y="50677"/>
                </a:lnTo>
                <a:lnTo>
                  <a:pt x="104571" y="51633"/>
                </a:lnTo>
                <a:lnTo>
                  <a:pt x="104571" y="51633"/>
                </a:lnTo>
                <a:lnTo>
                  <a:pt x="104571" y="51633"/>
                </a:lnTo>
                <a:lnTo>
                  <a:pt x="104571" y="51633"/>
                </a:lnTo>
                <a:lnTo>
                  <a:pt x="103714" y="51633"/>
                </a:lnTo>
                <a:lnTo>
                  <a:pt x="103714" y="52589"/>
                </a:lnTo>
                <a:lnTo>
                  <a:pt x="103714" y="52589"/>
                </a:lnTo>
                <a:lnTo>
                  <a:pt x="103714" y="52589"/>
                </a:lnTo>
                <a:lnTo>
                  <a:pt x="103714" y="52589"/>
                </a:lnTo>
                <a:lnTo>
                  <a:pt x="102857" y="52589"/>
                </a:lnTo>
                <a:lnTo>
                  <a:pt x="102857" y="52589"/>
                </a:lnTo>
                <a:lnTo>
                  <a:pt x="102857" y="52589"/>
                </a:lnTo>
                <a:lnTo>
                  <a:pt x="102857" y="53545"/>
                </a:lnTo>
                <a:lnTo>
                  <a:pt x="102857" y="53545"/>
                </a:lnTo>
                <a:lnTo>
                  <a:pt x="102857" y="53545"/>
                </a:lnTo>
                <a:lnTo>
                  <a:pt x="102857" y="53545"/>
                </a:lnTo>
                <a:lnTo>
                  <a:pt x="102857" y="54980"/>
                </a:lnTo>
                <a:lnTo>
                  <a:pt x="102857" y="54980"/>
                </a:lnTo>
                <a:lnTo>
                  <a:pt x="102857" y="54980"/>
                </a:lnTo>
                <a:lnTo>
                  <a:pt x="102857" y="54980"/>
                </a:lnTo>
                <a:lnTo>
                  <a:pt x="102857" y="55936"/>
                </a:lnTo>
                <a:lnTo>
                  <a:pt x="102857" y="55936"/>
                </a:lnTo>
                <a:lnTo>
                  <a:pt x="102857" y="55936"/>
                </a:lnTo>
                <a:lnTo>
                  <a:pt x="102857" y="55936"/>
                </a:lnTo>
                <a:lnTo>
                  <a:pt x="102857" y="55936"/>
                </a:lnTo>
                <a:lnTo>
                  <a:pt x="102857" y="56892"/>
                </a:lnTo>
                <a:lnTo>
                  <a:pt x="103714" y="56892"/>
                </a:lnTo>
                <a:lnTo>
                  <a:pt x="103714" y="56892"/>
                </a:lnTo>
                <a:lnTo>
                  <a:pt x="103714" y="56892"/>
                </a:lnTo>
                <a:lnTo>
                  <a:pt x="103714" y="57848"/>
                </a:lnTo>
                <a:lnTo>
                  <a:pt x="103714" y="57848"/>
                </a:lnTo>
                <a:lnTo>
                  <a:pt x="103714" y="57848"/>
                </a:lnTo>
                <a:lnTo>
                  <a:pt x="103714" y="57848"/>
                </a:lnTo>
                <a:lnTo>
                  <a:pt x="103714" y="57848"/>
                </a:lnTo>
                <a:lnTo>
                  <a:pt x="103714" y="58804"/>
                </a:lnTo>
                <a:lnTo>
                  <a:pt x="103714" y="58804"/>
                </a:lnTo>
                <a:lnTo>
                  <a:pt x="104571" y="58804"/>
                </a:lnTo>
                <a:lnTo>
                  <a:pt x="104571" y="58804"/>
                </a:lnTo>
                <a:lnTo>
                  <a:pt x="104571" y="60239"/>
                </a:lnTo>
                <a:lnTo>
                  <a:pt x="104571" y="60239"/>
                </a:lnTo>
                <a:lnTo>
                  <a:pt x="104571" y="60239"/>
                </a:lnTo>
                <a:lnTo>
                  <a:pt x="104571" y="61195"/>
                </a:lnTo>
                <a:lnTo>
                  <a:pt x="104571" y="61195"/>
                </a:lnTo>
                <a:lnTo>
                  <a:pt x="104571" y="61195"/>
                </a:lnTo>
                <a:lnTo>
                  <a:pt x="104571" y="61195"/>
                </a:lnTo>
                <a:lnTo>
                  <a:pt x="104571" y="62151"/>
                </a:lnTo>
                <a:lnTo>
                  <a:pt x="104571" y="62151"/>
                </a:lnTo>
                <a:lnTo>
                  <a:pt x="104571" y="62151"/>
                </a:lnTo>
                <a:lnTo>
                  <a:pt x="104571" y="62151"/>
                </a:lnTo>
                <a:lnTo>
                  <a:pt x="104571" y="63107"/>
                </a:lnTo>
                <a:lnTo>
                  <a:pt x="104571" y="63107"/>
                </a:lnTo>
                <a:lnTo>
                  <a:pt x="104571" y="63107"/>
                </a:lnTo>
                <a:lnTo>
                  <a:pt x="104571" y="64063"/>
                </a:lnTo>
                <a:lnTo>
                  <a:pt x="104571" y="64063"/>
                </a:lnTo>
                <a:lnTo>
                  <a:pt x="104571" y="64063"/>
                </a:lnTo>
                <a:lnTo>
                  <a:pt x="104571" y="65498"/>
                </a:lnTo>
                <a:lnTo>
                  <a:pt x="104571" y="65498"/>
                </a:lnTo>
                <a:lnTo>
                  <a:pt x="104571" y="65498"/>
                </a:lnTo>
                <a:lnTo>
                  <a:pt x="104571" y="66454"/>
                </a:lnTo>
                <a:lnTo>
                  <a:pt x="104571" y="66454"/>
                </a:lnTo>
                <a:lnTo>
                  <a:pt x="104571" y="66454"/>
                </a:lnTo>
                <a:lnTo>
                  <a:pt x="104571" y="66454"/>
                </a:lnTo>
                <a:lnTo>
                  <a:pt x="104571" y="67410"/>
                </a:lnTo>
                <a:lnTo>
                  <a:pt x="104571" y="67410"/>
                </a:lnTo>
                <a:lnTo>
                  <a:pt x="104571" y="67410"/>
                </a:lnTo>
                <a:lnTo>
                  <a:pt x="104571" y="67410"/>
                </a:lnTo>
                <a:lnTo>
                  <a:pt x="104571" y="67410"/>
                </a:lnTo>
                <a:lnTo>
                  <a:pt x="105857" y="67410"/>
                </a:lnTo>
                <a:lnTo>
                  <a:pt x="105857" y="67410"/>
                </a:lnTo>
                <a:lnTo>
                  <a:pt x="105857" y="67410"/>
                </a:lnTo>
                <a:lnTo>
                  <a:pt x="105857" y="67410"/>
                </a:lnTo>
                <a:lnTo>
                  <a:pt x="106714" y="67410"/>
                </a:lnTo>
                <a:lnTo>
                  <a:pt x="106714" y="67410"/>
                </a:lnTo>
                <a:lnTo>
                  <a:pt x="106714" y="67410"/>
                </a:lnTo>
                <a:lnTo>
                  <a:pt x="107571" y="67410"/>
                </a:lnTo>
                <a:lnTo>
                  <a:pt x="107571" y="67410"/>
                </a:lnTo>
                <a:lnTo>
                  <a:pt x="107571" y="67410"/>
                </a:lnTo>
                <a:lnTo>
                  <a:pt x="107571" y="67410"/>
                </a:lnTo>
                <a:lnTo>
                  <a:pt x="107571" y="67410"/>
                </a:lnTo>
                <a:lnTo>
                  <a:pt x="108428" y="67410"/>
                </a:lnTo>
                <a:lnTo>
                  <a:pt x="108428" y="67410"/>
                </a:lnTo>
                <a:lnTo>
                  <a:pt x="108428" y="67410"/>
                </a:lnTo>
                <a:lnTo>
                  <a:pt x="108428" y="67410"/>
                </a:lnTo>
                <a:lnTo>
                  <a:pt x="108428" y="68366"/>
                </a:lnTo>
                <a:lnTo>
                  <a:pt x="109285" y="68366"/>
                </a:lnTo>
                <a:lnTo>
                  <a:pt x="109285" y="68366"/>
                </a:lnTo>
                <a:lnTo>
                  <a:pt x="109285" y="67410"/>
                </a:lnTo>
                <a:lnTo>
                  <a:pt x="109285" y="67410"/>
                </a:lnTo>
                <a:lnTo>
                  <a:pt x="109285" y="68366"/>
                </a:lnTo>
                <a:lnTo>
                  <a:pt x="110571" y="68366"/>
                </a:lnTo>
                <a:lnTo>
                  <a:pt x="110571" y="68366"/>
                </a:lnTo>
                <a:lnTo>
                  <a:pt x="110571" y="68366"/>
                </a:lnTo>
                <a:lnTo>
                  <a:pt x="110571" y="68366"/>
                </a:lnTo>
                <a:lnTo>
                  <a:pt x="110571" y="69322"/>
                </a:lnTo>
                <a:lnTo>
                  <a:pt x="110571" y="69322"/>
                </a:lnTo>
                <a:lnTo>
                  <a:pt x="110571" y="69322"/>
                </a:lnTo>
                <a:lnTo>
                  <a:pt x="110571" y="69322"/>
                </a:lnTo>
                <a:lnTo>
                  <a:pt x="110571" y="70756"/>
                </a:lnTo>
                <a:lnTo>
                  <a:pt x="110571" y="70756"/>
                </a:lnTo>
                <a:lnTo>
                  <a:pt x="110571" y="70756"/>
                </a:lnTo>
                <a:lnTo>
                  <a:pt x="110571" y="71713"/>
                </a:lnTo>
                <a:lnTo>
                  <a:pt x="110571" y="71713"/>
                </a:lnTo>
                <a:lnTo>
                  <a:pt x="110571" y="71713"/>
                </a:lnTo>
                <a:lnTo>
                  <a:pt x="110571" y="71713"/>
                </a:lnTo>
                <a:lnTo>
                  <a:pt x="110571" y="72669"/>
                </a:lnTo>
                <a:lnTo>
                  <a:pt x="110571" y="72669"/>
                </a:lnTo>
                <a:lnTo>
                  <a:pt x="110571" y="72669"/>
                </a:lnTo>
                <a:lnTo>
                  <a:pt x="110571" y="72669"/>
                </a:lnTo>
                <a:lnTo>
                  <a:pt x="110571" y="73625"/>
                </a:lnTo>
                <a:lnTo>
                  <a:pt x="109285" y="73625"/>
                </a:lnTo>
                <a:lnTo>
                  <a:pt x="109285" y="73625"/>
                </a:lnTo>
                <a:lnTo>
                  <a:pt x="109285" y="73625"/>
                </a:lnTo>
                <a:lnTo>
                  <a:pt x="109285" y="73625"/>
                </a:lnTo>
                <a:lnTo>
                  <a:pt x="109285" y="73625"/>
                </a:lnTo>
                <a:lnTo>
                  <a:pt x="109285" y="74581"/>
                </a:lnTo>
                <a:lnTo>
                  <a:pt x="108428" y="74581"/>
                </a:lnTo>
                <a:lnTo>
                  <a:pt x="108428" y="74581"/>
                </a:lnTo>
                <a:lnTo>
                  <a:pt x="108428" y="74581"/>
                </a:lnTo>
                <a:lnTo>
                  <a:pt x="108428" y="74581"/>
                </a:lnTo>
                <a:lnTo>
                  <a:pt x="108428" y="74581"/>
                </a:lnTo>
                <a:lnTo>
                  <a:pt x="108428" y="76015"/>
                </a:lnTo>
                <a:lnTo>
                  <a:pt x="108428" y="76015"/>
                </a:lnTo>
                <a:lnTo>
                  <a:pt x="108428" y="76015"/>
                </a:lnTo>
                <a:lnTo>
                  <a:pt x="107571" y="76015"/>
                </a:lnTo>
                <a:lnTo>
                  <a:pt x="107571" y="76015"/>
                </a:lnTo>
                <a:lnTo>
                  <a:pt x="107571" y="76015"/>
                </a:lnTo>
                <a:lnTo>
                  <a:pt x="107571" y="76972"/>
                </a:lnTo>
                <a:lnTo>
                  <a:pt x="107571" y="76972"/>
                </a:lnTo>
                <a:lnTo>
                  <a:pt x="107571" y="76972"/>
                </a:lnTo>
                <a:lnTo>
                  <a:pt x="107571" y="76972"/>
                </a:lnTo>
                <a:lnTo>
                  <a:pt x="107571" y="76972"/>
                </a:lnTo>
                <a:lnTo>
                  <a:pt x="106714" y="76972"/>
                </a:lnTo>
                <a:lnTo>
                  <a:pt x="106714" y="76972"/>
                </a:lnTo>
                <a:lnTo>
                  <a:pt x="106714" y="76972"/>
                </a:lnTo>
                <a:lnTo>
                  <a:pt x="106714" y="77928"/>
                </a:lnTo>
                <a:lnTo>
                  <a:pt x="106714" y="77928"/>
                </a:lnTo>
                <a:lnTo>
                  <a:pt x="106714" y="77928"/>
                </a:lnTo>
                <a:lnTo>
                  <a:pt x="105857" y="77928"/>
                </a:lnTo>
                <a:lnTo>
                  <a:pt x="105857" y="77928"/>
                </a:lnTo>
                <a:lnTo>
                  <a:pt x="105857" y="77928"/>
                </a:lnTo>
                <a:lnTo>
                  <a:pt x="105857" y="78884"/>
                </a:lnTo>
                <a:lnTo>
                  <a:pt x="105857" y="78884"/>
                </a:lnTo>
                <a:lnTo>
                  <a:pt x="105857" y="78884"/>
                </a:lnTo>
                <a:lnTo>
                  <a:pt x="105857" y="78884"/>
                </a:lnTo>
                <a:lnTo>
                  <a:pt x="105857" y="78884"/>
                </a:lnTo>
                <a:lnTo>
                  <a:pt x="105857" y="79840"/>
                </a:lnTo>
                <a:lnTo>
                  <a:pt x="104571" y="79840"/>
                </a:lnTo>
                <a:lnTo>
                  <a:pt x="104571" y="79840"/>
                </a:lnTo>
                <a:lnTo>
                  <a:pt x="104571" y="79840"/>
                </a:lnTo>
                <a:lnTo>
                  <a:pt x="104571" y="79840"/>
                </a:lnTo>
                <a:lnTo>
                  <a:pt x="104571" y="79840"/>
                </a:lnTo>
                <a:lnTo>
                  <a:pt x="104571" y="81274"/>
                </a:lnTo>
                <a:lnTo>
                  <a:pt x="104571" y="81274"/>
                </a:lnTo>
                <a:lnTo>
                  <a:pt x="104571" y="81274"/>
                </a:lnTo>
                <a:lnTo>
                  <a:pt x="104571" y="81274"/>
                </a:lnTo>
                <a:lnTo>
                  <a:pt x="104571" y="81274"/>
                </a:lnTo>
                <a:lnTo>
                  <a:pt x="105857" y="81274"/>
                </a:lnTo>
                <a:lnTo>
                  <a:pt x="105857" y="82231"/>
                </a:lnTo>
                <a:lnTo>
                  <a:pt x="105857" y="82231"/>
                </a:lnTo>
                <a:lnTo>
                  <a:pt x="105857" y="82231"/>
                </a:lnTo>
                <a:lnTo>
                  <a:pt x="105857" y="82231"/>
                </a:lnTo>
                <a:lnTo>
                  <a:pt x="105857" y="82231"/>
                </a:lnTo>
                <a:lnTo>
                  <a:pt x="105857" y="83187"/>
                </a:lnTo>
                <a:lnTo>
                  <a:pt x="105857" y="83187"/>
                </a:lnTo>
                <a:lnTo>
                  <a:pt x="105857" y="83187"/>
                </a:lnTo>
                <a:lnTo>
                  <a:pt x="106714" y="83187"/>
                </a:lnTo>
                <a:lnTo>
                  <a:pt x="106714" y="83187"/>
                </a:lnTo>
                <a:lnTo>
                  <a:pt x="106714" y="83187"/>
                </a:lnTo>
                <a:lnTo>
                  <a:pt x="106714" y="84143"/>
                </a:lnTo>
                <a:lnTo>
                  <a:pt x="106714" y="84143"/>
                </a:lnTo>
                <a:lnTo>
                  <a:pt x="106714" y="84143"/>
                </a:lnTo>
                <a:lnTo>
                  <a:pt x="107571" y="84143"/>
                </a:lnTo>
                <a:lnTo>
                  <a:pt x="107571" y="84143"/>
                </a:lnTo>
                <a:lnTo>
                  <a:pt x="107571" y="84143"/>
                </a:lnTo>
                <a:lnTo>
                  <a:pt x="107571" y="84143"/>
                </a:lnTo>
                <a:lnTo>
                  <a:pt x="107571" y="85099"/>
                </a:lnTo>
                <a:lnTo>
                  <a:pt x="107571" y="85099"/>
                </a:lnTo>
                <a:lnTo>
                  <a:pt x="107571" y="85099"/>
                </a:lnTo>
                <a:lnTo>
                  <a:pt x="107571" y="86533"/>
                </a:lnTo>
                <a:lnTo>
                  <a:pt x="107571" y="86533"/>
                </a:lnTo>
                <a:lnTo>
                  <a:pt x="107571" y="86533"/>
                </a:lnTo>
                <a:lnTo>
                  <a:pt x="107571" y="86533"/>
                </a:lnTo>
                <a:lnTo>
                  <a:pt x="108428" y="86533"/>
                </a:lnTo>
                <a:lnTo>
                  <a:pt x="108428" y="87490"/>
                </a:lnTo>
                <a:lnTo>
                  <a:pt x="108428" y="87490"/>
                </a:lnTo>
                <a:lnTo>
                  <a:pt x="108428" y="87490"/>
                </a:lnTo>
                <a:lnTo>
                  <a:pt x="108428" y="87490"/>
                </a:lnTo>
                <a:lnTo>
                  <a:pt x="108428" y="87490"/>
                </a:lnTo>
                <a:lnTo>
                  <a:pt x="108428" y="87490"/>
                </a:lnTo>
                <a:lnTo>
                  <a:pt x="108428" y="87490"/>
                </a:lnTo>
                <a:lnTo>
                  <a:pt x="108428" y="88446"/>
                </a:lnTo>
                <a:lnTo>
                  <a:pt x="108428" y="88446"/>
                </a:lnTo>
                <a:lnTo>
                  <a:pt x="109285" y="88446"/>
                </a:lnTo>
                <a:lnTo>
                  <a:pt x="109285" y="88446"/>
                </a:lnTo>
                <a:lnTo>
                  <a:pt x="109285" y="88446"/>
                </a:lnTo>
                <a:lnTo>
                  <a:pt x="109285" y="89402"/>
                </a:lnTo>
                <a:lnTo>
                  <a:pt x="109285" y="89402"/>
                </a:lnTo>
                <a:lnTo>
                  <a:pt x="109285" y="89402"/>
                </a:lnTo>
                <a:lnTo>
                  <a:pt x="110571" y="89402"/>
                </a:lnTo>
                <a:lnTo>
                  <a:pt x="110571" y="89402"/>
                </a:lnTo>
                <a:lnTo>
                  <a:pt x="110571" y="90358"/>
                </a:lnTo>
                <a:lnTo>
                  <a:pt x="110571" y="90358"/>
                </a:lnTo>
                <a:lnTo>
                  <a:pt x="110571" y="90358"/>
                </a:lnTo>
                <a:lnTo>
                  <a:pt x="110571" y="90358"/>
                </a:lnTo>
                <a:lnTo>
                  <a:pt x="110571" y="90358"/>
                </a:lnTo>
                <a:lnTo>
                  <a:pt x="110571" y="90358"/>
                </a:lnTo>
                <a:lnTo>
                  <a:pt x="111428" y="90358"/>
                </a:lnTo>
                <a:lnTo>
                  <a:pt x="111428" y="91792"/>
                </a:lnTo>
                <a:lnTo>
                  <a:pt x="111428" y="91792"/>
                </a:lnTo>
                <a:lnTo>
                  <a:pt x="111428" y="91792"/>
                </a:lnTo>
                <a:lnTo>
                  <a:pt x="111428" y="91792"/>
                </a:lnTo>
                <a:lnTo>
                  <a:pt x="111428" y="91792"/>
                </a:lnTo>
                <a:lnTo>
                  <a:pt x="112285" y="91792"/>
                </a:lnTo>
                <a:lnTo>
                  <a:pt x="112285" y="91792"/>
                </a:lnTo>
                <a:lnTo>
                  <a:pt x="112285" y="91792"/>
                </a:lnTo>
                <a:lnTo>
                  <a:pt x="113142" y="91792"/>
                </a:lnTo>
                <a:lnTo>
                  <a:pt x="113142" y="91792"/>
                </a:lnTo>
                <a:lnTo>
                  <a:pt x="113142" y="91792"/>
                </a:lnTo>
                <a:lnTo>
                  <a:pt x="113142" y="91792"/>
                </a:lnTo>
                <a:lnTo>
                  <a:pt x="113142" y="91792"/>
                </a:lnTo>
                <a:lnTo>
                  <a:pt x="114000" y="91792"/>
                </a:lnTo>
                <a:lnTo>
                  <a:pt x="114000" y="92749"/>
                </a:lnTo>
                <a:lnTo>
                  <a:pt x="114000" y="92749"/>
                </a:lnTo>
                <a:lnTo>
                  <a:pt x="114000" y="92749"/>
                </a:lnTo>
                <a:lnTo>
                  <a:pt x="114000" y="92749"/>
                </a:lnTo>
                <a:lnTo>
                  <a:pt x="114000" y="92749"/>
                </a:lnTo>
                <a:lnTo>
                  <a:pt x="114000" y="92749"/>
                </a:lnTo>
                <a:lnTo>
                  <a:pt x="115285" y="92749"/>
                </a:lnTo>
                <a:lnTo>
                  <a:pt x="115285" y="93705"/>
                </a:lnTo>
                <a:lnTo>
                  <a:pt x="115285" y="93705"/>
                </a:lnTo>
                <a:lnTo>
                  <a:pt x="115285" y="93705"/>
                </a:lnTo>
                <a:lnTo>
                  <a:pt x="115285" y="93705"/>
                </a:lnTo>
                <a:lnTo>
                  <a:pt x="116142" y="93705"/>
                </a:lnTo>
                <a:lnTo>
                  <a:pt x="116142" y="93705"/>
                </a:lnTo>
                <a:lnTo>
                  <a:pt x="116142" y="93705"/>
                </a:lnTo>
                <a:lnTo>
                  <a:pt x="116142" y="93705"/>
                </a:lnTo>
                <a:lnTo>
                  <a:pt x="116142" y="93705"/>
                </a:lnTo>
                <a:lnTo>
                  <a:pt x="116142" y="93705"/>
                </a:lnTo>
                <a:lnTo>
                  <a:pt x="116142" y="93705"/>
                </a:lnTo>
                <a:lnTo>
                  <a:pt x="116142" y="94661"/>
                </a:lnTo>
                <a:lnTo>
                  <a:pt x="116142" y="94661"/>
                </a:lnTo>
                <a:lnTo>
                  <a:pt x="116142" y="94661"/>
                </a:lnTo>
                <a:lnTo>
                  <a:pt x="116142" y="95617"/>
                </a:lnTo>
                <a:lnTo>
                  <a:pt x="116142" y="95617"/>
                </a:lnTo>
                <a:lnTo>
                  <a:pt x="116142" y="95617"/>
                </a:lnTo>
                <a:lnTo>
                  <a:pt x="116142" y="97051"/>
                </a:lnTo>
                <a:lnTo>
                  <a:pt x="116142" y="97051"/>
                </a:lnTo>
                <a:lnTo>
                  <a:pt x="116142" y="97051"/>
                </a:lnTo>
                <a:lnTo>
                  <a:pt x="117000" y="97051"/>
                </a:lnTo>
                <a:lnTo>
                  <a:pt x="117000" y="98007"/>
                </a:lnTo>
                <a:lnTo>
                  <a:pt x="117000" y="98007"/>
                </a:lnTo>
                <a:lnTo>
                  <a:pt x="117000" y="98007"/>
                </a:lnTo>
                <a:lnTo>
                  <a:pt x="117000" y="98964"/>
                </a:lnTo>
                <a:lnTo>
                  <a:pt x="117000" y="98964"/>
                </a:lnTo>
                <a:lnTo>
                  <a:pt x="117000" y="98964"/>
                </a:lnTo>
                <a:lnTo>
                  <a:pt x="117000" y="98964"/>
                </a:lnTo>
                <a:lnTo>
                  <a:pt x="117000" y="99920"/>
                </a:lnTo>
                <a:lnTo>
                  <a:pt x="117000" y="99920"/>
                </a:lnTo>
                <a:lnTo>
                  <a:pt x="117000" y="99920"/>
                </a:lnTo>
                <a:lnTo>
                  <a:pt x="117000" y="99920"/>
                </a:lnTo>
                <a:lnTo>
                  <a:pt x="117000" y="99920"/>
                </a:lnTo>
                <a:lnTo>
                  <a:pt x="117000" y="100876"/>
                </a:lnTo>
                <a:lnTo>
                  <a:pt x="117000" y="100876"/>
                </a:lnTo>
                <a:lnTo>
                  <a:pt x="117000" y="100876"/>
                </a:lnTo>
                <a:lnTo>
                  <a:pt x="116142" y="100876"/>
                </a:lnTo>
                <a:lnTo>
                  <a:pt x="116142" y="102310"/>
                </a:lnTo>
                <a:lnTo>
                  <a:pt x="116142" y="102310"/>
                </a:lnTo>
                <a:lnTo>
                  <a:pt x="117000" y="102310"/>
                </a:lnTo>
                <a:lnTo>
                  <a:pt x="117000" y="102310"/>
                </a:lnTo>
                <a:lnTo>
                  <a:pt x="117000" y="102310"/>
                </a:lnTo>
                <a:lnTo>
                  <a:pt x="117857" y="102310"/>
                </a:lnTo>
                <a:lnTo>
                  <a:pt x="117857" y="102310"/>
                </a:lnTo>
                <a:lnTo>
                  <a:pt x="117857" y="102310"/>
                </a:lnTo>
                <a:lnTo>
                  <a:pt x="117857" y="102310"/>
                </a:lnTo>
                <a:lnTo>
                  <a:pt x="117857" y="102310"/>
                </a:lnTo>
                <a:lnTo>
                  <a:pt x="118714" y="102310"/>
                </a:lnTo>
                <a:lnTo>
                  <a:pt x="118714" y="102310"/>
                </a:lnTo>
                <a:lnTo>
                  <a:pt x="118714" y="102310"/>
                </a:lnTo>
                <a:lnTo>
                  <a:pt x="118714" y="102310"/>
                </a:lnTo>
                <a:lnTo>
                  <a:pt x="118714" y="102310"/>
                </a:lnTo>
                <a:lnTo>
                  <a:pt x="120000" y="102310"/>
                </a:lnTo>
                <a:lnTo>
                  <a:pt x="120000" y="102310"/>
                </a:lnTo>
                <a:lnTo>
                  <a:pt x="120000" y="103266"/>
                </a:lnTo>
                <a:lnTo>
                  <a:pt x="120000" y="103266"/>
                </a:lnTo>
                <a:lnTo>
                  <a:pt x="118714" y="103266"/>
                </a:lnTo>
                <a:lnTo>
                  <a:pt x="118714" y="103266"/>
                </a:lnTo>
                <a:lnTo>
                  <a:pt x="118714" y="104223"/>
                </a:lnTo>
                <a:lnTo>
                  <a:pt x="118714" y="104223"/>
                </a:lnTo>
                <a:lnTo>
                  <a:pt x="118714" y="104223"/>
                </a:lnTo>
                <a:lnTo>
                  <a:pt x="120000" y="104223"/>
                </a:lnTo>
                <a:lnTo>
                  <a:pt x="120000" y="105179"/>
                </a:lnTo>
                <a:lnTo>
                  <a:pt x="118714" y="105179"/>
                </a:lnTo>
                <a:lnTo>
                  <a:pt x="118714" y="105179"/>
                </a:lnTo>
                <a:lnTo>
                  <a:pt x="118714" y="105179"/>
                </a:lnTo>
                <a:lnTo>
                  <a:pt x="118714" y="105179"/>
                </a:lnTo>
                <a:lnTo>
                  <a:pt x="118714" y="106135"/>
                </a:lnTo>
                <a:lnTo>
                  <a:pt x="118714" y="106135"/>
                </a:lnTo>
                <a:lnTo>
                  <a:pt x="118714" y="106135"/>
                </a:lnTo>
                <a:lnTo>
                  <a:pt x="118714" y="106135"/>
                </a:lnTo>
                <a:lnTo>
                  <a:pt x="118714" y="107569"/>
                </a:lnTo>
                <a:lnTo>
                  <a:pt x="118714" y="107569"/>
                </a:lnTo>
                <a:lnTo>
                  <a:pt x="117857" y="107569"/>
                </a:lnTo>
                <a:lnTo>
                  <a:pt x="117857" y="107569"/>
                </a:lnTo>
                <a:lnTo>
                  <a:pt x="117857" y="106135"/>
                </a:lnTo>
                <a:lnTo>
                  <a:pt x="117857" y="106135"/>
                </a:lnTo>
                <a:lnTo>
                  <a:pt x="117857" y="106135"/>
                </a:lnTo>
                <a:lnTo>
                  <a:pt x="117000" y="106135"/>
                </a:lnTo>
                <a:lnTo>
                  <a:pt x="117000" y="106135"/>
                </a:lnTo>
                <a:lnTo>
                  <a:pt x="117000" y="106135"/>
                </a:lnTo>
                <a:lnTo>
                  <a:pt x="116142" y="106135"/>
                </a:lnTo>
                <a:lnTo>
                  <a:pt x="116142" y="106135"/>
                </a:lnTo>
                <a:lnTo>
                  <a:pt x="116142" y="107569"/>
                </a:lnTo>
                <a:lnTo>
                  <a:pt x="116142" y="107569"/>
                </a:lnTo>
                <a:lnTo>
                  <a:pt x="116142" y="107569"/>
                </a:lnTo>
                <a:lnTo>
                  <a:pt x="115285" y="107569"/>
                </a:lnTo>
                <a:lnTo>
                  <a:pt x="115285" y="107569"/>
                </a:lnTo>
                <a:lnTo>
                  <a:pt x="115285" y="107569"/>
                </a:lnTo>
                <a:lnTo>
                  <a:pt x="115285" y="107569"/>
                </a:lnTo>
                <a:lnTo>
                  <a:pt x="114000" y="107569"/>
                </a:lnTo>
                <a:lnTo>
                  <a:pt x="114000" y="107569"/>
                </a:lnTo>
                <a:lnTo>
                  <a:pt x="114000" y="107569"/>
                </a:lnTo>
                <a:lnTo>
                  <a:pt x="114000" y="107569"/>
                </a:lnTo>
                <a:lnTo>
                  <a:pt x="114000" y="107569"/>
                </a:lnTo>
                <a:lnTo>
                  <a:pt x="113142" y="107569"/>
                </a:lnTo>
                <a:lnTo>
                  <a:pt x="113142" y="107569"/>
                </a:lnTo>
                <a:lnTo>
                  <a:pt x="113142" y="108525"/>
                </a:lnTo>
                <a:lnTo>
                  <a:pt x="113142" y="108525"/>
                </a:lnTo>
                <a:lnTo>
                  <a:pt x="113142" y="108525"/>
                </a:lnTo>
                <a:lnTo>
                  <a:pt x="113142" y="108525"/>
                </a:lnTo>
                <a:lnTo>
                  <a:pt x="113142" y="108525"/>
                </a:lnTo>
                <a:lnTo>
                  <a:pt x="113142" y="109482"/>
                </a:lnTo>
                <a:lnTo>
                  <a:pt x="113142" y="109482"/>
                </a:lnTo>
                <a:lnTo>
                  <a:pt x="113142" y="109482"/>
                </a:lnTo>
                <a:lnTo>
                  <a:pt x="112285" y="109482"/>
                </a:lnTo>
                <a:lnTo>
                  <a:pt x="112285" y="109482"/>
                </a:lnTo>
                <a:lnTo>
                  <a:pt x="112285" y="109482"/>
                </a:lnTo>
                <a:lnTo>
                  <a:pt x="112285" y="109482"/>
                </a:lnTo>
                <a:lnTo>
                  <a:pt x="111428" y="109482"/>
                </a:lnTo>
                <a:lnTo>
                  <a:pt x="111428" y="109482"/>
                </a:lnTo>
                <a:lnTo>
                  <a:pt x="111428" y="109482"/>
                </a:lnTo>
                <a:lnTo>
                  <a:pt x="111428" y="109482"/>
                </a:lnTo>
                <a:lnTo>
                  <a:pt x="111428" y="109482"/>
                </a:lnTo>
                <a:lnTo>
                  <a:pt x="111428" y="109482"/>
                </a:lnTo>
                <a:lnTo>
                  <a:pt x="110571" y="109482"/>
                </a:lnTo>
                <a:lnTo>
                  <a:pt x="110571" y="109482"/>
                </a:lnTo>
                <a:lnTo>
                  <a:pt x="110571" y="110438"/>
                </a:lnTo>
                <a:lnTo>
                  <a:pt x="110571" y="110438"/>
                </a:lnTo>
                <a:lnTo>
                  <a:pt x="110571" y="110438"/>
                </a:lnTo>
                <a:lnTo>
                  <a:pt x="110571" y="111394"/>
                </a:lnTo>
                <a:lnTo>
                  <a:pt x="110571" y="111394"/>
                </a:lnTo>
                <a:lnTo>
                  <a:pt x="110571" y="111394"/>
                </a:lnTo>
                <a:lnTo>
                  <a:pt x="110571" y="111394"/>
                </a:lnTo>
                <a:lnTo>
                  <a:pt x="110571" y="112828"/>
                </a:lnTo>
                <a:lnTo>
                  <a:pt x="110571" y="112828"/>
                </a:lnTo>
                <a:lnTo>
                  <a:pt x="110571" y="112828"/>
                </a:lnTo>
                <a:lnTo>
                  <a:pt x="110571" y="113784"/>
                </a:lnTo>
                <a:lnTo>
                  <a:pt x="110571" y="113784"/>
                </a:lnTo>
                <a:lnTo>
                  <a:pt x="110571" y="113784"/>
                </a:lnTo>
                <a:lnTo>
                  <a:pt x="109285" y="113784"/>
                </a:lnTo>
                <a:lnTo>
                  <a:pt x="109285" y="113784"/>
                </a:lnTo>
                <a:lnTo>
                  <a:pt x="109285" y="114741"/>
                </a:lnTo>
                <a:lnTo>
                  <a:pt x="109285" y="114741"/>
                </a:lnTo>
                <a:lnTo>
                  <a:pt x="109285" y="114741"/>
                </a:lnTo>
                <a:lnTo>
                  <a:pt x="109285" y="114741"/>
                </a:lnTo>
                <a:lnTo>
                  <a:pt x="109285" y="115697"/>
                </a:lnTo>
                <a:lnTo>
                  <a:pt x="109285" y="115697"/>
                </a:lnTo>
                <a:lnTo>
                  <a:pt x="109285" y="115697"/>
                </a:lnTo>
                <a:lnTo>
                  <a:pt x="109285" y="116653"/>
                </a:lnTo>
                <a:lnTo>
                  <a:pt x="109285" y="116653"/>
                </a:lnTo>
                <a:lnTo>
                  <a:pt x="109285" y="116653"/>
                </a:lnTo>
                <a:lnTo>
                  <a:pt x="109285" y="118087"/>
                </a:lnTo>
                <a:lnTo>
                  <a:pt x="109285" y="118087"/>
                </a:lnTo>
                <a:lnTo>
                  <a:pt x="109285" y="118087"/>
                </a:lnTo>
                <a:lnTo>
                  <a:pt x="109285" y="118087"/>
                </a:lnTo>
                <a:lnTo>
                  <a:pt x="109285" y="119043"/>
                </a:lnTo>
                <a:lnTo>
                  <a:pt x="109285" y="119043"/>
                </a:lnTo>
                <a:lnTo>
                  <a:pt x="108428" y="119043"/>
                </a:lnTo>
                <a:lnTo>
                  <a:pt x="108428" y="119043"/>
                </a:lnTo>
                <a:lnTo>
                  <a:pt x="108428" y="119043"/>
                </a:lnTo>
                <a:lnTo>
                  <a:pt x="108428" y="119043"/>
                </a:lnTo>
                <a:lnTo>
                  <a:pt x="108428" y="120000"/>
                </a:lnTo>
                <a:lnTo>
                  <a:pt x="108428" y="120000"/>
                </a:lnTo>
                <a:lnTo>
                  <a:pt x="108428" y="120000"/>
                </a:lnTo>
                <a:lnTo>
                  <a:pt x="107571" y="120000"/>
                </a:lnTo>
                <a:lnTo>
                  <a:pt x="107571" y="120000"/>
                </a:lnTo>
                <a:lnTo>
                  <a:pt x="107571" y="120000"/>
                </a:lnTo>
                <a:lnTo>
                  <a:pt x="107571" y="120000"/>
                </a:lnTo>
                <a:lnTo>
                  <a:pt x="107571" y="120000"/>
                </a:lnTo>
                <a:lnTo>
                  <a:pt x="106714" y="120000"/>
                </a:lnTo>
                <a:lnTo>
                  <a:pt x="106714" y="120000"/>
                </a:lnTo>
                <a:lnTo>
                  <a:pt x="106714" y="120000"/>
                </a:lnTo>
                <a:lnTo>
                  <a:pt x="106714" y="119043"/>
                </a:lnTo>
                <a:lnTo>
                  <a:pt x="106714" y="119043"/>
                </a:lnTo>
                <a:lnTo>
                  <a:pt x="105857" y="119043"/>
                </a:lnTo>
                <a:lnTo>
                  <a:pt x="105857" y="119043"/>
                </a:lnTo>
                <a:lnTo>
                  <a:pt x="105857" y="119043"/>
                </a:lnTo>
                <a:lnTo>
                  <a:pt x="105857" y="119043"/>
                </a:lnTo>
                <a:lnTo>
                  <a:pt x="105857" y="119043"/>
                </a:lnTo>
                <a:lnTo>
                  <a:pt x="104571" y="119043"/>
                </a:lnTo>
                <a:lnTo>
                  <a:pt x="104571" y="119043"/>
                </a:lnTo>
                <a:lnTo>
                  <a:pt x="104571" y="119043"/>
                </a:lnTo>
                <a:lnTo>
                  <a:pt x="104571" y="119043"/>
                </a:lnTo>
                <a:lnTo>
                  <a:pt x="104571" y="118087"/>
                </a:lnTo>
                <a:lnTo>
                  <a:pt x="103714" y="118087"/>
                </a:lnTo>
                <a:lnTo>
                  <a:pt x="103714" y="118087"/>
                </a:lnTo>
                <a:lnTo>
                  <a:pt x="103714" y="118087"/>
                </a:lnTo>
                <a:lnTo>
                  <a:pt x="102857" y="118087"/>
                </a:lnTo>
                <a:lnTo>
                  <a:pt x="102857" y="118087"/>
                </a:lnTo>
                <a:lnTo>
                  <a:pt x="102857" y="118087"/>
                </a:lnTo>
                <a:lnTo>
                  <a:pt x="102857" y="118087"/>
                </a:lnTo>
                <a:lnTo>
                  <a:pt x="102857" y="118087"/>
                </a:lnTo>
                <a:lnTo>
                  <a:pt x="102857" y="116653"/>
                </a:lnTo>
                <a:lnTo>
                  <a:pt x="102857" y="116653"/>
                </a:lnTo>
                <a:lnTo>
                  <a:pt x="102857" y="116653"/>
                </a:lnTo>
                <a:lnTo>
                  <a:pt x="102000" y="116653"/>
                </a:lnTo>
                <a:lnTo>
                  <a:pt x="102000" y="116653"/>
                </a:lnTo>
                <a:lnTo>
                  <a:pt x="102000" y="116653"/>
                </a:lnTo>
                <a:lnTo>
                  <a:pt x="102000" y="118087"/>
                </a:lnTo>
                <a:lnTo>
                  <a:pt x="102000" y="118087"/>
                </a:lnTo>
                <a:lnTo>
                  <a:pt x="102000" y="118087"/>
                </a:lnTo>
                <a:lnTo>
                  <a:pt x="102000" y="118087"/>
                </a:lnTo>
                <a:lnTo>
                  <a:pt x="102000" y="118087"/>
                </a:lnTo>
                <a:lnTo>
                  <a:pt x="102000" y="118087"/>
                </a:lnTo>
                <a:lnTo>
                  <a:pt x="101142" y="118087"/>
                </a:lnTo>
                <a:lnTo>
                  <a:pt x="101142" y="118087"/>
                </a:lnTo>
                <a:lnTo>
                  <a:pt x="101142" y="118087"/>
                </a:lnTo>
                <a:lnTo>
                  <a:pt x="101142" y="116653"/>
                </a:lnTo>
                <a:lnTo>
                  <a:pt x="101142" y="116653"/>
                </a:lnTo>
                <a:lnTo>
                  <a:pt x="99857" y="116653"/>
                </a:lnTo>
                <a:lnTo>
                  <a:pt x="99857" y="118087"/>
                </a:lnTo>
                <a:lnTo>
                  <a:pt x="99857" y="118087"/>
                </a:lnTo>
                <a:lnTo>
                  <a:pt x="99857" y="118087"/>
                </a:lnTo>
                <a:lnTo>
                  <a:pt x="99857" y="118087"/>
                </a:lnTo>
                <a:lnTo>
                  <a:pt x="99857" y="118087"/>
                </a:lnTo>
                <a:lnTo>
                  <a:pt x="99857" y="118087"/>
                </a:lnTo>
                <a:lnTo>
                  <a:pt x="99857" y="116653"/>
                </a:lnTo>
                <a:lnTo>
                  <a:pt x="99000" y="116653"/>
                </a:lnTo>
                <a:lnTo>
                  <a:pt x="99000" y="116653"/>
                </a:lnTo>
                <a:lnTo>
                  <a:pt x="99000" y="116653"/>
                </a:lnTo>
                <a:lnTo>
                  <a:pt x="99000" y="118087"/>
                </a:lnTo>
                <a:lnTo>
                  <a:pt x="99000" y="118087"/>
                </a:lnTo>
                <a:lnTo>
                  <a:pt x="98142" y="118087"/>
                </a:lnTo>
                <a:lnTo>
                  <a:pt x="98142" y="118087"/>
                </a:lnTo>
                <a:lnTo>
                  <a:pt x="98142" y="116653"/>
                </a:lnTo>
                <a:lnTo>
                  <a:pt x="98142" y="116653"/>
                </a:lnTo>
                <a:lnTo>
                  <a:pt x="97285" y="116653"/>
                </a:lnTo>
                <a:lnTo>
                  <a:pt x="97285" y="116653"/>
                </a:lnTo>
                <a:lnTo>
                  <a:pt x="97285" y="116653"/>
                </a:lnTo>
                <a:lnTo>
                  <a:pt x="97285" y="116653"/>
                </a:lnTo>
                <a:lnTo>
                  <a:pt x="96428" y="116653"/>
                </a:lnTo>
                <a:lnTo>
                  <a:pt x="96428" y="116653"/>
                </a:lnTo>
                <a:lnTo>
                  <a:pt x="96428" y="116653"/>
                </a:lnTo>
                <a:lnTo>
                  <a:pt x="96428" y="116653"/>
                </a:lnTo>
                <a:lnTo>
                  <a:pt x="96428" y="116653"/>
                </a:lnTo>
                <a:lnTo>
                  <a:pt x="96428" y="116653"/>
                </a:lnTo>
                <a:lnTo>
                  <a:pt x="95142" y="116653"/>
                </a:lnTo>
                <a:lnTo>
                  <a:pt x="95142" y="116653"/>
                </a:lnTo>
                <a:lnTo>
                  <a:pt x="95142" y="116653"/>
                </a:lnTo>
                <a:lnTo>
                  <a:pt x="95142" y="116653"/>
                </a:lnTo>
                <a:lnTo>
                  <a:pt x="94285" y="116653"/>
                </a:lnTo>
                <a:lnTo>
                  <a:pt x="94285" y="116653"/>
                </a:lnTo>
                <a:lnTo>
                  <a:pt x="94285" y="116653"/>
                </a:lnTo>
                <a:lnTo>
                  <a:pt x="94285" y="116653"/>
                </a:lnTo>
                <a:lnTo>
                  <a:pt x="94285" y="116653"/>
                </a:lnTo>
                <a:lnTo>
                  <a:pt x="93428" y="116653"/>
                </a:lnTo>
                <a:lnTo>
                  <a:pt x="93428" y="116653"/>
                </a:lnTo>
                <a:lnTo>
                  <a:pt x="93428" y="116653"/>
                </a:lnTo>
                <a:lnTo>
                  <a:pt x="93428" y="116653"/>
                </a:lnTo>
                <a:lnTo>
                  <a:pt x="93428" y="116653"/>
                </a:lnTo>
                <a:lnTo>
                  <a:pt x="92571" y="116653"/>
                </a:lnTo>
                <a:lnTo>
                  <a:pt x="92571" y="116653"/>
                </a:lnTo>
                <a:lnTo>
                  <a:pt x="92571" y="116653"/>
                </a:lnTo>
                <a:lnTo>
                  <a:pt x="92571" y="115697"/>
                </a:lnTo>
                <a:lnTo>
                  <a:pt x="92571" y="115697"/>
                </a:lnTo>
                <a:lnTo>
                  <a:pt x="91714" y="115697"/>
                </a:lnTo>
                <a:lnTo>
                  <a:pt x="91714" y="115697"/>
                </a:lnTo>
                <a:lnTo>
                  <a:pt x="91714" y="115697"/>
                </a:lnTo>
                <a:lnTo>
                  <a:pt x="91714" y="115697"/>
                </a:lnTo>
                <a:lnTo>
                  <a:pt x="91714" y="115697"/>
                </a:lnTo>
                <a:lnTo>
                  <a:pt x="90857" y="115697"/>
                </a:lnTo>
                <a:lnTo>
                  <a:pt x="90857" y="115697"/>
                </a:lnTo>
                <a:lnTo>
                  <a:pt x="90857" y="115697"/>
                </a:lnTo>
                <a:lnTo>
                  <a:pt x="90857" y="115697"/>
                </a:lnTo>
                <a:lnTo>
                  <a:pt x="90857" y="115697"/>
                </a:lnTo>
                <a:lnTo>
                  <a:pt x="89571" y="115697"/>
                </a:lnTo>
                <a:lnTo>
                  <a:pt x="89571" y="115697"/>
                </a:lnTo>
                <a:lnTo>
                  <a:pt x="89571" y="115697"/>
                </a:lnTo>
                <a:lnTo>
                  <a:pt x="88714" y="115697"/>
                </a:lnTo>
                <a:lnTo>
                  <a:pt x="88714" y="115697"/>
                </a:lnTo>
                <a:lnTo>
                  <a:pt x="88714" y="115697"/>
                </a:lnTo>
                <a:lnTo>
                  <a:pt x="88714" y="115697"/>
                </a:lnTo>
                <a:lnTo>
                  <a:pt x="88714" y="115697"/>
                </a:lnTo>
                <a:lnTo>
                  <a:pt x="87857" y="115697"/>
                </a:lnTo>
                <a:lnTo>
                  <a:pt x="87857" y="115697"/>
                </a:lnTo>
                <a:lnTo>
                  <a:pt x="87857" y="115697"/>
                </a:lnTo>
                <a:lnTo>
                  <a:pt x="87857" y="115697"/>
                </a:lnTo>
                <a:lnTo>
                  <a:pt x="87000" y="115697"/>
                </a:lnTo>
                <a:lnTo>
                  <a:pt x="87000" y="115697"/>
                </a:lnTo>
                <a:lnTo>
                  <a:pt x="87000" y="115697"/>
                </a:lnTo>
                <a:lnTo>
                  <a:pt x="87000" y="114741"/>
                </a:lnTo>
                <a:lnTo>
                  <a:pt x="87000" y="114741"/>
                </a:lnTo>
                <a:lnTo>
                  <a:pt x="87000" y="114741"/>
                </a:lnTo>
                <a:lnTo>
                  <a:pt x="86142" y="114741"/>
                </a:lnTo>
                <a:lnTo>
                  <a:pt x="86142" y="114741"/>
                </a:lnTo>
                <a:lnTo>
                  <a:pt x="86142" y="114741"/>
                </a:lnTo>
                <a:lnTo>
                  <a:pt x="86142" y="114741"/>
                </a:lnTo>
                <a:lnTo>
                  <a:pt x="86142" y="114741"/>
                </a:lnTo>
                <a:lnTo>
                  <a:pt x="84857" y="114741"/>
                </a:lnTo>
                <a:lnTo>
                  <a:pt x="84857" y="114741"/>
                </a:lnTo>
                <a:lnTo>
                  <a:pt x="84857" y="114741"/>
                </a:lnTo>
                <a:lnTo>
                  <a:pt x="84857" y="114741"/>
                </a:lnTo>
                <a:lnTo>
                  <a:pt x="84857" y="114741"/>
                </a:lnTo>
                <a:lnTo>
                  <a:pt x="84857" y="114741"/>
                </a:lnTo>
                <a:lnTo>
                  <a:pt x="84000" y="114741"/>
                </a:lnTo>
                <a:lnTo>
                  <a:pt x="84000" y="114741"/>
                </a:lnTo>
                <a:lnTo>
                  <a:pt x="84000" y="114741"/>
                </a:lnTo>
                <a:lnTo>
                  <a:pt x="83142" y="114741"/>
                </a:lnTo>
                <a:lnTo>
                  <a:pt x="83142" y="113784"/>
                </a:lnTo>
                <a:lnTo>
                  <a:pt x="83142" y="113784"/>
                </a:lnTo>
                <a:lnTo>
                  <a:pt x="83142" y="113784"/>
                </a:lnTo>
                <a:lnTo>
                  <a:pt x="83142" y="113784"/>
                </a:lnTo>
                <a:lnTo>
                  <a:pt x="82285" y="113784"/>
                </a:lnTo>
                <a:lnTo>
                  <a:pt x="82285" y="113784"/>
                </a:lnTo>
                <a:lnTo>
                  <a:pt x="82285" y="113784"/>
                </a:lnTo>
                <a:lnTo>
                  <a:pt x="82285" y="113784"/>
                </a:lnTo>
                <a:lnTo>
                  <a:pt x="82285" y="112828"/>
                </a:lnTo>
                <a:lnTo>
                  <a:pt x="82285" y="112828"/>
                </a:lnTo>
                <a:lnTo>
                  <a:pt x="82285" y="112828"/>
                </a:lnTo>
                <a:lnTo>
                  <a:pt x="82285" y="112828"/>
                </a:lnTo>
                <a:lnTo>
                  <a:pt x="82285" y="111394"/>
                </a:lnTo>
                <a:lnTo>
                  <a:pt x="81428" y="111394"/>
                </a:lnTo>
                <a:lnTo>
                  <a:pt x="81428" y="111394"/>
                </a:lnTo>
                <a:lnTo>
                  <a:pt x="81428" y="111394"/>
                </a:lnTo>
                <a:lnTo>
                  <a:pt x="81428" y="110438"/>
                </a:lnTo>
                <a:lnTo>
                  <a:pt x="81428" y="110438"/>
                </a:lnTo>
                <a:lnTo>
                  <a:pt x="81428" y="110438"/>
                </a:lnTo>
                <a:lnTo>
                  <a:pt x="81428" y="110438"/>
                </a:lnTo>
                <a:lnTo>
                  <a:pt x="81428" y="109482"/>
                </a:lnTo>
                <a:lnTo>
                  <a:pt x="81428" y="109482"/>
                </a:lnTo>
                <a:lnTo>
                  <a:pt x="81428" y="109482"/>
                </a:lnTo>
                <a:lnTo>
                  <a:pt x="81428" y="109482"/>
                </a:lnTo>
                <a:lnTo>
                  <a:pt x="81428" y="109482"/>
                </a:lnTo>
                <a:lnTo>
                  <a:pt x="81428" y="109482"/>
                </a:lnTo>
                <a:lnTo>
                  <a:pt x="81428" y="108525"/>
                </a:lnTo>
                <a:lnTo>
                  <a:pt x="81428" y="108525"/>
                </a:lnTo>
                <a:lnTo>
                  <a:pt x="81428" y="108525"/>
                </a:lnTo>
                <a:lnTo>
                  <a:pt x="81428" y="107569"/>
                </a:lnTo>
                <a:lnTo>
                  <a:pt x="81428" y="107569"/>
                </a:lnTo>
                <a:lnTo>
                  <a:pt x="81428" y="107569"/>
                </a:lnTo>
                <a:lnTo>
                  <a:pt x="81428" y="106135"/>
                </a:lnTo>
                <a:lnTo>
                  <a:pt x="81428" y="106135"/>
                </a:lnTo>
                <a:lnTo>
                  <a:pt x="80142" y="106135"/>
                </a:lnTo>
                <a:lnTo>
                  <a:pt x="80142" y="106135"/>
                </a:lnTo>
                <a:lnTo>
                  <a:pt x="80142" y="105179"/>
                </a:lnTo>
                <a:lnTo>
                  <a:pt x="80142" y="105179"/>
                </a:lnTo>
                <a:lnTo>
                  <a:pt x="80142" y="105179"/>
                </a:lnTo>
                <a:lnTo>
                  <a:pt x="80142" y="105179"/>
                </a:lnTo>
                <a:lnTo>
                  <a:pt x="80142" y="105179"/>
                </a:lnTo>
                <a:lnTo>
                  <a:pt x="80142" y="104223"/>
                </a:lnTo>
                <a:lnTo>
                  <a:pt x="80142" y="104223"/>
                </a:lnTo>
                <a:lnTo>
                  <a:pt x="80142" y="104223"/>
                </a:lnTo>
                <a:lnTo>
                  <a:pt x="80142" y="104223"/>
                </a:lnTo>
                <a:lnTo>
                  <a:pt x="79285" y="104223"/>
                </a:lnTo>
                <a:lnTo>
                  <a:pt x="79285" y="103266"/>
                </a:lnTo>
                <a:lnTo>
                  <a:pt x="79285" y="103266"/>
                </a:lnTo>
                <a:lnTo>
                  <a:pt x="79285" y="103266"/>
                </a:lnTo>
                <a:lnTo>
                  <a:pt x="79285" y="103266"/>
                </a:lnTo>
                <a:lnTo>
                  <a:pt x="79285" y="103266"/>
                </a:lnTo>
                <a:lnTo>
                  <a:pt x="78428" y="103266"/>
                </a:lnTo>
                <a:lnTo>
                  <a:pt x="78428" y="103266"/>
                </a:lnTo>
                <a:lnTo>
                  <a:pt x="78428" y="103266"/>
                </a:lnTo>
                <a:lnTo>
                  <a:pt x="78428" y="103266"/>
                </a:lnTo>
                <a:lnTo>
                  <a:pt x="77571" y="103266"/>
                </a:lnTo>
                <a:lnTo>
                  <a:pt x="77571" y="102310"/>
                </a:lnTo>
                <a:lnTo>
                  <a:pt x="77571" y="102310"/>
                </a:lnTo>
                <a:lnTo>
                  <a:pt x="77571" y="103266"/>
                </a:lnTo>
                <a:lnTo>
                  <a:pt x="77571" y="103266"/>
                </a:lnTo>
                <a:lnTo>
                  <a:pt x="77571" y="103266"/>
                </a:lnTo>
                <a:lnTo>
                  <a:pt x="77571" y="104223"/>
                </a:lnTo>
                <a:lnTo>
                  <a:pt x="77571" y="104223"/>
                </a:lnTo>
                <a:lnTo>
                  <a:pt x="77571" y="104223"/>
                </a:lnTo>
                <a:lnTo>
                  <a:pt x="77571" y="103266"/>
                </a:lnTo>
                <a:lnTo>
                  <a:pt x="76714" y="103266"/>
                </a:lnTo>
                <a:lnTo>
                  <a:pt x="76714" y="103266"/>
                </a:lnTo>
                <a:lnTo>
                  <a:pt x="77571" y="103266"/>
                </a:lnTo>
                <a:lnTo>
                  <a:pt x="77571" y="103266"/>
                </a:lnTo>
                <a:lnTo>
                  <a:pt x="77571" y="102310"/>
                </a:lnTo>
                <a:lnTo>
                  <a:pt x="76714" y="102310"/>
                </a:lnTo>
                <a:lnTo>
                  <a:pt x="76714" y="102310"/>
                </a:lnTo>
                <a:lnTo>
                  <a:pt x="76714" y="102310"/>
                </a:lnTo>
                <a:lnTo>
                  <a:pt x="75428" y="102310"/>
                </a:lnTo>
                <a:lnTo>
                  <a:pt x="75428" y="103266"/>
                </a:lnTo>
                <a:lnTo>
                  <a:pt x="75428" y="103266"/>
                </a:lnTo>
                <a:lnTo>
                  <a:pt x="75428" y="103266"/>
                </a:lnTo>
                <a:lnTo>
                  <a:pt x="75428" y="103266"/>
                </a:lnTo>
                <a:lnTo>
                  <a:pt x="75428" y="103266"/>
                </a:lnTo>
                <a:lnTo>
                  <a:pt x="74571" y="103266"/>
                </a:lnTo>
                <a:lnTo>
                  <a:pt x="74571" y="103266"/>
                </a:lnTo>
                <a:lnTo>
                  <a:pt x="74571" y="103266"/>
                </a:lnTo>
                <a:lnTo>
                  <a:pt x="74571" y="103266"/>
                </a:lnTo>
                <a:lnTo>
                  <a:pt x="74571" y="103266"/>
                </a:lnTo>
                <a:lnTo>
                  <a:pt x="74571" y="104223"/>
                </a:lnTo>
                <a:lnTo>
                  <a:pt x="73714" y="104223"/>
                </a:lnTo>
                <a:lnTo>
                  <a:pt x="73714" y="104223"/>
                </a:lnTo>
                <a:lnTo>
                  <a:pt x="73714" y="104223"/>
                </a:lnTo>
                <a:lnTo>
                  <a:pt x="73714" y="104223"/>
                </a:lnTo>
                <a:lnTo>
                  <a:pt x="73714" y="104223"/>
                </a:lnTo>
                <a:lnTo>
                  <a:pt x="73714" y="104223"/>
                </a:lnTo>
                <a:lnTo>
                  <a:pt x="73714" y="104223"/>
                </a:lnTo>
                <a:lnTo>
                  <a:pt x="73714" y="104223"/>
                </a:lnTo>
                <a:lnTo>
                  <a:pt x="74571" y="104223"/>
                </a:lnTo>
                <a:lnTo>
                  <a:pt x="74571" y="104223"/>
                </a:lnTo>
                <a:lnTo>
                  <a:pt x="74571" y="104223"/>
                </a:lnTo>
                <a:lnTo>
                  <a:pt x="74571" y="104223"/>
                </a:lnTo>
                <a:lnTo>
                  <a:pt x="74571" y="104223"/>
                </a:lnTo>
                <a:lnTo>
                  <a:pt x="75428" y="104223"/>
                </a:lnTo>
                <a:lnTo>
                  <a:pt x="75428" y="104223"/>
                </a:lnTo>
                <a:lnTo>
                  <a:pt x="75428" y="104223"/>
                </a:lnTo>
                <a:lnTo>
                  <a:pt x="75428" y="104223"/>
                </a:lnTo>
                <a:lnTo>
                  <a:pt x="76714" y="104223"/>
                </a:lnTo>
                <a:lnTo>
                  <a:pt x="76714" y="104223"/>
                </a:lnTo>
                <a:lnTo>
                  <a:pt x="76714" y="10422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8" name="Shape 1148"/>
          <p:cNvSpPr/>
          <p:nvPr/>
        </p:nvSpPr>
        <p:spPr>
          <a:xfrm>
            <a:off x="4239818" y="2876551"/>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49" name="Shape 1149"/>
          <p:cNvSpPr/>
          <p:nvPr/>
        </p:nvSpPr>
        <p:spPr>
          <a:xfrm>
            <a:off x="4239818" y="2876551"/>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0" name="Shape 1150"/>
          <p:cNvSpPr/>
          <p:nvPr/>
        </p:nvSpPr>
        <p:spPr>
          <a:xfrm>
            <a:off x="4286250" y="2901951"/>
            <a:ext cx="0" cy="3175"/>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1" name="Shape 1151"/>
          <p:cNvSpPr/>
          <p:nvPr/>
        </p:nvSpPr>
        <p:spPr>
          <a:xfrm>
            <a:off x="4286250" y="2901951"/>
            <a:ext cx="0" cy="3175"/>
          </a:xfrm>
          <a:custGeom>
            <a:avLst/>
            <a:gdLst/>
            <a:ahLst/>
            <a:cxnLst/>
            <a:rect l="0" t="0" r="0" b="0"/>
            <a:pathLst>
              <a:path w="120000" h="120000" extrusionOk="0">
                <a:moveTo>
                  <a:pt x="0" y="0"/>
                </a:moveTo>
                <a:lnTo>
                  <a:pt x="0" y="0"/>
                </a:lnTo>
                <a:lnTo>
                  <a:pt x="0" y="0"/>
                </a:lnTo>
                <a:lnTo>
                  <a:pt x="0" y="120000"/>
                </a:lnTo>
                <a:lnTo>
                  <a:pt x="0" y="120000"/>
                </a:lnTo>
                <a:lnTo>
                  <a:pt x="0" y="12000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2" name="Shape 1152"/>
          <p:cNvSpPr/>
          <p:nvPr/>
        </p:nvSpPr>
        <p:spPr>
          <a:xfrm>
            <a:off x="4207669" y="29495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3" name="Shape 1153"/>
          <p:cNvSpPr/>
          <p:nvPr/>
        </p:nvSpPr>
        <p:spPr>
          <a:xfrm>
            <a:off x="4207669" y="29495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4" name="Shape 1154"/>
          <p:cNvSpPr/>
          <p:nvPr/>
        </p:nvSpPr>
        <p:spPr>
          <a:xfrm>
            <a:off x="4246960" y="2852739"/>
            <a:ext cx="3572"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5" name="Shape 1155"/>
          <p:cNvSpPr/>
          <p:nvPr/>
        </p:nvSpPr>
        <p:spPr>
          <a:xfrm>
            <a:off x="4246960" y="2852739"/>
            <a:ext cx="3572"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6" name="Shape 1156"/>
          <p:cNvSpPr/>
          <p:nvPr/>
        </p:nvSpPr>
        <p:spPr>
          <a:xfrm>
            <a:off x="4218387" y="2911477"/>
            <a:ext cx="8335" cy="3175"/>
          </a:xfrm>
          <a:custGeom>
            <a:avLst/>
            <a:gdLst/>
            <a:ahLst/>
            <a:cxnLst/>
            <a:rect l="0" t="0" r="0" b="0"/>
            <a:pathLst>
              <a:path w="120000" h="120000" extrusionOk="0">
                <a:moveTo>
                  <a:pt x="85714" y="0"/>
                </a:moveTo>
                <a:lnTo>
                  <a:pt x="85714" y="0"/>
                </a:lnTo>
                <a:lnTo>
                  <a:pt x="85714" y="0"/>
                </a:lnTo>
                <a:lnTo>
                  <a:pt x="119999" y="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0"/>
                </a:lnTo>
                <a:lnTo>
                  <a:pt x="34285" y="0"/>
                </a:lnTo>
                <a:lnTo>
                  <a:pt x="0" y="0"/>
                </a:lnTo>
                <a:lnTo>
                  <a:pt x="0" y="0"/>
                </a:lnTo>
                <a:lnTo>
                  <a:pt x="34285" y="0"/>
                </a:lnTo>
                <a:lnTo>
                  <a:pt x="34285" y="0"/>
                </a:lnTo>
                <a:lnTo>
                  <a:pt x="34285"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7" name="Shape 1157"/>
          <p:cNvSpPr/>
          <p:nvPr/>
        </p:nvSpPr>
        <p:spPr>
          <a:xfrm>
            <a:off x="4218387" y="2911477"/>
            <a:ext cx="8335" cy="3175"/>
          </a:xfrm>
          <a:custGeom>
            <a:avLst/>
            <a:gdLst/>
            <a:ahLst/>
            <a:cxnLst/>
            <a:rect l="0" t="0" r="0" b="0"/>
            <a:pathLst>
              <a:path w="120000" h="120000" extrusionOk="0">
                <a:moveTo>
                  <a:pt x="85714" y="0"/>
                </a:moveTo>
                <a:lnTo>
                  <a:pt x="85714" y="0"/>
                </a:lnTo>
                <a:lnTo>
                  <a:pt x="85714" y="0"/>
                </a:lnTo>
                <a:lnTo>
                  <a:pt x="119999" y="0"/>
                </a:lnTo>
                <a:lnTo>
                  <a:pt x="119999" y="120000"/>
                </a:lnTo>
                <a:lnTo>
                  <a:pt x="119999" y="120000"/>
                </a:lnTo>
                <a:lnTo>
                  <a:pt x="119999" y="120000"/>
                </a:lnTo>
                <a:lnTo>
                  <a:pt x="119999" y="120000"/>
                </a:lnTo>
                <a:lnTo>
                  <a:pt x="85714" y="120000"/>
                </a:lnTo>
                <a:lnTo>
                  <a:pt x="85714" y="120000"/>
                </a:lnTo>
                <a:lnTo>
                  <a:pt x="85714" y="120000"/>
                </a:lnTo>
                <a:lnTo>
                  <a:pt x="85714" y="120000"/>
                </a:lnTo>
                <a:lnTo>
                  <a:pt x="85714" y="120000"/>
                </a:lnTo>
                <a:lnTo>
                  <a:pt x="34285" y="120000"/>
                </a:lnTo>
                <a:lnTo>
                  <a:pt x="34285" y="120000"/>
                </a:lnTo>
                <a:lnTo>
                  <a:pt x="34285" y="0"/>
                </a:lnTo>
                <a:lnTo>
                  <a:pt x="34285" y="0"/>
                </a:lnTo>
                <a:lnTo>
                  <a:pt x="0" y="0"/>
                </a:lnTo>
                <a:lnTo>
                  <a:pt x="0" y="0"/>
                </a:lnTo>
                <a:lnTo>
                  <a:pt x="34285" y="0"/>
                </a:lnTo>
                <a:lnTo>
                  <a:pt x="34285" y="0"/>
                </a:lnTo>
                <a:lnTo>
                  <a:pt x="34285" y="0"/>
                </a:lnTo>
                <a:lnTo>
                  <a:pt x="85714" y="0"/>
                </a:lnTo>
                <a:lnTo>
                  <a:pt x="85714" y="0"/>
                </a:lnTo>
                <a:lnTo>
                  <a:pt x="8571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8" name="Shape 1158"/>
          <p:cNvSpPr/>
          <p:nvPr/>
        </p:nvSpPr>
        <p:spPr>
          <a:xfrm>
            <a:off x="4205288" y="2849564"/>
            <a:ext cx="80962" cy="107949"/>
          </a:xfrm>
          <a:custGeom>
            <a:avLst/>
            <a:gdLst/>
            <a:ahLst/>
            <a:cxnLst/>
            <a:rect l="0" t="0" r="0" b="0"/>
            <a:pathLst>
              <a:path w="120000" h="120000" extrusionOk="0">
                <a:moveTo>
                  <a:pt x="120000" y="58235"/>
                </a:moveTo>
                <a:lnTo>
                  <a:pt x="116470" y="58235"/>
                </a:lnTo>
                <a:lnTo>
                  <a:pt x="116470" y="61764"/>
                </a:lnTo>
                <a:lnTo>
                  <a:pt x="116470" y="61764"/>
                </a:lnTo>
                <a:lnTo>
                  <a:pt x="120000" y="61764"/>
                </a:lnTo>
                <a:lnTo>
                  <a:pt x="120000" y="61764"/>
                </a:lnTo>
                <a:lnTo>
                  <a:pt x="120000" y="65294"/>
                </a:lnTo>
                <a:lnTo>
                  <a:pt x="116470" y="65294"/>
                </a:lnTo>
                <a:lnTo>
                  <a:pt x="116470" y="65294"/>
                </a:lnTo>
                <a:lnTo>
                  <a:pt x="120000" y="65294"/>
                </a:lnTo>
                <a:lnTo>
                  <a:pt x="120000" y="65294"/>
                </a:lnTo>
                <a:lnTo>
                  <a:pt x="116470" y="65294"/>
                </a:lnTo>
                <a:lnTo>
                  <a:pt x="116470" y="68823"/>
                </a:lnTo>
                <a:lnTo>
                  <a:pt x="120000" y="68823"/>
                </a:lnTo>
                <a:lnTo>
                  <a:pt x="120000" y="68823"/>
                </a:lnTo>
                <a:lnTo>
                  <a:pt x="120000" y="68823"/>
                </a:lnTo>
                <a:lnTo>
                  <a:pt x="120000" y="68823"/>
                </a:lnTo>
                <a:lnTo>
                  <a:pt x="120000" y="72352"/>
                </a:lnTo>
                <a:lnTo>
                  <a:pt x="120000" y="72352"/>
                </a:lnTo>
                <a:lnTo>
                  <a:pt x="120000" y="72352"/>
                </a:lnTo>
                <a:lnTo>
                  <a:pt x="120000" y="72352"/>
                </a:lnTo>
                <a:lnTo>
                  <a:pt x="120000" y="72352"/>
                </a:lnTo>
                <a:lnTo>
                  <a:pt x="120000" y="72352"/>
                </a:lnTo>
                <a:lnTo>
                  <a:pt x="120000" y="77647"/>
                </a:lnTo>
                <a:lnTo>
                  <a:pt x="120000" y="77647"/>
                </a:lnTo>
                <a:lnTo>
                  <a:pt x="120000" y="77647"/>
                </a:lnTo>
                <a:lnTo>
                  <a:pt x="120000" y="77647"/>
                </a:lnTo>
                <a:lnTo>
                  <a:pt x="120000" y="77647"/>
                </a:lnTo>
                <a:lnTo>
                  <a:pt x="120000" y="81176"/>
                </a:lnTo>
                <a:lnTo>
                  <a:pt x="116470" y="81176"/>
                </a:lnTo>
                <a:lnTo>
                  <a:pt x="116470" y="81176"/>
                </a:lnTo>
                <a:lnTo>
                  <a:pt x="116470" y="81176"/>
                </a:lnTo>
                <a:lnTo>
                  <a:pt x="116470" y="81176"/>
                </a:lnTo>
                <a:lnTo>
                  <a:pt x="116470" y="81176"/>
                </a:lnTo>
                <a:lnTo>
                  <a:pt x="116470" y="81176"/>
                </a:lnTo>
                <a:lnTo>
                  <a:pt x="116470" y="84705"/>
                </a:lnTo>
                <a:lnTo>
                  <a:pt x="116470" y="84705"/>
                </a:lnTo>
                <a:lnTo>
                  <a:pt x="116470" y="84705"/>
                </a:lnTo>
                <a:lnTo>
                  <a:pt x="116470" y="84705"/>
                </a:lnTo>
                <a:lnTo>
                  <a:pt x="116470" y="84705"/>
                </a:lnTo>
                <a:lnTo>
                  <a:pt x="116470" y="88235"/>
                </a:lnTo>
                <a:lnTo>
                  <a:pt x="116470" y="88235"/>
                </a:lnTo>
                <a:lnTo>
                  <a:pt x="116470" y="88235"/>
                </a:lnTo>
                <a:lnTo>
                  <a:pt x="112941" y="88235"/>
                </a:lnTo>
                <a:lnTo>
                  <a:pt x="112941" y="88235"/>
                </a:lnTo>
                <a:lnTo>
                  <a:pt x="112941" y="88235"/>
                </a:lnTo>
                <a:lnTo>
                  <a:pt x="112941" y="91764"/>
                </a:lnTo>
                <a:lnTo>
                  <a:pt x="112941" y="91764"/>
                </a:lnTo>
                <a:lnTo>
                  <a:pt x="112941" y="91764"/>
                </a:lnTo>
                <a:lnTo>
                  <a:pt x="112941" y="91764"/>
                </a:lnTo>
                <a:lnTo>
                  <a:pt x="112941" y="97058"/>
                </a:lnTo>
                <a:lnTo>
                  <a:pt x="112941" y="97058"/>
                </a:lnTo>
                <a:lnTo>
                  <a:pt x="112941" y="97058"/>
                </a:lnTo>
                <a:lnTo>
                  <a:pt x="112941" y="97058"/>
                </a:lnTo>
                <a:lnTo>
                  <a:pt x="112941" y="97058"/>
                </a:lnTo>
                <a:lnTo>
                  <a:pt x="112941" y="100588"/>
                </a:lnTo>
                <a:lnTo>
                  <a:pt x="109411" y="100588"/>
                </a:lnTo>
                <a:lnTo>
                  <a:pt x="109411" y="100588"/>
                </a:lnTo>
                <a:lnTo>
                  <a:pt x="109411" y="100588"/>
                </a:lnTo>
                <a:lnTo>
                  <a:pt x="109411"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97058"/>
                </a:lnTo>
                <a:lnTo>
                  <a:pt x="100588" y="97058"/>
                </a:lnTo>
                <a:lnTo>
                  <a:pt x="100588" y="97058"/>
                </a:lnTo>
                <a:lnTo>
                  <a:pt x="100588" y="100588"/>
                </a:lnTo>
                <a:lnTo>
                  <a:pt x="100588" y="100588"/>
                </a:lnTo>
                <a:lnTo>
                  <a:pt x="97058" y="100588"/>
                </a:lnTo>
                <a:lnTo>
                  <a:pt x="97058" y="100588"/>
                </a:lnTo>
                <a:lnTo>
                  <a:pt x="97058" y="100588"/>
                </a:lnTo>
                <a:lnTo>
                  <a:pt x="97058" y="100588"/>
                </a:lnTo>
                <a:lnTo>
                  <a:pt x="97058" y="100588"/>
                </a:lnTo>
                <a:lnTo>
                  <a:pt x="97058" y="100588"/>
                </a:lnTo>
                <a:lnTo>
                  <a:pt x="97058" y="100588"/>
                </a:lnTo>
                <a:lnTo>
                  <a:pt x="93529" y="100588"/>
                </a:lnTo>
                <a:lnTo>
                  <a:pt x="93529" y="100588"/>
                </a:lnTo>
                <a:lnTo>
                  <a:pt x="93529" y="100588"/>
                </a:lnTo>
                <a:lnTo>
                  <a:pt x="93529" y="100588"/>
                </a:lnTo>
                <a:lnTo>
                  <a:pt x="90000" y="100588"/>
                </a:lnTo>
                <a:lnTo>
                  <a:pt x="90000" y="100588"/>
                </a:lnTo>
                <a:lnTo>
                  <a:pt x="90000" y="100588"/>
                </a:lnTo>
                <a:lnTo>
                  <a:pt x="86470" y="100588"/>
                </a:lnTo>
                <a:lnTo>
                  <a:pt x="86470" y="100588"/>
                </a:lnTo>
                <a:lnTo>
                  <a:pt x="86470" y="100588"/>
                </a:lnTo>
                <a:lnTo>
                  <a:pt x="86470" y="100588"/>
                </a:lnTo>
                <a:lnTo>
                  <a:pt x="86470" y="100588"/>
                </a:lnTo>
                <a:lnTo>
                  <a:pt x="81176" y="100588"/>
                </a:lnTo>
                <a:lnTo>
                  <a:pt x="81176" y="100588"/>
                </a:lnTo>
                <a:lnTo>
                  <a:pt x="81176" y="104117"/>
                </a:lnTo>
                <a:lnTo>
                  <a:pt x="81176" y="104117"/>
                </a:lnTo>
                <a:lnTo>
                  <a:pt x="81176" y="104117"/>
                </a:lnTo>
                <a:lnTo>
                  <a:pt x="81176" y="104117"/>
                </a:lnTo>
                <a:lnTo>
                  <a:pt x="81176" y="104117"/>
                </a:lnTo>
                <a:lnTo>
                  <a:pt x="77647" y="104117"/>
                </a:lnTo>
                <a:lnTo>
                  <a:pt x="77647" y="104117"/>
                </a:lnTo>
                <a:lnTo>
                  <a:pt x="77647" y="107647"/>
                </a:lnTo>
                <a:lnTo>
                  <a:pt x="77647" y="107647"/>
                </a:lnTo>
                <a:lnTo>
                  <a:pt x="74117" y="107647"/>
                </a:lnTo>
                <a:lnTo>
                  <a:pt x="74117" y="107647"/>
                </a:lnTo>
                <a:lnTo>
                  <a:pt x="74117" y="107647"/>
                </a:lnTo>
                <a:lnTo>
                  <a:pt x="74117" y="107647"/>
                </a:lnTo>
                <a:lnTo>
                  <a:pt x="74117" y="107647"/>
                </a:lnTo>
                <a:lnTo>
                  <a:pt x="74117" y="107647"/>
                </a:lnTo>
                <a:lnTo>
                  <a:pt x="70588" y="107647"/>
                </a:lnTo>
                <a:lnTo>
                  <a:pt x="70588" y="107647"/>
                </a:lnTo>
                <a:lnTo>
                  <a:pt x="70588" y="107647"/>
                </a:lnTo>
                <a:lnTo>
                  <a:pt x="70588" y="111176"/>
                </a:lnTo>
                <a:lnTo>
                  <a:pt x="70588" y="111176"/>
                </a:lnTo>
                <a:lnTo>
                  <a:pt x="67058" y="111176"/>
                </a:lnTo>
                <a:lnTo>
                  <a:pt x="67058" y="111176"/>
                </a:lnTo>
                <a:lnTo>
                  <a:pt x="67058" y="111176"/>
                </a:lnTo>
                <a:lnTo>
                  <a:pt x="67058" y="111176"/>
                </a:lnTo>
                <a:lnTo>
                  <a:pt x="61764" y="111176"/>
                </a:lnTo>
                <a:lnTo>
                  <a:pt x="61764" y="111176"/>
                </a:lnTo>
                <a:lnTo>
                  <a:pt x="61764" y="111176"/>
                </a:lnTo>
                <a:lnTo>
                  <a:pt x="61764" y="111176"/>
                </a:lnTo>
                <a:lnTo>
                  <a:pt x="61764" y="111176"/>
                </a:lnTo>
                <a:lnTo>
                  <a:pt x="61764" y="111176"/>
                </a:lnTo>
                <a:lnTo>
                  <a:pt x="61764" y="111176"/>
                </a:lnTo>
                <a:lnTo>
                  <a:pt x="58235" y="111176"/>
                </a:lnTo>
                <a:lnTo>
                  <a:pt x="58235" y="116470"/>
                </a:lnTo>
                <a:lnTo>
                  <a:pt x="58235" y="116470"/>
                </a:lnTo>
                <a:lnTo>
                  <a:pt x="58235" y="116470"/>
                </a:lnTo>
                <a:lnTo>
                  <a:pt x="58235" y="116470"/>
                </a:lnTo>
                <a:lnTo>
                  <a:pt x="58235" y="116470"/>
                </a:lnTo>
                <a:lnTo>
                  <a:pt x="58235" y="116470"/>
                </a:lnTo>
                <a:lnTo>
                  <a:pt x="54705" y="116470"/>
                </a:lnTo>
                <a:lnTo>
                  <a:pt x="54705" y="116470"/>
                </a:lnTo>
                <a:lnTo>
                  <a:pt x="54705" y="116470"/>
                </a:lnTo>
                <a:lnTo>
                  <a:pt x="54705" y="116470"/>
                </a:lnTo>
                <a:lnTo>
                  <a:pt x="51176" y="116470"/>
                </a:lnTo>
                <a:lnTo>
                  <a:pt x="51176" y="116470"/>
                </a:lnTo>
                <a:lnTo>
                  <a:pt x="51176" y="120000"/>
                </a:lnTo>
                <a:lnTo>
                  <a:pt x="51176" y="120000"/>
                </a:lnTo>
                <a:lnTo>
                  <a:pt x="51176" y="120000"/>
                </a:lnTo>
                <a:lnTo>
                  <a:pt x="51176" y="120000"/>
                </a:lnTo>
                <a:lnTo>
                  <a:pt x="51176" y="116470"/>
                </a:lnTo>
                <a:lnTo>
                  <a:pt x="47647" y="116470"/>
                </a:lnTo>
                <a:lnTo>
                  <a:pt x="47647" y="120000"/>
                </a:lnTo>
                <a:lnTo>
                  <a:pt x="47647" y="120000"/>
                </a:lnTo>
                <a:lnTo>
                  <a:pt x="47647" y="120000"/>
                </a:lnTo>
                <a:lnTo>
                  <a:pt x="47647" y="120000"/>
                </a:lnTo>
                <a:lnTo>
                  <a:pt x="47647" y="120000"/>
                </a:lnTo>
                <a:lnTo>
                  <a:pt x="47647" y="120000"/>
                </a:lnTo>
                <a:lnTo>
                  <a:pt x="42352" y="120000"/>
                </a:lnTo>
                <a:lnTo>
                  <a:pt x="42352" y="120000"/>
                </a:lnTo>
                <a:lnTo>
                  <a:pt x="42352" y="120000"/>
                </a:lnTo>
                <a:lnTo>
                  <a:pt x="42352" y="120000"/>
                </a:lnTo>
                <a:lnTo>
                  <a:pt x="38823" y="120000"/>
                </a:lnTo>
                <a:lnTo>
                  <a:pt x="38823" y="120000"/>
                </a:lnTo>
                <a:lnTo>
                  <a:pt x="38823" y="120000"/>
                </a:lnTo>
                <a:lnTo>
                  <a:pt x="38823" y="120000"/>
                </a:lnTo>
                <a:lnTo>
                  <a:pt x="38823" y="120000"/>
                </a:lnTo>
                <a:lnTo>
                  <a:pt x="35294" y="120000"/>
                </a:lnTo>
                <a:lnTo>
                  <a:pt x="35294" y="120000"/>
                </a:lnTo>
                <a:lnTo>
                  <a:pt x="35294" y="120000"/>
                </a:lnTo>
                <a:lnTo>
                  <a:pt x="35294" y="120000"/>
                </a:lnTo>
                <a:lnTo>
                  <a:pt x="35294" y="120000"/>
                </a:lnTo>
                <a:lnTo>
                  <a:pt x="31764" y="120000"/>
                </a:lnTo>
                <a:lnTo>
                  <a:pt x="31764" y="120000"/>
                </a:lnTo>
                <a:lnTo>
                  <a:pt x="31764" y="120000"/>
                </a:lnTo>
                <a:lnTo>
                  <a:pt x="31764" y="120000"/>
                </a:lnTo>
                <a:lnTo>
                  <a:pt x="28235" y="120000"/>
                </a:lnTo>
                <a:lnTo>
                  <a:pt x="28235" y="120000"/>
                </a:lnTo>
                <a:lnTo>
                  <a:pt x="28235" y="120000"/>
                </a:lnTo>
                <a:lnTo>
                  <a:pt x="28235" y="120000"/>
                </a:lnTo>
                <a:lnTo>
                  <a:pt x="28235" y="120000"/>
                </a:lnTo>
                <a:lnTo>
                  <a:pt x="22941" y="120000"/>
                </a:lnTo>
                <a:lnTo>
                  <a:pt x="22941" y="120000"/>
                </a:lnTo>
                <a:lnTo>
                  <a:pt x="22941" y="120000"/>
                </a:lnTo>
                <a:lnTo>
                  <a:pt x="22941" y="120000"/>
                </a:lnTo>
                <a:lnTo>
                  <a:pt x="19411" y="120000"/>
                </a:lnTo>
                <a:lnTo>
                  <a:pt x="19411" y="120000"/>
                </a:lnTo>
                <a:lnTo>
                  <a:pt x="19411" y="120000"/>
                </a:lnTo>
                <a:lnTo>
                  <a:pt x="19411" y="116470"/>
                </a:lnTo>
                <a:lnTo>
                  <a:pt x="19411" y="116470"/>
                </a:lnTo>
                <a:lnTo>
                  <a:pt x="19411" y="116470"/>
                </a:lnTo>
                <a:lnTo>
                  <a:pt x="19411" y="116470"/>
                </a:lnTo>
                <a:lnTo>
                  <a:pt x="15882" y="116470"/>
                </a:lnTo>
                <a:lnTo>
                  <a:pt x="15882" y="116470"/>
                </a:lnTo>
                <a:lnTo>
                  <a:pt x="15882" y="116470"/>
                </a:lnTo>
                <a:lnTo>
                  <a:pt x="15882" y="120000"/>
                </a:lnTo>
                <a:lnTo>
                  <a:pt x="15882" y="120000"/>
                </a:lnTo>
                <a:lnTo>
                  <a:pt x="15882" y="116470"/>
                </a:lnTo>
                <a:lnTo>
                  <a:pt x="12352" y="116470"/>
                </a:lnTo>
                <a:lnTo>
                  <a:pt x="12352" y="120000"/>
                </a:lnTo>
                <a:lnTo>
                  <a:pt x="12352" y="120000"/>
                </a:lnTo>
                <a:lnTo>
                  <a:pt x="12352" y="116470"/>
                </a:lnTo>
                <a:lnTo>
                  <a:pt x="12352" y="116470"/>
                </a:lnTo>
                <a:lnTo>
                  <a:pt x="12352" y="116470"/>
                </a:lnTo>
                <a:lnTo>
                  <a:pt x="15882" y="116470"/>
                </a:lnTo>
                <a:lnTo>
                  <a:pt x="15882" y="116470"/>
                </a:lnTo>
                <a:lnTo>
                  <a:pt x="15882" y="116470"/>
                </a:lnTo>
                <a:lnTo>
                  <a:pt x="15882" y="111176"/>
                </a:lnTo>
                <a:lnTo>
                  <a:pt x="15882" y="111176"/>
                </a:lnTo>
                <a:lnTo>
                  <a:pt x="15882" y="111176"/>
                </a:lnTo>
                <a:lnTo>
                  <a:pt x="12352" y="111176"/>
                </a:lnTo>
                <a:lnTo>
                  <a:pt x="12352" y="111176"/>
                </a:lnTo>
                <a:lnTo>
                  <a:pt x="12352" y="111176"/>
                </a:lnTo>
                <a:lnTo>
                  <a:pt x="12352" y="111176"/>
                </a:lnTo>
                <a:lnTo>
                  <a:pt x="12352" y="111176"/>
                </a:lnTo>
                <a:lnTo>
                  <a:pt x="8823" y="111176"/>
                </a:lnTo>
                <a:lnTo>
                  <a:pt x="8823" y="111176"/>
                </a:lnTo>
                <a:lnTo>
                  <a:pt x="8823" y="111176"/>
                </a:lnTo>
                <a:lnTo>
                  <a:pt x="8823" y="111176"/>
                </a:lnTo>
                <a:lnTo>
                  <a:pt x="8823" y="107647"/>
                </a:lnTo>
                <a:lnTo>
                  <a:pt x="8823" y="107647"/>
                </a:lnTo>
                <a:lnTo>
                  <a:pt x="8823" y="107647"/>
                </a:lnTo>
                <a:lnTo>
                  <a:pt x="8823" y="107647"/>
                </a:lnTo>
                <a:lnTo>
                  <a:pt x="8823" y="107647"/>
                </a:lnTo>
                <a:lnTo>
                  <a:pt x="8823" y="107647"/>
                </a:lnTo>
                <a:lnTo>
                  <a:pt x="8823" y="104117"/>
                </a:lnTo>
                <a:lnTo>
                  <a:pt x="8823" y="104117"/>
                </a:lnTo>
                <a:lnTo>
                  <a:pt x="8823" y="104117"/>
                </a:lnTo>
                <a:lnTo>
                  <a:pt x="12352" y="104117"/>
                </a:lnTo>
                <a:lnTo>
                  <a:pt x="12352" y="104117"/>
                </a:lnTo>
                <a:lnTo>
                  <a:pt x="12352" y="104117"/>
                </a:lnTo>
                <a:lnTo>
                  <a:pt x="12352" y="104117"/>
                </a:lnTo>
                <a:lnTo>
                  <a:pt x="15882" y="104117"/>
                </a:lnTo>
                <a:lnTo>
                  <a:pt x="15882" y="104117"/>
                </a:lnTo>
                <a:lnTo>
                  <a:pt x="15882" y="104117"/>
                </a:lnTo>
                <a:lnTo>
                  <a:pt x="15882" y="104117"/>
                </a:lnTo>
                <a:lnTo>
                  <a:pt x="15882" y="100588"/>
                </a:lnTo>
                <a:lnTo>
                  <a:pt x="19411" y="100588"/>
                </a:lnTo>
                <a:lnTo>
                  <a:pt x="19411" y="100588"/>
                </a:lnTo>
                <a:lnTo>
                  <a:pt x="15882" y="100588"/>
                </a:lnTo>
                <a:lnTo>
                  <a:pt x="15882" y="100588"/>
                </a:lnTo>
                <a:lnTo>
                  <a:pt x="15882" y="100588"/>
                </a:lnTo>
                <a:lnTo>
                  <a:pt x="15882" y="100588"/>
                </a:lnTo>
                <a:lnTo>
                  <a:pt x="15882" y="100588"/>
                </a:lnTo>
                <a:lnTo>
                  <a:pt x="12352" y="100588"/>
                </a:lnTo>
                <a:lnTo>
                  <a:pt x="12352" y="100588"/>
                </a:lnTo>
                <a:lnTo>
                  <a:pt x="12352" y="100588"/>
                </a:lnTo>
                <a:lnTo>
                  <a:pt x="8823" y="100588"/>
                </a:lnTo>
                <a:lnTo>
                  <a:pt x="8823" y="100588"/>
                </a:lnTo>
                <a:lnTo>
                  <a:pt x="8823" y="100588"/>
                </a:lnTo>
                <a:lnTo>
                  <a:pt x="8823" y="100588"/>
                </a:lnTo>
                <a:lnTo>
                  <a:pt x="3529" y="100588"/>
                </a:lnTo>
                <a:lnTo>
                  <a:pt x="3529" y="100588"/>
                </a:lnTo>
                <a:lnTo>
                  <a:pt x="3529" y="104117"/>
                </a:lnTo>
                <a:lnTo>
                  <a:pt x="3529" y="104117"/>
                </a:lnTo>
                <a:lnTo>
                  <a:pt x="3529" y="104117"/>
                </a:lnTo>
                <a:lnTo>
                  <a:pt x="3529" y="104117"/>
                </a:lnTo>
                <a:lnTo>
                  <a:pt x="3529" y="104117"/>
                </a:lnTo>
                <a:lnTo>
                  <a:pt x="0" y="104117"/>
                </a:lnTo>
                <a:lnTo>
                  <a:pt x="0" y="100588"/>
                </a:lnTo>
                <a:lnTo>
                  <a:pt x="3529" y="100588"/>
                </a:lnTo>
                <a:lnTo>
                  <a:pt x="3529" y="100588"/>
                </a:lnTo>
                <a:lnTo>
                  <a:pt x="3529" y="100588"/>
                </a:lnTo>
                <a:lnTo>
                  <a:pt x="3529" y="100588"/>
                </a:lnTo>
                <a:lnTo>
                  <a:pt x="3529" y="100588"/>
                </a:lnTo>
                <a:lnTo>
                  <a:pt x="3529" y="100588"/>
                </a:lnTo>
                <a:lnTo>
                  <a:pt x="3529" y="100588"/>
                </a:lnTo>
                <a:lnTo>
                  <a:pt x="3529" y="100588"/>
                </a:lnTo>
                <a:lnTo>
                  <a:pt x="3529" y="97058"/>
                </a:lnTo>
                <a:lnTo>
                  <a:pt x="8823" y="97058"/>
                </a:lnTo>
                <a:lnTo>
                  <a:pt x="8823" y="97058"/>
                </a:lnTo>
                <a:lnTo>
                  <a:pt x="8823" y="97058"/>
                </a:lnTo>
                <a:lnTo>
                  <a:pt x="8823" y="97058"/>
                </a:lnTo>
                <a:lnTo>
                  <a:pt x="8823" y="97058"/>
                </a:lnTo>
                <a:lnTo>
                  <a:pt x="8823" y="97058"/>
                </a:lnTo>
                <a:lnTo>
                  <a:pt x="12352" y="97058"/>
                </a:lnTo>
                <a:lnTo>
                  <a:pt x="12352" y="97058"/>
                </a:lnTo>
                <a:lnTo>
                  <a:pt x="12352" y="97058"/>
                </a:lnTo>
                <a:lnTo>
                  <a:pt x="15882" y="97058"/>
                </a:lnTo>
                <a:lnTo>
                  <a:pt x="15882" y="97058"/>
                </a:lnTo>
                <a:lnTo>
                  <a:pt x="15882" y="97058"/>
                </a:lnTo>
                <a:lnTo>
                  <a:pt x="15882" y="97058"/>
                </a:lnTo>
                <a:lnTo>
                  <a:pt x="15882" y="97058"/>
                </a:lnTo>
                <a:lnTo>
                  <a:pt x="15882" y="91764"/>
                </a:lnTo>
                <a:lnTo>
                  <a:pt x="15882" y="91764"/>
                </a:lnTo>
                <a:lnTo>
                  <a:pt x="19411" y="91764"/>
                </a:lnTo>
                <a:lnTo>
                  <a:pt x="19411" y="97058"/>
                </a:lnTo>
                <a:lnTo>
                  <a:pt x="19411" y="97058"/>
                </a:lnTo>
                <a:lnTo>
                  <a:pt x="19411" y="97058"/>
                </a:lnTo>
                <a:lnTo>
                  <a:pt x="19411" y="97058"/>
                </a:lnTo>
                <a:lnTo>
                  <a:pt x="19411" y="97058"/>
                </a:lnTo>
                <a:lnTo>
                  <a:pt x="19411" y="91764"/>
                </a:lnTo>
                <a:lnTo>
                  <a:pt x="19411" y="91764"/>
                </a:lnTo>
                <a:lnTo>
                  <a:pt x="19411" y="91764"/>
                </a:lnTo>
                <a:lnTo>
                  <a:pt x="19411" y="91764"/>
                </a:lnTo>
                <a:lnTo>
                  <a:pt x="19411" y="91764"/>
                </a:lnTo>
                <a:lnTo>
                  <a:pt x="19411" y="91764"/>
                </a:lnTo>
                <a:lnTo>
                  <a:pt x="19411" y="88235"/>
                </a:lnTo>
                <a:lnTo>
                  <a:pt x="19411" y="88235"/>
                </a:lnTo>
                <a:lnTo>
                  <a:pt x="19411" y="88235"/>
                </a:lnTo>
                <a:lnTo>
                  <a:pt x="22941" y="88235"/>
                </a:lnTo>
                <a:lnTo>
                  <a:pt x="22941" y="88235"/>
                </a:lnTo>
                <a:lnTo>
                  <a:pt x="22941" y="88235"/>
                </a:lnTo>
                <a:lnTo>
                  <a:pt x="22941" y="88235"/>
                </a:lnTo>
                <a:lnTo>
                  <a:pt x="28235" y="88235"/>
                </a:lnTo>
                <a:lnTo>
                  <a:pt x="28235" y="88235"/>
                </a:lnTo>
                <a:lnTo>
                  <a:pt x="22941" y="88235"/>
                </a:lnTo>
                <a:lnTo>
                  <a:pt x="22941" y="88235"/>
                </a:lnTo>
                <a:lnTo>
                  <a:pt x="22941" y="88235"/>
                </a:lnTo>
                <a:lnTo>
                  <a:pt x="19411" y="88235"/>
                </a:lnTo>
                <a:lnTo>
                  <a:pt x="19411" y="88235"/>
                </a:lnTo>
                <a:lnTo>
                  <a:pt x="19411" y="88235"/>
                </a:lnTo>
                <a:lnTo>
                  <a:pt x="19411" y="84705"/>
                </a:lnTo>
                <a:lnTo>
                  <a:pt x="19411" y="84705"/>
                </a:lnTo>
                <a:lnTo>
                  <a:pt x="19411" y="84705"/>
                </a:lnTo>
                <a:lnTo>
                  <a:pt x="19411" y="84705"/>
                </a:lnTo>
                <a:lnTo>
                  <a:pt x="22941" y="84705"/>
                </a:lnTo>
                <a:lnTo>
                  <a:pt x="22941" y="84705"/>
                </a:lnTo>
                <a:lnTo>
                  <a:pt x="22941" y="84705"/>
                </a:lnTo>
                <a:lnTo>
                  <a:pt x="22941" y="84705"/>
                </a:lnTo>
                <a:lnTo>
                  <a:pt x="28235" y="84705"/>
                </a:lnTo>
                <a:lnTo>
                  <a:pt x="28235" y="81176"/>
                </a:lnTo>
                <a:lnTo>
                  <a:pt x="28235" y="81176"/>
                </a:lnTo>
                <a:lnTo>
                  <a:pt x="28235" y="81176"/>
                </a:lnTo>
                <a:lnTo>
                  <a:pt x="28235" y="81176"/>
                </a:lnTo>
                <a:lnTo>
                  <a:pt x="28235" y="81176"/>
                </a:lnTo>
                <a:lnTo>
                  <a:pt x="28235" y="81176"/>
                </a:lnTo>
                <a:lnTo>
                  <a:pt x="31764" y="81176"/>
                </a:lnTo>
                <a:lnTo>
                  <a:pt x="31764" y="81176"/>
                </a:lnTo>
                <a:lnTo>
                  <a:pt x="31764" y="81176"/>
                </a:lnTo>
                <a:lnTo>
                  <a:pt x="31764" y="81176"/>
                </a:lnTo>
                <a:lnTo>
                  <a:pt x="31764" y="77647"/>
                </a:lnTo>
                <a:lnTo>
                  <a:pt x="31764" y="77647"/>
                </a:lnTo>
                <a:lnTo>
                  <a:pt x="31764" y="77647"/>
                </a:lnTo>
                <a:lnTo>
                  <a:pt x="31764" y="77647"/>
                </a:lnTo>
                <a:lnTo>
                  <a:pt x="31764" y="77647"/>
                </a:lnTo>
                <a:lnTo>
                  <a:pt x="31764" y="72352"/>
                </a:lnTo>
                <a:lnTo>
                  <a:pt x="35294" y="72352"/>
                </a:lnTo>
                <a:lnTo>
                  <a:pt x="35294" y="72352"/>
                </a:lnTo>
                <a:lnTo>
                  <a:pt x="35294" y="72352"/>
                </a:lnTo>
                <a:lnTo>
                  <a:pt x="35294" y="72352"/>
                </a:lnTo>
                <a:lnTo>
                  <a:pt x="35294" y="68823"/>
                </a:lnTo>
                <a:lnTo>
                  <a:pt x="35294" y="68823"/>
                </a:lnTo>
                <a:lnTo>
                  <a:pt x="35294" y="68823"/>
                </a:lnTo>
                <a:lnTo>
                  <a:pt x="35294" y="68823"/>
                </a:lnTo>
                <a:lnTo>
                  <a:pt x="38823" y="68823"/>
                </a:lnTo>
                <a:lnTo>
                  <a:pt x="38823" y="68823"/>
                </a:lnTo>
                <a:lnTo>
                  <a:pt x="38823" y="68823"/>
                </a:lnTo>
                <a:lnTo>
                  <a:pt x="38823" y="68823"/>
                </a:lnTo>
                <a:lnTo>
                  <a:pt x="38823" y="68823"/>
                </a:lnTo>
                <a:lnTo>
                  <a:pt x="38823" y="68823"/>
                </a:lnTo>
                <a:lnTo>
                  <a:pt x="38823" y="68823"/>
                </a:lnTo>
                <a:lnTo>
                  <a:pt x="38823" y="68823"/>
                </a:lnTo>
                <a:lnTo>
                  <a:pt x="35294" y="68823"/>
                </a:lnTo>
                <a:lnTo>
                  <a:pt x="35294" y="68823"/>
                </a:lnTo>
                <a:lnTo>
                  <a:pt x="35294" y="68823"/>
                </a:lnTo>
                <a:lnTo>
                  <a:pt x="35294" y="68823"/>
                </a:lnTo>
                <a:lnTo>
                  <a:pt x="31764" y="68823"/>
                </a:lnTo>
                <a:lnTo>
                  <a:pt x="31764" y="68823"/>
                </a:lnTo>
                <a:lnTo>
                  <a:pt x="31764" y="68823"/>
                </a:lnTo>
                <a:lnTo>
                  <a:pt x="28235" y="68823"/>
                </a:lnTo>
                <a:lnTo>
                  <a:pt x="28235" y="68823"/>
                </a:lnTo>
                <a:lnTo>
                  <a:pt x="28235" y="68823"/>
                </a:lnTo>
                <a:lnTo>
                  <a:pt x="28235" y="68823"/>
                </a:lnTo>
                <a:lnTo>
                  <a:pt x="22941" y="68823"/>
                </a:lnTo>
                <a:lnTo>
                  <a:pt x="22941" y="68823"/>
                </a:lnTo>
                <a:lnTo>
                  <a:pt x="22941" y="65294"/>
                </a:lnTo>
                <a:lnTo>
                  <a:pt x="22941" y="65294"/>
                </a:lnTo>
                <a:lnTo>
                  <a:pt x="19411" y="65294"/>
                </a:lnTo>
                <a:lnTo>
                  <a:pt x="19411" y="65294"/>
                </a:lnTo>
                <a:lnTo>
                  <a:pt x="19411" y="65294"/>
                </a:lnTo>
                <a:lnTo>
                  <a:pt x="19411" y="65294"/>
                </a:lnTo>
                <a:lnTo>
                  <a:pt x="19411" y="65294"/>
                </a:lnTo>
                <a:lnTo>
                  <a:pt x="19411" y="65294"/>
                </a:lnTo>
                <a:lnTo>
                  <a:pt x="19411" y="61764"/>
                </a:lnTo>
                <a:lnTo>
                  <a:pt x="15882" y="61764"/>
                </a:lnTo>
                <a:lnTo>
                  <a:pt x="15882" y="61764"/>
                </a:lnTo>
                <a:lnTo>
                  <a:pt x="15882" y="61764"/>
                </a:lnTo>
                <a:lnTo>
                  <a:pt x="15882" y="61764"/>
                </a:lnTo>
                <a:lnTo>
                  <a:pt x="12352" y="61764"/>
                </a:lnTo>
                <a:lnTo>
                  <a:pt x="12352" y="61764"/>
                </a:lnTo>
                <a:lnTo>
                  <a:pt x="12352" y="61764"/>
                </a:lnTo>
                <a:lnTo>
                  <a:pt x="15882" y="61764"/>
                </a:lnTo>
                <a:lnTo>
                  <a:pt x="15882" y="58235"/>
                </a:lnTo>
                <a:lnTo>
                  <a:pt x="12352" y="58235"/>
                </a:lnTo>
                <a:lnTo>
                  <a:pt x="12352" y="58235"/>
                </a:lnTo>
                <a:lnTo>
                  <a:pt x="12352" y="58235"/>
                </a:lnTo>
                <a:lnTo>
                  <a:pt x="12352" y="58235"/>
                </a:lnTo>
                <a:lnTo>
                  <a:pt x="12352" y="58235"/>
                </a:lnTo>
                <a:lnTo>
                  <a:pt x="8823" y="58235"/>
                </a:lnTo>
                <a:lnTo>
                  <a:pt x="8823" y="52941"/>
                </a:lnTo>
                <a:lnTo>
                  <a:pt x="12352" y="52941"/>
                </a:lnTo>
                <a:lnTo>
                  <a:pt x="12352" y="52941"/>
                </a:lnTo>
                <a:lnTo>
                  <a:pt x="12352" y="52941"/>
                </a:lnTo>
                <a:lnTo>
                  <a:pt x="12352" y="52941"/>
                </a:lnTo>
                <a:lnTo>
                  <a:pt x="15882" y="52941"/>
                </a:lnTo>
                <a:lnTo>
                  <a:pt x="15882" y="52941"/>
                </a:lnTo>
                <a:lnTo>
                  <a:pt x="15882" y="49411"/>
                </a:lnTo>
                <a:lnTo>
                  <a:pt x="15882" y="49411"/>
                </a:lnTo>
                <a:lnTo>
                  <a:pt x="15882" y="49411"/>
                </a:lnTo>
                <a:lnTo>
                  <a:pt x="15882" y="49411"/>
                </a:lnTo>
                <a:lnTo>
                  <a:pt x="15882" y="49411"/>
                </a:lnTo>
                <a:lnTo>
                  <a:pt x="15882" y="49411"/>
                </a:lnTo>
                <a:lnTo>
                  <a:pt x="19411" y="49411"/>
                </a:lnTo>
                <a:lnTo>
                  <a:pt x="19411" y="45882"/>
                </a:lnTo>
                <a:lnTo>
                  <a:pt x="15882" y="45882"/>
                </a:lnTo>
                <a:lnTo>
                  <a:pt x="15882" y="45882"/>
                </a:lnTo>
                <a:lnTo>
                  <a:pt x="15882" y="45882"/>
                </a:lnTo>
                <a:lnTo>
                  <a:pt x="15882" y="45882"/>
                </a:lnTo>
                <a:lnTo>
                  <a:pt x="15882" y="45882"/>
                </a:lnTo>
                <a:lnTo>
                  <a:pt x="15882" y="45882"/>
                </a:lnTo>
                <a:lnTo>
                  <a:pt x="12352" y="45882"/>
                </a:lnTo>
                <a:lnTo>
                  <a:pt x="12352" y="45882"/>
                </a:lnTo>
                <a:lnTo>
                  <a:pt x="12352" y="45882"/>
                </a:lnTo>
                <a:lnTo>
                  <a:pt x="12352" y="42352"/>
                </a:lnTo>
                <a:lnTo>
                  <a:pt x="12352" y="42352"/>
                </a:lnTo>
                <a:lnTo>
                  <a:pt x="12352" y="42352"/>
                </a:lnTo>
                <a:lnTo>
                  <a:pt x="12352" y="42352"/>
                </a:lnTo>
                <a:lnTo>
                  <a:pt x="15882" y="42352"/>
                </a:lnTo>
                <a:lnTo>
                  <a:pt x="15882" y="42352"/>
                </a:lnTo>
                <a:lnTo>
                  <a:pt x="15882" y="42352"/>
                </a:lnTo>
                <a:lnTo>
                  <a:pt x="15882" y="42352"/>
                </a:lnTo>
                <a:lnTo>
                  <a:pt x="19411" y="42352"/>
                </a:lnTo>
                <a:lnTo>
                  <a:pt x="19411" y="42352"/>
                </a:lnTo>
                <a:lnTo>
                  <a:pt x="19411" y="38823"/>
                </a:lnTo>
                <a:lnTo>
                  <a:pt x="15882" y="38823"/>
                </a:lnTo>
                <a:lnTo>
                  <a:pt x="15882" y="42352"/>
                </a:lnTo>
                <a:lnTo>
                  <a:pt x="15882" y="42352"/>
                </a:lnTo>
                <a:lnTo>
                  <a:pt x="15882" y="42352"/>
                </a:lnTo>
                <a:lnTo>
                  <a:pt x="15882" y="42352"/>
                </a:lnTo>
                <a:lnTo>
                  <a:pt x="12352" y="42352"/>
                </a:lnTo>
                <a:lnTo>
                  <a:pt x="12352" y="42352"/>
                </a:lnTo>
                <a:lnTo>
                  <a:pt x="12352" y="38823"/>
                </a:lnTo>
                <a:lnTo>
                  <a:pt x="12352" y="38823"/>
                </a:lnTo>
                <a:lnTo>
                  <a:pt x="12352" y="38823"/>
                </a:lnTo>
                <a:lnTo>
                  <a:pt x="15882" y="38823"/>
                </a:lnTo>
                <a:lnTo>
                  <a:pt x="15882" y="38823"/>
                </a:lnTo>
                <a:lnTo>
                  <a:pt x="15882" y="38823"/>
                </a:lnTo>
                <a:lnTo>
                  <a:pt x="15882" y="38823"/>
                </a:lnTo>
                <a:lnTo>
                  <a:pt x="15882" y="33529"/>
                </a:lnTo>
                <a:lnTo>
                  <a:pt x="15882" y="33529"/>
                </a:lnTo>
                <a:lnTo>
                  <a:pt x="15882" y="33529"/>
                </a:lnTo>
                <a:lnTo>
                  <a:pt x="15882" y="33529"/>
                </a:lnTo>
                <a:lnTo>
                  <a:pt x="19411" y="33529"/>
                </a:lnTo>
                <a:lnTo>
                  <a:pt x="19411" y="33529"/>
                </a:lnTo>
                <a:lnTo>
                  <a:pt x="19411" y="33529"/>
                </a:lnTo>
                <a:lnTo>
                  <a:pt x="19411" y="33529"/>
                </a:lnTo>
                <a:lnTo>
                  <a:pt x="19411" y="33529"/>
                </a:lnTo>
                <a:lnTo>
                  <a:pt x="19411" y="33529"/>
                </a:lnTo>
                <a:lnTo>
                  <a:pt x="22941" y="33529"/>
                </a:lnTo>
                <a:lnTo>
                  <a:pt x="22941" y="33529"/>
                </a:lnTo>
                <a:lnTo>
                  <a:pt x="22941" y="33529"/>
                </a:lnTo>
                <a:lnTo>
                  <a:pt x="22941" y="33529"/>
                </a:lnTo>
                <a:lnTo>
                  <a:pt x="28235" y="33529"/>
                </a:lnTo>
                <a:lnTo>
                  <a:pt x="28235" y="33529"/>
                </a:lnTo>
                <a:lnTo>
                  <a:pt x="28235" y="33529"/>
                </a:lnTo>
                <a:lnTo>
                  <a:pt x="28235" y="33529"/>
                </a:lnTo>
                <a:lnTo>
                  <a:pt x="28235" y="33529"/>
                </a:lnTo>
                <a:lnTo>
                  <a:pt x="31764" y="33529"/>
                </a:lnTo>
                <a:lnTo>
                  <a:pt x="31764" y="33529"/>
                </a:lnTo>
                <a:lnTo>
                  <a:pt x="31764" y="33529"/>
                </a:lnTo>
                <a:lnTo>
                  <a:pt x="35294" y="33529"/>
                </a:lnTo>
                <a:lnTo>
                  <a:pt x="35294" y="33529"/>
                </a:lnTo>
                <a:lnTo>
                  <a:pt x="35294" y="33529"/>
                </a:lnTo>
                <a:lnTo>
                  <a:pt x="35294" y="33529"/>
                </a:lnTo>
                <a:lnTo>
                  <a:pt x="38823" y="33529"/>
                </a:lnTo>
                <a:lnTo>
                  <a:pt x="38823" y="33529"/>
                </a:lnTo>
                <a:lnTo>
                  <a:pt x="38823" y="33529"/>
                </a:lnTo>
                <a:lnTo>
                  <a:pt x="38823" y="33529"/>
                </a:lnTo>
                <a:lnTo>
                  <a:pt x="38823" y="38823"/>
                </a:lnTo>
                <a:lnTo>
                  <a:pt x="38823" y="38823"/>
                </a:lnTo>
                <a:lnTo>
                  <a:pt x="42352" y="38823"/>
                </a:lnTo>
                <a:lnTo>
                  <a:pt x="42352" y="33529"/>
                </a:lnTo>
                <a:lnTo>
                  <a:pt x="42352" y="33529"/>
                </a:lnTo>
                <a:lnTo>
                  <a:pt x="42352" y="33529"/>
                </a:lnTo>
                <a:lnTo>
                  <a:pt x="42352" y="33529"/>
                </a:lnTo>
                <a:lnTo>
                  <a:pt x="47647" y="33529"/>
                </a:lnTo>
                <a:lnTo>
                  <a:pt x="47647" y="33529"/>
                </a:lnTo>
                <a:lnTo>
                  <a:pt x="47647" y="33529"/>
                </a:lnTo>
                <a:lnTo>
                  <a:pt x="47647" y="33529"/>
                </a:lnTo>
                <a:lnTo>
                  <a:pt x="47647" y="33529"/>
                </a:lnTo>
                <a:lnTo>
                  <a:pt x="51176" y="33529"/>
                </a:lnTo>
                <a:lnTo>
                  <a:pt x="51176" y="33529"/>
                </a:lnTo>
                <a:lnTo>
                  <a:pt x="51176" y="33529"/>
                </a:lnTo>
                <a:lnTo>
                  <a:pt x="51176" y="33529"/>
                </a:lnTo>
                <a:lnTo>
                  <a:pt x="51176" y="33529"/>
                </a:lnTo>
                <a:lnTo>
                  <a:pt x="51176" y="33529"/>
                </a:lnTo>
                <a:lnTo>
                  <a:pt x="51176" y="33529"/>
                </a:lnTo>
                <a:lnTo>
                  <a:pt x="51176" y="33529"/>
                </a:lnTo>
                <a:lnTo>
                  <a:pt x="54705" y="33529"/>
                </a:lnTo>
                <a:lnTo>
                  <a:pt x="54705" y="30000"/>
                </a:lnTo>
                <a:lnTo>
                  <a:pt x="54705" y="30000"/>
                </a:lnTo>
                <a:lnTo>
                  <a:pt x="54705" y="30000"/>
                </a:lnTo>
                <a:lnTo>
                  <a:pt x="54705" y="30000"/>
                </a:lnTo>
                <a:lnTo>
                  <a:pt x="58235" y="30000"/>
                </a:lnTo>
                <a:lnTo>
                  <a:pt x="58235" y="30000"/>
                </a:lnTo>
                <a:lnTo>
                  <a:pt x="58235" y="30000"/>
                </a:lnTo>
                <a:lnTo>
                  <a:pt x="58235" y="30000"/>
                </a:lnTo>
                <a:lnTo>
                  <a:pt x="58235" y="30000"/>
                </a:lnTo>
                <a:lnTo>
                  <a:pt x="61764" y="30000"/>
                </a:lnTo>
                <a:lnTo>
                  <a:pt x="61764" y="30000"/>
                </a:lnTo>
                <a:lnTo>
                  <a:pt x="61764" y="26470"/>
                </a:lnTo>
                <a:lnTo>
                  <a:pt x="61764" y="26470"/>
                </a:lnTo>
                <a:lnTo>
                  <a:pt x="61764" y="26470"/>
                </a:lnTo>
                <a:lnTo>
                  <a:pt x="61764" y="26470"/>
                </a:lnTo>
                <a:lnTo>
                  <a:pt x="61764" y="26470"/>
                </a:lnTo>
                <a:lnTo>
                  <a:pt x="58235" y="26470"/>
                </a:lnTo>
                <a:lnTo>
                  <a:pt x="58235" y="26470"/>
                </a:lnTo>
                <a:lnTo>
                  <a:pt x="58235" y="26470"/>
                </a:lnTo>
                <a:lnTo>
                  <a:pt x="58235" y="26470"/>
                </a:lnTo>
                <a:lnTo>
                  <a:pt x="58235" y="26470"/>
                </a:lnTo>
                <a:lnTo>
                  <a:pt x="58235" y="26470"/>
                </a:lnTo>
                <a:lnTo>
                  <a:pt x="54705" y="26470"/>
                </a:lnTo>
                <a:lnTo>
                  <a:pt x="54705" y="26470"/>
                </a:lnTo>
                <a:lnTo>
                  <a:pt x="54705" y="26470"/>
                </a:lnTo>
                <a:lnTo>
                  <a:pt x="51176" y="26470"/>
                </a:lnTo>
                <a:lnTo>
                  <a:pt x="51176" y="26470"/>
                </a:lnTo>
                <a:lnTo>
                  <a:pt x="51176" y="26470"/>
                </a:lnTo>
                <a:lnTo>
                  <a:pt x="51176" y="26470"/>
                </a:lnTo>
                <a:lnTo>
                  <a:pt x="51176" y="26470"/>
                </a:lnTo>
                <a:lnTo>
                  <a:pt x="47647" y="26470"/>
                </a:lnTo>
                <a:lnTo>
                  <a:pt x="47647" y="22941"/>
                </a:lnTo>
                <a:lnTo>
                  <a:pt x="47647" y="22941"/>
                </a:lnTo>
                <a:lnTo>
                  <a:pt x="51176" y="22941"/>
                </a:lnTo>
                <a:lnTo>
                  <a:pt x="51176" y="22941"/>
                </a:lnTo>
                <a:lnTo>
                  <a:pt x="51176" y="22941"/>
                </a:lnTo>
                <a:lnTo>
                  <a:pt x="51176" y="22941"/>
                </a:lnTo>
                <a:lnTo>
                  <a:pt x="51176" y="19411"/>
                </a:lnTo>
                <a:lnTo>
                  <a:pt x="51176" y="19411"/>
                </a:lnTo>
                <a:lnTo>
                  <a:pt x="54705" y="19411"/>
                </a:lnTo>
                <a:lnTo>
                  <a:pt x="54705" y="19411"/>
                </a:lnTo>
                <a:lnTo>
                  <a:pt x="54705" y="19411"/>
                </a:lnTo>
                <a:lnTo>
                  <a:pt x="54705" y="19411"/>
                </a:lnTo>
                <a:lnTo>
                  <a:pt x="54705" y="19411"/>
                </a:lnTo>
                <a:lnTo>
                  <a:pt x="58235" y="19411"/>
                </a:lnTo>
                <a:lnTo>
                  <a:pt x="58235" y="19411"/>
                </a:lnTo>
                <a:lnTo>
                  <a:pt x="58235" y="14117"/>
                </a:lnTo>
                <a:lnTo>
                  <a:pt x="58235" y="14117"/>
                </a:lnTo>
                <a:lnTo>
                  <a:pt x="58235" y="14117"/>
                </a:lnTo>
                <a:lnTo>
                  <a:pt x="54705" y="14117"/>
                </a:lnTo>
                <a:lnTo>
                  <a:pt x="54705" y="14117"/>
                </a:lnTo>
                <a:lnTo>
                  <a:pt x="54705" y="14117"/>
                </a:lnTo>
                <a:lnTo>
                  <a:pt x="54705" y="10588"/>
                </a:lnTo>
                <a:lnTo>
                  <a:pt x="54705" y="10588"/>
                </a:lnTo>
                <a:lnTo>
                  <a:pt x="58235" y="10588"/>
                </a:lnTo>
                <a:lnTo>
                  <a:pt x="58235" y="10588"/>
                </a:lnTo>
                <a:lnTo>
                  <a:pt x="58235" y="10588"/>
                </a:lnTo>
                <a:lnTo>
                  <a:pt x="58235" y="10588"/>
                </a:lnTo>
                <a:lnTo>
                  <a:pt x="58235" y="10588"/>
                </a:lnTo>
                <a:lnTo>
                  <a:pt x="58235" y="10588"/>
                </a:lnTo>
                <a:lnTo>
                  <a:pt x="61764" y="10588"/>
                </a:lnTo>
                <a:lnTo>
                  <a:pt x="61764" y="7058"/>
                </a:lnTo>
                <a:lnTo>
                  <a:pt x="61764" y="7058"/>
                </a:lnTo>
                <a:lnTo>
                  <a:pt x="61764" y="7058"/>
                </a:lnTo>
                <a:lnTo>
                  <a:pt x="61764" y="7058"/>
                </a:lnTo>
                <a:lnTo>
                  <a:pt x="61764" y="7058"/>
                </a:lnTo>
                <a:lnTo>
                  <a:pt x="67058" y="7058"/>
                </a:lnTo>
                <a:lnTo>
                  <a:pt x="67058" y="7058"/>
                </a:lnTo>
                <a:lnTo>
                  <a:pt x="67058" y="7058"/>
                </a:lnTo>
                <a:lnTo>
                  <a:pt x="67058" y="7058"/>
                </a:lnTo>
                <a:lnTo>
                  <a:pt x="67058" y="7058"/>
                </a:lnTo>
                <a:lnTo>
                  <a:pt x="70588" y="7058"/>
                </a:lnTo>
                <a:lnTo>
                  <a:pt x="70588" y="7058"/>
                </a:lnTo>
                <a:lnTo>
                  <a:pt x="70588" y="7058"/>
                </a:lnTo>
                <a:lnTo>
                  <a:pt x="70588" y="7058"/>
                </a:lnTo>
                <a:lnTo>
                  <a:pt x="70588" y="7058"/>
                </a:lnTo>
                <a:lnTo>
                  <a:pt x="70588" y="7058"/>
                </a:lnTo>
                <a:lnTo>
                  <a:pt x="74117" y="7058"/>
                </a:lnTo>
                <a:lnTo>
                  <a:pt x="74117" y="7058"/>
                </a:lnTo>
                <a:lnTo>
                  <a:pt x="74117" y="7058"/>
                </a:lnTo>
                <a:lnTo>
                  <a:pt x="74117" y="3529"/>
                </a:lnTo>
                <a:lnTo>
                  <a:pt x="74117" y="3529"/>
                </a:lnTo>
                <a:lnTo>
                  <a:pt x="74117" y="3529"/>
                </a:lnTo>
                <a:lnTo>
                  <a:pt x="77647" y="3529"/>
                </a:lnTo>
                <a:lnTo>
                  <a:pt x="77647" y="3529"/>
                </a:lnTo>
                <a:lnTo>
                  <a:pt x="77647" y="3529"/>
                </a:lnTo>
                <a:lnTo>
                  <a:pt x="81176" y="3529"/>
                </a:lnTo>
                <a:lnTo>
                  <a:pt x="81176" y="7058"/>
                </a:lnTo>
                <a:lnTo>
                  <a:pt x="81176" y="7058"/>
                </a:lnTo>
                <a:lnTo>
                  <a:pt x="81176" y="3529"/>
                </a:lnTo>
                <a:lnTo>
                  <a:pt x="81176" y="3529"/>
                </a:lnTo>
                <a:lnTo>
                  <a:pt x="81176" y="3529"/>
                </a:lnTo>
                <a:lnTo>
                  <a:pt x="81176" y="3529"/>
                </a:lnTo>
                <a:lnTo>
                  <a:pt x="86470" y="3529"/>
                </a:lnTo>
                <a:lnTo>
                  <a:pt x="86470" y="3529"/>
                </a:lnTo>
                <a:lnTo>
                  <a:pt x="86470" y="0"/>
                </a:lnTo>
                <a:lnTo>
                  <a:pt x="86470" y="0"/>
                </a:lnTo>
                <a:lnTo>
                  <a:pt x="86470" y="0"/>
                </a:lnTo>
                <a:lnTo>
                  <a:pt x="86470" y="0"/>
                </a:lnTo>
                <a:lnTo>
                  <a:pt x="86470" y="3529"/>
                </a:lnTo>
                <a:lnTo>
                  <a:pt x="90000" y="3529"/>
                </a:lnTo>
                <a:lnTo>
                  <a:pt x="90000" y="3529"/>
                </a:lnTo>
                <a:lnTo>
                  <a:pt x="90000" y="3529"/>
                </a:lnTo>
                <a:lnTo>
                  <a:pt x="90000" y="3529"/>
                </a:lnTo>
                <a:lnTo>
                  <a:pt x="93529" y="3529"/>
                </a:lnTo>
                <a:lnTo>
                  <a:pt x="93529" y="3529"/>
                </a:lnTo>
                <a:lnTo>
                  <a:pt x="93529" y="3529"/>
                </a:lnTo>
                <a:lnTo>
                  <a:pt x="93529" y="3529"/>
                </a:lnTo>
                <a:lnTo>
                  <a:pt x="93529" y="3529"/>
                </a:lnTo>
                <a:lnTo>
                  <a:pt x="97058" y="3529"/>
                </a:lnTo>
                <a:lnTo>
                  <a:pt x="97058" y="3529"/>
                </a:lnTo>
                <a:lnTo>
                  <a:pt x="97058" y="7058"/>
                </a:lnTo>
                <a:lnTo>
                  <a:pt x="97058" y="7058"/>
                </a:lnTo>
                <a:lnTo>
                  <a:pt x="97058" y="7058"/>
                </a:lnTo>
                <a:lnTo>
                  <a:pt x="97058" y="7058"/>
                </a:lnTo>
                <a:lnTo>
                  <a:pt x="93529" y="7058"/>
                </a:lnTo>
                <a:lnTo>
                  <a:pt x="93529" y="7058"/>
                </a:lnTo>
                <a:lnTo>
                  <a:pt x="93529" y="7058"/>
                </a:lnTo>
                <a:lnTo>
                  <a:pt x="93529" y="10588"/>
                </a:lnTo>
                <a:lnTo>
                  <a:pt x="93529" y="10588"/>
                </a:lnTo>
                <a:lnTo>
                  <a:pt x="90000" y="10588"/>
                </a:lnTo>
                <a:lnTo>
                  <a:pt x="90000" y="10588"/>
                </a:lnTo>
                <a:lnTo>
                  <a:pt x="90000" y="10588"/>
                </a:lnTo>
                <a:lnTo>
                  <a:pt x="90000" y="10588"/>
                </a:lnTo>
                <a:lnTo>
                  <a:pt x="90000" y="10588"/>
                </a:lnTo>
                <a:lnTo>
                  <a:pt x="86470" y="10588"/>
                </a:lnTo>
                <a:lnTo>
                  <a:pt x="86470" y="10588"/>
                </a:lnTo>
                <a:lnTo>
                  <a:pt x="86470" y="10588"/>
                </a:lnTo>
                <a:lnTo>
                  <a:pt x="86470" y="14117"/>
                </a:lnTo>
                <a:lnTo>
                  <a:pt x="86470" y="14117"/>
                </a:lnTo>
                <a:lnTo>
                  <a:pt x="86470" y="14117"/>
                </a:lnTo>
                <a:lnTo>
                  <a:pt x="86470" y="14117"/>
                </a:lnTo>
                <a:lnTo>
                  <a:pt x="81176" y="14117"/>
                </a:lnTo>
                <a:lnTo>
                  <a:pt x="81176" y="19411"/>
                </a:lnTo>
                <a:lnTo>
                  <a:pt x="81176" y="19411"/>
                </a:lnTo>
                <a:lnTo>
                  <a:pt x="81176" y="19411"/>
                </a:lnTo>
                <a:lnTo>
                  <a:pt x="81176" y="19411"/>
                </a:lnTo>
                <a:lnTo>
                  <a:pt x="81176" y="19411"/>
                </a:lnTo>
                <a:lnTo>
                  <a:pt x="81176" y="22941"/>
                </a:lnTo>
                <a:lnTo>
                  <a:pt x="81176" y="22941"/>
                </a:lnTo>
                <a:lnTo>
                  <a:pt x="77647" y="22941"/>
                </a:lnTo>
                <a:lnTo>
                  <a:pt x="77647" y="22941"/>
                </a:lnTo>
                <a:lnTo>
                  <a:pt x="77647" y="22941"/>
                </a:lnTo>
                <a:lnTo>
                  <a:pt x="77647" y="22941"/>
                </a:lnTo>
                <a:lnTo>
                  <a:pt x="74117" y="22941"/>
                </a:lnTo>
                <a:lnTo>
                  <a:pt x="74117" y="22941"/>
                </a:lnTo>
                <a:lnTo>
                  <a:pt x="74117" y="22941"/>
                </a:lnTo>
                <a:lnTo>
                  <a:pt x="74117" y="22941"/>
                </a:lnTo>
                <a:lnTo>
                  <a:pt x="70588" y="22941"/>
                </a:lnTo>
                <a:lnTo>
                  <a:pt x="70588" y="22941"/>
                </a:lnTo>
                <a:lnTo>
                  <a:pt x="74117" y="22941"/>
                </a:lnTo>
                <a:lnTo>
                  <a:pt x="74117" y="26470"/>
                </a:lnTo>
                <a:lnTo>
                  <a:pt x="74117" y="26470"/>
                </a:lnTo>
                <a:lnTo>
                  <a:pt x="74117" y="26470"/>
                </a:lnTo>
                <a:lnTo>
                  <a:pt x="74117" y="26470"/>
                </a:lnTo>
                <a:lnTo>
                  <a:pt x="74117" y="26470"/>
                </a:lnTo>
                <a:lnTo>
                  <a:pt x="74117" y="26470"/>
                </a:lnTo>
                <a:lnTo>
                  <a:pt x="74117" y="26470"/>
                </a:lnTo>
                <a:lnTo>
                  <a:pt x="74117" y="26470"/>
                </a:lnTo>
                <a:lnTo>
                  <a:pt x="74117" y="26470"/>
                </a:lnTo>
                <a:lnTo>
                  <a:pt x="70588" y="26470"/>
                </a:lnTo>
                <a:lnTo>
                  <a:pt x="70588" y="26470"/>
                </a:lnTo>
                <a:lnTo>
                  <a:pt x="70588" y="26470"/>
                </a:lnTo>
                <a:lnTo>
                  <a:pt x="70588" y="26470"/>
                </a:lnTo>
                <a:lnTo>
                  <a:pt x="70588" y="30000"/>
                </a:lnTo>
                <a:lnTo>
                  <a:pt x="67058" y="30000"/>
                </a:lnTo>
                <a:lnTo>
                  <a:pt x="67058" y="30000"/>
                </a:lnTo>
                <a:lnTo>
                  <a:pt x="67058" y="30000"/>
                </a:lnTo>
                <a:lnTo>
                  <a:pt x="67058" y="30000"/>
                </a:lnTo>
                <a:lnTo>
                  <a:pt x="67058" y="30000"/>
                </a:lnTo>
                <a:lnTo>
                  <a:pt x="67058" y="33529"/>
                </a:lnTo>
                <a:lnTo>
                  <a:pt x="70588" y="33529"/>
                </a:lnTo>
                <a:lnTo>
                  <a:pt x="70588" y="33529"/>
                </a:lnTo>
                <a:lnTo>
                  <a:pt x="70588" y="33529"/>
                </a:lnTo>
                <a:lnTo>
                  <a:pt x="70588" y="33529"/>
                </a:lnTo>
                <a:lnTo>
                  <a:pt x="70588" y="33529"/>
                </a:lnTo>
                <a:lnTo>
                  <a:pt x="70588" y="33529"/>
                </a:lnTo>
                <a:lnTo>
                  <a:pt x="74117" y="33529"/>
                </a:lnTo>
                <a:lnTo>
                  <a:pt x="74117" y="38823"/>
                </a:lnTo>
                <a:lnTo>
                  <a:pt x="74117" y="38823"/>
                </a:lnTo>
                <a:lnTo>
                  <a:pt x="74117" y="38823"/>
                </a:lnTo>
                <a:lnTo>
                  <a:pt x="74117" y="38823"/>
                </a:lnTo>
                <a:lnTo>
                  <a:pt x="74117" y="38823"/>
                </a:lnTo>
                <a:lnTo>
                  <a:pt x="77647" y="38823"/>
                </a:lnTo>
                <a:lnTo>
                  <a:pt x="77647" y="38823"/>
                </a:lnTo>
                <a:lnTo>
                  <a:pt x="77647" y="38823"/>
                </a:lnTo>
                <a:lnTo>
                  <a:pt x="77647" y="38823"/>
                </a:lnTo>
                <a:lnTo>
                  <a:pt x="77647" y="38823"/>
                </a:lnTo>
                <a:lnTo>
                  <a:pt x="81176" y="38823"/>
                </a:lnTo>
                <a:lnTo>
                  <a:pt x="81176" y="38823"/>
                </a:lnTo>
                <a:lnTo>
                  <a:pt x="81176" y="38823"/>
                </a:lnTo>
                <a:lnTo>
                  <a:pt x="81176" y="38823"/>
                </a:lnTo>
                <a:lnTo>
                  <a:pt x="81176" y="38823"/>
                </a:lnTo>
                <a:lnTo>
                  <a:pt x="86470" y="38823"/>
                </a:lnTo>
                <a:lnTo>
                  <a:pt x="86470" y="38823"/>
                </a:lnTo>
                <a:lnTo>
                  <a:pt x="86470" y="38823"/>
                </a:lnTo>
                <a:lnTo>
                  <a:pt x="86470" y="38823"/>
                </a:lnTo>
                <a:lnTo>
                  <a:pt x="86470" y="38823"/>
                </a:lnTo>
                <a:lnTo>
                  <a:pt x="86470" y="38823"/>
                </a:lnTo>
                <a:lnTo>
                  <a:pt x="86470" y="38823"/>
                </a:lnTo>
                <a:lnTo>
                  <a:pt x="90000" y="38823"/>
                </a:lnTo>
                <a:lnTo>
                  <a:pt x="90000" y="38823"/>
                </a:lnTo>
                <a:lnTo>
                  <a:pt x="90000" y="38823"/>
                </a:lnTo>
                <a:lnTo>
                  <a:pt x="90000" y="38823"/>
                </a:lnTo>
                <a:lnTo>
                  <a:pt x="90000" y="38823"/>
                </a:lnTo>
                <a:lnTo>
                  <a:pt x="90000" y="38823"/>
                </a:lnTo>
                <a:lnTo>
                  <a:pt x="90000" y="33529"/>
                </a:lnTo>
                <a:lnTo>
                  <a:pt x="90000" y="33529"/>
                </a:lnTo>
                <a:lnTo>
                  <a:pt x="90000" y="33529"/>
                </a:lnTo>
                <a:lnTo>
                  <a:pt x="90000" y="33529"/>
                </a:lnTo>
                <a:lnTo>
                  <a:pt x="93529" y="33529"/>
                </a:lnTo>
                <a:lnTo>
                  <a:pt x="93529" y="33529"/>
                </a:lnTo>
                <a:lnTo>
                  <a:pt x="93529" y="33529"/>
                </a:lnTo>
                <a:lnTo>
                  <a:pt x="93529" y="30000"/>
                </a:lnTo>
                <a:lnTo>
                  <a:pt x="93529" y="30000"/>
                </a:lnTo>
                <a:lnTo>
                  <a:pt x="93529" y="30000"/>
                </a:lnTo>
                <a:lnTo>
                  <a:pt x="97058" y="30000"/>
                </a:lnTo>
                <a:lnTo>
                  <a:pt x="97058" y="33529"/>
                </a:lnTo>
                <a:lnTo>
                  <a:pt x="97058" y="33529"/>
                </a:lnTo>
                <a:lnTo>
                  <a:pt x="97058" y="33529"/>
                </a:lnTo>
                <a:lnTo>
                  <a:pt x="97058" y="33529"/>
                </a:lnTo>
                <a:lnTo>
                  <a:pt x="97058" y="33529"/>
                </a:lnTo>
                <a:lnTo>
                  <a:pt x="97058" y="33529"/>
                </a:lnTo>
                <a:lnTo>
                  <a:pt x="97058" y="38823"/>
                </a:lnTo>
                <a:lnTo>
                  <a:pt x="97058" y="38823"/>
                </a:lnTo>
                <a:lnTo>
                  <a:pt x="100588" y="38823"/>
                </a:lnTo>
                <a:lnTo>
                  <a:pt x="100588" y="38823"/>
                </a:lnTo>
                <a:lnTo>
                  <a:pt x="100588" y="38823"/>
                </a:lnTo>
                <a:lnTo>
                  <a:pt x="100588" y="38823"/>
                </a:lnTo>
                <a:lnTo>
                  <a:pt x="100588" y="38823"/>
                </a:lnTo>
                <a:lnTo>
                  <a:pt x="105882" y="38823"/>
                </a:lnTo>
                <a:lnTo>
                  <a:pt x="105882" y="38823"/>
                </a:lnTo>
                <a:lnTo>
                  <a:pt x="105882" y="38823"/>
                </a:lnTo>
                <a:lnTo>
                  <a:pt x="105882" y="38823"/>
                </a:lnTo>
                <a:lnTo>
                  <a:pt x="105882" y="38823"/>
                </a:lnTo>
                <a:lnTo>
                  <a:pt x="105882" y="42352"/>
                </a:lnTo>
                <a:lnTo>
                  <a:pt x="105882" y="42352"/>
                </a:lnTo>
                <a:lnTo>
                  <a:pt x="105882" y="42352"/>
                </a:lnTo>
                <a:lnTo>
                  <a:pt x="105882" y="42352"/>
                </a:lnTo>
                <a:lnTo>
                  <a:pt x="105882" y="42352"/>
                </a:lnTo>
                <a:lnTo>
                  <a:pt x="109411" y="42352"/>
                </a:lnTo>
                <a:lnTo>
                  <a:pt x="109411" y="42352"/>
                </a:lnTo>
                <a:lnTo>
                  <a:pt x="109411" y="42352"/>
                </a:lnTo>
                <a:lnTo>
                  <a:pt x="109411" y="42352"/>
                </a:lnTo>
                <a:lnTo>
                  <a:pt x="109411" y="42352"/>
                </a:lnTo>
                <a:lnTo>
                  <a:pt x="109411" y="42352"/>
                </a:lnTo>
                <a:lnTo>
                  <a:pt x="109411" y="42352"/>
                </a:lnTo>
                <a:lnTo>
                  <a:pt x="112941" y="42352"/>
                </a:lnTo>
                <a:lnTo>
                  <a:pt x="112941" y="42352"/>
                </a:lnTo>
                <a:lnTo>
                  <a:pt x="112941" y="42352"/>
                </a:lnTo>
                <a:lnTo>
                  <a:pt x="116470" y="42352"/>
                </a:lnTo>
                <a:lnTo>
                  <a:pt x="116470" y="42352"/>
                </a:lnTo>
                <a:lnTo>
                  <a:pt x="116470" y="42352"/>
                </a:lnTo>
                <a:lnTo>
                  <a:pt x="116470" y="42352"/>
                </a:lnTo>
                <a:lnTo>
                  <a:pt x="116470" y="42352"/>
                </a:lnTo>
                <a:lnTo>
                  <a:pt x="116470" y="42352"/>
                </a:lnTo>
                <a:lnTo>
                  <a:pt x="116470" y="45882"/>
                </a:lnTo>
                <a:lnTo>
                  <a:pt x="116470" y="45882"/>
                </a:lnTo>
                <a:lnTo>
                  <a:pt x="116470" y="45882"/>
                </a:lnTo>
                <a:lnTo>
                  <a:pt x="116470" y="45882"/>
                </a:lnTo>
                <a:lnTo>
                  <a:pt x="112941" y="45882"/>
                </a:lnTo>
                <a:lnTo>
                  <a:pt x="112941" y="45882"/>
                </a:lnTo>
                <a:lnTo>
                  <a:pt x="112941" y="42352"/>
                </a:lnTo>
                <a:lnTo>
                  <a:pt x="112941" y="42352"/>
                </a:lnTo>
                <a:lnTo>
                  <a:pt x="112941" y="45882"/>
                </a:lnTo>
                <a:lnTo>
                  <a:pt x="112941" y="45882"/>
                </a:lnTo>
                <a:lnTo>
                  <a:pt x="112941" y="45882"/>
                </a:lnTo>
                <a:lnTo>
                  <a:pt x="112941" y="45882"/>
                </a:lnTo>
                <a:lnTo>
                  <a:pt x="112941" y="45882"/>
                </a:lnTo>
                <a:lnTo>
                  <a:pt x="116470" y="45882"/>
                </a:lnTo>
                <a:lnTo>
                  <a:pt x="116470" y="49411"/>
                </a:lnTo>
                <a:lnTo>
                  <a:pt x="116470" y="49411"/>
                </a:lnTo>
                <a:lnTo>
                  <a:pt x="116470" y="49411"/>
                </a:lnTo>
                <a:lnTo>
                  <a:pt x="116470" y="52941"/>
                </a:lnTo>
                <a:lnTo>
                  <a:pt x="116470" y="52941"/>
                </a:lnTo>
                <a:lnTo>
                  <a:pt x="116470" y="52941"/>
                </a:lnTo>
                <a:lnTo>
                  <a:pt x="116470" y="52941"/>
                </a:lnTo>
                <a:lnTo>
                  <a:pt x="116470" y="52941"/>
                </a:lnTo>
                <a:lnTo>
                  <a:pt x="116470" y="52941"/>
                </a:lnTo>
                <a:lnTo>
                  <a:pt x="116470" y="58235"/>
                </a:lnTo>
                <a:lnTo>
                  <a:pt x="120000" y="58235"/>
                </a:lnTo>
                <a:lnTo>
                  <a:pt x="120000" y="58235"/>
                </a:lnTo>
                <a:lnTo>
                  <a:pt x="120000" y="5823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59" name="Shape 1159"/>
          <p:cNvSpPr/>
          <p:nvPr/>
        </p:nvSpPr>
        <p:spPr>
          <a:xfrm>
            <a:off x="4205288" y="2849564"/>
            <a:ext cx="80962" cy="107949"/>
          </a:xfrm>
          <a:custGeom>
            <a:avLst/>
            <a:gdLst/>
            <a:ahLst/>
            <a:cxnLst/>
            <a:rect l="0" t="0" r="0" b="0"/>
            <a:pathLst>
              <a:path w="120000" h="120000" extrusionOk="0">
                <a:moveTo>
                  <a:pt x="120000" y="58235"/>
                </a:moveTo>
                <a:lnTo>
                  <a:pt x="116470" y="58235"/>
                </a:lnTo>
                <a:lnTo>
                  <a:pt x="116470" y="61764"/>
                </a:lnTo>
                <a:lnTo>
                  <a:pt x="116470" y="61764"/>
                </a:lnTo>
                <a:lnTo>
                  <a:pt x="120000" y="61764"/>
                </a:lnTo>
                <a:lnTo>
                  <a:pt x="120000" y="61764"/>
                </a:lnTo>
                <a:lnTo>
                  <a:pt x="120000" y="65294"/>
                </a:lnTo>
                <a:lnTo>
                  <a:pt x="116470" y="65294"/>
                </a:lnTo>
                <a:lnTo>
                  <a:pt x="116470" y="65294"/>
                </a:lnTo>
                <a:lnTo>
                  <a:pt x="120000" y="65294"/>
                </a:lnTo>
                <a:lnTo>
                  <a:pt x="120000" y="65294"/>
                </a:lnTo>
                <a:lnTo>
                  <a:pt x="116470" y="65294"/>
                </a:lnTo>
                <a:lnTo>
                  <a:pt x="116470" y="68823"/>
                </a:lnTo>
                <a:lnTo>
                  <a:pt x="120000" y="68823"/>
                </a:lnTo>
                <a:lnTo>
                  <a:pt x="120000" y="68823"/>
                </a:lnTo>
                <a:lnTo>
                  <a:pt x="120000" y="68823"/>
                </a:lnTo>
                <a:lnTo>
                  <a:pt x="120000" y="68823"/>
                </a:lnTo>
                <a:lnTo>
                  <a:pt x="120000" y="72352"/>
                </a:lnTo>
                <a:lnTo>
                  <a:pt x="120000" y="72352"/>
                </a:lnTo>
                <a:lnTo>
                  <a:pt x="120000" y="72352"/>
                </a:lnTo>
                <a:lnTo>
                  <a:pt x="120000" y="72352"/>
                </a:lnTo>
                <a:lnTo>
                  <a:pt x="120000" y="72352"/>
                </a:lnTo>
                <a:lnTo>
                  <a:pt x="120000" y="72352"/>
                </a:lnTo>
                <a:lnTo>
                  <a:pt x="120000" y="77647"/>
                </a:lnTo>
                <a:lnTo>
                  <a:pt x="120000" y="77647"/>
                </a:lnTo>
                <a:lnTo>
                  <a:pt x="120000" y="77647"/>
                </a:lnTo>
                <a:lnTo>
                  <a:pt x="120000" y="77647"/>
                </a:lnTo>
                <a:lnTo>
                  <a:pt x="120000" y="77647"/>
                </a:lnTo>
                <a:lnTo>
                  <a:pt x="120000" y="81176"/>
                </a:lnTo>
                <a:lnTo>
                  <a:pt x="116470" y="81176"/>
                </a:lnTo>
                <a:lnTo>
                  <a:pt x="116470" y="81176"/>
                </a:lnTo>
                <a:lnTo>
                  <a:pt x="116470" y="81176"/>
                </a:lnTo>
                <a:lnTo>
                  <a:pt x="116470" y="81176"/>
                </a:lnTo>
                <a:lnTo>
                  <a:pt x="116470" y="81176"/>
                </a:lnTo>
                <a:lnTo>
                  <a:pt x="116470" y="81176"/>
                </a:lnTo>
                <a:lnTo>
                  <a:pt x="116470" y="84705"/>
                </a:lnTo>
                <a:lnTo>
                  <a:pt x="116470" y="84705"/>
                </a:lnTo>
                <a:lnTo>
                  <a:pt x="116470" y="84705"/>
                </a:lnTo>
                <a:lnTo>
                  <a:pt x="116470" y="84705"/>
                </a:lnTo>
                <a:lnTo>
                  <a:pt x="116470" y="84705"/>
                </a:lnTo>
                <a:lnTo>
                  <a:pt x="116470" y="88235"/>
                </a:lnTo>
                <a:lnTo>
                  <a:pt x="116470" y="88235"/>
                </a:lnTo>
                <a:lnTo>
                  <a:pt x="116470" y="88235"/>
                </a:lnTo>
                <a:lnTo>
                  <a:pt x="112941" y="88235"/>
                </a:lnTo>
                <a:lnTo>
                  <a:pt x="112941" y="88235"/>
                </a:lnTo>
                <a:lnTo>
                  <a:pt x="112941" y="88235"/>
                </a:lnTo>
                <a:lnTo>
                  <a:pt x="112941" y="91764"/>
                </a:lnTo>
                <a:lnTo>
                  <a:pt x="112941" y="91764"/>
                </a:lnTo>
                <a:lnTo>
                  <a:pt x="112941" y="91764"/>
                </a:lnTo>
                <a:lnTo>
                  <a:pt x="112941" y="91764"/>
                </a:lnTo>
                <a:lnTo>
                  <a:pt x="112941" y="97058"/>
                </a:lnTo>
                <a:lnTo>
                  <a:pt x="112941" y="97058"/>
                </a:lnTo>
                <a:lnTo>
                  <a:pt x="112941" y="97058"/>
                </a:lnTo>
                <a:lnTo>
                  <a:pt x="112941" y="97058"/>
                </a:lnTo>
                <a:lnTo>
                  <a:pt x="112941" y="97058"/>
                </a:lnTo>
                <a:lnTo>
                  <a:pt x="112941" y="100588"/>
                </a:lnTo>
                <a:lnTo>
                  <a:pt x="109411" y="100588"/>
                </a:lnTo>
                <a:lnTo>
                  <a:pt x="109411" y="100588"/>
                </a:lnTo>
                <a:lnTo>
                  <a:pt x="109411" y="100588"/>
                </a:lnTo>
                <a:lnTo>
                  <a:pt x="109411"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100588"/>
                </a:lnTo>
                <a:lnTo>
                  <a:pt x="105882" y="97058"/>
                </a:lnTo>
                <a:lnTo>
                  <a:pt x="100588" y="97058"/>
                </a:lnTo>
                <a:lnTo>
                  <a:pt x="100588" y="97058"/>
                </a:lnTo>
                <a:lnTo>
                  <a:pt x="100588" y="100588"/>
                </a:lnTo>
                <a:lnTo>
                  <a:pt x="100588" y="100588"/>
                </a:lnTo>
                <a:lnTo>
                  <a:pt x="97058" y="100588"/>
                </a:lnTo>
                <a:lnTo>
                  <a:pt x="97058" y="100588"/>
                </a:lnTo>
                <a:lnTo>
                  <a:pt x="97058" y="100588"/>
                </a:lnTo>
                <a:lnTo>
                  <a:pt x="97058" y="100588"/>
                </a:lnTo>
                <a:lnTo>
                  <a:pt x="97058" y="100588"/>
                </a:lnTo>
                <a:lnTo>
                  <a:pt x="97058" y="100588"/>
                </a:lnTo>
                <a:lnTo>
                  <a:pt x="97058" y="100588"/>
                </a:lnTo>
                <a:lnTo>
                  <a:pt x="93529" y="100588"/>
                </a:lnTo>
                <a:lnTo>
                  <a:pt x="93529" y="100588"/>
                </a:lnTo>
                <a:lnTo>
                  <a:pt x="93529" y="100588"/>
                </a:lnTo>
                <a:lnTo>
                  <a:pt x="93529" y="100588"/>
                </a:lnTo>
                <a:lnTo>
                  <a:pt x="90000" y="100588"/>
                </a:lnTo>
                <a:lnTo>
                  <a:pt x="90000" y="100588"/>
                </a:lnTo>
                <a:lnTo>
                  <a:pt x="90000" y="100588"/>
                </a:lnTo>
                <a:lnTo>
                  <a:pt x="86470" y="100588"/>
                </a:lnTo>
                <a:lnTo>
                  <a:pt x="86470" y="100588"/>
                </a:lnTo>
                <a:lnTo>
                  <a:pt x="86470" y="100588"/>
                </a:lnTo>
                <a:lnTo>
                  <a:pt x="86470" y="100588"/>
                </a:lnTo>
                <a:lnTo>
                  <a:pt x="86470" y="100588"/>
                </a:lnTo>
                <a:lnTo>
                  <a:pt x="81176" y="100588"/>
                </a:lnTo>
                <a:lnTo>
                  <a:pt x="81176" y="100588"/>
                </a:lnTo>
                <a:lnTo>
                  <a:pt x="81176" y="104117"/>
                </a:lnTo>
                <a:lnTo>
                  <a:pt x="81176" y="104117"/>
                </a:lnTo>
                <a:lnTo>
                  <a:pt x="81176" y="104117"/>
                </a:lnTo>
                <a:lnTo>
                  <a:pt x="81176" y="104117"/>
                </a:lnTo>
                <a:lnTo>
                  <a:pt x="81176" y="104117"/>
                </a:lnTo>
                <a:lnTo>
                  <a:pt x="77647" y="104117"/>
                </a:lnTo>
                <a:lnTo>
                  <a:pt x="77647" y="104117"/>
                </a:lnTo>
                <a:lnTo>
                  <a:pt x="77647" y="107647"/>
                </a:lnTo>
                <a:lnTo>
                  <a:pt x="77647" y="107647"/>
                </a:lnTo>
                <a:lnTo>
                  <a:pt x="74117" y="107647"/>
                </a:lnTo>
                <a:lnTo>
                  <a:pt x="74117" y="107647"/>
                </a:lnTo>
                <a:lnTo>
                  <a:pt x="74117" y="107647"/>
                </a:lnTo>
                <a:lnTo>
                  <a:pt x="74117" y="107647"/>
                </a:lnTo>
                <a:lnTo>
                  <a:pt x="74117" y="107647"/>
                </a:lnTo>
                <a:lnTo>
                  <a:pt x="74117" y="107647"/>
                </a:lnTo>
                <a:lnTo>
                  <a:pt x="70588" y="107647"/>
                </a:lnTo>
                <a:lnTo>
                  <a:pt x="70588" y="107647"/>
                </a:lnTo>
                <a:lnTo>
                  <a:pt x="70588" y="107647"/>
                </a:lnTo>
                <a:lnTo>
                  <a:pt x="70588" y="111176"/>
                </a:lnTo>
                <a:lnTo>
                  <a:pt x="70588" y="111176"/>
                </a:lnTo>
                <a:lnTo>
                  <a:pt x="67058" y="111176"/>
                </a:lnTo>
                <a:lnTo>
                  <a:pt x="67058" y="111176"/>
                </a:lnTo>
                <a:lnTo>
                  <a:pt x="67058" y="111176"/>
                </a:lnTo>
                <a:lnTo>
                  <a:pt x="67058" y="111176"/>
                </a:lnTo>
                <a:lnTo>
                  <a:pt x="61764" y="111176"/>
                </a:lnTo>
                <a:lnTo>
                  <a:pt x="61764" y="111176"/>
                </a:lnTo>
                <a:lnTo>
                  <a:pt x="61764" y="111176"/>
                </a:lnTo>
                <a:lnTo>
                  <a:pt x="61764" y="111176"/>
                </a:lnTo>
                <a:lnTo>
                  <a:pt x="61764" y="111176"/>
                </a:lnTo>
                <a:lnTo>
                  <a:pt x="61764" y="111176"/>
                </a:lnTo>
                <a:lnTo>
                  <a:pt x="61764" y="111176"/>
                </a:lnTo>
                <a:lnTo>
                  <a:pt x="58235" y="111176"/>
                </a:lnTo>
                <a:lnTo>
                  <a:pt x="58235" y="116470"/>
                </a:lnTo>
                <a:lnTo>
                  <a:pt x="58235" y="116470"/>
                </a:lnTo>
                <a:lnTo>
                  <a:pt x="58235" y="116470"/>
                </a:lnTo>
                <a:lnTo>
                  <a:pt x="58235" y="116470"/>
                </a:lnTo>
                <a:lnTo>
                  <a:pt x="58235" y="116470"/>
                </a:lnTo>
                <a:lnTo>
                  <a:pt x="58235" y="116470"/>
                </a:lnTo>
                <a:lnTo>
                  <a:pt x="54705" y="116470"/>
                </a:lnTo>
                <a:lnTo>
                  <a:pt x="54705" y="116470"/>
                </a:lnTo>
                <a:lnTo>
                  <a:pt x="54705" y="116470"/>
                </a:lnTo>
                <a:lnTo>
                  <a:pt x="54705" y="116470"/>
                </a:lnTo>
                <a:lnTo>
                  <a:pt x="51176" y="116470"/>
                </a:lnTo>
                <a:lnTo>
                  <a:pt x="51176" y="116470"/>
                </a:lnTo>
                <a:lnTo>
                  <a:pt x="51176" y="120000"/>
                </a:lnTo>
                <a:lnTo>
                  <a:pt x="51176" y="120000"/>
                </a:lnTo>
                <a:lnTo>
                  <a:pt x="51176" y="120000"/>
                </a:lnTo>
                <a:lnTo>
                  <a:pt x="51176" y="120000"/>
                </a:lnTo>
                <a:lnTo>
                  <a:pt x="51176" y="116470"/>
                </a:lnTo>
                <a:lnTo>
                  <a:pt x="47647" y="116470"/>
                </a:lnTo>
                <a:lnTo>
                  <a:pt x="47647" y="120000"/>
                </a:lnTo>
                <a:lnTo>
                  <a:pt x="47647" y="120000"/>
                </a:lnTo>
                <a:lnTo>
                  <a:pt x="47647" y="120000"/>
                </a:lnTo>
                <a:lnTo>
                  <a:pt x="47647" y="120000"/>
                </a:lnTo>
                <a:lnTo>
                  <a:pt x="47647" y="120000"/>
                </a:lnTo>
                <a:lnTo>
                  <a:pt x="47647" y="120000"/>
                </a:lnTo>
                <a:lnTo>
                  <a:pt x="42352" y="120000"/>
                </a:lnTo>
                <a:lnTo>
                  <a:pt x="42352" y="120000"/>
                </a:lnTo>
                <a:lnTo>
                  <a:pt x="42352" y="120000"/>
                </a:lnTo>
                <a:lnTo>
                  <a:pt x="42352" y="120000"/>
                </a:lnTo>
                <a:lnTo>
                  <a:pt x="38823" y="120000"/>
                </a:lnTo>
                <a:lnTo>
                  <a:pt x="38823" y="120000"/>
                </a:lnTo>
                <a:lnTo>
                  <a:pt x="38823" y="120000"/>
                </a:lnTo>
                <a:lnTo>
                  <a:pt x="38823" y="120000"/>
                </a:lnTo>
                <a:lnTo>
                  <a:pt x="38823" y="120000"/>
                </a:lnTo>
                <a:lnTo>
                  <a:pt x="35294" y="120000"/>
                </a:lnTo>
                <a:lnTo>
                  <a:pt x="35294" y="120000"/>
                </a:lnTo>
                <a:lnTo>
                  <a:pt x="35294" y="120000"/>
                </a:lnTo>
                <a:lnTo>
                  <a:pt x="35294" y="120000"/>
                </a:lnTo>
                <a:lnTo>
                  <a:pt x="35294" y="120000"/>
                </a:lnTo>
                <a:lnTo>
                  <a:pt x="31764" y="120000"/>
                </a:lnTo>
                <a:lnTo>
                  <a:pt x="31764" y="120000"/>
                </a:lnTo>
                <a:lnTo>
                  <a:pt x="31764" y="120000"/>
                </a:lnTo>
                <a:lnTo>
                  <a:pt x="31764" y="120000"/>
                </a:lnTo>
                <a:lnTo>
                  <a:pt x="28235" y="120000"/>
                </a:lnTo>
                <a:lnTo>
                  <a:pt x="28235" y="120000"/>
                </a:lnTo>
                <a:lnTo>
                  <a:pt x="28235" y="120000"/>
                </a:lnTo>
                <a:lnTo>
                  <a:pt x="28235" y="120000"/>
                </a:lnTo>
                <a:lnTo>
                  <a:pt x="28235" y="120000"/>
                </a:lnTo>
                <a:lnTo>
                  <a:pt x="22941" y="120000"/>
                </a:lnTo>
                <a:lnTo>
                  <a:pt x="22941" y="120000"/>
                </a:lnTo>
                <a:lnTo>
                  <a:pt x="22941" y="120000"/>
                </a:lnTo>
                <a:lnTo>
                  <a:pt x="22941" y="120000"/>
                </a:lnTo>
                <a:lnTo>
                  <a:pt x="19411" y="120000"/>
                </a:lnTo>
                <a:lnTo>
                  <a:pt x="19411" y="120000"/>
                </a:lnTo>
                <a:lnTo>
                  <a:pt x="19411" y="120000"/>
                </a:lnTo>
                <a:lnTo>
                  <a:pt x="19411" y="116470"/>
                </a:lnTo>
                <a:lnTo>
                  <a:pt x="19411" y="116470"/>
                </a:lnTo>
                <a:lnTo>
                  <a:pt x="19411" y="116470"/>
                </a:lnTo>
                <a:lnTo>
                  <a:pt x="19411" y="116470"/>
                </a:lnTo>
                <a:lnTo>
                  <a:pt x="15882" y="116470"/>
                </a:lnTo>
                <a:lnTo>
                  <a:pt x="15882" y="116470"/>
                </a:lnTo>
                <a:lnTo>
                  <a:pt x="15882" y="116470"/>
                </a:lnTo>
                <a:lnTo>
                  <a:pt x="15882" y="120000"/>
                </a:lnTo>
                <a:lnTo>
                  <a:pt x="15882" y="120000"/>
                </a:lnTo>
                <a:lnTo>
                  <a:pt x="15882" y="116470"/>
                </a:lnTo>
                <a:lnTo>
                  <a:pt x="12352" y="116470"/>
                </a:lnTo>
                <a:lnTo>
                  <a:pt x="12352" y="120000"/>
                </a:lnTo>
                <a:lnTo>
                  <a:pt x="12352" y="120000"/>
                </a:lnTo>
                <a:lnTo>
                  <a:pt x="12352" y="116470"/>
                </a:lnTo>
                <a:lnTo>
                  <a:pt x="12352" y="116470"/>
                </a:lnTo>
                <a:lnTo>
                  <a:pt x="12352" y="116470"/>
                </a:lnTo>
                <a:lnTo>
                  <a:pt x="15882" y="116470"/>
                </a:lnTo>
                <a:lnTo>
                  <a:pt x="15882" y="116470"/>
                </a:lnTo>
                <a:lnTo>
                  <a:pt x="15882" y="116470"/>
                </a:lnTo>
                <a:lnTo>
                  <a:pt x="15882" y="111176"/>
                </a:lnTo>
                <a:lnTo>
                  <a:pt x="15882" y="111176"/>
                </a:lnTo>
                <a:lnTo>
                  <a:pt x="15882" y="111176"/>
                </a:lnTo>
                <a:lnTo>
                  <a:pt x="12352" y="111176"/>
                </a:lnTo>
                <a:lnTo>
                  <a:pt x="12352" y="111176"/>
                </a:lnTo>
                <a:lnTo>
                  <a:pt x="12352" y="111176"/>
                </a:lnTo>
                <a:lnTo>
                  <a:pt x="12352" y="111176"/>
                </a:lnTo>
                <a:lnTo>
                  <a:pt x="12352" y="111176"/>
                </a:lnTo>
                <a:lnTo>
                  <a:pt x="8823" y="111176"/>
                </a:lnTo>
                <a:lnTo>
                  <a:pt x="8823" y="111176"/>
                </a:lnTo>
                <a:lnTo>
                  <a:pt x="8823" y="111176"/>
                </a:lnTo>
                <a:lnTo>
                  <a:pt x="8823" y="111176"/>
                </a:lnTo>
                <a:lnTo>
                  <a:pt x="8823" y="107647"/>
                </a:lnTo>
                <a:lnTo>
                  <a:pt x="8823" y="107647"/>
                </a:lnTo>
                <a:lnTo>
                  <a:pt x="8823" y="107647"/>
                </a:lnTo>
                <a:lnTo>
                  <a:pt x="8823" y="107647"/>
                </a:lnTo>
                <a:lnTo>
                  <a:pt x="8823" y="107647"/>
                </a:lnTo>
                <a:lnTo>
                  <a:pt x="8823" y="107647"/>
                </a:lnTo>
                <a:lnTo>
                  <a:pt x="8823" y="104117"/>
                </a:lnTo>
                <a:lnTo>
                  <a:pt x="8823" y="104117"/>
                </a:lnTo>
                <a:lnTo>
                  <a:pt x="8823" y="104117"/>
                </a:lnTo>
                <a:lnTo>
                  <a:pt x="12352" y="104117"/>
                </a:lnTo>
                <a:lnTo>
                  <a:pt x="12352" y="104117"/>
                </a:lnTo>
                <a:lnTo>
                  <a:pt x="12352" y="104117"/>
                </a:lnTo>
                <a:lnTo>
                  <a:pt x="12352" y="104117"/>
                </a:lnTo>
                <a:lnTo>
                  <a:pt x="15882" y="104117"/>
                </a:lnTo>
                <a:lnTo>
                  <a:pt x="15882" y="104117"/>
                </a:lnTo>
                <a:lnTo>
                  <a:pt x="15882" y="104117"/>
                </a:lnTo>
                <a:lnTo>
                  <a:pt x="15882" y="104117"/>
                </a:lnTo>
                <a:lnTo>
                  <a:pt x="15882" y="100588"/>
                </a:lnTo>
                <a:lnTo>
                  <a:pt x="19411" y="100588"/>
                </a:lnTo>
                <a:lnTo>
                  <a:pt x="19411" y="100588"/>
                </a:lnTo>
                <a:lnTo>
                  <a:pt x="15882" y="100588"/>
                </a:lnTo>
                <a:lnTo>
                  <a:pt x="15882" y="100588"/>
                </a:lnTo>
                <a:lnTo>
                  <a:pt x="15882" y="100588"/>
                </a:lnTo>
                <a:lnTo>
                  <a:pt x="15882" y="100588"/>
                </a:lnTo>
                <a:lnTo>
                  <a:pt x="15882" y="100588"/>
                </a:lnTo>
                <a:lnTo>
                  <a:pt x="12352" y="100588"/>
                </a:lnTo>
                <a:lnTo>
                  <a:pt x="12352" y="100588"/>
                </a:lnTo>
                <a:lnTo>
                  <a:pt x="12352" y="100588"/>
                </a:lnTo>
                <a:lnTo>
                  <a:pt x="8823" y="100588"/>
                </a:lnTo>
                <a:lnTo>
                  <a:pt x="8823" y="100588"/>
                </a:lnTo>
                <a:lnTo>
                  <a:pt x="8823" y="100588"/>
                </a:lnTo>
                <a:lnTo>
                  <a:pt x="8823" y="100588"/>
                </a:lnTo>
                <a:lnTo>
                  <a:pt x="3529" y="100588"/>
                </a:lnTo>
                <a:lnTo>
                  <a:pt x="3529" y="100588"/>
                </a:lnTo>
                <a:lnTo>
                  <a:pt x="3529" y="104117"/>
                </a:lnTo>
                <a:lnTo>
                  <a:pt x="3529" y="104117"/>
                </a:lnTo>
                <a:lnTo>
                  <a:pt x="3529" y="104117"/>
                </a:lnTo>
                <a:lnTo>
                  <a:pt x="3529" y="104117"/>
                </a:lnTo>
                <a:lnTo>
                  <a:pt x="3529" y="104117"/>
                </a:lnTo>
                <a:lnTo>
                  <a:pt x="0" y="104117"/>
                </a:lnTo>
                <a:lnTo>
                  <a:pt x="0" y="100588"/>
                </a:lnTo>
                <a:lnTo>
                  <a:pt x="3529" y="100588"/>
                </a:lnTo>
                <a:lnTo>
                  <a:pt x="3529" y="100588"/>
                </a:lnTo>
                <a:lnTo>
                  <a:pt x="3529" y="100588"/>
                </a:lnTo>
                <a:lnTo>
                  <a:pt x="3529" y="100588"/>
                </a:lnTo>
                <a:lnTo>
                  <a:pt x="3529" y="100588"/>
                </a:lnTo>
                <a:lnTo>
                  <a:pt x="3529" y="100588"/>
                </a:lnTo>
                <a:lnTo>
                  <a:pt x="3529" y="100588"/>
                </a:lnTo>
                <a:lnTo>
                  <a:pt x="3529" y="100588"/>
                </a:lnTo>
                <a:lnTo>
                  <a:pt x="3529" y="97058"/>
                </a:lnTo>
                <a:lnTo>
                  <a:pt x="8823" y="97058"/>
                </a:lnTo>
                <a:lnTo>
                  <a:pt x="8823" y="97058"/>
                </a:lnTo>
                <a:lnTo>
                  <a:pt x="8823" y="97058"/>
                </a:lnTo>
                <a:lnTo>
                  <a:pt x="8823" y="97058"/>
                </a:lnTo>
                <a:lnTo>
                  <a:pt x="8823" y="97058"/>
                </a:lnTo>
                <a:lnTo>
                  <a:pt x="8823" y="97058"/>
                </a:lnTo>
                <a:lnTo>
                  <a:pt x="12352" y="97058"/>
                </a:lnTo>
                <a:lnTo>
                  <a:pt x="12352" y="97058"/>
                </a:lnTo>
                <a:lnTo>
                  <a:pt x="12352" y="97058"/>
                </a:lnTo>
                <a:lnTo>
                  <a:pt x="15882" y="97058"/>
                </a:lnTo>
                <a:lnTo>
                  <a:pt x="15882" y="97058"/>
                </a:lnTo>
                <a:lnTo>
                  <a:pt x="15882" y="97058"/>
                </a:lnTo>
                <a:lnTo>
                  <a:pt x="15882" y="97058"/>
                </a:lnTo>
                <a:lnTo>
                  <a:pt x="15882" y="97058"/>
                </a:lnTo>
                <a:lnTo>
                  <a:pt x="15882" y="91764"/>
                </a:lnTo>
                <a:lnTo>
                  <a:pt x="15882" y="91764"/>
                </a:lnTo>
                <a:lnTo>
                  <a:pt x="19411" y="91764"/>
                </a:lnTo>
                <a:lnTo>
                  <a:pt x="19411" y="97058"/>
                </a:lnTo>
                <a:lnTo>
                  <a:pt x="19411" y="97058"/>
                </a:lnTo>
                <a:lnTo>
                  <a:pt x="19411" y="97058"/>
                </a:lnTo>
                <a:lnTo>
                  <a:pt x="19411" y="97058"/>
                </a:lnTo>
                <a:lnTo>
                  <a:pt x="19411" y="97058"/>
                </a:lnTo>
                <a:lnTo>
                  <a:pt x="19411" y="91764"/>
                </a:lnTo>
                <a:lnTo>
                  <a:pt x="19411" y="91764"/>
                </a:lnTo>
                <a:lnTo>
                  <a:pt x="19411" y="91764"/>
                </a:lnTo>
                <a:lnTo>
                  <a:pt x="19411" y="91764"/>
                </a:lnTo>
                <a:lnTo>
                  <a:pt x="19411" y="91764"/>
                </a:lnTo>
                <a:lnTo>
                  <a:pt x="19411" y="91764"/>
                </a:lnTo>
                <a:lnTo>
                  <a:pt x="19411" y="88235"/>
                </a:lnTo>
                <a:lnTo>
                  <a:pt x="19411" y="88235"/>
                </a:lnTo>
                <a:lnTo>
                  <a:pt x="19411" y="88235"/>
                </a:lnTo>
                <a:lnTo>
                  <a:pt x="22941" y="88235"/>
                </a:lnTo>
                <a:lnTo>
                  <a:pt x="22941" y="88235"/>
                </a:lnTo>
                <a:lnTo>
                  <a:pt x="22941" y="88235"/>
                </a:lnTo>
                <a:lnTo>
                  <a:pt x="22941" y="88235"/>
                </a:lnTo>
                <a:lnTo>
                  <a:pt x="28235" y="88235"/>
                </a:lnTo>
                <a:lnTo>
                  <a:pt x="28235" y="88235"/>
                </a:lnTo>
                <a:lnTo>
                  <a:pt x="22941" y="88235"/>
                </a:lnTo>
                <a:lnTo>
                  <a:pt x="22941" y="88235"/>
                </a:lnTo>
                <a:lnTo>
                  <a:pt x="22941" y="88235"/>
                </a:lnTo>
                <a:lnTo>
                  <a:pt x="19411" y="88235"/>
                </a:lnTo>
                <a:lnTo>
                  <a:pt x="19411" y="88235"/>
                </a:lnTo>
                <a:lnTo>
                  <a:pt x="19411" y="88235"/>
                </a:lnTo>
                <a:lnTo>
                  <a:pt x="19411" y="84705"/>
                </a:lnTo>
                <a:lnTo>
                  <a:pt x="19411" y="84705"/>
                </a:lnTo>
                <a:lnTo>
                  <a:pt x="19411" y="84705"/>
                </a:lnTo>
                <a:lnTo>
                  <a:pt x="19411" y="84705"/>
                </a:lnTo>
                <a:lnTo>
                  <a:pt x="22941" y="84705"/>
                </a:lnTo>
                <a:lnTo>
                  <a:pt x="22941" y="84705"/>
                </a:lnTo>
                <a:lnTo>
                  <a:pt x="22941" y="84705"/>
                </a:lnTo>
                <a:lnTo>
                  <a:pt x="22941" y="84705"/>
                </a:lnTo>
                <a:lnTo>
                  <a:pt x="28235" y="84705"/>
                </a:lnTo>
                <a:lnTo>
                  <a:pt x="28235" y="81176"/>
                </a:lnTo>
                <a:lnTo>
                  <a:pt x="28235" y="81176"/>
                </a:lnTo>
                <a:lnTo>
                  <a:pt x="28235" y="81176"/>
                </a:lnTo>
                <a:lnTo>
                  <a:pt x="28235" y="81176"/>
                </a:lnTo>
                <a:lnTo>
                  <a:pt x="28235" y="81176"/>
                </a:lnTo>
                <a:lnTo>
                  <a:pt x="28235" y="81176"/>
                </a:lnTo>
                <a:lnTo>
                  <a:pt x="31764" y="81176"/>
                </a:lnTo>
                <a:lnTo>
                  <a:pt x="31764" y="81176"/>
                </a:lnTo>
                <a:lnTo>
                  <a:pt x="31764" y="81176"/>
                </a:lnTo>
                <a:lnTo>
                  <a:pt x="31764" y="81176"/>
                </a:lnTo>
                <a:lnTo>
                  <a:pt x="31764" y="77647"/>
                </a:lnTo>
                <a:lnTo>
                  <a:pt x="31764" y="77647"/>
                </a:lnTo>
                <a:lnTo>
                  <a:pt x="31764" y="77647"/>
                </a:lnTo>
                <a:lnTo>
                  <a:pt x="31764" y="77647"/>
                </a:lnTo>
                <a:lnTo>
                  <a:pt x="31764" y="77647"/>
                </a:lnTo>
                <a:lnTo>
                  <a:pt x="31764" y="72352"/>
                </a:lnTo>
                <a:lnTo>
                  <a:pt x="35294" y="72352"/>
                </a:lnTo>
                <a:lnTo>
                  <a:pt x="35294" y="72352"/>
                </a:lnTo>
                <a:lnTo>
                  <a:pt x="35294" y="72352"/>
                </a:lnTo>
                <a:lnTo>
                  <a:pt x="35294" y="72352"/>
                </a:lnTo>
                <a:lnTo>
                  <a:pt x="35294" y="68823"/>
                </a:lnTo>
                <a:lnTo>
                  <a:pt x="35294" y="68823"/>
                </a:lnTo>
                <a:lnTo>
                  <a:pt x="35294" y="68823"/>
                </a:lnTo>
                <a:lnTo>
                  <a:pt x="35294" y="68823"/>
                </a:lnTo>
                <a:lnTo>
                  <a:pt x="38823" y="68823"/>
                </a:lnTo>
                <a:lnTo>
                  <a:pt x="38823" y="68823"/>
                </a:lnTo>
                <a:lnTo>
                  <a:pt x="38823" y="68823"/>
                </a:lnTo>
                <a:lnTo>
                  <a:pt x="38823" y="68823"/>
                </a:lnTo>
                <a:lnTo>
                  <a:pt x="38823" y="68823"/>
                </a:lnTo>
                <a:lnTo>
                  <a:pt x="38823" y="68823"/>
                </a:lnTo>
                <a:lnTo>
                  <a:pt x="38823" y="68823"/>
                </a:lnTo>
                <a:lnTo>
                  <a:pt x="38823" y="68823"/>
                </a:lnTo>
                <a:lnTo>
                  <a:pt x="35294" y="68823"/>
                </a:lnTo>
                <a:lnTo>
                  <a:pt x="35294" y="68823"/>
                </a:lnTo>
                <a:lnTo>
                  <a:pt x="35294" y="68823"/>
                </a:lnTo>
                <a:lnTo>
                  <a:pt x="35294" y="68823"/>
                </a:lnTo>
                <a:lnTo>
                  <a:pt x="31764" y="68823"/>
                </a:lnTo>
                <a:lnTo>
                  <a:pt x="31764" y="68823"/>
                </a:lnTo>
                <a:lnTo>
                  <a:pt x="31764" y="68823"/>
                </a:lnTo>
                <a:lnTo>
                  <a:pt x="28235" y="68823"/>
                </a:lnTo>
                <a:lnTo>
                  <a:pt x="28235" y="68823"/>
                </a:lnTo>
                <a:lnTo>
                  <a:pt x="28235" y="68823"/>
                </a:lnTo>
                <a:lnTo>
                  <a:pt x="28235" y="68823"/>
                </a:lnTo>
                <a:lnTo>
                  <a:pt x="22941" y="68823"/>
                </a:lnTo>
                <a:lnTo>
                  <a:pt x="22941" y="68823"/>
                </a:lnTo>
                <a:lnTo>
                  <a:pt x="22941" y="65294"/>
                </a:lnTo>
                <a:lnTo>
                  <a:pt x="22941" y="65294"/>
                </a:lnTo>
                <a:lnTo>
                  <a:pt x="19411" y="65294"/>
                </a:lnTo>
                <a:lnTo>
                  <a:pt x="19411" y="65294"/>
                </a:lnTo>
                <a:lnTo>
                  <a:pt x="19411" y="65294"/>
                </a:lnTo>
                <a:lnTo>
                  <a:pt x="19411" y="65294"/>
                </a:lnTo>
                <a:lnTo>
                  <a:pt x="19411" y="65294"/>
                </a:lnTo>
                <a:lnTo>
                  <a:pt x="19411" y="65294"/>
                </a:lnTo>
                <a:lnTo>
                  <a:pt x="19411" y="61764"/>
                </a:lnTo>
                <a:lnTo>
                  <a:pt x="15882" y="61764"/>
                </a:lnTo>
                <a:lnTo>
                  <a:pt x="15882" y="61764"/>
                </a:lnTo>
                <a:lnTo>
                  <a:pt x="15882" y="61764"/>
                </a:lnTo>
                <a:lnTo>
                  <a:pt x="15882" y="61764"/>
                </a:lnTo>
                <a:lnTo>
                  <a:pt x="12352" y="61764"/>
                </a:lnTo>
                <a:lnTo>
                  <a:pt x="12352" y="61764"/>
                </a:lnTo>
                <a:lnTo>
                  <a:pt x="12352" y="61764"/>
                </a:lnTo>
                <a:lnTo>
                  <a:pt x="15882" y="61764"/>
                </a:lnTo>
                <a:lnTo>
                  <a:pt x="15882" y="58235"/>
                </a:lnTo>
                <a:lnTo>
                  <a:pt x="12352" y="58235"/>
                </a:lnTo>
                <a:lnTo>
                  <a:pt x="12352" y="58235"/>
                </a:lnTo>
                <a:lnTo>
                  <a:pt x="12352" y="58235"/>
                </a:lnTo>
                <a:lnTo>
                  <a:pt x="12352" y="58235"/>
                </a:lnTo>
                <a:lnTo>
                  <a:pt x="12352" y="58235"/>
                </a:lnTo>
                <a:lnTo>
                  <a:pt x="8823" y="58235"/>
                </a:lnTo>
                <a:lnTo>
                  <a:pt x="8823" y="52941"/>
                </a:lnTo>
                <a:lnTo>
                  <a:pt x="12352" y="52941"/>
                </a:lnTo>
                <a:lnTo>
                  <a:pt x="12352" y="52941"/>
                </a:lnTo>
                <a:lnTo>
                  <a:pt x="12352" y="52941"/>
                </a:lnTo>
                <a:lnTo>
                  <a:pt x="12352" y="52941"/>
                </a:lnTo>
                <a:lnTo>
                  <a:pt x="15882" y="52941"/>
                </a:lnTo>
                <a:lnTo>
                  <a:pt x="15882" y="52941"/>
                </a:lnTo>
                <a:lnTo>
                  <a:pt x="15882" y="49411"/>
                </a:lnTo>
                <a:lnTo>
                  <a:pt x="15882" y="49411"/>
                </a:lnTo>
                <a:lnTo>
                  <a:pt x="15882" y="49411"/>
                </a:lnTo>
                <a:lnTo>
                  <a:pt x="15882" y="49411"/>
                </a:lnTo>
                <a:lnTo>
                  <a:pt x="15882" y="49411"/>
                </a:lnTo>
                <a:lnTo>
                  <a:pt x="15882" y="49411"/>
                </a:lnTo>
                <a:lnTo>
                  <a:pt x="19411" y="49411"/>
                </a:lnTo>
                <a:lnTo>
                  <a:pt x="19411" y="45882"/>
                </a:lnTo>
                <a:lnTo>
                  <a:pt x="15882" y="45882"/>
                </a:lnTo>
                <a:lnTo>
                  <a:pt x="15882" y="45882"/>
                </a:lnTo>
                <a:lnTo>
                  <a:pt x="15882" y="45882"/>
                </a:lnTo>
                <a:lnTo>
                  <a:pt x="15882" y="45882"/>
                </a:lnTo>
                <a:lnTo>
                  <a:pt x="15882" y="45882"/>
                </a:lnTo>
                <a:lnTo>
                  <a:pt x="15882" y="45882"/>
                </a:lnTo>
                <a:lnTo>
                  <a:pt x="12352" y="45882"/>
                </a:lnTo>
                <a:lnTo>
                  <a:pt x="12352" y="45882"/>
                </a:lnTo>
                <a:lnTo>
                  <a:pt x="12352" y="45882"/>
                </a:lnTo>
                <a:lnTo>
                  <a:pt x="12352" y="42352"/>
                </a:lnTo>
                <a:lnTo>
                  <a:pt x="12352" y="42352"/>
                </a:lnTo>
                <a:lnTo>
                  <a:pt x="12352" y="42352"/>
                </a:lnTo>
                <a:lnTo>
                  <a:pt x="12352" y="42352"/>
                </a:lnTo>
                <a:lnTo>
                  <a:pt x="15882" y="42352"/>
                </a:lnTo>
                <a:lnTo>
                  <a:pt x="15882" y="42352"/>
                </a:lnTo>
                <a:lnTo>
                  <a:pt x="15882" y="42352"/>
                </a:lnTo>
                <a:lnTo>
                  <a:pt x="15882" y="42352"/>
                </a:lnTo>
                <a:lnTo>
                  <a:pt x="19411" y="42352"/>
                </a:lnTo>
                <a:lnTo>
                  <a:pt x="19411" y="42352"/>
                </a:lnTo>
                <a:lnTo>
                  <a:pt x="19411" y="38823"/>
                </a:lnTo>
                <a:lnTo>
                  <a:pt x="15882" y="38823"/>
                </a:lnTo>
                <a:lnTo>
                  <a:pt x="15882" y="42352"/>
                </a:lnTo>
                <a:lnTo>
                  <a:pt x="15882" y="42352"/>
                </a:lnTo>
                <a:lnTo>
                  <a:pt x="15882" y="42352"/>
                </a:lnTo>
                <a:lnTo>
                  <a:pt x="15882" y="42352"/>
                </a:lnTo>
                <a:lnTo>
                  <a:pt x="12352" y="42352"/>
                </a:lnTo>
                <a:lnTo>
                  <a:pt x="12352" y="42352"/>
                </a:lnTo>
                <a:lnTo>
                  <a:pt x="12352" y="38823"/>
                </a:lnTo>
                <a:lnTo>
                  <a:pt x="12352" y="38823"/>
                </a:lnTo>
                <a:lnTo>
                  <a:pt x="12352" y="38823"/>
                </a:lnTo>
                <a:lnTo>
                  <a:pt x="15882" y="38823"/>
                </a:lnTo>
                <a:lnTo>
                  <a:pt x="15882" y="38823"/>
                </a:lnTo>
                <a:lnTo>
                  <a:pt x="15882" y="38823"/>
                </a:lnTo>
                <a:lnTo>
                  <a:pt x="15882" y="38823"/>
                </a:lnTo>
                <a:lnTo>
                  <a:pt x="15882" y="33529"/>
                </a:lnTo>
                <a:lnTo>
                  <a:pt x="15882" y="33529"/>
                </a:lnTo>
                <a:lnTo>
                  <a:pt x="15882" y="33529"/>
                </a:lnTo>
                <a:lnTo>
                  <a:pt x="15882" y="33529"/>
                </a:lnTo>
                <a:lnTo>
                  <a:pt x="19411" y="33529"/>
                </a:lnTo>
                <a:lnTo>
                  <a:pt x="19411" y="33529"/>
                </a:lnTo>
                <a:lnTo>
                  <a:pt x="19411" y="33529"/>
                </a:lnTo>
                <a:lnTo>
                  <a:pt x="19411" y="33529"/>
                </a:lnTo>
                <a:lnTo>
                  <a:pt x="19411" y="33529"/>
                </a:lnTo>
                <a:lnTo>
                  <a:pt x="19411" y="33529"/>
                </a:lnTo>
                <a:lnTo>
                  <a:pt x="22941" y="33529"/>
                </a:lnTo>
                <a:lnTo>
                  <a:pt x="22941" y="33529"/>
                </a:lnTo>
                <a:lnTo>
                  <a:pt x="22941" y="33529"/>
                </a:lnTo>
                <a:lnTo>
                  <a:pt x="22941" y="33529"/>
                </a:lnTo>
                <a:lnTo>
                  <a:pt x="28235" y="33529"/>
                </a:lnTo>
                <a:lnTo>
                  <a:pt x="28235" y="33529"/>
                </a:lnTo>
                <a:lnTo>
                  <a:pt x="28235" y="33529"/>
                </a:lnTo>
                <a:lnTo>
                  <a:pt x="28235" y="33529"/>
                </a:lnTo>
                <a:lnTo>
                  <a:pt x="28235" y="33529"/>
                </a:lnTo>
                <a:lnTo>
                  <a:pt x="31764" y="33529"/>
                </a:lnTo>
                <a:lnTo>
                  <a:pt x="31764" y="33529"/>
                </a:lnTo>
                <a:lnTo>
                  <a:pt x="31764" y="33529"/>
                </a:lnTo>
                <a:lnTo>
                  <a:pt x="35294" y="33529"/>
                </a:lnTo>
                <a:lnTo>
                  <a:pt x="35294" y="33529"/>
                </a:lnTo>
                <a:lnTo>
                  <a:pt x="35294" y="33529"/>
                </a:lnTo>
                <a:lnTo>
                  <a:pt x="35294" y="33529"/>
                </a:lnTo>
                <a:lnTo>
                  <a:pt x="38823" y="33529"/>
                </a:lnTo>
                <a:lnTo>
                  <a:pt x="38823" y="33529"/>
                </a:lnTo>
                <a:lnTo>
                  <a:pt x="38823" y="33529"/>
                </a:lnTo>
                <a:lnTo>
                  <a:pt x="38823" y="33529"/>
                </a:lnTo>
                <a:lnTo>
                  <a:pt x="38823" y="38823"/>
                </a:lnTo>
                <a:lnTo>
                  <a:pt x="38823" y="38823"/>
                </a:lnTo>
                <a:lnTo>
                  <a:pt x="42352" y="38823"/>
                </a:lnTo>
                <a:lnTo>
                  <a:pt x="42352" y="33529"/>
                </a:lnTo>
                <a:lnTo>
                  <a:pt x="42352" y="33529"/>
                </a:lnTo>
                <a:lnTo>
                  <a:pt x="42352" y="33529"/>
                </a:lnTo>
                <a:lnTo>
                  <a:pt x="42352" y="33529"/>
                </a:lnTo>
                <a:lnTo>
                  <a:pt x="47647" y="33529"/>
                </a:lnTo>
                <a:lnTo>
                  <a:pt x="47647" y="33529"/>
                </a:lnTo>
                <a:lnTo>
                  <a:pt x="47647" y="33529"/>
                </a:lnTo>
                <a:lnTo>
                  <a:pt x="47647" y="33529"/>
                </a:lnTo>
                <a:lnTo>
                  <a:pt x="47647" y="33529"/>
                </a:lnTo>
                <a:lnTo>
                  <a:pt x="51176" y="33529"/>
                </a:lnTo>
                <a:lnTo>
                  <a:pt x="51176" y="33529"/>
                </a:lnTo>
                <a:lnTo>
                  <a:pt x="51176" y="33529"/>
                </a:lnTo>
                <a:lnTo>
                  <a:pt x="51176" y="33529"/>
                </a:lnTo>
                <a:lnTo>
                  <a:pt x="51176" y="33529"/>
                </a:lnTo>
                <a:lnTo>
                  <a:pt x="51176" y="33529"/>
                </a:lnTo>
                <a:lnTo>
                  <a:pt x="51176" y="33529"/>
                </a:lnTo>
                <a:lnTo>
                  <a:pt x="51176" y="33529"/>
                </a:lnTo>
                <a:lnTo>
                  <a:pt x="54705" y="33529"/>
                </a:lnTo>
                <a:lnTo>
                  <a:pt x="54705" y="30000"/>
                </a:lnTo>
                <a:lnTo>
                  <a:pt x="54705" y="30000"/>
                </a:lnTo>
                <a:lnTo>
                  <a:pt x="54705" y="30000"/>
                </a:lnTo>
                <a:lnTo>
                  <a:pt x="54705" y="30000"/>
                </a:lnTo>
                <a:lnTo>
                  <a:pt x="58235" y="30000"/>
                </a:lnTo>
                <a:lnTo>
                  <a:pt x="58235" y="30000"/>
                </a:lnTo>
                <a:lnTo>
                  <a:pt x="58235" y="30000"/>
                </a:lnTo>
                <a:lnTo>
                  <a:pt x="58235" y="30000"/>
                </a:lnTo>
                <a:lnTo>
                  <a:pt x="58235" y="30000"/>
                </a:lnTo>
                <a:lnTo>
                  <a:pt x="61764" y="30000"/>
                </a:lnTo>
                <a:lnTo>
                  <a:pt x="61764" y="30000"/>
                </a:lnTo>
                <a:lnTo>
                  <a:pt x="61764" y="26470"/>
                </a:lnTo>
                <a:lnTo>
                  <a:pt x="61764" y="26470"/>
                </a:lnTo>
                <a:lnTo>
                  <a:pt x="61764" y="26470"/>
                </a:lnTo>
                <a:lnTo>
                  <a:pt x="61764" y="26470"/>
                </a:lnTo>
                <a:lnTo>
                  <a:pt x="61764" y="26470"/>
                </a:lnTo>
                <a:lnTo>
                  <a:pt x="58235" y="26470"/>
                </a:lnTo>
                <a:lnTo>
                  <a:pt x="58235" y="26470"/>
                </a:lnTo>
                <a:lnTo>
                  <a:pt x="58235" y="26470"/>
                </a:lnTo>
                <a:lnTo>
                  <a:pt x="58235" y="26470"/>
                </a:lnTo>
                <a:lnTo>
                  <a:pt x="58235" y="26470"/>
                </a:lnTo>
                <a:lnTo>
                  <a:pt x="58235" y="26470"/>
                </a:lnTo>
                <a:lnTo>
                  <a:pt x="54705" y="26470"/>
                </a:lnTo>
                <a:lnTo>
                  <a:pt x="54705" y="26470"/>
                </a:lnTo>
                <a:lnTo>
                  <a:pt x="54705" y="26470"/>
                </a:lnTo>
                <a:lnTo>
                  <a:pt x="51176" y="26470"/>
                </a:lnTo>
                <a:lnTo>
                  <a:pt x="51176" y="26470"/>
                </a:lnTo>
                <a:lnTo>
                  <a:pt x="51176" y="26470"/>
                </a:lnTo>
                <a:lnTo>
                  <a:pt x="51176" y="26470"/>
                </a:lnTo>
                <a:lnTo>
                  <a:pt x="51176" y="26470"/>
                </a:lnTo>
                <a:lnTo>
                  <a:pt x="47647" y="26470"/>
                </a:lnTo>
                <a:lnTo>
                  <a:pt x="47647" y="22941"/>
                </a:lnTo>
                <a:lnTo>
                  <a:pt x="47647" y="22941"/>
                </a:lnTo>
                <a:lnTo>
                  <a:pt x="51176" y="22941"/>
                </a:lnTo>
                <a:lnTo>
                  <a:pt x="51176" y="22941"/>
                </a:lnTo>
                <a:lnTo>
                  <a:pt x="51176" y="22941"/>
                </a:lnTo>
                <a:lnTo>
                  <a:pt x="51176" y="22941"/>
                </a:lnTo>
                <a:lnTo>
                  <a:pt x="51176" y="19411"/>
                </a:lnTo>
                <a:lnTo>
                  <a:pt x="51176" y="19411"/>
                </a:lnTo>
                <a:lnTo>
                  <a:pt x="54705" y="19411"/>
                </a:lnTo>
                <a:lnTo>
                  <a:pt x="54705" y="19411"/>
                </a:lnTo>
                <a:lnTo>
                  <a:pt x="54705" y="19411"/>
                </a:lnTo>
                <a:lnTo>
                  <a:pt x="54705" y="19411"/>
                </a:lnTo>
                <a:lnTo>
                  <a:pt x="54705" y="19411"/>
                </a:lnTo>
                <a:lnTo>
                  <a:pt x="58235" y="19411"/>
                </a:lnTo>
                <a:lnTo>
                  <a:pt x="58235" y="19411"/>
                </a:lnTo>
                <a:lnTo>
                  <a:pt x="58235" y="14117"/>
                </a:lnTo>
                <a:lnTo>
                  <a:pt x="58235" y="14117"/>
                </a:lnTo>
                <a:lnTo>
                  <a:pt x="58235" y="14117"/>
                </a:lnTo>
                <a:lnTo>
                  <a:pt x="54705" y="14117"/>
                </a:lnTo>
                <a:lnTo>
                  <a:pt x="54705" y="14117"/>
                </a:lnTo>
                <a:lnTo>
                  <a:pt x="54705" y="14117"/>
                </a:lnTo>
                <a:lnTo>
                  <a:pt x="54705" y="10588"/>
                </a:lnTo>
                <a:lnTo>
                  <a:pt x="54705" y="10588"/>
                </a:lnTo>
                <a:lnTo>
                  <a:pt x="58235" y="10588"/>
                </a:lnTo>
                <a:lnTo>
                  <a:pt x="58235" y="10588"/>
                </a:lnTo>
                <a:lnTo>
                  <a:pt x="58235" y="10588"/>
                </a:lnTo>
                <a:lnTo>
                  <a:pt x="58235" y="10588"/>
                </a:lnTo>
                <a:lnTo>
                  <a:pt x="58235" y="10588"/>
                </a:lnTo>
                <a:lnTo>
                  <a:pt x="58235" y="10588"/>
                </a:lnTo>
                <a:lnTo>
                  <a:pt x="61764" y="10588"/>
                </a:lnTo>
                <a:lnTo>
                  <a:pt x="61764" y="7058"/>
                </a:lnTo>
                <a:lnTo>
                  <a:pt x="61764" y="7058"/>
                </a:lnTo>
                <a:lnTo>
                  <a:pt x="61764" y="7058"/>
                </a:lnTo>
                <a:lnTo>
                  <a:pt x="61764" y="7058"/>
                </a:lnTo>
                <a:lnTo>
                  <a:pt x="61764" y="7058"/>
                </a:lnTo>
                <a:lnTo>
                  <a:pt x="67058" y="7058"/>
                </a:lnTo>
                <a:lnTo>
                  <a:pt x="67058" y="7058"/>
                </a:lnTo>
                <a:lnTo>
                  <a:pt x="67058" y="7058"/>
                </a:lnTo>
                <a:lnTo>
                  <a:pt x="67058" y="7058"/>
                </a:lnTo>
                <a:lnTo>
                  <a:pt x="67058" y="7058"/>
                </a:lnTo>
                <a:lnTo>
                  <a:pt x="70588" y="7058"/>
                </a:lnTo>
                <a:lnTo>
                  <a:pt x="70588" y="7058"/>
                </a:lnTo>
                <a:lnTo>
                  <a:pt x="70588" y="7058"/>
                </a:lnTo>
                <a:lnTo>
                  <a:pt x="70588" y="7058"/>
                </a:lnTo>
                <a:lnTo>
                  <a:pt x="70588" y="7058"/>
                </a:lnTo>
                <a:lnTo>
                  <a:pt x="70588" y="7058"/>
                </a:lnTo>
                <a:lnTo>
                  <a:pt x="74117" y="7058"/>
                </a:lnTo>
                <a:lnTo>
                  <a:pt x="74117" y="7058"/>
                </a:lnTo>
                <a:lnTo>
                  <a:pt x="74117" y="7058"/>
                </a:lnTo>
                <a:lnTo>
                  <a:pt x="74117" y="3529"/>
                </a:lnTo>
                <a:lnTo>
                  <a:pt x="74117" y="3529"/>
                </a:lnTo>
                <a:lnTo>
                  <a:pt x="74117" y="3529"/>
                </a:lnTo>
                <a:lnTo>
                  <a:pt x="77647" y="3529"/>
                </a:lnTo>
                <a:lnTo>
                  <a:pt x="77647" y="3529"/>
                </a:lnTo>
                <a:lnTo>
                  <a:pt x="77647" y="3529"/>
                </a:lnTo>
                <a:lnTo>
                  <a:pt x="81176" y="3529"/>
                </a:lnTo>
                <a:lnTo>
                  <a:pt x="81176" y="7058"/>
                </a:lnTo>
                <a:lnTo>
                  <a:pt x="81176" y="7058"/>
                </a:lnTo>
                <a:lnTo>
                  <a:pt x="81176" y="3529"/>
                </a:lnTo>
                <a:lnTo>
                  <a:pt x="81176" y="3529"/>
                </a:lnTo>
                <a:lnTo>
                  <a:pt x="81176" y="3529"/>
                </a:lnTo>
                <a:lnTo>
                  <a:pt x="81176" y="3529"/>
                </a:lnTo>
                <a:lnTo>
                  <a:pt x="86470" y="3529"/>
                </a:lnTo>
                <a:lnTo>
                  <a:pt x="86470" y="3529"/>
                </a:lnTo>
                <a:lnTo>
                  <a:pt x="86470" y="0"/>
                </a:lnTo>
                <a:lnTo>
                  <a:pt x="86470" y="0"/>
                </a:lnTo>
                <a:lnTo>
                  <a:pt x="86470" y="0"/>
                </a:lnTo>
                <a:lnTo>
                  <a:pt x="86470" y="0"/>
                </a:lnTo>
                <a:lnTo>
                  <a:pt x="86470" y="3529"/>
                </a:lnTo>
                <a:lnTo>
                  <a:pt x="90000" y="3529"/>
                </a:lnTo>
                <a:lnTo>
                  <a:pt x="90000" y="3529"/>
                </a:lnTo>
                <a:lnTo>
                  <a:pt x="90000" y="3529"/>
                </a:lnTo>
                <a:lnTo>
                  <a:pt x="90000" y="3529"/>
                </a:lnTo>
                <a:lnTo>
                  <a:pt x="93529" y="3529"/>
                </a:lnTo>
                <a:lnTo>
                  <a:pt x="93529" y="3529"/>
                </a:lnTo>
                <a:lnTo>
                  <a:pt x="93529" y="3529"/>
                </a:lnTo>
                <a:lnTo>
                  <a:pt x="93529" y="3529"/>
                </a:lnTo>
                <a:lnTo>
                  <a:pt x="93529" y="3529"/>
                </a:lnTo>
                <a:lnTo>
                  <a:pt x="97058" y="3529"/>
                </a:lnTo>
                <a:lnTo>
                  <a:pt x="97058" y="3529"/>
                </a:lnTo>
                <a:lnTo>
                  <a:pt x="97058" y="7058"/>
                </a:lnTo>
                <a:lnTo>
                  <a:pt x="97058" y="7058"/>
                </a:lnTo>
                <a:lnTo>
                  <a:pt x="97058" y="7058"/>
                </a:lnTo>
                <a:lnTo>
                  <a:pt x="97058" y="7058"/>
                </a:lnTo>
                <a:lnTo>
                  <a:pt x="93529" y="7058"/>
                </a:lnTo>
                <a:lnTo>
                  <a:pt x="93529" y="7058"/>
                </a:lnTo>
                <a:lnTo>
                  <a:pt x="93529" y="7058"/>
                </a:lnTo>
                <a:lnTo>
                  <a:pt x="93529" y="10588"/>
                </a:lnTo>
                <a:lnTo>
                  <a:pt x="93529" y="10588"/>
                </a:lnTo>
                <a:lnTo>
                  <a:pt x="90000" y="10588"/>
                </a:lnTo>
                <a:lnTo>
                  <a:pt x="90000" y="10588"/>
                </a:lnTo>
                <a:lnTo>
                  <a:pt x="90000" y="10588"/>
                </a:lnTo>
                <a:lnTo>
                  <a:pt x="90000" y="10588"/>
                </a:lnTo>
                <a:lnTo>
                  <a:pt x="90000" y="10588"/>
                </a:lnTo>
                <a:lnTo>
                  <a:pt x="86470" y="10588"/>
                </a:lnTo>
                <a:lnTo>
                  <a:pt x="86470" y="10588"/>
                </a:lnTo>
                <a:lnTo>
                  <a:pt x="86470" y="10588"/>
                </a:lnTo>
                <a:lnTo>
                  <a:pt x="86470" y="14117"/>
                </a:lnTo>
                <a:lnTo>
                  <a:pt x="86470" y="14117"/>
                </a:lnTo>
                <a:lnTo>
                  <a:pt x="86470" y="14117"/>
                </a:lnTo>
                <a:lnTo>
                  <a:pt x="86470" y="14117"/>
                </a:lnTo>
                <a:lnTo>
                  <a:pt x="81176" y="14117"/>
                </a:lnTo>
                <a:lnTo>
                  <a:pt x="81176" y="19411"/>
                </a:lnTo>
                <a:lnTo>
                  <a:pt x="81176" y="19411"/>
                </a:lnTo>
                <a:lnTo>
                  <a:pt x="81176" y="19411"/>
                </a:lnTo>
                <a:lnTo>
                  <a:pt x="81176" y="19411"/>
                </a:lnTo>
                <a:lnTo>
                  <a:pt x="81176" y="19411"/>
                </a:lnTo>
                <a:lnTo>
                  <a:pt x="81176" y="22941"/>
                </a:lnTo>
                <a:lnTo>
                  <a:pt x="81176" y="22941"/>
                </a:lnTo>
                <a:lnTo>
                  <a:pt x="77647" y="22941"/>
                </a:lnTo>
                <a:lnTo>
                  <a:pt x="77647" y="22941"/>
                </a:lnTo>
                <a:lnTo>
                  <a:pt x="77647" y="22941"/>
                </a:lnTo>
                <a:lnTo>
                  <a:pt x="77647" y="22941"/>
                </a:lnTo>
                <a:lnTo>
                  <a:pt x="74117" y="22941"/>
                </a:lnTo>
                <a:lnTo>
                  <a:pt x="74117" y="22941"/>
                </a:lnTo>
                <a:lnTo>
                  <a:pt x="74117" y="22941"/>
                </a:lnTo>
                <a:lnTo>
                  <a:pt x="74117" y="22941"/>
                </a:lnTo>
                <a:lnTo>
                  <a:pt x="70588" y="22941"/>
                </a:lnTo>
                <a:lnTo>
                  <a:pt x="70588" y="22941"/>
                </a:lnTo>
                <a:lnTo>
                  <a:pt x="74117" y="22941"/>
                </a:lnTo>
                <a:lnTo>
                  <a:pt x="74117" y="26470"/>
                </a:lnTo>
                <a:lnTo>
                  <a:pt x="74117" y="26470"/>
                </a:lnTo>
                <a:lnTo>
                  <a:pt x="74117" y="26470"/>
                </a:lnTo>
                <a:lnTo>
                  <a:pt x="74117" y="26470"/>
                </a:lnTo>
                <a:lnTo>
                  <a:pt x="74117" y="26470"/>
                </a:lnTo>
                <a:lnTo>
                  <a:pt x="74117" y="26470"/>
                </a:lnTo>
                <a:lnTo>
                  <a:pt x="74117" y="26470"/>
                </a:lnTo>
                <a:lnTo>
                  <a:pt x="74117" y="26470"/>
                </a:lnTo>
                <a:lnTo>
                  <a:pt x="74117" y="26470"/>
                </a:lnTo>
                <a:lnTo>
                  <a:pt x="70588" y="26470"/>
                </a:lnTo>
                <a:lnTo>
                  <a:pt x="70588" y="26470"/>
                </a:lnTo>
                <a:lnTo>
                  <a:pt x="70588" y="26470"/>
                </a:lnTo>
                <a:lnTo>
                  <a:pt x="70588" y="26470"/>
                </a:lnTo>
                <a:lnTo>
                  <a:pt x="70588" y="30000"/>
                </a:lnTo>
                <a:lnTo>
                  <a:pt x="67058" y="30000"/>
                </a:lnTo>
                <a:lnTo>
                  <a:pt x="67058" y="30000"/>
                </a:lnTo>
                <a:lnTo>
                  <a:pt x="67058" y="30000"/>
                </a:lnTo>
                <a:lnTo>
                  <a:pt x="67058" y="30000"/>
                </a:lnTo>
                <a:lnTo>
                  <a:pt x="67058" y="30000"/>
                </a:lnTo>
                <a:lnTo>
                  <a:pt x="67058" y="33529"/>
                </a:lnTo>
                <a:lnTo>
                  <a:pt x="70588" y="33529"/>
                </a:lnTo>
                <a:lnTo>
                  <a:pt x="70588" y="33529"/>
                </a:lnTo>
                <a:lnTo>
                  <a:pt x="70588" y="33529"/>
                </a:lnTo>
                <a:lnTo>
                  <a:pt x="70588" y="33529"/>
                </a:lnTo>
                <a:lnTo>
                  <a:pt x="70588" y="33529"/>
                </a:lnTo>
                <a:lnTo>
                  <a:pt x="70588" y="33529"/>
                </a:lnTo>
                <a:lnTo>
                  <a:pt x="74117" y="33529"/>
                </a:lnTo>
                <a:lnTo>
                  <a:pt x="74117" y="38823"/>
                </a:lnTo>
                <a:lnTo>
                  <a:pt x="74117" y="38823"/>
                </a:lnTo>
                <a:lnTo>
                  <a:pt x="74117" y="38823"/>
                </a:lnTo>
                <a:lnTo>
                  <a:pt x="74117" y="38823"/>
                </a:lnTo>
                <a:lnTo>
                  <a:pt x="74117" y="38823"/>
                </a:lnTo>
                <a:lnTo>
                  <a:pt x="77647" y="38823"/>
                </a:lnTo>
                <a:lnTo>
                  <a:pt x="77647" y="38823"/>
                </a:lnTo>
                <a:lnTo>
                  <a:pt x="77647" y="38823"/>
                </a:lnTo>
                <a:lnTo>
                  <a:pt x="77647" y="38823"/>
                </a:lnTo>
                <a:lnTo>
                  <a:pt x="77647" y="38823"/>
                </a:lnTo>
                <a:lnTo>
                  <a:pt x="81176" y="38823"/>
                </a:lnTo>
                <a:lnTo>
                  <a:pt x="81176" y="38823"/>
                </a:lnTo>
                <a:lnTo>
                  <a:pt x="81176" y="38823"/>
                </a:lnTo>
                <a:lnTo>
                  <a:pt x="81176" y="38823"/>
                </a:lnTo>
                <a:lnTo>
                  <a:pt x="81176" y="38823"/>
                </a:lnTo>
                <a:lnTo>
                  <a:pt x="86470" y="38823"/>
                </a:lnTo>
                <a:lnTo>
                  <a:pt x="86470" y="38823"/>
                </a:lnTo>
                <a:lnTo>
                  <a:pt x="86470" y="38823"/>
                </a:lnTo>
                <a:lnTo>
                  <a:pt x="86470" y="38823"/>
                </a:lnTo>
                <a:lnTo>
                  <a:pt x="86470" y="38823"/>
                </a:lnTo>
                <a:lnTo>
                  <a:pt x="86470" y="38823"/>
                </a:lnTo>
                <a:lnTo>
                  <a:pt x="86470" y="38823"/>
                </a:lnTo>
                <a:lnTo>
                  <a:pt x="90000" y="38823"/>
                </a:lnTo>
                <a:lnTo>
                  <a:pt x="90000" y="38823"/>
                </a:lnTo>
                <a:lnTo>
                  <a:pt x="90000" y="38823"/>
                </a:lnTo>
                <a:lnTo>
                  <a:pt x="90000" y="38823"/>
                </a:lnTo>
                <a:lnTo>
                  <a:pt x="90000" y="38823"/>
                </a:lnTo>
                <a:lnTo>
                  <a:pt x="90000" y="38823"/>
                </a:lnTo>
                <a:lnTo>
                  <a:pt x="90000" y="33529"/>
                </a:lnTo>
                <a:lnTo>
                  <a:pt x="90000" y="33529"/>
                </a:lnTo>
                <a:lnTo>
                  <a:pt x="90000" y="33529"/>
                </a:lnTo>
                <a:lnTo>
                  <a:pt x="90000" y="33529"/>
                </a:lnTo>
                <a:lnTo>
                  <a:pt x="93529" y="33529"/>
                </a:lnTo>
                <a:lnTo>
                  <a:pt x="93529" y="33529"/>
                </a:lnTo>
                <a:lnTo>
                  <a:pt x="93529" y="33529"/>
                </a:lnTo>
                <a:lnTo>
                  <a:pt x="93529" y="30000"/>
                </a:lnTo>
                <a:lnTo>
                  <a:pt x="93529" y="30000"/>
                </a:lnTo>
                <a:lnTo>
                  <a:pt x="93529" y="30000"/>
                </a:lnTo>
                <a:lnTo>
                  <a:pt x="97058" y="30000"/>
                </a:lnTo>
                <a:lnTo>
                  <a:pt x="97058" y="33529"/>
                </a:lnTo>
                <a:lnTo>
                  <a:pt x="97058" y="33529"/>
                </a:lnTo>
                <a:lnTo>
                  <a:pt x="97058" y="33529"/>
                </a:lnTo>
                <a:lnTo>
                  <a:pt x="97058" y="33529"/>
                </a:lnTo>
                <a:lnTo>
                  <a:pt x="97058" y="33529"/>
                </a:lnTo>
                <a:lnTo>
                  <a:pt x="97058" y="33529"/>
                </a:lnTo>
                <a:lnTo>
                  <a:pt x="97058" y="38823"/>
                </a:lnTo>
                <a:lnTo>
                  <a:pt x="97058" y="38823"/>
                </a:lnTo>
                <a:lnTo>
                  <a:pt x="100588" y="38823"/>
                </a:lnTo>
                <a:lnTo>
                  <a:pt x="100588" y="38823"/>
                </a:lnTo>
                <a:lnTo>
                  <a:pt x="100588" y="38823"/>
                </a:lnTo>
                <a:lnTo>
                  <a:pt x="100588" y="38823"/>
                </a:lnTo>
                <a:lnTo>
                  <a:pt x="100588" y="38823"/>
                </a:lnTo>
                <a:lnTo>
                  <a:pt x="105882" y="38823"/>
                </a:lnTo>
                <a:lnTo>
                  <a:pt x="105882" y="38823"/>
                </a:lnTo>
                <a:lnTo>
                  <a:pt x="105882" y="38823"/>
                </a:lnTo>
                <a:lnTo>
                  <a:pt x="105882" y="38823"/>
                </a:lnTo>
                <a:lnTo>
                  <a:pt x="105882" y="38823"/>
                </a:lnTo>
                <a:lnTo>
                  <a:pt x="105882" y="42352"/>
                </a:lnTo>
                <a:lnTo>
                  <a:pt x="105882" y="42352"/>
                </a:lnTo>
                <a:lnTo>
                  <a:pt x="105882" y="42352"/>
                </a:lnTo>
                <a:lnTo>
                  <a:pt x="105882" y="42352"/>
                </a:lnTo>
                <a:lnTo>
                  <a:pt x="105882" y="42352"/>
                </a:lnTo>
                <a:lnTo>
                  <a:pt x="109411" y="42352"/>
                </a:lnTo>
                <a:lnTo>
                  <a:pt x="109411" y="42352"/>
                </a:lnTo>
                <a:lnTo>
                  <a:pt x="109411" y="42352"/>
                </a:lnTo>
                <a:lnTo>
                  <a:pt x="109411" y="42352"/>
                </a:lnTo>
                <a:lnTo>
                  <a:pt x="109411" y="42352"/>
                </a:lnTo>
                <a:lnTo>
                  <a:pt x="109411" y="42352"/>
                </a:lnTo>
                <a:lnTo>
                  <a:pt x="109411" y="42352"/>
                </a:lnTo>
                <a:lnTo>
                  <a:pt x="112941" y="42352"/>
                </a:lnTo>
                <a:lnTo>
                  <a:pt x="112941" y="42352"/>
                </a:lnTo>
                <a:lnTo>
                  <a:pt x="112941" y="42352"/>
                </a:lnTo>
                <a:lnTo>
                  <a:pt x="116470" y="42352"/>
                </a:lnTo>
                <a:lnTo>
                  <a:pt x="116470" y="42352"/>
                </a:lnTo>
                <a:lnTo>
                  <a:pt x="116470" y="42352"/>
                </a:lnTo>
                <a:lnTo>
                  <a:pt x="116470" y="42352"/>
                </a:lnTo>
                <a:lnTo>
                  <a:pt x="116470" y="42352"/>
                </a:lnTo>
                <a:lnTo>
                  <a:pt x="116470" y="42352"/>
                </a:lnTo>
                <a:lnTo>
                  <a:pt x="116470" y="45882"/>
                </a:lnTo>
                <a:lnTo>
                  <a:pt x="116470" y="45882"/>
                </a:lnTo>
                <a:lnTo>
                  <a:pt x="116470" y="45882"/>
                </a:lnTo>
                <a:lnTo>
                  <a:pt x="116470" y="45882"/>
                </a:lnTo>
                <a:lnTo>
                  <a:pt x="112941" y="45882"/>
                </a:lnTo>
                <a:lnTo>
                  <a:pt x="112941" y="45882"/>
                </a:lnTo>
                <a:lnTo>
                  <a:pt x="112941" y="42352"/>
                </a:lnTo>
                <a:lnTo>
                  <a:pt x="112941" y="42352"/>
                </a:lnTo>
                <a:lnTo>
                  <a:pt x="112941" y="45882"/>
                </a:lnTo>
                <a:lnTo>
                  <a:pt x="112941" y="45882"/>
                </a:lnTo>
                <a:lnTo>
                  <a:pt x="112941" y="45882"/>
                </a:lnTo>
                <a:lnTo>
                  <a:pt x="112941" y="45882"/>
                </a:lnTo>
                <a:lnTo>
                  <a:pt x="112941" y="45882"/>
                </a:lnTo>
                <a:lnTo>
                  <a:pt x="116470" y="45882"/>
                </a:lnTo>
                <a:lnTo>
                  <a:pt x="116470" y="49411"/>
                </a:lnTo>
                <a:lnTo>
                  <a:pt x="116470" y="49411"/>
                </a:lnTo>
                <a:lnTo>
                  <a:pt x="116470" y="49411"/>
                </a:lnTo>
                <a:lnTo>
                  <a:pt x="116470" y="52941"/>
                </a:lnTo>
                <a:lnTo>
                  <a:pt x="116470" y="52941"/>
                </a:lnTo>
                <a:lnTo>
                  <a:pt x="116470" y="52941"/>
                </a:lnTo>
                <a:lnTo>
                  <a:pt x="116470" y="52941"/>
                </a:lnTo>
                <a:lnTo>
                  <a:pt x="116470" y="52941"/>
                </a:lnTo>
                <a:lnTo>
                  <a:pt x="116470" y="52941"/>
                </a:lnTo>
                <a:lnTo>
                  <a:pt x="116470" y="58235"/>
                </a:lnTo>
                <a:lnTo>
                  <a:pt x="120000" y="58235"/>
                </a:lnTo>
                <a:lnTo>
                  <a:pt x="120000" y="58235"/>
                </a:lnTo>
                <a:lnTo>
                  <a:pt x="120000" y="5823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0" name="Shape 1160"/>
          <p:cNvSpPr/>
          <p:nvPr/>
        </p:nvSpPr>
        <p:spPr>
          <a:xfrm>
            <a:off x="5624513" y="401637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1" name="Shape 1161"/>
          <p:cNvSpPr/>
          <p:nvPr/>
        </p:nvSpPr>
        <p:spPr>
          <a:xfrm>
            <a:off x="5624513" y="401637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2" name="Shape 1162"/>
          <p:cNvSpPr/>
          <p:nvPr/>
        </p:nvSpPr>
        <p:spPr>
          <a:xfrm>
            <a:off x="5666185" y="397033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3" name="Shape 1163"/>
          <p:cNvSpPr/>
          <p:nvPr/>
        </p:nvSpPr>
        <p:spPr>
          <a:xfrm>
            <a:off x="5666185" y="397033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4" name="Shape 1164"/>
          <p:cNvSpPr/>
          <p:nvPr/>
        </p:nvSpPr>
        <p:spPr>
          <a:xfrm>
            <a:off x="5545934" y="3702053"/>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5" name="Shape 1165"/>
          <p:cNvSpPr/>
          <p:nvPr/>
        </p:nvSpPr>
        <p:spPr>
          <a:xfrm>
            <a:off x="5545934" y="3702053"/>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6" name="Shape 1166"/>
          <p:cNvSpPr/>
          <p:nvPr/>
        </p:nvSpPr>
        <p:spPr>
          <a:xfrm>
            <a:off x="5655469" y="40576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7" name="Shape 1167"/>
          <p:cNvSpPr/>
          <p:nvPr/>
        </p:nvSpPr>
        <p:spPr>
          <a:xfrm>
            <a:off x="5655469" y="40576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8" name="Shape 1168"/>
          <p:cNvSpPr/>
          <p:nvPr/>
        </p:nvSpPr>
        <p:spPr>
          <a:xfrm>
            <a:off x="5653090" y="4075114"/>
            <a:ext cx="2381" cy="3175"/>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69" name="Shape 1169"/>
          <p:cNvSpPr/>
          <p:nvPr/>
        </p:nvSpPr>
        <p:spPr>
          <a:xfrm>
            <a:off x="5653090" y="4075114"/>
            <a:ext cx="2381" cy="3175"/>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0" name="Shape 1170"/>
          <p:cNvSpPr/>
          <p:nvPr/>
        </p:nvSpPr>
        <p:spPr>
          <a:xfrm>
            <a:off x="5579269" y="3740152"/>
            <a:ext cx="3572" cy="6349"/>
          </a:xfrm>
          <a:custGeom>
            <a:avLst/>
            <a:gdLst/>
            <a:ahLst/>
            <a:cxnLst/>
            <a:rect l="0" t="0" r="0" b="0"/>
            <a:pathLst>
              <a:path w="120000" h="120000" extrusionOk="0">
                <a:moveTo>
                  <a:pt x="0" y="60000"/>
                </a:moveTo>
                <a:lnTo>
                  <a:pt x="0" y="60000"/>
                </a:lnTo>
                <a:lnTo>
                  <a:pt x="120000" y="60000"/>
                </a:lnTo>
                <a:lnTo>
                  <a:pt x="120000" y="120000"/>
                </a:lnTo>
                <a:lnTo>
                  <a:pt x="0" y="120000"/>
                </a:lnTo>
                <a:lnTo>
                  <a:pt x="0" y="120000"/>
                </a:lnTo>
                <a:lnTo>
                  <a:pt x="0" y="60000"/>
                </a:lnTo>
                <a:lnTo>
                  <a:pt x="0" y="60000"/>
                </a:lnTo>
                <a:lnTo>
                  <a:pt x="0" y="60000"/>
                </a:lnTo>
                <a:lnTo>
                  <a:pt x="0" y="0"/>
                </a:lnTo>
                <a:lnTo>
                  <a:pt x="0" y="0"/>
                </a:lnTo>
                <a:lnTo>
                  <a:pt x="120000" y="0"/>
                </a:lnTo>
                <a:lnTo>
                  <a:pt x="120000" y="60000"/>
                </a:lnTo>
                <a:lnTo>
                  <a:pt x="0" y="60000"/>
                </a:lnTo>
                <a:lnTo>
                  <a:pt x="0" y="6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1" name="Shape 1171"/>
          <p:cNvSpPr/>
          <p:nvPr/>
        </p:nvSpPr>
        <p:spPr>
          <a:xfrm>
            <a:off x="5579269" y="3740152"/>
            <a:ext cx="3572" cy="6349"/>
          </a:xfrm>
          <a:custGeom>
            <a:avLst/>
            <a:gdLst/>
            <a:ahLst/>
            <a:cxnLst/>
            <a:rect l="0" t="0" r="0" b="0"/>
            <a:pathLst>
              <a:path w="120000" h="120000" extrusionOk="0">
                <a:moveTo>
                  <a:pt x="0" y="60000"/>
                </a:moveTo>
                <a:lnTo>
                  <a:pt x="0" y="60000"/>
                </a:lnTo>
                <a:lnTo>
                  <a:pt x="120000" y="60000"/>
                </a:lnTo>
                <a:lnTo>
                  <a:pt x="120000" y="120000"/>
                </a:lnTo>
                <a:lnTo>
                  <a:pt x="0" y="120000"/>
                </a:lnTo>
                <a:lnTo>
                  <a:pt x="0" y="120000"/>
                </a:lnTo>
                <a:lnTo>
                  <a:pt x="0" y="60000"/>
                </a:lnTo>
                <a:lnTo>
                  <a:pt x="0" y="60000"/>
                </a:lnTo>
                <a:lnTo>
                  <a:pt x="0" y="60000"/>
                </a:lnTo>
                <a:lnTo>
                  <a:pt x="0" y="0"/>
                </a:lnTo>
                <a:lnTo>
                  <a:pt x="0" y="0"/>
                </a:lnTo>
                <a:lnTo>
                  <a:pt x="120000" y="0"/>
                </a:lnTo>
                <a:lnTo>
                  <a:pt x="120000" y="60000"/>
                </a:lnTo>
                <a:lnTo>
                  <a:pt x="0" y="60000"/>
                </a:lnTo>
                <a:lnTo>
                  <a:pt x="0" y="6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2" name="Shape 1172"/>
          <p:cNvSpPr/>
          <p:nvPr/>
        </p:nvSpPr>
        <p:spPr>
          <a:xfrm>
            <a:off x="5559028" y="3348037"/>
            <a:ext cx="502444" cy="787400"/>
          </a:xfrm>
          <a:custGeom>
            <a:avLst/>
            <a:gdLst/>
            <a:ahLst/>
            <a:cxnLst/>
            <a:rect l="0" t="0" r="0" b="0"/>
            <a:pathLst>
              <a:path w="120000" h="120000" extrusionOk="0">
                <a:moveTo>
                  <a:pt x="99241" y="55403"/>
                </a:moveTo>
                <a:lnTo>
                  <a:pt x="98672" y="55403"/>
                </a:lnTo>
                <a:lnTo>
                  <a:pt x="98672" y="54919"/>
                </a:lnTo>
                <a:lnTo>
                  <a:pt x="98672" y="54919"/>
                </a:lnTo>
                <a:lnTo>
                  <a:pt x="98672" y="54919"/>
                </a:lnTo>
                <a:lnTo>
                  <a:pt x="98672" y="55403"/>
                </a:lnTo>
                <a:lnTo>
                  <a:pt x="98672" y="55403"/>
                </a:lnTo>
                <a:lnTo>
                  <a:pt x="98672" y="55403"/>
                </a:lnTo>
                <a:lnTo>
                  <a:pt x="98104" y="55403"/>
                </a:lnTo>
                <a:lnTo>
                  <a:pt x="98104" y="55403"/>
                </a:lnTo>
                <a:lnTo>
                  <a:pt x="98104" y="55403"/>
                </a:lnTo>
                <a:lnTo>
                  <a:pt x="98104" y="54919"/>
                </a:lnTo>
                <a:lnTo>
                  <a:pt x="98104" y="54919"/>
                </a:lnTo>
                <a:lnTo>
                  <a:pt x="98104" y="55403"/>
                </a:lnTo>
                <a:lnTo>
                  <a:pt x="98104" y="55403"/>
                </a:lnTo>
                <a:lnTo>
                  <a:pt x="98104" y="55403"/>
                </a:lnTo>
                <a:lnTo>
                  <a:pt x="98104" y="55403"/>
                </a:lnTo>
                <a:lnTo>
                  <a:pt x="98104" y="55887"/>
                </a:lnTo>
                <a:lnTo>
                  <a:pt x="98104" y="55887"/>
                </a:lnTo>
                <a:lnTo>
                  <a:pt x="98104" y="55887"/>
                </a:lnTo>
                <a:lnTo>
                  <a:pt x="98104" y="55887"/>
                </a:lnTo>
                <a:lnTo>
                  <a:pt x="97535" y="55887"/>
                </a:lnTo>
                <a:lnTo>
                  <a:pt x="97535" y="55887"/>
                </a:lnTo>
                <a:lnTo>
                  <a:pt x="97535" y="56612"/>
                </a:lnTo>
                <a:lnTo>
                  <a:pt x="97535" y="56612"/>
                </a:lnTo>
                <a:lnTo>
                  <a:pt x="97535" y="56612"/>
                </a:lnTo>
                <a:lnTo>
                  <a:pt x="97535" y="56612"/>
                </a:lnTo>
                <a:lnTo>
                  <a:pt x="97535" y="57096"/>
                </a:lnTo>
                <a:lnTo>
                  <a:pt x="97535" y="57096"/>
                </a:lnTo>
                <a:lnTo>
                  <a:pt x="97535" y="57096"/>
                </a:lnTo>
                <a:lnTo>
                  <a:pt x="97535" y="57580"/>
                </a:lnTo>
                <a:lnTo>
                  <a:pt x="97535" y="57580"/>
                </a:lnTo>
                <a:lnTo>
                  <a:pt x="97535" y="57580"/>
                </a:lnTo>
                <a:lnTo>
                  <a:pt x="97535" y="57580"/>
                </a:lnTo>
                <a:lnTo>
                  <a:pt x="97535" y="57580"/>
                </a:lnTo>
                <a:lnTo>
                  <a:pt x="96966" y="57580"/>
                </a:lnTo>
                <a:lnTo>
                  <a:pt x="96966" y="58064"/>
                </a:lnTo>
                <a:lnTo>
                  <a:pt x="96966" y="58064"/>
                </a:lnTo>
                <a:lnTo>
                  <a:pt x="96966" y="58064"/>
                </a:lnTo>
                <a:lnTo>
                  <a:pt x="96966" y="58064"/>
                </a:lnTo>
                <a:lnTo>
                  <a:pt x="96966" y="58064"/>
                </a:lnTo>
                <a:lnTo>
                  <a:pt x="96113" y="58064"/>
                </a:lnTo>
                <a:lnTo>
                  <a:pt x="96113" y="58064"/>
                </a:lnTo>
                <a:lnTo>
                  <a:pt x="96113" y="58064"/>
                </a:lnTo>
                <a:lnTo>
                  <a:pt x="96113" y="57580"/>
                </a:lnTo>
                <a:lnTo>
                  <a:pt x="96113" y="57580"/>
                </a:lnTo>
                <a:lnTo>
                  <a:pt x="96113" y="57580"/>
                </a:lnTo>
                <a:lnTo>
                  <a:pt x="96113" y="57580"/>
                </a:lnTo>
                <a:lnTo>
                  <a:pt x="96113" y="57096"/>
                </a:lnTo>
                <a:lnTo>
                  <a:pt x="96113" y="57096"/>
                </a:lnTo>
                <a:lnTo>
                  <a:pt x="96113" y="57096"/>
                </a:lnTo>
                <a:lnTo>
                  <a:pt x="96113" y="57096"/>
                </a:lnTo>
                <a:lnTo>
                  <a:pt x="95545" y="57096"/>
                </a:lnTo>
                <a:lnTo>
                  <a:pt x="95545" y="57096"/>
                </a:lnTo>
                <a:lnTo>
                  <a:pt x="95545" y="57096"/>
                </a:lnTo>
                <a:lnTo>
                  <a:pt x="95545" y="57096"/>
                </a:lnTo>
                <a:lnTo>
                  <a:pt x="95545" y="57580"/>
                </a:lnTo>
                <a:lnTo>
                  <a:pt x="95545" y="57580"/>
                </a:lnTo>
                <a:lnTo>
                  <a:pt x="95545" y="57580"/>
                </a:lnTo>
                <a:lnTo>
                  <a:pt x="95545" y="57580"/>
                </a:lnTo>
                <a:lnTo>
                  <a:pt x="95545" y="57580"/>
                </a:lnTo>
                <a:lnTo>
                  <a:pt x="95545" y="57580"/>
                </a:lnTo>
                <a:lnTo>
                  <a:pt x="95545" y="57096"/>
                </a:lnTo>
                <a:lnTo>
                  <a:pt x="95545" y="57096"/>
                </a:lnTo>
                <a:lnTo>
                  <a:pt x="95545" y="57096"/>
                </a:lnTo>
                <a:lnTo>
                  <a:pt x="94976" y="57096"/>
                </a:lnTo>
                <a:lnTo>
                  <a:pt x="94976" y="56612"/>
                </a:lnTo>
                <a:lnTo>
                  <a:pt x="94976" y="56612"/>
                </a:lnTo>
                <a:lnTo>
                  <a:pt x="94976" y="56612"/>
                </a:lnTo>
                <a:lnTo>
                  <a:pt x="94976" y="55887"/>
                </a:lnTo>
                <a:lnTo>
                  <a:pt x="94976" y="55887"/>
                </a:lnTo>
                <a:lnTo>
                  <a:pt x="94976" y="55887"/>
                </a:lnTo>
                <a:lnTo>
                  <a:pt x="94976" y="55887"/>
                </a:lnTo>
                <a:lnTo>
                  <a:pt x="94976" y="55887"/>
                </a:lnTo>
                <a:lnTo>
                  <a:pt x="94976" y="55403"/>
                </a:lnTo>
                <a:lnTo>
                  <a:pt x="94976" y="55403"/>
                </a:lnTo>
                <a:lnTo>
                  <a:pt x="94976" y="55403"/>
                </a:lnTo>
                <a:lnTo>
                  <a:pt x="94976" y="55403"/>
                </a:lnTo>
                <a:lnTo>
                  <a:pt x="94976" y="55403"/>
                </a:lnTo>
                <a:lnTo>
                  <a:pt x="94976" y="55403"/>
                </a:lnTo>
                <a:lnTo>
                  <a:pt x="94976" y="54919"/>
                </a:lnTo>
                <a:lnTo>
                  <a:pt x="94976" y="54919"/>
                </a:lnTo>
                <a:lnTo>
                  <a:pt x="94976" y="54919"/>
                </a:lnTo>
                <a:lnTo>
                  <a:pt x="94976" y="54919"/>
                </a:lnTo>
                <a:lnTo>
                  <a:pt x="94976" y="54919"/>
                </a:lnTo>
                <a:lnTo>
                  <a:pt x="94976" y="54919"/>
                </a:lnTo>
                <a:lnTo>
                  <a:pt x="94976" y="54435"/>
                </a:lnTo>
                <a:lnTo>
                  <a:pt x="94976" y="54435"/>
                </a:lnTo>
                <a:lnTo>
                  <a:pt x="94976" y="54435"/>
                </a:lnTo>
                <a:lnTo>
                  <a:pt x="94976" y="53951"/>
                </a:lnTo>
                <a:lnTo>
                  <a:pt x="94976" y="53951"/>
                </a:lnTo>
                <a:lnTo>
                  <a:pt x="94976" y="53951"/>
                </a:lnTo>
                <a:lnTo>
                  <a:pt x="95545" y="53951"/>
                </a:lnTo>
                <a:lnTo>
                  <a:pt x="95545" y="53951"/>
                </a:lnTo>
                <a:lnTo>
                  <a:pt x="95545" y="53951"/>
                </a:lnTo>
                <a:lnTo>
                  <a:pt x="95545" y="53225"/>
                </a:lnTo>
                <a:lnTo>
                  <a:pt x="95545" y="53225"/>
                </a:lnTo>
                <a:lnTo>
                  <a:pt x="95545" y="53225"/>
                </a:lnTo>
                <a:lnTo>
                  <a:pt x="96113" y="53225"/>
                </a:lnTo>
                <a:lnTo>
                  <a:pt x="96113" y="53225"/>
                </a:lnTo>
                <a:lnTo>
                  <a:pt x="96113" y="53225"/>
                </a:lnTo>
                <a:lnTo>
                  <a:pt x="96113" y="53225"/>
                </a:lnTo>
                <a:lnTo>
                  <a:pt x="96113" y="53225"/>
                </a:lnTo>
                <a:lnTo>
                  <a:pt x="96966" y="53225"/>
                </a:lnTo>
                <a:lnTo>
                  <a:pt x="96966" y="53225"/>
                </a:lnTo>
                <a:lnTo>
                  <a:pt x="96966" y="53225"/>
                </a:lnTo>
                <a:lnTo>
                  <a:pt x="96966" y="53225"/>
                </a:lnTo>
                <a:lnTo>
                  <a:pt x="96966" y="53225"/>
                </a:lnTo>
                <a:lnTo>
                  <a:pt x="96966" y="53225"/>
                </a:lnTo>
                <a:lnTo>
                  <a:pt x="96966" y="52741"/>
                </a:lnTo>
                <a:lnTo>
                  <a:pt x="96966" y="52741"/>
                </a:lnTo>
                <a:lnTo>
                  <a:pt x="97535" y="52741"/>
                </a:lnTo>
                <a:lnTo>
                  <a:pt x="97535" y="52741"/>
                </a:lnTo>
                <a:lnTo>
                  <a:pt x="97535" y="52741"/>
                </a:lnTo>
                <a:lnTo>
                  <a:pt x="97535" y="52741"/>
                </a:lnTo>
                <a:lnTo>
                  <a:pt x="97535" y="53225"/>
                </a:lnTo>
                <a:lnTo>
                  <a:pt x="98104" y="53225"/>
                </a:lnTo>
                <a:lnTo>
                  <a:pt x="98104" y="52741"/>
                </a:lnTo>
                <a:lnTo>
                  <a:pt x="98104" y="52741"/>
                </a:lnTo>
                <a:lnTo>
                  <a:pt x="98104" y="52741"/>
                </a:lnTo>
                <a:lnTo>
                  <a:pt x="98104" y="52741"/>
                </a:lnTo>
                <a:lnTo>
                  <a:pt x="98104" y="52741"/>
                </a:lnTo>
                <a:lnTo>
                  <a:pt x="98104" y="52258"/>
                </a:lnTo>
                <a:lnTo>
                  <a:pt x="98104" y="52258"/>
                </a:lnTo>
                <a:lnTo>
                  <a:pt x="98104" y="52258"/>
                </a:lnTo>
                <a:lnTo>
                  <a:pt x="98104" y="52258"/>
                </a:lnTo>
                <a:lnTo>
                  <a:pt x="98104" y="52258"/>
                </a:lnTo>
                <a:lnTo>
                  <a:pt x="98672" y="52258"/>
                </a:lnTo>
                <a:lnTo>
                  <a:pt x="98672" y="52258"/>
                </a:lnTo>
                <a:lnTo>
                  <a:pt x="98672" y="52258"/>
                </a:lnTo>
                <a:lnTo>
                  <a:pt x="98672" y="51774"/>
                </a:lnTo>
                <a:lnTo>
                  <a:pt x="98672" y="51774"/>
                </a:lnTo>
                <a:lnTo>
                  <a:pt x="98672" y="51774"/>
                </a:lnTo>
                <a:lnTo>
                  <a:pt x="98672" y="51774"/>
                </a:lnTo>
                <a:lnTo>
                  <a:pt x="98672" y="51290"/>
                </a:lnTo>
                <a:lnTo>
                  <a:pt x="98672" y="51290"/>
                </a:lnTo>
                <a:lnTo>
                  <a:pt x="98672" y="51290"/>
                </a:lnTo>
                <a:lnTo>
                  <a:pt x="98672" y="51290"/>
                </a:lnTo>
                <a:lnTo>
                  <a:pt x="99241" y="51290"/>
                </a:lnTo>
                <a:lnTo>
                  <a:pt x="99241" y="50564"/>
                </a:lnTo>
                <a:lnTo>
                  <a:pt x="99241" y="50564"/>
                </a:lnTo>
                <a:lnTo>
                  <a:pt x="99241" y="50564"/>
                </a:lnTo>
                <a:lnTo>
                  <a:pt x="99241" y="50080"/>
                </a:lnTo>
                <a:lnTo>
                  <a:pt x="99241" y="50080"/>
                </a:lnTo>
                <a:lnTo>
                  <a:pt x="99241" y="50080"/>
                </a:lnTo>
                <a:lnTo>
                  <a:pt x="99241" y="50080"/>
                </a:lnTo>
                <a:lnTo>
                  <a:pt x="100094" y="50080"/>
                </a:lnTo>
                <a:lnTo>
                  <a:pt x="100094" y="50080"/>
                </a:lnTo>
                <a:lnTo>
                  <a:pt x="100094" y="50080"/>
                </a:lnTo>
                <a:lnTo>
                  <a:pt x="100094" y="50080"/>
                </a:lnTo>
                <a:lnTo>
                  <a:pt x="100094" y="50080"/>
                </a:lnTo>
                <a:lnTo>
                  <a:pt x="100094" y="50080"/>
                </a:lnTo>
                <a:lnTo>
                  <a:pt x="100094" y="49596"/>
                </a:lnTo>
                <a:lnTo>
                  <a:pt x="100094" y="49596"/>
                </a:lnTo>
                <a:lnTo>
                  <a:pt x="100094" y="49596"/>
                </a:lnTo>
                <a:lnTo>
                  <a:pt x="100094" y="49596"/>
                </a:lnTo>
                <a:lnTo>
                  <a:pt x="100094" y="49596"/>
                </a:lnTo>
                <a:lnTo>
                  <a:pt x="99241" y="49596"/>
                </a:lnTo>
                <a:lnTo>
                  <a:pt x="99241" y="49596"/>
                </a:lnTo>
                <a:lnTo>
                  <a:pt x="99241" y="49596"/>
                </a:lnTo>
                <a:lnTo>
                  <a:pt x="99241" y="49596"/>
                </a:lnTo>
                <a:lnTo>
                  <a:pt x="98672" y="49596"/>
                </a:lnTo>
                <a:lnTo>
                  <a:pt x="98672" y="49112"/>
                </a:lnTo>
                <a:lnTo>
                  <a:pt x="98672" y="49112"/>
                </a:lnTo>
                <a:lnTo>
                  <a:pt x="98672" y="49112"/>
                </a:lnTo>
                <a:lnTo>
                  <a:pt x="98672" y="49112"/>
                </a:lnTo>
                <a:lnTo>
                  <a:pt x="98672" y="49112"/>
                </a:lnTo>
                <a:lnTo>
                  <a:pt x="98104" y="49112"/>
                </a:lnTo>
                <a:lnTo>
                  <a:pt x="98104" y="49112"/>
                </a:lnTo>
                <a:lnTo>
                  <a:pt x="98104" y="49112"/>
                </a:lnTo>
                <a:lnTo>
                  <a:pt x="98104" y="49112"/>
                </a:lnTo>
                <a:lnTo>
                  <a:pt x="97535" y="49112"/>
                </a:lnTo>
                <a:lnTo>
                  <a:pt x="97535" y="49112"/>
                </a:lnTo>
                <a:lnTo>
                  <a:pt x="97535" y="49112"/>
                </a:lnTo>
                <a:lnTo>
                  <a:pt x="96966" y="49112"/>
                </a:lnTo>
                <a:lnTo>
                  <a:pt x="96966" y="49112"/>
                </a:lnTo>
                <a:lnTo>
                  <a:pt x="96966" y="49112"/>
                </a:lnTo>
                <a:lnTo>
                  <a:pt x="96966" y="49112"/>
                </a:lnTo>
                <a:lnTo>
                  <a:pt x="96966" y="49112"/>
                </a:lnTo>
                <a:lnTo>
                  <a:pt x="96966" y="49112"/>
                </a:lnTo>
                <a:lnTo>
                  <a:pt x="96113" y="49112"/>
                </a:lnTo>
                <a:lnTo>
                  <a:pt x="96113" y="49112"/>
                </a:lnTo>
                <a:lnTo>
                  <a:pt x="96113" y="49112"/>
                </a:lnTo>
                <a:lnTo>
                  <a:pt x="96113" y="49112"/>
                </a:lnTo>
                <a:lnTo>
                  <a:pt x="96113" y="49112"/>
                </a:lnTo>
                <a:lnTo>
                  <a:pt x="96113" y="49112"/>
                </a:lnTo>
                <a:lnTo>
                  <a:pt x="95545" y="49112"/>
                </a:lnTo>
                <a:lnTo>
                  <a:pt x="95545" y="49112"/>
                </a:lnTo>
                <a:lnTo>
                  <a:pt x="95545" y="49112"/>
                </a:lnTo>
                <a:lnTo>
                  <a:pt x="94976" y="49112"/>
                </a:lnTo>
                <a:lnTo>
                  <a:pt x="94976" y="49112"/>
                </a:lnTo>
                <a:lnTo>
                  <a:pt x="94976" y="49112"/>
                </a:lnTo>
                <a:lnTo>
                  <a:pt x="94976" y="49112"/>
                </a:lnTo>
                <a:lnTo>
                  <a:pt x="94976" y="49112"/>
                </a:lnTo>
                <a:lnTo>
                  <a:pt x="94407" y="49112"/>
                </a:lnTo>
                <a:lnTo>
                  <a:pt x="94407" y="49112"/>
                </a:lnTo>
                <a:lnTo>
                  <a:pt x="94407" y="49112"/>
                </a:lnTo>
                <a:lnTo>
                  <a:pt x="94407" y="49112"/>
                </a:lnTo>
                <a:lnTo>
                  <a:pt x="94407" y="49112"/>
                </a:lnTo>
                <a:lnTo>
                  <a:pt x="93838" y="49112"/>
                </a:lnTo>
                <a:lnTo>
                  <a:pt x="93838" y="49112"/>
                </a:lnTo>
                <a:lnTo>
                  <a:pt x="93838" y="49112"/>
                </a:lnTo>
                <a:lnTo>
                  <a:pt x="92985" y="49112"/>
                </a:lnTo>
                <a:lnTo>
                  <a:pt x="92985" y="49112"/>
                </a:lnTo>
                <a:lnTo>
                  <a:pt x="92985" y="49112"/>
                </a:lnTo>
                <a:lnTo>
                  <a:pt x="92985" y="49112"/>
                </a:lnTo>
                <a:lnTo>
                  <a:pt x="92417" y="49112"/>
                </a:lnTo>
                <a:lnTo>
                  <a:pt x="92417" y="49112"/>
                </a:lnTo>
                <a:lnTo>
                  <a:pt x="92417" y="49112"/>
                </a:lnTo>
                <a:lnTo>
                  <a:pt x="92417" y="49112"/>
                </a:lnTo>
                <a:lnTo>
                  <a:pt x="91848" y="49112"/>
                </a:lnTo>
                <a:lnTo>
                  <a:pt x="91848" y="49112"/>
                </a:lnTo>
                <a:lnTo>
                  <a:pt x="91848" y="49112"/>
                </a:lnTo>
                <a:lnTo>
                  <a:pt x="91279" y="49112"/>
                </a:lnTo>
                <a:lnTo>
                  <a:pt x="91279" y="49112"/>
                </a:lnTo>
                <a:lnTo>
                  <a:pt x="91279" y="49112"/>
                </a:lnTo>
                <a:lnTo>
                  <a:pt x="91279" y="49112"/>
                </a:lnTo>
                <a:lnTo>
                  <a:pt x="91279" y="49112"/>
                </a:lnTo>
                <a:lnTo>
                  <a:pt x="90710" y="49112"/>
                </a:lnTo>
                <a:lnTo>
                  <a:pt x="90710" y="49112"/>
                </a:lnTo>
                <a:lnTo>
                  <a:pt x="90710" y="49112"/>
                </a:lnTo>
                <a:lnTo>
                  <a:pt x="90710" y="48629"/>
                </a:lnTo>
                <a:lnTo>
                  <a:pt x="90710" y="48629"/>
                </a:lnTo>
                <a:lnTo>
                  <a:pt x="89857" y="48629"/>
                </a:lnTo>
                <a:lnTo>
                  <a:pt x="89857" y="48629"/>
                </a:lnTo>
                <a:lnTo>
                  <a:pt x="89857" y="48629"/>
                </a:lnTo>
                <a:lnTo>
                  <a:pt x="89857" y="48629"/>
                </a:lnTo>
                <a:lnTo>
                  <a:pt x="89289" y="48629"/>
                </a:lnTo>
                <a:lnTo>
                  <a:pt x="89289" y="48629"/>
                </a:lnTo>
                <a:lnTo>
                  <a:pt x="89289" y="48629"/>
                </a:lnTo>
                <a:lnTo>
                  <a:pt x="89289" y="48629"/>
                </a:lnTo>
                <a:lnTo>
                  <a:pt x="89289" y="47903"/>
                </a:lnTo>
                <a:lnTo>
                  <a:pt x="89289" y="47903"/>
                </a:lnTo>
                <a:lnTo>
                  <a:pt x="89289" y="47903"/>
                </a:lnTo>
                <a:lnTo>
                  <a:pt x="89289" y="47419"/>
                </a:lnTo>
                <a:lnTo>
                  <a:pt x="89289" y="47419"/>
                </a:lnTo>
                <a:lnTo>
                  <a:pt x="89289" y="47419"/>
                </a:lnTo>
                <a:lnTo>
                  <a:pt x="89289" y="47419"/>
                </a:lnTo>
                <a:lnTo>
                  <a:pt x="89289" y="46935"/>
                </a:lnTo>
                <a:lnTo>
                  <a:pt x="89289" y="46935"/>
                </a:lnTo>
                <a:lnTo>
                  <a:pt x="89289" y="46935"/>
                </a:lnTo>
                <a:lnTo>
                  <a:pt x="89289" y="46935"/>
                </a:lnTo>
                <a:lnTo>
                  <a:pt x="89289" y="46451"/>
                </a:lnTo>
                <a:lnTo>
                  <a:pt x="89289" y="46451"/>
                </a:lnTo>
                <a:lnTo>
                  <a:pt x="89289" y="46451"/>
                </a:lnTo>
                <a:lnTo>
                  <a:pt x="89289" y="45967"/>
                </a:lnTo>
                <a:lnTo>
                  <a:pt x="89289" y="45967"/>
                </a:lnTo>
                <a:lnTo>
                  <a:pt x="89289" y="45967"/>
                </a:lnTo>
                <a:lnTo>
                  <a:pt x="89289" y="45967"/>
                </a:lnTo>
                <a:lnTo>
                  <a:pt x="89289" y="45967"/>
                </a:lnTo>
                <a:lnTo>
                  <a:pt x="89289" y="45241"/>
                </a:lnTo>
                <a:lnTo>
                  <a:pt x="89289" y="45241"/>
                </a:lnTo>
                <a:lnTo>
                  <a:pt x="89289" y="45241"/>
                </a:lnTo>
                <a:lnTo>
                  <a:pt x="89289" y="45241"/>
                </a:lnTo>
                <a:lnTo>
                  <a:pt x="89289" y="44758"/>
                </a:lnTo>
                <a:lnTo>
                  <a:pt x="88720" y="44758"/>
                </a:lnTo>
                <a:lnTo>
                  <a:pt x="88720" y="44758"/>
                </a:lnTo>
                <a:lnTo>
                  <a:pt x="88720" y="44758"/>
                </a:lnTo>
                <a:lnTo>
                  <a:pt x="88720" y="44758"/>
                </a:lnTo>
                <a:lnTo>
                  <a:pt x="88720" y="44758"/>
                </a:lnTo>
                <a:lnTo>
                  <a:pt x="88720" y="44758"/>
                </a:lnTo>
                <a:lnTo>
                  <a:pt x="88720" y="44758"/>
                </a:lnTo>
                <a:lnTo>
                  <a:pt x="88151" y="44758"/>
                </a:lnTo>
                <a:lnTo>
                  <a:pt x="88151" y="44758"/>
                </a:lnTo>
                <a:lnTo>
                  <a:pt x="88151" y="45241"/>
                </a:lnTo>
                <a:lnTo>
                  <a:pt x="88151" y="45241"/>
                </a:lnTo>
                <a:lnTo>
                  <a:pt x="88151" y="45241"/>
                </a:lnTo>
                <a:lnTo>
                  <a:pt x="88151" y="45241"/>
                </a:lnTo>
                <a:lnTo>
                  <a:pt x="88151" y="45241"/>
                </a:lnTo>
                <a:lnTo>
                  <a:pt x="87582" y="45241"/>
                </a:lnTo>
                <a:lnTo>
                  <a:pt x="87582" y="45241"/>
                </a:lnTo>
                <a:lnTo>
                  <a:pt x="87582" y="45241"/>
                </a:lnTo>
                <a:lnTo>
                  <a:pt x="87582" y="45241"/>
                </a:lnTo>
                <a:lnTo>
                  <a:pt x="87582" y="45241"/>
                </a:lnTo>
                <a:lnTo>
                  <a:pt x="87582" y="45241"/>
                </a:lnTo>
                <a:lnTo>
                  <a:pt x="87582" y="45241"/>
                </a:lnTo>
                <a:lnTo>
                  <a:pt x="86729" y="45241"/>
                </a:lnTo>
                <a:lnTo>
                  <a:pt x="86729" y="45241"/>
                </a:lnTo>
                <a:lnTo>
                  <a:pt x="86729" y="45241"/>
                </a:lnTo>
                <a:lnTo>
                  <a:pt x="86729" y="44758"/>
                </a:lnTo>
                <a:lnTo>
                  <a:pt x="86729" y="44758"/>
                </a:lnTo>
                <a:lnTo>
                  <a:pt x="86729" y="44758"/>
                </a:lnTo>
                <a:lnTo>
                  <a:pt x="86729" y="44758"/>
                </a:lnTo>
                <a:lnTo>
                  <a:pt x="86161" y="44758"/>
                </a:lnTo>
                <a:lnTo>
                  <a:pt x="86161" y="44758"/>
                </a:lnTo>
                <a:lnTo>
                  <a:pt x="86161" y="44274"/>
                </a:lnTo>
                <a:lnTo>
                  <a:pt x="86161" y="44274"/>
                </a:lnTo>
                <a:lnTo>
                  <a:pt x="86161" y="44274"/>
                </a:lnTo>
                <a:lnTo>
                  <a:pt x="86161" y="44274"/>
                </a:lnTo>
                <a:lnTo>
                  <a:pt x="86161" y="44274"/>
                </a:lnTo>
                <a:lnTo>
                  <a:pt x="86161" y="43790"/>
                </a:lnTo>
                <a:lnTo>
                  <a:pt x="86161" y="43790"/>
                </a:lnTo>
                <a:lnTo>
                  <a:pt x="85592" y="43790"/>
                </a:lnTo>
                <a:lnTo>
                  <a:pt x="85592" y="43790"/>
                </a:lnTo>
                <a:lnTo>
                  <a:pt x="85592" y="43790"/>
                </a:lnTo>
                <a:lnTo>
                  <a:pt x="85592" y="43790"/>
                </a:lnTo>
                <a:lnTo>
                  <a:pt x="85592" y="43790"/>
                </a:lnTo>
                <a:lnTo>
                  <a:pt x="85592" y="44274"/>
                </a:lnTo>
                <a:lnTo>
                  <a:pt x="85592" y="44274"/>
                </a:lnTo>
                <a:lnTo>
                  <a:pt x="85592" y="44274"/>
                </a:lnTo>
                <a:lnTo>
                  <a:pt x="85592" y="44274"/>
                </a:lnTo>
                <a:lnTo>
                  <a:pt x="85592" y="44274"/>
                </a:lnTo>
                <a:lnTo>
                  <a:pt x="86161" y="44274"/>
                </a:lnTo>
                <a:lnTo>
                  <a:pt x="86161" y="44274"/>
                </a:lnTo>
                <a:lnTo>
                  <a:pt x="85592" y="44274"/>
                </a:lnTo>
                <a:lnTo>
                  <a:pt x="85592" y="44274"/>
                </a:lnTo>
                <a:lnTo>
                  <a:pt x="85592" y="44274"/>
                </a:lnTo>
                <a:lnTo>
                  <a:pt x="85592" y="44274"/>
                </a:lnTo>
                <a:lnTo>
                  <a:pt x="85592" y="44274"/>
                </a:lnTo>
                <a:lnTo>
                  <a:pt x="85592" y="44274"/>
                </a:lnTo>
                <a:lnTo>
                  <a:pt x="85023" y="44274"/>
                </a:lnTo>
                <a:lnTo>
                  <a:pt x="85023" y="44274"/>
                </a:lnTo>
                <a:lnTo>
                  <a:pt x="85023" y="44274"/>
                </a:lnTo>
                <a:lnTo>
                  <a:pt x="85023" y="44274"/>
                </a:lnTo>
                <a:lnTo>
                  <a:pt x="84454" y="44274"/>
                </a:lnTo>
                <a:lnTo>
                  <a:pt x="84454" y="44274"/>
                </a:lnTo>
                <a:lnTo>
                  <a:pt x="84454" y="44274"/>
                </a:lnTo>
                <a:lnTo>
                  <a:pt x="84454" y="44274"/>
                </a:lnTo>
                <a:lnTo>
                  <a:pt x="84454" y="43790"/>
                </a:lnTo>
                <a:lnTo>
                  <a:pt x="84454" y="43790"/>
                </a:lnTo>
                <a:lnTo>
                  <a:pt x="84454" y="43790"/>
                </a:lnTo>
                <a:lnTo>
                  <a:pt x="84454" y="43790"/>
                </a:lnTo>
                <a:lnTo>
                  <a:pt x="83601" y="43790"/>
                </a:lnTo>
                <a:lnTo>
                  <a:pt x="83601" y="43790"/>
                </a:lnTo>
                <a:lnTo>
                  <a:pt x="83601" y="43790"/>
                </a:lnTo>
                <a:lnTo>
                  <a:pt x="83601" y="43306"/>
                </a:lnTo>
                <a:lnTo>
                  <a:pt x="83601" y="43306"/>
                </a:lnTo>
                <a:lnTo>
                  <a:pt x="83601" y="43306"/>
                </a:lnTo>
                <a:lnTo>
                  <a:pt x="83601" y="43306"/>
                </a:lnTo>
                <a:lnTo>
                  <a:pt x="83601" y="43306"/>
                </a:lnTo>
                <a:lnTo>
                  <a:pt x="83033" y="43306"/>
                </a:lnTo>
                <a:lnTo>
                  <a:pt x="83033" y="43306"/>
                </a:lnTo>
                <a:lnTo>
                  <a:pt x="83033" y="43306"/>
                </a:lnTo>
                <a:lnTo>
                  <a:pt x="83033" y="43306"/>
                </a:lnTo>
                <a:lnTo>
                  <a:pt x="83033" y="43790"/>
                </a:lnTo>
                <a:lnTo>
                  <a:pt x="83033" y="43790"/>
                </a:lnTo>
                <a:lnTo>
                  <a:pt x="83033" y="43790"/>
                </a:lnTo>
                <a:lnTo>
                  <a:pt x="83033" y="43790"/>
                </a:lnTo>
                <a:lnTo>
                  <a:pt x="83601" y="43790"/>
                </a:lnTo>
                <a:lnTo>
                  <a:pt x="83601" y="43790"/>
                </a:lnTo>
                <a:lnTo>
                  <a:pt x="83601" y="43790"/>
                </a:lnTo>
                <a:lnTo>
                  <a:pt x="83601" y="43790"/>
                </a:lnTo>
                <a:lnTo>
                  <a:pt x="83601" y="43790"/>
                </a:lnTo>
                <a:lnTo>
                  <a:pt x="83601" y="44274"/>
                </a:lnTo>
                <a:lnTo>
                  <a:pt x="83601" y="44274"/>
                </a:lnTo>
                <a:lnTo>
                  <a:pt x="83601" y="44274"/>
                </a:lnTo>
                <a:lnTo>
                  <a:pt x="83601" y="44274"/>
                </a:lnTo>
                <a:lnTo>
                  <a:pt x="83033" y="44274"/>
                </a:lnTo>
                <a:lnTo>
                  <a:pt x="83033" y="44274"/>
                </a:lnTo>
                <a:lnTo>
                  <a:pt x="83033" y="44274"/>
                </a:lnTo>
                <a:lnTo>
                  <a:pt x="83033" y="44274"/>
                </a:lnTo>
                <a:lnTo>
                  <a:pt x="83033" y="44758"/>
                </a:lnTo>
                <a:lnTo>
                  <a:pt x="83033" y="44758"/>
                </a:lnTo>
                <a:lnTo>
                  <a:pt x="82464" y="44758"/>
                </a:lnTo>
                <a:lnTo>
                  <a:pt x="82464" y="44758"/>
                </a:lnTo>
                <a:lnTo>
                  <a:pt x="82464" y="44758"/>
                </a:lnTo>
                <a:lnTo>
                  <a:pt x="82464" y="44758"/>
                </a:lnTo>
                <a:lnTo>
                  <a:pt x="82464" y="44758"/>
                </a:lnTo>
                <a:lnTo>
                  <a:pt x="82464" y="45241"/>
                </a:lnTo>
                <a:lnTo>
                  <a:pt x="82464" y="45241"/>
                </a:lnTo>
                <a:lnTo>
                  <a:pt x="82464" y="45241"/>
                </a:lnTo>
                <a:lnTo>
                  <a:pt x="82464" y="45241"/>
                </a:lnTo>
                <a:lnTo>
                  <a:pt x="82464" y="45967"/>
                </a:lnTo>
                <a:lnTo>
                  <a:pt x="81895" y="45967"/>
                </a:lnTo>
                <a:lnTo>
                  <a:pt x="81895" y="45967"/>
                </a:lnTo>
                <a:lnTo>
                  <a:pt x="81895" y="45967"/>
                </a:lnTo>
                <a:lnTo>
                  <a:pt x="82464" y="45967"/>
                </a:lnTo>
                <a:lnTo>
                  <a:pt x="82464" y="46451"/>
                </a:lnTo>
                <a:lnTo>
                  <a:pt x="82464" y="46451"/>
                </a:lnTo>
                <a:lnTo>
                  <a:pt x="82464" y="46451"/>
                </a:lnTo>
                <a:lnTo>
                  <a:pt x="82464" y="46451"/>
                </a:lnTo>
                <a:lnTo>
                  <a:pt x="82464" y="46451"/>
                </a:lnTo>
                <a:lnTo>
                  <a:pt x="83033" y="46451"/>
                </a:lnTo>
                <a:lnTo>
                  <a:pt x="83033" y="46451"/>
                </a:lnTo>
                <a:lnTo>
                  <a:pt x="83033" y="46451"/>
                </a:lnTo>
                <a:lnTo>
                  <a:pt x="83033" y="46935"/>
                </a:lnTo>
                <a:lnTo>
                  <a:pt x="83033" y="46935"/>
                </a:lnTo>
                <a:lnTo>
                  <a:pt x="83033" y="46935"/>
                </a:lnTo>
                <a:lnTo>
                  <a:pt x="83601" y="46935"/>
                </a:lnTo>
                <a:lnTo>
                  <a:pt x="83601" y="46935"/>
                </a:lnTo>
                <a:lnTo>
                  <a:pt x="83601" y="46935"/>
                </a:lnTo>
                <a:lnTo>
                  <a:pt x="83601" y="47419"/>
                </a:lnTo>
                <a:lnTo>
                  <a:pt x="83601" y="47419"/>
                </a:lnTo>
                <a:lnTo>
                  <a:pt x="83601" y="47419"/>
                </a:lnTo>
                <a:lnTo>
                  <a:pt x="83601" y="47419"/>
                </a:lnTo>
                <a:lnTo>
                  <a:pt x="83601" y="47419"/>
                </a:lnTo>
                <a:lnTo>
                  <a:pt x="84454" y="47419"/>
                </a:lnTo>
                <a:lnTo>
                  <a:pt x="84454" y="47419"/>
                </a:lnTo>
                <a:lnTo>
                  <a:pt x="84454" y="47419"/>
                </a:lnTo>
                <a:lnTo>
                  <a:pt x="84454" y="47419"/>
                </a:lnTo>
                <a:lnTo>
                  <a:pt x="85023" y="47419"/>
                </a:lnTo>
                <a:lnTo>
                  <a:pt x="85023" y="47419"/>
                </a:lnTo>
                <a:lnTo>
                  <a:pt x="85023" y="47419"/>
                </a:lnTo>
                <a:lnTo>
                  <a:pt x="85023" y="47903"/>
                </a:lnTo>
                <a:lnTo>
                  <a:pt x="85023" y="47903"/>
                </a:lnTo>
                <a:lnTo>
                  <a:pt x="85023" y="47903"/>
                </a:lnTo>
                <a:lnTo>
                  <a:pt x="85592" y="47903"/>
                </a:lnTo>
                <a:lnTo>
                  <a:pt x="85592" y="48629"/>
                </a:lnTo>
                <a:lnTo>
                  <a:pt x="85592" y="48629"/>
                </a:lnTo>
                <a:lnTo>
                  <a:pt x="85592" y="48629"/>
                </a:lnTo>
                <a:lnTo>
                  <a:pt x="85592" y="48629"/>
                </a:lnTo>
                <a:lnTo>
                  <a:pt x="85592" y="48629"/>
                </a:lnTo>
                <a:lnTo>
                  <a:pt x="85592" y="48629"/>
                </a:lnTo>
                <a:lnTo>
                  <a:pt x="85592" y="48629"/>
                </a:lnTo>
                <a:lnTo>
                  <a:pt x="85592" y="49112"/>
                </a:lnTo>
                <a:lnTo>
                  <a:pt x="85592" y="49112"/>
                </a:lnTo>
                <a:lnTo>
                  <a:pt x="85592" y="49112"/>
                </a:lnTo>
                <a:lnTo>
                  <a:pt x="85592" y="49112"/>
                </a:lnTo>
                <a:lnTo>
                  <a:pt x="85592" y="49112"/>
                </a:lnTo>
                <a:lnTo>
                  <a:pt x="85023" y="49112"/>
                </a:lnTo>
                <a:lnTo>
                  <a:pt x="85023" y="49112"/>
                </a:lnTo>
                <a:lnTo>
                  <a:pt x="85023" y="49112"/>
                </a:lnTo>
                <a:lnTo>
                  <a:pt x="85023" y="49112"/>
                </a:lnTo>
                <a:lnTo>
                  <a:pt x="85023" y="49112"/>
                </a:lnTo>
                <a:lnTo>
                  <a:pt x="84454" y="49112"/>
                </a:lnTo>
                <a:lnTo>
                  <a:pt x="84454" y="49112"/>
                </a:lnTo>
                <a:lnTo>
                  <a:pt x="84454" y="49112"/>
                </a:lnTo>
                <a:lnTo>
                  <a:pt x="84454" y="49112"/>
                </a:lnTo>
                <a:lnTo>
                  <a:pt x="84454" y="49112"/>
                </a:lnTo>
                <a:lnTo>
                  <a:pt x="83601" y="49112"/>
                </a:lnTo>
                <a:lnTo>
                  <a:pt x="83601" y="49112"/>
                </a:lnTo>
                <a:lnTo>
                  <a:pt x="83601" y="49112"/>
                </a:lnTo>
                <a:lnTo>
                  <a:pt x="83601" y="49112"/>
                </a:lnTo>
                <a:lnTo>
                  <a:pt x="83601" y="49112"/>
                </a:lnTo>
                <a:lnTo>
                  <a:pt x="83601" y="49112"/>
                </a:lnTo>
                <a:lnTo>
                  <a:pt x="83601" y="49596"/>
                </a:lnTo>
                <a:lnTo>
                  <a:pt x="83601" y="49596"/>
                </a:lnTo>
                <a:lnTo>
                  <a:pt x="83601" y="49596"/>
                </a:lnTo>
                <a:lnTo>
                  <a:pt x="83601" y="49596"/>
                </a:lnTo>
                <a:lnTo>
                  <a:pt x="83601" y="49596"/>
                </a:lnTo>
                <a:lnTo>
                  <a:pt x="83033" y="49596"/>
                </a:lnTo>
                <a:lnTo>
                  <a:pt x="83033" y="49596"/>
                </a:lnTo>
                <a:lnTo>
                  <a:pt x="83033" y="50080"/>
                </a:lnTo>
                <a:lnTo>
                  <a:pt x="83033" y="50080"/>
                </a:lnTo>
                <a:lnTo>
                  <a:pt x="83033" y="50080"/>
                </a:lnTo>
                <a:lnTo>
                  <a:pt x="83033" y="50080"/>
                </a:lnTo>
                <a:lnTo>
                  <a:pt x="82464" y="50080"/>
                </a:lnTo>
                <a:lnTo>
                  <a:pt x="82464" y="49596"/>
                </a:lnTo>
                <a:lnTo>
                  <a:pt x="82464" y="49596"/>
                </a:lnTo>
                <a:lnTo>
                  <a:pt x="82464" y="49596"/>
                </a:lnTo>
                <a:lnTo>
                  <a:pt x="82464" y="50080"/>
                </a:lnTo>
                <a:lnTo>
                  <a:pt x="82464" y="50080"/>
                </a:lnTo>
                <a:lnTo>
                  <a:pt x="82464" y="50080"/>
                </a:lnTo>
                <a:lnTo>
                  <a:pt x="82464" y="50080"/>
                </a:lnTo>
                <a:lnTo>
                  <a:pt x="82464" y="50564"/>
                </a:lnTo>
                <a:lnTo>
                  <a:pt x="81895" y="50564"/>
                </a:lnTo>
                <a:lnTo>
                  <a:pt x="81895" y="50564"/>
                </a:lnTo>
                <a:lnTo>
                  <a:pt x="81895" y="50564"/>
                </a:lnTo>
                <a:lnTo>
                  <a:pt x="81895" y="50564"/>
                </a:lnTo>
                <a:lnTo>
                  <a:pt x="81895" y="51290"/>
                </a:lnTo>
                <a:lnTo>
                  <a:pt x="81895" y="51290"/>
                </a:lnTo>
                <a:lnTo>
                  <a:pt x="81895" y="51290"/>
                </a:lnTo>
                <a:lnTo>
                  <a:pt x="81895" y="51290"/>
                </a:lnTo>
                <a:lnTo>
                  <a:pt x="82464" y="51290"/>
                </a:lnTo>
                <a:lnTo>
                  <a:pt x="82464" y="51774"/>
                </a:lnTo>
                <a:lnTo>
                  <a:pt x="82464" y="51774"/>
                </a:lnTo>
                <a:lnTo>
                  <a:pt x="82464" y="51774"/>
                </a:lnTo>
                <a:lnTo>
                  <a:pt x="82464" y="51774"/>
                </a:lnTo>
                <a:lnTo>
                  <a:pt x="82464" y="51774"/>
                </a:lnTo>
                <a:lnTo>
                  <a:pt x="82464" y="51774"/>
                </a:lnTo>
                <a:lnTo>
                  <a:pt x="83033" y="51774"/>
                </a:lnTo>
                <a:lnTo>
                  <a:pt x="83033" y="51774"/>
                </a:lnTo>
                <a:lnTo>
                  <a:pt x="83033" y="52258"/>
                </a:lnTo>
                <a:lnTo>
                  <a:pt x="83033" y="52258"/>
                </a:lnTo>
                <a:lnTo>
                  <a:pt x="83033" y="52258"/>
                </a:lnTo>
                <a:lnTo>
                  <a:pt x="83601" y="52258"/>
                </a:lnTo>
                <a:lnTo>
                  <a:pt x="83601" y="52258"/>
                </a:lnTo>
                <a:lnTo>
                  <a:pt x="83601" y="52258"/>
                </a:lnTo>
                <a:lnTo>
                  <a:pt x="83601" y="52258"/>
                </a:lnTo>
                <a:lnTo>
                  <a:pt x="83601" y="52258"/>
                </a:lnTo>
                <a:lnTo>
                  <a:pt x="84454" y="52258"/>
                </a:lnTo>
                <a:lnTo>
                  <a:pt x="84454" y="52258"/>
                </a:lnTo>
                <a:lnTo>
                  <a:pt x="84454" y="52741"/>
                </a:lnTo>
                <a:lnTo>
                  <a:pt x="84454" y="52741"/>
                </a:lnTo>
                <a:lnTo>
                  <a:pt x="84454" y="52258"/>
                </a:lnTo>
                <a:lnTo>
                  <a:pt x="84454" y="52258"/>
                </a:lnTo>
                <a:lnTo>
                  <a:pt x="84454" y="52741"/>
                </a:lnTo>
                <a:lnTo>
                  <a:pt x="85023" y="52741"/>
                </a:lnTo>
                <a:lnTo>
                  <a:pt x="85023" y="52741"/>
                </a:lnTo>
                <a:lnTo>
                  <a:pt x="85023" y="52741"/>
                </a:lnTo>
                <a:lnTo>
                  <a:pt x="84454" y="52741"/>
                </a:lnTo>
                <a:lnTo>
                  <a:pt x="84454" y="53225"/>
                </a:lnTo>
                <a:lnTo>
                  <a:pt x="84454" y="53225"/>
                </a:lnTo>
                <a:lnTo>
                  <a:pt x="84454" y="53225"/>
                </a:lnTo>
                <a:lnTo>
                  <a:pt x="85023" y="53225"/>
                </a:lnTo>
                <a:lnTo>
                  <a:pt x="85023" y="53951"/>
                </a:lnTo>
                <a:lnTo>
                  <a:pt x="85023" y="53951"/>
                </a:lnTo>
                <a:lnTo>
                  <a:pt x="85023" y="53951"/>
                </a:lnTo>
                <a:lnTo>
                  <a:pt x="85023" y="54435"/>
                </a:lnTo>
                <a:lnTo>
                  <a:pt x="84454" y="54435"/>
                </a:lnTo>
                <a:lnTo>
                  <a:pt x="84454" y="54435"/>
                </a:lnTo>
                <a:lnTo>
                  <a:pt x="84454" y="54435"/>
                </a:lnTo>
                <a:lnTo>
                  <a:pt x="84454" y="54435"/>
                </a:lnTo>
                <a:lnTo>
                  <a:pt x="84454" y="54435"/>
                </a:lnTo>
                <a:lnTo>
                  <a:pt x="84454" y="54435"/>
                </a:lnTo>
                <a:lnTo>
                  <a:pt x="84454" y="54435"/>
                </a:lnTo>
                <a:lnTo>
                  <a:pt x="84454" y="54919"/>
                </a:lnTo>
                <a:lnTo>
                  <a:pt x="84454" y="54919"/>
                </a:lnTo>
                <a:lnTo>
                  <a:pt x="84454" y="54919"/>
                </a:lnTo>
                <a:lnTo>
                  <a:pt x="84454" y="54919"/>
                </a:lnTo>
                <a:lnTo>
                  <a:pt x="84454" y="55403"/>
                </a:lnTo>
                <a:lnTo>
                  <a:pt x="84454" y="55403"/>
                </a:lnTo>
                <a:lnTo>
                  <a:pt x="84454" y="55403"/>
                </a:lnTo>
                <a:lnTo>
                  <a:pt x="84454" y="55403"/>
                </a:lnTo>
                <a:lnTo>
                  <a:pt x="84454" y="55403"/>
                </a:lnTo>
                <a:lnTo>
                  <a:pt x="84454" y="55403"/>
                </a:lnTo>
                <a:lnTo>
                  <a:pt x="84454" y="55403"/>
                </a:lnTo>
                <a:lnTo>
                  <a:pt x="84454" y="55887"/>
                </a:lnTo>
                <a:lnTo>
                  <a:pt x="85023" y="55887"/>
                </a:lnTo>
                <a:lnTo>
                  <a:pt x="85023" y="55887"/>
                </a:lnTo>
                <a:lnTo>
                  <a:pt x="85023" y="55887"/>
                </a:lnTo>
                <a:lnTo>
                  <a:pt x="85023" y="55887"/>
                </a:lnTo>
                <a:lnTo>
                  <a:pt x="85023" y="55887"/>
                </a:lnTo>
                <a:lnTo>
                  <a:pt x="85023" y="56612"/>
                </a:lnTo>
                <a:lnTo>
                  <a:pt x="85023" y="56612"/>
                </a:lnTo>
                <a:lnTo>
                  <a:pt x="84454" y="56612"/>
                </a:lnTo>
                <a:lnTo>
                  <a:pt x="84454" y="56612"/>
                </a:lnTo>
                <a:lnTo>
                  <a:pt x="84454" y="57096"/>
                </a:lnTo>
                <a:lnTo>
                  <a:pt x="85023" y="57096"/>
                </a:lnTo>
                <a:lnTo>
                  <a:pt x="85023" y="57096"/>
                </a:lnTo>
                <a:lnTo>
                  <a:pt x="85023" y="57096"/>
                </a:lnTo>
                <a:lnTo>
                  <a:pt x="85592" y="57096"/>
                </a:lnTo>
                <a:lnTo>
                  <a:pt x="85592" y="57096"/>
                </a:lnTo>
                <a:lnTo>
                  <a:pt x="85592" y="57096"/>
                </a:lnTo>
                <a:lnTo>
                  <a:pt x="85592" y="57096"/>
                </a:lnTo>
                <a:lnTo>
                  <a:pt x="85592" y="57096"/>
                </a:lnTo>
                <a:lnTo>
                  <a:pt x="85592" y="57096"/>
                </a:lnTo>
                <a:lnTo>
                  <a:pt x="85592" y="57580"/>
                </a:lnTo>
                <a:lnTo>
                  <a:pt x="85592" y="57580"/>
                </a:lnTo>
                <a:lnTo>
                  <a:pt x="85592" y="57580"/>
                </a:lnTo>
                <a:lnTo>
                  <a:pt x="85592" y="57580"/>
                </a:lnTo>
                <a:lnTo>
                  <a:pt x="85592" y="58064"/>
                </a:lnTo>
                <a:lnTo>
                  <a:pt x="85592" y="58064"/>
                </a:lnTo>
                <a:lnTo>
                  <a:pt x="85592" y="58064"/>
                </a:lnTo>
                <a:lnTo>
                  <a:pt x="85592" y="58064"/>
                </a:lnTo>
                <a:lnTo>
                  <a:pt x="85592" y="58548"/>
                </a:lnTo>
                <a:lnTo>
                  <a:pt x="85592" y="58548"/>
                </a:lnTo>
                <a:lnTo>
                  <a:pt x="85592" y="58548"/>
                </a:lnTo>
                <a:lnTo>
                  <a:pt x="85592" y="58548"/>
                </a:lnTo>
                <a:lnTo>
                  <a:pt x="85592" y="59274"/>
                </a:lnTo>
                <a:lnTo>
                  <a:pt x="85592" y="59274"/>
                </a:lnTo>
                <a:lnTo>
                  <a:pt x="85592" y="59274"/>
                </a:lnTo>
                <a:lnTo>
                  <a:pt x="85592" y="59274"/>
                </a:lnTo>
                <a:lnTo>
                  <a:pt x="85592" y="59274"/>
                </a:lnTo>
                <a:lnTo>
                  <a:pt x="85592" y="59758"/>
                </a:lnTo>
                <a:lnTo>
                  <a:pt x="85592" y="59758"/>
                </a:lnTo>
                <a:lnTo>
                  <a:pt x="85592" y="59758"/>
                </a:lnTo>
                <a:lnTo>
                  <a:pt x="85592" y="59758"/>
                </a:lnTo>
                <a:lnTo>
                  <a:pt x="85592" y="60241"/>
                </a:lnTo>
                <a:lnTo>
                  <a:pt x="85592" y="60241"/>
                </a:lnTo>
                <a:lnTo>
                  <a:pt x="85592" y="60241"/>
                </a:lnTo>
                <a:lnTo>
                  <a:pt x="85592" y="60725"/>
                </a:lnTo>
                <a:lnTo>
                  <a:pt x="85592" y="60725"/>
                </a:lnTo>
                <a:lnTo>
                  <a:pt x="86161" y="60725"/>
                </a:lnTo>
                <a:lnTo>
                  <a:pt x="86161" y="60725"/>
                </a:lnTo>
                <a:lnTo>
                  <a:pt x="85592" y="60725"/>
                </a:lnTo>
                <a:lnTo>
                  <a:pt x="85592" y="60725"/>
                </a:lnTo>
                <a:lnTo>
                  <a:pt x="86161" y="60725"/>
                </a:lnTo>
                <a:lnTo>
                  <a:pt x="86161" y="61209"/>
                </a:lnTo>
                <a:lnTo>
                  <a:pt x="86161" y="61209"/>
                </a:lnTo>
                <a:lnTo>
                  <a:pt x="86161" y="61209"/>
                </a:lnTo>
                <a:lnTo>
                  <a:pt x="86161" y="61209"/>
                </a:lnTo>
                <a:lnTo>
                  <a:pt x="86161" y="61209"/>
                </a:lnTo>
                <a:lnTo>
                  <a:pt x="86161" y="61935"/>
                </a:lnTo>
                <a:lnTo>
                  <a:pt x="86161" y="61935"/>
                </a:lnTo>
                <a:lnTo>
                  <a:pt x="86161" y="61935"/>
                </a:lnTo>
                <a:lnTo>
                  <a:pt x="86161" y="61935"/>
                </a:lnTo>
                <a:lnTo>
                  <a:pt x="86161" y="62419"/>
                </a:lnTo>
                <a:lnTo>
                  <a:pt x="86161" y="62419"/>
                </a:lnTo>
                <a:lnTo>
                  <a:pt x="86161" y="62419"/>
                </a:lnTo>
                <a:lnTo>
                  <a:pt x="86161" y="62419"/>
                </a:lnTo>
                <a:lnTo>
                  <a:pt x="86161" y="62419"/>
                </a:lnTo>
                <a:lnTo>
                  <a:pt x="86161" y="62903"/>
                </a:lnTo>
                <a:lnTo>
                  <a:pt x="86161" y="62903"/>
                </a:lnTo>
                <a:lnTo>
                  <a:pt x="86161" y="62903"/>
                </a:lnTo>
                <a:lnTo>
                  <a:pt x="86161" y="62903"/>
                </a:lnTo>
                <a:lnTo>
                  <a:pt x="86161" y="62903"/>
                </a:lnTo>
                <a:lnTo>
                  <a:pt x="86161" y="63387"/>
                </a:lnTo>
                <a:lnTo>
                  <a:pt x="86161" y="63387"/>
                </a:lnTo>
                <a:lnTo>
                  <a:pt x="86161" y="63387"/>
                </a:lnTo>
                <a:lnTo>
                  <a:pt x="86161" y="63387"/>
                </a:lnTo>
                <a:lnTo>
                  <a:pt x="86161" y="63870"/>
                </a:lnTo>
                <a:lnTo>
                  <a:pt x="86161" y="63870"/>
                </a:lnTo>
                <a:lnTo>
                  <a:pt x="86161" y="63870"/>
                </a:lnTo>
                <a:lnTo>
                  <a:pt x="86161" y="63387"/>
                </a:lnTo>
                <a:lnTo>
                  <a:pt x="86161" y="63387"/>
                </a:lnTo>
                <a:lnTo>
                  <a:pt x="86161" y="63387"/>
                </a:lnTo>
                <a:lnTo>
                  <a:pt x="85592" y="63387"/>
                </a:lnTo>
                <a:lnTo>
                  <a:pt x="85592" y="63387"/>
                </a:lnTo>
                <a:lnTo>
                  <a:pt x="85592" y="63387"/>
                </a:lnTo>
                <a:lnTo>
                  <a:pt x="85592" y="63870"/>
                </a:lnTo>
                <a:lnTo>
                  <a:pt x="85592" y="63870"/>
                </a:lnTo>
                <a:lnTo>
                  <a:pt x="85592" y="63870"/>
                </a:lnTo>
                <a:lnTo>
                  <a:pt x="85592" y="63870"/>
                </a:lnTo>
                <a:lnTo>
                  <a:pt x="85592" y="63870"/>
                </a:lnTo>
                <a:lnTo>
                  <a:pt x="85592" y="63870"/>
                </a:lnTo>
                <a:lnTo>
                  <a:pt x="85023" y="63870"/>
                </a:lnTo>
                <a:lnTo>
                  <a:pt x="85023" y="63870"/>
                </a:lnTo>
                <a:lnTo>
                  <a:pt x="85023" y="63870"/>
                </a:lnTo>
                <a:lnTo>
                  <a:pt x="84454" y="63870"/>
                </a:lnTo>
                <a:lnTo>
                  <a:pt x="84454" y="63870"/>
                </a:lnTo>
                <a:lnTo>
                  <a:pt x="84454" y="63870"/>
                </a:lnTo>
                <a:lnTo>
                  <a:pt x="84454" y="63387"/>
                </a:lnTo>
                <a:lnTo>
                  <a:pt x="84454" y="63387"/>
                </a:lnTo>
                <a:lnTo>
                  <a:pt x="84454" y="63387"/>
                </a:lnTo>
                <a:lnTo>
                  <a:pt x="84454" y="63387"/>
                </a:lnTo>
                <a:lnTo>
                  <a:pt x="84454" y="63870"/>
                </a:lnTo>
                <a:lnTo>
                  <a:pt x="84454" y="63870"/>
                </a:lnTo>
                <a:lnTo>
                  <a:pt x="84454" y="63870"/>
                </a:lnTo>
                <a:lnTo>
                  <a:pt x="84454" y="63870"/>
                </a:lnTo>
                <a:lnTo>
                  <a:pt x="84454" y="63870"/>
                </a:lnTo>
                <a:lnTo>
                  <a:pt x="83601" y="63870"/>
                </a:lnTo>
                <a:lnTo>
                  <a:pt x="83601" y="63870"/>
                </a:lnTo>
                <a:lnTo>
                  <a:pt x="83601" y="63870"/>
                </a:lnTo>
                <a:lnTo>
                  <a:pt x="83601" y="63870"/>
                </a:lnTo>
                <a:lnTo>
                  <a:pt x="83601" y="63870"/>
                </a:lnTo>
                <a:lnTo>
                  <a:pt x="83601" y="63870"/>
                </a:lnTo>
                <a:lnTo>
                  <a:pt x="83601" y="63870"/>
                </a:lnTo>
                <a:lnTo>
                  <a:pt x="83033" y="63870"/>
                </a:lnTo>
                <a:lnTo>
                  <a:pt x="83033" y="63870"/>
                </a:lnTo>
                <a:lnTo>
                  <a:pt x="83033" y="63870"/>
                </a:lnTo>
                <a:lnTo>
                  <a:pt x="83033" y="63870"/>
                </a:lnTo>
                <a:lnTo>
                  <a:pt x="83033" y="63870"/>
                </a:lnTo>
                <a:lnTo>
                  <a:pt x="83033" y="63870"/>
                </a:lnTo>
                <a:lnTo>
                  <a:pt x="82464" y="63870"/>
                </a:lnTo>
                <a:lnTo>
                  <a:pt x="82464" y="63870"/>
                </a:lnTo>
                <a:lnTo>
                  <a:pt x="82464" y="63870"/>
                </a:lnTo>
                <a:lnTo>
                  <a:pt x="82464" y="63870"/>
                </a:lnTo>
                <a:lnTo>
                  <a:pt x="82464" y="63870"/>
                </a:lnTo>
                <a:lnTo>
                  <a:pt x="82464" y="63870"/>
                </a:lnTo>
                <a:lnTo>
                  <a:pt x="81895" y="63870"/>
                </a:lnTo>
                <a:lnTo>
                  <a:pt x="81895" y="63870"/>
                </a:lnTo>
                <a:lnTo>
                  <a:pt x="81895" y="63387"/>
                </a:lnTo>
                <a:lnTo>
                  <a:pt x="81895" y="63387"/>
                </a:lnTo>
                <a:lnTo>
                  <a:pt x="81895" y="63387"/>
                </a:lnTo>
                <a:lnTo>
                  <a:pt x="81895" y="62903"/>
                </a:lnTo>
                <a:lnTo>
                  <a:pt x="81895" y="62903"/>
                </a:lnTo>
                <a:lnTo>
                  <a:pt x="81895" y="62903"/>
                </a:lnTo>
                <a:lnTo>
                  <a:pt x="81895" y="62903"/>
                </a:lnTo>
                <a:lnTo>
                  <a:pt x="81895" y="62419"/>
                </a:lnTo>
                <a:lnTo>
                  <a:pt x="81895" y="62419"/>
                </a:lnTo>
                <a:lnTo>
                  <a:pt x="81895" y="62419"/>
                </a:lnTo>
                <a:lnTo>
                  <a:pt x="81895" y="62419"/>
                </a:lnTo>
                <a:lnTo>
                  <a:pt x="81895" y="62419"/>
                </a:lnTo>
                <a:lnTo>
                  <a:pt x="81895" y="62903"/>
                </a:lnTo>
                <a:lnTo>
                  <a:pt x="81895" y="62903"/>
                </a:lnTo>
                <a:lnTo>
                  <a:pt x="81895" y="62903"/>
                </a:lnTo>
                <a:lnTo>
                  <a:pt x="81327" y="62903"/>
                </a:lnTo>
                <a:lnTo>
                  <a:pt x="81327" y="62903"/>
                </a:lnTo>
                <a:lnTo>
                  <a:pt x="81327" y="62903"/>
                </a:lnTo>
                <a:lnTo>
                  <a:pt x="81327" y="63387"/>
                </a:lnTo>
                <a:lnTo>
                  <a:pt x="81327" y="63387"/>
                </a:lnTo>
                <a:lnTo>
                  <a:pt x="81327" y="63387"/>
                </a:lnTo>
                <a:lnTo>
                  <a:pt x="80473" y="63387"/>
                </a:lnTo>
                <a:lnTo>
                  <a:pt x="80473" y="63387"/>
                </a:lnTo>
                <a:lnTo>
                  <a:pt x="80473" y="63387"/>
                </a:lnTo>
                <a:lnTo>
                  <a:pt x="80473" y="63387"/>
                </a:lnTo>
                <a:lnTo>
                  <a:pt x="80473" y="63387"/>
                </a:lnTo>
                <a:lnTo>
                  <a:pt x="79905" y="63387"/>
                </a:lnTo>
                <a:lnTo>
                  <a:pt x="79905" y="63387"/>
                </a:lnTo>
                <a:lnTo>
                  <a:pt x="79905" y="63870"/>
                </a:lnTo>
                <a:lnTo>
                  <a:pt x="79905" y="63870"/>
                </a:lnTo>
                <a:lnTo>
                  <a:pt x="79905" y="63870"/>
                </a:lnTo>
                <a:lnTo>
                  <a:pt x="79336" y="63870"/>
                </a:lnTo>
                <a:lnTo>
                  <a:pt x="79336" y="63870"/>
                </a:lnTo>
                <a:lnTo>
                  <a:pt x="79336" y="63870"/>
                </a:lnTo>
                <a:lnTo>
                  <a:pt x="79336" y="63870"/>
                </a:lnTo>
                <a:lnTo>
                  <a:pt x="78767" y="63870"/>
                </a:lnTo>
                <a:lnTo>
                  <a:pt x="78767" y="63870"/>
                </a:lnTo>
                <a:lnTo>
                  <a:pt x="78767" y="63870"/>
                </a:lnTo>
                <a:lnTo>
                  <a:pt x="78767" y="63870"/>
                </a:lnTo>
                <a:lnTo>
                  <a:pt x="78767" y="63870"/>
                </a:lnTo>
                <a:lnTo>
                  <a:pt x="78199" y="63870"/>
                </a:lnTo>
                <a:lnTo>
                  <a:pt x="78199" y="63870"/>
                </a:lnTo>
                <a:lnTo>
                  <a:pt x="78199" y="64596"/>
                </a:lnTo>
                <a:lnTo>
                  <a:pt x="78199" y="64596"/>
                </a:lnTo>
                <a:lnTo>
                  <a:pt x="78199" y="64596"/>
                </a:lnTo>
                <a:lnTo>
                  <a:pt x="78199" y="64596"/>
                </a:lnTo>
                <a:lnTo>
                  <a:pt x="77345" y="64596"/>
                </a:lnTo>
                <a:lnTo>
                  <a:pt x="77345" y="64596"/>
                </a:lnTo>
                <a:lnTo>
                  <a:pt x="77345" y="64596"/>
                </a:lnTo>
                <a:lnTo>
                  <a:pt x="77345" y="65080"/>
                </a:lnTo>
                <a:lnTo>
                  <a:pt x="77345" y="65080"/>
                </a:lnTo>
                <a:lnTo>
                  <a:pt x="77345" y="65080"/>
                </a:lnTo>
                <a:lnTo>
                  <a:pt x="77345" y="65080"/>
                </a:lnTo>
                <a:lnTo>
                  <a:pt x="76777" y="65080"/>
                </a:lnTo>
                <a:lnTo>
                  <a:pt x="76777" y="65564"/>
                </a:lnTo>
                <a:lnTo>
                  <a:pt x="76777" y="65564"/>
                </a:lnTo>
                <a:lnTo>
                  <a:pt x="76777" y="65564"/>
                </a:lnTo>
                <a:lnTo>
                  <a:pt x="76777" y="65564"/>
                </a:lnTo>
                <a:lnTo>
                  <a:pt x="76777" y="65564"/>
                </a:lnTo>
                <a:lnTo>
                  <a:pt x="76777" y="66048"/>
                </a:lnTo>
                <a:lnTo>
                  <a:pt x="76777" y="66048"/>
                </a:lnTo>
                <a:lnTo>
                  <a:pt x="77345" y="66048"/>
                </a:lnTo>
                <a:lnTo>
                  <a:pt x="77345" y="66048"/>
                </a:lnTo>
                <a:lnTo>
                  <a:pt x="77345" y="66048"/>
                </a:lnTo>
                <a:lnTo>
                  <a:pt x="77345" y="66048"/>
                </a:lnTo>
                <a:lnTo>
                  <a:pt x="77345" y="66532"/>
                </a:lnTo>
                <a:lnTo>
                  <a:pt x="77345" y="66532"/>
                </a:lnTo>
                <a:lnTo>
                  <a:pt x="77345" y="66532"/>
                </a:lnTo>
                <a:lnTo>
                  <a:pt x="77345" y="66532"/>
                </a:lnTo>
                <a:lnTo>
                  <a:pt x="77345" y="67258"/>
                </a:lnTo>
                <a:lnTo>
                  <a:pt x="78199" y="67258"/>
                </a:lnTo>
                <a:lnTo>
                  <a:pt x="78199" y="67258"/>
                </a:lnTo>
                <a:lnTo>
                  <a:pt x="78199" y="67258"/>
                </a:lnTo>
                <a:lnTo>
                  <a:pt x="78199" y="67258"/>
                </a:lnTo>
                <a:lnTo>
                  <a:pt x="78199" y="67741"/>
                </a:lnTo>
                <a:lnTo>
                  <a:pt x="78199" y="67741"/>
                </a:lnTo>
                <a:lnTo>
                  <a:pt x="78199" y="67741"/>
                </a:lnTo>
                <a:lnTo>
                  <a:pt x="77345" y="67741"/>
                </a:lnTo>
                <a:lnTo>
                  <a:pt x="77345" y="67741"/>
                </a:lnTo>
                <a:lnTo>
                  <a:pt x="77345" y="67741"/>
                </a:lnTo>
                <a:lnTo>
                  <a:pt x="77345" y="67741"/>
                </a:lnTo>
                <a:lnTo>
                  <a:pt x="77345" y="68225"/>
                </a:lnTo>
                <a:lnTo>
                  <a:pt x="76777" y="68225"/>
                </a:lnTo>
                <a:lnTo>
                  <a:pt x="76777" y="68225"/>
                </a:lnTo>
                <a:lnTo>
                  <a:pt x="76777" y="68225"/>
                </a:lnTo>
                <a:lnTo>
                  <a:pt x="76777" y="68225"/>
                </a:lnTo>
                <a:lnTo>
                  <a:pt x="76777" y="68709"/>
                </a:lnTo>
                <a:lnTo>
                  <a:pt x="76777" y="68709"/>
                </a:lnTo>
                <a:lnTo>
                  <a:pt x="76777" y="68709"/>
                </a:lnTo>
                <a:lnTo>
                  <a:pt x="76777" y="68709"/>
                </a:lnTo>
                <a:lnTo>
                  <a:pt x="76777" y="69435"/>
                </a:lnTo>
                <a:lnTo>
                  <a:pt x="76777" y="69435"/>
                </a:lnTo>
                <a:lnTo>
                  <a:pt x="76777" y="69435"/>
                </a:lnTo>
                <a:lnTo>
                  <a:pt x="76208" y="69435"/>
                </a:lnTo>
                <a:lnTo>
                  <a:pt x="76208" y="69435"/>
                </a:lnTo>
                <a:lnTo>
                  <a:pt x="76208" y="69435"/>
                </a:lnTo>
                <a:lnTo>
                  <a:pt x="76208" y="69435"/>
                </a:lnTo>
                <a:lnTo>
                  <a:pt x="76208" y="69435"/>
                </a:lnTo>
                <a:lnTo>
                  <a:pt x="76208" y="69919"/>
                </a:lnTo>
                <a:lnTo>
                  <a:pt x="75639" y="69919"/>
                </a:lnTo>
                <a:lnTo>
                  <a:pt x="75639" y="69919"/>
                </a:lnTo>
                <a:lnTo>
                  <a:pt x="75639" y="69919"/>
                </a:lnTo>
                <a:lnTo>
                  <a:pt x="75639" y="69919"/>
                </a:lnTo>
                <a:lnTo>
                  <a:pt x="75639" y="70403"/>
                </a:lnTo>
                <a:lnTo>
                  <a:pt x="75639" y="70403"/>
                </a:lnTo>
                <a:lnTo>
                  <a:pt x="75639" y="70403"/>
                </a:lnTo>
                <a:lnTo>
                  <a:pt x="75639" y="70403"/>
                </a:lnTo>
                <a:lnTo>
                  <a:pt x="75071" y="70403"/>
                </a:lnTo>
                <a:lnTo>
                  <a:pt x="75071" y="70403"/>
                </a:lnTo>
                <a:lnTo>
                  <a:pt x="75071" y="70887"/>
                </a:lnTo>
                <a:lnTo>
                  <a:pt x="75071" y="70887"/>
                </a:lnTo>
                <a:lnTo>
                  <a:pt x="75071" y="70887"/>
                </a:lnTo>
                <a:lnTo>
                  <a:pt x="75071" y="70887"/>
                </a:lnTo>
                <a:lnTo>
                  <a:pt x="74218" y="70887"/>
                </a:lnTo>
                <a:lnTo>
                  <a:pt x="74218" y="70887"/>
                </a:lnTo>
                <a:lnTo>
                  <a:pt x="74218" y="70887"/>
                </a:lnTo>
                <a:lnTo>
                  <a:pt x="74218" y="70887"/>
                </a:lnTo>
                <a:lnTo>
                  <a:pt x="74218" y="70887"/>
                </a:lnTo>
                <a:lnTo>
                  <a:pt x="73649" y="70887"/>
                </a:lnTo>
                <a:lnTo>
                  <a:pt x="73649" y="70887"/>
                </a:lnTo>
                <a:lnTo>
                  <a:pt x="73649" y="70887"/>
                </a:lnTo>
                <a:lnTo>
                  <a:pt x="73649" y="71370"/>
                </a:lnTo>
                <a:lnTo>
                  <a:pt x="73080" y="71370"/>
                </a:lnTo>
                <a:lnTo>
                  <a:pt x="73080" y="71370"/>
                </a:lnTo>
                <a:lnTo>
                  <a:pt x="73080" y="71370"/>
                </a:lnTo>
                <a:lnTo>
                  <a:pt x="73080" y="71370"/>
                </a:lnTo>
                <a:lnTo>
                  <a:pt x="73080" y="71370"/>
                </a:lnTo>
                <a:lnTo>
                  <a:pt x="72511" y="71370"/>
                </a:lnTo>
                <a:lnTo>
                  <a:pt x="72511" y="71370"/>
                </a:lnTo>
                <a:lnTo>
                  <a:pt x="72511" y="71370"/>
                </a:lnTo>
                <a:lnTo>
                  <a:pt x="72511" y="71370"/>
                </a:lnTo>
                <a:lnTo>
                  <a:pt x="72511" y="71370"/>
                </a:lnTo>
                <a:lnTo>
                  <a:pt x="71943" y="71370"/>
                </a:lnTo>
                <a:lnTo>
                  <a:pt x="71943" y="71370"/>
                </a:lnTo>
                <a:lnTo>
                  <a:pt x="71943" y="71370"/>
                </a:lnTo>
                <a:lnTo>
                  <a:pt x="71943" y="71370"/>
                </a:lnTo>
                <a:lnTo>
                  <a:pt x="71943" y="72096"/>
                </a:lnTo>
                <a:lnTo>
                  <a:pt x="71090" y="72096"/>
                </a:lnTo>
                <a:lnTo>
                  <a:pt x="71090" y="72096"/>
                </a:lnTo>
                <a:lnTo>
                  <a:pt x="71090" y="72096"/>
                </a:lnTo>
                <a:lnTo>
                  <a:pt x="71090" y="72096"/>
                </a:lnTo>
                <a:lnTo>
                  <a:pt x="71090" y="72096"/>
                </a:lnTo>
                <a:lnTo>
                  <a:pt x="71090" y="72096"/>
                </a:lnTo>
                <a:lnTo>
                  <a:pt x="70521" y="72096"/>
                </a:lnTo>
                <a:lnTo>
                  <a:pt x="70521" y="72096"/>
                </a:lnTo>
                <a:lnTo>
                  <a:pt x="70521" y="72580"/>
                </a:lnTo>
                <a:lnTo>
                  <a:pt x="70521" y="72580"/>
                </a:lnTo>
                <a:lnTo>
                  <a:pt x="70521" y="72580"/>
                </a:lnTo>
                <a:lnTo>
                  <a:pt x="70521" y="72580"/>
                </a:lnTo>
                <a:lnTo>
                  <a:pt x="70521" y="72580"/>
                </a:lnTo>
                <a:lnTo>
                  <a:pt x="69952" y="72580"/>
                </a:lnTo>
                <a:lnTo>
                  <a:pt x="69952" y="72580"/>
                </a:lnTo>
                <a:lnTo>
                  <a:pt x="69952" y="73064"/>
                </a:lnTo>
                <a:lnTo>
                  <a:pt x="69952" y="73064"/>
                </a:lnTo>
                <a:lnTo>
                  <a:pt x="69952" y="73064"/>
                </a:lnTo>
                <a:lnTo>
                  <a:pt x="69383" y="73064"/>
                </a:lnTo>
                <a:lnTo>
                  <a:pt x="69383" y="73064"/>
                </a:lnTo>
                <a:lnTo>
                  <a:pt x="69383" y="73064"/>
                </a:lnTo>
                <a:lnTo>
                  <a:pt x="69383" y="73548"/>
                </a:lnTo>
                <a:lnTo>
                  <a:pt x="69383" y="73548"/>
                </a:lnTo>
                <a:lnTo>
                  <a:pt x="69383" y="73548"/>
                </a:lnTo>
                <a:lnTo>
                  <a:pt x="69383" y="73548"/>
                </a:lnTo>
                <a:lnTo>
                  <a:pt x="68815" y="73548"/>
                </a:lnTo>
                <a:lnTo>
                  <a:pt x="68815" y="73548"/>
                </a:lnTo>
                <a:lnTo>
                  <a:pt x="68815" y="73548"/>
                </a:lnTo>
                <a:lnTo>
                  <a:pt x="68815" y="74032"/>
                </a:lnTo>
                <a:lnTo>
                  <a:pt x="68815" y="74032"/>
                </a:lnTo>
                <a:lnTo>
                  <a:pt x="68815" y="74032"/>
                </a:lnTo>
                <a:lnTo>
                  <a:pt x="68815" y="74032"/>
                </a:lnTo>
                <a:lnTo>
                  <a:pt x="68815" y="74758"/>
                </a:lnTo>
                <a:lnTo>
                  <a:pt x="68815" y="74758"/>
                </a:lnTo>
                <a:lnTo>
                  <a:pt x="68815" y="74758"/>
                </a:lnTo>
                <a:lnTo>
                  <a:pt x="67962" y="74758"/>
                </a:lnTo>
                <a:lnTo>
                  <a:pt x="67962" y="74758"/>
                </a:lnTo>
                <a:lnTo>
                  <a:pt x="67962" y="74758"/>
                </a:lnTo>
                <a:lnTo>
                  <a:pt x="67962" y="75241"/>
                </a:lnTo>
                <a:lnTo>
                  <a:pt x="67962" y="75241"/>
                </a:lnTo>
                <a:lnTo>
                  <a:pt x="67962" y="75241"/>
                </a:lnTo>
                <a:lnTo>
                  <a:pt x="67962" y="75241"/>
                </a:lnTo>
                <a:lnTo>
                  <a:pt x="67393" y="75241"/>
                </a:lnTo>
                <a:lnTo>
                  <a:pt x="67393" y="75725"/>
                </a:lnTo>
                <a:lnTo>
                  <a:pt x="67393" y="75725"/>
                </a:lnTo>
                <a:lnTo>
                  <a:pt x="67393" y="75725"/>
                </a:lnTo>
                <a:lnTo>
                  <a:pt x="67393" y="75725"/>
                </a:lnTo>
                <a:lnTo>
                  <a:pt x="67393" y="75725"/>
                </a:lnTo>
                <a:lnTo>
                  <a:pt x="67393" y="75725"/>
                </a:lnTo>
                <a:lnTo>
                  <a:pt x="67393" y="76209"/>
                </a:lnTo>
                <a:lnTo>
                  <a:pt x="66824" y="76209"/>
                </a:lnTo>
                <a:lnTo>
                  <a:pt x="66824" y="76209"/>
                </a:lnTo>
                <a:lnTo>
                  <a:pt x="66824" y="76209"/>
                </a:lnTo>
                <a:lnTo>
                  <a:pt x="66824" y="76209"/>
                </a:lnTo>
                <a:lnTo>
                  <a:pt x="66824" y="76693"/>
                </a:lnTo>
                <a:lnTo>
                  <a:pt x="66824" y="76693"/>
                </a:lnTo>
                <a:lnTo>
                  <a:pt x="66824" y="76693"/>
                </a:lnTo>
                <a:lnTo>
                  <a:pt x="66824" y="76693"/>
                </a:lnTo>
                <a:lnTo>
                  <a:pt x="66824" y="76693"/>
                </a:lnTo>
                <a:lnTo>
                  <a:pt x="66255" y="76693"/>
                </a:lnTo>
                <a:lnTo>
                  <a:pt x="66255" y="76693"/>
                </a:lnTo>
                <a:lnTo>
                  <a:pt x="66255" y="77419"/>
                </a:lnTo>
                <a:lnTo>
                  <a:pt x="66255" y="77419"/>
                </a:lnTo>
                <a:lnTo>
                  <a:pt x="66255" y="77419"/>
                </a:lnTo>
                <a:lnTo>
                  <a:pt x="66255" y="77419"/>
                </a:lnTo>
                <a:lnTo>
                  <a:pt x="65687" y="77419"/>
                </a:lnTo>
                <a:lnTo>
                  <a:pt x="65687" y="77419"/>
                </a:lnTo>
                <a:lnTo>
                  <a:pt x="65687" y="77419"/>
                </a:lnTo>
                <a:lnTo>
                  <a:pt x="65687" y="77419"/>
                </a:lnTo>
                <a:lnTo>
                  <a:pt x="65687" y="77903"/>
                </a:lnTo>
                <a:lnTo>
                  <a:pt x="65687" y="77903"/>
                </a:lnTo>
                <a:lnTo>
                  <a:pt x="64834" y="77903"/>
                </a:lnTo>
                <a:lnTo>
                  <a:pt x="64834" y="77903"/>
                </a:lnTo>
                <a:lnTo>
                  <a:pt x="64834" y="77903"/>
                </a:lnTo>
                <a:lnTo>
                  <a:pt x="64834" y="77903"/>
                </a:lnTo>
                <a:lnTo>
                  <a:pt x="64834" y="77903"/>
                </a:lnTo>
                <a:lnTo>
                  <a:pt x="64265" y="77903"/>
                </a:lnTo>
                <a:lnTo>
                  <a:pt x="64265" y="77903"/>
                </a:lnTo>
                <a:lnTo>
                  <a:pt x="64265" y="78387"/>
                </a:lnTo>
                <a:lnTo>
                  <a:pt x="64265" y="78387"/>
                </a:lnTo>
                <a:lnTo>
                  <a:pt x="64265" y="78387"/>
                </a:lnTo>
                <a:lnTo>
                  <a:pt x="64265" y="78387"/>
                </a:lnTo>
                <a:lnTo>
                  <a:pt x="63696" y="78387"/>
                </a:lnTo>
                <a:lnTo>
                  <a:pt x="63696" y="78387"/>
                </a:lnTo>
                <a:lnTo>
                  <a:pt x="63696" y="78387"/>
                </a:lnTo>
                <a:lnTo>
                  <a:pt x="63696" y="78387"/>
                </a:lnTo>
                <a:lnTo>
                  <a:pt x="63696" y="78870"/>
                </a:lnTo>
                <a:lnTo>
                  <a:pt x="63696" y="78870"/>
                </a:lnTo>
                <a:lnTo>
                  <a:pt x="63696" y="78870"/>
                </a:lnTo>
                <a:lnTo>
                  <a:pt x="63127" y="78870"/>
                </a:lnTo>
                <a:lnTo>
                  <a:pt x="63127" y="78870"/>
                </a:lnTo>
                <a:lnTo>
                  <a:pt x="63127" y="78870"/>
                </a:lnTo>
                <a:lnTo>
                  <a:pt x="63127" y="79354"/>
                </a:lnTo>
                <a:lnTo>
                  <a:pt x="63127" y="79354"/>
                </a:lnTo>
                <a:lnTo>
                  <a:pt x="63127" y="79354"/>
                </a:lnTo>
                <a:lnTo>
                  <a:pt x="63127" y="79354"/>
                </a:lnTo>
                <a:lnTo>
                  <a:pt x="62559" y="79354"/>
                </a:lnTo>
                <a:lnTo>
                  <a:pt x="62559" y="80080"/>
                </a:lnTo>
                <a:lnTo>
                  <a:pt x="62559" y="80080"/>
                </a:lnTo>
                <a:lnTo>
                  <a:pt x="62559" y="80080"/>
                </a:lnTo>
                <a:lnTo>
                  <a:pt x="62559" y="80080"/>
                </a:lnTo>
                <a:lnTo>
                  <a:pt x="62559" y="80080"/>
                </a:lnTo>
                <a:lnTo>
                  <a:pt x="62559" y="80080"/>
                </a:lnTo>
                <a:lnTo>
                  <a:pt x="62559" y="80564"/>
                </a:lnTo>
                <a:lnTo>
                  <a:pt x="61706" y="80564"/>
                </a:lnTo>
                <a:lnTo>
                  <a:pt x="61706" y="80564"/>
                </a:lnTo>
                <a:lnTo>
                  <a:pt x="61706" y="80564"/>
                </a:lnTo>
                <a:lnTo>
                  <a:pt x="61706" y="80564"/>
                </a:lnTo>
                <a:lnTo>
                  <a:pt x="61706" y="80564"/>
                </a:lnTo>
                <a:lnTo>
                  <a:pt x="61706" y="80564"/>
                </a:lnTo>
                <a:lnTo>
                  <a:pt x="61137" y="80564"/>
                </a:lnTo>
                <a:lnTo>
                  <a:pt x="61137" y="81048"/>
                </a:lnTo>
                <a:lnTo>
                  <a:pt x="61137" y="81048"/>
                </a:lnTo>
                <a:lnTo>
                  <a:pt x="61137" y="81048"/>
                </a:lnTo>
                <a:lnTo>
                  <a:pt x="61137" y="81048"/>
                </a:lnTo>
                <a:lnTo>
                  <a:pt x="60568" y="81048"/>
                </a:lnTo>
                <a:lnTo>
                  <a:pt x="60568" y="81048"/>
                </a:lnTo>
                <a:lnTo>
                  <a:pt x="60568" y="81048"/>
                </a:lnTo>
                <a:lnTo>
                  <a:pt x="60568" y="81048"/>
                </a:lnTo>
                <a:lnTo>
                  <a:pt x="60568" y="81048"/>
                </a:lnTo>
                <a:lnTo>
                  <a:pt x="60568" y="81532"/>
                </a:lnTo>
                <a:lnTo>
                  <a:pt x="60000" y="81532"/>
                </a:lnTo>
                <a:lnTo>
                  <a:pt x="60000" y="81532"/>
                </a:lnTo>
                <a:lnTo>
                  <a:pt x="60000" y="81532"/>
                </a:lnTo>
                <a:lnTo>
                  <a:pt x="60000" y="81532"/>
                </a:lnTo>
                <a:lnTo>
                  <a:pt x="60000" y="81532"/>
                </a:lnTo>
                <a:lnTo>
                  <a:pt x="60000" y="81532"/>
                </a:lnTo>
                <a:lnTo>
                  <a:pt x="59431" y="81532"/>
                </a:lnTo>
                <a:lnTo>
                  <a:pt x="59431" y="82016"/>
                </a:lnTo>
                <a:lnTo>
                  <a:pt x="59431" y="82016"/>
                </a:lnTo>
                <a:lnTo>
                  <a:pt x="59431" y="82016"/>
                </a:lnTo>
                <a:lnTo>
                  <a:pt x="59431" y="82016"/>
                </a:lnTo>
                <a:lnTo>
                  <a:pt x="58578" y="82016"/>
                </a:lnTo>
                <a:lnTo>
                  <a:pt x="58578" y="82016"/>
                </a:lnTo>
                <a:lnTo>
                  <a:pt x="58578" y="82016"/>
                </a:lnTo>
                <a:lnTo>
                  <a:pt x="58578" y="82741"/>
                </a:lnTo>
                <a:lnTo>
                  <a:pt x="58578" y="82741"/>
                </a:lnTo>
                <a:lnTo>
                  <a:pt x="58578" y="82741"/>
                </a:lnTo>
                <a:lnTo>
                  <a:pt x="58578" y="82741"/>
                </a:lnTo>
                <a:lnTo>
                  <a:pt x="58578" y="82741"/>
                </a:lnTo>
                <a:lnTo>
                  <a:pt x="58578" y="82741"/>
                </a:lnTo>
                <a:lnTo>
                  <a:pt x="58578" y="82741"/>
                </a:lnTo>
                <a:lnTo>
                  <a:pt x="58578" y="82741"/>
                </a:lnTo>
                <a:lnTo>
                  <a:pt x="58578" y="83225"/>
                </a:lnTo>
                <a:lnTo>
                  <a:pt x="58578" y="83225"/>
                </a:lnTo>
                <a:lnTo>
                  <a:pt x="58578" y="83225"/>
                </a:lnTo>
                <a:lnTo>
                  <a:pt x="58578" y="83709"/>
                </a:lnTo>
                <a:lnTo>
                  <a:pt x="58578" y="83709"/>
                </a:lnTo>
                <a:lnTo>
                  <a:pt x="58578" y="83709"/>
                </a:lnTo>
                <a:lnTo>
                  <a:pt x="58578" y="83709"/>
                </a:lnTo>
                <a:lnTo>
                  <a:pt x="58578" y="84193"/>
                </a:lnTo>
                <a:lnTo>
                  <a:pt x="58578" y="84193"/>
                </a:lnTo>
                <a:lnTo>
                  <a:pt x="58578" y="84193"/>
                </a:lnTo>
                <a:lnTo>
                  <a:pt x="58578" y="84193"/>
                </a:lnTo>
                <a:lnTo>
                  <a:pt x="58578" y="84193"/>
                </a:lnTo>
                <a:lnTo>
                  <a:pt x="58578" y="84193"/>
                </a:lnTo>
                <a:lnTo>
                  <a:pt x="58578" y="84677"/>
                </a:lnTo>
                <a:lnTo>
                  <a:pt x="58009" y="84677"/>
                </a:lnTo>
                <a:lnTo>
                  <a:pt x="58009" y="84677"/>
                </a:lnTo>
                <a:lnTo>
                  <a:pt x="58009" y="84677"/>
                </a:lnTo>
                <a:lnTo>
                  <a:pt x="58009" y="84677"/>
                </a:lnTo>
                <a:lnTo>
                  <a:pt x="58009" y="84677"/>
                </a:lnTo>
                <a:lnTo>
                  <a:pt x="58009" y="84677"/>
                </a:lnTo>
                <a:lnTo>
                  <a:pt x="57440" y="84677"/>
                </a:lnTo>
                <a:lnTo>
                  <a:pt x="57440" y="84677"/>
                </a:lnTo>
                <a:lnTo>
                  <a:pt x="57440" y="85403"/>
                </a:lnTo>
                <a:lnTo>
                  <a:pt x="57440" y="85403"/>
                </a:lnTo>
                <a:lnTo>
                  <a:pt x="56872" y="85403"/>
                </a:lnTo>
                <a:lnTo>
                  <a:pt x="56872" y="85403"/>
                </a:lnTo>
                <a:lnTo>
                  <a:pt x="56872" y="85403"/>
                </a:lnTo>
                <a:lnTo>
                  <a:pt x="56872" y="85403"/>
                </a:lnTo>
                <a:lnTo>
                  <a:pt x="56872" y="85403"/>
                </a:lnTo>
                <a:lnTo>
                  <a:pt x="56872" y="85403"/>
                </a:lnTo>
                <a:lnTo>
                  <a:pt x="56303" y="85403"/>
                </a:lnTo>
                <a:lnTo>
                  <a:pt x="56303" y="85403"/>
                </a:lnTo>
                <a:lnTo>
                  <a:pt x="56303" y="85887"/>
                </a:lnTo>
                <a:lnTo>
                  <a:pt x="56303" y="85887"/>
                </a:lnTo>
                <a:lnTo>
                  <a:pt x="56303" y="85887"/>
                </a:lnTo>
                <a:lnTo>
                  <a:pt x="55450" y="85887"/>
                </a:lnTo>
                <a:lnTo>
                  <a:pt x="55450" y="85403"/>
                </a:lnTo>
                <a:lnTo>
                  <a:pt x="55450" y="85403"/>
                </a:lnTo>
                <a:lnTo>
                  <a:pt x="55450" y="85403"/>
                </a:lnTo>
                <a:lnTo>
                  <a:pt x="54881" y="85403"/>
                </a:lnTo>
                <a:lnTo>
                  <a:pt x="54881" y="85403"/>
                </a:lnTo>
                <a:lnTo>
                  <a:pt x="54881" y="85403"/>
                </a:lnTo>
                <a:lnTo>
                  <a:pt x="54881" y="85403"/>
                </a:lnTo>
                <a:lnTo>
                  <a:pt x="54881" y="85887"/>
                </a:lnTo>
                <a:lnTo>
                  <a:pt x="54312" y="85887"/>
                </a:lnTo>
                <a:lnTo>
                  <a:pt x="54312" y="85887"/>
                </a:lnTo>
                <a:lnTo>
                  <a:pt x="54312" y="85887"/>
                </a:lnTo>
                <a:lnTo>
                  <a:pt x="54312" y="85887"/>
                </a:lnTo>
                <a:lnTo>
                  <a:pt x="54312" y="85887"/>
                </a:lnTo>
                <a:lnTo>
                  <a:pt x="54312" y="85887"/>
                </a:lnTo>
                <a:lnTo>
                  <a:pt x="54312" y="86370"/>
                </a:lnTo>
                <a:lnTo>
                  <a:pt x="54312" y="86370"/>
                </a:lnTo>
                <a:lnTo>
                  <a:pt x="53744" y="86370"/>
                </a:lnTo>
                <a:lnTo>
                  <a:pt x="53744" y="86370"/>
                </a:lnTo>
                <a:lnTo>
                  <a:pt x="53744" y="86854"/>
                </a:lnTo>
                <a:lnTo>
                  <a:pt x="53744" y="86854"/>
                </a:lnTo>
                <a:lnTo>
                  <a:pt x="53744" y="86854"/>
                </a:lnTo>
                <a:lnTo>
                  <a:pt x="53744" y="86854"/>
                </a:lnTo>
                <a:lnTo>
                  <a:pt x="53744" y="87338"/>
                </a:lnTo>
                <a:lnTo>
                  <a:pt x="53744" y="87338"/>
                </a:lnTo>
                <a:lnTo>
                  <a:pt x="53175" y="87338"/>
                </a:lnTo>
                <a:lnTo>
                  <a:pt x="53175" y="87338"/>
                </a:lnTo>
                <a:lnTo>
                  <a:pt x="53175" y="87338"/>
                </a:lnTo>
                <a:lnTo>
                  <a:pt x="53175" y="87338"/>
                </a:lnTo>
                <a:lnTo>
                  <a:pt x="53175" y="87338"/>
                </a:lnTo>
                <a:lnTo>
                  <a:pt x="53175" y="88064"/>
                </a:lnTo>
                <a:lnTo>
                  <a:pt x="53175" y="88064"/>
                </a:lnTo>
                <a:lnTo>
                  <a:pt x="53175" y="88064"/>
                </a:lnTo>
                <a:lnTo>
                  <a:pt x="53175" y="88064"/>
                </a:lnTo>
                <a:lnTo>
                  <a:pt x="53175" y="88064"/>
                </a:lnTo>
                <a:lnTo>
                  <a:pt x="53175" y="88064"/>
                </a:lnTo>
                <a:lnTo>
                  <a:pt x="53175" y="88064"/>
                </a:lnTo>
                <a:lnTo>
                  <a:pt x="52322" y="88064"/>
                </a:lnTo>
                <a:lnTo>
                  <a:pt x="52322" y="88064"/>
                </a:lnTo>
                <a:lnTo>
                  <a:pt x="52322" y="88064"/>
                </a:lnTo>
                <a:lnTo>
                  <a:pt x="52322" y="88064"/>
                </a:lnTo>
                <a:lnTo>
                  <a:pt x="52322" y="88064"/>
                </a:lnTo>
                <a:lnTo>
                  <a:pt x="52322" y="88064"/>
                </a:lnTo>
                <a:lnTo>
                  <a:pt x="52322" y="88064"/>
                </a:lnTo>
                <a:lnTo>
                  <a:pt x="52322" y="88064"/>
                </a:lnTo>
                <a:lnTo>
                  <a:pt x="51753" y="88064"/>
                </a:lnTo>
                <a:lnTo>
                  <a:pt x="51753" y="88064"/>
                </a:lnTo>
                <a:lnTo>
                  <a:pt x="51753" y="87338"/>
                </a:lnTo>
                <a:lnTo>
                  <a:pt x="51753" y="87338"/>
                </a:lnTo>
                <a:lnTo>
                  <a:pt x="51753" y="87338"/>
                </a:lnTo>
                <a:lnTo>
                  <a:pt x="51753" y="87338"/>
                </a:lnTo>
                <a:lnTo>
                  <a:pt x="51753" y="87338"/>
                </a:lnTo>
                <a:lnTo>
                  <a:pt x="51184" y="87338"/>
                </a:lnTo>
                <a:lnTo>
                  <a:pt x="51184" y="87338"/>
                </a:lnTo>
                <a:lnTo>
                  <a:pt x="51184" y="87338"/>
                </a:lnTo>
                <a:lnTo>
                  <a:pt x="51184" y="87338"/>
                </a:lnTo>
                <a:lnTo>
                  <a:pt x="51184" y="88064"/>
                </a:lnTo>
                <a:lnTo>
                  <a:pt x="50616" y="88064"/>
                </a:lnTo>
                <a:lnTo>
                  <a:pt x="50616" y="88064"/>
                </a:lnTo>
                <a:lnTo>
                  <a:pt x="50616" y="88064"/>
                </a:lnTo>
                <a:lnTo>
                  <a:pt x="50616" y="88064"/>
                </a:lnTo>
                <a:lnTo>
                  <a:pt x="50616" y="88064"/>
                </a:lnTo>
                <a:lnTo>
                  <a:pt x="50616" y="88064"/>
                </a:lnTo>
                <a:lnTo>
                  <a:pt x="50616" y="88064"/>
                </a:lnTo>
                <a:lnTo>
                  <a:pt x="50047" y="88064"/>
                </a:lnTo>
                <a:lnTo>
                  <a:pt x="50047" y="88548"/>
                </a:lnTo>
                <a:lnTo>
                  <a:pt x="50047" y="88548"/>
                </a:lnTo>
                <a:lnTo>
                  <a:pt x="50047" y="88548"/>
                </a:lnTo>
                <a:lnTo>
                  <a:pt x="50047" y="88548"/>
                </a:lnTo>
                <a:lnTo>
                  <a:pt x="50047" y="89032"/>
                </a:lnTo>
                <a:lnTo>
                  <a:pt x="50047" y="89032"/>
                </a:lnTo>
                <a:lnTo>
                  <a:pt x="50047" y="89032"/>
                </a:lnTo>
                <a:lnTo>
                  <a:pt x="50047" y="89032"/>
                </a:lnTo>
                <a:lnTo>
                  <a:pt x="49194" y="89032"/>
                </a:lnTo>
                <a:lnTo>
                  <a:pt x="49194" y="89516"/>
                </a:lnTo>
                <a:lnTo>
                  <a:pt x="49194" y="89516"/>
                </a:lnTo>
                <a:lnTo>
                  <a:pt x="49194" y="89516"/>
                </a:lnTo>
                <a:lnTo>
                  <a:pt x="49194" y="89516"/>
                </a:lnTo>
                <a:lnTo>
                  <a:pt x="49194" y="90000"/>
                </a:lnTo>
                <a:lnTo>
                  <a:pt x="49194" y="90000"/>
                </a:lnTo>
                <a:lnTo>
                  <a:pt x="49194" y="90000"/>
                </a:lnTo>
                <a:lnTo>
                  <a:pt x="49194" y="90000"/>
                </a:lnTo>
                <a:lnTo>
                  <a:pt x="49194" y="90725"/>
                </a:lnTo>
                <a:lnTo>
                  <a:pt x="49194" y="90725"/>
                </a:lnTo>
                <a:lnTo>
                  <a:pt x="49194" y="90725"/>
                </a:lnTo>
                <a:lnTo>
                  <a:pt x="49194" y="91209"/>
                </a:lnTo>
                <a:lnTo>
                  <a:pt x="49194" y="91209"/>
                </a:lnTo>
                <a:lnTo>
                  <a:pt x="49194" y="91209"/>
                </a:lnTo>
                <a:lnTo>
                  <a:pt x="49194" y="91209"/>
                </a:lnTo>
                <a:lnTo>
                  <a:pt x="49194" y="91693"/>
                </a:lnTo>
                <a:lnTo>
                  <a:pt x="49194" y="91693"/>
                </a:lnTo>
                <a:lnTo>
                  <a:pt x="49194" y="91693"/>
                </a:lnTo>
                <a:lnTo>
                  <a:pt x="49194" y="92177"/>
                </a:lnTo>
                <a:lnTo>
                  <a:pt x="49194" y="92177"/>
                </a:lnTo>
                <a:lnTo>
                  <a:pt x="49194" y="92177"/>
                </a:lnTo>
                <a:lnTo>
                  <a:pt x="49194" y="92177"/>
                </a:lnTo>
                <a:lnTo>
                  <a:pt x="49194" y="92661"/>
                </a:lnTo>
                <a:lnTo>
                  <a:pt x="50047" y="92661"/>
                </a:lnTo>
                <a:lnTo>
                  <a:pt x="50047" y="92661"/>
                </a:lnTo>
                <a:lnTo>
                  <a:pt x="50047" y="92661"/>
                </a:lnTo>
                <a:lnTo>
                  <a:pt x="50047" y="93387"/>
                </a:lnTo>
                <a:lnTo>
                  <a:pt x="50047" y="93387"/>
                </a:lnTo>
                <a:lnTo>
                  <a:pt x="50047" y="93387"/>
                </a:lnTo>
                <a:lnTo>
                  <a:pt x="50047" y="93387"/>
                </a:lnTo>
                <a:lnTo>
                  <a:pt x="50047" y="93870"/>
                </a:lnTo>
                <a:lnTo>
                  <a:pt x="49194" y="93870"/>
                </a:lnTo>
                <a:lnTo>
                  <a:pt x="49194" y="93870"/>
                </a:lnTo>
                <a:lnTo>
                  <a:pt x="49194" y="93870"/>
                </a:lnTo>
                <a:lnTo>
                  <a:pt x="49194" y="94354"/>
                </a:lnTo>
                <a:lnTo>
                  <a:pt x="49194" y="94354"/>
                </a:lnTo>
                <a:lnTo>
                  <a:pt x="49194" y="94354"/>
                </a:lnTo>
                <a:lnTo>
                  <a:pt x="49194" y="94838"/>
                </a:lnTo>
                <a:lnTo>
                  <a:pt x="49194" y="94838"/>
                </a:lnTo>
                <a:lnTo>
                  <a:pt x="49194" y="94838"/>
                </a:lnTo>
                <a:lnTo>
                  <a:pt x="50047" y="94838"/>
                </a:lnTo>
                <a:lnTo>
                  <a:pt x="50047" y="95322"/>
                </a:lnTo>
                <a:lnTo>
                  <a:pt x="50047" y="95322"/>
                </a:lnTo>
                <a:lnTo>
                  <a:pt x="50047" y="95322"/>
                </a:lnTo>
                <a:lnTo>
                  <a:pt x="50047" y="95322"/>
                </a:lnTo>
                <a:lnTo>
                  <a:pt x="50047" y="96048"/>
                </a:lnTo>
                <a:lnTo>
                  <a:pt x="50047" y="96048"/>
                </a:lnTo>
                <a:lnTo>
                  <a:pt x="50047" y="96048"/>
                </a:lnTo>
                <a:lnTo>
                  <a:pt x="50047" y="96048"/>
                </a:lnTo>
                <a:lnTo>
                  <a:pt x="50047" y="96048"/>
                </a:lnTo>
                <a:lnTo>
                  <a:pt x="50047" y="96532"/>
                </a:lnTo>
                <a:lnTo>
                  <a:pt x="50047" y="96532"/>
                </a:lnTo>
                <a:lnTo>
                  <a:pt x="50047" y="96532"/>
                </a:lnTo>
                <a:lnTo>
                  <a:pt x="50047" y="96532"/>
                </a:lnTo>
                <a:lnTo>
                  <a:pt x="50047" y="97016"/>
                </a:lnTo>
                <a:lnTo>
                  <a:pt x="50047" y="97016"/>
                </a:lnTo>
                <a:lnTo>
                  <a:pt x="50047" y="97016"/>
                </a:lnTo>
                <a:lnTo>
                  <a:pt x="50616" y="97016"/>
                </a:lnTo>
                <a:lnTo>
                  <a:pt x="50616" y="97500"/>
                </a:lnTo>
                <a:lnTo>
                  <a:pt x="50616" y="97500"/>
                </a:lnTo>
                <a:lnTo>
                  <a:pt x="50616" y="97500"/>
                </a:lnTo>
                <a:lnTo>
                  <a:pt x="50616" y="97983"/>
                </a:lnTo>
                <a:lnTo>
                  <a:pt x="50616" y="97983"/>
                </a:lnTo>
                <a:lnTo>
                  <a:pt x="50616" y="97983"/>
                </a:lnTo>
                <a:lnTo>
                  <a:pt x="50616" y="98709"/>
                </a:lnTo>
                <a:lnTo>
                  <a:pt x="50616" y="98709"/>
                </a:lnTo>
                <a:lnTo>
                  <a:pt x="50616" y="98709"/>
                </a:lnTo>
                <a:lnTo>
                  <a:pt x="50047" y="98709"/>
                </a:lnTo>
                <a:lnTo>
                  <a:pt x="50047" y="99193"/>
                </a:lnTo>
                <a:lnTo>
                  <a:pt x="50616" y="99193"/>
                </a:lnTo>
                <a:lnTo>
                  <a:pt x="50616" y="99193"/>
                </a:lnTo>
                <a:lnTo>
                  <a:pt x="50616" y="99193"/>
                </a:lnTo>
                <a:lnTo>
                  <a:pt x="50616" y="99193"/>
                </a:lnTo>
                <a:lnTo>
                  <a:pt x="50616" y="99193"/>
                </a:lnTo>
                <a:lnTo>
                  <a:pt x="50047" y="99193"/>
                </a:lnTo>
                <a:lnTo>
                  <a:pt x="50047" y="99193"/>
                </a:lnTo>
                <a:lnTo>
                  <a:pt x="50047" y="99193"/>
                </a:lnTo>
                <a:lnTo>
                  <a:pt x="50047" y="99677"/>
                </a:lnTo>
                <a:lnTo>
                  <a:pt x="50047" y="99677"/>
                </a:lnTo>
                <a:lnTo>
                  <a:pt x="50047" y="99677"/>
                </a:lnTo>
                <a:lnTo>
                  <a:pt x="50047" y="100161"/>
                </a:lnTo>
                <a:lnTo>
                  <a:pt x="50047" y="100161"/>
                </a:lnTo>
                <a:lnTo>
                  <a:pt x="50047" y="100161"/>
                </a:lnTo>
                <a:lnTo>
                  <a:pt x="50047" y="100645"/>
                </a:lnTo>
                <a:lnTo>
                  <a:pt x="50047" y="100645"/>
                </a:lnTo>
                <a:lnTo>
                  <a:pt x="50047" y="100645"/>
                </a:lnTo>
                <a:lnTo>
                  <a:pt x="50047" y="100645"/>
                </a:lnTo>
                <a:lnTo>
                  <a:pt x="50047" y="101370"/>
                </a:lnTo>
                <a:lnTo>
                  <a:pt x="49194" y="101370"/>
                </a:lnTo>
                <a:lnTo>
                  <a:pt x="49194" y="101370"/>
                </a:lnTo>
                <a:lnTo>
                  <a:pt x="49194" y="101370"/>
                </a:lnTo>
                <a:lnTo>
                  <a:pt x="49194" y="101854"/>
                </a:lnTo>
                <a:lnTo>
                  <a:pt x="49194" y="101854"/>
                </a:lnTo>
                <a:lnTo>
                  <a:pt x="49194" y="101854"/>
                </a:lnTo>
                <a:lnTo>
                  <a:pt x="49194" y="101854"/>
                </a:lnTo>
                <a:lnTo>
                  <a:pt x="49194" y="101854"/>
                </a:lnTo>
                <a:lnTo>
                  <a:pt x="49194" y="101854"/>
                </a:lnTo>
                <a:lnTo>
                  <a:pt x="49194" y="102338"/>
                </a:lnTo>
                <a:lnTo>
                  <a:pt x="49194" y="102338"/>
                </a:lnTo>
                <a:lnTo>
                  <a:pt x="48625" y="102338"/>
                </a:lnTo>
                <a:lnTo>
                  <a:pt x="48625" y="102338"/>
                </a:lnTo>
                <a:lnTo>
                  <a:pt x="48625" y="102822"/>
                </a:lnTo>
                <a:lnTo>
                  <a:pt x="48625" y="102822"/>
                </a:lnTo>
                <a:lnTo>
                  <a:pt x="48625" y="102822"/>
                </a:lnTo>
                <a:lnTo>
                  <a:pt x="48625" y="102822"/>
                </a:lnTo>
                <a:lnTo>
                  <a:pt x="48625" y="102822"/>
                </a:lnTo>
                <a:lnTo>
                  <a:pt x="48625" y="103306"/>
                </a:lnTo>
                <a:lnTo>
                  <a:pt x="48625" y="103306"/>
                </a:lnTo>
                <a:lnTo>
                  <a:pt x="48625" y="103306"/>
                </a:lnTo>
                <a:lnTo>
                  <a:pt x="48625" y="103306"/>
                </a:lnTo>
                <a:lnTo>
                  <a:pt x="48625" y="104032"/>
                </a:lnTo>
                <a:lnTo>
                  <a:pt x="48625" y="104032"/>
                </a:lnTo>
                <a:lnTo>
                  <a:pt x="48056" y="104032"/>
                </a:lnTo>
                <a:lnTo>
                  <a:pt x="48056" y="104032"/>
                </a:lnTo>
                <a:lnTo>
                  <a:pt x="48056" y="104516"/>
                </a:lnTo>
                <a:lnTo>
                  <a:pt x="48056" y="104516"/>
                </a:lnTo>
                <a:lnTo>
                  <a:pt x="48056" y="104516"/>
                </a:lnTo>
                <a:lnTo>
                  <a:pt x="48056" y="104516"/>
                </a:lnTo>
                <a:lnTo>
                  <a:pt x="48056" y="104516"/>
                </a:lnTo>
                <a:lnTo>
                  <a:pt x="48056" y="105000"/>
                </a:lnTo>
                <a:lnTo>
                  <a:pt x="48056" y="105000"/>
                </a:lnTo>
                <a:lnTo>
                  <a:pt x="48056" y="105000"/>
                </a:lnTo>
                <a:lnTo>
                  <a:pt x="48056" y="105483"/>
                </a:lnTo>
                <a:lnTo>
                  <a:pt x="48056" y="105483"/>
                </a:lnTo>
                <a:lnTo>
                  <a:pt x="48056" y="105483"/>
                </a:lnTo>
                <a:lnTo>
                  <a:pt x="48056" y="105483"/>
                </a:lnTo>
                <a:lnTo>
                  <a:pt x="48625" y="105483"/>
                </a:lnTo>
                <a:lnTo>
                  <a:pt x="48625" y="105967"/>
                </a:lnTo>
                <a:lnTo>
                  <a:pt x="48625" y="105967"/>
                </a:lnTo>
                <a:lnTo>
                  <a:pt x="48625" y="105967"/>
                </a:lnTo>
                <a:lnTo>
                  <a:pt x="48625" y="106693"/>
                </a:lnTo>
                <a:lnTo>
                  <a:pt x="48625" y="106693"/>
                </a:lnTo>
                <a:lnTo>
                  <a:pt x="48625" y="106693"/>
                </a:lnTo>
                <a:lnTo>
                  <a:pt x="48625" y="107177"/>
                </a:lnTo>
                <a:lnTo>
                  <a:pt x="48625" y="107177"/>
                </a:lnTo>
                <a:lnTo>
                  <a:pt x="48625" y="107177"/>
                </a:lnTo>
                <a:lnTo>
                  <a:pt x="48625" y="107661"/>
                </a:lnTo>
                <a:lnTo>
                  <a:pt x="48625" y="107661"/>
                </a:lnTo>
                <a:lnTo>
                  <a:pt x="48625" y="107661"/>
                </a:lnTo>
                <a:lnTo>
                  <a:pt x="48625" y="108145"/>
                </a:lnTo>
                <a:lnTo>
                  <a:pt x="48625" y="108145"/>
                </a:lnTo>
                <a:lnTo>
                  <a:pt x="48625" y="108145"/>
                </a:lnTo>
                <a:lnTo>
                  <a:pt x="48625" y="108629"/>
                </a:lnTo>
                <a:lnTo>
                  <a:pt x="48625" y="108629"/>
                </a:lnTo>
                <a:lnTo>
                  <a:pt x="48625" y="108629"/>
                </a:lnTo>
                <a:lnTo>
                  <a:pt x="48625" y="109354"/>
                </a:lnTo>
                <a:lnTo>
                  <a:pt x="48625" y="109354"/>
                </a:lnTo>
                <a:lnTo>
                  <a:pt x="48625" y="109354"/>
                </a:lnTo>
                <a:lnTo>
                  <a:pt x="48625" y="109838"/>
                </a:lnTo>
                <a:lnTo>
                  <a:pt x="48625" y="109838"/>
                </a:lnTo>
                <a:lnTo>
                  <a:pt x="48625" y="109838"/>
                </a:lnTo>
                <a:lnTo>
                  <a:pt x="48625" y="109838"/>
                </a:lnTo>
                <a:lnTo>
                  <a:pt x="48625" y="109838"/>
                </a:lnTo>
                <a:lnTo>
                  <a:pt x="48625" y="110322"/>
                </a:lnTo>
                <a:lnTo>
                  <a:pt x="48625" y="110322"/>
                </a:lnTo>
                <a:lnTo>
                  <a:pt x="48625" y="110322"/>
                </a:lnTo>
                <a:lnTo>
                  <a:pt x="48625" y="110322"/>
                </a:lnTo>
                <a:lnTo>
                  <a:pt x="48056" y="110322"/>
                </a:lnTo>
                <a:lnTo>
                  <a:pt x="48056" y="110322"/>
                </a:lnTo>
                <a:lnTo>
                  <a:pt x="48056" y="110322"/>
                </a:lnTo>
                <a:lnTo>
                  <a:pt x="47488" y="110322"/>
                </a:lnTo>
                <a:lnTo>
                  <a:pt x="47488" y="110322"/>
                </a:lnTo>
                <a:lnTo>
                  <a:pt x="47488" y="110322"/>
                </a:lnTo>
                <a:lnTo>
                  <a:pt x="47488" y="110322"/>
                </a:lnTo>
                <a:lnTo>
                  <a:pt x="47488" y="110322"/>
                </a:lnTo>
                <a:lnTo>
                  <a:pt x="46919" y="110322"/>
                </a:lnTo>
                <a:lnTo>
                  <a:pt x="46919" y="110322"/>
                </a:lnTo>
                <a:lnTo>
                  <a:pt x="46919" y="110322"/>
                </a:lnTo>
                <a:lnTo>
                  <a:pt x="46919" y="110322"/>
                </a:lnTo>
                <a:lnTo>
                  <a:pt x="46066" y="110322"/>
                </a:lnTo>
                <a:lnTo>
                  <a:pt x="46066" y="110322"/>
                </a:lnTo>
                <a:lnTo>
                  <a:pt x="46066" y="110322"/>
                </a:lnTo>
                <a:lnTo>
                  <a:pt x="46066" y="110806"/>
                </a:lnTo>
                <a:lnTo>
                  <a:pt x="46066" y="110806"/>
                </a:lnTo>
                <a:lnTo>
                  <a:pt x="46066" y="110806"/>
                </a:lnTo>
                <a:lnTo>
                  <a:pt x="46066" y="110806"/>
                </a:lnTo>
                <a:lnTo>
                  <a:pt x="45497" y="110806"/>
                </a:lnTo>
                <a:lnTo>
                  <a:pt x="45497" y="111290"/>
                </a:lnTo>
                <a:lnTo>
                  <a:pt x="46066" y="111290"/>
                </a:lnTo>
                <a:lnTo>
                  <a:pt x="46066" y="111290"/>
                </a:lnTo>
                <a:lnTo>
                  <a:pt x="46066" y="111290"/>
                </a:lnTo>
                <a:lnTo>
                  <a:pt x="45497" y="111290"/>
                </a:lnTo>
                <a:lnTo>
                  <a:pt x="45497" y="112016"/>
                </a:lnTo>
                <a:lnTo>
                  <a:pt x="45497" y="112016"/>
                </a:lnTo>
                <a:lnTo>
                  <a:pt x="45497" y="112016"/>
                </a:lnTo>
                <a:lnTo>
                  <a:pt x="45497" y="112016"/>
                </a:lnTo>
                <a:lnTo>
                  <a:pt x="45497" y="112016"/>
                </a:lnTo>
                <a:lnTo>
                  <a:pt x="45497" y="112500"/>
                </a:lnTo>
                <a:lnTo>
                  <a:pt x="45497" y="112500"/>
                </a:lnTo>
                <a:lnTo>
                  <a:pt x="45497" y="112500"/>
                </a:lnTo>
                <a:lnTo>
                  <a:pt x="44928" y="112500"/>
                </a:lnTo>
                <a:lnTo>
                  <a:pt x="44928" y="112500"/>
                </a:lnTo>
                <a:lnTo>
                  <a:pt x="44928" y="112500"/>
                </a:lnTo>
                <a:lnTo>
                  <a:pt x="44928" y="112983"/>
                </a:lnTo>
                <a:lnTo>
                  <a:pt x="44928" y="112983"/>
                </a:lnTo>
                <a:lnTo>
                  <a:pt x="44928" y="112983"/>
                </a:lnTo>
                <a:lnTo>
                  <a:pt x="44928" y="112983"/>
                </a:lnTo>
                <a:lnTo>
                  <a:pt x="44928" y="112983"/>
                </a:lnTo>
                <a:lnTo>
                  <a:pt x="44928" y="113467"/>
                </a:lnTo>
                <a:lnTo>
                  <a:pt x="44928" y="113467"/>
                </a:lnTo>
                <a:lnTo>
                  <a:pt x="44928" y="113467"/>
                </a:lnTo>
                <a:lnTo>
                  <a:pt x="44928" y="113951"/>
                </a:lnTo>
                <a:lnTo>
                  <a:pt x="44928" y="113951"/>
                </a:lnTo>
                <a:lnTo>
                  <a:pt x="44928" y="113951"/>
                </a:lnTo>
                <a:lnTo>
                  <a:pt x="44928" y="113951"/>
                </a:lnTo>
                <a:lnTo>
                  <a:pt x="44928" y="113951"/>
                </a:lnTo>
                <a:lnTo>
                  <a:pt x="44928" y="113951"/>
                </a:lnTo>
                <a:lnTo>
                  <a:pt x="44928" y="114677"/>
                </a:lnTo>
                <a:lnTo>
                  <a:pt x="45497" y="114677"/>
                </a:lnTo>
                <a:lnTo>
                  <a:pt x="45497" y="114677"/>
                </a:lnTo>
                <a:lnTo>
                  <a:pt x="45497" y="114677"/>
                </a:lnTo>
                <a:lnTo>
                  <a:pt x="45497" y="114677"/>
                </a:lnTo>
                <a:lnTo>
                  <a:pt x="45497" y="113951"/>
                </a:lnTo>
                <a:lnTo>
                  <a:pt x="46066" y="113951"/>
                </a:lnTo>
                <a:lnTo>
                  <a:pt x="46066" y="113951"/>
                </a:lnTo>
                <a:lnTo>
                  <a:pt x="46066" y="113951"/>
                </a:lnTo>
                <a:lnTo>
                  <a:pt x="46066" y="114677"/>
                </a:lnTo>
                <a:lnTo>
                  <a:pt x="46066" y="114677"/>
                </a:lnTo>
                <a:lnTo>
                  <a:pt x="46919" y="114677"/>
                </a:lnTo>
                <a:lnTo>
                  <a:pt x="46919" y="114677"/>
                </a:lnTo>
                <a:lnTo>
                  <a:pt x="46919" y="114677"/>
                </a:lnTo>
                <a:lnTo>
                  <a:pt x="46919" y="115161"/>
                </a:lnTo>
                <a:lnTo>
                  <a:pt x="46919" y="115161"/>
                </a:lnTo>
                <a:lnTo>
                  <a:pt x="46919" y="115161"/>
                </a:lnTo>
                <a:lnTo>
                  <a:pt x="46919" y="115161"/>
                </a:lnTo>
                <a:lnTo>
                  <a:pt x="46066" y="115161"/>
                </a:lnTo>
                <a:lnTo>
                  <a:pt x="46066" y="115161"/>
                </a:lnTo>
                <a:lnTo>
                  <a:pt x="46066" y="114677"/>
                </a:lnTo>
                <a:lnTo>
                  <a:pt x="46066" y="114677"/>
                </a:lnTo>
                <a:lnTo>
                  <a:pt x="45497" y="114677"/>
                </a:lnTo>
                <a:lnTo>
                  <a:pt x="45497" y="114677"/>
                </a:lnTo>
                <a:lnTo>
                  <a:pt x="45497" y="114677"/>
                </a:lnTo>
                <a:lnTo>
                  <a:pt x="45497" y="114677"/>
                </a:lnTo>
                <a:lnTo>
                  <a:pt x="45497" y="114677"/>
                </a:lnTo>
                <a:lnTo>
                  <a:pt x="45497" y="114677"/>
                </a:lnTo>
                <a:lnTo>
                  <a:pt x="44928" y="114677"/>
                </a:lnTo>
                <a:lnTo>
                  <a:pt x="44928" y="114677"/>
                </a:lnTo>
                <a:lnTo>
                  <a:pt x="44928" y="114677"/>
                </a:lnTo>
                <a:lnTo>
                  <a:pt x="44928" y="114677"/>
                </a:lnTo>
                <a:lnTo>
                  <a:pt x="44360" y="114677"/>
                </a:lnTo>
                <a:lnTo>
                  <a:pt x="44360" y="114677"/>
                </a:lnTo>
                <a:lnTo>
                  <a:pt x="44360" y="115161"/>
                </a:lnTo>
                <a:lnTo>
                  <a:pt x="44360" y="115161"/>
                </a:lnTo>
                <a:lnTo>
                  <a:pt x="43791" y="115161"/>
                </a:lnTo>
                <a:lnTo>
                  <a:pt x="43791" y="115161"/>
                </a:lnTo>
                <a:lnTo>
                  <a:pt x="43791" y="115161"/>
                </a:lnTo>
                <a:lnTo>
                  <a:pt x="43791" y="115161"/>
                </a:lnTo>
                <a:lnTo>
                  <a:pt x="43791" y="115161"/>
                </a:lnTo>
                <a:lnTo>
                  <a:pt x="43791" y="115161"/>
                </a:lnTo>
                <a:lnTo>
                  <a:pt x="42938" y="115161"/>
                </a:lnTo>
                <a:lnTo>
                  <a:pt x="42938" y="115161"/>
                </a:lnTo>
                <a:lnTo>
                  <a:pt x="42938" y="115161"/>
                </a:lnTo>
                <a:lnTo>
                  <a:pt x="42369" y="115161"/>
                </a:lnTo>
                <a:lnTo>
                  <a:pt x="42369" y="115161"/>
                </a:lnTo>
                <a:lnTo>
                  <a:pt x="42369" y="115161"/>
                </a:lnTo>
                <a:lnTo>
                  <a:pt x="42369" y="115161"/>
                </a:lnTo>
                <a:lnTo>
                  <a:pt x="42369" y="115645"/>
                </a:lnTo>
                <a:lnTo>
                  <a:pt x="42369" y="115645"/>
                </a:lnTo>
                <a:lnTo>
                  <a:pt x="41800" y="115645"/>
                </a:lnTo>
                <a:lnTo>
                  <a:pt x="41800" y="115645"/>
                </a:lnTo>
                <a:lnTo>
                  <a:pt x="41800" y="115645"/>
                </a:lnTo>
                <a:lnTo>
                  <a:pt x="41800" y="115645"/>
                </a:lnTo>
                <a:lnTo>
                  <a:pt x="41800" y="115645"/>
                </a:lnTo>
                <a:lnTo>
                  <a:pt x="41800" y="116129"/>
                </a:lnTo>
                <a:lnTo>
                  <a:pt x="41800" y="116129"/>
                </a:lnTo>
                <a:lnTo>
                  <a:pt x="41800" y="116129"/>
                </a:lnTo>
                <a:lnTo>
                  <a:pt x="41800" y="116129"/>
                </a:lnTo>
                <a:lnTo>
                  <a:pt x="41800" y="116129"/>
                </a:lnTo>
                <a:lnTo>
                  <a:pt x="41800" y="116612"/>
                </a:lnTo>
                <a:lnTo>
                  <a:pt x="41800" y="116612"/>
                </a:lnTo>
                <a:lnTo>
                  <a:pt x="41800" y="116612"/>
                </a:lnTo>
                <a:lnTo>
                  <a:pt x="41800" y="116612"/>
                </a:lnTo>
                <a:lnTo>
                  <a:pt x="41232" y="116612"/>
                </a:lnTo>
                <a:lnTo>
                  <a:pt x="41232" y="117338"/>
                </a:lnTo>
                <a:lnTo>
                  <a:pt x="41232" y="117338"/>
                </a:lnTo>
                <a:lnTo>
                  <a:pt x="41232" y="117338"/>
                </a:lnTo>
                <a:lnTo>
                  <a:pt x="41232" y="117822"/>
                </a:lnTo>
                <a:lnTo>
                  <a:pt x="41232" y="117822"/>
                </a:lnTo>
                <a:lnTo>
                  <a:pt x="41232" y="117822"/>
                </a:lnTo>
                <a:lnTo>
                  <a:pt x="41232" y="117822"/>
                </a:lnTo>
                <a:lnTo>
                  <a:pt x="41232" y="118306"/>
                </a:lnTo>
                <a:lnTo>
                  <a:pt x="41232" y="118306"/>
                </a:lnTo>
                <a:lnTo>
                  <a:pt x="41232" y="118306"/>
                </a:lnTo>
                <a:lnTo>
                  <a:pt x="41232" y="118306"/>
                </a:lnTo>
                <a:lnTo>
                  <a:pt x="40663" y="118306"/>
                </a:lnTo>
                <a:lnTo>
                  <a:pt x="40663" y="118306"/>
                </a:lnTo>
                <a:lnTo>
                  <a:pt x="40663" y="118306"/>
                </a:lnTo>
                <a:lnTo>
                  <a:pt x="40663" y="118790"/>
                </a:lnTo>
                <a:lnTo>
                  <a:pt x="40663" y="118790"/>
                </a:lnTo>
                <a:lnTo>
                  <a:pt x="40663" y="118790"/>
                </a:lnTo>
                <a:lnTo>
                  <a:pt x="40094" y="118790"/>
                </a:lnTo>
                <a:lnTo>
                  <a:pt x="40094" y="118790"/>
                </a:lnTo>
                <a:lnTo>
                  <a:pt x="40094" y="118790"/>
                </a:lnTo>
                <a:lnTo>
                  <a:pt x="40094" y="118790"/>
                </a:lnTo>
                <a:lnTo>
                  <a:pt x="40094" y="119274"/>
                </a:lnTo>
                <a:lnTo>
                  <a:pt x="40094" y="119274"/>
                </a:lnTo>
                <a:lnTo>
                  <a:pt x="40094" y="119274"/>
                </a:lnTo>
                <a:lnTo>
                  <a:pt x="39241" y="119274"/>
                </a:lnTo>
                <a:lnTo>
                  <a:pt x="39241" y="119274"/>
                </a:lnTo>
                <a:lnTo>
                  <a:pt x="39241" y="119274"/>
                </a:lnTo>
                <a:lnTo>
                  <a:pt x="38672" y="119274"/>
                </a:lnTo>
                <a:lnTo>
                  <a:pt x="38672" y="119274"/>
                </a:lnTo>
                <a:lnTo>
                  <a:pt x="38672" y="120000"/>
                </a:lnTo>
                <a:lnTo>
                  <a:pt x="38672" y="120000"/>
                </a:lnTo>
                <a:lnTo>
                  <a:pt x="38672" y="120000"/>
                </a:lnTo>
                <a:lnTo>
                  <a:pt x="38672" y="119274"/>
                </a:lnTo>
                <a:lnTo>
                  <a:pt x="38672" y="119274"/>
                </a:lnTo>
                <a:lnTo>
                  <a:pt x="38104" y="119274"/>
                </a:lnTo>
                <a:lnTo>
                  <a:pt x="38104" y="119274"/>
                </a:lnTo>
                <a:lnTo>
                  <a:pt x="38104" y="119274"/>
                </a:lnTo>
                <a:lnTo>
                  <a:pt x="38104" y="119274"/>
                </a:lnTo>
                <a:lnTo>
                  <a:pt x="38104" y="119274"/>
                </a:lnTo>
                <a:lnTo>
                  <a:pt x="37535" y="119274"/>
                </a:lnTo>
                <a:lnTo>
                  <a:pt x="37535" y="119274"/>
                </a:lnTo>
                <a:lnTo>
                  <a:pt x="37535" y="119274"/>
                </a:lnTo>
                <a:lnTo>
                  <a:pt x="37535" y="119274"/>
                </a:lnTo>
                <a:lnTo>
                  <a:pt x="37535" y="118790"/>
                </a:lnTo>
                <a:lnTo>
                  <a:pt x="36966" y="118790"/>
                </a:lnTo>
                <a:lnTo>
                  <a:pt x="36966" y="118790"/>
                </a:lnTo>
                <a:lnTo>
                  <a:pt x="36966" y="118790"/>
                </a:lnTo>
                <a:lnTo>
                  <a:pt x="36966" y="118790"/>
                </a:lnTo>
                <a:lnTo>
                  <a:pt x="36966" y="118790"/>
                </a:lnTo>
                <a:lnTo>
                  <a:pt x="36966" y="118790"/>
                </a:lnTo>
                <a:lnTo>
                  <a:pt x="36966" y="118306"/>
                </a:lnTo>
                <a:lnTo>
                  <a:pt x="36113" y="118306"/>
                </a:lnTo>
                <a:lnTo>
                  <a:pt x="36113" y="118306"/>
                </a:lnTo>
                <a:lnTo>
                  <a:pt x="36113" y="118306"/>
                </a:lnTo>
                <a:lnTo>
                  <a:pt x="36113" y="118306"/>
                </a:lnTo>
                <a:lnTo>
                  <a:pt x="36113" y="118306"/>
                </a:lnTo>
                <a:lnTo>
                  <a:pt x="36113" y="117822"/>
                </a:lnTo>
                <a:lnTo>
                  <a:pt x="36113" y="117822"/>
                </a:lnTo>
                <a:lnTo>
                  <a:pt x="36113" y="117822"/>
                </a:lnTo>
                <a:lnTo>
                  <a:pt x="36113" y="117822"/>
                </a:lnTo>
                <a:lnTo>
                  <a:pt x="35545" y="117822"/>
                </a:lnTo>
                <a:lnTo>
                  <a:pt x="35545" y="117338"/>
                </a:lnTo>
                <a:lnTo>
                  <a:pt x="35545" y="117338"/>
                </a:lnTo>
                <a:lnTo>
                  <a:pt x="35545" y="117338"/>
                </a:lnTo>
                <a:lnTo>
                  <a:pt x="35545" y="117338"/>
                </a:lnTo>
                <a:lnTo>
                  <a:pt x="35545" y="117338"/>
                </a:lnTo>
                <a:lnTo>
                  <a:pt x="35545" y="116612"/>
                </a:lnTo>
                <a:lnTo>
                  <a:pt x="34976" y="116612"/>
                </a:lnTo>
                <a:lnTo>
                  <a:pt x="34976" y="116612"/>
                </a:lnTo>
                <a:lnTo>
                  <a:pt x="34976" y="116612"/>
                </a:lnTo>
                <a:lnTo>
                  <a:pt x="34976" y="116612"/>
                </a:lnTo>
                <a:lnTo>
                  <a:pt x="34976" y="116612"/>
                </a:lnTo>
                <a:lnTo>
                  <a:pt x="34976" y="116129"/>
                </a:lnTo>
                <a:lnTo>
                  <a:pt x="34976" y="116129"/>
                </a:lnTo>
                <a:lnTo>
                  <a:pt x="34976" y="116129"/>
                </a:lnTo>
                <a:lnTo>
                  <a:pt x="34407" y="116129"/>
                </a:lnTo>
                <a:lnTo>
                  <a:pt x="34407" y="116129"/>
                </a:lnTo>
                <a:lnTo>
                  <a:pt x="34407" y="115645"/>
                </a:lnTo>
                <a:lnTo>
                  <a:pt x="34407" y="115645"/>
                </a:lnTo>
                <a:lnTo>
                  <a:pt x="34407" y="115645"/>
                </a:lnTo>
                <a:lnTo>
                  <a:pt x="34407" y="115645"/>
                </a:lnTo>
                <a:lnTo>
                  <a:pt x="34407" y="115161"/>
                </a:lnTo>
                <a:lnTo>
                  <a:pt x="34407" y="115161"/>
                </a:lnTo>
                <a:lnTo>
                  <a:pt x="34407" y="115161"/>
                </a:lnTo>
                <a:lnTo>
                  <a:pt x="34407" y="115161"/>
                </a:lnTo>
                <a:lnTo>
                  <a:pt x="34407" y="115161"/>
                </a:lnTo>
                <a:lnTo>
                  <a:pt x="34407" y="115161"/>
                </a:lnTo>
                <a:lnTo>
                  <a:pt x="34407" y="114677"/>
                </a:lnTo>
                <a:lnTo>
                  <a:pt x="34407" y="114677"/>
                </a:lnTo>
                <a:lnTo>
                  <a:pt x="33838" y="114677"/>
                </a:lnTo>
                <a:lnTo>
                  <a:pt x="33838" y="114677"/>
                </a:lnTo>
                <a:lnTo>
                  <a:pt x="33838" y="113951"/>
                </a:lnTo>
                <a:lnTo>
                  <a:pt x="33838" y="113951"/>
                </a:lnTo>
                <a:lnTo>
                  <a:pt x="33838" y="113951"/>
                </a:lnTo>
                <a:lnTo>
                  <a:pt x="33838" y="113951"/>
                </a:lnTo>
                <a:lnTo>
                  <a:pt x="33838" y="113467"/>
                </a:lnTo>
                <a:lnTo>
                  <a:pt x="33838" y="113467"/>
                </a:lnTo>
                <a:lnTo>
                  <a:pt x="33838" y="113467"/>
                </a:lnTo>
                <a:lnTo>
                  <a:pt x="33838" y="113467"/>
                </a:lnTo>
                <a:lnTo>
                  <a:pt x="33838" y="112983"/>
                </a:lnTo>
                <a:lnTo>
                  <a:pt x="33838" y="112983"/>
                </a:lnTo>
                <a:lnTo>
                  <a:pt x="33838" y="112983"/>
                </a:lnTo>
                <a:lnTo>
                  <a:pt x="33838" y="112500"/>
                </a:lnTo>
                <a:lnTo>
                  <a:pt x="33838" y="112500"/>
                </a:lnTo>
                <a:lnTo>
                  <a:pt x="33838" y="112500"/>
                </a:lnTo>
                <a:lnTo>
                  <a:pt x="33838" y="112016"/>
                </a:lnTo>
                <a:lnTo>
                  <a:pt x="32985" y="112016"/>
                </a:lnTo>
                <a:lnTo>
                  <a:pt x="32985" y="112016"/>
                </a:lnTo>
                <a:lnTo>
                  <a:pt x="32985" y="112016"/>
                </a:lnTo>
                <a:lnTo>
                  <a:pt x="32985" y="111290"/>
                </a:lnTo>
                <a:lnTo>
                  <a:pt x="32985" y="111290"/>
                </a:lnTo>
                <a:lnTo>
                  <a:pt x="32985" y="111290"/>
                </a:lnTo>
                <a:lnTo>
                  <a:pt x="32985" y="111290"/>
                </a:lnTo>
                <a:lnTo>
                  <a:pt x="32985" y="110806"/>
                </a:lnTo>
                <a:lnTo>
                  <a:pt x="32985" y="110806"/>
                </a:lnTo>
                <a:lnTo>
                  <a:pt x="32985" y="110806"/>
                </a:lnTo>
                <a:lnTo>
                  <a:pt x="32985" y="110806"/>
                </a:lnTo>
                <a:lnTo>
                  <a:pt x="32985" y="110322"/>
                </a:lnTo>
                <a:lnTo>
                  <a:pt x="32985" y="110322"/>
                </a:lnTo>
                <a:lnTo>
                  <a:pt x="32985" y="110322"/>
                </a:lnTo>
                <a:lnTo>
                  <a:pt x="32985" y="110322"/>
                </a:lnTo>
                <a:lnTo>
                  <a:pt x="32985" y="109838"/>
                </a:lnTo>
                <a:lnTo>
                  <a:pt x="32417" y="109838"/>
                </a:lnTo>
                <a:lnTo>
                  <a:pt x="32417" y="109838"/>
                </a:lnTo>
                <a:lnTo>
                  <a:pt x="32417" y="109838"/>
                </a:lnTo>
                <a:lnTo>
                  <a:pt x="32417" y="109838"/>
                </a:lnTo>
                <a:lnTo>
                  <a:pt x="32417" y="109838"/>
                </a:lnTo>
                <a:lnTo>
                  <a:pt x="32417" y="109354"/>
                </a:lnTo>
                <a:lnTo>
                  <a:pt x="32417" y="109354"/>
                </a:lnTo>
                <a:lnTo>
                  <a:pt x="32417" y="109354"/>
                </a:lnTo>
                <a:lnTo>
                  <a:pt x="32417" y="109354"/>
                </a:lnTo>
                <a:lnTo>
                  <a:pt x="32417" y="108629"/>
                </a:lnTo>
                <a:lnTo>
                  <a:pt x="32417" y="108629"/>
                </a:lnTo>
                <a:lnTo>
                  <a:pt x="32417" y="108629"/>
                </a:lnTo>
                <a:lnTo>
                  <a:pt x="32417" y="108629"/>
                </a:lnTo>
                <a:lnTo>
                  <a:pt x="31848" y="108629"/>
                </a:lnTo>
                <a:lnTo>
                  <a:pt x="31848" y="108145"/>
                </a:lnTo>
                <a:lnTo>
                  <a:pt x="31848" y="108145"/>
                </a:lnTo>
                <a:lnTo>
                  <a:pt x="31848" y="108145"/>
                </a:lnTo>
                <a:lnTo>
                  <a:pt x="31848" y="107661"/>
                </a:lnTo>
                <a:lnTo>
                  <a:pt x="31848" y="107661"/>
                </a:lnTo>
                <a:lnTo>
                  <a:pt x="31848" y="107661"/>
                </a:lnTo>
                <a:lnTo>
                  <a:pt x="31848" y="107661"/>
                </a:lnTo>
                <a:lnTo>
                  <a:pt x="31848" y="107177"/>
                </a:lnTo>
                <a:lnTo>
                  <a:pt x="31848" y="107177"/>
                </a:lnTo>
                <a:lnTo>
                  <a:pt x="31848" y="107177"/>
                </a:lnTo>
                <a:lnTo>
                  <a:pt x="31848" y="107177"/>
                </a:lnTo>
                <a:lnTo>
                  <a:pt x="31848" y="106693"/>
                </a:lnTo>
                <a:lnTo>
                  <a:pt x="31279" y="106693"/>
                </a:lnTo>
                <a:lnTo>
                  <a:pt x="31279" y="106693"/>
                </a:lnTo>
                <a:lnTo>
                  <a:pt x="31279" y="106693"/>
                </a:lnTo>
                <a:lnTo>
                  <a:pt x="31279" y="105967"/>
                </a:lnTo>
                <a:lnTo>
                  <a:pt x="31279" y="105967"/>
                </a:lnTo>
                <a:lnTo>
                  <a:pt x="31279" y="105967"/>
                </a:lnTo>
                <a:lnTo>
                  <a:pt x="31279" y="105967"/>
                </a:lnTo>
                <a:lnTo>
                  <a:pt x="31279" y="105967"/>
                </a:lnTo>
                <a:lnTo>
                  <a:pt x="31279" y="105483"/>
                </a:lnTo>
                <a:lnTo>
                  <a:pt x="31279" y="105483"/>
                </a:lnTo>
                <a:lnTo>
                  <a:pt x="31279" y="105483"/>
                </a:lnTo>
                <a:lnTo>
                  <a:pt x="30710" y="105483"/>
                </a:lnTo>
                <a:lnTo>
                  <a:pt x="30710" y="105483"/>
                </a:lnTo>
                <a:lnTo>
                  <a:pt x="30710" y="105000"/>
                </a:lnTo>
                <a:lnTo>
                  <a:pt x="30710" y="105000"/>
                </a:lnTo>
                <a:lnTo>
                  <a:pt x="30710" y="105000"/>
                </a:lnTo>
                <a:lnTo>
                  <a:pt x="30710" y="105000"/>
                </a:lnTo>
                <a:lnTo>
                  <a:pt x="30710" y="105000"/>
                </a:lnTo>
                <a:lnTo>
                  <a:pt x="30710" y="104516"/>
                </a:lnTo>
                <a:lnTo>
                  <a:pt x="30710" y="104516"/>
                </a:lnTo>
                <a:lnTo>
                  <a:pt x="30710" y="104516"/>
                </a:lnTo>
                <a:lnTo>
                  <a:pt x="30710" y="104516"/>
                </a:lnTo>
                <a:lnTo>
                  <a:pt x="29857" y="104516"/>
                </a:lnTo>
                <a:lnTo>
                  <a:pt x="29857" y="104516"/>
                </a:lnTo>
                <a:lnTo>
                  <a:pt x="29857" y="104516"/>
                </a:lnTo>
                <a:lnTo>
                  <a:pt x="29857" y="104032"/>
                </a:lnTo>
                <a:lnTo>
                  <a:pt x="29857" y="104032"/>
                </a:lnTo>
                <a:lnTo>
                  <a:pt x="29857" y="104032"/>
                </a:lnTo>
                <a:lnTo>
                  <a:pt x="29289" y="104032"/>
                </a:lnTo>
                <a:lnTo>
                  <a:pt x="29289" y="104032"/>
                </a:lnTo>
                <a:lnTo>
                  <a:pt x="29289" y="104032"/>
                </a:lnTo>
                <a:lnTo>
                  <a:pt x="29289" y="103306"/>
                </a:lnTo>
                <a:lnTo>
                  <a:pt x="29289" y="103306"/>
                </a:lnTo>
                <a:lnTo>
                  <a:pt x="29289" y="103306"/>
                </a:lnTo>
                <a:lnTo>
                  <a:pt x="29289" y="103306"/>
                </a:lnTo>
                <a:lnTo>
                  <a:pt x="29289" y="103306"/>
                </a:lnTo>
                <a:lnTo>
                  <a:pt x="29289" y="102822"/>
                </a:lnTo>
                <a:lnTo>
                  <a:pt x="28720" y="102822"/>
                </a:lnTo>
                <a:lnTo>
                  <a:pt x="28720" y="102822"/>
                </a:lnTo>
                <a:lnTo>
                  <a:pt x="28720" y="102822"/>
                </a:lnTo>
                <a:lnTo>
                  <a:pt x="28720" y="102338"/>
                </a:lnTo>
                <a:lnTo>
                  <a:pt x="28720" y="102338"/>
                </a:lnTo>
                <a:lnTo>
                  <a:pt x="28720" y="102338"/>
                </a:lnTo>
                <a:lnTo>
                  <a:pt x="28720" y="102338"/>
                </a:lnTo>
                <a:lnTo>
                  <a:pt x="28720" y="102338"/>
                </a:lnTo>
                <a:lnTo>
                  <a:pt x="28720" y="101854"/>
                </a:lnTo>
                <a:lnTo>
                  <a:pt x="28720" y="101854"/>
                </a:lnTo>
                <a:lnTo>
                  <a:pt x="28720" y="101854"/>
                </a:lnTo>
                <a:lnTo>
                  <a:pt x="28720" y="101854"/>
                </a:lnTo>
                <a:lnTo>
                  <a:pt x="28720" y="101370"/>
                </a:lnTo>
                <a:lnTo>
                  <a:pt x="28151" y="101370"/>
                </a:lnTo>
                <a:lnTo>
                  <a:pt x="28151" y="101370"/>
                </a:lnTo>
                <a:lnTo>
                  <a:pt x="28151" y="101370"/>
                </a:lnTo>
                <a:lnTo>
                  <a:pt x="28151" y="100645"/>
                </a:lnTo>
                <a:lnTo>
                  <a:pt x="28151" y="100645"/>
                </a:lnTo>
                <a:lnTo>
                  <a:pt x="28151" y="100645"/>
                </a:lnTo>
                <a:lnTo>
                  <a:pt x="28151" y="100645"/>
                </a:lnTo>
                <a:lnTo>
                  <a:pt x="28151" y="100645"/>
                </a:lnTo>
                <a:lnTo>
                  <a:pt x="28151" y="100161"/>
                </a:lnTo>
                <a:lnTo>
                  <a:pt x="28151" y="100161"/>
                </a:lnTo>
                <a:lnTo>
                  <a:pt x="27582" y="100161"/>
                </a:lnTo>
                <a:lnTo>
                  <a:pt x="27582" y="100161"/>
                </a:lnTo>
                <a:lnTo>
                  <a:pt x="27582" y="100161"/>
                </a:lnTo>
                <a:lnTo>
                  <a:pt x="27582" y="99677"/>
                </a:lnTo>
                <a:lnTo>
                  <a:pt x="27582" y="99677"/>
                </a:lnTo>
                <a:lnTo>
                  <a:pt x="27582" y="99677"/>
                </a:lnTo>
                <a:lnTo>
                  <a:pt x="27582" y="99193"/>
                </a:lnTo>
                <a:lnTo>
                  <a:pt x="27582" y="99193"/>
                </a:lnTo>
                <a:lnTo>
                  <a:pt x="27582" y="99193"/>
                </a:lnTo>
                <a:lnTo>
                  <a:pt x="27582" y="99193"/>
                </a:lnTo>
                <a:lnTo>
                  <a:pt x="27582" y="99193"/>
                </a:lnTo>
                <a:lnTo>
                  <a:pt x="27582" y="98709"/>
                </a:lnTo>
                <a:lnTo>
                  <a:pt x="27582" y="98709"/>
                </a:lnTo>
                <a:lnTo>
                  <a:pt x="27582" y="98709"/>
                </a:lnTo>
                <a:lnTo>
                  <a:pt x="27582" y="98709"/>
                </a:lnTo>
                <a:lnTo>
                  <a:pt x="27582" y="97983"/>
                </a:lnTo>
                <a:lnTo>
                  <a:pt x="26729" y="97983"/>
                </a:lnTo>
                <a:lnTo>
                  <a:pt x="26729" y="97983"/>
                </a:lnTo>
                <a:lnTo>
                  <a:pt x="26729" y="97983"/>
                </a:lnTo>
                <a:lnTo>
                  <a:pt x="26729" y="97983"/>
                </a:lnTo>
                <a:lnTo>
                  <a:pt x="26729" y="97500"/>
                </a:lnTo>
                <a:lnTo>
                  <a:pt x="26729" y="97500"/>
                </a:lnTo>
                <a:lnTo>
                  <a:pt x="26729" y="97500"/>
                </a:lnTo>
                <a:lnTo>
                  <a:pt x="26729" y="97500"/>
                </a:lnTo>
                <a:lnTo>
                  <a:pt x="26729" y="97016"/>
                </a:lnTo>
                <a:lnTo>
                  <a:pt x="26729" y="97016"/>
                </a:lnTo>
                <a:lnTo>
                  <a:pt x="26729" y="97016"/>
                </a:lnTo>
                <a:lnTo>
                  <a:pt x="26729" y="97016"/>
                </a:lnTo>
                <a:lnTo>
                  <a:pt x="26729" y="96532"/>
                </a:lnTo>
                <a:lnTo>
                  <a:pt x="26729" y="96532"/>
                </a:lnTo>
                <a:lnTo>
                  <a:pt x="26729" y="96532"/>
                </a:lnTo>
                <a:lnTo>
                  <a:pt x="26729" y="96048"/>
                </a:lnTo>
                <a:lnTo>
                  <a:pt x="26729" y="96048"/>
                </a:lnTo>
                <a:lnTo>
                  <a:pt x="26729" y="96048"/>
                </a:lnTo>
                <a:lnTo>
                  <a:pt x="26729" y="96048"/>
                </a:lnTo>
                <a:lnTo>
                  <a:pt x="26729" y="95322"/>
                </a:lnTo>
                <a:lnTo>
                  <a:pt x="26729" y="95322"/>
                </a:lnTo>
                <a:lnTo>
                  <a:pt x="26729" y="95322"/>
                </a:lnTo>
                <a:lnTo>
                  <a:pt x="26161" y="95322"/>
                </a:lnTo>
                <a:lnTo>
                  <a:pt x="26161" y="95322"/>
                </a:lnTo>
                <a:lnTo>
                  <a:pt x="26161" y="94838"/>
                </a:lnTo>
                <a:lnTo>
                  <a:pt x="26161" y="94838"/>
                </a:lnTo>
                <a:lnTo>
                  <a:pt x="26161" y="94838"/>
                </a:lnTo>
                <a:lnTo>
                  <a:pt x="26161" y="94838"/>
                </a:lnTo>
                <a:lnTo>
                  <a:pt x="26161" y="94354"/>
                </a:lnTo>
                <a:lnTo>
                  <a:pt x="26161" y="94354"/>
                </a:lnTo>
                <a:lnTo>
                  <a:pt x="26161" y="94354"/>
                </a:lnTo>
                <a:lnTo>
                  <a:pt x="26161" y="94354"/>
                </a:lnTo>
                <a:lnTo>
                  <a:pt x="26161" y="93870"/>
                </a:lnTo>
                <a:lnTo>
                  <a:pt x="25592" y="93870"/>
                </a:lnTo>
                <a:lnTo>
                  <a:pt x="25592" y="93870"/>
                </a:lnTo>
                <a:lnTo>
                  <a:pt x="25592" y="93870"/>
                </a:lnTo>
                <a:lnTo>
                  <a:pt x="25592" y="93387"/>
                </a:lnTo>
                <a:lnTo>
                  <a:pt x="25592" y="93387"/>
                </a:lnTo>
                <a:lnTo>
                  <a:pt x="25592" y="93387"/>
                </a:lnTo>
                <a:lnTo>
                  <a:pt x="25592" y="93387"/>
                </a:lnTo>
                <a:lnTo>
                  <a:pt x="25592" y="93387"/>
                </a:lnTo>
                <a:lnTo>
                  <a:pt x="25592" y="93387"/>
                </a:lnTo>
                <a:lnTo>
                  <a:pt x="25592" y="92661"/>
                </a:lnTo>
                <a:lnTo>
                  <a:pt x="25592" y="92661"/>
                </a:lnTo>
                <a:lnTo>
                  <a:pt x="25592" y="92661"/>
                </a:lnTo>
                <a:lnTo>
                  <a:pt x="25592" y="92661"/>
                </a:lnTo>
                <a:lnTo>
                  <a:pt x="25592" y="92177"/>
                </a:lnTo>
                <a:lnTo>
                  <a:pt x="25023" y="92177"/>
                </a:lnTo>
                <a:lnTo>
                  <a:pt x="25023" y="92177"/>
                </a:lnTo>
                <a:lnTo>
                  <a:pt x="25023" y="92177"/>
                </a:lnTo>
                <a:lnTo>
                  <a:pt x="25023" y="92177"/>
                </a:lnTo>
                <a:lnTo>
                  <a:pt x="25023" y="92177"/>
                </a:lnTo>
                <a:lnTo>
                  <a:pt x="25023" y="92177"/>
                </a:lnTo>
                <a:lnTo>
                  <a:pt x="24454" y="92177"/>
                </a:lnTo>
                <a:lnTo>
                  <a:pt x="24454" y="91693"/>
                </a:lnTo>
                <a:lnTo>
                  <a:pt x="24454" y="91693"/>
                </a:lnTo>
                <a:lnTo>
                  <a:pt x="25023" y="91693"/>
                </a:lnTo>
                <a:lnTo>
                  <a:pt x="25023" y="91693"/>
                </a:lnTo>
                <a:lnTo>
                  <a:pt x="24454" y="91693"/>
                </a:lnTo>
                <a:lnTo>
                  <a:pt x="24454" y="91693"/>
                </a:lnTo>
                <a:lnTo>
                  <a:pt x="24454" y="91209"/>
                </a:lnTo>
                <a:lnTo>
                  <a:pt x="24454" y="91209"/>
                </a:lnTo>
                <a:lnTo>
                  <a:pt x="24454" y="91209"/>
                </a:lnTo>
                <a:lnTo>
                  <a:pt x="24454" y="91209"/>
                </a:lnTo>
                <a:lnTo>
                  <a:pt x="23601" y="91209"/>
                </a:lnTo>
                <a:lnTo>
                  <a:pt x="23601" y="90725"/>
                </a:lnTo>
                <a:lnTo>
                  <a:pt x="23601" y="90725"/>
                </a:lnTo>
                <a:lnTo>
                  <a:pt x="23601" y="90725"/>
                </a:lnTo>
                <a:lnTo>
                  <a:pt x="23601" y="90725"/>
                </a:lnTo>
                <a:lnTo>
                  <a:pt x="23601" y="90725"/>
                </a:lnTo>
                <a:lnTo>
                  <a:pt x="23601" y="90000"/>
                </a:lnTo>
                <a:lnTo>
                  <a:pt x="23601" y="90000"/>
                </a:lnTo>
                <a:lnTo>
                  <a:pt x="23601" y="90000"/>
                </a:lnTo>
                <a:lnTo>
                  <a:pt x="23601" y="90000"/>
                </a:lnTo>
                <a:lnTo>
                  <a:pt x="23601" y="89516"/>
                </a:lnTo>
                <a:lnTo>
                  <a:pt x="23601" y="89516"/>
                </a:lnTo>
                <a:lnTo>
                  <a:pt x="23601" y="89516"/>
                </a:lnTo>
                <a:lnTo>
                  <a:pt x="23601" y="89516"/>
                </a:lnTo>
                <a:lnTo>
                  <a:pt x="23601" y="89516"/>
                </a:lnTo>
                <a:lnTo>
                  <a:pt x="23033" y="89516"/>
                </a:lnTo>
                <a:lnTo>
                  <a:pt x="23033" y="89516"/>
                </a:lnTo>
                <a:lnTo>
                  <a:pt x="23033" y="89516"/>
                </a:lnTo>
                <a:lnTo>
                  <a:pt x="23033" y="89032"/>
                </a:lnTo>
                <a:lnTo>
                  <a:pt x="23033" y="89032"/>
                </a:lnTo>
                <a:lnTo>
                  <a:pt x="23033" y="89032"/>
                </a:lnTo>
                <a:lnTo>
                  <a:pt x="23033" y="89032"/>
                </a:lnTo>
                <a:lnTo>
                  <a:pt x="23033" y="88548"/>
                </a:lnTo>
                <a:lnTo>
                  <a:pt x="23033" y="88548"/>
                </a:lnTo>
                <a:lnTo>
                  <a:pt x="23033" y="88548"/>
                </a:lnTo>
                <a:lnTo>
                  <a:pt x="23033" y="88548"/>
                </a:lnTo>
                <a:lnTo>
                  <a:pt x="23033" y="88064"/>
                </a:lnTo>
                <a:lnTo>
                  <a:pt x="23033" y="88064"/>
                </a:lnTo>
                <a:lnTo>
                  <a:pt x="23033" y="88064"/>
                </a:lnTo>
                <a:lnTo>
                  <a:pt x="23033" y="88064"/>
                </a:lnTo>
                <a:lnTo>
                  <a:pt x="23033" y="88064"/>
                </a:lnTo>
                <a:lnTo>
                  <a:pt x="23033" y="87338"/>
                </a:lnTo>
                <a:lnTo>
                  <a:pt x="22464" y="87338"/>
                </a:lnTo>
                <a:lnTo>
                  <a:pt x="22464" y="87338"/>
                </a:lnTo>
                <a:lnTo>
                  <a:pt x="22464" y="87338"/>
                </a:lnTo>
                <a:lnTo>
                  <a:pt x="22464" y="87338"/>
                </a:lnTo>
                <a:lnTo>
                  <a:pt x="22464" y="87338"/>
                </a:lnTo>
                <a:lnTo>
                  <a:pt x="21895" y="87338"/>
                </a:lnTo>
                <a:lnTo>
                  <a:pt x="21895" y="87338"/>
                </a:lnTo>
                <a:lnTo>
                  <a:pt x="21895" y="87338"/>
                </a:lnTo>
                <a:lnTo>
                  <a:pt x="21895" y="87338"/>
                </a:lnTo>
                <a:lnTo>
                  <a:pt x="21895" y="86854"/>
                </a:lnTo>
                <a:lnTo>
                  <a:pt x="21895" y="86854"/>
                </a:lnTo>
                <a:lnTo>
                  <a:pt x="21895" y="86854"/>
                </a:lnTo>
                <a:lnTo>
                  <a:pt x="21895" y="86854"/>
                </a:lnTo>
                <a:lnTo>
                  <a:pt x="21895" y="86854"/>
                </a:lnTo>
                <a:lnTo>
                  <a:pt x="21895" y="86370"/>
                </a:lnTo>
                <a:lnTo>
                  <a:pt x="21895" y="86370"/>
                </a:lnTo>
                <a:lnTo>
                  <a:pt x="21895" y="86370"/>
                </a:lnTo>
                <a:lnTo>
                  <a:pt x="21895" y="85887"/>
                </a:lnTo>
                <a:lnTo>
                  <a:pt x="21895" y="85887"/>
                </a:lnTo>
                <a:lnTo>
                  <a:pt x="21895" y="85887"/>
                </a:lnTo>
                <a:lnTo>
                  <a:pt x="21895" y="85887"/>
                </a:lnTo>
                <a:lnTo>
                  <a:pt x="21895" y="85403"/>
                </a:lnTo>
                <a:lnTo>
                  <a:pt x="21895" y="85403"/>
                </a:lnTo>
                <a:lnTo>
                  <a:pt x="21895" y="85403"/>
                </a:lnTo>
                <a:lnTo>
                  <a:pt x="21895" y="85403"/>
                </a:lnTo>
                <a:lnTo>
                  <a:pt x="21895" y="84677"/>
                </a:lnTo>
                <a:lnTo>
                  <a:pt x="21327" y="84677"/>
                </a:lnTo>
                <a:lnTo>
                  <a:pt x="21327" y="84677"/>
                </a:lnTo>
                <a:lnTo>
                  <a:pt x="21327" y="84677"/>
                </a:lnTo>
                <a:lnTo>
                  <a:pt x="21327" y="84193"/>
                </a:lnTo>
                <a:lnTo>
                  <a:pt x="21327" y="84193"/>
                </a:lnTo>
                <a:lnTo>
                  <a:pt x="21327" y="84193"/>
                </a:lnTo>
                <a:lnTo>
                  <a:pt x="21327" y="83709"/>
                </a:lnTo>
                <a:lnTo>
                  <a:pt x="21327" y="83709"/>
                </a:lnTo>
                <a:lnTo>
                  <a:pt x="21327" y="83709"/>
                </a:lnTo>
                <a:lnTo>
                  <a:pt x="21327" y="83709"/>
                </a:lnTo>
                <a:lnTo>
                  <a:pt x="21327" y="83225"/>
                </a:lnTo>
                <a:lnTo>
                  <a:pt x="21327" y="83225"/>
                </a:lnTo>
                <a:lnTo>
                  <a:pt x="21327" y="83225"/>
                </a:lnTo>
                <a:lnTo>
                  <a:pt x="21327" y="82741"/>
                </a:lnTo>
                <a:lnTo>
                  <a:pt x="21327" y="82741"/>
                </a:lnTo>
                <a:lnTo>
                  <a:pt x="21327" y="82741"/>
                </a:lnTo>
                <a:lnTo>
                  <a:pt x="21327" y="82741"/>
                </a:lnTo>
                <a:lnTo>
                  <a:pt x="21327" y="82016"/>
                </a:lnTo>
                <a:lnTo>
                  <a:pt x="21327" y="82016"/>
                </a:lnTo>
                <a:lnTo>
                  <a:pt x="21327" y="82016"/>
                </a:lnTo>
                <a:lnTo>
                  <a:pt x="21327" y="82016"/>
                </a:lnTo>
                <a:lnTo>
                  <a:pt x="21327" y="81532"/>
                </a:lnTo>
                <a:lnTo>
                  <a:pt x="20473" y="81532"/>
                </a:lnTo>
                <a:lnTo>
                  <a:pt x="20473" y="81532"/>
                </a:lnTo>
                <a:lnTo>
                  <a:pt x="20473" y="81532"/>
                </a:lnTo>
                <a:lnTo>
                  <a:pt x="21327" y="81532"/>
                </a:lnTo>
                <a:lnTo>
                  <a:pt x="21327" y="81048"/>
                </a:lnTo>
                <a:lnTo>
                  <a:pt x="20473" y="81048"/>
                </a:lnTo>
                <a:lnTo>
                  <a:pt x="20473" y="81048"/>
                </a:lnTo>
                <a:lnTo>
                  <a:pt x="20473" y="81048"/>
                </a:lnTo>
                <a:lnTo>
                  <a:pt x="20473" y="80564"/>
                </a:lnTo>
                <a:lnTo>
                  <a:pt x="20473" y="80564"/>
                </a:lnTo>
                <a:lnTo>
                  <a:pt x="20473" y="80564"/>
                </a:lnTo>
                <a:lnTo>
                  <a:pt x="20473" y="80564"/>
                </a:lnTo>
                <a:lnTo>
                  <a:pt x="20473" y="80080"/>
                </a:lnTo>
                <a:lnTo>
                  <a:pt x="20473" y="80080"/>
                </a:lnTo>
                <a:lnTo>
                  <a:pt x="20473" y="80080"/>
                </a:lnTo>
                <a:lnTo>
                  <a:pt x="20473" y="80080"/>
                </a:lnTo>
                <a:lnTo>
                  <a:pt x="20473" y="80080"/>
                </a:lnTo>
                <a:lnTo>
                  <a:pt x="20473" y="79354"/>
                </a:lnTo>
                <a:lnTo>
                  <a:pt x="20473" y="79354"/>
                </a:lnTo>
                <a:lnTo>
                  <a:pt x="20473" y="79354"/>
                </a:lnTo>
                <a:lnTo>
                  <a:pt x="20473" y="79354"/>
                </a:lnTo>
                <a:lnTo>
                  <a:pt x="20473" y="79354"/>
                </a:lnTo>
                <a:lnTo>
                  <a:pt x="20473" y="78870"/>
                </a:lnTo>
                <a:lnTo>
                  <a:pt x="20473" y="78870"/>
                </a:lnTo>
                <a:lnTo>
                  <a:pt x="19905" y="78870"/>
                </a:lnTo>
                <a:lnTo>
                  <a:pt x="19905" y="78870"/>
                </a:lnTo>
                <a:lnTo>
                  <a:pt x="19905" y="78387"/>
                </a:lnTo>
                <a:lnTo>
                  <a:pt x="19905" y="78387"/>
                </a:lnTo>
                <a:lnTo>
                  <a:pt x="19905" y="78387"/>
                </a:lnTo>
                <a:lnTo>
                  <a:pt x="19905" y="78387"/>
                </a:lnTo>
                <a:lnTo>
                  <a:pt x="19905" y="77903"/>
                </a:lnTo>
                <a:lnTo>
                  <a:pt x="19905" y="77903"/>
                </a:lnTo>
                <a:lnTo>
                  <a:pt x="19905" y="77903"/>
                </a:lnTo>
                <a:lnTo>
                  <a:pt x="19905" y="77903"/>
                </a:lnTo>
                <a:lnTo>
                  <a:pt x="19905" y="77419"/>
                </a:lnTo>
                <a:lnTo>
                  <a:pt x="19905" y="77419"/>
                </a:lnTo>
                <a:lnTo>
                  <a:pt x="19905" y="77419"/>
                </a:lnTo>
                <a:lnTo>
                  <a:pt x="19905" y="77419"/>
                </a:lnTo>
                <a:lnTo>
                  <a:pt x="19905" y="77419"/>
                </a:lnTo>
                <a:lnTo>
                  <a:pt x="19905" y="76693"/>
                </a:lnTo>
                <a:lnTo>
                  <a:pt x="19905" y="76693"/>
                </a:lnTo>
                <a:lnTo>
                  <a:pt x="19905" y="76693"/>
                </a:lnTo>
                <a:lnTo>
                  <a:pt x="19905" y="76209"/>
                </a:lnTo>
                <a:lnTo>
                  <a:pt x="19905" y="76209"/>
                </a:lnTo>
                <a:lnTo>
                  <a:pt x="19905" y="76209"/>
                </a:lnTo>
                <a:lnTo>
                  <a:pt x="19336" y="76209"/>
                </a:lnTo>
                <a:lnTo>
                  <a:pt x="19336" y="75725"/>
                </a:lnTo>
                <a:lnTo>
                  <a:pt x="19336" y="75725"/>
                </a:lnTo>
                <a:lnTo>
                  <a:pt x="19336" y="75725"/>
                </a:lnTo>
                <a:lnTo>
                  <a:pt x="19336" y="75725"/>
                </a:lnTo>
                <a:lnTo>
                  <a:pt x="19336" y="75725"/>
                </a:lnTo>
                <a:lnTo>
                  <a:pt x="19336" y="75241"/>
                </a:lnTo>
                <a:lnTo>
                  <a:pt x="19336" y="75241"/>
                </a:lnTo>
                <a:lnTo>
                  <a:pt x="19905" y="75241"/>
                </a:lnTo>
                <a:lnTo>
                  <a:pt x="19905" y="75241"/>
                </a:lnTo>
                <a:lnTo>
                  <a:pt x="19905" y="74758"/>
                </a:lnTo>
                <a:lnTo>
                  <a:pt x="19336" y="74758"/>
                </a:lnTo>
                <a:lnTo>
                  <a:pt x="19336" y="75241"/>
                </a:lnTo>
                <a:lnTo>
                  <a:pt x="19336" y="75241"/>
                </a:lnTo>
                <a:lnTo>
                  <a:pt x="19336" y="74758"/>
                </a:lnTo>
                <a:lnTo>
                  <a:pt x="19336" y="74758"/>
                </a:lnTo>
                <a:lnTo>
                  <a:pt x="19336" y="74758"/>
                </a:lnTo>
                <a:lnTo>
                  <a:pt x="19336" y="74032"/>
                </a:lnTo>
                <a:lnTo>
                  <a:pt x="19336" y="74032"/>
                </a:lnTo>
                <a:lnTo>
                  <a:pt x="19336" y="74032"/>
                </a:lnTo>
                <a:lnTo>
                  <a:pt x="19336" y="74032"/>
                </a:lnTo>
                <a:lnTo>
                  <a:pt x="19336" y="73548"/>
                </a:lnTo>
                <a:lnTo>
                  <a:pt x="19336" y="73548"/>
                </a:lnTo>
                <a:lnTo>
                  <a:pt x="19336" y="73548"/>
                </a:lnTo>
                <a:lnTo>
                  <a:pt x="19336" y="73064"/>
                </a:lnTo>
                <a:lnTo>
                  <a:pt x="19336" y="73064"/>
                </a:lnTo>
                <a:lnTo>
                  <a:pt x="19336" y="73064"/>
                </a:lnTo>
                <a:lnTo>
                  <a:pt x="19336" y="72580"/>
                </a:lnTo>
                <a:lnTo>
                  <a:pt x="18767" y="72580"/>
                </a:lnTo>
                <a:lnTo>
                  <a:pt x="18767" y="72580"/>
                </a:lnTo>
                <a:lnTo>
                  <a:pt x="18767" y="72580"/>
                </a:lnTo>
                <a:lnTo>
                  <a:pt x="18767" y="72096"/>
                </a:lnTo>
                <a:lnTo>
                  <a:pt x="18767" y="72096"/>
                </a:lnTo>
                <a:lnTo>
                  <a:pt x="18767" y="72096"/>
                </a:lnTo>
                <a:lnTo>
                  <a:pt x="18767" y="71370"/>
                </a:lnTo>
                <a:lnTo>
                  <a:pt x="18767" y="71370"/>
                </a:lnTo>
                <a:lnTo>
                  <a:pt x="18767" y="71370"/>
                </a:lnTo>
                <a:lnTo>
                  <a:pt x="18767" y="71370"/>
                </a:lnTo>
                <a:lnTo>
                  <a:pt x="18767" y="71370"/>
                </a:lnTo>
                <a:lnTo>
                  <a:pt x="18767" y="71370"/>
                </a:lnTo>
                <a:lnTo>
                  <a:pt x="18767" y="70887"/>
                </a:lnTo>
                <a:lnTo>
                  <a:pt x="18767" y="70887"/>
                </a:lnTo>
                <a:lnTo>
                  <a:pt x="18767" y="70887"/>
                </a:lnTo>
                <a:lnTo>
                  <a:pt x="18767" y="70887"/>
                </a:lnTo>
                <a:lnTo>
                  <a:pt x="18767" y="70403"/>
                </a:lnTo>
                <a:lnTo>
                  <a:pt x="18767" y="70403"/>
                </a:lnTo>
                <a:lnTo>
                  <a:pt x="18767" y="70403"/>
                </a:lnTo>
                <a:lnTo>
                  <a:pt x="18767" y="70403"/>
                </a:lnTo>
                <a:lnTo>
                  <a:pt x="18767" y="70403"/>
                </a:lnTo>
                <a:lnTo>
                  <a:pt x="18767" y="69919"/>
                </a:lnTo>
                <a:lnTo>
                  <a:pt x="18767" y="69919"/>
                </a:lnTo>
                <a:lnTo>
                  <a:pt x="18767" y="69919"/>
                </a:lnTo>
                <a:lnTo>
                  <a:pt x="18767" y="69919"/>
                </a:lnTo>
                <a:lnTo>
                  <a:pt x="18767" y="69435"/>
                </a:lnTo>
                <a:lnTo>
                  <a:pt x="18767" y="69435"/>
                </a:lnTo>
                <a:lnTo>
                  <a:pt x="18767" y="69435"/>
                </a:lnTo>
                <a:lnTo>
                  <a:pt x="19336" y="69435"/>
                </a:lnTo>
                <a:lnTo>
                  <a:pt x="19336" y="68709"/>
                </a:lnTo>
                <a:lnTo>
                  <a:pt x="19336" y="68709"/>
                </a:lnTo>
                <a:lnTo>
                  <a:pt x="19336" y="68709"/>
                </a:lnTo>
                <a:lnTo>
                  <a:pt x="19336" y="68709"/>
                </a:lnTo>
                <a:lnTo>
                  <a:pt x="19336" y="68225"/>
                </a:lnTo>
                <a:lnTo>
                  <a:pt x="19336" y="68225"/>
                </a:lnTo>
                <a:lnTo>
                  <a:pt x="19336" y="68225"/>
                </a:lnTo>
                <a:lnTo>
                  <a:pt x="19905" y="68225"/>
                </a:lnTo>
                <a:lnTo>
                  <a:pt x="19905" y="68225"/>
                </a:lnTo>
                <a:lnTo>
                  <a:pt x="19905" y="67741"/>
                </a:lnTo>
                <a:lnTo>
                  <a:pt x="19905" y="67741"/>
                </a:lnTo>
                <a:lnTo>
                  <a:pt x="19336" y="67741"/>
                </a:lnTo>
                <a:lnTo>
                  <a:pt x="19336" y="67741"/>
                </a:lnTo>
                <a:lnTo>
                  <a:pt x="19336" y="67258"/>
                </a:lnTo>
                <a:lnTo>
                  <a:pt x="19336" y="67258"/>
                </a:lnTo>
                <a:lnTo>
                  <a:pt x="19336" y="67258"/>
                </a:lnTo>
                <a:lnTo>
                  <a:pt x="19336" y="67258"/>
                </a:lnTo>
                <a:lnTo>
                  <a:pt x="19336" y="66532"/>
                </a:lnTo>
                <a:lnTo>
                  <a:pt x="19336" y="66532"/>
                </a:lnTo>
                <a:lnTo>
                  <a:pt x="19336" y="66532"/>
                </a:lnTo>
                <a:lnTo>
                  <a:pt x="19336" y="66532"/>
                </a:lnTo>
                <a:lnTo>
                  <a:pt x="18767" y="66532"/>
                </a:lnTo>
                <a:lnTo>
                  <a:pt x="18767" y="66048"/>
                </a:lnTo>
                <a:lnTo>
                  <a:pt x="18767" y="66048"/>
                </a:lnTo>
                <a:lnTo>
                  <a:pt x="18767" y="66048"/>
                </a:lnTo>
                <a:lnTo>
                  <a:pt x="18767" y="66048"/>
                </a:lnTo>
                <a:lnTo>
                  <a:pt x="18767" y="66048"/>
                </a:lnTo>
                <a:lnTo>
                  <a:pt x="18767" y="66048"/>
                </a:lnTo>
                <a:lnTo>
                  <a:pt x="18767" y="66048"/>
                </a:lnTo>
                <a:lnTo>
                  <a:pt x="18767" y="65564"/>
                </a:lnTo>
                <a:lnTo>
                  <a:pt x="18767" y="65564"/>
                </a:lnTo>
                <a:lnTo>
                  <a:pt x="18767" y="65564"/>
                </a:lnTo>
                <a:lnTo>
                  <a:pt x="18767" y="65080"/>
                </a:lnTo>
                <a:lnTo>
                  <a:pt x="18767" y="65080"/>
                </a:lnTo>
                <a:lnTo>
                  <a:pt x="18767" y="65080"/>
                </a:lnTo>
                <a:lnTo>
                  <a:pt x="18767" y="64596"/>
                </a:lnTo>
                <a:lnTo>
                  <a:pt x="18767" y="64596"/>
                </a:lnTo>
                <a:lnTo>
                  <a:pt x="18767" y="64596"/>
                </a:lnTo>
                <a:lnTo>
                  <a:pt x="18767" y="64596"/>
                </a:lnTo>
                <a:lnTo>
                  <a:pt x="18767" y="63870"/>
                </a:lnTo>
                <a:lnTo>
                  <a:pt x="18767" y="63870"/>
                </a:lnTo>
                <a:lnTo>
                  <a:pt x="18767" y="63870"/>
                </a:lnTo>
                <a:lnTo>
                  <a:pt x="18767" y="63870"/>
                </a:lnTo>
                <a:lnTo>
                  <a:pt x="18767" y="63870"/>
                </a:lnTo>
                <a:lnTo>
                  <a:pt x="18767" y="63870"/>
                </a:lnTo>
                <a:lnTo>
                  <a:pt x="18767" y="63387"/>
                </a:lnTo>
                <a:lnTo>
                  <a:pt x="18199" y="63387"/>
                </a:lnTo>
                <a:lnTo>
                  <a:pt x="18199" y="63387"/>
                </a:lnTo>
                <a:lnTo>
                  <a:pt x="18199" y="63387"/>
                </a:lnTo>
                <a:lnTo>
                  <a:pt x="18199" y="63387"/>
                </a:lnTo>
                <a:lnTo>
                  <a:pt x="18199" y="62903"/>
                </a:lnTo>
                <a:lnTo>
                  <a:pt x="18199" y="62903"/>
                </a:lnTo>
                <a:lnTo>
                  <a:pt x="18199" y="62903"/>
                </a:lnTo>
                <a:lnTo>
                  <a:pt x="18767" y="62903"/>
                </a:lnTo>
                <a:lnTo>
                  <a:pt x="18767" y="62903"/>
                </a:lnTo>
                <a:lnTo>
                  <a:pt x="18767" y="62903"/>
                </a:lnTo>
                <a:lnTo>
                  <a:pt x="18767" y="62419"/>
                </a:lnTo>
                <a:lnTo>
                  <a:pt x="18767" y="62419"/>
                </a:lnTo>
                <a:lnTo>
                  <a:pt x="18767" y="62419"/>
                </a:lnTo>
                <a:lnTo>
                  <a:pt x="18767" y="62419"/>
                </a:lnTo>
                <a:lnTo>
                  <a:pt x="18199" y="62419"/>
                </a:lnTo>
                <a:lnTo>
                  <a:pt x="18199" y="62419"/>
                </a:lnTo>
                <a:lnTo>
                  <a:pt x="18199" y="62419"/>
                </a:lnTo>
                <a:lnTo>
                  <a:pt x="18199" y="62419"/>
                </a:lnTo>
                <a:lnTo>
                  <a:pt x="18199" y="61935"/>
                </a:lnTo>
                <a:lnTo>
                  <a:pt x="18199" y="61935"/>
                </a:lnTo>
                <a:lnTo>
                  <a:pt x="18199" y="61935"/>
                </a:lnTo>
                <a:lnTo>
                  <a:pt x="18199" y="61209"/>
                </a:lnTo>
                <a:lnTo>
                  <a:pt x="18199" y="61209"/>
                </a:lnTo>
                <a:lnTo>
                  <a:pt x="18199" y="61209"/>
                </a:lnTo>
                <a:lnTo>
                  <a:pt x="18199" y="61209"/>
                </a:lnTo>
                <a:lnTo>
                  <a:pt x="18199" y="61209"/>
                </a:lnTo>
                <a:lnTo>
                  <a:pt x="17345" y="61209"/>
                </a:lnTo>
                <a:lnTo>
                  <a:pt x="17345" y="61209"/>
                </a:lnTo>
                <a:lnTo>
                  <a:pt x="17345" y="61935"/>
                </a:lnTo>
                <a:lnTo>
                  <a:pt x="17345" y="61935"/>
                </a:lnTo>
                <a:lnTo>
                  <a:pt x="17345" y="61935"/>
                </a:lnTo>
                <a:lnTo>
                  <a:pt x="17345" y="61935"/>
                </a:lnTo>
                <a:lnTo>
                  <a:pt x="16777" y="61935"/>
                </a:lnTo>
                <a:lnTo>
                  <a:pt x="16777" y="62419"/>
                </a:lnTo>
                <a:lnTo>
                  <a:pt x="16777" y="62419"/>
                </a:lnTo>
                <a:lnTo>
                  <a:pt x="17345" y="62419"/>
                </a:lnTo>
                <a:lnTo>
                  <a:pt x="17345" y="62419"/>
                </a:lnTo>
                <a:lnTo>
                  <a:pt x="16777" y="62419"/>
                </a:lnTo>
                <a:lnTo>
                  <a:pt x="16777" y="62903"/>
                </a:lnTo>
                <a:lnTo>
                  <a:pt x="16777" y="62903"/>
                </a:lnTo>
                <a:lnTo>
                  <a:pt x="16777" y="62903"/>
                </a:lnTo>
                <a:lnTo>
                  <a:pt x="17345" y="62903"/>
                </a:lnTo>
                <a:lnTo>
                  <a:pt x="17345" y="63387"/>
                </a:lnTo>
                <a:lnTo>
                  <a:pt x="17345" y="63387"/>
                </a:lnTo>
                <a:lnTo>
                  <a:pt x="17345" y="63387"/>
                </a:lnTo>
                <a:lnTo>
                  <a:pt x="17345" y="63387"/>
                </a:lnTo>
                <a:lnTo>
                  <a:pt x="17345" y="63387"/>
                </a:lnTo>
                <a:lnTo>
                  <a:pt x="17345" y="63870"/>
                </a:lnTo>
                <a:lnTo>
                  <a:pt x="17345" y="63870"/>
                </a:lnTo>
                <a:lnTo>
                  <a:pt x="17345" y="63870"/>
                </a:lnTo>
                <a:lnTo>
                  <a:pt x="17345" y="63870"/>
                </a:lnTo>
                <a:lnTo>
                  <a:pt x="17345" y="63870"/>
                </a:lnTo>
                <a:lnTo>
                  <a:pt x="17345" y="64596"/>
                </a:lnTo>
                <a:lnTo>
                  <a:pt x="16777" y="64596"/>
                </a:lnTo>
                <a:lnTo>
                  <a:pt x="16777" y="64596"/>
                </a:lnTo>
                <a:lnTo>
                  <a:pt x="16777" y="64596"/>
                </a:lnTo>
                <a:lnTo>
                  <a:pt x="16777" y="64596"/>
                </a:lnTo>
                <a:lnTo>
                  <a:pt x="16777" y="65080"/>
                </a:lnTo>
                <a:lnTo>
                  <a:pt x="16777" y="65080"/>
                </a:lnTo>
                <a:lnTo>
                  <a:pt x="16777" y="65080"/>
                </a:lnTo>
                <a:lnTo>
                  <a:pt x="16777" y="65080"/>
                </a:lnTo>
                <a:lnTo>
                  <a:pt x="16777" y="65080"/>
                </a:lnTo>
                <a:lnTo>
                  <a:pt x="16777" y="65564"/>
                </a:lnTo>
                <a:lnTo>
                  <a:pt x="16777" y="65564"/>
                </a:lnTo>
                <a:lnTo>
                  <a:pt x="16208" y="65564"/>
                </a:lnTo>
                <a:lnTo>
                  <a:pt x="16208" y="65564"/>
                </a:lnTo>
                <a:lnTo>
                  <a:pt x="16208" y="65564"/>
                </a:lnTo>
                <a:lnTo>
                  <a:pt x="16208" y="65564"/>
                </a:lnTo>
                <a:lnTo>
                  <a:pt x="16208" y="66048"/>
                </a:lnTo>
                <a:lnTo>
                  <a:pt x="16208" y="66048"/>
                </a:lnTo>
                <a:lnTo>
                  <a:pt x="15639" y="66048"/>
                </a:lnTo>
                <a:lnTo>
                  <a:pt x="15639" y="66048"/>
                </a:lnTo>
                <a:lnTo>
                  <a:pt x="15639" y="66048"/>
                </a:lnTo>
                <a:lnTo>
                  <a:pt x="15639" y="66048"/>
                </a:lnTo>
                <a:lnTo>
                  <a:pt x="15639" y="66048"/>
                </a:lnTo>
                <a:lnTo>
                  <a:pt x="15071" y="66048"/>
                </a:lnTo>
                <a:lnTo>
                  <a:pt x="15071" y="66048"/>
                </a:lnTo>
                <a:lnTo>
                  <a:pt x="15071" y="66048"/>
                </a:lnTo>
                <a:lnTo>
                  <a:pt x="15071" y="66048"/>
                </a:lnTo>
                <a:lnTo>
                  <a:pt x="15071" y="66048"/>
                </a:lnTo>
                <a:lnTo>
                  <a:pt x="14218" y="66048"/>
                </a:lnTo>
                <a:lnTo>
                  <a:pt x="14218" y="66048"/>
                </a:lnTo>
                <a:lnTo>
                  <a:pt x="14218" y="66532"/>
                </a:lnTo>
                <a:lnTo>
                  <a:pt x="14218" y="66532"/>
                </a:lnTo>
                <a:lnTo>
                  <a:pt x="14218" y="66532"/>
                </a:lnTo>
                <a:lnTo>
                  <a:pt x="14218" y="66532"/>
                </a:lnTo>
                <a:lnTo>
                  <a:pt x="13649" y="66532"/>
                </a:lnTo>
                <a:lnTo>
                  <a:pt x="13649" y="66532"/>
                </a:lnTo>
                <a:lnTo>
                  <a:pt x="13649" y="66532"/>
                </a:lnTo>
                <a:lnTo>
                  <a:pt x="13649" y="66532"/>
                </a:lnTo>
                <a:lnTo>
                  <a:pt x="13080" y="66532"/>
                </a:lnTo>
                <a:lnTo>
                  <a:pt x="13080" y="67258"/>
                </a:lnTo>
                <a:lnTo>
                  <a:pt x="13080" y="67258"/>
                </a:lnTo>
                <a:lnTo>
                  <a:pt x="13080" y="67258"/>
                </a:lnTo>
                <a:lnTo>
                  <a:pt x="13080" y="67258"/>
                </a:lnTo>
                <a:lnTo>
                  <a:pt x="13080" y="67258"/>
                </a:lnTo>
                <a:lnTo>
                  <a:pt x="12511" y="67258"/>
                </a:lnTo>
                <a:lnTo>
                  <a:pt x="12511" y="67258"/>
                </a:lnTo>
                <a:lnTo>
                  <a:pt x="12511" y="67258"/>
                </a:lnTo>
                <a:lnTo>
                  <a:pt x="12511" y="67258"/>
                </a:lnTo>
                <a:lnTo>
                  <a:pt x="12511" y="67258"/>
                </a:lnTo>
                <a:lnTo>
                  <a:pt x="11943" y="67258"/>
                </a:lnTo>
                <a:lnTo>
                  <a:pt x="11943" y="67741"/>
                </a:lnTo>
                <a:lnTo>
                  <a:pt x="11943" y="67741"/>
                </a:lnTo>
                <a:lnTo>
                  <a:pt x="11943" y="67741"/>
                </a:lnTo>
                <a:lnTo>
                  <a:pt x="11090" y="67741"/>
                </a:lnTo>
                <a:lnTo>
                  <a:pt x="11090" y="67741"/>
                </a:lnTo>
                <a:lnTo>
                  <a:pt x="11090" y="67741"/>
                </a:lnTo>
                <a:lnTo>
                  <a:pt x="11090" y="67741"/>
                </a:lnTo>
                <a:lnTo>
                  <a:pt x="11090" y="67258"/>
                </a:lnTo>
                <a:lnTo>
                  <a:pt x="10521" y="67258"/>
                </a:lnTo>
                <a:lnTo>
                  <a:pt x="10521" y="67258"/>
                </a:lnTo>
                <a:lnTo>
                  <a:pt x="10521" y="67258"/>
                </a:lnTo>
                <a:lnTo>
                  <a:pt x="10521" y="67258"/>
                </a:lnTo>
                <a:lnTo>
                  <a:pt x="10521" y="67258"/>
                </a:lnTo>
                <a:lnTo>
                  <a:pt x="9952" y="67258"/>
                </a:lnTo>
                <a:lnTo>
                  <a:pt x="9952" y="67258"/>
                </a:lnTo>
                <a:lnTo>
                  <a:pt x="9952" y="67258"/>
                </a:lnTo>
                <a:lnTo>
                  <a:pt x="9952" y="67258"/>
                </a:lnTo>
                <a:lnTo>
                  <a:pt x="9952" y="66532"/>
                </a:lnTo>
                <a:lnTo>
                  <a:pt x="9383" y="66532"/>
                </a:lnTo>
                <a:lnTo>
                  <a:pt x="9383" y="66532"/>
                </a:lnTo>
                <a:lnTo>
                  <a:pt x="9383" y="66532"/>
                </a:lnTo>
                <a:lnTo>
                  <a:pt x="9383" y="66532"/>
                </a:lnTo>
                <a:lnTo>
                  <a:pt x="9383" y="66532"/>
                </a:lnTo>
                <a:lnTo>
                  <a:pt x="9383" y="66532"/>
                </a:lnTo>
                <a:lnTo>
                  <a:pt x="8815" y="66532"/>
                </a:lnTo>
                <a:lnTo>
                  <a:pt x="8815" y="66048"/>
                </a:lnTo>
                <a:lnTo>
                  <a:pt x="8815" y="66048"/>
                </a:lnTo>
                <a:lnTo>
                  <a:pt x="8815" y="66048"/>
                </a:lnTo>
                <a:lnTo>
                  <a:pt x="8815" y="66048"/>
                </a:lnTo>
                <a:lnTo>
                  <a:pt x="8815" y="66048"/>
                </a:lnTo>
                <a:lnTo>
                  <a:pt x="8815" y="66048"/>
                </a:lnTo>
                <a:lnTo>
                  <a:pt x="8815" y="66048"/>
                </a:lnTo>
                <a:lnTo>
                  <a:pt x="7962" y="66048"/>
                </a:lnTo>
                <a:lnTo>
                  <a:pt x="7962" y="66048"/>
                </a:lnTo>
                <a:lnTo>
                  <a:pt x="7962" y="65564"/>
                </a:lnTo>
                <a:lnTo>
                  <a:pt x="7962" y="65564"/>
                </a:lnTo>
                <a:lnTo>
                  <a:pt x="7962" y="65564"/>
                </a:lnTo>
                <a:lnTo>
                  <a:pt x="7393" y="65564"/>
                </a:lnTo>
                <a:lnTo>
                  <a:pt x="7393" y="65564"/>
                </a:lnTo>
                <a:lnTo>
                  <a:pt x="7393" y="65564"/>
                </a:lnTo>
                <a:lnTo>
                  <a:pt x="7393" y="65080"/>
                </a:lnTo>
                <a:lnTo>
                  <a:pt x="7393" y="65080"/>
                </a:lnTo>
                <a:lnTo>
                  <a:pt x="7393" y="65080"/>
                </a:lnTo>
                <a:lnTo>
                  <a:pt x="7393" y="65080"/>
                </a:lnTo>
                <a:lnTo>
                  <a:pt x="7393" y="65080"/>
                </a:lnTo>
                <a:lnTo>
                  <a:pt x="7393" y="64596"/>
                </a:lnTo>
                <a:lnTo>
                  <a:pt x="6824" y="64596"/>
                </a:lnTo>
                <a:lnTo>
                  <a:pt x="6824" y="64596"/>
                </a:lnTo>
                <a:lnTo>
                  <a:pt x="6824" y="64596"/>
                </a:lnTo>
                <a:lnTo>
                  <a:pt x="6824" y="64596"/>
                </a:lnTo>
                <a:lnTo>
                  <a:pt x="6824" y="64596"/>
                </a:lnTo>
                <a:lnTo>
                  <a:pt x="6824" y="63870"/>
                </a:lnTo>
                <a:lnTo>
                  <a:pt x="6824" y="63870"/>
                </a:lnTo>
                <a:lnTo>
                  <a:pt x="6824" y="63870"/>
                </a:lnTo>
                <a:lnTo>
                  <a:pt x="6255" y="63870"/>
                </a:lnTo>
                <a:lnTo>
                  <a:pt x="6255" y="63870"/>
                </a:lnTo>
                <a:lnTo>
                  <a:pt x="6255" y="63870"/>
                </a:lnTo>
                <a:lnTo>
                  <a:pt x="6255" y="63387"/>
                </a:lnTo>
                <a:lnTo>
                  <a:pt x="6255" y="63387"/>
                </a:lnTo>
                <a:lnTo>
                  <a:pt x="6255" y="63387"/>
                </a:lnTo>
                <a:lnTo>
                  <a:pt x="5687" y="63387"/>
                </a:lnTo>
                <a:lnTo>
                  <a:pt x="5687" y="63387"/>
                </a:lnTo>
                <a:lnTo>
                  <a:pt x="5687" y="63387"/>
                </a:lnTo>
                <a:lnTo>
                  <a:pt x="5687" y="63387"/>
                </a:lnTo>
                <a:lnTo>
                  <a:pt x="5687" y="62903"/>
                </a:lnTo>
                <a:lnTo>
                  <a:pt x="5687" y="62903"/>
                </a:lnTo>
                <a:lnTo>
                  <a:pt x="5687" y="62903"/>
                </a:lnTo>
                <a:lnTo>
                  <a:pt x="4834" y="62903"/>
                </a:lnTo>
                <a:lnTo>
                  <a:pt x="4834" y="62903"/>
                </a:lnTo>
                <a:lnTo>
                  <a:pt x="4834" y="62903"/>
                </a:lnTo>
                <a:lnTo>
                  <a:pt x="4834" y="62419"/>
                </a:lnTo>
                <a:lnTo>
                  <a:pt x="4834" y="62419"/>
                </a:lnTo>
                <a:lnTo>
                  <a:pt x="4834" y="62419"/>
                </a:lnTo>
                <a:lnTo>
                  <a:pt x="4834" y="62419"/>
                </a:lnTo>
                <a:lnTo>
                  <a:pt x="4834" y="62419"/>
                </a:lnTo>
                <a:lnTo>
                  <a:pt x="4265" y="62419"/>
                </a:lnTo>
                <a:lnTo>
                  <a:pt x="4265" y="61935"/>
                </a:lnTo>
                <a:lnTo>
                  <a:pt x="4265" y="61935"/>
                </a:lnTo>
                <a:lnTo>
                  <a:pt x="4265" y="61935"/>
                </a:lnTo>
                <a:lnTo>
                  <a:pt x="4265" y="61935"/>
                </a:lnTo>
                <a:lnTo>
                  <a:pt x="4265" y="61935"/>
                </a:lnTo>
                <a:lnTo>
                  <a:pt x="3696" y="61935"/>
                </a:lnTo>
                <a:lnTo>
                  <a:pt x="3696" y="61209"/>
                </a:lnTo>
                <a:lnTo>
                  <a:pt x="3696" y="61209"/>
                </a:lnTo>
                <a:lnTo>
                  <a:pt x="3696" y="61209"/>
                </a:lnTo>
                <a:lnTo>
                  <a:pt x="3696" y="61209"/>
                </a:lnTo>
                <a:lnTo>
                  <a:pt x="3696" y="61209"/>
                </a:lnTo>
                <a:lnTo>
                  <a:pt x="3696" y="61209"/>
                </a:lnTo>
                <a:lnTo>
                  <a:pt x="3696" y="60725"/>
                </a:lnTo>
                <a:lnTo>
                  <a:pt x="3696" y="60725"/>
                </a:lnTo>
                <a:lnTo>
                  <a:pt x="3696" y="60725"/>
                </a:lnTo>
                <a:lnTo>
                  <a:pt x="3696" y="60725"/>
                </a:lnTo>
                <a:lnTo>
                  <a:pt x="3696" y="60725"/>
                </a:lnTo>
                <a:lnTo>
                  <a:pt x="3696" y="60241"/>
                </a:lnTo>
                <a:lnTo>
                  <a:pt x="3696" y="60241"/>
                </a:lnTo>
                <a:lnTo>
                  <a:pt x="3696" y="60241"/>
                </a:lnTo>
                <a:lnTo>
                  <a:pt x="3696" y="60241"/>
                </a:lnTo>
                <a:lnTo>
                  <a:pt x="3696" y="60241"/>
                </a:lnTo>
                <a:lnTo>
                  <a:pt x="4265" y="60241"/>
                </a:lnTo>
                <a:lnTo>
                  <a:pt x="4265" y="60241"/>
                </a:lnTo>
                <a:lnTo>
                  <a:pt x="4265" y="60241"/>
                </a:lnTo>
                <a:lnTo>
                  <a:pt x="4265" y="60241"/>
                </a:lnTo>
                <a:lnTo>
                  <a:pt x="4834" y="60241"/>
                </a:lnTo>
                <a:lnTo>
                  <a:pt x="4834" y="60241"/>
                </a:lnTo>
                <a:lnTo>
                  <a:pt x="4834" y="60725"/>
                </a:lnTo>
                <a:lnTo>
                  <a:pt x="4834" y="60725"/>
                </a:lnTo>
                <a:lnTo>
                  <a:pt x="4834" y="60725"/>
                </a:lnTo>
                <a:lnTo>
                  <a:pt x="4834" y="60725"/>
                </a:lnTo>
                <a:lnTo>
                  <a:pt x="4834" y="60725"/>
                </a:lnTo>
                <a:lnTo>
                  <a:pt x="4834" y="60725"/>
                </a:lnTo>
                <a:lnTo>
                  <a:pt x="4834" y="60725"/>
                </a:lnTo>
                <a:lnTo>
                  <a:pt x="5687" y="60725"/>
                </a:lnTo>
                <a:lnTo>
                  <a:pt x="5687" y="60725"/>
                </a:lnTo>
                <a:lnTo>
                  <a:pt x="5687" y="60725"/>
                </a:lnTo>
                <a:lnTo>
                  <a:pt x="5687" y="60725"/>
                </a:lnTo>
                <a:lnTo>
                  <a:pt x="5687" y="60241"/>
                </a:lnTo>
                <a:lnTo>
                  <a:pt x="5687" y="60241"/>
                </a:lnTo>
                <a:lnTo>
                  <a:pt x="5687" y="60241"/>
                </a:lnTo>
                <a:lnTo>
                  <a:pt x="6255" y="60241"/>
                </a:lnTo>
                <a:lnTo>
                  <a:pt x="6255" y="60241"/>
                </a:lnTo>
                <a:lnTo>
                  <a:pt x="6255" y="60241"/>
                </a:lnTo>
                <a:lnTo>
                  <a:pt x="6255" y="60241"/>
                </a:lnTo>
                <a:lnTo>
                  <a:pt x="6255" y="60241"/>
                </a:lnTo>
                <a:lnTo>
                  <a:pt x="6824" y="60241"/>
                </a:lnTo>
                <a:lnTo>
                  <a:pt x="6824" y="60241"/>
                </a:lnTo>
                <a:lnTo>
                  <a:pt x="6824" y="60241"/>
                </a:lnTo>
                <a:lnTo>
                  <a:pt x="6824" y="60241"/>
                </a:lnTo>
                <a:lnTo>
                  <a:pt x="6824" y="60241"/>
                </a:lnTo>
                <a:lnTo>
                  <a:pt x="6824" y="60241"/>
                </a:lnTo>
                <a:lnTo>
                  <a:pt x="7393" y="60241"/>
                </a:lnTo>
                <a:lnTo>
                  <a:pt x="7393" y="60241"/>
                </a:lnTo>
                <a:lnTo>
                  <a:pt x="7393" y="59758"/>
                </a:lnTo>
                <a:lnTo>
                  <a:pt x="7393" y="59758"/>
                </a:lnTo>
                <a:lnTo>
                  <a:pt x="7393" y="59758"/>
                </a:lnTo>
                <a:lnTo>
                  <a:pt x="7393" y="59758"/>
                </a:lnTo>
                <a:lnTo>
                  <a:pt x="7393" y="59758"/>
                </a:lnTo>
                <a:lnTo>
                  <a:pt x="7393" y="59758"/>
                </a:lnTo>
                <a:lnTo>
                  <a:pt x="7962" y="59758"/>
                </a:lnTo>
                <a:lnTo>
                  <a:pt x="7962" y="59758"/>
                </a:lnTo>
                <a:lnTo>
                  <a:pt x="7962" y="59758"/>
                </a:lnTo>
                <a:lnTo>
                  <a:pt x="7962" y="59758"/>
                </a:lnTo>
                <a:lnTo>
                  <a:pt x="8815" y="59758"/>
                </a:lnTo>
                <a:lnTo>
                  <a:pt x="8815" y="59758"/>
                </a:lnTo>
                <a:lnTo>
                  <a:pt x="8815" y="59758"/>
                </a:lnTo>
                <a:lnTo>
                  <a:pt x="8815" y="59758"/>
                </a:lnTo>
                <a:lnTo>
                  <a:pt x="8815" y="59274"/>
                </a:lnTo>
                <a:lnTo>
                  <a:pt x="8815" y="59274"/>
                </a:lnTo>
                <a:lnTo>
                  <a:pt x="8815" y="59274"/>
                </a:lnTo>
                <a:lnTo>
                  <a:pt x="8815" y="59274"/>
                </a:lnTo>
                <a:lnTo>
                  <a:pt x="9383" y="59274"/>
                </a:lnTo>
                <a:lnTo>
                  <a:pt x="9383" y="58548"/>
                </a:lnTo>
                <a:lnTo>
                  <a:pt x="9383" y="58548"/>
                </a:lnTo>
                <a:lnTo>
                  <a:pt x="9383" y="58548"/>
                </a:lnTo>
                <a:lnTo>
                  <a:pt x="9383" y="58548"/>
                </a:lnTo>
                <a:lnTo>
                  <a:pt x="9383" y="58064"/>
                </a:lnTo>
                <a:lnTo>
                  <a:pt x="9383" y="58064"/>
                </a:lnTo>
                <a:lnTo>
                  <a:pt x="8815" y="58064"/>
                </a:lnTo>
                <a:lnTo>
                  <a:pt x="8815" y="58064"/>
                </a:lnTo>
                <a:lnTo>
                  <a:pt x="8815" y="58064"/>
                </a:lnTo>
                <a:lnTo>
                  <a:pt x="8815" y="58064"/>
                </a:lnTo>
                <a:lnTo>
                  <a:pt x="8815" y="58548"/>
                </a:lnTo>
                <a:lnTo>
                  <a:pt x="7962" y="58548"/>
                </a:lnTo>
                <a:lnTo>
                  <a:pt x="7962" y="58548"/>
                </a:lnTo>
                <a:lnTo>
                  <a:pt x="7962" y="58548"/>
                </a:lnTo>
                <a:lnTo>
                  <a:pt x="7393" y="58548"/>
                </a:lnTo>
                <a:lnTo>
                  <a:pt x="7393" y="58548"/>
                </a:lnTo>
                <a:lnTo>
                  <a:pt x="7393" y="58548"/>
                </a:lnTo>
                <a:lnTo>
                  <a:pt x="7393" y="58548"/>
                </a:lnTo>
                <a:lnTo>
                  <a:pt x="7393" y="58548"/>
                </a:lnTo>
                <a:lnTo>
                  <a:pt x="7393" y="58548"/>
                </a:lnTo>
                <a:lnTo>
                  <a:pt x="6824" y="58548"/>
                </a:lnTo>
                <a:lnTo>
                  <a:pt x="6824" y="58548"/>
                </a:lnTo>
                <a:lnTo>
                  <a:pt x="6824" y="59274"/>
                </a:lnTo>
                <a:lnTo>
                  <a:pt x="6824" y="59274"/>
                </a:lnTo>
                <a:lnTo>
                  <a:pt x="6824" y="59274"/>
                </a:lnTo>
                <a:lnTo>
                  <a:pt x="6824" y="59274"/>
                </a:lnTo>
                <a:lnTo>
                  <a:pt x="6255" y="59274"/>
                </a:lnTo>
                <a:lnTo>
                  <a:pt x="6255" y="59274"/>
                </a:lnTo>
                <a:lnTo>
                  <a:pt x="6255" y="59274"/>
                </a:lnTo>
                <a:lnTo>
                  <a:pt x="6255" y="59274"/>
                </a:lnTo>
                <a:lnTo>
                  <a:pt x="5687" y="59274"/>
                </a:lnTo>
                <a:lnTo>
                  <a:pt x="5687" y="59274"/>
                </a:lnTo>
                <a:lnTo>
                  <a:pt x="5687" y="59274"/>
                </a:lnTo>
                <a:lnTo>
                  <a:pt x="5687" y="58548"/>
                </a:lnTo>
                <a:lnTo>
                  <a:pt x="5687" y="58548"/>
                </a:lnTo>
                <a:lnTo>
                  <a:pt x="4834" y="58548"/>
                </a:lnTo>
                <a:lnTo>
                  <a:pt x="4834" y="58548"/>
                </a:lnTo>
                <a:lnTo>
                  <a:pt x="4834" y="58548"/>
                </a:lnTo>
                <a:lnTo>
                  <a:pt x="4834" y="58548"/>
                </a:lnTo>
                <a:lnTo>
                  <a:pt x="4265" y="58548"/>
                </a:lnTo>
                <a:lnTo>
                  <a:pt x="4265" y="58548"/>
                </a:lnTo>
                <a:lnTo>
                  <a:pt x="4265" y="58548"/>
                </a:lnTo>
                <a:lnTo>
                  <a:pt x="4265" y="58548"/>
                </a:lnTo>
                <a:lnTo>
                  <a:pt x="4265" y="58548"/>
                </a:lnTo>
                <a:lnTo>
                  <a:pt x="3696" y="58548"/>
                </a:lnTo>
                <a:lnTo>
                  <a:pt x="3696" y="58064"/>
                </a:lnTo>
                <a:lnTo>
                  <a:pt x="3696" y="58064"/>
                </a:lnTo>
                <a:lnTo>
                  <a:pt x="3696" y="58064"/>
                </a:lnTo>
                <a:lnTo>
                  <a:pt x="3696" y="58064"/>
                </a:lnTo>
                <a:lnTo>
                  <a:pt x="3696" y="58064"/>
                </a:lnTo>
                <a:lnTo>
                  <a:pt x="3127" y="58064"/>
                </a:lnTo>
                <a:lnTo>
                  <a:pt x="3127" y="58064"/>
                </a:lnTo>
                <a:lnTo>
                  <a:pt x="3127" y="58064"/>
                </a:lnTo>
                <a:lnTo>
                  <a:pt x="3127" y="57580"/>
                </a:lnTo>
                <a:lnTo>
                  <a:pt x="3127" y="57580"/>
                </a:lnTo>
                <a:lnTo>
                  <a:pt x="3127" y="57580"/>
                </a:lnTo>
                <a:lnTo>
                  <a:pt x="3127" y="57580"/>
                </a:lnTo>
                <a:lnTo>
                  <a:pt x="2559" y="57580"/>
                </a:lnTo>
                <a:lnTo>
                  <a:pt x="2559" y="57580"/>
                </a:lnTo>
                <a:lnTo>
                  <a:pt x="2559" y="57580"/>
                </a:lnTo>
                <a:lnTo>
                  <a:pt x="2559" y="57580"/>
                </a:lnTo>
                <a:lnTo>
                  <a:pt x="2559" y="57096"/>
                </a:lnTo>
                <a:lnTo>
                  <a:pt x="1706" y="57096"/>
                </a:lnTo>
                <a:lnTo>
                  <a:pt x="1706" y="57096"/>
                </a:lnTo>
                <a:lnTo>
                  <a:pt x="1706" y="57096"/>
                </a:lnTo>
                <a:lnTo>
                  <a:pt x="1706" y="57096"/>
                </a:lnTo>
                <a:lnTo>
                  <a:pt x="1706" y="57096"/>
                </a:lnTo>
                <a:lnTo>
                  <a:pt x="1706" y="56612"/>
                </a:lnTo>
                <a:lnTo>
                  <a:pt x="1706" y="56612"/>
                </a:lnTo>
                <a:lnTo>
                  <a:pt x="1706" y="56612"/>
                </a:lnTo>
                <a:lnTo>
                  <a:pt x="1706" y="56612"/>
                </a:lnTo>
                <a:lnTo>
                  <a:pt x="1137" y="56612"/>
                </a:lnTo>
                <a:lnTo>
                  <a:pt x="1137" y="56612"/>
                </a:lnTo>
                <a:lnTo>
                  <a:pt x="1137" y="55887"/>
                </a:lnTo>
                <a:lnTo>
                  <a:pt x="1137" y="55887"/>
                </a:lnTo>
                <a:lnTo>
                  <a:pt x="1137" y="55887"/>
                </a:lnTo>
                <a:lnTo>
                  <a:pt x="1137" y="55887"/>
                </a:lnTo>
                <a:lnTo>
                  <a:pt x="1137" y="55403"/>
                </a:lnTo>
                <a:lnTo>
                  <a:pt x="1137" y="55403"/>
                </a:lnTo>
                <a:lnTo>
                  <a:pt x="1137" y="55403"/>
                </a:lnTo>
                <a:lnTo>
                  <a:pt x="1137" y="55403"/>
                </a:lnTo>
                <a:lnTo>
                  <a:pt x="1137" y="55403"/>
                </a:lnTo>
                <a:lnTo>
                  <a:pt x="1137" y="55403"/>
                </a:lnTo>
                <a:lnTo>
                  <a:pt x="568" y="55403"/>
                </a:lnTo>
                <a:lnTo>
                  <a:pt x="568" y="55403"/>
                </a:lnTo>
                <a:lnTo>
                  <a:pt x="568" y="55403"/>
                </a:lnTo>
                <a:lnTo>
                  <a:pt x="568" y="55403"/>
                </a:lnTo>
                <a:lnTo>
                  <a:pt x="0" y="55403"/>
                </a:lnTo>
                <a:lnTo>
                  <a:pt x="0" y="55403"/>
                </a:lnTo>
                <a:lnTo>
                  <a:pt x="568" y="55403"/>
                </a:lnTo>
                <a:lnTo>
                  <a:pt x="568" y="55403"/>
                </a:lnTo>
                <a:lnTo>
                  <a:pt x="568" y="54919"/>
                </a:lnTo>
                <a:lnTo>
                  <a:pt x="568" y="54919"/>
                </a:lnTo>
                <a:lnTo>
                  <a:pt x="568" y="54919"/>
                </a:lnTo>
                <a:lnTo>
                  <a:pt x="568" y="54919"/>
                </a:lnTo>
                <a:lnTo>
                  <a:pt x="568" y="54435"/>
                </a:lnTo>
                <a:lnTo>
                  <a:pt x="568" y="54435"/>
                </a:lnTo>
                <a:lnTo>
                  <a:pt x="568" y="54435"/>
                </a:lnTo>
                <a:lnTo>
                  <a:pt x="568" y="54435"/>
                </a:lnTo>
                <a:lnTo>
                  <a:pt x="568" y="54435"/>
                </a:lnTo>
                <a:lnTo>
                  <a:pt x="568" y="54435"/>
                </a:lnTo>
                <a:lnTo>
                  <a:pt x="1137" y="54435"/>
                </a:lnTo>
                <a:lnTo>
                  <a:pt x="1137" y="54435"/>
                </a:lnTo>
                <a:lnTo>
                  <a:pt x="1137" y="53951"/>
                </a:lnTo>
                <a:lnTo>
                  <a:pt x="1137" y="53951"/>
                </a:lnTo>
                <a:lnTo>
                  <a:pt x="1137" y="53951"/>
                </a:lnTo>
                <a:lnTo>
                  <a:pt x="1706" y="53951"/>
                </a:lnTo>
                <a:lnTo>
                  <a:pt x="1706" y="53951"/>
                </a:lnTo>
                <a:lnTo>
                  <a:pt x="1706" y="53951"/>
                </a:lnTo>
                <a:lnTo>
                  <a:pt x="1706" y="53951"/>
                </a:lnTo>
                <a:lnTo>
                  <a:pt x="1706" y="53951"/>
                </a:lnTo>
                <a:lnTo>
                  <a:pt x="1706" y="53951"/>
                </a:lnTo>
                <a:lnTo>
                  <a:pt x="1137" y="53951"/>
                </a:lnTo>
                <a:lnTo>
                  <a:pt x="1137" y="53951"/>
                </a:lnTo>
                <a:lnTo>
                  <a:pt x="1137" y="53951"/>
                </a:lnTo>
                <a:lnTo>
                  <a:pt x="1137" y="53951"/>
                </a:lnTo>
                <a:lnTo>
                  <a:pt x="1137" y="53225"/>
                </a:lnTo>
                <a:lnTo>
                  <a:pt x="1137" y="53225"/>
                </a:lnTo>
                <a:lnTo>
                  <a:pt x="1137" y="53225"/>
                </a:lnTo>
                <a:lnTo>
                  <a:pt x="1137" y="53225"/>
                </a:lnTo>
                <a:lnTo>
                  <a:pt x="1706" y="53225"/>
                </a:lnTo>
                <a:lnTo>
                  <a:pt x="1706" y="53225"/>
                </a:lnTo>
                <a:lnTo>
                  <a:pt x="1706" y="53951"/>
                </a:lnTo>
                <a:lnTo>
                  <a:pt x="1706" y="53951"/>
                </a:lnTo>
                <a:lnTo>
                  <a:pt x="1706" y="53951"/>
                </a:lnTo>
                <a:lnTo>
                  <a:pt x="1706" y="53951"/>
                </a:lnTo>
                <a:lnTo>
                  <a:pt x="1706" y="53225"/>
                </a:lnTo>
                <a:lnTo>
                  <a:pt x="2559" y="53225"/>
                </a:lnTo>
                <a:lnTo>
                  <a:pt x="2559" y="53225"/>
                </a:lnTo>
                <a:lnTo>
                  <a:pt x="2559" y="53225"/>
                </a:lnTo>
                <a:lnTo>
                  <a:pt x="2559" y="53225"/>
                </a:lnTo>
                <a:lnTo>
                  <a:pt x="2559" y="53225"/>
                </a:lnTo>
                <a:lnTo>
                  <a:pt x="2559" y="53225"/>
                </a:lnTo>
                <a:lnTo>
                  <a:pt x="3127" y="53225"/>
                </a:lnTo>
                <a:lnTo>
                  <a:pt x="3127" y="53225"/>
                </a:lnTo>
                <a:lnTo>
                  <a:pt x="3127" y="52741"/>
                </a:lnTo>
                <a:lnTo>
                  <a:pt x="3127" y="52741"/>
                </a:lnTo>
                <a:lnTo>
                  <a:pt x="3127" y="52741"/>
                </a:lnTo>
                <a:lnTo>
                  <a:pt x="3127" y="52741"/>
                </a:lnTo>
                <a:lnTo>
                  <a:pt x="3127" y="52741"/>
                </a:lnTo>
                <a:lnTo>
                  <a:pt x="3127" y="52741"/>
                </a:lnTo>
                <a:lnTo>
                  <a:pt x="3127" y="52741"/>
                </a:lnTo>
                <a:lnTo>
                  <a:pt x="3127" y="52741"/>
                </a:lnTo>
                <a:lnTo>
                  <a:pt x="3127" y="52741"/>
                </a:lnTo>
                <a:lnTo>
                  <a:pt x="3696" y="52741"/>
                </a:lnTo>
                <a:lnTo>
                  <a:pt x="3696" y="52741"/>
                </a:lnTo>
                <a:lnTo>
                  <a:pt x="3696" y="52741"/>
                </a:lnTo>
                <a:lnTo>
                  <a:pt x="3696" y="52741"/>
                </a:lnTo>
                <a:lnTo>
                  <a:pt x="3696" y="52741"/>
                </a:lnTo>
                <a:lnTo>
                  <a:pt x="3696" y="52741"/>
                </a:lnTo>
                <a:lnTo>
                  <a:pt x="4265" y="52741"/>
                </a:lnTo>
                <a:lnTo>
                  <a:pt x="4265" y="52741"/>
                </a:lnTo>
                <a:lnTo>
                  <a:pt x="4265" y="52741"/>
                </a:lnTo>
                <a:lnTo>
                  <a:pt x="4834" y="52741"/>
                </a:lnTo>
                <a:lnTo>
                  <a:pt x="4834" y="52741"/>
                </a:lnTo>
                <a:lnTo>
                  <a:pt x="4834" y="52741"/>
                </a:lnTo>
                <a:lnTo>
                  <a:pt x="4834" y="52741"/>
                </a:lnTo>
                <a:lnTo>
                  <a:pt x="5687" y="52741"/>
                </a:lnTo>
                <a:lnTo>
                  <a:pt x="5687" y="52741"/>
                </a:lnTo>
                <a:lnTo>
                  <a:pt x="5687" y="52741"/>
                </a:lnTo>
                <a:lnTo>
                  <a:pt x="5687" y="52741"/>
                </a:lnTo>
                <a:lnTo>
                  <a:pt x="5687" y="52741"/>
                </a:lnTo>
                <a:lnTo>
                  <a:pt x="5687" y="52741"/>
                </a:lnTo>
                <a:lnTo>
                  <a:pt x="6255" y="52741"/>
                </a:lnTo>
                <a:lnTo>
                  <a:pt x="6255" y="52741"/>
                </a:lnTo>
                <a:lnTo>
                  <a:pt x="6255" y="52741"/>
                </a:lnTo>
                <a:lnTo>
                  <a:pt x="6255" y="52741"/>
                </a:lnTo>
                <a:lnTo>
                  <a:pt x="6824" y="52741"/>
                </a:lnTo>
                <a:lnTo>
                  <a:pt x="6824" y="53225"/>
                </a:lnTo>
                <a:lnTo>
                  <a:pt x="6824" y="53225"/>
                </a:lnTo>
                <a:lnTo>
                  <a:pt x="6824" y="53225"/>
                </a:lnTo>
                <a:lnTo>
                  <a:pt x="6824" y="53225"/>
                </a:lnTo>
                <a:lnTo>
                  <a:pt x="7393" y="53225"/>
                </a:lnTo>
                <a:lnTo>
                  <a:pt x="7393" y="53225"/>
                </a:lnTo>
                <a:lnTo>
                  <a:pt x="7393" y="53225"/>
                </a:lnTo>
                <a:lnTo>
                  <a:pt x="7393" y="53225"/>
                </a:lnTo>
                <a:lnTo>
                  <a:pt x="7962" y="53225"/>
                </a:lnTo>
                <a:lnTo>
                  <a:pt x="7962" y="53225"/>
                </a:lnTo>
                <a:lnTo>
                  <a:pt x="7962" y="53225"/>
                </a:lnTo>
                <a:lnTo>
                  <a:pt x="7962" y="52741"/>
                </a:lnTo>
                <a:lnTo>
                  <a:pt x="7962" y="52741"/>
                </a:lnTo>
                <a:lnTo>
                  <a:pt x="7962" y="52741"/>
                </a:lnTo>
                <a:lnTo>
                  <a:pt x="8815" y="52741"/>
                </a:lnTo>
                <a:lnTo>
                  <a:pt x="8815" y="52741"/>
                </a:lnTo>
                <a:lnTo>
                  <a:pt x="8815" y="52741"/>
                </a:lnTo>
                <a:lnTo>
                  <a:pt x="8815" y="52741"/>
                </a:lnTo>
                <a:lnTo>
                  <a:pt x="8815" y="52258"/>
                </a:lnTo>
                <a:lnTo>
                  <a:pt x="9383" y="52258"/>
                </a:lnTo>
                <a:lnTo>
                  <a:pt x="9383" y="52258"/>
                </a:lnTo>
                <a:lnTo>
                  <a:pt x="9383" y="52258"/>
                </a:lnTo>
                <a:lnTo>
                  <a:pt x="9383" y="52258"/>
                </a:lnTo>
                <a:lnTo>
                  <a:pt x="9383" y="52258"/>
                </a:lnTo>
                <a:lnTo>
                  <a:pt x="9952" y="52258"/>
                </a:lnTo>
                <a:lnTo>
                  <a:pt x="9952" y="52258"/>
                </a:lnTo>
                <a:lnTo>
                  <a:pt x="9952" y="52258"/>
                </a:lnTo>
                <a:lnTo>
                  <a:pt x="9952" y="52258"/>
                </a:lnTo>
                <a:lnTo>
                  <a:pt x="9952" y="52741"/>
                </a:lnTo>
                <a:lnTo>
                  <a:pt x="9952" y="52741"/>
                </a:lnTo>
                <a:lnTo>
                  <a:pt x="10521" y="52741"/>
                </a:lnTo>
                <a:lnTo>
                  <a:pt x="10521" y="52741"/>
                </a:lnTo>
                <a:lnTo>
                  <a:pt x="10521" y="52741"/>
                </a:lnTo>
                <a:lnTo>
                  <a:pt x="10521" y="52741"/>
                </a:lnTo>
                <a:lnTo>
                  <a:pt x="10521" y="52741"/>
                </a:lnTo>
                <a:lnTo>
                  <a:pt x="11090" y="52741"/>
                </a:lnTo>
                <a:lnTo>
                  <a:pt x="11090" y="52741"/>
                </a:lnTo>
                <a:lnTo>
                  <a:pt x="11090" y="52741"/>
                </a:lnTo>
                <a:lnTo>
                  <a:pt x="11090" y="52741"/>
                </a:lnTo>
                <a:lnTo>
                  <a:pt x="11090" y="52741"/>
                </a:lnTo>
                <a:lnTo>
                  <a:pt x="11943" y="52741"/>
                </a:lnTo>
                <a:lnTo>
                  <a:pt x="11943" y="52741"/>
                </a:lnTo>
                <a:lnTo>
                  <a:pt x="11943" y="52741"/>
                </a:lnTo>
                <a:lnTo>
                  <a:pt x="11943" y="52258"/>
                </a:lnTo>
                <a:lnTo>
                  <a:pt x="11943" y="52258"/>
                </a:lnTo>
                <a:lnTo>
                  <a:pt x="12511" y="52258"/>
                </a:lnTo>
                <a:lnTo>
                  <a:pt x="12511" y="52258"/>
                </a:lnTo>
                <a:lnTo>
                  <a:pt x="12511" y="52258"/>
                </a:lnTo>
                <a:lnTo>
                  <a:pt x="12511" y="52258"/>
                </a:lnTo>
                <a:lnTo>
                  <a:pt x="12511" y="52258"/>
                </a:lnTo>
                <a:lnTo>
                  <a:pt x="12511" y="51774"/>
                </a:lnTo>
                <a:lnTo>
                  <a:pt x="12511" y="51774"/>
                </a:lnTo>
                <a:lnTo>
                  <a:pt x="12511" y="51774"/>
                </a:lnTo>
                <a:lnTo>
                  <a:pt x="11943" y="51774"/>
                </a:lnTo>
                <a:lnTo>
                  <a:pt x="11943" y="51774"/>
                </a:lnTo>
                <a:lnTo>
                  <a:pt x="11943" y="51774"/>
                </a:lnTo>
                <a:lnTo>
                  <a:pt x="11943" y="51290"/>
                </a:lnTo>
                <a:lnTo>
                  <a:pt x="11943" y="51290"/>
                </a:lnTo>
                <a:lnTo>
                  <a:pt x="12511" y="51290"/>
                </a:lnTo>
                <a:lnTo>
                  <a:pt x="12511" y="51290"/>
                </a:lnTo>
                <a:lnTo>
                  <a:pt x="12511" y="51290"/>
                </a:lnTo>
                <a:lnTo>
                  <a:pt x="12511" y="50564"/>
                </a:lnTo>
                <a:lnTo>
                  <a:pt x="12511" y="50564"/>
                </a:lnTo>
                <a:lnTo>
                  <a:pt x="12511" y="50564"/>
                </a:lnTo>
                <a:lnTo>
                  <a:pt x="12511" y="50564"/>
                </a:lnTo>
                <a:lnTo>
                  <a:pt x="11943" y="50564"/>
                </a:lnTo>
                <a:lnTo>
                  <a:pt x="11943" y="50080"/>
                </a:lnTo>
                <a:lnTo>
                  <a:pt x="11943" y="50080"/>
                </a:lnTo>
                <a:lnTo>
                  <a:pt x="11943" y="50080"/>
                </a:lnTo>
                <a:lnTo>
                  <a:pt x="11943" y="50080"/>
                </a:lnTo>
                <a:lnTo>
                  <a:pt x="11943" y="49596"/>
                </a:lnTo>
                <a:lnTo>
                  <a:pt x="11943" y="49596"/>
                </a:lnTo>
                <a:lnTo>
                  <a:pt x="11943" y="49596"/>
                </a:lnTo>
                <a:lnTo>
                  <a:pt x="11943" y="49596"/>
                </a:lnTo>
                <a:lnTo>
                  <a:pt x="11943" y="49596"/>
                </a:lnTo>
                <a:lnTo>
                  <a:pt x="11090" y="49596"/>
                </a:lnTo>
                <a:lnTo>
                  <a:pt x="11090" y="49112"/>
                </a:lnTo>
                <a:lnTo>
                  <a:pt x="11090" y="49112"/>
                </a:lnTo>
                <a:lnTo>
                  <a:pt x="11090" y="49112"/>
                </a:lnTo>
                <a:lnTo>
                  <a:pt x="11090" y="49112"/>
                </a:lnTo>
                <a:lnTo>
                  <a:pt x="11090" y="49112"/>
                </a:lnTo>
                <a:lnTo>
                  <a:pt x="11090" y="48629"/>
                </a:lnTo>
                <a:lnTo>
                  <a:pt x="11090" y="48629"/>
                </a:lnTo>
                <a:lnTo>
                  <a:pt x="11090" y="48629"/>
                </a:lnTo>
                <a:lnTo>
                  <a:pt x="11090" y="48629"/>
                </a:lnTo>
                <a:lnTo>
                  <a:pt x="10521" y="48629"/>
                </a:lnTo>
                <a:lnTo>
                  <a:pt x="10521" y="47903"/>
                </a:lnTo>
                <a:lnTo>
                  <a:pt x="10521" y="47903"/>
                </a:lnTo>
                <a:lnTo>
                  <a:pt x="10521" y="47903"/>
                </a:lnTo>
                <a:lnTo>
                  <a:pt x="10521" y="47903"/>
                </a:lnTo>
                <a:lnTo>
                  <a:pt x="10521" y="47419"/>
                </a:lnTo>
                <a:lnTo>
                  <a:pt x="10521" y="47419"/>
                </a:lnTo>
                <a:lnTo>
                  <a:pt x="10521" y="47419"/>
                </a:lnTo>
                <a:lnTo>
                  <a:pt x="10521" y="46935"/>
                </a:lnTo>
                <a:lnTo>
                  <a:pt x="10521" y="46935"/>
                </a:lnTo>
                <a:lnTo>
                  <a:pt x="10521" y="46935"/>
                </a:lnTo>
                <a:lnTo>
                  <a:pt x="10521" y="46935"/>
                </a:lnTo>
                <a:lnTo>
                  <a:pt x="10521" y="46935"/>
                </a:lnTo>
                <a:lnTo>
                  <a:pt x="9952" y="46935"/>
                </a:lnTo>
                <a:lnTo>
                  <a:pt x="9952" y="46935"/>
                </a:lnTo>
                <a:lnTo>
                  <a:pt x="9952" y="46935"/>
                </a:lnTo>
                <a:lnTo>
                  <a:pt x="9952" y="46935"/>
                </a:lnTo>
                <a:lnTo>
                  <a:pt x="9383" y="46935"/>
                </a:lnTo>
                <a:lnTo>
                  <a:pt x="9383" y="46935"/>
                </a:lnTo>
                <a:lnTo>
                  <a:pt x="9383" y="46935"/>
                </a:lnTo>
                <a:lnTo>
                  <a:pt x="9383" y="46935"/>
                </a:lnTo>
                <a:lnTo>
                  <a:pt x="9383" y="46935"/>
                </a:lnTo>
                <a:lnTo>
                  <a:pt x="8815" y="46935"/>
                </a:lnTo>
                <a:lnTo>
                  <a:pt x="8815" y="46451"/>
                </a:lnTo>
                <a:lnTo>
                  <a:pt x="8815" y="46451"/>
                </a:lnTo>
                <a:lnTo>
                  <a:pt x="8815" y="46451"/>
                </a:lnTo>
                <a:lnTo>
                  <a:pt x="8815" y="46451"/>
                </a:lnTo>
                <a:lnTo>
                  <a:pt x="8815" y="46451"/>
                </a:lnTo>
                <a:lnTo>
                  <a:pt x="8815" y="45967"/>
                </a:lnTo>
                <a:lnTo>
                  <a:pt x="8815" y="45967"/>
                </a:lnTo>
                <a:lnTo>
                  <a:pt x="8815" y="45967"/>
                </a:lnTo>
                <a:lnTo>
                  <a:pt x="7962" y="45967"/>
                </a:lnTo>
                <a:lnTo>
                  <a:pt x="7962" y="45967"/>
                </a:lnTo>
                <a:lnTo>
                  <a:pt x="7962" y="45241"/>
                </a:lnTo>
                <a:lnTo>
                  <a:pt x="7962" y="45241"/>
                </a:lnTo>
                <a:lnTo>
                  <a:pt x="7962" y="45241"/>
                </a:lnTo>
                <a:lnTo>
                  <a:pt x="7962" y="44758"/>
                </a:lnTo>
                <a:lnTo>
                  <a:pt x="8815" y="44758"/>
                </a:lnTo>
                <a:lnTo>
                  <a:pt x="8815" y="44758"/>
                </a:lnTo>
                <a:lnTo>
                  <a:pt x="8815" y="44758"/>
                </a:lnTo>
                <a:lnTo>
                  <a:pt x="8815" y="44758"/>
                </a:lnTo>
                <a:lnTo>
                  <a:pt x="8815" y="44274"/>
                </a:lnTo>
                <a:lnTo>
                  <a:pt x="8815" y="44274"/>
                </a:lnTo>
                <a:lnTo>
                  <a:pt x="8815" y="44274"/>
                </a:lnTo>
                <a:lnTo>
                  <a:pt x="8815" y="44274"/>
                </a:lnTo>
                <a:lnTo>
                  <a:pt x="8815" y="43790"/>
                </a:lnTo>
                <a:lnTo>
                  <a:pt x="8815" y="43790"/>
                </a:lnTo>
                <a:lnTo>
                  <a:pt x="8815" y="43790"/>
                </a:lnTo>
                <a:lnTo>
                  <a:pt x="8815" y="43306"/>
                </a:lnTo>
                <a:lnTo>
                  <a:pt x="8815" y="43306"/>
                </a:lnTo>
                <a:lnTo>
                  <a:pt x="8815" y="43306"/>
                </a:lnTo>
                <a:lnTo>
                  <a:pt x="7962" y="43306"/>
                </a:lnTo>
                <a:lnTo>
                  <a:pt x="7962" y="43306"/>
                </a:lnTo>
                <a:lnTo>
                  <a:pt x="7962" y="43306"/>
                </a:lnTo>
                <a:lnTo>
                  <a:pt x="7393" y="43306"/>
                </a:lnTo>
                <a:lnTo>
                  <a:pt x="7393" y="43306"/>
                </a:lnTo>
                <a:lnTo>
                  <a:pt x="7393" y="43306"/>
                </a:lnTo>
                <a:lnTo>
                  <a:pt x="7393" y="43306"/>
                </a:lnTo>
                <a:lnTo>
                  <a:pt x="6824" y="43306"/>
                </a:lnTo>
                <a:lnTo>
                  <a:pt x="6824" y="43306"/>
                </a:lnTo>
                <a:lnTo>
                  <a:pt x="6824" y="43306"/>
                </a:lnTo>
                <a:lnTo>
                  <a:pt x="6824" y="42580"/>
                </a:lnTo>
                <a:lnTo>
                  <a:pt x="6824" y="42580"/>
                </a:lnTo>
                <a:lnTo>
                  <a:pt x="6824" y="42580"/>
                </a:lnTo>
                <a:lnTo>
                  <a:pt x="6255" y="42580"/>
                </a:lnTo>
                <a:lnTo>
                  <a:pt x="6255" y="42580"/>
                </a:lnTo>
                <a:lnTo>
                  <a:pt x="6255" y="42580"/>
                </a:lnTo>
                <a:lnTo>
                  <a:pt x="6255" y="42580"/>
                </a:lnTo>
                <a:lnTo>
                  <a:pt x="6255" y="42580"/>
                </a:lnTo>
                <a:lnTo>
                  <a:pt x="5687" y="42580"/>
                </a:lnTo>
                <a:lnTo>
                  <a:pt x="5687" y="42096"/>
                </a:lnTo>
                <a:lnTo>
                  <a:pt x="5687" y="42096"/>
                </a:lnTo>
                <a:lnTo>
                  <a:pt x="5687" y="42096"/>
                </a:lnTo>
                <a:lnTo>
                  <a:pt x="5687" y="41612"/>
                </a:lnTo>
                <a:lnTo>
                  <a:pt x="5687" y="41612"/>
                </a:lnTo>
                <a:lnTo>
                  <a:pt x="5687" y="41612"/>
                </a:lnTo>
                <a:lnTo>
                  <a:pt x="5687" y="41129"/>
                </a:lnTo>
                <a:lnTo>
                  <a:pt x="6255" y="41129"/>
                </a:lnTo>
                <a:lnTo>
                  <a:pt x="6255" y="41129"/>
                </a:lnTo>
                <a:lnTo>
                  <a:pt x="6255" y="41129"/>
                </a:lnTo>
                <a:lnTo>
                  <a:pt x="6255" y="41129"/>
                </a:lnTo>
                <a:lnTo>
                  <a:pt x="6255" y="40645"/>
                </a:lnTo>
                <a:lnTo>
                  <a:pt x="6255" y="40645"/>
                </a:lnTo>
                <a:lnTo>
                  <a:pt x="6255" y="40645"/>
                </a:lnTo>
                <a:lnTo>
                  <a:pt x="6255" y="40645"/>
                </a:lnTo>
                <a:lnTo>
                  <a:pt x="6824" y="40645"/>
                </a:lnTo>
                <a:lnTo>
                  <a:pt x="6824" y="40645"/>
                </a:lnTo>
                <a:lnTo>
                  <a:pt x="6824" y="39919"/>
                </a:lnTo>
                <a:lnTo>
                  <a:pt x="6824" y="39919"/>
                </a:lnTo>
                <a:lnTo>
                  <a:pt x="6824" y="39919"/>
                </a:lnTo>
                <a:lnTo>
                  <a:pt x="6824" y="39919"/>
                </a:lnTo>
                <a:lnTo>
                  <a:pt x="6824" y="39919"/>
                </a:lnTo>
                <a:lnTo>
                  <a:pt x="7393" y="39919"/>
                </a:lnTo>
                <a:lnTo>
                  <a:pt x="7393" y="39435"/>
                </a:lnTo>
                <a:lnTo>
                  <a:pt x="7393" y="39435"/>
                </a:lnTo>
                <a:lnTo>
                  <a:pt x="7393" y="39435"/>
                </a:lnTo>
                <a:lnTo>
                  <a:pt x="7393" y="39435"/>
                </a:lnTo>
                <a:lnTo>
                  <a:pt x="7393" y="39435"/>
                </a:lnTo>
                <a:lnTo>
                  <a:pt x="7393" y="39435"/>
                </a:lnTo>
                <a:lnTo>
                  <a:pt x="7393" y="38951"/>
                </a:lnTo>
                <a:lnTo>
                  <a:pt x="7962" y="38951"/>
                </a:lnTo>
                <a:lnTo>
                  <a:pt x="7962" y="38951"/>
                </a:lnTo>
                <a:lnTo>
                  <a:pt x="7962" y="38951"/>
                </a:lnTo>
                <a:lnTo>
                  <a:pt x="7962" y="38951"/>
                </a:lnTo>
                <a:lnTo>
                  <a:pt x="7962" y="38951"/>
                </a:lnTo>
                <a:lnTo>
                  <a:pt x="7962" y="38951"/>
                </a:lnTo>
                <a:lnTo>
                  <a:pt x="7962" y="38467"/>
                </a:lnTo>
                <a:lnTo>
                  <a:pt x="7962" y="38467"/>
                </a:lnTo>
                <a:lnTo>
                  <a:pt x="8815" y="38467"/>
                </a:lnTo>
                <a:lnTo>
                  <a:pt x="8815" y="38467"/>
                </a:lnTo>
                <a:lnTo>
                  <a:pt x="8815" y="37983"/>
                </a:lnTo>
                <a:lnTo>
                  <a:pt x="8815" y="37983"/>
                </a:lnTo>
                <a:lnTo>
                  <a:pt x="8815" y="37983"/>
                </a:lnTo>
                <a:lnTo>
                  <a:pt x="8815" y="37983"/>
                </a:lnTo>
                <a:lnTo>
                  <a:pt x="8815" y="37983"/>
                </a:lnTo>
                <a:lnTo>
                  <a:pt x="8815" y="37983"/>
                </a:lnTo>
                <a:lnTo>
                  <a:pt x="9383" y="37983"/>
                </a:lnTo>
                <a:lnTo>
                  <a:pt x="9383" y="37258"/>
                </a:lnTo>
                <a:lnTo>
                  <a:pt x="9383" y="37258"/>
                </a:lnTo>
                <a:lnTo>
                  <a:pt x="9383" y="37258"/>
                </a:lnTo>
                <a:lnTo>
                  <a:pt x="9383" y="37258"/>
                </a:lnTo>
                <a:lnTo>
                  <a:pt x="9383" y="37258"/>
                </a:lnTo>
                <a:lnTo>
                  <a:pt x="9383" y="37258"/>
                </a:lnTo>
                <a:lnTo>
                  <a:pt x="9952" y="37258"/>
                </a:lnTo>
                <a:lnTo>
                  <a:pt x="9952" y="37258"/>
                </a:lnTo>
                <a:lnTo>
                  <a:pt x="9952" y="37258"/>
                </a:lnTo>
                <a:lnTo>
                  <a:pt x="9952" y="37258"/>
                </a:lnTo>
                <a:lnTo>
                  <a:pt x="10521" y="37258"/>
                </a:lnTo>
                <a:lnTo>
                  <a:pt x="10521" y="37258"/>
                </a:lnTo>
                <a:lnTo>
                  <a:pt x="10521" y="37258"/>
                </a:lnTo>
                <a:lnTo>
                  <a:pt x="10521" y="37258"/>
                </a:lnTo>
                <a:lnTo>
                  <a:pt x="10521" y="37983"/>
                </a:lnTo>
                <a:lnTo>
                  <a:pt x="10521" y="37983"/>
                </a:lnTo>
                <a:lnTo>
                  <a:pt x="10521" y="37983"/>
                </a:lnTo>
                <a:lnTo>
                  <a:pt x="10521" y="37983"/>
                </a:lnTo>
                <a:lnTo>
                  <a:pt x="10521" y="38467"/>
                </a:lnTo>
                <a:lnTo>
                  <a:pt x="10521" y="38467"/>
                </a:lnTo>
                <a:lnTo>
                  <a:pt x="11090" y="38467"/>
                </a:lnTo>
                <a:lnTo>
                  <a:pt x="11090" y="38467"/>
                </a:lnTo>
                <a:lnTo>
                  <a:pt x="11090" y="38467"/>
                </a:lnTo>
                <a:lnTo>
                  <a:pt x="11090" y="38467"/>
                </a:lnTo>
                <a:lnTo>
                  <a:pt x="11090" y="38467"/>
                </a:lnTo>
                <a:lnTo>
                  <a:pt x="11943" y="38467"/>
                </a:lnTo>
                <a:lnTo>
                  <a:pt x="11943" y="38467"/>
                </a:lnTo>
                <a:lnTo>
                  <a:pt x="11943" y="38467"/>
                </a:lnTo>
                <a:lnTo>
                  <a:pt x="11943" y="38467"/>
                </a:lnTo>
                <a:lnTo>
                  <a:pt x="12511" y="38467"/>
                </a:lnTo>
                <a:lnTo>
                  <a:pt x="12511" y="38467"/>
                </a:lnTo>
                <a:lnTo>
                  <a:pt x="12511" y="38467"/>
                </a:lnTo>
                <a:lnTo>
                  <a:pt x="12511" y="38467"/>
                </a:lnTo>
                <a:lnTo>
                  <a:pt x="12511" y="38467"/>
                </a:lnTo>
                <a:lnTo>
                  <a:pt x="12511" y="37983"/>
                </a:lnTo>
                <a:lnTo>
                  <a:pt x="13080" y="37983"/>
                </a:lnTo>
                <a:lnTo>
                  <a:pt x="13080" y="37983"/>
                </a:lnTo>
                <a:lnTo>
                  <a:pt x="13080" y="37983"/>
                </a:lnTo>
                <a:lnTo>
                  <a:pt x="13080" y="37983"/>
                </a:lnTo>
                <a:lnTo>
                  <a:pt x="13080" y="37983"/>
                </a:lnTo>
                <a:lnTo>
                  <a:pt x="13649" y="37983"/>
                </a:lnTo>
                <a:lnTo>
                  <a:pt x="13649" y="37983"/>
                </a:lnTo>
                <a:lnTo>
                  <a:pt x="13649" y="37983"/>
                </a:lnTo>
                <a:lnTo>
                  <a:pt x="14218" y="37983"/>
                </a:lnTo>
                <a:lnTo>
                  <a:pt x="14218" y="37983"/>
                </a:lnTo>
                <a:lnTo>
                  <a:pt x="14218" y="37983"/>
                </a:lnTo>
                <a:lnTo>
                  <a:pt x="14218" y="37983"/>
                </a:lnTo>
                <a:lnTo>
                  <a:pt x="15071" y="37983"/>
                </a:lnTo>
                <a:lnTo>
                  <a:pt x="15071" y="37983"/>
                </a:lnTo>
                <a:lnTo>
                  <a:pt x="15071" y="37983"/>
                </a:lnTo>
                <a:lnTo>
                  <a:pt x="15071" y="37983"/>
                </a:lnTo>
                <a:lnTo>
                  <a:pt x="15071" y="37983"/>
                </a:lnTo>
                <a:lnTo>
                  <a:pt x="15639" y="37983"/>
                </a:lnTo>
                <a:lnTo>
                  <a:pt x="15639" y="37258"/>
                </a:lnTo>
                <a:lnTo>
                  <a:pt x="15639" y="37258"/>
                </a:lnTo>
                <a:lnTo>
                  <a:pt x="15639" y="37258"/>
                </a:lnTo>
                <a:lnTo>
                  <a:pt x="15639" y="37258"/>
                </a:lnTo>
                <a:lnTo>
                  <a:pt x="15639" y="37258"/>
                </a:lnTo>
                <a:lnTo>
                  <a:pt x="15639" y="36774"/>
                </a:lnTo>
                <a:lnTo>
                  <a:pt x="15639" y="36774"/>
                </a:lnTo>
                <a:lnTo>
                  <a:pt x="16208" y="36774"/>
                </a:lnTo>
                <a:lnTo>
                  <a:pt x="16208" y="36774"/>
                </a:lnTo>
                <a:lnTo>
                  <a:pt x="16208" y="36290"/>
                </a:lnTo>
                <a:lnTo>
                  <a:pt x="16208" y="36290"/>
                </a:lnTo>
                <a:lnTo>
                  <a:pt x="16208" y="36290"/>
                </a:lnTo>
                <a:lnTo>
                  <a:pt x="16208" y="36290"/>
                </a:lnTo>
                <a:lnTo>
                  <a:pt x="16208" y="36290"/>
                </a:lnTo>
                <a:lnTo>
                  <a:pt x="16208" y="36290"/>
                </a:lnTo>
                <a:lnTo>
                  <a:pt x="16777" y="36290"/>
                </a:lnTo>
                <a:lnTo>
                  <a:pt x="16777" y="35806"/>
                </a:lnTo>
                <a:lnTo>
                  <a:pt x="16777" y="35806"/>
                </a:lnTo>
                <a:lnTo>
                  <a:pt x="16777" y="35806"/>
                </a:lnTo>
                <a:lnTo>
                  <a:pt x="16777" y="35806"/>
                </a:lnTo>
                <a:lnTo>
                  <a:pt x="16777" y="35806"/>
                </a:lnTo>
                <a:lnTo>
                  <a:pt x="16777" y="35322"/>
                </a:lnTo>
                <a:lnTo>
                  <a:pt x="16777" y="35322"/>
                </a:lnTo>
                <a:lnTo>
                  <a:pt x="16777" y="35322"/>
                </a:lnTo>
                <a:lnTo>
                  <a:pt x="16777" y="35322"/>
                </a:lnTo>
                <a:lnTo>
                  <a:pt x="16777" y="34596"/>
                </a:lnTo>
                <a:lnTo>
                  <a:pt x="17345" y="34596"/>
                </a:lnTo>
                <a:lnTo>
                  <a:pt x="17345" y="34596"/>
                </a:lnTo>
                <a:lnTo>
                  <a:pt x="17345" y="34596"/>
                </a:lnTo>
                <a:lnTo>
                  <a:pt x="17345" y="34596"/>
                </a:lnTo>
                <a:lnTo>
                  <a:pt x="17345" y="34112"/>
                </a:lnTo>
                <a:lnTo>
                  <a:pt x="17345" y="34112"/>
                </a:lnTo>
                <a:lnTo>
                  <a:pt x="17345" y="34112"/>
                </a:lnTo>
                <a:lnTo>
                  <a:pt x="17345" y="34112"/>
                </a:lnTo>
                <a:lnTo>
                  <a:pt x="18199" y="34112"/>
                </a:lnTo>
                <a:lnTo>
                  <a:pt x="18199" y="34112"/>
                </a:lnTo>
                <a:lnTo>
                  <a:pt x="18199" y="34112"/>
                </a:lnTo>
                <a:lnTo>
                  <a:pt x="18199" y="33629"/>
                </a:lnTo>
                <a:lnTo>
                  <a:pt x="18199" y="33629"/>
                </a:lnTo>
                <a:lnTo>
                  <a:pt x="18199" y="33629"/>
                </a:lnTo>
                <a:lnTo>
                  <a:pt x="18767" y="33629"/>
                </a:lnTo>
                <a:lnTo>
                  <a:pt x="18767" y="33629"/>
                </a:lnTo>
                <a:lnTo>
                  <a:pt x="18767" y="33629"/>
                </a:lnTo>
                <a:lnTo>
                  <a:pt x="18767" y="33629"/>
                </a:lnTo>
                <a:lnTo>
                  <a:pt x="18767" y="33629"/>
                </a:lnTo>
                <a:lnTo>
                  <a:pt x="18767" y="33145"/>
                </a:lnTo>
                <a:lnTo>
                  <a:pt x="19336" y="33145"/>
                </a:lnTo>
                <a:lnTo>
                  <a:pt x="19336" y="33145"/>
                </a:lnTo>
                <a:lnTo>
                  <a:pt x="19336" y="33145"/>
                </a:lnTo>
                <a:lnTo>
                  <a:pt x="19336" y="33145"/>
                </a:lnTo>
                <a:lnTo>
                  <a:pt x="19905" y="33145"/>
                </a:lnTo>
                <a:lnTo>
                  <a:pt x="19905" y="33145"/>
                </a:lnTo>
                <a:lnTo>
                  <a:pt x="19905" y="33145"/>
                </a:lnTo>
                <a:lnTo>
                  <a:pt x="19905" y="33145"/>
                </a:lnTo>
                <a:lnTo>
                  <a:pt x="19905" y="33145"/>
                </a:lnTo>
                <a:lnTo>
                  <a:pt x="19905" y="32661"/>
                </a:lnTo>
                <a:lnTo>
                  <a:pt x="19905" y="32661"/>
                </a:lnTo>
                <a:lnTo>
                  <a:pt x="19905" y="32661"/>
                </a:lnTo>
                <a:lnTo>
                  <a:pt x="20473" y="32661"/>
                </a:lnTo>
                <a:lnTo>
                  <a:pt x="20473" y="32661"/>
                </a:lnTo>
                <a:lnTo>
                  <a:pt x="20473" y="32661"/>
                </a:lnTo>
                <a:lnTo>
                  <a:pt x="20473" y="31935"/>
                </a:lnTo>
                <a:lnTo>
                  <a:pt x="20473" y="31935"/>
                </a:lnTo>
                <a:lnTo>
                  <a:pt x="20473" y="31935"/>
                </a:lnTo>
                <a:lnTo>
                  <a:pt x="20473" y="31935"/>
                </a:lnTo>
                <a:lnTo>
                  <a:pt x="20473" y="31935"/>
                </a:lnTo>
                <a:lnTo>
                  <a:pt x="20473" y="31451"/>
                </a:lnTo>
                <a:lnTo>
                  <a:pt x="20473" y="31451"/>
                </a:lnTo>
                <a:lnTo>
                  <a:pt x="21327" y="31451"/>
                </a:lnTo>
                <a:lnTo>
                  <a:pt x="21327" y="31451"/>
                </a:lnTo>
                <a:lnTo>
                  <a:pt x="21327" y="31451"/>
                </a:lnTo>
                <a:lnTo>
                  <a:pt x="21327" y="30967"/>
                </a:lnTo>
                <a:lnTo>
                  <a:pt x="21327" y="30967"/>
                </a:lnTo>
                <a:lnTo>
                  <a:pt x="21327" y="30967"/>
                </a:lnTo>
                <a:lnTo>
                  <a:pt x="21327" y="30967"/>
                </a:lnTo>
                <a:lnTo>
                  <a:pt x="21327" y="30483"/>
                </a:lnTo>
                <a:lnTo>
                  <a:pt x="21327" y="30483"/>
                </a:lnTo>
                <a:lnTo>
                  <a:pt x="21895" y="30483"/>
                </a:lnTo>
                <a:lnTo>
                  <a:pt x="21895" y="30483"/>
                </a:lnTo>
                <a:lnTo>
                  <a:pt x="21895" y="30000"/>
                </a:lnTo>
                <a:lnTo>
                  <a:pt x="21895" y="30000"/>
                </a:lnTo>
                <a:lnTo>
                  <a:pt x="21895" y="30000"/>
                </a:lnTo>
                <a:lnTo>
                  <a:pt x="21895" y="30000"/>
                </a:lnTo>
                <a:lnTo>
                  <a:pt x="21895" y="29274"/>
                </a:lnTo>
                <a:lnTo>
                  <a:pt x="21895" y="29274"/>
                </a:lnTo>
                <a:lnTo>
                  <a:pt x="21895" y="29274"/>
                </a:lnTo>
                <a:lnTo>
                  <a:pt x="21895" y="29274"/>
                </a:lnTo>
                <a:lnTo>
                  <a:pt x="21895" y="29274"/>
                </a:lnTo>
                <a:lnTo>
                  <a:pt x="22464" y="29274"/>
                </a:lnTo>
                <a:lnTo>
                  <a:pt x="22464" y="28790"/>
                </a:lnTo>
                <a:lnTo>
                  <a:pt x="22464" y="28790"/>
                </a:lnTo>
                <a:lnTo>
                  <a:pt x="22464" y="28790"/>
                </a:lnTo>
                <a:lnTo>
                  <a:pt x="23033" y="28790"/>
                </a:lnTo>
                <a:lnTo>
                  <a:pt x="23033" y="28790"/>
                </a:lnTo>
                <a:lnTo>
                  <a:pt x="23033" y="28790"/>
                </a:lnTo>
                <a:lnTo>
                  <a:pt x="23033" y="28790"/>
                </a:lnTo>
                <a:lnTo>
                  <a:pt x="23033" y="28790"/>
                </a:lnTo>
                <a:lnTo>
                  <a:pt x="23601" y="28790"/>
                </a:lnTo>
                <a:lnTo>
                  <a:pt x="23601" y="28790"/>
                </a:lnTo>
                <a:lnTo>
                  <a:pt x="23601" y="28790"/>
                </a:lnTo>
                <a:lnTo>
                  <a:pt x="23601" y="28306"/>
                </a:lnTo>
                <a:lnTo>
                  <a:pt x="23601" y="28306"/>
                </a:lnTo>
                <a:lnTo>
                  <a:pt x="23601" y="28306"/>
                </a:lnTo>
                <a:lnTo>
                  <a:pt x="23601" y="28306"/>
                </a:lnTo>
                <a:lnTo>
                  <a:pt x="24454" y="28306"/>
                </a:lnTo>
                <a:lnTo>
                  <a:pt x="24454" y="28306"/>
                </a:lnTo>
                <a:lnTo>
                  <a:pt x="24454" y="27822"/>
                </a:lnTo>
                <a:lnTo>
                  <a:pt x="24454" y="27822"/>
                </a:lnTo>
                <a:lnTo>
                  <a:pt x="23601" y="27822"/>
                </a:lnTo>
                <a:lnTo>
                  <a:pt x="23601" y="27822"/>
                </a:lnTo>
                <a:lnTo>
                  <a:pt x="23601" y="27822"/>
                </a:lnTo>
                <a:lnTo>
                  <a:pt x="23601" y="27822"/>
                </a:lnTo>
                <a:lnTo>
                  <a:pt x="23601" y="27338"/>
                </a:lnTo>
                <a:lnTo>
                  <a:pt x="23601" y="27338"/>
                </a:lnTo>
                <a:lnTo>
                  <a:pt x="23601" y="27338"/>
                </a:lnTo>
                <a:lnTo>
                  <a:pt x="24454" y="27338"/>
                </a:lnTo>
                <a:lnTo>
                  <a:pt x="24454" y="27338"/>
                </a:lnTo>
                <a:lnTo>
                  <a:pt x="24454" y="27338"/>
                </a:lnTo>
                <a:lnTo>
                  <a:pt x="24454" y="26612"/>
                </a:lnTo>
                <a:lnTo>
                  <a:pt x="24454" y="26612"/>
                </a:lnTo>
                <a:lnTo>
                  <a:pt x="25023" y="26612"/>
                </a:lnTo>
                <a:lnTo>
                  <a:pt x="25023" y="26612"/>
                </a:lnTo>
                <a:lnTo>
                  <a:pt x="25023" y="26612"/>
                </a:lnTo>
                <a:lnTo>
                  <a:pt x="25023" y="26612"/>
                </a:lnTo>
                <a:lnTo>
                  <a:pt x="25023" y="26612"/>
                </a:lnTo>
                <a:lnTo>
                  <a:pt x="25023" y="26129"/>
                </a:lnTo>
                <a:lnTo>
                  <a:pt x="25023" y="26129"/>
                </a:lnTo>
                <a:lnTo>
                  <a:pt x="25023" y="26129"/>
                </a:lnTo>
                <a:lnTo>
                  <a:pt x="25592" y="26129"/>
                </a:lnTo>
                <a:lnTo>
                  <a:pt x="25592" y="26129"/>
                </a:lnTo>
                <a:lnTo>
                  <a:pt x="25592" y="26129"/>
                </a:lnTo>
                <a:lnTo>
                  <a:pt x="25592" y="25645"/>
                </a:lnTo>
                <a:lnTo>
                  <a:pt x="25592" y="25645"/>
                </a:lnTo>
                <a:lnTo>
                  <a:pt x="25592" y="25645"/>
                </a:lnTo>
                <a:lnTo>
                  <a:pt x="25592" y="25645"/>
                </a:lnTo>
                <a:lnTo>
                  <a:pt x="25592" y="25645"/>
                </a:lnTo>
                <a:lnTo>
                  <a:pt x="25592" y="25161"/>
                </a:lnTo>
                <a:lnTo>
                  <a:pt x="26161" y="25161"/>
                </a:lnTo>
                <a:lnTo>
                  <a:pt x="26161" y="25161"/>
                </a:lnTo>
                <a:lnTo>
                  <a:pt x="26161" y="25161"/>
                </a:lnTo>
                <a:lnTo>
                  <a:pt x="26161" y="25161"/>
                </a:lnTo>
                <a:lnTo>
                  <a:pt x="26729" y="25161"/>
                </a:lnTo>
                <a:lnTo>
                  <a:pt x="26729" y="25161"/>
                </a:lnTo>
                <a:lnTo>
                  <a:pt x="26729" y="24677"/>
                </a:lnTo>
                <a:lnTo>
                  <a:pt x="26729" y="24677"/>
                </a:lnTo>
                <a:lnTo>
                  <a:pt x="26729" y="24677"/>
                </a:lnTo>
                <a:lnTo>
                  <a:pt x="26729" y="24677"/>
                </a:lnTo>
                <a:lnTo>
                  <a:pt x="26729" y="24677"/>
                </a:lnTo>
                <a:lnTo>
                  <a:pt x="26729" y="24677"/>
                </a:lnTo>
                <a:lnTo>
                  <a:pt x="26729" y="24677"/>
                </a:lnTo>
                <a:lnTo>
                  <a:pt x="26729" y="24677"/>
                </a:lnTo>
                <a:lnTo>
                  <a:pt x="26729" y="24677"/>
                </a:lnTo>
                <a:lnTo>
                  <a:pt x="26729" y="23951"/>
                </a:lnTo>
                <a:lnTo>
                  <a:pt x="26729" y="23951"/>
                </a:lnTo>
                <a:lnTo>
                  <a:pt x="26729" y="23951"/>
                </a:lnTo>
                <a:lnTo>
                  <a:pt x="26729" y="23467"/>
                </a:lnTo>
                <a:lnTo>
                  <a:pt x="26729" y="23467"/>
                </a:lnTo>
                <a:lnTo>
                  <a:pt x="26729" y="23467"/>
                </a:lnTo>
                <a:lnTo>
                  <a:pt x="26729" y="23467"/>
                </a:lnTo>
                <a:lnTo>
                  <a:pt x="26729" y="22983"/>
                </a:lnTo>
                <a:lnTo>
                  <a:pt x="26729" y="22983"/>
                </a:lnTo>
                <a:lnTo>
                  <a:pt x="26729" y="22983"/>
                </a:lnTo>
                <a:lnTo>
                  <a:pt x="26729" y="22983"/>
                </a:lnTo>
                <a:lnTo>
                  <a:pt x="26729" y="22500"/>
                </a:lnTo>
                <a:lnTo>
                  <a:pt x="26729" y="22500"/>
                </a:lnTo>
                <a:lnTo>
                  <a:pt x="26729" y="22500"/>
                </a:lnTo>
                <a:lnTo>
                  <a:pt x="26729" y="22500"/>
                </a:lnTo>
                <a:lnTo>
                  <a:pt x="26729" y="22500"/>
                </a:lnTo>
                <a:lnTo>
                  <a:pt x="26729" y="22500"/>
                </a:lnTo>
                <a:lnTo>
                  <a:pt x="26729" y="22016"/>
                </a:lnTo>
                <a:lnTo>
                  <a:pt x="26161" y="22016"/>
                </a:lnTo>
                <a:lnTo>
                  <a:pt x="26161" y="22016"/>
                </a:lnTo>
                <a:lnTo>
                  <a:pt x="26729" y="22016"/>
                </a:lnTo>
                <a:lnTo>
                  <a:pt x="26729" y="22016"/>
                </a:lnTo>
                <a:lnTo>
                  <a:pt x="26729" y="21290"/>
                </a:lnTo>
                <a:lnTo>
                  <a:pt x="26729" y="21290"/>
                </a:lnTo>
                <a:lnTo>
                  <a:pt x="26729" y="21290"/>
                </a:lnTo>
                <a:lnTo>
                  <a:pt x="26729" y="21290"/>
                </a:lnTo>
                <a:lnTo>
                  <a:pt x="26729" y="21290"/>
                </a:lnTo>
                <a:lnTo>
                  <a:pt x="26729" y="21290"/>
                </a:lnTo>
                <a:lnTo>
                  <a:pt x="27582" y="21290"/>
                </a:lnTo>
                <a:lnTo>
                  <a:pt x="27582" y="20806"/>
                </a:lnTo>
                <a:lnTo>
                  <a:pt x="27582" y="20806"/>
                </a:lnTo>
                <a:lnTo>
                  <a:pt x="27582" y="20806"/>
                </a:lnTo>
                <a:lnTo>
                  <a:pt x="27582" y="20806"/>
                </a:lnTo>
                <a:lnTo>
                  <a:pt x="27582" y="20806"/>
                </a:lnTo>
                <a:lnTo>
                  <a:pt x="28151" y="20806"/>
                </a:lnTo>
                <a:lnTo>
                  <a:pt x="28151" y="20806"/>
                </a:lnTo>
                <a:lnTo>
                  <a:pt x="28151" y="20806"/>
                </a:lnTo>
                <a:lnTo>
                  <a:pt x="28151" y="20806"/>
                </a:lnTo>
                <a:lnTo>
                  <a:pt x="28720" y="20806"/>
                </a:lnTo>
                <a:lnTo>
                  <a:pt x="28720" y="20806"/>
                </a:lnTo>
                <a:lnTo>
                  <a:pt x="28720" y="20806"/>
                </a:lnTo>
                <a:lnTo>
                  <a:pt x="28720" y="20806"/>
                </a:lnTo>
                <a:lnTo>
                  <a:pt x="28720" y="20322"/>
                </a:lnTo>
                <a:lnTo>
                  <a:pt x="29289" y="20322"/>
                </a:lnTo>
                <a:lnTo>
                  <a:pt x="29289" y="20322"/>
                </a:lnTo>
                <a:lnTo>
                  <a:pt x="29289" y="20322"/>
                </a:lnTo>
                <a:lnTo>
                  <a:pt x="29289" y="20322"/>
                </a:lnTo>
                <a:lnTo>
                  <a:pt x="29289" y="20322"/>
                </a:lnTo>
                <a:lnTo>
                  <a:pt x="29289" y="20322"/>
                </a:lnTo>
                <a:lnTo>
                  <a:pt x="29857" y="20322"/>
                </a:lnTo>
                <a:lnTo>
                  <a:pt x="29857" y="19838"/>
                </a:lnTo>
                <a:lnTo>
                  <a:pt x="29857" y="19838"/>
                </a:lnTo>
                <a:lnTo>
                  <a:pt x="29857" y="19838"/>
                </a:lnTo>
                <a:lnTo>
                  <a:pt x="29857" y="19838"/>
                </a:lnTo>
                <a:lnTo>
                  <a:pt x="29857" y="19838"/>
                </a:lnTo>
                <a:lnTo>
                  <a:pt x="29857" y="19354"/>
                </a:lnTo>
                <a:lnTo>
                  <a:pt x="29289" y="19354"/>
                </a:lnTo>
                <a:lnTo>
                  <a:pt x="29289" y="19354"/>
                </a:lnTo>
                <a:lnTo>
                  <a:pt x="29289" y="19354"/>
                </a:lnTo>
                <a:lnTo>
                  <a:pt x="29289" y="19354"/>
                </a:lnTo>
                <a:lnTo>
                  <a:pt x="29289" y="19354"/>
                </a:lnTo>
                <a:lnTo>
                  <a:pt x="29289" y="19354"/>
                </a:lnTo>
                <a:lnTo>
                  <a:pt x="28720" y="19354"/>
                </a:lnTo>
                <a:lnTo>
                  <a:pt x="28720" y="18629"/>
                </a:lnTo>
                <a:lnTo>
                  <a:pt x="28720" y="18629"/>
                </a:lnTo>
                <a:lnTo>
                  <a:pt x="28720" y="18629"/>
                </a:lnTo>
                <a:lnTo>
                  <a:pt x="28720" y="18629"/>
                </a:lnTo>
                <a:lnTo>
                  <a:pt x="28720" y="18629"/>
                </a:lnTo>
                <a:lnTo>
                  <a:pt x="28720" y="18629"/>
                </a:lnTo>
                <a:lnTo>
                  <a:pt x="28151" y="18629"/>
                </a:lnTo>
                <a:lnTo>
                  <a:pt x="28151" y="18629"/>
                </a:lnTo>
                <a:lnTo>
                  <a:pt x="28151" y="18629"/>
                </a:lnTo>
                <a:lnTo>
                  <a:pt x="28151" y="18629"/>
                </a:lnTo>
                <a:lnTo>
                  <a:pt x="27582" y="18629"/>
                </a:lnTo>
                <a:lnTo>
                  <a:pt x="27582" y="18629"/>
                </a:lnTo>
                <a:lnTo>
                  <a:pt x="27582" y="18629"/>
                </a:lnTo>
                <a:lnTo>
                  <a:pt x="27582" y="18629"/>
                </a:lnTo>
                <a:lnTo>
                  <a:pt x="26729" y="18629"/>
                </a:lnTo>
                <a:lnTo>
                  <a:pt x="26729" y="18629"/>
                </a:lnTo>
                <a:lnTo>
                  <a:pt x="26729" y="18145"/>
                </a:lnTo>
                <a:lnTo>
                  <a:pt x="26729" y="18145"/>
                </a:lnTo>
                <a:lnTo>
                  <a:pt x="26729" y="18145"/>
                </a:lnTo>
                <a:lnTo>
                  <a:pt x="26729" y="18145"/>
                </a:lnTo>
                <a:lnTo>
                  <a:pt x="26729" y="18145"/>
                </a:lnTo>
                <a:lnTo>
                  <a:pt x="26729" y="17661"/>
                </a:lnTo>
                <a:lnTo>
                  <a:pt x="26729" y="17661"/>
                </a:lnTo>
                <a:lnTo>
                  <a:pt x="26729" y="17661"/>
                </a:lnTo>
                <a:lnTo>
                  <a:pt x="27582" y="17661"/>
                </a:lnTo>
                <a:lnTo>
                  <a:pt x="27582" y="17177"/>
                </a:lnTo>
                <a:lnTo>
                  <a:pt x="26729" y="17177"/>
                </a:lnTo>
                <a:lnTo>
                  <a:pt x="26729" y="17177"/>
                </a:lnTo>
                <a:lnTo>
                  <a:pt x="26729" y="17661"/>
                </a:lnTo>
                <a:lnTo>
                  <a:pt x="26729" y="17661"/>
                </a:lnTo>
                <a:lnTo>
                  <a:pt x="26729" y="17661"/>
                </a:lnTo>
                <a:lnTo>
                  <a:pt x="26729" y="17661"/>
                </a:lnTo>
                <a:lnTo>
                  <a:pt x="26161" y="17661"/>
                </a:lnTo>
                <a:lnTo>
                  <a:pt x="26161" y="17661"/>
                </a:lnTo>
                <a:lnTo>
                  <a:pt x="26161" y="17661"/>
                </a:lnTo>
                <a:lnTo>
                  <a:pt x="26161" y="17661"/>
                </a:lnTo>
                <a:lnTo>
                  <a:pt x="25592" y="17661"/>
                </a:lnTo>
                <a:lnTo>
                  <a:pt x="25592" y="17661"/>
                </a:lnTo>
                <a:lnTo>
                  <a:pt x="25592" y="17177"/>
                </a:lnTo>
                <a:lnTo>
                  <a:pt x="25592" y="17177"/>
                </a:lnTo>
                <a:lnTo>
                  <a:pt x="25592" y="17177"/>
                </a:lnTo>
                <a:lnTo>
                  <a:pt x="25592" y="17177"/>
                </a:lnTo>
                <a:lnTo>
                  <a:pt x="25023" y="17177"/>
                </a:lnTo>
                <a:lnTo>
                  <a:pt x="25023" y="17177"/>
                </a:lnTo>
                <a:lnTo>
                  <a:pt x="25023" y="17177"/>
                </a:lnTo>
                <a:lnTo>
                  <a:pt x="25023" y="17177"/>
                </a:lnTo>
                <a:lnTo>
                  <a:pt x="25023" y="17177"/>
                </a:lnTo>
                <a:lnTo>
                  <a:pt x="24454" y="17177"/>
                </a:lnTo>
                <a:lnTo>
                  <a:pt x="24454" y="17177"/>
                </a:lnTo>
                <a:lnTo>
                  <a:pt x="24454" y="17177"/>
                </a:lnTo>
                <a:lnTo>
                  <a:pt x="24454" y="17177"/>
                </a:lnTo>
                <a:lnTo>
                  <a:pt x="24454" y="16693"/>
                </a:lnTo>
                <a:lnTo>
                  <a:pt x="24454" y="16693"/>
                </a:lnTo>
                <a:lnTo>
                  <a:pt x="23601" y="16693"/>
                </a:lnTo>
                <a:lnTo>
                  <a:pt x="23601" y="16693"/>
                </a:lnTo>
                <a:lnTo>
                  <a:pt x="23601" y="16693"/>
                </a:lnTo>
                <a:lnTo>
                  <a:pt x="23601" y="16693"/>
                </a:lnTo>
                <a:lnTo>
                  <a:pt x="23601" y="16693"/>
                </a:lnTo>
                <a:lnTo>
                  <a:pt x="23601" y="16693"/>
                </a:lnTo>
                <a:lnTo>
                  <a:pt x="23033" y="16693"/>
                </a:lnTo>
                <a:lnTo>
                  <a:pt x="23033" y="16693"/>
                </a:lnTo>
                <a:lnTo>
                  <a:pt x="23033" y="16693"/>
                </a:lnTo>
                <a:lnTo>
                  <a:pt x="23033" y="16693"/>
                </a:lnTo>
                <a:lnTo>
                  <a:pt x="23033" y="16693"/>
                </a:lnTo>
                <a:lnTo>
                  <a:pt x="23033" y="15967"/>
                </a:lnTo>
                <a:lnTo>
                  <a:pt x="23033" y="15967"/>
                </a:lnTo>
                <a:lnTo>
                  <a:pt x="23033" y="15967"/>
                </a:lnTo>
                <a:lnTo>
                  <a:pt x="23033" y="15967"/>
                </a:lnTo>
                <a:lnTo>
                  <a:pt x="23033" y="15967"/>
                </a:lnTo>
                <a:lnTo>
                  <a:pt x="23033" y="15483"/>
                </a:lnTo>
                <a:lnTo>
                  <a:pt x="23033" y="15483"/>
                </a:lnTo>
                <a:lnTo>
                  <a:pt x="22464" y="15483"/>
                </a:lnTo>
                <a:lnTo>
                  <a:pt x="22464" y="15483"/>
                </a:lnTo>
                <a:lnTo>
                  <a:pt x="22464" y="15000"/>
                </a:lnTo>
                <a:lnTo>
                  <a:pt x="22464" y="15000"/>
                </a:lnTo>
                <a:lnTo>
                  <a:pt x="23033" y="15000"/>
                </a:lnTo>
                <a:lnTo>
                  <a:pt x="23033" y="15000"/>
                </a:lnTo>
                <a:lnTo>
                  <a:pt x="23033" y="14516"/>
                </a:lnTo>
                <a:lnTo>
                  <a:pt x="23033" y="14516"/>
                </a:lnTo>
                <a:lnTo>
                  <a:pt x="23033" y="14516"/>
                </a:lnTo>
                <a:lnTo>
                  <a:pt x="22464" y="14516"/>
                </a:lnTo>
                <a:lnTo>
                  <a:pt x="22464" y="14032"/>
                </a:lnTo>
                <a:lnTo>
                  <a:pt x="22464" y="14032"/>
                </a:lnTo>
                <a:lnTo>
                  <a:pt x="22464" y="14032"/>
                </a:lnTo>
                <a:lnTo>
                  <a:pt x="22464" y="13306"/>
                </a:lnTo>
                <a:lnTo>
                  <a:pt x="22464" y="13306"/>
                </a:lnTo>
                <a:lnTo>
                  <a:pt x="22464" y="13306"/>
                </a:lnTo>
                <a:lnTo>
                  <a:pt x="22464" y="12822"/>
                </a:lnTo>
                <a:lnTo>
                  <a:pt x="22464" y="12822"/>
                </a:lnTo>
                <a:lnTo>
                  <a:pt x="22464" y="12822"/>
                </a:lnTo>
                <a:lnTo>
                  <a:pt x="22464" y="12822"/>
                </a:lnTo>
                <a:lnTo>
                  <a:pt x="22464" y="12338"/>
                </a:lnTo>
                <a:lnTo>
                  <a:pt x="22464" y="12338"/>
                </a:lnTo>
                <a:lnTo>
                  <a:pt x="22464" y="12338"/>
                </a:lnTo>
                <a:lnTo>
                  <a:pt x="22464" y="12338"/>
                </a:lnTo>
                <a:lnTo>
                  <a:pt x="22464" y="11854"/>
                </a:lnTo>
                <a:lnTo>
                  <a:pt x="22464" y="11854"/>
                </a:lnTo>
                <a:lnTo>
                  <a:pt x="22464" y="11854"/>
                </a:lnTo>
                <a:lnTo>
                  <a:pt x="21895" y="11854"/>
                </a:lnTo>
                <a:lnTo>
                  <a:pt x="21895" y="11370"/>
                </a:lnTo>
                <a:lnTo>
                  <a:pt x="21895" y="11370"/>
                </a:lnTo>
                <a:lnTo>
                  <a:pt x="21895" y="11370"/>
                </a:lnTo>
                <a:lnTo>
                  <a:pt x="21895" y="11370"/>
                </a:lnTo>
                <a:lnTo>
                  <a:pt x="21895" y="11370"/>
                </a:lnTo>
                <a:lnTo>
                  <a:pt x="21895" y="10645"/>
                </a:lnTo>
                <a:lnTo>
                  <a:pt x="21895" y="10645"/>
                </a:lnTo>
                <a:lnTo>
                  <a:pt x="21895" y="10645"/>
                </a:lnTo>
                <a:lnTo>
                  <a:pt x="21895" y="10645"/>
                </a:lnTo>
                <a:lnTo>
                  <a:pt x="21895" y="10161"/>
                </a:lnTo>
                <a:lnTo>
                  <a:pt x="21895" y="10161"/>
                </a:lnTo>
                <a:lnTo>
                  <a:pt x="22464" y="10161"/>
                </a:lnTo>
                <a:lnTo>
                  <a:pt x="22464" y="10161"/>
                </a:lnTo>
                <a:lnTo>
                  <a:pt x="22464" y="10161"/>
                </a:lnTo>
                <a:lnTo>
                  <a:pt x="23033" y="10161"/>
                </a:lnTo>
                <a:lnTo>
                  <a:pt x="23033" y="10161"/>
                </a:lnTo>
                <a:lnTo>
                  <a:pt x="23033" y="10161"/>
                </a:lnTo>
                <a:lnTo>
                  <a:pt x="23033" y="9677"/>
                </a:lnTo>
                <a:lnTo>
                  <a:pt x="23033" y="9677"/>
                </a:lnTo>
                <a:lnTo>
                  <a:pt x="23033" y="9677"/>
                </a:lnTo>
                <a:lnTo>
                  <a:pt x="23033" y="9677"/>
                </a:lnTo>
                <a:lnTo>
                  <a:pt x="23033" y="9193"/>
                </a:lnTo>
                <a:lnTo>
                  <a:pt x="23033" y="9193"/>
                </a:lnTo>
                <a:lnTo>
                  <a:pt x="23601" y="9193"/>
                </a:lnTo>
                <a:lnTo>
                  <a:pt x="23601" y="9193"/>
                </a:lnTo>
                <a:lnTo>
                  <a:pt x="23601" y="9193"/>
                </a:lnTo>
                <a:lnTo>
                  <a:pt x="23601" y="9193"/>
                </a:lnTo>
                <a:lnTo>
                  <a:pt x="23601" y="9193"/>
                </a:lnTo>
                <a:lnTo>
                  <a:pt x="24454" y="9193"/>
                </a:lnTo>
                <a:lnTo>
                  <a:pt x="24454" y="9193"/>
                </a:lnTo>
                <a:lnTo>
                  <a:pt x="24454" y="9193"/>
                </a:lnTo>
                <a:lnTo>
                  <a:pt x="24454" y="8709"/>
                </a:lnTo>
                <a:lnTo>
                  <a:pt x="24454" y="8709"/>
                </a:lnTo>
                <a:lnTo>
                  <a:pt x="24454" y="8709"/>
                </a:lnTo>
                <a:lnTo>
                  <a:pt x="24454" y="8709"/>
                </a:lnTo>
                <a:lnTo>
                  <a:pt x="25023" y="8709"/>
                </a:lnTo>
                <a:lnTo>
                  <a:pt x="25023" y="7983"/>
                </a:lnTo>
                <a:lnTo>
                  <a:pt x="25023" y="7983"/>
                </a:lnTo>
                <a:lnTo>
                  <a:pt x="25023" y="7983"/>
                </a:lnTo>
                <a:lnTo>
                  <a:pt x="25023" y="7500"/>
                </a:lnTo>
                <a:lnTo>
                  <a:pt x="24454" y="7500"/>
                </a:lnTo>
                <a:lnTo>
                  <a:pt x="24454" y="7500"/>
                </a:lnTo>
                <a:lnTo>
                  <a:pt x="24454" y="7500"/>
                </a:lnTo>
                <a:lnTo>
                  <a:pt x="24454" y="7500"/>
                </a:lnTo>
                <a:lnTo>
                  <a:pt x="23601" y="7500"/>
                </a:lnTo>
                <a:lnTo>
                  <a:pt x="23601" y="7500"/>
                </a:lnTo>
                <a:lnTo>
                  <a:pt x="23601" y="7500"/>
                </a:lnTo>
                <a:lnTo>
                  <a:pt x="23601" y="7500"/>
                </a:lnTo>
                <a:lnTo>
                  <a:pt x="23601" y="7500"/>
                </a:lnTo>
                <a:lnTo>
                  <a:pt x="23033" y="7500"/>
                </a:lnTo>
                <a:lnTo>
                  <a:pt x="23033" y="7500"/>
                </a:lnTo>
                <a:lnTo>
                  <a:pt x="23033" y="7016"/>
                </a:lnTo>
                <a:lnTo>
                  <a:pt x="23033" y="7016"/>
                </a:lnTo>
                <a:lnTo>
                  <a:pt x="23033" y="7016"/>
                </a:lnTo>
                <a:lnTo>
                  <a:pt x="23033" y="6532"/>
                </a:lnTo>
                <a:lnTo>
                  <a:pt x="23033" y="6532"/>
                </a:lnTo>
                <a:lnTo>
                  <a:pt x="23033" y="6532"/>
                </a:lnTo>
                <a:lnTo>
                  <a:pt x="23601" y="6532"/>
                </a:lnTo>
                <a:lnTo>
                  <a:pt x="23601" y="6532"/>
                </a:lnTo>
                <a:lnTo>
                  <a:pt x="23033" y="6532"/>
                </a:lnTo>
                <a:lnTo>
                  <a:pt x="23033" y="6048"/>
                </a:lnTo>
                <a:lnTo>
                  <a:pt x="23033" y="6048"/>
                </a:lnTo>
                <a:lnTo>
                  <a:pt x="23033" y="6048"/>
                </a:lnTo>
                <a:lnTo>
                  <a:pt x="23033" y="6048"/>
                </a:lnTo>
                <a:lnTo>
                  <a:pt x="22464" y="6048"/>
                </a:lnTo>
                <a:lnTo>
                  <a:pt x="22464" y="6048"/>
                </a:lnTo>
                <a:lnTo>
                  <a:pt x="22464" y="6048"/>
                </a:lnTo>
                <a:lnTo>
                  <a:pt x="22464" y="6048"/>
                </a:lnTo>
                <a:lnTo>
                  <a:pt x="21895" y="6048"/>
                </a:lnTo>
                <a:lnTo>
                  <a:pt x="21895" y="6048"/>
                </a:lnTo>
                <a:lnTo>
                  <a:pt x="21895" y="6048"/>
                </a:lnTo>
                <a:lnTo>
                  <a:pt x="21895" y="6048"/>
                </a:lnTo>
                <a:lnTo>
                  <a:pt x="21895" y="6048"/>
                </a:lnTo>
                <a:lnTo>
                  <a:pt x="21327" y="6048"/>
                </a:lnTo>
                <a:lnTo>
                  <a:pt x="21327" y="6048"/>
                </a:lnTo>
                <a:lnTo>
                  <a:pt x="21327" y="6048"/>
                </a:lnTo>
                <a:lnTo>
                  <a:pt x="21327" y="6048"/>
                </a:lnTo>
                <a:lnTo>
                  <a:pt x="20473" y="6048"/>
                </a:lnTo>
                <a:lnTo>
                  <a:pt x="20473" y="5322"/>
                </a:lnTo>
                <a:lnTo>
                  <a:pt x="20473" y="5322"/>
                </a:lnTo>
                <a:lnTo>
                  <a:pt x="20473" y="5322"/>
                </a:lnTo>
                <a:lnTo>
                  <a:pt x="20473" y="5322"/>
                </a:lnTo>
                <a:lnTo>
                  <a:pt x="20473" y="4838"/>
                </a:lnTo>
                <a:lnTo>
                  <a:pt x="20473" y="4838"/>
                </a:lnTo>
                <a:lnTo>
                  <a:pt x="20473" y="4838"/>
                </a:lnTo>
                <a:lnTo>
                  <a:pt x="20473" y="4838"/>
                </a:lnTo>
                <a:lnTo>
                  <a:pt x="20473" y="4838"/>
                </a:lnTo>
                <a:lnTo>
                  <a:pt x="19905" y="4838"/>
                </a:lnTo>
                <a:lnTo>
                  <a:pt x="19905" y="4838"/>
                </a:lnTo>
                <a:lnTo>
                  <a:pt x="19905" y="4838"/>
                </a:lnTo>
                <a:lnTo>
                  <a:pt x="19905" y="4838"/>
                </a:lnTo>
                <a:lnTo>
                  <a:pt x="19336" y="4838"/>
                </a:lnTo>
                <a:lnTo>
                  <a:pt x="19336" y="4838"/>
                </a:lnTo>
                <a:lnTo>
                  <a:pt x="19336" y="4838"/>
                </a:lnTo>
                <a:lnTo>
                  <a:pt x="19336" y="4838"/>
                </a:lnTo>
                <a:lnTo>
                  <a:pt x="19336" y="4838"/>
                </a:lnTo>
                <a:lnTo>
                  <a:pt x="18767" y="4838"/>
                </a:lnTo>
                <a:lnTo>
                  <a:pt x="18767" y="4838"/>
                </a:lnTo>
                <a:lnTo>
                  <a:pt x="18767" y="4838"/>
                </a:lnTo>
                <a:lnTo>
                  <a:pt x="18767" y="4838"/>
                </a:lnTo>
                <a:lnTo>
                  <a:pt x="18767" y="4838"/>
                </a:lnTo>
                <a:lnTo>
                  <a:pt x="18199" y="4838"/>
                </a:lnTo>
                <a:lnTo>
                  <a:pt x="18199" y="4838"/>
                </a:lnTo>
                <a:lnTo>
                  <a:pt x="18199" y="4354"/>
                </a:lnTo>
                <a:lnTo>
                  <a:pt x="18199" y="4354"/>
                </a:lnTo>
                <a:lnTo>
                  <a:pt x="18767" y="4354"/>
                </a:lnTo>
                <a:lnTo>
                  <a:pt x="18767" y="4354"/>
                </a:lnTo>
                <a:lnTo>
                  <a:pt x="18199" y="4354"/>
                </a:lnTo>
                <a:lnTo>
                  <a:pt x="18199" y="3870"/>
                </a:lnTo>
                <a:lnTo>
                  <a:pt x="18199" y="3870"/>
                </a:lnTo>
                <a:lnTo>
                  <a:pt x="18199" y="3870"/>
                </a:lnTo>
                <a:lnTo>
                  <a:pt x="18199" y="3387"/>
                </a:lnTo>
                <a:lnTo>
                  <a:pt x="18199" y="3387"/>
                </a:lnTo>
                <a:lnTo>
                  <a:pt x="18767" y="3387"/>
                </a:lnTo>
                <a:lnTo>
                  <a:pt x="18767" y="3387"/>
                </a:lnTo>
                <a:lnTo>
                  <a:pt x="18767" y="3387"/>
                </a:lnTo>
                <a:lnTo>
                  <a:pt x="18767" y="3387"/>
                </a:lnTo>
                <a:lnTo>
                  <a:pt x="18767" y="3387"/>
                </a:lnTo>
                <a:lnTo>
                  <a:pt x="19336" y="3387"/>
                </a:lnTo>
                <a:lnTo>
                  <a:pt x="19336" y="2661"/>
                </a:lnTo>
                <a:lnTo>
                  <a:pt x="19336" y="2661"/>
                </a:lnTo>
                <a:lnTo>
                  <a:pt x="19336" y="2661"/>
                </a:lnTo>
                <a:lnTo>
                  <a:pt x="19336" y="2661"/>
                </a:lnTo>
                <a:lnTo>
                  <a:pt x="19905" y="2661"/>
                </a:lnTo>
                <a:lnTo>
                  <a:pt x="19905" y="2661"/>
                </a:lnTo>
                <a:lnTo>
                  <a:pt x="19905" y="2177"/>
                </a:lnTo>
                <a:lnTo>
                  <a:pt x="19905" y="2177"/>
                </a:lnTo>
                <a:lnTo>
                  <a:pt x="19905" y="2177"/>
                </a:lnTo>
                <a:lnTo>
                  <a:pt x="19905" y="2177"/>
                </a:lnTo>
                <a:lnTo>
                  <a:pt x="19905" y="2177"/>
                </a:lnTo>
                <a:lnTo>
                  <a:pt x="19905" y="2177"/>
                </a:lnTo>
                <a:lnTo>
                  <a:pt x="20473" y="2177"/>
                </a:lnTo>
                <a:lnTo>
                  <a:pt x="20473" y="1693"/>
                </a:lnTo>
                <a:lnTo>
                  <a:pt x="20473" y="1693"/>
                </a:lnTo>
                <a:lnTo>
                  <a:pt x="20473" y="1693"/>
                </a:lnTo>
                <a:lnTo>
                  <a:pt x="20473" y="1693"/>
                </a:lnTo>
                <a:lnTo>
                  <a:pt x="20473" y="1693"/>
                </a:lnTo>
                <a:lnTo>
                  <a:pt x="20473" y="1693"/>
                </a:lnTo>
                <a:lnTo>
                  <a:pt x="20473" y="1209"/>
                </a:lnTo>
                <a:lnTo>
                  <a:pt x="20473" y="1209"/>
                </a:lnTo>
                <a:lnTo>
                  <a:pt x="20473" y="1209"/>
                </a:lnTo>
                <a:lnTo>
                  <a:pt x="21327" y="1209"/>
                </a:lnTo>
                <a:lnTo>
                  <a:pt x="21327" y="1209"/>
                </a:lnTo>
                <a:lnTo>
                  <a:pt x="21327" y="1209"/>
                </a:lnTo>
                <a:lnTo>
                  <a:pt x="21327" y="1209"/>
                </a:lnTo>
                <a:lnTo>
                  <a:pt x="21327" y="1209"/>
                </a:lnTo>
                <a:lnTo>
                  <a:pt x="21895" y="1209"/>
                </a:lnTo>
                <a:lnTo>
                  <a:pt x="21895" y="1209"/>
                </a:lnTo>
                <a:lnTo>
                  <a:pt x="21895" y="1209"/>
                </a:lnTo>
                <a:lnTo>
                  <a:pt x="21895" y="1209"/>
                </a:lnTo>
                <a:lnTo>
                  <a:pt x="21895" y="1209"/>
                </a:lnTo>
                <a:lnTo>
                  <a:pt x="21895" y="1209"/>
                </a:lnTo>
                <a:lnTo>
                  <a:pt x="22464" y="1209"/>
                </a:lnTo>
                <a:lnTo>
                  <a:pt x="22464" y="1209"/>
                </a:lnTo>
                <a:lnTo>
                  <a:pt x="22464" y="1209"/>
                </a:lnTo>
                <a:lnTo>
                  <a:pt x="23033" y="1209"/>
                </a:lnTo>
                <a:lnTo>
                  <a:pt x="23033" y="1209"/>
                </a:lnTo>
                <a:lnTo>
                  <a:pt x="23033" y="1209"/>
                </a:lnTo>
                <a:lnTo>
                  <a:pt x="23033" y="1209"/>
                </a:lnTo>
                <a:lnTo>
                  <a:pt x="23601" y="1209"/>
                </a:lnTo>
                <a:lnTo>
                  <a:pt x="23601" y="1209"/>
                </a:lnTo>
                <a:lnTo>
                  <a:pt x="23601" y="1209"/>
                </a:lnTo>
                <a:lnTo>
                  <a:pt x="23601" y="1209"/>
                </a:lnTo>
                <a:lnTo>
                  <a:pt x="23601" y="1209"/>
                </a:lnTo>
                <a:lnTo>
                  <a:pt x="23601" y="1209"/>
                </a:lnTo>
                <a:lnTo>
                  <a:pt x="23601" y="1209"/>
                </a:lnTo>
                <a:lnTo>
                  <a:pt x="23601" y="725"/>
                </a:lnTo>
                <a:lnTo>
                  <a:pt x="23033" y="725"/>
                </a:lnTo>
                <a:lnTo>
                  <a:pt x="23033" y="725"/>
                </a:lnTo>
                <a:lnTo>
                  <a:pt x="23033" y="725"/>
                </a:lnTo>
                <a:lnTo>
                  <a:pt x="23033" y="725"/>
                </a:lnTo>
                <a:lnTo>
                  <a:pt x="23033" y="725"/>
                </a:lnTo>
                <a:lnTo>
                  <a:pt x="23033" y="725"/>
                </a:lnTo>
                <a:lnTo>
                  <a:pt x="23033" y="725"/>
                </a:lnTo>
                <a:lnTo>
                  <a:pt x="23601" y="725"/>
                </a:lnTo>
                <a:lnTo>
                  <a:pt x="23601" y="725"/>
                </a:lnTo>
                <a:lnTo>
                  <a:pt x="23601" y="725"/>
                </a:lnTo>
                <a:lnTo>
                  <a:pt x="23601" y="725"/>
                </a:lnTo>
                <a:lnTo>
                  <a:pt x="23601" y="725"/>
                </a:lnTo>
                <a:lnTo>
                  <a:pt x="24454" y="725"/>
                </a:lnTo>
                <a:lnTo>
                  <a:pt x="24454" y="725"/>
                </a:lnTo>
                <a:lnTo>
                  <a:pt x="24454" y="725"/>
                </a:lnTo>
                <a:lnTo>
                  <a:pt x="24454" y="725"/>
                </a:lnTo>
                <a:lnTo>
                  <a:pt x="25023" y="725"/>
                </a:lnTo>
                <a:lnTo>
                  <a:pt x="25023" y="725"/>
                </a:lnTo>
                <a:lnTo>
                  <a:pt x="25023" y="725"/>
                </a:lnTo>
                <a:lnTo>
                  <a:pt x="25023" y="725"/>
                </a:lnTo>
                <a:lnTo>
                  <a:pt x="25023" y="725"/>
                </a:lnTo>
                <a:lnTo>
                  <a:pt x="25023" y="725"/>
                </a:lnTo>
                <a:lnTo>
                  <a:pt x="25592" y="725"/>
                </a:lnTo>
                <a:lnTo>
                  <a:pt x="25592" y="725"/>
                </a:lnTo>
                <a:lnTo>
                  <a:pt x="25592" y="725"/>
                </a:lnTo>
                <a:lnTo>
                  <a:pt x="25592" y="725"/>
                </a:lnTo>
                <a:lnTo>
                  <a:pt x="25592" y="725"/>
                </a:lnTo>
                <a:lnTo>
                  <a:pt x="25592" y="0"/>
                </a:lnTo>
                <a:lnTo>
                  <a:pt x="26161" y="0"/>
                </a:lnTo>
                <a:lnTo>
                  <a:pt x="26161" y="0"/>
                </a:lnTo>
                <a:lnTo>
                  <a:pt x="26161" y="0"/>
                </a:lnTo>
                <a:lnTo>
                  <a:pt x="26729" y="0"/>
                </a:lnTo>
                <a:lnTo>
                  <a:pt x="26729" y="725"/>
                </a:lnTo>
                <a:lnTo>
                  <a:pt x="26729" y="725"/>
                </a:lnTo>
                <a:lnTo>
                  <a:pt x="26729" y="0"/>
                </a:lnTo>
                <a:lnTo>
                  <a:pt x="26729" y="0"/>
                </a:lnTo>
                <a:lnTo>
                  <a:pt x="26729" y="0"/>
                </a:lnTo>
                <a:lnTo>
                  <a:pt x="26729" y="0"/>
                </a:lnTo>
                <a:lnTo>
                  <a:pt x="26729" y="0"/>
                </a:lnTo>
                <a:lnTo>
                  <a:pt x="27582" y="0"/>
                </a:lnTo>
                <a:lnTo>
                  <a:pt x="27582" y="0"/>
                </a:lnTo>
                <a:lnTo>
                  <a:pt x="27582" y="0"/>
                </a:lnTo>
                <a:lnTo>
                  <a:pt x="27582" y="0"/>
                </a:lnTo>
                <a:lnTo>
                  <a:pt x="27582" y="0"/>
                </a:lnTo>
                <a:lnTo>
                  <a:pt x="27582" y="0"/>
                </a:lnTo>
                <a:lnTo>
                  <a:pt x="27582" y="725"/>
                </a:lnTo>
                <a:lnTo>
                  <a:pt x="28151" y="725"/>
                </a:lnTo>
                <a:lnTo>
                  <a:pt x="28151" y="725"/>
                </a:lnTo>
                <a:lnTo>
                  <a:pt x="28151" y="725"/>
                </a:lnTo>
                <a:lnTo>
                  <a:pt x="28720" y="725"/>
                </a:lnTo>
                <a:lnTo>
                  <a:pt x="28720" y="0"/>
                </a:lnTo>
                <a:lnTo>
                  <a:pt x="28720" y="0"/>
                </a:lnTo>
                <a:lnTo>
                  <a:pt x="28720" y="0"/>
                </a:lnTo>
                <a:lnTo>
                  <a:pt x="28720" y="0"/>
                </a:lnTo>
                <a:lnTo>
                  <a:pt x="29289" y="0"/>
                </a:lnTo>
                <a:lnTo>
                  <a:pt x="29289" y="0"/>
                </a:lnTo>
                <a:lnTo>
                  <a:pt x="29289" y="725"/>
                </a:lnTo>
                <a:lnTo>
                  <a:pt x="29289" y="725"/>
                </a:lnTo>
                <a:lnTo>
                  <a:pt x="29289" y="725"/>
                </a:lnTo>
                <a:lnTo>
                  <a:pt x="29857" y="725"/>
                </a:lnTo>
                <a:lnTo>
                  <a:pt x="29857" y="725"/>
                </a:lnTo>
                <a:lnTo>
                  <a:pt x="29857" y="725"/>
                </a:lnTo>
                <a:lnTo>
                  <a:pt x="29857" y="725"/>
                </a:lnTo>
                <a:lnTo>
                  <a:pt x="29857" y="725"/>
                </a:lnTo>
                <a:lnTo>
                  <a:pt x="29857" y="725"/>
                </a:lnTo>
                <a:lnTo>
                  <a:pt x="29857" y="1209"/>
                </a:lnTo>
                <a:lnTo>
                  <a:pt x="29857" y="1209"/>
                </a:lnTo>
                <a:lnTo>
                  <a:pt x="30710" y="1209"/>
                </a:lnTo>
                <a:lnTo>
                  <a:pt x="30710" y="1209"/>
                </a:lnTo>
                <a:lnTo>
                  <a:pt x="30710" y="1209"/>
                </a:lnTo>
                <a:lnTo>
                  <a:pt x="30710" y="1209"/>
                </a:lnTo>
                <a:lnTo>
                  <a:pt x="30710" y="1209"/>
                </a:lnTo>
                <a:lnTo>
                  <a:pt x="31279" y="1209"/>
                </a:lnTo>
                <a:lnTo>
                  <a:pt x="31279" y="1209"/>
                </a:lnTo>
                <a:lnTo>
                  <a:pt x="31279" y="1209"/>
                </a:lnTo>
                <a:lnTo>
                  <a:pt x="31279" y="1209"/>
                </a:lnTo>
                <a:lnTo>
                  <a:pt x="31279" y="1209"/>
                </a:lnTo>
                <a:lnTo>
                  <a:pt x="31279" y="1209"/>
                </a:lnTo>
                <a:lnTo>
                  <a:pt x="31848" y="1209"/>
                </a:lnTo>
                <a:lnTo>
                  <a:pt x="31848" y="1209"/>
                </a:lnTo>
                <a:lnTo>
                  <a:pt x="31848" y="1693"/>
                </a:lnTo>
                <a:lnTo>
                  <a:pt x="31848" y="1693"/>
                </a:lnTo>
                <a:lnTo>
                  <a:pt x="31848" y="1693"/>
                </a:lnTo>
                <a:lnTo>
                  <a:pt x="32417" y="1693"/>
                </a:lnTo>
                <a:lnTo>
                  <a:pt x="32417" y="1693"/>
                </a:lnTo>
                <a:lnTo>
                  <a:pt x="32417" y="2177"/>
                </a:lnTo>
                <a:lnTo>
                  <a:pt x="32417" y="2177"/>
                </a:lnTo>
                <a:lnTo>
                  <a:pt x="32417" y="2177"/>
                </a:lnTo>
                <a:lnTo>
                  <a:pt x="32417" y="2177"/>
                </a:lnTo>
                <a:lnTo>
                  <a:pt x="32417" y="2177"/>
                </a:lnTo>
                <a:lnTo>
                  <a:pt x="32417" y="2661"/>
                </a:lnTo>
                <a:lnTo>
                  <a:pt x="32417" y="2661"/>
                </a:lnTo>
                <a:lnTo>
                  <a:pt x="32417" y="2661"/>
                </a:lnTo>
                <a:lnTo>
                  <a:pt x="32417" y="2661"/>
                </a:lnTo>
                <a:lnTo>
                  <a:pt x="32417" y="2661"/>
                </a:lnTo>
                <a:lnTo>
                  <a:pt x="32417" y="2661"/>
                </a:lnTo>
                <a:lnTo>
                  <a:pt x="32417" y="3387"/>
                </a:lnTo>
                <a:lnTo>
                  <a:pt x="32417" y="3387"/>
                </a:lnTo>
                <a:lnTo>
                  <a:pt x="32985" y="3387"/>
                </a:lnTo>
                <a:lnTo>
                  <a:pt x="32985" y="3387"/>
                </a:lnTo>
                <a:lnTo>
                  <a:pt x="32985" y="3387"/>
                </a:lnTo>
                <a:lnTo>
                  <a:pt x="32985" y="3387"/>
                </a:lnTo>
                <a:lnTo>
                  <a:pt x="32417" y="3387"/>
                </a:lnTo>
                <a:lnTo>
                  <a:pt x="32417" y="3870"/>
                </a:lnTo>
                <a:lnTo>
                  <a:pt x="32985" y="3870"/>
                </a:lnTo>
                <a:lnTo>
                  <a:pt x="32985" y="3870"/>
                </a:lnTo>
                <a:lnTo>
                  <a:pt x="32985" y="3870"/>
                </a:lnTo>
                <a:lnTo>
                  <a:pt x="32985" y="3870"/>
                </a:lnTo>
                <a:lnTo>
                  <a:pt x="32985" y="3870"/>
                </a:lnTo>
                <a:lnTo>
                  <a:pt x="32985" y="4354"/>
                </a:lnTo>
                <a:lnTo>
                  <a:pt x="32417" y="4354"/>
                </a:lnTo>
                <a:lnTo>
                  <a:pt x="32417" y="4354"/>
                </a:lnTo>
                <a:lnTo>
                  <a:pt x="32417" y="4354"/>
                </a:lnTo>
                <a:lnTo>
                  <a:pt x="32417" y="4354"/>
                </a:lnTo>
                <a:lnTo>
                  <a:pt x="32985" y="4354"/>
                </a:lnTo>
                <a:lnTo>
                  <a:pt x="32985" y="4354"/>
                </a:lnTo>
                <a:lnTo>
                  <a:pt x="32985" y="4354"/>
                </a:lnTo>
                <a:lnTo>
                  <a:pt x="32985" y="4838"/>
                </a:lnTo>
                <a:lnTo>
                  <a:pt x="32985" y="4838"/>
                </a:lnTo>
                <a:lnTo>
                  <a:pt x="32985" y="4838"/>
                </a:lnTo>
                <a:lnTo>
                  <a:pt x="32985" y="4838"/>
                </a:lnTo>
                <a:lnTo>
                  <a:pt x="32985" y="4838"/>
                </a:lnTo>
                <a:lnTo>
                  <a:pt x="33838" y="4838"/>
                </a:lnTo>
                <a:lnTo>
                  <a:pt x="33838" y="4838"/>
                </a:lnTo>
                <a:lnTo>
                  <a:pt x="33838" y="4838"/>
                </a:lnTo>
                <a:lnTo>
                  <a:pt x="34407" y="4838"/>
                </a:lnTo>
                <a:lnTo>
                  <a:pt x="34407" y="4838"/>
                </a:lnTo>
                <a:lnTo>
                  <a:pt x="34407" y="4838"/>
                </a:lnTo>
                <a:lnTo>
                  <a:pt x="34407" y="4838"/>
                </a:lnTo>
                <a:lnTo>
                  <a:pt x="34407" y="4838"/>
                </a:lnTo>
                <a:lnTo>
                  <a:pt x="34407" y="4838"/>
                </a:lnTo>
                <a:lnTo>
                  <a:pt x="34976" y="4838"/>
                </a:lnTo>
                <a:lnTo>
                  <a:pt x="34976" y="4838"/>
                </a:lnTo>
                <a:lnTo>
                  <a:pt x="34976" y="4838"/>
                </a:lnTo>
                <a:lnTo>
                  <a:pt x="34976" y="4838"/>
                </a:lnTo>
                <a:lnTo>
                  <a:pt x="34976" y="5322"/>
                </a:lnTo>
                <a:lnTo>
                  <a:pt x="34976" y="5322"/>
                </a:lnTo>
                <a:lnTo>
                  <a:pt x="34976" y="5322"/>
                </a:lnTo>
                <a:lnTo>
                  <a:pt x="34976" y="5322"/>
                </a:lnTo>
                <a:lnTo>
                  <a:pt x="35545" y="5322"/>
                </a:lnTo>
                <a:lnTo>
                  <a:pt x="35545" y="5322"/>
                </a:lnTo>
                <a:lnTo>
                  <a:pt x="35545" y="5322"/>
                </a:lnTo>
                <a:lnTo>
                  <a:pt x="35545" y="5322"/>
                </a:lnTo>
                <a:lnTo>
                  <a:pt x="36113" y="5322"/>
                </a:lnTo>
                <a:lnTo>
                  <a:pt x="36113" y="5322"/>
                </a:lnTo>
                <a:lnTo>
                  <a:pt x="36113" y="6048"/>
                </a:lnTo>
                <a:lnTo>
                  <a:pt x="36113" y="6048"/>
                </a:lnTo>
                <a:lnTo>
                  <a:pt x="36113" y="6048"/>
                </a:lnTo>
                <a:lnTo>
                  <a:pt x="36966" y="6048"/>
                </a:lnTo>
                <a:lnTo>
                  <a:pt x="36966" y="6048"/>
                </a:lnTo>
                <a:lnTo>
                  <a:pt x="36966" y="6048"/>
                </a:lnTo>
                <a:lnTo>
                  <a:pt x="36966" y="6048"/>
                </a:lnTo>
                <a:lnTo>
                  <a:pt x="36966" y="6048"/>
                </a:lnTo>
                <a:lnTo>
                  <a:pt x="36966" y="6048"/>
                </a:lnTo>
                <a:lnTo>
                  <a:pt x="36966" y="6048"/>
                </a:lnTo>
                <a:lnTo>
                  <a:pt x="37535" y="6048"/>
                </a:lnTo>
                <a:lnTo>
                  <a:pt x="37535" y="6532"/>
                </a:lnTo>
                <a:lnTo>
                  <a:pt x="37535" y="6532"/>
                </a:lnTo>
                <a:lnTo>
                  <a:pt x="37535" y="6048"/>
                </a:lnTo>
                <a:lnTo>
                  <a:pt x="37535" y="6048"/>
                </a:lnTo>
                <a:lnTo>
                  <a:pt x="37535" y="6048"/>
                </a:lnTo>
                <a:lnTo>
                  <a:pt x="37535" y="6048"/>
                </a:lnTo>
                <a:lnTo>
                  <a:pt x="38104" y="6048"/>
                </a:lnTo>
                <a:lnTo>
                  <a:pt x="38104" y="6048"/>
                </a:lnTo>
                <a:lnTo>
                  <a:pt x="38104" y="6048"/>
                </a:lnTo>
                <a:lnTo>
                  <a:pt x="38104" y="6532"/>
                </a:lnTo>
                <a:lnTo>
                  <a:pt x="38104" y="6532"/>
                </a:lnTo>
                <a:lnTo>
                  <a:pt x="38672" y="6532"/>
                </a:lnTo>
                <a:lnTo>
                  <a:pt x="38672" y="6532"/>
                </a:lnTo>
                <a:lnTo>
                  <a:pt x="38672" y="6532"/>
                </a:lnTo>
                <a:lnTo>
                  <a:pt x="38672" y="6532"/>
                </a:lnTo>
                <a:lnTo>
                  <a:pt x="38672" y="6532"/>
                </a:lnTo>
                <a:lnTo>
                  <a:pt x="38672" y="6532"/>
                </a:lnTo>
                <a:lnTo>
                  <a:pt x="38672" y="6532"/>
                </a:lnTo>
                <a:lnTo>
                  <a:pt x="39241" y="6532"/>
                </a:lnTo>
                <a:lnTo>
                  <a:pt x="39241" y="6532"/>
                </a:lnTo>
                <a:lnTo>
                  <a:pt x="39241" y="6532"/>
                </a:lnTo>
                <a:lnTo>
                  <a:pt x="39241" y="6532"/>
                </a:lnTo>
                <a:lnTo>
                  <a:pt x="40094" y="6532"/>
                </a:lnTo>
                <a:lnTo>
                  <a:pt x="40094" y="6532"/>
                </a:lnTo>
                <a:lnTo>
                  <a:pt x="40094" y="6532"/>
                </a:lnTo>
                <a:lnTo>
                  <a:pt x="40094" y="6532"/>
                </a:lnTo>
                <a:lnTo>
                  <a:pt x="40663" y="6532"/>
                </a:lnTo>
                <a:lnTo>
                  <a:pt x="40663" y="6532"/>
                </a:lnTo>
                <a:lnTo>
                  <a:pt x="40663" y="6048"/>
                </a:lnTo>
                <a:lnTo>
                  <a:pt x="40663" y="6048"/>
                </a:lnTo>
                <a:lnTo>
                  <a:pt x="40663" y="6048"/>
                </a:lnTo>
                <a:lnTo>
                  <a:pt x="40663" y="6048"/>
                </a:lnTo>
                <a:lnTo>
                  <a:pt x="41232" y="6048"/>
                </a:lnTo>
                <a:lnTo>
                  <a:pt x="41232" y="6048"/>
                </a:lnTo>
                <a:lnTo>
                  <a:pt x="41232" y="6048"/>
                </a:lnTo>
                <a:lnTo>
                  <a:pt x="41232" y="6048"/>
                </a:lnTo>
                <a:lnTo>
                  <a:pt x="41232" y="6048"/>
                </a:lnTo>
                <a:lnTo>
                  <a:pt x="41232" y="6048"/>
                </a:lnTo>
                <a:lnTo>
                  <a:pt x="41232" y="6048"/>
                </a:lnTo>
                <a:lnTo>
                  <a:pt x="41800" y="6048"/>
                </a:lnTo>
                <a:lnTo>
                  <a:pt x="41800" y="6048"/>
                </a:lnTo>
                <a:lnTo>
                  <a:pt x="41800" y="5322"/>
                </a:lnTo>
                <a:lnTo>
                  <a:pt x="41800" y="5322"/>
                </a:lnTo>
                <a:lnTo>
                  <a:pt x="41800" y="5322"/>
                </a:lnTo>
                <a:lnTo>
                  <a:pt x="42369" y="5322"/>
                </a:lnTo>
                <a:lnTo>
                  <a:pt x="42369" y="5322"/>
                </a:lnTo>
                <a:lnTo>
                  <a:pt x="42369" y="5322"/>
                </a:lnTo>
                <a:lnTo>
                  <a:pt x="42369" y="5322"/>
                </a:lnTo>
                <a:lnTo>
                  <a:pt x="42369" y="5322"/>
                </a:lnTo>
                <a:lnTo>
                  <a:pt x="42369" y="5322"/>
                </a:lnTo>
                <a:lnTo>
                  <a:pt x="42938" y="5322"/>
                </a:lnTo>
                <a:lnTo>
                  <a:pt x="42938" y="4838"/>
                </a:lnTo>
                <a:lnTo>
                  <a:pt x="42938" y="4838"/>
                </a:lnTo>
                <a:lnTo>
                  <a:pt x="42938" y="4838"/>
                </a:lnTo>
                <a:lnTo>
                  <a:pt x="42938" y="4838"/>
                </a:lnTo>
                <a:lnTo>
                  <a:pt x="43791" y="4838"/>
                </a:lnTo>
                <a:lnTo>
                  <a:pt x="43791" y="4838"/>
                </a:lnTo>
                <a:lnTo>
                  <a:pt x="43791" y="4838"/>
                </a:lnTo>
                <a:lnTo>
                  <a:pt x="43791" y="4838"/>
                </a:lnTo>
                <a:lnTo>
                  <a:pt x="43791" y="4838"/>
                </a:lnTo>
                <a:lnTo>
                  <a:pt x="43791" y="4354"/>
                </a:lnTo>
                <a:lnTo>
                  <a:pt x="44360" y="4354"/>
                </a:lnTo>
                <a:lnTo>
                  <a:pt x="44360" y="4354"/>
                </a:lnTo>
                <a:lnTo>
                  <a:pt x="44360" y="4838"/>
                </a:lnTo>
                <a:lnTo>
                  <a:pt x="44360" y="4838"/>
                </a:lnTo>
                <a:lnTo>
                  <a:pt x="44928" y="4838"/>
                </a:lnTo>
                <a:lnTo>
                  <a:pt x="44928" y="4838"/>
                </a:lnTo>
                <a:lnTo>
                  <a:pt x="44928" y="4354"/>
                </a:lnTo>
                <a:lnTo>
                  <a:pt x="44928" y="4354"/>
                </a:lnTo>
                <a:lnTo>
                  <a:pt x="44928" y="4354"/>
                </a:lnTo>
                <a:lnTo>
                  <a:pt x="45497" y="4354"/>
                </a:lnTo>
                <a:lnTo>
                  <a:pt x="45497" y="4354"/>
                </a:lnTo>
                <a:lnTo>
                  <a:pt x="45497" y="4354"/>
                </a:lnTo>
                <a:lnTo>
                  <a:pt x="45497" y="4838"/>
                </a:lnTo>
                <a:lnTo>
                  <a:pt x="45497" y="4838"/>
                </a:lnTo>
                <a:lnTo>
                  <a:pt x="45497" y="4354"/>
                </a:lnTo>
                <a:lnTo>
                  <a:pt x="46066" y="4354"/>
                </a:lnTo>
                <a:lnTo>
                  <a:pt x="46066" y="4354"/>
                </a:lnTo>
                <a:lnTo>
                  <a:pt x="46066" y="4354"/>
                </a:lnTo>
                <a:lnTo>
                  <a:pt x="46066" y="4354"/>
                </a:lnTo>
                <a:lnTo>
                  <a:pt x="46919" y="4354"/>
                </a:lnTo>
                <a:lnTo>
                  <a:pt x="46919" y="4354"/>
                </a:lnTo>
                <a:lnTo>
                  <a:pt x="46919" y="4354"/>
                </a:lnTo>
                <a:lnTo>
                  <a:pt x="46919" y="4838"/>
                </a:lnTo>
                <a:lnTo>
                  <a:pt x="46919" y="4838"/>
                </a:lnTo>
                <a:lnTo>
                  <a:pt x="46919" y="4838"/>
                </a:lnTo>
                <a:lnTo>
                  <a:pt x="46919" y="4838"/>
                </a:lnTo>
                <a:lnTo>
                  <a:pt x="47488" y="4838"/>
                </a:lnTo>
                <a:lnTo>
                  <a:pt x="47488" y="4838"/>
                </a:lnTo>
                <a:lnTo>
                  <a:pt x="47488" y="5322"/>
                </a:lnTo>
                <a:lnTo>
                  <a:pt x="47488" y="5322"/>
                </a:lnTo>
                <a:lnTo>
                  <a:pt x="47488" y="5322"/>
                </a:lnTo>
                <a:lnTo>
                  <a:pt x="47488" y="5322"/>
                </a:lnTo>
                <a:lnTo>
                  <a:pt x="47488" y="5322"/>
                </a:lnTo>
                <a:lnTo>
                  <a:pt x="47488" y="5322"/>
                </a:lnTo>
                <a:lnTo>
                  <a:pt x="47488" y="6048"/>
                </a:lnTo>
                <a:lnTo>
                  <a:pt x="48056" y="6048"/>
                </a:lnTo>
                <a:lnTo>
                  <a:pt x="48056" y="6048"/>
                </a:lnTo>
                <a:lnTo>
                  <a:pt x="48056" y="6048"/>
                </a:lnTo>
                <a:lnTo>
                  <a:pt x="48056" y="6048"/>
                </a:lnTo>
                <a:lnTo>
                  <a:pt x="48056" y="6048"/>
                </a:lnTo>
                <a:lnTo>
                  <a:pt x="48625" y="6048"/>
                </a:lnTo>
                <a:lnTo>
                  <a:pt x="48625" y="6048"/>
                </a:lnTo>
                <a:lnTo>
                  <a:pt x="48625" y="6048"/>
                </a:lnTo>
                <a:lnTo>
                  <a:pt x="48625" y="6048"/>
                </a:lnTo>
                <a:lnTo>
                  <a:pt x="48625" y="6048"/>
                </a:lnTo>
                <a:lnTo>
                  <a:pt x="48625" y="6048"/>
                </a:lnTo>
                <a:lnTo>
                  <a:pt x="48625" y="6532"/>
                </a:lnTo>
                <a:lnTo>
                  <a:pt x="48625" y="6532"/>
                </a:lnTo>
                <a:lnTo>
                  <a:pt x="48625" y="6532"/>
                </a:lnTo>
                <a:lnTo>
                  <a:pt x="48625" y="6532"/>
                </a:lnTo>
                <a:lnTo>
                  <a:pt x="49194" y="6532"/>
                </a:lnTo>
                <a:lnTo>
                  <a:pt x="49194" y="6532"/>
                </a:lnTo>
                <a:lnTo>
                  <a:pt x="49194" y="6532"/>
                </a:lnTo>
                <a:lnTo>
                  <a:pt x="49194" y="6532"/>
                </a:lnTo>
                <a:lnTo>
                  <a:pt x="49194" y="6532"/>
                </a:lnTo>
                <a:lnTo>
                  <a:pt x="49194" y="6532"/>
                </a:lnTo>
                <a:lnTo>
                  <a:pt x="49194" y="6048"/>
                </a:lnTo>
                <a:lnTo>
                  <a:pt x="50047" y="6048"/>
                </a:lnTo>
                <a:lnTo>
                  <a:pt x="50047" y="6048"/>
                </a:lnTo>
                <a:lnTo>
                  <a:pt x="50047" y="6048"/>
                </a:lnTo>
                <a:lnTo>
                  <a:pt x="50047" y="6532"/>
                </a:lnTo>
                <a:lnTo>
                  <a:pt x="50616" y="6532"/>
                </a:lnTo>
                <a:lnTo>
                  <a:pt x="50616" y="6532"/>
                </a:lnTo>
                <a:lnTo>
                  <a:pt x="50616" y="6532"/>
                </a:lnTo>
                <a:lnTo>
                  <a:pt x="50616" y="6532"/>
                </a:lnTo>
                <a:lnTo>
                  <a:pt x="50616" y="6532"/>
                </a:lnTo>
                <a:lnTo>
                  <a:pt x="50616" y="7016"/>
                </a:lnTo>
                <a:lnTo>
                  <a:pt x="50047" y="7016"/>
                </a:lnTo>
                <a:lnTo>
                  <a:pt x="50047" y="7016"/>
                </a:lnTo>
                <a:lnTo>
                  <a:pt x="50047" y="7016"/>
                </a:lnTo>
                <a:lnTo>
                  <a:pt x="50047" y="7500"/>
                </a:lnTo>
                <a:lnTo>
                  <a:pt x="50047" y="7500"/>
                </a:lnTo>
                <a:lnTo>
                  <a:pt x="50047" y="7500"/>
                </a:lnTo>
                <a:lnTo>
                  <a:pt x="50047" y="7500"/>
                </a:lnTo>
                <a:lnTo>
                  <a:pt x="50047" y="7983"/>
                </a:lnTo>
                <a:lnTo>
                  <a:pt x="50047" y="7983"/>
                </a:lnTo>
                <a:lnTo>
                  <a:pt x="50047" y="7983"/>
                </a:lnTo>
                <a:lnTo>
                  <a:pt x="50047" y="7983"/>
                </a:lnTo>
                <a:lnTo>
                  <a:pt x="49194" y="7983"/>
                </a:lnTo>
                <a:lnTo>
                  <a:pt x="49194" y="8709"/>
                </a:lnTo>
                <a:lnTo>
                  <a:pt x="49194" y="8709"/>
                </a:lnTo>
                <a:lnTo>
                  <a:pt x="49194" y="8709"/>
                </a:lnTo>
                <a:lnTo>
                  <a:pt x="49194" y="9193"/>
                </a:lnTo>
                <a:lnTo>
                  <a:pt x="49194" y="9193"/>
                </a:lnTo>
                <a:lnTo>
                  <a:pt x="49194" y="9193"/>
                </a:lnTo>
                <a:lnTo>
                  <a:pt x="49194" y="9193"/>
                </a:lnTo>
                <a:lnTo>
                  <a:pt x="49194" y="9193"/>
                </a:lnTo>
                <a:lnTo>
                  <a:pt x="49194" y="9677"/>
                </a:lnTo>
                <a:lnTo>
                  <a:pt x="49194" y="9677"/>
                </a:lnTo>
                <a:lnTo>
                  <a:pt x="49194" y="9677"/>
                </a:lnTo>
                <a:lnTo>
                  <a:pt x="49194" y="9677"/>
                </a:lnTo>
                <a:lnTo>
                  <a:pt x="48625" y="9677"/>
                </a:lnTo>
                <a:lnTo>
                  <a:pt x="48625" y="9677"/>
                </a:lnTo>
                <a:lnTo>
                  <a:pt x="48625" y="9677"/>
                </a:lnTo>
                <a:lnTo>
                  <a:pt x="48625" y="9677"/>
                </a:lnTo>
                <a:lnTo>
                  <a:pt x="48625" y="10161"/>
                </a:lnTo>
                <a:lnTo>
                  <a:pt x="48625" y="10161"/>
                </a:lnTo>
                <a:lnTo>
                  <a:pt x="48056" y="10161"/>
                </a:lnTo>
                <a:lnTo>
                  <a:pt x="48056" y="10161"/>
                </a:lnTo>
                <a:lnTo>
                  <a:pt x="48056" y="10161"/>
                </a:lnTo>
                <a:lnTo>
                  <a:pt x="48056" y="10161"/>
                </a:lnTo>
                <a:lnTo>
                  <a:pt x="48056" y="10645"/>
                </a:lnTo>
                <a:lnTo>
                  <a:pt x="48056" y="10645"/>
                </a:lnTo>
                <a:lnTo>
                  <a:pt x="47488" y="10645"/>
                </a:lnTo>
                <a:lnTo>
                  <a:pt x="47488" y="10645"/>
                </a:lnTo>
                <a:lnTo>
                  <a:pt x="47488" y="10645"/>
                </a:lnTo>
                <a:lnTo>
                  <a:pt x="47488" y="10645"/>
                </a:lnTo>
                <a:lnTo>
                  <a:pt x="47488" y="10645"/>
                </a:lnTo>
                <a:lnTo>
                  <a:pt x="47488" y="10645"/>
                </a:lnTo>
                <a:lnTo>
                  <a:pt x="46919" y="10645"/>
                </a:lnTo>
                <a:lnTo>
                  <a:pt x="46919" y="10645"/>
                </a:lnTo>
                <a:lnTo>
                  <a:pt x="46919" y="11370"/>
                </a:lnTo>
                <a:lnTo>
                  <a:pt x="46919" y="11370"/>
                </a:lnTo>
                <a:lnTo>
                  <a:pt x="46919" y="11370"/>
                </a:lnTo>
                <a:lnTo>
                  <a:pt x="47488" y="11370"/>
                </a:lnTo>
                <a:lnTo>
                  <a:pt x="47488" y="11370"/>
                </a:lnTo>
                <a:lnTo>
                  <a:pt x="46919" y="11370"/>
                </a:lnTo>
                <a:lnTo>
                  <a:pt x="46919" y="11854"/>
                </a:lnTo>
                <a:lnTo>
                  <a:pt x="46919" y="11854"/>
                </a:lnTo>
                <a:lnTo>
                  <a:pt x="46919" y="11854"/>
                </a:lnTo>
                <a:lnTo>
                  <a:pt x="46919" y="11854"/>
                </a:lnTo>
                <a:lnTo>
                  <a:pt x="46919" y="11854"/>
                </a:lnTo>
                <a:lnTo>
                  <a:pt x="46919" y="12338"/>
                </a:lnTo>
                <a:lnTo>
                  <a:pt x="46919" y="12338"/>
                </a:lnTo>
                <a:lnTo>
                  <a:pt x="46919" y="12338"/>
                </a:lnTo>
                <a:lnTo>
                  <a:pt x="46919" y="12338"/>
                </a:lnTo>
                <a:lnTo>
                  <a:pt x="46066" y="12338"/>
                </a:lnTo>
                <a:lnTo>
                  <a:pt x="46066" y="12338"/>
                </a:lnTo>
                <a:lnTo>
                  <a:pt x="46066" y="12338"/>
                </a:lnTo>
                <a:lnTo>
                  <a:pt x="45497" y="12338"/>
                </a:lnTo>
                <a:lnTo>
                  <a:pt x="45497" y="12338"/>
                </a:lnTo>
                <a:lnTo>
                  <a:pt x="45497" y="12338"/>
                </a:lnTo>
                <a:lnTo>
                  <a:pt x="45497" y="12338"/>
                </a:lnTo>
                <a:lnTo>
                  <a:pt x="44928" y="12338"/>
                </a:lnTo>
                <a:lnTo>
                  <a:pt x="44928" y="12338"/>
                </a:lnTo>
                <a:lnTo>
                  <a:pt x="44928" y="12338"/>
                </a:lnTo>
                <a:lnTo>
                  <a:pt x="44928" y="12338"/>
                </a:lnTo>
                <a:lnTo>
                  <a:pt x="44928" y="12338"/>
                </a:lnTo>
                <a:lnTo>
                  <a:pt x="44928" y="12338"/>
                </a:lnTo>
                <a:lnTo>
                  <a:pt x="44360" y="12338"/>
                </a:lnTo>
                <a:lnTo>
                  <a:pt x="44360" y="12822"/>
                </a:lnTo>
                <a:lnTo>
                  <a:pt x="44360" y="12822"/>
                </a:lnTo>
                <a:lnTo>
                  <a:pt x="44928" y="12822"/>
                </a:lnTo>
                <a:lnTo>
                  <a:pt x="44928" y="12822"/>
                </a:lnTo>
                <a:lnTo>
                  <a:pt x="44928" y="13306"/>
                </a:lnTo>
                <a:lnTo>
                  <a:pt x="44928" y="13306"/>
                </a:lnTo>
                <a:lnTo>
                  <a:pt x="44928" y="13306"/>
                </a:lnTo>
                <a:lnTo>
                  <a:pt x="44928" y="13306"/>
                </a:lnTo>
                <a:lnTo>
                  <a:pt x="44928" y="13306"/>
                </a:lnTo>
                <a:lnTo>
                  <a:pt x="44928" y="14032"/>
                </a:lnTo>
                <a:lnTo>
                  <a:pt x="44928" y="14032"/>
                </a:lnTo>
                <a:lnTo>
                  <a:pt x="44928" y="14032"/>
                </a:lnTo>
                <a:lnTo>
                  <a:pt x="44928" y="14032"/>
                </a:lnTo>
                <a:lnTo>
                  <a:pt x="44928" y="14032"/>
                </a:lnTo>
                <a:lnTo>
                  <a:pt x="44928" y="14032"/>
                </a:lnTo>
                <a:lnTo>
                  <a:pt x="44928" y="14032"/>
                </a:lnTo>
                <a:lnTo>
                  <a:pt x="44928" y="14516"/>
                </a:lnTo>
                <a:lnTo>
                  <a:pt x="44360" y="14516"/>
                </a:lnTo>
                <a:lnTo>
                  <a:pt x="44360" y="14516"/>
                </a:lnTo>
                <a:lnTo>
                  <a:pt x="44928" y="14516"/>
                </a:lnTo>
                <a:lnTo>
                  <a:pt x="44928" y="14516"/>
                </a:lnTo>
                <a:lnTo>
                  <a:pt x="44360" y="14516"/>
                </a:lnTo>
                <a:lnTo>
                  <a:pt x="44360" y="15000"/>
                </a:lnTo>
                <a:lnTo>
                  <a:pt x="44360" y="15000"/>
                </a:lnTo>
                <a:lnTo>
                  <a:pt x="44928" y="15000"/>
                </a:lnTo>
                <a:lnTo>
                  <a:pt x="44928" y="15000"/>
                </a:lnTo>
                <a:lnTo>
                  <a:pt x="44928" y="15000"/>
                </a:lnTo>
                <a:lnTo>
                  <a:pt x="44928" y="15483"/>
                </a:lnTo>
                <a:lnTo>
                  <a:pt x="44928" y="15483"/>
                </a:lnTo>
                <a:lnTo>
                  <a:pt x="44928" y="15483"/>
                </a:lnTo>
                <a:lnTo>
                  <a:pt x="44928" y="15483"/>
                </a:lnTo>
                <a:lnTo>
                  <a:pt x="44928" y="15483"/>
                </a:lnTo>
                <a:lnTo>
                  <a:pt x="44928" y="15967"/>
                </a:lnTo>
                <a:lnTo>
                  <a:pt x="45497" y="15967"/>
                </a:lnTo>
                <a:lnTo>
                  <a:pt x="45497" y="15967"/>
                </a:lnTo>
                <a:lnTo>
                  <a:pt x="45497" y="15967"/>
                </a:lnTo>
                <a:lnTo>
                  <a:pt x="45497" y="15967"/>
                </a:lnTo>
                <a:lnTo>
                  <a:pt x="46066" y="15967"/>
                </a:lnTo>
                <a:lnTo>
                  <a:pt x="46066" y="15967"/>
                </a:lnTo>
                <a:lnTo>
                  <a:pt x="46066" y="15967"/>
                </a:lnTo>
                <a:lnTo>
                  <a:pt x="46066" y="15967"/>
                </a:lnTo>
                <a:lnTo>
                  <a:pt x="46919" y="15967"/>
                </a:lnTo>
                <a:lnTo>
                  <a:pt x="46919" y="15967"/>
                </a:lnTo>
                <a:lnTo>
                  <a:pt x="46066" y="15967"/>
                </a:lnTo>
                <a:lnTo>
                  <a:pt x="46066" y="16693"/>
                </a:lnTo>
                <a:lnTo>
                  <a:pt x="46066" y="16693"/>
                </a:lnTo>
                <a:lnTo>
                  <a:pt x="46066" y="16693"/>
                </a:lnTo>
                <a:lnTo>
                  <a:pt x="46066" y="16693"/>
                </a:lnTo>
                <a:lnTo>
                  <a:pt x="46066" y="16693"/>
                </a:lnTo>
                <a:lnTo>
                  <a:pt x="46066" y="17177"/>
                </a:lnTo>
                <a:lnTo>
                  <a:pt x="46066" y="17177"/>
                </a:lnTo>
                <a:lnTo>
                  <a:pt x="46919" y="17177"/>
                </a:lnTo>
                <a:lnTo>
                  <a:pt x="46919" y="17177"/>
                </a:lnTo>
                <a:lnTo>
                  <a:pt x="46919" y="17177"/>
                </a:lnTo>
                <a:lnTo>
                  <a:pt x="46919" y="17177"/>
                </a:lnTo>
                <a:lnTo>
                  <a:pt x="46919" y="17661"/>
                </a:lnTo>
                <a:lnTo>
                  <a:pt x="46919" y="17661"/>
                </a:lnTo>
                <a:lnTo>
                  <a:pt x="46919" y="17661"/>
                </a:lnTo>
                <a:lnTo>
                  <a:pt x="46919" y="17661"/>
                </a:lnTo>
                <a:lnTo>
                  <a:pt x="46919" y="17661"/>
                </a:lnTo>
                <a:lnTo>
                  <a:pt x="46919" y="18145"/>
                </a:lnTo>
                <a:lnTo>
                  <a:pt x="46919" y="18145"/>
                </a:lnTo>
                <a:lnTo>
                  <a:pt x="46919" y="18145"/>
                </a:lnTo>
                <a:lnTo>
                  <a:pt x="46919" y="18145"/>
                </a:lnTo>
                <a:lnTo>
                  <a:pt x="46919" y="18145"/>
                </a:lnTo>
                <a:lnTo>
                  <a:pt x="46919" y="18145"/>
                </a:lnTo>
                <a:lnTo>
                  <a:pt x="46919" y="18629"/>
                </a:lnTo>
                <a:lnTo>
                  <a:pt x="46066" y="18629"/>
                </a:lnTo>
                <a:lnTo>
                  <a:pt x="46066" y="18629"/>
                </a:lnTo>
                <a:lnTo>
                  <a:pt x="46066" y="18629"/>
                </a:lnTo>
                <a:lnTo>
                  <a:pt x="46066" y="18629"/>
                </a:lnTo>
                <a:lnTo>
                  <a:pt x="45497" y="18629"/>
                </a:lnTo>
                <a:lnTo>
                  <a:pt x="45497" y="18629"/>
                </a:lnTo>
                <a:lnTo>
                  <a:pt x="45497" y="18629"/>
                </a:lnTo>
                <a:lnTo>
                  <a:pt x="45497" y="18629"/>
                </a:lnTo>
                <a:lnTo>
                  <a:pt x="45497" y="18629"/>
                </a:lnTo>
                <a:lnTo>
                  <a:pt x="45497" y="19354"/>
                </a:lnTo>
                <a:lnTo>
                  <a:pt x="45497" y="19354"/>
                </a:lnTo>
                <a:lnTo>
                  <a:pt x="44928" y="19354"/>
                </a:lnTo>
                <a:lnTo>
                  <a:pt x="44928" y="19354"/>
                </a:lnTo>
                <a:lnTo>
                  <a:pt x="44928" y="19354"/>
                </a:lnTo>
                <a:lnTo>
                  <a:pt x="44928" y="19354"/>
                </a:lnTo>
                <a:lnTo>
                  <a:pt x="44928" y="19354"/>
                </a:lnTo>
                <a:lnTo>
                  <a:pt x="44928" y="19354"/>
                </a:lnTo>
                <a:lnTo>
                  <a:pt x="44360" y="19354"/>
                </a:lnTo>
                <a:lnTo>
                  <a:pt x="44360" y="19354"/>
                </a:lnTo>
                <a:lnTo>
                  <a:pt x="44360" y="19354"/>
                </a:lnTo>
                <a:lnTo>
                  <a:pt x="44360" y="19354"/>
                </a:lnTo>
                <a:lnTo>
                  <a:pt x="44360" y="18629"/>
                </a:lnTo>
                <a:lnTo>
                  <a:pt x="43791" y="18629"/>
                </a:lnTo>
                <a:lnTo>
                  <a:pt x="43791" y="18629"/>
                </a:lnTo>
                <a:lnTo>
                  <a:pt x="43791" y="18629"/>
                </a:lnTo>
                <a:lnTo>
                  <a:pt x="43791" y="18629"/>
                </a:lnTo>
                <a:lnTo>
                  <a:pt x="43791" y="18145"/>
                </a:lnTo>
                <a:lnTo>
                  <a:pt x="43791" y="18145"/>
                </a:lnTo>
                <a:lnTo>
                  <a:pt x="43791" y="18145"/>
                </a:lnTo>
                <a:lnTo>
                  <a:pt x="43791" y="18145"/>
                </a:lnTo>
                <a:lnTo>
                  <a:pt x="43791" y="18145"/>
                </a:lnTo>
                <a:lnTo>
                  <a:pt x="43791" y="17661"/>
                </a:lnTo>
                <a:lnTo>
                  <a:pt x="43791" y="17661"/>
                </a:lnTo>
                <a:lnTo>
                  <a:pt x="43791" y="18145"/>
                </a:lnTo>
                <a:lnTo>
                  <a:pt x="43791" y="18145"/>
                </a:lnTo>
                <a:lnTo>
                  <a:pt x="43791" y="18145"/>
                </a:lnTo>
                <a:lnTo>
                  <a:pt x="42938" y="18145"/>
                </a:lnTo>
                <a:lnTo>
                  <a:pt x="42938" y="18145"/>
                </a:lnTo>
                <a:lnTo>
                  <a:pt x="42938" y="18145"/>
                </a:lnTo>
                <a:lnTo>
                  <a:pt x="42938" y="18145"/>
                </a:lnTo>
                <a:lnTo>
                  <a:pt x="42369" y="18145"/>
                </a:lnTo>
                <a:lnTo>
                  <a:pt x="42369" y="18145"/>
                </a:lnTo>
                <a:lnTo>
                  <a:pt x="42369" y="18145"/>
                </a:lnTo>
                <a:lnTo>
                  <a:pt x="42369" y="18629"/>
                </a:lnTo>
                <a:lnTo>
                  <a:pt x="42369" y="18629"/>
                </a:lnTo>
                <a:lnTo>
                  <a:pt x="42369" y="18629"/>
                </a:lnTo>
                <a:lnTo>
                  <a:pt x="42369" y="18629"/>
                </a:lnTo>
                <a:lnTo>
                  <a:pt x="42369" y="19354"/>
                </a:lnTo>
                <a:lnTo>
                  <a:pt x="42369" y="19354"/>
                </a:lnTo>
                <a:lnTo>
                  <a:pt x="42369" y="19354"/>
                </a:lnTo>
                <a:lnTo>
                  <a:pt x="42369" y="19354"/>
                </a:lnTo>
                <a:lnTo>
                  <a:pt x="42369" y="19838"/>
                </a:lnTo>
                <a:lnTo>
                  <a:pt x="42369" y="19838"/>
                </a:lnTo>
                <a:lnTo>
                  <a:pt x="42369" y="19838"/>
                </a:lnTo>
                <a:lnTo>
                  <a:pt x="42938" y="19838"/>
                </a:lnTo>
                <a:lnTo>
                  <a:pt x="42938" y="19838"/>
                </a:lnTo>
                <a:lnTo>
                  <a:pt x="42938" y="20322"/>
                </a:lnTo>
                <a:lnTo>
                  <a:pt x="42938" y="20322"/>
                </a:lnTo>
                <a:lnTo>
                  <a:pt x="42938" y="20322"/>
                </a:lnTo>
                <a:lnTo>
                  <a:pt x="43791" y="20322"/>
                </a:lnTo>
                <a:lnTo>
                  <a:pt x="43791" y="20322"/>
                </a:lnTo>
                <a:lnTo>
                  <a:pt x="43791" y="20322"/>
                </a:lnTo>
                <a:lnTo>
                  <a:pt x="43791" y="20806"/>
                </a:lnTo>
                <a:lnTo>
                  <a:pt x="43791" y="20806"/>
                </a:lnTo>
                <a:lnTo>
                  <a:pt x="43791" y="20806"/>
                </a:lnTo>
                <a:lnTo>
                  <a:pt x="43791" y="20806"/>
                </a:lnTo>
                <a:lnTo>
                  <a:pt x="43791" y="21290"/>
                </a:lnTo>
                <a:lnTo>
                  <a:pt x="43791" y="21290"/>
                </a:lnTo>
                <a:lnTo>
                  <a:pt x="43791" y="21290"/>
                </a:lnTo>
                <a:lnTo>
                  <a:pt x="43791" y="21290"/>
                </a:lnTo>
                <a:lnTo>
                  <a:pt x="43791" y="22016"/>
                </a:lnTo>
                <a:lnTo>
                  <a:pt x="43791" y="22016"/>
                </a:lnTo>
                <a:lnTo>
                  <a:pt x="43791" y="22016"/>
                </a:lnTo>
                <a:lnTo>
                  <a:pt x="43791" y="22016"/>
                </a:lnTo>
                <a:lnTo>
                  <a:pt x="43791" y="22500"/>
                </a:lnTo>
                <a:lnTo>
                  <a:pt x="43791" y="22500"/>
                </a:lnTo>
                <a:lnTo>
                  <a:pt x="43791" y="22500"/>
                </a:lnTo>
                <a:lnTo>
                  <a:pt x="44360" y="22500"/>
                </a:lnTo>
                <a:lnTo>
                  <a:pt x="44360" y="22500"/>
                </a:lnTo>
                <a:lnTo>
                  <a:pt x="43791" y="22500"/>
                </a:lnTo>
                <a:lnTo>
                  <a:pt x="43791" y="22500"/>
                </a:lnTo>
                <a:lnTo>
                  <a:pt x="43791" y="22500"/>
                </a:lnTo>
                <a:lnTo>
                  <a:pt x="43791" y="22500"/>
                </a:lnTo>
                <a:lnTo>
                  <a:pt x="43791" y="22983"/>
                </a:lnTo>
                <a:lnTo>
                  <a:pt x="43791" y="22983"/>
                </a:lnTo>
                <a:lnTo>
                  <a:pt x="43791" y="22983"/>
                </a:lnTo>
                <a:lnTo>
                  <a:pt x="43791" y="22983"/>
                </a:lnTo>
                <a:lnTo>
                  <a:pt x="43791" y="22983"/>
                </a:lnTo>
                <a:lnTo>
                  <a:pt x="43791" y="23467"/>
                </a:lnTo>
                <a:lnTo>
                  <a:pt x="43791" y="23467"/>
                </a:lnTo>
                <a:lnTo>
                  <a:pt x="43791" y="23467"/>
                </a:lnTo>
                <a:lnTo>
                  <a:pt x="43791" y="23467"/>
                </a:lnTo>
                <a:lnTo>
                  <a:pt x="43791" y="23467"/>
                </a:lnTo>
                <a:lnTo>
                  <a:pt x="44360" y="23467"/>
                </a:lnTo>
                <a:lnTo>
                  <a:pt x="44360" y="23467"/>
                </a:lnTo>
                <a:lnTo>
                  <a:pt x="44360" y="23467"/>
                </a:lnTo>
                <a:lnTo>
                  <a:pt x="44360" y="23467"/>
                </a:lnTo>
                <a:lnTo>
                  <a:pt x="44928" y="23467"/>
                </a:lnTo>
                <a:lnTo>
                  <a:pt x="44928" y="23467"/>
                </a:lnTo>
                <a:lnTo>
                  <a:pt x="44928" y="23467"/>
                </a:lnTo>
                <a:lnTo>
                  <a:pt x="44928" y="22983"/>
                </a:lnTo>
                <a:lnTo>
                  <a:pt x="44928" y="22983"/>
                </a:lnTo>
                <a:lnTo>
                  <a:pt x="44928" y="22983"/>
                </a:lnTo>
                <a:lnTo>
                  <a:pt x="44928" y="22983"/>
                </a:lnTo>
                <a:lnTo>
                  <a:pt x="44928" y="22983"/>
                </a:lnTo>
                <a:lnTo>
                  <a:pt x="45497" y="22983"/>
                </a:lnTo>
                <a:lnTo>
                  <a:pt x="45497" y="22983"/>
                </a:lnTo>
                <a:lnTo>
                  <a:pt x="45497" y="23467"/>
                </a:lnTo>
                <a:lnTo>
                  <a:pt x="45497" y="23467"/>
                </a:lnTo>
                <a:lnTo>
                  <a:pt x="45497" y="23467"/>
                </a:lnTo>
                <a:lnTo>
                  <a:pt x="45497" y="23467"/>
                </a:lnTo>
                <a:lnTo>
                  <a:pt x="45497" y="23467"/>
                </a:lnTo>
                <a:lnTo>
                  <a:pt x="45497" y="23951"/>
                </a:lnTo>
                <a:lnTo>
                  <a:pt x="46066" y="23951"/>
                </a:lnTo>
                <a:lnTo>
                  <a:pt x="46066" y="23951"/>
                </a:lnTo>
                <a:lnTo>
                  <a:pt x="46066" y="23951"/>
                </a:lnTo>
                <a:lnTo>
                  <a:pt x="46066" y="24677"/>
                </a:lnTo>
                <a:lnTo>
                  <a:pt x="46066" y="24677"/>
                </a:lnTo>
                <a:lnTo>
                  <a:pt x="46066" y="24677"/>
                </a:lnTo>
                <a:lnTo>
                  <a:pt x="46919" y="24677"/>
                </a:lnTo>
                <a:lnTo>
                  <a:pt x="46919" y="24677"/>
                </a:lnTo>
                <a:lnTo>
                  <a:pt x="46919" y="24677"/>
                </a:lnTo>
                <a:lnTo>
                  <a:pt x="46919" y="24677"/>
                </a:lnTo>
                <a:lnTo>
                  <a:pt x="46919" y="24677"/>
                </a:lnTo>
                <a:lnTo>
                  <a:pt x="46919" y="24677"/>
                </a:lnTo>
                <a:lnTo>
                  <a:pt x="46919" y="25161"/>
                </a:lnTo>
                <a:lnTo>
                  <a:pt x="46919" y="25161"/>
                </a:lnTo>
                <a:lnTo>
                  <a:pt x="47488" y="25161"/>
                </a:lnTo>
                <a:lnTo>
                  <a:pt x="47488" y="25161"/>
                </a:lnTo>
                <a:lnTo>
                  <a:pt x="47488" y="25161"/>
                </a:lnTo>
                <a:lnTo>
                  <a:pt x="47488" y="25161"/>
                </a:lnTo>
                <a:lnTo>
                  <a:pt x="47488" y="25161"/>
                </a:lnTo>
                <a:lnTo>
                  <a:pt x="47488" y="25161"/>
                </a:lnTo>
                <a:lnTo>
                  <a:pt x="48056" y="25161"/>
                </a:lnTo>
                <a:lnTo>
                  <a:pt x="48056" y="25161"/>
                </a:lnTo>
                <a:lnTo>
                  <a:pt x="48056" y="25161"/>
                </a:lnTo>
                <a:lnTo>
                  <a:pt x="48056" y="25161"/>
                </a:lnTo>
                <a:lnTo>
                  <a:pt x="48056" y="25161"/>
                </a:lnTo>
                <a:lnTo>
                  <a:pt x="48625" y="25161"/>
                </a:lnTo>
                <a:lnTo>
                  <a:pt x="48625" y="25161"/>
                </a:lnTo>
                <a:lnTo>
                  <a:pt x="48625" y="25161"/>
                </a:lnTo>
                <a:lnTo>
                  <a:pt x="48625" y="25645"/>
                </a:lnTo>
                <a:lnTo>
                  <a:pt x="48625" y="25645"/>
                </a:lnTo>
                <a:lnTo>
                  <a:pt x="48625" y="25645"/>
                </a:lnTo>
                <a:lnTo>
                  <a:pt x="48625" y="25645"/>
                </a:lnTo>
                <a:lnTo>
                  <a:pt x="49194" y="25645"/>
                </a:lnTo>
                <a:lnTo>
                  <a:pt x="49194" y="25645"/>
                </a:lnTo>
                <a:lnTo>
                  <a:pt x="49194" y="25645"/>
                </a:lnTo>
                <a:lnTo>
                  <a:pt x="49194" y="25645"/>
                </a:lnTo>
                <a:lnTo>
                  <a:pt x="49194" y="25645"/>
                </a:lnTo>
                <a:lnTo>
                  <a:pt x="50047" y="25645"/>
                </a:lnTo>
                <a:lnTo>
                  <a:pt x="50047" y="26129"/>
                </a:lnTo>
                <a:lnTo>
                  <a:pt x="50047" y="26129"/>
                </a:lnTo>
                <a:lnTo>
                  <a:pt x="50047" y="26129"/>
                </a:lnTo>
                <a:lnTo>
                  <a:pt x="50047" y="26129"/>
                </a:lnTo>
                <a:lnTo>
                  <a:pt x="50047" y="26129"/>
                </a:lnTo>
                <a:lnTo>
                  <a:pt x="50047" y="26612"/>
                </a:lnTo>
                <a:lnTo>
                  <a:pt x="50047" y="26612"/>
                </a:lnTo>
                <a:lnTo>
                  <a:pt x="50047" y="26612"/>
                </a:lnTo>
                <a:lnTo>
                  <a:pt x="50047" y="26612"/>
                </a:lnTo>
                <a:lnTo>
                  <a:pt x="50616" y="26612"/>
                </a:lnTo>
                <a:lnTo>
                  <a:pt x="50616" y="26612"/>
                </a:lnTo>
                <a:lnTo>
                  <a:pt x="50616" y="26612"/>
                </a:lnTo>
                <a:lnTo>
                  <a:pt x="50616" y="26612"/>
                </a:lnTo>
                <a:lnTo>
                  <a:pt x="50616" y="27338"/>
                </a:lnTo>
                <a:lnTo>
                  <a:pt x="50616" y="27338"/>
                </a:lnTo>
                <a:lnTo>
                  <a:pt x="51184" y="27338"/>
                </a:lnTo>
                <a:lnTo>
                  <a:pt x="51184" y="27338"/>
                </a:lnTo>
                <a:lnTo>
                  <a:pt x="51184" y="27338"/>
                </a:lnTo>
                <a:lnTo>
                  <a:pt x="51184" y="27338"/>
                </a:lnTo>
                <a:lnTo>
                  <a:pt x="51184" y="27338"/>
                </a:lnTo>
                <a:lnTo>
                  <a:pt x="51753" y="27338"/>
                </a:lnTo>
                <a:lnTo>
                  <a:pt x="51753" y="27338"/>
                </a:lnTo>
                <a:lnTo>
                  <a:pt x="51753" y="27338"/>
                </a:lnTo>
                <a:lnTo>
                  <a:pt x="51753" y="27338"/>
                </a:lnTo>
                <a:lnTo>
                  <a:pt x="51753" y="27822"/>
                </a:lnTo>
                <a:lnTo>
                  <a:pt x="52322" y="27822"/>
                </a:lnTo>
                <a:lnTo>
                  <a:pt x="52322" y="27822"/>
                </a:lnTo>
                <a:lnTo>
                  <a:pt x="52322" y="27822"/>
                </a:lnTo>
                <a:lnTo>
                  <a:pt x="52322" y="27822"/>
                </a:lnTo>
                <a:lnTo>
                  <a:pt x="52322" y="27822"/>
                </a:lnTo>
                <a:lnTo>
                  <a:pt x="52322" y="27822"/>
                </a:lnTo>
                <a:lnTo>
                  <a:pt x="53175" y="27822"/>
                </a:lnTo>
                <a:lnTo>
                  <a:pt x="53175" y="27822"/>
                </a:lnTo>
                <a:lnTo>
                  <a:pt x="53175" y="27822"/>
                </a:lnTo>
                <a:lnTo>
                  <a:pt x="53175" y="27822"/>
                </a:lnTo>
                <a:lnTo>
                  <a:pt x="53175" y="28306"/>
                </a:lnTo>
                <a:lnTo>
                  <a:pt x="53175" y="28306"/>
                </a:lnTo>
                <a:lnTo>
                  <a:pt x="53175" y="28306"/>
                </a:lnTo>
                <a:lnTo>
                  <a:pt x="53175" y="28306"/>
                </a:lnTo>
                <a:lnTo>
                  <a:pt x="52322" y="28306"/>
                </a:lnTo>
                <a:lnTo>
                  <a:pt x="52322" y="28306"/>
                </a:lnTo>
                <a:lnTo>
                  <a:pt x="52322" y="28306"/>
                </a:lnTo>
                <a:lnTo>
                  <a:pt x="52322" y="28306"/>
                </a:lnTo>
                <a:lnTo>
                  <a:pt x="52322" y="28306"/>
                </a:lnTo>
                <a:lnTo>
                  <a:pt x="52322" y="28306"/>
                </a:lnTo>
                <a:lnTo>
                  <a:pt x="52322" y="28790"/>
                </a:lnTo>
                <a:lnTo>
                  <a:pt x="52322" y="28790"/>
                </a:lnTo>
                <a:lnTo>
                  <a:pt x="52322" y="28790"/>
                </a:lnTo>
                <a:lnTo>
                  <a:pt x="51753" y="28790"/>
                </a:lnTo>
                <a:lnTo>
                  <a:pt x="51753" y="28790"/>
                </a:lnTo>
                <a:lnTo>
                  <a:pt x="51753" y="28790"/>
                </a:lnTo>
                <a:lnTo>
                  <a:pt x="51753" y="29274"/>
                </a:lnTo>
                <a:lnTo>
                  <a:pt x="51753" y="29274"/>
                </a:lnTo>
                <a:lnTo>
                  <a:pt x="51184" y="29274"/>
                </a:lnTo>
                <a:lnTo>
                  <a:pt x="51184" y="29274"/>
                </a:lnTo>
                <a:lnTo>
                  <a:pt x="51184" y="29274"/>
                </a:lnTo>
                <a:lnTo>
                  <a:pt x="51184" y="29274"/>
                </a:lnTo>
                <a:lnTo>
                  <a:pt x="51184" y="29274"/>
                </a:lnTo>
                <a:lnTo>
                  <a:pt x="51184" y="30000"/>
                </a:lnTo>
                <a:lnTo>
                  <a:pt x="51184" y="30000"/>
                </a:lnTo>
                <a:lnTo>
                  <a:pt x="51184" y="30000"/>
                </a:lnTo>
                <a:lnTo>
                  <a:pt x="50616" y="30000"/>
                </a:lnTo>
                <a:lnTo>
                  <a:pt x="50616" y="30000"/>
                </a:lnTo>
                <a:lnTo>
                  <a:pt x="50616" y="30000"/>
                </a:lnTo>
                <a:lnTo>
                  <a:pt x="50616" y="30000"/>
                </a:lnTo>
                <a:lnTo>
                  <a:pt x="50616" y="30483"/>
                </a:lnTo>
                <a:lnTo>
                  <a:pt x="50616" y="30483"/>
                </a:lnTo>
                <a:lnTo>
                  <a:pt x="50616" y="30483"/>
                </a:lnTo>
                <a:lnTo>
                  <a:pt x="50616" y="30483"/>
                </a:lnTo>
                <a:lnTo>
                  <a:pt x="50616" y="30967"/>
                </a:lnTo>
                <a:lnTo>
                  <a:pt x="50616" y="30967"/>
                </a:lnTo>
                <a:lnTo>
                  <a:pt x="50616" y="30967"/>
                </a:lnTo>
                <a:lnTo>
                  <a:pt x="50616" y="30967"/>
                </a:lnTo>
                <a:lnTo>
                  <a:pt x="50616" y="30967"/>
                </a:lnTo>
                <a:lnTo>
                  <a:pt x="50047" y="30967"/>
                </a:lnTo>
                <a:lnTo>
                  <a:pt x="50047" y="31451"/>
                </a:lnTo>
                <a:lnTo>
                  <a:pt x="50047" y="31451"/>
                </a:lnTo>
                <a:lnTo>
                  <a:pt x="50047" y="31451"/>
                </a:lnTo>
                <a:lnTo>
                  <a:pt x="50047" y="31451"/>
                </a:lnTo>
                <a:lnTo>
                  <a:pt x="50047" y="31451"/>
                </a:lnTo>
                <a:lnTo>
                  <a:pt x="50047" y="31935"/>
                </a:lnTo>
                <a:lnTo>
                  <a:pt x="50616" y="31935"/>
                </a:lnTo>
                <a:lnTo>
                  <a:pt x="50616" y="31935"/>
                </a:lnTo>
                <a:lnTo>
                  <a:pt x="50047" y="31935"/>
                </a:lnTo>
                <a:lnTo>
                  <a:pt x="50047" y="31935"/>
                </a:lnTo>
                <a:lnTo>
                  <a:pt x="50047" y="32661"/>
                </a:lnTo>
                <a:lnTo>
                  <a:pt x="50047" y="32661"/>
                </a:lnTo>
                <a:lnTo>
                  <a:pt x="50047" y="32661"/>
                </a:lnTo>
                <a:lnTo>
                  <a:pt x="50047" y="32661"/>
                </a:lnTo>
                <a:lnTo>
                  <a:pt x="50047" y="32661"/>
                </a:lnTo>
                <a:lnTo>
                  <a:pt x="49194" y="32661"/>
                </a:lnTo>
                <a:lnTo>
                  <a:pt x="49194" y="33145"/>
                </a:lnTo>
                <a:lnTo>
                  <a:pt x="49194" y="33145"/>
                </a:lnTo>
                <a:lnTo>
                  <a:pt x="49194" y="33145"/>
                </a:lnTo>
                <a:lnTo>
                  <a:pt x="49194" y="33145"/>
                </a:lnTo>
                <a:lnTo>
                  <a:pt x="49194" y="33145"/>
                </a:lnTo>
                <a:lnTo>
                  <a:pt x="49194" y="33145"/>
                </a:lnTo>
                <a:lnTo>
                  <a:pt x="49194" y="33629"/>
                </a:lnTo>
                <a:lnTo>
                  <a:pt x="49194" y="33629"/>
                </a:lnTo>
                <a:lnTo>
                  <a:pt x="49194" y="33629"/>
                </a:lnTo>
                <a:lnTo>
                  <a:pt x="49194" y="33629"/>
                </a:lnTo>
                <a:lnTo>
                  <a:pt x="49194" y="33629"/>
                </a:lnTo>
                <a:lnTo>
                  <a:pt x="49194" y="34112"/>
                </a:lnTo>
                <a:lnTo>
                  <a:pt x="49194" y="34112"/>
                </a:lnTo>
                <a:lnTo>
                  <a:pt x="49194" y="34112"/>
                </a:lnTo>
                <a:lnTo>
                  <a:pt x="49194" y="34112"/>
                </a:lnTo>
                <a:lnTo>
                  <a:pt x="50047" y="34112"/>
                </a:lnTo>
                <a:lnTo>
                  <a:pt x="50047" y="34112"/>
                </a:lnTo>
                <a:lnTo>
                  <a:pt x="50047" y="34112"/>
                </a:lnTo>
                <a:lnTo>
                  <a:pt x="50047" y="34112"/>
                </a:lnTo>
                <a:lnTo>
                  <a:pt x="50047" y="34596"/>
                </a:lnTo>
                <a:lnTo>
                  <a:pt x="50616" y="34596"/>
                </a:lnTo>
                <a:lnTo>
                  <a:pt x="50616" y="34596"/>
                </a:lnTo>
                <a:lnTo>
                  <a:pt x="50616" y="34596"/>
                </a:lnTo>
                <a:lnTo>
                  <a:pt x="50616" y="34596"/>
                </a:lnTo>
                <a:lnTo>
                  <a:pt x="50616" y="34596"/>
                </a:lnTo>
                <a:lnTo>
                  <a:pt x="50616" y="34596"/>
                </a:lnTo>
                <a:lnTo>
                  <a:pt x="51184" y="34596"/>
                </a:lnTo>
                <a:lnTo>
                  <a:pt x="51184" y="34596"/>
                </a:lnTo>
                <a:lnTo>
                  <a:pt x="51184" y="34596"/>
                </a:lnTo>
                <a:lnTo>
                  <a:pt x="51184" y="34596"/>
                </a:lnTo>
                <a:lnTo>
                  <a:pt x="51184" y="34596"/>
                </a:lnTo>
                <a:lnTo>
                  <a:pt x="51184" y="34596"/>
                </a:lnTo>
                <a:lnTo>
                  <a:pt x="51184" y="34596"/>
                </a:lnTo>
                <a:lnTo>
                  <a:pt x="51753" y="34596"/>
                </a:lnTo>
                <a:lnTo>
                  <a:pt x="51753" y="34596"/>
                </a:lnTo>
                <a:lnTo>
                  <a:pt x="51753" y="34596"/>
                </a:lnTo>
                <a:lnTo>
                  <a:pt x="51753" y="35322"/>
                </a:lnTo>
                <a:lnTo>
                  <a:pt x="51753" y="35322"/>
                </a:lnTo>
                <a:lnTo>
                  <a:pt x="52322" y="35322"/>
                </a:lnTo>
                <a:lnTo>
                  <a:pt x="52322" y="35322"/>
                </a:lnTo>
                <a:lnTo>
                  <a:pt x="52322" y="35322"/>
                </a:lnTo>
                <a:lnTo>
                  <a:pt x="52322" y="35322"/>
                </a:lnTo>
                <a:lnTo>
                  <a:pt x="52322" y="35322"/>
                </a:lnTo>
                <a:lnTo>
                  <a:pt x="52322" y="35322"/>
                </a:lnTo>
                <a:lnTo>
                  <a:pt x="52322" y="35806"/>
                </a:lnTo>
                <a:lnTo>
                  <a:pt x="53175" y="35806"/>
                </a:lnTo>
                <a:lnTo>
                  <a:pt x="53175" y="35806"/>
                </a:lnTo>
                <a:lnTo>
                  <a:pt x="53175" y="35806"/>
                </a:lnTo>
                <a:lnTo>
                  <a:pt x="53175" y="35806"/>
                </a:lnTo>
                <a:lnTo>
                  <a:pt x="53175" y="35806"/>
                </a:lnTo>
                <a:lnTo>
                  <a:pt x="53744" y="35806"/>
                </a:lnTo>
                <a:lnTo>
                  <a:pt x="53744" y="35806"/>
                </a:lnTo>
                <a:lnTo>
                  <a:pt x="53744" y="35806"/>
                </a:lnTo>
                <a:lnTo>
                  <a:pt x="53744" y="35806"/>
                </a:lnTo>
                <a:lnTo>
                  <a:pt x="54312" y="35806"/>
                </a:lnTo>
                <a:lnTo>
                  <a:pt x="54312" y="36290"/>
                </a:lnTo>
                <a:lnTo>
                  <a:pt x="54312" y="36290"/>
                </a:lnTo>
                <a:lnTo>
                  <a:pt x="54312" y="36290"/>
                </a:lnTo>
                <a:lnTo>
                  <a:pt x="54312" y="36290"/>
                </a:lnTo>
                <a:lnTo>
                  <a:pt x="54312" y="36290"/>
                </a:lnTo>
                <a:lnTo>
                  <a:pt x="54312" y="36774"/>
                </a:lnTo>
                <a:lnTo>
                  <a:pt x="54312" y="36774"/>
                </a:lnTo>
                <a:lnTo>
                  <a:pt x="54312" y="36774"/>
                </a:lnTo>
                <a:lnTo>
                  <a:pt x="54312" y="36774"/>
                </a:lnTo>
                <a:lnTo>
                  <a:pt x="54881" y="36774"/>
                </a:lnTo>
                <a:lnTo>
                  <a:pt x="54881" y="36774"/>
                </a:lnTo>
                <a:lnTo>
                  <a:pt x="54881" y="36774"/>
                </a:lnTo>
                <a:lnTo>
                  <a:pt x="54881" y="36774"/>
                </a:lnTo>
                <a:lnTo>
                  <a:pt x="54881" y="36774"/>
                </a:lnTo>
                <a:lnTo>
                  <a:pt x="54881" y="37258"/>
                </a:lnTo>
                <a:lnTo>
                  <a:pt x="54881" y="37258"/>
                </a:lnTo>
                <a:lnTo>
                  <a:pt x="55450" y="37258"/>
                </a:lnTo>
                <a:lnTo>
                  <a:pt x="55450" y="37258"/>
                </a:lnTo>
                <a:lnTo>
                  <a:pt x="55450" y="37258"/>
                </a:lnTo>
                <a:lnTo>
                  <a:pt x="55450" y="37258"/>
                </a:lnTo>
                <a:lnTo>
                  <a:pt x="56303" y="37258"/>
                </a:lnTo>
                <a:lnTo>
                  <a:pt x="56303" y="37258"/>
                </a:lnTo>
                <a:lnTo>
                  <a:pt x="56303" y="37258"/>
                </a:lnTo>
                <a:lnTo>
                  <a:pt x="56303" y="37983"/>
                </a:lnTo>
                <a:lnTo>
                  <a:pt x="56303" y="37983"/>
                </a:lnTo>
                <a:lnTo>
                  <a:pt x="56303" y="37983"/>
                </a:lnTo>
                <a:lnTo>
                  <a:pt x="56303" y="37983"/>
                </a:lnTo>
                <a:lnTo>
                  <a:pt x="56872" y="37983"/>
                </a:lnTo>
                <a:lnTo>
                  <a:pt x="56872" y="37983"/>
                </a:lnTo>
                <a:lnTo>
                  <a:pt x="56872" y="37983"/>
                </a:lnTo>
                <a:lnTo>
                  <a:pt x="56872" y="37983"/>
                </a:lnTo>
                <a:lnTo>
                  <a:pt x="56872" y="37983"/>
                </a:lnTo>
                <a:lnTo>
                  <a:pt x="56872" y="37983"/>
                </a:lnTo>
                <a:lnTo>
                  <a:pt x="56872" y="37983"/>
                </a:lnTo>
                <a:lnTo>
                  <a:pt x="57440" y="37983"/>
                </a:lnTo>
                <a:lnTo>
                  <a:pt x="57440" y="37983"/>
                </a:lnTo>
                <a:lnTo>
                  <a:pt x="57440" y="37983"/>
                </a:lnTo>
                <a:lnTo>
                  <a:pt x="57440" y="37983"/>
                </a:lnTo>
                <a:lnTo>
                  <a:pt x="58009" y="37983"/>
                </a:lnTo>
                <a:lnTo>
                  <a:pt x="58009" y="37983"/>
                </a:lnTo>
                <a:lnTo>
                  <a:pt x="58009" y="37983"/>
                </a:lnTo>
                <a:lnTo>
                  <a:pt x="58009" y="37983"/>
                </a:lnTo>
                <a:lnTo>
                  <a:pt x="58009" y="38467"/>
                </a:lnTo>
                <a:lnTo>
                  <a:pt x="58009" y="38467"/>
                </a:lnTo>
                <a:lnTo>
                  <a:pt x="58578" y="38467"/>
                </a:lnTo>
                <a:lnTo>
                  <a:pt x="58578" y="38467"/>
                </a:lnTo>
                <a:lnTo>
                  <a:pt x="58578" y="38467"/>
                </a:lnTo>
                <a:lnTo>
                  <a:pt x="58578" y="38467"/>
                </a:lnTo>
                <a:lnTo>
                  <a:pt x="58578" y="38467"/>
                </a:lnTo>
                <a:lnTo>
                  <a:pt x="58578" y="38467"/>
                </a:lnTo>
                <a:lnTo>
                  <a:pt x="58578" y="38951"/>
                </a:lnTo>
                <a:lnTo>
                  <a:pt x="59431" y="38951"/>
                </a:lnTo>
                <a:lnTo>
                  <a:pt x="59431" y="38951"/>
                </a:lnTo>
                <a:lnTo>
                  <a:pt x="59431" y="38951"/>
                </a:lnTo>
                <a:lnTo>
                  <a:pt x="59431" y="38467"/>
                </a:lnTo>
                <a:lnTo>
                  <a:pt x="60000" y="38467"/>
                </a:lnTo>
                <a:lnTo>
                  <a:pt x="60000" y="38467"/>
                </a:lnTo>
                <a:lnTo>
                  <a:pt x="60000" y="38467"/>
                </a:lnTo>
                <a:lnTo>
                  <a:pt x="60000" y="38467"/>
                </a:lnTo>
                <a:lnTo>
                  <a:pt x="60000" y="38951"/>
                </a:lnTo>
                <a:lnTo>
                  <a:pt x="60000" y="38951"/>
                </a:lnTo>
                <a:lnTo>
                  <a:pt x="60000" y="38951"/>
                </a:lnTo>
                <a:lnTo>
                  <a:pt x="60568" y="38951"/>
                </a:lnTo>
                <a:lnTo>
                  <a:pt x="60568" y="38951"/>
                </a:lnTo>
                <a:lnTo>
                  <a:pt x="60568" y="39435"/>
                </a:lnTo>
                <a:lnTo>
                  <a:pt x="60568" y="39435"/>
                </a:lnTo>
                <a:lnTo>
                  <a:pt x="60568" y="39435"/>
                </a:lnTo>
                <a:lnTo>
                  <a:pt x="60568" y="39435"/>
                </a:lnTo>
                <a:lnTo>
                  <a:pt x="61137" y="39435"/>
                </a:lnTo>
                <a:lnTo>
                  <a:pt x="61137" y="39435"/>
                </a:lnTo>
                <a:lnTo>
                  <a:pt x="61137" y="39435"/>
                </a:lnTo>
                <a:lnTo>
                  <a:pt x="61137" y="39435"/>
                </a:lnTo>
                <a:lnTo>
                  <a:pt x="61706" y="39435"/>
                </a:lnTo>
                <a:lnTo>
                  <a:pt x="61706" y="39435"/>
                </a:lnTo>
                <a:lnTo>
                  <a:pt x="61706" y="39435"/>
                </a:lnTo>
                <a:lnTo>
                  <a:pt x="61706" y="39435"/>
                </a:lnTo>
                <a:lnTo>
                  <a:pt x="62559" y="39435"/>
                </a:lnTo>
                <a:lnTo>
                  <a:pt x="62559" y="39435"/>
                </a:lnTo>
                <a:lnTo>
                  <a:pt x="62559" y="39435"/>
                </a:lnTo>
                <a:lnTo>
                  <a:pt x="62559" y="39919"/>
                </a:lnTo>
                <a:lnTo>
                  <a:pt x="62559" y="39919"/>
                </a:lnTo>
                <a:lnTo>
                  <a:pt x="62559" y="39919"/>
                </a:lnTo>
                <a:lnTo>
                  <a:pt x="63127" y="39919"/>
                </a:lnTo>
                <a:lnTo>
                  <a:pt x="63127" y="39435"/>
                </a:lnTo>
                <a:lnTo>
                  <a:pt x="63127" y="39435"/>
                </a:lnTo>
                <a:lnTo>
                  <a:pt x="63127" y="39435"/>
                </a:lnTo>
                <a:lnTo>
                  <a:pt x="63127" y="39435"/>
                </a:lnTo>
                <a:lnTo>
                  <a:pt x="63127" y="39435"/>
                </a:lnTo>
                <a:lnTo>
                  <a:pt x="63696" y="39435"/>
                </a:lnTo>
                <a:lnTo>
                  <a:pt x="63696" y="39435"/>
                </a:lnTo>
                <a:lnTo>
                  <a:pt x="63696" y="39435"/>
                </a:lnTo>
                <a:lnTo>
                  <a:pt x="63696" y="39435"/>
                </a:lnTo>
                <a:lnTo>
                  <a:pt x="63696" y="39435"/>
                </a:lnTo>
                <a:lnTo>
                  <a:pt x="64265" y="39435"/>
                </a:lnTo>
                <a:lnTo>
                  <a:pt x="64265" y="39435"/>
                </a:lnTo>
                <a:lnTo>
                  <a:pt x="64265" y="39435"/>
                </a:lnTo>
                <a:lnTo>
                  <a:pt x="64265" y="39435"/>
                </a:lnTo>
                <a:lnTo>
                  <a:pt x="64265" y="39435"/>
                </a:lnTo>
                <a:lnTo>
                  <a:pt x="64265" y="39435"/>
                </a:lnTo>
                <a:lnTo>
                  <a:pt x="64834" y="39435"/>
                </a:lnTo>
                <a:lnTo>
                  <a:pt x="64834" y="39435"/>
                </a:lnTo>
                <a:lnTo>
                  <a:pt x="64834" y="39435"/>
                </a:lnTo>
                <a:lnTo>
                  <a:pt x="65687" y="39435"/>
                </a:lnTo>
                <a:lnTo>
                  <a:pt x="65687" y="39435"/>
                </a:lnTo>
                <a:lnTo>
                  <a:pt x="65687" y="39435"/>
                </a:lnTo>
                <a:lnTo>
                  <a:pt x="65687" y="39435"/>
                </a:lnTo>
                <a:lnTo>
                  <a:pt x="65687" y="39435"/>
                </a:lnTo>
                <a:lnTo>
                  <a:pt x="66255" y="39435"/>
                </a:lnTo>
                <a:lnTo>
                  <a:pt x="66255" y="39435"/>
                </a:lnTo>
                <a:lnTo>
                  <a:pt x="66255" y="39435"/>
                </a:lnTo>
                <a:lnTo>
                  <a:pt x="66255" y="39435"/>
                </a:lnTo>
                <a:lnTo>
                  <a:pt x="66255" y="39435"/>
                </a:lnTo>
                <a:lnTo>
                  <a:pt x="66824" y="39435"/>
                </a:lnTo>
                <a:lnTo>
                  <a:pt x="66824" y="39919"/>
                </a:lnTo>
                <a:lnTo>
                  <a:pt x="66824" y="39919"/>
                </a:lnTo>
                <a:lnTo>
                  <a:pt x="66824" y="39919"/>
                </a:lnTo>
                <a:lnTo>
                  <a:pt x="66824" y="39919"/>
                </a:lnTo>
                <a:lnTo>
                  <a:pt x="67393" y="39919"/>
                </a:lnTo>
                <a:lnTo>
                  <a:pt x="67393" y="39919"/>
                </a:lnTo>
                <a:lnTo>
                  <a:pt x="67393" y="39919"/>
                </a:lnTo>
                <a:lnTo>
                  <a:pt x="67393" y="39919"/>
                </a:lnTo>
                <a:lnTo>
                  <a:pt x="67393" y="39919"/>
                </a:lnTo>
                <a:lnTo>
                  <a:pt x="67962" y="39919"/>
                </a:lnTo>
                <a:lnTo>
                  <a:pt x="67962" y="39919"/>
                </a:lnTo>
                <a:lnTo>
                  <a:pt x="67962" y="39919"/>
                </a:lnTo>
                <a:lnTo>
                  <a:pt x="67962" y="40645"/>
                </a:lnTo>
                <a:lnTo>
                  <a:pt x="67962" y="40645"/>
                </a:lnTo>
                <a:lnTo>
                  <a:pt x="67962" y="40645"/>
                </a:lnTo>
                <a:lnTo>
                  <a:pt x="67962" y="41129"/>
                </a:lnTo>
                <a:lnTo>
                  <a:pt x="67962" y="41129"/>
                </a:lnTo>
                <a:lnTo>
                  <a:pt x="67962" y="41129"/>
                </a:lnTo>
                <a:lnTo>
                  <a:pt x="67962" y="41129"/>
                </a:lnTo>
                <a:lnTo>
                  <a:pt x="67962" y="41612"/>
                </a:lnTo>
                <a:lnTo>
                  <a:pt x="68815" y="41612"/>
                </a:lnTo>
                <a:lnTo>
                  <a:pt x="68815" y="41612"/>
                </a:lnTo>
                <a:lnTo>
                  <a:pt x="68815" y="41612"/>
                </a:lnTo>
                <a:lnTo>
                  <a:pt x="68815" y="41612"/>
                </a:lnTo>
                <a:lnTo>
                  <a:pt x="68815" y="41612"/>
                </a:lnTo>
                <a:lnTo>
                  <a:pt x="69383" y="41612"/>
                </a:lnTo>
                <a:lnTo>
                  <a:pt x="69383" y="41612"/>
                </a:lnTo>
                <a:lnTo>
                  <a:pt x="69383" y="41612"/>
                </a:lnTo>
                <a:lnTo>
                  <a:pt x="69383" y="41612"/>
                </a:lnTo>
                <a:lnTo>
                  <a:pt x="69383" y="41612"/>
                </a:lnTo>
                <a:lnTo>
                  <a:pt x="69383" y="42096"/>
                </a:lnTo>
                <a:lnTo>
                  <a:pt x="69952" y="42096"/>
                </a:lnTo>
                <a:lnTo>
                  <a:pt x="69952" y="42096"/>
                </a:lnTo>
                <a:lnTo>
                  <a:pt x="69952" y="42096"/>
                </a:lnTo>
                <a:lnTo>
                  <a:pt x="70521" y="42096"/>
                </a:lnTo>
                <a:lnTo>
                  <a:pt x="70521" y="42096"/>
                </a:lnTo>
                <a:lnTo>
                  <a:pt x="69952" y="42096"/>
                </a:lnTo>
                <a:lnTo>
                  <a:pt x="69952" y="42096"/>
                </a:lnTo>
                <a:lnTo>
                  <a:pt x="70521" y="42096"/>
                </a:lnTo>
                <a:lnTo>
                  <a:pt x="70521" y="42580"/>
                </a:lnTo>
                <a:lnTo>
                  <a:pt x="70521" y="42580"/>
                </a:lnTo>
                <a:lnTo>
                  <a:pt x="70521" y="42580"/>
                </a:lnTo>
                <a:lnTo>
                  <a:pt x="70521" y="42580"/>
                </a:lnTo>
                <a:lnTo>
                  <a:pt x="71090" y="42580"/>
                </a:lnTo>
                <a:lnTo>
                  <a:pt x="71090" y="42096"/>
                </a:lnTo>
                <a:lnTo>
                  <a:pt x="71090" y="42096"/>
                </a:lnTo>
                <a:lnTo>
                  <a:pt x="71090" y="42096"/>
                </a:lnTo>
                <a:lnTo>
                  <a:pt x="71090" y="42096"/>
                </a:lnTo>
                <a:lnTo>
                  <a:pt x="71090" y="42096"/>
                </a:lnTo>
                <a:lnTo>
                  <a:pt x="71943" y="42096"/>
                </a:lnTo>
                <a:lnTo>
                  <a:pt x="71943" y="42096"/>
                </a:lnTo>
                <a:lnTo>
                  <a:pt x="71943" y="42096"/>
                </a:lnTo>
                <a:lnTo>
                  <a:pt x="71943" y="42096"/>
                </a:lnTo>
                <a:lnTo>
                  <a:pt x="72511" y="42096"/>
                </a:lnTo>
                <a:lnTo>
                  <a:pt x="72511" y="42096"/>
                </a:lnTo>
                <a:lnTo>
                  <a:pt x="72511" y="42096"/>
                </a:lnTo>
                <a:lnTo>
                  <a:pt x="72511" y="42096"/>
                </a:lnTo>
                <a:lnTo>
                  <a:pt x="72511" y="42580"/>
                </a:lnTo>
                <a:lnTo>
                  <a:pt x="72511" y="42580"/>
                </a:lnTo>
                <a:lnTo>
                  <a:pt x="72511" y="42580"/>
                </a:lnTo>
                <a:lnTo>
                  <a:pt x="72511" y="42580"/>
                </a:lnTo>
                <a:lnTo>
                  <a:pt x="72511" y="43306"/>
                </a:lnTo>
                <a:lnTo>
                  <a:pt x="72511" y="43306"/>
                </a:lnTo>
                <a:lnTo>
                  <a:pt x="73080" y="43306"/>
                </a:lnTo>
                <a:lnTo>
                  <a:pt x="73080" y="43306"/>
                </a:lnTo>
                <a:lnTo>
                  <a:pt x="73080" y="43306"/>
                </a:lnTo>
                <a:lnTo>
                  <a:pt x="73080" y="43306"/>
                </a:lnTo>
                <a:lnTo>
                  <a:pt x="73080" y="43306"/>
                </a:lnTo>
                <a:lnTo>
                  <a:pt x="73080" y="43306"/>
                </a:lnTo>
                <a:lnTo>
                  <a:pt x="73080" y="42580"/>
                </a:lnTo>
                <a:lnTo>
                  <a:pt x="73649" y="42580"/>
                </a:lnTo>
                <a:lnTo>
                  <a:pt x="73649" y="42580"/>
                </a:lnTo>
                <a:lnTo>
                  <a:pt x="73649" y="42580"/>
                </a:lnTo>
                <a:lnTo>
                  <a:pt x="73649" y="43306"/>
                </a:lnTo>
                <a:lnTo>
                  <a:pt x="74218" y="43306"/>
                </a:lnTo>
                <a:lnTo>
                  <a:pt x="74218" y="43306"/>
                </a:lnTo>
                <a:lnTo>
                  <a:pt x="74218" y="43306"/>
                </a:lnTo>
                <a:lnTo>
                  <a:pt x="74218" y="43306"/>
                </a:lnTo>
                <a:lnTo>
                  <a:pt x="74218" y="43306"/>
                </a:lnTo>
                <a:lnTo>
                  <a:pt x="74218" y="43306"/>
                </a:lnTo>
                <a:lnTo>
                  <a:pt x="75071" y="43306"/>
                </a:lnTo>
                <a:lnTo>
                  <a:pt x="75071" y="43306"/>
                </a:lnTo>
                <a:lnTo>
                  <a:pt x="75071" y="43306"/>
                </a:lnTo>
                <a:lnTo>
                  <a:pt x="75071" y="43306"/>
                </a:lnTo>
                <a:lnTo>
                  <a:pt x="75071" y="43306"/>
                </a:lnTo>
                <a:lnTo>
                  <a:pt x="75639" y="43306"/>
                </a:lnTo>
                <a:lnTo>
                  <a:pt x="75639" y="43306"/>
                </a:lnTo>
                <a:lnTo>
                  <a:pt x="75639" y="43306"/>
                </a:lnTo>
                <a:lnTo>
                  <a:pt x="75639" y="43306"/>
                </a:lnTo>
                <a:lnTo>
                  <a:pt x="75639" y="43790"/>
                </a:lnTo>
                <a:lnTo>
                  <a:pt x="76208" y="43790"/>
                </a:lnTo>
                <a:lnTo>
                  <a:pt x="76208" y="43790"/>
                </a:lnTo>
                <a:lnTo>
                  <a:pt x="76208" y="43790"/>
                </a:lnTo>
                <a:lnTo>
                  <a:pt x="76208" y="43790"/>
                </a:lnTo>
                <a:lnTo>
                  <a:pt x="76208" y="43790"/>
                </a:lnTo>
                <a:lnTo>
                  <a:pt x="76208" y="43790"/>
                </a:lnTo>
                <a:lnTo>
                  <a:pt x="76777" y="43790"/>
                </a:lnTo>
                <a:lnTo>
                  <a:pt x="76777" y="43790"/>
                </a:lnTo>
                <a:lnTo>
                  <a:pt x="76777" y="43790"/>
                </a:lnTo>
                <a:lnTo>
                  <a:pt x="76777" y="43790"/>
                </a:lnTo>
                <a:lnTo>
                  <a:pt x="76777" y="43790"/>
                </a:lnTo>
                <a:lnTo>
                  <a:pt x="76777" y="43790"/>
                </a:lnTo>
                <a:lnTo>
                  <a:pt x="77345" y="43790"/>
                </a:lnTo>
                <a:lnTo>
                  <a:pt x="77345" y="43790"/>
                </a:lnTo>
                <a:lnTo>
                  <a:pt x="77345" y="43306"/>
                </a:lnTo>
                <a:lnTo>
                  <a:pt x="77345" y="43306"/>
                </a:lnTo>
                <a:lnTo>
                  <a:pt x="78199" y="43306"/>
                </a:lnTo>
                <a:lnTo>
                  <a:pt x="78199" y="43306"/>
                </a:lnTo>
                <a:lnTo>
                  <a:pt x="78199" y="43306"/>
                </a:lnTo>
                <a:lnTo>
                  <a:pt x="78199" y="43306"/>
                </a:lnTo>
                <a:lnTo>
                  <a:pt x="78199" y="43790"/>
                </a:lnTo>
                <a:lnTo>
                  <a:pt x="78199" y="43790"/>
                </a:lnTo>
                <a:lnTo>
                  <a:pt x="78199" y="43790"/>
                </a:lnTo>
                <a:lnTo>
                  <a:pt x="78199" y="43790"/>
                </a:lnTo>
                <a:lnTo>
                  <a:pt x="78199" y="43790"/>
                </a:lnTo>
                <a:lnTo>
                  <a:pt x="78767" y="43790"/>
                </a:lnTo>
                <a:lnTo>
                  <a:pt x="78767" y="43790"/>
                </a:lnTo>
                <a:lnTo>
                  <a:pt x="78767" y="44274"/>
                </a:lnTo>
                <a:lnTo>
                  <a:pt x="78767" y="44274"/>
                </a:lnTo>
                <a:lnTo>
                  <a:pt x="78767" y="44274"/>
                </a:lnTo>
                <a:lnTo>
                  <a:pt x="79336" y="44274"/>
                </a:lnTo>
                <a:lnTo>
                  <a:pt x="79336" y="43790"/>
                </a:lnTo>
                <a:lnTo>
                  <a:pt x="79336" y="43790"/>
                </a:lnTo>
                <a:lnTo>
                  <a:pt x="79336" y="43790"/>
                </a:lnTo>
                <a:lnTo>
                  <a:pt x="79336" y="43790"/>
                </a:lnTo>
                <a:lnTo>
                  <a:pt x="79905" y="43790"/>
                </a:lnTo>
                <a:lnTo>
                  <a:pt x="79905" y="43790"/>
                </a:lnTo>
                <a:lnTo>
                  <a:pt x="79905" y="43790"/>
                </a:lnTo>
                <a:lnTo>
                  <a:pt x="79905" y="43790"/>
                </a:lnTo>
                <a:lnTo>
                  <a:pt x="79905" y="44274"/>
                </a:lnTo>
                <a:lnTo>
                  <a:pt x="79905" y="44274"/>
                </a:lnTo>
                <a:lnTo>
                  <a:pt x="79905" y="43790"/>
                </a:lnTo>
                <a:lnTo>
                  <a:pt x="80473" y="43790"/>
                </a:lnTo>
                <a:lnTo>
                  <a:pt x="80473" y="43790"/>
                </a:lnTo>
                <a:lnTo>
                  <a:pt x="80473" y="43790"/>
                </a:lnTo>
                <a:lnTo>
                  <a:pt x="80473" y="43790"/>
                </a:lnTo>
                <a:lnTo>
                  <a:pt x="80473" y="43790"/>
                </a:lnTo>
                <a:lnTo>
                  <a:pt x="81327" y="43790"/>
                </a:lnTo>
                <a:lnTo>
                  <a:pt x="81327" y="43790"/>
                </a:lnTo>
                <a:lnTo>
                  <a:pt x="81327" y="43790"/>
                </a:lnTo>
                <a:lnTo>
                  <a:pt x="81327" y="43790"/>
                </a:lnTo>
                <a:lnTo>
                  <a:pt x="81895" y="43790"/>
                </a:lnTo>
                <a:lnTo>
                  <a:pt x="81895" y="44274"/>
                </a:lnTo>
                <a:lnTo>
                  <a:pt x="81895" y="44274"/>
                </a:lnTo>
                <a:lnTo>
                  <a:pt x="81895" y="44274"/>
                </a:lnTo>
                <a:lnTo>
                  <a:pt x="81895" y="43790"/>
                </a:lnTo>
                <a:lnTo>
                  <a:pt x="81895" y="43790"/>
                </a:lnTo>
                <a:lnTo>
                  <a:pt x="81895" y="43790"/>
                </a:lnTo>
                <a:lnTo>
                  <a:pt x="81895" y="43790"/>
                </a:lnTo>
                <a:lnTo>
                  <a:pt x="81895" y="43306"/>
                </a:lnTo>
                <a:lnTo>
                  <a:pt x="82464" y="43306"/>
                </a:lnTo>
                <a:lnTo>
                  <a:pt x="82464" y="43306"/>
                </a:lnTo>
                <a:lnTo>
                  <a:pt x="82464" y="43306"/>
                </a:lnTo>
                <a:lnTo>
                  <a:pt x="82464" y="43306"/>
                </a:lnTo>
                <a:lnTo>
                  <a:pt x="82464" y="42580"/>
                </a:lnTo>
                <a:lnTo>
                  <a:pt x="82464" y="42580"/>
                </a:lnTo>
                <a:lnTo>
                  <a:pt x="82464" y="42580"/>
                </a:lnTo>
                <a:lnTo>
                  <a:pt x="82464" y="42580"/>
                </a:lnTo>
                <a:lnTo>
                  <a:pt x="82464" y="42096"/>
                </a:lnTo>
                <a:lnTo>
                  <a:pt x="82464" y="42096"/>
                </a:lnTo>
                <a:lnTo>
                  <a:pt x="82464" y="42096"/>
                </a:lnTo>
                <a:lnTo>
                  <a:pt x="82464" y="42096"/>
                </a:lnTo>
                <a:lnTo>
                  <a:pt x="82464" y="41612"/>
                </a:lnTo>
                <a:lnTo>
                  <a:pt x="82464" y="41612"/>
                </a:lnTo>
                <a:lnTo>
                  <a:pt x="82464" y="41612"/>
                </a:lnTo>
                <a:lnTo>
                  <a:pt x="82464" y="41612"/>
                </a:lnTo>
                <a:lnTo>
                  <a:pt x="81895" y="41612"/>
                </a:lnTo>
                <a:lnTo>
                  <a:pt x="81895" y="41129"/>
                </a:lnTo>
                <a:lnTo>
                  <a:pt x="81895" y="41129"/>
                </a:lnTo>
                <a:lnTo>
                  <a:pt x="81895" y="41129"/>
                </a:lnTo>
                <a:lnTo>
                  <a:pt x="81895" y="41129"/>
                </a:lnTo>
                <a:lnTo>
                  <a:pt x="81895" y="41129"/>
                </a:lnTo>
                <a:lnTo>
                  <a:pt x="81895" y="40645"/>
                </a:lnTo>
                <a:lnTo>
                  <a:pt x="81895" y="40645"/>
                </a:lnTo>
                <a:lnTo>
                  <a:pt x="81895" y="40645"/>
                </a:lnTo>
                <a:lnTo>
                  <a:pt x="81895" y="40645"/>
                </a:lnTo>
                <a:lnTo>
                  <a:pt x="81895" y="39919"/>
                </a:lnTo>
                <a:lnTo>
                  <a:pt x="81895" y="39919"/>
                </a:lnTo>
                <a:lnTo>
                  <a:pt x="81895" y="39919"/>
                </a:lnTo>
                <a:lnTo>
                  <a:pt x="81895" y="39435"/>
                </a:lnTo>
                <a:lnTo>
                  <a:pt x="81895" y="39435"/>
                </a:lnTo>
                <a:lnTo>
                  <a:pt x="81895" y="39435"/>
                </a:lnTo>
                <a:lnTo>
                  <a:pt x="81895" y="38951"/>
                </a:lnTo>
                <a:lnTo>
                  <a:pt x="81895" y="38951"/>
                </a:lnTo>
                <a:lnTo>
                  <a:pt x="81895" y="38951"/>
                </a:lnTo>
                <a:lnTo>
                  <a:pt x="81895" y="38951"/>
                </a:lnTo>
                <a:lnTo>
                  <a:pt x="81895" y="38951"/>
                </a:lnTo>
                <a:lnTo>
                  <a:pt x="81895" y="38467"/>
                </a:lnTo>
                <a:lnTo>
                  <a:pt x="81895" y="38467"/>
                </a:lnTo>
                <a:lnTo>
                  <a:pt x="81895" y="38467"/>
                </a:lnTo>
                <a:lnTo>
                  <a:pt x="81895" y="38467"/>
                </a:lnTo>
                <a:lnTo>
                  <a:pt x="82464" y="38467"/>
                </a:lnTo>
                <a:lnTo>
                  <a:pt x="82464" y="38467"/>
                </a:lnTo>
                <a:lnTo>
                  <a:pt x="82464" y="38467"/>
                </a:lnTo>
                <a:lnTo>
                  <a:pt x="82464" y="37983"/>
                </a:lnTo>
                <a:lnTo>
                  <a:pt x="82464" y="37983"/>
                </a:lnTo>
                <a:lnTo>
                  <a:pt x="82464" y="37983"/>
                </a:lnTo>
                <a:lnTo>
                  <a:pt x="81895" y="37983"/>
                </a:lnTo>
                <a:lnTo>
                  <a:pt x="81895" y="37983"/>
                </a:lnTo>
                <a:lnTo>
                  <a:pt x="81895" y="37983"/>
                </a:lnTo>
                <a:lnTo>
                  <a:pt x="81895" y="37983"/>
                </a:lnTo>
                <a:lnTo>
                  <a:pt x="81327" y="37983"/>
                </a:lnTo>
                <a:lnTo>
                  <a:pt x="81327" y="37983"/>
                </a:lnTo>
                <a:lnTo>
                  <a:pt x="81327" y="38467"/>
                </a:lnTo>
                <a:lnTo>
                  <a:pt x="81327" y="38467"/>
                </a:lnTo>
                <a:lnTo>
                  <a:pt x="81327" y="37983"/>
                </a:lnTo>
                <a:lnTo>
                  <a:pt x="81327" y="37983"/>
                </a:lnTo>
                <a:lnTo>
                  <a:pt x="81327" y="38467"/>
                </a:lnTo>
                <a:lnTo>
                  <a:pt x="81327" y="38467"/>
                </a:lnTo>
                <a:lnTo>
                  <a:pt x="80473" y="38467"/>
                </a:lnTo>
                <a:lnTo>
                  <a:pt x="80473" y="38467"/>
                </a:lnTo>
                <a:lnTo>
                  <a:pt x="80473" y="38467"/>
                </a:lnTo>
                <a:lnTo>
                  <a:pt x="80473" y="38467"/>
                </a:lnTo>
                <a:lnTo>
                  <a:pt x="80473" y="38467"/>
                </a:lnTo>
                <a:lnTo>
                  <a:pt x="80473" y="38467"/>
                </a:lnTo>
                <a:lnTo>
                  <a:pt x="80473" y="38467"/>
                </a:lnTo>
                <a:lnTo>
                  <a:pt x="80473" y="38951"/>
                </a:lnTo>
                <a:lnTo>
                  <a:pt x="79905" y="38951"/>
                </a:lnTo>
                <a:lnTo>
                  <a:pt x="79905" y="38467"/>
                </a:lnTo>
                <a:lnTo>
                  <a:pt x="79905" y="38467"/>
                </a:lnTo>
                <a:lnTo>
                  <a:pt x="79905" y="38467"/>
                </a:lnTo>
                <a:lnTo>
                  <a:pt x="79905" y="37983"/>
                </a:lnTo>
                <a:lnTo>
                  <a:pt x="79905" y="37983"/>
                </a:lnTo>
                <a:lnTo>
                  <a:pt x="79905" y="37983"/>
                </a:lnTo>
                <a:lnTo>
                  <a:pt x="79905" y="37983"/>
                </a:lnTo>
                <a:lnTo>
                  <a:pt x="80473" y="37983"/>
                </a:lnTo>
                <a:lnTo>
                  <a:pt x="80473" y="37983"/>
                </a:lnTo>
                <a:lnTo>
                  <a:pt x="80473" y="37983"/>
                </a:lnTo>
                <a:lnTo>
                  <a:pt x="80473" y="37983"/>
                </a:lnTo>
                <a:lnTo>
                  <a:pt x="80473" y="37258"/>
                </a:lnTo>
                <a:lnTo>
                  <a:pt x="80473" y="37258"/>
                </a:lnTo>
                <a:lnTo>
                  <a:pt x="80473" y="37258"/>
                </a:lnTo>
                <a:lnTo>
                  <a:pt x="80473" y="37258"/>
                </a:lnTo>
                <a:lnTo>
                  <a:pt x="81327" y="37258"/>
                </a:lnTo>
                <a:lnTo>
                  <a:pt x="81327" y="37258"/>
                </a:lnTo>
                <a:lnTo>
                  <a:pt x="81327" y="37258"/>
                </a:lnTo>
                <a:lnTo>
                  <a:pt x="81327" y="37258"/>
                </a:lnTo>
                <a:lnTo>
                  <a:pt x="81327" y="37258"/>
                </a:lnTo>
                <a:lnTo>
                  <a:pt x="81895" y="37258"/>
                </a:lnTo>
                <a:lnTo>
                  <a:pt x="81895" y="37258"/>
                </a:lnTo>
                <a:lnTo>
                  <a:pt x="81895" y="37258"/>
                </a:lnTo>
                <a:lnTo>
                  <a:pt x="81895" y="37258"/>
                </a:lnTo>
                <a:lnTo>
                  <a:pt x="81895" y="37258"/>
                </a:lnTo>
                <a:lnTo>
                  <a:pt x="82464" y="37258"/>
                </a:lnTo>
                <a:lnTo>
                  <a:pt x="82464" y="37258"/>
                </a:lnTo>
                <a:lnTo>
                  <a:pt x="82464" y="37258"/>
                </a:lnTo>
                <a:lnTo>
                  <a:pt x="82464" y="37258"/>
                </a:lnTo>
                <a:lnTo>
                  <a:pt x="82464" y="37258"/>
                </a:lnTo>
                <a:lnTo>
                  <a:pt x="82464" y="37258"/>
                </a:lnTo>
                <a:lnTo>
                  <a:pt x="83033" y="37258"/>
                </a:lnTo>
                <a:lnTo>
                  <a:pt x="83033" y="37258"/>
                </a:lnTo>
                <a:lnTo>
                  <a:pt x="83033" y="37258"/>
                </a:lnTo>
                <a:lnTo>
                  <a:pt x="83601" y="37258"/>
                </a:lnTo>
                <a:lnTo>
                  <a:pt x="83601" y="37258"/>
                </a:lnTo>
                <a:lnTo>
                  <a:pt x="83601" y="37258"/>
                </a:lnTo>
                <a:lnTo>
                  <a:pt x="83601" y="37258"/>
                </a:lnTo>
                <a:lnTo>
                  <a:pt x="83601" y="37258"/>
                </a:lnTo>
                <a:lnTo>
                  <a:pt x="83601" y="36774"/>
                </a:lnTo>
                <a:lnTo>
                  <a:pt x="84454" y="36774"/>
                </a:lnTo>
                <a:lnTo>
                  <a:pt x="84454" y="36774"/>
                </a:lnTo>
                <a:lnTo>
                  <a:pt x="84454" y="36774"/>
                </a:lnTo>
                <a:lnTo>
                  <a:pt x="84454" y="36774"/>
                </a:lnTo>
                <a:lnTo>
                  <a:pt x="84454" y="36774"/>
                </a:lnTo>
                <a:lnTo>
                  <a:pt x="84454" y="36774"/>
                </a:lnTo>
                <a:lnTo>
                  <a:pt x="85023" y="36774"/>
                </a:lnTo>
                <a:lnTo>
                  <a:pt x="85023" y="37258"/>
                </a:lnTo>
                <a:lnTo>
                  <a:pt x="85023" y="37258"/>
                </a:lnTo>
                <a:lnTo>
                  <a:pt x="85023" y="37258"/>
                </a:lnTo>
                <a:lnTo>
                  <a:pt x="85023" y="37258"/>
                </a:lnTo>
                <a:lnTo>
                  <a:pt x="85023" y="37258"/>
                </a:lnTo>
                <a:lnTo>
                  <a:pt x="85592" y="37258"/>
                </a:lnTo>
                <a:lnTo>
                  <a:pt x="85592" y="37983"/>
                </a:lnTo>
                <a:lnTo>
                  <a:pt x="85592" y="37983"/>
                </a:lnTo>
                <a:lnTo>
                  <a:pt x="85592" y="37983"/>
                </a:lnTo>
                <a:lnTo>
                  <a:pt x="85592" y="37983"/>
                </a:lnTo>
                <a:lnTo>
                  <a:pt x="85592" y="37983"/>
                </a:lnTo>
                <a:lnTo>
                  <a:pt x="85592" y="37983"/>
                </a:lnTo>
                <a:lnTo>
                  <a:pt x="85592" y="38467"/>
                </a:lnTo>
                <a:lnTo>
                  <a:pt x="85592" y="38467"/>
                </a:lnTo>
                <a:lnTo>
                  <a:pt x="85023" y="38467"/>
                </a:lnTo>
                <a:lnTo>
                  <a:pt x="85023" y="38467"/>
                </a:lnTo>
                <a:lnTo>
                  <a:pt x="85023" y="38467"/>
                </a:lnTo>
                <a:lnTo>
                  <a:pt x="85023" y="38951"/>
                </a:lnTo>
                <a:lnTo>
                  <a:pt x="85023" y="38951"/>
                </a:lnTo>
                <a:lnTo>
                  <a:pt x="85023" y="38951"/>
                </a:lnTo>
                <a:lnTo>
                  <a:pt x="85023" y="38951"/>
                </a:lnTo>
                <a:lnTo>
                  <a:pt x="85023" y="38951"/>
                </a:lnTo>
                <a:lnTo>
                  <a:pt x="85023" y="39435"/>
                </a:lnTo>
                <a:lnTo>
                  <a:pt x="85023" y="39435"/>
                </a:lnTo>
                <a:lnTo>
                  <a:pt x="85023" y="39435"/>
                </a:lnTo>
                <a:lnTo>
                  <a:pt x="85023" y="39919"/>
                </a:lnTo>
                <a:lnTo>
                  <a:pt x="85023" y="39919"/>
                </a:lnTo>
                <a:lnTo>
                  <a:pt x="85023" y="39919"/>
                </a:lnTo>
                <a:lnTo>
                  <a:pt x="85592" y="39919"/>
                </a:lnTo>
                <a:lnTo>
                  <a:pt x="85592" y="39919"/>
                </a:lnTo>
                <a:lnTo>
                  <a:pt x="85592" y="39919"/>
                </a:lnTo>
                <a:lnTo>
                  <a:pt x="85592" y="40645"/>
                </a:lnTo>
                <a:lnTo>
                  <a:pt x="85592" y="40645"/>
                </a:lnTo>
                <a:lnTo>
                  <a:pt x="85592" y="40645"/>
                </a:lnTo>
                <a:lnTo>
                  <a:pt x="85023" y="40645"/>
                </a:lnTo>
                <a:lnTo>
                  <a:pt x="85023" y="40645"/>
                </a:lnTo>
                <a:lnTo>
                  <a:pt x="85023" y="40645"/>
                </a:lnTo>
                <a:lnTo>
                  <a:pt x="85023" y="41129"/>
                </a:lnTo>
                <a:lnTo>
                  <a:pt x="85023" y="41129"/>
                </a:lnTo>
                <a:lnTo>
                  <a:pt x="85592" y="41129"/>
                </a:lnTo>
                <a:lnTo>
                  <a:pt x="85592" y="41129"/>
                </a:lnTo>
                <a:lnTo>
                  <a:pt x="85592" y="41129"/>
                </a:lnTo>
                <a:lnTo>
                  <a:pt x="85592" y="41612"/>
                </a:lnTo>
                <a:lnTo>
                  <a:pt x="85592" y="41612"/>
                </a:lnTo>
                <a:lnTo>
                  <a:pt x="85592" y="41612"/>
                </a:lnTo>
                <a:lnTo>
                  <a:pt x="85592" y="41612"/>
                </a:lnTo>
                <a:lnTo>
                  <a:pt x="85592" y="41612"/>
                </a:lnTo>
                <a:lnTo>
                  <a:pt x="85592" y="41612"/>
                </a:lnTo>
                <a:lnTo>
                  <a:pt x="86161" y="41612"/>
                </a:lnTo>
                <a:lnTo>
                  <a:pt x="86161" y="42096"/>
                </a:lnTo>
                <a:lnTo>
                  <a:pt x="86161" y="42096"/>
                </a:lnTo>
                <a:lnTo>
                  <a:pt x="86161" y="42096"/>
                </a:lnTo>
                <a:lnTo>
                  <a:pt x="86161" y="42096"/>
                </a:lnTo>
                <a:lnTo>
                  <a:pt x="86161" y="42096"/>
                </a:lnTo>
                <a:lnTo>
                  <a:pt x="86729" y="42096"/>
                </a:lnTo>
                <a:lnTo>
                  <a:pt x="86729" y="42096"/>
                </a:lnTo>
                <a:lnTo>
                  <a:pt x="86729" y="42096"/>
                </a:lnTo>
                <a:lnTo>
                  <a:pt x="86729" y="42096"/>
                </a:lnTo>
                <a:lnTo>
                  <a:pt x="86729" y="42096"/>
                </a:lnTo>
                <a:lnTo>
                  <a:pt x="87582" y="42096"/>
                </a:lnTo>
                <a:lnTo>
                  <a:pt x="87582" y="42096"/>
                </a:lnTo>
                <a:lnTo>
                  <a:pt x="87582" y="42096"/>
                </a:lnTo>
                <a:lnTo>
                  <a:pt x="87582" y="42096"/>
                </a:lnTo>
                <a:lnTo>
                  <a:pt x="87582" y="42096"/>
                </a:lnTo>
                <a:lnTo>
                  <a:pt x="88151" y="42096"/>
                </a:lnTo>
                <a:lnTo>
                  <a:pt x="88151" y="42096"/>
                </a:lnTo>
                <a:lnTo>
                  <a:pt x="88151" y="42096"/>
                </a:lnTo>
                <a:lnTo>
                  <a:pt x="88151" y="42096"/>
                </a:lnTo>
                <a:lnTo>
                  <a:pt x="88151" y="42096"/>
                </a:lnTo>
                <a:lnTo>
                  <a:pt x="88720" y="42096"/>
                </a:lnTo>
                <a:lnTo>
                  <a:pt x="88720" y="42580"/>
                </a:lnTo>
                <a:lnTo>
                  <a:pt x="88720" y="42580"/>
                </a:lnTo>
                <a:lnTo>
                  <a:pt x="88720" y="42580"/>
                </a:lnTo>
                <a:lnTo>
                  <a:pt x="88720" y="42580"/>
                </a:lnTo>
                <a:lnTo>
                  <a:pt x="88720" y="42580"/>
                </a:lnTo>
                <a:lnTo>
                  <a:pt x="88720" y="42580"/>
                </a:lnTo>
                <a:lnTo>
                  <a:pt x="88720" y="42580"/>
                </a:lnTo>
                <a:lnTo>
                  <a:pt x="89289" y="42580"/>
                </a:lnTo>
                <a:lnTo>
                  <a:pt x="89289" y="42580"/>
                </a:lnTo>
                <a:lnTo>
                  <a:pt x="89289" y="42580"/>
                </a:lnTo>
                <a:lnTo>
                  <a:pt x="89289" y="42580"/>
                </a:lnTo>
                <a:lnTo>
                  <a:pt x="89289" y="42580"/>
                </a:lnTo>
                <a:lnTo>
                  <a:pt x="89857" y="42580"/>
                </a:lnTo>
                <a:lnTo>
                  <a:pt x="89857" y="42580"/>
                </a:lnTo>
                <a:lnTo>
                  <a:pt x="89857" y="42580"/>
                </a:lnTo>
                <a:lnTo>
                  <a:pt x="90710" y="42580"/>
                </a:lnTo>
                <a:lnTo>
                  <a:pt x="90710" y="42580"/>
                </a:lnTo>
                <a:lnTo>
                  <a:pt x="90710" y="42580"/>
                </a:lnTo>
                <a:lnTo>
                  <a:pt x="90710" y="42096"/>
                </a:lnTo>
                <a:lnTo>
                  <a:pt x="90710" y="42096"/>
                </a:lnTo>
                <a:lnTo>
                  <a:pt x="90710" y="42096"/>
                </a:lnTo>
                <a:lnTo>
                  <a:pt x="90710" y="42096"/>
                </a:lnTo>
                <a:lnTo>
                  <a:pt x="91279" y="42096"/>
                </a:lnTo>
                <a:lnTo>
                  <a:pt x="91279" y="42096"/>
                </a:lnTo>
                <a:lnTo>
                  <a:pt x="91279" y="42096"/>
                </a:lnTo>
                <a:lnTo>
                  <a:pt x="91279" y="41612"/>
                </a:lnTo>
                <a:lnTo>
                  <a:pt x="91279" y="41612"/>
                </a:lnTo>
                <a:lnTo>
                  <a:pt x="91848" y="41612"/>
                </a:lnTo>
                <a:lnTo>
                  <a:pt x="91848" y="42096"/>
                </a:lnTo>
                <a:lnTo>
                  <a:pt x="91848" y="42096"/>
                </a:lnTo>
                <a:lnTo>
                  <a:pt x="91848" y="42096"/>
                </a:lnTo>
                <a:lnTo>
                  <a:pt x="91848" y="42096"/>
                </a:lnTo>
                <a:lnTo>
                  <a:pt x="92417" y="42096"/>
                </a:lnTo>
                <a:lnTo>
                  <a:pt x="92417" y="42096"/>
                </a:lnTo>
                <a:lnTo>
                  <a:pt x="92417" y="42096"/>
                </a:lnTo>
                <a:lnTo>
                  <a:pt x="92417" y="42096"/>
                </a:lnTo>
                <a:lnTo>
                  <a:pt x="92417" y="42096"/>
                </a:lnTo>
                <a:lnTo>
                  <a:pt x="92985" y="42096"/>
                </a:lnTo>
                <a:lnTo>
                  <a:pt x="92985" y="42096"/>
                </a:lnTo>
                <a:lnTo>
                  <a:pt x="92985" y="42096"/>
                </a:lnTo>
                <a:lnTo>
                  <a:pt x="92985" y="42096"/>
                </a:lnTo>
                <a:lnTo>
                  <a:pt x="93838" y="42096"/>
                </a:lnTo>
                <a:lnTo>
                  <a:pt x="93838" y="42096"/>
                </a:lnTo>
                <a:lnTo>
                  <a:pt x="93838" y="42096"/>
                </a:lnTo>
                <a:lnTo>
                  <a:pt x="94407" y="42096"/>
                </a:lnTo>
                <a:lnTo>
                  <a:pt x="94407" y="42096"/>
                </a:lnTo>
                <a:lnTo>
                  <a:pt x="94407" y="42096"/>
                </a:lnTo>
                <a:lnTo>
                  <a:pt x="94407" y="42096"/>
                </a:lnTo>
                <a:lnTo>
                  <a:pt x="94407" y="42096"/>
                </a:lnTo>
                <a:lnTo>
                  <a:pt x="94407" y="42096"/>
                </a:lnTo>
                <a:lnTo>
                  <a:pt x="94976" y="42096"/>
                </a:lnTo>
                <a:lnTo>
                  <a:pt x="94976" y="42096"/>
                </a:lnTo>
                <a:lnTo>
                  <a:pt x="94976" y="42096"/>
                </a:lnTo>
                <a:lnTo>
                  <a:pt x="94976" y="42096"/>
                </a:lnTo>
                <a:lnTo>
                  <a:pt x="94976" y="42096"/>
                </a:lnTo>
                <a:lnTo>
                  <a:pt x="94976" y="42096"/>
                </a:lnTo>
                <a:lnTo>
                  <a:pt x="95545" y="42096"/>
                </a:lnTo>
                <a:lnTo>
                  <a:pt x="95545" y="42096"/>
                </a:lnTo>
                <a:lnTo>
                  <a:pt x="95545" y="42096"/>
                </a:lnTo>
                <a:lnTo>
                  <a:pt x="95545" y="42096"/>
                </a:lnTo>
                <a:lnTo>
                  <a:pt x="96113" y="42096"/>
                </a:lnTo>
                <a:lnTo>
                  <a:pt x="96113" y="42096"/>
                </a:lnTo>
                <a:lnTo>
                  <a:pt x="96113" y="42096"/>
                </a:lnTo>
                <a:lnTo>
                  <a:pt x="96113" y="42096"/>
                </a:lnTo>
                <a:lnTo>
                  <a:pt x="96113" y="42096"/>
                </a:lnTo>
                <a:lnTo>
                  <a:pt x="96966" y="42096"/>
                </a:lnTo>
                <a:lnTo>
                  <a:pt x="96966" y="42096"/>
                </a:lnTo>
                <a:lnTo>
                  <a:pt x="96966" y="42096"/>
                </a:lnTo>
                <a:lnTo>
                  <a:pt x="96966" y="42096"/>
                </a:lnTo>
                <a:lnTo>
                  <a:pt x="96966" y="42096"/>
                </a:lnTo>
                <a:lnTo>
                  <a:pt x="97535" y="42096"/>
                </a:lnTo>
                <a:lnTo>
                  <a:pt x="97535" y="42096"/>
                </a:lnTo>
                <a:lnTo>
                  <a:pt x="97535" y="42096"/>
                </a:lnTo>
                <a:lnTo>
                  <a:pt x="97535" y="42096"/>
                </a:lnTo>
                <a:lnTo>
                  <a:pt x="98104" y="42096"/>
                </a:lnTo>
                <a:lnTo>
                  <a:pt x="98104" y="42096"/>
                </a:lnTo>
                <a:lnTo>
                  <a:pt x="98104" y="42096"/>
                </a:lnTo>
                <a:lnTo>
                  <a:pt x="98104" y="42096"/>
                </a:lnTo>
                <a:lnTo>
                  <a:pt x="98104" y="42096"/>
                </a:lnTo>
                <a:lnTo>
                  <a:pt x="98104" y="42096"/>
                </a:lnTo>
                <a:lnTo>
                  <a:pt x="98672" y="42096"/>
                </a:lnTo>
                <a:lnTo>
                  <a:pt x="98672" y="41612"/>
                </a:lnTo>
                <a:lnTo>
                  <a:pt x="98672" y="41612"/>
                </a:lnTo>
                <a:lnTo>
                  <a:pt x="98672" y="41612"/>
                </a:lnTo>
                <a:lnTo>
                  <a:pt x="98672" y="41612"/>
                </a:lnTo>
                <a:lnTo>
                  <a:pt x="98672" y="41612"/>
                </a:lnTo>
                <a:lnTo>
                  <a:pt x="98672" y="41129"/>
                </a:lnTo>
                <a:lnTo>
                  <a:pt x="98104" y="41129"/>
                </a:lnTo>
                <a:lnTo>
                  <a:pt x="98104" y="41129"/>
                </a:lnTo>
                <a:lnTo>
                  <a:pt x="98104" y="41129"/>
                </a:lnTo>
                <a:lnTo>
                  <a:pt x="98104" y="40645"/>
                </a:lnTo>
                <a:lnTo>
                  <a:pt x="98104" y="40645"/>
                </a:lnTo>
                <a:lnTo>
                  <a:pt x="98672" y="40645"/>
                </a:lnTo>
                <a:lnTo>
                  <a:pt x="98672" y="40645"/>
                </a:lnTo>
                <a:lnTo>
                  <a:pt x="98672" y="40645"/>
                </a:lnTo>
                <a:lnTo>
                  <a:pt x="98672" y="39919"/>
                </a:lnTo>
                <a:lnTo>
                  <a:pt x="98672" y="39919"/>
                </a:lnTo>
                <a:lnTo>
                  <a:pt x="98672" y="39919"/>
                </a:lnTo>
                <a:lnTo>
                  <a:pt x="98672" y="39919"/>
                </a:lnTo>
                <a:lnTo>
                  <a:pt x="98104" y="39919"/>
                </a:lnTo>
                <a:lnTo>
                  <a:pt x="98104" y="39435"/>
                </a:lnTo>
                <a:lnTo>
                  <a:pt x="98104" y="39435"/>
                </a:lnTo>
                <a:lnTo>
                  <a:pt x="98104" y="39435"/>
                </a:lnTo>
                <a:lnTo>
                  <a:pt x="98104" y="39435"/>
                </a:lnTo>
                <a:lnTo>
                  <a:pt x="98104" y="39435"/>
                </a:lnTo>
                <a:lnTo>
                  <a:pt x="97535" y="39435"/>
                </a:lnTo>
                <a:lnTo>
                  <a:pt x="97535" y="39435"/>
                </a:lnTo>
                <a:lnTo>
                  <a:pt x="97535" y="39435"/>
                </a:lnTo>
                <a:lnTo>
                  <a:pt x="97535" y="39435"/>
                </a:lnTo>
                <a:lnTo>
                  <a:pt x="97535" y="39435"/>
                </a:lnTo>
                <a:lnTo>
                  <a:pt x="96966" y="39435"/>
                </a:lnTo>
                <a:lnTo>
                  <a:pt x="96966" y="39435"/>
                </a:lnTo>
                <a:lnTo>
                  <a:pt x="96966" y="39435"/>
                </a:lnTo>
                <a:lnTo>
                  <a:pt x="96966" y="39435"/>
                </a:lnTo>
                <a:lnTo>
                  <a:pt x="96966" y="38951"/>
                </a:lnTo>
                <a:lnTo>
                  <a:pt x="96966" y="38951"/>
                </a:lnTo>
                <a:lnTo>
                  <a:pt x="96966" y="38951"/>
                </a:lnTo>
                <a:lnTo>
                  <a:pt x="96966" y="38951"/>
                </a:lnTo>
                <a:lnTo>
                  <a:pt x="96966" y="38951"/>
                </a:lnTo>
                <a:lnTo>
                  <a:pt x="96966" y="38467"/>
                </a:lnTo>
                <a:lnTo>
                  <a:pt x="96966" y="38467"/>
                </a:lnTo>
                <a:lnTo>
                  <a:pt x="96966" y="38467"/>
                </a:lnTo>
                <a:lnTo>
                  <a:pt x="96966" y="38467"/>
                </a:lnTo>
                <a:lnTo>
                  <a:pt x="96966" y="38467"/>
                </a:lnTo>
                <a:lnTo>
                  <a:pt x="97535" y="38467"/>
                </a:lnTo>
                <a:lnTo>
                  <a:pt x="97535" y="38467"/>
                </a:lnTo>
                <a:lnTo>
                  <a:pt x="97535" y="38467"/>
                </a:lnTo>
                <a:lnTo>
                  <a:pt x="97535" y="38467"/>
                </a:lnTo>
                <a:lnTo>
                  <a:pt x="98104" y="38467"/>
                </a:lnTo>
                <a:lnTo>
                  <a:pt x="98104" y="38467"/>
                </a:lnTo>
                <a:lnTo>
                  <a:pt x="98104" y="38467"/>
                </a:lnTo>
                <a:lnTo>
                  <a:pt x="98104" y="38467"/>
                </a:lnTo>
                <a:lnTo>
                  <a:pt x="98104" y="38467"/>
                </a:lnTo>
                <a:lnTo>
                  <a:pt x="98104" y="38467"/>
                </a:lnTo>
                <a:lnTo>
                  <a:pt x="98104" y="38467"/>
                </a:lnTo>
                <a:lnTo>
                  <a:pt x="98672" y="38467"/>
                </a:lnTo>
                <a:lnTo>
                  <a:pt x="98672" y="38467"/>
                </a:lnTo>
                <a:lnTo>
                  <a:pt x="98672" y="38467"/>
                </a:lnTo>
                <a:lnTo>
                  <a:pt x="98672" y="37983"/>
                </a:lnTo>
                <a:lnTo>
                  <a:pt x="98672" y="37983"/>
                </a:lnTo>
                <a:lnTo>
                  <a:pt x="98672" y="37983"/>
                </a:lnTo>
                <a:lnTo>
                  <a:pt x="99241" y="37983"/>
                </a:lnTo>
                <a:lnTo>
                  <a:pt x="99241" y="37983"/>
                </a:lnTo>
                <a:lnTo>
                  <a:pt x="99241" y="37983"/>
                </a:lnTo>
                <a:lnTo>
                  <a:pt x="99241" y="37983"/>
                </a:lnTo>
                <a:lnTo>
                  <a:pt x="99241" y="37258"/>
                </a:lnTo>
                <a:lnTo>
                  <a:pt x="99241" y="37258"/>
                </a:lnTo>
                <a:lnTo>
                  <a:pt x="100094" y="37258"/>
                </a:lnTo>
                <a:lnTo>
                  <a:pt x="100094" y="37258"/>
                </a:lnTo>
                <a:lnTo>
                  <a:pt x="100094" y="37258"/>
                </a:lnTo>
                <a:lnTo>
                  <a:pt x="100094" y="37258"/>
                </a:lnTo>
                <a:lnTo>
                  <a:pt x="100663" y="37258"/>
                </a:lnTo>
                <a:lnTo>
                  <a:pt x="100663" y="37258"/>
                </a:lnTo>
                <a:lnTo>
                  <a:pt x="100663" y="37258"/>
                </a:lnTo>
                <a:lnTo>
                  <a:pt x="100663" y="37258"/>
                </a:lnTo>
                <a:lnTo>
                  <a:pt x="101232" y="37258"/>
                </a:lnTo>
                <a:lnTo>
                  <a:pt x="101232" y="37258"/>
                </a:lnTo>
                <a:lnTo>
                  <a:pt x="101232" y="37258"/>
                </a:lnTo>
                <a:lnTo>
                  <a:pt x="100663" y="37258"/>
                </a:lnTo>
                <a:lnTo>
                  <a:pt x="100663" y="36774"/>
                </a:lnTo>
                <a:lnTo>
                  <a:pt x="100663" y="36774"/>
                </a:lnTo>
                <a:lnTo>
                  <a:pt x="101232" y="36774"/>
                </a:lnTo>
                <a:lnTo>
                  <a:pt x="101232" y="36774"/>
                </a:lnTo>
                <a:lnTo>
                  <a:pt x="101232" y="36774"/>
                </a:lnTo>
                <a:lnTo>
                  <a:pt x="101232" y="36774"/>
                </a:lnTo>
                <a:lnTo>
                  <a:pt x="101800" y="36774"/>
                </a:lnTo>
                <a:lnTo>
                  <a:pt x="101800" y="36774"/>
                </a:lnTo>
                <a:lnTo>
                  <a:pt x="101800" y="36290"/>
                </a:lnTo>
                <a:lnTo>
                  <a:pt x="101800" y="36290"/>
                </a:lnTo>
                <a:lnTo>
                  <a:pt x="101800" y="36290"/>
                </a:lnTo>
                <a:lnTo>
                  <a:pt x="101800" y="36290"/>
                </a:lnTo>
                <a:lnTo>
                  <a:pt x="102369" y="36290"/>
                </a:lnTo>
                <a:lnTo>
                  <a:pt x="102369" y="36290"/>
                </a:lnTo>
                <a:lnTo>
                  <a:pt x="102369" y="36290"/>
                </a:lnTo>
                <a:lnTo>
                  <a:pt x="102369" y="35806"/>
                </a:lnTo>
                <a:lnTo>
                  <a:pt x="102369" y="35806"/>
                </a:lnTo>
                <a:lnTo>
                  <a:pt x="102369" y="35806"/>
                </a:lnTo>
                <a:lnTo>
                  <a:pt x="103222" y="35806"/>
                </a:lnTo>
                <a:lnTo>
                  <a:pt x="103222" y="35806"/>
                </a:lnTo>
                <a:lnTo>
                  <a:pt x="103222" y="35806"/>
                </a:lnTo>
                <a:lnTo>
                  <a:pt x="103222" y="35806"/>
                </a:lnTo>
                <a:lnTo>
                  <a:pt x="103222" y="35806"/>
                </a:lnTo>
                <a:lnTo>
                  <a:pt x="103222" y="35322"/>
                </a:lnTo>
                <a:lnTo>
                  <a:pt x="103222" y="35322"/>
                </a:lnTo>
                <a:lnTo>
                  <a:pt x="103222" y="35322"/>
                </a:lnTo>
                <a:lnTo>
                  <a:pt x="103222" y="35322"/>
                </a:lnTo>
                <a:lnTo>
                  <a:pt x="103222" y="35322"/>
                </a:lnTo>
                <a:lnTo>
                  <a:pt x="103222" y="34596"/>
                </a:lnTo>
                <a:lnTo>
                  <a:pt x="103222" y="34596"/>
                </a:lnTo>
                <a:lnTo>
                  <a:pt x="103791" y="34596"/>
                </a:lnTo>
                <a:lnTo>
                  <a:pt x="103791" y="34596"/>
                </a:lnTo>
                <a:lnTo>
                  <a:pt x="103791" y="34596"/>
                </a:lnTo>
                <a:lnTo>
                  <a:pt x="103791" y="34596"/>
                </a:lnTo>
                <a:lnTo>
                  <a:pt x="103791" y="34596"/>
                </a:lnTo>
                <a:lnTo>
                  <a:pt x="104360" y="34596"/>
                </a:lnTo>
                <a:lnTo>
                  <a:pt x="104360" y="34596"/>
                </a:lnTo>
                <a:lnTo>
                  <a:pt x="104360" y="34596"/>
                </a:lnTo>
                <a:lnTo>
                  <a:pt x="104360" y="34596"/>
                </a:lnTo>
                <a:lnTo>
                  <a:pt x="104928" y="34596"/>
                </a:lnTo>
                <a:lnTo>
                  <a:pt x="104928" y="34596"/>
                </a:lnTo>
                <a:lnTo>
                  <a:pt x="104928" y="34112"/>
                </a:lnTo>
                <a:lnTo>
                  <a:pt x="104928" y="34112"/>
                </a:lnTo>
                <a:lnTo>
                  <a:pt x="105497" y="34112"/>
                </a:lnTo>
                <a:lnTo>
                  <a:pt x="105497" y="34112"/>
                </a:lnTo>
                <a:lnTo>
                  <a:pt x="105497" y="34112"/>
                </a:lnTo>
                <a:lnTo>
                  <a:pt x="105497" y="34112"/>
                </a:lnTo>
                <a:lnTo>
                  <a:pt x="105497" y="34112"/>
                </a:lnTo>
                <a:lnTo>
                  <a:pt x="106350" y="34112"/>
                </a:lnTo>
                <a:lnTo>
                  <a:pt x="106350" y="34112"/>
                </a:lnTo>
                <a:lnTo>
                  <a:pt x="106350" y="34112"/>
                </a:lnTo>
                <a:lnTo>
                  <a:pt x="106350" y="33629"/>
                </a:lnTo>
                <a:lnTo>
                  <a:pt x="106350" y="33629"/>
                </a:lnTo>
                <a:lnTo>
                  <a:pt x="106919" y="33629"/>
                </a:lnTo>
                <a:lnTo>
                  <a:pt x="106919" y="33629"/>
                </a:lnTo>
                <a:lnTo>
                  <a:pt x="106919" y="33629"/>
                </a:lnTo>
                <a:lnTo>
                  <a:pt x="106919" y="33145"/>
                </a:lnTo>
                <a:lnTo>
                  <a:pt x="106919" y="33145"/>
                </a:lnTo>
                <a:lnTo>
                  <a:pt x="106919" y="33145"/>
                </a:lnTo>
                <a:lnTo>
                  <a:pt x="106919" y="33145"/>
                </a:lnTo>
                <a:lnTo>
                  <a:pt x="106919" y="33145"/>
                </a:lnTo>
                <a:lnTo>
                  <a:pt x="106919" y="33145"/>
                </a:lnTo>
                <a:lnTo>
                  <a:pt x="106919" y="33145"/>
                </a:lnTo>
                <a:lnTo>
                  <a:pt x="106919" y="33145"/>
                </a:lnTo>
                <a:lnTo>
                  <a:pt x="107488" y="33145"/>
                </a:lnTo>
                <a:lnTo>
                  <a:pt x="107488" y="33145"/>
                </a:lnTo>
                <a:lnTo>
                  <a:pt x="107488" y="33145"/>
                </a:lnTo>
                <a:lnTo>
                  <a:pt x="107488" y="32661"/>
                </a:lnTo>
                <a:lnTo>
                  <a:pt x="107488" y="32661"/>
                </a:lnTo>
                <a:lnTo>
                  <a:pt x="107488" y="32661"/>
                </a:lnTo>
                <a:lnTo>
                  <a:pt x="107488" y="32661"/>
                </a:lnTo>
                <a:lnTo>
                  <a:pt x="108056" y="32661"/>
                </a:lnTo>
                <a:lnTo>
                  <a:pt x="108056" y="32661"/>
                </a:lnTo>
                <a:lnTo>
                  <a:pt x="108056" y="32661"/>
                </a:lnTo>
                <a:lnTo>
                  <a:pt x="108056" y="32661"/>
                </a:lnTo>
                <a:lnTo>
                  <a:pt x="108625" y="32661"/>
                </a:lnTo>
                <a:lnTo>
                  <a:pt x="108625" y="32661"/>
                </a:lnTo>
                <a:lnTo>
                  <a:pt x="108625" y="31935"/>
                </a:lnTo>
                <a:lnTo>
                  <a:pt x="108625" y="31935"/>
                </a:lnTo>
                <a:lnTo>
                  <a:pt x="108625" y="31935"/>
                </a:lnTo>
                <a:lnTo>
                  <a:pt x="108625" y="31935"/>
                </a:lnTo>
                <a:lnTo>
                  <a:pt x="109478" y="31935"/>
                </a:lnTo>
                <a:lnTo>
                  <a:pt x="109478" y="31935"/>
                </a:lnTo>
                <a:lnTo>
                  <a:pt x="109478" y="31935"/>
                </a:lnTo>
                <a:lnTo>
                  <a:pt x="109478" y="31935"/>
                </a:lnTo>
                <a:lnTo>
                  <a:pt x="109478" y="32661"/>
                </a:lnTo>
                <a:lnTo>
                  <a:pt x="109478" y="32661"/>
                </a:lnTo>
                <a:lnTo>
                  <a:pt x="109478" y="32661"/>
                </a:lnTo>
                <a:lnTo>
                  <a:pt x="110047" y="32661"/>
                </a:lnTo>
                <a:lnTo>
                  <a:pt x="110047" y="32661"/>
                </a:lnTo>
                <a:lnTo>
                  <a:pt x="110047" y="32661"/>
                </a:lnTo>
                <a:lnTo>
                  <a:pt x="110616" y="32661"/>
                </a:lnTo>
                <a:lnTo>
                  <a:pt x="110616" y="32661"/>
                </a:lnTo>
                <a:lnTo>
                  <a:pt x="110616" y="32661"/>
                </a:lnTo>
                <a:lnTo>
                  <a:pt x="110616" y="32661"/>
                </a:lnTo>
                <a:lnTo>
                  <a:pt x="110616" y="32661"/>
                </a:lnTo>
                <a:lnTo>
                  <a:pt x="111184" y="32661"/>
                </a:lnTo>
                <a:lnTo>
                  <a:pt x="111184" y="33145"/>
                </a:lnTo>
                <a:lnTo>
                  <a:pt x="111184" y="33145"/>
                </a:lnTo>
                <a:lnTo>
                  <a:pt x="111184" y="32661"/>
                </a:lnTo>
                <a:lnTo>
                  <a:pt x="111184" y="32661"/>
                </a:lnTo>
                <a:lnTo>
                  <a:pt x="111184" y="33145"/>
                </a:lnTo>
                <a:lnTo>
                  <a:pt x="111184" y="33145"/>
                </a:lnTo>
                <a:lnTo>
                  <a:pt x="111753" y="33145"/>
                </a:lnTo>
                <a:lnTo>
                  <a:pt x="111753" y="32661"/>
                </a:lnTo>
                <a:lnTo>
                  <a:pt x="111753" y="32661"/>
                </a:lnTo>
                <a:lnTo>
                  <a:pt x="111753" y="32661"/>
                </a:lnTo>
                <a:lnTo>
                  <a:pt x="112606" y="32661"/>
                </a:lnTo>
                <a:lnTo>
                  <a:pt x="112606" y="32661"/>
                </a:lnTo>
                <a:lnTo>
                  <a:pt x="112606" y="32661"/>
                </a:lnTo>
                <a:lnTo>
                  <a:pt x="112606" y="32661"/>
                </a:lnTo>
                <a:lnTo>
                  <a:pt x="112606" y="32661"/>
                </a:lnTo>
                <a:lnTo>
                  <a:pt x="112606" y="32661"/>
                </a:lnTo>
                <a:lnTo>
                  <a:pt x="112606" y="32661"/>
                </a:lnTo>
                <a:lnTo>
                  <a:pt x="113175" y="32661"/>
                </a:lnTo>
                <a:lnTo>
                  <a:pt x="113175" y="32661"/>
                </a:lnTo>
                <a:lnTo>
                  <a:pt x="113175" y="32661"/>
                </a:lnTo>
                <a:lnTo>
                  <a:pt x="113175" y="32661"/>
                </a:lnTo>
                <a:lnTo>
                  <a:pt x="113175" y="32661"/>
                </a:lnTo>
                <a:lnTo>
                  <a:pt x="113744" y="32661"/>
                </a:lnTo>
                <a:lnTo>
                  <a:pt x="113744" y="31935"/>
                </a:lnTo>
                <a:lnTo>
                  <a:pt x="113744" y="31935"/>
                </a:lnTo>
                <a:lnTo>
                  <a:pt x="113744" y="31935"/>
                </a:lnTo>
                <a:lnTo>
                  <a:pt x="113744" y="31935"/>
                </a:lnTo>
                <a:lnTo>
                  <a:pt x="113744" y="31935"/>
                </a:lnTo>
                <a:lnTo>
                  <a:pt x="114312" y="31935"/>
                </a:lnTo>
                <a:lnTo>
                  <a:pt x="114312" y="31935"/>
                </a:lnTo>
                <a:lnTo>
                  <a:pt x="114312" y="31935"/>
                </a:lnTo>
                <a:lnTo>
                  <a:pt x="114312" y="31451"/>
                </a:lnTo>
                <a:lnTo>
                  <a:pt x="114312" y="31451"/>
                </a:lnTo>
                <a:lnTo>
                  <a:pt x="114312" y="31451"/>
                </a:lnTo>
                <a:lnTo>
                  <a:pt x="114881" y="31451"/>
                </a:lnTo>
                <a:lnTo>
                  <a:pt x="114881" y="31451"/>
                </a:lnTo>
                <a:lnTo>
                  <a:pt x="114881" y="31451"/>
                </a:lnTo>
                <a:lnTo>
                  <a:pt x="114881" y="31451"/>
                </a:lnTo>
                <a:lnTo>
                  <a:pt x="114881" y="31451"/>
                </a:lnTo>
                <a:lnTo>
                  <a:pt x="114881" y="31451"/>
                </a:lnTo>
                <a:lnTo>
                  <a:pt x="114881" y="31451"/>
                </a:lnTo>
                <a:lnTo>
                  <a:pt x="114881" y="31935"/>
                </a:lnTo>
                <a:lnTo>
                  <a:pt x="115734" y="31935"/>
                </a:lnTo>
                <a:lnTo>
                  <a:pt x="115734" y="31935"/>
                </a:lnTo>
                <a:lnTo>
                  <a:pt x="115734" y="31935"/>
                </a:lnTo>
                <a:lnTo>
                  <a:pt x="115734" y="31935"/>
                </a:lnTo>
                <a:lnTo>
                  <a:pt x="115734" y="31935"/>
                </a:lnTo>
                <a:lnTo>
                  <a:pt x="116303" y="31935"/>
                </a:lnTo>
                <a:lnTo>
                  <a:pt x="116303" y="31935"/>
                </a:lnTo>
                <a:lnTo>
                  <a:pt x="116303" y="31935"/>
                </a:lnTo>
                <a:lnTo>
                  <a:pt x="116303" y="31935"/>
                </a:lnTo>
                <a:lnTo>
                  <a:pt x="116303" y="32661"/>
                </a:lnTo>
                <a:lnTo>
                  <a:pt x="116303" y="32661"/>
                </a:lnTo>
                <a:lnTo>
                  <a:pt x="116303" y="32661"/>
                </a:lnTo>
                <a:lnTo>
                  <a:pt x="115734" y="32661"/>
                </a:lnTo>
                <a:lnTo>
                  <a:pt x="115734" y="32661"/>
                </a:lnTo>
                <a:lnTo>
                  <a:pt x="115734" y="32661"/>
                </a:lnTo>
                <a:lnTo>
                  <a:pt x="115734" y="32661"/>
                </a:lnTo>
                <a:lnTo>
                  <a:pt x="115734" y="33145"/>
                </a:lnTo>
                <a:lnTo>
                  <a:pt x="114881" y="33145"/>
                </a:lnTo>
                <a:lnTo>
                  <a:pt x="114881" y="33145"/>
                </a:lnTo>
                <a:lnTo>
                  <a:pt x="114881" y="33145"/>
                </a:lnTo>
                <a:lnTo>
                  <a:pt x="114881" y="33145"/>
                </a:lnTo>
                <a:lnTo>
                  <a:pt x="114881" y="33629"/>
                </a:lnTo>
                <a:lnTo>
                  <a:pt x="115734" y="33629"/>
                </a:lnTo>
                <a:lnTo>
                  <a:pt x="115734" y="33629"/>
                </a:lnTo>
                <a:lnTo>
                  <a:pt x="115734" y="33145"/>
                </a:lnTo>
                <a:lnTo>
                  <a:pt x="115734" y="33145"/>
                </a:lnTo>
                <a:lnTo>
                  <a:pt x="115734" y="33145"/>
                </a:lnTo>
                <a:lnTo>
                  <a:pt x="116303" y="33145"/>
                </a:lnTo>
                <a:lnTo>
                  <a:pt x="116303" y="33145"/>
                </a:lnTo>
                <a:lnTo>
                  <a:pt x="116303" y="33145"/>
                </a:lnTo>
                <a:lnTo>
                  <a:pt x="116303" y="33145"/>
                </a:lnTo>
                <a:lnTo>
                  <a:pt x="116303" y="33145"/>
                </a:lnTo>
                <a:lnTo>
                  <a:pt x="116872" y="33145"/>
                </a:lnTo>
                <a:lnTo>
                  <a:pt x="116872" y="33145"/>
                </a:lnTo>
                <a:lnTo>
                  <a:pt x="116872" y="33145"/>
                </a:lnTo>
                <a:lnTo>
                  <a:pt x="116872" y="33145"/>
                </a:lnTo>
                <a:lnTo>
                  <a:pt x="116872" y="33629"/>
                </a:lnTo>
                <a:lnTo>
                  <a:pt x="116872" y="33629"/>
                </a:lnTo>
                <a:lnTo>
                  <a:pt x="116872" y="33629"/>
                </a:lnTo>
                <a:lnTo>
                  <a:pt x="116872" y="33629"/>
                </a:lnTo>
                <a:lnTo>
                  <a:pt x="116872" y="34112"/>
                </a:lnTo>
                <a:lnTo>
                  <a:pt x="116872" y="34112"/>
                </a:lnTo>
                <a:lnTo>
                  <a:pt x="116872" y="34112"/>
                </a:lnTo>
                <a:lnTo>
                  <a:pt x="116872" y="34112"/>
                </a:lnTo>
                <a:lnTo>
                  <a:pt x="116872" y="34112"/>
                </a:lnTo>
                <a:lnTo>
                  <a:pt x="116872" y="34112"/>
                </a:lnTo>
                <a:lnTo>
                  <a:pt x="116872" y="34112"/>
                </a:lnTo>
                <a:lnTo>
                  <a:pt x="116872" y="34596"/>
                </a:lnTo>
                <a:lnTo>
                  <a:pt x="116872" y="34596"/>
                </a:lnTo>
                <a:lnTo>
                  <a:pt x="116303" y="34596"/>
                </a:lnTo>
                <a:lnTo>
                  <a:pt x="116303" y="34596"/>
                </a:lnTo>
                <a:lnTo>
                  <a:pt x="116303" y="34596"/>
                </a:lnTo>
                <a:lnTo>
                  <a:pt x="116303" y="35322"/>
                </a:lnTo>
                <a:lnTo>
                  <a:pt x="116303" y="35322"/>
                </a:lnTo>
                <a:lnTo>
                  <a:pt x="116303" y="35322"/>
                </a:lnTo>
                <a:lnTo>
                  <a:pt x="116303" y="35322"/>
                </a:lnTo>
                <a:lnTo>
                  <a:pt x="116303" y="35322"/>
                </a:lnTo>
                <a:lnTo>
                  <a:pt x="116303" y="35322"/>
                </a:lnTo>
                <a:lnTo>
                  <a:pt x="116303" y="35322"/>
                </a:lnTo>
                <a:lnTo>
                  <a:pt x="115734" y="35322"/>
                </a:lnTo>
                <a:lnTo>
                  <a:pt x="115734" y="35806"/>
                </a:lnTo>
                <a:lnTo>
                  <a:pt x="115734" y="35806"/>
                </a:lnTo>
                <a:lnTo>
                  <a:pt x="116303" y="35806"/>
                </a:lnTo>
                <a:lnTo>
                  <a:pt x="116303" y="35806"/>
                </a:lnTo>
                <a:lnTo>
                  <a:pt x="116303" y="35806"/>
                </a:lnTo>
                <a:lnTo>
                  <a:pt x="116303" y="35806"/>
                </a:lnTo>
                <a:lnTo>
                  <a:pt x="116303" y="35806"/>
                </a:lnTo>
                <a:lnTo>
                  <a:pt x="116303" y="35806"/>
                </a:lnTo>
                <a:lnTo>
                  <a:pt x="116303" y="35806"/>
                </a:lnTo>
                <a:lnTo>
                  <a:pt x="116872" y="35806"/>
                </a:lnTo>
                <a:lnTo>
                  <a:pt x="116872" y="35806"/>
                </a:lnTo>
                <a:lnTo>
                  <a:pt x="116872" y="35322"/>
                </a:lnTo>
                <a:lnTo>
                  <a:pt x="116872" y="35322"/>
                </a:lnTo>
                <a:lnTo>
                  <a:pt x="116872" y="35322"/>
                </a:lnTo>
                <a:lnTo>
                  <a:pt x="117440" y="35322"/>
                </a:lnTo>
                <a:lnTo>
                  <a:pt x="117440" y="35322"/>
                </a:lnTo>
                <a:lnTo>
                  <a:pt x="117440" y="35806"/>
                </a:lnTo>
                <a:lnTo>
                  <a:pt x="117440" y="35806"/>
                </a:lnTo>
                <a:lnTo>
                  <a:pt x="117440" y="35806"/>
                </a:lnTo>
                <a:lnTo>
                  <a:pt x="118009" y="35806"/>
                </a:lnTo>
                <a:lnTo>
                  <a:pt x="118009" y="35806"/>
                </a:lnTo>
                <a:lnTo>
                  <a:pt x="118009" y="35806"/>
                </a:lnTo>
                <a:lnTo>
                  <a:pt x="118009" y="35806"/>
                </a:lnTo>
                <a:lnTo>
                  <a:pt x="118009" y="35806"/>
                </a:lnTo>
                <a:lnTo>
                  <a:pt x="118862" y="35806"/>
                </a:lnTo>
                <a:lnTo>
                  <a:pt x="118862" y="35806"/>
                </a:lnTo>
                <a:lnTo>
                  <a:pt x="118862" y="35806"/>
                </a:lnTo>
                <a:lnTo>
                  <a:pt x="118862" y="35806"/>
                </a:lnTo>
                <a:lnTo>
                  <a:pt x="118862" y="35806"/>
                </a:lnTo>
                <a:lnTo>
                  <a:pt x="119431" y="35806"/>
                </a:lnTo>
                <a:lnTo>
                  <a:pt x="119431" y="35806"/>
                </a:lnTo>
                <a:lnTo>
                  <a:pt x="119431" y="35806"/>
                </a:lnTo>
                <a:lnTo>
                  <a:pt x="119431" y="35806"/>
                </a:lnTo>
                <a:lnTo>
                  <a:pt x="119431" y="36290"/>
                </a:lnTo>
                <a:lnTo>
                  <a:pt x="120000" y="36290"/>
                </a:lnTo>
                <a:lnTo>
                  <a:pt x="120000" y="36290"/>
                </a:lnTo>
                <a:lnTo>
                  <a:pt x="120000" y="36290"/>
                </a:lnTo>
                <a:lnTo>
                  <a:pt x="120000" y="36290"/>
                </a:lnTo>
                <a:lnTo>
                  <a:pt x="120000" y="36290"/>
                </a:lnTo>
                <a:lnTo>
                  <a:pt x="120000" y="36290"/>
                </a:lnTo>
                <a:lnTo>
                  <a:pt x="120000" y="36774"/>
                </a:lnTo>
                <a:lnTo>
                  <a:pt x="120000" y="36774"/>
                </a:lnTo>
                <a:lnTo>
                  <a:pt x="120000" y="36774"/>
                </a:lnTo>
                <a:lnTo>
                  <a:pt x="120000" y="36774"/>
                </a:lnTo>
                <a:lnTo>
                  <a:pt x="120000" y="37258"/>
                </a:lnTo>
                <a:lnTo>
                  <a:pt x="120000" y="37258"/>
                </a:lnTo>
                <a:lnTo>
                  <a:pt x="120000" y="37258"/>
                </a:lnTo>
                <a:lnTo>
                  <a:pt x="120000" y="37258"/>
                </a:lnTo>
                <a:lnTo>
                  <a:pt x="120000" y="37983"/>
                </a:lnTo>
                <a:lnTo>
                  <a:pt x="120000" y="37983"/>
                </a:lnTo>
                <a:lnTo>
                  <a:pt x="120000" y="37983"/>
                </a:lnTo>
                <a:lnTo>
                  <a:pt x="120000" y="37983"/>
                </a:lnTo>
                <a:lnTo>
                  <a:pt x="120000" y="37983"/>
                </a:lnTo>
                <a:lnTo>
                  <a:pt x="120000" y="37983"/>
                </a:lnTo>
                <a:lnTo>
                  <a:pt x="120000" y="37983"/>
                </a:lnTo>
                <a:lnTo>
                  <a:pt x="119431" y="37983"/>
                </a:lnTo>
                <a:lnTo>
                  <a:pt x="119431" y="37983"/>
                </a:lnTo>
                <a:lnTo>
                  <a:pt x="119431" y="37983"/>
                </a:lnTo>
                <a:lnTo>
                  <a:pt x="119431" y="38467"/>
                </a:lnTo>
                <a:lnTo>
                  <a:pt x="119431" y="38467"/>
                </a:lnTo>
                <a:lnTo>
                  <a:pt x="118862" y="38467"/>
                </a:lnTo>
                <a:lnTo>
                  <a:pt x="118862" y="38467"/>
                </a:lnTo>
                <a:lnTo>
                  <a:pt x="118862" y="38467"/>
                </a:lnTo>
                <a:lnTo>
                  <a:pt x="118862" y="38467"/>
                </a:lnTo>
                <a:lnTo>
                  <a:pt x="118862" y="38467"/>
                </a:lnTo>
                <a:lnTo>
                  <a:pt x="118862" y="38951"/>
                </a:lnTo>
                <a:lnTo>
                  <a:pt x="118862" y="38951"/>
                </a:lnTo>
                <a:lnTo>
                  <a:pt x="118009" y="38951"/>
                </a:lnTo>
                <a:lnTo>
                  <a:pt x="118009" y="38951"/>
                </a:lnTo>
                <a:lnTo>
                  <a:pt x="118009" y="38951"/>
                </a:lnTo>
                <a:lnTo>
                  <a:pt x="118009" y="38951"/>
                </a:lnTo>
                <a:lnTo>
                  <a:pt x="118009" y="38951"/>
                </a:lnTo>
                <a:lnTo>
                  <a:pt x="118009" y="38951"/>
                </a:lnTo>
                <a:lnTo>
                  <a:pt x="118009" y="39435"/>
                </a:lnTo>
                <a:lnTo>
                  <a:pt x="118009" y="39435"/>
                </a:lnTo>
                <a:lnTo>
                  <a:pt x="118009" y="39435"/>
                </a:lnTo>
                <a:lnTo>
                  <a:pt x="118862" y="39435"/>
                </a:lnTo>
                <a:lnTo>
                  <a:pt x="118862" y="39919"/>
                </a:lnTo>
                <a:lnTo>
                  <a:pt x="118862" y="39919"/>
                </a:lnTo>
                <a:lnTo>
                  <a:pt x="118862" y="39919"/>
                </a:lnTo>
                <a:lnTo>
                  <a:pt x="118862" y="39919"/>
                </a:lnTo>
                <a:lnTo>
                  <a:pt x="118862" y="39919"/>
                </a:lnTo>
                <a:lnTo>
                  <a:pt x="118862" y="40645"/>
                </a:lnTo>
                <a:lnTo>
                  <a:pt x="118862" y="40645"/>
                </a:lnTo>
                <a:lnTo>
                  <a:pt x="118862" y="40645"/>
                </a:lnTo>
                <a:lnTo>
                  <a:pt x="119431" y="40645"/>
                </a:lnTo>
                <a:lnTo>
                  <a:pt x="119431" y="40645"/>
                </a:lnTo>
                <a:lnTo>
                  <a:pt x="119431" y="40645"/>
                </a:lnTo>
                <a:lnTo>
                  <a:pt x="119431" y="41129"/>
                </a:lnTo>
                <a:lnTo>
                  <a:pt x="119431" y="41129"/>
                </a:lnTo>
                <a:lnTo>
                  <a:pt x="119431" y="41129"/>
                </a:lnTo>
                <a:lnTo>
                  <a:pt x="118862" y="41129"/>
                </a:lnTo>
                <a:lnTo>
                  <a:pt x="118862" y="41129"/>
                </a:lnTo>
                <a:lnTo>
                  <a:pt x="118862" y="41129"/>
                </a:lnTo>
                <a:lnTo>
                  <a:pt x="118862" y="41129"/>
                </a:lnTo>
                <a:lnTo>
                  <a:pt x="118862" y="41129"/>
                </a:lnTo>
                <a:lnTo>
                  <a:pt x="118862" y="40645"/>
                </a:lnTo>
                <a:lnTo>
                  <a:pt x="118009" y="40645"/>
                </a:lnTo>
                <a:lnTo>
                  <a:pt x="118009" y="40645"/>
                </a:lnTo>
                <a:lnTo>
                  <a:pt x="118009" y="40645"/>
                </a:lnTo>
                <a:lnTo>
                  <a:pt x="118009" y="40645"/>
                </a:lnTo>
                <a:lnTo>
                  <a:pt x="118009" y="40645"/>
                </a:lnTo>
                <a:lnTo>
                  <a:pt x="118009" y="39919"/>
                </a:lnTo>
                <a:lnTo>
                  <a:pt x="118009" y="39919"/>
                </a:lnTo>
                <a:lnTo>
                  <a:pt x="118009" y="39919"/>
                </a:lnTo>
                <a:lnTo>
                  <a:pt x="117440" y="39919"/>
                </a:lnTo>
                <a:lnTo>
                  <a:pt x="117440" y="39919"/>
                </a:lnTo>
                <a:lnTo>
                  <a:pt x="117440" y="39919"/>
                </a:lnTo>
                <a:lnTo>
                  <a:pt x="117440" y="39919"/>
                </a:lnTo>
                <a:lnTo>
                  <a:pt x="117440" y="39919"/>
                </a:lnTo>
                <a:lnTo>
                  <a:pt x="116872" y="39919"/>
                </a:lnTo>
                <a:lnTo>
                  <a:pt x="116872" y="39919"/>
                </a:lnTo>
                <a:lnTo>
                  <a:pt x="116872" y="39919"/>
                </a:lnTo>
                <a:lnTo>
                  <a:pt x="116872" y="39919"/>
                </a:lnTo>
                <a:lnTo>
                  <a:pt x="116872" y="39919"/>
                </a:lnTo>
                <a:lnTo>
                  <a:pt x="116303" y="39919"/>
                </a:lnTo>
                <a:lnTo>
                  <a:pt x="116303" y="39919"/>
                </a:lnTo>
                <a:lnTo>
                  <a:pt x="116303" y="39919"/>
                </a:lnTo>
                <a:lnTo>
                  <a:pt x="116303" y="39919"/>
                </a:lnTo>
                <a:lnTo>
                  <a:pt x="115734" y="39919"/>
                </a:lnTo>
                <a:lnTo>
                  <a:pt x="115734" y="39919"/>
                </a:lnTo>
                <a:lnTo>
                  <a:pt x="115734" y="39919"/>
                </a:lnTo>
                <a:lnTo>
                  <a:pt x="115734" y="40645"/>
                </a:lnTo>
                <a:lnTo>
                  <a:pt x="114881" y="40645"/>
                </a:lnTo>
                <a:lnTo>
                  <a:pt x="114881" y="40645"/>
                </a:lnTo>
                <a:lnTo>
                  <a:pt x="114881" y="40645"/>
                </a:lnTo>
                <a:lnTo>
                  <a:pt x="114881" y="40645"/>
                </a:lnTo>
                <a:lnTo>
                  <a:pt x="114881" y="40645"/>
                </a:lnTo>
                <a:lnTo>
                  <a:pt x="114881" y="40645"/>
                </a:lnTo>
                <a:lnTo>
                  <a:pt x="114312" y="40645"/>
                </a:lnTo>
                <a:lnTo>
                  <a:pt x="114312" y="41129"/>
                </a:lnTo>
                <a:lnTo>
                  <a:pt x="114312" y="41129"/>
                </a:lnTo>
                <a:lnTo>
                  <a:pt x="114312" y="41129"/>
                </a:lnTo>
                <a:lnTo>
                  <a:pt x="114312" y="41129"/>
                </a:lnTo>
                <a:lnTo>
                  <a:pt x="114312" y="41129"/>
                </a:lnTo>
                <a:lnTo>
                  <a:pt x="114312" y="41129"/>
                </a:lnTo>
                <a:lnTo>
                  <a:pt x="114312" y="41612"/>
                </a:lnTo>
                <a:lnTo>
                  <a:pt x="113744" y="41612"/>
                </a:lnTo>
                <a:lnTo>
                  <a:pt x="113744" y="41612"/>
                </a:lnTo>
                <a:lnTo>
                  <a:pt x="113744" y="41612"/>
                </a:lnTo>
                <a:lnTo>
                  <a:pt x="113744" y="41612"/>
                </a:lnTo>
                <a:lnTo>
                  <a:pt x="113744" y="41612"/>
                </a:lnTo>
                <a:lnTo>
                  <a:pt x="113744" y="42096"/>
                </a:lnTo>
                <a:lnTo>
                  <a:pt x="113175" y="42096"/>
                </a:lnTo>
                <a:lnTo>
                  <a:pt x="113175" y="42096"/>
                </a:lnTo>
                <a:lnTo>
                  <a:pt x="113175" y="42096"/>
                </a:lnTo>
                <a:lnTo>
                  <a:pt x="113175" y="42096"/>
                </a:lnTo>
                <a:lnTo>
                  <a:pt x="113175" y="42096"/>
                </a:lnTo>
                <a:lnTo>
                  <a:pt x="112606" y="42096"/>
                </a:lnTo>
                <a:lnTo>
                  <a:pt x="112606" y="42096"/>
                </a:lnTo>
                <a:lnTo>
                  <a:pt x="112606" y="42096"/>
                </a:lnTo>
                <a:lnTo>
                  <a:pt x="112606" y="42580"/>
                </a:lnTo>
                <a:lnTo>
                  <a:pt x="112606" y="42580"/>
                </a:lnTo>
                <a:lnTo>
                  <a:pt x="112606" y="42580"/>
                </a:lnTo>
                <a:lnTo>
                  <a:pt x="112606" y="42580"/>
                </a:lnTo>
                <a:lnTo>
                  <a:pt x="111753" y="42580"/>
                </a:lnTo>
                <a:lnTo>
                  <a:pt x="111753" y="42580"/>
                </a:lnTo>
                <a:lnTo>
                  <a:pt x="111753" y="42580"/>
                </a:lnTo>
                <a:lnTo>
                  <a:pt x="111753" y="42580"/>
                </a:lnTo>
                <a:lnTo>
                  <a:pt x="111184" y="42580"/>
                </a:lnTo>
                <a:lnTo>
                  <a:pt x="111184" y="42580"/>
                </a:lnTo>
                <a:lnTo>
                  <a:pt x="111184" y="42580"/>
                </a:lnTo>
                <a:lnTo>
                  <a:pt x="111184" y="43306"/>
                </a:lnTo>
                <a:lnTo>
                  <a:pt x="111184" y="43306"/>
                </a:lnTo>
                <a:lnTo>
                  <a:pt x="111184" y="43306"/>
                </a:lnTo>
                <a:lnTo>
                  <a:pt x="111184" y="43306"/>
                </a:lnTo>
                <a:lnTo>
                  <a:pt x="110616" y="43306"/>
                </a:lnTo>
                <a:lnTo>
                  <a:pt x="110616" y="43790"/>
                </a:lnTo>
                <a:lnTo>
                  <a:pt x="110616" y="43790"/>
                </a:lnTo>
                <a:lnTo>
                  <a:pt x="110616" y="43790"/>
                </a:lnTo>
                <a:lnTo>
                  <a:pt x="110616" y="43790"/>
                </a:lnTo>
                <a:lnTo>
                  <a:pt x="110616" y="43790"/>
                </a:lnTo>
                <a:lnTo>
                  <a:pt x="110616" y="44274"/>
                </a:lnTo>
                <a:lnTo>
                  <a:pt x="110616" y="44274"/>
                </a:lnTo>
                <a:lnTo>
                  <a:pt x="110616" y="44274"/>
                </a:lnTo>
                <a:lnTo>
                  <a:pt x="110616" y="44274"/>
                </a:lnTo>
                <a:lnTo>
                  <a:pt x="111184" y="44274"/>
                </a:lnTo>
                <a:lnTo>
                  <a:pt x="111184" y="44758"/>
                </a:lnTo>
                <a:lnTo>
                  <a:pt x="110616" y="44758"/>
                </a:lnTo>
                <a:lnTo>
                  <a:pt x="110616" y="44758"/>
                </a:lnTo>
                <a:lnTo>
                  <a:pt x="110616" y="44758"/>
                </a:lnTo>
                <a:lnTo>
                  <a:pt x="111184" y="44758"/>
                </a:lnTo>
                <a:lnTo>
                  <a:pt x="111184" y="45241"/>
                </a:lnTo>
                <a:lnTo>
                  <a:pt x="111184" y="45241"/>
                </a:lnTo>
                <a:lnTo>
                  <a:pt x="111184" y="45241"/>
                </a:lnTo>
                <a:lnTo>
                  <a:pt x="110616" y="45241"/>
                </a:lnTo>
                <a:lnTo>
                  <a:pt x="110616" y="45967"/>
                </a:lnTo>
                <a:lnTo>
                  <a:pt x="110616" y="45967"/>
                </a:lnTo>
                <a:lnTo>
                  <a:pt x="110616" y="45967"/>
                </a:lnTo>
                <a:lnTo>
                  <a:pt x="110616" y="45967"/>
                </a:lnTo>
                <a:lnTo>
                  <a:pt x="110616" y="45967"/>
                </a:lnTo>
                <a:lnTo>
                  <a:pt x="110616" y="46451"/>
                </a:lnTo>
                <a:lnTo>
                  <a:pt x="110616" y="46451"/>
                </a:lnTo>
                <a:lnTo>
                  <a:pt x="110616" y="46451"/>
                </a:lnTo>
                <a:lnTo>
                  <a:pt x="110616" y="46451"/>
                </a:lnTo>
                <a:lnTo>
                  <a:pt x="110616" y="46451"/>
                </a:lnTo>
                <a:lnTo>
                  <a:pt x="110616" y="46451"/>
                </a:lnTo>
                <a:lnTo>
                  <a:pt x="110616" y="46935"/>
                </a:lnTo>
                <a:lnTo>
                  <a:pt x="110616" y="46935"/>
                </a:lnTo>
                <a:lnTo>
                  <a:pt x="110047" y="46935"/>
                </a:lnTo>
                <a:lnTo>
                  <a:pt x="110047" y="46935"/>
                </a:lnTo>
                <a:lnTo>
                  <a:pt x="110047" y="46935"/>
                </a:lnTo>
                <a:lnTo>
                  <a:pt x="110047" y="47419"/>
                </a:lnTo>
                <a:lnTo>
                  <a:pt x="110047" y="47419"/>
                </a:lnTo>
                <a:lnTo>
                  <a:pt x="110047" y="47419"/>
                </a:lnTo>
                <a:lnTo>
                  <a:pt x="109478" y="47419"/>
                </a:lnTo>
                <a:lnTo>
                  <a:pt x="109478" y="47419"/>
                </a:lnTo>
                <a:lnTo>
                  <a:pt x="109478" y="47419"/>
                </a:lnTo>
                <a:lnTo>
                  <a:pt x="109478" y="47419"/>
                </a:lnTo>
                <a:lnTo>
                  <a:pt x="109478" y="47903"/>
                </a:lnTo>
                <a:lnTo>
                  <a:pt x="109478" y="47903"/>
                </a:lnTo>
                <a:lnTo>
                  <a:pt x="109478" y="47903"/>
                </a:lnTo>
                <a:lnTo>
                  <a:pt x="108625" y="47903"/>
                </a:lnTo>
                <a:lnTo>
                  <a:pt x="108625" y="47903"/>
                </a:lnTo>
                <a:lnTo>
                  <a:pt x="108625" y="48629"/>
                </a:lnTo>
                <a:lnTo>
                  <a:pt x="108625" y="48629"/>
                </a:lnTo>
                <a:lnTo>
                  <a:pt x="108625" y="48629"/>
                </a:lnTo>
                <a:lnTo>
                  <a:pt x="108625" y="48629"/>
                </a:lnTo>
                <a:lnTo>
                  <a:pt x="108625" y="49112"/>
                </a:lnTo>
                <a:lnTo>
                  <a:pt x="108625" y="49112"/>
                </a:lnTo>
                <a:lnTo>
                  <a:pt x="108625" y="49112"/>
                </a:lnTo>
                <a:lnTo>
                  <a:pt x="109478" y="49112"/>
                </a:lnTo>
                <a:lnTo>
                  <a:pt x="109478" y="49112"/>
                </a:lnTo>
                <a:lnTo>
                  <a:pt x="109478" y="49112"/>
                </a:lnTo>
                <a:lnTo>
                  <a:pt x="109478" y="49112"/>
                </a:lnTo>
                <a:lnTo>
                  <a:pt x="109478" y="49596"/>
                </a:lnTo>
                <a:lnTo>
                  <a:pt x="109478" y="49596"/>
                </a:lnTo>
                <a:lnTo>
                  <a:pt x="109478" y="49596"/>
                </a:lnTo>
                <a:lnTo>
                  <a:pt x="109478" y="49596"/>
                </a:lnTo>
                <a:lnTo>
                  <a:pt x="109478" y="49596"/>
                </a:lnTo>
                <a:lnTo>
                  <a:pt x="109478" y="50080"/>
                </a:lnTo>
                <a:lnTo>
                  <a:pt x="109478" y="50080"/>
                </a:lnTo>
                <a:lnTo>
                  <a:pt x="109478" y="50080"/>
                </a:lnTo>
                <a:lnTo>
                  <a:pt x="109478" y="50080"/>
                </a:lnTo>
                <a:lnTo>
                  <a:pt x="108625" y="50080"/>
                </a:lnTo>
                <a:lnTo>
                  <a:pt x="108625" y="50564"/>
                </a:lnTo>
                <a:lnTo>
                  <a:pt x="108625" y="50564"/>
                </a:lnTo>
                <a:lnTo>
                  <a:pt x="108625" y="50564"/>
                </a:lnTo>
                <a:lnTo>
                  <a:pt x="108625" y="50564"/>
                </a:lnTo>
                <a:lnTo>
                  <a:pt x="108625" y="50564"/>
                </a:lnTo>
                <a:lnTo>
                  <a:pt x="108625" y="51290"/>
                </a:lnTo>
                <a:lnTo>
                  <a:pt x="108625" y="51290"/>
                </a:lnTo>
                <a:lnTo>
                  <a:pt x="108625" y="51290"/>
                </a:lnTo>
                <a:lnTo>
                  <a:pt x="108625" y="51290"/>
                </a:lnTo>
                <a:lnTo>
                  <a:pt x="108056" y="51290"/>
                </a:lnTo>
                <a:lnTo>
                  <a:pt x="108056" y="51774"/>
                </a:lnTo>
                <a:lnTo>
                  <a:pt x="108056" y="51774"/>
                </a:lnTo>
                <a:lnTo>
                  <a:pt x="108056" y="51774"/>
                </a:lnTo>
                <a:lnTo>
                  <a:pt x="108056" y="51774"/>
                </a:lnTo>
                <a:lnTo>
                  <a:pt x="108056" y="51774"/>
                </a:lnTo>
                <a:lnTo>
                  <a:pt x="108056" y="52258"/>
                </a:lnTo>
                <a:lnTo>
                  <a:pt x="108056" y="52258"/>
                </a:lnTo>
                <a:lnTo>
                  <a:pt x="108056" y="52258"/>
                </a:lnTo>
                <a:lnTo>
                  <a:pt x="107488" y="52258"/>
                </a:lnTo>
                <a:lnTo>
                  <a:pt x="107488" y="52741"/>
                </a:lnTo>
                <a:lnTo>
                  <a:pt x="107488" y="52741"/>
                </a:lnTo>
                <a:lnTo>
                  <a:pt x="107488" y="52741"/>
                </a:lnTo>
                <a:lnTo>
                  <a:pt x="107488" y="52741"/>
                </a:lnTo>
                <a:lnTo>
                  <a:pt x="107488" y="53225"/>
                </a:lnTo>
                <a:lnTo>
                  <a:pt x="107488" y="53225"/>
                </a:lnTo>
                <a:lnTo>
                  <a:pt x="107488" y="53225"/>
                </a:lnTo>
                <a:lnTo>
                  <a:pt x="107488" y="53225"/>
                </a:lnTo>
                <a:lnTo>
                  <a:pt x="107488" y="53951"/>
                </a:lnTo>
                <a:lnTo>
                  <a:pt x="107488" y="53951"/>
                </a:lnTo>
                <a:lnTo>
                  <a:pt x="107488" y="53951"/>
                </a:lnTo>
                <a:lnTo>
                  <a:pt x="107488" y="53951"/>
                </a:lnTo>
                <a:lnTo>
                  <a:pt x="106919" y="53951"/>
                </a:lnTo>
                <a:lnTo>
                  <a:pt x="106919" y="54435"/>
                </a:lnTo>
                <a:lnTo>
                  <a:pt x="106919" y="54435"/>
                </a:lnTo>
                <a:lnTo>
                  <a:pt x="106919" y="54435"/>
                </a:lnTo>
                <a:lnTo>
                  <a:pt x="106919" y="54435"/>
                </a:lnTo>
                <a:lnTo>
                  <a:pt x="106919" y="54435"/>
                </a:lnTo>
                <a:lnTo>
                  <a:pt x="106919" y="54435"/>
                </a:lnTo>
                <a:lnTo>
                  <a:pt x="106919" y="54435"/>
                </a:lnTo>
                <a:lnTo>
                  <a:pt x="106919" y="54435"/>
                </a:lnTo>
                <a:lnTo>
                  <a:pt x="106350" y="54435"/>
                </a:lnTo>
                <a:lnTo>
                  <a:pt x="106350" y="54435"/>
                </a:lnTo>
                <a:lnTo>
                  <a:pt x="106350" y="53951"/>
                </a:lnTo>
                <a:lnTo>
                  <a:pt x="106350" y="53951"/>
                </a:lnTo>
                <a:lnTo>
                  <a:pt x="105497" y="53951"/>
                </a:lnTo>
                <a:lnTo>
                  <a:pt x="105497" y="54435"/>
                </a:lnTo>
                <a:lnTo>
                  <a:pt x="105497" y="54435"/>
                </a:lnTo>
                <a:lnTo>
                  <a:pt x="105497" y="54435"/>
                </a:lnTo>
                <a:lnTo>
                  <a:pt x="105497" y="53951"/>
                </a:lnTo>
                <a:lnTo>
                  <a:pt x="105497" y="53951"/>
                </a:lnTo>
                <a:lnTo>
                  <a:pt x="105497" y="53951"/>
                </a:lnTo>
                <a:lnTo>
                  <a:pt x="104928" y="53951"/>
                </a:lnTo>
                <a:lnTo>
                  <a:pt x="104928" y="53951"/>
                </a:lnTo>
                <a:lnTo>
                  <a:pt x="104928" y="53951"/>
                </a:lnTo>
                <a:lnTo>
                  <a:pt x="104928" y="53951"/>
                </a:lnTo>
                <a:lnTo>
                  <a:pt x="104360" y="53951"/>
                </a:lnTo>
                <a:lnTo>
                  <a:pt x="104360" y="53951"/>
                </a:lnTo>
                <a:lnTo>
                  <a:pt x="104360" y="53951"/>
                </a:lnTo>
                <a:lnTo>
                  <a:pt x="104360" y="53951"/>
                </a:lnTo>
                <a:lnTo>
                  <a:pt x="104360" y="53951"/>
                </a:lnTo>
                <a:lnTo>
                  <a:pt x="104360" y="53951"/>
                </a:lnTo>
                <a:lnTo>
                  <a:pt x="103791" y="53951"/>
                </a:lnTo>
                <a:lnTo>
                  <a:pt x="103791" y="53225"/>
                </a:lnTo>
                <a:lnTo>
                  <a:pt x="103791" y="53225"/>
                </a:lnTo>
                <a:lnTo>
                  <a:pt x="103791" y="53225"/>
                </a:lnTo>
                <a:lnTo>
                  <a:pt x="103791" y="53951"/>
                </a:lnTo>
                <a:lnTo>
                  <a:pt x="103791" y="53951"/>
                </a:lnTo>
                <a:lnTo>
                  <a:pt x="103791" y="53951"/>
                </a:lnTo>
                <a:lnTo>
                  <a:pt x="103791" y="54435"/>
                </a:lnTo>
                <a:lnTo>
                  <a:pt x="103791" y="54435"/>
                </a:lnTo>
                <a:lnTo>
                  <a:pt x="103791" y="54435"/>
                </a:lnTo>
                <a:lnTo>
                  <a:pt x="103791" y="54435"/>
                </a:lnTo>
                <a:lnTo>
                  <a:pt x="103791" y="54919"/>
                </a:lnTo>
                <a:lnTo>
                  <a:pt x="103791" y="54919"/>
                </a:lnTo>
                <a:lnTo>
                  <a:pt x="103791" y="54919"/>
                </a:lnTo>
                <a:lnTo>
                  <a:pt x="103791" y="54919"/>
                </a:lnTo>
                <a:lnTo>
                  <a:pt x="103791" y="55403"/>
                </a:lnTo>
                <a:lnTo>
                  <a:pt x="103791" y="55403"/>
                </a:lnTo>
                <a:lnTo>
                  <a:pt x="103791" y="55403"/>
                </a:lnTo>
                <a:lnTo>
                  <a:pt x="103791" y="55403"/>
                </a:lnTo>
                <a:lnTo>
                  <a:pt x="103791" y="55887"/>
                </a:lnTo>
                <a:lnTo>
                  <a:pt x="103791" y="55887"/>
                </a:lnTo>
                <a:lnTo>
                  <a:pt x="103791" y="55887"/>
                </a:lnTo>
                <a:lnTo>
                  <a:pt x="103791" y="55887"/>
                </a:lnTo>
                <a:lnTo>
                  <a:pt x="103791" y="56612"/>
                </a:lnTo>
                <a:lnTo>
                  <a:pt x="103791" y="56612"/>
                </a:lnTo>
                <a:lnTo>
                  <a:pt x="103791" y="56612"/>
                </a:lnTo>
                <a:lnTo>
                  <a:pt x="103791" y="57096"/>
                </a:lnTo>
                <a:lnTo>
                  <a:pt x="103791" y="57096"/>
                </a:lnTo>
                <a:lnTo>
                  <a:pt x="103791" y="57096"/>
                </a:lnTo>
                <a:lnTo>
                  <a:pt x="103791" y="57580"/>
                </a:lnTo>
                <a:lnTo>
                  <a:pt x="103791" y="57580"/>
                </a:lnTo>
                <a:lnTo>
                  <a:pt x="103791" y="57580"/>
                </a:lnTo>
                <a:lnTo>
                  <a:pt x="103791" y="57580"/>
                </a:lnTo>
                <a:lnTo>
                  <a:pt x="103791" y="57580"/>
                </a:lnTo>
                <a:lnTo>
                  <a:pt x="103791" y="58064"/>
                </a:lnTo>
                <a:lnTo>
                  <a:pt x="103222" y="58064"/>
                </a:lnTo>
                <a:lnTo>
                  <a:pt x="103222" y="58064"/>
                </a:lnTo>
                <a:lnTo>
                  <a:pt x="103222" y="57580"/>
                </a:lnTo>
                <a:lnTo>
                  <a:pt x="103222" y="57580"/>
                </a:lnTo>
                <a:lnTo>
                  <a:pt x="102369" y="57580"/>
                </a:lnTo>
                <a:lnTo>
                  <a:pt x="102369" y="58064"/>
                </a:lnTo>
                <a:lnTo>
                  <a:pt x="102369" y="58064"/>
                </a:lnTo>
                <a:lnTo>
                  <a:pt x="102369" y="58064"/>
                </a:lnTo>
                <a:lnTo>
                  <a:pt x="102369" y="58548"/>
                </a:lnTo>
                <a:lnTo>
                  <a:pt x="102369" y="58548"/>
                </a:lnTo>
                <a:lnTo>
                  <a:pt x="102369" y="58548"/>
                </a:lnTo>
                <a:lnTo>
                  <a:pt x="102369" y="58548"/>
                </a:lnTo>
                <a:lnTo>
                  <a:pt x="102369" y="59274"/>
                </a:lnTo>
                <a:lnTo>
                  <a:pt x="102369" y="59274"/>
                </a:lnTo>
                <a:lnTo>
                  <a:pt x="102369" y="59274"/>
                </a:lnTo>
                <a:lnTo>
                  <a:pt x="102369" y="59758"/>
                </a:lnTo>
                <a:lnTo>
                  <a:pt x="102369" y="59758"/>
                </a:lnTo>
                <a:lnTo>
                  <a:pt x="102369" y="59758"/>
                </a:lnTo>
                <a:lnTo>
                  <a:pt x="102369" y="59758"/>
                </a:lnTo>
                <a:lnTo>
                  <a:pt x="102369" y="60241"/>
                </a:lnTo>
                <a:lnTo>
                  <a:pt x="102369" y="60241"/>
                </a:lnTo>
                <a:lnTo>
                  <a:pt x="103222" y="60241"/>
                </a:lnTo>
                <a:lnTo>
                  <a:pt x="103222" y="60241"/>
                </a:lnTo>
                <a:lnTo>
                  <a:pt x="103222" y="60725"/>
                </a:lnTo>
                <a:lnTo>
                  <a:pt x="103222" y="60725"/>
                </a:lnTo>
                <a:lnTo>
                  <a:pt x="103222" y="60725"/>
                </a:lnTo>
                <a:lnTo>
                  <a:pt x="103222" y="60725"/>
                </a:lnTo>
                <a:lnTo>
                  <a:pt x="103222" y="60725"/>
                </a:lnTo>
                <a:lnTo>
                  <a:pt x="103222" y="60725"/>
                </a:lnTo>
                <a:lnTo>
                  <a:pt x="103222" y="61209"/>
                </a:lnTo>
                <a:lnTo>
                  <a:pt x="103222" y="61209"/>
                </a:lnTo>
                <a:lnTo>
                  <a:pt x="102369" y="61209"/>
                </a:lnTo>
                <a:lnTo>
                  <a:pt x="102369" y="61209"/>
                </a:lnTo>
                <a:lnTo>
                  <a:pt x="102369" y="61209"/>
                </a:lnTo>
                <a:lnTo>
                  <a:pt x="102369" y="61209"/>
                </a:lnTo>
                <a:lnTo>
                  <a:pt x="102369" y="61209"/>
                </a:lnTo>
                <a:lnTo>
                  <a:pt x="102369" y="61209"/>
                </a:lnTo>
                <a:lnTo>
                  <a:pt x="102369" y="61935"/>
                </a:lnTo>
                <a:lnTo>
                  <a:pt x="102369" y="61935"/>
                </a:lnTo>
                <a:lnTo>
                  <a:pt x="102369" y="61935"/>
                </a:lnTo>
                <a:lnTo>
                  <a:pt x="102369" y="61935"/>
                </a:lnTo>
                <a:lnTo>
                  <a:pt x="101800" y="61935"/>
                </a:lnTo>
                <a:lnTo>
                  <a:pt x="101800" y="61935"/>
                </a:lnTo>
                <a:lnTo>
                  <a:pt x="101800" y="61935"/>
                </a:lnTo>
                <a:lnTo>
                  <a:pt x="101800" y="61935"/>
                </a:lnTo>
                <a:lnTo>
                  <a:pt x="101800" y="61935"/>
                </a:lnTo>
                <a:lnTo>
                  <a:pt x="101800" y="61935"/>
                </a:lnTo>
                <a:lnTo>
                  <a:pt x="101232" y="61935"/>
                </a:lnTo>
                <a:lnTo>
                  <a:pt x="101232" y="61209"/>
                </a:lnTo>
                <a:lnTo>
                  <a:pt x="101232" y="61209"/>
                </a:lnTo>
                <a:lnTo>
                  <a:pt x="101232" y="61209"/>
                </a:lnTo>
                <a:lnTo>
                  <a:pt x="101232" y="61935"/>
                </a:lnTo>
                <a:lnTo>
                  <a:pt x="100663" y="61935"/>
                </a:lnTo>
                <a:lnTo>
                  <a:pt x="100663" y="61935"/>
                </a:lnTo>
                <a:lnTo>
                  <a:pt x="100663" y="61935"/>
                </a:lnTo>
                <a:lnTo>
                  <a:pt x="100663" y="61935"/>
                </a:lnTo>
                <a:lnTo>
                  <a:pt x="100663" y="61935"/>
                </a:lnTo>
                <a:lnTo>
                  <a:pt x="100663" y="61935"/>
                </a:lnTo>
                <a:lnTo>
                  <a:pt x="100663" y="61935"/>
                </a:lnTo>
                <a:lnTo>
                  <a:pt x="100663" y="61209"/>
                </a:lnTo>
                <a:lnTo>
                  <a:pt x="100663" y="61209"/>
                </a:lnTo>
                <a:lnTo>
                  <a:pt x="100663" y="61209"/>
                </a:lnTo>
                <a:lnTo>
                  <a:pt x="100663" y="60725"/>
                </a:lnTo>
                <a:lnTo>
                  <a:pt x="100663" y="60725"/>
                </a:lnTo>
                <a:lnTo>
                  <a:pt x="100663" y="60725"/>
                </a:lnTo>
                <a:lnTo>
                  <a:pt x="100663" y="60725"/>
                </a:lnTo>
                <a:lnTo>
                  <a:pt x="100663" y="60725"/>
                </a:lnTo>
                <a:lnTo>
                  <a:pt x="100663" y="60241"/>
                </a:lnTo>
                <a:lnTo>
                  <a:pt x="100663" y="60241"/>
                </a:lnTo>
                <a:lnTo>
                  <a:pt x="100663" y="60241"/>
                </a:lnTo>
                <a:lnTo>
                  <a:pt x="100663" y="59758"/>
                </a:lnTo>
                <a:lnTo>
                  <a:pt x="100094" y="59758"/>
                </a:lnTo>
                <a:lnTo>
                  <a:pt x="100094" y="59758"/>
                </a:lnTo>
                <a:lnTo>
                  <a:pt x="100094" y="59758"/>
                </a:lnTo>
                <a:lnTo>
                  <a:pt x="100094" y="59274"/>
                </a:lnTo>
                <a:lnTo>
                  <a:pt x="100094" y="59274"/>
                </a:lnTo>
                <a:lnTo>
                  <a:pt x="100094" y="59274"/>
                </a:lnTo>
                <a:lnTo>
                  <a:pt x="100094" y="59274"/>
                </a:lnTo>
                <a:lnTo>
                  <a:pt x="100094" y="58548"/>
                </a:lnTo>
                <a:lnTo>
                  <a:pt x="100094" y="58548"/>
                </a:lnTo>
                <a:lnTo>
                  <a:pt x="100094" y="58548"/>
                </a:lnTo>
                <a:lnTo>
                  <a:pt x="100094" y="58548"/>
                </a:lnTo>
                <a:lnTo>
                  <a:pt x="100094" y="58064"/>
                </a:lnTo>
                <a:lnTo>
                  <a:pt x="100094" y="58064"/>
                </a:lnTo>
                <a:lnTo>
                  <a:pt x="100094" y="58064"/>
                </a:lnTo>
                <a:lnTo>
                  <a:pt x="100094" y="58064"/>
                </a:lnTo>
                <a:lnTo>
                  <a:pt x="100094" y="57580"/>
                </a:lnTo>
                <a:lnTo>
                  <a:pt x="100094" y="57580"/>
                </a:lnTo>
                <a:lnTo>
                  <a:pt x="100094" y="57580"/>
                </a:lnTo>
                <a:lnTo>
                  <a:pt x="99241" y="57580"/>
                </a:lnTo>
                <a:lnTo>
                  <a:pt x="99241" y="57096"/>
                </a:lnTo>
                <a:lnTo>
                  <a:pt x="99241" y="57096"/>
                </a:lnTo>
                <a:lnTo>
                  <a:pt x="99241" y="57096"/>
                </a:lnTo>
                <a:lnTo>
                  <a:pt x="100094" y="57096"/>
                </a:lnTo>
                <a:lnTo>
                  <a:pt x="100094" y="56612"/>
                </a:lnTo>
                <a:lnTo>
                  <a:pt x="100094" y="56612"/>
                </a:lnTo>
                <a:lnTo>
                  <a:pt x="100094" y="56612"/>
                </a:lnTo>
                <a:lnTo>
                  <a:pt x="99241" y="56612"/>
                </a:lnTo>
                <a:lnTo>
                  <a:pt x="99241" y="55887"/>
                </a:lnTo>
                <a:lnTo>
                  <a:pt x="99241" y="55887"/>
                </a:lnTo>
                <a:lnTo>
                  <a:pt x="99241" y="55887"/>
                </a:lnTo>
                <a:lnTo>
                  <a:pt x="99241" y="55403"/>
                </a:lnTo>
                <a:lnTo>
                  <a:pt x="99241" y="55403"/>
                </a:lnTo>
                <a:lnTo>
                  <a:pt x="99241" y="55403"/>
                </a:lnTo>
                <a:lnTo>
                  <a:pt x="99241" y="55403"/>
                </a:lnTo>
                <a:lnTo>
                  <a:pt x="99241" y="55403"/>
                </a:lnTo>
                <a:lnTo>
                  <a:pt x="99241" y="5540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3" name="Shape 1173"/>
          <p:cNvSpPr/>
          <p:nvPr/>
        </p:nvSpPr>
        <p:spPr>
          <a:xfrm>
            <a:off x="5559028" y="3348037"/>
            <a:ext cx="502444" cy="787400"/>
          </a:xfrm>
          <a:custGeom>
            <a:avLst/>
            <a:gdLst/>
            <a:ahLst/>
            <a:cxnLst/>
            <a:rect l="0" t="0" r="0" b="0"/>
            <a:pathLst>
              <a:path w="120000" h="120000" extrusionOk="0">
                <a:moveTo>
                  <a:pt x="99241" y="55403"/>
                </a:moveTo>
                <a:lnTo>
                  <a:pt x="98672" y="55403"/>
                </a:lnTo>
                <a:lnTo>
                  <a:pt x="98672" y="54919"/>
                </a:lnTo>
                <a:lnTo>
                  <a:pt x="98672" y="54919"/>
                </a:lnTo>
                <a:lnTo>
                  <a:pt x="98672" y="54919"/>
                </a:lnTo>
                <a:lnTo>
                  <a:pt x="98672" y="55403"/>
                </a:lnTo>
                <a:lnTo>
                  <a:pt x="98672" y="55403"/>
                </a:lnTo>
                <a:lnTo>
                  <a:pt x="98672" y="55403"/>
                </a:lnTo>
                <a:lnTo>
                  <a:pt x="98104" y="55403"/>
                </a:lnTo>
                <a:lnTo>
                  <a:pt x="98104" y="55403"/>
                </a:lnTo>
                <a:lnTo>
                  <a:pt x="98104" y="55403"/>
                </a:lnTo>
                <a:lnTo>
                  <a:pt x="98104" y="54919"/>
                </a:lnTo>
                <a:lnTo>
                  <a:pt x="98104" y="54919"/>
                </a:lnTo>
                <a:lnTo>
                  <a:pt x="98104" y="55403"/>
                </a:lnTo>
                <a:lnTo>
                  <a:pt x="98104" y="55403"/>
                </a:lnTo>
                <a:lnTo>
                  <a:pt x="98104" y="55403"/>
                </a:lnTo>
                <a:lnTo>
                  <a:pt x="98104" y="55403"/>
                </a:lnTo>
                <a:lnTo>
                  <a:pt x="98104" y="55887"/>
                </a:lnTo>
                <a:lnTo>
                  <a:pt x="98104" y="55887"/>
                </a:lnTo>
                <a:lnTo>
                  <a:pt x="98104" y="55887"/>
                </a:lnTo>
                <a:lnTo>
                  <a:pt x="98104" y="55887"/>
                </a:lnTo>
                <a:lnTo>
                  <a:pt x="97535" y="55887"/>
                </a:lnTo>
                <a:lnTo>
                  <a:pt x="97535" y="55887"/>
                </a:lnTo>
                <a:lnTo>
                  <a:pt x="97535" y="56612"/>
                </a:lnTo>
                <a:lnTo>
                  <a:pt x="97535" y="56612"/>
                </a:lnTo>
                <a:lnTo>
                  <a:pt x="97535" y="56612"/>
                </a:lnTo>
                <a:lnTo>
                  <a:pt x="97535" y="56612"/>
                </a:lnTo>
                <a:lnTo>
                  <a:pt x="97535" y="57096"/>
                </a:lnTo>
                <a:lnTo>
                  <a:pt x="97535" y="57096"/>
                </a:lnTo>
                <a:lnTo>
                  <a:pt x="97535" y="57096"/>
                </a:lnTo>
                <a:lnTo>
                  <a:pt x="97535" y="57580"/>
                </a:lnTo>
                <a:lnTo>
                  <a:pt x="97535" y="57580"/>
                </a:lnTo>
                <a:lnTo>
                  <a:pt x="97535" y="57580"/>
                </a:lnTo>
                <a:lnTo>
                  <a:pt x="97535" y="57580"/>
                </a:lnTo>
                <a:lnTo>
                  <a:pt x="97535" y="57580"/>
                </a:lnTo>
                <a:lnTo>
                  <a:pt x="96966" y="57580"/>
                </a:lnTo>
                <a:lnTo>
                  <a:pt x="96966" y="58064"/>
                </a:lnTo>
                <a:lnTo>
                  <a:pt x="96966" y="58064"/>
                </a:lnTo>
                <a:lnTo>
                  <a:pt x="96966" y="58064"/>
                </a:lnTo>
                <a:lnTo>
                  <a:pt x="96966" y="58064"/>
                </a:lnTo>
                <a:lnTo>
                  <a:pt x="96966" y="58064"/>
                </a:lnTo>
                <a:lnTo>
                  <a:pt x="96113" y="58064"/>
                </a:lnTo>
                <a:lnTo>
                  <a:pt x="96113" y="58064"/>
                </a:lnTo>
                <a:lnTo>
                  <a:pt x="96113" y="58064"/>
                </a:lnTo>
                <a:lnTo>
                  <a:pt x="96113" y="57580"/>
                </a:lnTo>
                <a:lnTo>
                  <a:pt x="96113" y="57580"/>
                </a:lnTo>
                <a:lnTo>
                  <a:pt x="96113" y="57580"/>
                </a:lnTo>
                <a:lnTo>
                  <a:pt x="96113" y="57580"/>
                </a:lnTo>
                <a:lnTo>
                  <a:pt x="96113" y="57096"/>
                </a:lnTo>
                <a:lnTo>
                  <a:pt x="96113" y="57096"/>
                </a:lnTo>
                <a:lnTo>
                  <a:pt x="96113" y="57096"/>
                </a:lnTo>
                <a:lnTo>
                  <a:pt x="96113" y="57096"/>
                </a:lnTo>
                <a:lnTo>
                  <a:pt x="95545" y="57096"/>
                </a:lnTo>
                <a:lnTo>
                  <a:pt x="95545" y="57096"/>
                </a:lnTo>
                <a:lnTo>
                  <a:pt x="95545" y="57096"/>
                </a:lnTo>
                <a:lnTo>
                  <a:pt x="95545" y="57096"/>
                </a:lnTo>
                <a:lnTo>
                  <a:pt x="95545" y="57580"/>
                </a:lnTo>
                <a:lnTo>
                  <a:pt x="95545" y="57580"/>
                </a:lnTo>
                <a:lnTo>
                  <a:pt x="95545" y="57580"/>
                </a:lnTo>
                <a:lnTo>
                  <a:pt x="95545" y="57580"/>
                </a:lnTo>
                <a:lnTo>
                  <a:pt x="95545" y="57580"/>
                </a:lnTo>
                <a:lnTo>
                  <a:pt x="95545" y="57580"/>
                </a:lnTo>
                <a:lnTo>
                  <a:pt x="95545" y="57096"/>
                </a:lnTo>
                <a:lnTo>
                  <a:pt x="95545" y="57096"/>
                </a:lnTo>
                <a:lnTo>
                  <a:pt x="95545" y="57096"/>
                </a:lnTo>
                <a:lnTo>
                  <a:pt x="94976" y="57096"/>
                </a:lnTo>
                <a:lnTo>
                  <a:pt x="94976" y="56612"/>
                </a:lnTo>
                <a:lnTo>
                  <a:pt x="94976" y="56612"/>
                </a:lnTo>
                <a:lnTo>
                  <a:pt x="94976" y="56612"/>
                </a:lnTo>
                <a:lnTo>
                  <a:pt x="94976" y="55887"/>
                </a:lnTo>
                <a:lnTo>
                  <a:pt x="94976" y="55887"/>
                </a:lnTo>
                <a:lnTo>
                  <a:pt x="94976" y="55887"/>
                </a:lnTo>
                <a:lnTo>
                  <a:pt x="94976" y="55887"/>
                </a:lnTo>
                <a:lnTo>
                  <a:pt x="94976" y="55887"/>
                </a:lnTo>
                <a:lnTo>
                  <a:pt x="94976" y="55403"/>
                </a:lnTo>
                <a:lnTo>
                  <a:pt x="94976" y="55403"/>
                </a:lnTo>
                <a:lnTo>
                  <a:pt x="94976" y="55403"/>
                </a:lnTo>
                <a:lnTo>
                  <a:pt x="94976" y="55403"/>
                </a:lnTo>
                <a:lnTo>
                  <a:pt x="94976" y="55403"/>
                </a:lnTo>
                <a:lnTo>
                  <a:pt x="94976" y="55403"/>
                </a:lnTo>
                <a:lnTo>
                  <a:pt x="94976" y="54919"/>
                </a:lnTo>
                <a:lnTo>
                  <a:pt x="94976" y="54919"/>
                </a:lnTo>
                <a:lnTo>
                  <a:pt x="94976" y="54919"/>
                </a:lnTo>
                <a:lnTo>
                  <a:pt x="94976" y="54919"/>
                </a:lnTo>
                <a:lnTo>
                  <a:pt x="94976" y="54919"/>
                </a:lnTo>
                <a:lnTo>
                  <a:pt x="94976" y="54919"/>
                </a:lnTo>
                <a:lnTo>
                  <a:pt x="94976" y="54435"/>
                </a:lnTo>
                <a:lnTo>
                  <a:pt x="94976" y="54435"/>
                </a:lnTo>
                <a:lnTo>
                  <a:pt x="94976" y="54435"/>
                </a:lnTo>
                <a:lnTo>
                  <a:pt x="94976" y="53951"/>
                </a:lnTo>
                <a:lnTo>
                  <a:pt x="94976" y="53951"/>
                </a:lnTo>
                <a:lnTo>
                  <a:pt x="94976" y="53951"/>
                </a:lnTo>
                <a:lnTo>
                  <a:pt x="95545" y="53951"/>
                </a:lnTo>
                <a:lnTo>
                  <a:pt x="95545" y="53951"/>
                </a:lnTo>
                <a:lnTo>
                  <a:pt x="95545" y="53951"/>
                </a:lnTo>
                <a:lnTo>
                  <a:pt x="95545" y="53225"/>
                </a:lnTo>
                <a:lnTo>
                  <a:pt x="95545" y="53225"/>
                </a:lnTo>
                <a:lnTo>
                  <a:pt x="95545" y="53225"/>
                </a:lnTo>
                <a:lnTo>
                  <a:pt x="96113" y="53225"/>
                </a:lnTo>
                <a:lnTo>
                  <a:pt x="96113" y="53225"/>
                </a:lnTo>
                <a:lnTo>
                  <a:pt x="96113" y="53225"/>
                </a:lnTo>
                <a:lnTo>
                  <a:pt x="96113" y="53225"/>
                </a:lnTo>
                <a:lnTo>
                  <a:pt x="96113" y="53225"/>
                </a:lnTo>
                <a:lnTo>
                  <a:pt x="96966" y="53225"/>
                </a:lnTo>
                <a:lnTo>
                  <a:pt x="96966" y="53225"/>
                </a:lnTo>
                <a:lnTo>
                  <a:pt x="96966" y="53225"/>
                </a:lnTo>
                <a:lnTo>
                  <a:pt x="96966" y="53225"/>
                </a:lnTo>
                <a:lnTo>
                  <a:pt x="96966" y="53225"/>
                </a:lnTo>
                <a:lnTo>
                  <a:pt x="96966" y="53225"/>
                </a:lnTo>
                <a:lnTo>
                  <a:pt x="96966" y="52741"/>
                </a:lnTo>
                <a:lnTo>
                  <a:pt x="96966" y="52741"/>
                </a:lnTo>
                <a:lnTo>
                  <a:pt x="97535" y="52741"/>
                </a:lnTo>
                <a:lnTo>
                  <a:pt x="97535" y="52741"/>
                </a:lnTo>
                <a:lnTo>
                  <a:pt x="97535" y="52741"/>
                </a:lnTo>
                <a:lnTo>
                  <a:pt x="97535" y="52741"/>
                </a:lnTo>
                <a:lnTo>
                  <a:pt x="97535" y="53225"/>
                </a:lnTo>
                <a:lnTo>
                  <a:pt x="98104" y="53225"/>
                </a:lnTo>
                <a:lnTo>
                  <a:pt x="98104" y="52741"/>
                </a:lnTo>
                <a:lnTo>
                  <a:pt x="98104" y="52741"/>
                </a:lnTo>
                <a:lnTo>
                  <a:pt x="98104" y="52741"/>
                </a:lnTo>
                <a:lnTo>
                  <a:pt x="98104" y="52741"/>
                </a:lnTo>
                <a:lnTo>
                  <a:pt x="98104" y="52741"/>
                </a:lnTo>
                <a:lnTo>
                  <a:pt x="98104" y="52258"/>
                </a:lnTo>
                <a:lnTo>
                  <a:pt x="98104" y="52258"/>
                </a:lnTo>
                <a:lnTo>
                  <a:pt x="98104" y="52258"/>
                </a:lnTo>
                <a:lnTo>
                  <a:pt x="98104" y="52258"/>
                </a:lnTo>
                <a:lnTo>
                  <a:pt x="98104" y="52258"/>
                </a:lnTo>
                <a:lnTo>
                  <a:pt x="98672" y="52258"/>
                </a:lnTo>
                <a:lnTo>
                  <a:pt x="98672" y="52258"/>
                </a:lnTo>
                <a:lnTo>
                  <a:pt x="98672" y="52258"/>
                </a:lnTo>
                <a:lnTo>
                  <a:pt x="98672" y="51774"/>
                </a:lnTo>
                <a:lnTo>
                  <a:pt x="98672" y="51774"/>
                </a:lnTo>
                <a:lnTo>
                  <a:pt x="98672" y="51774"/>
                </a:lnTo>
                <a:lnTo>
                  <a:pt x="98672" y="51774"/>
                </a:lnTo>
                <a:lnTo>
                  <a:pt x="98672" y="51290"/>
                </a:lnTo>
                <a:lnTo>
                  <a:pt x="98672" y="51290"/>
                </a:lnTo>
                <a:lnTo>
                  <a:pt x="98672" y="51290"/>
                </a:lnTo>
                <a:lnTo>
                  <a:pt x="98672" y="51290"/>
                </a:lnTo>
                <a:lnTo>
                  <a:pt x="99241" y="51290"/>
                </a:lnTo>
                <a:lnTo>
                  <a:pt x="99241" y="50564"/>
                </a:lnTo>
                <a:lnTo>
                  <a:pt x="99241" y="50564"/>
                </a:lnTo>
                <a:lnTo>
                  <a:pt x="99241" y="50564"/>
                </a:lnTo>
                <a:lnTo>
                  <a:pt x="99241" y="50080"/>
                </a:lnTo>
                <a:lnTo>
                  <a:pt x="99241" y="50080"/>
                </a:lnTo>
                <a:lnTo>
                  <a:pt x="99241" y="50080"/>
                </a:lnTo>
                <a:lnTo>
                  <a:pt x="99241" y="50080"/>
                </a:lnTo>
                <a:lnTo>
                  <a:pt x="100094" y="50080"/>
                </a:lnTo>
                <a:lnTo>
                  <a:pt x="100094" y="50080"/>
                </a:lnTo>
                <a:lnTo>
                  <a:pt x="100094" y="50080"/>
                </a:lnTo>
                <a:lnTo>
                  <a:pt x="100094" y="50080"/>
                </a:lnTo>
                <a:lnTo>
                  <a:pt x="100094" y="50080"/>
                </a:lnTo>
                <a:lnTo>
                  <a:pt x="100094" y="50080"/>
                </a:lnTo>
                <a:lnTo>
                  <a:pt x="100094" y="49596"/>
                </a:lnTo>
                <a:lnTo>
                  <a:pt x="100094" y="49596"/>
                </a:lnTo>
                <a:lnTo>
                  <a:pt x="100094" y="49596"/>
                </a:lnTo>
                <a:lnTo>
                  <a:pt x="100094" y="49596"/>
                </a:lnTo>
                <a:lnTo>
                  <a:pt x="100094" y="49596"/>
                </a:lnTo>
                <a:lnTo>
                  <a:pt x="99241" y="49596"/>
                </a:lnTo>
                <a:lnTo>
                  <a:pt x="99241" y="49596"/>
                </a:lnTo>
                <a:lnTo>
                  <a:pt x="99241" y="49596"/>
                </a:lnTo>
                <a:lnTo>
                  <a:pt x="99241" y="49596"/>
                </a:lnTo>
                <a:lnTo>
                  <a:pt x="98672" y="49596"/>
                </a:lnTo>
                <a:lnTo>
                  <a:pt x="98672" y="49112"/>
                </a:lnTo>
                <a:lnTo>
                  <a:pt x="98672" y="49112"/>
                </a:lnTo>
                <a:lnTo>
                  <a:pt x="98672" y="49112"/>
                </a:lnTo>
                <a:lnTo>
                  <a:pt x="98672" y="49112"/>
                </a:lnTo>
                <a:lnTo>
                  <a:pt x="98672" y="49112"/>
                </a:lnTo>
                <a:lnTo>
                  <a:pt x="98104" y="49112"/>
                </a:lnTo>
                <a:lnTo>
                  <a:pt x="98104" y="49112"/>
                </a:lnTo>
                <a:lnTo>
                  <a:pt x="98104" y="49112"/>
                </a:lnTo>
                <a:lnTo>
                  <a:pt x="98104" y="49112"/>
                </a:lnTo>
                <a:lnTo>
                  <a:pt x="97535" y="49112"/>
                </a:lnTo>
                <a:lnTo>
                  <a:pt x="97535" y="49112"/>
                </a:lnTo>
                <a:lnTo>
                  <a:pt x="97535" y="49112"/>
                </a:lnTo>
                <a:lnTo>
                  <a:pt x="96966" y="49112"/>
                </a:lnTo>
                <a:lnTo>
                  <a:pt x="96966" y="49112"/>
                </a:lnTo>
                <a:lnTo>
                  <a:pt x="96966" y="49112"/>
                </a:lnTo>
                <a:lnTo>
                  <a:pt x="96966" y="49112"/>
                </a:lnTo>
                <a:lnTo>
                  <a:pt x="96966" y="49112"/>
                </a:lnTo>
                <a:lnTo>
                  <a:pt x="96966" y="49112"/>
                </a:lnTo>
                <a:lnTo>
                  <a:pt x="96113" y="49112"/>
                </a:lnTo>
                <a:lnTo>
                  <a:pt x="96113" y="49112"/>
                </a:lnTo>
                <a:lnTo>
                  <a:pt x="96113" y="49112"/>
                </a:lnTo>
                <a:lnTo>
                  <a:pt x="96113" y="49112"/>
                </a:lnTo>
                <a:lnTo>
                  <a:pt x="96113" y="49112"/>
                </a:lnTo>
                <a:lnTo>
                  <a:pt x="96113" y="49112"/>
                </a:lnTo>
                <a:lnTo>
                  <a:pt x="95545" y="49112"/>
                </a:lnTo>
                <a:lnTo>
                  <a:pt x="95545" y="49112"/>
                </a:lnTo>
                <a:lnTo>
                  <a:pt x="95545" y="49112"/>
                </a:lnTo>
                <a:lnTo>
                  <a:pt x="94976" y="49112"/>
                </a:lnTo>
                <a:lnTo>
                  <a:pt x="94976" y="49112"/>
                </a:lnTo>
                <a:lnTo>
                  <a:pt x="94976" y="49112"/>
                </a:lnTo>
                <a:lnTo>
                  <a:pt x="94976" y="49112"/>
                </a:lnTo>
                <a:lnTo>
                  <a:pt x="94976" y="49112"/>
                </a:lnTo>
                <a:lnTo>
                  <a:pt x="94407" y="49112"/>
                </a:lnTo>
                <a:lnTo>
                  <a:pt x="94407" y="49112"/>
                </a:lnTo>
                <a:lnTo>
                  <a:pt x="94407" y="49112"/>
                </a:lnTo>
                <a:lnTo>
                  <a:pt x="94407" y="49112"/>
                </a:lnTo>
                <a:lnTo>
                  <a:pt x="94407" y="49112"/>
                </a:lnTo>
                <a:lnTo>
                  <a:pt x="93838" y="49112"/>
                </a:lnTo>
                <a:lnTo>
                  <a:pt x="93838" y="49112"/>
                </a:lnTo>
                <a:lnTo>
                  <a:pt x="93838" y="49112"/>
                </a:lnTo>
                <a:lnTo>
                  <a:pt x="92985" y="49112"/>
                </a:lnTo>
                <a:lnTo>
                  <a:pt x="92985" y="49112"/>
                </a:lnTo>
                <a:lnTo>
                  <a:pt x="92985" y="49112"/>
                </a:lnTo>
                <a:lnTo>
                  <a:pt x="92985" y="49112"/>
                </a:lnTo>
                <a:lnTo>
                  <a:pt x="92417" y="49112"/>
                </a:lnTo>
                <a:lnTo>
                  <a:pt x="92417" y="49112"/>
                </a:lnTo>
                <a:lnTo>
                  <a:pt x="92417" y="49112"/>
                </a:lnTo>
                <a:lnTo>
                  <a:pt x="92417" y="49112"/>
                </a:lnTo>
                <a:lnTo>
                  <a:pt x="91848" y="49112"/>
                </a:lnTo>
                <a:lnTo>
                  <a:pt x="91848" y="49112"/>
                </a:lnTo>
                <a:lnTo>
                  <a:pt x="91848" y="49112"/>
                </a:lnTo>
                <a:lnTo>
                  <a:pt x="91279" y="49112"/>
                </a:lnTo>
                <a:lnTo>
                  <a:pt x="91279" y="49112"/>
                </a:lnTo>
                <a:lnTo>
                  <a:pt x="91279" y="49112"/>
                </a:lnTo>
                <a:lnTo>
                  <a:pt x="91279" y="49112"/>
                </a:lnTo>
                <a:lnTo>
                  <a:pt x="91279" y="49112"/>
                </a:lnTo>
                <a:lnTo>
                  <a:pt x="90710" y="49112"/>
                </a:lnTo>
                <a:lnTo>
                  <a:pt x="90710" y="49112"/>
                </a:lnTo>
                <a:lnTo>
                  <a:pt x="90710" y="49112"/>
                </a:lnTo>
                <a:lnTo>
                  <a:pt x="90710" y="48629"/>
                </a:lnTo>
                <a:lnTo>
                  <a:pt x="90710" y="48629"/>
                </a:lnTo>
                <a:lnTo>
                  <a:pt x="89857" y="48629"/>
                </a:lnTo>
                <a:lnTo>
                  <a:pt x="89857" y="48629"/>
                </a:lnTo>
                <a:lnTo>
                  <a:pt x="89857" y="48629"/>
                </a:lnTo>
                <a:lnTo>
                  <a:pt x="89857" y="48629"/>
                </a:lnTo>
                <a:lnTo>
                  <a:pt x="89289" y="48629"/>
                </a:lnTo>
                <a:lnTo>
                  <a:pt x="89289" y="48629"/>
                </a:lnTo>
                <a:lnTo>
                  <a:pt x="89289" y="48629"/>
                </a:lnTo>
                <a:lnTo>
                  <a:pt x="89289" y="48629"/>
                </a:lnTo>
                <a:lnTo>
                  <a:pt x="89289" y="47903"/>
                </a:lnTo>
                <a:lnTo>
                  <a:pt x="89289" y="47903"/>
                </a:lnTo>
                <a:lnTo>
                  <a:pt x="89289" y="47903"/>
                </a:lnTo>
                <a:lnTo>
                  <a:pt x="89289" y="47419"/>
                </a:lnTo>
                <a:lnTo>
                  <a:pt x="89289" y="47419"/>
                </a:lnTo>
                <a:lnTo>
                  <a:pt x="89289" y="47419"/>
                </a:lnTo>
                <a:lnTo>
                  <a:pt x="89289" y="47419"/>
                </a:lnTo>
                <a:lnTo>
                  <a:pt x="89289" y="46935"/>
                </a:lnTo>
                <a:lnTo>
                  <a:pt x="89289" y="46935"/>
                </a:lnTo>
                <a:lnTo>
                  <a:pt x="89289" y="46935"/>
                </a:lnTo>
                <a:lnTo>
                  <a:pt x="89289" y="46935"/>
                </a:lnTo>
                <a:lnTo>
                  <a:pt x="89289" y="46451"/>
                </a:lnTo>
                <a:lnTo>
                  <a:pt x="89289" y="46451"/>
                </a:lnTo>
                <a:lnTo>
                  <a:pt x="89289" y="46451"/>
                </a:lnTo>
                <a:lnTo>
                  <a:pt x="89289" y="45967"/>
                </a:lnTo>
                <a:lnTo>
                  <a:pt x="89289" y="45967"/>
                </a:lnTo>
                <a:lnTo>
                  <a:pt x="89289" y="45967"/>
                </a:lnTo>
                <a:lnTo>
                  <a:pt x="89289" y="45967"/>
                </a:lnTo>
                <a:lnTo>
                  <a:pt x="89289" y="45967"/>
                </a:lnTo>
                <a:lnTo>
                  <a:pt x="89289" y="45241"/>
                </a:lnTo>
                <a:lnTo>
                  <a:pt x="89289" y="45241"/>
                </a:lnTo>
                <a:lnTo>
                  <a:pt x="89289" y="45241"/>
                </a:lnTo>
                <a:lnTo>
                  <a:pt x="89289" y="45241"/>
                </a:lnTo>
                <a:lnTo>
                  <a:pt x="89289" y="44758"/>
                </a:lnTo>
                <a:lnTo>
                  <a:pt x="88720" y="44758"/>
                </a:lnTo>
                <a:lnTo>
                  <a:pt x="88720" y="44758"/>
                </a:lnTo>
                <a:lnTo>
                  <a:pt x="88720" y="44758"/>
                </a:lnTo>
                <a:lnTo>
                  <a:pt x="88720" y="44758"/>
                </a:lnTo>
                <a:lnTo>
                  <a:pt x="88720" y="44758"/>
                </a:lnTo>
                <a:lnTo>
                  <a:pt x="88720" y="44758"/>
                </a:lnTo>
                <a:lnTo>
                  <a:pt x="88720" y="44758"/>
                </a:lnTo>
                <a:lnTo>
                  <a:pt x="88151" y="44758"/>
                </a:lnTo>
                <a:lnTo>
                  <a:pt x="88151" y="44758"/>
                </a:lnTo>
                <a:lnTo>
                  <a:pt x="88151" y="45241"/>
                </a:lnTo>
                <a:lnTo>
                  <a:pt x="88151" y="45241"/>
                </a:lnTo>
                <a:lnTo>
                  <a:pt x="88151" y="45241"/>
                </a:lnTo>
                <a:lnTo>
                  <a:pt x="88151" y="45241"/>
                </a:lnTo>
                <a:lnTo>
                  <a:pt x="88151" y="45241"/>
                </a:lnTo>
                <a:lnTo>
                  <a:pt x="87582" y="45241"/>
                </a:lnTo>
                <a:lnTo>
                  <a:pt x="87582" y="45241"/>
                </a:lnTo>
                <a:lnTo>
                  <a:pt x="87582" y="45241"/>
                </a:lnTo>
                <a:lnTo>
                  <a:pt x="87582" y="45241"/>
                </a:lnTo>
                <a:lnTo>
                  <a:pt x="87582" y="45241"/>
                </a:lnTo>
                <a:lnTo>
                  <a:pt x="87582" y="45241"/>
                </a:lnTo>
                <a:lnTo>
                  <a:pt x="87582" y="45241"/>
                </a:lnTo>
                <a:lnTo>
                  <a:pt x="86729" y="45241"/>
                </a:lnTo>
                <a:lnTo>
                  <a:pt x="86729" y="45241"/>
                </a:lnTo>
                <a:lnTo>
                  <a:pt x="86729" y="45241"/>
                </a:lnTo>
                <a:lnTo>
                  <a:pt x="86729" y="44758"/>
                </a:lnTo>
                <a:lnTo>
                  <a:pt x="86729" y="44758"/>
                </a:lnTo>
                <a:lnTo>
                  <a:pt x="86729" y="44758"/>
                </a:lnTo>
                <a:lnTo>
                  <a:pt x="86729" y="44758"/>
                </a:lnTo>
                <a:lnTo>
                  <a:pt x="86161" y="44758"/>
                </a:lnTo>
                <a:lnTo>
                  <a:pt x="86161" y="44758"/>
                </a:lnTo>
                <a:lnTo>
                  <a:pt x="86161" y="44274"/>
                </a:lnTo>
                <a:lnTo>
                  <a:pt x="86161" y="44274"/>
                </a:lnTo>
                <a:lnTo>
                  <a:pt x="86161" y="44274"/>
                </a:lnTo>
                <a:lnTo>
                  <a:pt x="86161" y="44274"/>
                </a:lnTo>
                <a:lnTo>
                  <a:pt x="86161" y="44274"/>
                </a:lnTo>
                <a:lnTo>
                  <a:pt x="86161" y="43790"/>
                </a:lnTo>
                <a:lnTo>
                  <a:pt x="86161" y="43790"/>
                </a:lnTo>
                <a:lnTo>
                  <a:pt x="85592" y="43790"/>
                </a:lnTo>
                <a:lnTo>
                  <a:pt x="85592" y="43790"/>
                </a:lnTo>
                <a:lnTo>
                  <a:pt x="85592" y="43790"/>
                </a:lnTo>
                <a:lnTo>
                  <a:pt x="85592" y="43790"/>
                </a:lnTo>
                <a:lnTo>
                  <a:pt x="85592" y="43790"/>
                </a:lnTo>
                <a:lnTo>
                  <a:pt x="85592" y="44274"/>
                </a:lnTo>
                <a:lnTo>
                  <a:pt x="85592" y="44274"/>
                </a:lnTo>
                <a:lnTo>
                  <a:pt x="85592" y="44274"/>
                </a:lnTo>
                <a:lnTo>
                  <a:pt x="85592" y="44274"/>
                </a:lnTo>
                <a:lnTo>
                  <a:pt x="85592" y="44274"/>
                </a:lnTo>
                <a:lnTo>
                  <a:pt x="86161" y="44274"/>
                </a:lnTo>
                <a:lnTo>
                  <a:pt x="86161" y="44274"/>
                </a:lnTo>
                <a:lnTo>
                  <a:pt x="85592" y="44274"/>
                </a:lnTo>
                <a:lnTo>
                  <a:pt x="85592" y="44274"/>
                </a:lnTo>
                <a:lnTo>
                  <a:pt x="85592" y="44274"/>
                </a:lnTo>
                <a:lnTo>
                  <a:pt x="85592" y="44274"/>
                </a:lnTo>
                <a:lnTo>
                  <a:pt x="85592" y="44274"/>
                </a:lnTo>
                <a:lnTo>
                  <a:pt x="85592" y="44274"/>
                </a:lnTo>
                <a:lnTo>
                  <a:pt x="85023" y="44274"/>
                </a:lnTo>
                <a:lnTo>
                  <a:pt x="85023" y="44274"/>
                </a:lnTo>
                <a:lnTo>
                  <a:pt x="85023" y="44274"/>
                </a:lnTo>
                <a:lnTo>
                  <a:pt x="85023" y="44274"/>
                </a:lnTo>
                <a:lnTo>
                  <a:pt x="84454" y="44274"/>
                </a:lnTo>
                <a:lnTo>
                  <a:pt x="84454" y="44274"/>
                </a:lnTo>
                <a:lnTo>
                  <a:pt x="84454" y="44274"/>
                </a:lnTo>
                <a:lnTo>
                  <a:pt x="84454" y="44274"/>
                </a:lnTo>
                <a:lnTo>
                  <a:pt x="84454" y="43790"/>
                </a:lnTo>
                <a:lnTo>
                  <a:pt x="84454" y="43790"/>
                </a:lnTo>
                <a:lnTo>
                  <a:pt x="84454" y="43790"/>
                </a:lnTo>
                <a:lnTo>
                  <a:pt x="84454" y="43790"/>
                </a:lnTo>
                <a:lnTo>
                  <a:pt x="83601" y="43790"/>
                </a:lnTo>
                <a:lnTo>
                  <a:pt x="83601" y="43790"/>
                </a:lnTo>
                <a:lnTo>
                  <a:pt x="83601" y="43790"/>
                </a:lnTo>
                <a:lnTo>
                  <a:pt x="83601" y="43306"/>
                </a:lnTo>
                <a:lnTo>
                  <a:pt x="83601" y="43306"/>
                </a:lnTo>
                <a:lnTo>
                  <a:pt x="83601" y="43306"/>
                </a:lnTo>
                <a:lnTo>
                  <a:pt x="83601" y="43306"/>
                </a:lnTo>
                <a:lnTo>
                  <a:pt x="83601" y="43306"/>
                </a:lnTo>
                <a:lnTo>
                  <a:pt x="83033" y="43306"/>
                </a:lnTo>
                <a:lnTo>
                  <a:pt x="83033" y="43306"/>
                </a:lnTo>
                <a:lnTo>
                  <a:pt x="83033" y="43306"/>
                </a:lnTo>
                <a:lnTo>
                  <a:pt x="83033" y="43306"/>
                </a:lnTo>
                <a:lnTo>
                  <a:pt x="83033" y="43790"/>
                </a:lnTo>
                <a:lnTo>
                  <a:pt x="83033" y="43790"/>
                </a:lnTo>
                <a:lnTo>
                  <a:pt x="83033" y="43790"/>
                </a:lnTo>
                <a:lnTo>
                  <a:pt x="83033" y="43790"/>
                </a:lnTo>
                <a:lnTo>
                  <a:pt x="83601" y="43790"/>
                </a:lnTo>
                <a:lnTo>
                  <a:pt x="83601" y="43790"/>
                </a:lnTo>
                <a:lnTo>
                  <a:pt x="83601" y="43790"/>
                </a:lnTo>
                <a:lnTo>
                  <a:pt x="83601" y="43790"/>
                </a:lnTo>
                <a:lnTo>
                  <a:pt x="83601" y="43790"/>
                </a:lnTo>
                <a:lnTo>
                  <a:pt x="83601" y="44274"/>
                </a:lnTo>
                <a:lnTo>
                  <a:pt x="83601" y="44274"/>
                </a:lnTo>
                <a:lnTo>
                  <a:pt x="83601" y="44274"/>
                </a:lnTo>
                <a:lnTo>
                  <a:pt x="83601" y="44274"/>
                </a:lnTo>
                <a:lnTo>
                  <a:pt x="83033" y="44274"/>
                </a:lnTo>
                <a:lnTo>
                  <a:pt x="83033" y="44274"/>
                </a:lnTo>
                <a:lnTo>
                  <a:pt x="83033" y="44274"/>
                </a:lnTo>
                <a:lnTo>
                  <a:pt x="83033" y="44274"/>
                </a:lnTo>
                <a:lnTo>
                  <a:pt x="83033" y="44758"/>
                </a:lnTo>
                <a:lnTo>
                  <a:pt x="83033" y="44758"/>
                </a:lnTo>
                <a:lnTo>
                  <a:pt x="82464" y="44758"/>
                </a:lnTo>
                <a:lnTo>
                  <a:pt x="82464" y="44758"/>
                </a:lnTo>
                <a:lnTo>
                  <a:pt x="82464" y="44758"/>
                </a:lnTo>
                <a:lnTo>
                  <a:pt x="82464" y="44758"/>
                </a:lnTo>
                <a:lnTo>
                  <a:pt x="82464" y="44758"/>
                </a:lnTo>
                <a:lnTo>
                  <a:pt x="82464" y="45241"/>
                </a:lnTo>
                <a:lnTo>
                  <a:pt x="82464" y="45241"/>
                </a:lnTo>
                <a:lnTo>
                  <a:pt x="82464" y="45241"/>
                </a:lnTo>
                <a:lnTo>
                  <a:pt x="82464" y="45241"/>
                </a:lnTo>
                <a:lnTo>
                  <a:pt x="82464" y="45967"/>
                </a:lnTo>
                <a:lnTo>
                  <a:pt x="81895" y="45967"/>
                </a:lnTo>
                <a:lnTo>
                  <a:pt x="81895" y="45967"/>
                </a:lnTo>
                <a:lnTo>
                  <a:pt x="81895" y="45967"/>
                </a:lnTo>
                <a:lnTo>
                  <a:pt x="82464" y="45967"/>
                </a:lnTo>
                <a:lnTo>
                  <a:pt x="82464" y="46451"/>
                </a:lnTo>
                <a:lnTo>
                  <a:pt x="82464" y="46451"/>
                </a:lnTo>
                <a:lnTo>
                  <a:pt x="82464" y="46451"/>
                </a:lnTo>
                <a:lnTo>
                  <a:pt x="82464" y="46451"/>
                </a:lnTo>
                <a:lnTo>
                  <a:pt x="82464" y="46451"/>
                </a:lnTo>
                <a:lnTo>
                  <a:pt x="83033" y="46451"/>
                </a:lnTo>
                <a:lnTo>
                  <a:pt x="83033" y="46451"/>
                </a:lnTo>
                <a:lnTo>
                  <a:pt x="83033" y="46451"/>
                </a:lnTo>
                <a:lnTo>
                  <a:pt x="83033" y="46935"/>
                </a:lnTo>
                <a:lnTo>
                  <a:pt x="83033" y="46935"/>
                </a:lnTo>
                <a:lnTo>
                  <a:pt x="83033" y="46935"/>
                </a:lnTo>
                <a:lnTo>
                  <a:pt x="83601" y="46935"/>
                </a:lnTo>
                <a:lnTo>
                  <a:pt x="83601" y="46935"/>
                </a:lnTo>
                <a:lnTo>
                  <a:pt x="83601" y="46935"/>
                </a:lnTo>
                <a:lnTo>
                  <a:pt x="83601" y="47419"/>
                </a:lnTo>
                <a:lnTo>
                  <a:pt x="83601" y="47419"/>
                </a:lnTo>
                <a:lnTo>
                  <a:pt x="83601" y="47419"/>
                </a:lnTo>
                <a:lnTo>
                  <a:pt x="83601" y="47419"/>
                </a:lnTo>
                <a:lnTo>
                  <a:pt x="83601" y="47419"/>
                </a:lnTo>
                <a:lnTo>
                  <a:pt x="84454" y="47419"/>
                </a:lnTo>
                <a:lnTo>
                  <a:pt x="84454" y="47419"/>
                </a:lnTo>
                <a:lnTo>
                  <a:pt x="84454" y="47419"/>
                </a:lnTo>
                <a:lnTo>
                  <a:pt x="84454" y="47419"/>
                </a:lnTo>
                <a:lnTo>
                  <a:pt x="85023" y="47419"/>
                </a:lnTo>
                <a:lnTo>
                  <a:pt x="85023" y="47419"/>
                </a:lnTo>
                <a:lnTo>
                  <a:pt x="85023" y="47419"/>
                </a:lnTo>
                <a:lnTo>
                  <a:pt x="85023" y="47903"/>
                </a:lnTo>
                <a:lnTo>
                  <a:pt x="85023" y="47903"/>
                </a:lnTo>
                <a:lnTo>
                  <a:pt x="85023" y="47903"/>
                </a:lnTo>
                <a:lnTo>
                  <a:pt x="85592" y="47903"/>
                </a:lnTo>
                <a:lnTo>
                  <a:pt x="85592" y="48629"/>
                </a:lnTo>
                <a:lnTo>
                  <a:pt x="85592" y="48629"/>
                </a:lnTo>
                <a:lnTo>
                  <a:pt x="85592" y="48629"/>
                </a:lnTo>
                <a:lnTo>
                  <a:pt x="85592" y="48629"/>
                </a:lnTo>
                <a:lnTo>
                  <a:pt x="85592" y="48629"/>
                </a:lnTo>
                <a:lnTo>
                  <a:pt x="85592" y="48629"/>
                </a:lnTo>
                <a:lnTo>
                  <a:pt x="85592" y="48629"/>
                </a:lnTo>
                <a:lnTo>
                  <a:pt x="85592" y="49112"/>
                </a:lnTo>
                <a:lnTo>
                  <a:pt x="85592" y="49112"/>
                </a:lnTo>
                <a:lnTo>
                  <a:pt x="85592" y="49112"/>
                </a:lnTo>
                <a:lnTo>
                  <a:pt x="85592" y="49112"/>
                </a:lnTo>
                <a:lnTo>
                  <a:pt x="85592" y="49112"/>
                </a:lnTo>
                <a:lnTo>
                  <a:pt x="85023" y="49112"/>
                </a:lnTo>
                <a:lnTo>
                  <a:pt x="85023" y="49112"/>
                </a:lnTo>
                <a:lnTo>
                  <a:pt x="85023" y="49112"/>
                </a:lnTo>
                <a:lnTo>
                  <a:pt x="85023" y="49112"/>
                </a:lnTo>
                <a:lnTo>
                  <a:pt x="85023" y="49112"/>
                </a:lnTo>
                <a:lnTo>
                  <a:pt x="84454" y="49112"/>
                </a:lnTo>
                <a:lnTo>
                  <a:pt x="84454" y="49112"/>
                </a:lnTo>
                <a:lnTo>
                  <a:pt x="84454" y="49112"/>
                </a:lnTo>
                <a:lnTo>
                  <a:pt x="84454" y="49112"/>
                </a:lnTo>
                <a:lnTo>
                  <a:pt x="84454" y="49112"/>
                </a:lnTo>
                <a:lnTo>
                  <a:pt x="83601" y="49112"/>
                </a:lnTo>
                <a:lnTo>
                  <a:pt x="83601" y="49112"/>
                </a:lnTo>
                <a:lnTo>
                  <a:pt x="83601" y="49112"/>
                </a:lnTo>
                <a:lnTo>
                  <a:pt x="83601" y="49112"/>
                </a:lnTo>
                <a:lnTo>
                  <a:pt x="83601" y="49112"/>
                </a:lnTo>
                <a:lnTo>
                  <a:pt x="83601" y="49112"/>
                </a:lnTo>
                <a:lnTo>
                  <a:pt x="83601" y="49596"/>
                </a:lnTo>
                <a:lnTo>
                  <a:pt x="83601" y="49596"/>
                </a:lnTo>
                <a:lnTo>
                  <a:pt x="83601" y="49596"/>
                </a:lnTo>
                <a:lnTo>
                  <a:pt x="83601" y="49596"/>
                </a:lnTo>
                <a:lnTo>
                  <a:pt x="83601" y="49596"/>
                </a:lnTo>
                <a:lnTo>
                  <a:pt x="83033" y="49596"/>
                </a:lnTo>
                <a:lnTo>
                  <a:pt x="83033" y="49596"/>
                </a:lnTo>
                <a:lnTo>
                  <a:pt x="83033" y="50080"/>
                </a:lnTo>
                <a:lnTo>
                  <a:pt x="83033" y="50080"/>
                </a:lnTo>
                <a:lnTo>
                  <a:pt x="83033" y="50080"/>
                </a:lnTo>
                <a:lnTo>
                  <a:pt x="83033" y="50080"/>
                </a:lnTo>
                <a:lnTo>
                  <a:pt x="82464" y="50080"/>
                </a:lnTo>
                <a:lnTo>
                  <a:pt x="82464" y="49596"/>
                </a:lnTo>
                <a:lnTo>
                  <a:pt x="82464" y="49596"/>
                </a:lnTo>
                <a:lnTo>
                  <a:pt x="82464" y="49596"/>
                </a:lnTo>
                <a:lnTo>
                  <a:pt x="82464" y="50080"/>
                </a:lnTo>
                <a:lnTo>
                  <a:pt x="82464" y="50080"/>
                </a:lnTo>
                <a:lnTo>
                  <a:pt x="82464" y="50080"/>
                </a:lnTo>
                <a:lnTo>
                  <a:pt x="82464" y="50080"/>
                </a:lnTo>
                <a:lnTo>
                  <a:pt x="82464" y="50564"/>
                </a:lnTo>
                <a:lnTo>
                  <a:pt x="81895" y="50564"/>
                </a:lnTo>
                <a:lnTo>
                  <a:pt x="81895" y="50564"/>
                </a:lnTo>
                <a:lnTo>
                  <a:pt x="81895" y="50564"/>
                </a:lnTo>
                <a:lnTo>
                  <a:pt x="81895" y="50564"/>
                </a:lnTo>
                <a:lnTo>
                  <a:pt x="81895" y="51290"/>
                </a:lnTo>
                <a:lnTo>
                  <a:pt x="81895" y="51290"/>
                </a:lnTo>
                <a:lnTo>
                  <a:pt x="81895" y="51290"/>
                </a:lnTo>
                <a:lnTo>
                  <a:pt x="81895" y="51290"/>
                </a:lnTo>
                <a:lnTo>
                  <a:pt x="82464" y="51290"/>
                </a:lnTo>
                <a:lnTo>
                  <a:pt x="82464" y="51774"/>
                </a:lnTo>
                <a:lnTo>
                  <a:pt x="82464" y="51774"/>
                </a:lnTo>
                <a:lnTo>
                  <a:pt x="82464" y="51774"/>
                </a:lnTo>
                <a:lnTo>
                  <a:pt x="82464" y="51774"/>
                </a:lnTo>
                <a:lnTo>
                  <a:pt x="82464" y="51774"/>
                </a:lnTo>
                <a:lnTo>
                  <a:pt x="82464" y="51774"/>
                </a:lnTo>
                <a:lnTo>
                  <a:pt x="83033" y="51774"/>
                </a:lnTo>
                <a:lnTo>
                  <a:pt x="83033" y="51774"/>
                </a:lnTo>
                <a:lnTo>
                  <a:pt x="83033" y="52258"/>
                </a:lnTo>
                <a:lnTo>
                  <a:pt x="83033" y="52258"/>
                </a:lnTo>
                <a:lnTo>
                  <a:pt x="83033" y="52258"/>
                </a:lnTo>
                <a:lnTo>
                  <a:pt x="83601" y="52258"/>
                </a:lnTo>
                <a:lnTo>
                  <a:pt x="83601" y="52258"/>
                </a:lnTo>
                <a:lnTo>
                  <a:pt x="83601" y="52258"/>
                </a:lnTo>
                <a:lnTo>
                  <a:pt x="83601" y="52258"/>
                </a:lnTo>
                <a:lnTo>
                  <a:pt x="83601" y="52258"/>
                </a:lnTo>
                <a:lnTo>
                  <a:pt x="84454" y="52258"/>
                </a:lnTo>
                <a:lnTo>
                  <a:pt x="84454" y="52258"/>
                </a:lnTo>
                <a:lnTo>
                  <a:pt x="84454" y="52741"/>
                </a:lnTo>
                <a:lnTo>
                  <a:pt x="84454" y="52741"/>
                </a:lnTo>
                <a:lnTo>
                  <a:pt x="84454" y="52258"/>
                </a:lnTo>
                <a:lnTo>
                  <a:pt x="84454" y="52258"/>
                </a:lnTo>
                <a:lnTo>
                  <a:pt x="84454" y="52741"/>
                </a:lnTo>
                <a:lnTo>
                  <a:pt x="85023" y="52741"/>
                </a:lnTo>
                <a:lnTo>
                  <a:pt x="85023" y="52741"/>
                </a:lnTo>
                <a:lnTo>
                  <a:pt x="85023" y="52741"/>
                </a:lnTo>
                <a:lnTo>
                  <a:pt x="84454" y="52741"/>
                </a:lnTo>
                <a:lnTo>
                  <a:pt x="84454" y="53225"/>
                </a:lnTo>
                <a:lnTo>
                  <a:pt x="84454" y="53225"/>
                </a:lnTo>
                <a:lnTo>
                  <a:pt x="84454" y="53225"/>
                </a:lnTo>
                <a:lnTo>
                  <a:pt x="85023" y="53225"/>
                </a:lnTo>
                <a:lnTo>
                  <a:pt x="85023" y="53951"/>
                </a:lnTo>
                <a:lnTo>
                  <a:pt x="85023" y="53951"/>
                </a:lnTo>
                <a:lnTo>
                  <a:pt x="85023" y="53951"/>
                </a:lnTo>
                <a:lnTo>
                  <a:pt x="85023" y="54435"/>
                </a:lnTo>
                <a:lnTo>
                  <a:pt x="84454" y="54435"/>
                </a:lnTo>
                <a:lnTo>
                  <a:pt x="84454" y="54435"/>
                </a:lnTo>
                <a:lnTo>
                  <a:pt x="84454" y="54435"/>
                </a:lnTo>
                <a:lnTo>
                  <a:pt x="84454" y="54435"/>
                </a:lnTo>
                <a:lnTo>
                  <a:pt x="84454" y="54435"/>
                </a:lnTo>
                <a:lnTo>
                  <a:pt x="84454" y="54435"/>
                </a:lnTo>
                <a:lnTo>
                  <a:pt x="84454" y="54435"/>
                </a:lnTo>
                <a:lnTo>
                  <a:pt x="84454" y="54919"/>
                </a:lnTo>
                <a:lnTo>
                  <a:pt x="84454" y="54919"/>
                </a:lnTo>
                <a:lnTo>
                  <a:pt x="84454" y="54919"/>
                </a:lnTo>
                <a:lnTo>
                  <a:pt x="84454" y="54919"/>
                </a:lnTo>
                <a:lnTo>
                  <a:pt x="84454" y="55403"/>
                </a:lnTo>
                <a:lnTo>
                  <a:pt x="84454" y="55403"/>
                </a:lnTo>
                <a:lnTo>
                  <a:pt x="84454" y="55403"/>
                </a:lnTo>
                <a:lnTo>
                  <a:pt x="84454" y="55403"/>
                </a:lnTo>
                <a:lnTo>
                  <a:pt x="84454" y="55403"/>
                </a:lnTo>
                <a:lnTo>
                  <a:pt x="84454" y="55403"/>
                </a:lnTo>
                <a:lnTo>
                  <a:pt x="84454" y="55403"/>
                </a:lnTo>
                <a:lnTo>
                  <a:pt x="84454" y="55887"/>
                </a:lnTo>
                <a:lnTo>
                  <a:pt x="85023" y="55887"/>
                </a:lnTo>
                <a:lnTo>
                  <a:pt x="85023" y="55887"/>
                </a:lnTo>
                <a:lnTo>
                  <a:pt x="85023" y="55887"/>
                </a:lnTo>
                <a:lnTo>
                  <a:pt x="85023" y="55887"/>
                </a:lnTo>
                <a:lnTo>
                  <a:pt x="85023" y="55887"/>
                </a:lnTo>
                <a:lnTo>
                  <a:pt x="85023" y="56612"/>
                </a:lnTo>
                <a:lnTo>
                  <a:pt x="85023" y="56612"/>
                </a:lnTo>
                <a:lnTo>
                  <a:pt x="84454" y="56612"/>
                </a:lnTo>
                <a:lnTo>
                  <a:pt x="84454" y="56612"/>
                </a:lnTo>
                <a:lnTo>
                  <a:pt x="84454" y="57096"/>
                </a:lnTo>
                <a:lnTo>
                  <a:pt x="85023" y="57096"/>
                </a:lnTo>
                <a:lnTo>
                  <a:pt x="85023" y="57096"/>
                </a:lnTo>
                <a:lnTo>
                  <a:pt x="85023" y="57096"/>
                </a:lnTo>
                <a:lnTo>
                  <a:pt x="85592" y="57096"/>
                </a:lnTo>
                <a:lnTo>
                  <a:pt x="85592" y="57096"/>
                </a:lnTo>
                <a:lnTo>
                  <a:pt x="85592" y="57096"/>
                </a:lnTo>
                <a:lnTo>
                  <a:pt x="85592" y="57096"/>
                </a:lnTo>
                <a:lnTo>
                  <a:pt x="85592" y="57096"/>
                </a:lnTo>
                <a:lnTo>
                  <a:pt x="85592" y="57096"/>
                </a:lnTo>
                <a:lnTo>
                  <a:pt x="85592" y="57580"/>
                </a:lnTo>
                <a:lnTo>
                  <a:pt x="85592" y="57580"/>
                </a:lnTo>
                <a:lnTo>
                  <a:pt x="85592" y="57580"/>
                </a:lnTo>
                <a:lnTo>
                  <a:pt x="85592" y="57580"/>
                </a:lnTo>
                <a:lnTo>
                  <a:pt x="85592" y="58064"/>
                </a:lnTo>
                <a:lnTo>
                  <a:pt x="85592" y="58064"/>
                </a:lnTo>
                <a:lnTo>
                  <a:pt x="85592" y="58064"/>
                </a:lnTo>
                <a:lnTo>
                  <a:pt x="85592" y="58064"/>
                </a:lnTo>
                <a:lnTo>
                  <a:pt x="85592" y="58548"/>
                </a:lnTo>
                <a:lnTo>
                  <a:pt x="85592" y="58548"/>
                </a:lnTo>
                <a:lnTo>
                  <a:pt x="85592" y="58548"/>
                </a:lnTo>
                <a:lnTo>
                  <a:pt x="85592" y="58548"/>
                </a:lnTo>
                <a:lnTo>
                  <a:pt x="85592" y="59274"/>
                </a:lnTo>
                <a:lnTo>
                  <a:pt x="85592" y="59274"/>
                </a:lnTo>
                <a:lnTo>
                  <a:pt x="85592" y="59274"/>
                </a:lnTo>
                <a:lnTo>
                  <a:pt x="85592" y="59274"/>
                </a:lnTo>
                <a:lnTo>
                  <a:pt x="85592" y="59274"/>
                </a:lnTo>
                <a:lnTo>
                  <a:pt x="85592" y="59758"/>
                </a:lnTo>
                <a:lnTo>
                  <a:pt x="85592" y="59758"/>
                </a:lnTo>
                <a:lnTo>
                  <a:pt x="85592" y="59758"/>
                </a:lnTo>
                <a:lnTo>
                  <a:pt x="85592" y="59758"/>
                </a:lnTo>
                <a:lnTo>
                  <a:pt x="85592" y="60241"/>
                </a:lnTo>
                <a:lnTo>
                  <a:pt x="85592" y="60241"/>
                </a:lnTo>
                <a:lnTo>
                  <a:pt x="85592" y="60241"/>
                </a:lnTo>
                <a:lnTo>
                  <a:pt x="85592" y="60725"/>
                </a:lnTo>
                <a:lnTo>
                  <a:pt x="85592" y="60725"/>
                </a:lnTo>
                <a:lnTo>
                  <a:pt x="86161" y="60725"/>
                </a:lnTo>
                <a:lnTo>
                  <a:pt x="86161" y="60725"/>
                </a:lnTo>
                <a:lnTo>
                  <a:pt x="85592" y="60725"/>
                </a:lnTo>
                <a:lnTo>
                  <a:pt x="85592" y="60725"/>
                </a:lnTo>
                <a:lnTo>
                  <a:pt x="86161" y="60725"/>
                </a:lnTo>
                <a:lnTo>
                  <a:pt x="86161" y="61209"/>
                </a:lnTo>
                <a:lnTo>
                  <a:pt x="86161" y="61209"/>
                </a:lnTo>
                <a:lnTo>
                  <a:pt x="86161" y="61209"/>
                </a:lnTo>
                <a:lnTo>
                  <a:pt x="86161" y="61209"/>
                </a:lnTo>
                <a:lnTo>
                  <a:pt x="86161" y="61209"/>
                </a:lnTo>
                <a:lnTo>
                  <a:pt x="86161" y="61935"/>
                </a:lnTo>
                <a:lnTo>
                  <a:pt x="86161" y="61935"/>
                </a:lnTo>
                <a:lnTo>
                  <a:pt x="86161" y="61935"/>
                </a:lnTo>
                <a:lnTo>
                  <a:pt x="86161" y="61935"/>
                </a:lnTo>
                <a:lnTo>
                  <a:pt x="86161" y="62419"/>
                </a:lnTo>
                <a:lnTo>
                  <a:pt x="86161" y="62419"/>
                </a:lnTo>
                <a:lnTo>
                  <a:pt x="86161" y="62419"/>
                </a:lnTo>
                <a:lnTo>
                  <a:pt x="86161" y="62419"/>
                </a:lnTo>
                <a:lnTo>
                  <a:pt x="86161" y="62419"/>
                </a:lnTo>
                <a:lnTo>
                  <a:pt x="86161" y="62903"/>
                </a:lnTo>
                <a:lnTo>
                  <a:pt x="86161" y="62903"/>
                </a:lnTo>
                <a:lnTo>
                  <a:pt x="86161" y="62903"/>
                </a:lnTo>
                <a:lnTo>
                  <a:pt x="86161" y="62903"/>
                </a:lnTo>
                <a:lnTo>
                  <a:pt x="86161" y="62903"/>
                </a:lnTo>
                <a:lnTo>
                  <a:pt x="86161" y="63387"/>
                </a:lnTo>
                <a:lnTo>
                  <a:pt x="86161" y="63387"/>
                </a:lnTo>
                <a:lnTo>
                  <a:pt x="86161" y="63387"/>
                </a:lnTo>
                <a:lnTo>
                  <a:pt x="86161" y="63387"/>
                </a:lnTo>
                <a:lnTo>
                  <a:pt x="86161" y="63870"/>
                </a:lnTo>
                <a:lnTo>
                  <a:pt x="86161" y="63870"/>
                </a:lnTo>
                <a:lnTo>
                  <a:pt x="86161" y="63870"/>
                </a:lnTo>
                <a:lnTo>
                  <a:pt x="86161" y="63387"/>
                </a:lnTo>
                <a:lnTo>
                  <a:pt x="86161" y="63387"/>
                </a:lnTo>
                <a:lnTo>
                  <a:pt x="86161" y="63387"/>
                </a:lnTo>
                <a:lnTo>
                  <a:pt x="85592" y="63387"/>
                </a:lnTo>
                <a:lnTo>
                  <a:pt x="85592" y="63387"/>
                </a:lnTo>
                <a:lnTo>
                  <a:pt x="85592" y="63387"/>
                </a:lnTo>
                <a:lnTo>
                  <a:pt x="85592" y="63870"/>
                </a:lnTo>
                <a:lnTo>
                  <a:pt x="85592" y="63870"/>
                </a:lnTo>
                <a:lnTo>
                  <a:pt x="85592" y="63870"/>
                </a:lnTo>
                <a:lnTo>
                  <a:pt x="85592" y="63870"/>
                </a:lnTo>
                <a:lnTo>
                  <a:pt x="85592" y="63870"/>
                </a:lnTo>
                <a:lnTo>
                  <a:pt x="85592" y="63870"/>
                </a:lnTo>
                <a:lnTo>
                  <a:pt x="85023" y="63870"/>
                </a:lnTo>
                <a:lnTo>
                  <a:pt x="85023" y="63870"/>
                </a:lnTo>
                <a:lnTo>
                  <a:pt x="85023" y="63870"/>
                </a:lnTo>
                <a:lnTo>
                  <a:pt x="84454" y="63870"/>
                </a:lnTo>
                <a:lnTo>
                  <a:pt x="84454" y="63870"/>
                </a:lnTo>
                <a:lnTo>
                  <a:pt x="84454" y="63870"/>
                </a:lnTo>
                <a:lnTo>
                  <a:pt x="84454" y="63387"/>
                </a:lnTo>
                <a:lnTo>
                  <a:pt x="84454" y="63387"/>
                </a:lnTo>
                <a:lnTo>
                  <a:pt x="84454" y="63387"/>
                </a:lnTo>
                <a:lnTo>
                  <a:pt x="84454" y="63387"/>
                </a:lnTo>
                <a:lnTo>
                  <a:pt x="84454" y="63870"/>
                </a:lnTo>
                <a:lnTo>
                  <a:pt x="84454" y="63870"/>
                </a:lnTo>
                <a:lnTo>
                  <a:pt x="84454" y="63870"/>
                </a:lnTo>
                <a:lnTo>
                  <a:pt x="84454" y="63870"/>
                </a:lnTo>
                <a:lnTo>
                  <a:pt x="84454" y="63870"/>
                </a:lnTo>
                <a:lnTo>
                  <a:pt x="83601" y="63870"/>
                </a:lnTo>
                <a:lnTo>
                  <a:pt x="83601" y="63870"/>
                </a:lnTo>
                <a:lnTo>
                  <a:pt x="83601" y="63870"/>
                </a:lnTo>
                <a:lnTo>
                  <a:pt x="83601" y="63870"/>
                </a:lnTo>
                <a:lnTo>
                  <a:pt x="83601" y="63870"/>
                </a:lnTo>
                <a:lnTo>
                  <a:pt x="83601" y="63870"/>
                </a:lnTo>
                <a:lnTo>
                  <a:pt x="83601" y="63870"/>
                </a:lnTo>
                <a:lnTo>
                  <a:pt x="83033" y="63870"/>
                </a:lnTo>
                <a:lnTo>
                  <a:pt x="83033" y="63870"/>
                </a:lnTo>
                <a:lnTo>
                  <a:pt x="83033" y="63870"/>
                </a:lnTo>
                <a:lnTo>
                  <a:pt x="83033" y="63870"/>
                </a:lnTo>
                <a:lnTo>
                  <a:pt x="83033" y="63870"/>
                </a:lnTo>
                <a:lnTo>
                  <a:pt x="83033" y="63870"/>
                </a:lnTo>
                <a:lnTo>
                  <a:pt x="82464" y="63870"/>
                </a:lnTo>
                <a:lnTo>
                  <a:pt x="82464" y="63870"/>
                </a:lnTo>
                <a:lnTo>
                  <a:pt x="82464" y="63870"/>
                </a:lnTo>
                <a:lnTo>
                  <a:pt x="82464" y="63870"/>
                </a:lnTo>
                <a:lnTo>
                  <a:pt x="82464" y="63870"/>
                </a:lnTo>
                <a:lnTo>
                  <a:pt x="82464" y="63870"/>
                </a:lnTo>
                <a:lnTo>
                  <a:pt x="81895" y="63870"/>
                </a:lnTo>
                <a:lnTo>
                  <a:pt x="81895" y="63870"/>
                </a:lnTo>
                <a:lnTo>
                  <a:pt x="81895" y="63387"/>
                </a:lnTo>
                <a:lnTo>
                  <a:pt x="81895" y="63387"/>
                </a:lnTo>
                <a:lnTo>
                  <a:pt x="81895" y="63387"/>
                </a:lnTo>
                <a:lnTo>
                  <a:pt x="81895" y="62903"/>
                </a:lnTo>
                <a:lnTo>
                  <a:pt x="81895" y="62903"/>
                </a:lnTo>
                <a:lnTo>
                  <a:pt x="81895" y="62903"/>
                </a:lnTo>
                <a:lnTo>
                  <a:pt x="81895" y="62903"/>
                </a:lnTo>
                <a:lnTo>
                  <a:pt x="81895" y="62419"/>
                </a:lnTo>
                <a:lnTo>
                  <a:pt x="81895" y="62419"/>
                </a:lnTo>
                <a:lnTo>
                  <a:pt x="81895" y="62419"/>
                </a:lnTo>
                <a:lnTo>
                  <a:pt x="81895" y="62419"/>
                </a:lnTo>
                <a:lnTo>
                  <a:pt x="81895" y="62419"/>
                </a:lnTo>
                <a:lnTo>
                  <a:pt x="81895" y="62903"/>
                </a:lnTo>
                <a:lnTo>
                  <a:pt x="81895" y="62903"/>
                </a:lnTo>
                <a:lnTo>
                  <a:pt x="81895" y="62903"/>
                </a:lnTo>
                <a:lnTo>
                  <a:pt x="81327" y="62903"/>
                </a:lnTo>
                <a:lnTo>
                  <a:pt x="81327" y="62903"/>
                </a:lnTo>
                <a:lnTo>
                  <a:pt x="81327" y="62903"/>
                </a:lnTo>
                <a:lnTo>
                  <a:pt x="81327" y="63387"/>
                </a:lnTo>
                <a:lnTo>
                  <a:pt x="81327" y="63387"/>
                </a:lnTo>
                <a:lnTo>
                  <a:pt x="81327" y="63387"/>
                </a:lnTo>
                <a:lnTo>
                  <a:pt x="80473" y="63387"/>
                </a:lnTo>
                <a:lnTo>
                  <a:pt x="80473" y="63387"/>
                </a:lnTo>
                <a:lnTo>
                  <a:pt x="80473" y="63387"/>
                </a:lnTo>
                <a:lnTo>
                  <a:pt x="80473" y="63387"/>
                </a:lnTo>
                <a:lnTo>
                  <a:pt x="80473" y="63387"/>
                </a:lnTo>
                <a:lnTo>
                  <a:pt x="79905" y="63387"/>
                </a:lnTo>
                <a:lnTo>
                  <a:pt x="79905" y="63387"/>
                </a:lnTo>
                <a:lnTo>
                  <a:pt x="79905" y="63870"/>
                </a:lnTo>
                <a:lnTo>
                  <a:pt x="79905" y="63870"/>
                </a:lnTo>
                <a:lnTo>
                  <a:pt x="79905" y="63870"/>
                </a:lnTo>
                <a:lnTo>
                  <a:pt x="79336" y="63870"/>
                </a:lnTo>
                <a:lnTo>
                  <a:pt x="79336" y="63870"/>
                </a:lnTo>
                <a:lnTo>
                  <a:pt x="79336" y="63870"/>
                </a:lnTo>
                <a:lnTo>
                  <a:pt x="79336" y="63870"/>
                </a:lnTo>
                <a:lnTo>
                  <a:pt x="78767" y="63870"/>
                </a:lnTo>
                <a:lnTo>
                  <a:pt x="78767" y="63870"/>
                </a:lnTo>
                <a:lnTo>
                  <a:pt x="78767" y="63870"/>
                </a:lnTo>
                <a:lnTo>
                  <a:pt x="78767" y="63870"/>
                </a:lnTo>
                <a:lnTo>
                  <a:pt x="78767" y="63870"/>
                </a:lnTo>
                <a:lnTo>
                  <a:pt x="78199" y="63870"/>
                </a:lnTo>
                <a:lnTo>
                  <a:pt x="78199" y="63870"/>
                </a:lnTo>
                <a:lnTo>
                  <a:pt x="78199" y="64596"/>
                </a:lnTo>
                <a:lnTo>
                  <a:pt x="78199" y="64596"/>
                </a:lnTo>
                <a:lnTo>
                  <a:pt x="78199" y="64596"/>
                </a:lnTo>
                <a:lnTo>
                  <a:pt x="78199" y="64596"/>
                </a:lnTo>
                <a:lnTo>
                  <a:pt x="77345" y="64596"/>
                </a:lnTo>
                <a:lnTo>
                  <a:pt x="77345" y="64596"/>
                </a:lnTo>
                <a:lnTo>
                  <a:pt x="77345" y="64596"/>
                </a:lnTo>
                <a:lnTo>
                  <a:pt x="77345" y="65080"/>
                </a:lnTo>
                <a:lnTo>
                  <a:pt x="77345" y="65080"/>
                </a:lnTo>
                <a:lnTo>
                  <a:pt x="77345" y="65080"/>
                </a:lnTo>
                <a:lnTo>
                  <a:pt x="77345" y="65080"/>
                </a:lnTo>
                <a:lnTo>
                  <a:pt x="76777" y="65080"/>
                </a:lnTo>
                <a:lnTo>
                  <a:pt x="76777" y="65564"/>
                </a:lnTo>
                <a:lnTo>
                  <a:pt x="76777" y="65564"/>
                </a:lnTo>
                <a:lnTo>
                  <a:pt x="76777" y="65564"/>
                </a:lnTo>
                <a:lnTo>
                  <a:pt x="76777" y="65564"/>
                </a:lnTo>
                <a:lnTo>
                  <a:pt x="76777" y="65564"/>
                </a:lnTo>
                <a:lnTo>
                  <a:pt x="76777" y="66048"/>
                </a:lnTo>
                <a:lnTo>
                  <a:pt x="76777" y="66048"/>
                </a:lnTo>
                <a:lnTo>
                  <a:pt x="77345" y="66048"/>
                </a:lnTo>
                <a:lnTo>
                  <a:pt x="77345" y="66048"/>
                </a:lnTo>
                <a:lnTo>
                  <a:pt x="77345" y="66048"/>
                </a:lnTo>
                <a:lnTo>
                  <a:pt x="77345" y="66048"/>
                </a:lnTo>
                <a:lnTo>
                  <a:pt x="77345" y="66532"/>
                </a:lnTo>
                <a:lnTo>
                  <a:pt x="77345" y="66532"/>
                </a:lnTo>
                <a:lnTo>
                  <a:pt x="77345" y="66532"/>
                </a:lnTo>
                <a:lnTo>
                  <a:pt x="77345" y="66532"/>
                </a:lnTo>
                <a:lnTo>
                  <a:pt x="77345" y="67258"/>
                </a:lnTo>
                <a:lnTo>
                  <a:pt x="78199" y="67258"/>
                </a:lnTo>
                <a:lnTo>
                  <a:pt x="78199" y="67258"/>
                </a:lnTo>
                <a:lnTo>
                  <a:pt x="78199" y="67258"/>
                </a:lnTo>
                <a:lnTo>
                  <a:pt x="78199" y="67258"/>
                </a:lnTo>
                <a:lnTo>
                  <a:pt x="78199" y="67741"/>
                </a:lnTo>
                <a:lnTo>
                  <a:pt x="78199" y="67741"/>
                </a:lnTo>
                <a:lnTo>
                  <a:pt x="78199" y="67741"/>
                </a:lnTo>
                <a:lnTo>
                  <a:pt x="77345" y="67741"/>
                </a:lnTo>
                <a:lnTo>
                  <a:pt x="77345" y="67741"/>
                </a:lnTo>
                <a:lnTo>
                  <a:pt x="77345" y="67741"/>
                </a:lnTo>
                <a:lnTo>
                  <a:pt x="77345" y="67741"/>
                </a:lnTo>
                <a:lnTo>
                  <a:pt x="77345" y="68225"/>
                </a:lnTo>
                <a:lnTo>
                  <a:pt x="76777" y="68225"/>
                </a:lnTo>
                <a:lnTo>
                  <a:pt x="76777" y="68225"/>
                </a:lnTo>
                <a:lnTo>
                  <a:pt x="76777" y="68225"/>
                </a:lnTo>
                <a:lnTo>
                  <a:pt x="76777" y="68225"/>
                </a:lnTo>
                <a:lnTo>
                  <a:pt x="76777" y="68709"/>
                </a:lnTo>
                <a:lnTo>
                  <a:pt x="76777" y="68709"/>
                </a:lnTo>
                <a:lnTo>
                  <a:pt x="76777" y="68709"/>
                </a:lnTo>
                <a:lnTo>
                  <a:pt x="76777" y="68709"/>
                </a:lnTo>
                <a:lnTo>
                  <a:pt x="76777" y="69435"/>
                </a:lnTo>
                <a:lnTo>
                  <a:pt x="76777" y="69435"/>
                </a:lnTo>
                <a:lnTo>
                  <a:pt x="76777" y="69435"/>
                </a:lnTo>
                <a:lnTo>
                  <a:pt x="76208" y="69435"/>
                </a:lnTo>
                <a:lnTo>
                  <a:pt x="76208" y="69435"/>
                </a:lnTo>
                <a:lnTo>
                  <a:pt x="76208" y="69435"/>
                </a:lnTo>
                <a:lnTo>
                  <a:pt x="76208" y="69435"/>
                </a:lnTo>
                <a:lnTo>
                  <a:pt x="76208" y="69435"/>
                </a:lnTo>
                <a:lnTo>
                  <a:pt x="76208" y="69919"/>
                </a:lnTo>
                <a:lnTo>
                  <a:pt x="75639" y="69919"/>
                </a:lnTo>
                <a:lnTo>
                  <a:pt x="75639" y="69919"/>
                </a:lnTo>
                <a:lnTo>
                  <a:pt x="75639" y="69919"/>
                </a:lnTo>
                <a:lnTo>
                  <a:pt x="75639" y="69919"/>
                </a:lnTo>
                <a:lnTo>
                  <a:pt x="75639" y="70403"/>
                </a:lnTo>
                <a:lnTo>
                  <a:pt x="75639" y="70403"/>
                </a:lnTo>
                <a:lnTo>
                  <a:pt x="75639" y="70403"/>
                </a:lnTo>
                <a:lnTo>
                  <a:pt x="75639" y="70403"/>
                </a:lnTo>
                <a:lnTo>
                  <a:pt x="75071" y="70403"/>
                </a:lnTo>
                <a:lnTo>
                  <a:pt x="75071" y="70403"/>
                </a:lnTo>
                <a:lnTo>
                  <a:pt x="75071" y="70887"/>
                </a:lnTo>
                <a:lnTo>
                  <a:pt x="75071" y="70887"/>
                </a:lnTo>
                <a:lnTo>
                  <a:pt x="75071" y="70887"/>
                </a:lnTo>
                <a:lnTo>
                  <a:pt x="75071" y="70887"/>
                </a:lnTo>
                <a:lnTo>
                  <a:pt x="74218" y="70887"/>
                </a:lnTo>
                <a:lnTo>
                  <a:pt x="74218" y="70887"/>
                </a:lnTo>
                <a:lnTo>
                  <a:pt x="74218" y="70887"/>
                </a:lnTo>
                <a:lnTo>
                  <a:pt x="74218" y="70887"/>
                </a:lnTo>
                <a:lnTo>
                  <a:pt x="74218" y="70887"/>
                </a:lnTo>
                <a:lnTo>
                  <a:pt x="73649" y="70887"/>
                </a:lnTo>
                <a:lnTo>
                  <a:pt x="73649" y="70887"/>
                </a:lnTo>
                <a:lnTo>
                  <a:pt x="73649" y="70887"/>
                </a:lnTo>
                <a:lnTo>
                  <a:pt x="73649" y="71370"/>
                </a:lnTo>
                <a:lnTo>
                  <a:pt x="73080" y="71370"/>
                </a:lnTo>
                <a:lnTo>
                  <a:pt x="73080" y="71370"/>
                </a:lnTo>
                <a:lnTo>
                  <a:pt x="73080" y="71370"/>
                </a:lnTo>
                <a:lnTo>
                  <a:pt x="73080" y="71370"/>
                </a:lnTo>
                <a:lnTo>
                  <a:pt x="73080" y="71370"/>
                </a:lnTo>
                <a:lnTo>
                  <a:pt x="72511" y="71370"/>
                </a:lnTo>
                <a:lnTo>
                  <a:pt x="72511" y="71370"/>
                </a:lnTo>
                <a:lnTo>
                  <a:pt x="72511" y="71370"/>
                </a:lnTo>
                <a:lnTo>
                  <a:pt x="72511" y="71370"/>
                </a:lnTo>
                <a:lnTo>
                  <a:pt x="72511" y="71370"/>
                </a:lnTo>
                <a:lnTo>
                  <a:pt x="71943" y="71370"/>
                </a:lnTo>
                <a:lnTo>
                  <a:pt x="71943" y="71370"/>
                </a:lnTo>
                <a:lnTo>
                  <a:pt x="71943" y="71370"/>
                </a:lnTo>
                <a:lnTo>
                  <a:pt x="71943" y="71370"/>
                </a:lnTo>
                <a:lnTo>
                  <a:pt x="71943" y="72096"/>
                </a:lnTo>
                <a:lnTo>
                  <a:pt x="71090" y="72096"/>
                </a:lnTo>
                <a:lnTo>
                  <a:pt x="71090" y="72096"/>
                </a:lnTo>
                <a:lnTo>
                  <a:pt x="71090" y="72096"/>
                </a:lnTo>
                <a:lnTo>
                  <a:pt x="71090" y="72096"/>
                </a:lnTo>
                <a:lnTo>
                  <a:pt x="71090" y="72096"/>
                </a:lnTo>
                <a:lnTo>
                  <a:pt x="71090" y="72096"/>
                </a:lnTo>
                <a:lnTo>
                  <a:pt x="70521" y="72096"/>
                </a:lnTo>
                <a:lnTo>
                  <a:pt x="70521" y="72096"/>
                </a:lnTo>
                <a:lnTo>
                  <a:pt x="70521" y="72580"/>
                </a:lnTo>
                <a:lnTo>
                  <a:pt x="70521" y="72580"/>
                </a:lnTo>
                <a:lnTo>
                  <a:pt x="70521" y="72580"/>
                </a:lnTo>
                <a:lnTo>
                  <a:pt x="70521" y="72580"/>
                </a:lnTo>
                <a:lnTo>
                  <a:pt x="70521" y="72580"/>
                </a:lnTo>
                <a:lnTo>
                  <a:pt x="69952" y="72580"/>
                </a:lnTo>
                <a:lnTo>
                  <a:pt x="69952" y="72580"/>
                </a:lnTo>
                <a:lnTo>
                  <a:pt x="69952" y="73064"/>
                </a:lnTo>
                <a:lnTo>
                  <a:pt x="69952" y="73064"/>
                </a:lnTo>
                <a:lnTo>
                  <a:pt x="69952" y="73064"/>
                </a:lnTo>
                <a:lnTo>
                  <a:pt x="69383" y="73064"/>
                </a:lnTo>
                <a:lnTo>
                  <a:pt x="69383" y="73064"/>
                </a:lnTo>
                <a:lnTo>
                  <a:pt x="69383" y="73064"/>
                </a:lnTo>
                <a:lnTo>
                  <a:pt x="69383" y="73548"/>
                </a:lnTo>
                <a:lnTo>
                  <a:pt x="69383" y="73548"/>
                </a:lnTo>
                <a:lnTo>
                  <a:pt x="69383" y="73548"/>
                </a:lnTo>
                <a:lnTo>
                  <a:pt x="69383" y="73548"/>
                </a:lnTo>
                <a:lnTo>
                  <a:pt x="68815" y="73548"/>
                </a:lnTo>
                <a:lnTo>
                  <a:pt x="68815" y="73548"/>
                </a:lnTo>
                <a:lnTo>
                  <a:pt x="68815" y="73548"/>
                </a:lnTo>
                <a:lnTo>
                  <a:pt x="68815" y="74032"/>
                </a:lnTo>
                <a:lnTo>
                  <a:pt x="68815" y="74032"/>
                </a:lnTo>
                <a:lnTo>
                  <a:pt x="68815" y="74032"/>
                </a:lnTo>
                <a:lnTo>
                  <a:pt x="68815" y="74032"/>
                </a:lnTo>
                <a:lnTo>
                  <a:pt x="68815" y="74758"/>
                </a:lnTo>
                <a:lnTo>
                  <a:pt x="68815" y="74758"/>
                </a:lnTo>
                <a:lnTo>
                  <a:pt x="68815" y="74758"/>
                </a:lnTo>
                <a:lnTo>
                  <a:pt x="67962" y="74758"/>
                </a:lnTo>
                <a:lnTo>
                  <a:pt x="67962" y="74758"/>
                </a:lnTo>
                <a:lnTo>
                  <a:pt x="67962" y="74758"/>
                </a:lnTo>
                <a:lnTo>
                  <a:pt x="67962" y="75241"/>
                </a:lnTo>
                <a:lnTo>
                  <a:pt x="67962" y="75241"/>
                </a:lnTo>
                <a:lnTo>
                  <a:pt x="67962" y="75241"/>
                </a:lnTo>
                <a:lnTo>
                  <a:pt x="67962" y="75241"/>
                </a:lnTo>
                <a:lnTo>
                  <a:pt x="67393" y="75241"/>
                </a:lnTo>
                <a:lnTo>
                  <a:pt x="67393" y="75725"/>
                </a:lnTo>
                <a:lnTo>
                  <a:pt x="67393" y="75725"/>
                </a:lnTo>
                <a:lnTo>
                  <a:pt x="67393" y="75725"/>
                </a:lnTo>
                <a:lnTo>
                  <a:pt x="67393" y="75725"/>
                </a:lnTo>
                <a:lnTo>
                  <a:pt x="67393" y="75725"/>
                </a:lnTo>
                <a:lnTo>
                  <a:pt x="67393" y="75725"/>
                </a:lnTo>
                <a:lnTo>
                  <a:pt x="67393" y="76209"/>
                </a:lnTo>
                <a:lnTo>
                  <a:pt x="66824" y="76209"/>
                </a:lnTo>
                <a:lnTo>
                  <a:pt x="66824" y="76209"/>
                </a:lnTo>
                <a:lnTo>
                  <a:pt x="66824" y="76209"/>
                </a:lnTo>
                <a:lnTo>
                  <a:pt x="66824" y="76209"/>
                </a:lnTo>
                <a:lnTo>
                  <a:pt x="66824" y="76693"/>
                </a:lnTo>
                <a:lnTo>
                  <a:pt x="66824" y="76693"/>
                </a:lnTo>
                <a:lnTo>
                  <a:pt x="66824" y="76693"/>
                </a:lnTo>
                <a:lnTo>
                  <a:pt x="66824" y="76693"/>
                </a:lnTo>
                <a:lnTo>
                  <a:pt x="66824" y="76693"/>
                </a:lnTo>
                <a:lnTo>
                  <a:pt x="66255" y="76693"/>
                </a:lnTo>
                <a:lnTo>
                  <a:pt x="66255" y="76693"/>
                </a:lnTo>
                <a:lnTo>
                  <a:pt x="66255" y="77419"/>
                </a:lnTo>
                <a:lnTo>
                  <a:pt x="66255" y="77419"/>
                </a:lnTo>
                <a:lnTo>
                  <a:pt x="66255" y="77419"/>
                </a:lnTo>
                <a:lnTo>
                  <a:pt x="66255" y="77419"/>
                </a:lnTo>
                <a:lnTo>
                  <a:pt x="65687" y="77419"/>
                </a:lnTo>
                <a:lnTo>
                  <a:pt x="65687" y="77419"/>
                </a:lnTo>
                <a:lnTo>
                  <a:pt x="65687" y="77419"/>
                </a:lnTo>
                <a:lnTo>
                  <a:pt x="65687" y="77419"/>
                </a:lnTo>
                <a:lnTo>
                  <a:pt x="65687" y="77903"/>
                </a:lnTo>
                <a:lnTo>
                  <a:pt x="65687" y="77903"/>
                </a:lnTo>
                <a:lnTo>
                  <a:pt x="64834" y="77903"/>
                </a:lnTo>
                <a:lnTo>
                  <a:pt x="64834" y="77903"/>
                </a:lnTo>
                <a:lnTo>
                  <a:pt x="64834" y="77903"/>
                </a:lnTo>
                <a:lnTo>
                  <a:pt x="64834" y="77903"/>
                </a:lnTo>
                <a:lnTo>
                  <a:pt x="64834" y="77903"/>
                </a:lnTo>
                <a:lnTo>
                  <a:pt x="64265" y="77903"/>
                </a:lnTo>
                <a:lnTo>
                  <a:pt x="64265" y="77903"/>
                </a:lnTo>
                <a:lnTo>
                  <a:pt x="64265" y="78387"/>
                </a:lnTo>
                <a:lnTo>
                  <a:pt x="64265" y="78387"/>
                </a:lnTo>
                <a:lnTo>
                  <a:pt x="64265" y="78387"/>
                </a:lnTo>
                <a:lnTo>
                  <a:pt x="64265" y="78387"/>
                </a:lnTo>
                <a:lnTo>
                  <a:pt x="63696" y="78387"/>
                </a:lnTo>
                <a:lnTo>
                  <a:pt x="63696" y="78387"/>
                </a:lnTo>
                <a:lnTo>
                  <a:pt x="63696" y="78387"/>
                </a:lnTo>
                <a:lnTo>
                  <a:pt x="63696" y="78387"/>
                </a:lnTo>
                <a:lnTo>
                  <a:pt x="63696" y="78870"/>
                </a:lnTo>
                <a:lnTo>
                  <a:pt x="63696" y="78870"/>
                </a:lnTo>
                <a:lnTo>
                  <a:pt x="63696" y="78870"/>
                </a:lnTo>
                <a:lnTo>
                  <a:pt x="63127" y="78870"/>
                </a:lnTo>
                <a:lnTo>
                  <a:pt x="63127" y="78870"/>
                </a:lnTo>
                <a:lnTo>
                  <a:pt x="63127" y="78870"/>
                </a:lnTo>
                <a:lnTo>
                  <a:pt x="63127" y="79354"/>
                </a:lnTo>
                <a:lnTo>
                  <a:pt x="63127" y="79354"/>
                </a:lnTo>
                <a:lnTo>
                  <a:pt x="63127" y="79354"/>
                </a:lnTo>
                <a:lnTo>
                  <a:pt x="63127" y="79354"/>
                </a:lnTo>
                <a:lnTo>
                  <a:pt x="62559" y="79354"/>
                </a:lnTo>
                <a:lnTo>
                  <a:pt x="62559" y="80080"/>
                </a:lnTo>
                <a:lnTo>
                  <a:pt x="62559" y="80080"/>
                </a:lnTo>
                <a:lnTo>
                  <a:pt x="62559" y="80080"/>
                </a:lnTo>
                <a:lnTo>
                  <a:pt x="62559" y="80080"/>
                </a:lnTo>
                <a:lnTo>
                  <a:pt x="62559" y="80080"/>
                </a:lnTo>
                <a:lnTo>
                  <a:pt x="62559" y="80080"/>
                </a:lnTo>
                <a:lnTo>
                  <a:pt x="62559" y="80564"/>
                </a:lnTo>
                <a:lnTo>
                  <a:pt x="61706" y="80564"/>
                </a:lnTo>
                <a:lnTo>
                  <a:pt x="61706" y="80564"/>
                </a:lnTo>
                <a:lnTo>
                  <a:pt x="61706" y="80564"/>
                </a:lnTo>
                <a:lnTo>
                  <a:pt x="61706" y="80564"/>
                </a:lnTo>
                <a:lnTo>
                  <a:pt x="61706" y="80564"/>
                </a:lnTo>
                <a:lnTo>
                  <a:pt x="61706" y="80564"/>
                </a:lnTo>
                <a:lnTo>
                  <a:pt x="61137" y="80564"/>
                </a:lnTo>
                <a:lnTo>
                  <a:pt x="61137" y="81048"/>
                </a:lnTo>
                <a:lnTo>
                  <a:pt x="61137" y="81048"/>
                </a:lnTo>
                <a:lnTo>
                  <a:pt x="61137" y="81048"/>
                </a:lnTo>
                <a:lnTo>
                  <a:pt x="61137" y="81048"/>
                </a:lnTo>
                <a:lnTo>
                  <a:pt x="60568" y="81048"/>
                </a:lnTo>
                <a:lnTo>
                  <a:pt x="60568" y="81048"/>
                </a:lnTo>
                <a:lnTo>
                  <a:pt x="60568" y="81048"/>
                </a:lnTo>
                <a:lnTo>
                  <a:pt x="60568" y="81048"/>
                </a:lnTo>
                <a:lnTo>
                  <a:pt x="60568" y="81048"/>
                </a:lnTo>
                <a:lnTo>
                  <a:pt x="60568" y="81532"/>
                </a:lnTo>
                <a:lnTo>
                  <a:pt x="60000" y="81532"/>
                </a:lnTo>
                <a:lnTo>
                  <a:pt x="60000" y="81532"/>
                </a:lnTo>
                <a:lnTo>
                  <a:pt x="60000" y="81532"/>
                </a:lnTo>
                <a:lnTo>
                  <a:pt x="60000" y="81532"/>
                </a:lnTo>
                <a:lnTo>
                  <a:pt x="60000" y="81532"/>
                </a:lnTo>
                <a:lnTo>
                  <a:pt x="60000" y="81532"/>
                </a:lnTo>
                <a:lnTo>
                  <a:pt x="59431" y="81532"/>
                </a:lnTo>
                <a:lnTo>
                  <a:pt x="59431" y="82016"/>
                </a:lnTo>
                <a:lnTo>
                  <a:pt x="59431" y="82016"/>
                </a:lnTo>
                <a:lnTo>
                  <a:pt x="59431" y="82016"/>
                </a:lnTo>
                <a:lnTo>
                  <a:pt x="59431" y="82016"/>
                </a:lnTo>
                <a:lnTo>
                  <a:pt x="58578" y="82016"/>
                </a:lnTo>
                <a:lnTo>
                  <a:pt x="58578" y="82016"/>
                </a:lnTo>
                <a:lnTo>
                  <a:pt x="58578" y="82016"/>
                </a:lnTo>
                <a:lnTo>
                  <a:pt x="58578" y="82741"/>
                </a:lnTo>
                <a:lnTo>
                  <a:pt x="58578" y="82741"/>
                </a:lnTo>
                <a:lnTo>
                  <a:pt x="58578" y="82741"/>
                </a:lnTo>
                <a:lnTo>
                  <a:pt x="58578" y="82741"/>
                </a:lnTo>
                <a:lnTo>
                  <a:pt x="58578" y="82741"/>
                </a:lnTo>
                <a:lnTo>
                  <a:pt x="58578" y="82741"/>
                </a:lnTo>
                <a:lnTo>
                  <a:pt x="58578" y="82741"/>
                </a:lnTo>
                <a:lnTo>
                  <a:pt x="58578" y="82741"/>
                </a:lnTo>
                <a:lnTo>
                  <a:pt x="58578" y="83225"/>
                </a:lnTo>
                <a:lnTo>
                  <a:pt x="58578" y="83225"/>
                </a:lnTo>
                <a:lnTo>
                  <a:pt x="58578" y="83225"/>
                </a:lnTo>
                <a:lnTo>
                  <a:pt x="58578" y="83709"/>
                </a:lnTo>
                <a:lnTo>
                  <a:pt x="58578" y="83709"/>
                </a:lnTo>
                <a:lnTo>
                  <a:pt x="58578" y="83709"/>
                </a:lnTo>
                <a:lnTo>
                  <a:pt x="58578" y="83709"/>
                </a:lnTo>
                <a:lnTo>
                  <a:pt x="58578" y="84193"/>
                </a:lnTo>
                <a:lnTo>
                  <a:pt x="58578" y="84193"/>
                </a:lnTo>
                <a:lnTo>
                  <a:pt x="58578" y="84193"/>
                </a:lnTo>
                <a:lnTo>
                  <a:pt x="58578" y="84193"/>
                </a:lnTo>
                <a:lnTo>
                  <a:pt x="58578" y="84193"/>
                </a:lnTo>
                <a:lnTo>
                  <a:pt x="58578" y="84193"/>
                </a:lnTo>
                <a:lnTo>
                  <a:pt x="58578" y="84677"/>
                </a:lnTo>
                <a:lnTo>
                  <a:pt x="58009" y="84677"/>
                </a:lnTo>
                <a:lnTo>
                  <a:pt x="58009" y="84677"/>
                </a:lnTo>
                <a:lnTo>
                  <a:pt x="58009" y="84677"/>
                </a:lnTo>
                <a:lnTo>
                  <a:pt x="58009" y="84677"/>
                </a:lnTo>
                <a:lnTo>
                  <a:pt x="58009" y="84677"/>
                </a:lnTo>
                <a:lnTo>
                  <a:pt x="58009" y="84677"/>
                </a:lnTo>
                <a:lnTo>
                  <a:pt x="57440" y="84677"/>
                </a:lnTo>
                <a:lnTo>
                  <a:pt x="57440" y="84677"/>
                </a:lnTo>
                <a:lnTo>
                  <a:pt x="57440" y="85403"/>
                </a:lnTo>
                <a:lnTo>
                  <a:pt x="57440" y="85403"/>
                </a:lnTo>
                <a:lnTo>
                  <a:pt x="56872" y="85403"/>
                </a:lnTo>
                <a:lnTo>
                  <a:pt x="56872" y="85403"/>
                </a:lnTo>
                <a:lnTo>
                  <a:pt x="56872" y="85403"/>
                </a:lnTo>
                <a:lnTo>
                  <a:pt x="56872" y="85403"/>
                </a:lnTo>
                <a:lnTo>
                  <a:pt x="56872" y="85403"/>
                </a:lnTo>
                <a:lnTo>
                  <a:pt x="56872" y="85403"/>
                </a:lnTo>
                <a:lnTo>
                  <a:pt x="56303" y="85403"/>
                </a:lnTo>
                <a:lnTo>
                  <a:pt x="56303" y="85403"/>
                </a:lnTo>
                <a:lnTo>
                  <a:pt x="56303" y="85887"/>
                </a:lnTo>
                <a:lnTo>
                  <a:pt x="56303" y="85887"/>
                </a:lnTo>
                <a:lnTo>
                  <a:pt x="56303" y="85887"/>
                </a:lnTo>
                <a:lnTo>
                  <a:pt x="55450" y="85887"/>
                </a:lnTo>
                <a:lnTo>
                  <a:pt x="55450" y="85403"/>
                </a:lnTo>
                <a:lnTo>
                  <a:pt x="55450" y="85403"/>
                </a:lnTo>
                <a:lnTo>
                  <a:pt x="55450" y="85403"/>
                </a:lnTo>
                <a:lnTo>
                  <a:pt x="54881" y="85403"/>
                </a:lnTo>
                <a:lnTo>
                  <a:pt x="54881" y="85403"/>
                </a:lnTo>
                <a:lnTo>
                  <a:pt x="54881" y="85403"/>
                </a:lnTo>
                <a:lnTo>
                  <a:pt x="54881" y="85403"/>
                </a:lnTo>
                <a:lnTo>
                  <a:pt x="54881" y="85887"/>
                </a:lnTo>
                <a:lnTo>
                  <a:pt x="54312" y="85887"/>
                </a:lnTo>
                <a:lnTo>
                  <a:pt x="54312" y="85887"/>
                </a:lnTo>
                <a:lnTo>
                  <a:pt x="54312" y="85887"/>
                </a:lnTo>
                <a:lnTo>
                  <a:pt x="54312" y="85887"/>
                </a:lnTo>
                <a:lnTo>
                  <a:pt x="54312" y="85887"/>
                </a:lnTo>
                <a:lnTo>
                  <a:pt x="54312" y="85887"/>
                </a:lnTo>
                <a:lnTo>
                  <a:pt x="54312" y="86370"/>
                </a:lnTo>
                <a:lnTo>
                  <a:pt x="54312" y="86370"/>
                </a:lnTo>
                <a:lnTo>
                  <a:pt x="53744" y="86370"/>
                </a:lnTo>
                <a:lnTo>
                  <a:pt x="53744" y="86370"/>
                </a:lnTo>
                <a:lnTo>
                  <a:pt x="53744" y="86854"/>
                </a:lnTo>
                <a:lnTo>
                  <a:pt x="53744" y="86854"/>
                </a:lnTo>
                <a:lnTo>
                  <a:pt x="53744" y="86854"/>
                </a:lnTo>
                <a:lnTo>
                  <a:pt x="53744" y="86854"/>
                </a:lnTo>
                <a:lnTo>
                  <a:pt x="53744" y="87338"/>
                </a:lnTo>
                <a:lnTo>
                  <a:pt x="53744" y="87338"/>
                </a:lnTo>
                <a:lnTo>
                  <a:pt x="53175" y="87338"/>
                </a:lnTo>
                <a:lnTo>
                  <a:pt x="53175" y="87338"/>
                </a:lnTo>
                <a:lnTo>
                  <a:pt x="53175" y="87338"/>
                </a:lnTo>
                <a:lnTo>
                  <a:pt x="53175" y="87338"/>
                </a:lnTo>
                <a:lnTo>
                  <a:pt x="53175" y="87338"/>
                </a:lnTo>
                <a:lnTo>
                  <a:pt x="53175" y="88064"/>
                </a:lnTo>
                <a:lnTo>
                  <a:pt x="53175" y="88064"/>
                </a:lnTo>
                <a:lnTo>
                  <a:pt x="53175" y="88064"/>
                </a:lnTo>
                <a:lnTo>
                  <a:pt x="53175" y="88064"/>
                </a:lnTo>
                <a:lnTo>
                  <a:pt x="53175" y="88064"/>
                </a:lnTo>
                <a:lnTo>
                  <a:pt x="53175" y="88064"/>
                </a:lnTo>
                <a:lnTo>
                  <a:pt x="53175" y="88064"/>
                </a:lnTo>
                <a:lnTo>
                  <a:pt x="52322" y="88064"/>
                </a:lnTo>
                <a:lnTo>
                  <a:pt x="52322" y="88064"/>
                </a:lnTo>
                <a:lnTo>
                  <a:pt x="52322" y="88064"/>
                </a:lnTo>
                <a:lnTo>
                  <a:pt x="52322" y="88064"/>
                </a:lnTo>
                <a:lnTo>
                  <a:pt x="52322" y="88064"/>
                </a:lnTo>
                <a:lnTo>
                  <a:pt x="52322" y="88064"/>
                </a:lnTo>
                <a:lnTo>
                  <a:pt x="52322" y="88064"/>
                </a:lnTo>
                <a:lnTo>
                  <a:pt x="52322" y="88064"/>
                </a:lnTo>
                <a:lnTo>
                  <a:pt x="51753" y="88064"/>
                </a:lnTo>
                <a:lnTo>
                  <a:pt x="51753" y="88064"/>
                </a:lnTo>
                <a:lnTo>
                  <a:pt x="51753" y="87338"/>
                </a:lnTo>
                <a:lnTo>
                  <a:pt x="51753" y="87338"/>
                </a:lnTo>
                <a:lnTo>
                  <a:pt x="51753" y="87338"/>
                </a:lnTo>
                <a:lnTo>
                  <a:pt x="51753" y="87338"/>
                </a:lnTo>
                <a:lnTo>
                  <a:pt x="51753" y="87338"/>
                </a:lnTo>
                <a:lnTo>
                  <a:pt x="51184" y="87338"/>
                </a:lnTo>
                <a:lnTo>
                  <a:pt x="51184" y="87338"/>
                </a:lnTo>
                <a:lnTo>
                  <a:pt x="51184" y="87338"/>
                </a:lnTo>
                <a:lnTo>
                  <a:pt x="51184" y="87338"/>
                </a:lnTo>
                <a:lnTo>
                  <a:pt x="51184" y="88064"/>
                </a:lnTo>
                <a:lnTo>
                  <a:pt x="50616" y="88064"/>
                </a:lnTo>
                <a:lnTo>
                  <a:pt x="50616" y="88064"/>
                </a:lnTo>
                <a:lnTo>
                  <a:pt x="50616" y="88064"/>
                </a:lnTo>
                <a:lnTo>
                  <a:pt x="50616" y="88064"/>
                </a:lnTo>
                <a:lnTo>
                  <a:pt x="50616" y="88064"/>
                </a:lnTo>
                <a:lnTo>
                  <a:pt x="50616" y="88064"/>
                </a:lnTo>
                <a:lnTo>
                  <a:pt x="50616" y="88064"/>
                </a:lnTo>
                <a:lnTo>
                  <a:pt x="50047" y="88064"/>
                </a:lnTo>
                <a:lnTo>
                  <a:pt x="50047" y="88548"/>
                </a:lnTo>
                <a:lnTo>
                  <a:pt x="50047" y="88548"/>
                </a:lnTo>
                <a:lnTo>
                  <a:pt x="50047" y="88548"/>
                </a:lnTo>
                <a:lnTo>
                  <a:pt x="50047" y="88548"/>
                </a:lnTo>
                <a:lnTo>
                  <a:pt x="50047" y="89032"/>
                </a:lnTo>
                <a:lnTo>
                  <a:pt x="50047" y="89032"/>
                </a:lnTo>
                <a:lnTo>
                  <a:pt x="50047" y="89032"/>
                </a:lnTo>
                <a:lnTo>
                  <a:pt x="50047" y="89032"/>
                </a:lnTo>
                <a:lnTo>
                  <a:pt x="49194" y="89032"/>
                </a:lnTo>
                <a:lnTo>
                  <a:pt x="49194" y="89516"/>
                </a:lnTo>
                <a:lnTo>
                  <a:pt x="49194" y="89516"/>
                </a:lnTo>
                <a:lnTo>
                  <a:pt x="49194" y="89516"/>
                </a:lnTo>
                <a:lnTo>
                  <a:pt x="49194" y="89516"/>
                </a:lnTo>
                <a:lnTo>
                  <a:pt x="49194" y="90000"/>
                </a:lnTo>
                <a:lnTo>
                  <a:pt x="49194" y="90000"/>
                </a:lnTo>
                <a:lnTo>
                  <a:pt x="49194" y="90000"/>
                </a:lnTo>
                <a:lnTo>
                  <a:pt x="49194" y="90000"/>
                </a:lnTo>
                <a:lnTo>
                  <a:pt x="49194" y="90725"/>
                </a:lnTo>
                <a:lnTo>
                  <a:pt x="49194" y="90725"/>
                </a:lnTo>
                <a:lnTo>
                  <a:pt x="49194" y="90725"/>
                </a:lnTo>
                <a:lnTo>
                  <a:pt x="49194" y="91209"/>
                </a:lnTo>
                <a:lnTo>
                  <a:pt x="49194" y="91209"/>
                </a:lnTo>
                <a:lnTo>
                  <a:pt x="49194" y="91209"/>
                </a:lnTo>
                <a:lnTo>
                  <a:pt x="49194" y="91209"/>
                </a:lnTo>
                <a:lnTo>
                  <a:pt x="49194" y="91693"/>
                </a:lnTo>
                <a:lnTo>
                  <a:pt x="49194" y="91693"/>
                </a:lnTo>
                <a:lnTo>
                  <a:pt x="49194" y="91693"/>
                </a:lnTo>
                <a:lnTo>
                  <a:pt x="49194" y="92177"/>
                </a:lnTo>
                <a:lnTo>
                  <a:pt x="49194" y="92177"/>
                </a:lnTo>
                <a:lnTo>
                  <a:pt x="49194" y="92177"/>
                </a:lnTo>
                <a:lnTo>
                  <a:pt x="49194" y="92177"/>
                </a:lnTo>
                <a:lnTo>
                  <a:pt x="49194" y="92661"/>
                </a:lnTo>
                <a:lnTo>
                  <a:pt x="50047" y="92661"/>
                </a:lnTo>
                <a:lnTo>
                  <a:pt x="50047" y="92661"/>
                </a:lnTo>
                <a:lnTo>
                  <a:pt x="50047" y="92661"/>
                </a:lnTo>
                <a:lnTo>
                  <a:pt x="50047" y="93387"/>
                </a:lnTo>
                <a:lnTo>
                  <a:pt x="50047" y="93387"/>
                </a:lnTo>
                <a:lnTo>
                  <a:pt x="50047" y="93387"/>
                </a:lnTo>
                <a:lnTo>
                  <a:pt x="50047" y="93387"/>
                </a:lnTo>
                <a:lnTo>
                  <a:pt x="50047" y="93870"/>
                </a:lnTo>
                <a:lnTo>
                  <a:pt x="49194" y="93870"/>
                </a:lnTo>
                <a:lnTo>
                  <a:pt x="49194" y="93870"/>
                </a:lnTo>
                <a:lnTo>
                  <a:pt x="49194" y="93870"/>
                </a:lnTo>
                <a:lnTo>
                  <a:pt x="49194" y="94354"/>
                </a:lnTo>
                <a:lnTo>
                  <a:pt x="49194" y="94354"/>
                </a:lnTo>
                <a:lnTo>
                  <a:pt x="49194" y="94354"/>
                </a:lnTo>
                <a:lnTo>
                  <a:pt x="49194" y="94838"/>
                </a:lnTo>
                <a:lnTo>
                  <a:pt x="49194" y="94838"/>
                </a:lnTo>
                <a:lnTo>
                  <a:pt x="49194" y="94838"/>
                </a:lnTo>
                <a:lnTo>
                  <a:pt x="50047" y="94838"/>
                </a:lnTo>
                <a:lnTo>
                  <a:pt x="50047" y="95322"/>
                </a:lnTo>
                <a:lnTo>
                  <a:pt x="50047" y="95322"/>
                </a:lnTo>
                <a:lnTo>
                  <a:pt x="50047" y="95322"/>
                </a:lnTo>
                <a:lnTo>
                  <a:pt x="50047" y="95322"/>
                </a:lnTo>
                <a:lnTo>
                  <a:pt x="50047" y="96048"/>
                </a:lnTo>
                <a:lnTo>
                  <a:pt x="50047" y="96048"/>
                </a:lnTo>
                <a:lnTo>
                  <a:pt x="50047" y="96048"/>
                </a:lnTo>
                <a:lnTo>
                  <a:pt x="50047" y="96048"/>
                </a:lnTo>
                <a:lnTo>
                  <a:pt x="50047" y="96048"/>
                </a:lnTo>
                <a:lnTo>
                  <a:pt x="50047" y="96532"/>
                </a:lnTo>
                <a:lnTo>
                  <a:pt x="50047" y="96532"/>
                </a:lnTo>
                <a:lnTo>
                  <a:pt x="50047" y="96532"/>
                </a:lnTo>
                <a:lnTo>
                  <a:pt x="50047" y="96532"/>
                </a:lnTo>
                <a:lnTo>
                  <a:pt x="50047" y="97016"/>
                </a:lnTo>
                <a:lnTo>
                  <a:pt x="50047" y="97016"/>
                </a:lnTo>
                <a:lnTo>
                  <a:pt x="50047" y="97016"/>
                </a:lnTo>
                <a:lnTo>
                  <a:pt x="50616" y="97016"/>
                </a:lnTo>
                <a:lnTo>
                  <a:pt x="50616" y="97500"/>
                </a:lnTo>
                <a:lnTo>
                  <a:pt x="50616" y="97500"/>
                </a:lnTo>
                <a:lnTo>
                  <a:pt x="50616" y="97500"/>
                </a:lnTo>
                <a:lnTo>
                  <a:pt x="50616" y="97983"/>
                </a:lnTo>
                <a:lnTo>
                  <a:pt x="50616" y="97983"/>
                </a:lnTo>
                <a:lnTo>
                  <a:pt x="50616" y="97983"/>
                </a:lnTo>
                <a:lnTo>
                  <a:pt x="50616" y="98709"/>
                </a:lnTo>
                <a:lnTo>
                  <a:pt x="50616" y="98709"/>
                </a:lnTo>
                <a:lnTo>
                  <a:pt x="50616" y="98709"/>
                </a:lnTo>
                <a:lnTo>
                  <a:pt x="50047" y="98709"/>
                </a:lnTo>
                <a:lnTo>
                  <a:pt x="50047" y="99193"/>
                </a:lnTo>
                <a:lnTo>
                  <a:pt x="50616" y="99193"/>
                </a:lnTo>
                <a:lnTo>
                  <a:pt x="50616" y="99193"/>
                </a:lnTo>
                <a:lnTo>
                  <a:pt x="50616" y="99193"/>
                </a:lnTo>
                <a:lnTo>
                  <a:pt x="50616" y="99193"/>
                </a:lnTo>
                <a:lnTo>
                  <a:pt x="50616" y="99193"/>
                </a:lnTo>
                <a:lnTo>
                  <a:pt x="50047" y="99193"/>
                </a:lnTo>
                <a:lnTo>
                  <a:pt x="50047" y="99193"/>
                </a:lnTo>
                <a:lnTo>
                  <a:pt x="50047" y="99193"/>
                </a:lnTo>
                <a:lnTo>
                  <a:pt x="50047" y="99677"/>
                </a:lnTo>
                <a:lnTo>
                  <a:pt x="50047" y="99677"/>
                </a:lnTo>
                <a:lnTo>
                  <a:pt x="50047" y="99677"/>
                </a:lnTo>
                <a:lnTo>
                  <a:pt x="50047" y="100161"/>
                </a:lnTo>
                <a:lnTo>
                  <a:pt x="50047" y="100161"/>
                </a:lnTo>
                <a:lnTo>
                  <a:pt x="50047" y="100161"/>
                </a:lnTo>
                <a:lnTo>
                  <a:pt x="50047" y="100645"/>
                </a:lnTo>
                <a:lnTo>
                  <a:pt x="50047" y="100645"/>
                </a:lnTo>
                <a:lnTo>
                  <a:pt x="50047" y="100645"/>
                </a:lnTo>
                <a:lnTo>
                  <a:pt x="50047" y="100645"/>
                </a:lnTo>
                <a:lnTo>
                  <a:pt x="50047" y="101370"/>
                </a:lnTo>
                <a:lnTo>
                  <a:pt x="49194" y="101370"/>
                </a:lnTo>
                <a:lnTo>
                  <a:pt x="49194" y="101370"/>
                </a:lnTo>
                <a:lnTo>
                  <a:pt x="49194" y="101370"/>
                </a:lnTo>
                <a:lnTo>
                  <a:pt x="49194" y="101854"/>
                </a:lnTo>
                <a:lnTo>
                  <a:pt x="49194" y="101854"/>
                </a:lnTo>
                <a:lnTo>
                  <a:pt x="49194" y="101854"/>
                </a:lnTo>
                <a:lnTo>
                  <a:pt x="49194" y="101854"/>
                </a:lnTo>
                <a:lnTo>
                  <a:pt x="49194" y="101854"/>
                </a:lnTo>
                <a:lnTo>
                  <a:pt x="49194" y="101854"/>
                </a:lnTo>
                <a:lnTo>
                  <a:pt x="49194" y="102338"/>
                </a:lnTo>
                <a:lnTo>
                  <a:pt x="49194" y="102338"/>
                </a:lnTo>
                <a:lnTo>
                  <a:pt x="48625" y="102338"/>
                </a:lnTo>
                <a:lnTo>
                  <a:pt x="48625" y="102338"/>
                </a:lnTo>
                <a:lnTo>
                  <a:pt x="48625" y="102822"/>
                </a:lnTo>
                <a:lnTo>
                  <a:pt x="48625" y="102822"/>
                </a:lnTo>
                <a:lnTo>
                  <a:pt x="48625" y="102822"/>
                </a:lnTo>
                <a:lnTo>
                  <a:pt x="48625" y="102822"/>
                </a:lnTo>
                <a:lnTo>
                  <a:pt x="48625" y="102822"/>
                </a:lnTo>
                <a:lnTo>
                  <a:pt x="48625" y="103306"/>
                </a:lnTo>
                <a:lnTo>
                  <a:pt x="48625" y="103306"/>
                </a:lnTo>
                <a:lnTo>
                  <a:pt x="48625" y="103306"/>
                </a:lnTo>
                <a:lnTo>
                  <a:pt x="48625" y="103306"/>
                </a:lnTo>
                <a:lnTo>
                  <a:pt x="48625" y="104032"/>
                </a:lnTo>
                <a:lnTo>
                  <a:pt x="48625" y="104032"/>
                </a:lnTo>
                <a:lnTo>
                  <a:pt x="48056" y="104032"/>
                </a:lnTo>
                <a:lnTo>
                  <a:pt x="48056" y="104032"/>
                </a:lnTo>
                <a:lnTo>
                  <a:pt x="48056" y="104516"/>
                </a:lnTo>
                <a:lnTo>
                  <a:pt x="48056" y="104516"/>
                </a:lnTo>
                <a:lnTo>
                  <a:pt x="48056" y="104516"/>
                </a:lnTo>
                <a:lnTo>
                  <a:pt x="48056" y="104516"/>
                </a:lnTo>
                <a:lnTo>
                  <a:pt x="48056" y="104516"/>
                </a:lnTo>
                <a:lnTo>
                  <a:pt x="48056" y="105000"/>
                </a:lnTo>
                <a:lnTo>
                  <a:pt x="48056" y="105000"/>
                </a:lnTo>
                <a:lnTo>
                  <a:pt x="48056" y="105000"/>
                </a:lnTo>
                <a:lnTo>
                  <a:pt x="48056" y="105483"/>
                </a:lnTo>
                <a:lnTo>
                  <a:pt x="48056" y="105483"/>
                </a:lnTo>
                <a:lnTo>
                  <a:pt x="48056" y="105483"/>
                </a:lnTo>
                <a:lnTo>
                  <a:pt x="48056" y="105483"/>
                </a:lnTo>
                <a:lnTo>
                  <a:pt x="48625" y="105483"/>
                </a:lnTo>
                <a:lnTo>
                  <a:pt x="48625" y="105967"/>
                </a:lnTo>
                <a:lnTo>
                  <a:pt x="48625" y="105967"/>
                </a:lnTo>
                <a:lnTo>
                  <a:pt x="48625" y="105967"/>
                </a:lnTo>
                <a:lnTo>
                  <a:pt x="48625" y="106693"/>
                </a:lnTo>
                <a:lnTo>
                  <a:pt x="48625" y="106693"/>
                </a:lnTo>
                <a:lnTo>
                  <a:pt x="48625" y="106693"/>
                </a:lnTo>
                <a:lnTo>
                  <a:pt x="48625" y="107177"/>
                </a:lnTo>
                <a:lnTo>
                  <a:pt x="48625" y="107177"/>
                </a:lnTo>
                <a:lnTo>
                  <a:pt x="48625" y="107177"/>
                </a:lnTo>
                <a:lnTo>
                  <a:pt x="48625" y="107661"/>
                </a:lnTo>
                <a:lnTo>
                  <a:pt x="48625" y="107661"/>
                </a:lnTo>
                <a:lnTo>
                  <a:pt x="48625" y="107661"/>
                </a:lnTo>
                <a:lnTo>
                  <a:pt x="48625" y="108145"/>
                </a:lnTo>
                <a:lnTo>
                  <a:pt x="48625" y="108145"/>
                </a:lnTo>
                <a:lnTo>
                  <a:pt x="48625" y="108145"/>
                </a:lnTo>
                <a:lnTo>
                  <a:pt x="48625" y="108629"/>
                </a:lnTo>
                <a:lnTo>
                  <a:pt x="48625" y="108629"/>
                </a:lnTo>
                <a:lnTo>
                  <a:pt x="48625" y="108629"/>
                </a:lnTo>
                <a:lnTo>
                  <a:pt x="48625" y="109354"/>
                </a:lnTo>
                <a:lnTo>
                  <a:pt x="48625" y="109354"/>
                </a:lnTo>
                <a:lnTo>
                  <a:pt x="48625" y="109354"/>
                </a:lnTo>
                <a:lnTo>
                  <a:pt x="48625" y="109838"/>
                </a:lnTo>
                <a:lnTo>
                  <a:pt x="48625" y="109838"/>
                </a:lnTo>
                <a:lnTo>
                  <a:pt x="48625" y="109838"/>
                </a:lnTo>
                <a:lnTo>
                  <a:pt x="48625" y="109838"/>
                </a:lnTo>
                <a:lnTo>
                  <a:pt x="48625" y="109838"/>
                </a:lnTo>
                <a:lnTo>
                  <a:pt x="48625" y="110322"/>
                </a:lnTo>
                <a:lnTo>
                  <a:pt x="48625" y="110322"/>
                </a:lnTo>
                <a:lnTo>
                  <a:pt x="48625" y="110322"/>
                </a:lnTo>
                <a:lnTo>
                  <a:pt x="48625" y="110322"/>
                </a:lnTo>
                <a:lnTo>
                  <a:pt x="48056" y="110322"/>
                </a:lnTo>
                <a:lnTo>
                  <a:pt x="48056" y="110322"/>
                </a:lnTo>
                <a:lnTo>
                  <a:pt x="48056" y="110322"/>
                </a:lnTo>
                <a:lnTo>
                  <a:pt x="47488" y="110322"/>
                </a:lnTo>
                <a:lnTo>
                  <a:pt x="47488" y="110322"/>
                </a:lnTo>
                <a:lnTo>
                  <a:pt x="47488" y="110322"/>
                </a:lnTo>
                <a:lnTo>
                  <a:pt x="47488" y="110322"/>
                </a:lnTo>
                <a:lnTo>
                  <a:pt x="47488" y="110322"/>
                </a:lnTo>
                <a:lnTo>
                  <a:pt x="46919" y="110322"/>
                </a:lnTo>
                <a:lnTo>
                  <a:pt x="46919" y="110322"/>
                </a:lnTo>
                <a:lnTo>
                  <a:pt x="46919" y="110322"/>
                </a:lnTo>
                <a:lnTo>
                  <a:pt x="46919" y="110322"/>
                </a:lnTo>
                <a:lnTo>
                  <a:pt x="46066" y="110322"/>
                </a:lnTo>
                <a:lnTo>
                  <a:pt x="46066" y="110322"/>
                </a:lnTo>
                <a:lnTo>
                  <a:pt x="46066" y="110322"/>
                </a:lnTo>
                <a:lnTo>
                  <a:pt x="46066" y="110806"/>
                </a:lnTo>
                <a:lnTo>
                  <a:pt x="46066" y="110806"/>
                </a:lnTo>
                <a:lnTo>
                  <a:pt x="46066" y="110806"/>
                </a:lnTo>
                <a:lnTo>
                  <a:pt x="46066" y="110806"/>
                </a:lnTo>
                <a:lnTo>
                  <a:pt x="45497" y="110806"/>
                </a:lnTo>
                <a:lnTo>
                  <a:pt x="45497" y="111290"/>
                </a:lnTo>
                <a:lnTo>
                  <a:pt x="46066" y="111290"/>
                </a:lnTo>
                <a:lnTo>
                  <a:pt x="46066" y="111290"/>
                </a:lnTo>
                <a:lnTo>
                  <a:pt x="46066" y="111290"/>
                </a:lnTo>
                <a:lnTo>
                  <a:pt x="45497" y="111290"/>
                </a:lnTo>
                <a:lnTo>
                  <a:pt x="45497" y="112016"/>
                </a:lnTo>
                <a:lnTo>
                  <a:pt x="45497" y="112016"/>
                </a:lnTo>
                <a:lnTo>
                  <a:pt x="45497" y="112016"/>
                </a:lnTo>
                <a:lnTo>
                  <a:pt x="45497" y="112016"/>
                </a:lnTo>
                <a:lnTo>
                  <a:pt x="45497" y="112016"/>
                </a:lnTo>
                <a:lnTo>
                  <a:pt x="45497" y="112500"/>
                </a:lnTo>
                <a:lnTo>
                  <a:pt x="45497" y="112500"/>
                </a:lnTo>
                <a:lnTo>
                  <a:pt x="45497" y="112500"/>
                </a:lnTo>
                <a:lnTo>
                  <a:pt x="44928" y="112500"/>
                </a:lnTo>
                <a:lnTo>
                  <a:pt x="44928" y="112500"/>
                </a:lnTo>
                <a:lnTo>
                  <a:pt x="44928" y="112500"/>
                </a:lnTo>
                <a:lnTo>
                  <a:pt x="44928" y="112983"/>
                </a:lnTo>
                <a:lnTo>
                  <a:pt x="44928" y="112983"/>
                </a:lnTo>
                <a:lnTo>
                  <a:pt x="44928" y="112983"/>
                </a:lnTo>
                <a:lnTo>
                  <a:pt x="44928" y="112983"/>
                </a:lnTo>
                <a:lnTo>
                  <a:pt x="44928" y="112983"/>
                </a:lnTo>
                <a:lnTo>
                  <a:pt x="44928" y="113467"/>
                </a:lnTo>
                <a:lnTo>
                  <a:pt x="44928" y="113467"/>
                </a:lnTo>
                <a:lnTo>
                  <a:pt x="44928" y="113467"/>
                </a:lnTo>
                <a:lnTo>
                  <a:pt x="44928" y="113951"/>
                </a:lnTo>
                <a:lnTo>
                  <a:pt x="44928" y="113951"/>
                </a:lnTo>
                <a:lnTo>
                  <a:pt x="44928" y="113951"/>
                </a:lnTo>
                <a:lnTo>
                  <a:pt x="44928" y="113951"/>
                </a:lnTo>
                <a:lnTo>
                  <a:pt x="44928" y="113951"/>
                </a:lnTo>
                <a:lnTo>
                  <a:pt x="44928" y="113951"/>
                </a:lnTo>
                <a:lnTo>
                  <a:pt x="44928" y="114677"/>
                </a:lnTo>
                <a:lnTo>
                  <a:pt x="45497" y="114677"/>
                </a:lnTo>
                <a:lnTo>
                  <a:pt x="45497" y="114677"/>
                </a:lnTo>
                <a:lnTo>
                  <a:pt x="45497" y="114677"/>
                </a:lnTo>
                <a:lnTo>
                  <a:pt x="45497" y="114677"/>
                </a:lnTo>
                <a:lnTo>
                  <a:pt x="45497" y="113951"/>
                </a:lnTo>
                <a:lnTo>
                  <a:pt x="46066" y="113951"/>
                </a:lnTo>
                <a:lnTo>
                  <a:pt x="46066" y="113951"/>
                </a:lnTo>
                <a:lnTo>
                  <a:pt x="46066" y="113951"/>
                </a:lnTo>
                <a:lnTo>
                  <a:pt x="46066" y="114677"/>
                </a:lnTo>
                <a:lnTo>
                  <a:pt x="46066" y="114677"/>
                </a:lnTo>
                <a:lnTo>
                  <a:pt x="46919" y="114677"/>
                </a:lnTo>
                <a:lnTo>
                  <a:pt x="46919" y="114677"/>
                </a:lnTo>
                <a:lnTo>
                  <a:pt x="46919" y="114677"/>
                </a:lnTo>
                <a:lnTo>
                  <a:pt x="46919" y="115161"/>
                </a:lnTo>
                <a:lnTo>
                  <a:pt x="46919" y="115161"/>
                </a:lnTo>
                <a:lnTo>
                  <a:pt x="46919" y="115161"/>
                </a:lnTo>
                <a:lnTo>
                  <a:pt x="46919" y="115161"/>
                </a:lnTo>
                <a:lnTo>
                  <a:pt x="46066" y="115161"/>
                </a:lnTo>
                <a:lnTo>
                  <a:pt x="46066" y="115161"/>
                </a:lnTo>
                <a:lnTo>
                  <a:pt x="46066" y="114677"/>
                </a:lnTo>
                <a:lnTo>
                  <a:pt x="46066" y="114677"/>
                </a:lnTo>
                <a:lnTo>
                  <a:pt x="45497" y="114677"/>
                </a:lnTo>
                <a:lnTo>
                  <a:pt x="45497" y="114677"/>
                </a:lnTo>
                <a:lnTo>
                  <a:pt x="45497" y="114677"/>
                </a:lnTo>
                <a:lnTo>
                  <a:pt x="45497" y="114677"/>
                </a:lnTo>
                <a:lnTo>
                  <a:pt x="45497" y="114677"/>
                </a:lnTo>
                <a:lnTo>
                  <a:pt x="45497" y="114677"/>
                </a:lnTo>
                <a:lnTo>
                  <a:pt x="44928" y="114677"/>
                </a:lnTo>
                <a:lnTo>
                  <a:pt x="44928" y="114677"/>
                </a:lnTo>
                <a:lnTo>
                  <a:pt x="44928" y="114677"/>
                </a:lnTo>
                <a:lnTo>
                  <a:pt x="44928" y="114677"/>
                </a:lnTo>
                <a:lnTo>
                  <a:pt x="44360" y="114677"/>
                </a:lnTo>
                <a:lnTo>
                  <a:pt x="44360" y="114677"/>
                </a:lnTo>
                <a:lnTo>
                  <a:pt x="44360" y="115161"/>
                </a:lnTo>
                <a:lnTo>
                  <a:pt x="44360" y="115161"/>
                </a:lnTo>
                <a:lnTo>
                  <a:pt x="43791" y="115161"/>
                </a:lnTo>
                <a:lnTo>
                  <a:pt x="43791" y="115161"/>
                </a:lnTo>
                <a:lnTo>
                  <a:pt x="43791" y="115161"/>
                </a:lnTo>
                <a:lnTo>
                  <a:pt x="43791" y="115161"/>
                </a:lnTo>
                <a:lnTo>
                  <a:pt x="43791" y="115161"/>
                </a:lnTo>
                <a:lnTo>
                  <a:pt x="43791" y="115161"/>
                </a:lnTo>
                <a:lnTo>
                  <a:pt x="42938" y="115161"/>
                </a:lnTo>
                <a:lnTo>
                  <a:pt x="42938" y="115161"/>
                </a:lnTo>
                <a:lnTo>
                  <a:pt x="42938" y="115161"/>
                </a:lnTo>
                <a:lnTo>
                  <a:pt x="42369" y="115161"/>
                </a:lnTo>
                <a:lnTo>
                  <a:pt x="42369" y="115161"/>
                </a:lnTo>
                <a:lnTo>
                  <a:pt x="42369" y="115161"/>
                </a:lnTo>
                <a:lnTo>
                  <a:pt x="42369" y="115161"/>
                </a:lnTo>
                <a:lnTo>
                  <a:pt x="42369" y="115645"/>
                </a:lnTo>
                <a:lnTo>
                  <a:pt x="42369" y="115645"/>
                </a:lnTo>
                <a:lnTo>
                  <a:pt x="41800" y="115645"/>
                </a:lnTo>
                <a:lnTo>
                  <a:pt x="41800" y="115645"/>
                </a:lnTo>
                <a:lnTo>
                  <a:pt x="41800" y="115645"/>
                </a:lnTo>
                <a:lnTo>
                  <a:pt x="41800" y="115645"/>
                </a:lnTo>
                <a:lnTo>
                  <a:pt x="41800" y="115645"/>
                </a:lnTo>
                <a:lnTo>
                  <a:pt x="41800" y="116129"/>
                </a:lnTo>
                <a:lnTo>
                  <a:pt x="41800" y="116129"/>
                </a:lnTo>
                <a:lnTo>
                  <a:pt x="41800" y="116129"/>
                </a:lnTo>
                <a:lnTo>
                  <a:pt x="41800" y="116129"/>
                </a:lnTo>
                <a:lnTo>
                  <a:pt x="41800" y="116129"/>
                </a:lnTo>
                <a:lnTo>
                  <a:pt x="41800" y="116612"/>
                </a:lnTo>
                <a:lnTo>
                  <a:pt x="41800" y="116612"/>
                </a:lnTo>
                <a:lnTo>
                  <a:pt x="41800" y="116612"/>
                </a:lnTo>
                <a:lnTo>
                  <a:pt x="41800" y="116612"/>
                </a:lnTo>
                <a:lnTo>
                  <a:pt x="41232" y="116612"/>
                </a:lnTo>
                <a:lnTo>
                  <a:pt x="41232" y="117338"/>
                </a:lnTo>
                <a:lnTo>
                  <a:pt x="41232" y="117338"/>
                </a:lnTo>
                <a:lnTo>
                  <a:pt x="41232" y="117338"/>
                </a:lnTo>
                <a:lnTo>
                  <a:pt x="41232" y="117822"/>
                </a:lnTo>
                <a:lnTo>
                  <a:pt x="41232" y="117822"/>
                </a:lnTo>
                <a:lnTo>
                  <a:pt x="41232" y="117822"/>
                </a:lnTo>
                <a:lnTo>
                  <a:pt x="41232" y="117822"/>
                </a:lnTo>
                <a:lnTo>
                  <a:pt x="41232" y="118306"/>
                </a:lnTo>
                <a:lnTo>
                  <a:pt x="41232" y="118306"/>
                </a:lnTo>
                <a:lnTo>
                  <a:pt x="41232" y="118306"/>
                </a:lnTo>
                <a:lnTo>
                  <a:pt x="41232" y="118306"/>
                </a:lnTo>
                <a:lnTo>
                  <a:pt x="40663" y="118306"/>
                </a:lnTo>
                <a:lnTo>
                  <a:pt x="40663" y="118306"/>
                </a:lnTo>
                <a:lnTo>
                  <a:pt x="40663" y="118306"/>
                </a:lnTo>
                <a:lnTo>
                  <a:pt x="40663" y="118790"/>
                </a:lnTo>
                <a:lnTo>
                  <a:pt x="40663" y="118790"/>
                </a:lnTo>
                <a:lnTo>
                  <a:pt x="40663" y="118790"/>
                </a:lnTo>
                <a:lnTo>
                  <a:pt x="40094" y="118790"/>
                </a:lnTo>
                <a:lnTo>
                  <a:pt x="40094" y="118790"/>
                </a:lnTo>
                <a:lnTo>
                  <a:pt x="40094" y="118790"/>
                </a:lnTo>
                <a:lnTo>
                  <a:pt x="40094" y="118790"/>
                </a:lnTo>
                <a:lnTo>
                  <a:pt x="40094" y="119274"/>
                </a:lnTo>
                <a:lnTo>
                  <a:pt x="40094" y="119274"/>
                </a:lnTo>
                <a:lnTo>
                  <a:pt x="40094" y="119274"/>
                </a:lnTo>
                <a:lnTo>
                  <a:pt x="39241" y="119274"/>
                </a:lnTo>
                <a:lnTo>
                  <a:pt x="39241" y="119274"/>
                </a:lnTo>
                <a:lnTo>
                  <a:pt x="39241" y="119274"/>
                </a:lnTo>
                <a:lnTo>
                  <a:pt x="38672" y="119274"/>
                </a:lnTo>
                <a:lnTo>
                  <a:pt x="38672" y="119274"/>
                </a:lnTo>
                <a:lnTo>
                  <a:pt x="38672" y="120000"/>
                </a:lnTo>
                <a:lnTo>
                  <a:pt x="38672" y="120000"/>
                </a:lnTo>
                <a:lnTo>
                  <a:pt x="38672" y="120000"/>
                </a:lnTo>
                <a:lnTo>
                  <a:pt x="38672" y="119274"/>
                </a:lnTo>
                <a:lnTo>
                  <a:pt x="38672" y="119274"/>
                </a:lnTo>
                <a:lnTo>
                  <a:pt x="38104" y="119274"/>
                </a:lnTo>
                <a:lnTo>
                  <a:pt x="38104" y="119274"/>
                </a:lnTo>
                <a:lnTo>
                  <a:pt x="38104" y="119274"/>
                </a:lnTo>
                <a:lnTo>
                  <a:pt x="38104" y="119274"/>
                </a:lnTo>
                <a:lnTo>
                  <a:pt x="38104" y="119274"/>
                </a:lnTo>
                <a:lnTo>
                  <a:pt x="37535" y="119274"/>
                </a:lnTo>
                <a:lnTo>
                  <a:pt x="37535" y="119274"/>
                </a:lnTo>
                <a:lnTo>
                  <a:pt x="37535" y="119274"/>
                </a:lnTo>
                <a:lnTo>
                  <a:pt x="37535" y="119274"/>
                </a:lnTo>
                <a:lnTo>
                  <a:pt x="37535" y="118790"/>
                </a:lnTo>
                <a:lnTo>
                  <a:pt x="36966" y="118790"/>
                </a:lnTo>
                <a:lnTo>
                  <a:pt x="36966" y="118790"/>
                </a:lnTo>
                <a:lnTo>
                  <a:pt x="36966" y="118790"/>
                </a:lnTo>
                <a:lnTo>
                  <a:pt x="36966" y="118790"/>
                </a:lnTo>
                <a:lnTo>
                  <a:pt x="36966" y="118790"/>
                </a:lnTo>
                <a:lnTo>
                  <a:pt x="36966" y="118790"/>
                </a:lnTo>
                <a:lnTo>
                  <a:pt x="36966" y="118306"/>
                </a:lnTo>
                <a:lnTo>
                  <a:pt x="36113" y="118306"/>
                </a:lnTo>
                <a:lnTo>
                  <a:pt x="36113" y="118306"/>
                </a:lnTo>
                <a:lnTo>
                  <a:pt x="36113" y="118306"/>
                </a:lnTo>
                <a:lnTo>
                  <a:pt x="36113" y="118306"/>
                </a:lnTo>
                <a:lnTo>
                  <a:pt x="36113" y="118306"/>
                </a:lnTo>
                <a:lnTo>
                  <a:pt x="36113" y="117822"/>
                </a:lnTo>
                <a:lnTo>
                  <a:pt x="36113" y="117822"/>
                </a:lnTo>
                <a:lnTo>
                  <a:pt x="36113" y="117822"/>
                </a:lnTo>
                <a:lnTo>
                  <a:pt x="36113" y="117822"/>
                </a:lnTo>
                <a:lnTo>
                  <a:pt x="35545" y="117822"/>
                </a:lnTo>
                <a:lnTo>
                  <a:pt x="35545" y="117338"/>
                </a:lnTo>
                <a:lnTo>
                  <a:pt x="35545" y="117338"/>
                </a:lnTo>
                <a:lnTo>
                  <a:pt x="35545" y="117338"/>
                </a:lnTo>
                <a:lnTo>
                  <a:pt x="35545" y="117338"/>
                </a:lnTo>
                <a:lnTo>
                  <a:pt x="35545" y="117338"/>
                </a:lnTo>
                <a:lnTo>
                  <a:pt x="35545" y="116612"/>
                </a:lnTo>
                <a:lnTo>
                  <a:pt x="34976" y="116612"/>
                </a:lnTo>
                <a:lnTo>
                  <a:pt x="34976" y="116612"/>
                </a:lnTo>
                <a:lnTo>
                  <a:pt x="34976" y="116612"/>
                </a:lnTo>
                <a:lnTo>
                  <a:pt x="34976" y="116612"/>
                </a:lnTo>
                <a:lnTo>
                  <a:pt x="34976" y="116612"/>
                </a:lnTo>
                <a:lnTo>
                  <a:pt x="34976" y="116129"/>
                </a:lnTo>
                <a:lnTo>
                  <a:pt x="34976" y="116129"/>
                </a:lnTo>
                <a:lnTo>
                  <a:pt x="34976" y="116129"/>
                </a:lnTo>
                <a:lnTo>
                  <a:pt x="34407" y="116129"/>
                </a:lnTo>
                <a:lnTo>
                  <a:pt x="34407" y="116129"/>
                </a:lnTo>
                <a:lnTo>
                  <a:pt x="34407" y="115645"/>
                </a:lnTo>
                <a:lnTo>
                  <a:pt x="34407" y="115645"/>
                </a:lnTo>
                <a:lnTo>
                  <a:pt x="34407" y="115645"/>
                </a:lnTo>
                <a:lnTo>
                  <a:pt x="34407" y="115645"/>
                </a:lnTo>
                <a:lnTo>
                  <a:pt x="34407" y="115161"/>
                </a:lnTo>
                <a:lnTo>
                  <a:pt x="34407" y="115161"/>
                </a:lnTo>
                <a:lnTo>
                  <a:pt x="34407" y="115161"/>
                </a:lnTo>
                <a:lnTo>
                  <a:pt x="34407" y="115161"/>
                </a:lnTo>
                <a:lnTo>
                  <a:pt x="34407" y="115161"/>
                </a:lnTo>
                <a:lnTo>
                  <a:pt x="34407" y="115161"/>
                </a:lnTo>
                <a:lnTo>
                  <a:pt x="34407" y="114677"/>
                </a:lnTo>
                <a:lnTo>
                  <a:pt x="34407" y="114677"/>
                </a:lnTo>
                <a:lnTo>
                  <a:pt x="33838" y="114677"/>
                </a:lnTo>
                <a:lnTo>
                  <a:pt x="33838" y="114677"/>
                </a:lnTo>
                <a:lnTo>
                  <a:pt x="33838" y="113951"/>
                </a:lnTo>
                <a:lnTo>
                  <a:pt x="33838" y="113951"/>
                </a:lnTo>
                <a:lnTo>
                  <a:pt x="33838" y="113951"/>
                </a:lnTo>
                <a:lnTo>
                  <a:pt x="33838" y="113951"/>
                </a:lnTo>
                <a:lnTo>
                  <a:pt x="33838" y="113467"/>
                </a:lnTo>
                <a:lnTo>
                  <a:pt x="33838" y="113467"/>
                </a:lnTo>
                <a:lnTo>
                  <a:pt x="33838" y="113467"/>
                </a:lnTo>
                <a:lnTo>
                  <a:pt x="33838" y="113467"/>
                </a:lnTo>
                <a:lnTo>
                  <a:pt x="33838" y="112983"/>
                </a:lnTo>
                <a:lnTo>
                  <a:pt x="33838" y="112983"/>
                </a:lnTo>
                <a:lnTo>
                  <a:pt x="33838" y="112983"/>
                </a:lnTo>
                <a:lnTo>
                  <a:pt x="33838" y="112500"/>
                </a:lnTo>
                <a:lnTo>
                  <a:pt x="33838" y="112500"/>
                </a:lnTo>
                <a:lnTo>
                  <a:pt x="33838" y="112500"/>
                </a:lnTo>
                <a:lnTo>
                  <a:pt x="33838" y="112016"/>
                </a:lnTo>
                <a:lnTo>
                  <a:pt x="32985" y="112016"/>
                </a:lnTo>
                <a:lnTo>
                  <a:pt x="32985" y="112016"/>
                </a:lnTo>
                <a:lnTo>
                  <a:pt x="32985" y="112016"/>
                </a:lnTo>
                <a:lnTo>
                  <a:pt x="32985" y="111290"/>
                </a:lnTo>
                <a:lnTo>
                  <a:pt x="32985" y="111290"/>
                </a:lnTo>
                <a:lnTo>
                  <a:pt x="32985" y="111290"/>
                </a:lnTo>
                <a:lnTo>
                  <a:pt x="32985" y="111290"/>
                </a:lnTo>
                <a:lnTo>
                  <a:pt x="32985" y="110806"/>
                </a:lnTo>
                <a:lnTo>
                  <a:pt x="32985" y="110806"/>
                </a:lnTo>
                <a:lnTo>
                  <a:pt x="32985" y="110806"/>
                </a:lnTo>
                <a:lnTo>
                  <a:pt x="32985" y="110806"/>
                </a:lnTo>
                <a:lnTo>
                  <a:pt x="32985" y="110322"/>
                </a:lnTo>
                <a:lnTo>
                  <a:pt x="32985" y="110322"/>
                </a:lnTo>
                <a:lnTo>
                  <a:pt x="32985" y="110322"/>
                </a:lnTo>
                <a:lnTo>
                  <a:pt x="32985" y="110322"/>
                </a:lnTo>
                <a:lnTo>
                  <a:pt x="32985" y="109838"/>
                </a:lnTo>
                <a:lnTo>
                  <a:pt x="32417" y="109838"/>
                </a:lnTo>
                <a:lnTo>
                  <a:pt x="32417" y="109838"/>
                </a:lnTo>
                <a:lnTo>
                  <a:pt x="32417" y="109838"/>
                </a:lnTo>
                <a:lnTo>
                  <a:pt x="32417" y="109838"/>
                </a:lnTo>
                <a:lnTo>
                  <a:pt x="32417" y="109838"/>
                </a:lnTo>
                <a:lnTo>
                  <a:pt x="32417" y="109354"/>
                </a:lnTo>
                <a:lnTo>
                  <a:pt x="32417" y="109354"/>
                </a:lnTo>
                <a:lnTo>
                  <a:pt x="32417" y="109354"/>
                </a:lnTo>
                <a:lnTo>
                  <a:pt x="32417" y="109354"/>
                </a:lnTo>
                <a:lnTo>
                  <a:pt x="32417" y="108629"/>
                </a:lnTo>
                <a:lnTo>
                  <a:pt x="32417" y="108629"/>
                </a:lnTo>
                <a:lnTo>
                  <a:pt x="32417" y="108629"/>
                </a:lnTo>
                <a:lnTo>
                  <a:pt x="32417" y="108629"/>
                </a:lnTo>
                <a:lnTo>
                  <a:pt x="31848" y="108629"/>
                </a:lnTo>
                <a:lnTo>
                  <a:pt x="31848" y="108145"/>
                </a:lnTo>
                <a:lnTo>
                  <a:pt x="31848" y="108145"/>
                </a:lnTo>
                <a:lnTo>
                  <a:pt x="31848" y="108145"/>
                </a:lnTo>
                <a:lnTo>
                  <a:pt x="31848" y="107661"/>
                </a:lnTo>
                <a:lnTo>
                  <a:pt x="31848" y="107661"/>
                </a:lnTo>
                <a:lnTo>
                  <a:pt x="31848" y="107661"/>
                </a:lnTo>
                <a:lnTo>
                  <a:pt x="31848" y="107661"/>
                </a:lnTo>
                <a:lnTo>
                  <a:pt x="31848" y="107177"/>
                </a:lnTo>
                <a:lnTo>
                  <a:pt x="31848" y="107177"/>
                </a:lnTo>
                <a:lnTo>
                  <a:pt x="31848" y="107177"/>
                </a:lnTo>
                <a:lnTo>
                  <a:pt x="31848" y="107177"/>
                </a:lnTo>
                <a:lnTo>
                  <a:pt x="31848" y="106693"/>
                </a:lnTo>
                <a:lnTo>
                  <a:pt x="31279" y="106693"/>
                </a:lnTo>
                <a:lnTo>
                  <a:pt x="31279" y="106693"/>
                </a:lnTo>
                <a:lnTo>
                  <a:pt x="31279" y="106693"/>
                </a:lnTo>
                <a:lnTo>
                  <a:pt x="31279" y="105967"/>
                </a:lnTo>
                <a:lnTo>
                  <a:pt x="31279" y="105967"/>
                </a:lnTo>
                <a:lnTo>
                  <a:pt x="31279" y="105967"/>
                </a:lnTo>
                <a:lnTo>
                  <a:pt x="31279" y="105967"/>
                </a:lnTo>
                <a:lnTo>
                  <a:pt x="31279" y="105967"/>
                </a:lnTo>
                <a:lnTo>
                  <a:pt x="31279" y="105483"/>
                </a:lnTo>
                <a:lnTo>
                  <a:pt x="31279" y="105483"/>
                </a:lnTo>
                <a:lnTo>
                  <a:pt x="31279" y="105483"/>
                </a:lnTo>
                <a:lnTo>
                  <a:pt x="30710" y="105483"/>
                </a:lnTo>
                <a:lnTo>
                  <a:pt x="30710" y="105483"/>
                </a:lnTo>
                <a:lnTo>
                  <a:pt x="30710" y="105000"/>
                </a:lnTo>
                <a:lnTo>
                  <a:pt x="30710" y="105000"/>
                </a:lnTo>
                <a:lnTo>
                  <a:pt x="30710" y="105000"/>
                </a:lnTo>
                <a:lnTo>
                  <a:pt x="30710" y="105000"/>
                </a:lnTo>
                <a:lnTo>
                  <a:pt x="30710" y="105000"/>
                </a:lnTo>
                <a:lnTo>
                  <a:pt x="30710" y="104516"/>
                </a:lnTo>
                <a:lnTo>
                  <a:pt x="30710" y="104516"/>
                </a:lnTo>
                <a:lnTo>
                  <a:pt x="30710" y="104516"/>
                </a:lnTo>
                <a:lnTo>
                  <a:pt x="30710" y="104516"/>
                </a:lnTo>
                <a:lnTo>
                  <a:pt x="29857" y="104516"/>
                </a:lnTo>
                <a:lnTo>
                  <a:pt x="29857" y="104516"/>
                </a:lnTo>
                <a:lnTo>
                  <a:pt x="29857" y="104516"/>
                </a:lnTo>
                <a:lnTo>
                  <a:pt x="29857" y="104032"/>
                </a:lnTo>
                <a:lnTo>
                  <a:pt x="29857" y="104032"/>
                </a:lnTo>
                <a:lnTo>
                  <a:pt x="29857" y="104032"/>
                </a:lnTo>
                <a:lnTo>
                  <a:pt x="29289" y="104032"/>
                </a:lnTo>
                <a:lnTo>
                  <a:pt x="29289" y="104032"/>
                </a:lnTo>
                <a:lnTo>
                  <a:pt x="29289" y="104032"/>
                </a:lnTo>
                <a:lnTo>
                  <a:pt x="29289" y="103306"/>
                </a:lnTo>
                <a:lnTo>
                  <a:pt x="29289" y="103306"/>
                </a:lnTo>
                <a:lnTo>
                  <a:pt x="29289" y="103306"/>
                </a:lnTo>
                <a:lnTo>
                  <a:pt x="29289" y="103306"/>
                </a:lnTo>
                <a:lnTo>
                  <a:pt x="29289" y="103306"/>
                </a:lnTo>
                <a:lnTo>
                  <a:pt x="29289" y="102822"/>
                </a:lnTo>
                <a:lnTo>
                  <a:pt x="28720" y="102822"/>
                </a:lnTo>
                <a:lnTo>
                  <a:pt x="28720" y="102822"/>
                </a:lnTo>
                <a:lnTo>
                  <a:pt x="28720" y="102822"/>
                </a:lnTo>
                <a:lnTo>
                  <a:pt x="28720" y="102338"/>
                </a:lnTo>
                <a:lnTo>
                  <a:pt x="28720" y="102338"/>
                </a:lnTo>
                <a:lnTo>
                  <a:pt x="28720" y="102338"/>
                </a:lnTo>
                <a:lnTo>
                  <a:pt x="28720" y="102338"/>
                </a:lnTo>
                <a:lnTo>
                  <a:pt x="28720" y="102338"/>
                </a:lnTo>
                <a:lnTo>
                  <a:pt x="28720" y="101854"/>
                </a:lnTo>
                <a:lnTo>
                  <a:pt x="28720" y="101854"/>
                </a:lnTo>
                <a:lnTo>
                  <a:pt x="28720" y="101854"/>
                </a:lnTo>
                <a:lnTo>
                  <a:pt x="28720" y="101854"/>
                </a:lnTo>
                <a:lnTo>
                  <a:pt x="28720" y="101370"/>
                </a:lnTo>
                <a:lnTo>
                  <a:pt x="28151" y="101370"/>
                </a:lnTo>
                <a:lnTo>
                  <a:pt x="28151" y="101370"/>
                </a:lnTo>
                <a:lnTo>
                  <a:pt x="28151" y="101370"/>
                </a:lnTo>
                <a:lnTo>
                  <a:pt x="28151" y="100645"/>
                </a:lnTo>
                <a:lnTo>
                  <a:pt x="28151" y="100645"/>
                </a:lnTo>
                <a:lnTo>
                  <a:pt x="28151" y="100645"/>
                </a:lnTo>
                <a:lnTo>
                  <a:pt x="28151" y="100645"/>
                </a:lnTo>
                <a:lnTo>
                  <a:pt x="28151" y="100645"/>
                </a:lnTo>
                <a:lnTo>
                  <a:pt x="28151" y="100161"/>
                </a:lnTo>
                <a:lnTo>
                  <a:pt x="28151" y="100161"/>
                </a:lnTo>
                <a:lnTo>
                  <a:pt x="27582" y="100161"/>
                </a:lnTo>
                <a:lnTo>
                  <a:pt x="27582" y="100161"/>
                </a:lnTo>
                <a:lnTo>
                  <a:pt x="27582" y="100161"/>
                </a:lnTo>
                <a:lnTo>
                  <a:pt x="27582" y="99677"/>
                </a:lnTo>
                <a:lnTo>
                  <a:pt x="27582" y="99677"/>
                </a:lnTo>
                <a:lnTo>
                  <a:pt x="27582" y="99677"/>
                </a:lnTo>
                <a:lnTo>
                  <a:pt x="27582" y="99193"/>
                </a:lnTo>
                <a:lnTo>
                  <a:pt x="27582" y="99193"/>
                </a:lnTo>
                <a:lnTo>
                  <a:pt x="27582" y="99193"/>
                </a:lnTo>
                <a:lnTo>
                  <a:pt x="27582" y="99193"/>
                </a:lnTo>
                <a:lnTo>
                  <a:pt x="27582" y="99193"/>
                </a:lnTo>
                <a:lnTo>
                  <a:pt x="27582" y="98709"/>
                </a:lnTo>
                <a:lnTo>
                  <a:pt x="27582" y="98709"/>
                </a:lnTo>
                <a:lnTo>
                  <a:pt x="27582" y="98709"/>
                </a:lnTo>
                <a:lnTo>
                  <a:pt x="27582" y="98709"/>
                </a:lnTo>
                <a:lnTo>
                  <a:pt x="27582" y="97983"/>
                </a:lnTo>
                <a:lnTo>
                  <a:pt x="26729" y="97983"/>
                </a:lnTo>
                <a:lnTo>
                  <a:pt x="26729" y="97983"/>
                </a:lnTo>
                <a:lnTo>
                  <a:pt x="26729" y="97983"/>
                </a:lnTo>
                <a:lnTo>
                  <a:pt x="26729" y="97983"/>
                </a:lnTo>
                <a:lnTo>
                  <a:pt x="26729" y="97500"/>
                </a:lnTo>
                <a:lnTo>
                  <a:pt x="26729" y="97500"/>
                </a:lnTo>
                <a:lnTo>
                  <a:pt x="26729" y="97500"/>
                </a:lnTo>
                <a:lnTo>
                  <a:pt x="26729" y="97500"/>
                </a:lnTo>
                <a:lnTo>
                  <a:pt x="26729" y="97016"/>
                </a:lnTo>
                <a:lnTo>
                  <a:pt x="26729" y="97016"/>
                </a:lnTo>
                <a:lnTo>
                  <a:pt x="26729" y="97016"/>
                </a:lnTo>
                <a:lnTo>
                  <a:pt x="26729" y="97016"/>
                </a:lnTo>
                <a:lnTo>
                  <a:pt x="26729" y="96532"/>
                </a:lnTo>
                <a:lnTo>
                  <a:pt x="26729" y="96532"/>
                </a:lnTo>
                <a:lnTo>
                  <a:pt x="26729" y="96532"/>
                </a:lnTo>
                <a:lnTo>
                  <a:pt x="26729" y="96048"/>
                </a:lnTo>
                <a:lnTo>
                  <a:pt x="26729" y="96048"/>
                </a:lnTo>
                <a:lnTo>
                  <a:pt x="26729" y="96048"/>
                </a:lnTo>
                <a:lnTo>
                  <a:pt x="26729" y="96048"/>
                </a:lnTo>
                <a:lnTo>
                  <a:pt x="26729" y="95322"/>
                </a:lnTo>
                <a:lnTo>
                  <a:pt x="26729" y="95322"/>
                </a:lnTo>
                <a:lnTo>
                  <a:pt x="26729" y="95322"/>
                </a:lnTo>
                <a:lnTo>
                  <a:pt x="26161" y="95322"/>
                </a:lnTo>
                <a:lnTo>
                  <a:pt x="26161" y="95322"/>
                </a:lnTo>
                <a:lnTo>
                  <a:pt x="26161" y="94838"/>
                </a:lnTo>
                <a:lnTo>
                  <a:pt x="26161" y="94838"/>
                </a:lnTo>
                <a:lnTo>
                  <a:pt x="26161" y="94838"/>
                </a:lnTo>
                <a:lnTo>
                  <a:pt x="26161" y="94838"/>
                </a:lnTo>
                <a:lnTo>
                  <a:pt x="26161" y="94354"/>
                </a:lnTo>
                <a:lnTo>
                  <a:pt x="26161" y="94354"/>
                </a:lnTo>
                <a:lnTo>
                  <a:pt x="26161" y="94354"/>
                </a:lnTo>
                <a:lnTo>
                  <a:pt x="26161" y="94354"/>
                </a:lnTo>
                <a:lnTo>
                  <a:pt x="26161" y="93870"/>
                </a:lnTo>
                <a:lnTo>
                  <a:pt x="25592" y="93870"/>
                </a:lnTo>
                <a:lnTo>
                  <a:pt x="25592" y="93870"/>
                </a:lnTo>
                <a:lnTo>
                  <a:pt x="25592" y="93870"/>
                </a:lnTo>
                <a:lnTo>
                  <a:pt x="25592" y="93387"/>
                </a:lnTo>
                <a:lnTo>
                  <a:pt x="25592" y="93387"/>
                </a:lnTo>
                <a:lnTo>
                  <a:pt x="25592" y="93387"/>
                </a:lnTo>
                <a:lnTo>
                  <a:pt x="25592" y="93387"/>
                </a:lnTo>
                <a:lnTo>
                  <a:pt x="25592" y="93387"/>
                </a:lnTo>
                <a:lnTo>
                  <a:pt x="25592" y="93387"/>
                </a:lnTo>
                <a:lnTo>
                  <a:pt x="25592" y="92661"/>
                </a:lnTo>
                <a:lnTo>
                  <a:pt x="25592" y="92661"/>
                </a:lnTo>
                <a:lnTo>
                  <a:pt x="25592" y="92661"/>
                </a:lnTo>
                <a:lnTo>
                  <a:pt x="25592" y="92661"/>
                </a:lnTo>
                <a:lnTo>
                  <a:pt x="25592" y="92177"/>
                </a:lnTo>
                <a:lnTo>
                  <a:pt x="25023" y="92177"/>
                </a:lnTo>
                <a:lnTo>
                  <a:pt x="25023" y="92177"/>
                </a:lnTo>
                <a:lnTo>
                  <a:pt x="25023" y="92177"/>
                </a:lnTo>
                <a:lnTo>
                  <a:pt x="25023" y="92177"/>
                </a:lnTo>
                <a:lnTo>
                  <a:pt x="25023" y="92177"/>
                </a:lnTo>
                <a:lnTo>
                  <a:pt x="25023" y="92177"/>
                </a:lnTo>
                <a:lnTo>
                  <a:pt x="24454" y="92177"/>
                </a:lnTo>
                <a:lnTo>
                  <a:pt x="24454" y="91693"/>
                </a:lnTo>
                <a:lnTo>
                  <a:pt x="24454" y="91693"/>
                </a:lnTo>
                <a:lnTo>
                  <a:pt x="25023" y="91693"/>
                </a:lnTo>
                <a:lnTo>
                  <a:pt x="25023" y="91693"/>
                </a:lnTo>
                <a:lnTo>
                  <a:pt x="24454" y="91693"/>
                </a:lnTo>
                <a:lnTo>
                  <a:pt x="24454" y="91693"/>
                </a:lnTo>
                <a:lnTo>
                  <a:pt x="24454" y="91209"/>
                </a:lnTo>
                <a:lnTo>
                  <a:pt x="24454" y="91209"/>
                </a:lnTo>
                <a:lnTo>
                  <a:pt x="24454" y="91209"/>
                </a:lnTo>
                <a:lnTo>
                  <a:pt x="24454" y="91209"/>
                </a:lnTo>
                <a:lnTo>
                  <a:pt x="23601" y="91209"/>
                </a:lnTo>
                <a:lnTo>
                  <a:pt x="23601" y="90725"/>
                </a:lnTo>
                <a:lnTo>
                  <a:pt x="23601" y="90725"/>
                </a:lnTo>
                <a:lnTo>
                  <a:pt x="23601" y="90725"/>
                </a:lnTo>
                <a:lnTo>
                  <a:pt x="23601" y="90725"/>
                </a:lnTo>
                <a:lnTo>
                  <a:pt x="23601" y="90725"/>
                </a:lnTo>
                <a:lnTo>
                  <a:pt x="23601" y="90000"/>
                </a:lnTo>
                <a:lnTo>
                  <a:pt x="23601" y="90000"/>
                </a:lnTo>
                <a:lnTo>
                  <a:pt x="23601" y="90000"/>
                </a:lnTo>
                <a:lnTo>
                  <a:pt x="23601" y="90000"/>
                </a:lnTo>
                <a:lnTo>
                  <a:pt x="23601" y="89516"/>
                </a:lnTo>
                <a:lnTo>
                  <a:pt x="23601" y="89516"/>
                </a:lnTo>
                <a:lnTo>
                  <a:pt x="23601" y="89516"/>
                </a:lnTo>
                <a:lnTo>
                  <a:pt x="23601" y="89516"/>
                </a:lnTo>
                <a:lnTo>
                  <a:pt x="23601" y="89516"/>
                </a:lnTo>
                <a:lnTo>
                  <a:pt x="23033" y="89516"/>
                </a:lnTo>
                <a:lnTo>
                  <a:pt x="23033" y="89516"/>
                </a:lnTo>
                <a:lnTo>
                  <a:pt x="23033" y="89516"/>
                </a:lnTo>
                <a:lnTo>
                  <a:pt x="23033" y="89032"/>
                </a:lnTo>
                <a:lnTo>
                  <a:pt x="23033" y="89032"/>
                </a:lnTo>
                <a:lnTo>
                  <a:pt x="23033" y="89032"/>
                </a:lnTo>
                <a:lnTo>
                  <a:pt x="23033" y="89032"/>
                </a:lnTo>
                <a:lnTo>
                  <a:pt x="23033" y="88548"/>
                </a:lnTo>
                <a:lnTo>
                  <a:pt x="23033" y="88548"/>
                </a:lnTo>
                <a:lnTo>
                  <a:pt x="23033" y="88548"/>
                </a:lnTo>
                <a:lnTo>
                  <a:pt x="23033" y="88548"/>
                </a:lnTo>
                <a:lnTo>
                  <a:pt x="23033" y="88064"/>
                </a:lnTo>
                <a:lnTo>
                  <a:pt x="23033" y="88064"/>
                </a:lnTo>
                <a:lnTo>
                  <a:pt x="23033" y="88064"/>
                </a:lnTo>
                <a:lnTo>
                  <a:pt x="23033" y="88064"/>
                </a:lnTo>
                <a:lnTo>
                  <a:pt x="23033" y="88064"/>
                </a:lnTo>
                <a:lnTo>
                  <a:pt x="23033" y="87338"/>
                </a:lnTo>
                <a:lnTo>
                  <a:pt x="22464" y="87338"/>
                </a:lnTo>
                <a:lnTo>
                  <a:pt x="22464" y="87338"/>
                </a:lnTo>
                <a:lnTo>
                  <a:pt x="22464" y="87338"/>
                </a:lnTo>
                <a:lnTo>
                  <a:pt x="22464" y="87338"/>
                </a:lnTo>
                <a:lnTo>
                  <a:pt x="22464" y="87338"/>
                </a:lnTo>
                <a:lnTo>
                  <a:pt x="21895" y="87338"/>
                </a:lnTo>
                <a:lnTo>
                  <a:pt x="21895" y="87338"/>
                </a:lnTo>
                <a:lnTo>
                  <a:pt x="21895" y="87338"/>
                </a:lnTo>
                <a:lnTo>
                  <a:pt x="21895" y="87338"/>
                </a:lnTo>
                <a:lnTo>
                  <a:pt x="21895" y="86854"/>
                </a:lnTo>
                <a:lnTo>
                  <a:pt x="21895" y="86854"/>
                </a:lnTo>
                <a:lnTo>
                  <a:pt x="21895" y="86854"/>
                </a:lnTo>
                <a:lnTo>
                  <a:pt x="21895" y="86854"/>
                </a:lnTo>
                <a:lnTo>
                  <a:pt x="21895" y="86854"/>
                </a:lnTo>
                <a:lnTo>
                  <a:pt x="21895" y="86370"/>
                </a:lnTo>
                <a:lnTo>
                  <a:pt x="21895" y="86370"/>
                </a:lnTo>
                <a:lnTo>
                  <a:pt x="21895" y="86370"/>
                </a:lnTo>
                <a:lnTo>
                  <a:pt x="21895" y="85887"/>
                </a:lnTo>
                <a:lnTo>
                  <a:pt x="21895" y="85887"/>
                </a:lnTo>
                <a:lnTo>
                  <a:pt x="21895" y="85887"/>
                </a:lnTo>
                <a:lnTo>
                  <a:pt x="21895" y="85887"/>
                </a:lnTo>
                <a:lnTo>
                  <a:pt x="21895" y="85403"/>
                </a:lnTo>
                <a:lnTo>
                  <a:pt x="21895" y="85403"/>
                </a:lnTo>
                <a:lnTo>
                  <a:pt x="21895" y="85403"/>
                </a:lnTo>
                <a:lnTo>
                  <a:pt x="21895" y="85403"/>
                </a:lnTo>
                <a:lnTo>
                  <a:pt x="21895" y="84677"/>
                </a:lnTo>
                <a:lnTo>
                  <a:pt x="21327" y="84677"/>
                </a:lnTo>
                <a:lnTo>
                  <a:pt x="21327" y="84677"/>
                </a:lnTo>
                <a:lnTo>
                  <a:pt x="21327" y="84677"/>
                </a:lnTo>
                <a:lnTo>
                  <a:pt x="21327" y="84193"/>
                </a:lnTo>
                <a:lnTo>
                  <a:pt x="21327" y="84193"/>
                </a:lnTo>
                <a:lnTo>
                  <a:pt x="21327" y="84193"/>
                </a:lnTo>
                <a:lnTo>
                  <a:pt x="21327" y="83709"/>
                </a:lnTo>
                <a:lnTo>
                  <a:pt x="21327" y="83709"/>
                </a:lnTo>
                <a:lnTo>
                  <a:pt x="21327" y="83709"/>
                </a:lnTo>
                <a:lnTo>
                  <a:pt x="21327" y="83709"/>
                </a:lnTo>
                <a:lnTo>
                  <a:pt x="21327" y="83225"/>
                </a:lnTo>
                <a:lnTo>
                  <a:pt x="21327" y="83225"/>
                </a:lnTo>
                <a:lnTo>
                  <a:pt x="21327" y="83225"/>
                </a:lnTo>
                <a:lnTo>
                  <a:pt x="21327" y="82741"/>
                </a:lnTo>
                <a:lnTo>
                  <a:pt x="21327" y="82741"/>
                </a:lnTo>
                <a:lnTo>
                  <a:pt x="21327" y="82741"/>
                </a:lnTo>
                <a:lnTo>
                  <a:pt x="21327" y="82741"/>
                </a:lnTo>
                <a:lnTo>
                  <a:pt x="21327" y="82016"/>
                </a:lnTo>
                <a:lnTo>
                  <a:pt x="21327" y="82016"/>
                </a:lnTo>
                <a:lnTo>
                  <a:pt x="21327" y="82016"/>
                </a:lnTo>
                <a:lnTo>
                  <a:pt x="21327" y="82016"/>
                </a:lnTo>
                <a:lnTo>
                  <a:pt x="21327" y="81532"/>
                </a:lnTo>
                <a:lnTo>
                  <a:pt x="20473" y="81532"/>
                </a:lnTo>
                <a:lnTo>
                  <a:pt x="20473" y="81532"/>
                </a:lnTo>
                <a:lnTo>
                  <a:pt x="20473" y="81532"/>
                </a:lnTo>
                <a:lnTo>
                  <a:pt x="21327" y="81532"/>
                </a:lnTo>
                <a:lnTo>
                  <a:pt x="21327" y="81048"/>
                </a:lnTo>
                <a:lnTo>
                  <a:pt x="20473" y="81048"/>
                </a:lnTo>
                <a:lnTo>
                  <a:pt x="20473" y="81048"/>
                </a:lnTo>
                <a:lnTo>
                  <a:pt x="20473" y="81048"/>
                </a:lnTo>
                <a:lnTo>
                  <a:pt x="20473" y="80564"/>
                </a:lnTo>
                <a:lnTo>
                  <a:pt x="20473" y="80564"/>
                </a:lnTo>
                <a:lnTo>
                  <a:pt x="20473" y="80564"/>
                </a:lnTo>
                <a:lnTo>
                  <a:pt x="20473" y="80564"/>
                </a:lnTo>
                <a:lnTo>
                  <a:pt x="20473" y="80080"/>
                </a:lnTo>
                <a:lnTo>
                  <a:pt x="20473" y="80080"/>
                </a:lnTo>
                <a:lnTo>
                  <a:pt x="20473" y="80080"/>
                </a:lnTo>
                <a:lnTo>
                  <a:pt x="20473" y="80080"/>
                </a:lnTo>
                <a:lnTo>
                  <a:pt x="20473" y="80080"/>
                </a:lnTo>
                <a:lnTo>
                  <a:pt x="20473" y="79354"/>
                </a:lnTo>
                <a:lnTo>
                  <a:pt x="20473" y="79354"/>
                </a:lnTo>
                <a:lnTo>
                  <a:pt x="20473" y="79354"/>
                </a:lnTo>
                <a:lnTo>
                  <a:pt x="20473" y="79354"/>
                </a:lnTo>
                <a:lnTo>
                  <a:pt x="20473" y="79354"/>
                </a:lnTo>
                <a:lnTo>
                  <a:pt x="20473" y="78870"/>
                </a:lnTo>
                <a:lnTo>
                  <a:pt x="20473" y="78870"/>
                </a:lnTo>
                <a:lnTo>
                  <a:pt x="19905" y="78870"/>
                </a:lnTo>
                <a:lnTo>
                  <a:pt x="19905" y="78870"/>
                </a:lnTo>
                <a:lnTo>
                  <a:pt x="19905" y="78387"/>
                </a:lnTo>
                <a:lnTo>
                  <a:pt x="19905" y="78387"/>
                </a:lnTo>
                <a:lnTo>
                  <a:pt x="19905" y="78387"/>
                </a:lnTo>
                <a:lnTo>
                  <a:pt x="19905" y="78387"/>
                </a:lnTo>
                <a:lnTo>
                  <a:pt x="19905" y="77903"/>
                </a:lnTo>
                <a:lnTo>
                  <a:pt x="19905" y="77903"/>
                </a:lnTo>
                <a:lnTo>
                  <a:pt x="19905" y="77903"/>
                </a:lnTo>
                <a:lnTo>
                  <a:pt x="19905" y="77903"/>
                </a:lnTo>
                <a:lnTo>
                  <a:pt x="19905" y="77419"/>
                </a:lnTo>
                <a:lnTo>
                  <a:pt x="19905" y="77419"/>
                </a:lnTo>
                <a:lnTo>
                  <a:pt x="19905" y="77419"/>
                </a:lnTo>
                <a:lnTo>
                  <a:pt x="19905" y="77419"/>
                </a:lnTo>
                <a:lnTo>
                  <a:pt x="19905" y="77419"/>
                </a:lnTo>
                <a:lnTo>
                  <a:pt x="19905" y="76693"/>
                </a:lnTo>
                <a:lnTo>
                  <a:pt x="19905" y="76693"/>
                </a:lnTo>
                <a:lnTo>
                  <a:pt x="19905" y="76693"/>
                </a:lnTo>
                <a:lnTo>
                  <a:pt x="19905" y="76209"/>
                </a:lnTo>
                <a:lnTo>
                  <a:pt x="19905" y="76209"/>
                </a:lnTo>
                <a:lnTo>
                  <a:pt x="19905" y="76209"/>
                </a:lnTo>
                <a:lnTo>
                  <a:pt x="19336" y="76209"/>
                </a:lnTo>
                <a:lnTo>
                  <a:pt x="19336" y="75725"/>
                </a:lnTo>
                <a:lnTo>
                  <a:pt x="19336" y="75725"/>
                </a:lnTo>
                <a:lnTo>
                  <a:pt x="19336" y="75725"/>
                </a:lnTo>
                <a:lnTo>
                  <a:pt x="19336" y="75725"/>
                </a:lnTo>
                <a:lnTo>
                  <a:pt x="19336" y="75725"/>
                </a:lnTo>
                <a:lnTo>
                  <a:pt x="19336" y="75241"/>
                </a:lnTo>
                <a:lnTo>
                  <a:pt x="19336" y="75241"/>
                </a:lnTo>
                <a:lnTo>
                  <a:pt x="19905" y="75241"/>
                </a:lnTo>
                <a:lnTo>
                  <a:pt x="19905" y="75241"/>
                </a:lnTo>
                <a:lnTo>
                  <a:pt x="19905" y="74758"/>
                </a:lnTo>
                <a:lnTo>
                  <a:pt x="19336" y="74758"/>
                </a:lnTo>
                <a:lnTo>
                  <a:pt x="19336" y="75241"/>
                </a:lnTo>
                <a:lnTo>
                  <a:pt x="19336" y="75241"/>
                </a:lnTo>
                <a:lnTo>
                  <a:pt x="19336" y="74758"/>
                </a:lnTo>
                <a:lnTo>
                  <a:pt x="19336" y="74758"/>
                </a:lnTo>
                <a:lnTo>
                  <a:pt x="19336" y="74758"/>
                </a:lnTo>
                <a:lnTo>
                  <a:pt x="19336" y="74032"/>
                </a:lnTo>
                <a:lnTo>
                  <a:pt x="19336" y="74032"/>
                </a:lnTo>
                <a:lnTo>
                  <a:pt x="19336" y="74032"/>
                </a:lnTo>
                <a:lnTo>
                  <a:pt x="19336" y="74032"/>
                </a:lnTo>
                <a:lnTo>
                  <a:pt x="19336" y="73548"/>
                </a:lnTo>
                <a:lnTo>
                  <a:pt x="19336" y="73548"/>
                </a:lnTo>
                <a:lnTo>
                  <a:pt x="19336" y="73548"/>
                </a:lnTo>
                <a:lnTo>
                  <a:pt x="19336" y="73064"/>
                </a:lnTo>
                <a:lnTo>
                  <a:pt x="19336" y="73064"/>
                </a:lnTo>
                <a:lnTo>
                  <a:pt x="19336" y="73064"/>
                </a:lnTo>
                <a:lnTo>
                  <a:pt x="19336" y="72580"/>
                </a:lnTo>
                <a:lnTo>
                  <a:pt x="18767" y="72580"/>
                </a:lnTo>
                <a:lnTo>
                  <a:pt x="18767" y="72580"/>
                </a:lnTo>
                <a:lnTo>
                  <a:pt x="18767" y="72580"/>
                </a:lnTo>
                <a:lnTo>
                  <a:pt x="18767" y="72096"/>
                </a:lnTo>
                <a:lnTo>
                  <a:pt x="18767" y="72096"/>
                </a:lnTo>
                <a:lnTo>
                  <a:pt x="18767" y="72096"/>
                </a:lnTo>
                <a:lnTo>
                  <a:pt x="18767" y="71370"/>
                </a:lnTo>
                <a:lnTo>
                  <a:pt x="18767" y="71370"/>
                </a:lnTo>
                <a:lnTo>
                  <a:pt x="18767" y="71370"/>
                </a:lnTo>
                <a:lnTo>
                  <a:pt x="18767" y="71370"/>
                </a:lnTo>
                <a:lnTo>
                  <a:pt x="18767" y="71370"/>
                </a:lnTo>
                <a:lnTo>
                  <a:pt x="18767" y="71370"/>
                </a:lnTo>
                <a:lnTo>
                  <a:pt x="18767" y="70887"/>
                </a:lnTo>
                <a:lnTo>
                  <a:pt x="18767" y="70887"/>
                </a:lnTo>
                <a:lnTo>
                  <a:pt x="18767" y="70887"/>
                </a:lnTo>
                <a:lnTo>
                  <a:pt x="18767" y="70887"/>
                </a:lnTo>
                <a:lnTo>
                  <a:pt x="18767" y="70403"/>
                </a:lnTo>
                <a:lnTo>
                  <a:pt x="18767" y="70403"/>
                </a:lnTo>
                <a:lnTo>
                  <a:pt x="18767" y="70403"/>
                </a:lnTo>
                <a:lnTo>
                  <a:pt x="18767" y="70403"/>
                </a:lnTo>
                <a:lnTo>
                  <a:pt x="18767" y="70403"/>
                </a:lnTo>
                <a:lnTo>
                  <a:pt x="18767" y="69919"/>
                </a:lnTo>
                <a:lnTo>
                  <a:pt x="18767" y="69919"/>
                </a:lnTo>
                <a:lnTo>
                  <a:pt x="18767" y="69919"/>
                </a:lnTo>
                <a:lnTo>
                  <a:pt x="18767" y="69919"/>
                </a:lnTo>
                <a:lnTo>
                  <a:pt x="18767" y="69435"/>
                </a:lnTo>
                <a:lnTo>
                  <a:pt x="18767" y="69435"/>
                </a:lnTo>
                <a:lnTo>
                  <a:pt x="18767" y="69435"/>
                </a:lnTo>
                <a:lnTo>
                  <a:pt x="19336" y="69435"/>
                </a:lnTo>
                <a:lnTo>
                  <a:pt x="19336" y="68709"/>
                </a:lnTo>
                <a:lnTo>
                  <a:pt x="19336" y="68709"/>
                </a:lnTo>
                <a:lnTo>
                  <a:pt x="19336" y="68709"/>
                </a:lnTo>
                <a:lnTo>
                  <a:pt x="19336" y="68709"/>
                </a:lnTo>
                <a:lnTo>
                  <a:pt x="19336" y="68225"/>
                </a:lnTo>
                <a:lnTo>
                  <a:pt x="19336" y="68225"/>
                </a:lnTo>
                <a:lnTo>
                  <a:pt x="19336" y="68225"/>
                </a:lnTo>
                <a:lnTo>
                  <a:pt x="19905" y="68225"/>
                </a:lnTo>
                <a:lnTo>
                  <a:pt x="19905" y="68225"/>
                </a:lnTo>
                <a:lnTo>
                  <a:pt x="19905" y="67741"/>
                </a:lnTo>
                <a:lnTo>
                  <a:pt x="19905" y="67741"/>
                </a:lnTo>
                <a:lnTo>
                  <a:pt x="19336" y="67741"/>
                </a:lnTo>
                <a:lnTo>
                  <a:pt x="19336" y="67741"/>
                </a:lnTo>
                <a:lnTo>
                  <a:pt x="19336" y="67258"/>
                </a:lnTo>
                <a:lnTo>
                  <a:pt x="19336" y="67258"/>
                </a:lnTo>
                <a:lnTo>
                  <a:pt x="19336" y="67258"/>
                </a:lnTo>
                <a:lnTo>
                  <a:pt x="19336" y="67258"/>
                </a:lnTo>
                <a:lnTo>
                  <a:pt x="19336" y="66532"/>
                </a:lnTo>
                <a:lnTo>
                  <a:pt x="19336" y="66532"/>
                </a:lnTo>
                <a:lnTo>
                  <a:pt x="19336" y="66532"/>
                </a:lnTo>
                <a:lnTo>
                  <a:pt x="19336" y="66532"/>
                </a:lnTo>
                <a:lnTo>
                  <a:pt x="18767" y="66532"/>
                </a:lnTo>
                <a:lnTo>
                  <a:pt x="18767" y="66048"/>
                </a:lnTo>
                <a:lnTo>
                  <a:pt x="18767" y="66048"/>
                </a:lnTo>
                <a:lnTo>
                  <a:pt x="18767" y="66048"/>
                </a:lnTo>
                <a:lnTo>
                  <a:pt x="18767" y="66048"/>
                </a:lnTo>
                <a:lnTo>
                  <a:pt x="18767" y="66048"/>
                </a:lnTo>
                <a:lnTo>
                  <a:pt x="18767" y="66048"/>
                </a:lnTo>
                <a:lnTo>
                  <a:pt x="18767" y="66048"/>
                </a:lnTo>
                <a:lnTo>
                  <a:pt x="18767" y="65564"/>
                </a:lnTo>
                <a:lnTo>
                  <a:pt x="18767" y="65564"/>
                </a:lnTo>
                <a:lnTo>
                  <a:pt x="18767" y="65564"/>
                </a:lnTo>
                <a:lnTo>
                  <a:pt x="18767" y="65080"/>
                </a:lnTo>
                <a:lnTo>
                  <a:pt x="18767" y="65080"/>
                </a:lnTo>
                <a:lnTo>
                  <a:pt x="18767" y="65080"/>
                </a:lnTo>
                <a:lnTo>
                  <a:pt x="18767" y="64596"/>
                </a:lnTo>
                <a:lnTo>
                  <a:pt x="18767" y="64596"/>
                </a:lnTo>
                <a:lnTo>
                  <a:pt x="18767" y="64596"/>
                </a:lnTo>
                <a:lnTo>
                  <a:pt x="18767" y="64596"/>
                </a:lnTo>
                <a:lnTo>
                  <a:pt x="18767" y="63870"/>
                </a:lnTo>
                <a:lnTo>
                  <a:pt x="18767" y="63870"/>
                </a:lnTo>
                <a:lnTo>
                  <a:pt x="18767" y="63870"/>
                </a:lnTo>
                <a:lnTo>
                  <a:pt x="18767" y="63870"/>
                </a:lnTo>
                <a:lnTo>
                  <a:pt x="18767" y="63870"/>
                </a:lnTo>
                <a:lnTo>
                  <a:pt x="18767" y="63870"/>
                </a:lnTo>
                <a:lnTo>
                  <a:pt x="18767" y="63387"/>
                </a:lnTo>
                <a:lnTo>
                  <a:pt x="18199" y="63387"/>
                </a:lnTo>
                <a:lnTo>
                  <a:pt x="18199" y="63387"/>
                </a:lnTo>
                <a:lnTo>
                  <a:pt x="18199" y="63387"/>
                </a:lnTo>
                <a:lnTo>
                  <a:pt x="18199" y="63387"/>
                </a:lnTo>
                <a:lnTo>
                  <a:pt x="18199" y="62903"/>
                </a:lnTo>
                <a:lnTo>
                  <a:pt x="18199" y="62903"/>
                </a:lnTo>
                <a:lnTo>
                  <a:pt x="18199" y="62903"/>
                </a:lnTo>
                <a:lnTo>
                  <a:pt x="18767" y="62903"/>
                </a:lnTo>
                <a:lnTo>
                  <a:pt x="18767" y="62903"/>
                </a:lnTo>
                <a:lnTo>
                  <a:pt x="18767" y="62903"/>
                </a:lnTo>
                <a:lnTo>
                  <a:pt x="18767" y="62419"/>
                </a:lnTo>
                <a:lnTo>
                  <a:pt x="18767" y="62419"/>
                </a:lnTo>
                <a:lnTo>
                  <a:pt x="18767" y="62419"/>
                </a:lnTo>
                <a:lnTo>
                  <a:pt x="18767" y="62419"/>
                </a:lnTo>
                <a:lnTo>
                  <a:pt x="18199" y="62419"/>
                </a:lnTo>
                <a:lnTo>
                  <a:pt x="18199" y="62419"/>
                </a:lnTo>
                <a:lnTo>
                  <a:pt x="18199" y="62419"/>
                </a:lnTo>
                <a:lnTo>
                  <a:pt x="18199" y="62419"/>
                </a:lnTo>
                <a:lnTo>
                  <a:pt x="18199" y="61935"/>
                </a:lnTo>
                <a:lnTo>
                  <a:pt x="18199" y="61935"/>
                </a:lnTo>
                <a:lnTo>
                  <a:pt x="18199" y="61935"/>
                </a:lnTo>
                <a:lnTo>
                  <a:pt x="18199" y="61209"/>
                </a:lnTo>
                <a:lnTo>
                  <a:pt x="18199" y="61209"/>
                </a:lnTo>
                <a:lnTo>
                  <a:pt x="18199" y="61209"/>
                </a:lnTo>
                <a:lnTo>
                  <a:pt x="18199" y="61209"/>
                </a:lnTo>
                <a:lnTo>
                  <a:pt x="18199" y="61209"/>
                </a:lnTo>
                <a:lnTo>
                  <a:pt x="17345" y="61209"/>
                </a:lnTo>
                <a:lnTo>
                  <a:pt x="17345" y="61209"/>
                </a:lnTo>
                <a:lnTo>
                  <a:pt x="17345" y="61935"/>
                </a:lnTo>
                <a:lnTo>
                  <a:pt x="17345" y="61935"/>
                </a:lnTo>
                <a:lnTo>
                  <a:pt x="17345" y="61935"/>
                </a:lnTo>
                <a:lnTo>
                  <a:pt x="17345" y="61935"/>
                </a:lnTo>
                <a:lnTo>
                  <a:pt x="16777" y="61935"/>
                </a:lnTo>
                <a:lnTo>
                  <a:pt x="16777" y="62419"/>
                </a:lnTo>
                <a:lnTo>
                  <a:pt x="16777" y="62419"/>
                </a:lnTo>
                <a:lnTo>
                  <a:pt x="17345" y="62419"/>
                </a:lnTo>
                <a:lnTo>
                  <a:pt x="17345" y="62419"/>
                </a:lnTo>
                <a:lnTo>
                  <a:pt x="16777" y="62419"/>
                </a:lnTo>
                <a:lnTo>
                  <a:pt x="16777" y="62903"/>
                </a:lnTo>
                <a:lnTo>
                  <a:pt x="16777" y="62903"/>
                </a:lnTo>
                <a:lnTo>
                  <a:pt x="16777" y="62903"/>
                </a:lnTo>
                <a:lnTo>
                  <a:pt x="17345" y="62903"/>
                </a:lnTo>
                <a:lnTo>
                  <a:pt x="17345" y="63387"/>
                </a:lnTo>
                <a:lnTo>
                  <a:pt x="17345" y="63387"/>
                </a:lnTo>
                <a:lnTo>
                  <a:pt x="17345" y="63387"/>
                </a:lnTo>
                <a:lnTo>
                  <a:pt x="17345" y="63387"/>
                </a:lnTo>
                <a:lnTo>
                  <a:pt x="17345" y="63387"/>
                </a:lnTo>
                <a:lnTo>
                  <a:pt x="17345" y="63870"/>
                </a:lnTo>
                <a:lnTo>
                  <a:pt x="17345" y="63870"/>
                </a:lnTo>
                <a:lnTo>
                  <a:pt x="17345" y="63870"/>
                </a:lnTo>
                <a:lnTo>
                  <a:pt x="17345" y="63870"/>
                </a:lnTo>
                <a:lnTo>
                  <a:pt x="17345" y="63870"/>
                </a:lnTo>
                <a:lnTo>
                  <a:pt x="17345" y="64596"/>
                </a:lnTo>
                <a:lnTo>
                  <a:pt x="16777" y="64596"/>
                </a:lnTo>
                <a:lnTo>
                  <a:pt x="16777" y="64596"/>
                </a:lnTo>
                <a:lnTo>
                  <a:pt x="16777" y="64596"/>
                </a:lnTo>
                <a:lnTo>
                  <a:pt x="16777" y="64596"/>
                </a:lnTo>
                <a:lnTo>
                  <a:pt x="16777" y="65080"/>
                </a:lnTo>
                <a:lnTo>
                  <a:pt x="16777" y="65080"/>
                </a:lnTo>
                <a:lnTo>
                  <a:pt x="16777" y="65080"/>
                </a:lnTo>
                <a:lnTo>
                  <a:pt x="16777" y="65080"/>
                </a:lnTo>
                <a:lnTo>
                  <a:pt x="16777" y="65080"/>
                </a:lnTo>
                <a:lnTo>
                  <a:pt x="16777" y="65564"/>
                </a:lnTo>
                <a:lnTo>
                  <a:pt x="16777" y="65564"/>
                </a:lnTo>
                <a:lnTo>
                  <a:pt x="16208" y="65564"/>
                </a:lnTo>
                <a:lnTo>
                  <a:pt x="16208" y="65564"/>
                </a:lnTo>
                <a:lnTo>
                  <a:pt x="16208" y="65564"/>
                </a:lnTo>
                <a:lnTo>
                  <a:pt x="16208" y="65564"/>
                </a:lnTo>
                <a:lnTo>
                  <a:pt x="16208" y="66048"/>
                </a:lnTo>
                <a:lnTo>
                  <a:pt x="16208" y="66048"/>
                </a:lnTo>
                <a:lnTo>
                  <a:pt x="15639" y="66048"/>
                </a:lnTo>
                <a:lnTo>
                  <a:pt x="15639" y="66048"/>
                </a:lnTo>
                <a:lnTo>
                  <a:pt x="15639" y="66048"/>
                </a:lnTo>
                <a:lnTo>
                  <a:pt x="15639" y="66048"/>
                </a:lnTo>
                <a:lnTo>
                  <a:pt x="15639" y="66048"/>
                </a:lnTo>
                <a:lnTo>
                  <a:pt x="15071" y="66048"/>
                </a:lnTo>
                <a:lnTo>
                  <a:pt x="15071" y="66048"/>
                </a:lnTo>
                <a:lnTo>
                  <a:pt x="15071" y="66048"/>
                </a:lnTo>
                <a:lnTo>
                  <a:pt x="15071" y="66048"/>
                </a:lnTo>
                <a:lnTo>
                  <a:pt x="15071" y="66048"/>
                </a:lnTo>
                <a:lnTo>
                  <a:pt x="14218" y="66048"/>
                </a:lnTo>
                <a:lnTo>
                  <a:pt x="14218" y="66048"/>
                </a:lnTo>
                <a:lnTo>
                  <a:pt x="14218" y="66532"/>
                </a:lnTo>
                <a:lnTo>
                  <a:pt x="14218" y="66532"/>
                </a:lnTo>
                <a:lnTo>
                  <a:pt x="14218" y="66532"/>
                </a:lnTo>
                <a:lnTo>
                  <a:pt x="14218" y="66532"/>
                </a:lnTo>
                <a:lnTo>
                  <a:pt x="13649" y="66532"/>
                </a:lnTo>
                <a:lnTo>
                  <a:pt x="13649" y="66532"/>
                </a:lnTo>
                <a:lnTo>
                  <a:pt x="13649" y="66532"/>
                </a:lnTo>
                <a:lnTo>
                  <a:pt x="13649" y="66532"/>
                </a:lnTo>
                <a:lnTo>
                  <a:pt x="13080" y="66532"/>
                </a:lnTo>
                <a:lnTo>
                  <a:pt x="13080" y="67258"/>
                </a:lnTo>
                <a:lnTo>
                  <a:pt x="13080" y="67258"/>
                </a:lnTo>
                <a:lnTo>
                  <a:pt x="13080" y="67258"/>
                </a:lnTo>
                <a:lnTo>
                  <a:pt x="13080" y="67258"/>
                </a:lnTo>
                <a:lnTo>
                  <a:pt x="13080" y="67258"/>
                </a:lnTo>
                <a:lnTo>
                  <a:pt x="12511" y="67258"/>
                </a:lnTo>
                <a:lnTo>
                  <a:pt x="12511" y="67258"/>
                </a:lnTo>
                <a:lnTo>
                  <a:pt x="12511" y="67258"/>
                </a:lnTo>
                <a:lnTo>
                  <a:pt x="12511" y="67258"/>
                </a:lnTo>
                <a:lnTo>
                  <a:pt x="12511" y="67258"/>
                </a:lnTo>
                <a:lnTo>
                  <a:pt x="11943" y="67258"/>
                </a:lnTo>
                <a:lnTo>
                  <a:pt x="11943" y="67741"/>
                </a:lnTo>
                <a:lnTo>
                  <a:pt x="11943" y="67741"/>
                </a:lnTo>
                <a:lnTo>
                  <a:pt x="11943" y="67741"/>
                </a:lnTo>
                <a:lnTo>
                  <a:pt x="11090" y="67741"/>
                </a:lnTo>
                <a:lnTo>
                  <a:pt x="11090" y="67741"/>
                </a:lnTo>
                <a:lnTo>
                  <a:pt x="11090" y="67741"/>
                </a:lnTo>
                <a:lnTo>
                  <a:pt x="11090" y="67741"/>
                </a:lnTo>
                <a:lnTo>
                  <a:pt x="11090" y="67258"/>
                </a:lnTo>
                <a:lnTo>
                  <a:pt x="10521" y="67258"/>
                </a:lnTo>
                <a:lnTo>
                  <a:pt x="10521" y="67258"/>
                </a:lnTo>
                <a:lnTo>
                  <a:pt x="10521" y="67258"/>
                </a:lnTo>
                <a:lnTo>
                  <a:pt x="10521" y="67258"/>
                </a:lnTo>
                <a:lnTo>
                  <a:pt x="10521" y="67258"/>
                </a:lnTo>
                <a:lnTo>
                  <a:pt x="9952" y="67258"/>
                </a:lnTo>
                <a:lnTo>
                  <a:pt x="9952" y="67258"/>
                </a:lnTo>
                <a:lnTo>
                  <a:pt x="9952" y="67258"/>
                </a:lnTo>
                <a:lnTo>
                  <a:pt x="9952" y="67258"/>
                </a:lnTo>
                <a:lnTo>
                  <a:pt x="9952" y="66532"/>
                </a:lnTo>
                <a:lnTo>
                  <a:pt x="9383" y="66532"/>
                </a:lnTo>
                <a:lnTo>
                  <a:pt x="9383" y="66532"/>
                </a:lnTo>
                <a:lnTo>
                  <a:pt x="9383" y="66532"/>
                </a:lnTo>
                <a:lnTo>
                  <a:pt x="9383" y="66532"/>
                </a:lnTo>
                <a:lnTo>
                  <a:pt x="9383" y="66532"/>
                </a:lnTo>
                <a:lnTo>
                  <a:pt x="9383" y="66532"/>
                </a:lnTo>
                <a:lnTo>
                  <a:pt x="8815" y="66532"/>
                </a:lnTo>
                <a:lnTo>
                  <a:pt x="8815" y="66048"/>
                </a:lnTo>
                <a:lnTo>
                  <a:pt x="8815" y="66048"/>
                </a:lnTo>
                <a:lnTo>
                  <a:pt x="8815" y="66048"/>
                </a:lnTo>
                <a:lnTo>
                  <a:pt x="8815" y="66048"/>
                </a:lnTo>
                <a:lnTo>
                  <a:pt x="8815" y="66048"/>
                </a:lnTo>
                <a:lnTo>
                  <a:pt x="8815" y="66048"/>
                </a:lnTo>
                <a:lnTo>
                  <a:pt x="8815" y="66048"/>
                </a:lnTo>
                <a:lnTo>
                  <a:pt x="7962" y="66048"/>
                </a:lnTo>
                <a:lnTo>
                  <a:pt x="7962" y="66048"/>
                </a:lnTo>
                <a:lnTo>
                  <a:pt x="7962" y="65564"/>
                </a:lnTo>
                <a:lnTo>
                  <a:pt x="7962" y="65564"/>
                </a:lnTo>
                <a:lnTo>
                  <a:pt x="7962" y="65564"/>
                </a:lnTo>
                <a:lnTo>
                  <a:pt x="7393" y="65564"/>
                </a:lnTo>
                <a:lnTo>
                  <a:pt x="7393" y="65564"/>
                </a:lnTo>
                <a:lnTo>
                  <a:pt x="7393" y="65564"/>
                </a:lnTo>
                <a:lnTo>
                  <a:pt x="7393" y="65080"/>
                </a:lnTo>
                <a:lnTo>
                  <a:pt x="7393" y="65080"/>
                </a:lnTo>
                <a:lnTo>
                  <a:pt x="7393" y="65080"/>
                </a:lnTo>
                <a:lnTo>
                  <a:pt x="7393" y="65080"/>
                </a:lnTo>
                <a:lnTo>
                  <a:pt x="7393" y="65080"/>
                </a:lnTo>
                <a:lnTo>
                  <a:pt x="7393" y="64596"/>
                </a:lnTo>
                <a:lnTo>
                  <a:pt x="6824" y="64596"/>
                </a:lnTo>
                <a:lnTo>
                  <a:pt x="6824" y="64596"/>
                </a:lnTo>
                <a:lnTo>
                  <a:pt x="6824" y="64596"/>
                </a:lnTo>
                <a:lnTo>
                  <a:pt x="6824" y="64596"/>
                </a:lnTo>
                <a:lnTo>
                  <a:pt x="6824" y="64596"/>
                </a:lnTo>
                <a:lnTo>
                  <a:pt x="6824" y="63870"/>
                </a:lnTo>
                <a:lnTo>
                  <a:pt x="6824" y="63870"/>
                </a:lnTo>
                <a:lnTo>
                  <a:pt x="6824" y="63870"/>
                </a:lnTo>
                <a:lnTo>
                  <a:pt x="6255" y="63870"/>
                </a:lnTo>
                <a:lnTo>
                  <a:pt x="6255" y="63870"/>
                </a:lnTo>
                <a:lnTo>
                  <a:pt x="6255" y="63870"/>
                </a:lnTo>
                <a:lnTo>
                  <a:pt x="6255" y="63387"/>
                </a:lnTo>
                <a:lnTo>
                  <a:pt x="6255" y="63387"/>
                </a:lnTo>
                <a:lnTo>
                  <a:pt x="6255" y="63387"/>
                </a:lnTo>
                <a:lnTo>
                  <a:pt x="5687" y="63387"/>
                </a:lnTo>
                <a:lnTo>
                  <a:pt x="5687" y="63387"/>
                </a:lnTo>
                <a:lnTo>
                  <a:pt x="5687" y="63387"/>
                </a:lnTo>
                <a:lnTo>
                  <a:pt x="5687" y="63387"/>
                </a:lnTo>
                <a:lnTo>
                  <a:pt x="5687" y="62903"/>
                </a:lnTo>
                <a:lnTo>
                  <a:pt x="5687" y="62903"/>
                </a:lnTo>
                <a:lnTo>
                  <a:pt x="5687" y="62903"/>
                </a:lnTo>
                <a:lnTo>
                  <a:pt x="4834" y="62903"/>
                </a:lnTo>
                <a:lnTo>
                  <a:pt x="4834" y="62903"/>
                </a:lnTo>
                <a:lnTo>
                  <a:pt x="4834" y="62903"/>
                </a:lnTo>
                <a:lnTo>
                  <a:pt x="4834" y="62419"/>
                </a:lnTo>
                <a:lnTo>
                  <a:pt x="4834" y="62419"/>
                </a:lnTo>
                <a:lnTo>
                  <a:pt x="4834" y="62419"/>
                </a:lnTo>
                <a:lnTo>
                  <a:pt x="4834" y="62419"/>
                </a:lnTo>
                <a:lnTo>
                  <a:pt x="4834" y="62419"/>
                </a:lnTo>
                <a:lnTo>
                  <a:pt x="4265" y="62419"/>
                </a:lnTo>
                <a:lnTo>
                  <a:pt x="4265" y="61935"/>
                </a:lnTo>
                <a:lnTo>
                  <a:pt x="4265" y="61935"/>
                </a:lnTo>
                <a:lnTo>
                  <a:pt x="4265" y="61935"/>
                </a:lnTo>
                <a:lnTo>
                  <a:pt x="4265" y="61935"/>
                </a:lnTo>
                <a:lnTo>
                  <a:pt x="4265" y="61935"/>
                </a:lnTo>
                <a:lnTo>
                  <a:pt x="3696" y="61935"/>
                </a:lnTo>
                <a:lnTo>
                  <a:pt x="3696" y="61209"/>
                </a:lnTo>
                <a:lnTo>
                  <a:pt x="3696" y="61209"/>
                </a:lnTo>
                <a:lnTo>
                  <a:pt x="3696" y="61209"/>
                </a:lnTo>
                <a:lnTo>
                  <a:pt x="3696" y="61209"/>
                </a:lnTo>
                <a:lnTo>
                  <a:pt x="3696" y="61209"/>
                </a:lnTo>
                <a:lnTo>
                  <a:pt x="3696" y="61209"/>
                </a:lnTo>
                <a:lnTo>
                  <a:pt x="3696" y="60725"/>
                </a:lnTo>
                <a:lnTo>
                  <a:pt x="3696" y="60725"/>
                </a:lnTo>
                <a:lnTo>
                  <a:pt x="3696" y="60725"/>
                </a:lnTo>
                <a:lnTo>
                  <a:pt x="3696" y="60725"/>
                </a:lnTo>
                <a:lnTo>
                  <a:pt x="3696" y="60725"/>
                </a:lnTo>
                <a:lnTo>
                  <a:pt x="3696" y="60241"/>
                </a:lnTo>
                <a:lnTo>
                  <a:pt x="3696" y="60241"/>
                </a:lnTo>
                <a:lnTo>
                  <a:pt x="3696" y="60241"/>
                </a:lnTo>
                <a:lnTo>
                  <a:pt x="3696" y="60241"/>
                </a:lnTo>
                <a:lnTo>
                  <a:pt x="3696" y="60241"/>
                </a:lnTo>
                <a:lnTo>
                  <a:pt x="4265" y="60241"/>
                </a:lnTo>
                <a:lnTo>
                  <a:pt x="4265" y="60241"/>
                </a:lnTo>
                <a:lnTo>
                  <a:pt x="4265" y="60241"/>
                </a:lnTo>
                <a:lnTo>
                  <a:pt x="4265" y="60241"/>
                </a:lnTo>
                <a:lnTo>
                  <a:pt x="4834" y="60241"/>
                </a:lnTo>
                <a:lnTo>
                  <a:pt x="4834" y="60241"/>
                </a:lnTo>
                <a:lnTo>
                  <a:pt x="4834" y="60725"/>
                </a:lnTo>
                <a:lnTo>
                  <a:pt x="4834" y="60725"/>
                </a:lnTo>
                <a:lnTo>
                  <a:pt x="4834" y="60725"/>
                </a:lnTo>
                <a:lnTo>
                  <a:pt x="4834" y="60725"/>
                </a:lnTo>
                <a:lnTo>
                  <a:pt x="4834" y="60725"/>
                </a:lnTo>
                <a:lnTo>
                  <a:pt x="4834" y="60725"/>
                </a:lnTo>
                <a:lnTo>
                  <a:pt x="4834" y="60725"/>
                </a:lnTo>
                <a:lnTo>
                  <a:pt x="5687" y="60725"/>
                </a:lnTo>
                <a:lnTo>
                  <a:pt x="5687" y="60725"/>
                </a:lnTo>
                <a:lnTo>
                  <a:pt x="5687" y="60725"/>
                </a:lnTo>
                <a:lnTo>
                  <a:pt x="5687" y="60725"/>
                </a:lnTo>
                <a:lnTo>
                  <a:pt x="5687" y="60241"/>
                </a:lnTo>
                <a:lnTo>
                  <a:pt x="5687" y="60241"/>
                </a:lnTo>
                <a:lnTo>
                  <a:pt x="5687" y="60241"/>
                </a:lnTo>
                <a:lnTo>
                  <a:pt x="6255" y="60241"/>
                </a:lnTo>
                <a:lnTo>
                  <a:pt x="6255" y="60241"/>
                </a:lnTo>
                <a:lnTo>
                  <a:pt x="6255" y="60241"/>
                </a:lnTo>
                <a:lnTo>
                  <a:pt x="6255" y="60241"/>
                </a:lnTo>
                <a:lnTo>
                  <a:pt x="6255" y="60241"/>
                </a:lnTo>
                <a:lnTo>
                  <a:pt x="6824" y="60241"/>
                </a:lnTo>
                <a:lnTo>
                  <a:pt x="6824" y="60241"/>
                </a:lnTo>
                <a:lnTo>
                  <a:pt x="6824" y="60241"/>
                </a:lnTo>
                <a:lnTo>
                  <a:pt x="6824" y="60241"/>
                </a:lnTo>
                <a:lnTo>
                  <a:pt x="6824" y="60241"/>
                </a:lnTo>
                <a:lnTo>
                  <a:pt x="6824" y="60241"/>
                </a:lnTo>
                <a:lnTo>
                  <a:pt x="7393" y="60241"/>
                </a:lnTo>
                <a:lnTo>
                  <a:pt x="7393" y="60241"/>
                </a:lnTo>
                <a:lnTo>
                  <a:pt x="7393" y="59758"/>
                </a:lnTo>
                <a:lnTo>
                  <a:pt x="7393" y="59758"/>
                </a:lnTo>
                <a:lnTo>
                  <a:pt x="7393" y="59758"/>
                </a:lnTo>
                <a:lnTo>
                  <a:pt x="7393" y="59758"/>
                </a:lnTo>
                <a:lnTo>
                  <a:pt x="7393" y="59758"/>
                </a:lnTo>
                <a:lnTo>
                  <a:pt x="7393" y="59758"/>
                </a:lnTo>
                <a:lnTo>
                  <a:pt x="7962" y="59758"/>
                </a:lnTo>
                <a:lnTo>
                  <a:pt x="7962" y="59758"/>
                </a:lnTo>
                <a:lnTo>
                  <a:pt x="7962" y="59758"/>
                </a:lnTo>
                <a:lnTo>
                  <a:pt x="7962" y="59758"/>
                </a:lnTo>
                <a:lnTo>
                  <a:pt x="8815" y="59758"/>
                </a:lnTo>
                <a:lnTo>
                  <a:pt x="8815" y="59758"/>
                </a:lnTo>
                <a:lnTo>
                  <a:pt x="8815" y="59758"/>
                </a:lnTo>
                <a:lnTo>
                  <a:pt x="8815" y="59758"/>
                </a:lnTo>
                <a:lnTo>
                  <a:pt x="8815" y="59274"/>
                </a:lnTo>
                <a:lnTo>
                  <a:pt x="8815" y="59274"/>
                </a:lnTo>
                <a:lnTo>
                  <a:pt x="8815" y="59274"/>
                </a:lnTo>
                <a:lnTo>
                  <a:pt x="8815" y="59274"/>
                </a:lnTo>
                <a:lnTo>
                  <a:pt x="9383" y="59274"/>
                </a:lnTo>
                <a:lnTo>
                  <a:pt x="9383" y="58548"/>
                </a:lnTo>
                <a:lnTo>
                  <a:pt x="9383" y="58548"/>
                </a:lnTo>
                <a:lnTo>
                  <a:pt x="9383" y="58548"/>
                </a:lnTo>
                <a:lnTo>
                  <a:pt x="9383" y="58548"/>
                </a:lnTo>
                <a:lnTo>
                  <a:pt x="9383" y="58064"/>
                </a:lnTo>
                <a:lnTo>
                  <a:pt x="9383" y="58064"/>
                </a:lnTo>
                <a:lnTo>
                  <a:pt x="8815" y="58064"/>
                </a:lnTo>
                <a:lnTo>
                  <a:pt x="8815" y="58064"/>
                </a:lnTo>
                <a:lnTo>
                  <a:pt x="8815" y="58064"/>
                </a:lnTo>
                <a:lnTo>
                  <a:pt x="8815" y="58064"/>
                </a:lnTo>
                <a:lnTo>
                  <a:pt x="8815" y="58548"/>
                </a:lnTo>
                <a:lnTo>
                  <a:pt x="7962" y="58548"/>
                </a:lnTo>
                <a:lnTo>
                  <a:pt x="7962" y="58548"/>
                </a:lnTo>
                <a:lnTo>
                  <a:pt x="7962" y="58548"/>
                </a:lnTo>
                <a:lnTo>
                  <a:pt x="7393" y="58548"/>
                </a:lnTo>
                <a:lnTo>
                  <a:pt x="7393" y="58548"/>
                </a:lnTo>
                <a:lnTo>
                  <a:pt x="7393" y="58548"/>
                </a:lnTo>
                <a:lnTo>
                  <a:pt x="7393" y="58548"/>
                </a:lnTo>
                <a:lnTo>
                  <a:pt x="7393" y="58548"/>
                </a:lnTo>
                <a:lnTo>
                  <a:pt x="7393" y="58548"/>
                </a:lnTo>
                <a:lnTo>
                  <a:pt x="6824" y="58548"/>
                </a:lnTo>
                <a:lnTo>
                  <a:pt x="6824" y="58548"/>
                </a:lnTo>
                <a:lnTo>
                  <a:pt x="6824" y="59274"/>
                </a:lnTo>
                <a:lnTo>
                  <a:pt x="6824" y="59274"/>
                </a:lnTo>
                <a:lnTo>
                  <a:pt x="6824" y="59274"/>
                </a:lnTo>
                <a:lnTo>
                  <a:pt x="6824" y="59274"/>
                </a:lnTo>
                <a:lnTo>
                  <a:pt x="6255" y="59274"/>
                </a:lnTo>
                <a:lnTo>
                  <a:pt x="6255" y="59274"/>
                </a:lnTo>
                <a:lnTo>
                  <a:pt x="6255" y="59274"/>
                </a:lnTo>
                <a:lnTo>
                  <a:pt x="6255" y="59274"/>
                </a:lnTo>
                <a:lnTo>
                  <a:pt x="5687" y="59274"/>
                </a:lnTo>
                <a:lnTo>
                  <a:pt x="5687" y="59274"/>
                </a:lnTo>
                <a:lnTo>
                  <a:pt x="5687" y="59274"/>
                </a:lnTo>
                <a:lnTo>
                  <a:pt x="5687" y="58548"/>
                </a:lnTo>
                <a:lnTo>
                  <a:pt x="5687" y="58548"/>
                </a:lnTo>
                <a:lnTo>
                  <a:pt x="4834" y="58548"/>
                </a:lnTo>
                <a:lnTo>
                  <a:pt x="4834" y="58548"/>
                </a:lnTo>
                <a:lnTo>
                  <a:pt x="4834" y="58548"/>
                </a:lnTo>
                <a:lnTo>
                  <a:pt x="4834" y="58548"/>
                </a:lnTo>
                <a:lnTo>
                  <a:pt x="4265" y="58548"/>
                </a:lnTo>
                <a:lnTo>
                  <a:pt x="4265" y="58548"/>
                </a:lnTo>
                <a:lnTo>
                  <a:pt x="4265" y="58548"/>
                </a:lnTo>
                <a:lnTo>
                  <a:pt x="4265" y="58548"/>
                </a:lnTo>
                <a:lnTo>
                  <a:pt x="4265" y="58548"/>
                </a:lnTo>
                <a:lnTo>
                  <a:pt x="3696" y="58548"/>
                </a:lnTo>
                <a:lnTo>
                  <a:pt x="3696" y="58064"/>
                </a:lnTo>
                <a:lnTo>
                  <a:pt x="3696" y="58064"/>
                </a:lnTo>
                <a:lnTo>
                  <a:pt x="3696" y="58064"/>
                </a:lnTo>
                <a:lnTo>
                  <a:pt x="3696" y="58064"/>
                </a:lnTo>
                <a:lnTo>
                  <a:pt x="3696" y="58064"/>
                </a:lnTo>
                <a:lnTo>
                  <a:pt x="3127" y="58064"/>
                </a:lnTo>
                <a:lnTo>
                  <a:pt x="3127" y="58064"/>
                </a:lnTo>
                <a:lnTo>
                  <a:pt x="3127" y="58064"/>
                </a:lnTo>
                <a:lnTo>
                  <a:pt x="3127" y="57580"/>
                </a:lnTo>
                <a:lnTo>
                  <a:pt x="3127" y="57580"/>
                </a:lnTo>
                <a:lnTo>
                  <a:pt x="3127" y="57580"/>
                </a:lnTo>
                <a:lnTo>
                  <a:pt x="3127" y="57580"/>
                </a:lnTo>
                <a:lnTo>
                  <a:pt x="2559" y="57580"/>
                </a:lnTo>
                <a:lnTo>
                  <a:pt x="2559" y="57580"/>
                </a:lnTo>
                <a:lnTo>
                  <a:pt x="2559" y="57580"/>
                </a:lnTo>
                <a:lnTo>
                  <a:pt x="2559" y="57580"/>
                </a:lnTo>
                <a:lnTo>
                  <a:pt x="2559" y="57096"/>
                </a:lnTo>
                <a:lnTo>
                  <a:pt x="1706" y="57096"/>
                </a:lnTo>
                <a:lnTo>
                  <a:pt x="1706" y="57096"/>
                </a:lnTo>
                <a:lnTo>
                  <a:pt x="1706" y="57096"/>
                </a:lnTo>
                <a:lnTo>
                  <a:pt x="1706" y="57096"/>
                </a:lnTo>
                <a:lnTo>
                  <a:pt x="1706" y="57096"/>
                </a:lnTo>
                <a:lnTo>
                  <a:pt x="1706" y="56612"/>
                </a:lnTo>
                <a:lnTo>
                  <a:pt x="1706" y="56612"/>
                </a:lnTo>
                <a:lnTo>
                  <a:pt x="1706" y="56612"/>
                </a:lnTo>
                <a:lnTo>
                  <a:pt x="1706" y="56612"/>
                </a:lnTo>
                <a:lnTo>
                  <a:pt x="1137" y="56612"/>
                </a:lnTo>
                <a:lnTo>
                  <a:pt x="1137" y="56612"/>
                </a:lnTo>
                <a:lnTo>
                  <a:pt x="1137" y="55887"/>
                </a:lnTo>
                <a:lnTo>
                  <a:pt x="1137" y="55887"/>
                </a:lnTo>
                <a:lnTo>
                  <a:pt x="1137" y="55887"/>
                </a:lnTo>
                <a:lnTo>
                  <a:pt x="1137" y="55887"/>
                </a:lnTo>
                <a:lnTo>
                  <a:pt x="1137" y="55403"/>
                </a:lnTo>
                <a:lnTo>
                  <a:pt x="1137" y="55403"/>
                </a:lnTo>
                <a:lnTo>
                  <a:pt x="1137" y="55403"/>
                </a:lnTo>
                <a:lnTo>
                  <a:pt x="1137" y="55403"/>
                </a:lnTo>
                <a:lnTo>
                  <a:pt x="1137" y="55403"/>
                </a:lnTo>
                <a:lnTo>
                  <a:pt x="1137" y="55403"/>
                </a:lnTo>
                <a:lnTo>
                  <a:pt x="568" y="55403"/>
                </a:lnTo>
                <a:lnTo>
                  <a:pt x="568" y="55403"/>
                </a:lnTo>
                <a:lnTo>
                  <a:pt x="568" y="55403"/>
                </a:lnTo>
                <a:lnTo>
                  <a:pt x="568" y="55403"/>
                </a:lnTo>
                <a:lnTo>
                  <a:pt x="0" y="55403"/>
                </a:lnTo>
                <a:lnTo>
                  <a:pt x="0" y="55403"/>
                </a:lnTo>
                <a:lnTo>
                  <a:pt x="568" y="55403"/>
                </a:lnTo>
                <a:lnTo>
                  <a:pt x="568" y="55403"/>
                </a:lnTo>
                <a:lnTo>
                  <a:pt x="568" y="54919"/>
                </a:lnTo>
                <a:lnTo>
                  <a:pt x="568" y="54919"/>
                </a:lnTo>
                <a:lnTo>
                  <a:pt x="568" y="54919"/>
                </a:lnTo>
                <a:lnTo>
                  <a:pt x="568" y="54919"/>
                </a:lnTo>
                <a:lnTo>
                  <a:pt x="568" y="54435"/>
                </a:lnTo>
                <a:lnTo>
                  <a:pt x="568" y="54435"/>
                </a:lnTo>
                <a:lnTo>
                  <a:pt x="568" y="54435"/>
                </a:lnTo>
                <a:lnTo>
                  <a:pt x="568" y="54435"/>
                </a:lnTo>
                <a:lnTo>
                  <a:pt x="568" y="54435"/>
                </a:lnTo>
                <a:lnTo>
                  <a:pt x="568" y="54435"/>
                </a:lnTo>
                <a:lnTo>
                  <a:pt x="1137" y="54435"/>
                </a:lnTo>
                <a:lnTo>
                  <a:pt x="1137" y="54435"/>
                </a:lnTo>
                <a:lnTo>
                  <a:pt x="1137" y="53951"/>
                </a:lnTo>
                <a:lnTo>
                  <a:pt x="1137" y="53951"/>
                </a:lnTo>
                <a:lnTo>
                  <a:pt x="1137" y="53951"/>
                </a:lnTo>
                <a:lnTo>
                  <a:pt x="1706" y="53951"/>
                </a:lnTo>
                <a:lnTo>
                  <a:pt x="1706" y="53951"/>
                </a:lnTo>
                <a:lnTo>
                  <a:pt x="1706" y="53951"/>
                </a:lnTo>
                <a:lnTo>
                  <a:pt x="1706" y="53951"/>
                </a:lnTo>
                <a:lnTo>
                  <a:pt x="1706" y="53951"/>
                </a:lnTo>
                <a:lnTo>
                  <a:pt x="1706" y="53951"/>
                </a:lnTo>
                <a:lnTo>
                  <a:pt x="1137" y="53951"/>
                </a:lnTo>
                <a:lnTo>
                  <a:pt x="1137" y="53951"/>
                </a:lnTo>
                <a:lnTo>
                  <a:pt x="1137" y="53951"/>
                </a:lnTo>
                <a:lnTo>
                  <a:pt x="1137" y="53951"/>
                </a:lnTo>
                <a:lnTo>
                  <a:pt x="1137" y="53225"/>
                </a:lnTo>
                <a:lnTo>
                  <a:pt x="1137" y="53225"/>
                </a:lnTo>
                <a:lnTo>
                  <a:pt x="1137" y="53225"/>
                </a:lnTo>
                <a:lnTo>
                  <a:pt x="1137" y="53225"/>
                </a:lnTo>
                <a:lnTo>
                  <a:pt x="1706" y="53225"/>
                </a:lnTo>
                <a:lnTo>
                  <a:pt x="1706" y="53225"/>
                </a:lnTo>
                <a:lnTo>
                  <a:pt x="1706" y="53951"/>
                </a:lnTo>
                <a:lnTo>
                  <a:pt x="1706" y="53951"/>
                </a:lnTo>
                <a:lnTo>
                  <a:pt x="1706" y="53951"/>
                </a:lnTo>
                <a:lnTo>
                  <a:pt x="1706" y="53951"/>
                </a:lnTo>
                <a:lnTo>
                  <a:pt x="1706" y="53225"/>
                </a:lnTo>
                <a:lnTo>
                  <a:pt x="2559" y="53225"/>
                </a:lnTo>
                <a:lnTo>
                  <a:pt x="2559" y="53225"/>
                </a:lnTo>
                <a:lnTo>
                  <a:pt x="2559" y="53225"/>
                </a:lnTo>
                <a:lnTo>
                  <a:pt x="2559" y="53225"/>
                </a:lnTo>
                <a:lnTo>
                  <a:pt x="2559" y="53225"/>
                </a:lnTo>
                <a:lnTo>
                  <a:pt x="2559" y="53225"/>
                </a:lnTo>
                <a:lnTo>
                  <a:pt x="3127" y="53225"/>
                </a:lnTo>
                <a:lnTo>
                  <a:pt x="3127" y="53225"/>
                </a:lnTo>
                <a:lnTo>
                  <a:pt x="3127" y="52741"/>
                </a:lnTo>
                <a:lnTo>
                  <a:pt x="3127" y="52741"/>
                </a:lnTo>
                <a:lnTo>
                  <a:pt x="3127" y="52741"/>
                </a:lnTo>
                <a:lnTo>
                  <a:pt x="3127" y="52741"/>
                </a:lnTo>
                <a:lnTo>
                  <a:pt x="3127" y="52741"/>
                </a:lnTo>
                <a:lnTo>
                  <a:pt x="3127" y="52741"/>
                </a:lnTo>
                <a:lnTo>
                  <a:pt x="3127" y="52741"/>
                </a:lnTo>
                <a:lnTo>
                  <a:pt x="3127" y="52741"/>
                </a:lnTo>
                <a:lnTo>
                  <a:pt x="3127" y="52741"/>
                </a:lnTo>
                <a:lnTo>
                  <a:pt x="3696" y="52741"/>
                </a:lnTo>
                <a:lnTo>
                  <a:pt x="3696" y="52741"/>
                </a:lnTo>
                <a:lnTo>
                  <a:pt x="3696" y="52741"/>
                </a:lnTo>
                <a:lnTo>
                  <a:pt x="3696" y="52741"/>
                </a:lnTo>
                <a:lnTo>
                  <a:pt x="3696" y="52741"/>
                </a:lnTo>
                <a:lnTo>
                  <a:pt x="3696" y="52741"/>
                </a:lnTo>
                <a:lnTo>
                  <a:pt x="4265" y="52741"/>
                </a:lnTo>
                <a:lnTo>
                  <a:pt x="4265" y="52741"/>
                </a:lnTo>
                <a:lnTo>
                  <a:pt x="4265" y="52741"/>
                </a:lnTo>
                <a:lnTo>
                  <a:pt x="4834" y="52741"/>
                </a:lnTo>
                <a:lnTo>
                  <a:pt x="4834" y="52741"/>
                </a:lnTo>
                <a:lnTo>
                  <a:pt x="4834" y="52741"/>
                </a:lnTo>
                <a:lnTo>
                  <a:pt x="4834" y="52741"/>
                </a:lnTo>
                <a:lnTo>
                  <a:pt x="5687" y="52741"/>
                </a:lnTo>
                <a:lnTo>
                  <a:pt x="5687" y="52741"/>
                </a:lnTo>
                <a:lnTo>
                  <a:pt x="5687" y="52741"/>
                </a:lnTo>
                <a:lnTo>
                  <a:pt x="5687" y="52741"/>
                </a:lnTo>
                <a:lnTo>
                  <a:pt x="5687" y="52741"/>
                </a:lnTo>
                <a:lnTo>
                  <a:pt x="5687" y="52741"/>
                </a:lnTo>
                <a:lnTo>
                  <a:pt x="6255" y="52741"/>
                </a:lnTo>
                <a:lnTo>
                  <a:pt x="6255" y="52741"/>
                </a:lnTo>
                <a:lnTo>
                  <a:pt x="6255" y="52741"/>
                </a:lnTo>
                <a:lnTo>
                  <a:pt x="6255" y="52741"/>
                </a:lnTo>
                <a:lnTo>
                  <a:pt x="6824" y="52741"/>
                </a:lnTo>
                <a:lnTo>
                  <a:pt x="6824" y="53225"/>
                </a:lnTo>
                <a:lnTo>
                  <a:pt x="6824" y="53225"/>
                </a:lnTo>
                <a:lnTo>
                  <a:pt x="6824" y="53225"/>
                </a:lnTo>
                <a:lnTo>
                  <a:pt x="6824" y="53225"/>
                </a:lnTo>
                <a:lnTo>
                  <a:pt x="7393" y="53225"/>
                </a:lnTo>
                <a:lnTo>
                  <a:pt x="7393" y="53225"/>
                </a:lnTo>
                <a:lnTo>
                  <a:pt x="7393" y="53225"/>
                </a:lnTo>
                <a:lnTo>
                  <a:pt x="7393" y="53225"/>
                </a:lnTo>
                <a:lnTo>
                  <a:pt x="7962" y="53225"/>
                </a:lnTo>
                <a:lnTo>
                  <a:pt x="7962" y="53225"/>
                </a:lnTo>
                <a:lnTo>
                  <a:pt x="7962" y="53225"/>
                </a:lnTo>
                <a:lnTo>
                  <a:pt x="7962" y="52741"/>
                </a:lnTo>
                <a:lnTo>
                  <a:pt x="7962" y="52741"/>
                </a:lnTo>
                <a:lnTo>
                  <a:pt x="7962" y="52741"/>
                </a:lnTo>
                <a:lnTo>
                  <a:pt x="8815" y="52741"/>
                </a:lnTo>
                <a:lnTo>
                  <a:pt x="8815" y="52741"/>
                </a:lnTo>
                <a:lnTo>
                  <a:pt x="8815" y="52741"/>
                </a:lnTo>
                <a:lnTo>
                  <a:pt x="8815" y="52741"/>
                </a:lnTo>
                <a:lnTo>
                  <a:pt x="8815" y="52258"/>
                </a:lnTo>
                <a:lnTo>
                  <a:pt x="9383" y="52258"/>
                </a:lnTo>
                <a:lnTo>
                  <a:pt x="9383" y="52258"/>
                </a:lnTo>
                <a:lnTo>
                  <a:pt x="9383" y="52258"/>
                </a:lnTo>
                <a:lnTo>
                  <a:pt x="9383" y="52258"/>
                </a:lnTo>
                <a:lnTo>
                  <a:pt x="9383" y="52258"/>
                </a:lnTo>
                <a:lnTo>
                  <a:pt x="9952" y="52258"/>
                </a:lnTo>
                <a:lnTo>
                  <a:pt x="9952" y="52258"/>
                </a:lnTo>
                <a:lnTo>
                  <a:pt x="9952" y="52258"/>
                </a:lnTo>
                <a:lnTo>
                  <a:pt x="9952" y="52258"/>
                </a:lnTo>
                <a:lnTo>
                  <a:pt x="9952" y="52741"/>
                </a:lnTo>
                <a:lnTo>
                  <a:pt x="9952" y="52741"/>
                </a:lnTo>
                <a:lnTo>
                  <a:pt x="10521" y="52741"/>
                </a:lnTo>
                <a:lnTo>
                  <a:pt x="10521" y="52741"/>
                </a:lnTo>
                <a:lnTo>
                  <a:pt x="10521" y="52741"/>
                </a:lnTo>
                <a:lnTo>
                  <a:pt x="10521" y="52741"/>
                </a:lnTo>
                <a:lnTo>
                  <a:pt x="10521" y="52741"/>
                </a:lnTo>
                <a:lnTo>
                  <a:pt x="11090" y="52741"/>
                </a:lnTo>
                <a:lnTo>
                  <a:pt x="11090" y="52741"/>
                </a:lnTo>
                <a:lnTo>
                  <a:pt x="11090" y="52741"/>
                </a:lnTo>
                <a:lnTo>
                  <a:pt x="11090" y="52741"/>
                </a:lnTo>
                <a:lnTo>
                  <a:pt x="11090" y="52741"/>
                </a:lnTo>
                <a:lnTo>
                  <a:pt x="11943" y="52741"/>
                </a:lnTo>
                <a:lnTo>
                  <a:pt x="11943" y="52741"/>
                </a:lnTo>
                <a:lnTo>
                  <a:pt x="11943" y="52741"/>
                </a:lnTo>
                <a:lnTo>
                  <a:pt x="11943" y="52258"/>
                </a:lnTo>
                <a:lnTo>
                  <a:pt x="11943" y="52258"/>
                </a:lnTo>
                <a:lnTo>
                  <a:pt x="12511" y="52258"/>
                </a:lnTo>
                <a:lnTo>
                  <a:pt x="12511" y="52258"/>
                </a:lnTo>
                <a:lnTo>
                  <a:pt x="12511" y="52258"/>
                </a:lnTo>
                <a:lnTo>
                  <a:pt x="12511" y="52258"/>
                </a:lnTo>
                <a:lnTo>
                  <a:pt x="12511" y="52258"/>
                </a:lnTo>
                <a:lnTo>
                  <a:pt x="12511" y="51774"/>
                </a:lnTo>
                <a:lnTo>
                  <a:pt x="12511" y="51774"/>
                </a:lnTo>
                <a:lnTo>
                  <a:pt x="12511" y="51774"/>
                </a:lnTo>
                <a:lnTo>
                  <a:pt x="11943" y="51774"/>
                </a:lnTo>
                <a:lnTo>
                  <a:pt x="11943" y="51774"/>
                </a:lnTo>
                <a:lnTo>
                  <a:pt x="11943" y="51774"/>
                </a:lnTo>
                <a:lnTo>
                  <a:pt x="11943" y="51290"/>
                </a:lnTo>
                <a:lnTo>
                  <a:pt x="11943" y="51290"/>
                </a:lnTo>
                <a:lnTo>
                  <a:pt x="12511" y="51290"/>
                </a:lnTo>
                <a:lnTo>
                  <a:pt x="12511" y="51290"/>
                </a:lnTo>
                <a:lnTo>
                  <a:pt x="12511" y="51290"/>
                </a:lnTo>
                <a:lnTo>
                  <a:pt x="12511" y="50564"/>
                </a:lnTo>
                <a:lnTo>
                  <a:pt x="12511" y="50564"/>
                </a:lnTo>
                <a:lnTo>
                  <a:pt x="12511" y="50564"/>
                </a:lnTo>
                <a:lnTo>
                  <a:pt x="12511" y="50564"/>
                </a:lnTo>
                <a:lnTo>
                  <a:pt x="11943" y="50564"/>
                </a:lnTo>
                <a:lnTo>
                  <a:pt x="11943" y="50080"/>
                </a:lnTo>
                <a:lnTo>
                  <a:pt x="11943" y="50080"/>
                </a:lnTo>
                <a:lnTo>
                  <a:pt x="11943" y="50080"/>
                </a:lnTo>
                <a:lnTo>
                  <a:pt x="11943" y="50080"/>
                </a:lnTo>
                <a:lnTo>
                  <a:pt x="11943" y="49596"/>
                </a:lnTo>
                <a:lnTo>
                  <a:pt x="11943" y="49596"/>
                </a:lnTo>
                <a:lnTo>
                  <a:pt x="11943" y="49596"/>
                </a:lnTo>
                <a:lnTo>
                  <a:pt x="11943" y="49596"/>
                </a:lnTo>
                <a:lnTo>
                  <a:pt x="11943" y="49596"/>
                </a:lnTo>
                <a:lnTo>
                  <a:pt x="11090" y="49596"/>
                </a:lnTo>
                <a:lnTo>
                  <a:pt x="11090" y="49112"/>
                </a:lnTo>
                <a:lnTo>
                  <a:pt x="11090" y="49112"/>
                </a:lnTo>
                <a:lnTo>
                  <a:pt x="11090" y="49112"/>
                </a:lnTo>
                <a:lnTo>
                  <a:pt x="11090" y="49112"/>
                </a:lnTo>
                <a:lnTo>
                  <a:pt x="11090" y="49112"/>
                </a:lnTo>
                <a:lnTo>
                  <a:pt x="11090" y="48629"/>
                </a:lnTo>
                <a:lnTo>
                  <a:pt x="11090" y="48629"/>
                </a:lnTo>
                <a:lnTo>
                  <a:pt x="11090" y="48629"/>
                </a:lnTo>
                <a:lnTo>
                  <a:pt x="11090" y="48629"/>
                </a:lnTo>
                <a:lnTo>
                  <a:pt x="10521" y="48629"/>
                </a:lnTo>
                <a:lnTo>
                  <a:pt x="10521" y="47903"/>
                </a:lnTo>
                <a:lnTo>
                  <a:pt x="10521" y="47903"/>
                </a:lnTo>
                <a:lnTo>
                  <a:pt x="10521" y="47903"/>
                </a:lnTo>
                <a:lnTo>
                  <a:pt x="10521" y="47903"/>
                </a:lnTo>
                <a:lnTo>
                  <a:pt x="10521" y="47419"/>
                </a:lnTo>
                <a:lnTo>
                  <a:pt x="10521" y="47419"/>
                </a:lnTo>
                <a:lnTo>
                  <a:pt x="10521" y="47419"/>
                </a:lnTo>
                <a:lnTo>
                  <a:pt x="10521" y="46935"/>
                </a:lnTo>
                <a:lnTo>
                  <a:pt x="10521" y="46935"/>
                </a:lnTo>
                <a:lnTo>
                  <a:pt x="10521" y="46935"/>
                </a:lnTo>
                <a:lnTo>
                  <a:pt x="10521" y="46935"/>
                </a:lnTo>
                <a:lnTo>
                  <a:pt x="10521" y="46935"/>
                </a:lnTo>
                <a:lnTo>
                  <a:pt x="9952" y="46935"/>
                </a:lnTo>
                <a:lnTo>
                  <a:pt x="9952" y="46935"/>
                </a:lnTo>
                <a:lnTo>
                  <a:pt x="9952" y="46935"/>
                </a:lnTo>
                <a:lnTo>
                  <a:pt x="9952" y="46935"/>
                </a:lnTo>
                <a:lnTo>
                  <a:pt x="9383" y="46935"/>
                </a:lnTo>
                <a:lnTo>
                  <a:pt x="9383" y="46935"/>
                </a:lnTo>
                <a:lnTo>
                  <a:pt x="9383" y="46935"/>
                </a:lnTo>
                <a:lnTo>
                  <a:pt x="9383" y="46935"/>
                </a:lnTo>
                <a:lnTo>
                  <a:pt x="9383" y="46935"/>
                </a:lnTo>
                <a:lnTo>
                  <a:pt x="8815" y="46935"/>
                </a:lnTo>
                <a:lnTo>
                  <a:pt x="8815" y="46451"/>
                </a:lnTo>
                <a:lnTo>
                  <a:pt x="8815" y="46451"/>
                </a:lnTo>
                <a:lnTo>
                  <a:pt x="8815" y="46451"/>
                </a:lnTo>
                <a:lnTo>
                  <a:pt x="8815" y="46451"/>
                </a:lnTo>
                <a:lnTo>
                  <a:pt x="8815" y="46451"/>
                </a:lnTo>
                <a:lnTo>
                  <a:pt x="8815" y="45967"/>
                </a:lnTo>
                <a:lnTo>
                  <a:pt x="8815" y="45967"/>
                </a:lnTo>
                <a:lnTo>
                  <a:pt x="8815" y="45967"/>
                </a:lnTo>
                <a:lnTo>
                  <a:pt x="7962" y="45967"/>
                </a:lnTo>
                <a:lnTo>
                  <a:pt x="7962" y="45967"/>
                </a:lnTo>
                <a:lnTo>
                  <a:pt x="7962" y="45241"/>
                </a:lnTo>
                <a:lnTo>
                  <a:pt x="7962" y="45241"/>
                </a:lnTo>
                <a:lnTo>
                  <a:pt x="7962" y="45241"/>
                </a:lnTo>
                <a:lnTo>
                  <a:pt x="7962" y="44758"/>
                </a:lnTo>
                <a:lnTo>
                  <a:pt x="8815" y="44758"/>
                </a:lnTo>
                <a:lnTo>
                  <a:pt x="8815" y="44758"/>
                </a:lnTo>
                <a:lnTo>
                  <a:pt x="8815" y="44758"/>
                </a:lnTo>
                <a:lnTo>
                  <a:pt x="8815" y="44758"/>
                </a:lnTo>
                <a:lnTo>
                  <a:pt x="8815" y="44274"/>
                </a:lnTo>
                <a:lnTo>
                  <a:pt x="8815" y="44274"/>
                </a:lnTo>
                <a:lnTo>
                  <a:pt x="8815" y="44274"/>
                </a:lnTo>
                <a:lnTo>
                  <a:pt x="8815" y="44274"/>
                </a:lnTo>
                <a:lnTo>
                  <a:pt x="8815" y="43790"/>
                </a:lnTo>
                <a:lnTo>
                  <a:pt x="8815" y="43790"/>
                </a:lnTo>
                <a:lnTo>
                  <a:pt x="8815" y="43790"/>
                </a:lnTo>
                <a:lnTo>
                  <a:pt x="8815" y="43306"/>
                </a:lnTo>
                <a:lnTo>
                  <a:pt x="8815" y="43306"/>
                </a:lnTo>
                <a:lnTo>
                  <a:pt x="8815" y="43306"/>
                </a:lnTo>
                <a:lnTo>
                  <a:pt x="7962" y="43306"/>
                </a:lnTo>
                <a:lnTo>
                  <a:pt x="7962" y="43306"/>
                </a:lnTo>
                <a:lnTo>
                  <a:pt x="7962" y="43306"/>
                </a:lnTo>
                <a:lnTo>
                  <a:pt x="7393" y="43306"/>
                </a:lnTo>
                <a:lnTo>
                  <a:pt x="7393" y="43306"/>
                </a:lnTo>
                <a:lnTo>
                  <a:pt x="7393" y="43306"/>
                </a:lnTo>
                <a:lnTo>
                  <a:pt x="7393" y="43306"/>
                </a:lnTo>
                <a:lnTo>
                  <a:pt x="6824" y="43306"/>
                </a:lnTo>
                <a:lnTo>
                  <a:pt x="6824" y="43306"/>
                </a:lnTo>
                <a:lnTo>
                  <a:pt x="6824" y="43306"/>
                </a:lnTo>
                <a:lnTo>
                  <a:pt x="6824" y="42580"/>
                </a:lnTo>
                <a:lnTo>
                  <a:pt x="6824" y="42580"/>
                </a:lnTo>
                <a:lnTo>
                  <a:pt x="6824" y="42580"/>
                </a:lnTo>
                <a:lnTo>
                  <a:pt x="6255" y="42580"/>
                </a:lnTo>
                <a:lnTo>
                  <a:pt x="6255" y="42580"/>
                </a:lnTo>
                <a:lnTo>
                  <a:pt x="6255" y="42580"/>
                </a:lnTo>
                <a:lnTo>
                  <a:pt x="6255" y="42580"/>
                </a:lnTo>
                <a:lnTo>
                  <a:pt x="6255" y="42580"/>
                </a:lnTo>
                <a:lnTo>
                  <a:pt x="5687" y="42580"/>
                </a:lnTo>
                <a:lnTo>
                  <a:pt x="5687" y="42096"/>
                </a:lnTo>
                <a:lnTo>
                  <a:pt x="5687" y="42096"/>
                </a:lnTo>
                <a:lnTo>
                  <a:pt x="5687" y="42096"/>
                </a:lnTo>
                <a:lnTo>
                  <a:pt x="5687" y="41612"/>
                </a:lnTo>
                <a:lnTo>
                  <a:pt x="5687" y="41612"/>
                </a:lnTo>
                <a:lnTo>
                  <a:pt x="5687" y="41612"/>
                </a:lnTo>
                <a:lnTo>
                  <a:pt x="5687" y="41129"/>
                </a:lnTo>
                <a:lnTo>
                  <a:pt x="6255" y="41129"/>
                </a:lnTo>
                <a:lnTo>
                  <a:pt x="6255" y="41129"/>
                </a:lnTo>
                <a:lnTo>
                  <a:pt x="6255" y="41129"/>
                </a:lnTo>
                <a:lnTo>
                  <a:pt x="6255" y="41129"/>
                </a:lnTo>
                <a:lnTo>
                  <a:pt x="6255" y="40645"/>
                </a:lnTo>
                <a:lnTo>
                  <a:pt x="6255" y="40645"/>
                </a:lnTo>
                <a:lnTo>
                  <a:pt x="6255" y="40645"/>
                </a:lnTo>
                <a:lnTo>
                  <a:pt x="6255" y="40645"/>
                </a:lnTo>
                <a:lnTo>
                  <a:pt x="6824" y="40645"/>
                </a:lnTo>
                <a:lnTo>
                  <a:pt x="6824" y="40645"/>
                </a:lnTo>
                <a:lnTo>
                  <a:pt x="6824" y="39919"/>
                </a:lnTo>
                <a:lnTo>
                  <a:pt x="6824" y="39919"/>
                </a:lnTo>
                <a:lnTo>
                  <a:pt x="6824" y="39919"/>
                </a:lnTo>
                <a:lnTo>
                  <a:pt x="6824" y="39919"/>
                </a:lnTo>
                <a:lnTo>
                  <a:pt x="6824" y="39919"/>
                </a:lnTo>
                <a:lnTo>
                  <a:pt x="7393" y="39919"/>
                </a:lnTo>
                <a:lnTo>
                  <a:pt x="7393" y="39435"/>
                </a:lnTo>
                <a:lnTo>
                  <a:pt x="7393" y="39435"/>
                </a:lnTo>
                <a:lnTo>
                  <a:pt x="7393" y="39435"/>
                </a:lnTo>
                <a:lnTo>
                  <a:pt x="7393" y="39435"/>
                </a:lnTo>
                <a:lnTo>
                  <a:pt x="7393" y="39435"/>
                </a:lnTo>
                <a:lnTo>
                  <a:pt x="7393" y="39435"/>
                </a:lnTo>
                <a:lnTo>
                  <a:pt x="7393" y="38951"/>
                </a:lnTo>
                <a:lnTo>
                  <a:pt x="7962" y="38951"/>
                </a:lnTo>
                <a:lnTo>
                  <a:pt x="7962" y="38951"/>
                </a:lnTo>
                <a:lnTo>
                  <a:pt x="7962" y="38951"/>
                </a:lnTo>
                <a:lnTo>
                  <a:pt x="7962" y="38951"/>
                </a:lnTo>
                <a:lnTo>
                  <a:pt x="7962" y="38951"/>
                </a:lnTo>
                <a:lnTo>
                  <a:pt x="7962" y="38951"/>
                </a:lnTo>
                <a:lnTo>
                  <a:pt x="7962" y="38467"/>
                </a:lnTo>
                <a:lnTo>
                  <a:pt x="7962" y="38467"/>
                </a:lnTo>
                <a:lnTo>
                  <a:pt x="8815" y="38467"/>
                </a:lnTo>
                <a:lnTo>
                  <a:pt x="8815" y="38467"/>
                </a:lnTo>
                <a:lnTo>
                  <a:pt x="8815" y="37983"/>
                </a:lnTo>
                <a:lnTo>
                  <a:pt x="8815" y="37983"/>
                </a:lnTo>
                <a:lnTo>
                  <a:pt x="8815" y="37983"/>
                </a:lnTo>
                <a:lnTo>
                  <a:pt x="8815" y="37983"/>
                </a:lnTo>
                <a:lnTo>
                  <a:pt x="8815" y="37983"/>
                </a:lnTo>
                <a:lnTo>
                  <a:pt x="8815" y="37983"/>
                </a:lnTo>
                <a:lnTo>
                  <a:pt x="9383" y="37983"/>
                </a:lnTo>
                <a:lnTo>
                  <a:pt x="9383" y="37258"/>
                </a:lnTo>
                <a:lnTo>
                  <a:pt x="9383" y="37258"/>
                </a:lnTo>
                <a:lnTo>
                  <a:pt x="9383" y="37258"/>
                </a:lnTo>
                <a:lnTo>
                  <a:pt x="9383" y="37258"/>
                </a:lnTo>
                <a:lnTo>
                  <a:pt x="9383" y="37258"/>
                </a:lnTo>
                <a:lnTo>
                  <a:pt x="9383" y="37258"/>
                </a:lnTo>
                <a:lnTo>
                  <a:pt x="9952" y="37258"/>
                </a:lnTo>
                <a:lnTo>
                  <a:pt x="9952" y="37258"/>
                </a:lnTo>
                <a:lnTo>
                  <a:pt x="9952" y="37258"/>
                </a:lnTo>
                <a:lnTo>
                  <a:pt x="9952" y="37258"/>
                </a:lnTo>
                <a:lnTo>
                  <a:pt x="10521" y="37258"/>
                </a:lnTo>
                <a:lnTo>
                  <a:pt x="10521" y="37258"/>
                </a:lnTo>
                <a:lnTo>
                  <a:pt x="10521" y="37258"/>
                </a:lnTo>
                <a:lnTo>
                  <a:pt x="10521" y="37258"/>
                </a:lnTo>
                <a:lnTo>
                  <a:pt x="10521" y="37983"/>
                </a:lnTo>
                <a:lnTo>
                  <a:pt x="10521" y="37983"/>
                </a:lnTo>
                <a:lnTo>
                  <a:pt x="10521" y="37983"/>
                </a:lnTo>
                <a:lnTo>
                  <a:pt x="10521" y="37983"/>
                </a:lnTo>
                <a:lnTo>
                  <a:pt x="10521" y="38467"/>
                </a:lnTo>
                <a:lnTo>
                  <a:pt x="10521" y="38467"/>
                </a:lnTo>
                <a:lnTo>
                  <a:pt x="11090" y="38467"/>
                </a:lnTo>
                <a:lnTo>
                  <a:pt x="11090" y="38467"/>
                </a:lnTo>
                <a:lnTo>
                  <a:pt x="11090" y="38467"/>
                </a:lnTo>
                <a:lnTo>
                  <a:pt x="11090" y="38467"/>
                </a:lnTo>
                <a:lnTo>
                  <a:pt x="11090" y="38467"/>
                </a:lnTo>
                <a:lnTo>
                  <a:pt x="11943" y="38467"/>
                </a:lnTo>
                <a:lnTo>
                  <a:pt x="11943" y="38467"/>
                </a:lnTo>
                <a:lnTo>
                  <a:pt x="11943" y="38467"/>
                </a:lnTo>
                <a:lnTo>
                  <a:pt x="11943" y="38467"/>
                </a:lnTo>
                <a:lnTo>
                  <a:pt x="12511" y="38467"/>
                </a:lnTo>
                <a:lnTo>
                  <a:pt x="12511" y="38467"/>
                </a:lnTo>
                <a:lnTo>
                  <a:pt x="12511" y="38467"/>
                </a:lnTo>
                <a:lnTo>
                  <a:pt x="12511" y="38467"/>
                </a:lnTo>
                <a:lnTo>
                  <a:pt x="12511" y="38467"/>
                </a:lnTo>
                <a:lnTo>
                  <a:pt x="12511" y="37983"/>
                </a:lnTo>
                <a:lnTo>
                  <a:pt x="13080" y="37983"/>
                </a:lnTo>
                <a:lnTo>
                  <a:pt x="13080" y="37983"/>
                </a:lnTo>
                <a:lnTo>
                  <a:pt x="13080" y="37983"/>
                </a:lnTo>
                <a:lnTo>
                  <a:pt x="13080" y="37983"/>
                </a:lnTo>
                <a:lnTo>
                  <a:pt x="13080" y="37983"/>
                </a:lnTo>
                <a:lnTo>
                  <a:pt x="13649" y="37983"/>
                </a:lnTo>
                <a:lnTo>
                  <a:pt x="13649" y="37983"/>
                </a:lnTo>
                <a:lnTo>
                  <a:pt x="13649" y="37983"/>
                </a:lnTo>
                <a:lnTo>
                  <a:pt x="14218" y="37983"/>
                </a:lnTo>
                <a:lnTo>
                  <a:pt x="14218" y="37983"/>
                </a:lnTo>
                <a:lnTo>
                  <a:pt x="14218" y="37983"/>
                </a:lnTo>
                <a:lnTo>
                  <a:pt x="14218" y="37983"/>
                </a:lnTo>
                <a:lnTo>
                  <a:pt x="15071" y="37983"/>
                </a:lnTo>
                <a:lnTo>
                  <a:pt x="15071" y="37983"/>
                </a:lnTo>
                <a:lnTo>
                  <a:pt x="15071" y="37983"/>
                </a:lnTo>
                <a:lnTo>
                  <a:pt x="15071" y="37983"/>
                </a:lnTo>
                <a:lnTo>
                  <a:pt x="15071" y="37983"/>
                </a:lnTo>
                <a:lnTo>
                  <a:pt x="15639" y="37983"/>
                </a:lnTo>
                <a:lnTo>
                  <a:pt x="15639" y="37258"/>
                </a:lnTo>
                <a:lnTo>
                  <a:pt x="15639" y="37258"/>
                </a:lnTo>
                <a:lnTo>
                  <a:pt x="15639" y="37258"/>
                </a:lnTo>
                <a:lnTo>
                  <a:pt x="15639" y="37258"/>
                </a:lnTo>
                <a:lnTo>
                  <a:pt x="15639" y="37258"/>
                </a:lnTo>
                <a:lnTo>
                  <a:pt x="15639" y="36774"/>
                </a:lnTo>
                <a:lnTo>
                  <a:pt x="15639" y="36774"/>
                </a:lnTo>
                <a:lnTo>
                  <a:pt x="16208" y="36774"/>
                </a:lnTo>
                <a:lnTo>
                  <a:pt x="16208" y="36774"/>
                </a:lnTo>
                <a:lnTo>
                  <a:pt x="16208" y="36290"/>
                </a:lnTo>
                <a:lnTo>
                  <a:pt x="16208" y="36290"/>
                </a:lnTo>
                <a:lnTo>
                  <a:pt x="16208" y="36290"/>
                </a:lnTo>
                <a:lnTo>
                  <a:pt x="16208" y="36290"/>
                </a:lnTo>
                <a:lnTo>
                  <a:pt x="16208" y="36290"/>
                </a:lnTo>
                <a:lnTo>
                  <a:pt x="16208" y="36290"/>
                </a:lnTo>
                <a:lnTo>
                  <a:pt x="16777" y="36290"/>
                </a:lnTo>
                <a:lnTo>
                  <a:pt x="16777" y="35806"/>
                </a:lnTo>
                <a:lnTo>
                  <a:pt x="16777" y="35806"/>
                </a:lnTo>
                <a:lnTo>
                  <a:pt x="16777" y="35806"/>
                </a:lnTo>
                <a:lnTo>
                  <a:pt x="16777" y="35806"/>
                </a:lnTo>
                <a:lnTo>
                  <a:pt x="16777" y="35806"/>
                </a:lnTo>
                <a:lnTo>
                  <a:pt x="16777" y="35322"/>
                </a:lnTo>
                <a:lnTo>
                  <a:pt x="16777" y="35322"/>
                </a:lnTo>
                <a:lnTo>
                  <a:pt x="16777" y="35322"/>
                </a:lnTo>
                <a:lnTo>
                  <a:pt x="16777" y="35322"/>
                </a:lnTo>
                <a:lnTo>
                  <a:pt x="16777" y="34596"/>
                </a:lnTo>
                <a:lnTo>
                  <a:pt x="17345" y="34596"/>
                </a:lnTo>
                <a:lnTo>
                  <a:pt x="17345" y="34596"/>
                </a:lnTo>
                <a:lnTo>
                  <a:pt x="17345" y="34596"/>
                </a:lnTo>
                <a:lnTo>
                  <a:pt x="17345" y="34596"/>
                </a:lnTo>
                <a:lnTo>
                  <a:pt x="17345" y="34112"/>
                </a:lnTo>
                <a:lnTo>
                  <a:pt x="17345" y="34112"/>
                </a:lnTo>
                <a:lnTo>
                  <a:pt x="17345" y="34112"/>
                </a:lnTo>
                <a:lnTo>
                  <a:pt x="17345" y="34112"/>
                </a:lnTo>
                <a:lnTo>
                  <a:pt x="18199" y="34112"/>
                </a:lnTo>
                <a:lnTo>
                  <a:pt x="18199" y="34112"/>
                </a:lnTo>
                <a:lnTo>
                  <a:pt x="18199" y="34112"/>
                </a:lnTo>
                <a:lnTo>
                  <a:pt x="18199" y="33629"/>
                </a:lnTo>
                <a:lnTo>
                  <a:pt x="18199" y="33629"/>
                </a:lnTo>
                <a:lnTo>
                  <a:pt x="18199" y="33629"/>
                </a:lnTo>
                <a:lnTo>
                  <a:pt x="18767" y="33629"/>
                </a:lnTo>
                <a:lnTo>
                  <a:pt x="18767" y="33629"/>
                </a:lnTo>
                <a:lnTo>
                  <a:pt x="18767" y="33629"/>
                </a:lnTo>
                <a:lnTo>
                  <a:pt x="18767" y="33629"/>
                </a:lnTo>
                <a:lnTo>
                  <a:pt x="18767" y="33629"/>
                </a:lnTo>
                <a:lnTo>
                  <a:pt x="18767" y="33145"/>
                </a:lnTo>
                <a:lnTo>
                  <a:pt x="19336" y="33145"/>
                </a:lnTo>
                <a:lnTo>
                  <a:pt x="19336" y="33145"/>
                </a:lnTo>
                <a:lnTo>
                  <a:pt x="19336" y="33145"/>
                </a:lnTo>
                <a:lnTo>
                  <a:pt x="19336" y="33145"/>
                </a:lnTo>
                <a:lnTo>
                  <a:pt x="19905" y="33145"/>
                </a:lnTo>
                <a:lnTo>
                  <a:pt x="19905" y="33145"/>
                </a:lnTo>
                <a:lnTo>
                  <a:pt x="19905" y="33145"/>
                </a:lnTo>
                <a:lnTo>
                  <a:pt x="19905" y="33145"/>
                </a:lnTo>
                <a:lnTo>
                  <a:pt x="19905" y="33145"/>
                </a:lnTo>
                <a:lnTo>
                  <a:pt x="19905" y="32661"/>
                </a:lnTo>
                <a:lnTo>
                  <a:pt x="19905" y="32661"/>
                </a:lnTo>
                <a:lnTo>
                  <a:pt x="19905" y="32661"/>
                </a:lnTo>
                <a:lnTo>
                  <a:pt x="20473" y="32661"/>
                </a:lnTo>
                <a:lnTo>
                  <a:pt x="20473" y="32661"/>
                </a:lnTo>
                <a:lnTo>
                  <a:pt x="20473" y="32661"/>
                </a:lnTo>
                <a:lnTo>
                  <a:pt x="20473" y="31935"/>
                </a:lnTo>
                <a:lnTo>
                  <a:pt x="20473" y="31935"/>
                </a:lnTo>
                <a:lnTo>
                  <a:pt x="20473" y="31935"/>
                </a:lnTo>
                <a:lnTo>
                  <a:pt x="20473" y="31935"/>
                </a:lnTo>
                <a:lnTo>
                  <a:pt x="20473" y="31935"/>
                </a:lnTo>
                <a:lnTo>
                  <a:pt x="20473" y="31451"/>
                </a:lnTo>
                <a:lnTo>
                  <a:pt x="20473" y="31451"/>
                </a:lnTo>
                <a:lnTo>
                  <a:pt x="21327" y="31451"/>
                </a:lnTo>
                <a:lnTo>
                  <a:pt x="21327" y="31451"/>
                </a:lnTo>
                <a:lnTo>
                  <a:pt x="21327" y="31451"/>
                </a:lnTo>
                <a:lnTo>
                  <a:pt x="21327" y="30967"/>
                </a:lnTo>
                <a:lnTo>
                  <a:pt x="21327" y="30967"/>
                </a:lnTo>
                <a:lnTo>
                  <a:pt x="21327" y="30967"/>
                </a:lnTo>
                <a:lnTo>
                  <a:pt x="21327" y="30967"/>
                </a:lnTo>
                <a:lnTo>
                  <a:pt x="21327" y="30483"/>
                </a:lnTo>
                <a:lnTo>
                  <a:pt x="21327" y="30483"/>
                </a:lnTo>
                <a:lnTo>
                  <a:pt x="21895" y="30483"/>
                </a:lnTo>
                <a:lnTo>
                  <a:pt x="21895" y="30483"/>
                </a:lnTo>
                <a:lnTo>
                  <a:pt x="21895" y="30000"/>
                </a:lnTo>
                <a:lnTo>
                  <a:pt x="21895" y="30000"/>
                </a:lnTo>
                <a:lnTo>
                  <a:pt x="21895" y="30000"/>
                </a:lnTo>
                <a:lnTo>
                  <a:pt x="21895" y="30000"/>
                </a:lnTo>
                <a:lnTo>
                  <a:pt x="21895" y="29274"/>
                </a:lnTo>
                <a:lnTo>
                  <a:pt x="21895" y="29274"/>
                </a:lnTo>
                <a:lnTo>
                  <a:pt x="21895" y="29274"/>
                </a:lnTo>
                <a:lnTo>
                  <a:pt x="21895" y="29274"/>
                </a:lnTo>
                <a:lnTo>
                  <a:pt x="21895" y="29274"/>
                </a:lnTo>
                <a:lnTo>
                  <a:pt x="22464" y="29274"/>
                </a:lnTo>
                <a:lnTo>
                  <a:pt x="22464" y="28790"/>
                </a:lnTo>
                <a:lnTo>
                  <a:pt x="22464" y="28790"/>
                </a:lnTo>
                <a:lnTo>
                  <a:pt x="22464" y="28790"/>
                </a:lnTo>
                <a:lnTo>
                  <a:pt x="23033" y="28790"/>
                </a:lnTo>
                <a:lnTo>
                  <a:pt x="23033" y="28790"/>
                </a:lnTo>
                <a:lnTo>
                  <a:pt x="23033" y="28790"/>
                </a:lnTo>
                <a:lnTo>
                  <a:pt x="23033" y="28790"/>
                </a:lnTo>
                <a:lnTo>
                  <a:pt x="23033" y="28790"/>
                </a:lnTo>
                <a:lnTo>
                  <a:pt x="23601" y="28790"/>
                </a:lnTo>
                <a:lnTo>
                  <a:pt x="23601" y="28790"/>
                </a:lnTo>
                <a:lnTo>
                  <a:pt x="23601" y="28790"/>
                </a:lnTo>
                <a:lnTo>
                  <a:pt x="23601" y="28306"/>
                </a:lnTo>
                <a:lnTo>
                  <a:pt x="23601" y="28306"/>
                </a:lnTo>
                <a:lnTo>
                  <a:pt x="23601" y="28306"/>
                </a:lnTo>
                <a:lnTo>
                  <a:pt x="23601" y="28306"/>
                </a:lnTo>
                <a:lnTo>
                  <a:pt x="24454" y="28306"/>
                </a:lnTo>
                <a:lnTo>
                  <a:pt x="24454" y="28306"/>
                </a:lnTo>
                <a:lnTo>
                  <a:pt x="24454" y="27822"/>
                </a:lnTo>
                <a:lnTo>
                  <a:pt x="24454" y="27822"/>
                </a:lnTo>
                <a:lnTo>
                  <a:pt x="23601" y="27822"/>
                </a:lnTo>
                <a:lnTo>
                  <a:pt x="23601" y="27822"/>
                </a:lnTo>
                <a:lnTo>
                  <a:pt x="23601" y="27822"/>
                </a:lnTo>
                <a:lnTo>
                  <a:pt x="23601" y="27822"/>
                </a:lnTo>
                <a:lnTo>
                  <a:pt x="23601" y="27338"/>
                </a:lnTo>
                <a:lnTo>
                  <a:pt x="23601" y="27338"/>
                </a:lnTo>
                <a:lnTo>
                  <a:pt x="23601" y="27338"/>
                </a:lnTo>
                <a:lnTo>
                  <a:pt x="24454" y="27338"/>
                </a:lnTo>
                <a:lnTo>
                  <a:pt x="24454" y="27338"/>
                </a:lnTo>
                <a:lnTo>
                  <a:pt x="24454" y="27338"/>
                </a:lnTo>
                <a:lnTo>
                  <a:pt x="24454" y="26612"/>
                </a:lnTo>
                <a:lnTo>
                  <a:pt x="24454" y="26612"/>
                </a:lnTo>
                <a:lnTo>
                  <a:pt x="25023" y="26612"/>
                </a:lnTo>
                <a:lnTo>
                  <a:pt x="25023" y="26612"/>
                </a:lnTo>
                <a:lnTo>
                  <a:pt x="25023" y="26612"/>
                </a:lnTo>
                <a:lnTo>
                  <a:pt x="25023" y="26612"/>
                </a:lnTo>
                <a:lnTo>
                  <a:pt x="25023" y="26612"/>
                </a:lnTo>
                <a:lnTo>
                  <a:pt x="25023" y="26129"/>
                </a:lnTo>
                <a:lnTo>
                  <a:pt x="25023" y="26129"/>
                </a:lnTo>
                <a:lnTo>
                  <a:pt x="25023" y="26129"/>
                </a:lnTo>
                <a:lnTo>
                  <a:pt x="25592" y="26129"/>
                </a:lnTo>
                <a:lnTo>
                  <a:pt x="25592" y="26129"/>
                </a:lnTo>
                <a:lnTo>
                  <a:pt x="25592" y="26129"/>
                </a:lnTo>
                <a:lnTo>
                  <a:pt x="25592" y="25645"/>
                </a:lnTo>
                <a:lnTo>
                  <a:pt x="25592" y="25645"/>
                </a:lnTo>
                <a:lnTo>
                  <a:pt x="25592" y="25645"/>
                </a:lnTo>
                <a:lnTo>
                  <a:pt x="25592" y="25645"/>
                </a:lnTo>
                <a:lnTo>
                  <a:pt x="25592" y="25645"/>
                </a:lnTo>
                <a:lnTo>
                  <a:pt x="25592" y="25161"/>
                </a:lnTo>
                <a:lnTo>
                  <a:pt x="26161" y="25161"/>
                </a:lnTo>
                <a:lnTo>
                  <a:pt x="26161" y="25161"/>
                </a:lnTo>
                <a:lnTo>
                  <a:pt x="26161" y="25161"/>
                </a:lnTo>
                <a:lnTo>
                  <a:pt x="26161" y="25161"/>
                </a:lnTo>
                <a:lnTo>
                  <a:pt x="26729" y="25161"/>
                </a:lnTo>
                <a:lnTo>
                  <a:pt x="26729" y="25161"/>
                </a:lnTo>
                <a:lnTo>
                  <a:pt x="26729" y="24677"/>
                </a:lnTo>
                <a:lnTo>
                  <a:pt x="26729" y="24677"/>
                </a:lnTo>
                <a:lnTo>
                  <a:pt x="26729" y="24677"/>
                </a:lnTo>
                <a:lnTo>
                  <a:pt x="26729" y="24677"/>
                </a:lnTo>
                <a:lnTo>
                  <a:pt x="26729" y="24677"/>
                </a:lnTo>
                <a:lnTo>
                  <a:pt x="26729" y="24677"/>
                </a:lnTo>
                <a:lnTo>
                  <a:pt x="26729" y="24677"/>
                </a:lnTo>
                <a:lnTo>
                  <a:pt x="26729" y="24677"/>
                </a:lnTo>
                <a:lnTo>
                  <a:pt x="26729" y="24677"/>
                </a:lnTo>
                <a:lnTo>
                  <a:pt x="26729" y="23951"/>
                </a:lnTo>
                <a:lnTo>
                  <a:pt x="26729" y="23951"/>
                </a:lnTo>
                <a:lnTo>
                  <a:pt x="26729" y="23951"/>
                </a:lnTo>
                <a:lnTo>
                  <a:pt x="26729" y="23467"/>
                </a:lnTo>
                <a:lnTo>
                  <a:pt x="26729" y="23467"/>
                </a:lnTo>
                <a:lnTo>
                  <a:pt x="26729" y="23467"/>
                </a:lnTo>
                <a:lnTo>
                  <a:pt x="26729" y="23467"/>
                </a:lnTo>
                <a:lnTo>
                  <a:pt x="26729" y="22983"/>
                </a:lnTo>
                <a:lnTo>
                  <a:pt x="26729" y="22983"/>
                </a:lnTo>
                <a:lnTo>
                  <a:pt x="26729" y="22983"/>
                </a:lnTo>
                <a:lnTo>
                  <a:pt x="26729" y="22983"/>
                </a:lnTo>
                <a:lnTo>
                  <a:pt x="26729" y="22500"/>
                </a:lnTo>
                <a:lnTo>
                  <a:pt x="26729" y="22500"/>
                </a:lnTo>
                <a:lnTo>
                  <a:pt x="26729" y="22500"/>
                </a:lnTo>
                <a:lnTo>
                  <a:pt x="26729" y="22500"/>
                </a:lnTo>
                <a:lnTo>
                  <a:pt x="26729" y="22500"/>
                </a:lnTo>
                <a:lnTo>
                  <a:pt x="26729" y="22500"/>
                </a:lnTo>
                <a:lnTo>
                  <a:pt x="26729" y="22016"/>
                </a:lnTo>
                <a:lnTo>
                  <a:pt x="26161" y="22016"/>
                </a:lnTo>
                <a:lnTo>
                  <a:pt x="26161" y="22016"/>
                </a:lnTo>
                <a:lnTo>
                  <a:pt x="26729" y="22016"/>
                </a:lnTo>
                <a:lnTo>
                  <a:pt x="26729" y="22016"/>
                </a:lnTo>
                <a:lnTo>
                  <a:pt x="26729" y="21290"/>
                </a:lnTo>
                <a:lnTo>
                  <a:pt x="26729" y="21290"/>
                </a:lnTo>
                <a:lnTo>
                  <a:pt x="26729" y="21290"/>
                </a:lnTo>
                <a:lnTo>
                  <a:pt x="26729" y="21290"/>
                </a:lnTo>
                <a:lnTo>
                  <a:pt x="26729" y="21290"/>
                </a:lnTo>
                <a:lnTo>
                  <a:pt x="26729" y="21290"/>
                </a:lnTo>
                <a:lnTo>
                  <a:pt x="27582" y="21290"/>
                </a:lnTo>
                <a:lnTo>
                  <a:pt x="27582" y="20806"/>
                </a:lnTo>
                <a:lnTo>
                  <a:pt x="27582" y="20806"/>
                </a:lnTo>
                <a:lnTo>
                  <a:pt x="27582" y="20806"/>
                </a:lnTo>
                <a:lnTo>
                  <a:pt x="27582" y="20806"/>
                </a:lnTo>
                <a:lnTo>
                  <a:pt x="27582" y="20806"/>
                </a:lnTo>
                <a:lnTo>
                  <a:pt x="28151" y="20806"/>
                </a:lnTo>
                <a:lnTo>
                  <a:pt x="28151" y="20806"/>
                </a:lnTo>
                <a:lnTo>
                  <a:pt x="28151" y="20806"/>
                </a:lnTo>
                <a:lnTo>
                  <a:pt x="28151" y="20806"/>
                </a:lnTo>
                <a:lnTo>
                  <a:pt x="28720" y="20806"/>
                </a:lnTo>
                <a:lnTo>
                  <a:pt x="28720" y="20806"/>
                </a:lnTo>
                <a:lnTo>
                  <a:pt x="28720" y="20806"/>
                </a:lnTo>
                <a:lnTo>
                  <a:pt x="28720" y="20806"/>
                </a:lnTo>
                <a:lnTo>
                  <a:pt x="28720" y="20322"/>
                </a:lnTo>
                <a:lnTo>
                  <a:pt x="29289" y="20322"/>
                </a:lnTo>
                <a:lnTo>
                  <a:pt x="29289" y="20322"/>
                </a:lnTo>
                <a:lnTo>
                  <a:pt x="29289" y="20322"/>
                </a:lnTo>
                <a:lnTo>
                  <a:pt x="29289" y="20322"/>
                </a:lnTo>
                <a:lnTo>
                  <a:pt x="29289" y="20322"/>
                </a:lnTo>
                <a:lnTo>
                  <a:pt x="29289" y="20322"/>
                </a:lnTo>
                <a:lnTo>
                  <a:pt x="29857" y="20322"/>
                </a:lnTo>
                <a:lnTo>
                  <a:pt x="29857" y="19838"/>
                </a:lnTo>
                <a:lnTo>
                  <a:pt x="29857" y="19838"/>
                </a:lnTo>
                <a:lnTo>
                  <a:pt x="29857" y="19838"/>
                </a:lnTo>
                <a:lnTo>
                  <a:pt x="29857" y="19838"/>
                </a:lnTo>
                <a:lnTo>
                  <a:pt x="29857" y="19838"/>
                </a:lnTo>
                <a:lnTo>
                  <a:pt x="29857" y="19354"/>
                </a:lnTo>
                <a:lnTo>
                  <a:pt x="29289" y="19354"/>
                </a:lnTo>
                <a:lnTo>
                  <a:pt x="29289" y="19354"/>
                </a:lnTo>
                <a:lnTo>
                  <a:pt x="29289" y="19354"/>
                </a:lnTo>
                <a:lnTo>
                  <a:pt x="29289" y="19354"/>
                </a:lnTo>
                <a:lnTo>
                  <a:pt x="29289" y="19354"/>
                </a:lnTo>
                <a:lnTo>
                  <a:pt x="29289" y="19354"/>
                </a:lnTo>
                <a:lnTo>
                  <a:pt x="28720" y="19354"/>
                </a:lnTo>
                <a:lnTo>
                  <a:pt x="28720" y="18629"/>
                </a:lnTo>
                <a:lnTo>
                  <a:pt x="28720" y="18629"/>
                </a:lnTo>
                <a:lnTo>
                  <a:pt x="28720" y="18629"/>
                </a:lnTo>
                <a:lnTo>
                  <a:pt x="28720" y="18629"/>
                </a:lnTo>
                <a:lnTo>
                  <a:pt x="28720" y="18629"/>
                </a:lnTo>
                <a:lnTo>
                  <a:pt x="28720" y="18629"/>
                </a:lnTo>
                <a:lnTo>
                  <a:pt x="28151" y="18629"/>
                </a:lnTo>
                <a:lnTo>
                  <a:pt x="28151" y="18629"/>
                </a:lnTo>
                <a:lnTo>
                  <a:pt x="28151" y="18629"/>
                </a:lnTo>
                <a:lnTo>
                  <a:pt x="28151" y="18629"/>
                </a:lnTo>
                <a:lnTo>
                  <a:pt x="27582" y="18629"/>
                </a:lnTo>
                <a:lnTo>
                  <a:pt x="27582" y="18629"/>
                </a:lnTo>
                <a:lnTo>
                  <a:pt x="27582" y="18629"/>
                </a:lnTo>
                <a:lnTo>
                  <a:pt x="27582" y="18629"/>
                </a:lnTo>
                <a:lnTo>
                  <a:pt x="26729" y="18629"/>
                </a:lnTo>
                <a:lnTo>
                  <a:pt x="26729" y="18629"/>
                </a:lnTo>
                <a:lnTo>
                  <a:pt x="26729" y="18145"/>
                </a:lnTo>
                <a:lnTo>
                  <a:pt x="26729" y="18145"/>
                </a:lnTo>
                <a:lnTo>
                  <a:pt x="26729" y="18145"/>
                </a:lnTo>
                <a:lnTo>
                  <a:pt x="26729" y="18145"/>
                </a:lnTo>
                <a:lnTo>
                  <a:pt x="26729" y="18145"/>
                </a:lnTo>
                <a:lnTo>
                  <a:pt x="26729" y="17661"/>
                </a:lnTo>
                <a:lnTo>
                  <a:pt x="26729" y="17661"/>
                </a:lnTo>
                <a:lnTo>
                  <a:pt x="26729" y="17661"/>
                </a:lnTo>
                <a:lnTo>
                  <a:pt x="27582" y="17661"/>
                </a:lnTo>
                <a:lnTo>
                  <a:pt x="27582" y="17177"/>
                </a:lnTo>
                <a:lnTo>
                  <a:pt x="26729" y="17177"/>
                </a:lnTo>
                <a:lnTo>
                  <a:pt x="26729" y="17177"/>
                </a:lnTo>
                <a:lnTo>
                  <a:pt x="26729" y="17661"/>
                </a:lnTo>
                <a:lnTo>
                  <a:pt x="26729" y="17661"/>
                </a:lnTo>
                <a:lnTo>
                  <a:pt x="26729" y="17661"/>
                </a:lnTo>
                <a:lnTo>
                  <a:pt x="26729" y="17661"/>
                </a:lnTo>
                <a:lnTo>
                  <a:pt x="26161" y="17661"/>
                </a:lnTo>
                <a:lnTo>
                  <a:pt x="26161" y="17661"/>
                </a:lnTo>
                <a:lnTo>
                  <a:pt x="26161" y="17661"/>
                </a:lnTo>
                <a:lnTo>
                  <a:pt x="26161" y="17661"/>
                </a:lnTo>
                <a:lnTo>
                  <a:pt x="25592" y="17661"/>
                </a:lnTo>
                <a:lnTo>
                  <a:pt x="25592" y="17661"/>
                </a:lnTo>
                <a:lnTo>
                  <a:pt x="25592" y="17177"/>
                </a:lnTo>
                <a:lnTo>
                  <a:pt x="25592" y="17177"/>
                </a:lnTo>
                <a:lnTo>
                  <a:pt x="25592" y="17177"/>
                </a:lnTo>
                <a:lnTo>
                  <a:pt x="25592" y="17177"/>
                </a:lnTo>
                <a:lnTo>
                  <a:pt x="25023" y="17177"/>
                </a:lnTo>
                <a:lnTo>
                  <a:pt x="25023" y="17177"/>
                </a:lnTo>
                <a:lnTo>
                  <a:pt x="25023" y="17177"/>
                </a:lnTo>
                <a:lnTo>
                  <a:pt x="25023" y="17177"/>
                </a:lnTo>
                <a:lnTo>
                  <a:pt x="25023" y="17177"/>
                </a:lnTo>
                <a:lnTo>
                  <a:pt x="24454" y="17177"/>
                </a:lnTo>
                <a:lnTo>
                  <a:pt x="24454" y="17177"/>
                </a:lnTo>
                <a:lnTo>
                  <a:pt x="24454" y="17177"/>
                </a:lnTo>
                <a:lnTo>
                  <a:pt x="24454" y="17177"/>
                </a:lnTo>
                <a:lnTo>
                  <a:pt x="24454" y="16693"/>
                </a:lnTo>
                <a:lnTo>
                  <a:pt x="24454" y="16693"/>
                </a:lnTo>
                <a:lnTo>
                  <a:pt x="23601" y="16693"/>
                </a:lnTo>
                <a:lnTo>
                  <a:pt x="23601" y="16693"/>
                </a:lnTo>
                <a:lnTo>
                  <a:pt x="23601" y="16693"/>
                </a:lnTo>
                <a:lnTo>
                  <a:pt x="23601" y="16693"/>
                </a:lnTo>
                <a:lnTo>
                  <a:pt x="23601" y="16693"/>
                </a:lnTo>
                <a:lnTo>
                  <a:pt x="23601" y="16693"/>
                </a:lnTo>
                <a:lnTo>
                  <a:pt x="23033" y="16693"/>
                </a:lnTo>
                <a:lnTo>
                  <a:pt x="23033" y="16693"/>
                </a:lnTo>
                <a:lnTo>
                  <a:pt x="23033" y="16693"/>
                </a:lnTo>
                <a:lnTo>
                  <a:pt x="23033" y="16693"/>
                </a:lnTo>
                <a:lnTo>
                  <a:pt x="23033" y="16693"/>
                </a:lnTo>
                <a:lnTo>
                  <a:pt x="23033" y="15967"/>
                </a:lnTo>
                <a:lnTo>
                  <a:pt x="23033" y="15967"/>
                </a:lnTo>
                <a:lnTo>
                  <a:pt x="23033" y="15967"/>
                </a:lnTo>
                <a:lnTo>
                  <a:pt x="23033" y="15967"/>
                </a:lnTo>
                <a:lnTo>
                  <a:pt x="23033" y="15967"/>
                </a:lnTo>
                <a:lnTo>
                  <a:pt x="23033" y="15483"/>
                </a:lnTo>
                <a:lnTo>
                  <a:pt x="23033" y="15483"/>
                </a:lnTo>
                <a:lnTo>
                  <a:pt x="22464" y="15483"/>
                </a:lnTo>
                <a:lnTo>
                  <a:pt x="22464" y="15483"/>
                </a:lnTo>
                <a:lnTo>
                  <a:pt x="22464" y="15000"/>
                </a:lnTo>
                <a:lnTo>
                  <a:pt x="22464" y="15000"/>
                </a:lnTo>
                <a:lnTo>
                  <a:pt x="23033" y="15000"/>
                </a:lnTo>
                <a:lnTo>
                  <a:pt x="23033" y="15000"/>
                </a:lnTo>
                <a:lnTo>
                  <a:pt x="23033" y="14516"/>
                </a:lnTo>
                <a:lnTo>
                  <a:pt x="23033" y="14516"/>
                </a:lnTo>
                <a:lnTo>
                  <a:pt x="23033" y="14516"/>
                </a:lnTo>
                <a:lnTo>
                  <a:pt x="22464" y="14516"/>
                </a:lnTo>
                <a:lnTo>
                  <a:pt x="22464" y="14032"/>
                </a:lnTo>
                <a:lnTo>
                  <a:pt x="22464" y="14032"/>
                </a:lnTo>
                <a:lnTo>
                  <a:pt x="22464" y="14032"/>
                </a:lnTo>
                <a:lnTo>
                  <a:pt x="22464" y="13306"/>
                </a:lnTo>
                <a:lnTo>
                  <a:pt x="22464" y="13306"/>
                </a:lnTo>
                <a:lnTo>
                  <a:pt x="22464" y="13306"/>
                </a:lnTo>
                <a:lnTo>
                  <a:pt x="22464" y="12822"/>
                </a:lnTo>
                <a:lnTo>
                  <a:pt x="22464" y="12822"/>
                </a:lnTo>
                <a:lnTo>
                  <a:pt x="22464" y="12822"/>
                </a:lnTo>
                <a:lnTo>
                  <a:pt x="22464" y="12822"/>
                </a:lnTo>
                <a:lnTo>
                  <a:pt x="22464" y="12338"/>
                </a:lnTo>
                <a:lnTo>
                  <a:pt x="22464" y="12338"/>
                </a:lnTo>
                <a:lnTo>
                  <a:pt x="22464" y="12338"/>
                </a:lnTo>
                <a:lnTo>
                  <a:pt x="22464" y="12338"/>
                </a:lnTo>
                <a:lnTo>
                  <a:pt x="22464" y="11854"/>
                </a:lnTo>
                <a:lnTo>
                  <a:pt x="22464" y="11854"/>
                </a:lnTo>
                <a:lnTo>
                  <a:pt x="22464" y="11854"/>
                </a:lnTo>
                <a:lnTo>
                  <a:pt x="21895" y="11854"/>
                </a:lnTo>
                <a:lnTo>
                  <a:pt x="21895" y="11370"/>
                </a:lnTo>
                <a:lnTo>
                  <a:pt x="21895" y="11370"/>
                </a:lnTo>
                <a:lnTo>
                  <a:pt x="21895" y="11370"/>
                </a:lnTo>
                <a:lnTo>
                  <a:pt x="21895" y="11370"/>
                </a:lnTo>
                <a:lnTo>
                  <a:pt x="21895" y="11370"/>
                </a:lnTo>
                <a:lnTo>
                  <a:pt x="21895" y="10645"/>
                </a:lnTo>
                <a:lnTo>
                  <a:pt x="21895" y="10645"/>
                </a:lnTo>
                <a:lnTo>
                  <a:pt x="21895" y="10645"/>
                </a:lnTo>
                <a:lnTo>
                  <a:pt x="21895" y="10645"/>
                </a:lnTo>
                <a:lnTo>
                  <a:pt x="21895" y="10161"/>
                </a:lnTo>
                <a:lnTo>
                  <a:pt x="21895" y="10161"/>
                </a:lnTo>
                <a:lnTo>
                  <a:pt x="22464" y="10161"/>
                </a:lnTo>
                <a:lnTo>
                  <a:pt x="22464" y="10161"/>
                </a:lnTo>
                <a:lnTo>
                  <a:pt x="22464" y="10161"/>
                </a:lnTo>
                <a:lnTo>
                  <a:pt x="23033" y="10161"/>
                </a:lnTo>
                <a:lnTo>
                  <a:pt x="23033" y="10161"/>
                </a:lnTo>
                <a:lnTo>
                  <a:pt x="23033" y="10161"/>
                </a:lnTo>
                <a:lnTo>
                  <a:pt x="23033" y="9677"/>
                </a:lnTo>
                <a:lnTo>
                  <a:pt x="23033" y="9677"/>
                </a:lnTo>
                <a:lnTo>
                  <a:pt x="23033" y="9677"/>
                </a:lnTo>
                <a:lnTo>
                  <a:pt x="23033" y="9677"/>
                </a:lnTo>
                <a:lnTo>
                  <a:pt x="23033" y="9193"/>
                </a:lnTo>
                <a:lnTo>
                  <a:pt x="23033" y="9193"/>
                </a:lnTo>
                <a:lnTo>
                  <a:pt x="23601" y="9193"/>
                </a:lnTo>
                <a:lnTo>
                  <a:pt x="23601" y="9193"/>
                </a:lnTo>
                <a:lnTo>
                  <a:pt x="23601" y="9193"/>
                </a:lnTo>
                <a:lnTo>
                  <a:pt x="23601" y="9193"/>
                </a:lnTo>
                <a:lnTo>
                  <a:pt x="23601" y="9193"/>
                </a:lnTo>
                <a:lnTo>
                  <a:pt x="24454" y="9193"/>
                </a:lnTo>
                <a:lnTo>
                  <a:pt x="24454" y="9193"/>
                </a:lnTo>
                <a:lnTo>
                  <a:pt x="24454" y="9193"/>
                </a:lnTo>
                <a:lnTo>
                  <a:pt x="24454" y="8709"/>
                </a:lnTo>
                <a:lnTo>
                  <a:pt x="24454" y="8709"/>
                </a:lnTo>
                <a:lnTo>
                  <a:pt x="24454" y="8709"/>
                </a:lnTo>
                <a:lnTo>
                  <a:pt x="24454" y="8709"/>
                </a:lnTo>
                <a:lnTo>
                  <a:pt x="25023" y="8709"/>
                </a:lnTo>
                <a:lnTo>
                  <a:pt x="25023" y="7983"/>
                </a:lnTo>
                <a:lnTo>
                  <a:pt x="25023" y="7983"/>
                </a:lnTo>
                <a:lnTo>
                  <a:pt x="25023" y="7983"/>
                </a:lnTo>
                <a:lnTo>
                  <a:pt x="25023" y="7500"/>
                </a:lnTo>
                <a:lnTo>
                  <a:pt x="24454" y="7500"/>
                </a:lnTo>
                <a:lnTo>
                  <a:pt x="24454" y="7500"/>
                </a:lnTo>
                <a:lnTo>
                  <a:pt x="24454" y="7500"/>
                </a:lnTo>
                <a:lnTo>
                  <a:pt x="24454" y="7500"/>
                </a:lnTo>
                <a:lnTo>
                  <a:pt x="23601" y="7500"/>
                </a:lnTo>
                <a:lnTo>
                  <a:pt x="23601" y="7500"/>
                </a:lnTo>
                <a:lnTo>
                  <a:pt x="23601" y="7500"/>
                </a:lnTo>
                <a:lnTo>
                  <a:pt x="23601" y="7500"/>
                </a:lnTo>
                <a:lnTo>
                  <a:pt x="23601" y="7500"/>
                </a:lnTo>
                <a:lnTo>
                  <a:pt x="23033" y="7500"/>
                </a:lnTo>
                <a:lnTo>
                  <a:pt x="23033" y="7500"/>
                </a:lnTo>
                <a:lnTo>
                  <a:pt x="23033" y="7016"/>
                </a:lnTo>
                <a:lnTo>
                  <a:pt x="23033" y="7016"/>
                </a:lnTo>
                <a:lnTo>
                  <a:pt x="23033" y="7016"/>
                </a:lnTo>
                <a:lnTo>
                  <a:pt x="23033" y="6532"/>
                </a:lnTo>
                <a:lnTo>
                  <a:pt x="23033" y="6532"/>
                </a:lnTo>
                <a:lnTo>
                  <a:pt x="23033" y="6532"/>
                </a:lnTo>
                <a:lnTo>
                  <a:pt x="23601" y="6532"/>
                </a:lnTo>
                <a:lnTo>
                  <a:pt x="23601" y="6532"/>
                </a:lnTo>
                <a:lnTo>
                  <a:pt x="23033" y="6532"/>
                </a:lnTo>
                <a:lnTo>
                  <a:pt x="23033" y="6048"/>
                </a:lnTo>
                <a:lnTo>
                  <a:pt x="23033" y="6048"/>
                </a:lnTo>
                <a:lnTo>
                  <a:pt x="23033" y="6048"/>
                </a:lnTo>
                <a:lnTo>
                  <a:pt x="23033" y="6048"/>
                </a:lnTo>
                <a:lnTo>
                  <a:pt x="22464" y="6048"/>
                </a:lnTo>
                <a:lnTo>
                  <a:pt x="22464" y="6048"/>
                </a:lnTo>
                <a:lnTo>
                  <a:pt x="22464" y="6048"/>
                </a:lnTo>
                <a:lnTo>
                  <a:pt x="22464" y="6048"/>
                </a:lnTo>
                <a:lnTo>
                  <a:pt x="21895" y="6048"/>
                </a:lnTo>
                <a:lnTo>
                  <a:pt x="21895" y="6048"/>
                </a:lnTo>
                <a:lnTo>
                  <a:pt x="21895" y="6048"/>
                </a:lnTo>
                <a:lnTo>
                  <a:pt x="21895" y="6048"/>
                </a:lnTo>
                <a:lnTo>
                  <a:pt x="21895" y="6048"/>
                </a:lnTo>
                <a:lnTo>
                  <a:pt x="21327" y="6048"/>
                </a:lnTo>
                <a:lnTo>
                  <a:pt x="21327" y="6048"/>
                </a:lnTo>
                <a:lnTo>
                  <a:pt x="21327" y="6048"/>
                </a:lnTo>
                <a:lnTo>
                  <a:pt x="21327" y="6048"/>
                </a:lnTo>
                <a:lnTo>
                  <a:pt x="20473" y="6048"/>
                </a:lnTo>
                <a:lnTo>
                  <a:pt x="20473" y="5322"/>
                </a:lnTo>
                <a:lnTo>
                  <a:pt x="20473" y="5322"/>
                </a:lnTo>
                <a:lnTo>
                  <a:pt x="20473" y="5322"/>
                </a:lnTo>
                <a:lnTo>
                  <a:pt x="20473" y="5322"/>
                </a:lnTo>
                <a:lnTo>
                  <a:pt x="20473" y="4838"/>
                </a:lnTo>
                <a:lnTo>
                  <a:pt x="20473" y="4838"/>
                </a:lnTo>
                <a:lnTo>
                  <a:pt x="20473" y="4838"/>
                </a:lnTo>
                <a:lnTo>
                  <a:pt x="20473" y="4838"/>
                </a:lnTo>
                <a:lnTo>
                  <a:pt x="20473" y="4838"/>
                </a:lnTo>
                <a:lnTo>
                  <a:pt x="19905" y="4838"/>
                </a:lnTo>
                <a:lnTo>
                  <a:pt x="19905" y="4838"/>
                </a:lnTo>
                <a:lnTo>
                  <a:pt x="19905" y="4838"/>
                </a:lnTo>
                <a:lnTo>
                  <a:pt x="19905" y="4838"/>
                </a:lnTo>
                <a:lnTo>
                  <a:pt x="19336" y="4838"/>
                </a:lnTo>
                <a:lnTo>
                  <a:pt x="19336" y="4838"/>
                </a:lnTo>
                <a:lnTo>
                  <a:pt x="19336" y="4838"/>
                </a:lnTo>
                <a:lnTo>
                  <a:pt x="19336" y="4838"/>
                </a:lnTo>
                <a:lnTo>
                  <a:pt x="19336" y="4838"/>
                </a:lnTo>
                <a:lnTo>
                  <a:pt x="18767" y="4838"/>
                </a:lnTo>
                <a:lnTo>
                  <a:pt x="18767" y="4838"/>
                </a:lnTo>
                <a:lnTo>
                  <a:pt x="18767" y="4838"/>
                </a:lnTo>
                <a:lnTo>
                  <a:pt x="18767" y="4838"/>
                </a:lnTo>
                <a:lnTo>
                  <a:pt x="18767" y="4838"/>
                </a:lnTo>
                <a:lnTo>
                  <a:pt x="18199" y="4838"/>
                </a:lnTo>
                <a:lnTo>
                  <a:pt x="18199" y="4838"/>
                </a:lnTo>
                <a:lnTo>
                  <a:pt x="18199" y="4354"/>
                </a:lnTo>
                <a:lnTo>
                  <a:pt x="18199" y="4354"/>
                </a:lnTo>
                <a:lnTo>
                  <a:pt x="18767" y="4354"/>
                </a:lnTo>
                <a:lnTo>
                  <a:pt x="18767" y="4354"/>
                </a:lnTo>
                <a:lnTo>
                  <a:pt x="18199" y="4354"/>
                </a:lnTo>
                <a:lnTo>
                  <a:pt x="18199" y="3870"/>
                </a:lnTo>
                <a:lnTo>
                  <a:pt x="18199" y="3870"/>
                </a:lnTo>
                <a:lnTo>
                  <a:pt x="18199" y="3870"/>
                </a:lnTo>
                <a:lnTo>
                  <a:pt x="18199" y="3387"/>
                </a:lnTo>
                <a:lnTo>
                  <a:pt x="18199" y="3387"/>
                </a:lnTo>
                <a:lnTo>
                  <a:pt x="18767" y="3387"/>
                </a:lnTo>
                <a:lnTo>
                  <a:pt x="18767" y="3387"/>
                </a:lnTo>
                <a:lnTo>
                  <a:pt x="18767" y="3387"/>
                </a:lnTo>
                <a:lnTo>
                  <a:pt x="18767" y="3387"/>
                </a:lnTo>
                <a:lnTo>
                  <a:pt x="18767" y="3387"/>
                </a:lnTo>
                <a:lnTo>
                  <a:pt x="19336" y="3387"/>
                </a:lnTo>
                <a:lnTo>
                  <a:pt x="19336" y="2661"/>
                </a:lnTo>
                <a:lnTo>
                  <a:pt x="19336" y="2661"/>
                </a:lnTo>
                <a:lnTo>
                  <a:pt x="19336" y="2661"/>
                </a:lnTo>
                <a:lnTo>
                  <a:pt x="19336" y="2661"/>
                </a:lnTo>
                <a:lnTo>
                  <a:pt x="19905" y="2661"/>
                </a:lnTo>
                <a:lnTo>
                  <a:pt x="19905" y="2661"/>
                </a:lnTo>
                <a:lnTo>
                  <a:pt x="19905" y="2177"/>
                </a:lnTo>
                <a:lnTo>
                  <a:pt x="19905" y="2177"/>
                </a:lnTo>
                <a:lnTo>
                  <a:pt x="19905" y="2177"/>
                </a:lnTo>
                <a:lnTo>
                  <a:pt x="19905" y="2177"/>
                </a:lnTo>
                <a:lnTo>
                  <a:pt x="19905" y="2177"/>
                </a:lnTo>
                <a:lnTo>
                  <a:pt x="19905" y="2177"/>
                </a:lnTo>
                <a:lnTo>
                  <a:pt x="20473" y="2177"/>
                </a:lnTo>
                <a:lnTo>
                  <a:pt x="20473" y="1693"/>
                </a:lnTo>
                <a:lnTo>
                  <a:pt x="20473" y="1693"/>
                </a:lnTo>
                <a:lnTo>
                  <a:pt x="20473" y="1693"/>
                </a:lnTo>
                <a:lnTo>
                  <a:pt x="20473" y="1693"/>
                </a:lnTo>
                <a:lnTo>
                  <a:pt x="20473" y="1693"/>
                </a:lnTo>
                <a:lnTo>
                  <a:pt x="20473" y="1693"/>
                </a:lnTo>
                <a:lnTo>
                  <a:pt x="20473" y="1209"/>
                </a:lnTo>
                <a:lnTo>
                  <a:pt x="20473" y="1209"/>
                </a:lnTo>
                <a:lnTo>
                  <a:pt x="20473" y="1209"/>
                </a:lnTo>
                <a:lnTo>
                  <a:pt x="21327" y="1209"/>
                </a:lnTo>
                <a:lnTo>
                  <a:pt x="21327" y="1209"/>
                </a:lnTo>
                <a:lnTo>
                  <a:pt x="21327" y="1209"/>
                </a:lnTo>
                <a:lnTo>
                  <a:pt x="21327" y="1209"/>
                </a:lnTo>
                <a:lnTo>
                  <a:pt x="21327" y="1209"/>
                </a:lnTo>
                <a:lnTo>
                  <a:pt x="21895" y="1209"/>
                </a:lnTo>
                <a:lnTo>
                  <a:pt x="21895" y="1209"/>
                </a:lnTo>
                <a:lnTo>
                  <a:pt x="21895" y="1209"/>
                </a:lnTo>
                <a:lnTo>
                  <a:pt x="21895" y="1209"/>
                </a:lnTo>
                <a:lnTo>
                  <a:pt x="21895" y="1209"/>
                </a:lnTo>
                <a:lnTo>
                  <a:pt x="21895" y="1209"/>
                </a:lnTo>
                <a:lnTo>
                  <a:pt x="22464" y="1209"/>
                </a:lnTo>
                <a:lnTo>
                  <a:pt x="22464" y="1209"/>
                </a:lnTo>
                <a:lnTo>
                  <a:pt x="22464" y="1209"/>
                </a:lnTo>
                <a:lnTo>
                  <a:pt x="23033" y="1209"/>
                </a:lnTo>
                <a:lnTo>
                  <a:pt x="23033" y="1209"/>
                </a:lnTo>
                <a:lnTo>
                  <a:pt x="23033" y="1209"/>
                </a:lnTo>
                <a:lnTo>
                  <a:pt x="23033" y="1209"/>
                </a:lnTo>
                <a:lnTo>
                  <a:pt x="23601" y="1209"/>
                </a:lnTo>
                <a:lnTo>
                  <a:pt x="23601" y="1209"/>
                </a:lnTo>
                <a:lnTo>
                  <a:pt x="23601" y="1209"/>
                </a:lnTo>
                <a:lnTo>
                  <a:pt x="23601" y="1209"/>
                </a:lnTo>
                <a:lnTo>
                  <a:pt x="23601" y="1209"/>
                </a:lnTo>
                <a:lnTo>
                  <a:pt x="23601" y="1209"/>
                </a:lnTo>
                <a:lnTo>
                  <a:pt x="23601" y="1209"/>
                </a:lnTo>
                <a:lnTo>
                  <a:pt x="23601" y="725"/>
                </a:lnTo>
                <a:lnTo>
                  <a:pt x="23033" y="725"/>
                </a:lnTo>
                <a:lnTo>
                  <a:pt x="23033" y="725"/>
                </a:lnTo>
                <a:lnTo>
                  <a:pt x="23033" y="725"/>
                </a:lnTo>
                <a:lnTo>
                  <a:pt x="23033" y="725"/>
                </a:lnTo>
                <a:lnTo>
                  <a:pt x="23033" y="725"/>
                </a:lnTo>
                <a:lnTo>
                  <a:pt x="23033" y="725"/>
                </a:lnTo>
                <a:lnTo>
                  <a:pt x="23033" y="725"/>
                </a:lnTo>
                <a:lnTo>
                  <a:pt x="23601" y="725"/>
                </a:lnTo>
                <a:lnTo>
                  <a:pt x="23601" y="725"/>
                </a:lnTo>
                <a:lnTo>
                  <a:pt x="23601" y="725"/>
                </a:lnTo>
                <a:lnTo>
                  <a:pt x="23601" y="725"/>
                </a:lnTo>
                <a:lnTo>
                  <a:pt x="23601" y="725"/>
                </a:lnTo>
                <a:lnTo>
                  <a:pt x="24454" y="725"/>
                </a:lnTo>
                <a:lnTo>
                  <a:pt x="24454" y="725"/>
                </a:lnTo>
                <a:lnTo>
                  <a:pt x="24454" y="725"/>
                </a:lnTo>
                <a:lnTo>
                  <a:pt x="24454" y="725"/>
                </a:lnTo>
                <a:lnTo>
                  <a:pt x="25023" y="725"/>
                </a:lnTo>
                <a:lnTo>
                  <a:pt x="25023" y="725"/>
                </a:lnTo>
                <a:lnTo>
                  <a:pt x="25023" y="725"/>
                </a:lnTo>
                <a:lnTo>
                  <a:pt x="25023" y="725"/>
                </a:lnTo>
                <a:lnTo>
                  <a:pt x="25023" y="725"/>
                </a:lnTo>
                <a:lnTo>
                  <a:pt x="25023" y="725"/>
                </a:lnTo>
                <a:lnTo>
                  <a:pt x="25592" y="725"/>
                </a:lnTo>
                <a:lnTo>
                  <a:pt x="25592" y="725"/>
                </a:lnTo>
                <a:lnTo>
                  <a:pt x="25592" y="725"/>
                </a:lnTo>
                <a:lnTo>
                  <a:pt x="25592" y="725"/>
                </a:lnTo>
                <a:lnTo>
                  <a:pt x="25592" y="725"/>
                </a:lnTo>
                <a:lnTo>
                  <a:pt x="25592" y="0"/>
                </a:lnTo>
                <a:lnTo>
                  <a:pt x="26161" y="0"/>
                </a:lnTo>
                <a:lnTo>
                  <a:pt x="26161" y="0"/>
                </a:lnTo>
                <a:lnTo>
                  <a:pt x="26161" y="0"/>
                </a:lnTo>
                <a:lnTo>
                  <a:pt x="26729" y="0"/>
                </a:lnTo>
                <a:lnTo>
                  <a:pt x="26729" y="725"/>
                </a:lnTo>
                <a:lnTo>
                  <a:pt x="26729" y="725"/>
                </a:lnTo>
                <a:lnTo>
                  <a:pt x="26729" y="0"/>
                </a:lnTo>
                <a:lnTo>
                  <a:pt x="26729" y="0"/>
                </a:lnTo>
                <a:lnTo>
                  <a:pt x="26729" y="0"/>
                </a:lnTo>
                <a:lnTo>
                  <a:pt x="26729" y="0"/>
                </a:lnTo>
                <a:lnTo>
                  <a:pt x="26729" y="0"/>
                </a:lnTo>
                <a:lnTo>
                  <a:pt x="27582" y="0"/>
                </a:lnTo>
                <a:lnTo>
                  <a:pt x="27582" y="0"/>
                </a:lnTo>
                <a:lnTo>
                  <a:pt x="27582" y="0"/>
                </a:lnTo>
                <a:lnTo>
                  <a:pt x="27582" y="0"/>
                </a:lnTo>
                <a:lnTo>
                  <a:pt x="27582" y="0"/>
                </a:lnTo>
                <a:lnTo>
                  <a:pt x="27582" y="0"/>
                </a:lnTo>
                <a:lnTo>
                  <a:pt x="27582" y="725"/>
                </a:lnTo>
                <a:lnTo>
                  <a:pt x="28151" y="725"/>
                </a:lnTo>
                <a:lnTo>
                  <a:pt x="28151" y="725"/>
                </a:lnTo>
                <a:lnTo>
                  <a:pt x="28151" y="725"/>
                </a:lnTo>
                <a:lnTo>
                  <a:pt x="28720" y="725"/>
                </a:lnTo>
                <a:lnTo>
                  <a:pt x="28720" y="0"/>
                </a:lnTo>
                <a:lnTo>
                  <a:pt x="28720" y="0"/>
                </a:lnTo>
                <a:lnTo>
                  <a:pt x="28720" y="0"/>
                </a:lnTo>
                <a:lnTo>
                  <a:pt x="28720" y="0"/>
                </a:lnTo>
                <a:lnTo>
                  <a:pt x="29289" y="0"/>
                </a:lnTo>
                <a:lnTo>
                  <a:pt x="29289" y="0"/>
                </a:lnTo>
                <a:lnTo>
                  <a:pt x="29289" y="725"/>
                </a:lnTo>
                <a:lnTo>
                  <a:pt x="29289" y="725"/>
                </a:lnTo>
                <a:lnTo>
                  <a:pt x="29289" y="725"/>
                </a:lnTo>
                <a:lnTo>
                  <a:pt x="29857" y="725"/>
                </a:lnTo>
                <a:lnTo>
                  <a:pt x="29857" y="725"/>
                </a:lnTo>
                <a:lnTo>
                  <a:pt x="29857" y="725"/>
                </a:lnTo>
                <a:lnTo>
                  <a:pt x="29857" y="725"/>
                </a:lnTo>
                <a:lnTo>
                  <a:pt x="29857" y="725"/>
                </a:lnTo>
                <a:lnTo>
                  <a:pt x="29857" y="725"/>
                </a:lnTo>
                <a:lnTo>
                  <a:pt x="29857" y="1209"/>
                </a:lnTo>
                <a:lnTo>
                  <a:pt x="29857" y="1209"/>
                </a:lnTo>
                <a:lnTo>
                  <a:pt x="30710" y="1209"/>
                </a:lnTo>
                <a:lnTo>
                  <a:pt x="30710" y="1209"/>
                </a:lnTo>
                <a:lnTo>
                  <a:pt x="30710" y="1209"/>
                </a:lnTo>
                <a:lnTo>
                  <a:pt x="30710" y="1209"/>
                </a:lnTo>
                <a:lnTo>
                  <a:pt x="30710" y="1209"/>
                </a:lnTo>
                <a:lnTo>
                  <a:pt x="31279" y="1209"/>
                </a:lnTo>
                <a:lnTo>
                  <a:pt x="31279" y="1209"/>
                </a:lnTo>
                <a:lnTo>
                  <a:pt x="31279" y="1209"/>
                </a:lnTo>
                <a:lnTo>
                  <a:pt x="31279" y="1209"/>
                </a:lnTo>
                <a:lnTo>
                  <a:pt x="31279" y="1209"/>
                </a:lnTo>
                <a:lnTo>
                  <a:pt x="31279" y="1209"/>
                </a:lnTo>
                <a:lnTo>
                  <a:pt x="31848" y="1209"/>
                </a:lnTo>
                <a:lnTo>
                  <a:pt x="31848" y="1209"/>
                </a:lnTo>
                <a:lnTo>
                  <a:pt x="31848" y="1693"/>
                </a:lnTo>
                <a:lnTo>
                  <a:pt x="31848" y="1693"/>
                </a:lnTo>
                <a:lnTo>
                  <a:pt x="31848" y="1693"/>
                </a:lnTo>
                <a:lnTo>
                  <a:pt x="32417" y="1693"/>
                </a:lnTo>
                <a:lnTo>
                  <a:pt x="32417" y="1693"/>
                </a:lnTo>
                <a:lnTo>
                  <a:pt x="32417" y="2177"/>
                </a:lnTo>
                <a:lnTo>
                  <a:pt x="32417" y="2177"/>
                </a:lnTo>
                <a:lnTo>
                  <a:pt x="32417" y="2177"/>
                </a:lnTo>
                <a:lnTo>
                  <a:pt x="32417" y="2177"/>
                </a:lnTo>
                <a:lnTo>
                  <a:pt x="32417" y="2177"/>
                </a:lnTo>
                <a:lnTo>
                  <a:pt x="32417" y="2661"/>
                </a:lnTo>
                <a:lnTo>
                  <a:pt x="32417" y="2661"/>
                </a:lnTo>
                <a:lnTo>
                  <a:pt x="32417" y="2661"/>
                </a:lnTo>
                <a:lnTo>
                  <a:pt x="32417" y="2661"/>
                </a:lnTo>
                <a:lnTo>
                  <a:pt x="32417" y="2661"/>
                </a:lnTo>
                <a:lnTo>
                  <a:pt x="32417" y="2661"/>
                </a:lnTo>
                <a:lnTo>
                  <a:pt x="32417" y="3387"/>
                </a:lnTo>
                <a:lnTo>
                  <a:pt x="32417" y="3387"/>
                </a:lnTo>
                <a:lnTo>
                  <a:pt x="32985" y="3387"/>
                </a:lnTo>
                <a:lnTo>
                  <a:pt x="32985" y="3387"/>
                </a:lnTo>
                <a:lnTo>
                  <a:pt x="32985" y="3387"/>
                </a:lnTo>
                <a:lnTo>
                  <a:pt x="32985" y="3387"/>
                </a:lnTo>
                <a:lnTo>
                  <a:pt x="32417" y="3387"/>
                </a:lnTo>
                <a:lnTo>
                  <a:pt x="32417" y="3870"/>
                </a:lnTo>
                <a:lnTo>
                  <a:pt x="32985" y="3870"/>
                </a:lnTo>
                <a:lnTo>
                  <a:pt x="32985" y="3870"/>
                </a:lnTo>
                <a:lnTo>
                  <a:pt x="32985" y="3870"/>
                </a:lnTo>
                <a:lnTo>
                  <a:pt x="32985" y="3870"/>
                </a:lnTo>
                <a:lnTo>
                  <a:pt x="32985" y="3870"/>
                </a:lnTo>
                <a:lnTo>
                  <a:pt x="32985" y="4354"/>
                </a:lnTo>
                <a:lnTo>
                  <a:pt x="32417" y="4354"/>
                </a:lnTo>
                <a:lnTo>
                  <a:pt x="32417" y="4354"/>
                </a:lnTo>
                <a:lnTo>
                  <a:pt x="32417" y="4354"/>
                </a:lnTo>
                <a:lnTo>
                  <a:pt x="32417" y="4354"/>
                </a:lnTo>
                <a:lnTo>
                  <a:pt x="32985" y="4354"/>
                </a:lnTo>
                <a:lnTo>
                  <a:pt x="32985" y="4354"/>
                </a:lnTo>
                <a:lnTo>
                  <a:pt x="32985" y="4354"/>
                </a:lnTo>
                <a:lnTo>
                  <a:pt x="32985" y="4838"/>
                </a:lnTo>
                <a:lnTo>
                  <a:pt x="32985" y="4838"/>
                </a:lnTo>
                <a:lnTo>
                  <a:pt x="32985" y="4838"/>
                </a:lnTo>
                <a:lnTo>
                  <a:pt x="32985" y="4838"/>
                </a:lnTo>
                <a:lnTo>
                  <a:pt x="32985" y="4838"/>
                </a:lnTo>
                <a:lnTo>
                  <a:pt x="33838" y="4838"/>
                </a:lnTo>
                <a:lnTo>
                  <a:pt x="33838" y="4838"/>
                </a:lnTo>
                <a:lnTo>
                  <a:pt x="33838" y="4838"/>
                </a:lnTo>
                <a:lnTo>
                  <a:pt x="34407" y="4838"/>
                </a:lnTo>
                <a:lnTo>
                  <a:pt x="34407" y="4838"/>
                </a:lnTo>
                <a:lnTo>
                  <a:pt x="34407" y="4838"/>
                </a:lnTo>
                <a:lnTo>
                  <a:pt x="34407" y="4838"/>
                </a:lnTo>
                <a:lnTo>
                  <a:pt x="34407" y="4838"/>
                </a:lnTo>
                <a:lnTo>
                  <a:pt x="34407" y="4838"/>
                </a:lnTo>
                <a:lnTo>
                  <a:pt x="34976" y="4838"/>
                </a:lnTo>
                <a:lnTo>
                  <a:pt x="34976" y="4838"/>
                </a:lnTo>
                <a:lnTo>
                  <a:pt x="34976" y="4838"/>
                </a:lnTo>
                <a:lnTo>
                  <a:pt x="34976" y="4838"/>
                </a:lnTo>
                <a:lnTo>
                  <a:pt x="34976" y="5322"/>
                </a:lnTo>
                <a:lnTo>
                  <a:pt x="34976" y="5322"/>
                </a:lnTo>
                <a:lnTo>
                  <a:pt x="34976" y="5322"/>
                </a:lnTo>
                <a:lnTo>
                  <a:pt x="34976" y="5322"/>
                </a:lnTo>
                <a:lnTo>
                  <a:pt x="35545" y="5322"/>
                </a:lnTo>
                <a:lnTo>
                  <a:pt x="35545" y="5322"/>
                </a:lnTo>
                <a:lnTo>
                  <a:pt x="35545" y="5322"/>
                </a:lnTo>
                <a:lnTo>
                  <a:pt x="35545" y="5322"/>
                </a:lnTo>
                <a:lnTo>
                  <a:pt x="36113" y="5322"/>
                </a:lnTo>
                <a:lnTo>
                  <a:pt x="36113" y="5322"/>
                </a:lnTo>
                <a:lnTo>
                  <a:pt x="36113" y="6048"/>
                </a:lnTo>
                <a:lnTo>
                  <a:pt x="36113" y="6048"/>
                </a:lnTo>
                <a:lnTo>
                  <a:pt x="36113" y="6048"/>
                </a:lnTo>
                <a:lnTo>
                  <a:pt x="36966" y="6048"/>
                </a:lnTo>
                <a:lnTo>
                  <a:pt x="36966" y="6048"/>
                </a:lnTo>
                <a:lnTo>
                  <a:pt x="36966" y="6048"/>
                </a:lnTo>
                <a:lnTo>
                  <a:pt x="36966" y="6048"/>
                </a:lnTo>
                <a:lnTo>
                  <a:pt x="36966" y="6048"/>
                </a:lnTo>
                <a:lnTo>
                  <a:pt x="36966" y="6048"/>
                </a:lnTo>
                <a:lnTo>
                  <a:pt x="36966" y="6048"/>
                </a:lnTo>
                <a:lnTo>
                  <a:pt x="37535" y="6048"/>
                </a:lnTo>
                <a:lnTo>
                  <a:pt x="37535" y="6532"/>
                </a:lnTo>
                <a:lnTo>
                  <a:pt x="37535" y="6532"/>
                </a:lnTo>
                <a:lnTo>
                  <a:pt x="37535" y="6048"/>
                </a:lnTo>
                <a:lnTo>
                  <a:pt x="37535" y="6048"/>
                </a:lnTo>
                <a:lnTo>
                  <a:pt x="37535" y="6048"/>
                </a:lnTo>
                <a:lnTo>
                  <a:pt x="37535" y="6048"/>
                </a:lnTo>
                <a:lnTo>
                  <a:pt x="38104" y="6048"/>
                </a:lnTo>
                <a:lnTo>
                  <a:pt x="38104" y="6048"/>
                </a:lnTo>
                <a:lnTo>
                  <a:pt x="38104" y="6048"/>
                </a:lnTo>
                <a:lnTo>
                  <a:pt x="38104" y="6532"/>
                </a:lnTo>
                <a:lnTo>
                  <a:pt x="38104" y="6532"/>
                </a:lnTo>
                <a:lnTo>
                  <a:pt x="38672" y="6532"/>
                </a:lnTo>
                <a:lnTo>
                  <a:pt x="38672" y="6532"/>
                </a:lnTo>
                <a:lnTo>
                  <a:pt x="38672" y="6532"/>
                </a:lnTo>
                <a:lnTo>
                  <a:pt x="38672" y="6532"/>
                </a:lnTo>
                <a:lnTo>
                  <a:pt x="38672" y="6532"/>
                </a:lnTo>
                <a:lnTo>
                  <a:pt x="38672" y="6532"/>
                </a:lnTo>
                <a:lnTo>
                  <a:pt x="38672" y="6532"/>
                </a:lnTo>
                <a:lnTo>
                  <a:pt x="39241" y="6532"/>
                </a:lnTo>
                <a:lnTo>
                  <a:pt x="39241" y="6532"/>
                </a:lnTo>
                <a:lnTo>
                  <a:pt x="39241" y="6532"/>
                </a:lnTo>
                <a:lnTo>
                  <a:pt x="39241" y="6532"/>
                </a:lnTo>
                <a:lnTo>
                  <a:pt x="40094" y="6532"/>
                </a:lnTo>
                <a:lnTo>
                  <a:pt x="40094" y="6532"/>
                </a:lnTo>
                <a:lnTo>
                  <a:pt x="40094" y="6532"/>
                </a:lnTo>
                <a:lnTo>
                  <a:pt x="40094" y="6532"/>
                </a:lnTo>
                <a:lnTo>
                  <a:pt x="40663" y="6532"/>
                </a:lnTo>
                <a:lnTo>
                  <a:pt x="40663" y="6532"/>
                </a:lnTo>
                <a:lnTo>
                  <a:pt x="40663" y="6048"/>
                </a:lnTo>
                <a:lnTo>
                  <a:pt x="40663" y="6048"/>
                </a:lnTo>
                <a:lnTo>
                  <a:pt x="40663" y="6048"/>
                </a:lnTo>
                <a:lnTo>
                  <a:pt x="40663" y="6048"/>
                </a:lnTo>
                <a:lnTo>
                  <a:pt x="41232" y="6048"/>
                </a:lnTo>
                <a:lnTo>
                  <a:pt x="41232" y="6048"/>
                </a:lnTo>
                <a:lnTo>
                  <a:pt x="41232" y="6048"/>
                </a:lnTo>
                <a:lnTo>
                  <a:pt x="41232" y="6048"/>
                </a:lnTo>
                <a:lnTo>
                  <a:pt x="41232" y="6048"/>
                </a:lnTo>
                <a:lnTo>
                  <a:pt x="41232" y="6048"/>
                </a:lnTo>
                <a:lnTo>
                  <a:pt x="41232" y="6048"/>
                </a:lnTo>
                <a:lnTo>
                  <a:pt x="41800" y="6048"/>
                </a:lnTo>
                <a:lnTo>
                  <a:pt x="41800" y="6048"/>
                </a:lnTo>
                <a:lnTo>
                  <a:pt x="41800" y="5322"/>
                </a:lnTo>
                <a:lnTo>
                  <a:pt x="41800" y="5322"/>
                </a:lnTo>
                <a:lnTo>
                  <a:pt x="41800" y="5322"/>
                </a:lnTo>
                <a:lnTo>
                  <a:pt x="42369" y="5322"/>
                </a:lnTo>
                <a:lnTo>
                  <a:pt x="42369" y="5322"/>
                </a:lnTo>
                <a:lnTo>
                  <a:pt x="42369" y="5322"/>
                </a:lnTo>
                <a:lnTo>
                  <a:pt x="42369" y="5322"/>
                </a:lnTo>
                <a:lnTo>
                  <a:pt x="42369" y="5322"/>
                </a:lnTo>
                <a:lnTo>
                  <a:pt x="42369" y="5322"/>
                </a:lnTo>
                <a:lnTo>
                  <a:pt x="42938" y="5322"/>
                </a:lnTo>
                <a:lnTo>
                  <a:pt x="42938" y="4838"/>
                </a:lnTo>
                <a:lnTo>
                  <a:pt x="42938" y="4838"/>
                </a:lnTo>
                <a:lnTo>
                  <a:pt x="42938" y="4838"/>
                </a:lnTo>
                <a:lnTo>
                  <a:pt x="42938" y="4838"/>
                </a:lnTo>
                <a:lnTo>
                  <a:pt x="43791" y="4838"/>
                </a:lnTo>
                <a:lnTo>
                  <a:pt x="43791" y="4838"/>
                </a:lnTo>
                <a:lnTo>
                  <a:pt x="43791" y="4838"/>
                </a:lnTo>
                <a:lnTo>
                  <a:pt x="43791" y="4838"/>
                </a:lnTo>
                <a:lnTo>
                  <a:pt x="43791" y="4838"/>
                </a:lnTo>
                <a:lnTo>
                  <a:pt x="43791" y="4354"/>
                </a:lnTo>
                <a:lnTo>
                  <a:pt x="44360" y="4354"/>
                </a:lnTo>
                <a:lnTo>
                  <a:pt x="44360" y="4354"/>
                </a:lnTo>
                <a:lnTo>
                  <a:pt x="44360" y="4838"/>
                </a:lnTo>
                <a:lnTo>
                  <a:pt x="44360" y="4838"/>
                </a:lnTo>
                <a:lnTo>
                  <a:pt x="44928" y="4838"/>
                </a:lnTo>
                <a:lnTo>
                  <a:pt x="44928" y="4838"/>
                </a:lnTo>
                <a:lnTo>
                  <a:pt x="44928" y="4354"/>
                </a:lnTo>
                <a:lnTo>
                  <a:pt x="44928" y="4354"/>
                </a:lnTo>
                <a:lnTo>
                  <a:pt x="44928" y="4354"/>
                </a:lnTo>
                <a:lnTo>
                  <a:pt x="45497" y="4354"/>
                </a:lnTo>
                <a:lnTo>
                  <a:pt x="45497" y="4354"/>
                </a:lnTo>
                <a:lnTo>
                  <a:pt x="45497" y="4354"/>
                </a:lnTo>
                <a:lnTo>
                  <a:pt x="45497" y="4838"/>
                </a:lnTo>
                <a:lnTo>
                  <a:pt x="45497" y="4838"/>
                </a:lnTo>
                <a:lnTo>
                  <a:pt x="45497" y="4354"/>
                </a:lnTo>
                <a:lnTo>
                  <a:pt x="46066" y="4354"/>
                </a:lnTo>
                <a:lnTo>
                  <a:pt x="46066" y="4354"/>
                </a:lnTo>
                <a:lnTo>
                  <a:pt x="46066" y="4354"/>
                </a:lnTo>
                <a:lnTo>
                  <a:pt x="46066" y="4354"/>
                </a:lnTo>
                <a:lnTo>
                  <a:pt x="46919" y="4354"/>
                </a:lnTo>
                <a:lnTo>
                  <a:pt x="46919" y="4354"/>
                </a:lnTo>
                <a:lnTo>
                  <a:pt x="46919" y="4354"/>
                </a:lnTo>
                <a:lnTo>
                  <a:pt x="46919" y="4838"/>
                </a:lnTo>
                <a:lnTo>
                  <a:pt x="46919" y="4838"/>
                </a:lnTo>
                <a:lnTo>
                  <a:pt x="46919" y="4838"/>
                </a:lnTo>
                <a:lnTo>
                  <a:pt x="46919" y="4838"/>
                </a:lnTo>
                <a:lnTo>
                  <a:pt x="47488" y="4838"/>
                </a:lnTo>
                <a:lnTo>
                  <a:pt x="47488" y="4838"/>
                </a:lnTo>
                <a:lnTo>
                  <a:pt x="47488" y="5322"/>
                </a:lnTo>
                <a:lnTo>
                  <a:pt x="47488" y="5322"/>
                </a:lnTo>
                <a:lnTo>
                  <a:pt x="47488" y="5322"/>
                </a:lnTo>
                <a:lnTo>
                  <a:pt x="47488" y="5322"/>
                </a:lnTo>
                <a:lnTo>
                  <a:pt x="47488" y="5322"/>
                </a:lnTo>
                <a:lnTo>
                  <a:pt x="47488" y="5322"/>
                </a:lnTo>
                <a:lnTo>
                  <a:pt x="47488" y="6048"/>
                </a:lnTo>
                <a:lnTo>
                  <a:pt x="48056" y="6048"/>
                </a:lnTo>
                <a:lnTo>
                  <a:pt x="48056" y="6048"/>
                </a:lnTo>
                <a:lnTo>
                  <a:pt x="48056" y="6048"/>
                </a:lnTo>
                <a:lnTo>
                  <a:pt x="48056" y="6048"/>
                </a:lnTo>
                <a:lnTo>
                  <a:pt x="48056" y="6048"/>
                </a:lnTo>
                <a:lnTo>
                  <a:pt x="48625" y="6048"/>
                </a:lnTo>
                <a:lnTo>
                  <a:pt x="48625" y="6048"/>
                </a:lnTo>
                <a:lnTo>
                  <a:pt x="48625" y="6048"/>
                </a:lnTo>
                <a:lnTo>
                  <a:pt x="48625" y="6048"/>
                </a:lnTo>
                <a:lnTo>
                  <a:pt x="48625" y="6048"/>
                </a:lnTo>
                <a:lnTo>
                  <a:pt x="48625" y="6048"/>
                </a:lnTo>
                <a:lnTo>
                  <a:pt x="48625" y="6532"/>
                </a:lnTo>
                <a:lnTo>
                  <a:pt x="48625" y="6532"/>
                </a:lnTo>
                <a:lnTo>
                  <a:pt x="48625" y="6532"/>
                </a:lnTo>
                <a:lnTo>
                  <a:pt x="48625" y="6532"/>
                </a:lnTo>
                <a:lnTo>
                  <a:pt x="49194" y="6532"/>
                </a:lnTo>
                <a:lnTo>
                  <a:pt x="49194" y="6532"/>
                </a:lnTo>
                <a:lnTo>
                  <a:pt x="49194" y="6532"/>
                </a:lnTo>
                <a:lnTo>
                  <a:pt x="49194" y="6532"/>
                </a:lnTo>
                <a:lnTo>
                  <a:pt x="49194" y="6532"/>
                </a:lnTo>
                <a:lnTo>
                  <a:pt x="49194" y="6532"/>
                </a:lnTo>
                <a:lnTo>
                  <a:pt x="49194" y="6048"/>
                </a:lnTo>
                <a:lnTo>
                  <a:pt x="50047" y="6048"/>
                </a:lnTo>
                <a:lnTo>
                  <a:pt x="50047" y="6048"/>
                </a:lnTo>
                <a:lnTo>
                  <a:pt x="50047" y="6048"/>
                </a:lnTo>
                <a:lnTo>
                  <a:pt x="50047" y="6532"/>
                </a:lnTo>
                <a:lnTo>
                  <a:pt x="50616" y="6532"/>
                </a:lnTo>
                <a:lnTo>
                  <a:pt x="50616" y="6532"/>
                </a:lnTo>
                <a:lnTo>
                  <a:pt x="50616" y="6532"/>
                </a:lnTo>
                <a:lnTo>
                  <a:pt x="50616" y="6532"/>
                </a:lnTo>
                <a:lnTo>
                  <a:pt x="50616" y="6532"/>
                </a:lnTo>
                <a:lnTo>
                  <a:pt x="50616" y="7016"/>
                </a:lnTo>
                <a:lnTo>
                  <a:pt x="50047" y="7016"/>
                </a:lnTo>
                <a:lnTo>
                  <a:pt x="50047" y="7016"/>
                </a:lnTo>
                <a:lnTo>
                  <a:pt x="50047" y="7016"/>
                </a:lnTo>
                <a:lnTo>
                  <a:pt x="50047" y="7500"/>
                </a:lnTo>
                <a:lnTo>
                  <a:pt x="50047" y="7500"/>
                </a:lnTo>
                <a:lnTo>
                  <a:pt x="50047" y="7500"/>
                </a:lnTo>
                <a:lnTo>
                  <a:pt x="50047" y="7500"/>
                </a:lnTo>
                <a:lnTo>
                  <a:pt x="50047" y="7983"/>
                </a:lnTo>
                <a:lnTo>
                  <a:pt x="50047" y="7983"/>
                </a:lnTo>
                <a:lnTo>
                  <a:pt x="50047" y="7983"/>
                </a:lnTo>
                <a:lnTo>
                  <a:pt x="50047" y="7983"/>
                </a:lnTo>
                <a:lnTo>
                  <a:pt x="49194" y="7983"/>
                </a:lnTo>
                <a:lnTo>
                  <a:pt x="49194" y="8709"/>
                </a:lnTo>
                <a:lnTo>
                  <a:pt x="49194" y="8709"/>
                </a:lnTo>
                <a:lnTo>
                  <a:pt x="49194" y="8709"/>
                </a:lnTo>
                <a:lnTo>
                  <a:pt x="49194" y="9193"/>
                </a:lnTo>
                <a:lnTo>
                  <a:pt x="49194" y="9193"/>
                </a:lnTo>
                <a:lnTo>
                  <a:pt x="49194" y="9193"/>
                </a:lnTo>
                <a:lnTo>
                  <a:pt x="49194" y="9193"/>
                </a:lnTo>
                <a:lnTo>
                  <a:pt x="49194" y="9193"/>
                </a:lnTo>
                <a:lnTo>
                  <a:pt x="49194" y="9677"/>
                </a:lnTo>
                <a:lnTo>
                  <a:pt x="49194" y="9677"/>
                </a:lnTo>
                <a:lnTo>
                  <a:pt x="49194" y="9677"/>
                </a:lnTo>
                <a:lnTo>
                  <a:pt x="49194" y="9677"/>
                </a:lnTo>
                <a:lnTo>
                  <a:pt x="48625" y="9677"/>
                </a:lnTo>
                <a:lnTo>
                  <a:pt x="48625" y="9677"/>
                </a:lnTo>
                <a:lnTo>
                  <a:pt x="48625" y="9677"/>
                </a:lnTo>
                <a:lnTo>
                  <a:pt x="48625" y="9677"/>
                </a:lnTo>
                <a:lnTo>
                  <a:pt x="48625" y="10161"/>
                </a:lnTo>
                <a:lnTo>
                  <a:pt x="48625" y="10161"/>
                </a:lnTo>
                <a:lnTo>
                  <a:pt x="48056" y="10161"/>
                </a:lnTo>
                <a:lnTo>
                  <a:pt x="48056" y="10161"/>
                </a:lnTo>
                <a:lnTo>
                  <a:pt x="48056" y="10161"/>
                </a:lnTo>
                <a:lnTo>
                  <a:pt x="48056" y="10161"/>
                </a:lnTo>
                <a:lnTo>
                  <a:pt x="48056" y="10645"/>
                </a:lnTo>
                <a:lnTo>
                  <a:pt x="48056" y="10645"/>
                </a:lnTo>
                <a:lnTo>
                  <a:pt x="47488" y="10645"/>
                </a:lnTo>
                <a:lnTo>
                  <a:pt x="47488" y="10645"/>
                </a:lnTo>
                <a:lnTo>
                  <a:pt x="47488" y="10645"/>
                </a:lnTo>
                <a:lnTo>
                  <a:pt x="47488" y="10645"/>
                </a:lnTo>
                <a:lnTo>
                  <a:pt x="47488" y="10645"/>
                </a:lnTo>
                <a:lnTo>
                  <a:pt x="47488" y="10645"/>
                </a:lnTo>
                <a:lnTo>
                  <a:pt x="46919" y="10645"/>
                </a:lnTo>
                <a:lnTo>
                  <a:pt x="46919" y="10645"/>
                </a:lnTo>
                <a:lnTo>
                  <a:pt x="46919" y="11370"/>
                </a:lnTo>
                <a:lnTo>
                  <a:pt x="46919" y="11370"/>
                </a:lnTo>
                <a:lnTo>
                  <a:pt x="46919" y="11370"/>
                </a:lnTo>
                <a:lnTo>
                  <a:pt x="47488" y="11370"/>
                </a:lnTo>
                <a:lnTo>
                  <a:pt x="47488" y="11370"/>
                </a:lnTo>
                <a:lnTo>
                  <a:pt x="46919" y="11370"/>
                </a:lnTo>
                <a:lnTo>
                  <a:pt x="46919" y="11854"/>
                </a:lnTo>
                <a:lnTo>
                  <a:pt x="46919" y="11854"/>
                </a:lnTo>
                <a:lnTo>
                  <a:pt x="46919" y="11854"/>
                </a:lnTo>
                <a:lnTo>
                  <a:pt x="46919" y="11854"/>
                </a:lnTo>
                <a:lnTo>
                  <a:pt x="46919" y="11854"/>
                </a:lnTo>
                <a:lnTo>
                  <a:pt x="46919" y="12338"/>
                </a:lnTo>
                <a:lnTo>
                  <a:pt x="46919" y="12338"/>
                </a:lnTo>
                <a:lnTo>
                  <a:pt x="46919" y="12338"/>
                </a:lnTo>
                <a:lnTo>
                  <a:pt x="46919" y="12338"/>
                </a:lnTo>
                <a:lnTo>
                  <a:pt x="46066" y="12338"/>
                </a:lnTo>
                <a:lnTo>
                  <a:pt x="46066" y="12338"/>
                </a:lnTo>
                <a:lnTo>
                  <a:pt x="46066" y="12338"/>
                </a:lnTo>
                <a:lnTo>
                  <a:pt x="45497" y="12338"/>
                </a:lnTo>
                <a:lnTo>
                  <a:pt x="45497" y="12338"/>
                </a:lnTo>
                <a:lnTo>
                  <a:pt x="45497" y="12338"/>
                </a:lnTo>
                <a:lnTo>
                  <a:pt x="45497" y="12338"/>
                </a:lnTo>
                <a:lnTo>
                  <a:pt x="44928" y="12338"/>
                </a:lnTo>
                <a:lnTo>
                  <a:pt x="44928" y="12338"/>
                </a:lnTo>
                <a:lnTo>
                  <a:pt x="44928" y="12338"/>
                </a:lnTo>
                <a:lnTo>
                  <a:pt x="44928" y="12338"/>
                </a:lnTo>
                <a:lnTo>
                  <a:pt x="44928" y="12338"/>
                </a:lnTo>
                <a:lnTo>
                  <a:pt x="44928" y="12338"/>
                </a:lnTo>
                <a:lnTo>
                  <a:pt x="44360" y="12338"/>
                </a:lnTo>
                <a:lnTo>
                  <a:pt x="44360" y="12822"/>
                </a:lnTo>
                <a:lnTo>
                  <a:pt x="44360" y="12822"/>
                </a:lnTo>
                <a:lnTo>
                  <a:pt x="44928" y="12822"/>
                </a:lnTo>
                <a:lnTo>
                  <a:pt x="44928" y="12822"/>
                </a:lnTo>
                <a:lnTo>
                  <a:pt x="44928" y="13306"/>
                </a:lnTo>
                <a:lnTo>
                  <a:pt x="44928" y="13306"/>
                </a:lnTo>
                <a:lnTo>
                  <a:pt x="44928" y="13306"/>
                </a:lnTo>
                <a:lnTo>
                  <a:pt x="44928" y="13306"/>
                </a:lnTo>
                <a:lnTo>
                  <a:pt x="44928" y="13306"/>
                </a:lnTo>
                <a:lnTo>
                  <a:pt x="44928" y="14032"/>
                </a:lnTo>
                <a:lnTo>
                  <a:pt x="44928" y="14032"/>
                </a:lnTo>
                <a:lnTo>
                  <a:pt x="44928" y="14032"/>
                </a:lnTo>
                <a:lnTo>
                  <a:pt x="44928" y="14032"/>
                </a:lnTo>
                <a:lnTo>
                  <a:pt x="44928" y="14032"/>
                </a:lnTo>
                <a:lnTo>
                  <a:pt x="44928" y="14032"/>
                </a:lnTo>
                <a:lnTo>
                  <a:pt x="44928" y="14032"/>
                </a:lnTo>
                <a:lnTo>
                  <a:pt x="44928" y="14516"/>
                </a:lnTo>
                <a:lnTo>
                  <a:pt x="44360" y="14516"/>
                </a:lnTo>
                <a:lnTo>
                  <a:pt x="44360" y="14516"/>
                </a:lnTo>
                <a:lnTo>
                  <a:pt x="44928" y="14516"/>
                </a:lnTo>
                <a:lnTo>
                  <a:pt x="44928" y="14516"/>
                </a:lnTo>
                <a:lnTo>
                  <a:pt x="44360" y="14516"/>
                </a:lnTo>
                <a:lnTo>
                  <a:pt x="44360" y="15000"/>
                </a:lnTo>
                <a:lnTo>
                  <a:pt x="44360" y="15000"/>
                </a:lnTo>
                <a:lnTo>
                  <a:pt x="44928" y="15000"/>
                </a:lnTo>
                <a:lnTo>
                  <a:pt x="44928" y="15000"/>
                </a:lnTo>
                <a:lnTo>
                  <a:pt x="44928" y="15000"/>
                </a:lnTo>
                <a:lnTo>
                  <a:pt x="44928" y="15483"/>
                </a:lnTo>
                <a:lnTo>
                  <a:pt x="44928" y="15483"/>
                </a:lnTo>
                <a:lnTo>
                  <a:pt x="44928" y="15483"/>
                </a:lnTo>
                <a:lnTo>
                  <a:pt x="44928" y="15483"/>
                </a:lnTo>
                <a:lnTo>
                  <a:pt x="44928" y="15483"/>
                </a:lnTo>
                <a:lnTo>
                  <a:pt x="44928" y="15967"/>
                </a:lnTo>
                <a:lnTo>
                  <a:pt x="45497" y="15967"/>
                </a:lnTo>
                <a:lnTo>
                  <a:pt x="45497" y="15967"/>
                </a:lnTo>
                <a:lnTo>
                  <a:pt x="45497" y="15967"/>
                </a:lnTo>
                <a:lnTo>
                  <a:pt x="45497" y="15967"/>
                </a:lnTo>
                <a:lnTo>
                  <a:pt x="46066" y="15967"/>
                </a:lnTo>
                <a:lnTo>
                  <a:pt x="46066" y="15967"/>
                </a:lnTo>
                <a:lnTo>
                  <a:pt x="46066" y="15967"/>
                </a:lnTo>
                <a:lnTo>
                  <a:pt x="46066" y="15967"/>
                </a:lnTo>
                <a:lnTo>
                  <a:pt x="46919" y="15967"/>
                </a:lnTo>
                <a:lnTo>
                  <a:pt x="46919" y="15967"/>
                </a:lnTo>
                <a:lnTo>
                  <a:pt x="46066" y="15967"/>
                </a:lnTo>
                <a:lnTo>
                  <a:pt x="46066" y="16693"/>
                </a:lnTo>
                <a:lnTo>
                  <a:pt x="46066" y="16693"/>
                </a:lnTo>
                <a:lnTo>
                  <a:pt x="46066" y="16693"/>
                </a:lnTo>
                <a:lnTo>
                  <a:pt x="46066" y="16693"/>
                </a:lnTo>
                <a:lnTo>
                  <a:pt x="46066" y="16693"/>
                </a:lnTo>
                <a:lnTo>
                  <a:pt x="46066" y="17177"/>
                </a:lnTo>
                <a:lnTo>
                  <a:pt x="46066" y="17177"/>
                </a:lnTo>
                <a:lnTo>
                  <a:pt x="46919" y="17177"/>
                </a:lnTo>
                <a:lnTo>
                  <a:pt x="46919" y="17177"/>
                </a:lnTo>
                <a:lnTo>
                  <a:pt x="46919" y="17177"/>
                </a:lnTo>
                <a:lnTo>
                  <a:pt x="46919" y="17177"/>
                </a:lnTo>
                <a:lnTo>
                  <a:pt x="46919" y="17661"/>
                </a:lnTo>
                <a:lnTo>
                  <a:pt x="46919" y="17661"/>
                </a:lnTo>
                <a:lnTo>
                  <a:pt x="46919" y="17661"/>
                </a:lnTo>
                <a:lnTo>
                  <a:pt x="46919" y="17661"/>
                </a:lnTo>
                <a:lnTo>
                  <a:pt x="46919" y="17661"/>
                </a:lnTo>
                <a:lnTo>
                  <a:pt x="46919" y="18145"/>
                </a:lnTo>
                <a:lnTo>
                  <a:pt x="46919" y="18145"/>
                </a:lnTo>
                <a:lnTo>
                  <a:pt x="46919" y="18145"/>
                </a:lnTo>
                <a:lnTo>
                  <a:pt x="46919" y="18145"/>
                </a:lnTo>
                <a:lnTo>
                  <a:pt x="46919" y="18145"/>
                </a:lnTo>
                <a:lnTo>
                  <a:pt x="46919" y="18145"/>
                </a:lnTo>
                <a:lnTo>
                  <a:pt x="46919" y="18629"/>
                </a:lnTo>
                <a:lnTo>
                  <a:pt x="46066" y="18629"/>
                </a:lnTo>
                <a:lnTo>
                  <a:pt x="46066" y="18629"/>
                </a:lnTo>
                <a:lnTo>
                  <a:pt x="46066" y="18629"/>
                </a:lnTo>
                <a:lnTo>
                  <a:pt x="46066" y="18629"/>
                </a:lnTo>
                <a:lnTo>
                  <a:pt x="45497" y="18629"/>
                </a:lnTo>
                <a:lnTo>
                  <a:pt x="45497" y="18629"/>
                </a:lnTo>
                <a:lnTo>
                  <a:pt x="45497" y="18629"/>
                </a:lnTo>
                <a:lnTo>
                  <a:pt x="45497" y="18629"/>
                </a:lnTo>
                <a:lnTo>
                  <a:pt x="45497" y="18629"/>
                </a:lnTo>
                <a:lnTo>
                  <a:pt x="45497" y="19354"/>
                </a:lnTo>
                <a:lnTo>
                  <a:pt x="45497" y="19354"/>
                </a:lnTo>
                <a:lnTo>
                  <a:pt x="44928" y="19354"/>
                </a:lnTo>
                <a:lnTo>
                  <a:pt x="44928" y="19354"/>
                </a:lnTo>
                <a:lnTo>
                  <a:pt x="44928" y="19354"/>
                </a:lnTo>
                <a:lnTo>
                  <a:pt x="44928" y="19354"/>
                </a:lnTo>
                <a:lnTo>
                  <a:pt x="44928" y="19354"/>
                </a:lnTo>
                <a:lnTo>
                  <a:pt x="44928" y="19354"/>
                </a:lnTo>
                <a:lnTo>
                  <a:pt x="44360" y="19354"/>
                </a:lnTo>
                <a:lnTo>
                  <a:pt x="44360" y="19354"/>
                </a:lnTo>
                <a:lnTo>
                  <a:pt x="44360" y="19354"/>
                </a:lnTo>
                <a:lnTo>
                  <a:pt x="44360" y="19354"/>
                </a:lnTo>
                <a:lnTo>
                  <a:pt x="44360" y="18629"/>
                </a:lnTo>
                <a:lnTo>
                  <a:pt x="43791" y="18629"/>
                </a:lnTo>
                <a:lnTo>
                  <a:pt x="43791" y="18629"/>
                </a:lnTo>
                <a:lnTo>
                  <a:pt x="43791" y="18629"/>
                </a:lnTo>
                <a:lnTo>
                  <a:pt x="43791" y="18629"/>
                </a:lnTo>
                <a:lnTo>
                  <a:pt x="43791" y="18145"/>
                </a:lnTo>
                <a:lnTo>
                  <a:pt x="43791" y="18145"/>
                </a:lnTo>
                <a:lnTo>
                  <a:pt x="43791" y="18145"/>
                </a:lnTo>
                <a:lnTo>
                  <a:pt x="43791" y="18145"/>
                </a:lnTo>
                <a:lnTo>
                  <a:pt x="43791" y="18145"/>
                </a:lnTo>
                <a:lnTo>
                  <a:pt x="43791" y="17661"/>
                </a:lnTo>
                <a:lnTo>
                  <a:pt x="43791" y="17661"/>
                </a:lnTo>
                <a:lnTo>
                  <a:pt x="43791" y="18145"/>
                </a:lnTo>
                <a:lnTo>
                  <a:pt x="43791" y="18145"/>
                </a:lnTo>
                <a:lnTo>
                  <a:pt x="43791" y="18145"/>
                </a:lnTo>
                <a:lnTo>
                  <a:pt x="42938" y="18145"/>
                </a:lnTo>
                <a:lnTo>
                  <a:pt x="42938" y="18145"/>
                </a:lnTo>
                <a:lnTo>
                  <a:pt x="42938" y="18145"/>
                </a:lnTo>
                <a:lnTo>
                  <a:pt x="42938" y="18145"/>
                </a:lnTo>
                <a:lnTo>
                  <a:pt x="42369" y="18145"/>
                </a:lnTo>
                <a:lnTo>
                  <a:pt x="42369" y="18145"/>
                </a:lnTo>
                <a:lnTo>
                  <a:pt x="42369" y="18145"/>
                </a:lnTo>
                <a:lnTo>
                  <a:pt x="42369" y="18629"/>
                </a:lnTo>
                <a:lnTo>
                  <a:pt x="42369" y="18629"/>
                </a:lnTo>
                <a:lnTo>
                  <a:pt x="42369" y="18629"/>
                </a:lnTo>
                <a:lnTo>
                  <a:pt x="42369" y="18629"/>
                </a:lnTo>
                <a:lnTo>
                  <a:pt x="42369" y="19354"/>
                </a:lnTo>
                <a:lnTo>
                  <a:pt x="42369" y="19354"/>
                </a:lnTo>
                <a:lnTo>
                  <a:pt x="42369" y="19354"/>
                </a:lnTo>
                <a:lnTo>
                  <a:pt x="42369" y="19354"/>
                </a:lnTo>
                <a:lnTo>
                  <a:pt x="42369" y="19838"/>
                </a:lnTo>
                <a:lnTo>
                  <a:pt x="42369" y="19838"/>
                </a:lnTo>
                <a:lnTo>
                  <a:pt x="42369" y="19838"/>
                </a:lnTo>
                <a:lnTo>
                  <a:pt x="42938" y="19838"/>
                </a:lnTo>
                <a:lnTo>
                  <a:pt x="42938" y="19838"/>
                </a:lnTo>
                <a:lnTo>
                  <a:pt x="42938" y="20322"/>
                </a:lnTo>
                <a:lnTo>
                  <a:pt x="42938" y="20322"/>
                </a:lnTo>
                <a:lnTo>
                  <a:pt x="42938" y="20322"/>
                </a:lnTo>
                <a:lnTo>
                  <a:pt x="43791" y="20322"/>
                </a:lnTo>
                <a:lnTo>
                  <a:pt x="43791" y="20322"/>
                </a:lnTo>
                <a:lnTo>
                  <a:pt x="43791" y="20322"/>
                </a:lnTo>
                <a:lnTo>
                  <a:pt x="43791" y="20806"/>
                </a:lnTo>
                <a:lnTo>
                  <a:pt x="43791" y="20806"/>
                </a:lnTo>
                <a:lnTo>
                  <a:pt x="43791" y="20806"/>
                </a:lnTo>
                <a:lnTo>
                  <a:pt x="43791" y="20806"/>
                </a:lnTo>
                <a:lnTo>
                  <a:pt x="43791" y="21290"/>
                </a:lnTo>
                <a:lnTo>
                  <a:pt x="43791" y="21290"/>
                </a:lnTo>
                <a:lnTo>
                  <a:pt x="43791" y="21290"/>
                </a:lnTo>
                <a:lnTo>
                  <a:pt x="43791" y="21290"/>
                </a:lnTo>
                <a:lnTo>
                  <a:pt x="43791" y="22016"/>
                </a:lnTo>
                <a:lnTo>
                  <a:pt x="43791" y="22016"/>
                </a:lnTo>
                <a:lnTo>
                  <a:pt x="43791" y="22016"/>
                </a:lnTo>
                <a:lnTo>
                  <a:pt x="43791" y="22016"/>
                </a:lnTo>
                <a:lnTo>
                  <a:pt x="43791" y="22500"/>
                </a:lnTo>
                <a:lnTo>
                  <a:pt x="43791" y="22500"/>
                </a:lnTo>
                <a:lnTo>
                  <a:pt x="43791" y="22500"/>
                </a:lnTo>
                <a:lnTo>
                  <a:pt x="44360" y="22500"/>
                </a:lnTo>
                <a:lnTo>
                  <a:pt x="44360" y="22500"/>
                </a:lnTo>
                <a:lnTo>
                  <a:pt x="43791" y="22500"/>
                </a:lnTo>
                <a:lnTo>
                  <a:pt x="43791" y="22500"/>
                </a:lnTo>
                <a:lnTo>
                  <a:pt x="43791" y="22500"/>
                </a:lnTo>
                <a:lnTo>
                  <a:pt x="43791" y="22500"/>
                </a:lnTo>
                <a:lnTo>
                  <a:pt x="43791" y="22983"/>
                </a:lnTo>
                <a:lnTo>
                  <a:pt x="43791" y="22983"/>
                </a:lnTo>
                <a:lnTo>
                  <a:pt x="43791" y="22983"/>
                </a:lnTo>
                <a:lnTo>
                  <a:pt x="43791" y="22983"/>
                </a:lnTo>
                <a:lnTo>
                  <a:pt x="43791" y="22983"/>
                </a:lnTo>
                <a:lnTo>
                  <a:pt x="43791" y="23467"/>
                </a:lnTo>
                <a:lnTo>
                  <a:pt x="43791" y="23467"/>
                </a:lnTo>
                <a:lnTo>
                  <a:pt x="43791" y="23467"/>
                </a:lnTo>
                <a:lnTo>
                  <a:pt x="43791" y="23467"/>
                </a:lnTo>
                <a:lnTo>
                  <a:pt x="43791" y="23467"/>
                </a:lnTo>
                <a:lnTo>
                  <a:pt x="44360" y="23467"/>
                </a:lnTo>
                <a:lnTo>
                  <a:pt x="44360" y="23467"/>
                </a:lnTo>
                <a:lnTo>
                  <a:pt x="44360" y="23467"/>
                </a:lnTo>
                <a:lnTo>
                  <a:pt x="44360" y="23467"/>
                </a:lnTo>
                <a:lnTo>
                  <a:pt x="44928" y="23467"/>
                </a:lnTo>
                <a:lnTo>
                  <a:pt x="44928" y="23467"/>
                </a:lnTo>
                <a:lnTo>
                  <a:pt x="44928" y="23467"/>
                </a:lnTo>
                <a:lnTo>
                  <a:pt x="44928" y="22983"/>
                </a:lnTo>
                <a:lnTo>
                  <a:pt x="44928" y="22983"/>
                </a:lnTo>
                <a:lnTo>
                  <a:pt x="44928" y="22983"/>
                </a:lnTo>
                <a:lnTo>
                  <a:pt x="44928" y="22983"/>
                </a:lnTo>
                <a:lnTo>
                  <a:pt x="44928" y="22983"/>
                </a:lnTo>
                <a:lnTo>
                  <a:pt x="45497" y="22983"/>
                </a:lnTo>
                <a:lnTo>
                  <a:pt x="45497" y="22983"/>
                </a:lnTo>
                <a:lnTo>
                  <a:pt x="45497" y="23467"/>
                </a:lnTo>
                <a:lnTo>
                  <a:pt x="45497" y="23467"/>
                </a:lnTo>
                <a:lnTo>
                  <a:pt x="45497" y="23467"/>
                </a:lnTo>
                <a:lnTo>
                  <a:pt x="45497" y="23467"/>
                </a:lnTo>
                <a:lnTo>
                  <a:pt x="45497" y="23467"/>
                </a:lnTo>
                <a:lnTo>
                  <a:pt x="45497" y="23951"/>
                </a:lnTo>
                <a:lnTo>
                  <a:pt x="46066" y="23951"/>
                </a:lnTo>
                <a:lnTo>
                  <a:pt x="46066" y="23951"/>
                </a:lnTo>
                <a:lnTo>
                  <a:pt x="46066" y="23951"/>
                </a:lnTo>
                <a:lnTo>
                  <a:pt x="46066" y="24677"/>
                </a:lnTo>
                <a:lnTo>
                  <a:pt x="46066" y="24677"/>
                </a:lnTo>
                <a:lnTo>
                  <a:pt x="46066" y="24677"/>
                </a:lnTo>
                <a:lnTo>
                  <a:pt x="46919" y="24677"/>
                </a:lnTo>
                <a:lnTo>
                  <a:pt x="46919" y="24677"/>
                </a:lnTo>
                <a:lnTo>
                  <a:pt x="46919" y="24677"/>
                </a:lnTo>
                <a:lnTo>
                  <a:pt x="46919" y="24677"/>
                </a:lnTo>
                <a:lnTo>
                  <a:pt x="46919" y="24677"/>
                </a:lnTo>
                <a:lnTo>
                  <a:pt x="46919" y="24677"/>
                </a:lnTo>
                <a:lnTo>
                  <a:pt x="46919" y="25161"/>
                </a:lnTo>
                <a:lnTo>
                  <a:pt x="46919" y="25161"/>
                </a:lnTo>
                <a:lnTo>
                  <a:pt x="47488" y="25161"/>
                </a:lnTo>
                <a:lnTo>
                  <a:pt x="47488" y="25161"/>
                </a:lnTo>
                <a:lnTo>
                  <a:pt x="47488" y="25161"/>
                </a:lnTo>
                <a:lnTo>
                  <a:pt x="47488" y="25161"/>
                </a:lnTo>
                <a:lnTo>
                  <a:pt x="47488" y="25161"/>
                </a:lnTo>
                <a:lnTo>
                  <a:pt x="47488" y="25161"/>
                </a:lnTo>
                <a:lnTo>
                  <a:pt x="48056" y="25161"/>
                </a:lnTo>
                <a:lnTo>
                  <a:pt x="48056" y="25161"/>
                </a:lnTo>
                <a:lnTo>
                  <a:pt x="48056" y="25161"/>
                </a:lnTo>
                <a:lnTo>
                  <a:pt x="48056" y="25161"/>
                </a:lnTo>
                <a:lnTo>
                  <a:pt x="48056" y="25161"/>
                </a:lnTo>
                <a:lnTo>
                  <a:pt x="48625" y="25161"/>
                </a:lnTo>
                <a:lnTo>
                  <a:pt x="48625" y="25161"/>
                </a:lnTo>
                <a:lnTo>
                  <a:pt x="48625" y="25161"/>
                </a:lnTo>
                <a:lnTo>
                  <a:pt x="48625" y="25645"/>
                </a:lnTo>
                <a:lnTo>
                  <a:pt x="48625" y="25645"/>
                </a:lnTo>
                <a:lnTo>
                  <a:pt x="48625" y="25645"/>
                </a:lnTo>
                <a:lnTo>
                  <a:pt x="48625" y="25645"/>
                </a:lnTo>
                <a:lnTo>
                  <a:pt x="49194" y="25645"/>
                </a:lnTo>
                <a:lnTo>
                  <a:pt x="49194" y="25645"/>
                </a:lnTo>
                <a:lnTo>
                  <a:pt x="49194" y="25645"/>
                </a:lnTo>
                <a:lnTo>
                  <a:pt x="49194" y="25645"/>
                </a:lnTo>
                <a:lnTo>
                  <a:pt x="49194" y="25645"/>
                </a:lnTo>
                <a:lnTo>
                  <a:pt x="50047" y="25645"/>
                </a:lnTo>
                <a:lnTo>
                  <a:pt x="50047" y="26129"/>
                </a:lnTo>
                <a:lnTo>
                  <a:pt x="50047" y="26129"/>
                </a:lnTo>
                <a:lnTo>
                  <a:pt x="50047" y="26129"/>
                </a:lnTo>
                <a:lnTo>
                  <a:pt x="50047" y="26129"/>
                </a:lnTo>
                <a:lnTo>
                  <a:pt x="50047" y="26129"/>
                </a:lnTo>
                <a:lnTo>
                  <a:pt x="50047" y="26612"/>
                </a:lnTo>
                <a:lnTo>
                  <a:pt x="50047" y="26612"/>
                </a:lnTo>
                <a:lnTo>
                  <a:pt x="50047" y="26612"/>
                </a:lnTo>
                <a:lnTo>
                  <a:pt x="50047" y="26612"/>
                </a:lnTo>
                <a:lnTo>
                  <a:pt x="50616" y="26612"/>
                </a:lnTo>
                <a:lnTo>
                  <a:pt x="50616" y="26612"/>
                </a:lnTo>
                <a:lnTo>
                  <a:pt x="50616" y="26612"/>
                </a:lnTo>
                <a:lnTo>
                  <a:pt x="50616" y="26612"/>
                </a:lnTo>
                <a:lnTo>
                  <a:pt x="50616" y="27338"/>
                </a:lnTo>
                <a:lnTo>
                  <a:pt x="50616" y="27338"/>
                </a:lnTo>
                <a:lnTo>
                  <a:pt x="51184" y="27338"/>
                </a:lnTo>
                <a:lnTo>
                  <a:pt x="51184" y="27338"/>
                </a:lnTo>
                <a:lnTo>
                  <a:pt x="51184" y="27338"/>
                </a:lnTo>
                <a:lnTo>
                  <a:pt x="51184" y="27338"/>
                </a:lnTo>
                <a:lnTo>
                  <a:pt x="51184" y="27338"/>
                </a:lnTo>
                <a:lnTo>
                  <a:pt x="51753" y="27338"/>
                </a:lnTo>
                <a:lnTo>
                  <a:pt x="51753" y="27338"/>
                </a:lnTo>
                <a:lnTo>
                  <a:pt x="51753" y="27338"/>
                </a:lnTo>
                <a:lnTo>
                  <a:pt x="51753" y="27338"/>
                </a:lnTo>
                <a:lnTo>
                  <a:pt x="51753" y="27822"/>
                </a:lnTo>
                <a:lnTo>
                  <a:pt x="52322" y="27822"/>
                </a:lnTo>
                <a:lnTo>
                  <a:pt x="52322" y="27822"/>
                </a:lnTo>
                <a:lnTo>
                  <a:pt x="52322" y="27822"/>
                </a:lnTo>
                <a:lnTo>
                  <a:pt x="52322" y="27822"/>
                </a:lnTo>
                <a:lnTo>
                  <a:pt x="52322" y="27822"/>
                </a:lnTo>
                <a:lnTo>
                  <a:pt x="52322" y="27822"/>
                </a:lnTo>
                <a:lnTo>
                  <a:pt x="53175" y="27822"/>
                </a:lnTo>
                <a:lnTo>
                  <a:pt x="53175" y="27822"/>
                </a:lnTo>
                <a:lnTo>
                  <a:pt x="53175" y="27822"/>
                </a:lnTo>
                <a:lnTo>
                  <a:pt x="53175" y="27822"/>
                </a:lnTo>
                <a:lnTo>
                  <a:pt x="53175" y="28306"/>
                </a:lnTo>
                <a:lnTo>
                  <a:pt x="53175" y="28306"/>
                </a:lnTo>
                <a:lnTo>
                  <a:pt x="53175" y="28306"/>
                </a:lnTo>
                <a:lnTo>
                  <a:pt x="53175" y="28306"/>
                </a:lnTo>
                <a:lnTo>
                  <a:pt x="52322" y="28306"/>
                </a:lnTo>
                <a:lnTo>
                  <a:pt x="52322" y="28306"/>
                </a:lnTo>
                <a:lnTo>
                  <a:pt x="52322" y="28306"/>
                </a:lnTo>
                <a:lnTo>
                  <a:pt x="52322" y="28306"/>
                </a:lnTo>
                <a:lnTo>
                  <a:pt x="52322" y="28306"/>
                </a:lnTo>
                <a:lnTo>
                  <a:pt x="52322" y="28306"/>
                </a:lnTo>
                <a:lnTo>
                  <a:pt x="52322" y="28790"/>
                </a:lnTo>
                <a:lnTo>
                  <a:pt x="52322" y="28790"/>
                </a:lnTo>
                <a:lnTo>
                  <a:pt x="52322" y="28790"/>
                </a:lnTo>
                <a:lnTo>
                  <a:pt x="51753" y="28790"/>
                </a:lnTo>
                <a:lnTo>
                  <a:pt x="51753" y="28790"/>
                </a:lnTo>
                <a:lnTo>
                  <a:pt x="51753" y="28790"/>
                </a:lnTo>
                <a:lnTo>
                  <a:pt x="51753" y="29274"/>
                </a:lnTo>
                <a:lnTo>
                  <a:pt x="51753" y="29274"/>
                </a:lnTo>
                <a:lnTo>
                  <a:pt x="51184" y="29274"/>
                </a:lnTo>
                <a:lnTo>
                  <a:pt x="51184" y="29274"/>
                </a:lnTo>
                <a:lnTo>
                  <a:pt x="51184" y="29274"/>
                </a:lnTo>
                <a:lnTo>
                  <a:pt x="51184" y="29274"/>
                </a:lnTo>
                <a:lnTo>
                  <a:pt x="51184" y="29274"/>
                </a:lnTo>
                <a:lnTo>
                  <a:pt x="51184" y="30000"/>
                </a:lnTo>
                <a:lnTo>
                  <a:pt x="51184" y="30000"/>
                </a:lnTo>
                <a:lnTo>
                  <a:pt x="51184" y="30000"/>
                </a:lnTo>
                <a:lnTo>
                  <a:pt x="50616" y="30000"/>
                </a:lnTo>
                <a:lnTo>
                  <a:pt x="50616" y="30000"/>
                </a:lnTo>
                <a:lnTo>
                  <a:pt x="50616" y="30000"/>
                </a:lnTo>
                <a:lnTo>
                  <a:pt x="50616" y="30000"/>
                </a:lnTo>
                <a:lnTo>
                  <a:pt x="50616" y="30483"/>
                </a:lnTo>
                <a:lnTo>
                  <a:pt x="50616" y="30483"/>
                </a:lnTo>
                <a:lnTo>
                  <a:pt x="50616" y="30483"/>
                </a:lnTo>
                <a:lnTo>
                  <a:pt x="50616" y="30483"/>
                </a:lnTo>
                <a:lnTo>
                  <a:pt x="50616" y="30967"/>
                </a:lnTo>
                <a:lnTo>
                  <a:pt x="50616" y="30967"/>
                </a:lnTo>
                <a:lnTo>
                  <a:pt x="50616" y="30967"/>
                </a:lnTo>
                <a:lnTo>
                  <a:pt x="50616" y="30967"/>
                </a:lnTo>
                <a:lnTo>
                  <a:pt x="50616" y="30967"/>
                </a:lnTo>
                <a:lnTo>
                  <a:pt x="50047" y="30967"/>
                </a:lnTo>
                <a:lnTo>
                  <a:pt x="50047" y="31451"/>
                </a:lnTo>
                <a:lnTo>
                  <a:pt x="50047" y="31451"/>
                </a:lnTo>
                <a:lnTo>
                  <a:pt x="50047" y="31451"/>
                </a:lnTo>
                <a:lnTo>
                  <a:pt x="50047" y="31451"/>
                </a:lnTo>
                <a:lnTo>
                  <a:pt x="50047" y="31451"/>
                </a:lnTo>
                <a:lnTo>
                  <a:pt x="50047" y="31935"/>
                </a:lnTo>
                <a:lnTo>
                  <a:pt x="50616" y="31935"/>
                </a:lnTo>
                <a:lnTo>
                  <a:pt x="50616" y="31935"/>
                </a:lnTo>
                <a:lnTo>
                  <a:pt x="50047" y="31935"/>
                </a:lnTo>
                <a:lnTo>
                  <a:pt x="50047" y="31935"/>
                </a:lnTo>
                <a:lnTo>
                  <a:pt x="50047" y="32661"/>
                </a:lnTo>
                <a:lnTo>
                  <a:pt x="50047" y="32661"/>
                </a:lnTo>
                <a:lnTo>
                  <a:pt x="50047" y="32661"/>
                </a:lnTo>
                <a:lnTo>
                  <a:pt x="50047" y="32661"/>
                </a:lnTo>
                <a:lnTo>
                  <a:pt x="50047" y="32661"/>
                </a:lnTo>
                <a:lnTo>
                  <a:pt x="49194" y="32661"/>
                </a:lnTo>
                <a:lnTo>
                  <a:pt x="49194" y="33145"/>
                </a:lnTo>
                <a:lnTo>
                  <a:pt x="49194" y="33145"/>
                </a:lnTo>
                <a:lnTo>
                  <a:pt x="49194" y="33145"/>
                </a:lnTo>
                <a:lnTo>
                  <a:pt x="49194" y="33145"/>
                </a:lnTo>
                <a:lnTo>
                  <a:pt x="49194" y="33145"/>
                </a:lnTo>
                <a:lnTo>
                  <a:pt x="49194" y="33145"/>
                </a:lnTo>
                <a:lnTo>
                  <a:pt x="49194" y="33629"/>
                </a:lnTo>
                <a:lnTo>
                  <a:pt x="49194" y="33629"/>
                </a:lnTo>
                <a:lnTo>
                  <a:pt x="49194" y="33629"/>
                </a:lnTo>
                <a:lnTo>
                  <a:pt x="49194" y="33629"/>
                </a:lnTo>
                <a:lnTo>
                  <a:pt x="49194" y="33629"/>
                </a:lnTo>
                <a:lnTo>
                  <a:pt x="49194" y="34112"/>
                </a:lnTo>
                <a:lnTo>
                  <a:pt x="49194" y="34112"/>
                </a:lnTo>
                <a:lnTo>
                  <a:pt x="49194" y="34112"/>
                </a:lnTo>
                <a:lnTo>
                  <a:pt x="49194" y="34112"/>
                </a:lnTo>
                <a:lnTo>
                  <a:pt x="50047" y="34112"/>
                </a:lnTo>
                <a:lnTo>
                  <a:pt x="50047" y="34112"/>
                </a:lnTo>
                <a:lnTo>
                  <a:pt x="50047" y="34112"/>
                </a:lnTo>
                <a:lnTo>
                  <a:pt x="50047" y="34112"/>
                </a:lnTo>
                <a:lnTo>
                  <a:pt x="50047" y="34596"/>
                </a:lnTo>
                <a:lnTo>
                  <a:pt x="50616" y="34596"/>
                </a:lnTo>
                <a:lnTo>
                  <a:pt x="50616" y="34596"/>
                </a:lnTo>
                <a:lnTo>
                  <a:pt x="50616" y="34596"/>
                </a:lnTo>
                <a:lnTo>
                  <a:pt x="50616" y="34596"/>
                </a:lnTo>
                <a:lnTo>
                  <a:pt x="50616" y="34596"/>
                </a:lnTo>
                <a:lnTo>
                  <a:pt x="50616" y="34596"/>
                </a:lnTo>
                <a:lnTo>
                  <a:pt x="51184" y="34596"/>
                </a:lnTo>
                <a:lnTo>
                  <a:pt x="51184" y="34596"/>
                </a:lnTo>
                <a:lnTo>
                  <a:pt x="51184" y="34596"/>
                </a:lnTo>
                <a:lnTo>
                  <a:pt x="51184" y="34596"/>
                </a:lnTo>
                <a:lnTo>
                  <a:pt x="51184" y="34596"/>
                </a:lnTo>
                <a:lnTo>
                  <a:pt x="51184" y="34596"/>
                </a:lnTo>
                <a:lnTo>
                  <a:pt x="51184" y="34596"/>
                </a:lnTo>
                <a:lnTo>
                  <a:pt x="51753" y="34596"/>
                </a:lnTo>
                <a:lnTo>
                  <a:pt x="51753" y="34596"/>
                </a:lnTo>
                <a:lnTo>
                  <a:pt x="51753" y="34596"/>
                </a:lnTo>
                <a:lnTo>
                  <a:pt x="51753" y="35322"/>
                </a:lnTo>
                <a:lnTo>
                  <a:pt x="51753" y="35322"/>
                </a:lnTo>
                <a:lnTo>
                  <a:pt x="52322" y="35322"/>
                </a:lnTo>
                <a:lnTo>
                  <a:pt x="52322" y="35322"/>
                </a:lnTo>
                <a:lnTo>
                  <a:pt x="52322" y="35322"/>
                </a:lnTo>
                <a:lnTo>
                  <a:pt x="52322" y="35322"/>
                </a:lnTo>
                <a:lnTo>
                  <a:pt x="52322" y="35322"/>
                </a:lnTo>
                <a:lnTo>
                  <a:pt x="52322" y="35322"/>
                </a:lnTo>
                <a:lnTo>
                  <a:pt x="52322" y="35806"/>
                </a:lnTo>
                <a:lnTo>
                  <a:pt x="53175" y="35806"/>
                </a:lnTo>
                <a:lnTo>
                  <a:pt x="53175" y="35806"/>
                </a:lnTo>
                <a:lnTo>
                  <a:pt x="53175" y="35806"/>
                </a:lnTo>
                <a:lnTo>
                  <a:pt x="53175" y="35806"/>
                </a:lnTo>
                <a:lnTo>
                  <a:pt x="53175" y="35806"/>
                </a:lnTo>
                <a:lnTo>
                  <a:pt x="53744" y="35806"/>
                </a:lnTo>
                <a:lnTo>
                  <a:pt x="53744" y="35806"/>
                </a:lnTo>
                <a:lnTo>
                  <a:pt x="53744" y="35806"/>
                </a:lnTo>
                <a:lnTo>
                  <a:pt x="53744" y="35806"/>
                </a:lnTo>
                <a:lnTo>
                  <a:pt x="54312" y="35806"/>
                </a:lnTo>
                <a:lnTo>
                  <a:pt x="54312" y="36290"/>
                </a:lnTo>
                <a:lnTo>
                  <a:pt x="54312" y="36290"/>
                </a:lnTo>
                <a:lnTo>
                  <a:pt x="54312" y="36290"/>
                </a:lnTo>
                <a:lnTo>
                  <a:pt x="54312" y="36290"/>
                </a:lnTo>
                <a:lnTo>
                  <a:pt x="54312" y="36290"/>
                </a:lnTo>
                <a:lnTo>
                  <a:pt x="54312" y="36774"/>
                </a:lnTo>
                <a:lnTo>
                  <a:pt x="54312" y="36774"/>
                </a:lnTo>
                <a:lnTo>
                  <a:pt x="54312" y="36774"/>
                </a:lnTo>
                <a:lnTo>
                  <a:pt x="54312" y="36774"/>
                </a:lnTo>
                <a:lnTo>
                  <a:pt x="54881" y="36774"/>
                </a:lnTo>
                <a:lnTo>
                  <a:pt x="54881" y="36774"/>
                </a:lnTo>
                <a:lnTo>
                  <a:pt x="54881" y="36774"/>
                </a:lnTo>
                <a:lnTo>
                  <a:pt x="54881" y="36774"/>
                </a:lnTo>
                <a:lnTo>
                  <a:pt x="54881" y="36774"/>
                </a:lnTo>
                <a:lnTo>
                  <a:pt x="54881" y="37258"/>
                </a:lnTo>
                <a:lnTo>
                  <a:pt x="54881" y="37258"/>
                </a:lnTo>
                <a:lnTo>
                  <a:pt x="55450" y="37258"/>
                </a:lnTo>
                <a:lnTo>
                  <a:pt x="55450" y="37258"/>
                </a:lnTo>
                <a:lnTo>
                  <a:pt x="55450" y="37258"/>
                </a:lnTo>
                <a:lnTo>
                  <a:pt x="55450" y="37258"/>
                </a:lnTo>
                <a:lnTo>
                  <a:pt x="56303" y="37258"/>
                </a:lnTo>
                <a:lnTo>
                  <a:pt x="56303" y="37258"/>
                </a:lnTo>
                <a:lnTo>
                  <a:pt x="56303" y="37258"/>
                </a:lnTo>
                <a:lnTo>
                  <a:pt x="56303" y="37983"/>
                </a:lnTo>
                <a:lnTo>
                  <a:pt x="56303" y="37983"/>
                </a:lnTo>
                <a:lnTo>
                  <a:pt x="56303" y="37983"/>
                </a:lnTo>
                <a:lnTo>
                  <a:pt x="56303" y="37983"/>
                </a:lnTo>
                <a:lnTo>
                  <a:pt x="56872" y="37983"/>
                </a:lnTo>
                <a:lnTo>
                  <a:pt x="56872" y="37983"/>
                </a:lnTo>
                <a:lnTo>
                  <a:pt x="56872" y="37983"/>
                </a:lnTo>
                <a:lnTo>
                  <a:pt x="56872" y="37983"/>
                </a:lnTo>
                <a:lnTo>
                  <a:pt x="56872" y="37983"/>
                </a:lnTo>
                <a:lnTo>
                  <a:pt x="56872" y="37983"/>
                </a:lnTo>
                <a:lnTo>
                  <a:pt x="56872" y="37983"/>
                </a:lnTo>
                <a:lnTo>
                  <a:pt x="57440" y="37983"/>
                </a:lnTo>
                <a:lnTo>
                  <a:pt x="57440" y="37983"/>
                </a:lnTo>
                <a:lnTo>
                  <a:pt x="57440" y="37983"/>
                </a:lnTo>
                <a:lnTo>
                  <a:pt x="57440" y="37983"/>
                </a:lnTo>
                <a:lnTo>
                  <a:pt x="58009" y="37983"/>
                </a:lnTo>
                <a:lnTo>
                  <a:pt x="58009" y="37983"/>
                </a:lnTo>
                <a:lnTo>
                  <a:pt x="58009" y="37983"/>
                </a:lnTo>
                <a:lnTo>
                  <a:pt x="58009" y="37983"/>
                </a:lnTo>
                <a:lnTo>
                  <a:pt x="58009" y="38467"/>
                </a:lnTo>
                <a:lnTo>
                  <a:pt x="58009" y="38467"/>
                </a:lnTo>
                <a:lnTo>
                  <a:pt x="58578" y="38467"/>
                </a:lnTo>
                <a:lnTo>
                  <a:pt x="58578" y="38467"/>
                </a:lnTo>
                <a:lnTo>
                  <a:pt x="58578" y="38467"/>
                </a:lnTo>
                <a:lnTo>
                  <a:pt x="58578" y="38467"/>
                </a:lnTo>
                <a:lnTo>
                  <a:pt x="58578" y="38467"/>
                </a:lnTo>
                <a:lnTo>
                  <a:pt x="58578" y="38467"/>
                </a:lnTo>
                <a:lnTo>
                  <a:pt x="58578" y="38951"/>
                </a:lnTo>
                <a:lnTo>
                  <a:pt x="59431" y="38951"/>
                </a:lnTo>
                <a:lnTo>
                  <a:pt x="59431" y="38951"/>
                </a:lnTo>
                <a:lnTo>
                  <a:pt x="59431" y="38951"/>
                </a:lnTo>
                <a:lnTo>
                  <a:pt x="59431" y="38467"/>
                </a:lnTo>
                <a:lnTo>
                  <a:pt x="60000" y="38467"/>
                </a:lnTo>
                <a:lnTo>
                  <a:pt x="60000" y="38467"/>
                </a:lnTo>
                <a:lnTo>
                  <a:pt x="60000" y="38467"/>
                </a:lnTo>
                <a:lnTo>
                  <a:pt x="60000" y="38467"/>
                </a:lnTo>
                <a:lnTo>
                  <a:pt x="60000" y="38951"/>
                </a:lnTo>
                <a:lnTo>
                  <a:pt x="60000" y="38951"/>
                </a:lnTo>
                <a:lnTo>
                  <a:pt x="60000" y="38951"/>
                </a:lnTo>
                <a:lnTo>
                  <a:pt x="60568" y="38951"/>
                </a:lnTo>
                <a:lnTo>
                  <a:pt x="60568" y="38951"/>
                </a:lnTo>
                <a:lnTo>
                  <a:pt x="60568" y="39435"/>
                </a:lnTo>
                <a:lnTo>
                  <a:pt x="60568" y="39435"/>
                </a:lnTo>
                <a:lnTo>
                  <a:pt x="60568" y="39435"/>
                </a:lnTo>
                <a:lnTo>
                  <a:pt x="60568" y="39435"/>
                </a:lnTo>
                <a:lnTo>
                  <a:pt x="61137" y="39435"/>
                </a:lnTo>
                <a:lnTo>
                  <a:pt x="61137" y="39435"/>
                </a:lnTo>
                <a:lnTo>
                  <a:pt x="61137" y="39435"/>
                </a:lnTo>
                <a:lnTo>
                  <a:pt x="61137" y="39435"/>
                </a:lnTo>
                <a:lnTo>
                  <a:pt x="61706" y="39435"/>
                </a:lnTo>
                <a:lnTo>
                  <a:pt x="61706" y="39435"/>
                </a:lnTo>
                <a:lnTo>
                  <a:pt x="61706" y="39435"/>
                </a:lnTo>
                <a:lnTo>
                  <a:pt x="61706" y="39435"/>
                </a:lnTo>
                <a:lnTo>
                  <a:pt x="62559" y="39435"/>
                </a:lnTo>
                <a:lnTo>
                  <a:pt x="62559" y="39435"/>
                </a:lnTo>
                <a:lnTo>
                  <a:pt x="62559" y="39435"/>
                </a:lnTo>
                <a:lnTo>
                  <a:pt x="62559" y="39919"/>
                </a:lnTo>
                <a:lnTo>
                  <a:pt x="62559" y="39919"/>
                </a:lnTo>
                <a:lnTo>
                  <a:pt x="62559" y="39919"/>
                </a:lnTo>
                <a:lnTo>
                  <a:pt x="63127" y="39919"/>
                </a:lnTo>
                <a:lnTo>
                  <a:pt x="63127" y="39435"/>
                </a:lnTo>
                <a:lnTo>
                  <a:pt x="63127" y="39435"/>
                </a:lnTo>
                <a:lnTo>
                  <a:pt x="63127" y="39435"/>
                </a:lnTo>
                <a:lnTo>
                  <a:pt x="63127" y="39435"/>
                </a:lnTo>
                <a:lnTo>
                  <a:pt x="63127" y="39435"/>
                </a:lnTo>
                <a:lnTo>
                  <a:pt x="63696" y="39435"/>
                </a:lnTo>
                <a:lnTo>
                  <a:pt x="63696" y="39435"/>
                </a:lnTo>
                <a:lnTo>
                  <a:pt x="63696" y="39435"/>
                </a:lnTo>
                <a:lnTo>
                  <a:pt x="63696" y="39435"/>
                </a:lnTo>
                <a:lnTo>
                  <a:pt x="63696" y="39435"/>
                </a:lnTo>
                <a:lnTo>
                  <a:pt x="64265" y="39435"/>
                </a:lnTo>
                <a:lnTo>
                  <a:pt x="64265" y="39435"/>
                </a:lnTo>
                <a:lnTo>
                  <a:pt x="64265" y="39435"/>
                </a:lnTo>
                <a:lnTo>
                  <a:pt x="64265" y="39435"/>
                </a:lnTo>
                <a:lnTo>
                  <a:pt x="64265" y="39435"/>
                </a:lnTo>
                <a:lnTo>
                  <a:pt x="64265" y="39435"/>
                </a:lnTo>
                <a:lnTo>
                  <a:pt x="64834" y="39435"/>
                </a:lnTo>
                <a:lnTo>
                  <a:pt x="64834" y="39435"/>
                </a:lnTo>
                <a:lnTo>
                  <a:pt x="64834" y="39435"/>
                </a:lnTo>
                <a:lnTo>
                  <a:pt x="65687" y="39435"/>
                </a:lnTo>
                <a:lnTo>
                  <a:pt x="65687" y="39435"/>
                </a:lnTo>
                <a:lnTo>
                  <a:pt x="65687" y="39435"/>
                </a:lnTo>
                <a:lnTo>
                  <a:pt x="65687" y="39435"/>
                </a:lnTo>
                <a:lnTo>
                  <a:pt x="65687" y="39435"/>
                </a:lnTo>
                <a:lnTo>
                  <a:pt x="66255" y="39435"/>
                </a:lnTo>
                <a:lnTo>
                  <a:pt x="66255" y="39435"/>
                </a:lnTo>
                <a:lnTo>
                  <a:pt x="66255" y="39435"/>
                </a:lnTo>
                <a:lnTo>
                  <a:pt x="66255" y="39435"/>
                </a:lnTo>
                <a:lnTo>
                  <a:pt x="66255" y="39435"/>
                </a:lnTo>
                <a:lnTo>
                  <a:pt x="66824" y="39435"/>
                </a:lnTo>
                <a:lnTo>
                  <a:pt x="66824" y="39919"/>
                </a:lnTo>
                <a:lnTo>
                  <a:pt x="66824" y="39919"/>
                </a:lnTo>
                <a:lnTo>
                  <a:pt x="66824" y="39919"/>
                </a:lnTo>
                <a:lnTo>
                  <a:pt x="66824" y="39919"/>
                </a:lnTo>
                <a:lnTo>
                  <a:pt x="67393" y="39919"/>
                </a:lnTo>
                <a:lnTo>
                  <a:pt x="67393" y="39919"/>
                </a:lnTo>
                <a:lnTo>
                  <a:pt x="67393" y="39919"/>
                </a:lnTo>
                <a:lnTo>
                  <a:pt x="67393" y="39919"/>
                </a:lnTo>
                <a:lnTo>
                  <a:pt x="67393" y="39919"/>
                </a:lnTo>
                <a:lnTo>
                  <a:pt x="67962" y="39919"/>
                </a:lnTo>
                <a:lnTo>
                  <a:pt x="67962" y="39919"/>
                </a:lnTo>
                <a:lnTo>
                  <a:pt x="67962" y="39919"/>
                </a:lnTo>
                <a:lnTo>
                  <a:pt x="67962" y="40645"/>
                </a:lnTo>
                <a:lnTo>
                  <a:pt x="67962" y="40645"/>
                </a:lnTo>
                <a:lnTo>
                  <a:pt x="67962" y="40645"/>
                </a:lnTo>
                <a:lnTo>
                  <a:pt x="67962" y="41129"/>
                </a:lnTo>
                <a:lnTo>
                  <a:pt x="67962" y="41129"/>
                </a:lnTo>
                <a:lnTo>
                  <a:pt x="67962" y="41129"/>
                </a:lnTo>
                <a:lnTo>
                  <a:pt x="67962" y="41129"/>
                </a:lnTo>
                <a:lnTo>
                  <a:pt x="67962" y="41612"/>
                </a:lnTo>
                <a:lnTo>
                  <a:pt x="68815" y="41612"/>
                </a:lnTo>
                <a:lnTo>
                  <a:pt x="68815" y="41612"/>
                </a:lnTo>
                <a:lnTo>
                  <a:pt x="68815" y="41612"/>
                </a:lnTo>
                <a:lnTo>
                  <a:pt x="68815" y="41612"/>
                </a:lnTo>
                <a:lnTo>
                  <a:pt x="68815" y="41612"/>
                </a:lnTo>
                <a:lnTo>
                  <a:pt x="69383" y="41612"/>
                </a:lnTo>
                <a:lnTo>
                  <a:pt x="69383" y="41612"/>
                </a:lnTo>
                <a:lnTo>
                  <a:pt x="69383" y="41612"/>
                </a:lnTo>
                <a:lnTo>
                  <a:pt x="69383" y="41612"/>
                </a:lnTo>
                <a:lnTo>
                  <a:pt x="69383" y="41612"/>
                </a:lnTo>
                <a:lnTo>
                  <a:pt x="69383" y="42096"/>
                </a:lnTo>
                <a:lnTo>
                  <a:pt x="69952" y="42096"/>
                </a:lnTo>
                <a:lnTo>
                  <a:pt x="69952" y="42096"/>
                </a:lnTo>
                <a:lnTo>
                  <a:pt x="69952" y="42096"/>
                </a:lnTo>
                <a:lnTo>
                  <a:pt x="70521" y="42096"/>
                </a:lnTo>
                <a:lnTo>
                  <a:pt x="70521" y="42096"/>
                </a:lnTo>
                <a:lnTo>
                  <a:pt x="69952" y="42096"/>
                </a:lnTo>
                <a:lnTo>
                  <a:pt x="69952" y="42096"/>
                </a:lnTo>
                <a:lnTo>
                  <a:pt x="70521" y="42096"/>
                </a:lnTo>
                <a:lnTo>
                  <a:pt x="70521" y="42580"/>
                </a:lnTo>
                <a:lnTo>
                  <a:pt x="70521" y="42580"/>
                </a:lnTo>
                <a:lnTo>
                  <a:pt x="70521" y="42580"/>
                </a:lnTo>
                <a:lnTo>
                  <a:pt x="70521" y="42580"/>
                </a:lnTo>
                <a:lnTo>
                  <a:pt x="71090" y="42580"/>
                </a:lnTo>
                <a:lnTo>
                  <a:pt x="71090" y="42096"/>
                </a:lnTo>
                <a:lnTo>
                  <a:pt x="71090" y="42096"/>
                </a:lnTo>
                <a:lnTo>
                  <a:pt x="71090" y="42096"/>
                </a:lnTo>
                <a:lnTo>
                  <a:pt x="71090" y="42096"/>
                </a:lnTo>
                <a:lnTo>
                  <a:pt x="71090" y="42096"/>
                </a:lnTo>
                <a:lnTo>
                  <a:pt x="71943" y="42096"/>
                </a:lnTo>
                <a:lnTo>
                  <a:pt x="71943" y="42096"/>
                </a:lnTo>
                <a:lnTo>
                  <a:pt x="71943" y="42096"/>
                </a:lnTo>
                <a:lnTo>
                  <a:pt x="71943" y="42096"/>
                </a:lnTo>
                <a:lnTo>
                  <a:pt x="72511" y="42096"/>
                </a:lnTo>
                <a:lnTo>
                  <a:pt x="72511" y="42096"/>
                </a:lnTo>
                <a:lnTo>
                  <a:pt x="72511" y="42096"/>
                </a:lnTo>
                <a:lnTo>
                  <a:pt x="72511" y="42096"/>
                </a:lnTo>
                <a:lnTo>
                  <a:pt x="72511" y="42580"/>
                </a:lnTo>
                <a:lnTo>
                  <a:pt x="72511" y="42580"/>
                </a:lnTo>
                <a:lnTo>
                  <a:pt x="72511" y="42580"/>
                </a:lnTo>
                <a:lnTo>
                  <a:pt x="72511" y="42580"/>
                </a:lnTo>
                <a:lnTo>
                  <a:pt x="72511" y="43306"/>
                </a:lnTo>
                <a:lnTo>
                  <a:pt x="72511" y="43306"/>
                </a:lnTo>
                <a:lnTo>
                  <a:pt x="73080" y="43306"/>
                </a:lnTo>
                <a:lnTo>
                  <a:pt x="73080" y="43306"/>
                </a:lnTo>
                <a:lnTo>
                  <a:pt x="73080" y="43306"/>
                </a:lnTo>
                <a:lnTo>
                  <a:pt x="73080" y="43306"/>
                </a:lnTo>
                <a:lnTo>
                  <a:pt x="73080" y="43306"/>
                </a:lnTo>
                <a:lnTo>
                  <a:pt x="73080" y="43306"/>
                </a:lnTo>
                <a:lnTo>
                  <a:pt x="73080" y="42580"/>
                </a:lnTo>
                <a:lnTo>
                  <a:pt x="73649" y="42580"/>
                </a:lnTo>
                <a:lnTo>
                  <a:pt x="73649" y="42580"/>
                </a:lnTo>
                <a:lnTo>
                  <a:pt x="73649" y="42580"/>
                </a:lnTo>
                <a:lnTo>
                  <a:pt x="73649" y="43306"/>
                </a:lnTo>
                <a:lnTo>
                  <a:pt x="74218" y="43306"/>
                </a:lnTo>
                <a:lnTo>
                  <a:pt x="74218" y="43306"/>
                </a:lnTo>
                <a:lnTo>
                  <a:pt x="74218" y="43306"/>
                </a:lnTo>
                <a:lnTo>
                  <a:pt x="74218" y="43306"/>
                </a:lnTo>
                <a:lnTo>
                  <a:pt x="74218" y="43306"/>
                </a:lnTo>
                <a:lnTo>
                  <a:pt x="74218" y="43306"/>
                </a:lnTo>
                <a:lnTo>
                  <a:pt x="75071" y="43306"/>
                </a:lnTo>
                <a:lnTo>
                  <a:pt x="75071" y="43306"/>
                </a:lnTo>
                <a:lnTo>
                  <a:pt x="75071" y="43306"/>
                </a:lnTo>
                <a:lnTo>
                  <a:pt x="75071" y="43306"/>
                </a:lnTo>
                <a:lnTo>
                  <a:pt x="75071" y="43306"/>
                </a:lnTo>
                <a:lnTo>
                  <a:pt x="75639" y="43306"/>
                </a:lnTo>
                <a:lnTo>
                  <a:pt x="75639" y="43306"/>
                </a:lnTo>
                <a:lnTo>
                  <a:pt x="75639" y="43306"/>
                </a:lnTo>
                <a:lnTo>
                  <a:pt x="75639" y="43306"/>
                </a:lnTo>
                <a:lnTo>
                  <a:pt x="75639" y="43790"/>
                </a:lnTo>
                <a:lnTo>
                  <a:pt x="76208" y="43790"/>
                </a:lnTo>
                <a:lnTo>
                  <a:pt x="76208" y="43790"/>
                </a:lnTo>
                <a:lnTo>
                  <a:pt x="76208" y="43790"/>
                </a:lnTo>
                <a:lnTo>
                  <a:pt x="76208" y="43790"/>
                </a:lnTo>
                <a:lnTo>
                  <a:pt x="76208" y="43790"/>
                </a:lnTo>
                <a:lnTo>
                  <a:pt x="76208" y="43790"/>
                </a:lnTo>
                <a:lnTo>
                  <a:pt x="76777" y="43790"/>
                </a:lnTo>
                <a:lnTo>
                  <a:pt x="76777" y="43790"/>
                </a:lnTo>
                <a:lnTo>
                  <a:pt x="76777" y="43790"/>
                </a:lnTo>
                <a:lnTo>
                  <a:pt x="76777" y="43790"/>
                </a:lnTo>
                <a:lnTo>
                  <a:pt x="76777" y="43790"/>
                </a:lnTo>
                <a:lnTo>
                  <a:pt x="76777" y="43790"/>
                </a:lnTo>
                <a:lnTo>
                  <a:pt x="77345" y="43790"/>
                </a:lnTo>
                <a:lnTo>
                  <a:pt x="77345" y="43790"/>
                </a:lnTo>
                <a:lnTo>
                  <a:pt x="77345" y="43306"/>
                </a:lnTo>
                <a:lnTo>
                  <a:pt x="77345" y="43306"/>
                </a:lnTo>
                <a:lnTo>
                  <a:pt x="78199" y="43306"/>
                </a:lnTo>
                <a:lnTo>
                  <a:pt x="78199" y="43306"/>
                </a:lnTo>
                <a:lnTo>
                  <a:pt x="78199" y="43306"/>
                </a:lnTo>
                <a:lnTo>
                  <a:pt x="78199" y="43306"/>
                </a:lnTo>
                <a:lnTo>
                  <a:pt x="78199" y="43790"/>
                </a:lnTo>
                <a:lnTo>
                  <a:pt x="78199" y="43790"/>
                </a:lnTo>
                <a:lnTo>
                  <a:pt x="78199" y="43790"/>
                </a:lnTo>
                <a:lnTo>
                  <a:pt x="78199" y="43790"/>
                </a:lnTo>
                <a:lnTo>
                  <a:pt x="78199" y="43790"/>
                </a:lnTo>
                <a:lnTo>
                  <a:pt x="78767" y="43790"/>
                </a:lnTo>
                <a:lnTo>
                  <a:pt x="78767" y="43790"/>
                </a:lnTo>
                <a:lnTo>
                  <a:pt x="78767" y="44274"/>
                </a:lnTo>
                <a:lnTo>
                  <a:pt x="78767" y="44274"/>
                </a:lnTo>
                <a:lnTo>
                  <a:pt x="78767" y="44274"/>
                </a:lnTo>
                <a:lnTo>
                  <a:pt x="79336" y="44274"/>
                </a:lnTo>
                <a:lnTo>
                  <a:pt x="79336" y="43790"/>
                </a:lnTo>
                <a:lnTo>
                  <a:pt x="79336" y="43790"/>
                </a:lnTo>
                <a:lnTo>
                  <a:pt x="79336" y="43790"/>
                </a:lnTo>
                <a:lnTo>
                  <a:pt x="79336" y="43790"/>
                </a:lnTo>
                <a:lnTo>
                  <a:pt x="79905" y="43790"/>
                </a:lnTo>
                <a:lnTo>
                  <a:pt x="79905" y="43790"/>
                </a:lnTo>
                <a:lnTo>
                  <a:pt x="79905" y="43790"/>
                </a:lnTo>
                <a:lnTo>
                  <a:pt x="79905" y="43790"/>
                </a:lnTo>
                <a:lnTo>
                  <a:pt x="79905" y="44274"/>
                </a:lnTo>
                <a:lnTo>
                  <a:pt x="79905" y="44274"/>
                </a:lnTo>
                <a:lnTo>
                  <a:pt x="79905" y="43790"/>
                </a:lnTo>
                <a:lnTo>
                  <a:pt x="80473" y="43790"/>
                </a:lnTo>
                <a:lnTo>
                  <a:pt x="80473" y="43790"/>
                </a:lnTo>
                <a:lnTo>
                  <a:pt x="80473" y="43790"/>
                </a:lnTo>
                <a:lnTo>
                  <a:pt x="80473" y="43790"/>
                </a:lnTo>
                <a:lnTo>
                  <a:pt x="80473" y="43790"/>
                </a:lnTo>
                <a:lnTo>
                  <a:pt x="81327" y="43790"/>
                </a:lnTo>
                <a:lnTo>
                  <a:pt x="81327" y="43790"/>
                </a:lnTo>
                <a:lnTo>
                  <a:pt x="81327" y="43790"/>
                </a:lnTo>
                <a:lnTo>
                  <a:pt x="81327" y="43790"/>
                </a:lnTo>
                <a:lnTo>
                  <a:pt x="81895" y="43790"/>
                </a:lnTo>
                <a:lnTo>
                  <a:pt x="81895" y="44274"/>
                </a:lnTo>
                <a:lnTo>
                  <a:pt x="81895" y="44274"/>
                </a:lnTo>
                <a:lnTo>
                  <a:pt x="81895" y="44274"/>
                </a:lnTo>
                <a:lnTo>
                  <a:pt x="81895" y="43790"/>
                </a:lnTo>
                <a:lnTo>
                  <a:pt x="81895" y="43790"/>
                </a:lnTo>
                <a:lnTo>
                  <a:pt x="81895" y="43790"/>
                </a:lnTo>
                <a:lnTo>
                  <a:pt x="81895" y="43790"/>
                </a:lnTo>
                <a:lnTo>
                  <a:pt x="81895" y="43306"/>
                </a:lnTo>
                <a:lnTo>
                  <a:pt x="82464" y="43306"/>
                </a:lnTo>
                <a:lnTo>
                  <a:pt x="82464" y="43306"/>
                </a:lnTo>
                <a:lnTo>
                  <a:pt x="82464" y="43306"/>
                </a:lnTo>
                <a:lnTo>
                  <a:pt x="82464" y="43306"/>
                </a:lnTo>
                <a:lnTo>
                  <a:pt x="82464" y="42580"/>
                </a:lnTo>
                <a:lnTo>
                  <a:pt x="82464" y="42580"/>
                </a:lnTo>
                <a:lnTo>
                  <a:pt x="82464" y="42580"/>
                </a:lnTo>
                <a:lnTo>
                  <a:pt x="82464" y="42580"/>
                </a:lnTo>
                <a:lnTo>
                  <a:pt x="82464" y="42096"/>
                </a:lnTo>
                <a:lnTo>
                  <a:pt x="82464" y="42096"/>
                </a:lnTo>
                <a:lnTo>
                  <a:pt x="82464" y="42096"/>
                </a:lnTo>
                <a:lnTo>
                  <a:pt x="82464" y="42096"/>
                </a:lnTo>
                <a:lnTo>
                  <a:pt x="82464" y="41612"/>
                </a:lnTo>
                <a:lnTo>
                  <a:pt x="82464" y="41612"/>
                </a:lnTo>
                <a:lnTo>
                  <a:pt x="82464" y="41612"/>
                </a:lnTo>
                <a:lnTo>
                  <a:pt x="82464" y="41612"/>
                </a:lnTo>
                <a:lnTo>
                  <a:pt x="81895" y="41612"/>
                </a:lnTo>
                <a:lnTo>
                  <a:pt x="81895" y="41129"/>
                </a:lnTo>
                <a:lnTo>
                  <a:pt x="81895" y="41129"/>
                </a:lnTo>
                <a:lnTo>
                  <a:pt x="81895" y="41129"/>
                </a:lnTo>
                <a:lnTo>
                  <a:pt x="81895" y="41129"/>
                </a:lnTo>
                <a:lnTo>
                  <a:pt x="81895" y="41129"/>
                </a:lnTo>
                <a:lnTo>
                  <a:pt x="81895" y="40645"/>
                </a:lnTo>
                <a:lnTo>
                  <a:pt x="81895" y="40645"/>
                </a:lnTo>
                <a:lnTo>
                  <a:pt x="81895" y="40645"/>
                </a:lnTo>
                <a:lnTo>
                  <a:pt x="81895" y="40645"/>
                </a:lnTo>
                <a:lnTo>
                  <a:pt x="81895" y="39919"/>
                </a:lnTo>
                <a:lnTo>
                  <a:pt x="81895" y="39919"/>
                </a:lnTo>
                <a:lnTo>
                  <a:pt x="81895" y="39919"/>
                </a:lnTo>
                <a:lnTo>
                  <a:pt x="81895" y="39435"/>
                </a:lnTo>
                <a:lnTo>
                  <a:pt x="81895" y="39435"/>
                </a:lnTo>
                <a:lnTo>
                  <a:pt x="81895" y="39435"/>
                </a:lnTo>
                <a:lnTo>
                  <a:pt x="81895" y="38951"/>
                </a:lnTo>
                <a:lnTo>
                  <a:pt x="81895" y="38951"/>
                </a:lnTo>
                <a:lnTo>
                  <a:pt x="81895" y="38951"/>
                </a:lnTo>
                <a:lnTo>
                  <a:pt x="81895" y="38951"/>
                </a:lnTo>
                <a:lnTo>
                  <a:pt x="81895" y="38951"/>
                </a:lnTo>
                <a:lnTo>
                  <a:pt x="81895" y="38467"/>
                </a:lnTo>
                <a:lnTo>
                  <a:pt x="81895" y="38467"/>
                </a:lnTo>
                <a:lnTo>
                  <a:pt x="81895" y="38467"/>
                </a:lnTo>
                <a:lnTo>
                  <a:pt x="81895" y="38467"/>
                </a:lnTo>
                <a:lnTo>
                  <a:pt x="82464" y="38467"/>
                </a:lnTo>
                <a:lnTo>
                  <a:pt x="82464" y="38467"/>
                </a:lnTo>
                <a:lnTo>
                  <a:pt x="82464" y="38467"/>
                </a:lnTo>
                <a:lnTo>
                  <a:pt x="82464" y="37983"/>
                </a:lnTo>
                <a:lnTo>
                  <a:pt x="82464" y="37983"/>
                </a:lnTo>
                <a:lnTo>
                  <a:pt x="82464" y="37983"/>
                </a:lnTo>
                <a:lnTo>
                  <a:pt x="81895" y="37983"/>
                </a:lnTo>
                <a:lnTo>
                  <a:pt x="81895" y="37983"/>
                </a:lnTo>
                <a:lnTo>
                  <a:pt x="81895" y="37983"/>
                </a:lnTo>
                <a:lnTo>
                  <a:pt x="81895" y="37983"/>
                </a:lnTo>
                <a:lnTo>
                  <a:pt x="81327" y="37983"/>
                </a:lnTo>
                <a:lnTo>
                  <a:pt x="81327" y="37983"/>
                </a:lnTo>
                <a:lnTo>
                  <a:pt x="81327" y="38467"/>
                </a:lnTo>
                <a:lnTo>
                  <a:pt x="81327" y="38467"/>
                </a:lnTo>
                <a:lnTo>
                  <a:pt x="81327" y="37983"/>
                </a:lnTo>
                <a:lnTo>
                  <a:pt x="81327" y="37983"/>
                </a:lnTo>
                <a:lnTo>
                  <a:pt x="81327" y="38467"/>
                </a:lnTo>
                <a:lnTo>
                  <a:pt x="81327" y="38467"/>
                </a:lnTo>
                <a:lnTo>
                  <a:pt x="80473" y="38467"/>
                </a:lnTo>
                <a:lnTo>
                  <a:pt x="80473" y="38467"/>
                </a:lnTo>
                <a:lnTo>
                  <a:pt x="80473" y="38467"/>
                </a:lnTo>
                <a:lnTo>
                  <a:pt x="80473" y="38467"/>
                </a:lnTo>
                <a:lnTo>
                  <a:pt x="80473" y="38467"/>
                </a:lnTo>
                <a:lnTo>
                  <a:pt x="80473" y="38467"/>
                </a:lnTo>
                <a:lnTo>
                  <a:pt x="80473" y="38467"/>
                </a:lnTo>
                <a:lnTo>
                  <a:pt x="80473" y="38951"/>
                </a:lnTo>
                <a:lnTo>
                  <a:pt x="79905" y="38951"/>
                </a:lnTo>
                <a:lnTo>
                  <a:pt x="79905" y="38467"/>
                </a:lnTo>
                <a:lnTo>
                  <a:pt x="79905" y="38467"/>
                </a:lnTo>
                <a:lnTo>
                  <a:pt x="79905" y="38467"/>
                </a:lnTo>
                <a:lnTo>
                  <a:pt x="79905" y="37983"/>
                </a:lnTo>
                <a:lnTo>
                  <a:pt x="79905" y="37983"/>
                </a:lnTo>
                <a:lnTo>
                  <a:pt x="79905" y="37983"/>
                </a:lnTo>
                <a:lnTo>
                  <a:pt x="79905" y="37983"/>
                </a:lnTo>
                <a:lnTo>
                  <a:pt x="80473" y="37983"/>
                </a:lnTo>
                <a:lnTo>
                  <a:pt x="80473" y="37983"/>
                </a:lnTo>
                <a:lnTo>
                  <a:pt x="80473" y="37983"/>
                </a:lnTo>
                <a:lnTo>
                  <a:pt x="80473" y="37983"/>
                </a:lnTo>
                <a:lnTo>
                  <a:pt x="80473" y="37258"/>
                </a:lnTo>
                <a:lnTo>
                  <a:pt x="80473" y="37258"/>
                </a:lnTo>
                <a:lnTo>
                  <a:pt x="80473" y="37258"/>
                </a:lnTo>
                <a:lnTo>
                  <a:pt x="80473" y="37258"/>
                </a:lnTo>
                <a:lnTo>
                  <a:pt x="81327" y="37258"/>
                </a:lnTo>
                <a:lnTo>
                  <a:pt x="81327" y="37258"/>
                </a:lnTo>
                <a:lnTo>
                  <a:pt x="81327" y="37258"/>
                </a:lnTo>
                <a:lnTo>
                  <a:pt x="81327" y="37258"/>
                </a:lnTo>
                <a:lnTo>
                  <a:pt x="81327" y="37258"/>
                </a:lnTo>
                <a:lnTo>
                  <a:pt x="81895" y="37258"/>
                </a:lnTo>
                <a:lnTo>
                  <a:pt x="81895" y="37258"/>
                </a:lnTo>
                <a:lnTo>
                  <a:pt x="81895" y="37258"/>
                </a:lnTo>
                <a:lnTo>
                  <a:pt x="81895" y="37258"/>
                </a:lnTo>
                <a:lnTo>
                  <a:pt x="81895" y="37258"/>
                </a:lnTo>
                <a:lnTo>
                  <a:pt x="82464" y="37258"/>
                </a:lnTo>
                <a:lnTo>
                  <a:pt x="82464" y="37258"/>
                </a:lnTo>
                <a:lnTo>
                  <a:pt x="82464" y="37258"/>
                </a:lnTo>
                <a:lnTo>
                  <a:pt x="82464" y="37258"/>
                </a:lnTo>
                <a:lnTo>
                  <a:pt x="82464" y="37258"/>
                </a:lnTo>
                <a:lnTo>
                  <a:pt x="82464" y="37258"/>
                </a:lnTo>
                <a:lnTo>
                  <a:pt x="83033" y="37258"/>
                </a:lnTo>
                <a:lnTo>
                  <a:pt x="83033" y="37258"/>
                </a:lnTo>
                <a:lnTo>
                  <a:pt x="83033" y="37258"/>
                </a:lnTo>
                <a:lnTo>
                  <a:pt x="83601" y="37258"/>
                </a:lnTo>
                <a:lnTo>
                  <a:pt x="83601" y="37258"/>
                </a:lnTo>
                <a:lnTo>
                  <a:pt x="83601" y="37258"/>
                </a:lnTo>
                <a:lnTo>
                  <a:pt x="83601" y="37258"/>
                </a:lnTo>
                <a:lnTo>
                  <a:pt x="83601" y="37258"/>
                </a:lnTo>
                <a:lnTo>
                  <a:pt x="83601" y="36774"/>
                </a:lnTo>
                <a:lnTo>
                  <a:pt x="84454" y="36774"/>
                </a:lnTo>
                <a:lnTo>
                  <a:pt x="84454" y="36774"/>
                </a:lnTo>
                <a:lnTo>
                  <a:pt x="84454" y="36774"/>
                </a:lnTo>
                <a:lnTo>
                  <a:pt x="84454" y="36774"/>
                </a:lnTo>
                <a:lnTo>
                  <a:pt x="84454" y="36774"/>
                </a:lnTo>
                <a:lnTo>
                  <a:pt x="84454" y="36774"/>
                </a:lnTo>
                <a:lnTo>
                  <a:pt x="85023" y="36774"/>
                </a:lnTo>
                <a:lnTo>
                  <a:pt x="85023" y="37258"/>
                </a:lnTo>
                <a:lnTo>
                  <a:pt x="85023" y="37258"/>
                </a:lnTo>
                <a:lnTo>
                  <a:pt x="85023" y="37258"/>
                </a:lnTo>
                <a:lnTo>
                  <a:pt x="85023" y="37258"/>
                </a:lnTo>
                <a:lnTo>
                  <a:pt x="85023" y="37258"/>
                </a:lnTo>
                <a:lnTo>
                  <a:pt x="85592" y="37258"/>
                </a:lnTo>
                <a:lnTo>
                  <a:pt x="85592" y="37983"/>
                </a:lnTo>
                <a:lnTo>
                  <a:pt x="85592" y="37983"/>
                </a:lnTo>
                <a:lnTo>
                  <a:pt x="85592" y="37983"/>
                </a:lnTo>
                <a:lnTo>
                  <a:pt x="85592" y="37983"/>
                </a:lnTo>
                <a:lnTo>
                  <a:pt x="85592" y="37983"/>
                </a:lnTo>
                <a:lnTo>
                  <a:pt x="85592" y="37983"/>
                </a:lnTo>
                <a:lnTo>
                  <a:pt x="85592" y="38467"/>
                </a:lnTo>
                <a:lnTo>
                  <a:pt x="85592" y="38467"/>
                </a:lnTo>
                <a:lnTo>
                  <a:pt x="85023" y="38467"/>
                </a:lnTo>
                <a:lnTo>
                  <a:pt x="85023" y="38467"/>
                </a:lnTo>
                <a:lnTo>
                  <a:pt x="85023" y="38467"/>
                </a:lnTo>
                <a:lnTo>
                  <a:pt x="85023" y="38951"/>
                </a:lnTo>
                <a:lnTo>
                  <a:pt x="85023" y="38951"/>
                </a:lnTo>
                <a:lnTo>
                  <a:pt x="85023" y="38951"/>
                </a:lnTo>
                <a:lnTo>
                  <a:pt x="85023" y="38951"/>
                </a:lnTo>
                <a:lnTo>
                  <a:pt x="85023" y="38951"/>
                </a:lnTo>
                <a:lnTo>
                  <a:pt x="85023" y="39435"/>
                </a:lnTo>
                <a:lnTo>
                  <a:pt x="85023" y="39435"/>
                </a:lnTo>
                <a:lnTo>
                  <a:pt x="85023" y="39435"/>
                </a:lnTo>
                <a:lnTo>
                  <a:pt x="85023" y="39919"/>
                </a:lnTo>
                <a:lnTo>
                  <a:pt x="85023" y="39919"/>
                </a:lnTo>
                <a:lnTo>
                  <a:pt x="85023" y="39919"/>
                </a:lnTo>
                <a:lnTo>
                  <a:pt x="85592" y="39919"/>
                </a:lnTo>
                <a:lnTo>
                  <a:pt x="85592" y="39919"/>
                </a:lnTo>
                <a:lnTo>
                  <a:pt x="85592" y="39919"/>
                </a:lnTo>
                <a:lnTo>
                  <a:pt x="85592" y="40645"/>
                </a:lnTo>
                <a:lnTo>
                  <a:pt x="85592" y="40645"/>
                </a:lnTo>
                <a:lnTo>
                  <a:pt x="85592" y="40645"/>
                </a:lnTo>
                <a:lnTo>
                  <a:pt x="85023" y="40645"/>
                </a:lnTo>
                <a:lnTo>
                  <a:pt x="85023" y="40645"/>
                </a:lnTo>
                <a:lnTo>
                  <a:pt x="85023" y="40645"/>
                </a:lnTo>
                <a:lnTo>
                  <a:pt x="85023" y="41129"/>
                </a:lnTo>
                <a:lnTo>
                  <a:pt x="85023" y="41129"/>
                </a:lnTo>
                <a:lnTo>
                  <a:pt x="85592" y="41129"/>
                </a:lnTo>
                <a:lnTo>
                  <a:pt x="85592" y="41129"/>
                </a:lnTo>
                <a:lnTo>
                  <a:pt x="85592" y="41129"/>
                </a:lnTo>
                <a:lnTo>
                  <a:pt x="85592" y="41612"/>
                </a:lnTo>
                <a:lnTo>
                  <a:pt x="85592" y="41612"/>
                </a:lnTo>
                <a:lnTo>
                  <a:pt x="85592" y="41612"/>
                </a:lnTo>
                <a:lnTo>
                  <a:pt x="85592" y="41612"/>
                </a:lnTo>
                <a:lnTo>
                  <a:pt x="85592" y="41612"/>
                </a:lnTo>
                <a:lnTo>
                  <a:pt x="85592" y="41612"/>
                </a:lnTo>
                <a:lnTo>
                  <a:pt x="86161" y="41612"/>
                </a:lnTo>
                <a:lnTo>
                  <a:pt x="86161" y="42096"/>
                </a:lnTo>
                <a:lnTo>
                  <a:pt x="86161" y="42096"/>
                </a:lnTo>
                <a:lnTo>
                  <a:pt x="86161" y="42096"/>
                </a:lnTo>
                <a:lnTo>
                  <a:pt x="86161" y="42096"/>
                </a:lnTo>
                <a:lnTo>
                  <a:pt x="86161" y="42096"/>
                </a:lnTo>
                <a:lnTo>
                  <a:pt x="86729" y="42096"/>
                </a:lnTo>
                <a:lnTo>
                  <a:pt x="86729" y="42096"/>
                </a:lnTo>
                <a:lnTo>
                  <a:pt x="86729" y="42096"/>
                </a:lnTo>
                <a:lnTo>
                  <a:pt x="86729" y="42096"/>
                </a:lnTo>
                <a:lnTo>
                  <a:pt x="86729" y="42096"/>
                </a:lnTo>
                <a:lnTo>
                  <a:pt x="87582" y="42096"/>
                </a:lnTo>
                <a:lnTo>
                  <a:pt x="87582" y="42096"/>
                </a:lnTo>
                <a:lnTo>
                  <a:pt x="87582" y="42096"/>
                </a:lnTo>
                <a:lnTo>
                  <a:pt x="87582" y="42096"/>
                </a:lnTo>
                <a:lnTo>
                  <a:pt x="87582" y="42096"/>
                </a:lnTo>
                <a:lnTo>
                  <a:pt x="88151" y="42096"/>
                </a:lnTo>
                <a:lnTo>
                  <a:pt x="88151" y="42096"/>
                </a:lnTo>
                <a:lnTo>
                  <a:pt x="88151" y="42096"/>
                </a:lnTo>
                <a:lnTo>
                  <a:pt x="88151" y="42096"/>
                </a:lnTo>
                <a:lnTo>
                  <a:pt x="88151" y="42096"/>
                </a:lnTo>
                <a:lnTo>
                  <a:pt x="88720" y="42096"/>
                </a:lnTo>
                <a:lnTo>
                  <a:pt x="88720" y="42580"/>
                </a:lnTo>
                <a:lnTo>
                  <a:pt x="88720" y="42580"/>
                </a:lnTo>
                <a:lnTo>
                  <a:pt x="88720" y="42580"/>
                </a:lnTo>
                <a:lnTo>
                  <a:pt x="88720" y="42580"/>
                </a:lnTo>
                <a:lnTo>
                  <a:pt x="88720" y="42580"/>
                </a:lnTo>
                <a:lnTo>
                  <a:pt x="88720" y="42580"/>
                </a:lnTo>
                <a:lnTo>
                  <a:pt x="88720" y="42580"/>
                </a:lnTo>
                <a:lnTo>
                  <a:pt x="89289" y="42580"/>
                </a:lnTo>
                <a:lnTo>
                  <a:pt x="89289" y="42580"/>
                </a:lnTo>
                <a:lnTo>
                  <a:pt x="89289" y="42580"/>
                </a:lnTo>
                <a:lnTo>
                  <a:pt x="89289" y="42580"/>
                </a:lnTo>
                <a:lnTo>
                  <a:pt x="89289" y="42580"/>
                </a:lnTo>
                <a:lnTo>
                  <a:pt x="89857" y="42580"/>
                </a:lnTo>
                <a:lnTo>
                  <a:pt x="89857" y="42580"/>
                </a:lnTo>
                <a:lnTo>
                  <a:pt x="89857" y="42580"/>
                </a:lnTo>
                <a:lnTo>
                  <a:pt x="90710" y="42580"/>
                </a:lnTo>
                <a:lnTo>
                  <a:pt x="90710" y="42580"/>
                </a:lnTo>
                <a:lnTo>
                  <a:pt x="90710" y="42580"/>
                </a:lnTo>
                <a:lnTo>
                  <a:pt x="90710" y="42096"/>
                </a:lnTo>
                <a:lnTo>
                  <a:pt x="90710" y="42096"/>
                </a:lnTo>
                <a:lnTo>
                  <a:pt x="90710" y="42096"/>
                </a:lnTo>
                <a:lnTo>
                  <a:pt x="90710" y="42096"/>
                </a:lnTo>
                <a:lnTo>
                  <a:pt x="91279" y="42096"/>
                </a:lnTo>
                <a:lnTo>
                  <a:pt x="91279" y="42096"/>
                </a:lnTo>
                <a:lnTo>
                  <a:pt x="91279" y="42096"/>
                </a:lnTo>
                <a:lnTo>
                  <a:pt x="91279" y="41612"/>
                </a:lnTo>
                <a:lnTo>
                  <a:pt x="91279" y="41612"/>
                </a:lnTo>
                <a:lnTo>
                  <a:pt x="91848" y="41612"/>
                </a:lnTo>
                <a:lnTo>
                  <a:pt x="91848" y="42096"/>
                </a:lnTo>
                <a:lnTo>
                  <a:pt x="91848" y="42096"/>
                </a:lnTo>
                <a:lnTo>
                  <a:pt x="91848" y="42096"/>
                </a:lnTo>
                <a:lnTo>
                  <a:pt x="91848" y="42096"/>
                </a:lnTo>
                <a:lnTo>
                  <a:pt x="92417" y="42096"/>
                </a:lnTo>
                <a:lnTo>
                  <a:pt x="92417" y="42096"/>
                </a:lnTo>
                <a:lnTo>
                  <a:pt x="92417" y="42096"/>
                </a:lnTo>
                <a:lnTo>
                  <a:pt x="92417" y="42096"/>
                </a:lnTo>
                <a:lnTo>
                  <a:pt x="92417" y="42096"/>
                </a:lnTo>
                <a:lnTo>
                  <a:pt x="92985" y="42096"/>
                </a:lnTo>
                <a:lnTo>
                  <a:pt x="92985" y="42096"/>
                </a:lnTo>
                <a:lnTo>
                  <a:pt x="92985" y="42096"/>
                </a:lnTo>
                <a:lnTo>
                  <a:pt x="92985" y="42096"/>
                </a:lnTo>
                <a:lnTo>
                  <a:pt x="93838" y="42096"/>
                </a:lnTo>
                <a:lnTo>
                  <a:pt x="93838" y="42096"/>
                </a:lnTo>
                <a:lnTo>
                  <a:pt x="93838" y="42096"/>
                </a:lnTo>
                <a:lnTo>
                  <a:pt x="94407" y="42096"/>
                </a:lnTo>
                <a:lnTo>
                  <a:pt x="94407" y="42096"/>
                </a:lnTo>
                <a:lnTo>
                  <a:pt x="94407" y="42096"/>
                </a:lnTo>
                <a:lnTo>
                  <a:pt x="94407" y="42096"/>
                </a:lnTo>
                <a:lnTo>
                  <a:pt x="94407" y="42096"/>
                </a:lnTo>
                <a:lnTo>
                  <a:pt x="94407" y="42096"/>
                </a:lnTo>
                <a:lnTo>
                  <a:pt x="94976" y="42096"/>
                </a:lnTo>
                <a:lnTo>
                  <a:pt x="94976" y="42096"/>
                </a:lnTo>
                <a:lnTo>
                  <a:pt x="94976" y="42096"/>
                </a:lnTo>
                <a:lnTo>
                  <a:pt x="94976" y="42096"/>
                </a:lnTo>
                <a:lnTo>
                  <a:pt x="94976" y="42096"/>
                </a:lnTo>
                <a:lnTo>
                  <a:pt x="94976" y="42096"/>
                </a:lnTo>
                <a:lnTo>
                  <a:pt x="95545" y="42096"/>
                </a:lnTo>
                <a:lnTo>
                  <a:pt x="95545" y="42096"/>
                </a:lnTo>
                <a:lnTo>
                  <a:pt x="95545" y="42096"/>
                </a:lnTo>
                <a:lnTo>
                  <a:pt x="95545" y="42096"/>
                </a:lnTo>
                <a:lnTo>
                  <a:pt x="96113" y="42096"/>
                </a:lnTo>
                <a:lnTo>
                  <a:pt x="96113" y="42096"/>
                </a:lnTo>
                <a:lnTo>
                  <a:pt x="96113" y="42096"/>
                </a:lnTo>
                <a:lnTo>
                  <a:pt x="96113" y="42096"/>
                </a:lnTo>
                <a:lnTo>
                  <a:pt x="96113" y="42096"/>
                </a:lnTo>
                <a:lnTo>
                  <a:pt x="96966" y="42096"/>
                </a:lnTo>
                <a:lnTo>
                  <a:pt x="96966" y="42096"/>
                </a:lnTo>
                <a:lnTo>
                  <a:pt x="96966" y="42096"/>
                </a:lnTo>
                <a:lnTo>
                  <a:pt x="96966" y="42096"/>
                </a:lnTo>
                <a:lnTo>
                  <a:pt x="96966" y="42096"/>
                </a:lnTo>
                <a:lnTo>
                  <a:pt x="97535" y="42096"/>
                </a:lnTo>
                <a:lnTo>
                  <a:pt x="97535" y="42096"/>
                </a:lnTo>
                <a:lnTo>
                  <a:pt x="97535" y="42096"/>
                </a:lnTo>
                <a:lnTo>
                  <a:pt x="97535" y="42096"/>
                </a:lnTo>
                <a:lnTo>
                  <a:pt x="98104" y="42096"/>
                </a:lnTo>
                <a:lnTo>
                  <a:pt x="98104" y="42096"/>
                </a:lnTo>
                <a:lnTo>
                  <a:pt x="98104" y="42096"/>
                </a:lnTo>
                <a:lnTo>
                  <a:pt x="98104" y="42096"/>
                </a:lnTo>
                <a:lnTo>
                  <a:pt x="98104" y="42096"/>
                </a:lnTo>
                <a:lnTo>
                  <a:pt x="98104" y="42096"/>
                </a:lnTo>
                <a:lnTo>
                  <a:pt x="98672" y="42096"/>
                </a:lnTo>
                <a:lnTo>
                  <a:pt x="98672" y="41612"/>
                </a:lnTo>
                <a:lnTo>
                  <a:pt x="98672" y="41612"/>
                </a:lnTo>
                <a:lnTo>
                  <a:pt x="98672" y="41612"/>
                </a:lnTo>
                <a:lnTo>
                  <a:pt x="98672" y="41612"/>
                </a:lnTo>
                <a:lnTo>
                  <a:pt x="98672" y="41612"/>
                </a:lnTo>
                <a:lnTo>
                  <a:pt x="98672" y="41129"/>
                </a:lnTo>
                <a:lnTo>
                  <a:pt x="98104" y="41129"/>
                </a:lnTo>
                <a:lnTo>
                  <a:pt x="98104" y="41129"/>
                </a:lnTo>
                <a:lnTo>
                  <a:pt x="98104" y="41129"/>
                </a:lnTo>
                <a:lnTo>
                  <a:pt x="98104" y="40645"/>
                </a:lnTo>
                <a:lnTo>
                  <a:pt x="98104" y="40645"/>
                </a:lnTo>
                <a:lnTo>
                  <a:pt x="98672" y="40645"/>
                </a:lnTo>
                <a:lnTo>
                  <a:pt x="98672" y="40645"/>
                </a:lnTo>
                <a:lnTo>
                  <a:pt x="98672" y="40645"/>
                </a:lnTo>
                <a:lnTo>
                  <a:pt x="98672" y="39919"/>
                </a:lnTo>
                <a:lnTo>
                  <a:pt x="98672" y="39919"/>
                </a:lnTo>
                <a:lnTo>
                  <a:pt x="98672" y="39919"/>
                </a:lnTo>
                <a:lnTo>
                  <a:pt x="98672" y="39919"/>
                </a:lnTo>
                <a:lnTo>
                  <a:pt x="98104" y="39919"/>
                </a:lnTo>
                <a:lnTo>
                  <a:pt x="98104" y="39435"/>
                </a:lnTo>
                <a:lnTo>
                  <a:pt x="98104" y="39435"/>
                </a:lnTo>
                <a:lnTo>
                  <a:pt x="98104" y="39435"/>
                </a:lnTo>
                <a:lnTo>
                  <a:pt x="98104" y="39435"/>
                </a:lnTo>
                <a:lnTo>
                  <a:pt x="98104" y="39435"/>
                </a:lnTo>
                <a:lnTo>
                  <a:pt x="97535" y="39435"/>
                </a:lnTo>
                <a:lnTo>
                  <a:pt x="97535" y="39435"/>
                </a:lnTo>
                <a:lnTo>
                  <a:pt x="97535" y="39435"/>
                </a:lnTo>
                <a:lnTo>
                  <a:pt x="97535" y="39435"/>
                </a:lnTo>
                <a:lnTo>
                  <a:pt x="97535" y="39435"/>
                </a:lnTo>
                <a:lnTo>
                  <a:pt x="96966" y="39435"/>
                </a:lnTo>
                <a:lnTo>
                  <a:pt x="96966" y="39435"/>
                </a:lnTo>
                <a:lnTo>
                  <a:pt x="96966" y="39435"/>
                </a:lnTo>
                <a:lnTo>
                  <a:pt x="96966" y="39435"/>
                </a:lnTo>
                <a:lnTo>
                  <a:pt x="96966" y="38951"/>
                </a:lnTo>
                <a:lnTo>
                  <a:pt x="96966" y="38951"/>
                </a:lnTo>
                <a:lnTo>
                  <a:pt x="96966" y="38951"/>
                </a:lnTo>
                <a:lnTo>
                  <a:pt x="96966" y="38951"/>
                </a:lnTo>
                <a:lnTo>
                  <a:pt x="96966" y="38951"/>
                </a:lnTo>
                <a:lnTo>
                  <a:pt x="96966" y="38467"/>
                </a:lnTo>
                <a:lnTo>
                  <a:pt x="96966" y="38467"/>
                </a:lnTo>
                <a:lnTo>
                  <a:pt x="96966" y="38467"/>
                </a:lnTo>
                <a:lnTo>
                  <a:pt x="96966" y="38467"/>
                </a:lnTo>
                <a:lnTo>
                  <a:pt x="96966" y="38467"/>
                </a:lnTo>
                <a:lnTo>
                  <a:pt x="97535" y="38467"/>
                </a:lnTo>
                <a:lnTo>
                  <a:pt x="97535" y="38467"/>
                </a:lnTo>
                <a:lnTo>
                  <a:pt x="97535" y="38467"/>
                </a:lnTo>
                <a:lnTo>
                  <a:pt x="97535" y="38467"/>
                </a:lnTo>
                <a:lnTo>
                  <a:pt x="98104" y="38467"/>
                </a:lnTo>
                <a:lnTo>
                  <a:pt x="98104" y="38467"/>
                </a:lnTo>
                <a:lnTo>
                  <a:pt x="98104" y="38467"/>
                </a:lnTo>
                <a:lnTo>
                  <a:pt x="98104" y="38467"/>
                </a:lnTo>
                <a:lnTo>
                  <a:pt x="98104" y="38467"/>
                </a:lnTo>
                <a:lnTo>
                  <a:pt x="98104" y="38467"/>
                </a:lnTo>
                <a:lnTo>
                  <a:pt x="98104" y="38467"/>
                </a:lnTo>
                <a:lnTo>
                  <a:pt x="98672" y="38467"/>
                </a:lnTo>
                <a:lnTo>
                  <a:pt x="98672" y="38467"/>
                </a:lnTo>
                <a:lnTo>
                  <a:pt x="98672" y="38467"/>
                </a:lnTo>
                <a:lnTo>
                  <a:pt x="98672" y="37983"/>
                </a:lnTo>
                <a:lnTo>
                  <a:pt x="98672" y="37983"/>
                </a:lnTo>
                <a:lnTo>
                  <a:pt x="98672" y="37983"/>
                </a:lnTo>
                <a:lnTo>
                  <a:pt x="99241" y="37983"/>
                </a:lnTo>
                <a:lnTo>
                  <a:pt x="99241" y="37983"/>
                </a:lnTo>
                <a:lnTo>
                  <a:pt x="99241" y="37983"/>
                </a:lnTo>
                <a:lnTo>
                  <a:pt x="99241" y="37983"/>
                </a:lnTo>
                <a:lnTo>
                  <a:pt x="99241" y="37258"/>
                </a:lnTo>
                <a:lnTo>
                  <a:pt x="99241" y="37258"/>
                </a:lnTo>
                <a:lnTo>
                  <a:pt x="100094" y="37258"/>
                </a:lnTo>
                <a:lnTo>
                  <a:pt x="100094" y="37258"/>
                </a:lnTo>
                <a:lnTo>
                  <a:pt x="100094" y="37258"/>
                </a:lnTo>
                <a:lnTo>
                  <a:pt x="100094" y="37258"/>
                </a:lnTo>
                <a:lnTo>
                  <a:pt x="100663" y="37258"/>
                </a:lnTo>
                <a:lnTo>
                  <a:pt x="100663" y="37258"/>
                </a:lnTo>
                <a:lnTo>
                  <a:pt x="100663" y="37258"/>
                </a:lnTo>
                <a:lnTo>
                  <a:pt x="100663" y="37258"/>
                </a:lnTo>
                <a:lnTo>
                  <a:pt x="101232" y="37258"/>
                </a:lnTo>
                <a:lnTo>
                  <a:pt x="101232" y="37258"/>
                </a:lnTo>
                <a:lnTo>
                  <a:pt x="101232" y="37258"/>
                </a:lnTo>
                <a:lnTo>
                  <a:pt x="100663" y="37258"/>
                </a:lnTo>
                <a:lnTo>
                  <a:pt x="100663" y="36774"/>
                </a:lnTo>
                <a:lnTo>
                  <a:pt x="100663" y="36774"/>
                </a:lnTo>
                <a:lnTo>
                  <a:pt x="101232" y="36774"/>
                </a:lnTo>
                <a:lnTo>
                  <a:pt x="101232" y="36774"/>
                </a:lnTo>
                <a:lnTo>
                  <a:pt x="101232" y="36774"/>
                </a:lnTo>
                <a:lnTo>
                  <a:pt x="101232" y="36774"/>
                </a:lnTo>
                <a:lnTo>
                  <a:pt x="101800" y="36774"/>
                </a:lnTo>
                <a:lnTo>
                  <a:pt x="101800" y="36774"/>
                </a:lnTo>
                <a:lnTo>
                  <a:pt x="101800" y="36290"/>
                </a:lnTo>
                <a:lnTo>
                  <a:pt x="101800" y="36290"/>
                </a:lnTo>
                <a:lnTo>
                  <a:pt x="101800" y="36290"/>
                </a:lnTo>
                <a:lnTo>
                  <a:pt x="101800" y="36290"/>
                </a:lnTo>
                <a:lnTo>
                  <a:pt x="102369" y="36290"/>
                </a:lnTo>
                <a:lnTo>
                  <a:pt x="102369" y="36290"/>
                </a:lnTo>
                <a:lnTo>
                  <a:pt x="102369" y="36290"/>
                </a:lnTo>
                <a:lnTo>
                  <a:pt x="102369" y="35806"/>
                </a:lnTo>
                <a:lnTo>
                  <a:pt x="102369" y="35806"/>
                </a:lnTo>
                <a:lnTo>
                  <a:pt x="102369" y="35806"/>
                </a:lnTo>
                <a:lnTo>
                  <a:pt x="103222" y="35806"/>
                </a:lnTo>
                <a:lnTo>
                  <a:pt x="103222" y="35806"/>
                </a:lnTo>
                <a:lnTo>
                  <a:pt x="103222" y="35806"/>
                </a:lnTo>
                <a:lnTo>
                  <a:pt x="103222" y="35806"/>
                </a:lnTo>
                <a:lnTo>
                  <a:pt x="103222" y="35806"/>
                </a:lnTo>
                <a:lnTo>
                  <a:pt x="103222" y="35322"/>
                </a:lnTo>
                <a:lnTo>
                  <a:pt x="103222" y="35322"/>
                </a:lnTo>
                <a:lnTo>
                  <a:pt x="103222" y="35322"/>
                </a:lnTo>
                <a:lnTo>
                  <a:pt x="103222" y="35322"/>
                </a:lnTo>
                <a:lnTo>
                  <a:pt x="103222" y="35322"/>
                </a:lnTo>
                <a:lnTo>
                  <a:pt x="103222" y="34596"/>
                </a:lnTo>
                <a:lnTo>
                  <a:pt x="103222" y="34596"/>
                </a:lnTo>
                <a:lnTo>
                  <a:pt x="103791" y="34596"/>
                </a:lnTo>
                <a:lnTo>
                  <a:pt x="103791" y="34596"/>
                </a:lnTo>
                <a:lnTo>
                  <a:pt x="103791" y="34596"/>
                </a:lnTo>
                <a:lnTo>
                  <a:pt x="103791" y="34596"/>
                </a:lnTo>
                <a:lnTo>
                  <a:pt x="103791" y="34596"/>
                </a:lnTo>
                <a:lnTo>
                  <a:pt x="104360" y="34596"/>
                </a:lnTo>
                <a:lnTo>
                  <a:pt x="104360" y="34596"/>
                </a:lnTo>
                <a:lnTo>
                  <a:pt x="104360" y="34596"/>
                </a:lnTo>
                <a:lnTo>
                  <a:pt x="104360" y="34596"/>
                </a:lnTo>
                <a:lnTo>
                  <a:pt x="104928" y="34596"/>
                </a:lnTo>
                <a:lnTo>
                  <a:pt x="104928" y="34596"/>
                </a:lnTo>
                <a:lnTo>
                  <a:pt x="104928" y="34112"/>
                </a:lnTo>
                <a:lnTo>
                  <a:pt x="104928" y="34112"/>
                </a:lnTo>
                <a:lnTo>
                  <a:pt x="105497" y="34112"/>
                </a:lnTo>
                <a:lnTo>
                  <a:pt x="105497" y="34112"/>
                </a:lnTo>
                <a:lnTo>
                  <a:pt x="105497" y="34112"/>
                </a:lnTo>
                <a:lnTo>
                  <a:pt x="105497" y="34112"/>
                </a:lnTo>
                <a:lnTo>
                  <a:pt x="105497" y="34112"/>
                </a:lnTo>
                <a:lnTo>
                  <a:pt x="106350" y="34112"/>
                </a:lnTo>
                <a:lnTo>
                  <a:pt x="106350" y="34112"/>
                </a:lnTo>
                <a:lnTo>
                  <a:pt x="106350" y="34112"/>
                </a:lnTo>
                <a:lnTo>
                  <a:pt x="106350" y="33629"/>
                </a:lnTo>
                <a:lnTo>
                  <a:pt x="106350" y="33629"/>
                </a:lnTo>
                <a:lnTo>
                  <a:pt x="106919" y="33629"/>
                </a:lnTo>
                <a:lnTo>
                  <a:pt x="106919" y="33629"/>
                </a:lnTo>
                <a:lnTo>
                  <a:pt x="106919" y="33629"/>
                </a:lnTo>
                <a:lnTo>
                  <a:pt x="106919" y="33145"/>
                </a:lnTo>
                <a:lnTo>
                  <a:pt x="106919" y="33145"/>
                </a:lnTo>
                <a:lnTo>
                  <a:pt x="106919" y="33145"/>
                </a:lnTo>
                <a:lnTo>
                  <a:pt x="106919" y="33145"/>
                </a:lnTo>
                <a:lnTo>
                  <a:pt x="106919" y="33145"/>
                </a:lnTo>
                <a:lnTo>
                  <a:pt x="106919" y="33145"/>
                </a:lnTo>
                <a:lnTo>
                  <a:pt x="106919" y="33145"/>
                </a:lnTo>
                <a:lnTo>
                  <a:pt x="106919" y="33145"/>
                </a:lnTo>
                <a:lnTo>
                  <a:pt x="107488" y="33145"/>
                </a:lnTo>
                <a:lnTo>
                  <a:pt x="107488" y="33145"/>
                </a:lnTo>
                <a:lnTo>
                  <a:pt x="107488" y="33145"/>
                </a:lnTo>
                <a:lnTo>
                  <a:pt x="107488" y="32661"/>
                </a:lnTo>
                <a:lnTo>
                  <a:pt x="107488" y="32661"/>
                </a:lnTo>
                <a:lnTo>
                  <a:pt x="107488" y="32661"/>
                </a:lnTo>
                <a:lnTo>
                  <a:pt x="107488" y="32661"/>
                </a:lnTo>
                <a:lnTo>
                  <a:pt x="108056" y="32661"/>
                </a:lnTo>
                <a:lnTo>
                  <a:pt x="108056" y="32661"/>
                </a:lnTo>
                <a:lnTo>
                  <a:pt x="108056" y="32661"/>
                </a:lnTo>
                <a:lnTo>
                  <a:pt x="108056" y="32661"/>
                </a:lnTo>
                <a:lnTo>
                  <a:pt x="108625" y="32661"/>
                </a:lnTo>
                <a:lnTo>
                  <a:pt x="108625" y="32661"/>
                </a:lnTo>
                <a:lnTo>
                  <a:pt x="108625" y="31935"/>
                </a:lnTo>
                <a:lnTo>
                  <a:pt x="108625" y="31935"/>
                </a:lnTo>
                <a:lnTo>
                  <a:pt x="108625" y="31935"/>
                </a:lnTo>
                <a:lnTo>
                  <a:pt x="108625" y="31935"/>
                </a:lnTo>
                <a:lnTo>
                  <a:pt x="109478" y="31935"/>
                </a:lnTo>
                <a:lnTo>
                  <a:pt x="109478" y="31935"/>
                </a:lnTo>
                <a:lnTo>
                  <a:pt x="109478" y="31935"/>
                </a:lnTo>
                <a:lnTo>
                  <a:pt x="109478" y="31935"/>
                </a:lnTo>
                <a:lnTo>
                  <a:pt x="109478" y="32661"/>
                </a:lnTo>
                <a:lnTo>
                  <a:pt x="109478" y="32661"/>
                </a:lnTo>
                <a:lnTo>
                  <a:pt x="109478" y="32661"/>
                </a:lnTo>
                <a:lnTo>
                  <a:pt x="110047" y="32661"/>
                </a:lnTo>
                <a:lnTo>
                  <a:pt x="110047" y="32661"/>
                </a:lnTo>
                <a:lnTo>
                  <a:pt x="110047" y="32661"/>
                </a:lnTo>
                <a:lnTo>
                  <a:pt x="110616" y="32661"/>
                </a:lnTo>
                <a:lnTo>
                  <a:pt x="110616" y="32661"/>
                </a:lnTo>
                <a:lnTo>
                  <a:pt x="110616" y="32661"/>
                </a:lnTo>
                <a:lnTo>
                  <a:pt x="110616" y="32661"/>
                </a:lnTo>
                <a:lnTo>
                  <a:pt x="110616" y="32661"/>
                </a:lnTo>
                <a:lnTo>
                  <a:pt x="111184" y="32661"/>
                </a:lnTo>
                <a:lnTo>
                  <a:pt x="111184" y="33145"/>
                </a:lnTo>
                <a:lnTo>
                  <a:pt x="111184" y="33145"/>
                </a:lnTo>
                <a:lnTo>
                  <a:pt x="111184" y="32661"/>
                </a:lnTo>
                <a:lnTo>
                  <a:pt x="111184" y="32661"/>
                </a:lnTo>
                <a:lnTo>
                  <a:pt x="111184" y="33145"/>
                </a:lnTo>
                <a:lnTo>
                  <a:pt x="111184" y="33145"/>
                </a:lnTo>
                <a:lnTo>
                  <a:pt x="111753" y="33145"/>
                </a:lnTo>
                <a:lnTo>
                  <a:pt x="111753" y="32661"/>
                </a:lnTo>
                <a:lnTo>
                  <a:pt x="111753" y="32661"/>
                </a:lnTo>
                <a:lnTo>
                  <a:pt x="111753" y="32661"/>
                </a:lnTo>
                <a:lnTo>
                  <a:pt x="112606" y="32661"/>
                </a:lnTo>
                <a:lnTo>
                  <a:pt x="112606" y="32661"/>
                </a:lnTo>
                <a:lnTo>
                  <a:pt x="112606" y="32661"/>
                </a:lnTo>
                <a:lnTo>
                  <a:pt x="112606" y="32661"/>
                </a:lnTo>
                <a:lnTo>
                  <a:pt x="112606" y="32661"/>
                </a:lnTo>
                <a:lnTo>
                  <a:pt x="112606" y="32661"/>
                </a:lnTo>
                <a:lnTo>
                  <a:pt x="112606" y="32661"/>
                </a:lnTo>
                <a:lnTo>
                  <a:pt x="113175" y="32661"/>
                </a:lnTo>
                <a:lnTo>
                  <a:pt x="113175" y="32661"/>
                </a:lnTo>
                <a:lnTo>
                  <a:pt x="113175" y="32661"/>
                </a:lnTo>
                <a:lnTo>
                  <a:pt x="113175" y="32661"/>
                </a:lnTo>
                <a:lnTo>
                  <a:pt x="113175" y="32661"/>
                </a:lnTo>
                <a:lnTo>
                  <a:pt x="113744" y="32661"/>
                </a:lnTo>
                <a:lnTo>
                  <a:pt x="113744" y="31935"/>
                </a:lnTo>
                <a:lnTo>
                  <a:pt x="113744" y="31935"/>
                </a:lnTo>
                <a:lnTo>
                  <a:pt x="113744" y="31935"/>
                </a:lnTo>
                <a:lnTo>
                  <a:pt x="113744" y="31935"/>
                </a:lnTo>
                <a:lnTo>
                  <a:pt x="113744" y="31935"/>
                </a:lnTo>
                <a:lnTo>
                  <a:pt x="114312" y="31935"/>
                </a:lnTo>
                <a:lnTo>
                  <a:pt x="114312" y="31935"/>
                </a:lnTo>
                <a:lnTo>
                  <a:pt x="114312" y="31935"/>
                </a:lnTo>
                <a:lnTo>
                  <a:pt x="114312" y="31451"/>
                </a:lnTo>
                <a:lnTo>
                  <a:pt x="114312" y="31451"/>
                </a:lnTo>
                <a:lnTo>
                  <a:pt x="114312" y="31451"/>
                </a:lnTo>
                <a:lnTo>
                  <a:pt x="114881" y="31451"/>
                </a:lnTo>
                <a:lnTo>
                  <a:pt x="114881" y="31451"/>
                </a:lnTo>
                <a:lnTo>
                  <a:pt x="114881" y="31451"/>
                </a:lnTo>
                <a:lnTo>
                  <a:pt x="114881" y="31451"/>
                </a:lnTo>
                <a:lnTo>
                  <a:pt x="114881" y="31451"/>
                </a:lnTo>
                <a:lnTo>
                  <a:pt x="114881" y="31451"/>
                </a:lnTo>
                <a:lnTo>
                  <a:pt x="114881" y="31451"/>
                </a:lnTo>
                <a:lnTo>
                  <a:pt x="114881" y="31935"/>
                </a:lnTo>
                <a:lnTo>
                  <a:pt x="115734" y="31935"/>
                </a:lnTo>
                <a:lnTo>
                  <a:pt x="115734" y="31935"/>
                </a:lnTo>
                <a:lnTo>
                  <a:pt x="115734" y="31935"/>
                </a:lnTo>
                <a:lnTo>
                  <a:pt x="115734" y="31935"/>
                </a:lnTo>
                <a:lnTo>
                  <a:pt x="115734" y="31935"/>
                </a:lnTo>
                <a:lnTo>
                  <a:pt x="116303" y="31935"/>
                </a:lnTo>
                <a:lnTo>
                  <a:pt x="116303" y="31935"/>
                </a:lnTo>
                <a:lnTo>
                  <a:pt x="116303" y="31935"/>
                </a:lnTo>
                <a:lnTo>
                  <a:pt x="116303" y="31935"/>
                </a:lnTo>
                <a:lnTo>
                  <a:pt x="116303" y="32661"/>
                </a:lnTo>
                <a:lnTo>
                  <a:pt x="116303" y="32661"/>
                </a:lnTo>
                <a:lnTo>
                  <a:pt x="116303" y="32661"/>
                </a:lnTo>
                <a:lnTo>
                  <a:pt x="115734" y="32661"/>
                </a:lnTo>
                <a:lnTo>
                  <a:pt x="115734" y="32661"/>
                </a:lnTo>
                <a:lnTo>
                  <a:pt x="115734" y="32661"/>
                </a:lnTo>
                <a:lnTo>
                  <a:pt x="115734" y="32661"/>
                </a:lnTo>
                <a:lnTo>
                  <a:pt x="115734" y="33145"/>
                </a:lnTo>
                <a:lnTo>
                  <a:pt x="114881" y="33145"/>
                </a:lnTo>
                <a:lnTo>
                  <a:pt x="114881" y="33145"/>
                </a:lnTo>
                <a:lnTo>
                  <a:pt x="114881" y="33145"/>
                </a:lnTo>
                <a:lnTo>
                  <a:pt x="114881" y="33145"/>
                </a:lnTo>
                <a:lnTo>
                  <a:pt x="114881" y="33629"/>
                </a:lnTo>
                <a:lnTo>
                  <a:pt x="115734" y="33629"/>
                </a:lnTo>
                <a:lnTo>
                  <a:pt x="115734" y="33629"/>
                </a:lnTo>
                <a:lnTo>
                  <a:pt x="115734" y="33145"/>
                </a:lnTo>
                <a:lnTo>
                  <a:pt x="115734" y="33145"/>
                </a:lnTo>
                <a:lnTo>
                  <a:pt x="115734" y="33145"/>
                </a:lnTo>
                <a:lnTo>
                  <a:pt x="116303" y="33145"/>
                </a:lnTo>
                <a:lnTo>
                  <a:pt x="116303" y="33145"/>
                </a:lnTo>
                <a:lnTo>
                  <a:pt x="116303" y="33145"/>
                </a:lnTo>
                <a:lnTo>
                  <a:pt x="116303" y="33145"/>
                </a:lnTo>
                <a:lnTo>
                  <a:pt x="116303" y="33145"/>
                </a:lnTo>
                <a:lnTo>
                  <a:pt x="116872" y="33145"/>
                </a:lnTo>
                <a:lnTo>
                  <a:pt x="116872" y="33145"/>
                </a:lnTo>
                <a:lnTo>
                  <a:pt x="116872" y="33145"/>
                </a:lnTo>
                <a:lnTo>
                  <a:pt x="116872" y="33145"/>
                </a:lnTo>
                <a:lnTo>
                  <a:pt x="116872" y="33629"/>
                </a:lnTo>
                <a:lnTo>
                  <a:pt x="116872" y="33629"/>
                </a:lnTo>
                <a:lnTo>
                  <a:pt x="116872" y="33629"/>
                </a:lnTo>
                <a:lnTo>
                  <a:pt x="116872" y="33629"/>
                </a:lnTo>
                <a:lnTo>
                  <a:pt x="116872" y="34112"/>
                </a:lnTo>
                <a:lnTo>
                  <a:pt x="116872" y="34112"/>
                </a:lnTo>
                <a:lnTo>
                  <a:pt x="116872" y="34112"/>
                </a:lnTo>
                <a:lnTo>
                  <a:pt x="116872" y="34112"/>
                </a:lnTo>
                <a:lnTo>
                  <a:pt x="116872" y="34112"/>
                </a:lnTo>
                <a:lnTo>
                  <a:pt x="116872" y="34112"/>
                </a:lnTo>
                <a:lnTo>
                  <a:pt x="116872" y="34112"/>
                </a:lnTo>
                <a:lnTo>
                  <a:pt x="116872" y="34596"/>
                </a:lnTo>
                <a:lnTo>
                  <a:pt x="116872" y="34596"/>
                </a:lnTo>
                <a:lnTo>
                  <a:pt x="116303" y="34596"/>
                </a:lnTo>
                <a:lnTo>
                  <a:pt x="116303" y="34596"/>
                </a:lnTo>
                <a:lnTo>
                  <a:pt x="116303" y="34596"/>
                </a:lnTo>
                <a:lnTo>
                  <a:pt x="116303" y="35322"/>
                </a:lnTo>
                <a:lnTo>
                  <a:pt x="116303" y="35322"/>
                </a:lnTo>
                <a:lnTo>
                  <a:pt x="116303" y="35322"/>
                </a:lnTo>
                <a:lnTo>
                  <a:pt x="116303" y="35322"/>
                </a:lnTo>
                <a:lnTo>
                  <a:pt x="116303" y="35322"/>
                </a:lnTo>
                <a:lnTo>
                  <a:pt x="116303" y="35322"/>
                </a:lnTo>
                <a:lnTo>
                  <a:pt x="116303" y="35322"/>
                </a:lnTo>
                <a:lnTo>
                  <a:pt x="115734" y="35322"/>
                </a:lnTo>
                <a:lnTo>
                  <a:pt x="115734" y="35806"/>
                </a:lnTo>
                <a:lnTo>
                  <a:pt x="115734" y="35806"/>
                </a:lnTo>
                <a:lnTo>
                  <a:pt x="116303" y="35806"/>
                </a:lnTo>
                <a:lnTo>
                  <a:pt x="116303" y="35806"/>
                </a:lnTo>
                <a:lnTo>
                  <a:pt x="116303" y="35806"/>
                </a:lnTo>
                <a:lnTo>
                  <a:pt x="116303" y="35806"/>
                </a:lnTo>
                <a:lnTo>
                  <a:pt x="116303" y="35806"/>
                </a:lnTo>
                <a:lnTo>
                  <a:pt x="116303" y="35806"/>
                </a:lnTo>
                <a:lnTo>
                  <a:pt x="116303" y="35806"/>
                </a:lnTo>
                <a:lnTo>
                  <a:pt x="116872" y="35806"/>
                </a:lnTo>
                <a:lnTo>
                  <a:pt x="116872" y="35806"/>
                </a:lnTo>
                <a:lnTo>
                  <a:pt x="116872" y="35322"/>
                </a:lnTo>
                <a:lnTo>
                  <a:pt x="116872" y="35322"/>
                </a:lnTo>
                <a:lnTo>
                  <a:pt x="116872" y="35322"/>
                </a:lnTo>
                <a:lnTo>
                  <a:pt x="117440" y="35322"/>
                </a:lnTo>
                <a:lnTo>
                  <a:pt x="117440" y="35322"/>
                </a:lnTo>
                <a:lnTo>
                  <a:pt x="117440" y="35806"/>
                </a:lnTo>
                <a:lnTo>
                  <a:pt x="117440" y="35806"/>
                </a:lnTo>
                <a:lnTo>
                  <a:pt x="117440" y="35806"/>
                </a:lnTo>
                <a:lnTo>
                  <a:pt x="118009" y="35806"/>
                </a:lnTo>
                <a:lnTo>
                  <a:pt x="118009" y="35806"/>
                </a:lnTo>
                <a:lnTo>
                  <a:pt x="118009" y="35806"/>
                </a:lnTo>
                <a:lnTo>
                  <a:pt x="118009" y="35806"/>
                </a:lnTo>
                <a:lnTo>
                  <a:pt x="118009" y="35806"/>
                </a:lnTo>
                <a:lnTo>
                  <a:pt x="118862" y="35806"/>
                </a:lnTo>
                <a:lnTo>
                  <a:pt x="118862" y="35806"/>
                </a:lnTo>
                <a:lnTo>
                  <a:pt x="118862" y="35806"/>
                </a:lnTo>
                <a:lnTo>
                  <a:pt x="118862" y="35806"/>
                </a:lnTo>
                <a:lnTo>
                  <a:pt x="118862" y="35806"/>
                </a:lnTo>
                <a:lnTo>
                  <a:pt x="119431" y="35806"/>
                </a:lnTo>
                <a:lnTo>
                  <a:pt x="119431" y="35806"/>
                </a:lnTo>
                <a:lnTo>
                  <a:pt x="119431" y="35806"/>
                </a:lnTo>
                <a:lnTo>
                  <a:pt x="119431" y="35806"/>
                </a:lnTo>
                <a:lnTo>
                  <a:pt x="119431" y="36290"/>
                </a:lnTo>
                <a:lnTo>
                  <a:pt x="120000" y="36290"/>
                </a:lnTo>
                <a:lnTo>
                  <a:pt x="120000" y="36290"/>
                </a:lnTo>
                <a:lnTo>
                  <a:pt x="120000" y="36290"/>
                </a:lnTo>
                <a:lnTo>
                  <a:pt x="120000" y="36290"/>
                </a:lnTo>
                <a:lnTo>
                  <a:pt x="120000" y="36290"/>
                </a:lnTo>
                <a:lnTo>
                  <a:pt x="120000" y="36290"/>
                </a:lnTo>
                <a:lnTo>
                  <a:pt x="120000" y="36774"/>
                </a:lnTo>
                <a:lnTo>
                  <a:pt x="120000" y="36774"/>
                </a:lnTo>
                <a:lnTo>
                  <a:pt x="120000" y="36774"/>
                </a:lnTo>
                <a:lnTo>
                  <a:pt x="120000" y="36774"/>
                </a:lnTo>
                <a:lnTo>
                  <a:pt x="120000" y="37258"/>
                </a:lnTo>
                <a:lnTo>
                  <a:pt x="120000" y="37258"/>
                </a:lnTo>
                <a:lnTo>
                  <a:pt x="120000" y="37258"/>
                </a:lnTo>
                <a:lnTo>
                  <a:pt x="120000" y="37258"/>
                </a:lnTo>
                <a:lnTo>
                  <a:pt x="120000" y="37983"/>
                </a:lnTo>
                <a:lnTo>
                  <a:pt x="120000" y="37983"/>
                </a:lnTo>
                <a:lnTo>
                  <a:pt x="120000" y="37983"/>
                </a:lnTo>
                <a:lnTo>
                  <a:pt x="120000" y="37983"/>
                </a:lnTo>
                <a:lnTo>
                  <a:pt x="120000" y="37983"/>
                </a:lnTo>
                <a:lnTo>
                  <a:pt x="120000" y="37983"/>
                </a:lnTo>
                <a:lnTo>
                  <a:pt x="120000" y="37983"/>
                </a:lnTo>
                <a:lnTo>
                  <a:pt x="119431" y="37983"/>
                </a:lnTo>
                <a:lnTo>
                  <a:pt x="119431" y="37983"/>
                </a:lnTo>
                <a:lnTo>
                  <a:pt x="119431" y="37983"/>
                </a:lnTo>
                <a:lnTo>
                  <a:pt x="119431" y="38467"/>
                </a:lnTo>
                <a:lnTo>
                  <a:pt x="119431" y="38467"/>
                </a:lnTo>
                <a:lnTo>
                  <a:pt x="118862" y="38467"/>
                </a:lnTo>
                <a:lnTo>
                  <a:pt x="118862" y="38467"/>
                </a:lnTo>
                <a:lnTo>
                  <a:pt x="118862" y="38467"/>
                </a:lnTo>
                <a:lnTo>
                  <a:pt x="118862" y="38467"/>
                </a:lnTo>
                <a:lnTo>
                  <a:pt x="118862" y="38467"/>
                </a:lnTo>
                <a:lnTo>
                  <a:pt x="118862" y="38951"/>
                </a:lnTo>
                <a:lnTo>
                  <a:pt x="118862" y="38951"/>
                </a:lnTo>
                <a:lnTo>
                  <a:pt x="118009" y="38951"/>
                </a:lnTo>
                <a:lnTo>
                  <a:pt x="118009" y="38951"/>
                </a:lnTo>
                <a:lnTo>
                  <a:pt x="118009" y="38951"/>
                </a:lnTo>
                <a:lnTo>
                  <a:pt x="118009" y="38951"/>
                </a:lnTo>
                <a:lnTo>
                  <a:pt x="118009" y="38951"/>
                </a:lnTo>
                <a:lnTo>
                  <a:pt x="118009" y="38951"/>
                </a:lnTo>
                <a:lnTo>
                  <a:pt x="118009" y="39435"/>
                </a:lnTo>
                <a:lnTo>
                  <a:pt x="118009" y="39435"/>
                </a:lnTo>
                <a:lnTo>
                  <a:pt x="118009" y="39435"/>
                </a:lnTo>
                <a:lnTo>
                  <a:pt x="118862" y="39435"/>
                </a:lnTo>
                <a:lnTo>
                  <a:pt x="118862" y="39919"/>
                </a:lnTo>
                <a:lnTo>
                  <a:pt x="118862" y="39919"/>
                </a:lnTo>
                <a:lnTo>
                  <a:pt x="118862" y="39919"/>
                </a:lnTo>
                <a:lnTo>
                  <a:pt x="118862" y="39919"/>
                </a:lnTo>
                <a:lnTo>
                  <a:pt x="118862" y="39919"/>
                </a:lnTo>
                <a:lnTo>
                  <a:pt x="118862" y="40645"/>
                </a:lnTo>
                <a:lnTo>
                  <a:pt x="118862" y="40645"/>
                </a:lnTo>
                <a:lnTo>
                  <a:pt x="118862" y="40645"/>
                </a:lnTo>
                <a:lnTo>
                  <a:pt x="119431" y="40645"/>
                </a:lnTo>
                <a:lnTo>
                  <a:pt x="119431" y="40645"/>
                </a:lnTo>
                <a:lnTo>
                  <a:pt x="119431" y="40645"/>
                </a:lnTo>
                <a:lnTo>
                  <a:pt x="119431" y="41129"/>
                </a:lnTo>
                <a:lnTo>
                  <a:pt x="119431" y="41129"/>
                </a:lnTo>
                <a:lnTo>
                  <a:pt x="119431" y="41129"/>
                </a:lnTo>
                <a:lnTo>
                  <a:pt x="118862" y="41129"/>
                </a:lnTo>
                <a:lnTo>
                  <a:pt x="118862" y="41129"/>
                </a:lnTo>
                <a:lnTo>
                  <a:pt x="118862" y="41129"/>
                </a:lnTo>
                <a:lnTo>
                  <a:pt x="118862" y="41129"/>
                </a:lnTo>
                <a:lnTo>
                  <a:pt x="118862" y="41129"/>
                </a:lnTo>
                <a:lnTo>
                  <a:pt x="118862" y="40645"/>
                </a:lnTo>
                <a:lnTo>
                  <a:pt x="118009" y="40645"/>
                </a:lnTo>
                <a:lnTo>
                  <a:pt x="118009" y="40645"/>
                </a:lnTo>
                <a:lnTo>
                  <a:pt x="118009" y="40645"/>
                </a:lnTo>
                <a:lnTo>
                  <a:pt x="118009" y="40645"/>
                </a:lnTo>
                <a:lnTo>
                  <a:pt x="118009" y="40645"/>
                </a:lnTo>
                <a:lnTo>
                  <a:pt x="118009" y="39919"/>
                </a:lnTo>
                <a:lnTo>
                  <a:pt x="118009" y="39919"/>
                </a:lnTo>
                <a:lnTo>
                  <a:pt x="118009" y="39919"/>
                </a:lnTo>
                <a:lnTo>
                  <a:pt x="117440" y="39919"/>
                </a:lnTo>
                <a:lnTo>
                  <a:pt x="117440" y="39919"/>
                </a:lnTo>
                <a:lnTo>
                  <a:pt x="117440" y="39919"/>
                </a:lnTo>
                <a:lnTo>
                  <a:pt x="117440" y="39919"/>
                </a:lnTo>
                <a:lnTo>
                  <a:pt x="117440" y="39919"/>
                </a:lnTo>
                <a:lnTo>
                  <a:pt x="116872" y="39919"/>
                </a:lnTo>
                <a:lnTo>
                  <a:pt x="116872" y="39919"/>
                </a:lnTo>
                <a:lnTo>
                  <a:pt x="116872" y="39919"/>
                </a:lnTo>
                <a:lnTo>
                  <a:pt x="116872" y="39919"/>
                </a:lnTo>
                <a:lnTo>
                  <a:pt x="116872" y="39919"/>
                </a:lnTo>
                <a:lnTo>
                  <a:pt x="116303" y="39919"/>
                </a:lnTo>
                <a:lnTo>
                  <a:pt x="116303" y="39919"/>
                </a:lnTo>
                <a:lnTo>
                  <a:pt x="116303" y="39919"/>
                </a:lnTo>
                <a:lnTo>
                  <a:pt x="116303" y="39919"/>
                </a:lnTo>
                <a:lnTo>
                  <a:pt x="115734" y="39919"/>
                </a:lnTo>
                <a:lnTo>
                  <a:pt x="115734" y="39919"/>
                </a:lnTo>
                <a:lnTo>
                  <a:pt x="115734" y="39919"/>
                </a:lnTo>
                <a:lnTo>
                  <a:pt x="115734" y="40645"/>
                </a:lnTo>
                <a:lnTo>
                  <a:pt x="114881" y="40645"/>
                </a:lnTo>
                <a:lnTo>
                  <a:pt x="114881" y="40645"/>
                </a:lnTo>
                <a:lnTo>
                  <a:pt x="114881" y="40645"/>
                </a:lnTo>
                <a:lnTo>
                  <a:pt x="114881" y="40645"/>
                </a:lnTo>
                <a:lnTo>
                  <a:pt x="114881" y="40645"/>
                </a:lnTo>
                <a:lnTo>
                  <a:pt x="114881" y="40645"/>
                </a:lnTo>
                <a:lnTo>
                  <a:pt x="114312" y="40645"/>
                </a:lnTo>
                <a:lnTo>
                  <a:pt x="114312" y="41129"/>
                </a:lnTo>
                <a:lnTo>
                  <a:pt x="114312" y="41129"/>
                </a:lnTo>
                <a:lnTo>
                  <a:pt x="114312" y="41129"/>
                </a:lnTo>
                <a:lnTo>
                  <a:pt x="114312" y="41129"/>
                </a:lnTo>
                <a:lnTo>
                  <a:pt x="114312" y="41129"/>
                </a:lnTo>
                <a:lnTo>
                  <a:pt x="114312" y="41129"/>
                </a:lnTo>
                <a:lnTo>
                  <a:pt x="114312" y="41612"/>
                </a:lnTo>
                <a:lnTo>
                  <a:pt x="113744" y="41612"/>
                </a:lnTo>
                <a:lnTo>
                  <a:pt x="113744" y="41612"/>
                </a:lnTo>
                <a:lnTo>
                  <a:pt x="113744" y="41612"/>
                </a:lnTo>
                <a:lnTo>
                  <a:pt x="113744" y="41612"/>
                </a:lnTo>
                <a:lnTo>
                  <a:pt x="113744" y="41612"/>
                </a:lnTo>
                <a:lnTo>
                  <a:pt x="113744" y="42096"/>
                </a:lnTo>
                <a:lnTo>
                  <a:pt x="113175" y="42096"/>
                </a:lnTo>
                <a:lnTo>
                  <a:pt x="113175" y="42096"/>
                </a:lnTo>
                <a:lnTo>
                  <a:pt x="113175" y="42096"/>
                </a:lnTo>
                <a:lnTo>
                  <a:pt x="113175" y="42096"/>
                </a:lnTo>
                <a:lnTo>
                  <a:pt x="113175" y="42096"/>
                </a:lnTo>
                <a:lnTo>
                  <a:pt x="112606" y="42096"/>
                </a:lnTo>
                <a:lnTo>
                  <a:pt x="112606" y="42096"/>
                </a:lnTo>
                <a:lnTo>
                  <a:pt x="112606" y="42096"/>
                </a:lnTo>
                <a:lnTo>
                  <a:pt x="112606" y="42580"/>
                </a:lnTo>
                <a:lnTo>
                  <a:pt x="112606" y="42580"/>
                </a:lnTo>
                <a:lnTo>
                  <a:pt x="112606" y="42580"/>
                </a:lnTo>
                <a:lnTo>
                  <a:pt x="112606" y="42580"/>
                </a:lnTo>
                <a:lnTo>
                  <a:pt x="111753" y="42580"/>
                </a:lnTo>
                <a:lnTo>
                  <a:pt x="111753" y="42580"/>
                </a:lnTo>
                <a:lnTo>
                  <a:pt x="111753" y="42580"/>
                </a:lnTo>
                <a:lnTo>
                  <a:pt x="111753" y="42580"/>
                </a:lnTo>
                <a:lnTo>
                  <a:pt x="111184" y="42580"/>
                </a:lnTo>
                <a:lnTo>
                  <a:pt x="111184" y="42580"/>
                </a:lnTo>
                <a:lnTo>
                  <a:pt x="111184" y="42580"/>
                </a:lnTo>
                <a:lnTo>
                  <a:pt x="111184" y="43306"/>
                </a:lnTo>
                <a:lnTo>
                  <a:pt x="111184" y="43306"/>
                </a:lnTo>
                <a:lnTo>
                  <a:pt x="111184" y="43306"/>
                </a:lnTo>
                <a:lnTo>
                  <a:pt x="111184" y="43306"/>
                </a:lnTo>
                <a:lnTo>
                  <a:pt x="110616" y="43306"/>
                </a:lnTo>
                <a:lnTo>
                  <a:pt x="110616" y="43790"/>
                </a:lnTo>
                <a:lnTo>
                  <a:pt x="110616" y="43790"/>
                </a:lnTo>
                <a:lnTo>
                  <a:pt x="110616" y="43790"/>
                </a:lnTo>
                <a:lnTo>
                  <a:pt x="110616" y="43790"/>
                </a:lnTo>
                <a:lnTo>
                  <a:pt x="110616" y="43790"/>
                </a:lnTo>
                <a:lnTo>
                  <a:pt x="110616" y="44274"/>
                </a:lnTo>
                <a:lnTo>
                  <a:pt x="110616" y="44274"/>
                </a:lnTo>
                <a:lnTo>
                  <a:pt x="110616" y="44274"/>
                </a:lnTo>
                <a:lnTo>
                  <a:pt x="110616" y="44274"/>
                </a:lnTo>
                <a:lnTo>
                  <a:pt x="111184" y="44274"/>
                </a:lnTo>
                <a:lnTo>
                  <a:pt x="111184" y="44758"/>
                </a:lnTo>
                <a:lnTo>
                  <a:pt x="110616" y="44758"/>
                </a:lnTo>
                <a:lnTo>
                  <a:pt x="110616" y="44758"/>
                </a:lnTo>
                <a:lnTo>
                  <a:pt x="110616" y="44758"/>
                </a:lnTo>
                <a:lnTo>
                  <a:pt x="111184" y="44758"/>
                </a:lnTo>
                <a:lnTo>
                  <a:pt x="111184" y="45241"/>
                </a:lnTo>
                <a:lnTo>
                  <a:pt x="111184" y="45241"/>
                </a:lnTo>
                <a:lnTo>
                  <a:pt x="111184" y="45241"/>
                </a:lnTo>
                <a:lnTo>
                  <a:pt x="110616" y="45241"/>
                </a:lnTo>
                <a:lnTo>
                  <a:pt x="110616" y="45967"/>
                </a:lnTo>
                <a:lnTo>
                  <a:pt x="110616" y="45967"/>
                </a:lnTo>
                <a:lnTo>
                  <a:pt x="110616" y="45967"/>
                </a:lnTo>
                <a:lnTo>
                  <a:pt x="110616" y="45967"/>
                </a:lnTo>
                <a:lnTo>
                  <a:pt x="110616" y="45967"/>
                </a:lnTo>
                <a:lnTo>
                  <a:pt x="110616" y="46451"/>
                </a:lnTo>
                <a:lnTo>
                  <a:pt x="110616" y="46451"/>
                </a:lnTo>
                <a:lnTo>
                  <a:pt x="110616" y="46451"/>
                </a:lnTo>
                <a:lnTo>
                  <a:pt x="110616" y="46451"/>
                </a:lnTo>
                <a:lnTo>
                  <a:pt x="110616" y="46451"/>
                </a:lnTo>
                <a:lnTo>
                  <a:pt x="110616" y="46451"/>
                </a:lnTo>
                <a:lnTo>
                  <a:pt x="110616" y="46935"/>
                </a:lnTo>
                <a:lnTo>
                  <a:pt x="110616" y="46935"/>
                </a:lnTo>
                <a:lnTo>
                  <a:pt x="110047" y="46935"/>
                </a:lnTo>
                <a:lnTo>
                  <a:pt x="110047" y="46935"/>
                </a:lnTo>
                <a:lnTo>
                  <a:pt x="110047" y="46935"/>
                </a:lnTo>
                <a:lnTo>
                  <a:pt x="110047" y="47419"/>
                </a:lnTo>
                <a:lnTo>
                  <a:pt x="110047" y="47419"/>
                </a:lnTo>
                <a:lnTo>
                  <a:pt x="110047" y="47419"/>
                </a:lnTo>
                <a:lnTo>
                  <a:pt x="109478" y="47419"/>
                </a:lnTo>
                <a:lnTo>
                  <a:pt x="109478" y="47419"/>
                </a:lnTo>
                <a:lnTo>
                  <a:pt x="109478" y="47419"/>
                </a:lnTo>
                <a:lnTo>
                  <a:pt x="109478" y="47419"/>
                </a:lnTo>
                <a:lnTo>
                  <a:pt x="109478" y="47903"/>
                </a:lnTo>
                <a:lnTo>
                  <a:pt x="109478" y="47903"/>
                </a:lnTo>
                <a:lnTo>
                  <a:pt x="109478" y="47903"/>
                </a:lnTo>
                <a:lnTo>
                  <a:pt x="108625" y="47903"/>
                </a:lnTo>
                <a:lnTo>
                  <a:pt x="108625" y="47903"/>
                </a:lnTo>
                <a:lnTo>
                  <a:pt x="108625" y="48629"/>
                </a:lnTo>
                <a:lnTo>
                  <a:pt x="108625" y="48629"/>
                </a:lnTo>
                <a:lnTo>
                  <a:pt x="108625" y="48629"/>
                </a:lnTo>
                <a:lnTo>
                  <a:pt x="108625" y="48629"/>
                </a:lnTo>
                <a:lnTo>
                  <a:pt x="108625" y="49112"/>
                </a:lnTo>
                <a:lnTo>
                  <a:pt x="108625" y="49112"/>
                </a:lnTo>
                <a:lnTo>
                  <a:pt x="108625" y="49112"/>
                </a:lnTo>
                <a:lnTo>
                  <a:pt x="109478" y="49112"/>
                </a:lnTo>
                <a:lnTo>
                  <a:pt x="109478" y="49112"/>
                </a:lnTo>
                <a:lnTo>
                  <a:pt x="109478" y="49112"/>
                </a:lnTo>
                <a:lnTo>
                  <a:pt x="109478" y="49112"/>
                </a:lnTo>
                <a:lnTo>
                  <a:pt x="109478" y="49596"/>
                </a:lnTo>
                <a:lnTo>
                  <a:pt x="109478" y="49596"/>
                </a:lnTo>
                <a:lnTo>
                  <a:pt x="109478" y="49596"/>
                </a:lnTo>
                <a:lnTo>
                  <a:pt x="109478" y="49596"/>
                </a:lnTo>
                <a:lnTo>
                  <a:pt x="109478" y="49596"/>
                </a:lnTo>
                <a:lnTo>
                  <a:pt x="109478" y="50080"/>
                </a:lnTo>
                <a:lnTo>
                  <a:pt x="109478" y="50080"/>
                </a:lnTo>
                <a:lnTo>
                  <a:pt x="109478" y="50080"/>
                </a:lnTo>
                <a:lnTo>
                  <a:pt x="109478" y="50080"/>
                </a:lnTo>
                <a:lnTo>
                  <a:pt x="108625" y="50080"/>
                </a:lnTo>
                <a:lnTo>
                  <a:pt x="108625" y="50564"/>
                </a:lnTo>
                <a:lnTo>
                  <a:pt x="108625" y="50564"/>
                </a:lnTo>
                <a:lnTo>
                  <a:pt x="108625" y="50564"/>
                </a:lnTo>
                <a:lnTo>
                  <a:pt x="108625" y="50564"/>
                </a:lnTo>
                <a:lnTo>
                  <a:pt x="108625" y="50564"/>
                </a:lnTo>
                <a:lnTo>
                  <a:pt x="108625" y="51290"/>
                </a:lnTo>
                <a:lnTo>
                  <a:pt x="108625" y="51290"/>
                </a:lnTo>
                <a:lnTo>
                  <a:pt x="108625" y="51290"/>
                </a:lnTo>
                <a:lnTo>
                  <a:pt x="108625" y="51290"/>
                </a:lnTo>
                <a:lnTo>
                  <a:pt x="108056" y="51290"/>
                </a:lnTo>
                <a:lnTo>
                  <a:pt x="108056" y="51774"/>
                </a:lnTo>
                <a:lnTo>
                  <a:pt x="108056" y="51774"/>
                </a:lnTo>
                <a:lnTo>
                  <a:pt x="108056" y="51774"/>
                </a:lnTo>
                <a:lnTo>
                  <a:pt x="108056" y="51774"/>
                </a:lnTo>
                <a:lnTo>
                  <a:pt x="108056" y="51774"/>
                </a:lnTo>
                <a:lnTo>
                  <a:pt x="108056" y="52258"/>
                </a:lnTo>
                <a:lnTo>
                  <a:pt x="108056" y="52258"/>
                </a:lnTo>
                <a:lnTo>
                  <a:pt x="108056" y="52258"/>
                </a:lnTo>
                <a:lnTo>
                  <a:pt x="107488" y="52258"/>
                </a:lnTo>
                <a:lnTo>
                  <a:pt x="107488" y="52741"/>
                </a:lnTo>
                <a:lnTo>
                  <a:pt x="107488" y="52741"/>
                </a:lnTo>
                <a:lnTo>
                  <a:pt x="107488" y="52741"/>
                </a:lnTo>
                <a:lnTo>
                  <a:pt x="107488" y="52741"/>
                </a:lnTo>
                <a:lnTo>
                  <a:pt x="107488" y="53225"/>
                </a:lnTo>
                <a:lnTo>
                  <a:pt x="107488" y="53225"/>
                </a:lnTo>
                <a:lnTo>
                  <a:pt x="107488" y="53225"/>
                </a:lnTo>
                <a:lnTo>
                  <a:pt x="107488" y="53225"/>
                </a:lnTo>
                <a:lnTo>
                  <a:pt x="107488" y="53951"/>
                </a:lnTo>
                <a:lnTo>
                  <a:pt x="107488" y="53951"/>
                </a:lnTo>
                <a:lnTo>
                  <a:pt x="107488" y="53951"/>
                </a:lnTo>
                <a:lnTo>
                  <a:pt x="107488" y="53951"/>
                </a:lnTo>
                <a:lnTo>
                  <a:pt x="106919" y="53951"/>
                </a:lnTo>
                <a:lnTo>
                  <a:pt x="106919" y="54435"/>
                </a:lnTo>
                <a:lnTo>
                  <a:pt x="106919" y="54435"/>
                </a:lnTo>
                <a:lnTo>
                  <a:pt x="106919" y="54435"/>
                </a:lnTo>
                <a:lnTo>
                  <a:pt x="106919" y="54435"/>
                </a:lnTo>
                <a:lnTo>
                  <a:pt x="106919" y="54435"/>
                </a:lnTo>
                <a:lnTo>
                  <a:pt x="106919" y="54435"/>
                </a:lnTo>
                <a:lnTo>
                  <a:pt x="106919" y="54435"/>
                </a:lnTo>
                <a:lnTo>
                  <a:pt x="106919" y="54435"/>
                </a:lnTo>
                <a:lnTo>
                  <a:pt x="106350" y="54435"/>
                </a:lnTo>
                <a:lnTo>
                  <a:pt x="106350" y="54435"/>
                </a:lnTo>
                <a:lnTo>
                  <a:pt x="106350" y="53951"/>
                </a:lnTo>
                <a:lnTo>
                  <a:pt x="106350" y="53951"/>
                </a:lnTo>
                <a:lnTo>
                  <a:pt x="105497" y="53951"/>
                </a:lnTo>
                <a:lnTo>
                  <a:pt x="105497" y="54435"/>
                </a:lnTo>
                <a:lnTo>
                  <a:pt x="105497" y="54435"/>
                </a:lnTo>
                <a:lnTo>
                  <a:pt x="105497" y="54435"/>
                </a:lnTo>
                <a:lnTo>
                  <a:pt x="105497" y="53951"/>
                </a:lnTo>
                <a:lnTo>
                  <a:pt x="105497" y="53951"/>
                </a:lnTo>
                <a:lnTo>
                  <a:pt x="105497" y="53951"/>
                </a:lnTo>
                <a:lnTo>
                  <a:pt x="104928" y="53951"/>
                </a:lnTo>
                <a:lnTo>
                  <a:pt x="104928" y="53951"/>
                </a:lnTo>
                <a:lnTo>
                  <a:pt x="104928" y="53951"/>
                </a:lnTo>
                <a:lnTo>
                  <a:pt x="104928" y="53951"/>
                </a:lnTo>
                <a:lnTo>
                  <a:pt x="104360" y="53951"/>
                </a:lnTo>
                <a:lnTo>
                  <a:pt x="104360" y="53951"/>
                </a:lnTo>
                <a:lnTo>
                  <a:pt x="104360" y="53951"/>
                </a:lnTo>
                <a:lnTo>
                  <a:pt x="104360" y="53951"/>
                </a:lnTo>
                <a:lnTo>
                  <a:pt x="104360" y="53951"/>
                </a:lnTo>
                <a:lnTo>
                  <a:pt x="104360" y="53951"/>
                </a:lnTo>
                <a:lnTo>
                  <a:pt x="103791" y="53951"/>
                </a:lnTo>
                <a:lnTo>
                  <a:pt x="103791" y="53225"/>
                </a:lnTo>
                <a:lnTo>
                  <a:pt x="103791" y="53225"/>
                </a:lnTo>
                <a:lnTo>
                  <a:pt x="103791" y="53225"/>
                </a:lnTo>
                <a:lnTo>
                  <a:pt x="103791" y="53951"/>
                </a:lnTo>
                <a:lnTo>
                  <a:pt x="103791" y="53951"/>
                </a:lnTo>
                <a:lnTo>
                  <a:pt x="103791" y="53951"/>
                </a:lnTo>
                <a:lnTo>
                  <a:pt x="103791" y="54435"/>
                </a:lnTo>
                <a:lnTo>
                  <a:pt x="103791" y="54435"/>
                </a:lnTo>
                <a:lnTo>
                  <a:pt x="103791" y="54435"/>
                </a:lnTo>
                <a:lnTo>
                  <a:pt x="103791" y="54435"/>
                </a:lnTo>
                <a:lnTo>
                  <a:pt x="103791" y="54919"/>
                </a:lnTo>
                <a:lnTo>
                  <a:pt x="103791" y="54919"/>
                </a:lnTo>
                <a:lnTo>
                  <a:pt x="103791" y="54919"/>
                </a:lnTo>
                <a:lnTo>
                  <a:pt x="103791" y="54919"/>
                </a:lnTo>
                <a:lnTo>
                  <a:pt x="103791" y="55403"/>
                </a:lnTo>
                <a:lnTo>
                  <a:pt x="103791" y="55403"/>
                </a:lnTo>
                <a:lnTo>
                  <a:pt x="103791" y="55403"/>
                </a:lnTo>
                <a:lnTo>
                  <a:pt x="103791" y="55403"/>
                </a:lnTo>
                <a:lnTo>
                  <a:pt x="103791" y="55887"/>
                </a:lnTo>
                <a:lnTo>
                  <a:pt x="103791" y="55887"/>
                </a:lnTo>
                <a:lnTo>
                  <a:pt x="103791" y="55887"/>
                </a:lnTo>
                <a:lnTo>
                  <a:pt x="103791" y="55887"/>
                </a:lnTo>
                <a:lnTo>
                  <a:pt x="103791" y="56612"/>
                </a:lnTo>
                <a:lnTo>
                  <a:pt x="103791" y="56612"/>
                </a:lnTo>
                <a:lnTo>
                  <a:pt x="103791" y="56612"/>
                </a:lnTo>
                <a:lnTo>
                  <a:pt x="103791" y="57096"/>
                </a:lnTo>
                <a:lnTo>
                  <a:pt x="103791" y="57096"/>
                </a:lnTo>
                <a:lnTo>
                  <a:pt x="103791" y="57096"/>
                </a:lnTo>
                <a:lnTo>
                  <a:pt x="103791" y="57580"/>
                </a:lnTo>
                <a:lnTo>
                  <a:pt x="103791" y="57580"/>
                </a:lnTo>
                <a:lnTo>
                  <a:pt x="103791" y="57580"/>
                </a:lnTo>
                <a:lnTo>
                  <a:pt x="103791" y="57580"/>
                </a:lnTo>
                <a:lnTo>
                  <a:pt x="103791" y="57580"/>
                </a:lnTo>
                <a:lnTo>
                  <a:pt x="103791" y="58064"/>
                </a:lnTo>
                <a:lnTo>
                  <a:pt x="103222" y="58064"/>
                </a:lnTo>
                <a:lnTo>
                  <a:pt x="103222" y="58064"/>
                </a:lnTo>
                <a:lnTo>
                  <a:pt x="103222" y="57580"/>
                </a:lnTo>
                <a:lnTo>
                  <a:pt x="103222" y="57580"/>
                </a:lnTo>
                <a:lnTo>
                  <a:pt x="102369" y="57580"/>
                </a:lnTo>
                <a:lnTo>
                  <a:pt x="102369" y="58064"/>
                </a:lnTo>
                <a:lnTo>
                  <a:pt x="102369" y="58064"/>
                </a:lnTo>
                <a:lnTo>
                  <a:pt x="102369" y="58064"/>
                </a:lnTo>
                <a:lnTo>
                  <a:pt x="102369" y="58548"/>
                </a:lnTo>
                <a:lnTo>
                  <a:pt x="102369" y="58548"/>
                </a:lnTo>
                <a:lnTo>
                  <a:pt x="102369" y="58548"/>
                </a:lnTo>
                <a:lnTo>
                  <a:pt x="102369" y="58548"/>
                </a:lnTo>
                <a:lnTo>
                  <a:pt x="102369" y="59274"/>
                </a:lnTo>
                <a:lnTo>
                  <a:pt x="102369" y="59274"/>
                </a:lnTo>
                <a:lnTo>
                  <a:pt x="102369" y="59274"/>
                </a:lnTo>
                <a:lnTo>
                  <a:pt x="102369" y="59758"/>
                </a:lnTo>
                <a:lnTo>
                  <a:pt x="102369" y="59758"/>
                </a:lnTo>
                <a:lnTo>
                  <a:pt x="102369" y="59758"/>
                </a:lnTo>
                <a:lnTo>
                  <a:pt x="102369" y="59758"/>
                </a:lnTo>
                <a:lnTo>
                  <a:pt x="102369" y="60241"/>
                </a:lnTo>
                <a:lnTo>
                  <a:pt x="102369" y="60241"/>
                </a:lnTo>
                <a:lnTo>
                  <a:pt x="103222" y="60241"/>
                </a:lnTo>
                <a:lnTo>
                  <a:pt x="103222" y="60241"/>
                </a:lnTo>
                <a:lnTo>
                  <a:pt x="103222" y="60725"/>
                </a:lnTo>
                <a:lnTo>
                  <a:pt x="103222" y="60725"/>
                </a:lnTo>
                <a:lnTo>
                  <a:pt x="103222" y="60725"/>
                </a:lnTo>
                <a:lnTo>
                  <a:pt x="103222" y="60725"/>
                </a:lnTo>
                <a:lnTo>
                  <a:pt x="103222" y="60725"/>
                </a:lnTo>
                <a:lnTo>
                  <a:pt x="103222" y="60725"/>
                </a:lnTo>
                <a:lnTo>
                  <a:pt x="103222" y="61209"/>
                </a:lnTo>
                <a:lnTo>
                  <a:pt x="103222" y="61209"/>
                </a:lnTo>
                <a:lnTo>
                  <a:pt x="102369" y="61209"/>
                </a:lnTo>
                <a:lnTo>
                  <a:pt x="102369" y="61209"/>
                </a:lnTo>
                <a:lnTo>
                  <a:pt x="102369" y="61209"/>
                </a:lnTo>
                <a:lnTo>
                  <a:pt x="102369" y="61209"/>
                </a:lnTo>
                <a:lnTo>
                  <a:pt x="102369" y="61209"/>
                </a:lnTo>
                <a:lnTo>
                  <a:pt x="102369" y="61209"/>
                </a:lnTo>
                <a:lnTo>
                  <a:pt x="102369" y="61935"/>
                </a:lnTo>
                <a:lnTo>
                  <a:pt x="102369" y="61935"/>
                </a:lnTo>
                <a:lnTo>
                  <a:pt x="102369" y="61935"/>
                </a:lnTo>
                <a:lnTo>
                  <a:pt x="102369" y="61935"/>
                </a:lnTo>
                <a:lnTo>
                  <a:pt x="101800" y="61935"/>
                </a:lnTo>
                <a:lnTo>
                  <a:pt x="101800" y="61935"/>
                </a:lnTo>
                <a:lnTo>
                  <a:pt x="101800" y="61935"/>
                </a:lnTo>
                <a:lnTo>
                  <a:pt x="101800" y="61935"/>
                </a:lnTo>
                <a:lnTo>
                  <a:pt x="101800" y="61935"/>
                </a:lnTo>
                <a:lnTo>
                  <a:pt x="101800" y="61935"/>
                </a:lnTo>
                <a:lnTo>
                  <a:pt x="101232" y="61935"/>
                </a:lnTo>
                <a:lnTo>
                  <a:pt x="101232" y="61209"/>
                </a:lnTo>
                <a:lnTo>
                  <a:pt x="101232" y="61209"/>
                </a:lnTo>
                <a:lnTo>
                  <a:pt x="101232" y="61209"/>
                </a:lnTo>
                <a:lnTo>
                  <a:pt x="101232" y="61935"/>
                </a:lnTo>
                <a:lnTo>
                  <a:pt x="100663" y="61935"/>
                </a:lnTo>
                <a:lnTo>
                  <a:pt x="100663" y="61935"/>
                </a:lnTo>
                <a:lnTo>
                  <a:pt x="100663" y="61935"/>
                </a:lnTo>
                <a:lnTo>
                  <a:pt x="100663" y="61935"/>
                </a:lnTo>
                <a:lnTo>
                  <a:pt x="100663" y="61935"/>
                </a:lnTo>
                <a:lnTo>
                  <a:pt x="100663" y="61935"/>
                </a:lnTo>
                <a:lnTo>
                  <a:pt x="100663" y="61935"/>
                </a:lnTo>
                <a:lnTo>
                  <a:pt x="100663" y="61209"/>
                </a:lnTo>
                <a:lnTo>
                  <a:pt x="100663" y="61209"/>
                </a:lnTo>
                <a:lnTo>
                  <a:pt x="100663" y="61209"/>
                </a:lnTo>
                <a:lnTo>
                  <a:pt x="100663" y="60725"/>
                </a:lnTo>
                <a:lnTo>
                  <a:pt x="100663" y="60725"/>
                </a:lnTo>
                <a:lnTo>
                  <a:pt x="100663" y="60725"/>
                </a:lnTo>
                <a:lnTo>
                  <a:pt x="100663" y="60725"/>
                </a:lnTo>
                <a:lnTo>
                  <a:pt x="100663" y="60725"/>
                </a:lnTo>
                <a:lnTo>
                  <a:pt x="100663" y="60241"/>
                </a:lnTo>
                <a:lnTo>
                  <a:pt x="100663" y="60241"/>
                </a:lnTo>
                <a:lnTo>
                  <a:pt x="100663" y="60241"/>
                </a:lnTo>
                <a:lnTo>
                  <a:pt x="100663" y="59758"/>
                </a:lnTo>
                <a:lnTo>
                  <a:pt x="100094" y="59758"/>
                </a:lnTo>
                <a:lnTo>
                  <a:pt x="100094" y="59758"/>
                </a:lnTo>
                <a:lnTo>
                  <a:pt x="100094" y="59758"/>
                </a:lnTo>
                <a:lnTo>
                  <a:pt x="100094" y="59274"/>
                </a:lnTo>
                <a:lnTo>
                  <a:pt x="100094" y="59274"/>
                </a:lnTo>
                <a:lnTo>
                  <a:pt x="100094" y="59274"/>
                </a:lnTo>
                <a:lnTo>
                  <a:pt x="100094" y="59274"/>
                </a:lnTo>
                <a:lnTo>
                  <a:pt x="100094" y="58548"/>
                </a:lnTo>
                <a:lnTo>
                  <a:pt x="100094" y="58548"/>
                </a:lnTo>
                <a:lnTo>
                  <a:pt x="100094" y="58548"/>
                </a:lnTo>
                <a:lnTo>
                  <a:pt x="100094" y="58548"/>
                </a:lnTo>
                <a:lnTo>
                  <a:pt x="100094" y="58064"/>
                </a:lnTo>
                <a:lnTo>
                  <a:pt x="100094" y="58064"/>
                </a:lnTo>
                <a:lnTo>
                  <a:pt x="100094" y="58064"/>
                </a:lnTo>
                <a:lnTo>
                  <a:pt x="100094" y="58064"/>
                </a:lnTo>
                <a:lnTo>
                  <a:pt x="100094" y="57580"/>
                </a:lnTo>
                <a:lnTo>
                  <a:pt x="100094" y="57580"/>
                </a:lnTo>
                <a:lnTo>
                  <a:pt x="100094" y="57580"/>
                </a:lnTo>
                <a:lnTo>
                  <a:pt x="99241" y="57580"/>
                </a:lnTo>
                <a:lnTo>
                  <a:pt x="99241" y="57096"/>
                </a:lnTo>
                <a:lnTo>
                  <a:pt x="99241" y="57096"/>
                </a:lnTo>
                <a:lnTo>
                  <a:pt x="99241" y="57096"/>
                </a:lnTo>
                <a:lnTo>
                  <a:pt x="100094" y="57096"/>
                </a:lnTo>
                <a:lnTo>
                  <a:pt x="100094" y="56612"/>
                </a:lnTo>
                <a:lnTo>
                  <a:pt x="100094" y="56612"/>
                </a:lnTo>
                <a:lnTo>
                  <a:pt x="100094" y="56612"/>
                </a:lnTo>
                <a:lnTo>
                  <a:pt x="99241" y="56612"/>
                </a:lnTo>
                <a:lnTo>
                  <a:pt x="99241" y="55887"/>
                </a:lnTo>
                <a:lnTo>
                  <a:pt x="99241" y="55887"/>
                </a:lnTo>
                <a:lnTo>
                  <a:pt x="99241" y="55887"/>
                </a:lnTo>
                <a:lnTo>
                  <a:pt x="99241" y="55403"/>
                </a:lnTo>
                <a:lnTo>
                  <a:pt x="99241" y="55403"/>
                </a:lnTo>
                <a:lnTo>
                  <a:pt x="99241" y="55403"/>
                </a:lnTo>
                <a:lnTo>
                  <a:pt x="99241" y="55403"/>
                </a:lnTo>
                <a:lnTo>
                  <a:pt x="99241" y="55403"/>
                </a:lnTo>
                <a:lnTo>
                  <a:pt x="99241" y="5540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4" name="Shape 1174"/>
          <p:cNvSpPr/>
          <p:nvPr/>
        </p:nvSpPr>
        <p:spPr>
          <a:xfrm>
            <a:off x="4307685" y="2876553"/>
            <a:ext cx="8335" cy="11113"/>
          </a:xfrm>
          <a:custGeom>
            <a:avLst/>
            <a:gdLst/>
            <a:ahLst/>
            <a:cxnLst/>
            <a:rect l="0" t="0" r="0" b="0"/>
            <a:pathLst>
              <a:path w="120000" h="120000" extrusionOk="0">
                <a:moveTo>
                  <a:pt x="34285" y="119999"/>
                </a:moveTo>
                <a:lnTo>
                  <a:pt x="34285" y="119999"/>
                </a:lnTo>
                <a:lnTo>
                  <a:pt x="34285" y="119999"/>
                </a:lnTo>
                <a:lnTo>
                  <a:pt x="0" y="119999"/>
                </a:lnTo>
                <a:lnTo>
                  <a:pt x="0" y="119999"/>
                </a:lnTo>
                <a:lnTo>
                  <a:pt x="0" y="119999"/>
                </a:lnTo>
                <a:lnTo>
                  <a:pt x="0" y="119999"/>
                </a:lnTo>
                <a:lnTo>
                  <a:pt x="0" y="119999"/>
                </a:lnTo>
                <a:lnTo>
                  <a:pt x="0" y="119999"/>
                </a:lnTo>
                <a:lnTo>
                  <a:pt x="0" y="85714"/>
                </a:lnTo>
                <a:lnTo>
                  <a:pt x="0" y="85714"/>
                </a:lnTo>
                <a:lnTo>
                  <a:pt x="0" y="85714"/>
                </a:lnTo>
                <a:lnTo>
                  <a:pt x="0" y="85714"/>
                </a:lnTo>
                <a:lnTo>
                  <a:pt x="0" y="85714"/>
                </a:lnTo>
                <a:lnTo>
                  <a:pt x="0" y="85714"/>
                </a:lnTo>
                <a:lnTo>
                  <a:pt x="34285" y="85714"/>
                </a:lnTo>
                <a:lnTo>
                  <a:pt x="34285" y="34285"/>
                </a:lnTo>
                <a:lnTo>
                  <a:pt x="34285" y="34285"/>
                </a:lnTo>
                <a:lnTo>
                  <a:pt x="34285" y="34285"/>
                </a:lnTo>
                <a:lnTo>
                  <a:pt x="34285" y="34285"/>
                </a:lnTo>
                <a:lnTo>
                  <a:pt x="34285" y="34285"/>
                </a:lnTo>
                <a:lnTo>
                  <a:pt x="68571" y="34285"/>
                </a:lnTo>
                <a:lnTo>
                  <a:pt x="68571" y="0"/>
                </a:lnTo>
                <a:lnTo>
                  <a:pt x="68571" y="0"/>
                </a:lnTo>
                <a:lnTo>
                  <a:pt x="68571" y="0"/>
                </a:lnTo>
                <a:lnTo>
                  <a:pt x="68571" y="0"/>
                </a:lnTo>
                <a:lnTo>
                  <a:pt x="68571" y="0"/>
                </a:lnTo>
                <a:lnTo>
                  <a:pt x="119999" y="0"/>
                </a:lnTo>
                <a:lnTo>
                  <a:pt x="119999" y="0"/>
                </a:lnTo>
                <a:lnTo>
                  <a:pt x="119999" y="0"/>
                </a:lnTo>
                <a:lnTo>
                  <a:pt x="119999" y="34285"/>
                </a:lnTo>
                <a:lnTo>
                  <a:pt x="119999" y="34285"/>
                </a:lnTo>
                <a:lnTo>
                  <a:pt x="119999" y="34285"/>
                </a:lnTo>
                <a:lnTo>
                  <a:pt x="119999" y="34285"/>
                </a:lnTo>
                <a:lnTo>
                  <a:pt x="119999" y="34285"/>
                </a:lnTo>
                <a:lnTo>
                  <a:pt x="119999" y="34285"/>
                </a:lnTo>
                <a:lnTo>
                  <a:pt x="119999" y="85714"/>
                </a:lnTo>
                <a:lnTo>
                  <a:pt x="119999" y="85714"/>
                </a:lnTo>
                <a:lnTo>
                  <a:pt x="119999" y="85714"/>
                </a:lnTo>
                <a:lnTo>
                  <a:pt x="119999" y="85714"/>
                </a:lnTo>
                <a:lnTo>
                  <a:pt x="119999" y="85714"/>
                </a:lnTo>
                <a:lnTo>
                  <a:pt x="68571" y="85714"/>
                </a:lnTo>
                <a:lnTo>
                  <a:pt x="68571" y="85714"/>
                </a:lnTo>
                <a:lnTo>
                  <a:pt x="68571" y="85714"/>
                </a:lnTo>
                <a:lnTo>
                  <a:pt x="68571" y="85714"/>
                </a:lnTo>
                <a:lnTo>
                  <a:pt x="68571" y="119999"/>
                </a:lnTo>
                <a:lnTo>
                  <a:pt x="68571" y="119999"/>
                </a:lnTo>
                <a:lnTo>
                  <a:pt x="34285" y="119999"/>
                </a:lnTo>
                <a:lnTo>
                  <a:pt x="34285" y="11999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5" name="Shape 1175"/>
          <p:cNvSpPr/>
          <p:nvPr/>
        </p:nvSpPr>
        <p:spPr>
          <a:xfrm>
            <a:off x="4307685" y="2876553"/>
            <a:ext cx="8335" cy="11113"/>
          </a:xfrm>
          <a:custGeom>
            <a:avLst/>
            <a:gdLst/>
            <a:ahLst/>
            <a:cxnLst/>
            <a:rect l="0" t="0" r="0" b="0"/>
            <a:pathLst>
              <a:path w="120000" h="120000" extrusionOk="0">
                <a:moveTo>
                  <a:pt x="34285" y="119999"/>
                </a:moveTo>
                <a:lnTo>
                  <a:pt x="34285" y="119999"/>
                </a:lnTo>
                <a:lnTo>
                  <a:pt x="34285" y="119999"/>
                </a:lnTo>
                <a:lnTo>
                  <a:pt x="0" y="119999"/>
                </a:lnTo>
                <a:lnTo>
                  <a:pt x="0" y="119999"/>
                </a:lnTo>
                <a:lnTo>
                  <a:pt x="0" y="119999"/>
                </a:lnTo>
                <a:lnTo>
                  <a:pt x="0" y="119999"/>
                </a:lnTo>
                <a:lnTo>
                  <a:pt x="0" y="119999"/>
                </a:lnTo>
                <a:lnTo>
                  <a:pt x="0" y="119999"/>
                </a:lnTo>
                <a:lnTo>
                  <a:pt x="0" y="85714"/>
                </a:lnTo>
                <a:lnTo>
                  <a:pt x="0" y="85714"/>
                </a:lnTo>
                <a:lnTo>
                  <a:pt x="0" y="85714"/>
                </a:lnTo>
                <a:lnTo>
                  <a:pt x="0" y="85714"/>
                </a:lnTo>
                <a:lnTo>
                  <a:pt x="0" y="85714"/>
                </a:lnTo>
                <a:lnTo>
                  <a:pt x="0" y="85714"/>
                </a:lnTo>
                <a:lnTo>
                  <a:pt x="34285" y="85714"/>
                </a:lnTo>
                <a:lnTo>
                  <a:pt x="34285" y="34285"/>
                </a:lnTo>
                <a:lnTo>
                  <a:pt x="34285" y="34285"/>
                </a:lnTo>
                <a:lnTo>
                  <a:pt x="34285" y="34285"/>
                </a:lnTo>
                <a:lnTo>
                  <a:pt x="34285" y="34285"/>
                </a:lnTo>
                <a:lnTo>
                  <a:pt x="34285" y="34285"/>
                </a:lnTo>
                <a:lnTo>
                  <a:pt x="68571" y="34285"/>
                </a:lnTo>
                <a:lnTo>
                  <a:pt x="68571" y="0"/>
                </a:lnTo>
                <a:lnTo>
                  <a:pt x="68571" y="0"/>
                </a:lnTo>
                <a:lnTo>
                  <a:pt x="68571" y="0"/>
                </a:lnTo>
                <a:lnTo>
                  <a:pt x="68571" y="0"/>
                </a:lnTo>
                <a:lnTo>
                  <a:pt x="68571" y="0"/>
                </a:lnTo>
                <a:lnTo>
                  <a:pt x="119999" y="0"/>
                </a:lnTo>
                <a:lnTo>
                  <a:pt x="119999" y="0"/>
                </a:lnTo>
                <a:lnTo>
                  <a:pt x="119999" y="0"/>
                </a:lnTo>
                <a:lnTo>
                  <a:pt x="119999" y="34285"/>
                </a:lnTo>
                <a:lnTo>
                  <a:pt x="119999" y="34285"/>
                </a:lnTo>
                <a:lnTo>
                  <a:pt x="119999" y="34285"/>
                </a:lnTo>
                <a:lnTo>
                  <a:pt x="119999" y="34285"/>
                </a:lnTo>
                <a:lnTo>
                  <a:pt x="119999" y="34285"/>
                </a:lnTo>
                <a:lnTo>
                  <a:pt x="119999" y="34285"/>
                </a:lnTo>
                <a:lnTo>
                  <a:pt x="119999" y="85714"/>
                </a:lnTo>
                <a:lnTo>
                  <a:pt x="119999" y="85714"/>
                </a:lnTo>
                <a:lnTo>
                  <a:pt x="119999" y="85714"/>
                </a:lnTo>
                <a:lnTo>
                  <a:pt x="119999" y="85714"/>
                </a:lnTo>
                <a:lnTo>
                  <a:pt x="119999" y="85714"/>
                </a:lnTo>
                <a:lnTo>
                  <a:pt x="68571" y="85714"/>
                </a:lnTo>
                <a:lnTo>
                  <a:pt x="68571" y="85714"/>
                </a:lnTo>
                <a:lnTo>
                  <a:pt x="68571" y="85714"/>
                </a:lnTo>
                <a:lnTo>
                  <a:pt x="68571" y="85714"/>
                </a:lnTo>
                <a:lnTo>
                  <a:pt x="68571" y="119999"/>
                </a:lnTo>
                <a:lnTo>
                  <a:pt x="68571" y="119999"/>
                </a:lnTo>
                <a:lnTo>
                  <a:pt x="34285" y="119999"/>
                </a:lnTo>
                <a:lnTo>
                  <a:pt x="34285" y="11999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6" name="Shape 1176"/>
          <p:cNvSpPr/>
          <p:nvPr/>
        </p:nvSpPr>
        <p:spPr>
          <a:xfrm>
            <a:off x="6116242" y="438943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7" name="Shape 1177"/>
          <p:cNvSpPr/>
          <p:nvPr/>
        </p:nvSpPr>
        <p:spPr>
          <a:xfrm>
            <a:off x="6116242" y="438943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8" name="Shape 1178"/>
          <p:cNvSpPr/>
          <p:nvPr/>
        </p:nvSpPr>
        <p:spPr>
          <a:xfrm>
            <a:off x="6085285" y="4305301"/>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79" name="Shape 1179"/>
          <p:cNvSpPr/>
          <p:nvPr/>
        </p:nvSpPr>
        <p:spPr>
          <a:xfrm>
            <a:off x="6085285" y="4305301"/>
            <a:ext cx="1190" cy="4763"/>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0" name="Shape 1180"/>
          <p:cNvSpPr/>
          <p:nvPr/>
        </p:nvSpPr>
        <p:spPr>
          <a:xfrm>
            <a:off x="6116242" y="4438653"/>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1" name="Shape 1181"/>
          <p:cNvSpPr/>
          <p:nvPr/>
        </p:nvSpPr>
        <p:spPr>
          <a:xfrm>
            <a:off x="6116242" y="4438653"/>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2" name="Shape 1182"/>
          <p:cNvSpPr/>
          <p:nvPr/>
        </p:nvSpPr>
        <p:spPr>
          <a:xfrm>
            <a:off x="6045994" y="4278314"/>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3" name="Shape 1183"/>
          <p:cNvSpPr/>
          <p:nvPr/>
        </p:nvSpPr>
        <p:spPr>
          <a:xfrm>
            <a:off x="6045994" y="4278314"/>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4" name="Shape 1184"/>
          <p:cNvSpPr/>
          <p:nvPr/>
        </p:nvSpPr>
        <p:spPr>
          <a:xfrm>
            <a:off x="6056712" y="4316414"/>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5" name="Shape 1185"/>
          <p:cNvSpPr/>
          <p:nvPr/>
        </p:nvSpPr>
        <p:spPr>
          <a:xfrm>
            <a:off x="6056712" y="4316414"/>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6" name="Shape 1186"/>
          <p:cNvSpPr/>
          <p:nvPr/>
        </p:nvSpPr>
        <p:spPr>
          <a:xfrm>
            <a:off x="6063854" y="4287837"/>
            <a:ext cx="0" cy="4763"/>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7" name="Shape 1187"/>
          <p:cNvSpPr/>
          <p:nvPr/>
        </p:nvSpPr>
        <p:spPr>
          <a:xfrm>
            <a:off x="6063854" y="4287837"/>
            <a:ext cx="0" cy="4763"/>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8" name="Shape 1188"/>
          <p:cNvSpPr/>
          <p:nvPr/>
        </p:nvSpPr>
        <p:spPr>
          <a:xfrm>
            <a:off x="6061475" y="4284663"/>
            <a:ext cx="2381" cy="3175"/>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89" name="Shape 1189"/>
          <p:cNvSpPr/>
          <p:nvPr/>
        </p:nvSpPr>
        <p:spPr>
          <a:xfrm>
            <a:off x="6061475" y="4284663"/>
            <a:ext cx="2381" cy="3175"/>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0" name="Shape 1190"/>
          <p:cNvSpPr/>
          <p:nvPr/>
        </p:nvSpPr>
        <p:spPr>
          <a:xfrm>
            <a:off x="6068617" y="4351339"/>
            <a:ext cx="3572"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1" name="Shape 1191"/>
          <p:cNvSpPr/>
          <p:nvPr/>
        </p:nvSpPr>
        <p:spPr>
          <a:xfrm>
            <a:off x="6068617" y="4351339"/>
            <a:ext cx="3572"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2" name="Shape 1192"/>
          <p:cNvSpPr/>
          <p:nvPr/>
        </p:nvSpPr>
        <p:spPr>
          <a:xfrm>
            <a:off x="6056712" y="4292603"/>
            <a:ext cx="2381" cy="3175"/>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3" name="Shape 1193"/>
          <p:cNvSpPr/>
          <p:nvPr/>
        </p:nvSpPr>
        <p:spPr>
          <a:xfrm>
            <a:off x="6056712" y="4292603"/>
            <a:ext cx="2381" cy="3175"/>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4" name="Shape 1194"/>
          <p:cNvSpPr/>
          <p:nvPr/>
        </p:nvSpPr>
        <p:spPr>
          <a:xfrm>
            <a:off x="6048378" y="4292603"/>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5" name="Shape 1195"/>
          <p:cNvSpPr/>
          <p:nvPr/>
        </p:nvSpPr>
        <p:spPr>
          <a:xfrm>
            <a:off x="6048378" y="4292603"/>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6" name="Shape 1196"/>
          <p:cNvSpPr/>
          <p:nvPr/>
        </p:nvSpPr>
        <p:spPr>
          <a:xfrm>
            <a:off x="6079335" y="4305301"/>
            <a:ext cx="5953" cy="4763"/>
          </a:xfrm>
          <a:custGeom>
            <a:avLst/>
            <a:gdLst/>
            <a:ahLst/>
            <a:cxnLst/>
            <a:rect l="0" t="0" r="0" b="0"/>
            <a:pathLst>
              <a:path w="120000" h="120000" extrusionOk="0">
                <a:moveTo>
                  <a:pt x="120000" y="0"/>
                </a:moveTo>
                <a:lnTo>
                  <a:pt x="120000" y="120000"/>
                </a:lnTo>
                <a:lnTo>
                  <a:pt x="120000" y="120000"/>
                </a:lnTo>
                <a:lnTo>
                  <a:pt x="48000" y="120000"/>
                </a:lnTo>
                <a:lnTo>
                  <a:pt x="48000" y="120000"/>
                </a:lnTo>
                <a:lnTo>
                  <a:pt x="48000" y="120000"/>
                </a:lnTo>
                <a:lnTo>
                  <a:pt x="48000" y="120000"/>
                </a:lnTo>
                <a:lnTo>
                  <a:pt x="48000" y="120000"/>
                </a:lnTo>
                <a:lnTo>
                  <a:pt x="48000" y="0"/>
                </a:lnTo>
                <a:lnTo>
                  <a:pt x="48000" y="0"/>
                </a:lnTo>
                <a:lnTo>
                  <a:pt x="0" y="0"/>
                </a:lnTo>
                <a:lnTo>
                  <a:pt x="0" y="0"/>
                </a:lnTo>
                <a:lnTo>
                  <a:pt x="0" y="0"/>
                </a:lnTo>
                <a:lnTo>
                  <a:pt x="0" y="0"/>
                </a:lnTo>
                <a:lnTo>
                  <a:pt x="0" y="0"/>
                </a:lnTo>
                <a:lnTo>
                  <a:pt x="48000" y="0"/>
                </a:lnTo>
                <a:lnTo>
                  <a:pt x="48000" y="0"/>
                </a:lnTo>
                <a:lnTo>
                  <a:pt x="48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7" name="Shape 1197"/>
          <p:cNvSpPr/>
          <p:nvPr/>
        </p:nvSpPr>
        <p:spPr>
          <a:xfrm>
            <a:off x="6079335" y="4305301"/>
            <a:ext cx="5953" cy="4763"/>
          </a:xfrm>
          <a:custGeom>
            <a:avLst/>
            <a:gdLst/>
            <a:ahLst/>
            <a:cxnLst/>
            <a:rect l="0" t="0" r="0" b="0"/>
            <a:pathLst>
              <a:path w="120000" h="120000" extrusionOk="0">
                <a:moveTo>
                  <a:pt x="120000" y="0"/>
                </a:moveTo>
                <a:lnTo>
                  <a:pt x="120000" y="120000"/>
                </a:lnTo>
                <a:lnTo>
                  <a:pt x="120000" y="120000"/>
                </a:lnTo>
                <a:lnTo>
                  <a:pt x="48000" y="120000"/>
                </a:lnTo>
                <a:lnTo>
                  <a:pt x="48000" y="120000"/>
                </a:lnTo>
                <a:lnTo>
                  <a:pt x="48000" y="120000"/>
                </a:lnTo>
                <a:lnTo>
                  <a:pt x="48000" y="120000"/>
                </a:lnTo>
                <a:lnTo>
                  <a:pt x="48000" y="120000"/>
                </a:lnTo>
                <a:lnTo>
                  <a:pt x="48000" y="0"/>
                </a:lnTo>
                <a:lnTo>
                  <a:pt x="48000" y="0"/>
                </a:lnTo>
                <a:lnTo>
                  <a:pt x="0" y="0"/>
                </a:lnTo>
                <a:lnTo>
                  <a:pt x="0" y="0"/>
                </a:lnTo>
                <a:lnTo>
                  <a:pt x="0" y="0"/>
                </a:lnTo>
                <a:lnTo>
                  <a:pt x="0" y="0"/>
                </a:lnTo>
                <a:lnTo>
                  <a:pt x="0" y="0"/>
                </a:lnTo>
                <a:lnTo>
                  <a:pt x="48000" y="0"/>
                </a:lnTo>
                <a:lnTo>
                  <a:pt x="48000" y="0"/>
                </a:lnTo>
                <a:lnTo>
                  <a:pt x="48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8" name="Shape 1198"/>
          <p:cNvSpPr/>
          <p:nvPr/>
        </p:nvSpPr>
        <p:spPr>
          <a:xfrm>
            <a:off x="6056712" y="4287840"/>
            <a:ext cx="7143" cy="7937"/>
          </a:xfrm>
          <a:custGeom>
            <a:avLst/>
            <a:gdLst/>
            <a:ahLst/>
            <a:cxnLst/>
            <a:rect l="0" t="0" r="0" b="0"/>
            <a:pathLst>
              <a:path w="120000" h="120000" extrusionOk="0">
                <a:moveTo>
                  <a:pt x="80000" y="0"/>
                </a:moveTo>
                <a:lnTo>
                  <a:pt x="80000" y="0"/>
                </a:lnTo>
                <a:lnTo>
                  <a:pt x="80000" y="0"/>
                </a:lnTo>
                <a:lnTo>
                  <a:pt x="80000" y="72000"/>
                </a:lnTo>
                <a:lnTo>
                  <a:pt x="80000" y="72000"/>
                </a:lnTo>
                <a:lnTo>
                  <a:pt x="80000" y="72000"/>
                </a:lnTo>
                <a:lnTo>
                  <a:pt x="80000" y="72000"/>
                </a:lnTo>
                <a:lnTo>
                  <a:pt x="80000" y="120000"/>
                </a:lnTo>
                <a:lnTo>
                  <a:pt x="8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80000" y="72000"/>
                </a:lnTo>
                <a:lnTo>
                  <a:pt x="40000" y="72000"/>
                </a:lnTo>
                <a:lnTo>
                  <a:pt x="40000" y="72000"/>
                </a:lnTo>
                <a:lnTo>
                  <a:pt x="40000" y="72000"/>
                </a:lnTo>
                <a:lnTo>
                  <a:pt x="40000" y="72000"/>
                </a:lnTo>
                <a:lnTo>
                  <a:pt x="0" y="72000"/>
                </a:lnTo>
                <a:lnTo>
                  <a:pt x="0" y="72000"/>
                </a:lnTo>
                <a:lnTo>
                  <a:pt x="0" y="0"/>
                </a:lnTo>
                <a:lnTo>
                  <a:pt x="40000" y="0"/>
                </a:lnTo>
                <a:lnTo>
                  <a:pt x="40000" y="0"/>
                </a:lnTo>
                <a:lnTo>
                  <a:pt x="40000" y="0"/>
                </a:lnTo>
                <a:lnTo>
                  <a:pt x="40000" y="0"/>
                </a:lnTo>
                <a:lnTo>
                  <a:pt x="40000" y="0"/>
                </a:lnTo>
                <a:lnTo>
                  <a:pt x="80000" y="0"/>
                </a:lnTo>
                <a:lnTo>
                  <a:pt x="80000" y="0"/>
                </a:lnTo>
                <a:lnTo>
                  <a:pt x="80000" y="0"/>
                </a:lnTo>
                <a:lnTo>
                  <a:pt x="80000" y="0"/>
                </a:lnTo>
                <a:lnTo>
                  <a:pt x="8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199" name="Shape 1199"/>
          <p:cNvSpPr/>
          <p:nvPr/>
        </p:nvSpPr>
        <p:spPr>
          <a:xfrm>
            <a:off x="6056712" y="4287840"/>
            <a:ext cx="7143" cy="7937"/>
          </a:xfrm>
          <a:custGeom>
            <a:avLst/>
            <a:gdLst/>
            <a:ahLst/>
            <a:cxnLst/>
            <a:rect l="0" t="0" r="0" b="0"/>
            <a:pathLst>
              <a:path w="120000" h="120000" extrusionOk="0">
                <a:moveTo>
                  <a:pt x="80000" y="0"/>
                </a:moveTo>
                <a:lnTo>
                  <a:pt x="80000" y="0"/>
                </a:lnTo>
                <a:lnTo>
                  <a:pt x="80000" y="0"/>
                </a:lnTo>
                <a:lnTo>
                  <a:pt x="80000" y="72000"/>
                </a:lnTo>
                <a:lnTo>
                  <a:pt x="80000" y="72000"/>
                </a:lnTo>
                <a:lnTo>
                  <a:pt x="80000" y="72000"/>
                </a:lnTo>
                <a:lnTo>
                  <a:pt x="80000" y="72000"/>
                </a:lnTo>
                <a:lnTo>
                  <a:pt x="80000" y="120000"/>
                </a:lnTo>
                <a:lnTo>
                  <a:pt x="8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80000" y="72000"/>
                </a:lnTo>
                <a:lnTo>
                  <a:pt x="40000" y="72000"/>
                </a:lnTo>
                <a:lnTo>
                  <a:pt x="40000" y="72000"/>
                </a:lnTo>
                <a:lnTo>
                  <a:pt x="40000" y="72000"/>
                </a:lnTo>
                <a:lnTo>
                  <a:pt x="40000" y="72000"/>
                </a:lnTo>
                <a:lnTo>
                  <a:pt x="0" y="72000"/>
                </a:lnTo>
                <a:lnTo>
                  <a:pt x="0" y="72000"/>
                </a:lnTo>
                <a:lnTo>
                  <a:pt x="0" y="0"/>
                </a:lnTo>
                <a:lnTo>
                  <a:pt x="40000" y="0"/>
                </a:lnTo>
                <a:lnTo>
                  <a:pt x="40000" y="0"/>
                </a:lnTo>
                <a:lnTo>
                  <a:pt x="40000" y="0"/>
                </a:lnTo>
                <a:lnTo>
                  <a:pt x="40000" y="0"/>
                </a:lnTo>
                <a:lnTo>
                  <a:pt x="40000" y="0"/>
                </a:lnTo>
                <a:lnTo>
                  <a:pt x="80000" y="0"/>
                </a:lnTo>
                <a:lnTo>
                  <a:pt x="80000" y="0"/>
                </a:lnTo>
                <a:lnTo>
                  <a:pt x="80000" y="0"/>
                </a:lnTo>
                <a:lnTo>
                  <a:pt x="80000" y="0"/>
                </a:lnTo>
                <a:lnTo>
                  <a:pt x="8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0" name="Shape 1200"/>
          <p:cNvSpPr/>
          <p:nvPr/>
        </p:nvSpPr>
        <p:spPr>
          <a:xfrm>
            <a:off x="6081716" y="4344988"/>
            <a:ext cx="5953"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120000"/>
                </a:lnTo>
                <a:lnTo>
                  <a:pt x="0" y="120000"/>
                </a:lnTo>
                <a:lnTo>
                  <a:pt x="0" y="60000"/>
                </a:lnTo>
                <a:lnTo>
                  <a:pt x="0" y="60000"/>
                </a:lnTo>
                <a:lnTo>
                  <a:pt x="0" y="60000"/>
                </a:lnTo>
                <a:lnTo>
                  <a:pt x="0" y="60000"/>
                </a:lnTo>
                <a:lnTo>
                  <a:pt x="0" y="60000"/>
                </a:lnTo>
                <a:lnTo>
                  <a:pt x="0" y="60000"/>
                </a:lnTo>
                <a:lnTo>
                  <a:pt x="0" y="0"/>
                </a:lnTo>
                <a:lnTo>
                  <a:pt x="0" y="0"/>
                </a:lnTo>
                <a:lnTo>
                  <a:pt x="72000" y="0"/>
                </a:lnTo>
                <a:lnTo>
                  <a:pt x="72000" y="0"/>
                </a:lnTo>
                <a:lnTo>
                  <a:pt x="72000" y="0"/>
                </a:lnTo>
                <a:lnTo>
                  <a:pt x="72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1" name="Shape 1201"/>
          <p:cNvSpPr/>
          <p:nvPr/>
        </p:nvSpPr>
        <p:spPr>
          <a:xfrm>
            <a:off x="6081716" y="4344988"/>
            <a:ext cx="5953"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72000" y="120000"/>
                </a:lnTo>
                <a:lnTo>
                  <a:pt x="72000" y="120000"/>
                </a:lnTo>
                <a:lnTo>
                  <a:pt x="72000" y="120000"/>
                </a:lnTo>
                <a:lnTo>
                  <a:pt x="72000" y="120000"/>
                </a:lnTo>
                <a:lnTo>
                  <a:pt x="0" y="120000"/>
                </a:lnTo>
                <a:lnTo>
                  <a:pt x="0" y="60000"/>
                </a:lnTo>
                <a:lnTo>
                  <a:pt x="0" y="60000"/>
                </a:lnTo>
                <a:lnTo>
                  <a:pt x="0" y="60000"/>
                </a:lnTo>
                <a:lnTo>
                  <a:pt x="0" y="60000"/>
                </a:lnTo>
                <a:lnTo>
                  <a:pt x="0" y="60000"/>
                </a:lnTo>
                <a:lnTo>
                  <a:pt x="0" y="60000"/>
                </a:lnTo>
                <a:lnTo>
                  <a:pt x="0" y="0"/>
                </a:lnTo>
                <a:lnTo>
                  <a:pt x="0" y="0"/>
                </a:lnTo>
                <a:lnTo>
                  <a:pt x="72000" y="0"/>
                </a:lnTo>
                <a:lnTo>
                  <a:pt x="72000" y="0"/>
                </a:lnTo>
                <a:lnTo>
                  <a:pt x="72000" y="0"/>
                </a:lnTo>
                <a:lnTo>
                  <a:pt x="72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2" name="Shape 1202"/>
          <p:cNvSpPr/>
          <p:nvPr/>
        </p:nvSpPr>
        <p:spPr>
          <a:xfrm>
            <a:off x="6098384" y="4403727"/>
            <a:ext cx="7143" cy="14288"/>
          </a:xfrm>
          <a:custGeom>
            <a:avLst/>
            <a:gdLst/>
            <a:ahLst/>
            <a:cxnLst/>
            <a:rect l="0" t="0" r="0" b="0"/>
            <a:pathLst>
              <a:path w="120000" h="120000" extrusionOk="0">
                <a:moveTo>
                  <a:pt x="40000" y="0"/>
                </a:moveTo>
                <a:lnTo>
                  <a:pt x="40000" y="26666"/>
                </a:lnTo>
                <a:lnTo>
                  <a:pt x="80000" y="26666"/>
                </a:lnTo>
                <a:lnTo>
                  <a:pt x="80000" y="26666"/>
                </a:lnTo>
                <a:lnTo>
                  <a:pt x="80000" y="26666"/>
                </a:lnTo>
                <a:lnTo>
                  <a:pt x="80000" y="26666"/>
                </a:lnTo>
                <a:lnTo>
                  <a:pt x="80000" y="53333"/>
                </a:lnTo>
                <a:lnTo>
                  <a:pt x="80000" y="53333"/>
                </a:lnTo>
                <a:lnTo>
                  <a:pt x="80000" y="53333"/>
                </a:lnTo>
                <a:lnTo>
                  <a:pt x="80000" y="53333"/>
                </a:lnTo>
                <a:lnTo>
                  <a:pt x="120000" y="53333"/>
                </a:lnTo>
                <a:lnTo>
                  <a:pt x="120000" y="93333"/>
                </a:lnTo>
                <a:lnTo>
                  <a:pt x="120000" y="93333"/>
                </a:lnTo>
                <a:lnTo>
                  <a:pt x="120000" y="93333"/>
                </a:lnTo>
                <a:lnTo>
                  <a:pt x="120000" y="93333"/>
                </a:lnTo>
                <a:lnTo>
                  <a:pt x="120000" y="120000"/>
                </a:lnTo>
                <a:lnTo>
                  <a:pt x="120000" y="120000"/>
                </a:lnTo>
                <a:lnTo>
                  <a:pt x="120000" y="93333"/>
                </a:lnTo>
                <a:lnTo>
                  <a:pt x="80000" y="93333"/>
                </a:lnTo>
                <a:lnTo>
                  <a:pt x="80000" y="93333"/>
                </a:lnTo>
                <a:lnTo>
                  <a:pt x="80000" y="120000"/>
                </a:lnTo>
                <a:lnTo>
                  <a:pt x="80000" y="120000"/>
                </a:lnTo>
                <a:lnTo>
                  <a:pt x="80000" y="93333"/>
                </a:lnTo>
                <a:lnTo>
                  <a:pt x="40000" y="93333"/>
                </a:lnTo>
                <a:lnTo>
                  <a:pt x="40000" y="93333"/>
                </a:lnTo>
                <a:lnTo>
                  <a:pt x="40000" y="93333"/>
                </a:lnTo>
                <a:lnTo>
                  <a:pt x="40000" y="93333"/>
                </a:lnTo>
                <a:lnTo>
                  <a:pt x="40000" y="93333"/>
                </a:lnTo>
                <a:lnTo>
                  <a:pt x="40000" y="53333"/>
                </a:lnTo>
                <a:lnTo>
                  <a:pt x="40000" y="53333"/>
                </a:lnTo>
                <a:lnTo>
                  <a:pt x="0" y="53333"/>
                </a:lnTo>
                <a:lnTo>
                  <a:pt x="0" y="53333"/>
                </a:lnTo>
                <a:lnTo>
                  <a:pt x="0" y="53333"/>
                </a:lnTo>
                <a:lnTo>
                  <a:pt x="0" y="26666"/>
                </a:lnTo>
                <a:lnTo>
                  <a:pt x="0" y="26666"/>
                </a:lnTo>
                <a:lnTo>
                  <a:pt x="40000" y="26666"/>
                </a:lnTo>
                <a:lnTo>
                  <a:pt x="40000" y="26666"/>
                </a:lnTo>
                <a:lnTo>
                  <a:pt x="4000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3" name="Shape 1203"/>
          <p:cNvSpPr/>
          <p:nvPr/>
        </p:nvSpPr>
        <p:spPr>
          <a:xfrm>
            <a:off x="6098384" y="4403727"/>
            <a:ext cx="7143" cy="14288"/>
          </a:xfrm>
          <a:custGeom>
            <a:avLst/>
            <a:gdLst/>
            <a:ahLst/>
            <a:cxnLst/>
            <a:rect l="0" t="0" r="0" b="0"/>
            <a:pathLst>
              <a:path w="120000" h="120000" extrusionOk="0">
                <a:moveTo>
                  <a:pt x="40000" y="0"/>
                </a:moveTo>
                <a:lnTo>
                  <a:pt x="40000" y="26666"/>
                </a:lnTo>
                <a:lnTo>
                  <a:pt x="80000" y="26666"/>
                </a:lnTo>
                <a:lnTo>
                  <a:pt x="80000" y="26666"/>
                </a:lnTo>
                <a:lnTo>
                  <a:pt x="80000" y="26666"/>
                </a:lnTo>
                <a:lnTo>
                  <a:pt x="80000" y="26666"/>
                </a:lnTo>
                <a:lnTo>
                  <a:pt x="80000" y="53333"/>
                </a:lnTo>
                <a:lnTo>
                  <a:pt x="80000" y="53333"/>
                </a:lnTo>
                <a:lnTo>
                  <a:pt x="80000" y="53333"/>
                </a:lnTo>
                <a:lnTo>
                  <a:pt x="80000" y="53333"/>
                </a:lnTo>
                <a:lnTo>
                  <a:pt x="120000" y="53333"/>
                </a:lnTo>
                <a:lnTo>
                  <a:pt x="120000" y="93333"/>
                </a:lnTo>
                <a:lnTo>
                  <a:pt x="120000" y="93333"/>
                </a:lnTo>
                <a:lnTo>
                  <a:pt x="120000" y="93333"/>
                </a:lnTo>
                <a:lnTo>
                  <a:pt x="120000" y="93333"/>
                </a:lnTo>
                <a:lnTo>
                  <a:pt x="120000" y="120000"/>
                </a:lnTo>
                <a:lnTo>
                  <a:pt x="120000" y="120000"/>
                </a:lnTo>
                <a:lnTo>
                  <a:pt x="120000" y="93333"/>
                </a:lnTo>
                <a:lnTo>
                  <a:pt x="80000" y="93333"/>
                </a:lnTo>
                <a:lnTo>
                  <a:pt x="80000" y="93333"/>
                </a:lnTo>
                <a:lnTo>
                  <a:pt x="80000" y="120000"/>
                </a:lnTo>
                <a:lnTo>
                  <a:pt x="80000" y="120000"/>
                </a:lnTo>
                <a:lnTo>
                  <a:pt x="80000" y="93333"/>
                </a:lnTo>
                <a:lnTo>
                  <a:pt x="40000" y="93333"/>
                </a:lnTo>
                <a:lnTo>
                  <a:pt x="40000" y="93333"/>
                </a:lnTo>
                <a:lnTo>
                  <a:pt x="40000" y="93333"/>
                </a:lnTo>
                <a:lnTo>
                  <a:pt x="40000" y="93333"/>
                </a:lnTo>
                <a:lnTo>
                  <a:pt x="40000" y="93333"/>
                </a:lnTo>
                <a:lnTo>
                  <a:pt x="40000" y="53333"/>
                </a:lnTo>
                <a:lnTo>
                  <a:pt x="40000" y="53333"/>
                </a:lnTo>
                <a:lnTo>
                  <a:pt x="0" y="53333"/>
                </a:lnTo>
                <a:lnTo>
                  <a:pt x="0" y="53333"/>
                </a:lnTo>
                <a:lnTo>
                  <a:pt x="0" y="53333"/>
                </a:lnTo>
                <a:lnTo>
                  <a:pt x="0" y="26666"/>
                </a:lnTo>
                <a:lnTo>
                  <a:pt x="0" y="26666"/>
                </a:lnTo>
                <a:lnTo>
                  <a:pt x="40000" y="26666"/>
                </a:lnTo>
                <a:lnTo>
                  <a:pt x="40000" y="26666"/>
                </a:lnTo>
                <a:lnTo>
                  <a:pt x="40000" y="0"/>
                </a:lnTo>
                <a:lnTo>
                  <a:pt x="40000" y="0"/>
                </a:lnTo>
                <a:lnTo>
                  <a:pt x="40000" y="0"/>
                </a:lnTo>
                <a:lnTo>
                  <a:pt x="4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4" name="Shape 1204"/>
          <p:cNvSpPr/>
          <p:nvPr/>
        </p:nvSpPr>
        <p:spPr>
          <a:xfrm>
            <a:off x="6076950" y="4348163"/>
            <a:ext cx="4762" cy="20639"/>
          </a:xfrm>
          <a:custGeom>
            <a:avLst/>
            <a:gdLst/>
            <a:ahLst/>
            <a:cxnLst/>
            <a:rect l="0" t="0" r="0" b="0"/>
            <a:pathLst>
              <a:path w="120000" h="120000" extrusionOk="0">
                <a:moveTo>
                  <a:pt x="60000" y="0"/>
                </a:moveTo>
                <a:lnTo>
                  <a:pt x="60000" y="18461"/>
                </a:lnTo>
                <a:lnTo>
                  <a:pt x="60000" y="18461"/>
                </a:lnTo>
                <a:lnTo>
                  <a:pt x="60000" y="18461"/>
                </a:lnTo>
                <a:lnTo>
                  <a:pt x="60000" y="18461"/>
                </a:lnTo>
                <a:lnTo>
                  <a:pt x="60000" y="18461"/>
                </a:lnTo>
                <a:lnTo>
                  <a:pt x="120000" y="18461"/>
                </a:lnTo>
                <a:lnTo>
                  <a:pt x="120000" y="18461"/>
                </a:lnTo>
                <a:lnTo>
                  <a:pt x="120000" y="18461"/>
                </a:lnTo>
                <a:lnTo>
                  <a:pt x="120000" y="36923"/>
                </a:lnTo>
                <a:lnTo>
                  <a:pt x="12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83076"/>
                </a:lnTo>
                <a:lnTo>
                  <a:pt x="120000" y="83076"/>
                </a:lnTo>
                <a:lnTo>
                  <a:pt x="120000" y="83076"/>
                </a:lnTo>
                <a:lnTo>
                  <a:pt x="120000" y="83076"/>
                </a:lnTo>
                <a:lnTo>
                  <a:pt x="120000" y="101538"/>
                </a:lnTo>
                <a:lnTo>
                  <a:pt x="120000" y="101538"/>
                </a:lnTo>
                <a:lnTo>
                  <a:pt x="120000" y="101538"/>
                </a:lnTo>
                <a:lnTo>
                  <a:pt x="120000" y="101538"/>
                </a:lnTo>
                <a:lnTo>
                  <a:pt x="120000" y="101538"/>
                </a:lnTo>
                <a:lnTo>
                  <a:pt x="120000" y="120000"/>
                </a:lnTo>
                <a:lnTo>
                  <a:pt x="120000" y="120000"/>
                </a:lnTo>
                <a:lnTo>
                  <a:pt x="120000" y="120000"/>
                </a:lnTo>
                <a:lnTo>
                  <a:pt x="60000" y="120000"/>
                </a:lnTo>
                <a:lnTo>
                  <a:pt x="60000" y="120000"/>
                </a:lnTo>
                <a:lnTo>
                  <a:pt x="60000" y="120000"/>
                </a:lnTo>
                <a:lnTo>
                  <a:pt x="60000" y="120000"/>
                </a:lnTo>
                <a:lnTo>
                  <a:pt x="60000" y="101538"/>
                </a:lnTo>
                <a:lnTo>
                  <a:pt x="60000" y="101538"/>
                </a:lnTo>
                <a:lnTo>
                  <a:pt x="60000" y="101538"/>
                </a:lnTo>
                <a:lnTo>
                  <a:pt x="0" y="101538"/>
                </a:lnTo>
                <a:lnTo>
                  <a:pt x="0" y="101538"/>
                </a:lnTo>
                <a:lnTo>
                  <a:pt x="0" y="101538"/>
                </a:lnTo>
                <a:lnTo>
                  <a:pt x="0" y="101538"/>
                </a:lnTo>
                <a:lnTo>
                  <a:pt x="60000" y="101538"/>
                </a:lnTo>
                <a:lnTo>
                  <a:pt x="60000" y="83076"/>
                </a:lnTo>
                <a:lnTo>
                  <a:pt x="60000" y="83076"/>
                </a:lnTo>
                <a:lnTo>
                  <a:pt x="60000" y="83076"/>
                </a:lnTo>
                <a:lnTo>
                  <a:pt x="60000" y="55384"/>
                </a:lnTo>
                <a:lnTo>
                  <a:pt x="60000" y="55384"/>
                </a:lnTo>
                <a:lnTo>
                  <a:pt x="60000" y="55384"/>
                </a:lnTo>
                <a:lnTo>
                  <a:pt x="60000" y="55384"/>
                </a:lnTo>
                <a:lnTo>
                  <a:pt x="60000" y="36923"/>
                </a:lnTo>
                <a:lnTo>
                  <a:pt x="60000" y="36923"/>
                </a:lnTo>
                <a:lnTo>
                  <a:pt x="60000" y="36923"/>
                </a:lnTo>
                <a:lnTo>
                  <a:pt x="0" y="36923"/>
                </a:lnTo>
                <a:lnTo>
                  <a:pt x="0" y="36923"/>
                </a:lnTo>
                <a:lnTo>
                  <a:pt x="0" y="36923"/>
                </a:lnTo>
                <a:lnTo>
                  <a:pt x="0" y="36923"/>
                </a:lnTo>
                <a:lnTo>
                  <a:pt x="0" y="36923"/>
                </a:lnTo>
                <a:lnTo>
                  <a:pt x="0" y="36923"/>
                </a:lnTo>
                <a:lnTo>
                  <a:pt x="0" y="36923"/>
                </a:lnTo>
                <a:lnTo>
                  <a:pt x="0" y="36923"/>
                </a:lnTo>
                <a:lnTo>
                  <a:pt x="0" y="36923"/>
                </a:lnTo>
                <a:lnTo>
                  <a:pt x="0" y="36923"/>
                </a:lnTo>
                <a:lnTo>
                  <a:pt x="0" y="18461"/>
                </a:lnTo>
                <a:lnTo>
                  <a:pt x="0" y="18461"/>
                </a:lnTo>
                <a:lnTo>
                  <a:pt x="0" y="18461"/>
                </a:lnTo>
                <a:lnTo>
                  <a:pt x="0" y="18461"/>
                </a:lnTo>
                <a:lnTo>
                  <a:pt x="0" y="18461"/>
                </a:lnTo>
                <a:lnTo>
                  <a:pt x="0" y="0"/>
                </a:lnTo>
                <a:lnTo>
                  <a:pt x="0" y="0"/>
                </a:lnTo>
                <a:lnTo>
                  <a:pt x="0" y="0"/>
                </a:lnTo>
                <a:lnTo>
                  <a:pt x="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5" name="Shape 1205"/>
          <p:cNvSpPr/>
          <p:nvPr/>
        </p:nvSpPr>
        <p:spPr>
          <a:xfrm>
            <a:off x="6076950" y="4348163"/>
            <a:ext cx="4762" cy="20639"/>
          </a:xfrm>
          <a:custGeom>
            <a:avLst/>
            <a:gdLst/>
            <a:ahLst/>
            <a:cxnLst/>
            <a:rect l="0" t="0" r="0" b="0"/>
            <a:pathLst>
              <a:path w="120000" h="120000" extrusionOk="0">
                <a:moveTo>
                  <a:pt x="60000" y="0"/>
                </a:moveTo>
                <a:lnTo>
                  <a:pt x="60000" y="18461"/>
                </a:lnTo>
                <a:lnTo>
                  <a:pt x="60000" y="18461"/>
                </a:lnTo>
                <a:lnTo>
                  <a:pt x="60000" y="18461"/>
                </a:lnTo>
                <a:lnTo>
                  <a:pt x="60000" y="18461"/>
                </a:lnTo>
                <a:lnTo>
                  <a:pt x="60000" y="18461"/>
                </a:lnTo>
                <a:lnTo>
                  <a:pt x="120000" y="18461"/>
                </a:lnTo>
                <a:lnTo>
                  <a:pt x="120000" y="18461"/>
                </a:lnTo>
                <a:lnTo>
                  <a:pt x="120000" y="18461"/>
                </a:lnTo>
                <a:lnTo>
                  <a:pt x="120000" y="36923"/>
                </a:lnTo>
                <a:lnTo>
                  <a:pt x="12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83076"/>
                </a:lnTo>
                <a:lnTo>
                  <a:pt x="120000" y="83076"/>
                </a:lnTo>
                <a:lnTo>
                  <a:pt x="120000" y="83076"/>
                </a:lnTo>
                <a:lnTo>
                  <a:pt x="120000" y="83076"/>
                </a:lnTo>
                <a:lnTo>
                  <a:pt x="120000" y="101538"/>
                </a:lnTo>
                <a:lnTo>
                  <a:pt x="120000" y="101538"/>
                </a:lnTo>
                <a:lnTo>
                  <a:pt x="120000" y="101538"/>
                </a:lnTo>
                <a:lnTo>
                  <a:pt x="120000" y="101538"/>
                </a:lnTo>
                <a:lnTo>
                  <a:pt x="120000" y="101538"/>
                </a:lnTo>
                <a:lnTo>
                  <a:pt x="120000" y="120000"/>
                </a:lnTo>
                <a:lnTo>
                  <a:pt x="120000" y="120000"/>
                </a:lnTo>
                <a:lnTo>
                  <a:pt x="120000" y="120000"/>
                </a:lnTo>
                <a:lnTo>
                  <a:pt x="60000" y="120000"/>
                </a:lnTo>
                <a:lnTo>
                  <a:pt x="60000" y="120000"/>
                </a:lnTo>
                <a:lnTo>
                  <a:pt x="60000" y="120000"/>
                </a:lnTo>
                <a:lnTo>
                  <a:pt x="60000" y="120000"/>
                </a:lnTo>
                <a:lnTo>
                  <a:pt x="60000" y="101538"/>
                </a:lnTo>
                <a:lnTo>
                  <a:pt x="60000" y="101538"/>
                </a:lnTo>
                <a:lnTo>
                  <a:pt x="60000" y="101538"/>
                </a:lnTo>
                <a:lnTo>
                  <a:pt x="0" y="101538"/>
                </a:lnTo>
                <a:lnTo>
                  <a:pt x="0" y="101538"/>
                </a:lnTo>
                <a:lnTo>
                  <a:pt x="0" y="101538"/>
                </a:lnTo>
                <a:lnTo>
                  <a:pt x="0" y="101538"/>
                </a:lnTo>
                <a:lnTo>
                  <a:pt x="60000" y="101538"/>
                </a:lnTo>
                <a:lnTo>
                  <a:pt x="60000" y="83076"/>
                </a:lnTo>
                <a:lnTo>
                  <a:pt x="60000" y="83076"/>
                </a:lnTo>
                <a:lnTo>
                  <a:pt x="60000" y="83076"/>
                </a:lnTo>
                <a:lnTo>
                  <a:pt x="60000" y="55384"/>
                </a:lnTo>
                <a:lnTo>
                  <a:pt x="60000" y="55384"/>
                </a:lnTo>
                <a:lnTo>
                  <a:pt x="60000" y="55384"/>
                </a:lnTo>
                <a:lnTo>
                  <a:pt x="60000" y="55384"/>
                </a:lnTo>
                <a:lnTo>
                  <a:pt x="60000" y="36923"/>
                </a:lnTo>
                <a:lnTo>
                  <a:pt x="60000" y="36923"/>
                </a:lnTo>
                <a:lnTo>
                  <a:pt x="60000" y="36923"/>
                </a:lnTo>
                <a:lnTo>
                  <a:pt x="0" y="36923"/>
                </a:lnTo>
                <a:lnTo>
                  <a:pt x="0" y="36923"/>
                </a:lnTo>
                <a:lnTo>
                  <a:pt x="0" y="36923"/>
                </a:lnTo>
                <a:lnTo>
                  <a:pt x="0" y="36923"/>
                </a:lnTo>
                <a:lnTo>
                  <a:pt x="0" y="36923"/>
                </a:lnTo>
                <a:lnTo>
                  <a:pt x="0" y="36923"/>
                </a:lnTo>
                <a:lnTo>
                  <a:pt x="0" y="36923"/>
                </a:lnTo>
                <a:lnTo>
                  <a:pt x="0" y="36923"/>
                </a:lnTo>
                <a:lnTo>
                  <a:pt x="0" y="36923"/>
                </a:lnTo>
                <a:lnTo>
                  <a:pt x="0" y="36923"/>
                </a:lnTo>
                <a:lnTo>
                  <a:pt x="0" y="18461"/>
                </a:lnTo>
                <a:lnTo>
                  <a:pt x="0" y="18461"/>
                </a:lnTo>
                <a:lnTo>
                  <a:pt x="0" y="18461"/>
                </a:lnTo>
                <a:lnTo>
                  <a:pt x="0" y="18461"/>
                </a:lnTo>
                <a:lnTo>
                  <a:pt x="0" y="18461"/>
                </a:lnTo>
                <a:lnTo>
                  <a:pt x="0" y="0"/>
                </a:lnTo>
                <a:lnTo>
                  <a:pt x="0" y="0"/>
                </a:lnTo>
                <a:lnTo>
                  <a:pt x="0" y="0"/>
                </a:lnTo>
                <a:lnTo>
                  <a:pt x="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6" name="Shape 1206"/>
          <p:cNvSpPr/>
          <p:nvPr/>
        </p:nvSpPr>
        <p:spPr>
          <a:xfrm>
            <a:off x="6105525" y="4418012"/>
            <a:ext cx="10716" cy="23813"/>
          </a:xfrm>
          <a:custGeom>
            <a:avLst/>
            <a:gdLst/>
            <a:ahLst/>
            <a:cxnLst/>
            <a:rect l="0" t="0" r="0" b="0"/>
            <a:pathLst>
              <a:path w="120000" h="120000" extrusionOk="0">
                <a:moveTo>
                  <a:pt x="120000" y="104000"/>
                </a:moveTo>
                <a:lnTo>
                  <a:pt x="120000" y="104000"/>
                </a:lnTo>
                <a:lnTo>
                  <a:pt x="120000" y="104000"/>
                </a:lnTo>
                <a:lnTo>
                  <a:pt x="120000" y="120000"/>
                </a:lnTo>
                <a:lnTo>
                  <a:pt x="120000" y="120000"/>
                </a:lnTo>
                <a:lnTo>
                  <a:pt x="120000" y="120000"/>
                </a:lnTo>
                <a:lnTo>
                  <a:pt x="93333" y="120000"/>
                </a:lnTo>
                <a:lnTo>
                  <a:pt x="93333" y="120000"/>
                </a:lnTo>
                <a:lnTo>
                  <a:pt x="93333" y="120000"/>
                </a:lnTo>
                <a:lnTo>
                  <a:pt x="93333" y="120000"/>
                </a:lnTo>
                <a:lnTo>
                  <a:pt x="93333" y="104000"/>
                </a:lnTo>
                <a:lnTo>
                  <a:pt x="93333" y="104000"/>
                </a:lnTo>
                <a:lnTo>
                  <a:pt x="93333" y="104000"/>
                </a:lnTo>
                <a:lnTo>
                  <a:pt x="93333" y="104000"/>
                </a:lnTo>
                <a:lnTo>
                  <a:pt x="93333" y="88000"/>
                </a:lnTo>
                <a:lnTo>
                  <a:pt x="66666" y="88000"/>
                </a:lnTo>
                <a:lnTo>
                  <a:pt x="66666" y="88000"/>
                </a:lnTo>
                <a:lnTo>
                  <a:pt x="66666" y="88000"/>
                </a:lnTo>
                <a:lnTo>
                  <a:pt x="66666" y="88000"/>
                </a:lnTo>
                <a:lnTo>
                  <a:pt x="66666" y="88000"/>
                </a:lnTo>
                <a:lnTo>
                  <a:pt x="66666" y="72000"/>
                </a:lnTo>
                <a:lnTo>
                  <a:pt x="26666" y="72000"/>
                </a:lnTo>
                <a:lnTo>
                  <a:pt x="26666" y="72000"/>
                </a:lnTo>
                <a:lnTo>
                  <a:pt x="66666" y="72000"/>
                </a:lnTo>
                <a:lnTo>
                  <a:pt x="66666" y="72000"/>
                </a:lnTo>
                <a:lnTo>
                  <a:pt x="66666" y="48000"/>
                </a:lnTo>
                <a:lnTo>
                  <a:pt x="26666" y="48000"/>
                </a:lnTo>
                <a:lnTo>
                  <a:pt x="26666" y="48000"/>
                </a:lnTo>
                <a:lnTo>
                  <a:pt x="26666" y="48000"/>
                </a:lnTo>
                <a:lnTo>
                  <a:pt x="26666" y="48000"/>
                </a:lnTo>
                <a:lnTo>
                  <a:pt x="26666" y="48000"/>
                </a:lnTo>
                <a:lnTo>
                  <a:pt x="26666" y="48000"/>
                </a:lnTo>
                <a:lnTo>
                  <a:pt x="26666" y="48000"/>
                </a:lnTo>
                <a:lnTo>
                  <a:pt x="26666" y="48000"/>
                </a:lnTo>
                <a:lnTo>
                  <a:pt x="0" y="48000"/>
                </a:lnTo>
                <a:lnTo>
                  <a:pt x="0" y="48000"/>
                </a:lnTo>
                <a:lnTo>
                  <a:pt x="0" y="32000"/>
                </a:lnTo>
                <a:lnTo>
                  <a:pt x="0" y="32000"/>
                </a:lnTo>
                <a:lnTo>
                  <a:pt x="0" y="32000"/>
                </a:lnTo>
                <a:lnTo>
                  <a:pt x="0" y="16000"/>
                </a:lnTo>
                <a:lnTo>
                  <a:pt x="0" y="16000"/>
                </a:lnTo>
                <a:lnTo>
                  <a:pt x="0" y="16000"/>
                </a:lnTo>
                <a:lnTo>
                  <a:pt x="0" y="16000"/>
                </a:lnTo>
                <a:lnTo>
                  <a:pt x="0" y="16000"/>
                </a:lnTo>
                <a:lnTo>
                  <a:pt x="0" y="0"/>
                </a:lnTo>
                <a:lnTo>
                  <a:pt x="0" y="0"/>
                </a:lnTo>
                <a:lnTo>
                  <a:pt x="26666" y="0"/>
                </a:lnTo>
                <a:lnTo>
                  <a:pt x="26666" y="0"/>
                </a:lnTo>
                <a:lnTo>
                  <a:pt x="26666" y="0"/>
                </a:lnTo>
                <a:lnTo>
                  <a:pt x="26666" y="0"/>
                </a:lnTo>
                <a:lnTo>
                  <a:pt x="26666" y="16000"/>
                </a:lnTo>
                <a:lnTo>
                  <a:pt x="26666" y="16000"/>
                </a:lnTo>
                <a:lnTo>
                  <a:pt x="26666" y="16000"/>
                </a:lnTo>
                <a:lnTo>
                  <a:pt x="66666" y="16000"/>
                </a:lnTo>
                <a:lnTo>
                  <a:pt x="66666" y="16000"/>
                </a:lnTo>
                <a:lnTo>
                  <a:pt x="66666" y="16000"/>
                </a:lnTo>
                <a:lnTo>
                  <a:pt x="66666" y="32000"/>
                </a:lnTo>
                <a:lnTo>
                  <a:pt x="66666" y="32000"/>
                </a:lnTo>
                <a:lnTo>
                  <a:pt x="66666" y="32000"/>
                </a:lnTo>
                <a:lnTo>
                  <a:pt x="66666" y="32000"/>
                </a:lnTo>
                <a:lnTo>
                  <a:pt x="93333" y="32000"/>
                </a:lnTo>
                <a:lnTo>
                  <a:pt x="93333" y="48000"/>
                </a:lnTo>
                <a:lnTo>
                  <a:pt x="93333" y="48000"/>
                </a:lnTo>
                <a:lnTo>
                  <a:pt x="93333" y="48000"/>
                </a:lnTo>
                <a:lnTo>
                  <a:pt x="93333" y="48000"/>
                </a:lnTo>
                <a:lnTo>
                  <a:pt x="93333" y="48000"/>
                </a:lnTo>
                <a:lnTo>
                  <a:pt x="93333" y="48000"/>
                </a:lnTo>
                <a:lnTo>
                  <a:pt x="93333" y="48000"/>
                </a:lnTo>
                <a:lnTo>
                  <a:pt x="93333" y="72000"/>
                </a:lnTo>
                <a:lnTo>
                  <a:pt x="120000" y="72000"/>
                </a:lnTo>
                <a:lnTo>
                  <a:pt x="120000" y="72000"/>
                </a:lnTo>
                <a:lnTo>
                  <a:pt x="120000" y="72000"/>
                </a:lnTo>
                <a:lnTo>
                  <a:pt x="120000" y="72000"/>
                </a:lnTo>
                <a:lnTo>
                  <a:pt x="120000" y="88000"/>
                </a:lnTo>
                <a:lnTo>
                  <a:pt x="120000" y="88000"/>
                </a:lnTo>
                <a:lnTo>
                  <a:pt x="120000" y="88000"/>
                </a:lnTo>
                <a:lnTo>
                  <a:pt x="120000" y="88000"/>
                </a:lnTo>
                <a:lnTo>
                  <a:pt x="120000" y="104000"/>
                </a:lnTo>
                <a:lnTo>
                  <a:pt x="120000" y="104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7" name="Shape 1207"/>
          <p:cNvSpPr/>
          <p:nvPr/>
        </p:nvSpPr>
        <p:spPr>
          <a:xfrm>
            <a:off x="6105525" y="4418012"/>
            <a:ext cx="10716" cy="23813"/>
          </a:xfrm>
          <a:custGeom>
            <a:avLst/>
            <a:gdLst/>
            <a:ahLst/>
            <a:cxnLst/>
            <a:rect l="0" t="0" r="0" b="0"/>
            <a:pathLst>
              <a:path w="120000" h="120000" extrusionOk="0">
                <a:moveTo>
                  <a:pt x="120000" y="104000"/>
                </a:moveTo>
                <a:lnTo>
                  <a:pt x="120000" y="104000"/>
                </a:lnTo>
                <a:lnTo>
                  <a:pt x="120000" y="104000"/>
                </a:lnTo>
                <a:lnTo>
                  <a:pt x="120000" y="120000"/>
                </a:lnTo>
                <a:lnTo>
                  <a:pt x="120000" y="120000"/>
                </a:lnTo>
                <a:lnTo>
                  <a:pt x="120000" y="120000"/>
                </a:lnTo>
                <a:lnTo>
                  <a:pt x="93333" y="120000"/>
                </a:lnTo>
                <a:lnTo>
                  <a:pt x="93333" y="120000"/>
                </a:lnTo>
                <a:lnTo>
                  <a:pt x="93333" y="120000"/>
                </a:lnTo>
                <a:lnTo>
                  <a:pt x="93333" y="120000"/>
                </a:lnTo>
                <a:lnTo>
                  <a:pt x="93333" y="104000"/>
                </a:lnTo>
                <a:lnTo>
                  <a:pt x="93333" y="104000"/>
                </a:lnTo>
                <a:lnTo>
                  <a:pt x="93333" y="104000"/>
                </a:lnTo>
                <a:lnTo>
                  <a:pt x="93333" y="104000"/>
                </a:lnTo>
                <a:lnTo>
                  <a:pt x="93333" y="88000"/>
                </a:lnTo>
                <a:lnTo>
                  <a:pt x="66666" y="88000"/>
                </a:lnTo>
                <a:lnTo>
                  <a:pt x="66666" y="88000"/>
                </a:lnTo>
                <a:lnTo>
                  <a:pt x="66666" y="88000"/>
                </a:lnTo>
                <a:lnTo>
                  <a:pt x="66666" y="88000"/>
                </a:lnTo>
                <a:lnTo>
                  <a:pt x="66666" y="88000"/>
                </a:lnTo>
                <a:lnTo>
                  <a:pt x="66666" y="72000"/>
                </a:lnTo>
                <a:lnTo>
                  <a:pt x="26666" y="72000"/>
                </a:lnTo>
                <a:lnTo>
                  <a:pt x="26666" y="72000"/>
                </a:lnTo>
                <a:lnTo>
                  <a:pt x="66666" y="72000"/>
                </a:lnTo>
                <a:lnTo>
                  <a:pt x="66666" y="72000"/>
                </a:lnTo>
                <a:lnTo>
                  <a:pt x="66666" y="48000"/>
                </a:lnTo>
                <a:lnTo>
                  <a:pt x="26666" y="48000"/>
                </a:lnTo>
                <a:lnTo>
                  <a:pt x="26666" y="48000"/>
                </a:lnTo>
                <a:lnTo>
                  <a:pt x="26666" y="48000"/>
                </a:lnTo>
                <a:lnTo>
                  <a:pt x="26666" y="48000"/>
                </a:lnTo>
                <a:lnTo>
                  <a:pt x="26666" y="48000"/>
                </a:lnTo>
                <a:lnTo>
                  <a:pt x="26666" y="48000"/>
                </a:lnTo>
                <a:lnTo>
                  <a:pt x="26666" y="48000"/>
                </a:lnTo>
                <a:lnTo>
                  <a:pt x="26666" y="48000"/>
                </a:lnTo>
                <a:lnTo>
                  <a:pt x="0" y="48000"/>
                </a:lnTo>
                <a:lnTo>
                  <a:pt x="0" y="48000"/>
                </a:lnTo>
                <a:lnTo>
                  <a:pt x="0" y="32000"/>
                </a:lnTo>
                <a:lnTo>
                  <a:pt x="0" y="32000"/>
                </a:lnTo>
                <a:lnTo>
                  <a:pt x="0" y="32000"/>
                </a:lnTo>
                <a:lnTo>
                  <a:pt x="0" y="16000"/>
                </a:lnTo>
                <a:lnTo>
                  <a:pt x="0" y="16000"/>
                </a:lnTo>
                <a:lnTo>
                  <a:pt x="0" y="16000"/>
                </a:lnTo>
                <a:lnTo>
                  <a:pt x="0" y="16000"/>
                </a:lnTo>
                <a:lnTo>
                  <a:pt x="0" y="16000"/>
                </a:lnTo>
                <a:lnTo>
                  <a:pt x="0" y="0"/>
                </a:lnTo>
                <a:lnTo>
                  <a:pt x="0" y="0"/>
                </a:lnTo>
                <a:lnTo>
                  <a:pt x="26666" y="0"/>
                </a:lnTo>
                <a:lnTo>
                  <a:pt x="26666" y="0"/>
                </a:lnTo>
                <a:lnTo>
                  <a:pt x="26666" y="0"/>
                </a:lnTo>
                <a:lnTo>
                  <a:pt x="26666" y="0"/>
                </a:lnTo>
                <a:lnTo>
                  <a:pt x="26666" y="16000"/>
                </a:lnTo>
                <a:lnTo>
                  <a:pt x="26666" y="16000"/>
                </a:lnTo>
                <a:lnTo>
                  <a:pt x="26666" y="16000"/>
                </a:lnTo>
                <a:lnTo>
                  <a:pt x="66666" y="16000"/>
                </a:lnTo>
                <a:lnTo>
                  <a:pt x="66666" y="16000"/>
                </a:lnTo>
                <a:lnTo>
                  <a:pt x="66666" y="16000"/>
                </a:lnTo>
                <a:lnTo>
                  <a:pt x="66666" y="32000"/>
                </a:lnTo>
                <a:lnTo>
                  <a:pt x="66666" y="32000"/>
                </a:lnTo>
                <a:lnTo>
                  <a:pt x="66666" y="32000"/>
                </a:lnTo>
                <a:lnTo>
                  <a:pt x="66666" y="32000"/>
                </a:lnTo>
                <a:lnTo>
                  <a:pt x="93333" y="32000"/>
                </a:lnTo>
                <a:lnTo>
                  <a:pt x="93333" y="48000"/>
                </a:lnTo>
                <a:lnTo>
                  <a:pt x="93333" y="48000"/>
                </a:lnTo>
                <a:lnTo>
                  <a:pt x="93333" y="48000"/>
                </a:lnTo>
                <a:lnTo>
                  <a:pt x="93333" y="48000"/>
                </a:lnTo>
                <a:lnTo>
                  <a:pt x="93333" y="48000"/>
                </a:lnTo>
                <a:lnTo>
                  <a:pt x="93333" y="48000"/>
                </a:lnTo>
                <a:lnTo>
                  <a:pt x="93333" y="48000"/>
                </a:lnTo>
                <a:lnTo>
                  <a:pt x="93333" y="72000"/>
                </a:lnTo>
                <a:lnTo>
                  <a:pt x="120000" y="72000"/>
                </a:lnTo>
                <a:lnTo>
                  <a:pt x="120000" y="72000"/>
                </a:lnTo>
                <a:lnTo>
                  <a:pt x="120000" y="72000"/>
                </a:lnTo>
                <a:lnTo>
                  <a:pt x="120000" y="72000"/>
                </a:lnTo>
                <a:lnTo>
                  <a:pt x="120000" y="88000"/>
                </a:lnTo>
                <a:lnTo>
                  <a:pt x="120000" y="88000"/>
                </a:lnTo>
                <a:lnTo>
                  <a:pt x="120000" y="88000"/>
                </a:lnTo>
                <a:lnTo>
                  <a:pt x="120000" y="88000"/>
                </a:lnTo>
                <a:lnTo>
                  <a:pt x="120000" y="104000"/>
                </a:lnTo>
                <a:lnTo>
                  <a:pt x="120000" y="10400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8" name="Shape 1208"/>
          <p:cNvSpPr/>
          <p:nvPr/>
        </p:nvSpPr>
        <p:spPr>
          <a:xfrm>
            <a:off x="6032899" y="4270378"/>
            <a:ext cx="15479" cy="17463"/>
          </a:xfrm>
          <a:custGeom>
            <a:avLst/>
            <a:gdLst/>
            <a:ahLst/>
            <a:cxnLst/>
            <a:rect l="0" t="0" r="0" b="0"/>
            <a:pathLst>
              <a:path w="120000" h="120000" extrusionOk="0">
                <a:moveTo>
                  <a:pt x="18461" y="0"/>
                </a:moveTo>
                <a:lnTo>
                  <a:pt x="18461" y="0"/>
                </a:lnTo>
                <a:lnTo>
                  <a:pt x="36923" y="0"/>
                </a:lnTo>
                <a:lnTo>
                  <a:pt x="36923" y="0"/>
                </a:lnTo>
                <a:lnTo>
                  <a:pt x="36923" y="32727"/>
                </a:lnTo>
                <a:lnTo>
                  <a:pt x="36923" y="32727"/>
                </a:lnTo>
                <a:lnTo>
                  <a:pt x="36923" y="32727"/>
                </a:lnTo>
                <a:lnTo>
                  <a:pt x="36923" y="32727"/>
                </a:lnTo>
                <a:lnTo>
                  <a:pt x="36923" y="32727"/>
                </a:lnTo>
                <a:lnTo>
                  <a:pt x="55384" y="32727"/>
                </a:lnTo>
                <a:lnTo>
                  <a:pt x="55384" y="32727"/>
                </a:lnTo>
                <a:lnTo>
                  <a:pt x="55384" y="32727"/>
                </a:lnTo>
                <a:lnTo>
                  <a:pt x="55384" y="54545"/>
                </a:lnTo>
                <a:lnTo>
                  <a:pt x="55384" y="54545"/>
                </a:lnTo>
                <a:lnTo>
                  <a:pt x="55384" y="54545"/>
                </a:lnTo>
                <a:lnTo>
                  <a:pt x="83076" y="54545"/>
                </a:lnTo>
                <a:lnTo>
                  <a:pt x="83076" y="54545"/>
                </a:lnTo>
                <a:lnTo>
                  <a:pt x="83076" y="54545"/>
                </a:lnTo>
                <a:lnTo>
                  <a:pt x="83076" y="76363"/>
                </a:lnTo>
                <a:lnTo>
                  <a:pt x="83076" y="76363"/>
                </a:lnTo>
                <a:lnTo>
                  <a:pt x="83076" y="76363"/>
                </a:lnTo>
                <a:lnTo>
                  <a:pt x="101538" y="76363"/>
                </a:lnTo>
                <a:lnTo>
                  <a:pt x="101538" y="76363"/>
                </a:lnTo>
                <a:lnTo>
                  <a:pt x="101538" y="76363"/>
                </a:lnTo>
                <a:lnTo>
                  <a:pt x="101538" y="76363"/>
                </a:lnTo>
                <a:lnTo>
                  <a:pt x="101538" y="98181"/>
                </a:lnTo>
                <a:lnTo>
                  <a:pt x="101538" y="98181"/>
                </a:lnTo>
                <a:lnTo>
                  <a:pt x="120000" y="98181"/>
                </a:lnTo>
                <a:lnTo>
                  <a:pt x="120000" y="98181"/>
                </a:lnTo>
                <a:lnTo>
                  <a:pt x="120000" y="98181"/>
                </a:lnTo>
                <a:lnTo>
                  <a:pt x="120000" y="98181"/>
                </a:lnTo>
                <a:lnTo>
                  <a:pt x="120000" y="98181"/>
                </a:lnTo>
                <a:lnTo>
                  <a:pt x="120000" y="98181"/>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55384" y="120000"/>
                </a:lnTo>
                <a:lnTo>
                  <a:pt x="55384" y="98181"/>
                </a:lnTo>
                <a:lnTo>
                  <a:pt x="83076" y="98181"/>
                </a:lnTo>
                <a:lnTo>
                  <a:pt x="83076" y="98181"/>
                </a:lnTo>
                <a:lnTo>
                  <a:pt x="83076" y="98181"/>
                </a:lnTo>
                <a:lnTo>
                  <a:pt x="55384" y="98181"/>
                </a:lnTo>
                <a:lnTo>
                  <a:pt x="55384" y="98181"/>
                </a:lnTo>
                <a:lnTo>
                  <a:pt x="55384" y="98181"/>
                </a:lnTo>
                <a:lnTo>
                  <a:pt x="55384" y="98181"/>
                </a:lnTo>
                <a:lnTo>
                  <a:pt x="55384" y="76363"/>
                </a:lnTo>
                <a:lnTo>
                  <a:pt x="55384" y="76363"/>
                </a:lnTo>
                <a:lnTo>
                  <a:pt x="36923" y="76363"/>
                </a:lnTo>
                <a:lnTo>
                  <a:pt x="36923" y="98181"/>
                </a:lnTo>
                <a:lnTo>
                  <a:pt x="36923" y="98181"/>
                </a:lnTo>
                <a:lnTo>
                  <a:pt x="36923" y="98181"/>
                </a:lnTo>
                <a:lnTo>
                  <a:pt x="36923" y="76363"/>
                </a:lnTo>
                <a:lnTo>
                  <a:pt x="36923" y="76363"/>
                </a:lnTo>
                <a:lnTo>
                  <a:pt x="36923" y="76363"/>
                </a:lnTo>
                <a:lnTo>
                  <a:pt x="18461" y="76363"/>
                </a:lnTo>
                <a:lnTo>
                  <a:pt x="18461" y="76363"/>
                </a:lnTo>
                <a:lnTo>
                  <a:pt x="18461" y="76363"/>
                </a:lnTo>
                <a:lnTo>
                  <a:pt x="18461" y="76363"/>
                </a:lnTo>
                <a:lnTo>
                  <a:pt x="18461" y="54545"/>
                </a:lnTo>
                <a:lnTo>
                  <a:pt x="0" y="54545"/>
                </a:lnTo>
                <a:lnTo>
                  <a:pt x="0" y="54545"/>
                </a:lnTo>
                <a:lnTo>
                  <a:pt x="0" y="54545"/>
                </a:lnTo>
                <a:lnTo>
                  <a:pt x="0" y="54545"/>
                </a:lnTo>
                <a:lnTo>
                  <a:pt x="0" y="32727"/>
                </a:lnTo>
                <a:lnTo>
                  <a:pt x="0" y="32727"/>
                </a:lnTo>
                <a:lnTo>
                  <a:pt x="0" y="32727"/>
                </a:lnTo>
                <a:lnTo>
                  <a:pt x="18461" y="32727"/>
                </a:lnTo>
                <a:lnTo>
                  <a:pt x="18461" y="32727"/>
                </a:lnTo>
                <a:lnTo>
                  <a:pt x="18461" y="0"/>
                </a:lnTo>
                <a:lnTo>
                  <a:pt x="18461" y="0"/>
                </a:lnTo>
                <a:lnTo>
                  <a:pt x="18461" y="0"/>
                </a:lnTo>
                <a:lnTo>
                  <a:pt x="18461"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09" name="Shape 1209"/>
          <p:cNvSpPr/>
          <p:nvPr/>
        </p:nvSpPr>
        <p:spPr>
          <a:xfrm>
            <a:off x="6032899" y="4270378"/>
            <a:ext cx="15479" cy="17463"/>
          </a:xfrm>
          <a:custGeom>
            <a:avLst/>
            <a:gdLst/>
            <a:ahLst/>
            <a:cxnLst/>
            <a:rect l="0" t="0" r="0" b="0"/>
            <a:pathLst>
              <a:path w="120000" h="120000" extrusionOk="0">
                <a:moveTo>
                  <a:pt x="18461" y="0"/>
                </a:moveTo>
                <a:lnTo>
                  <a:pt x="18461" y="0"/>
                </a:lnTo>
                <a:lnTo>
                  <a:pt x="36923" y="0"/>
                </a:lnTo>
                <a:lnTo>
                  <a:pt x="36923" y="0"/>
                </a:lnTo>
                <a:lnTo>
                  <a:pt x="36923" y="32727"/>
                </a:lnTo>
                <a:lnTo>
                  <a:pt x="36923" y="32727"/>
                </a:lnTo>
                <a:lnTo>
                  <a:pt x="36923" y="32727"/>
                </a:lnTo>
                <a:lnTo>
                  <a:pt x="36923" y="32727"/>
                </a:lnTo>
                <a:lnTo>
                  <a:pt x="36923" y="32727"/>
                </a:lnTo>
                <a:lnTo>
                  <a:pt x="55384" y="32727"/>
                </a:lnTo>
                <a:lnTo>
                  <a:pt x="55384" y="32727"/>
                </a:lnTo>
                <a:lnTo>
                  <a:pt x="55384" y="32727"/>
                </a:lnTo>
                <a:lnTo>
                  <a:pt x="55384" y="54545"/>
                </a:lnTo>
                <a:lnTo>
                  <a:pt x="55384" y="54545"/>
                </a:lnTo>
                <a:lnTo>
                  <a:pt x="55384" y="54545"/>
                </a:lnTo>
                <a:lnTo>
                  <a:pt x="83076" y="54545"/>
                </a:lnTo>
                <a:lnTo>
                  <a:pt x="83076" y="54545"/>
                </a:lnTo>
                <a:lnTo>
                  <a:pt x="83076" y="54545"/>
                </a:lnTo>
                <a:lnTo>
                  <a:pt x="83076" y="76363"/>
                </a:lnTo>
                <a:lnTo>
                  <a:pt x="83076" y="76363"/>
                </a:lnTo>
                <a:lnTo>
                  <a:pt x="83076" y="76363"/>
                </a:lnTo>
                <a:lnTo>
                  <a:pt x="101538" y="76363"/>
                </a:lnTo>
                <a:lnTo>
                  <a:pt x="101538" y="76363"/>
                </a:lnTo>
                <a:lnTo>
                  <a:pt x="101538" y="76363"/>
                </a:lnTo>
                <a:lnTo>
                  <a:pt x="101538" y="76363"/>
                </a:lnTo>
                <a:lnTo>
                  <a:pt x="101538" y="98181"/>
                </a:lnTo>
                <a:lnTo>
                  <a:pt x="101538" y="98181"/>
                </a:lnTo>
                <a:lnTo>
                  <a:pt x="120000" y="98181"/>
                </a:lnTo>
                <a:lnTo>
                  <a:pt x="120000" y="98181"/>
                </a:lnTo>
                <a:lnTo>
                  <a:pt x="120000" y="98181"/>
                </a:lnTo>
                <a:lnTo>
                  <a:pt x="120000" y="98181"/>
                </a:lnTo>
                <a:lnTo>
                  <a:pt x="120000" y="98181"/>
                </a:lnTo>
                <a:lnTo>
                  <a:pt x="120000" y="98181"/>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55384" y="120000"/>
                </a:lnTo>
                <a:lnTo>
                  <a:pt x="55384" y="98181"/>
                </a:lnTo>
                <a:lnTo>
                  <a:pt x="83076" y="98181"/>
                </a:lnTo>
                <a:lnTo>
                  <a:pt x="83076" y="98181"/>
                </a:lnTo>
                <a:lnTo>
                  <a:pt x="83076" y="98181"/>
                </a:lnTo>
                <a:lnTo>
                  <a:pt x="55384" y="98181"/>
                </a:lnTo>
                <a:lnTo>
                  <a:pt x="55384" y="98181"/>
                </a:lnTo>
                <a:lnTo>
                  <a:pt x="55384" y="98181"/>
                </a:lnTo>
                <a:lnTo>
                  <a:pt x="55384" y="98181"/>
                </a:lnTo>
                <a:lnTo>
                  <a:pt x="55384" y="76363"/>
                </a:lnTo>
                <a:lnTo>
                  <a:pt x="55384" y="76363"/>
                </a:lnTo>
                <a:lnTo>
                  <a:pt x="36923" y="76363"/>
                </a:lnTo>
                <a:lnTo>
                  <a:pt x="36923" y="98181"/>
                </a:lnTo>
                <a:lnTo>
                  <a:pt x="36923" y="98181"/>
                </a:lnTo>
                <a:lnTo>
                  <a:pt x="36923" y="98181"/>
                </a:lnTo>
                <a:lnTo>
                  <a:pt x="36923" y="76363"/>
                </a:lnTo>
                <a:lnTo>
                  <a:pt x="36923" y="76363"/>
                </a:lnTo>
                <a:lnTo>
                  <a:pt x="36923" y="76363"/>
                </a:lnTo>
                <a:lnTo>
                  <a:pt x="18461" y="76363"/>
                </a:lnTo>
                <a:lnTo>
                  <a:pt x="18461" y="76363"/>
                </a:lnTo>
                <a:lnTo>
                  <a:pt x="18461" y="76363"/>
                </a:lnTo>
                <a:lnTo>
                  <a:pt x="18461" y="76363"/>
                </a:lnTo>
                <a:lnTo>
                  <a:pt x="18461" y="54545"/>
                </a:lnTo>
                <a:lnTo>
                  <a:pt x="0" y="54545"/>
                </a:lnTo>
                <a:lnTo>
                  <a:pt x="0" y="54545"/>
                </a:lnTo>
                <a:lnTo>
                  <a:pt x="0" y="54545"/>
                </a:lnTo>
                <a:lnTo>
                  <a:pt x="0" y="54545"/>
                </a:lnTo>
                <a:lnTo>
                  <a:pt x="0" y="32727"/>
                </a:lnTo>
                <a:lnTo>
                  <a:pt x="0" y="32727"/>
                </a:lnTo>
                <a:lnTo>
                  <a:pt x="0" y="32727"/>
                </a:lnTo>
                <a:lnTo>
                  <a:pt x="18461" y="32727"/>
                </a:lnTo>
                <a:lnTo>
                  <a:pt x="18461" y="32727"/>
                </a:lnTo>
                <a:lnTo>
                  <a:pt x="18461" y="0"/>
                </a:lnTo>
                <a:lnTo>
                  <a:pt x="18461" y="0"/>
                </a:lnTo>
                <a:lnTo>
                  <a:pt x="18461" y="0"/>
                </a:lnTo>
                <a:lnTo>
                  <a:pt x="18461" y="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0" name="Shape 1210"/>
          <p:cNvSpPr/>
          <p:nvPr/>
        </p:nvSpPr>
        <p:spPr>
          <a:xfrm>
            <a:off x="6548438" y="4554537"/>
            <a:ext cx="20240" cy="14288"/>
          </a:xfrm>
          <a:custGeom>
            <a:avLst/>
            <a:gdLst/>
            <a:ahLst/>
            <a:cxnLst/>
            <a:rect l="0" t="0" r="0" b="0"/>
            <a:pathLst>
              <a:path w="120000" h="120000" extrusionOk="0">
                <a:moveTo>
                  <a:pt x="105882" y="0"/>
                </a:moveTo>
                <a:lnTo>
                  <a:pt x="105882" y="26666"/>
                </a:lnTo>
                <a:lnTo>
                  <a:pt x="105882" y="26666"/>
                </a:lnTo>
                <a:lnTo>
                  <a:pt x="105882" y="26666"/>
                </a:lnTo>
                <a:lnTo>
                  <a:pt x="105882" y="26666"/>
                </a:lnTo>
                <a:lnTo>
                  <a:pt x="105882" y="26666"/>
                </a:lnTo>
                <a:lnTo>
                  <a:pt x="120000" y="26666"/>
                </a:lnTo>
                <a:lnTo>
                  <a:pt x="120000" y="26666"/>
                </a:lnTo>
                <a:lnTo>
                  <a:pt x="120000" y="53333"/>
                </a:lnTo>
                <a:lnTo>
                  <a:pt x="120000" y="53333"/>
                </a:lnTo>
                <a:lnTo>
                  <a:pt x="120000" y="53333"/>
                </a:lnTo>
                <a:lnTo>
                  <a:pt x="120000" y="53333"/>
                </a:lnTo>
                <a:lnTo>
                  <a:pt x="120000" y="53333"/>
                </a:lnTo>
                <a:lnTo>
                  <a:pt x="105882" y="53333"/>
                </a:lnTo>
                <a:lnTo>
                  <a:pt x="105882" y="53333"/>
                </a:lnTo>
                <a:lnTo>
                  <a:pt x="105882" y="53333"/>
                </a:lnTo>
                <a:lnTo>
                  <a:pt x="105882" y="53333"/>
                </a:lnTo>
                <a:lnTo>
                  <a:pt x="91764" y="53333"/>
                </a:lnTo>
                <a:lnTo>
                  <a:pt x="91764" y="80000"/>
                </a:lnTo>
                <a:lnTo>
                  <a:pt x="91764" y="80000"/>
                </a:lnTo>
                <a:lnTo>
                  <a:pt x="91764" y="80000"/>
                </a:lnTo>
                <a:lnTo>
                  <a:pt x="91764" y="80000"/>
                </a:lnTo>
                <a:lnTo>
                  <a:pt x="91764" y="80000"/>
                </a:lnTo>
                <a:lnTo>
                  <a:pt x="91764" y="120000"/>
                </a:lnTo>
                <a:lnTo>
                  <a:pt x="91764" y="120000"/>
                </a:lnTo>
                <a:lnTo>
                  <a:pt x="91764" y="120000"/>
                </a:lnTo>
                <a:lnTo>
                  <a:pt x="77647" y="120000"/>
                </a:lnTo>
                <a:lnTo>
                  <a:pt x="77647" y="120000"/>
                </a:lnTo>
                <a:lnTo>
                  <a:pt x="77647" y="120000"/>
                </a:lnTo>
                <a:lnTo>
                  <a:pt x="77647" y="120000"/>
                </a:lnTo>
                <a:lnTo>
                  <a:pt x="63529" y="120000"/>
                </a:lnTo>
                <a:lnTo>
                  <a:pt x="63529" y="120000"/>
                </a:lnTo>
                <a:lnTo>
                  <a:pt x="63529" y="120000"/>
                </a:lnTo>
                <a:lnTo>
                  <a:pt x="63529" y="120000"/>
                </a:lnTo>
                <a:lnTo>
                  <a:pt x="42352" y="120000"/>
                </a:lnTo>
                <a:lnTo>
                  <a:pt x="42352" y="80000"/>
                </a:lnTo>
                <a:lnTo>
                  <a:pt x="42352" y="80000"/>
                </a:lnTo>
                <a:lnTo>
                  <a:pt x="42352" y="80000"/>
                </a:lnTo>
                <a:lnTo>
                  <a:pt x="42352" y="80000"/>
                </a:lnTo>
                <a:lnTo>
                  <a:pt x="28235" y="80000"/>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0" y="80000"/>
                </a:lnTo>
                <a:lnTo>
                  <a:pt x="14117" y="80000"/>
                </a:lnTo>
                <a:lnTo>
                  <a:pt x="14117" y="120000"/>
                </a:lnTo>
                <a:lnTo>
                  <a:pt x="14117" y="120000"/>
                </a:lnTo>
                <a:lnTo>
                  <a:pt x="14117" y="80000"/>
                </a:lnTo>
                <a:lnTo>
                  <a:pt x="14117" y="80000"/>
                </a:lnTo>
                <a:lnTo>
                  <a:pt x="14117" y="80000"/>
                </a:lnTo>
                <a:lnTo>
                  <a:pt x="14117" y="80000"/>
                </a:lnTo>
                <a:lnTo>
                  <a:pt x="14117" y="53333"/>
                </a:lnTo>
                <a:lnTo>
                  <a:pt x="14117" y="53333"/>
                </a:lnTo>
                <a:lnTo>
                  <a:pt x="14117" y="53333"/>
                </a:lnTo>
                <a:lnTo>
                  <a:pt x="14117" y="53333"/>
                </a:lnTo>
                <a:lnTo>
                  <a:pt x="14117" y="26666"/>
                </a:lnTo>
                <a:lnTo>
                  <a:pt x="14117" y="26666"/>
                </a:lnTo>
                <a:lnTo>
                  <a:pt x="14117" y="26666"/>
                </a:lnTo>
                <a:lnTo>
                  <a:pt x="14117" y="0"/>
                </a:lnTo>
                <a:lnTo>
                  <a:pt x="28235" y="0"/>
                </a:lnTo>
                <a:lnTo>
                  <a:pt x="28235" y="0"/>
                </a:lnTo>
                <a:lnTo>
                  <a:pt x="28235" y="26666"/>
                </a:lnTo>
                <a:lnTo>
                  <a:pt x="28235" y="26666"/>
                </a:lnTo>
                <a:lnTo>
                  <a:pt x="28235" y="26666"/>
                </a:lnTo>
                <a:lnTo>
                  <a:pt x="28235" y="26666"/>
                </a:lnTo>
                <a:lnTo>
                  <a:pt x="28235" y="26666"/>
                </a:lnTo>
                <a:lnTo>
                  <a:pt x="28235" y="26666"/>
                </a:lnTo>
                <a:lnTo>
                  <a:pt x="42352" y="26666"/>
                </a:lnTo>
                <a:lnTo>
                  <a:pt x="42352" y="26666"/>
                </a:lnTo>
                <a:lnTo>
                  <a:pt x="42352" y="26666"/>
                </a:lnTo>
                <a:lnTo>
                  <a:pt x="42352" y="53333"/>
                </a:lnTo>
                <a:lnTo>
                  <a:pt x="42352" y="53333"/>
                </a:lnTo>
                <a:lnTo>
                  <a:pt x="63529" y="53333"/>
                </a:lnTo>
                <a:lnTo>
                  <a:pt x="63529" y="26666"/>
                </a:lnTo>
                <a:lnTo>
                  <a:pt x="63529" y="26666"/>
                </a:lnTo>
                <a:lnTo>
                  <a:pt x="63529" y="26666"/>
                </a:lnTo>
                <a:lnTo>
                  <a:pt x="63529" y="26666"/>
                </a:lnTo>
                <a:lnTo>
                  <a:pt x="63529" y="26666"/>
                </a:lnTo>
                <a:lnTo>
                  <a:pt x="77647" y="26666"/>
                </a:lnTo>
                <a:lnTo>
                  <a:pt x="77647" y="26666"/>
                </a:lnTo>
                <a:lnTo>
                  <a:pt x="77647" y="26666"/>
                </a:lnTo>
                <a:lnTo>
                  <a:pt x="77647" y="26666"/>
                </a:lnTo>
                <a:lnTo>
                  <a:pt x="91764" y="26666"/>
                </a:lnTo>
                <a:lnTo>
                  <a:pt x="91764" y="0"/>
                </a:lnTo>
                <a:lnTo>
                  <a:pt x="91764" y="0"/>
                </a:lnTo>
                <a:lnTo>
                  <a:pt x="91764" y="0"/>
                </a:lnTo>
                <a:lnTo>
                  <a:pt x="91764" y="0"/>
                </a:lnTo>
                <a:lnTo>
                  <a:pt x="105882"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1" name="Shape 1211"/>
          <p:cNvSpPr/>
          <p:nvPr/>
        </p:nvSpPr>
        <p:spPr>
          <a:xfrm>
            <a:off x="6548438" y="4554537"/>
            <a:ext cx="20240" cy="14288"/>
          </a:xfrm>
          <a:custGeom>
            <a:avLst/>
            <a:gdLst/>
            <a:ahLst/>
            <a:cxnLst/>
            <a:rect l="0" t="0" r="0" b="0"/>
            <a:pathLst>
              <a:path w="120000" h="120000" extrusionOk="0">
                <a:moveTo>
                  <a:pt x="105882" y="0"/>
                </a:moveTo>
                <a:lnTo>
                  <a:pt x="105882" y="26666"/>
                </a:lnTo>
                <a:lnTo>
                  <a:pt x="105882" y="26666"/>
                </a:lnTo>
                <a:lnTo>
                  <a:pt x="105882" y="26666"/>
                </a:lnTo>
                <a:lnTo>
                  <a:pt x="105882" y="26666"/>
                </a:lnTo>
                <a:lnTo>
                  <a:pt x="105882" y="26666"/>
                </a:lnTo>
                <a:lnTo>
                  <a:pt x="120000" y="26666"/>
                </a:lnTo>
                <a:lnTo>
                  <a:pt x="120000" y="26666"/>
                </a:lnTo>
                <a:lnTo>
                  <a:pt x="120000" y="53333"/>
                </a:lnTo>
                <a:lnTo>
                  <a:pt x="120000" y="53333"/>
                </a:lnTo>
                <a:lnTo>
                  <a:pt x="120000" y="53333"/>
                </a:lnTo>
                <a:lnTo>
                  <a:pt x="120000" y="53333"/>
                </a:lnTo>
                <a:lnTo>
                  <a:pt x="120000" y="53333"/>
                </a:lnTo>
                <a:lnTo>
                  <a:pt x="105882" y="53333"/>
                </a:lnTo>
                <a:lnTo>
                  <a:pt x="105882" y="53333"/>
                </a:lnTo>
                <a:lnTo>
                  <a:pt x="105882" y="53333"/>
                </a:lnTo>
                <a:lnTo>
                  <a:pt x="105882" y="53333"/>
                </a:lnTo>
                <a:lnTo>
                  <a:pt x="91764" y="53333"/>
                </a:lnTo>
                <a:lnTo>
                  <a:pt x="91764" y="80000"/>
                </a:lnTo>
                <a:lnTo>
                  <a:pt x="91764" y="80000"/>
                </a:lnTo>
                <a:lnTo>
                  <a:pt x="91764" y="80000"/>
                </a:lnTo>
                <a:lnTo>
                  <a:pt x="91764" y="80000"/>
                </a:lnTo>
                <a:lnTo>
                  <a:pt x="91764" y="80000"/>
                </a:lnTo>
                <a:lnTo>
                  <a:pt x="91764" y="120000"/>
                </a:lnTo>
                <a:lnTo>
                  <a:pt x="91764" y="120000"/>
                </a:lnTo>
                <a:lnTo>
                  <a:pt x="91764" y="120000"/>
                </a:lnTo>
                <a:lnTo>
                  <a:pt x="77647" y="120000"/>
                </a:lnTo>
                <a:lnTo>
                  <a:pt x="77647" y="120000"/>
                </a:lnTo>
                <a:lnTo>
                  <a:pt x="77647" y="120000"/>
                </a:lnTo>
                <a:lnTo>
                  <a:pt x="77647" y="120000"/>
                </a:lnTo>
                <a:lnTo>
                  <a:pt x="63529" y="120000"/>
                </a:lnTo>
                <a:lnTo>
                  <a:pt x="63529" y="120000"/>
                </a:lnTo>
                <a:lnTo>
                  <a:pt x="63529" y="120000"/>
                </a:lnTo>
                <a:lnTo>
                  <a:pt x="63529" y="120000"/>
                </a:lnTo>
                <a:lnTo>
                  <a:pt x="42352" y="120000"/>
                </a:lnTo>
                <a:lnTo>
                  <a:pt x="42352" y="80000"/>
                </a:lnTo>
                <a:lnTo>
                  <a:pt x="42352" y="80000"/>
                </a:lnTo>
                <a:lnTo>
                  <a:pt x="42352" y="80000"/>
                </a:lnTo>
                <a:lnTo>
                  <a:pt x="42352" y="80000"/>
                </a:lnTo>
                <a:lnTo>
                  <a:pt x="28235" y="80000"/>
                </a:lnTo>
                <a:lnTo>
                  <a:pt x="28235" y="120000"/>
                </a:lnTo>
                <a:lnTo>
                  <a:pt x="28235" y="120000"/>
                </a:lnTo>
                <a:lnTo>
                  <a:pt x="28235" y="120000"/>
                </a:lnTo>
                <a:lnTo>
                  <a:pt x="28235" y="120000"/>
                </a:lnTo>
                <a:lnTo>
                  <a:pt x="14117" y="120000"/>
                </a:lnTo>
                <a:lnTo>
                  <a:pt x="14117" y="120000"/>
                </a:lnTo>
                <a:lnTo>
                  <a:pt x="14117" y="120000"/>
                </a:lnTo>
                <a:lnTo>
                  <a:pt x="14117" y="120000"/>
                </a:lnTo>
                <a:lnTo>
                  <a:pt x="14117" y="120000"/>
                </a:lnTo>
                <a:lnTo>
                  <a:pt x="0" y="120000"/>
                </a:lnTo>
                <a:lnTo>
                  <a:pt x="0" y="120000"/>
                </a:lnTo>
                <a:lnTo>
                  <a:pt x="0" y="120000"/>
                </a:lnTo>
                <a:lnTo>
                  <a:pt x="0" y="80000"/>
                </a:lnTo>
                <a:lnTo>
                  <a:pt x="14117" y="80000"/>
                </a:lnTo>
                <a:lnTo>
                  <a:pt x="14117" y="120000"/>
                </a:lnTo>
                <a:lnTo>
                  <a:pt x="14117" y="120000"/>
                </a:lnTo>
                <a:lnTo>
                  <a:pt x="14117" y="80000"/>
                </a:lnTo>
                <a:lnTo>
                  <a:pt x="14117" y="80000"/>
                </a:lnTo>
                <a:lnTo>
                  <a:pt x="14117" y="80000"/>
                </a:lnTo>
                <a:lnTo>
                  <a:pt x="14117" y="80000"/>
                </a:lnTo>
                <a:lnTo>
                  <a:pt x="14117" y="53333"/>
                </a:lnTo>
                <a:lnTo>
                  <a:pt x="14117" y="53333"/>
                </a:lnTo>
                <a:lnTo>
                  <a:pt x="14117" y="53333"/>
                </a:lnTo>
                <a:lnTo>
                  <a:pt x="14117" y="53333"/>
                </a:lnTo>
                <a:lnTo>
                  <a:pt x="14117" y="26666"/>
                </a:lnTo>
                <a:lnTo>
                  <a:pt x="14117" y="26666"/>
                </a:lnTo>
                <a:lnTo>
                  <a:pt x="14117" y="26666"/>
                </a:lnTo>
                <a:lnTo>
                  <a:pt x="14117" y="0"/>
                </a:lnTo>
                <a:lnTo>
                  <a:pt x="28235" y="0"/>
                </a:lnTo>
                <a:lnTo>
                  <a:pt x="28235" y="0"/>
                </a:lnTo>
                <a:lnTo>
                  <a:pt x="28235" y="26666"/>
                </a:lnTo>
                <a:lnTo>
                  <a:pt x="28235" y="26666"/>
                </a:lnTo>
                <a:lnTo>
                  <a:pt x="28235" y="26666"/>
                </a:lnTo>
                <a:lnTo>
                  <a:pt x="28235" y="26666"/>
                </a:lnTo>
                <a:lnTo>
                  <a:pt x="28235" y="26666"/>
                </a:lnTo>
                <a:lnTo>
                  <a:pt x="28235" y="26666"/>
                </a:lnTo>
                <a:lnTo>
                  <a:pt x="42352" y="26666"/>
                </a:lnTo>
                <a:lnTo>
                  <a:pt x="42352" y="26666"/>
                </a:lnTo>
                <a:lnTo>
                  <a:pt x="42352" y="26666"/>
                </a:lnTo>
                <a:lnTo>
                  <a:pt x="42352" y="53333"/>
                </a:lnTo>
                <a:lnTo>
                  <a:pt x="42352" y="53333"/>
                </a:lnTo>
                <a:lnTo>
                  <a:pt x="63529" y="53333"/>
                </a:lnTo>
                <a:lnTo>
                  <a:pt x="63529" y="26666"/>
                </a:lnTo>
                <a:lnTo>
                  <a:pt x="63529" y="26666"/>
                </a:lnTo>
                <a:lnTo>
                  <a:pt x="63529" y="26666"/>
                </a:lnTo>
                <a:lnTo>
                  <a:pt x="63529" y="26666"/>
                </a:lnTo>
                <a:lnTo>
                  <a:pt x="63529" y="26666"/>
                </a:lnTo>
                <a:lnTo>
                  <a:pt x="77647" y="26666"/>
                </a:lnTo>
                <a:lnTo>
                  <a:pt x="77647" y="26666"/>
                </a:lnTo>
                <a:lnTo>
                  <a:pt x="77647" y="26666"/>
                </a:lnTo>
                <a:lnTo>
                  <a:pt x="77647" y="26666"/>
                </a:lnTo>
                <a:lnTo>
                  <a:pt x="91764" y="26666"/>
                </a:lnTo>
                <a:lnTo>
                  <a:pt x="91764" y="0"/>
                </a:lnTo>
                <a:lnTo>
                  <a:pt x="91764" y="0"/>
                </a:lnTo>
                <a:lnTo>
                  <a:pt x="91764" y="0"/>
                </a:lnTo>
                <a:lnTo>
                  <a:pt x="91764" y="0"/>
                </a:lnTo>
                <a:lnTo>
                  <a:pt x="105882"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2" name="Shape 1212"/>
          <p:cNvSpPr/>
          <p:nvPr/>
        </p:nvSpPr>
        <p:spPr>
          <a:xfrm>
            <a:off x="6574632" y="4383087"/>
            <a:ext cx="17860" cy="14288"/>
          </a:xfrm>
          <a:custGeom>
            <a:avLst/>
            <a:gdLst/>
            <a:ahLst/>
            <a:cxnLst/>
            <a:rect l="0" t="0" r="0" b="0"/>
            <a:pathLst>
              <a:path w="120000" h="120000" extrusionOk="0">
                <a:moveTo>
                  <a:pt x="32000" y="0"/>
                </a:moveTo>
                <a:lnTo>
                  <a:pt x="32000" y="0"/>
                </a:lnTo>
                <a:lnTo>
                  <a:pt x="32000" y="0"/>
                </a:lnTo>
                <a:lnTo>
                  <a:pt x="32000" y="0"/>
                </a:lnTo>
                <a:lnTo>
                  <a:pt x="32000" y="0"/>
                </a:lnTo>
                <a:lnTo>
                  <a:pt x="48000" y="0"/>
                </a:lnTo>
                <a:lnTo>
                  <a:pt x="48000" y="0"/>
                </a:lnTo>
                <a:lnTo>
                  <a:pt x="48000" y="0"/>
                </a:lnTo>
                <a:lnTo>
                  <a:pt x="48000" y="0"/>
                </a:lnTo>
                <a:lnTo>
                  <a:pt x="48000" y="0"/>
                </a:lnTo>
                <a:lnTo>
                  <a:pt x="72000" y="0"/>
                </a:lnTo>
                <a:lnTo>
                  <a:pt x="72000" y="26666"/>
                </a:lnTo>
                <a:lnTo>
                  <a:pt x="72000" y="26666"/>
                </a:lnTo>
                <a:lnTo>
                  <a:pt x="72000" y="26666"/>
                </a:lnTo>
                <a:lnTo>
                  <a:pt x="72000" y="26666"/>
                </a:lnTo>
                <a:lnTo>
                  <a:pt x="72000" y="26666"/>
                </a:lnTo>
                <a:lnTo>
                  <a:pt x="72000" y="53333"/>
                </a:lnTo>
                <a:lnTo>
                  <a:pt x="72000" y="53333"/>
                </a:lnTo>
                <a:lnTo>
                  <a:pt x="88000" y="53333"/>
                </a:lnTo>
                <a:lnTo>
                  <a:pt x="88000" y="53333"/>
                </a:lnTo>
                <a:lnTo>
                  <a:pt x="88000" y="53333"/>
                </a:lnTo>
                <a:lnTo>
                  <a:pt x="88000" y="53333"/>
                </a:lnTo>
                <a:lnTo>
                  <a:pt x="88000" y="53333"/>
                </a:lnTo>
                <a:lnTo>
                  <a:pt x="104000" y="53333"/>
                </a:lnTo>
                <a:lnTo>
                  <a:pt x="104000" y="80000"/>
                </a:lnTo>
                <a:lnTo>
                  <a:pt x="104000" y="80000"/>
                </a:lnTo>
                <a:lnTo>
                  <a:pt x="104000" y="80000"/>
                </a:lnTo>
                <a:lnTo>
                  <a:pt x="104000" y="80000"/>
                </a:lnTo>
                <a:lnTo>
                  <a:pt x="104000" y="80000"/>
                </a:lnTo>
                <a:lnTo>
                  <a:pt x="104000" y="80000"/>
                </a:lnTo>
                <a:lnTo>
                  <a:pt x="120000" y="80000"/>
                </a:lnTo>
                <a:lnTo>
                  <a:pt x="120000" y="80000"/>
                </a:lnTo>
                <a:lnTo>
                  <a:pt x="120000" y="120000"/>
                </a:lnTo>
                <a:lnTo>
                  <a:pt x="120000" y="120000"/>
                </a:lnTo>
                <a:lnTo>
                  <a:pt x="104000" y="120000"/>
                </a:lnTo>
                <a:lnTo>
                  <a:pt x="104000" y="120000"/>
                </a:lnTo>
                <a:lnTo>
                  <a:pt x="104000" y="120000"/>
                </a:lnTo>
                <a:lnTo>
                  <a:pt x="104000" y="120000"/>
                </a:lnTo>
                <a:lnTo>
                  <a:pt x="104000" y="120000"/>
                </a:lnTo>
                <a:lnTo>
                  <a:pt x="88000" y="120000"/>
                </a:lnTo>
                <a:lnTo>
                  <a:pt x="88000" y="120000"/>
                </a:lnTo>
                <a:lnTo>
                  <a:pt x="88000" y="120000"/>
                </a:lnTo>
                <a:lnTo>
                  <a:pt x="88000" y="120000"/>
                </a:lnTo>
                <a:lnTo>
                  <a:pt x="88000" y="120000"/>
                </a:lnTo>
                <a:lnTo>
                  <a:pt x="72000" y="120000"/>
                </a:lnTo>
                <a:lnTo>
                  <a:pt x="72000" y="120000"/>
                </a:lnTo>
                <a:lnTo>
                  <a:pt x="72000" y="120000"/>
                </a:lnTo>
                <a:lnTo>
                  <a:pt x="72000" y="120000"/>
                </a:lnTo>
                <a:lnTo>
                  <a:pt x="48000" y="120000"/>
                </a:lnTo>
                <a:lnTo>
                  <a:pt x="48000" y="120000"/>
                </a:lnTo>
                <a:lnTo>
                  <a:pt x="48000" y="120000"/>
                </a:lnTo>
                <a:lnTo>
                  <a:pt x="48000" y="120000"/>
                </a:lnTo>
                <a:lnTo>
                  <a:pt x="32000" y="120000"/>
                </a:lnTo>
                <a:lnTo>
                  <a:pt x="32000" y="120000"/>
                </a:lnTo>
                <a:lnTo>
                  <a:pt x="32000" y="120000"/>
                </a:lnTo>
                <a:lnTo>
                  <a:pt x="32000" y="120000"/>
                </a:lnTo>
                <a:lnTo>
                  <a:pt x="32000" y="120000"/>
                </a:lnTo>
                <a:lnTo>
                  <a:pt x="32000" y="120000"/>
                </a:lnTo>
                <a:lnTo>
                  <a:pt x="16000" y="120000"/>
                </a:lnTo>
                <a:lnTo>
                  <a:pt x="16000" y="80000"/>
                </a:lnTo>
                <a:lnTo>
                  <a:pt x="16000" y="80000"/>
                </a:lnTo>
                <a:lnTo>
                  <a:pt x="16000" y="80000"/>
                </a:lnTo>
                <a:lnTo>
                  <a:pt x="16000" y="80000"/>
                </a:lnTo>
                <a:lnTo>
                  <a:pt x="16000" y="80000"/>
                </a:lnTo>
                <a:lnTo>
                  <a:pt x="16000" y="80000"/>
                </a:lnTo>
                <a:lnTo>
                  <a:pt x="16000" y="53333"/>
                </a:lnTo>
                <a:lnTo>
                  <a:pt x="16000" y="53333"/>
                </a:lnTo>
                <a:lnTo>
                  <a:pt x="16000" y="53333"/>
                </a:lnTo>
                <a:lnTo>
                  <a:pt x="0" y="53333"/>
                </a:lnTo>
                <a:lnTo>
                  <a:pt x="0" y="53333"/>
                </a:lnTo>
                <a:lnTo>
                  <a:pt x="0" y="53333"/>
                </a:lnTo>
                <a:lnTo>
                  <a:pt x="16000" y="53333"/>
                </a:lnTo>
                <a:lnTo>
                  <a:pt x="16000" y="26666"/>
                </a:lnTo>
                <a:lnTo>
                  <a:pt x="16000" y="26666"/>
                </a:lnTo>
                <a:lnTo>
                  <a:pt x="16000" y="26666"/>
                </a:lnTo>
                <a:lnTo>
                  <a:pt x="16000" y="26666"/>
                </a:lnTo>
                <a:lnTo>
                  <a:pt x="32000" y="26666"/>
                </a:lnTo>
                <a:lnTo>
                  <a:pt x="32000" y="26666"/>
                </a:lnTo>
                <a:lnTo>
                  <a:pt x="32000" y="26666"/>
                </a:lnTo>
                <a:lnTo>
                  <a:pt x="32000" y="26666"/>
                </a:lnTo>
                <a:lnTo>
                  <a:pt x="16000" y="26666"/>
                </a:lnTo>
                <a:lnTo>
                  <a:pt x="16000" y="0"/>
                </a:lnTo>
                <a:lnTo>
                  <a:pt x="16000" y="0"/>
                </a:lnTo>
                <a:lnTo>
                  <a:pt x="16000" y="0"/>
                </a:lnTo>
                <a:lnTo>
                  <a:pt x="32000" y="0"/>
                </a:lnTo>
                <a:lnTo>
                  <a:pt x="32000" y="0"/>
                </a:lnTo>
                <a:lnTo>
                  <a:pt x="32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3" name="Shape 1213"/>
          <p:cNvSpPr/>
          <p:nvPr/>
        </p:nvSpPr>
        <p:spPr>
          <a:xfrm>
            <a:off x="6574632" y="4383087"/>
            <a:ext cx="17860" cy="14288"/>
          </a:xfrm>
          <a:custGeom>
            <a:avLst/>
            <a:gdLst/>
            <a:ahLst/>
            <a:cxnLst/>
            <a:rect l="0" t="0" r="0" b="0"/>
            <a:pathLst>
              <a:path w="120000" h="120000" extrusionOk="0">
                <a:moveTo>
                  <a:pt x="32000" y="0"/>
                </a:moveTo>
                <a:lnTo>
                  <a:pt x="32000" y="0"/>
                </a:lnTo>
                <a:lnTo>
                  <a:pt x="32000" y="0"/>
                </a:lnTo>
                <a:lnTo>
                  <a:pt x="32000" y="0"/>
                </a:lnTo>
                <a:lnTo>
                  <a:pt x="32000" y="0"/>
                </a:lnTo>
                <a:lnTo>
                  <a:pt x="48000" y="0"/>
                </a:lnTo>
                <a:lnTo>
                  <a:pt x="48000" y="0"/>
                </a:lnTo>
                <a:lnTo>
                  <a:pt x="48000" y="0"/>
                </a:lnTo>
                <a:lnTo>
                  <a:pt x="48000" y="0"/>
                </a:lnTo>
                <a:lnTo>
                  <a:pt x="48000" y="0"/>
                </a:lnTo>
                <a:lnTo>
                  <a:pt x="72000" y="0"/>
                </a:lnTo>
                <a:lnTo>
                  <a:pt x="72000" y="26666"/>
                </a:lnTo>
                <a:lnTo>
                  <a:pt x="72000" y="26666"/>
                </a:lnTo>
                <a:lnTo>
                  <a:pt x="72000" y="26666"/>
                </a:lnTo>
                <a:lnTo>
                  <a:pt x="72000" y="26666"/>
                </a:lnTo>
                <a:lnTo>
                  <a:pt x="72000" y="26666"/>
                </a:lnTo>
                <a:lnTo>
                  <a:pt x="72000" y="53333"/>
                </a:lnTo>
                <a:lnTo>
                  <a:pt x="72000" y="53333"/>
                </a:lnTo>
                <a:lnTo>
                  <a:pt x="88000" y="53333"/>
                </a:lnTo>
                <a:lnTo>
                  <a:pt x="88000" y="53333"/>
                </a:lnTo>
                <a:lnTo>
                  <a:pt x="88000" y="53333"/>
                </a:lnTo>
                <a:lnTo>
                  <a:pt x="88000" y="53333"/>
                </a:lnTo>
                <a:lnTo>
                  <a:pt x="88000" y="53333"/>
                </a:lnTo>
                <a:lnTo>
                  <a:pt x="104000" y="53333"/>
                </a:lnTo>
                <a:lnTo>
                  <a:pt x="104000" y="80000"/>
                </a:lnTo>
                <a:lnTo>
                  <a:pt x="104000" y="80000"/>
                </a:lnTo>
                <a:lnTo>
                  <a:pt x="104000" y="80000"/>
                </a:lnTo>
                <a:lnTo>
                  <a:pt x="104000" y="80000"/>
                </a:lnTo>
                <a:lnTo>
                  <a:pt x="104000" y="80000"/>
                </a:lnTo>
                <a:lnTo>
                  <a:pt x="104000" y="80000"/>
                </a:lnTo>
                <a:lnTo>
                  <a:pt x="120000" y="80000"/>
                </a:lnTo>
                <a:lnTo>
                  <a:pt x="120000" y="80000"/>
                </a:lnTo>
                <a:lnTo>
                  <a:pt x="120000" y="120000"/>
                </a:lnTo>
                <a:lnTo>
                  <a:pt x="120000" y="120000"/>
                </a:lnTo>
                <a:lnTo>
                  <a:pt x="104000" y="120000"/>
                </a:lnTo>
                <a:lnTo>
                  <a:pt x="104000" y="120000"/>
                </a:lnTo>
                <a:lnTo>
                  <a:pt x="104000" y="120000"/>
                </a:lnTo>
                <a:lnTo>
                  <a:pt x="104000" y="120000"/>
                </a:lnTo>
                <a:lnTo>
                  <a:pt x="104000" y="120000"/>
                </a:lnTo>
                <a:lnTo>
                  <a:pt x="88000" y="120000"/>
                </a:lnTo>
                <a:lnTo>
                  <a:pt x="88000" y="120000"/>
                </a:lnTo>
                <a:lnTo>
                  <a:pt x="88000" y="120000"/>
                </a:lnTo>
                <a:lnTo>
                  <a:pt x="88000" y="120000"/>
                </a:lnTo>
                <a:lnTo>
                  <a:pt x="88000" y="120000"/>
                </a:lnTo>
                <a:lnTo>
                  <a:pt x="72000" y="120000"/>
                </a:lnTo>
                <a:lnTo>
                  <a:pt x="72000" y="120000"/>
                </a:lnTo>
                <a:lnTo>
                  <a:pt x="72000" y="120000"/>
                </a:lnTo>
                <a:lnTo>
                  <a:pt x="72000" y="120000"/>
                </a:lnTo>
                <a:lnTo>
                  <a:pt x="48000" y="120000"/>
                </a:lnTo>
                <a:lnTo>
                  <a:pt x="48000" y="120000"/>
                </a:lnTo>
                <a:lnTo>
                  <a:pt x="48000" y="120000"/>
                </a:lnTo>
                <a:lnTo>
                  <a:pt x="48000" y="120000"/>
                </a:lnTo>
                <a:lnTo>
                  <a:pt x="32000" y="120000"/>
                </a:lnTo>
                <a:lnTo>
                  <a:pt x="32000" y="120000"/>
                </a:lnTo>
                <a:lnTo>
                  <a:pt x="32000" y="120000"/>
                </a:lnTo>
                <a:lnTo>
                  <a:pt x="32000" y="120000"/>
                </a:lnTo>
                <a:lnTo>
                  <a:pt x="32000" y="120000"/>
                </a:lnTo>
                <a:lnTo>
                  <a:pt x="32000" y="120000"/>
                </a:lnTo>
                <a:lnTo>
                  <a:pt x="16000" y="120000"/>
                </a:lnTo>
                <a:lnTo>
                  <a:pt x="16000" y="80000"/>
                </a:lnTo>
                <a:lnTo>
                  <a:pt x="16000" y="80000"/>
                </a:lnTo>
                <a:lnTo>
                  <a:pt x="16000" y="80000"/>
                </a:lnTo>
                <a:lnTo>
                  <a:pt x="16000" y="80000"/>
                </a:lnTo>
                <a:lnTo>
                  <a:pt x="16000" y="80000"/>
                </a:lnTo>
                <a:lnTo>
                  <a:pt x="16000" y="80000"/>
                </a:lnTo>
                <a:lnTo>
                  <a:pt x="16000" y="53333"/>
                </a:lnTo>
                <a:lnTo>
                  <a:pt x="16000" y="53333"/>
                </a:lnTo>
                <a:lnTo>
                  <a:pt x="16000" y="53333"/>
                </a:lnTo>
                <a:lnTo>
                  <a:pt x="0" y="53333"/>
                </a:lnTo>
                <a:lnTo>
                  <a:pt x="0" y="53333"/>
                </a:lnTo>
                <a:lnTo>
                  <a:pt x="0" y="53333"/>
                </a:lnTo>
                <a:lnTo>
                  <a:pt x="16000" y="53333"/>
                </a:lnTo>
                <a:lnTo>
                  <a:pt x="16000" y="26666"/>
                </a:lnTo>
                <a:lnTo>
                  <a:pt x="16000" y="26666"/>
                </a:lnTo>
                <a:lnTo>
                  <a:pt x="16000" y="26666"/>
                </a:lnTo>
                <a:lnTo>
                  <a:pt x="16000" y="26666"/>
                </a:lnTo>
                <a:lnTo>
                  <a:pt x="32000" y="26666"/>
                </a:lnTo>
                <a:lnTo>
                  <a:pt x="32000" y="26666"/>
                </a:lnTo>
                <a:lnTo>
                  <a:pt x="32000" y="26666"/>
                </a:lnTo>
                <a:lnTo>
                  <a:pt x="32000" y="26666"/>
                </a:lnTo>
                <a:lnTo>
                  <a:pt x="16000" y="26666"/>
                </a:lnTo>
                <a:lnTo>
                  <a:pt x="16000" y="0"/>
                </a:lnTo>
                <a:lnTo>
                  <a:pt x="16000" y="0"/>
                </a:lnTo>
                <a:lnTo>
                  <a:pt x="16000" y="0"/>
                </a:lnTo>
                <a:lnTo>
                  <a:pt x="32000" y="0"/>
                </a:lnTo>
                <a:lnTo>
                  <a:pt x="32000" y="0"/>
                </a:lnTo>
                <a:lnTo>
                  <a:pt x="32000" y="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4" name="Shape 1214"/>
          <p:cNvSpPr/>
          <p:nvPr/>
        </p:nvSpPr>
        <p:spPr>
          <a:xfrm>
            <a:off x="6081715" y="4375154"/>
            <a:ext cx="13097" cy="25399"/>
          </a:xfrm>
          <a:custGeom>
            <a:avLst/>
            <a:gdLst/>
            <a:ahLst/>
            <a:cxnLst/>
            <a:rect l="0" t="0" r="0" b="0"/>
            <a:pathLst>
              <a:path w="120000" h="120000" extrusionOk="0">
                <a:moveTo>
                  <a:pt x="54545" y="0"/>
                </a:moveTo>
                <a:lnTo>
                  <a:pt x="54545" y="0"/>
                </a:lnTo>
                <a:lnTo>
                  <a:pt x="76363" y="0"/>
                </a:lnTo>
                <a:lnTo>
                  <a:pt x="76363" y="0"/>
                </a:lnTo>
                <a:lnTo>
                  <a:pt x="76363" y="22500"/>
                </a:lnTo>
                <a:lnTo>
                  <a:pt x="76363" y="22500"/>
                </a:lnTo>
                <a:lnTo>
                  <a:pt x="76363" y="22500"/>
                </a:lnTo>
                <a:lnTo>
                  <a:pt x="76363" y="22500"/>
                </a:lnTo>
                <a:lnTo>
                  <a:pt x="76363" y="37500"/>
                </a:lnTo>
                <a:lnTo>
                  <a:pt x="76363" y="37500"/>
                </a:lnTo>
                <a:lnTo>
                  <a:pt x="76363" y="37500"/>
                </a:lnTo>
                <a:lnTo>
                  <a:pt x="76363" y="37500"/>
                </a:lnTo>
                <a:lnTo>
                  <a:pt x="98181" y="37500"/>
                </a:lnTo>
                <a:lnTo>
                  <a:pt x="98181" y="52500"/>
                </a:lnTo>
                <a:lnTo>
                  <a:pt x="98181" y="52500"/>
                </a:lnTo>
                <a:lnTo>
                  <a:pt x="98181" y="52500"/>
                </a:lnTo>
                <a:lnTo>
                  <a:pt x="98181" y="52500"/>
                </a:lnTo>
                <a:lnTo>
                  <a:pt x="98181" y="67500"/>
                </a:lnTo>
                <a:lnTo>
                  <a:pt x="98181" y="67500"/>
                </a:lnTo>
                <a:lnTo>
                  <a:pt x="98181" y="67500"/>
                </a:lnTo>
                <a:lnTo>
                  <a:pt x="98181" y="67500"/>
                </a:lnTo>
                <a:lnTo>
                  <a:pt x="98181" y="67500"/>
                </a:lnTo>
                <a:lnTo>
                  <a:pt x="98181" y="82500"/>
                </a:lnTo>
                <a:lnTo>
                  <a:pt x="98181" y="82500"/>
                </a:lnTo>
                <a:lnTo>
                  <a:pt x="120000" y="82500"/>
                </a:lnTo>
                <a:lnTo>
                  <a:pt x="120000" y="82500"/>
                </a:lnTo>
                <a:lnTo>
                  <a:pt x="120000" y="82500"/>
                </a:lnTo>
                <a:lnTo>
                  <a:pt x="120000" y="82500"/>
                </a:lnTo>
                <a:lnTo>
                  <a:pt x="120000" y="105000"/>
                </a:lnTo>
                <a:lnTo>
                  <a:pt x="120000" y="105000"/>
                </a:lnTo>
                <a:lnTo>
                  <a:pt x="120000" y="105000"/>
                </a:lnTo>
                <a:lnTo>
                  <a:pt x="120000" y="120000"/>
                </a:lnTo>
                <a:lnTo>
                  <a:pt x="120000" y="120000"/>
                </a:lnTo>
                <a:lnTo>
                  <a:pt x="120000" y="120000"/>
                </a:lnTo>
                <a:lnTo>
                  <a:pt x="120000" y="120000"/>
                </a:lnTo>
                <a:lnTo>
                  <a:pt x="120000" y="120000"/>
                </a:lnTo>
                <a:lnTo>
                  <a:pt x="120000" y="120000"/>
                </a:lnTo>
                <a:lnTo>
                  <a:pt x="120000" y="120000"/>
                </a:lnTo>
                <a:lnTo>
                  <a:pt x="120000" y="120000"/>
                </a:lnTo>
                <a:lnTo>
                  <a:pt x="98181" y="120000"/>
                </a:lnTo>
                <a:lnTo>
                  <a:pt x="98181" y="120000"/>
                </a:lnTo>
                <a:lnTo>
                  <a:pt x="98181" y="120000"/>
                </a:lnTo>
                <a:lnTo>
                  <a:pt x="98181" y="120000"/>
                </a:lnTo>
                <a:lnTo>
                  <a:pt x="76363" y="120000"/>
                </a:lnTo>
                <a:lnTo>
                  <a:pt x="76363" y="120000"/>
                </a:lnTo>
                <a:lnTo>
                  <a:pt x="76363" y="120000"/>
                </a:lnTo>
                <a:lnTo>
                  <a:pt x="76363" y="105000"/>
                </a:lnTo>
                <a:lnTo>
                  <a:pt x="54545" y="105000"/>
                </a:lnTo>
                <a:lnTo>
                  <a:pt x="54545" y="105000"/>
                </a:lnTo>
                <a:lnTo>
                  <a:pt x="54545" y="105000"/>
                </a:lnTo>
                <a:lnTo>
                  <a:pt x="54545" y="105000"/>
                </a:lnTo>
                <a:lnTo>
                  <a:pt x="54545" y="105000"/>
                </a:lnTo>
                <a:lnTo>
                  <a:pt x="54545" y="82500"/>
                </a:lnTo>
                <a:lnTo>
                  <a:pt x="54545" y="82500"/>
                </a:lnTo>
                <a:lnTo>
                  <a:pt x="54545" y="82500"/>
                </a:lnTo>
                <a:lnTo>
                  <a:pt x="54545" y="82500"/>
                </a:lnTo>
                <a:lnTo>
                  <a:pt x="32727" y="82500"/>
                </a:lnTo>
                <a:lnTo>
                  <a:pt x="32727" y="82500"/>
                </a:lnTo>
                <a:lnTo>
                  <a:pt x="32727" y="67500"/>
                </a:lnTo>
                <a:lnTo>
                  <a:pt x="32727" y="67500"/>
                </a:lnTo>
                <a:lnTo>
                  <a:pt x="32727" y="67500"/>
                </a:lnTo>
                <a:lnTo>
                  <a:pt x="32727" y="67500"/>
                </a:lnTo>
                <a:lnTo>
                  <a:pt x="32727" y="67500"/>
                </a:lnTo>
                <a:lnTo>
                  <a:pt x="32727" y="67500"/>
                </a:lnTo>
                <a:lnTo>
                  <a:pt x="32727" y="52500"/>
                </a:lnTo>
                <a:lnTo>
                  <a:pt x="32727" y="52500"/>
                </a:lnTo>
                <a:lnTo>
                  <a:pt x="0" y="52500"/>
                </a:lnTo>
                <a:lnTo>
                  <a:pt x="0" y="52500"/>
                </a:lnTo>
                <a:lnTo>
                  <a:pt x="0" y="37500"/>
                </a:lnTo>
                <a:lnTo>
                  <a:pt x="0" y="37500"/>
                </a:lnTo>
                <a:lnTo>
                  <a:pt x="0" y="37500"/>
                </a:lnTo>
                <a:lnTo>
                  <a:pt x="32727" y="37500"/>
                </a:lnTo>
                <a:lnTo>
                  <a:pt x="32727" y="22500"/>
                </a:lnTo>
                <a:lnTo>
                  <a:pt x="32727" y="22500"/>
                </a:lnTo>
                <a:lnTo>
                  <a:pt x="32727" y="22500"/>
                </a:lnTo>
                <a:lnTo>
                  <a:pt x="32727" y="0"/>
                </a:lnTo>
                <a:lnTo>
                  <a:pt x="32727" y="0"/>
                </a:lnTo>
                <a:lnTo>
                  <a:pt x="32727" y="0"/>
                </a:lnTo>
                <a:lnTo>
                  <a:pt x="32727" y="0"/>
                </a:lnTo>
                <a:lnTo>
                  <a:pt x="32727" y="0"/>
                </a:lnTo>
                <a:lnTo>
                  <a:pt x="54545" y="0"/>
                </a:lnTo>
                <a:lnTo>
                  <a:pt x="54545" y="0"/>
                </a:lnTo>
                <a:lnTo>
                  <a:pt x="54545" y="0"/>
                </a:lnTo>
                <a:lnTo>
                  <a:pt x="54545" y="0"/>
                </a:lnTo>
                <a:lnTo>
                  <a:pt x="5454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5" name="Shape 1215"/>
          <p:cNvSpPr/>
          <p:nvPr/>
        </p:nvSpPr>
        <p:spPr>
          <a:xfrm>
            <a:off x="6081715" y="4375154"/>
            <a:ext cx="13097" cy="25399"/>
          </a:xfrm>
          <a:custGeom>
            <a:avLst/>
            <a:gdLst/>
            <a:ahLst/>
            <a:cxnLst/>
            <a:rect l="0" t="0" r="0" b="0"/>
            <a:pathLst>
              <a:path w="120000" h="120000" extrusionOk="0">
                <a:moveTo>
                  <a:pt x="54545" y="0"/>
                </a:moveTo>
                <a:lnTo>
                  <a:pt x="54545" y="0"/>
                </a:lnTo>
                <a:lnTo>
                  <a:pt x="76363" y="0"/>
                </a:lnTo>
                <a:lnTo>
                  <a:pt x="76363" y="0"/>
                </a:lnTo>
                <a:lnTo>
                  <a:pt x="76363" y="22500"/>
                </a:lnTo>
                <a:lnTo>
                  <a:pt x="76363" y="22500"/>
                </a:lnTo>
                <a:lnTo>
                  <a:pt x="76363" y="22500"/>
                </a:lnTo>
                <a:lnTo>
                  <a:pt x="76363" y="22500"/>
                </a:lnTo>
                <a:lnTo>
                  <a:pt x="76363" y="37500"/>
                </a:lnTo>
                <a:lnTo>
                  <a:pt x="76363" y="37500"/>
                </a:lnTo>
                <a:lnTo>
                  <a:pt x="76363" y="37500"/>
                </a:lnTo>
                <a:lnTo>
                  <a:pt x="76363" y="37500"/>
                </a:lnTo>
                <a:lnTo>
                  <a:pt x="98181" y="37500"/>
                </a:lnTo>
                <a:lnTo>
                  <a:pt x="98181" y="52500"/>
                </a:lnTo>
                <a:lnTo>
                  <a:pt x="98181" y="52500"/>
                </a:lnTo>
                <a:lnTo>
                  <a:pt x="98181" y="52500"/>
                </a:lnTo>
                <a:lnTo>
                  <a:pt x="98181" y="52500"/>
                </a:lnTo>
                <a:lnTo>
                  <a:pt x="98181" y="67500"/>
                </a:lnTo>
                <a:lnTo>
                  <a:pt x="98181" y="67500"/>
                </a:lnTo>
                <a:lnTo>
                  <a:pt x="98181" y="67500"/>
                </a:lnTo>
                <a:lnTo>
                  <a:pt x="98181" y="67500"/>
                </a:lnTo>
                <a:lnTo>
                  <a:pt x="98181" y="67500"/>
                </a:lnTo>
                <a:lnTo>
                  <a:pt x="98181" y="82500"/>
                </a:lnTo>
                <a:lnTo>
                  <a:pt x="98181" y="82500"/>
                </a:lnTo>
                <a:lnTo>
                  <a:pt x="120000" y="82500"/>
                </a:lnTo>
                <a:lnTo>
                  <a:pt x="120000" y="82500"/>
                </a:lnTo>
                <a:lnTo>
                  <a:pt x="120000" y="82500"/>
                </a:lnTo>
                <a:lnTo>
                  <a:pt x="120000" y="82500"/>
                </a:lnTo>
                <a:lnTo>
                  <a:pt x="120000" y="105000"/>
                </a:lnTo>
                <a:lnTo>
                  <a:pt x="120000" y="105000"/>
                </a:lnTo>
                <a:lnTo>
                  <a:pt x="120000" y="105000"/>
                </a:lnTo>
                <a:lnTo>
                  <a:pt x="120000" y="120000"/>
                </a:lnTo>
                <a:lnTo>
                  <a:pt x="120000" y="120000"/>
                </a:lnTo>
                <a:lnTo>
                  <a:pt x="120000" y="120000"/>
                </a:lnTo>
                <a:lnTo>
                  <a:pt x="120000" y="120000"/>
                </a:lnTo>
                <a:lnTo>
                  <a:pt x="120000" y="120000"/>
                </a:lnTo>
                <a:lnTo>
                  <a:pt x="120000" y="120000"/>
                </a:lnTo>
                <a:lnTo>
                  <a:pt x="120000" y="120000"/>
                </a:lnTo>
                <a:lnTo>
                  <a:pt x="120000" y="120000"/>
                </a:lnTo>
                <a:lnTo>
                  <a:pt x="98181" y="120000"/>
                </a:lnTo>
                <a:lnTo>
                  <a:pt x="98181" y="120000"/>
                </a:lnTo>
                <a:lnTo>
                  <a:pt x="98181" y="120000"/>
                </a:lnTo>
                <a:lnTo>
                  <a:pt x="98181" y="120000"/>
                </a:lnTo>
                <a:lnTo>
                  <a:pt x="76363" y="120000"/>
                </a:lnTo>
                <a:lnTo>
                  <a:pt x="76363" y="120000"/>
                </a:lnTo>
                <a:lnTo>
                  <a:pt x="76363" y="120000"/>
                </a:lnTo>
                <a:lnTo>
                  <a:pt x="76363" y="105000"/>
                </a:lnTo>
                <a:lnTo>
                  <a:pt x="54545" y="105000"/>
                </a:lnTo>
                <a:lnTo>
                  <a:pt x="54545" y="105000"/>
                </a:lnTo>
                <a:lnTo>
                  <a:pt x="54545" y="105000"/>
                </a:lnTo>
                <a:lnTo>
                  <a:pt x="54545" y="105000"/>
                </a:lnTo>
                <a:lnTo>
                  <a:pt x="54545" y="105000"/>
                </a:lnTo>
                <a:lnTo>
                  <a:pt x="54545" y="82500"/>
                </a:lnTo>
                <a:lnTo>
                  <a:pt x="54545" y="82500"/>
                </a:lnTo>
                <a:lnTo>
                  <a:pt x="54545" y="82500"/>
                </a:lnTo>
                <a:lnTo>
                  <a:pt x="54545" y="82500"/>
                </a:lnTo>
                <a:lnTo>
                  <a:pt x="32727" y="82500"/>
                </a:lnTo>
                <a:lnTo>
                  <a:pt x="32727" y="82500"/>
                </a:lnTo>
                <a:lnTo>
                  <a:pt x="32727" y="67500"/>
                </a:lnTo>
                <a:lnTo>
                  <a:pt x="32727" y="67500"/>
                </a:lnTo>
                <a:lnTo>
                  <a:pt x="32727" y="67500"/>
                </a:lnTo>
                <a:lnTo>
                  <a:pt x="32727" y="67500"/>
                </a:lnTo>
                <a:lnTo>
                  <a:pt x="32727" y="67500"/>
                </a:lnTo>
                <a:lnTo>
                  <a:pt x="32727" y="67500"/>
                </a:lnTo>
                <a:lnTo>
                  <a:pt x="32727" y="52500"/>
                </a:lnTo>
                <a:lnTo>
                  <a:pt x="32727" y="52500"/>
                </a:lnTo>
                <a:lnTo>
                  <a:pt x="0" y="52500"/>
                </a:lnTo>
                <a:lnTo>
                  <a:pt x="0" y="52500"/>
                </a:lnTo>
                <a:lnTo>
                  <a:pt x="0" y="37500"/>
                </a:lnTo>
                <a:lnTo>
                  <a:pt x="0" y="37500"/>
                </a:lnTo>
                <a:lnTo>
                  <a:pt x="0" y="37500"/>
                </a:lnTo>
                <a:lnTo>
                  <a:pt x="32727" y="37500"/>
                </a:lnTo>
                <a:lnTo>
                  <a:pt x="32727" y="22500"/>
                </a:lnTo>
                <a:lnTo>
                  <a:pt x="32727" y="22500"/>
                </a:lnTo>
                <a:lnTo>
                  <a:pt x="32727" y="22500"/>
                </a:lnTo>
                <a:lnTo>
                  <a:pt x="32727" y="0"/>
                </a:lnTo>
                <a:lnTo>
                  <a:pt x="32727" y="0"/>
                </a:lnTo>
                <a:lnTo>
                  <a:pt x="32727" y="0"/>
                </a:lnTo>
                <a:lnTo>
                  <a:pt x="32727" y="0"/>
                </a:lnTo>
                <a:lnTo>
                  <a:pt x="32727" y="0"/>
                </a:lnTo>
                <a:lnTo>
                  <a:pt x="54545" y="0"/>
                </a:lnTo>
                <a:lnTo>
                  <a:pt x="54545" y="0"/>
                </a:lnTo>
                <a:lnTo>
                  <a:pt x="54545" y="0"/>
                </a:lnTo>
                <a:lnTo>
                  <a:pt x="54545" y="0"/>
                </a:lnTo>
                <a:lnTo>
                  <a:pt x="54545" y="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6" name="Shape 1216"/>
          <p:cNvSpPr/>
          <p:nvPr/>
        </p:nvSpPr>
        <p:spPr>
          <a:xfrm>
            <a:off x="6056710" y="4310064"/>
            <a:ext cx="15479" cy="26987"/>
          </a:xfrm>
          <a:custGeom>
            <a:avLst/>
            <a:gdLst/>
            <a:ahLst/>
            <a:cxnLst/>
            <a:rect l="0" t="0" r="0" b="0"/>
            <a:pathLst>
              <a:path w="120000" h="120000" extrusionOk="0">
                <a:moveTo>
                  <a:pt x="55384" y="0"/>
                </a:moveTo>
                <a:lnTo>
                  <a:pt x="55384" y="0"/>
                </a:lnTo>
                <a:lnTo>
                  <a:pt x="55384" y="0"/>
                </a:lnTo>
                <a:lnTo>
                  <a:pt x="55384" y="14117"/>
                </a:lnTo>
                <a:lnTo>
                  <a:pt x="55384" y="14117"/>
                </a:lnTo>
                <a:lnTo>
                  <a:pt x="55384" y="14117"/>
                </a:lnTo>
                <a:lnTo>
                  <a:pt x="55384" y="14117"/>
                </a:lnTo>
                <a:lnTo>
                  <a:pt x="73846" y="14117"/>
                </a:lnTo>
                <a:lnTo>
                  <a:pt x="73846" y="28235"/>
                </a:lnTo>
                <a:lnTo>
                  <a:pt x="73846" y="28235"/>
                </a:lnTo>
                <a:lnTo>
                  <a:pt x="73846" y="28235"/>
                </a:lnTo>
                <a:lnTo>
                  <a:pt x="73846" y="28235"/>
                </a:lnTo>
                <a:lnTo>
                  <a:pt x="73846" y="28235"/>
                </a:lnTo>
                <a:lnTo>
                  <a:pt x="92307" y="28235"/>
                </a:lnTo>
                <a:lnTo>
                  <a:pt x="92307" y="42352"/>
                </a:lnTo>
                <a:lnTo>
                  <a:pt x="92307" y="42352"/>
                </a:lnTo>
                <a:lnTo>
                  <a:pt x="92307" y="42352"/>
                </a:lnTo>
                <a:lnTo>
                  <a:pt x="92307" y="42352"/>
                </a:lnTo>
                <a:lnTo>
                  <a:pt x="92307" y="42352"/>
                </a:lnTo>
                <a:lnTo>
                  <a:pt x="92307" y="42352"/>
                </a:lnTo>
                <a:lnTo>
                  <a:pt x="92307" y="42352"/>
                </a:lnTo>
                <a:lnTo>
                  <a:pt x="120000" y="42352"/>
                </a:lnTo>
                <a:lnTo>
                  <a:pt x="120000" y="42352"/>
                </a:lnTo>
                <a:lnTo>
                  <a:pt x="120000" y="56470"/>
                </a:lnTo>
                <a:lnTo>
                  <a:pt x="120000" y="56470"/>
                </a:lnTo>
                <a:lnTo>
                  <a:pt x="120000" y="56470"/>
                </a:lnTo>
                <a:lnTo>
                  <a:pt x="120000" y="56470"/>
                </a:lnTo>
                <a:lnTo>
                  <a:pt x="120000" y="77647"/>
                </a:lnTo>
                <a:lnTo>
                  <a:pt x="120000" y="77647"/>
                </a:lnTo>
                <a:lnTo>
                  <a:pt x="120000" y="77647"/>
                </a:lnTo>
                <a:lnTo>
                  <a:pt x="120000" y="77647"/>
                </a:lnTo>
                <a:lnTo>
                  <a:pt x="120000" y="91764"/>
                </a:lnTo>
                <a:lnTo>
                  <a:pt x="120000" y="91764"/>
                </a:lnTo>
                <a:lnTo>
                  <a:pt x="120000" y="91764"/>
                </a:lnTo>
                <a:lnTo>
                  <a:pt x="120000" y="105882"/>
                </a:lnTo>
                <a:lnTo>
                  <a:pt x="120000" y="105882"/>
                </a:lnTo>
                <a:lnTo>
                  <a:pt x="120000" y="105882"/>
                </a:lnTo>
                <a:lnTo>
                  <a:pt x="120000" y="105882"/>
                </a:lnTo>
                <a:lnTo>
                  <a:pt x="120000" y="120000"/>
                </a:lnTo>
                <a:lnTo>
                  <a:pt x="92307" y="120000"/>
                </a:lnTo>
                <a:lnTo>
                  <a:pt x="92307" y="120000"/>
                </a:lnTo>
                <a:lnTo>
                  <a:pt x="92307" y="120000"/>
                </a:lnTo>
                <a:lnTo>
                  <a:pt x="92307" y="120000"/>
                </a:lnTo>
                <a:lnTo>
                  <a:pt x="73846" y="120000"/>
                </a:lnTo>
                <a:lnTo>
                  <a:pt x="73846" y="105882"/>
                </a:lnTo>
                <a:lnTo>
                  <a:pt x="73846" y="105882"/>
                </a:lnTo>
                <a:lnTo>
                  <a:pt x="73846" y="105882"/>
                </a:lnTo>
                <a:lnTo>
                  <a:pt x="73846" y="105882"/>
                </a:lnTo>
                <a:lnTo>
                  <a:pt x="73846" y="91764"/>
                </a:lnTo>
                <a:lnTo>
                  <a:pt x="73846" y="91764"/>
                </a:lnTo>
                <a:lnTo>
                  <a:pt x="73846" y="91764"/>
                </a:lnTo>
                <a:lnTo>
                  <a:pt x="73846" y="91764"/>
                </a:lnTo>
                <a:lnTo>
                  <a:pt x="73846" y="77647"/>
                </a:lnTo>
                <a:lnTo>
                  <a:pt x="55384" y="77647"/>
                </a:lnTo>
                <a:lnTo>
                  <a:pt x="55384" y="77647"/>
                </a:lnTo>
                <a:lnTo>
                  <a:pt x="55384" y="77647"/>
                </a:lnTo>
                <a:lnTo>
                  <a:pt x="55384" y="77647"/>
                </a:lnTo>
                <a:lnTo>
                  <a:pt x="55384" y="77647"/>
                </a:lnTo>
                <a:lnTo>
                  <a:pt x="55384" y="77647"/>
                </a:lnTo>
                <a:lnTo>
                  <a:pt x="55384" y="77647"/>
                </a:lnTo>
                <a:lnTo>
                  <a:pt x="55384" y="77647"/>
                </a:lnTo>
                <a:lnTo>
                  <a:pt x="36923" y="77647"/>
                </a:lnTo>
                <a:lnTo>
                  <a:pt x="36923" y="91764"/>
                </a:lnTo>
                <a:lnTo>
                  <a:pt x="36923" y="91764"/>
                </a:lnTo>
                <a:lnTo>
                  <a:pt x="36923" y="77647"/>
                </a:lnTo>
                <a:lnTo>
                  <a:pt x="36923" y="77647"/>
                </a:lnTo>
                <a:lnTo>
                  <a:pt x="36923" y="77647"/>
                </a:lnTo>
                <a:lnTo>
                  <a:pt x="36923" y="77647"/>
                </a:lnTo>
                <a:lnTo>
                  <a:pt x="36923" y="77647"/>
                </a:lnTo>
                <a:lnTo>
                  <a:pt x="36923" y="56470"/>
                </a:lnTo>
                <a:lnTo>
                  <a:pt x="36923" y="56470"/>
                </a:lnTo>
                <a:lnTo>
                  <a:pt x="36923" y="56470"/>
                </a:lnTo>
                <a:lnTo>
                  <a:pt x="36923" y="56470"/>
                </a:lnTo>
                <a:lnTo>
                  <a:pt x="36923" y="56470"/>
                </a:lnTo>
                <a:lnTo>
                  <a:pt x="36923" y="56470"/>
                </a:lnTo>
                <a:lnTo>
                  <a:pt x="36923" y="56470"/>
                </a:lnTo>
                <a:lnTo>
                  <a:pt x="36923" y="42352"/>
                </a:lnTo>
                <a:lnTo>
                  <a:pt x="36923" y="42352"/>
                </a:lnTo>
                <a:lnTo>
                  <a:pt x="36923" y="42352"/>
                </a:lnTo>
                <a:lnTo>
                  <a:pt x="36923" y="42352"/>
                </a:lnTo>
                <a:lnTo>
                  <a:pt x="36923" y="42352"/>
                </a:lnTo>
                <a:lnTo>
                  <a:pt x="36923" y="42352"/>
                </a:lnTo>
                <a:lnTo>
                  <a:pt x="18461" y="42352"/>
                </a:lnTo>
                <a:lnTo>
                  <a:pt x="18461" y="28235"/>
                </a:lnTo>
                <a:lnTo>
                  <a:pt x="18461" y="28235"/>
                </a:lnTo>
                <a:lnTo>
                  <a:pt x="18461" y="28235"/>
                </a:lnTo>
                <a:lnTo>
                  <a:pt x="18461" y="28235"/>
                </a:lnTo>
                <a:lnTo>
                  <a:pt x="18461" y="28235"/>
                </a:lnTo>
                <a:lnTo>
                  <a:pt x="0" y="28235"/>
                </a:lnTo>
                <a:lnTo>
                  <a:pt x="0" y="14117"/>
                </a:lnTo>
                <a:lnTo>
                  <a:pt x="0" y="14117"/>
                </a:lnTo>
                <a:lnTo>
                  <a:pt x="0" y="14117"/>
                </a:lnTo>
                <a:lnTo>
                  <a:pt x="0" y="14117"/>
                </a:lnTo>
                <a:lnTo>
                  <a:pt x="0" y="14117"/>
                </a:lnTo>
                <a:lnTo>
                  <a:pt x="18461" y="14117"/>
                </a:lnTo>
                <a:lnTo>
                  <a:pt x="18461" y="14117"/>
                </a:lnTo>
                <a:lnTo>
                  <a:pt x="18461" y="14117"/>
                </a:lnTo>
                <a:lnTo>
                  <a:pt x="18461" y="0"/>
                </a:lnTo>
                <a:lnTo>
                  <a:pt x="36923" y="0"/>
                </a:lnTo>
                <a:lnTo>
                  <a:pt x="36923" y="14117"/>
                </a:lnTo>
                <a:lnTo>
                  <a:pt x="36923" y="14117"/>
                </a:lnTo>
                <a:lnTo>
                  <a:pt x="36923" y="0"/>
                </a:lnTo>
                <a:lnTo>
                  <a:pt x="36923" y="0"/>
                </a:lnTo>
                <a:lnTo>
                  <a:pt x="36923" y="0"/>
                </a:lnTo>
                <a:lnTo>
                  <a:pt x="36923" y="0"/>
                </a:lnTo>
                <a:lnTo>
                  <a:pt x="55384" y="0"/>
                </a:lnTo>
                <a:lnTo>
                  <a:pt x="5538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7" name="Shape 1217"/>
          <p:cNvSpPr/>
          <p:nvPr/>
        </p:nvSpPr>
        <p:spPr>
          <a:xfrm>
            <a:off x="6056710" y="4310064"/>
            <a:ext cx="15479" cy="26987"/>
          </a:xfrm>
          <a:custGeom>
            <a:avLst/>
            <a:gdLst/>
            <a:ahLst/>
            <a:cxnLst/>
            <a:rect l="0" t="0" r="0" b="0"/>
            <a:pathLst>
              <a:path w="120000" h="120000" extrusionOk="0">
                <a:moveTo>
                  <a:pt x="55384" y="0"/>
                </a:moveTo>
                <a:lnTo>
                  <a:pt x="55384" y="0"/>
                </a:lnTo>
                <a:lnTo>
                  <a:pt x="55384" y="0"/>
                </a:lnTo>
                <a:lnTo>
                  <a:pt x="55384" y="14117"/>
                </a:lnTo>
                <a:lnTo>
                  <a:pt x="55384" y="14117"/>
                </a:lnTo>
                <a:lnTo>
                  <a:pt x="55384" y="14117"/>
                </a:lnTo>
                <a:lnTo>
                  <a:pt x="55384" y="14117"/>
                </a:lnTo>
                <a:lnTo>
                  <a:pt x="73846" y="14117"/>
                </a:lnTo>
                <a:lnTo>
                  <a:pt x="73846" y="28235"/>
                </a:lnTo>
                <a:lnTo>
                  <a:pt x="73846" y="28235"/>
                </a:lnTo>
                <a:lnTo>
                  <a:pt x="73846" y="28235"/>
                </a:lnTo>
                <a:lnTo>
                  <a:pt x="73846" y="28235"/>
                </a:lnTo>
                <a:lnTo>
                  <a:pt x="73846" y="28235"/>
                </a:lnTo>
                <a:lnTo>
                  <a:pt x="92307" y="28235"/>
                </a:lnTo>
                <a:lnTo>
                  <a:pt x="92307" y="42352"/>
                </a:lnTo>
                <a:lnTo>
                  <a:pt x="92307" y="42352"/>
                </a:lnTo>
                <a:lnTo>
                  <a:pt x="92307" y="42352"/>
                </a:lnTo>
                <a:lnTo>
                  <a:pt x="92307" y="42352"/>
                </a:lnTo>
                <a:lnTo>
                  <a:pt x="92307" y="42352"/>
                </a:lnTo>
                <a:lnTo>
                  <a:pt x="92307" y="42352"/>
                </a:lnTo>
                <a:lnTo>
                  <a:pt x="92307" y="42352"/>
                </a:lnTo>
                <a:lnTo>
                  <a:pt x="120000" y="42352"/>
                </a:lnTo>
                <a:lnTo>
                  <a:pt x="120000" y="42352"/>
                </a:lnTo>
                <a:lnTo>
                  <a:pt x="120000" y="56470"/>
                </a:lnTo>
                <a:lnTo>
                  <a:pt x="120000" y="56470"/>
                </a:lnTo>
                <a:lnTo>
                  <a:pt x="120000" y="56470"/>
                </a:lnTo>
                <a:lnTo>
                  <a:pt x="120000" y="56470"/>
                </a:lnTo>
                <a:lnTo>
                  <a:pt x="120000" y="77647"/>
                </a:lnTo>
                <a:lnTo>
                  <a:pt x="120000" y="77647"/>
                </a:lnTo>
                <a:lnTo>
                  <a:pt x="120000" y="77647"/>
                </a:lnTo>
                <a:lnTo>
                  <a:pt x="120000" y="77647"/>
                </a:lnTo>
                <a:lnTo>
                  <a:pt x="120000" y="91764"/>
                </a:lnTo>
                <a:lnTo>
                  <a:pt x="120000" y="91764"/>
                </a:lnTo>
                <a:lnTo>
                  <a:pt x="120000" y="91764"/>
                </a:lnTo>
                <a:lnTo>
                  <a:pt x="120000" y="105882"/>
                </a:lnTo>
                <a:lnTo>
                  <a:pt x="120000" y="105882"/>
                </a:lnTo>
                <a:lnTo>
                  <a:pt x="120000" y="105882"/>
                </a:lnTo>
                <a:lnTo>
                  <a:pt x="120000" y="105882"/>
                </a:lnTo>
                <a:lnTo>
                  <a:pt x="120000" y="120000"/>
                </a:lnTo>
                <a:lnTo>
                  <a:pt x="92307" y="120000"/>
                </a:lnTo>
                <a:lnTo>
                  <a:pt x="92307" y="120000"/>
                </a:lnTo>
                <a:lnTo>
                  <a:pt x="92307" y="120000"/>
                </a:lnTo>
                <a:lnTo>
                  <a:pt x="92307" y="120000"/>
                </a:lnTo>
                <a:lnTo>
                  <a:pt x="73846" y="120000"/>
                </a:lnTo>
                <a:lnTo>
                  <a:pt x="73846" y="105882"/>
                </a:lnTo>
                <a:lnTo>
                  <a:pt x="73846" y="105882"/>
                </a:lnTo>
                <a:lnTo>
                  <a:pt x="73846" y="105882"/>
                </a:lnTo>
                <a:lnTo>
                  <a:pt x="73846" y="105882"/>
                </a:lnTo>
                <a:lnTo>
                  <a:pt x="73846" y="91764"/>
                </a:lnTo>
                <a:lnTo>
                  <a:pt x="73846" y="91764"/>
                </a:lnTo>
                <a:lnTo>
                  <a:pt x="73846" y="91764"/>
                </a:lnTo>
                <a:lnTo>
                  <a:pt x="73846" y="91764"/>
                </a:lnTo>
                <a:lnTo>
                  <a:pt x="73846" y="77647"/>
                </a:lnTo>
                <a:lnTo>
                  <a:pt x="55384" y="77647"/>
                </a:lnTo>
                <a:lnTo>
                  <a:pt x="55384" y="77647"/>
                </a:lnTo>
                <a:lnTo>
                  <a:pt x="55384" y="77647"/>
                </a:lnTo>
                <a:lnTo>
                  <a:pt x="55384" y="77647"/>
                </a:lnTo>
                <a:lnTo>
                  <a:pt x="55384" y="77647"/>
                </a:lnTo>
                <a:lnTo>
                  <a:pt x="55384" y="77647"/>
                </a:lnTo>
                <a:lnTo>
                  <a:pt x="55384" y="77647"/>
                </a:lnTo>
                <a:lnTo>
                  <a:pt x="55384" y="77647"/>
                </a:lnTo>
                <a:lnTo>
                  <a:pt x="36923" y="77647"/>
                </a:lnTo>
                <a:lnTo>
                  <a:pt x="36923" y="91764"/>
                </a:lnTo>
                <a:lnTo>
                  <a:pt x="36923" y="91764"/>
                </a:lnTo>
                <a:lnTo>
                  <a:pt x="36923" y="77647"/>
                </a:lnTo>
                <a:lnTo>
                  <a:pt x="36923" y="77647"/>
                </a:lnTo>
                <a:lnTo>
                  <a:pt x="36923" y="77647"/>
                </a:lnTo>
                <a:lnTo>
                  <a:pt x="36923" y="77647"/>
                </a:lnTo>
                <a:lnTo>
                  <a:pt x="36923" y="77647"/>
                </a:lnTo>
                <a:lnTo>
                  <a:pt x="36923" y="56470"/>
                </a:lnTo>
                <a:lnTo>
                  <a:pt x="36923" y="56470"/>
                </a:lnTo>
                <a:lnTo>
                  <a:pt x="36923" y="56470"/>
                </a:lnTo>
                <a:lnTo>
                  <a:pt x="36923" y="56470"/>
                </a:lnTo>
                <a:lnTo>
                  <a:pt x="36923" y="56470"/>
                </a:lnTo>
                <a:lnTo>
                  <a:pt x="36923" y="56470"/>
                </a:lnTo>
                <a:lnTo>
                  <a:pt x="36923" y="56470"/>
                </a:lnTo>
                <a:lnTo>
                  <a:pt x="36923" y="42352"/>
                </a:lnTo>
                <a:lnTo>
                  <a:pt x="36923" y="42352"/>
                </a:lnTo>
                <a:lnTo>
                  <a:pt x="36923" y="42352"/>
                </a:lnTo>
                <a:lnTo>
                  <a:pt x="36923" y="42352"/>
                </a:lnTo>
                <a:lnTo>
                  <a:pt x="36923" y="42352"/>
                </a:lnTo>
                <a:lnTo>
                  <a:pt x="36923" y="42352"/>
                </a:lnTo>
                <a:lnTo>
                  <a:pt x="18461" y="42352"/>
                </a:lnTo>
                <a:lnTo>
                  <a:pt x="18461" y="28235"/>
                </a:lnTo>
                <a:lnTo>
                  <a:pt x="18461" y="28235"/>
                </a:lnTo>
                <a:lnTo>
                  <a:pt x="18461" y="28235"/>
                </a:lnTo>
                <a:lnTo>
                  <a:pt x="18461" y="28235"/>
                </a:lnTo>
                <a:lnTo>
                  <a:pt x="18461" y="28235"/>
                </a:lnTo>
                <a:lnTo>
                  <a:pt x="0" y="28235"/>
                </a:lnTo>
                <a:lnTo>
                  <a:pt x="0" y="14117"/>
                </a:lnTo>
                <a:lnTo>
                  <a:pt x="0" y="14117"/>
                </a:lnTo>
                <a:lnTo>
                  <a:pt x="0" y="14117"/>
                </a:lnTo>
                <a:lnTo>
                  <a:pt x="0" y="14117"/>
                </a:lnTo>
                <a:lnTo>
                  <a:pt x="0" y="14117"/>
                </a:lnTo>
                <a:lnTo>
                  <a:pt x="18461" y="14117"/>
                </a:lnTo>
                <a:lnTo>
                  <a:pt x="18461" y="14117"/>
                </a:lnTo>
                <a:lnTo>
                  <a:pt x="18461" y="14117"/>
                </a:lnTo>
                <a:lnTo>
                  <a:pt x="18461" y="0"/>
                </a:lnTo>
                <a:lnTo>
                  <a:pt x="36923" y="0"/>
                </a:lnTo>
                <a:lnTo>
                  <a:pt x="36923" y="14117"/>
                </a:lnTo>
                <a:lnTo>
                  <a:pt x="36923" y="14117"/>
                </a:lnTo>
                <a:lnTo>
                  <a:pt x="36923" y="0"/>
                </a:lnTo>
                <a:lnTo>
                  <a:pt x="36923" y="0"/>
                </a:lnTo>
                <a:lnTo>
                  <a:pt x="36923" y="0"/>
                </a:lnTo>
                <a:lnTo>
                  <a:pt x="36923" y="0"/>
                </a:lnTo>
                <a:lnTo>
                  <a:pt x="55384" y="0"/>
                </a:lnTo>
                <a:lnTo>
                  <a:pt x="55384" y="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8" name="Shape 1218"/>
          <p:cNvSpPr/>
          <p:nvPr/>
        </p:nvSpPr>
        <p:spPr>
          <a:xfrm>
            <a:off x="6234115" y="4418012"/>
            <a:ext cx="15479" cy="23813"/>
          </a:xfrm>
          <a:custGeom>
            <a:avLst/>
            <a:gdLst/>
            <a:ahLst/>
            <a:cxnLst/>
            <a:rect l="0" t="0" r="0" b="0"/>
            <a:pathLst>
              <a:path w="120000" h="120000" extrusionOk="0">
                <a:moveTo>
                  <a:pt x="64615" y="0"/>
                </a:moveTo>
                <a:lnTo>
                  <a:pt x="64615" y="16000"/>
                </a:lnTo>
                <a:lnTo>
                  <a:pt x="83076" y="16000"/>
                </a:lnTo>
                <a:lnTo>
                  <a:pt x="83076" y="16000"/>
                </a:lnTo>
                <a:lnTo>
                  <a:pt x="83076" y="16000"/>
                </a:lnTo>
                <a:lnTo>
                  <a:pt x="83076" y="16000"/>
                </a:lnTo>
                <a:lnTo>
                  <a:pt x="83076" y="16000"/>
                </a:lnTo>
                <a:lnTo>
                  <a:pt x="101538" y="16000"/>
                </a:lnTo>
                <a:lnTo>
                  <a:pt x="101538" y="16000"/>
                </a:lnTo>
                <a:lnTo>
                  <a:pt x="101538" y="16000"/>
                </a:lnTo>
                <a:lnTo>
                  <a:pt x="101538" y="32000"/>
                </a:lnTo>
                <a:lnTo>
                  <a:pt x="101538" y="32000"/>
                </a:lnTo>
                <a:lnTo>
                  <a:pt x="101538" y="32000"/>
                </a:lnTo>
                <a:lnTo>
                  <a:pt x="101538" y="32000"/>
                </a:lnTo>
                <a:lnTo>
                  <a:pt x="101538" y="32000"/>
                </a:lnTo>
                <a:lnTo>
                  <a:pt x="101538" y="48000"/>
                </a:lnTo>
                <a:lnTo>
                  <a:pt x="101538" y="48000"/>
                </a:lnTo>
                <a:lnTo>
                  <a:pt x="120000" y="48000"/>
                </a:lnTo>
                <a:lnTo>
                  <a:pt x="120000" y="48000"/>
                </a:lnTo>
                <a:lnTo>
                  <a:pt x="120000" y="48000"/>
                </a:lnTo>
                <a:lnTo>
                  <a:pt x="120000" y="48000"/>
                </a:lnTo>
                <a:lnTo>
                  <a:pt x="120000" y="48000"/>
                </a:lnTo>
                <a:lnTo>
                  <a:pt x="120000" y="72000"/>
                </a:lnTo>
                <a:lnTo>
                  <a:pt x="120000" y="72000"/>
                </a:lnTo>
                <a:lnTo>
                  <a:pt x="120000" y="72000"/>
                </a:lnTo>
                <a:lnTo>
                  <a:pt x="101538" y="72000"/>
                </a:lnTo>
                <a:lnTo>
                  <a:pt x="101538" y="72000"/>
                </a:lnTo>
                <a:lnTo>
                  <a:pt x="101538" y="72000"/>
                </a:lnTo>
                <a:lnTo>
                  <a:pt x="120000" y="72000"/>
                </a:lnTo>
                <a:lnTo>
                  <a:pt x="120000" y="88000"/>
                </a:lnTo>
                <a:lnTo>
                  <a:pt x="101538" y="88000"/>
                </a:lnTo>
                <a:lnTo>
                  <a:pt x="101538" y="88000"/>
                </a:lnTo>
                <a:lnTo>
                  <a:pt x="101538" y="88000"/>
                </a:lnTo>
                <a:lnTo>
                  <a:pt x="101538" y="88000"/>
                </a:lnTo>
                <a:lnTo>
                  <a:pt x="101538" y="88000"/>
                </a:lnTo>
                <a:lnTo>
                  <a:pt x="101538" y="88000"/>
                </a:lnTo>
                <a:lnTo>
                  <a:pt x="101538" y="104000"/>
                </a:lnTo>
                <a:lnTo>
                  <a:pt x="101538" y="104000"/>
                </a:lnTo>
                <a:lnTo>
                  <a:pt x="101538" y="104000"/>
                </a:lnTo>
                <a:lnTo>
                  <a:pt x="83076" y="104000"/>
                </a:lnTo>
                <a:lnTo>
                  <a:pt x="83076" y="104000"/>
                </a:lnTo>
                <a:lnTo>
                  <a:pt x="83076" y="120000"/>
                </a:lnTo>
                <a:lnTo>
                  <a:pt x="83076" y="120000"/>
                </a:lnTo>
                <a:lnTo>
                  <a:pt x="83076" y="120000"/>
                </a:lnTo>
                <a:lnTo>
                  <a:pt x="83076" y="104000"/>
                </a:lnTo>
                <a:lnTo>
                  <a:pt x="83076" y="104000"/>
                </a:lnTo>
                <a:lnTo>
                  <a:pt x="83076" y="104000"/>
                </a:lnTo>
                <a:lnTo>
                  <a:pt x="83076" y="104000"/>
                </a:lnTo>
                <a:lnTo>
                  <a:pt x="83076" y="104000"/>
                </a:lnTo>
                <a:lnTo>
                  <a:pt x="83076" y="88000"/>
                </a:lnTo>
                <a:lnTo>
                  <a:pt x="64615" y="88000"/>
                </a:lnTo>
                <a:lnTo>
                  <a:pt x="64615" y="88000"/>
                </a:lnTo>
                <a:lnTo>
                  <a:pt x="64615" y="104000"/>
                </a:lnTo>
                <a:lnTo>
                  <a:pt x="64615" y="104000"/>
                </a:lnTo>
                <a:lnTo>
                  <a:pt x="64615" y="104000"/>
                </a:lnTo>
                <a:lnTo>
                  <a:pt x="36923" y="104000"/>
                </a:lnTo>
                <a:lnTo>
                  <a:pt x="36923" y="104000"/>
                </a:lnTo>
                <a:lnTo>
                  <a:pt x="36923" y="104000"/>
                </a:lnTo>
                <a:lnTo>
                  <a:pt x="36923" y="104000"/>
                </a:lnTo>
                <a:lnTo>
                  <a:pt x="36923" y="104000"/>
                </a:lnTo>
                <a:lnTo>
                  <a:pt x="36923" y="104000"/>
                </a:lnTo>
                <a:lnTo>
                  <a:pt x="18461" y="104000"/>
                </a:lnTo>
                <a:lnTo>
                  <a:pt x="18461" y="104000"/>
                </a:lnTo>
                <a:lnTo>
                  <a:pt x="18461" y="104000"/>
                </a:lnTo>
                <a:lnTo>
                  <a:pt x="18461" y="104000"/>
                </a:lnTo>
                <a:lnTo>
                  <a:pt x="18461" y="104000"/>
                </a:lnTo>
                <a:lnTo>
                  <a:pt x="0" y="104000"/>
                </a:lnTo>
                <a:lnTo>
                  <a:pt x="0" y="104000"/>
                </a:lnTo>
                <a:lnTo>
                  <a:pt x="0" y="104000"/>
                </a:lnTo>
                <a:lnTo>
                  <a:pt x="18461" y="104000"/>
                </a:lnTo>
                <a:lnTo>
                  <a:pt x="18461" y="104000"/>
                </a:lnTo>
                <a:lnTo>
                  <a:pt x="18461" y="88000"/>
                </a:lnTo>
                <a:lnTo>
                  <a:pt x="18461" y="88000"/>
                </a:lnTo>
                <a:lnTo>
                  <a:pt x="18461" y="88000"/>
                </a:lnTo>
                <a:lnTo>
                  <a:pt x="18461" y="88000"/>
                </a:lnTo>
                <a:lnTo>
                  <a:pt x="18461" y="88000"/>
                </a:lnTo>
                <a:lnTo>
                  <a:pt x="18461" y="88000"/>
                </a:lnTo>
                <a:lnTo>
                  <a:pt x="18461" y="88000"/>
                </a:lnTo>
                <a:lnTo>
                  <a:pt x="18461" y="88000"/>
                </a:lnTo>
                <a:lnTo>
                  <a:pt x="18461" y="72000"/>
                </a:lnTo>
                <a:lnTo>
                  <a:pt x="18461" y="72000"/>
                </a:lnTo>
                <a:lnTo>
                  <a:pt x="0" y="72000"/>
                </a:lnTo>
                <a:lnTo>
                  <a:pt x="0" y="72000"/>
                </a:lnTo>
                <a:lnTo>
                  <a:pt x="0" y="72000"/>
                </a:lnTo>
                <a:lnTo>
                  <a:pt x="0" y="48000"/>
                </a:lnTo>
                <a:lnTo>
                  <a:pt x="0" y="48000"/>
                </a:lnTo>
                <a:lnTo>
                  <a:pt x="0" y="48000"/>
                </a:lnTo>
                <a:lnTo>
                  <a:pt x="0" y="48000"/>
                </a:lnTo>
                <a:lnTo>
                  <a:pt x="0" y="48000"/>
                </a:lnTo>
                <a:lnTo>
                  <a:pt x="0" y="48000"/>
                </a:lnTo>
                <a:lnTo>
                  <a:pt x="0" y="32000"/>
                </a:lnTo>
                <a:lnTo>
                  <a:pt x="0" y="32000"/>
                </a:lnTo>
                <a:lnTo>
                  <a:pt x="18461" y="32000"/>
                </a:lnTo>
                <a:lnTo>
                  <a:pt x="18461" y="48000"/>
                </a:lnTo>
                <a:lnTo>
                  <a:pt x="18461" y="48000"/>
                </a:lnTo>
                <a:lnTo>
                  <a:pt x="18461" y="32000"/>
                </a:lnTo>
                <a:lnTo>
                  <a:pt x="18461" y="32000"/>
                </a:lnTo>
                <a:lnTo>
                  <a:pt x="18461" y="32000"/>
                </a:lnTo>
                <a:lnTo>
                  <a:pt x="18461" y="32000"/>
                </a:lnTo>
                <a:lnTo>
                  <a:pt x="18461" y="32000"/>
                </a:lnTo>
                <a:lnTo>
                  <a:pt x="36923" y="32000"/>
                </a:lnTo>
                <a:lnTo>
                  <a:pt x="36923" y="16000"/>
                </a:lnTo>
                <a:lnTo>
                  <a:pt x="36923" y="16000"/>
                </a:lnTo>
                <a:lnTo>
                  <a:pt x="18461" y="16000"/>
                </a:lnTo>
                <a:lnTo>
                  <a:pt x="18461" y="16000"/>
                </a:lnTo>
                <a:lnTo>
                  <a:pt x="18461" y="0"/>
                </a:lnTo>
                <a:lnTo>
                  <a:pt x="36923" y="0"/>
                </a:lnTo>
                <a:lnTo>
                  <a:pt x="36923" y="16000"/>
                </a:lnTo>
                <a:lnTo>
                  <a:pt x="36923" y="16000"/>
                </a:lnTo>
                <a:lnTo>
                  <a:pt x="36923" y="0"/>
                </a:lnTo>
                <a:lnTo>
                  <a:pt x="36923" y="0"/>
                </a:lnTo>
                <a:lnTo>
                  <a:pt x="36923" y="0"/>
                </a:lnTo>
                <a:lnTo>
                  <a:pt x="36923" y="16000"/>
                </a:lnTo>
                <a:lnTo>
                  <a:pt x="64615" y="16000"/>
                </a:lnTo>
                <a:lnTo>
                  <a:pt x="64615" y="0"/>
                </a:lnTo>
                <a:lnTo>
                  <a:pt x="64615" y="0"/>
                </a:lnTo>
                <a:lnTo>
                  <a:pt x="6461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19" name="Shape 1219"/>
          <p:cNvSpPr/>
          <p:nvPr/>
        </p:nvSpPr>
        <p:spPr>
          <a:xfrm>
            <a:off x="6234115" y="4418012"/>
            <a:ext cx="15479" cy="23813"/>
          </a:xfrm>
          <a:custGeom>
            <a:avLst/>
            <a:gdLst/>
            <a:ahLst/>
            <a:cxnLst/>
            <a:rect l="0" t="0" r="0" b="0"/>
            <a:pathLst>
              <a:path w="120000" h="120000" extrusionOk="0">
                <a:moveTo>
                  <a:pt x="64615" y="0"/>
                </a:moveTo>
                <a:lnTo>
                  <a:pt x="64615" y="16000"/>
                </a:lnTo>
                <a:lnTo>
                  <a:pt x="83076" y="16000"/>
                </a:lnTo>
                <a:lnTo>
                  <a:pt x="83076" y="16000"/>
                </a:lnTo>
                <a:lnTo>
                  <a:pt x="83076" y="16000"/>
                </a:lnTo>
                <a:lnTo>
                  <a:pt x="83076" y="16000"/>
                </a:lnTo>
                <a:lnTo>
                  <a:pt x="83076" y="16000"/>
                </a:lnTo>
                <a:lnTo>
                  <a:pt x="101538" y="16000"/>
                </a:lnTo>
                <a:lnTo>
                  <a:pt x="101538" y="16000"/>
                </a:lnTo>
                <a:lnTo>
                  <a:pt x="101538" y="16000"/>
                </a:lnTo>
                <a:lnTo>
                  <a:pt x="101538" y="32000"/>
                </a:lnTo>
                <a:lnTo>
                  <a:pt x="101538" y="32000"/>
                </a:lnTo>
                <a:lnTo>
                  <a:pt x="101538" y="32000"/>
                </a:lnTo>
                <a:lnTo>
                  <a:pt x="101538" y="32000"/>
                </a:lnTo>
                <a:lnTo>
                  <a:pt x="101538" y="32000"/>
                </a:lnTo>
                <a:lnTo>
                  <a:pt x="101538" y="48000"/>
                </a:lnTo>
                <a:lnTo>
                  <a:pt x="101538" y="48000"/>
                </a:lnTo>
                <a:lnTo>
                  <a:pt x="120000" y="48000"/>
                </a:lnTo>
                <a:lnTo>
                  <a:pt x="120000" y="48000"/>
                </a:lnTo>
                <a:lnTo>
                  <a:pt x="120000" y="48000"/>
                </a:lnTo>
                <a:lnTo>
                  <a:pt x="120000" y="48000"/>
                </a:lnTo>
                <a:lnTo>
                  <a:pt x="120000" y="48000"/>
                </a:lnTo>
                <a:lnTo>
                  <a:pt x="120000" y="72000"/>
                </a:lnTo>
                <a:lnTo>
                  <a:pt x="120000" y="72000"/>
                </a:lnTo>
                <a:lnTo>
                  <a:pt x="120000" y="72000"/>
                </a:lnTo>
                <a:lnTo>
                  <a:pt x="101538" y="72000"/>
                </a:lnTo>
                <a:lnTo>
                  <a:pt x="101538" y="72000"/>
                </a:lnTo>
                <a:lnTo>
                  <a:pt x="101538" y="72000"/>
                </a:lnTo>
                <a:lnTo>
                  <a:pt x="120000" y="72000"/>
                </a:lnTo>
                <a:lnTo>
                  <a:pt x="120000" y="88000"/>
                </a:lnTo>
                <a:lnTo>
                  <a:pt x="101538" y="88000"/>
                </a:lnTo>
                <a:lnTo>
                  <a:pt x="101538" y="88000"/>
                </a:lnTo>
                <a:lnTo>
                  <a:pt x="101538" y="88000"/>
                </a:lnTo>
                <a:lnTo>
                  <a:pt x="101538" y="88000"/>
                </a:lnTo>
                <a:lnTo>
                  <a:pt x="101538" y="88000"/>
                </a:lnTo>
                <a:lnTo>
                  <a:pt x="101538" y="88000"/>
                </a:lnTo>
                <a:lnTo>
                  <a:pt x="101538" y="104000"/>
                </a:lnTo>
                <a:lnTo>
                  <a:pt x="101538" y="104000"/>
                </a:lnTo>
                <a:lnTo>
                  <a:pt x="101538" y="104000"/>
                </a:lnTo>
                <a:lnTo>
                  <a:pt x="83076" y="104000"/>
                </a:lnTo>
                <a:lnTo>
                  <a:pt x="83076" y="104000"/>
                </a:lnTo>
                <a:lnTo>
                  <a:pt x="83076" y="120000"/>
                </a:lnTo>
                <a:lnTo>
                  <a:pt x="83076" y="120000"/>
                </a:lnTo>
                <a:lnTo>
                  <a:pt x="83076" y="120000"/>
                </a:lnTo>
                <a:lnTo>
                  <a:pt x="83076" y="104000"/>
                </a:lnTo>
                <a:lnTo>
                  <a:pt x="83076" y="104000"/>
                </a:lnTo>
                <a:lnTo>
                  <a:pt x="83076" y="104000"/>
                </a:lnTo>
                <a:lnTo>
                  <a:pt x="83076" y="104000"/>
                </a:lnTo>
                <a:lnTo>
                  <a:pt x="83076" y="104000"/>
                </a:lnTo>
                <a:lnTo>
                  <a:pt x="83076" y="88000"/>
                </a:lnTo>
                <a:lnTo>
                  <a:pt x="64615" y="88000"/>
                </a:lnTo>
                <a:lnTo>
                  <a:pt x="64615" y="88000"/>
                </a:lnTo>
                <a:lnTo>
                  <a:pt x="64615" y="104000"/>
                </a:lnTo>
                <a:lnTo>
                  <a:pt x="64615" y="104000"/>
                </a:lnTo>
                <a:lnTo>
                  <a:pt x="64615" y="104000"/>
                </a:lnTo>
                <a:lnTo>
                  <a:pt x="36923" y="104000"/>
                </a:lnTo>
                <a:lnTo>
                  <a:pt x="36923" y="104000"/>
                </a:lnTo>
                <a:lnTo>
                  <a:pt x="36923" y="104000"/>
                </a:lnTo>
                <a:lnTo>
                  <a:pt x="36923" y="104000"/>
                </a:lnTo>
                <a:lnTo>
                  <a:pt x="36923" y="104000"/>
                </a:lnTo>
                <a:lnTo>
                  <a:pt x="36923" y="104000"/>
                </a:lnTo>
                <a:lnTo>
                  <a:pt x="18461" y="104000"/>
                </a:lnTo>
                <a:lnTo>
                  <a:pt x="18461" y="104000"/>
                </a:lnTo>
                <a:lnTo>
                  <a:pt x="18461" y="104000"/>
                </a:lnTo>
                <a:lnTo>
                  <a:pt x="18461" y="104000"/>
                </a:lnTo>
                <a:lnTo>
                  <a:pt x="18461" y="104000"/>
                </a:lnTo>
                <a:lnTo>
                  <a:pt x="0" y="104000"/>
                </a:lnTo>
                <a:lnTo>
                  <a:pt x="0" y="104000"/>
                </a:lnTo>
                <a:lnTo>
                  <a:pt x="0" y="104000"/>
                </a:lnTo>
                <a:lnTo>
                  <a:pt x="18461" y="104000"/>
                </a:lnTo>
                <a:lnTo>
                  <a:pt x="18461" y="104000"/>
                </a:lnTo>
                <a:lnTo>
                  <a:pt x="18461" y="88000"/>
                </a:lnTo>
                <a:lnTo>
                  <a:pt x="18461" y="88000"/>
                </a:lnTo>
                <a:lnTo>
                  <a:pt x="18461" y="88000"/>
                </a:lnTo>
                <a:lnTo>
                  <a:pt x="18461" y="88000"/>
                </a:lnTo>
                <a:lnTo>
                  <a:pt x="18461" y="88000"/>
                </a:lnTo>
                <a:lnTo>
                  <a:pt x="18461" y="88000"/>
                </a:lnTo>
                <a:lnTo>
                  <a:pt x="18461" y="88000"/>
                </a:lnTo>
                <a:lnTo>
                  <a:pt x="18461" y="88000"/>
                </a:lnTo>
                <a:lnTo>
                  <a:pt x="18461" y="72000"/>
                </a:lnTo>
                <a:lnTo>
                  <a:pt x="18461" y="72000"/>
                </a:lnTo>
                <a:lnTo>
                  <a:pt x="0" y="72000"/>
                </a:lnTo>
                <a:lnTo>
                  <a:pt x="0" y="72000"/>
                </a:lnTo>
                <a:lnTo>
                  <a:pt x="0" y="72000"/>
                </a:lnTo>
                <a:lnTo>
                  <a:pt x="0" y="48000"/>
                </a:lnTo>
                <a:lnTo>
                  <a:pt x="0" y="48000"/>
                </a:lnTo>
                <a:lnTo>
                  <a:pt x="0" y="48000"/>
                </a:lnTo>
                <a:lnTo>
                  <a:pt x="0" y="48000"/>
                </a:lnTo>
                <a:lnTo>
                  <a:pt x="0" y="48000"/>
                </a:lnTo>
                <a:lnTo>
                  <a:pt x="0" y="48000"/>
                </a:lnTo>
                <a:lnTo>
                  <a:pt x="0" y="32000"/>
                </a:lnTo>
                <a:lnTo>
                  <a:pt x="0" y="32000"/>
                </a:lnTo>
                <a:lnTo>
                  <a:pt x="18461" y="32000"/>
                </a:lnTo>
                <a:lnTo>
                  <a:pt x="18461" y="48000"/>
                </a:lnTo>
                <a:lnTo>
                  <a:pt x="18461" y="48000"/>
                </a:lnTo>
                <a:lnTo>
                  <a:pt x="18461" y="32000"/>
                </a:lnTo>
                <a:lnTo>
                  <a:pt x="18461" y="32000"/>
                </a:lnTo>
                <a:lnTo>
                  <a:pt x="18461" y="32000"/>
                </a:lnTo>
                <a:lnTo>
                  <a:pt x="18461" y="32000"/>
                </a:lnTo>
                <a:lnTo>
                  <a:pt x="18461" y="32000"/>
                </a:lnTo>
                <a:lnTo>
                  <a:pt x="36923" y="32000"/>
                </a:lnTo>
                <a:lnTo>
                  <a:pt x="36923" y="16000"/>
                </a:lnTo>
                <a:lnTo>
                  <a:pt x="36923" y="16000"/>
                </a:lnTo>
                <a:lnTo>
                  <a:pt x="18461" y="16000"/>
                </a:lnTo>
                <a:lnTo>
                  <a:pt x="18461" y="16000"/>
                </a:lnTo>
                <a:lnTo>
                  <a:pt x="18461" y="0"/>
                </a:lnTo>
                <a:lnTo>
                  <a:pt x="36923" y="0"/>
                </a:lnTo>
                <a:lnTo>
                  <a:pt x="36923" y="16000"/>
                </a:lnTo>
                <a:lnTo>
                  <a:pt x="36923" y="16000"/>
                </a:lnTo>
                <a:lnTo>
                  <a:pt x="36923" y="0"/>
                </a:lnTo>
                <a:lnTo>
                  <a:pt x="36923" y="0"/>
                </a:lnTo>
                <a:lnTo>
                  <a:pt x="36923" y="0"/>
                </a:lnTo>
                <a:lnTo>
                  <a:pt x="36923" y="16000"/>
                </a:lnTo>
                <a:lnTo>
                  <a:pt x="64615" y="16000"/>
                </a:lnTo>
                <a:lnTo>
                  <a:pt x="64615" y="0"/>
                </a:lnTo>
                <a:lnTo>
                  <a:pt x="64615" y="0"/>
                </a:lnTo>
                <a:lnTo>
                  <a:pt x="64615" y="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0" name="Shape 1220"/>
          <p:cNvSpPr/>
          <p:nvPr/>
        </p:nvSpPr>
        <p:spPr>
          <a:xfrm>
            <a:off x="6553203" y="4432303"/>
            <a:ext cx="23813" cy="23813"/>
          </a:xfrm>
          <a:custGeom>
            <a:avLst/>
            <a:gdLst/>
            <a:ahLst/>
            <a:cxnLst/>
            <a:rect l="0" t="0" r="0" b="0"/>
            <a:pathLst>
              <a:path w="120000" h="120000" extrusionOk="0">
                <a:moveTo>
                  <a:pt x="78000" y="0"/>
                </a:moveTo>
                <a:lnTo>
                  <a:pt x="78000" y="16000"/>
                </a:lnTo>
                <a:lnTo>
                  <a:pt x="78000" y="16000"/>
                </a:lnTo>
                <a:lnTo>
                  <a:pt x="78000" y="16000"/>
                </a:lnTo>
                <a:lnTo>
                  <a:pt x="78000" y="16000"/>
                </a:lnTo>
                <a:lnTo>
                  <a:pt x="96000" y="16000"/>
                </a:lnTo>
                <a:lnTo>
                  <a:pt x="96000" y="16000"/>
                </a:lnTo>
                <a:lnTo>
                  <a:pt x="96000" y="16000"/>
                </a:lnTo>
                <a:lnTo>
                  <a:pt x="96000" y="16000"/>
                </a:lnTo>
                <a:lnTo>
                  <a:pt x="96000" y="16000"/>
                </a:lnTo>
                <a:lnTo>
                  <a:pt x="96000" y="32000"/>
                </a:lnTo>
                <a:lnTo>
                  <a:pt x="108000" y="32000"/>
                </a:lnTo>
                <a:lnTo>
                  <a:pt x="108000" y="32000"/>
                </a:lnTo>
                <a:lnTo>
                  <a:pt x="108000" y="32000"/>
                </a:lnTo>
                <a:lnTo>
                  <a:pt x="96000" y="32000"/>
                </a:lnTo>
                <a:lnTo>
                  <a:pt x="96000" y="48000"/>
                </a:lnTo>
                <a:lnTo>
                  <a:pt x="108000" y="48000"/>
                </a:lnTo>
                <a:lnTo>
                  <a:pt x="108000" y="48000"/>
                </a:lnTo>
                <a:lnTo>
                  <a:pt x="108000" y="48000"/>
                </a:lnTo>
                <a:lnTo>
                  <a:pt x="108000" y="48000"/>
                </a:lnTo>
                <a:lnTo>
                  <a:pt x="120000" y="48000"/>
                </a:lnTo>
                <a:lnTo>
                  <a:pt x="120000" y="48000"/>
                </a:lnTo>
                <a:lnTo>
                  <a:pt x="120000" y="48000"/>
                </a:lnTo>
                <a:lnTo>
                  <a:pt x="120000" y="64000"/>
                </a:lnTo>
                <a:lnTo>
                  <a:pt x="108000" y="64000"/>
                </a:lnTo>
                <a:lnTo>
                  <a:pt x="108000" y="64000"/>
                </a:lnTo>
                <a:lnTo>
                  <a:pt x="108000" y="64000"/>
                </a:lnTo>
                <a:lnTo>
                  <a:pt x="108000" y="88000"/>
                </a:lnTo>
                <a:lnTo>
                  <a:pt x="108000" y="88000"/>
                </a:lnTo>
                <a:lnTo>
                  <a:pt x="108000" y="88000"/>
                </a:lnTo>
                <a:lnTo>
                  <a:pt x="108000" y="88000"/>
                </a:lnTo>
                <a:lnTo>
                  <a:pt x="108000" y="104000"/>
                </a:lnTo>
                <a:lnTo>
                  <a:pt x="108000" y="104000"/>
                </a:lnTo>
                <a:lnTo>
                  <a:pt x="108000" y="104000"/>
                </a:lnTo>
                <a:lnTo>
                  <a:pt x="96000" y="104000"/>
                </a:lnTo>
                <a:lnTo>
                  <a:pt x="96000" y="104000"/>
                </a:lnTo>
                <a:lnTo>
                  <a:pt x="96000" y="104000"/>
                </a:lnTo>
                <a:lnTo>
                  <a:pt x="96000" y="104000"/>
                </a:lnTo>
                <a:lnTo>
                  <a:pt x="96000" y="104000"/>
                </a:lnTo>
                <a:lnTo>
                  <a:pt x="96000" y="104000"/>
                </a:lnTo>
                <a:lnTo>
                  <a:pt x="78000" y="104000"/>
                </a:lnTo>
                <a:lnTo>
                  <a:pt x="78000" y="104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04000"/>
                </a:lnTo>
                <a:lnTo>
                  <a:pt x="42000" y="104000"/>
                </a:lnTo>
                <a:lnTo>
                  <a:pt x="42000" y="104000"/>
                </a:lnTo>
                <a:lnTo>
                  <a:pt x="42000" y="104000"/>
                </a:lnTo>
                <a:lnTo>
                  <a:pt x="42000" y="104000"/>
                </a:lnTo>
                <a:lnTo>
                  <a:pt x="30000" y="104000"/>
                </a:lnTo>
                <a:lnTo>
                  <a:pt x="30000" y="104000"/>
                </a:lnTo>
                <a:lnTo>
                  <a:pt x="30000" y="104000"/>
                </a:lnTo>
                <a:lnTo>
                  <a:pt x="30000" y="104000"/>
                </a:lnTo>
                <a:lnTo>
                  <a:pt x="30000" y="88000"/>
                </a:lnTo>
                <a:lnTo>
                  <a:pt x="30000" y="88000"/>
                </a:lnTo>
                <a:lnTo>
                  <a:pt x="12000" y="88000"/>
                </a:lnTo>
                <a:lnTo>
                  <a:pt x="12000" y="88000"/>
                </a:lnTo>
                <a:lnTo>
                  <a:pt x="12000" y="88000"/>
                </a:lnTo>
                <a:lnTo>
                  <a:pt x="12000" y="88000"/>
                </a:lnTo>
                <a:lnTo>
                  <a:pt x="12000" y="64000"/>
                </a:lnTo>
                <a:lnTo>
                  <a:pt x="12000" y="64000"/>
                </a:lnTo>
                <a:lnTo>
                  <a:pt x="12000" y="64000"/>
                </a:lnTo>
                <a:lnTo>
                  <a:pt x="12000" y="64000"/>
                </a:lnTo>
                <a:lnTo>
                  <a:pt x="12000" y="64000"/>
                </a:lnTo>
                <a:lnTo>
                  <a:pt x="0" y="64000"/>
                </a:lnTo>
                <a:lnTo>
                  <a:pt x="0" y="48000"/>
                </a:lnTo>
                <a:lnTo>
                  <a:pt x="0" y="48000"/>
                </a:lnTo>
                <a:lnTo>
                  <a:pt x="0" y="48000"/>
                </a:lnTo>
                <a:lnTo>
                  <a:pt x="0" y="48000"/>
                </a:lnTo>
                <a:lnTo>
                  <a:pt x="0" y="48000"/>
                </a:lnTo>
                <a:lnTo>
                  <a:pt x="0" y="32000"/>
                </a:lnTo>
                <a:lnTo>
                  <a:pt x="0" y="32000"/>
                </a:lnTo>
                <a:lnTo>
                  <a:pt x="0" y="32000"/>
                </a:lnTo>
                <a:lnTo>
                  <a:pt x="0" y="32000"/>
                </a:lnTo>
                <a:lnTo>
                  <a:pt x="0" y="32000"/>
                </a:lnTo>
                <a:lnTo>
                  <a:pt x="0" y="16000"/>
                </a:lnTo>
                <a:lnTo>
                  <a:pt x="0" y="16000"/>
                </a:lnTo>
                <a:lnTo>
                  <a:pt x="12000" y="16000"/>
                </a:lnTo>
                <a:lnTo>
                  <a:pt x="12000" y="16000"/>
                </a:lnTo>
                <a:lnTo>
                  <a:pt x="12000" y="16000"/>
                </a:lnTo>
                <a:lnTo>
                  <a:pt x="12000" y="16000"/>
                </a:lnTo>
                <a:lnTo>
                  <a:pt x="12000" y="16000"/>
                </a:lnTo>
                <a:lnTo>
                  <a:pt x="12000" y="16000"/>
                </a:lnTo>
                <a:lnTo>
                  <a:pt x="12000" y="16000"/>
                </a:lnTo>
                <a:lnTo>
                  <a:pt x="30000" y="16000"/>
                </a:lnTo>
                <a:lnTo>
                  <a:pt x="30000" y="16000"/>
                </a:lnTo>
                <a:lnTo>
                  <a:pt x="30000" y="16000"/>
                </a:lnTo>
                <a:lnTo>
                  <a:pt x="30000" y="16000"/>
                </a:lnTo>
                <a:lnTo>
                  <a:pt x="30000" y="16000"/>
                </a:lnTo>
                <a:lnTo>
                  <a:pt x="30000" y="16000"/>
                </a:lnTo>
                <a:lnTo>
                  <a:pt x="42000" y="16000"/>
                </a:lnTo>
                <a:lnTo>
                  <a:pt x="42000" y="16000"/>
                </a:lnTo>
                <a:lnTo>
                  <a:pt x="42000" y="16000"/>
                </a:lnTo>
                <a:lnTo>
                  <a:pt x="42000" y="0"/>
                </a:lnTo>
                <a:lnTo>
                  <a:pt x="54000" y="0"/>
                </a:lnTo>
                <a:lnTo>
                  <a:pt x="54000" y="0"/>
                </a:lnTo>
                <a:lnTo>
                  <a:pt x="54000" y="0"/>
                </a:lnTo>
                <a:lnTo>
                  <a:pt x="54000" y="0"/>
                </a:lnTo>
                <a:lnTo>
                  <a:pt x="66000" y="0"/>
                </a:lnTo>
                <a:lnTo>
                  <a:pt x="66000" y="0"/>
                </a:lnTo>
                <a:lnTo>
                  <a:pt x="66000" y="0"/>
                </a:lnTo>
                <a:lnTo>
                  <a:pt x="66000" y="0"/>
                </a:lnTo>
                <a:lnTo>
                  <a:pt x="78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1" name="Shape 1221"/>
          <p:cNvSpPr/>
          <p:nvPr/>
        </p:nvSpPr>
        <p:spPr>
          <a:xfrm>
            <a:off x="6553203" y="4432303"/>
            <a:ext cx="23813" cy="23813"/>
          </a:xfrm>
          <a:custGeom>
            <a:avLst/>
            <a:gdLst/>
            <a:ahLst/>
            <a:cxnLst/>
            <a:rect l="0" t="0" r="0" b="0"/>
            <a:pathLst>
              <a:path w="120000" h="120000" extrusionOk="0">
                <a:moveTo>
                  <a:pt x="78000" y="0"/>
                </a:moveTo>
                <a:lnTo>
                  <a:pt x="78000" y="16000"/>
                </a:lnTo>
                <a:lnTo>
                  <a:pt x="78000" y="16000"/>
                </a:lnTo>
                <a:lnTo>
                  <a:pt x="78000" y="16000"/>
                </a:lnTo>
                <a:lnTo>
                  <a:pt x="78000" y="16000"/>
                </a:lnTo>
                <a:lnTo>
                  <a:pt x="96000" y="16000"/>
                </a:lnTo>
                <a:lnTo>
                  <a:pt x="96000" y="16000"/>
                </a:lnTo>
                <a:lnTo>
                  <a:pt x="96000" y="16000"/>
                </a:lnTo>
                <a:lnTo>
                  <a:pt x="96000" y="16000"/>
                </a:lnTo>
                <a:lnTo>
                  <a:pt x="96000" y="16000"/>
                </a:lnTo>
                <a:lnTo>
                  <a:pt x="96000" y="32000"/>
                </a:lnTo>
                <a:lnTo>
                  <a:pt x="108000" y="32000"/>
                </a:lnTo>
                <a:lnTo>
                  <a:pt x="108000" y="32000"/>
                </a:lnTo>
                <a:lnTo>
                  <a:pt x="108000" y="32000"/>
                </a:lnTo>
                <a:lnTo>
                  <a:pt x="96000" y="32000"/>
                </a:lnTo>
                <a:lnTo>
                  <a:pt x="96000" y="48000"/>
                </a:lnTo>
                <a:lnTo>
                  <a:pt x="108000" y="48000"/>
                </a:lnTo>
                <a:lnTo>
                  <a:pt x="108000" y="48000"/>
                </a:lnTo>
                <a:lnTo>
                  <a:pt x="108000" y="48000"/>
                </a:lnTo>
                <a:lnTo>
                  <a:pt x="108000" y="48000"/>
                </a:lnTo>
                <a:lnTo>
                  <a:pt x="120000" y="48000"/>
                </a:lnTo>
                <a:lnTo>
                  <a:pt x="120000" y="48000"/>
                </a:lnTo>
                <a:lnTo>
                  <a:pt x="120000" y="48000"/>
                </a:lnTo>
                <a:lnTo>
                  <a:pt x="120000" y="64000"/>
                </a:lnTo>
                <a:lnTo>
                  <a:pt x="108000" y="64000"/>
                </a:lnTo>
                <a:lnTo>
                  <a:pt x="108000" y="64000"/>
                </a:lnTo>
                <a:lnTo>
                  <a:pt x="108000" y="64000"/>
                </a:lnTo>
                <a:lnTo>
                  <a:pt x="108000" y="88000"/>
                </a:lnTo>
                <a:lnTo>
                  <a:pt x="108000" y="88000"/>
                </a:lnTo>
                <a:lnTo>
                  <a:pt x="108000" y="88000"/>
                </a:lnTo>
                <a:lnTo>
                  <a:pt x="108000" y="88000"/>
                </a:lnTo>
                <a:lnTo>
                  <a:pt x="108000" y="104000"/>
                </a:lnTo>
                <a:lnTo>
                  <a:pt x="108000" y="104000"/>
                </a:lnTo>
                <a:lnTo>
                  <a:pt x="108000" y="104000"/>
                </a:lnTo>
                <a:lnTo>
                  <a:pt x="96000" y="104000"/>
                </a:lnTo>
                <a:lnTo>
                  <a:pt x="96000" y="104000"/>
                </a:lnTo>
                <a:lnTo>
                  <a:pt x="96000" y="104000"/>
                </a:lnTo>
                <a:lnTo>
                  <a:pt x="96000" y="104000"/>
                </a:lnTo>
                <a:lnTo>
                  <a:pt x="96000" y="104000"/>
                </a:lnTo>
                <a:lnTo>
                  <a:pt x="96000" y="104000"/>
                </a:lnTo>
                <a:lnTo>
                  <a:pt x="78000" y="104000"/>
                </a:lnTo>
                <a:lnTo>
                  <a:pt x="78000" y="104000"/>
                </a:lnTo>
                <a:lnTo>
                  <a:pt x="78000" y="120000"/>
                </a:lnTo>
                <a:lnTo>
                  <a:pt x="78000" y="120000"/>
                </a:lnTo>
                <a:lnTo>
                  <a:pt x="66000" y="120000"/>
                </a:lnTo>
                <a:lnTo>
                  <a:pt x="66000" y="120000"/>
                </a:lnTo>
                <a:lnTo>
                  <a:pt x="66000" y="120000"/>
                </a:lnTo>
                <a:lnTo>
                  <a:pt x="66000" y="120000"/>
                </a:lnTo>
                <a:lnTo>
                  <a:pt x="66000" y="120000"/>
                </a:lnTo>
                <a:lnTo>
                  <a:pt x="54000" y="120000"/>
                </a:lnTo>
                <a:lnTo>
                  <a:pt x="54000" y="120000"/>
                </a:lnTo>
                <a:lnTo>
                  <a:pt x="54000" y="120000"/>
                </a:lnTo>
                <a:lnTo>
                  <a:pt x="54000" y="120000"/>
                </a:lnTo>
                <a:lnTo>
                  <a:pt x="54000" y="120000"/>
                </a:lnTo>
                <a:lnTo>
                  <a:pt x="54000" y="104000"/>
                </a:lnTo>
                <a:lnTo>
                  <a:pt x="42000" y="104000"/>
                </a:lnTo>
                <a:lnTo>
                  <a:pt x="42000" y="104000"/>
                </a:lnTo>
                <a:lnTo>
                  <a:pt x="42000" y="104000"/>
                </a:lnTo>
                <a:lnTo>
                  <a:pt x="42000" y="104000"/>
                </a:lnTo>
                <a:lnTo>
                  <a:pt x="30000" y="104000"/>
                </a:lnTo>
                <a:lnTo>
                  <a:pt x="30000" y="104000"/>
                </a:lnTo>
                <a:lnTo>
                  <a:pt x="30000" y="104000"/>
                </a:lnTo>
                <a:lnTo>
                  <a:pt x="30000" y="104000"/>
                </a:lnTo>
                <a:lnTo>
                  <a:pt x="30000" y="88000"/>
                </a:lnTo>
                <a:lnTo>
                  <a:pt x="30000" y="88000"/>
                </a:lnTo>
                <a:lnTo>
                  <a:pt x="12000" y="88000"/>
                </a:lnTo>
                <a:lnTo>
                  <a:pt x="12000" y="88000"/>
                </a:lnTo>
                <a:lnTo>
                  <a:pt x="12000" y="88000"/>
                </a:lnTo>
                <a:lnTo>
                  <a:pt x="12000" y="88000"/>
                </a:lnTo>
                <a:lnTo>
                  <a:pt x="12000" y="64000"/>
                </a:lnTo>
                <a:lnTo>
                  <a:pt x="12000" y="64000"/>
                </a:lnTo>
                <a:lnTo>
                  <a:pt x="12000" y="64000"/>
                </a:lnTo>
                <a:lnTo>
                  <a:pt x="12000" y="64000"/>
                </a:lnTo>
                <a:lnTo>
                  <a:pt x="12000" y="64000"/>
                </a:lnTo>
                <a:lnTo>
                  <a:pt x="0" y="64000"/>
                </a:lnTo>
                <a:lnTo>
                  <a:pt x="0" y="48000"/>
                </a:lnTo>
                <a:lnTo>
                  <a:pt x="0" y="48000"/>
                </a:lnTo>
                <a:lnTo>
                  <a:pt x="0" y="48000"/>
                </a:lnTo>
                <a:lnTo>
                  <a:pt x="0" y="48000"/>
                </a:lnTo>
                <a:lnTo>
                  <a:pt x="0" y="48000"/>
                </a:lnTo>
                <a:lnTo>
                  <a:pt x="0" y="32000"/>
                </a:lnTo>
                <a:lnTo>
                  <a:pt x="0" y="32000"/>
                </a:lnTo>
                <a:lnTo>
                  <a:pt x="0" y="32000"/>
                </a:lnTo>
                <a:lnTo>
                  <a:pt x="0" y="32000"/>
                </a:lnTo>
                <a:lnTo>
                  <a:pt x="0" y="32000"/>
                </a:lnTo>
                <a:lnTo>
                  <a:pt x="0" y="16000"/>
                </a:lnTo>
                <a:lnTo>
                  <a:pt x="0" y="16000"/>
                </a:lnTo>
                <a:lnTo>
                  <a:pt x="12000" y="16000"/>
                </a:lnTo>
                <a:lnTo>
                  <a:pt x="12000" y="16000"/>
                </a:lnTo>
                <a:lnTo>
                  <a:pt x="12000" y="16000"/>
                </a:lnTo>
                <a:lnTo>
                  <a:pt x="12000" y="16000"/>
                </a:lnTo>
                <a:lnTo>
                  <a:pt x="12000" y="16000"/>
                </a:lnTo>
                <a:lnTo>
                  <a:pt x="12000" y="16000"/>
                </a:lnTo>
                <a:lnTo>
                  <a:pt x="12000" y="16000"/>
                </a:lnTo>
                <a:lnTo>
                  <a:pt x="30000" y="16000"/>
                </a:lnTo>
                <a:lnTo>
                  <a:pt x="30000" y="16000"/>
                </a:lnTo>
                <a:lnTo>
                  <a:pt x="30000" y="16000"/>
                </a:lnTo>
                <a:lnTo>
                  <a:pt x="30000" y="16000"/>
                </a:lnTo>
                <a:lnTo>
                  <a:pt x="30000" y="16000"/>
                </a:lnTo>
                <a:lnTo>
                  <a:pt x="30000" y="16000"/>
                </a:lnTo>
                <a:lnTo>
                  <a:pt x="42000" y="16000"/>
                </a:lnTo>
                <a:lnTo>
                  <a:pt x="42000" y="16000"/>
                </a:lnTo>
                <a:lnTo>
                  <a:pt x="42000" y="16000"/>
                </a:lnTo>
                <a:lnTo>
                  <a:pt x="42000" y="0"/>
                </a:lnTo>
                <a:lnTo>
                  <a:pt x="54000" y="0"/>
                </a:lnTo>
                <a:lnTo>
                  <a:pt x="54000" y="0"/>
                </a:lnTo>
                <a:lnTo>
                  <a:pt x="54000" y="0"/>
                </a:lnTo>
                <a:lnTo>
                  <a:pt x="54000" y="0"/>
                </a:lnTo>
                <a:lnTo>
                  <a:pt x="66000" y="0"/>
                </a:lnTo>
                <a:lnTo>
                  <a:pt x="66000" y="0"/>
                </a:lnTo>
                <a:lnTo>
                  <a:pt x="66000" y="0"/>
                </a:lnTo>
                <a:lnTo>
                  <a:pt x="66000" y="0"/>
                </a:lnTo>
                <a:lnTo>
                  <a:pt x="78000" y="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2" name="Shape 1222"/>
          <p:cNvSpPr/>
          <p:nvPr/>
        </p:nvSpPr>
        <p:spPr>
          <a:xfrm>
            <a:off x="6692506" y="4494212"/>
            <a:ext cx="15479" cy="46037"/>
          </a:xfrm>
          <a:custGeom>
            <a:avLst/>
            <a:gdLst/>
            <a:ahLst/>
            <a:cxnLst/>
            <a:rect l="0" t="0" r="0" b="0"/>
            <a:pathLst>
              <a:path w="120000" h="120000" extrusionOk="0">
                <a:moveTo>
                  <a:pt x="83076" y="8275"/>
                </a:moveTo>
                <a:lnTo>
                  <a:pt x="83076" y="8275"/>
                </a:lnTo>
                <a:lnTo>
                  <a:pt x="83076" y="8275"/>
                </a:lnTo>
                <a:lnTo>
                  <a:pt x="83076" y="8275"/>
                </a:lnTo>
                <a:lnTo>
                  <a:pt x="83076" y="8275"/>
                </a:lnTo>
                <a:lnTo>
                  <a:pt x="83076" y="8275"/>
                </a:lnTo>
                <a:lnTo>
                  <a:pt x="83076" y="20689"/>
                </a:lnTo>
                <a:lnTo>
                  <a:pt x="101538" y="20689"/>
                </a:lnTo>
                <a:lnTo>
                  <a:pt x="101538" y="20689"/>
                </a:lnTo>
                <a:lnTo>
                  <a:pt x="101538" y="20689"/>
                </a:lnTo>
                <a:lnTo>
                  <a:pt x="101538" y="20689"/>
                </a:lnTo>
                <a:lnTo>
                  <a:pt x="101538" y="28965"/>
                </a:lnTo>
                <a:lnTo>
                  <a:pt x="101538" y="28965"/>
                </a:lnTo>
                <a:lnTo>
                  <a:pt x="101538" y="28965"/>
                </a:lnTo>
                <a:lnTo>
                  <a:pt x="101538" y="28965"/>
                </a:lnTo>
                <a:lnTo>
                  <a:pt x="101538" y="28965"/>
                </a:lnTo>
                <a:lnTo>
                  <a:pt x="101538" y="37241"/>
                </a:lnTo>
                <a:lnTo>
                  <a:pt x="101538" y="37241"/>
                </a:lnTo>
                <a:lnTo>
                  <a:pt x="120000" y="37241"/>
                </a:lnTo>
                <a:lnTo>
                  <a:pt x="120000" y="37241"/>
                </a:lnTo>
                <a:lnTo>
                  <a:pt x="120000" y="45517"/>
                </a:lnTo>
                <a:lnTo>
                  <a:pt x="101538" y="45517"/>
                </a:lnTo>
                <a:lnTo>
                  <a:pt x="101538" y="45517"/>
                </a:lnTo>
                <a:lnTo>
                  <a:pt x="101538" y="45517"/>
                </a:lnTo>
                <a:lnTo>
                  <a:pt x="101538" y="45517"/>
                </a:lnTo>
                <a:lnTo>
                  <a:pt x="101538" y="45517"/>
                </a:lnTo>
                <a:lnTo>
                  <a:pt x="101538" y="45517"/>
                </a:lnTo>
                <a:lnTo>
                  <a:pt x="101538" y="53793"/>
                </a:lnTo>
                <a:lnTo>
                  <a:pt x="101538" y="53793"/>
                </a:lnTo>
                <a:lnTo>
                  <a:pt x="101538" y="53793"/>
                </a:lnTo>
                <a:lnTo>
                  <a:pt x="101538" y="53793"/>
                </a:lnTo>
                <a:lnTo>
                  <a:pt x="101538" y="66206"/>
                </a:lnTo>
                <a:lnTo>
                  <a:pt x="101538" y="66206"/>
                </a:lnTo>
                <a:lnTo>
                  <a:pt x="101538" y="66206"/>
                </a:lnTo>
                <a:lnTo>
                  <a:pt x="101538" y="74482"/>
                </a:lnTo>
                <a:lnTo>
                  <a:pt x="101538" y="74482"/>
                </a:lnTo>
                <a:lnTo>
                  <a:pt x="101538" y="66206"/>
                </a:lnTo>
                <a:lnTo>
                  <a:pt x="101538" y="66206"/>
                </a:lnTo>
                <a:lnTo>
                  <a:pt x="101538" y="66206"/>
                </a:lnTo>
                <a:lnTo>
                  <a:pt x="101538" y="53793"/>
                </a:lnTo>
                <a:lnTo>
                  <a:pt x="101538" y="53793"/>
                </a:lnTo>
                <a:lnTo>
                  <a:pt x="120000" y="53793"/>
                </a:lnTo>
                <a:lnTo>
                  <a:pt x="120000" y="66206"/>
                </a:lnTo>
                <a:lnTo>
                  <a:pt x="101538" y="66206"/>
                </a:lnTo>
                <a:lnTo>
                  <a:pt x="101538" y="66206"/>
                </a:lnTo>
                <a:lnTo>
                  <a:pt x="101538" y="66206"/>
                </a:lnTo>
                <a:lnTo>
                  <a:pt x="120000" y="66206"/>
                </a:lnTo>
                <a:lnTo>
                  <a:pt x="120000" y="74482"/>
                </a:lnTo>
                <a:lnTo>
                  <a:pt x="120000" y="74482"/>
                </a:lnTo>
                <a:lnTo>
                  <a:pt x="120000" y="74482"/>
                </a:lnTo>
                <a:lnTo>
                  <a:pt x="120000" y="82758"/>
                </a:lnTo>
                <a:lnTo>
                  <a:pt x="101538" y="82758"/>
                </a:lnTo>
                <a:lnTo>
                  <a:pt x="101538" y="82758"/>
                </a:lnTo>
                <a:lnTo>
                  <a:pt x="101538" y="82758"/>
                </a:lnTo>
                <a:lnTo>
                  <a:pt x="101538" y="91034"/>
                </a:lnTo>
                <a:lnTo>
                  <a:pt x="101538" y="91034"/>
                </a:lnTo>
                <a:lnTo>
                  <a:pt x="101538" y="91034"/>
                </a:lnTo>
                <a:lnTo>
                  <a:pt x="101538" y="91034"/>
                </a:lnTo>
                <a:lnTo>
                  <a:pt x="101538" y="99310"/>
                </a:lnTo>
                <a:lnTo>
                  <a:pt x="101538" y="99310"/>
                </a:lnTo>
                <a:lnTo>
                  <a:pt x="101538" y="99310"/>
                </a:lnTo>
                <a:lnTo>
                  <a:pt x="101538" y="99310"/>
                </a:lnTo>
                <a:lnTo>
                  <a:pt x="101538" y="99310"/>
                </a:lnTo>
                <a:lnTo>
                  <a:pt x="83076" y="99310"/>
                </a:lnTo>
                <a:lnTo>
                  <a:pt x="83076" y="111724"/>
                </a:lnTo>
                <a:lnTo>
                  <a:pt x="83076" y="111724"/>
                </a:lnTo>
                <a:lnTo>
                  <a:pt x="83076" y="111724"/>
                </a:lnTo>
                <a:lnTo>
                  <a:pt x="83076" y="111724"/>
                </a:lnTo>
                <a:lnTo>
                  <a:pt x="55384" y="111724"/>
                </a:lnTo>
                <a:lnTo>
                  <a:pt x="55384" y="111724"/>
                </a:lnTo>
                <a:lnTo>
                  <a:pt x="55384" y="111724"/>
                </a:lnTo>
                <a:lnTo>
                  <a:pt x="55384" y="99310"/>
                </a:lnTo>
                <a:lnTo>
                  <a:pt x="36923" y="99310"/>
                </a:lnTo>
                <a:lnTo>
                  <a:pt x="36923" y="111724"/>
                </a:lnTo>
                <a:lnTo>
                  <a:pt x="36923" y="111724"/>
                </a:lnTo>
                <a:lnTo>
                  <a:pt x="36923" y="111724"/>
                </a:lnTo>
                <a:lnTo>
                  <a:pt x="36923" y="111724"/>
                </a:lnTo>
                <a:lnTo>
                  <a:pt x="36923" y="111724"/>
                </a:lnTo>
                <a:lnTo>
                  <a:pt x="36923" y="111724"/>
                </a:lnTo>
                <a:lnTo>
                  <a:pt x="36923" y="111724"/>
                </a:lnTo>
                <a:lnTo>
                  <a:pt x="18461" y="111724"/>
                </a:lnTo>
                <a:lnTo>
                  <a:pt x="18461" y="120000"/>
                </a:lnTo>
                <a:lnTo>
                  <a:pt x="18461" y="120000"/>
                </a:lnTo>
                <a:lnTo>
                  <a:pt x="18461" y="120000"/>
                </a:lnTo>
                <a:lnTo>
                  <a:pt x="18461" y="111724"/>
                </a:lnTo>
                <a:lnTo>
                  <a:pt x="18461" y="111724"/>
                </a:lnTo>
                <a:lnTo>
                  <a:pt x="18461" y="111724"/>
                </a:lnTo>
                <a:lnTo>
                  <a:pt x="0" y="111724"/>
                </a:lnTo>
                <a:lnTo>
                  <a:pt x="0" y="111724"/>
                </a:lnTo>
                <a:lnTo>
                  <a:pt x="0" y="111724"/>
                </a:lnTo>
                <a:lnTo>
                  <a:pt x="0" y="111724"/>
                </a:lnTo>
                <a:lnTo>
                  <a:pt x="0" y="99310"/>
                </a:lnTo>
                <a:lnTo>
                  <a:pt x="0" y="99310"/>
                </a:lnTo>
                <a:lnTo>
                  <a:pt x="0" y="99310"/>
                </a:lnTo>
                <a:lnTo>
                  <a:pt x="0" y="99310"/>
                </a:lnTo>
                <a:lnTo>
                  <a:pt x="0" y="91034"/>
                </a:lnTo>
                <a:lnTo>
                  <a:pt x="0" y="91034"/>
                </a:lnTo>
                <a:lnTo>
                  <a:pt x="0" y="91034"/>
                </a:lnTo>
                <a:lnTo>
                  <a:pt x="0" y="82758"/>
                </a:lnTo>
                <a:lnTo>
                  <a:pt x="0" y="82758"/>
                </a:lnTo>
                <a:lnTo>
                  <a:pt x="0" y="82758"/>
                </a:lnTo>
                <a:lnTo>
                  <a:pt x="0" y="74482"/>
                </a:lnTo>
                <a:lnTo>
                  <a:pt x="0" y="74482"/>
                </a:lnTo>
                <a:lnTo>
                  <a:pt x="18461" y="74482"/>
                </a:lnTo>
                <a:lnTo>
                  <a:pt x="18461" y="74482"/>
                </a:lnTo>
                <a:lnTo>
                  <a:pt x="0" y="74482"/>
                </a:lnTo>
                <a:lnTo>
                  <a:pt x="0" y="66206"/>
                </a:lnTo>
                <a:lnTo>
                  <a:pt x="0" y="66206"/>
                </a:lnTo>
                <a:lnTo>
                  <a:pt x="0" y="66206"/>
                </a:lnTo>
                <a:lnTo>
                  <a:pt x="0" y="53793"/>
                </a:lnTo>
                <a:lnTo>
                  <a:pt x="0" y="53793"/>
                </a:lnTo>
                <a:lnTo>
                  <a:pt x="0" y="53793"/>
                </a:lnTo>
                <a:lnTo>
                  <a:pt x="0" y="45517"/>
                </a:lnTo>
                <a:lnTo>
                  <a:pt x="18461" y="45517"/>
                </a:lnTo>
                <a:lnTo>
                  <a:pt x="18461" y="45517"/>
                </a:lnTo>
                <a:lnTo>
                  <a:pt x="18461" y="45517"/>
                </a:lnTo>
                <a:lnTo>
                  <a:pt x="18461" y="45517"/>
                </a:lnTo>
                <a:lnTo>
                  <a:pt x="18461" y="53793"/>
                </a:lnTo>
                <a:lnTo>
                  <a:pt x="36923" y="53793"/>
                </a:lnTo>
                <a:lnTo>
                  <a:pt x="36923" y="45517"/>
                </a:lnTo>
                <a:lnTo>
                  <a:pt x="36923" y="45517"/>
                </a:lnTo>
                <a:lnTo>
                  <a:pt x="36923" y="45517"/>
                </a:lnTo>
                <a:lnTo>
                  <a:pt x="36923" y="37241"/>
                </a:lnTo>
                <a:lnTo>
                  <a:pt x="36923" y="37241"/>
                </a:lnTo>
                <a:lnTo>
                  <a:pt x="18461" y="37241"/>
                </a:lnTo>
                <a:lnTo>
                  <a:pt x="18461" y="37241"/>
                </a:lnTo>
                <a:lnTo>
                  <a:pt x="18461" y="37241"/>
                </a:lnTo>
                <a:lnTo>
                  <a:pt x="18461" y="37241"/>
                </a:lnTo>
                <a:lnTo>
                  <a:pt x="18461" y="37241"/>
                </a:lnTo>
                <a:lnTo>
                  <a:pt x="18461" y="37241"/>
                </a:lnTo>
                <a:lnTo>
                  <a:pt x="18461" y="28965"/>
                </a:lnTo>
                <a:lnTo>
                  <a:pt x="18461" y="28965"/>
                </a:lnTo>
                <a:lnTo>
                  <a:pt x="18461" y="28965"/>
                </a:lnTo>
                <a:lnTo>
                  <a:pt x="18461" y="28965"/>
                </a:lnTo>
                <a:lnTo>
                  <a:pt x="18461" y="20689"/>
                </a:lnTo>
                <a:lnTo>
                  <a:pt x="18461" y="20689"/>
                </a:lnTo>
                <a:lnTo>
                  <a:pt x="18461" y="20689"/>
                </a:lnTo>
                <a:lnTo>
                  <a:pt x="18461" y="20689"/>
                </a:lnTo>
                <a:lnTo>
                  <a:pt x="18461" y="8275"/>
                </a:lnTo>
                <a:lnTo>
                  <a:pt x="18461" y="8275"/>
                </a:lnTo>
                <a:lnTo>
                  <a:pt x="36923" y="8275"/>
                </a:lnTo>
                <a:lnTo>
                  <a:pt x="36923" y="8275"/>
                </a:lnTo>
                <a:lnTo>
                  <a:pt x="36923" y="20689"/>
                </a:lnTo>
                <a:lnTo>
                  <a:pt x="36923" y="20689"/>
                </a:lnTo>
                <a:lnTo>
                  <a:pt x="36923" y="20689"/>
                </a:lnTo>
                <a:lnTo>
                  <a:pt x="36923" y="20689"/>
                </a:lnTo>
                <a:lnTo>
                  <a:pt x="36923" y="20689"/>
                </a:lnTo>
                <a:lnTo>
                  <a:pt x="36923" y="20689"/>
                </a:lnTo>
                <a:lnTo>
                  <a:pt x="36923" y="20689"/>
                </a:lnTo>
                <a:lnTo>
                  <a:pt x="36923" y="20689"/>
                </a:lnTo>
                <a:lnTo>
                  <a:pt x="36923" y="8275"/>
                </a:lnTo>
                <a:lnTo>
                  <a:pt x="55384" y="8275"/>
                </a:lnTo>
                <a:lnTo>
                  <a:pt x="55384" y="8275"/>
                </a:lnTo>
                <a:lnTo>
                  <a:pt x="55384" y="8275"/>
                </a:lnTo>
                <a:lnTo>
                  <a:pt x="55384" y="8275"/>
                </a:lnTo>
                <a:lnTo>
                  <a:pt x="55384" y="8275"/>
                </a:lnTo>
                <a:lnTo>
                  <a:pt x="55384" y="0"/>
                </a:lnTo>
                <a:lnTo>
                  <a:pt x="55384" y="0"/>
                </a:lnTo>
                <a:lnTo>
                  <a:pt x="55384" y="0"/>
                </a:lnTo>
                <a:lnTo>
                  <a:pt x="83076" y="0"/>
                </a:lnTo>
                <a:lnTo>
                  <a:pt x="83076" y="0"/>
                </a:lnTo>
                <a:lnTo>
                  <a:pt x="83076" y="0"/>
                </a:lnTo>
                <a:lnTo>
                  <a:pt x="83076" y="827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3" name="Shape 1223"/>
          <p:cNvSpPr/>
          <p:nvPr/>
        </p:nvSpPr>
        <p:spPr>
          <a:xfrm>
            <a:off x="6692506" y="4494212"/>
            <a:ext cx="15479" cy="46037"/>
          </a:xfrm>
          <a:custGeom>
            <a:avLst/>
            <a:gdLst/>
            <a:ahLst/>
            <a:cxnLst/>
            <a:rect l="0" t="0" r="0" b="0"/>
            <a:pathLst>
              <a:path w="120000" h="120000" extrusionOk="0">
                <a:moveTo>
                  <a:pt x="83076" y="8275"/>
                </a:moveTo>
                <a:lnTo>
                  <a:pt x="83076" y="8275"/>
                </a:lnTo>
                <a:lnTo>
                  <a:pt x="83076" y="8275"/>
                </a:lnTo>
                <a:lnTo>
                  <a:pt x="83076" y="8275"/>
                </a:lnTo>
                <a:lnTo>
                  <a:pt x="83076" y="8275"/>
                </a:lnTo>
                <a:lnTo>
                  <a:pt x="83076" y="8275"/>
                </a:lnTo>
                <a:lnTo>
                  <a:pt x="83076" y="20689"/>
                </a:lnTo>
                <a:lnTo>
                  <a:pt x="101538" y="20689"/>
                </a:lnTo>
                <a:lnTo>
                  <a:pt x="101538" y="20689"/>
                </a:lnTo>
                <a:lnTo>
                  <a:pt x="101538" y="20689"/>
                </a:lnTo>
                <a:lnTo>
                  <a:pt x="101538" y="20689"/>
                </a:lnTo>
                <a:lnTo>
                  <a:pt x="101538" y="28965"/>
                </a:lnTo>
                <a:lnTo>
                  <a:pt x="101538" y="28965"/>
                </a:lnTo>
                <a:lnTo>
                  <a:pt x="101538" y="28965"/>
                </a:lnTo>
                <a:lnTo>
                  <a:pt x="101538" y="28965"/>
                </a:lnTo>
                <a:lnTo>
                  <a:pt x="101538" y="28965"/>
                </a:lnTo>
                <a:lnTo>
                  <a:pt x="101538" y="37241"/>
                </a:lnTo>
                <a:lnTo>
                  <a:pt x="101538" y="37241"/>
                </a:lnTo>
                <a:lnTo>
                  <a:pt x="120000" y="37241"/>
                </a:lnTo>
                <a:lnTo>
                  <a:pt x="120000" y="37241"/>
                </a:lnTo>
                <a:lnTo>
                  <a:pt x="120000" y="45517"/>
                </a:lnTo>
                <a:lnTo>
                  <a:pt x="101538" y="45517"/>
                </a:lnTo>
                <a:lnTo>
                  <a:pt x="101538" y="45517"/>
                </a:lnTo>
                <a:lnTo>
                  <a:pt x="101538" y="45517"/>
                </a:lnTo>
                <a:lnTo>
                  <a:pt x="101538" y="45517"/>
                </a:lnTo>
                <a:lnTo>
                  <a:pt x="101538" y="45517"/>
                </a:lnTo>
                <a:lnTo>
                  <a:pt x="101538" y="45517"/>
                </a:lnTo>
                <a:lnTo>
                  <a:pt x="101538" y="53793"/>
                </a:lnTo>
                <a:lnTo>
                  <a:pt x="101538" y="53793"/>
                </a:lnTo>
                <a:lnTo>
                  <a:pt x="101538" y="53793"/>
                </a:lnTo>
                <a:lnTo>
                  <a:pt x="101538" y="53793"/>
                </a:lnTo>
                <a:lnTo>
                  <a:pt x="101538" y="66206"/>
                </a:lnTo>
                <a:lnTo>
                  <a:pt x="101538" y="66206"/>
                </a:lnTo>
                <a:lnTo>
                  <a:pt x="101538" y="66206"/>
                </a:lnTo>
                <a:lnTo>
                  <a:pt x="101538" y="74482"/>
                </a:lnTo>
                <a:lnTo>
                  <a:pt x="101538" y="74482"/>
                </a:lnTo>
                <a:lnTo>
                  <a:pt x="101538" y="66206"/>
                </a:lnTo>
                <a:lnTo>
                  <a:pt x="101538" y="66206"/>
                </a:lnTo>
                <a:lnTo>
                  <a:pt x="101538" y="66206"/>
                </a:lnTo>
                <a:lnTo>
                  <a:pt x="101538" y="53793"/>
                </a:lnTo>
                <a:lnTo>
                  <a:pt x="101538" y="53793"/>
                </a:lnTo>
                <a:lnTo>
                  <a:pt x="120000" y="53793"/>
                </a:lnTo>
                <a:lnTo>
                  <a:pt x="120000" y="66206"/>
                </a:lnTo>
                <a:lnTo>
                  <a:pt x="101538" y="66206"/>
                </a:lnTo>
                <a:lnTo>
                  <a:pt x="101538" y="66206"/>
                </a:lnTo>
                <a:lnTo>
                  <a:pt x="101538" y="66206"/>
                </a:lnTo>
                <a:lnTo>
                  <a:pt x="120000" y="66206"/>
                </a:lnTo>
                <a:lnTo>
                  <a:pt x="120000" y="74482"/>
                </a:lnTo>
                <a:lnTo>
                  <a:pt x="120000" y="74482"/>
                </a:lnTo>
                <a:lnTo>
                  <a:pt x="120000" y="74482"/>
                </a:lnTo>
                <a:lnTo>
                  <a:pt x="120000" y="82758"/>
                </a:lnTo>
                <a:lnTo>
                  <a:pt x="101538" y="82758"/>
                </a:lnTo>
                <a:lnTo>
                  <a:pt x="101538" y="82758"/>
                </a:lnTo>
                <a:lnTo>
                  <a:pt x="101538" y="82758"/>
                </a:lnTo>
                <a:lnTo>
                  <a:pt x="101538" y="91034"/>
                </a:lnTo>
                <a:lnTo>
                  <a:pt x="101538" y="91034"/>
                </a:lnTo>
                <a:lnTo>
                  <a:pt x="101538" y="91034"/>
                </a:lnTo>
                <a:lnTo>
                  <a:pt x="101538" y="91034"/>
                </a:lnTo>
                <a:lnTo>
                  <a:pt x="101538" y="99310"/>
                </a:lnTo>
                <a:lnTo>
                  <a:pt x="101538" y="99310"/>
                </a:lnTo>
                <a:lnTo>
                  <a:pt x="101538" y="99310"/>
                </a:lnTo>
                <a:lnTo>
                  <a:pt x="101538" y="99310"/>
                </a:lnTo>
                <a:lnTo>
                  <a:pt x="101538" y="99310"/>
                </a:lnTo>
                <a:lnTo>
                  <a:pt x="83076" y="99310"/>
                </a:lnTo>
                <a:lnTo>
                  <a:pt x="83076" y="111724"/>
                </a:lnTo>
                <a:lnTo>
                  <a:pt x="83076" y="111724"/>
                </a:lnTo>
                <a:lnTo>
                  <a:pt x="83076" y="111724"/>
                </a:lnTo>
                <a:lnTo>
                  <a:pt x="83076" y="111724"/>
                </a:lnTo>
                <a:lnTo>
                  <a:pt x="55384" y="111724"/>
                </a:lnTo>
                <a:lnTo>
                  <a:pt x="55384" y="111724"/>
                </a:lnTo>
                <a:lnTo>
                  <a:pt x="55384" y="111724"/>
                </a:lnTo>
                <a:lnTo>
                  <a:pt x="55384" y="99310"/>
                </a:lnTo>
                <a:lnTo>
                  <a:pt x="36923" y="99310"/>
                </a:lnTo>
                <a:lnTo>
                  <a:pt x="36923" y="111724"/>
                </a:lnTo>
                <a:lnTo>
                  <a:pt x="36923" y="111724"/>
                </a:lnTo>
                <a:lnTo>
                  <a:pt x="36923" y="111724"/>
                </a:lnTo>
                <a:lnTo>
                  <a:pt x="36923" y="111724"/>
                </a:lnTo>
                <a:lnTo>
                  <a:pt x="36923" y="111724"/>
                </a:lnTo>
                <a:lnTo>
                  <a:pt x="36923" y="111724"/>
                </a:lnTo>
                <a:lnTo>
                  <a:pt x="36923" y="111724"/>
                </a:lnTo>
                <a:lnTo>
                  <a:pt x="18461" y="111724"/>
                </a:lnTo>
                <a:lnTo>
                  <a:pt x="18461" y="120000"/>
                </a:lnTo>
                <a:lnTo>
                  <a:pt x="18461" y="120000"/>
                </a:lnTo>
                <a:lnTo>
                  <a:pt x="18461" y="120000"/>
                </a:lnTo>
                <a:lnTo>
                  <a:pt x="18461" y="111724"/>
                </a:lnTo>
                <a:lnTo>
                  <a:pt x="18461" y="111724"/>
                </a:lnTo>
                <a:lnTo>
                  <a:pt x="18461" y="111724"/>
                </a:lnTo>
                <a:lnTo>
                  <a:pt x="0" y="111724"/>
                </a:lnTo>
                <a:lnTo>
                  <a:pt x="0" y="111724"/>
                </a:lnTo>
                <a:lnTo>
                  <a:pt x="0" y="111724"/>
                </a:lnTo>
                <a:lnTo>
                  <a:pt x="0" y="111724"/>
                </a:lnTo>
                <a:lnTo>
                  <a:pt x="0" y="99310"/>
                </a:lnTo>
                <a:lnTo>
                  <a:pt x="0" y="99310"/>
                </a:lnTo>
                <a:lnTo>
                  <a:pt x="0" y="99310"/>
                </a:lnTo>
                <a:lnTo>
                  <a:pt x="0" y="99310"/>
                </a:lnTo>
                <a:lnTo>
                  <a:pt x="0" y="91034"/>
                </a:lnTo>
                <a:lnTo>
                  <a:pt x="0" y="91034"/>
                </a:lnTo>
                <a:lnTo>
                  <a:pt x="0" y="91034"/>
                </a:lnTo>
                <a:lnTo>
                  <a:pt x="0" y="82758"/>
                </a:lnTo>
                <a:lnTo>
                  <a:pt x="0" y="82758"/>
                </a:lnTo>
                <a:lnTo>
                  <a:pt x="0" y="82758"/>
                </a:lnTo>
                <a:lnTo>
                  <a:pt x="0" y="74482"/>
                </a:lnTo>
                <a:lnTo>
                  <a:pt x="0" y="74482"/>
                </a:lnTo>
                <a:lnTo>
                  <a:pt x="18461" y="74482"/>
                </a:lnTo>
                <a:lnTo>
                  <a:pt x="18461" y="74482"/>
                </a:lnTo>
                <a:lnTo>
                  <a:pt x="0" y="74482"/>
                </a:lnTo>
                <a:lnTo>
                  <a:pt x="0" y="66206"/>
                </a:lnTo>
                <a:lnTo>
                  <a:pt x="0" y="66206"/>
                </a:lnTo>
                <a:lnTo>
                  <a:pt x="0" y="66206"/>
                </a:lnTo>
                <a:lnTo>
                  <a:pt x="0" y="53793"/>
                </a:lnTo>
                <a:lnTo>
                  <a:pt x="0" y="53793"/>
                </a:lnTo>
                <a:lnTo>
                  <a:pt x="0" y="53793"/>
                </a:lnTo>
                <a:lnTo>
                  <a:pt x="0" y="45517"/>
                </a:lnTo>
                <a:lnTo>
                  <a:pt x="18461" y="45517"/>
                </a:lnTo>
                <a:lnTo>
                  <a:pt x="18461" y="45517"/>
                </a:lnTo>
                <a:lnTo>
                  <a:pt x="18461" y="45517"/>
                </a:lnTo>
                <a:lnTo>
                  <a:pt x="18461" y="45517"/>
                </a:lnTo>
                <a:lnTo>
                  <a:pt x="18461" y="53793"/>
                </a:lnTo>
                <a:lnTo>
                  <a:pt x="36923" y="53793"/>
                </a:lnTo>
                <a:lnTo>
                  <a:pt x="36923" y="45517"/>
                </a:lnTo>
                <a:lnTo>
                  <a:pt x="36923" y="45517"/>
                </a:lnTo>
                <a:lnTo>
                  <a:pt x="36923" y="45517"/>
                </a:lnTo>
                <a:lnTo>
                  <a:pt x="36923" y="37241"/>
                </a:lnTo>
                <a:lnTo>
                  <a:pt x="36923" y="37241"/>
                </a:lnTo>
                <a:lnTo>
                  <a:pt x="18461" y="37241"/>
                </a:lnTo>
                <a:lnTo>
                  <a:pt x="18461" y="37241"/>
                </a:lnTo>
                <a:lnTo>
                  <a:pt x="18461" y="37241"/>
                </a:lnTo>
                <a:lnTo>
                  <a:pt x="18461" y="37241"/>
                </a:lnTo>
                <a:lnTo>
                  <a:pt x="18461" y="37241"/>
                </a:lnTo>
                <a:lnTo>
                  <a:pt x="18461" y="37241"/>
                </a:lnTo>
                <a:lnTo>
                  <a:pt x="18461" y="28965"/>
                </a:lnTo>
                <a:lnTo>
                  <a:pt x="18461" y="28965"/>
                </a:lnTo>
                <a:lnTo>
                  <a:pt x="18461" y="28965"/>
                </a:lnTo>
                <a:lnTo>
                  <a:pt x="18461" y="28965"/>
                </a:lnTo>
                <a:lnTo>
                  <a:pt x="18461" y="20689"/>
                </a:lnTo>
                <a:lnTo>
                  <a:pt x="18461" y="20689"/>
                </a:lnTo>
                <a:lnTo>
                  <a:pt x="18461" y="20689"/>
                </a:lnTo>
                <a:lnTo>
                  <a:pt x="18461" y="20689"/>
                </a:lnTo>
                <a:lnTo>
                  <a:pt x="18461" y="8275"/>
                </a:lnTo>
                <a:lnTo>
                  <a:pt x="18461" y="8275"/>
                </a:lnTo>
                <a:lnTo>
                  <a:pt x="36923" y="8275"/>
                </a:lnTo>
                <a:lnTo>
                  <a:pt x="36923" y="8275"/>
                </a:lnTo>
                <a:lnTo>
                  <a:pt x="36923" y="20689"/>
                </a:lnTo>
                <a:lnTo>
                  <a:pt x="36923" y="20689"/>
                </a:lnTo>
                <a:lnTo>
                  <a:pt x="36923" y="20689"/>
                </a:lnTo>
                <a:lnTo>
                  <a:pt x="36923" y="20689"/>
                </a:lnTo>
                <a:lnTo>
                  <a:pt x="36923" y="20689"/>
                </a:lnTo>
                <a:lnTo>
                  <a:pt x="36923" y="20689"/>
                </a:lnTo>
                <a:lnTo>
                  <a:pt x="36923" y="20689"/>
                </a:lnTo>
                <a:lnTo>
                  <a:pt x="36923" y="20689"/>
                </a:lnTo>
                <a:lnTo>
                  <a:pt x="36923" y="8275"/>
                </a:lnTo>
                <a:lnTo>
                  <a:pt x="55384" y="8275"/>
                </a:lnTo>
                <a:lnTo>
                  <a:pt x="55384" y="8275"/>
                </a:lnTo>
                <a:lnTo>
                  <a:pt x="55384" y="8275"/>
                </a:lnTo>
                <a:lnTo>
                  <a:pt x="55384" y="8275"/>
                </a:lnTo>
                <a:lnTo>
                  <a:pt x="55384" y="8275"/>
                </a:lnTo>
                <a:lnTo>
                  <a:pt x="55384" y="0"/>
                </a:lnTo>
                <a:lnTo>
                  <a:pt x="55384" y="0"/>
                </a:lnTo>
                <a:lnTo>
                  <a:pt x="55384" y="0"/>
                </a:lnTo>
                <a:lnTo>
                  <a:pt x="83076" y="0"/>
                </a:lnTo>
                <a:lnTo>
                  <a:pt x="83076" y="0"/>
                </a:lnTo>
                <a:lnTo>
                  <a:pt x="83076" y="0"/>
                </a:lnTo>
                <a:lnTo>
                  <a:pt x="83076" y="8275"/>
                </a:lnTo>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4" name="Shape 1224"/>
          <p:cNvSpPr/>
          <p:nvPr/>
        </p:nvSpPr>
        <p:spPr>
          <a:xfrm>
            <a:off x="6432948" y="4603753"/>
            <a:ext cx="30956" cy="26987"/>
          </a:xfrm>
          <a:custGeom>
            <a:avLst/>
            <a:gdLst/>
            <a:ahLst/>
            <a:cxnLst/>
            <a:rect l="0" t="0" r="0" b="0"/>
            <a:pathLst>
              <a:path w="120000" h="120000" extrusionOk="0">
                <a:moveTo>
                  <a:pt x="69230" y="0"/>
                </a:moveTo>
                <a:lnTo>
                  <a:pt x="69230" y="0"/>
                </a:lnTo>
                <a:lnTo>
                  <a:pt x="69230" y="0"/>
                </a:lnTo>
                <a:lnTo>
                  <a:pt x="69230" y="0"/>
                </a:lnTo>
                <a:lnTo>
                  <a:pt x="69230" y="0"/>
                </a:lnTo>
                <a:lnTo>
                  <a:pt x="69230" y="14117"/>
                </a:lnTo>
                <a:lnTo>
                  <a:pt x="69230" y="14117"/>
                </a:lnTo>
                <a:lnTo>
                  <a:pt x="69230" y="14117"/>
                </a:lnTo>
                <a:lnTo>
                  <a:pt x="83076" y="14117"/>
                </a:lnTo>
                <a:lnTo>
                  <a:pt x="83076" y="14117"/>
                </a:lnTo>
                <a:lnTo>
                  <a:pt x="83076" y="14117"/>
                </a:lnTo>
                <a:lnTo>
                  <a:pt x="83076" y="14117"/>
                </a:lnTo>
                <a:lnTo>
                  <a:pt x="92307" y="14117"/>
                </a:lnTo>
                <a:lnTo>
                  <a:pt x="92307" y="14117"/>
                </a:lnTo>
                <a:lnTo>
                  <a:pt x="92307" y="28235"/>
                </a:lnTo>
                <a:lnTo>
                  <a:pt x="92307" y="28235"/>
                </a:lnTo>
                <a:lnTo>
                  <a:pt x="92307" y="28235"/>
                </a:lnTo>
                <a:lnTo>
                  <a:pt x="92307" y="28235"/>
                </a:lnTo>
                <a:lnTo>
                  <a:pt x="92307" y="28235"/>
                </a:lnTo>
                <a:lnTo>
                  <a:pt x="92307" y="28235"/>
                </a:lnTo>
                <a:lnTo>
                  <a:pt x="101538" y="28235"/>
                </a:lnTo>
                <a:lnTo>
                  <a:pt x="101538" y="28235"/>
                </a:lnTo>
                <a:lnTo>
                  <a:pt x="101538" y="28235"/>
                </a:lnTo>
                <a:lnTo>
                  <a:pt x="101538" y="42352"/>
                </a:lnTo>
                <a:lnTo>
                  <a:pt x="101538" y="42352"/>
                </a:lnTo>
                <a:lnTo>
                  <a:pt x="101538" y="42352"/>
                </a:lnTo>
                <a:lnTo>
                  <a:pt x="110769" y="42352"/>
                </a:lnTo>
                <a:lnTo>
                  <a:pt x="110769" y="42352"/>
                </a:lnTo>
                <a:lnTo>
                  <a:pt x="110769" y="42352"/>
                </a:lnTo>
                <a:lnTo>
                  <a:pt x="110769" y="56470"/>
                </a:lnTo>
                <a:lnTo>
                  <a:pt x="110769" y="56470"/>
                </a:lnTo>
                <a:lnTo>
                  <a:pt x="110769" y="56470"/>
                </a:lnTo>
                <a:lnTo>
                  <a:pt x="110769" y="56470"/>
                </a:lnTo>
                <a:lnTo>
                  <a:pt x="120000" y="56470"/>
                </a:lnTo>
                <a:lnTo>
                  <a:pt x="120000" y="77647"/>
                </a:lnTo>
                <a:lnTo>
                  <a:pt x="120000" y="77647"/>
                </a:lnTo>
                <a:lnTo>
                  <a:pt x="120000" y="77647"/>
                </a:lnTo>
                <a:lnTo>
                  <a:pt x="120000" y="77647"/>
                </a:lnTo>
                <a:lnTo>
                  <a:pt x="120000" y="77647"/>
                </a:lnTo>
                <a:lnTo>
                  <a:pt x="120000" y="77647"/>
                </a:lnTo>
                <a:lnTo>
                  <a:pt x="120000" y="91764"/>
                </a:lnTo>
                <a:lnTo>
                  <a:pt x="120000" y="91764"/>
                </a:lnTo>
                <a:lnTo>
                  <a:pt x="120000" y="91764"/>
                </a:lnTo>
                <a:lnTo>
                  <a:pt x="120000" y="91764"/>
                </a:lnTo>
                <a:lnTo>
                  <a:pt x="120000" y="105882"/>
                </a:lnTo>
                <a:lnTo>
                  <a:pt x="120000" y="105882"/>
                </a:lnTo>
                <a:lnTo>
                  <a:pt x="120000" y="105882"/>
                </a:lnTo>
                <a:lnTo>
                  <a:pt x="120000" y="105882"/>
                </a:lnTo>
                <a:lnTo>
                  <a:pt x="120000" y="105882"/>
                </a:lnTo>
                <a:lnTo>
                  <a:pt x="110769" y="105882"/>
                </a:lnTo>
                <a:lnTo>
                  <a:pt x="110769" y="105882"/>
                </a:lnTo>
                <a:lnTo>
                  <a:pt x="110769" y="105882"/>
                </a:lnTo>
                <a:lnTo>
                  <a:pt x="101538" y="105882"/>
                </a:lnTo>
                <a:lnTo>
                  <a:pt x="101538" y="120000"/>
                </a:lnTo>
                <a:lnTo>
                  <a:pt x="101538" y="120000"/>
                </a:lnTo>
                <a:lnTo>
                  <a:pt x="101538" y="120000"/>
                </a:lnTo>
                <a:lnTo>
                  <a:pt x="101538" y="120000"/>
                </a:lnTo>
                <a:lnTo>
                  <a:pt x="101538" y="120000"/>
                </a:lnTo>
                <a:lnTo>
                  <a:pt x="101538" y="120000"/>
                </a:lnTo>
                <a:lnTo>
                  <a:pt x="92307" y="120000"/>
                </a:lnTo>
                <a:lnTo>
                  <a:pt x="92307" y="120000"/>
                </a:lnTo>
                <a:lnTo>
                  <a:pt x="92307" y="120000"/>
                </a:lnTo>
                <a:lnTo>
                  <a:pt x="92307" y="120000"/>
                </a:lnTo>
                <a:lnTo>
                  <a:pt x="92307" y="105882"/>
                </a:lnTo>
                <a:lnTo>
                  <a:pt x="83076" y="105882"/>
                </a:lnTo>
                <a:lnTo>
                  <a:pt x="83076" y="120000"/>
                </a:lnTo>
                <a:lnTo>
                  <a:pt x="83076" y="120000"/>
                </a:lnTo>
                <a:lnTo>
                  <a:pt x="83076" y="105882"/>
                </a:lnTo>
                <a:lnTo>
                  <a:pt x="83076" y="105882"/>
                </a:lnTo>
                <a:lnTo>
                  <a:pt x="69230" y="105882"/>
                </a:lnTo>
                <a:lnTo>
                  <a:pt x="69230" y="105882"/>
                </a:lnTo>
                <a:lnTo>
                  <a:pt x="69230" y="105882"/>
                </a:lnTo>
                <a:lnTo>
                  <a:pt x="69230" y="105882"/>
                </a:lnTo>
                <a:lnTo>
                  <a:pt x="69230" y="105882"/>
                </a:lnTo>
                <a:lnTo>
                  <a:pt x="69230" y="105882"/>
                </a:lnTo>
                <a:lnTo>
                  <a:pt x="69230" y="105882"/>
                </a:lnTo>
                <a:lnTo>
                  <a:pt x="69230" y="105882"/>
                </a:lnTo>
                <a:lnTo>
                  <a:pt x="69230" y="91764"/>
                </a:lnTo>
                <a:lnTo>
                  <a:pt x="69230" y="91764"/>
                </a:lnTo>
                <a:lnTo>
                  <a:pt x="69230" y="91764"/>
                </a:lnTo>
                <a:lnTo>
                  <a:pt x="60000" y="91764"/>
                </a:lnTo>
                <a:lnTo>
                  <a:pt x="60000" y="77647"/>
                </a:lnTo>
                <a:lnTo>
                  <a:pt x="60000" y="77647"/>
                </a:lnTo>
                <a:lnTo>
                  <a:pt x="60000" y="77647"/>
                </a:lnTo>
                <a:lnTo>
                  <a:pt x="60000" y="77647"/>
                </a:lnTo>
                <a:lnTo>
                  <a:pt x="50769" y="77647"/>
                </a:lnTo>
                <a:lnTo>
                  <a:pt x="50769" y="77647"/>
                </a:lnTo>
                <a:lnTo>
                  <a:pt x="50769" y="77647"/>
                </a:lnTo>
                <a:lnTo>
                  <a:pt x="50769" y="77647"/>
                </a:lnTo>
                <a:lnTo>
                  <a:pt x="50769" y="56470"/>
                </a:lnTo>
                <a:lnTo>
                  <a:pt x="50769" y="56470"/>
                </a:lnTo>
                <a:lnTo>
                  <a:pt x="50769" y="56470"/>
                </a:lnTo>
                <a:lnTo>
                  <a:pt x="41538" y="56470"/>
                </a:lnTo>
                <a:lnTo>
                  <a:pt x="41538" y="56470"/>
                </a:lnTo>
                <a:lnTo>
                  <a:pt x="41538" y="56470"/>
                </a:lnTo>
                <a:lnTo>
                  <a:pt x="41538" y="56470"/>
                </a:lnTo>
                <a:lnTo>
                  <a:pt x="41538" y="56470"/>
                </a:lnTo>
                <a:lnTo>
                  <a:pt x="32307" y="56470"/>
                </a:lnTo>
                <a:lnTo>
                  <a:pt x="32307" y="56470"/>
                </a:lnTo>
                <a:lnTo>
                  <a:pt x="32307" y="56470"/>
                </a:lnTo>
                <a:lnTo>
                  <a:pt x="32307" y="56470"/>
                </a:lnTo>
                <a:lnTo>
                  <a:pt x="32307" y="56470"/>
                </a:lnTo>
                <a:lnTo>
                  <a:pt x="18461" y="56470"/>
                </a:lnTo>
                <a:lnTo>
                  <a:pt x="18461" y="56470"/>
                </a:lnTo>
                <a:lnTo>
                  <a:pt x="18461" y="42352"/>
                </a:lnTo>
                <a:lnTo>
                  <a:pt x="18461" y="42352"/>
                </a:lnTo>
                <a:lnTo>
                  <a:pt x="18461" y="42352"/>
                </a:lnTo>
                <a:lnTo>
                  <a:pt x="18461" y="56470"/>
                </a:lnTo>
                <a:lnTo>
                  <a:pt x="9230" y="56470"/>
                </a:lnTo>
                <a:lnTo>
                  <a:pt x="9230" y="42352"/>
                </a:lnTo>
                <a:lnTo>
                  <a:pt x="9230" y="42352"/>
                </a:lnTo>
                <a:lnTo>
                  <a:pt x="9230" y="42352"/>
                </a:lnTo>
                <a:lnTo>
                  <a:pt x="9230" y="42352"/>
                </a:lnTo>
                <a:lnTo>
                  <a:pt x="9230" y="42352"/>
                </a:lnTo>
                <a:lnTo>
                  <a:pt x="0" y="42352"/>
                </a:lnTo>
                <a:lnTo>
                  <a:pt x="0" y="42352"/>
                </a:lnTo>
                <a:lnTo>
                  <a:pt x="0" y="42352"/>
                </a:lnTo>
                <a:lnTo>
                  <a:pt x="0" y="28235"/>
                </a:lnTo>
                <a:lnTo>
                  <a:pt x="0" y="28235"/>
                </a:lnTo>
                <a:lnTo>
                  <a:pt x="0" y="28235"/>
                </a:lnTo>
                <a:lnTo>
                  <a:pt x="0" y="28235"/>
                </a:lnTo>
                <a:lnTo>
                  <a:pt x="0" y="14117"/>
                </a:lnTo>
                <a:lnTo>
                  <a:pt x="0" y="14117"/>
                </a:lnTo>
                <a:lnTo>
                  <a:pt x="0" y="14117"/>
                </a:lnTo>
                <a:lnTo>
                  <a:pt x="0" y="14117"/>
                </a:lnTo>
                <a:lnTo>
                  <a:pt x="0" y="14117"/>
                </a:lnTo>
                <a:lnTo>
                  <a:pt x="9230" y="14117"/>
                </a:lnTo>
                <a:lnTo>
                  <a:pt x="9230" y="14117"/>
                </a:lnTo>
                <a:lnTo>
                  <a:pt x="9230" y="14117"/>
                </a:lnTo>
                <a:lnTo>
                  <a:pt x="9230" y="14117"/>
                </a:lnTo>
                <a:lnTo>
                  <a:pt x="9230" y="14117"/>
                </a:lnTo>
                <a:lnTo>
                  <a:pt x="18461" y="14117"/>
                </a:lnTo>
                <a:lnTo>
                  <a:pt x="18461" y="14117"/>
                </a:lnTo>
                <a:lnTo>
                  <a:pt x="18461" y="0"/>
                </a:lnTo>
                <a:lnTo>
                  <a:pt x="18461" y="0"/>
                </a:lnTo>
                <a:lnTo>
                  <a:pt x="18461" y="0"/>
                </a:lnTo>
                <a:lnTo>
                  <a:pt x="18461" y="14117"/>
                </a:lnTo>
                <a:lnTo>
                  <a:pt x="32307" y="14117"/>
                </a:lnTo>
                <a:lnTo>
                  <a:pt x="32307" y="14117"/>
                </a:lnTo>
                <a:lnTo>
                  <a:pt x="32307" y="0"/>
                </a:lnTo>
                <a:lnTo>
                  <a:pt x="32307" y="0"/>
                </a:lnTo>
                <a:lnTo>
                  <a:pt x="41538" y="0"/>
                </a:lnTo>
                <a:lnTo>
                  <a:pt x="41538" y="0"/>
                </a:lnTo>
                <a:lnTo>
                  <a:pt x="41538" y="0"/>
                </a:lnTo>
                <a:lnTo>
                  <a:pt x="41538" y="0"/>
                </a:lnTo>
                <a:lnTo>
                  <a:pt x="50769" y="0"/>
                </a:lnTo>
                <a:lnTo>
                  <a:pt x="50769" y="0"/>
                </a:lnTo>
                <a:lnTo>
                  <a:pt x="50769" y="14117"/>
                </a:lnTo>
                <a:lnTo>
                  <a:pt x="50769" y="14117"/>
                </a:lnTo>
                <a:lnTo>
                  <a:pt x="50769" y="14117"/>
                </a:lnTo>
                <a:lnTo>
                  <a:pt x="50769" y="0"/>
                </a:lnTo>
                <a:lnTo>
                  <a:pt x="60000" y="0"/>
                </a:lnTo>
                <a:lnTo>
                  <a:pt x="60000" y="0"/>
                </a:lnTo>
                <a:lnTo>
                  <a:pt x="60000" y="0"/>
                </a:lnTo>
                <a:lnTo>
                  <a:pt x="60000" y="0"/>
                </a:lnTo>
                <a:lnTo>
                  <a:pt x="60000" y="0"/>
                </a:lnTo>
                <a:lnTo>
                  <a:pt x="6923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5" name="Shape 1225"/>
          <p:cNvSpPr/>
          <p:nvPr/>
        </p:nvSpPr>
        <p:spPr>
          <a:xfrm>
            <a:off x="6432948" y="4603753"/>
            <a:ext cx="30956" cy="26987"/>
          </a:xfrm>
          <a:custGeom>
            <a:avLst/>
            <a:gdLst/>
            <a:ahLst/>
            <a:cxnLst/>
            <a:rect l="0" t="0" r="0" b="0"/>
            <a:pathLst>
              <a:path w="120000" h="120000" extrusionOk="0">
                <a:moveTo>
                  <a:pt x="69230" y="0"/>
                </a:moveTo>
                <a:lnTo>
                  <a:pt x="69230" y="0"/>
                </a:lnTo>
                <a:lnTo>
                  <a:pt x="69230" y="0"/>
                </a:lnTo>
                <a:lnTo>
                  <a:pt x="69230" y="0"/>
                </a:lnTo>
                <a:lnTo>
                  <a:pt x="69230" y="0"/>
                </a:lnTo>
                <a:lnTo>
                  <a:pt x="69230" y="14117"/>
                </a:lnTo>
                <a:lnTo>
                  <a:pt x="69230" y="14117"/>
                </a:lnTo>
                <a:lnTo>
                  <a:pt x="69230" y="14117"/>
                </a:lnTo>
                <a:lnTo>
                  <a:pt x="83076" y="14117"/>
                </a:lnTo>
                <a:lnTo>
                  <a:pt x="83076" y="14117"/>
                </a:lnTo>
                <a:lnTo>
                  <a:pt x="83076" y="14117"/>
                </a:lnTo>
                <a:lnTo>
                  <a:pt x="83076" y="14117"/>
                </a:lnTo>
                <a:lnTo>
                  <a:pt x="92307" y="14117"/>
                </a:lnTo>
                <a:lnTo>
                  <a:pt x="92307" y="14117"/>
                </a:lnTo>
                <a:lnTo>
                  <a:pt x="92307" y="28235"/>
                </a:lnTo>
                <a:lnTo>
                  <a:pt x="92307" y="28235"/>
                </a:lnTo>
                <a:lnTo>
                  <a:pt x="92307" y="28235"/>
                </a:lnTo>
                <a:lnTo>
                  <a:pt x="92307" y="28235"/>
                </a:lnTo>
                <a:lnTo>
                  <a:pt x="92307" y="28235"/>
                </a:lnTo>
                <a:lnTo>
                  <a:pt x="92307" y="28235"/>
                </a:lnTo>
                <a:lnTo>
                  <a:pt x="101538" y="28235"/>
                </a:lnTo>
                <a:lnTo>
                  <a:pt x="101538" y="28235"/>
                </a:lnTo>
                <a:lnTo>
                  <a:pt x="101538" y="28235"/>
                </a:lnTo>
                <a:lnTo>
                  <a:pt x="101538" y="42352"/>
                </a:lnTo>
                <a:lnTo>
                  <a:pt x="101538" y="42352"/>
                </a:lnTo>
                <a:lnTo>
                  <a:pt x="101538" y="42352"/>
                </a:lnTo>
                <a:lnTo>
                  <a:pt x="110769" y="42352"/>
                </a:lnTo>
                <a:lnTo>
                  <a:pt x="110769" y="42352"/>
                </a:lnTo>
                <a:lnTo>
                  <a:pt x="110769" y="42352"/>
                </a:lnTo>
                <a:lnTo>
                  <a:pt x="110769" y="56470"/>
                </a:lnTo>
                <a:lnTo>
                  <a:pt x="110769" y="56470"/>
                </a:lnTo>
                <a:lnTo>
                  <a:pt x="110769" y="56470"/>
                </a:lnTo>
                <a:lnTo>
                  <a:pt x="110769" y="56470"/>
                </a:lnTo>
                <a:lnTo>
                  <a:pt x="120000" y="56470"/>
                </a:lnTo>
                <a:lnTo>
                  <a:pt x="120000" y="77647"/>
                </a:lnTo>
                <a:lnTo>
                  <a:pt x="120000" y="77647"/>
                </a:lnTo>
                <a:lnTo>
                  <a:pt x="120000" y="77647"/>
                </a:lnTo>
                <a:lnTo>
                  <a:pt x="120000" y="77647"/>
                </a:lnTo>
                <a:lnTo>
                  <a:pt x="120000" y="77647"/>
                </a:lnTo>
                <a:lnTo>
                  <a:pt x="120000" y="77647"/>
                </a:lnTo>
                <a:lnTo>
                  <a:pt x="120000" y="91764"/>
                </a:lnTo>
                <a:lnTo>
                  <a:pt x="120000" y="91764"/>
                </a:lnTo>
                <a:lnTo>
                  <a:pt x="120000" y="91764"/>
                </a:lnTo>
                <a:lnTo>
                  <a:pt x="120000" y="91764"/>
                </a:lnTo>
                <a:lnTo>
                  <a:pt x="120000" y="105882"/>
                </a:lnTo>
                <a:lnTo>
                  <a:pt x="120000" y="105882"/>
                </a:lnTo>
                <a:lnTo>
                  <a:pt x="120000" y="105882"/>
                </a:lnTo>
                <a:lnTo>
                  <a:pt x="120000" y="105882"/>
                </a:lnTo>
                <a:lnTo>
                  <a:pt x="120000" y="105882"/>
                </a:lnTo>
                <a:lnTo>
                  <a:pt x="110769" y="105882"/>
                </a:lnTo>
                <a:lnTo>
                  <a:pt x="110769" y="105882"/>
                </a:lnTo>
                <a:lnTo>
                  <a:pt x="110769" y="105882"/>
                </a:lnTo>
                <a:lnTo>
                  <a:pt x="101538" y="105882"/>
                </a:lnTo>
                <a:lnTo>
                  <a:pt x="101538" y="120000"/>
                </a:lnTo>
                <a:lnTo>
                  <a:pt x="101538" y="120000"/>
                </a:lnTo>
                <a:lnTo>
                  <a:pt x="101538" y="120000"/>
                </a:lnTo>
                <a:lnTo>
                  <a:pt x="101538" y="120000"/>
                </a:lnTo>
                <a:lnTo>
                  <a:pt x="101538" y="120000"/>
                </a:lnTo>
                <a:lnTo>
                  <a:pt x="101538" y="120000"/>
                </a:lnTo>
                <a:lnTo>
                  <a:pt x="92307" y="120000"/>
                </a:lnTo>
                <a:lnTo>
                  <a:pt x="92307" y="120000"/>
                </a:lnTo>
                <a:lnTo>
                  <a:pt x="92307" y="120000"/>
                </a:lnTo>
                <a:lnTo>
                  <a:pt x="92307" y="120000"/>
                </a:lnTo>
                <a:lnTo>
                  <a:pt x="92307" y="105882"/>
                </a:lnTo>
                <a:lnTo>
                  <a:pt x="83076" y="105882"/>
                </a:lnTo>
                <a:lnTo>
                  <a:pt x="83076" y="120000"/>
                </a:lnTo>
                <a:lnTo>
                  <a:pt x="83076" y="120000"/>
                </a:lnTo>
                <a:lnTo>
                  <a:pt x="83076" y="105882"/>
                </a:lnTo>
                <a:lnTo>
                  <a:pt x="83076" y="105882"/>
                </a:lnTo>
                <a:lnTo>
                  <a:pt x="69230" y="105882"/>
                </a:lnTo>
                <a:lnTo>
                  <a:pt x="69230" y="105882"/>
                </a:lnTo>
                <a:lnTo>
                  <a:pt x="69230" y="105882"/>
                </a:lnTo>
                <a:lnTo>
                  <a:pt x="69230" y="105882"/>
                </a:lnTo>
                <a:lnTo>
                  <a:pt x="69230" y="105882"/>
                </a:lnTo>
                <a:lnTo>
                  <a:pt x="69230" y="105882"/>
                </a:lnTo>
                <a:lnTo>
                  <a:pt x="69230" y="105882"/>
                </a:lnTo>
                <a:lnTo>
                  <a:pt x="69230" y="105882"/>
                </a:lnTo>
                <a:lnTo>
                  <a:pt x="69230" y="91764"/>
                </a:lnTo>
                <a:lnTo>
                  <a:pt x="69230" y="91764"/>
                </a:lnTo>
                <a:lnTo>
                  <a:pt x="69230" y="91764"/>
                </a:lnTo>
                <a:lnTo>
                  <a:pt x="60000" y="91764"/>
                </a:lnTo>
                <a:lnTo>
                  <a:pt x="60000" y="77647"/>
                </a:lnTo>
                <a:lnTo>
                  <a:pt x="60000" y="77647"/>
                </a:lnTo>
                <a:lnTo>
                  <a:pt x="60000" y="77647"/>
                </a:lnTo>
                <a:lnTo>
                  <a:pt x="60000" y="77647"/>
                </a:lnTo>
                <a:lnTo>
                  <a:pt x="50769" y="77647"/>
                </a:lnTo>
                <a:lnTo>
                  <a:pt x="50769" y="77647"/>
                </a:lnTo>
                <a:lnTo>
                  <a:pt x="50769" y="77647"/>
                </a:lnTo>
                <a:lnTo>
                  <a:pt x="50769" y="77647"/>
                </a:lnTo>
                <a:lnTo>
                  <a:pt x="50769" y="56470"/>
                </a:lnTo>
                <a:lnTo>
                  <a:pt x="50769" y="56470"/>
                </a:lnTo>
                <a:lnTo>
                  <a:pt x="50769" y="56470"/>
                </a:lnTo>
                <a:lnTo>
                  <a:pt x="41538" y="56470"/>
                </a:lnTo>
                <a:lnTo>
                  <a:pt x="41538" y="56470"/>
                </a:lnTo>
                <a:lnTo>
                  <a:pt x="41538" y="56470"/>
                </a:lnTo>
                <a:lnTo>
                  <a:pt x="41538" y="56470"/>
                </a:lnTo>
                <a:lnTo>
                  <a:pt x="41538" y="56470"/>
                </a:lnTo>
                <a:lnTo>
                  <a:pt x="32307" y="56470"/>
                </a:lnTo>
                <a:lnTo>
                  <a:pt x="32307" y="56470"/>
                </a:lnTo>
                <a:lnTo>
                  <a:pt x="32307" y="56470"/>
                </a:lnTo>
                <a:lnTo>
                  <a:pt x="32307" y="56470"/>
                </a:lnTo>
                <a:lnTo>
                  <a:pt x="32307" y="56470"/>
                </a:lnTo>
                <a:lnTo>
                  <a:pt x="18461" y="56470"/>
                </a:lnTo>
                <a:lnTo>
                  <a:pt x="18461" y="56470"/>
                </a:lnTo>
                <a:lnTo>
                  <a:pt x="18461" y="42352"/>
                </a:lnTo>
                <a:lnTo>
                  <a:pt x="18461" y="42352"/>
                </a:lnTo>
                <a:lnTo>
                  <a:pt x="18461" y="42352"/>
                </a:lnTo>
                <a:lnTo>
                  <a:pt x="18461" y="56470"/>
                </a:lnTo>
                <a:lnTo>
                  <a:pt x="9230" y="56470"/>
                </a:lnTo>
                <a:lnTo>
                  <a:pt x="9230" y="42352"/>
                </a:lnTo>
                <a:lnTo>
                  <a:pt x="9230" y="42352"/>
                </a:lnTo>
                <a:lnTo>
                  <a:pt x="9230" y="42352"/>
                </a:lnTo>
                <a:lnTo>
                  <a:pt x="9230" y="42352"/>
                </a:lnTo>
                <a:lnTo>
                  <a:pt x="9230" y="42352"/>
                </a:lnTo>
                <a:lnTo>
                  <a:pt x="0" y="42352"/>
                </a:lnTo>
                <a:lnTo>
                  <a:pt x="0" y="42352"/>
                </a:lnTo>
                <a:lnTo>
                  <a:pt x="0" y="42352"/>
                </a:lnTo>
                <a:lnTo>
                  <a:pt x="0" y="28235"/>
                </a:lnTo>
                <a:lnTo>
                  <a:pt x="0" y="28235"/>
                </a:lnTo>
                <a:lnTo>
                  <a:pt x="0" y="28235"/>
                </a:lnTo>
                <a:lnTo>
                  <a:pt x="0" y="28235"/>
                </a:lnTo>
                <a:lnTo>
                  <a:pt x="0" y="14117"/>
                </a:lnTo>
                <a:lnTo>
                  <a:pt x="0" y="14117"/>
                </a:lnTo>
                <a:lnTo>
                  <a:pt x="0" y="14117"/>
                </a:lnTo>
                <a:lnTo>
                  <a:pt x="0" y="14117"/>
                </a:lnTo>
                <a:lnTo>
                  <a:pt x="0" y="14117"/>
                </a:lnTo>
                <a:lnTo>
                  <a:pt x="9230" y="14117"/>
                </a:lnTo>
                <a:lnTo>
                  <a:pt x="9230" y="14117"/>
                </a:lnTo>
                <a:lnTo>
                  <a:pt x="9230" y="14117"/>
                </a:lnTo>
                <a:lnTo>
                  <a:pt x="9230" y="14117"/>
                </a:lnTo>
                <a:lnTo>
                  <a:pt x="9230" y="14117"/>
                </a:lnTo>
                <a:lnTo>
                  <a:pt x="18461" y="14117"/>
                </a:lnTo>
                <a:lnTo>
                  <a:pt x="18461" y="14117"/>
                </a:lnTo>
                <a:lnTo>
                  <a:pt x="18461" y="0"/>
                </a:lnTo>
                <a:lnTo>
                  <a:pt x="18461" y="0"/>
                </a:lnTo>
                <a:lnTo>
                  <a:pt x="18461" y="0"/>
                </a:lnTo>
                <a:lnTo>
                  <a:pt x="18461" y="14117"/>
                </a:lnTo>
                <a:lnTo>
                  <a:pt x="32307" y="14117"/>
                </a:lnTo>
                <a:lnTo>
                  <a:pt x="32307" y="14117"/>
                </a:lnTo>
                <a:lnTo>
                  <a:pt x="32307" y="0"/>
                </a:lnTo>
                <a:lnTo>
                  <a:pt x="32307" y="0"/>
                </a:lnTo>
                <a:lnTo>
                  <a:pt x="41538" y="0"/>
                </a:lnTo>
                <a:lnTo>
                  <a:pt x="41538" y="0"/>
                </a:lnTo>
                <a:lnTo>
                  <a:pt x="41538" y="0"/>
                </a:lnTo>
                <a:lnTo>
                  <a:pt x="41538" y="0"/>
                </a:lnTo>
                <a:lnTo>
                  <a:pt x="50769" y="0"/>
                </a:lnTo>
                <a:lnTo>
                  <a:pt x="50769" y="0"/>
                </a:lnTo>
                <a:lnTo>
                  <a:pt x="50769" y="14117"/>
                </a:lnTo>
                <a:lnTo>
                  <a:pt x="50769" y="14117"/>
                </a:lnTo>
                <a:lnTo>
                  <a:pt x="50769" y="14117"/>
                </a:lnTo>
                <a:lnTo>
                  <a:pt x="50769" y="0"/>
                </a:lnTo>
                <a:lnTo>
                  <a:pt x="60000" y="0"/>
                </a:lnTo>
                <a:lnTo>
                  <a:pt x="60000" y="0"/>
                </a:lnTo>
                <a:lnTo>
                  <a:pt x="60000" y="0"/>
                </a:lnTo>
                <a:lnTo>
                  <a:pt x="60000" y="0"/>
                </a:lnTo>
                <a:lnTo>
                  <a:pt x="60000" y="0"/>
                </a:lnTo>
                <a:lnTo>
                  <a:pt x="69230" y="0"/>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6" name="Shape 1226"/>
          <p:cNvSpPr/>
          <p:nvPr/>
        </p:nvSpPr>
        <p:spPr>
          <a:xfrm>
            <a:off x="6194823" y="4389439"/>
            <a:ext cx="30956" cy="46037"/>
          </a:xfrm>
          <a:custGeom>
            <a:avLst/>
            <a:gdLst/>
            <a:ahLst/>
            <a:cxnLst/>
            <a:rect l="0" t="0" r="0" b="0"/>
            <a:pathLst>
              <a:path w="120000" h="120000" extrusionOk="0">
                <a:moveTo>
                  <a:pt x="60000" y="8275"/>
                </a:moveTo>
                <a:lnTo>
                  <a:pt x="60000" y="8275"/>
                </a:lnTo>
                <a:lnTo>
                  <a:pt x="60000" y="8275"/>
                </a:lnTo>
                <a:lnTo>
                  <a:pt x="60000" y="8275"/>
                </a:lnTo>
                <a:lnTo>
                  <a:pt x="60000" y="8275"/>
                </a:lnTo>
                <a:lnTo>
                  <a:pt x="69230" y="8275"/>
                </a:lnTo>
                <a:lnTo>
                  <a:pt x="69230" y="8275"/>
                </a:lnTo>
                <a:lnTo>
                  <a:pt x="60000" y="8275"/>
                </a:lnTo>
                <a:lnTo>
                  <a:pt x="60000" y="20689"/>
                </a:lnTo>
                <a:lnTo>
                  <a:pt x="69230" y="20689"/>
                </a:lnTo>
                <a:lnTo>
                  <a:pt x="69230" y="20689"/>
                </a:lnTo>
                <a:lnTo>
                  <a:pt x="69230" y="20689"/>
                </a:lnTo>
                <a:lnTo>
                  <a:pt x="69230" y="20689"/>
                </a:lnTo>
                <a:lnTo>
                  <a:pt x="69230" y="28965"/>
                </a:lnTo>
                <a:lnTo>
                  <a:pt x="69230" y="28965"/>
                </a:lnTo>
                <a:lnTo>
                  <a:pt x="69230" y="28965"/>
                </a:lnTo>
                <a:lnTo>
                  <a:pt x="69230" y="28965"/>
                </a:lnTo>
                <a:lnTo>
                  <a:pt x="69230" y="28965"/>
                </a:lnTo>
                <a:lnTo>
                  <a:pt x="69230" y="37241"/>
                </a:lnTo>
                <a:lnTo>
                  <a:pt x="69230" y="37241"/>
                </a:lnTo>
                <a:lnTo>
                  <a:pt x="69230" y="37241"/>
                </a:lnTo>
                <a:lnTo>
                  <a:pt x="69230" y="37241"/>
                </a:lnTo>
                <a:lnTo>
                  <a:pt x="69230" y="45517"/>
                </a:lnTo>
                <a:lnTo>
                  <a:pt x="69230" y="45517"/>
                </a:lnTo>
                <a:lnTo>
                  <a:pt x="69230" y="45517"/>
                </a:lnTo>
                <a:lnTo>
                  <a:pt x="69230" y="45517"/>
                </a:lnTo>
                <a:lnTo>
                  <a:pt x="69230" y="53793"/>
                </a:lnTo>
                <a:lnTo>
                  <a:pt x="83076" y="53793"/>
                </a:lnTo>
                <a:lnTo>
                  <a:pt x="83076" y="53793"/>
                </a:lnTo>
                <a:lnTo>
                  <a:pt x="83076" y="53793"/>
                </a:lnTo>
                <a:lnTo>
                  <a:pt x="83076" y="66206"/>
                </a:lnTo>
                <a:lnTo>
                  <a:pt x="83076" y="66206"/>
                </a:lnTo>
                <a:lnTo>
                  <a:pt x="83076" y="66206"/>
                </a:lnTo>
                <a:lnTo>
                  <a:pt x="83076" y="66206"/>
                </a:lnTo>
                <a:lnTo>
                  <a:pt x="83076" y="66206"/>
                </a:lnTo>
                <a:lnTo>
                  <a:pt x="83076" y="74482"/>
                </a:lnTo>
                <a:lnTo>
                  <a:pt x="83076" y="74482"/>
                </a:lnTo>
                <a:lnTo>
                  <a:pt x="83076" y="74482"/>
                </a:lnTo>
                <a:lnTo>
                  <a:pt x="92307" y="74482"/>
                </a:lnTo>
                <a:lnTo>
                  <a:pt x="92307" y="74482"/>
                </a:lnTo>
                <a:lnTo>
                  <a:pt x="92307" y="74482"/>
                </a:lnTo>
                <a:lnTo>
                  <a:pt x="92307" y="74482"/>
                </a:lnTo>
                <a:lnTo>
                  <a:pt x="101538" y="74482"/>
                </a:lnTo>
                <a:lnTo>
                  <a:pt x="101538" y="74482"/>
                </a:lnTo>
                <a:lnTo>
                  <a:pt x="101538" y="74482"/>
                </a:lnTo>
                <a:lnTo>
                  <a:pt x="101538" y="74482"/>
                </a:lnTo>
                <a:lnTo>
                  <a:pt x="101538" y="82758"/>
                </a:lnTo>
                <a:lnTo>
                  <a:pt x="110769" y="82758"/>
                </a:lnTo>
                <a:lnTo>
                  <a:pt x="110769" y="82758"/>
                </a:lnTo>
                <a:lnTo>
                  <a:pt x="110769" y="82758"/>
                </a:lnTo>
                <a:lnTo>
                  <a:pt x="110769" y="82758"/>
                </a:lnTo>
                <a:lnTo>
                  <a:pt x="120000" y="82758"/>
                </a:lnTo>
                <a:lnTo>
                  <a:pt x="120000" y="82758"/>
                </a:lnTo>
                <a:lnTo>
                  <a:pt x="120000" y="82758"/>
                </a:lnTo>
                <a:lnTo>
                  <a:pt x="110769" y="82758"/>
                </a:lnTo>
                <a:lnTo>
                  <a:pt x="110769" y="82758"/>
                </a:lnTo>
                <a:lnTo>
                  <a:pt x="110769" y="82758"/>
                </a:lnTo>
                <a:lnTo>
                  <a:pt x="110769" y="91034"/>
                </a:lnTo>
                <a:lnTo>
                  <a:pt x="110769" y="91034"/>
                </a:lnTo>
                <a:lnTo>
                  <a:pt x="110769" y="91034"/>
                </a:lnTo>
                <a:lnTo>
                  <a:pt x="110769" y="91034"/>
                </a:lnTo>
                <a:lnTo>
                  <a:pt x="101538" y="91034"/>
                </a:lnTo>
                <a:lnTo>
                  <a:pt x="101538" y="99310"/>
                </a:lnTo>
                <a:lnTo>
                  <a:pt x="101538" y="99310"/>
                </a:lnTo>
                <a:lnTo>
                  <a:pt x="101538" y="99310"/>
                </a:lnTo>
                <a:lnTo>
                  <a:pt x="101538" y="99310"/>
                </a:lnTo>
                <a:lnTo>
                  <a:pt x="101538" y="99310"/>
                </a:lnTo>
                <a:lnTo>
                  <a:pt x="101538" y="111724"/>
                </a:lnTo>
                <a:lnTo>
                  <a:pt x="101538" y="111724"/>
                </a:lnTo>
                <a:lnTo>
                  <a:pt x="110769" y="111724"/>
                </a:lnTo>
                <a:lnTo>
                  <a:pt x="110769" y="99310"/>
                </a:lnTo>
                <a:lnTo>
                  <a:pt x="110769" y="99310"/>
                </a:lnTo>
                <a:lnTo>
                  <a:pt x="110769" y="99310"/>
                </a:lnTo>
                <a:lnTo>
                  <a:pt x="110769" y="99310"/>
                </a:lnTo>
                <a:lnTo>
                  <a:pt x="110769" y="99310"/>
                </a:lnTo>
                <a:lnTo>
                  <a:pt x="110769" y="99310"/>
                </a:lnTo>
                <a:lnTo>
                  <a:pt x="120000" y="99310"/>
                </a:lnTo>
                <a:lnTo>
                  <a:pt x="120000" y="99310"/>
                </a:lnTo>
                <a:lnTo>
                  <a:pt x="120000" y="99310"/>
                </a:lnTo>
                <a:lnTo>
                  <a:pt x="120000" y="99310"/>
                </a:lnTo>
                <a:lnTo>
                  <a:pt x="120000" y="111724"/>
                </a:lnTo>
                <a:lnTo>
                  <a:pt x="120000" y="111724"/>
                </a:lnTo>
                <a:lnTo>
                  <a:pt x="120000" y="111724"/>
                </a:lnTo>
                <a:lnTo>
                  <a:pt x="120000" y="111724"/>
                </a:lnTo>
                <a:lnTo>
                  <a:pt x="120000" y="111724"/>
                </a:lnTo>
                <a:lnTo>
                  <a:pt x="120000" y="111724"/>
                </a:lnTo>
                <a:lnTo>
                  <a:pt x="120000" y="120000"/>
                </a:lnTo>
                <a:lnTo>
                  <a:pt x="110769" y="120000"/>
                </a:lnTo>
                <a:lnTo>
                  <a:pt x="110769" y="111724"/>
                </a:lnTo>
                <a:lnTo>
                  <a:pt x="110769" y="111724"/>
                </a:lnTo>
                <a:lnTo>
                  <a:pt x="110769" y="111724"/>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11724"/>
                </a:lnTo>
                <a:lnTo>
                  <a:pt x="92307" y="111724"/>
                </a:lnTo>
                <a:lnTo>
                  <a:pt x="92307" y="111724"/>
                </a:lnTo>
                <a:lnTo>
                  <a:pt x="83076" y="111724"/>
                </a:lnTo>
                <a:lnTo>
                  <a:pt x="83076" y="111724"/>
                </a:lnTo>
                <a:lnTo>
                  <a:pt x="83076" y="111724"/>
                </a:lnTo>
                <a:lnTo>
                  <a:pt x="83076" y="111724"/>
                </a:lnTo>
                <a:lnTo>
                  <a:pt x="83076" y="99310"/>
                </a:lnTo>
                <a:lnTo>
                  <a:pt x="83076" y="99310"/>
                </a:lnTo>
                <a:lnTo>
                  <a:pt x="69230" y="99310"/>
                </a:lnTo>
                <a:lnTo>
                  <a:pt x="69230" y="99310"/>
                </a:lnTo>
                <a:lnTo>
                  <a:pt x="69230" y="99310"/>
                </a:lnTo>
                <a:lnTo>
                  <a:pt x="69230" y="99310"/>
                </a:lnTo>
                <a:lnTo>
                  <a:pt x="69230" y="99310"/>
                </a:lnTo>
                <a:lnTo>
                  <a:pt x="60000" y="99310"/>
                </a:lnTo>
                <a:lnTo>
                  <a:pt x="60000" y="99310"/>
                </a:lnTo>
                <a:lnTo>
                  <a:pt x="60000" y="99310"/>
                </a:lnTo>
                <a:lnTo>
                  <a:pt x="60000" y="99310"/>
                </a:lnTo>
                <a:lnTo>
                  <a:pt x="50769" y="99310"/>
                </a:lnTo>
                <a:lnTo>
                  <a:pt x="50769" y="99310"/>
                </a:lnTo>
                <a:lnTo>
                  <a:pt x="50769" y="91034"/>
                </a:lnTo>
                <a:lnTo>
                  <a:pt x="50769" y="91034"/>
                </a:lnTo>
                <a:lnTo>
                  <a:pt x="50769" y="91034"/>
                </a:lnTo>
                <a:lnTo>
                  <a:pt x="50769" y="91034"/>
                </a:lnTo>
                <a:lnTo>
                  <a:pt x="50769" y="82758"/>
                </a:lnTo>
                <a:lnTo>
                  <a:pt x="50769" y="82758"/>
                </a:lnTo>
                <a:lnTo>
                  <a:pt x="50769" y="82758"/>
                </a:lnTo>
                <a:lnTo>
                  <a:pt x="50769" y="82758"/>
                </a:lnTo>
                <a:lnTo>
                  <a:pt x="50769" y="74482"/>
                </a:lnTo>
                <a:lnTo>
                  <a:pt x="50769" y="74482"/>
                </a:lnTo>
                <a:lnTo>
                  <a:pt x="50769" y="74482"/>
                </a:lnTo>
                <a:lnTo>
                  <a:pt x="50769" y="74482"/>
                </a:lnTo>
                <a:lnTo>
                  <a:pt x="50769" y="74482"/>
                </a:lnTo>
                <a:lnTo>
                  <a:pt x="41538" y="74482"/>
                </a:lnTo>
                <a:lnTo>
                  <a:pt x="41538" y="74482"/>
                </a:lnTo>
                <a:lnTo>
                  <a:pt x="41538" y="66206"/>
                </a:lnTo>
                <a:lnTo>
                  <a:pt x="50769" y="66206"/>
                </a:lnTo>
                <a:lnTo>
                  <a:pt x="50769" y="66206"/>
                </a:lnTo>
                <a:lnTo>
                  <a:pt x="50769" y="66206"/>
                </a:lnTo>
                <a:lnTo>
                  <a:pt x="50769" y="53793"/>
                </a:lnTo>
                <a:lnTo>
                  <a:pt x="41538" y="53793"/>
                </a:lnTo>
                <a:lnTo>
                  <a:pt x="41538" y="53793"/>
                </a:lnTo>
                <a:lnTo>
                  <a:pt x="41538" y="53793"/>
                </a:lnTo>
                <a:lnTo>
                  <a:pt x="41538" y="53793"/>
                </a:lnTo>
                <a:lnTo>
                  <a:pt x="41538" y="53793"/>
                </a:lnTo>
                <a:lnTo>
                  <a:pt x="41538" y="53793"/>
                </a:lnTo>
                <a:lnTo>
                  <a:pt x="41538" y="45517"/>
                </a:lnTo>
                <a:lnTo>
                  <a:pt x="32307" y="45517"/>
                </a:lnTo>
                <a:lnTo>
                  <a:pt x="32307" y="45517"/>
                </a:lnTo>
                <a:lnTo>
                  <a:pt x="32307" y="45517"/>
                </a:lnTo>
                <a:lnTo>
                  <a:pt x="18461" y="45517"/>
                </a:lnTo>
                <a:lnTo>
                  <a:pt x="18461" y="53793"/>
                </a:lnTo>
                <a:lnTo>
                  <a:pt x="18461" y="53793"/>
                </a:lnTo>
                <a:lnTo>
                  <a:pt x="18461" y="53793"/>
                </a:lnTo>
                <a:lnTo>
                  <a:pt x="18461" y="53793"/>
                </a:lnTo>
                <a:lnTo>
                  <a:pt x="9230" y="53793"/>
                </a:lnTo>
                <a:lnTo>
                  <a:pt x="9230" y="53793"/>
                </a:lnTo>
                <a:lnTo>
                  <a:pt x="9230" y="45517"/>
                </a:lnTo>
                <a:lnTo>
                  <a:pt x="9230" y="45517"/>
                </a:lnTo>
                <a:lnTo>
                  <a:pt x="9230" y="45517"/>
                </a:lnTo>
                <a:lnTo>
                  <a:pt x="9230" y="45517"/>
                </a:lnTo>
                <a:lnTo>
                  <a:pt x="9230" y="45517"/>
                </a:lnTo>
                <a:lnTo>
                  <a:pt x="0" y="45517"/>
                </a:lnTo>
                <a:lnTo>
                  <a:pt x="0" y="45517"/>
                </a:lnTo>
                <a:lnTo>
                  <a:pt x="0" y="45517"/>
                </a:lnTo>
                <a:lnTo>
                  <a:pt x="0" y="45517"/>
                </a:lnTo>
                <a:lnTo>
                  <a:pt x="0" y="37241"/>
                </a:lnTo>
                <a:lnTo>
                  <a:pt x="0" y="37241"/>
                </a:lnTo>
                <a:lnTo>
                  <a:pt x="0" y="37241"/>
                </a:lnTo>
                <a:lnTo>
                  <a:pt x="0" y="37241"/>
                </a:lnTo>
                <a:lnTo>
                  <a:pt x="9230" y="37241"/>
                </a:lnTo>
                <a:lnTo>
                  <a:pt x="9230" y="37241"/>
                </a:lnTo>
                <a:lnTo>
                  <a:pt x="9230" y="28965"/>
                </a:lnTo>
                <a:lnTo>
                  <a:pt x="9230" y="28965"/>
                </a:lnTo>
                <a:lnTo>
                  <a:pt x="9230" y="28965"/>
                </a:lnTo>
                <a:lnTo>
                  <a:pt x="9230" y="28965"/>
                </a:lnTo>
                <a:lnTo>
                  <a:pt x="18461" y="28965"/>
                </a:lnTo>
                <a:lnTo>
                  <a:pt x="18461" y="28965"/>
                </a:lnTo>
                <a:lnTo>
                  <a:pt x="18461" y="28965"/>
                </a:lnTo>
                <a:lnTo>
                  <a:pt x="18461" y="20689"/>
                </a:lnTo>
                <a:lnTo>
                  <a:pt x="18461" y="20689"/>
                </a:lnTo>
                <a:lnTo>
                  <a:pt x="18461" y="20689"/>
                </a:lnTo>
                <a:lnTo>
                  <a:pt x="9230" y="20689"/>
                </a:lnTo>
                <a:lnTo>
                  <a:pt x="9230" y="20689"/>
                </a:lnTo>
                <a:lnTo>
                  <a:pt x="18461" y="20689"/>
                </a:lnTo>
                <a:lnTo>
                  <a:pt x="18461" y="8275"/>
                </a:lnTo>
                <a:lnTo>
                  <a:pt x="18461" y="8275"/>
                </a:lnTo>
                <a:lnTo>
                  <a:pt x="18461" y="8275"/>
                </a:lnTo>
                <a:lnTo>
                  <a:pt x="18461" y="8275"/>
                </a:lnTo>
                <a:lnTo>
                  <a:pt x="18461" y="8275"/>
                </a:lnTo>
                <a:lnTo>
                  <a:pt x="18461" y="8275"/>
                </a:lnTo>
                <a:lnTo>
                  <a:pt x="32307" y="8275"/>
                </a:lnTo>
                <a:lnTo>
                  <a:pt x="32307" y="8275"/>
                </a:lnTo>
                <a:lnTo>
                  <a:pt x="32307" y="8275"/>
                </a:lnTo>
                <a:lnTo>
                  <a:pt x="32307"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50769" y="8275"/>
                </a:lnTo>
                <a:lnTo>
                  <a:pt x="50769" y="8275"/>
                </a:lnTo>
                <a:lnTo>
                  <a:pt x="50769" y="8275"/>
                </a:lnTo>
                <a:lnTo>
                  <a:pt x="50769" y="8275"/>
                </a:lnTo>
                <a:lnTo>
                  <a:pt x="50769" y="0"/>
                </a:lnTo>
                <a:lnTo>
                  <a:pt x="60000" y="0"/>
                </a:lnTo>
                <a:lnTo>
                  <a:pt x="60000" y="827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7" name="Shape 1227"/>
          <p:cNvSpPr/>
          <p:nvPr/>
        </p:nvSpPr>
        <p:spPr>
          <a:xfrm>
            <a:off x="6194823" y="4389439"/>
            <a:ext cx="30956" cy="46037"/>
          </a:xfrm>
          <a:custGeom>
            <a:avLst/>
            <a:gdLst/>
            <a:ahLst/>
            <a:cxnLst/>
            <a:rect l="0" t="0" r="0" b="0"/>
            <a:pathLst>
              <a:path w="120000" h="120000" extrusionOk="0">
                <a:moveTo>
                  <a:pt x="60000" y="8275"/>
                </a:moveTo>
                <a:lnTo>
                  <a:pt x="60000" y="8275"/>
                </a:lnTo>
                <a:lnTo>
                  <a:pt x="60000" y="8275"/>
                </a:lnTo>
                <a:lnTo>
                  <a:pt x="60000" y="8275"/>
                </a:lnTo>
                <a:lnTo>
                  <a:pt x="60000" y="8275"/>
                </a:lnTo>
                <a:lnTo>
                  <a:pt x="69230" y="8275"/>
                </a:lnTo>
                <a:lnTo>
                  <a:pt x="69230" y="8275"/>
                </a:lnTo>
                <a:lnTo>
                  <a:pt x="60000" y="8275"/>
                </a:lnTo>
                <a:lnTo>
                  <a:pt x="60000" y="20689"/>
                </a:lnTo>
                <a:lnTo>
                  <a:pt x="69230" y="20689"/>
                </a:lnTo>
                <a:lnTo>
                  <a:pt x="69230" y="20689"/>
                </a:lnTo>
                <a:lnTo>
                  <a:pt x="69230" y="20689"/>
                </a:lnTo>
                <a:lnTo>
                  <a:pt x="69230" y="20689"/>
                </a:lnTo>
                <a:lnTo>
                  <a:pt x="69230" y="28965"/>
                </a:lnTo>
                <a:lnTo>
                  <a:pt x="69230" y="28965"/>
                </a:lnTo>
                <a:lnTo>
                  <a:pt x="69230" y="28965"/>
                </a:lnTo>
                <a:lnTo>
                  <a:pt x="69230" y="28965"/>
                </a:lnTo>
                <a:lnTo>
                  <a:pt x="69230" y="28965"/>
                </a:lnTo>
                <a:lnTo>
                  <a:pt x="69230" y="37241"/>
                </a:lnTo>
                <a:lnTo>
                  <a:pt x="69230" y="37241"/>
                </a:lnTo>
                <a:lnTo>
                  <a:pt x="69230" y="37241"/>
                </a:lnTo>
                <a:lnTo>
                  <a:pt x="69230" y="37241"/>
                </a:lnTo>
                <a:lnTo>
                  <a:pt x="69230" y="45517"/>
                </a:lnTo>
                <a:lnTo>
                  <a:pt x="69230" y="45517"/>
                </a:lnTo>
                <a:lnTo>
                  <a:pt x="69230" y="45517"/>
                </a:lnTo>
                <a:lnTo>
                  <a:pt x="69230" y="45517"/>
                </a:lnTo>
                <a:lnTo>
                  <a:pt x="69230" y="53793"/>
                </a:lnTo>
                <a:lnTo>
                  <a:pt x="83076" y="53793"/>
                </a:lnTo>
                <a:lnTo>
                  <a:pt x="83076" y="53793"/>
                </a:lnTo>
                <a:lnTo>
                  <a:pt x="83076" y="53793"/>
                </a:lnTo>
                <a:lnTo>
                  <a:pt x="83076" y="66206"/>
                </a:lnTo>
                <a:lnTo>
                  <a:pt x="83076" y="66206"/>
                </a:lnTo>
                <a:lnTo>
                  <a:pt x="83076" y="66206"/>
                </a:lnTo>
                <a:lnTo>
                  <a:pt x="83076" y="66206"/>
                </a:lnTo>
                <a:lnTo>
                  <a:pt x="83076" y="66206"/>
                </a:lnTo>
                <a:lnTo>
                  <a:pt x="83076" y="74482"/>
                </a:lnTo>
                <a:lnTo>
                  <a:pt x="83076" y="74482"/>
                </a:lnTo>
                <a:lnTo>
                  <a:pt x="83076" y="74482"/>
                </a:lnTo>
                <a:lnTo>
                  <a:pt x="92307" y="74482"/>
                </a:lnTo>
                <a:lnTo>
                  <a:pt x="92307" y="74482"/>
                </a:lnTo>
                <a:lnTo>
                  <a:pt x="92307" y="74482"/>
                </a:lnTo>
                <a:lnTo>
                  <a:pt x="92307" y="74482"/>
                </a:lnTo>
                <a:lnTo>
                  <a:pt x="101538" y="74482"/>
                </a:lnTo>
                <a:lnTo>
                  <a:pt x="101538" y="74482"/>
                </a:lnTo>
                <a:lnTo>
                  <a:pt x="101538" y="74482"/>
                </a:lnTo>
                <a:lnTo>
                  <a:pt x="101538" y="74482"/>
                </a:lnTo>
                <a:lnTo>
                  <a:pt x="101538" y="82758"/>
                </a:lnTo>
                <a:lnTo>
                  <a:pt x="110769" y="82758"/>
                </a:lnTo>
                <a:lnTo>
                  <a:pt x="110769" y="82758"/>
                </a:lnTo>
                <a:lnTo>
                  <a:pt x="110769" y="82758"/>
                </a:lnTo>
                <a:lnTo>
                  <a:pt x="110769" y="82758"/>
                </a:lnTo>
                <a:lnTo>
                  <a:pt x="120000" y="82758"/>
                </a:lnTo>
                <a:lnTo>
                  <a:pt x="120000" y="82758"/>
                </a:lnTo>
                <a:lnTo>
                  <a:pt x="120000" y="82758"/>
                </a:lnTo>
                <a:lnTo>
                  <a:pt x="110769" y="82758"/>
                </a:lnTo>
                <a:lnTo>
                  <a:pt x="110769" y="82758"/>
                </a:lnTo>
                <a:lnTo>
                  <a:pt x="110769" y="82758"/>
                </a:lnTo>
                <a:lnTo>
                  <a:pt x="110769" y="91034"/>
                </a:lnTo>
                <a:lnTo>
                  <a:pt x="110769" y="91034"/>
                </a:lnTo>
                <a:lnTo>
                  <a:pt x="110769" y="91034"/>
                </a:lnTo>
                <a:lnTo>
                  <a:pt x="110769" y="91034"/>
                </a:lnTo>
                <a:lnTo>
                  <a:pt x="101538" y="91034"/>
                </a:lnTo>
                <a:lnTo>
                  <a:pt x="101538" y="99310"/>
                </a:lnTo>
                <a:lnTo>
                  <a:pt x="101538" y="99310"/>
                </a:lnTo>
                <a:lnTo>
                  <a:pt x="101538" y="99310"/>
                </a:lnTo>
                <a:lnTo>
                  <a:pt x="101538" y="99310"/>
                </a:lnTo>
                <a:lnTo>
                  <a:pt x="101538" y="99310"/>
                </a:lnTo>
                <a:lnTo>
                  <a:pt x="101538" y="111724"/>
                </a:lnTo>
                <a:lnTo>
                  <a:pt x="101538" y="111724"/>
                </a:lnTo>
                <a:lnTo>
                  <a:pt x="110769" y="111724"/>
                </a:lnTo>
                <a:lnTo>
                  <a:pt x="110769" y="99310"/>
                </a:lnTo>
                <a:lnTo>
                  <a:pt x="110769" y="99310"/>
                </a:lnTo>
                <a:lnTo>
                  <a:pt x="110769" y="99310"/>
                </a:lnTo>
                <a:lnTo>
                  <a:pt x="110769" y="99310"/>
                </a:lnTo>
                <a:lnTo>
                  <a:pt x="110769" y="99310"/>
                </a:lnTo>
                <a:lnTo>
                  <a:pt x="110769" y="99310"/>
                </a:lnTo>
                <a:lnTo>
                  <a:pt x="120000" y="99310"/>
                </a:lnTo>
                <a:lnTo>
                  <a:pt x="120000" y="99310"/>
                </a:lnTo>
                <a:lnTo>
                  <a:pt x="120000" y="99310"/>
                </a:lnTo>
                <a:lnTo>
                  <a:pt x="120000" y="99310"/>
                </a:lnTo>
                <a:lnTo>
                  <a:pt x="120000" y="111724"/>
                </a:lnTo>
                <a:lnTo>
                  <a:pt x="120000" y="111724"/>
                </a:lnTo>
                <a:lnTo>
                  <a:pt x="120000" y="111724"/>
                </a:lnTo>
                <a:lnTo>
                  <a:pt x="120000" y="111724"/>
                </a:lnTo>
                <a:lnTo>
                  <a:pt x="120000" y="111724"/>
                </a:lnTo>
                <a:lnTo>
                  <a:pt x="120000" y="111724"/>
                </a:lnTo>
                <a:lnTo>
                  <a:pt x="120000" y="120000"/>
                </a:lnTo>
                <a:lnTo>
                  <a:pt x="110769" y="120000"/>
                </a:lnTo>
                <a:lnTo>
                  <a:pt x="110769" y="111724"/>
                </a:lnTo>
                <a:lnTo>
                  <a:pt x="110769" y="111724"/>
                </a:lnTo>
                <a:lnTo>
                  <a:pt x="110769" y="111724"/>
                </a:lnTo>
                <a:lnTo>
                  <a:pt x="110769" y="120000"/>
                </a:lnTo>
                <a:lnTo>
                  <a:pt x="110769" y="120000"/>
                </a:lnTo>
                <a:lnTo>
                  <a:pt x="110769" y="120000"/>
                </a:lnTo>
                <a:lnTo>
                  <a:pt x="101538" y="120000"/>
                </a:lnTo>
                <a:lnTo>
                  <a:pt x="101538" y="120000"/>
                </a:lnTo>
                <a:lnTo>
                  <a:pt x="101538" y="120000"/>
                </a:lnTo>
                <a:lnTo>
                  <a:pt x="101538" y="120000"/>
                </a:lnTo>
                <a:lnTo>
                  <a:pt x="92307" y="120000"/>
                </a:lnTo>
                <a:lnTo>
                  <a:pt x="92307" y="120000"/>
                </a:lnTo>
                <a:lnTo>
                  <a:pt x="92307" y="120000"/>
                </a:lnTo>
                <a:lnTo>
                  <a:pt x="92307" y="111724"/>
                </a:lnTo>
                <a:lnTo>
                  <a:pt x="92307" y="111724"/>
                </a:lnTo>
                <a:lnTo>
                  <a:pt x="92307" y="111724"/>
                </a:lnTo>
                <a:lnTo>
                  <a:pt x="83076" y="111724"/>
                </a:lnTo>
                <a:lnTo>
                  <a:pt x="83076" y="111724"/>
                </a:lnTo>
                <a:lnTo>
                  <a:pt x="83076" y="111724"/>
                </a:lnTo>
                <a:lnTo>
                  <a:pt x="83076" y="111724"/>
                </a:lnTo>
                <a:lnTo>
                  <a:pt x="83076" y="99310"/>
                </a:lnTo>
                <a:lnTo>
                  <a:pt x="83076" y="99310"/>
                </a:lnTo>
                <a:lnTo>
                  <a:pt x="69230" y="99310"/>
                </a:lnTo>
                <a:lnTo>
                  <a:pt x="69230" y="99310"/>
                </a:lnTo>
                <a:lnTo>
                  <a:pt x="69230" y="99310"/>
                </a:lnTo>
                <a:lnTo>
                  <a:pt x="69230" y="99310"/>
                </a:lnTo>
                <a:lnTo>
                  <a:pt x="69230" y="99310"/>
                </a:lnTo>
                <a:lnTo>
                  <a:pt x="60000" y="99310"/>
                </a:lnTo>
                <a:lnTo>
                  <a:pt x="60000" y="99310"/>
                </a:lnTo>
                <a:lnTo>
                  <a:pt x="60000" y="99310"/>
                </a:lnTo>
                <a:lnTo>
                  <a:pt x="60000" y="99310"/>
                </a:lnTo>
                <a:lnTo>
                  <a:pt x="50769" y="99310"/>
                </a:lnTo>
                <a:lnTo>
                  <a:pt x="50769" y="99310"/>
                </a:lnTo>
                <a:lnTo>
                  <a:pt x="50769" y="91034"/>
                </a:lnTo>
                <a:lnTo>
                  <a:pt x="50769" y="91034"/>
                </a:lnTo>
                <a:lnTo>
                  <a:pt x="50769" y="91034"/>
                </a:lnTo>
                <a:lnTo>
                  <a:pt x="50769" y="91034"/>
                </a:lnTo>
                <a:lnTo>
                  <a:pt x="50769" y="82758"/>
                </a:lnTo>
                <a:lnTo>
                  <a:pt x="50769" y="82758"/>
                </a:lnTo>
                <a:lnTo>
                  <a:pt x="50769" y="82758"/>
                </a:lnTo>
                <a:lnTo>
                  <a:pt x="50769" y="82758"/>
                </a:lnTo>
                <a:lnTo>
                  <a:pt x="50769" y="74482"/>
                </a:lnTo>
                <a:lnTo>
                  <a:pt x="50769" y="74482"/>
                </a:lnTo>
                <a:lnTo>
                  <a:pt x="50769" y="74482"/>
                </a:lnTo>
                <a:lnTo>
                  <a:pt x="50769" y="74482"/>
                </a:lnTo>
                <a:lnTo>
                  <a:pt x="50769" y="74482"/>
                </a:lnTo>
                <a:lnTo>
                  <a:pt x="41538" y="74482"/>
                </a:lnTo>
                <a:lnTo>
                  <a:pt x="41538" y="74482"/>
                </a:lnTo>
                <a:lnTo>
                  <a:pt x="41538" y="66206"/>
                </a:lnTo>
                <a:lnTo>
                  <a:pt x="50769" y="66206"/>
                </a:lnTo>
                <a:lnTo>
                  <a:pt x="50769" y="66206"/>
                </a:lnTo>
                <a:lnTo>
                  <a:pt x="50769" y="66206"/>
                </a:lnTo>
                <a:lnTo>
                  <a:pt x="50769" y="53793"/>
                </a:lnTo>
                <a:lnTo>
                  <a:pt x="41538" y="53793"/>
                </a:lnTo>
                <a:lnTo>
                  <a:pt x="41538" y="53793"/>
                </a:lnTo>
                <a:lnTo>
                  <a:pt x="41538" y="53793"/>
                </a:lnTo>
                <a:lnTo>
                  <a:pt x="41538" y="53793"/>
                </a:lnTo>
                <a:lnTo>
                  <a:pt x="41538" y="53793"/>
                </a:lnTo>
                <a:lnTo>
                  <a:pt x="41538" y="53793"/>
                </a:lnTo>
                <a:lnTo>
                  <a:pt x="41538" y="45517"/>
                </a:lnTo>
                <a:lnTo>
                  <a:pt x="32307" y="45517"/>
                </a:lnTo>
                <a:lnTo>
                  <a:pt x="32307" y="45517"/>
                </a:lnTo>
                <a:lnTo>
                  <a:pt x="32307" y="45517"/>
                </a:lnTo>
                <a:lnTo>
                  <a:pt x="18461" y="45517"/>
                </a:lnTo>
                <a:lnTo>
                  <a:pt x="18461" y="53793"/>
                </a:lnTo>
                <a:lnTo>
                  <a:pt x="18461" y="53793"/>
                </a:lnTo>
                <a:lnTo>
                  <a:pt x="18461" y="53793"/>
                </a:lnTo>
                <a:lnTo>
                  <a:pt x="18461" y="53793"/>
                </a:lnTo>
                <a:lnTo>
                  <a:pt x="9230" y="53793"/>
                </a:lnTo>
                <a:lnTo>
                  <a:pt x="9230" y="53793"/>
                </a:lnTo>
                <a:lnTo>
                  <a:pt x="9230" y="45517"/>
                </a:lnTo>
                <a:lnTo>
                  <a:pt x="9230" y="45517"/>
                </a:lnTo>
                <a:lnTo>
                  <a:pt x="9230" y="45517"/>
                </a:lnTo>
                <a:lnTo>
                  <a:pt x="9230" y="45517"/>
                </a:lnTo>
                <a:lnTo>
                  <a:pt x="9230" y="45517"/>
                </a:lnTo>
                <a:lnTo>
                  <a:pt x="0" y="45517"/>
                </a:lnTo>
                <a:lnTo>
                  <a:pt x="0" y="45517"/>
                </a:lnTo>
                <a:lnTo>
                  <a:pt x="0" y="45517"/>
                </a:lnTo>
                <a:lnTo>
                  <a:pt x="0" y="45517"/>
                </a:lnTo>
                <a:lnTo>
                  <a:pt x="0" y="37241"/>
                </a:lnTo>
                <a:lnTo>
                  <a:pt x="0" y="37241"/>
                </a:lnTo>
                <a:lnTo>
                  <a:pt x="0" y="37241"/>
                </a:lnTo>
                <a:lnTo>
                  <a:pt x="0" y="37241"/>
                </a:lnTo>
                <a:lnTo>
                  <a:pt x="9230" y="37241"/>
                </a:lnTo>
                <a:lnTo>
                  <a:pt x="9230" y="37241"/>
                </a:lnTo>
                <a:lnTo>
                  <a:pt x="9230" y="28965"/>
                </a:lnTo>
                <a:lnTo>
                  <a:pt x="9230" y="28965"/>
                </a:lnTo>
                <a:lnTo>
                  <a:pt x="9230" y="28965"/>
                </a:lnTo>
                <a:lnTo>
                  <a:pt x="9230" y="28965"/>
                </a:lnTo>
                <a:lnTo>
                  <a:pt x="18461" y="28965"/>
                </a:lnTo>
                <a:lnTo>
                  <a:pt x="18461" y="28965"/>
                </a:lnTo>
                <a:lnTo>
                  <a:pt x="18461" y="28965"/>
                </a:lnTo>
                <a:lnTo>
                  <a:pt x="18461" y="20689"/>
                </a:lnTo>
                <a:lnTo>
                  <a:pt x="18461" y="20689"/>
                </a:lnTo>
                <a:lnTo>
                  <a:pt x="18461" y="20689"/>
                </a:lnTo>
                <a:lnTo>
                  <a:pt x="9230" y="20689"/>
                </a:lnTo>
                <a:lnTo>
                  <a:pt x="9230" y="20689"/>
                </a:lnTo>
                <a:lnTo>
                  <a:pt x="18461" y="20689"/>
                </a:lnTo>
                <a:lnTo>
                  <a:pt x="18461" y="8275"/>
                </a:lnTo>
                <a:lnTo>
                  <a:pt x="18461" y="8275"/>
                </a:lnTo>
                <a:lnTo>
                  <a:pt x="18461" y="8275"/>
                </a:lnTo>
                <a:lnTo>
                  <a:pt x="18461" y="8275"/>
                </a:lnTo>
                <a:lnTo>
                  <a:pt x="18461" y="8275"/>
                </a:lnTo>
                <a:lnTo>
                  <a:pt x="18461" y="8275"/>
                </a:lnTo>
                <a:lnTo>
                  <a:pt x="32307" y="8275"/>
                </a:lnTo>
                <a:lnTo>
                  <a:pt x="32307" y="8275"/>
                </a:lnTo>
                <a:lnTo>
                  <a:pt x="32307" y="8275"/>
                </a:lnTo>
                <a:lnTo>
                  <a:pt x="32307"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41538" y="8275"/>
                </a:lnTo>
                <a:lnTo>
                  <a:pt x="50769" y="8275"/>
                </a:lnTo>
                <a:lnTo>
                  <a:pt x="50769" y="8275"/>
                </a:lnTo>
                <a:lnTo>
                  <a:pt x="50769" y="8275"/>
                </a:lnTo>
                <a:lnTo>
                  <a:pt x="50769" y="8275"/>
                </a:lnTo>
                <a:lnTo>
                  <a:pt x="50769" y="0"/>
                </a:lnTo>
                <a:lnTo>
                  <a:pt x="60000" y="0"/>
                </a:lnTo>
                <a:lnTo>
                  <a:pt x="60000" y="8275"/>
                </a:lnTo>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8" name="Shape 1228"/>
          <p:cNvSpPr/>
          <p:nvPr/>
        </p:nvSpPr>
        <p:spPr>
          <a:xfrm>
            <a:off x="6506766" y="4592637"/>
            <a:ext cx="33338" cy="38099"/>
          </a:xfrm>
          <a:custGeom>
            <a:avLst/>
            <a:gdLst/>
            <a:ahLst/>
            <a:cxnLst/>
            <a:rect l="0" t="0" r="0" b="0"/>
            <a:pathLst>
              <a:path w="120000" h="120000" extrusionOk="0">
                <a:moveTo>
                  <a:pt x="102857" y="10000"/>
                </a:moveTo>
                <a:lnTo>
                  <a:pt x="102857" y="10000"/>
                </a:lnTo>
                <a:lnTo>
                  <a:pt x="102857" y="10000"/>
                </a:lnTo>
                <a:lnTo>
                  <a:pt x="102857" y="10000"/>
                </a:lnTo>
                <a:lnTo>
                  <a:pt x="111428" y="10000"/>
                </a:lnTo>
                <a:lnTo>
                  <a:pt x="111428" y="10000"/>
                </a:lnTo>
                <a:lnTo>
                  <a:pt x="111428" y="10000"/>
                </a:lnTo>
                <a:lnTo>
                  <a:pt x="111428" y="10000"/>
                </a:lnTo>
                <a:lnTo>
                  <a:pt x="111428" y="10000"/>
                </a:lnTo>
                <a:lnTo>
                  <a:pt x="111428" y="10000"/>
                </a:lnTo>
                <a:lnTo>
                  <a:pt x="119999" y="10000"/>
                </a:lnTo>
                <a:lnTo>
                  <a:pt x="119999" y="10000"/>
                </a:lnTo>
                <a:lnTo>
                  <a:pt x="119999" y="10000"/>
                </a:lnTo>
                <a:lnTo>
                  <a:pt x="119999" y="20000"/>
                </a:lnTo>
                <a:lnTo>
                  <a:pt x="119999" y="20000"/>
                </a:lnTo>
                <a:lnTo>
                  <a:pt x="111428" y="20000"/>
                </a:lnTo>
                <a:lnTo>
                  <a:pt x="111428" y="20000"/>
                </a:lnTo>
                <a:lnTo>
                  <a:pt x="111428" y="20000"/>
                </a:lnTo>
                <a:lnTo>
                  <a:pt x="111428" y="20000"/>
                </a:lnTo>
                <a:lnTo>
                  <a:pt x="111428" y="20000"/>
                </a:lnTo>
                <a:lnTo>
                  <a:pt x="111428" y="20000"/>
                </a:lnTo>
                <a:lnTo>
                  <a:pt x="111428" y="20000"/>
                </a:lnTo>
                <a:lnTo>
                  <a:pt x="111428" y="35000"/>
                </a:lnTo>
                <a:lnTo>
                  <a:pt x="111428" y="35000"/>
                </a:lnTo>
                <a:lnTo>
                  <a:pt x="111428" y="35000"/>
                </a:lnTo>
                <a:lnTo>
                  <a:pt x="111428" y="35000"/>
                </a:lnTo>
                <a:lnTo>
                  <a:pt x="111428" y="45000"/>
                </a:lnTo>
                <a:lnTo>
                  <a:pt x="111428" y="45000"/>
                </a:lnTo>
                <a:lnTo>
                  <a:pt x="111428" y="45000"/>
                </a:lnTo>
                <a:lnTo>
                  <a:pt x="111428" y="45000"/>
                </a:lnTo>
                <a:lnTo>
                  <a:pt x="111428" y="45000"/>
                </a:lnTo>
                <a:lnTo>
                  <a:pt x="111428" y="45000"/>
                </a:lnTo>
                <a:lnTo>
                  <a:pt x="111428" y="45000"/>
                </a:lnTo>
                <a:lnTo>
                  <a:pt x="111428" y="55000"/>
                </a:lnTo>
                <a:lnTo>
                  <a:pt x="111428" y="55000"/>
                </a:lnTo>
                <a:lnTo>
                  <a:pt x="111428" y="55000"/>
                </a:lnTo>
                <a:lnTo>
                  <a:pt x="111428" y="55000"/>
                </a:lnTo>
                <a:lnTo>
                  <a:pt x="111428" y="55000"/>
                </a:lnTo>
                <a:lnTo>
                  <a:pt x="111428" y="65000"/>
                </a:lnTo>
                <a:lnTo>
                  <a:pt x="111428" y="65000"/>
                </a:lnTo>
                <a:lnTo>
                  <a:pt x="102857" y="65000"/>
                </a:lnTo>
                <a:lnTo>
                  <a:pt x="102857" y="65000"/>
                </a:lnTo>
                <a:lnTo>
                  <a:pt x="102857" y="65000"/>
                </a:lnTo>
                <a:lnTo>
                  <a:pt x="102857" y="65000"/>
                </a:lnTo>
                <a:lnTo>
                  <a:pt x="102857" y="75000"/>
                </a:lnTo>
                <a:lnTo>
                  <a:pt x="102857" y="75000"/>
                </a:lnTo>
                <a:lnTo>
                  <a:pt x="102857" y="75000"/>
                </a:lnTo>
                <a:lnTo>
                  <a:pt x="94285" y="75000"/>
                </a:lnTo>
                <a:lnTo>
                  <a:pt x="94285" y="75000"/>
                </a:lnTo>
                <a:lnTo>
                  <a:pt x="94285" y="90000"/>
                </a:lnTo>
                <a:lnTo>
                  <a:pt x="94285" y="90000"/>
                </a:lnTo>
                <a:lnTo>
                  <a:pt x="94285" y="90000"/>
                </a:lnTo>
                <a:lnTo>
                  <a:pt x="94285" y="90000"/>
                </a:lnTo>
                <a:lnTo>
                  <a:pt x="81428" y="90000"/>
                </a:lnTo>
                <a:lnTo>
                  <a:pt x="81428" y="90000"/>
                </a:lnTo>
                <a:lnTo>
                  <a:pt x="81428" y="90000"/>
                </a:lnTo>
                <a:lnTo>
                  <a:pt x="81428" y="100000"/>
                </a:lnTo>
                <a:lnTo>
                  <a:pt x="81428" y="100000"/>
                </a:lnTo>
                <a:lnTo>
                  <a:pt x="81428" y="100000"/>
                </a:lnTo>
                <a:lnTo>
                  <a:pt x="81428" y="100000"/>
                </a:lnTo>
                <a:lnTo>
                  <a:pt x="81428" y="100000"/>
                </a:lnTo>
                <a:lnTo>
                  <a:pt x="72857" y="100000"/>
                </a:lnTo>
                <a:lnTo>
                  <a:pt x="72857" y="110000"/>
                </a:lnTo>
                <a:lnTo>
                  <a:pt x="72857" y="110000"/>
                </a:lnTo>
                <a:lnTo>
                  <a:pt x="72857" y="110000"/>
                </a:lnTo>
                <a:lnTo>
                  <a:pt x="72857" y="110000"/>
                </a:lnTo>
                <a:lnTo>
                  <a:pt x="72857" y="110000"/>
                </a:lnTo>
                <a:lnTo>
                  <a:pt x="64285" y="110000"/>
                </a:lnTo>
                <a:lnTo>
                  <a:pt x="64285" y="110000"/>
                </a:lnTo>
                <a:lnTo>
                  <a:pt x="64285" y="110000"/>
                </a:lnTo>
                <a:lnTo>
                  <a:pt x="64285" y="110000"/>
                </a:lnTo>
                <a:lnTo>
                  <a:pt x="55714" y="110000"/>
                </a:lnTo>
                <a:lnTo>
                  <a:pt x="55714" y="110000"/>
                </a:lnTo>
                <a:lnTo>
                  <a:pt x="55714" y="110000"/>
                </a:lnTo>
                <a:lnTo>
                  <a:pt x="55714" y="110000"/>
                </a:lnTo>
                <a:lnTo>
                  <a:pt x="55714" y="110000"/>
                </a:lnTo>
                <a:lnTo>
                  <a:pt x="55714" y="110000"/>
                </a:lnTo>
                <a:lnTo>
                  <a:pt x="47142" y="110000"/>
                </a:lnTo>
                <a:lnTo>
                  <a:pt x="47142" y="120000"/>
                </a:lnTo>
                <a:lnTo>
                  <a:pt x="47142" y="120000"/>
                </a:lnTo>
                <a:lnTo>
                  <a:pt x="47142" y="120000"/>
                </a:lnTo>
                <a:lnTo>
                  <a:pt x="47142" y="120000"/>
                </a:lnTo>
                <a:lnTo>
                  <a:pt x="47142" y="120000"/>
                </a:lnTo>
                <a:lnTo>
                  <a:pt x="34285" y="120000"/>
                </a:lnTo>
                <a:lnTo>
                  <a:pt x="34285" y="120000"/>
                </a:lnTo>
                <a:lnTo>
                  <a:pt x="34285" y="120000"/>
                </a:lnTo>
                <a:lnTo>
                  <a:pt x="34285" y="120000"/>
                </a:lnTo>
                <a:lnTo>
                  <a:pt x="25714" y="120000"/>
                </a:lnTo>
                <a:lnTo>
                  <a:pt x="25714" y="120000"/>
                </a:lnTo>
                <a:lnTo>
                  <a:pt x="25714" y="120000"/>
                </a:lnTo>
                <a:lnTo>
                  <a:pt x="25714" y="120000"/>
                </a:lnTo>
                <a:lnTo>
                  <a:pt x="17142" y="120000"/>
                </a:lnTo>
                <a:lnTo>
                  <a:pt x="17142" y="120000"/>
                </a:lnTo>
                <a:lnTo>
                  <a:pt x="17142" y="120000"/>
                </a:lnTo>
                <a:lnTo>
                  <a:pt x="17142" y="120000"/>
                </a:lnTo>
                <a:lnTo>
                  <a:pt x="8571" y="120000"/>
                </a:lnTo>
                <a:lnTo>
                  <a:pt x="8571" y="120000"/>
                </a:lnTo>
                <a:lnTo>
                  <a:pt x="8571" y="120000"/>
                </a:lnTo>
                <a:lnTo>
                  <a:pt x="8571" y="120000"/>
                </a:lnTo>
                <a:lnTo>
                  <a:pt x="8571" y="120000"/>
                </a:lnTo>
                <a:lnTo>
                  <a:pt x="0" y="120000"/>
                </a:lnTo>
                <a:lnTo>
                  <a:pt x="0" y="120000"/>
                </a:lnTo>
                <a:lnTo>
                  <a:pt x="0" y="120000"/>
                </a:lnTo>
                <a:lnTo>
                  <a:pt x="0" y="120000"/>
                </a:lnTo>
                <a:lnTo>
                  <a:pt x="0" y="120000"/>
                </a:lnTo>
                <a:lnTo>
                  <a:pt x="0" y="110000"/>
                </a:lnTo>
                <a:lnTo>
                  <a:pt x="0" y="110000"/>
                </a:lnTo>
                <a:lnTo>
                  <a:pt x="8571" y="110000"/>
                </a:lnTo>
                <a:lnTo>
                  <a:pt x="8571" y="110000"/>
                </a:lnTo>
                <a:lnTo>
                  <a:pt x="8571" y="110000"/>
                </a:lnTo>
                <a:lnTo>
                  <a:pt x="8571" y="100000"/>
                </a:lnTo>
                <a:lnTo>
                  <a:pt x="8571" y="100000"/>
                </a:lnTo>
                <a:lnTo>
                  <a:pt x="8571" y="100000"/>
                </a:lnTo>
                <a:lnTo>
                  <a:pt x="17142" y="100000"/>
                </a:lnTo>
                <a:lnTo>
                  <a:pt x="17142" y="100000"/>
                </a:lnTo>
                <a:lnTo>
                  <a:pt x="17142" y="100000"/>
                </a:lnTo>
                <a:lnTo>
                  <a:pt x="17142" y="100000"/>
                </a:lnTo>
                <a:lnTo>
                  <a:pt x="17142" y="100000"/>
                </a:lnTo>
                <a:lnTo>
                  <a:pt x="25714" y="100000"/>
                </a:lnTo>
                <a:lnTo>
                  <a:pt x="25714" y="100000"/>
                </a:lnTo>
                <a:lnTo>
                  <a:pt x="25714" y="100000"/>
                </a:lnTo>
                <a:lnTo>
                  <a:pt x="25714" y="100000"/>
                </a:lnTo>
                <a:lnTo>
                  <a:pt x="25714" y="100000"/>
                </a:lnTo>
                <a:lnTo>
                  <a:pt x="25714" y="100000"/>
                </a:lnTo>
                <a:lnTo>
                  <a:pt x="25714" y="100000"/>
                </a:lnTo>
                <a:lnTo>
                  <a:pt x="25714" y="100000"/>
                </a:lnTo>
                <a:lnTo>
                  <a:pt x="17142" y="100000"/>
                </a:lnTo>
                <a:lnTo>
                  <a:pt x="17142" y="100000"/>
                </a:lnTo>
                <a:lnTo>
                  <a:pt x="17142" y="100000"/>
                </a:lnTo>
                <a:lnTo>
                  <a:pt x="17142" y="90000"/>
                </a:lnTo>
                <a:lnTo>
                  <a:pt x="17142" y="90000"/>
                </a:lnTo>
                <a:lnTo>
                  <a:pt x="17142" y="90000"/>
                </a:lnTo>
                <a:lnTo>
                  <a:pt x="17142" y="90000"/>
                </a:lnTo>
                <a:lnTo>
                  <a:pt x="17142" y="75000"/>
                </a:lnTo>
                <a:lnTo>
                  <a:pt x="25714" y="75000"/>
                </a:lnTo>
                <a:lnTo>
                  <a:pt x="25714" y="75000"/>
                </a:lnTo>
                <a:lnTo>
                  <a:pt x="25714" y="75000"/>
                </a:lnTo>
                <a:lnTo>
                  <a:pt x="25714" y="65000"/>
                </a:lnTo>
                <a:lnTo>
                  <a:pt x="25714" y="65000"/>
                </a:lnTo>
                <a:lnTo>
                  <a:pt x="25714" y="65000"/>
                </a:lnTo>
                <a:lnTo>
                  <a:pt x="25714" y="65000"/>
                </a:lnTo>
                <a:lnTo>
                  <a:pt x="25714" y="55000"/>
                </a:lnTo>
                <a:lnTo>
                  <a:pt x="25714" y="55000"/>
                </a:lnTo>
                <a:lnTo>
                  <a:pt x="25714" y="55000"/>
                </a:lnTo>
                <a:lnTo>
                  <a:pt x="25714" y="55000"/>
                </a:lnTo>
                <a:lnTo>
                  <a:pt x="25714" y="55000"/>
                </a:lnTo>
                <a:lnTo>
                  <a:pt x="25714" y="45000"/>
                </a:lnTo>
                <a:lnTo>
                  <a:pt x="25714" y="45000"/>
                </a:lnTo>
                <a:lnTo>
                  <a:pt x="34285" y="45000"/>
                </a:lnTo>
                <a:lnTo>
                  <a:pt x="34285" y="45000"/>
                </a:lnTo>
                <a:lnTo>
                  <a:pt x="34285" y="45000"/>
                </a:lnTo>
                <a:lnTo>
                  <a:pt x="34285" y="45000"/>
                </a:lnTo>
                <a:lnTo>
                  <a:pt x="47142" y="45000"/>
                </a:lnTo>
                <a:lnTo>
                  <a:pt x="47142" y="45000"/>
                </a:lnTo>
                <a:lnTo>
                  <a:pt x="47142" y="45000"/>
                </a:lnTo>
                <a:lnTo>
                  <a:pt x="47142" y="35000"/>
                </a:lnTo>
                <a:lnTo>
                  <a:pt x="47142" y="35000"/>
                </a:lnTo>
                <a:lnTo>
                  <a:pt x="47142" y="35000"/>
                </a:lnTo>
                <a:lnTo>
                  <a:pt x="47142" y="35000"/>
                </a:lnTo>
                <a:lnTo>
                  <a:pt x="55714" y="35000"/>
                </a:lnTo>
                <a:lnTo>
                  <a:pt x="55714" y="35000"/>
                </a:lnTo>
                <a:lnTo>
                  <a:pt x="55714" y="45000"/>
                </a:lnTo>
                <a:lnTo>
                  <a:pt x="55714" y="45000"/>
                </a:lnTo>
                <a:lnTo>
                  <a:pt x="55714" y="45000"/>
                </a:lnTo>
                <a:lnTo>
                  <a:pt x="55714" y="45000"/>
                </a:lnTo>
                <a:lnTo>
                  <a:pt x="55714" y="45000"/>
                </a:lnTo>
                <a:lnTo>
                  <a:pt x="55714" y="45000"/>
                </a:lnTo>
                <a:lnTo>
                  <a:pt x="64285" y="45000"/>
                </a:lnTo>
                <a:lnTo>
                  <a:pt x="64285" y="45000"/>
                </a:lnTo>
                <a:lnTo>
                  <a:pt x="64285" y="45000"/>
                </a:lnTo>
                <a:lnTo>
                  <a:pt x="64285" y="45000"/>
                </a:lnTo>
                <a:lnTo>
                  <a:pt x="64285" y="45000"/>
                </a:lnTo>
                <a:lnTo>
                  <a:pt x="64285" y="45000"/>
                </a:lnTo>
                <a:lnTo>
                  <a:pt x="64285" y="45000"/>
                </a:lnTo>
                <a:lnTo>
                  <a:pt x="64285" y="45000"/>
                </a:lnTo>
                <a:lnTo>
                  <a:pt x="72857" y="45000"/>
                </a:lnTo>
                <a:lnTo>
                  <a:pt x="72857" y="45000"/>
                </a:lnTo>
                <a:lnTo>
                  <a:pt x="72857" y="35000"/>
                </a:lnTo>
                <a:lnTo>
                  <a:pt x="72857" y="35000"/>
                </a:lnTo>
                <a:lnTo>
                  <a:pt x="72857" y="35000"/>
                </a:lnTo>
                <a:lnTo>
                  <a:pt x="72857" y="35000"/>
                </a:lnTo>
                <a:lnTo>
                  <a:pt x="72857" y="35000"/>
                </a:lnTo>
                <a:lnTo>
                  <a:pt x="72857" y="20000"/>
                </a:lnTo>
                <a:lnTo>
                  <a:pt x="72857" y="20000"/>
                </a:lnTo>
                <a:lnTo>
                  <a:pt x="72857" y="20000"/>
                </a:lnTo>
                <a:lnTo>
                  <a:pt x="81428" y="20000"/>
                </a:lnTo>
                <a:lnTo>
                  <a:pt x="81428" y="20000"/>
                </a:lnTo>
                <a:lnTo>
                  <a:pt x="81428" y="20000"/>
                </a:lnTo>
                <a:lnTo>
                  <a:pt x="81428" y="20000"/>
                </a:lnTo>
                <a:lnTo>
                  <a:pt x="81428" y="20000"/>
                </a:lnTo>
                <a:lnTo>
                  <a:pt x="81428" y="10000"/>
                </a:lnTo>
                <a:lnTo>
                  <a:pt x="81428" y="10000"/>
                </a:lnTo>
                <a:lnTo>
                  <a:pt x="94285" y="10000"/>
                </a:lnTo>
                <a:lnTo>
                  <a:pt x="94285" y="10000"/>
                </a:lnTo>
                <a:lnTo>
                  <a:pt x="94285" y="10000"/>
                </a:lnTo>
                <a:lnTo>
                  <a:pt x="94285" y="10000"/>
                </a:lnTo>
                <a:lnTo>
                  <a:pt x="102857" y="10000"/>
                </a:lnTo>
                <a:lnTo>
                  <a:pt x="102857" y="10000"/>
                </a:lnTo>
                <a:lnTo>
                  <a:pt x="102857" y="0"/>
                </a:lnTo>
                <a:lnTo>
                  <a:pt x="102857" y="0"/>
                </a:lnTo>
                <a:lnTo>
                  <a:pt x="102857" y="1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29" name="Shape 1229"/>
          <p:cNvSpPr/>
          <p:nvPr/>
        </p:nvSpPr>
        <p:spPr>
          <a:xfrm>
            <a:off x="6506766" y="4592637"/>
            <a:ext cx="33338" cy="38099"/>
          </a:xfrm>
          <a:custGeom>
            <a:avLst/>
            <a:gdLst/>
            <a:ahLst/>
            <a:cxnLst/>
            <a:rect l="0" t="0" r="0" b="0"/>
            <a:pathLst>
              <a:path w="120000" h="120000" extrusionOk="0">
                <a:moveTo>
                  <a:pt x="102857" y="10000"/>
                </a:moveTo>
                <a:lnTo>
                  <a:pt x="102857" y="10000"/>
                </a:lnTo>
                <a:lnTo>
                  <a:pt x="102857" y="10000"/>
                </a:lnTo>
                <a:lnTo>
                  <a:pt x="102857" y="10000"/>
                </a:lnTo>
                <a:lnTo>
                  <a:pt x="111428" y="10000"/>
                </a:lnTo>
                <a:lnTo>
                  <a:pt x="111428" y="10000"/>
                </a:lnTo>
                <a:lnTo>
                  <a:pt x="111428" y="10000"/>
                </a:lnTo>
                <a:lnTo>
                  <a:pt x="111428" y="10000"/>
                </a:lnTo>
                <a:lnTo>
                  <a:pt x="111428" y="10000"/>
                </a:lnTo>
                <a:lnTo>
                  <a:pt x="111428" y="10000"/>
                </a:lnTo>
                <a:lnTo>
                  <a:pt x="119999" y="10000"/>
                </a:lnTo>
                <a:lnTo>
                  <a:pt x="119999" y="10000"/>
                </a:lnTo>
                <a:lnTo>
                  <a:pt x="119999" y="10000"/>
                </a:lnTo>
                <a:lnTo>
                  <a:pt x="119999" y="20000"/>
                </a:lnTo>
                <a:lnTo>
                  <a:pt x="119999" y="20000"/>
                </a:lnTo>
                <a:lnTo>
                  <a:pt x="111428" y="20000"/>
                </a:lnTo>
                <a:lnTo>
                  <a:pt x="111428" y="20000"/>
                </a:lnTo>
                <a:lnTo>
                  <a:pt x="111428" y="20000"/>
                </a:lnTo>
                <a:lnTo>
                  <a:pt x="111428" y="20000"/>
                </a:lnTo>
                <a:lnTo>
                  <a:pt x="111428" y="20000"/>
                </a:lnTo>
                <a:lnTo>
                  <a:pt x="111428" y="20000"/>
                </a:lnTo>
                <a:lnTo>
                  <a:pt x="111428" y="20000"/>
                </a:lnTo>
                <a:lnTo>
                  <a:pt x="111428" y="35000"/>
                </a:lnTo>
                <a:lnTo>
                  <a:pt x="111428" y="35000"/>
                </a:lnTo>
                <a:lnTo>
                  <a:pt x="111428" y="35000"/>
                </a:lnTo>
                <a:lnTo>
                  <a:pt x="111428" y="35000"/>
                </a:lnTo>
                <a:lnTo>
                  <a:pt x="111428" y="45000"/>
                </a:lnTo>
                <a:lnTo>
                  <a:pt x="111428" y="45000"/>
                </a:lnTo>
                <a:lnTo>
                  <a:pt x="111428" y="45000"/>
                </a:lnTo>
                <a:lnTo>
                  <a:pt x="111428" y="45000"/>
                </a:lnTo>
                <a:lnTo>
                  <a:pt x="111428" y="45000"/>
                </a:lnTo>
                <a:lnTo>
                  <a:pt x="111428" y="45000"/>
                </a:lnTo>
                <a:lnTo>
                  <a:pt x="111428" y="45000"/>
                </a:lnTo>
                <a:lnTo>
                  <a:pt x="111428" y="55000"/>
                </a:lnTo>
                <a:lnTo>
                  <a:pt x="111428" y="55000"/>
                </a:lnTo>
                <a:lnTo>
                  <a:pt x="111428" y="55000"/>
                </a:lnTo>
                <a:lnTo>
                  <a:pt x="111428" y="55000"/>
                </a:lnTo>
                <a:lnTo>
                  <a:pt x="111428" y="55000"/>
                </a:lnTo>
                <a:lnTo>
                  <a:pt x="111428" y="65000"/>
                </a:lnTo>
                <a:lnTo>
                  <a:pt x="111428" y="65000"/>
                </a:lnTo>
                <a:lnTo>
                  <a:pt x="102857" y="65000"/>
                </a:lnTo>
                <a:lnTo>
                  <a:pt x="102857" y="65000"/>
                </a:lnTo>
                <a:lnTo>
                  <a:pt x="102857" y="65000"/>
                </a:lnTo>
                <a:lnTo>
                  <a:pt x="102857" y="65000"/>
                </a:lnTo>
                <a:lnTo>
                  <a:pt x="102857" y="75000"/>
                </a:lnTo>
                <a:lnTo>
                  <a:pt x="102857" y="75000"/>
                </a:lnTo>
                <a:lnTo>
                  <a:pt x="102857" y="75000"/>
                </a:lnTo>
                <a:lnTo>
                  <a:pt x="94285" y="75000"/>
                </a:lnTo>
                <a:lnTo>
                  <a:pt x="94285" y="75000"/>
                </a:lnTo>
                <a:lnTo>
                  <a:pt x="94285" y="90000"/>
                </a:lnTo>
                <a:lnTo>
                  <a:pt x="94285" y="90000"/>
                </a:lnTo>
                <a:lnTo>
                  <a:pt x="94285" y="90000"/>
                </a:lnTo>
                <a:lnTo>
                  <a:pt x="94285" y="90000"/>
                </a:lnTo>
                <a:lnTo>
                  <a:pt x="81428" y="90000"/>
                </a:lnTo>
                <a:lnTo>
                  <a:pt x="81428" y="90000"/>
                </a:lnTo>
                <a:lnTo>
                  <a:pt x="81428" y="90000"/>
                </a:lnTo>
                <a:lnTo>
                  <a:pt x="81428" y="100000"/>
                </a:lnTo>
                <a:lnTo>
                  <a:pt x="81428" y="100000"/>
                </a:lnTo>
                <a:lnTo>
                  <a:pt x="81428" y="100000"/>
                </a:lnTo>
                <a:lnTo>
                  <a:pt x="81428" y="100000"/>
                </a:lnTo>
                <a:lnTo>
                  <a:pt x="81428" y="100000"/>
                </a:lnTo>
                <a:lnTo>
                  <a:pt x="72857" y="100000"/>
                </a:lnTo>
                <a:lnTo>
                  <a:pt x="72857" y="110000"/>
                </a:lnTo>
                <a:lnTo>
                  <a:pt x="72857" y="110000"/>
                </a:lnTo>
                <a:lnTo>
                  <a:pt x="72857" y="110000"/>
                </a:lnTo>
                <a:lnTo>
                  <a:pt x="72857" y="110000"/>
                </a:lnTo>
                <a:lnTo>
                  <a:pt x="72857" y="110000"/>
                </a:lnTo>
                <a:lnTo>
                  <a:pt x="64285" y="110000"/>
                </a:lnTo>
                <a:lnTo>
                  <a:pt x="64285" y="110000"/>
                </a:lnTo>
                <a:lnTo>
                  <a:pt x="64285" y="110000"/>
                </a:lnTo>
                <a:lnTo>
                  <a:pt x="64285" y="110000"/>
                </a:lnTo>
                <a:lnTo>
                  <a:pt x="55714" y="110000"/>
                </a:lnTo>
                <a:lnTo>
                  <a:pt x="55714" y="110000"/>
                </a:lnTo>
                <a:lnTo>
                  <a:pt x="55714" y="110000"/>
                </a:lnTo>
                <a:lnTo>
                  <a:pt x="55714" y="110000"/>
                </a:lnTo>
                <a:lnTo>
                  <a:pt x="55714" y="110000"/>
                </a:lnTo>
                <a:lnTo>
                  <a:pt x="55714" y="110000"/>
                </a:lnTo>
                <a:lnTo>
                  <a:pt x="47142" y="110000"/>
                </a:lnTo>
                <a:lnTo>
                  <a:pt x="47142" y="120000"/>
                </a:lnTo>
                <a:lnTo>
                  <a:pt x="47142" y="120000"/>
                </a:lnTo>
                <a:lnTo>
                  <a:pt x="47142" y="120000"/>
                </a:lnTo>
                <a:lnTo>
                  <a:pt x="47142" y="120000"/>
                </a:lnTo>
                <a:lnTo>
                  <a:pt x="47142" y="120000"/>
                </a:lnTo>
                <a:lnTo>
                  <a:pt x="34285" y="120000"/>
                </a:lnTo>
                <a:lnTo>
                  <a:pt x="34285" y="120000"/>
                </a:lnTo>
                <a:lnTo>
                  <a:pt x="34285" y="120000"/>
                </a:lnTo>
                <a:lnTo>
                  <a:pt x="34285" y="120000"/>
                </a:lnTo>
                <a:lnTo>
                  <a:pt x="25714" y="120000"/>
                </a:lnTo>
                <a:lnTo>
                  <a:pt x="25714" y="120000"/>
                </a:lnTo>
                <a:lnTo>
                  <a:pt x="25714" y="120000"/>
                </a:lnTo>
                <a:lnTo>
                  <a:pt x="25714" y="120000"/>
                </a:lnTo>
                <a:lnTo>
                  <a:pt x="17142" y="120000"/>
                </a:lnTo>
                <a:lnTo>
                  <a:pt x="17142" y="120000"/>
                </a:lnTo>
                <a:lnTo>
                  <a:pt x="17142" y="120000"/>
                </a:lnTo>
                <a:lnTo>
                  <a:pt x="17142" y="120000"/>
                </a:lnTo>
                <a:lnTo>
                  <a:pt x="8571" y="120000"/>
                </a:lnTo>
                <a:lnTo>
                  <a:pt x="8571" y="120000"/>
                </a:lnTo>
                <a:lnTo>
                  <a:pt x="8571" y="120000"/>
                </a:lnTo>
                <a:lnTo>
                  <a:pt x="8571" y="120000"/>
                </a:lnTo>
                <a:lnTo>
                  <a:pt x="8571" y="120000"/>
                </a:lnTo>
                <a:lnTo>
                  <a:pt x="0" y="120000"/>
                </a:lnTo>
                <a:lnTo>
                  <a:pt x="0" y="120000"/>
                </a:lnTo>
                <a:lnTo>
                  <a:pt x="0" y="120000"/>
                </a:lnTo>
                <a:lnTo>
                  <a:pt x="0" y="120000"/>
                </a:lnTo>
                <a:lnTo>
                  <a:pt x="0" y="120000"/>
                </a:lnTo>
                <a:lnTo>
                  <a:pt x="0" y="110000"/>
                </a:lnTo>
                <a:lnTo>
                  <a:pt x="0" y="110000"/>
                </a:lnTo>
                <a:lnTo>
                  <a:pt x="8571" y="110000"/>
                </a:lnTo>
                <a:lnTo>
                  <a:pt x="8571" y="110000"/>
                </a:lnTo>
                <a:lnTo>
                  <a:pt x="8571" y="110000"/>
                </a:lnTo>
                <a:lnTo>
                  <a:pt x="8571" y="100000"/>
                </a:lnTo>
                <a:lnTo>
                  <a:pt x="8571" y="100000"/>
                </a:lnTo>
                <a:lnTo>
                  <a:pt x="8571" y="100000"/>
                </a:lnTo>
                <a:lnTo>
                  <a:pt x="17142" y="100000"/>
                </a:lnTo>
                <a:lnTo>
                  <a:pt x="17142" y="100000"/>
                </a:lnTo>
                <a:lnTo>
                  <a:pt x="17142" y="100000"/>
                </a:lnTo>
                <a:lnTo>
                  <a:pt x="17142" y="100000"/>
                </a:lnTo>
                <a:lnTo>
                  <a:pt x="17142" y="100000"/>
                </a:lnTo>
                <a:lnTo>
                  <a:pt x="25714" y="100000"/>
                </a:lnTo>
                <a:lnTo>
                  <a:pt x="25714" y="100000"/>
                </a:lnTo>
                <a:lnTo>
                  <a:pt x="25714" y="100000"/>
                </a:lnTo>
                <a:lnTo>
                  <a:pt x="25714" y="100000"/>
                </a:lnTo>
                <a:lnTo>
                  <a:pt x="25714" y="100000"/>
                </a:lnTo>
                <a:lnTo>
                  <a:pt x="25714" y="100000"/>
                </a:lnTo>
                <a:lnTo>
                  <a:pt x="25714" y="100000"/>
                </a:lnTo>
                <a:lnTo>
                  <a:pt x="25714" y="100000"/>
                </a:lnTo>
                <a:lnTo>
                  <a:pt x="17142" y="100000"/>
                </a:lnTo>
                <a:lnTo>
                  <a:pt x="17142" y="100000"/>
                </a:lnTo>
                <a:lnTo>
                  <a:pt x="17142" y="100000"/>
                </a:lnTo>
                <a:lnTo>
                  <a:pt x="17142" y="90000"/>
                </a:lnTo>
                <a:lnTo>
                  <a:pt x="17142" y="90000"/>
                </a:lnTo>
                <a:lnTo>
                  <a:pt x="17142" y="90000"/>
                </a:lnTo>
                <a:lnTo>
                  <a:pt x="17142" y="90000"/>
                </a:lnTo>
                <a:lnTo>
                  <a:pt x="17142" y="75000"/>
                </a:lnTo>
                <a:lnTo>
                  <a:pt x="25714" y="75000"/>
                </a:lnTo>
                <a:lnTo>
                  <a:pt x="25714" y="75000"/>
                </a:lnTo>
                <a:lnTo>
                  <a:pt x="25714" y="75000"/>
                </a:lnTo>
                <a:lnTo>
                  <a:pt x="25714" y="65000"/>
                </a:lnTo>
                <a:lnTo>
                  <a:pt x="25714" y="65000"/>
                </a:lnTo>
                <a:lnTo>
                  <a:pt x="25714" y="65000"/>
                </a:lnTo>
                <a:lnTo>
                  <a:pt x="25714" y="65000"/>
                </a:lnTo>
                <a:lnTo>
                  <a:pt x="25714" y="55000"/>
                </a:lnTo>
                <a:lnTo>
                  <a:pt x="25714" y="55000"/>
                </a:lnTo>
                <a:lnTo>
                  <a:pt x="25714" y="55000"/>
                </a:lnTo>
                <a:lnTo>
                  <a:pt x="25714" y="55000"/>
                </a:lnTo>
                <a:lnTo>
                  <a:pt x="25714" y="55000"/>
                </a:lnTo>
                <a:lnTo>
                  <a:pt x="25714" y="45000"/>
                </a:lnTo>
                <a:lnTo>
                  <a:pt x="25714" y="45000"/>
                </a:lnTo>
                <a:lnTo>
                  <a:pt x="34285" y="45000"/>
                </a:lnTo>
                <a:lnTo>
                  <a:pt x="34285" y="45000"/>
                </a:lnTo>
                <a:lnTo>
                  <a:pt x="34285" y="45000"/>
                </a:lnTo>
                <a:lnTo>
                  <a:pt x="34285" y="45000"/>
                </a:lnTo>
                <a:lnTo>
                  <a:pt x="47142" y="45000"/>
                </a:lnTo>
                <a:lnTo>
                  <a:pt x="47142" y="45000"/>
                </a:lnTo>
                <a:lnTo>
                  <a:pt x="47142" y="45000"/>
                </a:lnTo>
                <a:lnTo>
                  <a:pt x="47142" y="35000"/>
                </a:lnTo>
                <a:lnTo>
                  <a:pt x="47142" y="35000"/>
                </a:lnTo>
                <a:lnTo>
                  <a:pt x="47142" y="35000"/>
                </a:lnTo>
                <a:lnTo>
                  <a:pt x="47142" y="35000"/>
                </a:lnTo>
                <a:lnTo>
                  <a:pt x="55714" y="35000"/>
                </a:lnTo>
                <a:lnTo>
                  <a:pt x="55714" y="35000"/>
                </a:lnTo>
                <a:lnTo>
                  <a:pt x="55714" y="45000"/>
                </a:lnTo>
                <a:lnTo>
                  <a:pt x="55714" y="45000"/>
                </a:lnTo>
                <a:lnTo>
                  <a:pt x="55714" y="45000"/>
                </a:lnTo>
                <a:lnTo>
                  <a:pt x="55714" y="45000"/>
                </a:lnTo>
                <a:lnTo>
                  <a:pt x="55714" y="45000"/>
                </a:lnTo>
                <a:lnTo>
                  <a:pt x="55714" y="45000"/>
                </a:lnTo>
                <a:lnTo>
                  <a:pt x="64285" y="45000"/>
                </a:lnTo>
                <a:lnTo>
                  <a:pt x="64285" y="45000"/>
                </a:lnTo>
                <a:lnTo>
                  <a:pt x="64285" y="45000"/>
                </a:lnTo>
                <a:lnTo>
                  <a:pt x="64285" y="45000"/>
                </a:lnTo>
                <a:lnTo>
                  <a:pt x="64285" y="45000"/>
                </a:lnTo>
                <a:lnTo>
                  <a:pt x="64285" y="45000"/>
                </a:lnTo>
                <a:lnTo>
                  <a:pt x="64285" y="45000"/>
                </a:lnTo>
                <a:lnTo>
                  <a:pt x="64285" y="45000"/>
                </a:lnTo>
                <a:lnTo>
                  <a:pt x="72857" y="45000"/>
                </a:lnTo>
                <a:lnTo>
                  <a:pt x="72857" y="45000"/>
                </a:lnTo>
                <a:lnTo>
                  <a:pt x="72857" y="35000"/>
                </a:lnTo>
                <a:lnTo>
                  <a:pt x="72857" y="35000"/>
                </a:lnTo>
                <a:lnTo>
                  <a:pt x="72857" y="35000"/>
                </a:lnTo>
                <a:lnTo>
                  <a:pt x="72857" y="35000"/>
                </a:lnTo>
                <a:lnTo>
                  <a:pt x="72857" y="35000"/>
                </a:lnTo>
                <a:lnTo>
                  <a:pt x="72857" y="20000"/>
                </a:lnTo>
                <a:lnTo>
                  <a:pt x="72857" y="20000"/>
                </a:lnTo>
                <a:lnTo>
                  <a:pt x="72857" y="20000"/>
                </a:lnTo>
                <a:lnTo>
                  <a:pt x="81428" y="20000"/>
                </a:lnTo>
                <a:lnTo>
                  <a:pt x="81428" y="20000"/>
                </a:lnTo>
                <a:lnTo>
                  <a:pt x="81428" y="20000"/>
                </a:lnTo>
                <a:lnTo>
                  <a:pt x="81428" y="20000"/>
                </a:lnTo>
                <a:lnTo>
                  <a:pt x="81428" y="20000"/>
                </a:lnTo>
                <a:lnTo>
                  <a:pt x="81428" y="10000"/>
                </a:lnTo>
                <a:lnTo>
                  <a:pt x="81428" y="10000"/>
                </a:lnTo>
                <a:lnTo>
                  <a:pt x="94285" y="10000"/>
                </a:lnTo>
                <a:lnTo>
                  <a:pt x="94285" y="10000"/>
                </a:lnTo>
                <a:lnTo>
                  <a:pt x="94285" y="10000"/>
                </a:lnTo>
                <a:lnTo>
                  <a:pt x="94285" y="10000"/>
                </a:lnTo>
                <a:lnTo>
                  <a:pt x="102857" y="10000"/>
                </a:lnTo>
                <a:lnTo>
                  <a:pt x="102857" y="10000"/>
                </a:lnTo>
                <a:lnTo>
                  <a:pt x="102857" y="0"/>
                </a:lnTo>
                <a:lnTo>
                  <a:pt x="102857" y="0"/>
                </a:lnTo>
                <a:lnTo>
                  <a:pt x="102857" y="10000"/>
                </a:lnTo>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0" name="Shape 1230"/>
          <p:cNvSpPr/>
          <p:nvPr/>
        </p:nvSpPr>
        <p:spPr>
          <a:xfrm>
            <a:off x="6393656" y="4568825"/>
            <a:ext cx="44054" cy="30163"/>
          </a:xfrm>
          <a:custGeom>
            <a:avLst/>
            <a:gdLst/>
            <a:ahLst/>
            <a:cxnLst/>
            <a:rect l="0" t="0" r="0" b="0"/>
            <a:pathLst>
              <a:path w="120000" h="120000" extrusionOk="0">
                <a:moveTo>
                  <a:pt x="35675" y="12631"/>
                </a:moveTo>
                <a:lnTo>
                  <a:pt x="35675" y="12631"/>
                </a:lnTo>
                <a:lnTo>
                  <a:pt x="35675" y="12631"/>
                </a:lnTo>
                <a:lnTo>
                  <a:pt x="42162" y="12631"/>
                </a:lnTo>
                <a:lnTo>
                  <a:pt x="42162" y="12631"/>
                </a:lnTo>
                <a:lnTo>
                  <a:pt x="42162" y="12631"/>
                </a:lnTo>
                <a:lnTo>
                  <a:pt x="48648" y="12631"/>
                </a:lnTo>
                <a:lnTo>
                  <a:pt x="48648" y="12631"/>
                </a:lnTo>
                <a:lnTo>
                  <a:pt x="48648" y="12631"/>
                </a:lnTo>
                <a:lnTo>
                  <a:pt x="48648" y="12631"/>
                </a:lnTo>
                <a:lnTo>
                  <a:pt x="48648" y="12631"/>
                </a:lnTo>
                <a:lnTo>
                  <a:pt x="58378" y="12631"/>
                </a:lnTo>
                <a:lnTo>
                  <a:pt x="58378" y="12631"/>
                </a:lnTo>
                <a:lnTo>
                  <a:pt x="58378" y="0"/>
                </a:lnTo>
                <a:lnTo>
                  <a:pt x="58378" y="0"/>
                </a:lnTo>
                <a:lnTo>
                  <a:pt x="58378" y="0"/>
                </a:lnTo>
                <a:lnTo>
                  <a:pt x="58378" y="12631"/>
                </a:lnTo>
                <a:lnTo>
                  <a:pt x="64864" y="12631"/>
                </a:lnTo>
                <a:lnTo>
                  <a:pt x="64864" y="12631"/>
                </a:lnTo>
                <a:lnTo>
                  <a:pt x="64864" y="12631"/>
                </a:lnTo>
                <a:lnTo>
                  <a:pt x="71351" y="12631"/>
                </a:lnTo>
                <a:lnTo>
                  <a:pt x="71351" y="12631"/>
                </a:lnTo>
                <a:lnTo>
                  <a:pt x="71351" y="12631"/>
                </a:lnTo>
                <a:lnTo>
                  <a:pt x="71351" y="12631"/>
                </a:lnTo>
                <a:lnTo>
                  <a:pt x="71351" y="12631"/>
                </a:lnTo>
                <a:lnTo>
                  <a:pt x="71351" y="25263"/>
                </a:lnTo>
                <a:lnTo>
                  <a:pt x="71351" y="25263"/>
                </a:lnTo>
                <a:lnTo>
                  <a:pt x="71351" y="25263"/>
                </a:lnTo>
                <a:lnTo>
                  <a:pt x="71351" y="25263"/>
                </a:lnTo>
                <a:lnTo>
                  <a:pt x="71351" y="25263"/>
                </a:lnTo>
                <a:lnTo>
                  <a:pt x="77837" y="25263"/>
                </a:lnTo>
                <a:lnTo>
                  <a:pt x="77837" y="25263"/>
                </a:lnTo>
                <a:lnTo>
                  <a:pt x="77837" y="25263"/>
                </a:lnTo>
                <a:lnTo>
                  <a:pt x="77837" y="25263"/>
                </a:lnTo>
                <a:lnTo>
                  <a:pt x="77837" y="25263"/>
                </a:lnTo>
                <a:lnTo>
                  <a:pt x="77837" y="25263"/>
                </a:lnTo>
                <a:lnTo>
                  <a:pt x="77837" y="12631"/>
                </a:lnTo>
                <a:lnTo>
                  <a:pt x="84324" y="12631"/>
                </a:lnTo>
                <a:lnTo>
                  <a:pt x="84324" y="12631"/>
                </a:lnTo>
                <a:lnTo>
                  <a:pt x="84324" y="25263"/>
                </a:lnTo>
                <a:lnTo>
                  <a:pt x="84324" y="25263"/>
                </a:lnTo>
                <a:lnTo>
                  <a:pt x="94054" y="25263"/>
                </a:lnTo>
                <a:lnTo>
                  <a:pt x="94054" y="25263"/>
                </a:lnTo>
                <a:lnTo>
                  <a:pt x="94054" y="25263"/>
                </a:lnTo>
                <a:lnTo>
                  <a:pt x="94054" y="25263"/>
                </a:lnTo>
                <a:lnTo>
                  <a:pt x="94054" y="25263"/>
                </a:lnTo>
                <a:lnTo>
                  <a:pt x="100540" y="25263"/>
                </a:lnTo>
                <a:lnTo>
                  <a:pt x="100540" y="25263"/>
                </a:lnTo>
                <a:lnTo>
                  <a:pt x="100540" y="25263"/>
                </a:lnTo>
                <a:lnTo>
                  <a:pt x="100540" y="25263"/>
                </a:lnTo>
                <a:lnTo>
                  <a:pt x="100540" y="25263"/>
                </a:lnTo>
                <a:lnTo>
                  <a:pt x="107027" y="25263"/>
                </a:lnTo>
                <a:lnTo>
                  <a:pt x="107027" y="25263"/>
                </a:lnTo>
                <a:lnTo>
                  <a:pt x="107027" y="25263"/>
                </a:lnTo>
                <a:lnTo>
                  <a:pt x="107027" y="25263"/>
                </a:lnTo>
                <a:lnTo>
                  <a:pt x="107027" y="25263"/>
                </a:lnTo>
                <a:lnTo>
                  <a:pt x="107027" y="12631"/>
                </a:lnTo>
                <a:lnTo>
                  <a:pt x="107027" y="12631"/>
                </a:lnTo>
                <a:lnTo>
                  <a:pt x="107027"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25263"/>
                </a:lnTo>
                <a:lnTo>
                  <a:pt x="113513" y="25263"/>
                </a:lnTo>
                <a:lnTo>
                  <a:pt x="113513" y="25263"/>
                </a:lnTo>
                <a:lnTo>
                  <a:pt x="113513" y="25263"/>
                </a:lnTo>
                <a:lnTo>
                  <a:pt x="113513" y="25263"/>
                </a:lnTo>
                <a:lnTo>
                  <a:pt x="107027" y="25263"/>
                </a:lnTo>
                <a:lnTo>
                  <a:pt x="107027" y="37894"/>
                </a:lnTo>
                <a:lnTo>
                  <a:pt x="113513" y="37894"/>
                </a:lnTo>
                <a:lnTo>
                  <a:pt x="113513" y="37894"/>
                </a:lnTo>
                <a:lnTo>
                  <a:pt x="113513" y="37894"/>
                </a:lnTo>
                <a:lnTo>
                  <a:pt x="113513" y="37894"/>
                </a:lnTo>
                <a:lnTo>
                  <a:pt x="113513" y="50526"/>
                </a:lnTo>
                <a:lnTo>
                  <a:pt x="113513" y="50526"/>
                </a:lnTo>
                <a:lnTo>
                  <a:pt x="113513" y="50526"/>
                </a:lnTo>
                <a:lnTo>
                  <a:pt x="113513" y="50526"/>
                </a:lnTo>
                <a:lnTo>
                  <a:pt x="113513" y="50526"/>
                </a:lnTo>
                <a:lnTo>
                  <a:pt x="113513" y="50526"/>
                </a:lnTo>
                <a:lnTo>
                  <a:pt x="120000" y="50526"/>
                </a:lnTo>
                <a:lnTo>
                  <a:pt x="120000" y="50526"/>
                </a:lnTo>
                <a:lnTo>
                  <a:pt x="120000" y="69473"/>
                </a:lnTo>
                <a:lnTo>
                  <a:pt x="120000" y="69473"/>
                </a:lnTo>
                <a:lnTo>
                  <a:pt x="120000" y="69473"/>
                </a:lnTo>
                <a:lnTo>
                  <a:pt x="120000" y="69473"/>
                </a:lnTo>
                <a:lnTo>
                  <a:pt x="120000" y="69473"/>
                </a:lnTo>
                <a:lnTo>
                  <a:pt x="120000" y="82105"/>
                </a:lnTo>
                <a:lnTo>
                  <a:pt x="113513" y="82105"/>
                </a:lnTo>
                <a:lnTo>
                  <a:pt x="113513" y="82105"/>
                </a:lnTo>
                <a:lnTo>
                  <a:pt x="113513" y="82105"/>
                </a:lnTo>
                <a:lnTo>
                  <a:pt x="113513" y="82105"/>
                </a:lnTo>
                <a:lnTo>
                  <a:pt x="107027" y="82105"/>
                </a:lnTo>
                <a:lnTo>
                  <a:pt x="107027" y="82105"/>
                </a:lnTo>
                <a:lnTo>
                  <a:pt x="107027" y="82105"/>
                </a:lnTo>
                <a:lnTo>
                  <a:pt x="107027" y="82105"/>
                </a:lnTo>
                <a:lnTo>
                  <a:pt x="107027" y="82105"/>
                </a:lnTo>
                <a:lnTo>
                  <a:pt x="107027" y="82105"/>
                </a:lnTo>
                <a:lnTo>
                  <a:pt x="107027" y="94736"/>
                </a:lnTo>
                <a:lnTo>
                  <a:pt x="107027" y="94736"/>
                </a:lnTo>
                <a:lnTo>
                  <a:pt x="100540" y="94736"/>
                </a:lnTo>
                <a:lnTo>
                  <a:pt x="100540" y="94736"/>
                </a:lnTo>
                <a:lnTo>
                  <a:pt x="100540" y="82105"/>
                </a:lnTo>
                <a:lnTo>
                  <a:pt x="100540" y="82105"/>
                </a:lnTo>
                <a:lnTo>
                  <a:pt x="100540" y="82105"/>
                </a:lnTo>
                <a:lnTo>
                  <a:pt x="94054" y="82105"/>
                </a:lnTo>
                <a:lnTo>
                  <a:pt x="94054" y="82105"/>
                </a:lnTo>
                <a:lnTo>
                  <a:pt x="94054" y="82105"/>
                </a:lnTo>
                <a:lnTo>
                  <a:pt x="94054" y="94736"/>
                </a:lnTo>
                <a:lnTo>
                  <a:pt x="94054" y="94736"/>
                </a:lnTo>
                <a:lnTo>
                  <a:pt x="84324" y="94736"/>
                </a:lnTo>
                <a:lnTo>
                  <a:pt x="84324" y="94736"/>
                </a:lnTo>
                <a:lnTo>
                  <a:pt x="84324" y="94736"/>
                </a:lnTo>
                <a:lnTo>
                  <a:pt x="84324" y="94736"/>
                </a:lnTo>
                <a:lnTo>
                  <a:pt x="77837" y="94736"/>
                </a:lnTo>
                <a:lnTo>
                  <a:pt x="77837" y="94736"/>
                </a:lnTo>
                <a:lnTo>
                  <a:pt x="77837" y="94736"/>
                </a:lnTo>
                <a:lnTo>
                  <a:pt x="77837" y="94736"/>
                </a:lnTo>
                <a:lnTo>
                  <a:pt x="77837" y="82105"/>
                </a:lnTo>
                <a:lnTo>
                  <a:pt x="77837" y="82105"/>
                </a:lnTo>
                <a:lnTo>
                  <a:pt x="77837" y="82105"/>
                </a:lnTo>
                <a:lnTo>
                  <a:pt x="77837" y="82105"/>
                </a:lnTo>
                <a:lnTo>
                  <a:pt x="77837" y="82105"/>
                </a:lnTo>
                <a:lnTo>
                  <a:pt x="71351" y="82105"/>
                </a:lnTo>
                <a:lnTo>
                  <a:pt x="71351" y="82105"/>
                </a:lnTo>
                <a:lnTo>
                  <a:pt x="71351" y="82105"/>
                </a:lnTo>
                <a:lnTo>
                  <a:pt x="71351" y="94736"/>
                </a:lnTo>
                <a:lnTo>
                  <a:pt x="71351" y="94736"/>
                </a:lnTo>
                <a:lnTo>
                  <a:pt x="71351" y="94736"/>
                </a:lnTo>
                <a:lnTo>
                  <a:pt x="71351" y="94736"/>
                </a:lnTo>
                <a:lnTo>
                  <a:pt x="64864" y="94736"/>
                </a:lnTo>
                <a:lnTo>
                  <a:pt x="64864" y="94736"/>
                </a:lnTo>
                <a:lnTo>
                  <a:pt x="64864" y="94736"/>
                </a:lnTo>
                <a:lnTo>
                  <a:pt x="64864" y="94736"/>
                </a:lnTo>
                <a:lnTo>
                  <a:pt x="64864" y="94736"/>
                </a:lnTo>
                <a:lnTo>
                  <a:pt x="58378" y="94736"/>
                </a:lnTo>
                <a:lnTo>
                  <a:pt x="58378" y="94736"/>
                </a:lnTo>
                <a:lnTo>
                  <a:pt x="58378" y="94736"/>
                </a:lnTo>
                <a:lnTo>
                  <a:pt x="58378" y="94736"/>
                </a:lnTo>
                <a:lnTo>
                  <a:pt x="58378" y="94736"/>
                </a:lnTo>
                <a:lnTo>
                  <a:pt x="48648" y="94736"/>
                </a:lnTo>
                <a:lnTo>
                  <a:pt x="48648" y="94736"/>
                </a:lnTo>
                <a:lnTo>
                  <a:pt x="48648" y="94736"/>
                </a:lnTo>
                <a:lnTo>
                  <a:pt x="48648" y="94736"/>
                </a:lnTo>
                <a:lnTo>
                  <a:pt x="42162" y="94736"/>
                </a:lnTo>
                <a:lnTo>
                  <a:pt x="42162" y="107368"/>
                </a:lnTo>
                <a:lnTo>
                  <a:pt x="42162" y="107368"/>
                </a:lnTo>
                <a:lnTo>
                  <a:pt x="42162" y="107368"/>
                </a:lnTo>
                <a:lnTo>
                  <a:pt x="42162" y="107368"/>
                </a:lnTo>
                <a:lnTo>
                  <a:pt x="35675" y="107368"/>
                </a:lnTo>
                <a:lnTo>
                  <a:pt x="35675" y="107368"/>
                </a:lnTo>
                <a:lnTo>
                  <a:pt x="35675" y="107368"/>
                </a:lnTo>
                <a:lnTo>
                  <a:pt x="35675" y="107368"/>
                </a:lnTo>
                <a:lnTo>
                  <a:pt x="35675" y="107368"/>
                </a:lnTo>
                <a:lnTo>
                  <a:pt x="29189" y="107368"/>
                </a:lnTo>
                <a:lnTo>
                  <a:pt x="29189" y="107368"/>
                </a:lnTo>
                <a:lnTo>
                  <a:pt x="29189" y="107368"/>
                </a:lnTo>
                <a:lnTo>
                  <a:pt x="29189" y="107368"/>
                </a:lnTo>
                <a:lnTo>
                  <a:pt x="29189" y="107368"/>
                </a:lnTo>
                <a:lnTo>
                  <a:pt x="29189" y="107368"/>
                </a:lnTo>
                <a:lnTo>
                  <a:pt x="22702" y="107368"/>
                </a:lnTo>
                <a:lnTo>
                  <a:pt x="22702" y="120000"/>
                </a:lnTo>
                <a:lnTo>
                  <a:pt x="22702" y="120000"/>
                </a:lnTo>
                <a:lnTo>
                  <a:pt x="22702" y="120000"/>
                </a:lnTo>
                <a:lnTo>
                  <a:pt x="16216" y="120000"/>
                </a:lnTo>
                <a:lnTo>
                  <a:pt x="16216" y="120000"/>
                </a:lnTo>
                <a:lnTo>
                  <a:pt x="16216" y="120000"/>
                </a:lnTo>
                <a:lnTo>
                  <a:pt x="16216" y="107368"/>
                </a:lnTo>
                <a:lnTo>
                  <a:pt x="16216" y="107368"/>
                </a:lnTo>
                <a:lnTo>
                  <a:pt x="6486" y="107368"/>
                </a:lnTo>
                <a:lnTo>
                  <a:pt x="6486" y="107368"/>
                </a:lnTo>
                <a:lnTo>
                  <a:pt x="6486" y="107368"/>
                </a:lnTo>
                <a:lnTo>
                  <a:pt x="6486" y="107368"/>
                </a:lnTo>
                <a:lnTo>
                  <a:pt x="6486" y="107368"/>
                </a:lnTo>
                <a:lnTo>
                  <a:pt x="0" y="107368"/>
                </a:lnTo>
                <a:lnTo>
                  <a:pt x="0" y="107368"/>
                </a:lnTo>
                <a:lnTo>
                  <a:pt x="0" y="94736"/>
                </a:lnTo>
                <a:lnTo>
                  <a:pt x="0" y="94736"/>
                </a:lnTo>
                <a:lnTo>
                  <a:pt x="0" y="94736"/>
                </a:lnTo>
                <a:lnTo>
                  <a:pt x="0" y="82105"/>
                </a:lnTo>
                <a:lnTo>
                  <a:pt x="6486" y="82105"/>
                </a:lnTo>
                <a:lnTo>
                  <a:pt x="6486" y="82105"/>
                </a:lnTo>
                <a:lnTo>
                  <a:pt x="0" y="82105"/>
                </a:lnTo>
                <a:lnTo>
                  <a:pt x="0" y="82105"/>
                </a:lnTo>
                <a:lnTo>
                  <a:pt x="0" y="82105"/>
                </a:lnTo>
                <a:lnTo>
                  <a:pt x="0" y="69473"/>
                </a:lnTo>
                <a:lnTo>
                  <a:pt x="0" y="69473"/>
                </a:lnTo>
                <a:lnTo>
                  <a:pt x="0" y="69473"/>
                </a:lnTo>
                <a:lnTo>
                  <a:pt x="0" y="69473"/>
                </a:lnTo>
                <a:lnTo>
                  <a:pt x="6486" y="69473"/>
                </a:lnTo>
                <a:lnTo>
                  <a:pt x="6486" y="50526"/>
                </a:lnTo>
                <a:lnTo>
                  <a:pt x="6486" y="50526"/>
                </a:lnTo>
                <a:lnTo>
                  <a:pt x="6486" y="50526"/>
                </a:lnTo>
                <a:lnTo>
                  <a:pt x="6486" y="50526"/>
                </a:lnTo>
                <a:lnTo>
                  <a:pt x="6486" y="50526"/>
                </a:lnTo>
                <a:lnTo>
                  <a:pt x="6486" y="37894"/>
                </a:lnTo>
                <a:lnTo>
                  <a:pt x="6486" y="37894"/>
                </a:lnTo>
                <a:lnTo>
                  <a:pt x="6486" y="37894"/>
                </a:lnTo>
                <a:lnTo>
                  <a:pt x="16216" y="37894"/>
                </a:lnTo>
                <a:lnTo>
                  <a:pt x="16216" y="37894"/>
                </a:lnTo>
                <a:lnTo>
                  <a:pt x="16216" y="37894"/>
                </a:lnTo>
                <a:lnTo>
                  <a:pt x="16216" y="37894"/>
                </a:lnTo>
                <a:lnTo>
                  <a:pt x="16216" y="37894"/>
                </a:lnTo>
                <a:lnTo>
                  <a:pt x="16216" y="25263"/>
                </a:lnTo>
                <a:lnTo>
                  <a:pt x="22702" y="25263"/>
                </a:lnTo>
                <a:lnTo>
                  <a:pt x="22702" y="25263"/>
                </a:lnTo>
                <a:lnTo>
                  <a:pt x="22702" y="25263"/>
                </a:lnTo>
                <a:lnTo>
                  <a:pt x="29189" y="25263"/>
                </a:lnTo>
                <a:lnTo>
                  <a:pt x="29189" y="37894"/>
                </a:lnTo>
                <a:lnTo>
                  <a:pt x="29189" y="37894"/>
                </a:lnTo>
                <a:lnTo>
                  <a:pt x="29189" y="37894"/>
                </a:lnTo>
                <a:lnTo>
                  <a:pt x="29189" y="37894"/>
                </a:lnTo>
                <a:lnTo>
                  <a:pt x="29189" y="37894"/>
                </a:lnTo>
                <a:lnTo>
                  <a:pt x="35675" y="37894"/>
                </a:lnTo>
                <a:lnTo>
                  <a:pt x="35675" y="37894"/>
                </a:lnTo>
                <a:lnTo>
                  <a:pt x="35675" y="37894"/>
                </a:lnTo>
                <a:lnTo>
                  <a:pt x="35675" y="37894"/>
                </a:lnTo>
                <a:lnTo>
                  <a:pt x="35675" y="25263"/>
                </a:lnTo>
                <a:lnTo>
                  <a:pt x="35675" y="25263"/>
                </a:lnTo>
                <a:lnTo>
                  <a:pt x="35675" y="25263"/>
                </a:lnTo>
                <a:lnTo>
                  <a:pt x="35675" y="12631"/>
                </a:lnTo>
                <a:lnTo>
                  <a:pt x="35675" y="1263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1" name="Shape 1231"/>
          <p:cNvSpPr/>
          <p:nvPr/>
        </p:nvSpPr>
        <p:spPr>
          <a:xfrm>
            <a:off x="6393656" y="4568825"/>
            <a:ext cx="44054" cy="30163"/>
          </a:xfrm>
          <a:custGeom>
            <a:avLst/>
            <a:gdLst/>
            <a:ahLst/>
            <a:cxnLst/>
            <a:rect l="0" t="0" r="0" b="0"/>
            <a:pathLst>
              <a:path w="120000" h="120000" extrusionOk="0">
                <a:moveTo>
                  <a:pt x="35675" y="12631"/>
                </a:moveTo>
                <a:lnTo>
                  <a:pt x="35675" y="12631"/>
                </a:lnTo>
                <a:lnTo>
                  <a:pt x="35675" y="12631"/>
                </a:lnTo>
                <a:lnTo>
                  <a:pt x="42162" y="12631"/>
                </a:lnTo>
                <a:lnTo>
                  <a:pt x="42162" y="12631"/>
                </a:lnTo>
                <a:lnTo>
                  <a:pt x="42162" y="12631"/>
                </a:lnTo>
                <a:lnTo>
                  <a:pt x="48648" y="12631"/>
                </a:lnTo>
                <a:lnTo>
                  <a:pt x="48648" y="12631"/>
                </a:lnTo>
                <a:lnTo>
                  <a:pt x="48648" y="12631"/>
                </a:lnTo>
                <a:lnTo>
                  <a:pt x="48648" y="12631"/>
                </a:lnTo>
                <a:lnTo>
                  <a:pt x="48648" y="12631"/>
                </a:lnTo>
                <a:lnTo>
                  <a:pt x="58378" y="12631"/>
                </a:lnTo>
                <a:lnTo>
                  <a:pt x="58378" y="12631"/>
                </a:lnTo>
                <a:lnTo>
                  <a:pt x="58378" y="0"/>
                </a:lnTo>
                <a:lnTo>
                  <a:pt x="58378" y="0"/>
                </a:lnTo>
                <a:lnTo>
                  <a:pt x="58378" y="0"/>
                </a:lnTo>
                <a:lnTo>
                  <a:pt x="58378" y="12631"/>
                </a:lnTo>
                <a:lnTo>
                  <a:pt x="64864" y="12631"/>
                </a:lnTo>
                <a:lnTo>
                  <a:pt x="64864" y="12631"/>
                </a:lnTo>
                <a:lnTo>
                  <a:pt x="64864" y="12631"/>
                </a:lnTo>
                <a:lnTo>
                  <a:pt x="71351" y="12631"/>
                </a:lnTo>
                <a:lnTo>
                  <a:pt x="71351" y="12631"/>
                </a:lnTo>
                <a:lnTo>
                  <a:pt x="71351" y="12631"/>
                </a:lnTo>
                <a:lnTo>
                  <a:pt x="71351" y="12631"/>
                </a:lnTo>
                <a:lnTo>
                  <a:pt x="71351" y="12631"/>
                </a:lnTo>
                <a:lnTo>
                  <a:pt x="71351" y="25263"/>
                </a:lnTo>
                <a:lnTo>
                  <a:pt x="71351" y="25263"/>
                </a:lnTo>
                <a:lnTo>
                  <a:pt x="71351" y="25263"/>
                </a:lnTo>
                <a:lnTo>
                  <a:pt x="71351" y="25263"/>
                </a:lnTo>
                <a:lnTo>
                  <a:pt x="71351" y="25263"/>
                </a:lnTo>
                <a:lnTo>
                  <a:pt x="77837" y="25263"/>
                </a:lnTo>
                <a:lnTo>
                  <a:pt x="77837" y="25263"/>
                </a:lnTo>
                <a:lnTo>
                  <a:pt x="77837" y="25263"/>
                </a:lnTo>
                <a:lnTo>
                  <a:pt x="77837" y="25263"/>
                </a:lnTo>
                <a:lnTo>
                  <a:pt x="77837" y="25263"/>
                </a:lnTo>
                <a:lnTo>
                  <a:pt x="77837" y="25263"/>
                </a:lnTo>
                <a:lnTo>
                  <a:pt x="77837" y="12631"/>
                </a:lnTo>
                <a:lnTo>
                  <a:pt x="84324" y="12631"/>
                </a:lnTo>
                <a:lnTo>
                  <a:pt x="84324" y="12631"/>
                </a:lnTo>
                <a:lnTo>
                  <a:pt x="84324" y="25263"/>
                </a:lnTo>
                <a:lnTo>
                  <a:pt x="84324" y="25263"/>
                </a:lnTo>
                <a:lnTo>
                  <a:pt x="94054" y="25263"/>
                </a:lnTo>
                <a:lnTo>
                  <a:pt x="94054" y="25263"/>
                </a:lnTo>
                <a:lnTo>
                  <a:pt x="94054" y="25263"/>
                </a:lnTo>
                <a:lnTo>
                  <a:pt x="94054" y="25263"/>
                </a:lnTo>
                <a:lnTo>
                  <a:pt x="94054" y="25263"/>
                </a:lnTo>
                <a:lnTo>
                  <a:pt x="100540" y="25263"/>
                </a:lnTo>
                <a:lnTo>
                  <a:pt x="100540" y="25263"/>
                </a:lnTo>
                <a:lnTo>
                  <a:pt x="100540" y="25263"/>
                </a:lnTo>
                <a:lnTo>
                  <a:pt x="100540" y="25263"/>
                </a:lnTo>
                <a:lnTo>
                  <a:pt x="100540" y="25263"/>
                </a:lnTo>
                <a:lnTo>
                  <a:pt x="107027" y="25263"/>
                </a:lnTo>
                <a:lnTo>
                  <a:pt x="107027" y="25263"/>
                </a:lnTo>
                <a:lnTo>
                  <a:pt x="107027" y="25263"/>
                </a:lnTo>
                <a:lnTo>
                  <a:pt x="107027" y="25263"/>
                </a:lnTo>
                <a:lnTo>
                  <a:pt x="107027" y="25263"/>
                </a:lnTo>
                <a:lnTo>
                  <a:pt x="107027" y="12631"/>
                </a:lnTo>
                <a:lnTo>
                  <a:pt x="107027" y="12631"/>
                </a:lnTo>
                <a:lnTo>
                  <a:pt x="107027"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12631"/>
                </a:lnTo>
                <a:lnTo>
                  <a:pt x="113513" y="25263"/>
                </a:lnTo>
                <a:lnTo>
                  <a:pt x="113513" y="25263"/>
                </a:lnTo>
                <a:lnTo>
                  <a:pt x="113513" y="25263"/>
                </a:lnTo>
                <a:lnTo>
                  <a:pt x="113513" y="25263"/>
                </a:lnTo>
                <a:lnTo>
                  <a:pt x="113513" y="25263"/>
                </a:lnTo>
                <a:lnTo>
                  <a:pt x="107027" y="25263"/>
                </a:lnTo>
                <a:lnTo>
                  <a:pt x="107027" y="37894"/>
                </a:lnTo>
                <a:lnTo>
                  <a:pt x="113513" y="37894"/>
                </a:lnTo>
                <a:lnTo>
                  <a:pt x="113513" y="37894"/>
                </a:lnTo>
                <a:lnTo>
                  <a:pt x="113513" y="37894"/>
                </a:lnTo>
                <a:lnTo>
                  <a:pt x="113513" y="37894"/>
                </a:lnTo>
                <a:lnTo>
                  <a:pt x="113513" y="50526"/>
                </a:lnTo>
                <a:lnTo>
                  <a:pt x="113513" y="50526"/>
                </a:lnTo>
                <a:lnTo>
                  <a:pt x="113513" y="50526"/>
                </a:lnTo>
                <a:lnTo>
                  <a:pt x="113513" y="50526"/>
                </a:lnTo>
                <a:lnTo>
                  <a:pt x="113513" y="50526"/>
                </a:lnTo>
                <a:lnTo>
                  <a:pt x="113513" y="50526"/>
                </a:lnTo>
                <a:lnTo>
                  <a:pt x="120000" y="50526"/>
                </a:lnTo>
                <a:lnTo>
                  <a:pt x="120000" y="50526"/>
                </a:lnTo>
                <a:lnTo>
                  <a:pt x="120000" y="69473"/>
                </a:lnTo>
                <a:lnTo>
                  <a:pt x="120000" y="69473"/>
                </a:lnTo>
                <a:lnTo>
                  <a:pt x="120000" y="69473"/>
                </a:lnTo>
                <a:lnTo>
                  <a:pt x="120000" y="69473"/>
                </a:lnTo>
                <a:lnTo>
                  <a:pt x="120000" y="69473"/>
                </a:lnTo>
                <a:lnTo>
                  <a:pt x="120000" y="82105"/>
                </a:lnTo>
                <a:lnTo>
                  <a:pt x="113513" y="82105"/>
                </a:lnTo>
                <a:lnTo>
                  <a:pt x="113513" y="82105"/>
                </a:lnTo>
                <a:lnTo>
                  <a:pt x="113513" y="82105"/>
                </a:lnTo>
                <a:lnTo>
                  <a:pt x="113513" y="82105"/>
                </a:lnTo>
                <a:lnTo>
                  <a:pt x="107027" y="82105"/>
                </a:lnTo>
                <a:lnTo>
                  <a:pt x="107027" y="82105"/>
                </a:lnTo>
                <a:lnTo>
                  <a:pt x="107027" y="82105"/>
                </a:lnTo>
                <a:lnTo>
                  <a:pt x="107027" y="82105"/>
                </a:lnTo>
                <a:lnTo>
                  <a:pt x="107027" y="82105"/>
                </a:lnTo>
                <a:lnTo>
                  <a:pt x="107027" y="82105"/>
                </a:lnTo>
                <a:lnTo>
                  <a:pt x="107027" y="94736"/>
                </a:lnTo>
                <a:lnTo>
                  <a:pt x="107027" y="94736"/>
                </a:lnTo>
                <a:lnTo>
                  <a:pt x="100540" y="94736"/>
                </a:lnTo>
                <a:lnTo>
                  <a:pt x="100540" y="94736"/>
                </a:lnTo>
                <a:lnTo>
                  <a:pt x="100540" y="82105"/>
                </a:lnTo>
                <a:lnTo>
                  <a:pt x="100540" y="82105"/>
                </a:lnTo>
                <a:lnTo>
                  <a:pt x="100540" y="82105"/>
                </a:lnTo>
                <a:lnTo>
                  <a:pt x="94054" y="82105"/>
                </a:lnTo>
                <a:lnTo>
                  <a:pt x="94054" y="82105"/>
                </a:lnTo>
                <a:lnTo>
                  <a:pt x="94054" y="82105"/>
                </a:lnTo>
                <a:lnTo>
                  <a:pt x="94054" y="94736"/>
                </a:lnTo>
                <a:lnTo>
                  <a:pt x="94054" y="94736"/>
                </a:lnTo>
                <a:lnTo>
                  <a:pt x="84324" y="94736"/>
                </a:lnTo>
                <a:lnTo>
                  <a:pt x="84324" y="94736"/>
                </a:lnTo>
                <a:lnTo>
                  <a:pt x="84324" y="94736"/>
                </a:lnTo>
                <a:lnTo>
                  <a:pt x="84324" y="94736"/>
                </a:lnTo>
                <a:lnTo>
                  <a:pt x="77837" y="94736"/>
                </a:lnTo>
                <a:lnTo>
                  <a:pt x="77837" y="94736"/>
                </a:lnTo>
                <a:lnTo>
                  <a:pt x="77837" y="94736"/>
                </a:lnTo>
                <a:lnTo>
                  <a:pt x="77837" y="94736"/>
                </a:lnTo>
                <a:lnTo>
                  <a:pt x="77837" y="82105"/>
                </a:lnTo>
                <a:lnTo>
                  <a:pt x="77837" y="82105"/>
                </a:lnTo>
                <a:lnTo>
                  <a:pt x="77837" y="82105"/>
                </a:lnTo>
                <a:lnTo>
                  <a:pt x="77837" y="82105"/>
                </a:lnTo>
                <a:lnTo>
                  <a:pt x="77837" y="82105"/>
                </a:lnTo>
                <a:lnTo>
                  <a:pt x="71351" y="82105"/>
                </a:lnTo>
                <a:lnTo>
                  <a:pt x="71351" y="82105"/>
                </a:lnTo>
                <a:lnTo>
                  <a:pt x="71351" y="82105"/>
                </a:lnTo>
                <a:lnTo>
                  <a:pt x="71351" y="94736"/>
                </a:lnTo>
                <a:lnTo>
                  <a:pt x="71351" y="94736"/>
                </a:lnTo>
                <a:lnTo>
                  <a:pt x="71351" y="94736"/>
                </a:lnTo>
                <a:lnTo>
                  <a:pt x="71351" y="94736"/>
                </a:lnTo>
                <a:lnTo>
                  <a:pt x="64864" y="94736"/>
                </a:lnTo>
                <a:lnTo>
                  <a:pt x="64864" y="94736"/>
                </a:lnTo>
                <a:lnTo>
                  <a:pt x="64864" y="94736"/>
                </a:lnTo>
                <a:lnTo>
                  <a:pt x="64864" y="94736"/>
                </a:lnTo>
                <a:lnTo>
                  <a:pt x="64864" y="94736"/>
                </a:lnTo>
                <a:lnTo>
                  <a:pt x="58378" y="94736"/>
                </a:lnTo>
                <a:lnTo>
                  <a:pt x="58378" y="94736"/>
                </a:lnTo>
                <a:lnTo>
                  <a:pt x="58378" y="94736"/>
                </a:lnTo>
                <a:lnTo>
                  <a:pt x="58378" y="94736"/>
                </a:lnTo>
                <a:lnTo>
                  <a:pt x="58378" y="94736"/>
                </a:lnTo>
                <a:lnTo>
                  <a:pt x="48648" y="94736"/>
                </a:lnTo>
                <a:lnTo>
                  <a:pt x="48648" y="94736"/>
                </a:lnTo>
                <a:lnTo>
                  <a:pt x="48648" y="94736"/>
                </a:lnTo>
                <a:lnTo>
                  <a:pt x="48648" y="94736"/>
                </a:lnTo>
                <a:lnTo>
                  <a:pt x="42162" y="94736"/>
                </a:lnTo>
                <a:lnTo>
                  <a:pt x="42162" y="107368"/>
                </a:lnTo>
                <a:lnTo>
                  <a:pt x="42162" y="107368"/>
                </a:lnTo>
                <a:lnTo>
                  <a:pt x="42162" y="107368"/>
                </a:lnTo>
                <a:lnTo>
                  <a:pt x="42162" y="107368"/>
                </a:lnTo>
                <a:lnTo>
                  <a:pt x="35675" y="107368"/>
                </a:lnTo>
                <a:lnTo>
                  <a:pt x="35675" y="107368"/>
                </a:lnTo>
                <a:lnTo>
                  <a:pt x="35675" y="107368"/>
                </a:lnTo>
                <a:lnTo>
                  <a:pt x="35675" y="107368"/>
                </a:lnTo>
                <a:lnTo>
                  <a:pt x="35675" y="107368"/>
                </a:lnTo>
                <a:lnTo>
                  <a:pt x="29189" y="107368"/>
                </a:lnTo>
                <a:lnTo>
                  <a:pt x="29189" y="107368"/>
                </a:lnTo>
                <a:lnTo>
                  <a:pt x="29189" y="107368"/>
                </a:lnTo>
                <a:lnTo>
                  <a:pt x="29189" y="107368"/>
                </a:lnTo>
                <a:lnTo>
                  <a:pt x="29189" y="107368"/>
                </a:lnTo>
                <a:lnTo>
                  <a:pt x="29189" y="107368"/>
                </a:lnTo>
                <a:lnTo>
                  <a:pt x="22702" y="107368"/>
                </a:lnTo>
                <a:lnTo>
                  <a:pt x="22702" y="120000"/>
                </a:lnTo>
                <a:lnTo>
                  <a:pt x="22702" y="120000"/>
                </a:lnTo>
                <a:lnTo>
                  <a:pt x="22702" y="120000"/>
                </a:lnTo>
                <a:lnTo>
                  <a:pt x="16216" y="120000"/>
                </a:lnTo>
                <a:lnTo>
                  <a:pt x="16216" y="120000"/>
                </a:lnTo>
                <a:lnTo>
                  <a:pt x="16216" y="120000"/>
                </a:lnTo>
                <a:lnTo>
                  <a:pt x="16216" y="107368"/>
                </a:lnTo>
                <a:lnTo>
                  <a:pt x="16216" y="107368"/>
                </a:lnTo>
                <a:lnTo>
                  <a:pt x="6486" y="107368"/>
                </a:lnTo>
                <a:lnTo>
                  <a:pt x="6486" y="107368"/>
                </a:lnTo>
                <a:lnTo>
                  <a:pt x="6486" y="107368"/>
                </a:lnTo>
                <a:lnTo>
                  <a:pt x="6486" y="107368"/>
                </a:lnTo>
                <a:lnTo>
                  <a:pt x="6486" y="107368"/>
                </a:lnTo>
                <a:lnTo>
                  <a:pt x="0" y="107368"/>
                </a:lnTo>
                <a:lnTo>
                  <a:pt x="0" y="107368"/>
                </a:lnTo>
                <a:lnTo>
                  <a:pt x="0" y="94736"/>
                </a:lnTo>
                <a:lnTo>
                  <a:pt x="0" y="94736"/>
                </a:lnTo>
                <a:lnTo>
                  <a:pt x="0" y="94736"/>
                </a:lnTo>
                <a:lnTo>
                  <a:pt x="0" y="82105"/>
                </a:lnTo>
                <a:lnTo>
                  <a:pt x="6486" y="82105"/>
                </a:lnTo>
                <a:lnTo>
                  <a:pt x="6486" y="82105"/>
                </a:lnTo>
                <a:lnTo>
                  <a:pt x="0" y="82105"/>
                </a:lnTo>
                <a:lnTo>
                  <a:pt x="0" y="82105"/>
                </a:lnTo>
                <a:lnTo>
                  <a:pt x="0" y="82105"/>
                </a:lnTo>
                <a:lnTo>
                  <a:pt x="0" y="69473"/>
                </a:lnTo>
                <a:lnTo>
                  <a:pt x="0" y="69473"/>
                </a:lnTo>
                <a:lnTo>
                  <a:pt x="0" y="69473"/>
                </a:lnTo>
                <a:lnTo>
                  <a:pt x="0" y="69473"/>
                </a:lnTo>
                <a:lnTo>
                  <a:pt x="6486" y="69473"/>
                </a:lnTo>
                <a:lnTo>
                  <a:pt x="6486" y="50526"/>
                </a:lnTo>
                <a:lnTo>
                  <a:pt x="6486" y="50526"/>
                </a:lnTo>
                <a:lnTo>
                  <a:pt x="6486" y="50526"/>
                </a:lnTo>
                <a:lnTo>
                  <a:pt x="6486" y="50526"/>
                </a:lnTo>
                <a:lnTo>
                  <a:pt x="6486" y="50526"/>
                </a:lnTo>
                <a:lnTo>
                  <a:pt x="6486" y="37894"/>
                </a:lnTo>
                <a:lnTo>
                  <a:pt x="6486" y="37894"/>
                </a:lnTo>
                <a:lnTo>
                  <a:pt x="6486" y="37894"/>
                </a:lnTo>
                <a:lnTo>
                  <a:pt x="16216" y="37894"/>
                </a:lnTo>
                <a:lnTo>
                  <a:pt x="16216" y="37894"/>
                </a:lnTo>
                <a:lnTo>
                  <a:pt x="16216" y="37894"/>
                </a:lnTo>
                <a:lnTo>
                  <a:pt x="16216" y="37894"/>
                </a:lnTo>
                <a:lnTo>
                  <a:pt x="16216" y="37894"/>
                </a:lnTo>
                <a:lnTo>
                  <a:pt x="16216" y="25263"/>
                </a:lnTo>
                <a:lnTo>
                  <a:pt x="22702" y="25263"/>
                </a:lnTo>
                <a:lnTo>
                  <a:pt x="22702" y="25263"/>
                </a:lnTo>
                <a:lnTo>
                  <a:pt x="22702" y="25263"/>
                </a:lnTo>
                <a:lnTo>
                  <a:pt x="29189" y="25263"/>
                </a:lnTo>
                <a:lnTo>
                  <a:pt x="29189" y="37894"/>
                </a:lnTo>
                <a:lnTo>
                  <a:pt x="29189" y="37894"/>
                </a:lnTo>
                <a:lnTo>
                  <a:pt x="29189" y="37894"/>
                </a:lnTo>
                <a:lnTo>
                  <a:pt x="29189" y="37894"/>
                </a:lnTo>
                <a:lnTo>
                  <a:pt x="29189" y="37894"/>
                </a:lnTo>
                <a:lnTo>
                  <a:pt x="35675" y="37894"/>
                </a:lnTo>
                <a:lnTo>
                  <a:pt x="35675" y="37894"/>
                </a:lnTo>
                <a:lnTo>
                  <a:pt x="35675" y="37894"/>
                </a:lnTo>
                <a:lnTo>
                  <a:pt x="35675" y="37894"/>
                </a:lnTo>
                <a:lnTo>
                  <a:pt x="35675" y="25263"/>
                </a:lnTo>
                <a:lnTo>
                  <a:pt x="35675" y="25263"/>
                </a:lnTo>
                <a:lnTo>
                  <a:pt x="35675" y="25263"/>
                </a:lnTo>
                <a:lnTo>
                  <a:pt x="35675" y="12631"/>
                </a:lnTo>
                <a:lnTo>
                  <a:pt x="35675" y="12631"/>
                </a:lnTo>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2" name="Shape 1232"/>
          <p:cNvSpPr/>
          <p:nvPr/>
        </p:nvSpPr>
        <p:spPr>
          <a:xfrm>
            <a:off x="6579394" y="4424363"/>
            <a:ext cx="60722" cy="31751"/>
          </a:xfrm>
          <a:custGeom>
            <a:avLst/>
            <a:gdLst/>
            <a:ahLst/>
            <a:cxnLst/>
            <a:rect l="0" t="0" r="0" b="0"/>
            <a:pathLst>
              <a:path w="120000" h="120000" extrusionOk="0">
                <a:moveTo>
                  <a:pt x="115294" y="120000"/>
                </a:moveTo>
                <a:lnTo>
                  <a:pt x="115294" y="120000"/>
                </a:lnTo>
                <a:lnTo>
                  <a:pt x="108235" y="120000"/>
                </a:lnTo>
                <a:lnTo>
                  <a:pt x="108235" y="120000"/>
                </a:lnTo>
                <a:lnTo>
                  <a:pt x="108235" y="120000"/>
                </a:lnTo>
                <a:lnTo>
                  <a:pt x="108235" y="120000"/>
                </a:lnTo>
                <a:lnTo>
                  <a:pt x="108235" y="120000"/>
                </a:lnTo>
                <a:lnTo>
                  <a:pt x="103529" y="120000"/>
                </a:lnTo>
                <a:lnTo>
                  <a:pt x="103529" y="108000"/>
                </a:lnTo>
                <a:lnTo>
                  <a:pt x="103529" y="108000"/>
                </a:lnTo>
                <a:lnTo>
                  <a:pt x="103529" y="108000"/>
                </a:lnTo>
                <a:lnTo>
                  <a:pt x="103529" y="108000"/>
                </a:lnTo>
                <a:lnTo>
                  <a:pt x="103529" y="108000"/>
                </a:lnTo>
                <a:lnTo>
                  <a:pt x="98823" y="108000"/>
                </a:lnTo>
                <a:lnTo>
                  <a:pt x="98823" y="108000"/>
                </a:lnTo>
                <a:lnTo>
                  <a:pt x="98823" y="96000"/>
                </a:lnTo>
                <a:lnTo>
                  <a:pt x="98823" y="96000"/>
                </a:lnTo>
                <a:lnTo>
                  <a:pt x="98823" y="96000"/>
                </a:lnTo>
                <a:lnTo>
                  <a:pt x="98823" y="96000"/>
                </a:lnTo>
                <a:lnTo>
                  <a:pt x="94117" y="96000"/>
                </a:lnTo>
                <a:lnTo>
                  <a:pt x="94117" y="96000"/>
                </a:lnTo>
                <a:lnTo>
                  <a:pt x="94117" y="96000"/>
                </a:lnTo>
                <a:lnTo>
                  <a:pt x="94117" y="96000"/>
                </a:lnTo>
                <a:lnTo>
                  <a:pt x="94117" y="96000"/>
                </a:lnTo>
                <a:lnTo>
                  <a:pt x="94117" y="78000"/>
                </a:lnTo>
                <a:lnTo>
                  <a:pt x="89411" y="78000"/>
                </a:lnTo>
                <a:lnTo>
                  <a:pt x="89411" y="78000"/>
                </a:lnTo>
                <a:lnTo>
                  <a:pt x="89411" y="78000"/>
                </a:lnTo>
                <a:lnTo>
                  <a:pt x="89411" y="78000"/>
                </a:lnTo>
                <a:lnTo>
                  <a:pt x="82352" y="78000"/>
                </a:lnTo>
                <a:lnTo>
                  <a:pt x="82352" y="78000"/>
                </a:lnTo>
                <a:lnTo>
                  <a:pt x="82352" y="78000"/>
                </a:lnTo>
                <a:lnTo>
                  <a:pt x="82352" y="66000"/>
                </a:lnTo>
                <a:lnTo>
                  <a:pt x="82352" y="66000"/>
                </a:lnTo>
                <a:lnTo>
                  <a:pt x="82352" y="66000"/>
                </a:lnTo>
                <a:lnTo>
                  <a:pt x="82352" y="66000"/>
                </a:lnTo>
                <a:lnTo>
                  <a:pt x="77647" y="66000"/>
                </a:lnTo>
                <a:lnTo>
                  <a:pt x="77647" y="66000"/>
                </a:lnTo>
                <a:lnTo>
                  <a:pt x="77647" y="66000"/>
                </a:lnTo>
                <a:lnTo>
                  <a:pt x="77647" y="66000"/>
                </a:lnTo>
                <a:lnTo>
                  <a:pt x="77647" y="66000"/>
                </a:lnTo>
                <a:lnTo>
                  <a:pt x="72941" y="66000"/>
                </a:lnTo>
                <a:lnTo>
                  <a:pt x="72941" y="66000"/>
                </a:lnTo>
                <a:lnTo>
                  <a:pt x="72941" y="66000"/>
                </a:lnTo>
                <a:lnTo>
                  <a:pt x="72941" y="66000"/>
                </a:lnTo>
                <a:lnTo>
                  <a:pt x="72941" y="66000"/>
                </a:lnTo>
                <a:lnTo>
                  <a:pt x="72941" y="78000"/>
                </a:lnTo>
                <a:lnTo>
                  <a:pt x="72941" y="78000"/>
                </a:lnTo>
                <a:lnTo>
                  <a:pt x="68235" y="78000"/>
                </a:lnTo>
                <a:lnTo>
                  <a:pt x="68235" y="78000"/>
                </a:lnTo>
                <a:lnTo>
                  <a:pt x="68235" y="78000"/>
                </a:lnTo>
                <a:lnTo>
                  <a:pt x="68235" y="78000"/>
                </a:lnTo>
                <a:lnTo>
                  <a:pt x="68235" y="78000"/>
                </a:lnTo>
                <a:lnTo>
                  <a:pt x="63529" y="78000"/>
                </a:lnTo>
                <a:lnTo>
                  <a:pt x="63529" y="66000"/>
                </a:lnTo>
                <a:lnTo>
                  <a:pt x="63529" y="66000"/>
                </a:lnTo>
                <a:lnTo>
                  <a:pt x="63529" y="66000"/>
                </a:lnTo>
                <a:lnTo>
                  <a:pt x="63529" y="66000"/>
                </a:lnTo>
                <a:lnTo>
                  <a:pt x="56470" y="66000"/>
                </a:lnTo>
                <a:lnTo>
                  <a:pt x="56470" y="66000"/>
                </a:lnTo>
                <a:lnTo>
                  <a:pt x="56470" y="66000"/>
                </a:lnTo>
                <a:lnTo>
                  <a:pt x="56470" y="66000"/>
                </a:lnTo>
                <a:lnTo>
                  <a:pt x="51764" y="66000"/>
                </a:lnTo>
                <a:lnTo>
                  <a:pt x="51764" y="66000"/>
                </a:lnTo>
                <a:lnTo>
                  <a:pt x="51764" y="66000"/>
                </a:lnTo>
                <a:lnTo>
                  <a:pt x="51764" y="66000"/>
                </a:lnTo>
                <a:lnTo>
                  <a:pt x="47058" y="66000"/>
                </a:lnTo>
                <a:lnTo>
                  <a:pt x="47058" y="66000"/>
                </a:lnTo>
                <a:lnTo>
                  <a:pt x="47058" y="66000"/>
                </a:lnTo>
                <a:lnTo>
                  <a:pt x="47058" y="54000"/>
                </a:lnTo>
                <a:lnTo>
                  <a:pt x="47058" y="54000"/>
                </a:lnTo>
                <a:lnTo>
                  <a:pt x="47058" y="54000"/>
                </a:lnTo>
                <a:lnTo>
                  <a:pt x="47058" y="54000"/>
                </a:lnTo>
                <a:lnTo>
                  <a:pt x="47058" y="54000"/>
                </a:lnTo>
                <a:lnTo>
                  <a:pt x="47058" y="54000"/>
                </a:lnTo>
                <a:lnTo>
                  <a:pt x="47058" y="54000"/>
                </a:lnTo>
                <a:lnTo>
                  <a:pt x="47058" y="54000"/>
                </a:lnTo>
                <a:lnTo>
                  <a:pt x="47058" y="54000"/>
                </a:lnTo>
                <a:lnTo>
                  <a:pt x="42352" y="54000"/>
                </a:lnTo>
                <a:lnTo>
                  <a:pt x="42352" y="66000"/>
                </a:lnTo>
                <a:lnTo>
                  <a:pt x="42352" y="66000"/>
                </a:lnTo>
                <a:lnTo>
                  <a:pt x="42352" y="66000"/>
                </a:lnTo>
                <a:lnTo>
                  <a:pt x="42352" y="66000"/>
                </a:lnTo>
                <a:lnTo>
                  <a:pt x="42352" y="78000"/>
                </a:lnTo>
                <a:lnTo>
                  <a:pt x="42352" y="78000"/>
                </a:lnTo>
                <a:lnTo>
                  <a:pt x="42352" y="78000"/>
                </a:lnTo>
                <a:lnTo>
                  <a:pt x="42352" y="78000"/>
                </a:lnTo>
                <a:lnTo>
                  <a:pt x="42352" y="96000"/>
                </a:lnTo>
                <a:lnTo>
                  <a:pt x="47058" y="96000"/>
                </a:lnTo>
                <a:lnTo>
                  <a:pt x="47058" y="96000"/>
                </a:lnTo>
                <a:lnTo>
                  <a:pt x="47058" y="96000"/>
                </a:lnTo>
                <a:lnTo>
                  <a:pt x="47058" y="96000"/>
                </a:lnTo>
                <a:lnTo>
                  <a:pt x="47058" y="96000"/>
                </a:lnTo>
                <a:lnTo>
                  <a:pt x="47058" y="108000"/>
                </a:lnTo>
                <a:lnTo>
                  <a:pt x="47058" y="108000"/>
                </a:lnTo>
                <a:lnTo>
                  <a:pt x="47058" y="108000"/>
                </a:lnTo>
                <a:lnTo>
                  <a:pt x="47058" y="108000"/>
                </a:lnTo>
                <a:lnTo>
                  <a:pt x="47058" y="108000"/>
                </a:lnTo>
                <a:lnTo>
                  <a:pt x="42352" y="108000"/>
                </a:lnTo>
                <a:lnTo>
                  <a:pt x="42352" y="108000"/>
                </a:lnTo>
                <a:lnTo>
                  <a:pt x="42352" y="108000"/>
                </a:lnTo>
                <a:lnTo>
                  <a:pt x="42352" y="108000"/>
                </a:lnTo>
                <a:lnTo>
                  <a:pt x="42352" y="96000"/>
                </a:lnTo>
                <a:lnTo>
                  <a:pt x="42352" y="96000"/>
                </a:lnTo>
                <a:lnTo>
                  <a:pt x="42352" y="96000"/>
                </a:lnTo>
                <a:lnTo>
                  <a:pt x="42352" y="96000"/>
                </a:lnTo>
                <a:lnTo>
                  <a:pt x="37647" y="96000"/>
                </a:lnTo>
                <a:lnTo>
                  <a:pt x="37647" y="96000"/>
                </a:lnTo>
                <a:lnTo>
                  <a:pt x="37647" y="96000"/>
                </a:lnTo>
                <a:lnTo>
                  <a:pt x="37647" y="96000"/>
                </a:lnTo>
                <a:lnTo>
                  <a:pt x="37647" y="96000"/>
                </a:lnTo>
                <a:lnTo>
                  <a:pt x="30588" y="96000"/>
                </a:lnTo>
                <a:lnTo>
                  <a:pt x="30588" y="96000"/>
                </a:lnTo>
                <a:lnTo>
                  <a:pt x="30588" y="96000"/>
                </a:lnTo>
                <a:lnTo>
                  <a:pt x="30588" y="96000"/>
                </a:lnTo>
                <a:lnTo>
                  <a:pt x="30588" y="96000"/>
                </a:lnTo>
                <a:lnTo>
                  <a:pt x="25882" y="96000"/>
                </a:lnTo>
                <a:lnTo>
                  <a:pt x="25882" y="108000"/>
                </a:lnTo>
                <a:lnTo>
                  <a:pt x="25882" y="108000"/>
                </a:lnTo>
                <a:lnTo>
                  <a:pt x="25882" y="108000"/>
                </a:lnTo>
                <a:lnTo>
                  <a:pt x="25882" y="108000"/>
                </a:lnTo>
                <a:lnTo>
                  <a:pt x="21176" y="108000"/>
                </a:lnTo>
                <a:lnTo>
                  <a:pt x="21176" y="108000"/>
                </a:lnTo>
                <a:lnTo>
                  <a:pt x="21176" y="108000"/>
                </a:lnTo>
                <a:lnTo>
                  <a:pt x="21176" y="108000"/>
                </a:lnTo>
                <a:lnTo>
                  <a:pt x="21176" y="108000"/>
                </a:lnTo>
                <a:lnTo>
                  <a:pt x="16470" y="108000"/>
                </a:lnTo>
                <a:lnTo>
                  <a:pt x="16470" y="108000"/>
                </a:lnTo>
                <a:lnTo>
                  <a:pt x="16470" y="108000"/>
                </a:lnTo>
                <a:lnTo>
                  <a:pt x="16470" y="108000"/>
                </a:lnTo>
                <a:lnTo>
                  <a:pt x="16470" y="108000"/>
                </a:lnTo>
                <a:lnTo>
                  <a:pt x="16470" y="108000"/>
                </a:lnTo>
                <a:lnTo>
                  <a:pt x="16470" y="96000"/>
                </a:lnTo>
                <a:lnTo>
                  <a:pt x="16470" y="96000"/>
                </a:lnTo>
                <a:lnTo>
                  <a:pt x="16470" y="96000"/>
                </a:lnTo>
                <a:lnTo>
                  <a:pt x="16470" y="96000"/>
                </a:lnTo>
                <a:lnTo>
                  <a:pt x="16470" y="96000"/>
                </a:lnTo>
                <a:lnTo>
                  <a:pt x="16470" y="96000"/>
                </a:lnTo>
                <a:lnTo>
                  <a:pt x="16470" y="96000"/>
                </a:lnTo>
                <a:lnTo>
                  <a:pt x="16470" y="78000"/>
                </a:lnTo>
                <a:lnTo>
                  <a:pt x="16470" y="78000"/>
                </a:lnTo>
                <a:lnTo>
                  <a:pt x="16470" y="78000"/>
                </a:lnTo>
                <a:lnTo>
                  <a:pt x="16470" y="66000"/>
                </a:lnTo>
                <a:lnTo>
                  <a:pt x="16470" y="66000"/>
                </a:lnTo>
                <a:lnTo>
                  <a:pt x="16470" y="66000"/>
                </a:lnTo>
                <a:lnTo>
                  <a:pt x="16470" y="66000"/>
                </a:lnTo>
                <a:lnTo>
                  <a:pt x="16470" y="66000"/>
                </a:lnTo>
                <a:lnTo>
                  <a:pt x="16470" y="54000"/>
                </a:lnTo>
                <a:lnTo>
                  <a:pt x="16470" y="54000"/>
                </a:lnTo>
                <a:lnTo>
                  <a:pt x="11764" y="54000"/>
                </a:lnTo>
                <a:lnTo>
                  <a:pt x="11764" y="54000"/>
                </a:lnTo>
                <a:lnTo>
                  <a:pt x="11764" y="54000"/>
                </a:lnTo>
                <a:lnTo>
                  <a:pt x="11764" y="54000"/>
                </a:lnTo>
                <a:lnTo>
                  <a:pt x="4705" y="54000"/>
                </a:lnTo>
                <a:lnTo>
                  <a:pt x="4705" y="54000"/>
                </a:lnTo>
                <a:lnTo>
                  <a:pt x="4705" y="66000"/>
                </a:lnTo>
                <a:lnTo>
                  <a:pt x="4705" y="66000"/>
                </a:lnTo>
                <a:lnTo>
                  <a:pt x="4705" y="66000"/>
                </a:lnTo>
                <a:lnTo>
                  <a:pt x="4705" y="66000"/>
                </a:lnTo>
                <a:lnTo>
                  <a:pt x="0" y="66000"/>
                </a:lnTo>
                <a:lnTo>
                  <a:pt x="0" y="66000"/>
                </a:lnTo>
                <a:lnTo>
                  <a:pt x="0" y="66000"/>
                </a:lnTo>
                <a:lnTo>
                  <a:pt x="0" y="66000"/>
                </a:lnTo>
                <a:lnTo>
                  <a:pt x="0" y="54000"/>
                </a:lnTo>
                <a:lnTo>
                  <a:pt x="0" y="54000"/>
                </a:lnTo>
                <a:lnTo>
                  <a:pt x="0" y="54000"/>
                </a:lnTo>
                <a:lnTo>
                  <a:pt x="0" y="54000"/>
                </a:lnTo>
                <a:lnTo>
                  <a:pt x="0" y="54000"/>
                </a:lnTo>
                <a:lnTo>
                  <a:pt x="4705" y="54000"/>
                </a:lnTo>
                <a:lnTo>
                  <a:pt x="4705" y="54000"/>
                </a:lnTo>
                <a:lnTo>
                  <a:pt x="4705" y="54000"/>
                </a:lnTo>
                <a:lnTo>
                  <a:pt x="4705" y="54000"/>
                </a:lnTo>
                <a:lnTo>
                  <a:pt x="4705" y="42000"/>
                </a:lnTo>
                <a:lnTo>
                  <a:pt x="4705" y="42000"/>
                </a:lnTo>
                <a:lnTo>
                  <a:pt x="4705" y="42000"/>
                </a:lnTo>
                <a:lnTo>
                  <a:pt x="4705" y="42000"/>
                </a:lnTo>
                <a:lnTo>
                  <a:pt x="11764" y="42000"/>
                </a:lnTo>
                <a:lnTo>
                  <a:pt x="11764" y="42000"/>
                </a:lnTo>
                <a:lnTo>
                  <a:pt x="11764" y="42000"/>
                </a:lnTo>
                <a:lnTo>
                  <a:pt x="16470" y="42000"/>
                </a:lnTo>
                <a:lnTo>
                  <a:pt x="16470" y="42000"/>
                </a:lnTo>
                <a:lnTo>
                  <a:pt x="16470" y="42000"/>
                </a:lnTo>
                <a:lnTo>
                  <a:pt x="16470" y="42000"/>
                </a:lnTo>
                <a:lnTo>
                  <a:pt x="16470" y="30000"/>
                </a:lnTo>
                <a:lnTo>
                  <a:pt x="16470" y="30000"/>
                </a:lnTo>
                <a:lnTo>
                  <a:pt x="16470" y="30000"/>
                </a:lnTo>
                <a:lnTo>
                  <a:pt x="11764" y="30000"/>
                </a:lnTo>
                <a:lnTo>
                  <a:pt x="11764" y="30000"/>
                </a:lnTo>
                <a:lnTo>
                  <a:pt x="11764" y="30000"/>
                </a:lnTo>
                <a:lnTo>
                  <a:pt x="11764" y="30000"/>
                </a:lnTo>
                <a:lnTo>
                  <a:pt x="11764" y="30000"/>
                </a:lnTo>
                <a:lnTo>
                  <a:pt x="11764" y="12000"/>
                </a:lnTo>
                <a:lnTo>
                  <a:pt x="16470" y="12000"/>
                </a:lnTo>
                <a:lnTo>
                  <a:pt x="16470" y="12000"/>
                </a:lnTo>
                <a:lnTo>
                  <a:pt x="16470" y="12000"/>
                </a:lnTo>
                <a:lnTo>
                  <a:pt x="16470" y="12000"/>
                </a:lnTo>
                <a:lnTo>
                  <a:pt x="16470" y="12000"/>
                </a:lnTo>
                <a:lnTo>
                  <a:pt x="16470" y="12000"/>
                </a:lnTo>
                <a:lnTo>
                  <a:pt x="21176" y="12000"/>
                </a:lnTo>
                <a:lnTo>
                  <a:pt x="21176" y="12000"/>
                </a:lnTo>
                <a:lnTo>
                  <a:pt x="21176" y="12000"/>
                </a:lnTo>
                <a:lnTo>
                  <a:pt x="21176" y="12000"/>
                </a:lnTo>
                <a:lnTo>
                  <a:pt x="21176" y="12000"/>
                </a:lnTo>
                <a:lnTo>
                  <a:pt x="21176" y="12000"/>
                </a:lnTo>
                <a:lnTo>
                  <a:pt x="25882" y="12000"/>
                </a:lnTo>
                <a:lnTo>
                  <a:pt x="25882" y="12000"/>
                </a:lnTo>
                <a:lnTo>
                  <a:pt x="25882" y="12000"/>
                </a:lnTo>
                <a:lnTo>
                  <a:pt x="30588" y="12000"/>
                </a:lnTo>
                <a:lnTo>
                  <a:pt x="30588" y="12000"/>
                </a:lnTo>
                <a:lnTo>
                  <a:pt x="30588" y="12000"/>
                </a:lnTo>
                <a:lnTo>
                  <a:pt x="30588" y="12000"/>
                </a:lnTo>
                <a:lnTo>
                  <a:pt x="37647" y="12000"/>
                </a:lnTo>
                <a:lnTo>
                  <a:pt x="37647" y="12000"/>
                </a:lnTo>
                <a:lnTo>
                  <a:pt x="37647" y="12000"/>
                </a:lnTo>
                <a:lnTo>
                  <a:pt x="37647" y="12000"/>
                </a:lnTo>
                <a:lnTo>
                  <a:pt x="37647" y="12000"/>
                </a:lnTo>
                <a:lnTo>
                  <a:pt x="37647" y="12000"/>
                </a:lnTo>
                <a:lnTo>
                  <a:pt x="42352" y="12000"/>
                </a:lnTo>
                <a:lnTo>
                  <a:pt x="42352" y="12000"/>
                </a:lnTo>
                <a:lnTo>
                  <a:pt x="42352" y="12000"/>
                </a:lnTo>
                <a:lnTo>
                  <a:pt x="47058" y="12000"/>
                </a:lnTo>
                <a:lnTo>
                  <a:pt x="47058" y="12000"/>
                </a:lnTo>
                <a:lnTo>
                  <a:pt x="47058" y="12000"/>
                </a:lnTo>
                <a:lnTo>
                  <a:pt x="47058" y="12000"/>
                </a:lnTo>
                <a:lnTo>
                  <a:pt x="51764" y="12000"/>
                </a:lnTo>
                <a:lnTo>
                  <a:pt x="51764" y="12000"/>
                </a:lnTo>
                <a:lnTo>
                  <a:pt x="51764" y="0"/>
                </a:lnTo>
                <a:lnTo>
                  <a:pt x="51764" y="0"/>
                </a:lnTo>
                <a:lnTo>
                  <a:pt x="51764" y="0"/>
                </a:lnTo>
                <a:lnTo>
                  <a:pt x="51764" y="0"/>
                </a:lnTo>
                <a:lnTo>
                  <a:pt x="51764" y="0"/>
                </a:lnTo>
                <a:lnTo>
                  <a:pt x="51764" y="0"/>
                </a:lnTo>
                <a:lnTo>
                  <a:pt x="51764" y="12000"/>
                </a:lnTo>
                <a:lnTo>
                  <a:pt x="51764" y="12000"/>
                </a:lnTo>
                <a:lnTo>
                  <a:pt x="51764" y="12000"/>
                </a:lnTo>
                <a:lnTo>
                  <a:pt x="51764" y="12000"/>
                </a:lnTo>
                <a:lnTo>
                  <a:pt x="56470" y="12000"/>
                </a:lnTo>
                <a:lnTo>
                  <a:pt x="56470" y="12000"/>
                </a:lnTo>
                <a:lnTo>
                  <a:pt x="56470" y="12000"/>
                </a:lnTo>
                <a:lnTo>
                  <a:pt x="56470" y="12000"/>
                </a:lnTo>
                <a:lnTo>
                  <a:pt x="63529" y="12000"/>
                </a:lnTo>
                <a:lnTo>
                  <a:pt x="63529" y="12000"/>
                </a:lnTo>
                <a:lnTo>
                  <a:pt x="63529" y="12000"/>
                </a:lnTo>
                <a:lnTo>
                  <a:pt x="63529" y="12000"/>
                </a:lnTo>
                <a:lnTo>
                  <a:pt x="63529" y="12000"/>
                </a:lnTo>
                <a:lnTo>
                  <a:pt x="63529" y="0"/>
                </a:lnTo>
                <a:lnTo>
                  <a:pt x="63529" y="0"/>
                </a:lnTo>
                <a:lnTo>
                  <a:pt x="68235" y="0"/>
                </a:lnTo>
                <a:lnTo>
                  <a:pt x="68235" y="0"/>
                </a:lnTo>
                <a:lnTo>
                  <a:pt x="68235" y="0"/>
                </a:lnTo>
                <a:lnTo>
                  <a:pt x="68235" y="0"/>
                </a:lnTo>
                <a:lnTo>
                  <a:pt x="68235" y="12000"/>
                </a:lnTo>
                <a:lnTo>
                  <a:pt x="72941" y="12000"/>
                </a:lnTo>
                <a:lnTo>
                  <a:pt x="72941" y="12000"/>
                </a:lnTo>
                <a:lnTo>
                  <a:pt x="72941" y="12000"/>
                </a:lnTo>
                <a:lnTo>
                  <a:pt x="77647" y="12000"/>
                </a:lnTo>
                <a:lnTo>
                  <a:pt x="77647" y="12000"/>
                </a:lnTo>
                <a:lnTo>
                  <a:pt x="77647" y="12000"/>
                </a:lnTo>
                <a:lnTo>
                  <a:pt x="77647" y="12000"/>
                </a:lnTo>
                <a:lnTo>
                  <a:pt x="77647" y="12000"/>
                </a:lnTo>
                <a:lnTo>
                  <a:pt x="77647" y="12000"/>
                </a:lnTo>
                <a:lnTo>
                  <a:pt x="82352" y="12000"/>
                </a:lnTo>
                <a:lnTo>
                  <a:pt x="82352" y="12000"/>
                </a:lnTo>
                <a:lnTo>
                  <a:pt x="82352" y="12000"/>
                </a:lnTo>
                <a:lnTo>
                  <a:pt x="82352" y="12000"/>
                </a:lnTo>
                <a:lnTo>
                  <a:pt x="82352" y="30000"/>
                </a:lnTo>
                <a:lnTo>
                  <a:pt x="82352" y="30000"/>
                </a:lnTo>
                <a:lnTo>
                  <a:pt x="89411" y="30000"/>
                </a:lnTo>
                <a:lnTo>
                  <a:pt x="89411" y="30000"/>
                </a:lnTo>
                <a:lnTo>
                  <a:pt x="89411" y="30000"/>
                </a:lnTo>
                <a:lnTo>
                  <a:pt x="94117" y="30000"/>
                </a:lnTo>
                <a:lnTo>
                  <a:pt x="94117" y="30000"/>
                </a:lnTo>
                <a:lnTo>
                  <a:pt x="94117" y="30000"/>
                </a:lnTo>
                <a:lnTo>
                  <a:pt x="94117" y="30000"/>
                </a:lnTo>
                <a:lnTo>
                  <a:pt x="98823" y="30000"/>
                </a:lnTo>
                <a:lnTo>
                  <a:pt x="98823" y="30000"/>
                </a:lnTo>
                <a:lnTo>
                  <a:pt x="98823" y="30000"/>
                </a:lnTo>
                <a:lnTo>
                  <a:pt x="98823" y="30000"/>
                </a:lnTo>
                <a:lnTo>
                  <a:pt x="98823" y="30000"/>
                </a:lnTo>
                <a:lnTo>
                  <a:pt x="98823" y="30000"/>
                </a:lnTo>
                <a:lnTo>
                  <a:pt x="103529" y="30000"/>
                </a:lnTo>
                <a:lnTo>
                  <a:pt x="103529" y="42000"/>
                </a:lnTo>
                <a:lnTo>
                  <a:pt x="103529" y="42000"/>
                </a:lnTo>
                <a:lnTo>
                  <a:pt x="103529" y="42000"/>
                </a:lnTo>
                <a:lnTo>
                  <a:pt x="103529" y="42000"/>
                </a:lnTo>
                <a:lnTo>
                  <a:pt x="108235" y="42000"/>
                </a:lnTo>
                <a:lnTo>
                  <a:pt x="108235" y="42000"/>
                </a:lnTo>
                <a:lnTo>
                  <a:pt x="108235" y="54000"/>
                </a:lnTo>
                <a:lnTo>
                  <a:pt x="108235" y="54000"/>
                </a:lnTo>
                <a:lnTo>
                  <a:pt x="108235" y="54000"/>
                </a:lnTo>
                <a:lnTo>
                  <a:pt x="108235" y="54000"/>
                </a:lnTo>
                <a:lnTo>
                  <a:pt x="108235" y="66000"/>
                </a:lnTo>
                <a:lnTo>
                  <a:pt x="108235" y="66000"/>
                </a:lnTo>
                <a:lnTo>
                  <a:pt x="108235" y="66000"/>
                </a:lnTo>
                <a:lnTo>
                  <a:pt x="108235" y="66000"/>
                </a:lnTo>
                <a:lnTo>
                  <a:pt x="115294" y="66000"/>
                </a:lnTo>
                <a:lnTo>
                  <a:pt x="115294" y="66000"/>
                </a:lnTo>
                <a:lnTo>
                  <a:pt x="115294" y="66000"/>
                </a:lnTo>
                <a:lnTo>
                  <a:pt x="115294" y="78000"/>
                </a:lnTo>
                <a:lnTo>
                  <a:pt x="115294" y="78000"/>
                </a:lnTo>
                <a:lnTo>
                  <a:pt x="115294" y="78000"/>
                </a:lnTo>
                <a:lnTo>
                  <a:pt x="115294" y="78000"/>
                </a:lnTo>
                <a:lnTo>
                  <a:pt x="120000" y="78000"/>
                </a:lnTo>
                <a:lnTo>
                  <a:pt x="120000" y="96000"/>
                </a:lnTo>
                <a:lnTo>
                  <a:pt x="120000" y="96000"/>
                </a:lnTo>
                <a:lnTo>
                  <a:pt x="120000" y="96000"/>
                </a:lnTo>
                <a:lnTo>
                  <a:pt x="115294" y="96000"/>
                </a:lnTo>
                <a:lnTo>
                  <a:pt x="115294" y="96000"/>
                </a:lnTo>
                <a:lnTo>
                  <a:pt x="115294" y="108000"/>
                </a:lnTo>
                <a:lnTo>
                  <a:pt x="115294" y="108000"/>
                </a:lnTo>
                <a:lnTo>
                  <a:pt x="115294" y="108000"/>
                </a:lnTo>
                <a:lnTo>
                  <a:pt x="115294" y="120000"/>
                </a:lnTo>
                <a:lnTo>
                  <a:pt x="115294" y="120000"/>
                </a:lnTo>
                <a:lnTo>
                  <a:pt x="120000" y="120000"/>
                </a:lnTo>
                <a:lnTo>
                  <a:pt x="120000" y="120000"/>
                </a:lnTo>
                <a:lnTo>
                  <a:pt x="120000" y="120000"/>
                </a:lnTo>
                <a:lnTo>
                  <a:pt x="120000" y="120000"/>
                </a:lnTo>
                <a:lnTo>
                  <a:pt x="120000" y="120000"/>
                </a:lnTo>
                <a:lnTo>
                  <a:pt x="120000" y="120000"/>
                </a:lnTo>
                <a:lnTo>
                  <a:pt x="120000" y="120000"/>
                </a:lnTo>
                <a:lnTo>
                  <a:pt x="115294" y="120000"/>
                </a:lnTo>
                <a:lnTo>
                  <a:pt x="115294" y="120000"/>
                </a:lnTo>
                <a:lnTo>
                  <a:pt x="115294"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3" name="Shape 1233"/>
          <p:cNvSpPr/>
          <p:nvPr/>
        </p:nvSpPr>
        <p:spPr>
          <a:xfrm>
            <a:off x="6579394" y="4424363"/>
            <a:ext cx="60722" cy="31751"/>
          </a:xfrm>
          <a:custGeom>
            <a:avLst/>
            <a:gdLst/>
            <a:ahLst/>
            <a:cxnLst/>
            <a:rect l="0" t="0" r="0" b="0"/>
            <a:pathLst>
              <a:path w="120000" h="120000" extrusionOk="0">
                <a:moveTo>
                  <a:pt x="115294" y="120000"/>
                </a:moveTo>
                <a:lnTo>
                  <a:pt x="115294" y="120000"/>
                </a:lnTo>
                <a:lnTo>
                  <a:pt x="108235" y="120000"/>
                </a:lnTo>
                <a:lnTo>
                  <a:pt x="108235" y="120000"/>
                </a:lnTo>
                <a:lnTo>
                  <a:pt x="108235" y="120000"/>
                </a:lnTo>
                <a:lnTo>
                  <a:pt x="108235" y="120000"/>
                </a:lnTo>
                <a:lnTo>
                  <a:pt x="108235" y="120000"/>
                </a:lnTo>
                <a:lnTo>
                  <a:pt x="103529" y="120000"/>
                </a:lnTo>
                <a:lnTo>
                  <a:pt x="103529" y="108000"/>
                </a:lnTo>
                <a:lnTo>
                  <a:pt x="103529" y="108000"/>
                </a:lnTo>
                <a:lnTo>
                  <a:pt x="103529" y="108000"/>
                </a:lnTo>
                <a:lnTo>
                  <a:pt x="103529" y="108000"/>
                </a:lnTo>
                <a:lnTo>
                  <a:pt x="103529" y="108000"/>
                </a:lnTo>
                <a:lnTo>
                  <a:pt x="98823" y="108000"/>
                </a:lnTo>
                <a:lnTo>
                  <a:pt x="98823" y="108000"/>
                </a:lnTo>
                <a:lnTo>
                  <a:pt x="98823" y="96000"/>
                </a:lnTo>
                <a:lnTo>
                  <a:pt x="98823" y="96000"/>
                </a:lnTo>
                <a:lnTo>
                  <a:pt x="98823" y="96000"/>
                </a:lnTo>
                <a:lnTo>
                  <a:pt x="98823" y="96000"/>
                </a:lnTo>
                <a:lnTo>
                  <a:pt x="94117" y="96000"/>
                </a:lnTo>
                <a:lnTo>
                  <a:pt x="94117" y="96000"/>
                </a:lnTo>
                <a:lnTo>
                  <a:pt x="94117" y="96000"/>
                </a:lnTo>
                <a:lnTo>
                  <a:pt x="94117" y="96000"/>
                </a:lnTo>
                <a:lnTo>
                  <a:pt x="94117" y="96000"/>
                </a:lnTo>
                <a:lnTo>
                  <a:pt x="94117" y="78000"/>
                </a:lnTo>
                <a:lnTo>
                  <a:pt x="89411" y="78000"/>
                </a:lnTo>
                <a:lnTo>
                  <a:pt x="89411" y="78000"/>
                </a:lnTo>
                <a:lnTo>
                  <a:pt x="89411" y="78000"/>
                </a:lnTo>
                <a:lnTo>
                  <a:pt x="89411" y="78000"/>
                </a:lnTo>
                <a:lnTo>
                  <a:pt x="82352" y="78000"/>
                </a:lnTo>
                <a:lnTo>
                  <a:pt x="82352" y="78000"/>
                </a:lnTo>
                <a:lnTo>
                  <a:pt x="82352" y="78000"/>
                </a:lnTo>
                <a:lnTo>
                  <a:pt x="82352" y="66000"/>
                </a:lnTo>
                <a:lnTo>
                  <a:pt x="82352" y="66000"/>
                </a:lnTo>
                <a:lnTo>
                  <a:pt x="82352" y="66000"/>
                </a:lnTo>
                <a:lnTo>
                  <a:pt x="82352" y="66000"/>
                </a:lnTo>
                <a:lnTo>
                  <a:pt x="77647" y="66000"/>
                </a:lnTo>
                <a:lnTo>
                  <a:pt x="77647" y="66000"/>
                </a:lnTo>
                <a:lnTo>
                  <a:pt x="77647" y="66000"/>
                </a:lnTo>
                <a:lnTo>
                  <a:pt x="77647" y="66000"/>
                </a:lnTo>
                <a:lnTo>
                  <a:pt x="77647" y="66000"/>
                </a:lnTo>
                <a:lnTo>
                  <a:pt x="72941" y="66000"/>
                </a:lnTo>
                <a:lnTo>
                  <a:pt x="72941" y="66000"/>
                </a:lnTo>
                <a:lnTo>
                  <a:pt x="72941" y="66000"/>
                </a:lnTo>
                <a:lnTo>
                  <a:pt x="72941" y="66000"/>
                </a:lnTo>
                <a:lnTo>
                  <a:pt x="72941" y="66000"/>
                </a:lnTo>
                <a:lnTo>
                  <a:pt x="72941" y="78000"/>
                </a:lnTo>
                <a:lnTo>
                  <a:pt x="72941" y="78000"/>
                </a:lnTo>
                <a:lnTo>
                  <a:pt x="68235" y="78000"/>
                </a:lnTo>
                <a:lnTo>
                  <a:pt x="68235" y="78000"/>
                </a:lnTo>
                <a:lnTo>
                  <a:pt x="68235" y="78000"/>
                </a:lnTo>
                <a:lnTo>
                  <a:pt x="68235" y="78000"/>
                </a:lnTo>
                <a:lnTo>
                  <a:pt x="68235" y="78000"/>
                </a:lnTo>
                <a:lnTo>
                  <a:pt x="63529" y="78000"/>
                </a:lnTo>
                <a:lnTo>
                  <a:pt x="63529" y="66000"/>
                </a:lnTo>
                <a:lnTo>
                  <a:pt x="63529" y="66000"/>
                </a:lnTo>
                <a:lnTo>
                  <a:pt x="63529" y="66000"/>
                </a:lnTo>
                <a:lnTo>
                  <a:pt x="63529" y="66000"/>
                </a:lnTo>
                <a:lnTo>
                  <a:pt x="56470" y="66000"/>
                </a:lnTo>
                <a:lnTo>
                  <a:pt x="56470" y="66000"/>
                </a:lnTo>
                <a:lnTo>
                  <a:pt x="56470" y="66000"/>
                </a:lnTo>
                <a:lnTo>
                  <a:pt x="56470" y="66000"/>
                </a:lnTo>
                <a:lnTo>
                  <a:pt x="51764" y="66000"/>
                </a:lnTo>
                <a:lnTo>
                  <a:pt x="51764" y="66000"/>
                </a:lnTo>
                <a:lnTo>
                  <a:pt x="51764" y="66000"/>
                </a:lnTo>
                <a:lnTo>
                  <a:pt x="51764" y="66000"/>
                </a:lnTo>
                <a:lnTo>
                  <a:pt x="47058" y="66000"/>
                </a:lnTo>
                <a:lnTo>
                  <a:pt x="47058" y="66000"/>
                </a:lnTo>
                <a:lnTo>
                  <a:pt x="47058" y="66000"/>
                </a:lnTo>
                <a:lnTo>
                  <a:pt x="47058" y="54000"/>
                </a:lnTo>
                <a:lnTo>
                  <a:pt x="47058" y="54000"/>
                </a:lnTo>
                <a:lnTo>
                  <a:pt x="47058" y="54000"/>
                </a:lnTo>
                <a:lnTo>
                  <a:pt x="47058" y="54000"/>
                </a:lnTo>
                <a:lnTo>
                  <a:pt x="47058" y="54000"/>
                </a:lnTo>
                <a:lnTo>
                  <a:pt x="47058" y="54000"/>
                </a:lnTo>
                <a:lnTo>
                  <a:pt x="47058" y="54000"/>
                </a:lnTo>
                <a:lnTo>
                  <a:pt x="47058" y="54000"/>
                </a:lnTo>
                <a:lnTo>
                  <a:pt x="47058" y="54000"/>
                </a:lnTo>
                <a:lnTo>
                  <a:pt x="42352" y="54000"/>
                </a:lnTo>
                <a:lnTo>
                  <a:pt x="42352" y="66000"/>
                </a:lnTo>
                <a:lnTo>
                  <a:pt x="42352" y="66000"/>
                </a:lnTo>
                <a:lnTo>
                  <a:pt x="42352" y="66000"/>
                </a:lnTo>
                <a:lnTo>
                  <a:pt x="42352" y="66000"/>
                </a:lnTo>
                <a:lnTo>
                  <a:pt x="42352" y="78000"/>
                </a:lnTo>
                <a:lnTo>
                  <a:pt x="42352" y="78000"/>
                </a:lnTo>
                <a:lnTo>
                  <a:pt x="42352" y="78000"/>
                </a:lnTo>
                <a:lnTo>
                  <a:pt x="42352" y="78000"/>
                </a:lnTo>
                <a:lnTo>
                  <a:pt x="42352" y="96000"/>
                </a:lnTo>
                <a:lnTo>
                  <a:pt x="47058" y="96000"/>
                </a:lnTo>
                <a:lnTo>
                  <a:pt x="47058" y="96000"/>
                </a:lnTo>
                <a:lnTo>
                  <a:pt x="47058" y="96000"/>
                </a:lnTo>
                <a:lnTo>
                  <a:pt x="47058" y="96000"/>
                </a:lnTo>
                <a:lnTo>
                  <a:pt x="47058" y="96000"/>
                </a:lnTo>
                <a:lnTo>
                  <a:pt x="47058" y="108000"/>
                </a:lnTo>
                <a:lnTo>
                  <a:pt x="47058" y="108000"/>
                </a:lnTo>
                <a:lnTo>
                  <a:pt x="47058" y="108000"/>
                </a:lnTo>
                <a:lnTo>
                  <a:pt x="47058" y="108000"/>
                </a:lnTo>
                <a:lnTo>
                  <a:pt x="47058" y="108000"/>
                </a:lnTo>
                <a:lnTo>
                  <a:pt x="42352" y="108000"/>
                </a:lnTo>
                <a:lnTo>
                  <a:pt x="42352" y="108000"/>
                </a:lnTo>
                <a:lnTo>
                  <a:pt x="42352" y="108000"/>
                </a:lnTo>
                <a:lnTo>
                  <a:pt x="42352" y="108000"/>
                </a:lnTo>
                <a:lnTo>
                  <a:pt x="42352" y="96000"/>
                </a:lnTo>
                <a:lnTo>
                  <a:pt x="42352" y="96000"/>
                </a:lnTo>
                <a:lnTo>
                  <a:pt x="42352" y="96000"/>
                </a:lnTo>
                <a:lnTo>
                  <a:pt x="42352" y="96000"/>
                </a:lnTo>
                <a:lnTo>
                  <a:pt x="37647" y="96000"/>
                </a:lnTo>
                <a:lnTo>
                  <a:pt x="37647" y="96000"/>
                </a:lnTo>
                <a:lnTo>
                  <a:pt x="37647" y="96000"/>
                </a:lnTo>
                <a:lnTo>
                  <a:pt x="37647" y="96000"/>
                </a:lnTo>
                <a:lnTo>
                  <a:pt x="37647" y="96000"/>
                </a:lnTo>
                <a:lnTo>
                  <a:pt x="30588" y="96000"/>
                </a:lnTo>
                <a:lnTo>
                  <a:pt x="30588" y="96000"/>
                </a:lnTo>
                <a:lnTo>
                  <a:pt x="30588" y="96000"/>
                </a:lnTo>
                <a:lnTo>
                  <a:pt x="30588" y="96000"/>
                </a:lnTo>
                <a:lnTo>
                  <a:pt x="30588" y="96000"/>
                </a:lnTo>
                <a:lnTo>
                  <a:pt x="25882" y="96000"/>
                </a:lnTo>
                <a:lnTo>
                  <a:pt x="25882" y="108000"/>
                </a:lnTo>
                <a:lnTo>
                  <a:pt x="25882" y="108000"/>
                </a:lnTo>
                <a:lnTo>
                  <a:pt x="25882" y="108000"/>
                </a:lnTo>
                <a:lnTo>
                  <a:pt x="25882" y="108000"/>
                </a:lnTo>
                <a:lnTo>
                  <a:pt x="21176" y="108000"/>
                </a:lnTo>
                <a:lnTo>
                  <a:pt x="21176" y="108000"/>
                </a:lnTo>
                <a:lnTo>
                  <a:pt x="21176" y="108000"/>
                </a:lnTo>
                <a:lnTo>
                  <a:pt x="21176" y="108000"/>
                </a:lnTo>
                <a:lnTo>
                  <a:pt x="21176" y="108000"/>
                </a:lnTo>
                <a:lnTo>
                  <a:pt x="16470" y="108000"/>
                </a:lnTo>
                <a:lnTo>
                  <a:pt x="16470" y="108000"/>
                </a:lnTo>
                <a:lnTo>
                  <a:pt x="16470" y="108000"/>
                </a:lnTo>
                <a:lnTo>
                  <a:pt x="16470" y="108000"/>
                </a:lnTo>
                <a:lnTo>
                  <a:pt x="16470" y="108000"/>
                </a:lnTo>
                <a:lnTo>
                  <a:pt x="16470" y="108000"/>
                </a:lnTo>
                <a:lnTo>
                  <a:pt x="16470" y="96000"/>
                </a:lnTo>
                <a:lnTo>
                  <a:pt x="16470" y="96000"/>
                </a:lnTo>
                <a:lnTo>
                  <a:pt x="16470" y="96000"/>
                </a:lnTo>
                <a:lnTo>
                  <a:pt x="16470" y="96000"/>
                </a:lnTo>
                <a:lnTo>
                  <a:pt x="16470" y="96000"/>
                </a:lnTo>
                <a:lnTo>
                  <a:pt x="16470" y="96000"/>
                </a:lnTo>
                <a:lnTo>
                  <a:pt x="16470" y="96000"/>
                </a:lnTo>
                <a:lnTo>
                  <a:pt x="16470" y="78000"/>
                </a:lnTo>
                <a:lnTo>
                  <a:pt x="16470" y="78000"/>
                </a:lnTo>
                <a:lnTo>
                  <a:pt x="16470" y="78000"/>
                </a:lnTo>
                <a:lnTo>
                  <a:pt x="16470" y="66000"/>
                </a:lnTo>
                <a:lnTo>
                  <a:pt x="16470" y="66000"/>
                </a:lnTo>
                <a:lnTo>
                  <a:pt x="16470" y="66000"/>
                </a:lnTo>
                <a:lnTo>
                  <a:pt x="16470" y="66000"/>
                </a:lnTo>
                <a:lnTo>
                  <a:pt x="16470" y="66000"/>
                </a:lnTo>
                <a:lnTo>
                  <a:pt x="16470" y="54000"/>
                </a:lnTo>
                <a:lnTo>
                  <a:pt x="16470" y="54000"/>
                </a:lnTo>
                <a:lnTo>
                  <a:pt x="11764" y="54000"/>
                </a:lnTo>
                <a:lnTo>
                  <a:pt x="11764" y="54000"/>
                </a:lnTo>
                <a:lnTo>
                  <a:pt x="11764" y="54000"/>
                </a:lnTo>
                <a:lnTo>
                  <a:pt x="11764" y="54000"/>
                </a:lnTo>
                <a:lnTo>
                  <a:pt x="4705" y="54000"/>
                </a:lnTo>
                <a:lnTo>
                  <a:pt x="4705" y="54000"/>
                </a:lnTo>
                <a:lnTo>
                  <a:pt x="4705" y="66000"/>
                </a:lnTo>
                <a:lnTo>
                  <a:pt x="4705" y="66000"/>
                </a:lnTo>
                <a:lnTo>
                  <a:pt x="4705" y="66000"/>
                </a:lnTo>
                <a:lnTo>
                  <a:pt x="4705" y="66000"/>
                </a:lnTo>
                <a:lnTo>
                  <a:pt x="0" y="66000"/>
                </a:lnTo>
                <a:lnTo>
                  <a:pt x="0" y="66000"/>
                </a:lnTo>
                <a:lnTo>
                  <a:pt x="0" y="66000"/>
                </a:lnTo>
                <a:lnTo>
                  <a:pt x="0" y="66000"/>
                </a:lnTo>
                <a:lnTo>
                  <a:pt x="0" y="54000"/>
                </a:lnTo>
                <a:lnTo>
                  <a:pt x="0" y="54000"/>
                </a:lnTo>
                <a:lnTo>
                  <a:pt x="0" y="54000"/>
                </a:lnTo>
                <a:lnTo>
                  <a:pt x="0" y="54000"/>
                </a:lnTo>
                <a:lnTo>
                  <a:pt x="0" y="54000"/>
                </a:lnTo>
                <a:lnTo>
                  <a:pt x="4705" y="54000"/>
                </a:lnTo>
                <a:lnTo>
                  <a:pt x="4705" y="54000"/>
                </a:lnTo>
                <a:lnTo>
                  <a:pt x="4705" y="54000"/>
                </a:lnTo>
                <a:lnTo>
                  <a:pt x="4705" y="54000"/>
                </a:lnTo>
                <a:lnTo>
                  <a:pt x="4705" y="42000"/>
                </a:lnTo>
                <a:lnTo>
                  <a:pt x="4705" y="42000"/>
                </a:lnTo>
                <a:lnTo>
                  <a:pt x="4705" y="42000"/>
                </a:lnTo>
                <a:lnTo>
                  <a:pt x="4705" y="42000"/>
                </a:lnTo>
                <a:lnTo>
                  <a:pt x="11764" y="42000"/>
                </a:lnTo>
                <a:lnTo>
                  <a:pt x="11764" y="42000"/>
                </a:lnTo>
                <a:lnTo>
                  <a:pt x="11764" y="42000"/>
                </a:lnTo>
                <a:lnTo>
                  <a:pt x="16470" y="42000"/>
                </a:lnTo>
                <a:lnTo>
                  <a:pt x="16470" y="42000"/>
                </a:lnTo>
                <a:lnTo>
                  <a:pt x="16470" y="42000"/>
                </a:lnTo>
                <a:lnTo>
                  <a:pt x="16470" y="42000"/>
                </a:lnTo>
                <a:lnTo>
                  <a:pt x="16470" y="30000"/>
                </a:lnTo>
                <a:lnTo>
                  <a:pt x="16470" y="30000"/>
                </a:lnTo>
                <a:lnTo>
                  <a:pt x="16470" y="30000"/>
                </a:lnTo>
                <a:lnTo>
                  <a:pt x="11764" y="30000"/>
                </a:lnTo>
                <a:lnTo>
                  <a:pt x="11764" y="30000"/>
                </a:lnTo>
                <a:lnTo>
                  <a:pt x="11764" y="30000"/>
                </a:lnTo>
                <a:lnTo>
                  <a:pt x="11764" y="30000"/>
                </a:lnTo>
                <a:lnTo>
                  <a:pt x="11764" y="30000"/>
                </a:lnTo>
                <a:lnTo>
                  <a:pt x="11764" y="12000"/>
                </a:lnTo>
                <a:lnTo>
                  <a:pt x="16470" y="12000"/>
                </a:lnTo>
                <a:lnTo>
                  <a:pt x="16470" y="12000"/>
                </a:lnTo>
                <a:lnTo>
                  <a:pt x="16470" y="12000"/>
                </a:lnTo>
                <a:lnTo>
                  <a:pt x="16470" y="12000"/>
                </a:lnTo>
                <a:lnTo>
                  <a:pt x="16470" y="12000"/>
                </a:lnTo>
                <a:lnTo>
                  <a:pt x="16470" y="12000"/>
                </a:lnTo>
                <a:lnTo>
                  <a:pt x="21176" y="12000"/>
                </a:lnTo>
                <a:lnTo>
                  <a:pt x="21176" y="12000"/>
                </a:lnTo>
                <a:lnTo>
                  <a:pt x="21176" y="12000"/>
                </a:lnTo>
                <a:lnTo>
                  <a:pt x="21176" y="12000"/>
                </a:lnTo>
                <a:lnTo>
                  <a:pt x="21176" y="12000"/>
                </a:lnTo>
                <a:lnTo>
                  <a:pt x="21176" y="12000"/>
                </a:lnTo>
                <a:lnTo>
                  <a:pt x="25882" y="12000"/>
                </a:lnTo>
                <a:lnTo>
                  <a:pt x="25882" y="12000"/>
                </a:lnTo>
                <a:lnTo>
                  <a:pt x="25882" y="12000"/>
                </a:lnTo>
                <a:lnTo>
                  <a:pt x="30588" y="12000"/>
                </a:lnTo>
                <a:lnTo>
                  <a:pt x="30588" y="12000"/>
                </a:lnTo>
                <a:lnTo>
                  <a:pt x="30588" y="12000"/>
                </a:lnTo>
                <a:lnTo>
                  <a:pt x="30588" y="12000"/>
                </a:lnTo>
                <a:lnTo>
                  <a:pt x="37647" y="12000"/>
                </a:lnTo>
                <a:lnTo>
                  <a:pt x="37647" y="12000"/>
                </a:lnTo>
                <a:lnTo>
                  <a:pt x="37647" y="12000"/>
                </a:lnTo>
                <a:lnTo>
                  <a:pt x="37647" y="12000"/>
                </a:lnTo>
                <a:lnTo>
                  <a:pt x="37647" y="12000"/>
                </a:lnTo>
                <a:lnTo>
                  <a:pt x="37647" y="12000"/>
                </a:lnTo>
                <a:lnTo>
                  <a:pt x="42352" y="12000"/>
                </a:lnTo>
                <a:lnTo>
                  <a:pt x="42352" y="12000"/>
                </a:lnTo>
                <a:lnTo>
                  <a:pt x="42352" y="12000"/>
                </a:lnTo>
                <a:lnTo>
                  <a:pt x="47058" y="12000"/>
                </a:lnTo>
                <a:lnTo>
                  <a:pt x="47058" y="12000"/>
                </a:lnTo>
                <a:lnTo>
                  <a:pt x="47058" y="12000"/>
                </a:lnTo>
                <a:lnTo>
                  <a:pt x="47058" y="12000"/>
                </a:lnTo>
                <a:lnTo>
                  <a:pt x="51764" y="12000"/>
                </a:lnTo>
                <a:lnTo>
                  <a:pt x="51764" y="12000"/>
                </a:lnTo>
                <a:lnTo>
                  <a:pt x="51764" y="0"/>
                </a:lnTo>
                <a:lnTo>
                  <a:pt x="51764" y="0"/>
                </a:lnTo>
                <a:lnTo>
                  <a:pt x="51764" y="0"/>
                </a:lnTo>
                <a:lnTo>
                  <a:pt x="51764" y="0"/>
                </a:lnTo>
                <a:lnTo>
                  <a:pt x="51764" y="0"/>
                </a:lnTo>
                <a:lnTo>
                  <a:pt x="51764" y="0"/>
                </a:lnTo>
                <a:lnTo>
                  <a:pt x="51764" y="12000"/>
                </a:lnTo>
                <a:lnTo>
                  <a:pt x="51764" y="12000"/>
                </a:lnTo>
                <a:lnTo>
                  <a:pt x="51764" y="12000"/>
                </a:lnTo>
                <a:lnTo>
                  <a:pt x="51764" y="12000"/>
                </a:lnTo>
                <a:lnTo>
                  <a:pt x="56470" y="12000"/>
                </a:lnTo>
                <a:lnTo>
                  <a:pt x="56470" y="12000"/>
                </a:lnTo>
                <a:lnTo>
                  <a:pt x="56470" y="12000"/>
                </a:lnTo>
                <a:lnTo>
                  <a:pt x="56470" y="12000"/>
                </a:lnTo>
                <a:lnTo>
                  <a:pt x="63529" y="12000"/>
                </a:lnTo>
                <a:lnTo>
                  <a:pt x="63529" y="12000"/>
                </a:lnTo>
                <a:lnTo>
                  <a:pt x="63529" y="12000"/>
                </a:lnTo>
                <a:lnTo>
                  <a:pt x="63529" y="12000"/>
                </a:lnTo>
                <a:lnTo>
                  <a:pt x="63529" y="12000"/>
                </a:lnTo>
                <a:lnTo>
                  <a:pt x="63529" y="0"/>
                </a:lnTo>
                <a:lnTo>
                  <a:pt x="63529" y="0"/>
                </a:lnTo>
                <a:lnTo>
                  <a:pt x="68235" y="0"/>
                </a:lnTo>
                <a:lnTo>
                  <a:pt x="68235" y="0"/>
                </a:lnTo>
                <a:lnTo>
                  <a:pt x="68235" y="0"/>
                </a:lnTo>
                <a:lnTo>
                  <a:pt x="68235" y="0"/>
                </a:lnTo>
                <a:lnTo>
                  <a:pt x="68235" y="12000"/>
                </a:lnTo>
                <a:lnTo>
                  <a:pt x="72941" y="12000"/>
                </a:lnTo>
                <a:lnTo>
                  <a:pt x="72941" y="12000"/>
                </a:lnTo>
                <a:lnTo>
                  <a:pt x="72941" y="12000"/>
                </a:lnTo>
                <a:lnTo>
                  <a:pt x="77647" y="12000"/>
                </a:lnTo>
                <a:lnTo>
                  <a:pt x="77647" y="12000"/>
                </a:lnTo>
                <a:lnTo>
                  <a:pt x="77647" y="12000"/>
                </a:lnTo>
                <a:lnTo>
                  <a:pt x="77647" y="12000"/>
                </a:lnTo>
                <a:lnTo>
                  <a:pt x="77647" y="12000"/>
                </a:lnTo>
                <a:lnTo>
                  <a:pt x="77647" y="12000"/>
                </a:lnTo>
                <a:lnTo>
                  <a:pt x="82352" y="12000"/>
                </a:lnTo>
                <a:lnTo>
                  <a:pt x="82352" y="12000"/>
                </a:lnTo>
                <a:lnTo>
                  <a:pt x="82352" y="12000"/>
                </a:lnTo>
                <a:lnTo>
                  <a:pt x="82352" y="12000"/>
                </a:lnTo>
                <a:lnTo>
                  <a:pt x="82352" y="30000"/>
                </a:lnTo>
                <a:lnTo>
                  <a:pt x="82352" y="30000"/>
                </a:lnTo>
                <a:lnTo>
                  <a:pt x="89411" y="30000"/>
                </a:lnTo>
                <a:lnTo>
                  <a:pt x="89411" y="30000"/>
                </a:lnTo>
                <a:lnTo>
                  <a:pt x="89411" y="30000"/>
                </a:lnTo>
                <a:lnTo>
                  <a:pt x="94117" y="30000"/>
                </a:lnTo>
                <a:lnTo>
                  <a:pt x="94117" y="30000"/>
                </a:lnTo>
                <a:lnTo>
                  <a:pt x="94117" y="30000"/>
                </a:lnTo>
                <a:lnTo>
                  <a:pt x="94117" y="30000"/>
                </a:lnTo>
                <a:lnTo>
                  <a:pt x="98823" y="30000"/>
                </a:lnTo>
                <a:lnTo>
                  <a:pt x="98823" y="30000"/>
                </a:lnTo>
                <a:lnTo>
                  <a:pt x="98823" y="30000"/>
                </a:lnTo>
                <a:lnTo>
                  <a:pt x="98823" y="30000"/>
                </a:lnTo>
                <a:lnTo>
                  <a:pt x="98823" y="30000"/>
                </a:lnTo>
                <a:lnTo>
                  <a:pt x="98823" y="30000"/>
                </a:lnTo>
                <a:lnTo>
                  <a:pt x="103529" y="30000"/>
                </a:lnTo>
                <a:lnTo>
                  <a:pt x="103529" y="42000"/>
                </a:lnTo>
                <a:lnTo>
                  <a:pt x="103529" y="42000"/>
                </a:lnTo>
                <a:lnTo>
                  <a:pt x="103529" y="42000"/>
                </a:lnTo>
                <a:lnTo>
                  <a:pt x="103529" y="42000"/>
                </a:lnTo>
                <a:lnTo>
                  <a:pt x="108235" y="42000"/>
                </a:lnTo>
                <a:lnTo>
                  <a:pt x="108235" y="42000"/>
                </a:lnTo>
                <a:lnTo>
                  <a:pt x="108235" y="54000"/>
                </a:lnTo>
                <a:lnTo>
                  <a:pt x="108235" y="54000"/>
                </a:lnTo>
                <a:lnTo>
                  <a:pt x="108235" y="54000"/>
                </a:lnTo>
                <a:lnTo>
                  <a:pt x="108235" y="54000"/>
                </a:lnTo>
                <a:lnTo>
                  <a:pt x="108235" y="66000"/>
                </a:lnTo>
                <a:lnTo>
                  <a:pt x="108235" y="66000"/>
                </a:lnTo>
                <a:lnTo>
                  <a:pt x="108235" y="66000"/>
                </a:lnTo>
                <a:lnTo>
                  <a:pt x="108235" y="66000"/>
                </a:lnTo>
                <a:lnTo>
                  <a:pt x="115294" y="66000"/>
                </a:lnTo>
                <a:lnTo>
                  <a:pt x="115294" y="66000"/>
                </a:lnTo>
                <a:lnTo>
                  <a:pt x="115294" y="66000"/>
                </a:lnTo>
                <a:lnTo>
                  <a:pt x="115294" y="78000"/>
                </a:lnTo>
                <a:lnTo>
                  <a:pt x="115294" y="78000"/>
                </a:lnTo>
                <a:lnTo>
                  <a:pt x="115294" y="78000"/>
                </a:lnTo>
                <a:lnTo>
                  <a:pt x="115294" y="78000"/>
                </a:lnTo>
                <a:lnTo>
                  <a:pt x="120000" y="78000"/>
                </a:lnTo>
                <a:lnTo>
                  <a:pt x="120000" y="96000"/>
                </a:lnTo>
                <a:lnTo>
                  <a:pt x="120000" y="96000"/>
                </a:lnTo>
                <a:lnTo>
                  <a:pt x="120000" y="96000"/>
                </a:lnTo>
                <a:lnTo>
                  <a:pt x="115294" y="96000"/>
                </a:lnTo>
                <a:lnTo>
                  <a:pt x="115294" y="96000"/>
                </a:lnTo>
                <a:lnTo>
                  <a:pt x="115294" y="108000"/>
                </a:lnTo>
                <a:lnTo>
                  <a:pt x="115294" y="108000"/>
                </a:lnTo>
                <a:lnTo>
                  <a:pt x="115294" y="108000"/>
                </a:lnTo>
                <a:lnTo>
                  <a:pt x="115294" y="120000"/>
                </a:lnTo>
                <a:lnTo>
                  <a:pt x="115294" y="120000"/>
                </a:lnTo>
                <a:lnTo>
                  <a:pt x="120000" y="120000"/>
                </a:lnTo>
                <a:lnTo>
                  <a:pt x="120000" y="120000"/>
                </a:lnTo>
                <a:lnTo>
                  <a:pt x="120000" y="120000"/>
                </a:lnTo>
                <a:lnTo>
                  <a:pt x="120000" y="120000"/>
                </a:lnTo>
                <a:lnTo>
                  <a:pt x="120000" y="120000"/>
                </a:lnTo>
                <a:lnTo>
                  <a:pt x="120000" y="120000"/>
                </a:lnTo>
                <a:lnTo>
                  <a:pt x="120000" y="120000"/>
                </a:lnTo>
                <a:lnTo>
                  <a:pt x="115294" y="120000"/>
                </a:lnTo>
                <a:lnTo>
                  <a:pt x="115294" y="120000"/>
                </a:lnTo>
                <a:lnTo>
                  <a:pt x="115294" y="120000"/>
                </a:lnTo>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4" name="Shape 1234"/>
          <p:cNvSpPr/>
          <p:nvPr/>
        </p:nvSpPr>
        <p:spPr>
          <a:xfrm>
            <a:off x="6437713" y="4568828"/>
            <a:ext cx="102393" cy="23813"/>
          </a:xfrm>
          <a:custGeom>
            <a:avLst/>
            <a:gdLst/>
            <a:ahLst/>
            <a:cxnLst/>
            <a:rect l="0" t="0" r="0" b="0"/>
            <a:pathLst>
              <a:path w="120000" h="120000" extrusionOk="0">
                <a:moveTo>
                  <a:pt x="73953" y="0"/>
                </a:moveTo>
                <a:lnTo>
                  <a:pt x="73953" y="16000"/>
                </a:lnTo>
                <a:lnTo>
                  <a:pt x="73953" y="16000"/>
                </a:lnTo>
                <a:lnTo>
                  <a:pt x="76744" y="16000"/>
                </a:lnTo>
                <a:lnTo>
                  <a:pt x="76744" y="16000"/>
                </a:lnTo>
                <a:lnTo>
                  <a:pt x="76744" y="16000"/>
                </a:lnTo>
                <a:lnTo>
                  <a:pt x="76744" y="16000"/>
                </a:lnTo>
                <a:lnTo>
                  <a:pt x="76744" y="32000"/>
                </a:lnTo>
                <a:lnTo>
                  <a:pt x="76744" y="32000"/>
                </a:lnTo>
                <a:lnTo>
                  <a:pt x="76744" y="32000"/>
                </a:lnTo>
                <a:lnTo>
                  <a:pt x="76744" y="32000"/>
                </a:lnTo>
                <a:lnTo>
                  <a:pt x="76744" y="16000"/>
                </a:lnTo>
                <a:lnTo>
                  <a:pt x="80930" y="16000"/>
                </a:lnTo>
                <a:lnTo>
                  <a:pt x="80930" y="16000"/>
                </a:lnTo>
                <a:lnTo>
                  <a:pt x="80930" y="16000"/>
                </a:lnTo>
                <a:lnTo>
                  <a:pt x="80930" y="16000"/>
                </a:lnTo>
                <a:lnTo>
                  <a:pt x="83720" y="16000"/>
                </a:lnTo>
                <a:lnTo>
                  <a:pt x="83720" y="16000"/>
                </a:lnTo>
                <a:lnTo>
                  <a:pt x="83720" y="32000"/>
                </a:lnTo>
                <a:lnTo>
                  <a:pt x="83720" y="32000"/>
                </a:lnTo>
                <a:lnTo>
                  <a:pt x="86511" y="32000"/>
                </a:lnTo>
                <a:lnTo>
                  <a:pt x="86511" y="16000"/>
                </a:lnTo>
                <a:lnTo>
                  <a:pt x="86511" y="16000"/>
                </a:lnTo>
                <a:lnTo>
                  <a:pt x="86511" y="16000"/>
                </a:lnTo>
                <a:lnTo>
                  <a:pt x="86511" y="16000"/>
                </a:lnTo>
                <a:lnTo>
                  <a:pt x="89302" y="16000"/>
                </a:lnTo>
                <a:lnTo>
                  <a:pt x="89302" y="16000"/>
                </a:lnTo>
                <a:lnTo>
                  <a:pt x="89302" y="16000"/>
                </a:lnTo>
                <a:lnTo>
                  <a:pt x="89302" y="16000"/>
                </a:lnTo>
                <a:lnTo>
                  <a:pt x="89302" y="16000"/>
                </a:lnTo>
                <a:lnTo>
                  <a:pt x="92093" y="16000"/>
                </a:lnTo>
                <a:lnTo>
                  <a:pt x="92093" y="16000"/>
                </a:lnTo>
                <a:lnTo>
                  <a:pt x="92093" y="16000"/>
                </a:lnTo>
                <a:lnTo>
                  <a:pt x="96279" y="16000"/>
                </a:lnTo>
                <a:lnTo>
                  <a:pt x="96279" y="16000"/>
                </a:lnTo>
                <a:lnTo>
                  <a:pt x="96279" y="16000"/>
                </a:lnTo>
                <a:lnTo>
                  <a:pt x="96279" y="32000"/>
                </a:lnTo>
                <a:lnTo>
                  <a:pt x="96279" y="32000"/>
                </a:lnTo>
                <a:lnTo>
                  <a:pt x="96279" y="32000"/>
                </a:lnTo>
                <a:lnTo>
                  <a:pt x="96279" y="32000"/>
                </a:lnTo>
                <a:lnTo>
                  <a:pt x="99069" y="32000"/>
                </a:lnTo>
                <a:lnTo>
                  <a:pt x="99069" y="32000"/>
                </a:lnTo>
                <a:lnTo>
                  <a:pt x="99069" y="32000"/>
                </a:lnTo>
                <a:lnTo>
                  <a:pt x="99069" y="32000"/>
                </a:lnTo>
                <a:lnTo>
                  <a:pt x="99069" y="32000"/>
                </a:lnTo>
                <a:lnTo>
                  <a:pt x="99069" y="16000"/>
                </a:lnTo>
                <a:lnTo>
                  <a:pt x="99069" y="16000"/>
                </a:lnTo>
                <a:lnTo>
                  <a:pt x="101860" y="16000"/>
                </a:lnTo>
                <a:lnTo>
                  <a:pt x="101860" y="16000"/>
                </a:lnTo>
                <a:lnTo>
                  <a:pt x="101860" y="16000"/>
                </a:lnTo>
                <a:lnTo>
                  <a:pt x="104651" y="16000"/>
                </a:lnTo>
                <a:lnTo>
                  <a:pt x="104651" y="16000"/>
                </a:lnTo>
                <a:lnTo>
                  <a:pt x="104651" y="16000"/>
                </a:lnTo>
                <a:lnTo>
                  <a:pt x="104651" y="16000"/>
                </a:lnTo>
                <a:lnTo>
                  <a:pt x="104651" y="16000"/>
                </a:lnTo>
                <a:lnTo>
                  <a:pt x="107441" y="16000"/>
                </a:lnTo>
                <a:lnTo>
                  <a:pt x="107441" y="16000"/>
                </a:lnTo>
                <a:lnTo>
                  <a:pt x="107441" y="16000"/>
                </a:lnTo>
                <a:lnTo>
                  <a:pt x="107441" y="16000"/>
                </a:lnTo>
                <a:lnTo>
                  <a:pt x="107441" y="16000"/>
                </a:lnTo>
                <a:lnTo>
                  <a:pt x="107441" y="16000"/>
                </a:lnTo>
                <a:lnTo>
                  <a:pt x="107441" y="16000"/>
                </a:lnTo>
                <a:lnTo>
                  <a:pt x="107441" y="16000"/>
                </a:lnTo>
                <a:lnTo>
                  <a:pt x="111627" y="16000"/>
                </a:lnTo>
                <a:lnTo>
                  <a:pt x="111627" y="16000"/>
                </a:lnTo>
                <a:lnTo>
                  <a:pt x="111627" y="16000"/>
                </a:lnTo>
                <a:lnTo>
                  <a:pt x="114418" y="16000"/>
                </a:lnTo>
                <a:lnTo>
                  <a:pt x="114418" y="16000"/>
                </a:lnTo>
                <a:lnTo>
                  <a:pt x="114418" y="16000"/>
                </a:lnTo>
                <a:lnTo>
                  <a:pt x="114418" y="16000"/>
                </a:lnTo>
                <a:lnTo>
                  <a:pt x="114418" y="16000"/>
                </a:lnTo>
                <a:lnTo>
                  <a:pt x="114418" y="16000"/>
                </a:lnTo>
                <a:lnTo>
                  <a:pt x="117209" y="16000"/>
                </a:lnTo>
                <a:lnTo>
                  <a:pt x="117209" y="16000"/>
                </a:lnTo>
                <a:lnTo>
                  <a:pt x="117209" y="16000"/>
                </a:lnTo>
                <a:lnTo>
                  <a:pt x="117209" y="16000"/>
                </a:lnTo>
                <a:lnTo>
                  <a:pt x="117209" y="16000"/>
                </a:lnTo>
                <a:lnTo>
                  <a:pt x="117209" y="16000"/>
                </a:lnTo>
                <a:lnTo>
                  <a:pt x="120000" y="16000"/>
                </a:lnTo>
                <a:lnTo>
                  <a:pt x="120000" y="32000"/>
                </a:lnTo>
                <a:lnTo>
                  <a:pt x="120000" y="32000"/>
                </a:lnTo>
                <a:lnTo>
                  <a:pt x="120000" y="32000"/>
                </a:lnTo>
                <a:lnTo>
                  <a:pt x="120000" y="48000"/>
                </a:lnTo>
                <a:lnTo>
                  <a:pt x="117209" y="48000"/>
                </a:lnTo>
                <a:lnTo>
                  <a:pt x="117209" y="48000"/>
                </a:lnTo>
                <a:lnTo>
                  <a:pt x="117209" y="48000"/>
                </a:lnTo>
                <a:lnTo>
                  <a:pt x="117209" y="48000"/>
                </a:lnTo>
                <a:lnTo>
                  <a:pt x="114418" y="48000"/>
                </a:lnTo>
                <a:lnTo>
                  <a:pt x="114418" y="48000"/>
                </a:lnTo>
                <a:lnTo>
                  <a:pt x="114418" y="48000"/>
                </a:lnTo>
                <a:lnTo>
                  <a:pt x="114418" y="48000"/>
                </a:lnTo>
                <a:lnTo>
                  <a:pt x="114418" y="48000"/>
                </a:lnTo>
                <a:lnTo>
                  <a:pt x="111627" y="48000"/>
                </a:lnTo>
                <a:lnTo>
                  <a:pt x="111627" y="48000"/>
                </a:lnTo>
                <a:lnTo>
                  <a:pt x="111627" y="48000"/>
                </a:lnTo>
                <a:lnTo>
                  <a:pt x="107441" y="48000"/>
                </a:lnTo>
                <a:lnTo>
                  <a:pt x="107441" y="48000"/>
                </a:lnTo>
                <a:lnTo>
                  <a:pt x="107441" y="48000"/>
                </a:lnTo>
                <a:lnTo>
                  <a:pt x="107441" y="48000"/>
                </a:lnTo>
                <a:lnTo>
                  <a:pt x="107441" y="48000"/>
                </a:lnTo>
                <a:lnTo>
                  <a:pt x="104651" y="48000"/>
                </a:lnTo>
                <a:lnTo>
                  <a:pt x="104651" y="48000"/>
                </a:lnTo>
                <a:lnTo>
                  <a:pt x="104651" y="64000"/>
                </a:lnTo>
                <a:lnTo>
                  <a:pt x="104651" y="64000"/>
                </a:lnTo>
                <a:lnTo>
                  <a:pt x="104651" y="64000"/>
                </a:lnTo>
                <a:lnTo>
                  <a:pt x="104651" y="48000"/>
                </a:lnTo>
                <a:lnTo>
                  <a:pt x="101860" y="48000"/>
                </a:lnTo>
                <a:lnTo>
                  <a:pt x="101860" y="64000"/>
                </a:lnTo>
                <a:lnTo>
                  <a:pt x="101860" y="64000"/>
                </a:lnTo>
                <a:lnTo>
                  <a:pt x="101860" y="64000"/>
                </a:lnTo>
                <a:lnTo>
                  <a:pt x="99069" y="64000"/>
                </a:lnTo>
                <a:lnTo>
                  <a:pt x="99069" y="64000"/>
                </a:lnTo>
                <a:lnTo>
                  <a:pt x="99069" y="64000"/>
                </a:lnTo>
                <a:lnTo>
                  <a:pt x="99069" y="64000"/>
                </a:lnTo>
                <a:lnTo>
                  <a:pt x="99069" y="64000"/>
                </a:lnTo>
                <a:lnTo>
                  <a:pt x="99069" y="64000"/>
                </a:lnTo>
                <a:lnTo>
                  <a:pt x="96279" y="64000"/>
                </a:lnTo>
                <a:lnTo>
                  <a:pt x="96279" y="64000"/>
                </a:lnTo>
                <a:lnTo>
                  <a:pt x="96279" y="64000"/>
                </a:lnTo>
                <a:lnTo>
                  <a:pt x="96279" y="48000"/>
                </a:lnTo>
                <a:lnTo>
                  <a:pt x="96279" y="48000"/>
                </a:lnTo>
                <a:lnTo>
                  <a:pt x="96279" y="48000"/>
                </a:lnTo>
                <a:lnTo>
                  <a:pt x="96279" y="64000"/>
                </a:lnTo>
                <a:lnTo>
                  <a:pt x="96279" y="64000"/>
                </a:lnTo>
                <a:lnTo>
                  <a:pt x="96279" y="48000"/>
                </a:lnTo>
                <a:lnTo>
                  <a:pt x="92093" y="48000"/>
                </a:lnTo>
                <a:lnTo>
                  <a:pt x="92093" y="48000"/>
                </a:lnTo>
                <a:lnTo>
                  <a:pt x="92093" y="48000"/>
                </a:lnTo>
                <a:lnTo>
                  <a:pt x="92093" y="48000"/>
                </a:lnTo>
                <a:lnTo>
                  <a:pt x="92093" y="48000"/>
                </a:lnTo>
                <a:lnTo>
                  <a:pt x="92093" y="32000"/>
                </a:lnTo>
                <a:lnTo>
                  <a:pt x="89302" y="32000"/>
                </a:lnTo>
                <a:lnTo>
                  <a:pt x="89302" y="48000"/>
                </a:lnTo>
                <a:lnTo>
                  <a:pt x="89302" y="48000"/>
                </a:lnTo>
                <a:lnTo>
                  <a:pt x="89302" y="48000"/>
                </a:lnTo>
                <a:lnTo>
                  <a:pt x="89302" y="48000"/>
                </a:lnTo>
                <a:lnTo>
                  <a:pt x="89302" y="48000"/>
                </a:lnTo>
                <a:lnTo>
                  <a:pt x="89302" y="48000"/>
                </a:lnTo>
                <a:lnTo>
                  <a:pt x="86511" y="48000"/>
                </a:lnTo>
                <a:lnTo>
                  <a:pt x="86511" y="64000"/>
                </a:lnTo>
                <a:lnTo>
                  <a:pt x="89302" y="64000"/>
                </a:lnTo>
                <a:lnTo>
                  <a:pt x="89302" y="64000"/>
                </a:lnTo>
                <a:lnTo>
                  <a:pt x="86511" y="64000"/>
                </a:lnTo>
                <a:lnTo>
                  <a:pt x="86511" y="64000"/>
                </a:lnTo>
                <a:lnTo>
                  <a:pt x="86511" y="64000"/>
                </a:lnTo>
                <a:lnTo>
                  <a:pt x="86511" y="64000"/>
                </a:lnTo>
                <a:lnTo>
                  <a:pt x="86511" y="64000"/>
                </a:lnTo>
                <a:lnTo>
                  <a:pt x="86511" y="64000"/>
                </a:lnTo>
                <a:lnTo>
                  <a:pt x="86511" y="64000"/>
                </a:lnTo>
                <a:lnTo>
                  <a:pt x="83720" y="64000"/>
                </a:lnTo>
                <a:lnTo>
                  <a:pt x="83720" y="88000"/>
                </a:lnTo>
                <a:lnTo>
                  <a:pt x="83720" y="88000"/>
                </a:lnTo>
                <a:lnTo>
                  <a:pt x="83720" y="64000"/>
                </a:lnTo>
                <a:lnTo>
                  <a:pt x="83720" y="64000"/>
                </a:lnTo>
                <a:lnTo>
                  <a:pt x="80930" y="64000"/>
                </a:lnTo>
                <a:lnTo>
                  <a:pt x="80930" y="64000"/>
                </a:lnTo>
                <a:lnTo>
                  <a:pt x="80930" y="64000"/>
                </a:lnTo>
                <a:lnTo>
                  <a:pt x="80930" y="64000"/>
                </a:lnTo>
                <a:lnTo>
                  <a:pt x="80930" y="64000"/>
                </a:lnTo>
                <a:lnTo>
                  <a:pt x="80930" y="64000"/>
                </a:lnTo>
                <a:lnTo>
                  <a:pt x="76744" y="64000"/>
                </a:lnTo>
                <a:lnTo>
                  <a:pt x="76744" y="64000"/>
                </a:lnTo>
                <a:lnTo>
                  <a:pt x="76744" y="64000"/>
                </a:lnTo>
                <a:lnTo>
                  <a:pt x="76744" y="64000"/>
                </a:lnTo>
                <a:lnTo>
                  <a:pt x="76744" y="64000"/>
                </a:lnTo>
                <a:lnTo>
                  <a:pt x="76744" y="64000"/>
                </a:lnTo>
                <a:lnTo>
                  <a:pt x="73953" y="64000"/>
                </a:lnTo>
                <a:lnTo>
                  <a:pt x="73953" y="88000"/>
                </a:lnTo>
                <a:lnTo>
                  <a:pt x="73953" y="88000"/>
                </a:lnTo>
                <a:lnTo>
                  <a:pt x="73953" y="88000"/>
                </a:lnTo>
                <a:lnTo>
                  <a:pt x="71162" y="88000"/>
                </a:lnTo>
                <a:lnTo>
                  <a:pt x="71162" y="88000"/>
                </a:lnTo>
                <a:lnTo>
                  <a:pt x="71162" y="88000"/>
                </a:lnTo>
                <a:lnTo>
                  <a:pt x="71162" y="88000"/>
                </a:lnTo>
                <a:lnTo>
                  <a:pt x="71162" y="88000"/>
                </a:lnTo>
                <a:lnTo>
                  <a:pt x="71162" y="88000"/>
                </a:lnTo>
                <a:lnTo>
                  <a:pt x="68372" y="88000"/>
                </a:lnTo>
                <a:lnTo>
                  <a:pt x="68372" y="88000"/>
                </a:lnTo>
                <a:lnTo>
                  <a:pt x="68372" y="88000"/>
                </a:lnTo>
                <a:lnTo>
                  <a:pt x="68372" y="88000"/>
                </a:lnTo>
                <a:lnTo>
                  <a:pt x="68372" y="88000"/>
                </a:lnTo>
                <a:lnTo>
                  <a:pt x="68372" y="88000"/>
                </a:lnTo>
                <a:lnTo>
                  <a:pt x="68372" y="104000"/>
                </a:lnTo>
                <a:lnTo>
                  <a:pt x="65581" y="104000"/>
                </a:lnTo>
                <a:lnTo>
                  <a:pt x="65581" y="104000"/>
                </a:lnTo>
                <a:lnTo>
                  <a:pt x="65581" y="104000"/>
                </a:lnTo>
                <a:lnTo>
                  <a:pt x="61395" y="104000"/>
                </a:lnTo>
                <a:lnTo>
                  <a:pt x="61395" y="104000"/>
                </a:lnTo>
                <a:lnTo>
                  <a:pt x="61395" y="104000"/>
                </a:lnTo>
                <a:lnTo>
                  <a:pt x="61395" y="104000"/>
                </a:lnTo>
                <a:lnTo>
                  <a:pt x="61395" y="104000"/>
                </a:lnTo>
                <a:lnTo>
                  <a:pt x="61395" y="104000"/>
                </a:lnTo>
                <a:lnTo>
                  <a:pt x="58604" y="104000"/>
                </a:lnTo>
                <a:lnTo>
                  <a:pt x="58604" y="104000"/>
                </a:lnTo>
                <a:lnTo>
                  <a:pt x="58604" y="104000"/>
                </a:lnTo>
                <a:lnTo>
                  <a:pt x="58604" y="104000"/>
                </a:lnTo>
                <a:lnTo>
                  <a:pt x="58604" y="104000"/>
                </a:lnTo>
                <a:lnTo>
                  <a:pt x="55813" y="104000"/>
                </a:lnTo>
                <a:lnTo>
                  <a:pt x="55813" y="104000"/>
                </a:lnTo>
                <a:lnTo>
                  <a:pt x="55813" y="104000"/>
                </a:lnTo>
                <a:lnTo>
                  <a:pt x="55813" y="104000"/>
                </a:lnTo>
                <a:lnTo>
                  <a:pt x="53023" y="104000"/>
                </a:lnTo>
                <a:lnTo>
                  <a:pt x="53023" y="104000"/>
                </a:lnTo>
                <a:lnTo>
                  <a:pt x="53023" y="120000"/>
                </a:lnTo>
                <a:lnTo>
                  <a:pt x="53023" y="120000"/>
                </a:lnTo>
                <a:lnTo>
                  <a:pt x="53023" y="120000"/>
                </a:lnTo>
                <a:lnTo>
                  <a:pt x="53023" y="120000"/>
                </a:lnTo>
                <a:lnTo>
                  <a:pt x="50232" y="120000"/>
                </a:lnTo>
                <a:lnTo>
                  <a:pt x="50232" y="120000"/>
                </a:lnTo>
                <a:lnTo>
                  <a:pt x="50232" y="120000"/>
                </a:lnTo>
                <a:lnTo>
                  <a:pt x="50232" y="120000"/>
                </a:lnTo>
                <a:lnTo>
                  <a:pt x="50232" y="120000"/>
                </a:lnTo>
                <a:lnTo>
                  <a:pt x="50232" y="120000"/>
                </a:lnTo>
                <a:lnTo>
                  <a:pt x="50232" y="120000"/>
                </a:lnTo>
                <a:lnTo>
                  <a:pt x="46046" y="120000"/>
                </a:lnTo>
                <a:lnTo>
                  <a:pt x="46046" y="104000"/>
                </a:lnTo>
                <a:lnTo>
                  <a:pt x="46046" y="104000"/>
                </a:lnTo>
                <a:lnTo>
                  <a:pt x="46046" y="120000"/>
                </a:lnTo>
                <a:lnTo>
                  <a:pt x="46046" y="120000"/>
                </a:lnTo>
                <a:lnTo>
                  <a:pt x="46046" y="120000"/>
                </a:lnTo>
                <a:lnTo>
                  <a:pt x="46046" y="120000"/>
                </a:lnTo>
                <a:lnTo>
                  <a:pt x="46046" y="120000"/>
                </a:lnTo>
                <a:lnTo>
                  <a:pt x="46046" y="120000"/>
                </a:lnTo>
                <a:lnTo>
                  <a:pt x="46046" y="104000"/>
                </a:lnTo>
                <a:lnTo>
                  <a:pt x="43255" y="104000"/>
                </a:lnTo>
                <a:lnTo>
                  <a:pt x="43255" y="104000"/>
                </a:lnTo>
                <a:lnTo>
                  <a:pt x="43255" y="104000"/>
                </a:lnTo>
                <a:lnTo>
                  <a:pt x="43255" y="120000"/>
                </a:lnTo>
                <a:lnTo>
                  <a:pt x="43255" y="120000"/>
                </a:lnTo>
                <a:lnTo>
                  <a:pt x="43255" y="120000"/>
                </a:lnTo>
                <a:lnTo>
                  <a:pt x="43255" y="120000"/>
                </a:lnTo>
                <a:lnTo>
                  <a:pt x="40465" y="120000"/>
                </a:lnTo>
                <a:lnTo>
                  <a:pt x="40465" y="120000"/>
                </a:lnTo>
                <a:lnTo>
                  <a:pt x="40465" y="120000"/>
                </a:lnTo>
                <a:lnTo>
                  <a:pt x="40465" y="120000"/>
                </a:lnTo>
                <a:lnTo>
                  <a:pt x="40465" y="120000"/>
                </a:lnTo>
                <a:lnTo>
                  <a:pt x="37674" y="120000"/>
                </a:lnTo>
                <a:lnTo>
                  <a:pt x="37674" y="120000"/>
                </a:lnTo>
                <a:lnTo>
                  <a:pt x="37674" y="120000"/>
                </a:lnTo>
                <a:lnTo>
                  <a:pt x="37674" y="120000"/>
                </a:lnTo>
                <a:lnTo>
                  <a:pt x="34883" y="120000"/>
                </a:lnTo>
                <a:lnTo>
                  <a:pt x="34883" y="120000"/>
                </a:lnTo>
                <a:lnTo>
                  <a:pt x="34883" y="120000"/>
                </a:lnTo>
                <a:lnTo>
                  <a:pt x="34883" y="120000"/>
                </a:lnTo>
                <a:lnTo>
                  <a:pt x="34883" y="120000"/>
                </a:lnTo>
                <a:lnTo>
                  <a:pt x="30697" y="120000"/>
                </a:lnTo>
                <a:lnTo>
                  <a:pt x="30697" y="120000"/>
                </a:lnTo>
                <a:lnTo>
                  <a:pt x="30697" y="120000"/>
                </a:lnTo>
                <a:lnTo>
                  <a:pt x="30697" y="120000"/>
                </a:lnTo>
                <a:lnTo>
                  <a:pt x="30697" y="120000"/>
                </a:lnTo>
                <a:lnTo>
                  <a:pt x="30697" y="120000"/>
                </a:lnTo>
                <a:lnTo>
                  <a:pt x="30697" y="120000"/>
                </a:lnTo>
                <a:lnTo>
                  <a:pt x="27906" y="120000"/>
                </a:lnTo>
                <a:lnTo>
                  <a:pt x="27906" y="120000"/>
                </a:lnTo>
                <a:lnTo>
                  <a:pt x="27906" y="120000"/>
                </a:lnTo>
                <a:lnTo>
                  <a:pt x="27906" y="104000"/>
                </a:lnTo>
                <a:lnTo>
                  <a:pt x="25116" y="104000"/>
                </a:lnTo>
                <a:lnTo>
                  <a:pt x="25116" y="104000"/>
                </a:lnTo>
                <a:lnTo>
                  <a:pt x="25116" y="104000"/>
                </a:lnTo>
                <a:lnTo>
                  <a:pt x="25116" y="104000"/>
                </a:lnTo>
                <a:lnTo>
                  <a:pt x="22325" y="104000"/>
                </a:lnTo>
                <a:lnTo>
                  <a:pt x="22325" y="104000"/>
                </a:lnTo>
                <a:lnTo>
                  <a:pt x="22325" y="120000"/>
                </a:lnTo>
                <a:lnTo>
                  <a:pt x="22325" y="120000"/>
                </a:lnTo>
                <a:lnTo>
                  <a:pt x="22325" y="120000"/>
                </a:lnTo>
                <a:lnTo>
                  <a:pt x="22325" y="120000"/>
                </a:lnTo>
                <a:lnTo>
                  <a:pt x="22325" y="120000"/>
                </a:lnTo>
                <a:lnTo>
                  <a:pt x="19534" y="120000"/>
                </a:lnTo>
                <a:lnTo>
                  <a:pt x="19534" y="104000"/>
                </a:lnTo>
                <a:lnTo>
                  <a:pt x="19534" y="104000"/>
                </a:lnTo>
                <a:lnTo>
                  <a:pt x="19534" y="104000"/>
                </a:lnTo>
                <a:lnTo>
                  <a:pt x="19534" y="104000"/>
                </a:lnTo>
                <a:lnTo>
                  <a:pt x="19534" y="104000"/>
                </a:lnTo>
                <a:lnTo>
                  <a:pt x="15348" y="104000"/>
                </a:lnTo>
                <a:lnTo>
                  <a:pt x="15348" y="104000"/>
                </a:lnTo>
                <a:lnTo>
                  <a:pt x="15348" y="104000"/>
                </a:lnTo>
                <a:lnTo>
                  <a:pt x="15348" y="104000"/>
                </a:lnTo>
                <a:lnTo>
                  <a:pt x="15348" y="120000"/>
                </a:lnTo>
                <a:lnTo>
                  <a:pt x="15348" y="120000"/>
                </a:lnTo>
                <a:lnTo>
                  <a:pt x="12558" y="120000"/>
                </a:lnTo>
                <a:lnTo>
                  <a:pt x="12558" y="120000"/>
                </a:lnTo>
                <a:lnTo>
                  <a:pt x="12558" y="120000"/>
                </a:lnTo>
                <a:lnTo>
                  <a:pt x="12558" y="104000"/>
                </a:lnTo>
                <a:lnTo>
                  <a:pt x="12558" y="104000"/>
                </a:lnTo>
                <a:lnTo>
                  <a:pt x="9767" y="104000"/>
                </a:lnTo>
                <a:lnTo>
                  <a:pt x="9767" y="104000"/>
                </a:lnTo>
                <a:lnTo>
                  <a:pt x="9767" y="104000"/>
                </a:lnTo>
                <a:lnTo>
                  <a:pt x="9767" y="104000"/>
                </a:lnTo>
                <a:lnTo>
                  <a:pt x="6976" y="104000"/>
                </a:lnTo>
                <a:lnTo>
                  <a:pt x="6976" y="104000"/>
                </a:lnTo>
                <a:lnTo>
                  <a:pt x="6976" y="104000"/>
                </a:lnTo>
                <a:lnTo>
                  <a:pt x="6976" y="104000"/>
                </a:lnTo>
                <a:lnTo>
                  <a:pt x="6976" y="88000"/>
                </a:lnTo>
                <a:lnTo>
                  <a:pt x="6976" y="88000"/>
                </a:lnTo>
                <a:lnTo>
                  <a:pt x="6976" y="88000"/>
                </a:lnTo>
                <a:lnTo>
                  <a:pt x="6976" y="104000"/>
                </a:lnTo>
                <a:lnTo>
                  <a:pt x="6976" y="104000"/>
                </a:lnTo>
                <a:lnTo>
                  <a:pt x="4186" y="104000"/>
                </a:lnTo>
                <a:lnTo>
                  <a:pt x="4186" y="104000"/>
                </a:lnTo>
                <a:lnTo>
                  <a:pt x="4186" y="104000"/>
                </a:lnTo>
                <a:lnTo>
                  <a:pt x="0" y="104000"/>
                </a:lnTo>
                <a:lnTo>
                  <a:pt x="0" y="104000"/>
                </a:lnTo>
                <a:lnTo>
                  <a:pt x="0" y="88000"/>
                </a:lnTo>
                <a:lnTo>
                  <a:pt x="4186" y="88000"/>
                </a:lnTo>
                <a:lnTo>
                  <a:pt x="4186" y="88000"/>
                </a:lnTo>
                <a:lnTo>
                  <a:pt x="4186" y="88000"/>
                </a:lnTo>
                <a:lnTo>
                  <a:pt x="0" y="88000"/>
                </a:lnTo>
                <a:lnTo>
                  <a:pt x="0" y="64000"/>
                </a:lnTo>
                <a:lnTo>
                  <a:pt x="4186" y="64000"/>
                </a:lnTo>
                <a:lnTo>
                  <a:pt x="4186" y="64000"/>
                </a:lnTo>
                <a:lnTo>
                  <a:pt x="4186" y="64000"/>
                </a:lnTo>
                <a:lnTo>
                  <a:pt x="4186" y="64000"/>
                </a:lnTo>
                <a:lnTo>
                  <a:pt x="4186" y="48000"/>
                </a:lnTo>
                <a:lnTo>
                  <a:pt x="4186" y="48000"/>
                </a:lnTo>
                <a:lnTo>
                  <a:pt x="4186" y="48000"/>
                </a:lnTo>
                <a:lnTo>
                  <a:pt x="6976" y="48000"/>
                </a:lnTo>
                <a:lnTo>
                  <a:pt x="6976" y="48000"/>
                </a:lnTo>
                <a:lnTo>
                  <a:pt x="6976" y="48000"/>
                </a:lnTo>
                <a:lnTo>
                  <a:pt x="6976" y="48000"/>
                </a:lnTo>
                <a:lnTo>
                  <a:pt x="6976" y="48000"/>
                </a:lnTo>
                <a:lnTo>
                  <a:pt x="6976" y="48000"/>
                </a:lnTo>
                <a:lnTo>
                  <a:pt x="6976" y="48000"/>
                </a:lnTo>
                <a:lnTo>
                  <a:pt x="6976" y="64000"/>
                </a:lnTo>
                <a:lnTo>
                  <a:pt x="9767" y="64000"/>
                </a:lnTo>
                <a:lnTo>
                  <a:pt x="9767" y="64000"/>
                </a:lnTo>
                <a:lnTo>
                  <a:pt x="9767" y="48000"/>
                </a:lnTo>
                <a:lnTo>
                  <a:pt x="9767" y="48000"/>
                </a:lnTo>
                <a:lnTo>
                  <a:pt x="9767" y="48000"/>
                </a:lnTo>
                <a:lnTo>
                  <a:pt x="12558" y="48000"/>
                </a:lnTo>
                <a:lnTo>
                  <a:pt x="12558" y="48000"/>
                </a:lnTo>
                <a:lnTo>
                  <a:pt x="9767" y="48000"/>
                </a:lnTo>
                <a:lnTo>
                  <a:pt x="9767" y="48000"/>
                </a:lnTo>
                <a:lnTo>
                  <a:pt x="12558" y="48000"/>
                </a:lnTo>
                <a:lnTo>
                  <a:pt x="12558" y="48000"/>
                </a:lnTo>
                <a:lnTo>
                  <a:pt x="12558" y="48000"/>
                </a:lnTo>
                <a:lnTo>
                  <a:pt x="12558" y="48000"/>
                </a:lnTo>
                <a:lnTo>
                  <a:pt x="15348" y="48000"/>
                </a:lnTo>
                <a:lnTo>
                  <a:pt x="15348" y="48000"/>
                </a:lnTo>
                <a:lnTo>
                  <a:pt x="15348" y="48000"/>
                </a:lnTo>
                <a:lnTo>
                  <a:pt x="15348" y="32000"/>
                </a:lnTo>
                <a:lnTo>
                  <a:pt x="15348" y="32000"/>
                </a:lnTo>
                <a:lnTo>
                  <a:pt x="15348" y="48000"/>
                </a:lnTo>
                <a:lnTo>
                  <a:pt x="15348" y="48000"/>
                </a:lnTo>
                <a:lnTo>
                  <a:pt x="15348" y="32000"/>
                </a:lnTo>
                <a:lnTo>
                  <a:pt x="19534" y="32000"/>
                </a:lnTo>
                <a:lnTo>
                  <a:pt x="19534" y="32000"/>
                </a:lnTo>
                <a:lnTo>
                  <a:pt x="19534" y="32000"/>
                </a:lnTo>
                <a:lnTo>
                  <a:pt x="19534" y="32000"/>
                </a:lnTo>
                <a:lnTo>
                  <a:pt x="19534" y="32000"/>
                </a:lnTo>
                <a:lnTo>
                  <a:pt x="22325" y="32000"/>
                </a:lnTo>
                <a:lnTo>
                  <a:pt x="22325" y="32000"/>
                </a:lnTo>
                <a:lnTo>
                  <a:pt x="22325" y="32000"/>
                </a:lnTo>
                <a:lnTo>
                  <a:pt x="22325" y="32000"/>
                </a:lnTo>
                <a:lnTo>
                  <a:pt x="22325" y="16000"/>
                </a:lnTo>
                <a:lnTo>
                  <a:pt x="25116" y="16000"/>
                </a:lnTo>
                <a:lnTo>
                  <a:pt x="25116" y="16000"/>
                </a:lnTo>
                <a:lnTo>
                  <a:pt x="25116" y="32000"/>
                </a:lnTo>
                <a:lnTo>
                  <a:pt x="25116" y="32000"/>
                </a:lnTo>
                <a:lnTo>
                  <a:pt x="25116" y="32000"/>
                </a:lnTo>
                <a:lnTo>
                  <a:pt x="27906" y="32000"/>
                </a:lnTo>
                <a:lnTo>
                  <a:pt x="27906" y="16000"/>
                </a:lnTo>
                <a:lnTo>
                  <a:pt x="27906" y="16000"/>
                </a:lnTo>
                <a:lnTo>
                  <a:pt x="27906" y="32000"/>
                </a:lnTo>
                <a:lnTo>
                  <a:pt x="27906" y="32000"/>
                </a:lnTo>
                <a:lnTo>
                  <a:pt x="27906" y="32000"/>
                </a:lnTo>
                <a:lnTo>
                  <a:pt x="30697" y="32000"/>
                </a:lnTo>
                <a:lnTo>
                  <a:pt x="30697" y="32000"/>
                </a:lnTo>
                <a:lnTo>
                  <a:pt x="30697" y="32000"/>
                </a:lnTo>
                <a:lnTo>
                  <a:pt x="30697" y="32000"/>
                </a:lnTo>
                <a:lnTo>
                  <a:pt x="30697" y="32000"/>
                </a:lnTo>
                <a:lnTo>
                  <a:pt x="34883" y="32000"/>
                </a:lnTo>
                <a:lnTo>
                  <a:pt x="34883" y="32000"/>
                </a:lnTo>
                <a:lnTo>
                  <a:pt x="34883" y="32000"/>
                </a:lnTo>
                <a:lnTo>
                  <a:pt x="34883" y="32000"/>
                </a:lnTo>
                <a:lnTo>
                  <a:pt x="37674" y="32000"/>
                </a:lnTo>
                <a:lnTo>
                  <a:pt x="37674" y="48000"/>
                </a:lnTo>
                <a:lnTo>
                  <a:pt x="37674" y="48000"/>
                </a:lnTo>
                <a:lnTo>
                  <a:pt x="37674" y="48000"/>
                </a:lnTo>
                <a:lnTo>
                  <a:pt x="37674" y="48000"/>
                </a:lnTo>
                <a:lnTo>
                  <a:pt x="40465" y="48000"/>
                </a:lnTo>
                <a:lnTo>
                  <a:pt x="40465" y="48000"/>
                </a:lnTo>
                <a:lnTo>
                  <a:pt x="40465" y="48000"/>
                </a:lnTo>
                <a:lnTo>
                  <a:pt x="40465" y="48000"/>
                </a:lnTo>
                <a:lnTo>
                  <a:pt x="40465" y="48000"/>
                </a:lnTo>
                <a:lnTo>
                  <a:pt x="43255" y="48000"/>
                </a:lnTo>
                <a:lnTo>
                  <a:pt x="43255" y="64000"/>
                </a:lnTo>
                <a:lnTo>
                  <a:pt x="43255" y="64000"/>
                </a:lnTo>
                <a:lnTo>
                  <a:pt x="43255" y="64000"/>
                </a:lnTo>
                <a:lnTo>
                  <a:pt x="43255" y="64000"/>
                </a:lnTo>
                <a:lnTo>
                  <a:pt x="43255" y="64000"/>
                </a:lnTo>
                <a:lnTo>
                  <a:pt x="46046" y="64000"/>
                </a:lnTo>
                <a:lnTo>
                  <a:pt x="46046" y="64000"/>
                </a:lnTo>
                <a:lnTo>
                  <a:pt x="46046" y="64000"/>
                </a:lnTo>
                <a:lnTo>
                  <a:pt x="46046" y="64000"/>
                </a:lnTo>
                <a:lnTo>
                  <a:pt x="46046" y="48000"/>
                </a:lnTo>
                <a:lnTo>
                  <a:pt x="50232" y="48000"/>
                </a:lnTo>
                <a:lnTo>
                  <a:pt x="50232" y="48000"/>
                </a:lnTo>
                <a:lnTo>
                  <a:pt x="50232" y="48000"/>
                </a:lnTo>
                <a:lnTo>
                  <a:pt x="50232" y="48000"/>
                </a:lnTo>
                <a:lnTo>
                  <a:pt x="53023" y="48000"/>
                </a:lnTo>
                <a:lnTo>
                  <a:pt x="53023" y="48000"/>
                </a:lnTo>
                <a:lnTo>
                  <a:pt x="50232" y="48000"/>
                </a:lnTo>
                <a:lnTo>
                  <a:pt x="50232" y="48000"/>
                </a:lnTo>
                <a:lnTo>
                  <a:pt x="50232" y="32000"/>
                </a:lnTo>
                <a:lnTo>
                  <a:pt x="50232" y="32000"/>
                </a:lnTo>
                <a:lnTo>
                  <a:pt x="53023" y="32000"/>
                </a:lnTo>
                <a:lnTo>
                  <a:pt x="53023" y="32000"/>
                </a:lnTo>
                <a:lnTo>
                  <a:pt x="53023" y="32000"/>
                </a:lnTo>
                <a:lnTo>
                  <a:pt x="53023" y="32000"/>
                </a:lnTo>
                <a:lnTo>
                  <a:pt x="53023" y="32000"/>
                </a:lnTo>
                <a:lnTo>
                  <a:pt x="53023" y="32000"/>
                </a:lnTo>
                <a:lnTo>
                  <a:pt x="53023" y="48000"/>
                </a:lnTo>
                <a:lnTo>
                  <a:pt x="53023" y="48000"/>
                </a:lnTo>
                <a:lnTo>
                  <a:pt x="53023" y="48000"/>
                </a:lnTo>
                <a:lnTo>
                  <a:pt x="53023" y="48000"/>
                </a:lnTo>
                <a:lnTo>
                  <a:pt x="53023" y="48000"/>
                </a:lnTo>
                <a:lnTo>
                  <a:pt x="55813" y="48000"/>
                </a:lnTo>
                <a:lnTo>
                  <a:pt x="55813" y="48000"/>
                </a:lnTo>
                <a:lnTo>
                  <a:pt x="55813" y="48000"/>
                </a:lnTo>
                <a:lnTo>
                  <a:pt x="55813" y="48000"/>
                </a:lnTo>
                <a:lnTo>
                  <a:pt x="55813" y="64000"/>
                </a:lnTo>
                <a:lnTo>
                  <a:pt x="58604" y="64000"/>
                </a:lnTo>
                <a:lnTo>
                  <a:pt x="58604" y="64000"/>
                </a:lnTo>
                <a:lnTo>
                  <a:pt x="58604" y="64000"/>
                </a:lnTo>
                <a:lnTo>
                  <a:pt x="58604" y="64000"/>
                </a:lnTo>
                <a:lnTo>
                  <a:pt x="58604" y="64000"/>
                </a:lnTo>
                <a:lnTo>
                  <a:pt x="58604" y="64000"/>
                </a:lnTo>
                <a:lnTo>
                  <a:pt x="61395" y="64000"/>
                </a:lnTo>
                <a:lnTo>
                  <a:pt x="61395" y="88000"/>
                </a:lnTo>
                <a:lnTo>
                  <a:pt x="61395" y="88000"/>
                </a:lnTo>
                <a:lnTo>
                  <a:pt x="61395" y="64000"/>
                </a:lnTo>
                <a:lnTo>
                  <a:pt x="61395" y="64000"/>
                </a:lnTo>
                <a:lnTo>
                  <a:pt x="61395" y="64000"/>
                </a:lnTo>
                <a:lnTo>
                  <a:pt x="65581" y="64000"/>
                </a:lnTo>
                <a:lnTo>
                  <a:pt x="65581" y="64000"/>
                </a:lnTo>
                <a:lnTo>
                  <a:pt x="65581" y="64000"/>
                </a:lnTo>
                <a:lnTo>
                  <a:pt x="65581" y="64000"/>
                </a:lnTo>
                <a:lnTo>
                  <a:pt x="65581" y="64000"/>
                </a:lnTo>
                <a:lnTo>
                  <a:pt x="61395" y="64000"/>
                </a:lnTo>
                <a:lnTo>
                  <a:pt x="61395" y="64000"/>
                </a:lnTo>
                <a:lnTo>
                  <a:pt x="61395" y="48000"/>
                </a:lnTo>
                <a:lnTo>
                  <a:pt x="61395" y="48000"/>
                </a:lnTo>
                <a:lnTo>
                  <a:pt x="61395" y="48000"/>
                </a:lnTo>
                <a:lnTo>
                  <a:pt x="65581" y="48000"/>
                </a:lnTo>
                <a:lnTo>
                  <a:pt x="65581" y="48000"/>
                </a:lnTo>
                <a:lnTo>
                  <a:pt x="65581" y="48000"/>
                </a:lnTo>
                <a:lnTo>
                  <a:pt x="65581" y="48000"/>
                </a:lnTo>
                <a:lnTo>
                  <a:pt x="68372" y="48000"/>
                </a:lnTo>
                <a:lnTo>
                  <a:pt x="68372" y="48000"/>
                </a:lnTo>
                <a:lnTo>
                  <a:pt x="68372" y="48000"/>
                </a:lnTo>
                <a:lnTo>
                  <a:pt x="68372" y="48000"/>
                </a:lnTo>
                <a:lnTo>
                  <a:pt x="68372" y="48000"/>
                </a:lnTo>
                <a:lnTo>
                  <a:pt x="68372" y="32000"/>
                </a:lnTo>
                <a:lnTo>
                  <a:pt x="68372" y="32000"/>
                </a:lnTo>
                <a:lnTo>
                  <a:pt x="71162" y="32000"/>
                </a:lnTo>
                <a:lnTo>
                  <a:pt x="71162" y="32000"/>
                </a:lnTo>
                <a:lnTo>
                  <a:pt x="71162" y="32000"/>
                </a:lnTo>
                <a:lnTo>
                  <a:pt x="71162" y="32000"/>
                </a:lnTo>
                <a:lnTo>
                  <a:pt x="71162" y="32000"/>
                </a:lnTo>
                <a:lnTo>
                  <a:pt x="71162" y="32000"/>
                </a:lnTo>
                <a:lnTo>
                  <a:pt x="71162" y="32000"/>
                </a:lnTo>
                <a:lnTo>
                  <a:pt x="71162" y="16000"/>
                </a:lnTo>
                <a:lnTo>
                  <a:pt x="71162" y="16000"/>
                </a:lnTo>
                <a:lnTo>
                  <a:pt x="71162" y="16000"/>
                </a:lnTo>
                <a:lnTo>
                  <a:pt x="71162" y="16000"/>
                </a:lnTo>
                <a:lnTo>
                  <a:pt x="71162" y="16000"/>
                </a:lnTo>
                <a:lnTo>
                  <a:pt x="71162" y="16000"/>
                </a:lnTo>
                <a:lnTo>
                  <a:pt x="71162" y="16000"/>
                </a:lnTo>
                <a:lnTo>
                  <a:pt x="71162" y="0"/>
                </a:lnTo>
                <a:lnTo>
                  <a:pt x="73953" y="0"/>
                </a:lnTo>
                <a:lnTo>
                  <a:pt x="73953" y="0"/>
                </a:lnTo>
                <a:close/>
              </a:path>
            </a:pathLst>
          </a:custGeom>
          <a:solidFill>
            <a:schemeClr val="bg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5" name="Shape 1235"/>
          <p:cNvSpPr/>
          <p:nvPr/>
        </p:nvSpPr>
        <p:spPr>
          <a:xfrm>
            <a:off x="6444856" y="4578984"/>
            <a:ext cx="102393" cy="23813"/>
          </a:xfrm>
          <a:custGeom>
            <a:avLst/>
            <a:gdLst/>
            <a:ahLst/>
            <a:cxnLst/>
            <a:rect l="0" t="0" r="0" b="0"/>
            <a:pathLst>
              <a:path w="120000" h="120000" extrusionOk="0">
                <a:moveTo>
                  <a:pt x="73953" y="0"/>
                </a:moveTo>
                <a:lnTo>
                  <a:pt x="73953" y="16000"/>
                </a:lnTo>
                <a:lnTo>
                  <a:pt x="73953" y="16000"/>
                </a:lnTo>
                <a:lnTo>
                  <a:pt x="76744" y="16000"/>
                </a:lnTo>
                <a:lnTo>
                  <a:pt x="76744" y="16000"/>
                </a:lnTo>
                <a:lnTo>
                  <a:pt x="76744" y="16000"/>
                </a:lnTo>
                <a:lnTo>
                  <a:pt x="76744" y="16000"/>
                </a:lnTo>
                <a:lnTo>
                  <a:pt x="76744" y="32000"/>
                </a:lnTo>
                <a:lnTo>
                  <a:pt x="76744" y="32000"/>
                </a:lnTo>
                <a:lnTo>
                  <a:pt x="76744" y="32000"/>
                </a:lnTo>
                <a:lnTo>
                  <a:pt x="76744" y="32000"/>
                </a:lnTo>
                <a:lnTo>
                  <a:pt x="76744" y="16000"/>
                </a:lnTo>
                <a:lnTo>
                  <a:pt x="80930" y="16000"/>
                </a:lnTo>
                <a:lnTo>
                  <a:pt x="80930" y="16000"/>
                </a:lnTo>
                <a:lnTo>
                  <a:pt x="80930" y="16000"/>
                </a:lnTo>
                <a:lnTo>
                  <a:pt x="80930" y="16000"/>
                </a:lnTo>
                <a:lnTo>
                  <a:pt x="83720" y="16000"/>
                </a:lnTo>
                <a:lnTo>
                  <a:pt x="83720" y="16000"/>
                </a:lnTo>
                <a:lnTo>
                  <a:pt x="83720" y="32000"/>
                </a:lnTo>
                <a:lnTo>
                  <a:pt x="83720" y="32000"/>
                </a:lnTo>
                <a:lnTo>
                  <a:pt x="86511" y="32000"/>
                </a:lnTo>
                <a:lnTo>
                  <a:pt x="86511" y="16000"/>
                </a:lnTo>
                <a:lnTo>
                  <a:pt x="86511" y="16000"/>
                </a:lnTo>
                <a:lnTo>
                  <a:pt x="86511" y="16000"/>
                </a:lnTo>
                <a:lnTo>
                  <a:pt x="86511" y="16000"/>
                </a:lnTo>
                <a:lnTo>
                  <a:pt x="89302" y="16000"/>
                </a:lnTo>
                <a:lnTo>
                  <a:pt x="89302" y="16000"/>
                </a:lnTo>
                <a:lnTo>
                  <a:pt x="89302" y="16000"/>
                </a:lnTo>
                <a:lnTo>
                  <a:pt x="89302" y="16000"/>
                </a:lnTo>
                <a:lnTo>
                  <a:pt x="89302" y="16000"/>
                </a:lnTo>
                <a:lnTo>
                  <a:pt x="92093" y="16000"/>
                </a:lnTo>
                <a:lnTo>
                  <a:pt x="92093" y="16000"/>
                </a:lnTo>
                <a:lnTo>
                  <a:pt x="92093" y="16000"/>
                </a:lnTo>
                <a:lnTo>
                  <a:pt x="96279" y="16000"/>
                </a:lnTo>
                <a:lnTo>
                  <a:pt x="96279" y="16000"/>
                </a:lnTo>
                <a:lnTo>
                  <a:pt x="96279" y="16000"/>
                </a:lnTo>
                <a:lnTo>
                  <a:pt x="96279" y="32000"/>
                </a:lnTo>
                <a:lnTo>
                  <a:pt x="96279" y="32000"/>
                </a:lnTo>
                <a:lnTo>
                  <a:pt x="96279" y="32000"/>
                </a:lnTo>
                <a:lnTo>
                  <a:pt x="96279" y="32000"/>
                </a:lnTo>
                <a:lnTo>
                  <a:pt x="99069" y="32000"/>
                </a:lnTo>
                <a:lnTo>
                  <a:pt x="99069" y="32000"/>
                </a:lnTo>
                <a:lnTo>
                  <a:pt x="99069" y="32000"/>
                </a:lnTo>
                <a:lnTo>
                  <a:pt x="99069" y="32000"/>
                </a:lnTo>
                <a:lnTo>
                  <a:pt x="99069" y="32000"/>
                </a:lnTo>
                <a:lnTo>
                  <a:pt x="99069" y="16000"/>
                </a:lnTo>
                <a:lnTo>
                  <a:pt x="99069" y="16000"/>
                </a:lnTo>
                <a:lnTo>
                  <a:pt x="101860" y="16000"/>
                </a:lnTo>
                <a:lnTo>
                  <a:pt x="101860" y="16000"/>
                </a:lnTo>
                <a:lnTo>
                  <a:pt x="101860" y="16000"/>
                </a:lnTo>
                <a:lnTo>
                  <a:pt x="104651" y="16000"/>
                </a:lnTo>
                <a:lnTo>
                  <a:pt x="104651" y="16000"/>
                </a:lnTo>
                <a:lnTo>
                  <a:pt x="104651" y="16000"/>
                </a:lnTo>
                <a:lnTo>
                  <a:pt x="104651" y="16000"/>
                </a:lnTo>
                <a:lnTo>
                  <a:pt x="104651" y="16000"/>
                </a:lnTo>
                <a:lnTo>
                  <a:pt x="107441" y="16000"/>
                </a:lnTo>
                <a:lnTo>
                  <a:pt x="107441" y="16000"/>
                </a:lnTo>
                <a:lnTo>
                  <a:pt x="107441" y="16000"/>
                </a:lnTo>
                <a:lnTo>
                  <a:pt x="107441" y="16000"/>
                </a:lnTo>
                <a:lnTo>
                  <a:pt x="107441" y="16000"/>
                </a:lnTo>
                <a:lnTo>
                  <a:pt x="107441" y="16000"/>
                </a:lnTo>
                <a:lnTo>
                  <a:pt x="107441" y="16000"/>
                </a:lnTo>
                <a:lnTo>
                  <a:pt x="107441" y="16000"/>
                </a:lnTo>
                <a:lnTo>
                  <a:pt x="111627" y="16000"/>
                </a:lnTo>
                <a:lnTo>
                  <a:pt x="111627" y="16000"/>
                </a:lnTo>
                <a:lnTo>
                  <a:pt x="111627" y="16000"/>
                </a:lnTo>
                <a:lnTo>
                  <a:pt x="114418" y="16000"/>
                </a:lnTo>
                <a:lnTo>
                  <a:pt x="114418" y="16000"/>
                </a:lnTo>
                <a:lnTo>
                  <a:pt x="114418" y="16000"/>
                </a:lnTo>
                <a:lnTo>
                  <a:pt x="114418" y="16000"/>
                </a:lnTo>
                <a:lnTo>
                  <a:pt x="114418" y="16000"/>
                </a:lnTo>
                <a:lnTo>
                  <a:pt x="114418" y="16000"/>
                </a:lnTo>
                <a:lnTo>
                  <a:pt x="117209" y="16000"/>
                </a:lnTo>
                <a:lnTo>
                  <a:pt x="117209" y="16000"/>
                </a:lnTo>
                <a:lnTo>
                  <a:pt x="117209" y="16000"/>
                </a:lnTo>
                <a:lnTo>
                  <a:pt x="117209" y="16000"/>
                </a:lnTo>
                <a:lnTo>
                  <a:pt x="117209" y="16000"/>
                </a:lnTo>
                <a:lnTo>
                  <a:pt x="117209" y="16000"/>
                </a:lnTo>
                <a:lnTo>
                  <a:pt x="120000" y="16000"/>
                </a:lnTo>
                <a:lnTo>
                  <a:pt x="120000" y="32000"/>
                </a:lnTo>
                <a:lnTo>
                  <a:pt x="120000" y="32000"/>
                </a:lnTo>
                <a:lnTo>
                  <a:pt x="120000" y="32000"/>
                </a:lnTo>
                <a:lnTo>
                  <a:pt x="120000" y="48000"/>
                </a:lnTo>
                <a:lnTo>
                  <a:pt x="117209" y="48000"/>
                </a:lnTo>
                <a:lnTo>
                  <a:pt x="117209" y="48000"/>
                </a:lnTo>
                <a:lnTo>
                  <a:pt x="117209" y="48000"/>
                </a:lnTo>
                <a:lnTo>
                  <a:pt x="117209" y="48000"/>
                </a:lnTo>
                <a:lnTo>
                  <a:pt x="114418" y="48000"/>
                </a:lnTo>
                <a:lnTo>
                  <a:pt x="114418" y="48000"/>
                </a:lnTo>
                <a:lnTo>
                  <a:pt x="114418" y="48000"/>
                </a:lnTo>
                <a:lnTo>
                  <a:pt x="114418" y="48000"/>
                </a:lnTo>
                <a:lnTo>
                  <a:pt x="114418" y="48000"/>
                </a:lnTo>
                <a:lnTo>
                  <a:pt x="111627" y="48000"/>
                </a:lnTo>
                <a:lnTo>
                  <a:pt x="111627" y="48000"/>
                </a:lnTo>
                <a:lnTo>
                  <a:pt x="111627" y="48000"/>
                </a:lnTo>
                <a:lnTo>
                  <a:pt x="107441" y="48000"/>
                </a:lnTo>
                <a:lnTo>
                  <a:pt x="107441" y="48000"/>
                </a:lnTo>
                <a:lnTo>
                  <a:pt x="107441" y="48000"/>
                </a:lnTo>
                <a:lnTo>
                  <a:pt x="107441" y="48000"/>
                </a:lnTo>
                <a:lnTo>
                  <a:pt x="107441" y="48000"/>
                </a:lnTo>
                <a:lnTo>
                  <a:pt x="104651" y="48000"/>
                </a:lnTo>
                <a:lnTo>
                  <a:pt x="104651" y="48000"/>
                </a:lnTo>
                <a:lnTo>
                  <a:pt x="104651" y="64000"/>
                </a:lnTo>
                <a:lnTo>
                  <a:pt x="104651" y="64000"/>
                </a:lnTo>
                <a:lnTo>
                  <a:pt x="104651" y="64000"/>
                </a:lnTo>
                <a:lnTo>
                  <a:pt x="104651" y="48000"/>
                </a:lnTo>
                <a:lnTo>
                  <a:pt x="101860" y="48000"/>
                </a:lnTo>
                <a:lnTo>
                  <a:pt x="101860" y="64000"/>
                </a:lnTo>
                <a:lnTo>
                  <a:pt x="101860" y="64000"/>
                </a:lnTo>
                <a:lnTo>
                  <a:pt x="101860" y="64000"/>
                </a:lnTo>
                <a:lnTo>
                  <a:pt x="99069" y="64000"/>
                </a:lnTo>
                <a:lnTo>
                  <a:pt x="99069" y="64000"/>
                </a:lnTo>
                <a:lnTo>
                  <a:pt x="99069" y="64000"/>
                </a:lnTo>
                <a:lnTo>
                  <a:pt x="99069" y="64000"/>
                </a:lnTo>
                <a:lnTo>
                  <a:pt x="99069" y="64000"/>
                </a:lnTo>
                <a:lnTo>
                  <a:pt x="99069" y="64000"/>
                </a:lnTo>
                <a:lnTo>
                  <a:pt x="96279" y="64000"/>
                </a:lnTo>
                <a:lnTo>
                  <a:pt x="96279" y="64000"/>
                </a:lnTo>
                <a:lnTo>
                  <a:pt x="96279" y="64000"/>
                </a:lnTo>
                <a:lnTo>
                  <a:pt x="96279" y="48000"/>
                </a:lnTo>
                <a:lnTo>
                  <a:pt x="96279" y="48000"/>
                </a:lnTo>
                <a:lnTo>
                  <a:pt x="96279" y="48000"/>
                </a:lnTo>
                <a:lnTo>
                  <a:pt x="96279" y="64000"/>
                </a:lnTo>
                <a:lnTo>
                  <a:pt x="96279" y="64000"/>
                </a:lnTo>
                <a:lnTo>
                  <a:pt x="96279" y="48000"/>
                </a:lnTo>
                <a:lnTo>
                  <a:pt x="92093" y="48000"/>
                </a:lnTo>
                <a:lnTo>
                  <a:pt x="92093" y="48000"/>
                </a:lnTo>
                <a:lnTo>
                  <a:pt x="92093" y="48000"/>
                </a:lnTo>
                <a:lnTo>
                  <a:pt x="92093" y="48000"/>
                </a:lnTo>
                <a:lnTo>
                  <a:pt x="92093" y="48000"/>
                </a:lnTo>
                <a:lnTo>
                  <a:pt x="92093" y="32000"/>
                </a:lnTo>
                <a:lnTo>
                  <a:pt x="89302" y="32000"/>
                </a:lnTo>
                <a:lnTo>
                  <a:pt x="89302" y="48000"/>
                </a:lnTo>
                <a:lnTo>
                  <a:pt x="89302" y="48000"/>
                </a:lnTo>
                <a:lnTo>
                  <a:pt x="89302" y="48000"/>
                </a:lnTo>
                <a:lnTo>
                  <a:pt x="89302" y="48000"/>
                </a:lnTo>
                <a:lnTo>
                  <a:pt x="89302" y="48000"/>
                </a:lnTo>
                <a:lnTo>
                  <a:pt x="89302" y="48000"/>
                </a:lnTo>
                <a:lnTo>
                  <a:pt x="86511" y="48000"/>
                </a:lnTo>
                <a:lnTo>
                  <a:pt x="86511" y="64000"/>
                </a:lnTo>
                <a:lnTo>
                  <a:pt x="89302" y="64000"/>
                </a:lnTo>
                <a:lnTo>
                  <a:pt x="89302" y="64000"/>
                </a:lnTo>
                <a:lnTo>
                  <a:pt x="86511" y="64000"/>
                </a:lnTo>
                <a:lnTo>
                  <a:pt x="86511" y="64000"/>
                </a:lnTo>
                <a:lnTo>
                  <a:pt x="86511" y="64000"/>
                </a:lnTo>
                <a:lnTo>
                  <a:pt x="86511" y="64000"/>
                </a:lnTo>
                <a:lnTo>
                  <a:pt x="86511" y="64000"/>
                </a:lnTo>
                <a:lnTo>
                  <a:pt x="86511" y="64000"/>
                </a:lnTo>
                <a:lnTo>
                  <a:pt x="86511" y="64000"/>
                </a:lnTo>
                <a:lnTo>
                  <a:pt x="83720" y="64000"/>
                </a:lnTo>
                <a:lnTo>
                  <a:pt x="83720" y="88000"/>
                </a:lnTo>
                <a:lnTo>
                  <a:pt x="83720" y="88000"/>
                </a:lnTo>
                <a:lnTo>
                  <a:pt x="83720" y="64000"/>
                </a:lnTo>
                <a:lnTo>
                  <a:pt x="83720" y="64000"/>
                </a:lnTo>
                <a:lnTo>
                  <a:pt x="80930" y="64000"/>
                </a:lnTo>
                <a:lnTo>
                  <a:pt x="80930" y="64000"/>
                </a:lnTo>
                <a:lnTo>
                  <a:pt x="80930" y="64000"/>
                </a:lnTo>
                <a:lnTo>
                  <a:pt x="80930" y="64000"/>
                </a:lnTo>
                <a:lnTo>
                  <a:pt x="80930" y="64000"/>
                </a:lnTo>
                <a:lnTo>
                  <a:pt x="80930" y="64000"/>
                </a:lnTo>
                <a:lnTo>
                  <a:pt x="76744" y="64000"/>
                </a:lnTo>
                <a:lnTo>
                  <a:pt x="76744" y="64000"/>
                </a:lnTo>
                <a:lnTo>
                  <a:pt x="76744" y="64000"/>
                </a:lnTo>
                <a:lnTo>
                  <a:pt x="76744" y="64000"/>
                </a:lnTo>
                <a:lnTo>
                  <a:pt x="76744" y="64000"/>
                </a:lnTo>
                <a:lnTo>
                  <a:pt x="76744" y="64000"/>
                </a:lnTo>
                <a:lnTo>
                  <a:pt x="73953" y="64000"/>
                </a:lnTo>
                <a:lnTo>
                  <a:pt x="73953" y="88000"/>
                </a:lnTo>
                <a:lnTo>
                  <a:pt x="73953" y="88000"/>
                </a:lnTo>
                <a:lnTo>
                  <a:pt x="73953" y="88000"/>
                </a:lnTo>
                <a:lnTo>
                  <a:pt x="71162" y="88000"/>
                </a:lnTo>
                <a:lnTo>
                  <a:pt x="71162" y="88000"/>
                </a:lnTo>
                <a:lnTo>
                  <a:pt x="71162" y="88000"/>
                </a:lnTo>
                <a:lnTo>
                  <a:pt x="71162" y="88000"/>
                </a:lnTo>
                <a:lnTo>
                  <a:pt x="71162" y="88000"/>
                </a:lnTo>
                <a:lnTo>
                  <a:pt x="71162" y="88000"/>
                </a:lnTo>
                <a:lnTo>
                  <a:pt x="68372" y="88000"/>
                </a:lnTo>
                <a:lnTo>
                  <a:pt x="68372" y="88000"/>
                </a:lnTo>
                <a:lnTo>
                  <a:pt x="68372" y="88000"/>
                </a:lnTo>
                <a:lnTo>
                  <a:pt x="68372" y="88000"/>
                </a:lnTo>
                <a:lnTo>
                  <a:pt x="68372" y="88000"/>
                </a:lnTo>
                <a:lnTo>
                  <a:pt x="68372" y="88000"/>
                </a:lnTo>
                <a:lnTo>
                  <a:pt x="68372" y="104000"/>
                </a:lnTo>
                <a:lnTo>
                  <a:pt x="65581" y="104000"/>
                </a:lnTo>
                <a:lnTo>
                  <a:pt x="65581" y="104000"/>
                </a:lnTo>
                <a:lnTo>
                  <a:pt x="65581" y="104000"/>
                </a:lnTo>
                <a:lnTo>
                  <a:pt x="61395" y="104000"/>
                </a:lnTo>
                <a:lnTo>
                  <a:pt x="61395" y="104000"/>
                </a:lnTo>
                <a:lnTo>
                  <a:pt x="61395" y="104000"/>
                </a:lnTo>
                <a:lnTo>
                  <a:pt x="61395" y="104000"/>
                </a:lnTo>
                <a:lnTo>
                  <a:pt x="61395" y="104000"/>
                </a:lnTo>
                <a:lnTo>
                  <a:pt x="61395" y="104000"/>
                </a:lnTo>
                <a:lnTo>
                  <a:pt x="58604" y="104000"/>
                </a:lnTo>
                <a:lnTo>
                  <a:pt x="58604" y="104000"/>
                </a:lnTo>
                <a:lnTo>
                  <a:pt x="58604" y="104000"/>
                </a:lnTo>
                <a:lnTo>
                  <a:pt x="58604" y="104000"/>
                </a:lnTo>
                <a:lnTo>
                  <a:pt x="58604" y="104000"/>
                </a:lnTo>
                <a:lnTo>
                  <a:pt x="55813" y="104000"/>
                </a:lnTo>
                <a:lnTo>
                  <a:pt x="55813" y="104000"/>
                </a:lnTo>
                <a:lnTo>
                  <a:pt x="55813" y="104000"/>
                </a:lnTo>
                <a:lnTo>
                  <a:pt x="55813" y="104000"/>
                </a:lnTo>
                <a:lnTo>
                  <a:pt x="53023" y="104000"/>
                </a:lnTo>
                <a:lnTo>
                  <a:pt x="53023" y="104000"/>
                </a:lnTo>
                <a:lnTo>
                  <a:pt x="53023" y="120000"/>
                </a:lnTo>
                <a:lnTo>
                  <a:pt x="53023" y="120000"/>
                </a:lnTo>
                <a:lnTo>
                  <a:pt x="53023" y="120000"/>
                </a:lnTo>
                <a:lnTo>
                  <a:pt x="53023" y="120000"/>
                </a:lnTo>
                <a:lnTo>
                  <a:pt x="50232" y="120000"/>
                </a:lnTo>
                <a:lnTo>
                  <a:pt x="50232" y="120000"/>
                </a:lnTo>
                <a:lnTo>
                  <a:pt x="50232" y="120000"/>
                </a:lnTo>
                <a:lnTo>
                  <a:pt x="50232" y="120000"/>
                </a:lnTo>
                <a:lnTo>
                  <a:pt x="50232" y="120000"/>
                </a:lnTo>
                <a:lnTo>
                  <a:pt x="50232" y="120000"/>
                </a:lnTo>
                <a:lnTo>
                  <a:pt x="50232" y="120000"/>
                </a:lnTo>
                <a:lnTo>
                  <a:pt x="46046" y="120000"/>
                </a:lnTo>
                <a:lnTo>
                  <a:pt x="46046" y="104000"/>
                </a:lnTo>
                <a:lnTo>
                  <a:pt x="46046" y="104000"/>
                </a:lnTo>
                <a:lnTo>
                  <a:pt x="46046" y="120000"/>
                </a:lnTo>
                <a:lnTo>
                  <a:pt x="46046" y="120000"/>
                </a:lnTo>
                <a:lnTo>
                  <a:pt x="46046" y="120000"/>
                </a:lnTo>
                <a:lnTo>
                  <a:pt x="46046" y="120000"/>
                </a:lnTo>
                <a:lnTo>
                  <a:pt x="46046" y="120000"/>
                </a:lnTo>
                <a:lnTo>
                  <a:pt x="46046" y="120000"/>
                </a:lnTo>
                <a:lnTo>
                  <a:pt x="46046" y="104000"/>
                </a:lnTo>
                <a:lnTo>
                  <a:pt x="43255" y="104000"/>
                </a:lnTo>
                <a:lnTo>
                  <a:pt x="43255" y="104000"/>
                </a:lnTo>
                <a:lnTo>
                  <a:pt x="43255" y="104000"/>
                </a:lnTo>
                <a:lnTo>
                  <a:pt x="43255" y="120000"/>
                </a:lnTo>
                <a:lnTo>
                  <a:pt x="43255" y="120000"/>
                </a:lnTo>
                <a:lnTo>
                  <a:pt x="43255" y="120000"/>
                </a:lnTo>
                <a:lnTo>
                  <a:pt x="43255" y="120000"/>
                </a:lnTo>
                <a:lnTo>
                  <a:pt x="40465" y="120000"/>
                </a:lnTo>
                <a:lnTo>
                  <a:pt x="40465" y="120000"/>
                </a:lnTo>
                <a:lnTo>
                  <a:pt x="40465" y="120000"/>
                </a:lnTo>
                <a:lnTo>
                  <a:pt x="40465" y="120000"/>
                </a:lnTo>
                <a:lnTo>
                  <a:pt x="40465" y="120000"/>
                </a:lnTo>
                <a:lnTo>
                  <a:pt x="37674" y="120000"/>
                </a:lnTo>
                <a:lnTo>
                  <a:pt x="37674" y="120000"/>
                </a:lnTo>
                <a:lnTo>
                  <a:pt x="37674" y="120000"/>
                </a:lnTo>
                <a:lnTo>
                  <a:pt x="37674" y="120000"/>
                </a:lnTo>
                <a:lnTo>
                  <a:pt x="34883" y="120000"/>
                </a:lnTo>
                <a:lnTo>
                  <a:pt x="34883" y="120000"/>
                </a:lnTo>
                <a:lnTo>
                  <a:pt x="34883" y="120000"/>
                </a:lnTo>
                <a:lnTo>
                  <a:pt x="34883" y="120000"/>
                </a:lnTo>
                <a:lnTo>
                  <a:pt x="34883" y="120000"/>
                </a:lnTo>
                <a:lnTo>
                  <a:pt x="30697" y="120000"/>
                </a:lnTo>
                <a:lnTo>
                  <a:pt x="30697" y="120000"/>
                </a:lnTo>
                <a:lnTo>
                  <a:pt x="30697" y="120000"/>
                </a:lnTo>
                <a:lnTo>
                  <a:pt x="30697" y="120000"/>
                </a:lnTo>
                <a:lnTo>
                  <a:pt x="30697" y="120000"/>
                </a:lnTo>
                <a:lnTo>
                  <a:pt x="30697" y="120000"/>
                </a:lnTo>
                <a:lnTo>
                  <a:pt x="30697" y="120000"/>
                </a:lnTo>
                <a:lnTo>
                  <a:pt x="27906" y="120000"/>
                </a:lnTo>
                <a:lnTo>
                  <a:pt x="27906" y="120000"/>
                </a:lnTo>
                <a:lnTo>
                  <a:pt x="27906" y="120000"/>
                </a:lnTo>
                <a:lnTo>
                  <a:pt x="27906" y="104000"/>
                </a:lnTo>
                <a:lnTo>
                  <a:pt x="25116" y="104000"/>
                </a:lnTo>
                <a:lnTo>
                  <a:pt x="25116" y="104000"/>
                </a:lnTo>
                <a:lnTo>
                  <a:pt x="25116" y="104000"/>
                </a:lnTo>
                <a:lnTo>
                  <a:pt x="25116" y="104000"/>
                </a:lnTo>
                <a:lnTo>
                  <a:pt x="22325" y="104000"/>
                </a:lnTo>
                <a:lnTo>
                  <a:pt x="22325" y="104000"/>
                </a:lnTo>
                <a:lnTo>
                  <a:pt x="22325" y="120000"/>
                </a:lnTo>
                <a:lnTo>
                  <a:pt x="22325" y="120000"/>
                </a:lnTo>
                <a:lnTo>
                  <a:pt x="22325" y="120000"/>
                </a:lnTo>
                <a:lnTo>
                  <a:pt x="22325" y="120000"/>
                </a:lnTo>
                <a:lnTo>
                  <a:pt x="22325" y="120000"/>
                </a:lnTo>
                <a:lnTo>
                  <a:pt x="19534" y="120000"/>
                </a:lnTo>
                <a:lnTo>
                  <a:pt x="19534" y="104000"/>
                </a:lnTo>
                <a:lnTo>
                  <a:pt x="19534" y="104000"/>
                </a:lnTo>
                <a:lnTo>
                  <a:pt x="19534" y="104000"/>
                </a:lnTo>
                <a:lnTo>
                  <a:pt x="19534" y="104000"/>
                </a:lnTo>
                <a:lnTo>
                  <a:pt x="19534" y="104000"/>
                </a:lnTo>
                <a:lnTo>
                  <a:pt x="15348" y="104000"/>
                </a:lnTo>
                <a:lnTo>
                  <a:pt x="15348" y="104000"/>
                </a:lnTo>
                <a:lnTo>
                  <a:pt x="15348" y="104000"/>
                </a:lnTo>
                <a:lnTo>
                  <a:pt x="15348" y="104000"/>
                </a:lnTo>
                <a:lnTo>
                  <a:pt x="15348" y="120000"/>
                </a:lnTo>
                <a:lnTo>
                  <a:pt x="15348" y="120000"/>
                </a:lnTo>
                <a:lnTo>
                  <a:pt x="12558" y="120000"/>
                </a:lnTo>
                <a:lnTo>
                  <a:pt x="12558" y="120000"/>
                </a:lnTo>
                <a:lnTo>
                  <a:pt x="12558" y="120000"/>
                </a:lnTo>
                <a:lnTo>
                  <a:pt x="12558" y="104000"/>
                </a:lnTo>
                <a:lnTo>
                  <a:pt x="12558" y="104000"/>
                </a:lnTo>
                <a:lnTo>
                  <a:pt x="9767" y="104000"/>
                </a:lnTo>
                <a:lnTo>
                  <a:pt x="9767" y="104000"/>
                </a:lnTo>
                <a:lnTo>
                  <a:pt x="9767" y="104000"/>
                </a:lnTo>
                <a:lnTo>
                  <a:pt x="9767" y="104000"/>
                </a:lnTo>
                <a:lnTo>
                  <a:pt x="6976" y="104000"/>
                </a:lnTo>
                <a:lnTo>
                  <a:pt x="6976" y="104000"/>
                </a:lnTo>
                <a:lnTo>
                  <a:pt x="6976" y="104000"/>
                </a:lnTo>
                <a:lnTo>
                  <a:pt x="6976" y="104000"/>
                </a:lnTo>
                <a:lnTo>
                  <a:pt x="6976" y="88000"/>
                </a:lnTo>
                <a:lnTo>
                  <a:pt x="6976" y="88000"/>
                </a:lnTo>
                <a:lnTo>
                  <a:pt x="6976" y="88000"/>
                </a:lnTo>
                <a:lnTo>
                  <a:pt x="6976" y="104000"/>
                </a:lnTo>
                <a:lnTo>
                  <a:pt x="6976" y="104000"/>
                </a:lnTo>
                <a:lnTo>
                  <a:pt x="4186" y="104000"/>
                </a:lnTo>
                <a:lnTo>
                  <a:pt x="4186" y="104000"/>
                </a:lnTo>
                <a:lnTo>
                  <a:pt x="4186" y="104000"/>
                </a:lnTo>
                <a:lnTo>
                  <a:pt x="0" y="104000"/>
                </a:lnTo>
                <a:lnTo>
                  <a:pt x="0" y="104000"/>
                </a:lnTo>
                <a:lnTo>
                  <a:pt x="0" y="88000"/>
                </a:lnTo>
                <a:lnTo>
                  <a:pt x="4186" y="88000"/>
                </a:lnTo>
                <a:lnTo>
                  <a:pt x="4186" y="88000"/>
                </a:lnTo>
                <a:lnTo>
                  <a:pt x="4186" y="88000"/>
                </a:lnTo>
                <a:lnTo>
                  <a:pt x="0" y="88000"/>
                </a:lnTo>
                <a:lnTo>
                  <a:pt x="0" y="64000"/>
                </a:lnTo>
                <a:lnTo>
                  <a:pt x="4186" y="64000"/>
                </a:lnTo>
                <a:lnTo>
                  <a:pt x="4186" y="64000"/>
                </a:lnTo>
                <a:lnTo>
                  <a:pt x="4186" y="64000"/>
                </a:lnTo>
                <a:lnTo>
                  <a:pt x="4186" y="64000"/>
                </a:lnTo>
                <a:lnTo>
                  <a:pt x="4186" y="48000"/>
                </a:lnTo>
                <a:lnTo>
                  <a:pt x="4186" y="48000"/>
                </a:lnTo>
                <a:lnTo>
                  <a:pt x="4186" y="48000"/>
                </a:lnTo>
                <a:lnTo>
                  <a:pt x="6976" y="48000"/>
                </a:lnTo>
                <a:lnTo>
                  <a:pt x="6976" y="48000"/>
                </a:lnTo>
                <a:lnTo>
                  <a:pt x="6976" y="48000"/>
                </a:lnTo>
                <a:lnTo>
                  <a:pt x="6976" y="48000"/>
                </a:lnTo>
                <a:lnTo>
                  <a:pt x="6976" y="48000"/>
                </a:lnTo>
                <a:lnTo>
                  <a:pt x="6976" y="48000"/>
                </a:lnTo>
                <a:lnTo>
                  <a:pt x="6976" y="48000"/>
                </a:lnTo>
                <a:lnTo>
                  <a:pt x="6976" y="64000"/>
                </a:lnTo>
                <a:lnTo>
                  <a:pt x="9767" y="64000"/>
                </a:lnTo>
                <a:lnTo>
                  <a:pt x="9767" y="64000"/>
                </a:lnTo>
                <a:lnTo>
                  <a:pt x="9767" y="48000"/>
                </a:lnTo>
                <a:lnTo>
                  <a:pt x="9767" y="48000"/>
                </a:lnTo>
                <a:lnTo>
                  <a:pt x="9767" y="48000"/>
                </a:lnTo>
                <a:lnTo>
                  <a:pt x="12558" y="48000"/>
                </a:lnTo>
                <a:lnTo>
                  <a:pt x="12558" y="48000"/>
                </a:lnTo>
                <a:lnTo>
                  <a:pt x="9767" y="48000"/>
                </a:lnTo>
                <a:lnTo>
                  <a:pt x="9767" y="48000"/>
                </a:lnTo>
                <a:lnTo>
                  <a:pt x="12558" y="48000"/>
                </a:lnTo>
                <a:lnTo>
                  <a:pt x="12558" y="48000"/>
                </a:lnTo>
                <a:lnTo>
                  <a:pt x="12558" y="48000"/>
                </a:lnTo>
                <a:lnTo>
                  <a:pt x="12558" y="48000"/>
                </a:lnTo>
                <a:lnTo>
                  <a:pt x="15348" y="48000"/>
                </a:lnTo>
                <a:lnTo>
                  <a:pt x="15348" y="48000"/>
                </a:lnTo>
                <a:lnTo>
                  <a:pt x="15348" y="48000"/>
                </a:lnTo>
                <a:lnTo>
                  <a:pt x="15348" y="32000"/>
                </a:lnTo>
                <a:lnTo>
                  <a:pt x="15348" y="32000"/>
                </a:lnTo>
                <a:lnTo>
                  <a:pt x="15348" y="48000"/>
                </a:lnTo>
                <a:lnTo>
                  <a:pt x="15348" y="48000"/>
                </a:lnTo>
                <a:lnTo>
                  <a:pt x="15348" y="32000"/>
                </a:lnTo>
                <a:lnTo>
                  <a:pt x="19534" y="32000"/>
                </a:lnTo>
                <a:lnTo>
                  <a:pt x="19534" y="32000"/>
                </a:lnTo>
                <a:lnTo>
                  <a:pt x="19534" y="32000"/>
                </a:lnTo>
                <a:lnTo>
                  <a:pt x="19534" y="32000"/>
                </a:lnTo>
                <a:lnTo>
                  <a:pt x="19534" y="32000"/>
                </a:lnTo>
                <a:lnTo>
                  <a:pt x="22325" y="32000"/>
                </a:lnTo>
                <a:lnTo>
                  <a:pt x="22325" y="32000"/>
                </a:lnTo>
                <a:lnTo>
                  <a:pt x="22325" y="32000"/>
                </a:lnTo>
                <a:lnTo>
                  <a:pt x="22325" y="32000"/>
                </a:lnTo>
                <a:lnTo>
                  <a:pt x="22325" y="16000"/>
                </a:lnTo>
                <a:lnTo>
                  <a:pt x="25116" y="16000"/>
                </a:lnTo>
                <a:lnTo>
                  <a:pt x="25116" y="16000"/>
                </a:lnTo>
                <a:lnTo>
                  <a:pt x="25116" y="32000"/>
                </a:lnTo>
                <a:lnTo>
                  <a:pt x="25116" y="32000"/>
                </a:lnTo>
                <a:lnTo>
                  <a:pt x="25116" y="32000"/>
                </a:lnTo>
                <a:lnTo>
                  <a:pt x="27906" y="32000"/>
                </a:lnTo>
                <a:lnTo>
                  <a:pt x="27906" y="16000"/>
                </a:lnTo>
                <a:lnTo>
                  <a:pt x="27906" y="16000"/>
                </a:lnTo>
                <a:lnTo>
                  <a:pt x="27906" y="32000"/>
                </a:lnTo>
                <a:lnTo>
                  <a:pt x="27906" y="32000"/>
                </a:lnTo>
                <a:lnTo>
                  <a:pt x="27906" y="32000"/>
                </a:lnTo>
                <a:lnTo>
                  <a:pt x="30697" y="32000"/>
                </a:lnTo>
                <a:lnTo>
                  <a:pt x="30697" y="32000"/>
                </a:lnTo>
                <a:lnTo>
                  <a:pt x="30697" y="32000"/>
                </a:lnTo>
                <a:lnTo>
                  <a:pt x="30697" y="32000"/>
                </a:lnTo>
                <a:lnTo>
                  <a:pt x="30697" y="32000"/>
                </a:lnTo>
                <a:lnTo>
                  <a:pt x="34883" y="32000"/>
                </a:lnTo>
                <a:lnTo>
                  <a:pt x="34883" y="32000"/>
                </a:lnTo>
                <a:lnTo>
                  <a:pt x="34883" y="32000"/>
                </a:lnTo>
                <a:lnTo>
                  <a:pt x="34883" y="32000"/>
                </a:lnTo>
                <a:lnTo>
                  <a:pt x="37674" y="32000"/>
                </a:lnTo>
                <a:lnTo>
                  <a:pt x="37674" y="48000"/>
                </a:lnTo>
                <a:lnTo>
                  <a:pt x="37674" y="48000"/>
                </a:lnTo>
                <a:lnTo>
                  <a:pt x="37674" y="48000"/>
                </a:lnTo>
                <a:lnTo>
                  <a:pt x="37674" y="48000"/>
                </a:lnTo>
                <a:lnTo>
                  <a:pt x="40465" y="48000"/>
                </a:lnTo>
                <a:lnTo>
                  <a:pt x="40465" y="48000"/>
                </a:lnTo>
                <a:lnTo>
                  <a:pt x="40465" y="48000"/>
                </a:lnTo>
                <a:lnTo>
                  <a:pt x="40465" y="48000"/>
                </a:lnTo>
                <a:lnTo>
                  <a:pt x="40465" y="48000"/>
                </a:lnTo>
                <a:lnTo>
                  <a:pt x="43255" y="48000"/>
                </a:lnTo>
                <a:lnTo>
                  <a:pt x="43255" y="64000"/>
                </a:lnTo>
                <a:lnTo>
                  <a:pt x="43255" y="64000"/>
                </a:lnTo>
                <a:lnTo>
                  <a:pt x="43255" y="64000"/>
                </a:lnTo>
                <a:lnTo>
                  <a:pt x="43255" y="64000"/>
                </a:lnTo>
                <a:lnTo>
                  <a:pt x="43255" y="64000"/>
                </a:lnTo>
                <a:lnTo>
                  <a:pt x="46046" y="64000"/>
                </a:lnTo>
                <a:lnTo>
                  <a:pt x="46046" y="64000"/>
                </a:lnTo>
                <a:lnTo>
                  <a:pt x="46046" y="64000"/>
                </a:lnTo>
                <a:lnTo>
                  <a:pt x="46046" y="64000"/>
                </a:lnTo>
                <a:lnTo>
                  <a:pt x="46046" y="48000"/>
                </a:lnTo>
                <a:lnTo>
                  <a:pt x="50232" y="48000"/>
                </a:lnTo>
                <a:lnTo>
                  <a:pt x="50232" y="48000"/>
                </a:lnTo>
                <a:lnTo>
                  <a:pt x="50232" y="48000"/>
                </a:lnTo>
                <a:lnTo>
                  <a:pt x="50232" y="48000"/>
                </a:lnTo>
                <a:lnTo>
                  <a:pt x="53023" y="48000"/>
                </a:lnTo>
                <a:lnTo>
                  <a:pt x="53023" y="48000"/>
                </a:lnTo>
                <a:lnTo>
                  <a:pt x="50232" y="48000"/>
                </a:lnTo>
                <a:lnTo>
                  <a:pt x="50232" y="48000"/>
                </a:lnTo>
                <a:lnTo>
                  <a:pt x="50232" y="32000"/>
                </a:lnTo>
                <a:lnTo>
                  <a:pt x="50232" y="32000"/>
                </a:lnTo>
                <a:lnTo>
                  <a:pt x="53023" y="32000"/>
                </a:lnTo>
                <a:lnTo>
                  <a:pt x="53023" y="32000"/>
                </a:lnTo>
                <a:lnTo>
                  <a:pt x="53023" y="32000"/>
                </a:lnTo>
                <a:lnTo>
                  <a:pt x="53023" y="32000"/>
                </a:lnTo>
                <a:lnTo>
                  <a:pt x="53023" y="32000"/>
                </a:lnTo>
                <a:lnTo>
                  <a:pt x="53023" y="32000"/>
                </a:lnTo>
                <a:lnTo>
                  <a:pt x="53023" y="48000"/>
                </a:lnTo>
                <a:lnTo>
                  <a:pt x="53023" y="48000"/>
                </a:lnTo>
                <a:lnTo>
                  <a:pt x="53023" y="48000"/>
                </a:lnTo>
                <a:lnTo>
                  <a:pt x="53023" y="48000"/>
                </a:lnTo>
                <a:lnTo>
                  <a:pt x="53023" y="48000"/>
                </a:lnTo>
                <a:lnTo>
                  <a:pt x="55813" y="48000"/>
                </a:lnTo>
                <a:lnTo>
                  <a:pt x="55813" y="48000"/>
                </a:lnTo>
                <a:lnTo>
                  <a:pt x="55813" y="48000"/>
                </a:lnTo>
                <a:lnTo>
                  <a:pt x="55813" y="48000"/>
                </a:lnTo>
                <a:lnTo>
                  <a:pt x="55813" y="64000"/>
                </a:lnTo>
                <a:lnTo>
                  <a:pt x="58604" y="64000"/>
                </a:lnTo>
                <a:lnTo>
                  <a:pt x="58604" y="64000"/>
                </a:lnTo>
                <a:lnTo>
                  <a:pt x="58604" y="64000"/>
                </a:lnTo>
                <a:lnTo>
                  <a:pt x="58604" y="64000"/>
                </a:lnTo>
                <a:lnTo>
                  <a:pt x="58604" y="64000"/>
                </a:lnTo>
                <a:lnTo>
                  <a:pt x="58604" y="64000"/>
                </a:lnTo>
                <a:lnTo>
                  <a:pt x="61395" y="64000"/>
                </a:lnTo>
                <a:lnTo>
                  <a:pt x="61395" y="88000"/>
                </a:lnTo>
                <a:lnTo>
                  <a:pt x="61395" y="88000"/>
                </a:lnTo>
                <a:lnTo>
                  <a:pt x="61395" y="64000"/>
                </a:lnTo>
                <a:lnTo>
                  <a:pt x="61395" y="64000"/>
                </a:lnTo>
                <a:lnTo>
                  <a:pt x="61395" y="64000"/>
                </a:lnTo>
                <a:lnTo>
                  <a:pt x="65581" y="64000"/>
                </a:lnTo>
                <a:lnTo>
                  <a:pt x="65581" y="64000"/>
                </a:lnTo>
                <a:lnTo>
                  <a:pt x="65581" y="64000"/>
                </a:lnTo>
                <a:lnTo>
                  <a:pt x="65581" y="64000"/>
                </a:lnTo>
                <a:lnTo>
                  <a:pt x="65581" y="64000"/>
                </a:lnTo>
                <a:lnTo>
                  <a:pt x="61395" y="64000"/>
                </a:lnTo>
                <a:lnTo>
                  <a:pt x="61395" y="64000"/>
                </a:lnTo>
                <a:lnTo>
                  <a:pt x="61395" y="48000"/>
                </a:lnTo>
                <a:lnTo>
                  <a:pt x="61395" y="48000"/>
                </a:lnTo>
                <a:lnTo>
                  <a:pt x="61395" y="48000"/>
                </a:lnTo>
                <a:lnTo>
                  <a:pt x="65581" y="48000"/>
                </a:lnTo>
                <a:lnTo>
                  <a:pt x="65581" y="48000"/>
                </a:lnTo>
                <a:lnTo>
                  <a:pt x="65581" y="48000"/>
                </a:lnTo>
                <a:lnTo>
                  <a:pt x="65581" y="48000"/>
                </a:lnTo>
                <a:lnTo>
                  <a:pt x="68372" y="48000"/>
                </a:lnTo>
                <a:lnTo>
                  <a:pt x="68372" y="48000"/>
                </a:lnTo>
                <a:lnTo>
                  <a:pt x="68372" y="48000"/>
                </a:lnTo>
                <a:lnTo>
                  <a:pt x="68372" y="48000"/>
                </a:lnTo>
                <a:lnTo>
                  <a:pt x="68372" y="48000"/>
                </a:lnTo>
                <a:lnTo>
                  <a:pt x="68372" y="32000"/>
                </a:lnTo>
                <a:lnTo>
                  <a:pt x="68372" y="32000"/>
                </a:lnTo>
                <a:lnTo>
                  <a:pt x="71162" y="32000"/>
                </a:lnTo>
                <a:lnTo>
                  <a:pt x="71162" y="32000"/>
                </a:lnTo>
                <a:lnTo>
                  <a:pt x="71162" y="32000"/>
                </a:lnTo>
                <a:lnTo>
                  <a:pt x="71162" y="32000"/>
                </a:lnTo>
                <a:lnTo>
                  <a:pt x="71162" y="32000"/>
                </a:lnTo>
                <a:lnTo>
                  <a:pt x="71162" y="32000"/>
                </a:lnTo>
                <a:lnTo>
                  <a:pt x="71162" y="32000"/>
                </a:lnTo>
                <a:lnTo>
                  <a:pt x="71162" y="16000"/>
                </a:lnTo>
                <a:lnTo>
                  <a:pt x="71162" y="16000"/>
                </a:lnTo>
                <a:lnTo>
                  <a:pt x="71162" y="16000"/>
                </a:lnTo>
                <a:lnTo>
                  <a:pt x="71162" y="16000"/>
                </a:lnTo>
                <a:lnTo>
                  <a:pt x="71162" y="16000"/>
                </a:lnTo>
                <a:lnTo>
                  <a:pt x="71162" y="16000"/>
                </a:lnTo>
                <a:lnTo>
                  <a:pt x="71162" y="16000"/>
                </a:lnTo>
                <a:lnTo>
                  <a:pt x="71162" y="0"/>
                </a:lnTo>
                <a:lnTo>
                  <a:pt x="73953" y="0"/>
                </a:lnTo>
                <a:lnTo>
                  <a:pt x="73953" y="0"/>
                </a:lnTo>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6" name="Shape 1236"/>
          <p:cNvSpPr/>
          <p:nvPr/>
        </p:nvSpPr>
        <p:spPr>
          <a:xfrm>
            <a:off x="6572251" y="4287837"/>
            <a:ext cx="30956" cy="95251"/>
          </a:xfrm>
          <a:custGeom>
            <a:avLst/>
            <a:gdLst/>
            <a:ahLst/>
            <a:cxnLst/>
            <a:rect l="0" t="0" r="0" b="0"/>
            <a:pathLst>
              <a:path w="120000" h="120000" extrusionOk="0">
                <a:moveTo>
                  <a:pt x="78461" y="116000"/>
                </a:moveTo>
                <a:lnTo>
                  <a:pt x="87692" y="116000"/>
                </a:lnTo>
                <a:lnTo>
                  <a:pt x="87692" y="116000"/>
                </a:lnTo>
                <a:lnTo>
                  <a:pt x="87692" y="116000"/>
                </a:lnTo>
                <a:lnTo>
                  <a:pt x="78461" y="116000"/>
                </a:lnTo>
                <a:lnTo>
                  <a:pt x="78461" y="110000"/>
                </a:lnTo>
                <a:lnTo>
                  <a:pt x="78461" y="110000"/>
                </a:lnTo>
                <a:lnTo>
                  <a:pt x="78461" y="110000"/>
                </a:lnTo>
                <a:lnTo>
                  <a:pt x="78461" y="110000"/>
                </a:lnTo>
                <a:lnTo>
                  <a:pt x="78461" y="110000"/>
                </a:lnTo>
                <a:lnTo>
                  <a:pt x="78461" y="106000"/>
                </a:lnTo>
                <a:lnTo>
                  <a:pt x="78461" y="106000"/>
                </a:lnTo>
                <a:lnTo>
                  <a:pt x="69230" y="106000"/>
                </a:lnTo>
                <a:lnTo>
                  <a:pt x="69230" y="106000"/>
                </a:lnTo>
                <a:lnTo>
                  <a:pt x="69230" y="106000"/>
                </a:lnTo>
                <a:lnTo>
                  <a:pt x="69230" y="110000"/>
                </a:lnTo>
                <a:lnTo>
                  <a:pt x="69230" y="110000"/>
                </a:lnTo>
                <a:lnTo>
                  <a:pt x="69230" y="110000"/>
                </a:lnTo>
                <a:lnTo>
                  <a:pt x="69230" y="106000"/>
                </a:lnTo>
                <a:lnTo>
                  <a:pt x="69230" y="106000"/>
                </a:lnTo>
                <a:lnTo>
                  <a:pt x="69230" y="106000"/>
                </a:lnTo>
                <a:lnTo>
                  <a:pt x="69230" y="106000"/>
                </a:lnTo>
                <a:lnTo>
                  <a:pt x="69230" y="106000"/>
                </a:lnTo>
                <a:lnTo>
                  <a:pt x="69230" y="106000"/>
                </a:lnTo>
                <a:lnTo>
                  <a:pt x="69230" y="106000"/>
                </a:lnTo>
                <a:lnTo>
                  <a:pt x="69230" y="102000"/>
                </a:lnTo>
                <a:lnTo>
                  <a:pt x="60000" y="102000"/>
                </a:lnTo>
                <a:lnTo>
                  <a:pt x="60000" y="102000"/>
                </a:lnTo>
                <a:lnTo>
                  <a:pt x="60000" y="102000"/>
                </a:lnTo>
                <a:lnTo>
                  <a:pt x="60000" y="102000"/>
                </a:lnTo>
                <a:lnTo>
                  <a:pt x="60000" y="98000"/>
                </a:lnTo>
                <a:lnTo>
                  <a:pt x="60000" y="98000"/>
                </a:lnTo>
                <a:lnTo>
                  <a:pt x="60000" y="98000"/>
                </a:lnTo>
                <a:lnTo>
                  <a:pt x="60000" y="98000"/>
                </a:lnTo>
                <a:lnTo>
                  <a:pt x="60000" y="98000"/>
                </a:lnTo>
                <a:lnTo>
                  <a:pt x="60000" y="94000"/>
                </a:lnTo>
                <a:lnTo>
                  <a:pt x="60000" y="94000"/>
                </a:lnTo>
                <a:lnTo>
                  <a:pt x="50769" y="94000"/>
                </a:lnTo>
                <a:lnTo>
                  <a:pt x="50769" y="94000"/>
                </a:lnTo>
                <a:lnTo>
                  <a:pt x="50769" y="94000"/>
                </a:lnTo>
                <a:lnTo>
                  <a:pt x="50769" y="94000"/>
                </a:lnTo>
                <a:lnTo>
                  <a:pt x="36923" y="94000"/>
                </a:lnTo>
                <a:lnTo>
                  <a:pt x="36923" y="98000"/>
                </a:lnTo>
                <a:lnTo>
                  <a:pt x="36923" y="98000"/>
                </a:lnTo>
                <a:lnTo>
                  <a:pt x="36923" y="98000"/>
                </a:lnTo>
                <a:lnTo>
                  <a:pt x="36923" y="98000"/>
                </a:lnTo>
                <a:lnTo>
                  <a:pt x="36923" y="98000"/>
                </a:lnTo>
                <a:lnTo>
                  <a:pt x="36923" y="102000"/>
                </a:lnTo>
                <a:lnTo>
                  <a:pt x="36923" y="102000"/>
                </a:lnTo>
                <a:lnTo>
                  <a:pt x="36923" y="102000"/>
                </a:lnTo>
                <a:lnTo>
                  <a:pt x="36923" y="102000"/>
                </a:lnTo>
                <a:lnTo>
                  <a:pt x="50769" y="102000"/>
                </a:lnTo>
                <a:lnTo>
                  <a:pt x="50769" y="102000"/>
                </a:lnTo>
                <a:lnTo>
                  <a:pt x="50769" y="102000"/>
                </a:lnTo>
                <a:lnTo>
                  <a:pt x="60000" y="102000"/>
                </a:lnTo>
                <a:lnTo>
                  <a:pt x="60000" y="102000"/>
                </a:lnTo>
                <a:lnTo>
                  <a:pt x="60000" y="102000"/>
                </a:lnTo>
                <a:lnTo>
                  <a:pt x="60000" y="106000"/>
                </a:lnTo>
                <a:lnTo>
                  <a:pt x="60000" y="106000"/>
                </a:lnTo>
                <a:lnTo>
                  <a:pt x="60000" y="106000"/>
                </a:lnTo>
                <a:lnTo>
                  <a:pt x="60000" y="106000"/>
                </a:lnTo>
                <a:lnTo>
                  <a:pt x="60000" y="110000"/>
                </a:lnTo>
                <a:lnTo>
                  <a:pt x="50769" y="110000"/>
                </a:lnTo>
                <a:lnTo>
                  <a:pt x="50769" y="110000"/>
                </a:lnTo>
                <a:lnTo>
                  <a:pt x="50769" y="110000"/>
                </a:lnTo>
                <a:lnTo>
                  <a:pt x="36923" y="110000"/>
                </a:lnTo>
                <a:lnTo>
                  <a:pt x="36923" y="110000"/>
                </a:lnTo>
                <a:lnTo>
                  <a:pt x="36923" y="106000"/>
                </a:lnTo>
                <a:lnTo>
                  <a:pt x="36923" y="106000"/>
                </a:lnTo>
                <a:lnTo>
                  <a:pt x="36923" y="106000"/>
                </a:lnTo>
                <a:lnTo>
                  <a:pt x="36923" y="106000"/>
                </a:lnTo>
                <a:lnTo>
                  <a:pt x="27692" y="106000"/>
                </a:lnTo>
                <a:lnTo>
                  <a:pt x="27692" y="106000"/>
                </a:lnTo>
                <a:lnTo>
                  <a:pt x="27692" y="106000"/>
                </a:lnTo>
                <a:lnTo>
                  <a:pt x="27692" y="106000"/>
                </a:lnTo>
                <a:lnTo>
                  <a:pt x="27692" y="106000"/>
                </a:lnTo>
                <a:lnTo>
                  <a:pt x="27692" y="106000"/>
                </a:lnTo>
                <a:lnTo>
                  <a:pt x="27692" y="106000"/>
                </a:lnTo>
                <a:lnTo>
                  <a:pt x="27692" y="102000"/>
                </a:lnTo>
                <a:lnTo>
                  <a:pt x="27692" y="102000"/>
                </a:lnTo>
                <a:lnTo>
                  <a:pt x="18461" y="102000"/>
                </a:lnTo>
                <a:lnTo>
                  <a:pt x="18461" y="102000"/>
                </a:lnTo>
                <a:lnTo>
                  <a:pt x="18461" y="102000"/>
                </a:lnTo>
                <a:lnTo>
                  <a:pt x="18461" y="106000"/>
                </a:lnTo>
                <a:lnTo>
                  <a:pt x="18461" y="106000"/>
                </a:lnTo>
                <a:lnTo>
                  <a:pt x="18461" y="106000"/>
                </a:lnTo>
                <a:lnTo>
                  <a:pt x="18461" y="106000"/>
                </a:lnTo>
                <a:lnTo>
                  <a:pt x="9230" y="106000"/>
                </a:lnTo>
                <a:lnTo>
                  <a:pt x="9230" y="106000"/>
                </a:lnTo>
                <a:lnTo>
                  <a:pt x="9230" y="106000"/>
                </a:lnTo>
                <a:lnTo>
                  <a:pt x="9230" y="106000"/>
                </a:lnTo>
                <a:lnTo>
                  <a:pt x="9230" y="106000"/>
                </a:lnTo>
                <a:lnTo>
                  <a:pt x="9230" y="106000"/>
                </a:lnTo>
                <a:lnTo>
                  <a:pt x="9230" y="102000"/>
                </a:lnTo>
                <a:lnTo>
                  <a:pt x="9230" y="102000"/>
                </a:lnTo>
                <a:lnTo>
                  <a:pt x="9230" y="102000"/>
                </a:lnTo>
                <a:lnTo>
                  <a:pt x="9230" y="102000"/>
                </a:lnTo>
                <a:lnTo>
                  <a:pt x="9230" y="102000"/>
                </a:lnTo>
                <a:lnTo>
                  <a:pt x="9230" y="98000"/>
                </a:lnTo>
                <a:lnTo>
                  <a:pt x="9230" y="98000"/>
                </a:lnTo>
                <a:lnTo>
                  <a:pt x="9230" y="98000"/>
                </a:lnTo>
                <a:lnTo>
                  <a:pt x="9230" y="98000"/>
                </a:lnTo>
                <a:lnTo>
                  <a:pt x="9230" y="98000"/>
                </a:lnTo>
                <a:lnTo>
                  <a:pt x="9230" y="98000"/>
                </a:lnTo>
                <a:lnTo>
                  <a:pt x="0" y="98000"/>
                </a:lnTo>
                <a:lnTo>
                  <a:pt x="0" y="98000"/>
                </a:lnTo>
                <a:lnTo>
                  <a:pt x="0" y="94000"/>
                </a:lnTo>
                <a:lnTo>
                  <a:pt x="0" y="94000"/>
                </a:lnTo>
                <a:lnTo>
                  <a:pt x="0" y="94000"/>
                </a:lnTo>
                <a:lnTo>
                  <a:pt x="0" y="88000"/>
                </a:lnTo>
                <a:lnTo>
                  <a:pt x="0" y="88000"/>
                </a:lnTo>
                <a:lnTo>
                  <a:pt x="0" y="88000"/>
                </a:lnTo>
                <a:lnTo>
                  <a:pt x="0" y="88000"/>
                </a:lnTo>
                <a:lnTo>
                  <a:pt x="0" y="88000"/>
                </a:lnTo>
                <a:lnTo>
                  <a:pt x="0" y="84000"/>
                </a:lnTo>
                <a:lnTo>
                  <a:pt x="0" y="84000"/>
                </a:lnTo>
                <a:lnTo>
                  <a:pt x="0" y="84000"/>
                </a:lnTo>
                <a:lnTo>
                  <a:pt x="0" y="84000"/>
                </a:lnTo>
                <a:lnTo>
                  <a:pt x="9230" y="84000"/>
                </a:lnTo>
                <a:lnTo>
                  <a:pt x="9230" y="84000"/>
                </a:lnTo>
                <a:lnTo>
                  <a:pt x="9230" y="84000"/>
                </a:lnTo>
                <a:lnTo>
                  <a:pt x="9230" y="88000"/>
                </a:lnTo>
                <a:lnTo>
                  <a:pt x="9230" y="88000"/>
                </a:lnTo>
                <a:lnTo>
                  <a:pt x="9230" y="84000"/>
                </a:lnTo>
                <a:lnTo>
                  <a:pt x="9230" y="84000"/>
                </a:lnTo>
                <a:lnTo>
                  <a:pt x="9230" y="88000"/>
                </a:lnTo>
                <a:lnTo>
                  <a:pt x="18461" y="88000"/>
                </a:lnTo>
                <a:lnTo>
                  <a:pt x="18461" y="84000"/>
                </a:lnTo>
                <a:lnTo>
                  <a:pt x="18461" y="84000"/>
                </a:lnTo>
                <a:lnTo>
                  <a:pt x="18461" y="88000"/>
                </a:lnTo>
                <a:lnTo>
                  <a:pt x="18461" y="88000"/>
                </a:lnTo>
                <a:lnTo>
                  <a:pt x="18461" y="88000"/>
                </a:lnTo>
                <a:lnTo>
                  <a:pt x="27692" y="88000"/>
                </a:lnTo>
                <a:lnTo>
                  <a:pt x="27692" y="88000"/>
                </a:lnTo>
                <a:lnTo>
                  <a:pt x="27692" y="88000"/>
                </a:lnTo>
                <a:lnTo>
                  <a:pt x="27692" y="88000"/>
                </a:lnTo>
                <a:lnTo>
                  <a:pt x="27692" y="88000"/>
                </a:lnTo>
                <a:lnTo>
                  <a:pt x="27692" y="88000"/>
                </a:lnTo>
                <a:lnTo>
                  <a:pt x="36923" y="88000"/>
                </a:lnTo>
                <a:lnTo>
                  <a:pt x="36923" y="88000"/>
                </a:lnTo>
                <a:lnTo>
                  <a:pt x="36923" y="88000"/>
                </a:lnTo>
                <a:lnTo>
                  <a:pt x="36923" y="94000"/>
                </a:lnTo>
                <a:lnTo>
                  <a:pt x="36923" y="94000"/>
                </a:lnTo>
                <a:lnTo>
                  <a:pt x="36923" y="94000"/>
                </a:lnTo>
                <a:lnTo>
                  <a:pt x="36923" y="94000"/>
                </a:lnTo>
                <a:lnTo>
                  <a:pt x="50769" y="94000"/>
                </a:lnTo>
                <a:lnTo>
                  <a:pt x="50769" y="94000"/>
                </a:lnTo>
                <a:lnTo>
                  <a:pt x="50769" y="88000"/>
                </a:lnTo>
                <a:lnTo>
                  <a:pt x="36923" y="88000"/>
                </a:lnTo>
                <a:lnTo>
                  <a:pt x="36923" y="88000"/>
                </a:lnTo>
                <a:lnTo>
                  <a:pt x="36923" y="88000"/>
                </a:lnTo>
                <a:lnTo>
                  <a:pt x="36923" y="88000"/>
                </a:lnTo>
                <a:lnTo>
                  <a:pt x="36923" y="88000"/>
                </a:lnTo>
                <a:lnTo>
                  <a:pt x="36923" y="84000"/>
                </a:lnTo>
                <a:lnTo>
                  <a:pt x="36923" y="84000"/>
                </a:lnTo>
                <a:lnTo>
                  <a:pt x="36923" y="84000"/>
                </a:lnTo>
                <a:lnTo>
                  <a:pt x="36923" y="84000"/>
                </a:lnTo>
                <a:lnTo>
                  <a:pt x="36923" y="84000"/>
                </a:lnTo>
                <a:lnTo>
                  <a:pt x="36923" y="80000"/>
                </a:lnTo>
                <a:lnTo>
                  <a:pt x="36923" y="80000"/>
                </a:lnTo>
                <a:lnTo>
                  <a:pt x="36923" y="80000"/>
                </a:lnTo>
                <a:lnTo>
                  <a:pt x="36923" y="80000"/>
                </a:lnTo>
                <a:lnTo>
                  <a:pt x="36923" y="76000"/>
                </a:lnTo>
                <a:lnTo>
                  <a:pt x="36923" y="76000"/>
                </a:lnTo>
                <a:lnTo>
                  <a:pt x="36923" y="76000"/>
                </a:lnTo>
                <a:lnTo>
                  <a:pt x="36923" y="76000"/>
                </a:lnTo>
                <a:lnTo>
                  <a:pt x="36923" y="72000"/>
                </a:lnTo>
                <a:lnTo>
                  <a:pt x="36923" y="72000"/>
                </a:lnTo>
                <a:lnTo>
                  <a:pt x="36923" y="72000"/>
                </a:lnTo>
                <a:lnTo>
                  <a:pt x="36923" y="72000"/>
                </a:lnTo>
                <a:lnTo>
                  <a:pt x="36923" y="66000"/>
                </a:lnTo>
                <a:lnTo>
                  <a:pt x="36923" y="66000"/>
                </a:lnTo>
                <a:lnTo>
                  <a:pt x="36923" y="66000"/>
                </a:lnTo>
                <a:lnTo>
                  <a:pt x="36923" y="66000"/>
                </a:lnTo>
                <a:lnTo>
                  <a:pt x="36923" y="66000"/>
                </a:lnTo>
                <a:lnTo>
                  <a:pt x="27692" y="66000"/>
                </a:lnTo>
                <a:lnTo>
                  <a:pt x="27692" y="66000"/>
                </a:lnTo>
                <a:lnTo>
                  <a:pt x="27692" y="66000"/>
                </a:lnTo>
                <a:lnTo>
                  <a:pt x="27692" y="62000"/>
                </a:lnTo>
                <a:lnTo>
                  <a:pt x="27692" y="62000"/>
                </a:lnTo>
                <a:lnTo>
                  <a:pt x="27692" y="62000"/>
                </a:lnTo>
                <a:lnTo>
                  <a:pt x="27692" y="58000"/>
                </a:lnTo>
                <a:lnTo>
                  <a:pt x="27692" y="58000"/>
                </a:lnTo>
                <a:lnTo>
                  <a:pt x="27692" y="58000"/>
                </a:lnTo>
                <a:lnTo>
                  <a:pt x="27692" y="58000"/>
                </a:lnTo>
                <a:lnTo>
                  <a:pt x="27692" y="54000"/>
                </a:lnTo>
                <a:lnTo>
                  <a:pt x="27692" y="54000"/>
                </a:lnTo>
                <a:lnTo>
                  <a:pt x="27692" y="54000"/>
                </a:lnTo>
                <a:lnTo>
                  <a:pt x="36923" y="54000"/>
                </a:lnTo>
                <a:lnTo>
                  <a:pt x="36923" y="50000"/>
                </a:lnTo>
                <a:lnTo>
                  <a:pt x="27692" y="50000"/>
                </a:lnTo>
                <a:lnTo>
                  <a:pt x="27692" y="50000"/>
                </a:lnTo>
                <a:lnTo>
                  <a:pt x="27692" y="50000"/>
                </a:lnTo>
                <a:lnTo>
                  <a:pt x="27692" y="50000"/>
                </a:lnTo>
                <a:lnTo>
                  <a:pt x="27692" y="50000"/>
                </a:lnTo>
                <a:lnTo>
                  <a:pt x="27692" y="44000"/>
                </a:lnTo>
                <a:lnTo>
                  <a:pt x="27692" y="44000"/>
                </a:lnTo>
                <a:lnTo>
                  <a:pt x="27692" y="44000"/>
                </a:lnTo>
                <a:lnTo>
                  <a:pt x="18461" y="44000"/>
                </a:lnTo>
                <a:lnTo>
                  <a:pt x="18461" y="44000"/>
                </a:lnTo>
                <a:lnTo>
                  <a:pt x="18461" y="40000"/>
                </a:lnTo>
                <a:lnTo>
                  <a:pt x="18461" y="40000"/>
                </a:lnTo>
                <a:lnTo>
                  <a:pt x="18461" y="40000"/>
                </a:lnTo>
                <a:lnTo>
                  <a:pt x="18461" y="40000"/>
                </a:lnTo>
                <a:lnTo>
                  <a:pt x="18461" y="36000"/>
                </a:lnTo>
                <a:lnTo>
                  <a:pt x="18461" y="36000"/>
                </a:lnTo>
                <a:lnTo>
                  <a:pt x="27692" y="36000"/>
                </a:lnTo>
                <a:lnTo>
                  <a:pt x="27692" y="36000"/>
                </a:lnTo>
                <a:lnTo>
                  <a:pt x="27692" y="36000"/>
                </a:lnTo>
                <a:lnTo>
                  <a:pt x="27692" y="32000"/>
                </a:lnTo>
                <a:lnTo>
                  <a:pt x="27692" y="32000"/>
                </a:lnTo>
                <a:lnTo>
                  <a:pt x="27692" y="32000"/>
                </a:lnTo>
                <a:lnTo>
                  <a:pt x="27692" y="32000"/>
                </a:lnTo>
                <a:lnTo>
                  <a:pt x="27692" y="28000"/>
                </a:lnTo>
                <a:lnTo>
                  <a:pt x="27692" y="28000"/>
                </a:lnTo>
                <a:lnTo>
                  <a:pt x="27692" y="28000"/>
                </a:lnTo>
                <a:lnTo>
                  <a:pt x="27692" y="22000"/>
                </a:lnTo>
                <a:lnTo>
                  <a:pt x="27692" y="22000"/>
                </a:lnTo>
                <a:lnTo>
                  <a:pt x="27692" y="22000"/>
                </a:lnTo>
                <a:lnTo>
                  <a:pt x="27692" y="22000"/>
                </a:lnTo>
                <a:lnTo>
                  <a:pt x="27692" y="22000"/>
                </a:lnTo>
                <a:lnTo>
                  <a:pt x="27692" y="18000"/>
                </a:lnTo>
                <a:lnTo>
                  <a:pt x="27692" y="18000"/>
                </a:lnTo>
                <a:lnTo>
                  <a:pt x="27692" y="18000"/>
                </a:lnTo>
                <a:lnTo>
                  <a:pt x="36923" y="18000"/>
                </a:lnTo>
                <a:lnTo>
                  <a:pt x="36923" y="18000"/>
                </a:lnTo>
                <a:lnTo>
                  <a:pt x="36923" y="18000"/>
                </a:lnTo>
                <a:lnTo>
                  <a:pt x="36923" y="14000"/>
                </a:lnTo>
                <a:lnTo>
                  <a:pt x="36923" y="14000"/>
                </a:lnTo>
                <a:lnTo>
                  <a:pt x="36923" y="14000"/>
                </a:lnTo>
                <a:lnTo>
                  <a:pt x="36923" y="14000"/>
                </a:lnTo>
                <a:lnTo>
                  <a:pt x="36923" y="14000"/>
                </a:lnTo>
                <a:lnTo>
                  <a:pt x="36923" y="10000"/>
                </a:lnTo>
                <a:lnTo>
                  <a:pt x="50769" y="10000"/>
                </a:lnTo>
                <a:lnTo>
                  <a:pt x="50769" y="10000"/>
                </a:lnTo>
                <a:lnTo>
                  <a:pt x="50769" y="10000"/>
                </a:lnTo>
                <a:lnTo>
                  <a:pt x="50769" y="10000"/>
                </a:lnTo>
                <a:lnTo>
                  <a:pt x="50769" y="10000"/>
                </a:lnTo>
                <a:lnTo>
                  <a:pt x="50769" y="6000"/>
                </a:lnTo>
                <a:lnTo>
                  <a:pt x="60000" y="6000"/>
                </a:lnTo>
                <a:lnTo>
                  <a:pt x="60000" y="6000"/>
                </a:lnTo>
                <a:lnTo>
                  <a:pt x="60000" y="6000"/>
                </a:lnTo>
                <a:lnTo>
                  <a:pt x="60000" y="6000"/>
                </a:lnTo>
                <a:lnTo>
                  <a:pt x="60000" y="0"/>
                </a:lnTo>
                <a:lnTo>
                  <a:pt x="60000" y="0"/>
                </a:lnTo>
                <a:lnTo>
                  <a:pt x="60000" y="0"/>
                </a:lnTo>
                <a:lnTo>
                  <a:pt x="60000" y="6000"/>
                </a:lnTo>
                <a:lnTo>
                  <a:pt x="69230" y="6000"/>
                </a:lnTo>
                <a:lnTo>
                  <a:pt x="69230" y="6000"/>
                </a:lnTo>
                <a:lnTo>
                  <a:pt x="69230" y="6000"/>
                </a:lnTo>
                <a:lnTo>
                  <a:pt x="69230" y="6000"/>
                </a:lnTo>
                <a:lnTo>
                  <a:pt x="69230" y="6000"/>
                </a:lnTo>
                <a:lnTo>
                  <a:pt x="69230" y="10000"/>
                </a:lnTo>
                <a:lnTo>
                  <a:pt x="60000" y="10000"/>
                </a:lnTo>
                <a:lnTo>
                  <a:pt x="60000" y="10000"/>
                </a:lnTo>
                <a:lnTo>
                  <a:pt x="60000" y="10000"/>
                </a:lnTo>
                <a:lnTo>
                  <a:pt x="60000" y="10000"/>
                </a:lnTo>
                <a:lnTo>
                  <a:pt x="60000" y="14000"/>
                </a:lnTo>
                <a:lnTo>
                  <a:pt x="60000" y="14000"/>
                </a:lnTo>
                <a:lnTo>
                  <a:pt x="60000" y="14000"/>
                </a:lnTo>
                <a:lnTo>
                  <a:pt x="60000" y="14000"/>
                </a:lnTo>
                <a:lnTo>
                  <a:pt x="60000" y="14000"/>
                </a:lnTo>
                <a:lnTo>
                  <a:pt x="60000" y="18000"/>
                </a:lnTo>
                <a:lnTo>
                  <a:pt x="60000" y="18000"/>
                </a:lnTo>
                <a:lnTo>
                  <a:pt x="60000" y="18000"/>
                </a:lnTo>
                <a:lnTo>
                  <a:pt x="60000" y="18000"/>
                </a:lnTo>
                <a:lnTo>
                  <a:pt x="60000" y="18000"/>
                </a:lnTo>
                <a:lnTo>
                  <a:pt x="60000" y="18000"/>
                </a:lnTo>
                <a:lnTo>
                  <a:pt x="69230" y="18000"/>
                </a:lnTo>
                <a:lnTo>
                  <a:pt x="69230" y="18000"/>
                </a:lnTo>
                <a:lnTo>
                  <a:pt x="69230" y="18000"/>
                </a:lnTo>
                <a:lnTo>
                  <a:pt x="69230" y="18000"/>
                </a:lnTo>
                <a:lnTo>
                  <a:pt x="69230" y="18000"/>
                </a:lnTo>
                <a:lnTo>
                  <a:pt x="69230" y="22000"/>
                </a:lnTo>
                <a:lnTo>
                  <a:pt x="69230" y="22000"/>
                </a:lnTo>
                <a:lnTo>
                  <a:pt x="69230" y="22000"/>
                </a:lnTo>
                <a:lnTo>
                  <a:pt x="69230" y="22000"/>
                </a:lnTo>
                <a:lnTo>
                  <a:pt x="69230" y="22000"/>
                </a:lnTo>
                <a:lnTo>
                  <a:pt x="69230" y="28000"/>
                </a:lnTo>
                <a:lnTo>
                  <a:pt x="69230" y="28000"/>
                </a:lnTo>
                <a:lnTo>
                  <a:pt x="69230" y="28000"/>
                </a:lnTo>
                <a:lnTo>
                  <a:pt x="69230" y="28000"/>
                </a:lnTo>
                <a:lnTo>
                  <a:pt x="69230" y="32000"/>
                </a:lnTo>
                <a:lnTo>
                  <a:pt x="69230" y="32000"/>
                </a:lnTo>
                <a:lnTo>
                  <a:pt x="69230" y="32000"/>
                </a:lnTo>
                <a:lnTo>
                  <a:pt x="69230" y="32000"/>
                </a:lnTo>
                <a:lnTo>
                  <a:pt x="69230" y="36000"/>
                </a:lnTo>
                <a:lnTo>
                  <a:pt x="69230" y="36000"/>
                </a:lnTo>
                <a:lnTo>
                  <a:pt x="60000" y="36000"/>
                </a:lnTo>
                <a:lnTo>
                  <a:pt x="60000" y="36000"/>
                </a:lnTo>
                <a:lnTo>
                  <a:pt x="60000" y="36000"/>
                </a:lnTo>
                <a:lnTo>
                  <a:pt x="60000" y="40000"/>
                </a:lnTo>
                <a:lnTo>
                  <a:pt x="60000" y="40000"/>
                </a:lnTo>
                <a:lnTo>
                  <a:pt x="60000" y="40000"/>
                </a:lnTo>
                <a:lnTo>
                  <a:pt x="60000" y="40000"/>
                </a:lnTo>
                <a:lnTo>
                  <a:pt x="60000" y="40000"/>
                </a:lnTo>
                <a:lnTo>
                  <a:pt x="50769" y="40000"/>
                </a:lnTo>
                <a:lnTo>
                  <a:pt x="50769" y="40000"/>
                </a:lnTo>
                <a:lnTo>
                  <a:pt x="60000" y="40000"/>
                </a:lnTo>
                <a:lnTo>
                  <a:pt x="60000" y="40000"/>
                </a:lnTo>
                <a:lnTo>
                  <a:pt x="60000" y="40000"/>
                </a:lnTo>
                <a:lnTo>
                  <a:pt x="60000" y="40000"/>
                </a:lnTo>
                <a:lnTo>
                  <a:pt x="60000" y="40000"/>
                </a:lnTo>
                <a:lnTo>
                  <a:pt x="69230" y="40000"/>
                </a:lnTo>
                <a:lnTo>
                  <a:pt x="69230" y="40000"/>
                </a:lnTo>
                <a:lnTo>
                  <a:pt x="69230" y="40000"/>
                </a:lnTo>
                <a:lnTo>
                  <a:pt x="69230" y="40000"/>
                </a:lnTo>
                <a:lnTo>
                  <a:pt x="69230" y="40000"/>
                </a:lnTo>
                <a:lnTo>
                  <a:pt x="69230" y="40000"/>
                </a:lnTo>
                <a:lnTo>
                  <a:pt x="69230" y="40000"/>
                </a:lnTo>
                <a:lnTo>
                  <a:pt x="69230" y="40000"/>
                </a:lnTo>
                <a:lnTo>
                  <a:pt x="69230" y="36000"/>
                </a:lnTo>
                <a:lnTo>
                  <a:pt x="69230" y="36000"/>
                </a:lnTo>
                <a:lnTo>
                  <a:pt x="69230" y="36000"/>
                </a:lnTo>
                <a:lnTo>
                  <a:pt x="69230" y="36000"/>
                </a:lnTo>
                <a:lnTo>
                  <a:pt x="69230" y="32000"/>
                </a:lnTo>
                <a:lnTo>
                  <a:pt x="69230" y="32000"/>
                </a:lnTo>
                <a:lnTo>
                  <a:pt x="69230" y="32000"/>
                </a:lnTo>
                <a:lnTo>
                  <a:pt x="78461" y="32000"/>
                </a:lnTo>
                <a:lnTo>
                  <a:pt x="78461" y="32000"/>
                </a:lnTo>
                <a:lnTo>
                  <a:pt x="78461" y="32000"/>
                </a:lnTo>
                <a:lnTo>
                  <a:pt x="78461" y="32000"/>
                </a:lnTo>
                <a:lnTo>
                  <a:pt x="87692" y="32000"/>
                </a:lnTo>
                <a:lnTo>
                  <a:pt x="87692" y="28000"/>
                </a:lnTo>
                <a:lnTo>
                  <a:pt x="87692" y="28000"/>
                </a:lnTo>
                <a:lnTo>
                  <a:pt x="87692" y="28000"/>
                </a:lnTo>
                <a:lnTo>
                  <a:pt x="87692" y="28000"/>
                </a:lnTo>
                <a:lnTo>
                  <a:pt x="87692" y="28000"/>
                </a:lnTo>
                <a:lnTo>
                  <a:pt x="87692" y="28000"/>
                </a:lnTo>
                <a:lnTo>
                  <a:pt x="101538" y="28000"/>
                </a:lnTo>
                <a:lnTo>
                  <a:pt x="101538" y="28000"/>
                </a:lnTo>
                <a:lnTo>
                  <a:pt x="101538" y="28000"/>
                </a:lnTo>
                <a:lnTo>
                  <a:pt x="101538" y="28000"/>
                </a:lnTo>
                <a:lnTo>
                  <a:pt x="101538" y="22000"/>
                </a:lnTo>
                <a:lnTo>
                  <a:pt x="110769" y="22000"/>
                </a:lnTo>
                <a:lnTo>
                  <a:pt x="110769" y="22000"/>
                </a:lnTo>
                <a:lnTo>
                  <a:pt x="110769" y="28000"/>
                </a:lnTo>
                <a:lnTo>
                  <a:pt x="110769" y="28000"/>
                </a:lnTo>
                <a:lnTo>
                  <a:pt x="110769" y="28000"/>
                </a:lnTo>
                <a:lnTo>
                  <a:pt x="110769" y="28000"/>
                </a:lnTo>
                <a:lnTo>
                  <a:pt x="110769" y="28000"/>
                </a:lnTo>
                <a:lnTo>
                  <a:pt x="110769" y="32000"/>
                </a:lnTo>
                <a:lnTo>
                  <a:pt x="110769" y="32000"/>
                </a:lnTo>
                <a:lnTo>
                  <a:pt x="110769" y="32000"/>
                </a:lnTo>
                <a:lnTo>
                  <a:pt x="120000" y="32000"/>
                </a:lnTo>
                <a:lnTo>
                  <a:pt x="120000" y="32000"/>
                </a:lnTo>
                <a:lnTo>
                  <a:pt x="110769" y="32000"/>
                </a:lnTo>
                <a:lnTo>
                  <a:pt x="110769" y="36000"/>
                </a:lnTo>
                <a:lnTo>
                  <a:pt x="110769" y="36000"/>
                </a:lnTo>
                <a:lnTo>
                  <a:pt x="110769" y="36000"/>
                </a:lnTo>
                <a:lnTo>
                  <a:pt x="110769" y="40000"/>
                </a:lnTo>
                <a:lnTo>
                  <a:pt x="110769" y="40000"/>
                </a:lnTo>
                <a:lnTo>
                  <a:pt x="110769" y="40000"/>
                </a:lnTo>
                <a:lnTo>
                  <a:pt x="110769" y="40000"/>
                </a:lnTo>
                <a:lnTo>
                  <a:pt x="110769" y="40000"/>
                </a:lnTo>
                <a:lnTo>
                  <a:pt x="110769" y="44000"/>
                </a:lnTo>
                <a:lnTo>
                  <a:pt x="110769" y="44000"/>
                </a:lnTo>
                <a:lnTo>
                  <a:pt x="101538" y="44000"/>
                </a:lnTo>
                <a:lnTo>
                  <a:pt x="101538" y="44000"/>
                </a:lnTo>
                <a:lnTo>
                  <a:pt x="101538" y="44000"/>
                </a:lnTo>
                <a:lnTo>
                  <a:pt x="101538" y="44000"/>
                </a:lnTo>
                <a:lnTo>
                  <a:pt x="101538" y="44000"/>
                </a:lnTo>
                <a:lnTo>
                  <a:pt x="101538" y="44000"/>
                </a:lnTo>
                <a:lnTo>
                  <a:pt x="101538" y="50000"/>
                </a:lnTo>
                <a:lnTo>
                  <a:pt x="87692" y="50000"/>
                </a:lnTo>
                <a:lnTo>
                  <a:pt x="87692" y="50000"/>
                </a:lnTo>
                <a:lnTo>
                  <a:pt x="87692" y="50000"/>
                </a:lnTo>
                <a:lnTo>
                  <a:pt x="87692" y="50000"/>
                </a:lnTo>
                <a:lnTo>
                  <a:pt x="87692" y="50000"/>
                </a:lnTo>
                <a:lnTo>
                  <a:pt x="87692" y="54000"/>
                </a:lnTo>
                <a:lnTo>
                  <a:pt x="87692" y="54000"/>
                </a:lnTo>
                <a:lnTo>
                  <a:pt x="87692" y="54000"/>
                </a:lnTo>
                <a:lnTo>
                  <a:pt x="78461" y="54000"/>
                </a:lnTo>
                <a:lnTo>
                  <a:pt x="78461" y="54000"/>
                </a:lnTo>
                <a:lnTo>
                  <a:pt x="87692" y="54000"/>
                </a:lnTo>
                <a:lnTo>
                  <a:pt x="87692" y="58000"/>
                </a:lnTo>
                <a:lnTo>
                  <a:pt x="87692" y="58000"/>
                </a:lnTo>
                <a:lnTo>
                  <a:pt x="87692" y="58000"/>
                </a:lnTo>
                <a:lnTo>
                  <a:pt x="87692" y="58000"/>
                </a:lnTo>
                <a:lnTo>
                  <a:pt x="87692" y="58000"/>
                </a:lnTo>
                <a:lnTo>
                  <a:pt x="101538" y="58000"/>
                </a:lnTo>
                <a:lnTo>
                  <a:pt x="101538" y="58000"/>
                </a:lnTo>
                <a:lnTo>
                  <a:pt x="101538" y="58000"/>
                </a:lnTo>
                <a:lnTo>
                  <a:pt x="101538" y="58000"/>
                </a:lnTo>
                <a:lnTo>
                  <a:pt x="101538" y="58000"/>
                </a:lnTo>
                <a:lnTo>
                  <a:pt x="101538" y="58000"/>
                </a:lnTo>
                <a:lnTo>
                  <a:pt x="110769" y="58000"/>
                </a:lnTo>
                <a:lnTo>
                  <a:pt x="110769" y="58000"/>
                </a:lnTo>
                <a:lnTo>
                  <a:pt x="110769" y="58000"/>
                </a:lnTo>
                <a:lnTo>
                  <a:pt x="110769" y="62000"/>
                </a:lnTo>
                <a:lnTo>
                  <a:pt x="110769" y="62000"/>
                </a:lnTo>
                <a:lnTo>
                  <a:pt x="110769" y="62000"/>
                </a:lnTo>
                <a:lnTo>
                  <a:pt x="110769" y="66000"/>
                </a:lnTo>
                <a:lnTo>
                  <a:pt x="110769" y="66000"/>
                </a:lnTo>
                <a:lnTo>
                  <a:pt x="110769" y="66000"/>
                </a:lnTo>
                <a:lnTo>
                  <a:pt x="110769"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72000"/>
                </a:lnTo>
                <a:lnTo>
                  <a:pt x="120000" y="72000"/>
                </a:lnTo>
                <a:lnTo>
                  <a:pt x="120000" y="72000"/>
                </a:lnTo>
                <a:lnTo>
                  <a:pt x="110769" y="72000"/>
                </a:lnTo>
                <a:lnTo>
                  <a:pt x="110769" y="72000"/>
                </a:lnTo>
                <a:lnTo>
                  <a:pt x="110769" y="72000"/>
                </a:lnTo>
                <a:lnTo>
                  <a:pt x="110769" y="72000"/>
                </a:lnTo>
                <a:lnTo>
                  <a:pt x="101538" y="72000"/>
                </a:lnTo>
                <a:lnTo>
                  <a:pt x="101538" y="72000"/>
                </a:lnTo>
                <a:lnTo>
                  <a:pt x="101538" y="72000"/>
                </a:lnTo>
                <a:lnTo>
                  <a:pt x="101538" y="72000"/>
                </a:lnTo>
                <a:lnTo>
                  <a:pt x="101538" y="66000"/>
                </a:lnTo>
                <a:lnTo>
                  <a:pt x="87692" y="66000"/>
                </a:lnTo>
                <a:lnTo>
                  <a:pt x="87692" y="66000"/>
                </a:lnTo>
                <a:lnTo>
                  <a:pt x="87692" y="66000"/>
                </a:lnTo>
                <a:lnTo>
                  <a:pt x="87692" y="66000"/>
                </a:lnTo>
                <a:lnTo>
                  <a:pt x="87692" y="66000"/>
                </a:lnTo>
                <a:lnTo>
                  <a:pt x="78461" y="66000"/>
                </a:lnTo>
                <a:lnTo>
                  <a:pt x="78461" y="66000"/>
                </a:lnTo>
                <a:lnTo>
                  <a:pt x="78461" y="66000"/>
                </a:lnTo>
                <a:lnTo>
                  <a:pt x="78461" y="66000"/>
                </a:lnTo>
                <a:lnTo>
                  <a:pt x="69230" y="66000"/>
                </a:lnTo>
                <a:lnTo>
                  <a:pt x="69230" y="66000"/>
                </a:lnTo>
                <a:lnTo>
                  <a:pt x="69230" y="66000"/>
                </a:lnTo>
                <a:lnTo>
                  <a:pt x="69230" y="62000"/>
                </a:lnTo>
                <a:lnTo>
                  <a:pt x="69230" y="62000"/>
                </a:lnTo>
                <a:lnTo>
                  <a:pt x="60000" y="62000"/>
                </a:lnTo>
                <a:lnTo>
                  <a:pt x="60000" y="62000"/>
                </a:lnTo>
                <a:lnTo>
                  <a:pt x="60000" y="66000"/>
                </a:lnTo>
                <a:lnTo>
                  <a:pt x="60000" y="66000"/>
                </a:lnTo>
                <a:lnTo>
                  <a:pt x="60000" y="66000"/>
                </a:lnTo>
                <a:lnTo>
                  <a:pt x="60000" y="66000"/>
                </a:lnTo>
                <a:lnTo>
                  <a:pt x="60000" y="72000"/>
                </a:lnTo>
                <a:lnTo>
                  <a:pt x="60000" y="72000"/>
                </a:lnTo>
                <a:lnTo>
                  <a:pt x="60000" y="72000"/>
                </a:lnTo>
                <a:lnTo>
                  <a:pt x="60000" y="72000"/>
                </a:lnTo>
                <a:lnTo>
                  <a:pt x="60000" y="76000"/>
                </a:lnTo>
                <a:lnTo>
                  <a:pt x="60000" y="76000"/>
                </a:lnTo>
                <a:lnTo>
                  <a:pt x="60000" y="76000"/>
                </a:lnTo>
                <a:lnTo>
                  <a:pt x="60000" y="76000"/>
                </a:lnTo>
                <a:lnTo>
                  <a:pt x="60000" y="80000"/>
                </a:lnTo>
                <a:lnTo>
                  <a:pt x="60000" y="80000"/>
                </a:lnTo>
                <a:lnTo>
                  <a:pt x="60000" y="80000"/>
                </a:lnTo>
                <a:lnTo>
                  <a:pt x="60000" y="80000"/>
                </a:lnTo>
                <a:lnTo>
                  <a:pt x="60000" y="84000"/>
                </a:lnTo>
                <a:lnTo>
                  <a:pt x="60000" y="84000"/>
                </a:lnTo>
                <a:lnTo>
                  <a:pt x="60000" y="84000"/>
                </a:lnTo>
                <a:lnTo>
                  <a:pt x="60000" y="84000"/>
                </a:lnTo>
                <a:lnTo>
                  <a:pt x="60000" y="84000"/>
                </a:lnTo>
                <a:lnTo>
                  <a:pt x="60000" y="88000"/>
                </a:lnTo>
                <a:lnTo>
                  <a:pt x="60000" y="88000"/>
                </a:lnTo>
                <a:lnTo>
                  <a:pt x="69230" y="88000"/>
                </a:lnTo>
                <a:lnTo>
                  <a:pt x="69230" y="88000"/>
                </a:lnTo>
                <a:lnTo>
                  <a:pt x="69230" y="94000"/>
                </a:lnTo>
                <a:lnTo>
                  <a:pt x="69230" y="94000"/>
                </a:lnTo>
                <a:lnTo>
                  <a:pt x="69230" y="94000"/>
                </a:lnTo>
                <a:lnTo>
                  <a:pt x="69230" y="94000"/>
                </a:lnTo>
                <a:lnTo>
                  <a:pt x="69230" y="94000"/>
                </a:lnTo>
                <a:lnTo>
                  <a:pt x="69230" y="98000"/>
                </a:lnTo>
                <a:lnTo>
                  <a:pt x="69230" y="98000"/>
                </a:lnTo>
                <a:lnTo>
                  <a:pt x="69230" y="98000"/>
                </a:lnTo>
                <a:lnTo>
                  <a:pt x="69230" y="98000"/>
                </a:lnTo>
                <a:lnTo>
                  <a:pt x="78461" y="98000"/>
                </a:lnTo>
                <a:lnTo>
                  <a:pt x="78461" y="102000"/>
                </a:lnTo>
                <a:lnTo>
                  <a:pt x="78461" y="102000"/>
                </a:lnTo>
                <a:lnTo>
                  <a:pt x="78461" y="102000"/>
                </a:lnTo>
                <a:lnTo>
                  <a:pt x="78461" y="102000"/>
                </a:lnTo>
                <a:lnTo>
                  <a:pt x="78461" y="102000"/>
                </a:lnTo>
                <a:lnTo>
                  <a:pt x="78461" y="106000"/>
                </a:lnTo>
                <a:lnTo>
                  <a:pt x="87692" y="106000"/>
                </a:lnTo>
                <a:lnTo>
                  <a:pt x="87692" y="106000"/>
                </a:lnTo>
                <a:lnTo>
                  <a:pt x="87692" y="106000"/>
                </a:lnTo>
                <a:lnTo>
                  <a:pt x="87692" y="106000"/>
                </a:lnTo>
                <a:lnTo>
                  <a:pt x="87692" y="106000"/>
                </a:lnTo>
                <a:lnTo>
                  <a:pt x="87692" y="106000"/>
                </a:lnTo>
                <a:lnTo>
                  <a:pt x="87692" y="110000"/>
                </a:lnTo>
                <a:lnTo>
                  <a:pt x="101538" y="110000"/>
                </a:lnTo>
                <a:lnTo>
                  <a:pt x="101538" y="110000"/>
                </a:lnTo>
                <a:lnTo>
                  <a:pt x="87692" y="110000"/>
                </a:lnTo>
                <a:lnTo>
                  <a:pt x="87692" y="110000"/>
                </a:lnTo>
                <a:lnTo>
                  <a:pt x="87692" y="110000"/>
                </a:lnTo>
                <a:lnTo>
                  <a:pt x="87692" y="110000"/>
                </a:lnTo>
                <a:lnTo>
                  <a:pt x="87692" y="110000"/>
                </a:lnTo>
                <a:lnTo>
                  <a:pt x="87692" y="110000"/>
                </a:lnTo>
                <a:lnTo>
                  <a:pt x="87692" y="116000"/>
                </a:lnTo>
                <a:lnTo>
                  <a:pt x="87692" y="116000"/>
                </a:lnTo>
                <a:lnTo>
                  <a:pt x="87692" y="116000"/>
                </a:lnTo>
                <a:lnTo>
                  <a:pt x="87692" y="116000"/>
                </a:lnTo>
                <a:lnTo>
                  <a:pt x="87692" y="116000"/>
                </a:lnTo>
                <a:lnTo>
                  <a:pt x="101538" y="116000"/>
                </a:lnTo>
                <a:lnTo>
                  <a:pt x="101538" y="120000"/>
                </a:lnTo>
                <a:lnTo>
                  <a:pt x="101538" y="120000"/>
                </a:lnTo>
                <a:lnTo>
                  <a:pt x="87692" y="120000"/>
                </a:lnTo>
                <a:lnTo>
                  <a:pt x="87692" y="120000"/>
                </a:lnTo>
                <a:lnTo>
                  <a:pt x="87692" y="120000"/>
                </a:lnTo>
                <a:lnTo>
                  <a:pt x="87692" y="120000"/>
                </a:lnTo>
                <a:lnTo>
                  <a:pt x="87692" y="120000"/>
                </a:lnTo>
                <a:lnTo>
                  <a:pt x="78461" y="120000"/>
                </a:lnTo>
                <a:lnTo>
                  <a:pt x="78461" y="116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7" name="Shape 1237"/>
          <p:cNvSpPr/>
          <p:nvPr/>
        </p:nvSpPr>
        <p:spPr>
          <a:xfrm>
            <a:off x="6572251" y="4287837"/>
            <a:ext cx="30956" cy="95251"/>
          </a:xfrm>
          <a:custGeom>
            <a:avLst/>
            <a:gdLst/>
            <a:ahLst/>
            <a:cxnLst/>
            <a:rect l="0" t="0" r="0" b="0"/>
            <a:pathLst>
              <a:path w="120000" h="120000" extrusionOk="0">
                <a:moveTo>
                  <a:pt x="78461" y="116000"/>
                </a:moveTo>
                <a:lnTo>
                  <a:pt x="87692" y="116000"/>
                </a:lnTo>
                <a:lnTo>
                  <a:pt x="87692" y="116000"/>
                </a:lnTo>
                <a:lnTo>
                  <a:pt x="87692" y="116000"/>
                </a:lnTo>
                <a:lnTo>
                  <a:pt x="78461" y="116000"/>
                </a:lnTo>
                <a:lnTo>
                  <a:pt x="78461" y="110000"/>
                </a:lnTo>
                <a:lnTo>
                  <a:pt x="78461" y="110000"/>
                </a:lnTo>
                <a:lnTo>
                  <a:pt x="78461" y="110000"/>
                </a:lnTo>
                <a:lnTo>
                  <a:pt x="78461" y="110000"/>
                </a:lnTo>
                <a:lnTo>
                  <a:pt x="78461" y="110000"/>
                </a:lnTo>
                <a:lnTo>
                  <a:pt x="78461" y="106000"/>
                </a:lnTo>
                <a:lnTo>
                  <a:pt x="78461" y="106000"/>
                </a:lnTo>
                <a:lnTo>
                  <a:pt x="69230" y="106000"/>
                </a:lnTo>
                <a:lnTo>
                  <a:pt x="69230" y="106000"/>
                </a:lnTo>
                <a:lnTo>
                  <a:pt x="69230" y="106000"/>
                </a:lnTo>
                <a:lnTo>
                  <a:pt x="69230" y="110000"/>
                </a:lnTo>
                <a:lnTo>
                  <a:pt x="69230" y="110000"/>
                </a:lnTo>
                <a:lnTo>
                  <a:pt x="69230" y="110000"/>
                </a:lnTo>
                <a:lnTo>
                  <a:pt x="69230" y="106000"/>
                </a:lnTo>
                <a:lnTo>
                  <a:pt x="69230" y="106000"/>
                </a:lnTo>
                <a:lnTo>
                  <a:pt x="69230" y="106000"/>
                </a:lnTo>
                <a:lnTo>
                  <a:pt x="69230" y="106000"/>
                </a:lnTo>
                <a:lnTo>
                  <a:pt x="69230" y="106000"/>
                </a:lnTo>
                <a:lnTo>
                  <a:pt x="69230" y="106000"/>
                </a:lnTo>
                <a:lnTo>
                  <a:pt x="69230" y="106000"/>
                </a:lnTo>
                <a:lnTo>
                  <a:pt x="69230" y="102000"/>
                </a:lnTo>
                <a:lnTo>
                  <a:pt x="60000" y="102000"/>
                </a:lnTo>
                <a:lnTo>
                  <a:pt x="60000" y="102000"/>
                </a:lnTo>
                <a:lnTo>
                  <a:pt x="60000" y="102000"/>
                </a:lnTo>
                <a:lnTo>
                  <a:pt x="60000" y="102000"/>
                </a:lnTo>
                <a:lnTo>
                  <a:pt x="60000" y="98000"/>
                </a:lnTo>
                <a:lnTo>
                  <a:pt x="60000" y="98000"/>
                </a:lnTo>
                <a:lnTo>
                  <a:pt x="60000" y="98000"/>
                </a:lnTo>
                <a:lnTo>
                  <a:pt x="60000" y="98000"/>
                </a:lnTo>
                <a:lnTo>
                  <a:pt x="60000" y="98000"/>
                </a:lnTo>
                <a:lnTo>
                  <a:pt x="60000" y="94000"/>
                </a:lnTo>
                <a:lnTo>
                  <a:pt x="60000" y="94000"/>
                </a:lnTo>
                <a:lnTo>
                  <a:pt x="50769" y="94000"/>
                </a:lnTo>
                <a:lnTo>
                  <a:pt x="50769" y="94000"/>
                </a:lnTo>
                <a:lnTo>
                  <a:pt x="50769" y="94000"/>
                </a:lnTo>
                <a:lnTo>
                  <a:pt x="50769" y="94000"/>
                </a:lnTo>
                <a:lnTo>
                  <a:pt x="36923" y="94000"/>
                </a:lnTo>
                <a:lnTo>
                  <a:pt x="36923" y="98000"/>
                </a:lnTo>
                <a:lnTo>
                  <a:pt x="36923" y="98000"/>
                </a:lnTo>
                <a:lnTo>
                  <a:pt x="36923" y="98000"/>
                </a:lnTo>
                <a:lnTo>
                  <a:pt x="36923" y="98000"/>
                </a:lnTo>
                <a:lnTo>
                  <a:pt x="36923" y="98000"/>
                </a:lnTo>
                <a:lnTo>
                  <a:pt x="36923" y="102000"/>
                </a:lnTo>
                <a:lnTo>
                  <a:pt x="36923" y="102000"/>
                </a:lnTo>
                <a:lnTo>
                  <a:pt x="36923" y="102000"/>
                </a:lnTo>
                <a:lnTo>
                  <a:pt x="36923" y="102000"/>
                </a:lnTo>
                <a:lnTo>
                  <a:pt x="50769" y="102000"/>
                </a:lnTo>
                <a:lnTo>
                  <a:pt x="50769" y="102000"/>
                </a:lnTo>
                <a:lnTo>
                  <a:pt x="50769" y="102000"/>
                </a:lnTo>
                <a:lnTo>
                  <a:pt x="60000" y="102000"/>
                </a:lnTo>
                <a:lnTo>
                  <a:pt x="60000" y="102000"/>
                </a:lnTo>
                <a:lnTo>
                  <a:pt x="60000" y="102000"/>
                </a:lnTo>
                <a:lnTo>
                  <a:pt x="60000" y="106000"/>
                </a:lnTo>
                <a:lnTo>
                  <a:pt x="60000" y="106000"/>
                </a:lnTo>
                <a:lnTo>
                  <a:pt x="60000" y="106000"/>
                </a:lnTo>
                <a:lnTo>
                  <a:pt x="60000" y="106000"/>
                </a:lnTo>
                <a:lnTo>
                  <a:pt x="60000" y="110000"/>
                </a:lnTo>
                <a:lnTo>
                  <a:pt x="50769" y="110000"/>
                </a:lnTo>
                <a:lnTo>
                  <a:pt x="50769" y="110000"/>
                </a:lnTo>
                <a:lnTo>
                  <a:pt x="50769" y="110000"/>
                </a:lnTo>
                <a:lnTo>
                  <a:pt x="36923" y="110000"/>
                </a:lnTo>
                <a:lnTo>
                  <a:pt x="36923" y="110000"/>
                </a:lnTo>
                <a:lnTo>
                  <a:pt x="36923" y="106000"/>
                </a:lnTo>
                <a:lnTo>
                  <a:pt x="36923" y="106000"/>
                </a:lnTo>
                <a:lnTo>
                  <a:pt x="36923" y="106000"/>
                </a:lnTo>
                <a:lnTo>
                  <a:pt x="36923" y="106000"/>
                </a:lnTo>
                <a:lnTo>
                  <a:pt x="27692" y="106000"/>
                </a:lnTo>
                <a:lnTo>
                  <a:pt x="27692" y="106000"/>
                </a:lnTo>
                <a:lnTo>
                  <a:pt x="27692" y="106000"/>
                </a:lnTo>
                <a:lnTo>
                  <a:pt x="27692" y="106000"/>
                </a:lnTo>
                <a:lnTo>
                  <a:pt x="27692" y="106000"/>
                </a:lnTo>
                <a:lnTo>
                  <a:pt x="27692" y="106000"/>
                </a:lnTo>
                <a:lnTo>
                  <a:pt x="27692" y="106000"/>
                </a:lnTo>
                <a:lnTo>
                  <a:pt x="27692" y="102000"/>
                </a:lnTo>
                <a:lnTo>
                  <a:pt x="27692" y="102000"/>
                </a:lnTo>
                <a:lnTo>
                  <a:pt x="18461" y="102000"/>
                </a:lnTo>
                <a:lnTo>
                  <a:pt x="18461" y="102000"/>
                </a:lnTo>
                <a:lnTo>
                  <a:pt x="18461" y="102000"/>
                </a:lnTo>
                <a:lnTo>
                  <a:pt x="18461" y="106000"/>
                </a:lnTo>
                <a:lnTo>
                  <a:pt x="18461" y="106000"/>
                </a:lnTo>
                <a:lnTo>
                  <a:pt x="18461" y="106000"/>
                </a:lnTo>
                <a:lnTo>
                  <a:pt x="18461" y="106000"/>
                </a:lnTo>
                <a:lnTo>
                  <a:pt x="9230" y="106000"/>
                </a:lnTo>
                <a:lnTo>
                  <a:pt x="9230" y="106000"/>
                </a:lnTo>
                <a:lnTo>
                  <a:pt x="9230" y="106000"/>
                </a:lnTo>
                <a:lnTo>
                  <a:pt x="9230" y="106000"/>
                </a:lnTo>
                <a:lnTo>
                  <a:pt x="9230" y="106000"/>
                </a:lnTo>
                <a:lnTo>
                  <a:pt x="9230" y="106000"/>
                </a:lnTo>
                <a:lnTo>
                  <a:pt x="9230" y="102000"/>
                </a:lnTo>
                <a:lnTo>
                  <a:pt x="9230" y="102000"/>
                </a:lnTo>
                <a:lnTo>
                  <a:pt x="9230" y="102000"/>
                </a:lnTo>
                <a:lnTo>
                  <a:pt x="9230" y="102000"/>
                </a:lnTo>
                <a:lnTo>
                  <a:pt x="9230" y="102000"/>
                </a:lnTo>
                <a:lnTo>
                  <a:pt x="9230" y="98000"/>
                </a:lnTo>
                <a:lnTo>
                  <a:pt x="9230" y="98000"/>
                </a:lnTo>
                <a:lnTo>
                  <a:pt x="9230" y="98000"/>
                </a:lnTo>
                <a:lnTo>
                  <a:pt x="9230" y="98000"/>
                </a:lnTo>
                <a:lnTo>
                  <a:pt x="9230" y="98000"/>
                </a:lnTo>
                <a:lnTo>
                  <a:pt x="9230" y="98000"/>
                </a:lnTo>
                <a:lnTo>
                  <a:pt x="0" y="98000"/>
                </a:lnTo>
                <a:lnTo>
                  <a:pt x="0" y="98000"/>
                </a:lnTo>
                <a:lnTo>
                  <a:pt x="0" y="94000"/>
                </a:lnTo>
                <a:lnTo>
                  <a:pt x="0" y="94000"/>
                </a:lnTo>
                <a:lnTo>
                  <a:pt x="0" y="94000"/>
                </a:lnTo>
                <a:lnTo>
                  <a:pt x="0" y="88000"/>
                </a:lnTo>
                <a:lnTo>
                  <a:pt x="0" y="88000"/>
                </a:lnTo>
                <a:lnTo>
                  <a:pt x="0" y="88000"/>
                </a:lnTo>
                <a:lnTo>
                  <a:pt x="0" y="88000"/>
                </a:lnTo>
                <a:lnTo>
                  <a:pt x="0" y="88000"/>
                </a:lnTo>
                <a:lnTo>
                  <a:pt x="0" y="84000"/>
                </a:lnTo>
                <a:lnTo>
                  <a:pt x="0" y="84000"/>
                </a:lnTo>
                <a:lnTo>
                  <a:pt x="0" y="84000"/>
                </a:lnTo>
                <a:lnTo>
                  <a:pt x="0" y="84000"/>
                </a:lnTo>
                <a:lnTo>
                  <a:pt x="9230" y="84000"/>
                </a:lnTo>
                <a:lnTo>
                  <a:pt x="9230" y="84000"/>
                </a:lnTo>
                <a:lnTo>
                  <a:pt x="9230" y="84000"/>
                </a:lnTo>
                <a:lnTo>
                  <a:pt x="9230" y="88000"/>
                </a:lnTo>
                <a:lnTo>
                  <a:pt x="9230" y="88000"/>
                </a:lnTo>
                <a:lnTo>
                  <a:pt x="9230" y="84000"/>
                </a:lnTo>
                <a:lnTo>
                  <a:pt x="9230" y="84000"/>
                </a:lnTo>
                <a:lnTo>
                  <a:pt x="9230" y="88000"/>
                </a:lnTo>
                <a:lnTo>
                  <a:pt x="18461" y="88000"/>
                </a:lnTo>
                <a:lnTo>
                  <a:pt x="18461" y="84000"/>
                </a:lnTo>
                <a:lnTo>
                  <a:pt x="18461" y="84000"/>
                </a:lnTo>
                <a:lnTo>
                  <a:pt x="18461" y="88000"/>
                </a:lnTo>
                <a:lnTo>
                  <a:pt x="18461" y="88000"/>
                </a:lnTo>
                <a:lnTo>
                  <a:pt x="18461" y="88000"/>
                </a:lnTo>
                <a:lnTo>
                  <a:pt x="27692" y="88000"/>
                </a:lnTo>
                <a:lnTo>
                  <a:pt x="27692" y="88000"/>
                </a:lnTo>
                <a:lnTo>
                  <a:pt x="27692" y="88000"/>
                </a:lnTo>
                <a:lnTo>
                  <a:pt x="27692" y="88000"/>
                </a:lnTo>
                <a:lnTo>
                  <a:pt x="27692" y="88000"/>
                </a:lnTo>
                <a:lnTo>
                  <a:pt x="27692" y="88000"/>
                </a:lnTo>
                <a:lnTo>
                  <a:pt x="36923" y="88000"/>
                </a:lnTo>
                <a:lnTo>
                  <a:pt x="36923" y="88000"/>
                </a:lnTo>
                <a:lnTo>
                  <a:pt x="36923" y="88000"/>
                </a:lnTo>
                <a:lnTo>
                  <a:pt x="36923" y="94000"/>
                </a:lnTo>
                <a:lnTo>
                  <a:pt x="36923" y="94000"/>
                </a:lnTo>
                <a:lnTo>
                  <a:pt x="36923" y="94000"/>
                </a:lnTo>
                <a:lnTo>
                  <a:pt x="36923" y="94000"/>
                </a:lnTo>
                <a:lnTo>
                  <a:pt x="50769" y="94000"/>
                </a:lnTo>
                <a:lnTo>
                  <a:pt x="50769" y="94000"/>
                </a:lnTo>
                <a:lnTo>
                  <a:pt x="50769" y="88000"/>
                </a:lnTo>
                <a:lnTo>
                  <a:pt x="36923" y="88000"/>
                </a:lnTo>
                <a:lnTo>
                  <a:pt x="36923" y="88000"/>
                </a:lnTo>
                <a:lnTo>
                  <a:pt x="36923" y="88000"/>
                </a:lnTo>
                <a:lnTo>
                  <a:pt x="36923" y="88000"/>
                </a:lnTo>
                <a:lnTo>
                  <a:pt x="36923" y="88000"/>
                </a:lnTo>
                <a:lnTo>
                  <a:pt x="36923" y="84000"/>
                </a:lnTo>
                <a:lnTo>
                  <a:pt x="36923" y="84000"/>
                </a:lnTo>
                <a:lnTo>
                  <a:pt x="36923" y="84000"/>
                </a:lnTo>
                <a:lnTo>
                  <a:pt x="36923" y="84000"/>
                </a:lnTo>
                <a:lnTo>
                  <a:pt x="36923" y="84000"/>
                </a:lnTo>
                <a:lnTo>
                  <a:pt x="36923" y="80000"/>
                </a:lnTo>
                <a:lnTo>
                  <a:pt x="36923" y="80000"/>
                </a:lnTo>
                <a:lnTo>
                  <a:pt x="36923" y="80000"/>
                </a:lnTo>
                <a:lnTo>
                  <a:pt x="36923" y="80000"/>
                </a:lnTo>
                <a:lnTo>
                  <a:pt x="36923" y="76000"/>
                </a:lnTo>
                <a:lnTo>
                  <a:pt x="36923" y="76000"/>
                </a:lnTo>
                <a:lnTo>
                  <a:pt x="36923" y="76000"/>
                </a:lnTo>
                <a:lnTo>
                  <a:pt x="36923" y="76000"/>
                </a:lnTo>
                <a:lnTo>
                  <a:pt x="36923" y="72000"/>
                </a:lnTo>
                <a:lnTo>
                  <a:pt x="36923" y="72000"/>
                </a:lnTo>
                <a:lnTo>
                  <a:pt x="36923" y="72000"/>
                </a:lnTo>
                <a:lnTo>
                  <a:pt x="36923" y="72000"/>
                </a:lnTo>
                <a:lnTo>
                  <a:pt x="36923" y="66000"/>
                </a:lnTo>
                <a:lnTo>
                  <a:pt x="36923" y="66000"/>
                </a:lnTo>
                <a:lnTo>
                  <a:pt x="36923" y="66000"/>
                </a:lnTo>
                <a:lnTo>
                  <a:pt x="36923" y="66000"/>
                </a:lnTo>
                <a:lnTo>
                  <a:pt x="36923" y="66000"/>
                </a:lnTo>
                <a:lnTo>
                  <a:pt x="27692" y="66000"/>
                </a:lnTo>
                <a:lnTo>
                  <a:pt x="27692" y="66000"/>
                </a:lnTo>
                <a:lnTo>
                  <a:pt x="27692" y="66000"/>
                </a:lnTo>
                <a:lnTo>
                  <a:pt x="27692" y="62000"/>
                </a:lnTo>
                <a:lnTo>
                  <a:pt x="27692" y="62000"/>
                </a:lnTo>
                <a:lnTo>
                  <a:pt x="27692" y="62000"/>
                </a:lnTo>
                <a:lnTo>
                  <a:pt x="27692" y="58000"/>
                </a:lnTo>
                <a:lnTo>
                  <a:pt x="27692" y="58000"/>
                </a:lnTo>
                <a:lnTo>
                  <a:pt x="27692" y="58000"/>
                </a:lnTo>
                <a:lnTo>
                  <a:pt x="27692" y="58000"/>
                </a:lnTo>
                <a:lnTo>
                  <a:pt x="27692" y="54000"/>
                </a:lnTo>
                <a:lnTo>
                  <a:pt x="27692" y="54000"/>
                </a:lnTo>
                <a:lnTo>
                  <a:pt x="27692" y="54000"/>
                </a:lnTo>
                <a:lnTo>
                  <a:pt x="36923" y="54000"/>
                </a:lnTo>
                <a:lnTo>
                  <a:pt x="36923" y="50000"/>
                </a:lnTo>
                <a:lnTo>
                  <a:pt x="27692" y="50000"/>
                </a:lnTo>
                <a:lnTo>
                  <a:pt x="27692" y="50000"/>
                </a:lnTo>
                <a:lnTo>
                  <a:pt x="27692" y="50000"/>
                </a:lnTo>
                <a:lnTo>
                  <a:pt x="27692" y="50000"/>
                </a:lnTo>
                <a:lnTo>
                  <a:pt x="27692" y="50000"/>
                </a:lnTo>
                <a:lnTo>
                  <a:pt x="27692" y="44000"/>
                </a:lnTo>
                <a:lnTo>
                  <a:pt x="27692" y="44000"/>
                </a:lnTo>
                <a:lnTo>
                  <a:pt x="27692" y="44000"/>
                </a:lnTo>
                <a:lnTo>
                  <a:pt x="18461" y="44000"/>
                </a:lnTo>
                <a:lnTo>
                  <a:pt x="18461" y="44000"/>
                </a:lnTo>
                <a:lnTo>
                  <a:pt x="18461" y="40000"/>
                </a:lnTo>
                <a:lnTo>
                  <a:pt x="18461" y="40000"/>
                </a:lnTo>
                <a:lnTo>
                  <a:pt x="18461" y="40000"/>
                </a:lnTo>
                <a:lnTo>
                  <a:pt x="18461" y="40000"/>
                </a:lnTo>
                <a:lnTo>
                  <a:pt x="18461" y="36000"/>
                </a:lnTo>
                <a:lnTo>
                  <a:pt x="18461" y="36000"/>
                </a:lnTo>
                <a:lnTo>
                  <a:pt x="27692" y="36000"/>
                </a:lnTo>
                <a:lnTo>
                  <a:pt x="27692" y="36000"/>
                </a:lnTo>
                <a:lnTo>
                  <a:pt x="27692" y="36000"/>
                </a:lnTo>
                <a:lnTo>
                  <a:pt x="27692" y="32000"/>
                </a:lnTo>
                <a:lnTo>
                  <a:pt x="27692" y="32000"/>
                </a:lnTo>
                <a:lnTo>
                  <a:pt x="27692" y="32000"/>
                </a:lnTo>
                <a:lnTo>
                  <a:pt x="27692" y="32000"/>
                </a:lnTo>
                <a:lnTo>
                  <a:pt x="27692" y="28000"/>
                </a:lnTo>
                <a:lnTo>
                  <a:pt x="27692" y="28000"/>
                </a:lnTo>
                <a:lnTo>
                  <a:pt x="27692" y="28000"/>
                </a:lnTo>
                <a:lnTo>
                  <a:pt x="27692" y="22000"/>
                </a:lnTo>
                <a:lnTo>
                  <a:pt x="27692" y="22000"/>
                </a:lnTo>
                <a:lnTo>
                  <a:pt x="27692" y="22000"/>
                </a:lnTo>
                <a:lnTo>
                  <a:pt x="27692" y="22000"/>
                </a:lnTo>
                <a:lnTo>
                  <a:pt x="27692" y="22000"/>
                </a:lnTo>
                <a:lnTo>
                  <a:pt x="27692" y="18000"/>
                </a:lnTo>
                <a:lnTo>
                  <a:pt x="27692" y="18000"/>
                </a:lnTo>
                <a:lnTo>
                  <a:pt x="27692" y="18000"/>
                </a:lnTo>
                <a:lnTo>
                  <a:pt x="36923" y="18000"/>
                </a:lnTo>
                <a:lnTo>
                  <a:pt x="36923" y="18000"/>
                </a:lnTo>
                <a:lnTo>
                  <a:pt x="36923" y="18000"/>
                </a:lnTo>
                <a:lnTo>
                  <a:pt x="36923" y="14000"/>
                </a:lnTo>
                <a:lnTo>
                  <a:pt x="36923" y="14000"/>
                </a:lnTo>
                <a:lnTo>
                  <a:pt x="36923" y="14000"/>
                </a:lnTo>
                <a:lnTo>
                  <a:pt x="36923" y="14000"/>
                </a:lnTo>
                <a:lnTo>
                  <a:pt x="36923" y="14000"/>
                </a:lnTo>
                <a:lnTo>
                  <a:pt x="36923" y="10000"/>
                </a:lnTo>
                <a:lnTo>
                  <a:pt x="50769" y="10000"/>
                </a:lnTo>
                <a:lnTo>
                  <a:pt x="50769" y="10000"/>
                </a:lnTo>
                <a:lnTo>
                  <a:pt x="50769" y="10000"/>
                </a:lnTo>
                <a:lnTo>
                  <a:pt x="50769" y="10000"/>
                </a:lnTo>
                <a:lnTo>
                  <a:pt x="50769" y="10000"/>
                </a:lnTo>
                <a:lnTo>
                  <a:pt x="50769" y="6000"/>
                </a:lnTo>
                <a:lnTo>
                  <a:pt x="60000" y="6000"/>
                </a:lnTo>
                <a:lnTo>
                  <a:pt x="60000" y="6000"/>
                </a:lnTo>
                <a:lnTo>
                  <a:pt x="60000" y="6000"/>
                </a:lnTo>
                <a:lnTo>
                  <a:pt x="60000" y="6000"/>
                </a:lnTo>
                <a:lnTo>
                  <a:pt x="60000" y="0"/>
                </a:lnTo>
                <a:lnTo>
                  <a:pt x="60000" y="0"/>
                </a:lnTo>
                <a:lnTo>
                  <a:pt x="60000" y="0"/>
                </a:lnTo>
                <a:lnTo>
                  <a:pt x="60000" y="6000"/>
                </a:lnTo>
                <a:lnTo>
                  <a:pt x="69230" y="6000"/>
                </a:lnTo>
                <a:lnTo>
                  <a:pt x="69230" y="6000"/>
                </a:lnTo>
                <a:lnTo>
                  <a:pt x="69230" y="6000"/>
                </a:lnTo>
                <a:lnTo>
                  <a:pt x="69230" y="6000"/>
                </a:lnTo>
                <a:lnTo>
                  <a:pt x="69230" y="6000"/>
                </a:lnTo>
                <a:lnTo>
                  <a:pt x="69230" y="10000"/>
                </a:lnTo>
                <a:lnTo>
                  <a:pt x="60000" y="10000"/>
                </a:lnTo>
                <a:lnTo>
                  <a:pt x="60000" y="10000"/>
                </a:lnTo>
                <a:lnTo>
                  <a:pt x="60000" y="10000"/>
                </a:lnTo>
                <a:lnTo>
                  <a:pt x="60000" y="10000"/>
                </a:lnTo>
                <a:lnTo>
                  <a:pt x="60000" y="14000"/>
                </a:lnTo>
                <a:lnTo>
                  <a:pt x="60000" y="14000"/>
                </a:lnTo>
                <a:lnTo>
                  <a:pt x="60000" y="14000"/>
                </a:lnTo>
                <a:lnTo>
                  <a:pt x="60000" y="14000"/>
                </a:lnTo>
                <a:lnTo>
                  <a:pt x="60000" y="14000"/>
                </a:lnTo>
                <a:lnTo>
                  <a:pt x="60000" y="18000"/>
                </a:lnTo>
                <a:lnTo>
                  <a:pt x="60000" y="18000"/>
                </a:lnTo>
                <a:lnTo>
                  <a:pt x="60000" y="18000"/>
                </a:lnTo>
                <a:lnTo>
                  <a:pt x="60000" y="18000"/>
                </a:lnTo>
                <a:lnTo>
                  <a:pt x="60000" y="18000"/>
                </a:lnTo>
                <a:lnTo>
                  <a:pt x="60000" y="18000"/>
                </a:lnTo>
                <a:lnTo>
                  <a:pt x="69230" y="18000"/>
                </a:lnTo>
                <a:lnTo>
                  <a:pt x="69230" y="18000"/>
                </a:lnTo>
                <a:lnTo>
                  <a:pt x="69230" y="18000"/>
                </a:lnTo>
                <a:lnTo>
                  <a:pt x="69230" y="18000"/>
                </a:lnTo>
                <a:lnTo>
                  <a:pt x="69230" y="18000"/>
                </a:lnTo>
                <a:lnTo>
                  <a:pt x="69230" y="22000"/>
                </a:lnTo>
                <a:lnTo>
                  <a:pt x="69230" y="22000"/>
                </a:lnTo>
                <a:lnTo>
                  <a:pt x="69230" y="22000"/>
                </a:lnTo>
                <a:lnTo>
                  <a:pt x="69230" y="22000"/>
                </a:lnTo>
                <a:lnTo>
                  <a:pt x="69230" y="22000"/>
                </a:lnTo>
                <a:lnTo>
                  <a:pt x="69230" y="28000"/>
                </a:lnTo>
                <a:lnTo>
                  <a:pt x="69230" y="28000"/>
                </a:lnTo>
                <a:lnTo>
                  <a:pt x="69230" y="28000"/>
                </a:lnTo>
                <a:lnTo>
                  <a:pt x="69230" y="28000"/>
                </a:lnTo>
                <a:lnTo>
                  <a:pt x="69230" y="32000"/>
                </a:lnTo>
                <a:lnTo>
                  <a:pt x="69230" y="32000"/>
                </a:lnTo>
                <a:lnTo>
                  <a:pt x="69230" y="32000"/>
                </a:lnTo>
                <a:lnTo>
                  <a:pt x="69230" y="32000"/>
                </a:lnTo>
                <a:lnTo>
                  <a:pt x="69230" y="36000"/>
                </a:lnTo>
                <a:lnTo>
                  <a:pt x="69230" y="36000"/>
                </a:lnTo>
                <a:lnTo>
                  <a:pt x="60000" y="36000"/>
                </a:lnTo>
                <a:lnTo>
                  <a:pt x="60000" y="36000"/>
                </a:lnTo>
                <a:lnTo>
                  <a:pt x="60000" y="36000"/>
                </a:lnTo>
                <a:lnTo>
                  <a:pt x="60000" y="40000"/>
                </a:lnTo>
                <a:lnTo>
                  <a:pt x="60000" y="40000"/>
                </a:lnTo>
                <a:lnTo>
                  <a:pt x="60000" y="40000"/>
                </a:lnTo>
                <a:lnTo>
                  <a:pt x="60000" y="40000"/>
                </a:lnTo>
                <a:lnTo>
                  <a:pt x="60000" y="40000"/>
                </a:lnTo>
                <a:lnTo>
                  <a:pt x="50769" y="40000"/>
                </a:lnTo>
                <a:lnTo>
                  <a:pt x="50769" y="40000"/>
                </a:lnTo>
                <a:lnTo>
                  <a:pt x="60000" y="40000"/>
                </a:lnTo>
                <a:lnTo>
                  <a:pt x="60000" y="40000"/>
                </a:lnTo>
                <a:lnTo>
                  <a:pt x="60000" y="40000"/>
                </a:lnTo>
                <a:lnTo>
                  <a:pt x="60000" y="40000"/>
                </a:lnTo>
                <a:lnTo>
                  <a:pt x="60000" y="40000"/>
                </a:lnTo>
                <a:lnTo>
                  <a:pt x="69230" y="40000"/>
                </a:lnTo>
                <a:lnTo>
                  <a:pt x="69230" y="40000"/>
                </a:lnTo>
                <a:lnTo>
                  <a:pt x="69230" y="40000"/>
                </a:lnTo>
                <a:lnTo>
                  <a:pt x="69230" y="40000"/>
                </a:lnTo>
                <a:lnTo>
                  <a:pt x="69230" y="40000"/>
                </a:lnTo>
                <a:lnTo>
                  <a:pt x="69230" y="40000"/>
                </a:lnTo>
                <a:lnTo>
                  <a:pt x="69230" y="40000"/>
                </a:lnTo>
                <a:lnTo>
                  <a:pt x="69230" y="40000"/>
                </a:lnTo>
                <a:lnTo>
                  <a:pt x="69230" y="36000"/>
                </a:lnTo>
                <a:lnTo>
                  <a:pt x="69230" y="36000"/>
                </a:lnTo>
                <a:lnTo>
                  <a:pt x="69230" y="36000"/>
                </a:lnTo>
                <a:lnTo>
                  <a:pt x="69230" y="36000"/>
                </a:lnTo>
                <a:lnTo>
                  <a:pt x="69230" y="32000"/>
                </a:lnTo>
                <a:lnTo>
                  <a:pt x="69230" y="32000"/>
                </a:lnTo>
                <a:lnTo>
                  <a:pt x="69230" y="32000"/>
                </a:lnTo>
                <a:lnTo>
                  <a:pt x="78461" y="32000"/>
                </a:lnTo>
                <a:lnTo>
                  <a:pt x="78461" y="32000"/>
                </a:lnTo>
                <a:lnTo>
                  <a:pt x="78461" y="32000"/>
                </a:lnTo>
                <a:lnTo>
                  <a:pt x="78461" y="32000"/>
                </a:lnTo>
                <a:lnTo>
                  <a:pt x="87692" y="32000"/>
                </a:lnTo>
                <a:lnTo>
                  <a:pt x="87692" y="28000"/>
                </a:lnTo>
                <a:lnTo>
                  <a:pt x="87692" y="28000"/>
                </a:lnTo>
                <a:lnTo>
                  <a:pt x="87692" y="28000"/>
                </a:lnTo>
                <a:lnTo>
                  <a:pt x="87692" y="28000"/>
                </a:lnTo>
                <a:lnTo>
                  <a:pt x="87692" y="28000"/>
                </a:lnTo>
                <a:lnTo>
                  <a:pt x="87692" y="28000"/>
                </a:lnTo>
                <a:lnTo>
                  <a:pt x="101538" y="28000"/>
                </a:lnTo>
                <a:lnTo>
                  <a:pt x="101538" y="28000"/>
                </a:lnTo>
                <a:lnTo>
                  <a:pt x="101538" y="28000"/>
                </a:lnTo>
                <a:lnTo>
                  <a:pt x="101538" y="28000"/>
                </a:lnTo>
                <a:lnTo>
                  <a:pt x="101538" y="22000"/>
                </a:lnTo>
                <a:lnTo>
                  <a:pt x="110769" y="22000"/>
                </a:lnTo>
                <a:lnTo>
                  <a:pt x="110769" y="22000"/>
                </a:lnTo>
                <a:lnTo>
                  <a:pt x="110769" y="28000"/>
                </a:lnTo>
                <a:lnTo>
                  <a:pt x="110769" y="28000"/>
                </a:lnTo>
                <a:lnTo>
                  <a:pt x="110769" y="28000"/>
                </a:lnTo>
                <a:lnTo>
                  <a:pt x="110769" y="28000"/>
                </a:lnTo>
                <a:lnTo>
                  <a:pt x="110769" y="28000"/>
                </a:lnTo>
                <a:lnTo>
                  <a:pt x="110769" y="32000"/>
                </a:lnTo>
                <a:lnTo>
                  <a:pt x="110769" y="32000"/>
                </a:lnTo>
                <a:lnTo>
                  <a:pt x="110769" y="32000"/>
                </a:lnTo>
                <a:lnTo>
                  <a:pt x="120000" y="32000"/>
                </a:lnTo>
                <a:lnTo>
                  <a:pt x="120000" y="32000"/>
                </a:lnTo>
                <a:lnTo>
                  <a:pt x="110769" y="32000"/>
                </a:lnTo>
                <a:lnTo>
                  <a:pt x="110769" y="36000"/>
                </a:lnTo>
                <a:lnTo>
                  <a:pt x="110769" y="36000"/>
                </a:lnTo>
                <a:lnTo>
                  <a:pt x="110769" y="36000"/>
                </a:lnTo>
                <a:lnTo>
                  <a:pt x="110769" y="40000"/>
                </a:lnTo>
                <a:lnTo>
                  <a:pt x="110769" y="40000"/>
                </a:lnTo>
                <a:lnTo>
                  <a:pt x="110769" y="40000"/>
                </a:lnTo>
                <a:lnTo>
                  <a:pt x="110769" y="40000"/>
                </a:lnTo>
                <a:lnTo>
                  <a:pt x="110769" y="40000"/>
                </a:lnTo>
                <a:lnTo>
                  <a:pt x="110769" y="44000"/>
                </a:lnTo>
                <a:lnTo>
                  <a:pt x="110769" y="44000"/>
                </a:lnTo>
                <a:lnTo>
                  <a:pt x="101538" y="44000"/>
                </a:lnTo>
                <a:lnTo>
                  <a:pt x="101538" y="44000"/>
                </a:lnTo>
                <a:lnTo>
                  <a:pt x="101538" y="44000"/>
                </a:lnTo>
                <a:lnTo>
                  <a:pt x="101538" y="44000"/>
                </a:lnTo>
                <a:lnTo>
                  <a:pt x="101538" y="44000"/>
                </a:lnTo>
                <a:lnTo>
                  <a:pt x="101538" y="44000"/>
                </a:lnTo>
                <a:lnTo>
                  <a:pt x="101538" y="50000"/>
                </a:lnTo>
                <a:lnTo>
                  <a:pt x="87692" y="50000"/>
                </a:lnTo>
                <a:lnTo>
                  <a:pt x="87692" y="50000"/>
                </a:lnTo>
                <a:lnTo>
                  <a:pt x="87692" y="50000"/>
                </a:lnTo>
                <a:lnTo>
                  <a:pt x="87692" y="50000"/>
                </a:lnTo>
                <a:lnTo>
                  <a:pt x="87692" y="50000"/>
                </a:lnTo>
                <a:lnTo>
                  <a:pt x="87692" y="54000"/>
                </a:lnTo>
                <a:lnTo>
                  <a:pt x="87692" y="54000"/>
                </a:lnTo>
                <a:lnTo>
                  <a:pt x="87692" y="54000"/>
                </a:lnTo>
                <a:lnTo>
                  <a:pt x="78461" y="54000"/>
                </a:lnTo>
                <a:lnTo>
                  <a:pt x="78461" y="54000"/>
                </a:lnTo>
                <a:lnTo>
                  <a:pt x="87692" y="54000"/>
                </a:lnTo>
                <a:lnTo>
                  <a:pt x="87692" y="58000"/>
                </a:lnTo>
                <a:lnTo>
                  <a:pt x="87692" y="58000"/>
                </a:lnTo>
                <a:lnTo>
                  <a:pt x="87692" y="58000"/>
                </a:lnTo>
                <a:lnTo>
                  <a:pt x="87692" y="58000"/>
                </a:lnTo>
                <a:lnTo>
                  <a:pt x="87692" y="58000"/>
                </a:lnTo>
                <a:lnTo>
                  <a:pt x="101538" y="58000"/>
                </a:lnTo>
                <a:lnTo>
                  <a:pt x="101538" y="58000"/>
                </a:lnTo>
                <a:lnTo>
                  <a:pt x="101538" y="58000"/>
                </a:lnTo>
                <a:lnTo>
                  <a:pt x="101538" y="58000"/>
                </a:lnTo>
                <a:lnTo>
                  <a:pt x="101538" y="58000"/>
                </a:lnTo>
                <a:lnTo>
                  <a:pt x="101538" y="58000"/>
                </a:lnTo>
                <a:lnTo>
                  <a:pt x="110769" y="58000"/>
                </a:lnTo>
                <a:lnTo>
                  <a:pt x="110769" y="58000"/>
                </a:lnTo>
                <a:lnTo>
                  <a:pt x="110769" y="58000"/>
                </a:lnTo>
                <a:lnTo>
                  <a:pt x="110769" y="62000"/>
                </a:lnTo>
                <a:lnTo>
                  <a:pt x="110769" y="62000"/>
                </a:lnTo>
                <a:lnTo>
                  <a:pt x="110769" y="62000"/>
                </a:lnTo>
                <a:lnTo>
                  <a:pt x="110769" y="66000"/>
                </a:lnTo>
                <a:lnTo>
                  <a:pt x="110769" y="66000"/>
                </a:lnTo>
                <a:lnTo>
                  <a:pt x="110769" y="66000"/>
                </a:lnTo>
                <a:lnTo>
                  <a:pt x="110769" y="66000"/>
                </a:lnTo>
                <a:lnTo>
                  <a:pt x="120000" y="66000"/>
                </a:lnTo>
                <a:lnTo>
                  <a:pt x="120000" y="66000"/>
                </a:lnTo>
                <a:lnTo>
                  <a:pt x="120000" y="66000"/>
                </a:lnTo>
                <a:lnTo>
                  <a:pt x="120000" y="72000"/>
                </a:lnTo>
                <a:lnTo>
                  <a:pt x="120000" y="72000"/>
                </a:lnTo>
                <a:lnTo>
                  <a:pt x="120000" y="72000"/>
                </a:lnTo>
                <a:lnTo>
                  <a:pt x="120000" y="72000"/>
                </a:lnTo>
                <a:lnTo>
                  <a:pt x="120000" y="72000"/>
                </a:lnTo>
                <a:lnTo>
                  <a:pt x="120000" y="72000"/>
                </a:lnTo>
                <a:lnTo>
                  <a:pt x="120000" y="72000"/>
                </a:lnTo>
                <a:lnTo>
                  <a:pt x="120000" y="72000"/>
                </a:lnTo>
                <a:lnTo>
                  <a:pt x="110769" y="72000"/>
                </a:lnTo>
                <a:lnTo>
                  <a:pt x="110769" y="72000"/>
                </a:lnTo>
                <a:lnTo>
                  <a:pt x="110769" y="72000"/>
                </a:lnTo>
                <a:lnTo>
                  <a:pt x="110769" y="72000"/>
                </a:lnTo>
                <a:lnTo>
                  <a:pt x="101538" y="72000"/>
                </a:lnTo>
                <a:lnTo>
                  <a:pt x="101538" y="72000"/>
                </a:lnTo>
                <a:lnTo>
                  <a:pt x="101538" y="72000"/>
                </a:lnTo>
                <a:lnTo>
                  <a:pt x="101538" y="72000"/>
                </a:lnTo>
                <a:lnTo>
                  <a:pt x="101538" y="66000"/>
                </a:lnTo>
                <a:lnTo>
                  <a:pt x="87692" y="66000"/>
                </a:lnTo>
                <a:lnTo>
                  <a:pt x="87692" y="66000"/>
                </a:lnTo>
                <a:lnTo>
                  <a:pt x="87692" y="66000"/>
                </a:lnTo>
                <a:lnTo>
                  <a:pt x="87692" y="66000"/>
                </a:lnTo>
                <a:lnTo>
                  <a:pt x="87692" y="66000"/>
                </a:lnTo>
                <a:lnTo>
                  <a:pt x="78461" y="66000"/>
                </a:lnTo>
                <a:lnTo>
                  <a:pt x="78461" y="66000"/>
                </a:lnTo>
                <a:lnTo>
                  <a:pt x="78461" y="66000"/>
                </a:lnTo>
                <a:lnTo>
                  <a:pt x="78461" y="66000"/>
                </a:lnTo>
                <a:lnTo>
                  <a:pt x="69230" y="66000"/>
                </a:lnTo>
                <a:lnTo>
                  <a:pt x="69230" y="66000"/>
                </a:lnTo>
                <a:lnTo>
                  <a:pt x="69230" y="66000"/>
                </a:lnTo>
                <a:lnTo>
                  <a:pt x="69230" y="62000"/>
                </a:lnTo>
                <a:lnTo>
                  <a:pt x="69230" y="62000"/>
                </a:lnTo>
                <a:lnTo>
                  <a:pt x="60000" y="62000"/>
                </a:lnTo>
                <a:lnTo>
                  <a:pt x="60000" y="62000"/>
                </a:lnTo>
                <a:lnTo>
                  <a:pt x="60000" y="66000"/>
                </a:lnTo>
                <a:lnTo>
                  <a:pt x="60000" y="66000"/>
                </a:lnTo>
                <a:lnTo>
                  <a:pt x="60000" y="66000"/>
                </a:lnTo>
                <a:lnTo>
                  <a:pt x="60000" y="66000"/>
                </a:lnTo>
                <a:lnTo>
                  <a:pt x="60000" y="72000"/>
                </a:lnTo>
                <a:lnTo>
                  <a:pt x="60000" y="72000"/>
                </a:lnTo>
                <a:lnTo>
                  <a:pt x="60000" y="72000"/>
                </a:lnTo>
                <a:lnTo>
                  <a:pt x="60000" y="72000"/>
                </a:lnTo>
                <a:lnTo>
                  <a:pt x="60000" y="76000"/>
                </a:lnTo>
                <a:lnTo>
                  <a:pt x="60000" y="76000"/>
                </a:lnTo>
                <a:lnTo>
                  <a:pt x="60000" y="76000"/>
                </a:lnTo>
                <a:lnTo>
                  <a:pt x="60000" y="76000"/>
                </a:lnTo>
                <a:lnTo>
                  <a:pt x="60000" y="80000"/>
                </a:lnTo>
                <a:lnTo>
                  <a:pt x="60000" y="80000"/>
                </a:lnTo>
                <a:lnTo>
                  <a:pt x="60000" y="80000"/>
                </a:lnTo>
                <a:lnTo>
                  <a:pt x="60000" y="80000"/>
                </a:lnTo>
                <a:lnTo>
                  <a:pt x="60000" y="84000"/>
                </a:lnTo>
                <a:lnTo>
                  <a:pt x="60000" y="84000"/>
                </a:lnTo>
                <a:lnTo>
                  <a:pt x="60000" y="84000"/>
                </a:lnTo>
                <a:lnTo>
                  <a:pt x="60000" y="84000"/>
                </a:lnTo>
                <a:lnTo>
                  <a:pt x="60000" y="84000"/>
                </a:lnTo>
                <a:lnTo>
                  <a:pt x="60000" y="88000"/>
                </a:lnTo>
                <a:lnTo>
                  <a:pt x="60000" y="88000"/>
                </a:lnTo>
                <a:lnTo>
                  <a:pt x="69230" y="88000"/>
                </a:lnTo>
                <a:lnTo>
                  <a:pt x="69230" y="88000"/>
                </a:lnTo>
                <a:lnTo>
                  <a:pt x="69230" y="94000"/>
                </a:lnTo>
                <a:lnTo>
                  <a:pt x="69230" y="94000"/>
                </a:lnTo>
                <a:lnTo>
                  <a:pt x="69230" y="94000"/>
                </a:lnTo>
                <a:lnTo>
                  <a:pt x="69230" y="94000"/>
                </a:lnTo>
                <a:lnTo>
                  <a:pt x="69230" y="94000"/>
                </a:lnTo>
                <a:lnTo>
                  <a:pt x="69230" y="98000"/>
                </a:lnTo>
                <a:lnTo>
                  <a:pt x="69230" y="98000"/>
                </a:lnTo>
                <a:lnTo>
                  <a:pt x="69230" y="98000"/>
                </a:lnTo>
                <a:lnTo>
                  <a:pt x="69230" y="98000"/>
                </a:lnTo>
                <a:lnTo>
                  <a:pt x="78461" y="98000"/>
                </a:lnTo>
                <a:lnTo>
                  <a:pt x="78461" y="102000"/>
                </a:lnTo>
                <a:lnTo>
                  <a:pt x="78461" y="102000"/>
                </a:lnTo>
                <a:lnTo>
                  <a:pt x="78461" y="102000"/>
                </a:lnTo>
                <a:lnTo>
                  <a:pt x="78461" y="102000"/>
                </a:lnTo>
                <a:lnTo>
                  <a:pt x="78461" y="102000"/>
                </a:lnTo>
                <a:lnTo>
                  <a:pt x="78461" y="106000"/>
                </a:lnTo>
                <a:lnTo>
                  <a:pt x="87692" y="106000"/>
                </a:lnTo>
                <a:lnTo>
                  <a:pt x="87692" y="106000"/>
                </a:lnTo>
                <a:lnTo>
                  <a:pt x="87692" y="106000"/>
                </a:lnTo>
                <a:lnTo>
                  <a:pt x="87692" y="106000"/>
                </a:lnTo>
                <a:lnTo>
                  <a:pt x="87692" y="106000"/>
                </a:lnTo>
                <a:lnTo>
                  <a:pt x="87692" y="106000"/>
                </a:lnTo>
                <a:lnTo>
                  <a:pt x="87692" y="110000"/>
                </a:lnTo>
                <a:lnTo>
                  <a:pt x="101538" y="110000"/>
                </a:lnTo>
                <a:lnTo>
                  <a:pt x="101538" y="110000"/>
                </a:lnTo>
                <a:lnTo>
                  <a:pt x="87692" y="110000"/>
                </a:lnTo>
                <a:lnTo>
                  <a:pt x="87692" y="110000"/>
                </a:lnTo>
                <a:lnTo>
                  <a:pt x="87692" y="110000"/>
                </a:lnTo>
                <a:lnTo>
                  <a:pt x="87692" y="110000"/>
                </a:lnTo>
                <a:lnTo>
                  <a:pt x="87692" y="110000"/>
                </a:lnTo>
                <a:lnTo>
                  <a:pt x="87692" y="110000"/>
                </a:lnTo>
                <a:lnTo>
                  <a:pt x="87692" y="116000"/>
                </a:lnTo>
                <a:lnTo>
                  <a:pt x="87692" y="116000"/>
                </a:lnTo>
                <a:lnTo>
                  <a:pt x="87692" y="116000"/>
                </a:lnTo>
                <a:lnTo>
                  <a:pt x="87692" y="116000"/>
                </a:lnTo>
                <a:lnTo>
                  <a:pt x="87692" y="116000"/>
                </a:lnTo>
                <a:lnTo>
                  <a:pt x="101538" y="116000"/>
                </a:lnTo>
                <a:lnTo>
                  <a:pt x="101538" y="120000"/>
                </a:lnTo>
                <a:lnTo>
                  <a:pt x="101538" y="120000"/>
                </a:lnTo>
                <a:lnTo>
                  <a:pt x="87692" y="120000"/>
                </a:lnTo>
                <a:lnTo>
                  <a:pt x="87692" y="120000"/>
                </a:lnTo>
                <a:lnTo>
                  <a:pt x="87692" y="120000"/>
                </a:lnTo>
                <a:lnTo>
                  <a:pt x="87692" y="120000"/>
                </a:lnTo>
                <a:lnTo>
                  <a:pt x="87692" y="120000"/>
                </a:lnTo>
                <a:lnTo>
                  <a:pt x="78461" y="120000"/>
                </a:lnTo>
                <a:lnTo>
                  <a:pt x="78461" y="116000"/>
                </a:lnTo>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8" name="Shape 1238"/>
          <p:cNvSpPr/>
          <p:nvPr/>
        </p:nvSpPr>
        <p:spPr>
          <a:xfrm>
            <a:off x="4666062" y="3033715"/>
            <a:ext cx="115491" cy="77788"/>
          </a:xfrm>
          <a:custGeom>
            <a:avLst/>
            <a:gdLst/>
            <a:ahLst/>
            <a:cxnLst/>
            <a:rect l="0" t="0" r="0" b="0"/>
            <a:pathLst>
              <a:path w="120000" h="120000" extrusionOk="0">
                <a:moveTo>
                  <a:pt x="108865" y="12244"/>
                </a:moveTo>
                <a:lnTo>
                  <a:pt x="108865" y="12244"/>
                </a:lnTo>
                <a:lnTo>
                  <a:pt x="108865" y="12244"/>
                </a:lnTo>
                <a:lnTo>
                  <a:pt x="108865" y="12244"/>
                </a:lnTo>
                <a:lnTo>
                  <a:pt x="108865" y="12244"/>
                </a:lnTo>
                <a:lnTo>
                  <a:pt x="111340" y="12244"/>
                </a:lnTo>
                <a:lnTo>
                  <a:pt x="111340" y="12244"/>
                </a:lnTo>
                <a:lnTo>
                  <a:pt x="111340" y="12244"/>
                </a:lnTo>
                <a:lnTo>
                  <a:pt x="111340" y="17142"/>
                </a:lnTo>
                <a:lnTo>
                  <a:pt x="111340" y="17142"/>
                </a:lnTo>
                <a:lnTo>
                  <a:pt x="111340" y="17142"/>
                </a:lnTo>
                <a:lnTo>
                  <a:pt x="111340" y="17142"/>
                </a:lnTo>
                <a:lnTo>
                  <a:pt x="113814" y="17142"/>
                </a:lnTo>
                <a:lnTo>
                  <a:pt x="113814" y="17142"/>
                </a:lnTo>
                <a:lnTo>
                  <a:pt x="113814" y="17142"/>
                </a:lnTo>
                <a:lnTo>
                  <a:pt x="113814" y="17142"/>
                </a:lnTo>
                <a:lnTo>
                  <a:pt x="113814" y="22040"/>
                </a:lnTo>
                <a:lnTo>
                  <a:pt x="117525" y="22040"/>
                </a:lnTo>
                <a:lnTo>
                  <a:pt x="117525" y="22040"/>
                </a:lnTo>
                <a:lnTo>
                  <a:pt x="117525" y="22040"/>
                </a:lnTo>
                <a:lnTo>
                  <a:pt x="117525" y="22040"/>
                </a:lnTo>
                <a:lnTo>
                  <a:pt x="117525" y="22040"/>
                </a:lnTo>
                <a:lnTo>
                  <a:pt x="117525" y="22040"/>
                </a:lnTo>
                <a:lnTo>
                  <a:pt x="117525" y="22040"/>
                </a:lnTo>
                <a:lnTo>
                  <a:pt x="120000" y="22040"/>
                </a:lnTo>
                <a:lnTo>
                  <a:pt x="120000" y="22040"/>
                </a:lnTo>
                <a:lnTo>
                  <a:pt x="120000" y="22040"/>
                </a:lnTo>
                <a:lnTo>
                  <a:pt x="120000" y="22040"/>
                </a:lnTo>
                <a:lnTo>
                  <a:pt x="120000" y="22040"/>
                </a:lnTo>
                <a:lnTo>
                  <a:pt x="120000" y="26938"/>
                </a:lnTo>
                <a:lnTo>
                  <a:pt x="120000" y="26938"/>
                </a:lnTo>
                <a:lnTo>
                  <a:pt x="120000" y="26938"/>
                </a:lnTo>
                <a:lnTo>
                  <a:pt x="120000" y="34285"/>
                </a:lnTo>
                <a:lnTo>
                  <a:pt x="120000" y="34285"/>
                </a:lnTo>
                <a:lnTo>
                  <a:pt x="120000" y="34285"/>
                </a:lnTo>
                <a:lnTo>
                  <a:pt x="120000" y="34285"/>
                </a:lnTo>
                <a:lnTo>
                  <a:pt x="120000" y="34285"/>
                </a:lnTo>
                <a:lnTo>
                  <a:pt x="120000" y="34285"/>
                </a:lnTo>
                <a:lnTo>
                  <a:pt x="117525" y="34285"/>
                </a:lnTo>
                <a:lnTo>
                  <a:pt x="117525" y="39183"/>
                </a:lnTo>
                <a:lnTo>
                  <a:pt x="117525" y="39183"/>
                </a:lnTo>
                <a:lnTo>
                  <a:pt x="117525" y="39183"/>
                </a:lnTo>
                <a:lnTo>
                  <a:pt x="117525" y="39183"/>
                </a:lnTo>
                <a:lnTo>
                  <a:pt x="113814" y="39183"/>
                </a:lnTo>
                <a:lnTo>
                  <a:pt x="113814" y="39183"/>
                </a:lnTo>
                <a:lnTo>
                  <a:pt x="113814" y="39183"/>
                </a:lnTo>
                <a:lnTo>
                  <a:pt x="111340" y="39183"/>
                </a:lnTo>
                <a:lnTo>
                  <a:pt x="111340" y="39183"/>
                </a:lnTo>
                <a:lnTo>
                  <a:pt x="111340" y="39183"/>
                </a:lnTo>
                <a:lnTo>
                  <a:pt x="111340" y="39183"/>
                </a:lnTo>
                <a:lnTo>
                  <a:pt x="111340" y="39183"/>
                </a:lnTo>
                <a:lnTo>
                  <a:pt x="111340" y="39183"/>
                </a:lnTo>
                <a:lnTo>
                  <a:pt x="108865" y="39183"/>
                </a:lnTo>
                <a:lnTo>
                  <a:pt x="108865" y="44081"/>
                </a:lnTo>
                <a:lnTo>
                  <a:pt x="108865" y="44081"/>
                </a:lnTo>
                <a:lnTo>
                  <a:pt x="108865" y="44081"/>
                </a:lnTo>
                <a:lnTo>
                  <a:pt x="108865" y="44081"/>
                </a:lnTo>
                <a:lnTo>
                  <a:pt x="108865" y="44081"/>
                </a:lnTo>
                <a:lnTo>
                  <a:pt x="108865" y="44081"/>
                </a:lnTo>
                <a:lnTo>
                  <a:pt x="106391" y="44081"/>
                </a:lnTo>
                <a:lnTo>
                  <a:pt x="106391" y="48979"/>
                </a:lnTo>
                <a:lnTo>
                  <a:pt x="106391" y="48979"/>
                </a:lnTo>
                <a:lnTo>
                  <a:pt x="106391" y="48979"/>
                </a:lnTo>
                <a:lnTo>
                  <a:pt x="106391" y="48979"/>
                </a:lnTo>
                <a:lnTo>
                  <a:pt x="106391" y="48979"/>
                </a:lnTo>
                <a:lnTo>
                  <a:pt x="106391" y="48979"/>
                </a:lnTo>
                <a:lnTo>
                  <a:pt x="106391" y="48979"/>
                </a:lnTo>
                <a:lnTo>
                  <a:pt x="106391" y="53877"/>
                </a:lnTo>
                <a:lnTo>
                  <a:pt x="106391" y="53877"/>
                </a:lnTo>
                <a:lnTo>
                  <a:pt x="103917" y="53877"/>
                </a:lnTo>
                <a:lnTo>
                  <a:pt x="103917" y="53877"/>
                </a:lnTo>
                <a:lnTo>
                  <a:pt x="103917" y="53877"/>
                </a:lnTo>
                <a:lnTo>
                  <a:pt x="103917" y="53877"/>
                </a:lnTo>
                <a:lnTo>
                  <a:pt x="103917" y="53877"/>
                </a:lnTo>
                <a:lnTo>
                  <a:pt x="103917" y="61224"/>
                </a:lnTo>
                <a:lnTo>
                  <a:pt x="103917" y="61224"/>
                </a:lnTo>
                <a:lnTo>
                  <a:pt x="103917" y="61224"/>
                </a:lnTo>
                <a:lnTo>
                  <a:pt x="103917" y="61224"/>
                </a:lnTo>
                <a:lnTo>
                  <a:pt x="100206" y="61224"/>
                </a:lnTo>
                <a:lnTo>
                  <a:pt x="100206" y="66122"/>
                </a:lnTo>
                <a:lnTo>
                  <a:pt x="100206" y="66122"/>
                </a:lnTo>
                <a:lnTo>
                  <a:pt x="100206" y="66122"/>
                </a:lnTo>
                <a:lnTo>
                  <a:pt x="100206" y="66122"/>
                </a:lnTo>
                <a:lnTo>
                  <a:pt x="100206" y="66122"/>
                </a:lnTo>
                <a:lnTo>
                  <a:pt x="100206" y="66122"/>
                </a:lnTo>
                <a:lnTo>
                  <a:pt x="100206" y="71020"/>
                </a:lnTo>
                <a:lnTo>
                  <a:pt x="100206" y="71020"/>
                </a:lnTo>
                <a:lnTo>
                  <a:pt x="97731" y="71020"/>
                </a:lnTo>
                <a:lnTo>
                  <a:pt x="97731" y="71020"/>
                </a:lnTo>
                <a:lnTo>
                  <a:pt x="97731" y="75918"/>
                </a:lnTo>
                <a:lnTo>
                  <a:pt x="97731" y="75918"/>
                </a:lnTo>
                <a:lnTo>
                  <a:pt x="97731" y="75918"/>
                </a:lnTo>
                <a:lnTo>
                  <a:pt x="97731" y="75918"/>
                </a:lnTo>
                <a:lnTo>
                  <a:pt x="95257" y="75918"/>
                </a:lnTo>
                <a:lnTo>
                  <a:pt x="95257" y="75918"/>
                </a:lnTo>
                <a:lnTo>
                  <a:pt x="95257" y="80816"/>
                </a:lnTo>
                <a:lnTo>
                  <a:pt x="97731" y="80816"/>
                </a:lnTo>
                <a:lnTo>
                  <a:pt x="97731" y="80816"/>
                </a:lnTo>
                <a:lnTo>
                  <a:pt x="95257" y="80816"/>
                </a:lnTo>
                <a:lnTo>
                  <a:pt x="95257" y="80816"/>
                </a:lnTo>
                <a:lnTo>
                  <a:pt x="95257" y="80816"/>
                </a:lnTo>
                <a:lnTo>
                  <a:pt x="95257" y="80816"/>
                </a:lnTo>
                <a:lnTo>
                  <a:pt x="95257" y="88163"/>
                </a:lnTo>
                <a:lnTo>
                  <a:pt x="95257" y="88163"/>
                </a:lnTo>
                <a:lnTo>
                  <a:pt x="92783" y="88163"/>
                </a:lnTo>
                <a:lnTo>
                  <a:pt x="92783" y="88163"/>
                </a:lnTo>
                <a:lnTo>
                  <a:pt x="92783" y="88163"/>
                </a:lnTo>
                <a:lnTo>
                  <a:pt x="92783" y="88163"/>
                </a:lnTo>
                <a:lnTo>
                  <a:pt x="92783" y="88163"/>
                </a:lnTo>
                <a:lnTo>
                  <a:pt x="92783" y="93061"/>
                </a:lnTo>
                <a:lnTo>
                  <a:pt x="92783" y="93061"/>
                </a:lnTo>
                <a:lnTo>
                  <a:pt x="92783" y="93061"/>
                </a:lnTo>
                <a:lnTo>
                  <a:pt x="92783" y="93061"/>
                </a:lnTo>
                <a:lnTo>
                  <a:pt x="92783" y="93061"/>
                </a:lnTo>
                <a:lnTo>
                  <a:pt x="92783" y="93061"/>
                </a:lnTo>
                <a:lnTo>
                  <a:pt x="92783" y="97959"/>
                </a:lnTo>
                <a:lnTo>
                  <a:pt x="92783" y="97959"/>
                </a:lnTo>
                <a:lnTo>
                  <a:pt x="90309" y="97959"/>
                </a:lnTo>
                <a:lnTo>
                  <a:pt x="90309" y="97959"/>
                </a:lnTo>
                <a:lnTo>
                  <a:pt x="90309" y="97959"/>
                </a:lnTo>
                <a:lnTo>
                  <a:pt x="90309" y="97959"/>
                </a:lnTo>
                <a:lnTo>
                  <a:pt x="90309" y="102857"/>
                </a:lnTo>
                <a:lnTo>
                  <a:pt x="86597" y="102857"/>
                </a:lnTo>
                <a:lnTo>
                  <a:pt x="86597" y="102857"/>
                </a:lnTo>
                <a:lnTo>
                  <a:pt x="86597" y="102857"/>
                </a:lnTo>
                <a:lnTo>
                  <a:pt x="86597" y="97959"/>
                </a:lnTo>
                <a:lnTo>
                  <a:pt x="86597" y="97959"/>
                </a:lnTo>
                <a:lnTo>
                  <a:pt x="84123" y="97959"/>
                </a:lnTo>
                <a:lnTo>
                  <a:pt x="84123" y="97959"/>
                </a:lnTo>
                <a:lnTo>
                  <a:pt x="84123" y="97959"/>
                </a:lnTo>
                <a:lnTo>
                  <a:pt x="84123" y="102857"/>
                </a:lnTo>
                <a:lnTo>
                  <a:pt x="81649" y="102857"/>
                </a:lnTo>
                <a:lnTo>
                  <a:pt x="81649" y="102857"/>
                </a:lnTo>
                <a:lnTo>
                  <a:pt x="81649" y="102857"/>
                </a:lnTo>
                <a:lnTo>
                  <a:pt x="81649" y="102857"/>
                </a:lnTo>
                <a:lnTo>
                  <a:pt x="81649" y="102857"/>
                </a:lnTo>
                <a:lnTo>
                  <a:pt x="81649" y="102857"/>
                </a:lnTo>
                <a:lnTo>
                  <a:pt x="81649" y="102857"/>
                </a:lnTo>
                <a:lnTo>
                  <a:pt x="81649" y="102857"/>
                </a:lnTo>
                <a:lnTo>
                  <a:pt x="79175" y="102857"/>
                </a:lnTo>
                <a:lnTo>
                  <a:pt x="79175" y="102857"/>
                </a:lnTo>
                <a:lnTo>
                  <a:pt x="79175" y="102857"/>
                </a:lnTo>
                <a:lnTo>
                  <a:pt x="79175" y="102857"/>
                </a:lnTo>
                <a:lnTo>
                  <a:pt x="79175" y="102857"/>
                </a:lnTo>
                <a:lnTo>
                  <a:pt x="76701" y="102857"/>
                </a:lnTo>
                <a:lnTo>
                  <a:pt x="76701" y="102857"/>
                </a:lnTo>
                <a:lnTo>
                  <a:pt x="76701" y="102857"/>
                </a:lnTo>
                <a:lnTo>
                  <a:pt x="76701" y="102857"/>
                </a:lnTo>
                <a:lnTo>
                  <a:pt x="72989" y="102857"/>
                </a:lnTo>
                <a:lnTo>
                  <a:pt x="72989" y="102857"/>
                </a:lnTo>
                <a:lnTo>
                  <a:pt x="72989" y="102857"/>
                </a:lnTo>
                <a:lnTo>
                  <a:pt x="72989" y="102857"/>
                </a:lnTo>
                <a:lnTo>
                  <a:pt x="72989" y="102857"/>
                </a:lnTo>
                <a:lnTo>
                  <a:pt x="72989" y="102857"/>
                </a:lnTo>
                <a:lnTo>
                  <a:pt x="70515" y="102857"/>
                </a:lnTo>
                <a:lnTo>
                  <a:pt x="70515" y="102857"/>
                </a:lnTo>
                <a:lnTo>
                  <a:pt x="70515" y="102857"/>
                </a:lnTo>
                <a:lnTo>
                  <a:pt x="70515" y="102857"/>
                </a:lnTo>
                <a:lnTo>
                  <a:pt x="68041" y="102857"/>
                </a:lnTo>
                <a:lnTo>
                  <a:pt x="68041" y="102857"/>
                </a:lnTo>
                <a:lnTo>
                  <a:pt x="68041" y="102857"/>
                </a:lnTo>
                <a:lnTo>
                  <a:pt x="68041" y="102857"/>
                </a:lnTo>
                <a:lnTo>
                  <a:pt x="65567" y="102857"/>
                </a:lnTo>
                <a:lnTo>
                  <a:pt x="65567" y="102857"/>
                </a:lnTo>
                <a:lnTo>
                  <a:pt x="65567" y="102857"/>
                </a:lnTo>
                <a:lnTo>
                  <a:pt x="65567" y="102857"/>
                </a:lnTo>
                <a:lnTo>
                  <a:pt x="65567" y="102857"/>
                </a:lnTo>
                <a:lnTo>
                  <a:pt x="63092" y="102857"/>
                </a:lnTo>
                <a:lnTo>
                  <a:pt x="63092" y="102857"/>
                </a:lnTo>
                <a:lnTo>
                  <a:pt x="63092" y="102857"/>
                </a:lnTo>
                <a:lnTo>
                  <a:pt x="63092" y="102857"/>
                </a:lnTo>
                <a:lnTo>
                  <a:pt x="63092" y="102857"/>
                </a:lnTo>
                <a:lnTo>
                  <a:pt x="60618" y="102857"/>
                </a:lnTo>
                <a:lnTo>
                  <a:pt x="60618" y="107755"/>
                </a:lnTo>
                <a:lnTo>
                  <a:pt x="60618" y="107755"/>
                </a:lnTo>
                <a:lnTo>
                  <a:pt x="60618" y="107755"/>
                </a:lnTo>
                <a:lnTo>
                  <a:pt x="60618" y="107755"/>
                </a:lnTo>
                <a:lnTo>
                  <a:pt x="56907" y="107755"/>
                </a:lnTo>
                <a:lnTo>
                  <a:pt x="56907" y="107755"/>
                </a:lnTo>
                <a:lnTo>
                  <a:pt x="56907" y="107755"/>
                </a:lnTo>
                <a:lnTo>
                  <a:pt x="56907" y="107755"/>
                </a:lnTo>
                <a:lnTo>
                  <a:pt x="56907" y="107755"/>
                </a:lnTo>
                <a:lnTo>
                  <a:pt x="54432" y="107755"/>
                </a:lnTo>
                <a:lnTo>
                  <a:pt x="54432" y="107755"/>
                </a:lnTo>
                <a:lnTo>
                  <a:pt x="54432" y="107755"/>
                </a:lnTo>
                <a:lnTo>
                  <a:pt x="54432" y="107755"/>
                </a:lnTo>
                <a:lnTo>
                  <a:pt x="54432" y="107755"/>
                </a:lnTo>
                <a:lnTo>
                  <a:pt x="54432" y="107755"/>
                </a:lnTo>
                <a:lnTo>
                  <a:pt x="54432" y="115102"/>
                </a:lnTo>
                <a:lnTo>
                  <a:pt x="51958" y="115102"/>
                </a:lnTo>
                <a:lnTo>
                  <a:pt x="51958" y="115102"/>
                </a:lnTo>
                <a:lnTo>
                  <a:pt x="51958" y="115102"/>
                </a:lnTo>
                <a:lnTo>
                  <a:pt x="51958" y="115102"/>
                </a:lnTo>
                <a:lnTo>
                  <a:pt x="49484" y="115102"/>
                </a:lnTo>
                <a:lnTo>
                  <a:pt x="49484" y="115102"/>
                </a:lnTo>
                <a:lnTo>
                  <a:pt x="49484" y="115102"/>
                </a:lnTo>
                <a:lnTo>
                  <a:pt x="49484" y="115102"/>
                </a:lnTo>
                <a:lnTo>
                  <a:pt x="49484" y="115102"/>
                </a:lnTo>
                <a:lnTo>
                  <a:pt x="47010" y="115102"/>
                </a:lnTo>
                <a:lnTo>
                  <a:pt x="47010" y="115102"/>
                </a:lnTo>
                <a:lnTo>
                  <a:pt x="47010" y="115102"/>
                </a:lnTo>
                <a:lnTo>
                  <a:pt x="47010" y="115102"/>
                </a:lnTo>
                <a:lnTo>
                  <a:pt x="47010" y="115102"/>
                </a:lnTo>
                <a:lnTo>
                  <a:pt x="47010" y="115102"/>
                </a:lnTo>
                <a:lnTo>
                  <a:pt x="47010" y="119999"/>
                </a:lnTo>
                <a:lnTo>
                  <a:pt x="43298" y="119999"/>
                </a:lnTo>
                <a:lnTo>
                  <a:pt x="43298" y="119999"/>
                </a:lnTo>
                <a:lnTo>
                  <a:pt x="43298" y="119999"/>
                </a:lnTo>
                <a:lnTo>
                  <a:pt x="43298" y="119999"/>
                </a:lnTo>
                <a:lnTo>
                  <a:pt x="40824" y="119999"/>
                </a:lnTo>
                <a:lnTo>
                  <a:pt x="40824" y="119999"/>
                </a:lnTo>
                <a:lnTo>
                  <a:pt x="40824" y="119999"/>
                </a:lnTo>
                <a:lnTo>
                  <a:pt x="40824" y="119999"/>
                </a:lnTo>
                <a:lnTo>
                  <a:pt x="40824" y="119999"/>
                </a:lnTo>
                <a:lnTo>
                  <a:pt x="38350" y="119999"/>
                </a:lnTo>
                <a:lnTo>
                  <a:pt x="38350" y="119999"/>
                </a:lnTo>
                <a:lnTo>
                  <a:pt x="38350" y="119999"/>
                </a:lnTo>
                <a:lnTo>
                  <a:pt x="38350" y="119999"/>
                </a:lnTo>
                <a:lnTo>
                  <a:pt x="38350" y="119999"/>
                </a:lnTo>
                <a:lnTo>
                  <a:pt x="35876" y="119999"/>
                </a:lnTo>
                <a:lnTo>
                  <a:pt x="35876" y="119999"/>
                </a:lnTo>
                <a:lnTo>
                  <a:pt x="35876" y="119999"/>
                </a:lnTo>
                <a:lnTo>
                  <a:pt x="35876" y="119999"/>
                </a:lnTo>
                <a:lnTo>
                  <a:pt x="35876" y="119999"/>
                </a:lnTo>
                <a:lnTo>
                  <a:pt x="33402" y="119999"/>
                </a:lnTo>
                <a:lnTo>
                  <a:pt x="33402" y="119999"/>
                </a:lnTo>
                <a:lnTo>
                  <a:pt x="33402" y="119999"/>
                </a:lnTo>
                <a:lnTo>
                  <a:pt x="33402" y="119999"/>
                </a:lnTo>
                <a:lnTo>
                  <a:pt x="29690" y="119999"/>
                </a:lnTo>
                <a:lnTo>
                  <a:pt x="29690" y="119999"/>
                </a:lnTo>
                <a:lnTo>
                  <a:pt x="29690" y="119999"/>
                </a:lnTo>
                <a:lnTo>
                  <a:pt x="29690" y="119999"/>
                </a:lnTo>
                <a:lnTo>
                  <a:pt x="29690" y="119999"/>
                </a:lnTo>
                <a:lnTo>
                  <a:pt x="27216" y="119999"/>
                </a:lnTo>
                <a:lnTo>
                  <a:pt x="27216" y="115102"/>
                </a:lnTo>
                <a:lnTo>
                  <a:pt x="27216" y="115102"/>
                </a:lnTo>
                <a:lnTo>
                  <a:pt x="27216" y="115102"/>
                </a:lnTo>
                <a:lnTo>
                  <a:pt x="27216" y="115102"/>
                </a:lnTo>
                <a:lnTo>
                  <a:pt x="24742" y="115102"/>
                </a:lnTo>
                <a:lnTo>
                  <a:pt x="24742" y="115102"/>
                </a:lnTo>
                <a:lnTo>
                  <a:pt x="24742" y="115102"/>
                </a:lnTo>
                <a:lnTo>
                  <a:pt x="24742" y="115102"/>
                </a:lnTo>
                <a:lnTo>
                  <a:pt x="24742" y="115102"/>
                </a:lnTo>
                <a:lnTo>
                  <a:pt x="22268" y="115102"/>
                </a:lnTo>
                <a:lnTo>
                  <a:pt x="22268" y="107755"/>
                </a:lnTo>
                <a:lnTo>
                  <a:pt x="22268" y="107755"/>
                </a:lnTo>
                <a:lnTo>
                  <a:pt x="22268" y="107755"/>
                </a:lnTo>
                <a:lnTo>
                  <a:pt x="22268" y="107755"/>
                </a:lnTo>
                <a:lnTo>
                  <a:pt x="22268" y="107755"/>
                </a:lnTo>
                <a:lnTo>
                  <a:pt x="22268" y="107755"/>
                </a:lnTo>
                <a:lnTo>
                  <a:pt x="19793" y="107755"/>
                </a:lnTo>
                <a:lnTo>
                  <a:pt x="19793" y="102857"/>
                </a:lnTo>
                <a:lnTo>
                  <a:pt x="19793" y="102857"/>
                </a:lnTo>
                <a:lnTo>
                  <a:pt x="19793" y="102857"/>
                </a:lnTo>
                <a:lnTo>
                  <a:pt x="19793" y="102857"/>
                </a:lnTo>
                <a:lnTo>
                  <a:pt x="16082" y="102857"/>
                </a:lnTo>
                <a:lnTo>
                  <a:pt x="16082" y="102857"/>
                </a:lnTo>
                <a:lnTo>
                  <a:pt x="16082" y="102857"/>
                </a:lnTo>
                <a:lnTo>
                  <a:pt x="16082" y="102857"/>
                </a:lnTo>
                <a:lnTo>
                  <a:pt x="16082" y="102857"/>
                </a:lnTo>
                <a:lnTo>
                  <a:pt x="16082" y="102857"/>
                </a:lnTo>
                <a:lnTo>
                  <a:pt x="13608" y="102857"/>
                </a:lnTo>
                <a:lnTo>
                  <a:pt x="13608" y="97959"/>
                </a:lnTo>
                <a:lnTo>
                  <a:pt x="13608" y="97959"/>
                </a:lnTo>
                <a:lnTo>
                  <a:pt x="13608" y="97959"/>
                </a:lnTo>
                <a:lnTo>
                  <a:pt x="13608" y="97959"/>
                </a:lnTo>
                <a:lnTo>
                  <a:pt x="13608" y="97959"/>
                </a:lnTo>
                <a:lnTo>
                  <a:pt x="13608" y="97959"/>
                </a:lnTo>
                <a:lnTo>
                  <a:pt x="11134" y="97959"/>
                </a:lnTo>
                <a:lnTo>
                  <a:pt x="11134" y="97959"/>
                </a:lnTo>
                <a:lnTo>
                  <a:pt x="11134" y="93061"/>
                </a:lnTo>
                <a:lnTo>
                  <a:pt x="11134" y="93061"/>
                </a:lnTo>
                <a:lnTo>
                  <a:pt x="11134" y="93061"/>
                </a:lnTo>
                <a:lnTo>
                  <a:pt x="8659" y="93061"/>
                </a:lnTo>
                <a:lnTo>
                  <a:pt x="8659" y="93061"/>
                </a:lnTo>
                <a:lnTo>
                  <a:pt x="8659" y="93061"/>
                </a:lnTo>
                <a:lnTo>
                  <a:pt x="8659" y="93061"/>
                </a:lnTo>
                <a:lnTo>
                  <a:pt x="8659" y="88163"/>
                </a:lnTo>
                <a:lnTo>
                  <a:pt x="8659" y="88163"/>
                </a:lnTo>
                <a:lnTo>
                  <a:pt x="8659" y="88163"/>
                </a:lnTo>
                <a:lnTo>
                  <a:pt x="6185" y="88163"/>
                </a:lnTo>
                <a:lnTo>
                  <a:pt x="6185" y="88163"/>
                </a:lnTo>
                <a:lnTo>
                  <a:pt x="6185" y="88163"/>
                </a:lnTo>
                <a:lnTo>
                  <a:pt x="6185" y="80816"/>
                </a:lnTo>
                <a:lnTo>
                  <a:pt x="6185" y="80816"/>
                </a:lnTo>
                <a:lnTo>
                  <a:pt x="6185" y="80816"/>
                </a:lnTo>
                <a:lnTo>
                  <a:pt x="6185" y="80816"/>
                </a:lnTo>
                <a:lnTo>
                  <a:pt x="6185" y="80816"/>
                </a:lnTo>
                <a:lnTo>
                  <a:pt x="6185" y="75918"/>
                </a:lnTo>
                <a:lnTo>
                  <a:pt x="6185" y="75918"/>
                </a:lnTo>
                <a:lnTo>
                  <a:pt x="6185" y="75918"/>
                </a:lnTo>
                <a:lnTo>
                  <a:pt x="2474" y="75918"/>
                </a:lnTo>
                <a:lnTo>
                  <a:pt x="2474" y="75918"/>
                </a:lnTo>
                <a:lnTo>
                  <a:pt x="2474" y="75918"/>
                </a:lnTo>
                <a:lnTo>
                  <a:pt x="0" y="75918"/>
                </a:lnTo>
                <a:lnTo>
                  <a:pt x="0" y="71020"/>
                </a:lnTo>
                <a:lnTo>
                  <a:pt x="2474" y="71020"/>
                </a:lnTo>
                <a:lnTo>
                  <a:pt x="2474" y="71020"/>
                </a:lnTo>
                <a:lnTo>
                  <a:pt x="2474" y="71020"/>
                </a:lnTo>
                <a:lnTo>
                  <a:pt x="2474" y="71020"/>
                </a:lnTo>
                <a:lnTo>
                  <a:pt x="2474" y="71020"/>
                </a:lnTo>
                <a:lnTo>
                  <a:pt x="6185" y="71020"/>
                </a:lnTo>
                <a:lnTo>
                  <a:pt x="6185" y="71020"/>
                </a:lnTo>
                <a:lnTo>
                  <a:pt x="6185" y="71020"/>
                </a:lnTo>
                <a:lnTo>
                  <a:pt x="6185" y="71020"/>
                </a:lnTo>
                <a:lnTo>
                  <a:pt x="8659" y="71020"/>
                </a:lnTo>
                <a:lnTo>
                  <a:pt x="8659" y="66122"/>
                </a:lnTo>
                <a:lnTo>
                  <a:pt x="8659" y="66122"/>
                </a:lnTo>
                <a:lnTo>
                  <a:pt x="8659" y="66122"/>
                </a:lnTo>
                <a:lnTo>
                  <a:pt x="8659" y="61224"/>
                </a:lnTo>
                <a:lnTo>
                  <a:pt x="6185" y="61224"/>
                </a:lnTo>
                <a:lnTo>
                  <a:pt x="6185" y="61224"/>
                </a:lnTo>
                <a:lnTo>
                  <a:pt x="6185" y="61224"/>
                </a:lnTo>
                <a:lnTo>
                  <a:pt x="6185" y="53877"/>
                </a:lnTo>
                <a:lnTo>
                  <a:pt x="6185" y="53877"/>
                </a:lnTo>
                <a:lnTo>
                  <a:pt x="6185" y="53877"/>
                </a:lnTo>
                <a:lnTo>
                  <a:pt x="6185" y="48979"/>
                </a:lnTo>
                <a:lnTo>
                  <a:pt x="8659" y="48979"/>
                </a:lnTo>
                <a:lnTo>
                  <a:pt x="8659" y="48979"/>
                </a:lnTo>
                <a:lnTo>
                  <a:pt x="8659" y="48979"/>
                </a:lnTo>
                <a:lnTo>
                  <a:pt x="8659" y="48979"/>
                </a:lnTo>
                <a:lnTo>
                  <a:pt x="8659" y="48979"/>
                </a:lnTo>
                <a:lnTo>
                  <a:pt x="11134" y="48979"/>
                </a:lnTo>
                <a:lnTo>
                  <a:pt x="11134" y="48979"/>
                </a:lnTo>
                <a:lnTo>
                  <a:pt x="11134" y="48979"/>
                </a:lnTo>
                <a:lnTo>
                  <a:pt x="11134" y="48979"/>
                </a:lnTo>
                <a:lnTo>
                  <a:pt x="11134" y="48979"/>
                </a:lnTo>
                <a:lnTo>
                  <a:pt x="11134" y="44081"/>
                </a:lnTo>
                <a:lnTo>
                  <a:pt x="11134" y="44081"/>
                </a:lnTo>
                <a:lnTo>
                  <a:pt x="8659" y="44081"/>
                </a:lnTo>
                <a:lnTo>
                  <a:pt x="8659" y="44081"/>
                </a:lnTo>
                <a:lnTo>
                  <a:pt x="8659" y="44081"/>
                </a:lnTo>
                <a:lnTo>
                  <a:pt x="8659" y="44081"/>
                </a:lnTo>
                <a:lnTo>
                  <a:pt x="8659" y="44081"/>
                </a:lnTo>
                <a:lnTo>
                  <a:pt x="6185" y="44081"/>
                </a:lnTo>
                <a:lnTo>
                  <a:pt x="6185" y="39183"/>
                </a:lnTo>
                <a:lnTo>
                  <a:pt x="8659" y="39183"/>
                </a:lnTo>
                <a:lnTo>
                  <a:pt x="8659" y="39183"/>
                </a:lnTo>
                <a:lnTo>
                  <a:pt x="8659" y="39183"/>
                </a:lnTo>
                <a:lnTo>
                  <a:pt x="8659" y="39183"/>
                </a:lnTo>
                <a:lnTo>
                  <a:pt x="8659" y="39183"/>
                </a:lnTo>
                <a:lnTo>
                  <a:pt x="11134" y="39183"/>
                </a:lnTo>
                <a:lnTo>
                  <a:pt x="11134" y="39183"/>
                </a:lnTo>
                <a:lnTo>
                  <a:pt x="11134" y="39183"/>
                </a:lnTo>
                <a:lnTo>
                  <a:pt x="11134" y="39183"/>
                </a:lnTo>
                <a:lnTo>
                  <a:pt x="13608" y="39183"/>
                </a:lnTo>
                <a:lnTo>
                  <a:pt x="13608" y="44081"/>
                </a:lnTo>
                <a:lnTo>
                  <a:pt x="13608" y="44081"/>
                </a:lnTo>
                <a:lnTo>
                  <a:pt x="13608" y="39183"/>
                </a:lnTo>
                <a:lnTo>
                  <a:pt x="13608" y="39183"/>
                </a:lnTo>
                <a:lnTo>
                  <a:pt x="13608" y="39183"/>
                </a:lnTo>
                <a:lnTo>
                  <a:pt x="16082" y="39183"/>
                </a:lnTo>
                <a:lnTo>
                  <a:pt x="16082" y="39183"/>
                </a:lnTo>
                <a:lnTo>
                  <a:pt x="16082" y="39183"/>
                </a:lnTo>
                <a:lnTo>
                  <a:pt x="16082" y="39183"/>
                </a:lnTo>
                <a:lnTo>
                  <a:pt x="16082" y="39183"/>
                </a:lnTo>
                <a:lnTo>
                  <a:pt x="16082" y="39183"/>
                </a:lnTo>
                <a:lnTo>
                  <a:pt x="16082" y="39183"/>
                </a:lnTo>
                <a:lnTo>
                  <a:pt x="16082" y="34285"/>
                </a:lnTo>
                <a:lnTo>
                  <a:pt x="16082" y="34285"/>
                </a:lnTo>
                <a:lnTo>
                  <a:pt x="16082" y="34285"/>
                </a:lnTo>
                <a:lnTo>
                  <a:pt x="16082" y="34285"/>
                </a:lnTo>
                <a:lnTo>
                  <a:pt x="19793" y="34285"/>
                </a:lnTo>
                <a:lnTo>
                  <a:pt x="19793" y="26938"/>
                </a:lnTo>
                <a:lnTo>
                  <a:pt x="19793" y="26938"/>
                </a:lnTo>
                <a:lnTo>
                  <a:pt x="19793" y="26938"/>
                </a:lnTo>
                <a:lnTo>
                  <a:pt x="19793" y="26938"/>
                </a:lnTo>
                <a:lnTo>
                  <a:pt x="22268" y="26938"/>
                </a:lnTo>
                <a:lnTo>
                  <a:pt x="22268" y="26938"/>
                </a:lnTo>
                <a:lnTo>
                  <a:pt x="22268" y="26938"/>
                </a:lnTo>
                <a:lnTo>
                  <a:pt x="22268" y="26938"/>
                </a:lnTo>
                <a:lnTo>
                  <a:pt x="22268" y="26938"/>
                </a:lnTo>
                <a:lnTo>
                  <a:pt x="24742" y="26938"/>
                </a:lnTo>
                <a:lnTo>
                  <a:pt x="24742" y="34285"/>
                </a:lnTo>
                <a:lnTo>
                  <a:pt x="24742" y="34285"/>
                </a:lnTo>
                <a:lnTo>
                  <a:pt x="24742" y="34285"/>
                </a:lnTo>
                <a:lnTo>
                  <a:pt x="24742" y="34285"/>
                </a:lnTo>
                <a:lnTo>
                  <a:pt x="24742" y="34285"/>
                </a:lnTo>
                <a:lnTo>
                  <a:pt x="24742" y="34285"/>
                </a:lnTo>
                <a:lnTo>
                  <a:pt x="27216" y="34285"/>
                </a:lnTo>
                <a:lnTo>
                  <a:pt x="27216" y="34285"/>
                </a:lnTo>
                <a:lnTo>
                  <a:pt x="27216" y="39183"/>
                </a:lnTo>
                <a:lnTo>
                  <a:pt x="27216" y="39183"/>
                </a:lnTo>
                <a:lnTo>
                  <a:pt x="29690" y="39183"/>
                </a:lnTo>
                <a:lnTo>
                  <a:pt x="29690" y="39183"/>
                </a:lnTo>
                <a:lnTo>
                  <a:pt x="29690" y="39183"/>
                </a:lnTo>
                <a:lnTo>
                  <a:pt x="29690" y="39183"/>
                </a:lnTo>
                <a:lnTo>
                  <a:pt x="29690" y="39183"/>
                </a:lnTo>
                <a:lnTo>
                  <a:pt x="33402" y="39183"/>
                </a:lnTo>
                <a:lnTo>
                  <a:pt x="33402" y="39183"/>
                </a:lnTo>
                <a:lnTo>
                  <a:pt x="33402" y="39183"/>
                </a:lnTo>
                <a:lnTo>
                  <a:pt x="33402" y="39183"/>
                </a:lnTo>
                <a:lnTo>
                  <a:pt x="35876" y="39183"/>
                </a:lnTo>
                <a:lnTo>
                  <a:pt x="35876" y="39183"/>
                </a:lnTo>
                <a:lnTo>
                  <a:pt x="35876" y="39183"/>
                </a:lnTo>
                <a:lnTo>
                  <a:pt x="38350" y="39183"/>
                </a:lnTo>
                <a:lnTo>
                  <a:pt x="38350" y="39183"/>
                </a:lnTo>
                <a:lnTo>
                  <a:pt x="38350" y="39183"/>
                </a:lnTo>
                <a:lnTo>
                  <a:pt x="38350" y="39183"/>
                </a:lnTo>
                <a:lnTo>
                  <a:pt x="40824" y="39183"/>
                </a:lnTo>
                <a:lnTo>
                  <a:pt x="40824" y="39183"/>
                </a:lnTo>
                <a:lnTo>
                  <a:pt x="40824" y="39183"/>
                </a:lnTo>
                <a:lnTo>
                  <a:pt x="40824" y="39183"/>
                </a:lnTo>
                <a:lnTo>
                  <a:pt x="43298" y="39183"/>
                </a:lnTo>
                <a:lnTo>
                  <a:pt x="43298" y="39183"/>
                </a:lnTo>
                <a:lnTo>
                  <a:pt x="43298" y="39183"/>
                </a:lnTo>
                <a:lnTo>
                  <a:pt x="47010" y="39183"/>
                </a:lnTo>
                <a:lnTo>
                  <a:pt x="47010" y="39183"/>
                </a:lnTo>
                <a:lnTo>
                  <a:pt x="47010" y="39183"/>
                </a:lnTo>
                <a:lnTo>
                  <a:pt x="47010" y="39183"/>
                </a:lnTo>
                <a:lnTo>
                  <a:pt x="47010" y="39183"/>
                </a:lnTo>
                <a:lnTo>
                  <a:pt x="47010" y="34285"/>
                </a:lnTo>
                <a:lnTo>
                  <a:pt x="49484" y="34285"/>
                </a:lnTo>
                <a:lnTo>
                  <a:pt x="49484" y="34285"/>
                </a:lnTo>
                <a:lnTo>
                  <a:pt x="47010" y="34285"/>
                </a:lnTo>
                <a:lnTo>
                  <a:pt x="47010" y="34285"/>
                </a:lnTo>
                <a:lnTo>
                  <a:pt x="47010" y="26938"/>
                </a:lnTo>
                <a:lnTo>
                  <a:pt x="49484" y="26938"/>
                </a:lnTo>
                <a:lnTo>
                  <a:pt x="49484" y="26938"/>
                </a:lnTo>
                <a:lnTo>
                  <a:pt x="49484" y="26938"/>
                </a:lnTo>
                <a:lnTo>
                  <a:pt x="49484" y="26938"/>
                </a:lnTo>
                <a:lnTo>
                  <a:pt x="49484" y="26938"/>
                </a:lnTo>
                <a:lnTo>
                  <a:pt x="49484" y="26938"/>
                </a:lnTo>
                <a:lnTo>
                  <a:pt x="51958" y="26938"/>
                </a:lnTo>
                <a:lnTo>
                  <a:pt x="51958" y="26938"/>
                </a:lnTo>
                <a:lnTo>
                  <a:pt x="51958" y="22040"/>
                </a:lnTo>
                <a:lnTo>
                  <a:pt x="51958" y="22040"/>
                </a:lnTo>
                <a:lnTo>
                  <a:pt x="54432" y="22040"/>
                </a:lnTo>
                <a:lnTo>
                  <a:pt x="54432" y="22040"/>
                </a:lnTo>
                <a:lnTo>
                  <a:pt x="54432" y="22040"/>
                </a:lnTo>
                <a:lnTo>
                  <a:pt x="54432" y="26938"/>
                </a:lnTo>
                <a:lnTo>
                  <a:pt x="54432" y="26938"/>
                </a:lnTo>
                <a:lnTo>
                  <a:pt x="56907" y="26938"/>
                </a:lnTo>
                <a:lnTo>
                  <a:pt x="56907" y="22040"/>
                </a:lnTo>
                <a:lnTo>
                  <a:pt x="56907" y="22040"/>
                </a:lnTo>
                <a:lnTo>
                  <a:pt x="56907" y="22040"/>
                </a:lnTo>
                <a:lnTo>
                  <a:pt x="56907" y="22040"/>
                </a:lnTo>
                <a:lnTo>
                  <a:pt x="60618" y="22040"/>
                </a:lnTo>
                <a:lnTo>
                  <a:pt x="60618" y="22040"/>
                </a:lnTo>
                <a:lnTo>
                  <a:pt x="60618" y="22040"/>
                </a:lnTo>
                <a:lnTo>
                  <a:pt x="60618" y="22040"/>
                </a:lnTo>
                <a:lnTo>
                  <a:pt x="60618" y="22040"/>
                </a:lnTo>
                <a:lnTo>
                  <a:pt x="60618" y="17142"/>
                </a:lnTo>
                <a:lnTo>
                  <a:pt x="63092" y="17142"/>
                </a:lnTo>
                <a:lnTo>
                  <a:pt x="63092" y="17142"/>
                </a:lnTo>
                <a:lnTo>
                  <a:pt x="63092" y="17142"/>
                </a:lnTo>
                <a:lnTo>
                  <a:pt x="63092" y="17142"/>
                </a:lnTo>
                <a:lnTo>
                  <a:pt x="63092" y="17142"/>
                </a:lnTo>
                <a:lnTo>
                  <a:pt x="63092" y="17142"/>
                </a:lnTo>
                <a:lnTo>
                  <a:pt x="65567" y="17142"/>
                </a:lnTo>
                <a:lnTo>
                  <a:pt x="65567" y="17142"/>
                </a:lnTo>
                <a:lnTo>
                  <a:pt x="65567" y="17142"/>
                </a:lnTo>
                <a:lnTo>
                  <a:pt x="65567" y="22040"/>
                </a:lnTo>
                <a:lnTo>
                  <a:pt x="65567" y="22040"/>
                </a:lnTo>
                <a:lnTo>
                  <a:pt x="68041" y="22040"/>
                </a:lnTo>
                <a:lnTo>
                  <a:pt x="68041" y="22040"/>
                </a:lnTo>
                <a:lnTo>
                  <a:pt x="68041" y="22040"/>
                </a:lnTo>
                <a:lnTo>
                  <a:pt x="68041" y="22040"/>
                </a:lnTo>
                <a:lnTo>
                  <a:pt x="68041" y="22040"/>
                </a:lnTo>
                <a:lnTo>
                  <a:pt x="70515" y="22040"/>
                </a:lnTo>
                <a:lnTo>
                  <a:pt x="70515" y="22040"/>
                </a:lnTo>
                <a:lnTo>
                  <a:pt x="70515" y="22040"/>
                </a:lnTo>
                <a:lnTo>
                  <a:pt x="70515" y="17142"/>
                </a:lnTo>
                <a:lnTo>
                  <a:pt x="70515" y="17142"/>
                </a:lnTo>
                <a:lnTo>
                  <a:pt x="70515" y="17142"/>
                </a:lnTo>
                <a:lnTo>
                  <a:pt x="72989" y="17142"/>
                </a:lnTo>
                <a:lnTo>
                  <a:pt x="72989" y="17142"/>
                </a:lnTo>
                <a:lnTo>
                  <a:pt x="72989" y="17142"/>
                </a:lnTo>
                <a:lnTo>
                  <a:pt x="72989" y="17142"/>
                </a:lnTo>
                <a:lnTo>
                  <a:pt x="72989" y="17142"/>
                </a:lnTo>
                <a:lnTo>
                  <a:pt x="76701" y="17142"/>
                </a:lnTo>
                <a:lnTo>
                  <a:pt x="76701" y="17142"/>
                </a:lnTo>
                <a:lnTo>
                  <a:pt x="76701" y="12244"/>
                </a:lnTo>
                <a:lnTo>
                  <a:pt x="76701" y="12244"/>
                </a:lnTo>
                <a:lnTo>
                  <a:pt x="76701" y="12244"/>
                </a:lnTo>
                <a:lnTo>
                  <a:pt x="76701" y="12244"/>
                </a:lnTo>
                <a:lnTo>
                  <a:pt x="79175" y="12244"/>
                </a:lnTo>
                <a:lnTo>
                  <a:pt x="79175" y="4897"/>
                </a:lnTo>
                <a:lnTo>
                  <a:pt x="79175" y="4897"/>
                </a:lnTo>
                <a:lnTo>
                  <a:pt x="79175" y="4897"/>
                </a:lnTo>
                <a:lnTo>
                  <a:pt x="79175" y="4897"/>
                </a:lnTo>
                <a:lnTo>
                  <a:pt x="79175" y="4897"/>
                </a:lnTo>
                <a:lnTo>
                  <a:pt x="79175" y="4897"/>
                </a:lnTo>
                <a:lnTo>
                  <a:pt x="81649" y="4897"/>
                </a:lnTo>
                <a:lnTo>
                  <a:pt x="81649" y="4897"/>
                </a:lnTo>
                <a:lnTo>
                  <a:pt x="81649" y="0"/>
                </a:lnTo>
                <a:lnTo>
                  <a:pt x="81649" y="0"/>
                </a:lnTo>
                <a:lnTo>
                  <a:pt x="81649" y="0"/>
                </a:lnTo>
                <a:lnTo>
                  <a:pt x="84123" y="0"/>
                </a:lnTo>
                <a:lnTo>
                  <a:pt x="84123" y="0"/>
                </a:lnTo>
                <a:lnTo>
                  <a:pt x="84123" y="0"/>
                </a:lnTo>
                <a:lnTo>
                  <a:pt x="84123" y="4897"/>
                </a:lnTo>
                <a:lnTo>
                  <a:pt x="86597" y="4897"/>
                </a:lnTo>
                <a:lnTo>
                  <a:pt x="86597" y="4897"/>
                </a:lnTo>
                <a:lnTo>
                  <a:pt x="86597" y="4897"/>
                </a:lnTo>
                <a:lnTo>
                  <a:pt x="86597" y="4897"/>
                </a:lnTo>
                <a:lnTo>
                  <a:pt x="90309" y="4897"/>
                </a:lnTo>
                <a:lnTo>
                  <a:pt x="90309" y="4897"/>
                </a:lnTo>
                <a:lnTo>
                  <a:pt x="90309" y="4897"/>
                </a:lnTo>
                <a:lnTo>
                  <a:pt x="90309" y="4897"/>
                </a:lnTo>
                <a:lnTo>
                  <a:pt x="90309" y="4897"/>
                </a:lnTo>
                <a:lnTo>
                  <a:pt x="92783" y="4897"/>
                </a:lnTo>
                <a:lnTo>
                  <a:pt x="92783" y="4897"/>
                </a:lnTo>
                <a:lnTo>
                  <a:pt x="92783" y="4897"/>
                </a:lnTo>
                <a:lnTo>
                  <a:pt x="92783" y="4897"/>
                </a:lnTo>
                <a:lnTo>
                  <a:pt x="95257" y="4897"/>
                </a:lnTo>
                <a:lnTo>
                  <a:pt x="95257" y="4897"/>
                </a:lnTo>
                <a:lnTo>
                  <a:pt x="95257" y="0"/>
                </a:lnTo>
                <a:lnTo>
                  <a:pt x="95257" y="0"/>
                </a:lnTo>
                <a:lnTo>
                  <a:pt x="95257" y="0"/>
                </a:lnTo>
                <a:lnTo>
                  <a:pt x="95257" y="4897"/>
                </a:lnTo>
                <a:lnTo>
                  <a:pt x="97731" y="4897"/>
                </a:lnTo>
                <a:lnTo>
                  <a:pt x="97731" y="4897"/>
                </a:lnTo>
                <a:lnTo>
                  <a:pt x="97731" y="4897"/>
                </a:lnTo>
                <a:lnTo>
                  <a:pt x="97731" y="4897"/>
                </a:lnTo>
                <a:lnTo>
                  <a:pt x="97731" y="4897"/>
                </a:lnTo>
                <a:lnTo>
                  <a:pt x="100206" y="4897"/>
                </a:lnTo>
                <a:lnTo>
                  <a:pt x="100206" y="12244"/>
                </a:lnTo>
                <a:lnTo>
                  <a:pt x="100206" y="12244"/>
                </a:lnTo>
                <a:lnTo>
                  <a:pt x="100206" y="12244"/>
                </a:lnTo>
                <a:lnTo>
                  <a:pt x="100206" y="12244"/>
                </a:lnTo>
                <a:lnTo>
                  <a:pt x="100206" y="12244"/>
                </a:lnTo>
                <a:lnTo>
                  <a:pt x="100206" y="12244"/>
                </a:lnTo>
                <a:lnTo>
                  <a:pt x="103917" y="12244"/>
                </a:lnTo>
                <a:lnTo>
                  <a:pt x="103917" y="12244"/>
                </a:lnTo>
                <a:lnTo>
                  <a:pt x="103917" y="12244"/>
                </a:lnTo>
                <a:lnTo>
                  <a:pt x="103917" y="12244"/>
                </a:lnTo>
                <a:lnTo>
                  <a:pt x="103917" y="12244"/>
                </a:lnTo>
                <a:lnTo>
                  <a:pt x="106391" y="12244"/>
                </a:lnTo>
                <a:lnTo>
                  <a:pt x="106391" y="12244"/>
                </a:lnTo>
                <a:lnTo>
                  <a:pt x="106391" y="12244"/>
                </a:lnTo>
                <a:lnTo>
                  <a:pt x="108865" y="12244"/>
                </a:lnTo>
                <a:lnTo>
                  <a:pt x="108865" y="1224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39" name="Shape 1239"/>
          <p:cNvSpPr/>
          <p:nvPr/>
        </p:nvSpPr>
        <p:spPr>
          <a:xfrm>
            <a:off x="4666062" y="3033715"/>
            <a:ext cx="115491" cy="77788"/>
          </a:xfrm>
          <a:custGeom>
            <a:avLst/>
            <a:gdLst/>
            <a:ahLst/>
            <a:cxnLst/>
            <a:rect l="0" t="0" r="0" b="0"/>
            <a:pathLst>
              <a:path w="120000" h="120000" extrusionOk="0">
                <a:moveTo>
                  <a:pt x="108865" y="12244"/>
                </a:moveTo>
                <a:lnTo>
                  <a:pt x="108865" y="12244"/>
                </a:lnTo>
                <a:lnTo>
                  <a:pt x="108865" y="12244"/>
                </a:lnTo>
                <a:lnTo>
                  <a:pt x="108865" y="12244"/>
                </a:lnTo>
                <a:lnTo>
                  <a:pt x="108865" y="12244"/>
                </a:lnTo>
                <a:lnTo>
                  <a:pt x="111340" y="12244"/>
                </a:lnTo>
                <a:lnTo>
                  <a:pt x="111340" y="12244"/>
                </a:lnTo>
                <a:lnTo>
                  <a:pt x="111340" y="12244"/>
                </a:lnTo>
                <a:lnTo>
                  <a:pt x="111340" y="17142"/>
                </a:lnTo>
                <a:lnTo>
                  <a:pt x="111340" y="17142"/>
                </a:lnTo>
                <a:lnTo>
                  <a:pt x="111340" y="17142"/>
                </a:lnTo>
                <a:lnTo>
                  <a:pt x="111340" y="17142"/>
                </a:lnTo>
                <a:lnTo>
                  <a:pt x="113814" y="17142"/>
                </a:lnTo>
                <a:lnTo>
                  <a:pt x="113814" y="17142"/>
                </a:lnTo>
                <a:lnTo>
                  <a:pt x="113814" y="17142"/>
                </a:lnTo>
                <a:lnTo>
                  <a:pt x="113814" y="17142"/>
                </a:lnTo>
                <a:lnTo>
                  <a:pt x="113814" y="22040"/>
                </a:lnTo>
                <a:lnTo>
                  <a:pt x="117525" y="22040"/>
                </a:lnTo>
                <a:lnTo>
                  <a:pt x="117525" y="22040"/>
                </a:lnTo>
                <a:lnTo>
                  <a:pt x="117525" y="22040"/>
                </a:lnTo>
                <a:lnTo>
                  <a:pt x="117525" y="22040"/>
                </a:lnTo>
                <a:lnTo>
                  <a:pt x="117525" y="22040"/>
                </a:lnTo>
                <a:lnTo>
                  <a:pt x="117525" y="22040"/>
                </a:lnTo>
                <a:lnTo>
                  <a:pt x="117525" y="22040"/>
                </a:lnTo>
                <a:lnTo>
                  <a:pt x="120000" y="22040"/>
                </a:lnTo>
                <a:lnTo>
                  <a:pt x="120000" y="22040"/>
                </a:lnTo>
                <a:lnTo>
                  <a:pt x="120000" y="22040"/>
                </a:lnTo>
                <a:lnTo>
                  <a:pt x="120000" y="22040"/>
                </a:lnTo>
                <a:lnTo>
                  <a:pt x="120000" y="22040"/>
                </a:lnTo>
                <a:lnTo>
                  <a:pt x="120000" y="26938"/>
                </a:lnTo>
                <a:lnTo>
                  <a:pt x="120000" y="26938"/>
                </a:lnTo>
                <a:lnTo>
                  <a:pt x="120000" y="26938"/>
                </a:lnTo>
                <a:lnTo>
                  <a:pt x="120000" y="34285"/>
                </a:lnTo>
                <a:lnTo>
                  <a:pt x="120000" y="34285"/>
                </a:lnTo>
                <a:lnTo>
                  <a:pt x="120000" y="34285"/>
                </a:lnTo>
                <a:lnTo>
                  <a:pt x="120000" y="34285"/>
                </a:lnTo>
                <a:lnTo>
                  <a:pt x="120000" y="34285"/>
                </a:lnTo>
                <a:lnTo>
                  <a:pt x="120000" y="34285"/>
                </a:lnTo>
                <a:lnTo>
                  <a:pt x="117525" y="34285"/>
                </a:lnTo>
                <a:lnTo>
                  <a:pt x="117525" y="39183"/>
                </a:lnTo>
                <a:lnTo>
                  <a:pt x="117525" y="39183"/>
                </a:lnTo>
                <a:lnTo>
                  <a:pt x="117525" y="39183"/>
                </a:lnTo>
                <a:lnTo>
                  <a:pt x="117525" y="39183"/>
                </a:lnTo>
                <a:lnTo>
                  <a:pt x="113814" y="39183"/>
                </a:lnTo>
                <a:lnTo>
                  <a:pt x="113814" y="39183"/>
                </a:lnTo>
                <a:lnTo>
                  <a:pt x="113814" y="39183"/>
                </a:lnTo>
                <a:lnTo>
                  <a:pt x="111340" y="39183"/>
                </a:lnTo>
                <a:lnTo>
                  <a:pt x="111340" y="39183"/>
                </a:lnTo>
                <a:lnTo>
                  <a:pt x="111340" y="39183"/>
                </a:lnTo>
                <a:lnTo>
                  <a:pt x="111340" y="39183"/>
                </a:lnTo>
                <a:lnTo>
                  <a:pt x="111340" y="39183"/>
                </a:lnTo>
                <a:lnTo>
                  <a:pt x="111340" y="39183"/>
                </a:lnTo>
                <a:lnTo>
                  <a:pt x="108865" y="39183"/>
                </a:lnTo>
                <a:lnTo>
                  <a:pt x="108865" y="44081"/>
                </a:lnTo>
                <a:lnTo>
                  <a:pt x="108865" y="44081"/>
                </a:lnTo>
                <a:lnTo>
                  <a:pt x="108865" y="44081"/>
                </a:lnTo>
                <a:lnTo>
                  <a:pt x="108865" y="44081"/>
                </a:lnTo>
                <a:lnTo>
                  <a:pt x="108865" y="44081"/>
                </a:lnTo>
                <a:lnTo>
                  <a:pt x="108865" y="44081"/>
                </a:lnTo>
                <a:lnTo>
                  <a:pt x="106391" y="44081"/>
                </a:lnTo>
                <a:lnTo>
                  <a:pt x="106391" y="48979"/>
                </a:lnTo>
                <a:lnTo>
                  <a:pt x="106391" y="48979"/>
                </a:lnTo>
                <a:lnTo>
                  <a:pt x="106391" y="48979"/>
                </a:lnTo>
                <a:lnTo>
                  <a:pt x="106391" y="48979"/>
                </a:lnTo>
                <a:lnTo>
                  <a:pt x="106391" y="48979"/>
                </a:lnTo>
                <a:lnTo>
                  <a:pt x="106391" y="48979"/>
                </a:lnTo>
                <a:lnTo>
                  <a:pt x="106391" y="48979"/>
                </a:lnTo>
                <a:lnTo>
                  <a:pt x="106391" y="53877"/>
                </a:lnTo>
                <a:lnTo>
                  <a:pt x="106391" y="53877"/>
                </a:lnTo>
                <a:lnTo>
                  <a:pt x="103917" y="53877"/>
                </a:lnTo>
                <a:lnTo>
                  <a:pt x="103917" y="53877"/>
                </a:lnTo>
                <a:lnTo>
                  <a:pt x="103917" y="53877"/>
                </a:lnTo>
                <a:lnTo>
                  <a:pt x="103917" y="53877"/>
                </a:lnTo>
                <a:lnTo>
                  <a:pt x="103917" y="53877"/>
                </a:lnTo>
                <a:lnTo>
                  <a:pt x="103917" y="61224"/>
                </a:lnTo>
                <a:lnTo>
                  <a:pt x="103917" y="61224"/>
                </a:lnTo>
                <a:lnTo>
                  <a:pt x="103917" y="61224"/>
                </a:lnTo>
                <a:lnTo>
                  <a:pt x="103917" y="61224"/>
                </a:lnTo>
                <a:lnTo>
                  <a:pt x="100206" y="61224"/>
                </a:lnTo>
                <a:lnTo>
                  <a:pt x="100206" y="66122"/>
                </a:lnTo>
                <a:lnTo>
                  <a:pt x="100206" y="66122"/>
                </a:lnTo>
                <a:lnTo>
                  <a:pt x="100206" y="66122"/>
                </a:lnTo>
                <a:lnTo>
                  <a:pt x="100206" y="66122"/>
                </a:lnTo>
                <a:lnTo>
                  <a:pt x="100206" y="66122"/>
                </a:lnTo>
                <a:lnTo>
                  <a:pt x="100206" y="66122"/>
                </a:lnTo>
                <a:lnTo>
                  <a:pt x="100206" y="71020"/>
                </a:lnTo>
                <a:lnTo>
                  <a:pt x="100206" y="71020"/>
                </a:lnTo>
                <a:lnTo>
                  <a:pt x="97731" y="71020"/>
                </a:lnTo>
                <a:lnTo>
                  <a:pt x="97731" y="71020"/>
                </a:lnTo>
                <a:lnTo>
                  <a:pt x="97731" y="75918"/>
                </a:lnTo>
                <a:lnTo>
                  <a:pt x="97731" y="75918"/>
                </a:lnTo>
                <a:lnTo>
                  <a:pt x="97731" y="75918"/>
                </a:lnTo>
                <a:lnTo>
                  <a:pt x="97731" y="75918"/>
                </a:lnTo>
                <a:lnTo>
                  <a:pt x="95257" y="75918"/>
                </a:lnTo>
                <a:lnTo>
                  <a:pt x="95257" y="75918"/>
                </a:lnTo>
                <a:lnTo>
                  <a:pt x="95257" y="80816"/>
                </a:lnTo>
                <a:lnTo>
                  <a:pt x="97731" y="80816"/>
                </a:lnTo>
                <a:lnTo>
                  <a:pt x="97731" y="80816"/>
                </a:lnTo>
                <a:lnTo>
                  <a:pt x="95257" y="80816"/>
                </a:lnTo>
                <a:lnTo>
                  <a:pt x="95257" y="80816"/>
                </a:lnTo>
                <a:lnTo>
                  <a:pt x="95257" y="80816"/>
                </a:lnTo>
                <a:lnTo>
                  <a:pt x="95257" y="80816"/>
                </a:lnTo>
                <a:lnTo>
                  <a:pt x="95257" y="88163"/>
                </a:lnTo>
                <a:lnTo>
                  <a:pt x="95257" y="88163"/>
                </a:lnTo>
                <a:lnTo>
                  <a:pt x="92783" y="88163"/>
                </a:lnTo>
                <a:lnTo>
                  <a:pt x="92783" y="88163"/>
                </a:lnTo>
                <a:lnTo>
                  <a:pt x="92783" y="88163"/>
                </a:lnTo>
                <a:lnTo>
                  <a:pt x="92783" y="88163"/>
                </a:lnTo>
                <a:lnTo>
                  <a:pt x="92783" y="88163"/>
                </a:lnTo>
                <a:lnTo>
                  <a:pt x="92783" y="93061"/>
                </a:lnTo>
                <a:lnTo>
                  <a:pt x="92783" y="93061"/>
                </a:lnTo>
                <a:lnTo>
                  <a:pt x="92783" y="93061"/>
                </a:lnTo>
                <a:lnTo>
                  <a:pt x="92783" y="93061"/>
                </a:lnTo>
                <a:lnTo>
                  <a:pt x="92783" y="93061"/>
                </a:lnTo>
                <a:lnTo>
                  <a:pt x="92783" y="93061"/>
                </a:lnTo>
                <a:lnTo>
                  <a:pt x="92783" y="97959"/>
                </a:lnTo>
                <a:lnTo>
                  <a:pt x="92783" y="97959"/>
                </a:lnTo>
                <a:lnTo>
                  <a:pt x="90309" y="97959"/>
                </a:lnTo>
                <a:lnTo>
                  <a:pt x="90309" y="97959"/>
                </a:lnTo>
                <a:lnTo>
                  <a:pt x="90309" y="97959"/>
                </a:lnTo>
                <a:lnTo>
                  <a:pt x="90309" y="97959"/>
                </a:lnTo>
                <a:lnTo>
                  <a:pt x="90309" y="102857"/>
                </a:lnTo>
                <a:lnTo>
                  <a:pt x="86597" y="102857"/>
                </a:lnTo>
                <a:lnTo>
                  <a:pt x="86597" y="102857"/>
                </a:lnTo>
                <a:lnTo>
                  <a:pt x="86597" y="102857"/>
                </a:lnTo>
                <a:lnTo>
                  <a:pt x="86597" y="97959"/>
                </a:lnTo>
                <a:lnTo>
                  <a:pt x="86597" y="97959"/>
                </a:lnTo>
                <a:lnTo>
                  <a:pt x="84123" y="97959"/>
                </a:lnTo>
                <a:lnTo>
                  <a:pt x="84123" y="97959"/>
                </a:lnTo>
                <a:lnTo>
                  <a:pt x="84123" y="97959"/>
                </a:lnTo>
                <a:lnTo>
                  <a:pt x="84123" y="102857"/>
                </a:lnTo>
                <a:lnTo>
                  <a:pt x="81649" y="102857"/>
                </a:lnTo>
                <a:lnTo>
                  <a:pt x="81649" y="102857"/>
                </a:lnTo>
                <a:lnTo>
                  <a:pt x="81649" y="102857"/>
                </a:lnTo>
                <a:lnTo>
                  <a:pt x="81649" y="102857"/>
                </a:lnTo>
                <a:lnTo>
                  <a:pt x="81649" y="102857"/>
                </a:lnTo>
                <a:lnTo>
                  <a:pt x="81649" y="102857"/>
                </a:lnTo>
                <a:lnTo>
                  <a:pt x="81649" y="102857"/>
                </a:lnTo>
                <a:lnTo>
                  <a:pt x="81649" y="102857"/>
                </a:lnTo>
                <a:lnTo>
                  <a:pt x="79175" y="102857"/>
                </a:lnTo>
                <a:lnTo>
                  <a:pt x="79175" y="102857"/>
                </a:lnTo>
                <a:lnTo>
                  <a:pt x="79175" y="102857"/>
                </a:lnTo>
                <a:lnTo>
                  <a:pt x="79175" y="102857"/>
                </a:lnTo>
                <a:lnTo>
                  <a:pt x="79175" y="102857"/>
                </a:lnTo>
                <a:lnTo>
                  <a:pt x="76701" y="102857"/>
                </a:lnTo>
                <a:lnTo>
                  <a:pt x="76701" y="102857"/>
                </a:lnTo>
                <a:lnTo>
                  <a:pt x="76701" y="102857"/>
                </a:lnTo>
                <a:lnTo>
                  <a:pt x="76701" y="102857"/>
                </a:lnTo>
                <a:lnTo>
                  <a:pt x="72989" y="102857"/>
                </a:lnTo>
                <a:lnTo>
                  <a:pt x="72989" y="102857"/>
                </a:lnTo>
                <a:lnTo>
                  <a:pt x="72989" y="102857"/>
                </a:lnTo>
                <a:lnTo>
                  <a:pt x="72989" y="102857"/>
                </a:lnTo>
                <a:lnTo>
                  <a:pt x="72989" y="102857"/>
                </a:lnTo>
                <a:lnTo>
                  <a:pt x="72989" y="102857"/>
                </a:lnTo>
                <a:lnTo>
                  <a:pt x="70515" y="102857"/>
                </a:lnTo>
                <a:lnTo>
                  <a:pt x="70515" y="102857"/>
                </a:lnTo>
                <a:lnTo>
                  <a:pt x="70515" y="102857"/>
                </a:lnTo>
                <a:lnTo>
                  <a:pt x="70515" y="102857"/>
                </a:lnTo>
                <a:lnTo>
                  <a:pt x="68041" y="102857"/>
                </a:lnTo>
                <a:lnTo>
                  <a:pt x="68041" y="102857"/>
                </a:lnTo>
                <a:lnTo>
                  <a:pt x="68041" y="102857"/>
                </a:lnTo>
                <a:lnTo>
                  <a:pt x="68041" y="102857"/>
                </a:lnTo>
                <a:lnTo>
                  <a:pt x="65567" y="102857"/>
                </a:lnTo>
                <a:lnTo>
                  <a:pt x="65567" y="102857"/>
                </a:lnTo>
                <a:lnTo>
                  <a:pt x="65567" y="102857"/>
                </a:lnTo>
                <a:lnTo>
                  <a:pt x="65567" y="102857"/>
                </a:lnTo>
                <a:lnTo>
                  <a:pt x="65567" y="102857"/>
                </a:lnTo>
                <a:lnTo>
                  <a:pt x="63092" y="102857"/>
                </a:lnTo>
                <a:lnTo>
                  <a:pt x="63092" y="102857"/>
                </a:lnTo>
                <a:lnTo>
                  <a:pt x="63092" y="102857"/>
                </a:lnTo>
                <a:lnTo>
                  <a:pt x="63092" y="102857"/>
                </a:lnTo>
                <a:lnTo>
                  <a:pt x="63092" y="102857"/>
                </a:lnTo>
                <a:lnTo>
                  <a:pt x="60618" y="102857"/>
                </a:lnTo>
                <a:lnTo>
                  <a:pt x="60618" y="107755"/>
                </a:lnTo>
                <a:lnTo>
                  <a:pt x="60618" y="107755"/>
                </a:lnTo>
                <a:lnTo>
                  <a:pt x="60618" y="107755"/>
                </a:lnTo>
                <a:lnTo>
                  <a:pt x="60618" y="107755"/>
                </a:lnTo>
                <a:lnTo>
                  <a:pt x="56907" y="107755"/>
                </a:lnTo>
                <a:lnTo>
                  <a:pt x="56907" y="107755"/>
                </a:lnTo>
                <a:lnTo>
                  <a:pt x="56907" y="107755"/>
                </a:lnTo>
                <a:lnTo>
                  <a:pt x="56907" y="107755"/>
                </a:lnTo>
                <a:lnTo>
                  <a:pt x="56907" y="107755"/>
                </a:lnTo>
                <a:lnTo>
                  <a:pt x="54432" y="107755"/>
                </a:lnTo>
                <a:lnTo>
                  <a:pt x="54432" y="107755"/>
                </a:lnTo>
                <a:lnTo>
                  <a:pt x="54432" y="107755"/>
                </a:lnTo>
                <a:lnTo>
                  <a:pt x="54432" y="107755"/>
                </a:lnTo>
                <a:lnTo>
                  <a:pt x="54432" y="107755"/>
                </a:lnTo>
                <a:lnTo>
                  <a:pt x="54432" y="107755"/>
                </a:lnTo>
                <a:lnTo>
                  <a:pt x="54432" y="115102"/>
                </a:lnTo>
                <a:lnTo>
                  <a:pt x="51958" y="115102"/>
                </a:lnTo>
                <a:lnTo>
                  <a:pt x="51958" y="115102"/>
                </a:lnTo>
                <a:lnTo>
                  <a:pt x="51958" y="115102"/>
                </a:lnTo>
                <a:lnTo>
                  <a:pt x="51958" y="115102"/>
                </a:lnTo>
                <a:lnTo>
                  <a:pt x="49484" y="115102"/>
                </a:lnTo>
                <a:lnTo>
                  <a:pt x="49484" y="115102"/>
                </a:lnTo>
                <a:lnTo>
                  <a:pt x="49484" y="115102"/>
                </a:lnTo>
                <a:lnTo>
                  <a:pt x="49484" y="115102"/>
                </a:lnTo>
                <a:lnTo>
                  <a:pt x="49484" y="115102"/>
                </a:lnTo>
                <a:lnTo>
                  <a:pt x="47010" y="115102"/>
                </a:lnTo>
                <a:lnTo>
                  <a:pt x="47010" y="115102"/>
                </a:lnTo>
                <a:lnTo>
                  <a:pt x="47010" y="115102"/>
                </a:lnTo>
                <a:lnTo>
                  <a:pt x="47010" y="115102"/>
                </a:lnTo>
                <a:lnTo>
                  <a:pt x="47010" y="115102"/>
                </a:lnTo>
                <a:lnTo>
                  <a:pt x="47010" y="115102"/>
                </a:lnTo>
                <a:lnTo>
                  <a:pt x="47010" y="119999"/>
                </a:lnTo>
                <a:lnTo>
                  <a:pt x="43298" y="119999"/>
                </a:lnTo>
                <a:lnTo>
                  <a:pt x="43298" y="119999"/>
                </a:lnTo>
                <a:lnTo>
                  <a:pt x="43298" y="119999"/>
                </a:lnTo>
                <a:lnTo>
                  <a:pt x="43298" y="119999"/>
                </a:lnTo>
                <a:lnTo>
                  <a:pt x="40824" y="119999"/>
                </a:lnTo>
                <a:lnTo>
                  <a:pt x="40824" y="119999"/>
                </a:lnTo>
                <a:lnTo>
                  <a:pt x="40824" y="119999"/>
                </a:lnTo>
                <a:lnTo>
                  <a:pt x="40824" y="119999"/>
                </a:lnTo>
                <a:lnTo>
                  <a:pt x="40824" y="119999"/>
                </a:lnTo>
                <a:lnTo>
                  <a:pt x="38350" y="119999"/>
                </a:lnTo>
                <a:lnTo>
                  <a:pt x="38350" y="119999"/>
                </a:lnTo>
                <a:lnTo>
                  <a:pt x="38350" y="119999"/>
                </a:lnTo>
                <a:lnTo>
                  <a:pt x="38350" y="119999"/>
                </a:lnTo>
                <a:lnTo>
                  <a:pt x="38350" y="119999"/>
                </a:lnTo>
                <a:lnTo>
                  <a:pt x="35876" y="119999"/>
                </a:lnTo>
                <a:lnTo>
                  <a:pt x="35876" y="119999"/>
                </a:lnTo>
                <a:lnTo>
                  <a:pt x="35876" y="119999"/>
                </a:lnTo>
                <a:lnTo>
                  <a:pt x="35876" y="119999"/>
                </a:lnTo>
                <a:lnTo>
                  <a:pt x="35876" y="119999"/>
                </a:lnTo>
                <a:lnTo>
                  <a:pt x="33402" y="119999"/>
                </a:lnTo>
                <a:lnTo>
                  <a:pt x="33402" y="119999"/>
                </a:lnTo>
                <a:lnTo>
                  <a:pt x="33402" y="119999"/>
                </a:lnTo>
                <a:lnTo>
                  <a:pt x="33402" y="119999"/>
                </a:lnTo>
                <a:lnTo>
                  <a:pt x="29690" y="119999"/>
                </a:lnTo>
                <a:lnTo>
                  <a:pt x="29690" y="119999"/>
                </a:lnTo>
                <a:lnTo>
                  <a:pt x="29690" y="119999"/>
                </a:lnTo>
                <a:lnTo>
                  <a:pt x="29690" y="119999"/>
                </a:lnTo>
                <a:lnTo>
                  <a:pt x="29690" y="119999"/>
                </a:lnTo>
                <a:lnTo>
                  <a:pt x="27216" y="119999"/>
                </a:lnTo>
                <a:lnTo>
                  <a:pt x="27216" y="115102"/>
                </a:lnTo>
                <a:lnTo>
                  <a:pt x="27216" y="115102"/>
                </a:lnTo>
                <a:lnTo>
                  <a:pt x="27216" y="115102"/>
                </a:lnTo>
                <a:lnTo>
                  <a:pt x="27216" y="115102"/>
                </a:lnTo>
                <a:lnTo>
                  <a:pt x="24742" y="115102"/>
                </a:lnTo>
                <a:lnTo>
                  <a:pt x="24742" y="115102"/>
                </a:lnTo>
                <a:lnTo>
                  <a:pt x="24742" y="115102"/>
                </a:lnTo>
                <a:lnTo>
                  <a:pt x="24742" y="115102"/>
                </a:lnTo>
                <a:lnTo>
                  <a:pt x="24742" y="115102"/>
                </a:lnTo>
                <a:lnTo>
                  <a:pt x="22268" y="115102"/>
                </a:lnTo>
                <a:lnTo>
                  <a:pt x="22268" y="107755"/>
                </a:lnTo>
                <a:lnTo>
                  <a:pt x="22268" y="107755"/>
                </a:lnTo>
                <a:lnTo>
                  <a:pt x="22268" y="107755"/>
                </a:lnTo>
                <a:lnTo>
                  <a:pt x="22268" y="107755"/>
                </a:lnTo>
                <a:lnTo>
                  <a:pt x="22268" y="107755"/>
                </a:lnTo>
                <a:lnTo>
                  <a:pt x="22268" y="107755"/>
                </a:lnTo>
                <a:lnTo>
                  <a:pt x="19793" y="107755"/>
                </a:lnTo>
                <a:lnTo>
                  <a:pt x="19793" y="102857"/>
                </a:lnTo>
                <a:lnTo>
                  <a:pt x="19793" y="102857"/>
                </a:lnTo>
                <a:lnTo>
                  <a:pt x="19793" y="102857"/>
                </a:lnTo>
                <a:lnTo>
                  <a:pt x="19793" y="102857"/>
                </a:lnTo>
                <a:lnTo>
                  <a:pt x="16082" y="102857"/>
                </a:lnTo>
                <a:lnTo>
                  <a:pt x="16082" y="102857"/>
                </a:lnTo>
                <a:lnTo>
                  <a:pt x="16082" y="102857"/>
                </a:lnTo>
                <a:lnTo>
                  <a:pt x="16082" y="102857"/>
                </a:lnTo>
                <a:lnTo>
                  <a:pt x="16082" y="102857"/>
                </a:lnTo>
                <a:lnTo>
                  <a:pt x="16082" y="102857"/>
                </a:lnTo>
                <a:lnTo>
                  <a:pt x="13608" y="102857"/>
                </a:lnTo>
                <a:lnTo>
                  <a:pt x="13608" y="97959"/>
                </a:lnTo>
                <a:lnTo>
                  <a:pt x="13608" y="97959"/>
                </a:lnTo>
                <a:lnTo>
                  <a:pt x="13608" y="97959"/>
                </a:lnTo>
                <a:lnTo>
                  <a:pt x="13608" y="97959"/>
                </a:lnTo>
                <a:lnTo>
                  <a:pt x="13608" y="97959"/>
                </a:lnTo>
                <a:lnTo>
                  <a:pt x="13608" y="97959"/>
                </a:lnTo>
                <a:lnTo>
                  <a:pt x="11134" y="97959"/>
                </a:lnTo>
                <a:lnTo>
                  <a:pt x="11134" y="97959"/>
                </a:lnTo>
                <a:lnTo>
                  <a:pt x="11134" y="93061"/>
                </a:lnTo>
                <a:lnTo>
                  <a:pt x="11134" y="93061"/>
                </a:lnTo>
                <a:lnTo>
                  <a:pt x="11134" y="93061"/>
                </a:lnTo>
                <a:lnTo>
                  <a:pt x="8659" y="93061"/>
                </a:lnTo>
                <a:lnTo>
                  <a:pt x="8659" y="93061"/>
                </a:lnTo>
                <a:lnTo>
                  <a:pt x="8659" y="93061"/>
                </a:lnTo>
                <a:lnTo>
                  <a:pt x="8659" y="93061"/>
                </a:lnTo>
                <a:lnTo>
                  <a:pt x="8659" y="88163"/>
                </a:lnTo>
                <a:lnTo>
                  <a:pt x="8659" y="88163"/>
                </a:lnTo>
                <a:lnTo>
                  <a:pt x="8659" y="88163"/>
                </a:lnTo>
                <a:lnTo>
                  <a:pt x="6185" y="88163"/>
                </a:lnTo>
                <a:lnTo>
                  <a:pt x="6185" y="88163"/>
                </a:lnTo>
                <a:lnTo>
                  <a:pt x="6185" y="88163"/>
                </a:lnTo>
                <a:lnTo>
                  <a:pt x="6185" y="80816"/>
                </a:lnTo>
                <a:lnTo>
                  <a:pt x="6185" y="80816"/>
                </a:lnTo>
                <a:lnTo>
                  <a:pt x="6185" y="80816"/>
                </a:lnTo>
                <a:lnTo>
                  <a:pt x="6185" y="80816"/>
                </a:lnTo>
                <a:lnTo>
                  <a:pt x="6185" y="80816"/>
                </a:lnTo>
                <a:lnTo>
                  <a:pt x="6185" y="75918"/>
                </a:lnTo>
                <a:lnTo>
                  <a:pt x="6185" y="75918"/>
                </a:lnTo>
                <a:lnTo>
                  <a:pt x="6185" y="75918"/>
                </a:lnTo>
                <a:lnTo>
                  <a:pt x="2474" y="75918"/>
                </a:lnTo>
                <a:lnTo>
                  <a:pt x="2474" y="75918"/>
                </a:lnTo>
                <a:lnTo>
                  <a:pt x="2474" y="75918"/>
                </a:lnTo>
                <a:lnTo>
                  <a:pt x="0" y="75918"/>
                </a:lnTo>
                <a:lnTo>
                  <a:pt x="0" y="71020"/>
                </a:lnTo>
                <a:lnTo>
                  <a:pt x="2474" y="71020"/>
                </a:lnTo>
                <a:lnTo>
                  <a:pt x="2474" y="71020"/>
                </a:lnTo>
                <a:lnTo>
                  <a:pt x="2474" y="71020"/>
                </a:lnTo>
                <a:lnTo>
                  <a:pt x="2474" y="71020"/>
                </a:lnTo>
                <a:lnTo>
                  <a:pt x="2474" y="71020"/>
                </a:lnTo>
                <a:lnTo>
                  <a:pt x="6185" y="71020"/>
                </a:lnTo>
                <a:lnTo>
                  <a:pt x="6185" y="71020"/>
                </a:lnTo>
                <a:lnTo>
                  <a:pt x="6185" y="71020"/>
                </a:lnTo>
                <a:lnTo>
                  <a:pt x="6185" y="71020"/>
                </a:lnTo>
                <a:lnTo>
                  <a:pt x="8659" y="71020"/>
                </a:lnTo>
                <a:lnTo>
                  <a:pt x="8659" y="66122"/>
                </a:lnTo>
                <a:lnTo>
                  <a:pt x="8659" y="66122"/>
                </a:lnTo>
                <a:lnTo>
                  <a:pt x="8659" y="66122"/>
                </a:lnTo>
                <a:lnTo>
                  <a:pt x="8659" y="61224"/>
                </a:lnTo>
                <a:lnTo>
                  <a:pt x="6185" y="61224"/>
                </a:lnTo>
                <a:lnTo>
                  <a:pt x="6185" y="61224"/>
                </a:lnTo>
                <a:lnTo>
                  <a:pt x="6185" y="61224"/>
                </a:lnTo>
                <a:lnTo>
                  <a:pt x="6185" y="53877"/>
                </a:lnTo>
                <a:lnTo>
                  <a:pt x="6185" y="53877"/>
                </a:lnTo>
                <a:lnTo>
                  <a:pt x="6185" y="53877"/>
                </a:lnTo>
                <a:lnTo>
                  <a:pt x="6185" y="48979"/>
                </a:lnTo>
                <a:lnTo>
                  <a:pt x="8659" y="48979"/>
                </a:lnTo>
                <a:lnTo>
                  <a:pt x="8659" y="48979"/>
                </a:lnTo>
                <a:lnTo>
                  <a:pt x="8659" y="48979"/>
                </a:lnTo>
                <a:lnTo>
                  <a:pt x="8659" y="48979"/>
                </a:lnTo>
                <a:lnTo>
                  <a:pt x="8659" y="48979"/>
                </a:lnTo>
                <a:lnTo>
                  <a:pt x="11134" y="48979"/>
                </a:lnTo>
                <a:lnTo>
                  <a:pt x="11134" y="48979"/>
                </a:lnTo>
                <a:lnTo>
                  <a:pt x="11134" y="48979"/>
                </a:lnTo>
                <a:lnTo>
                  <a:pt x="11134" y="48979"/>
                </a:lnTo>
                <a:lnTo>
                  <a:pt x="11134" y="48979"/>
                </a:lnTo>
                <a:lnTo>
                  <a:pt x="11134" y="44081"/>
                </a:lnTo>
                <a:lnTo>
                  <a:pt x="11134" y="44081"/>
                </a:lnTo>
                <a:lnTo>
                  <a:pt x="8659" y="44081"/>
                </a:lnTo>
                <a:lnTo>
                  <a:pt x="8659" y="44081"/>
                </a:lnTo>
                <a:lnTo>
                  <a:pt x="8659" y="44081"/>
                </a:lnTo>
                <a:lnTo>
                  <a:pt x="8659" y="44081"/>
                </a:lnTo>
                <a:lnTo>
                  <a:pt x="8659" y="44081"/>
                </a:lnTo>
                <a:lnTo>
                  <a:pt x="6185" y="44081"/>
                </a:lnTo>
                <a:lnTo>
                  <a:pt x="6185" y="39183"/>
                </a:lnTo>
                <a:lnTo>
                  <a:pt x="8659" y="39183"/>
                </a:lnTo>
                <a:lnTo>
                  <a:pt x="8659" y="39183"/>
                </a:lnTo>
                <a:lnTo>
                  <a:pt x="8659" y="39183"/>
                </a:lnTo>
                <a:lnTo>
                  <a:pt x="8659" y="39183"/>
                </a:lnTo>
                <a:lnTo>
                  <a:pt x="8659" y="39183"/>
                </a:lnTo>
                <a:lnTo>
                  <a:pt x="11134" y="39183"/>
                </a:lnTo>
                <a:lnTo>
                  <a:pt x="11134" y="39183"/>
                </a:lnTo>
                <a:lnTo>
                  <a:pt x="11134" y="39183"/>
                </a:lnTo>
                <a:lnTo>
                  <a:pt x="11134" y="39183"/>
                </a:lnTo>
                <a:lnTo>
                  <a:pt x="13608" y="39183"/>
                </a:lnTo>
                <a:lnTo>
                  <a:pt x="13608" y="44081"/>
                </a:lnTo>
                <a:lnTo>
                  <a:pt x="13608" y="44081"/>
                </a:lnTo>
                <a:lnTo>
                  <a:pt x="13608" y="39183"/>
                </a:lnTo>
                <a:lnTo>
                  <a:pt x="13608" y="39183"/>
                </a:lnTo>
                <a:lnTo>
                  <a:pt x="13608" y="39183"/>
                </a:lnTo>
                <a:lnTo>
                  <a:pt x="16082" y="39183"/>
                </a:lnTo>
                <a:lnTo>
                  <a:pt x="16082" y="39183"/>
                </a:lnTo>
                <a:lnTo>
                  <a:pt x="16082" y="39183"/>
                </a:lnTo>
                <a:lnTo>
                  <a:pt x="16082" y="39183"/>
                </a:lnTo>
                <a:lnTo>
                  <a:pt x="16082" y="39183"/>
                </a:lnTo>
                <a:lnTo>
                  <a:pt x="16082" y="39183"/>
                </a:lnTo>
                <a:lnTo>
                  <a:pt x="16082" y="39183"/>
                </a:lnTo>
                <a:lnTo>
                  <a:pt x="16082" y="34285"/>
                </a:lnTo>
                <a:lnTo>
                  <a:pt x="16082" y="34285"/>
                </a:lnTo>
                <a:lnTo>
                  <a:pt x="16082" y="34285"/>
                </a:lnTo>
                <a:lnTo>
                  <a:pt x="16082" y="34285"/>
                </a:lnTo>
                <a:lnTo>
                  <a:pt x="19793" y="34285"/>
                </a:lnTo>
                <a:lnTo>
                  <a:pt x="19793" y="26938"/>
                </a:lnTo>
                <a:lnTo>
                  <a:pt x="19793" y="26938"/>
                </a:lnTo>
                <a:lnTo>
                  <a:pt x="19793" y="26938"/>
                </a:lnTo>
                <a:lnTo>
                  <a:pt x="19793" y="26938"/>
                </a:lnTo>
                <a:lnTo>
                  <a:pt x="22268" y="26938"/>
                </a:lnTo>
                <a:lnTo>
                  <a:pt x="22268" y="26938"/>
                </a:lnTo>
                <a:lnTo>
                  <a:pt x="22268" y="26938"/>
                </a:lnTo>
                <a:lnTo>
                  <a:pt x="22268" y="26938"/>
                </a:lnTo>
                <a:lnTo>
                  <a:pt x="22268" y="26938"/>
                </a:lnTo>
                <a:lnTo>
                  <a:pt x="24742" y="26938"/>
                </a:lnTo>
                <a:lnTo>
                  <a:pt x="24742" y="34285"/>
                </a:lnTo>
                <a:lnTo>
                  <a:pt x="24742" y="34285"/>
                </a:lnTo>
                <a:lnTo>
                  <a:pt x="24742" y="34285"/>
                </a:lnTo>
                <a:lnTo>
                  <a:pt x="24742" y="34285"/>
                </a:lnTo>
                <a:lnTo>
                  <a:pt x="24742" y="34285"/>
                </a:lnTo>
                <a:lnTo>
                  <a:pt x="24742" y="34285"/>
                </a:lnTo>
                <a:lnTo>
                  <a:pt x="27216" y="34285"/>
                </a:lnTo>
                <a:lnTo>
                  <a:pt x="27216" y="34285"/>
                </a:lnTo>
                <a:lnTo>
                  <a:pt x="27216" y="39183"/>
                </a:lnTo>
                <a:lnTo>
                  <a:pt x="27216" y="39183"/>
                </a:lnTo>
                <a:lnTo>
                  <a:pt x="29690" y="39183"/>
                </a:lnTo>
                <a:lnTo>
                  <a:pt x="29690" y="39183"/>
                </a:lnTo>
                <a:lnTo>
                  <a:pt x="29690" y="39183"/>
                </a:lnTo>
                <a:lnTo>
                  <a:pt x="29690" y="39183"/>
                </a:lnTo>
                <a:lnTo>
                  <a:pt x="29690" y="39183"/>
                </a:lnTo>
                <a:lnTo>
                  <a:pt x="33402" y="39183"/>
                </a:lnTo>
                <a:lnTo>
                  <a:pt x="33402" y="39183"/>
                </a:lnTo>
                <a:lnTo>
                  <a:pt x="33402" y="39183"/>
                </a:lnTo>
                <a:lnTo>
                  <a:pt x="33402" y="39183"/>
                </a:lnTo>
                <a:lnTo>
                  <a:pt x="35876" y="39183"/>
                </a:lnTo>
                <a:lnTo>
                  <a:pt x="35876" y="39183"/>
                </a:lnTo>
                <a:lnTo>
                  <a:pt x="35876" y="39183"/>
                </a:lnTo>
                <a:lnTo>
                  <a:pt x="38350" y="39183"/>
                </a:lnTo>
                <a:lnTo>
                  <a:pt x="38350" y="39183"/>
                </a:lnTo>
                <a:lnTo>
                  <a:pt x="38350" y="39183"/>
                </a:lnTo>
                <a:lnTo>
                  <a:pt x="38350" y="39183"/>
                </a:lnTo>
                <a:lnTo>
                  <a:pt x="40824" y="39183"/>
                </a:lnTo>
                <a:lnTo>
                  <a:pt x="40824" y="39183"/>
                </a:lnTo>
                <a:lnTo>
                  <a:pt x="40824" y="39183"/>
                </a:lnTo>
                <a:lnTo>
                  <a:pt x="40824" y="39183"/>
                </a:lnTo>
                <a:lnTo>
                  <a:pt x="43298" y="39183"/>
                </a:lnTo>
                <a:lnTo>
                  <a:pt x="43298" y="39183"/>
                </a:lnTo>
                <a:lnTo>
                  <a:pt x="43298" y="39183"/>
                </a:lnTo>
                <a:lnTo>
                  <a:pt x="47010" y="39183"/>
                </a:lnTo>
                <a:lnTo>
                  <a:pt x="47010" y="39183"/>
                </a:lnTo>
                <a:lnTo>
                  <a:pt x="47010" y="39183"/>
                </a:lnTo>
                <a:lnTo>
                  <a:pt x="47010" y="39183"/>
                </a:lnTo>
                <a:lnTo>
                  <a:pt x="47010" y="39183"/>
                </a:lnTo>
                <a:lnTo>
                  <a:pt x="47010" y="34285"/>
                </a:lnTo>
                <a:lnTo>
                  <a:pt x="49484" y="34285"/>
                </a:lnTo>
                <a:lnTo>
                  <a:pt x="49484" y="34285"/>
                </a:lnTo>
                <a:lnTo>
                  <a:pt x="47010" y="34285"/>
                </a:lnTo>
                <a:lnTo>
                  <a:pt x="47010" y="34285"/>
                </a:lnTo>
                <a:lnTo>
                  <a:pt x="47010" y="26938"/>
                </a:lnTo>
                <a:lnTo>
                  <a:pt x="49484" y="26938"/>
                </a:lnTo>
                <a:lnTo>
                  <a:pt x="49484" y="26938"/>
                </a:lnTo>
                <a:lnTo>
                  <a:pt x="49484" y="26938"/>
                </a:lnTo>
                <a:lnTo>
                  <a:pt x="49484" y="26938"/>
                </a:lnTo>
                <a:lnTo>
                  <a:pt x="49484" y="26938"/>
                </a:lnTo>
                <a:lnTo>
                  <a:pt x="49484" y="26938"/>
                </a:lnTo>
                <a:lnTo>
                  <a:pt x="51958" y="26938"/>
                </a:lnTo>
                <a:lnTo>
                  <a:pt x="51958" y="26938"/>
                </a:lnTo>
                <a:lnTo>
                  <a:pt x="51958" y="22040"/>
                </a:lnTo>
                <a:lnTo>
                  <a:pt x="51958" y="22040"/>
                </a:lnTo>
                <a:lnTo>
                  <a:pt x="54432" y="22040"/>
                </a:lnTo>
                <a:lnTo>
                  <a:pt x="54432" y="22040"/>
                </a:lnTo>
                <a:lnTo>
                  <a:pt x="54432" y="22040"/>
                </a:lnTo>
                <a:lnTo>
                  <a:pt x="54432" y="26938"/>
                </a:lnTo>
                <a:lnTo>
                  <a:pt x="54432" y="26938"/>
                </a:lnTo>
                <a:lnTo>
                  <a:pt x="56907" y="26938"/>
                </a:lnTo>
                <a:lnTo>
                  <a:pt x="56907" y="22040"/>
                </a:lnTo>
                <a:lnTo>
                  <a:pt x="56907" y="22040"/>
                </a:lnTo>
                <a:lnTo>
                  <a:pt x="56907" y="22040"/>
                </a:lnTo>
                <a:lnTo>
                  <a:pt x="56907" y="22040"/>
                </a:lnTo>
                <a:lnTo>
                  <a:pt x="60618" y="22040"/>
                </a:lnTo>
                <a:lnTo>
                  <a:pt x="60618" y="22040"/>
                </a:lnTo>
                <a:lnTo>
                  <a:pt x="60618" y="22040"/>
                </a:lnTo>
                <a:lnTo>
                  <a:pt x="60618" y="22040"/>
                </a:lnTo>
                <a:lnTo>
                  <a:pt x="60618" y="22040"/>
                </a:lnTo>
                <a:lnTo>
                  <a:pt x="60618" y="17142"/>
                </a:lnTo>
                <a:lnTo>
                  <a:pt x="63092" y="17142"/>
                </a:lnTo>
                <a:lnTo>
                  <a:pt x="63092" y="17142"/>
                </a:lnTo>
                <a:lnTo>
                  <a:pt x="63092" y="17142"/>
                </a:lnTo>
                <a:lnTo>
                  <a:pt x="63092" y="17142"/>
                </a:lnTo>
                <a:lnTo>
                  <a:pt x="63092" y="17142"/>
                </a:lnTo>
                <a:lnTo>
                  <a:pt x="63092" y="17142"/>
                </a:lnTo>
                <a:lnTo>
                  <a:pt x="65567" y="17142"/>
                </a:lnTo>
                <a:lnTo>
                  <a:pt x="65567" y="17142"/>
                </a:lnTo>
                <a:lnTo>
                  <a:pt x="65567" y="17142"/>
                </a:lnTo>
                <a:lnTo>
                  <a:pt x="65567" y="22040"/>
                </a:lnTo>
                <a:lnTo>
                  <a:pt x="65567" y="22040"/>
                </a:lnTo>
                <a:lnTo>
                  <a:pt x="68041" y="22040"/>
                </a:lnTo>
                <a:lnTo>
                  <a:pt x="68041" y="22040"/>
                </a:lnTo>
                <a:lnTo>
                  <a:pt x="68041" y="22040"/>
                </a:lnTo>
                <a:lnTo>
                  <a:pt x="68041" y="22040"/>
                </a:lnTo>
                <a:lnTo>
                  <a:pt x="68041" y="22040"/>
                </a:lnTo>
                <a:lnTo>
                  <a:pt x="70515" y="22040"/>
                </a:lnTo>
                <a:lnTo>
                  <a:pt x="70515" y="22040"/>
                </a:lnTo>
                <a:lnTo>
                  <a:pt x="70515" y="22040"/>
                </a:lnTo>
                <a:lnTo>
                  <a:pt x="70515" y="17142"/>
                </a:lnTo>
                <a:lnTo>
                  <a:pt x="70515" y="17142"/>
                </a:lnTo>
                <a:lnTo>
                  <a:pt x="70515" y="17142"/>
                </a:lnTo>
                <a:lnTo>
                  <a:pt x="72989" y="17142"/>
                </a:lnTo>
                <a:lnTo>
                  <a:pt x="72989" y="17142"/>
                </a:lnTo>
                <a:lnTo>
                  <a:pt x="72989" y="17142"/>
                </a:lnTo>
                <a:lnTo>
                  <a:pt x="72989" y="17142"/>
                </a:lnTo>
                <a:lnTo>
                  <a:pt x="72989" y="17142"/>
                </a:lnTo>
                <a:lnTo>
                  <a:pt x="76701" y="17142"/>
                </a:lnTo>
                <a:lnTo>
                  <a:pt x="76701" y="17142"/>
                </a:lnTo>
                <a:lnTo>
                  <a:pt x="76701" y="12244"/>
                </a:lnTo>
                <a:lnTo>
                  <a:pt x="76701" y="12244"/>
                </a:lnTo>
                <a:lnTo>
                  <a:pt x="76701" y="12244"/>
                </a:lnTo>
                <a:lnTo>
                  <a:pt x="76701" y="12244"/>
                </a:lnTo>
                <a:lnTo>
                  <a:pt x="79175" y="12244"/>
                </a:lnTo>
                <a:lnTo>
                  <a:pt x="79175" y="4897"/>
                </a:lnTo>
                <a:lnTo>
                  <a:pt x="79175" y="4897"/>
                </a:lnTo>
                <a:lnTo>
                  <a:pt x="79175" y="4897"/>
                </a:lnTo>
                <a:lnTo>
                  <a:pt x="79175" y="4897"/>
                </a:lnTo>
                <a:lnTo>
                  <a:pt x="79175" y="4897"/>
                </a:lnTo>
                <a:lnTo>
                  <a:pt x="79175" y="4897"/>
                </a:lnTo>
                <a:lnTo>
                  <a:pt x="81649" y="4897"/>
                </a:lnTo>
                <a:lnTo>
                  <a:pt x="81649" y="4897"/>
                </a:lnTo>
                <a:lnTo>
                  <a:pt x="81649" y="0"/>
                </a:lnTo>
                <a:lnTo>
                  <a:pt x="81649" y="0"/>
                </a:lnTo>
                <a:lnTo>
                  <a:pt x="81649" y="0"/>
                </a:lnTo>
                <a:lnTo>
                  <a:pt x="84123" y="0"/>
                </a:lnTo>
                <a:lnTo>
                  <a:pt x="84123" y="0"/>
                </a:lnTo>
                <a:lnTo>
                  <a:pt x="84123" y="0"/>
                </a:lnTo>
                <a:lnTo>
                  <a:pt x="84123" y="4897"/>
                </a:lnTo>
                <a:lnTo>
                  <a:pt x="86597" y="4897"/>
                </a:lnTo>
                <a:lnTo>
                  <a:pt x="86597" y="4897"/>
                </a:lnTo>
                <a:lnTo>
                  <a:pt x="86597" y="4897"/>
                </a:lnTo>
                <a:lnTo>
                  <a:pt x="86597" y="4897"/>
                </a:lnTo>
                <a:lnTo>
                  <a:pt x="90309" y="4897"/>
                </a:lnTo>
                <a:lnTo>
                  <a:pt x="90309" y="4897"/>
                </a:lnTo>
                <a:lnTo>
                  <a:pt x="90309" y="4897"/>
                </a:lnTo>
                <a:lnTo>
                  <a:pt x="90309" y="4897"/>
                </a:lnTo>
                <a:lnTo>
                  <a:pt x="90309" y="4897"/>
                </a:lnTo>
                <a:lnTo>
                  <a:pt x="92783" y="4897"/>
                </a:lnTo>
                <a:lnTo>
                  <a:pt x="92783" y="4897"/>
                </a:lnTo>
                <a:lnTo>
                  <a:pt x="92783" y="4897"/>
                </a:lnTo>
                <a:lnTo>
                  <a:pt x="92783" y="4897"/>
                </a:lnTo>
                <a:lnTo>
                  <a:pt x="95257" y="4897"/>
                </a:lnTo>
                <a:lnTo>
                  <a:pt x="95257" y="4897"/>
                </a:lnTo>
                <a:lnTo>
                  <a:pt x="95257" y="0"/>
                </a:lnTo>
                <a:lnTo>
                  <a:pt x="95257" y="0"/>
                </a:lnTo>
                <a:lnTo>
                  <a:pt x="95257" y="0"/>
                </a:lnTo>
                <a:lnTo>
                  <a:pt x="95257" y="4897"/>
                </a:lnTo>
                <a:lnTo>
                  <a:pt x="97731" y="4897"/>
                </a:lnTo>
                <a:lnTo>
                  <a:pt x="97731" y="4897"/>
                </a:lnTo>
                <a:lnTo>
                  <a:pt x="97731" y="4897"/>
                </a:lnTo>
                <a:lnTo>
                  <a:pt x="97731" y="4897"/>
                </a:lnTo>
                <a:lnTo>
                  <a:pt x="97731" y="4897"/>
                </a:lnTo>
                <a:lnTo>
                  <a:pt x="100206" y="4897"/>
                </a:lnTo>
                <a:lnTo>
                  <a:pt x="100206" y="12244"/>
                </a:lnTo>
                <a:lnTo>
                  <a:pt x="100206" y="12244"/>
                </a:lnTo>
                <a:lnTo>
                  <a:pt x="100206" y="12244"/>
                </a:lnTo>
                <a:lnTo>
                  <a:pt x="100206" y="12244"/>
                </a:lnTo>
                <a:lnTo>
                  <a:pt x="100206" y="12244"/>
                </a:lnTo>
                <a:lnTo>
                  <a:pt x="100206" y="12244"/>
                </a:lnTo>
                <a:lnTo>
                  <a:pt x="103917" y="12244"/>
                </a:lnTo>
                <a:lnTo>
                  <a:pt x="103917" y="12244"/>
                </a:lnTo>
                <a:lnTo>
                  <a:pt x="103917" y="12244"/>
                </a:lnTo>
                <a:lnTo>
                  <a:pt x="103917" y="12244"/>
                </a:lnTo>
                <a:lnTo>
                  <a:pt x="103917" y="12244"/>
                </a:lnTo>
                <a:lnTo>
                  <a:pt x="106391" y="12244"/>
                </a:lnTo>
                <a:lnTo>
                  <a:pt x="106391" y="12244"/>
                </a:lnTo>
                <a:lnTo>
                  <a:pt x="106391" y="12244"/>
                </a:lnTo>
                <a:lnTo>
                  <a:pt x="108865" y="12244"/>
                </a:lnTo>
                <a:lnTo>
                  <a:pt x="108865" y="1224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0" name="Shape 1240"/>
          <p:cNvSpPr/>
          <p:nvPr/>
        </p:nvSpPr>
        <p:spPr>
          <a:xfrm>
            <a:off x="4668441" y="3201990"/>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1" name="Shape 1241"/>
          <p:cNvSpPr/>
          <p:nvPr/>
        </p:nvSpPr>
        <p:spPr>
          <a:xfrm>
            <a:off x="4668441" y="3201990"/>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2" name="Shape 1242"/>
          <p:cNvSpPr/>
          <p:nvPr/>
        </p:nvSpPr>
        <p:spPr>
          <a:xfrm>
            <a:off x="4672015" y="3190877"/>
            <a:ext cx="2381" cy="4763"/>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3" name="Shape 1243"/>
          <p:cNvSpPr/>
          <p:nvPr/>
        </p:nvSpPr>
        <p:spPr>
          <a:xfrm>
            <a:off x="4672015" y="3190877"/>
            <a:ext cx="2381" cy="4763"/>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4" name="Shape 1244"/>
          <p:cNvSpPr/>
          <p:nvPr/>
        </p:nvSpPr>
        <p:spPr>
          <a:xfrm>
            <a:off x="4652965" y="3184525"/>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5" name="Shape 1245"/>
          <p:cNvSpPr/>
          <p:nvPr/>
        </p:nvSpPr>
        <p:spPr>
          <a:xfrm>
            <a:off x="4652965" y="3184525"/>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6" name="Shape 1246"/>
          <p:cNvSpPr/>
          <p:nvPr/>
        </p:nvSpPr>
        <p:spPr>
          <a:xfrm>
            <a:off x="4658918" y="3184527"/>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7" name="Shape 1247"/>
          <p:cNvSpPr/>
          <p:nvPr/>
        </p:nvSpPr>
        <p:spPr>
          <a:xfrm>
            <a:off x="4658918" y="3184527"/>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8" name="Shape 1248"/>
          <p:cNvSpPr/>
          <p:nvPr/>
        </p:nvSpPr>
        <p:spPr>
          <a:xfrm>
            <a:off x="4663680" y="3187700"/>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49" name="Shape 1249"/>
          <p:cNvSpPr/>
          <p:nvPr/>
        </p:nvSpPr>
        <p:spPr>
          <a:xfrm>
            <a:off x="4663680" y="3187700"/>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0" name="Shape 1250"/>
          <p:cNvSpPr/>
          <p:nvPr/>
        </p:nvSpPr>
        <p:spPr>
          <a:xfrm>
            <a:off x="4676775" y="3190877"/>
            <a:ext cx="4762" cy="4763"/>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1" name="Shape 1251"/>
          <p:cNvSpPr/>
          <p:nvPr/>
        </p:nvSpPr>
        <p:spPr>
          <a:xfrm>
            <a:off x="4676775" y="3190877"/>
            <a:ext cx="4762" cy="4763"/>
          </a:xfrm>
          <a:custGeom>
            <a:avLst/>
            <a:gdLst/>
            <a:ahLst/>
            <a:cxnLst/>
            <a:rect l="0" t="0" r="0" b="0"/>
            <a:pathLst>
              <a:path w="120000" h="120000" extrusionOk="0">
                <a:moveTo>
                  <a:pt x="120000" y="120000"/>
                </a:move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2" name="Shape 1252"/>
          <p:cNvSpPr/>
          <p:nvPr/>
        </p:nvSpPr>
        <p:spPr>
          <a:xfrm>
            <a:off x="4666061" y="3184527"/>
            <a:ext cx="2381" cy="3175"/>
          </a:xfrm>
          <a:custGeom>
            <a:avLst/>
            <a:gdLst/>
            <a:ahLst/>
            <a:cxnLst/>
            <a:rect l="0" t="0" r="0" b="0"/>
            <a:pathLst>
              <a:path w="120000" h="120000" extrusionOk="0">
                <a:moveTo>
                  <a:pt x="0" y="120000"/>
                </a:moveTo>
                <a:lnTo>
                  <a:pt x="0" y="0"/>
                </a:ln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3" name="Shape 1253"/>
          <p:cNvSpPr/>
          <p:nvPr/>
        </p:nvSpPr>
        <p:spPr>
          <a:xfrm>
            <a:off x="4666061" y="3184527"/>
            <a:ext cx="2381" cy="3175"/>
          </a:xfrm>
          <a:custGeom>
            <a:avLst/>
            <a:gdLst/>
            <a:ahLst/>
            <a:cxnLst/>
            <a:rect l="0" t="0" r="0" b="0"/>
            <a:pathLst>
              <a:path w="120000" h="120000" extrusionOk="0">
                <a:moveTo>
                  <a:pt x="0" y="120000"/>
                </a:moveTo>
                <a:lnTo>
                  <a:pt x="0" y="0"/>
                </a:ln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4" name="Shape 1254"/>
          <p:cNvSpPr/>
          <p:nvPr/>
        </p:nvSpPr>
        <p:spPr>
          <a:xfrm>
            <a:off x="4622009" y="3090863"/>
            <a:ext cx="102393" cy="114300"/>
          </a:xfrm>
          <a:custGeom>
            <a:avLst/>
            <a:gdLst/>
            <a:ahLst/>
            <a:cxnLst/>
            <a:rect l="0" t="0" r="0" b="0"/>
            <a:pathLst>
              <a:path w="120000" h="120000" extrusionOk="0">
                <a:moveTo>
                  <a:pt x="58604" y="0"/>
                </a:moveTo>
                <a:lnTo>
                  <a:pt x="58604" y="3333"/>
                </a:lnTo>
                <a:lnTo>
                  <a:pt x="61395" y="3333"/>
                </a:lnTo>
                <a:lnTo>
                  <a:pt x="61395" y="3333"/>
                </a:lnTo>
                <a:lnTo>
                  <a:pt x="61395" y="3333"/>
                </a:lnTo>
                <a:lnTo>
                  <a:pt x="61395" y="3333"/>
                </a:lnTo>
                <a:lnTo>
                  <a:pt x="61395" y="3333"/>
                </a:lnTo>
                <a:lnTo>
                  <a:pt x="64186" y="3333"/>
                </a:lnTo>
                <a:lnTo>
                  <a:pt x="64186" y="3333"/>
                </a:lnTo>
                <a:lnTo>
                  <a:pt x="64186" y="3333"/>
                </a:lnTo>
                <a:lnTo>
                  <a:pt x="64186" y="6666"/>
                </a:lnTo>
                <a:lnTo>
                  <a:pt x="64186" y="6666"/>
                </a:lnTo>
                <a:lnTo>
                  <a:pt x="66976" y="6666"/>
                </a:lnTo>
                <a:lnTo>
                  <a:pt x="66976" y="6666"/>
                </a:lnTo>
                <a:lnTo>
                  <a:pt x="66976" y="6666"/>
                </a:lnTo>
                <a:lnTo>
                  <a:pt x="66976" y="6666"/>
                </a:lnTo>
                <a:lnTo>
                  <a:pt x="66976" y="6666"/>
                </a:lnTo>
                <a:lnTo>
                  <a:pt x="66976" y="6666"/>
                </a:lnTo>
                <a:lnTo>
                  <a:pt x="66976" y="10000"/>
                </a:lnTo>
                <a:lnTo>
                  <a:pt x="69767" y="10000"/>
                </a:lnTo>
                <a:lnTo>
                  <a:pt x="69767" y="10000"/>
                </a:lnTo>
                <a:lnTo>
                  <a:pt x="69767" y="10000"/>
                </a:lnTo>
                <a:lnTo>
                  <a:pt x="69767" y="10000"/>
                </a:lnTo>
                <a:lnTo>
                  <a:pt x="69767" y="10000"/>
                </a:lnTo>
                <a:lnTo>
                  <a:pt x="69767" y="10000"/>
                </a:lnTo>
                <a:lnTo>
                  <a:pt x="73953" y="10000"/>
                </a:lnTo>
                <a:lnTo>
                  <a:pt x="73953" y="10000"/>
                </a:lnTo>
                <a:lnTo>
                  <a:pt x="73953" y="10000"/>
                </a:lnTo>
                <a:lnTo>
                  <a:pt x="73953" y="10000"/>
                </a:lnTo>
                <a:lnTo>
                  <a:pt x="73953" y="13333"/>
                </a:lnTo>
                <a:lnTo>
                  <a:pt x="76744" y="13333"/>
                </a:lnTo>
                <a:lnTo>
                  <a:pt x="76744" y="13333"/>
                </a:lnTo>
                <a:lnTo>
                  <a:pt x="76744" y="13333"/>
                </a:lnTo>
                <a:lnTo>
                  <a:pt x="76744" y="13333"/>
                </a:lnTo>
                <a:lnTo>
                  <a:pt x="76744" y="13333"/>
                </a:lnTo>
                <a:lnTo>
                  <a:pt x="76744" y="13333"/>
                </a:lnTo>
                <a:lnTo>
                  <a:pt x="76744" y="18333"/>
                </a:lnTo>
                <a:lnTo>
                  <a:pt x="79534" y="18333"/>
                </a:lnTo>
                <a:lnTo>
                  <a:pt x="79534" y="18333"/>
                </a:lnTo>
                <a:lnTo>
                  <a:pt x="79534" y="18333"/>
                </a:lnTo>
                <a:lnTo>
                  <a:pt x="79534" y="18333"/>
                </a:lnTo>
                <a:lnTo>
                  <a:pt x="79534" y="18333"/>
                </a:lnTo>
                <a:lnTo>
                  <a:pt x="82325" y="18333"/>
                </a:lnTo>
                <a:lnTo>
                  <a:pt x="82325" y="18333"/>
                </a:lnTo>
                <a:lnTo>
                  <a:pt x="82325" y="18333"/>
                </a:lnTo>
                <a:lnTo>
                  <a:pt x="82325" y="18333"/>
                </a:lnTo>
                <a:lnTo>
                  <a:pt x="82325" y="21666"/>
                </a:lnTo>
                <a:lnTo>
                  <a:pt x="85116" y="21666"/>
                </a:lnTo>
                <a:lnTo>
                  <a:pt x="85116" y="21666"/>
                </a:lnTo>
                <a:lnTo>
                  <a:pt x="85116" y="21666"/>
                </a:lnTo>
                <a:lnTo>
                  <a:pt x="85116" y="21666"/>
                </a:lnTo>
                <a:lnTo>
                  <a:pt x="85116" y="21666"/>
                </a:lnTo>
                <a:lnTo>
                  <a:pt x="89302" y="21666"/>
                </a:lnTo>
                <a:lnTo>
                  <a:pt x="89302" y="21666"/>
                </a:lnTo>
                <a:lnTo>
                  <a:pt x="89302" y="21666"/>
                </a:lnTo>
                <a:lnTo>
                  <a:pt x="89302" y="21666"/>
                </a:lnTo>
                <a:lnTo>
                  <a:pt x="92093" y="21666"/>
                </a:lnTo>
                <a:lnTo>
                  <a:pt x="92093" y="21666"/>
                </a:lnTo>
                <a:lnTo>
                  <a:pt x="92093" y="21666"/>
                </a:lnTo>
                <a:lnTo>
                  <a:pt x="92093" y="21666"/>
                </a:lnTo>
                <a:lnTo>
                  <a:pt x="92093" y="21666"/>
                </a:lnTo>
                <a:lnTo>
                  <a:pt x="94883" y="21666"/>
                </a:lnTo>
                <a:lnTo>
                  <a:pt x="94883" y="21666"/>
                </a:lnTo>
                <a:lnTo>
                  <a:pt x="94883" y="21666"/>
                </a:lnTo>
                <a:lnTo>
                  <a:pt x="94883" y="21666"/>
                </a:lnTo>
                <a:lnTo>
                  <a:pt x="94883" y="21666"/>
                </a:lnTo>
                <a:lnTo>
                  <a:pt x="97674" y="21666"/>
                </a:lnTo>
                <a:lnTo>
                  <a:pt x="97674" y="21666"/>
                </a:lnTo>
                <a:lnTo>
                  <a:pt x="97674" y="21666"/>
                </a:lnTo>
                <a:lnTo>
                  <a:pt x="97674" y="21666"/>
                </a:lnTo>
                <a:lnTo>
                  <a:pt x="97674" y="21666"/>
                </a:lnTo>
                <a:lnTo>
                  <a:pt x="100465" y="21666"/>
                </a:lnTo>
                <a:lnTo>
                  <a:pt x="100465" y="21666"/>
                </a:lnTo>
                <a:lnTo>
                  <a:pt x="100465" y="21666"/>
                </a:lnTo>
                <a:lnTo>
                  <a:pt x="100465" y="21666"/>
                </a:lnTo>
                <a:lnTo>
                  <a:pt x="104651" y="21666"/>
                </a:lnTo>
                <a:lnTo>
                  <a:pt x="104651" y="18333"/>
                </a:lnTo>
                <a:lnTo>
                  <a:pt x="104651" y="18333"/>
                </a:lnTo>
                <a:lnTo>
                  <a:pt x="104651" y="18333"/>
                </a:lnTo>
                <a:lnTo>
                  <a:pt x="104651" y="18333"/>
                </a:lnTo>
                <a:lnTo>
                  <a:pt x="104651" y="18333"/>
                </a:lnTo>
                <a:lnTo>
                  <a:pt x="104651" y="18333"/>
                </a:lnTo>
                <a:lnTo>
                  <a:pt x="107441" y="18333"/>
                </a:lnTo>
                <a:lnTo>
                  <a:pt x="107441" y="18333"/>
                </a:lnTo>
                <a:lnTo>
                  <a:pt x="107441" y="18333"/>
                </a:lnTo>
                <a:lnTo>
                  <a:pt x="107441" y="18333"/>
                </a:lnTo>
                <a:lnTo>
                  <a:pt x="107441" y="18333"/>
                </a:lnTo>
                <a:lnTo>
                  <a:pt x="107441" y="21666"/>
                </a:lnTo>
                <a:lnTo>
                  <a:pt x="107441" y="21666"/>
                </a:lnTo>
                <a:lnTo>
                  <a:pt x="107441" y="21666"/>
                </a:lnTo>
                <a:lnTo>
                  <a:pt x="107441" y="21666"/>
                </a:lnTo>
                <a:lnTo>
                  <a:pt x="107441" y="21666"/>
                </a:lnTo>
                <a:lnTo>
                  <a:pt x="107441" y="21666"/>
                </a:lnTo>
                <a:lnTo>
                  <a:pt x="110232" y="21666"/>
                </a:lnTo>
                <a:lnTo>
                  <a:pt x="110232" y="25000"/>
                </a:lnTo>
                <a:lnTo>
                  <a:pt x="110232" y="25000"/>
                </a:lnTo>
                <a:lnTo>
                  <a:pt x="110232" y="25000"/>
                </a:lnTo>
                <a:lnTo>
                  <a:pt x="107441" y="25000"/>
                </a:lnTo>
                <a:lnTo>
                  <a:pt x="107441" y="28333"/>
                </a:lnTo>
                <a:lnTo>
                  <a:pt x="107441" y="28333"/>
                </a:lnTo>
                <a:lnTo>
                  <a:pt x="110232" y="28333"/>
                </a:lnTo>
                <a:lnTo>
                  <a:pt x="110232" y="28333"/>
                </a:lnTo>
                <a:lnTo>
                  <a:pt x="110232" y="28333"/>
                </a:lnTo>
                <a:lnTo>
                  <a:pt x="113023" y="28333"/>
                </a:lnTo>
                <a:lnTo>
                  <a:pt x="113023" y="28333"/>
                </a:lnTo>
                <a:lnTo>
                  <a:pt x="110232" y="28333"/>
                </a:lnTo>
                <a:lnTo>
                  <a:pt x="110232" y="28333"/>
                </a:lnTo>
                <a:lnTo>
                  <a:pt x="110232" y="31666"/>
                </a:lnTo>
                <a:lnTo>
                  <a:pt x="110232" y="31666"/>
                </a:lnTo>
                <a:lnTo>
                  <a:pt x="110232" y="31666"/>
                </a:lnTo>
                <a:lnTo>
                  <a:pt x="110232" y="36666"/>
                </a:lnTo>
                <a:lnTo>
                  <a:pt x="110232" y="36666"/>
                </a:lnTo>
                <a:lnTo>
                  <a:pt x="113023" y="36666"/>
                </a:lnTo>
                <a:lnTo>
                  <a:pt x="113023" y="36666"/>
                </a:lnTo>
                <a:lnTo>
                  <a:pt x="113023" y="36666"/>
                </a:lnTo>
                <a:lnTo>
                  <a:pt x="113023" y="36666"/>
                </a:lnTo>
                <a:lnTo>
                  <a:pt x="113023" y="36666"/>
                </a:lnTo>
                <a:lnTo>
                  <a:pt x="113023" y="36666"/>
                </a:lnTo>
                <a:lnTo>
                  <a:pt x="113023" y="36666"/>
                </a:lnTo>
                <a:lnTo>
                  <a:pt x="115813" y="36666"/>
                </a:lnTo>
                <a:lnTo>
                  <a:pt x="115813" y="36666"/>
                </a:lnTo>
                <a:lnTo>
                  <a:pt x="115813" y="36666"/>
                </a:lnTo>
                <a:lnTo>
                  <a:pt x="115813" y="36666"/>
                </a:lnTo>
                <a:lnTo>
                  <a:pt x="115813" y="36666"/>
                </a:lnTo>
                <a:lnTo>
                  <a:pt x="120000" y="36666"/>
                </a:lnTo>
                <a:lnTo>
                  <a:pt x="120000" y="40000"/>
                </a:lnTo>
                <a:lnTo>
                  <a:pt x="120000" y="40000"/>
                </a:lnTo>
                <a:lnTo>
                  <a:pt x="115813" y="40000"/>
                </a:lnTo>
                <a:lnTo>
                  <a:pt x="115813" y="40000"/>
                </a:lnTo>
                <a:lnTo>
                  <a:pt x="115813" y="40000"/>
                </a:lnTo>
                <a:lnTo>
                  <a:pt x="115813" y="40000"/>
                </a:lnTo>
                <a:lnTo>
                  <a:pt x="115813" y="40000"/>
                </a:lnTo>
                <a:lnTo>
                  <a:pt x="115813" y="40000"/>
                </a:lnTo>
                <a:lnTo>
                  <a:pt x="113023" y="40000"/>
                </a:lnTo>
                <a:lnTo>
                  <a:pt x="113023" y="40000"/>
                </a:lnTo>
                <a:lnTo>
                  <a:pt x="113023" y="40000"/>
                </a:lnTo>
                <a:lnTo>
                  <a:pt x="113023" y="40000"/>
                </a:lnTo>
                <a:lnTo>
                  <a:pt x="113023" y="40000"/>
                </a:lnTo>
                <a:lnTo>
                  <a:pt x="113023" y="43333"/>
                </a:lnTo>
                <a:lnTo>
                  <a:pt x="113023" y="43333"/>
                </a:lnTo>
                <a:lnTo>
                  <a:pt x="113023" y="43333"/>
                </a:lnTo>
                <a:lnTo>
                  <a:pt x="113023" y="46666"/>
                </a:lnTo>
                <a:lnTo>
                  <a:pt x="113023" y="46666"/>
                </a:lnTo>
                <a:lnTo>
                  <a:pt x="113023" y="46666"/>
                </a:lnTo>
                <a:lnTo>
                  <a:pt x="113023" y="46666"/>
                </a:lnTo>
                <a:lnTo>
                  <a:pt x="110232" y="46666"/>
                </a:lnTo>
                <a:lnTo>
                  <a:pt x="110232" y="46666"/>
                </a:lnTo>
                <a:lnTo>
                  <a:pt x="110232" y="46666"/>
                </a:lnTo>
                <a:lnTo>
                  <a:pt x="110232" y="46666"/>
                </a:lnTo>
                <a:lnTo>
                  <a:pt x="110232" y="46666"/>
                </a:lnTo>
                <a:lnTo>
                  <a:pt x="107441" y="46666"/>
                </a:lnTo>
                <a:lnTo>
                  <a:pt x="107441" y="46666"/>
                </a:lnTo>
                <a:lnTo>
                  <a:pt x="107441" y="46666"/>
                </a:lnTo>
                <a:lnTo>
                  <a:pt x="107441" y="46666"/>
                </a:lnTo>
                <a:lnTo>
                  <a:pt x="107441" y="46666"/>
                </a:lnTo>
                <a:lnTo>
                  <a:pt x="107441" y="46666"/>
                </a:lnTo>
                <a:lnTo>
                  <a:pt x="107441" y="46666"/>
                </a:lnTo>
                <a:lnTo>
                  <a:pt x="107441" y="43333"/>
                </a:lnTo>
                <a:lnTo>
                  <a:pt x="104651" y="43333"/>
                </a:lnTo>
                <a:lnTo>
                  <a:pt x="104651" y="43333"/>
                </a:lnTo>
                <a:lnTo>
                  <a:pt x="104651" y="43333"/>
                </a:lnTo>
                <a:lnTo>
                  <a:pt x="104651" y="43333"/>
                </a:lnTo>
                <a:lnTo>
                  <a:pt x="104651" y="43333"/>
                </a:lnTo>
                <a:lnTo>
                  <a:pt x="104651" y="43333"/>
                </a:lnTo>
                <a:lnTo>
                  <a:pt x="100465" y="43333"/>
                </a:lnTo>
                <a:lnTo>
                  <a:pt x="100465" y="43333"/>
                </a:lnTo>
                <a:lnTo>
                  <a:pt x="100465" y="43333"/>
                </a:lnTo>
                <a:lnTo>
                  <a:pt x="100465" y="43333"/>
                </a:lnTo>
                <a:lnTo>
                  <a:pt x="100465" y="43333"/>
                </a:lnTo>
                <a:lnTo>
                  <a:pt x="97674" y="43333"/>
                </a:lnTo>
                <a:lnTo>
                  <a:pt x="97674" y="43333"/>
                </a:lnTo>
                <a:lnTo>
                  <a:pt x="97674" y="40000"/>
                </a:lnTo>
                <a:lnTo>
                  <a:pt x="97674" y="40000"/>
                </a:lnTo>
                <a:lnTo>
                  <a:pt x="97674" y="40000"/>
                </a:lnTo>
                <a:lnTo>
                  <a:pt x="94883" y="40000"/>
                </a:lnTo>
                <a:lnTo>
                  <a:pt x="94883" y="40000"/>
                </a:lnTo>
                <a:lnTo>
                  <a:pt x="94883" y="40000"/>
                </a:lnTo>
                <a:lnTo>
                  <a:pt x="94883" y="43333"/>
                </a:lnTo>
                <a:lnTo>
                  <a:pt x="94883" y="43333"/>
                </a:lnTo>
                <a:lnTo>
                  <a:pt x="92093" y="43333"/>
                </a:lnTo>
                <a:lnTo>
                  <a:pt x="92093" y="43333"/>
                </a:lnTo>
                <a:lnTo>
                  <a:pt x="92093" y="40000"/>
                </a:lnTo>
                <a:lnTo>
                  <a:pt x="92093" y="40000"/>
                </a:lnTo>
                <a:lnTo>
                  <a:pt x="89302" y="40000"/>
                </a:lnTo>
                <a:lnTo>
                  <a:pt x="89302" y="40000"/>
                </a:lnTo>
                <a:lnTo>
                  <a:pt x="89302" y="43333"/>
                </a:lnTo>
                <a:lnTo>
                  <a:pt x="89302" y="43333"/>
                </a:lnTo>
                <a:lnTo>
                  <a:pt x="89302" y="43333"/>
                </a:lnTo>
                <a:lnTo>
                  <a:pt x="89302" y="43333"/>
                </a:lnTo>
                <a:lnTo>
                  <a:pt x="85116" y="43333"/>
                </a:lnTo>
                <a:lnTo>
                  <a:pt x="85116" y="43333"/>
                </a:lnTo>
                <a:lnTo>
                  <a:pt x="85116" y="43333"/>
                </a:lnTo>
                <a:lnTo>
                  <a:pt x="85116" y="43333"/>
                </a:lnTo>
                <a:lnTo>
                  <a:pt x="85116" y="43333"/>
                </a:lnTo>
                <a:lnTo>
                  <a:pt x="85116" y="40000"/>
                </a:lnTo>
                <a:lnTo>
                  <a:pt x="82325" y="40000"/>
                </a:lnTo>
                <a:lnTo>
                  <a:pt x="82325" y="40000"/>
                </a:lnTo>
                <a:lnTo>
                  <a:pt x="82325" y="40000"/>
                </a:lnTo>
                <a:lnTo>
                  <a:pt x="79534" y="40000"/>
                </a:lnTo>
                <a:lnTo>
                  <a:pt x="79534" y="40000"/>
                </a:lnTo>
                <a:lnTo>
                  <a:pt x="79534" y="40000"/>
                </a:lnTo>
                <a:lnTo>
                  <a:pt x="79534" y="40000"/>
                </a:lnTo>
                <a:lnTo>
                  <a:pt x="79534" y="40000"/>
                </a:lnTo>
                <a:lnTo>
                  <a:pt x="79534" y="40000"/>
                </a:lnTo>
                <a:lnTo>
                  <a:pt x="76744" y="40000"/>
                </a:lnTo>
                <a:lnTo>
                  <a:pt x="76744" y="40000"/>
                </a:lnTo>
                <a:lnTo>
                  <a:pt x="76744" y="40000"/>
                </a:lnTo>
                <a:lnTo>
                  <a:pt x="76744" y="40000"/>
                </a:lnTo>
                <a:lnTo>
                  <a:pt x="76744" y="40000"/>
                </a:lnTo>
                <a:lnTo>
                  <a:pt x="73953" y="40000"/>
                </a:lnTo>
                <a:lnTo>
                  <a:pt x="73953" y="40000"/>
                </a:lnTo>
                <a:lnTo>
                  <a:pt x="73953" y="40000"/>
                </a:lnTo>
                <a:lnTo>
                  <a:pt x="69767" y="40000"/>
                </a:lnTo>
                <a:lnTo>
                  <a:pt x="69767" y="40000"/>
                </a:lnTo>
                <a:lnTo>
                  <a:pt x="69767" y="40000"/>
                </a:lnTo>
                <a:lnTo>
                  <a:pt x="69767" y="40000"/>
                </a:lnTo>
                <a:lnTo>
                  <a:pt x="69767" y="36666"/>
                </a:lnTo>
                <a:lnTo>
                  <a:pt x="69767" y="36666"/>
                </a:lnTo>
                <a:lnTo>
                  <a:pt x="66976" y="36666"/>
                </a:lnTo>
                <a:lnTo>
                  <a:pt x="66976" y="36666"/>
                </a:lnTo>
                <a:lnTo>
                  <a:pt x="66976" y="40000"/>
                </a:lnTo>
                <a:lnTo>
                  <a:pt x="66976" y="40000"/>
                </a:lnTo>
                <a:lnTo>
                  <a:pt x="66976" y="40000"/>
                </a:lnTo>
                <a:lnTo>
                  <a:pt x="66976" y="40000"/>
                </a:lnTo>
                <a:lnTo>
                  <a:pt x="66976" y="40000"/>
                </a:lnTo>
                <a:lnTo>
                  <a:pt x="64186" y="40000"/>
                </a:lnTo>
                <a:lnTo>
                  <a:pt x="64186" y="40000"/>
                </a:lnTo>
                <a:lnTo>
                  <a:pt x="64186" y="40000"/>
                </a:lnTo>
                <a:lnTo>
                  <a:pt x="61395" y="40000"/>
                </a:lnTo>
                <a:lnTo>
                  <a:pt x="61395" y="40000"/>
                </a:lnTo>
                <a:lnTo>
                  <a:pt x="61395" y="40000"/>
                </a:lnTo>
                <a:lnTo>
                  <a:pt x="61395" y="40000"/>
                </a:lnTo>
                <a:lnTo>
                  <a:pt x="61395" y="40000"/>
                </a:lnTo>
                <a:lnTo>
                  <a:pt x="58604" y="40000"/>
                </a:lnTo>
                <a:lnTo>
                  <a:pt x="58604" y="40000"/>
                </a:lnTo>
                <a:lnTo>
                  <a:pt x="58604" y="40000"/>
                </a:lnTo>
                <a:lnTo>
                  <a:pt x="58604" y="43333"/>
                </a:lnTo>
                <a:lnTo>
                  <a:pt x="58604" y="43333"/>
                </a:lnTo>
                <a:lnTo>
                  <a:pt x="58604" y="43333"/>
                </a:lnTo>
                <a:lnTo>
                  <a:pt x="58604" y="43333"/>
                </a:lnTo>
                <a:lnTo>
                  <a:pt x="58604" y="43333"/>
                </a:lnTo>
                <a:lnTo>
                  <a:pt x="54418" y="43333"/>
                </a:lnTo>
                <a:lnTo>
                  <a:pt x="54418" y="43333"/>
                </a:lnTo>
                <a:lnTo>
                  <a:pt x="54418" y="43333"/>
                </a:lnTo>
                <a:lnTo>
                  <a:pt x="54418" y="43333"/>
                </a:lnTo>
                <a:lnTo>
                  <a:pt x="51627" y="43333"/>
                </a:lnTo>
                <a:lnTo>
                  <a:pt x="51627" y="43333"/>
                </a:lnTo>
                <a:lnTo>
                  <a:pt x="51627" y="43333"/>
                </a:lnTo>
                <a:lnTo>
                  <a:pt x="51627" y="43333"/>
                </a:lnTo>
                <a:lnTo>
                  <a:pt x="51627" y="40000"/>
                </a:lnTo>
                <a:lnTo>
                  <a:pt x="51627" y="40000"/>
                </a:lnTo>
                <a:lnTo>
                  <a:pt x="51627" y="40000"/>
                </a:lnTo>
                <a:lnTo>
                  <a:pt x="51627" y="40000"/>
                </a:lnTo>
                <a:lnTo>
                  <a:pt x="48837" y="40000"/>
                </a:lnTo>
                <a:lnTo>
                  <a:pt x="48837" y="40000"/>
                </a:lnTo>
                <a:lnTo>
                  <a:pt x="48837" y="40000"/>
                </a:lnTo>
                <a:lnTo>
                  <a:pt x="46046" y="40000"/>
                </a:lnTo>
                <a:lnTo>
                  <a:pt x="46046" y="40000"/>
                </a:lnTo>
                <a:lnTo>
                  <a:pt x="46046" y="40000"/>
                </a:lnTo>
                <a:lnTo>
                  <a:pt x="46046" y="40000"/>
                </a:lnTo>
                <a:lnTo>
                  <a:pt x="46046" y="40000"/>
                </a:lnTo>
                <a:lnTo>
                  <a:pt x="46046" y="43333"/>
                </a:lnTo>
                <a:lnTo>
                  <a:pt x="46046" y="43333"/>
                </a:lnTo>
                <a:lnTo>
                  <a:pt x="46046" y="43333"/>
                </a:lnTo>
                <a:lnTo>
                  <a:pt x="46046" y="43333"/>
                </a:lnTo>
                <a:lnTo>
                  <a:pt x="46046" y="43333"/>
                </a:lnTo>
                <a:lnTo>
                  <a:pt x="46046" y="46666"/>
                </a:lnTo>
                <a:lnTo>
                  <a:pt x="46046" y="46666"/>
                </a:lnTo>
                <a:lnTo>
                  <a:pt x="46046" y="46666"/>
                </a:lnTo>
                <a:lnTo>
                  <a:pt x="46046" y="46666"/>
                </a:lnTo>
                <a:lnTo>
                  <a:pt x="46046" y="46666"/>
                </a:lnTo>
                <a:lnTo>
                  <a:pt x="46046" y="46666"/>
                </a:lnTo>
                <a:lnTo>
                  <a:pt x="46046" y="46666"/>
                </a:lnTo>
                <a:lnTo>
                  <a:pt x="46046" y="50000"/>
                </a:lnTo>
                <a:lnTo>
                  <a:pt x="46046" y="50000"/>
                </a:lnTo>
                <a:lnTo>
                  <a:pt x="46046" y="50000"/>
                </a:lnTo>
                <a:lnTo>
                  <a:pt x="46046" y="50000"/>
                </a:lnTo>
                <a:lnTo>
                  <a:pt x="46046" y="50000"/>
                </a:lnTo>
                <a:lnTo>
                  <a:pt x="46046" y="50000"/>
                </a:lnTo>
                <a:lnTo>
                  <a:pt x="46046" y="50000"/>
                </a:lnTo>
                <a:lnTo>
                  <a:pt x="48837" y="50000"/>
                </a:lnTo>
                <a:lnTo>
                  <a:pt x="48837" y="50000"/>
                </a:lnTo>
                <a:lnTo>
                  <a:pt x="48837" y="50000"/>
                </a:lnTo>
                <a:lnTo>
                  <a:pt x="48837" y="55000"/>
                </a:lnTo>
                <a:lnTo>
                  <a:pt x="48837" y="55000"/>
                </a:lnTo>
                <a:lnTo>
                  <a:pt x="51627" y="55000"/>
                </a:lnTo>
                <a:lnTo>
                  <a:pt x="51627" y="55000"/>
                </a:lnTo>
                <a:lnTo>
                  <a:pt x="51627" y="55000"/>
                </a:lnTo>
                <a:lnTo>
                  <a:pt x="51627" y="58333"/>
                </a:lnTo>
                <a:lnTo>
                  <a:pt x="51627" y="58333"/>
                </a:lnTo>
                <a:lnTo>
                  <a:pt x="51627" y="58333"/>
                </a:lnTo>
                <a:lnTo>
                  <a:pt x="51627" y="58333"/>
                </a:lnTo>
                <a:lnTo>
                  <a:pt x="51627" y="58333"/>
                </a:lnTo>
                <a:lnTo>
                  <a:pt x="51627" y="61666"/>
                </a:lnTo>
                <a:lnTo>
                  <a:pt x="51627" y="61666"/>
                </a:lnTo>
                <a:lnTo>
                  <a:pt x="51627" y="61666"/>
                </a:lnTo>
                <a:lnTo>
                  <a:pt x="54418" y="61666"/>
                </a:lnTo>
                <a:lnTo>
                  <a:pt x="54418" y="61666"/>
                </a:lnTo>
                <a:lnTo>
                  <a:pt x="54418" y="65000"/>
                </a:lnTo>
                <a:lnTo>
                  <a:pt x="54418" y="65000"/>
                </a:lnTo>
                <a:lnTo>
                  <a:pt x="54418" y="65000"/>
                </a:lnTo>
                <a:lnTo>
                  <a:pt x="54418" y="65000"/>
                </a:lnTo>
                <a:lnTo>
                  <a:pt x="54418" y="68333"/>
                </a:lnTo>
                <a:lnTo>
                  <a:pt x="54418" y="68333"/>
                </a:lnTo>
                <a:lnTo>
                  <a:pt x="54418" y="68333"/>
                </a:lnTo>
                <a:lnTo>
                  <a:pt x="58604" y="68333"/>
                </a:lnTo>
                <a:lnTo>
                  <a:pt x="58604" y="68333"/>
                </a:lnTo>
                <a:lnTo>
                  <a:pt x="58604" y="68333"/>
                </a:lnTo>
                <a:lnTo>
                  <a:pt x="58604" y="68333"/>
                </a:lnTo>
                <a:lnTo>
                  <a:pt x="58604" y="73333"/>
                </a:lnTo>
                <a:lnTo>
                  <a:pt x="58604" y="73333"/>
                </a:lnTo>
                <a:lnTo>
                  <a:pt x="61395" y="73333"/>
                </a:lnTo>
                <a:lnTo>
                  <a:pt x="61395" y="73333"/>
                </a:lnTo>
                <a:lnTo>
                  <a:pt x="61395" y="73333"/>
                </a:lnTo>
                <a:lnTo>
                  <a:pt x="61395" y="73333"/>
                </a:lnTo>
                <a:lnTo>
                  <a:pt x="61395" y="73333"/>
                </a:lnTo>
                <a:lnTo>
                  <a:pt x="61395" y="76666"/>
                </a:lnTo>
                <a:lnTo>
                  <a:pt x="61395" y="76666"/>
                </a:lnTo>
                <a:lnTo>
                  <a:pt x="61395" y="76666"/>
                </a:lnTo>
                <a:lnTo>
                  <a:pt x="64186" y="76666"/>
                </a:lnTo>
                <a:lnTo>
                  <a:pt x="64186" y="76666"/>
                </a:lnTo>
                <a:lnTo>
                  <a:pt x="64186" y="76666"/>
                </a:lnTo>
                <a:lnTo>
                  <a:pt x="64186" y="80000"/>
                </a:lnTo>
                <a:lnTo>
                  <a:pt x="64186" y="80000"/>
                </a:lnTo>
                <a:lnTo>
                  <a:pt x="64186" y="80000"/>
                </a:lnTo>
                <a:lnTo>
                  <a:pt x="66976" y="80000"/>
                </a:lnTo>
                <a:lnTo>
                  <a:pt x="66976" y="80000"/>
                </a:lnTo>
                <a:lnTo>
                  <a:pt x="66976" y="80000"/>
                </a:lnTo>
                <a:lnTo>
                  <a:pt x="66976" y="80000"/>
                </a:lnTo>
                <a:lnTo>
                  <a:pt x="66976" y="83333"/>
                </a:lnTo>
                <a:lnTo>
                  <a:pt x="66976" y="83333"/>
                </a:lnTo>
                <a:lnTo>
                  <a:pt x="66976" y="83333"/>
                </a:lnTo>
                <a:lnTo>
                  <a:pt x="69767" y="83333"/>
                </a:lnTo>
                <a:lnTo>
                  <a:pt x="69767" y="83333"/>
                </a:lnTo>
                <a:lnTo>
                  <a:pt x="69767" y="83333"/>
                </a:lnTo>
                <a:lnTo>
                  <a:pt x="69767" y="83333"/>
                </a:lnTo>
                <a:lnTo>
                  <a:pt x="69767" y="86666"/>
                </a:lnTo>
                <a:lnTo>
                  <a:pt x="69767" y="86666"/>
                </a:lnTo>
                <a:lnTo>
                  <a:pt x="73953" y="86666"/>
                </a:lnTo>
                <a:lnTo>
                  <a:pt x="73953" y="86666"/>
                </a:lnTo>
                <a:lnTo>
                  <a:pt x="73953" y="86666"/>
                </a:lnTo>
                <a:lnTo>
                  <a:pt x="73953" y="86666"/>
                </a:lnTo>
                <a:lnTo>
                  <a:pt x="76744" y="86666"/>
                </a:lnTo>
                <a:lnTo>
                  <a:pt x="76744" y="86666"/>
                </a:lnTo>
                <a:lnTo>
                  <a:pt x="76744" y="86666"/>
                </a:lnTo>
                <a:lnTo>
                  <a:pt x="76744" y="86666"/>
                </a:lnTo>
                <a:lnTo>
                  <a:pt x="76744" y="86666"/>
                </a:lnTo>
                <a:lnTo>
                  <a:pt x="76744" y="91666"/>
                </a:lnTo>
                <a:lnTo>
                  <a:pt x="76744" y="91666"/>
                </a:lnTo>
                <a:lnTo>
                  <a:pt x="76744" y="91666"/>
                </a:lnTo>
                <a:lnTo>
                  <a:pt x="76744" y="91666"/>
                </a:lnTo>
                <a:lnTo>
                  <a:pt x="76744" y="91666"/>
                </a:lnTo>
                <a:lnTo>
                  <a:pt x="76744" y="95000"/>
                </a:lnTo>
                <a:lnTo>
                  <a:pt x="76744" y="95000"/>
                </a:lnTo>
                <a:lnTo>
                  <a:pt x="79534" y="95000"/>
                </a:lnTo>
                <a:lnTo>
                  <a:pt x="79534" y="95000"/>
                </a:lnTo>
                <a:lnTo>
                  <a:pt x="79534" y="95000"/>
                </a:lnTo>
                <a:lnTo>
                  <a:pt x="79534" y="95000"/>
                </a:lnTo>
                <a:lnTo>
                  <a:pt x="79534" y="95000"/>
                </a:lnTo>
                <a:lnTo>
                  <a:pt x="79534" y="98333"/>
                </a:lnTo>
                <a:lnTo>
                  <a:pt x="79534" y="98333"/>
                </a:lnTo>
                <a:lnTo>
                  <a:pt x="82325" y="98333"/>
                </a:lnTo>
                <a:lnTo>
                  <a:pt x="82325" y="98333"/>
                </a:lnTo>
                <a:lnTo>
                  <a:pt x="82325" y="98333"/>
                </a:lnTo>
                <a:lnTo>
                  <a:pt x="82325" y="98333"/>
                </a:lnTo>
                <a:lnTo>
                  <a:pt x="82325" y="98333"/>
                </a:lnTo>
                <a:lnTo>
                  <a:pt x="82325" y="101666"/>
                </a:lnTo>
                <a:lnTo>
                  <a:pt x="85116" y="101666"/>
                </a:lnTo>
                <a:lnTo>
                  <a:pt x="85116" y="101666"/>
                </a:lnTo>
                <a:lnTo>
                  <a:pt x="82325" y="101666"/>
                </a:lnTo>
                <a:lnTo>
                  <a:pt x="82325" y="101666"/>
                </a:lnTo>
                <a:lnTo>
                  <a:pt x="82325" y="101666"/>
                </a:lnTo>
                <a:lnTo>
                  <a:pt x="82325" y="101666"/>
                </a:lnTo>
                <a:lnTo>
                  <a:pt x="82325" y="101666"/>
                </a:lnTo>
                <a:lnTo>
                  <a:pt x="82325" y="105000"/>
                </a:lnTo>
                <a:lnTo>
                  <a:pt x="82325" y="105000"/>
                </a:lnTo>
                <a:lnTo>
                  <a:pt x="82325" y="101666"/>
                </a:lnTo>
                <a:lnTo>
                  <a:pt x="85116" y="101666"/>
                </a:lnTo>
                <a:lnTo>
                  <a:pt x="85116" y="101666"/>
                </a:lnTo>
                <a:lnTo>
                  <a:pt x="85116" y="101666"/>
                </a:lnTo>
                <a:lnTo>
                  <a:pt x="85116" y="101666"/>
                </a:lnTo>
                <a:lnTo>
                  <a:pt x="85116" y="105000"/>
                </a:lnTo>
                <a:lnTo>
                  <a:pt x="89302" y="105000"/>
                </a:lnTo>
                <a:lnTo>
                  <a:pt x="89302" y="105000"/>
                </a:lnTo>
                <a:lnTo>
                  <a:pt x="89302" y="105000"/>
                </a:lnTo>
                <a:lnTo>
                  <a:pt x="89302" y="105000"/>
                </a:lnTo>
                <a:lnTo>
                  <a:pt x="89302" y="105000"/>
                </a:lnTo>
                <a:lnTo>
                  <a:pt x="89302" y="105000"/>
                </a:lnTo>
                <a:lnTo>
                  <a:pt x="89302" y="110000"/>
                </a:lnTo>
                <a:lnTo>
                  <a:pt x="92093" y="110000"/>
                </a:lnTo>
                <a:lnTo>
                  <a:pt x="92093" y="110000"/>
                </a:lnTo>
                <a:lnTo>
                  <a:pt x="92093" y="110000"/>
                </a:lnTo>
                <a:lnTo>
                  <a:pt x="92093" y="110000"/>
                </a:lnTo>
                <a:lnTo>
                  <a:pt x="92093" y="110000"/>
                </a:lnTo>
                <a:lnTo>
                  <a:pt x="94883" y="110000"/>
                </a:lnTo>
                <a:lnTo>
                  <a:pt x="94883" y="110000"/>
                </a:lnTo>
                <a:lnTo>
                  <a:pt x="94883" y="113333"/>
                </a:lnTo>
                <a:lnTo>
                  <a:pt x="94883" y="113333"/>
                </a:lnTo>
                <a:lnTo>
                  <a:pt x="94883" y="113333"/>
                </a:lnTo>
                <a:lnTo>
                  <a:pt x="97674" y="113333"/>
                </a:lnTo>
                <a:lnTo>
                  <a:pt x="97674" y="113333"/>
                </a:lnTo>
                <a:lnTo>
                  <a:pt x="97674" y="113333"/>
                </a:lnTo>
                <a:lnTo>
                  <a:pt x="97674" y="113333"/>
                </a:lnTo>
                <a:lnTo>
                  <a:pt x="97674" y="113333"/>
                </a:lnTo>
                <a:lnTo>
                  <a:pt x="97674" y="113333"/>
                </a:lnTo>
                <a:lnTo>
                  <a:pt x="97674" y="116666"/>
                </a:lnTo>
                <a:lnTo>
                  <a:pt x="97674" y="116666"/>
                </a:lnTo>
                <a:lnTo>
                  <a:pt x="100465" y="116666"/>
                </a:lnTo>
                <a:lnTo>
                  <a:pt x="100465" y="116666"/>
                </a:lnTo>
                <a:lnTo>
                  <a:pt x="100465" y="116666"/>
                </a:lnTo>
                <a:lnTo>
                  <a:pt x="100465" y="120000"/>
                </a:lnTo>
                <a:lnTo>
                  <a:pt x="100465" y="120000"/>
                </a:lnTo>
                <a:lnTo>
                  <a:pt x="97674" y="120000"/>
                </a:lnTo>
                <a:lnTo>
                  <a:pt x="97674" y="116666"/>
                </a:lnTo>
                <a:lnTo>
                  <a:pt x="97674" y="116666"/>
                </a:lnTo>
                <a:lnTo>
                  <a:pt x="97674" y="116666"/>
                </a:lnTo>
                <a:lnTo>
                  <a:pt x="97674" y="116666"/>
                </a:lnTo>
                <a:lnTo>
                  <a:pt x="97674" y="116666"/>
                </a:lnTo>
                <a:lnTo>
                  <a:pt x="97674" y="116666"/>
                </a:lnTo>
                <a:lnTo>
                  <a:pt x="94883" y="116666"/>
                </a:lnTo>
                <a:lnTo>
                  <a:pt x="94883" y="116666"/>
                </a:lnTo>
                <a:lnTo>
                  <a:pt x="94883" y="113333"/>
                </a:lnTo>
                <a:lnTo>
                  <a:pt x="94883" y="113333"/>
                </a:lnTo>
                <a:lnTo>
                  <a:pt x="94883" y="113333"/>
                </a:lnTo>
                <a:lnTo>
                  <a:pt x="94883" y="113333"/>
                </a:lnTo>
                <a:lnTo>
                  <a:pt x="92093" y="113333"/>
                </a:lnTo>
                <a:lnTo>
                  <a:pt x="92093" y="113333"/>
                </a:lnTo>
                <a:lnTo>
                  <a:pt x="92093" y="113333"/>
                </a:lnTo>
                <a:lnTo>
                  <a:pt x="92093" y="113333"/>
                </a:lnTo>
                <a:lnTo>
                  <a:pt x="89302" y="113333"/>
                </a:lnTo>
                <a:lnTo>
                  <a:pt x="89302" y="110000"/>
                </a:lnTo>
                <a:lnTo>
                  <a:pt x="89302" y="110000"/>
                </a:lnTo>
                <a:lnTo>
                  <a:pt x="89302" y="110000"/>
                </a:lnTo>
                <a:lnTo>
                  <a:pt x="89302" y="110000"/>
                </a:lnTo>
                <a:lnTo>
                  <a:pt x="89302" y="110000"/>
                </a:lnTo>
                <a:lnTo>
                  <a:pt x="85116" y="110000"/>
                </a:lnTo>
                <a:lnTo>
                  <a:pt x="85116" y="110000"/>
                </a:lnTo>
                <a:lnTo>
                  <a:pt x="85116" y="110000"/>
                </a:lnTo>
                <a:lnTo>
                  <a:pt x="85116" y="110000"/>
                </a:lnTo>
                <a:lnTo>
                  <a:pt x="85116" y="110000"/>
                </a:lnTo>
                <a:lnTo>
                  <a:pt x="82325" y="110000"/>
                </a:lnTo>
                <a:lnTo>
                  <a:pt x="82325" y="110000"/>
                </a:lnTo>
                <a:lnTo>
                  <a:pt x="82325" y="110000"/>
                </a:lnTo>
                <a:lnTo>
                  <a:pt x="82325" y="110000"/>
                </a:lnTo>
                <a:lnTo>
                  <a:pt x="79534" y="110000"/>
                </a:lnTo>
                <a:lnTo>
                  <a:pt x="79534" y="110000"/>
                </a:lnTo>
                <a:lnTo>
                  <a:pt x="79534" y="110000"/>
                </a:lnTo>
                <a:lnTo>
                  <a:pt x="79534" y="110000"/>
                </a:lnTo>
                <a:lnTo>
                  <a:pt x="79534" y="110000"/>
                </a:lnTo>
                <a:lnTo>
                  <a:pt x="76744" y="110000"/>
                </a:lnTo>
                <a:lnTo>
                  <a:pt x="76744" y="110000"/>
                </a:lnTo>
                <a:lnTo>
                  <a:pt x="76744" y="110000"/>
                </a:lnTo>
                <a:lnTo>
                  <a:pt x="76744" y="105000"/>
                </a:lnTo>
                <a:lnTo>
                  <a:pt x="76744" y="105000"/>
                </a:lnTo>
                <a:lnTo>
                  <a:pt x="76744" y="105000"/>
                </a:lnTo>
                <a:lnTo>
                  <a:pt x="76744" y="105000"/>
                </a:lnTo>
                <a:lnTo>
                  <a:pt x="79534" y="105000"/>
                </a:lnTo>
                <a:lnTo>
                  <a:pt x="79534" y="105000"/>
                </a:lnTo>
                <a:lnTo>
                  <a:pt x="76744" y="105000"/>
                </a:lnTo>
                <a:lnTo>
                  <a:pt x="76744" y="105000"/>
                </a:lnTo>
                <a:lnTo>
                  <a:pt x="76744" y="101666"/>
                </a:lnTo>
                <a:lnTo>
                  <a:pt x="76744" y="101666"/>
                </a:lnTo>
                <a:lnTo>
                  <a:pt x="76744" y="101666"/>
                </a:lnTo>
                <a:lnTo>
                  <a:pt x="76744" y="101666"/>
                </a:lnTo>
                <a:lnTo>
                  <a:pt x="73953" y="101666"/>
                </a:lnTo>
                <a:lnTo>
                  <a:pt x="73953" y="101666"/>
                </a:lnTo>
                <a:lnTo>
                  <a:pt x="73953" y="105000"/>
                </a:lnTo>
                <a:lnTo>
                  <a:pt x="73953" y="105000"/>
                </a:lnTo>
                <a:lnTo>
                  <a:pt x="73953" y="105000"/>
                </a:lnTo>
                <a:lnTo>
                  <a:pt x="69767" y="105000"/>
                </a:lnTo>
                <a:lnTo>
                  <a:pt x="69767" y="105000"/>
                </a:lnTo>
                <a:lnTo>
                  <a:pt x="69767" y="101666"/>
                </a:lnTo>
                <a:lnTo>
                  <a:pt x="69767" y="101666"/>
                </a:lnTo>
                <a:lnTo>
                  <a:pt x="69767" y="101666"/>
                </a:lnTo>
                <a:lnTo>
                  <a:pt x="69767" y="105000"/>
                </a:lnTo>
                <a:lnTo>
                  <a:pt x="66976" y="105000"/>
                </a:lnTo>
                <a:lnTo>
                  <a:pt x="66976" y="105000"/>
                </a:lnTo>
                <a:lnTo>
                  <a:pt x="66976" y="105000"/>
                </a:lnTo>
                <a:lnTo>
                  <a:pt x="66976" y="105000"/>
                </a:lnTo>
                <a:lnTo>
                  <a:pt x="64186" y="105000"/>
                </a:lnTo>
                <a:lnTo>
                  <a:pt x="64186" y="105000"/>
                </a:lnTo>
                <a:lnTo>
                  <a:pt x="64186" y="101666"/>
                </a:lnTo>
                <a:lnTo>
                  <a:pt x="64186" y="101666"/>
                </a:lnTo>
                <a:lnTo>
                  <a:pt x="61395" y="101666"/>
                </a:lnTo>
                <a:lnTo>
                  <a:pt x="61395" y="101666"/>
                </a:lnTo>
                <a:lnTo>
                  <a:pt x="61395" y="101666"/>
                </a:lnTo>
                <a:lnTo>
                  <a:pt x="64186" y="101666"/>
                </a:lnTo>
                <a:lnTo>
                  <a:pt x="64186" y="101666"/>
                </a:lnTo>
                <a:lnTo>
                  <a:pt x="64186" y="101666"/>
                </a:lnTo>
                <a:lnTo>
                  <a:pt x="66976" y="101666"/>
                </a:lnTo>
                <a:lnTo>
                  <a:pt x="66976" y="101666"/>
                </a:lnTo>
                <a:lnTo>
                  <a:pt x="66976" y="101666"/>
                </a:lnTo>
                <a:lnTo>
                  <a:pt x="66976" y="101666"/>
                </a:lnTo>
                <a:lnTo>
                  <a:pt x="69767" y="101666"/>
                </a:lnTo>
                <a:lnTo>
                  <a:pt x="69767" y="101666"/>
                </a:lnTo>
                <a:lnTo>
                  <a:pt x="69767" y="98333"/>
                </a:lnTo>
                <a:lnTo>
                  <a:pt x="69767" y="98333"/>
                </a:lnTo>
                <a:lnTo>
                  <a:pt x="69767" y="98333"/>
                </a:lnTo>
                <a:lnTo>
                  <a:pt x="66976" y="98333"/>
                </a:lnTo>
                <a:lnTo>
                  <a:pt x="66976" y="98333"/>
                </a:lnTo>
                <a:lnTo>
                  <a:pt x="66976" y="98333"/>
                </a:lnTo>
                <a:lnTo>
                  <a:pt x="66976" y="98333"/>
                </a:lnTo>
                <a:lnTo>
                  <a:pt x="66976" y="98333"/>
                </a:lnTo>
                <a:lnTo>
                  <a:pt x="64186" y="98333"/>
                </a:lnTo>
                <a:lnTo>
                  <a:pt x="64186" y="98333"/>
                </a:lnTo>
                <a:lnTo>
                  <a:pt x="64186" y="98333"/>
                </a:lnTo>
                <a:lnTo>
                  <a:pt x="64186" y="98333"/>
                </a:lnTo>
                <a:lnTo>
                  <a:pt x="64186" y="98333"/>
                </a:lnTo>
                <a:lnTo>
                  <a:pt x="64186" y="98333"/>
                </a:lnTo>
                <a:lnTo>
                  <a:pt x="61395" y="98333"/>
                </a:lnTo>
                <a:lnTo>
                  <a:pt x="61395" y="98333"/>
                </a:lnTo>
                <a:lnTo>
                  <a:pt x="61395" y="98333"/>
                </a:lnTo>
                <a:lnTo>
                  <a:pt x="61395" y="98333"/>
                </a:lnTo>
                <a:lnTo>
                  <a:pt x="61395" y="98333"/>
                </a:lnTo>
                <a:lnTo>
                  <a:pt x="58604" y="98333"/>
                </a:lnTo>
                <a:lnTo>
                  <a:pt x="58604" y="98333"/>
                </a:lnTo>
                <a:lnTo>
                  <a:pt x="58604" y="98333"/>
                </a:lnTo>
                <a:lnTo>
                  <a:pt x="58604" y="98333"/>
                </a:lnTo>
                <a:lnTo>
                  <a:pt x="58604" y="95000"/>
                </a:lnTo>
                <a:lnTo>
                  <a:pt x="58604" y="95000"/>
                </a:lnTo>
                <a:lnTo>
                  <a:pt x="58604" y="95000"/>
                </a:lnTo>
                <a:lnTo>
                  <a:pt x="58604" y="95000"/>
                </a:lnTo>
                <a:lnTo>
                  <a:pt x="58604" y="95000"/>
                </a:lnTo>
                <a:lnTo>
                  <a:pt x="58604" y="95000"/>
                </a:lnTo>
                <a:lnTo>
                  <a:pt x="58604" y="91666"/>
                </a:lnTo>
                <a:lnTo>
                  <a:pt x="58604" y="91666"/>
                </a:lnTo>
                <a:lnTo>
                  <a:pt x="58604" y="91666"/>
                </a:lnTo>
                <a:lnTo>
                  <a:pt x="58604" y="91666"/>
                </a:lnTo>
                <a:lnTo>
                  <a:pt x="58604" y="91666"/>
                </a:lnTo>
                <a:lnTo>
                  <a:pt x="54418" y="91666"/>
                </a:lnTo>
                <a:lnTo>
                  <a:pt x="54418" y="91666"/>
                </a:lnTo>
                <a:lnTo>
                  <a:pt x="54418" y="91666"/>
                </a:lnTo>
                <a:lnTo>
                  <a:pt x="54418" y="91666"/>
                </a:lnTo>
                <a:lnTo>
                  <a:pt x="51627" y="91666"/>
                </a:lnTo>
                <a:lnTo>
                  <a:pt x="51627" y="91666"/>
                </a:lnTo>
                <a:lnTo>
                  <a:pt x="51627" y="86666"/>
                </a:lnTo>
                <a:lnTo>
                  <a:pt x="51627" y="86666"/>
                </a:lnTo>
                <a:lnTo>
                  <a:pt x="51627" y="86666"/>
                </a:lnTo>
                <a:lnTo>
                  <a:pt x="51627" y="86666"/>
                </a:lnTo>
                <a:lnTo>
                  <a:pt x="48837" y="86666"/>
                </a:lnTo>
                <a:lnTo>
                  <a:pt x="48837" y="86666"/>
                </a:lnTo>
                <a:lnTo>
                  <a:pt x="48837" y="86666"/>
                </a:lnTo>
                <a:lnTo>
                  <a:pt x="48837" y="86666"/>
                </a:lnTo>
                <a:lnTo>
                  <a:pt x="48837" y="86666"/>
                </a:lnTo>
                <a:lnTo>
                  <a:pt x="48837" y="83333"/>
                </a:lnTo>
                <a:lnTo>
                  <a:pt x="46046" y="83333"/>
                </a:lnTo>
                <a:lnTo>
                  <a:pt x="46046" y="83333"/>
                </a:lnTo>
                <a:lnTo>
                  <a:pt x="46046" y="83333"/>
                </a:lnTo>
                <a:lnTo>
                  <a:pt x="46046" y="83333"/>
                </a:lnTo>
                <a:lnTo>
                  <a:pt x="46046" y="83333"/>
                </a:lnTo>
                <a:lnTo>
                  <a:pt x="46046" y="83333"/>
                </a:lnTo>
                <a:lnTo>
                  <a:pt x="46046" y="83333"/>
                </a:lnTo>
                <a:lnTo>
                  <a:pt x="43255" y="83333"/>
                </a:lnTo>
                <a:lnTo>
                  <a:pt x="43255" y="83333"/>
                </a:lnTo>
                <a:lnTo>
                  <a:pt x="43255" y="83333"/>
                </a:lnTo>
                <a:lnTo>
                  <a:pt x="43255" y="83333"/>
                </a:lnTo>
                <a:lnTo>
                  <a:pt x="43255" y="83333"/>
                </a:lnTo>
                <a:lnTo>
                  <a:pt x="43255" y="80000"/>
                </a:lnTo>
                <a:lnTo>
                  <a:pt x="43255" y="80000"/>
                </a:lnTo>
                <a:lnTo>
                  <a:pt x="43255" y="80000"/>
                </a:lnTo>
                <a:lnTo>
                  <a:pt x="43255" y="80000"/>
                </a:lnTo>
                <a:lnTo>
                  <a:pt x="43255" y="80000"/>
                </a:lnTo>
                <a:lnTo>
                  <a:pt x="43255" y="80000"/>
                </a:lnTo>
                <a:lnTo>
                  <a:pt x="43255" y="80000"/>
                </a:lnTo>
                <a:lnTo>
                  <a:pt x="39069" y="80000"/>
                </a:lnTo>
                <a:lnTo>
                  <a:pt x="39069" y="80000"/>
                </a:lnTo>
                <a:lnTo>
                  <a:pt x="39069" y="76666"/>
                </a:lnTo>
                <a:lnTo>
                  <a:pt x="39069" y="76666"/>
                </a:lnTo>
                <a:lnTo>
                  <a:pt x="36279" y="76666"/>
                </a:lnTo>
                <a:lnTo>
                  <a:pt x="36279" y="76666"/>
                </a:lnTo>
                <a:lnTo>
                  <a:pt x="36279" y="76666"/>
                </a:lnTo>
                <a:lnTo>
                  <a:pt x="36279" y="76666"/>
                </a:lnTo>
                <a:lnTo>
                  <a:pt x="36279" y="80000"/>
                </a:lnTo>
                <a:lnTo>
                  <a:pt x="36279" y="80000"/>
                </a:lnTo>
                <a:lnTo>
                  <a:pt x="39069" y="80000"/>
                </a:lnTo>
                <a:lnTo>
                  <a:pt x="39069" y="80000"/>
                </a:lnTo>
                <a:lnTo>
                  <a:pt x="39069" y="80000"/>
                </a:lnTo>
                <a:lnTo>
                  <a:pt x="39069" y="80000"/>
                </a:lnTo>
                <a:lnTo>
                  <a:pt x="39069" y="80000"/>
                </a:lnTo>
                <a:lnTo>
                  <a:pt x="39069" y="83333"/>
                </a:lnTo>
                <a:lnTo>
                  <a:pt x="39069" y="83333"/>
                </a:lnTo>
                <a:lnTo>
                  <a:pt x="39069" y="83333"/>
                </a:lnTo>
                <a:lnTo>
                  <a:pt x="39069" y="80000"/>
                </a:lnTo>
                <a:lnTo>
                  <a:pt x="36279" y="80000"/>
                </a:lnTo>
                <a:lnTo>
                  <a:pt x="36279" y="80000"/>
                </a:lnTo>
                <a:lnTo>
                  <a:pt x="36279" y="80000"/>
                </a:lnTo>
                <a:lnTo>
                  <a:pt x="36279" y="80000"/>
                </a:lnTo>
                <a:lnTo>
                  <a:pt x="36279" y="80000"/>
                </a:lnTo>
                <a:lnTo>
                  <a:pt x="36279" y="80000"/>
                </a:lnTo>
                <a:lnTo>
                  <a:pt x="36279" y="80000"/>
                </a:lnTo>
                <a:lnTo>
                  <a:pt x="36279" y="80000"/>
                </a:lnTo>
                <a:lnTo>
                  <a:pt x="33488" y="80000"/>
                </a:lnTo>
                <a:lnTo>
                  <a:pt x="33488" y="80000"/>
                </a:lnTo>
                <a:lnTo>
                  <a:pt x="33488" y="76666"/>
                </a:lnTo>
                <a:lnTo>
                  <a:pt x="33488" y="76666"/>
                </a:lnTo>
                <a:lnTo>
                  <a:pt x="33488" y="76666"/>
                </a:lnTo>
                <a:lnTo>
                  <a:pt x="33488" y="76666"/>
                </a:lnTo>
                <a:lnTo>
                  <a:pt x="33488" y="76666"/>
                </a:lnTo>
                <a:lnTo>
                  <a:pt x="30697" y="76666"/>
                </a:lnTo>
                <a:lnTo>
                  <a:pt x="30697" y="76666"/>
                </a:lnTo>
                <a:lnTo>
                  <a:pt x="30697" y="73333"/>
                </a:lnTo>
                <a:lnTo>
                  <a:pt x="30697" y="73333"/>
                </a:lnTo>
                <a:lnTo>
                  <a:pt x="30697" y="73333"/>
                </a:lnTo>
                <a:lnTo>
                  <a:pt x="30697" y="73333"/>
                </a:lnTo>
                <a:lnTo>
                  <a:pt x="27906" y="73333"/>
                </a:lnTo>
                <a:lnTo>
                  <a:pt x="27906" y="73333"/>
                </a:lnTo>
                <a:lnTo>
                  <a:pt x="27906" y="68333"/>
                </a:lnTo>
                <a:lnTo>
                  <a:pt x="27906" y="68333"/>
                </a:lnTo>
                <a:lnTo>
                  <a:pt x="27906" y="68333"/>
                </a:lnTo>
                <a:lnTo>
                  <a:pt x="27906" y="68333"/>
                </a:lnTo>
                <a:lnTo>
                  <a:pt x="23720" y="68333"/>
                </a:lnTo>
                <a:lnTo>
                  <a:pt x="23720" y="68333"/>
                </a:lnTo>
                <a:lnTo>
                  <a:pt x="23720" y="65000"/>
                </a:lnTo>
                <a:lnTo>
                  <a:pt x="23720" y="65000"/>
                </a:lnTo>
                <a:lnTo>
                  <a:pt x="23720" y="65000"/>
                </a:lnTo>
                <a:lnTo>
                  <a:pt x="23720" y="65000"/>
                </a:lnTo>
                <a:lnTo>
                  <a:pt x="23720" y="65000"/>
                </a:lnTo>
                <a:lnTo>
                  <a:pt x="23720" y="65000"/>
                </a:lnTo>
                <a:lnTo>
                  <a:pt x="20930" y="65000"/>
                </a:lnTo>
                <a:lnTo>
                  <a:pt x="20930" y="65000"/>
                </a:lnTo>
                <a:lnTo>
                  <a:pt x="20930" y="61666"/>
                </a:lnTo>
                <a:lnTo>
                  <a:pt x="20930" y="61666"/>
                </a:lnTo>
                <a:lnTo>
                  <a:pt x="20930" y="61666"/>
                </a:lnTo>
                <a:lnTo>
                  <a:pt x="20930" y="61666"/>
                </a:lnTo>
                <a:lnTo>
                  <a:pt x="23720" y="61666"/>
                </a:lnTo>
                <a:lnTo>
                  <a:pt x="23720" y="61666"/>
                </a:lnTo>
                <a:lnTo>
                  <a:pt x="23720" y="61666"/>
                </a:lnTo>
                <a:lnTo>
                  <a:pt x="23720" y="61666"/>
                </a:lnTo>
                <a:lnTo>
                  <a:pt x="23720" y="61666"/>
                </a:lnTo>
                <a:lnTo>
                  <a:pt x="23720" y="58333"/>
                </a:lnTo>
                <a:lnTo>
                  <a:pt x="23720" y="58333"/>
                </a:lnTo>
                <a:lnTo>
                  <a:pt x="23720" y="61666"/>
                </a:lnTo>
                <a:lnTo>
                  <a:pt x="27906" y="61666"/>
                </a:lnTo>
                <a:lnTo>
                  <a:pt x="27906" y="61666"/>
                </a:lnTo>
                <a:lnTo>
                  <a:pt x="27906" y="58333"/>
                </a:lnTo>
                <a:lnTo>
                  <a:pt x="27906" y="58333"/>
                </a:lnTo>
                <a:lnTo>
                  <a:pt x="27906" y="58333"/>
                </a:lnTo>
                <a:lnTo>
                  <a:pt x="27906" y="58333"/>
                </a:lnTo>
                <a:lnTo>
                  <a:pt x="27906" y="58333"/>
                </a:lnTo>
                <a:lnTo>
                  <a:pt x="27906" y="58333"/>
                </a:lnTo>
                <a:lnTo>
                  <a:pt x="27906" y="55000"/>
                </a:lnTo>
                <a:lnTo>
                  <a:pt x="23720" y="55000"/>
                </a:lnTo>
                <a:lnTo>
                  <a:pt x="23720" y="55000"/>
                </a:lnTo>
                <a:lnTo>
                  <a:pt x="23720" y="55000"/>
                </a:lnTo>
                <a:lnTo>
                  <a:pt x="23720" y="55000"/>
                </a:lnTo>
                <a:lnTo>
                  <a:pt x="23720" y="55000"/>
                </a:lnTo>
                <a:lnTo>
                  <a:pt x="23720" y="50000"/>
                </a:lnTo>
                <a:lnTo>
                  <a:pt x="23720" y="50000"/>
                </a:lnTo>
                <a:lnTo>
                  <a:pt x="23720" y="50000"/>
                </a:lnTo>
                <a:lnTo>
                  <a:pt x="23720" y="50000"/>
                </a:lnTo>
                <a:lnTo>
                  <a:pt x="23720" y="50000"/>
                </a:lnTo>
                <a:lnTo>
                  <a:pt x="20930" y="50000"/>
                </a:lnTo>
                <a:lnTo>
                  <a:pt x="20930" y="50000"/>
                </a:lnTo>
                <a:lnTo>
                  <a:pt x="20930" y="46666"/>
                </a:lnTo>
                <a:lnTo>
                  <a:pt x="23720" y="46666"/>
                </a:lnTo>
                <a:lnTo>
                  <a:pt x="23720" y="46666"/>
                </a:lnTo>
                <a:lnTo>
                  <a:pt x="23720" y="46666"/>
                </a:lnTo>
                <a:lnTo>
                  <a:pt x="23720" y="46666"/>
                </a:lnTo>
                <a:lnTo>
                  <a:pt x="23720" y="46666"/>
                </a:lnTo>
                <a:lnTo>
                  <a:pt x="23720" y="46666"/>
                </a:lnTo>
                <a:lnTo>
                  <a:pt x="20930" y="46666"/>
                </a:lnTo>
                <a:lnTo>
                  <a:pt x="20930" y="46666"/>
                </a:lnTo>
                <a:lnTo>
                  <a:pt x="20930" y="46666"/>
                </a:lnTo>
                <a:lnTo>
                  <a:pt x="20930" y="46666"/>
                </a:lnTo>
                <a:lnTo>
                  <a:pt x="18139" y="46666"/>
                </a:lnTo>
                <a:lnTo>
                  <a:pt x="18139" y="46666"/>
                </a:lnTo>
                <a:lnTo>
                  <a:pt x="18139" y="46666"/>
                </a:lnTo>
                <a:lnTo>
                  <a:pt x="18139" y="50000"/>
                </a:lnTo>
                <a:lnTo>
                  <a:pt x="18139" y="50000"/>
                </a:lnTo>
                <a:lnTo>
                  <a:pt x="18139" y="50000"/>
                </a:lnTo>
                <a:lnTo>
                  <a:pt x="20930" y="50000"/>
                </a:lnTo>
                <a:lnTo>
                  <a:pt x="20930" y="50000"/>
                </a:lnTo>
                <a:lnTo>
                  <a:pt x="20930" y="55000"/>
                </a:lnTo>
                <a:lnTo>
                  <a:pt x="20930" y="55000"/>
                </a:lnTo>
                <a:lnTo>
                  <a:pt x="20930" y="55000"/>
                </a:lnTo>
                <a:lnTo>
                  <a:pt x="20930" y="55000"/>
                </a:lnTo>
                <a:lnTo>
                  <a:pt x="20930" y="55000"/>
                </a:lnTo>
                <a:lnTo>
                  <a:pt x="20930" y="55000"/>
                </a:lnTo>
                <a:lnTo>
                  <a:pt x="18139" y="55000"/>
                </a:lnTo>
                <a:lnTo>
                  <a:pt x="18139" y="58333"/>
                </a:lnTo>
                <a:lnTo>
                  <a:pt x="20930" y="58333"/>
                </a:lnTo>
                <a:lnTo>
                  <a:pt x="20930" y="58333"/>
                </a:lnTo>
                <a:lnTo>
                  <a:pt x="20930" y="58333"/>
                </a:lnTo>
                <a:lnTo>
                  <a:pt x="20930" y="58333"/>
                </a:lnTo>
                <a:lnTo>
                  <a:pt x="20930" y="61666"/>
                </a:lnTo>
                <a:lnTo>
                  <a:pt x="20930" y="61666"/>
                </a:lnTo>
                <a:lnTo>
                  <a:pt x="18139" y="61666"/>
                </a:lnTo>
                <a:lnTo>
                  <a:pt x="18139" y="58333"/>
                </a:lnTo>
                <a:lnTo>
                  <a:pt x="18139" y="58333"/>
                </a:lnTo>
                <a:lnTo>
                  <a:pt x="18139" y="58333"/>
                </a:lnTo>
                <a:lnTo>
                  <a:pt x="18139" y="58333"/>
                </a:lnTo>
                <a:lnTo>
                  <a:pt x="18139" y="58333"/>
                </a:lnTo>
                <a:lnTo>
                  <a:pt x="18139" y="58333"/>
                </a:lnTo>
                <a:lnTo>
                  <a:pt x="15348" y="58333"/>
                </a:lnTo>
                <a:lnTo>
                  <a:pt x="15348" y="58333"/>
                </a:lnTo>
                <a:lnTo>
                  <a:pt x="15348" y="58333"/>
                </a:lnTo>
                <a:lnTo>
                  <a:pt x="15348" y="58333"/>
                </a:lnTo>
                <a:lnTo>
                  <a:pt x="15348" y="58333"/>
                </a:lnTo>
                <a:lnTo>
                  <a:pt x="15348" y="58333"/>
                </a:lnTo>
                <a:lnTo>
                  <a:pt x="15348" y="55000"/>
                </a:lnTo>
                <a:lnTo>
                  <a:pt x="15348" y="55000"/>
                </a:lnTo>
                <a:lnTo>
                  <a:pt x="15348" y="55000"/>
                </a:lnTo>
                <a:lnTo>
                  <a:pt x="15348" y="55000"/>
                </a:lnTo>
                <a:lnTo>
                  <a:pt x="15348" y="55000"/>
                </a:lnTo>
                <a:lnTo>
                  <a:pt x="15348" y="50000"/>
                </a:lnTo>
                <a:lnTo>
                  <a:pt x="15348" y="50000"/>
                </a:lnTo>
                <a:lnTo>
                  <a:pt x="15348" y="50000"/>
                </a:lnTo>
                <a:lnTo>
                  <a:pt x="15348" y="55000"/>
                </a:lnTo>
                <a:lnTo>
                  <a:pt x="15348" y="55000"/>
                </a:lnTo>
                <a:lnTo>
                  <a:pt x="15348" y="55000"/>
                </a:lnTo>
                <a:lnTo>
                  <a:pt x="15348" y="55000"/>
                </a:lnTo>
                <a:lnTo>
                  <a:pt x="15348" y="50000"/>
                </a:lnTo>
                <a:lnTo>
                  <a:pt x="15348" y="50000"/>
                </a:lnTo>
                <a:lnTo>
                  <a:pt x="15348" y="50000"/>
                </a:lnTo>
                <a:lnTo>
                  <a:pt x="15348" y="50000"/>
                </a:lnTo>
                <a:lnTo>
                  <a:pt x="15348" y="46666"/>
                </a:lnTo>
                <a:lnTo>
                  <a:pt x="15348" y="46666"/>
                </a:lnTo>
                <a:lnTo>
                  <a:pt x="15348" y="46666"/>
                </a:lnTo>
                <a:lnTo>
                  <a:pt x="15348" y="46666"/>
                </a:lnTo>
                <a:lnTo>
                  <a:pt x="15348" y="46666"/>
                </a:lnTo>
                <a:lnTo>
                  <a:pt x="15348" y="43333"/>
                </a:lnTo>
                <a:lnTo>
                  <a:pt x="15348" y="43333"/>
                </a:lnTo>
                <a:lnTo>
                  <a:pt x="15348" y="43333"/>
                </a:lnTo>
                <a:lnTo>
                  <a:pt x="15348" y="43333"/>
                </a:lnTo>
                <a:lnTo>
                  <a:pt x="15348" y="43333"/>
                </a:lnTo>
                <a:lnTo>
                  <a:pt x="15348" y="43333"/>
                </a:lnTo>
                <a:lnTo>
                  <a:pt x="15348" y="43333"/>
                </a:lnTo>
                <a:lnTo>
                  <a:pt x="15348" y="43333"/>
                </a:lnTo>
                <a:lnTo>
                  <a:pt x="15348" y="46666"/>
                </a:lnTo>
                <a:lnTo>
                  <a:pt x="12558" y="46666"/>
                </a:lnTo>
                <a:lnTo>
                  <a:pt x="12558" y="46666"/>
                </a:lnTo>
                <a:lnTo>
                  <a:pt x="12558" y="46666"/>
                </a:lnTo>
                <a:lnTo>
                  <a:pt x="12558" y="46666"/>
                </a:lnTo>
                <a:lnTo>
                  <a:pt x="8372" y="46666"/>
                </a:lnTo>
                <a:lnTo>
                  <a:pt x="8372" y="46666"/>
                </a:lnTo>
                <a:lnTo>
                  <a:pt x="8372" y="46666"/>
                </a:lnTo>
                <a:lnTo>
                  <a:pt x="8372" y="50000"/>
                </a:lnTo>
                <a:lnTo>
                  <a:pt x="8372" y="50000"/>
                </a:lnTo>
                <a:lnTo>
                  <a:pt x="8372" y="50000"/>
                </a:lnTo>
                <a:lnTo>
                  <a:pt x="8372" y="50000"/>
                </a:lnTo>
                <a:lnTo>
                  <a:pt x="8372" y="50000"/>
                </a:lnTo>
                <a:lnTo>
                  <a:pt x="5581" y="50000"/>
                </a:lnTo>
                <a:lnTo>
                  <a:pt x="5581" y="50000"/>
                </a:lnTo>
                <a:lnTo>
                  <a:pt x="5581" y="50000"/>
                </a:lnTo>
                <a:lnTo>
                  <a:pt x="5581" y="46666"/>
                </a:lnTo>
                <a:lnTo>
                  <a:pt x="5581" y="46666"/>
                </a:lnTo>
                <a:lnTo>
                  <a:pt x="5581" y="46666"/>
                </a:lnTo>
                <a:lnTo>
                  <a:pt x="5581" y="46666"/>
                </a:lnTo>
                <a:lnTo>
                  <a:pt x="2790" y="46666"/>
                </a:lnTo>
                <a:lnTo>
                  <a:pt x="2790" y="46666"/>
                </a:lnTo>
                <a:lnTo>
                  <a:pt x="2790" y="46666"/>
                </a:lnTo>
                <a:lnTo>
                  <a:pt x="2790" y="43333"/>
                </a:lnTo>
                <a:lnTo>
                  <a:pt x="2790" y="43333"/>
                </a:lnTo>
                <a:lnTo>
                  <a:pt x="2790" y="43333"/>
                </a:lnTo>
                <a:lnTo>
                  <a:pt x="2790" y="43333"/>
                </a:lnTo>
                <a:lnTo>
                  <a:pt x="2790" y="43333"/>
                </a:lnTo>
                <a:lnTo>
                  <a:pt x="0" y="43333"/>
                </a:lnTo>
                <a:lnTo>
                  <a:pt x="0" y="40000"/>
                </a:lnTo>
                <a:lnTo>
                  <a:pt x="0" y="40000"/>
                </a:lnTo>
                <a:lnTo>
                  <a:pt x="0" y="40000"/>
                </a:lnTo>
                <a:lnTo>
                  <a:pt x="0" y="40000"/>
                </a:lnTo>
                <a:lnTo>
                  <a:pt x="0" y="40000"/>
                </a:lnTo>
                <a:lnTo>
                  <a:pt x="0" y="36666"/>
                </a:lnTo>
                <a:lnTo>
                  <a:pt x="0" y="36666"/>
                </a:lnTo>
                <a:lnTo>
                  <a:pt x="0" y="36666"/>
                </a:lnTo>
                <a:lnTo>
                  <a:pt x="0" y="36666"/>
                </a:lnTo>
                <a:lnTo>
                  <a:pt x="0" y="36666"/>
                </a:lnTo>
                <a:lnTo>
                  <a:pt x="0" y="31666"/>
                </a:lnTo>
                <a:lnTo>
                  <a:pt x="0" y="31666"/>
                </a:lnTo>
                <a:lnTo>
                  <a:pt x="0" y="31666"/>
                </a:lnTo>
                <a:lnTo>
                  <a:pt x="0" y="31666"/>
                </a:lnTo>
                <a:lnTo>
                  <a:pt x="0" y="28333"/>
                </a:lnTo>
                <a:lnTo>
                  <a:pt x="0" y="28333"/>
                </a:lnTo>
                <a:lnTo>
                  <a:pt x="0" y="28333"/>
                </a:lnTo>
                <a:lnTo>
                  <a:pt x="0" y="28333"/>
                </a:lnTo>
                <a:lnTo>
                  <a:pt x="0" y="28333"/>
                </a:lnTo>
                <a:lnTo>
                  <a:pt x="0" y="28333"/>
                </a:lnTo>
                <a:lnTo>
                  <a:pt x="0" y="31666"/>
                </a:lnTo>
                <a:lnTo>
                  <a:pt x="2790" y="31666"/>
                </a:lnTo>
                <a:lnTo>
                  <a:pt x="2790" y="31666"/>
                </a:lnTo>
                <a:lnTo>
                  <a:pt x="2790" y="31666"/>
                </a:lnTo>
                <a:lnTo>
                  <a:pt x="5581" y="31666"/>
                </a:lnTo>
                <a:lnTo>
                  <a:pt x="5581" y="31666"/>
                </a:lnTo>
                <a:lnTo>
                  <a:pt x="5581" y="31666"/>
                </a:lnTo>
                <a:lnTo>
                  <a:pt x="5581" y="31666"/>
                </a:lnTo>
                <a:lnTo>
                  <a:pt x="5581" y="31666"/>
                </a:lnTo>
                <a:lnTo>
                  <a:pt x="5581" y="31666"/>
                </a:lnTo>
                <a:lnTo>
                  <a:pt x="8372" y="31666"/>
                </a:lnTo>
                <a:lnTo>
                  <a:pt x="8372" y="31666"/>
                </a:lnTo>
                <a:lnTo>
                  <a:pt x="8372" y="31666"/>
                </a:lnTo>
                <a:lnTo>
                  <a:pt x="8372" y="28333"/>
                </a:lnTo>
                <a:lnTo>
                  <a:pt x="8372" y="28333"/>
                </a:lnTo>
                <a:lnTo>
                  <a:pt x="12558" y="28333"/>
                </a:lnTo>
                <a:lnTo>
                  <a:pt x="12558" y="28333"/>
                </a:lnTo>
                <a:lnTo>
                  <a:pt x="12558" y="31666"/>
                </a:lnTo>
                <a:lnTo>
                  <a:pt x="12558" y="31666"/>
                </a:lnTo>
                <a:lnTo>
                  <a:pt x="15348" y="31666"/>
                </a:lnTo>
                <a:lnTo>
                  <a:pt x="15348" y="28333"/>
                </a:lnTo>
                <a:lnTo>
                  <a:pt x="15348" y="28333"/>
                </a:lnTo>
                <a:lnTo>
                  <a:pt x="15348" y="28333"/>
                </a:lnTo>
                <a:lnTo>
                  <a:pt x="15348" y="31666"/>
                </a:lnTo>
                <a:lnTo>
                  <a:pt x="15348" y="31666"/>
                </a:lnTo>
                <a:lnTo>
                  <a:pt x="15348" y="28333"/>
                </a:lnTo>
                <a:lnTo>
                  <a:pt x="18139" y="28333"/>
                </a:lnTo>
                <a:lnTo>
                  <a:pt x="18139" y="28333"/>
                </a:lnTo>
                <a:lnTo>
                  <a:pt x="18139" y="28333"/>
                </a:lnTo>
                <a:lnTo>
                  <a:pt x="18139" y="28333"/>
                </a:lnTo>
                <a:lnTo>
                  <a:pt x="18139" y="28333"/>
                </a:lnTo>
                <a:lnTo>
                  <a:pt x="18139" y="28333"/>
                </a:lnTo>
                <a:lnTo>
                  <a:pt x="18139" y="25000"/>
                </a:lnTo>
                <a:lnTo>
                  <a:pt x="20930" y="25000"/>
                </a:lnTo>
                <a:lnTo>
                  <a:pt x="20930" y="25000"/>
                </a:lnTo>
                <a:lnTo>
                  <a:pt x="20930" y="25000"/>
                </a:lnTo>
                <a:lnTo>
                  <a:pt x="20930" y="25000"/>
                </a:lnTo>
                <a:lnTo>
                  <a:pt x="20930" y="25000"/>
                </a:lnTo>
                <a:lnTo>
                  <a:pt x="20930" y="28333"/>
                </a:lnTo>
                <a:lnTo>
                  <a:pt x="23720" y="28333"/>
                </a:lnTo>
                <a:lnTo>
                  <a:pt x="23720" y="28333"/>
                </a:lnTo>
                <a:lnTo>
                  <a:pt x="23720" y="28333"/>
                </a:lnTo>
                <a:lnTo>
                  <a:pt x="23720" y="28333"/>
                </a:lnTo>
                <a:lnTo>
                  <a:pt x="23720" y="28333"/>
                </a:lnTo>
                <a:lnTo>
                  <a:pt x="23720" y="28333"/>
                </a:lnTo>
                <a:lnTo>
                  <a:pt x="23720" y="31666"/>
                </a:lnTo>
                <a:lnTo>
                  <a:pt x="27906" y="31666"/>
                </a:lnTo>
                <a:lnTo>
                  <a:pt x="27906" y="31666"/>
                </a:lnTo>
                <a:lnTo>
                  <a:pt x="27906" y="31666"/>
                </a:lnTo>
                <a:lnTo>
                  <a:pt x="27906" y="28333"/>
                </a:lnTo>
                <a:lnTo>
                  <a:pt x="27906" y="28333"/>
                </a:lnTo>
                <a:lnTo>
                  <a:pt x="27906" y="28333"/>
                </a:lnTo>
                <a:lnTo>
                  <a:pt x="27906" y="28333"/>
                </a:lnTo>
                <a:lnTo>
                  <a:pt x="30697" y="28333"/>
                </a:lnTo>
                <a:lnTo>
                  <a:pt x="30697" y="28333"/>
                </a:lnTo>
                <a:lnTo>
                  <a:pt x="30697" y="28333"/>
                </a:lnTo>
                <a:lnTo>
                  <a:pt x="30697" y="31666"/>
                </a:lnTo>
                <a:lnTo>
                  <a:pt x="33488" y="31666"/>
                </a:lnTo>
                <a:lnTo>
                  <a:pt x="33488" y="31666"/>
                </a:lnTo>
                <a:lnTo>
                  <a:pt x="33488" y="31666"/>
                </a:lnTo>
                <a:lnTo>
                  <a:pt x="33488" y="31666"/>
                </a:lnTo>
                <a:lnTo>
                  <a:pt x="33488" y="31666"/>
                </a:lnTo>
                <a:lnTo>
                  <a:pt x="33488" y="31666"/>
                </a:lnTo>
                <a:lnTo>
                  <a:pt x="36279" y="31666"/>
                </a:lnTo>
                <a:lnTo>
                  <a:pt x="36279" y="31666"/>
                </a:lnTo>
                <a:lnTo>
                  <a:pt x="36279" y="31666"/>
                </a:lnTo>
                <a:lnTo>
                  <a:pt x="36279" y="28333"/>
                </a:lnTo>
                <a:lnTo>
                  <a:pt x="36279" y="28333"/>
                </a:lnTo>
                <a:lnTo>
                  <a:pt x="36279" y="28333"/>
                </a:lnTo>
                <a:lnTo>
                  <a:pt x="36279" y="28333"/>
                </a:lnTo>
                <a:lnTo>
                  <a:pt x="36279" y="28333"/>
                </a:lnTo>
                <a:lnTo>
                  <a:pt x="36279" y="25000"/>
                </a:lnTo>
                <a:lnTo>
                  <a:pt x="36279" y="25000"/>
                </a:lnTo>
                <a:lnTo>
                  <a:pt x="36279" y="25000"/>
                </a:lnTo>
                <a:lnTo>
                  <a:pt x="36279" y="25000"/>
                </a:lnTo>
                <a:lnTo>
                  <a:pt x="36279" y="25000"/>
                </a:lnTo>
                <a:lnTo>
                  <a:pt x="36279" y="25000"/>
                </a:lnTo>
                <a:lnTo>
                  <a:pt x="36279" y="25000"/>
                </a:lnTo>
                <a:lnTo>
                  <a:pt x="36279" y="21666"/>
                </a:lnTo>
                <a:lnTo>
                  <a:pt x="36279" y="21666"/>
                </a:lnTo>
                <a:lnTo>
                  <a:pt x="36279" y="21666"/>
                </a:lnTo>
                <a:lnTo>
                  <a:pt x="36279" y="21666"/>
                </a:lnTo>
                <a:lnTo>
                  <a:pt x="36279" y="21666"/>
                </a:lnTo>
                <a:lnTo>
                  <a:pt x="39069" y="21666"/>
                </a:lnTo>
                <a:lnTo>
                  <a:pt x="39069" y="21666"/>
                </a:lnTo>
                <a:lnTo>
                  <a:pt x="39069" y="21666"/>
                </a:lnTo>
                <a:lnTo>
                  <a:pt x="39069" y="21666"/>
                </a:lnTo>
                <a:lnTo>
                  <a:pt x="43255" y="21666"/>
                </a:lnTo>
                <a:lnTo>
                  <a:pt x="43255" y="21666"/>
                </a:lnTo>
                <a:lnTo>
                  <a:pt x="43255" y="21666"/>
                </a:lnTo>
                <a:lnTo>
                  <a:pt x="43255" y="18333"/>
                </a:lnTo>
                <a:lnTo>
                  <a:pt x="43255" y="18333"/>
                </a:lnTo>
                <a:lnTo>
                  <a:pt x="43255" y="18333"/>
                </a:lnTo>
                <a:lnTo>
                  <a:pt x="43255" y="18333"/>
                </a:lnTo>
                <a:lnTo>
                  <a:pt x="43255" y="13333"/>
                </a:lnTo>
                <a:lnTo>
                  <a:pt x="43255" y="13333"/>
                </a:lnTo>
                <a:lnTo>
                  <a:pt x="43255" y="13333"/>
                </a:lnTo>
                <a:lnTo>
                  <a:pt x="43255" y="13333"/>
                </a:lnTo>
                <a:lnTo>
                  <a:pt x="43255" y="13333"/>
                </a:lnTo>
                <a:lnTo>
                  <a:pt x="43255" y="10000"/>
                </a:lnTo>
                <a:lnTo>
                  <a:pt x="43255" y="10000"/>
                </a:lnTo>
                <a:lnTo>
                  <a:pt x="43255" y="10000"/>
                </a:lnTo>
                <a:lnTo>
                  <a:pt x="43255" y="10000"/>
                </a:lnTo>
                <a:lnTo>
                  <a:pt x="43255" y="10000"/>
                </a:lnTo>
                <a:lnTo>
                  <a:pt x="46046" y="10000"/>
                </a:lnTo>
                <a:lnTo>
                  <a:pt x="46046" y="10000"/>
                </a:lnTo>
                <a:lnTo>
                  <a:pt x="46046" y="10000"/>
                </a:lnTo>
                <a:lnTo>
                  <a:pt x="46046" y="10000"/>
                </a:lnTo>
                <a:lnTo>
                  <a:pt x="46046" y="10000"/>
                </a:lnTo>
                <a:lnTo>
                  <a:pt x="46046" y="6666"/>
                </a:lnTo>
                <a:lnTo>
                  <a:pt x="48837" y="6666"/>
                </a:lnTo>
                <a:lnTo>
                  <a:pt x="48837" y="6666"/>
                </a:lnTo>
                <a:lnTo>
                  <a:pt x="48837" y="6666"/>
                </a:lnTo>
                <a:lnTo>
                  <a:pt x="48837" y="6666"/>
                </a:lnTo>
                <a:lnTo>
                  <a:pt x="51627" y="6666"/>
                </a:lnTo>
                <a:lnTo>
                  <a:pt x="51627" y="6666"/>
                </a:lnTo>
                <a:lnTo>
                  <a:pt x="51627" y="6666"/>
                </a:lnTo>
                <a:lnTo>
                  <a:pt x="51627" y="6666"/>
                </a:lnTo>
                <a:lnTo>
                  <a:pt x="51627" y="3333"/>
                </a:lnTo>
                <a:lnTo>
                  <a:pt x="51627" y="3333"/>
                </a:lnTo>
                <a:lnTo>
                  <a:pt x="51627" y="6666"/>
                </a:lnTo>
                <a:lnTo>
                  <a:pt x="54418" y="6666"/>
                </a:lnTo>
                <a:lnTo>
                  <a:pt x="54418" y="6666"/>
                </a:lnTo>
                <a:lnTo>
                  <a:pt x="54418" y="6666"/>
                </a:lnTo>
                <a:lnTo>
                  <a:pt x="54418" y="3333"/>
                </a:lnTo>
                <a:lnTo>
                  <a:pt x="54418" y="3333"/>
                </a:lnTo>
                <a:lnTo>
                  <a:pt x="54418" y="3333"/>
                </a:lnTo>
                <a:lnTo>
                  <a:pt x="54418" y="3333"/>
                </a:lnTo>
                <a:lnTo>
                  <a:pt x="54418" y="3333"/>
                </a:lnTo>
                <a:lnTo>
                  <a:pt x="54418" y="0"/>
                </a:lnTo>
                <a:lnTo>
                  <a:pt x="58604" y="0"/>
                </a:lnTo>
                <a:lnTo>
                  <a:pt x="58604" y="0"/>
                </a:lnTo>
                <a:lnTo>
                  <a:pt x="58604" y="0"/>
                </a:lnTo>
                <a:lnTo>
                  <a:pt x="5860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5" name="Shape 1255"/>
          <p:cNvSpPr/>
          <p:nvPr/>
        </p:nvSpPr>
        <p:spPr>
          <a:xfrm>
            <a:off x="4622009" y="3090863"/>
            <a:ext cx="102393" cy="114300"/>
          </a:xfrm>
          <a:custGeom>
            <a:avLst/>
            <a:gdLst/>
            <a:ahLst/>
            <a:cxnLst/>
            <a:rect l="0" t="0" r="0" b="0"/>
            <a:pathLst>
              <a:path w="120000" h="120000" extrusionOk="0">
                <a:moveTo>
                  <a:pt x="58604" y="0"/>
                </a:moveTo>
                <a:lnTo>
                  <a:pt x="58604" y="3333"/>
                </a:lnTo>
                <a:lnTo>
                  <a:pt x="61395" y="3333"/>
                </a:lnTo>
                <a:lnTo>
                  <a:pt x="61395" y="3333"/>
                </a:lnTo>
                <a:lnTo>
                  <a:pt x="61395" y="3333"/>
                </a:lnTo>
                <a:lnTo>
                  <a:pt x="61395" y="3333"/>
                </a:lnTo>
                <a:lnTo>
                  <a:pt x="61395" y="3333"/>
                </a:lnTo>
                <a:lnTo>
                  <a:pt x="64186" y="3333"/>
                </a:lnTo>
                <a:lnTo>
                  <a:pt x="64186" y="3333"/>
                </a:lnTo>
                <a:lnTo>
                  <a:pt x="64186" y="3333"/>
                </a:lnTo>
                <a:lnTo>
                  <a:pt x="64186" y="6666"/>
                </a:lnTo>
                <a:lnTo>
                  <a:pt x="64186" y="6666"/>
                </a:lnTo>
                <a:lnTo>
                  <a:pt x="66976" y="6666"/>
                </a:lnTo>
                <a:lnTo>
                  <a:pt x="66976" y="6666"/>
                </a:lnTo>
                <a:lnTo>
                  <a:pt x="66976" y="6666"/>
                </a:lnTo>
                <a:lnTo>
                  <a:pt x="66976" y="6666"/>
                </a:lnTo>
                <a:lnTo>
                  <a:pt x="66976" y="6666"/>
                </a:lnTo>
                <a:lnTo>
                  <a:pt x="66976" y="6666"/>
                </a:lnTo>
                <a:lnTo>
                  <a:pt x="66976" y="10000"/>
                </a:lnTo>
                <a:lnTo>
                  <a:pt x="69767" y="10000"/>
                </a:lnTo>
                <a:lnTo>
                  <a:pt x="69767" y="10000"/>
                </a:lnTo>
                <a:lnTo>
                  <a:pt x="69767" y="10000"/>
                </a:lnTo>
                <a:lnTo>
                  <a:pt x="69767" y="10000"/>
                </a:lnTo>
                <a:lnTo>
                  <a:pt x="69767" y="10000"/>
                </a:lnTo>
                <a:lnTo>
                  <a:pt x="69767" y="10000"/>
                </a:lnTo>
                <a:lnTo>
                  <a:pt x="73953" y="10000"/>
                </a:lnTo>
                <a:lnTo>
                  <a:pt x="73953" y="10000"/>
                </a:lnTo>
                <a:lnTo>
                  <a:pt x="73953" y="10000"/>
                </a:lnTo>
                <a:lnTo>
                  <a:pt x="73953" y="10000"/>
                </a:lnTo>
                <a:lnTo>
                  <a:pt x="73953" y="13333"/>
                </a:lnTo>
                <a:lnTo>
                  <a:pt x="76744" y="13333"/>
                </a:lnTo>
                <a:lnTo>
                  <a:pt x="76744" y="13333"/>
                </a:lnTo>
                <a:lnTo>
                  <a:pt x="76744" y="13333"/>
                </a:lnTo>
                <a:lnTo>
                  <a:pt x="76744" y="13333"/>
                </a:lnTo>
                <a:lnTo>
                  <a:pt x="76744" y="13333"/>
                </a:lnTo>
                <a:lnTo>
                  <a:pt x="76744" y="13333"/>
                </a:lnTo>
                <a:lnTo>
                  <a:pt x="76744" y="18333"/>
                </a:lnTo>
                <a:lnTo>
                  <a:pt x="79534" y="18333"/>
                </a:lnTo>
                <a:lnTo>
                  <a:pt x="79534" y="18333"/>
                </a:lnTo>
                <a:lnTo>
                  <a:pt x="79534" y="18333"/>
                </a:lnTo>
                <a:lnTo>
                  <a:pt x="79534" y="18333"/>
                </a:lnTo>
                <a:lnTo>
                  <a:pt x="79534" y="18333"/>
                </a:lnTo>
                <a:lnTo>
                  <a:pt x="82325" y="18333"/>
                </a:lnTo>
                <a:lnTo>
                  <a:pt x="82325" y="18333"/>
                </a:lnTo>
                <a:lnTo>
                  <a:pt x="82325" y="18333"/>
                </a:lnTo>
                <a:lnTo>
                  <a:pt x="82325" y="18333"/>
                </a:lnTo>
                <a:lnTo>
                  <a:pt x="82325" y="21666"/>
                </a:lnTo>
                <a:lnTo>
                  <a:pt x="85116" y="21666"/>
                </a:lnTo>
                <a:lnTo>
                  <a:pt x="85116" y="21666"/>
                </a:lnTo>
                <a:lnTo>
                  <a:pt x="85116" y="21666"/>
                </a:lnTo>
                <a:lnTo>
                  <a:pt x="85116" y="21666"/>
                </a:lnTo>
                <a:lnTo>
                  <a:pt x="85116" y="21666"/>
                </a:lnTo>
                <a:lnTo>
                  <a:pt x="89302" y="21666"/>
                </a:lnTo>
                <a:lnTo>
                  <a:pt x="89302" y="21666"/>
                </a:lnTo>
                <a:lnTo>
                  <a:pt x="89302" y="21666"/>
                </a:lnTo>
                <a:lnTo>
                  <a:pt x="89302" y="21666"/>
                </a:lnTo>
                <a:lnTo>
                  <a:pt x="92093" y="21666"/>
                </a:lnTo>
                <a:lnTo>
                  <a:pt x="92093" y="21666"/>
                </a:lnTo>
                <a:lnTo>
                  <a:pt x="92093" y="21666"/>
                </a:lnTo>
                <a:lnTo>
                  <a:pt x="92093" y="21666"/>
                </a:lnTo>
                <a:lnTo>
                  <a:pt x="92093" y="21666"/>
                </a:lnTo>
                <a:lnTo>
                  <a:pt x="94883" y="21666"/>
                </a:lnTo>
                <a:lnTo>
                  <a:pt x="94883" y="21666"/>
                </a:lnTo>
                <a:lnTo>
                  <a:pt x="94883" y="21666"/>
                </a:lnTo>
                <a:lnTo>
                  <a:pt x="94883" y="21666"/>
                </a:lnTo>
                <a:lnTo>
                  <a:pt x="94883" y="21666"/>
                </a:lnTo>
                <a:lnTo>
                  <a:pt x="97674" y="21666"/>
                </a:lnTo>
                <a:lnTo>
                  <a:pt x="97674" y="21666"/>
                </a:lnTo>
                <a:lnTo>
                  <a:pt x="97674" y="21666"/>
                </a:lnTo>
                <a:lnTo>
                  <a:pt x="97674" y="21666"/>
                </a:lnTo>
                <a:lnTo>
                  <a:pt x="97674" y="21666"/>
                </a:lnTo>
                <a:lnTo>
                  <a:pt x="100465" y="21666"/>
                </a:lnTo>
                <a:lnTo>
                  <a:pt x="100465" y="21666"/>
                </a:lnTo>
                <a:lnTo>
                  <a:pt x="100465" y="21666"/>
                </a:lnTo>
                <a:lnTo>
                  <a:pt x="100465" y="21666"/>
                </a:lnTo>
                <a:lnTo>
                  <a:pt x="104651" y="21666"/>
                </a:lnTo>
                <a:lnTo>
                  <a:pt x="104651" y="18333"/>
                </a:lnTo>
                <a:lnTo>
                  <a:pt x="104651" y="18333"/>
                </a:lnTo>
                <a:lnTo>
                  <a:pt x="104651" y="18333"/>
                </a:lnTo>
                <a:lnTo>
                  <a:pt x="104651" y="18333"/>
                </a:lnTo>
                <a:lnTo>
                  <a:pt x="104651" y="18333"/>
                </a:lnTo>
                <a:lnTo>
                  <a:pt x="104651" y="18333"/>
                </a:lnTo>
                <a:lnTo>
                  <a:pt x="107441" y="18333"/>
                </a:lnTo>
                <a:lnTo>
                  <a:pt x="107441" y="18333"/>
                </a:lnTo>
                <a:lnTo>
                  <a:pt x="107441" y="18333"/>
                </a:lnTo>
                <a:lnTo>
                  <a:pt x="107441" y="18333"/>
                </a:lnTo>
                <a:lnTo>
                  <a:pt x="107441" y="18333"/>
                </a:lnTo>
                <a:lnTo>
                  <a:pt x="107441" y="21666"/>
                </a:lnTo>
                <a:lnTo>
                  <a:pt x="107441" y="21666"/>
                </a:lnTo>
                <a:lnTo>
                  <a:pt x="107441" y="21666"/>
                </a:lnTo>
                <a:lnTo>
                  <a:pt x="107441" y="21666"/>
                </a:lnTo>
                <a:lnTo>
                  <a:pt x="107441" y="21666"/>
                </a:lnTo>
                <a:lnTo>
                  <a:pt x="107441" y="21666"/>
                </a:lnTo>
                <a:lnTo>
                  <a:pt x="110232" y="21666"/>
                </a:lnTo>
                <a:lnTo>
                  <a:pt x="110232" y="25000"/>
                </a:lnTo>
                <a:lnTo>
                  <a:pt x="110232" y="25000"/>
                </a:lnTo>
                <a:lnTo>
                  <a:pt x="110232" y="25000"/>
                </a:lnTo>
                <a:lnTo>
                  <a:pt x="107441" y="25000"/>
                </a:lnTo>
                <a:lnTo>
                  <a:pt x="107441" y="28333"/>
                </a:lnTo>
                <a:lnTo>
                  <a:pt x="107441" y="28333"/>
                </a:lnTo>
                <a:lnTo>
                  <a:pt x="110232" y="28333"/>
                </a:lnTo>
                <a:lnTo>
                  <a:pt x="110232" y="28333"/>
                </a:lnTo>
                <a:lnTo>
                  <a:pt x="110232" y="28333"/>
                </a:lnTo>
                <a:lnTo>
                  <a:pt x="113023" y="28333"/>
                </a:lnTo>
                <a:lnTo>
                  <a:pt x="113023" y="28333"/>
                </a:lnTo>
                <a:lnTo>
                  <a:pt x="110232" y="28333"/>
                </a:lnTo>
                <a:lnTo>
                  <a:pt x="110232" y="28333"/>
                </a:lnTo>
                <a:lnTo>
                  <a:pt x="110232" y="31666"/>
                </a:lnTo>
                <a:lnTo>
                  <a:pt x="110232" y="31666"/>
                </a:lnTo>
                <a:lnTo>
                  <a:pt x="110232" y="31666"/>
                </a:lnTo>
                <a:lnTo>
                  <a:pt x="110232" y="36666"/>
                </a:lnTo>
                <a:lnTo>
                  <a:pt x="110232" y="36666"/>
                </a:lnTo>
                <a:lnTo>
                  <a:pt x="113023" y="36666"/>
                </a:lnTo>
                <a:lnTo>
                  <a:pt x="113023" y="36666"/>
                </a:lnTo>
                <a:lnTo>
                  <a:pt x="113023" y="36666"/>
                </a:lnTo>
                <a:lnTo>
                  <a:pt x="113023" y="36666"/>
                </a:lnTo>
                <a:lnTo>
                  <a:pt x="113023" y="36666"/>
                </a:lnTo>
                <a:lnTo>
                  <a:pt x="113023" y="36666"/>
                </a:lnTo>
                <a:lnTo>
                  <a:pt x="113023" y="36666"/>
                </a:lnTo>
                <a:lnTo>
                  <a:pt x="115813" y="36666"/>
                </a:lnTo>
                <a:lnTo>
                  <a:pt x="115813" y="36666"/>
                </a:lnTo>
                <a:lnTo>
                  <a:pt x="115813" y="36666"/>
                </a:lnTo>
                <a:lnTo>
                  <a:pt x="115813" y="36666"/>
                </a:lnTo>
                <a:lnTo>
                  <a:pt x="115813" y="36666"/>
                </a:lnTo>
                <a:lnTo>
                  <a:pt x="120000" y="36666"/>
                </a:lnTo>
                <a:lnTo>
                  <a:pt x="120000" y="40000"/>
                </a:lnTo>
                <a:lnTo>
                  <a:pt x="120000" y="40000"/>
                </a:lnTo>
                <a:lnTo>
                  <a:pt x="115813" y="40000"/>
                </a:lnTo>
                <a:lnTo>
                  <a:pt x="115813" y="40000"/>
                </a:lnTo>
                <a:lnTo>
                  <a:pt x="115813" y="40000"/>
                </a:lnTo>
                <a:lnTo>
                  <a:pt x="115813" y="40000"/>
                </a:lnTo>
                <a:lnTo>
                  <a:pt x="115813" y="40000"/>
                </a:lnTo>
                <a:lnTo>
                  <a:pt x="115813" y="40000"/>
                </a:lnTo>
                <a:lnTo>
                  <a:pt x="113023" y="40000"/>
                </a:lnTo>
                <a:lnTo>
                  <a:pt x="113023" y="40000"/>
                </a:lnTo>
                <a:lnTo>
                  <a:pt x="113023" y="40000"/>
                </a:lnTo>
                <a:lnTo>
                  <a:pt x="113023" y="40000"/>
                </a:lnTo>
                <a:lnTo>
                  <a:pt x="113023" y="40000"/>
                </a:lnTo>
                <a:lnTo>
                  <a:pt x="113023" y="43333"/>
                </a:lnTo>
                <a:lnTo>
                  <a:pt x="113023" y="43333"/>
                </a:lnTo>
                <a:lnTo>
                  <a:pt x="113023" y="43333"/>
                </a:lnTo>
                <a:lnTo>
                  <a:pt x="113023" y="46666"/>
                </a:lnTo>
                <a:lnTo>
                  <a:pt x="113023" y="46666"/>
                </a:lnTo>
                <a:lnTo>
                  <a:pt x="113023" y="46666"/>
                </a:lnTo>
                <a:lnTo>
                  <a:pt x="113023" y="46666"/>
                </a:lnTo>
                <a:lnTo>
                  <a:pt x="110232" y="46666"/>
                </a:lnTo>
                <a:lnTo>
                  <a:pt x="110232" y="46666"/>
                </a:lnTo>
                <a:lnTo>
                  <a:pt x="110232" y="46666"/>
                </a:lnTo>
                <a:lnTo>
                  <a:pt x="110232" y="46666"/>
                </a:lnTo>
                <a:lnTo>
                  <a:pt x="110232" y="46666"/>
                </a:lnTo>
                <a:lnTo>
                  <a:pt x="107441" y="46666"/>
                </a:lnTo>
                <a:lnTo>
                  <a:pt x="107441" y="46666"/>
                </a:lnTo>
                <a:lnTo>
                  <a:pt x="107441" y="46666"/>
                </a:lnTo>
                <a:lnTo>
                  <a:pt x="107441" y="46666"/>
                </a:lnTo>
                <a:lnTo>
                  <a:pt x="107441" y="46666"/>
                </a:lnTo>
                <a:lnTo>
                  <a:pt x="107441" y="46666"/>
                </a:lnTo>
                <a:lnTo>
                  <a:pt x="107441" y="46666"/>
                </a:lnTo>
                <a:lnTo>
                  <a:pt x="107441" y="43333"/>
                </a:lnTo>
                <a:lnTo>
                  <a:pt x="104651" y="43333"/>
                </a:lnTo>
                <a:lnTo>
                  <a:pt x="104651" y="43333"/>
                </a:lnTo>
                <a:lnTo>
                  <a:pt x="104651" y="43333"/>
                </a:lnTo>
                <a:lnTo>
                  <a:pt x="104651" y="43333"/>
                </a:lnTo>
                <a:lnTo>
                  <a:pt x="104651" y="43333"/>
                </a:lnTo>
                <a:lnTo>
                  <a:pt x="104651" y="43333"/>
                </a:lnTo>
                <a:lnTo>
                  <a:pt x="100465" y="43333"/>
                </a:lnTo>
                <a:lnTo>
                  <a:pt x="100465" y="43333"/>
                </a:lnTo>
                <a:lnTo>
                  <a:pt x="100465" y="43333"/>
                </a:lnTo>
                <a:lnTo>
                  <a:pt x="100465" y="43333"/>
                </a:lnTo>
                <a:lnTo>
                  <a:pt x="100465" y="43333"/>
                </a:lnTo>
                <a:lnTo>
                  <a:pt x="97674" y="43333"/>
                </a:lnTo>
                <a:lnTo>
                  <a:pt x="97674" y="43333"/>
                </a:lnTo>
                <a:lnTo>
                  <a:pt x="97674" y="40000"/>
                </a:lnTo>
                <a:lnTo>
                  <a:pt x="97674" y="40000"/>
                </a:lnTo>
                <a:lnTo>
                  <a:pt x="97674" y="40000"/>
                </a:lnTo>
                <a:lnTo>
                  <a:pt x="94883" y="40000"/>
                </a:lnTo>
                <a:lnTo>
                  <a:pt x="94883" y="40000"/>
                </a:lnTo>
                <a:lnTo>
                  <a:pt x="94883" y="40000"/>
                </a:lnTo>
                <a:lnTo>
                  <a:pt x="94883" y="43333"/>
                </a:lnTo>
                <a:lnTo>
                  <a:pt x="94883" y="43333"/>
                </a:lnTo>
                <a:lnTo>
                  <a:pt x="92093" y="43333"/>
                </a:lnTo>
                <a:lnTo>
                  <a:pt x="92093" y="43333"/>
                </a:lnTo>
                <a:lnTo>
                  <a:pt x="92093" y="40000"/>
                </a:lnTo>
                <a:lnTo>
                  <a:pt x="92093" y="40000"/>
                </a:lnTo>
                <a:lnTo>
                  <a:pt x="89302" y="40000"/>
                </a:lnTo>
                <a:lnTo>
                  <a:pt x="89302" y="40000"/>
                </a:lnTo>
                <a:lnTo>
                  <a:pt x="89302" y="43333"/>
                </a:lnTo>
                <a:lnTo>
                  <a:pt x="89302" y="43333"/>
                </a:lnTo>
                <a:lnTo>
                  <a:pt x="89302" y="43333"/>
                </a:lnTo>
                <a:lnTo>
                  <a:pt x="89302" y="43333"/>
                </a:lnTo>
                <a:lnTo>
                  <a:pt x="85116" y="43333"/>
                </a:lnTo>
                <a:lnTo>
                  <a:pt x="85116" y="43333"/>
                </a:lnTo>
                <a:lnTo>
                  <a:pt x="85116" y="43333"/>
                </a:lnTo>
                <a:lnTo>
                  <a:pt x="85116" y="43333"/>
                </a:lnTo>
                <a:lnTo>
                  <a:pt x="85116" y="43333"/>
                </a:lnTo>
                <a:lnTo>
                  <a:pt x="85116" y="40000"/>
                </a:lnTo>
                <a:lnTo>
                  <a:pt x="82325" y="40000"/>
                </a:lnTo>
                <a:lnTo>
                  <a:pt x="82325" y="40000"/>
                </a:lnTo>
                <a:lnTo>
                  <a:pt x="82325" y="40000"/>
                </a:lnTo>
                <a:lnTo>
                  <a:pt x="79534" y="40000"/>
                </a:lnTo>
                <a:lnTo>
                  <a:pt x="79534" y="40000"/>
                </a:lnTo>
                <a:lnTo>
                  <a:pt x="79534" y="40000"/>
                </a:lnTo>
                <a:lnTo>
                  <a:pt x="79534" y="40000"/>
                </a:lnTo>
                <a:lnTo>
                  <a:pt x="79534" y="40000"/>
                </a:lnTo>
                <a:lnTo>
                  <a:pt x="79534" y="40000"/>
                </a:lnTo>
                <a:lnTo>
                  <a:pt x="76744" y="40000"/>
                </a:lnTo>
                <a:lnTo>
                  <a:pt x="76744" y="40000"/>
                </a:lnTo>
                <a:lnTo>
                  <a:pt x="76744" y="40000"/>
                </a:lnTo>
                <a:lnTo>
                  <a:pt x="76744" y="40000"/>
                </a:lnTo>
                <a:lnTo>
                  <a:pt x="76744" y="40000"/>
                </a:lnTo>
                <a:lnTo>
                  <a:pt x="73953" y="40000"/>
                </a:lnTo>
                <a:lnTo>
                  <a:pt x="73953" y="40000"/>
                </a:lnTo>
                <a:lnTo>
                  <a:pt x="73953" y="40000"/>
                </a:lnTo>
                <a:lnTo>
                  <a:pt x="69767" y="40000"/>
                </a:lnTo>
                <a:lnTo>
                  <a:pt x="69767" y="40000"/>
                </a:lnTo>
                <a:lnTo>
                  <a:pt x="69767" y="40000"/>
                </a:lnTo>
                <a:lnTo>
                  <a:pt x="69767" y="40000"/>
                </a:lnTo>
                <a:lnTo>
                  <a:pt x="69767" y="36666"/>
                </a:lnTo>
                <a:lnTo>
                  <a:pt x="69767" y="36666"/>
                </a:lnTo>
                <a:lnTo>
                  <a:pt x="66976" y="36666"/>
                </a:lnTo>
                <a:lnTo>
                  <a:pt x="66976" y="36666"/>
                </a:lnTo>
                <a:lnTo>
                  <a:pt x="66976" y="40000"/>
                </a:lnTo>
                <a:lnTo>
                  <a:pt x="66976" y="40000"/>
                </a:lnTo>
                <a:lnTo>
                  <a:pt x="66976" y="40000"/>
                </a:lnTo>
                <a:lnTo>
                  <a:pt x="66976" y="40000"/>
                </a:lnTo>
                <a:lnTo>
                  <a:pt x="66976" y="40000"/>
                </a:lnTo>
                <a:lnTo>
                  <a:pt x="64186" y="40000"/>
                </a:lnTo>
                <a:lnTo>
                  <a:pt x="64186" y="40000"/>
                </a:lnTo>
                <a:lnTo>
                  <a:pt x="64186" y="40000"/>
                </a:lnTo>
                <a:lnTo>
                  <a:pt x="61395" y="40000"/>
                </a:lnTo>
                <a:lnTo>
                  <a:pt x="61395" y="40000"/>
                </a:lnTo>
                <a:lnTo>
                  <a:pt x="61395" y="40000"/>
                </a:lnTo>
                <a:lnTo>
                  <a:pt x="61395" y="40000"/>
                </a:lnTo>
                <a:lnTo>
                  <a:pt x="61395" y="40000"/>
                </a:lnTo>
                <a:lnTo>
                  <a:pt x="58604" y="40000"/>
                </a:lnTo>
                <a:lnTo>
                  <a:pt x="58604" y="40000"/>
                </a:lnTo>
                <a:lnTo>
                  <a:pt x="58604" y="40000"/>
                </a:lnTo>
                <a:lnTo>
                  <a:pt x="58604" y="43333"/>
                </a:lnTo>
                <a:lnTo>
                  <a:pt x="58604" y="43333"/>
                </a:lnTo>
                <a:lnTo>
                  <a:pt x="58604" y="43333"/>
                </a:lnTo>
                <a:lnTo>
                  <a:pt x="58604" y="43333"/>
                </a:lnTo>
                <a:lnTo>
                  <a:pt x="58604" y="43333"/>
                </a:lnTo>
                <a:lnTo>
                  <a:pt x="54418" y="43333"/>
                </a:lnTo>
                <a:lnTo>
                  <a:pt x="54418" y="43333"/>
                </a:lnTo>
                <a:lnTo>
                  <a:pt x="54418" y="43333"/>
                </a:lnTo>
                <a:lnTo>
                  <a:pt x="54418" y="43333"/>
                </a:lnTo>
                <a:lnTo>
                  <a:pt x="51627" y="43333"/>
                </a:lnTo>
                <a:lnTo>
                  <a:pt x="51627" y="43333"/>
                </a:lnTo>
                <a:lnTo>
                  <a:pt x="51627" y="43333"/>
                </a:lnTo>
                <a:lnTo>
                  <a:pt x="51627" y="43333"/>
                </a:lnTo>
                <a:lnTo>
                  <a:pt x="51627" y="40000"/>
                </a:lnTo>
                <a:lnTo>
                  <a:pt x="51627" y="40000"/>
                </a:lnTo>
                <a:lnTo>
                  <a:pt x="51627" y="40000"/>
                </a:lnTo>
                <a:lnTo>
                  <a:pt x="51627" y="40000"/>
                </a:lnTo>
                <a:lnTo>
                  <a:pt x="48837" y="40000"/>
                </a:lnTo>
                <a:lnTo>
                  <a:pt x="48837" y="40000"/>
                </a:lnTo>
                <a:lnTo>
                  <a:pt x="48837" y="40000"/>
                </a:lnTo>
                <a:lnTo>
                  <a:pt x="46046" y="40000"/>
                </a:lnTo>
                <a:lnTo>
                  <a:pt x="46046" y="40000"/>
                </a:lnTo>
                <a:lnTo>
                  <a:pt x="46046" y="40000"/>
                </a:lnTo>
                <a:lnTo>
                  <a:pt x="46046" y="40000"/>
                </a:lnTo>
                <a:lnTo>
                  <a:pt x="46046" y="40000"/>
                </a:lnTo>
                <a:lnTo>
                  <a:pt x="46046" y="43333"/>
                </a:lnTo>
                <a:lnTo>
                  <a:pt x="46046" y="43333"/>
                </a:lnTo>
                <a:lnTo>
                  <a:pt x="46046" y="43333"/>
                </a:lnTo>
                <a:lnTo>
                  <a:pt x="46046" y="43333"/>
                </a:lnTo>
                <a:lnTo>
                  <a:pt x="46046" y="43333"/>
                </a:lnTo>
                <a:lnTo>
                  <a:pt x="46046" y="46666"/>
                </a:lnTo>
                <a:lnTo>
                  <a:pt x="46046" y="46666"/>
                </a:lnTo>
                <a:lnTo>
                  <a:pt x="46046" y="46666"/>
                </a:lnTo>
                <a:lnTo>
                  <a:pt x="46046" y="46666"/>
                </a:lnTo>
                <a:lnTo>
                  <a:pt x="46046" y="46666"/>
                </a:lnTo>
                <a:lnTo>
                  <a:pt x="46046" y="46666"/>
                </a:lnTo>
                <a:lnTo>
                  <a:pt x="46046" y="46666"/>
                </a:lnTo>
                <a:lnTo>
                  <a:pt x="46046" y="50000"/>
                </a:lnTo>
                <a:lnTo>
                  <a:pt x="46046" y="50000"/>
                </a:lnTo>
                <a:lnTo>
                  <a:pt x="46046" y="50000"/>
                </a:lnTo>
                <a:lnTo>
                  <a:pt x="46046" y="50000"/>
                </a:lnTo>
                <a:lnTo>
                  <a:pt x="46046" y="50000"/>
                </a:lnTo>
                <a:lnTo>
                  <a:pt x="46046" y="50000"/>
                </a:lnTo>
                <a:lnTo>
                  <a:pt x="46046" y="50000"/>
                </a:lnTo>
                <a:lnTo>
                  <a:pt x="48837" y="50000"/>
                </a:lnTo>
                <a:lnTo>
                  <a:pt x="48837" y="50000"/>
                </a:lnTo>
                <a:lnTo>
                  <a:pt x="48837" y="50000"/>
                </a:lnTo>
                <a:lnTo>
                  <a:pt x="48837" y="55000"/>
                </a:lnTo>
                <a:lnTo>
                  <a:pt x="48837" y="55000"/>
                </a:lnTo>
                <a:lnTo>
                  <a:pt x="51627" y="55000"/>
                </a:lnTo>
                <a:lnTo>
                  <a:pt x="51627" y="55000"/>
                </a:lnTo>
                <a:lnTo>
                  <a:pt x="51627" y="55000"/>
                </a:lnTo>
                <a:lnTo>
                  <a:pt x="51627" y="58333"/>
                </a:lnTo>
                <a:lnTo>
                  <a:pt x="51627" y="58333"/>
                </a:lnTo>
                <a:lnTo>
                  <a:pt x="51627" y="58333"/>
                </a:lnTo>
                <a:lnTo>
                  <a:pt x="51627" y="58333"/>
                </a:lnTo>
                <a:lnTo>
                  <a:pt x="51627" y="58333"/>
                </a:lnTo>
                <a:lnTo>
                  <a:pt x="51627" y="61666"/>
                </a:lnTo>
                <a:lnTo>
                  <a:pt x="51627" y="61666"/>
                </a:lnTo>
                <a:lnTo>
                  <a:pt x="51627" y="61666"/>
                </a:lnTo>
                <a:lnTo>
                  <a:pt x="54418" y="61666"/>
                </a:lnTo>
                <a:lnTo>
                  <a:pt x="54418" y="61666"/>
                </a:lnTo>
                <a:lnTo>
                  <a:pt x="54418" y="65000"/>
                </a:lnTo>
                <a:lnTo>
                  <a:pt x="54418" y="65000"/>
                </a:lnTo>
                <a:lnTo>
                  <a:pt x="54418" y="65000"/>
                </a:lnTo>
                <a:lnTo>
                  <a:pt x="54418" y="65000"/>
                </a:lnTo>
                <a:lnTo>
                  <a:pt x="54418" y="68333"/>
                </a:lnTo>
                <a:lnTo>
                  <a:pt x="54418" y="68333"/>
                </a:lnTo>
                <a:lnTo>
                  <a:pt x="54418" y="68333"/>
                </a:lnTo>
                <a:lnTo>
                  <a:pt x="58604" y="68333"/>
                </a:lnTo>
                <a:lnTo>
                  <a:pt x="58604" y="68333"/>
                </a:lnTo>
                <a:lnTo>
                  <a:pt x="58604" y="68333"/>
                </a:lnTo>
                <a:lnTo>
                  <a:pt x="58604" y="68333"/>
                </a:lnTo>
                <a:lnTo>
                  <a:pt x="58604" y="73333"/>
                </a:lnTo>
                <a:lnTo>
                  <a:pt x="58604" y="73333"/>
                </a:lnTo>
                <a:lnTo>
                  <a:pt x="61395" y="73333"/>
                </a:lnTo>
                <a:lnTo>
                  <a:pt x="61395" y="73333"/>
                </a:lnTo>
                <a:lnTo>
                  <a:pt x="61395" y="73333"/>
                </a:lnTo>
                <a:lnTo>
                  <a:pt x="61395" y="73333"/>
                </a:lnTo>
                <a:lnTo>
                  <a:pt x="61395" y="73333"/>
                </a:lnTo>
                <a:lnTo>
                  <a:pt x="61395" y="76666"/>
                </a:lnTo>
                <a:lnTo>
                  <a:pt x="61395" y="76666"/>
                </a:lnTo>
                <a:lnTo>
                  <a:pt x="61395" y="76666"/>
                </a:lnTo>
                <a:lnTo>
                  <a:pt x="64186" y="76666"/>
                </a:lnTo>
                <a:lnTo>
                  <a:pt x="64186" y="76666"/>
                </a:lnTo>
                <a:lnTo>
                  <a:pt x="64186" y="76666"/>
                </a:lnTo>
                <a:lnTo>
                  <a:pt x="64186" y="80000"/>
                </a:lnTo>
                <a:lnTo>
                  <a:pt x="64186" y="80000"/>
                </a:lnTo>
                <a:lnTo>
                  <a:pt x="64186" y="80000"/>
                </a:lnTo>
                <a:lnTo>
                  <a:pt x="66976" y="80000"/>
                </a:lnTo>
                <a:lnTo>
                  <a:pt x="66976" y="80000"/>
                </a:lnTo>
                <a:lnTo>
                  <a:pt x="66976" y="80000"/>
                </a:lnTo>
                <a:lnTo>
                  <a:pt x="66976" y="80000"/>
                </a:lnTo>
                <a:lnTo>
                  <a:pt x="66976" y="83333"/>
                </a:lnTo>
                <a:lnTo>
                  <a:pt x="66976" y="83333"/>
                </a:lnTo>
                <a:lnTo>
                  <a:pt x="66976" y="83333"/>
                </a:lnTo>
                <a:lnTo>
                  <a:pt x="69767" y="83333"/>
                </a:lnTo>
                <a:lnTo>
                  <a:pt x="69767" y="83333"/>
                </a:lnTo>
                <a:lnTo>
                  <a:pt x="69767" y="83333"/>
                </a:lnTo>
                <a:lnTo>
                  <a:pt x="69767" y="83333"/>
                </a:lnTo>
                <a:lnTo>
                  <a:pt x="69767" y="86666"/>
                </a:lnTo>
                <a:lnTo>
                  <a:pt x="69767" y="86666"/>
                </a:lnTo>
                <a:lnTo>
                  <a:pt x="73953" y="86666"/>
                </a:lnTo>
                <a:lnTo>
                  <a:pt x="73953" y="86666"/>
                </a:lnTo>
                <a:lnTo>
                  <a:pt x="73953" y="86666"/>
                </a:lnTo>
                <a:lnTo>
                  <a:pt x="73953" y="86666"/>
                </a:lnTo>
                <a:lnTo>
                  <a:pt x="76744" y="86666"/>
                </a:lnTo>
                <a:lnTo>
                  <a:pt x="76744" y="86666"/>
                </a:lnTo>
                <a:lnTo>
                  <a:pt x="76744" y="86666"/>
                </a:lnTo>
                <a:lnTo>
                  <a:pt x="76744" y="86666"/>
                </a:lnTo>
                <a:lnTo>
                  <a:pt x="76744" y="86666"/>
                </a:lnTo>
                <a:lnTo>
                  <a:pt x="76744" y="91666"/>
                </a:lnTo>
                <a:lnTo>
                  <a:pt x="76744" y="91666"/>
                </a:lnTo>
                <a:lnTo>
                  <a:pt x="76744" y="91666"/>
                </a:lnTo>
                <a:lnTo>
                  <a:pt x="76744" y="91666"/>
                </a:lnTo>
                <a:lnTo>
                  <a:pt x="76744" y="91666"/>
                </a:lnTo>
                <a:lnTo>
                  <a:pt x="76744" y="95000"/>
                </a:lnTo>
                <a:lnTo>
                  <a:pt x="76744" y="95000"/>
                </a:lnTo>
                <a:lnTo>
                  <a:pt x="79534" y="95000"/>
                </a:lnTo>
                <a:lnTo>
                  <a:pt x="79534" y="95000"/>
                </a:lnTo>
                <a:lnTo>
                  <a:pt x="79534" y="95000"/>
                </a:lnTo>
                <a:lnTo>
                  <a:pt x="79534" y="95000"/>
                </a:lnTo>
                <a:lnTo>
                  <a:pt x="79534" y="95000"/>
                </a:lnTo>
                <a:lnTo>
                  <a:pt x="79534" y="98333"/>
                </a:lnTo>
                <a:lnTo>
                  <a:pt x="79534" y="98333"/>
                </a:lnTo>
                <a:lnTo>
                  <a:pt x="82325" y="98333"/>
                </a:lnTo>
                <a:lnTo>
                  <a:pt x="82325" y="98333"/>
                </a:lnTo>
                <a:lnTo>
                  <a:pt x="82325" y="98333"/>
                </a:lnTo>
                <a:lnTo>
                  <a:pt x="82325" y="98333"/>
                </a:lnTo>
                <a:lnTo>
                  <a:pt x="82325" y="98333"/>
                </a:lnTo>
                <a:lnTo>
                  <a:pt x="82325" y="101666"/>
                </a:lnTo>
                <a:lnTo>
                  <a:pt x="85116" y="101666"/>
                </a:lnTo>
                <a:lnTo>
                  <a:pt x="85116" y="101666"/>
                </a:lnTo>
                <a:lnTo>
                  <a:pt x="82325" y="101666"/>
                </a:lnTo>
                <a:lnTo>
                  <a:pt x="82325" y="101666"/>
                </a:lnTo>
                <a:lnTo>
                  <a:pt x="82325" y="101666"/>
                </a:lnTo>
                <a:lnTo>
                  <a:pt x="82325" y="101666"/>
                </a:lnTo>
                <a:lnTo>
                  <a:pt x="82325" y="101666"/>
                </a:lnTo>
                <a:lnTo>
                  <a:pt x="82325" y="105000"/>
                </a:lnTo>
                <a:lnTo>
                  <a:pt x="82325" y="105000"/>
                </a:lnTo>
                <a:lnTo>
                  <a:pt x="82325" y="101666"/>
                </a:lnTo>
                <a:lnTo>
                  <a:pt x="85116" y="101666"/>
                </a:lnTo>
                <a:lnTo>
                  <a:pt x="85116" y="101666"/>
                </a:lnTo>
                <a:lnTo>
                  <a:pt x="85116" y="101666"/>
                </a:lnTo>
                <a:lnTo>
                  <a:pt x="85116" y="101666"/>
                </a:lnTo>
                <a:lnTo>
                  <a:pt x="85116" y="105000"/>
                </a:lnTo>
                <a:lnTo>
                  <a:pt x="89302" y="105000"/>
                </a:lnTo>
                <a:lnTo>
                  <a:pt x="89302" y="105000"/>
                </a:lnTo>
                <a:lnTo>
                  <a:pt x="89302" y="105000"/>
                </a:lnTo>
                <a:lnTo>
                  <a:pt x="89302" y="105000"/>
                </a:lnTo>
                <a:lnTo>
                  <a:pt x="89302" y="105000"/>
                </a:lnTo>
                <a:lnTo>
                  <a:pt x="89302" y="105000"/>
                </a:lnTo>
                <a:lnTo>
                  <a:pt x="89302" y="110000"/>
                </a:lnTo>
                <a:lnTo>
                  <a:pt x="92093" y="110000"/>
                </a:lnTo>
                <a:lnTo>
                  <a:pt x="92093" y="110000"/>
                </a:lnTo>
                <a:lnTo>
                  <a:pt x="92093" y="110000"/>
                </a:lnTo>
                <a:lnTo>
                  <a:pt x="92093" y="110000"/>
                </a:lnTo>
                <a:lnTo>
                  <a:pt x="92093" y="110000"/>
                </a:lnTo>
                <a:lnTo>
                  <a:pt x="94883" y="110000"/>
                </a:lnTo>
                <a:lnTo>
                  <a:pt x="94883" y="110000"/>
                </a:lnTo>
                <a:lnTo>
                  <a:pt x="94883" y="113333"/>
                </a:lnTo>
                <a:lnTo>
                  <a:pt x="94883" y="113333"/>
                </a:lnTo>
                <a:lnTo>
                  <a:pt x="94883" y="113333"/>
                </a:lnTo>
                <a:lnTo>
                  <a:pt x="97674" y="113333"/>
                </a:lnTo>
                <a:lnTo>
                  <a:pt x="97674" y="113333"/>
                </a:lnTo>
                <a:lnTo>
                  <a:pt x="97674" y="113333"/>
                </a:lnTo>
                <a:lnTo>
                  <a:pt x="97674" y="113333"/>
                </a:lnTo>
                <a:lnTo>
                  <a:pt x="97674" y="113333"/>
                </a:lnTo>
                <a:lnTo>
                  <a:pt x="97674" y="113333"/>
                </a:lnTo>
                <a:lnTo>
                  <a:pt x="97674" y="116666"/>
                </a:lnTo>
                <a:lnTo>
                  <a:pt x="97674" y="116666"/>
                </a:lnTo>
                <a:lnTo>
                  <a:pt x="100465" y="116666"/>
                </a:lnTo>
                <a:lnTo>
                  <a:pt x="100465" y="116666"/>
                </a:lnTo>
                <a:lnTo>
                  <a:pt x="100465" y="116666"/>
                </a:lnTo>
                <a:lnTo>
                  <a:pt x="100465" y="120000"/>
                </a:lnTo>
                <a:lnTo>
                  <a:pt x="100465" y="120000"/>
                </a:lnTo>
                <a:lnTo>
                  <a:pt x="97674" y="120000"/>
                </a:lnTo>
                <a:lnTo>
                  <a:pt x="97674" y="116666"/>
                </a:lnTo>
                <a:lnTo>
                  <a:pt x="97674" y="116666"/>
                </a:lnTo>
                <a:lnTo>
                  <a:pt x="97674" y="116666"/>
                </a:lnTo>
                <a:lnTo>
                  <a:pt x="97674" y="116666"/>
                </a:lnTo>
                <a:lnTo>
                  <a:pt x="97674" y="116666"/>
                </a:lnTo>
                <a:lnTo>
                  <a:pt x="97674" y="116666"/>
                </a:lnTo>
                <a:lnTo>
                  <a:pt x="94883" y="116666"/>
                </a:lnTo>
                <a:lnTo>
                  <a:pt x="94883" y="116666"/>
                </a:lnTo>
                <a:lnTo>
                  <a:pt x="94883" y="113333"/>
                </a:lnTo>
                <a:lnTo>
                  <a:pt x="94883" y="113333"/>
                </a:lnTo>
                <a:lnTo>
                  <a:pt x="94883" y="113333"/>
                </a:lnTo>
                <a:lnTo>
                  <a:pt x="94883" y="113333"/>
                </a:lnTo>
                <a:lnTo>
                  <a:pt x="92093" y="113333"/>
                </a:lnTo>
                <a:lnTo>
                  <a:pt x="92093" y="113333"/>
                </a:lnTo>
                <a:lnTo>
                  <a:pt x="92093" y="113333"/>
                </a:lnTo>
                <a:lnTo>
                  <a:pt x="92093" y="113333"/>
                </a:lnTo>
                <a:lnTo>
                  <a:pt x="89302" y="113333"/>
                </a:lnTo>
                <a:lnTo>
                  <a:pt x="89302" y="110000"/>
                </a:lnTo>
                <a:lnTo>
                  <a:pt x="89302" y="110000"/>
                </a:lnTo>
                <a:lnTo>
                  <a:pt x="89302" y="110000"/>
                </a:lnTo>
                <a:lnTo>
                  <a:pt x="89302" y="110000"/>
                </a:lnTo>
                <a:lnTo>
                  <a:pt x="89302" y="110000"/>
                </a:lnTo>
                <a:lnTo>
                  <a:pt x="85116" y="110000"/>
                </a:lnTo>
                <a:lnTo>
                  <a:pt x="85116" y="110000"/>
                </a:lnTo>
                <a:lnTo>
                  <a:pt x="85116" y="110000"/>
                </a:lnTo>
                <a:lnTo>
                  <a:pt x="85116" y="110000"/>
                </a:lnTo>
                <a:lnTo>
                  <a:pt x="85116" y="110000"/>
                </a:lnTo>
                <a:lnTo>
                  <a:pt x="82325" y="110000"/>
                </a:lnTo>
                <a:lnTo>
                  <a:pt x="82325" y="110000"/>
                </a:lnTo>
                <a:lnTo>
                  <a:pt x="82325" y="110000"/>
                </a:lnTo>
                <a:lnTo>
                  <a:pt x="82325" y="110000"/>
                </a:lnTo>
                <a:lnTo>
                  <a:pt x="79534" y="110000"/>
                </a:lnTo>
                <a:lnTo>
                  <a:pt x="79534" y="110000"/>
                </a:lnTo>
                <a:lnTo>
                  <a:pt x="79534" y="110000"/>
                </a:lnTo>
                <a:lnTo>
                  <a:pt x="79534" y="110000"/>
                </a:lnTo>
                <a:lnTo>
                  <a:pt x="79534" y="110000"/>
                </a:lnTo>
                <a:lnTo>
                  <a:pt x="76744" y="110000"/>
                </a:lnTo>
                <a:lnTo>
                  <a:pt x="76744" y="110000"/>
                </a:lnTo>
                <a:lnTo>
                  <a:pt x="76744" y="110000"/>
                </a:lnTo>
                <a:lnTo>
                  <a:pt x="76744" y="105000"/>
                </a:lnTo>
                <a:lnTo>
                  <a:pt x="76744" y="105000"/>
                </a:lnTo>
                <a:lnTo>
                  <a:pt x="76744" y="105000"/>
                </a:lnTo>
                <a:lnTo>
                  <a:pt x="76744" y="105000"/>
                </a:lnTo>
                <a:lnTo>
                  <a:pt x="79534" y="105000"/>
                </a:lnTo>
                <a:lnTo>
                  <a:pt x="79534" y="105000"/>
                </a:lnTo>
                <a:lnTo>
                  <a:pt x="76744" y="105000"/>
                </a:lnTo>
                <a:lnTo>
                  <a:pt x="76744" y="105000"/>
                </a:lnTo>
                <a:lnTo>
                  <a:pt x="76744" y="101666"/>
                </a:lnTo>
                <a:lnTo>
                  <a:pt x="76744" y="101666"/>
                </a:lnTo>
                <a:lnTo>
                  <a:pt x="76744" y="101666"/>
                </a:lnTo>
                <a:lnTo>
                  <a:pt x="76744" y="101666"/>
                </a:lnTo>
                <a:lnTo>
                  <a:pt x="73953" y="101666"/>
                </a:lnTo>
                <a:lnTo>
                  <a:pt x="73953" y="101666"/>
                </a:lnTo>
                <a:lnTo>
                  <a:pt x="73953" y="105000"/>
                </a:lnTo>
                <a:lnTo>
                  <a:pt x="73953" y="105000"/>
                </a:lnTo>
                <a:lnTo>
                  <a:pt x="73953" y="105000"/>
                </a:lnTo>
                <a:lnTo>
                  <a:pt x="69767" y="105000"/>
                </a:lnTo>
                <a:lnTo>
                  <a:pt x="69767" y="105000"/>
                </a:lnTo>
                <a:lnTo>
                  <a:pt x="69767" y="101666"/>
                </a:lnTo>
                <a:lnTo>
                  <a:pt x="69767" y="101666"/>
                </a:lnTo>
                <a:lnTo>
                  <a:pt x="69767" y="101666"/>
                </a:lnTo>
                <a:lnTo>
                  <a:pt x="69767" y="105000"/>
                </a:lnTo>
                <a:lnTo>
                  <a:pt x="66976" y="105000"/>
                </a:lnTo>
                <a:lnTo>
                  <a:pt x="66976" y="105000"/>
                </a:lnTo>
                <a:lnTo>
                  <a:pt x="66976" y="105000"/>
                </a:lnTo>
                <a:lnTo>
                  <a:pt x="66976" y="105000"/>
                </a:lnTo>
                <a:lnTo>
                  <a:pt x="64186" y="105000"/>
                </a:lnTo>
                <a:lnTo>
                  <a:pt x="64186" y="105000"/>
                </a:lnTo>
                <a:lnTo>
                  <a:pt x="64186" y="101666"/>
                </a:lnTo>
                <a:lnTo>
                  <a:pt x="64186" y="101666"/>
                </a:lnTo>
                <a:lnTo>
                  <a:pt x="61395" y="101666"/>
                </a:lnTo>
                <a:lnTo>
                  <a:pt x="61395" y="101666"/>
                </a:lnTo>
                <a:lnTo>
                  <a:pt x="61395" y="101666"/>
                </a:lnTo>
                <a:lnTo>
                  <a:pt x="64186" y="101666"/>
                </a:lnTo>
                <a:lnTo>
                  <a:pt x="64186" y="101666"/>
                </a:lnTo>
                <a:lnTo>
                  <a:pt x="64186" y="101666"/>
                </a:lnTo>
                <a:lnTo>
                  <a:pt x="66976" y="101666"/>
                </a:lnTo>
                <a:lnTo>
                  <a:pt x="66976" y="101666"/>
                </a:lnTo>
                <a:lnTo>
                  <a:pt x="66976" y="101666"/>
                </a:lnTo>
                <a:lnTo>
                  <a:pt x="66976" y="101666"/>
                </a:lnTo>
                <a:lnTo>
                  <a:pt x="69767" y="101666"/>
                </a:lnTo>
                <a:lnTo>
                  <a:pt x="69767" y="101666"/>
                </a:lnTo>
                <a:lnTo>
                  <a:pt x="69767" y="98333"/>
                </a:lnTo>
                <a:lnTo>
                  <a:pt x="69767" y="98333"/>
                </a:lnTo>
                <a:lnTo>
                  <a:pt x="69767" y="98333"/>
                </a:lnTo>
                <a:lnTo>
                  <a:pt x="66976" y="98333"/>
                </a:lnTo>
                <a:lnTo>
                  <a:pt x="66976" y="98333"/>
                </a:lnTo>
                <a:lnTo>
                  <a:pt x="66976" y="98333"/>
                </a:lnTo>
                <a:lnTo>
                  <a:pt x="66976" y="98333"/>
                </a:lnTo>
                <a:lnTo>
                  <a:pt x="66976" y="98333"/>
                </a:lnTo>
                <a:lnTo>
                  <a:pt x="64186" y="98333"/>
                </a:lnTo>
                <a:lnTo>
                  <a:pt x="64186" y="98333"/>
                </a:lnTo>
                <a:lnTo>
                  <a:pt x="64186" y="98333"/>
                </a:lnTo>
                <a:lnTo>
                  <a:pt x="64186" y="98333"/>
                </a:lnTo>
                <a:lnTo>
                  <a:pt x="64186" y="98333"/>
                </a:lnTo>
                <a:lnTo>
                  <a:pt x="64186" y="98333"/>
                </a:lnTo>
                <a:lnTo>
                  <a:pt x="61395" y="98333"/>
                </a:lnTo>
                <a:lnTo>
                  <a:pt x="61395" y="98333"/>
                </a:lnTo>
                <a:lnTo>
                  <a:pt x="61395" y="98333"/>
                </a:lnTo>
                <a:lnTo>
                  <a:pt x="61395" y="98333"/>
                </a:lnTo>
                <a:lnTo>
                  <a:pt x="61395" y="98333"/>
                </a:lnTo>
                <a:lnTo>
                  <a:pt x="58604" y="98333"/>
                </a:lnTo>
                <a:lnTo>
                  <a:pt x="58604" y="98333"/>
                </a:lnTo>
                <a:lnTo>
                  <a:pt x="58604" y="98333"/>
                </a:lnTo>
                <a:lnTo>
                  <a:pt x="58604" y="98333"/>
                </a:lnTo>
                <a:lnTo>
                  <a:pt x="58604" y="95000"/>
                </a:lnTo>
                <a:lnTo>
                  <a:pt x="58604" y="95000"/>
                </a:lnTo>
                <a:lnTo>
                  <a:pt x="58604" y="95000"/>
                </a:lnTo>
                <a:lnTo>
                  <a:pt x="58604" y="95000"/>
                </a:lnTo>
                <a:lnTo>
                  <a:pt x="58604" y="95000"/>
                </a:lnTo>
                <a:lnTo>
                  <a:pt x="58604" y="95000"/>
                </a:lnTo>
                <a:lnTo>
                  <a:pt x="58604" y="91666"/>
                </a:lnTo>
                <a:lnTo>
                  <a:pt x="58604" y="91666"/>
                </a:lnTo>
                <a:lnTo>
                  <a:pt x="58604" y="91666"/>
                </a:lnTo>
                <a:lnTo>
                  <a:pt x="58604" y="91666"/>
                </a:lnTo>
                <a:lnTo>
                  <a:pt x="58604" y="91666"/>
                </a:lnTo>
                <a:lnTo>
                  <a:pt x="54418" y="91666"/>
                </a:lnTo>
                <a:lnTo>
                  <a:pt x="54418" y="91666"/>
                </a:lnTo>
                <a:lnTo>
                  <a:pt x="54418" y="91666"/>
                </a:lnTo>
                <a:lnTo>
                  <a:pt x="54418" y="91666"/>
                </a:lnTo>
                <a:lnTo>
                  <a:pt x="51627" y="91666"/>
                </a:lnTo>
                <a:lnTo>
                  <a:pt x="51627" y="91666"/>
                </a:lnTo>
                <a:lnTo>
                  <a:pt x="51627" y="86666"/>
                </a:lnTo>
                <a:lnTo>
                  <a:pt x="51627" y="86666"/>
                </a:lnTo>
                <a:lnTo>
                  <a:pt x="51627" y="86666"/>
                </a:lnTo>
                <a:lnTo>
                  <a:pt x="51627" y="86666"/>
                </a:lnTo>
                <a:lnTo>
                  <a:pt x="48837" y="86666"/>
                </a:lnTo>
                <a:lnTo>
                  <a:pt x="48837" y="86666"/>
                </a:lnTo>
                <a:lnTo>
                  <a:pt x="48837" y="86666"/>
                </a:lnTo>
                <a:lnTo>
                  <a:pt x="48837" y="86666"/>
                </a:lnTo>
                <a:lnTo>
                  <a:pt x="48837" y="86666"/>
                </a:lnTo>
                <a:lnTo>
                  <a:pt x="48837" y="83333"/>
                </a:lnTo>
                <a:lnTo>
                  <a:pt x="46046" y="83333"/>
                </a:lnTo>
                <a:lnTo>
                  <a:pt x="46046" y="83333"/>
                </a:lnTo>
                <a:lnTo>
                  <a:pt x="46046" y="83333"/>
                </a:lnTo>
                <a:lnTo>
                  <a:pt x="46046" y="83333"/>
                </a:lnTo>
                <a:lnTo>
                  <a:pt x="46046" y="83333"/>
                </a:lnTo>
                <a:lnTo>
                  <a:pt x="46046" y="83333"/>
                </a:lnTo>
                <a:lnTo>
                  <a:pt x="46046" y="83333"/>
                </a:lnTo>
                <a:lnTo>
                  <a:pt x="43255" y="83333"/>
                </a:lnTo>
                <a:lnTo>
                  <a:pt x="43255" y="83333"/>
                </a:lnTo>
                <a:lnTo>
                  <a:pt x="43255" y="83333"/>
                </a:lnTo>
                <a:lnTo>
                  <a:pt x="43255" y="83333"/>
                </a:lnTo>
                <a:lnTo>
                  <a:pt x="43255" y="83333"/>
                </a:lnTo>
                <a:lnTo>
                  <a:pt x="43255" y="80000"/>
                </a:lnTo>
                <a:lnTo>
                  <a:pt x="43255" y="80000"/>
                </a:lnTo>
                <a:lnTo>
                  <a:pt x="43255" y="80000"/>
                </a:lnTo>
                <a:lnTo>
                  <a:pt x="43255" y="80000"/>
                </a:lnTo>
                <a:lnTo>
                  <a:pt x="43255" y="80000"/>
                </a:lnTo>
                <a:lnTo>
                  <a:pt x="43255" y="80000"/>
                </a:lnTo>
                <a:lnTo>
                  <a:pt x="43255" y="80000"/>
                </a:lnTo>
                <a:lnTo>
                  <a:pt x="39069" y="80000"/>
                </a:lnTo>
                <a:lnTo>
                  <a:pt x="39069" y="80000"/>
                </a:lnTo>
                <a:lnTo>
                  <a:pt x="39069" y="76666"/>
                </a:lnTo>
                <a:lnTo>
                  <a:pt x="39069" y="76666"/>
                </a:lnTo>
                <a:lnTo>
                  <a:pt x="36279" y="76666"/>
                </a:lnTo>
                <a:lnTo>
                  <a:pt x="36279" y="76666"/>
                </a:lnTo>
                <a:lnTo>
                  <a:pt x="36279" y="76666"/>
                </a:lnTo>
                <a:lnTo>
                  <a:pt x="36279" y="76666"/>
                </a:lnTo>
                <a:lnTo>
                  <a:pt x="36279" y="80000"/>
                </a:lnTo>
                <a:lnTo>
                  <a:pt x="36279" y="80000"/>
                </a:lnTo>
                <a:lnTo>
                  <a:pt x="39069" y="80000"/>
                </a:lnTo>
                <a:lnTo>
                  <a:pt x="39069" y="80000"/>
                </a:lnTo>
                <a:lnTo>
                  <a:pt x="39069" y="80000"/>
                </a:lnTo>
                <a:lnTo>
                  <a:pt x="39069" y="80000"/>
                </a:lnTo>
                <a:lnTo>
                  <a:pt x="39069" y="80000"/>
                </a:lnTo>
                <a:lnTo>
                  <a:pt x="39069" y="83333"/>
                </a:lnTo>
                <a:lnTo>
                  <a:pt x="39069" y="83333"/>
                </a:lnTo>
                <a:lnTo>
                  <a:pt x="39069" y="83333"/>
                </a:lnTo>
                <a:lnTo>
                  <a:pt x="39069" y="80000"/>
                </a:lnTo>
                <a:lnTo>
                  <a:pt x="36279" y="80000"/>
                </a:lnTo>
                <a:lnTo>
                  <a:pt x="36279" y="80000"/>
                </a:lnTo>
                <a:lnTo>
                  <a:pt x="36279" y="80000"/>
                </a:lnTo>
                <a:lnTo>
                  <a:pt x="36279" y="80000"/>
                </a:lnTo>
                <a:lnTo>
                  <a:pt x="36279" y="80000"/>
                </a:lnTo>
                <a:lnTo>
                  <a:pt x="36279" y="80000"/>
                </a:lnTo>
                <a:lnTo>
                  <a:pt x="36279" y="80000"/>
                </a:lnTo>
                <a:lnTo>
                  <a:pt x="36279" y="80000"/>
                </a:lnTo>
                <a:lnTo>
                  <a:pt x="33488" y="80000"/>
                </a:lnTo>
                <a:lnTo>
                  <a:pt x="33488" y="80000"/>
                </a:lnTo>
                <a:lnTo>
                  <a:pt x="33488" y="76666"/>
                </a:lnTo>
                <a:lnTo>
                  <a:pt x="33488" y="76666"/>
                </a:lnTo>
                <a:lnTo>
                  <a:pt x="33488" y="76666"/>
                </a:lnTo>
                <a:lnTo>
                  <a:pt x="33488" y="76666"/>
                </a:lnTo>
                <a:lnTo>
                  <a:pt x="33488" y="76666"/>
                </a:lnTo>
                <a:lnTo>
                  <a:pt x="30697" y="76666"/>
                </a:lnTo>
                <a:lnTo>
                  <a:pt x="30697" y="76666"/>
                </a:lnTo>
                <a:lnTo>
                  <a:pt x="30697" y="73333"/>
                </a:lnTo>
                <a:lnTo>
                  <a:pt x="30697" y="73333"/>
                </a:lnTo>
                <a:lnTo>
                  <a:pt x="30697" y="73333"/>
                </a:lnTo>
                <a:lnTo>
                  <a:pt x="30697" y="73333"/>
                </a:lnTo>
                <a:lnTo>
                  <a:pt x="27906" y="73333"/>
                </a:lnTo>
                <a:lnTo>
                  <a:pt x="27906" y="73333"/>
                </a:lnTo>
                <a:lnTo>
                  <a:pt x="27906" y="68333"/>
                </a:lnTo>
                <a:lnTo>
                  <a:pt x="27906" y="68333"/>
                </a:lnTo>
                <a:lnTo>
                  <a:pt x="27906" y="68333"/>
                </a:lnTo>
                <a:lnTo>
                  <a:pt x="27906" y="68333"/>
                </a:lnTo>
                <a:lnTo>
                  <a:pt x="23720" y="68333"/>
                </a:lnTo>
                <a:lnTo>
                  <a:pt x="23720" y="68333"/>
                </a:lnTo>
                <a:lnTo>
                  <a:pt x="23720" y="65000"/>
                </a:lnTo>
                <a:lnTo>
                  <a:pt x="23720" y="65000"/>
                </a:lnTo>
                <a:lnTo>
                  <a:pt x="23720" y="65000"/>
                </a:lnTo>
                <a:lnTo>
                  <a:pt x="23720" y="65000"/>
                </a:lnTo>
                <a:lnTo>
                  <a:pt x="23720" y="65000"/>
                </a:lnTo>
                <a:lnTo>
                  <a:pt x="23720" y="65000"/>
                </a:lnTo>
                <a:lnTo>
                  <a:pt x="20930" y="65000"/>
                </a:lnTo>
                <a:lnTo>
                  <a:pt x="20930" y="65000"/>
                </a:lnTo>
                <a:lnTo>
                  <a:pt x="20930" y="61666"/>
                </a:lnTo>
                <a:lnTo>
                  <a:pt x="20930" y="61666"/>
                </a:lnTo>
                <a:lnTo>
                  <a:pt x="20930" y="61666"/>
                </a:lnTo>
                <a:lnTo>
                  <a:pt x="20930" y="61666"/>
                </a:lnTo>
                <a:lnTo>
                  <a:pt x="23720" y="61666"/>
                </a:lnTo>
                <a:lnTo>
                  <a:pt x="23720" y="61666"/>
                </a:lnTo>
                <a:lnTo>
                  <a:pt x="23720" y="61666"/>
                </a:lnTo>
                <a:lnTo>
                  <a:pt x="23720" y="61666"/>
                </a:lnTo>
                <a:lnTo>
                  <a:pt x="23720" y="61666"/>
                </a:lnTo>
                <a:lnTo>
                  <a:pt x="23720" y="58333"/>
                </a:lnTo>
                <a:lnTo>
                  <a:pt x="23720" y="58333"/>
                </a:lnTo>
                <a:lnTo>
                  <a:pt x="23720" y="61666"/>
                </a:lnTo>
                <a:lnTo>
                  <a:pt x="27906" y="61666"/>
                </a:lnTo>
                <a:lnTo>
                  <a:pt x="27906" y="61666"/>
                </a:lnTo>
                <a:lnTo>
                  <a:pt x="27906" y="58333"/>
                </a:lnTo>
                <a:lnTo>
                  <a:pt x="27906" y="58333"/>
                </a:lnTo>
                <a:lnTo>
                  <a:pt x="27906" y="58333"/>
                </a:lnTo>
                <a:lnTo>
                  <a:pt x="27906" y="58333"/>
                </a:lnTo>
                <a:lnTo>
                  <a:pt x="27906" y="58333"/>
                </a:lnTo>
                <a:lnTo>
                  <a:pt x="27906" y="58333"/>
                </a:lnTo>
                <a:lnTo>
                  <a:pt x="27906" y="55000"/>
                </a:lnTo>
                <a:lnTo>
                  <a:pt x="23720" y="55000"/>
                </a:lnTo>
                <a:lnTo>
                  <a:pt x="23720" y="55000"/>
                </a:lnTo>
                <a:lnTo>
                  <a:pt x="23720" y="55000"/>
                </a:lnTo>
                <a:lnTo>
                  <a:pt x="23720" y="55000"/>
                </a:lnTo>
                <a:lnTo>
                  <a:pt x="23720" y="55000"/>
                </a:lnTo>
                <a:lnTo>
                  <a:pt x="23720" y="50000"/>
                </a:lnTo>
                <a:lnTo>
                  <a:pt x="23720" y="50000"/>
                </a:lnTo>
                <a:lnTo>
                  <a:pt x="23720" y="50000"/>
                </a:lnTo>
                <a:lnTo>
                  <a:pt x="23720" y="50000"/>
                </a:lnTo>
                <a:lnTo>
                  <a:pt x="23720" y="50000"/>
                </a:lnTo>
                <a:lnTo>
                  <a:pt x="20930" y="50000"/>
                </a:lnTo>
                <a:lnTo>
                  <a:pt x="20930" y="50000"/>
                </a:lnTo>
                <a:lnTo>
                  <a:pt x="20930" y="46666"/>
                </a:lnTo>
                <a:lnTo>
                  <a:pt x="23720" y="46666"/>
                </a:lnTo>
                <a:lnTo>
                  <a:pt x="23720" y="46666"/>
                </a:lnTo>
                <a:lnTo>
                  <a:pt x="23720" y="46666"/>
                </a:lnTo>
                <a:lnTo>
                  <a:pt x="23720" y="46666"/>
                </a:lnTo>
                <a:lnTo>
                  <a:pt x="23720" y="46666"/>
                </a:lnTo>
                <a:lnTo>
                  <a:pt x="23720" y="46666"/>
                </a:lnTo>
                <a:lnTo>
                  <a:pt x="20930" y="46666"/>
                </a:lnTo>
                <a:lnTo>
                  <a:pt x="20930" y="46666"/>
                </a:lnTo>
                <a:lnTo>
                  <a:pt x="20930" y="46666"/>
                </a:lnTo>
                <a:lnTo>
                  <a:pt x="20930" y="46666"/>
                </a:lnTo>
                <a:lnTo>
                  <a:pt x="18139" y="46666"/>
                </a:lnTo>
                <a:lnTo>
                  <a:pt x="18139" y="46666"/>
                </a:lnTo>
                <a:lnTo>
                  <a:pt x="18139" y="46666"/>
                </a:lnTo>
                <a:lnTo>
                  <a:pt x="18139" y="50000"/>
                </a:lnTo>
                <a:lnTo>
                  <a:pt x="18139" y="50000"/>
                </a:lnTo>
                <a:lnTo>
                  <a:pt x="18139" y="50000"/>
                </a:lnTo>
                <a:lnTo>
                  <a:pt x="20930" y="50000"/>
                </a:lnTo>
                <a:lnTo>
                  <a:pt x="20930" y="50000"/>
                </a:lnTo>
                <a:lnTo>
                  <a:pt x="20930" y="55000"/>
                </a:lnTo>
                <a:lnTo>
                  <a:pt x="20930" y="55000"/>
                </a:lnTo>
                <a:lnTo>
                  <a:pt x="20930" y="55000"/>
                </a:lnTo>
                <a:lnTo>
                  <a:pt x="20930" y="55000"/>
                </a:lnTo>
                <a:lnTo>
                  <a:pt x="20930" y="55000"/>
                </a:lnTo>
                <a:lnTo>
                  <a:pt x="20930" y="55000"/>
                </a:lnTo>
                <a:lnTo>
                  <a:pt x="18139" y="55000"/>
                </a:lnTo>
                <a:lnTo>
                  <a:pt x="18139" y="58333"/>
                </a:lnTo>
                <a:lnTo>
                  <a:pt x="20930" y="58333"/>
                </a:lnTo>
                <a:lnTo>
                  <a:pt x="20930" y="58333"/>
                </a:lnTo>
                <a:lnTo>
                  <a:pt x="20930" y="58333"/>
                </a:lnTo>
                <a:lnTo>
                  <a:pt x="20930" y="58333"/>
                </a:lnTo>
                <a:lnTo>
                  <a:pt x="20930" y="61666"/>
                </a:lnTo>
                <a:lnTo>
                  <a:pt x="20930" y="61666"/>
                </a:lnTo>
                <a:lnTo>
                  <a:pt x="18139" y="61666"/>
                </a:lnTo>
                <a:lnTo>
                  <a:pt x="18139" y="58333"/>
                </a:lnTo>
                <a:lnTo>
                  <a:pt x="18139" y="58333"/>
                </a:lnTo>
                <a:lnTo>
                  <a:pt x="18139" y="58333"/>
                </a:lnTo>
                <a:lnTo>
                  <a:pt x="18139" y="58333"/>
                </a:lnTo>
                <a:lnTo>
                  <a:pt x="18139" y="58333"/>
                </a:lnTo>
                <a:lnTo>
                  <a:pt x="18139" y="58333"/>
                </a:lnTo>
                <a:lnTo>
                  <a:pt x="15348" y="58333"/>
                </a:lnTo>
                <a:lnTo>
                  <a:pt x="15348" y="58333"/>
                </a:lnTo>
                <a:lnTo>
                  <a:pt x="15348" y="58333"/>
                </a:lnTo>
                <a:lnTo>
                  <a:pt x="15348" y="58333"/>
                </a:lnTo>
                <a:lnTo>
                  <a:pt x="15348" y="58333"/>
                </a:lnTo>
                <a:lnTo>
                  <a:pt x="15348" y="58333"/>
                </a:lnTo>
                <a:lnTo>
                  <a:pt x="15348" y="55000"/>
                </a:lnTo>
                <a:lnTo>
                  <a:pt x="15348" y="55000"/>
                </a:lnTo>
                <a:lnTo>
                  <a:pt x="15348" y="55000"/>
                </a:lnTo>
                <a:lnTo>
                  <a:pt x="15348" y="55000"/>
                </a:lnTo>
                <a:lnTo>
                  <a:pt x="15348" y="55000"/>
                </a:lnTo>
                <a:lnTo>
                  <a:pt x="15348" y="50000"/>
                </a:lnTo>
                <a:lnTo>
                  <a:pt x="15348" y="50000"/>
                </a:lnTo>
                <a:lnTo>
                  <a:pt x="15348" y="50000"/>
                </a:lnTo>
                <a:lnTo>
                  <a:pt x="15348" y="55000"/>
                </a:lnTo>
                <a:lnTo>
                  <a:pt x="15348" y="55000"/>
                </a:lnTo>
                <a:lnTo>
                  <a:pt x="15348" y="55000"/>
                </a:lnTo>
                <a:lnTo>
                  <a:pt x="15348" y="55000"/>
                </a:lnTo>
                <a:lnTo>
                  <a:pt x="15348" y="50000"/>
                </a:lnTo>
                <a:lnTo>
                  <a:pt x="15348" y="50000"/>
                </a:lnTo>
                <a:lnTo>
                  <a:pt x="15348" y="50000"/>
                </a:lnTo>
                <a:lnTo>
                  <a:pt x="15348" y="50000"/>
                </a:lnTo>
                <a:lnTo>
                  <a:pt x="15348" y="46666"/>
                </a:lnTo>
                <a:lnTo>
                  <a:pt x="15348" y="46666"/>
                </a:lnTo>
                <a:lnTo>
                  <a:pt x="15348" y="46666"/>
                </a:lnTo>
                <a:lnTo>
                  <a:pt x="15348" y="46666"/>
                </a:lnTo>
                <a:lnTo>
                  <a:pt x="15348" y="46666"/>
                </a:lnTo>
                <a:lnTo>
                  <a:pt x="15348" y="43333"/>
                </a:lnTo>
                <a:lnTo>
                  <a:pt x="15348" y="43333"/>
                </a:lnTo>
                <a:lnTo>
                  <a:pt x="15348" y="43333"/>
                </a:lnTo>
                <a:lnTo>
                  <a:pt x="15348" y="43333"/>
                </a:lnTo>
                <a:lnTo>
                  <a:pt x="15348" y="43333"/>
                </a:lnTo>
                <a:lnTo>
                  <a:pt x="15348" y="43333"/>
                </a:lnTo>
                <a:lnTo>
                  <a:pt x="15348" y="43333"/>
                </a:lnTo>
                <a:lnTo>
                  <a:pt x="15348" y="43333"/>
                </a:lnTo>
                <a:lnTo>
                  <a:pt x="15348" y="46666"/>
                </a:lnTo>
                <a:lnTo>
                  <a:pt x="12558" y="46666"/>
                </a:lnTo>
                <a:lnTo>
                  <a:pt x="12558" y="46666"/>
                </a:lnTo>
                <a:lnTo>
                  <a:pt x="12558" y="46666"/>
                </a:lnTo>
                <a:lnTo>
                  <a:pt x="12558" y="46666"/>
                </a:lnTo>
                <a:lnTo>
                  <a:pt x="8372" y="46666"/>
                </a:lnTo>
                <a:lnTo>
                  <a:pt x="8372" y="46666"/>
                </a:lnTo>
                <a:lnTo>
                  <a:pt x="8372" y="46666"/>
                </a:lnTo>
                <a:lnTo>
                  <a:pt x="8372" y="50000"/>
                </a:lnTo>
                <a:lnTo>
                  <a:pt x="8372" y="50000"/>
                </a:lnTo>
                <a:lnTo>
                  <a:pt x="8372" y="50000"/>
                </a:lnTo>
                <a:lnTo>
                  <a:pt x="8372" y="50000"/>
                </a:lnTo>
                <a:lnTo>
                  <a:pt x="8372" y="50000"/>
                </a:lnTo>
                <a:lnTo>
                  <a:pt x="5581" y="50000"/>
                </a:lnTo>
                <a:lnTo>
                  <a:pt x="5581" y="50000"/>
                </a:lnTo>
                <a:lnTo>
                  <a:pt x="5581" y="50000"/>
                </a:lnTo>
                <a:lnTo>
                  <a:pt x="5581" y="46666"/>
                </a:lnTo>
                <a:lnTo>
                  <a:pt x="5581" y="46666"/>
                </a:lnTo>
                <a:lnTo>
                  <a:pt x="5581" y="46666"/>
                </a:lnTo>
                <a:lnTo>
                  <a:pt x="5581" y="46666"/>
                </a:lnTo>
                <a:lnTo>
                  <a:pt x="2790" y="46666"/>
                </a:lnTo>
                <a:lnTo>
                  <a:pt x="2790" y="46666"/>
                </a:lnTo>
                <a:lnTo>
                  <a:pt x="2790" y="46666"/>
                </a:lnTo>
                <a:lnTo>
                  <a:pt x="2790" y="43333"/>
                </a:lnTo>
                <a:lnTo>
                  <a:pt x="2790" y="43333"/>
                </a:lnTo>
                <a:lnTo>
                  <a:pt x="2790" y="43333"/>
                </a:lnTo>
                <a:lnTo>
                  <a:pt x="2790" y="43333"/>
                </a:lnTo>
                <a:lnTo>
                  <a:pt x="2790" y="43333"/>
                </a:lnTo>
                <a:lnTo>
                  <a:pt x="0" y="43333"/>
                </a:lnTo>
                <a:lnTo>
                  <a:pt x="0" y="40000"/>
                </a:lnTo>
                <a:lnTo>
                  <a:pt x="0" y="40000"/>
                </a:lnTo>
                <a:lnTo>
                  <a:pt x="0" y="40000"/>
                </a:lnTo>
                <a:lnTo>
                  <a:pt x="0" y="40000"/>
                </a:lnTo>
                <a:lnTo>
                  <a:pt x="0" y="40000"/>
                </a:lnTo>
                <a:lnTo>
                  <a:pt x="0" y="36666"/>
                </a:lnTo>
                <a:lnTo>
                  <a:pt x="0" y="36666"/>
                </a:lnTo>
                <a:lnTo>
                  <a:pt x="0" y="36666"/>
                </a:lnTo>
                <a:lnTo>
                  <a:pt x="0" y="36666"/>
                </a:lnTo>
                <a:lnTo>
                  <a:pt x="0" y="36666"/>
                </a:lnTo>
                <a:lnTo>
                  <a:pt x="0" y="31666"/>
                </a:lnTo>
                <a:lnTo>
                  <a:pt x="0" y="31666"/>
                </a:lnTo>
                <a:lnTo>
                  <a:pt x="0" y="31666"/>
                </a:lnTo>
                <a:lnTo>
                  <a:pt x="0" y="31666"/>
                </a:lnTo>
                <a:lnTo>
                  <a:pt x="0" y="28333"/>
                </a:lnTo>
                <a:lnTo>
                  <a:pt x="0" y="28333"/>
                </a:lnTo>
                <a:lnTo>
                  <a:pt x="0" y="28333"/>
                </a:lnTo>
                <a:lnTo>
                  <a:pt x="0" y="28333"/>
                </a:lnTo>
                <a:lnTo>
                  <a:pt x="0" y="28333"/>
                </a:lnTo>
                <a:lnTo>
                  <a:pt x="0" y="28333"/>
                </a:lnTo>
                <a:lnTo>
                  <a:pt x="0" y="31666"/>
                </a:lnTo>
                <a:lnTo>
                  <a:pt x="2790" y="31666"/>
                </a:lnTo>
                <a:lnTo>
                  <a:pt x="2790" y="31666"/>
                </a:lnTo>
                <a:lnTo>
                  <a:pt x="2790" y="31666"/>
                </a:lnTo>
                <a:lnTo>
                  <a:pt x="5581" y="31666"/>
                </a:lnTo>
                <a:lnTo>
                  <a:pt x="5581" y="31666"/>
                </a:lnTo>
                <a:lnTo>
                  <a:pt x="5581" y="31666"/>
                </a:lnTo>
                <a:lnTo>
                  <a:pt x="5581" y="31666"/>
                </a:lnTo>
                <a:lnTo>
                  <a:pt x="5581" y="31666"/>
                </a:lnTo>
                <a:lnTo>
                  <a:pt x="5581" y="31666"/>
                </a:lnTo>
                <a:lnTo>
                  <a:pt x="8372" y="31666"/>
                </a:lnTo>
                <a:lnTo>
                  <a:pt x="8372" y="31666"/>
                </a:lnTo>
                <a:lnTo>
                  <a:pt x="8372" y="31666"/>
                </a:lnTo>
                <a:lnTo>
                  <a:pt x="8372" y="28333"/>
                </a:lnTo>
                <a:lnTo>
                  <a:pt x="8372" y="28333"/>
                </a:lnTo>
                <a:lnTo>
                  <a:pt x="12558" y="28333"/>
                </a:lnTo>
                <a:lnTo>
                  <a:pt x="12558" y="28333"/>
                </a:lnTo>
                <a:lnTo>
                  <a:pt x="12558" y="31666"/>
                </a:lnTo>
                <a:lnTo>
                  <a:pt x="12558" y="31666"/>
                </a:lnTo>
                <a:lnTo>
                  <a:pt x="15348" y="31666"/>
                </a:lnTo>
                <a:lnTo>
                  <a:pt x="15348" y="28333"/>
                </a:lnTo>
                <a:lnTo>
                  <a:pt x="15348" y="28333"/>
                </a:lnTo>
                <a:lnTo>
                  <a:pt x="15348" y="28333"/>
                </a:lnTo>
                <a:lnTo>
                  <a:pt x="15348" y="31666"/>
                </a:lnTo>
                <a:lnTo>
                  <a:pt x="15348" y="31666"/>
                </a:lnTo>
                <a:lnTo>
                  <a:pt x="15348" y="28333"/>
                </a:lnTo>
                <a:lnTo>
                  <a:pt x="18139" y="28333"/>
                </a:lnTo>
                <a:lnTo>
                  <a:pt x="18139" y="28333"/>
                </a:lnTo>
                <a:lnTo>
                  <a:pt x="18139" y="28333"/>
                </a:lnTo>
                <a:lnTo>
                  <a:pt x="18139" y="28333"/>
                </a:lnTo>
                <a:lnTo>
                  <a:pt x="18139" y="28333"/>
                </a:lnTo>
                <a:lnTo>
                  <a:pt x="18139" y="28333"/>
                </a:lnTo>
                <a:lnTo>
                  <a:pt x="18139" y="25000"/>
                </a:lnTo>
                <a:lnTo>
                  <a:pt x="20930" y="25000"/>
                </a:lnTo>
                <a:lnTo>
                  <a:pt x="20930" y="25000"/>
                </a:lnTo>
                <a:lnTo>
                  <a:pt x="20930" y="25000"/>
                </a:lnTo>
                <a:lnTo>
                  <a:pt x="20930" y="25000"/>
                </a:lnTo>
                <a:lnTo>
                  <a:pt x="20930" y="25000"/>
                </a:lnTo>
                <a:lnTo>
                  <a:pt x="20930" y="28333"/>
                </a:lnTo>
                <a:lnTo>
                  <a:pt x="23720" y="28333"/>
                </a:lnTo>
                <a:lnTo>
                  <a:pt x="23720" y="28333"/>
                </a:lnTo>
                <a:lnTo>
                  <a:pt x="23720" y="28333"/>
                </a:lnTo>
                <a:lnTo>
                  <a:pt x="23720" y="28333"/>
                </a:lnTo>
                <a:lnTo>
                  <a:pt x="23720" y="28333"/>
                </a:lnTo>
                <a:lnTo>
                  <a:pt x="23720" y="28333"/>
                </a:lnTo>
                <a:lnTo>
                  <a:pt x="23720" y="31666"/>
                </a:lnTo>
                <a:lnTo>
                  <a:pt x="27906" y="31666"/>
                </a:lnTo>
                <a:lnTo>
                  <a:pt x="27906" y="31666"/>
                </a:lnTo>
                <a:lnTo>
                  <a:pt x="27906" y="31666"/>
                </a:lnTo>
                <a:lnTo>
                  <a:pt x="27906" y="28333"/>
                </a:lnTo>
                <a:lnTo>
                  <a:pt x="27906" y="28333"/>
                </a:lnTo>
                <a:lnTo>
                  <a:pt x="27906" y="28333"/>
                </a:lnTo>
                <a:lnTo>
                  <a:pt x="27906" y="28333"/>
                </a:lnTo>
                <a:lnTo>
                  <a:pt x="30697" y="28333"/>
                </a:lnTo>
                <a:lnTo>
                  <a:pt x="30697" y="28333"/>
                </a:lnTo>
                <a:lnTo>
                  <a:pt x="30697" y="28333"/>
                </a:lnTo>
                <a:lnTo>
                  <a:pt x="30697" y="31666"/>
                </a:lnTo>
                <a:lnTo>
                  <a:pt x="33488" y="31666"/>
                </a:lnTo>
                <a:lnTo>
                  <a:pt x="33488" y="31666"/>
                </a:lnTo>
                <a:lnTo>
                  <a:pt x="33488" y="31666"/>
                </a:lnTo>
                <a:lnTo>
                  <a:pt x="33488" y="31666"/>
                </a:lnTo>
                <a:lnTo>
                  <a:pt x="33488" y="31666"/>
                </a:lnTo>
                <a:lnTo>
                  <a:pt x="33488" y="31666"/>
                </a:lnTo>
                <a:lnTo>
                  <a:pt x="36279" y="31666"/>
                </a:lnTo>
                <a:lnTo>
                  <a:pt x="36279" y="31666"/>
                </a:lnTo>
                <a:lnTo>
                  <a:pt x="36279" y="31666"/>
                </a:lnTo>
                <a:lnTo>
                  <a:pt x="36279" y="28333"/>
                </a:lnTo>
                <a:lnTo>
                  <a:pt x="36279" y="28333"/>
                </a:lnTo>
                <a:lnTo>
                  <a:pt x="36279" y="28333"/>
                </a:lnTo>
                <a:lnTo>
                  <a:pt x="36279" y="28333"/>
                </a:lnTo>
                <a:lnTo>
                  <a:pt x="36279" y="28333"/>
                </a:lnTo>
                <a:lnTo>
                  <a:pt x="36279" y="25000"/>
                </a:lnTo>
                <a:lnTo>
                  <a:pt x="36279" y="25000"/>
                </a:lnTo>
                <a:lnTo>
                  <a:pt x="36279" y="25000"/>
                </a:lnTo>
                <a:lnTo>
                  <a:pt x="36279" y="25000"/>
                </a:lnTo>
                <a:lnTo>
                  <a:pt x="36279" y="25000"/>
                </a:lnTo>
                <a:lnTo>
                  <a:pt x="36279" y="25000"/>
                </a:lnTo>
                <a:lnTo>
                  <a:pt x="36279" y="25000"/>
                </a:lnTo>
                <a:lnTo>
                  <a:pt x="36279" y="21666"/>
                </a:lnTo>
                <a:lnTo>
                  <a:pt x="36279" y="21666"/>
                </a:lnTo>
                <a:lnTo>
                  <a:pt x="36279" y="21666"/>
                </a:lnTo>
                <a:lnTo>
                  <a:pt x="36279" y="21666"/>
                </a:lnTo>
                <a:lnTo>
                  <a:pt x="36279" y="21666"/>
                </a:lnTo>
                <a:lnTo>
                  <a:pt x="39069" y="21666"/>
                </a:lnTo>
                <a:lnTo>
                  <a:pt x="39069" y="21666"/>
                </a:lnTo>
                <a:lnTo>
                  <a:pt x="39069" y="21666"/>
                </a:lnTo>
                <a:lnTo>
                  <a:pt x="39069" y="21666"/>
                </a:lnTo>
                <a:lnTo>
                  <a:pt x="43255" y="21666"/>
                </a:lnTo>
                <a:lnTo>
                  <a:pt x="43255" y="21666"/>
                </a:lnTo>
                <a:lnTo>
                  <a:pt x="43255" y="21666"/>
                </a:lnTo>
                <a:lnTo>
                  <a:pt x="43255" y="18333"/>
                </a:lnTo>
                <a:lnTo>
                  <a:pt x="43255" y="18333"/>
                </a:lnTo>
                <a:lnTo>
                  <a:pt x="43255" y="18333"/>
                </a:lnTo>
                <a:lnTo>
                  <a:pt x="43255" y="18333"/>
                </a:lnTo>
                <a:lnTo>
                  <a:pt x="43255" y="13333"/>
                </a:lnTo>
                <a:lnTo>
                  <a:pt x="43255" y="13333"/>
                </a:lnTo>
                <a:lnTo>
                  <a:pt x="43255" y="13333"/>
                </a:lnTo>
                <a:lnTo>
                  <a:pt x="43255" y="13333"/>
                </a:lnTo>
                <a:lnTo>
                  <a:pt x="43255" y="13333"/>
                </a:lnTo>
                <a:lnTo>
                  <a:pt x="43255" y="10000"/>
                </a:lnTo>
                <a:lnTo>
                  <a:pt x="43255" y="10000"/>
                </a:lnTo>
                <a:lnTo>
                  <a:pt x="43255" y="10000"/>
                </a:lnTo>
                <a:lnTo>
                  <a:pt x="43255" y="10000"/>
                </a:lnTo>
                <a:lnTo>
                  <a:pt x="43255" y="10000"/>
                </a:lnTo>
                <a:lnTo>
                  <a:pt x="46046" y="10000"/>
                </a:lnTo>
                <a:lnTo>
                  <a:pt x="46046" y="10000"/>
                </a:lnTo>
                <a:lnTo>
                  <a:pt x="46046" y="10000"/>
                </a:lnTo>
                <a:lnTo>
                  <a:pt x="46046" y="10000"/>
                </a:lnTo>
                <a:lnTo>
                  <a:pt x="46046" y="10000"/>
                </a:lnTo>
                <a:lnTo>
                  <a:pt x="46046" y="6666"/>
                </a:lnTo>
                <a:lnTo>
                  <a:pt x="48837" y="6666"/>
                </a:lnTo>
                <a:lnTo>
                  <a:pt x="48837" y="6666"/>
                </a:lnTo>
                <a:lnTo>
                  <a:pt x="48837" y="6666"/>
                </a:lnTo>
                <a:lnTo>
                  <a:pt x="48837" y="6666"/>
                </a:lnTo>
                <a:lnTo>
                  <a:pt x="51627" y="6666"/>
                </a:lnTo>
                <a:lnTo>
                  <a:pt x="51627" y="6666"/>
                </a:lnTo>
                <a:lnTo>
                  <a:pt x="51627" y="6666"/>
                </a:lnTo>
                <a:lnTo>
                  <a:pt x="51627" y="6666"/>
                </a:lnTo>
                <a:lnTo>
                  <a:pt x="51627" y="3333"/>
                </a:lnTo>
                <a:lnTo>
                  <a:pt x="51627" y="3333"/>
                </a:lnTo>
                <a:lnTo>
                  <a:pt x="51627" y="6666"/>
                </a:lnTo>
                <a:lnTo>
                  <a:pt x="54418" y="6666"/>
                </a:lnTo>
                <a:lnTo>
                  <a:pt x="54418" y="6666"/>
                </a:lnTo>
                <a:lnTo>
                  <a:pt x="54418" y="6666"/>
                </a:lnTo>
                <a:lnTo>
                  <a:pt x="54418" y="3333"/>
                </a:lnTo>
                <a:lnTo>
                  <a:pt x="54418" y="3333"/>
                </a:lnTo>
                <a:lnTo>
                  <a:pt x="54418" y="3333"/>
                </a:lnTo>
                <a:lnTo>
                  <a:pt x="54418" y="3333"/>
                </a:lnTo>
                <a:lnTo>
                  <a:pt x="54418" y="3333"/>
                </a:lnTo>
                <a:lnTo>
                  <a:pt x="54418" y="0"/>
                </a:lnTo>
                <a:lnTo>
                  <a:pt x="58604" y="0"/>
                </a:lnTo>
                <a:lnTo>
                  <a:pt x="58604" y="0"/>
                </a:lnTo>
                <a:lnTo>
                  <a:pt x="58604" y="0"/>
                </a:lnTo>
                <a:lnTo>
                  <a:pt x="5860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6" name="Shape 1256"/>
          <p:cNvSpPr/>
          <p:nvPr/>
        </p:nvSpPr>
        <p:spPr>
          <a:xfrm>
            <a:off x="2855119" y="3917952"/>
            <a:ext cx="107156" cy="80963"/>
          </a:xfrm>
          <a:custGeom>
            <a:avLst/>
            <a:gdLst/>
            <a:ahLst/>
            <a:cxnLst/>
            <a:rect l="0" t="0" r="0" b="0"/>
            <a:pathLst>
              <a:path w="120000" h="120000" extrusionOk="0">
                <a:moveTo>
                  <a:pt x="66666" y="0"/>
                </a:moveTo>
                <a:lnTo>
                  <a:pt x="66666" y="0"/>
                </a:lnTo>
                <a:lnTo>
                  <a:pt x="66666" y="0"/>
                </a:lnTo>
                <a:lnTo>
                  <a:pt x="66666" y="0"/>
                </a:lnTo>
                <a:lnTo>
                  <a:pt x="70666" y="0"/>
                </a:lnTo>
                <a:lnTo>
                  <a:pt x="70666" y="0"/>
                </a:lnTo>
                <a:lnTo>
                  <a:pt x="70666" y="0"/>
                </a:lnTo>
                <a:lnTo>
                  <a:pt x="70666" y="0"/>
                </a:lnTo>
                <a:lnTo>
                  <a:pt x="70666" y="0"/>
                </a:lnTo>
                <a:lnTo>
                  <a:pt x="70666" y="4705"/>
                </a:lnTo>
                <a:lnTo>
                  <a:pt x="73333" y="4705"/>
                </a:lnTo>
                <a:lnTo>
                  <a:pt x="73333" y="4705"/>
                </a:lnTo>
                <a:lnTo>
                  <a:pt x="73333" y="4705"/>
                </a:lnTo>
                <a:lnTo>
                  <a:pt x="73333" y="4705"/>
                </a:lnTo>
                <a:lnTo>
                  <a:pt x="73333" y="4705"/>
                </a:lnTo>
                <a:lnTo>
                  <a:pt x="76000" y="4705"/>
                </a:lnTo>
                <a:lnTo>
                  <a:pt x="76000" y="4705"/>
                </a:lnTo>
                <a:lnTo>
                  <a:pt x="76000" y="4705"/>
                </a:lnTo>
                <a:lnTo>
                  <a:pt x="76000" y="4705"/>
                </a:lnTo>
                <a:lnTo>
                  <a:pt x="78666" y="4705"/>
                </a:lnTo>
                <a:lnTo>
                  <a:pt x="78666" y="4705"/>
                </a:lnTo>
                <a:lnTo>
                  <a:pt x="78666" y="4705"/>
                </a:lnTo>
                <a:lnTo>
                  <a:pt x="78666" y="0"/>
                </a:lnTo>
                <a:lnTo>
                  <a:pt x="78666" y="0"/>
                </a:lnTo>
                <a:lnTo>
                  <a:pt x="81333" y="0"/>
                </a:lnTo>
                <a:lnTo>
                  <a:pt x="81333" y="0"/>
                </a:lnTo>
                <a:lnTo>
                  <a:pt x="81333" y="0"/>
                </a:lnTo>
                <a:lnTo>
                  <a:pt x="81333" y="0"/>
                </a:lnTo>
                <a:lnTo>
                  <a:pt x="81333" y="0"/>
                </a:lnTo>
                <a:lnTo>
                  <a:pt x="85333" y="0"/>
                </a:lnTo>
                <a:lnTo>
                  <a:pt x="85333" y="0"/>
                </a:lnTo>
                <a:lnTo>
                  <a:pt x="85333" y="0"/>
                </a:lnTo>
                <a:lnTo>
                  <a:pt x="85333" y="0"/>
                </a:lnTo>
                <a:lnTo>
                  <a:pt x="88000" y="0"/>
                </a:lnTo>
                <a:lnTo>
                  <a:pt x="88000" y="4705"/>
                </a:lnTo>
                <a:lnTo>
                  <a:pt x="88000" y="4705"/>
                </a:lnTo>
                <a:lnTo>
                  <a:pt x="88000" y="4705"/>
                </a:lnTo>
                <a:lnTo>
                  <a:pt x="88000" y="4705"/>
                </a:lnTo>
                <a:lnTo>
                  <a:pt x="90666" y="4705"/>
                </a:lnTo>
                <a:lnTo>
                  <a:pt x="90666" y="4705"/>
                </a:lnTo>
                <a:lnTo>
                  <a:pt x="90666" y="4705"/>
                </a:lnTo>
                <a:lnTo>
                  <a:pt x="90666" y="4705"/>
                </a:lnTo>
                <a:lnTo>
                  <a:pt x="90666" y="4705"/>
                </a:lnTo>
                <a:lnTo>
                  <a:pt x="90666" y="4705"/>
                </a:lnTo>
                <a:lnTo>
                  <a:pt x="90666" y="4705"/>
                </a:lnTo>
                <a:lnTo>
                  <a:pt x="90666" y="4705"/>
                </a:lnTo>
                <a:lnTo>
                  <a:pt x="93333" y="4705"/>
                </a:lnTo>
                <a:lnTo>
                  <a:pt x="93333" y="4705"/>
                </a:lnTo>
                <a:lnTo>
                  <a:pt x="93333" y="4705"/>
                </a:lnTo>
                <a:lnTo>
                  <a:pt x="96000" y="4705"/>
                </a:lnTo>
                <a:lnTo>
                  <a:pt x="96000" y="4705"/>
                </a:lnTo>
                <a:lnTo>
                  <a:pt x="96000" y="4705"/>
                </a:lnTo>
                <a:lnTo>
                  <a:pt x="96000" y="4705"/>
                </a:lnTo>
                <a:lnTo>
                  <a:pt x="96000" y="11764"/>
                </a:lnTo>
                <a:lnTo>
                  <a:pt x="100000" y="11764"/>
                </a:lnTo>
                <a:lnTo>
                  <a:pt x="100000" y="11764"/>
                </a:lnTo>
                <a:lnTo>
                  <a:pt x="100000" y="11764"/>
                </a:lnTo>
                <a:lnTo>
                  <a:pt x="100000" y="11764"/>
                </a:lnTo>
                <a:lnTo>
                  <a:pt x="100000" y="11764"/>
                </a:lnTo>
                <a:lnTo>
                  <a:pt x="100000" y="11764"/>
                </a:lnTo>
                <a:lnTo>
                  <a:pt x="100000" y="11764"/>
                </a:lnTo>
                <a:lnTo>
                  <a:pt x="102666" y="11764"/>
                </a:lnTo>
                <a:lnTo>
                  <a:pt x="102666" y="16470"/>
                </a:lnTo>
                <a:lnTo>
                  <a:pt x="102666" y="16470"/>
                </a:lnTo>
                <a:lnTo>
                  <a:pt x="102666" y="16470"/>
                </a:lnTo>
                <a:lnTo>
                  <a:pt x="102666" y="16470"/>
                </a:lnTo>
                <a:lnTo>
                  <a:pt x="102666" y="16470"/>
                </a:lnTo>
                <a:lnTo>
                  <a:pt x="105333" y="16470"/>
                </a:lnTo>
                <a:lnTo>
                  <a:pt x="105333" y="21176"/>
                </a:lnTo>
                <a:lnTo>
                  <a:pt x="105333" y="21176"/>
                </a:lnTo>
                <a:lnTo>
                  <a:pt x="105333" y="21176"/>
                </a:lnTo>
                <a:lnTo>
                  <a:pt x="105333" y="21176"/>
                </a:lnTo>
                <a:lnTo>
                  <a:pt x="105333" y="21176"/>
                </a:lnTo>
                <a:lnTo>
                  <a:pt x="105333" y="21176"/>
                </a:lnTo>
                <a:lnTo>
                  <a:pt x="108000" y="21176"/>
                </a:lnTo>
                <a:lnTo>
                  <a:pt x="108000" y="21176"/>
                </a:lnTo>
                <a:lnTo>
                  <a:pt x="108000" y="21176"/>
                </a:lnTo>
                <a:lnTo>
                  <a:pt x="108000" y="25882"/>
                </a:lnTo>
                <a:lnTo>
                  <a:pt x="108000" y="25882"/>
                </a:lnTo>
                <a:lnTo>
                  <a:pt x="110666" y="25882"/>
                </a:lnTo>
                <a:lnTo>
                  <a:pt x="110666" y="25882"/>
                </a:lnTo>
                <a:lnTo>
                  <a:pt x="110666" y="25882"/>
                </a:lnTo>
                <a:lnTo>
                  <a:pt x="110666" y="25882"/>
                </a:lnTo>
                <a:lnTo>
                  <a:pt x="114666" y="25882"/>
                </a:lnTo>
                <a:lnTo>
                  <a:pt x="114666" y="25882"/>
                </a:lnTo>
                <a:lnTo>
                  <a:pt x="114666" y="25882"/>
                </a:lnTo>
                <a:lnTo>
                  <a:pt x="114666" y="25882"/>
                </a:lnTo>
                <a:lnTo>
                  <a:pt x="114666" y="30588"/>
                </a:lnTo>
                <a:lnTo>
                  <a:pt x="114666" y="30588"/>
                </a:lnTo>
                <a:lnTo>
                  <a:pt x="114666" y="30588"/>
                </a:lnTo>
                <a:lnTo>
                  <a:pt x="114666" y="30588"/>
                </a:lnTo>
                <a:lnTo>
                  <a:pt x="117333" y="30588"/>
                </a:lnTo>
                <a:lnTo>
                  <a:pt x="117333" y="37647"/>
                </a:lnTo>
                <a:lnTo>
                  <a:pt x="117333" y="37647"/>
                </a:lnTo>
                <a:lnTo>
                  <a:pt x="117333" y="37647"/>
                </a:lnTo>
                <a:lnTo>
                  <a:pt x="117333" y="37647"/>
                </a:lnTo>
                <a:lnTo>
                  <a:pt x="117333" y="37647"/>
                </a:lnTo>
                <a:lnTo>
                  <a:pt x="117333" y="37647"/>
                </a:lnTo>
                <a:lnTo>
                  <a:pt x="120000" y="37647"/>
                </a:lnTo>
                <a:lnTo>
                  <a:pt x="120000" y="42352"/>
                </a:lnTo>
                <a:lnTo>
                  <a:pt x="117333" y="42352"/>
                </a:lnTo>
                <a:lnTo>
                  <a:pt x="117333" y="42352"/>
                </a:lnTo>
                <a:lnTo>
                  <a:pt x="117333" y="42352"/>
                </a:lnTo>
                <a:lnTo>
                  <a:pt x="117333" y="42352"/>
                </a:lnTo>
                <a:lnTo>
                  <a:pt x="114666" y="42352"/>
                </a:lnTo>
                <a:lnTo>
                  <a:pt x="114666" y="42352"/>
                </a:lnTo>
                <a:lnTo>
                  <a:pt x="114666" y="42352"/>
                </a:lnTo>
                <a:lnTo>
                  <a:pt x="114666" y="42352"/>
                </a:lnTo>
                <a:lnTo>
                  <a:pt x="110666" y="42352"/>
                </a:lnTo>
                <a:lnTo>
                  <a:pt x="110666" y="42352"/>
                </a:lnTo>
                <a:lnTo>
                  <a:pt x="110666" y="42352"/>
                </a:lnTo>
                <a:lnTo>
                  <a:pt x="110666" y="42352"/>
                </a:lnTo>
                <a:lnTo>
                  <a:pt x="110666" y="42352"/>
                </a:lnTo>
                <a:lnTo>
                  <a:pt x="110666" y="47058"/>
                </a:lnTo>
                <a:lnTo>
                  <a:pt x="108000" y="47058"/>
                </a:lnTo>
                <a:lnTo>
                  <a:pt x="108000" y="47058"/>
                </a:lnTo>
                <a:lnTo>
                  <a:pt x="108000" y="47058"/>
                </a:lnTo>
                <a:lnTo>
                  <a:pt x="108000" y="47058"/>
                </a:lnTo>
                <a:lnTo>
                  <a:pt x="108000" y="47058"/>
                </a:lnTo>
                <a:lnTo>
                  <a:pt x="108000" y="47058"/>
                </a:lnTo>
                <a:lnTo>
                  <a:pt x="105333" y="47058"/>
                </a:lnTo>
                <a:lnTo>
                  <a:pt x="105333" y="47058"/>
                </a:lnTo>
                <a:lnTo>
                  <a:pt x="105333" y="51764"/>
                </a:lnTo>
                <a:lnTo>
                  <a:pt x="105333" y="51764"/>
                </a:lnTo>
                <a:lnTo>
                  <a:pt x="105333" y="51764"/>
                </a:lnTo>
                <a:lnTo>
                  <a:pt x="102666" y="51764"/>
                </a:lnTo>
                <a:lnTo>
                  <a:pt x="102666" y="51764"/>
                </a:lnTo>
                <a:lnTo>
                  <a:pt x="102666" y="51764"/>
                </a:lnTo>
                <a:lnTo>
                  <a:pt x="100000" y="51764"/>
                </a:lnTo>
                <a:lnTo>
                  <a:pt x="100000" y="47058"/>
                </a:lnTo>
                <a:lnTo>
                  <a:pt x="100000" y="47058"/>
                </a:lnTo>
                <a:lnTo>
                  <a:pt x="100000" y="51764"/>
                </a:lnTo>
                <a:lnTo>
                  <a:pt x="100000" y="51764"/>
                </a:lnTo>
                <a:lnTo>
                  <a:pt x="100000" y="51764"/>
                </a:lnTo>
                <a:lnTo>
                  <a:pt x="100000" y="51764"/>
                </a:lnTo>
                <a:lnTo>
                  <a:pt x="100000" y="51764"/>
                </a:lnTo>
                <a:lnTo>
                  <a:pt x="96000" y="51764"/>
                </a:lnTo>
                <a:lnTo>
                  <a:pt x="96000" y="51764"/>
                </a:lnTo>
                <a:lnTo>
                  <a:pt x="96000" y="51764"/>
                </a:lnTo>
                <a:lnTo>
                  <a:pt x="96000" y="51764"/>
                </a:lnTo>
                <a:lnTo>
                  <a:pt x="96000" y="51764"/>
                </a:lnTo>
                <a:lnTo>
                  <a:pt x="96000" y="51764"/>
                </a:lnTo>
                <a:lnTo>
                  <a:pt x="96000" y="51764"/>
                </a:lnTo>
                <a:lnTo>
                  <a:pt x="96000" y="51764"/>
                </a:lnTo>
                <a:lnTo>
                  <a:pt x="93333" y="51764"/>
                </a:lnTo>
                <a:lnTo>
                  <a:pt x="93333" y="56470"/>
                </a:lnTo>
                <a:lnTo>
                  <a:pt x="93333" y="56470"/>
                </a:lnTo>
                <a:lnTo>
                  <a:pt x="93333" y="56470"/>
                </a:lnTo>
                <a:lnTo>
                  <a:pt x="90666" y="56470"/>
                </a:lnTo>
                <a:lnTo>
                  <a:pt x="90666" y="51764"/>
                </a:lnTo>
                <a:lnTo>
                  <a:pt x="90666" y="51764"/>
                </a:lnTo>
                <a:lnTo>
                  <a:pt x="90666" y="51764"/>
                </a:lnTo>
                <a:lnTo>
                  <a:pt x="90666" y="51764"/>
                </a:lnTo>
                <a:lnTo>
                  <a:pt x="88000" y="51764"/>
                </a:lnTo>
                <a:lnTo>
                  <a:pt x="88000" y="51764"/>
                </a:lnTo>
                <a:lnTo>
                  <a:pt x="88000" y="51764"/>
                </a:lnTo>
                <a:lnTo>
                  <a:pt x="88000" y="51764"/>
                </a:lnTo>
                <a:lnTo>
                  <a:pt x="88000" y="47058"/>
                </a:lnTo>
                <a:lnTo>
                  <a:pt x="88000" y="47058"/>
                </a:lnTo>
                <a:lnTo>
                  <a:pt x="88000" y="47058"/>
                </a:lnTo>
                <a:lnTo>
                  <a:pt x="88000" y="47058"/>
                </a:lnTo>
                <a:lnTo>
                  <a:pt x="88000" y="47058"/>
                </a:lnTo>
                <a:lnTo>
                  <a:pt x="85333" y="47058"/>
                </a:lnTo>
                <a:lnTo>
                  <a:pt x="85333" y="47058"/>
                </a:lnTo>
                <a:lnTo>
                  <a:pt x="85333" y="51764"/>
                </a:lnTo>
                <a:lnTo>
                  <a:pt x="85333" y="51764"/>
                </a:lnTo>
                <a:lnTo>
                  <a:pt x="81333" y="51764"/>
                </a:lnTo>
                <a:lnTo>
                  <a:pt x="81333" y="51764"/>
                </a:lnTo>
                <a:lnTo>
                  <a:pt x="81333" y="51764"/>
                </a:lnTo>
                <a:lnTo>
                  <a:pt x="81333" y="51764"/>
                </a:lnTo>
                <a:lnTo>
                  <a:pt x="81333" y="56470"/>
                </a:lnTo>
                <a:lnTo>
                  <a:pt x="81333" y="56470"/>
                </a:lnTo>
                <a:lnTo>
                  <a:pt x="81333" y="56470"/>
                </a:lnTo>
                <a:lnTo>
                  <a:pt x="81333" y="56470"/>
                </a:lnTo>
                <a:lnTo>
                  <a:pt x="81333" y="56470"/>
                </a:lnTo>
                <a:lnTo>
                  <a:pt x="81333" y="63529"/>
                </a:lnTo>
                <a:lnTo>
                  <a:pt x="78666" y="63529"/>
                </a:lnTo>
                <a:lnTo>
                  <a:pt x="78666" y="63529"/>
                </a:lnTo>
                <a:lnTo>
                  <a:pt x="78666" y="63529"/>
                </a:lnTo>
                <a:lnTo>
                  <a:pt x="78666" y="63529"/>
                </a:lnTo>
                <a:lnTo>
                  <a:pt x="78666" y="63529"/>
                </a:lnTo>
                <a:lnTo>
                  <a:pt x="78666" y="68235"/>
                </a:lnTo>
                <a:lnTo>
                  <a:pt x="78666" y="68235"/>
                </a:lnTo>
                <a:lnTo>
                  <a:pt x="78666" y="68235"/>
                </a:lnTo>
                <a:lnTo>
                  <a:pt x="78666" y="68235"/>
                </a:lnTo>
                <a:lnTo>
                  <a:pt x="78666" y="68235"/>
                </a:lnTo>
                <a:lnTo>
                  <a:pt x="78666" y="68235"/>
                </a:lnTo>
                <a:lnTo>
                  <a:pt x="78666" y="68235"/>
                </a:lnTo>
                <a:lnTo>
                  <a:pt x="76000" y="68235"/>
                </a:lnTo>
                <a:lnTo>
                  <a:pt x="76000" y="72941"/>
                </a:lnTo>
                <a:lnTo>
                  <a:pt x="76000" y="72941"/>
                </a:lnTo>
                <a:lnTo>
                  <a:pt x="76000" y="72941"/>
                </a:lnTo>
                <a:lnTo>
                  <a:pt x="76000" y="72941"/>
                </a:lnTo>
                <a:lnTo>
                  <a:pt x="76000" y="72941"/>
                </a:lnTo>
                <a:lnTo>
                  <a:pt x="73333" y="72941"/>
                </a:lnTo>
                <a:lnTo>
                  <a:pt x="73333" y="77647"/>
                </a:lnTo>
                <a:lnTo>
                  <a:pt x="73333" y="77647"/>
                </a:lnTo>
                <a:lnTo>
                  <a:pt x="73333" y="77647"/>
                </a:lnTo>
                <a:lnTo>
                  <a:pt x="73333" y="77647"/>
                </a:lnTo>
                <a:lnTo>
                  <a:pt x="73333" y="77647"/>
                </a:lnTo>
                <a:lnTo>
                  <a:pt x="70666" y="77647"/>
                </a:lnTo>
                <a:lnTo>
                  <a:pt x="70666" y="77647"/>
                </a:lnTo>
                <a:lnTo>
                  <a:pt x="70666" y="77647"/>
                </a:lnTo>
                <a:lnTo>
                  <a:pt x="70666" y="77647"/>
                </a:lnTo>
                <a:lnTo>
                  <a:pt x="70666" y="82352"/>
                </a:lnTo>
                <a:lnTo>
                  <a:pt x="70666" y="82352"/>
                </a:lnTo>
                <a:lnTo>
                  <a:pt x="70666" y="82352"/>
                </a:lnTo>
                <a:lnTo>
                  <a:pt x="70666" y="82352"/>
                </a:lnTo>
                <a:lnTo>
                  <a:pt x="70666" y="89411"/>
                </a:lnTo>
                <a:lnTo>
                  <a:pt x="66666" y="89411"/>
                </a:lnTo>
                <a:lnTo>
                  <a:pt x="66666" y="89411"/>
                </a:lnTo>
                <a:lnTo>
                  <a:pt x="66666" y="82352"/>
                </a:lnTo>
                <a:lnTo>
                  <a:pt x="66666" y="82352"/>
                </a:lnTo>
                <a:lnTo>
                  <a:pt x="66666" y="82352"/>
                </a:lnTo>
                <a:lnTo>
                  <a:pt x="64000" y="82352"/>
                </a:lnTo>
                <a:lnTo>
                  <a:pt x="64000" y="82352"/>
                </a:lnTo>
                <a:lnTo>
                  <a:pt x="64000" y="82352"/>
                </a:lnTo>
                <a:lnTo>
                  <a:pt x="64000" y="82352"/>
                </a:lnTo>
                <a:lnTo>
                  <a:pt x="64000" y="77647"/>
                </a:lnTo>
                <a:lnTo>
                  <a:pt x="64000" y="77647"/>
                </a:lnTo>
                <a:lnTo>
                  <a:pt x="64000" y="77647"/>
                </a:lnTo>
                <a:lnTo>
                  <a:pt x="64000" y="77647"/>
                </a:lnTo>
                <a:lnTo>
                  <a:pt x="61333" y="77647"/>
                </a:lnTo>
                <a:lnTo>
                  <a:pt x="61333" y="77647"/>
                </a:lnTo>
                <a:lnTo>
                  <a:pt x="61333" y="77647"/>
                </a:lnTo>
                <a:lnTo>
                  <a:pt x="61333" y="77647"/>
                </a:lnTo>
                <a:lnTo>
                  <a:pt x="61333" y="77647"/>
                </a:lnTo>
                <a:lnTo>
                  <a:pt x="61333" y="82352"/>
                </a:lnTo>
                <a:lnTo>
                  <a:pt x="61333" y="82352"/>
                </a:lnTo>
                <a:lnTo>
                  <a:pt x="61333" y="82352"/>
                </a:lnTo>
                <a:lnTo>
                  <a:pt x="58666" y="82352"/>
                </a:lnTo>
                <a:lnTo>
                  <a:pt x="58666" y="82352"/>
                </a:lnTo>
                <a:lnTo>
                  <a:pt x="58666" y="82352"/>
                </a:lnTo>
                <a:lnTo>
                  <a:pt x="58666" y="89411"/>
                </a:lnTo>
                <a:lnTo>
                  <a:pt x="58666" y="89411"/>
                </a:lnTo>
                <a:lnTo>
                  <a:pt x="58666" y="89411"/>
                </a:lnTo>
                <a:lnTo>
                  <a:pt x="58666" y="89411"/>
                </a:lnTo>
                <a:lnTo>
                  <a:pt x="56000" y="89411"/>
                </a:lnTo>
                <a:lnTo>
                  <a:pt x="56000" y="89411"/>
                </a:lnTo>
                <a:lnTo>
                  <a:pt x="56000" y="89411"/>
                </a:lnTo>
                <a:lnTo>
                  <a:pt x="56000" y="89411"/>
                </a:lnTo>
                <a:lnTo>
                  <a:pt x="56000" y="89411"/>
                </a:lnTo>
                <a:lnTo>
                  <a:pt x="52000" y="89411"/>
                </a:lnTo>
                <a:lnTo>
                  <a:pt x="52000" y="89411"/>
                </a:lnTo>
                <a:lnTo>
                  <a:pt x="52000" y="89411"/>
                </a:lnTo>
                <a:lnTo>
                  <a:pt x="52000" y="89411"/>
                </a:lnTo>
                <a:lnTo>
                  <a:pt x="49333" y="89411"/>
                </a:lnTo>
                <a:lnTo>
                  <a:pt x="49333" y="89411"/>
                </a:lnTo>
                <a:lnTo>
                  <a:pt x="49333" y="89411"/>
                </a:lnTo>
                <a:lnTo>
                  <a:pt x="49333" y="94117"/>
                </a:lnTo>
                <a:lnTo>
                  <a:pt x="49333" y="94117"/>
                </a:lnTo>
                <a:lnTo>
                  <a:pt x="49333" y="94117"/>
                </a:lnTo>
                <a:lnTo>
                  <a:pt x="49333" y="94117"/>
                </a:lnTo>
                <a:lnTo>
                  <a:pt x="49333" y="94117"/>
                </a:lnTo>
                <a:lnTo>
                  <a:pt x="49333" y="98823"/>
                </a:lnTo>
                <a:lnTo>
                  <a:pt x="49333" y="98823"/>
                </a:lnTo>
                <a:lnTo>
                  <a:pt x="49333" y="98823"/>
                </a:lnTo>
                <a:lnTo>
                  <a:pt x="49333" y="103529"/>
                </a:lnTo>
                <a:lnTo>
                  <a:pt x="49333" y="103529"/>
                </a:lnTo>
                <a:lnTo>
                  <a:pt x="49333" y="103529"/>
                </a:lnTo>
                <a:lnTo>
                  <a:pt x="49333" y="103529"/>
                </a:lnTo>
                <a:lnTo>
                  <a:pt x="49333" y="103529"/>
                </a:lnTo>
                <a:lnTo>
                  <a:pt x="49333" y="103529"/>
                </a:lnTo>
                <a:lnTo>
                  <a:pt x="49333" y="108235"/>
                </a:lnTo>
                <a:lnTo>
                  <a:pt x="49333" y="108235"/>
                </a:lnTo>
                <a:lnTo>
                  <a:pt x="49333" y="108235"/>
                </a:lnTo>
                <a:lnTo>
                  <a:pt x="49333" y="108235"/>
                </a:lnTo>
                <a:lnTo>
                  <a:pt x="46666" y="108235"/>
                </a:lnTo>
                <a:lnTo>
                  <a:pt x="46666" y="108235"/>
                </a:lnTo>
                <a:lnTo>
                  <a:pt x="46666" y="108235"/>
                </a:lnTo>
                <a:lnTo>
                  <a:pt x="46666" y="108235"/>
                </a:lnTo>
                <a:lnTo>
                  <a:pt x="46666" y="115294"/>
                </a:lnTo>
                <a:lnTo>
                  <a:pt x="46666" y="115294"/>
                </a:lnTo>
                <a:lnTo>
                  <a:pt x="46666" y="115294"/>
                </a:lnTo>
                <a:lnTo>
                  <a:pt x="46666" y="120000"/>
                </a:lnTo>
                <a:lnTo>
                  <a:pt x="46666" y="120000"/>
                </a:lnTo>
                <a:lnTo>
                  <a:pt x="46666" y="120000"/>
                </a:lnTo>
                <a:lnTo>
                  <a:pt x="44000" y="120000"/>
                </a:lnTo>
                <a:lnTo>
                  <a:pt x="44000" y="120000"/>
                </a:lnTo>
                <a:lnTo>
                  <a:pt x="44000" y="120000"/>
                </a:lnTo>
                <a:lnTo>
                  <a:pt x="44000" y="120000"/>
                </a:lnTo>
                <a:lnTo>
                  <a:pt x="44000" y="120000"/>
                </a:lnTo>
                <a:lnTo>
                  <a:pt x="41333" y="120000"/>
                </a:lnTo>
                <a:lnTo>
                  <a:pt x="41333" y="120000"/>
                </a:lnTo>
                <a:lnTo>
                  <a:pt x="41333" y="120000"/>
                </a:lnTo>
                <a:lnTo>
                  <a:pt x="37333" y="120000"/>
                </a:lnTo>
                <a:lnTo>
                  <a:pt x="37333" y="120000"/>
                </a:lnTo>
                <a:lnTo>
                  <a:pt x="37333" y="120000"/>
                </a:lnTo>
                <a:lnTo>
                  <a:pt x="37333" y="120000"/>
                </a:lnTo>
                <a:lnTo>
                  <a:pt x="37333" y="120000"/>
                </a:lnTo>
                <a:lnTo>
                  <a:pt x="37333" y="120000"/>
                </a:lnTo>
                <a:lnTo>
                  <a:pt x="34666" y="120000"/>
                </a:lnTo>
                <a:lnTo>
                  <a:pt x="34666" y="115294"/>
                </a:lnTo>
                <a:lnTo>
                  <a:pt x="34666" y="115294"/>
                </a:lnTo>
                <a:lnTo>
                  <a:pt x="34666" y="115294"/>
                </a:lnTo>
                <a:lnTo>
                  <a:pt x="34666" y="115294"/>
                </a:lnTo>
                <a:lnTo>
                  <a:pt x="34666" y="108235"/>
                </a:lnTo>
                <a:lnTo>
                  <a:pt x="34666" y="108235"/>
                </a:lnTo>
                <a:lnTo>
                  <a:pt x="34666" y="108235"/>
                </a:lnTo>
                <a:lnTo>
                  <a:pt x="34666" y="108235"/>
                </a:lnTo>
                <a:lnTo>
                  <a:pt x="34666" y="108235"/>
                </a:lnTo>
                <a:lnTo>
                  <a:pt x="34666" y="115294"/>
                </a:lnTo>
                <a:lnTo>
                  <a:pt x="32000" y="115294"/>
                </a:lnTo>
                <a:lnTo>
                  <a:pt x="32000" y="115294"/>
                </a:lnTo>
                <a:lnTo>
                  <a:pt x="32000" y="115294"/>
                </a:lnTo>
                <a:lnTo>
                  <a:pt x="32000" y="108235"/>
                </a:lnTo>
                <a:lnTo>
                  <a:pt x="32000" y="108235"/>
                </a:lnTo>
                <a:lnTo>
                  <a:pt x="29333" y="108235"/>
                </a:lnTo>
                <a:lnTo>
                  <a:pt x="29333" y="108235"/>
                </a:lnTo>
                <a:lnTo>
                  <a:pt x="29333" y="108235"/>
                </a:lnTo>
                <a:lnTo>
                  <a:pt x="29333" y="108235"/>
                </a:lnTo>
                <a:lnTo>
                  <a:pt x="29333" y="103529"/>
                </a:lnTo>
                <a:lnTo>
                  <a:pt x="29333" y="103529"/>
                </a:lnTo>
                <a:lnTo>
                  <a:pt x="29333" y="103529"/>
                </a:lnTo>
                <a:lnTo>
                  <a:pt x="29333" y="103529"/>
                </a:lnTo>
                <a:lnTo>
                  <a:pt x="29333" y="103529"/>
                </a:lnTo>
                <a:lnTo>
                  <a:pt x="32000" y="103529"/>
                </a:lnTo>
                <a:lnTo>
                  <a:pt x="32000" y="98823"/>
                </a:lnTo>
                <a:lnTo>
                  <a:pt x="29333" y="98823"/>
                </a:lnTo>
                <a:lnTo>
                  <a:pt x="29333" y="98823"/>
                </a:lnTo>
                <a:lnTo>
                  <a:pt x="29333" y="98823"/>
                </a:lnTo>
                <a:lnTo>
                  <a:pt x="29333" y="98823"/>
                </a:lnTo>
                <a:lnTo>
                  <a:pt x="29333" y="98823"/>
                </a:lnTo>
                <a:lnTo>
                  <a:pt x="29333" y="94117"/>
                </a:lnTo>
                <a:lnTo>
                  <a:pt x="29333" y="94117"/>
                </a:lnTo>
                <a:lnTo>
                  <a:pt x="29333" y="94117"/>
                </a:lnTo>
                <a:lnTo>
                  <a:pt x="29333" y="89411"/>
                </a:lnTo>
                <a:lnTo>
                  <a:pt x="32000" y="89411"/>
                </a:lnTo>
                <a:lnTo>
                  <a:pt x="32000" y="89411"/>
                </a:lnTo>
                <a:lnTo>
                  <a:pt x="32000" y="89411"/>
                </a:lnTo>
                <a:lnTo>
                  <a:pt x="29333" y="89411"/>
                </a:lnTo>
                <a:lnTo>
                  <a:pt x="29333" y="82352"/>
                </a:lnTo>
                <a:lnTo>
                  <a:pt x="29333" y="82352"/>
                </a:lnTo>
                <a:lnTo>
                  <a:pt x="29333" y="82352"/>
                </a:lnTo>
                <a:lnTo>
                  <a:pt x="29333" y="82352"/>
                </a:lnTo>
                <a:lnTo>
                  <a:pt x="29333" y="82352"/>
                </a:lnTo>
                <a:lnTo>
                  <a:pt x="26666" y="82352"/>
                </a:lnTo>
                <a:lnTo>
                  <a:pt x="26666" y="82352"/>
                </a:lnTo>
                <a:lnTo>
                  <a:pt x="26666" y="82352"/>
                </a:lnTo>
                <a:lnTo>
                  <a:pt x="26666" y="82352"/>
                </a:lnTo>
                <a:lnTo>
                  <a:pt x="26666" y="82352"/>
                </a:lnTo>
                <a:lnTo>
                  <a:pt x="26666" y="82352"/>
                </a:lnTo>
                <a:lnTo>
                  <a:pt x="26666" y="82352"/>
                </a:lnTo>
                <a:lnTo>
                  <a:pt x="22666" y="82352"/>
                </a:lnTo>
                <a:lnTo>
                  <a:pt x="22666" y="82352"/>
                </a:lnTo>
                <a:lnTo>
                  <a:pt x="22666" y="82352"/>
                </a:lnTo>
                <a:lnTo>
                  <a:pt x="20000" y="82352"/>
                </a:lnTo>
                <a:lnTo>
                  <a:pt x="20000" y="82352"/>
                </a:lnTo>
                <a:lnTo>
                  <a:pt x="20000" y="82352"/>
                </a:lnTo>
                <a:lnTo>
                  <a:pt x="20000" y="82352"/>
                </a:lnTo>
                <a:lnTo>
                  <a:pt x="20000" y="82352"/>
                </a:lnTo>
                <a:lnTo>
                  <a:pt x="20000" y="82352"/>
                </a:lnTo>
                <a:lnTo>
                  <a:pt x="17333" y="82352"/>
                </a:lnTo>
                <a:lnTo>
                  <a:pt x="17333" y="82352"/>
                </a:lnTo>
                <a:lnTo>
                  <a:pt x="17333" y="82352"/>
                </a:lnTo>
                <a:lnTo>
                  <a:pt x="14666" y="82352"/>
                </a:lnTo>
                <a:lnTo>
                  <a:pt x="14666" y="82352"/>
                </a:lnTo>
                <a:lnTo>
                  <a:pt x="14666" y="82352"/>
                </a:lnTo>
                <a:lnTo>
                  <a:pt x="14666" y="82352"/>
                </a:lnTo>
                <a:lnTo>
                  <a:pt x="14666" y="77647"/>
                </a:lnTo>
                <a:lnTo>
                  <a:pt x="14666" y="77647"/>
                </a:lnTo>
                <a:lnTo>
                  <a:pt x="14666" y="77647"/>
                </a:lnTo>
                <a:lnTo>
                  <a:pt x="12000" y="77647"/>
                </a:lnTo>
                <a:lnTo>
                  <a:pt x="12000" y="77647"/>
                </a:lnTo>
                <a:lnTo>
                  <a:pt x="12000" y="77647"/>
                </a:lnTo>
                <a:lnTo>
                  <a:pt x="12000" y="77647"/>
                </a:lnTo>
                <a:lnTo>
                  <a:pt x="12000" y="77647"/>
                </a:lnTo>
                <a:lnTo>
                  <a:pt x="12000" y="77647"/>
                </a:lnTo>
                <a:lnTo>
                  <a:pt x="8000" y="77647"/>
                </a:lnTo>
                <a:lnTo>
                  <a:pt x="8000" y="72941"/>
                </a:lnTo>
                <a:lnTo>
                  <a:pt x="8000" y="72941"/>
                </a:lnTo>
                <a:lnTo>
                  <a:pt x="8000" y="72941"/>
                </a:lnTo>
                <a:lnTo>
                  <a:pt x="8000" y="72941"/>
                </a:lnTo>
                <a:lnTo>
                  <a:pt x="8000" y="72941"/>
                </a:lnTo>
                <a:lnTo>
                  <a:pt x="5333" y="72941"/>
                </a:lnTo>
                <a:lnTo>
                  <a:pt x="5333" y="72941"/>
                </a:lnTo>
                <a:lnTo>
                  <a:pt x="5333" y="68235"/>
                </a:lnTo>
                <a:lnTo>
                  <a:pt x="5333" y="68235"/>
                </a:lnTo>
                <a:lnTo>
                  <a:pt x="5333" y="68235"/>
                </a:lnTo>
                <a:lnTo>
                  <a:pt x="5333" y="68235"/>
                </a:lnTo>
                <a:lnTo>
                  <a:pt x="5333" y="68235"/>
                </a:lnTo>
                <a:lnTo>
                  <a:pt x="2666" y="68235"/>
                </a:lnTo>
                <a:lnTo>
                  <a:pt x="2666" y="68235"/>
                </a:lnTo>
                <a:lnTo>
                  <a:pt x="2666" y="68235"/>
                </a:lnTo>
                <a:lnTo>
                  <a:pt x="2666" y="63529"/>
                </a:lnTo>
                <a:lnTo>
                  <a:pt x="2666" y="63529"/>
                </a:lnTo>
                <a:lnTo>
                  <a:pt x="0" y="63529"/>
                </a:lnTo>
                <a:lnTo>
                  <a:pt x="0" y="63529"/>
                </a:lnTo>
                <a:lnTo>
                  <a:pt x="0" y="63529"/>
                </a:lnTo>
                <a:lnTo>
                  <a:pt x="0" y="63529"/>
                </a:lnTo>
                <a:lnTo>
                  <a:pt x="0" y="63529"/>
                </a:lnTo>
                <a:lnTo>
                  <a:pt x="0" y="63529"/>
                </a:lnTo>
                <a:lnTo>
                  <a:pt x="0" y="56470"/>
                </a:lnTo>
                <a:lnTo>
                  <a:pt x="2666" y="56470"/>
                </a:lnTo>
                <a:lnTo>
                  <a:pt x="2666" y="56470"/>
                </a:lnTo>
                <a:lnTo>
                  <a:pt x="2666" y="56470"/>
                </a:lnTo>
                <a:lnTo>
                  <a:pt x="2666" y="56470"/>
                </a:lnTo>
                <a:lnTo>
                  <a:pt x="2666" y="56470"/>
                </a:lnTo>
                <a:lnTo>
                  <a:pt x="2666" y="51764"/>
                </a:lnTo>
                <a:lnTo>
                  <a:pt x="2666" y="51764"/>
                </a:lnTo>
                <a:lnTo>
                  <a:pt x="2666" y="51764"/>
                </a:lnTo>
                <a:lnTo>
                  <a:pt x="2666" y="51764"/>
                </a:lnTo>
                <a:lnTo>
                  <a:pt x="2666" y="51764"/>
                </a:lnTo>
                <a:lnTo>
                  <a:pt x="2666" y="47058"/>
                </a:lnTo>
                <a:lnTo>
                  <a:pt x="2666" y="47058"/>
                </a:lnTo>
                <a:lnTo>
                  <a:pt x="2666" y="47058"/>
                </a:lnTo>
                <a:lnTo>
                  <a:pt x="2666" y="47058"/>
                </a:lnTo>
                <a:lnTo>
                  <a:pt x="2666" y="42352"/>
                </a:lnTo>
                <a:lnTo>
                  <a:pt x="2666" y="42352"/>
                </a:lnTo>
                <a:lnTo>
                  <a:pt x="2666" y="42352"/>
                </a:lnTo>
                <a:lnTo>
                  <a:pt x="2666" y="42352"/>
                </a:lnTo>
                <a:lnTo>
                  <a:pt x="2666" y="37647"/>
                </a:lnTo>
                <a:lnTo>
                  <a:pt x="2666" y="37647"/>
                </a:lnTo>
                <a:lnTo>
                  <a:pt x="2666" y="37647"/>
                </a:lnTo>
                <a:lnTo>
                  <a:pt x="5333" y="37647"/>
                </a:lnTo>
                <a:lnTo>
                  <a:pt x="5333" y="37647"/>
                </a:lnTo>
                <a:lnTo>
                  <a:pt x="5333" y="37647"/>
                </a:lnTo>
                <a:lnTo>
                  <a:pt x="5333" y="37647"/>
                </a:lnTo>
                <a:lnTo>
                  <a:pt x="5333" y="37647"/>
                </a:lnTo>
                <a:lnTo>
                  <a:pt x="5333" y="30588"/>
                </a:lnTo>
                <a:lnTo>
                  <a:pt x="8000" y="30588"/>
                </a:lnTo>
                <a:lnTo>
                  <a:pt x="8000" y="30588"/>
                </a:lnTo>
                <a:lnTo>
                  <a:pt x="8000" y="30588"/>
                </a:lnTo>
                <a:lnTo>
                  <a:pt x="8000" y="30588"/>
                </a:lnTo>
                <a:lnTo>
                  <a:pt x="8000" y="30588"/>
                </a:lnTo>
                <a:lnTo>
                  <a:pt x="12000" y="30588"/>
                </a:lnTo>
                <a:lnTo>
                  <a:pt x="12000" y="25882"/>
                </a:lnTo>
                <a:lnTo>
                  <a:pt x="12000" y="25882"/>
                </a:lnTo>
                <a:lnTo>
                  <a:pt x="12000" y="25882"/>
                </a:lnTo>
                <a:lnTo>
                  <a:pt x="12000" y="25882"/>
                </a:lnTo>
                <a:lnTo>
                  <a:pt x="12000" y="25882"/>
                </a:lnTo>
                <a:lnTo>
                  <a:pt x="12000" y="25882"/>
                </a:lnTo>
                <a:lnTo>
                  <a:pt x="14666" y="25882"/>
                </a:lnTo>
                <a:lnTo>
                  <a:pt x="14666" y="21176"/>
                </a:lnTo>
                <a:lnTo>
                  <a:pt x="14666" y="21176"/>
                </a:lnTo>
                <a:lnTo>
                  <a:pt x="14666" y="21176"/>
                </a:lnTo>
                <a:lnTo>
                  <a:pt x="14666" y="21176"/>
                </a:lnTo>
                <a:lnTo>
                  <a:pt x="14666" y="21176"/>
                </a:lnTo>
                <a:lnTo>
                  <a:pt x="14666" y="21176"/>
                </a:lnTo>
                <a:lnTo>
                  <a:pt x="17333" y="21176"/>
                </a:lnTo>
                <a:lnTo>
                  <a:pt x="17333" y="16470"/>
                </a:lnTo>
                <a:lnTo>
                  <a:pt x="17333" y="16470"/>
                </a:lnTo>
                <a:lnTo>
                  <a:pt x="17333" y="16470"/>
                </a:lnTo>
                <a:lnTo>
                  <a:pt x="17333" y="16470"/>
                </a:lnTo>
                <a:lnTo>
                  <a:pt x="17333" y="16470"/>
                </a:lnTo>
                <a:lnTo>
                  <a:pt x="20000" y="16470"/>
                </a:lnTo>
                <a:lnTo>
                  <a:pt x="20000" y="11764"/>
                </a:lnTo>
                <a:lnTo>
                  <a:pt x="20000" y="11764"/>
                </a:lnTo>
                <a:lnTo>
                  <a:pt x="20000" y="11764"/>
                </a:lnTo>
                <a:lnTo>
                  <a:pt x="20000" y="11764"/>
                </a:lnTo>
                <a:lnTo>
                  <a:pt x="20000" y="11764"/>
                </a:lnTo>
                <a:lnTo>
                  <a:pt x="20000" y="11764"/>
                </a:lnTo>
                <a:lnTo>
                  <a:pt x="20000" y="11764"/>
                </a:lnTo>
                <a:lnTo>
                  <a:pt x="22666" y="11764"/>
                </a:lnTo>
                <a:lnTo>
                  <a:pt x="22666" y="11764"/>
                </a:lnTo>
                <a:lnTo>
                  <a:pt x="22666" y="11764"/>
                </a:lnTo>
                <a:lnTo>
                  <a:pt x="22666" y="11764"/>
                </a:lnTo>
                <a:lnTo>
                  <a:pt x="22666" y="11764"/>
                </a:lnTo>
                <a:lnTo>
                  <a:pt x="26666" y="11764"/>
                </a:lnTo>
                <a:lnTo>
                  <a:pt x="26666" y="11764"/>
                </a:lnTo>
                <a:lnTo>
                  <a:pt x="26666" y="4705"/>
                </a:lnTo>
                <a:lnTo>
                  <a:pt x="26666" y="4705"/>
                </a:lnTo>
                <a:lnTo>
                  <a:pt x="26666" y="4705"/>
                </a:lnTo>
                <a:lnTo>
                  <a:pt x="26666" y="4705"/>
                </a:lnTo>
                <a:lnTo>
                  <a:pt x="26666" y="4705"/>
                </a:lnTo>
                <a:lnTo>
                  <a:pt x="29333" y="4705"/>
                </a:lnTo>
                <a:lnTo>
                  <a:pt x="29333" y="4705"/>
                </a:lnTo>
                <a:lnTo>
                  <a:pt x="29333" y="4705"/>
                </a:lnTo>
                <a:lnTo>
                  <a:pt x="29333" y="4705"/>
                </a:lnTo>
                <a:lnTo>
                  <a:pt x="29333" y="0"/>
                </a:lnTo>
                <a:lnTo>
                  <a:pt x="32000" y="0"/>
                </a:lnTo>
                <a:lnTo>
                  <a:pt x="32000" y="4705"/>
                </a:lnTo>
                <a:lnTo>
                  <a:pt x="32000" y="4705"/>
                </a:lnTo>
                <a:lnTo>
                  <a:pt x="32000" y="4705"/>
                </a:lnTo>
                <a:lnTo>
                  <a:pt x="32000" y="0"/>
                </a:lnTo>
                <a:lnTo>
                  <a:pt x="34666" y="0"/>
                </a:lnTo>
                <a:lnTo>
                  <a:pt x="34666" y="4705"/>
                </a:lnTo>
                <a:lnTo>
                  <a:pt x="34666" y="4705"/>
                </a:lnTo>
                <a:lnTo>
                  <a:pt x="34666" y="4705"/>
                </a:lnTo>
                <a:lnTo>
                  <a:pt x="34666" y="4705"/>
                </a:lnTo>
                <a:lnTo>
                  <a:pt x="34666" y="4705"/>
                </a:lnTo>
                <a:lnTo>
                  <a:pt x="34666" y="11764"/>
                </a:lnTo>
                <a:lnTo>
                  <a:pt x="34666" y="11764"/>
                </a:lnTo>
                <a:lnTo>
                  <a:pt x="34666" y="4705"/>
                </a:lnTo>
                <a:lnTo>
                  <a:pt x="37333" y="4705"/>
                </a:lnTo>
                <a:lnTo>
                  <a:pt x="37333" y="4705"/>
                </a:lnTo>
                <a:lnTo>
                  <a:pt x="37333" y="4705"/>
                </a:lnTo>
                <a:lnTo>
                  <a:pt x="37333" y="4705"/>
                </a:lnTo>
                <a:lnTo>
                  <a:pt x="37333" y="4705"/>
                </a:lnTo>
                <a:lnTo>
                  <a:pt x="37333" y="4705"/>
                </a:lnTo>
                <a:lnTo>
                  <a:pt x="41333" y="4705"/>
                </a:lnTo>
                <a:lnTo>
                  <a:pt x="41333" y="4705"/>
                </a:lnTo>
                <a:lnTo>
                  <a:pt x="41333" y="4705"/>
                </a:lnTo>
                <a:lnTo>
                  <a:pt x="41333" y="11764"/>
                </a:lnTo>
                <a:lnTo>
                  <a:pt x="44000" y="11764"/>
                </a:lnTo>
                <a:lnTo>
                  <a:pt x="44000" y="11764"/>
                </a:lnTo>
                <a:lnTo>
                  <a:pt x="44000" y="11764"/>
                </a:lnTo>
                <a:lnTo>
                  <a:pt x="44000" y="11764"/>
                </a:lnTo>
                <a:lnTo>
                  <a:pt x="46666" y="11764"/>
                </a:lnTo>
                <a:lnTo>
                  <a:pt x="46666" y="11764"/>
                </a:lnTo>
                <a:lnTo>
                  <a:pt x="46666" y="11764"/>
                </a:lnTo>
                <a:lnTo>
                  <a:pt x="46666" y="11764"/>
                </a:lnTo>
                <a:lnTo>
                  <a:pt x="49333" y="11764"/>
                </a:lnTo>
                <a:lnTo>
                  <a:pt x="49333" y="4705"/>
                </a:lnTo>
                <a:lnTo>
                  <a:pt x="49333" y="4705"/>
                </a:lnTo>
                <a:lnTo>
                  <a:pt x="49333" y="11764"/>
                </a:lnTo>
                <a:lnTo>
                  <a:pt x="49333" y="11764"/>
                </a:lnTo>
                <a:lnTo>
                  <a:pt x="52000" y="11764"/>
                </a:lnTo>
                <a:lnTo>
                  <a:pt x="52000" y="4705"/>
                </a:lnTo>
                <a:lnTo>
                  <a:pt x="52000" y="4705"/>
                </a:lnTo>
                <a:lnTo>
                  <a:pt x="52000" y="4705"/>
                </a:lnTo>
                <a:lnTo>
                  <a:pt x="52000" y="4705"/>
                </a:lnTo>
                <a:lnTo>
                  <a:pt x="56000" y="4705"/>
                </a:lnTo>
                <a:lnTo>
                  <a:pt x="56000" y="4705"/>
                </a:lnTo>
                <a:lnTo>
                  <a:pt x="56000" y="4705"/>
                </a:lnTo>
                <a:lnTo>
                  <a:pt x="56000" y="11764"/>
                </a:lnTo>
                <a:lnTo>
                  <a:pt x="56000" y="11764"/>
                </a:lnTo>
                <a:lnTo>
                  <a:pt x="56000" y="4705"/>
                </a:lnTo>
                <a:lnTo>
                  <a:pt x="58666" y="4705"/>
                </a:lnTo>
                <a:lnTo>
                  <a:pt x="58666" y="4705"/>
                </a:lnTo>
                <a:lnTo>
                  <a:pt x="58666" y="4705"/>
                </a:lnTo>
                <a:lnTo>
                  <a:pt x="58666" y="4705"/>
                </a:lnTo>
                <a:lnTo>
                  <a:pt x="61333" y="4705"/>
                </a:lnTo>
                <a:lnTo>
                  <a:pt x="61333" y="4705"/>
                </a:lnTo>
                <a:lnTo>
                  <a:pt x="61333" y="4705"/>
                </a:lnTo>
                <a:lnTo>
                  <a:pt x="61333" y="4705"/>
                </a:lnTo>
                <a:lnTo>
                  <a:pt x="61333" y="4705"/>
                </a:lnTo>
                <a:lnTo>
                  <a:pt x="64000" y="4705"/>
                </a:lnTo>
                <a:lnTo>
                  <a:pt x="64000" y="4705"/>
                </a:lnTo>
                <a:lnTo>
                  <a:pt x="64000" y="0"/>
                </a:lnTo>
                <a:lnTo>
                  <a:pt x="64000" y="0"/>
                </a:lnTo>
                <a:lnTo>
                  <a:pt x="64000" y="0"/>
                </a:lnTo>
                <a:lnTo>
                  <a:pt x="61333" y="0"/>
                </a:lnTo>
                <a:lnTo>
                  <a:pt x="61333" y="0"/>
                </a:lnTo>
                <a:lnTo>
                  <a:pt x="64000" y="0"/>
                </a:lnTo>
                <a:lnTo>
                  <a:pt x="64000" y="0"/>
                </a:lnTo>
                <a:lnTo>
                  <a:pt x="64000" y="0"/>
                </a:lnTo>
                <a:lnTo>
                  <a:pt x="64000" y="0"/>
                </a:lnTo>
                <a:lnTo>
                  <a:pt x="66666"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7" name="Shape 1257"/>
          <p:cNvSpPr/>
          <p:nvPr/>
        </p:nvSpPr>
        <p:spPr>
          <a:xfrm>
            <a:off x="2855119" y="3917952"/>
            <a:ext cx="107156" cy="80963"/>
          </a:xfrm>
          <a:custGeom>
            <a:avLst/>
            <a:gdLst/>
            <a:ahLst/>
            <a:cxnLst/>
            <a:rect l="0" t="0" r="0" b="0"/>
            <a:pathLst>
              <a:path w="120000" h="120000" extrusionOk="0">
                <a:moveTo>
                  <a:pt x="66666" y="0"/>
                </a:moveTo>
                <a:lnTo>
                  <a:pt x="66666" y="0"/>
                </a:lnTo>
                <a:lnTo>
                  <a:pt x="66666" y="0"/>
                </a:lnTo>
                <a:lnTo>
                  <a:pt x="66666" y="0"/>
                </a:lnTo>
                <a:lnTo>
                  <a:pt x="70666" y="0"/>
                </a:lnTo>
                <a:lnTo>
                  <a:pt x="70666" y="0"/>
                </a:lnTo>
                <a:lnTo>
                  <a:pt x="70666" y="0"/>
                </a:lnTo>
                <a:lnTo>
                  <a:pt x="70666" y="0"/>
                </a:lnTo>
                <a:lnTo>
                  <a:pt x="70666" y="0"/>
                </a:lnTo>
                <a:lnTo>
                  <a:pt x="70666" y="4705"/>
                </a:lnTo>
                <a:lnTo>
                  <a:pt x="73333" y="4705"/>
                </a:lnTo>
                <a:lnTo>
                  <a:pt x="73333" y="4705"/>
                </a:lnTo>
                <a:lnTo>
                  <a:pt x="73333" y="4705"/>
                </a:lnTo>
                <a:lnTo>
                  <a:pt x="73333" y="4705"/>
                </a:lnTo>
                <a:lnTo>
                  <a:pt x="73333" y="4705"/>
                </a:lnTo>
                <a:lnTo>
                  <a:pt x="76000" y="4705"/>
                </a:lnTo>
                <a:lnTo>
                  <a:pt x="76000" y="4705"/>
                </a:lnTo>
                <a:lnTo>
                  <a:pt x="76000" y="4705"/>
                </a:lnTo>
                <a:lnTo>
                  <a:pt x="76000" y="4705"/>
                </a:lnTo>
                <a:lnTo>
                  <a:pt x="78666" y="4705"/>
                </a:lnTo>
                <a:lnTo>
                  <a:pt x="78666" y="4705"/>
                </a:lnTo>
                <a:lnTo>
                  <a:pt x="78666" y="4705"/>
                </a:lnTo>
                <a:lnTo>
                  <a:pt x="78666" y="0"/>
                </a:lnTo>
                <a:lnTo>
                  <a:pt x="78666" y="0"/>
                </a:lnTo>
                <a:lnTo>
                  <a:pt x="81333" y="0"/>
                </a:lnTo>
                <a:lnTo>
                  <a:pt x="81333" y="0"/>
                </a:lnTo>
                <a:lnTo>
                  <a:pt x="81333" y="0"/>
                </a:lnTo>
                <a:lnTo>
                  <a:pt x="81333" y="0"/>
                </a:lnTo>
                <a:lnTo>
                  <a:pt x="81333" y="0"/>
                </a:lnTo>
                <a:lnTo>
                  <a:pt x="85333" y="0"/>
                </a:lnTo>
                <a:lnTo>
                  <a:pt x="85333" y="0"/>
                </a:lnTo>
                <a:lnTo>
                  <a:pt x="85333" y="0"/>
                </a:lnTo>
                <a:lnTo>
                  <a:pt x="85333" y="0"/>
                </a:lnTo>
                <a:lnTo>
                  <a:pt x="88000" y="0"/>
                </a:lnTo>
                <a:lnTo>
                  <a:pt x="88000" y="4705"/>
                </a:lnTo>
                <a:lnTo>
                  <a:pt x="88000" y="4705"/>
                </a:lnTo>
                <a:lnTo>
                  <a:pt x="88000" y="4705"/>
                </a:lnTo>
                <a:lnTo>
                  <a:pt x="88000" y="4705"/>
                </a:lnTo>
                <a:lnTo>
                  <a:pt x="90666" y="4705"/>
                </a:lnTo>
                <a:lnTo>
                  <a:pt x="90666" y="4705"/>
                </a:lnTo>
                <a:lnTo>
                  <a:pt x="90666" y="4705"/>
                </a:lnTo>
                <a:lnTo>
                  <a:pt x="90666" y="4705"/>
                </a:lnTo>
                <a:lnTo>
                  <a:pt x="90666" y="4705"/>
                </a:lnTo>
                <a:lnTo>
                  <a:pt x="90666" y="4705"/>
                </a:lnTo>
                <a:lnTo>
                  <a:pt x="90666" y="4705"/>
                </a:lnTo>
                <a:lnTo>
                  <a:pt x="90666" y="4705"/>
                </a:lnTo>
                <a:lnTo>
                  <a:pt x="93333" y="4705"/>
                </a:lnTo>
                <a:lnTo>
                  <a:pt x="93333" y="4705"/>
                </a:lnTo>
                <a:lnTo>
                  <a:pt x="93333" y="4705"/>
                </a:lnTo>
                <a:lnTo>
                  <a:pt x="96000" y="4705"/>
                </a:lnTo>
                <a:lnTo>
                  <a:pt x="96000" y="4705"/>
                </a:lnTo>
                <a:lnTo>
                  <a:pt x="96000" y="4705"/>
                </a:lnTo>
                <a:lnTo>
                  <a:pt x="96000" y="4705"/>
                </a:lnTo>
                <a:lnTo>
                  <a:pt x="96000" y="11764"/>
                </a:lnTo>
                <a:lnTo>
                  <a:pt x="100000" y="11764"/>
                </a:lnTo>
                <a:lnTo>
                  <a:pt x="100000" y="11764"/>
                </a:lnTo>
                <a:lnTo>
                  <a:pt x="100000" y="11764"/>
                </a:lnTo>
                <a:lnTo>
                  <a:pt x="100000" y="11764"/>
                </a:lnTo>
                <a:lnTo>
                  <a:pt x="100000" y="11764"/>
                </a:lnTo>
                <a:lnTo>
                  <a:pt x="100000" y="11764"/>
                </a:lnTo>
                <a:lnTo>
                  <a:pt x="100000" y="11764"/>
                </a:lnTo>
                <a:lnTo>
                  <a:pt x="102666" y="11764"/>
                </a:lnTo>
                <a:lnTo>
                  <a:pt x="102666" y="16470"/>
                </a:lnTo>
                <a:lnTo>
                  <a:pt x="102666" y="16470"/>
                </a:lnTo>
                <a:lnTo>
                  <a:pt x="102666" y="16470"/>
                </a:lnTo>
                <a:lnTo>
                  <a:pt x="102666" y="16470"/>
                </a:lnTo>
                <a:lnTo>
                  <a:pt x="102666" y="16470"/>
                </a:lnTo>
                <a:lnTo>
                  <a:pt x="105333" y="16470"/>
                </a:lnTo>
                <a:lnTo>
                  <a:pt x="105333" y="21176"/>
                </a:lnTo>
                <a:lnTo>
                  <a:pt x="105333" y="21176"/>
                </a:lnTo>
                <a:lnTo>
                  <a:pt x="105333" y="21176"/>
                </a:lnTo>
                <a:lnTo>
                  <a:pt x="105333" y="21176"/>
                </a:lnTo>
                <a:lnTo>
                  <a:pt x="105333" y="21176"/>
                </a:lnTo>
                <a:lnTo>
                  <a:pt x="105333" y="21176"/>
                </a:lnTo>
                <a:lnTo>
                  <a:pt x="108000" y="21176"/>
                </a:lnTo>
                <a:lnTo>
                  <a:pt x="108000" y="21176"/>
                </a:lnTo>
                <a:lnTo>
                  <a:pt x="108000" y="21176"/>
                </a:lnTo>
                <a:lnTo>
                  <a:pt x="108000" y="25882"/>
                </a:lnTo>
                <a:lnTo>
                  <a:pt x="108000" y="25882"/>
                </a:lnTo>
                <a:lnTo>
                  <a:pt x="110666" y="25882"/>
                </a:lnTo>
                <a:lnTo>
                  <a:pt x="110666" y="25882"/>
                </a:lnTo>
                <a:lnTo>
                  <a:pt x="110666" y="25882"/>
                </a:lnTo>
                <a:lnTo>
                  <a:pt x="110666" y="25882"/>
                </a:lnTo>
                <a:lnTo>
                  <a:pt x="114666" y="25882"/>
                </a:lnTo>
                <a:lnTo>
                  <a:pt x="114666" y="25882"/>
                </a:lnTo>
                <a:lnTo>
                  <a:pt x="114666" y="25882"/>
                </a:lnTo>
                <a:lnTo>
                  <a:pt x="114666" y="25882"/>
                </a:lnTo>
                <a:lnTo>
                  <a:pt x="114666" y="30588"/>
                </a:lnTo>
                <a:lnTo>
                  <a:pt x="114666" y="30588"/>
                </a:lnTo>
                <a:lnTo>
                  <a:pt x="114666" y="30588"/>
                </a:lnTo>
                <a:lnTo>
                  <a:pt x="114666" y="30588"/>
                </a:lnTo>
                <a:lnTo>
                  <a:pt x="117333" y="30588"/>
                </a:lnTo>
                <a:lnTo>
                  <a:pt x="117333" y="37647"/>
                </a:lnTo>
                <a:lnTo>
                  <a:pt x="117333" y="37647"/>
                </a:lnTo>
                <a:lnTo>
                  <a:pt x="117333" y="37647"/>
                </a:lnTo>
                <a:lnTo>
                  <a:pt x="117333" y="37647"/>
                </a:lnTo>
                <a:lnTo>
                  <a:pt x="117333" y="37647"/>
                </a:lnTo>
                <a:lnTo>
                  <a:pt x="117333" y="37647"/>
                </a:lnTo>
                <a:lnTo>
                  <a:pt x="120000" y="37647"/>
                </a:lnTo>
                <a:lnTo>
                  <a:pt x="120000" y="42352"/>
                </a:lnTo>
                <a:lnTo>
                  <a:pt x="117333" y="42352"/>
                </a:lnTo>
                <a:lnTo>
                  <a:pt x="117333" y="42352"/>
                </a:lnTo>
                <a:lnTo>
                  <a:pt x="117333" y="42352"/>
                </a:lnTo>
                <a:lnTo>
                  <a:pt x="117333" y="42352"/>
                </a:lnTo>
                <a:lnTo>
                  <a:pt x="114666" y="42352"/>
                </a:lnTo>
                <a:lnTo>
                  <a:pt x="114666" y="42352"/>
                </a:lnTo>
                <a:lnTo>
                  <a:pt x="114666" y="42352"/>
                </a:lnTo>
                <a:lnTo>
                  <a:pt x="114666" y="42352"/>
                </a:lnTo>
                <a:lnTo>
                  <a:pt x="110666" y="42352"/>
                </a:lnTo>
                <a:lnTo>
                  <a:pt x="110666" y="42352"/>
                </a:lnTo>
                <a:lnTo>
                  <a:pt x="110666" y="42352"/>
                </a:lnTo>
                <a:lnTo>
                  <a:pt x="110666" y="42352"/>
                </a:lnTo>
                <a:lnTo>
                  <a:pt x="110666" y="42352"/>
                </a:lnTo>
                <a:lnTo>
                  <a:pt x="110666" y="47058"/>
                </a:lnTo>
                <a:lnTo>
                  <a:pt x="108000" y="47058"/>
                </a:lnTo>
                <a:lnTo>
                  <a:pt x="108000" y="47058"/>
                </a:lnTo>
                <a:lnTo>
                  <a:pt x="108000" y="47058"/>
                </a:lnTo>
                <a:lnTo>
                  <a:pt x="108000" y="47058"/>
                </a:lnTo>
                <a:lnTo>
                  <a:pt x="108000" y="47058"/>
                </a:lnTo>
                <a:lnTo>
                  <a:pt x="108000" y="47058"/>
                </a:lnTo>
                <a:lnTo>
                  <a:pt x="105333" y="47058"/>
                </a:lnTo>
                <a:lnTo>
                  <a:pt x="105333" y="47058"/>
                </a:lnTo>
                <a:lnTo>
                  <a:pt x="105333" y="51764"/>
                </a:lnTo>
                <a:lnTo>
                  <a:pt x="105333" y="51764"/>
                </a:lnTo>
                <a:lnTo>
                  <a:pt x="105333" y="51764"/>
                </a:lnTo>
                <a:lnTo>
                  <a:pt x="102666" y="51764"/>
                </a:lnTo>
                <a:lnTo>
                  <a:pt x="102666" y="51764"/>
                </a:lnTo>
                <a:lnTo>
                  <a:pt x="102666" y="51764"/>
                </a:lnTo>
                <a:lnTo>
                  <a:pt x="100000" y="51764"/>
                </a:lnTo>
                <a:lnTo>
                  <a:pt x="100000" y="47058"/>
                </a:lnTo>
                <a:lnTo>
                  <a:pt x="100000" y="47058"/>
                </a:lnTo>
                <a:lnTo>
                  <a:pt x="100000" y="51764"/>
                </a:lnTo>
                <a:lnTo>
                  <a:pt x="100000" y="51764"/>
                </a:lnTo>
                <a:lnTo>
                  <a:pt x="100000" y="51764"/>
                </a:lnTo>
                <a:lnTo>
                  <a:pt x="100000" y="51764"/>
                </a:lnTo>
                <a:lnTo>
                  <a:pt x="100000" y="51764"/>
                </a:lnTo>
                <a:lnTo>
                  <a:pt x="96000" y="51764"/>
                </a:lnTo>
                <a:lnTo>
                  <a:pt x="96000" y="51764"/>
                </a:lnTo>
                <a:lnTo>
                  <a:pt x="96000" y="51764"/>
                </a:lnTo>
                <a:lnTo>
                  <a:pt x="96000" y="51764"/>
                </a:lnTo>
                <a:lnTo>
                  <a:pt x="96000" y="51764"/>
                </a:lnTo>
                <a:lnTo>
                  <a:pt x="96000" y="51764"/>
                </a:lnTo>
                <a:lnTo>
                  <a:pt x="96000" y="51764"/>
                </a:lnTo>
                <a:lnTo>
                  <a:pt x="96000" y="51764"/>
                </a:lnTo>
                <a:lnTo>
                  <a:pt x="93333" y="51764"/>
                </a:lnTo>
                <a:lnTo>
                  <a:pt x="93333" y="56470"/>
                </a:lnTo>
                <a:lnTo>
                  <a:pt x="93333" y="56470"/>
                </a:lnTo>
                <a:lnTo>
                  <a:pt x="93333" y="56470"/>
                </a:lnTo>
                <a:lnTo>
                  <a:pt x="90666" y="56470"/>
                </a:lnTo>
                <a:lnTo>
                  <a:pt x="90666" y="51764"/>
                </a:lnTo>
                <a:lnTo>
                  <a:pt x="90666" y="51764"/>
                </a:lnTo>
                <a:lnTo>
                  <a:pt x="90666" y="51764"/>
                </a:lnTo>
                <a:lnTo>
                  <a:pt x="90666" y="51764"/>
                </a:lnTo>
                <a:lnTo>
                  <a:pt x="88000" y="51764"/>
                </a:lnTo>
                <a:lnTo>
                  <a:pt x="88000" y="51764"/>
                </a:lnTo>
                <a:lnTo>
                  <a:pt x="88000" y="51764"/>
                </a:lnTo>
                <a:lnTo>
                  <a:pt x="88000" y="51764"/>
                </a:lnTo>
                <a:lnTo>
                  <a:pt x="88000" y="47058"/>
                </a:lnTo>
                <a:lnTo>
                  <a:pt x="88000" y="47058"/>
                </a:lnTo>
                <a:lnTo>
                  <a:pt x="88000" y="47058"/>
                </a:lnTo>
                <a:lnTo>
                  <a:pt x="88000" y="47058"/>
                </a:lnTo>
                <a:lnTo>
                  <a:pt x="88000" y="47058"/>
                </a:lnTo>
                <a:lnTo>
                  <a:pt x="85333" y="47058"/>
                </a:lnTo>
                <a:lnTo>
                  <a:pt x="85333" y="47058"/>
                </a:lnTo>
                <a:lnTo>
                  <a:pt x="85333" y="51764"/>
                </a:lnTo>
                <a:lnTo>
                  <a:pt x="85333" y="51764"/>
                </a:lnTo>
                <a:lnTo>
                  <a:pt x="81333" y="51764"/>
                </a:lnTo>
                <a:lnTo>
                  <a:pt x="81333" y="51764"/>
                </a:lnTo>
                <a:lnTo>
                  <a:pt x="81333" y="51764"/>
                </a:lnTo>
                <a:lnTo>
                  <a:pt x="81333" y="51764"/>
                </a:lnTo>
                <a:lnTo>
                  <a:pt x="81333" y="56470"/>
                </a:lnTo>
                <a:lnTo>
                  <a:pt x="81333" y="56470"/>
                </a:lnTo>
                <a:lnTo>
                  <a:pt x="81333" y="56470"/>
                </a:lnTo>
                <a:lnTo>
                  <a:pt x="81333" y="56470"/>
                </a:lnTo>
                <a:lnTo>
                  <a:pt x="81333" y="56470"/>
                </a:lnTo>
                <a:lnTo>
                  <a:pt x="81333" y="63529"/>
                </a:lnTo>
                <a:lnTo>
                  <a:pt x="78666" y="63529"/>
                </a:lnTo>
                <a:lnTo>
                  <a:pt x="78666" y="63529"/>
                </a:lnTo>
                <a:lnTo>
                  <a:pt x="78666" y="63529"/>
                </a:lnTo>
                <a:lnTo>
                  <a:pt x="78666" y="63529"/>
                </a:lnTo>
                <a:lnTo>
                  <a:pt x="78666" y="63529"/>
                </a:lnTo>
                <a:lnTo>
                  <a:pt x="78666" y="68235"/>
                </a:lnTo>
                <a:lnTo>
                  <a:pt x="78666" y="68235"/>
                </a:lnTo>
                <a:lnTo>
                  <a:pt x="78666" y="68235"/>
                </a:lnTo>
                <a:lnTo>
                  <a:pt x="78666" y="68235"/>
                </a:lnTo>
                <a:lnTo>
                  <a:pt x="78666" y="68235"/>
                </a:lnTo>
                <a:lnTo>
                  <a:pt x="78666" y="68235"/>
                </a:lnTo>
                <a:lnTo>
                  <a:pt x="78666" y="68235"/>
                </a:lnTo>
                <a:lnTo>
                  <a:pt x="76000" y="68235"/>
                </a:lnTo>
                <a:lnTo>
                  <a:pt x="76000" y="72941"/>
                </a:lnTo>
                <a:lnTo>
                  <a:pt x="76000" y="72941"/>
                </a:lnTo>
                <a:lnTo>
                  <a:pt x="76000" y="72941"/>
                </a:lnTo>
                <a:lnTo>
                  <a:pt x="76000" y="72941"/>
                </a:lnTo>
                <a:lnTo>
                  <a:pt x="76000" y="72941"/>
                </a:lnTo>
                <a:lnTo>
                  <a:pt x="73333" y="72941"/>
                </a:lnTo>
                <a:lnTo>
                  <a:pt x="73333" y="77647"/>
                </a:lnTo>
                <a:lnTo>
                  <a:pt x="73333" y="77647"/>
                </a:lnTo>
                <a:lnTo>
                  <a:pt x="73333" y="77647"/>
                </a:lnTo>
                <a:lnTo>
                  <a:pt x="73333" y="77647"/>
                </a:lnTo>
                <a:lnTo>
                  <a:pt x="73333" y="77647"/>
                </a:lnTo>
                <a:lnTo>
                  <a:pt x="70666" y="77647"/>
                </a:lnTo>
                <a:lnTo>
                  <a:pt x="70666" y="77647"/>
                </a:lnTo>
                <a:lnTo>
                  <a:pt x="70666" y="77647"/>
                </a:lnTo>
                <a:lnTo>
                  <a:pt x="70666" y="77647"/>
                </a:lnTo>
                <a:lnTo>
                  <a:pt x="70666" y="82352"/>
                </a:lnTo>
                <a:lnTo>
                  <a:pt x="70666" y="82352"/>
                </a:lnTo>
                <a:lnTo>
                  <a:pt x="70666" y="82352"/>
                </a:lnTo>
                <a:lnTo>
                  <a:pt x="70666" y="82352"/>
                </a:lnTo>
                <a:lnTo>
                  <a:pt x="70666" y="89411"/>
                </a:lnTo>
                <a:lnTo>
                  <a:pt x="66666" y="89411"/>
                </a:lnTo>
                <a:lnTo>
                  <a:pt x="66666" y="89411"/>
                </a:lnTo>
                <a:lnTo>
                  <a:pt x="66666" y="82352"/>
                </a:lnTo>
                <a:lnTo>
                  <a:pt x="66666" y="82352"/>
                </a:lnTo>
                <a:lnTo>
                  <a:pt x="66666" y="82352"/>
                </a:lnTo>
                <a:lnTo>
                  <a:pt x="64000" y="82352"/>
                </a:lnTo>
                <a:lnTo>
                  <a:pt x="64000" y="82352"/>
                </a:lnTo>
                <a:lnTo>
                  <a:pt x="64000" y="82352"/>
                </a:lnTo>
                <a:lnTo>
                  <a:pt x="64000" y="82352"/>
                </a:lnTo>
                <a:lnTo>
                  <a:pt x="64000" y="77647"/>
                </a:lnTo>
                <a:lnTo>
                  <a:pt x="64000" y="77647"/>
                </a:lnTo>
                <a:lnTo>
                  <a:pt x="64000" y="77647"/>
                </a:lnTo>
                <a:lnTo>
                  <a:pt x="64000" y="77647"/>
                </a:lnTo>
                <a:lnTo>
                  <a:pt x="61333" y="77647"/>
                </a:lnTo>
                <a:lnTo>
                  <a:pt x="61333" y="77647"/>
                </a:lnTo>
                <a:lnTo>
                  <a:pt x="61333" y="77647"/>
                </a:lnTo>
                <a:lnTo>
                  <a:pt x="61333" y="77647"/>
                </a:lnTo>
                <a:lnTo>
                  <a:pt x="61333" y="77647"/>
                </a:lnTo>
                <a:lnTo>
                  <a:pt x="61333" y="82352"/>
                </a:lnTo>
                <a:lnTo>
                  <a:pt x="61333" y="82352"/>
                </a:lnTo>
                <a:lnTo>
                  <a:pt x="61333" y="82352"/>
                </a:lnTo>
                <a:lnTo>
                  <a:pt x="58666" y="82352"/>
                </a:lnTo>
                <a:lnTo>
                  <a:pt x="58666" y="82352"/>
                </a:lnTo>
                <a:lnTo>
                  <a:pt x="58666" y="82352"/>
                </a:lnTo>
                <a:lnTo>
                  <a:pt x="58666" y="89411"/>
                </a:lnTo>
                <a:lnTo>
                  <a:pt x="58666" y="89411"/>
                </a:lnTo>
                <a:lnTo>
                  <a:pt x="58666" y="89411"/>
                </a:lnTo>
                <a:lnTo>
                  <a:pt x="58666" y="89411"/>
                </a:lnTo>
                <a:lnTo>
                  <a:pt x="56000" y="89411"/>
                </a:lnTo>
                <a:lnTo>
                  <a:pt x="56000" y="89411"/>
                </a:lnTo>
                <a:lnTo>
                  <a:pt x="56000" y="89411"/>
                </a:lnTo>
                <a:lnTo>
                  <a:pt x="56000" y="89411"/>
                </a:lnTo>
                <a:lnTo>
                  <a:pt x="56000" y="89411"/>
                </a:lnTo>
                <a:lnTo>
                  <a:pt x="52000" y="89411"/>
                </a:lnTo>
                <a:lnTo>
                  <a:pt x="52000" y="89411"/>
                </a:lnTo>
                <a:lnTo>
                  <a:pt x="52000" y="89411"/>
                </a:lnTo>
                <a:lnTo>
                  <a:pt x="52000" y="89411"/>
                </a:lnTo>
                <a:lnTo>
                  <a:pt x="49333" y="89411"/>
                </a:lnTo>
                <a:lnTo>
                  <a:pt x="49333" y="89411"/>
                </a:lnTo>
                <a:lnTo>
                  <a:pt x="49333" y="89411"/>
                </a:lnTo>
                <a:lnTo>
                  <a:pt x="49333" y="94117"/>
                </a:lnTo>
                <a:lnTo>
                  <a:pt x="49333" y="94117"/>
                </a:lnTo>
                <a:lnTo>
                  <a:pt x="49333" y="94117"/>
                </a:lnTo>
                <a:lnTo>
                  <a:pt x="49333" y="94117"/>
                </a:lnTo>
                <a:lnTo>
                  <a:pt x="49333" y="94117"/>
                </a:lnTo>
                <a:lnTo>
                  <a:pt x="49333" y="98823"/>
                </a:lnTo>
                <a:lnTo>
                  <a:pt x="49333" y="98823"/>
                </a:lnTo>
                <a:lnTo>
                  <a:pt x="49333" y="98823"/>
                </a:lnTo>
                <a:lnTo>
                  <a:pt x="49333" y="103529"/>
                </a:lnTo>
                <a:lnTo>
                  <a:pt x="49333" y="103529"/>
                </a:lnTo>
                <a:lnTo>
                  <a:pt x="49333" y="103529"/>
                </a:lnTo>
                <a:lnTo>
                  <a:pt x="49333" y="103529"/>
                </a:lnTo>
                <a:lnTo>
                  <a:pt x="49333" y="103529"/>
                </a:lnTo>
                <a:lnTo>
                  <a:pt x="49333" y="103529"/>
                </a:lnTo>
                <a:lnTo>
                  <a:pt x="49333" y="108235"/>
                </a:lnTo>
                <a:lnTo>
                  <a:pt x="49333" y="108235"/>
                </a:lnTo>
                <a:lnTo>
                  <a:pt x="49333" y="108235"/>
                </a:lnTo>
                <a:lnTo>
                  <a:pt x="49333" y="108235"/>
                </a:lnTo>
                <a:lnTo>
                  <a:pt x="46666" y="108235"/>
                </a:lnTo>
                <a:lnTo>
                  <a:pt x="46666" y="108235"/>
                </a:lnTo>
                <a:lnTo>
                  <a:pt x="46666" y="108235"/>
                </a:lnTo>
                <a:lnTo>
                  <a:pt x="46666" y="108235"/>
                </a:lnTo>
                <a:lnTo>
                  <a:pt x="46666" y="115294"/>
                </a:lnTo>
                <a:lnTo>
                  <a:pt x="46666" y="115294"/>
                </a:lnTo>
                <a:lnTo>
                  <a:pt x="46666" y="115294"/>
                </a:lnTo>
                <a:lnTo>
                  <a:pt x="46666" y="120000"/>
                </a:lnTo>
                <a:lnTo>
                  <a:pt x="46666" y="120000"/>
                </a:lnTo>
                <a:lnTo>
                  <a:pt x="46666" y="120000"/>
                </a:lnTo>
                <a:lnTo>
                  <a:pt x="44000" y="120000"/>
                </a:lnTo>
                <a:lnTo>
                  <a:pt x="44000" y="120000"/>
                </a:lnTo>
                <a:lnTo>
                  <a:pt x="44000" y="120000"/>
                </a:lnTo>
                <a:lnTo>
                  <a:pt x="44000" y="120000"/>
                </a:lnTo>
                <a:lnTo>
                  <a:pt x="44000" y="120000"/>
                </a:lnTo>
                <a:lnTo>
                  <a:pt x="41333" y="120000"/>
                </a:lnTo>
                <a:lnTo>
                  <a:pt x="41333" y="120000"/>
                </a:lnTo>
                <a:lnTo>
                  <a:pt x="41333" y="120000"/>
                </a:lnTo>
                <a:lnTo>
                  <a:pt x="37333" y="120000"/>
                </a:lnTo>
                <a:lnTo>
                  <a:pt x="37333" y="120000"/>
                </a:lnTo>
                <a:lnTo>
                  <a:pt x="37333" y="120000"/>
                </a:lnTo>
                <a:lnTo>
                  <a:pt x="37333" y="120000"/>
                </a:lnTo>
                <a:lnTo>
                  <a:pt x="37333" y="120000"/>
                </a:lnTo>
                <a:lnTo>
                  <a:pt x="37333" y="120000"/>
                </a:lnTo>
                <a:lnTo>
                  <a:pt x="34666" y="120000"/>
                </a:lnTo>
                <a:lnTo>
                  <a:pt x="34666" y="115294"/>
                </a:lnTo>
                <a:lnTo>
                  <a:pt x="34666" y="115294"/>
                </a:lnTo>
                <a:lnTo>
                  <a:pt x="34666" y="115294"/>
                </a:lnTo>
                <a:lnTo>
                  <a:pt x="34666" y="115294"/>
                </a:lnTo>
                <a:lnTo>
                  <a:pt x="34666" y="108235"/>
                </a:lnTo>
                <a:lnTo>
                  <a:pt x="34666" y="108235"/>
                </a:lnTo>
                <a:lnTo>
                  <a:pt x="34666" y="108235"/>
                </a:lnTo>
                <a:lnTo>
                  <a:pt x="34666" y="108235"/>
                </a:lnTo>
                <a:lnTo>
                  <a:pt x="34666" y="108235"/>
                </a:lnTo>
                <a:lnTo>
                  <a:pt x="34666" y="115294"/>
                </a:lnTo>
                <a:lnTo>
                  <a:pt x="32000" y="115294"/>
                </a:lnTo>
                <a:lnTo>
                  <a:pt x="32000" y="115294"/>
                </a:lnTo>
                <a:lnTo>
                  <a:pt x="32000" y="115294"/>
                </a:lnTo>
                <a:lnTo>
                  <a:pt x="32000" y="108235"/>
                </a:lnTo>
                <a:lnTo>
                  <a:pt x="32000" y="108235"/>
                </a:lnTo>
                <a:lnTo>
                  <a:pt x="29333" y="108235"/>
                </a:lnTo>
                <a:lnTo>
                  <a:pt x="29333" y="108235"/>
                </a:lnTo>
                <a:lnTo>
                  <a:pt x="29333" y="108235"/>
                </a:lnTo>
                <a:lnTo>
                  <a:pt x="29333" y="108235"/>
                </a:lnTo>
                <a:lnTo>
                  <a:pt x="29333" y="103529"/>
                </a:lnTo>
                <a:lnTo>
                  <a:pt x="29333" y="103529"/>
                </a:lnTo>
                <a:lnTo>
                  <a:pt x="29333" y="103529"/>
                </a:lnTo>
                <a:lnTo>
                  <a:pt x="29333" y="103529"/>
                </a:lnTo>
                <a:lnTo>
                  <a:pt x="29333" y="103529"/>
                </a:lnTo>
                <a:lnTo>
                  <a:pt x="32000" y="103529"/>
                </a:lnTo>
                <a:lnTo>
                  <a:pt x="32000" y="98823"/>
                </a:lnTo>
                <a:lnTo>
                  <a:pt x="29333" y="98823"/>
                </a:lnTo>
                <a:lnTo>
                  <a:pt x="29333" y="98823"/>
                </a:lnTo>
                <a:lnTo>
                  <a:pt x="29333" y="98823"/>
                </a:lnTo>
                <a:lnTo>
                  <a:pt x="29333" y="98823"/>
                </a:lnTo>
                <a:lnTo>
                  <a:pt x="29333" y="98823"/>
                </a:lnTo>
                <a:lnTo>
                  <a:pt x="29333" y="94117"/>
                </a:lnTo>
                <a:lnTo>
                  <a:pt x="29333" y="94117"/>
                </a:lnTo>
                <a:lnTo>
                  <a:pt x="29333" y="94117"/>
                </a:lnTo>
                <a:lnTo>
                  <a:pt x="29333" y="89411"/>
                </a:lnTo>
                <a:lnTo>
                  <a:pt x="32000" y="89411"/>
                </a:lnTo>
                <a:lnTo>
                  <a:pt x="32000" y="89411"/>
                </a:lnTo>
                <a:lnTo>
                  <a:pt x="32000" y="89411"/>
                </a:lnTo>
                <a:lnTo>
                  <a:pt x="29333" y="89411"/>
                </a:lnTo>
                <a:lnTo>
                  <a:pt x="29333" y="82352"/>
                </a:lnTo>
                <a:lnTo>
                  <a:pt x="29333" y="82352"/>
                </a:lnTo>
                <a:lnTo>
                  <a:pt x="29333" y="82352"/>
                </a:lnTo>
                <a:lnTo>
                  <a:pt x="29333" y="82352"/>
                </a:lnTo>
                <a:lnTo>
                  <a:pt x="29333" y="82352"/>
                </a:lnTo>
                <a:lnTo>
                  <a:pt x="26666" y="82352"/>
                </a:lnTo>
                <a:lnTo>
                  <a:pt x="26666" y="82352"/>
                </a:lnTo>
                <a:lnTo>
                  <a:pt x="26666" y="82352"/>
                </a:lnTo>
                <a:lnTo>
                  <a:pt x="26666" y="82352"/>
                </a:lnTo>
                <a:lnTo>
                  <a:pt x="26666" y="82352"/>
                </a:lnTo>
                <a:lnTo>
                  <a:pt x="26666" y="82352"/>
                </a:lnTo>
                <a:lnTo>
                  <a:pt x="26666" y="82352"/>
                </a:lnTo>
                <a:lnTo>
                  <a:pt x="22666" y="82352"/>
                </a:lnTo>
                <a:lnTo>
                  <a:pt x="22666" y="82352"/>
                </a:lnTo>
                <a:lnTo>
                  <a:pt x="22666" y="82352"/>
                </a:lnTo>
                <a:lnTo>
                  <a:pt x="20000" y="82352"/>
                </a:lnTo>
                <a:lnTo>
                  <a:pt x="20000" y="82352"/>
                </a:lnTo>
                <a:lnTo>
                  <a:pt x="20000" y="82352"/>
                </a:lnTo>
                <a:lnTo>
                  <a:pt x="20000" y="82352"/>
                </a:lnTo>
                <a:lnTo>
                  <a:pt x="20000" y="82352"/>
                </a:lnTo>
                <a:lnTo>
                  <a:pt x="20000" y="82352"/>
                </a:lnTo>
                <a:lnTo>
                  <a:pt x="17333" y="82352"/>
                </a:lnTo>
                <a:lnTo>
                  <a:pt x="17333" y="82352"/>
                </a:lnTo>
                <a:lnTo>
                  <a:pt x="17333" y="82352"/>
                </a:lnTo>
                <a:lnTo>
                  <a:pt x="14666" y="82352"/>
                </a:lnTo>
                <a:lnTo>
                  <a:pt x="14666" y="82352"/>
                </a:lnTo>
                <a:lnTo>
                  <a:pt x="14666" y="82352"/>
                </a:lnTo>
                <a:lnTo>
                  <a:pt x="14666" y="82352"/>
                </a:lnTo>
                <a:lnTo>
                  <a:pt x="14666" y="77647"/>
                </a:lnTo>
                <a:lnTo>
                  <a:pt x="14666" y="77647"/>
                </a:lnTo>
                <a:lnTo>
                  <a:pt x="14666" y="77647"/>
                </a:lnTo>
                <a:lnTo>
                  <a:pt x="12000" y="77647"/>
                </a:lnTo>
                <a:lnTo>
                  <a:pt x="12000" y="77647"/>
                </a:lnTo>
                <a:lnTo>
                  <a:pt x="12000" y="77647"/>
                </a:lnTo>
                <a:lnTo>
                  <a:pt x="12000" y="77647"/>
                </a:lnTo>
                <a:lnTo>
                  <a:pt x="12000" y="77647"/>
                </a:lnTo>
                <a:lnTo>
                  <a:pt x="12000" y="77647"/>
                </a:lnTo>
                <a:lnTo>
                  <a:pt x="8000" y="77647"/>
                </a:lnTo>
                <a:lnTo>
                  <a:pt x="8000" y="72941"/>
                </a:lnTo>
                <a:lnTo>
                  <a:pt x="8000" y="72941"/>
                </a:lnTo>
                <a:lnTo>
                  <a:pt x="8000" y="72941"/>
                </a:lnTo>
                <a:lnTo>
                  <a:pt x="8000" y="72941"/>
                </a:lnTo>
                <a:lnTo>
                  <a:pt x="8000" y="72941"/>
                </a:lnTo>
                <a:lnTo>
                  <a:pt x="5333" y="72941"/>
                </a:lnTo>
                <a:lnTo>
                  <a:pt x="5333" y="72941"/>
                </a:lnTo>
                <a:lnTo>
                  <a:pt x="5333" y="68235"/>
                </a:lnTo>
                <a:lnTo>
                  <a:pt x="5333" y="68235"/>
                </a:lnTo>
                <a:lnTo>
                  <a:pt x="5333" y="68235"/>
                </a:lnTo>
                <a:lnTo>
                  <a:pt x="5333" y="68235"/>
                </a:lnTo>
                <a:lnTo>
                  <a:pt x="5333" y="68235"/>
                </a:lnTo>
                <a:lnTo>
                  <a:pt x="2666" y="68235"/>
                </a:lnTo>
                <a:lnTo>
                  <a:pt x="2666" y="68235"/>
                </a:lnTo>
                <a:lnTo>
                  <a:pt x="2666" y="68235"/>
                </a:lnTo>
                <a:lnTo>
                  <a:pt x="2666" y="63529"/>
                </a:lnTo>
                <a:lnTo>
                  <a:pt x="2666" y="63529"/>
                </a:lnTo>
                <a:lnTo>
                  <a:pt x="0" y="63529"/>
                </a:lnTo>
                <a:lnTo>
                  <a:pt x="0" y="63529"/>
                </a:lnTo>
                <a:lnTo>
                  <a:pt x="0" y="63529"/>
                </a:lnTo>
                <a:lnTo>
                  <a:pt x="0" y="63529"/>
                </a:lnTo>
                <a:lnTo>
                  <a:pt x="0" y="63529"/>
                </a:lnTo>
                <a:lnTo>
                  <a:pt x="0" y="63529"/>
                </a:lnTo>
                <a:lnTo>
                  <a:pt x="0" y="56470"/>
                </a:lnTo>
                <a:lnTo>
                  <a:pt x="2666" y="56470"/>
                </a:lnTo>
                <a:lnTo>
                  <a:pt x="2666" y="56470"/>
                </a:lnTo>
                <a:lnTo>
                  <a:pt x="2666" y="56470"/>
                </a:lnTo>
                <a:lnTo>
                  <a:pt x="2666" y="56470"/>
                </a:lnTo>
                <a:lnTo>
                  <a:pt x="2666" y="56470"/>
                </a:lnTo>
                <a:lnTo>
                  <a:pt x="2666" y="51764"/>
                </a:lnTo>
                <a:lnTo>
                  <a:pt x="2666" y="51764"/>
                </a:lnTo>
                <a:lnTo>
                  <a:pt x="2666" y="51764"/>
                </a:lnTo>
                <a:lnTo>
                  <a:pt x="2666" y="51764"/>
                </a:lnTo>
                <a:lnTo>
                  <a:pt x="2666" y="51764"/>
                </a:lnTo>
                <a:lnTo>
                  <a:pt x="2666" y="47058"/>
                </a:lnTo>
                <a:lnTo>
                  <a:pt x="2666" y="47058"/>
                </a:lnTo>
                <a:lnTo>
                  <a:pt x="2666" y="47058"/>
                </a:lnTo>
                <a:lnTo>
                  <a:pt x="2666" y="47058"/>
                </a:lnTo>
                <a:lnTo>
                  <a:pt x="2666" y="42352"/>
                </a:lnTo>
                <a:lnTo>
                  <a:pt x="2666" y="42352"/>
                </a:lnTo>
                <a:lnTo>
                  <a:pt x="2666" y="42352"/>
                </a:lnTo>
                <a:lnTo>
                  <a:pt x="2666" y="42352"/>
                </a:lnTo>
                <a:lnTo>
                  <a:pt x="2666" y="37647"/>
                </a:lnTo>
                <a:lnTo>
                  <a:pt x="2666" y="37647"/>
                </a:lnTo>
                <a:lnTo>
                  <a:pt x="2666" y="37647"/>
                </a:lnTo>
                <a:lnTo>
                  <a:pt x="5333" y="37647"/>
                </a:lnTo>
                <a:lnTo>
                  <a:pt x="5333" y="37647"/>
                </a:lnTo>
                <a:lnTo>
                  <a:pt x="5333" y="37647"/>
                </a:lnTo>
                <a:lnTo>
                  <a:pt x="5333" y="37647"/>
                </a:lnTo>
                <a:lnTo>
                  <a:pt x="5333" y="37647"/>
                </a:lnTo>
                <a:lnTo>
                  <a:pt x="5333" y="30588"/>
                </a:lnTo>
                <a:lnTo>
                  <a:pt x="8000" y="30588"/>
                </a:lnTo>
                <a:lnTo>
                  <a:pt x="8000" y="30588"/>
                </a:lnTo>
                <a:lnTo>
                  <a:pt x="8000" y="30588"/>
                </a:lnTo>
                <a:lnTo>
                  <a:pt x="8000" y="30588"/>
                </a:lnTo>
                <a:lnTo>
                  <a:pt x="8000" y="30588"/>
                </a:lnTo>
                <a:lnTo>
                  <a:pt x="12000" y="30588"/>
                </a:lnTo>
                <a:lnTo>
                  <a:pt x="12000" y="25882"/>
                </a:lnTo>
                <a:lnTo>
                  <a:pt x="12000" y="25882"/>
                </a:lnTo>
                <a:lnTo>
                  <a:pt x="12000" y="25882"/>
                </a:lnTo>
                <a:lnTo>
                  <a:pt x="12000" y="25882"/>
                </a:lnTo>
                <a:lnTo>
                  <a:pt x="12000" y="25882"/>
                </a:lnTo>
                <a:lnTo>
                  <a:pt x="12000" y="25882"/>
                </a:lnTo>
                <a:lnTo>
                  <a:pt x="14666" y="25882"/>
                </a:lnTo>
                <a:lnTo>
                  <a:pt x="14666" y="21176"/>
                </a:lnTo>
                <a:lnTo>
                  <a:pt x="14666" y="21176"/>
                </a:lnTo>
                <a:lnTo>
                  <a:pt x="14666" y="21176"/>
                </a:lnTo>
                <a:lnTo>
                  <a:pt x="14666" y="21176"/>
                </a:lnTo>
                <a:lnTo>
                  <a:pt x="14666" y="21176"/>
                </a:lnTo>
                <a:lnTo>
                  <a:pt x="14666" y="21176"/>
                </a:lnTo>
                <a:lnTo>
                  <a:pt x="17333" y="21176"/>
                </a:lnTo>
                <a:lnTo>
                  <a:pt x="17333" y="16470"/>
                </a:lnTo>
                <a:lnTo>
                  <a:pt x="17333" y="16470"/>
                </a:lnTo>
                <a:lnTo>
                  <a:pt x="17333" y="16470"/>
                </a:lnTo>
                <a:lnTo>
                  <a:pt x="17333" y="16470"/>
                </a:lnTo>
                <a:lnTo>
                  <a:pt x="17333" y="16470"/>
                </a:lnTo>
                <a:lnTo>
                  <a:pt x="20000" y="16470"/>
                </a:lnTo>
                <a:lnTo>
                  <a:pt x="20000" y="11764"/>
                </a:lnTo>
                <a:lnTo>
                  <a:pt x="20000" y="11764"/>
                </a:lnTo>
                <a:lnTo>
                  <a:pt x="20000" y="11764"/>
                </a:lnTo>
                <a:lnTo>
                  <a:pt x="20000" y="11764"/>
                </a:lnTo>
                <a:lnTo>
                  <a:pt x="20000" y="11764"/>
                </a:lnTo>
                <a:lnTo>
                  <a:pt x="20000" y="11764"/>
                </a:lnTo>
                <a:lnTo>
                  <a:pt x="20000" y="11764"/>
                </a:lnTo>
                <a:lnTo>
                  <a:pt x="22666" y="11764"/>
                </a:lnTo>
                <a:lnTo>
                  <a:pt x="22666" y="11764"/>
                </a:lnTo>
                <a:lnTo>
                  <a:pt x="22666" y="11764"/>
                </a:lnTo>
                <a:lnTo>
                  <a:pt x="22666" y="11764"/>
                </a:lnTo>
                <a:lnTo>
                  <a:pt x="22666" y="11764"/>
                </a:lnTo>
                <a:lnTo>
                  <a:pt x="26666" y="11764"/>
                </a:lnTo>
                <a:lnTo>
                  <a:pt x="26666" y="11764"/>
                </a:lnTo>
                <a:lnTo>
                  <a:pt x="26666" y="4705"/>
                </a:lnTo>
                <a:lnTo>
                  <a:pt x="26666" y="4705"/>
                </a:lnTo>
                <a:lnTo>
                  <a:pt x="26666" y="4705"/>
                </a:lnTo>
                <a:lnTo>
                  <a:pt x="26666" y="4705"/>
                </a:lnTo>
                <a:lnTo>
                  <a:pt x="26666" y="4705"/>
                </a:lnTo>
                <a:lnTo>
                  <a:pt x="29333" y="4705"/>
                </a:lnTo>
                <a:lnTo>
                  <a:pt x="29333" y="4705"/>
                </a:lnTo>
                <a:lnTo>
                  <a:pt x="29333" y="4705"/>
                </a:lnTo>
                <a:lnTo>
                  <a:pt x="29333" y="4705"/>
                </a:lnTo>
                <a:lnTo>
                  <a:pt x="29333" y="0"/>
                </a:lnTo>
                <a:lnTo>
                  <a:pt x="32000" y="0"/>
                </a:lnTo>
                <a:lnTo>
                  <a:pt x="32000" y="4705"/>
                </a:lnTo>
                <a:lnTo>
                  <a:pt x="32000" y="4705"/>
                </a:lnTo>
                <a:lnTo>
                  <a:pt x="32000" y="4705"/>
                </a:lnTo>
                <a:lnTo>
                  <a:pt x="32000" y="0"/>
                </a:lnTo>
                <a:lnTo>
                  <a:pt x="34666" y="0"/>
                </a:lnTo>
                <a:lnTo>
                  <a:pt x="34666" y="4705"/>
                </a:lnTo>
                <a:lnTo>
                  <a:pt x="34666" y="4705"/>
                </a:lnTo>
                <a:lnTo>
                  <a:pt x="34666" y="4705"/>
                </a:lnTo>
                <a:lnTo>
                  <a:pt x="34666" y="4705"/>
                </a:lnTo>
                <a:lnTo>
                  <a:pt x="34666" y="4705"/>
                </a:lnTo>
                <a:lnTo>
                  <a:pt x="34666" y="11764"/>
                </a:lnTo>
                <a:lnTo>
                  <a:pt x="34666" y="11764"/>
                </a:lnTo>
                <a:lnTo>
                  <a:pt x="34666" y="4705"/>
                </a:lnTo>
                <a:lnTo>
                  <a:pt x="37333" y="4705"/>
                </a:lnTo>
                <a:lnTo>
                  <a:pt x="37333" y="4705"/>
                </a:lnTo>
                <a:lnTo>
                  <a:pt x="37333" y="4705"/>
                </a:lnTo>
                <a:lnTo>
                  <a:pt x="37333" y="4705"/>
                </a:lnTo>
                <a:lnTo>
                  <a:pt x="37333" y="4705"/>
                </a:lnTo>
                <a:lnTo>
                  <a:pt x="37333" y="4705"/>
                </a:lnTo>
                <a:lnTo>
                  <a:pt x="41333" y="4705"/>
                </a:lnTo>
                <a:lnTo>
                  <a:pt x="41333" y="4705"/>
                </a:lnTo>
                <a:lnTo>
                  <a:pt x="41333" y="4705"/>
                </a:lnTo>
                <a:lnTo>
                  <a:pt x="41333" y="11764"/>
                </a:lnTo>
                <a:lnTo>
                  <a:pt x="44000" y="11764"/>
                </a:lnTo>
                <a:lnTo>
                  <a:pt x="44000" y="11764"/>
                </a:lnTo>
                <a:lnTo>
                  <a:pt x="44000" y="11764"/>
                </a:lnTo>
                <a:lnTo>
                  <a:pt x="44000" y="11764"/>
                </a:lnTo>
                <a:lnTo>
                  <a:pt x="46666" y="11764"/>
                </a:lnTo>
                <a:lnTo>
                  <a:pt x="46666" y="11764"/>
                </a:lnTo>
                <a:lnTo>
                  <a:pt x="46666" y="11764"/>
                </a:lnTo>
                <a:lnTo>
                  <a:pt x="46666" y="11764"/>
                </a:lnTo>
                <a:lnTo>
                  <a:pt x="49333" y="11764"/>
                </a:lnTo>
                <a:lnTo>
                  <a:pt x="49333" y="4705"/>
                </a:lnTo>
                <a:lnTo>
                  <a:pt x="49333" y="4705"/>
                </a:lnTo>
                <a:lnTo>
                  <a:pt x="49333" y="11764"/>
                </a:lnTo>
                <a:lnTo>
                  <a:pt x="49333" y="11764"/>
                </a:lnTo>
                <a:lnTo>
                  <a:pt x="52000" y="11764"/>
                </a:lnTo>
                <a:lnTo>
                  <a:pt x="52000" y="4705"/>
                </a:lnTo>
                <a:lnTo>
                  <a:pt x="52000" y="4705"/>
                </a:lnTo>
                <a:lnTo>
                  <a:pt x="52000" y="4705"/>
                </a:lnTo>
                <a:lnTo>
                  <a:pt x="52000" y="4705"/>
                </a:lnTo>
                <a:lnTo>
                  <a:pt x="56000" y="4705"/>
                </a:lnTo>
                <a:lnTo>
                  <a:pt x="56000" y="4705"/>
                </a:lnTo>
                <a:lnTo>
                  <a:pt x="56000" y="4705"/>
                </a:lnTo>
                <a:lnTo>
                  <a:pt x="56000" y="11764"/>
                </a:lnTo>
                <a:lnTo>
                  <a:pt x="56000" y="11764"/>
                </a:lnTo>
                <a:lnTo>
                  <a:pt x="56000" y="4705"/>
                </a:lnTo>
                <a:lnTo>
                  <a:pt x="58666" y="4705"/>
                </a:lnTo>
                <a:lnTo>
                  <a:pt x="58666" y="4705"/>
                </a:lnTo>
                <a:lnTo>
                  <a:pt x="58666" y="4705"/>
                </a:lnTo>
                <a:lnTo>
                  <a:pt x="58666" y="4705"/>
                </a:lnTo>
                <a:lnTo>
                  <a:pt x="61333" y="4705"/>
                </a:lnTo>
                <a:lnTo>
                  <a:pt x="61333" y="4705"/>
                </a:lnTo>
                <a:lnTo>
                  <a:pt x="61333" y="4705"/>
                </a:lnTo>
                <a:lnTo>
                  <a:pt x="61333" y="4705"/>
                </a:lnTo>
                <a:lnTo>
                  <a:pt x="61333" y="4705"/>
                </a:lnTo>
                <a:lnTo>
                  <a:pt x="64000" y="4705"/>
                </a:lnTo>
                <a:lnTo>
                  <a:pt x="64000" y="4705"/>
                </a:lnTo>
                <a:lnTo>
                  <a:pt x="64000" y="0"/>
                </a:lnTo>
                <a:lnTo>
                  <a:pt x="64000" y="0"/>
                </a:lnTo>
                <a:lnTo>
                  <a:pt x="64000" y="0"/>
                </a:lnTo>
                <a:lnTo>
                  <a:pt x="61333" y="0"/>
                </a:lnTo>
                <a:lnTo>
                  <a:pt x="61333" y="0"/>
                </a:lnTo>
                <a:lnTo>
                  <a:pt x="64000" y="0"/>
                </a:lnTo>
                <a:lnTo>
                  <a:pt x="64000" y="0"/>
                </a:lnTo>
                <a:lnTo>
                  <a:pt x="64000" y="0"/>
                </a:lnTo>
                <a:lnTo>
                  <a:pt x="64000" y="0"/>
                </a:lnTo>
                <a:lnTo>
                  <a:pt x="66666"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8" name="Shape 1258"/>
          <p:cNvSpPr/>
          <p:nvPr/>
        </p:nvSpPr>
        <p:spPr>
          <a:xfrm>
            <a:off x="3336135" y="4124329"/>
            <a:ext cx="84535" cy="195263"/>
          </a:xfrm>
          <a:custGeom>
            <a:avLst/>
            <a:gdLst/>
            <a:ahLst/>
            <a:cxnLst/>
            <a:rect l="0" t="0" r="0" b="0"/>
            <a:pathLst>
              <a:path w="120000" h="120000" extrusionOk="0">
                <a:moveTo>
                  <a:pt x="37183" y="0"/>
                </a:moveTo>
                <a:lnTo>
                  <a:pt x="37183" y="0"/>
                </a:lnTo>
                <a:lnTo>
                  <a:pt x="37183" y="0"/>
                </a:lnTo>
                <a:lnTo>
                  <a:pt x="37183" y="0"/>
                </a:lnTo>
                <a:lnTo>
                  <a:pt x="37183" y="0"/>
                </a:lnTo>
                <a:lnTo>
                  <a:pt x="37183" y="0"/>
                </a:lnTo>
                <a:lnTo>
                  <a:pt x="37183" y="0"/>
                </a:lnTo>
                <a:lnTo>
                  <a:pt x="37183" y="0"/>
                </a:lnTo>
                <a:lnTo>
                  <a:pt x="42253" y="0"/>
                </a:lnTo>
                <a:lnTo>
                  <a:pt x="42253" y="0"/>
                </a:lnTo>
                <a:lnTo>
                  <a:pt x="42253" y="0"/>
                </a:lnTo>
                <a:lnTo>
                  <a:pt x="42253" y="0"/>
                </a:lnTo>
                <a:lnTo>
                  <a:pt x="42253" y="0"/>
                </a:lnTo>
                <a:lnTo>
                  <a:pt x="45633" y="0"/>
                </a:lnTo>
                <a:lnTo>
                  <a:pt x="45633" y="1951"/>
                </a:lnTo>
                <a:lnTo>
                  <a:pt x="45633" y="1951"/>
                </a:lnTo>
                <a:lnTo>
                  <a:pt x="45633" y="1951"/>
                </a:lnTo>
                <a:lnTo>
                  <a:pt x="45633" y="1951"/>
                </a:lnTo>
                <a:lnTo>
                  <a:pt x="45633" y="1951"/>
                </a:lnTo>
                <a:lnTo>
                  <a:pt x="49014" y="1951"/>
                </a:lnTo>
                <a:lnTo>
                  <a:pt x="49014" y="1951"/>
                </a:lnTo>
                <a:lnTo>
                  <a:pt x="49014" y="1951"/>
                </a:lnTo>
                <a:lnTo>
                  <a:pt x="49014" y="3902"/>
                </a:lnTo>
                <a:lnTo>
                  <a:pt x="49014" y="3902"/>
                </a:lnTo>
                <a:lnTo>
                  <a:pt x="49014" y="3902"/>
                </a:lnTo>
                <a:lnTo>
                  <a:pt x="49014" y="3902"/>
                </a:lnTo>
                <a:lnTo>
                  <a:pt x="52394" y="3902"/>
                </a:lnTo>
                <a:lnTo>
                  <a:pt x="52394" y="3902"/>
                </a:lnTo>
                <a:lnTo>
                  <a:pt x="52394" y="3902"/>
                </a:lnTo>
                <a:lnTo>
                  <a:pt x="52394" y="3902"/>
                </a:lnTo>
                <a:lnTo>
                  <a:pt x="52394" y="6829"/>
                </a:lnTo>
                <a:lnTo>
                  <a:pt x="55774" y="6829"/>
                </a:lnTo>
                <a:lnTo>
                  <a:pt x="55774" y="6829"/>
                </a:lnTo>
                <a:lnTo>
                  <a:pt x="55774" y="6829"/>
                </a:lnTo>
                <a:lnTo>
                  <a:pt x="55774" y="6829"/>
                </a:lnTo>
                <a:lnTo>
                  <a:pt x="55774" y="6829"/>
                </a:lnTo>
                <a:lnTo>
                  <a:pt x="55774" y="8780"/>
                </a:lnTo>
                <a:lnTo>
                  <a:pt x="55774" y="8780"/>
                </a:lnTo>
                <a:lnTo>
                  <a:pt x="55774" y="8780"/>
                </a:lnTo>
                <a:lnTo>
                  <a:pt x="60845" y="8780"/>
                </a:lnTo>
                <a:lnTo>
                  <a:pt x="60845" y="8780"/>
                </a:lnTo>
                <a:lnTo>
                  <a:pt x="60845" y="8780"/>
                </a:lnTo>
                <a:lnTo>
                  <a:pt x="60845" y="8780"/>
                </a:lnTo>
                <a:lnTo>
                  <a:pt x="60845" y="10731"/>
                </a:lnTo>
                <a:lnTo>
                  <a:pt x="60845" y="10731"/>
                </a:lnTo>
                <a:lnTo>
                  <a:pt x="60845" y="10731"/>
                </a:lnTo>
                <a:lnTo>
                  <a:pt x="64225" y="10731"/>
                </a:lnTo>
                <a:lnTo>
                  <a:pt x="64225" y="10731"/>
                </a:lnTo>
                <a:lnTo>
                  <a:pt x="64225" y="10731"/>
                </a:lnTo>
                <a:lnTo>
                  <a:pt x="64225" y="10731"/>
                </a:lnTo>
                <a:lnTo>
                  <a:pt x="64225" y="10731"/>
                </a:lnTo>
                <a:lnTo>
                  <a:pt x="64225" y="12682"/>
                </a:lnTo>
                <a:lnTo>
                  <a:pt x="67605" y="12682"/>
                </a:lnTo>
                <a:lnTo>
                  <a:pt x="67605" y="12682"/>
                </a:lnTo>
                <a:lnTo>
                  <a:pt x="67605" y="12682"/>
                </a:lnTo>
                <a:lnTo>
                  <a:pt x="67605" y="12682"/>
                </a:lnTo>
                <a:lnTo>
                  <a:pt x="67605" y="14634"/>
                </a:lnTo>
                <a:lnTo>
                  <a:pt x="67605" y="14634"/>
                </a:lnTo>
                <a:lnTo>
                  <a:pt x="67605" y="14634"/>
                </a:lnTo>
                <a:lnTo>
                  <a:pt x="67605" y="14634"/>
                </a:lnTo>
                <a:lnTo>
                  <a:pt x="67605" y="14634"/>
                </a:lnTo>
                <a:lnTo>
                  <a:pt x="70985" y="14634"/>
                </a:lnTo>
                <a:lnTo>
                  <a:pt x="70985" y="17560"/>
                </a:lnTo>
                <a:lnTo>
                  <a:pt x="70985" y="17560"/>
                </a:lnTo>
                <a:lnTo>
                  <a:pt x="70985" y="17560"/>
                </a:lnTo>
                <a:lnTo>
                  <a:pt x="70985" y="19512"/>
                </a:lnTo>
                <a:lnTo>
                  <a:pt x="70985" y="19512"/>
                </a:lnTo>
                <a:lnTo>
                  <a:pt x="70985" y="19512"/>
                </a:lnTo>
                <a:lnTo>
                  <a:pt x="70985" y="21463"/>
                </a:lnTo>
                <a:lnTo>
                  <a:pt x="70985" y="21463"/>
                </a:lnTo>
                <a:lnTo>
                  <a:pt x="70985" y="21463"/>
                </a:lnTo>
                <a:lnTo>
                  <a:pt x="70985" y="21463"/>
                </a:lnTo>
                <a:lnTo>
                  <a:pt x="70985" y="21463"/>
                </a:lnTo>
                <a:lnTo>
                  <a:pt x="70985" y="23414"/>
                </a:lnTo>
                <a:lnTo>
                  <a:pt x="70985" y="23414"/>
                </a:lnTo>
                <a:lnTo>
                  <a:pt x="74366" y="23414"/>
                </a:lnTo>
                <a:lnTo>
                  <a:pt x="74366" y="23414"/>
                </a:lnTo>
                <a:lnTo>
                  <a:pt x="74366" y="23414"/>
                </a:lnTo>
                <a:lnTo>
                  <a:pt x="74366" y="23414"/>
                </a:lnTo>
                <a:lnTo>
                  <a:pt x="74366" y="23414"/>
                </a:lnTo>
                <a:lnTo>
                  <a:pt x="74366" y="25365"/>
                </a:lnTo>
                <a:lnTo>
                  <a:pt x="79436" y="25365"/>
                </a:lnTo>
                <a:lnTo>
                  <a:pt x="79436" y="25365"/>
                </a:lnTo>
                <a:lnTo>
                  <a:pt x="79436" y="25365"/>
                </a:lnTo>
                <a:lnTo>
                  <a:pt x="79436" y="25365"/>
                </a:lnTo>
                <a:lnTo>
                  <a:pt x="79436" y="25365"/>
                </a:lnTo>
                <a:lnTo>
                  <a:pt x="82816" y="25365"/>
                </a:lnTo>
                <a:lnTo>
                  <a:pt x="82816" y="25365"/>
                </a:lnTo>
                <a:lnTo>
                  <a:pt x="82816" y="25365"/>
                </a:lnTo>
                <a:lnTo>
                  <a:pt x="82816" y="28292"/>
                </a:lnTo>
                <a:lnTo>
                  <a:pt x="82816" y="28292"/>
                </a:lnTo>
                <a:lnTo>
                  <a:pt x="82816" y="28292"/>
                </a:lnTo>
                <a:lnTo>
                  <a:pt x="82816" y="28292"/>
                </a:lnTo>
                <a:lnTo>
                  <a:pt x="86197" y="28292"/>
                </a:lnTo>
                <a:lnTo>
                  <a:pt x="86197" y="28292"/>
                </a:lnTo>
                <a:lnTo>
                  <a:pt x="86197" y="28292"/>
                </a:lnTo>
                <a:lnTo>
                  <a:pt x="86197" y="30243"/>
                </a:lnTo>
                <a:lnTo>
                  <a:pt x="86197" y="30243"/>
                </a:lnTo>
                <a:lnTo>
                  <a:pt x="86197" y="30243"/>
                </a:lnTo>
                <a:lnTo>
                  <a:pt x="89577" y="30243"/>
                </a:lnTo>
                <a:lnTo>
                  <a:pt x="89577" y="30243"/>
                </a:lnTo>
                <a:lnTo>
                  <a:pt x="89577" y="30243"/>
                </a:lnTo>
                <a:lnTo>
                  <a:pt x="89577" y="32195"/>
                </a:lnTo>
                <a:lnTo>
                  <a:pt x="89577" y="32195"/>
                </a:lnTo>
                <a:lnTo>
                  <a:pt x="89577" y="32195"/>
                </a:lnTo>
                <a:lnTo>
                  <a:pt x="89577" y="32195"/>
                </a:lnTo>
                <a:lnTo>
                  <a:pt x="89577" y="32195"/>
                </a:lnTo>
                <a:lnTo>
                  <a:pt x="92957" y="32195"/>
                </a:lnTo>
                <a:lnTo>
                  <a:pt x="92957" y="32195"/>
                </a:lnTo>
                <a:lnTo>
                  <a:pt x="92957" y="34146"/>
                </a:lnTo>
                <a:lnTo>
                  <a:pt x="92957" y="34146"/>
                </a:lnTo>
                <a:lnTo>
                  <a:pt x="92957" y="34146"/>
                </a:lnTo>
                <a:lnTo>
                  <a:pt x="92957" y="34146"/>
                </a:lnTo>
                <a:lnTo>
                  <a:pt x="96338" y="34146"/>
                </a:lnTo>
                <a:lnTo>
                  <a:pt x="96338" y="34146"/>
                </a:lnTo>
                <a:lnTo>
                  <a:pt x="96338" y="34146"/>
                </a:lnTo>
                <a:lnTo>
                  <a:pt x="96338" y="34146"/>
                </a:lnTo>
                <a:lnTo>
                  <a:pt x="96338" y="34146"/>
                </a:lnTo>
                <a:lnTo>
                  <a:pt x="101408" y="34146"/>
                </a:lnTo>
                <a:lnTo>
                  <a:pt x="101408" y="36097"/>
                </a:lnTo>
                <a:lnTo>
                  <a:pt x="101408" y="36097"/>
                </a:lnTo>
                <a:lnTo>
                  <a:pt x="101408" y="36097"/>
                </a:lnTo>
                <a:lnTo>
                  <a:pt x="101408" y="36097"/>
                </a:lnTo>
                <a:lnTo>
                  <a:pt x="101408" y="36097"/>
                </a:lnTo>
                <a:lnTo>
                  <a:pt x="101408" y="39024"/>
                </a:lnTo>
                <a:lnTo>
                  <a:pt x="101408" y="39024"/>
                </a:lnTo>
                <a:lnTo>
                  <a:pt x="101408" y="39024"/>
                </a:lnTo>
                <a:lnTo>
                  <a:pt x="101408" y="39024"/>
                </a:lnTo>
                <a:lnTo>
                  <a:pt x="101408" y="40975"/>
                </a:lnTo>
                <a:lnTo>
                  <a:pt x="101408" y="40975"/>
                </a:lnTo>
                <a:lnTo>
                  <a:pt x="101408" y="40975"/>
                </a:lnTo>
                <a:lnTo>
                  <a:pt x="101408" y="40975"/>
                </a:lnTo>
                <a:lnTo>
                  <a:pt x="101408" y="42926"/>
                </a:lnTo>
                <a:lnTo>
                  <a:pt x="101408" y="42926"/>
                </a:lnTo>
                <a:lnTo>
                  <a:pt x="101408" y="42926"/>
                </a:lnTo>
                <a:lnTo>
                  <a:pt x="101408" y="44878"/>
                </a:lnTo>
                <a:lnTo>
                  <a:pt x="101408" y="44878"/>
                </a:lnTo>
                <a:lnTo>
                  <a:pt x="101408" y="44878"/>
                </a:lnTo>
                <a:lnTo>
                  <a:pt x="101408" y="46829"/>
                </a:lnTo>
                <a:lnTo>
                  <a:pt x="101408" y="46829"/>
                </a:lnTo>
                <a:lnTo>
                  <a:pt x="101408" y="46829"/>
                </a:lnTo>
                <a:lnTo>
                  <a:pt x="101408" y="46829"/>
                </a:lnTo>
                <a:lnTo>
                  <a:pt x="101408" y="46829"/>
                </a:lnTo>
                <a:lnTo>
                  <a:pt x="101408" y="49756"/>
                </a:lnTo>
                <a:lnTo>
                  <a:pt x="96338" y="49756"/>
                </a:lnTo>
                <a:lnTo>
                  <a:pt x="96338" y="49756"/>
                </a:lnTo>
                <a:lnTo>
                  <a:pt x="96338" y="49756"/>
                </a:lnTo>
                <a:lnTo>
                  <a:pt x="96338" y="49756"/>
                </a:lnTo>
                <a:lnTo>
                  <a:pt x="96338" y="51707"/>
                </a:lnTo>
                <a:lnTo>
                  <a:pt x="96338" y="51707"/>
                </a:lnTo>
                <a:lnTo>
                  <a:pt x="96338" y="51707"/>
                </a:lnTo>
                <a:lnTo>
                  <a:pt x="96338" y="51707"/>
                </a:lnTo>
                <a:lnTo>
                  <a:pt x="96338" y="53658"/>
                </a:lnTo>
                <a:lnTo>
                  <a:pt x="101408" y="53658"/>
                </a:lnTo>
                <a:lnTo>
                  <a:pt x="101408" y="51707"/>
                </a:lnTo>
                <a:lnTo>
                  <a:pt x="101408" y="51707"/>
                </a:lnTo>
                <a:lnTo>
                  <a:pt x="101408" y="53658"/>
                </a:lnTo>
                <a:lnTo>
                  <a:pt x="101408" y="53658"/>
                </a:lnTo>
                <a:lnTo>
                  <a:pt x="101408" y="53658"/>
                </a:lnTo>
                <a:lnTo>
                  <a:pt x="96338" y="53658"/>
                </a:lnTo>
                <a:lnTo>
                  <a:pt x="96338" y="53658"/>
                </a:lnTo>
                <a:lnTo>
                  <a:pt x="96338" y="53658"/>
                </a:lnTo>
                <a:lnTo>
                  <a:pt x="96338" y="53658"/>
                </a:lnTo>
                <a:lnTo>
                  <a:pt x="96338" y="55609"/>
                </a:lnTo>
                <a:lnTo>
                  <a:pt x="96338" y="55609"/>
                </a:lnTo>
                <a:lnTo>
                  <a:pt x="96338" y="55609"/>
                </a:lnTo>
                <a:lnTo>
                  <a:pt x="92957" y="55609"/>
                </a:lnTo>
                <a:lnTo>
                  <a:pt x="92957" y="55609"/>
                </a:lnTo>
                <a:lnTo>
                  <a:pt x="92957" y="55609"/>
                </a:lnTo>
                <a:lnTo>
                  <a:pt x="92957" y="55609"/>
                </a:lnTo>
                <a:lnTo>
                  <a:pt x="89577" y="55609"/>
                </a:lnTo>
                <a:lnTo>
                  <a:pt x="89577" y="55609"/>
                </a:lnTo>
                <a:lnTo>
                  <a:pt x="89577" y="55609"/>
                </a:lnTo>
                <a:lnTo>
                  <a:pt x="89577" y="55609"/>
                </a:lnTo>
                <a:lnTo>
                  <a:pt x="86197" y="55609"/>
                </a:lnTo>
                <a:lnTo>
                  <a:pt x="86197" y="55609"/>
                </a:lnTo>
                <a:lnTo>
                  <a:pt x="86197" y="57560"/>
                </a:lnTo>
                <a:lnTo>
                  <a:pt x="86197" y="57560"/>
                </a:lnTo>
                <a:lnTo>
                  <a:pt x="86197" y="57560"/>
                </a:lnTo>
                <a:lnTo>
                  <a:pt x="82816" y="57560"/>
                </a:lnTo>
                <a:lnTo>
                  <a:pt x="82816" y="57560"/>
                </a:lnTo>
                <a:lnTo>
                  <a:pt x="82816" y="57560"/>
                </a:lnTo>
                <a:lnTo>
                  <a:pt x="82816" y="57560"/>
                </a:lnTo>
                <a:lnTo>
                  <a:pt x="82816" y="60487"/>
                </a:lnTo>
                <a:lnTo>
                  <a:pt x="82816" y="60487"/>
                </a:lnTo>
                <a:lnTo>
                  <a:pt x="82816" y="60487"/>
                </a:lnTo>
                <a:lnTo>
                  <a:pt x="82816" y="60487"/>
                </a:lnTo>
                <a:lnTo>
                  <a:pt x="82816" y="62439"/>
                </a:lnTo>
                <a:lnTo>
                  <a:pt x="86197" y="62439"/>
                </a:lnTo>
                <a:lnTo>
                  <a:pt x="86197" y="62439"/>
                </a:lnTo>
                <a:lnTo>
                  <a:pt x="82816" y="62439"/>
                </a:lnTo>
                <a:lnTo>
                  <a:pt x="82816" y="62439"/>
                </a:lnTo>
                <a:lnTo>
                  <a:pt x="82816" y="64390"/>
                </a:lnTo>
                <a:lnTo>
                  <a:pt x="82816" y="64390"/>
                </a:lnTo>
                <a:lnTo>
                  <a:pt x="82816" y="64390"/>
                </a:lnTo>
                <a:lnTo>
                  <a:pt x="82816" y="64390"/>
                </a:lnTo>
                <a:lnTo>
                  <a:pt x="82816" y="64390"/>
                </a:lnTo>
                <a:lnTo>
                  <a:pt x="82816" y="66341"/>
                </a:lnTo>
                <a:lnTo>
                  <a:pt x="82816" y="66341"/>
                </a:lnTo>
                <a:lnTo>
                  <a:pt x="82816" y="66341"/>
                </a:lnTo>
                <a:lnTo>
                  <a:pt x="82816" y="66341"/>
                </a:lnTo>
                <a:lnTo>
                  <a:pt x="82816" y="68292"/>
                </a:lnTo>
                <a:lnTo>
                  <a:pt x="82816" y="68292"/>
                </a:lnTo>
                <a:lnTo>
                  <a:pt x="79436" y="68292"/>
                </a:lnTo>
                <a:lnTo>
                  <a:pt x="79436" y="68292"/>
                </a:lnTo>
                <a:lnTo>
                  <a:pt x="79436" y="71219"/>
                </a:lnTo>
                <a:lnTo>
                  <a:pt x="79436" y="71219"/>
                </a:lnTo>
                <a:lnTo>
                  <a:pt x="79436" y="71219"/>
                </a:lnTo>
                <a:lnTo>
                  <a:pt x="79436" y="71219"/>
                </a:lnTo>
                <a:lnTo>
                  <a:pt x="79436" y="71219"/>
                </a:lnTo>
                <a:lnTo>
                  <a:pt x="79436" y="73170"/>
                </a:lnTo>
                <a:lnTo>
                  <a:pt x="79436" y="73170"/>
                </a:lnTo>
                <a:lnTo>
                  <a:pt x="79436" y="73170"/>
                </a:lnTo>
                <a:lnTo>
                  <a:pt x="82816" y="73170"/>
                </a:lnTo>
                <a:lnTo>
                  <a:pt x="82816" y="75121"/>
                </a:lnTo>
                <a:lnTo>
                  <a:pt x="82816" y="75121"/>
                </a:lnTo>
                <a:lnTo>
                  <a:pt x="82816" y="75121"/>
                </a:lnTo>
                <a:lnTo>
                  <a:pt x="82816" y="75121"/>
                </a:lnTo>
                <a:lnTo>
                  <a:pt x="82816" y="75121"/>
                </a:lnTo>
                <a:lnTo>
                  <a:pt x="82816" y="75121"/>
                </a:lnTo>
                <a:lnTo>
                  <a:pt x="82816" y="75121"/>
                </a:lnTo>
                <a:lnTo>
                  <a:pt x="82816" y="75121"/>
                </a:lnTo>
                <a:lnTo>
                  <a:pt x="82816" y="77073"/>
                </a:lnTo>
                <a:lnTo>
                  <a:pt x="86197" y="77073"/>
                </a:lnTo>
                <a:lnTo>
                  <a:pt x="86197" y="77073"/>
                </a:lnTo>
                <a:lnTo>
                  <a:pt x="86197" y="77073"/>
                </a:lnTo>
                <a:lnTo>
                  <a:pt x="86197" y="77073"/>
                </a:lnTo>
                <a:lnTo>
                  <a:pt x="86197" y="77073"/>
                </a:lnTo>
                <a:lnTo>
                  <a:pt x="86197" y="79024"/>
                </a:lnTo>
                <a:lnTo>
                  <a:pt x="86197" y="79024"/>
                </a:lnTo>
                <a:lnTo>
                  <a:pt x="86197" y="79024"/>
                </a:lnTo>
                <a:lnTo>
                  <a:pt x="89577" y="79024"/>
                </a:lnTo>
                <a:lnTo>
                  <a:pt x="89577" y="79024"/>
                </a:lnTo>
                <a:lnTo>
                  <a:pt x="89577" y="79024"/>
                </a:lnTo>
                <a:lnTo>
                  <a:pt x="89577" y="81951"/>
                </a:lnTo>
                <a:lnTo>
                  <a:pt x="89577" y="81951"/>
                </a:lnTo>
                <a:lnTo>
                  <a:pt x="89577" y="81951"/>
                </a:lnTo>
                <a:lnTo>
                  <a:pt x="89577" y="81951"/>
                </a:lnTo>
                <a:lnTo>
                  <a:pt x="89577" y="81951"/>
                </a:lnTo>
                <a:lnTo>
                  <a:pt x="89577" y="83902"/>
                </a:lnTo>
                <a:lnTo>
                  <a:pt x="89577" y="83902"/>
                </a:lnTo>
                <a:lnTo>
                  <a:pt x="89577" y="83902"/>
                </a:lnTo>
                <a:lnTo>
                  <a:pt x="92957" y="83902"/>
                </a:lnTo>
                <a:lnTo>
                  <a:pt x="92957" y="83902"/>
                </a:lnTo>
                <a:lnTo>
                  <a:pt x="92957" y="83902"/>
                </a:lnTo>
                <a:lnTo>
                  <a:pt x="92957" y="83902"/>
                </a:lnTo>
                <a:lnTo>
                  <a:pt x="92957" y="83902"/>
                </a:lnTo>
                <a:lnTo>
                  <a:pt x="92957" y="83902"/>
                </a:lnTo>
                <a:lnTo>
                  <a:pt x="96338" y="83902"/>
                </a:lnTo>
                <a:lnTo>
                  <a:pt x="96338" y="83902"/>
                </a:lnTo>
                <a:lnTo>
                  <a:pt x="96338" y="83902"/>
                </a:lnTo>
                <a:lnTo>
                  <a:pt x="96338" y="83902"/>
                </a:lnTo>
                <a:lnTo>
                  <a:pt x="96338" y="83902"/>
                </a:lnTo>
                <a:lnTo>
                  <a:pt x="96338" y="85853"/>
                </a:lnTo>
                <a:lnTo>
                  <a:pt x="96338" y="85853"/>
                </a:lnTo>
                <a:lnTo>
                  <a:pt x="96338" y="85853"/>
                </a:lnTo>
                <a:lnTo>
                  <a:pt x="96338" y="87804"/>
                </a:lnTo>
                <a:lnTo>
                  <a:pt x="101408" y="87804"/>
                </a:lnTo>
                <a:lnTo>
                  <a:pt x="101408" y="87804"/>
                </a:lnTo>
                <a:lnTo>
                  <a:pt x="101408" y="87804"/>
                </a:lnTo>
                <a:lnTo>
                  <a:pt x="101408" y="87804"/>
                </a:lnTo>
                <a:lnTo>
                  <a:pt x="101408" y="89756"/>
                </a:lnTo>
                <a:lnTo>
                  <a:pt x="101408" y="89756"/>
                </a:lnTo>
                <a:lnTo>
                  <a:pt x="101408" y="89756"/>
                </a:lnTo>
                <a:lnTo>
                  <a:pt x="101408" y="92682"/>
                </a:lnTo>
                <a:lnTo>
                  <a:pt x="101408" y="92682"/>
                </a:lnTo>
                <a:lnTo>
                  <a:pt x="101408" y="92682"/>
                </a:lnTo>
                <a:lnTo>
                  <a:pt x="101408" y="92682"/>
                </a:lnTo>
                <a:lnTo>
                  <a:pt x="101408" y="92682"/>
                </a:lnTo>
                <a:lnTo>
                  <a:pt x="101408" y="94634"/>
                </a:lnTo>
                <a:lnTo>
                  <a:pt x="104788" y="94634"/>
                </a:lnTo>
                <a:lnTo>
                  <a:pt x="104788" y="94634"/>
                </a:lnTo>
                <a:lnTo>
                  <a:pt x="104788" y="94634"/>
                </a:lnTo>
                <a:lnTo>
                  <a:pt x="104788" y="94634"/>
                </a:lnTo>
                <a:lnTo>
                  <a:pt x="104788" y="96585"/>
                </a:lnTo>
                <a:lnTo>
                  <a:pt x="104788" y="96585"/>
                </a:lnTo>
                <a:lnTo>
                  <a:pt x="104788" y="96585"/>
                </a:lnTo>
                <a:lnTo>
                  <a:pt x="104788" y="96585"/>
                </a:lnTo>
                <a:lnTo>
                  <a:pt x="104788" y="98536"/>
                </a:lnTo>
                <a:lnTo>
                  <a:pt x="104788" y="98536"/>
                </a:lnTo>
                <a:lnTo>
                  <a:pt x="104788" y="98536"/>
                </a:lnTo>
                <a:lnTo>
                  <a:pt x="104788" y="98536"/>
                </a:lnTo>
                <a:lnTo>
                  <a:pt x="108169" y="98536"/>
                </a:lnTo>
                <a:lnTo>
                  <a:pt x="108169" y="98536"/>
                </a:lnTo>
                <a:lnTo>
                  <a:pt x="108169" y="98536"/>
                </a:lnTo>
                <a:lnTo>
                  <a:pt x="108169" y="100487"/>
                </a:lnTo>
                <a:lnTo>
                  <a:pt x="108169" y="100487"/>
                </a:lnTo>
                <a:lnTo>
                  <a:pt x="108169" y="100487"/>
                </a:lnTo>
                <a:lnTo>
                  <a:pt x="108169" y="100487"/>
                </a:lnTo>
                <a:lnTo>
                  <a:pt x="108169" y="103414"/>
                </a:lnTo>
                <a:lnTo>
                  <a:pt x="111549" y="103414"/>
                </a:lnTo>
                <a:lnTo>
                  <a:pt x="111549" y="103414"/>
                </a:lnTo>
                <a:lnTo>
                  <a:pt x="111549" y="103414"/>
                </a:lnTo>
                <a:lnTo>
                  <a:pt x="111549" y="103414"/>
                </a:lnTo>
                <a:lnTo>
                  <a:pt x="111549" y="105365"/>
                </a:lnTo>
                <a:lnTo>
                  <a:pt x="111549" y="105365"/>
                </a:lnTo>
                <a:lnTo>
                  <a:pt x="111549" y="105365"/>
                </a:lnTo>
                <a:lnTo>
                  <a:pt x="111549" y="105365"/>
                </a:lnTo>
                <a:lnTo>
                  <a:pt x="111549" y="105365"/>
                </a:lnTo>
                <a:lnTo>
                  <a:pt x="114929" y="105365"/>
                </a:lnTo>
                <a:lnTo>
                  <a:pt x="114929" y="105365"/>
                </a:lnTo>
                <a:lnTo>
                  <a:pt x="114929" y="105365"/>
                </a:lnTo>
                <a:lnTo>
                  <a:pt x="120000" y="105365"/>
                </a:lnTo>
                <a:lnTo>
                  <a:pt x="120000" y="107317"/>
                </a:lnTo>
                <a:lnTo>
                  <a:pt x="120000" y="107317"/>
                </a:lnTo>
                <a:lnTo>
                  <a:pt x="114929" y="107317"/>
                </a:lnTo>
                <a:lnTo>
                  <a:pt x="114929" y="107317"/>
                </a:lnTo>
                <a:lnTo>
                  <a:pt x="114929" y="107317"/>
                </a:lnTo>
                <a:lnTo>
                  <a:pt x="111549" y="107317"/>
                </a:lnTo>
                <a:lnTo>
                  <a:pt x="111549" y="107317"/>
                </a:lnTo>
                <a:lnTo>
                  <a:pt x="111549" y="107317"/>
                </a:lnTo>
                <a:lnTo>
                  <a:pt x="111549" y="107317"/>
                </a:lnTo>
                <a:lnTo>
                  <a:pt x="111549" y="107317"/>
                </a:lnTo>
                <a:lnTo>
                  <a:pt x="108169" y="107317"/>
                </a:lnTo>
                <a:lnTo>
                  <a:pt x="108169" y="107317"/>
                </a:lnTo>
                <a:lnTo>
                  <a:pt x="108169" y="107317"/>
                </a:lnTo>
                <a:lnTo>
                  <a:pt x="108169" y="107317"/>
                </a:lnTo>
                <a:lnTo>
                  <a:pt x="104788" y="107317"/>
                </a:lnTo>
                <a:lnTo>
                  <a:pt x="104788" y="107317"/>
                </a:lnTo>
                <a:lnTo>
                  <a:pt x="104788" y="107317"/>
                </a:lnTo>
                <a:lnTo>
                  <a:pt x="104788" y="107317"/>
                </a:lnTo>
                <a:lnTo>
                  <a:pt x="104788" y="107317"/>
                </a:lnTo>
                <a:lnTo>
                  <a:pt x="104788" y="105365"/>
                </a:lnTo>
                <a:lnTo>
                  <a:pt x="101408" y="105365"/>
                </a:lnTo>
                <a:lnTo>
                  <a:pt x="101408" y="105365"/>
                </a:lnTo>
                <a:lnTo>
                  <a:pt x="101408" y="107317"/>
                </a:lnTo>
                <a:lnTo>
                  <a:pt x="101408" y="107317"/>
                </a:lnTo>
                <a:lnTo>
                  <a:pt x="101408" y="107317"/>
                </a:lnTo>
                <a:lnTo>
                  <a:pt x="96338" y="107317"/>
                </a:lnTo>
                <a:lnTo>
                  <a:pt x="96338" y="105365"/>
                </a:lnTo>
                <a:lnTo>
                  <a:pt x="96338" y="105365"/>
                </a:lnTo>
                <a:lnTo>
                  <a:pt x="96338" y="107317"/>
                </a:lnTo>
                <a:lnTo>
                  <a:pt x="96338" y="107317"/>
                </a:lnTo>
                <a:lnTo>
                  <a:pt x="96338" y="107317"/>
                </a:lnTo>
                <a:lnTo>
                  <a:pt x="92957" y="107317"/>
                </a:lnTo>
                <a:lnTo>
                  <a:pt x="92957" y="107317"/>
                </a:lnTo>
                <a:lnTo>
                  <a:pt x="92957" y="107317"/>
                </a:lnTo>
                <a:lnTo>
                  <a:pt x="92957" y="109268"/>
                </a:lnTo>
                <a:lnTo>
                  <a:pt x="92957" y="109268"/>
                </a:lnTo>
                <a:lnTo>
                  <a:pt x="92957" y="109268"/>
                </a:lnTo>
                <a:lnTo>
                  <a:pt x="92957" y="109268"/>
                </a:lnTo>
                <a:lnTo>
                  <a:pt x="92957" y="111219"/>
                </a:lnTo>
                <a:lnTo>
                  <a:pt x="92957" y="111219"/>
                </a:lnTo>
                <a:lnTo>
                  <a:pt x="89577" y="111219"/>
                </a:lnTo>
                <a:lnTo>
                  <a:pt x="89577" y="111219"/>
                </a:lnTo>
                <a:lnTo>
                  <a:pt x="89577" y="111219"/>
                </a:lnTo>
                <a:lnTo>
                  <a:pt x="89577" y="111219"/>
                </a:lnTo>
                <a:lnTo>
                  <a:pt x="86197" y="111219"/>
                </a:lnTo>
                <a:lnTo>
                  <a:pt x="86197" y="111219"/>
                </a:lnTo>
                <a:lnTo>
                  <a:pt x="86197" y="111219"/>
                </a:lnTo>
                <a:lnTo>
                  <a:pt x="86197" y="111219"/>
                </a:lnTo>
                <a:lnTo>
                  <a:pt x="82816" y="111219"/>
                </a:lnTo>
                <a:lnTo>
                  <a:pt x="82816" y="111219"/>
                </a:lnTo>
                <a:lnTo>
                  <a:pt x="82816" y="111219"/>
                </a:lnTo>
                <a:lnTo>
                  <a:pt x="82816" y="111219"/>
                </a:lnTo>
                <a:lnTo>
                  <a:pt x="82816" y="111219"/>
                </a:lnTo>
                <a:lnTo>
                  <a:pt x="82816" y="114146"/>
                </a:lnTo>
                <a:lnTo>
                  <a:pt x="82816" y="114146"/>
                </a:lnTo>
                <a:lnTo>
                  <a:pt x="82816" y="114146"/>
                </a:lnTo>
                <a:lnTo>
                  <a:pt x="79436" y="114146"/>
                </a:lnTo>
                <a:lnTo>
                  <a:pt x="79436" y="114146"/>
                </a:lnTo>
                <a:lnTo>
                  <a:pt x="79436" y="114146"/>
                </a:lnTo>
                <a:lnTo>
                  <a:pt x="79436" y="114146"/>
                </a:lnTo>
                <a:lnTo>
                  <a:pt x="79436" y="114146"/>
                </a:lnTo>
                <a:lnTo>
                  <a:pt x="74366" y="114146"/>
                </a:lnTo>
                <a:lnTo>
                  <a:pt x="74366" y="114146"/>
                </a:lnTo>
                <a:lnTo>
                  <a:pt x="74366" y="114146"/>
                </a:lnTo>
                <a:lnTo>
                  <a:pt x="74366" y="114146"/>
                </a:lnTo>
                <a:lnTo>
                  <a:pt x="70985" y="114146"/>
                </a:lnTo>
                <a:lnTo>
                  <a:pt x="70985" y="114146"/>
                </a:lnTo>
                <a:lnTo>
                  <a:pt x="70985" y="114146"/>
                </a:lnTo>
                <a:lnTo>
                  <a:pt x="70985" y="114146"/>
                </a:lnTo>
                <a:lnTo>
                  <a:pt x="70985" y="116097"/>
                </a:lnTo>
                <a:lnTo>
                  <a:pt x="70985" y="116097"/>
                </a:lnTo>
                <a:lnTo>
                  <a:pt x="70985" y="116097"/>
                </a:lnTo>
                <a:lnTo>
                  <a:pt x="67605" y="116097"/>
                </a:lnTo>
                <a:lnTo>
                  <a:pt x="67605" y="116097"/>
                </a:lnTo>
                <a:lnTo>
                  <a:pt x="67605" y="116097"/>
                </a:lnTo>
                <a:lnTo>
                  <a:pt x="70985" y="116097"/>
                </a:lnTo>
                <a:lnTo>
                  <a:pt x="70985" y="118048"/>
                </a:lnTo>
                <a:lnTo>
                  <a:pt x="70985" y="118048"/>
                </a:lnTo>
                <a:lnTo>
                  <a:pt x="67605" y="118048"/>
                </a:lnTo>
                <a:lnTo>
                  <a:pt x="67605" y="118048"/>
                </a:lnTo>
                <a:lnTo>
                  <a:pt x="67605" y="118048"/>
                </a:lnTo>
                <a:lnTo>
                  <a:pt x="67605" y="118048"/>
                </a:lnTo>
                <a:lnTo>
                  <a:pt x="67605" y="118048"/>
                </a:lnTo>
                <a:lnTo>
                  <a:pt x="67605" y="118048"/>
                </a:lnTo>
                <a:lnTo>
                  <a:pt x="64225" y="118048"/>
                </a:lnTo>
                <a:lnTo>
                  <a:pt x="64225" y="118048"/>
                </a:lnTo>
                <a:lnTo>
                  <a:pt x="64225" y="118048"/>
                </a:lnTo>
                <a:lnTo>
                  <a:pt x="64225" y="120000"/>
                </a:lnTo>
                <a:lnTo>
                  <a:pt x="64225" y="120000"/>
                </a:lnTo>
                <a:lnTo>
                  <a:pt x="64225" y="120000"/>
                </a:lnTo>
                <a:lnTo>
                  <a:pt x="60845" y="120000"/>
                </a:lnTo>
                <a:lnTo>
                  <a:pt x="60845" y="120000"/>
                </a:lnTo>
                <a:lnTo>
                  <a:pt x="60845" y="120000"/>
                </a:lnTo>
                <a:lnTo>
                  <a:pt x="60845" y="120000"/>
                </a:lnTo>
                <a:lnTo>
                  <a:pt x="60845" y="118048"/>
                </a:lnTo>
                <a:lnTo>
                  <a:pt x="60845" y="118048"/>
                </a:lnTo>
                <a:lnTo>
                  <a:pt x="60845" y="118048"/>
                </a:lnTo>
                <a:lnTo>
                  <a:pt x="55774" y="118048"/>
                </a:lnTo>
                <a:lnTo>
                  <a:pt x="55774" y="118048"/>
                </a:lnTo>
                <a:lnTo>
                  <a:pt x="55774" y="118048"/>
                </a:lnTo>
                <a:lnTo>
                  <a:pt x="55774" y="118048"/>
                </a:lnTo>
                <a:lnTo>
                  <a:pt x="55774" y="118048"/>
                </a:lnTo>
                <a:lnTo>
                  <a:pt x="52394" y="118048"/>
                </a:lnTo>
                <a:lnTo>
                  <a:pt x="52394" y="118048"/>
                </a:lnTo>
                <a:lnTo>
                  <a:pt x="52394" y="116097"/>
                </a:lnTo>
                <a:lnTo>
                  <a:pt x="52394" y="116097"/>
                </a:lnTo>
                <a:lnTo>
                  <a:pt x="49014" y="116097"/>
                </a:lnTo>
                <a:lnTo>
                  <a:pt x="49014" y="116097"/>
                </a:lnTo>
                <a:lnTo>
                  <a:pt x="49014" y="116097"/>
                </a:lnTo>
                <a:lnTo>
                  <a:pt x="49014" y="116097"/>
                </a:lnTo>
                <a:lnTo>
                  <a:pt x="49014" y="114146"/>
                </a:lnTo>
                <a:lnTo>
                  <a:pt x="49014" y="114146"/>
                </a:lnTo>
                <a:lnTo>
                  <a:pt x="49014" y="114146"/>
                </a:lnTo>
                <a:lnTo>
                  <a:pt x="49014" y="114146"/>
                </a:lnTo>
                <a:lnTo>
                  <a:pt x="45633" y="114146"/>
                </a:lnTo>
                <a:lnTo>
                  <a:pt x="45633" y="114146"/>
                </a:lnTo>
                <a:lnTo>
                  <a:pt x="45633" y="114146"/>
                </a:lnTo>
                <a:lnTo>
                  <a:pt x="45633" y="111219"/>
                </a:lnTo>
                <a:lnTo>
                  <a:pt x="45633" y="111219"/>
                </a:lnTo>
                <a:lnTo>
                  <a:pt x="45633" y="111219"/>
                </a:lnTo>
                <a:lnTo>
                  <a:pt x="45633" y="111219"/>
                </a:lnTo>
                <a:lnTo>
                  <a:pt x="45633" y="111219"/>
                </a:lnTo>
                <a:lnTo>
                  <a:pt x="45633" y="109268"/>
                </a:lnTo>
                <a:lnTo>
                  <a:pt x="42253" y="109268"/>
                </a:lnTo>
                <a:lnTo>
                  <a:pt x="42253" y="109268"/>
                </a:lnTo>
                <a:lnTo>
                  <a:pt x="42253" y="109268"/>
                </a:lnTo>
                <a:lnTo>
                  <a:pt x="42253" y="109268"/>
                </a:lnTo>
                <a:lnTo>
                  <a:pt x="42253" y="109268"/>
                </a:lnTo>
                <a:lnTo>
                  <a:pt x="37183" y="109268"/>
                </a:lnTo>
                <a:lnTo>
                  <a:pt x="37183" y="109268"/>
                </a:lnTo>
                <a:lnTo>
                  <a:pt x="37183" y="107317"/>
                </a:lnTo>
                <a:lnTo>
                  <a:pt x="37183" y="107317"/>
                </a:lnTo>
                <a:lnTo>
                  <a:pt x="37183" y="107317"/>
                </a:lnTo>
                <a:lnTo>
                  <a:pt x="37183" y="105365"/>
                </a:lnTo>
                <a:lnTo>
                  <a:pt x="37183" y="105365"/>
                </a:lnTo>
                <a:lnTo>
                  <a:pt x="37183" y="105365"/>
                </a:lnTo>
                <a:lnTo>
                  <a:pt x="37183" y="105365"/>
                </a:lnTo>
                <a:lnTo>
                  <a:pt x="37183" y="105365"/>
                </a:lnTo>
                <a:lnTo>
                  <a:pt x="37183" y="105365"/>
                </a:lnTo>
                <a:lnTo>
                  <a:pt x="37183" y="103414"/>
                </a:lnTo>
                <a:lnTo>
                  <a:pt x="37183" y="103414"/>
                </a:lnTo>
                <a:lnTo>
                  <a:pt x="37183" y="103414"/>
                </a:lnTo>
                <a:lnTo>
                  <a:pt x="37183" y="103414"/>
                </a:lnTo>
                <a:lnTo>
                  <a:pt x="37183" y="103414"/>
                </a:lnTo>
                <a:lnTo>
                  <a:pt x="37183" y="100487"/>
                </a:lnTo>
                <a:lnTo>
                  <a:pt x="37183" y="100487"/>
                </a:lnTo>
                <a:lnTo>
                  <a:pt x="37183" y="100487"/>
                </a:lnTo>
                <a:lnTo>
                  <a:pt x="37183" y="100487"/>
                </a:lnTo>
                <a:lnTo>
                  <a:pt x="37183" y="100487"/>
                </a:lnTo>
                <a:lnTo>
                  <a:pt x="37183" y="100487"/>
                </a:lnTo>
                <a:lnTo>
                  <a:pt x="33802" y="100487"/>
                </a:lnTo>
                <a:lnTo>
                  <a:pt x="33802" y="98536"/>
                </a:lnTo>
                <a:lnTo>
                  <a:pt x="33802" y="98536"/>
                </a:lnTo>
                <a:lnTo>
                  <a:pt x="33802" y="98536"/>
                </a:lnTo>
                <a:lnTo>
                  <a:pt x="33802" y="98536"/>
                </a:lnTo>
                <a:lnTo>
                  <a:pt x="33802" y="98536"/>
                </a:lnTo>
                <a:lnTo>
                  <a:pt x="33802" y="98536"/>
                </a:lnTo>
                <a:lnTo>
                  <a:pt x="33802" y="98536"/>
                </a:lnTo>
                <a:lnTo>
                  <a:pt x="33802" y="96585"/>
                </a:lnTo>
                <a:lnTo>
                  <a:pt x="33802" y="96585"/>
                </a:lnTo>
                <a:lnTo>
                  <a:pt x="33802" y="96585"/>
                </a:lnTo>
                <a:lnTo>
                  <a:pt x="33802" y="96585"/>
                </a:lnTo>
                <a:lnTo>
                  <a:pt x="33802" y="94634"/>
                </a:lnTo>
                <a:lnTo>
                  <a:pt x="33802" y="94634"/>
                </a:lnTo>
                <a:lnTo>
                  <a:pt x="33802" y="94634"/>
                </a:lnTo>
                <a:lnTo>
                  <a:pt x="33802" y="94634"/>
                </a:lnTo>
                <a:lnTo>
                  <a:pt x="33802" y="92682"/>
                </a:lnTo>
                <a:lnTo>
                  <a:pt x="33802" y="92682"/>
                </a:lnTo>
                <a:lnTo>
                  <a:pt x="33802" y="92682"/>
                </a:lnTo>
                <a:lnTo>
                  <a:pt x="33802" y="89756"/>
                </a:lnTo>
                <a:lnTo>
                  <a:pt x="33802" y="89756"/>
                </a:lnTo>
                <a:lnTo>
                  <a:pt x="33802" y="89756"/>
                </a:lnTo>
                <a:lnTo>
                  <a:pt x="33802" y="89756"/>
                </a:lnTo>
                <a:lnTo>
                  <a:pt x="33802" y="87804"/>
                </a:lnTo>
                <a:lnTo>
                  <a:pt x="33802" y="87804"/>
                </a:lnTo>
                <a:lnTo>
                  <a:pt x="33802" y="87804"/>
                </a:lnTo>
                <a:lnTo>
                  <a:pt x="33802" y="87804"/>
                </a:lnTo>
                <a:lnTo>
                  <a:pt x="33802" y="85853"/>
                </a:lnTo>
                <a:lnTo>
                  <a:pt x="33802" y="85853"/>
                </a:lnTo>
                <a:lnTo>
                  <a:pt x="33802" y="85853"/>
                </a:lnTo>
                <a:lnTo>
                  <a:pt x="33802" y="85853"/>
                </a:lnTo>
                <a:lnTo>
                  <a:pt x="33802" y="83902"/>
                </a:lnTo>
                <a:lnTo>
                  <a:pt x="37183" y="83902"/>
                </a:lnTo>
                <a:lnTo>
                  <a:pt x="37183" y="83902"/>
                </a:lnTo>
                <a:lnTo>
                  <a:pt x="37183" y="83902"/>
                </a:lnTo>
                <a:lnTo>
                  <a:pt x="37183" y="81951"/>
                </a:lnTo>
                <a:lnTo>
                  <a:pt x="37183" y="81951"/>
                </a:lnTo>
                <a:lnTo>
                  <a:pt x="37183" y="81951"/>
                </a:lnTo>
                <a:lnTo>
                  <a:pt x="37183" y="81951"/>
                </a:lnTo>
                <a:lnTo>
                  <a:pt x="37183" y="81951"/>
                </a:lnTo>
                <a:lnTo>
                  <a:pt x="37183" y="79024"/>
                </a:lnTo>
                <a:lnTo>
                  <a:pt x="33802" y="79024"/>
                </a:lnTo>
                <a:lnTo>
                  <a:pt x="33802" y="79024"/>
                </a:lnTo>
                <a:lnTo>
                  <a:pt x="37183" y="79024"/>
                </a:lnTo>
                <a:lnTo>
                  <a:pt x="37183" y="79024"/>
                </a:lnTo>
                <a:lnTo>
                  <a:pt x="37183" y="79024"/>
                </a:lnTo>
                <a:lnTo>
                  <a:pt x="37183" y="79024"/>
                </a:lnTo>
                <a:lnTo>
                  <a:pt x="37183" y="77073"/>
                </a:lnTo>
                <a:lnTo>
                  <a:pt x="37183" y="77073"/>
                </a:lnTo>
                <a:lnTo>
                  <a:pt x="37183" y="77073"/>
                </a:lnTo>
                <a:lnTo>
                  <a:pt x="42253" y="77073"/>
                </a:lnTo>
                <a:lnTo>
                  <a:pt x="42253" y="77073"/>
                </a:lnTo>
                <a:lnTo>
                  <a:pt x="42253" y="77073"/>
                </a:lnTo>
                <a:lnTo>
                  <a:pt x="42253" y="77073"/>
                </a:lnTo>
                <a:lnTo>
                  <a:pt x="42253" y="77073"/>
                </a:lnTo>
                <a:lnTo>
                  <a:pt x="42253" y="75121"/>
                </a:lnTo>
                <a:lnTo>
                  <a:pt x="42253" y="75121"/>
                </a:lnTo>
                <a:lnTo>
                  <a:pt x="42253" y="75121"/>
                </a:lnTo>
                <a:lnTo>
                  <a:pt x="45633" y="75121"/>
                </a:lnTo>
                <a:lnTo>
                  <a:pt x="45633" y="73170"/>
                </a:lnTo>
                <a:lnTo>
                  <a:pt x="42253" y="73170"/>
                </a:lnTo>
                <a:lnTo>
                  <a:pt x="42253" y="73170"/>
                </a:lnTo>
                <a:lnTo>
                  <a:pt x="42253" y="73170"/>
                </a:lnTo>
                <a:lnTo>
                  <a:pt x="42253" y="73170"/>
                </a:lnTo>
                <a:lnTo>
                  <a:pt x="42253" y="71219"/>
                </a:lnTo>
                <a:lnTo>
                  <a:pt x="42253" y="71219"/>
                </a:lnTo>
                <a:lnTo>
                  <a:pt x="42253" y="71219"/>
                </a:lnTo>
                <a:lnTo>
                  <a:pt x="42253" y="71219"/>
                </a:lnTo>
                <a:lnTo>
                  <a:pt x="37183" y="71219"/>
                </a:lnTo>
                <a:lnTo>
                  <a:pt x="37183" y="68292"/>
                </a:lnTo>
                <a:lnTo>
                  <a:pt x="37183" y="68292"/>
                </a:lnTo>
                <a:lnTo>
                  <a:pt x="37183" y="68292"/>
                </a:lnTo>
                <a:lnTo>
                  <a:pt x="42253" y="68292"/>
                </a:lnTo>
                <a:lnTo>
                  <a:pt x="42253" y="68292"/>
                </a:lnTo>
                <a:lnTo>
                  <a:pt x="42253" y="68292"/>
                </a:lnTo>
                <a:lnTo>
                  <a:pt x="45633" y="68292"/>
                </a:lnTo>
                <a:lnTo>
                  <a:pt x="45633" y="68292"/>
                </a:lnTo>
                <a:lnTo>
                  <a:pt x="45633" y="66341"/>
                </a:lnTo>
                <a:lnTo>
                  <a:pt x="45633" y="66341"/>
                </a:lnTo>
                <a:lnTo>
                  <a:pt x="45633" y="66341"/>
                </a:lnTo>
                <a:lnTo>
                  <a:pt x="45633" y="66341"/>
                </a:lnTo>
                <a:lnTo>
                  <a:pt x="45633" y="64390"/>
                </a:lnTo>
                <a:lnTo>
                  <a:pt x="45633" y="64390"/>
                </a:lnTo>
                <a:lnTo>
                  <a:pt x="45633" y="64390"/>
                </a:lnTo>
                <a:lnTo>
                  <a:pt x="45633" y="64390"/>
                </a:lnTo>
                <a:lnTo>
                  <a:pt x="45633" y="64390"/>
                </a:lnTo>
                <a:lnTo>
                  <a:pt x="42253" y="64390"/>
                </a:lnTo>
                <a:lnTo>
                  <a:pt x="42253" y="66341"/>
                </a:lnTo>
                <a:lnTo>
                  <a:pt x="42253" y="66341"/>
                </a:lnTo>
                <a:lnTo>
                  <a:pt x="42253" y="66341"/>
                </a:lnTo>
                <a:lnTo>
                  <a:pt x="42253" y="66341"/>
                </a:lnTo>
                <a:lnTo>
                  <a:pt x="37183" y="66341"/>
                </a:lnTo>
                <a:lnTo>
                  <a:pt x="37183" y="66341"/>
                </a:lnTo>
                <a:lnTo>
                  <a:pt x="37183" y="66341"/>
                </a:lnTo>
                <a:lnTo>
                  <a:pt x="37183" y="66341"/>
                </a:lnTo>
                <a:lnTo>
                  <a:pt x="37183" y="64390"/>
                </a:lnTo>
                <a:lnTo>
                  <a:pt x="37183" y="64390"/>
                </a:lnTo>
                <a:lnTo>
                  <a:pt x="33802" y="64390"/>
                </a:lnTo>
                <a:lnTo>
                  <a:pt x="33802" y="64390"/>
                </a:lnTo>
                <a:lnTo>
                  <a:pt x="33802" y="64390"/>
                </a:lnTo>
                <a:lnTo>
                  <a:pt x="33802" y="64390"/>
                </a:lnTo>
                <a:lnTo>
                  <a:pt x="33802" y="64390"/>
                </a:lnTo>
                <a:lnTo>
                  <a:pt x="30422" y="64390"/>
                </a:lnTo>
                <a:lnTo>
                  <a:pt x="30422" y="64390"/>
                </a:lnTo>
                <a:lnTo>
                  <a:pt x="30422" y="64390"/>
                </a:lnTo>
                <a:lnTo>
                  <a:pt x="27042" y="64390"/>
                </a:lnTo>
                <a:lnTo>
                  <a:pt x="27042" y="64390"/>
                </a:lnTo>
                <a:lnTo>
                  <a:pt x="27042" y="62439"/>
                </a:lnTo>
                <a:lnTo>
                  <a:pt x="30422" y="62439"/>
                </a:lnTo>
                <a:lnTo>
                  <a:pt x="30422" y="62439"/>
                </a:lnTo>
                <a:lnTo>
                  <a:pt x="30422" y="62439"/>
                </a:lnTo>
                <a:lnTo>
                  <a:pt x="30422" y="62439"/>
                </a:lnTo>
                <a:lnTo>
                  <a:pt x="30422" y="62439"/>
                </a:lnTo>
                <a:lnTo>
                  <a:pt x="30422" y="60487"/>
                </a:lnTo>
                <a:lnTo>
                  <a:pt x="30422" y="60487"/>
                </a:lnTo>
                <a:lnTo>
                  <a:pt x="30422" y="60487"/>
                </a:lnTo>
                <a:lnTo>
                  <a:pt x="30422" y="57560"/>
                </a:lnTo>
                <a:lnTo>
                  <a:pt x="33802" y="57560"/>
                </a:lnTo>
                <a:lnTo>
                  <a:pt x="33802" y="57560"/>
                </a:lnTo>
                <a:lnTo>
                  <a:pt x="33802" y="57560"/>
                </a:lnTo>
                <a:lnTo>
                  <a:pt x="33802" y="55609"/>
                </a:lnTo>
                <a:lnTo>
                  <a:pt x="33802" y="55609"/>
                </a:lnTo>
                <a:lnTo>
                  <a:pt x="33802" y="55609"/>
                </a:lnTo>
                <a:lnTo>
                  <a:pt x="33802" y="55609"/>
                </a:lnTo>
                <a:lnTo>
                  <a:pt x="33802" y="53658"/>
                </a:lnTo>
                <a:lnTo>
                  <a:pt x="33802" y="53658"/>
                </a:lnTo>
                <a:lnTo>
                  <a:pt x="30422" y="53658"/>
                </a:lnTo>
                <a:lnTo>
                  <a:pt x="30422" y="53658"/>
                </a:lnTo>
                <a:lnTo>
                  <a:pt x="30422" y="53658"/>
                </a:lnTo>
                <a:lnTo>
                  <a:pt x="30422" y="53658"/>
                </a:lnTo>
                <a:lnTo>
                  <a:pt x="30422" y="53658"/>
                </a:lnTo>
                <a:lnTo>
                  <a:pt x="30422" y="53658"/>
                </a:lnTo>
                <a:lnTo>
                  <a:pt x="30422" y="51707"/>
                </a:lnTo>
                <a:lnTo>
                  <a:pt x="27042" y="51707"/>
                </a:lnTo>
                <a:lnTo>
                  <a:pt x="27042" y="51707"/>
                </a:lnTo>
                <a:lnTo>
                  <a:pt x="27042" y="51707"/>
                </a:lnTo>
                <a:lnTo>
                  <a:pt x="27042" y="51707"/>
                </a:lnTo>
                <a:lnTo>
                  <a:pt x="27042" y="53658"/>
                </a:lnTo>
                <a:lnTo>
                  <a:pt x="23661" y="53658"/>
                </a:lnTo>
                <a:lnTo>
                  <a:pt x="23661" y="53658"/>
                </a:lnTo>
                <a:lnTo>
                  <a:pt x="23661" y="53658"/>
                </a:lnTo>
                <a:lnTo>
                  <a:pt x="23661" y="53658"/>
                </a:lnTo>
                <a:lnTo>
                  <a:pt x="18591" y="53658"/>
                </a:lnTo>
                <a:lnTo>
                  <a:pt x="18591" y="53658"/>
                </a:lnTo>
                <a:lnTo>
                  <a:pt x="18591" y="53658"/>
                </a:lnTo>
                <a:lnTo>
                  <a:pt x="15211" y="53658"/>
                </a:lnTo>
                <a:lnTo>
                  <a:pt x="15211" y="53658"/>
                </a:lnTo>
                <a:lnTo>
                  <a:pt x="15211" y="53658"/>
                </a:lnTo>
                <a:lnTo>
                  <a:pt x="15211" y="53658"/>
                </a:lnTo>
                <a:lnTo>
                  <a:pt x="15211" y="51707"/>
                </a:lnTo>
                <a:lnTo>
                  <a:pt x="11830" y="51707"/>
                </a:lnTo>
                <a:lnTo>
                  <a:pt x="11830" y="51707"/>
                </a:lnTo>
                <a:lnTo>
                  <a:pt x="11830" y="51707"/>
                </a:lnTo>
                <a:lnTo>
                  <a:pt x="11830" y="51707"/>
                </a:lnTo>
                <a:lnTo>
                  <a:pt x="11830" y="51707"/>
                </a:lnTo>
                <a:lnTo>
                  <a:pt x="11830" y="49756"/>
                </a:lnTo>
                <a:lnTo>
                  <a:pt x="11830" y="49756"/>
                </a:lnTo>
                <a:lnTo>
                  <a:pt x="11830" y="49756"/>
                </a:lnTo>
                <a:lnTo>
                  <a:pt x="8450" y="49756"/>
                </a:lnTo>
                <a:lnTo>
                  <a:pt x="8450" y="49756"/>
                </a:lnTo>
                <a:lnTo>
                  <a:pt x="8450" y="49756"/>
                </a:lnTo>
                <a:lnTo>
                  <a:pt x="8450" y="46829"/>
                </a:lnTo>
                <a:lnTo>
                  <a:pt x="8450" y="46829"/>
                </a:lnTo>
                <a:lnTo>
                  <a:pt x="8450" y="46829"/>
                </a:lnTo>
                <a:lnTo>
                  <a:pt x="8450" y="46829"/>
                </a:lnTo>
                <a:lnTo>
                  <a:pt x="5070" y="46829"/>
                </a:lnTo>
                <a:lnTo>
                  <a:pt x="5070" y="44878"/>
                </a:lnTo>
                <a:lnTo>
                  <a:pt x="5070" y="44878"/>
                </a:lnTo>
                <a:lnTo>
                  <a:pt x="5070" y="44878"/>
                </a:lnTo>
                <a:lnTo>
                  <a:pt x="5070" y="44878"/>
                </a:lnTo>
                <a:lnTo>
                  <a:pt x="5070" y="44878"/>
                </a:lnTo>
                <a:lnTo>
                  <a:pt x="5070" y="44878"/>
                </a:lnTo>
                <a:lnTo>
                  <a:pt x="5070" y="42926"/>
                </a:lnTo>
                <a:lnTo>
                  <a:pt x="0" y="42926"/>
                </a:lnTo>
                <a:lnTo>
                  <a:pt x="0" y="42926"/>
                </a:lnTo>
                <a:lnTo>
                  <a:pt x="0" y="42926"/>
                </a:lnTo>
                <a:lnTo>
                  <a:pt x="0" y="42926"/>
                </a:lnTo>
                <a:lnTo>
                  <a:pt x="0" y="42926"/>
                </a:lnTo>
                <a:lnTo>
                  <a:pt x="0" y="40975"/>
                </a:lnTo>
                <a:lnTo>
                  <a:pt x="0" y="40975"/>
                </a:lnTo>
                <a:lnTo>
                  <a:pt x="0" y="40975"/>
                </a:lnTo>
                <a:lnTo>
                  <a:pt x="0" y="40975"/>
                </a:lnTo>
                <a:lnTo>
                  <a:pt x="0" y="39024"/>
                </a:lnTo>
                <a:lnTo>
                  <a:pt x="0" y="39024"/>
                </a:lnTo>
                <a:lnTo>
                  <a:pt x="0" y="39024"/>
                </a:lnTo>
                <a:lnTo>
                  <a:pt x="0" y="39024"/>
                </a:lnTo>
                <a:lnTo>
                  <a:pt x="0" y="39024"/>
                </a:lnTo>
                <a:lnTo>
                  <a:pt x="0" y="39024"/>
                </a:lnTo>
                <a:lnTo>
                  <a:pt x="0" y="36097"/>
                </a:lnTo>
                <a:lnTo>
                  <a:pt x="5070" y="36097"/>
                </a:lnTo>
                <a:lnTo>
                  <a:pt x="5070" y="36097"/>
                </a:lnTo>
                <a:lnTo>
                  <a:pt x="5070" y="36097"/>
                </a:lnTo>
                <a:lnTo>
                  <a:pt x="5070" y="36097"/>
                </a:lnTo>
                <a:lnTo>
                  <a:pt x="5070" y="36097"/>
                </a:lnTo>
                <a:lnTo>
                  <a:pt x="5070" y="34146"/>
                </a:lnTo>
                <a:lnTo>
                  <a:pt x="5070" y="34146"/>
                </a:lnTo>
                <a:lnTo>
                  <a:pt x="5070" y="34146"/>
                </a:lnTo>
                <a:lnTo>
                  <a:pt x="5070" y="34146"/>
                </a:lnTo>
                <a:lnTo>
                  <a:pt x="5070" y="32195"/>
                </a:lnTo>
                <a:lnTo>
                  <a:pt x="5070" y="32195"/>
                </a:lnTo>
                <a:lnTo>
                  <a:pt x="5070" y="32195"/>
                </a:lnTo>
                <a:lnTo>
                  <a:pt x="5070" y="32195"/>
                </a:lnTo>
                <a:lnTo>
                  <a:pt x="5070" y="32195"/>
                </a:lnTo>
                <a:lnTo>
                  <a:pt x="5070" y="30243"/>
                </a:lnTo>
                <a:lnTo>
                  <a:pt x="5070" y="30243"/>
                </a:lnTo>
                <a:lnTo>
                  <a:pt x="5070" y="30243"/>
                </a:lnTo>
                <a:lnTo>
                  <a:pt x="5070" y="30243"/>
                </a:lnTo>
                <a:lnTo>
                  <a:pt x="5070" y="28292"/>
                </a:lnTo>
                <a:lnTo>
                  <a:pt x="5070" y="28292"/>
                </a:lnTo>
                <a:lnTo>
                  <a:pt x="5070" y="28292"/>
                </a:lnTo>
                <a:lnTo>
                  <a:pt x="5070" y="28292"/>
                </a:lnTo>
                <a:lnTo>
                  <a:pt x="5070" y="28292"/>
                </a:lnTo>
                <a:lnTo>
                  <a:pt x="8450" y="28292"/>
                </a:lnTo>
                <a:lnTo>
                  <a:pt x="8450" y="28292"/>
                </a:lnTo>
                <a:lnTo>
                  <a:pt x="8450" y="28292"/>
                </a:lnTo>
                <a:lnTo>
                  <a:pt x="11830" y="28292"/>
                </a:lnTo>
                <a:lnTo>
                  <a:pt x="11830" y="25365"/>
                </a:lnTo>
                <a:lnTo>
                  <a:pt x="11830" y="25365"/>
                </a:lnTo>
                <a:lnTo>
                  <a:pt x="11830" y="25365"/>
                </a:lnTo>
                <a:lnTo>
                  <a:pt x="11830" y="25365"/>
                </a:lnTo>
                <a:lnTo>
                  <a:pt x="11830" y="25365"/>
                </a:lnTo>
                <a:lnTo>
                  <a:pt x="11830" y="25365"/>
                </a:lnTo>
                <a:lnTo>
                  <a:pt x="15211" y="25365"/>
                </a:lnTo>
                <a:lnTo>
                  <a:pt x="15211" y="25365"/>
                </a:lnTo>
                <a:lnTo>
                  <a:pt x="15211" y="25365"/>
                </a:lnTo>
                <a:lnTo>
                  <a:pt x="15211" y="25365"/>
                </a:lnTo>
                <a:lnTo>
                  <a:pt x="15211" y="25365"/>
                </a:lnTo>
                <a:lnTo>
                  <a:pt x="15211" y="25365"/>
                </a:lnTo>
                <a:lnTo>
                  <a:pt x="18591" y="25365"/>
                </a:lnTo>
                <a:lnTo>
                  <a:pt x="18591" y="25365"/>
                </a:lnTo>
                <a:lnTo>
                  <a:pt x="18591" y="25365"/>
                </a:lnTo>
                <a:lnTo>
                  <a:pt x="18591" y="23414"/>
                </a:lnTo>
                <a:lnTo>
                  <a:pt x="23661" y="23414"/>
                </a:lnTo>
                <a:lnTo>
                  <a:pt x="23661" y="23414"/>
                </a:lnTo>
                <a:lnTo>
                  <a:pt x="23661" y="23414"/>
                </a:lnTo>
                <a:lnTo>
                  <a:pt x="23661" y="23414"/>
                </a:lnTo>
                <a:lnTo>
                  <a:pt x="23661" y="23414"/>
                </a:lnTo>
                <a:lnTo>
                  <a:pt x="23661" y="23414"/>
                </a:lnTo>
                <a:lnTo>
                  <a:pt x="23661" y="21463"/>
                </a:lnTo>
                <a:lnTo>
                  <a:pt x="27042" y="21463"/>
                </a:lnTo>
                <a:lnTo>
                  <a:pt x="27042" y="21463"/>
                </a:lnTo>
                <a:lnTo>
                  <a:pt x="27042" y="21463"/>
                </a:lnTo>
                <a:lnTo>
                  <a:pt x="23661" y="21463"/>
                </a:lnTo>
                <a:lnTo>
                  <a:pt x="23661" y="19512"/>
                </a:lnTo>
                <a:lnTo>
                  <a:pt x="23661" y="19512"/>
                </a:lnTo>
                <a:lnTo>
                  <a:pt x="23661" y="19512"/>
                </a:lnTo>
                <a:lnTo>
                  <a:pt x="23661" y="19512"/>
                </a:lnTo>
                <a:lnTo>
                  <a:pt x="23661" y="19512"/>
                </a:lnTo>
                <a:lnTo>
                  <a:pt x="23661" y="19512"/>
                </a:lnTo>
                <a:lnTo>
                  <a:pt x="18591" y="19512"/>
                </a:lnTo>
                <a:lnTo>
                  <a:pt x="18591" y="19512"/>
                </a:lnTo>
                <a:lnTo>
                  <a:pt x="18591" y="19512"/>
                </a:lnTo>
                <a:lnTo>
                  <a:pt x="18591" y="19512"/>
                </a:lnTo>
                <a:lnTo>
                  <a:pt x="15211" y="19512"/>
                </a:lnTo>
                <a:lnTo>
                  <a:pt x="15211" y="19512"/>
                </a:lnTo>
                <a:lnTo>
                  <a:pt x="15211" y="17560"/>
                </a:lnTo>
                <a:lnTo>
                  <a:pt x="18591" y="17560"/>
                </a:lnTo>
                <a:lnTo>
                  <a:pt x="18591" y="17560"/>
                </a:lnTo>
                <a:lnTo>
                  <a:pt x="18591" y="17560"/>
                </a:lnTo>
                <a:lnTo>
                  <a:pt x="15211" y="17560"/>
                </a:lnTo>
                <a:lnTo>
                  <a:pt x="15211" y="14634"/>
                </a:lnTo>
                <a:lnTo>
                  <a:pt x="15211" y="14634"/>
                </a:lnTo>
                <a:lnTo>
                  <a:pt x="15211" y="14634"/>
                </a:lnTo>
                <a:lnTo>
                  <a:pt x="15211" y="14634"/>
                </a:lnTo>
                <a:lnTo>
                  <a:pt x="15211" y="14634"/>
                </a:lnTo>
                <a:lnTo>
                  <a:pt x="15211" y="12682"/>
                </a:lnTo>
                <a:lnTo>
                  <a:pt x="15211" y="12682"/>
                </a:lnTo>
                <a:lnTo>
                  <a:pt x="15211" y="12682"/>
                </a:lnTo>
                <a:lnTo>
                  <a:pt x="15211" y="12682"/>
                </a:lnTo>
                <a:lnTo>
                  <a:pt x="15211" y="12682"/>
                </a:lnTo>
                <a:lnTo>
                  <a:pt x="18591" y="12682"/>
                </a:lnTo>
                <a:lnTo>
                  <a:pt x="18591" y="10731"/>
                </a:lnTo>
                <a:lnTo>
                  <a:pt x="18591" y="10731"/>
                </a:lnTo>
                <a:lnTo>
                  <a:pt x="18591" y="10731"/>
                </a:lnTo>
                <a:lnTo>
                  <a:pt x="18591" y="10731"/>
                </a:lnTo>
                <a:lnTo>
                  <a:pt x="18591" y="10731"/>
                </a:lnTo>
                <a:lnTo>
                  <a:pt x="18591" y="8780"/>
                </a:lnTo>
                <a:lnTo>
                  <a:pt x="18591" y="8780"/>
                </a:lnTo>
                <a:lnTo>
                  <a:pt x="23661" y="8780"/>
                </a:lnTo>
                <a:lnTo>
                  <a:pt x="23661" y="8780"/>
                </a:lnTo>
                <a:lnTo>
                  <a:pt x="23661" y="8780"/>
                </a:lnTo>
                <a:lnTo>
                  <a:pt x="23661" y="8780"/>
                </a:lnTo>
                <a:lnTo>
                  <a:pt x="23661" y="8780"/>
                </a:lnTo>
                <a:lnTo>
                  <a:pt x="27042" y="8780"/>
                </a:lnTo>
                <a:lnTo>
                  <a:pt x="27042" y="8780"/>
                </a:lnTo>
                <a:lnTo>
                  <a:pt x="27042" y="8780"/>
                </a:lnTo>
                <a:lnTo>
                  <a:pt x="27042" y="6829"/>
                </a:lnTo>
                <a:lnTo>
                  <a:pt x="27042" y="6829"/>
                </a:lnTo>
                <a:lnTo>
                  <a:pt x="27042" y="6829"/>
                </a:lnTo>
                <a:lnTo>
                  <a:pt x="27042" y="6829"/>
                </a:lnTo>
                <a:lnTo>
                  <a:pt x="30422" y="6829"/>
                </a:lnTo>
                <a:lnTo>
                  <a:pt x="30422" y="6829"/>
                </a:lnTo>
                <a:lnTo>
                  <a:pt x="30422" y="6829"/>
                </a:lnTo>
                <a:lnTo>
                  <a:pt x="30422" y="6829"/>
                </a:lnTo>
                <a:lnTo>
                  <a:pt x="33802" y="6829"/>
                </a:lnTo>
                <a:lnTo>
                  <a:pt x="33802" y="3902"/>
                </a:lnTo>
                <a:lnTo>
                  <a:pt x="33802" y="3902"/>
                </a:lnTo>
                <a:lnTo>
                  <a:pt x="33802" y="3902"/>
                </a:lnTo>
                <a:lnTo>
                  <a:pt x="33802" y="3902"/>
                </a:lnTo>
                <a:lnTo>
                  <a:pt x="33802" y="1951"/>
                </a:lnTo>
                <a:lnTo>
                  <a:pt x="33802" y="1951"/>
                </a:lnTo>
                <a:lnTo>
                  <a:pt x="33802" y="1951"/>
                </a:lnTo>
                <a:lnTo>
                  <a:pt x="33802" y="1951"/>
                </a:lnTo>
                <a:lnTo>
                  <a:pt x="37183" y="1951"/>
                </a:lnTo>
                <a:lnTo>
                  <a:pt x="37183" y="1951"/>
                </a:lnTo>
                <a:lnTo>
                  <a:pt x="3718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59" name="Shape 1259"/>
          <p:cNvSpPr/>
          <p:nvPr/>
        </p:nvSpPr>
        <p:spPr>
          <a:xfrm>
            <a:off x="3336135" y="4124329"/>
            <a:ext cx="84535" cy="195263"/>
          </a:xfrm>
          <a:custGeom>
            <a:avLst/>
            <a:gdLst/>
            <a:ahLst/>
            <a:cxnLst/>
            <a:rect l="0" t="0" r="0" b="0"/>
            <a:pathLst>
              <a:path w="120000" h="120000" extrusionOk="0">
                <a:moveTo>
                  <a:pt x="37183" y="0"/>
                </a:moveTo>
                <a:lnTo>
                  <a:pt x="37183" y="0"/>
                </a:lnTo>
                <a:lnTo>
                  <a:pt x="37183" y="0"/>
                </a:lnTo>
                <a:lnTo>
                  <a:pt x="37183" y="0"/>
                </a:lnTo>
                <a:lnTo>
                  <a:pt x="37183" y="0"/>
                </a:lnTo>
                <a:lnTo>
                  <a:pt x="37183" y="0"/>
                </a:lnTo>
                <a:lnTo>
                  <a:pt x="37183" y="0"/>
                </a:lnTo>
                <a:lnTo>
                  <a:pt x="37183" y="0"/>
                </a:lnTo>
                <a:lnTo>
                  <a:pt x="42253" y="0"/>
                </a:lnTo>
                <a:lnTo>
                  <a:pt x="42253" y="0"/>
                </a:lnTo>
                <a:lnTo>
                  <a:pt x="42253" y="0"/>
                </a:lnTo>
                <a:lnTo>
                  <a:pt x="42253" y="0"/>
                </a:lnTo>
                <a:lnTo>
                  <a:pt x="42253" y="0"/>
                </a:lnTo>
                <a:lnTo>
                  <a:pt x="45633" y="0"/>
                </a:lnTo>
                <a:lnTo>
                  <a:pt x="45633" y="1951"/>
                </a:lnTo>
                <a:lnTo>
                  <a:pt x="45633" y="1951"/>
                </a:lnTo>
                <a:lnTo>
                  <a:pt x="45633" y="1951"/>
                </a:lnTo>
                <a:lnTo>
                  <a:pt x="45633" y="1951"/>
                </a:lnTo>
                <a:lnTo>
                  <a:pt x="45633" y="1951"/>
                </a:lnTo>
                <a:lnTo>
                  <a:pt x="49014" y="1951"/>
                </a:lnTo>
                <a:lnTo>
                  <a:pt x="49014" y="1951"/>
                </a:lnTo>
                <a:lnTo>
                  <a:pt x="49014" y="1951"/>
                </a:lnTo>
                <a:lnTo>
                  <a:pt x="49014" y="3902"/>
                </a:lnTo>
                <a:lnTo>
                  <a:pt x="49014" y="3902"/>
                </a:lnTo>
                <a:lnTo>
                  <a:pt x="49014" y="3902"/>
                </a:lnTo>
                <a:lnTo>
                  <a:pt x="49014" y="3902"/>
                </a:lnTo>
                <a:lnTo>
                  <a:pt x="52394" y="3902"/>
                </a:lnTo>
                <a:lnTo>
                  <a:pt x="52394" y="3902"/>
                </a:lnTo>
                <a:lnTo>
                  <a:pt x="52394" y="3902"/>
                </a:lnTo>
                <a:lnTo>
                  <a:pt x="52394" y="3902"/>
                </a:lnTo>
                <a:lnTo>
                  <a:pt x="52394" y="6829"/>
                </a:lnTo>
                <a:lnTo>
                  <a:pt x="55774" y="6829"/>
                </a:lnTo>
                <a:lnTo>
                  <a:pt x="55774" y="6829"/>
                </a:lnTo>
                <a:lnTo>
                  <a:pt x="55774" y="6829"/>
                </a:lnTo>
                <a:lnTo>
                  <a:pt x="55774" y="6829"/>
                </a:lnTo>
                <a:lnTo>
                  <a:pt x="55774" y="6829"/>
                </a:lnTo>
                <a:lnTo>
                  <a:pt x="55774" y="8780"/>
                </a:lnTo>
                <a:lnTo>
                  <a:pt x="55774" y="8780"/>
                </a:lnTo>
                <a:lnTo>
                  <a:pt x="55774" y="8780"/>
                </a:lnTo>
                <a:lnTo>
                  <a:pt x="60845" y="8780"/>
                </a:lnTo>
                <a:lnTo>
                  <a:pt x="60845" y="8780"/>
                </a:lnTo>
                <a:lnTo>
                  <a:pt x="60845" y="8780"/>
                </a:lnTo>
                <a:lnTo>
                  <a:pt x="60845" y="8780"/>
                </a:lnTo>
                <a:lnTo>
                  <a:pt x="60845" y="10731"/>
                </a:lnTo>
                <a:lnTo>
                  <a:pt x="60845" y="10731"/>
                </a:lnTo>
                <a:lnTo>
                  <a:pt x="60845" y="10731"/>
                </a:lnTo>
                <a:lnTo>
                  <a:pt x="64225" y="10731"/>
                </a:lnTo>
                <a:lnTo>
                  <a:pt x="64225" y="10731"/>
                </a:lnTo>
                <a:lnTo>
                  <a:pt x="64225" y="10731"/>
                </a:lnTo>
                <a:lnTo>
                  <a:pt x="64225" y="10731"/>
                </a:lnTo>
                <a:lnTo>
                  <a:pt x="64225" y="10731"/>
                </a:lnTo>
                <a:lnTo>
                  <a:pt x="64225" y="12682"/>
                </a:lnTo>
                <a:lnTo>
                  <a:pt x="67605" y="12682"/>
                </a:lnTo>
                <a:lnTo>
                  <a:pt x="67605" y="12682"/>
                </a:lnTo>
                <a:lnTo>
                  <a:pt x="67605" y="12682"/>
                </a:lnTo>
                <a:lnTo>
                  <a:pt x="67605" y="12682"/>
                </a:lnTo>
                <a:lnTo>
                  <a:pt x="67605" y="14634"/>
                </a:lnTo>
                <a:lnTo>
                  <a:pt x="67605" y="14634"/>
                </a:lnTo>
                <a:lnTo>
                  <a:pt x="67605" y="14634"/>
                </a:lnTo>
                <a:lnTo>
                  <a:pt x="67605" y="14634"/>
                </a:lnTo>
                <a:lnTo>
                  <a:pt x="67605" y="14634"/>
                </a:lnTo>
                <a:lnTo>
                  <a:pt x="70985" y="14634"/>
                </a:lnTo>
                <a:lnTo>
                  <a:pt x="70985" y="17560"/>
                </a:lnTo>
                <a:lnTo>
                  <a:pt x="70985" y="17560"/>
                </a:lnTo>
                <a:lnTo>
                  <a:pt x="70985" y="17560"/>
                </a:lnTo>
                <a:lnTo>
                  <a:pt x="70985" y="19512"/>
                </a:lnTo>
                <a:lnTo>
                  <a:pt x="70985" y="19512"/>
                </a:lnTo>
                <a:lnTo>
                  <a:pt x="70985" y="19512"/>
                </a:lnTo>
                <a:lnTo>
                  <a:pt x="70985" y="21463"/>
                </a:lnTo>
                <a:lnTo>
                  <a:pt x="70985" y="21463"/>
                </a:lnTo>
                <a:lnTo>
                  <a:pt x="70985" y="21463"/>
                </a:lnTo>
                <a:lnTo>
                  <a:pt x="70985" y="21463"/>
                </a:lnTo>
                <a:lnTo>
                  <a:pt x="70985" y="21463"/>
                </a:lnTo>
                <a:lnTo>
                  <a:pt x="70985" y="23414"/>
                </a:lnTo>
                <a:lnTo>
                  <a:pt x="70985" y="23414"/>
                </a:lnTo>
                <a:lnTo>
                  <a:pt x="74366" y="23414"/>
                </a:lnTo>
                <a:lnTo>
                  <a:pt x="74366" y="23414"/>
                </a:lnTo>
                <a:lnTo>
                  <a:pt x="74366" y="23414"/>
                </a:lnTo>
                <a:lnTo>
                  <a:pt x="74366" y="23414"/>
                </a:lnTo>
                <a:lnTo>
                  <a:pt x="74366" y="23414"/>
                </a:lnTo>
                <a:lnTo>
                  <a:pt x="74366" y="25365"/>
                </a:lnTo>
                <a:lnTo>
                  <a:pt x="79436" y="25365"/>
                </a:lnTo>
                <a:lnTo>
                  <a:pt x="79436" y="25365"/>
                </a:lnTo>
                <a:lnTo>
                  <a:pt x="79436" y="25365"/>
                </a:lnTo>
                <a:lnTo>
                  <a:pt x="79436" y="25365"/>
                </a:lnTo>
                <a:lnTo>
                  <a:pt x="79436" y="25365"/>
                </a:lnTo>
                <a:lnTo>
                  <a:pt x="82816" y="25365"/>
                </a:lnTo>
                <a:lnTo>
                  <a:pt x="82816" y="25365"/>
                </a:lnTo>
                <a:lnTo>
                  <a:pt x="82816" y="25365"/>
                </a:lnTo>
                <a:lnTo>
                  <a:pt x="82816" y="28292"/>
                </a:lnTo>
                <a:lnTo>
                  <a:pt x="82816" y="28292"/>
                </a:lnTo>
                <a:lnTo>
                  <a:pt x="82816" y="28292"/>
                </a:lnTo>
                <a:lnTo>
                  <a:pt x="82816" y="28292"/>
                </a:lnTo>
                <a:lnTo>
                  <a:pt x="86197" y="28292"/>
                </a:lnTo>
                <a:lnTo>
                  <a:pt x="86197" y="28292"/>
                </a:lnTo>
                <a:lnTo>
                  <a:pt x="86197" y="28292"/>
                </a:lnTo>
                <a:lnTo>
                  <a:pt x="86197" y="30243"/>
                </a:lnTo>
                <a:lnTo>
                  <a:pt x="86197" y="30243"/>
                </a:lnTo>
                <a:lnTo>
                  <a:pt x="86197" y="30243"/>
                </a:lnTo>
                <a:lnTo>
                  <a:pt x="89577" y="30243"/>
                </a:lnTo>
                <a:lnTo>
                  <a:pt x="89577" y="30243"/>
                </a:lnTo>
                <a:lnTo>
                  <a:pt x="89577" y="30243"/>
                </a:lnTo>
                <a:lnTo>
                  <a:pt x="89577" y="32195"/>
                </a:lnTo>
                <a:lnTo>
                  <a:pt x="89577" y="32195"/>
                </a:lnTo>
                <a:lnTo>
                  <a:pt x="89577" y="32195"/>
                </a:lnTo>
                <a:lnTo>
                  <a:pt x="89577" y="32195"/>
                </a:lnTo>
                <a:lnTo>
                  <a:pt x="89577" y="32195"/>
                </a:lnTo>
                <a:lnTo>
                  <a:pt x="92957" y="32195"/>
                </a:lnTo>
                <a:lnTo>
                  <a:pt x="92957" y="32195"/>
                </a:lnTo>
                <a:lnTo>
                  <a:pt x="92957" y="34146"/>
                </a:lnTo>
                <a:lnTo>
                  <a:pt x="92957" y="34146"/>
                </a:lnTo>
                <a:lnTo>
                  <a:pt x="92957" y="34146"/>
                </a:lnTo>
                <a:lnTo>
                  <a:pt x="92957" y="34146"/>
                </a:lnTo>
                <a:lnTo>
                  <a:pt x="96338" y="34146"/>
                </a:lnTo>
                <a:lnTo>
                  <a:pt x="96338" y="34146"/>
                </a:lnTo>
                <a:lnTo>
                  <a:pt x="96338" y="34146"/>
                </a:lnTo>
                <a:lnTo>
                  <a:pt x="96338" y="34146"/>
                </a:lnTo>
                <a:lnTo>
                  <a:pt x="96338" y="34146"/>
                </a:lnTo>
                <a:lnTo>
                  <a:pt x="101408" y="34146"/>
                </a:lnTo>
                <a:lnTo>
                  <a:pt x="101408" y="36097"/>
                </a:lnTo>
                <a:lnTo>
                  <a:pt x="101408" y="36097"/>
                </a:lnTo>
                <a:lnTo>
                  <a:pt x="101408" y="36097"/>
                </a:lnTo>
                <a:lnTo>
                  <a:pt x="101408" y="36097"/>
                </a:lnTo>
                <a:lnTo>
                  <a:pt x="101408" y="36097"/>
                </a:lnTo>
                <a:lnTo>
                  <a:pt x="101408" y="39024"/>
                </a:lnTo>
                <a:lnTo>
                  <a:pt x="101408" y="39024"/>
                </a:lnTo>
                <a:lnTo>
                  <a:pt x="101408" y="39024"/>
                </a:lnTo>
                <a:lnTo>
                  <a:pt x="101408" y="39024"/>
                </a:lnTo>
                <a:lnTo>
                  <a:pt x="101408" y="40975"/>
                </a:lnTo>
                <a:lnTo>
                  <a:pt x="101408" y="40975"/>
                </a:lnTo>
                <a:lnTo>
                  <a:pt x="101408" y="40975"/>
                </a:lnTo>
                <a:lnTo>
                  <a:pt x="101408" y="40975"/>
                </a:lnTo>
                <a:lnTo>
                  <a:pt x="101408" y="42926"/>
                </a:lnTo>
                <a:lnTo>
                  <a:pt x="101408" y="42926"/>
                </a:lnTo>
                <a:lnTo>
                  <a:pt x="101408" y="42926"/>
                </a:lnTo>
                <a:lnTo>
                  <a:pt x="101408" y="44878"/>
                </a:lnTo>
                <a:lnTo>
                  <a:pt x="101408" y="44878"/>
                </a:lnTo>
                <a:lnTo>
                  <a:pt x="101408" y="44878"/>
                </a:lnTo>
                <a:lnTo>
                  <a:pt x="101408" y="46829"/>
                </a:lnTo>
                <a:lnTo>
                  <a:pt x="101408" y="46829"/>
                </a:lnTo>
                <a:lnTo>
                  <a:pt x="101408" y="46829"/>
                </a:lnTo>
                <a:lnTo>
                  <a:pt x="101408" y="46829"/>
                </a:lnTo>
                <a:lnTo>
                  <a:pt x="101408" y="46829"/>
                </a:lnTo>
                <a:lnTo>
                  <a:pt x="101408" y="49756"/>
                </a:lnTo>
                <a:lnTo>
                  <a:pt x="96338" y="49756"/>
                </a:lnTo>
                <a:lnTo>
                  <a:pt x="96338" y="49756"/>
                </a:lnTo>
                <a:lnTo>
                  <a:pt x="96338" y="49756"/>
                </a:lnTo>
                <a:lnTo>
                  <a:pt x="96338" y="49756"/>
                </a:lnTo>
                <a:lnTo>
                  <a:pt x="96338" y="51707"/>
                </a:lnTo>
                <a:lnTo>
                  <a:pt x="96338" y="51707"/>
                </a:lnTo>
                <a:lnTo>
                  <a:pt x="96338" y="51707"/>
                </a:lnTo>
                <a:lnTo>
                  <a:pt x="96338" y="51707"/>
                </a:lnTo>
                <a:lnTo>
                  <a:pt x="96338" y="53658"/>
                </a:lnTo>
                <a:lnTo>
                  <a:pt x="101408" y="53658"/>
                </a:lnTo>
                <a:lnTo>
                  <a:pt x="101408" y="51707"/>
                </a:lnTo>
                <a:lnTo>
                  <a:pt x="101408" y="51707"/>
                </a:lnTo>
                <a:lnTo>
                  <a:pt x="101408" y="53658"/>
                </a:lnTo>
                <a:lnTo>
                  <a:pt x="101408" y="53658"/>
                </a:lnTo>
                <a:lnTo>
                  <a:pt x="101408" y="53658"/>
                </a:lnTo>
                <a:lnTo>
                  <a:pt x="96338" y="53658"/>
                </a:lnTo>
                <a:lnTo>
                  <a:pt x="96338" y="53658"/>
                </a:lnTo>
                <a:lnTo>
                  <a:pt x="96338" y="53658"/>
                </a:lnTo>
                <a:lnTo>
                  <a:pt x="96338" y="53658"/>
                </a:lnTo>
                <a:lnTo>
                  <a:pt x="96338" y="55609"/>
                </a:lnTo>
                <a:lnTo>
                  <a:pt x="96338" y="55609"/>
                </a:lnTo>
                <a:lnTo>
                  <a:pt x="96338" y="55609"/>
                </a:lnTo>
                <a:lnTo>
                  <a:pt x="92957" y="55609"/>
                </a:lnTo>
                <a:lnTo>
                  <a:pt x="92957" y="55609"/>
                </a:lnTo>
                <a:lnTo>
                  <a:pt x="92957" y="55609"/>
                </a:lnTo>
                <a:lnTo>
                  <a:pt x="92957" y="55609"/>
                </a:lnTo>
                <a:lnTo>
                  <a:pt x="89577" y="55609"/>
                </a:lnTo>
                <a:lnTo>
                  <a:pt x="89577" y="55609"/>
                </a:lnTo>
                <a:lnTo>
                  <a:pt x="89577" y="55609"/>
                </a:lnTo>
                <a:lnTo>
                  <a:pt x="89577" y="55609"/>
                </a:lnTo>
                <a:lnTo>
                  <a:pt x="86197" y="55609"/>
                </a:lnTo>
                <a:lnTo>
                  <a:pt x="86197" y="55609"/>
                </a:lnTo>
                <a:lnTo>
                  <a:pt x="86197" y="57560"/>
                </a:lnTo>
                <a:lnTo>
                  <a:pt x="86197" y="57560"/>
                </a:lnTo>
                <a:lnTo>
                  <a:pt x="86197" y="57560"/>
                </a:lnTo>
                <a:lnTo>
                  <a:pt x="82816" y="57560"/>
                </a:lnTo>
                <a:lnTo>
                  <a:pt x="82816" y="57560"/>
                </a:lnTo>
                <a:lnTo>
                  <a:pt x="82816" y="57560"/>
                </a:lnTo>
                <a:lnTo>
                  <a:pt x="82816" y="57560"/>
                </a:lnTo>
                <a:lnTo>
                  <a:pt x="82816" y="60487"/>
                </a:lnTo>
                <a:lnTo>
                  <a:pt x="82816" y="60487"/>
                </a:lnTo>
                <a:lnTo>
                  <a:pt x="82816" y="60487"/>
                </a:lnTo>
                <a:lnTo>
                  <a:pt x="82816" y="60487"/>
                </a:lnTo>
                <a:lnTo>
                  <a:pt x="82816" y="62439"/>
                </a:lnTo>
                <a:lnTo>
                  <a:pt x="86197" y="62439"/>
                </a:lnTo>
                <a:lnTo>
                  <a:pt x="86197" y="62439"/>
                </a:lnTo>
                <a:lnTo>
                  <a:pt x="82816" y="62439"/>
                </a:lnTo>
                <a:lnTo>
                  <a:pt x="82816" y="62439"/>
                </a:lnTo>
                <a:lnTo>
                  <a:pt x="82816" y="64390"/>
                </a:lnTo>
                <a:lnTo>
                  <a:pt x="82816" y="64390"/>
                </a:lnTo>
                <a:lnTo>
                  <a:pt x="82816" y="64390"/>
                </a:lnTo>
                <a:lnTo>
                  <a:pt x="82816" y="64390"/>
                </a:lnTo>
                <a:lnTo>
                  <a:pt x="82816" y="64390"/>
                </a:lnTo>
                <a:lnTo>
                  <a:pt x="82816" y="66341"/>
                </a:lnTo>
                <a:lnTo>
                  <a:pt x="82816" y="66341"/>
                </a:lnTo>
                <a:lnTo>
                  <a:pt x="82816" y="66341"/>
                </a:lnTo>
                <a:lnTo>
                  <a:pt x="82816" y="66341"/>
                </a:lnTo>
                <a:lnTo>
                  <a:pt x="82816" y="68292"/>
                </a:lnTo>
                <a:lnTo>
                  <a:pt x="82816" y="68292"/>
                </a:lnTo>
                <a:lnTo>
                  <a:pt x="79436" y="68292"/>
                </a:lnTo>
                <a:lnTo>
                  <a:pt x="79436" y="68292"/>
                </a:lnTo>
                <a:lnTo>
                  <a:pt x="79436" y="71219"/>
                </a:lnTo>
                <a:lnTo>
                  <a:pt x="79436" y="71219"/>
                </a:lnTo>
                <a:lnTo>
                  <a:pt x="79436" y="71219"/>
                </a:lnTo>
                <a:lnTo>
                  <a:pt x="79436" y="71219"/>
                </a:lnTo>
                <a:lnTo>
                  <a:pt x="79436" y="71219"/>
                </a:lnTo>
                <a:lnTo>
                  <a:pt x="79436" y="73170"/>
                </a:lnTo>
                <a:lnTo>
                  <a:pt x="79436" y="73170"/>
                </a:lnTo>
                <a:lnTo>
                  <a:pt x="79436" y="73170"/>
                </a:lnTo>
                <a:lnTo>
                  <a:pt x="82816" y="73170"/>
                </a:lnTo>
                <a:lnTo>
                  <a:pt x="82816" y="75121"/>
                </a:lnTo>
                <a:lnTo>
                  <a:pt x="82816" y="75121"/>
                </a:lnTo>
                <a:lnTo>
                  <a:pt x="82816" y="75121"/>
                </a:lnTo>
                <a:lnTo>
                  <a:pt x="82816" y="75121"/>
                </a:lnTo>
                <a:lnTo>
                  <a:pt x="82816" y="75121"/>
                </a:lnTo>
                <a:lnTo>
                  <a:pt x="82816" y="75121"/>
                </a:lnTo>
                <a:lnTo>
                  <a:pt x="82816" y="75121"/>
                </a:lnTo>
                <a:lnTo>
                  <a:pt x="82816" y="75121"/>
                </a:lnTo>
                <a:lnTo>
                  <a:pt x="82816" y="77073"/>
                </a:lnTo>
                <a:lnTo>
                  <a:pt x="86197" y="77073"/>
                </a:lnTo>
                <a:lnTo>
                  <a:pt x="86197" y="77073"/>
                </a:lnTo>
                <a:lnTo>
                  <a:pt x="86197" y="77073"/>
                </a:lnTo>
                <a:lnTo>
                  <a:pt x="86197" y="77073"/>
                </a:lnTo>
                <a:lnTo>
                  <a:pt x="86197" y="77073"/>
                </a:lnTo>
                <a:lnTo>
                  <a:pt x="86197" y="79024"/>
                </a:lnTo>
                <a:lnTo>
                  <a:pt x="86197" y="79024"/>
                </a:lnTo>
                <a:lnTo>
                  <a:pt x="86197" y="79024"/>
                </a:lnTo>
                <a:lnTo>
                  <a:pt x="89577" y="79024"/>
                </a:lnTo>
                <a:lnTo>
                  <a:pt x="89577" y="79024"/>
                </a:lnTo>
                <a:lnTo>
                  <a:pt x="89577" y="79024"/>
                </a:lnTo>
                <a:lnTo>
                  <a:pt x="89577" y="81951"/>
                </a:lnTo>
                <a:lnTo>
                  <a:pt x="89577" y="81951"/>
                </a:lnTo>
                <a:lnTo>
                  <a:pt x="89577" y="81951"/>
                </a:lnTo>
                <a:lnTo>
                  <a:pt x="89577" y="81951"/>
                </a:lnTo>
                <a:lnTo>
                  <a:pt x="89577" y="81951"/>
                </a:lnTo>
                <a:lnTo>
                  <a:pt x="89577" y="83902"/>
                </a:lnTo>
                <a:lnTo>
                  <a:pt x="89577" y="83902"/>
                </a:lnTo>
                <a:lnTo>
                  <a:pt x="89577" y="83902"/>
                </a:lnTo>
                <a:lnTo>
                  <a:pt x="92957" y="83902"/>
                </a:lnTo>
                <a:lnTo>
                  <a:pt x="92957" y="83902"/>
                </a:lnTo>
                <a:lnTo>
                  <a:pt x="92957" y="83902"/>
                </a:lnTo>
                <a:lnTo>
                  <a:pt x="92957" y="83902"/>
                </a:lnTo>
                <a:lnTo>
                  <a:pt x="92957" y="83902"/>
                </a:lnTo>
                <a:lnTo>
                  <a:pt x="92957" y="83902"/>
                </a:lnTo>
                <a:lnTo>
                  <a:pt x="96338" y="83902"/>
                </a:lnTo>
                <a:lnTo>
                  <a:pt x="96338" y="83902"/>
                </a:lnTo>
                <a:lnTo>
                  <a:pt x="96338" y="83902"/>
                </a:lnTo>
                <a:lnTo>
                  <a:pt x="96338" y="83902"/>
                </a:lnTo>
                <a:lnTo>
                  <a:pt x="96338" y="83902"/>
                </a:lnTo>
                <a:lnTo>
                  <a:pt x="96338" y="85853"/>
                </a:lnTo>
                <a:lnTo>
                  <a:pt x="96338" y="85853"/>
                </a:lnTo>
                <a:lnTo>
                  <a:pt x="96338" y="85853"/>
                </a:lnTo>
                <a:lnTo>
                  <a:pt x="96338" y="87804"/>
                </a:lnTo>
                <a:lnTo>
                  <a:pt x="101408" y="87804"/>
                </a:lnTo>
                <a:lnTo>
                  <a:pt x="101408" y="87804"/>
                </a:lnTo>
                <a:lnTo>
                  <a:pt x="101408" y="87804"/>
                </a:lnTo>
                <a:lnTo>
                  <a:pt x="101408" y="87804"/>
                </a:lnTo>
                <a:lnTo>
                  <a:pt x="101408" y="89756"/>
                </a:lnTo>
                <a:lnTo>
                  <a:pt x="101408" y="89756"/>
                </a:lnTo>
                <a:lnTo>
                  <a:pt x="101408" y="89756"/>
                </a:lnTo>
                <a:lnTo>
                  <a:pt x="101408" y="92682"/>
                </a:lnTo>
                <a:lnTo>
                  <a:pt x="101408" y="92682"/>
                </a:lnTo>
                <a:lnTo>
                  <a:pt x="101408" y="92682"/>
                </a:lnTo>
                <a:lnTo>
                  <a:pt x="101408" y="92682"/>
                </a:lnTo>
                <a:lnTo>
                  <a:pt x="101408" y="92682"/>
                </a:lnTo>
                <a:lnTo>
                  <a:pt x="101408" y="94634"/>
                </a:lnTo>
                <a:lnTo>
                  <a:pt x="104788" y="94634"/>
                </a:lnTo>
                <a:lnTo>
                  <a:pt x="104788" y="94634"/>
                </a:lnTo>
                <a:lnTo>
                  <a:pt x="104788" y="94634"/>
                </a:lnTo>
                <a:lnTo>
                  <a:pt x="104788" y="94634"/>
                </a:lnTo>
                <a:lnTo>
                  <a:pt x="104788" y="96585"/>
                </a:lnTo>
                <a:lnTo>
                  <a:pt x="104788" y="96585"/>
                </a:lnTo>
                <a:lnTo>
                  <a:pt x="104788" y="96585"/>
                </a:lnTo>
                <a:lnTo>
                  <a:pt x="104788" y="96585"/>
                </a:lnTo>
                <a:lnTo>
                  <a:pt x="104788" y="98536"/>
                </a:lnTo>
                <a:lnTo>
                  <a:pt x="104788" y="98536"/>
                </a:lnTo>
                <a:lnTo>
                  <a:pt x="104788" y="98536"/>
                </a:lnTo>
                <a:lnTo>
                  <a:pt x="104788" y="98536"/>
                </a:lnTo>
                <a:lnTo>
                  <a:pt x="108169" y="98536"/>
                </a:lnTo>
                <a:lnTo>
                  <a:pt x="108169" y="98536"/>
                </a:lnTo>
                <a:lnTo>
                  <a:pt x="108169" y="98536"/>
                </a:lnTo>
                <a:lnTo>
                  <a:pt x="108169" y="100487"/>
                </a:lnTo>
                <a:lnTo>
                  <a:pt x="108169" y="100487"/>
                </a:lnTo>
                <a:lnTo>
                  <a:pt x="108169" y="100487"/>
                </a:lnTo>
                <a:lnTo>
                  <a:pt x="108169" y="100487"/>
                </a:lnTo>
                <a:lnTo>
                  <a:pt x="108169" y="103414"/>
                </a:lnTo>
                <a:lnTo>
                  <a:pt x="111549" y="103414"/>
                </a:lnTo>
                <a:lnTo>
                  <a:pt x="111549" y="103414"/>
                </a:lnTo>
                <a:lnTo>
                  <a:pt x="111549" y="103414"/>
                </a:lnTo>
                <a:lnTo>
                  <a:pt x="111549" y="103414"/>
                </a:lnTo>
                <a:lnTo>
                  <a:pt x="111549" y="105365"/>
                </a:lnTo>
                <a:lnTo>
                  <a:pt x="111549" y="105365"/>
                </a:lnTo>
                <a:lnTo>
                  <a:pt x="111549" y="105365"/>
                </a:lnTo>
                <a:lnTo>
                  <a:pt x="111549" y="105365"/>
                </a:lnTo>
                <a:lnTo>
                  <a:pt x="111549" y="105365"/>
                </a:lnTo>
                <a:lnTo>
                  <a:pt x="114929" y="105365"/>
                </a:lnTo>
                <a:lnTo>
                  <a:pt x="114929" y="105365"/>
                </a:lnTo>
                <a:lnTo>
                  <a:pt x="114929" y="105365"/>
                </a:lnTo>
                <a:lnTo>
                  <a:pt x="120000" y="105365"/>
                </a:lnTo>
                <a:lnTo>
                  <a:pt x="120000" y="107317"/>
                </a:lnTo>
                <a:lnTo>
                  <a:pt x="120000" y="107317"/>
                </a:lnTo>
                <a:lnTo>
                  <a:pt x="114929" y="107317"/>
                </a:lnTo>
                <a:lnTo>
                  <a:pt x="114929" y="107317"/>
                </a:lnTo>
                <a:lnTo>
                  <a:pt x="114929" y="107317"/>
                </a:lnTo>
                <a:lnTo>
                  <a:pt x="111549" y="107317"/>
                </a:lnTo>
                <a:lnTo>
                  <a:pt x="111549" y="107317"/>
                </a:lnTo>
                <a:lnTo>
                  <a:pt x="111549" y="107317"/>
                </a:lnTo>
                <a:lnTo>
                  <a:pt x="111549" y="107317"/>
                </a:lnTo>
                <a:lnTo>
                  <a:pt x="111549" y="107317"/>
                </a:lnTo>
                <a:lnTo>
                  <a:pt x="108169" y="107317"/>
                </a:lnTo>
                <a:lnTo>
                  <a:pt x="108169" y="107317"/>
                </a:lnTo>
                <a:lnTo>
                  <a:pt x="108169" y="107317"/>
                </a:lnTo>
                <a:lnTo>
                  <a:pt x="108169" y="107317"/>
                </a:lnTo>
                <a:lnTo>
                  <a:pt x="104788" y="107317"/>
                </a:lnTo>
                <a:lnTo>
                  <a:pt x="104788" y="107317"/>
                </a:lnTo>
                <a:lnTo>
                  <a:pt x="104788" y="107317"/>
                </a:lnTo>
                <a:lnTo>
                  <a:pt x="104788" y="107317"/>
                </a:lnTo>
                <a:lnTo>
                  <a:pt x="104788" y="107317"/>
                </a:lnTo>
                <a:lnTo>
                  <a:pt x="104788" y="105365"/>
                </a:lnTo>
                <a:lnTo>
                  <a:pt x="101408" y="105365"/>
                </a:lnTo>
                <a:lnTo>
                  <a:pt x="101408" y="105365"/>
                </a:lnTo>
                <a:lnTo>
                  <a:pt x="101408" y="107317"/>
                </a:lnTo>
                <a:lnTo>
                  <a:pt x="101408" y="107317"/>
                </a:lnTo>
                <a:lnTo>
                  <a:pt x="101408" y="107317"/>
                </a:lnTo>
                <a:lnTo>
                  <a:pt x="96338" y="107317"/>
                </a:lnTo>
                <a:lnTo>
                  <a:pt x="96338" y="105365"/>
                </a:lnTo>
                <a:lnTo>
                  <a:pt x="96338" y="105365"/>
                </a:lnTo>
                <a:lnTo>
                  <a:pt x="96338" y="107317"/>
                </a:lnTo>
                <a:lnTo>
                  <a:pt x="96338" y="107317"/>
                </a:lnTo>
                <a:lnTo>
                  <a:pt x="96338" y="107317"/>
                </a:lnTo>
                <a:lnTo>
                  <a:pt x="92957" y="107317"/>
                </a:lnTo>
                <a:lnTo>
                  <a:pt x="92957" y="107317"/>
                </a:lnTo>
                <a:lnTo>
                  <a:pt x="92957" y="107317"/>
                </a:lnTo>
                <a:lnTo>
                  <a:pt x="92957" y="109268"/>
                </a:lnTo>
                <a:lnTo>
                  <a:pt x="92957" y="109268"/>
                </a:lnTo>
                <a:lnTo>
                  <a:pt x="92957" y="109268"/>
                </a:lnTo>
                <a:lnTo>
                  <a:pt x="92957" y="109268"/>
                </a:lnTo>
                <a:lnTo>
                  <a:pt x="92957" y="111219"/>
                </a:lnTo>
                <a:lnTo>
                  <a:pt x="92957" y="111219"/>
                </a:lnTo>
                <a:lnTo>
                  <a:pt x="89577" y="111219"/>
                </a:lnTo>
                <a:lnTo>
                  <a:pt x="89577" y="111219"/>
                </a:lnTo>
                <a:lnTo>
                  <a:pt x="89577" y="111219"/>
                </a:lnTo>
                <a:lnTo>
                  <a:pt x="89577" y="111219"/>
                </a:lnTo>
                <a:lnTo>
                  <a:pt x="86197" y="111219"/>
                </a:lnTo>
                <a:lnTo>
                  <a:pt x="86197" y="111219"/>
                </a:lnTo>
                <a:lnTo>
                  <a:pt x="86197" y="111219"/>
                </a:lnTo>
                <a:lnTo>
                  <a:pt x="86197" y="111219"/>
                </a:lnTo>
                <a:lnTo>
                  <a:pt x="82816" y="111219"/>
                </a:lnTo>
                <a:lnTo>
                  <a:pt x="82816" y="111219"/>
                </a:lnTo>
                <a:lnTo>
                  <a:pt x="82816" y="111219"/>
                </a:lnTo>
                <a:lnTo>
                  <a:pt x="82816" y="111219"/>
                </a:lnTo>
                <a:lnTo>
                  <a:pt x="82816" y="111219"/>
                </a:lnTo>
                <a:lnTo>
                  <a:pt x="82816" y="114146"/>
                </a:lnTo>
                <a:lnTo>
                  <a:pt x="82816" y="114146"/>
                </a:lnTo>
                <a:lnTo>
                  <a:pt x="82816" y="114146"/>
                </a:lnTo>
                <a:lnTo>
                  <a:pt x="79436" y="114146"/>
                </a:lnTo>
                <a:lnTo>
                  <a:pt x="79436" y="114146"/>
                </a:lnTo>
                <a:lnTo>
                  <a:pt x="79436" y="114146"/>
                </a:lnTo>
                <a:lnTo>
                  <a:pt x="79436" y="114146"/>
                </a:lnTo>
                <a:lnTo>
                  <a:pt x="79436" y="114146"/>
                </a:lnTo>
                <a:lnTo>
                  <a:pt x="74366" y="114146"/>
                </a:lnTo>
                <a:lnTo>
                  <a:pt x="74366" y="114146"/>
                </a:lnTo>
                <a:lnTo>
                  <a:pt x="74366" y="114146"/>
                </a:lnTo>
                <a:lnTo>
                  <a:pt x="74366" y="114146"/>
                </a:lnTo>
                <a:lnTo>
                  <a:pt x="70985" y="114146"/>
                </a:lnTo>
                <a:lnTo>
                  <a:pt x="70985" y="114146"/>
                </a:lnTo>
                <a:lnTo>
                  <a:pt x="70985" y="114146"/>
                </a:lnTo>
                <a:lnTo>
                  <a:pt x="70985" y="114146"/>
                </a:lnTo>
                <a:lnTo>
                  <a:pt x="70985" y="116097"/>
                </a:lnTo>
                <a:lnTo>
                  <a:pt x="70985" y="116097"/>
                </a:lnTo>
                <a:lnTo>
                  <a:pt x="70985" y="116097"/>
                </a:lnTo>
                <a:lnTo>
                  <a:pt x="67605" y="116097"/>
                </a:lnTo>
                <a:lnTo>
                  <a:pt x="67605" y="116097"/>
                </a:lnTo>
                <a:lnTo>
                  <a:pt x="67605" y="116097"/>
                </a:lnTo>
                <a:lnTo>
                  <a:pt x="70985" y="116097"/>
                </a:lnTo>
                <a:lnTo>
                  <a:pt x="70985" y="118048"/>
                </a:lnTo>
                <a:lnTo>
                  <a:pt x="70985" y="118048"/>
                </a:lnTo>
                <a:lnTo>
                  <a:pt x="67605" y="118048"/>
                </a:lnTo>
                <a:lnTo>
                  <a:pt x="67605" y="118048"/>
                </a:lnTo>
                <a:lnTo>
                  <a:pt x="67605" y="118048"/>
                </a:lnTo>
                <a:lnTo>
                  <a:pt x="67605" y="118048"/>
                </a:lnTo>
                <a:lnTo>
                  <a:pt x="67605" y="118048"/>
                </a:lnTo>
                <a:lnTo>
                  <a:pt x="67605" y="118048"/>
                </a:lnTo>
                <a:lnTo>
                  <a:pt x="64225" y="118048"/>
                </a:lnTo>
                <a:lnTo>
                  <a:pt x="64225" y="118048"/>
                </a:lnTo>
                <a:lnTo>
                  <a:pt x="64225" y="118048"/>
                </a:lnTo>
                <a:lnTo>
                  <a:pt x="64225" y="120000"/>
                </a:lnTo>
                <a:lnTo>
                  <a:pt x="64225" y="120000"/>
                </a:lnTo>
                <a:lnTo>
                  <a:pt x="64225" y="120000"/>
                </a:lnTo>
                <a:lnTo>
                  <a:pt x="60845" y="120000"/>
                </a:lnTo>
                <a:lnTo>
                  <a:pt x="60845" y="120000"/>
                </a:lnTo>
                <a:lnTo>
                  <a:pt x="60845" y="120000"/>
                </a:lnTo>
                <a:lnTo>
                  <a:pt x="60845" y="120000"/>
                </a:lnTo>
                <a:lnTo>
                  <a:pt x="60845" y="118048"/>
                </a:lnTo>
                <a:lnTo>
                  <a:pt x="60845" y="118048"/>
                </a:lnTo>
                <a:lnTo>
                  <a:pt x="60845" y="118048"/>
                </a:lnTo>
                <a:lnTo>
                  <a:pt x="55774" y="118048"/>
                </a:lnTo>
                <a:lnTo>
                  <a:pt x="55774" y="118048"/>
                </a:lnTo>
                <a:lnTo>
                  <a:pt x="55774" y="118048"/>
                </a:lnTo>
                <a:lnTo>
                  <a:pt x="55774" y="118048"/>
                </a:lnTo>
                <a:lnTo>
                  <a:pt x="55774" y="118048"/>
                </a:lnTo>
                <a:lnTo>
                  <a:pt x="52394" y="118048"/>
                </a:lnTo>
                <a:lnTo>
                  <a:pt x="52394" y="118048"/>
                </a:lnTo>
                <a:lnTo>
                  <a:pt x="52394" y="116097"/>
                </a:lnTo>
                <a:lnTo>
                  <a:pt x="52394" y="116097"/>
                </a:lnTo>
                <a:lnTo>
                  <a:pt x="49014" y="116097"/>
                </a:lnTo>
                <a:lnTo>
                  <a:pt x="49014" y="116097"/>
                </a:lnTo>
                <a:lnTo>
                  <a:pt x="49014" y="116097"/>
                </a:lnTo>
                <a:lnTo>
                  <a:pt x="49014" y="116097"/>
                </a:lnTo>
                <a:lnTo>
                  <a:pt x="49014" y="114146"/>
                </a:lnTo>
                <a:lnTo>
                  <a:pt x="49014" y="114146"/>
                </a:lnTo>
                <a:lnTo>
                  <a:pt x="49014" y="114146"/>
                </a:lnTo>
                <a:lnTo>
                  <a:pt x="49014" y="114146"/>
                </a:lnTo>
                <a:lnTo>
                  <a:pt x="45633" y="114146"/>
                </a:lnTo>
                <a:lnTo>
                  <a:pt x="45633" y="114146"/>
                </a:lnTo>
                <a:lnTo>
                  <a:pt x="45633" y="114146"/>
                </a:lnTo>
                <a:lnTo>
                  <a:pt x="45633" y="111219"/>
                </a:lnTo>
                <a:lnTo>
                  <a:pt x="45633" y="111219"/>
                </a:lnTo>
                <a:lnTo>
                  <a:pt x="45633" y="111219"/>
                </a:lnTo>
                <a:lnTo>
                  <a:pt x="45633" y="111219"/>
                </a:lnTo>
                <a:lnTo>
                  <a:pt x="45633" y="111219"/>
                </a:lnTo>
                <a:lnTo>
                  <a:pt x="45633" y="109268"/>
                </a:lnTo>
                <a:lnTo>
                  <a:pt x="42253" y="109268"/>
                </a:lnTo>
                <a:lnTo>
                  <a:pt x="42253" y="109268"/>
                </a:lnTo>
                <a:lnTo>
                  <a:pt x="42253" y="109268"/>
                </a:lnTo>
                <a:lnTo>
                  <a:pt x="42253" y="109268"/>
                </a:lnTo>
                <a:lnTo>
                  <a:pt x="42253" y="109268"/>
                </a:lnTo>
                <a:lnTo>
                  <a:pt x="37183" y="109268"/>
                </a:lnTo>
                <a:lnTo>
                  <a:pt x="37183" y="109268"/>
                </a:lnTo>
                <a:lnTo>
                  <a:pt x="37183" y="107317"/>
                </a:lnTo>
                <a:lnTo>
                  <a:pt x="37183" y="107317"/>
                </a:lnTo>
                <a:lnTo>
                  <a:pt x="37183" y="107317"/>
                </a:lnTo>
                <a:lnTo>
                  <a:pt x="37183" y="105365"/>
                </a:lnTo>
                <a:lnTo>
                  <a:pt x="37183" y="105365"/>
                </a:lnTo>
                <a:lnTo>
                  <a:pt x="37183" y="105365"/>
                </a:lnTo>
                <a:lnTo>
                  <a:pt x="37183" y="105365"/>
                </a:lnTo>
                <a:lnTo>
                  <a:pt x="37183" y="105365"/>
                </a:lnTo>
                <a:lnTo>
                  <a:pt x="37183" y="105365"/>
                </a:lnTo>
                <a:lnTo>
                  <a:pt x="37183" y="103414"/>
                </a:lnTo>
                <a:lnTo>
                  <a:pt x="37183" y="103414"/>
                </a:lnTo>
                <a:lnTo>
                  <a:pt x="37183" y="103414"/>
                </a:lnTo>
                <a:lnTo>
                  <a:pt x="37183" y="103414"/>
                </a:lnTo>
                <a:lnTo>
                  <a:pt x="37183" y="103414"/>
                </a:lnTo>
                <a:lnTo>
                  <a:pt x="37183" y="100487"/>
                </a:lnTo>
                <a:lnTo>
                  <a:pt x="37183" y="100487"/>
                </a:lnTo>
                <a:lnTo>
                  <a:pt x="37183" y="100487"/>
                </a:lnTo>
                <a:lnTo>
                  <a:pt x="37183" y="100487"/>
                </a:lnTo>
                <a:lnTo>
                  <a:pt x="37183" y="100487"/>
                </a:lnTo>
                <a:lnTo>
                  <a:pt x="37183" y="100487"/>
                </a:lnTo>
                <a:lnTo>
                  <a:pt x="33802" y="100487"/>
                </a:lnTo>
                <a:lnTo>
                  <a:pt x="33802" y="98536"/>
                </a:lnTo>
                <a:lnTo>
                  <a:pt x="33802" y="98536"/>
                </a:lnTo>
                <a:lnTo>
                  <a:pt x="33802" y="98536"/>
                </a:lnTo>
                <a:lnTo>
                  <a:pt x="33802" y="98536"/>
                </a:lnTo>
                <a:lnTo>
                  <a:pt x="33802" y="98536"/>
                </a:lnTo>
                <a:lnTo>
                  <a:pt x="33802" y="98536"/>
                </a:lnTo>
                <a:lnTo>
                  <a:pt x="33802" y="98536"/>
                </a:lnTo>
                <a:lnTo>
                  <a:pt x="33802" y="96585"/>
                </a:lnTo>
                <a:lnTo>
                  <a:pt x="33802" y="96585"/>
                </a:lnTo>
                <a:lnTo>
                  <a:pt x="33802" y="96585"/>
                </a:lnTo>
                <a:lnTo>
                  <a:pt x="33802" y="96585"/>
                </a:lnTo>
                <a:lnTo>
                  <a:pt x="33802" y="94634"/>
                </a:lnTo>
                <a:lnTo>
                  <a:pt x="33802" y="94634"/>
                </a:lnTo>
                <a:lnTo>
                  <a:pt x="33802" y="94634"/>
                </a:lnTo>
                <a:lnTo>
                  <a:pt x="33802" y="94634"/>
                </a:lnTo>
                <a:lnTo>
                  <a:pt x="33802" y="92682"/>
                </a:lnTo>
                <a:lnTo>
                  <a:pt x="33802" y="92682"/>
                </a:lnTo>
                <a:lnTo>
                  <a:pt x="33802" y="92682"/>
                </a:lnTo>
                <a:lnTo>
                  <a:pt x="33802" y="89756"/>
                </a:lnTo>
                <a:lnTo>
                  <a:pt x="33802" y="89756"/>
                </a:lnTo>
                <a:lnTo>
                  <a:pt x="33802" y="89756"/>
                </a:lnTo>
                <a:lnTo>
                  <a:pt x="33802" y="89756"/>
                </a:lnTo>
                <a:lnTo>
                  <a:pt x="33802" y="87804"/>
                </a:lnTo>
                <a:lnTo>
                  <a:pt x="33802" y="87804"/>
                </a:lnTo>
                <a:lnTo>
                  <a:pt x="33802" y="87804"/>
                </a:lnTo>
                <a:lnTo>
                  <a:pt x="33802" y="87804"/>
                </a:lnTo>
                <a:lnTo>
                  <a:pt x="33802" y="85853"/>
                </a:lnTo>
                <a:lnTo>
                  <a:pt x="33802" y="85853"/>
                </a:lnTo>
                <a:lnTo>
                  <a:pt x="33802" y="85853"/>
                </a:lnTo>
                <a:lnTo>
                  <a:pt x="33802" y="85853"/>
                </a:lnTo>
                <a:lnTo>
                  <a:pt x="33802" y="83902"/>
                </a:lnTo>
                <a:lnTo>
                  <a:pt x="37183" y="83902"/>
                </a:lnTo>
                <a:lnTo>
                  <a:pt x="37183" y="83902"/>
                </a:lnTo>
                <a:lnTo>
                  <a:pt x="37183" y="83902"/>
                </a:lnTo>
                <a:lnTo>
                  <a:pt x="37183" y="81951"/>
                </a:lnTo>
                <a:lnTo>
                  <a:pt x="37183" y="81951"/>
                </a:lnTo>
                <a:lnTo>
                  <a:pt x="37183" y="81951"/>
                </a:lnTo>
                <a:lnTo>
                  <a:pt x="37183" y="81951"/>
                </a:lnTo>
                <a:lnTo>
                  <a:pt x="37183" y="81951"/>
                </a:lnTo>
                <a:lnTo>
                  <a:pt x="37183" y="79024"/>
                </a:lnTo>
                <a:lnTo>
                  <a:pt x="33802" y="79024"/>
                </a:lnTo>
                <a:lnTo>
                  <a:pt x="33802" y="79024"/>
                </a:lnTo>
                <a:lnTo>
                  <a:pt x="37183" y="79024"/>
                </a:lnTo>
                <a:lnTo>
                  <a:pt x="37183" y="79024"/>
                </a:lnTo>
                <a:lnTo>
                  <a:pt x="37183" y="79024"/>
                </a:lnTo>
                <a:lnTo>
                  <a:pt x="37183" y="79024"/>
                </a:lnTo>
                <a:lnTo>
                  <a:pt x="37183" y="77073"/>
                </a:lnTo>
                <a:lnTo>
                  <a:pt x="37183" y="77073"/>
                </a:lnTo>
                <a:lnTo>
                  <a:pt x="37183" y="77073"/>
                </a:lnTo>
                <a:lnTo>
                  <a:pt x="42253" y="77073"/>
                </a:lnTo>
                <a:lnTo>
                  <a:pt x="42253" y="77073"/>
                </a:lnTo>
                <a:lnTo>
                  <a:pt x="42253" y="77073"/>
                </a:lnTo>
                <a:lnTo>
                  <a:pt x="42253" y="77073"/>
                </a:lnTo>
                <a:lnTo>
                  <a:pt x="42253" y="77073"/>
                </a:lnTo>
                <a:lnTo>
                  <a:pt x="42253" y="75121"/>
                </a:lnTo>
                <a:lnTo>
                  <a:pt x="42253" y="75121"/>
                </a:lnTo>
                <a:lnTo>
                  <a:pt x="42253" y="75121"/>
                </a:lnTo>
                <a:lnTo>
                  <a:pt x="45633" y="75121"/>
                </a:lnTo>
                <a:lnTo>
                  <a:pt x="45633" y="73170"/>
                </a:lnTo>
                <a:lnTo>
                  <a:pt x="42253" y="73170"/>
                </a:lnTo>
                <a:lnTo>
                  <a:pt x="42253" y="73170"/>
                </a:lnTo>
                <a:lnTo>
                  <a:pt x="42253" y="73170"/>
                </a:lnTo>
                <a:lnTo>
                  <a:pt x="42253" y="73170"/>
                </a:lnTo>
                <a:lnTo>
                  <a:pt x="42253" y="71219"/>
                </a:lnTo>
                <a:lnTo>
                  <a:pt x="42253" y="71219"/>
                </a:lnTo>
                <a:lnTo>
                  <a:pt x="42253" y="71219"/>
                </a:lnTo>
                <a:lnTo>
                  <a:pt x="42253" y="71219"/>
                </a:lnTo>
                <a:lnTo>
                  <a:pt x="37183" y="71219"/>
                </a:lnTo>
                <a:lnTo>
                  <a:pt x="37183" y="68292"/>
                </a:lnTo>
                <a:lnTo>
                  <a:pt x="37183" y="68292"/>
                </a:lnTo>
                <a:lnTo>
                  <a:pt x="37183" y="68292"/>
                </a:lnTo>
                <a:lnTo>
                  <a:pt x="42253" y="68292"/>
                </a:lnTo>
                <a:lnTo>
                  <a:pt x="42253" y="68292"/>
                </a:lnTo>
                <a:lnTo>
                  <a:pt x="42253" y="68292"/>
                </a:lnTo>
                <a:lnTo>
                  <a:pt x="45633" y="68292"/>
                </a:lnTo>
                <a:lnTo>
                  <a:pt x="45633" y="68292"/>
                </a:lnTo>
                <a:lnTo>
                  <a:pt x="45633" y="66341"/>
                </a:lnTo>
                <a:lnTo>
                  <a:pt x="45633" y="66341"/>
                </a:lnTo>
                <a:lnTo>
                  <a:pt x="45633" y="66341"/>
                </a:lnTo>
                <a:lnTo>
                  <a:pt x="45633" y="66341"/>
                </a:lnTo>
                <a:lnTo>
                  <a:pt x="45633" y="64390"/>
                </a:lnTo>
                <a:lnTo>
                  <a:pt x="45633" y="64390"/>
                </a:lnTo>
                <a:lnTo>
                  <a:pt x="45633" y="64390"/>
                </a:lnTo>
                <a:lnTo>
                  <a:pt x="45633" y="64390"/>
                </a:lnTo>
                <a:lnTo>
                  <a:pt x="45633" y="64390"/>
                </a:lnTo>
                <a:lnTo>
                  <a:pt x="42253" y="64390"/>
                </a:lnTo>
                <a:lnTo>
                  <a:pt x="42253" y="66341"/>
                </a:lnTo>
                <a:lnTo>
                  <a:pt x="42253" y="66341"/>
                </a:lnTo>
                <a:lnTo>
                  <a:pt x="42253" y="66341"/>
                </a:lnTo>
                <a:lnTo>
                  <a:pt x="42253" y="66341"/>
                </a:lnTo>
                <a:lnTo>
                  <a:pt x="37183" y="66341"/>
                </a:lnTo>
                <a:lnTo>
                  <a:pt x="37183" y="66341"/>
                </a:lnTo>
                <a:lnTo>
                  <a:pt x="37183" y="66341"/>
                </a:lnTo>
                <a:lnTo>
                  <a:pt x="37183" y="66341"/>
                </a:lnTo>
                <a:lnTo>
                  <a:pt x="37183" y="64390"/>
                </a:lnTo>
                <a:lnTo>
                  <a:pt x="37183" y="64390"/>
                </a:lnTo>
                <a:lnTo>
                  <a:pt x="33802" y="64390"/>
                </a:lnTo>
                <a:lnTo>
                  <a:pt x="33802" y="64390"/>
                </a:lnTo>
                <a:lnTo>
                  <a:pt x="33802" y="64390"/>
                </a:lnTo>
                <a:lnTo>
                  <a:pt x="33802" y="64390"/>
                </a:lnTo>
                <a:lnTo>
                  <a:pt x="33802" y="64390"/>
                </a:lnTo>
                <a:lnTo>
                  <a:pt x="30422" y="64390"/>
                </a:lnTo>
                <a:lnTo>
                  <a:pt x="30422" y="64390"/>
                </a:lnTo>
                <a:lnTo>
                  <a:pt x="30422" y="64390"/>
                </a:lnTo>
                <a:lnTo>
                  <a:pt x="27042" y="64390"/>
                </a:lnTo>
                <a:lnTo>
                  <a:pt x="27042" y="64390"/>
                </a:lnTo>
                <a:lnTo>
                  <a:pt x="27042" y="62439"/>
                </a:lnTo>
                <a:lnTo>
                  <a:pt x="30422" y="62439"/>
                </a:lnTo>
                <a:lnTo>
                  <a:pt x="30422" y="62439"/>
                </a:lnTo>
                <a:lnTo>
                  <a:pt x="30422" y="62439"/>
                </a:lnTo>
                <a:lnTo>
                  <a:pt x="30422" y="62439"/>
                </a:lnTo>
                <a:lnTo>
                  <a:pt x="30422" y="62439"/>
                </a:lnTo>
                <a:lnTo>
                  <a:pt x="30422" y="60487"/>
                </a:lnTo>
                <a:lnTo>
                  <a:pt x="30422" y="60487"/>
                </a:lnTo>
                <a:lnTo>
                  <a:pt x="30422" y="60487"/>
                </a:lnTo>
                <a:lnTo>
                  <a:pt x="30422" y="57560"/>
                </a:lnTo>
                <a:lnTo>
                  <a:pt x="33802" y="57560"/>
                </a:lnTo>
                <a:lnTo>
                  <a:pt x="33802" y="57560"/>
                </a:lnTo>
                <a:lnTo>
                  <a:pt x="33802" y="57560"/>
                </a:lnTo>
                <a:lnTo>
                  <a:pt x="33802" y="55609"/>
                </a:lnTo>
                <a:lnTo>
                  <a:pt x="33802" y="55609"/>
                </a:lnTo>
                <a:lnTo>
                  <a:pt x="33802" y="55609"/>
                </a:lnTo>
                <a:lnTo>
                  <a:pt x="33802" y="55609"/>
                </a:lnTo>
                <a:lnTo>
                  <a:pt x="33802" y="53658"/>
                </a:lnTo>
                <a:lnTo>
                  <a:pt x="33802" y="53658"/>
                </a:lnTo>
                <a:lnTo>
                  <a:pt x="30422" y="53658"/>
                </a:lnTo>
                <a:lnTo>
                  <a:pt x="30422" y="53658"/>
                </a:lnTo>
                <a:lnTo>
                  <a:pt x="30422" y="53658"/>
                </a:lnTo>
                <a:lnTo>
                  <a:pt x="30422" y="53658"/>
                </a:lnTo>
                <a:lnTo>
                  <a:pt x="30422" y="53658"/>
                </a:lnTo>
                <a:lnTo>
                  <a:pt x="30422" y="53658"/>
                </a:lnTo>
                <a:lnTo>
                  <a:pt x="30422" y="51707"/>
                </a:lnTo>
                <a:lnTo>
                  <a:pt x="27042" y="51707"/>
                </a:lnTo>
                <a:lnTo>
                  <a:pt x="27042" y="51707"/>
                </a:lnTo>
                <a:lnTo>
                  <a:pt x="27042" y="51707"/>
                </a:lnTo>
                <a:lnTo>
                  <a:pt x="27042" y="51707"/>
                </a:lnTo>
                <a:lnTo>
                  <a:pt x="27042" y="53658"/>
                </a:lnTo>
                <a:lnTo>
                  <a:pt x="23661" y="53658"/>
                </a:lnTo>
                <a:lnTo>
                  <a:pt x="23661" y="53658"/>
                </a:lnTo>
                <a:lnTo>
                  <a:pt x="23661" y="53658"/>
                </a:lnTo>
                <a:lnTo>
                  <a:pt x="23661" y="53658"/>
                </a:lnTo>
                <a:lnTo>
                  <a:pt x="18591" y="53658"/>
                </a:lnTo>
                <a:lnTo>
                  <a:pt x="18591" y="53658"/>
                </a:lnTo>
                <a:lnTo>
                  <a:pt x="18591" y="53658"/>
                </a:lnTo>
                <a:lnTo>
                  <a:pt x="15211" y="53658"/>
                </a:lnTo>
                <a:lnTo>
                  <a:pt x="15211" y="53658"/>
                </a:lnTo>
                <a:lnTo>
                  <a:pt x="15211" y="53658"/>
                </a:lnTo>
                <a:lnTo>
                  <a:pt x="15211" y="53658"/>
                </a:lnTo>
                <a:lnTo>
                  <a:pt x="15211" y="51707"/>
                </a:lnTo>
                <a:lnTo>
                  <a:pt x="11830" y="51707"/>
                </a:lnTo>
                <a:lnTo>
                  <a:pt x="11830" y="51707"/>
                </a:lnTo>
                <a:lnTo>
                  <a:pt x="11830" y="51707"/>
                </a:lnTo>
                <a:lnTo>
                  <a:pt x="11830" y="51707"/>
                </a:lnTo>
                <a:lnTo>
                  <a:pt x="11830" y="51707"/>
                </a:lnTo>
                <a:lnTo>
                  <a:pt x="11830" y="49756"/>
                </a:lnTo>
                <a:lnTo>
                  <a:pt x="11830" y="49756"/>
                </a:lnTo>
                <a:lnTo>
                  <a:pt x="11830" y="49756"/>
                </a:lnTo>
                <a:lnTo>
                  <a:pt x="8450" y="49756"/>
                </a:lnTo>
                <a:lnTo>
                  <a:pt x="8450" y="49756"/>
                </a:lnTo>
                <a:lnTo>
                  <a:pt x="8450" y="49756"/>
                </a:lnTo>
                <a:lnTo>
                  <a:pt x="8450" y="46829"/>
                </a:lnTo>
                <a:lnTo>
                  <a:pt x="8450" y="46829"/>
                </a:lnTo>
                <a:lnTo>
                  <a:pt x="8450" y="46829"/>
                </a:lnTo>
                <a:lnTo>
                  <a:pt x="8450" y="46829"/>
                </a:lnTo>
                <a:lnTo>
                  <a:pt x="5070" y="46829"/>
                </a:lnTo>
                <a:lnTo>
                  <a:pt x="5070" y="44878"/>
                </a:lnTo>
                <a:lnTo>
                  <a:pt x="5070" y="44878"/>
                </a:lnTo>
                <a:lnTo>
                  <a:pt x="5070" y="44878"/>
                </a:lnTo>
                <a:lnTo>
                  <a:pt x="5070" y="44878"/>
                </a:lnTo>
                <a:lnTo>
                  <a:pt x="5070" y="44878"/>
                </a:lnTo>
                <a:lnTo>
                  <a:pt x="5070" y="44878"/>
                </a:lnTo>
                <a:lnTo>
                  <a:pt x="5070" y="42926"/>
                </a:lnTo>
                <a:lnTo>
                  <a:pt x="0" y="42926"/>
                </a:lnTo>
                <a:lnTo>
                  <a:pt x="0" y="42926"/>
                </a:lnTo>
                <a:lnTo>
                  <a:pt x="0" y="42926"/>
                </a:lnTo>
                <a:lnTo>
                  <a:pt x="0" y="42926"/>
                </a:lnTo>
                <a:lnTo>
                  <a:pt x="0" y="42926"/>
                </a:lnTo>
                <a:lnTo>
                  <a:pt x="0" y="40975"/>
                </a:lnTo>
                <a:lnTo>
                  <a:pt x="0" y="40975"/>
                </a:lnTo>
                <a:lnTo>
                  <a:pt x="0" y="40975"/>
                </a:lnTo>
                <a:lnTo>
                  <a:pt x="0" y="40975"/>
                </a:lnTo>
                <a:lnTo>
                  <a:pt x="0" y="39024"/>
                </a:lnTo>
                <a:lnTo>
                  <a:pt x="0" y="39024"/>
                </a:lnTo>
                <a:lnTo>
                  <a:pt x="0" y="39024"/>
                </a:lnTo>
                <a:lnTo>
                  <a:pt x="0" y="39024"/>
                </a:lnTo>
                <a:lnTo>
                  <a:pt x="0" y="39024"/>
                </a:lnTo>
                <a:lnTo>
                  <a:pt x="0" y="39024"/>
                </a:lnTo>
                <a:lnTo>
                  <a:pt x="0" y="36097"/>
                </a:lnTo>
                <a:lnTo>
                  <a:pt x="5070" y="36097"/>
                </a:lnTo>
                <a:lnTo>
                  <a:pt x="5070" y="36097"/>
                </a:lnTo>
                <a:lnTo>
                  <a:pt x="5070" y="36097"/>
                </a:lnTo>
                <a:lnTo>
                  <a:pt x="5070" y="36097"/>
                </a:lnTo>
                <a:lnTo>
                  <a:pt x="5070" y="36097"/>
                </a:lnTo>
                <a:lnTo>
                  <a:pt x="5070" y="34146"/>
                </a:lnTo>
                <a:lnTo>
                  <a:pt x="5070" y="34146"/>
                </a:lnTo>
                <a:lnTo>
                  <a:pt x="5070" y="34146"/>
                </a:lnTo>
                <a:lnTo>
                  <a:pt x="5070" y="34146"/>
                </a:lnTo>
                <a:lnTo>
                  <a:pt x="5070" y="32195"/>
                </a:lnTo>
                <a:lnTo>
                  <a:pt x="5070" y="32195"/>
                </a:lnTo>
                <a:lnTo>
                  <a:pt x="5070" y="32195"/>
                </a:lnTo>
                <a:lnTo>
                  <a:pt x="5070" y="32195"/>
                </a:lnTo>
                <a:lnTo>
                  <a:pt x="5070" y="32195"/>
                </a:lnTo>
                <a:lnTo>
                  <a:pt x="5070" y="30243"/>
                </a:lnTo>
                <a:lnTo>
                  <a:pt x="5070" y="30243"/>
                </a:lnTo>
                <a:lnTo>
                  <a:pt x="5070" y="30243"/>
                </a:lnTo>
                <a:lnTo>
                  <a:pt x="5070" y="30243"/>
                </a:lnTo>
                <a:lnTo>
                  <a:pt x="5070" y="28292"/>
                </a:lnTo>
                <a:lnTo>
                  <a:pt x="5070" y="28292"/>
                </a:lnTo>
                <a:lnTo>
                  <a:pt x="5070" y="28292"/>
                </a:lnTo>
                <a:lnTo>
                  <a:pt x="5070" y="28292"/>
                </a:lnTo>
                <a:lnTo>
                  <a:pt x="5070" y="28292"/>
                </a:lnTo>
                <a:lnTo>
                  <a:pt x="8450" y="28292"/>
                </a:lnTo>
                <a:lnTo>
                  <a:pt x="8450" y="28292"/>
                </a:lnTo>
                <a:lnTo>
                  <a:pt x="8450" y="28292"/>
                </a:lnTo>
                <a:lnTo>
                  <a:pt x="11830" y="28292"/>
                </a:lnTo>
                <a:lnTo>
                  <a:pt x="11830" y="25365"/>
                </a:lnTo>
                <a:lnTo>
                  <a:pt x="11830" y="25365"/>
                </a:lnTo>
                <a:lnTo>
                  <a:pt x="11830" y="25365"/>
                </a:lnTo>
                <a:lnTo>
                  <a:pt x="11830" y="25365"/>
                </a:lnTo>
                <a:lnTo>
                  <a:pt x="11830" y="25365"/>
                </a:lnTo>
                <a:lnTo>
                  <a:pt x="11830" y="25365"/>
                </a:lnTo>
                <a:lnTo>
                  <a:pt x="15211" y="25365"/>
                </a:lnTo>
                <a:lnTo>
                  <a:pt x="15211" y="25365"/>
                </a:lnTo>
                <a:lnTo>
                  <a:pt x="15211" y="25365"/>
                </a:lnTo>
                <a:lnTo>
                  <a:pt x="15211" y="25365"/>
                </a:lnTo>
                <a:lnTo>
                  <a:pt x="15211" y="25365"/>
                </a:lnTo>
                <a:lnTo>
                  <a:pt x="15211" y="25365"/>
                </a:lnTo>
                <a:lnTo>
                  <a:pt x="18591" y="25365"/>
                </a:lnTo>
                <a:lnTo>
                  <a:pt x="18591" y="25365"/>
                </a:lnTo>
                <a:lnTo>
                  <a:pt x="18591" y="25365"/>
                </a:lnTo>
                <a:lnTo>
                  <a:pt x="18591" y="23414"/>
                </a:lnTo>
                <a:lnTo>
                  <a:pt x="23661" y="23414"/>
                </a:lnTo>
                <a:lnTo>
                  <a:pt x="23661" y="23414"/>
                </a:lnTo>
                <a:lnTo>
                  <a:pt x="23661" y="23414"/>
                </a:lnTo>
                <a:lnTo>
                  <a:pt x="23661" y="23414"/>
                </a:lnTo>
                <a:lnTo>
                  <a:pt x="23661" y="23414"/>
                </a:lnTo>
                <a:lnTo>
                  <a:pt x="23661" y="23414"/>
                </a:lnTo>
                <a:lnTo>
                  <a:pt x="23661" y="21463"/>
                </a:lnTo>
                <a:lnTo>
                  <a:pt x="27042" y="21463"/>
                </a:lnTo>
                <a:lnTo>
                  <a:pt x="27042" y="21463"/>
                </a:lnTo>
                <a:lnTo>
                  <a:pt x="27042" y="21463"/>
                </a:lnTo>
                <a:lnTo>
                  <a:pt x="23661" y="21463"/>
                </a:lnTo>
                <a:lnTo>
                  <a:pt x="23661" y="19512"/>
                </a:lnTo>
                <a:lnTo>
                  <a:pt x="23661" y="19512"/>
                </a:lnTo>
                <a:lnTo>
                  <a:pt x="23661" y="19512"/>
                </a:lnTo>
                <a:lnTo>
                  <a:pt x="23661" y="19512"/>
                </a:lnTo>
                <a:lnTo>
                  <a:pt x="23661" y="19512"/>
                </a:lnTo>
                <a:lnTo>
                  <a:pt x="23661" y="19512"/>
                </a:lnTo>
                <a:lnTo>
                  <a:pt x="18591" y="19512"/>
                </a:lnTo>
                <a:lnTo>
                  <a:pt x="18591" y="19512"/>
                </a:lnTo>
                <a:lnTo>
                  <a:pt x="18591" y="19512"/>
                </a:lnTo>
                <a:lnTo>
                  <a:pt x="18591" y="19512"/>
                </a:lnTo>
                <a:lnTo>
                  <a:pt x="15211" y="19512"/>
                </a:lnTo>
                <a:lnTo>
                  <a:pt x="15211" y="19512"/>
                </a:lnTo>
                <a:lnTo>
                  <a:pt x="15211" y="17560"/>
                </a:lnTo>
                <a:lnTo>
                  <a:pt x="18591" y="17560"/>
                </a:lnTo>
                <a:lnTo>
                  <a:pt x="18591" y="17560"/>
                </a:lnTo>
                <a:lnTo>
                  <a:pt x="18591" y="17560"/>
                </a:lnTo>
                <a:lnTo>
                  <a:pt x="15211" y="17560"/>
                </a:lnTo>
                <a:lnTo>
                  <a:pt x="15211" y="14634"/>
                </a:lnTo>
                <a:lnTo>
                  <a:pt x="15211" y="14634"/>
                </a:lnTo>
                <a:lnTo>
                  <a:pt x="15211" y="14634"/>
                </a:lnTo>
                <a:lnTo>
                  <a:pt x="15211" y="14634"/>
                </a:lnTo>
                <a:lnTo>
                  <a:pt x="15211" y="14634"/>
                </a:lnTo>
                <a:lnTo>
                  <a:pt x="15211" y="12682"/>
                </a:lnTo>
                <a:lnTo>
                  <a:pt x="15211" y="12682"/>
                </a:lnTo>
                <a:lnTo>
                  <a:pt x="15211" y="12682"/>
                </a:lnTo>
                <a:lnTo>
                  <a:pt x="15211" y="12682"/>
                </a:lnTo>
                <a:lnTo>
                  <a:pt x="15211" y="12682"/>
                </a:lnTo>
                <a:lnTo>
                  <a:pt x="18591" y="12682"/>
                </a:lnTo>
                <a:lnTo>
                  <a:pt x="18591" y="10731"/>
                </a:lnTo>
                <a:lnTo>
                  <a:pt x="18591" y="10731"/>
                </a:lnTo>
                <a:lnTo>
                  <a:pt x="18591" y="10731"/>
                </a:lnTo>
                <a:lnTo>
                  <a:pt x="18591" y="10731"/>
                </a:lnTo>
                <a:lnTo>
                  <a:pt x="18591" y="10731"/>
                </a:lnTo>
                <a:lnTo>
                  <a:pt x="18591" y="8780"/>
                </a:lnTo>
                <a:lnTo>
                  <a:pt x="18591" y="8780"/>
                </a:lnTo>
                <a:lnTo>
                  <a:pt x="23661" y="8780"/>
                </a:lnTo>
                <a:lnTo>
                  <a:pt x="23661" y="8780"/>
                </a:lnTo>
                <a:lnTo>
                  <a:pt x="23661" y="8780"/>
                </a:lnTo>
                <a:lnTo>
                  <a:pt x="23661" y="8780"/>
                </a:lnTo>
                <a:lnTo>
                  <a:pt x="23661" y="8780"/>
                </a:lnTo>
                <a:lnTo>
                  <a:pt x="27042" y="8780"/>
                </a:lnTo>
                <a:lnTo>
                  <a:pt x="27042" y="8780"/>
                </a:lnTo>
                <a:lnTo>
                  <a:pt x="27042" y="8780"/>
                </a:lnTo>
                <a:lnTo>
                  <a:pt x="27042" y="6829"/>
                </a:lnTo>
                <a:lnTo>
                  <a:pt x="27042" y="6829"/>
                </a:lnTo>
                <a:lnTo>
                  <a:pt x="27042" y="6829"/>
                </a:lnTo>
                <a:lnTo>
                  <a:pt x="27042" y="6829"/>
                </a:lnTo>
                <a:lnTo>
                  <a:pt x="30422" y="6829"/>
                </a:lnTo>
                <a:lnTo>
                  <a:pt x="30422" y="6829"/>
                </a:lnTo>
                <a:lnTo>
                  <a:pt x="30422" y="6829"/>
                </a:lnTo>
                <a:lnTo>
                  <a:pt x="30422" y="6829"/>
                </a:lnTo>
                <a:lnTo>
                  <a:pt x="33802" y="6829"/>
                </a:lnTo>
                <a:lnTo>
                  <a:pt x="33802" y="3902"/>
                </a:lnTo>
                <a:lnTo>
                  <a:pt x="33802" y="3902"/>
                </a:lnTo>
                <a:lnTo>
                  <a:pt x="33802" y="3902"/>
                </a:lnTo>
                <a:lnTo>
                  <a:pt x="33802" y="3902"/>
                </a:lnTo>
                <a:lnTo>
                  <a:pt x="33802" y="1951"/>
                </a:lnTo>
                <a:lnTo>
                  <a:pt x="33802" y="1951"/>
                </a:lnTo>
                <a:lnTo>
                  <a:pt x="33802" y="1951"/>
                </a:lnTo>
                <a:lnTo>
                  <a:pt x="33802" y="1951"/>
                </a:lnTo>
                <a:lnTo>
                  <a:pt x="37183" y="1951"/>
                </a:lnTo>
                <a:lnTo>
                  <a:pt x="37183" y="1951"/>
                </a:lnTo>
                <a:lnTo>
                  <a:pt x="3718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0" name="Shape 1260"/>
          <p:cNvSpPr/>
          <p:nvPr/>
        </p:nvSpPr>
        <p:spPr>
          <a:xfrm>
            <a:off x="3454003" y="4194178"/>
            <a:ext cx="50006" cy="98425"/>
          </a:xfrm>
          <a:custGeom>
            <a:avLst/>
            <a:gdLst/>
            <a:ahLst/>
            <a:cxnLst/>
            <a:rect l="0" t="0" r="0" b="0"/>
            <a:pathLst>
              <a:path w="120000" h="120000" extrusionOk="0">
                <a:moveTo>
                  <a:pt x="20000" y="0"/>
                </a:moveTo>
                <a:lnTo>
                  <a:pt x="20000" y="0"/>
                </a:lnTo>
                <a:lnTo>
                  <a:pt x="20000" y="0"/>
                </a:lnTo>
                <a:lnTo>
                  <a:pt x="25714" y="0"/>
                </a:lnTo>
                <a:lnTo>
                  <a:pt x="25714" y="0"/>
                </a:lnTo>
                <a:lnTo>
                  <a:pt x="25714" y="0"/>
                </a:lnTo>
                <a:lnTo>
                  <a:pt x="25714" y="0"/>
                </a:lnTo>
                <a:lnTo>
                  <a:pt x="31428" y="0"/>
                </a:lnTo>
                <a:lnTo>
                  <a:pt x="31428" y="0"/>
                </a:lnTo>
                <a:lnTo>
                  <a:pt x="31428" y="3870"/>
                </a:lnTo>
                <a:lnTo>
                  <a:pt x="31428" y="3870"/>
                </a:lnTo>
                <a:lnTo>
                  <a:pt x="31428" y="3870"/>
                </a:lnTo>
                <a:lnTo>
                  <a:pt x="31428" y="3870"/>
                </a:lnTo>
                <a:lnTo>
                  <a:pt x="37142" y="3870"/>
                </a:lnTo>
                <a:lnTo>
                  <a:pt x="37142" y="3870"/>
                </a:lnTo>
                <a:lnTo>
                  <a:pt x="37142" y="3870"/>
                </a:lnTo>
                <a:lnTo>
                  <a:pt x="37142" y="3870"/>
                </a:lnTo>
                <a:lnTo>
                  <a:pt x="37142" y="7741"/>
                </a:lnTo>
                <a:lnTo>
                  <a:pt x="37142" y="7741"/>
                </a:lnTo>
                <a:lnTo>
                  <a:pt x="45714" y="7741"/>
                </a:lnTo>
                <a:lnTo>
                  <a:pt x="45714" y="7741"/>
                </a:lnTo>
                <a:lnTo>
                  <a:pt x="45714" y="7741"/>
                </a:lnTo>
                <a:lnTo>
                  <a:pt x="45714" y="7741"/>
                </a:lnTo>
                <a:lnTo>
                  <a:pt x="51428" y="7741"/>
                </a:lnTo>
                <a:lnTo>
                  <a:pt x="51428" y="7741"/>
                </a:lnTo>
                <a:lnTo>
                  <a:pt x="51428" y="7741"/>
                </a:lnTo>
                <a:lnTo>
                  <a:pt x="51428" y="7741"/>
                </a:lnTo>
                <a:lnTo>
                  <a:pt x="51428" y="7741"/>
                </a:lnTo>
                <a:lnTo>
                  <a:pt x="57142" y="7741"/>
                </a:lnTo>
                <a:lnTo>
                  <a:pt x="57142" y="7741"/>
                </a:lnTo>
                <a:lnTo>
                  <a:pt x="57142" y="7741"/>
                </a:lnTo>
                <a:lnTo>
                  <a:pt x="57142" y="7741"/>
                </a:lnTo>
                <a:lnTo>
                  <a:pt x="62857" y="7741"/>
                </a:lnTo>
                <a:lnTo>
                  <a:pt x="62857" y="7741"/>
                </a:lnTo>
                <a:lnTo>
                  <a:pt x="62857" y="13548"/>
                </a:lnTo>
                <a:lnTo>
                  <a:pt x="62857" y="13548"/>
                </a:lnTo>
                <a:lnTo>
                  <a:pt x="62857" y="13548"/>
                </a:lnTo>
                <a:lnTo>
                  <a:pt x="68571" y="13548"/>
                </a:lnTo>
                <a:lnTo>
                  <a:pt x="68571" y="13548"/>
                </a:lnTo>
                <a:lnTo>
                  <a:pt x="68571" y="13548"/>
                </a:lnTo>
                <a:lnTo>
                  <a:pt x="68571" y="17419"/>
                </a:lnTo>
                <a:lnTo>
                  <a:pt x="68571" y="17419"/>
                </a:lnTo>
                <a:lnTo>
                  <a:pt x="68571" y="17419"/>
                </a:lnTo>
                <a:lnTo>
                  <a:pt x="68571" y="17419"/>
                </a:lnTo>
                <a:lnTo>
                  <a:pt x="68571" y="17419"/>
                </a:lnTo>
                <a:lnTo>
                  <a:pt x="77142" y="17419"/>
                </a:lnTo>
                <a:lnTo>
                  <a:pt x="77142" y="21290"/>
                </a:lnTo>
                <a:lnTo>
                  <a:pt x="77142" y="21290"/>
                </a:lnTo>
                <a:lnTo>
                  <a:pt x="77142" y="21290"/>
                </a:lnTo>
                <a:lnTo>
                  <a:pt x="77142" y="21290"/>
                </a:lnTo>
                <a:lnTo>
                  <a:pt x="77142" y="21290"/>
                </a:lnTo>
                <a:lnTo>
                  <a:pt x="77142" y="21290"/>
                </a:lnTo>
                <a:lnTo>
                  <a:pt x="77142" y="21290"/>
                </a:lnTo>
                <a:lnTo>
                  <a:pt x="82857" y="21290"/>
                </a:lnTo>
                <a:lnTo>
                  <a:pt x="82857" y="21290"/>
                </a:lnTo>
                <a:lnTo>
                  <a:pt x="82857" y="25161"/>
                </a:lnTo>
                <a:lnTo>
                  <a:pt x="82857" y="25161"/>
                </a:lnTo>
                <a:lnTo>
                  <a:pt x="82857" y="25161"/>
                </a:lnTo>
                <a:lnTo>
                  <a:pt x="88571" y="25161"/>
                </a:lnTo>
                <a:lnTo>
                  <a:pt x="88571" y="25161"/>
                </a:lnTo>
                <a:lnTo>
                  <a:pt x="88571" y="25161"/>
                </a:lnTo>
                <a:lnTo>
                  <a:pt x="88571" y="25161"/>
                </a:lnTo>
                <a:lnTo>
                  <a:pt x="88571" y="25161"/>
                </a:lnTo>
                <a:lnTo>
                  <a:pt x="88571" y="29032"/>
                </a:lnTo>
                <a:lnTo>
                  <a:pt x="94285" y="29032"/>
                </a:lnTo>
                <a:lnTo>
                  <a:pt x="94285" y="29032"/>
                </a:lnTo>
                <a:lnTo>
                  <a:pt x="94285" y="29032"/>
                </a:lnTo>
                <a:lnTo>
                  <a:pt x="94285" y="29032"/>
                </a:lnTo>
                <a:lnTo>
                  <a:pt x="94285" y="29032"/>
                </a:lnTo>
                <a:lnTo>
                  <a:pt x="94285" y="34838"/>
                </a:lnTo>
                <a:lnTo>
                  <a:pt x="94285" y="34838"/>
                </a:lnTo>
                <a:lnTo>
                  <a:pt x="100000" y="34838"/>
                </a:lnTo>
                <a:lnTo>
                  <a:pt x="100000" y="34838"/>
                </a:lnTo>
                <a:lnTo>
                  <a:pt x="100000" y="34838"/>
                </a:lnTo>
                <a:lnTo>
                  <a:pt x="100000" y="34838"/>
                </a:lnTo>
                <a:lnTo>
                  <a:pt x="100000" y="34838"/>
                </a:lnTo>
                <a:lnTo>
                  <a:pt x="100000" y="38709"/>
                </a:lnTo>
                <a:lnTo>
                  <a:pt x="108571" y="38709"/>
                </a:lnTo>
                <a:lnTo>
                  <a:pt x="108571" y="38709"/>
                </a:lnTo>
                <a:lnTo>
                  <a:pt x="108571" y="38709"/>
                </a:lnTo>
                <a:lnTo>
                  <a:pt x="108571" y="38709"/>
                </a:lnTo>
                <a:lnTo>
                  <a:pt x="108571" y="38709"/>
                </a:lnTo>
                <a:lnTo>
                  <a:pt x="114285" y="38709"/>
                </a:lnTo>
                <a:lnTo>
                  <a:pt x="114285" y="38709"/>
                </a:lnTo>
                <a:lnTo>
                  <a:pt x="114285" y="42580"/>
                </a:lnTo>
                <a:lnTo>
                  <a:pt x="114285" y="42580"/>
                </a:lnTo>
                <a:lnTo>
                  <a:pt x="114285" y="42580"/>
                </a:lnTo>
                <a:lnTo>
                  <a:pt x="114285" y="42580"/>
                </a:lnTo>
                <a:lnTo>
                  <a:pt x="114285" y="46451"/>
                </a:lnTo>
                <a:lnTo>
                  <a:pt x="114285" y="46451"/>
                </a:lnTo>
                <a:lnTo>
                  <a:pt x="114285" y="46451"/>
                </a:lnTo>
                <a:lnTo>
                  <a:pt x="114285" y="46451"/>
                </a:lnTo>
                <a:lnTo>
                  <a:pt x="114285" y="50322"/>
                </a:lnTo>
                <a:lnTo>
                  <a:pt x="120000" y="50322"/>
                </a:lnTo>
                <a:lnTo>
                  <a:pt x="120000" y="50322"/>
                </a:lnTo>
                <a:lnTo>
                  <a:pt x="120000" y="50322"/>
                </a:lnTo>
                <a:lnTo>
                  <a:pt x="120000" y="56129"/>
                </a:lnTo>
                <a:lnTo>
                  <a:pt x="120000" y="56129"/>
                </a:lnTo>
                <a:lnTo>
                  <a:pt x="120000" y="56129"/>
                </a:lnTo>
                <a:lnTo>
                  <a:pt x="114285" y="56129"/>
                </a:lnTo>
                <a:lnTo>
                  <a:pt x="114285" y="60000"/>
                </a:lnTo>
                <a:lnTo>
                  <a:pt x="114285" y="60000"/>
                </a:lnTo>
                <a:lnTo>
                  <a:pt x="114285" y="60000"/>
                </a:lnTo>
                <a:lnTo>
                  <a:pt x="114285" y="60000"/>
                </a:lnTo>
                <a:lnTo>
                  <a:pt x="114285" y="60000"/>
                </a:lnTo>
                <a:lnTo>
                  <a:pt x="108571" y="60000"/>
                </a:lnTo>
                <a:lnTo>
                  <a:pt x="108571" y="63870"/>
                </a:lnTo>
                <a:lnTo>
                  <a:pt x="108571" y="63870"/>
                </a:lnTo>
                <a:lnTo>
                  <a:pt x="108571" y="63870"/>
                </a:lnTo>
                <a:lnTo>
                  <a:pt x="108571" y="63870"/>
                </a:lnTo>
                <a:lnTo>
                  <a:pt x="108571" y="63870"/>
                </a:lnTo>
                <a:lnTo>
                  <a:pt x="108571" y="67741"/>
                </a:lnTo>
                <a:lnTo>
                  <a:pt x="108571" y="67741"/>
                </a:lnTo>
                <a:lnTo>
                  <a:pt x="108571" y="67741"/>
                </a:lnTo>
                <a:lnTo>
                  <a:pt x="108571" y="67741"/>
                </a:lnTo>
                <a:lnTo>
                  <a:pt x="100000" y="67741"/>
                </a:lnTo>
                <a:lnTo>
                  <a:pt x="100000" y="67741"/>
                </a:lnTo>
                <a:lnTo>
                  <a:pt x="100000" y="67741"/>
                </a:lnTo>
                <a:lnTo>
                  <a:pt x="100000" y="71612"/>
                </a:lnTo>
                <a:lnTo>
                  <a:pt x="100000" y="71612"/>
                </a:lnTo>
                <a:lnTo>
                  <a:pt x="100000" y="71612"/>
                </a:lnTo>
                <a:lnTo>
                  <a:pt x="100000" y="71612"/>
                </a:lnTo>
                <a:lnTo>
                  <a:pt x="100000" y="77419"/>
                </a:lnTo>
                <a:lnTo>
                  <a:pt x="94285" y="77419"/>
                </a:lnTo>
                <a:lnTo>
                  <a:pt x="94285" y="77419"/>
                </a:lnTo>
                <a:lnTo>
                  <a:pt x="94285" y="77419"/>
                </a:lnTo>
                <a:lnTo>
                  <a:pt x="94285" y="77419"/>
                </a:lnTo>
                <a:lnTo>
                  <a:pt x="94285" y="81290"/>
                </a:lnTo>
                <a:lnTo>
                  <a:pt x="94285" y="81290"/>
                </a:lnTo>
                <a:lnTo>
                  <a:pt x="94285" y="81290"/>
                </a:lnTo>
                <a:lnTo>
                  <a:pt x="94285" y="81290"/>
                </a:lnTo>
                <a:lnTo>
                  <a:pt x="94285" y="81290"/>
                </a:lnTo>
                <a:lnTo>
                  <a:pt x="94285" y="85161"/>
                </a:lnTo>
                <a:lnTo>
                  <a:pt x="88571" y="85161"/>
                </a:lnTo>
                <a:lnTo>
                  <a:pt x="88571" y="85161"/>
                </a:lnTo>
                <a:lnTo>
                  <a:pt x="88571" y="85161"/>
                </a:lnTo>
                <a:lnTo>
                  <a:pt x="88571" y="85161"/>
                </a:lnTo>
                <a:lnTo>
                  <a:pt x="88571" y="85161"/>
                </a:lnTo>
                <a:lnTo>
                  <a:pt x="88571" y="89032"/>
                </a:lnTo>
                <a:lnTo>
                  <a:pt x="88571" y="89032"/>
                </a:lnTo>
                <a:lnTo>
                  <a:pt x="88571" y="89032"/>
                </a:lnTo>
                <a:lnTo>
                  <a:pt x="88571" y="89032"/>
                </a:lnTo>
                <a:lnTo>
                  <a:pt x="88571" y="92903"/>
                </a:lnTo>
                <a:lnTo>
                  <a:pt x="88571" y="92903"/>
                </a:lnTo>
                <a:lnTo>
                  <a:pt x="88571" y="92903"/>
                </a:lnTo>
                <a:lnTo>
                  <a:pt x="82857" y="92903"/>
                </a:lnTo>
                <a:lnTo>
                  <a:pt x="82857" y="98709"/>
                </a:lnTo>
                <a:lnTo>
                  <a:pt x="82857" y="98709"/>
                </a:lnTo>
                <a:lnTo>
                  <a:pt x="82857" y="98709"/>
                </a:lnTo>
                <a:lnTo>
                  <a:pt x="82857" y="98709"/>
                </a:lnTo>
                <a:lnTo>
                  <a:pt x="82857" y="98709"/>
                </a:lnTo>
                <a:lnTo>
                  <a:pt x="82857" y="102580"/>
                </a:lnTo>
                <a:lnTo>
                  <a:pt x="82857" y="102580"/>
                </a:lnTo>
                <a:lnTo>
                  <a:pt x="82857" y="102580"/>
                </a:lnTo>
                <a:lnTo>
                  <a:pt x="77142" y="102580"/>
                </a:lnTo>
                <a:lnTo>
                  <a:pt x="77142" y="106451"/>
                </a:lnTo>
                <a:lnTo>
                  <a:pt x="77142" y="106451"/>
                </a:lnTo>
                <a:lnTo>
                  <a:pt x="77142" y="106451"/>
                </a:lnTo>
                <a:lnTo>
                  <a:pt x="77142" y="110322"/>
                </a:lnTo>
                <a:lnTo>
                  <a:pt x="77142" y="110322"/>
                </a:lnTo>
                <a:lnTo>
                  <a:pt x="77142" y="110322"/>
                </a:lnTo>
                <a:lnTo>
                  <a:pt x="77142" y="110322"/>
                </a:lnTo>
                <a:lnTo>
                  <a:pt x="77142" y="110322"/>
                </a:lnTo>
                <a:lnTo>
                  <a:pt x="77142" y="110322"/>
                </a:lnTo>
                <a:lnTo>
                  <a:pt x="77142" y="110322"/>
                </a:lnTo>
                <a:lnTo>
                  <a:pt x="68571" y="110322"/>
                </a:lnTo>
                <a:lnTo>
                  <a:pt x="68571" y="114193"/>
                </a:lnTo>
                <a:lnTo>
                  <a:pt x="68571" y="114193"/>
                </a:lnTo>
                <a:lnTo>
                  <a:pt x="68571" y="114193"/>
                </a:lnTo>
                <a:lnTo>
                  <a:pt x="68571" y="114193"/>
                </a:lnTo>
                <a:lnTo>
                  <a:pt x="68571" y="114193"/>
                </a:lnTo>
                <a:lnTo>
                  <a:pt x="68571" y="114193"/>
                </a:lnTo>
                <a:lnTo>
                  <a:pt x="62857" y="114193"/>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14193"/>
                </a:lnTo>
                <a:lnTo>
                  <a:pt x="51428" y="114193"/>
                </a:lnTo>
                <a:lnTo>
                  <a:pt x="51428" y="114193"/>
                </a:lnTo>
                <a:lnTo>
                  <a:pt x="51428" y="114193"/>
                </a:lnTo>
                <a:lnTo>
                  <a:pt x="51428" y="114193"/>
                </a:lnTo>
                <a:lnTo>
                  <a:pt x="45714" y="114193"/>
                </a:lnTo>
                <a:lnTo>
                  <a:pt x="45714" y="114193"/>
                </a:lnTo>
                <a:lnTo>
                  <a:pt x="45714" y="114193"/>
                </a:lnTo>
                <a:lnTo>
                  <a:pt x="45714" y="114193"/>
                </a:lnTo>
                <a:lnTo>
                  <a:pt x="37142" y="114193"/>
                </a:lnTo>
                <a:lnTo>
                  <a:pt x="37142" y="114193"/>
                </a:lnTo>
                <a:lnTo>
                  <a:pt x="37142" y="114193"/>
                </a:lnTo>
                <a:lnTo>
                  <a:pt x="37142" y="114193"/>
                </a:lnTo>
                <a:lnTo>
                  <a:pt x="37142" y="114193"/>
                </a:lnTo>
                <a:lnTo>
                  <a:pt x="37142" y="114193"/>
                </a:lnTo>
                <a:lnTo>
                  <a:pt x="31428" y="114193"/>
                </a:lnTo>
                <a:lnTo>
                  <a:pt x="31428" y="114193"/>
                </a:lnTo>
                <a:lnTo>
                  <a:pt x="31428" y="114193"/>
                </a:lnTo>
                <a:lnTo>
                  <a:pt x="31428" y="114193"/>
                </a:lnTo>
                <a:lnTo>
                  <a:pt x="31428" y="114193"/>
                </a:lnTo>
                <a:lnTo>
                  <a:pt x="31428" y="110322"/>
                </a:lnTo>
                <a:lnTo>
                  <a:pt x="25714" y="110322"/>
                </a:lnTo>
                <a:lnTo>
                  <a:pt x="25714" y="114193"/>
                </a:lnTo>
                <a:lnTo>
                  <a:pt x="25714" y="114193"/>
                </a:lnTo>
                <a:lnTo>
                  <a:pt x="25714" y="114193"/>
                </a:lnTo>
                <a:lnTo>
                  <a:pt x="25714" y="114193"/>
                </a:lnTo>
                <a:lnTo>
                  <a:pt x="20000" y="114193"/>
                </a:lnTo>
                <a:lnTo>
                  <a:pt x="20000" y="114193"/>
                </a:lnTo>
                <a:lnTo>
                  <a:pt x="20000" y="114193"/>
                </a:lnTo>
                <a:lnTo>
                  <a:pt x="20000" y="114193"/>
                </a:lnTo>
                <a:lnTo>
                  <a:pt x="20000" y="120000"/>
                </a:lnTo>
                <a:lnTo>
                  <a:pt x="20000" y="120000"/>
                </a:lnTo>
                <a:lnTo>
                  <a:pt x="14285" y="120000"/>
                </a:lnTo>
                <a:lnTo>
                  <a:pt x="14285" y="120000"/>
                </a:lnTo>
                <a:lnTo>
                  <a:pt x="14285" y="120000"/>
                </a:lnTo>
                <a:lnTo>
                  <a:pt x="14285" y="120000"/>
                </a:lnTo>
                <a:lnTo>
                  <a:pt x="14285" y="120000"/>
                </a:lnTo>
                <a:lnTo>
                  <a:pt x="5714" y="120000"/>
                </a:lnTo>
                <a:lnTo>
                  <a:pt x="5714" y="120000"/>
                </a:lnTo>
                <a:lnTo>
                  <a:pt x="5714" y="120000"/>
                </a:lnTo>
                <a:lnTo>
                  <a:pt x="5714" y="120000"/>
                </a:lnTo>
                <a:lnTo>
                  <a:pt x="0" y="120000"/>
                </a:lnTo>
                <a:lnTo>
                  <a:pt x="0" y="120000"/>
                </a:lnTo>
                <a:lnTo>
                  <a:pt x="0" y="120000"/>
                </a:lnTo>
                <a:lnTo>
                  <a:pt x="0" y="114193"/>
                </a:lnTo>
                <a:lnTo>
                  <a:pt x="0" y="114193"/>
                </a:lnTo>
                <a:lnTo>
                  <a:pt x="0" y="114193"/>
                </a:lnTo>
                <a:lnTo>
                  <a:pt x="0" y="114193"/>
                </a:lnTo>
                <a:lnTo>
                  <a:pt x="0" y="114193"/>
                </a:lnTo>
                <a:lnTo>
                  <a:pt x="0" y="110322"/>
                </a:lnTo>
                <a:lnTo>
                  <a:pt x="0" y="110322"/>
                </a:lnTo>
                <a:lnTo>
                  <a:pt x="0" y="110322"/>
                </a:lnTo>
                <a:lnTo>
                  <a:pt x="0" y="110322"/>
                </a:lnTo>
                <a:lnTo>
                  <a:pt x="0" y="110322"/>
                </a:lnTo>
                <a:lnTo>
                  <a:pt x="0" y="110322"/>
                </a:lnTo>
                <a:lnTo>
                  <a:pt x="5714" y="110322"/>
                </a:lnTo>
                <a:lnTo>
                  <a:pt x="5714" y="106451"/>
                </a:lnTo>
                <a:lnTo>
                  <a:pt x="5714" y="106451"/>
                </a:lnTo>
                <a:lnTo>
                  <a:pt x="5714" y="106451"/>
                </a:lnTo>
                <a:lnTo>
                  <a:pt x="5714" y="106451"/>
                </a:lnTo>
                <a:lnTo>
                  <a:pt x="5714" y="102580"/>
                </a:lnTo>
                <a:lnTo>
                  <a:pt x="5714" y="102580"/>
                </a:lnTo>
                <a:lnTo>
                  <a:pt x="5714" y="102580"/>
                </a:lnTo>
                <a:lnTo>
                  <a:pt x="5714" y="102580"/>
                </a:lnTo>
                <a:lnTo>
                  <a:pt x="14285" y="102580"/>
                </a:lnTo>
                <a:lnTo>
                  <a:pt x="14285" y="98709"/>
                </a:lnTo>
                <a:lnTo>
                  <a:pt x="14285" y="98709"/>
                </a:lnTo>
                <a:lnTo>
                  <a:pt x="14285" y="98709"/>
                </a:lnTo>
                <a:lnTo>
                  <a:pt x="14285" y="98709"/>
                </a:lnTo>
                <a:lnTo>
                  <a:pt x="14285" y="98709"/>
                </a:lnTo>
                <a:lnTo>
                  <a:pt x="14285" y="92903"/>
                </a:lnTo>
                <a:lnTo>
                  <a:pt x="14285" y="92903"/>
                </a:lnTo>
                <a:lnTo>
                  <a:pt x="14285" y="92903"/>
                </a:lnTo>
                <a:lnTo>
                  <a:pt x="14285" y="92903"/>
                </a:lnTo>
                <a:lnTo>
                  <a:pt x="14285" y="89032"/>
                </a:lnTo>
                <a:lnTo>
                  <a:pt x="14285" y="89032"/>
                </a:lnTo>
                <a:lnTo>
                  <a:pt x="14285" y="89032"/>
                </a:lnTo>
                <a:lnTo>
                  <a:pt x="14285" y="89032"/>
                </a:lnTo>
                <a:lnTo>
                  <a:pt x="14285" y="85161"/>
                </a:lnTo>
                <a:lnTo>
                  <a:pt x="14285" y="85161"/>
                </a:lnTo>
                <a:lnTo>
                  <a:pt x="14285" y="85161"/>
                </a:lnTo>
                <a:lnTo>
                  <a:pt x="14285" y="85161"/>
                </a:lnTo>
                <a:lnTo>
                  <a:pt x="14285" y="85161"/>
                </a:lnTo>
                <a:lnTo>
                  <a:pt x="14285" y="81290"/>
                </a:lnTo>
                <a:lnTo>
                  <a:pt x="14285" y="81290"/>
                </a:lnTo>
                <a:lnTo>
                  <a:pt x="14285" y="81290"/>
                </a:lnTo>
                <a:lnTo>
                  <a:pt x="20000" y="81290"/>
                </a:lnTo>
                <a:lnTo>
                  <a:pt x="20000" y="81290"/>
                </a:lnTo>
                <a:lnTo>
                  <a:pt x="20000" y="77419"/>
                </a:lnTo>
                <a:lnTo>
                  <a:pt x="20000" y="77419"/>
                </a:lnTo>
                <a:lnTo>
                  <a:pt x="20000" y="77419"/>
                </a:lnTo>
                <a:lnTo>
                  <a:pt x="20000" y="77419"/>
                </a:lnTo>
                <a:lnTo>
                  <a:pt x="20000" y="71612"/>
                </a:lnTo>
                <a:lnTo>
                  <a:pt x="20000" y="71612"/>
                </a:lnTo>
                <a:lnTo>
                  <a:pt x="20000" y="71612"/>
                </a:lnTo>
                <a:lnTo>
                  <a:pt x="20000" y="71612"/>
                </a:lnTo>
                <a:lnTo>
                  <a:pt x="20000" y="67741"/>
                </a:lnTo>
                <a:lnTo>
                  <a:pt x="14285" y="67741"/>
                </a:lnTo>
                <a:lnTo>
                  <a:pt x="14285" y="67741"/>
                </a:lnTo>
                <a:lnTo>
                  <a:pt x="14285" y="67741"/>
                </a:lnTo>
                <a:lnTo>
                  <a:pt x="14285" y="67741"/>
                </a:lnTo>
                <a:lnTo>
                  <a:pt x="14285" y="67741"/>
                </a:lnTo>
                <a:lnTo>
                  <a:pt x="14285" y="67741"/>
                </a:lnTo>
                <a:lnTo>
                  <a:pt x="14285" y="63870"/>
                </a:lnTo>
                <a:lnTo>
                  <a:pt x="14285" y="63870"/>
                </a:lnTo>
                <a:lnTo>
                  <a:pt x="14285" y="63870"/>
                </a:lnTo>
                <a:lnTo>
                  <a:pt x="5714" y="63870"/>
                </a:lnTo>
                <a:lnTo>
                  <a:pt x="5714" y="63870"/>
                </a:lnTo>
                <a:lnTo>
                  <a:pt x="5714" y="63870"/>
                </a:lnTo>
                <a:lnTo>
                  <a:pt x="5714" y="60000"/>
                </a:lnTo>
                <a:lnTo>
                  <a:pt x="5714" y="60000"/>
                </a:lnTo>
                <a:lnTo>
                  <a:pt x="5714" y="60000"/>
                </a:lnTo>
                <a:lnTo>
                  <a:pt x="5714" y="60000"/>
                </a:lnTo>
                <a:lnTo>
                  <a:pt x="0" y="60000"/>
                </a:lnTo>
                <a:lnTo>
                  <a:pt x="0" y="56129"/>
                </a:lnTo>
                <a:lnTo>
                  <a:pt x="5714" y="56129"/>
                </a:lnTo>
                <a:lnTo>
                  <a:pt x="5714" y="56129"/>
                </a:lnTo>
                <a:lnTo>
                  <a:pt x="5714" y="56129"/>
                </a:lnTo>
                <a:lnTo>
                  <a:pt x="0" y="56129"/>
                </a:lnTo>
                <a:lnTo>
                  <a:pt x="0" y="50322"/>
                </a:lnTo>
                <a:lnTo>
                  <a:pt x="0" y="50322"/>
                </a:lnTo>
                <a:lnTo>
                  <a:pt x="0" y="50322"/>
                </a:lnTo>
                <a:lnTo>
                  <a:pt x="0" y="46451"/>
                </a:lnTo>
                <a:lnTo>
                  <a:pt x="0" y="46451"/>
                </a:lnTo>
                <a:lnTo>
                  <a:pt x="0" y="46451"/>
                </a:lnTo>
                <a:lnTo>
                  <a:pt x="0" y="46451"/>
                </a:lnTo>
                <a:lnTo>
                  <a:pt x="0" y="42580"/>
                </a:lnTo>
                <a:lnTo>
                  <a:pt x="0" y="42580"/>
                </a:lnTo>
                <a:lnTo>
                  <a:pt x="0" y="42580"/>
                </a:lnTo>
                <a:lnTo>
                  <a:pt x="0" y="42580"/>
                </a:lnTo>
                <a:lnTo>
                  <a:pt x="0" y="42580"/>
                </a:lnTo>
                <a:lnTo>
                  <a:pt x="0" y="38709"/>
                </a:lnTo>
                <a:lnTo>
                  <a:pt x="0" y="38709"/>
                </a:lnTo>
                <a:lnTo>
                  <a:pt x="0" y="38709"/>
                </a:lnTo>
                <a:lnTo>
                  <a:pt x="0" y="34838"/>
                </a:lnTo>
                <a:lnTo>
                  <a:pt x="0" y="34838"/>
                </a:lnTo>
                <a:lnTo>
                  <a:pt x="0" y="34838"/>
                </a:lnTo>
                <a:lnTo>
                  <a:pt x="0" y="34838"/>
                </a:lnTo>
                <a:lnTo>
                  <a:pt x="0" y="29032"/>
                </a:lnTo>
                <a:lnTo>
                  <a:pt x="0" y="29032"/>
                </a:lnTo>
                <a:lnTo>
                  <a:pt x="0" y="29032"/>
                </a:lnTo>
                <a:lnTo>
                  <a:pt x="0" y="25161"/>
                </a:lnTo>
                <a:lnTo>
                  <a:pt x="0" y="25161"/>
                </a:lnTo>
                <a:lnTo>
                  <a:pt x="0" y="25161"/>
                </a:lnTo>
                <a:lnTo>
                  <a:pt x="0" y="25161"/>
                </a:lnTo>
                <a:lnTo>
                  <a:pt x="0" y="21290"/>
                </a:lnTo>
                <a:lnTo>
                  <a:pt x="0" y="21290"/>
                </a:lnTo>
                <a:lnTo>
                  <a:pt x="0" y="21290"/>
                </a:lnTo>
                <a:lnTo>
                  <a:pt x="0" y="21290"/>
                </a:lnTo>
                <a:lnTo>
                  <a:pt x="5714" y="21290"/>
                </a:lnTo>
                <a:lnTo>
                  <a:pt x="5714" y="21290"/>
                </a:lnTo>
                <a:lnTo>
                  <a:pt x="5714" y="21290"/>
                </a:lnTo>
                <a:lnTo>
                  <a:pt x="5714" y="17419"/>
                </a:lnTo>
                <a:lnTo>
                  <a:pt x="5714" y="17419"/>
                </a:lnTo>
                <a:lnTo>
                  <a:pt x="5714" y="17419"/>
                </a:lnTo>
                <a:lnTo>
                  <a:pt x="14285" y="17419"/>
                </a:lnTo>
                <a:lnTo>
                  <a:pt x="14285" y="17419"/>
                </a:lnTo>
                <a:lnTo>
                  <a:pt x="14285" y="17419"/>
                </a:lnTo>
                <a:lnTo>
                  <a:pt x="14285" y="13548"/>
                </a:lnTo>
                <a:lnTo>
                  <a:pt x="14285" y="13548"/>
                </a:lnTo>
                <a:lnTo>
                  <a:pt x="14285" y="13548"/>
                </a:lnTo>
                <a:lnTo>
                  <a:pt x="14285" y="13548"/>
                </a:lnTo>
                <a:lnTo>
                  <a:pt x="14285" y="13548"/>
                </a:lnTo>
                <a:lnTo>
                  <a:pt x="14285" y="7741"/>
                </a:lnTo>
                <a:lnTo>
                  <a:pt x="20000" y="7741"/>
                </a:lnTo>
                <a:lnTo>
                  <a:pt x="20000" y="7741"/>
                </a:lnTo>
                <a:lnTo>
                  <a:pt x="20000" y="7741"/>
                </a:lnTo>
                <a:lnTo>
                  <a:pt x="20000" y="7741"/>
                </a:lnTo>
                <a:lnTo>
                  <a:pt x="20000" y="3870"/>
                </a:lnTo>
                <a:lnTo>
                  <a:pt x="20000" y="3870"/>
                </a:lnTo>
                <a:lnTo>
                  <a:pt x="20000" y="3870"/>
                </a:lnTo>
                <a:lnTo>
                  <a:pt x="20000" y="0"/>
                </a:lnTo>
                <a:lnTo>
                  <a:pt x="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1" name="Shape 1261"/>
          <p:cNvSpPr/>
          <p:nvPr/>
        </p:nvSpPr>
        <p:spPr>
          <a:xfrm>
            <a:off x="3454003" y="4194178"/>
            <a:ext cx="50006" cy="98425"/>
          </a:xfrm>
          <a:custGeom>
            <a:avLst/>
            <a:gdLst/>
            <a:ahLst/>
            <a:cxnLst/>
            <a:rect l="0" t="0" r="0" b="0"/>
            <a:pathLst>
              <a:path w="120000" h="120000" extrusionOk="0">
                <a:moveTo>
                  <a:pt x="20000" y="0"/>
                </a:moveTo>
                <a:lnTo>
                  <a:pt x="20000" y="0"/>
                </a:lnTo>
                <a:lnTo>
                  <a:pt x="20000" y="0"/>
                </a:lnTo>
                <a:lnTo>
                  <a:pt x="25714" y="0"/>
                </a:lnTo>
                <a:lnTo>
                  <a:pt x="25714" y="0"/>
                </a:lnTo>
                <a:lnTo>
                  <a:pt x="25714" y="0"/>
                </a:lnTo>
                <a:lnTo>
                  <a:pt x="25714" y="0"/>
                </a:lnTo>
                <a:lnTo>
                  <a:pt x="31428" y="0"/>
                </a:lnTo>
                <a:lnTo>
                  <a:pt x="31428" y="0"/>
                </a:lnTo>
                <a:lnTo>
                  <a:pt x="31428" y="3870"/>
                </a:lnTo>
                <a:lnTo>
                  <a:pt x="31428" y="3870"/>
                </a:lnTo>
                <a:lnTo>
                  <a:pt x="31428" y="3870"/>
                </a:lnTo>
                <a:lnTo>
                  <a:pt x="31428" y="3870"/>
                </a:lnTo>
                <a:lnTo>
                  <a:pt x="37142" y="3870"/>
                </a:lnTo>
                <a:lnTo>
                  <a:pt x="37142" y="3870"/>
                </a:lnTo>
                <a:lnTo>
                  <a:pt x="37142" y="3870"/>
                </a:lnTo>
                <a:lnTo>
                  <a:pt x="37142" y="3870"/>
                </a:lnTo>
                <a:lnTo>
                  <a:pt x="37142" y="7741"/>
                </a:lnTo>
                <a:lnTo>
                  <a:pt x="37142" y="7741"/>
                </a:lnTo>
                <a:lnTo>
                  <a:pt x="45714" y="7741"/>
                </a:lnTo>
                <a:lnTo>
                  <a:pt x="45714" y="7741"/>
                </a:lnTo>
                <a:lnTo>
                  <a:pt x="45714" y="7741"/>
                </a:lnTo>
                <a:lnTo>
                  <a:pt x="45714" y="7741"/>
                </a:lnTo>
                <a:lnTo>
                  <a:pt x="51428" y="7741"/>
                </a:lnTo>
                <a:lnTo>
                  <a:pt x="51428" y="7741"/>
                </a:lnTo>
                <a:lnTo>
                  <a:pt x="51428" y="7741"/>
                </a:lnTo>
                <a:lnTo>
                  <a:pt x="51428" y="7741"/>
                </a:lnTo>
                <a:lnTo>
                  <a:pt x="51428" y="7741"/>
                </a:lnTo>
                <a:lnTo>
                  <a:pt x="57142" y="7741"/>
                </a:lnTo>
                <a:lnTo>
                  <a:pt x="57142" y="7741"/>
                </a:lnTo>
                <a:lnTo>
                  <a:pt x="57142" y="7741"/>
                </a:lnTo>
                <a:lnTo>
                  <a:pt x="57142" y="7741"/>
                </a:lnTo>
                <a:lnTo>
                  <a:pt x="62857" y="7741"/>
                </a:lnTo>
                <a:lnTo>
                  <a:pt x="62857" y="7741"/>
                </a:lnTo>
                <a:lnTo>
                  <a:pt x="62857" y="13548"/>
                </a:lnTo>
                <a:lnTo>
                  <a:pt x="62857" y="13548"/>
                </a:lnTo>
                <a:lnTo>
                  <a:pt x="62857" y="13548"/>
                </a:lnTo>
                <a:lnTo>
                  <a:pt x="68571" y="13548"/>
                </a:lnTo>
                <a:lnTo>
                  <a:pt x="68571" y="13548"/>
                </a:lnTo>
                <a:lnTo>
                  <a:pt x="68571" y="13548"/>
                </a:lnTo>
                <a:lnTo>
                  <a:pt x="68571" y="17419"/>
                </a:lnTo>
                <a:lnTo>
                  <a:pt x="68571" y="17419"/>
                </a:lnTo>
                <a:lnTo>
                  <a:pt x="68571" y="17419"/>
                </a:lnTo>
                <a:lnTo>
                  <a:pt x="68571" y="17419"/>
                </a:lnTo>
                <a:lnTo>
                  <a:pt x="68571" y="17419"/>
                </a:lnTo>
                <a:lnTo>
                  <a:pt x="77142" y="17419"/>
                </a:lnTo>
                <a:lnTo>
                  <a:pt x="77142" y="21290"/>
                </a:lnTo>
                <a:lnTo>
                  <a:pt x="77142" y="21290"/>
                </a:lnTo>
                <a:lnTo>
                  <a:pt x="77142" y="21290"/>
                </a:lnTo>
                <a:lnTo>
                  <a:pt x="77142" y="21290"/>
                </a:lnTo>
                <a:lnTo>
                  <a:pt x="77142" y="21290"/>
                </a:lnTo>
                <a:lnTo>
                  <a:pt x="77142" y="21290"/>
                </a:lnTo>
                <a:lnTo>
                  <a:pt x="77142" y="21290"/>
                </a:lnTo>
                <a:lnTo>
                  <a:pt x="82857" y="21290"/>
                </a:lnTo>
                <a:lnTo>
                  <a:pt x="82857" y="21290"/>
                </a:lnTo>
                <a:lnTo>
                  <a:pt x="82857" y="25161"/>
                </a:lnTo>
                <a:lnTo>
                  <a:pt x="82857" y="25161"/>
                </a:lnTo>
                <a:lnTo>
                  <a:pt x="82857" y="25161"/>
                </a:lnTo>
                <a:lnTo>
                  <a:pt x="88571" y="25161"/>
                </a:lnTo>
                <a:lnTo>
                  <a:pt x="88571" y="25161"/>
                </a:lnTo>
                <a:lnTo>
                  <a:pt x="88571" y="25161"/>
                </a:lnTo>
                <a:lnTo>
                  <a:pt x="88571" y="25161"/>
                </a:lnTo>
                <a:lnTo>
                  <a:pt x="88571" y="25161"/>
                </a:lnTo>
                <a:lnTo>
                  <a:pt x="88571" y="29032"/>
                </a:lnTo>
                <a:lnTo>
                  <a:pt x="94285" y="29032"/>
                </a:lnTo>
                <a:lnTo>
                  <a:pt x="94285" y="29032"/>
                </a:lnTo>
                <a:lnTo>
                  <a:pt x="94285" y="29032"/>
                </a:lnTo>
                <a:lnTo>
                  <a:pt x="94285" y="29032"/>
                </a:lnTo>
                <a:lnTo>
                  <a:pt x="94285" y="29032"/>
                </a:lnTo>
                <a:lnTo>
                  <a:pt x="94285" y="34838"/>
                </a:lnTo>
                <a:lnTo>
                  <a:pt x="94285" y="34838"/>
                </a:lnTo>
                <a:lnTo>
                  <a:pt x="100000" y="34838"/>
                </a:lnTo>
                <a:lnTo>
                  <a:pt x="100000" y="34838"/>
                </a:lnTo>
                <a:lnTo>
                  <a:pt x="100000" y="34838"/>
                </a:lnTo>
                <a:lnTo>
                  <a:pt x="100000" y="34838"/>
                </a:lnTo>
                <a:lnTo>
                  <a:pt x="100000" y="34838"/>
                </a:lnTo>
                <a:lnTo>
                  <a:pt x="100000" y="38709"/>
                </a:lnTo>
                <a:lnTo>
                  <a:pt x="108571" y="38709"/>
                </a:lnTo>
                <a:lnTo>
                  <a:pt x="108571" y="38709"/>
                </a:lnTo>
                <a:lnTo>
                  <a:pt x="108571" y="38709"/>
                </a:lnTo>
                <a:lnTo>
                  <a:pt x="108571" y="38709"/>
                </a:lnTo>
                <a:lnTo>
                  <a:pt x="108571" y="38709"/>
                </a:lnTo>
                <a:lnTo>
                  <a:pt x="114285" y="38709"/>
                </a:lnTo>
                <a:lnTo>
                  <a:pt x="114285" y="38709"/>
                </a:lnTo>
                <a:lnTo>
                  <a:pt x="114285" y="42580"/>
                </a:lnTo>
                <a:lnTo>
                  <a:pt x="114285" y="42580"/>
                </a:lnTo>
                <a:lnTo>
                  <a:pt x="114285" y="42580"/>
                </a:lnTo>
                <a:lnTo>
                  <a:pt x="114285" y="42580"/>
                </a:lnTo>
                <a:lnTo>
                  <a:pt x="114285" y="46451"/>
                </a:lnTo>
                <a:lnTo>
                  <a:pt x="114285" y="46451"/>
                </a:lnTo>
                <a:lnTo>
                  <a:pt x="114285" y="46451"/>
                </a:lnTo>
                <a:lnTo>
                  <a:pt x="114285" y="46451"/>
                </a:lnTo>
                <a:lnTo>
                  <a:pt x="114285" y="50322"/>
                </a:lnTo>
                <a:lnTo>
                  <a:pt x="120000" y="50322"/>
                </a:lnTo>
                <a:lnTo>
                  <a:pt x="120000" y="50322"/>
                </a:lnTo>
                <a:lnTo>
                  <a:pt x="120000" y="50322"/>
                </a:lnTo>
                <a:lnTo>
                  <a:pt x="120000" y="56129"/>
                </a:lnTo>
                <a:lnTo>
                  <a:pt x="120000" y="56129"/>
                </a:lnTo>
                <a:lnTo>
                  <a:pt x="120000" y="56129"/>
                </a:lnTo>
                <a:lnTo>
                  <a:pt x="114285" y="56129"/>
                </a:lnTo>
                <a:lnTo>
                  <a:pt x="114285" y="60000"/>
                </a:lnTo>
                <a:lnTo>
                  <a:pt x="114285" y="60000"/>
                </a:lnTo>
                <a:lnTo>
                  <a:pt x="114285" y="60000"/>
                </a:lnTo>
                <a:lnTo>
                  <a:pt x="114285" y="60000"/>
                </a:lnTo>
                <a:lnTo>
                  <a:pt x="114285" y="60000"/>
                </a:lnTo>
                <a:lnTo>
                  <a:pt x="108571" y="60000"/>
                </a:lnTo>
                <a:lnTo>
                  <a:pt x="108571" y="63870"/>
                </a:lnTo>
                <a:lnTo>
                  <a:pt x="108571" y="63870"/>
                </a:lnTo>
                <a:lnTo>
                  <a:pt x="108571" y="63870"/>
                </a:lnTo>
                <a:lnTo>
                  <a:pt x="108571" y="63870"/>
                </a:lnTo>
                <a:lnTo>
                  <a:pt x="108571" y="63870"/>
                </a:lnTo>
                <a:lnTo>
                  <a:pt x="108571" y="67741"/>
                </a:lnTo>
                <a:lnTo>
                  <a:pt x="108571" y="67741"/>
                </a:lnTo>
                <a:lnTo>
                  <a:pt x="108571" y="67741"/>
                </a:lnTo>
                <a:lnTo>
                  <a:pt x="108571" y="67741"/>
                </a:lnTo>
                <a:lnTo>
                  <a:pt x="100000" y="67741"/>
                </a:lnTo>
                <a:lnTo>
                  <a:pt x="100000" y="67741"/>
                </a:lnTo>
                <a:lnTo>
                  <a:pt x="100000" y="67741"/>
                </a:lnTo>
                <a:lnTo>
                  <a:pt x="100000" y="71612"/>
                </a:lnTo>
                <a:lnTo>
                  <a:pt x="100000" y="71612"/>
                </a:lnTo>
                <a:lnTo>
                  <a:pt x="100000" y="71612"/>
                </a:lnTo>
                <a:lnTo>
                  <a:pt x="100000" y="71612"/>
                </a:lnTo>
                <a:lnTo>
                  <a:pt x="100000" y="77419"/>
                </a:lnTo>
                <a:lnTo>
                  <a:pt x="94285" y="77419"/>
                </a:lnTo>
                <a:lnTo>
                  <a:pt x="94285" y="77419"/>
                </a:lnTo>
                <a:lnTo>
                  <a:pt x="94285" y="77419"/>
                </a:lnTo>
                <a:lnTo>
                  <a:pt x="94285" y="77419"/>
                </a:lnTo>
                <a:lnTo>
                  <a:pt x="94285" y="81290"/>
                </a:lnTo>
                <a:lnTo>
                  <a:pt x="94285" y="81290"/>
                </a:lnTo>
                <a:lnTo>
                  <a:pt x="94285" y="81290"/>
                </a:lnTo>
                <a:lnTo>
                  <a:pt x="94285" y="81290"/>
                </a:lnTo>
                <a:lnTo>
                  <a:pt x="94285" y="81290"/>
                </a:lnTo>
                <a:lnTo>
                  <a:pt x="94285" y="85161"/>
                </a:lnTo>
                <a:lnTo>
                  <a:pt x="88571" y="85161"/>
                </a:lnTo>
                <a:lnTo>
                  <a:pt x="88571" y="85161"/>
                </a:lnTo>
                <a:lnTo>
                  <a:pt x="88571" y="85161"/>
                </a:lnTo>
                <a:lnTo>
                  <a:pt x="88571" y="85161"/>
                </a:lnTo>
                <a:lnTo>
                  <a:pt x="88571" y="85161"/>
                </a:lnTo>
                <a:lnTo>
                  <a:pt x="88571" y="89032"/>
                </a:lnTo>
                <a:lnTo>
                  <a:pt x="88571" y="89032"/>
                </a:lnTo>
                <a:lnTo>
                  <a:pt x="88571" y="89032"/>
                </a:lnTo>
                <a:lnTo>
                  <a:pt x="88571" y="89032"/>
                </a:lnTo>
                <a:lnTo>
                  <a:pt x="88571" y="92903"/>
                </a:lnTo>
                <a:lnTo>
                  <a:pt x="88571" y="92903"/>
                </a:lnTo>
                <a:lnTo>
                  <a:pt x="88571" y="92903"/>
                </a:lnTo>
                <a:lnTo>
                  <a:pt x="82857" y="92903"/>
                </a:lnTo>
                <a:lnTo>
                  <a:pt x="82857" y="98709"/>
                </a:lnTo>
                <a:lnTo>
                  <a:pt x="82857" y="98709"/>
                </a:lnTo>
                <a:lnTo>
                  <a:pt x="82857" y="98709"/>
                </a:lnTo>
                <a:lnTo>
                  <a:pt x="82857" y="98709"/>
                </a:lnTo>
                <a:lnTo>
                  <a:pt x="82857" y="98709"/>
                </a:lnTo>
                <a:lnTo>
                  <a:pt x="82857" y="102580"/>
                </a:lnTo>
                <a:lnTo>
                  <a:pt x="82857" y="102580"/>
                </a:lnTo>
                <a:lnTo>
                  <a:pt x="82857" y="102580"/>
                </a:lnTo>
                <a:lnTo>
                  <a:pt x="77142" y="102580"/>
                </a:lnTo>
                <a:lnTo>
                  <a:pt x="77142" y="106451"/>
                </a:lnTo>
                <a:lnTo>
                  <a:pt x="77142" y="106451"/>
                </a:lnTo>
                <a:lnTo>
                  <a:pt x="77142" y="106451"/>
                </a:lnTo>
                <a:lnTo>
                  <a:pt x="77142" y="110322"/>
                </a:lnTo>
                <a:lnTo>
                  <a:pt x="77142" y="110322"/>
                </a:lnTo>
                <a:lnTo>
                  <a:pt x="77142" y="110322"/>
                </a:lnTo>
                <a:lnTo>
                  <a:pt x="77142" y="110322"/>
                </a:lnTo>
                <a:lnTo>
                  <a:pt x="77142" y="110322"/>
                </a:lnTo>
                <a:lnTo>
                  <a:pt x="77142" y="110322"/>
                </a:lnTo>
                <a:lnTo>
                  <a:pt x="77142" y="110322"/>
                </a:lnTo>
                <a:lnTo>
                  <a:pt x="68571" y="110322"/>
                </a:lnTo>
                <a:lnTo>
                  <a:pt x="68571" y="114193"/>
                </a:lnTo>
                <a:lnTo>
                  <a:pt x="68571" y="114193"/>
                </a:lnTo>
                <a:lnTo>
                  <a:pt x="68571" y="114193"/>
                </a:lnTo>
                <a:lnTo>
                  <a:pt x="68571" y="114193"/>
                </a:lnTo>
                <a:lnTo>
                  <a:pt x="68571" y="114193"/>
                </a:lnTo>
                <a:lnTo>
                  <a:pt x="68571" y="114193"/>
                </a:lnTo>
                <a:lnTo>
                  <a:pt x="62857" y="114193"/>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14193"/>
                </a:lnTo>
                <a:lnTo>
                  <a:pt x="51428" y="114193"/>
                </a:lnTo>
                <a:lnTo>
                  <a:pt x="51428" y="114193"/>
                </a:lnTo>
                <a:lnTo>
                  <a:pt x="51428" y="114193"/>
                </a:lnTo>
                <a:lnTo>
                  <a:pt x="51428" y="114193"/>
                </a:lnTo>
                <a:lnTo>
                  <a:pt x="45714" y="114193"/>
                </a:lnTo>
                <a:lnTo>
                  <a:pt x="45714" y="114193"/>
                </a:lnTo>
                <a:lnTo>
                  <a:pt x="45714" y="114193"/>
                </a:lnTo>
                <a:lnTo>
                  <a:pt x="45714" y="114193"/>
                </a:lnTo>
                <a:lnTo>
                  <a:pt x="37142" y="114193"/>
                </a:lnTo>
                <a:lnTo>
                  <a:pt x="37142" y="114193"/>
                </a:lnTo>
                <a:lnTo>
                  <a:pt x="37142" y="114193"/>
                </a:lnTo>
                <a:lnTo>
                  <a:pt x="37142" y="114193"/>
                </a:lnTo>
                <a:lnTo>
                  <a:pt x="37142" y="114193"/>
                </a:lnTo>
                <a:lnTo>
                  <a:pt x="37142" y="114193"/>
                </a:lnTo>
                <a:lnTo>
                  <a:pt x="31428" y="114193"/>
                </a:lnTo>
                <a:lnTo>
                  <a:pt x="31428" y="114193"/>
                </a:lnTo>
                <a:lnTo>
                  <a:pt x="31428" y="114193"/>
                </a:lnTo>
                <a:lnTo>
                  <a:pt x="31428" y="114193"/>
                </a:lnTo>
                <a:lnTo>
                  <a:pt x="31428" y="114193"/>
                </a:lnTo>
                <a:lnTo>
                  <a:pt x="31428" y="110322"/>
                </a:lnTo>
                <a:lnTo>
                  <a:pt x="25714" y="110322"/>
                </a:lnTo>
                <a:lnTo>
                  <a:pt x="25714" y="114193"/>
                </a:lnTo>
                <a:lnTo>
                  <a:pt x="25714" y="114193"/>
                </a:lnTo>
                <a:lnTo>
                  <a:pt x="25714" y="114193"/>
                </a:lnTo>
                <a:lnTo>
                  <a:pt x="25714" y="114193"/>
                </a:lnTo>
                <a:lnTo>
                  <a:pt x="20000" y="114193"/>
                </a:lnTo>
                <a:lnTo>
                  <a:pt x="20000" y="114193"/>
                </a:lnTo>
                <a:lnTo>
                  <a:pt x="20000" y="114193"/>
                </a:lnTo>
                <a:lnTo>
                  <a:pt x="20000" y="114193"/>
                </a:lnTo>
                <a:lnTo>
                  <a:pt x="20000" y="120000"/>
                </a:lnTo>
                <a:lnTo>
                  <a:pt x="20000" y="120000"/>
                </a:lnTo>
                <a:lnTo>
                  <a:pt x="14285" y="120000"/>
                </a:lnTo>
                <a:lnTo>
                  <a:pt x="14285" y="120000"/>
                </a:lnTo>
                <a:lnTo>
                  <a:pt x="14285" y="120000"/>
                </a:lnTo>
                <a:lnTo>
                  <a:pt x="14285" y="120000"/>
                </a:lnTo>
                <a:lnTo>
                  <a:pt x="14285" y="120000"/>
                </a:lnTo>
                <a:lnTo>
                  <a:pt x="5714" y="120000"/>
                </a:lnTo>
                <a:lnTo>
                  <a:pt x="5714" y="120000"/>
                </a:lnTo>
                <a:lnTo>
                  <a:pt x="5714" y="120000"/>
                </a:lnTo>
                <a:lnTo>
                  <a:pt x="5714" y="120000"/>
                </a:lnTo>
                <a:lnTo>
                  <a:pt x="0" y="120000"/>
                </a:lnTo>
                <a:lnTo>
                  <a:pt x="0" y="120000"/>
                </a:lnTo>
                <a:lnTo>
                  <a:pt x="0" y="120000"/>
                </a:lnTo>
                <a:lnTo>
                  <a:pt x="0" y="114193"/>
                </a:lnTo>
                <a:lnTo>
                  <a:pt x="0" y="114193"/>
                </a:lnTo>
                <a:lnTo>
                  <a:pt x="0" y="114193"/>
                </a:lnTo>
                <a:lnTo>
                  <a:pt x="0" y="114193"/>
                </a:lnTo>
                <a:lnTo>
                  <a:pt x="0" y="114193"/>
                </a:lnTo>
                <a:lnTo>
                  <a:pt x="0" y="110322"/>
                </a:lnTo>
                <a:lnTo>
                  <a:pt x="0" y="110322"/>
                </a:lnTo>
                <a:lnTo>
                  <a:pt x="0" y="110322"/>
                </a:lnTo>
                <a:lnTo>
                  <a:pt x="0" y="110322"/>
                </a:lnTo>
                <a:lnTo>
                  <a:pt x="0" y="110322"/>
                </a:lnTo>
                <a:lnTo>
                  <a:pt x="0" y="110322"/>
                </a:lnTo>
                <a:lnTo>
                  <a:pt x="5714" y="110322"/>
                </a:lnTo>
                <a:lnTo>
                  <a:pt x="5714" y="106451"/>
                </a:lnTo>
                <a:lnTo>
                  <a:pt x="5714" y="106451"/>
                </a:lnTo>
                <a:lnTo>
                  <a:pt x="5714" y="106451"/>
                </a:lnTo>
                <a:lnTo>
                  <a:pt x="5714" y="106451"/>
                </a:lnTo>
                <a:lnTo>
                  <a:pt x="5714" y="102580"/>
                </a:lnTo>
                <a:lnTo>
                  <a:pt x="5714" y="102580"/>
                </a:lnTo>
                <a:lnTo>
                  <a:pt x="5714" y="102580"/>
                </a:lnTo>
                <a:lnTo>
                  <a:pt x="5714" y="102580"/>
                </a:lnTo>
                <a:lnTo>
                  <a:pt x="14285" y="102580"/>
                </a:lnTo>
                <a:lnTo>
                  <a:pt x="14285" y="98709"/>
                </a:lnTo>
                <a:lnTo>
                  <a:pt x="14285" y="98709"/>
                </a:lnTo>
                <a:lnTo>
                  <a:pt x="14285" y="98709"/>
                </a:lnTo>
                <a:lnTo>
                  <a:pt x="14285" y="98709"/>
                </a:lnTo>
                <a:lnTo>
                  <a:pt x="14285" y="98709"/>
                </a:lnTo>
                <a:lnTo>
                  <a:pt x="14285" y="92903"/>
                </a:lnTo>
                <a:lnTo>
                  <a:pt x="14285" y="92903"/>
                </a:lnTo>
                <a:lnTo>
                  <a:pt x="14285" y="92903"/>
                </a:lnTo>
                <a:lnTo>
                  <a:pt x="14285" y="92903"/>
                </a:lnTo>
                <a:lnTo>
                  <a:pt x="14285" y="89032"/>
                </a:lnTo>
                <a:lnTo>
                  <a:pt x="14285" y="89032"/>
                </a:lnTo>
                <a:lnTo>
                  <a:pt x="14285" y="89032"/>
                </a:lnTo>
                <a:lnTo>
                  <a:pt x="14285" y="89032"/>
                </a:lnTo>
                <a:lnTo>
                  <a:pt x="14285" y="85161"/>
                </a:lnTo>
                <a:lnTo>
                  <a:pt x="14285" y="85161"/>
                </a:lnTo>
                <a:lnTo>
                  <a:pt x="14285" y="85161"/>
                </a:lnTo>
                <a:lnTo>
                  <a:pt x="14285" y="85161"/>
                </a:lnTo>
                <a:lnTo>
                  <a:pt x="14285" y="85161"/>
                </a:lnTo>
                <a:lnTo>
                  <a:pt x="14285" y="81290"/>
                </a:lnTo>
                <a:lnTo>
                  <a:pt x="14285" y="81290"/>
                </a:lnTo>
                <a:lnTo>
                  <a:pt x="14285" y="81290"/>
                </a:lnTo>
                <a:lnTo>
                  <a:pt x="20000" y="81290"/>
                </a:lnTo>
                <a:lnTo>
                  <a:pt x="20000" y="81290"/>
                </a:lnTo>
                <a:lnTo>
                  <a:pt x="20000" y="77419"/>
                </a:lnTo>
                <a:lnTo>
                  <a:pt x="20000" y="77419"/>
                </a:lnTo>
                <a:lnTo>
                  <a:pt x="20000" y="77419"/>
                </a:lnTo>
                <a:lnTo>
                  <a:pt x="20000" y="77419"/>
                </a:lnTo>
                <a:lnTo>
                  <a:pt x="20000" y="71612"/>
                </a:lnTo>
                <a:lnTo>
                  <a:pt x="20000" y="71612"/>
                </a:lnTo>
                <a:lnTo>
                  <a:pt x="20000" y="71612"/>
                </a:lnTo>
                <a:lnTo>
                  <a:pt x="20000" y="71612"/>
                </a:lnTo>
                <a:lnTo>
                  <a:pt x="20000" y="67741"/>
                </a:lnTo>
                <a:lnTo>
                  <a:pt x="14285" y="67741"/>
                </a:lnTo>
                <a:lnTo>
                  <a:pt x="14285" y="67741"/>
                </a:lnTo>
                <a:lnTo>
                  <a:pt x="14285" y="67741"/>
                </a:lnTo>
                <a:lnTo>
                  <a:pt x="14285" y="67741"/>
                </a:lnTo>
                <a:lnTo>
                  <a:pt x="14285" y="67741"/>
                </a:lnTo>
                <a:lnTo>
                  <a:pt x="14285" y="67741"/>
                </a:lnTo>
                <a:lnTo>
                  <a:pt x="14285" y="63870"/>
                </a:lnTo>
                <a:lnTo>
                  <a:pt x="14285" y="63870"/>
                </a:lnTo>
                <a:lnTo>
                  <a:pt x="14285" y="63870"/>
                </a:lnTo>
                <a:lnTo>
                  <a:pt x="5714" y="63870"/>
                </a:lnTo>
                <a:lnTo>
                  <a:pt x="5714" y="63870"/>
                </a:lnTo>
                <a:lnTo>
                  <a:pt x="5714" y="63870"/>
                </a:lnTo>
                <a:lnTo>
                  <a:pt x="5714" y="60000"/>
                </a:lnTo>
                <a:lnTo>
                  <a:pt x="5714" y="60000"/>
                </a:lnTo>
                <a:lnTo>
                  <a:pt x="5714" y="60000"/>
                </a:lnTo>
                <a:lnTo>
                  <a:pt x="5714" y="60000"/>
                </a:lnTo>
                <a:lnTo>
                  <a:pt x="0" y="60000"/>
                </a:lnTo>
                <a:lnTo>
                  <a:pt x="0" y="56129"/>
                </a:lnTo>
                <a:lnTo>
                  <a:pt x="5714" y="56129"/>
                </a:lnTo>
                <a:lnTo>
                  <a:pt x="5714" y="56129"/>
                </a:lnTo>
                <a:lnTo>
                  <a:pt x="5714" y="56129"/>
                </a:lnTo>
                <a:lnTo>
                  <a:pt x="0" y="56129"/>
                </a:lnTo>
                <a:lnTo>
                  <a:pt x="0" y="50322"/>
                </a:lnTo>
                <a:lnTo>
                  <a:pt x="0" y="50322"/>
                </a:lnTo>
                <a:lnTo>
                  <a:pt x="0" y="50322"/>
                </a:lnTo>
                <a:lnTo>
                  <a:pt x="0" y="46451"/>
                </a:lnTo>
                <a:lnTo>
                  <a:pt x="0" y="46451"/>
                </a:lnTo>
                <a:lnTo>
                  <a:pt x="0" y="46451"/>
                </a:lnTo>
                <a:lnTo>
                  <a:pt x="0" y="46451"/>
                </a:lnTo>
                <a:lnTo>
                  <a:pt x="0" y="42580"/>
                </a:lnTo>
                <a:lnTo>
                  <a:pt x="0" y="42580"/>
                </a:lnTo>
                <a:lnTo>
                  <a:pt x="0" y="42580"/>
                </a:lnTo>
                <a:lnTo>
                  <a:pt x="0" y="42580"/>
                </a:lnTo>
                <a:lnTo>
                  <a:pt x="0" y="42580"/>
                </a:lnTo>
                <a:lnTo>
                  <a:pt x="0" y="38709"/>
                </a:lnTo>
                <a:lnTo>
                  <a:pt x="0" y="38709"/>
                </a:lnTo>
                <a:lnTo>
                  <a:pt x="0" y="38709"/>
                </a:lnTo>
                <a:lnTo>
                  <a:pt x="0" y="34838"/>
                </a:lnTo>
                <a:lnTo>
                  <a:pt x="0" y="34838"/>
                </a:lnTo>
                <a:lnTo>
                  <a:pt x="0" y="34838"/>
                </a:lnTo>
                <a:lnTo>
                  <a:pt x="0" y="34838"/>
                </a:lnTo>
                <a:lnTo>
                  <a:pt x="0" y="29032"/>
                </a:lnTo>
                <a:lnTo>
                  <a:pt x="0" y="29032"/>
                </a:lnTo>
                <a:lnTo>
                  <a:pt x="0" y="29032"/>
                </a:lnTo>
                <a:lnTo>
                  <a:pt x="0" y="25161"/>
                </a:lnTo>
                <a:lnTo>
                  <a:pt x="0" y="25161"/>
                </a:lnTo>
                <a:lnTo>
                  <a:pt x="0" y="25161"/>
                </a:lnTo>
                <a:lnTo>
                  <a:pt x="0" y="25161"/>
                </a:lnTo>
                <a:lnTo>
                  <a:pt x="0" y="21290"/>
                </a:lnTo>
                <a:lnTo>
                  <a:pt x="0" y="21290"/>
                </a:lnTo>
                <a:lnTo>
                  <a:pt x="0" y="21290"/>
                </a:lnTo>
                <a:lnTo>
                  <a:pt x="0" y="21290"/>
                </a:lnTo>
                <a:lnTo>
                  <a:pt x="5714" y="21290"/>
                </a:lnTo>
                <a:lnTo>
                  <a:pt x="5714" y="21290"/>
                </a:lnTo>
                <a:lnTo>
                  <a:pt x="5714" y="21290"/>
                </a:lnTo>
                <a:lnTo>
                  <a:pt x="5714" y="17419"/>
                </a:lnTo>
                <a:lnTo>
                  <a:pt x="5714" y="17419"/>
                </a:lnTo>
                <a:lnTo>
                  <a:pt x="5714" y="17419"/>
                </a:lnTo>
                <a:lnTo>
                  <a:pt x="14285" y="17419"/>
                </a:lnTo>
                <a:lnTo>
                  <a:pt x="14285" y="17419"/>
                </a:lnTo>
                <a:lnTo>
                  <a:pt x="14285" y="17419"/>
                </a:lnTo>
                <a:lnTo>
                  <a:pt x="14285" y="13548"/>
                </a:lnTo>
                <a:lnTo>
                  <a:pt x="14285" y="13548"/>
                </a:lnTo>
                <a:lnTo>
                  <a:pt x="14285" y="13548"/>
                </a:lnTo>
                <a:lnTo>
                  <a:pt x="14285" y="13548"/>
                </a:lnTo>
                <a:lnTo>
                  <a:pt x="14285" y="13548"/>
                </a:lnTo>
                <a:lnTo>
                  <a:pt x="14285" y="7741"/>
                </a:lnTo>
                <a:lnTo>
                  <a:pt x="20000" y="7741"/>
                </a:lnTo>
                <a:lnTo>
                  <a:pt x="20000" y="7741"/>
                </a:lnTo>
                <a:lnTo>
                  <a:pt x="20000" y="7741"/>
                </a:lnTo>
                <a:lnTo>
                  <a:pt x="20000" y="7741"/>
                </a:lnTo>
                <a:lnTo>
                  <a:pt x="20000" y="3870"/>
                </a:lnTo>
                <a:lnTo>
                  <a:pt x="20000" y="3870"/>
                </a:lnTo>
                <a:lnTo>
                  <a:pt x="20000" y="3870"/>
                </a:lnTo>
                <a:lnTo>
                  <a:pt x="20000" y="0"/>
                </a:lnTo>
                <a:lnTo>
                  <a:pt x="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2" name="Shape 1262"/>
          <p:cNvSpPr/>
          <p:nvPr/>
        </p:nvSpPr>
        <p:spPr>
          <a:xfrm>
            <a:off x="2805116" y="3868740"/>
            <a:ext cx="67865" cy="112713"/>
          </a:xfrm>
          <a:custGeom>
            <a:avLst/>
            <a:gdLst/>
            <a:ahLst/>
            <a:cxnLst/>
            <a:rect l="0" t="0" r="0" b="0"/>
            <a:pathLst>
              <a:path w="120000" h="120000" extrusionOk="0">
                <a:moveTo>
                  <a:pt x="101052" y="55774"/>
                </a:moveTo>
                <a:lnTo>
                  <a:pt x="101052" y="55774"/>
                </a:lnTo>
                <a:lnTo>
                  <a:pt x="101052" y="55774"/>
                </a:lnTo>
                <a:lnTo>
                  <a:pt x="101052" y="55774"/>
                </a:lnTo>
                <a:lnTo>
                  <a:pt x="107368" y="55774"/>
                </a:lnTo>
                <a:lnTo>
                  <a:pt x="107368" y="55774"/>
                </a:lnTo>
                <a:lnTo>
                  <a:pt x="107368" y="55774"/>
                </a:lnTo>
                <a:lnTo>
                  <a:pt x="107368" y="55774"/>
                </a:lnTo>
                <a:lnTo>
                  <a:pt x="107368" y="55774"/>
                </a:lnTo>
                <a:lnTo>
                  <a:pt x="107368" y="60845"/>
                </a:lnTo>
                <a:lnTo>
                  <a:pt x="111578" y="60845"/>
                </a:lnTo>
                <a:lnTo>
                  <a:pt x="111578" y="60845"/>
                </a:lnTo>
                <a:lnTo>
                  <a:pt x="111578" y="55774"/>
                </a:lnTo>
                <a:lnTo>
                  <a:pt x="111578" y="55774"/>
                </a:lnTo>
                <a:lnTo>
                  <a:pt x="111578" y="55774"/>
                </a:lnTo>
                <a:lnTo>
                  <a:pt x="111578" y="55774"/>
                </a:lnTo>
                <a:lnTo>
                  <a:pt x="111578" y="52394"/>
                </a:lnTo>
                <a:lnTo>
                  <a:pt x="111578" y="52394"/>
                </a:lnTo>
                <a:lnTo>
                  <a:pt x="111578" y="52394"/>
                </a:lnTo>
                <a:lnTo>
                  <a:pt x="111578" y="52394"/>
                </a:lnTo>
                <a:lnTo>
                  <a:pt x="111578" y="52394"/>
                </a:lnTo>
                <a:lnTo>
                  <a:pt x="111578" y="52394"/>
                </a:lnTo>
                <a:lnTo>
                  <a:pt x="111578" y="55774"/>
                </a:lnTo>
                <a:lnTo>
                  <a:pt x="115789" y="55774"/>
                </a:lnTo>
                <a:lnTo>
                  <a:pt x="115789" y="55774"/>
                </a:lnTo>
                <a:lnTo>
                  <a:pt x="115789" y="55774"/>
                </a:lnTo>
                <a:lnTo>
                  <a:pt x="115789" y="55774"/>
                </a:lnTo>
                <a:lnTo>
                  <a:pt x="115789" y="55774"/>
                </a:lnTo>
                <a:lnTo>
                  <a:pt x="119999" y="55774"/>
                </a:lnTo>
                <a:lnTo>
                  <a:pt x="119999" y="60845"/>
                </a:lnTo>
                <a:lnTo>
                  <a:pt x="119999" y="60845"/>
                </a:lnTo>
                <a:lnTo>
                  <a:pt x="119999" y="60845"/>
                </a:lnTo>
                <a:lnTo>
                  <a:pt x="119999" y="60845"/>
                </a:lnTo>
                <a:lnTo>
                  <a:pt x="119999" y="60845"/>
                </a:lnTo>
                <a:lnTo>
                  <a:pt x="119999" y="60845"/>
                </a:lnTo>
                <a:lnTo>
                  <a:pt x="119999" y="60845"/>
                </a:lnTo>
                <a:lnTo>
                  <a:pt x="119999" y="60845"/>
                </a:lnTo>
                <a:lnTo>
                  <a:pt x="119999" y="64225"/>
                </a:lnTo>
                <a:lnTo>
                  <a:pt x="115789" y="64225"/>
                </a:lnTo>
                <a:lnTo>
                  <a:pt x="115789" y="64225"/>
                </a:lnTo>
                <a:lnTo>
                  <a:pt x="115789" y="64225"/>
                </a:lnTo>
                <a:lnTo>
                  <a:pt x="115789" y="64225"/>
                </a:lnTo>
                <a:lnTo>
                  <a:pt x="115789" y="64225"/>
                </a:lnTo>
                <a:lnTo>
                  <a:pt x="115789" y="67605"/>
                </a:lnTo>
                <a:lnTo>
                  <a:pt x="111578" y="67605"/>
                </a:lnTo>
                <a:lnTo>
                  <a:pt x="111578" y="67605"/>
                </a:lnTo>
                <a:lnTo>
                  <a:pt x="111578" y="67605"/>
                </a:lnTo>
                <a:lnTo>
                  <a:pt x="111578" y="67605"/>
                </a:lnTo>
                <a:lnTo>
                  <a:pt x="111578" y="67605"/>
                </a:lnTo>
                <a:lnTo>
                  <a:pt x="111578" y="67605"/>
                </a:lnTo>
                <a:lnTo>
                  <a:pt x="111578" y="70985"/>
                </a:lnTo>
                <a:lnTo>
                  <a:pt x="107368" y="70985"/>
                </a:lnTo>
                <a:lnTo>
                  <a:pt x="107368" y="70985"/>
                </a:lnTo>
                <a:lnTo>
                  <a:pt x="107368" y="70985"/>
                </a:lnTo>
                <a:lnTo>
                  <a:pt x="107368" y="70985"/>
                </a:lnTo>
                <a:lnTo>
                  <a:pt x="107368" y="70985"/>
                </a:lnTo>
                <a:lnTo>
                  <a:pt x="107368" y="70985"/>
                </a:lnTo>
                <a:lnTo>
                  <a:pt x="107368" y="74366"/>
                </a:lnTo>
                <a:lnTo>
                  <a:pt x="101052" y="74366"/>
                </a:lnTo>
                <a:lnTo>
                  <a:pt x="101052" y="74366"/>
                </a:lnTo>
                <a:lnTo>
                  <a:pt x="101052" y="74366"/>
                </a:lnTo>
                <a:lnTo>
                  <a:pt x="101052" y="74366"/>
                </a:lnTo>
                <a:lnTo>
                  <a:pt x="101052" y="74366"/>
                </a:lnTo>
                <a:lnTo>
                  <a:pt x="96842" y="74366"/>
                </a:lnTo>
                <a:lnTo>
                  <a:pt x="96842" y="79436"/>
                </a:lnTo>
                <a:lnTo>
                  <a:pt x="96842" y="79436"/>
                </a:lnTo>
                <a:lnTo>
                  <a:pt x="96842" y="79436"/>
                </a:lnTo>
                <a:lnTo>
                  <a:pt x="96842" y="79436"/>
                </a:lnTo>
                <a:lnTo>
                  <a:pt x="96842" y="79436"/>
                </a:lnTo>
                <a:lnTo>
                  <a:pt x="92631" y="79436"/>
                </a:lnTo>
                <a:lnTo>
                  <a:pt x="92631" y="79436"/>
                </a:lnTo>
                <a:lnTo>
                  <a:pt x="92631" y="79436"/>
                </a:lnTo>
                <a:lnTo>
                  <a:pt x="92631" y="82816"/>
                </a:lnTo>
                <a:lnTo>
                  <a:pt x="92631" y="82816"/>
                </a:lnTo>
                <a:lnTo>
                  <a:pt x="92631" y="82816"/>
                </a:lnTo>
                <a:lnTo>
                  <a:pt x="92631" y="82816"/>
                </a:lnTo>
                <a:lnTo>
                  <a:pt x="92631" y="86197"/>
                </a:lnTo>
                <a:lnTo>
                  <a:pt x="92631" y="86197"/>
                </a:lnTo>
                <a:lnTo>
                  <a:pt x="92631" y="86197"/>
                </a:lnTo>
                <a:lnTo>
                  <a:pt x="92631" y="86197"/>
                </a:lnTo>
                <a:lnTo>
                  <a:pt x="92631" y="89577"/>
                </a:lnTo>
                <a:lnTo>
                  <a:pt x="92631" y="89577"/>
                </a:lnTo>
                <a:lnTo>
                  <a:pt x="92631" y="89577"/>
                </a:lnTo>
                <a:lnTo>
                  <a:pt x="92631" y="89577"/>
                </a:lnTo>
                <a:lnTo>
                  <a:pt x="92631" y="89577"/>
                </a:lnTo>
                <a:lnTo>
                  <a:pt x="92631" y="92957"/>
                </a:lnTo>
                <a:lnTo>
                  <a:pt x="92631" y="92957"/>
                </a:lnTo>
                <a:lnTo>
                  <a:pt x="92631" y="92957"/>
                </a:lnTo>
                <a:lnTo>
                  <a:pt x="92631" y="92957"/>
                </a:lnTo>
                <a:lnTo>
                  <a:pt x="92631" y="92957"/>
                </a:lnTo>
                <a:lnTo>
                  <a:pt x="88421" y="92957"/>
                </a:lnTo>
                <a:lnTo>
                  <a:pt x="88421" y="98028"/>
                </a:lnTo>
                <a:lnTo>
                  <a:pt x="88421" y="98028"/>
                </a:lnTo>
                <a:lnTo>
                  <a:pt x="88421" y="98028"/>
                </a:lnTo>
                <a:lnTo>
                  <a:pt x="88421" y="98028"/>
                </a:lnTo>
                <a:lnTo>
                  <a:pt x="88421" y="98028"/>
                </a:lnTo>
                <a:lnTo>
                  <a:pt x="84210" y="98028"/>
                </a:lnTo>
                <a:lnTo>
                  <a:pt x="84210" y="98028"/>
                </a:lnTo>
                <a:lnTo>
                  <a:pt x="84210" y="98028"/>
                </a:lnTo>
                <a:lnTo>
                  <a:pt x="84210" y="98028"/>
                </a:lnTo>
                <a:lnTo>
                  <a:pt x="84210" y="98028"/>
                </a:lnTo>
                <a:lnTo>
                  <a:pt x="84210" y="98028"/>
                </a:lnTo>
                <a:lnTo>
                  <a:pt x="77894" y="98028"/>
                </a:lnTo>
                <a:lnTo>
                  <a:pt x="77894" y="98028"/>
                </a:lnTo>
                <a:lnTo>
                  <a:pt x="77894" y="101408"/>
                </a:lnTo>
                <a:lnTo>
                  <a:pt x="77894" y="101408"/>
                </a:lnTo>
                <a:lnTo>
                  <a:pt x="84210" y="101408"/>
                </a:lnTo>
                <a:lnTo>
                  <a:pt x="84210" y="101408"/>
                </a:lnTo>
                <a:lnTo>
                  <a:pt x="84210" y="104788"/>
                </a:lnTo>
                <a:lnTo>
                  <a:pt x="77894" y="104788"/>
                </a:lnTo>
                <a:lnTo>
                  <a:pt x="77894" y="104788"/>
                </a:lnTo>
                <a:lnTo>
                  <a:pt x="77894" y="104788"/>
                </a:lnTo>
                <a:lnTo>
                  <a:pt x="77894" y="104788"/>
                </a:lnTo>
                <a:lnTo>
                  <a:pt x="77894" y="104788"/>
                </a:lnTo>
                <a:lnTo>
                  <a:pt x="77894" y="104788"/>
                </a:lnTo>
                <a:lnTo>
                  <a:pt x="77894" y="108169"/>
                </a:lnTo>
                <a:lnTo>
                  <a:pt x="73684" y="108169"/>
                </a:lnTo>
                <a:lnTo>
                  <a:pt x="73684" y="108169"/>
                </a:lnTo>
                <a:lnTo>
                  <a:pt x="73684" y="108169"/>
                </a:lnTo>
                <a:lnTo>
                  <a:pt x="73684" y="108169"/>
                </a:lnTo>
                <a:lnTo>
                  <a:pt x="69473" y="108169"/>
                </a:lnTo>
                <a:lnTo>
                  <a:pt x="69473" y="108169"/>
                </a:lnTo>
                <a:lnTo>
                  <a:pt x="69473" y="108169"/>
                </a:lnTo>
                <a:lnTo>
                  <a:pt x="69473" y="108169"/>
                </a:lnTo>
                <a:lnTo>
                  <a:pt x="69473" y="111549"/>
                </a:lnTo>
                <a:lnTo>
                  <a:pt x="69473" y="111549"/>
                </a:lnTo>
                <a:lnTo>
                  <a:pt x="69473" y="111549"/>
                </a:lnTo>
                <a:lnTo>
                  <a:pt x="65263" y="111549"/>
                </a:lnTo>
                <a:lnTo>
                  <a:pt x="65263" y="111549"/>
                </a:lnTo>
                <a:lnTo>
                  <a:pt x="65263" y="111549"/>
                </a:lnTo>
                <a:lnTo>
                  <a:pt x="65263" y="116619"/>
                </a:lnTo>
                <a:lnTo>
                  <a:pt x="65263" y="116619"/>
                </a:lnTo>
                <a:lnTo>
                  <a:pt x="65263" y="116619"/>
                </a:lnTo>
                <a:lnTo>
                  <a:pt x="65263" y="116619"/>
                </a:lnTo>
                <a:lnTo>
                  <a:pt x="65263" y="120000"/>
                </a:lnTo>
                <a:lnTo>
                  <a:pt x="65263" y="120000"/>
                </a:lnTo>
                <a:lnTo>
                  <a:pt x="65263" y="116619"/>
                </a:lnTo>
                <a:lnTo>
                  <a:pt x="61052" y="116619"/>
                </a:lnTo>
                <a:lnTo>
                  <a:pt x="61052" y="116619"/>
                </a:lnTo>
                <a:lnTo>
                  <a:pt x="61052" y="116619"/>
                </a:lnTo>
                <a:lnTo>
                  <a:pt x="61052" y="116619"/>
                </a:lnTo>
                <a:lnTo>
                  <a:pt x="54736" y="116619"/>
                </a:lnTo>
                <a:lnTo>
                  <a:pt x="54736" y="116619"/>
                </a:lnTo>
                <a:lnTo>
                  <a:pt x="54736" y="116619"/>
                </a:lnTo>
                <a:lnTo>
                  <a:pt x="54736" y="116619"/>
                </a:lnTo>
                <a:lnTo>
                  <a:pt x="54736" y="116619"/>
                </a:lnTo>
                <a:lnTo>
                  <a:pt x="54736" y="111549"/>
                </a:lnTo>
                <a:lnTo>
                  <a:pt x="50526" y="111549"/>
                </a:lnTo>
                <a:lnTo>
                  <a:pt x="50526" y="111549"/>
                </a:lnTo>
                <a:lnTo>
                  <a:pt x="50526" y="111549"/>
                </a:lnTo>
                <a:lnTo>
                  <a:pt x="50526" y="111549"/>
                </a:lnTo>
                <a:lnTo>
                  <a:pt x="50526" y="111549"/>
                </a:lnTo>
                <a:lnTo>
                  <a:pt x="46315" y="111549"/>
                </a:lnTo>
                <a:lnTo>
                  <a:pt x="46315" y="111549"/>
                </a:lnTo>
                <a:lnTo>
                  <a:pt x="46315" y="111549"/>
                </a:lnTo>
                <a:lnTo>
                  <a:pt x="42105" y="111549"/>
                </a:lnTo>
                <a:lnTo>
                  <a:pt x="42105" y="111549"/>
                </a:lnTo>
                <a:lnTo>
                  <a:pt x="42105" y="111549"/>
                </a:lnTo>
                <a:lnTo>
                  <a:pt x="42105" y="111549"/>
                </a:lnTo>
                <a:lnTo>
                  <a:pt x="42105" y="111549"/>
                </a:lnTo>
                <a:lnTo>
                  <a:pt x="37894" y="111549"/>
                </a:lnTo>
                <a:lnTo>
                  <a:pt x="37894" y="111549"/>
                </a:lnTo>
                <a:lnTo>
                  <a:pt x="37894" y="111549"/>
                </a:lnTo>
                <a:lnTo>
                  <a:pt x="37894" y="111549"/>
                </a:lnTo>
                <a:lnTo>
                  <a:pt x="31578" y="111549"/>
                </a:lnTo>
                <a:lnTo>
                  <a:pt x="31578" y="111549"/>
                </a:lnTo>
                <a:lnTo>
                  <a:pt x="31578" y="111549"/>
                </a:lnTo>
                <a:lnTo>
                  <a:pt x="31578" y="111549"/>
                </a:lnTo>
                <a:lnTo>
                  <a:pt x="27368" y="111549"/>
                </a:lnTo>
                <a:lnTo>
                  <a:pt x="27368" y="111549"/>
                </a:lnTo>
                <a:lnTo>
                  <a:pt x="27368" y="111549"/>
                </a:lnTo>
                <a:lnTo>
                  <a:pt x="27368" y="111549"/>
                </a:lnTo>
                <a:lnTo>
                  <a:pt x="27368" y="111549"/>
                </a:lnTo>
                <a:lnTo>
                  <a:pt x="23157" y="111549"/>
                </a:lnTo>
                <a:lnTo>
                  <a:pt x="23157" y="111549"/>
                </a:lnTo>
                <a:lnTo>
                  <a:pt x="23157" y="108169"/>
                </a:lnTo>
                <a:lnTo>
                  <a:pt x="23157" y="108169"/>
                </a:lnTo>
                <a:lnTo>
                  <a:pt x="23157" y="108169"/>
                </a:lnTo>
                <a:lnTo>
                  <a:pt x="23157" y="108169"/>
                </a:lnTo>
                <a:lnTo>
                  <a:pt x="18947" y="108169"/>
                </a:lnTo>
                <a:lnTo>
                  <a:pt x="18947" y="108169"/>
                </a:lnTo>
                <a:lnTo>
                  <a:pt x="18947" y="108169"/>
                </a:lnTo>
                <a:lnTo>
                  <a:pt x="18947" y="108169"/>
                </a:lnTo>
                <a:lnTo>
                  <a:pt x="14736" y="108169"/>
                </a:lnTo>
                <a:lnTo>
                  <a:pt x="14736" y="104788"/>
                </a:lnTo>
                <a:lnTo>
                  <a:pt x="14736" y="104788"/>
                </a:lnTo>
                <a:lnTo>
                  <a:pt x="14736" y="104788"/>
                </a:lnTo>
                <a:lnTo>
                  <a:pt x="14736" y="104788"/>
                </a:lnTo>
                <a:lnTo>
                  <a:pt x="14736" y="104788"/>
                </a:lnTo>
                <a:lnTo>
                  <a:pt x="14736" y="104788"/>
                </a:lnTo>
                <a:lnTo>
                  <a:pt x="8421" y="104788"/>
                </a:lnTo>
                <a:lnTo>
                  <a:pt x="8421" y="101408"/>
                </a:lnTo>
                <a:lnTo>
                  <a:pt x="8421" y="101408"/>
                </a:lnTo>
                <a:lnTo>
                  <a:pt x="8421" y="101408"/>
                </a:lnTo>
                <a:lnTo>
                  <a:pt x="8421" y="101408"/>
                </a:lnTo>
                <a:lnTo>
                  <a:pt x="8421" y="101408"/>
                </a:lnTo>
                <a:lnTo>
                  <a:pt x="8421" y="101408"/>
                </a:lnTo>
                <a:lnTo>
                  <a:pt x="4210" y="101408"/>
                </a:lnTo>
                <a:lnTo>
                  <a:pt x="4210" y="98028"/>
                </a:lnTo>
                <a:lnTo>
                  <a:pt x="4210" y="98028"/>
                </a:lnTo>
                <a:lnTo>
                  <a:pt x="4210" y="98028"/>
                </a:lnTo>
                <a:lnTo>
                  <a:pt x="4210" y="98028"/>
                </a:lnTo>
                <a:lnTo>
                  <a:pt x="0" y="98028"/>
                </a:lnTo>
                <a:lnTo>
                  <a:pt x="0" y="98028"/>
                </a:lnTo>
                <a:lnTo>
                  <a:pt x="0" y="98028"/>
                </a:lnTo>
                <a:lnTo>
                  <a:pt x="0" y="98028"/>
                </a:lnTo>
                <a:lnTo>
                  <a:pt x="0" y="98028"/>
                </a:lnTo>
                <a:lnTo>
                  <a:pt x="0" y="92957"/>
                </a:lnTo>
                <a:lnTo>
                  <a:pt x="0" y="92957"/>
                </a:lnTo>
                <a:lnTo>
                  <a:pt x="0" y="92957"/>
                </a:lnTo>
                <a:lnTo>
                  <a:pt x="0" y="92957"/>
                </a:lnTo>
                <a:lnTo>
                  <a:pt x="0" y="92957"/>
                </a:lnTo>
                <a:lnTo>
                  <a:pt x="0" y="89577"/>
                </a:lnTo>
                <a:lnTo>
                  <a:pt x="0" y="89577"/>
                </a:lnTo>
                <a:lnTo>
                  <a:pt x="0" y="89577"/>
                </a:lnTo>
                <a:lnTo>
                  <a:pt x="0" y="86197"/>
                </a:lnTo>
                <a:lnTo>
                  <a:pt x="0" y="86197"/>
                </a:lnTo>
                <a:lnTo>
                  <a:pt x="0" y="86197"/>
                </a:lnTo>
                <a:lnTo>
                  <a:pt x="4210" y="86197"/>
                </a:lnTo>
                <a:lnTo>
                  <a:pt x="4210" y="82816"/>
                </a:lnTo>
                <a:lnTo>
                  <a:pt x="4210" y="82816"/>
                </a:lnTo>
                <a:lnTo>
                  <a:pt x="4210" y="82816"/>
                </a:lnTo>
                <a:lnTo>
                  <a:pt x="4210" y="82816"/>
                </a:lnTo>
                <a:lnTo>
                  <a:pt x="4210" y="79436"/>
                </a:lnTo>
                <a:lnTo>
                  <a:pt x="4210" y="79436"/>
                </a:lnTo>
                <a:lnTo>
                  <a:pt x="4210" y="79436"/>
                </a:lnTo>
                <a:lnTo>
                  <a:pt x="4210" y="79436"/>
                </a:lnTo>
                <a:lnTo>
                  <a:pt x="4210" y="74366"/>
                </a:lnTo>
                <a:lnTo>
                  <a:pt x="0" y="74366"/>
                </a:lnTo>
                <a:lnTo>
                  <a:pt x="0" y="74366"/>
                </a:lnTo>
                <a:lnTo>
                  <a:pt x="0" y="74366"/>
                </a:lnTo>
                <a:lnTo>
                  <a:pt x="0" y="74366"/>
                </a:lnTo>
                <a:lnTo>
                  <a:pt x="0" y="70985"/>
                </a:lnTo>
                <a:lnTo>
                  <a:pt x="0" y="70985"/>
                </a:lnTo>
                <a:lnTo>
                  <a:pt x="0" y="70985"/>
                </a:lnTo>
                <a:lnTo>
                  <a:pt x="0" y="70985"/>
                </a:lnTo>
                <a:lnTo>
                  <a:pt x="4210" y="70985"/>
                </a:lnTo>
                <a:lnTo>
                  <a:pt x="4210" y="67605"/>
                </a:lnTo>
                <a:lnTo>
                  <a:pt x="4210" y="67605"/>
                </a:lnTo>
                <a:lnTo>
                  <a:pt x="4210" y="67605"/>
                </a:lnTo>
                <a:lnTo>
                  <a:pt x="4210" y="67605"/>
                </a:lnTo>
                <a:lnTo>
                  <a:pt x="4210" y="67605"/>
                </a:lnTo>
                <a:lnTo>
                  <a:pt x="4210" y="64225"/>
                </a:lnTo>
                <a:lnTo>
                  <a:pt x="4210" y="64225"/>
                </a:lnTo>
                <a:lnTo>
                  <a:pt x="8421" y="64225"/>
                </a:lnTo>
                <a:lnTo>
                  <a:pt x="8421" y="64225"/>
                </a:lnTo>
                <a:lnTo>
                  <a:pt x="8421" y="60845"/>
                </a:lnTo>
                <a:lnTo>
                  <a:pt x="8421" y="60845"/>
                </a:lnTo>
                <a:lnTo>
                  <a:pt x="8421" y="60845"/>
                </a:lnTo>
                <a:lnTo>
                  <a:pt x="8421" y="60845"/>
                </a:lnTo>
                <a:lnTo>
                  <a:pt x="8421" y="60845"/>
                </a:lnTo>
                <a:lnTo>
                  <a:pt x="8421" y="60845"/>
                </a:lnTo>
                <a:lnTo>
                  <a:pt x="8421" y="60845"/>
                </a:lnTo>
                <a:lnTo>
                  <a:pt x="8421" y="55774"/>
                </a:lnTo>
                <a:lnTo>
                  <a:pt x="8421" y="55774"/>
                </a:lnTo>
                <a:lnTo>
                  <a:pt x="14736" y="55774"/>
                </a:lnTo>
                <a:lnTo>
                  <a:pt x="14736" y="55774"/>
                </a:lnTo>
                <a:lnTo>
                  <a:pt x="14736" y="55774"/>
                </a:lnTo>
                <a:lnTo>
                  <a:pt x="14736" y="52394"/>
                </a:lnTo>
                <a:lnTo>
                  <a:pt x="14736" y="52394"/>
                </a:lnTo>
                <a:lnTo>
                  <a:pt x="14736" y="52394"/>
                </a:lnTo>
                <a:lnTo>
                  <a:pt x="14736" y="52394"/>
                </a:lnTo>
                <a:lnTo>
                  <a:pt x="14736" y="49014"/>
                </a:lnTo>
                <a:lnTo>
                  <a:pt x="14736" y="49014"/>
                </a:lnTo>
                <a:lnTo>
                  <a:pt x="18947" y="49014"/>
                </a:lnTo>
                <a:lnTo>
                  <a:pt x="18947" y="49014"/>
                </a:lnTo>
                <a:lnTo>
                  <a:pt x="18947" y="49014"/>
                </a:lnTo>
                <a:lnTo>
                  <a:pt x="23157" y="49014"/>
                </a:lnTo>
                <a:lnTo>
                  <a:pt x="23157" y="49014"/>
                </a:lnTo>
                <a:lnTo>
                  <a:pt x="23157" y="49014"/>
                </a:lnTo>
                <a:lnTo>
                  <a:pt x="23157" y="49014"/>
                </a:lnTo>
                <a:lnTo>
                  <a:pt x="27368" y="49014"/>
                </a:lnTo>
                <a:lnTo>
                  <a:pt x="27368" y="49014"/>
                </a:lnTo>
                <a:lnTo>
                  <a:pt x="27368" y="49014"/>
                </a:lnTo>
                <a:lnTo>
                  <a:pt x="27368" y="49014"/>
                </a:lnTo>
                <a:lnTo>
                  <a:pt x="31578" y="49014"/>
                </a:lnTo>
                <a:lnTo>
                  <a:pt x="31578" y="49014"/>
                </a:lnTo>
                <a:lnTo>
                  <a:pt x="31578" y="49014"/>
                </a:lnTo>
                <a:lnTo>
                  <a:pt x="37894" y="49014"/>
                </a:lnTo>
                <a:lnTo>
                  <a:pt x="37894" y="49014"/>
                </a:lnTo>
                <a:lnTo>
                  <a:pt x="37894" y="49014"/>
                </a:lnTo>
                <a:lnTo>
                  <a:pt x="37894" y="49014"/>
                </a:lnTo>
                <a:lnTo>
                  <a:pt x="42105" y="49014"/>
                </a:lnTo>
                <a:lnTo>
                  <a:pt x="42105" y="49014"/>
                </a:lnTo>
                <a:lnTo>
                  <a:pt x="42105" y="49014"/>
                </a:lnTo>
                <a:lnTo>
                  <a:pt x="42105" y="49014"/>
                </a:lnTo>
                <a:lnTo>
                  <a:pt x="46315" y="49014"/>
                </a:lnTo>
                <a:lnTo>
                  <a:pt x="46315" y="49014"/>
                </a:lnTo>
                <a:lnTo>
                  <a:pt x="46315" y="49014"/>
                </a:lnTo>
                <a:lnTo>
                  <a:pt x="50526" y="49014"/>
                </a:lnTo>
                <a:lnTo>
                  <a:pt x="50526" y="49014"/>
                </a:lnTo>
                <a:lnTo>
                  <a:pt x="50526" y="49014"/>
                </a:lnTo>
                <a:lnTo>
                  <a:pt x="50526" y="49014"/>
                </a:lnTo>
                <a:lnTo>
                  <a:pt x="54736" y="49014"/>
                </a:lnTo>
                <a:lnTo>
                  <a:pt x="54736" y="49014"/>
                </a:lnTo>
                <a:lnTo>
                  <a:pt x="54736" y="49014"/>
                </a:lnTo>
                <a:lnTo>
                  <a:pt x="54736" y="49014"/>
                </a:lnTo>
                <a:lnTo>
                  <a:pt x="54736" y="49014"/>
                </a:lnTo>
                <a:lnTo>
                  <a:pt x="54736" y="45633"/>
                </a:lnTo>
                <a:lnTo>
                  <a:pt x="54736" y="45633"/>
                </a:lnTo>
                <a:lnTo>
                  <a:pt x="54736" y="45633"/>
                </a:lnTo>
                <a:lnTo>
                  <a:pt x="54736" y="45633"/>
                </a:lnTo>
                <a:lnTo>
                  <a:pt x="54736" y="42253"/>
                </a:lnTo>
                <a:lnTo>
                  <a:pt x="54736" y="42253"/>
                </a:lnTo>
                <a:lnTo>
                  <a:pt x="54736" y="42253"/>
                </a:lnTo>
                <a:lnTo>
                  <a:pt x="54736" y="42253"/>
                </a:lnTo>
                <a:lnTo>
                  <a:pt x="50526" y="42253"/>
                </a:lnTo>
                <a:lnTo>
                  <a:pt x="50526" y="37183"/>
                </a:lnTo>
                <a:lnTo>
                  <a:pt x="50526" y="37183"/>
                </a:lnTo>
                <a:lnTo>
                  <a:pt x="50526" y="37183"/>
                </a:lnTo>
                <a:lnTo>
                  <a:pt x="50526" y="37183"/>
                </a:lnTo>
                <a:lnTo>
                  <a:pt x="50526" y="37183"/>
                </a:lnTo>
                <a:lnTo>
                  <a:pt x="50526" y="37183"/>
                </a:lnTo>
                <a:lnTo>
                  <a:pt x="50526" y="33802"/>
                </a:lnTo>
                <a:lnTo>
                  <a:pt x="46315" y="33802"/>
                </a:lnTo>
                <a:lnTo>
                  <a:pt x="46315" y="33802"/>
                </a:lnTo>
                <a:lnTo>
                  <a:pt x="46315" y="33802"/>
                </a:lnTo>
                <a:lnTo>
                  <a:pt x="46315" y="33802"/>
                </a:lnTo>
                <a:lnTo>
                  <a:pt x="46315" y="30422"/>
                </a:lnTo>
                <a:lnTo>
                  <a:pt x="46315" y="30422"/>
                </a:lnTo>
                <a:lnTo>
                  <a:pt x="46315" y="30422"/>
                </a:lnTo>
                <a:lnTo>
                  <a:pt x="42105" y="30422"/>
                </a:lnTo>
                <a:lnTo>
                  <a:pt x="42105" y="30422"/>
                </a:lnTo>
                <a:lnTo>
                  <a:pt x="42105" y="30422"/>
                </a:lnTo>
                <a:lnTo>
                  <a:pt x="42105" y="30422"/>
                </a:lnTo>
                <a:lnTo>
                  <a:pt x="42105" y="27042"/>
                </a:lnTo>
                <a:lnTo>
                  <a:pt x="42105" y="27042"/>
                </a:lnTo>
                <a:lnTo>
                  <a:pt x="37894" y="27042"/>
                </a:lnTo>
                <a:lnTo>
                  <a:pt x="37894" y="27042"/>
                </a:lnTo>
                <a:lnTo>
                  <a:pt x="37894" y="27042"/>
                </a:lnTo>
                <a:lnTo>
                  <a:pt x="37894" y="27042"/>
                </a:lnTo>
                <a:lnTo>
                  <a:pt x="37894" y="27042"/>
                </a:lnTo>
                <a:lnTo>
                  <a:pt x="37894" y="27042"/>
                </a:lnTo>
                <a:lnTo>
                  <a:pt x="37894" y="23661"/>
                </a:lnTo>
                <a:lnTo>
                  <a:pt x="31578" y="23661"/>
                </a:lnTo>
                <a:lnTo>
                  <a:pt x="31578" y="23661"/>
                </a:lnTo>
                <a:lnTo>
                  <a:pt x="31578" y="23661"/>
                </a:lnTo>
                <a:lnTo>
                  <a:pt x="31578" y="23661"/>
                </a:lnTo>
                <a:lnTo>
                  <a:pt x="31578" y="23661"/>
                </a:lnTo>
                <a:lnTo>
                  <a:pt x="31578" y="23661"/>
                </a:lnTo>
                <a:lnTo>
                  <a:pt x="27368" y="23661"/>
                </a:lnTo>
                <a:lnTo>
                  <a:pt x="27368" y="18591"/>
                </a:lnTo>
                <a:lnTo>
                  <a:pt x="27368" y="18591"/>
                </a:lnTo>
                <a:lnTo>
                  <a:pt x="27368" y="18591"/>
                </a:lnTo>
                <a:lnTo>
                  <a:pt x="27368" y="18591"/>
                </a:lnTo>
                <a:lnTo>
                  <a:pt x="27368" y="18591"/>
                </a:lnTo>
                <a:lnTo>
                  <a:pt x="27368" y="18591"/>
                </a:lnTo>
                <a:lnTo>
                  <a:pt x="23157" y="18591"/>
                </a:lnTo>
                <a:lnTo>
                  <a:pt x="23157" y="15211"/>
                </a:lnTo>
                <a:lnTo>
                  <a:pt x="27368" y="15211"/>
                </a:lnTo>
                <a:lnTo>
                  <a:pt x="27368" y="15211"/>
                </a:lnTo>
                <a:lnTo>
                  <a:pt x="27368" y="15211"/>
                </a:lnTo>
                <a:lnTo>
                  <a:pt x="27368" y="15211"/>
                </a:lnTo>
                <a:lnTo>
                  <a:pt x="31578" y="15211"/>
                </a:lnTo>
                <a:lnTo>
                  <a:pt x="31578" y="15211"/>
                </a:lnTo>
                <a:lnTo>
                  <a:pt x="31578" y="15211"/>
                </a:lnTo>
                <a:lnTo>
                  <a:pt x="37894" y="15211"/>
                </a:lnTo>
                <a:lnTo>
                  <a:pt x="37894" y="15211"/>
                </a:lnTo>
                <a:lnTo>
                  <a:pt x="37894" y="15211"/>
                </a:lnTo>
                <a:lnTo>
                  <a:pt x="37894" y="15211"/>
                </a:lnTo>
                <a:lnTo>
                  <a:pt x="37894" y="15211"/>
                </a:lnTo>
                <a:lnTo>
                  <a:pt x="37894" y="11830"/>
                </a:lnTo>
                <a:lnTo>
                  <a:pt x="37894" y="11830"/>
                </a:lnTo>
                <a:lnTo>
                  <a:pt x="37894" y="11830"/>
                </a:lnTo>
                <a:lnTo>
                  <a:pt x="37894" y="8450"/>
                </a:lnTo>
                <a:lnTo>
                  <a:pt x="37894" y="8450"/>
                </a:lnTo>
                <a:lnTo>
                  <a:pt x="37894" y="8450"/>
                </a:lnTo>
                <a:lnTo>
                  <a:pt x="37894" y="5070"/>
                </a:lnTo>
                <a:lnTo>
                  <a:pt x="37894" y="5070"/>
                </a:lnTo>
                <a:lnTo>
                  <a:pt x="37894" y="5070"/>
                </a:lnTo>
                <a:lnTo>
                  <a:pt x="37894" y="0"/>
                </a:lnTo>
                <a:lnTo>
                  <a:pt x="37894" y="0"/>
                </a:lnTo>
                <a:lnTo>
                  <a:pt x="37894" y="0"/>
                </a:lnTo>
                <a:lnTo>
                  <a:pt x="37894" y="0"/>
                </a:lnTo>
                <a:lnTo>
                  <a:pt x="42105" y="0"/>
                </a:lnTo>
                <a:lnTo>
                  <a:pt x="42105" y="0"/>
                </a:lnTo>
                <a:lnTo>
                  <a:pt x="42105" y="0"/>
                </a:lnTo>
                <a:lnTo>
                  <a:pt x="42105" y="0"/>
                </a:lnTo>
                <a:lnTo>
                  <a:pt x="46315" y="0"/>
                </a:lnTo>
                <a:lnTo>
                  <a:pt x="46315" y="0"/>
                </a:lnTo>
                <a:lnTo>
                  <a:pt x="46315" y="0"/>
                </a:lnTo>
                <a:lnTo>
                  <a:pt x="50526" y="0"/>
                </a:lnTo>
                <a:lnTo>
                  <a:pt x="50526" y="0"/>
                </a:lnTo>
                <a:lnTo>
                  <a:pt x="50526" y="0"/>
                </a:lnTo>
                <a:lnTo>
                  <a:pt x="50526" y="0"/>
                </a:lnTo>
                <a:lnTo>
                  <a:pt x="54736" y="0"/>
                </a:lnTo>
                <a:lnTo>
                  <a:pt x="54736" y="0"/>
                </a:lnTo>
                <a:lnTo>
                  <a:pt x="54736" y="0"/>
                </a:lnTo>
                <a:lnTo>
                  <a:pt x="54736" y="0"/>
                </a:lnTo>
                <a:lnTo>
                  <a:pt x="61052" y="0"/>
                </a:lnTo>
                <a:lnTo>
                  <a:pt x="61052" y="0"/>
                </a:lnTo>
                <a:lnTo>
                  <a:pt x="61052" y="0"/>
                </a:lnTo>
                <a:lnTo>
                  <a:pt x="65263" y="0"/>
                </a:lnTo>
                <a:lnTo>
                  <a:pt x="65263" y="0"/>
                </a:lnTo>
                <a:lnTo>
                  <a:pt x="65263" y="0"/>
                </a:lnTo>
                <a:lnTo>
                  <a:pt x="65263" y="0"/>
                </a:lnTo>
                <a:lnTo>
                  <a:pt x="65263" y="0"/>
                </a:lnTo>
                <a:lnTo>
                  <a:pt x="69473" y="0"/>
                </a:lnTo>
                <a:lnTo>
                  <a:pt x="69473" y="0"/>
                </a:lnTo>
                <a:lnTo>
                  <a:pt x="69473" y="0"/>
                </a:lnTo>
                <a:lnTo>
                  <a:pt x="69473" y="0"/>
                </a:lnTo>
                <a:lnTo>
                  <a:pt x="73684" y="0"/>
                </a:lnTo>
                <a:lnTo>
                  <a:pt x="73684" y="0"/>
                </a:lnTo>
                <a:lnTo>
                  <a:pt x="73684" y="0"/>
                </a:lnTo>
                <a:lnTo>
                  <a:pt x="77894" y="0"/>
                </a:lnTo>
                <a:lnTo>
                  <a:pt x="77894" y="0"/>
                </a:lnTo>
                <a:lnTo>
                  <a:pt x="77894" y="0"/>
                </a:lnTo>
                <a:lnTo>
                  <a:pt x="77894" y="0"/>
                </a:lnTo>
                <a:lnTo>
                  <a:pt x="84210" y="0"/>
                </a:lnTo>
                <a:lnTo>
                  <a:pt x="84210" y="0"/>
                </a:lnTo>
                <a:lnTo>
                  <a:pt x="84210" y="0"/>
                </a:lnTo>
                <a:lnTo>
                  <a:pt x="84210" y="0"/>
                </a:lnTo>
                <a:lnTo>
                  <a:pt x="88421" y="0"/>
                </a:lnTo>
                <a:lnTo>
                  <a:pt x="88421" y="0"/>
                </a:lnTo>
                <a:lnTo>
                  <a:pt x="88421" y="0"/>
                </a:lnTo>
                <a:lnTo>
                  <a:pt x="92631" y="0"/>
                </a:lnTo>
                <a:lnTo>
                  <a:pt x="92631" y="0"/>
                </a:lnTo>
                <a:lnTo>
                  <a:pt x="92631" y="0"/>
                </a:lnTo>
                <a:lnTo>
                  <a:pt x="92631" y="0"/>
                </a:lnTo>
                <a:lnTo>
                  <a:pt x="92631" y="5070"/>
                </a:lnTo>
                <a:lnTo>
                  <a:pt x="92631" y="5070"/>
                </a:lnTo>
                <a:lnTo>
                  <a:pt x="92631" y="5070"/>
                </a:lnTo>
                <a:lnTo>
                  <a:pt x="92631" y="8450"/>
                </a:lnTo>
                <a:lnTo>
                  <a:pt x="92631" y="8450"/>
                </a:lnTo>
                <a:lnTo>
                  <a:pt x="92631" y="8450"/>
                </a:lnTo>
                <a:lnTo>
                  <a:pt x="92631" y="11830"/>
                </a:lnTo>
                <a:lnTo>
                  <a:pt x="92631" y="11830"/>
                </a:lnTo>
                <a:lnTo>
                  <a:pt x="92631" y="11830"/>
                </a:lnTo>
                <a:lnTo>
                  <a:pt x="92631" y="15211"/>
                </a:lnTo>
                <a:lnTo>
                  <a:pt x="92631" y="15211"/>
                </a:lnTo>
                <a:lnTo>
                  <a:pt x="92631" y="15211"/>
                </a:lnTo>
                <a:lnTo>
                  <a:pt x="92631" y="18591"/>
                </a:lnTo>
                <a:lnTo>
                  <a:pt x="92631" y="18591"/>
                </a:lnTo>
                <a:lnTo>
                  <a:pt x="92631" y="18591"/>
                </a:lnTo>
                <a:lnTo>
                  <a:pt x="92631" y="18591"/>
                </a:lnTo>
                <a:lnTo>
                  <a:pt x="92631" y="23661"/>
                </a:lnTo>
                <a:lnTo>
                  <a:pt x="92631" y="23661"/>
                </a:lnTo>
                <a:lnTo>
                  <a:pt x="92631" y="23661"/>
                </a:lnTo>
                <a:lnTo>
                  <a:pt x="92631" y="23661"/>
                </a:lnTo>
                <a:lnTo>
                  <a:pt x="92631" y="23661"/>
                </a:lnTo>
                <a:lnTo>
                  <a:pt x="92631" y="27042"/>
                </a:lnTo>
                <a:lnTo>
                  <a:pt x="92631" y="27042"/>
                </a:lnTo>
                <a:lnTo>
                  <a:pt x="92631" y="27042"/>
                </a:lnTo>
                <a:lnTo>
                  <a:pt x="92631" y="30422"/>
                </a:lnTo>
                <a:lnTo>
                  <a:pt x="92631" y="30422"/>
                </a:lnTo>
                <a:lnTo>
                  <a:pt x="92631" y="30422"/>
                </a:lnTo>
                <a:lnTo>
                  <a:pt x="92631" y="33802"/>
                </a:lnTo>
                <a:lnTo>
                  <a:pt x="92631" y="33802"/>
                </a:lnTo>
                <a:lnTo>
                  <a:pt x="92631" y="33802"/>
                </a:lnTo>
                <a:lnTo>
                  <a:pt x="92631" y="37183"/>
                </a:lnTo>
                <a:lnTo>
                  <a:pt x="92631" y="37183"/>
                </a:lnTo>
                <a:lnTo>
                  <a:pt x="92631" y="37183"/>
                </a:lnTo>
                <a:lnTo>
                  <a:pt x="92631" y="42253"/>
                </a:lnTo>
                <a:lnTo>
                  <a:pt x="92631" y="42253"/>
                </a:lnTo>
                <a:lnTo>
                  <a:pt x="92631" y="42253"/>
                </a:lnTo>
                <a:lnTo>
                  <a:pt x="92631" y="42253"/>
                </a:lnTo>
                <a:lnTo>
                  <a:pt x="92631" y="45633"/>
                </a:lnTo>
                <a:lnTo>
                  <a:pt x="92631" y="45633"/>
                </a:lnTo>
                <a:lnTo>
                  <a:pt x="92631" y="45633"/>
                </a:lnTo>
                <a:lnTo>
                  <a:pt x="92631" y="49014"/>
                </a:lnTo>
                <a:lnTo>
                  <a:pt x="92631" y="49014"/>
                </a:lnTo>
                <a:lnTo>
                  <a:pt x="92631" y="49014"/>
                </a:lnTo>
                <a:lnTo>
                  <a:pt x="92631" y="52394"/>
                </a:lnTo>
                <a:lnTo>
                  <a:pt x="92631" y="52394"/>
                </a:lnTo>
                <a:lnTo>
                  <a:pt x="92631" y="52394"/>
                </a:lnTo>
                <a:lnTo>
                  <a:pt x="92631" y="55774"/>
                </a:lnTo>
                <a:lnTo>
                  <a:pt x="92631" y="55774"/>
                </a:lnTo>
                <a:lnTo>
                  <a:pt x="92631" y="55774"/>
                </a:lnTo>
                <a:lnTo>
                  <a:pt x="96842" y="55774"/>
                </a:lnTo>
                <a:lnTo>
                  <a:pt x="96842" y="55774"/>
                </a:lnTo>
                <a:lnTo>
                  <a:pt x="96842" y="55774"/>
                </a:lnTo>
                <a:lnTo>
                  <a:pt x="96842" y="55774"/>
                </a:lnTo>
                <a:lnTo>
                  <a:pt x="96842" y="55774"/>
                </a:lnTo>
                <a:lnTo>
                  <a:pt x="101052" y="55774"/>
                </a:lnTo>
                <a:lnTo>
                  <a:pt x="101052" y="5577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3" name="Shape 1263"/>
          <p:cNvSpPr/>
          <p:nvPr/>
        </p:nvSpPr>
        <p:spPr>
          <a:xfrm>
            <a:off x="2805116" y="3868740"/>
            <a:ext cx="67865" cy="112713"/>
          </a:xfrm>
          <a:custGeom>
            <a:avLst/>
            <a:gdLst/>
            <a:ahLst/>
            <a:cxnLst/>
            <a:rect l="0" t="0" r="0" b="0"/>
            <a:pathLst>
              <a:path w="120000" h="120000" extrusionOk="0">
                <a:moveTo>
                  <a:pt x="101052" y="55774"/>
                </a:moveTo>
                <a:lnTo>
                  <a:pt x="101052" y="55774"/>
                </a:lnTo>
                <a:lnTo>
                  <a:pt x="101052" y="55774"/>
                </a:lnTo>
                <a:lnTo>
                  <a:pt x="101052" y="55774"/>
                </a:lnTo>
                <a:lnTo>
                  <a:pt x="107368" y="55774"/>
                </a:lnTo>
                <a:lnTo>
                  <a:pt x="107368" y="55774"/>
                </a:lnTo>
                <a:lnTo>
                  <a:pt x="107368" y="55774"/>
                </a:lnTo>
                <a:lnTo>
                  <a:pt x="107368" y="55774"/>
                </a:lnTo>
                <a:lnTo>
                  <a:pt x="107368" y="55774"/>
                </a:lnTo>
                <a:lnTo>
                  <a:pt x="107368" y="60845"/>
                </a:lnTo>
                <a:lnTo>
                  <a:pt x="111578" y="60845"/>
                </a:lnTo>
                <a:lnTo>
                  <a:pt x="111578" y="60845"/>
                </a:lnTo>
                <a:lnTo>
                  <a:pt x="111578" y="55774"/>
                </a:lnTo>
                <a:lnTo>
                  <a:pt x="111578" y="55774"/>
                </a:lnTo>
                <a:lnTo>
                  <a:pt x="111578" y="55774"/>
                </a:lnTo>
                <a:lnTo>
                  <a:pt x="111578" y="55774"/>
                </a:lnTo>
                <a:lnTo>
                  <a:pt x="111578" y="52394"/>
                </a:lnTo>
                <a:lnTo>
                  <a:pt x="111578" y="52394"/>
                </a:lnTo>
                <a:lnTo>
                  <a:pt x="111578" y="52394"/>
                </a:lnTo>
                <a:lnTo>
                  <a:pt x="111578" y="52394"/>
                </a:lnTo>
                <a:lnTo>
                  <a:pt x="111578" y="52394"/>
                </a:lnTo>
                <a:lnTo>
                  <a:pt x="111578" y="52394"/>
                </a:lnTo>
                <a:lnTo>
                  <a:pt x="111578" y="55774"/>
                </a:lnTo>
                <a:lnTo>
                  <a:pt x="115789" y="55774"/>
                </a:lnTo>
                <a:lnTo>
                  <a:pt x="115789" y="55774"/>
                </a:lnTo>
                <a:lnTo>
                  <a:pt x="115789" y="55774"/>
                </a:lnTo>
                <a:lnTo>
                  <a:pt x="115789" y="55774"/>
                </a:lnTo>
                <a:lnTo>
                  <a:pt x="115789" y="55774"/>
                </a:lnTo>
                <a:lnTo>
                  <a:pt x="119999" y="55774"/>
                </a:lnTo>
                <a:lnTo>
                  <a:pt x="119999" y="60845"/>
                </a:lnTo>
                <a:lnTo>
                  <a:pt x="119999" y="60845"/>
                </a:lnTo>
                <a:lnTo>
                  <a:pt x="119999" y="60845"/>
                </a:lnTo>
                <a:lnTo>
                  <a:pt x="119999" y="60845"/>
                </a:lnTo>
                <a:lnTo>
                  <a:pt x="119999" y="60845"/>
                </a:lnTo>
                <a:lnTo>
                  <a:pt x="119999" y="60845"/>
                </a:lnTo>
                <a:lnTo>
                  <a:pt x="119999" y="60845"/>
                </a:lnTo>
                <a:lnTo>
                  <a:pt x="119999" y="60845"/>
                </a:lnTo>
                <a:lnTo>
                  <a:pt x="119999" y="64225"/>
                </a:lnTo>
                <a:lnTo>
                  <a:pt x="115789" y="64225"/>
                </a:lnTo>
                <a:lnTo>
                  <a:pt x="115789" y="64225"/>
                </a:lnTo>
                <a:lnTo>
                  <a:pt x="115789" y="64225"/>
                </a:lnTo>
                <a:lnTo>
                  <a:pt x="115789" y="64225"/>
                </a:lnTo>
                <a:lnTo>
                  <a:pt x="115789" y="64225"/>
                </a:lnTo>
                <a:lnTo>
                  <a:pt x="115789" y="67605"/>
                </a:lnTo>
                <a:lnTo>
                  <a:pt x="111578" y="67605"/>
                </a:lnTo>
                <a:lnTo>
                  <a:pt x="111578" y="67605"/>
                </a:lnTo>
                <a:lnTo>
                  <a:pt x="111578" y="67605"/>
                </a:lnTo>
                <a:lnTo>
                  <a:pt x="111578" y="67605"/>
                </a:lnTo>
                <a:lnTo>
                  <a:pt x="111578" y="67605"/>
                </a:lnTo>
                <a:lnTo>
                  <a:pt x="111578" y="67605"/>
                </a:lnTo>
                <a:lnTo>
                  <a:pt x="111578" y="70985"/>
                </a:lnTo>
                <a:lnTo>
                  <a:pt x="107368" y="70985"/>
                </a:lnTo>
                <a:lnTo>
                  <a:pt x="107368" y="70985"/>
                </a:lnTo>
                <a:lnTo>
                  <a:pt x="107368" y="70985"/>
                </a:lnTo>
                <a:lnTo>
                  <a:pt x="107368" y="70985"/>
                </a:lnTo>
                <a:lnTo>
                  <a:pt x="107368" y="70985"/>
                </a:lnTo>
                <a:lnTo>
                  <a:pt x="107368" y="70985"/>
                </a:lnTo>
                <a:lnTo>
                  <a:pt x="107368" y="74366"/>
                </a:lnTo>
                <a:lnTo>
                  <a:pt x="101052" y="74366"/>
                </a:lnTo>
                <a:lnTo>
                  <a:pt x="101052" y="74366"/>
                </a:lnTo>
                <a:lnTo>
                  <a:pt x="101052" y="74366"/>
                </a:lnTo>
                <a:lnTo>
                  <a:pt x="101052" y="74366"/>
                </a:lnTo>
                <a:lnTo>
                  <a:pt x="101052" y="74366"/>
                </a:lnTo>
                <a:lnTo>
                  <a:pt x="96842" y="74366"/>
                </a:lnTo>
                <a:lnTo>
                  <a:pt x="96842" y="79436"/>
                </a:lnTo>
                <a:lnTo>
                  <a:pt x="96842" y="79436"/>
                </a:lnTo>
                <a:lnTo>
                  <a:pt x="96842" y="79436"/>
                </a:lnTo>
                <a:lnTo>
                  <a:pt x="96842" y="79436"/>
                </a:lnTo>
                <a:lnTo>
                  <a:pt x="96842" y="79436"/>
                </a:lnTo>
                <a:lnTo>
                  <a:pt x="92631" y="79436"/>
                </a:lnTo>
                <a:lnTo>
                  <a:pt x="92631" y="79436"/>
                </a:lnTo>
                <a:lnTo>
                  <a:pt x="92631" y="79436"/>
                </a:lnTo>
                <a:lnTo>
                  <a:pt x="92631" y="82816"/>
                </a:lnTo>
                <a:lnTo>
                  <a:pt x="92631" y="82816"/>
                </a:lnTo>
                <a:lnTo>
                  <a:pt x="92631" y="82816"/>
                </a:lnTo>
                <a:lnTo>
                  <a:pt x="92631" y="82816"/>
                </a:lnTo>
                <a:lnTo>
                  <a:pt x="92631" y="86197"/>
                </a:lnTo>
                <a:lnTo>
                  <a:pt x="92631" y="86197"/>
                </a:lnTo>
                <a:lnTo>
                  <a:pt x="92631" y="86197"/>
                </a:lnTo>
                <a:lnTo>
                  <a:pt x="92631" y="86197"/>
                </a:lnTo>
                <a:lnTo>
                  <a:pt x="92631" y="89577"/>
                </a:lnTo>
                <a:lnTo>
                  <a:pt x="92631" y="89577"/>
                </a:lnTo>
                <a:lnTo>
                  <a:pt x="92631" y="89577"/>
                </a:lnTo>
                <a:lnTo>
                  <a:pt x="92631" y="89577"/>
                </a:lnTo>
                <a:lnTo>
                  <a:pt x="92631" y="89577"/>
                </a:lnTo>
                <a:lnTo>
                  <a:pt x="92631" y="92957"/>
                </a:lnTo>
                <a:lnTo>
                  <a:pt x="92631" y="92957"/>
                </a:lnTo>
                <a:lnTo>
                  <a:pt x="92631" y="92957"/>
                </a:lnTo>
                <a:lnTo>
                  <a:pt x="92631" y="92957"/>
                </a:lnTo>
                <a:lnTo>
                  <a:pt x="92631" y="92957"/>
                </a:lnTo>
                <a:lnTo>
                  <a:pt x="88421" y="92957"/>
                </a:lnTo>
                <a:lnTo>
                  <a:pt x="88421" y="98028"/>
                </a:lnTo>
                <a:lnTo>
                  <a:pt x="88421" y="98028"/>
                </a:lnTo>
                <a:lnTo>
                  <a:pt x="88421" y="98028"/>
                </a:lnTo>
                <a:lnTo>
                  <a:pt x="88421" y="98028"/>
                </a:lnTo>
                <a:lnTo>
                  <a:pt x="88421" y="98028"/>
                </a:lnTo>
                <a:lnTo>
                  <a:pt x="84210" y="98028"/>
                </a:lnTo>
                <a:lnTo>
                  <a:pt x="84210" y="98028"/>
                </a:lnTo>
                <a:lnTo>
                  <a:pt x="84210" y="98028"/>
                </a:lnTo>
                <a:lnTo>
                  <a:pt x="84210" y="98028"/>
                </a:lnTo>
                <a:lnTo>
                  <a:pt x="84210" y="98028"/>
                </a:lnTo>
                <a:lnTo>
                  <a:pt x="84210" y="98028"/>
                </a:lnTo>
                <a:lnTo>
                  <a:pt x="77894" y="98028"/>
                </a:lnTo>
                <a:lnTo>
                  <a:pt x="77894" y="98028"/>
                </a:lnTo>
                <a:lnTo>
                  <a:pt x="77894" y="101408"/>
                </a:lnTo>
                <a:lnTo>
                  <a:pt x="77894" y="101408"/>
                </a:lnTo>
                <a:lnTo>
                  <a:pt x="84210" y="101408"/>
                </a:lnTo>
                <a:lnTo>
                  <a:pt x="84210" y="101408"/>
                </a:lnTo>
                <a:lnTo>
                  <a:pt x="84210" y="104788"/>
                </a:lnTo>
                <a:lnTo>
                  <a:pt x="77894" y="104788"/>
                </a:lnTo>
                <a:lnTo>
                  <a:pt x="77894" y="104788"/>
                </a:lnTo>
                <a:lnTo>
                  <a:pt x="77894" y="104788"/>
                </a:lnTo>
                <a:lnTo>
                  <a:pt x="77894" y="104788"/>
                </a:lnTo>
                <a:lnTo>
                  <a:pt x="77894" y="104788"/>
                </a:lnTo>
                <a:lnTo>
                  <a:pt x="77894" y="104788"/>
                </a:lnTo>
                <a:lnTo>
                  <a:pt x="77894" y="108169"/>
                </a:lnTo>
                <a:lnTo>
                  <a:pt x="73684" y="108169"/>
                </a:lnTo>
                <a:lnTo>
                  <a:pt x="73684" y="108169"/>
                </a:lnTo>
                <a:lnTo>
                  <a:pt x="73684" y="108169"/>
                </a:lnTo>
                <a:lnTo>
                  <a:pt x="73684" y="108169"/>
                </a:lnTo>
                <a:lnTo>
                  <a:pt x="69473" y="108169"/>
                </a:lnTo>
                <a:lnTo>
                  <a:pt x="69473" y="108169"/>
                </a:lnTo>
                <a:lnTo>
                  <a:pt x="69473" y="108169"/>
                </a:lnTo>
                <a:lnTo>
                  <a:pt x="69473" y="108169"/>
                </a:lnTo>
                <a:lnTo>
                  <a:pt x="69473" y="111549"/>
                </a:lnTo>
                <a:lnTo>
                  <a:pt x="69473" y="111549"/>
                </a:lnTo>
                <a:lnTo>
                  <a:pt x="69473" y="111549"/>
                </a:lnTo>
                <a:lnTo>
                  <a:pt x="65263" y="111549"/>
                </a:lnTo>
                <a:lnTo>
                  <a:pt x="65263" y="111549"/>
                </a:lnTo>
                <a:lnTo>
                  <a:pt x="65263" y="111549"/>
                </a:lnTo>
                <a:lnTo>
                  <a:pt x="65263" y="116619"/>
                </a:lnTo>
                <a:lnTo>
                  <a:pt x="65263" y="116619"/>
                </a:lnTo>
                <a:lnTo>
                  <a:pt x="65263" y="116619"/>
                </a:lnTo>
                <a:lnTo>
                  <a:pt x="65263" y="116619"/>
                </a:lnTo>
                <a:lnTo>
                  <a:pt x="65263" y="120000"/>
                </a:lnTo>
                <a:lnTo>
                  <a:pt x="65263" y="120000"/>
                </a:lnTo>
                <a:lnTo>
                  <a:pt x="65263" y="116619"/>
                </a:lnTo>
                <a:lnTo>
                  <a:pt x="61052" y="116619"/>
                </a:lnTo>
                <a:lnTo>
                  <a:pt x="61052" y="116619"/>
                </a:lnTo>
                <a:lnTo>
                  <a:pt x="61052" y="116619"/>
                </a:lnTo>
                <a:lnTo>
                  <a:pt x="61052" y="116619"/>
                </a:lnTo>
                <a:lnTo>
                  <a:pt x="54736" y="116619"/>
                </a:lnTo>
                <a:lnTo>
                  <a:pt x="54736" y="116619"/>
                </a:lnTo>
                <a:lnTo>
                  <a:pt x="54736" y="116619"/>
                </a:lnTo>
                <a:lnTo>
                  <a:pt x="54736" y="116619"/>
                </a:lnTo>
                <a:lnTo>
                  <a:pt x="54736" y="116619"/>
                </a:lnTo>
                <a:lnTo>
                  <a:pt x="54736" y="111549"/>
                </a:lnTo>
                <a:lnTo>
                  <a:pt x="50526" y="111549"/>
                </a:lnTo>
                <a:lnTo>
                  <a:pt x="50526" y="111549"/>
                </a:lnTo>
                <a:lnTo>
                  <a:pt x="50526" y="111549"/>
                </a:lnTo>
                <a:lnTo>
                  <a:pt x="50526" y="111549"/>
                </a:lnTo>
                <a:lnTo>
                  <a:pt x="50526" y="111549"/>
                </a:lnTo>
                <a:lnTo>
                  <a:pt x="46315" y="111549"/>
                </a:lnTo>
                <a:lnTo>
                  <a:pt x="46315" y="111549"/>
                </a:lnTo>
                <a:lnTo>
                  <a:pt x="46315" y="111549"/>
                </a:lnTo>
                <a:lnTo>
                  <a:pt x="42105" y="111549"/>
                </a:lnTo>
                <a:lnTo>
                  <a:pt x="42105" y="111549"/>
                </a:lnTo>
                <a:lnTo>
                  <a:pt x="42105" y="111549"/>
                </a:lnTo>
                <a:lnTo>
                  <a:pt x="42105" y="111549"/>
                </a:lnTo>
                <a:lnTo>
                  <a:pt x="42105" y="111549"/>
                </a:lnTo>
                <a:lnTo>
                  <a:pt x="37894" y="111549"/>
                </a:lnTo>
                <a:lnTo>
                  <a:pt x="37894" y="111549"/>
                </a:lnTo>
                <a:lnTo>
                  <a:pt x="37894" y="111549"/>
                </a:lnTo>
                <a:lnTo>
                  <a:pt x="37894" y="111549"/>
                </a:lnTo>
                <a:lnTo>
                  <a:pt x="31578" y="111549"/>
                </a:lnTo>
                <a:lnTo>
                  <a:pt x="31578" y="111549"/>
                </a:lnTo>
                <a:lnTo>
                  <a:pt x="31578" y="111549"/>
                </a:lnTo>
                <a:lnTo>
                  <a:pt x="31578" y="111549"/>
                </a:lnTo>
                <a:lnTo>
                  <a:pt x="27368" y="111549"/>
                </a:lnTo>
                <a:lnTo>
                  <a:pt x="27368" y="111549"/>
                </a:lnTo>
                <a:lnTo>
                  <a:pt x="27368" y="111549"/>
                </a:lnTo>
                <a:lnTo>
                  <a:pt x="27368" y="111549"/>
                </a:lnTo>
                <a:lnTo>
                  <a:pt x="27368" y="111549"/>
                </a:lnTo>
                <a:lnTo>
                  <a:pt x="23157" y="111549"/>
                </a:lnTo>
                <a:lnTo>
                  <a:pt x="23157" y="111549"/>
                </a:lnTo>
                <a:lnTo>
                  <a:pt x="23157" y="108169"/>
                </a:lnTo>
                <a:lnTo>
                  <a:pt x="23157" y="108169"/>
                </a:lnTo>
                <a:lnTo>
                  <a:pt x="23157" y="108169"/>
                </a:lnTo>
                <a:lnTo>
                  <a:pt x="23157" y="108169"/>
                </a:lnTo>
                <a:lnTo>
                  <a:pt x="18947" y="108169"/>
                </a:lnTo>
                <a:lnTo>
                  <a:pt x="18947" y="108169"/>
                </a:lnTo>
                <a:lnTo>
                  <a:pt x="18947" y="108169"/>
                </a:lnTo>
                <a:lnTo>
                  <a:pt x="18947" y="108169"/>
                </a:lnTo>
                <a:lnTo>
                  <a:pt x="14736" y="108169"/>
                </a:lnTo>
                <a:lnTo>
                  <a:pt x="14736" y="104788"/>
                </a:lnTo>
                <a:lnTo>
                  <a:pt x="14736" y="104788"/>
                </a:lnTo>
                <a:lnTo>
                  <a:pt x="14736" y="104788"/>
                </a:lnTo>
                <a:lnTo>
                  <a:pt x="14736" y="104788"/>
                </a:lnTo>
                <a:lnTo>
                  <a:pt x="14736" y="104788"/>
                </a:lnTo>
                <a:lnTo>
                  <a:pt x="14736" y="104788"/>
                </a:lnTo>
                <a:lnTo>
                  <a:pt x="8421" y="104788"/>
                </a:lnTo>
                <a:lnTo>
                  <a:pt x="8421" y="101408"/>
                </a:lnTo>
                <a:lnTo>
                  <a:pt x="8421" y="101408"/>
                </a:lnTo>
                <a:lnTo>
                  <a:pt x="8421" y="101408"/>
                </a:lnTo>
                <a:lnTo>
                  <a:pt x="8421" y="101408"/>
                </a:lnTo>
                <a:lnTo>
                  <a:pt x="8421" y="101408"/>
                </a:lnTo>
                <a:lnTo>
                  <a:pt x="8421" y="101408"/>
                </a:lnTo>
                <a:lnTo>
                  <a:pt x="4210" y="101408"/>
                </a:lnTo>
                <a:lnTo>
                  <a:pt x="4210" y="98028"/>
                </a:lnTo>
                <a:lnTo>
                  <a:pt x="4210" y="98028"/>
                </a:lnTo>
                <a:lnTo>
                  <a:pt x="4210" y="98028"/>
                </a:lnTo>
                <a:lnTo>
                  <a:pt x="4210" y="98028"/>
                </a:lnTo>
                <a:lnTo>
                  <a:pt x="0" y="98028"/>
                </a:lnTo>
                <a:lnTo>
                  <a:pt x="0" y="98028"/>
                </a:lnTo>
                <a:lnTo>
                  <a:pt x="0" y="98028"/>
                </a:lnTo>
                <a:lnTo>
                  <a:pt x="0" y="98028"/>
                </a:lnTo>
                <a:lnTo>
                  <a:pt x="0" y="98028"/>
                </a:lnTo>
                <a:lnTo>
                  <a:pt x="0" y="92957"/>
                </a:lnTo>
                <a:lnTo>
                  <a:pt x="0" y="92957"/>
                </a:lnTo>
                <a:lnTo>
                  <a:pt x="0" y="92957"/>
                </a:lnTo>
                <a:lnTo>
                  <a:pt x="0" y="92957"/>
                </a:lnTo>
                <a:lnTo>
                  <a:pt x="0" y="92957"/>
                </a:lnTo>
                <a:lnTo>
                  <a:pt x="0" y="89577"/>
                </a:lnTo>
                <a:lnTo>
                  <a:pt x="0" y="89577"/>
                </a:lnTo>
                <a:lnTo>
                  <a:pt x="0" y="89577"/>
                </a:lnTo>
                <a:lnTo>
                  <a:pt x="0" y="86197"/>
                </a:lnTo>
                <a:lnTo>
                  <a:pt x="0" y="86197"/>
                </a:lnTo>
                <a:lnTo>
                  <a:pt x="0" y="86197"/>
                </a:lnTo>
                <a:lnTo>
                  <a:pt x="4210" y="86197"/>
                </a:lnTo>
                <a:lnTo>
                  <a:pt x="4210" y="82816"/>
                </a:lnTo>
                <a:lnTo>
                  <a:pt x="4210" y="82816"/>
                </a:lnTo>
                <a:lnTo>
                  <a:pt x="4210" y="82816"/>
                </a:lnTo>
                <a:lnTo>
                  <a:pt x="4210" y="82816"/>
                </a:lnTo>
                <a:lnTo>
                  <a:pt x="4210" y="79436"/>
                </a:lnTo>
                <a:lnTo>
                  <a:pt x="4210" y="79436"/>
                </a:lnTo>
                <a:lnTo>
                  <a:pt x="4210" y="79436"/>
                </a:lnTo>
                <a:lnTo>
                  <a:pt x="4210" y="79436"/>
                </a:lnTo>
                <a:lnTo>
                  <a:pt x="4210" y="74366"/>
                </a:lnTo>
                <a:lnTo>
                  <a:pt x="0" y="74366"/>
                </a:lnTo>
                <a:lnTo>
                  <a:pt x="0" y="74366"/>
                </a:lnTo>
                <a:lnTo>
                  <a:pt x="0" y="74366"/>
                </a:lnTo>
                <a:lnTo>
                  <a:pt x="0" y="74366"/>
                </a:lnTo>
                <a:lnTo>
                  <a:pt x="0" y="70985"/>
                </a:lnTo>
                <a:lnTo>
                  <a:pt x="0" y="70985"/>
                </a:lnTo>
                <a:lnTo>
                  <a:pt x="0" y="70985"/>
                </a:lnTo>
                <a:lnTo>
                  <a:pt x="0" y="70985"/>
                </a:lnTo>
                <a:lnTo>
                  <a:pt x="4210" y="70985"/>
                </a:lnTo>
                <a:lnTo>
                  <a:pt x="4210" y="67605"/>
                </a:lnTo>
                <a:lnTo>
                  <a:pt x="4210" y="67605"/>
                </a:lnTo>
                <a:lnTo>
                  <a:pt x="4210" y="67605"/>
                </a:lnTo>
                <a:lnTo>
                  <a:pt x="4210" y="67605"/>
                </a:lnTo>
                <a:lnTo>
                  <a:pt x="4210" y="67605"/>
                </a:lnTo>
                <a:lnTo>
                  <a:pt x="4210" y="64225"/>
                </a:lnTo>
                <a:lnTo>
                  <a:pt x="4210" y="64225"/>
                </a:lnTo>
                <a:lnTo>
                  <a:pt x="8421" y="64225"/>
                </a:lnTo>
                <a:lnTo>
                  <a:pt x="8421" y="64225"/>
                </a:lnTo>
                <a:lnTo>
                  <a:pt x="8421" y="60845"/>
                </a:lnTo>
                <a:lnTo>
                  <a:pt x="8421" y="60845"/>
                </a:lnTo>
                <a:lnTo>
                  <a:pt x="8421" y="60845"/>
                </a:lnTo>
                <a:lnTo>
                  <a:pt x="8421" y="60845"/>
                </a:lnTo>
                <a:lnTo>
                  <a:pt x="8421" y="60845"/>
                </a:lnTo>
                <a:lnTo>
                  <a:pt x="8421" y="60845"/>
                </a:lnTo>
                <a:lnTo>
                  <a:pt x="8421" y="60845"/>
                </a:lnTo>
                <a:lnTo>
                  <a:pt x="8421" y="55774"/>
                </a:lnTo>
                <a:lnTo>
                  <a:pt x="8421" y="55774"/>
                </a:lnTo>
                <a:lnTo>
                  <a:pt x="14736" y="55774"/>
                </a:lnTo>
                <a:lnTo>
                  <a:pt x="14736" y="55774"/>
                </a:lnTo>
                <a:lnTo>
                  <a:pt x="14736" y="55774"/>
                </a:lnTo>
                <a:lnTo>
                  <a:pt x="14736" y="52394"/>
                </a:lnTo>
                <a:lnTo>
                  <a:pt x="14736" y="52394"/>
                </a:lnTo>
                <a:lnTo>
                  <a:pt x="14736" y="52394"/>
                </a:lnTo>
                <a:lnTo>
                  <a:pt x="14736" y="52394"/>
                </a:lnTo>
                <a:lnTo>
                  <a:pt x="14736" y="49014"/>
                </a:lnTo>
                <a:lnTo>
                  <a:pt x="14736" y="49014"/>
                </a:lnTo>
                <a:lnTo>
                  <a:pt x="18947" y="49014"/>
                </a:lnTo>
                <a:lnTo>
                  <a:pt x="18947" y="49014"/>
                </a:lnTo>
                <a:lnTo>
                  <a:pt x="18947" y="49014"/>
                </a:lnTo>
                <a:lnTo>
                  <a:pt x="23157" y="49014"/>
                </a:lnTo>
                <a:lnTo>
                  <a:pt x="23157" y="49014"/>
                </a:lnTo>
                <a:lnTo>
                  <a:pt x="23157" y="49014"/>
                </a:lnTo>
                <a:lnTo>
                  <a:pt x="23157" y="49014"/>
                </a:lnTo>
                <a:lnTo>
                  <a:pt x="27368" y="49014"/>
                </a:lnTo>
                <a:lnTo>
                  <a:pt x="27368" y="49014"/>
                </a:lnTo>
                <a:lnTo>
                  <a:pt x="27368" y="49014"/>
                </a:lnTo>
                <a:lnTo>
                  <a:pt x="27368" y="49014"/>
                </a:lnTo>
                <a:lnTo>
                  <a:pt x="31578" y="49014"/>
                </a:lnTo>
                <a:lnTo>
                  <a:pt x="31578" y="49014"/>
                </a:lnTo>
                <a:lnTo>
                  <a:pt x="31578" y="49014"/>
                </a:lnTo>
                <a:lnTo>
                  <a:pt x="37894" y="49014"/>
                </a:lnTo>
                <a:lnTo>
                  <a:pt x="37894" y="49014"/>
                </a:lnTo>
                <a:lnTo>
                  <a:pt x="37894" y="49014"/>
                </a:lnTo>
                <a:lnTo>
                  <a:pt x="37894" y="49014"/>
                </a:lnTo>
                <a:lnTo>
                  <a:pt x="42105" y="49014"/>
                </a:lnTo>
                <a:lnTo>
                  <a:pt x="42105" y="49014"/>
                </a:lnTo>
                <a:lnTo>
                  <a:pt x="42105" y="49014"/>
                </a:lnTo>
                <a:lnTo>
                  <a:pt x="42105" y="49014"/>
                </a:lnTo>
                <a:lnTo>
                  <a:pt x="46315" y="49014"/>
                </a:lnTo>
                <a:lnTo>
                  <a:pt x="46315" y="49014"/>
                </a:lnTo>
                <a:lnTo>
                  <a:pt x="46315" y="49014"/>
                </a:lnTo>
                <a:lnTo>
                  <a:pt x="50526" y="49014"/>
                </a:lnTo>
                <a:lnTo>
                  <a:pt x="50526" y="49014"/>
                </a:lnTo>
                <a:lnTo>
                  <a:pt x="50526" y="49014"/>
                </a:lnTo>
                <a:lnTo>
                  <a:pt x="50526" y="49014"/>
                </a:lnTo>
                <a:lnTo>
                  <a:pt x="54736" y="49014"/>
                </a:lnTo>
                <a:lnTo>
                  <a:pt x="54736" y="49014"/>
                </a:lnTo>
                <a:lnTo>
                  <a:pt x="54736" y="49014"/>
                </a:lnTo>
                <a:lnTo>
                  <a:pt x="54736" y="49014"/>
                </a:lnTo>
                <a:lnTo>
                  <a:pt x="54736" y="49014"/>
                </a:lnTo>
                <a:lnTo>
                  <a:pt x="54736" y="45633"/>
                </a:lnTo>
                <a:lnTo>
                  <a:pt x="54736" y="45633"/>
                </a:lnTo>
                <a:lnTo>
                  <a:pt x="54736" y="45633"/>
                </a:lnTo>
                <a:lnTo>
                  <a:pt x="54736" y="45633"/>
                </a:lnTo>
                <a:lnTo>
                  <a:pt x="54736" y="42253"/>
                </a:lnTo>
                <a:lnTo>
                  <a:pt x="54736" y="42253"/>
                </a:lnTo>
                <a:lnTo>
                  <a:pt x="54736" y="42253"/>
                </a:lnTo>
                <a:lnTo>
                  <a:pt x="54736" y="42253"/>
                </a:lnTo>
                <a:lnTo>
                  <a:pt x="50526" y="42253"/>
                </a:lnTo>
                <a:lnTo>
                  <a:pt x="50526" y="37183"/>
                </a:lnTo>
                <a:lnTo>
                  <a:pt x="50526" y="37183"/>
                </a:lnTo>
                <a:lnTo>
                  <a:pt x="50526" y="37183"/>
                </a:lnTo>
                <a:lnTo>
                  <a:pt x="50526" y="37183"/>
                </a:lnTo>
                <a:lnTo>
                  <a:pt x="50526" y="37183"/>
                </a:lnTo>
                <a:lnTo>
                  <a:pt x="50526" y="37183"/>
                </a:lnTo>
                <a:lnTo>
                  <a:pt x="50526" y="33802"/>
                </a:lnTo>
                <a:lnTo>
                  <a:pt x="46315" y="33802"/>
                </a:lnTo>
                <a:lnTo>
                  <a:pt x="46315" y="33802"/>
                </a:lnTo>
                <a:lnTo>
                  <a:pt x="46315" y="33802"/>
                </a:lnTo>
                <a:lnTo>
                  <a:pt x="46315" y="33802"/>
                </a:lnTo>
                <a:lnTo>
                  <a:pt x="46315" y="30422"/>
                </a:lnTo>
                <a:lnTo>
                  <a:pt x="46315" y="30422"/>
                </a:lnTo>
                <a:lnTo>
                  <a:pt x="46315" y="30422"/>
                </a:lnTo>
                <a:lnTo>
                  <a:pt x="42105" y="30422"/>
                </a:lnTo>
                <a:lnTo>
                  <a:pt x="42105" y="30422"/>
                </a:lnTo>
                <a:lnTo>
                  <a:pt x="42105" y="30422"/>
                </a:lnTo>
                <a:lnTo>
                  <a:pt x="42105" y="30422"/>
                </a:lnTo>
                <a:lnTo>
                  <a:pt x="42105" y="27042"/>
                </a:lnTo>
                <a:lnTo>
                  <a:pt x="42105" y="27042"/>
                </a:lnTo>
                <a:lnTo>
                  <a:pt x="37894" y="27042"/>
                </a:lnTo>
                <a:lnTo>
                  <a:pt x="37894" y="27042"/>
                </a:lnTo>
                <a:lnTo>
                  <a:pt x="37894" y="27042"/>
                </a:lnTo>
                <a:lnTo>
                  <a:pt x="37894" y="27042"/>
                </a:lnTo>
                <a:lnTo>
                  <a:pt x="37894" y="27042"/>
                </a:lnTo>
                <a:lnTo>
                  <a:pt x="37894" y="27042"/>
                </a:lnTo>
                <a:lnTo>
                  <a:pt x="37894" y="23661"/>
                </a:lnTo>
                <a:lnTo>
                  <a:pt x="31578" y="23661"/>
                </a:lnTo>
                <a:lnTo>
                  <a:pt x="31578" y="23661"/>
                </a:lnTo>
                <a:lnTo>
                  <a:pt x="31578" y="23661"/>
                </a:lnTo>
                <a:lnTo>
                  <a:pt x="31578" y="23661"/>
                </a:lnTo>
                <a:lnTo>
                  <a:pt x="31578" y="23661"/>
                </a:lnTo>
                <a:lnTo>
                  <a:pt x="31578" y="23661"/>
                </a:lnTo>
                <a:lnTo>
                  <a:pt x="27368" y="23661"/>
                </a:lnTo>
                <a:lnTo>
                  <a:pt x="27368" y="18591"/>
                </a:lnTo>
                <a:lnTo>
                  <a:pt x="27368" y="18591"/>
                </a:lnTo>
                <a:lnTo>
                  <a:pt x="27368" y="18591"/>
                </a:lnTo>
                <a:lnTo>
                  <a:pt x="27368" y="18591"/>
                </a:lnTo>
                <a:lnTo>
                  <a:pt x="27368" y="18591"/>
                </a:lnTo>
                <a:lnTo>
                  <a:pt x="27368" y="18591"/>
                </a:lnTo>
                <a:lnTo>
                  <a:pt x="23157" y="18591"/>
                </a:lnTo>
                <a:lnTo>
                  <a:pt x="23157" y="15211"/>
                </a:lnTo>
                <a:lnTo>
                  <a:pt x="27368" y="15211"/>
                </a:lnTo>
                <a:lnTo>
                  <a:pt x="27368" y="15211"/>
                </a:lnTo>
                <a:lnTo>
                  <a:pt x="27368" y="15211"/>
                </a:lnTo>
                <a:lnTo>
                  <a:pt x="27368" y="15211"/>
                </a:lnTo>
                <a:lnTo>
                  <a:pt x="31578" y="15211"/>
                </a:lnTo>
                <a:lnTo>
                  <a:pt x="31578" y="15211"/>
                </a:lnTo>
                <a:lnTo>
                  <a:pt x="31578" y="15211"/>
                </a:lnTo>
                <a:lnTo>
                  <a:pt x="37894" y="15211"/>
                </a:lnTo>
                <a:lnTo>
                  <a:pt x="37894" y="15211"/>
                </a:lnTo>
                <a:lnTo>
                  <a:pt x="37894" y="15211"/>
                </a:lnTo>
                <a:lnTo>
                  <a:pt x="37894" y="15211"/>
                </a:lnTo>
                <a:lnTo>
                  <a:pt x="37894" y="15211"/>
                </a:lnTo>
                <a:lnTo>
                  <a:pt x="37894" y="11830"/>
                </a:lnTo>
                <a:lnTo>
                  <a:pt x="37894" y="11830"/>
                </a:lnTo>
                <a:lnTo>
                  <a:pt x="37894" y="11830"/>
                </a:lnTo>
                <a:lnTo>
                  <a:pt x="37894" y="8450"/>
                </a:lnTo>
                <a:lnTo>
                  <a:pt x="37894" y="8450"/>
                </a:lnTo>
                <a:lnTo>
                  <a:pt x="37894" y="8450"/>
                </a:lnTo>
                <a:lnTo>
                  <a:pt x="37894" y="5070"/>
                </a:lnTo>
                <a:lnTo>
                  <a:pt x="37894" y="5070"/>
                </a:lnTo>
                <a:lnTo>
                  <a:pt x="37894" y="5070"/>
                </a:lnTo>
                <a:lnTo>
                  <a:pt x="37894" y="0"/>
                </a:lnTo>
                <a:lnTo>
                  <a:pt x="37894" y="0"/>
                </a:lnTo>
                <a:lnTo>
                  <a:pt x="37894" y="0"/>
                </a:lnTo>
                <a:lnTo>
                  <a:pt x="37894" y="0"/>
                </a:lnTo>
                <a:lnTo>
                  <a:pt x="42105" y="0"/>
                </a:lnTo>
                <a:lnTo>
                  <a:pt x="42105" y="0"/>
                </a:lnTo>
                <a:lnTo>
                  <a:pt x="42105" y="0"/>
                </a:lnTo>
                <a:lnTo>
                  <a:pt x="42105" y="0"/>
                </a:lnTo>
                <a:lnTo>
                  <a:pt x="46315" y="0"/>
                </a:lnTo>
                <a:lnTo>
                  <a:pt x="46315" y="0"/>
                </a:lnTo>
                <a:lnTo>
                  <a:pt x="46315" y="0"/>
                </a:lnTo>
                <a:lnTo>
                  <a:pt x="50526" y="0"/>
                </a:lnTo>
                <a:lnTo>
                  <a:pt x="50526" y="0"/>
                </a:lnTo>
                <a:lnTo>
                  <a:pt x="50526" y="0"/>
                </a:lnTo>
                <a:lnTo>
                  <a:pt x="50526" y="0"/>
                </a:lnTo>
                <a:lnTo>
                  <a:pt x="54736" y="0"/>
                </a:lnTo>
                <a:lnTo>
                  <a:pt x="54736" y="0"/>
                </a:lnTo>
                <a:lnTo>
                  <a:pt x="54736" y="0"/>
                </a:lnTo>
                <a:lnTo>
                  <a:pt x="54736" y="0"/>
                </a:lnTo>
                <a:lnTo>
                  <a:pt x="61052" y="0"/>
                </a:lnTo>
                <a:lnTo>
                  <a:pt x="61052" y="0"/>
                </a:lnTo>
                <a:lnTo>
                  <a:pt x="61052" y="0"/>
                </a:lnTo>
                <a:lnTo>
                  <a:pt x="65263" y="0"/>
                </a:lnTo>
                <a:lnTo>
                  <a:pt x="65263" y="0"/>
                </a:lnTo>
                <a:lnTo>
                  <a:pt x="65263" y="0"/>
                </a:lnTo>
                <a:lnTo>
                  <a:pt x="65263" y="0"/>
                </a:lnTo>
                <a:lnTo>
                  <a:pt x="65263" y="0"/>
                </a:lnTo>
                <a:lnTo>
                  <a:pt x="69473" y="0"/>
                </a:lnTo>
                <a:lnTo>
                  <a:pt x="69473" y="0"/>
                </a:lnTo>
                <a:lnTo>
                  <a:pt x="69473" y="0"/>
                </a:lnTo>
                <a:lnTo>
                  <a:pt x="69473" y="0"/>
                </a:lnTo>
                <a:lnTo>
                  <a:pt x="73684" y="0"/>
                </a:lnTo>
                <a:lnTo>
                  <a:pt x="73684" y="0"/>
                </a:lnTo>
                <a:lnTo>
                  <a:pt x="73684" y="0"/>
                </a:lnTo>
                <a:lnTo>
                  <a:pt x="77894" y="0"/>
                </a:lnTo>
                <a:lnTo>
                  <a:pt x="77894" y="0"/>
                </a:lnTo>
                <a:lnTo>
                  <a:pt x="77894" y="0"/>
                </a:lnTo>
                <a:lnTo>
                  <a:pt x="77894" y="0"/>
                </a:lnTo>
                <a:lnTo>
                  <a:pt x="84210" y="0"/>
                </a:lnTo>
                <a:lnTo>
                  <a:pt x="84210" y="0"/>
                </a:lnTo>
                <a:lnTo>
                  <a:pt x="84210" y="0"/>
                </a:lnTo>
                <a:lnTo>
                  <a:pt x="84210" y="0"/>
                </a:lnTo>
                <a:lnTo>
                  <a:pt x="88421" y="0"/>
                </a:lnTo>
                <a:lnTo>
                  <a:pt x="88421" y="0"/>
                </a:lnTo>
                <a:lnTo>
                  <a:pt x="88421" y="0"/>
                </a:lnTo>
                <a:lnTo>
                  <a:pt x="92631" y="0"/>
                </a:lnTo>
                <a:lnTo>
                  <a:pt x="92631" y="0"/>
                </a:lnTo>
                <a:lnTo>
                  <a:pt x="92631" y="0"/>
                </a:lnTo>
                <a:lnTo>
                  <a:pt x="92631" y="0"/>
                </a:lnTo>
                <a:lnTo>
                  <a:pt x="92631" y="5070"/>
                </a:lnTo>
                <a:lnTo>
                  <a:pt x="92631" y="5070"/>
                </a:lnTo>
                <a:lnTo>
                  <a:pt x="92631" y="5070"/>
                </a:lnTo>
                <a:lnTo>
                  <a:pt x="92631" y="8450"/>
                </a:lnTo>
                <a:lnTo>
                  <a:pt x="92631" y="8450"/>
                </a:lnTo>
                <a:lnTo>
                  <a:pt x="92631" y="8450"/>
                </a:lnTo>
                <a:lnTo>
                  <a:pt x="92631" y="11830"/>
                </a:lnTo>
                <a:lnTo>
                  <a:pt x="92631" y="11830"/>
                </a:lnTo>
                <a:lnTo>
                  <a:pt x="92631" y="11830"/>
                </a:lnTo>
                <a:lnTo>
                  <a:pt x="92631" y="15211"/>
                </a:lnTo>
                <a:lnTo>
                  <a:pt x="92631" y="15211"/>
                </a:lnTo>
                <a:lnTo>
                  <a:pt x="92631" y="15211"/>
                </a:lnTo>
                <a:lnTo>
                  <a:pt x="92631" y="18591"/>
                </a:lnTo>
                <a:lnTo>
                  <a:pt x="92631" y="18591"/>
                </a:lnTo>
                <a:lnTo>
                  <a:pt x="92631" y="18591"/>
                </a:lnTo>
                <a:lnTo>
                  <a:pt x="92631" y="18591"/>
                </a:lnTo>
                <a:lnTo>
                  <a:pt x="92631" y="23661"/>
                </a:lnTo>
                <a:lnTo>
                  <a:pt x="92631" y="23661"/>
                </a:lnTo>
                <a:lnTo>
                  <a:pt x="92631" y="23661"/>
                </a:lnTo>
                <a:lnTo>
                  <a:pt x="92631" y="23661"/>
                </a:lnTo>
                <a:lnTo>
                  <a:pt x="92631" y="23661"/>
                </a:lnTo>
                <a:lnTo>
                  <a:pt x="92631" y="27042"/>
                </a:lnTo>
                <a:lnTo>
                  <a:pt x="92631" y="27042"/>
                </a:lnTo>
                <a:lnTo>
                  <a:pt x="92631" y="27042"/>
                </a:lnTo>
                <a:lnTo>
                  <a:pt x="92631" y="30422"/>
                </a:lnTo>
                <a:lnTo>
                  <a:pt x="92631" y="30422"/>
                </a:lnTo>
                <a:lnTo>
                  <a:pt x="92631" y="30422"/>
                </a:lnTo>
                <a:lnTo>
                  <a:pt x="92631" y="33802"/>
                </a:lnTo>
                <a:lnTo>
                  <a:pt x="92631" y="33802"/>
                </a:lnTo>
                <a:lnTo>
                  <a:pt x="92631" y="33802"/>
                </a:lnTo>
                <a:lnTo>
                  <a:pt x="92631" y="37183"/>
                </a:lnTo>
                <a:lnTo>
                  <a:pt x="92631" y="37183"/>
                </a:lnTo>
                <a:lnTo>
                  <a:pt x="92631" y="37183"/>
                </a:lnTo>
                <a:lnTo>
                  <a:pt x="92631" y="42253"/>
                </a:lnTo>
                <a:lnTo>
                  <a:pt x="92631" y="42253"/>
                </a:lnTo>
                <a:lnTo>
                  <a:pt x="92631" y="42253"/>
                </a:lnTo>
                <a:lnTo>
                  <a:pt x="92631" y="42253"/>
                </a:lnTo>
                <a:lnTo>
                  <a:pt x="92631" y="45633"/>
                </a:lnTo>
                <a:lnTo>
                  <a:pt x="92631" y="45633"/>
                </a:lnTo>
                <a:lnTo>
                  <a:pt x="92631" y="45633"/>
                </a:lnTo>
                <a:lnTo>
                  <a:pt x="92631" y="49014"/>
                </a:lnTo>
                <a:lnTo>
                  <a:pt x="92631" y="49014"/>
                </a:lnTo>
                <a:lnTo>
                  <a:pt x="92631" y="49014"/>
                </a:lnTo>
                <a:lnTo>
                  <a:pt x="92631" y="52394"/>
                </a:lnTo>
                <a:lnTo>
                  <a:pt x="92631" y="52394"/>
                </a:lnTo>
                <a:lnTo>
                  <a:pt x="92631" y="52394"/>
                </a:lnTo>
                <a:lnTo>
                  <a:pt x="92631" y="55774"/>
                </a:lnTo>
                <a:lnTo>
                  <a:pt x="92631" y="55774"/>
                </a:lnTo>
                <a:lnTo>
                  <a:pt x="92631" y="55774"/>
                </a:lnTo>
                <a:lnTo>
                  <a:pt x="96842" y="55774"/>
                </a:lnTo>
                <a:lnTo>
                  <a:pt x="96842" y="55774"/>
                </a:lnTo>
                <a:lnTo>
                  <a:pt x="96842" y="55774"/>
                </a:lnTo>
                <a:lnTo>
                  <a:pt x="96842" y="55774"/>
                </a:lnTo>
                <a:lnTo>
                  <a:pt x="96842" y="55774"/>
                </a:lnTo>
                <a:lnTo>
                  <a:pt x="101052" y="55774"/>
                </a:lnTo>
                <a:lnTo>
                  <a:pt x="101052" y="5577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4" name="Shape 1264"/>
          <p:cNvSpPr/>
          <p:nvPr/>
        </p:nvSpPr>
        <p:spPr>
          <a:xfrm>
            <a:off x="3469482" y="2495552"/>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5" name="Shape 1265"/>
          <p:cNvSpPr/>
          <p:nvPr/>
        </p:nvSpPr>
        <p:spPr>
          <a:xfrm>
            <a:off x="3469482" y="2495552"/>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6" name="Shape 1266"/>
          <p:cNvSpPr/>
          <p:nvPr/>
        </p:nvSpPr>
        <p:spPr>
          <a:xfrm>
            <a:off x="3480200" y="2579690"/>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7" name="Shape 1267"/>
          <p:cNvSpPr/>
          <p:nvPr/>
        </p:nvSpPr>
        <p:spPr>
          <a:xfrm>
            <a:off x="3480200" y="2579690"/>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8" name="Shape 1268"/>
          <p:cNvSpPr/>
          <p:nvPr/>
        </p:nvSpPr>
        <p:spPr>
          <a:xfrm>
            <a:off x="3831432" y="2520952"/>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69" name="Shape 1269"/>
          <p:cNvSpPr/>
          <p:nvPr/>
        </p:nvSpPr>
        <p:spPr>
          <a:xfrm>
            <a:off x="3831432" y="2520952"/>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0" name="Shape 1270"/>
          <p:cNvSpPr/>
          <p:nvPr/>
        </p:nvSpPr>
        <p:spPr>
          <a:xfrm>
            <a:off x="3608785" y="2719389"/>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1" name="Shape 1271"/>
          <p:cNvSpPr/>
          <p:nvPr/>
        </p:nvSpPr>
        <p:spPr>
          <a:xfrm>
            <a:off x="3608785" y="2719389"/>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2" name="Shape 1272"/>
          <p:cNvSpPr/>
          <p:nvPr/>
        </p:nvSpPr>
        <p:spPr>
          <a:xfrm>
            <a:off x="3695703" y="2597152"/>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3" name="Shape 1273"/>
          <p:cNvSpPr/>
          <p:nvPr/>
        </p:nvSpPr>
        <p:spPr>
          <a:xfrm>
            <a:off x="3695703" y="2597152"/>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4" name="Shape 1274"/>
          <p:cNvSpPr/>
          <p:nvPr/>
        </p:nvSpPr>
        <p:spPr>
          <a:xfrm>
            <a:off x="3818337" y="2527302"/>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5" name="Shape 1275"/>
          <p:cNvSpPr/>
          <p:nvPr/>
        </p:nvSpPr>
        <p:spPr>
          <a:xfrm>
            <a:off x="3818337" y="2527302"/>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6" name="Shape 1276"/>
          <p:cNvSpPr/>
          <p:nvPr/>
        </p:nvSpPr>
        <p:spPr>
          <a:xfrm>
            <a:off x="3137297" y="2271713"/>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7" name="Shape 1277"/>
          <p:cNvSpPr/>
          <p:nvPr/>
        </p:nvSpPr>
        <p:spPr>
          <a:xfrm>
            <a:off x="3137297" y="2271713"/>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8" name="Shape 1278"/>
          <p:cNvSpPr/>
          <p:nvPr/>
        </p:nvSpPr>
        <p:spPr>
          <a:xfrm>
            <a:off x="3368281" y="2300288"/>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79" name="Shape 1279"/>
          <p:cNvSpPr/>
          <p:nvPr/>
        </p:nvSpPr>
        <p:spPr>
          <a:xfrm>
            <a:off x="3368281" y="2300288"/>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0" name="Shape 1280"/>
          <p:cNvSpPr/>
          <p:nvPr/>
        </p:nvSpPr>
        <p:spPr>
          <a:xfrm>
            <a:off x="3394475" y="2346325"/>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1" name="Shape 1281"/>
          <p:cNvSpPr/>
          <p:nvPr/>
        </p:nvSpPr>
        <p:spPr>
          <a:xfrm>
            <a:off x="3394475" y="2346325"/>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2" name="Shape 1282"/>
          <p:cNvSpPr/>
          <p:nvPr/>
        </p:nvSpPr>
        <p:spPr>
          <a:xfrm>
            <a:off x="3493294" y="261778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3" name="Shape 1283"/>
          <p:cNvSpPr/>
          <p:nvPr/>
        </p:nvSpPr>
        <p:spPr>
          <a:xfrm>
            <a:off x="3493294" y="2617788"/>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4" name="Shape 1284"/>
          <p:cNvSpPr/>
          <p:nvPr/>
        </p:nvSpPr>
        <p:spPr>
          <a:xfrm>
            <a:off x="3396854" y="233203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5" name="Shape 1285"/>
          <p:cNvSpPr/>
          <p:nvPr/>
        </p:nvSpPr>
        <p:spPr>
          <a:xfrm>
            <a:off x="3396854" y="233203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6" name="Shape 1286"/>
          <p:cNvSpPr/>
          <p:nvPr/>
        </p:nvSpPr>
        <p:spPr>
          <a:xfrm>
            <a:off x="3464719" y="24193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7" name="Shape 1287"/>
          <p:cNvSpPr/>
          <p:nvPr/>
        </p:nvSpPr>
        <p:spPr>
          <a:xfrm>
            <a:off x="3464719" y="24193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8" name="Shape 1288"/>
          <p:cNvSpPr/>
          <p:nvPr/>
        </p:nvSpPr>
        <p:spPr>
          <a:xfrm>
            <a:off x="3143250" y="2271713"/>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89" name="Shape 1289"/>
          <p:cNvSpPr/>
          <p:nvPr/>
        </p:nvSpPr>
        <p:spPr>
          <a:xfrm>
            <a:off x="3143250" y="2271713"/>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0" name="Shape 1290"/>
          <p:cNvSpPr/>
          <p:nvPr/>
        </p:nvSpPr>
        <p:spPr>
          <a:xfrm>
            <a:off x="3501631" y="262572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1" name="Shape 1291"/>
          <p:cNvSpPr/>
          <p:nvPr/>
        </p:nvSpPr>
        <p:spPr>
          <a:xfrm>
            <a:off x="3501631" y="262572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2" name="Shape 1292"/>
          <p:cNvSpPr/>
          <p:nvPr/>
        </p:nvSpPr>
        <p:spPr>
          <a:xfrm>
            <a:off x="3558779" y="270192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3" name="Shape 1293"/>
          <p:cNvSpPr/>
          <p:nvPr/>
        </p:nvSpPr>
        <p:spPr>
          <a:xfrm>
            <a:off x="3558779" y="270192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4" name="Shape 1294"/>
          <p:cNvSpPr/>
          <p:nvPr/>
        </p:nvSpPr>
        <p:spPr>
          <a:xfrm>
            <a:off x="3409953" y="23526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5" name="Shape 1295"/>
          <p:cNvSpPr/>
          <p:nvPr/>
        </p:nvSpPr>
        <p:spPr>
          <a:xfrm>
            <a:off x="3409953" y="23526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6" name="Shape 1296"/>
          <p:cNvSpPr/>
          <p:nvPr/>
        </p:nvSpPr>
        <p:spPr>
          <a:xfrm>
            <a:off x="3423050" y="2373313"/>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7" name="Shape 1297"/>
          <p:cNvSpPr/>
          <p:nvPr/>
        </p:nvSpPr>
        <p:spPr>
          <a:xfrm>
            <a:off x="3423050" y="2373313"/>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8" name="Shape 1298"/>
          <p:cNvSpPr/>
          <p:nvPr/>
        </p:nvSpPr>
        <p:spPr>
          <a:xfrm>
            <a:off x="3318272" y="2289177"/>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299" name="Shape 1299"/>
          <p:cNvSpPr/>
          <p:nvPr/>
        </p:nvSpPr>
        <p:spPr>
          <a:xfrm>
            <a:off x="3318272" y="2289177"/>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0" name="Shape 1300"/>
          <p:cNvSpPr/>
          <p:nvPr/>
        </p:nvSpPr>
        <p:spPr>
          <a:xfrm>
            <a:off x="3355181" y="230822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1" name="Shape 1301"/>
          <p:cNvSpPr/>
          <p:nvPr/>
        </p:nvSpPr>
        <p:spPr>
          <a:xfrm>
            <a:off x="3355181" y="230822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2" name="Shape 1302"/>
          <p:cNvSpPr/>
          <p:nvPr/>
        </p:nvSpPr>
        <p:spPr>
          <a:xfrm>
            <a:off x="3682603" y="2093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3" name="Shape 1303"/>
          <p:cNvSpPr/>
          <p:nvPr/>
        </p:nvSpPr>
        <p:spPr>
          <a:xfrm>
            <a:off x="3682603" y="20939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4" name="Shape 1304"/>
          <p:cNvSpPr/>
          <p:nvPr/>
        </p:nvSpPr>
        <p:spPr>
          <a:xfrm>
            <a:off x="3506391" y="2122490"/>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5" name="Shape 1305"/>
          <p:cNvSpPr/>
          <p:nvPr/>
        </p:nvSpPr>
        <p:spPr>
          <a:xfrm>
            <a:off x="3506391" y="2122490"/>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6" name="Shape 1306"/>
          <p:cNvSpPr/>
          <p:nvPr/>
        </p:nvSpPr>
        <p:spPr>
          <a:xfrm>
            <a:off x="3355184" y="2297115"/>
            <a:ext cx="2381" cy="3175"/>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7" name="Shape 1307"/>
          <p:cNvSpPr/>
          <p:nvPr/>
        </p:nvSpPr>
        <p:spPr>
          <a:xfrm>
            <a:off x="3355184" y="2297115"/>
            <a:ext cx="2381" cy="3175"/>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8" name="Shape 1308"/>
          <p:cNvSpPr/>
          <p:nvPr/>
        </p:nvSpPr>
        <p:spPr>
          <a:xfrm>
            <a:off x="3388519" y="2325688"/>
            <a:ext cx="3572"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09" name="Shape 1309"/>
          <p:cNvSpPr/>
          <p:nvPr/>
        </p:nvSpPr>
        <p:spPr>
          <a:xfrm>
            <a:off x="3388519" y="2325688"/>
            <a:ext cx="3572" cy="0"/>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0" name="Shape 1310"/>
          <p:cNvSpPr/>
          <p:nvPr/>
        </p:nvSpPr>
        <p:spPr>
          <a:xfrm>
            <a:off x="3499247" y="2617789"/>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1" name="Shape 1311"/>
          <p:cNvSpPr/>
          <p:nvPr/>
        </p:nvSpPr>
        <p:spPr>
          <a:xfrm>
            <a:off x="3499247" y="2617789"/>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2" name="Shape 1312"/>
          <p:cNvSpPr/>
          <p:nvPr/>
        </p:nvSpPr>
        <p:spPr>
          <a:xfrm>
            <a:off x="3336132" y="2289177"/>
            <a:ext cx="3572" cy="4763"/>
          </a:xfrm>
          <a:custGeom>
            <a:avLst/>
            <a:gdLst/>
            <a:ahLst/>
            <a:cxnLst/>
            <a:rect l="0" t="0" r="0" b="0"/>
            <a:pathLst>
              <a:path w="120000" h="120000" extrusionOk="0">
                <a:moveTo>
                  <a:pt x="120000" y="120000"/>
                </a:moveTo>
                <a:lnTo>
                  <a:pt x="120000" y="120000"/>
                </a:lnTo>
                <a:lnTo>
                  <a:pt x="0" y="120000"/>
                </a:ln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3" name="Shape 1313"/>
          <p:cNvSpPr/>
          <p:nvPr/>
        </p:nvSpPr>
        <p:spPr>
          <a:xfrm>
            <a:off x="3336132" y="2289177"/>
            <a:ext cx="3572" cy="4763"/>
          </a:xfrm>
          <a:custGeom>
            <a:avLst/>
            <a:gdLst/>
            <a:ahLst/>
            <a:cxnLst/>
            <a:rect l="0" t="0" r="0" b="0"/>
            <a:pathLst>
              <a:path w="120000" h="120000" extrusionOk="0">
                <a:moveTo>
                  <a:pt x="120000" y="120000"/>
                </a:moveTo>
                <a:lnTo>
                  <a:pt x="120000" y="120000"/>
                </a:lnTo>
                <a:lnTo>
                  <a:pt x="0" y="120000"/>
                </a:ln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4" name="Shape 1314"/>
          <p:cNvSpPr/>
          <p:nvPr/>
        </p:nvSpPr>
        <p:spPr>
          <a:xfrm>
            <a:off x="3462340" y="256222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5" name="Shape 1315"/>
          <p:cNvSpPr/>
          <p:nvPr/>
        </p:nvSpPr>
        <p:spPr>
          <a:xfrm>
            <a:off x="3462340" y="256222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6" name="Shape 1316"/>
          <p:cNvSpPr/>
          <p:nvPr/>
        </p:nvSpPr>
        <p:spPr>
          <a:xfrm>
            <a:off x="3244454" y="21637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7" name="Shape 1317"/>
          <p:cNvSpPr/>
          <p:nvPr/>
        </p:nvSpPr>
        <p:spPr>
          <a:xfrm>
            <a:off x="3244454" y="21637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8" name="Shape 1318"/>
          <p:cNvSpPr/>
          <p:nvPr/>
        </p:nvSpPr>
        <p:spPr>
          <a:xfrm>
            <a:off x="3357565" y="2297115"/>
            <a:ext cx="2381" cy="3175"/>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19" name="Shape 1319"/>
          <p:cNvSpPr/>
          <p:nvPr/>
        </p:nvSpPr>
        <p:spPr>
          <a:xfrm>
            <a:off x="3357565" y="2297115"/>
            <a:ext cx="2381" cy="3175"/>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0" name="Shape 1320"/>
          <p:cNvSpPr/>
          <p:nvPr/>
        </p:nvSpPr>
        <p:spPr>
          <a:xfrm>
            <a:off x="3420669" y="2381251"/>
            <a:ext cx="2381"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1" name="Shape 1321"/>
          <p:cNvSpPr/>
          <p:nvPr/>
        </p:nvSpPr>
        <p:spPr>
          <a:xfrm>
            <a:off x="3420669" y="2381251"/>
            <a:ext cx="2381"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2" name="Shape 1322"/>
          <p:cNvSpPr/>
          <p:nvPr/>
        </p:nvSpPr>
        <p:spPr>
          <a:xfrm>
            <a:off x="3469481" y="2492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3" name="Shape 1323"/>
          <p:cNvSpPr/>
          <p:nvPr/>
        </p:nvSpPr>
        <p:spPr>
          <a:xfrm>
            <a:off x="3469481" y="24923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4" name="Shape 1324"/>
          <p:cNvSpPr/>
          <p:nvPr/>
        </p:nvSpPr>
        <p:spPr>
          <a:xfrm>
            <a:off x="3554019" y="2698751"/>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5" name="Shape 1325"/>
          <p:cNvSpPr/>
          <p:nvPr/>
        </p:nvSpPr>
        <p:spPr>
          <a:xfrm>
            <a:off x="3554019" y="2698751"/>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6" name="Shape 1326"/>
          <p:cNvSpPr/>
          <p:nvPr/>
        </p:nvSpPr>
        <p:spPr>
          <a:xfrm>
            <a:off x="3464719" y="2513013"/>
            <a:ext cx="0" cy="4763"/>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7" name="Shape 1327"/>
          <p:cNvSpPr/>
          <p:nvPr/>
        </p:nvSpPr>
        <p:spPr>
          <a:xfrm>
            <a:off x="3464719" y="2513013"/>
            <a:ext cx="0" cy="4763"/>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8" name="Shape 1328"/>
          <p:cNvSpPr/>
          <p:nvPr/>
        </p:nvSpPr>
        <p:spPr>
          <a:xfrm>
            <a:off x="3665934" y="2663827"/>
            <a:ext cx="0"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29" name="Shape 1329"/>
          <p:cNvSpPr/>
          <p:nvPr/>
        </p:nvSpPr>
        <p:spPr>
          <a:xfrm>
            <a:off x="3665934" y="2663827"/>
            <a:ext cx="0"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0" name="Shape 1330"/>
          <p:cNvSpPr/>
          <p:nvPr/>
        </p:nvSpPr>
        <p:spPr>
          <a:xfrm>
            <a:off x="3401616" y="2320925"/>
            <a:ext cx="0" cy="4763"/>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1" name="Shape 1331"/>
          <p:cNvSpPr/>
          <p:nvPr/>
        </p:nvSpPr>
        <p:spPr>
          <a:xfrm>
            <a:off x="3401616" y="2320925"/>
            <a:ext cx="0" cy="4763"/>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2" name="Shape 1332"/>
          <p:cNvSpPr/>
          <p:nvPr/>
        </p:nvSpPr>
        <p:spPr>
          <a:xfrm>
            <a:off x="3137298" y="2254251"/>
            <a:ext cx="5953" cy="0"/>
          </a:xfrm>
          <a:custGeom>
            <a:avLst/>
            <a:gdLst/>
            <a:ahLst/>
            <a:cxnLst/>
            <a:rect l="0" t="0" r="0" b="0"/>
            <a:pathLst>
              <a:path w="120000" h="120000" extrusionOk="0">
                <a:moveTo>
                  <a:pt x="48000" y="0"/>
                </a:moveTo>
                <a:lnTo>
                  <a:pt x="0" y="0"/>
                </a:lnTo>
                <a:lnTo>
                  <a:pt x="0" y="0"/>
                </a:lnTo>
                <a:lnTo>
                  <a:pt x="48000" y="0"/>
                </a:lnTo>
                <a:lnTo>
                  <a:pt x="48000" y="0"/>
                </a:lnTo>
                <a:lnTo>
                  <a:pt x="48000" y="0"/>
                </a:lnTo>
                <a:lnTo>
                  <a:pt x="48000" y="0"/>
                </a:lnTo>
                <a:lnTo>
                  <a:pt x="120000" y="0"/>
                </a:lnTo>
                <a:lnTo>
                  <a:pt x="120000" y="0"/>
                </a:lnTo>
                <a:lnTo>
                  <a:pt x="48000" y="0"/>
                </a:lnTo>
                <a:lnTo>
                  <a:pt x="48000" y="0"/>
                </a:lnTo>
                <a:lnTo>
                  <a:pt x="48000" y="0"/>
                </a:lnTo>
                <a:lnTo>
                  <a:pt x="48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3" name="Shape 1333"/>
          <p:cNvSpPr/>
          <p:nvPr/>
        </p:nvSpPr>
        <p:spPr>
          <a:xfrm>
            <a:off x="3137298" y="2254251"/>
            <a:ext cx="5953" cy="0"/>
          </a:xfrm>
          <a:custGeom>
            <a:avLst/>
            <a:gdLst/>
            <a:ahLst/>
            <a:cxnLst/>
            <a:rect l="0" t="0" r="0" b="0"/>
            <a:pathLst>
              <a:path w="120000" h="120000" extrusionOk="0">
                <a:moveTo>
                  <a:pt x="48000" y="0"/>
                </a:moveTo>
                <a:lnTo>
                  <a:pt x="0" y="0"/>
                </a:lnTo>
                <a:lnTo>
                  <a:pt x="0" y="0"/>
                </a:lnTo>
                <a:lnTo>
                  <a:pt x="48000" y="0"/>
                </a:lnTo>
                <a:lnTo>
                  <a:pt x="48000" y="0"/>
                </a:lnTo>
                <a:lnTo>
                  <a:pt x="48000" y="0"/>
                </a:lnTo>
                <a:lnTo>
                  <a:pt x="48000" y="0"/>
                </a:lnTo>
                <a:lnTo>
                  <a:pt x="120000" y="0"/>
                </a:lnTo>
                <a:lnTo>
                  <a:pt x="120000" y="0"/>
                </a:lnTo>
                <a:lnTo>
                  <a:pt x="48000" y="0"/>
                </a:lnTo>
                <a:lnTo>
                  <a:pt x="48000" y="0"/>
                </a:lnTo>
                <a:lnTo>
                  <a:pt x="48000" y="0"/>
                </a:lnTo>
                <a:lnTo>
                  <a:pt x="48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4" name="Shape 1334"/>
          <p:cNvSpPr/>
          <p:nvPr/>
        </p:nvSpPr>
        <p:spPr>
          <a:xfrm>
            <a:off x="3392094" y="2320925"/>
            <a:ext cx="2381" cy="4763"/>
          </a:xfrm>
          <a:custGeom>
            <a:avLst/>
            <a:gdLst/>
            <a:ahLst/>
            <a:cxnLst/>
            <a:rect l="0" t="0" r="0" b="0"/>
            <a:pathLst>
              <a:path w="120000" h="120000" extrusionOk="0">
                <a:moveTo>
                  <a:pt x="0" y="120000"/>
                </a:moveTo>
                <a:lnTo>
                  <a:pt x="0" y="0"/>
                </a:lnTo>
                <a:lnTo>
                  <a:pt x="0" y="0"/>
                </a:lnTo>
                <a:lnTo>
                  <a:pt x="0" y="0"/>
                </a:lnTo>
                <a:lnTo>
                  <a:pt x="120000" y="0"/>
                </a:lnTo>
                <a:lnTo>
                  <a:pt x="120000" y="0"/>
                </a:lnTo>
                <a:lnTo>
                  <a:pt x="120000" y="120000"/>
                </a:lnTo>
                <a:lnTo>
                  <a:pt x="120000" y="12000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5" name="Shape 1335"/>
          <p:cNvSpPr/>
          <p:nvPr/>
        </p:nvSpPr>
        <p:spPr>
          <a:xfrm>
            <a:off x="3392094" y="2320925"/>
            <a:ext cx="2381" cy="4763"/>
          </a:xfrm>
          <a:custGeom>
            <a:avLst/>
            <a:gdLst/>
            <a:ahLst/>
            <a:cxnLst/>
            <a:rect l="0" t="0" r="0" b="0"/>
            <a:pathLst>
              <a:path w="120000" h="120000" extrusionOk="0">
                <a:moveTo>
                  <a:pt x="0" y="120000"/>
                </a:moveTo>
                <a:lnTo>
                  <a:pt x="0" y="0"/>
                </a:lnTo>
                <a:lnTo>
                  <a:pt x="0" y="0"/>
                </a:lnTo>
                <a:lnTo>
                  <a:pt x="0" y="0"/>
                </a:lnTo>
                <a:lnTo>
                  <a:pt x="120000" y="0"/>
                </a:lnTo>
                <a:lnTo>
                  <a:pt x="120000" y="0"/>
                </a:lnTo>
                <a:lnTo>
                  <a:pt x="120000" y="120000"/>
                </a:lnTo>
                <a:lnTo>
                  <a:pt x="120000" y="12000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6" name="Shape 1336"/>
          <p:cNvSpPr/>
          <p:nvPr/>
        </p:nvSpPr>
        <p:spPr>
          <a:xfrm>
            <a:off x="3493294" y="24368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7" name="Shape 1337"/>
          <p:cNvSpPr/>
          <p:nvPr/>
        </p:nvSpPr>
        <p:spPr>
          <a:xfrm>
            <a:off x="3493294" y="243681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8" name="Shape 1338"/>
          <p:cNvSpPr/>
          <p:nvPr/>
        </p:nvSpPr>
        <p:spPr>
          <a:xfrm>
            <a:off x="3469485" y="2482851"/>
            <a:ext cx="5953" cy="3175"/>
          </a:xfrm>
          <a:custGeom>
            <a:avLst/>
            <a:gdLst/>
            <a:ahLst/>
            <a:cxnLst/>
            <a:rect l="0" t="0" r="0" b="0"/>
            <a:pathLst>
              <a:path w="120000" h="120000" extrusionOk="0">
                <a:moveTo>
                  <a:pt x="72000" y="120000"/>
                </a:moveTo>
                <a:lnTo>
                  <a:pt x="0" y="120000"/>
                </a:lnTo>
                <a:lnTo>
                  <a:pt x="0" y="0"/>
                </a:lnTo>
                <a:lnTo>
                  <a:pt x="72000" y="0"/>
                </a:lnTo>
                <a:lnTo>
                  <a:pt x="72000" y="0"/>
                </a:lnTo>
                <a:lnTo>
                  <a:pt x="72000" y="0"/>
                </a:lnTo>
                <a:lnTo>
                  <a:pt x="72000" y="0"/>
                </a:lnTo>
                <a:lnTo>
                  <a:pt x="120000" y="0"/>
                </a:lnTo>
                <a:lnTo>
                  <a:pt x="120000" y="0"/>
                </a:lnTo>
                <a:lnTo>
                  <a:pt x="120000" y="120000"/>
                </a:lnTo>
                <a:lnTo>
                  <a:pt x="72000" y="120000"/>
                </a:lnTo>
                <a:lnTo>
                  <a:pt x="72000" y="120000"/>
                </a:lnTo>
                <a:lnTo>
                  <a:pt x="72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39" name="Shape 1339"/>
          <p:cNvSpPr/>
          <p:nvPr/>
        </p:nvSpPr>
        <p:spPr>
          <a:xfrm>
            <a:off x="3469485" y="2482851"/>
            <a:ext cx="5953" cy="3175"/>
          </a:xfrm>
          <a:custGeom>
            <a:avLst/>
            <a:gdLst/>
            <a:ahLst/>
            <a:cxnLst/>
            <a:rect l="0" t="0" r="0" b="0"/>
            <a:pathLst>
              <a:path w="120000" h="120000" extrusionOk="0">
                <a:moveTo>
                  <a:pt x="72000" y="120000"/>
                </a:moveTo>
                <a:lnTo>
                  <a:pt x="0" y="120000"/>
                </a:lnTo>
                <a:lnTo>
                  <a:pt x="0" y="0"/>
                </a:lnTo>
                <a:lnTo>
                  <a:pt x="72000" y="0"/>
                </a:lnTo>
                <a:lnTo>
                  <a:pt x="72000" y="0"/>
                </a:lnTo>
                <a:lnTo>
                  <a:pt x="72000" y="0"/>
                </a:lnTo>
                <a:lnTo>
                  <a:pt x="72000" y="0"/>
                </a:lnTo>
                <a:lnTo>
                  <a:pt x="120000" y="0"/>
                </a:lnTo>
                <a:lnTo>
                  <a:pt x="120000" y="0"/>
                </a:lnTo>
                <a:lnTo>
                  <a:pt x="120000" y="120000"/>
                </a:lnTo>
                <a:lnTo>
                  <a:pt x="72000" y="120000"/>
                </a:lnTo>
                <a:lnTo>
                  <a:pt x="72000" y="120000"/>
                </a:lnTo>
                <a:lnTo>
                  <a:pt x="72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0" name="Shape 1340"/>
          <p:cNvSpPr/>
          <p:nvPr/>
        </p:nvSpPr>
        <p:spPr>
          <a:xfrm>
            <a:off x="3234929" y="2171700"/>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60000" y="0"/>
                </a:lnTo>
                <a:lnTo>
                  <a:pt x="6000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1" name="Shape 1341"/>
          <p:cNvSpPr/>
          <p:nvPr/>
        </p:nvSpPr>
        <p:spPr>
          <a:xfrm>
            <a:off x="3234929" y="2171700"/>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60000" y="0"/>
                </a:lnTo>
                <a:lnTo>
                  <a:pt x="60000" y="0"/>
                </a:lnTo>
                <a:lnTo>
                  <a:pt x="0" y="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2" name="Shape 1342"/>
          <p:cNvSpPr/>
          <p:nvPr/>
        </p:nvSpPr>
        <p:spPr>
          <a:xfrm>
            <a:off x="3495678" y="2486027"/>
            <a:ext cx="5953" cy="3175"/>
          </a:xfrm>
          <a:custGeom>
            <a:avLst/>
            <a:gdLst/>
            <a:ahLst/>
            <a:cxnLst/>
            <a:rect l="0" t="0" r="0" b="0"/>
            <a:pathLst>
              <a:path w="120000" h="120000" extrusionOk="0">
                <a:moveTo>
                  <a:pt x="120000" y="120000"/>
                </a:moveTo>
                <a:lnTo>
                  <a:pt x="120000" y="120000"/>
                </a:lnTo>
                <a:lnTo>
                  <a:pt x="72000" y="120000"/>
                </a:lnTo>
                <a:lnTo>
                  <a:pt x="72000" y="120000"/>
                </a:lnTo>
                <a:lnTo>
                  <a:pt x="72000" y="120000"/>
                </a:lnTo>
                <a:lnTo>
                  <a:pt x="72000" y="120000"/>
                </a:lnTo>
                <a:lnTo>
                  <a:pt x="72000" y="120000"/>
                </a:lnTo>
                <a:lnTo>
                  <a:pt x="0" y="120000"/>
                </a:lnTo>
                <a:lnTo>
                  <a:pt x="0" y="120000"/>
                </a:lnTo>
                <a:lnTo>
                  <a:pt x="0" y="0"/>
                </a:lnTo>
                <a:lnTo>
                  <a:pt x="0" y="0"/>
                </a:lnTo>
                <a:lnTo>
                  <a:pt x="72000" y="0"/>
                </a:lnTo>
                <a:lnTo>
                  <a:pt x="72000" y="0"/>
                </a:lnTo>
                <a:lnTo>
                  <a:pt x="72000" y="0"/>
                </a:lnTo>
                <a:lnTo>
                  <a:pt x="72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3" name="Shape 1343"/>
          <p:cNvSpPr/>
          <p:nvPr/>
        </p:nvSpPr>
        <p:spPr>
          <a:xfrm>
            <a:off x="3495678" y="2486027"/>
            <a:ext cx="5953" cy="3175"/>
          </a:xfrm>
          <a:custGeom>
            <a:avLst/>
            <a:gdLst/>
            <a:ahLst/>
            <a:cxnLst/>
            <a:rect l="0" t="0" r="0" b="0"/>
            <a:pathLst>
              <a:path w="120000" h="120000" extrusionOk="0">
                <a:moveTo>
                  <a:pt x="120000" y="120000"/>
                </a:moveTo>
                <a:lnTo>
                  <a:pt x="120000" y="120000"/>
                </a:lnTo>
                <a:lnTo>
                  <a:pt x="72000" y="120000"/>
                </a:lnTo>
                <a:lnTo>
                  <a:pt x="72000" y="120000"/>
                </a:lnTo>
                <a:lnTo>
                  <a:pt x="72000" y="120000"/>
                </a:lnTo>
                <a:lnTo>
                  <a:pt x="72000" y="120000"/>
                </a:lnTo>
                <a:lnTo>
                  <a:pt x="72000" y="120000"/>
                </a:lnTo>
                <a:lnTo>
                  <a:pt x="0" y="120000"/>
                </a:lnTo>
                <a:lnTo>
                  <a:pt x="0" y="120000"/>
                </a:lnTo>
                <a:lnTo>
                  <a:pt x="0" y="0"/>
                </a:lnTo>
                <a:lnTo>
                  <a:pt x="0" y="0"/>
                </a:lnTo>
                <a:lnTo>
                  <a:pt x="72000" y="0"/>
                </a:lnTo>
                <a:lnTo>
                  <a:pt x="72000" y="0"/>
                </a:lnTo>
                <a:lnTo>
                  <a:pt x="72000" y="0"/>
                </a:lnTo>
                <a:lnTo>
                  <a:pt x="72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4" name="Shape 1344"/>
          <p:cNvSpPr/>
          <p:nvPr/>
        </p:nvSpPr>
        <p:spPr>
          <a:xfrm>
            <a:off x="3130154" y="2271713"/>
            <a:ext cx="4762" cy="4763"/>
          </a:xfrm>
          <a:custGeom>
            <a:avLst/>
            <a:gdLst/>
            <a:ahLst/>
            <a:cxnLst/>
            <a:rect l="0" t="0" r="0" b="0"/>
            <a:pathLst>
              <a:path w="120000" h="120000" extrusionOk="0">
                <a:moveTo>
                  <a:pt x="120000" y="120000"/>
                </a:move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5" name="Shape 1345"/>
          <p:cNvSpPr/>
          <p:nvPr/>
        </p:nvSpPr>
        <p:spPr>
          <a:xfrm>
            <a:off x="3130154" y="2271713"/>
            <a:ext cx="4762" cy="4763"/>
          </a:xfrm>
          <a:custGeom>
            <a:avLst/>
            <a:gdLst/>
            <a:ahLst/>
            <a:cxnLst/>
            <a:rect l="0" t="0" r="0" b="0"/>
            <a:pathLst>
              <a:path w="120000" h="120000" extrusionOk="0">
                <a:moveTo>
                  <a:pt x="120000" y="120000"/>
                </a:move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6" name="Shape 1346"/>
          <p:cNvSpPr/>
          <p:nvPr/>
        </p:nvSpPr>
        <p:spPr>
          <a:xfrm>
            <a:off x="3527825" y="2108202"/>
            <a:ext cx="7143" cy="3175"/>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0" y="0"/>
                </a:lnTo>
                <a:lnTo>
                  <a:pt x="0" y="0"/>
                </a:lnTo>
                <a:lnTo>
                  <a:pt x="0" y="0"/>
                </a:lnTo>
                <a:lnTo>
                  <a:pt x="4000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7" name="Shape 1347"/>
          <p:cNvSpPr/>
          <p:nvPr/>
        </p:nvSpPr>
        <p:spPr>
          <a:xfrm>
            <a:off x="3527825" y="2108202"/>
            <a:ext cx="7143" cy="3175"/>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0" y="0"/>
                </a:lnTo>
                <a:lnTo>
                  <a:pt x="0" y="0"/>
                </a:lnTo>
                <a:lnTo>
                  <a:pt x="0" y="0"/>
                </a:lnTo>
                <a:lnTo>
                  <a:pt x="40000" y="0"/>
                </a:lnTo>
                <a:lnTo>
                  <a:pt x="40000" y="0"/>
                </a:lnTo>
                <a:lnTo>
                  <a:pt x="40000" y="0"/>
                </a:lnTo>
                <a:lnTo>
                  <a:pt x="4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8" name="Shape 1348"/>
          <p:cNvSpPr/>
          <p:nvPr/>
        </p:nvSpPr>
        <p:spPr>
          <a:xfrm>
            <a:off x="3184923" y="2279651"/>
            <a:ext cx="4762" cy="3175"/>
          </a:xfrm>
          <a:custGeom>
            <a:avLst/>
            <a:gdLst/>
            <a:ahLst/>
            <a:cxnLst/>
            <a:rect l="0" t="0" r="0" b="0"/>
            <a:pathLst>
              <a:path w="120000" h="120000" extrusionOk="0">
                <a:moveTo>
                  <a:pt x="60000" y="0"/>
                </a:move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49" name="Shape 1349"/>
          <p:cNvSpPr/>
          <p:nvPr/>
        </p:nvSpPr>
        <p:spPr>
          <a:xfrm>
            <a:off x="3184923" y="2279651"/>
            <a:ext cx="4762" cy="3175"/>
          </a:xfrm>
          <a:custGeom>
            <a:avLst/>
            <a:gdLst/>
            <a:ahLst/>
            <a:cxnLst/>
            <a:rect l="0" t="0" r="0" b="0"/>
            <a:pathLst>
              <a:path w="120000" h="120000" extrusionOk="0">
                <a:moveTo>
                  <a:pt x="60000" y="0"/>
                </a:move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0" name="Shape 1350"/>
          <p:cNvSpPr/>
          <p:nvPr/>
        </p:nvSpPr>
        <p:spPr>
          <a:xfrm>
            <a:off x="3394475" y="2325690"/>
            <a:ext cx="7143"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40000" y="120000"/>
                </a:lnTo>
                <a:lnTo>
                  <a:pt x="40000" y="120000"/>
                </a:lnTo>
                <a:lnTo>
                  <a:pt x="40000" y="120000"/>
                </a:lnTo>
                <a:lnTo>
                  <a:pt x="80000" y="120000"/>
                </a:lnTo>
                <a:lnTo>
                  <a:pt x="80000" y="120000"/>
                </a:lnTo>
                <a:lnTo>
                  <a:pt x="80000" y="120000"/>
                </a:lnTo>
                <a:lnTo>
                  <a:pt x="80000" y="120000"/>
                </a:lnTo>
                <a:lnTo>
                  <a:pt x="8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1" name="Shape 1351"/>
          <p:cNvSpPr/>
          <p:nvPr/>
        </p:nvSpPr>
        <p:spPr>
          <a:xfrm>
            <a:off x="3394475" y="2325690"/>
            <a:ext cx="7143"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0" y="120000"/>
                </a:lnTo>
                <a:lnTo>
                  <a:pt x="0" y="120000"/>
                </a:lnTo>
                <a:lnTo>
                  <a:pt x="40000" y="120000"/>
                </a:lnTo>
                <a:lnTo>
                  <a:pt x="40000" y="120000"/>
                </a:lnTo>
                <a:lnTo>
                  <a:pt x="40000" y="120000"/>
                </a:lnTo>
                <a:lnTo>
                  <a:pt x="80000" y="120000"/>
                </a:lnTo>
                <a:lnTo>
                  <a:pt x="80000" y="120000"/>
                </a:lnTo>
                <a:lnTo>
                  <a:pt x="80000" y="120000"/>
                </a:lnTo>
                <a:lnTo>
                  <a:pt x="80000" y="120000"/>
                </a:lnTo>
                <a:lnTo>
                  <a:pt x="8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2" name="Shape 1352"/>
          <p:cNvSpPr/>
          <p:nvPr/>
        </p:nvSpPr>
        <p:spPr>
          <a:xfrm>
            <a:off x="3443291" y="2443165"/>
            <a:ext cx="8335" cy="4763"/>
          </a:xfrm>
          <a:custGeom>
            <a:avLst/>
            <a:gdLst/>
            <a:ahLst/>
            <a:cxnLst/>
            <a:rect l="0" t="0" r="0" b="0"/>
            <a:pathLst>
              <a:path w="120000" h="120000" extrusionOk="0">
                <a:moveTo>
                  <a:pt x="85714" y="0"/>
                </a:moveTo>
                <a:lnTo>
                  <a:pt x="85714" y="0"/>
                </a:lnTo>
                <a:lnTo>
                  <a:pt x="85714" y="0"/>
                </a:lnTo>
                <a:lnTo>
                  <a:pt x="85714"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120000"/>
                </a:lnTo>
                <a:lnTo>
                  <a:pt x="0" y="0"/>
                </a:lnTo>
                <a:lnTo>
                  <a:pt x="0" y="0"/>
                </a:lnTo>
                <a:lnTo>
                  <a:pt x="0" y="0"/>
                </a:lnTo>
                <a:lnTo>
                  <a:pt x="0" y="0"/>
                </a:lnTo>
                <a:lnTo>
                  <a:pt x="51428" y="0"/>
                </a:lnTo>
                <a:lnTo>
                  <a:pt x="51428" y="0"/>
                </a:lnTo>
                <a:lnTo>
                  <a:pt x="51428" y="0"/>
                </a:lnTo>
                <a:lnTo>
                  <a:pt x="51428" y="0"/>
                </a:lnTo>
                <a:lnTo>
                  <a:pt x="85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3" name="Shape 1353"/>
          <p:cNvSpPr/>
          <p:nvPr/>
        </p:nvSpPr>
        <p:spPr>
          <a:xfrm>
            <a:off x="3443291" y="2443165"/>
            <a:ext cx="8335" cy="4763"/>
          </a:xfrm>
          <a:custGeom>
            <a:avLst/>
            <a:gdLst/>
            <a:ahLst/>
            <a:cxnLst/>
            <a:rect l="0" t="0" r="0" b="0"/>
            <a:pathLst>
              <a:path w="120000" h="120000" extrusionOk="0">
                <a:moveTo>
                  <a:pt x="85714" y="0"/>
                </a:moveTo>
                <a:lnTo>
                  <a:pt x="85714" y="0"/>
                </a:lnTo>
                <a:lnTo>
                  <a:pt x="85714" y="0"/>
                </a:lnTo>
                <a:lnTo>
                  <a:pt x="85714"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120000"/>
                </a:lnTo>
                <a:lnTo>
                  <a:pt x="0" y="0"/>
                </a:lnTo>
                <a:lnTo>
                  <a:pt x="0" y="0"/>
                </a:lnTo>
                <a:lnTo>
                  <a:pt x="0" y="0"/>
                </a:lnTo>
                <a:lnTo>
                  <a:pt x="0" y="0"/>
                </a:lnTo>
                <a:lnTo>
                  <a:pt x="51428" y="0"/>
                </a:lnTo>
                <a:lnTo>
                  <a:pt x="51428" y="0"/>
                </a:lnTo>
                <a:lnTo>
                  <a:pt x="51428" y="0"/>
                </a:lnTo>
                <a:lnTo>
                  <a:pt x="51428" y="0"/>
                </a:lnTo>
                <a:lnTo>
                  <a:pt x="8571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4" name="Shape 1354"/>
          <p:cNvSpPr/>
          <p:nvPr/>
        </p:nvSpPr>
        <p:spPr>
          <a:xfrm>
            <a:off x="3425432" y="2390778"/>
            <a:ext cx="8335" cy="11113"/>
          </a:xfrm>
          <a:custGeom>
            <a:avLst/>
            <a:gdLst/>
            <a:ahLst/>
            <a:cxnLst/>
            <a:rect l="0" t="0" r="0" b="0"/>
            <a:pathLst>
              <a:path w="120000" h="120000" extrusionOk="0">
                <a:moveTo>
                  <a:pt x="119999" y="85714"/>
                </a:moveTo>
                <a:lnTo>
                  <a:pt x="119999" y="85714"/>
                </a:lnTo>
                <a:lnTo>
                  <a:pt x="119999" y="85714"/>
                </a:lnTo>
                <a:lnTo>
                  <a:pt x="68571" y="85714"/>
                </a:lnTo>
                <a:lnTo>
                  <a:pt x="68571" y="119999"/>
                </a:lnTo>
                <a:lnTo>
                  <a:pt x="68571" y="119999"/>
                </a:lnTo>
                <a:lnTo>
                  <a:pt x="68571" y="119999"/>
                </a:lnTo>
                <a:lnTo>
                  <a:pt x="68571" y="119999"/>
                </a:lnTo>
                <a:lnTo>
                  <a:pt x="34285" y="119999"/>
                </a:lnTo>
                <a:lnTo>
                  <a:pt x="34285" y="119999"/>
                </a:lnTo>
                <a:lnTo>
                  <a:pt x="34285" y="119999"/>
                </a:lnTo>
                <a:lnTo>
                  <a:pt x="34285" y="85714"/>
                </a:lnTo>
                <a:lnTo>
                  <a:pt x="34285" y="85714"/>
                </a:lnTo>
                <a:lnTo>
                  <a:pt x="34285" y="85714"/>
                </a:lnTo>
                <a:lnTo>
                  <a:pt x="0" y="85714"/>
                </a:lnTo>
                <a:lnTo>
                  <a:pt x="0" y="85714"/>
                </a:lnTo>
                <a:lnTo>
                  <a:pt x="34285" y="85714"/>
                </a:lnTo>
                <a:lnTo>
                  <a:pt x="34285" y="85714"/>
                </a:lnTo>
                <a:lnTo>
                  <a:pt x="34285" y="85714"/>
                </a:lnTo>
                <a:lnTo>
                  <a:pt x="34285" y="51428"/>
                </a:lnTo>
                <a:lnTo>
                  <a:pt x="34285" y="51428"/>
                </a:lnTo>
                <a:lnTo>
                  <a:pt x="34285" y="51428"/>
                </a:lnTo>
                <a:lnTo>
                  <a:pt x="34285" y="51428"/>
                </a:lnTo>
                <a:lnTo>
                  <a:pt x="34285" y="51428"/>
                </a:lnTo>
                <a:lnTo>
                  <a:pt x="34285" y="0"/>
                </a:lnTo>
                <a:lnTo>
                  <a:pt x="34285" y="0"/>
                </a:lnTo>
                <a:lnTo>
                  <a:pt x="68571" y="0"/>
                </a:lnTo>
                <a:lnTo>
                  <a:pt x="68571" y="0"/>
                </a:lnTo>
                <a:lnTo>
                  <a:pt x="68571" y="51428"/>
                </a:lnTo>
                <a:lnTo>
                  <a:pt x="68571" y="51428"/>
                </a:lnTo>
                <a:lnTo>
                  <a:pt x="68571" y="51428"/>
                </a:lnTo>
                <a:lnTo>
                  <a:pt x="34285" y="51428"/>
                </a:lnTo>
                <a:lnTo>
                  <a:pt x="34285" y="51428"/>
                </a:lnTo>
                <a:lnTo>
                  <a:pt x="68571" y="51428"/>
                </a:lnTo>
                <a:lnTo>
                  <a:pt x="68571" y="51428"/>
                </a:lnTo>
                <a:lnTo>
                  <a:pt x="68571" y="51428"/>
                </a:lnTo>
                <a:lnTo>
                  <a:pt x="68571" y="85714"/>
                </a:lnTo>
                <a:lnTo>
                  <a:pt x="68571" y="85714"/>
                </a:lnTo>
                <a:lnTo>
                  <a:pt x="119999" y="8571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5" name="Shape 1355"/>
          <p:cNvSpPr/>
          <p:nvPr/>
        </p:nvSpPr>
        <p:spPr>
          <a:xfrm>
            <a:off x="3425432" y="2390778"/>
            <a:ext cx="8335" cy="11113"/>
          </a:xfrm>
          <a:custGeom>
            <a:avLst/>
            <a:gdLst/>
            <a:ahLst/>
            <a:cxnLst/>
            <a:rect l="0" t="0" r="0" b="0"/>
            <a:pathLst>
              <a:path w="120000" h="120000" extrusionOk="0">
                <a:moveTo>
                  <a:pt x="119999" y="85714"/>
                </a:moveTo>
                <a:lnTo>
                  <a:pt x="119999" y="85714"/>
                </a:lnTo>
                <a:lnTo>
                  <a:pt x="119999" y="85714"/>
                </a:lnTo>
                <a:lnTo>
                  <a:pt x="68571" y="85714"/>
                </a:lnTo>
                <a:lnTo>
                  <a:pt x="68571" y="119999"/>
                </a:lnTo>
                <a:lnTo>
                  <a:pt x="68571" y="119999"/>
                </a:lnTo>
                <a:lnTo>
                  <a:pt x="68571" y="119999"/>
                </a:lnTo>
                <a:lnTo>
                  <a:pt x="68571" y="119999"/>
                </a:lnTo>
                <a:lnTo>
                  <a:pt x="34285" y="119999"/>
                </a:lnTo>
                <a:lnTo>
                  <a:pt x="34285" y="119999"/>
                </a:lnTo>
                <a:lnTo>
                  <a:pt x="34285" y="119999"/>
                </a:lnTo>
                <a:lnTo>
                  <a:pt x="34285" y="85714"/>
                </a:lnTo>
                <a:lnTo>
                  <a:pt x="34285" y="85714"/>
                </a:lnTo>
                <a:lnTo>
                  <a:pt x="34285" y="85714"/>
                </a:lnTo>
                <a:lnTo>
                  <a:pt x="0" y="85714"/>
                </a:lnTo>
                <a:lnTo>
                  <a:pt x="0" y="85714"/>
                </a:lnTo>
                <a:lnTo>
                  <a:pt x="34285" y="85714"/>
                </a:lnTo>
                <a:lnTo>
                  <a:pt x="34285" y="85714"/>
                </a:lnTo>
                <a:lnTo>
                  <a:pt x="34285" y="85714"/>
                </a:lnTo>
                <a:lnTo>
                  <a:pt x="34285" y="51428"/>
                </a:lnTo>
                <a:lnTo>
                  <a:pt x="34285" y="51428"/>
                </a:lnTo>
                <a:lnTo>
                  <a:pt x="34285" y="51428"/>
                </a:lnTo>
                <a:lnTo>
                  <a:pt x="34285" y="51428"/>
                </a:lnTo>
                <a:lnTo>
                  <a:pt x="34285" y="51428"/>
                </a:lnTo>
                <a:lnTo>
                  <a:pt x="34285" y="0"/>
                </a:lnTo>
                <a:lnTo>
                  <a:pt x="34285" y="0"/>
                </a:lnTo>
                <a:lnTo>
                  <a:pt x="68571" y="0"/>
                </a:lnTo>
                <a:lnTo>
                  <a:pt x="68571" y="0"/>
                </a:lnTo>
                <a:lnTo>
                  <a:pt x="68571" y="51428"/>
                </a:lnTo>
                <a:lnTo>
                  <a:pt x="68571" y="51428"/>
                </a:lnTo>
                <a:lnTo>
                  <a:pt x="68571" y="51428"/>
                </a:lnTo>
                <a:lnTo>
                  <a:pt x="34285" y="51428"/>
                </a:lnTo>
                <a:lnTo>
                  <a:pt x="34285" y="51428"/>
                </a:lnTo>
                <a:lnTo>
                  <a:pt x="68571" y="51428"/>
                </a:lnTo>
                <a:lnTo>
                  <a:pt x="68571" y="51428"/>
                </a:lnTo>
                <a:lnTo>
                  <a:pt x="68571" y="51428"/>
                </a:lnTo>
                <a:lnTo>
                  <a:pt x="68571" y="85714"/>
                </a:lnTo>
                <a:lnTo>
                  <a:pt x="68571" y="85714"/>
                </a:lnTo>
                <a:lnTo>
                  <a:pt x="119999" y="8571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6" name="Shape 1356"/>
          <p:cNvSpPr/>
          <p:nvPr/>
        </p:nvSpPr>
        <p:spPr>
          <a:xfrm>
            <a:off x="3184922" y="2276477"/>
            <a:ext cx="10716" cy="3175"/>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53333" y="120000"/>
                </a:lnTo>
                <a:lnTo>
                  <a:pt x="53333" y="120000"/>
                </a:lnTo>
                <a:lnTo>
                  <a:pt x="53333" y="120000"/>
                </a:lnTo>
                <a:lnTo>
                  <a:pt x="26666" y="120000"/>
                </a:lnTo>
                <a:lnTo>
                  <a:pt x="26666" y="120000"/>
                </a:lnTo>
                <a:lnTo>
                  <a:pt x="26666" y="120000"/>
                </a:lnTo>
                <a:lnTo>
                  <a:pt x="26666" y="120000"/>
                </a:lnTo>
                <a:lnTo>
                  <a:pt x="26666" y="120000"/>
                </a:lnTo>
                <a:lnTo>
                  <a:pt x="0" y="120000"/>
                </a:lnTo>
                <a:lnTo>
                  <a:pt x="0" y="0"/>
                </a:lnTo>
                <a:lnTo>
                  <a:pt x="26666" y="0"/>
                </a:lnTo>
                <a:lnTo>
                  <a:pt x="26666" y="0"/>
                </a:lnTo>
                <a:lnTo>
                  <a:pt x="26666" y="0"/>
                </a:lnTo>
                <a:lnTo>
                  <a:pt x="26666" y="0"/>
                </a:lnTo>
                <a:lnTo>
                  <a:pt x="26666" y="0"/>
                </a:lnTo>
                <a:lnTo>
                  <a:pt x="53333" y="0"/>
                </a:lnTo>
                <a:lnTo>
                  <a:pt x="53333" y="0"/>
                </a:lnTo>
                <a:lnTo>
                  <a:pt x="53333" y="0"/>
                </a:lnTo>
                <a:lnTo>
                  <a:pt x="80000" y="0"/>
                </a:lnTo>
                <a:lnTo>
                  <a:pt x="80000" y="0"/>
                </a:lnTo>
                <a:lnTo>
                  <a:pt x="80000" y="0"/>
                </a:lnTo>
                <a:lnTo>
                  <a:pt x="80000" y="0"/>
                </a:lnTo>
                <a:lnTo>
                  <a:pt x="120000" y="0"/>
                </a:lnTo>
                <a:lnTo>
                  <a:pt x="120000" y="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7" name="Shape 1357"/>
          <p:cNvSpPr/>
          <p:nvPr/>
        </p:nvSpPr>
        <p:spPr>
          <a:xfrm>
            <a:off x="3184922" y="2276477"/>
            <a:ext cx="10716" cy="3175"/>
          </a:xfrm>
          <a:custGeom>
            <a:avLst/>
            <a:gdLst/>
            <a:ahLst/>
            <a:cxnLst/>
            <a:rect l="0" t="0" r="0" b="0"/>
            <a:pathLst>
              <a:path w="120000" h="120000" extrusionOk="0">
                <a:moveTo>
                  <a:pt x="120000" y="120000"/>
                </a:moveTo>
                <a:lnTo>
                  <a:pt x="120000" y="120000"/>
                </a:lnTo>
                <a:lnTo>
                  <a:pt x="80000" y="120000"/>
                </a:lnTo>
                <a:lnTo>
                  <a:pt x="80000" y="120000"/>
                </a:lnTo>
                <a:lnTo>
                  <a:pt x="80000" y="120000"/>
                </a:lnTo>
                <a:lnTo>
                  <a:pt x="80000" y="120000"/>
                </a:lnTo>
                <a:lnTo>
                  <a:pt x="53333" y="120000"/>
                </a:lnTo>
                <a:lnTo>
                  <a:pt x="53333" y="120000"/>
                </a:lnTo>
                <a:lnTo>
                  <a:pt x="53333" y="120000"/>
                </a:lnTo>
                <a:lnTo>
                  <a:pt x="26666" y="120000"/>
                </a:lnTo>
                <a:lnTo>
                  <a:pt x="26666" y="120000"/>
                </a:lnTo>
                <a:lnTo>
                  <a:pt x="26666" y="120000"/>
                </a:lnTo>
                <a:lnTo>
                  <a:pt x="26666" y="120000"/>
                </a:lnTo>
                <a:lnTo>
                  <a:pt x="26666" y="120000"/>
                </a:lnTo>
                <a:lnTo>
                  <a:pt x="0" y="120000"/>
                </a:lnTo>
                <a:lnTo>
                  <a:pt x="0" y="0"/>
                </a:lnTo>
                <a:lnTo>
                  <a:pt x="26666" y="0"/>
                </a:lnTo>
                <a:lnTo>
                  <a:pt x="26666" y="0"/>
                </a:lnTo>
                <a:lnTo>
                  <a:pt x="26666" y="0"/>
                </a:lnTo>
                <a:lnTo>
                  <a:pt x="26666" y="0"/>
                </a:lnTo>
                <a:lnTo>
                  <a:pt x="26666" y="0"/>
                </a:lnTo>
                <a:lnTo>
                  <a:pt x="53333" y="0"/>
                </a:lnTo>
                <a:lnTo>
                  <a:pt x="53333" y="0"/>
                </a:lnTo>
                <a:lnTo>
                  <a:pt x="53333" y="0"/>
                </a:lnTo>
                <a:lnTo>
                  <a:pt x="80000" y="0"/>
                </a:lnTo>
                <a:lnTo>
                  <a:pt x="80000" y="0"/>
                </a:lnTo>
                <a:lnTo>
                  <a:pt x="80000" y="0"/>
                </a:lnTo>
                <a:lnTo>
                  <a:pt x="80000" y="0"/>
                </a:lnTo>
                <a:lnTo>
                  <a:pt x="120000" y="0"/>
                </a:lnTo>
                <a:lnTo>
                  <a:pt x="120000" y="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8" name="Shape 1358"/>
          <p:cNvSpPr/>
          <p:nvPr/>
        </p:nvSpPr>
        <p:spPr>
          <a:xfrm>
            <a:off x="3548066" y="2114553"/>
            <a:ext cx="16669" cy="7937"/>
          </a:xfrm>
          <a:custGeom>
            <a:avLst/>
            <a:gdLst/>
            <a:ahLst/>
            <a:cxnLst/>
            <a:rect l="0" t="0" r="0" b="0"/>
            <a:pathLst>
              <a:path w="120000" h="120000" extrusionOk="0">
                <a:moveTo>
                  <a:pt x="42857" y="0"/>
                </a:moveTo>
                <a:lnTo>
                  <a:pt x="42857" y="0"/>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72000"/>
                </a:lnTo>
                <a:lnTo>
                  <a:pt x="94285" y="72000"/>
                </a:lnTo>
                <a:lnTo>
                  <a:pt x="119999" y="72000"/>
                </a:lnTo>
                <a:lnTo>
                  <a:pt x="119999" y="72000"/>
                </a:lnTo>
                <a:lnTo>
                  <a:pt x="119999" y="72000"/>
                </a:lnTo>
                <a:lnTo>
                  <a:pt x="94285" y="72000"/>
                </a:lnTo>
                <a:lnTo>
                  <a:pt x="94285" y="72000"/>
                </a:lnTo>
                <a:lnTo>
                  <a:pt x="94285" y="120000"/>
                </a:lnTo>
                <a:lnTo>
                  <a:pt x="94285" y="120000"/>
                </a:lnTo>
                <a:lnTo>
                  <a:pt x="94285" y="120000"/>
                </a:lnTo>
                <a:lnTo>
                  <a:pt x="77142" y="120000"/>
                </a:lnTo>
                <a:lnTo>
                  <a:pt x="77142" y="120000"/>
                </a:lnTo>
                <a:lnTo>
                  <a:pt x="77142" y="120000"/>
                </a:lnTo>
                <a:lnTo>
                  <a:pt x="77142" y="72000"/>
                </a:lnTo>
                <a:lnTo>
                  <a:pt x="77142" y="72000"/>
                </a:lnTo>
                <a:lnTo>
                  <a:pt x="59999" y="72000"/>
                </a:lnTo>
                <a:lnTo>
                  <a:pt x="59999" y="72000"/>
                </a:lnTo>
                <a:lnTo>
                  <a:pt x="59999" y="72000"/>
                </a:lnTo>
                <a:lnTo>
                  <a:pt x="59999" y="72000"/>
                </a:lnTo>
                <a:lnTo>
                  <a:pt x="42857" y="72000"/>
                </a:lnTo>
                <a:lnTo>
                  <a:pt x="42857" y="72000"/>
                </a:lnTo>
                <a:lnTo>
                  <a:pt x="42857" y="72000"/>
                </a:lnTo>
                <a:lnTo>
                  <a:pt x="42857" y="72000"/>
                </a:lnTo>
                <a:lnTo>
                  <a:pt x="25714" y="72000"/>
                </a:lnTo>
                <a:lnTo>
                  <a:pt x="25714" y="72000"/>
                </a:lnTo>
                <a:lnTo>
                  <a:pt x="25714" y="72000"/>
                </a:lnTo>
                <a:lnTo>
                  <a:pt x="25714" y="72000"/>
                </a:lnTo>
                <a:lnTo>
                  <a:pt x="25714" y="72000"/>
                </a:lnTo>
                <a:lnTo>
                  <a:pt x="0" y="72000"/>
                </a:lnTo>
                <a:lnTo>
                  <a:pt x="0" y="72000"/>
                </a:lnTo>
                <a:lnTo>
                  <a:pt x="0" y="0"/>
                </a:lnTo>
                <a:lnTo>
                  <a:pt x="0" y="0"/>
                </a:lnTo>
                <a:lnTo>
                  <a:pt x="0" y="0"/>
                </a:lnTo>
                <a:lnTo>
                  <a:pt x="25714" y="0"/>
                </a:lnTo>
                <a:lnTo>
                  <a:pt x="25714" y="0"/>
                </a:lnTo>
                <a:lnTo>
                  <a:pt x="25714" y="0"/>
                </a:lnTo>
                <a:lnTo>
                  <a:pt x="25714" y="0"/>
                </a:lnTo>
                <a:lnTo>
                  <a:pt x="42857" y="0"/>
                </a:lnTo>
                <a:lnTo>
                  <a:pt x="42857" y="0"/>
                </a:lnTo>
                <a:lnTo>
                  <a:pt x="42857" y="0"/>
                </a:lnTo>
                <a:lnTo>
                  <a:pt x="42857"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59" name="Shape 1359"/>
          <p:cNvSpPr/>
          <p:nvPr/>
        </p:nvSpPr>
        <p:spPr>
          <a:xfrm>
            <a:off x="3548066" y="2114553"/>
            <a:ext cx="16669" cy="7937"/>
          </a:xfrm>
          <a:custGeom>
            <a:avLst/>
            <a:gdLst/>
            <a:ahLst/>
            <a:cxnLst/>
            <a:rect l="0" t="0" r="0" b="0"/>
            <a:pathLst>
              <a:path w="120000" h="120000" extrusionOk="0">
                <a:moveTo>
                  <a:pt x="42857" y="0"/>
                </a:moveTo>
                <a:lnTo>
                  <a:pt x="42857" y="0"/>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72000"/>
                </a:lnTo>
                <a:lnTo>
                  <a:pt x="94285" y="72000"/>
                </a:lnTo>
                <a:lnTo>
                  <a:pt x="119999" y="72000"/>
                </a:lnTo>
                <a:lnTo>
                  <a:pt x="119999" y="72000"/>
                </a:lnTo>
                <a:lnTo>
                  <a:pt x="119999" y="72000"/>
                </a:lnTo>
                <a:lnTo>
                  <a:pt x="94285" y="72000"/>
                </a:lnTo>
                <a:lnTo>
                  <a:pt x="94285" y="72000"/>
                </a:lnTo>
                <a:lnTo>
                  <a:pt x="94285" y="120000"/>
                </a:lnTo>
                <a:lnTo>
                  <a:pt x="94285" y="120000"/>
                </a:lnTo>
                <a:lnTo>
                  <a:pt x="94285" y="120000"/>
                </a:lnTo>
                <a:lnTo>
                  <a:pt x="77142" y="120000"/>
                </a:lnTo>
                <a:lnTo>
                  <a:pt x="77142" y="120000"/>
                </a:lnTo>
                <a:lnTo>
                  <a:pt x="77142" y="120000"/>
                </a:lnTo>
                <a:lnTo>
                  <a:pt x="77142" y="72000"/>
                </a:lnTo>
                <a:lnTo>
                  <a:pt x="77142" y="72000"/>
                </a:lnTo>
                <a:lnTo>
                  <a:pt x="59999" y="72000"/>
                </a:lnTo>
                <a:lnTo>
                  <a:pt x="59999" y="72000"/>
                </a:lnTo>
                <a:lnTo>
                  <a:pt x="59999" y="72000"/>
                </a:lnTo>
                <a:lnTo>
                  <a:pt x="59999" y="72000"/>
                </a:lnTo>
                <a:lnTo>
                  <a:pt x="42857" y="72000"/>
                </a:lnTo>
                <a:lnTo>
                  <a:pt x="42857" y="72000"/>
                </a:lnTo>
                <a:lnTo>
                  <a:pt x="42857" y="72000"/>
                </a:lnTo>
                <a:lnTo>
                  <a:pt x="42857" y="72000"/>
                </a:lnTo>
                <a:lnTo>
                  <a:pt x="25714" y="72000"/>
                </a:lnTo>
                <a:lnTo>
                  <a:pt x="25714" y="72000"/>
                </a:lnTo>
                <a:lnTo>
                  <a:pt x="25714" y="72000"/>
                </a:lnTo>
                <a:lnTo>
                  <a:pt x="25714" y="72000"/>
                </a:lnTo>
                <a:lnTo>
                  <a:pt x="25714" y="72000"/>
                </a:lnTo>
                <a:lnTo>
                  <a:pt x="0" y="72000"/>
                </a:lnTo>
                <a:lnTo>
                  <a:pt x="0" y="72000"/>
                </a:lnTo>
                <a:lnTo>
                  <a:pt x="0" y="0"/>
                </a:lnTo>
                <a:lnTo>
                  <a:pt x="0" y="0"/>
                </a:lnTo>
                <a:lnTo>
                  <a:pt x="0" y="0"/>
                </a:lnTo>
                <a:lnTo>
                  <a:pt x="25714" y="0"/>
                </a:lnTo>
                <a:lnTo>
                  <a:pt x="25714" y="0"/>
                </a:lnTo>
                <a:lnTo>
                  <a:pt x="25714" y="0"/>
                </a:lnTo>
                <a:lnTo>
                  <a:pt x="25714" y="0"/>
                </a:lnTo>
                <a:lnTo>
                  <a:pt x="42857" y="0"/>
                </a:lnTo>
                <a:lnTo>
                  <a:pt x="42857" y="0"/>
                </a:lnTo>
                <a:lnTo>
                  <a:pt x="42857" y="0"/>
                </a:lnTo>
                <a:lnTo>
                  <a:pt x="42857"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0" name="Shape 1360"/>
          <p:cNvSpPr/>
          <p:nvPr/>
        </p:nvSpPr>
        <p:spPr>
          <a:xfrm>
            <a:off x="3163494" y="2251078"/>
            <a:ext cx="23813" cy="7937"/>
          </a:xfrm>
          <a:custGeom>
            <a:avLst/>
            <a:gdLst/>
            <a:ahLst/>
            <a:cxnLst/>
            <a:rect l="0" t="0" r="0" b="0"/>
            <a:pathLst>
              <a:path w="120000" h="120000" extrusionOk="0">
                <a:moveTo>
                  <a:pt x="66000" y="0"/>
                </a:moveTo>
                <a:lnTo>
                  <a:pt x="66000" y="48000"/>
                </a:lnTo>
                <a:lnTo>
                  <a:pt x="66000" y="48000"/>
                </a:lnTo>
                <a:lnTo>
                  <a:pt x="66000" y="48000"/>
                </a:lnTo>
                <a:lnTo>
                  <a:pt x="78000" y="48000"/>
                </a:lnTo>
                <a:lnTo>
                  <a:pt x="78000" y="48000"/>
                </a:lnTo>
                <a:lnTo>
                  <a:pt x="78000" y="48000"/>
                </a:lnTo>
                <a:lnTo>
                  <a:pt x="78000" y="48000"/>
                </a:lnTo>
                <a:lnTo>
                  <a:pt x="96000" y="48000"/>
                </a:lnTo>
                <a:lnTo>
                  <a:pt x="96000" y="48000"/>
                </a:lnTo>
                <a:lnTo>
                  <a:pt x="96000" y="48000"/>
                </a:lnTo>
                <a:lnTo>
                  <a:pt x="108000" y="48000"/>
                </a:lnTo>
                <a:lnTo>
                  <a:pt x="108000" y="48000"/>
                </a:lnTo>
                <a:lnTo>
                  <a:pt x="108000" y="48000"/>
                </a:lnTo>
                <a:lnTo>
                  <a:pt x="108000" y="48000"/>
                </a:lnTo>
                <a:lnTo>
                  <a:pt x="120000" y="48000"/>
                </a:lnTo>
                <a:lnTo>
                  <a:pt x="120000" y="48000"/>
                </a:lnTo>
                <a:lnTo>
                  <a:pt x="120000" y="48000"/>
                </a:lnTo>
                <a:lnTo>
                  <a:pt x="108000" y="48000"/>
                </a:lnTo>
                <a:lnTo>
                  <a:pt x="108000" y="48000"/>
                </a:lnTo>
                <a:lnTo>
                  <a:pt x="108000" y="48000"/>
                </a:lnTo>
                <a:lnTo>
                  <a:pt x="108000" y="48000"/>
                </a:lnTo>
                <a:lnTo>
                  <a:pt x="96000" y="48000"/>
                </a:lnTo>
                <a:lnTo>
                  <a:pt x="96000" y="48000"/>
                </a:lnTo>
                <a:lnTo>
                  <a:pt x="96000" y="48000"/>
                </a:lnTo>
                <a:lnTo>
                  <a:pt x="78000" y="48000"/>
                </a:lnTo>
                <a:lnTo>
                  <a:pt x="78000" y="48000"/>
                </a:lnTo>
                <a:lnTo>
                  <a:pt x="78000" y="48000"/>
                </a:lnTo>
                <a:lnTo>
                  <a:pt x="78000" y="48000"/>
                </a:lnTo>
                <a:lnTo>
                  <a:pt x="66000" y="48000"/>
                </a:lnTo>
                <a:lnTo>
                  <a:pt x="66000" y="48000"/>
                </a:lnTo>
                <a:lnTo>
                  <a:pt x="66000" y="48000"/>
                </a:lnTo>
                <a:lnTo>
                  <a:pt x="66000" y="48000"/>
                </a:lnTo>
                <a:lnTo>
                  <a:pt x="54000" y="48000"/>
                </a:lnTo>
                <a:lnTo>
                  <a:pt x="54000" y="48000"/>
                </a:lnTo>
                <a:lnTo>
                  <a:pt x="54000" y="48000"/>
                </a:lnTo>
                <a:lnTo>
                  <a:pt x="42000" y="48000"/>
                </a:lnTo>
                <a:lnTo>
                  <a:pt x="42000" y="48000"/>
                </a:lnTo>
                <a:lnTo>
                  <a:pt x="42000" y="48000"/>
                </a:lnTo>
                <a:lnTo>
                  <a:pt x="42000" y="120000"/>
                </a:lnTo>
                <a:lnTo>
                  <a:pt x="42000" y="120000"/>
                </a:lnTo>
                <a:lnTo>
                  <a:pt x="30000" y="120000"/>
                </a:lnTo>
                <a:lnTo>
                  <a:pt x="30000" y="120000"/>
                </a:lnTo>
                <a:lnTo>
                  <a:pt x="30000" y="120000"/>
                </a:lnTo>
                <a:lnTo>
                  <a:pt x="30000" y="48000"/>
                </a:lnTo>
                <a:lnTo>
                  <a:pt x="30000" y="48000"/>
                </a:lnTo>
                <a:lnTo>
                  <a:pt x="12000" y="48000"/>
                </a:lnTo>
                <a:lnTo>
                  <a:pt x="12000" y="48000"/>
                </a:lnTo>
                <a:lnTo>
                  <a:pt x="12000" y="48000"/>
                </a:lnTo>
                <a:lnTo>
                  <a:pt x="12000" y="48000"/>
                </a:lnTo>
                <a:lnTo>
                  <a:pt x="0" y="48000"/>
                </a:lnTo>
                <a:lnTo>
                  <a:pt x="0" y="48000"/>
                </a:lnTo>
                <a:lnTo>
                  <a:pt x="12000" y="48000"/>
                </a:lnTo>
                <a:lnTo>
                  <a:pt x="12000" y="0"/>
                </a:lnTo>
                <a:lnTo>
                  <a:pt x="12000" y="0"/>
                </a:lnTo>
                <a:lnTo>
                  <a:pt x="12000" y="0"/>
                </a:lnTo>
                <a:lnTo>
                  <a:pt x="30000" y="0"/>
                </a:lnTo>
                <a:lnTo>
                  <a:pt x="30000" y="0"/>
                </a:lnTo>
                <a:lnTo>
                  <a:pt x="30000" y="0"/>
                </a:lnTo>
                <a:lnTo>
                  <a:pt x="30000" y="0"/>
                </a:lnTo>
                <a:lnTo>
                  <a:pt x="42000" y="0"/>
                </a:lnTo>
                <a:lnTo>
                  <a:pt x="42000" y="0"/>
                </a:lnTo>
                <a:lnTo>
                  <a:pt x="42000" y="0"/>
                </a:lnTo>
                <a:lnTo>
                  <a:pt x="42000" y="0"/>
                </a:lnTo>
                <a:lnTo>
                  <a:pt x="54000" y="0"/>
                </a:lnTo>
                <a:lnTo>
                  <a:pt x="54000" y="0"/>
                </a:lnTo>
                <a:lnTo>
                  <a:pt x="54000" y="0"/>
                </a:lnTo>
                <a:lnTo>
                  <a:pt x="66000" y="0"/>
                </a:lnTo>
                <a:lnTo>
                  <a:pt x="66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1" name="Shape 1361"/>
          <p:cNvSpPr/>
          <p:nvPr/>
        </p:nvSpPr>
        <p:spPr>
          <a:xfrm>
            <a:off x="3163494" y="2251078"/>
            <a:ext cx="23813" cy="7937"/>
          </a:xfrm>
          <a:custGeom>
            <a:avLst/>
            <a:gdLst/>
            <a:ahLst/>
            <a:cxnLst/>
            <a:rect l="0" t="0" r="0" b="0"/>
            <a:pathLst>
              <a:path w="120000" h="120000" extrusionOk="0">
                <a:moveTo>
                  <a:pt x="66000" y="0"/>
                </a:moveTo>
                <a:lnTo>
                  <a:pt x="66000" y="48000"/>
                </a:lnTo>
                <a:lnTo>
                  <a:pt x="66000" y="48000"/>
                </a:lnTo>
                <a:lnTo>
                  <a:pt x="66000" y="48000"/>
                </a:lnTo>
                <a:lnTo>
                  <a:pt x="78000" y="48000"/>
                </a:lnTo>
                <a:lnTo>
                  <a:pt x="78000" y="48000"/>
                </a:lnTo>
                <a:lnTo>
                  <a:pt x="78000" y="48000"/>
                </a:lnTo>
                <a:lnTo>
                  <a:pt x="78000" y="48000"/>
                </a:lnTo>
                <a:lnTo>
                  <a:pt x="96000" y="48000"/>
                </a:lnTo>
                <a:lnTo>
                  <a:pt x="96000" y="48000"/>
                </a:lnTo>
                <a:lnTo>
                  <a:pt x="96000" y="48000"/>
                </a:lnTo>
                <a:lnTo>
                  <a:pt x="108000" y="48000"/>
                </a:lnTo>
                <a:lnTo>
                  <a:pt x="108000" y="48000"/>
                </a:lnTo>
                <a:lnTo>
                  <a:pt x="108000" y="48000"/>
                </a:lnTo>
                <a:lnTo>
                  <a:pt x="108000" y="48000"/>
                </a:lnTo>
                <a:lnTo>
                  <a:pt x="120000" y="48000"/>
                </a:lnTo>
                <a:lnTo>
                  <a:pt x="120000" y="48000"/>
                </a:lnTo>
                <a:lnTo>
                  <a:pt x="120000" y="48000"/>
                </a:lnTo>
                <a:lnTo>
                  <a:pt x="108000" y="48000"/>
                </a:lnTo>
                <a:lnTo>
                  <a:pt x="108000" y="48000"/>
                </a:lnTo>
                <a:lnTo>
                  <a:pt x="108000" y="48000"/>
                </a:lnTo>
                <a:lnTo>
                  <a:pt x="108000" y="48000"/>
                </a:lnTo>
                <a:lnTo>
                  <a:pt x="96000" y="48000"/>
                </a:lnTo>
                <a:lnTo>
                  <a:pt x="96000" y="48000"/>
                </a:lnTo>
                <a:lnTo>
                  <a:pt x="96000" y="48000"/>
                </a:lnTo>
                <a:lnTo>
                  <a:pt x="78000" y="48000"/>
                </a:lnTo>
                <a:lnTo>
                  <a:pt x="78000" y="48000"/>
                </a:lnTo>
                <a:lnTo>
                  <a:pt x="78000" y="48000"/>
                </a:lnTo>
                <a:lnTo>
                  <a:pt x="78000" y="48000"/>
                </a:lnTo>
                <a:lnTo>
                  <a:pt x="66000" y="48000"/>
                </a:lnTo>
                <a:lnTo>
                  <a:pt x="66000" y="48000"/>
                </a:lnTo>
                <a:lnTo>
                  <a:pt x="66000" y="48000"/>
                </a:lnTo>
                <a:lnTo>
                  <a:pt x="66000" y="48000"/>
                </a:lnTo>
                <a:lnTo>
                  <a:pt x="54000" y="48000"/>
                </a:lnTo>
                <a:lnTo>
                  <a:pt x="54000" y="48000"/>
                </a:lnTo>
                <a:lnTo>
                  <a:pt x="54000" y="48000"/>
                </a:lnTo>
                <a:lnTo>
                  <a:pt x="42000" y="48000"/>
                </a:lnTo>
                <a:lnTo>
                  <a:pt x="42000" y="48000"/>
                </a:lnTo>
                <a:lnTo>
                  <a:pt x="42000" y="48000"/>
                </a:lnTo>
                <a:lnTo>
                  <a:pt x="42000" y="120000"/>
                </a:lnTo>
                <a:lnTo>
                  <a:pt x="42000" y="120000"/>
                </a:lnTo>
                <a:lnTo>
                  <a:pt x="30000" y="120000"/>
                </a:lnTo>
                <a:lnTo>
                  <a:pt x="30000" y="120000"/>
                </a:lnTo>
                <a:lnTo>
                  <a:pt x="30000" y="120000"/>
                </a:lnTo>
                <a:lnTo>
                  <a:pt x="30000" y="48000"/>
                </a:lnTo>
                <a:lnTo>
                  <a:pt x="30000" y="48000"/>
                </a:lnTo>
                <a:lnTo>
                  <a:pt x="12000" y="48000"/>
                </a:lnTo>
                <a:lnTo>
                  <a:pt x="12000" y="48000"/>
                </a:lnTo>
                <a:lnTo>
                  <a:pt x="12000" y="48000"/>
                </a:lnTo>
                <a:lnTo>
                  <a:pt x="12000" y="48000"/>
                </a:lnTo>
                <a:lnTo>
                  <a:pt x="0" y="48000"/>
                </a:lnTo>
                <a:lnTo>
                  <a:pt x="0" y="48000"/>
                </a:lnTo>
                <a:lnTo>
                  <a:pt x="12000" y="48000"/>
                </a:lnTo>
                <a:lnTo>
                  <a:pt x="12000" y="0"/>
                </a:lnTo>
                <a:lnTo>
                  <a:pt x="12000" y="0"/>
                </a:lnTo>
                <a:lnTo>
                  <a:pt x="12000" y="0"/>
                </a:lnTo>
                <a:lnTo>
                  <a:pt x="30000" y="0"/>
                </a:lnTo>
                <a:lnTo>
                  <a:pt x="30000" y="0"/>
                </a:lnTo>
                <a:lnTo>
                  <a:pt x="30000" y="0"/>
                </a:lnTo>
                <a:lnTo>
                  <a:pt x="30000" y="0"/>
                </a:lnTo>
                <a:lnTo>
                  <a:pt x="42000" y="0"/>
                </a:lnTo>
                <a:lnTo>
                  <a:pt x="42000" y="0"/>
                </a:lnTo>
                <a:lnTo>
                  <a:pt x="42000" y="0"/>
                </a:lnTo>
                <a:lnTo>
                  <a:pt x="42000" y="0"/>
                </a:lnTo>
                <a:lnTo>
                  <a:pt x="54000" y="0"/>
                </a:lnTo>
                <a:lnTo>
                  <a:pt x="54000" y="0"/>
                </a:lnTo>
                <a:lnTo>
                  <a:pt x="54000" y="0"/>
                </a:lnTo>
                <a:lnTo>
                  <a:pt x="66000" y="0"/>
                </a:lnTo>
                <a:lnTo>
                  <a:pt x="66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2" name="Shape 1362"/>
          <p:cNvSpPr/>
          <p:nvPr/>
        </p:nvSpPr>
        <p:spPr>
          <a:xfrm>
            <a:off x="3556398" y="2105027"/>
            <a:ext cx="17860" cy="6349"/>
          </a:xfrm>
          <a:custGeom>
            <a:avLst/>
            <a:gdLst/>
            <a:ahLst/>
            <a:cxnLst/>
            <a:rect l="0" t="0" r="0" b="0"/>
            <a:pathLst>
              <a:path w="120000" h="120000" extrusionOk="0">
                <a:moveTo>
                  <a:pt x="56000" y="0"/>
                </a:moveTo>
                <a:lnTo>
                  <a:pt x="56000" y="60000"/>
                </a:lnTo>
                <a:lnTo>
                  <a:pt x="72000" y="60000"/>
                </a:lnTo>
                <a:lnTo>
                  <a:pt x="72000" y="60000"/>
                </a:lnTo>
                <a:lnTo>
                  <a:pt x="72000" y="60000"/>
                </a:lnTo>
                <a:lnTo>
                  <a:pt x="72000" y="60000"/>
                </a:lnTo>
                <a:lnTo>
                  <a:pt x="88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20000" y="60000"/>
                </a:lnTo>
                <a:lnTo>
                  <a:pt x="120000" y="120000"/>
                </a:lnTo>
                <a:lnTo>
                  <a:pt x="120000" y="120000"/>
                </a:lnTo>
                <a:lnTo>
                  <a:pt x="120000" y="120000"/>
                </a:lnTo>
                <a:lnTo>
                  <a:pt x="104000" y="120000"/>
                </a:lnTo>
                <a:lnTo>
                  <a:pt x="104000" y="120000"/>
                </a:lnTo>
                <a:lnTo>
                  <a:pt x="104000" y="120000"/>
                </a:lnTo>
                <a:lnTo>
                  <a:pt x="88000" y="120000"/>
                </a:lnTo>
                <a:lnTo>
                  <a:pt x="88000" y="120000"/>
                </a:lnTo>
                <a:lnTo>
                  <a:pt x="88000" y="120000"/>
                </a:lnTo>
                <a:lnTo>
                  <a:pt x="88000" y="120000"/>
                </a:lnTo>
                <a:lnTo>
                  <a:pt x="72000" y="120000"/>
                </a:lnTo>
                <a:lnTo>
                  <a:pt x="72000" y="120000"/>
                </a:lnTo>
                <a:lnTo>
                  <a:pt x="72000" y="120000"/>
                </a:lnTo>
                <a:lnTo>
                  <a:pt x="72000" y="120000"/>
                </a:lnTo>
                <a:lnTo>
                  <a:pt x="56000" y="120000"/>
                </a:lnTo>
                <a:lnTo>
                  <a:pt x="56000" y="120000"/>
                </a:lnTo>
                <a:lnTo>
                  <a:pt x="56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60000"/>
                </a:lnTo>
                <a:lnTo>
                  <a:pt x="0" y="60000"/>
                </a:lnTo>
                <a:lnTo>
                  <a:pt x="0" y="60000"/>
                </a:lnTo>
                <a:lnTo>
                  <a:pt x="0" y="60000"/>
                </a:lnTo>
                <a:lnTo>
                  <a:pt x="0" y="0"/>
                </a:lnTo>
                <a:lnTo>
                  <a:pt x="0" y="0"/>
                </a:lnTo>
                <a:lnTo>
                  <a:pt x="16000" y="0"/>
                </a:lnTo>
                <a:lnTo>
                  <a:pt x="16000" y="0"/>
                </a:lnTo>
                <a:lnTo>
                  <a:pt x="16000" y="0"/>
                </a:lnTo>
                <a:lnTo>
                  <a:pt x="16000" y="0"/>
                </a:lnTo>
                <a:lnTo>
                  <a:pt x="32000" y="0"/>
                </a:lnTo>
                <a:lnTo>
                  <a:pt x="32000" y="0"/>
                </a:lnTo>
                <a:lnTo>
                  <a:pt x="32000" y="0"/>
                </a:lnTo>
                <a:lnTo>
                  <a:pt x="32000" y="0"/>
                </a:lnTo>
                <a:lnTo>
                  <a:pt x="56000" y="0"/>
                </a:lnTo>
                <a:lnTo>
                  <a:pt x="56000" y="0"/>
                </a:lnTo>
                <a:lnTo>
                  <a:pt x="56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3" name="Shape 1363"/>
          <p:cNvSpPr/>
          <p:nvPr/>
        </p:nvSpPr>
        <p:spPr>
          <a:xfrm>
            <a:off x="3556398" y="2105027"/>
            <a:ext cx="17860" cy="6349"/>
          </a:xfrm>
          <a:custGeom>
            <a:avLst/>
            <a:gdLst/>
            <a:ahLst/>
            <a:cxnLst/>
            <a:rect l="0" t="0" r="0" b="0"/>
            <a:pathLst>
              <a:path w="120000" h="120000" extrusionOk="0">
                <a:moveTo>
                  <a:pt x="56000" y="0"/>
                </a:moveTo>
                <a:lnTo>
                  <a:pt x="56000" y="60000"/>
                </a:lnTo>
                <a:lnTo>
                  <a:pt x="72000" y="60000"/>
                </a:lnTo>
                <a:lnTo>
                  <a:pt x="72000" y="60000"/>
                </a:lnTo>
                <a:lnTo>
                  <a:pt x="72000" y="60000"/>
                </a:lnTo>
                <a:lnTo>
                  <a:pt x="72000" y="60000"/>
                </a:lnTo>
                <a:lnTo>
                  <a:pt x="88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20000" y="60000"/>
                </a:lnTo>
                <a:lnTo>
                  <a:pt x="120000" y="120000"/>
                </a:lnTo>
                <a:lnTo>
                  <a:pt x="120000" y="120000"/>
                </a:lnTo>
                <a:lnTo>
                  <a:pt x="120000" y="120000"/>
                </a:lnTo>
                <a:lnTo>
                  <a:pt x="104000" y="120000"/>
                </a:lnTo>
                <a:lnTo>
                  <a:pt x="104000" y="120000"/>
                </a:lnTo>
                <a:lnTo>
                  <a:pt x="104000" y="120000"/>
                </a:lnTo>
                <a:lnTo>
                  <a:pt x="88000" y="120000"/>
                </a:lnTo>
                <a:lnTo>
                  <a:pt x="88000" y="120000"/>
                </a:lnTo>
                <a:lnTo>
                  <a:pt x="88000" y="120000"/>
                </a:lnTo>
                <a:lnTo>
                  <a:pt x="88000" y="120000"/>
                </a:lnTo>
                <a:lnTo>
                  <a:pt x="72000" y="120000"/>
                </a:lnTo>
                <a:lnTo>
                  <a:pt x="72000" y="120000"/>
                </a:lnTo>
                <a:lnTo>
                  <a:pt x="72000" y="120000"/>
                </a:lnTo>
                <a:lnTo>
                  <a:pt x="72000" y="120000"/>
                </a:lnTo>
                <a:lnTo>
                  <a:pt x="56000" y="120000"/>
                </a:lnTo>
                <a:lnTo>
                  <a:pt x="56000" y="120000"/>
                </a:lnTo>
                <a:lnTo>
                  <a:pt x="56000" y="120000"/>
                </a:lnTo>
                <a:lnTo>
                  <a:pt x="32000" y="120000"/>
                </a:lnTo>
                <a:lnTo>
                  <a:pt x="32000" y="120000"/>
                </a:lnTo>
                <a:lnTo>
                  <a:pt x="32000" y="120000"/>
                </a:lnTo>
                <a:lnTo>
                  <a:pt x="32000" y="120000"/>
                </a:lnTo>
                <a:lnTo>
                  <a:pt x="16000" y="120000"/>
                </a:lnTo>
                <a:lnTo>
                  <a:pt x="16000" y="120000"/>
                </a:lnTo>
                <a:lnTo>
                  <a:pt x="16000" y="120000"/>
                </a:lnTo>
                <a:lnTo>
                  <a:pt x="16000" y="120000"/>
                </a:lnTo>
                <a:lnTo>
                  <a:pt x="0" y="120000"/>
                </a:lnTo>
                <a:lnTo>
                  <a:pt x="0" y="60000"/>
                </a:lnTo>
                <a:lnTo>
                  <a:pt x="0" y="60000"/>
                </a:lnTo>
                <a:lnTo>
                  <a:pt x="0" y="60000"/>
                </a:lnTo>
                <a:lnTo>
                  <a:pt x="0" y="60000"/>
                </a:lnTo>
                <a:lnTo>
                  <a:pt x="0" y="0"/>
                </a:lnTo>
                <a:lnTo>
                  <a:pt x="0" y="0"/>
                </a:lnTo>
                <a:lnTo>
                  <a:pt x="16000" y="0"/>
                </a:lnTo>
                <a:lnTo>
                  <a:pt x="16000" y="0"/>
                </a:lnTo>
                <a:lnTo>
                  <a:pt x="16000" y="0"/>
                </a:lnTo>
                <a:lnTo>
                  <a:pt x="16000" y="0"/>
                </a:lnTo>
                <a:lnTo>
                  <a:pt x="32000" y="0"/>
                </a:lnTo>
                <a:lnTo>
                  <a:pt x="32000" y="0"/>
                </a:lnTo>
                <a:lnTo>
                  <a:pt x="32000" y="0"/>
                </a:lnTo>
                <a:lnTo>
                  <a:pt x="32000" y="0"/>
                </a:lnTo>
                <a:lnTo>
                  <a:pt x="56000" y="0"/>
                </a:lnTo>
                <a:lnTo>
                  <a:pt x="56000" y="0"/>
                </a:lnTo>
                <a:lnTo>
                  <a:pt x="56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4" name="Shape 1364"/>
          <p:cNvSpPr/>
          <p:nvPr/>
        </p:nvSpPr>
        <p:spPr>
          <a:xfrm>
            <a:off x="3462338" y="2419353"/>
            <a:ext cx="10716" cy="11113"/>
          </a:xfrm>
          <a:custGeom>
            <a:avLst/>
            <a:gdLst/>
            <a:ahLst/>
            <a:cxnLst/>
            <a:rect l="0" t="0" r="0" b="0"/>
            <a:pathLst>
              <a:path w="120000" h="120000" extrusionOk="0">
                <a:moveTo>
                  <a:pt x="80000" y="0"/>
                </a:moveTo>
                <a:lnTo>
                  <a:pt x="80000" y="0"/>
                </a:lnTo>
                <a:lnTo>
                  <a:pt x="80000" y="0"/>
                </a:lnTo>
                <a:lnTo>
                  <a:pt x="80000" y="34285"/>
                </a:lnTo>
                <a:lnTo>
                  <a:pt x="80000" y="34285"/>
                </a:lnTo>
                <a:lnTo>
                  <a:pt x="80000" y="34285"/>
                </a:lnTo>
                <a:lnTo>
                  <a:pt x="120000" y="34285"/>
                </a:lnTo>
                <a:lnTo>
                  <a:pt x="120000" y="34285"/>
                </a:lnTo>
                <a:lnTo>
                  <a:pt x="120000" y="34285"/>
                </a:lnTo>
                <a:lnTo>
                  <a:pt x="120000" y="68571"/>
                </a:lnTo>
                <a:lnTo>
                  <a:pt x="120000" y="68571"/>
                </a:lnTo>
                <a:lnTo>
                  <a:pt x="120000" y="68571"/>
                </a:lnTo>
                <a:lnTo>
                  <a:pt x="120000" y="68571"/>
                </a:lnTo>
                <a:lnTo>
                  <a:pt x="80000" y="68571"/>
                </a:lnTo>
                <a:lnTo>
                  <a:pt x="80000" y="68571"/>
                </a:lnTo>
                <a:lnTo>
                  <a:pt x="80000" y="119999"/>
                </a:lnTo>
                <a:lnTo>
                  <a:pt x="80000" y="119999"/>
                </a:lnTo>
                <a:lnTo>
                  <a:pt x="80000" y="119999"/>
                </a:lnTo>
                <a:lnTo>
                  <a:pt x="53333" y="119999"/>
                </a:lnTo>
                <a:lnTo>
                  <a:pt x="53333" y="119999"/>
                </a:lnTo>
                <a:lnTo>
                  <a:pt x="53333" y="119999"/>
                </a:lnTo>
                <a:lnTo>
                  <a:pt x="53333" y="119999"/>
                </a:lnTo>
                <a:lnTo>
                  <a:pt x="53333" y="68571"/>
                </a:lnTo>
                <a:lnTo>
                  <a:pt x="26666" y="68571"/>
                </a:lnTo>
                <a:lnTo>
                  <a:pt x="26666" y="68571"/>
                </a:lnTo>
                <a:lnTo>
                  <a:pt x="26666" y="68571"/>
                </a:lnTo>
                <a:lnTo>
                  <a:pt x="26666" y="68571"/>
                </a:lnTo>
                <a:lnTo>
                  <a:pt x="0" y="68571"/>
                </a:lnTo>
                <a:lnTo>
                  <a:pt x="0" y="68571"/>
                </a:lnTo>
                <a:lnTo>
                  <a:pt x="0" y="68571"/>
                </a:lnTo>
                <a:lnTo>
                  <a:pt x="0" y="68571"/>
                </a:lnTo>
                <a:lnTo>
                  <a:pt x="0" y="68571"/>
                </a:lnTo>
                <a:lnTo>
                  <a:pt x="0" y="34285"/>
                </a:lnTo>
                <a:lnTo>
                  <a:pt x="0" y="34285"/>
                </a:lnTo>
                <a:lnTo>
                  <a:pt x="0" y="34285"/>
                </a:lnTo>
                <a:lnTo>
                  <a:pt x="0" y="34285"/>
                </a:lnTo>
                <a:lnTo>
                  <a:pt x="0" y="34285"/>
                </a:lnTo>
                <a:lnTo>
                  <a:pt x="0" y="34285"/>
                </a:lnTo>
                <a:lnTo>
                  <a:pt x="26666" y="34285"/>
                </a:lnTo>
                <a:lnTo>
                  <a:pt x="26666" y="34285"/>
                </a:lnTo>
                <a:lnTo>
                  <a:pt x="26666" y="34285"/>
                </a:lnTo>
                <a:lnTo>
                  <a:pt x="26666" y="0"/>
                </a:lnTo>
                <a:lnTo>
                  <a:pt x="53333" y="0"/>
                </a:lnTo>
                <a:lnTo>
                  <a:pt x="53333" y="0"/>
                </a:lnTo>
                <a:lnTo>
                  <a:pt x="53333" y="0"/>
                </a:lnTo>
                <a:lnTo>
                  <a:pt x="53333" y="0"/>
                </a:lnTo>
                <a:lnTo>
                  <a:pt x="53333" y="0"/>
                </a:lnTo>
                <a:lnTo>
                  <a:pt x="80000" y="0"/>
                </a:lnTo>
                <a:lnTo>
                  <a:pt x="8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5" name="Shape 1365"/>
          <p:cNvSpPr/>
          <p:nvPr/>
        </p:nvSpPr>
        <p:spPr>
          <a:xfrm>
            <a:off x="3462338" y="2419353"/>
            <a:ext cx="10716" cy="11113"/>
          </a:xfrm>
          <a:custGeom>
            <a:avLst/>
            <a:gdLst/>
            <a:ahLst/>
            <a:cxnLst/>
            <a:rect l="0" t="0" r="0" b="0"/>
            <a:pathLst>
              <a:path w="120000" h="120000" extrusionOk="0">
                <a:moveTo>
                  <a:pt x="80000" y="0"/>
                </a:moveTo>
                <a:lnTo>
                  <a:pt x="80000" y="0"/>
                </a:lnTo>
                <a:lnTo>
                  <a:pt x="80000" y="0"/>
                </a:lnTo>
                <a:lnTo>
                  <a:pt x="80000" y="34285"/>
                </a:lnTo>
                <a:lnTo>
                  <a:pt x="80000" y="34285"/>
                </a:lnTo>
                <a:lnTo>
                  <a:pt x="80000" y="34285"/>
                </a:lnTo>
                <a:lnTo>
                  <a:pt x="120000" y="34285"/>
                </a:lnTo>
                <a:lnTo>
                  <a:pt x="120000" y="34285"/>
                </a:lnTo>
                <a:lnTo>
                  <a:pt x="120000" y="34285"/>
                </a:lnTo>
                <a:lnTo>
                  <a:pt x="120000" y="68571"/>
                </a:lnTo>
                <a:lnTo>
                  <a:pt x="120000" y="68571"/>
                </a:lnTo>
                <a:lnTo>
                  <a:pt x="120000" y="68571"/>
                </a:lnTo>
                <a:lnTo>
                  <a:pt x="120000" y="68571"/>
                </a:lnTo>
                <a:lnTo>
                  <a:pt x="80000" y="68571"/>
                </a:lnTo>
                <a:lnTo>
                  <a:pt x="80000" y="68571"/>
                </a:lnTo>
                <a:lnTo>
                  <a:pt x="80000" y="119999"/>
                </a:lnTo>
                <a:lnTo>
                  <a:pt x="80000" y="119999"/>
                </a:lnTo>
                <a:lnTo>
                  <a:pt x="80000" y="119999"/>
                </a:lnTo>
                <a:lnTo>
                  <a:pt x="53333" y="119999"/>
                </a:lnTo>
                <a:lnTo>
                  <a:pt x="53333" y="119999"/>
                </a:lnTo>
                <a:lnTo>
                  <a:pt x="53333" y="119999"/>
                </a:lnTo>
                <a:lnTo>
                  <a:pt x="53333" y="119999"/>
                </a:lnTo>
                <a:lnTo>
                  <a:pt x="53333" y="68571"/>
                </a:lnTo>
                <a:lnTo>
                  <a:pt x="26666" y="68571"/>
                </a:lnTo>
                <a:lnTo>
                  <a:pt x="26666" y="68571"/>
                </a:lnTo>
                <a:lnTo>
                  <a:pt x="26666" y="68571"/>
                </a:lnTo>
                <a:lnTo>
                  <a:pt x="26666" y="68571"/>
                </a:lnTo>
                <a:lnTo>
                  <a:pt x="0" y="68571"/>
                </a:lnTo>
                <a:lnTo>
                  <a:pt x="0" y="68571"/>
                </a:lnTo>
                <a:lnTo>
                  <a:pt x="0" y="68571"/>
                </a:lnTo>
                <a:lnTo>
                  <a:pt x="0" y="68571"/>
                </a:lnTo>
                <a:lnTo>
                  <a:pt x="0" y="68571"/>
                </a:lnTo>
                <a:lnTo>
                  <a:pt x="0" y="34285"/>
                </a:lnTo>
                <a:lnTo>
                  <a:pt x="0" y="34285"/>
                </a:lnTo>
                <a:lnTo>
                  <a:pt x="0" y="34285"/>
                </a:lnTo>
                <a:lnTo>
                  <a:pt x="0" y="34285"/>
                </a:lnTo>
                <a:lnTo>
                  <a:pt x="0" y="34285"/>
                </a:lnTo>
                <a:lnTo>
                  <a:pt x="0" y="34285"/>
                </a:lnTo>
                <a:lnTo>
                  <a:pt x="26666" y="34285"/>
                </a:lnTo>
                <a:lnTo>
                  <a:pt x="26666" y="34285"/>
                </a:lnTo>
                <a:lnTo>
                  <a:pt x="26666" y="34285"/>
                </a:lnTo>
                <a:lnTo>
                  <a:pt x="26666" y="0"/>
                </a:lnTo>
                <a:lnTo>
                  <a:pt x="53333" y="0"/>
                </a:lnTo>
                <a:lnTo>
                  <a:pt x="53333" y="0"/>
                </a:lnTo>
                <a:lnTo>
                  <a:pt x="53333" y="0"/>
                </a:lnTo>
                <a:lnTo>
                  <a:pt x="53333" y="0"/>
                </a:lnTo>
                <a:lnTo>
                  <a:pt x="53333" y="0"/>
                </a:lnTo>
                <a:lnTo>
                  <a:pt x="80000" y="0"/>
                </a:lnTo>
                <a:lnTo>
                  <a:pt x="8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6" name="Shape 1366"/>
          <p:cNvSpPr/>
          <p:nvPr/>
        </p:nvSpPr>
        <p:spPr>
          <a:xfrm>
            <a:off x="3143251" y="2254252"/>
            <a:ext cx="20240" cy="4763"/>
          </a:xfrm>
          <a:custGeom>
            <a:avLst/>
            <a:gdLst/>
            <a:ahLst/>
            <a:cxnLst/>
            <a:rect l="0" t="0" r="0" b="0"/>
            <a:pathLst>
              <a:path w="120000" h="120000" extrusionOk="0">
                <a:moveTo>
                  <a:pt x="91764" y="0"/>
                </a:moveTo>
                <a:lnTo>
                  <a:pt x="91764" y="0"/>
                </a:lnTo>
                <a:lnTo>
                  <a:pt x="105882" y="0"/>
                </a:lnTo>
                <a:lnTo>
                  <a:pt x="105882" y="0"/>
                </a:lnTo>
                <a:lnTo>
                  <a:pt x="105882" y="0"/>
                </a:lnTo>
                <a:lnTo>
                  <a:pt x="105882" y="0"/>
                </a:lnTo>
                <a:lnTo>
                  <a:pt x="120000" y="0"/>
                </a:lnTo>
                <a:lnTo>
                  <a:pt x="120000" y="0"/>
                </a:lnTo>
                <a:lnTo>
                  <a:pt x="120000" y="0"/>
                </a:lnTo>
                <a:lnTo>
                  <a:pt x="120000" y="0"/>
                </a:lnTo>
                <a:lnTo>
                  <a:pt x="120000" y="120000"/>
                </a:lnTo>
                <a:lnTo>
                  <a:pt x="120000" y="120000"/>
                </a:lnTo>
                <a:lnTo>
                  <a:pt x="120000" y="120000"/>
                </a:lnTo>
                <a:lnTo>
                  <a:pt x="105882" y="120000"/>
                </a:lnTo>
                <a:lnTo>
                  <a:pt x="105882" y="120000"/>
                </a:lnTo>
                <a:lnTo>
                  <a:pt x="105882" y="120000"/>
                </a:lnTo>
                <a:lnTo>
                  <a:pt x="105882" y="120000"/>
                </a:lnTo>
                <a:lnTo>
                  <a:pt x="105882" y="120000"/>
                </a:lnTo>
                <a:lnTo>
                  <a:pt x="91764" y="120000"/>
                </a:lnTo>
                <a:lnTo>
                  <a:pt x="91764" y="120000"/>
                </a:lnTo>
                <a:lnTo>
                  <a:pt x="91764" y="120000"/>
                </a:lnTo>
                <a:lnTo>
                  <a:pt x="77647" y="120000"/>
                </a:lnTo>
                <a:lnTo>
                  <a:pt x="77647" y="120000"/>
                </a:lnTo>
                <a:lnTo>
                  <a:pt x="77647" y="120000"/>
                </a:lnTo>
                <a:lnTo>
                  <a:pt x="77647" y="120000"/>
                </a:lnTo>
                <a:lnTo>
                  <a:pt x="56470" y="120000"/>
                </a:lnTo>
                <a:lnTo>
                  <a:pt x="56470" y="120000"/>
                </a:lnTo>
                <a:lnTo>
                  <a:pt x="56470" y="120000"/>
                </a:lnTo>
                <a:lnTo>
                  <a:pt x="56470" y="120000"/>
                </a:lnTo>
                <a:lnTo>
                  <a:pt x="42352" y="120000"/>
                </a:lnTo>
                <a:lnTo>
                  <a:pt x="42352" y="120000"/>
                </a:lnTo>
                <a:lnTo>
                  <a:pt x="42352" y="120000"/>
                </a:lnTo>
                <a:lnTo>
                  <a:pt x="42352" y="120000"/>
                </a:lnTo>
                <a:lnTo>
                  <a:pt x="28235" y="120000"/>
                </a:lnTo>
                <a:lnTo>
                  <a:pt x="28235" y="120000"/>
                </a:lnTo>
                <a:lnTo>
                  <a:pt x="28235" y="120000"/>
                </a:lnTo>
                <a:lnTo>
                  <a:pt x="28235" y="120000"/>
                </a:lnTo>
                <a:lnTo>
                  <a:pt x="14117" y="120000"/>
                </a:lnTo>
                <a:lnTo>
                  <a:pt x="14117" y="120000"/>
                </a:lnTo>
                <a:lnTo>
                  <a:pt x="14117" y="120000"/>
                </a:lnTo>
                <a:lnTo>
                  <a:pt x="0" y="120000"/>
                </a:lnTo>
                <a:lnTo>
                  <a:pt x="0" y="0"/>
                </a:lnTo>
                <a:lnTo>
                  <a:pt x="0" y="0"/>
                </a:lnTo>
                <a:lnTo>
                  <a:pt x="0" y="0"/>
                </a:lnTo>
                <a:lnTo>
                  <a:pt x="0" y="0"/>
                </a:lnTo>
                <a:lnTo>
                  <a:pt x="0" y="0"/>
                </a:lnTo>
                <a:lnTo>
                  <a:pt x="0" y="0"/>
                </a:lnTo>
                <a:lnTo>
                  <a:pt x="0"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56470" y="0"/>
                </a:lnTo>
                <a:lnTo>
                  <a:pt x="56470" y="0"/>
                </a:lnTo>
                <a:lnTo>
                  <a:pt x="56470" y="0"/>
                </a:lnTo>
                <a:lnTo>
                  <a:pt x="56470" y="0"/>
                </a:lnTo>
                <a:lnTo>
                  <a:pt x="77647" y="0"/>
                </a:lnTo>
                <a:lnTo>
                  <a:pt x="77647" y="0"/>
                </a:lnTo>
                <a:lnTo>
                  <a:pt x="77647" y="0"/>
                </a:lnTo>
                <a:lnTo>
                  <a:pt x="77647" y="0"/>
                </a:lnTo>
                <a:lnTo>
                  <a:pt x="91764" y="0"/>
                </a:lnTo>
                <a:lnTo>
                  <a:pt x="91764" y="0"/>
                </a:lnTo>
                <a:lnTo>
                  <a:pt x="9176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7" name="Shape 1367"/>
          <p:cNvSpPr/>
          <p:nvPr/>
        </p:nvSpPr>
        <p:spPr>
          <a:xfrm>
            <a:off x="3143251" y="2254252"/>
            <a:ext cx="20240" cy="4763"/>
          </a:xfrm>
          <a:custGeom>
            <a:avLst/>
            <a:gdLst/>
            <a:ahLst/>
            <a:cxnLst/>
            <a:rect l="0" t="0" r="0" b="0"/>
            <a:pathLst>
              <a:path w="120000" h="120000" extrusionOk="0">
                <a:moveTo>
                  <a:pt x="91764" y="0"/>
                </a:moveTo>
                <a:lnTo>
                  <a:pt x="91764" y="0"/>
                </a:lnTo>
                <a:lnTo>
                  <a:pt x="105882" y="0"/>
                </a:lnTo>
                <a:lnTo>
                  <a:pt x="105882" y="0"/>
                </a:lnTo>
                <a:lnTo>
                  <a:pt x="105882" y="0"/>
                </a:lnTo>
                <a:lnTo>
                  <a:pt x="105882" y="0"/>
                </a:lnTo>
                <a:lnTo>
                  <a:pt x="120000" y="0"/>
                </a:lnTo>
                <a:lnTo>
                  <a:pt x="120000" y="0"/>
                </a:lnTo>
                <a:lnTo>
                  <a:pt x="120000" y="0"/>
                </a:lnTo>
                <a:lnTo>
                  <a:pt x="120000" y="0"/>
                </a:lnTo>
                <a:lnTo>
                  <a:pt x="120000" y="120000"/>
                </a:lnTo>
                <a:lnTo>
                  <a:pt x="120000" y="120000"/>
                </a:lnTo>
                <a:lnTo>
                  <a:pt x="120000" y="120000"/>
                </a:lnTo>
                <a:lnTo>
                  <a:pt x="105882" y="120000"/>
                </a:lnTo>
                <a:lnTo>
                  <a:pt x="105882" y="120000"/>
                </a:lnTo>
                <a:lnTo>
                  <a:pt x="105882" y="120000"/>
                </a:lnTo>
                <a:lnTo>
                  <a:pt x="105882" y="120000"/>
                </a:lnTo>
                <a:lnTo>
                  <a:pt x="105882" y="120000"/>
                </a:lnTo>
                <a:lnTo>
                  <a:pt x="91764" y="120000"/>
                </a:lnTo>
                <a:lnTo>
                  <a:pt x="91764" y="120000"/>
                </a:lnTo>
                <a:lnTo>
                  <a:pt x="91764" y="120000"/>
                </a:lnTo>
                <a:lnTo>
                  <a:pt x="77647" y="120000"/>
                </a:lnTo>
                <a:lnTo>
                  <a:pt x="77647" y="120000"/>
                </a:lnTo>
                <a:lnTo>
                  <a:pt x="77647" y="120000"/>
                </a:lnTo>
                <a:lnTo>
                  <a:pt x="77647" y="120000"/>
                </a:lnTo>
                <a:lnTo>
                  <a:pt x="56470" y="120000"/>
                </a:lnTo>
                <a:lnTo>
                  <a:pt x="56470" y="120000"/>
                </a:lnTo>
                <a:lnTo>
                  <a:pt x="56470" y="120000"/>
                </a:lnTo>
                <a:lnTo>
                  <a:pt x="56470" y="120000"/>
                </a:lnTo>
                <a:lnTo>
                  <a:pt x="42352" y="120000"/>
                </a:lnTo>
                <a:lnTo>
                  <a:pt x="42352" y="120000"/>
                </a:lnTo>
                <a:lnTo>
                  <a:pt x="42352" y="120000"/>
                </a:lnTo>
                <a:lnTo>
                  <a:pt x="42352" y="120000"/>
                </a:lnTo>
                <a:lnTo>
                  <a:pt x="28235" y="120000"/>
                </a:lnTo>
                <a:lnTo>
                  <a:pt x="28235" y="120000"/>
                </a:lnTo>
                <a:lnTo>
                  <a:pt x="28235" y="120000"/>
                </a:lnTo>
                <a:lnTo>
                  <a:pt x="28235" y="120000"/>
                </a:lnTo>
                <a:lnTo>
                  <a:pt x="14117" y="120000"/>
                </a:lnTo>
                <a:lnTo>
                  <a:pt x="14117" y="120000"/>
                </a:lnTo>
                <a:lnTo>
                  <a:pt x="14117" y="120000"/>
                </a:lnTo>
                <a:lnTo>
                  <a:pt x="0" y="120000"/>
                </a:lnTo>
                <a:lnTo>
                  <a:pt x="0" y="0"/>
                </a:lnTo>
                <a:lnTo>
                  <a:pt x="0" y="0"/>
                </a:lnTo>
                <a:lnTo>
                  <a:pt x="0" y="0"/>
                </a:lnTo>
                <a:lnTo>
                  <a:pt x="0" y="0"/>
                </a:lnTo>
                <a:lnTo>
                  <a:pt x="0" y="0"/>
                </a:lnTo>
                <a:lnTo>
                  <a:pt x="0" y="0"/>
                </a:lnTo>
                <a:lnTo>
                  <a:pt x="0" y="0"/>
                </a:lnTo>
                <a:lnTo>
                  <a:pt x="14117" y="0"/>
                </a:lnTo>
                <a:lnTo>
                  <a:pt x="14117" y="0"/>
                </a:lnTo>
                <a:lnTo>
                  <a:pt x="14117" y="0"/>
                </a:lnTo>
                <a:lnTo>
                  <a:pt x="28235" y="0"/>
                </a:lnTo>
                <a:lnTo>
                  <a:pt x="28235" y="0"/>
                </a:lnTo>
                <a:lnTo>
                  <a:pt x="28235" y="0"/>
                </a:lnTo>
                <a:lnTo>
                  <a:pt x="28235" y="0"/>
                </a:lnTo>
                <a:lnTo>
                  <a:pt x="42352" y="0"/>
                </a:lnTo>
                <a:lnTo>
                  <a:pt x="42352" y="0"/>
                </a:lnTo>
                <a:lnTo>
                  <a:pt x="42352" y="0"/>
                </a:lnTo>
                <a:lnTo>
                  <a:pt x="56470" y="0"/>
                </a:lnTo>
                <a:lnTo>
                  <a:pt x="56470" y="0"/>
                </a:lnTo>
                <a:lnTo>
                  <a:pt x="56470" y="0"/>
                </a:lnTo>
                <a:lnTo>
                  <a:pt x="56470" y="0"/>
                </a:lnTo>
                <a:lnTo>
                  <a:pt x="77647" y="0"/>
                </a:lnTo>
                <a:lnTo>
                  <a:pt x="77647" y="0"/>
                </a:lnTo>
                <a:lnTo>
                  <a:pt x="77647" y="0"/>
                </a:lnTo>
                <a:lnTo>
                  <a:pt x="77647" y="0"/>
                </a:lnTo>
                <a:lnTo>
                  <a:pt x="91764" y="0"/>
                </a:lnTo>
                <a:lnTo>
                  <a:pt x="91764" y="0"/>
                </a:lnTo>
                <a:lnTo>
                  <a:pt x="9176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8" name="Shape 1368"/>
          <p:cNvSpPr/>
          <p:nvPr/>
        </p:nvSpPr>
        <p:spPr>
          <a:xfrm>
            <a:off x="3443291" y="2447925"/>
            <a:ext cx="55959" cy="30163"/>
          </a:xfrm>
          <a:custGeom>
            <a:avLst/>
            <a:gdLst/>
            <a:ahLst/>
            <a:cxnLst/>
            <a:rect l="0" t="0" r="0" b="0"/>
            <a:pathLst>
              <a:path w="120000" h="120000" extrusionOk="0">
                <a:moveTo>
                  <a:pt x="40851" y="0"/>
                </a:moveTo>
                <a:lnTo>
                  <a:pt x="40851" y="0"/>
                </a:lnTo>
                <a:lnTo>
                  <a:pt x="40851" y="0"/>
                </a:lnTo>
                <a:lnTo>
                  <a:pt x="40851" y="0"/>
                </a:lnTo>
                <a:lnTo>
                  <a:pt x="40851" y="0"/>
                </a:lnTo>
                <a:lnTo>
                  <a:pt x="45957" y="0"/>
                </a:lnTo>
                <a:lnTo>
                  <a:pt x="45957" y="0"/>
                </a:lnTo>
                <a:lnTo>
                  <a:pt x="45957" y="0"/>
                </a:lnTo>
                <a:lnTo>
                  <a:pt x="51063" y="0"/>
                </a:lnTo>
                <a:lnTo>
                  <a:pt x="51063" y="0"/>
                </a:lnTo>
                <a:lnTo>
                  <a:pt x="51063" y="0"/>
                </a:lnTo>
                <a:lnTo>
                  <a:pt x="51063" y="12631"/>
                </a:lnTo>
                <a:lnTo>
                  <a:pt x="51063" y="12631"/>
                </a:lnTo>
                <a:lnTo>
                  <a:pt x="56170" y="12631"/>
                </a:lnTo>
                <a:lnTo>
                  <a:pt x="56170" y="12631"/>
                </a:lnTo>
                <a:lnTo>
                  <a:pt x="56170" y="12631"/>
                </a:lnTo>
                <a:lnTo>
                  <a:pt x="56170" y="12631"/>
                </a:lnTo>
                <a:lnTo>
                  <a:pt x="63829" y="12631"/>
                </a:lnTo>
                <a:lnTo>
                  <a:pt x="63829" y="12631"/>
                </a:lnTo>
                <a:lnTo>
                  <a:pt x="63829" y="12631"/>
                </a:lnTo>
                <a:lnTo>
                  <a:pt x="63829" y="12631"/>
                </a:lnTo>
                <a:lnTo>
                  <a:pt x="68936" y="12631"/>
                </a:lnTo>
                <a:lnTo>
                  <a:pt x="68936" y="12631"/>
                </a:lnTo>
                <a:lnTo>
                  <a:pt x="68936" y="12631"/>
                </a:lnTo>
                <a:lnTo>
                  <a:pt x="68936" y="12631"/>
                </a:lnTo>
                <a:lnTo>
                  <a:pt x="68936" y="12631"/>
                </a:lnTo>
                <a:lnTo>
                  <a:pt x="74042" y="12631"/>
                </a:lnTo>
                <a:lnTo>
                  <a:pt x="74042" y="12631"/>
                </a:lnTo>
                <a:lnTo>
                  <a:pt x="74042" y="12631"/>
                </a:lnTo>
                <a:lnTo>
                  <a:pt x="74042" y="25263"/>
                </a:lnTo>
                <a:lnTo>
                  <a:pt x="74042" y="25263"/>
                </a:lnTo>
                <a:lnTo>
                  <a:pt x="74042" y="25263"/>
                </a:lnTo>
                <a:lnTo>
                  <a:pt x="79148" y="25263"/>
                </a:lnTo>
                <a:lnTo>
                  <a:pt x="79148" y="25263"/>
                </a:lnTo>
                <a:lnTo>
                  <a:pt x="79148" y="25263"/>
                </a:lnTo>
                <a:lnTo>
                  <a:pt x="79148" y="25263"/>
                </a:lnTo>
                <a:lnTo>
                  <a:pt x="84255" y="25263"/>
                </a:lnTo>
                <a:lnTo>
                  <a:pt x="84255" y="25263"/>
                </a:lnTo>
                <a:lnTo>
                  <a:pt x="84255" y="25263"/>
                </a:lnTo>
                <a:lnTo>
                  <a:pt x="84255" y="37894"/>
                </a:lnTo>
                <a:lnTo>
                  <a:pt x="84255" y="37894"/>
                </a:lnTo>
                <a:lnTo>
                  <a:pt x="84255" y="37894"/>
                </a:lnTo>
                <a:lnTo>
                  <a:pt x="91914" y="37894"/>
                </a:lnTo>
                <a:lnTo>
                  <a:pt x="91914" y="37894"/>
                </a:lnTo>
                <a:lnTo>
                  <a:pt x="91914" y="37894"/>
                </a:lnTo>
                <a:lnTo>
                  <a:pt x="91914" y="37894"/>
                </a:lnTo>
                <a:lnTo>
                  <a:pt x="91914" y="37894"/>
                </a:lnTo>
                <a:lnTo>
                  <a:pt x="97021" y="37894"/>
                </a:lnTo>
                <a:lnTo>
                  <a:pt x="97021" y="37894"/>
                </a:lnTo>
                <a:lnTo>
                  <a:pt x="97021" y="37894"/>
                </a:lnTo>
                <a:lnTo>
                  <a:pt x="97021" y="37894"/>
                </a:lnTo>
                <a:lnTo>
                  <a:pt x="102127" y="37894"/>
                </a:lnTo>
                <a:lnTo>
                  <a:pt x="102127" y="37894"/>
                </a:lnTo>
                <a:lnTo>
                  <a:pt x="102127" y="37894"/>
                </a:lnTo>
                <a:lnTo>
                  <a:pt x="102127" y="37894"/>
                </a:lnTo>
                <a:lnTo>
                  <a:pt x="107234" y="37894"/>
                </a:lnTo>
                <a:lnTo>
                  <a:pt x="107234" y="37894"/>
                </a:lnTo>
                <a:lnTo>
                  <a:pt x="107234" y="50526"/>
                </a:lnTo>
                <a:lnTo>
                  <a:pt x="107234" y="50526"/>
                </a:lnTo>
                <a:lnTo>
                  <a:pt x="107234" y="50526"/>
                </a:lnTo>
                <a:lnTo>
                  <a:pt x="112340" y="50526"/>
                </a:lnTo>
                <a:lnTo>
                  <a:pt x="112340" y="50526"/>
                </a:lnTo>
                <a:lnTo>
                  <a:pt x="112340" y="50526"/>
                </a:lnTo>
                <a:lnTo>
                  <a:pt x="112340" y="50526"/>
                </a:lnTo>
                <a:lnTo>
                  <a:pt x="120000" y="50526"/>
                </a:lnTo>
                <a:lnTo>
                  <a:pt x="120000" y="50526"/>
                </a:lnTo>
                <a:lnTo>
                  <a:pt x="120000" y="69473"/>
                </a:lnTo>
                <a:lnTo>
                  <a:pt x="112340" y="69473"/>
                </a:lnTo>
                <a:lnTo>
                  <a:pt x="112340" y="69473"/>
                </a:lnTo>
                <a:lnTo>
                  <a:pt x="120000" y="69473"/>
                </a:lnTo>
                <a:lnTo>
                  <a:pt x="120000" y="69473"/>
                </a:lnTo>
                <a:lnTo>
                  <a:pt x="120000" y="69473"/>
                </a:lnTo>
                <a:lnTo>
                  <a:pt x="120000" y="69473"/>
                </a:lnTo>
                <a:lnTo>
                  <a:pt x="120000" y="82105"/>
                </a:lnTo>
                <a:lnTo>
                  <a:pt x="120000" y="82105"/>
                </a:lnTo>
                <a:lnTo>
                  <a:pt x="120000" y="82105"/>
                </a:lnTo>
                <a:lnTo>
                  <a:pt x="120000" y="82105"/>
                </a:lnTo>
                <a:lnTo>
                  <a:pt x="112340" y="82105"/>
                </a:lnTo>
                <a:lnTo>
                  <a:pt x="112340" y="82105"/>
                </a:lnTo>
                <a:lnTo>
                  <a:pt x="112340" y="82105"/>
                </a:lnTo>
                <a:lnTo>
                  <a:pt x="112340" y="82105"/>
                </a:lnTo>
                <a:lnTo>
                  <a:pt x="107234" y="82105"/>
                </a:lnTo>
                <a:lnTo>
                  <a:pt x="107234" y="94736"/>
                </a:lnTo>
                <a:lnTo>
                  <a:pt x="107234" y="94736"/>
                </a:lnTo>
                <a:lnTo>
                  <a:pt x="107234" y="94736"/>
                </a:lnTo>
                <a:lnTo>
                  <a:pt x="107234" y="94736"/>
                </a:lnTo>
                <a:lnTo>
                  <a:pt x="107234" y="94736"/>
                </a:lnTo>
                <a:lnTo>
                  <a:pt x="102127" y="94736"/>
                </a:lnTo>
                <a:lnTo>
                  <a:pt x="102127" y="94736"/>
                </a:lnTo>
                <a:lnTo>
                  <a:pt x="102127" y="94736"/>
                </a:lnTo>
                <a:lnTo>
                  <a:pt x="102127" y="94736"/>
                </a:lnTo>
                <a:lnTo>
                  <a:pt x="97021" y="94736"/>
                </a:lnTo>
                <a:lnTo>
                  <a:pt x="97021" y="94736"/>
                </a:lnTo>
                <a:lnTo>
                  <a:pt x="97021" y="94736"/>
                </a:lnTo>
                <a:lnTo>
                  <a:pt x="97021" y="94736"/>
                </a:lnTo>
                <a:lnTo>
                  <a:pt x="91914" y="94736"/>
                </a:lnTo>
                <a:lnTo>
                  <a:pt x="91914" y="94736"/>
                </a:lnTo>
                <a:lnTo>
                  <a:pt x="91914" y="94736"/>
                </a:lnTo>
                <a:lnTo>
                  <a:pt x="91914" y="94736"/>
                </a:lnTo>
                <a:lnTo>
                  <a:pt x="84255" y="94736"/>
                </a:lnTo>
                <a:lnTo>
                  <a:pt x="84255" y="107368"/>
                </a:lnTo>
                <a:lnTo>
                  <a:pt x="84255" y="107368"/>
                </a:lnTo>
                <a:lnTo>
                  <a:pt x="84255" y="107368"/>
                </a:lnTo>
                <a:lnTo>
                  <a:pt x="84255" y="107368"/>
                </a:lnTo>
                <a:lnTo>
                  <a:pt x="79148" y="107368"/>
                </a:lnTo>
                <a:lnTo>
                  <a:pt x="79148" y="107368"/>
                </a:lnTo>
                <a:lnTo>
                  <a:pt x="79148" y="107368"/>
                </a:lnTo>
                <a:lnTo>
                  <a:pt x="74042" y="107368"/>
                </a:lnTo>
                <a:lnTo>
                  <a:pt x="74042" y="107368"/>
                </a:lnTo>
                <a:lnTo>
                  <a:pt x="74042" y="107368"/>
                </a:lnTo>
                <a:lnTo>
                  <a:pt x="74042" y="107368"/>
                </a:lnTo>
                <a:lnTo>
                  <a:pt x="74042" y="107368"/>
                </a:lnTo>
                <a:lnTo>
                  <a:pt x="68936" y="107368"/>
                </a:lnTo>
                <a:lnTo>
                  <a:pt x="68936" y="107368"/>
                </a:lnTo>
                <a:lnTo>
                  <a:pt x="68936" y="107368"/>
                </a:lnTo>
                <a:lnTo>
                  <a:pt x="68936" y="107368"/>
                </a:lnTo>
                <a:lnTo>
                  <a:pt x="68936" y="107368"/>
                </a:lnTo>
                <a:lnTo>
                  <a:pt x="63829" y="107368"/>
                </a:lnTo>
                <a:lnTo>
                  <a:pt x="63829" y="107368"/>
                </a:lnTo>
                <a:lnTo>
                  <a:pt x="63829" y="107368"/>
                </a:lnTo>
                <a:lnTo>
                  <a:pt x="56170" y="107368"/>
                </a:lnTo>
                <a:lnTo>
                  <a:pt x="56170" y="107368"/>
                </a:lnTo>
                <a:lnTo>
                  <a:pt x="56170" y="120000"/>
                </a:lnTo>
                <a:lnTo>
                  <a:pt x="56170" y="120000"/>
                </a:lnTo>
                <a:lnTo>
                  <a:pt x="56170" y="120000"/>
                </a:lnTo>
                <a:lnTo>
                  <a:pt x="51063" y="120000"/>
                </a:lnTo>
                <a:lnTo>
                  <a:pt x="51063" y="107368"/>
                </a:lnTo>
                <a:lnTo>
                  <a:pt x="51063" y="107368"/>
                </a:lnTo>
                <a:lnTo>
                  <a:pt x="51063" y="107368"/>
                </a:lnTo>
                <a:lnTo>
                  <a:pt x="51063" y="107368"/>
                </a:lnTo>
                <a:lnTo>
                  <a:pt x="45957" y="107368"/>
                </a:lnTo>
                <a:lnTo>
                  <a:pt x="45957" y="107368"/>
                </a:lnTo>
                <a:lnTo>
                  <a:pt x="45957" y="107368"/>
                </a:lnTo>
                <a:lnTo>
                  <a:pt x="45957" y="107368"/>
                </a:lnTo>
                <a:lnTo>
                  <a:pt x="40851" y="107368"/>
                </a:lnTo>
                <a:lnTo>
                  <a:pt x="40851" y="107368"/>
                </a:lnTo>
                <a:lnTo>
                  <a:pt x="40851" y="107368"/>
                </a:lnTo>
                <a:lnTo>
                  <a:pt x="40851" y="107368"/>
                </a:lnTo>
                <a:lnTo>
                  <a:pt x="35744" y="107368"/>
                </a:lnTo>
                <a:lnTo>
                  <a:pt x="35744" y="107368"/>
                </a:lnTo>
                <a:lnTo>
                  <a:pt x="35744" y="107368"/>
                </a:lnTo>
                <a:lnTo>
                  <a:pt x="35744" y="107368"/>
                </a:lnTo>
                <a:lnTo>
                  <a:pt x="35744" y="107368"/>
                </a:lnTo>
                <a:lnTo>
                  <a:pt x="28085" y="107368"/>
                </a:lnTo>
                <a:lnTo>
                  <a:pt x="28085" y="94736"/>
                </a:lnTo>
                <a:lnTo>
                  <a:pt x="28085" y="94736"/>
                </a:lnTo>
                <a:lnTo>
                  <a:pt x="28085" y="94736"/>
                </a:lnTo>
                <a:lnTo>
                  <a:pt x="28085" y="94736"/>
                </a:lnTo>
                <a:lnTo>
                  <a:pt x="28085" y="94736"/>
                </a:lnTo>
                <a:lnTo>
                  <a:pt x="28085" y="94736"/>
                </a:lnTo>
                <a:lnTo>
                  <a:pt x="28085" y="94736"/>
                </a:lnTo>
                <a:lnTo>
                  <a:pt x="35744" y="94736"/>
                </a:lnTo>
                <a:lnTo>
                  <a:pt x="35744" y="82105"/>
                </a:lnTo>
                <a:lnTo>
                  <a:pt x="28085" y="82105"/>
                </a:lnTo>
                <a:lnTo>
                  <a:pt x="28085" y="82105"/>
                </a:lnTo>
                <a:lnTo>
                  <a:pt x="28085" y="82105"/>
                </a:lnTo>
                <a:lnTo>
                  <a:pt x="22978" y="82105"/>
                </a:lnTo>
                <a:lnTo>
                  <a:pt x="22978" y="82105"/>
                </a:lnTo>
                <a:lnTo>
                  <a:pt x="22978" y="82105"/>
                </a:lnTo>
                <a:lnTo>
                  <a:pt x="22978" y="82105"/>
                </a:lnTo>
                <a:lnTo>
                  <a:pt x="22978" y="82105"/>
                </a:lnTo>
                <a:lnTo>
                  <a:pt x="17872" y="82105"/>
                </a:lnTo>
                <a:lnTo>
                  <a:pt x="17872" y="82105"/>
                </a:lnTo>
                <a:lnTo>
                  <a:pt x="17872" y="82105"/>
                </a:lnTo>
                <a:lnTo>
                  <a:pt x="17872" y="82105"/>
                </a:lnTo>
                <a:lnTo>
                  <a:pt x="12765" y="82105"/>
                </a:lnTo>
                <a:lnTo>
                  <a:pt x="12765" y="82105"/>
                </a:lnTo>
                <a:lnTo>
                  <a:pt x="12765" y="82105"/>
                </a:lnTo>
                <a:lnTo>
                  <a:pt x="12765" y="82105"/>
                </a:lnTo>
                <a:lnTo>
                  <a:pt x="7659" y="82105"/>
                </a:lnTo>
                <a:lnTo>
                  <a:pt x="7659" y="82105"/>
                </a:lnTo>
                <a:lnTo>
                  <a:pt x="7659" y="69473"/>
                </a:lnTo>
                <a:lnTo>
                  <a:pt x="7659" y="69473"/>
                </a:lnTo>
                <a:lnTo>
                  <a:pt x="7659" y="69473"/>
                </a:lnTo>
                <a:lnTo>
                  <a:pt x="7659" y="69473"/>
                </a:lnTo>
                <a:lnTo>
                  <a:pt x="0" y="69473"/>
                </a:lnTo>
                <a:lnTo>
                  <a:pt x="0" y="69473"/>
                </a:lnTo>
                <a:lnTo>
                  <a:pt x="0" y="50526"/>
                </a:lnTo>
                <a:lnTo>
                  <a:pt x="7659" y="50526"/>
                </a:lnTo>
                <a:lnTo>
                  <a:pt x="7659" y="50526"/>
                </a:lnTo>
                <a:lnTo>
                  <a:pt x="7659" y="50526"/>
                </a:lnTo>
                <a:lnTo>
                  <a:pt x="7659" y="37894"/>
                </a:lnTo>
                <a:lnTo>
                  <a:pt x="7659" y="37894"/>
                </a:lnTo>
                <a:lnTo>
                  <a:pt x="7659" y="37894"/>
                </a:lnTo>
                <a:lnTo>
                  <a:pt x="7659" y="37894"/>
                </a:lnTo>
                <a:lnTo>
                  <a:pt x="7659" y="37894"/>
                </a:lnTo>
                <a:lnTo>
                  <a:pt x="7659" y="37894"/>
                </a:lnTo>
                <a:lnTo>
                  <a:pt x="7659" y="25263"/>
                </a:lnTo>
                <a:lnTo>
                  <a:pt x="12765" y="25263"/>
                </a:lnTo>
                <a:lnTo>
                  <a:pt x="12765" y="25263"/>
                </a:lnTo>
                <a:lnTo>
                  <a:pt x="7659" y="25263"/>
                </a:lnTo>
                <a:lnTo>
                  <a:pt x="7659" y="25263"/>
                </a:lnTo>
                <a:lnTo>
                  <a:pt x="7659" y="25263"/>
                </a:lnTo>
                <a:lnTo>
                  <a:pt x="7659" y="25263"/>
                </a:lnTo>
                <a:lnTo>
                  <a:pt x="7659" y="12631"/>
                </a:lnTo>
                <a:lnTo>
                  <a:pt x="7659" y="12631"/>
                </a:lnTo>
                <a:lnTo>
                  <a:pt x="7659" y="12631"/>
                </a:lnTo>
                <a:lnTo>
                  <a:pt x="7659" y="12631"/>
                </a:lnTo>
                <a:lnTo>
                  <a:pt x="12765" y="12631"/>
                </a:lnTo>
                <a:lnTo>
                  <a:pt x="12765" y="12631"/>
                </a:lnTo>
                <a:lnTo>
                  <a:pt x="12765" y="0"/>
                </a:lnTo>
                <a:lnTo>
                  <a:pt x="12765" y="0"/>
                </a:lnTo>
                <a:lnTo>
                  <a:pt x="17872" y="0"/>
                </a:lnTo>
                <a:lnTo>
                  <a:pt x="17872" y="0"/>
                </a:lnTo>
                <a:lnTo>
                  <a:pt x="17872" y="0"/>
                </a:lnTo>
                <a:lnTo>
                  <a:pt x="17872" y="0"/>
                </a:lnTo>
                <a:lnTo>
                  <a:pt x="17872" y="0"/>
                </a:lnTo>
                <a:lnTo>
                  <a:pt x="22978" y="0"/>
                </a:lnTo>
                <a:lnTo>
                  <a:pt x="22978" y="0"/>
                </a:lnTo>
                <a:lnTo>
                  <a:pt x="22978" y="0"/>
                </a:lnTo>
                <a:lnTo>
                  <a:pt x="22978" y="0"/>
                </a:lnTo>
                <a:lnTo>
                  <a:pt x="28085" y="0"/>
                </a:lnTo>
                <a:lnTo>
                  <a:pt x="28085" y="0"/>
                </a:lnTo>
                <a:lnTo>
                  <a:pt x="28085" y="0"/>
                </a:lnTo>
                <a:lnTo>
                  <a:pt x="35744" y="0"/>
                </a:lnTo>
                <a:lnTo>
                  <a:pt x="35744" y="0"/>
                </a:lnTo>
                <a:lnTo>
                  <a:pt x="35744" y="0"/>
                </a:lnTo>
                <a:lnTo>
                  <a:pt x="35744" y="0"/>
                </a:lnTo>
                <a:lnTo>
                  <a:pt x="40851"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69" name="Shape 1369"/>
          <p:cNvSpPr/>
          <p:nvPr/>
        </p:nvSpPr>
        <p:spPr>
          <a:xfrm>
            <a:off x="3443291" y="2447925"/>
            <a:ext cx="55959" cy="30163"/>
          </a:xfrm>
          <a:custGeom>
            <a:avLst/>
            <a:gdLst/>
            <a:ahLst/>
            <a:cxnLst/>
            <a:rect l="0" t="0" r="0" b="0"/>
            <a:pathLst>
              <a:path w="120000" h="120000" extrusionOk="0">
                <a:moveTo>
                  <a:pt x="40851" y="0"/>
                </a:moveTo>
                <a:lnTo>
                  <a:pt x="40851" y="0"/>
                </a:lnTo>
                <a:lnTo>
                  <a:pt x="40851" y="0"/>
                </a:lnTo>
                <a:lnTo>
                  <a:pt x="40851" y="0"/>
                </a:lnTo>
                <a:lnTo>
                  <a:pt x="40851" y="0"/>
                </a:lnTo>
                <a:lnTo>
                  <a:pt x="45957" y="0"/>
                </a:lnTo>
                <a:lnTo>
                  <a:pt x="45957" y="0"/>
                </a:lnTo>
                <a:lnTo>
                  <a:pt x="45957" y="0"/>
                </a:lnTo>
                <a:lnTo>
                  <a:pt x="51063" y="0"/>
                </a:lnTo>
                <a:lnTo>
                  <a:pt x="51063" y="0"/>
                </a:lnTo>
                <a:lnTo>
                  <a:pt x="51063" y="0"/>
                </a:lnTo>
                <a:lnTo>
                  <a:pt x="51063" y="12631"/>
                </a:lnTo>
                <a:lnTo>
                  <a:pt x="51063" y="12631"/>
                </a:lnTo>
                <a:lnTo>
                  <a:pt x="56170" y="12631"/>
                </a:lnTo>
                <a:lnTo>
                  <a:pt x="56170" y="12631"/>
                </a:lnTo>
                <a:lnTo>
                  <a:pt x="56170" y="12631"/>
                </a:lnTo>
                <a:lnTo>
                  <a:pt x="56170" y="12631"/>
                </a:lnTo>
                <a:lnTo>
                  <a:pt x="63829" y="12631"/>
                </a:lnTo>
                <a:lnTo>
                  <a:pt x="63829" y="12631"/>
                </a:lnTo>
                <a:lnTo>
                  <a:pt x="63829" y="12631"/>
                </a:lnTo>
                <a:lnTo>
                  <a:pt x="63829" y="12631"/>
                </a:lnTo>
                <a:lnTo>
                  <a:pt x="68936" y="12631"/>
                </a:lnTo>
                <a:lnTo>
                  <a:pt x="68936" y="12631"/>
                </a:lnTo>
                <a:lnTo>
                  <a:pt x="68936" y="12631"/>
                </a:lnTo>
                <a:lnTo>
                  <a:pt x="68936" y="12631"/>
                </a:lnTo>
                <a:lnTo>
                  <a:pt x="68936" y="12631"/>
                </a:lnTo>
                <a:lnTo>
                  <a:pt x="74042" y="12631"/>
                </a:lnTo>
                <a:lnTo>
                  <a:pt x="74042" y="12631"/>
                </a:lnTo>
                <a:lnTo>
                  <a:pt x="74042" y="12631"/>
                </a:lnTo>
                <a:lnTo>
                  <a:pt x="74042" y="25263"/>
                </a:lnTo>
                <a:lnTo>
                  <a:pt x="74042" y="25263"/>
                </a:lnTo>
                <a:lnTo>
                  <a:pt x="74042" y="25263"/>
                </a:lnTo>
                <a:lnTo>
                  <a:pt x="79148" y="25263"/>
                </a:lnTo>
                <a:lnTo>
                  <a:pt x="79148" y="25263"/>
                </a:lnTo>
                <a:lnTo>
                  <a:pt x="79148" y="25263"/>
                </a:lnTo>
                <a:lnTo>
                  <a:pt x="79148" y="25263"/>
                </a:lnTo>
                <a:lnTo>
                  <a:pt x="84255" y="25263"/>
                </a:lnTo>
                <a:lnTo>
                  <a:pt x="84255" y="25263"/>
                </a:lnTo>
                <a:lnTo>
                  <a:pt x="84255" y="25263"/>
                </a:lnTo>
                <a:lnTo>
                  <a:pt x="84255" y="37894"/>
                </a:lnTo>
                <a:lnTo>
                  <a:pt x="84255" y="37894"/>
                </a:lnTo>
                <a:lnTo>
                  <a:pt x="84255" y="37894"/>
                </a:lnTo>
                <a:lnTo>
                  <a:pt x="91914" y="37894"/>
                </a:lnTo>
                <a:lnTo>
                  <a:pt x="91914" y="37894"/>
                </a:lnTo>
                <a:lnTo>
                  <a:pt x="91914" y="37894"/>
                </a:lnTo>
                <a:lnTo>
                  <a:pt x="91914" y="37894"/>
                </a:lnTo>
                <a:lnTo>
                  <a:pt x="91914" y="37894"/>
                </a:lnTo>
                <a:lnTo>
                  <a:pt x="97021" y="37894"/>
                </a:lnTo>
                <a:lnTo>
                  <a:pt x="97021" y="37894"/>
                </a:lnTo>
                <a:lnTo>
                  <a:pt x="97021" y="37894"/>
                </a:lnTo>
                <a:lnTo>
                  <a:pt x="97021" y="37894"/>
                </a:lnTo>
                <a:lnTo>
                  <a:pt x="102127" y="37894"/>
                </a:lnTo>
                <a:lnTo>
                  <a:pt x="102127" y="37894"/>
                </a:lnTo>
                <a:lnTo>
                  <a:pt x="102127" y="37894"/>
                </a:lnTo>
                <a:lnTo>
                  <a:pt x="102127" y="37894"/>
                </a:lnTo>
                <a:lnTo>
                  <a:pt x="107234" y="37894"/>
                </a:lnTo>
                <a:lnTo>
                  <a:pt x="107234" y="37894"/>
                </a:lnTo>
                <a:lnTo>
                  <a:pt x="107234" y="50526"/>
                </a:lnTo>
                <a:lnTo>
                  <a:pt x="107234" y="50526"/>
                </a:lnTo>
                <a:lnTo>
                  <a:pt x="107234" y="50526"/>
                </a:lnTo>
                <a:lnTo>
                  <a:pt x="112340" y="50526"/>
                </a:lnTo>
                <a:lnTo>
                  <a:pt x="112340" y="50526"/>
                </a:lnTo>
                <a:lnTo>
                  <a:pt x="112340" y="50526"/>
                </a:lnTo>
                <a:lnTo>
                  <a:pt x="112340" y="50526"/>
                </a:lnTo>
                <a:lnTo>
                  <a:pt x="120000" y="50526"/>
                </a:lnTo>
                <a:lnTo>
                  <a:pt x="120000" y="50526"/>
                </a:lnTo>
                <a:lnTo>
                  <a:pt x="120000" y="69473"/>
                </a:lnTo>
                <a:lnTo>
                  <a:pt x="112340" y="69473"/>
                </a:lnTo>
                <a:lnTo>
                  <a:pt x="112340" y="69473"/>
                </a:lnTo>
                <a:lnTo>
                  <a:pt x="120000" y="69473"/>
                </a:lnTo>
                <a:lnTo>
                  <a:pt x="120000" y="69473"/>
                </a:lnTo>
                <a:lnTo>
                  <a:pt x="120000" y="69473"/>
                </a:lnTo>
                <a:lnTo>
                  <a:pt x="120000" y="69473"/>
                </a:lnTo>
                <a:lnTo>
                  <a:pt x="120000" y="82105"/>
                </a:lnTo>
                <a:lnTo>
                  <a:pt x="120000" y="82105"/>
                </a:lnTo>
                <a:lnTo>
                  <a:pt x="120000" y="82105"/>
                </a:lnTo>
                <a:lnTo>
                  <a:pt x="120000" y="82105"/>
                </a:lnTo>
                <a:lnTo>
                  <a:pt x="112340" y="82105"/>
                </a:lnTo>
                <a:lnTo>
                  <a:pt x="112340" y="82105"/>
                </a:lnTo>
                <a:lnTo>
                  <a:pt x="112340" y="82105"/>
                </a:lnTo>
                <a:lnTo>
                  <a:pt x="112340" y="82105"/>
                </a:lnTo>
                <a:lnTo>
                  <a:pt x="107234" y="82105"/>
                </a:lnTo>
                <a:lnTo>
                  <a:pt x="107234" y="94736"/>
                </a:lnTo>
                <a:lnTo>
                  <a:pt x="107234" y="94736"/>
                </a:lnTo>
                <a:lnTo>
                  <a:pt x="107234" y="94736"/>
                </a:lnTo>
                <a:lnTo>
                  <a:pt x="107234" y="94736"/>
                </a:lnTo>
                <a:lnTo>
                  <a:pt x="107234" y="94736"/>
                </a:lnTo>
                <a:lnTo>
                  <a:pt x="102127" y="94736"/>
                </a:lnTo>
                <a:lnTo>
                  <a:pt x="102127" y="94736"/>
                </a:lnTo>
                <a:lnTo>
                  <a:pt x="102127" y="94736"/>
                </a:lnTo>
                <a:lnTo>
                  <a:pt x="102127" y="94736"/>
                </a:lnTo>
                <a:lnTo>
                  <a:pt x="97021" y="94736"/>
                </a:lnTo>
                <a:lnTo>
                  <a:pt x="97021" y="94736"/>
                </a:lnTo>
                <a:lnTo>
                  <a:pt x="97021" y="94736"/>
                </a:lnTo>
                <a:lnTo>
                  <a:pt x="97021" y="94736"/>
                </a:lnTo>
                <a:lnTo>
                  <a:pt x="91914" y="94736"/>
                </a:lnTo>
                <a:lnTo>
                  <a:pt x="91914" y="94736"/>
                </a:lnTo>
                <a:lnTo>
                  <a:pt x="91914" y="94736"/>
                </a:lnTo>
                <a:lnTo>
                  <a:pt x="91914" y="94736"/>
                </a:lnTo>
                <a:lnTo>
                  <a:pt x="84255" y="94736"/>
                </a:lnTo>
                <a:lnTo>
                  <a:pt x="84255" y="107368"/>
                </a:lnTo>
                <a:lnTo>
                  <a:pt x="84255" y="107368"/>
                </a:lnTo>
                <a:lnTo>
                  <a:pt x="84255" y="107368"/>
                </a:lnTo>
                <a:lnTo>
                  <a:pt x="84255" y="107368"/>
                </a:lnTo>
                <a:lnTo>
                  <a:pt x="79148" y="107368"/>
                </a:lnTo>
                <a:lnTo>
                  <a:pt x="79148" y="107368"/>
                </a:lnTo>
                <a:lnTo>
                  <a:pt x="79148" y="107368"/>
                </a:lnTo>
                <a:lnTo>
                  <a:pt x="74042" y="107368"/>
                </a:lnTo>
                <a:lnTo>
                  <a:pt x="74042" y="107368"/>
                </a:lnTo>
                <a:lnTo>
                  <a:pt x="74042" y="107368"/>
                </a:lnTo>
                <a:lnTo>
                  <a:pt x="74042" y="107368"/>
                </a:lnTo>
                <a:lnTo>
                  <a:pt x="74042" y="107368"/>
                </a:lnTo>
                <a:lnTo>
                  <a:pt x="68936" y="107368"/>
                </a:lnTo>
                <a:lnTo>
                  <a:pt x="68936" y="107368"/>
                </a:lnTo>
                <a:lnTo>
                  <a:pt x="68936" y="107368"/>
                </a:lnTo>
                <a:lnTo>
                  <a:pt x="68936" y="107368"/>
                </a:lnTo>
                <a:lnTo>
                  <a:pt x="68936" y="107368"/>
                </a:lnTo>
                <a:lnTo>
                  <a:pt x="63829" y="107368"/>
                </a:lnTo>
                <a:lnTo>
                  <a:pt x="63829" y="107368"/>
                </a:lnTo>
                <a:lnTo>
                  <a:pt x="63829" y="107368"/>
                </a:lnTo>
                <a:lnTo>
                  <a:pt x="56170" y="107368"/>
                </a:lnTo>
                <a:lnTo>
                  <a:pt x="56170" y="107368"/>
                </a:lnTo>
                <a:lnTo>
                  <a:pt x="56170" y="120000"/>
                </a:lnTo>
                <a:lnTo>
                  <a:pt x="56170" y="120000"/>
                </a:lnTo>
                <a:lnTo>
                  <a:pt x="56170" y="120000"/>
                </a:lnTo>
                <a:lnTo>
                  <a:pt x="51063" y="120000"/>
                </a:lnTo>
                <a:lnTo>
                  <a:pt x="51063" y="107368"/>
                </a:lnTo>
                <a:lnTo>
                  <a:pt x="51063" y="107368"/>
                </a:lnTo>
                <a:lnTo>
                  <a:pt x="51063" y="107368"/>
                </a:lnTo>
                <a:lnTo>
                  <a:pt x="51063" y="107368"/>
                </a:lnTo>
                <a:lnTo>
                  <a:pt x="45957" y="107368"/>
                </a:lnTo>
                <a:lnTo>
                  <a:pt x="45957" y="107368"/>
                </a:lnTo>
                <a:lnTo>
                  <a:pt x="45957" y="107368"/>
                </a:lnTo>
                <a:lnTo>
                  <a:pt x="45957" y="107368"/>
                </a:lnTo>
                <a:lnTo>
                  <a:pt x="40851" y="107368"/>
                </a:lnTo>
                <a:lnTo>
                  <a:pt x="40851" y="107368"/>
                </a:lnTo>
                <a:lnTo>
                  <a:pt x="40851" y="107368"/>
                </a:lnTo>
                <a:lnTo>
                  <a:pt x="40851" y="107368"/>
                </a:lnTo>
                <a:lnTo>
                  <a:pt x="35744" y="107368"/>
                </a:lnTo>
                <a:lnTo>
                  <a:pt x="35744" y="107368"/>
                </a:lnTo>
                <a:lnTo>
                  <a:pt x="35744" y="107368"/>
                </a:lnTo>
                <a:lnTo>
                  <a:pt x="35744" y="107368"/>
                </a:lnTo>
                <a:lnTo>
                  <a:pt x="35744" y="107368"/>
                </a:lnTo>
                <a:lnTo>
                  <a:pt x="28085" y="107368"/>
                </a:lnTo>
                <a:lnTo>
                  <a:pt x="28085" y="94736"/>
                </a:lnTo>
                <a:lnTo>
                  <a:pt x="28085" y="94736"/>
                </a:lnTo>
                <a:lnTo>
                  <a:pt x="28085" y="94736"/>
                </a:lnTo>
                <a:lnTo>
                  <a:pt x="28085" y="94736"/>
                </a:lnTo>
                <a:lnTo>
                  <a:pt x="28085" y="94736"/>
                </a:lnTo>
                <a:lnTo>
                  <a:pt x="28085" y="94736"/>
                </a:lnTo>
                <a:lnTo>
                  <a:pt x="28085" y="94736"/>
                </a:lnTo>
                <a:lnTo>
                  <a:pt x="35744" y="94736"/>
                </a:lnTo>
                <a:lnTo>
                  <a:pt x="35744" y="82105"/>
                </a:lnTo>
                <a:lnTo>
                  <a:pt x="28085" y="82105"/>
                </a:lnTo>
                <a:lnTo>
                  <a:pt x="28085" y="82105"/>
                </a:lnTo>
                <a:lnTo>
                  <a:pt x="28085" y="82105"/>
                </a:lnTo>
                <a:lnTo>
                  <a:pt x="22978" y="82105"/>
                </a:lnTo>
                <a:lnTo>
                  <a:pt x="22978" y="82105"/>
                </a:lnTo>
                <a:lnTo>
                  <a:pt x="22978" y="82105"/>
                </a:lnTo>
                <a:lnTo>
                  <a:pt x="22978" y="82105"/>
                </a:lnTo>
                <a:lnTo>
                  <a:pt x="22978" y="82105"/>
                </a:lnTo>
                <a:lnTo>
                  <a:pt x="17872" y="82105"/>
                </a:lnTo>
                <a:lnTo>
                  <a:pt x="17872" y="82105"/>
                </a:lnTo>
                <a:lnTo>
                  <a:pt x="17872" y="82105"/>
                </a:lnTo>
                <a:lnTo>
                  <a:pt x="17872" y="82105"/>
                </a:lnTo>
                <a:lnTo>
                  <a:pt x="12765" y="82105"/>
                </a:lnTo>
                <a:lnTo>
                  <a:pt x="12765" y="82105"/>
                </a:lnTo>
                <a:lnTo>
                  <a:pt x="12765" y="82105"/>
                </a:lnTo>
                <a:lnTo>
                  <a:pt x="12765" y="82105"/>
                </a:lnTo>
                <a:lnTo>
                  <a:pt x="7659" y="82105"/>
                </a:lnTo>
                <a:lnTo>
                  <a:pt x="7659" y="82105"/>
                </a:lnTo>
                <a:lnTo>
                  <a:pt x="7659" y="69473"/>
                </a:lnTo>
                <a:lnTo>
                  <a:pt x="7659" y="69473"/>
                </a:lnTo>
                <a:lnTo>
                  <a:pt x="7659" y="69473"/>
                </a:lnTo>
                <a:lnTo>
                  <a:pt x="7659" y="69473"/>
                </a:lnTo>
                <a:lnTo>
                  <a:pt x="0" y="69473"/>
                </a:lnTo>
                <a:lnTo>
                  <a:pt x="0" y="69473"/>
                </a:lnTo>
                <a:lnTo>
                  <a:pt x="0" y="50526"/>
                </a:lnTo>
                <a:lnTo>
                  <a:pt x="7659" y="50526"/>
                </a:lnTo>
                <a:lnTo>
                  <a:pt x="7659" y="50526"/>
                </a:lnTo>
                <a:lnTo>
                  <a:pt x="7659" y="50526"/>
                </a:lnTo>
                <a:lnTo>
                  <a:pt x="7659" y="37894"/>
                </a:lnTo>
                <a:lnTo>
                  <a:pt x="7659" y="37894"/>
                </a:lnTo>
                <a:lnTo>
                  <a:pt x="7659" y="37894"/>
                </a:lnTo>
                <a:lnTo>
                  <a:pt x="7659" y="37894"/>
                </a:lnTo>
                <a:lnTo>
                  <a:pt x="7659" y="37894"/>
                </a:lnTo>
                <a:lnTo>
                  <a:pt x="7659" y="37894"/>
                </a:lnTo>
                <a:lnTo>
                  <a:pt x="7659" y="25263"/>
                </a:lnTo>
                <a:lnTo>
                  <a:pt x="12765" y="25263"/>
                </a:lnTo>
                <a:lnTo>
                  <a:pt x="12765" y="25263"/>
                </a:lnTo>
                <a:lnTo>
                  <a:pt x="7659" y="25263"/>
                </a:lnTo>
                <a:lnTo>
                  <a:pt x="7659" y="25263"/>
                </a:lnTo>
                <a:lnTo>
                  <a:pt x="7659" y="25263"/>
                </a:lnTo>
                <a:lnTo>
                  <a:pt x="7659" y="25263"/>
                </a:lnTo>
                <a:lnTo>
                  <a:pt x="7659" y="12631"/>
                </a:lnTo>
                <a:lnTo>
                  <a:pt x="7659" y="12631"/>
                </a:lnTo>
                <a:lnTo>
                  <a:pt x="7659" y="12631"/>
                </a:lnTo>
                <a:lnTo>
                  <a:pt x="7659" y="12631"/>
                </a:lnTo>
                <a:lnTo>
                  <a:pt x="12765" y="12631"/>
                </a:lnTo>
                <a:lnTo>
                  <a:pt x="12765" y="12631"/>
                </a:lnTo>
                <a:lnTo>
                  <a:pt x="12765" y="0"/>
                </a:lnTo>
                <a:lnTo>
                  <a:pt x="12765" y="0"/>
                </a:lnTo>
                <a:lnTo>
                  <a:pt x="17872" y="0"/>
                </a:lnTo>
                <a:lnTo>
                  <a:pt x="17872" y="0"/>
                </a:lnTo>
                <a:lnTo>
                  <a:pt x="17872" y="0"/>
                </a:lnTo>
                <a:lnTo>
                  <a:pt x="17872" y="0"/>
                </a:lnTo>
                <a:lnTo>
                  <a:pt x="17872" y="0"/>
                </a:lnTo>
                <a:lnTo>
                  <a:pt x="22978" y="0"/>
                </a:lnTo>
                <a:lnTo>
                  <a:pt x="22978" y="0"/>
                </a:lnTo>
                <a:lnTo>
                  <a:pt x="22978" y="0"/>
                </a:lnTo>
                <a:lnTo>
                  <a:pt x="22978" y="0"/>
                </a:lnTo>
                <a:lnTo>
                  <a:pt x="28085" y="0"/>
                </a:lnTo>
                <a:lnTo>
                  <a:pt x="28085" y="0"/>
                </a:lnTo>
                <a:lnTo>
                  <a:pt x="28085" y="0"/>
                </a:lnTo>
                <a:lnTo>
                  <a:pt x="35744" y="0"/>
                </a:lnTo>
                <a:lnTo>
                  <a:pt x="35744" y="0"/>
                </a:lnTo>
                <a:lnTo>
                  <a:pt x="35744" y="0"/>
                </a:lnTo>
                <a:lnTo>
                  <a:pt x="35744" y="0"/>
                </a:lnTo>
                <a:lnTo>
                  <a:pt x="40851"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0" name="Shape 1370"/>
          <p:cNvSpPr/>
          <p:nvPr/>
        </p:nvSpPr>
        <p:spPr>
          <a:xfrm>
            <a:off x="3134916" y="2087563"/>
            <a:ext cx="1059656" cy="646112"/>
          </a:xfrm>
          <a:custGeom>
            <a:avLst/>
            <a:gdLst/>
            <a:ahLst/>
            <a:cxnLst/>
            <a:rect l="0" t="0" r="0" b="0"/>
            <a:pathLst>
              <a:path w="120000" h="120000" extrusionOk="0">
                <a:moveTo>
                  <a:pt x="104898" y="29189"/>
                </a:moveTo>
                <a:lnTo>
                  <a:pt x="104898" y="29189"/>
                </a:lnTo>
                <a:lnTo>
                  <a:pt x="104898" y="29189"/>
                </a:lnTo>
                <a:lnTo>
                  <a:pt x="104898" y="29189"/>
                </a:lnTo>
                <a:lnTo>
                  <a:pt x="104898" y="29189"/>
                </a:lnTo>
                <a:lnTo>
                  <a:pt x="104898" y="29778"/>
                </a:lnTo>
                <a:lnTo>
                  <a:pt x="104898" y="29778"/>
                </a:lnTo>
                <a:lnTo>
                  <a:pt x="104898" y="29778"/>
                </a:lnTo>
                <a:lnTo>
                  <a:pt x="105303" y="29778"/>
                </a:lnTo>
                <a:lnTo>
                  <a:pt x="105303" y="29778"/>
                </a:lnTo>
                <a:lnTo>
                  <a:pt x="105303" y="29778"/>
                </a:lnTo>
                <a:lnTo>
                  <a:pt x="105303" y="29778"/>
                </a:lnTo>
                <a:lnTo>
                  <a:pt x="105303" y="30368"/>
                </a:lnTo>
                <a:lnTo>
                  <a:pt x="105303" y="30368"/>
                </a:lnTo>
                <a:lnTo>
                  <a:pt x="105303" y="30368"/>
                </a:lnTo>
                <a:lnTo>
                  <a:pt x="105303" y="30368"/>
                </a:lnTo>
                <a:lnTo>
                  <a:pt x="104898" y="30368"/>
                </a:lnTo>
                <a:lnTo>
                  <a:pt x="104898" y="30368"/>
                </a:lnTo>
                <a:lnTo>
                  <a:pt x="104898" y="30368"/>
                </a:lnTo>
                <a:lnTo>
                  <a:pt x="104898" y="30368"/>
                </a:lnTo>
                <a:lnTo>
                  <a:pt x="104629" y="30368"/>
                </a:lnTo>
                <a:lnTo>
                  <a:pt x="104629" y="30368"/>
                </a:lnTo>
                <a:lnTo>
                  <a:pt x="104629" y="30368"/>
                </a:lnTo>
                <a:lnTo>
                  <a:pt x="104629" y="30368"/>
                </a:lnTo>
                <a:lnTo>
                  <a:pt x="104359" y="30368"/>
                </a:lnTo>
                <a:lnTo>
                  <a:pt x="104359" y="30368"/>
                </a:lnTo>
                <a:lnTo>
                  <a:pt x="104359" y="30368"/>
                </a:lnTo>
                <a:lnTo>
                  <a:pt x="104359" y="30368"/>
                </a:lnTo>
                <a:lnTo>
                  <a:pt x="104359" y="30368"/>
                </a:lnTo>
                <a:lnTo>
                  <a:pt x="104089" y="30368"/>
                </a:lnTo>
                <a:lnTo>
                  <a:pt x="104089" y="30368"/>
                </a:lnTo>
                <a:lnTo>
                  <a:pt x="104089" y="30368"/>
                </a:lnTo>
                <a:lnTo>
                  <a:pt x="104089" y="30368"/>
                </a:lnTo>
                <a:lnTo>
                  <a:pt x="104089" y="30368"/>
                </a:lnTo>
                <a:lnTo>
                  <a:pt x="103820" y="30368"/>
                </a:lnTo>
                <a:lnTo>
                  <a:pt x="103820" y="30368"/>
                </a:lnTo>
                <a:lnTo>
                  <a:pt x="103820" y="30368"/>
                </a:lnTo>
                <a:lnTo>
                  <a:pt x="103820" y="30368"/>
                </a:lnTo>
                <a:lnTo>
                  <a:pt x="103820" y="30368"/>
                </a:lnTo>
                <a:lnTo>
                  <a:pt x="103415" y="30368"/>
                </a:lnTo>
                <a:lnTo>
                  <a:pt x="103415" y="30958"/>
                </a:lnTo>
                <a:lnTo>
                  <a:pt x="103415" y="30958"/>
                </a:lnTo>
                <a:lnTo>
                  <a:pt x="103415" y="30958"/>
                </a:lnTo>
                <a:lnTo>
                  <a:pt x="103415" y="30958"/>
                </a:lnTo>
                <a:lnTo>
                  <a:pt x="103146" y="30958"/>
                </a:lnTo>
                <a:lnTo>
                  <a:pt x="103146" y="30958"/>
                </a:lnTo>
                <a:lnTo>
                  <a:pt x="103146" y="30368"/>
                </a:lnTo>
                <a:lnTo>
                  <a:pt x="103146" y="30368"/>
                </a:lnTo>
                <a:lnTo>
                  <a:pt x="103146" y="30368"/>
                </a:lnTo>
                <a:lnTo>
                  <a:pt x="102876" y="30368"/>
                </a:lnTo>
                <a:lnTo>
                  <a:pt x="102876" y="30368"/>
                </a:lnTo>
                <a:lnTo>
                  <a:pt x="102876" y="30958"/>
                </a:lnTo>
                <a:lnTo>
                  <a:pt x="102876" y="30958"/>
                </a:lnTo>
                <a:lnTo>
                  <a:pt x="102876" y="30958"/>
                </a:lnTo>
                <a:lnTo>
                  <a:pt x="103146" y="30958"/>
                </a:lnTo>
                <a:lnTo>
                  <a:pt x="103146" y="30958"/>
                </a:lnTo>
                <a:lnTo>
                  <a:pt x="103146" y="30958"/>
                </a:lnTo>
                <a:lnTo>
                  <a:pt x="103146" y="30958"/>
                </a:lnTo>
                <a:lnTo>
                  <a:pt x="103146" y="30958"/>
                </a:lnTo>
                <a:lnTo>
                  <a:pt x="103415" y="30958"/>
                </a:lnTo>
                <a:lnTo>
                  <a:pt x="103415" y="30958"/>
                </a:lnTo>
                <a:lnTo>
                  <a:pt x="103415" y="30958"/>
                </a:lnTo>
                <a:lnTo>
                  <a:pt x="103415" y="30958"/>
                </a:lnTo>
                <a:lnTo>
                  <a:pt x="103820" y="30958"/>
                </a:lnTo>
                <a:lnTo>
                  <a:pt x="103820" y="30958"/>
                </a:lnTo>
                <a:lnTo>
                  <a:pt x="103820" y="30958"/>
                </a:lnTo>
                <a:lnTo>
                  <a:pt x="103820" y="31842"/>
                </a:lnTo>
                <a:lnTo>
                  <a:pt x="104089" y="31842"/>
                </a:lnTo>
                <a:lnTo>
                  <a:pt x="104089" y="31842"/>
                </a:lnTo>
                <a:lnTo>
                  <a:pt x="104089" y="31842"/>
                </a:lnTo>
                <a:lnTo>
                  <a:pt x="104089" y="31842"/>
                </a:lnTo>
                <a:lnTo>
                  <a:pt x="104089" y="31842"/>
                </a:lnTo>
                <a:lnTo>
                  <a:pt x="104359" y="31842"/>
                </a:lnTo>
                <a:lnTo>
                  <a:pt x="104359" y="31842"/>
                </a:lnTo>
                <a:lnTo>
                  <a:pt x="104359" y="31842"/>
                </a:lnTo>
                <a:lnTo>
                  <a:pt x="104359" y="31842"/>
                </a:lnTo>
                <a:lnTo>
                  <a:pt x="104359" y="31842"/>
                </a:lnTo>
                <a:lnTo>
                  <a:pt x="104629" y="31842"/>
                </a:lnTo>
                <a:lnTo>
                  <a:pt x="104629" y="31842"/>
                </a:lnTo>
                <a:lnTo>
                  <a:pt x="104629" y="31842"/>
                </a:lnTo>
                <a:lnTo>
                  <a:pt x="104629" y="32432"/>
                </a:lnTo>
                <a:lnTo>
                  <a:pt x="104898" y="32432"/>
                </a:lnTo>
                <a:lnTo>
                  <a:pt x="104898" y="32432"/>
                </a:lnTo>
                <a:lnTo>
                  <a:pt x="104898" y="31842"/>
                </a:lnTo>
                <a:lnTo>
                  <a:pt x="104898" y="31842"/>
                </a:lnTo>
                <a:lnTo>
                  <a:pt x="104898" y="31842"/>
                </a:lnTo>
                <a:lnTo>
                  <a:pt x="104898" y="31842"/>
                </a:lnTo>
                <a:lnTo>
                  <a:pt x="104898" y="30958"/>
                </a:lnTo>
                <a:lnTo>
                  <a:pt x="104898" y="30958"/>
                </a:lnTo>
                <a:lnTo>
                  <a:pt x="105303" y="30958"/>
                </a:lnTo>
                <a:lnTo>
                  <a:pt x="105303" y="31842"/>
                </a:lnTo>
                <a:lnTo>
                  <a:pt x="105303" y="31842"/>
                </a:lnTo>
                <a:lnTo>
                  <a:pt x="105303" y="31842"/>
                </a:lnTo>
                <a:lnTo>
                  <a:pt x="105303" y="31842"/>
                </a:lnTo>
                <a:lnTo>
                  <a:pt x="105573" y="31842"/>
                </a:lnTo>
                <a:lnTo>
                  <a:pt x="105573" y="31842"/>
                </a:lnTo>
                <a:lnTo>
                  <a:pt x="105573" y="31842"/>
                </a:lnTo>
                <a:lnTo>
                  <a:pt x="105842" y="31842"/>
                </a:lnTo>
                <a:lnTo>
                  <a:pt x="105842" y="31842"/>
                </a:lnTo>
                <a:lnTo>
                  <a:pt x="105842" y="31842"/>
                </a:lnTo>
                <a:lnTo>
                  <a:pt x="105842" y="31842"/>
                </a:lnTo>
                <a:lnTo>
                  <a:pt x="105842" y="31842"/>
                </a:lnTo>
                <a:lnTo>
                  <a:pt x="106112" y="31842"/>
                </a:lnTo>
                <a:lnTo>
                  <a:pt x="106112" y="31842"/>
                </a:lnTo>
                <a:lnTo>
                  <a:pt x="106112" y="31842"/>
                </a:lnTo>
                <a:lnTo>
                  <a:pt x="106112" y="31842"/>
                </a:lnTo>
                <a:lnTo>
                  <a:pt x="106112" y="31842"/>
                </a:lnTo>
                <a:lnTo>
                  <a:pt x="106112" y="31842"/>
                </a:lnTo>
                <a:lnTo>
                  <a:pt x="106112" y="31842"/>
                </a:lnTo>
                <a:lnTo>
                  <a:pt x="106382" y="31842"/>
                </a:lnTo>
                <a:lnTo>
                  <a:pt x="106382" y="31842"/>
                </a:lnTo>
                <a:lnTo>
                  <a:pt x="106382" y="31842"/>
                </a:lnTo>
                <a:lnTo>
                  <a:pt x="106382" y="32432"/>
                </a:lnTo>
                <a:lnTo>
                  <a:pt x="106651" y="32432"/>
                </a:lnTo>
                <a:lnTo>
                  <a:pt x="106651" y="32432"/>
                </a:lnTo>
                <a:lnTo>
                  <a:pt x="106651" y="32432"/>
                </a:lnTo>
                <a:lnTo>
                  <a:pt x="106651" y="32432"/>
                </a:lnTo>
                <a:lnTo>
                  <a:pt x="106651" y="33022"/>
                </a:lnTo>
                <a:lnTo>
                  <a:pt x="106651" y="33022"/>
                </a:lnTo>
                <a:lnTo>
                  <a:pt x="106651" y="33022"/>
                </a:lnTo>
                <a:lnTo>
                  <a:pt x="106651" y="33611"/>
                </a:lnTo>
                <a:lnTo>
                  <a:pt x="106651" y="33611"/>
                </a:lnTo>
                <a:lnTo>
                  <a:pt x="106651" y="33611"/>
                </a:lnTo>
                <a:lnTo>
                  <a:pt x="106651" y="33611"/>
                </a:lnTo>
                <a:lnTo>
                  <a:pt x="106651" y="34201"/>
                </a:lnTo>
                <a:lnTo>
                  <a:pt x="106382" y="34201"/>
                </a:lnTo>
                <a:lnTo>
                  <a:pt x="106382" y="34201"/>
                </a:lnTo>
                <a:lnTo>
                  <a:pt x="106382" y="34201"/>
                </a:lnTo>
                <a:lnTo>
                  <a:pt x="106382" y="34201"/>
                </a:lnTo>
                <a:lnTo>
                  <a:pt x="106112" y="34201"/>
                </a:lnTo>
                <a:lnTo>
                  <a:pt x="106112" y="34201"/>
                </a:lnTo>
                <a:lnTo>
                  <a:pt x="106112" y="35085"/>
                </a:lnTo>
                <a:lnTo>
                  <a:pt x="106112" y="35085"/>
                </a:lnTo>
                <a:lnTo>
                  <a:pt x="106112" y="35085"/>
                </a:lnTo>
                <a:lnTo>
                  <a:pt x="106112" y="35085"/>
                </a:lnTo>
                <a:lnTo>
                  <a:pt x="106112" y="35085"/>
                </a:lnTo>
                <a:lnTo>
                  <a:pt x="105842" y="35085"/>
                </a:lnTo>
                <a:lnTo>
                  <a:pt x="105842" y="35085"/>
                </a:lnTo>
                <a:lnTo>
                  <a:pt x="105842" y="35085"/>
                </a:lnTo>
                <a:lnTo>
                  <a:pt x="105842" y="35085"/>
                </a:lnTo>
                <a:lnTo>
                  <a:pt x="105842" y="35085"/>
                </a:lnTo>
                <a:lnTo>
                  <a:pt x="105842" y="35085"/>
                </a:lnTo>
                <a:lnTo>
                  <a:pt x="105842" y="35085"/>
                </a:lnTo>
                <a:lnTo>
                  <a:pt x="105842" y="35085"/>
                </a:lnTo>
                <a:lnTo>
                  <a:pt x="105842" y="35675"/>
                </a:lnTo>
                <a:lnTo>
                  <a:pt x="105842" y="35675"/>
                </a:lnTo>
                <a:lnTo>
                  <a:pt x="105573" y="35675"/>
                </a:lnTo>
                <a:lnTo>
                  <a:pt x="105573" y="35675"/>
                </a:lnTo>
                <a:lnTo>
                  <a:pt x="105842" y="35675"/>
                </a:lnTo>
                <a:lnTo>
                  <a:pt x="105842" y="36265"/>
                </a:lnTo>
                <a:lnTo>
                  <a:pt x="105842" y="36265"/>
                </a:lnTo>
                <a:lnTo>
                  <a:pt x="105842" y="36265"/>
                </a:lnTo>
                <a:lnTo>
                  <a:pt x="105842" y="36265"/>
                </a:lnTo>
                <a:lnTo>
                  <a:pt x="105842" y="36265"/>
                </a:lnTo>
                <a:lnTo>
                  <a:pt x="105842" y="36265"/>
                </a:lnTo>
                <a:lnTo>
                  <a:pt x="105842" y="36855"/>
                </a:lnTo>
                <a:lnTo>
                  <a:pt x="105842" y="36855"/>
                </a:lnTo>
                <a:lnTo>
                  <a:pt x="106112" y="36855"/>
                </a:lnTo>
                <a:lnTo>
                  <a:pt x="106112" y="36855"/>
                </a:lnTo>
                <a:lnTo>
                  <a:pt x="106112" y="37444"/>
                </a:lnTo>
                <a:lnTo>
                  <a:pt x="106112" y="37444"/>
                </a:lnTo>
                <a:lnTo>
                  <a:pt x="106112" y="37444"/>
                </a:lnTo>
                <a:lnTo>
                  <a:pt x="106112" y="37444"/>
                </a:lnTo>
                <a:lnTo>
                  <a:pt x="106112" y="37444"/>
                </a:lnTo>
                <a:lnTo>
                  <a:pt x="106112" y="37444"/>
                </a:lnTo>
                <a:lnTo>
                  <a:pt x="106112" y="38329"/>
                </a:lnTo>
                <a:lnTo>
                  <a:pt x="106112" y="38329"/>
                </a:lnTo>
                <a:lnTo>
                  <a:pt x="106112" y="38329"/>
                </a:lnTo>
                <a:lnTo>
                  <a:pt x="106112" y="38329"/>
                </a:lnTo>
                <a:lnTo>
                  <a:pt x="106112" y="38918"/>
                </a:lnTo>
                <a:lnTo>
                  <a:pt x="106112" y="38918"/>
                </a:lnTo>
                <a:lnTo>
                  <a:pt x="106112" y="38918"/>
                </a:lnTo>
                <a:lnTo>
                  <a:pt x="106112" y="38329"/>
                </a:lnTo>
                <a:lnTo>
                  <a:pt x="105842" y="38329"/>
                </a:lnTo>
                <a:lnTo>
                  <a:pt x="105842" y="38329"/>
                </a:lnTo>
                <a:lnTo>
                  <a:pt x="105842" y="38329"/>
                </a:lnTo>
                <a:lnTo>
                  <a:pt x="105842" y="38329"/>
                </a:lnTo>
                <a:lnTo>
                  <a:pt x="105842" y="38329"/>
                </a:lnTo>
                <a:lnTo>
                  <a:pt x="105842" y="38329"/>
                </a:lnTo>
                <a:lnTo>
                  <a:pt x="105842" y="37444"/>
                </a:lnTo>
                <a:lnTo>
                  <a:pt x="105573" y="37444"/>
                </a:lnTo>
                <a:lnTo>
                  <a:pt x="105573" y="37444"/>
                </a:lnTo>
                <a:lnTo>
                  <a:pt x="105573" y="37444"/>
                </a:lnTo>
                <a:lnTo>
                  <a:pt x="105573" y="37444"/>
                </a:lnTo>
                <a:lnTo>
                  <a:pt x="105573" y="37444"/>
                </a:lnTo>
                <a:lnTo>
                  <a:pt x="105573" y="36855"/>
                </a:lnTo>
                <a:lnTo>
                  <a:pt x="105303" y="36855"/>
                </a:lnTo>
                <a:lnTo>
                  <a:pt x="105303" y="36855"/>
                </a:lnTo>
                <a:lnTo>
                  <a:pt x="105303" y="36855"/>
                </a:lnTo>
                <a:lnTo>
                  <a:pt x="105303" y="36855"/>
                </a:lnTo>
                <a:lnTo>
                  <a:pt x="105303" y="36855"/>
                </a:lnTo>
                <a:lnTo>
                  <a:pt x="105303" y="36265"/>
                </a:lnTo>
                <a:lnTo>
                  <a:pt x="105303" y="36265"/>
                </a:lnTo>
                <a:lnTo>
                  <a:pt x="104898" y="36265"/>
                </a:lnTo>
                <a:lnTo>
                  <a:pt x="104898" y="36265"/>
                </a:lnTo>
                <a:lnTo>
                  <a:pt x="104898" y="36265"/>
                </a:lnTo>
                <a:lnTo>
                  <a:pt x="104898" y="36265"/>
                </a:lnTo>
                <a:lnTo>
                  <a:pt x="104898" y="36265"/>
                </a:lnTo>
                <a:lnTo>
                  <a:pt x="104898" y="36265"/>
                </a:lnTo>
                <a:lnTo>
                  <a:pt x="104898" y="35675"/>
                </a:lnTo>
                <a:lnTo>
                  <a:pt x="104629" y="35675"/>
                </a:lnTo>
                <a:lnTo>
                  <a:pt x="104629" y="35675"/>
                </a:lnTo>
                <a:lnTo>
                  <a:pt x="104629" y="35675"/>
                </a:lnTo>
                <a:lnTo>
                  <a:pt x="104898" y="35675"/>
                </a:lnTo>
                <a:lnTo>
                  <a:pt x="104898" y="35085"/>
                </a:lnTo>
                <a:lnTo>
                  <a:pt x="104898" y="35085"/>
                </a:lnTo>
                <a:lnTo>
                  <a:pt x="104898" y="35085"/>
                </a:lnTo>
                <a:lnTo>
                  <a:pt x="104898" y="35085"/>
                </a:lnTo>
                <a:lnTo>
                  <a:pt x="104898" y="35085"/>
                </a:lnTo>
                <a:lnTo>
                  <a:pt x="104898" y="35085"/>
                </a:lnTo>
                <a:lnTo>
                  <a:pt x="104629" y="35085"/>
                </a:lnTo>
                <a:lnTo>
                  <a:pt x="104629" y="34201"/>
                </a:lnTo>
                <a:lnTo>
                  <a:pt x="104898" y="34201"/>
                </a:lnTo>
                <a:lnTo>
                  <a:pt x="104898" y="34201"/>
                </a:lnTo>
                <a:lnTo>
                  <a:pt x="104898" y="34201"/>
                </a:lnTo>
                <a:lnTo>
                  <a:pt x="104898" y="34201"/>
                </a:lnTo>
                <a:lnTo>
                  <a:pt x="105303" y="34201"/>
                </a:lnTo>
                <a:lnTo>
                  <a:pt x="105303" y="34201"/>
                </a:lnTo>
                <a:lnTo>
                  <a:pt x="105303" y="34201"/>
                </a:lnTo>
                <a:lnTo>
                  <a:pt x="105303" y="34201"/>
                </a:lnTo>
                <a:lnTo>
                  <a:pt x="104898" y="34201"/>
                </a:lnTo>
                <a:lnTo>
                  <a:pt x="104898" y="34201"/>
                </a:lnTo>
                <a:lnTo>
                  <a:pt x="104898" y="34201"/>
                </a:lnTo>
                <a:lnTo>
                  <a:pt x="104898" y="34201"/>
                </a:lnTo>
                <a:lnTo>
                  <a:pt x="104629" y="34201"/>
                </a:lnTo>
                <a:lnTo>
                  <a:pt x="104629" y="34201"/>
                </a:lnTo>
                <a:lnTo>
                  <a:pt x="104629" y="34201"/>
                </a:lnTo>
                <a:lnTo>
                  <a:pt x="104359" y="34201"/>
                </a:lnTo>
                <a:lnTo>
                  <a:pt x="104359" y="34201"/>
                </a:lnTo>
                <a:lnTo>
                  <a:pt x="104359" y="34201"/>
                </a:lnTo>
                <a:lnTo>
                  <a:pt x="104359" y="34201"/>
                </a:lnTo>
                <a:lnTo>
                  <a:pt x="104359" y="34201"/>
                </a:lnTo>
                <a:lnTo>
                  <a:pt x="104089" y="34201"/>
                </a:lnTo>
                <a:lnTo>
                  <a:pt x="104089" y="34201"/>
                </a:lnTo>
                <a:lnTo>
                  <a:pt x="104089" y="34201"/>
                </a:lnTo>
                <a:lnTo>
                  <a:pt x="104089" y="34201"/>
                </a:lnTo>
                <a:lnTo>
                  <a:pt x="104089" y="34201"/>
                </a:lnTo>
                <a:lnTo>
                  <a:pt x="104089" y="34201"/>
                </a:lnTo>
                <a:lnTo>
                  <a:pt x="104089" y="34201"/>
                </a:lnTo>
                <a:lnTo>
                  <a:pt x="104089" y="34201"/>
                </a:lnTo>
                <a:lnTo>
                  <a:pt x="104089" y="34201"/>
                </a:lnTo>
                <a:lnTo>
                  <a:pt x="103820" y="34201"/>
                </a:lnTo>
                <a:lnTo>
                  <a:pt x="103820" y="34201"/>
                </a:lnTo>
                <a:lnTo>
                  <a:pt x="103820" y="34201"/>
                </a:lnTo>
                <a:lnTo>
                  <a:pt x="103820" y="34201"/>
                </a:lnTo>
                <a:lnTo>
                  <a:pt x="103820" y="35085"/>
                </a:lnTo>
                <a:lnTo>
                  <a:pt x="103820" y="35085"/>
                </a:lnTo>
                <a:lnTo>
                  <a:pt x="103820" y="35085"/>
                </a:lnTo>
                <a:lnTo>
                  <a:pt x="103820" y="35085"/>
                </a:lnTo>
                <a:lnTo>
                  <a:pt x="103820" y="35085"/>
                </a:lnTo>
                <a:lnTo>
                  <a:pt x="103820" y="35085"/>
                </a:lnTo>
                <a:lnTo>
                  <a:pt x="103820" y="35085"/>
                </a:lnTo>
                <a:lnTo>
                  <a:pt x="103820" y="35085"/>
                </a:lnTo>
                <a:lnTo>
                  <a:pt x="103415" y="35085"/>
                </a:lnTo>
                <a:lnTo>
                  <a:pt x="103415" y="35085"/>
                </a:lnTo>
                <a:lnTo>
                  <a:pt x="103415" y="35085"/>
                </a:lnTo>
                <a:lnTo>
                  <a:pt x="103415" y="35085"/>
                </a:lnTo>
                <a:lnTo>
                  <a:pt x="103146" y="35085"/>
                </a:lnTo>
                <a:lnTo>
                  <a:pt x="103146" y="35085"/>
                </a:lnTo>
                <a:lnTo>
                  <a:pt x="103146" y="34201"/>
                </a:lnTo>
                <a:lnTo>
                  <a:pt x="103415" y="34201"/>
                </a:lnTo>
                <a:lnTo>
                  <a:pt x="103415" y="34201"/>
                </a:lnTo>
                <a:lnTo>
                  <a:pt x="103415" y="34201"/>
                </a:lnTo>
                <a:lnTo>
                  <a:pt x="103415" y="34201"/>
                </a:lnTo>
                <a:lnTo>
                  <a:pt x="103415" y="34201"/>
                </a:lnTo>
                <a:lnTo>
                  <a:pt x="103415" y="34201"/>
                </a:lnTo>
                <a:lnTo>
                  <a:pt x="103820" y="34201"/>
                </a:lnTo>
                <a:lnTo>
                  <a:pt x="103820" y="34201"/>
                </a:lnTo>
                <a:lnTo>
                  <a:pt x="103820" y="33611"/>
                </a:lnTo>
                <a:lnTo>
                  <a:pt x="103820" y="33611"/>
                </a:lnTo>
                <a:lnTo>
                  <a:pt x="103415" y="33611"/>
                </a:lnTo>
                <a:lnTo>
                  <a:pt x="103415" y="33611"/>
                </a:lnTo>
                <a:lnTo>
                  <a:pt x="103415" y="33611"/>
                </a:lnTo>
                <a:lnTo>
                  <a:pt x="103415" y="33611"/>
                </a:lnTo>
                <a:lnTo>
                  <a:pt x="103146" y="33611"/>
                </a:lnTo>
                <a:lnTo>
                  <a:pt x="103146" y="33611"/>
                </a:lnTo>
                <a:lnTo>
                  <a:pt x="103146" y="33611"/>
                </a:lnTo>
                <a:lnTo>
                  <a:pt x="103146" y="34201"/>
                </a:lnTo>
                <a:lnTo>
                  <a:pt x="103146" y="34201"/>
                </a:lnTo>
                <a:lnTo>
                  <a:pt x="102876" y="34201"/>
                </a:lnTo>
                <a:lnTo>
                  <a:pt x="102876" y="34201"/>
                </a:lnTo>
                <a:lnTo>
                  <a:pt x="102876" y="33611"/>
                </a:lnTo>
                <a:lnTo>
                  <a:pt x="102876" y="33611"/>
                </a:lnTo>
                <a:lnTo>
                  <a:pt x="102606" y="33611"/>
                </a:lnTo>
                <a:lnTo>
                  <a:pt x="102606" y="33611"/>
                </a:lnTo>
                <a:lnTo>
                  <a:pt x="102606" y="33611"/>
                </a:lnTo>
                <a:lnTo>
                  <a:pt x="102606" y="33611"/>
                </a:lnTo>
                <a:lnTo>
                  <a:pt x="102606" y="33611"/>
                </a:lnTo>
                <a:lnTo>
                  <a:pt x="102337" y="33611"/>
                </a:lnTo>
                <a:lnTo>
                  <a:pt x="102337" y="33611"/>
                </a:lnTo>
                <a:lnTo>
                  <a:pt x="102337" y="33611"/>
                </a:lnTo>
                <a:lnTo>
                  <a:pt x="102337" y="33611"/>
                </a:lnTo>
                <a:lnTo>
                  <a:pt x="101932" y="33611"/>
                </a:lnTo>
                <a:lnTo>
                  <a:pt x="101932" y="33611"/>
                </a:lnTo>
                <a:lnTo>
                  <a:pt x="101932" y="34201"/>
                </a:lnTo>
                <a:lnTo>
                  <a:pt x="101932" y="34201"/>
                </a:lnTo>
                <a:lnTo>
                  <a:pt x="101932" y="34201"/>
                </a:lnTo>
                <a:lnTo>
                  <a:pt x="101662" y="34201"/>
                </a:lnTo>
                <a:lnTo>
                  <a:pt x="101662" y="34201"/>
                </a:lnTo>
                <a:lnTo>
                  <a:pt x="101662" y="34201"/>
                </a:lnTo>
                <a:lnTo>
                  <a:pt x="101662" y="34201"/>
                </a:lnTo>
                <a:lnTo>
                  <a:pt x="101932" y="34201"/>
                </a:lnTo>
                <a:lnTo>
                  <a:pt x="101932" y="34201"/>
                </a:lnTo>
                <a:lnTo>
                  <a:pt x="101932" y="35085"/>
                </a:lnTo>
                <a:lnTo>
                  <a:pt x="101662" y="35085"/>
                </a:lnTo>
                <a:lnTo>
                  <a:pt x="101662" y="35085"/>
                </a:lnTo>
                <a:lnTo>
                  <a:pt x="101662" y="35085"/>
                </a:lnTo>
                <a:lnTo>
                  <a:pt x="101662" y="35085"/>
                </a:lnTo>
                <a:lnTo>
                  <a:pt x="101393" y="35085"/>
                </a:lnTo>
                <a:lnTo>
                  <a:pt x="101393" y="35085"/>
                </a:lnTo>
                <a:lnTo>
                  <a:pt x="101393" y="35085"/>
                </a:lnTo>
                <a:lnTo>
                  <a:pt x="101393" y="35085"/>
                </a:lnTo>
                <a:lnTo>
                  <a:pt x="101123" y="35085"/>
                </a:lnTo>
                <a:lnTo>
                  <a:pt x="101123" y="35085"/>
                </a:lnTo>
                <a:lnTo>
                  <a:pt x="101123" y="35085"/>
                </a:lnTo>
                <a:lnTo>
                  <a:pt x="101123" y="34201"/>
                </a:lnTo>
                <a:lnTo>
                  <a:pt x="101123" y="34201"/>
                </a:lnTo>
                <a:lnTo>
                  <a:pt x="101123" y="35085"/>
                </a:lnTo>
                <a:lnTo>
                  <a:pt x="101123" y="35085"/>
                </a:lnTo>
                <a:lnTo>
                  <a:pt x="101123" y="35085"/>
                </a:lnTo>
                <a:lnTo>
                  <a:pt x="101123" y="35085"/>
                </a:lnTo>
                <a:lnTo>
                  <a:pt x="101123" y="35085"/>
                </a:lnTo>
                <a:lnTo>
                  <a:pt x="101393" y="35085"/>
                </a:lnTo>
                <a:lnTo>
                  <a:pt x="101393" y="35085"/>
                </a:lnTo>
                <a:lnTo>
                  <a:pt x="101393" y="35085"/>
                </a:lnTo>
                <a:lnTo>
                  <a:pt x="101393" y="35085"/>
                </a:lnTo>
                <a:lnTo>
                  <a:pt x="101662" y="35085"/>
                </a:lnTo>
                <a:lnTo>
                  <a:pt x="101662" y="35085"/>
                </a:lnTo>
                <a:lnTo>
                  <a:pt x="101662" y="35085"/>
                </a:lnTo>
                <a:lnTo>
                  <a:pt x="101662" y="35085"/>
                </a:lnTo>
                <a:lnTo>
                  <a:pt x="101662" y="35085"/>
                </a:lnTo>
                <a:lnTo>
                  <a:pt x="101662" y="35085"/>
                </a:lnTo>
                <a:lnTo>
                  <a:pt x="101932" y="35085"/>
                </a:lnTo>
                <a:lnTo>
                  <a:pt x="101932" y="35085"/>
                </a:lnTo>
                <a:lnTo>
                  <a:pt x="101932" y="35085"/>
                </a:lnTo>
                <a:lnTo>
                  <a:pt x="101932" y="35085"/>
                </a:lnTo>
                <a:lnTo>
                  <a:pt x="101932" y="35085"/>
                </a:lnTo>
                <a:lnTo>
                  <a:pt x="101932" y="35085"/>
                </a:lnTo>
                <a:lnTo>
                  <a:pt x="101932" y="35675"/>
                </a:lnTo>
                <a:lnTo>
                  <a:pt x="102337" y="35675"/>
                </a:lnTo>
                <a:lnTo>
                  <a:pt x="102337" y="35675"/>
                </a:lnTo>
                <a:lnTo>
                  <a:pt x="102337" y="35085"/>
                </a:lnTo>
                <a:lnTo>
                  <a:pt x="102337" y="35085"/>
                </a:lnTo>
                <a:lnTo>
                  <a:pt x="102606" y="35085"/>
                </a:lnTo>
                <a:lnTo>
                  <a:pt x="102606" y="35675"/>
                </a:lnTo>
                <a:lnTo>
                  <a:pt x="102606" y="35675"/>
                </a:lnTo>
                <a:lnTo>
                  <a:pt x="102606" y="35675"/>
                </a:lnTo>
                <a:lnTo>
                  <a:pt x="102606" y="35675"/>
                </a:lnTo>
                <a:lnTo>
                  <a:pt x="102606" y="35675"/>
                </a:lnTo>
                <a:lnTo>
                  <a:pt x="102606" y="35675"/>
                </a:lnTo>
                <a:lnTo>
                  <a:pt x="102606" y="35675"/>
                </a:lnTo>
                <a:lnTo>
                  <a:pt x="102876" y="35675"/>
                </a:lnTo>
                <a:lnTo>
                  <a:pt x="102876" y="35675"/>
                </a:lnTo>
                <a:lnTo>
                  <a:pt x="102876" y="35675"/>
                </a:lnTo>
                <a:lnTo>
                  <a:pt x="102876" y="35675"/>
                </a:lnTo>
                <a:lnTo>
                  <a:pt x="102876" y="36265"/>
                </a:lnTo>
                <a:lnTo>
                  <a:pt x="102876" y="36265"/>
                </a:lnTo>
                <a:lnTo>
                  <a:pt x="102876" y="36265"/>
                </a:lnTo>
                <a:lnTo>
                  <a:pt x="102876" y="36265"/>
                </a:lnTo>
                <a:lnTo>
                  <a:pt x="102876" y="36265"/>
                </a:lnTo>
                <a:lnTo>
                  <a:pt x="102876" y="36855"/>
                </a:lnTo>
                <a:lnTo>
                  <a:pt x="102606" y="36855"/>
                </a:lnTo>
                <a:lnTo>
                  <a:pt x="102606" y="36855"/>
                </a:lnTo>
                <a:lnTo>
                  <a:pt x="102606" y="36855"/>
                </a:lnTo>
                <a:lnTo>
                  <a:pt x="102606" y="36855"/>
                </a:lnTo>
                <a:lnTo>
                  <a:pt x="102876" y="36855"/>
                </a:lnTo>
                <a:lnTo>
                  <a:pt x="102876" y="36855"/>
                </a:lnTo>
                <a:lnTo>
                  <a:pt x="102876" y="36855"/>
                </a:lnTo>
                <a:lnTo>
                  <a:pt x="102876" y="36855"/>
                </a:lnTo>
                <a:lnTo>
                  <a:pt x="103146" y="36855"/>
                </a:lnTo>
                <a:lnTo>
                  <a:pt x="103146" y="36855"/>
                </a:lnTo>
                <a:lnTo>
                  <a:pt x="103146" y="36855"/>
                </a:lnTo>
                <a:lnTo>
                  <a:pt x="103146" y="36855"/>
                </a:lnTo>
                <a:lnTo>
                  <a:pt x="103146" y="36855"/>
                </a:lnTo>
                <a:lnTo>
                  <a:pt x="103415" y="36855"/>
                </a:lnTo>
                <a:lnTo>
                  <a:pt x="103415" y="36855"/>
                </a:lnTo>
                <a:lnTo>
                  <a:pt x="103415" y="36855"/>
                </a:lnTo>
                <a:lnTo>
                  <a:pt x="103415" y="36855"/>
                </a:lnTo>
                <a:lnTo>
                  <a:pt x="103415" y="36855"/>
                </a:lnTo>
                <a:lnTo>
                  <a:pt x="103415" y="37444"/>
                </a:lnTo>
                <a:lnTo>
                  <a:pt x="103820" y="37444"/>
                </a:lnTo>
                <a:lnTo>
                  <a:pt x="103820" y="37444"/>
                </a:lnTo>
                <a:lnTo>
                  <a:pt x="103820" y="37444"/>
                </a:lnTo>
                <a:lnTo>
                  <a:pt x="103820" y="38329"/>
                </a:lnTo>
                <a:lnTo>
                  <a:pt x="103820" y="38329"/>
                </a:lnTo>
                <a:lnTo>
                  <a:pt x="103415" y="38329"/>
                </a:lnTo>
                <a:lnTo>
                  <a:pt x="103415" y="38329"/>
                </a:lnTo>
                <a:lnTo>
                  <a:pt x="103415" y="38329"/>
                </a:lnTo>
                <a:lnTo>
                  <a:pt x="103415" y="38329"/>
                </a:lnTo>
                <a:lnTo>
                  <a:pt x="103415" y="38918"/>
                </a:lnTo>
                <a:lnTo>
                  <a:pt x="103415" y="38918"/>
                </a:lnTo>
                <a:lnTo>
                  <a:pt x="103415" y="38918"/>
                </a:lnTo>
                <a:lnTo>
                  <a:pt x="103820" y="38918"/>
                </a:lnTo>
                <a:lnTo>
                  <a:pt x="103820" y="38918"/>
                </a:lnTo>
                <a:lnTo>
                  <a:pt x="103820" y="38918"/>
                </a:lnTo>
                <a:lnTo>
                  <a:pt x="103820" y="38918"/>
                </a:lnTo>
                <a:lnTo>
                  <a:pt x="103820" y="38918"/>
                </a:lnTo>
                <a:lnTo>
                  <a:pt x="104089" y="38918"/>
                </a:lnTo>
                <a:lnTo>
                  <a:pt x="104089" y="38918"/>
                </a:lnTo>
                <a:lnTo>
                  <a:pt x="104089" y="39508"/>
                </a:lnTo>
                <a:lnTo>
                  <a:pt x="104089" y="39508"/>
                </a:lnTo>
                <a:lnTo>
                  <a:pt x="104089" y="39508"/>
                </a:lnTo>
                <a:lnTo>
                  <a:pt x="104089" y="39508"/>
                </a:lnTo>
                <a:lnTo>
                  <a:pt x="104359" y="39508"/>
                </a:lnTo>
                <a:lnTo>
                  <a:pt x="104359" y="39508"/>
                </a:lnTo>
                <a:lnTo>
                  <a:pt x="104359" y="39508"/>
                </a:lnTo>
                <a:lnTo>
                  <a:pt x="104359" y="39508"/>
                </a:lnTo>
                <a:lnTo>
                  <a:pt x="104359" y="39508"/>
                </a:lnTo>
                <a:lnTo>
                  <a:pt x="104359" y="39508"/>
                </a:lnTo>
                <a:lnTo>
                  <a:pt x="104359" y="39508"/>
                </a:lnTo>
                <a:lnTo>
                  <a:pt x="104359" y="39508"/>
                </a:lnTo>
                <a:lnTo>
                  <a:pt x="104089" y="39508"/>
                </a:lnTo>
                <a:lnTo>
                  <a:pt x="104089" y="39508"/>
                </a:lnTo>
                <a:lnTo>
                  <a:pt x="104089" y="40098"/>
                </a:lnTo>
                <a:lnTo>
                  <a:pt x="104089" y="40098"/>
                </a:lnTo>
                <a:lnTo>
                  <a:pt x="104089" y="40098"/>
                </a:lnTo>
                <a:lnTo>
                  <a:pt x="104359" y="40098"/>
                </a:lnTo>
                <a:lnTo>
                  <a:pt x="104359" y="40098"/>
                </a:lnTo>
                <a:lnTo>
                  <a:pt x="104359" y="40098"/>
                </a:lnTo>
                <a:lnTo>
                  <a:pt x="104359" y="40098"/>
                </a:lnTo>
                <a:lnTo>
                  <a:pt x="104359" y="40982"/>
                </a:lnTo>
                <a:lnTo>
                  <a:pt x="104359" y="40982"/>
                </a:lnTo>
                <a:lnTo>
                  <a:pt x="104359" y="40982"/>
                </a:lnTo>
                <a:lnTo>
                  <a:pt x="104359" y="40982"/>
                </a:lnTo>
                <a:lnTo>
                  <a:pt x="104359" y="41572"/>
                </a:lnTo>
                <a:lnTo>
                  <a:pt x="104359" y="41572"/>
                </a:lnTo>
                <a:lnTo>
                  <a:pt x="104359" y="41572"/>
                </a:lnTo>
                <a:lnTo>
                  <a:pt x="104359" y="41572"/>
                </a:lnTo>
                <a:lnTo>
                  <a:pt x="104359" y="41572"/>
                </a:lnTo>
                <a:lnTo>
                  <a:pt x="104359" y="42162"/>
                </a:lnTo>
                <a:lnTo>
                  <a:pt x="104359" y="42162"/>
                </a:lnTo>
                <a:lnTo>
                  <a:pt x="104359" y="42162"/>
                </a:lnTo>
                <a:lnTo>
                  <a:pt x="104359" y="42162"/>
                </a:lnTo>
                <a:lnTo>
                  <a:pt x="104359" y="42162"/>
                </a:lnTo>
                <a:lnTo>
                  <a:pt x="104089" y="42162"/>
                </a:lnTo>
                <a:lnTo>
                  <a:pt x="104089" y="42162"/>
                </a:lnTo>
                <a:lnTo>
                  <a:pt x="104089" y="42751"/>
                </a:lnTo>
                <a:lnTo>
                  <a:pt x="104089" y="42751"/>
                </a:lnTo>
                <a:lnTo>
                  <a:pt x="104089" y="42751"/>
                </a:lnTo>
                <a:lnTo>
                  <a:pt x="103820" y="42751"/>
                </a:lnTo>
                <a:lnTo>
                  <a:pt x="103820" y="42751"/>
                </a:lnTo>
                <a:lnTo>
                  <a:pt x="103820" y="42751"/>
                </a:lnTo>
                <a:lnTo>
                  <a:pt x="103415" y="42751"/>
                </a:lnTo>
                <a:lnTo>
                  <a:pt x="103415" y="42751"/>
                </a:lnTo>
                <a:lnTo>
                  <a:pt x="103415" y="42751"/>
                </a:lnTo>
                <a:lnTo>
                  <a:pt x="103415" y="42751"/>
                </a:lnTo>
                <a:lnTo>
                  <a:pt x="103146" y="42751"/>
                </a:lnTo>
                <a:lnTo>
                  <a:pt x="103146" y="42751"/>
                </a:lnTo>
                <a:lnTo>
                  <a:pt x="103146" y="42162"/>
                </a:lnTo>
                <a:lnTo>
                  <a:pt x="103146" y="42162"/>
                </a:lnTo>
                <a:lnTo>
                  <a:pt x="103146" y="42162"/>
                </a:lnTo>
                <a:lnTo>
                  <a:pt x="103146" y="42162"/>
                </a:lnTo>
                <a:lnTo>
                  <a:pt x="103146" y="42162"/>
                </a:lnTo>
                <a:lnTo>
                  <a:pt x="103146" y="42162"/>
                </a:lnTo>
                <a:lnTo>
                  <a:pt x="103146" y="41572"/>
                </a:lnTo>
                <a:lnTo>
                  <a:pt x="103146" y="41572"/>
                </a:lnTo>
                <a:lnTo>
                  <a:pt x="102876" y="41572"/>
                </a:lnTo>
                <a:lnTo>
                  <a:pt x="102876" y="41572"/>
                </a:lnTo>
                <a:lnTo>
                  <a:pt x="102876" y="41572"/>
                </a:lnTo>
                <a:lnTo>
                  <a:pt x="102606" y="41572"/>
                </a:lnTo>
                <a:lnTo>
                  <a:pt x="102606" y="41572"/>
                </a:lnTo>
                <a:lnTo>
                  <a:pt x="102606" y="41572"/>
                </a:lnTo>
                <a:lnTo>
                  <a:pt x="102606" y="41572"/>
                </a:lnTo>
                <a:lnTo>
                  <a:pt x="102337" y="41572"/>
                </a:lnTo>
                <a:lnTo>
                  <a:pt x="102337" y="41572"/>
                </a:lnTo>
                <a:lnTo>
                  <a:pt x="102337" y="41572"/>
                </a:lnTo>
                <a:lnTo>
                  <a:pt x="101932" y="41572"/>
                </a:lnTo>
                <a:lnTo>
                  <a:pt x="101932" y="42162"/>
                </a:lnTo>
                <a:lnTo>
                  <a:pt x="101932" y="42162"/>
                </a:lnTo>
                <a:lnTo>
                  <a:pt x="101932" y="42162"/>
                </a:lnTo>
                <a:lnTo>
                  <a:pt x="101932" y="42162"/>
                </a:lnTo>
                <a:lnTo>
                  <a:pt x="101932" y="42162"/>
                </a:lnTo>
                <a:lnTo>
                  <a:pt x="101932" y="42162"/>
                </a:lnTo>
                <a:lnTo>
                  <a:pt x="101932" y="42162"/>
                </a:lnTo>
                <a:lnTo>
                  <a:pt x="102337" y="42162"/>
                </a:lnTo>
                <a:lnTo>
                  <a:pt x="102337" y="42751"/>
                </a:lnTo>
                <a:lnTo>
                  <a:pt x="101932" y="42751"/>
                </a:lnTo>
                <a:lnTo>
                  <a:pt x="101932" y="42751"/>
                </a:lnTo>
                <a:lnTo>
                  <a:pt x="101932" y="42751"/>
                </a:lnTo>
                <a:lnTo>
                  <a:pt x="101932" y="42751"/>
                </a:lnTo>
                <a:lnTo>
                  <a:pt x="101932" y="42751"/>
                </a:lnTo>
                <a:lnTo>
                  <a:pt x="101932" y="43341"/>
                </a:lnTo>
                <a:lnTo>
                  <a:pt x="101932" y="43341"/>
                </a:lnTo>
                <a:lnTo>
                  <a:pt x="101932" y="42751"/>
                </a:lnTo>
                <a:lnTo>
                  <a:pt x="101932" y="42751"/>
                </a:lnTo>
                <a:lnTo>
                  <a:pt x="102337" y="42751"/>
                </a:lnTo>
                <a:lnTo>
                  <a:pt x="102337" y="42751"/>
                </a:lnTo>
                <a:lnTo>
                  <a:pt x="102337" y="42751"/>
                </a:lnTo>
                <a:lnTo>
                  <a:pt x="102606" y="42751"/>
                </a:lnTo>
                <a:lnTo>
                  <a:pt x="102606" y="42751"/>
                </a:lnTo>
                <a:lnTo>
                  <a:pt x="102606" y="42751"/>
                </a:lnTo>
                <a:lnTo>
                  <a:pt x="102606" y="42751"/>
                </a:lnTo>
                <a:lnTo>
                  <a:pt x="102876" y="42751"/>
                </a:lnTo>
                <a:lnTo>
                  <a:pt x="102876" y="42751"/>
                </a:lnTo>
                <a:lnTo>
                  <a:pt x="102876" y="42751"/>
                </a:lnTo>
                <a:lnTo>
                  <a:pt x="103146" y="42751"/>
                </a:lnTo>
                <a:lnTo>
                  <a:pt x="103146" y="42751"/>
                </a:lnTo>
                <a:lnTo>
                  <a:pt x="103146" y="42751"/>
                </a:lnTo>
                <a:lnTo>
                  <a:pt x="103146" y="43341"/>
                </a:lnTo>
                <a:lnTo>
                  <a:pt x="103146" y="43341"/>
                </a:lnTo>
                <a:lnTo>
                  <a:pt x="103146" y="43341"/>
                </a:lnTo>
                <a:lnTo>
                  <a:pt x="103146" y="43341"/>
                </a:lnTo>
                <a:lnTo>
                  <a:pt x="103415" y="43341"/>
                </a:lnTo>
                <a:lnTo>
                  <a:pt x="103415" y="43341"/>
                </a:lnTo>
                <a:lnTo>
                  <a:pt x="103415" y="43341"/>
                </a:lnTo>
                <a:lnTo>
                  <a:pt x="103415" y="43341"/>
                </a:lnTo>
                <a:lnTo>
                  <a:pt x="103415" y="44226"/>
                </a:lnTo>
                <a:lnTo>
                  <a:pt x="103820" y="44226"/>
                </a:lnTo>
                <a:lnTo>
                  <a:pt x="103820" y="44226"/>
                </a:lnTo>
                <a:lnTo>
                  <a:pt x="103820" y="44226"/>
                </a:lnTo>
                <a:lnTo>
                  <a:pt x="103820" y="44226"/>
                </a:lnTo>
                <a:lnTo>
                  <a:pt x="103820" y="44226"/>
                </a:lnTo>
                <a:lnTo>
                  <a:pt x="103415" y="44226"/>
                </a:lnTo>
                <a:lnTo>
                  <a:pt x="103415" y="44226"/>
                </a:lnTo>
                <a:lnTo>
                  <a:pt x="103415" y="44815"/>
                </a:lnTo>
                <a:lnTo>
                  <a:pt x="103415" y="44815"/>
                </a:lnTo>
                <a:lnTo>
                  <a:pt x="103415" y="44815"/>
                </a:lnTo>
                <a:lnTo>
                  <a:pt x="103146" y="44815"/>
                </a:lnTo>
                <a:lnTo>
                  <a:pt x="103146" y="44815"/>
                </a:lnTo>
                <a:lnTo>
                  <a:pt x="103146" y="44815"/>
                </a:lnTo>
                <a:lnTo>
                  <a:pt x="103146" y="44815"/>
                </a:lnTo>
                <a:lnTo>
                  <a:pt x="103146" y="44815"/>
                </a:lnTo>
                <a:lnTo>
                  <a:pt x="103146" y="45405"/>
                </a:lnTo>
                <a:lnTo>
                  <a:pt x="103146" y="45405"/>
                </a:lnTo>
                <a:lnTo>
                  <a:pt x="103146" y="45405"/>
                </a:lnTo>
                <a:lnTo>
                  <a:pt x="103415" y="45405"/>
                </a:lnTo>
                <a:lnTo>
                  <a:pt x="103415" y="45405"/>
                </a:lnTo>
                <a:lnTo>
                  <a:pt x="103415" y="45405"/>
                </a:lnTo>
                <a:lnTo>
                  <a:pt x="103415" y="45405"/>
                </a:lnTo>
                <a:lnTo>
                  <a:pt x="103415" y="45405"/>
                </a:lnTo>
                <a:lnTo>
                  <a:pt x="103820" y="45405"/>
                </a:lnTo>
                <a:lnTo>
                  <a:pt x="103820" y="45405"/>
                </a:lnTo>
                <a:lnTo>
                  <a:pt x="103820" y="45405"/>
                </a:lnTo>
                <a:lnTo>
                  <a:pt x="103820" y="45405"/>
                </a:lnTo>
                <a:lnTo>
                  <a:pt x="103820" y="44815"/>
                </a:lnTo>
                <a:lnTo>
                  <a:pt x="104089" y="44815"/>
                </a:lnTo>
                <a:lnTo>
                  <a:pt x="104089" y="44815"/>
                </a:lnTo>
                <a:lnTo>
                  <a:pt x="104089" y="44815"/>
                </a:lnTo>
                <a:lnTo>
                  <a:pt x="104089" y="44815"/>
                </a:lnTo>
                <a:lnTo>
                  <a:pt x="104089" y="44815"/>
                </a:lnTo>
                <a:lnTo>
                  <a:pt x="104359" y="44815"/>
                </a:lnTo>
                <a:lnTo>
                  <a:pt x="104359" y="44815"/>
                </a:lnTo>
                <a:lnTo>
                  <a:pt x="104359" y="44815"/>
                </a:lnTo>
                <a:lnTo>
                  <a:pt x="104359" y="44815"/>
                </a:lnTo>
                <a:lnTo>
                  <a:pt x="104359" y="44815"/>
                </a:lnTo>
                <a:lnTo>
                  <a:pt x="104629" y="44815"/>
                </a:lnTo>
                <a:lnTo>
                  <a:pt x="104629" y="45405"/>
                </a:lnTo>
                <a:lnTo>
                  <a:pt x="104629" y="45405"/>
                </a:lnTo>
                <a:lnTo>
                  <a:pt x="104629" y="45405"/>
                </a:lnTo>
                <a:lnTo>
                  <a:pt x="104629" y="45405"/>
                </a:lnTo>
                <a:lnTo>
                  <a:pt x="104629" y="45405"/>
                </a:lnTo>
                <a:lnTo>
                  <a:pt x="104898" y="45405"/>
                </a:lnTo>
                <a:lnTo>
                  <a:pt x="104898" y="45405"/>
                </a:lnTo>
                <a:lnTo>
                  <a:pt x="104898" y="44815"/>
                </a:lnTo>
                <a:lnTo>
                  <a:pt x="104898" y="44815"/>
                </a:lnTo>
                <a:lnTo>
                  <a:pt x="104898" y="44815"/>
                </a:lnTo>
                <a:lnTo>
                  <a:pt x="105303" y="44815"/>
                </a:lnTo>
                <a:lnTo>
                  <a:pt x="105303" y="44815"/>
                </a:lnTo>
                <a:lnTo>
                  <a:pt x="105303" y="44815"/>
                </a:lnTo>
                <a:lnTo>
                  <a:pt x="105303" y="44815"/>
                </a:lnTo>
                <a:lnTo>
                  <a:pt x="105303" y="44815"/>
                </a:lnTo>
                <a:lnTo>
                  <a:pt x="105573" y="44815"/>
                </a:lnTo>
                <a:lnTo>
                  <a:pt x="105573" y="44815"/>
                </a:lnTo>
                <a:lnTo>
                  <a:pt x="105573" y="44815"/>
                </a:lnTo>
                <a:lnTo>
                  <a:pt x="105573" y="44815"/>
                </a:lnTo>
                <a:lnTo>
                  <a:pt x="105573" y="45405"/>
                </a:lnTo>
                <a:lnTo>
                  <a:pt x="105842" y="45405"/>
                </a:lnTo>
                <a:lnTo>
                  <a:pt x="105842" y="45405"/>
                </a:lnTo>
                <a:lnTo>
                  <a:pt x="105842" y="45405"/>
                </a:lnTo>
                <a:lnTo>
                  <a:pt x="105842" y="45995"/>
                </a:lnTo>
                <a:lnTo>
                  <a:pt x="105573" y="45995"/>
                </a:lnTo>
                <a:lnTo>
                  <a:pt x="105573" y="45995"/>
                </a:lnTo>
                <a:lnTo>
                  <a:pt x="105573" y="45995"/>
                </a:lnTo>
                <a:lnTo>
                  <a:pt x="105303" y="45995"/>
                </a:lnTo>
                <a:lnTo>
                  <a:pt x="105303" y="45995"/>
                </a:lnTo>
                <a:lnTo>
                  <a:pt x="105303" y="45995"/>
                </a:lnTo>
                <a:lnTo>
                  <a:pt x="105303" y="45995"/>
                </a:lnTo>
                <a:lnTo>
                  <a:pt x="105303" y="45995"/>
                </a:lnTo>
                <a:lnTo>
                  <a:pt x="105303" y="45995"/>
                </a:lnTo>
                <a:lnTo>
                  <a:pt x="104898" y="45995"/>
                </a:lnTo>
                <a:lnTo>
                  <a:pt x="104898" y="45995"/>
                </a:lnTo>
                <a:lnTo>
                  <a:pt x="104898" y="46584"/>
                </a:lnTo>
                <a:lnTo>
                  <a:pt x="104898" y="46584"/>
                </a:lnTo>
                <a:lnTo>
                  <a:pt x="104898" y="46584"/>
                </a:lnTo>
                <a:lnTo>
                  <a:pt x="104898" y="46584"/>
                </a:lnTo>
                <a:lnTo>
                  <a:pt x="104629" y="46584"/>
                </a:lnTo>
                <a:lnTo>
                  <a:pt x="104629" y="46584"/>
                </a:lnTo>
                <a:lnTo>
                  <a:pt x="104629" y="46584"/>
                </a:lnTo>
                <a:lnTo>
                  <a:pt x="104629" y="46584"/>
                </a:lnTo>
                <a:lnTo>
                  <a:pt x="104359" y="46584"/>
                </a:lnTo>
                <a:lnTo>
                  <a:pt x="104359" y="47469"/>
                </a:lnTo>
                <a:lnTo>
                  <a:pt x="104359" y="47469"/>
                </a:lnTo>
                <a:lnTo>
                  <a:pt x="104359" y="47469"/>
                </a:lnTo>
                <a:lnTo>
                  <a:pt x="104359" y="47469"/>
                </a:lnTo>
                <a:lnTo>
                  <a:pt x="104359" y="47469"/>
                </a:lnTo>
                <a:lnTo>
                  <a:pt x="104089" y="47469"/>
                </a:lnTo>
                <a:lnTo>
                  <a:pt x="104089" y="47469"/>
                </a:lnTo>
                <a:lnTo>
                  <a:pt x="104089" y="47469"/>
                </a:lnTo>
                <a:lnTo>
                  <a:pt x="104089" y="47469"/>
                </a:lnTo>
                <a:lnTo>
                  <a:pt x="103820" y="47469"/>
                </a:lnTo>
                <a:lnTo>
                  <a:pt x="103820" y="47469"/>
                </a:lnTo>
                <a:lnTo>
                  <a:pt x="103820" y="47469"/>
                </a:lnTo>
                <a:lnTo>
                  <a:pt x="103415" y="47469"/>
                </a:lnTo>
                <a:lnTo>
                  <a:pt x="103415" y="47469"/>
                </a:lnTo>
                <a:lnTo>
                  <a:pt x="103415" y="47469"/>
                </a:lnTo>
                <a:lnTo>
                  <a:pt x="103415" y="47469"/>
                </a:lnTo>
                <a:lnTo>
                  <a:pt x="103415" y="47469"/>
                </a:lnTo>
                <a:lnTo>
                  <a:pt x="103146" y="47469"/>
                </a:lnTo>
                <a:lnTo>
                  <a:pt x="103146" y="47469"/>
                </a:lnTo>
                <a:lnTo>
                  <a:pt x="103146" y="47469"/>
                </a:lnTo>
                <a:lnTo>
                  <a:pt x="103146" y="47469"/>
                </a:lnTo>
                <a:lnTo>
                  <a:pt x="102876" y="47469"/>
                </a:lnTo>
                <a:lnTo>
                  <a:pt x="102876" y="47469"/>
                </a:lnTo>
                <a:lnTo>
                  <a:pt x="102876" y="47469"/>
                </a:lnTo>
                <a:lnTo>
                  <a:pt x="102876" y="47469"/>
                </a:lnTo>
                <a:lnTo>
                  <a:pt x="102876" y="48058"/>
                </a:lnTo>
                <a:lnTo>
                  <a:pt x="102876" y="48058"/>
                </a:lnTo>
                <a:lnTo>
                  <a:pt x="102606" y="48058"/>
                </a:lnTo>
                <a:lnTo>
                  <a:pt x="102606" y="48058"/>
                </a:lnTo>
                <a:lnTo>
                  <a:pt x="102606" y="48058"/>
                </a:lnTo>
                <a:lnTo>
                  <a:pt x="102606" y="48058"/>
                </a:lnTo>
                <a:lnTo>
                  <a:pt x="102337" y="48058"/>
                </a:lnTo>
                <a:lnTo>
                  <a:pt x="102337" y="48058"/>
                </a:lnTo>
                <a:lnTo>
                  <a:pt x="102337" y="48058"/>
                </a:lnTo>
                <a:lnTo>
                  <a:pt x="101932" y="48058"/>
                </a:lnTo>
                <a:lnTo>
                  <a:pt x="101932" y="48058"/>
                </a:lnTo>
                <a:lnTo>
                  <a:pt x="101932" y="48058"/>
                </a:lnTo>
                <a:lnTo>
                  <a:pt x="101932" y="48058"/>
                </a:lnTo>
                <a:lnTo>
                  <a:pt x="101662" y="48058"/>
                </a:lnTo>
                <a:lnTo>
                  <a:pt x="101662" y="48058"/>
                </a:lnTo>
                <a:lnTo>
                  <a:pt x="101662" y="48058"/>
                </a:lnTo>
                <a:lnTo>
                  <a:pt x="101662" y="48058"/>
                </a:lnTo>
                <a:lnTo>
                  <a:pt x="101662" y="48058"/>
                </a:lnTo>
                <a:lnTo>
                  <a:pt x="101662" y="48058"/>
                </a:lnTo>
                <a:lnTo>
                  <a:pt x="101662" y="48058"/>
                </a:lnTo>
                <a:lnTo>
                  <a:pt x="101393" y="48058"/>
                </a:lnTo>
                <a:lnTo>
                  <a:pt x="101393" y="48058"/>
                </a:lnTo>
                <a:lnTo>
                  <a:pt x="101393" y="48058"/>
                </a:lnTo>
                <a:lnTo>
                  <a:pt x="101123" y="48058"/>
                </a:lnTo>
                <a:lnTo>
                  <a:pt x="101123" y="48058"/>
                </a:lnTo>
                <a:lnTo>
                  <a:pt x="101123" y="48058"/>
                </a:lnTo>
                <a:lnTo>
                  <a:pt x="101123" y="48058"/>
                </a:lnTo>
                <a:lnTo>
                  <a:pt x="101123" y="48058"/>
                </a:lnTo>
                <a:lnTo>
                  <a:pt x="101123" y="48058"/>
                </a:lnTo>
                <a:lnTo>
                  <a:pt x="100853" y="48058"/>
                </a:lnTo>
                <a:lnTo>
                  <a:pt x="100853" y="48058"/>
                </a:lnTo>
                <a:lnTo>
                  <a:pt x="100853" y="48058"/>
                </a:lnTo>
                <a:lnTo>
                  <a:pt x="100853" y="48058"/>
                </a:lnTo>
                <a:lnTo>
                  <a:pt x="100449" y="48058"/>
                </a:lnTo>
                <a:lnTo>
                  <a:pt x="100449" y="48058"/>
                </a:lnTo>
                <a:lnTo>
                  <a:pt x="100449" y="48058"/>
                </a:lnTo>
                <a:lnTo>
                  <a:pt x="100449" y="48058"/>
                </a:lnTo>
                <a:lnTo>
                  <a:pt x="100179" y="48058"/>
                </a:lnTo>
                <a:lnTo>
                  <a:pt x="100179" y="48058"/>
                </a:lnTo>
                <a:lnTo>
                  <a:pt x="100179" y="48058"/>
                </a:lnTo>
                <a:lnTo>
                  <a:pt x="100179" y="48058"/>
                </a:lnTo>
                <a:lnTo>
                  <a:pt x="99910" y="48058"/>
                </a:lnTo>
                <a:lnTo>
                  <a:pt x="99910" y="48058"/>
                </a:lnTo>
                <a:lnTo>
                  <a:pt x="99910" y="48058"/>
                </a:lnTo>
                <a:lnTo>
                  <a:pt x="99910" y="47469"/>
                </a:lnTo>
                <a:lnTo>
                  <a:pt x="99910" y="47469"/>
                </a:lnTo>
                <a:lnTo>
                  <a:pt x="99640" y="47469"/>
                </a:lnTo>
                <a:lnTo>
                  <a:pt x="99640" y="47469"/>
                </a:lnTo>
                <a:lnTo>
                  <a:pt x="99640" y="47469"/>
                </a:lnTo>
                <a:lnTo>
                  <a:pt x="99370" y="47469"/>
                </a:lnTo>
                <a:lnTo>
                  <a:pt x="99370" y="47469"/>
                </a:lnTo>
                <a:lnTo>
                  <a:pt x="99370" y="47469"/>
                </a:lnTo>
                <a:lnTo>
                  <a:pt x="99370" y="47469"/>
                </a:lnTo>
                <a:lnTo>
                  <a:pt x="99370" y="47469"/>
                </a:lnTo>
                <a:lnTo>
                  <a:pt x="98966" y="47469"/>
                </a:lnTo>
                <a:lnTo>
                  <a:pt x="98966" y="47469"/>
                </a:lnTo>
                <a:lnTo>
                  <a:pt x="98966" y="47469"/>
                </a:lnTo>
                <a:lnTo>
                  <a:pt x="98966" y="47469"/>
                </a:lnTo>
                <a:lnTo>
                  <a:pt x="98966" y="48058"/>
                </a:lnTo>
                <a:lnTo>
                  <a:pt x="98966" y="48058"/>
                </a:lnTo>
                <a:lnTo>
                  <a:pt x="98966" y="48058"/>
                </a:lnTo>
                <a:lnTo>
                  <a:pt x="98696" y="48058"/>
                </a:lnTo>
                <a:lnTo>
                  <a:pt x="98696" y="48058"/>
                </a:lnTo>
                <a:lnTo>
                  <a:pt x="98966" y="48058"/>
                </a:lnTo>
                <a:lnTo>
                  <a:pt x="98966" y="48058"/>
                </a:lnTo>
                <a:lnTo>
                  <a:pt x="98966" y="48058"/>
                </a:lnTo>
                <a:lnTo>
                  <a:pt x="98966" y="48058"/>
                </a:lnTo>
                <a:lnTo>
                  <a:pt x="99370" y="48058"/>
                </a:lnTo>
                <a:lnTo>
                  <a:pt x="99370" y="48058"/>
                </a:lnTo>
                <a:lnTo>
                  <a:pt x="99370" y="48058"/>
                </a:lnTo>
                <a:lnTo>
                  <a:pt x="99370" y="48648"/>
                </a:lnTo>
                <a:lnTo>
                  <a:pt x="99370" y="48648"/>
                </a:lnTo>
                <a:lnTo>
                  <a:pt x="99370" y="48058"/>
                </a:lnTo>
                <a:lnTo>
                  <a:pt x="99370" y="48058"/>
                </a:lnTo>
                <a:lnTo>
                  <a:pt x="99370" y="48058"/>
                </a:lnTo>
                <a:lnTo>
                  <a:pt x="99640" y="48058"/>
                </a:lnTo>
                <a:lnTo>
                  <a:pt x="99640" y="48058"/>
                </a:lnTo>
                <a:lnTo>
                  <a:pt x="99640" y="48058"/>
                </a:lnTo>
                <a:lnTo>
                  <a:pt x="99640" y="48058"/>
                </a:lnTo>
                <a:lnTo>
                  <a:pt x="99910" y="48058"/>
                </a:lnTo>
                <a:lnTo>
                  <a:pt x="99910" y="48058"/>
                </a:lnTo>
                <a:lnTo>
                  <a:pt x="99910" y="48058"/>
                </a:lnTo>
                <a:lnTo>
                  <a:pt x="99910" y="48058"/>
                </a:lnTo>
                <a:lnTo>
                  <a:pt x="99910" y="48058"/>
                </a:lnTo>
                <a:lnTo>
                  <a:pt x="100179" y="48058"/>
                </a:lnTo>
                <a:lnTo>
                  <a:pt x="100179" y="48058"/>
                </a:lnTo>
                <a:lnTo>
                  <a:pt x="100179" y="48058"/>
                </a:lnTo>
                <a:lnTo>
                  <a:pt x="100179" y="48058"/>
                </a:lnTo>
                <a:lnTo>
                  <a:pt x="100449" y="48058"/>
                </a:lnTo>
                <a:lnTo>
                  <a:pt x="100449" y="48058"/>
                </a:lnTo>
                <a:lnTo>
                  <a:pt x="100449" y="48058"/>
                </a:lnTo>
                <a:lnTo>
                  <a:pt x="100449" y="48058"/>
                </a:lnTo>
                <a:lnTo>
                  <a:pt x="100853" y="48058"/>
                </a:lnTo>
                <a:lnTo>
                  <a:pt x="100853" y="48058"/>
                </a:lnTo>
                <a:lnTo>
                  <a:pt x="100853" y="48058"/>
                </a:lnTo>
                <a:lnTo>
                  <a:pt x="100853" y="48058"/>
                </a:lnTo>
                <a:lnTo>
                  <a:pt x="100853" y="48058"/>
                </a:lnTo>
                <a:lnTo>
                  <a:pt x="101123" y="48058"/>
                </a:lnTo>
                <a:lnTo>
                  <a:pt x="101123" y="48058"/>
                </a:lnTo>
                <a:lnTo>
                  <a:pt x="101123" y="48058"/>
                </a:lnTo>
                <a:lnTo>
                  <a:pt x="101123" y="48648"/>
                </a:lnTo>
                <a:lnTo>
                  <a:pt x="101123" y="48648"/>
                </a:lnTo>
                <a:lnTo>
                  <a:pt x="101123" y="48648"/>
                </a:lnTo>
                <a:lnTo>
                  <a:pt x="101393" y="48648"/>
                </a:lnTo>
                <a:lnTo>
                  <a:pt x="101393" y="48648"/>
                </a:lnTo>
                <a:lnTo>
                  <a:pt x="101393" y="48648"/>
                </a:lnTo>
                <a:lnTo>
                  <a:pt x="101393" y="48648"/>
                </a:lnTo>
                <a:lnTo>
                  <a:pt x="101662" y="48648"/>
                </a:lnTo>
                <a:lnTo>
                  <a:pt x="101662" y="48648"/>
                </a:lnTo>
                <a:lnTo>
                  <a:pt x="101662" y="48648"/>
                </a:lnTo>
                <a:lnTo>
                  <a:pt x="101662" y="48648"/>
                </a:lnTo>
                <a:lnTo>
                  <a:pt x="101932" y="48648"/>
                </a:lnTo>
                <a:lnTo>
                  <a:pt x="101932" y="48648"/>
                </a:lnTo>
                <a:lnTo>
                  <a:pt x="101932" y="48648"/>
                </a:lnTo>
                <a:lnTo>
                  <a:pt x="101932" y="48648"/>
                </a:lnTo>
                <a:lnTo>
                  <a:pt x="102337" y="48648"/>
                </a:lnTo>
                <a:lnTo>
                  <a:pt x="102337" y="48648"/>
                </a:lnTo>
                <a:lnTo>
                  <a:pt x="102337" y="48648"/>
                </a:lnTo>
                <a:lnTo>
                  <a:pt x="102606" y="48648"/>
                </a:lnTo>
                <a:lnTo>
                  <a:pt x="102606" y="48648"/>
                </a:lnTo>
                <a:lnTo>
                  <a:pt x="102606" y="48648"/>
                </a:lnTo>
                <a:lnTo>
                  <a:pt x="102606" y="48648"/>
                </a:lnTo>
                <a:lnTo>
                  <a:pt x="102606" y="48648"/>
                </a:lnTo>
                <a:lnTo>
                  <a:pt x="102876" y="48648"/>
                </a:lnTo>
                <a:lnTo>
                  <a:pt x="102876" y="48648"/>
                </a:lnTo>
                <a:lnTo>
                  <a:pt x="102876" y="48648"/>
                </a:lnTo>
                <a:lnTo>
                  <a:pt x="103146" y="48648"/>
                </a:lnTo>
                <a:lnTo>
                  <a:pt x="103146" y="48648"/>
                </a:lnTo>
                <a:lnTo>
                  <a:pt x="103146" y="48648"/>
                </a:lnTo>
                <a:lnTo>
                  <a:pt x="103146" y="48648"/>
                </a:lnTo>
                <a:lnTo>
                  <a:pt x="103146" y="48648"/>
                </a:lnTo>
                <a:lnTo>
                  <a:pt x="103146" y="48648"/>
                </a:lnTo>
                <a:lnTo>
                  <a:pt x="103146" y="48648"/>
                </a:lnTo>
                <a:lnTo>
                  <a:pt x="102876" y="48648"/>
                </a:lnTo>
                <a:lnTo>
                  <a:pt x="102876" y="48648"/>
                </a:lnTo>
                <a:lnTo>
                  <a:pt x="102876" y="48648"/>
                </a:lnTo>
                <a:lnTo>
                  <a:pt x="102606" y="48648"/>
                </a:lnTo>
                <a:lnTo>
                  <a:pt x="102606" y="49238"/>
                </a:lnTo>
                <a:lnTo>
                  <a:pt x="102606" y="49238"/>
                </a:lnTo>
                <a:lnTo>
                  <a:pt x="102606" y="49238"/>
                </a:lnTo>
                <a:lnTo>
                  <a:pt x="102606" y="49238"/>
                </a:lnTo>
                <a:lnTo>
                  <a:pt x="102606" y="49238"/>
                </a:lnTo>
                <a:lnTo>
                  <a:pt x="102606" y="49238"/>
                </a:lnTo>
                <a:lnTo>
                  <a:pt x="102337" y="49238"/>
                </a:lnTo>
                <a:lnTo>
                  <a:pt x="102337" y="49828"/>
                </a:lnTo>
                <a:lnTo>
                  <a:pt x="102337" y="49828"/>
                </a:lnTo>
                <a:lnTo>
                  <a:pt x="102337" y="49828"/>
                </a:lnTo>
                <a:lnTo>
                  <a:pt x="102337" y="49828"/>
                </a:lnTo>
                <a:lnTo>
                  <a:pt x="102337" y="49828"/>
                </a:lnTo>
                <a:lnTo>
                  <a:pt x="102337" y="49828"/>
                </a:lnTo>
                <a:lnTo>
                  <a:pt x="102337" y="50712"/>
                </a:lnTo>
                <a:lnTo>
                  <a:pt x="102337" y="50712"/>
                </a:lnTo>
                <a:lnTo>
                  <a:pt x="102337" y="50712"/>
                </a:lnTo>
                <a:lnTo>
                  <a:pt x="102606" y="50712"/>
                </a:lnTo>
                <a:lnTo>
                  <a:pt x="102606" y="50712"/>
                </a:lnTo>
                <a:lnTo>
                  <a:pt x="102606" y="51302"/>
                </a:lnTo>
                <a:lnTo>
                  <a:pt x="102337" y="51302"/>
                </a:lnTo>
                <a:lnTo>
                  <a:pt x="102337" y="51302"/>
                </a:lnTo>
                <a:lnTo>
                  <a:pt x="102337" y="51302"/>
                </a:lnTo>
                <a:lnTo>
                  <a:pt x="102337" y="51302"/>
                </a:lnTo>
                <a:lnTo>
                  <a:pt x="101932" y="51302"/>
                </a:lnTo>
                <a:lnTo>
                  <a:pt x="101932" y="51302"/>
                </a:lnTo>
                <a:lnTo>
                  <a:pt x="101932" y="51302"/>
                </a:lnTo>
                <a:lnTo>
                  <a:pt x="101932" y="51302"/>
                </a:lnTo>
                <a:lnTo>
                  <a:pt x="101662" y="51302"/>
                </a:lnTo>
                <a:lnTo>
                  <a:pt x="101662" y="51302"/>
                </a:lnTo>
                <a:lnTo>
                  <a:pt x="101662" y="51302"/>
                </a:lnTo>
                <a:lnTo>
                  <a:pt x="101662" y="51302"/>
                </a:lnTo>
                <a:lnTo>
                  <a:pt x="101393" y="51302"/>
                </a:lnTo>
                <a:lnTo>
                  <a:pt x="101393" y="51302"/>
                </a:lnTo>
                <a:lnTo>
                  <a:pt x="101393" y="51302"/>
                </a:lnTo>
                <a:lnTo>
                  <a:pt x="101123" y="51302"/>
                </a:lnTo>
                <a:lnTo>
                  <a:pt x="101123" y="51302"/>
                </a:lnTo>
                <a:lnTo>
                  <a:pt x="101123" y="51302"/>
                </a:lnTo>
                <a:lnTo>
                  <a:pt x="101123" y="51302"/>
                </a:lnTo>
                <a:lnTo>
                  <a:pt x="100853" y="51302"/>
                </a:lnTo>
                <a:lnTo>
                  <a:pt x="100853" y="51302"/>
                </a:lnTo>
                <a:lnTo>
                  <a:pt x="100853" y="51302"/>
                </a:lnTo>
                <a:lnTo>
                  <a:pt x="100853" y="51302"/>
                </a:lnTo>
                <a:lnTo>
                  <a:pt x="100449" y="51302"/>
                </a:lnTo>
                <a:lnTo>
                  <a:pt x="100449" y="51302"/>
                </a:lnTo>
                <a:lnTo>
                  <a:pt x="100449" y="51302"/>
                </a:lnTo>
                <a:lnTo>
                  <a:pt x="100449" y="51302"/>
                </a:lnTo>
                <a:lnTo>
                  <a:pt x="100179" y="51302"/>
                </a:lnTo>
                <a:lnTo>
                  <a:pt x="100179" y="51302"/>
                </a:lnTo>
                <a:lnTo>
                  <a:pt x="100179" y="51302"/>
                </a:lnTo>
                <a:lnTo>
                  <a:pt x="100179" y="51302"/>
                </a:lnTo>
                <a:lnTo>
                  <a:pt x="100179" y="51302"/>
                </a:lnTo>
                <a:lnTo>
                  <a:pt x="100179" y="51302"/>
                </a:lnTo>
                <a:lnTo>
                  <a:pt x="99910" y="51302"/>
                </a:lnTo>
                <a:lnTo>
                  <a:pt x="99910" y="51302"/>
                </a:lnTo>
                <a:lnTo>
                  <a:pt x="99910" y="51891"/>
                </a:lnTo>
                <a:lnTo>
                  <a:pt x="99910" y="51891"/>
                </a:lnTo>
                <a:lnTo>
                  <a:pt x="99910" y="51891"/>
                </a:lnTo>
                <a:lnTo>
                  <a:pt x="99640" y="51891"/>
                </a:lnTo>
                <a:lnTo>
                  <a:pt x="99640" y="51891"/>
                </a:lnTo>
                <a:lnTo>
                  <a:pt x="99640" y="51891"/>
                </a:lnTo>
                <a:lnTo>
                  <a:pt x="99370" y="51891"/>
                </a:lnTo>
                <a:lnTo>
                  <a:pt x="99370" y="51891"/>
                </a:lnTo>
                <a:lnTo>
                  <a:pt x="99370" y="51891"/>
                </a:lnTo>
                <a:lnTo>
                  <a:pt x="99370" y="51891"/>
                </a:lnTo>
                <a:lnTo>
                  <a:pt x="99370" y="51891"/>
                </a:lnTo>
                <a:lnTo>
                  <a:pt x="98966" y="51891"/>
                </a:lnTo>
                <a:lnTo>
                  <a:pt x="98966" y="51891"/>
                </a:lnTo>
                <a:lnTo>
                  <a:pt x="98966" y="51891"/>
                </a:lnTo>
                <a:lnTo>
                  <a:pt x="98966" y="51891"/>
                </a:lnTo>
                <a:lnTo>
                  <a:pt x="98966" y="51891"/>
                </a:lnTo>
                <a:lnTo>
                  <a:pt x="98966" y="52481"/>
                </a:lnTo>
                <a:lnTo>
                  <a:pt x="98696" y="52481"/>
                </a:lnTo>
                <a:lnTo>
                  <a:pt x="98696" y="52481"/>
                </a:lnTo>
                <a:lnTo>
                  <a:pt x="98696" y="52481"/>
                </a:lnTo>
                <a:lnTo>
                  <a:pt x="98696" y="51891"/>
                </a:lnTo>
                <a:lnTo>
                  <a:pt x="98426" y="51891"/>
                </a:lnTo>
                <a:lnTo>
                  <a:pt x="98426" y="51891"/>
                </a:lnTo>
                <a:lnTo>
                  <a:pt x="98426" y="51891"/>
                </a:lnTo>
                <a:lnTo>
                  <a:pt x="98426" y="51891"/>
                </a:lnTo>
                <a:lnTo>
                  <a:pt x="98157" y="51891"/>
                </a:lnTo>
                <a:lnTo>
                  <a:pt x="98157" y="51891"/>
                </a:lnTo>
                <a:lnTo>
                  <a:pt x="98157" y="51891"/>
                </a:lnTo>
                <a:lnTo>
                  <a:pt x="98157" y="51891"/>
                </a:lnTo>
                <a:lnTo>
                  <a:pt x="98157" y="51891"/>
                </a:lnTo>
                <a:lnTo>
                  <a:pt x="97887" y="51891"/>
                </a:lnTo>
                <a:lnTo>
                  <a:pt x="97887" y="51891"/>
                </a:lnTo>
                <a:lnTo>
                  <a:pt x="97887" y="51891"/>
                </a:lnTo>
                <a:lnTo>
                  <a:pt x="97483" y="51891"/>
                </a:lnTo>
                <a:lnTo>
                  <a:pt x="97483" y="51891"/>
                </a:lnTo>
                <a:lnTo>
                  <a:pt x="97483" y="51891"/>
                </a:lnTo>
                <a:lnTo>
                  <a:pt x="97483" y="51891"/>
                </a:lnTo>
                <a:lnTo>
                  <a:pt x="97213" y="51891"/>
                </a:lnTo>
                <a:lnTo>
                  <a:pt x="97213" y="51891"/>
                </a:lnTo>
                <a:lnTo>
                  <a:pt x="97213" y="51891"/>
                </a:lnTo>
                <a:lnTo>
                  <a:pt x="97213" y="51891"/>
                </a:lnTo>
                <a:lnTo>
                  <a:pt x="97213" y="51891"/>
                </a:lnTo>
                <a:lnTo>
                  <a:pt x="96943" y="51891"/>
                </a:lnTo>
                <a:lnTo>
                  <a:pt x="96943" y="51891"/>
                </a:lnTo>
                <a:lnTo>
                  <a:pt x="96943" y="51302"/>
                </a:lnTo>
                <a:lnTo>
                  <a:pt x="96943" y="51302"/>
                </a:lnTo>
                <a:lnTo>
                  <a:pt x="96674" y="51302"/>
                </a:lnTo>
                <a:lnTo>
                  <a:pt x="96674" y="51302"/>
                </a:lnTo>
                <a:lnTo>
                  <a:pt x="96674" y="51302"/>
                </a:lnTo>
                <a:lnTo>
                  <a:pt x="96674" y="51302"/>
                </a:lnTo>
                <a:lnTo>
                  <a:pt x="96674" y="51302"/>
                </a:lnTo>
                <a:lnTo>
                  <a:pt x="96404" y="51302"/>
                </a:lnTo>
                <a:lnTo>
                  <a:pt x="96404" y="51302"/>
                </a:lnTo>
                <a:lnTo>
                  <a:pt x="96404" y="51302"/>
                </a:lnTo>
                <a:lnTo>
                  <a:pt x="96404" y="51302"/>
                </a:lnTo>
                <a:lnTo>
                  <a:pt x="96404" y="51302"/>
                </a:lnTo>
                <a:lnTo>
                  <a:pt x="96000" y="51302"/>
                </a:lnTo>
                <a:lnTo>
                  <a:pt x="96000" y="51302"/>
                </a:lnTo>
                <a:lnTo>
                  <a:pt x="96000" y="51302"/>
                </a:lnTo>
                <a:lnTo>
                  <a:pt x="96000" y="50712"/>
                </a:lnTo>
                <a:lnTo>
                  <a:pt x="95730" y="50712"/>
                </a:lnTo>
                <a:lnTo>
                  <a:pt x="95730" y="50712"/>
                </a:lnTo>
                <a:lnTo>
                  <a:pt x="95730" y="50712"/>
                </a:lnTo>
                <a:lnTo>
                  <a:pt x="95730" y="50712"/>
                </a:lnTo>
                <a:lnTo>
                  <a:pt x="95730" y="50712"/>
                </a:lnTo>
                <a:lnTo>
                  <a:pt x="95460" y="50712"/>
                </a:lnTo>
                <a:lnTo>
                  <a:pt x="95460" y="50712"/>
                </a:lnTo>
                <a:lnTo>
                  <a:pt x="95460" y="50712"/>
                </a:lnTo>
                <a:lnTo>
                  <a:pt x="95460" y="50712"/>
                </a:lnTo>
                <a:lnTo>
                  <a:pt x="95460" y="50712"/>
                </a:lnTo>
                <a:lnTo>
                  <a:pt x="95191" y="50712"/>
                </a:lnTo>
                <a:lnTo>
                  <a:pt x="95191" y="49828"/>
                </a:lnTo>
                <a:lnTo>
                  <a:pt x="95191" y="49828"/>
                </a:lnTo>
                <a:lnTo>
                  <a:pt x="95191" y="49828"/>
                </a:lnTo>
                <a:lnTo>
                  <a:pt x="95191" y="49828"/>
                </a:lnTo>
                <a:lnTo>
                  <a:pt x="95191" y="49828"/>
                </a:lnTo>
                <a:lnTo>
                  <a:pt x="95191" y="49238"/>
                </a:lnTo>
                <a:lnTo>
                  <a:pt x="95460" y="49238"/>
                </a:lnTo>
                <a:lnTo>
                  <a:pt x="95460" y="49238"/>
                </a:lnTo>
                <a:lnTo>
                  <a:pt x="95191" y="49238"/>
                </a:lnTo>
                <a:lnTo>
                  <a:pt x="95191" y="49238"/>
                </a:lnTo>
                <a:lnTo>
                  <a:pt x="95191" y="49238"/>
                </a:lnTo>
                <a:lnTo>
                  <a:pt x="94921" y="49238"/>
                </a:lnTo>
                <a:lnTo>
                  <a:pt x="94921" y="49238"/>
                </a:lnTo>
                <a:lnTo>
                  <a:pt x="94921" y="49238"/>
                </a:lnTo>
                <a:lnTo>
                  <a:pt x="94921" y="49238"/>
                </a:lnTo>
                <a:lnTo>
                  <a:pt x="94921" y="49238"/>
                </a:lnTo>
                <a:lnTo>
                  <a:pt x="94516" y="49238"/>
                </a:lnTo>
                <a:lnTo>
                  <a:pt x="94516" y="49828"/>
                </a:lnTo>
                <a:lnTo>
                  <a:pt x="94516" y="49828"/>
                </a:lnTo>
                <a:lnTo>
                  <a:pt x="94516" y="49828"/>
                </a:lnTo>
                <a:lnTo>
                  <a:pt x="94516" y="49828"/>
                </a:lnTo>
                <a:lnTo>
                  <a:pt x="94516" y="49828"/>
                </a:lnTo>
                <a:lnTo>
                  <a:pt x="94516" y="49828"/>
                </a:lnTo>
                <a:lnTo>
                  <a:pt x="94516" y="50712"/>
                </a:lnTo>
                <a:lnTo>
                  <a:pt x="94516" y="50712"/>
                </a:lnTo>
                <a:lnTo>
                  <a:pt x="94516" y="50712"/>
                </a:lnTo>
                <a:lnTo>
                  <a:pt x="94516" y="50712"/>
                </a:lnTo>
                <a:lnTo>
                  <a:pt x="94516" y="50712"/>
                </a:lnTo>
                <a:lnTo>
                  <a:pt x="94516" y="50712"/>
                </a:lnTo>
                <a:lnTo>
                  <a:pt x="94247" y="50712"/>
                </a:lnTo>
                <a:lnTo>
                  <a:pt x="94247" y="50712"/>
                </a:lnTo>
                <a:lnTo>
                  <a:pt x="94247" y="50712"/>
                </a:lnTo>
                <a:lnTo>
                  <a:pt x="93977" y="50712"/>
                </a:lnTo>
                <a:lnTo>
                  <a:pt x="93977" y="50712"/>
                </a:lnTo>
                <a:lnTo>
                  <a:pt x="93977" y="50712"/>
                </a:lnTo>
                <a:lnTo>
                  <a:pt x="93977" y="51302"/>
                </a:lnTo>
                <a:lnTo>
                  <a:pt x="93977" y="51302"/>
                </a:lnTo>
                <a:lnTo>
                  <a:pt x="94247" y="51302"/>
                </a:lnTo>
                <a:lnTo>
                  <a:pt x="94247" y="51302"/>
                </a:lnTo>
                <a:lnTo>
                  <a:pt x="94247" y="51302"/>
                </a:lnTo>
                <a:lnTo>
                  <a:pt x="94516" y="51302"/>
                </a:lnTo>
                <a:lnTo>
                  <a:pt x="94516" y="51302"/>
                </a:lnTo>
                <a:lnTo>
                  <a:pt x="94516" y="51302"/>
                </a:lnTo>
                <a:lnTo>
                  <a:pt x="94516" y="51302"/>
                </a:lnTo>
                <a:lnTo>
                  <a:pt x="94516" y="51302"/>
                </a:lnTo>
                <a:lnTo>
                  <a:pt x="94921" y="51302"/>
                </a:lnTo>
                <a:lnTo>
                  <a:pt x="94921" y="51302"/>
                </a:lnTo>
                <a:lnTo>
                  <a:pt x="94921" y="51302"/>
                </a:lnTo>
                <a:lnTo>
                  <a:pt x="94921" y="51302"/>
                </a:lnTo>
                <a:lnTo>
                  <a:pt x="95191" y="51302"/>
                </a:lnTo>
                <a:lnTo>
                  <a:pt x="95191" y="51302"/>
                </a:lnTo>
                <a:lnTo>
                  <a:pt x="95191" y="51302"/>
                </a:lnTo>
                <a:lnTo>
                  <a:pt x="95460" y="51302"/>
                </a:lnTo>
                <a:lnTo>
                  <a:pt x="95460" y="51302"/>
                </a:lnTo>
                <a:lnTo>
                  <a:pt x="95460" y="51302"/>
                </a:lnTo>
                <a:lnTo>
                  <a:pt x="95460" y="51302"/>
                </a:lnTo>
                <a:lnTo>
                  <a:pt x="95460" y="51302"/>
                </a:lnTo>
                <a:lnTo>
                  <a:pt x="95730" y="51302"/>
                </a:lnTo>
                <a:lnTo>
                  <a:pt x="95730" y="51302"/>
                </a:lnTo>
                <a:lnTo>
                  <a:pt x="95730" y="51302"/>
                </a:lnTo>
                <a:lnTo>
                  <a:pt x="95730" y="51302"/>
                </a:lnTo>
                <a:lnTo>
                  <a:pt x="96000" y="51302"/>
                </a:lnTo>
                <a:lnTo>
                  <a:pt x="96000" y="51302"/>
                </a:lnTo>
                <a:lnTo>
                  <a:pt x="96000" y="51302"/>
                </a:lnTo>
                <a:lnTo>
                  <a:pt x="96000" y="51891"/>
                </a:lnTo>
                <a:lnTo>
                  <a:pt x="96404" y="51891"/>
                </a:lnTo>
                <a:lnTo>
                  <a:pt x="96404" y="51891"/>
                </a:lnTo>
                <a:lnTo>
                  <a:pt x="96404" y="51891"/>
                </a:lnTo>
                <a:lnTo>
                  <a:pt x="96404" y="51891"/>
                </a:lnTo>
                <a:lnTo>
                  <a:pt x="96674" y="51891"/>
                </a:lnTo>
                <a:lnTo>
                  <a:pt x="96674" y="51891"/>
                </a:lnTo>
                <a:lnTo>
                  <a:pt x="96674" y="51891"/>
                </a:lnTo>
                <a:lnTo>
                  <a:pt x="96674" y="51891"/>
                </a:lnTo>
                <a:lnTo>
                  <a:pt x="96674" y="51891"/>
                </a:lnTo>
                <a:lnTo>
                  <a:pt x="96943" y="51891"/>
                </a:lnTo>
                <a:lnTo>
                  <a:pt x="96943" y="51891"/>
                </a:lnTo>
                <a:lnTo>
                  <a:pt x="96943" y="51891"/>
                </a:lnTo>
                <a:lnTo>
                  <a:pt x="96943" y="51891"/>
                </a:lnTo>
                <a:lnTo>
                  <a:pt x="97213" y="51891"/>
                </a:lnTo>
                <a:lnTo>
                  <a:pt x="97213" y="51891"/>
                </a:lnTo>
                <a:lnTo>
                  <a:pt x="97213" y="52481"/>
                </a:lnTo>
                <a:lnTo>
                  <a:pt x="97213" y="52481"/>
                </a:lnTo>
                <a:lnTo>
                  <a:pt x="97213" y="52481"/>
                </a:lnTo>
                <a:lnTo>
                  <a:pt x="97213" y="52481"/>
                </a:lnTo>
                <a:lnTo>
                  <a:pt x="97483" y="52481"/>
                </a:lnTo>
                <a:lnTo>
                  <a:pt x="97483" y="52481"/>
                </a:lnTo>
                <a:lnTo>
                  <a:pt x="97483" y="52481"/>
                </a:lnTo>
                <a:lnTo>
                  <a:pt x="97483" y="52481"/>
                </a:lnTo>
                <a:lnTo>
                  <a:pt x="97483" y="52481"/>
                </a:lnTo>
                <a:lnTo>
                  <a:pt x="97483" y="52481"/>
                </a:lnTo>
                <a:lnTo>
                  <a:pt x="97483" y="52481"/>
                </a:lnTo>
                <a:lnTo>
                  <a:pt x="97483" y="53071"/>
                </a:lnTo>
                <a:lnTo>
                  <a:pt x="97483" y="53071"/>
                </a:lnTo>
                <a:lnTo>
                  <a:pt x="97213" y="53071"/>
                </a:lnTo>
                <a:lnTo>
                  <a:pt x="97213" y="53071"/>
                </a:lnTo>
                <a:lnTo>
                  <a:pt x="97483" y="53071"/>
                </a:lnTo>
                <a:lnTo>
                  <a:pt x="97483" y="53071"/>
                </a:lnTo>
                <a:lnTo>
                  <a:pt x="97483" y="53071"/>
                </a:lnTo>
                <a:lnTo>
                  <a:pt x="97483" y="53071"/>
                </a:lnTo>
                <a:lnTo>
                  <a:pt x="97887" y="53071"/>
                </a:lnTo>
                <a:lnTo>
                  <a:pt x="97887" y="53071"/>
                </a:lnTo>
                <a:lnTo>
                  <a:pt x="97887" y="53071"/>
                </a:lnTo>
                <a:lnTo>
                  <a:pt x="97887" y="53071"/>
                </a:lnTo>
                <a:lnTo>
                  <a:pt x="97887" y="52481"/>
                </a:lnTo>
                <a:lnTo>
                  <a:pt x="98157" y="52481"/>
                </a:lnTo>
                <a:lnTo>
                  <a:pt x="98157" y="53071"/>
                </a:lnTo>
                <a:lnTo>
                  <a:pt x="98157" y="53071"/>
                </a:lnTo>
                <a:lnTo>
                  <a:pt x="98157" y="53071"/>
                </a:lnTo>
                <a:lnTo>
                  <a:pt x="98157" y="53071"/>
                </a:lnTo>
                <a:lnTo>
                  <a:pt x="98157" y="52481"/>
                </a:lnTo>
                <a:lnTo>
                  <a:pt x="98157" y="52481"/>
                </a:lnTo>
                <a:lnTo>
                  <a:pt x="98157" y="52481"/>
                </a:lnTo>
                <a:lnTo>
                  <a:pt x="98426" y="52481"/>
                </a:lnTo>
                <a:lnTo>
                  <a:pt x="98426" y="53071"/>
                </a:lnTo>
                <a:lnTo>
                  <a:pt x="98426" y="53071"/>
                </a:lnTo>
                <a:lnTo>
                  <a:pt x="98426" y="53071"/>
                </a:lnTo>
                <a:lnTo>
                  <a:pt x="98426" y="53071"/>
                </a:lnTo>
                <a:lnTo>
                  <a:pt x="98426" y="53071"/>
                </a:lnTo>
                <a:lnTo>
                  <a:pt x="98426" y="53071"/>
                </a:lnTo>
                <a:lnTo>
                  <a:pt x="98696" y="53071"/>
                </a:lnTo>
                <a:lnTo>
                  <a:pt x="98696" y="53071"/>
                </a:lnTo>
                <a:lnTo>
                  <a:pt x="98696" y="53071"/>
                </a:lnTo>
                <a:lnTo>
                  <a:pt x="98966" y="53071"/>
                </a:lnTo>
                <a:lnTo>
                  <a:pt x="98966" y="53071"/>
                </a:lnTo>
                <a:lnTo>
                  <a:pt x="98966" y="53955"/>
                </a:lnTo>
                <a:lnTo>
                  <a:pt x="98966" y="53955"/>
                </a:lnTo>
                <a:lnTo>
                  <a:pt x="98966" y="53955"/>
                </a:lnTo>
                <a:lnTo>
                  <a:pt x="99370" y="53955"/>
                </a:lnTo>
                <a:lnTo>
                  <a:pt x="99370" y="53955"/>
                </a:lnTo>
                <a:lnTo>
                  <a:pt x="99370" y="53955"/>
                </a:lnTo>
                <a:lnTo>
                  <a:pt x="99370" y="53955"/>
                </a:lnTo>
                <a:lnTo>
                  <a:pt x="99640" y="53955"/>
                </a:lnTo>
                <a:lnTo>
                  <a:pt x="99640" y="53955"/>
                </a:lnTo>
                <a:lnTo>
                  <a:pt x="99640" y="53955"/>
                </a:lnTo>
                <a:lnTo>
                  <a:pt x="99370" y="53955"/>
                </a:lnTo>
                <a:lnTo>
                  <a:pt x="99370" y="53955"/>
                </a:lnTo>
                <a:lnTo>
                  <a:pt x="99370" y="53955"/>
                </a:lnTo>
                <a:lnTo>
                  <a:pt x="99370" y="54545"/>
                </a:lnTo>
                <a:lnTo>
                  <a:pt x="99370" y="54545"/>
                </a:lnTo>
                <a:lnTo>
                  <a:pt x="99370" y="54545"/>
                </a:lnTo>
                <a:lnTo>
                  <a:pt x="99370" y="54545"/>
                </a:lnTo>
                <a:lnTo>
                  <a:pt x="99370" y="54545"/>
                </a:lnTo>
                <a:lnTo>
                  <a:pt x="99370" y="54545"/>
                </a:lnTo>
                <a:lnTo>
                  <a:pt x="99370" y="54545"/>
                </a:lnTo>
                <a:lnTo>
                  <a:pt x="99640" y="54545"/>
                </a:lnTo>
                <a:lnTo>
                  <a:pt x="99640" y="54545"/>
                </a:lnTo>
                <a:lnTo>
                  <a:pt x="99640" y="55135"/>
                </a:lnTo>
                <a:lnTo>
                  <a:pt x="99640" y="55135"/>
                </a:lnTo>
                <a:lnTo>
                  <a:pt x="99640" y="55135"/>
                </a:lnTo>
                <a:lnTo>
                  <a:pt x="99370" y="55135"/>
                </a:lnTo>
                <a:lnTo>
                  <a:pt x="99370" y="55135"/>
                </a:lnTo>
                <a:lnTo>
                  <a:pt x="99370" y="55135"/>
                </a:lnTo>
                <a:lnTo>
                  <a:pt x="99370" y="55135"/>
                </a:lnTo>
                <a:lnTo>
                  <a:pt x="98966" y="55135"/>
                </a:lnTo>
                <a:lnTo>
                  <a:pt x="98966" y="55135"/>
                </a:lnTo>
                <a:lnTo>
                  <a:pt x="98966" y="55135"/>
                </a:lnTo>
                <a:lnTo>
                  <a:pt x="98966" y="55135"/>
                </a:lnTo>
                <a:lnTo>
                  <a:pt x="98966" y="55135"/>
                </a:lnTo>
                <a:lnTo>
                  <a:pt x="98966" y="55135"/>
                </a:lnTo>
                <a:lnTo>
                  <a:pt x="98966" y="55135"/>
                </a:lnTo>
                <a:lnTo>
                  <a:pt x="98696" y="55135"/>
                </a:lnTo>
                <a:lnTo>
                  <a:pt x="98696" y="55135"/>
                </a:lnTo>
                <a:lnTo>
                  <a:pt x="98696" y="55135"/>
                </a:lnTo>
                <a:lnTo>
                  <a:pt x="98696" y="55135"/>
                </a:lnTo>
                <a:lnTo>
                  <a:pt x="98426" y="55135"/>
                </a:lnTo>
                <a:lnTo>
                  <a:pt x="98426" y="55135"/>
                </a:lnTo>
                <a:lnTo>
                  <a:pt x="98426" y="55135"/>
                </a:lnTo>
                <a:lnTo>
                  <a:pt x="98426" y="55135"/>
                </a:lnTo>
                <a:lnTo>
                  <a:pt x="98696" y="55135"/>
                </a:lnTo>
                <a:lnTo>
                  <a:pt x="98696" y="55135"/>
                </a:lnTo>
                <a:lnTo>
                  <a:pt x="98696" y="55135"/>
                </a:lnTo>
                <a:lnTo>
                  <a:pt x="98696" y="55135"/>
                </a:lnTo>
                <a:lnTo>
                  <a:pt x="98966" y="55135"/>
                </a:lnTo>
                <a:lnTo>
                  <a:pt x="98966" y="55135"/>
                </a:lnTo>
                <a:lnTo>
                  <a:pt x="98966" y="55724"/>
                </a:lnTo>
                <a:lnTo>
                  <a:pt x="98966" y="55724"/>
                </a:lnTo>
                <a:lnTo>
                  <a:pt x="98966" y="55724"/>
                </a:lnTo>
                <a:lnTo>
                  <a:pt x="99370" y="55724"/>
                </a:lnTo>
                <a:lnTo>
                  <a:pt x="99370" y="55724"/>
                </a:lnTo>
                <a:lnTo>
                  <a:pt x="99370" y="55724"/>
                </a:lnTo>
                <a:lnTo>
                  <a:pt x="99370" y="55724"/>
                </a:lnTo>
                <a:lnTo>
                  <a:pt x="99370" y="55724"/>
                </a:lnTo>
                <a:lnTo>
                  <a:pt x="99370" y="55724"/>
                </a:lnTo>
                <a:lnTo>
                  <a:pt x="99370" y="56314"/>
                </a:lnTo>
                <a:lnTo>
                  <a:pt x="99370" y="56314"/>
                </a:lnTo>
                <a:lnTo>
                  <a:pt x="99370" y="56314"/>
                </a:lnTo>
                <a:lnTo>
                  <a:pt x="99370" y="56314"/>
                </a:lnTo>
                <a:lnTo>
                  <a:pt x="99370" y="56314"/>
                </a:lnTo>
                <a:lnTo>
                  <a:pt x="98966" y="56314"/>
                </a:lnTo>
                <a:lnTo>
                  <a:pt x="98966" y="56314"/>
                </a:lnTo>
                <a:lnTo>
                  <a:pt x="98966" y="56314"/>
                </a:lnTo>
                <a:lnTo>
                  <a:pt x="98966" y="56314"/>
                </a:lnTo>
                <a:lnTo>
                  <a:pt x="98966" y="56314"/>
                </a:lnTo>
                <a:lnTo>
                  <a:pt x="98696" y="56314"/>
                </a:lnTo>
                <a:lnTo>
                  <a:pt x="98696" y="56314"/>
                </a:lnTo>
                <a:lnTo>
                  <a:pt x="98696" y="56314"/>
                </a:lnTo>
                <a:lnTo>
                  <a:pt x="98696" y="56314"/>
                </a:lnTo>
                <a:lnTo>
                  <a:pt x="98696" y="56314"/>
                </a:lnTo>
                <a:lnTo>
                  <a:pt x="98426" y="56314"/>
                </a:lnTo>
                <a:lnTo>
                  <a:pt x="98426" y="56314"/>
                </a:lnTo>
                <a:lnTo>
                  <a:pt x="98426" y="56314"/>
                </a:lnTo>
                <a:lnTo>
                  <a:pt x="98696" y="56314"/>
                </a:lnTo>
                <a:lnTo>
                  <a:pt x="98696" y="56314"/>
                </a:lnTo>
                <a:lnTo>
                  <a:pt x="98696" y="57199"/>
                </a:lnTo>
                <a:lnTo>
                  <a:pt x="98696" y="57199"/>
                </a:lnTo>
                <a:lnTo>
                  <a:pt x="98696" y="56314"/>
                </a:lnTo>
                <a:lnTo>
                  <a:pt x="98966" y="56314"/>
                </a:lnTo>
                <a:lnTo>
                  <a:pt x="98966" y="56314"/>
                </a:lnTo>
                <a:lnTo>
                  <a:pt x="98966" y="56314"/>
                </a:lnTo>
                <a:lnTo>
                  <a:pt x="98966" y="57199"/>
                </a:lnTo>
                <a:lnTo>
                  <a:pt x="98966" y="57199"/>
                </a:lnTo>
                <a:lnTo>
                  <a:pt x="99370" y="57199"/>
                </a:lnTo>
                <a:lnTo>
                  <a:pt x="99370" y="57199"/>
                </a:lnTo>
                <a:lnTo>
                  <a:pt x="99370" y="57199"/>
                </a:lnTo>
                <a:lnTo>
                  <a:pt x="99370" y="57199"/>
                </a:lnTo>
                <a:lnTo>
                  <a:pt x="98966" y="57199"/>
                </a:lnTo>
                <a:lnTo>
                  <a:pt x="98966" y="57199"/>
                </a:lnTo>
                <a:lnTo>
                  <a:pt x="98966" y="57788"/>
                </a:lnTo>
                <a:lnTo>
                  <a:pt x="98966" y="57788"/>
                </a:lnTo>
                <a:lnTo>
                  <a:pt x="98966" y="57788"/>
                </a:lnTo>
                <a:lnTo>
                  <a:pt x="98966" y="57788"/>
                </a:lnTo>
                <a:lnTo>
                  <a:pt x="98966" y="57788"/>
                </a:lnTo>
                <a:lnTo>
                  <a:pt x="98966" y="57788"/>
                </a:lnTo>
                <a:lnTo>
                  <a:pt x="98696" y="57788"/>
                </a:lnTo>
                <a:lnTo>
                  <a:pt x="98696" y="57788"/>
                </a:lnTo>
                <a:lnTo>
                  <a:pt x="98696" y="57788"/>
                </a:lnTo>
                <a:lnTo>
                  <a:pt x="98426" y="57788"/>
                </a:lnTo>
                <a:lnTo>
                  <a:pt x="98426" y="57788"/>
                </a:lnTo>
                <a:lnTo>
                  <a:pt x="98426" y="57788"/>
                </a:lnTo>
                <a:lnTo>
                  <a:pt x="98426" y="57788"/>
                </a:lnTo>
                <a:lnTo>
                  <a:pt x="98426" y="57788"/>
                </a:lnTo>
                <a:lnTo>
                  <a:pt x="98157" y="57788"/>
                </a:lnTo>
                <a:lnTo>
                  <a:pt x="98157" y="57788"/>
                </a:lnTo>
                <a:lnTo>
                  <a:pt x="98157" y="57788"/>
                </a:lnTo>
                <a:lnTo>
                  <a:pt x="98157" y="57788"/>
                </a:lnTo>
                <a:lnTo>
                  <a:pt x="98157" y="57788"/>
                </a:lnTo>
                <a:lnTo>
                  <a:pt x="97887" y="57788"/>
                </a:lnTo>
                <a:lnTo>
                  <a:pt x="97887" y="57788"/>
                </a:lnTo>
                <a:lnTo>
                  <a:pt x="97887" y="57788"/>
                </a:lnTo>
                <a:lnTo>
                  <a:pt x="97483" y="57788"/>
                </a:lnTo>
                <a:lnTo>
                  <a:pt x="97483" y="57199"/>
                </a:lnTo>
                <a:lnTo>
                  <a:pt x="97483" y="57199"/>
                </a:lnTo>
                <a:lnTo>
                  <a:pt x="97483" y="57199"/>
                </a:lnTo>
                <a:lnTo>
                  <a:pt x="97483" y="57199"/>
                </a:lnTo>
                <a:lnTo>
                  <a:pt x="97213" y="57199"/>
                </a:lnTo>
                <a:lnTo>
                  <a:pt x="97213" y="57199"/>
                </a:lnTo>
                <a:lnTo>
                  <a:pt x="97213" y="57199"/>
                </a:lnTo>
                <a:lnTo>
                  <a:pt x="97213" y="57199"/>
                </a:lnTo>
                <a:lnTo>
                  <a:pt x="97213" y="57199"/>
                </a:lnTo>
                <a:lnTo>
                  <a:pt x="97213" y="57199"/>
                </a:lnTo>
                <a:lnTo>
                  <a:pt x="96943" y="57199"/>
                </a:lnTo>
                <a:lnTo>
                  <a:pt x="96943" y="56314"/>
                </a:lnTo>
                <a:lnTo>
                  <a:pt x="96943" y="56314"/>
                </a:lnTo>
                <a:lnTo>
                  <a:pt x="96943" y="56314"/>
                </a:lnTo>
                <a:lnTo>
                  <a:pt x="96674" y="56314"/>
                </a:lnTo>
                <a:lnTo>
                  <a:pt x="96674" y="56314"/>
                </a:lnTo>
                <a:lnTo>
                  <a:pt x="96674" y="56314"/>
                </a:lnTo>
                <a:lnTo>
                  <a:pt x="96674" y="56314"/>
                </a:lnTo>
                <a:lnTo>
                  <a:pt x="96674" y="56314"/>
                </a:lnTo>
                <a:lnTo>
                  <a:pt x="96404" y="56314"/>
                </a:lnTo>
                <a:lnTo>
                  <a:pt x="96404" y="56314"/>
                </a:lnTo>
                <a:lnTo>
                  <a:pt x="96404" y="56314"/>
                </a:lnTo>
                <a:lnTo>
                  <a:pt x="96404" y="56314"/>
                </a:lnTo>
                <a:lnTo>
                  <a:pt x="96000" y="56314"/>
                </a:lnTo>
                <a:lnTo>
                  <a:pt x="96000" y="56314"/>
                </a:lnTo>
                <a:lnTo>
                  <a:pt x="96000" y="56314"/>
                </a:lnTo>
                <a:lnTo>
                  <a:pt x="96000" y="56314"/>
                </a:lnTo>
                <a:lnTo>
                  <a:pt x="95730" y="56314"/>
                </a:lnTo>
                <a:lnTo>
                  <a:pt x="95730" y="56314"/>
                </a:lnTo>
                <a:lnTo>
                  <a:pt x="95730" y="56314"/>
                </a:lnTo>
                <a:lnTo>
                  <a:pt x="95730" y="56314"/>
                </a:lnTo>
                <a:lnTo>
                  <a:pt x="95460" y="56314"/>
                </a:lnTo>
                <a:lnTo>
                  <a:pt x="95460" y="55724"/>
                </a:lnTo>
                <a:lnTo>
                  <a:pt x="95460" y="55724"/>
                </a:lnTo>
                <a:lnTo>
                  <a:pt x="95460" y="55724"/>
                </a:lnTo>
                <a:lnTo>
                  <a:pt x="95460" y="55724"/>
                </a:lnTo>
                <a:lnTo>
                  <a:pt x="95191" y="55724"/>
                </a:lnTo>
                <a:lnTo>
                  <a:pt x="95191" y="55724"/>
                </a:lnTo>
                <a:lnTo>
                  <a:pt x="95191" y="55724"/>
                </a:lnTo>
                <a:lnTo>
                  <a:pt x="95191" y="55724"/>
                </a:lnTo>
                <a:lnTo>
                  <a:pt x="94921" y="55724"/>
                </a:lnTo>
                <a:lnTo>
                  <a:pt x="94921" y="55724"/>
                </a:lnTo>
                <a:lnTo>
                  <a:pt x="94921" y="55724"/>
                </a:lnTo>
                <a:lnTo>
                  <a:pt x="94921" y="55135"/>
                </a:lnTo>
                <a:lnTo>
                  <a:pt x="94921" y="55135"/>
                </a:lnTo>
                <a:lnTo>
                  <a:pt x="94921" y="55135"/>
                </a:lnTo>
                <a:lnTo>
                  <a:pt x="94516" y="55135"/>
                </a:lnTo>
                <a:lnTo>
                  <a:pt x="94516" y="55135"/>
                </a:lnTo>
                <a:lnTo>
                  <a:pt x="94516" y="55135"/>
                </a:lnTo>
                <a:lnTo>
                  <a:pt x="94516" y="55135"/>
                </a:lnTo>
                <a:lnTo>
                  <a:pt x="94516" y="55135"/>
                </a:lnTo>
                <a:lnTo>
                  <a:pt x="94516" y="55135"/>
                </a:lnTo>
                <a:lnTo>
                  <a:pt x="94516" y="55135"/>
                </a:lnTo>
                <a:lnTo>
                  <a:pt x="94516" y="54545"/>
                </a:lnTo>
                <a:lnTo>
                  <a:pt x="94247" y="54545"/>
                </a:lnTo>
                <a:lnTo>
                  <a:pt x="94247" y="54545"/>
                </a:lnTo>
                <a:lnTo>
                  <a:pt x="94247" y="54545"/>
                </a:lnTo>
                <a:lnTo>
                  <a:pt x="94247" y="53955"/>
                </a:lnTo>
                <a:lnTo>
                  <a:pt x="94247" y="53955"/>
                </a:lnTo>
                <a:lnTo>
                  <a:pt x="94247" y="53955"/>
                </a:lnTo>
                <a:lnTo>
                  <a:pt x="94247" y="53955"/>
                </a:lnTo>
                <a:lnTo>
                  <a:pt x="94247" y="53955"/>
                </a:lnTo>
                <a:lnTo>
                  <a:pt x="94247" y="53071"/>
                </a:lnTo>
                <a:lnTo>
                  <a:pt x="93977" y="53071"/>
                </a:lnTo>
                <a:lnTo>
                  <a:pt x="93977" y="53071"/>
                </a:lnTo>
                <a:lnTo>
                  <a:pt x="93977" y="53071"/>
                </a:lnTo>
                <a:lnTo>
                  <a:pt x="93977" y="53071"/>
                </a:lnTo>
                <a:lnTo>
                  <a:pt x="93977" y="53071"/>
                </a:lnTo>
                <a:lnTo>
                  <a:pt x="93707" y="53071"/>
                </a:lnTo>
                <a:lnTo>
                  <a:pt x="93707" y="53071"/>
                </a:lnTo>
                <a:lnTo>
                  <a:pt x="93977" y="53071"/>
                </a:lnTo>
                <a:lnTo>
                  <a:pt x="93977" y="53955"/>
                </a:lnTo>
                <a:lnTo>
                  <a:pt x="93707" y="53955"/>
                </a:lnTo>
                <a:lnTo>
                  <a:pt x="93707" y="53955"/>
                </a:lnTo>
                <a:lnTo>
                  <a:pt x="93977" y="53955"/>
                </a:lnTo>
                <a:lnTo>
                  <a:pt x="93977" y="53955"/>
                </a:lnTo>
                <a:lnTo>
                  <a:pt x="93977" y="53955"/>
                </a:lnTo>
                <a:lnTo>
                  <a:pt x="93977" y="53955"/>
                </a:lnTo>
                <a:lnTo>
                  <a:pt x="93707" y="53955"/>
                </a:lnTo>
                <a:lnTo>
                  <a:pt x="93707" y="54545"/>
                </a:lnTo>
                <a:lnTo>
                  <a:pt x="93707" y="54545"/>
                </a:lnTo>
                <a:lnTo>
                  <a:pt x="93707" y="54545"/>
                </a:lnTo>
                <a:lnTo>
                  <a:pt x="93977" y="54545"/>
                </a:lnTo>
                <a:lnTo>
                  <a:pt x="93977" y="55135"/>
                </a:lnTo>
                <a:lnTo>
                  <a:pt x="93977" y="55135"/>
                </a:lnTo>
                <a:lnTo>
                  <a:pt x="93977" y="55135"/>
                </a:lnTo>
                <a:lnTo>
                  <a:pt x="93977" y="55135"/>
                </a:lnTo>
                <a:lnTo>
                  <a:pt x="93977" y="55135"/>
                </a:lnTo>
                <a:lnTo>
                  <a:pt x="93977" y="55135"/>
                </a:lnTo>
                <a:lnTo>
                  <a:pt x="93977" y="55135"/>
                </a:lnTo>
                <a:lnTo>
                  <a:pt x="93977" y="55135"/>
                </a:lnTo>
                <a:lnTo>
                  <a:pt x="93977" y="55135"/>
                </a:lnTo>
                <a:lnTo>
                  <a:pt x="94247" y="55135"/>
                </a:lnTo>
                <a:lnTo>
                  <a:pt x="94247" y="55135"/>
                </a:lnTo>
                <a:lnTo>
                  <a:pt x="94247" y="55724"/>
                </a:lnTo>
                <a:lnTo>
                  <a:pt x="94247" y="55724"/>
                </a:lnTo>
                <a:lnTo>
                  <a:pt x="94247" y="55724"/>
                </a:lnTo>
                <a:lnTo>
                  <a:pt x="94247" y="55724"/>
                </a:lnTo>
                <a:lnTo>
                  <a:pt x="94247" y="56314"/>
                </a:lnTo>
                <a:lnTo>
                  <a:pt x="94516" y="56314"/>
                </a:lnTo>
                <a:lnTo>
                  <a:pt x="94516" y="56314"/>
                </a:lnTo>
                <a:lnTo>
                  <a:pt x="94516" y="56314"/>
                </a:lnTo>
                <a:lnTo>
                  <a:pt x="94516" y="56314"/>
                </a:lnTo>
                <a:lnTo>
                  <a:pt x="94516" y="56314"/>
                </a:lnTo>
                <a:lnTo>
                  <a:pt x="94921" y="56314"/>
                </a:lnTo>
                <a:lnTo>
                  <a:pt x="94921" y="56314"/>
                </a:lnTo>
                <a:lnTo>
                  <a:pt x="94921" y="56314"/>
                </a:lnTo>
                <a:lnTo>
                  <a:pt x="94921" y="56314"/>
                </a:lnTo>
                <a:lnTo>
                  <a:pt x="94921" y="56314"/>
                </a:lnTo>
                <a:lnTo>
                  <a:pt x="95191" y="56314"/>
                </a:lnTo>
                <a:lnTo>
                  <a:pt x="95191" y="56314"/>
                </a:lnTo>
                <a:lnTo>
                  <a:pt x="95191" y="56314"/>
                </a:lnTo>
                <a:lnTo>
                  <a:pt x="95191" y="57199"/>
                </a:lnTo>
                <a:lnTo>
                  <a:pt x="95460" y="57199"/>
                </a:lnTo>
                <a:lnTo>
                  <a:pt x="95460" y="57199"/>
                </a:lnTo>
                <a:lnTo>
                  <a:pt x="95460" y="57199"/>
                </a:lnTo>
                <a:lnTo>
                  <a:pt x="95460" y="57199"/>
                </a:lnTo>
                <a:lnTo>
                  <a:pt x="95730" y="57199"/>
                </a:lnTo>
                <a:lnTo>
                  <a:pt x="95730" y="57199"/>
                </a:lnTo>
                <a:lnTo>
                  <a:pt x="95730" y="57199"/>
                </a:lnTo>
                <a:lnTo>
                  <a:pt x="95730" y="57199"/>
                </a:lnTo>
                <a:lnTo>
                  <a:pt x="95730" y="57199"/>
                </a:lnTo>
                <a:lnTo>
                  <a:pt x="96000" y="57199"/>
                </a:lnTo>
                <a:lnTo>
                  <a:pt x="96000" y="57199"/>
                </a:lnTo>
                <a:lnTo>
                  <a:pt x="96000" y="57199"/>
                </a:lnTo>
                <a:lnTo>
                  <a:pt x="96000" y="57788"/>
                </a:lnTo>
                <a:lnTo>
                  <a:pt x="96000" y="57788"/>
                </a:lnTo>
                <a:lnTo>
                  <a:pt x="96404" y="57788"/>
                </a:lnTo>
                <a:lnTo>
                  <a:pt x="96404" y="57788"/>
                </a:lnTo>
                <a:lnTo>
                  <a:pt x="96404" y="57788"/>
                </a:lnTo>
                <a:lnTo>
                  <a:pt x="96404" y="57788"/>
                </a:lnTo>
                <a:lnTo>
                  <a:pt x="96674" y="57788"/>
                </a:lnTo>
                <a:lnTo>
                  <a:pt x="96674" y="57788"/>
                </a:lnTo>
                <a:lnTo>
                  <a:pt x="96674" y="57788"/>
                </a:lnTo>
                <a:lnTo>
                  <a:pt x="96674" y="57788"/>
                </a:lnTo>
                <a:lnTo>
                  <a:pt x="96674" y="57788"/>
                </a:lnTo>
                <a:lnTo>
                  <a:pt x="96943" y="57788"/>
                </a:lnTo>
                <a:lnTo>
                  <a:pt x="96943" y="57788"/>
                </a:lnTo>
                <a:lnTo>
                  <a:pt x="96943" y="57788"/>
                </a:lnTo>
                <a:lnTo>
                  <a:pt x="96943" y="57788"/>
                </a:lnTo>
                <a:lnTo>
                  <a:pt x="97213" y="57788"/>
                </a:lnTo>
                <a:lnTo>
                  <a:pt x="97213" y="57788"/>
                </a:lnTo>
                <a:lnTo>
                  <a:pt x="97213" y="58378"/>
                </a:lnTo>
                <a:lnTo>
                  <a:pt x="97213" y="58378"/>
                </a:lnTo>
                <a:lnTo>
                  <a:pt x="97213" y="58378"/>
                </a:lnTo>
                <a:lnTo>
                  <a:pt x="97483" y="58378"/>
                </a:lnTo>
                <a:lnTo>
                  <a:pt x="97483" y="58378"/>
                </a:lnTo>
                <a:lnTo>
                  <a:pt x="97483" y="58378"/>
                </a:lnTo>
                <a:lnTo>
                  <a:pt x="97483" y="58378"/>
                </a:lnTo>
                <a:lnTo>
                  <a:pt x="97483" y="58378"/>
                </a:lnTo>
                <a:lnTo>
                  <a:pt x="97887" y="58378"/>
                </a:lnTo>
                <a:lnTo>
                  <a:pt x="97887" y="58378"/>
                </a:lnTo>
                <a:lnTo>
                  <a:pt x="97887" y="58378"/>
                </a:lnTo>
                <a:lnTo>
                  <a:pt x="97887" y="58378"/>
                </a:lnTo>
                <a:lnTo>
                  <a:pt x="98157" y="58378"/>
                </a:lnTo>
                <a:lnTo>
                  <a:pt x="98157" y="58378"/>
                </a:lnTo>
                <a:lnTo>
                  <a:pt x="98157" y="58378"/>
                </a:lnTo>
                <a:lnTo>
                  <a:pt x="98157" y="58378"/>
                </a:lnTo>
                <a:lnTo>
                  <a:pt x="98426" y="58378"/>
                </a:lnTo>
                <a:lnTo>
                  <a:pt x="98426" y="58968"/>
                </a:lnTo>
                <a:lnTo>
                  <a:pt x="98426" y="58968"/>
                </a:lnTo>
                <a:lnTo>
                  <a:pt x="98426" y="58968"/>
                </a:lnTo>
                <a:lnTo>
                  <a:pt x="98426" y="58968"/>
                </a:lnTo>
                <a:lnTo>
                  <a:pt x="98157" y="58968"/>
                </a:lnTo>
                <a:lnTo>
                  <a:pt x="98157" y="58968"/>
                </a:lnTo>
                <a:lnTo>
                  <a:pt x="98157" y="58968"/>
                </a:lnTo>
                <a:lnTo>
                  <a:pt x="98157" y="58968"/>
                </a:lnTo>
                <a:lnTo>
                  <a:pt x="98157" y="58968"/>
                </a:lnTo>
                <a:lnTo>
                  <a:pt x="97887" y="58968"/>
                </a:lnTo>
                <a:lnTo>
                  <a:pt x="97887" y="59557"/>
                </a:lnTo>
                <a:lnTo>
                  <a:pt x="97887" y="59557"/>
                </a:lnTo>
                <a:lnTo>
                  <a:pt x="97887" y="59557"/>
                </a:lnTo>
                <a:lnTo>
                  <a:pt x="97887" y="59557"/>
                </a:lnTo>
                <a:lnTo>
                  <a:pt x="98157" y="59557"/>
                </a:lnTo>
                <a:lnTo>
                  <a:pt x="98157" y="59557"/>
                </a:lnTo>
                <a:lnTo>
                  <a:pt x="98157" y="59557"/>
                </a:lnTo>
                <a:lnTo>
                  <a:pt x="98157" y="59557"/>
                </a:lnTo>
                <a:lnTo>
                  <a:pt x="98157" y="59557"/>
                </a:lnTo>
                <a:lnTo>
                  <a:pt x="98426" y="59557"/>
                </a:lnTo>
                <a:lnTo>
                  <a:pt x="98426" y="59557"/>
                </a:lnTo>
                <a:lnTo>
                  <a:pt x="98426" y="59557"/>
                </a:lnTo>
                <a:lnTo>
                  <a:pt x="98426" y="59557"/>
                </a:lnTo>
                <a:lnTo>
                  <a:pt x="98426" y="59557"/>
                </a:lnTo>
                <a:lnTo>
                  <a:pt x="98426" y="59557"/>
                </a:lnTo>
                <a:lnTo>
                  <a:pt x="98696" y="59557"/>
                </a:lnTo>
                <a:lnTo>
                  <a:pt x="98696" y="59557"/>
                </a:lnTo>
                <a:lnTo>
                  <a:pt x="98696" y="59557"/>
                </a:lnTo>
                <a:lnTo>
                  <a:pt x="98696" y="59557"/>
                </a:lnTo>
                <a:lnTo>
                  <a:pt x="98696" y="59557"/>
                </a:lnTo>
                <a:lnTo>
                  <a:pt x="98966" y="59557"/>
                </a:lnTo>
                <a:lnTo>
                  <a:pt x="98966" y="59557"/>
                </a:lnTo>
                <a:lnTo>
                  <a:pt x="98966" y="59557"/>
                </a:lnTo>
                <a:lnTo>
                  <a:pt x="98966" y="59557"/>
                </a:lnTo>
                <a:lnTo>
                  <a:pt x="98966" y="59557"/>
                </a:lnTo>
                <a:lnTo>
                  <a:pt x="99370" y="59557"/>
                </a:lnTo>
                <a:lnTo>
                  <a:pt x="99370" y="59557"/>
                </a:lnTo>
                <a:lnTo>
                  <a:pt x="99370" y="59557"/>
                </a:lnTo>
                <a:lnTo>
                  <a:pt x="99370" y="59557"/>
                </a:lnTo>
                <a:lnTo>
                  <a:pt x="99640" y="59557"/>
                </a:lnTo>
                <a:lnTo>
                  <a:pt x="99640" y="59557"/>
                </a:lnTo>
                <a:lnTo>
                  <a:pt x="99370" y="59557"/>
                </a:lnTo>
                <a:lnTo>
                  <a:pt x="99370" y="60442"/>
                </a:lnTo>
                <a:lnTo>
                  <a:pt x="99370" y="60442"/>
                </a:lnTo>
                <a:lnTo>
                  <a:pt x="99370" y="60442"/>
                </a:lnTo>
                <a:lnTo>
                  <a:pt x="99370" y="60442"/>
                </a:lnTo>
                <a:lnTo>
                  <a:pt x="99370" y="60442"/>
                </a:lnTo>
                <a:lnTo>
                  <a:pt x="98966" y="60442"/>
                </a:lnTo>
                <a:lnTo>
                  <a:pt x="98966" y="60442"/>
                </a:lnTo>
                <a:lnTo>
                  <a:pt x="98966" y="60442"/>
                </a:lnTo>
                <a:lnTo>
                  <a:pt x="98966" y="60442"/>
                </a:lnTo>
                <a:lnTo>
                  <a:pt x="98966" y="60442"/>
                </a:lnTo>
                <a:lnTo>
                  <a:pt x="98696" y="60442"/>
                </a:lnTo>
                <a:lnTo>
                  <a:pt x="98696" y="60442"/>
                </a:lnTo>
                <a:lnTo>
                  <a:pt x="98696" y="61031"/>
                </a:lnTo>
                <a:lnTo>
                  <a:pt x="98696" y="61031"/>
                </a:lnTo>
                <a:lnTo>
                  <a:pt x="98426" y="61031"/>
                </a:lnTo>
                <a:lnTo>
                  <a:pt x="98426" y="61031"/>
                </a:lnTo>
                <a:lnTo>
                  <a:pt x="98426" y="61031"/>
                </a:lnTo>
                <a:lnTo>
                  <a:pt x="98426" y="61031"/>
                </a:lnTo>
                <a:lnTo>
                  <a:pt x="98426" y="61031"/>
                </a:lnTo>
                <a:lnTo>
                  <a:pt x="98157" y="61031"/>
                </a:lnTo>
                <a:lnTo>
                  <a:pt x="98157" y="61031"/>
                </a:lnTo>
                <a:lnTo>
                  <a:pt x="98426" y="61031"/>
                </a:lnTo>
                <a:lnTo>
                  <a:pt x="98426" y="61621"/>
                </a:lnTo>
                <a:lnTo>
                  <a:pt x="98426" y="61621"/>
                </a:lnTo>
                <a:lnTo>
                  <a:pt x="98426" y="61621"/>
                </a:lnTo>
                <a:lnTo>
                  <a:pt x="98426" y="61621"/>
                </a:lnTo>
                <a:lnTo>
                  <a:pt x="98426" y="61621"/>
                </a:lnTo>
                <a:lnTo>
                  <a:pt x="98426" y="61621"/>
                </a:lnTo>
                <a:lnTo>
                  <a:pt x="98426" y="61621"/>
                </a:lnTo>
                <a:lnTo>
                  <a:pt x="98426" y="61621"/>
                </a:lnTo>
                <a:lnTo>
                  <a:pt x="98426" y="61621"/>
                </a:lnTo>
                <a:lnTo>
                  <a:pt x="98696" y="61621"/>
                </a:lnTo>
                <a:lnTo>
                  <a:pt x="98696" y="61621"/>
                </a:lnTo>
                <a:lnTo>
                  <a:pt x="98696" y="61031"/>
                </a:lnTo>
                <a:lnTo>
                  <a:pt x="98696" y="61031"/>
                </a:lnTo>
                <a:lnTo>
                  <a:pt x="98696" y="61031"/>
                </a:lnTo>
                <a:lnTo>
                  <a:pt x="98966" y="61031"/>
                </a:lnTo>
                <a:lnTo>
                  <a:pt x="98966" y="61031"/>
                </a:lnTo>
                <a:lnTo>
                  <a:pt x="98966" y="61031"/>
                </a:lnTo>
                <a:lnTo>
                  <a:pt x="98966" y="61031"/>
                </a:lnTo>
                <a:lnTo>
                  <a:pt x="98966" y="61031"/>
                </a:lnTo>
                <a:lnTo>
                  <a:pt x="99370" y="61031"/>
                </a:lnTo>
                <a:lnTo>
                  <a:pt x="99370" y="61031"/>
                </a:lnTo>
                <a:lnTo>
                  <a:pt x="99370" y="61031"/>
                </a:lnTo>
                <a:lnTo>
                  <a:pt x="99370" y="61031"/>
                </a:lnTo>
                <a:lnTo>
                  <a:pt x="99370" y="61031"/>
                </a:lnTo>
                <a:lnTo>
                  <a:pt x="99640" y="61031"/>
                </a:lnTo>
                <a:lnTo>
                  <a:pt x="99640" y="61031"/>
                </a:lnTo>
                <a:lnTo>
                  <a:pt x="99640" y="61031"/>
                </a:lnTo>
                <a:lnTo>
                  <a:pt x="99910" y="61031"/>
                </a:lnTo>
                <a:lnTo>
                  <a:pt x="99910" y="60442"/>
                </a:lnTo>
                <a:lnTo>
                  <a:pt x="99910" y="60442"/>
                </a:lnTo>
                <a:lnTo>
                  <a:pt x="99910" y="60442"/>
                </a:lnTo>
                <a:lnTo>
                  <a:pt x="99910" y="60442"/>
                </a:lnTo>
                <a:lnTo>
                  <a:pt x="99910" y="61031"/>
                </a:lnTo>
                <a:lnTo>
                  <a:pt x="99910" y="61031"/>
                </a:lnTo>
                <a:lnTo>
                  <a:pt x="99910" y="61031"/>
                </a:lnTo>
                <a:lnTo>
                  <a:pt x="99910" y="61031"/>
                </a:lnTo>
                <a:lnTo>
                  <a:pt x="99910" y="61031"/>
                </a:lnTo>
                <a:lnTo>
                  <a:pt x="99910" y="61621"/>
                </a:lnTo>
                <a:lnTo>
                  <a:pt x="99910" y="61621"/>
                </a:lnTo>
                <a:lnTo>
                  <a:pt x="99910" y="61621"/>
                </a:lnTo>
                <a:lnTo>
                  <a:pt x="99910" y="61621"/>
                </a:lnTo>
                <a:lnTo>
                  <a:pt x="99910" y="61621"/>
                </a:lnTo>
                <a:lnTo>
                  <a:pt x="100179" y="61621"/>
                </a:lnTo>
                <a:lnTo>
                  <a:pt x="100179" y="61621"/>
                </a:lnTo>
                <a:lnTo>
                  <a:pt x="99910" y="61621"/>
                </a:lnTo>
                <a:lnTo>
                  <a:pt x="99910" y="62211"/>
                </a:lnTo>
                <a:lnTo>
                  <a:pt x="99910" y="62211"/>
                </a:lnTo>
                <a:lnTo>
                  <a:pt x="99910" y="62211"/>
                </a:lnTo>
                <a:lnTo>
                  <a:pt x="99910" y="62211"/>
                </a:lnTo>
                <a:lnTo>
                  <a:pt x="99910" y="62211"/>
                </a:lnTo>
                <a:lnTo>
                  <a:pt x="99910" y="62211"/>
                </a:lnTo>
                <a:lnTo>
                  <a:pt x="99910" y="62800"/>
                </a:lnTo>
                <a:lnTo>
                  <a:pt x="99910" y="62800"/>
                </a:lnTo>
                <a:lnTo>
                  <a:pt x="99910" y="62800"/>
                </a:lnTo>
                <a:lnTo>
                  <a:pt x="99910" y="62800"/>
                </a:lnTo>
                <a:lnTo>
                  <a:pt x="99910" y="62800"/>
                </a:lnTo>
                <a:lnTo>
                  <a:pt x="99910" y="63685"/>
                </a:lnTo>
                <a:lnTo>
                  <a:pt x="99910" y="63685"/>
                </a:lnTo>
                <a:lnTo>
                  <a:pt x="100179" y="63685"/>
                </a:lnTo>
                <a:lnTo>
                  <a:pt x="100179" y="63685"/>
                </a:lnTo>
                <a:lnTo>
                  <a:pt x="100179" y="63685"/>
                </a:lnTo>
                <a:lnTo>
                  <a:pt x="99910" y="63685"/>
                </a:lnTo>
                <a:lnTo>
                  <a:pt x="99910" y="64275"/>
                </a:lnTo>
                <a:lnTo>
                  <a:pt x="100179" y="64275"/>
                </a:lnTo>
                <a:lnTo>
                  <a:pt x="100179" y="64275"/>
                </a:lnTo>
                <a:lnTo>
                  <a:pt x="99910" y="64275"/>
                </a:lnTo>
                <a:lnTo>
                  <a:pt x="99910" y="64275"/>
                </a:lnTo>
                <a:lnTo>
                  <a:pt x="99910" y="64864"/>
                </a:lnTo>
                <a:lnTo>
                  <a:pt x="100179" y="64864"/>
                </a:lnTo>
                <a:lnTo>
                  <a:pt x="100179" y="64864"/>
                </a:lnTo>
                <a:lnTo>
                  <a:pt x="100179" y="64864"/>
                </a:lnTo>
                <a:lnTo>
                  <a:pt x="100179" y="64864"/>
                </a:lnTo>
                <a:lnTo>
                  <a:pt x="100179" y="64864"/>
                </a:lnTo>
                <a:lnTo>
                  <a:pt x="100179" y="64864"/>
                </a:lnTo>
                <a:lnTo>
                  <a:pt x="100449" y="64864"/>
                </a:lnTo>
                <a:lnTo>
                  <a:pt x="100449" y="64864"/>
                </a:lnTo>
                <a:lnTo>
                  <a:pt x="100449" y="64864"/>
                </a:lnTo>
                <a:lnTo>
                  <a:pt x="100449" y="65454"/>
                </a:lnTo>
                <a:lnTo>
                  <a:pt x="100449" y="65454"/>
                </a:lnTo>
                <a:lnTo>
                  <a:pt x="100449" y="65454"/>
                </a:lnTo>
                <a:lnTo>
                  <a:pt x="100179" y="65454"/>
                </a:lnTo>
                <a:lnTo>
                  <a:pt x="100179" y="65454"/>
                </a:lnTo>
                <a:lnTo>
                  <a:pt x="100179" y="65454"/>
                </a:lnTo>
                <a:lnTo>
                  <a:pt x="100179" y="66044"/>
                </a:lnTo>
                <a:lnTo>
                  <a:pt x="100179" y="66044"/>
                </a:lnTo>
                <a:lnTo>
                  <a:pt x="100179" y="66044"/>
                </a:lnTo>
                <a:lnTo>
                  <a:pt x="100179" y="66044"/>
                </a:lnTo>
                <a:lnTo>
                  <a:pt x="100179" y="66044"/>
                </a:lnTo>
                <a:lnTo>
                  <a:pt x="99910" y="66044"/>
                </a:lnTo>
                <a:lnTo>
                  <a:pt x="99910" y="66044"/>
                </a:lnTo>
                <a:lnTo>
                  <a:pt x="99910" y="66044"/>
                </a:lnTo>
                <a:lnTo>
                  <a:pt x="99910" y="66044"/>
                </a:lnTo>
                <a:lnTo>
                  <a:pt x="99910" y="66044"/>
                </a:lnTo>
                <a:lnTo>
                  <a:pt x="99640" y="66044"/>
                </a:lnTo>
                <a:lnTo>
                  <a:pt x="99640" y="66044"/>
                </a:lnTo>
                <a:lnTo>
                  <a:pt x="99640" y="66044"/>
                </a:lnTo>
                <a:lnTo>
                  <a:pt x="99640" y="66928"/>
                </a:lnTo>
                <a:lnTo>
                  <a:pt x="99370" y="66928"/>
                </a:lnTo>
                <a:lnTo>
                  <a:pt x="99370" y="66928"/>
                </a:lnTo>
                <a:lnTo>
                  <a:pt x="99370" y="66928"/>
                </a:lnTo>
                <a:lnTo>
                  <a:pt x="99370" y="66928"/>
                </a:lnTo>
                <a:lnTo>
                  <a:pt x="99370" y="66044"/>
                </a:lnTo>
                <a:lnTo>
                  <a:pt x="99370" y="66044"/>
                </a:lnTo>
                <a:lnTo>
                  <a:pt x="98966" y="66044"/>
                </a:lnTo>
                <a:lnTo>
                  <a:pt x="98966" y="66044"/>
                </a:lnTo>
                <a:lnTo>
                  <a:pt x="98966" y="66044"/>
                </a:lnTo>
                <a:lnTo>
                  <a:pt x="98966" y="66044"/>
                </a:lnTo>
                <a:lnTo>
                  <a:pt x="98966" y="66044"/>
                </a:lnTo>
                <a:lnTo>
                  <a:pt x="98696" y="66044"/>
                </a:lnTo>
                <a:lnTo>
                  <a:pt x="98696" y="66044"/>
                </a:lnTo>
                <a:lnTo>
                  <a:pt x="98696" y="66044"/>
                </a:lnTo>
                <a:lnTo>
                  <a:pt x="98426" y="66044"/>
                </a:lnTo>
                <a:lnTo>
                  <a:pt x="98426" y="66044"/>
                </a:lnTo>
                <a:lnTo>
                  <a:pt x="98426" y="66044"/>
                </a:lnTo>
                <a:lnTo>
                  <a:pt x="98426" y="66044"/>
                </a:lnTo>
                <a:lnTo>
                  <a:pt x="98426" y="65454"/>
                </a:lnTo>
                <a:lnTo>
                  <a:pt x="98426" y="65454"/>
                </a:lnTo>
                <a:lnTo>
                  <a:pt x="98426" y="65454"/>
                </a:lnTo>
                <a:lnTo>
                  <a:pt x="98426" y="65454"/>
                </a:lnTo>
                <a:lnTo>
                  <a:pt x="98426" y="65454"/>
                </a:lnTo>
                <a:lnTo>
                  <a:pt x="98426" y="64864"/>
                </a:lnTo>
                <a:lnTo>
                  <a:pt x="98426" y="64864"/>
                </a:lnTo>
                <a:lnTo>
                  <a:pt x="98426" y="64864"/>
                </a:lnTo>
                <a:lnTo>
                  <a:pt x="98426" y="64275"/>
                </a:lnTo>
                <a:lnTo>
                  <a:pt x="98157" y="64275"/>
                </a:lnTo>
                <a:lnTo>
                  <a:pt x="98157" y="64275"/>
                </a:lnTo>
                <a:lnTo>
                  <a:pt x="98157" y="64864"/>
                </a:lnTo>
                <a:lnTo>
                  <a:pt x="98157" y="64864"/>
                </a:lnTo>
                <a:lnTo>
                  <a:pt x="98157" y="64864"/>
                </a:lnTo>
                <a:lnTo>
                  <a:pt x="98157" y="64864"/>
                </a:lnTo>
                <a:lnTo>
                  <a:pt x="98157" y="64864"/>
                </a:lnTo>
                <a:lnTo>
                  <a:pt x="98157" y="65454"/>
                </a:lnTo>
                <a:lnTo>
                  <a:pt x="98157" y="65454"/>
                </a:lnTo>
                <a:lnTo>
                  <a:pt x="98157" y="65454"/>
                </a:lnTo>
                <a:lnTo>
                  <a:pt x="98157" y="65454"/>
                </a:lnTo>
                <a:lnTo>
                  <a:pt x="98157" y="65454"/>
                </a:lnTo>
                <a:lnTo>
                  <a:pt x="98157" y="66044"/>
                </a:lnTo>
                <a:lnTo>
                  <a:pt x="98157" y="66044"/>
                </a:lnTo>
                <a:lnTo>
                  <a:pt x="98157" y="66044"/>
                </a:lnTo>
                <a:lnTo>
                  <a:pt x="98157" y="66044"/>
                </a:lnTo>
                <a:lnTo>
                  <a:pt x="98157" y="66044"/>
                </a:lnTo>
                <a:lnTo>
                  <a:pt x="97887" y="66044"/>
                </a:lnTo>
                <a:lnTo>
                  <a:pt x="97887" y="66044"/>
                </a:lnTo>
                <a:lnTo>
                  <a:pt x="97887" y="66044"/>
                </a:lnTo>
                <a:lnTo>
                  <a:pt x="97483" y="66044"/>
                </a:lnTo>
                <a:lnTo>
                  <a:pt x="97483" y="66044"/>
                </a:lnTo>
                <a:lnTo>
                  <a:pt x="97483" y="66044"/>
                </a:lnTo>
                <a:lnTo>
                  <a:pt x="97483" y="66044"/>
                </a:lnTo>
                <a:lnTo>
                  <a:pt x="97213" y="66044"/>
                </a:lnTo>
                <a:lnTo>
                  <a:pt x="97213" y="66044"/>
                </a:lnTo>
                <a:lnTo>
                  <a:pt x="97213" y="66044"/>
                </a:lnTo>
                <a:lnTo>
                  <a:pt x="97213" y="66044"/>
                </a:lnTo>
                <a:lnTo>
                  <a:pt x="96943" y="66044"/>
                </a:lnTo>
                <a:lnTo>
                  <a:pt x="96943" y="66044"/>
                </a:lnTo>
                <a:lnTo>
                  <a:pt x="96943" y="66044"/>
                </a:lnTo>
                <a:lnTo>
                  <a:pt x="96674" y="66044"/>
                </a:lnTo>
                <a:lnTo>
                  <a:pt x="96674" y="66044"/>
                </a:lnTo>
                <a:lnTo>
                  <a:pt x="96674" y="66044"/>
                </a:lnTo>
                <a:lnTo>
                  <a:pt x="96674" y="66044"/>
                </a:lnTo>
                <a:lnTo>
                  <a:pt x="96674" y="66044"/>
                </a:lnTo>
                <a:lnTo>
                  <a:pt x="96404" y="66044"/>
                </a:lnTo>
                <a:lnTo>
                  <a:pt x="96404" y="66044"/>
                </a:lnTo>
                <a:lnTo>
                  <a:pt x="96404" y="66044"/>
                </a:lnTo>
                <a:lnTo>
                  <a:pt x="96404" y="66044"/>
                </a:lnTo>
                <a:lnTo>
                  <a:pt x="96404" y="66044"/>
                </a:lnTo>
                <a:lnTo>
                  <a:pt x="96000" y="66044"/>
                </a:lnTo>
                <a:lnTo>
                  <a:pt x="96000" y="66044"/>
                </a:lnTo>
                <a:lnTo>
                  <a:pt x="96000" y="66044"/>
                </a:lnTo>
                <a:lnTo>
                  <a:pt x="95730" y="66044"/>
                </a:lnTo>
                <a:lnTo>
                  <a:pt x="95730" y="65454"/>
                </a:lnTo>
                <a:lnTo>
                  <a:pt x="95730" y="65454"/>
                </a:lnTo>
                <a:lnTo>
                  <a:pt x="95730" y="65454"/>
                </a:lnTo>
                <a:lnTo>
                  <a:pt x="95730" y="65454"/>
                </a:lnTo>
                <a:lnTo>
                  <a:pt x="95730" y="65454"/>
                </a:lnTo>
                <a:lnTo>
                  <a:pt x="95460" y="65454"/>
                </a:lnTo>
                <a:lnTo>
                  <a:pt x="95460" y="65454"/>
                </a:lnTo>
                <a:lnTo>
                  <a:pt x="95460" y="65454"/>
                </a:lnTo>
                <a:lnTo>
                  <a:pt x="95460" y="65454"/>
                </a:lnTo>
                <a:lnTo>
                  <a:pt x="95460" y="65454"/>
                </a:lnTo>
                <a:lnTo>
                  <a:pt x="95191" y="65454"/>
                </a:lnTo>
                <a:lnTo>
                  <a:pt x="95191" y="64864"/>
                </a:lnTo>
                <a:lnTo>
                  <a:pt x="95191" y="64864"/>
                </a:lnTo>
                <a:lnTo>
                  <a:pt x="95191" y="64864"/>
                </a:lnTo>
                <a:lnTo>
                  <a:pt x="95191" y="64864"/>
                </a:lnTo>
                <a:lnTo>
                  <a:pt x="95191" y="64864"/>
                </a:lnTo>
                <a:lnTo>
                  <a:pt x="95191" y="64275"/>
                </a:lnTo>
                <a:lnTo>
                  <a:pt x="94921" y="64275"/>
                </a:lnTo>
                <a:lnTo>
                  <a:pt x="94921" y="64275"/>
                </a:lnTo>
                <a:lnTo>
                  <a:pt x="94921" y="64275"/>
                </a:lnTo>
                <a:lnTo>
                  <a:pt x="94921" y="64275"/>
                </a:lnTo>
                <a:lnTo>
                  <a:pt x="94921" y="63685"/>
                </a:lnTo>
                <a:lnTo>
                  <a:pt x="94921" y="63685"/>
                </a:lnTo>
                <a:lnTo>
                  <a:pt x="94921" y="63685"/>
                </a:lnTo>
                <a:lnTo>
                  <a:pt x="94921" y="63685"/>
                </a:lnTo>
                <a:lnTo>
                  <a:pt x="94921" y="62800"/>
                </a:lnTo>
                <a:lnTo>
                  <a:pt x="94921" y="62800"/>
                </a:lnTo>
                <a:lnTo>
                  <a:pt x="94921" y="62800"/>
                </a:lnTo>
                <a:lnTo>
                  <a:pt x="94516" y="62800"/>
                </a:lnTo>
                <a:lnTo>
                  <a:pt x="94516" y="62800"/>
                </a:lnTo>
                <a:lnTo>
                  <a:pt x="94516" y="62800"/>
                </a:lnTo>
                <a:lnTo>
                  <a:pt x="94516" y="62800"/>
                </a:lnTo>
                <a:lnTo>
                  <a:pt x="94516" y="62800"/>
                </a:lnTo>
                <a:lnTo>
                  <a:pt x="94516" y="62211"/>
                </a:lnTo>
                <a:lnTo>
                  <a:pt x="94247" y="62211"/>
                </a:lnTo>
                <a:lnTo>
                  <a:pt x="94247" y="62211"/>
                </a:lnTo>
                <a:lnTo>
                  <a:pt x="94247" y="62211"/>
                </a:lnTo>
                <a:lnTo>
                  <a:pt x="94247" y="62211"/>
                </a:lnTo>
                <a:lnTo>
                  <a:pt x="94247" y="62211"/>
                </a:lnTo>
                <a:lnTo>
                  <a:pt x="93977" y="62211"/>
                </a:lnTo>
                <a:lnTo>
                  <a:pt x="93977" y="62211"/>
                </a:lnTo>
                <a:lnTo>
                  <a:pt x="93977" y="61621"/>
                </a:lnTo>
                <a:lnTo>
                  <a:pt x="93977" y="61621"/>
                </a:lnTo>
                <a:lnTo>
                  <a:pt x="93977" y="61621"/>
                </a:lnTo>
                <a:lnTo>
                  <a:pt x="93707" y="61621"/>
                </a:lnTo>
                <a:lnTo>
                  <a:pt x="93707" y="61621"/>
                </a:lnTo>
                <a:lnTo>
                  <a:pt x="93707" y="62211"/>
                </a:lnTo>
                <a:lnTo>
                  <a:pt x="93707" y="62211"/>
                </a:lnTo>
                <a:lnTo>
                  <a:pt x="93707" y="62211"/>
                </a:lnTo>
                <a:lnTo>
                  <a:pt x="93438" y="62211"/>
                </a:lnTo>
                <a:lnTo>
                  <a:pt x="93438" y="62211"/>
                </a:lnTo>
                <a:lnTo>
                  <a:pt x="93438" y="62211"/>
                </a:lnTo>
                <a:lnTo>
                  <a:pt x="93033" y="62211"/>
                </a:lnTo>
                <a:lnTo>
                  <a:pt x="93033" y="61621"/>
                </a:lnTo>
                <a:lnTo>
                  <a:pt x="93033" y="61621"/>
                </a:lnTo>
                <a:lnTo>
                  <a:pt x="93033" y="61621"/>
                </a:lnTo>
                <a:lnTo>
                  <a:pt x="93033" y="62211"/>
                </a:lnTo>
                <a:lnTo>
                  <a:pt x="93033" y="62211"/>
                </a:lnTo>
                <a:lnTo>
                  <a:pt x="93033" y="62211"/>
                </a:lnTo>
                <a:lnTo>
                  <a:pt x="92764" y="62211"/>
                </a:lnTo>
                <a:lnTo>
                  <a:pt x="92764" y="62211"/>
                </a:lnTo>
                <a:lnTo>
                  <a:pt x="93033" y="62211"/>
                </a:lnTo>
                <a:lnTo>
                  <a:pt x="93033" y="62800"/>
                </a:lnTo>
                <a:lnTo>
                  <a:pt x="92764" y="62800"/>
                </a:lnTo>
                <a:lnTo>
                  <a:pt x="92764" y="62800"/>
                </a:lnTo>
                <a:lnTo>
                  <a:pt x="92764" y="62800"/>
                </a:lnTo>
                <a:lnTo>
                  <a:pt x="92764" y="62800"/>
                </a:lnTo>
                <a:lnTo>
                  <a:pt x="92764" y="62800"/>
                </a:lnTo>
                <a:lnTo>
                  <a:pt x="92764" y="63685"/>
                </a:lnTo>
                <a:lnTo>
                  <a:pt x="92764" y="63685"/>
                </a:lnTo>
                <a:lnTo>
                  <a:pt x="92764" y="63685"/>
                </a:lnTo>
                <a:lnTo>
                  <a:pt x="92764" y="63685"/>
                </a:lnTo>
                <a:lnTo>
                  <a:pt x="92494" y="63685"/>
                </a:lnTo>
                <a:lnTo>
                  <a:pt x="92494" y="63685"/>
                </a:lnTo>
                <a:lnTo>
                  <a:pt x="92494" y="63685"/>
                </a:lnTo>
                <a:lnTo>
                  <a:pt x="92494" y="63685"/>
                </a:lnTo>
                <a:lnTo>
                  <a:pt x="92764" y="63685"/>
                </a:lnTo>
                <a:lnTo>
                  <a:pt x="92764" y="63685"/>
                </a:lnTo>
                <a:lnTo>
                  <a:pt x="92764" y="63685"/>
                </a:lnTo>
                <a:lnTo>
                  <a:pt x="92764" y="64275"/>
                </a:lnTo>
                <a:lnTo>
                  <a:pt x="92764" y="64275"/>
                </a:lnTo>
                <a:lnTo>
                  <a:pt x="92764" y="64275"/>
                </a:lnTo>
                <a:lnTo>
                  <a:pt x="92764" y="64275"/>
                </a:lnTo>
                <a:lnTo>
                  <a:pt x="92764" y="64275"/>
                </a:lnTo>
                <a:lnTo>
                  <a:pt x="92764" y="64864"/>
                </a:lnTo>
                <a:lnTo>
                  <a:pt x="92764" y="64864"/>
                </a:lnTo>
                <a:lnTo>
                  <a:pt x="93033" y="64864"/>
                </a:lnTo>
                <a:lnTo>
                  <a:pt x="93033" y="64864"/>
                </a:lnTo>
                <a:lnTo>
                  <a:pt x="93033" y="65454"/>
                </a:lnTo>
                <a:lnTo>
                  <a:pt x="92764" y="65454"/>
                </a:lnTo>
                <a:lnTo>
                  <a:pt x="92764" y="65454"/>
                </a:lnTo>
                <a:lnTo>
                  <a:pt x="92764" y="65454"/>
                </a:lnTo>
                <a:lnTo>
                  <a:pt x="92764" y="65454"/>
                </a:lnTo>
                <a:lnTo>
                  <a:pt x="92494" y="65454"/>
                </a:lnTo>
                <a:lnTo>
                  <a:pt x="92494" y="65454"/>
                </a:lnTo>
                <a:lnTo>
                  <a:pt x="92494" y="65454"/>
                </a:lnTo>
                <a:lnTo>
                  <a:pt x="92494" y="65454"/>
                </a:lnTo>
                <a:lnTo>
                  <a:pt x="92224" y="65454"/>
                </a:lnTo>
                <a:lnTo>
                  <a:pt x="92224" y="65454"/>
                </a:lnTo>
                <a:lnTo>
                  <a:pt x="92224" y="65454"/>
                </a:lnTo>
                <a:lnTo>
                  <a:pt x="92224" y="65454"/>
                </a:lnTo>
                <a:lnTo>
                  <a:pt x="91955" y="65454"/>
                </a:lnTo>
                <a:lnTo>
                  <a:pt x="91955" y="65454"/>
                </a:lnTo>
                <a:lnTo>
                  <a:pt x="91955" y="65454"/>
                </a:lnTo>
                <a:lnTo>
                  <a:pt x="91550" y="65454"/>
                </a:lnTo>
                <a:lnTo>
                  <a:pt x="91550" y="65454"/>
                </a:lnTo>
                <a:lnTo>
                  <a:pt x="91550" y="65454"/>
                </a:lnTo>
                <a:lnTo>
                  <a:pt x="91550" y="65454"/>
                </a:lnTo>
                <a:lnTo>
                  <a:pt x="91550" y="66044"/>
                </a:lnTo>
                <a:lnTo>
                  <a:pt x="91550" y="66044"/>
                </a:lnTo>
                <a:lnTo>
                  <a:pt x="91280" y="66044"/>
                </a:lnTo>
                <a:lnTo>
                  <a:pt x="91280" y="66044"/>
                </a:lnTo>
                <a:lnTo>
                  <a:pt x="91280" y="66044"/>
                </a:lnTo>
                <a:lnTo>
                  <a:pt x="91280" y="66044"/>
                </a:lnTo>
                <a:lnTo>
                  <a:pt x="91280" y="66044"/>
                </a:lnTo>
                <a:lnTo>
                  <a:pt x="91011" y="66044"/>
                </a:lnTo>
                <a:lnTo>
                  <a:pt x="91011" y="66044"/>
                </a:lnTo>
                <a:lnTo>
                  <a:pt x="91011" y="66044"/>
                </a:lnTo>
                <a:lnTo>
                  <a:pt x="91011" y="66044"/>
                </a:lnTo>
                <a:lnTo>
                  <a:pt x="90741" y="66044"/>
                </a:lnTo>
                <a:lnTo>
                  <a:pt x="90741" y="66928"/>
                </a:lnTo>
                <a:lnTo>
                  <a:pt x="90741" y="66928"/>
                </a:lnTo>
                <a:lnTo>
                  <a:pt x="90741" y="66928"/>
                </a:lnTo>
                <a:lnTo>
                  <a:pt x="90741" y="66928"/>
                </a:lnTo>
                <a:lnTo>
                  <a:pt x="90741" y="66928"/>
                </a:lnTo>
                <a:lnTo>
                  <a:pt x="90741" y="66928"/>
                </a:lnTo>
                <a:lnTo>
                  <a:pt x="90471" y="66928"/>
                </a:lnTo>
                <a:lnTo>
                  <a:pt x="90471" y="66928"/>
                </a:lnTo>
                <a:lnTo>
                  <a:pt x="90471" y="66928"/>
                </a:lnTo>
                <a:lnTo>
                  <a:pt x="90471" y="66928"/>
                </a:lnTo>
                <a:lnTo>
                  <a:pt x="90067" y="66928"/>
                </a:lnTo>
                <a:lnTo>
                  <a:pt x="90067" y="66928"/>
                </a:lnTo>
                <a:lnTo>
                  <a:pt x="90067" y="67518"/>
                </a:lnTo>
                <a:lnTo>
                  <a:pt x="90067" y="67518"/>
                </a:lnTo>
                <a:lnTo>
                  <a:pt x="90471" y="67518"/>
                </a:lnTo>
                <a:lnTo>
                  <a:pt x="90471" y="67518"/>
                </a:lnTo>
                <a:lnTo>
                  <a:pt x="90471" y="67518"/>
                </a:lnTo>
                <a:lnTo>
                  <a:pt x="90471" y="67518"/>
                </a:lnTo>
                <a:lnTo>
                  <a:pt x="90471" y="67518"/>
                </a:lnTo>
                <a:lnTo>
                  <a:pt x="90741" y="67518"/>
                </a:lnTo>
                <a:lnTo>
                  <a:pt x="90741" y="67518"/>
                </a:lnTo>
                <a:lnTo>
                  <a:pt x="90741" y="67518"/>
                </a:lnTo>
                <a:lnTo>
                  <a:pt x="90741" y="67518"/>
                </a:lnTo>
                <a:lnTo>
                  <a:pt x="91011" y="67518"/>
                </a:lnTo>
                <a:lnTo>
                  <a:pt x="91011" y="67518"/>
                </a:lnTo>
                <a:lnTo>
                  <a:pt x="91011" y="67518"/>
                </a:lnTo>
                <a:lnTo>
                  <a:pt x="91011" y="67518"/>
                </a:lnTo>
                <a:lnTo>
                  <a:pt x="91280" y="67518"/>
                </a:lnTo>
                <a:lnTo>
                  <a:pt x="91280" y="67518"/>
                </a:lnTo>
                <a:lnTo>
                  <a:pt x="91280" y="66928"/>
                </a:lnTo>
                <a:lnTo>
                  <a:pt x="91280" y="66928"/>
                </a:lnTo>
                <a:lnTo>
                  <a:pt x="91280" y="66928"/>
                </a:lnTo>
                <a:lnTo>
                  <a:pt x="91550" y="66928"/>
                </a:lnTo>
                <a:lnTo>
                  <a:pt x="91550" y="66928"/>
                </a:lnTo>
                <a:lnTo>
                  <a:pt x="91550" y="66928"/>
                </a:lnTo>
                <a:lnTo>
                  <a:pt x="91550" y="66928"/>
                </a:lnTo>
                <a:lnTo>
                  <a:pt x="91550" y="66928"/>
                </a:lnTo>
                <a:lnTo>
                  <a:pt x="91955" y="66928"/>
                </a:lnTo>
                <a:lnTo>
                  <a:pt x="91955" y="66928"/>
                </a:lnTo>
                <a:lnTo>
                  <a:pt x="91955" y="66928"/>
                </a:lnTo>
                <a:lnTo>
                  <a:pt x="91955" y="66928"/>
                </a:lnTo>
                <a:lnTo>
                  <a:pt x="92224" y="66928"/>
                </a:lnTo>
                <a:lnTo>
                  <a:pt x="92224" y="66928"/>
                </a:lnTo>
                <a:lnTo>
                  <a:pt x="92224" y="66928"/>
                </a:lnTo>
                <a:lnTo>
                  <a:pt x="92224" y="66928"/>
                </a:lnTo>
                <a:lnTo>
                  <a:pt x="92494" y="66928"/>
                </a:lnTo>
                <a:lnTo>
                  <a:pt x="92494" y="66044"/>
                </a:lnTo>
                <a:lnTo>
                  <a:pt x="92494" y="66044"/>
                </a:lnTo>
                <a:lnTo>
                  <a:pt x="92494" y="66044"/>
                </a:lnTo>
                <a:lnTo>
                  <a:pt x="92764" y="66044"/>
                </a:lnTo>
                <a:lnTo>
                  <a:pt x="92764" y="66044"/>
                </a:lnTo>
                <a:lnTo>
                  <a:pt x="92764" y="66044"/>
                </a:lnTo>
                <a:lnTo>
                  <a:pt x="92764" y="66044"/>
                </a:lnTo>
                <a:lnTo>
                  <a:pt x="93033" y="66044"/>
                </a:lnTo>
                <a:lnTo>
                  <a:pt x="93033" y="66044"/>
                </a:lnTo>
                <a:lnTo>
                  <a:pt x="93033" y="66044"/>
                </a:lnTo>
                <a:lnTo>
                  <a:pt x="93033" y="66928"/>
                </a:lnTo>
                <a:lnTo>
                  <a:pt x="93033" y="66928"/>
                </a:lnTo>
                <a:lnTo>
                  <a:pt x="93438" y="66928"/>
                </a:lnTo>
                <a:lnTo>
                  <a:pt x="93438" y="66928"/>
                </a:lnTo>
                <a:lnTo>
                  <a:pt x="93438" y="66928"/>
                </a:lnTo>
                <a:lnTo>
                  <a:pt x="93707" y="66928"/>
                </a:lnTo>
                <a:lnTo>
                  <a:pt x="93707" y="66928"/>
                </a:lnTo>
                <a:lnTo>
                  <a:pt x="93707" y="66928"/>
                </a:lnTo>
                <a:lnTo>
                  <a:pt x="93707" y="66928"/>
                </a:lnTo>
                <a:lnTo>
                  <a:pt x="93707" y="66928"/>
                </a:lnTo>
                <a:lnTo>
                  <a:pt x="93977" y="66928"/>
                </a:lnTo>
                <a:lnTo>
                  <a:pt x="93977" y="66928"/>
                </a:lnTo>
                <a:lnTo>
                  <a:pt x="93977" y="66928"/>
                </a:lnTo>
                <a:lnTo>
                  <a:pt x="93977" y="66928"/>
                </a:lnTo>
                <a:lnTo>
                  <a:pt x="93977" y="66928"/>
                </a:lnTo>
                <a:lnTo>
                  <a:pt x="94247" y="66928"/>
                </a:lnTo>
                <a:lnTo>
                  <a:pt x="94247" y="66928"/>
                </a:lnTo>
                <a:lnTo>
                  <a:pt x="94247" y="66928"/>
                </a:lnTo>
                <a:lnTo>
                  <a:pt x="94516" y="66928"/>
                </a:lnTo>
                <a:lnTo>
                  <a:pt x="94516" y="67518"/>
                </a:lnTo>
                <a:lnTo>
                  <a:pt x="94516" y="67518"/>
                </a:lnTo>
                <a:lnTo>
                  <a:pt x="94516" y="67518"/>
                </a:lnTo>
                <a:lnTo>
                  <a:pt x="94516" y="67518"/>
                </a:lnTo>
                <a:lnTo>
                  <a:pt x="94921" y="67518"/>
                </a:lnTo>
                <a:lnTo>
                  <a:pt x="94921" y="67518"/>
                </a:lnTo>
                <a:lnTo>
                  <a:pt x="94921" y="67518"/>
                </a:lnTo>
                <a:lnTo>
                  <a:pt x="94921" y="67518"/>
                </a:lnTo>
                <a:lnTo>
                  <a:pt x="94921" y="67518"/>
                </a:lnTo>
                <a:lnTo>
                  <a:pt x="95191" y="67518"/>
                </a:lnTo>
                <a:lnTo>
                  <a:pt x="95191" y="67518"/>
                </a:lnTo>
                <a:lnTo>
                  <a:pt x="95191" y="67518"/>
                </a:lnTo>
                <a:lnTo>
                  <a:pt x="95460" y="67518"/>
                </a:lnTo>
                <a:lnTo>
                  <a:pt x="95460" y="67518"/>
                </a:lnTo>
                <a:lnTo>
                  <a:pt x="95460" y="67518"/>
                </a:lnTo>
                <a:lnTo>
                  <a:pt x="95460" y="67518"/>
                </a:lnTo>
                <a:lnTo>
                  <a:pt x="95460" y="67518"/>
                </a:lnTo>
                <a:lnTo>
                  <a:pt x="95730" y="67518"/>
                </a:lnTo>
                <a:lnTo>
                  <a:pt x="95730" y="67518"/>
                </a:lnTo>
                <a:lnTo>
                  <a:pt x="95730" y="67518"/>
                </a:lnTo>
                <a:lnTo>
                  <a:pt x="95730" y="67518"/>
                </a:lnTo>
                <a:lnTo>
                  <a:pt x="96000" y="67518"/>
                </a:lnTo>
                <a:lnTo>
                  <a:pt x="96000" y="67518"/>
                </a:lnTo>
                <a:lnTo>
                  <a:pt x="96000" y="67518"/>
                </a:lnTo>
                <a:lnTo>
                  <a:pt x="96000" y="68108"/>
                </a:lnTo>
                <a:lnTo>
                  <a:pt x="96404" y="68108"/>
                </a:lnTo>
                <a:lnTo>
                  <a:pt x="96404" y="68108"/>
                </a:lnTo>
                <a:lnTo>
                  <a:pt x="96404" y="68108"/>
                </a:lnTo>
                <a:lnTo>
                  <a:pt x="96404" y="68108"/>
                </a:lnTo>
                <a:lnTo>
                  <a:pt x="96674" y="68108"/>
                </a:lnTo>
                <a:lnTo>
                  <a:pt x="96674" y="68108"/>
                </a:lnTo>
                <a:lnTo>
                  <a:pt x="96674" y="68108"/>
                </a:lnTo>
                <a:lnTo>
                  <a:pt x="96674" y="68108"/>
                </a:lnTo>
                <a:lnTo>
                  <a:pt x="96943" y="68108"/>
                </a:lnTo>
                <a:lnTo>
                  <a:pt x="96943" y="68108"/>
                </a:lnTo>
                <a:lnTo>
                  <a:pt x="96943" y="68108"/>
                </a:lnTo>
                <a:lnTo>
                  <a:pt x="97213" y="68108"/>
                </a:lnTo>
                <a:lnTo>
                  <a:pt x="97213" y="68108"/>
                </a:lnTo>
                <a:lnTo>
                  <a:pt x="97213" y="68108"/>
                </a:lnTo>
                <a:lnTo>
                  <a:pt x="97213" y="68108"/>
                </a:lnTo>
                <a:lnTo>
                  <a:pt x="97483" y="68108"/>
                </a:lnTo>
                <a:lnTo>
                  <a:pt x="97483" y="68108"/>
                </a:lnTo>
                <a:lnTo>
                  <a:pt x="97483" y="68108"/>
                </a:lnTo>
                <a:lnTo>
                  <a:pt x="97483" y="68108"/>
                </a:lnTo>
                <a:lnTo>
                  <a:pt x="97483" y="68108"/>
                </a:lnTo>
                <a:lnTo>
                  <a:pt x="97483" y="68108"/>
                </a:lnTo>
                <a:lnTo>
                  <a:pt x="97887" y="68108"/>
                </a:lnTo>
                <a:lnTo>
                  <a:pt x="97887" y="68108"/>
                </a:lnTo>
                <a:lnTo>
                  <a:pt x="97887" y="68108"/>
                </a:lnTo>
                <a:lnTo>
                  <a:pt x="97887" y="68108"/>
                </a:lnTo>
                <a:lnTo>
                  <a:pt x="97887" y="68108"/>
                </a:lnTo>
                <a:lnTo>
                  <a:pt x="98157" y="68108"/>
                </a:lnTo>
                <a:lnTo>
                  <a:pt x="98157" y="68108"/>
                </a:lnTo>
                <a:lnTo>
                  <a:pt x="98157" y="68108"/>
                </a:lnTo>
                <a:lnTo>
                  <a:pt x="98157" y="68108"/>
                </a:lnTo>
                <a:lnTo>
                  <a:pt x="98426" y="68108"/>
                </a:lnTo>
                <a:lnTo>
                  <a:pt x="98426" y="68108"/>
                </a:lnTo>
                <a:lnTo>
                  <a:pt x="98426" y="68108"/>
                </a:lnTo>
                <a:lnTo>
                  <a:pt x="98426" y="68108"/>
                </a:lnTo>
                <a:lnTo>
                  <a:pt x="98696" y="68108"/>
                </a:lnTo>
                <a:lnTo>
                  <a:pt x="98696" y="67518"/>
                </a:lnTo>
                <a:lnTo>
                  <a:pt x="98696" y="67518"/>
                </a:lnTo>
                <a:lnTo>
                  <a:pt x="98696" y="67518"/>
                </a:lnTo>
                <a:lnTo>
                  <a:pt x="98966" y="67518"/>
                </a:lnTo>
                <a:lnTo>
                  <a:pt x="98966" y="67518"/>
                </a:lnTo>
                <a:lnTo>
                  <a:pt x="98966" y="67518"/>
                </a:lnTo>
                <a:lnTo>
                  <a:pt x="98966" y="67518"/>
                </a:lnTo>
                <a:lnTo>
                  <a:pt x="99370" y="67518"/>
                </a:lnTo>
                <a:lnTo>
                  <a:pt x="99370" y="68108"/>
                </a:lnTo>
                <a:lnTo>
                  <a:pt x="98966" y="68108"/>
                </a:lnTo>
                <a:lnTo>
                  <a:pt x="98966" y="68108"/>
                </a:lnTo>
                <a:lnTo>
                  <a:pt x="98966" y="68108"/>
                </a:lnTo>
                <a:lnTo>
                  <a:pt x="98966" y="68108"/>
                </a:lnTo>
                <a:lnTo>
                  <a:pt x="98966" y="68108"/>
                </a:lnTo>
                <a:lnTo>
                  <a:pt x="98966" y="68108"/>
                </a:lnTo>
                <a:lnTo>
                  <a:pt x="98966" y="68108"/>
                </a:lnTo>
                <a:lnTo>
                  <a:pt x="98696" y="68108"/>
                </a:lnTo>
                <a:lnTo>
                  <a:pt x="98696" y="68108"/>
                </a:lnTo>
                <a:lnTo>
                  <a:pt x="98696" y="68697"/>
                </a:lnTo>
                <a:lnTo>
                  <a:pt x="98696" y="68697"/>
                </a:lnTo>
                <a:lnTo>
                  <a:pt x="98426" y="68697"/>
                </a:lnTo>
                <a:lnTo>
                  <a:pt x="98426" y="68697"/>
                </a:lnTo>
                <a:lnTo>
                  <a:pt x="98426" y="68697"/>
                </a:lnTo>
                <a:lnTo>
                  <a:pt x="98426" y="68697"/>
                </a:lnTo>
                <a:lnTo>
                  <a:pt x="98157" y="68697"/>
                </a:lnTo>
                <a:lnTo>
                  <a:pt x="98157" y="68697"/>
                </a:lnTo>
                <a:lnTo>
                  <a:pt x="98157" y="68697"/>
                </a:lnTo>
                <a:lnTo>
                  <a:pt x="98157" y="68697"/>
                </a:lnTo>
                <a:lnTo>
                  <a:pt x="98157" y="68697"/>
                </a:lnTo>
                <a:lnTo>
                  <a:pt x="98157" y="68697"/>
                </a:lnTo>
                <a:lnTo>
                  <a:pt x="98157" y="68697"/>
                </a:lnTo>
                <a:lnTo>
                  <a:pt x="97887" y="68697"/>
                </a:lnTo>
                <a:lnTo>
                  <a:pt x="97887" y="68697"/>
                </a:lnTo>
                <a:lnTo>
                  <a:pt x="97887" y="68697"/>
                </a:lnTo>
                <a:lnTo>
                  <a:pt x="97887" y="68697"/>
                </a:lnTo>
                <a:lnTo>
                  <a:pt x="97483" y="68697"/>
                </a:lnTo>
                <a:lnTo>
                  <a:pt x="97483" y="68697"/>
                </a:lnTo>
                <a:lnTo>
                  <a:pt x="97483" y="68697"/>
                </a:lnTo>
                <a:lnTo>
                  <a:pt x="97483" y="68697"/>
                </a:lnTo>
                <a:lnTo>
                  <a:pt x="97483" y="69287"/>
                </a:lnTo>
                <a:lnTo>
                  <a:pt x="97483" y="69287"/>
                </a:lnTo>
                <a:lnTo>
                  <a:pt x="97483" y="69287"/>
                </a:lnTo>
                <a:lnTo>
                  <a:pt x="97483" y="69287"/>
                </a:lnTo>
                <a:lnTo>
                  <a:pt x="97483" y="69287"/>
                </a:lnTo>
                <a:lnTo>
                  <a:pt x="97483" y="69287"/>
                </a:lnTo>
                <a:lnTo>
                  <a:pt x="97483" y="69287"/>
                </a:lnTo>
                <a:lnTo>
                  <a:pt x="97213" y="69287"/>
                </a:lnTo>
                <a:lnTo>
                  <a:pt x="97213" y="69287"/>
                </a:lnTo>
                <a:lnTo>
                  <a:pt x="97213" y="69287"/>
                </a:lnTo>
                <a:lnTo>
                  <a:pt x="97213" y="69287"/>
                </a:lnTo>
                <a:lnTo>
                  <a:pt x="96943" y="69287"/>
                </a:lnTo>
                <a:lnTo>
                  <a:pt x="96943" y="69287"/>
                </a:lnTo>
                <a:lnTo>
                  <a:pt x="96943" y="70171"/>
                </a:lnTo>
                <a:lnTo>
                  <a:pt x="96943" y="70171"/>
                </a:lnTo>
                <a:lnTo>
                  <a:pt x="96943" y="70171"/>
                </a:lnTo>
                <a:lnTo>
                  <a:pt x="96943" y="70171"/>
                </a:lnTo>
                <a:lnTo>
                  <a:pt x="96943" y="70171"/>
                </a:lnTo>
                <a:lnTo>
                  <a:pt x="96943" y="70171"/>
                </a:lnTo>
                <a:lnTo>
                  <a:pt x="96674" y="70171"/>
                </a:lnTo>
                <a:lnTo>
                  <a:pt x="96674" y="70171"/>
                </a:lnTo>
                <a:lnTo>
                  <a:pt x="96674" y="70171"/>
                </a:lnTo>
                <a:lnTo>
                  <a:pt x="96674" y="70171"/>
                </a:lnTo>
                <a:lnTo>
                  <a:pt x="96404" y="70171"/>
                </a:lnTo>
                <a:lnTo>
                  <a:pt x="96404" y="70171"/>
                </a:lnTo>
                <a:lnTo>
                  <a:pt x="96404" y="70171"/>
                </a:lnTo>
                <a:lnTo>
                  <a:pt x="96404" y="70761"/>
                </a:lnTo>
                <a:lnTo>
                  <a:pt x="96404" y="70761"/>
                </a:lnTo>
                <a:lnTo>
                  <a:pt x="96404" y="70761"/>
                </a:lnTo>
                <a:lnTo>
                  <a:pt x="96000" y="70761"/>
                </a:lnTo>
                <a:lnTo>
                  <a:pt x="96000" y="70761"/>
                </a:lnTo>
                <a:lnTo>
                  <a:pt x="96000" y="70761"/>
                </a:lnTo>
                <a:lnTo>
                  <a:pt x="96000" y="70761"/>
                </a:lnTo>
                <a:lnTo>
                  <a:pt x="95730" y="70761"/>
                </a:lnTo>
                <a:lnTo>
                  <a:pt x="95730" y="70761"/>
                </a:lnTo>
                <a:lnTo>
                  <a:pt x="95730" y="70761"/>
                </a:lnTo>
                <a:lnTo>
                  <a:pt x="95730" y="70761"/>
                </a:lnTo>
                <a:lnTo>
                  <a:pt x="95460" y="70761"/>
                </a:lnTo>
                <a:lnTo>
                  <a:pt x="95460" y="70761"/>
                </a:lnTo>
                <a:lnTo>
                  <a:pt x="95460" y="70761"/>
                </a:lnTo>
                <a:lnTo>
                  <a:pt x="95460" y="70761"/>
                </a:lnTo>
                <a:lnTo>
                  <a:pt x="95460" y="70761"/>
                </a:lnTo>
                <a:lnTo>
                  <a:pt x="95460" y="70761"/>
                </a:lnTo>
                <a:lnTo>
                  <a:pt x="95460" y="71351"/>
                </a:lnTo>
                <a:lnTo>
                  <a:pt x="95191" y="71351"/>
                </a:lnTo>
                <a:lnTo>
                  <a:pt x="95191" y="71351"/>
                </a:lnTo>
                <a:lnTo>
                  <a:pt x="95191" y="71351"/>
                </a:lnTo>
                <a:lnTo>
                  <a:pt x="95191" y="71351"/>
                </a:lnTo>
                <a:lnTo>
                  <a:pt x="95191" y="71351"/>
                </a:lnTo>
                <a:lnTo>
                  <a:pt x="95191" y="71351"/>
                </a:lnTo>
                <a:lnTo>
                  <a:pt x="94921" y="71351"/>
                </a:lnTo>
                <a:lnTo>
                  <a:pt x="94921" y="71351"/>
                </a:lnTo>
                <a:lnTo>
                  <a:pt x="94921" y="71351"/>
                </a:lnTo>
                <a:lnTo>
                  <a:pt x="94921" y="71351"/>
                </a:lnTo>
                <a:lnTo>
                  <a:pt x="94921" y="71351"/>
                </a:lnTo>
                <a:lnTo>
                  <a:pt x="94516" y="71351"/>
                </a:lnTo>
                <a:lnTo>
                  <a:pt x="94516" y="71941"/>
                </a:lnTo>
                <a:lnTo>
                  <a:pt x="94516" y="71941"/>
                </a:lnTo>
                <a:lnTo>
                  <a:pt x="94516" y="71941"/>
                </a:lnTo>
                <a:lnTo>
                  <a:pt x="94516" y="71941"/>
                </a:lnTo>
                <a:lnTo>
                  <a:pt x="94247" y="71941"/>
                </a:lnTo>
                <a:lnTo>
                  <a:pt x="94247" y="71351"/>
                </a:lnTo>
                <a:lnTo>
                  <a:pt x="94247" y="71351"/>
                </a:lnTo>
                <a:lnTo>
                  <a:pt x="94247" y="71941"/>
                </a:lnTo>
                <a:lnTo>
                  <a:pt x="94247" y="71941"/>
                </a:lnTo>
                <a:lnTo>
                  <a:pt x="94247" y="71941"/>
                </a:lnTo>
                <a:lnTo>
                  <a:pt x="94247" y="71941"/>
                </a:lnTo>
                <a:lnTo>
                  <a:pt x="94247" y="72530"/>
                </a:lnTo>
                <a:lnTo>
                  <a:pt x="93977" y="72530"/>
                </a:lnTo>
                <a:lnTo>
                  <a:pt x="93977" y="72530"/>
                </a:lnTo>
                <a:lnTo>
                  <a:pt x="93977" y="72530"/>
                </a:lnTo>
                <a:lnTo>
                  <a:pt x="93977" y="72530"/>
                </a:lnTo>
                <a:lnTo>
                  <a:pt x="93707" y="72530"/>
                </a:lnTo>
                <a:lnTo>
                  <a:pt x="93707" y="71941"/>
                </a:lnTo>
                <a:lnTo>
                  <a:pt x="93707" y="71941"/>
                </a:lnTo>
                <a:lnTo>
                  <a:pt x="93707" y="71941"/>
                </a:lnTo>
                <a:lnTo>
                  <a:pt x="93707" y="71941"/>
                </a:lnTo>
                <a:lnTo>
                  <a:pt x="93707" y="72530"/>
                </a:lnTo>
                <a:lnTo>
                  <a:pt x="93707" y="72530"/>
                </a:lnTo>
                <a:lnTo>
                  <a:pt x="93707" y="72530"/>
                </a:lnTo>
                <a:lnTo>
                  <a:pt x="93438" y="72530"/>
                </a:lnTo>
                <a:lnTo>
                  <a:pt x="93438" y="73415"/>
                </a:lnTo>
                <a:lnTo>
                  <a:pt x="93438" y="73415"/>
                </a:lnTo>
                <a:lnTo>
                  <a:pt x="93438" y="73415"/>
                </a:lnTo>
                <a:lnTo>
                  <a:pt x="93033" y="73415"/>
                </a:lnTo>
                <a:lnTo>
                  <a:pt x="93033" y="73415"/>
                </a:lnTo>
                <a:lnTo>
                  <a:pt x="93033" y="73415"/>
                </a:lnTo>
                <a:lnTo>
                  <a:pt x="93033" y="73415"/>
                </a:lnTo>
                <a:lnTo>
                  <a:pt x="93033" y="73415"/>
                </a:lnTo>
                <a:lnTo>
                  <a:pt x="93033" y="73415"/>
                </a:lnTo>
                <a:lnTo>
                  <a:pt x="92764" y="73415"/>
                </a:lnTo>
                <a:lnTo>
                  <a:pt x="92764" y="73415"/>
                </a:lnTo>
                <a:lnTo>
                  <a:pt x="92764" y="73415"/>
                </a:lnTo>
                <a:lnTo>
                  <a:pt x="92764" y="73415"/>
                </a:lnTo>
                <a:lnTo>
                  <a:pt x="92764" y="74004"/>
                </a:lnTo>
                <a:lnTo>
                  <a:pt x="92494" y="74004"/>
                </a:lnTo>
                <a:lnTo>
                  <a:pt x="92494" y="74004"/>
                </a:lnTo>
                <a:lnTo>
                  <a:pt x="92494" y="74004"/>
                </a:lnTo>
                <a:lnTo>
                  <a:pt x="92494" y="74004"/>
                </a:lnTo>
                <a:lnTo>
                  <a:pt x="92494" y="74004"/>
                </a:lnTo>
                <a:lnTo>
                  <a:pt x="92224" y="74004"/>
                </a:lnTo>
                <a:lnTo>
                  <a:pt x="92224" y="74004"/>
                </a:lnTo>
                <a:lnTo>
                  <a:pt x="92224" y="74004"/>
                </a:lnTo>
                <a:lnTo>
                  <a:pt x="92224" y="74004"/>
                </a:lnTo>
                <a:lnTo>
                  <a:pt x="92224" y="74004"/>
                </a:lnTo>
                <a:lnTo>
                  <a:pt x="92224" y="74004"/>
                </a:lnTo>
                <a:lnTo>
                  <a:pt x="92224" y="74594"/>
                </a:lnTo>
                <a:lnTo>
                  <a:pt x="92224" y="74594"/>
                </a:lnTo>
                <a:lnTo>
                  <a:pt x="92224" y="74594"/>
                </a:lnTo>
                <a:lnTo>
                  <a:pt x="91955" y="74594"/>
                </a:lnTo>
                <a:lnTo>
                  <a:pt x="91955" y="74594"/>
                </a:lnTo>
                <a:lnTo>
                  <a:pt x="91955" y="74594"/>
                </a:lnTo>
                <a:lnTo>
                  <a:pt x="91550" y="74594"/>
                </a:lnTo>
                <a:lnTo>
                  <a:pt x="91550" y="74594"/>
                </a:lnTo>
                <a:lnTo>
                  <a:pt x="91550" y="74594"/>
                </a:lnTo>
                <a:lnTo>
                  <a:pt x="91550" y="74594"/>
                </a:lnTo>
                <a:lnTo>
                  <a:pt x="91550" y="74594"/>
                </a:lnTo>
                <a:lnTo>
                  <a:pt x="91550" y="74594"/>
                </a:lnTo>
                <a:lnTo>
                  <a:pt x="91280" y="74594"/>
                </a:lnTo>
                <a:lnTo>
                  <a:pt x="91280" y="74594"/>
                </a:lnTo>
                <a:lnTo>
                  <a:pt x="91280" y="74594"/>
                </a:lnTo>
                <a:lnTo>
                  <a:pt x="91280" y="74594"/>
                </a:lnTo>
                <a:lnTo>
                  <a:pt x="91011" y="74594"/>
                </a:lnTo>
                <a:lnTo>
                  <a:pt x="91011" y="74594"/>
                </a:lnTo>
                <a:lnTo>
                  <a:pt x="91011" y="74594"/>
                </a:lnTo>
                <a:lnTo>
                  <a:pt x="91011" y="75184"/>
                </a:lnTo>
                <a:lnTo>
                  <a:pt x="91011" y="75184"/>
                </a:lnTo>
                <a:lnTo>
                  <a:pt x="90741" y="75184"/>
                </a:lnTo>
                <a:lnTo>
                  <a:pt x="90741" y="75184"/>
                </a:lnTo>
                <a:lnTo>
                  <a:pt x="90741" y="75184"/>
                </a:lnTo>
                <a:lnTo>
                  <a:pt x="90741" y="75184"/>
                </a:lnTo>
                <a:lnTo>
                  <a:pt x="90741" y="75184"/>
                </a:lnTo>
                <a:lnTo>
                  <a:pt x="90471" y="75184"/>
                </a:lnTo>
                <a:lnTo>
                  <a:pt x="90471" y="75184"/>
                </a:lnTo>
                <a:lnTo>
                  <a:pt x="90471" y="75184"/>
                </a:lnTo>
                <a:lnTo>
                  <a:pt x="90471" y="75184"/>
                </a:lnTo>
                <a:lnTo>
                  <a:pt x="90471" y="75184"/>
                </a:lnTo>
                <a:lnTo>
                  <a:pt x="90471" y="75184"/>
                </a:lnTo>
                <a:lnTo>
                  <a:pt x="90067" y="75184"/>
                </a:lnTo>
                <a:lnTo>
                  <a:pt x="90067" y="75184"/>
                </a:lnTo>
                <a:lnTo>
                  <a:pt x="90067" y="75184"/>
                </a:lnTo>
                <a:lnTo>
                  <a:pt x="90067" y="75184"/>
                </a:lnTo>
                <a:lnTo>
                  <a:pt x="89797" y="75184"/>
                </a:lnTo>
                <a:lnTo>
                  <a:pt x="89797" y="75184"/>
                </a:lnTo>
                <a:lnTo>
                  <a:pt x="89797" y="75184"/>
                </a:lnTo>
                <a:lnTo>
                  <a:pt x="89797" y="75184"/>
                </a:lnTo>
                <a:lnTo>
                  <a:pt x="89797" y="75184"/>
                </a:lnTo>
                <a:lnTo>
                  <a:pt x="89528" y="75184"/>
                </a:lnTo>
                <a:lnTo>
                  <a:pt x="89528" y="75184"/>
                </a:lnTo>
                <a:lnTo>
                  <a:pt x="89528" y="75184"/>
                </a:lnTo>
                <a:lnTo>
                  <a:pt x="89528" y="75184"/>
                </a:lnTo>
                <a:lnTo>
                  <a:pt x="89528" y="75773"/>
                </a:lnTo>
                <a:lnTo>
                  <a:pt x="89528" y="75773"/>
                </a:lnTo>
                <a:lnTo>
                  <a:pt x="89528" y="75184"/>
                </a:lnTo>
                <a:lnTo>
                  <a:pt x="89258" y="75184"/>
                </a:lnTo>
                <a:lnTo>
                  <a:pt x="89258" y="75184"/>
                </a:lnTo>
                <a:lnTo>
                  <a:pt x="89258" y="75184"/>
                </a:lnTo>
                <a:lnTo>
                  <a:pt x="89258" y="75773"/>
                </a:lnTo>
                <a:lnTo>
                  <a:pt x="89258" y="75773"/>
                </a:lnTo>
                <a:lnTo>
                  <a:pt x="88988" y="75773"/>
                </a:lnTo>
                <a:lnTo>
                  <a:pt x="88988" y="75773"/>
                </a:lnTo>
                <a:lnTo>
                  <a:pt x="88988" y="75773"/>
                </a:lnTo>
                <a:lnTo>
                  <a:pt x="88988" y="75773"/>
                </a:lnTo>
                <a:lnTo>
                  <a:pt x="88584" y="75773"/>
                </a:lnTo>
                <a:lnTo>
                  <a:pt x="88584" y="75773"/>
                </a:lnTo>
                <a:lnTo>
                  <a:pt x="88584" y="75773"/>
                </a:lnTo>
                <a:lnTo>
                  <a:pt x="88584" y="75773"/>
                </a:lnTo>
                <a:lnTo>
                  <a:pt x="88584" y="75773"/>
                </a:lnTo>
                <a:lnTo>
                  <a:pt x="88314" y="75773"/>
                </a:lnTo>
                <a:lnTo>
                  <a:pt x="88314" y="75773"/>
                </a:lnTo>
                <a:lnTo>
                  <a:pt x="88314" y="75773"/>
                </a:lnTo>
                <a:lnTo>
                  <a:pt x="88314" y="75773"/>
                </a:lnTo>
                <a:lnTo>
                  <a:pt x="88314" y="75773"/>
                </a:lnTo>
                <a:lnTo>
                  <a:pt x="88314" y="75773"/>
                </a:lnTo>
                <a:lnTo>
                  <a:pt x="88314" y="75773"/>
                </a:lnTo>
                <a:lnTo>
                  <a:pt x="88044" y="75773"/>
                </a:lnTo>
                <a:lnTo>
                  <a:pt x="88044" y="75773"/>
                </a:lnTo>
                <a:lnTo>
                  <a:pt x="88044" y="75773"/>
                </a:lnTo>
                <a:lnTo>
                  <a:pt x="88044" y="75773"/>
                </a:lnTo>
                <a:lnTo>
                  <a:pt x="87775" y="75773"/>
                </a:lnTo>
                <a:lnTo>
                  <a:pt x="87775" y="75773"/>
                </a:lnTo>
                <a:lnTo>
                  <a:pt x="87775" y="75773"/>
                </a:lnTo>
                <a:lnTo>
                  <a:pt x="87775" y="75773"/>
                </a:lnTo>
                <a:lnTo>
                  <a:pt x="87775" y="75773"/>
                </a:lnTo>
                <a:lnTo>
                  <a:pt x="87775" y="75773"/>
                </a:lnTo>
                <a:lnTo>
                  <a:pt x="87775" y="75773"/>
                </a:lnTo>
                <a:lnTo>
                  <a:pt x="87775" y="75773"/>
                </a:lnTo>
                <a:lnTo>
                  <a:pt x="87775" y="76658"/>
                </a:lnTo>
                <a:lnTo>
                  <a:pt x="87505" y="76658"/>
                </a:lnTo>
                <a:lnTo>
                  <a:pt x="87505" y="76658"/>
                </a:lnTo>
                <a:lnTo>
                  <a:pt x="87505" y="76658"/>
                </a:lnTo>
                <a:lnTo>
                  <a:pt x="87101" y="76658"/>
                </a:lnTo>
                <a:lnTo>
                  <a:pt x="87101" y="75773"/>
                </a:lnTo>
                <a:lnTo>
                  <a:pt x="87101" y="75773"/>
                </a:lnTo>
                <a:lnTo>
                  <a:pt x="87101" y="75773"/>
                </a:lnTo>
                <a:lnTo>
                  <a:pt x="87101" y="76658"/>
                </a:lnTo>
                <a:lnTo>
                  <a:pt x="87101" y="76658"/>
                </a:lnTo>
                <a:lnTo>
                  <a:pt x="86831" y="76658"/>
                </a:lnTo>
                <a:lnTo>
                  <a:pt x="86831" y="76658"/>
                </a:lnTo>
                <a:lnTo>
                  <a:pt x="86831" y="76658"/>
                </a:lnTo>
                <a:lnTo>
                  <a:pt x="86831" y="76658"/>
                </a:lnTo>
                <a:lnTo>
                  <a:pt x="86561" y="76658"/>
                </a:lnTo>
                <a:lnTo>
                  <a:pt x="86561" y="76658"/>
                </a:lnTo>
                <a:lnTo>
                  <a:pt x="86561" y="76658"/>
                </a:lnTo>
                <a:lnTo>
                  <a:pt x="86561" y="76658"/>
                </a:lnTo>
                <a:lnTo>
                  <a:pt x="86561" y="76658"/>
                </a:lnTo>
                <a:lnTo>
                  <a:pt x="86292" y="76658"/>
                </a:lnTo>
                <a:lnTo>
                  <a:pt x="86292" y="76658"/>
                </a:lnTo>
                <a:lnTo>
                  <a:pt x="86292" y="76658"/>
                </a:lnTo>
                <a:lnTo>
                  <a:pt x="86292" y="76658"/>
                </a:lnTo>
                <a:lnTo>
                  <a:pt x="86022" y="76658"/>
                </a:lnTo>
                <a:lnTo>
                  <a:pt x="86022" y="76658"/>
                </a:lnTo>
                <a:lnTo>
                  <a:pt x="86022" y="76658"/>
                </a:lnTo>
                <a:lnTo>
                  <a:pt x="86022" y="76658"/>
                </a:lnTo>
                <a:lnTo>
                  <a:pt x="86022" y="77248"/>
                </a:lnTo>
                <a:lnTo>
                  <a:pt x="86022" y="77248"/>
                </a:lnTo>
                <a:lnTo>
                  <a:pt x="86022" y="77248"/>
                </a:lnTo>
                <a:lnTo>
                  <a:pt x="86022" y="76658"/>
                </a:lnTo>
                <a:lnTo>
                  <a:pt x="85617" y="76658"/>
                </a:lnTo>
                <a:lnTo>
                  <a:pt x="85617" y="76658"/>
                </a:lnTo>
                <a:lnTo>
                  <a:pt x="85617" y="76658"/>
                </a:lnTo>
                <a:lnTo>
                  <a:pt x="85348" y="76658"/>
                </a:lnTo>
                <a:lnTo>
                  <a:pt x="85348" y="77248"/>
                </a:lnTo>
                <a:lnTo>
                  <a:pt x="85348" y="77248"/>
                </a:lnTo>
                <a:lnTo>
                  <a:pt x="85348" y="77248"/>
                </a:lnTo>
                <a:lnTo>
                  <a:pt x="85348" y="77248"/>
                </a:lnTo>
                <a:lnTo>
                  <a:pt x="85348" y="77248"/>
                </a:lnTo>
                <a:lnTo>
                  <a:pt x="85078" y="77248"/>
                </a:lnTo>
                <a:lnTo>
                  <a:pt x="85078" y="77248"/>
                </a:lnTo>
                <a:lnTo>
                  <a:pt x="85078" y="77248"/>
                </a:lnTo>
                <a:lnTo>
                  <a:pt x="85078" y="77248"/>
                </a:lnTo>
                <a:lnTo>
                  <a:pt x="85078" y="77248"/>
                </a:lnTo>
                <a:lnTo>
                  <a:pt x="85078" y="77248"/>
                </a:lnTo>
                <a:lnTo>
                  <a:pt x="85078" y="77248"/>
                </a:lnTo>
                <a:lnTo>
                  <a:pt x="84808" y="77248"/>
                </a:lnTo>
                <a:lnTo>
                  <a:pt x="84808" y="77248"/>
                </a:lnTo>
                <a:lnTo>
                  <a:pt x="84808" y="77248"/>
                </a:lnTo>
                <a:lnTo>
                  <a:pt x="84539" y="77248"/>
                </a:lnTo>
                <a:lnTo>
                  <a:pt x="84539" y="77248"/>
                </a:lnTo>
                <a:lnTo>
                  <a:pt x="84539" y="77248"/>
                </a:lnTo>
                <a:lnTo>
                  <a:pt x="84539" y="77248"/>
                </a:lnTo>
                <a:lnTo>
                  <a:pt x="84539" y="77837"/>
                </a:lnTo>
                <a:lnTo>
                  <a:pt x="84134" y="77837"/>
                </a:lnTo>
                <a:lnTo>
                  <a:pt x="84134" y="77837"/>
                </a:lnTo>
                <a:lnTo>
                  <a:pt x="84134" y="77837"/>
                </a:lnTo>
                <a:lnTo>
                  <a:pt x="84134" y="77837"/>
                </a:lnTo>
                <a:lnTo>
                  <a:pt x="84134" y="77837"/>
                </a:lnTo>
                <a:lnTo>
                  <a:pt x="83865" y="77837"/>
                </a:lnTo>
                <a:lnTo>
                  <a:pt x="83865" y="77837"/>
                </a:lnTo>
                <a:lnTo>
                  <a:pt x="83865" y="77837"/>
                </a:lnTo>
                <a:lnTo>
                  <a:pt x="83595" y="77837"/>
                </a:lnTo>
                <a:lnTo>
                  <a:pt x="83595" y="77837"/>
                </a:lnTo>
                <a:lnTo>
                  <a:pt x="83595" y="77837"/>
                </a:lnTo>
                <a:lnTo>
                  <a:pt x="83595" y="77837"/>
                </a:lnTo>
                <a:lnTo>
                  <a:pt x="83595" y="77837"/>
                </a:lnTo>
                <a:lnTo>
                  <a:pt x="83325" y="77837"/>
                </a:lnTo>
                <a:lnTo>
                  <a:pt x="83325" y="77837"/>
                </a:lnTo>
                <a:lnTo>
                  <a:pt x="83325" y="77837"/>
                </a:lnTo>
                <a:lnTo>
                  <a:pt x="83325" y="77837"/>
                </a:lnTo>
                <a:lnTo>
                  <a:pt x="83056" y="77837"/>
                </a:lnTo>
                <a:lnTo>
                  <a:pt x="83056" y="77837"/>
                </a:lnTo>
                <a:lnTo>
                  <a:pt x="83056" y="77837"/>
                </a:lnTo>
                <a:lnTo>
                  <a:pt x="83056" y="78427"/>
                </a:lnTo>
                <a:lnTo>
                  <a:pt x="82651" y="78427"/>
                </a:lnTo>
                <a:lnTo>
                  <a:pt x="82651" y="78427"/>
                </a:lnTo>
                <a:lnTo>
                  <a:pt x="82651" y="78427"/>
                </a:lnTo>
                <a:lnTo>
                  <a:pt x="82651" y="78427"/>
                </a:lnTo>
                <a:lnTo>
                  <a:pt x="82382" y="78427"/>
                </a:lnTo>
                <a:lnTo>
                  <a:pt x="82382" y="78427"/>
                </a:lnTo>
                <a:lnTo>
                  <a:pt x="82382" y="78427"/>
                </a:lnTo>
                <a:lnTo>
                  <a:pt x="82112" y="78427"/>
                </a:lnTo>
                <a:lnTo>
                  <a:pt x="82112" y="78427"/>
                </a:lnTo>
                <a:lnTo>
                  <a:pt x="82112" y="78427"/>
                </a:lnTo>
                <a:lnTo>
                  <a:pt x="82112" y="78427"/>
                </a:lnTo>
                <a:lnTo>
                  <a:pt x="81842" y="78427"/>
                </a:lnTo>
                <a:lnTo>
                  <a:pt x="81842" y="78427"/>
                </a:lnTo>
                <a:lnTo>
                  <a:pt x="81842" y="78427"/>
                </a:lnTo>
                <a:lnTo>
                  <a:pt x="81842" y="78427"/>
                </a:lnTo>
                <a:lnTo>
                  <a:pt x="81573" y="78427"/>
                </a:lnTo>
                <a:lnTo>
                  <a:pt x="81573" y="78427"/>
                </a:lnTo>
                <a:lnTo>
                  <a:pt x="81573" y="78427"/>
                </a:lnTo>
                <a:lnTo>
                  <a:pt x="81168" y="78427"/>
                </a:lnTo>
                <a:lnTo>
                  <a:pt x="81168" y="78427"/>
                </a:lnTo>
                <a:lnTo>
                  <a:pt x="81168" y="78427"/>
                </a:lnTo>
                <a:lnTo>
                  <a:pt x="81168" y="77837"/>
                </a:lnTo>
                <a:lnTo>
                  <a:pt x="81168" y="77837"/>
                </a:lnTo>
                <a:lnTo>
                  <a:pt x="80898" y="77837"/>
                </a:lnTo>
                <a:lnTo>
                  <a:pt x="80898" y="77837"/>
                </a:lnTo>
                <a:lnTo>
                  <a:pt x="80898" y="78427"/>
                </a:lnTo>
                <a:lnTo>
                  <a:pt x="80898" y="78427"/>
                </a:lnTo>
                <a:lnTo>
                  <a:pt x="80898" y="78427"/>
                </a:lnTo>
                <a:lnTo>
                  <a:pt x="80629" y="78427"/>
                </a:lnTo>
                <a:lnTo>
                  <a:pt x="80629" y="78427"/>
                </a:lnTo>
                <a:lnTo>
                  <a:pt x="80629" y="78427"/>
                </a:lnTo>
                <a:lnTo>
                  <a:pt x="80629" y="77837"/>
                </a:lnTo>
                <a:lnTo>
                  <a:pt x="80359" y="77837"/>
                </a:lnTo>
                <a:lnTo>
                  <a:pt x="80359" y="77837"/>
                </a:lnTo>
                <a:lnTo>
                  <a:pt x="80359" y="77837"/>
                </a:lnTo>
                <a:lnTo>
                  <a:pt x="80359" y="77837"/>
                </a:lnTo>
                <a:lnTo>
                  <a:pt x="80359" y="77837"/>
                </a:lnTo>
                <a:lnTo>
                  <a:pt x="80089" y="77837"/>
                </a:lnTo>
                <a:lnTo>
                  <a:pt x="80089" y="77837"/>
                </a:lnTo>
                <a:lnTo>
                  <a:pt x="80089" y="77837"/>
                </a:lnTo>
                <a:lnTo>
                  <a:pt x="80089" y="77837"/>
                </a:lnTo>
                <a:lnTo>
                  <a:pt x="80089" y="77837"/>
                </a:lnTo>
                <a:lnTo>
                  <a:pt x="80089" y="77837"/>
                </a:lnTo>
                <a:lnTo>
                  <a:pt x="79685" y="77837"/>
                </a:lnTo>
                <a:lnTo>
                  <a:pt x="79685" y="77837"/>
                </a:lnTo>
                <a:lnTo>
                  <a:pt x="79685" y="78427"/>
                </a:lnTo>
                <a:lnTo>
                  <a:pt x="79685" y="78427"/>
                </a:lnTo>
                <a:lnTo>
                  <a:pt x="80089" y="78427"/>
                </a:lnTo>
                <a:lnTo>
                  <a:pt x="80089" y="78427"/>
                </a:lnTo>
                <a:lnTo>
                  <a:pt x="79685" y="78427"/>
                </a:lnTo>
                <a:lnTo>
                  <a:pt x="79685" y="79017"/>
                </a:lnTo>
                <a:lnTo>
                  <a:pt x="79685" y="79017"/>
                </a:lnTo>
                <a:lnTo>
                  <a:pt x="79685" y="79017"/>
                </a:lnTo>
                <a:lnTo>
                  <a:pt x="79685" y="79017"/>
                </a:lnTo>
                <a:lnTo>
                  <a:pt x="79415" y="79017"/>
                </a:lnTo>
                <a:lnTo>
                  <a:pt x="79415" y="79017"/>
                </a:lnTo>
                <a:lnTo>
                  <a:pt x="79415" y="79017"/>
                </a:lnTo>
                <a:lnTo>
                  <a:pt x="79415" y="79017"/>
                </a:lnTo>
                <a:lnTo>
                  <a:pt x="79415" y="79901"/>
                </a:lnTo>
                <a:lnTo>
                  <a:pt x="79415" y="79901"/>
                </a:lnTo>
                <a:lnTo>
                  <a:pt x="79415" y="79901"/>
                </a:lnTo>
                <a:lnTo>
                  <a:pt x="79146" y="79901"/>
                </a:lnTo>
                <a:lnTo>
                  <a:pt x="79146" y="79901"/>
                </a:lnTo>
                <a:lnTo>
                  <a:pt x="79415" y="79901"/>
                </a:lnTo>
                <a:lnTo>
                  <a:pt x="79415" y="79017"/>
                </a:lnTo>
                <a:lnTo>
                  <a:pt x="79146" y="79017"/>
                </a:lnTo>
                <a:lnTo>
                  <a:pt x="79146" y="79017"/>
                </a:lnTo>
                <a:lnTo>
                  <a:pt x="79146" y="79017"/>
                </a:lnTo>
                <a:lnTo>
                  <a:pt x="79146" y="79017"/>
                </a:lnTo>
                <a:lnTo>
                  <a:pt x="79146" y="79017"/>
                </a:lnTo>
                <a:lnTo>
                  <a:pt x="79146" y="79017"/>
                </a:lnTo>
                <a:lnTo>
                  <a:pt x="78876" y="79017"/>
                </a:lnTo>
                <a:lnTo>
                  <a:pt x="78876" y="79901"/>
                </a:lnTo>
                <a:lnTo>
                  <a:pt x="78876" y="79901"/>
                </a:lnTo>
                <a:lnTo>
                  <a:pt x="78876" y="79901"/>
                </a:lnTo>
                <a:lnTo>
                  <a:pt x="78876" y="79901"/>
                </a:lnTo>
                <a:lnTo>
                  <a:pt x="78606" y="79901"/>
                </a:lnTo>
                <a:lnTo>
                  <a:pt x="78606" y="79901"/>
                </a:lnTo>
                <a:lnTo>
                  <a:pt x="78606" y="79901"/>
                </a:lnTo>
                <a:lnTo>
                  <a:pt x="78606" y="79901"/>
                </a:lnTo>
                <a:lnTo>
                  <a:pt x="78606" y="79901"/>
                </a:lnTo>
                <a:lnTo>
                  <a:pt x="78606" y="79901"/>
                </a:lnTo>
                <a:lnTo>
                  <a:pt x="78606" y="79901"/>
                </a:lnTo>
                <a:lnTo>
                  <a:pt x="78202" y="79901"/>
                </a:lnTo>
                <a:lnTo>
                  <a:pt x="78202" y="79901"/>
                </a:lnTo>
                <a:lnTo>
                  <a:pt x="78202" y="79901"/>
                </a:lnTo>
                <a:lnTo>
                  <a:pt x="78202" y="80491"/>
                </a:lnTo>
                <a:lnTo>
                  <a:pt x="78202" y="80491"/>
                </a:lnTo>
                <a:lnTo>
                  <a:pt x="78202" y="80491"/>
                </a:lnTo>
                <a:lnTo>
                  <a:pt x="78202" y="80491"/>
                </a:lnTo>
                <a:lnTo>
                  <a:pt x="78202" y="80491"/>
                </a:lnTo>
                <a:lnTo>
                  <a:pt x="78202" y="80491"/>
                </a:lnTo>
                <a:lnTo>
                  <a:pt x="77932" y="80491"/>
                </a:lnTo>
                <a:lnTo>
                  <a:pt x="77932" y="80491"/>
                </a:lnTo>
                <a:lnTo>
                  <a:pt x="77932" y="80491"/>
                </a:lnTo>
                <a:lnTo>
                  <a:pt x="77932" y="80491"/>
                </a:lnTo>
                <a:lnTo>
                  <a:pt x="77932" y="80491"/>
                </a:lnTo>
                <a:lnTo>
                  <a:pt x="77662" y="80491"/>
                </a:lnTo>
                <a:lnTo>
                  <a:pt x="77662" y="80491"/>
                </a:lnTo>
                <a:lnTo>
                  <a:pt x="77662" y="80491"/>
                </a:lnTo>
                <a:lnTo>
                  <a:pt x="77662" y="80491"/>
                </a:lnTo>
                <a:lnTo>
                  <a:pt x="77662" y="80491"/>
                </a:lnTo>
                <a:lnTo>
                  <a:pt x="77662" y="81081"/>
                </a:lnTo>
                <a:lnTo>
                  <a:pt x="77662" y="81081"/>
                </a:lnTo>
                <a:lnTo>
                  <a:pt x="77393" y="81081"/>
                </a:lnTo>
                <a:lnTo>
                  <a:pt x="77393" y="81081"/>
                </a:lnTo>
                <a:lnTo>
                  <a:pt x="77393" y="81081"/>
                </a:lnTo>
                <a:lnTo>
                  <a:pt x="77393" y="81081"/>
                </a:lnTo>
                <a:lnTo>
                  <a:pt x="77393" y="81081"/>
                </a:lnTo>
                <a:lnTo>
                  <a:pt x="77393" y="81670"/>
                </a:lnTo>
                <a:lnTo>
                  <a:pt x="77393" y="81670"/>
                </a:lnTo>
                <a:lnTo>
                  <a:pt x="77393" y="81670"/>
                </a:lnTo>
                <a:lnTo>
                  <a:pt x="77393" y="81670"/>
                </a:lnTo>
                <a:lnTo>
                  <a:pt x="77393" y="81670"/>
                </a:lnTo>
                <a:lnTo>
                  <a:pt x="77393" y="81670"/>
                </a:lnTo>
                <a:lnTo>
                  <a:pt x="77393" y="82260"/>
                </a:lnTo>
                <a:lnTo>
                  <a:pt x="77393" y="82260"/>
                </a:lnTo>
                <a:lnTo>
                  <a:pt x="77393" y="82260"/>
                </a:lnTo>
                <a:lnTo>
                  <a:pt x="77393" y="82260"/>
                </a:lnTo>
                <a:lnTo>
                  <a:pt x="77123" y="82260"/>
                </a:lnTo>
                <a:lnTo>
                  <a:pt x="77123" y="83144"/>
                </a:lnTo>
                <a:lnTo>
                  <a:pt x="77123" y="83144"/>
                </a:lnTo>
                <a:lnTo>
                  <a:pt x="77123" y="83144"/>
                </a:lnTo>
                <a:lnTo>
                  <a:pt x="77123" y="83144"/>
                </a:lnTo>
                <a:lnTo>
                  <a:pt x="77123" y="83144"/>
                </a:lnTo>
                <a:lnTo>
                  <a:pt x="77123" y="83144"/>
                </a:lnTo>
                <a:lnTo>
                  <a:pt x="77123" y="83144"/>
                </a:lnTo>
                <a:lnTo>
                  <a:pt x="76719" y="83144"/>
                </a:lnTo>
                <a:lnTo>
                  <a:pt x="76719" y="83144"/>
                </a:lnTo>
                <a:lnTo>
                  <a:pt x="76719" y="83734"/>
                </a:lnTo>
                <a:lnTo>
                  <a:pt x="76719" y="83734"/>
                </a:lnTo>
                <a:lnTo>
                  <a:pt x="76719" y="83734"/>
                </a:lnTo>
                <a:lnTo>
                  <a:pt x="76719" y="83734"/>
                </a:lnTo>
                <a:lnTo>
                  <a:pt x="76719" y="83734"/>
                </a:lnTo>
                <a:lnTo>
                  <a:pt x="76449" y="83734"/>
                </a:lnTo>
                <a:lnTo>
                  <a:pt x="76449" y="83734"/>
                </a:lnTo>
                <a:lnTo>
                  <a:pt x="76449" y="83734"/>
                </a:lnTo>
                <a:lnTo>
                  <a:pt x="76449" y="83734"/>
                </a:lnTo>
                <a:lnTo>
                  <a:pt x="76449" y="83734"/>
                </a:lnTo>
                <a:lnTo>
                  <a:pt x="76449" y="83734"/>
                </a:lnTo>
                <a:lnTo>
                  <a:pt x="76449" y="83734"/>
                </a:lnTo>
                <a:lnTo>
                  <a:pt x="76449" y="83734"/>
                </a:lnTo>
                <a:lnTo>
                  <a:pt x="76449" y="83734"/>
                </a:lnTo>
                <a:lnTo>
                  <a:pt x="76449" y="84324"/>
                </a:lnTo>
                <a:lnTo>
                  <a:pt x="76449" y="84324"/>
                </a:lnTo>
                <a:lnTo>
                  <a:pt x="76179" y="84324"/>
                </a:lnTo>
                <a:lnTo>
                  <a:pt x="76179" y="84324"/>
                </a:lnTo>
                <a:lnTo>
                  <a:pt x="76449" y="84324"/>
                </a:lnTo>
                <a:lnTo>
                  <a:pt x="76449" y="84324"/>
                </a:lnTo>
                <a:lnTo>
                  <a:pt x="76179" y="84324"/>
                </a:lnTo>
                <a:lnTo>
                  <a:pt x="76179" y="84324"/>
                </a:lnTo>
                <a:lnTo>
                  <a:pt x="76179" y="84324"/>
                </a:lnTo>
                <a:lnTo>
                  <a:pt x="76179" y="84914"/>
                </a:lnTo>
                <a:lnTo>
                  <a:pt x="76179" y="84914"/>
                </a:lnTo>
                <a:lnTo>
                  <a:pt x="75910" y="84914"/>
                </a:lnTo>
                <a:lnTo>
                  <a:pt x="75910" y="84914"/>
                </a:lnTo>
                <a:lnTo>
                  <a:pt x="75910" y="84914"/>
                </a:lnTo>
                <a:lnTo>
                  <a:pt x="75910" y="84914"/>
                </a:lnTo>
                <a:lnTo>
                  <a:pt x="75910" y="84914"/>
                </a:lnTo>
                <a:lnTo>
                  <a:pt x="75640" y="84914"/>
                </a:lnTo>
                <a:lnTo>
                  <a:pt x="75640" y="85503"/>
                </a:lnTo>
                <a:lnTo>
                  <a:pt x="75640" y="85503"/>
                </a:lnTo>
                <a:lnTo>
                  <a:pt x="75640" y="85503"/>
                </a:lnTo>
                <a:lnTo>
                  <a:pt x="75640" y="85503"/>
                </a:lnTo>
                <a:lnTo>
                  <a:pt x="75640" y="85503"/>
                </a:lnTo>
                <a:lnTo>
                  <a:pt x="75640" y="85503"/>
                </a:lnTo>
                <a:lnTo>
                  <a:pt x="75235" y="85503"/>
                </a:lnTo>
                <a:lnTo>
                  <a:pt x="75235" y="85503"/>
                </a:lnTo>
                <a:lnTo>
                  <a:pt x="75235" y="85503"/>
                </a:lnTo>
                <a:lnTo>
                  <a:pt x="75235" y="85503"/>
                </a:lnTo>
                <a:lnTo>
                  <a:pt x="75235" y="85503"/>
                </a:lnTo>
                <a:lnTo>
                  <a:pt x="75235" y="86388"/>
                </a:lnTo>
                <a:lnTo>
                  <a:pt x="74966" y="86388"/>
                </a:lnTo>
                <a:lnTo>
                  <a:pt x="74966" y="86388"/>
                </a:lnTo>
                <a:lnTo>
                  <a:pt x="74966" y="86388"/>
                </a:lnTo>
                <a:lnTo>
                  <a:pt x="74966" y="86388"/>
                </a:lnTo>
                <a:lnTo>
                  <a:pt x="74966" y="86388"/>
                </a:lnTo>
                <a:lnTo>
                  <a:pt x="74966" y="86388"/>
                </a:lnTo>
                <a:lnTo>
                  <a:pt x="74696" y="86388"/>
                </a:lnTo>
                <a:lnTo>
                  <a:pt x="74696" y="86977"/>
                </a:lnTo>
                <a:lnTo>
                  <a:pt x="74696" y="86977"/>
                </a:lnTo>
                <a:lnTo>
                  <a:pt x="74696" y="86977"/>
                </a:lnTo>
                <a:lnTo>
                  <a:pt x="74696" y="86977"/>
                </a:lnTo>
                <a:lnTo>
                  <a:pt x="74696" y="86977"/>
                </a:lnTo>
                <a:lnTo>
                  <a:pt x="74426" y="86977"/>
                </a:lnTo>
                <a:lnTo>
                  <a:pt x="74426" y="86977"/>
                </a:lnTo>
                <a:lnTo>
                  <a:pt x="74426" y="86977"/>
                </a:lnTo>
                <a:lnTo>
                  <a:pt x="74426" y="86977"/>
                </a:lnTo>
                <a:lnTo>
                  <a:pt x="74157" y="86977"/>
                </a:lnTo>
                <a:lnTo>
                  <a:pt x="74157" y="87567"/>
                </a:lnTo>
                <a:lnTo>
                  <a:pt x="74157" y="87567"/>
                </a:lnTo>
                <a:lnTo>
                  <a:pt x="74157" y="87567"/>
                </a:lnTo>
                <a:lnTo>
                  <a:pt x="74157" y="87567"/>
                </a:lnTo>
                <a:lnTo>
                  <a:pt x="74157" y="87567"/>
                </a:lnTo>
                <a:lnTo>
                  <a:pt x="73752" y="87567"/>
                </a:lnTo>
                <a:lnTo>
                  <a:pt x="73752" y="87567"/>
                </a:lnTo>
                <a:lnTo>
                  <a:pt x="73752" y="87567"/>
                </a:lnTo>
                <a:lnTo>
                  <a:pt x="73752" y="87567"/>
                </a:lnTo>
                <a:lnTo>
                  <a:pt x="73483" y="87567"/>
                </a:lnTo>
                <a:lnTo>
                  <a:pt x="73483" y="87567"/>
                </a:lnTo>
                <a:lnTo>
                  <a:pt x="73483" y="87567"/>
                </a:lnTo>
                <a:lnTo>
                  <a:pt x="73483" y="87567"/>
                </a:lnTo>
                <a:lnTo>
                  <a:pt x="73213" y="87567"/>
                </a:lnTo>
                <a:lnTo>
                  <a:pt x="73213" y="87567"/>
                </a:lnTo>
                <a:lnTo>
                  <a:pt x="73213" y="87567"/>
                </a:lnTo>
                <a:lnTo>
                  <a:pt x="73213" y="87567"/>
                </a:lnTo>
                <a:lnTo>
                  <a:pt x="73213" y="87567"/>
                </a:lnTo>
                <a:lnTo>
                  <a:pt x="73213" y="87567"/>
                </a:lnTo>
                <a:lnTo>
                  <a:pt x="73213" y="88157"/>
                </a:lnTo>
                <a:lnTo>
                  <a:pt x="72943" y="88157"/>
                </a:lnTo>
                <a:lnTo>
                  <a:pt x="72943" y="88157"/>
                </a:lnTo>
                <a:lnTo>
                  <a:pt x="72943" y="88157"/>
                </a:lnTo>
                <a:lnTo>
                  <a:pt x="72943" y="88157"/>
                </a:lnTo>
                <a:lnTo>
                  <a:pt x="72943" y="88157"/>
                </a:lnTo>
                <a:lnTo>
                  <a:pt x="72943" y="88157"/>
                </a:lnTo>
                <a:lnTo>
                  <a:pt x="72943" y="88157"/>
                </a:lnTo>
                <a:lnTo>
                  <a:pt x="72674" y="88157"/>
                </a:lnTo>
                <a:lnTo>
                  <a:pt x="72674" y="88157"/>
                </a:lnTo>
                <a:lnTo>
                  <a:pt x="72674" y="88746"/>
                </a:lnTo>
                <a:lnTo>
                  <a:pt x="72674" y="88746"/>
                </a:lnTo>
                <a:lnTo>
                  <a:pt x="72269" y="88746"/>
                </a:lnTo>
                <a:lnTo>
                  <a:pt x="72269" y="88746"/>
                </a:lnTo>
                <a:lnTo>
                  <a:pt x="72269" y="88746"/>
                </a:lnTo>
                <a:lnTo>
                  <a:pt x="72269" y="88746"/>
                </a:lnTo>
                <a:lnTo>
                  <a:pt x="72269" y="88746"/>
                </a:lnTo>
                <a:lnTo>
                  <a:pt x="72000" y="88746"/>
                </a:lnTo>
                <a:lnTo>
                  <a:pt x="72000" y="88746"/>
                </a:lnTo>
                <a:lnTo>
                  <a:pt x="72000" y="88746"/>
                </a:lnTo>
                <a:lnTo>
                  <a:pt x="72000" y="88746"/>
                </a:lnTo>
                <a:lnTo>
                  <a:pt x="71730" y="88746"/>
                </a:lnTo>
                <a:lnTo>
                  <a:pt x="71730" y="88746"/>
                </a:lnTo>
                <a:lnTo>
                  <a:pt x="71730" y="89631"/>
                </a:lnTo>
                <a:lnTo>
                  <a:pt x="71730" y="89631"/>
                </a:lnTo>
                <a:lnTo>
                  <a:pt x="71730" y="89631"/>
                </a:lnTo>
                <a:lnTo>
                  <a:pt x="71730" y="89631"/>
                </a:lnTo>
                <a:lnTo>
                  <a:pt x="71730" y="89631"/>
                </a:lnTo>
                <a:lnTo>
                  <a:pt x="71730" y="90221"/>
                </a:lnTo>
                <a:lnTo>
                  <a:pt x="71730" y="90221"/>
                </a:lnTo>
                <a:lnTo>
                  <a:pt x="71730" y="90221"/>
                </a:lnTo>
                <a:lnTo>
                  <a:pt x="71460" y="90221"/>
                </a:lnTo>
                <a:lnTo>
                  <a:pt x="71460" y="90221"/>
                </a:lnTo>
                <a:lnTo>
                  <a:pt x="71460" y="90221"/>
                </a:lnTo>
                <a:lnTo>
                  <a:pt x="71460" y="90221"/>
                </a:lnTo>
                <a:lnTo>
                  <a:pt x="71460" y="89631"/>
                </a:lnTo>
                <a:lnTo>
                  <a:pt x="71191" y="89631"/>
                </a:lnTo>
                <a:lnTo>
                  <a:pt x="71191" y="89631"/>
                </a:lnTo>
                <a:lnTo>
                  <a:pt x="71191" y="89631"/>
                </a:lnTo>
                <a:lnTo>
                  <a:pt x="71191" y="88746"/>
                </a:lnTo>
                <a:lnTo>
                  <a:pt x="71191" y="88746"/>
                </a:lnTo>
                <a:lnTo>
                  <a:pt x="71191" y="88746"/>
                </a:lnTo>
                <a:lnTo>
                  <a:pt x="71191" y="88157"/>
                </a:lnTo>
                <a:lnTo>
                  <a:pt x="71191" y="88157"/>
                </a:lnTo>
                <a:lnTo>
                  <a:pt x="71191" y="88157"/>
                </a:lnTo>
                <a:lnTo>
                  <a:pt x="71191" y="88157"/>
                </a:lnTo>
                <a:lnTo>
                  <a:pt x="71191" y="88157"/>
                </a:lnTo>
                <a:lnTo>
                  <a:pt x="71191" y="88746"/>
                </a:lnTo>
                <a:lnTo>
                  <a:pt x="71191" y="88746"/>
                </a:lnTo>
                <a:lnTo>
                  <a:pt x="71191" y="88746"/>
                </a:lnTo>
                <a:lnTo>
                  <a:pt x="70786" y="88746"/>
                </a:lnTo>
                <a:lnTo>
                  <a:pt x="70786" y="89631"/>
                </a:lnTo>
                <a:lnTo>
                  <a:pt x="71191" y="89631"/>
                </a:lnTo>
                <a:lnTo>
                  <a:pt x="71191" y="89631"/>
                </a:lnTo>
                <a:lnTo>
                  <a:pt x="71191" y="89631"/>
                </a:lnTo>
                <a:lnTo>
                  <a:pt x="70786" y="89631"/>
                </a:lnTo>
                <a:lnTo>
                  <a:pt x="70786" y="89631"/>
                </a:lnTo>
                <a:lnTo>
                  <a:pt x="70786" y="89631"/>
                </a:lnTo>
                <a:lnTo>
                  <a:pt x="70786" y="89631"/>
                </a:lnTo>
                <a:lnTo>
                  <a:pt x="70786" y="89631"/>
                </a:lnTo>
                <a:lnTo>
                  <a:pt x="70786" y="89631"/>
                </a:lnTo>
                <a:lnTo>
                  <a:pt x="70516" y="89631"/>
                </a:lnTo>
                <a:lnTo>
                  <a:pt x="70516" y="90221"/>
                </a:lnTo>
                <a:lnTo>
                  <a:pt x="70786" y="90221"/>
                </a:lnTo>
                <a:lnTo>
                  <a:pt x="70786" y="90221"/>
                </a:lnTo>
                <a:lnTo>
                  <a:pt x="70516" y="90221"/>
                </a:lnTo>
                <a:lnTo>
                  <a:pt x="70516" y="90221"/>
                </a:lnTo>
                <a:lnTo>
                  <a:pt x="70786" y="90221"/>
                </a:lnTo>
                <a:lnTo>
                  <a:pt x="70786" y="90810"/>
                </a:lnTo>
                <a:lnTo>
                  <a:pt x="70516" y="90810"/>
                </a:lnTo>
                <a:lnTo>
                  <a:pt x="70516" y="90810"/>
                </a:lnTo>
                <a:lnTo>
                  <a:pt x="70516" y="90221"/>
                </a:lnTo>
                <a:lnTo>
                  <a:pt x="70516" y="90221"/>
                </a:lnTo>
                <a:lnTo>
                  <a:pt x="70516" y="90221"/>
                </a:lnTo>
                <a:lnTo>
                  <a:pt x="70516" y="90221"/>
                </a:lnTo>
                <a:lnTo>
                  <a:pt x="70516" y="90810"/>
                </a:lnTo>
                <a:lnTo>
                  <a:pt x="70516" y="90810"/>
                </a:lnTo>
                <a:lnTo>
                  <a:pt x="70247" y="90810"/>
                </a:lnTo>
                <a:lnTo>
                  <a:pt x="70247" y="90810"/>
                </a:lnTo>
                <a:lnTo>
                  <a:pt x="70247" y="90810"/>
                </a:lnTo>
                <a:lnTo>
                  <a:pt x="70247" y="90810"/>
                </a:lnTo>
                <a:lnTo>
                  <a:pt x="69977" y="90810"/>
                </a:lnTo>
                <a:lnTo>
                  <a:pt x="69977" y="90810"/>
                </a:lnTo>
                <a:lnTo>
                  <a:pt x="69977" y="90810"/>
                </a:lnTo>
                <a:lnTo>
                  <a:pt x="69977" y="90810"/>
                </a:lnTo>
                <a:lnTo>
                  <a:pt x="69977" y="90810"/>
                </a:lnTo>
                <a:lnTo>
                  <a:pt x="69707" y="90810"/>
                </a:lnTo>
                <a:lnTo>
                  <a:pt x="69707" y="90810"/>
                </a:lnTo>
                <a:lnTo>
                  <a:pt x="69707" y="90810"/>
                </a:lnTo>
                <a:lnTo>
                  <a:pt x="69707" y="90810"/>
                </a:lnTo>
                <a:lnTo>
                  <a:pt x="69707" y="90810"/>
                </a:lnTo>
                <a:lnTo>
                  <a:pt x="69707" y="90810"/>
                </a:lnTo>
                <a:lnTo>
                  <a:pt x="69707" y="90221"/>
                </a:lnTo>
                <a:lnTo>
                  <a:pt x="69303" y="90221"/>
                </a:lnTo>
                <a:lnTo>
                  <a:pt x="69303" y="90221"/>
                </a:lnTo>
                <a:lnTo>
                  <a:pt x="69303" y="90810"/>
                </a:lnTo>
                <a:lnTo>
                  <a:pt x="69303" y="90810"/>
                </a:lnTo>
                <a:lnTo>
                  <a:pt x="69033" y="90810"/>
                </a:lnTo>
                <a:lnTo>
                  <a:pt x="69033" y="90810"/>
                </a:lnTo>
                <a:lnTo>
                  <a:pt x="69033" y="90810"/>
                </a:lnTo>
                <a:lnTo>
                  <a:pt x="69033" y="90810"/>
                </a:lnTo>
                <a:lnTo>
                  <a:pt x="69033" y="90810"/>
                </a:lnTo>
                <a:lnTo>
                  <a:pt x="68764" y="90810"/>
                </a:lnTo>
                <a:lnTo>
                  <a:pt x="68764" y="90810"/>
                </a:lnTo>
                <a:lnTo>
                  <a:pt x="68764" y="90810"/>
                </a:lnTo>
                <a:lnTo>
                  <a:pt x="68764" y="90810"/>
                </a:lnTo>
                <a:lnTo>
                  <a:pt x="68494" y="90810"/>
                </a:lnTo>
                <a:lnTo>
                  <a:pt x="68494" y="90810"/>
                </a:lnTo>
                <a:lnTo>
                  <a:pt x="68494" y="90810"/>
                </a:lnTo>
                <a:lnTo>
                  <a:pt x="68224" y="90810"/>
                </a:lnTo>
                <a:lnTo>
                  <a:pt x="68224" y="90810"/>
                </a:lnTo>
                <a:lnTo>
                  <a:pt x="68224" y="90810"/>
                </a:lnTo>
                <a:lnTo>
                  <a:pt x="68224" y="90810"/>
                </a:lnTo>
                <a:lnTo>
                  <a:pt x="68224" y="90810"/>
                </a:lnTo>
                <a:lnTo>
                  <a:pt x="68224" y="90221"/>
                </a:lnTo>
                <a:lnTo>
                  <a:pt x="68224" y="90221"/>
                </a:lnTo>
                <a:lnTo>
                  <a:pt x="68224" y="90221"/>
                </a:lnTo>
                <a:lnTo>
                  <a:pt x="68224" y="90221"/>
                </a:lnTo>
                <a:lnTo>
                  <a:pt x="68224" y="90221"/>
                </a:lnTo>
                <a:lnTo>
                  <a:pt x="68224" y="89631"/>
                </a:lnTo>
                <a:lnTo>
                  <a:pt x="68224" y="89631"/>
                </a:lnTo>
                <a:lnTo>
                  <a:pt x="68224" y="89631"/>
                </a:lnTo>
                <a:lnTo>
                  <a:pt x="68224" y="89631"/>
                </a:lnTo>
                <a:lnTo>
                  <a:pt x="68224" y="89631"/>
                </a:lnTo>
                <a:lnTo>
                  <a:pt x="68224" y="89631"/>
                </a:lnTo>
                <a:lnTo>
                  <a:pt x="68494" y="89631"/>
                </a:lnTo>
                <a:lnTo>
                  <a:pt x="68494" y="88746"/>
                </a:lnTo>
                <a:lnTo>
                  <a:pt x="68494" y="88746"/>
                </a:lnTo>
                <a:lnTo>
                  <a:pt x="68494" y="88746"/>
                </a:lnTo>
                <a:lnTo>
                  <a:pt x="68494" y="88746"/>
                </a:lnTo>
                <a:lnTo>
                  <a:pt x="68494" y="88157"/>
                </a:lnTo>
                <a:lnTo>
                  <a:pt x="68494" y="88157"/>
                </a:lnTo>
                <a:lnTo>
                  <a:pt x="68494" y="88157"/>
                </a:lnTo>
                <a:lnTo>
                  <a:pt x="68494" y="88157"/>
                </a:lnTo>
                <a:lnTo>
                  <a:pt x="68764" y="88157"/>
                </a:lnTo>
                <a:lnTo>
                  <a:pt x="68764" y="88157"/>
                </a:lnTo>
                <a:lnTo>
                  <a:pt x="68764" y="88157"/>
                </a:lnTo>
                <a:lnTo>
                  <a:pt x="68764" y="88157"/>
                </a:lnTo>
                <a:lnTo>
                  <a:pt x="68764" y="88157"/>
                </a:lnTo>
                <a:lnTo>
                  <a:pt x="69033" y="88157"/>
                </a:lnTo>
                <a:lnTo>
                  <a:pt x="69033" y="87567"/>
                </a:lnTo>
                <a:lnTo>
                  <a:pt x="69033" y="87567"/>
                </a:lnTo>
                <a:lnTo>
                  <a:pt x="69033" y="87567"/>
                </a:lnTo>
                <a:lnTo>
                  <a:pt x="69033" y="87567"/>
                </a:lnTo>
                <a:lnTo>
                  <a:pt x="68764" y="87567"/>
                </a:lnTo>
                <a:lnTo>
                  <a:pt x="68764" y="87567"/>
                </a:lnTo>
                <a:lnTo>
                  <a:pt x="68764" y="87567"/>
                </a:lnTo>
                <a:lnTo>
                  <a:pt x="68764" y="87567"/>
                </a:lnTo>
                <a:lnTo>
                  <a:pt x="68764" y="86977"/>
                </a:lnTo>
                <a:lnTo>
                  <a:pt x="68764" y="86977"/>
                </a:lnTo>
                <a:lnTo>
                  <a:pt x="68764" y="86977"/>
                </a:lnTo>
                <a:lnTo>
                  <a:pt x="68764" y="87567"/>
                </a:lnTo>
                <a:lnTo>
                  <a:pt x="68764" y="87567"/>
                </a:lnTo>
                <a:lnTo>
                  <a:pt x="68764" y="87567"/>
                </a:lnTo>
                <a:lnTo>
                  <a:pt x="68764" y="87567"/>
                </a:lnTo>
                <a:lnTo>
                  <a:pt x="68494" y="87567"/>
                </a:lnTo>
                <a:lnTo>
                  <a:pt x="68494" y="87567"/>
                </a:lnTo>
                <a:lnTo>
                  <a:pt x="68494" y="88157"/>
                </a:lnTo>
                <a:lnTo>
                  <a:pt x="68494" y="88157"/>
                </a:lnTo>
                <a:lnTo>
                  <a:pt x="68224" y="88157"/>
                </a:lnTo>
                <a:lnTo>
                  <a:pt x="68224" y="88157"/>
                </a:lnTo>
                <a:lnTo>
                  <a:pt x="68224" y="88157"/>
                </a:lnTo>
                <a:lnTo>
                  <a:pt x="68224" y="88157"/>
                </a:lnTo>
                <a:lnTo>
                  <a:pt x="68224" y="88157"/>
                </a:lnTo>
                <a:lnTo>
                  <a:pt x="68224" y="88157"/>
                </a:lnTo>
                <a:lnTo>
                  <a:pt x="68224" y="88157"/>
                </a:lnTo>
                <a:lnTo>
                  <a:pt x="68224" y="88746"/>
                </a:lnTo>
                <a:lnTo>
                  <a:pt x="68224" y="88746"/>
                </a:lnTo>
                <a:lnTo>
                  <a:pt x="68224" y="88746"/>
                </a:lnTo>
                <a:lnTo>
                  <a:pt x="68224" y="88746"/>
                </a:lnTo>
                <a:lnTo>
                  <a:pt x="68224" y="88746"/>
                </a:lnTo>
                <a:lnTo>
                  <a:pt x="68224" y="89631"/>
                </a:lnTo>
                <a:lnTo>
                  <a:pt x="67820" y="89631"/>
                </a:lnTo>
                <a:lnTo>
                  <a:pt x="67820" y="89631"/>
                </a:lnTo>
                <a:lnTo>
                  <a:pt x="67820" y="89631"/>
                </a:lnTo>
                <a:lnTo>
                  <a:pt x="67820" y="89631"/>
                </a:lnTo>
                <a:lnTo>
                  <a:pt x="67820" y="90221"/>
                </a:lnTo>
                <a:lnTo>
                  <a:pt x="67820" y="90221"/>
                </a:lnTo>
                <a:lnTo>
                  <a:pt x="67820" y="90221"/>
                </a:lnTo>
                <a:lnTo>
                  <a:pt x="67820" y="90221"/>
                </a:lnTo>
                <a:lnTo>
                  <a:pt x="67820" y="90221"/>
                </a:lnTo>
                <a:lnTo>
                  <a:pt x="67550" y="90221"/>
                </a:lnTo>
                <a:lnTo>
                  <a:pt x="67550" y="90810"/>
                </a:lnTo>
                <a:lnTo>
                  <a:pt x="67550" y="90810"/>
                </a:lnTo>
                <a:lnTo>
                  <a:pt x="67550" y="90810"/>
                </a:lnTo>
                <a:lnTo>
                  <a:pt x="67550" y="90221"/>
                </a:lnTo>
                <a:lnTo>
                  <a:pt x="67280" y="90221"/>
                </a:lnTo>
                <a:lnTo>
                  <a:pt x="67280" y="90221"/>
                </a:lnTo>
                <a:lnTo>
                  <a:pt x="67280" y="90810"/>
                </a:lnTo>
                <a:lnTo>
                  <a:pt x="67280" y="90810"/>
                </a:lnTo>
                <a:lnTo>
                  <a:pt x="67280" y="90810"/>
                </a:lnTo>
                <a:lnTo>
                  <a:pt x="67011" y="90810"/>
                </a:lnTo>
                <a:lnTo>
                  <a:pt x="67011" y="90810"/>
                </a:lnTo>
                <a:lnTo>
                  <a:pt x="67011" y="90810"/>
                </a:lnTo>
                <a:lnTo>
                  <a:pt x="67011" y="90810"/>
                </a:lnTo>
                <a:lnTo>
                  <a:pt x="67011" y="90810"/>
                </a:lnTo>
                <a:lnTo>
                  <a:pt x="66741" y="90810"/>
                </a:lnTo>
                <a:lnTo>
                  <a:pt x="66741" y="90810"/>
                </a:lnTo>
                <a:lnTo>
                  <a:pt x="66741" y="90810"/>
                </a:lnTo>
                <a:lnTo>
                  <a:pt x="66741" y="90810"/>
                </a:lnTo>
                <a:lnTo>
                  <a:pt x="66471" y="90810"/>
                </a:lnTo>
                <a:lnTo>
                  <a:pt x="66471" y="90810"/>
                </a:lnTo>
                <a:lnTo>
                  <a:pt x="66471" y="90810"/>
                </a:lnTo>
                <a:lnTo>
                  <a:pt x="66471" y="91400"/>
                </a:lnTo>
                <a:lnTo>
                  <a:pt x="66471" y="91400"/>
                </a:lnTo>
                <a:lnTo>
                  <a:pt x="66067" y="91400"/>
                </a:lnTo>
                <a:lnTo>
                  <a:pt x="66067" y="90810"/>
                </a:lnTo>
                <a:lnTo>
                  <a:pt x="66067" y="90810"/>
                </a:lnTo>
                <a:lnTo>
                  <a:pt x="66067" y="90810"/>
                </a:lnTo>
                <a:lnTo>
                  <a:pt x="66067" y="90810"/>
                </a:lnTo>
                <a:lnTo>
                  <a:pt x="66067" y="90810"/>
                </a:lnTo>
                <a:lnTo>
                  <a:pt x="66067" y="90810"/>
                </a:lnTo>
                <a:lnTo>
                  <a:pt x="65797" y="90810"/>
                </a:lnTo>
                <a:lnTo>
                  <a:pt x="65797" y="91400"/>
                </a:lnTo>
                <a:lnTo>
                  <a:pt x="65797" y="91400"/>
                </a:lnTo>
                <a:lnTo>
                  <a:pt x="65797" y="91400"/>
                </a:lnTo>
                <a:lnTo>
                  <a:pt x="65797" y="91400"/>
                </a:lnTo>
                <a:lnTo>
                  <a:pt x="65528" y="91400"/>
                </a:lnTo>
                <a:lnTo>
                  <a:pt x="65528" y="91400"/>
                </a:lnTo>
                <a:lnTo>
                  <a:pt x="65528" y="91400"/>
                </a:lnTo>
                <a:lnTo>
                  <a:pt x="65528" y="91400"/>
                </a:lnTo>
                <a:lnTo>
                  <a:pt x="65528" y="91400"/>
                </a:lnTo>
                <a:lnTo>
                  <a:pt x="65528" y="90810"/>
                </a:lnTo>
                <a:lnTo>
                  <a:pt x="65258" y="90810"/>
                </a:lnTo>
                <a:lnTo>
                  <a:pt x="65258" y="90810"/>
                </a:lnTo>
                <a:lnTo>
                  <a:pt x="65258" y="90810"/>
                </a:lnTo>
                <a:lnTo>
                  <a:pt x="65258" y="90810"/>
                </a:lnTo>
                <a:lnTo>
                  <a:pt x="65258" y="90810"/>
                </a:lnTo>
                <a:lnTo>
                  <a:pt x="65258" y="90810"/>
                </a:lnTo>
                <a:lnTo>
                  <a:pt x="65258" y="90810"/>
                </a:lnTo>
                <a:lnTo>
                  <a:pt x="65258" y="90810"/>
                </a:lnTo>
                <a:lnTo>
                  <a:pt x="64988" y="90810"/>
                </a:lnTo>
                <a:lnTo>
                  <a:pt x="64988" y="90810"/>
                </a:lnTo>
                <a:lnTo>
                  <a:pt x="64988" y="90810"/>
                </a:lnTo>
                <a:lnTo>
                  <a:pt x="64584" y="90810"/>
                </a:lnTo>
                <a:lnTo>
                  <a:pt x="64584" y="90810"/>
                </a:lnTo>
                <a:lnTo>
                  <a:pt x="64584" y="91400"/>
                </a:lnTo>
                <a:lnTo>
                  <a:pt x="64584" y="91400"/>
                </a:lnTo>
                <a:lnTo>
                  <a:pt x="64988" y="91400"/>
                </a:lnTo>
                <a:lnTo>
                  <a:pt x="64988" y="91400"/>
                </a:lnTo>
                <a:lnTo>
                  <a:pt x="64988" y="91400"/>
                </a:lnTo>
                <a:lnTo>
                  <a:pt x="64988" y="91400"/>
                </a:lnTo>
                <a:lnTo>
                  <a:pt x="65258" y="91400"/>
                </a:lnTo>
                <a:lnTo>
                  <a:pt x="65258" y="91400"/>
                </a:lnTo>
                <a:lnTo>
                  <a:pt x="65258" y="91990"/>
                </a:lnTo>
                <a:lnTo>
                  <a:pt x="65258" y="91990"/>
                </a:lnTo>
                <a:lnTo>
                  <a:pt x="65258" y="91990"/>
                </a:lnTo>
                <a:lnTo>
                  <a:pt x="65258" y="91990"/>
                </a:lnTo>
                <a:lnTo>
                  <a:pt x="65258" y="91990"/>
                </a:lnTo>
                <a:lnTo>
                  <a:pt x="65258" y="91990"/>
                </a:lnTo>
                <a:lnTo>
                  <a:pt x="65528" y="91990"/>
                </a:lnTo>
                <a:lnTo>
                  <a:pt x="65528" y="92874"/>
                </a:lnTo>
                <a:lnTo>
                  <a:pt x="65258" y="92874"/>
                </a:lnTo>
                <a:lnTo>
                  <a:pt x="65258" y="92874"/>
                </a:lnTo>
                <a:lnTo>
                  <a:pt x="65258" y="91990"/>
                </a:lnTo>
                <a:lnTo>
                  <a:pt x="65258" y="91990"/>
                </a:lnTo>
                <a:lnTo>
                  <a:pt x="65258" y="92874"/>
                </a:lnTo>
                <a:lnTo>
                  <a:pt x="65258" y="92874"/>
                </a:lnTo>
                <a:lnTo>
                  <a:pt x="65258" y="92874"/>
                </a:lnTo>
                <a:lnTo>
                  <a:pt x="65258" y="92874"/>
                </a:lnTo>
                <a:lnTo>
                  <a:pt x="65258" y="92874"/>
                </a:lnTo>
                <a:lnTo>
                  <a:pt x="65258" y="92874"/>
                </a:lnTo>
                <a:lnTo>
                  <a:pt x="64988" y="92874"/>
                </a:lnTo>
                <a:lnTo>
                  <a:pt x="64988" y="92874"/>
                </a:lnTo>
                <a:lnTo>
                  <a:pt x="64988" y="92874"/>
                </a:lnTo>
                <a:lnTo>
                  <a:pt x="64988" y="92874"/>
                </a:lnTo>
                <a:lnTo>
                  <a:pt x="64988" y="92874"/>
                </a:lnTo>
                <a:lnTo>
                  <a:pt x="64584" y="92874"/>
                </a:lnTo>
                <a:lnTo>
                  <a:pt x="64584" y="92874"/>
                </a:lnTo>
                <a:lnTo>
                  <a:pt x="64584" y="93464"/>
                </a:lnTo>
                <a:lnTo>
                  <a:pt x="64584" y="93464"/>
                </a:lnTo>
                <a:lnTo>
                  <a:pt x="64584" y="93464"/>
                </a:lnTo>
                <a:lnTo>
                  <a:pt x="64584" y="93464"/>
                </a:lnTo>
                <a:lnTo>
                  <a:pt x="64584" y="93464"/>
                </a:lnTo>
                <a:lnTo>
                  <a:pt x="64584" y="93464"/>
                </a:lnTo>
                <a:lnTo>
                  <a:pt x="64584" y="94054"/>
                </a:lnTo>
                <a:lnTo>
                  <a:pt x="64584" y="94054"/>
                </a:lnTo>
                <a:lnTo>
                  <a:pt x="64584" y="94054"/>
                </a:lnTo>
                <a:lnTo>
                  <a:pt x="64584" y="94054"/>
                </a:lnTo>
                <a:lnTo>
                  <a:pt x="64584" y="94054"/>
                </a:lnTo>
                <a:lnTo>
                  <a:pt x="64314" y="94054"/>
                </a:lnTo>
                <a:lnTo>
                  <a:pt x="64314" y="94054"/>
                </a:lnTo>
                <a:lnTo>
                  <a:pt x="64314" y="94054"/>
                </a:lnTo>
                <a:lnTo>
                  <a:pt x="64314" y="94054"/>
                </a:lnTo>
                <a:lnTo>
                  <a:pt x="64314" y="94054"/>
                </a:lnTo>
                <a:lnTo>
                  <a:pt x="64044" y="94054"/>
                </a:lnTo>
                <a:lnTo>
                  <a:pt x="64044" y="93464"/>
                </a:lnTo>
                <a:lnTo>
                  <a:pt x="64044" y="93464"/>
                </a:lnTo>
                <a:lnTo>
                  <a:pt x="64044" y="93464"/>
                </a:lnTo>
                <a:lnTo>
                  <a:pt x="64044" y="93464"/>
                </a:lnTo>
                <a:lnTo>
                  <a:pt x="64044" y="94054"/>
                </a:lnTo>
                <a:lnTo>
                  <a:pt x="64044" y="94054"/>
                </a:lnTo>
                <a:lnTo>
                  <a:pt x="63775" y="94054"/>
                </a:lnTo>
                <a:lnTo>
                  <a:pt x="63775" y="93464"/>
                </a:lnTo>
                <a:lnTo>
                  <a:pt x="63775" y="93464"/>
                </a:lnTo>
                <a:lnTo>
                  <a:pt x="63775" y="94054"/>
                </a:lnTo>
                <a:lnTo>
                  <a:pt x="63775" y="94054"/>
                </a:lnTo>
                <a:lnTo>
                  <a:pt x="63775" y="94054"/>
                </a:lnTo>
                <a:lnTo>
                  <a:pt x="63505" y="94054"/>
                </a:lnTo>
                <a:lnTo>
                  <a:pt x="63505" y="94054"/>
                </a:lnTo>
                <a:lnTo>
                  <a:pt x="63505" y="94054"/>
                </a:lnTo>
                <a:lnTo>
                  <a:pt x="63505" y="94054"/>
                </a:lnTo>
                <a:lnTo>
                  <a:pt x="63505" y="94054"/>
                </a:lnTo>
                <a:lnTo>
                  <a:pt x="63505" y="94643"/>
                </a:lnTo>
                <a:lnTo>
                  <a:pt x="63505" y="94643"/>
                </a:lnTo>
                <a:lnTo>
                  <a:pt x="63505" y="94643"/>
                </a:lnTo>
                <a:lnTo>
                  <a:pt x="63505" y="94643"/>
                </a:lnTo>
                <a:lnTo>
                  <a:pt x="63505" y="94643"/>
                </a:lnTo>
                <a:lnTo>
                  <a:pt x="63505" y="94643"/>
                </a:lnTo>
                <a:lnTo>
                  <a:pt x="63505" y="94643"/>
                </a:lnTo>
                <a:lnTo>
                  <a:pt x="63505" y="94643"/>
                </a:lnTo>
                <a:lnTo>
                  <a:pt x="63505" y="95233"/>
                </a:lnTo>
                <a:lnTo>
                  <a:pt x="63505" y="95233"/>
                </a:lnTo>
                <a:lnTo>
                  <a:pt x="63505" y="95233"/>
                </a:lnTo>
                <a:lnTo>
                  <a:pt x="63505" y="95233"/>
                </a:lnTo>
                <a:lnTo>
                  <a:pt x="63775" y="95233"/>
                </a:lnTo>
                <a:lnTo>
                  <a:pt x="63775" y="95233"/>
                </a:lnTo>
                <a:lnTo>
                  <a:pt x="63775" y="96117"/>
                </a:lnTo>
                <a:lnTo>
                  <a:pt x="63775" y="96117"/>
                </a:lnTo>
                <a:lnTo>
                  <a:pt x="63775" y="96117"/>
                </a:lnTo>
                <a:lnTo>
                  <a:pt x="63775" y="96117"/>
                </a:lnTo>
                <a:lnTo>
                  <a:pt x="63775" y="96117"/>
                </a:lnTo>
                <a:lnTo>
                  <a:pt x="63775" y="9611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505" y="96707"/>
                </a:lnTo>
                <a:lnTo>
                  <a:pt x="63505" y="97297"/>
                </a:lnTo>
                <a:lnTo>
                  <a:pt x="63505" y="97297"/>
                </a:lnTo>
                <a:lnTo>
                  <a:pt x="63505" y="97297"/>
                </a:lnTo>
                <a:lnTo>
                  <a:pt x="63505" y="96707"/>
                </a:lnTo>
                <a:lnTo>
                  <a:pt x="63505" y="96707"/>
                </a:lnTo>
                <a:lnTo>
                  <a:pt x="63101" y="96707"/>
                </a:lnTo>
                <a:lnTo>
                  <a:pt x="63101" y="96707"/>
                </a:lnTo>
                <a:lnTo>
                  <a:pt x="63101" y="96707"/>
                </a:lnTo>
                <a:lnTo>
                  <a:pt x="63101" y="96707"/>
                </a:lnTo>
                <a:lnTo>
                  <a:pt x="62831" y="96707"/>
                </a:lnTo>
                <a:lnTo>
                  <a:pt x="62831" y="96707"/>
                </a:lnTo>
                <a:lnTo>
                  <a:pt x="62831" y="97297"/>
                </a:lnTo>
                <a:lnTo>
                  <a:pt x="62831" y="97297"/>
                </a:lnTo>
                <a:lnTo>
                  <a:pt x="62831" y="97297"/>
                </a:lnTo>
                <a:lnTo>
                  <a:pt x="62831" y="97297"/>
                </a:lnTo>
                <a:lnTo>
                  <a:pt x="63101" y="97297"/>
                </a:lnTo>
                <a:lnTo>
                  <a:pt x="63101" y="97297"/>
                </a:lnTo>
                <a:lnTo>
                  <a:pt x="63101" y="97297"/>
                </a:lnTo>
                <a:lnTo>
                  <a:pt x="63101" y="97297"/>
                </a:lnTo>
                <a:lnTo>
                  <a:pt x="62831" y="97297"/>
                </a:lnTo>
                <a:lnTo>
                  <a:pt x="62831" y="97297"/>
                </a:lnTo>
                <a:lnTo>
                  <a:pt x="62831" y="97886"/>
                </a:lnTo>
                <a:lnTo>
                  <a:pt x="62831" y="97886"/>
                </a:lnTo>
                <a:lnTo>
                  <a:pt x="63101" y="97886"/>
                </a:lnTo>
                <a:lnTo>
                  <a:pt x="63101" y="97886"/>
                </a:lnTo>
                <a:lnTo>
                  <a:pt x="63101" y="97886"/>
                </a:lnTo>
                <a:lnTo>
                  <a:pt x="63101" y="97886"/>
                </a:lnTo>
                <a:lnTo>
                  <a:pt x="63101" y="97886"/>
                </a:lnTo>
                <a:lnTo>
                  <a:pt x="63101" y="98476"/>
                </a:lnTo>
                <a:lnTo>
                  <a:pt x="63101" y="98476"/>
                </a:lnTo>
                <a:lnTo>
                  <a:pt x="63101" y="98476"/>
                </a:lnTo>
                <a:lnTo>
                  <a:pt x="63101" y="98476"/>
                </a:lnTo>
                <a:lnTo>
                  <a:pt x="63101" y="99361"/>
                </a:lnTo>
                <a:lnTo>
                  <a:pt x="63101" y="99361"/>
                </a:lnTo>
                <a:lnTo>
                  <a:pt x="63101" y="99361"/>
                </a:lnTo>
                <a:lnTo>
                  <a:pt x="63101" y="99361"/>
                </a:lnTo>
                <a:lnTo>
                  <a:pt x="63101" y="99950"/>
                </a:lnTo>
                <a:lnTo>
                  <a:pt x="63101" y="99950"/>
                </a:lnTo>
                <a:lnTo>
                  <a:pt x="63505" y="99950"/>
                </a:lnTo>
                <a:lnTo>
                  <a:pt x="63505" y="99950"/>
                </a:lnTo>
                <a:lnTo>
                  <a:pt x="63505" y="100540"/>
                </a:lnTo>
                <a:lnTo>
                  <a:pt x="63101" y="100540"/>
                </a:lnTo>
                <a:lnTo>
                  <a:pt x="63101" y="100540"/>
                </a:lnTo>
                <a:lnTo>
                  <a:pt x="63101" y="100540"/>
                </a:lnTo>
                <a:lnTo>
                  <a:pt x="63101" y="100540"/>
                </a:lnTo>
                <a:lnTo>
                  <a:pt x="63101" y="100540"/>
                </a:lnTo>
                <a:lnTo>
                  <a:pt x="63101" y="101130"/>
                </a:lnTo>
                <a:lnTo>
                  <a:pt x="63101" y="101130"/>
                </a:lnTo>
                <a:lnTo>
                  <a:pt x="62831" y="101130"/>
                </a:lnTo>
                <a:lnTo>
                  <a:pt x="62831" y="101130"/>
                </a:lnTo>
                <a:lnTo>
                  <a:pt x="62831" y="101130"/>
                </a:lnTo>
                <a:lnTo>
                  <a:pt x="62831" y="101130"/>
                </a:lnTo>
                <a:lnTo>
                  <a:pt x="62831" y="101130"/>
                </a:lnTo>
                <a:lnTo>
                  <a:pt x="62831" y="101130"/>
                </a:lnTo>
                <a:lnTo>
                  <a:pt x="62831" y="101130"/>
                </a:lnTo>
                <a:lnTo>
                  <a:pt x="62561" y="101130"/>
                </a:lnTo>
                <a:lnTo>
                  <a:pt x="62561" y="101130"/>
                </a:lnTo>
                <a:lnTo>
                  <a:pt x="62561" y="101719"/>
                </a:lnTo>
                <a:lnTo>
                  <a:pt x="62561" y="101719"/>
                </a:lnTo>
                <a:lnTo>
                  <a:pt x="62561" y="101719"/>
                </a:lnTo>
                <a:lnTo>
                  <a:pt x="62561" y="101719"/>
                </a:lnTo>
                <a:lnTo>
                  <a:pt x="62561" y="101719"/>
                </a:lnTo>
                <a:lnTo>
                  <a:pt x="62292" y="101719"/>
                </a:lnTo>
                <a:lnTo>
                  <a:pt x="62292" y="101719"/>
                </a:lnTo>
                <a:lnTo>
                  <a:pt x="62292" y="102604"/>
                </a:lnTo>
                <a:lnTo>
                  <a:pt x="62292" y="102604"/>
                </a:lnTo>
                <a:lnTo>
                  <a:pt x="62292" y="102604"/>
                </a:lnTo>
                <a:lnTo>
                  <a:pt x="62292" y="102604"/>
                </a:lnTo>
                <a:lnTo>
                  <a:pt x="62292" y="102604"/>
                </a:lnTo>
                <a:lnTo>
                  <a:pt x="62022" y="102604"/>
                </a:lnTo>
                <a:lnTo>
                  <a:pt x="62022" y="102604"/>
                </a:lnTo>
                <a:lnTo>
                  <a:pt x="62022" y="102604"/>
                </a:lnTo>
                <a:lnTo>
                  <a:pt x="62022" y="103194"/>
                </a:lnTo>
                <a:lnTo>
                  <a:pt x="62022" y="103194"/>
                </a:lnTo>
                <a:lnTo>
                  <a:pt x="62022" y="103194"/>
                </a:lnTo>
                <a:lnTo>
                  <a:pt x="62022" y="103194"/>
                </a:lnTo>
                <a:lnTo>
                  <a:pt x="62022" y="103194"/>
                </a:lnTo>
                <a:lnTo>
                  <a:pt x="61617" y="103194"/>
                </a:lnTo>
                <a:lnTo>
                  <a:pt x="61617" y="103194"/>
                </a:lnTo>
                <a:lnTo>
                  <a:pt x="61617" y="103194"/>
                </a:lnTo>
                <a:lnTo>
                  <a:pt x="61617" y="103783"/>
                </a:lnTo>
                <a:lnTo>
                  <a:pt x="61617" y="103783"/>
                </a:lnTo>
                <a:lnTo>
                  <a:pt x="61348" y="103783"/>
                </a:lnTo>
                <a:lnTo>
                  <a:pt x="61348" y="103783"/>
                </a:lnTo>
                <a:lnTo>
                  <a:pt x="61348" y="103783"/>
                </a:lnTo>
                <a:lnTo>
                  <a:pt x="61348" y="103783"/>
                </a:lnTo>
                <a:lnTo>
                  <a:pt x="61348" y="103783"/>
                </a:lnTo>
                <a:lnTo>
                  <a:pt x="61348" y="104373"/>
                </a:lnTo>
                <a:lnTo>
                  <a:pt x="61348" y="104373"/>
                </a:lnTo>
                <a:lnTo>
                  <a:pt x="61348" y="104373"/>
                </a:lnTo>
                <a:lnTo>
                  <a:pt x="61078" y="104373"/>
                </a:lnTo>
                <a:lnTo>
                  <a:pt x="61078" y="104373"/>
                </a:lnTo>
                <a:lnTo>
                  <a:pt x="61078" y="104373"/>
                </a:lnTo>
                <a:lnTo>
                  <a:pt x="61078" y="104373"/>
                </a:lnTo>
                <a:lnTo>
                  <a:pt x="61078" y="104373"/>
                </a:lnTo>
                <a:lnTo>
                  <a:pt x="60808" y="104373"/>
                </a:lnTo>
                <a:lnTo>
                  <a:pt x="60808" y="104373"/>
                </a:lnTo>
                <a:lnTo>
                  <a:pt x="60808" y="104373"/>
                </a:lnTo>
                <a:lnTo>
                  <a:pt x="61078" y="104373"/>
                </a:lnTo>
                <a:lnTo>
                  <a:pt x="61078" y="104963"/>
                </a:lnTo>
                <a:lnTo>
                  <a:pt x="60808" y="104963"/>
                </a:lnTo>
                <a:lnTo>
                  <a:pt x="60808" y="104963"/>
                </a:lnTo>
                <a:lnTo>
                  <a:pt x="60808" y="104963"/>
                </a:lnTo>
                <a:lnTo>
                  <a:pt x="60808" y="104963"/>
                </a:lnTo>
                <a:lnTo>
                  <a:pt x="60539" y="104963"/>
                </a:lnTo>
                <a:lnTo>
                  <a:pt x="60539" y="104963"/>
                </a:lnTo>
                <a:lnTo>
                  <a:pt x="60539" y="104963"/>
                </a:lnTo>
                <a:lnTo>
                  <a:pt x="60539" y="104963"/>
                </a:lnTo>
                <a:lnTo>
                  <a:pt x="60539" y="104963"/>
                </a:lnTo>
                <a:lnTo>
                  <a:pt x="60134" y="104963"/>
                </a:lnTo>
                <a:lnTo>
                  <a:pt x="60134" y="105847"/>
                </a:lnTo>
                <a:lnTo>
                  <a:pt x="60134" y="105847"/>
                </a:lnTo>
                <a:lnTo>
                  <a:pt x="60134" y="104963"/>
                </a:lnTo>
                <a:lnTo>
                  <a:pt x="60134" y="104963"/>
                </a:lnTo>
                <a:lnTo>
                  <a:pt x="60134" y="105847"/>
                </a:lnTo>
                <a:lnTo>
                  <a:pt x="60134" y="105847"/>
                </a:lnTo>
                <a:lnTo>
                  <a:pt x="60134" y="105847"/>
                </a:lnTo>
                <a:lnTo>
                  <a:pt x="60134" y="106437"/>
                </a:lnTo>
                <a:lnTo>
                  <a:pt x="60134" y="106437"/>
                </a:lnTo>
                <a:lnTo>
                  <a:pt x="60134" y="106437"/>
                </a:lnTo>
                <a:lnTo>
                  <a:pt x="60134" y="107027"/>
                </a:lnTo>
                <a:lnTo>
                  <a:pt x="60134" y="107027"/>
                </a:lnTo>
                <a:lnTo>
                  <a:pt x="60134" y="107027"/>
                </a:lnTo>
                <a:lnTo>
                  <a:pt x="59865" y="107027"/>
                </a:lnTo>
                <a:lnTo>
                  <a:pt x="59865" y="107027"/>
                </a:lnTo>
                <a:lnTo>
                  <a:pt x="59865" y="107027"/>
                </a:lnTo>
                <a:lnTo>
                  <a:pt x="59865" y="107616"/>
                </a:lnTo>
                <a:lnTo>
                  <a:pt x="59865" y="107616"/>
                </a:lnTo>
                <a:lnTo>
                  <a:pt x="59865" y="107616"/>
                </a:lnTo>
                <a:lnTo>
                  <a:pt x="59865" y="107616"/>
                </a:lnTo>
                <a:lnTo>
                  <a:pt x="59865" y="108206"/>
                </a:lnTo>
                <a:lnTo>
                  <a:pt x="59865" y="108206"/>
                </a:lnTo>
                <a:lnTo>
                  <a:pt x="59865" y="108206"/>
                </a:lnTo>
                <a:lnTo>
                  <a:pt x="59865" y="108206"/>
                </a:lnTo>
                <a:lnTo>
                  <a:pt x="59865" y="108206"/>
                </a:lnTo>
                <a:lnTo>
                  <a:pt x="59865" y="108206"/>
                </a:lnTo>
                <a:lnTo>
                  <a:pt x="59865" y="108206"/>
                </a:lnTo>
                <a:lnTo>
                  <a:pt x="60134" y="108206"/>
                </a:lnTo>
                <a:lnTo>
                  <a:pt x="60134" y="108206"/>
                </a:lnTo>
                <a:lnTo>
                  <a:pt x="60134" y="108206"/>
                </a:lnTo>
                <a:lnTo>
                  <a:pt x="60134" y="108206"/>
                </a:lnTo>
                <a:lnTo>
                  <a:pt x="60134" y="108206"/>
                </a:lnTo>
                <a:lnTo>
                  <a:pt x="60134" y="108206"/>
                </a:lnTo>
                <a:lnTo>
                  <a:pt x="60134" y="109090"/>
                </a:lnTo>
                <a:lnTo>
                  <a:pt x="60134" y="109090"/>
                </a:lnTo>
                <a:lnTo>
                  <a:pt x="60134" y="109090"/>
                </a:lnTo>
                <a:lnTo>
                  <a:pt x="60134" y="109090"/>
                </a:lnTo>
                <a:lnTo>
                  <a:pt x="59865" y="109090"/>
                </a:lnTo>
                <a:lnTo>
                  <a:pt x="59865" y="109090"/>
                </a:lnTo>
                <a:lnTo>
                  <a:pt x="60134" y="109090"/>
                </a:lnTo>
                <a:lnTo>
                  <a:pt x="60134" y="109090"/>
                </a:lnTo>
                <a:lnTo>
                  <a:pt x="60134" y="109090"/>
                </a:lnTo>
                <a:lnTo>
                  <a:pt x="60134" y="109680"/>
                </a:lnTo>
                <a:lnTo>
                  <a:pt x="60134" y="109680"/>
                </a:lnTo>
                <a:lnTo>
                  <a:pt x="60134" y="109680"/>
                </a:lnTo>
                <a:lnTo>
                  <a:pt x="60134" y="109680"/>
                </a:lnTo>
                <a:lnTo>
                  <a:pt x="60134" y="109680"/>
                </a:lnTo>
                <a:lnTo>
                  <a:pt x="59865" y="109680"/>
                </a:lnTo>
                <a:lnTo>
                  <a:pt x="59865" y="110270"/>
                </a:lnTo>
                <a:lnTo>
                  <a:pt x="59865" y="110270"/>
                </a:lnTo>
                <a:lnTo>
                  <a:pt x="60134" y="110270"/>
                </a:lnTo>
                <a:lnTo>
                  <a:pt x="60134" y="110270"/>
                </a:lnTo>
                <a:lnTo>
                  <a:pt x="60134" y="110859"/>
                </a:lnTo>
                <a:lnTo>
                  <a:pt x="59865" y="110859"/>
                </a:lnTo>
                <a:lnTo>
                  <a:pt x="59865" y="110859"/>
                </a:lnTo>
                <a:lnTo>
                  <a:pt x="59865" y="110859"/>
                </a:lnTo>
                <a:lnTo>
                  <a:pt x="59865" y="110859"/>
                </a:lnTo>
                <a:lnTo>
                  <a:pt x="5986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1449"/>
                </a:lnTo>
                <a:lnTo>
                  <a:pt x="59595" y="111449"/>
                </a:lnTo>
                <a:lnTo>
                  <a:pt x="59595" y="111449"/>
                </a:lnTo>
                <a:lnTo>
                  <a:pt x="59595" y="111449"/>
                </a:lnTo>
                <a:lnTo>
                  <a:pt x="59595" y="111449"/>
                </a:lnTo>
                <a:lnTo>
                  <a:pt x="59595" y="112334"/>
                </a:lnTo>
                <a:lnTo>
                  <a:pt x="59325" y="112334"/>
                </a:lnTo>
                <a:lnTo>
                  <a:pt x="59325" y="112334"/>
                </a:lnTo>
                <a:lnTo>
                  <a:pt x="59325" y="112334"/>
                </a:lnTo>
                <a:lnTo>
                  <a:pt x="59325" y="112334"/>
                </a:lnTo>
                <a:lnTo>
                  <a:pt x="59595" y="112334"/>
                </a:lnTo>
                <a:lnTo>
                  <a:pt x="59595" y="112334"/>
                </a:lnTo>
                <a:lnTo>
                  <a:pt x="59325" y="112334"/>
                </a:lnTo>
                <a:lnTo>
                  <a:pt x="59325" y="112334"/>
                </a:lnTo>
                <a:lnTo>
                  <a:pt x="59325" y="112923"/>
                </a:lnTo>
                <a:lnTo>
                  <a:pt x="59325" y="112923"/>
                </a:lnTo>
                <a:lnTo>
                  <a:pt x="59325" y="112923"/>
                </a:lnTo>
                <a:lnTo>
                  <a:pt x="59325" y="112923"/>
                </a:lnTo>
                <a:lnTo>
                  <a:pt x="59056" y="112923"/>
                </a:lnTo>
                <a:lnTo>
                  <a:pt x="59056" y="112923"/>
                </a:lnTo>
                <a:lnTo>
                  <a:pt x="59325" y="112923"/>
                </a:lnTo>
                <a:lnTo>
                  <a:pt x="59325" y="113513"/>
                </a:lnTo>
                <a:lnTo>
                  <a:pt x="59056" y="113513"/>
                </a:lnTo>
                <a:lnTo>
                  <a:pt x="59056" y="113513"/>
                </a:lnTo>
                <a:lnTo>
                  <a:pt x="59325" y="113513"/>
                </a:lnTo>
                <a:lnTo>
                  <a:pt x="59325" y="113513"/>
                </a:lnTo>
                <a:lnTo>
                  <a:pt x="59056" y="113513"/>
                </a:lnTo>
                <a:lnTo>
                  <a:pt x="59056" y="114103"/>
                </a:lnTo>
                <a:lnTo>
                  <a:pt x="59056" y="114103"/>
                </a:lnTo>
                <a:lnTo>
                  <a:pt x="59056" y="114103"/>
                </a:lnTo>
                <a:lnTo>
                  <a:pt x="59056" y="114103"/>
                </a:lnTo>
                <a:lnTo>
                  <a:pt x="59325" y="114103"/>
                </a:lnTo>
                <a:lnTo>
                  <a:pt x="59325" y="114103"/>
                </a:lnTo>
                <a:lnTo>
                  <a:pt x="59325" y="114692"/>
                </a:lnTo>
                <a:lnTo>
                  <a:pt x="59056" y="114692"/>
                </a:lnTo>
                <a:lnTo>
                  <a:pt x="59056" y="114692"/>
                </a:lnTo>
                <a:lnTo>
                  <a:pt x="59056" y="114692"/>
                </a:lnTo>
                <a:lnTo>
                  <a:pt x="59056" y="114692"/>
                </a:lnTo>
                <a:lnTo>
                  <a:pt x="58651" y="114692"/>
                </a:lnTo>
                <a:lnTo>
                  <a:pt x="58651" y="114692"/>
                </a:lnTo>
                <a:lnTo>
                  <a:pt x="59056" y="114692"/>
                </a:lnTo>
                <a:lnTo>
                  <a:pt x="59056" y="114692"/>
                </a:lnTo>
                <a:lnTo>
                  <a:pt x="59056" y="114692"/>
                </a:lnTo>
                <a:lnTo>
                  <a:pt x="59056" y="115577"/>
                </a:lnTo>
                <a:lnTo>
                  <a:pt x="59056" y="115577"/>
                </a:lnTo>
                <a:lnTo>
                  <a:pt x="59056" y="115577"/>
                </a:lnTo>
                <a:lnTo>
                  <a:pt x="58651" y="115577"/>
                </a:lnTo>
                <a:lnTo>
                  <a:pt x="58651" y="115577"/>
                </a:lnTo>
                <a:lnTo>
                  <a:pt x="58651" y="115577"/>
                </a:lnTo>
                <a:lnTo>
                  <a:pt x="58651" y="116167"/>
                </a:lnTo>
                <a:lnTo>
                  <a:pt x="58651" y="116167"/>
                </a:lnTo>
                <a:lnTo>
                  <a:pt x="58651" y="116167"/>
                </a:lnTo>
                <a:lnTo>
                  <a:pt x="58382" y="116167"/>
                </a:lnTo>
                <a:lnTo>
                  <a:pt x="58382" y="116167"/>
                </a:lnTo>
                <a:lnTo>
                  <a:pt x="58382" y="116167"/>
                </a:lnTo>
                <a:lnTo>
                  <a:pt x="58382" y="116167"/>
                </a:lnTo>
                <a:lnTo>
                  <a:pt x="58382" y="116167"/>
                </a:lnTo>
                <a:lnTo>
                  <a:pt x="58382" y="116167"/>
                </a:lnTo>
                <a:lnTo>
                  <a:pt x="58112" y="116167"/>
                </a:lnTo>
                <a:lnTo>
                  <a:pt x="58112" y="116167"/>
                </a:lnTo>
                <a:lnTo>
                  <a:pt x="58112" y="116756"/>
                </a:lnTo>
                <a:lnTo>
                  <a:pt x="58112" y="116756"/>
                </a:lnTo>
                <a:lnTo>
                  <a:pt x="58112" y="116756"/>
                </a:lnTo>
                <a:lnTo>
                  <a:pt x="58382" y="116756"/>
                </a:lnTo>
                <a:lnTo>
                  <a:pt x="58382" y="116756"/>
                </a:lnTo>
                <a:lnTo>
                  <a:pt x="58382" y="117346"/>
                </a:lnTo>
                <a:lnTo>
                  <a:pt x="58382" y="117346"/>
                </a:lnTo>
                <a:lnTo>
                  <a:pt x="58382" y="117346"/>
                </a:lnTo>
                <a:lnTo>
                  <a:pt x="58382" y="117346"/>
                </a:lnTo>
                <a:lnTo>
                  <a:pt x="58382" y="117346"/>
                </a:lnTo>
                <a:lnTo>
                  <a:pt x="58382" y="117936"/>
                </a:lnTo>
                <a:lnTo>
                  <a:pt x="58382" y="117936"/>
                </a:lnTo>
                <a:lnTo>
                  <a:pt x="58382" y="117936"/>
                </a:lnTo>
                <a:lnTo>
                  <a:pt x="58382" y="117936"/>
                </a:lnTo>
                <a:lnTo>
                  <a:pt x="58382" y="117936"/>
                </a:lnTo>
                <a:lnTo>
                  <a:pt x="58112" y="117936"/>
                </a:lnTo>
                <a:lnTo>
                  <a:pt x="58112" y="118820"/>
                </a:lnTo>
                <a:lnTo>
                  <a:pt x="58112" y="118820"/>
                </a:lnTo>
                <a:lnTo>
                  <a:pt x="58112" y="118820"/>
                </a:lnTo>
                <a:lnTo>
                  <a:pt x="58112" y="118820"/>
                </a:lnTo>
                <a:lnTo>
                  <a:pt x="58112" y="119410"/>
                </a:lnTo>
                <a:lnTo>
                  <a:pt x="58112" y="119410"/>
                </a:lnTo>
                <a:lnTo>
                  <a:pt x="57842" y="119410"/>
                </a:lnTo>
                <a:lnTo>
                  <a:pt x="57842" y="119410"/>
                </a:lnTo>
                <a:lnTo>
                  <a:pt x="57842" y="119410"/>
                </a:lnTo>
                <a:lnTo>
                  <a:pt x="57842" y="119410"/>
                </a:lnTo>
                <a:lnTo>
                  <a:pt x="57842" y="119410"/>
                </a:lnTo>
                <a:lnTo>
                  <a:pt x="57573" y="119410"/>
                </a:lnTo>
                <a:lnTo>
                  <a:pt x="57573" y="119410"/>
                </a:lnTo>
                <a:lnTo>
                  <a:pt x="57573" y="119410"/>
                </a:lnTo>
                <a:lnTo>
                  <a:pt x="57573" y="119410"/>
                </a:lnTo>
                <a:lnTo>
                  <a:pt x="57573" y="119410"/>
                </a:lnTo>
                <a:lnTo>
                  <a:pt x="57573" y="119410"/>
                </a:lnTo>
                <a:lnTo>
                  <a:pt x="57573" y="119410"/>
                </a:lnTo>
                <a:lnTo>
                  <a:pt x="57573" y="120000"/>
                </a:lnTo>
                <a:lnTo>
                  <a:pt x="57168" y="120000"/>
                </a:lnTo>
                <a:lnTo>
                  <a:pt x="57168" y="120000"/>
                </a:lnTo>
                <a:lnTo>
                  <a:pt x="57168" y="119410"/>
                </a:lnTo>
                <a:lnTo>
                  <a:pt x="57168" y="119410"/>
                </a:lnTo>
                <a:lnTo>
                  <a:pt x="56898" y="119410"/>
                </a:lnTo>
                <a:lnTo>
                  <a:pt x="56898" y="120000"/>
                </a:lnTo>
                <a:lnTo>
                  <a:pt x="56898" y="120000"/>
                </a:lnTo>
                <a:lnTo>
                  <a:pt x="56898" y="120000"/>
                </a:lnTo>
                <a:lnTo>
                  <a:pt x="56898" y="120000"/>
                </a:lnTo>
                <a:lnTo>
                  <a:pt x="56629" y="120000"/>
                </a:lnTo>
                <a:lnTo>
                  <a:pt x="56629" y="120000"/>
                </a:lnTo>
                <a:lnTo>
                  <a:pt x="56629" y="120000"/>
                </a:lnTo>
                <a:lnTo>
                  <a:pt x="56629" y="120000"/>
                </a:lnTo>
                <a:lnTo>
                  <a:pt x="56629" y="120000"/>
                </a:lnTo>
                <a:lnTo>
                  <a:pt x="56629" y="120000"/>
                </a:lnTo>
                <a:lnTo>
                  <a:pt x="56359" y="120000"/>
                </a:lnTo>
                <a:lnTo>
                  <a:pt x="56359" y="120000"/>
                </a:lnTo>
                <a:lnTo>
                  <a:pt x="56359" y="120000"/>
                </a:lnTo>
                <a:lnTo>
                  <a:pt x="56089" y="120000"/>
                </a:lnTo>
                <a:lnTo>
                  <a:pt x="56089" y="119410"/>
                </a:lnTo>
                <a:lnTo>
                  <a:pt x="56089" y="119410"/>
                </a:lnTo>
                <a:lnTo>
                  <a:pt x="56089" y="119410"/>
                </a:lnTo>
                <a:lnTo>
                  <a:pt x="56089" y="119410"/>
                </a:lnTo>
                <a:lnTo>
                  <a:pt x="56089" y="119410"/>
                </a:lnTo>
                <a:lnTo>
                  <a:pt x="56089" y="119410"/>
                </a:lnTo>
                <a:lnTo>
                  <a:pt x="55685" y="119410"/>
                </a:lnTo>
                <a:lnTo>
                  <a:pt x="55685" y="119410"/>
                </a:lnTo>
                <a:lnTo>
                  <a:pt x="55685" y="119410"/>
                </a:lnTo>
                <a:lnTo>
                  <a:pt x="55685" y="119410"/>
                </a:lnTo>
                <a:lnTo>
                  <a:pt x="55685" y="119410"/>
                </a:lnTo>
                <a:lnTo>
                  <a:pt x="55685" y="119410"/>
                </a:lnTo>
                <a:lnTo>
                  <a:pt x="55685" y="118820"/>
                </a:lnTo>
                <a:lnTo>
                  <a:pt x="55415" y="118820"/>
                </a:lnTo>
                <a:lnTo>
                  <a:pt x="55415" y="119410"/>
                </a:lnTo>
                <a:lnTo>
                  <a:pt x="55415" y="119410"/>
                </a:lnTo>
                <a:lnTo>
                  <a:pt x="55415" y="119410"/>
                </a:lnTo>
                <a:lnTo>
                  <a:pt x="55146" y="119410"/>
                </a:lnTo>
                <a:lnTo>
                  <a:pt x="55146" y="119410"/>
                </a:lnTo>
                <a:lnTo>
                  <a:pt x="55146" y="118820"/>
                </a:lnTo>
                <a:lnTo>
                  <a:pt x="55146" y="118820"/>
                </a:lnTo>
                <a:lnTo>
                  <a:pt x="55146" y="118820"/>
                </a:lnTo>
                <a:lnTo>
                  <a:pt x="55146" y="118820"/>
                </a:lnTo>
                <a:lnTo>
                  <a:pt x="55146" y="118820"/>
                </a:lnTo>
                <a:lnTo>
                  <a:pt x="54876" y="118820"/>
                </a:lnTo>
                <a:lnTo>
                  <a:pt x="54876" y="118820"/>
                </a:lnTo>
                <a:lnTo>
                  <a:pt x="54876" y="118820"/>
                </a:lnTo>
                <a:lnTo>
                  <a:pt x="54876" y="118820"/>
                </a:lnTo>
                <a:lnTo>
                  <a:pt x="54876" y="118820"/>
                </a:lnTo>
                <a:lnTo>
                  <a:pt x="54606" y="118820"/>
                </a:lnTo>
                <a:lnTo>
                  <a:pt x="54606" y="118820"/>
                </a:lnTo>
                <a:lnTo>
                  <a:pt x="54606" y="118820"/>
                </a:lnTo>
                <a:lnTo>
                  <a:pt x="54606" y="117936"/>
                </a:lnTo>
                <a:lnTo>
                  <a:pt x="54606" y="117936"/>
                </a:lnTo>
                <a:lnTo>
                  <a:pt x="54606" y="118820"/>
                </a:lnTo>
                <a:lnTo>
                  <a:pt x="54202" y="118820"/>
                </a:lnTo>
                <a:lnTo>
                  <a:pt x="54202" y="118820"/>
                </a:lnTo>
                <a:lnTo>
                  <a:pt x="54202" y="118820"/>
                </a:lnTo>
                <a:lnTo>
                  <a:pt x="54202" y="118820"/>
                </a:lnTo>
                <a:lnTo>
                  <a:pt x="54606" y="118820"/>
                </a:lnTo>
                <a:lnTo>
                  <a:pt x="54606" y="118820"/>
                </a:lnTo>
                <a:lnTo>
                  <a:pt x="54202" y="118820"/>
                </a:lnTo>
                <a:lnTo>
                  <a:pt x="54202" y="118820"/>
                </a:lnTo>
                <a:lnTo>
                  <a:pt x="54202" y="118820"/>
                </a:lnTo>
                <a:lnTo>
                  <a:pt x="54202" y="118820"/>
                </a:lnTo>
                <a:lnTo>
                  <a:pt x="53932" y="118820"/>
                </a:lnTo>
                <a:lnTo>
                  <a:pt x="53932" y="118820"/>
                </a:lnTo>
                <a:lnTo>
                  <a:pt x="53932" y="118820"/>
                </a:lnTo>
                <a:lnTo>
                  <a:pt x="53932" y="118820"/>
                </a:lnTo>
                <a:lnTo>
                  <a:pt x="53932" y="118820"/>
                </a:lnTo>
                <a:lnTo>
                  <a:pt x="53932" y="117936"/>
                </a:lnTo>
                <a:lnTo>
                  <a:pt x="53932" y="117936"/>
                </a:lnTo>
                <a:lnTo>
                  <a:pt x="53932" y="117936"/>
                </a:lnTo>
                <a:lnTo>
                  <a:pt x="53932" y="117936"/>
                </a:lnTo>
                <a:lnTo>
                  <a:pt x="53932" y="117936"/>
                </a:lnTo>
                <a:lnTo>
                  <a:pt x="53932" y="117936"/>
                </a:lnTo>
                <a:lnTo>
                  <a:pt x="53662" y="117936"/>
                </a:lnTo>
                <a:lnTo>
                  <a:pt x="53662" y="117936"/>
                </a:lnTo>
                <a:lnTo>
                  <a:pt x="53662" y="117346"/>
                </a:lnTo>
                <a:lnTo>
                  <a:pt x="53662" y="117346"/>
                </a:lnTo>
                <a:lnTo>
                  <a:pt x="53662" y="117346"/>
                </a:lnTo>
                <a:lnTo>
                  <a:pt x="53662" y="117346"/>
                </a:lnTo>
                <a:lnTo>
                  <a:pt x="53662" y="117346"/>
                </a:lnTo>
                <a:lnTo>
                  <a:pt x="53662" y="116756"/>
                </a:lnTo>
                <a:lnTo>
                  <a:pt x="53662" y="116756"/>
                </a:lnTo>
                <a:lnTo>
                  <a:pt x="53662" y="116756"/>
                </a:lnTo>
                <a:lnTo>
                  <a:pt x="53662" y="116756"/>
                </a:lnTo>
                <a:lnTo>
                  <a:pt x="53662" y="116756"/>
                </a:lnTo>
                <a:lnTo>
                  <a:pt x="53662" y="116167"/>
                </a:lnTo>
                <a:lnTo>
                  <a:pt x="53662" y="116167"/>
                </a:lnTo>
                <a:lnTo>
                  <a:pt x="53393" y="116167"/>
                </a:lnTo>
                <a:lnTo>
                  <a:pt x="53393" y="116756"/>
                </a:lnTo>
                <a:lnTo>
                  <a:pt x="53393" y="116756"/>
                </a:lnTo>
                <a:lnTo>
                  <a:pt x="53393" y="116756"/>
                </a:lnTo>
                <a:lnTo>
                  <a:pt x="53393" y="116756"/>
                </a:lnTo>
                <a:lnTo>
                  <a:pt x="53393" y="116756"/>
                </a:lnTo>
                <a:lnTo>
                  <a:pt x="53393" y="116756"/>
                </a:lnTo>
                <a:lnTo>
                  <a:pt x="53123" y="116756"/>
                </a:lnTo>
                <a:lnTo>
                  <a:pt x="53123" y="116756"/>
                </a:lnTo>
                <a:lnTo>
                  <a:pt x="53123" y="116756"/>
                </a:lnTo>
                <a:lnTo>
                  <a:pt x="53123" y="116756"/>
                </a:lnTo>
                <a:lnTo>
                  <a:pt x="53123" y="116756"/>
                </a:lnTo>
                <a:lnTo>
                  <a:pt x="53123" y="116756"/>
                </a:lnTo>
                <a:lnTo>
                  <a:pt x="53123" y="116756"/>
                </a:lnTo>
                <a:lnTo>
                  <a:pt x="53123" y="116756"/>
                </a:lnTo>
                <a:lnTo>
                  <a:pt x="52719" y="116756"/>
                </a:lnTo>
                <a:lnTo>
                  <a:pt x="52719" y="116167"/>
                </a:lnTo>
                <a:lnTo>
                  <a:pt x="52719" y="116167"/>
                </a:lnTo>
                <a:lnTo>
                  <a:pt x="52719" y="116167"/>
                </a:lnTo>
                <a:lnTo>
                  <a:pt x="52719" y="116167"/>
                </a:lnTo>
                <a:lnTo>
                  <a:pt x="52449" y="116167"/>
                </a:lnTo>
                <a:lnTo>
                  <a:pt x="52449" y="116167"/>
                </a:lnTo>
                <a:lnTo>
                  <a:pt x="52449" y="116167"/>
                </a:lnTo>
                <a:lnTo>
                  <a:pt x="52449" y="115577"/>
                </a:lnTo>
                <a:lnTo>
                  <a:pt x="52449" y="115577"/>
                </a:lnTo>
                <a:lnTo>
                  <a:pt x="52449" y="115577"/>
                </a:lnTo>
                <a:lnTo>
                  <a:pt x="52449" y="116167"/>
                </a:lnTo>
                <a:lnTo>
                  <a:pt x="52179" y="116167"/>
                </a:lnTo>
                <a:lnTo>
                  <a:pt x="52179" y="116167"/>
                </a:lnTo>
                <a:lnTo>
                  <a:pt x="52179" y="116167"/>
                </a:lnTo>
                <a:lnTo>
                  <a:pt x="52179" y="116167"/>
                </a:lnTo>
                <a:lnTo>
                  <a:pt x="52179" y="116167"/>
                </a:lnTo>
                <a:lnTo>
                  <a:pt x="52179" y="116167"/>
                </a:lnTo>
                <a:lnTo>
                  <a:pt x="52179" y="115577"/>
                </a:lnTo>
                <a:lnTo>
                  <a:pt x="52179" y="115577"/>
                </a:lnTo>
                <a:lnTo>
                  <a:pt x="52179" y="115577"/>
                </a:lnTo>
                <a:lnTo>
                  <a:pt x="52179" y="115577"/>
                </a:lnTo>
                <a:lnTo>
                  <a:pt x="52179" y="115577"/>
                </a:lnTo>
                <a:lnTo>
                  <a:pt x="52179" y="115577"/>
                </a:lnTo>
                <a:lnTo>
                  <a:pt x="51910" y="115577"/>
                </a:lnTo>
                <a:lnTo>
                  <a:pt x="51910" y="115577"/>
                </a:lnTo>
                <a:lnTo>
                  <a:pt x="51910" y="115577"/>
                </a:lnTo>
                <a:lnTo>
                  <a:pt x="51640" y="115577"/>
                </a:lnTo>
                <a:lnTo>
                  <a:pt x="51640" y="115577"/>
                </a:lnTo>
                <a:lnTo>
                  <a:pt x="51640" y="115577"/>
                </a:lnTo>
                <a:lnTo>
                  <a:pt x="51640" y="115577"/>
                </a:lnTo>
                <a:lnTo>
                  <a:pt x="51640" y="115577"/>
                </a:lnTo>
                <a:lnTo>
                  <a:pt x="51235" y="115577"/>
                </a:lnTo>
                <a:lnTo>
                  <a:pt x="51235" y="115577"/>
                </a:lnTo>
                <a:lnTo>
                  <a:pt x="51235" y="114692"/>
                </a:lnTo>
                <a:lnTo>
                  <a:pt x="51235" y="114692"/>
                </a:lnTo>
                <a:lnTo>
                  <a:pt x="51235" y="115577"/>
                </a:lnTo>
                <a:lnTo>
                  <a:pt x="50966" y="115577"/>
                </a:lnTo>
                <a:lnTo>
                  <a:pt x="50966" y="115577"/>
                </a:lnTo>
                <a:lnTo>
                  <a:pt x="50966" y="115577"/>
                </a:lnTo>
                <a:lnTo>
                  <a:pt x="50966" y="115577"/>
                </a:lnTo>
                <a:lnTo>
                  <a:pt x="50696" y="115577"/>
                </a:lnTo>
                <a:lnTo>
                  <a:pt x="50696" y="115577"/>
                </a:lnTo>
                <a:lnTo>
                  <a:pt x="50696" y="114692"/>
                </a:lnTo>
                <a:lnTo>
                  <a:pt x="50696" y="114692"/>
                </a:lnTo>
                <a:lnTo>
                  <a:pt x="50696" y="114692"/>
                </a:lnTo>
                <a:lnTo>
                  <a:pt x="50696" y="114692"/>
                </a:lnTo>
                <a:lnTo>
                  <a:pt x="50426" y="114692"/>
                </a:lnTo>
                <a:lnTo>
                  <a:pt x="50426" y="114692"/>
                </a:lnTo>
                <a:lnTo>
                  <a:pt x="50426" y="114692"/>
                </a:lnTo>
                <a:lnTo>
                  <a:pt x="50426" y="114692"/>
                </a:lnTo>
                <a:lnTo>
                  <a:pt x="50426" y="114692"/>
                </a:lnTo>
                <a:lnTo>
                  <a:pt x="50157" y="114692"/>
                </a:lnTo>
                <a:lnTo>
                  <a:pt x="50157" y="114692"/>
                </a:lnTo>
                <a:lnTo>
                  <a:pt x="50157" y="114692"/>
                </a:lnTo>
                <a:lnTo>
                  <a:pt x="50157" y="114692"/>
                </a:lnTo>
                <a:lnTo>
                  <a:pt x="49752" y="114692"/>
                </a:lnTo>
                <a:lnTo>
                  <a:pt x="49752" y="114692"/>
                </a:lnTo>
                <a:lnTo>
                  <a:pt x="49752" y="114692"/>
                </a:lnTo>
                <a:lnTo>
                  <a:pt x="49752" y="114692"/>
                </a:lnTo>
                <a:lnTo>
                  <a:pt x="49752" y="114692"/>
                </a:lnTo>
                <a:lnTo>
                  <a:pt x="49752" y="114692"/>
                </a:lnTo>
                <a:lnTo>
                  <a:pt x="49752" y="114692"/>
                </a:lnTo>
                <a:lnTo>
                  <a:pt x="49483" y="114692"/>
                </a:lnTo>
                <a:lnTo>
                  <a:pt x="49483" y="114692"/>
                </a:lnTo>
                <a:lnTo>
                  <a:pt x="49483" y="114692"/>
                </a:lnTo>
                <a:lnTo>
                  <a:pt x="49483" y="114692"/>
                </a:lnTo>
                <a:lnTo>
                  <a:pt x="49483" y="114692"/>
                </a:lnTo>
                <a:lnTo>
                  <a:pt x="49213" y="114692"/>
                </a:lnTo>
                <a:lnTo>
                  <a:pt x="49213" y="114692"/>
                </a:lnTo>
                <a:lnTo>
                  <a:pt x="49213" y="114692"/>
                </a:lnTo>
                <a:lnTo>
                  <a:pt x="49213" y="114692"/>
                </a:lnTo>
                <a:lnTo>
                  <a:pt x="49213" y="115577"/>
                </a:lnTo>
                <a:lnTo>
                  <a:pt x="48943" y="115577"/>
                </a:lnTo>
                <a:lnTo>
                  <a:pt x="48943" y="115577"/>
                </a:lnTo>
                <a:lnTo>
                  <a:pt x="48943" y="115577"/>
                </a:lnTo>
                <a:lnTo>
                  <a:pt x="48943" y="115577"/>
                </a:lnTo>
                <a:lnTo>
                  <a:pt x="48943" y="115577"/>
                </a:lnTo>
                <a:lnTo>
                  <a:pt x="48943" y="115577"/>
                </a:lnTo>
                <a:lnTo>
                  <a:pt x="48674" y="115577"/>
                </a:lnTo>
                <a:lnTo>
                  <a:pt x="48674" y="115577"/>
                </a:lnTo>
                <a:lnTo>
                  <a:pt x="48674" y="115577"/>
                </a:lnTo>
                <a:lnTo>
                  <a:pt x="48269" y="115577"/>
                </a:lnTo>
                <a:lnTo>
                  <a:pt x="48269" y="114692"/>
                </a:lnTo>
                <a:lnTo>
                  <a:pt x="48269" y="114692"/>
                </a:lnTo>
                <a:lnTo>
                  <a:pt x="48269" y="114692"/>
                </a:lnTo>
                <a:lnTo>
                  <a:pt x="48269" y="114692"/>
                </a:lnTo>
                <a:lnTo>
                  <a:pt x="48269" y="114692"/>
                </a:lnTo>
                <a:lnTo>
                  <a:pt x="48000" y="114692"/>
                </a:lnTo>
                <a:lnTo>
                  <a:pt x="48000" y="114692"/>
                </a:lnTo>
                <a:lnTo>
                  <a:pt x="48000" y="114692"/>
                </a:lnTo>
                <a:lnTo>
                  <a:pt x="48269" y="114692"/>
                </a:lnTo>
                <a:lnTo>
                  <a:pt x="48269" y="114103"/>
                </a:lnTo>
                <a:lnTo>
                  <a:pt x="48269" y="114103"/>
                </a:lnTo>
                <a:lnTo>
                  <a:pt x="48269" y="114103"/>
                </a:lnTo>
                <a:lnTo>
                  <a:pt x="48269" y="114103"/>
                </a:lnTo>
                <a:lnTo>
                  <a:pt x="48269" y="114103"/>
                </a:lnTo>
                <a:lnTo>
                  <a:pt x="48269" y="114103"/>
                </a:lnTo>
                <a:lnTo>
                  <a:pt x="48269" y="114103"/>
                </a:lnTo>
                <a:lnTo>
                  <a:pt x="48269" y="114103"/>
                </a:lnTo>
                <a:lnTo>
                  <a:pt x="48269" y="114103"/>
                </a:lnTo>
                <a:lnTo>
                  <a:pt x="48000" y="114103"/>
                </a:lnTo>
                <a:lnTo>
                  <a:pt x="48000" y="114103"/>
                </a:lnTo>
                <a:lnTo>
                  <a:pt x="48000" y="114103"/>
                </a:lnTo>
                <a:lnTo>
                  <a:pt x="48000" y="114103"/>
                </a:lnTo>
                <a:lnTo>
                  <a:pt x="47730" y="114103"/>
                </a:lnTo>
                <a:lnTo>
                  <a:pt x="47730" y="113513"/>
                </a:lnTo>
                <a:lnTo>
                  <a:pt x="48000" y="113513"/>
                </a:lnTo>
                <a:lnTo>
                  <a:pt x="48000" y="113513"/>
                </a:lnTo>
                <a:lnTo>
                  <a:pt x="48000" y="113513"/>
                </a:lnTo>
                <a:lnTo>
                  <a:pt x="48000" y="112923"/>
                </a:lnTo>
                <a:lnTo>
                  <a:pt x="47730" y="112923"/>
                </a:lnTo>
                <a:lnTo>
                  <a:pt x="47730" y="112923"/>
                </a:lnTo>
                <a:lnTo>
                  <a:pt x="47730" y="112923"/>
                </a:lnTo>
                <a:lnTo>
                  <a:pt x="47730" y="112923"/>
                </a:lnTo>
                <a:lnTo>
                  <a:pt x="47460" y="112923"/>
                </a:lnTo>
                <a:lnTo>
                  <a:pt x="47460" y="112923"/>
                </a:lnTo>
                <a:lnTo>
                  <a:pt x="47460" y="112923"/>
                </a:lnTo>
                <a:lnTo>
                  <a:pt x="47460" y="112923"/>
                </a:lnTo>
                <a:lnTo>
                  <a:pt x="47460" y="112923"/>
                </a:lnTo>
                <a:lnTo>
                  <a:pt x="47460" y="112923"/>
                </a:lnTo>
                <a:lnTo>
                  <a:pt x="47460" y="112923"/>
                </a:lnTo>
                <a:lnTo>
                  <a:pt x="47460" y="112334"/>
                </a:lnTo>
                <a:lnTo>
                  <a:pt x="47191" y="112334"/>
                </a:lnTo>
                <a:lnTo>
                  <a:pt x="47191" y="112923"/>
                </a:lnTo>
                <a:lnTo>
                  <a:pt x="47191" y="112923"/>
                </a:lnTo>
                <a:lnTo>
                  <a:pt x="47191" y="112923"/>
                </a:lnTo>
                <a:lnTo>
                  <a:pt x="47191" y="112923"/>
                </a:lnTo>
                <a:lnTo>
                  <a:pt x="46786" y="112923"/>
                </a:lnTo>
                <a:lnTo>
                  <a:pt x="46786" y="112923"/>
                </a:lnTo>
                <a:lnTo>
                  <a:pt x="46786" y="112923"/>
                </a:lnTo>
                <a:lnTo>
                  <a:pt x="46786" y="112334"/>
                </a:lnTo>
                <a:lnTo>
                  <a:pt x="46786" y="112334"/>
                </a:lnTo>
                <a:lnTo>
                  <a:pt x="46786" y="112334"/>
                </a:lnTo>
                <a:lnTo>
                  <a:pt x="46786" y="112334"/>
                </a:lnTo>
                <a:lnTo>
                  <a:pt x="46786" y="112334"/>
                </a:lnTo>
                <a:lnTo>
                  <a:pt x="46786" y="112334"/>
                </a:lnTo>
                <a:lnTo>
                  <a:pt x="46786" y="112334"/>
                </a:lnTo>
                <a:lnTo>
                  <a:pt x="46786" y="111449"/>
                </a:lnTo>
                <a:lnTo>
                  <a:pt x="46516" y="111449"/>
                </a:lnTo>
                <a:lnTo>
                  <a:pt x="46516" y="111449"/>
                </a:lnTo>
                <a:lnTo>
                  <a:pt x="46516" y="111449"/>
                </a:lnTo>
                <a:lnTo>
                  <a:pt x="46516" y="111449"/>
                </a:lnTo>
                <a:lnTo>
                  <a:pt x="46516" y="111449"/>
                </a:lnTo>
                <a:lnTo>
                  <a:pt x="46516" y="110859"/>
                </a:lnTo>
                <a:lnTo>
                  <a:pt x="46516" y="110859"/>
                </a:lnTo>
                <a:lnTo>
                  <a:pt x="46247" y="110859"/>
                </a:lnTo>
                <a:lnTo>
                  <a:pt x="46247" y="110859"/>
                </a:lnTo>
                <a:lnTo>
                  <a:pt x="46247" y="110859"/>
                </a:lnTo>
                <a:lnTo>
                  <a:pt x="46247" y="110859"/>
                </a:lnTo>
                <a:lnTo>
                  <a:pt x="46247" y="110859"/>
                </a:lnTo>
                <a:lnTo>
                  <a:pt x="46247" y="110859"/>
                </a:lnTo>
                <a:lnTo>
                  <a:pt x="46247" y="110270"/>
                </a:lnTo>
                <a:lnTo>
                  <a:pt x="45977" y="110270"/>
                </a:lnTo>
                <a:lnTo>
                  <a:pt x="45977" y="110270"/>
                </a:lnTo>
                <a:lnTo>
                  <a:pt x="45977" y="110270"/>
                </a:lnTo>
                <a:lnTo>
                  <a:pt x="45707" y="110270"/>
                </a:lnTo>
                <a:lnTo>
                  <a:pt x="45707" y="110270"/>
                </a:lnTo>
                <a:lnTo>
                  <a:pt x="45707" y="110270"/>
                </a:lnTo>
                <a:lnTo>
                  <a:pt x="45707" y="109680"/>
                </a:lnTo>
                <a:lnTo>
                  <a:pt x="45707" y="109680"/>
                </a:lnTo>
                <a:lnTo>
                  <a:pt x="45707" y="109680"/>
                </a:lnTo>
                <a:lnTo>
                  <a:pt x="45707" y="109680"/>
                </a:lnTo>
                <a:lnTo>
                  <a:pt x="45303" y="109680"/>
                </a:lnTo>
                <a:lnTo>
                  <a:pt x="45303" y="109680"/>
                </a:lnTo>
                <a:lnTo>
                  <a:pt x="45707" y="109680"/>
                </a:lnTo>
                <a:lnTo>
                  <a:pt x="45707" y="109680"/>
                </a:lnTo>
                <a:lnTo>
                  <a:pt x="45707" y="109680"/>
                </a:lnTo>
                <a:lnTo>
                  <a:pt x="45707" y="109090"/>
                </a:lnTo>
                <a:lnTo>
                  <a:pt x="45707" y="109090"/>
                </a:lnTo>
                <a:lnTo>
                  <a:pt x="45303" y="109090"/>
                </a:lnTo>
                <a:lnTo>
                  <a:pt x="45303" y="109090"/>
                </a:lnTo>
                <a:lnTo>
                  <a:pt x="45303" y="109090"/>
                </a:lnTo>
                <a:lnTo>
                  <a:pt x="45303" y="109090"/>
                </a:lnTo>
                <a:lnTo>
                  <a:pt x="45303" y="109090"/>
                </a:lnTo>
                <a:lnTo>
                  <a:pt x="45303" y="109090"/>
                </a:lnTo>
                <a:lnTo>
                  <a:pt x="45303" y="109090"/>
                </a:lnTo>
                <a:lnTo>
                  <a:pt x="45303" y="108206"/>
                </a:lnTo>
                <a:lnTo>
                  <a:pt x="45303" y="108206"/>
                </a:lnTo>
                <a:lnTo>
                  <a:pt x="45303" y="108206"/>
                </a:lnTo>
                <a:lnTo>
                  <a:pt x="45303" y="108206"/>
                </a:lnTo>
                <a:lnTo>
                  <a:pt x="45303" y="108206"/>
                </a:lnTo>
                <a:lnTo>
                  <a:pt x="45303" y="107616"/>
                </a:lnTo>
                <a:lnTo>
                  <a:pt x="45033" y="107616"/>
                </a:lnTo>
                <a:lnTo>
                  <a:pt x="45033" y="107616"/>
                </a:lnTo>
                <a:lnTo>
                  <a:pt x="45033" y="107616"/>
                </a:lnTo>
                <a:lnTo>
                  <a:pt x="45033" y="107616"/>
                </a:lnTo>
                <a:lnTo>
                  <a:pt x="45033" y="107616"/>
                </a:lnTo>
                <a:lnTo>
                  <a:pt x="45033" y="107616"/>
                </a:lnTo>
                <a:lnTo>
                  <a:pt x="45033" y="107616"/>
                </a:lnTo>
                <a:lnTo>
                  <a:pt x="45033" y="107027"/>
                </a:lnTo>
                <a:lnTo>
                  <a:pt x="44764" y="107027"/>
                </a:lnTo>
                <a:lnTo>
                  <a:pt x="44764" y="107027"/>
                </a:lnTo>
                <a:lnTo>
                  <a:pt x="44764" y="107027"/>
                </a:lnTo>
                <a:lnTo>
                  <a:pt x="44764" y="107027"/>
                </a:lnTo>
                <a:lnTo>
                  <a:pt x="44764" y="107027"/>
                </a:lnTo>
                <a:lnTo>
                  <a:pt x="44494" y="107027"/>
                </a:lnTo>
                <a:lnTo>
                  <a:pt x="44494" y="107027"/>
                </a:lnTo>
                <a:lnTo>
                  <a:pt x="44494" y="107027"/>
                </a:lnTo>
                <a:lnTo>
                  <a:pt x="44494" y="107027"/>
                </a:lnTo>
                <a:lnTo>
                  <a:pt x="44494" y="107027"/>
                </a:lnTo>
                <a:lnTo>
                  <a:pt x="44494" y="106437"/>
                </a:lnTo>
                <a:lnTo>
                  <a:pt x="44224" y="106437"/>
                </a:lnTo>
                <a:lnTo>
                  <a:pt x="44224" y="106437"/>
                </a:lnTo>
                <a:lnTo>
                  <a:pt x="44224" y="106437"/>
                </a:lnTo>
                <a:lnTo>
                  <a:pt x="44224" y="106437"/>
                </a:lnTo>
                <a:lnTo>
                  <a:pt x="44224" y="105847"/>
                </a:lnTo>
                <a:lnTo>
                  <a:pt x="44224" y="105847"/>
                </a:lnTo>
                <a:lnTo>
                  <a:pt x="44224" y="105847"/>
                </a:lnTo>
                <a:lnTo>
                  <a:pt x="44224" y="105847"/>
                </a:lnTo>
                <a:lnTo>
                  <a:pt x="44224" y="105847"/>
                </a:lnTo>
                <a:lnTo>
                  <a:pt x="44224" y="105847"/>
                </a:lnTo>
                <a:lnTo>
                  <a:pt x="43820" y="105847"/>
                </a:lnTo>
                <a:lnTo>
                  <a:pt x="43820" y="104963"/>
                </a:lnTo>
                <a:lnTo>
                  <a:pt x="43820" y="104963"/>
                </a:lnTo>
                <a:lnTo>
                  <a:pt x="43820" y="104963"/>
                </a:lnTo>
                <a:lnTo>
                  <a:pt x="43820" y="104963"/>
                </a:lnTo>
                <a:lnTo>
                  <a:pt x="43820" y="104963"/>
                </a:lnTo>
                <a:lnTo>
                  <a:pt x="43820" y="104373"/>
                </a:lnTo>
                <a:lnTo>
                  <a:pt x="43820" y="104373"/>
                </a:lnTo>
                <a:lnTo>
                  <a:pt x="43820" y="104373"/>
                </a:lnTo>
                <a:lnTo>
                  <a:pt x="43820" y="104373"/>
                </a:lnTo>
                <a:lnTo>
                  <a:pt x="43820" y="104373"/>
                </a:lnTo>
                <a:lnTo>
                  <a:pt x="43820" y="104373"/>
                </a:lnTo>
                <a:lnTo>
                  <a:pt x="43550" y="104373"/>
                </a:lnTo>
                <a:lnTo>
                  <a:pt x="43550" y="104373"/>
                </a:lnTo>
                <a:lnTo>
                  <a:pt x="43550" y="103783"/>
                </a:lnTo>
                <a:lnTo>
                  <a:pt x="43550" y="103783"/>
                </a:lnTo>
                <a:lnTo>
                  <a:pt x="43550" y="103783"/>
                </a:lnTo>
                <a:lnTo>
                  <a:pt x="43550" y="103783"/>
                </a:lnTo>
                <a:lnTo>
                  <a:pt x="43550" y="103783"/>
                </a:lnTo>
                <a:lnTo>
                  <a:pt x="43550" y="103783"/>
                </a:lnTo>
                <a:lnTo>
                  <a:pt x="43280" y="103783"/>
                </a:lnTo>
                <a:lnTo>
                  <a:pt x="43280" y="103783"/>
                </a:lnTo>
                <a:lnTo>
                  <a:pt x="43280" y="103783"/>
                </a:lnTo>
                <a:lnTo>
                  <a:pt x="43280" y="103783"/>
                </a:lnTo>
                <a:lnTo>
                  <a:pt x="43280" y="103194"/>
                </a:lnTo>
                <a:lnTo>
                  <a:pt x="43280" y="103194"/>
                </a:lnTo>
                <a:lnTo>
                  <a:pt x="43280" y="103194"/>
                </a:lnTo>
                <a:lnTo>
                  <a:pt x="43011" y="103194"/>
                </a:lnTo>
                <a:lnTo>
                  <a:pt x="43011" y="103194"/>
                </a:lnTo>
                <a:lnTo>
                  <a:pt x="43011" y="103194"/>
                </a:lnTo>
                <a:lnTo>
                  <a:pt x="43011" y="103194"/>
                </a:lnTo>
                <a:lnTo>
                  <a:pt x="42741" y="103194"/>
                </a:lnTo>
                <a:lnTo>
                  <a:pt x="42741" y="103194"/>
                </a:lnTo>
                <a:lnTo>
                  <a:pt x="42741" y="103194"/>
                </a:lnTo>
                <a:lnTo>
                  <a:pt x="42741" y="103194"/>
                </a:lnTo>
                <a:lnTo>
                  <a:pt x="42741" y="102604"/>
                </a:lnTo>
                <a:lnTo>
                  <a:pt x="42741" y="102604"/>
                </a:lnTo>
                <a:lnTo>
                  <a:pt x="42741" y="102604"/>
                </a:lnTo>
                <a:lnTo>
                  <a:pt x="42741" y="102604"/>
                </a:lnTo>
                <a:lnTo>
                  <a:pt x="42337" y="102604"/>
                </a:lnTo>
                <a:lnTo>
                  <a:pt x="42337" y="102604"/>
                </a:lnTo>
                <a:lnTo>
                  <a:pt x="42741" y="102604"/>
                </a:lnTo>
                <a:lnTo>
                  <a:pt x="42741" y="102604"/>
                </a:lnTo>
                <a:lnTo>
                  <a:pt x="42741" y="101719"/>
                </a:lnTo>
                <a:lnTo>
                  <a:pt x="42741" y="101719"/>
                </a:lnTo>
                <a:lnTo>
                  <a:pt x="42337" y="101719"/>
                </a:lnTo>
                <a:lnTo>
                  <a:pt x="42337" y="101719"/>
                </a:lnTo>
                <a:lnTo>
                  <a:pt x="42337" y="101719"/>
                </a:lnTo>
                <a:lnTo>
                  <a:pt x="42337" y="101719"/>
                </a:lnTo>
                <a:lnTo>
                  <a:pt x="42337" y="101130"/>
                </a:lnTo>
                <a:lnTo>
                  <a:pt x="42337" y="101130"/>
                </a:lnTo>
                <a:lnTo>
                  <a:pt x="42067" y="101130"/>
                </a:lnTo>
                <a:lnTo>
                  <a:pt x="42067" y="101130"/>
                </a:lnTo>
                <a:lnTo>
                  <a:pt x="42067" y="101130"/>
                </a:lnTo>
                <a:lnTo>
                  <a:pt x="42067" y="101130"/>
                </a:lnTo>
                <a:lnTo>
                  <a:pt x="42067" y="101130"/>
                </a:lnTo>
                <a:lnTo>
                  <a:pt x="42067" y="101130"/>
                </a:lnTo>
                <a:lnTo>
                  <a:pt x="42067" y="101130"/>
                </a:lnTo>
                <a:lnTo>
                  <a:pt x="41797" y="101130"/>
                </a:lnTo>
                <a:lnTo>
                  <a:pt x="41797" y="100540"/>
                </a:lnTo>
                <a:lnTo>
                  <a:pt x="41797" y="100540"/>
                </a:lnTo>
                <a:lnTo>
                  <a:pt x="41797" y="100540"/>
                </a:lnTo>
                <a:lnTo>
                  <a:pt x="41797" y="100540"/>
                </a:lnTo>
                <a:lnTo>
                  <a:pt x="41797" y="100540"/>
                </a:lnTo>
                <a:lnTo>
                  <a:pt x="41797" y="99950"/>
                </a:lnTo>
                <a:lnTo>
                  <a:pt x="41797" y="99950"/>
                </a:lnTo>
                <a:lnTo>
                  <a:pt x="41797" y="99950"/>
                </a:lnTo>
                <a:lnTo>
                  <a:pt x="41797" y="99950"/>
                </a:lnTo>
                <a:lnTo>
                  <a:pt x="41797" y="99950"/>
                </a:lnTo>
                <a:lnTo>
                  <a:pt x="41797" y="99361"/>
                </a:lnTo>
                <a:lnTo>
                  <a:pt x="41797" y="99361"/>
                </a:lnTo>
                <a:lnTo>
                  <a:pt x="41797" y="99361"/>
                </a:lnTo>
                <a:lnTo>
                  <a:pt x="41797" y="99361"/>
                </a:lnTo>
                <a:lnTo>
                  <a:pt x="41797" y="98476"/>
                </a:lnTo>
                <a:lnTo>
                  <a:pt x="41797" y="98476"/>
                </a:lnTo>
                <a:lnTo>
                  <a:pt x="41797" y="99361"/>
                </a:lnTo>
                <a:lnTo>
                  <a:pt x="41797" y="99361"/>
                </a:lnTo>
                <a:lnTo>
                  <a:pt x="41797" y="99361"/>
                </a:lnTo>
                <a:lnTo>
                  <a:pt x="41797" y="99361"/>
                </a:lnTo>
                <a:lnTo>
                  <a:pt x="41528" y="99361"/>
                </a:lnTo>
                <a:lnTo>
                  <a:pt x="41528" y="99361"/>
                </a:lnTo>
                <a:lnTo>
                  <a:pt x="41528" y="99361"/>
                </a:lnTo>
                <a:lnTo>
                  <a:pt x="41258" y="99361"/>
                </a:lnTo>
                <a:lnTo>
                  <a:pt x="41258" y="99361"/>
                </a:lnTo>
                <a:lnTo>
                  <a:pt x="41528" y="99361"/>
                </a:lnTo>
                <a:lnTo>
                  <a:pt x="41528" y="99361"/>
                </a:lnTo>
                <a:lnTo>
                  <a:pt x="41258" y="99361"/>
                </a:lnTo>
                <a:lnTo>
                  <a:pt x="41258" y="98476"/>
                </a:lnTo>
                <a:lnTo>
                  <a:pt x="41258" y="98476"/>
                </a:lnTo>
                <a:lnTo>
                  <a:pt x="41258" y="98476"/>
                </a:lnTo>
                <a:lnTo>
                  <a:pt x="41258" y="98476"/>
                </a:lnTo>
                <a:lnTo>
                  <a:pt x="41258" y="98476"/>
                </a:lnTo>
                <a:lnTo>
                  <a:pt x="41258" y="97886"/>
                </a:lnTo>
                <a:lnTo>
                  <a:pt x="41258" y="97886"/>
                </a:lnTo>
                <a:lnTo>
                  <a:pt x="41258" y="97886"/>
                </a:lnTo>
                <a:lnTo>
                  <a:pt x="41258" y="97886"/>
                </a:lnTo>
                <a:lnTo>
                  <a:pt x="41258" y="97886"/>
                </a:lnTo>
                <a:lnTo>
                  <a:pt x="41258" y="97886"/>
                </a:lnTo>
                <a:lnTo>
                  <a:pt x="41258" y="97886"/>
                </a:lnTo>
                <a:lnTo>
                  <a:pt x="41258" y="97886"/>
                </a:lnTo>
                <a:lnTo>
                  <a:pt x="41258" y="97886"/>
                </a:lnTo>
                <a:lnTo>
                  <a:pt x="40853" y="97886"/>
                </a:lnTo>
                <a:lnTo>
                  <a:pt x="40853" y="97886"/>
                </a:lnTo>
                <a:lnTo>
                  <a:pt x="40853" y="97886"/>
                </a:lnTo>
                <a:lnTo>
                  <a:pt x="40853" y="97886"/>
                </a:lnTo>
                <a:lnTo>
                  <a:pt x="40584" y="97886"/>
                </a:lnTo>
                <a:lnTo>
                  <a:pt x="40584" y="97886"/>
                </a:lnTo>
                <a:lnTo>
                  <a:pt x="40584" y="97886"/>
                </a:lnTo>
                <a:lnTo>
                  <a:pt x="40584" y="97886"/>
                </a:lnTo>
                <a:lnTo>
                  <a:pt x="40584" y="97297"/>
                </a:lnTo>
                <a:lnTo>
                  <a:pt x="40584" y="97297"/>
                </a:lnTo>
                <a:lnTo>
                  <a:pt x="40584" y="97297"/>
                </a:lnTo>
                <a:lnTo>
                  <a:pt x="40584" y="97297"/>
                </a:lnTo>
                <a:lnTo>
                  <a:pt x="40584" y="97297"/>
                </a:lnTo>
                <a:lnTo>
                  <a:pt x="40584" y="97297"/>
                </a:lnTo>
                <a:lnTo>
                  <a:pt x="40584" y="96707"/>
                </a:lnTo>
                <a:lnTo>
                  <a:pt x="40584" y="96707"/>
                </a:lnTo>
                <a:lnTo>
                  <a:pt x="40584" y="96707"/>
                </a:lnTo>
                <a:lnTo>
                  <a:pt x="40584" y="96707"/>
                </a:lnTo>
                <a:lnTo>
                  <a:pt x="40584" y="96117"/>
                </a:lnTo>
                <a:lnTo>
                  <a:pt x="40584" y="96117"/>
                </a:lnTo>
                <a:lnTo>
                  <a:pt x="40584" y="96117"/>
                </a:lnTo>
                <a:lnTo>
                  <a:pt x="40584" y="96117"/>
                </a:lnTo>
                <a:lnTo>
                  <a:pt x="40584" y="95233"/>
                </a:lnTo>
                <a:lnTo>
                  <a:pt x="40584" y="95233"/>
                </a:lnTo>
                <a:lnTo>
                  <a:pt x="40584" y="95233"/>
                </a:lnTo>
                <a:lnTo>
                  <a:pt x="40584" y="94643"/>
                </a:lnTo>
                <a:lnTo>
                  <a:pt x="40584" y="94643"/>
                </a:lnTo>
                <a:lnTo>
                  <a:pt x="40584" y="94643"/>
                </a:lnTo>
                <a:lnTo>
                  <a:pt x="40584" y="94643"/>
                </a:lnTo>
                <a:lnTo>
                  <a:pt x="40584" y="94643"/>
                </a:lnTo>
                <a:lnTo>
                  <a:pt x="40584" y="94643"/>
                </a:lnTo>
                <a:lnTo>
                  <a:pt x="40314" y="94643"/>
                </a:lnTo>
                <a:lnTo>
                  <a:pt x="40314" y="94643"/>
                </a:lnTo>
                <a:lnTo>
                  <a:pt x="40314" y="94054"/>
                </a:lnTo>
                <a:lnTo>
                  <a:pt x="40314" y="94054"/>
                </a:lnTo>
                <a:lnTo>
                  <a:pt x="40584" y="94054"/>
                </a:lnTo>
                <a:lnTo>
                  <a:pt x="40584" y="94054"/>
                </a:lnTo>
                <a:lnTo>
                  <a:pt x="40584" y="93464"/>
                </a:lnTo>
                <a:lnTo>
                  <a:pt x="40584" y="93464"/>
                </a:lnTo>
                <a:lnTo>
                  <a:pt x="40314" y="93464"/>
                </a:lnTo>
                <a:lnTo>
                  <a:pt x="40314" y="93464"/>
                </a:lnTo>
                <a:lnTo>
                  <a:pt x="40314" y="93464"/>
                </a:lnTo>
                <a:lnTo>
                  <a:pt x="40314" y="93464"/>
                </a:lnTo>
                <a:lnTo>
                  <a:pt x="40314" y="93464"/>
                </a:lnTo>
                <a:lnTo>
                  <a:pt x="40314" y="93464"/>
                </a:lnTo>
                <a:lnTo>
                  <a:pt x="40314" y="94054"/>
                </a:lnTo>
                <a:lnTo>
                  <a:pt x="40314" y="94054"/>
                </a:lnTo>
                <a:lnTo>
                  <a:pt x="40314" y="94054"/>
                </a:lnTo>
                <a:lnTo>
                  <a:pt x="40314" y="94054"/>
                </a:lnTo>
                <a:lnTo>
                  <a:pt x="40314" y="94054"/>
                </a:lnTo>
                <a:lnTo>
                  <a:pt x="40044" y="94054"/>
                </a:lnTo>
                <a:lnTo>
                  <a:pt x="40044" y="94054"/>
                </a:lnTo>
                <a:lnTo>
                  <a:pt x="40044" y="94054"/>
                </a:lnTo>
                <a:lnTo>
                  <a:pt x="40044" y="93464"/>
                </a:lnTo>
                <a:lnTo>
                  <a:pt x="40044" y="93464"/>
                </a:lnTo>
                <a:lnTo>
                  <a:pt x="39775" y="93464"/>
                </a:lnTo>
                <a:lnTo>
                  <a:pt x="39775" y="93464"/>
                </a:lnTo>
                <a:lnTo>
                  <a:pt x="39775" y="93464"/>
                </a:lnTo>
                <a:lnTo>
                  <a:pt x="39775" y="93464"/>
                </a:lnTo>
                <a:lnTo>
                  <a:pt x="39775" y="93464"/>
                </a:lnTo>
                <a:lnTo>
                  <a:pt x="39775" y="92874"/>
                </a:lnTo>
                <a:lnTo>
                  <a:pt x="40044" y="92874"/>
                </a:lnTo>
                <a:lnTo>
                  <a:pt x="40044" y="92874"/>
                </a:lnTo>
                <a:lnTo>
                  <a:pt x="39775" y="92874"/>
                </a:lnTo>
                <a:lnTo>
                  <a:pt x="39775" y="92874"/>
                </a:lnTo>
                <a:lnTo>
                  <a:pt x="39775" y="92874"/>
                </a:lnTo>
                <a:lnTo>
                  <a:pt x="39775" y="92874"/>
                </a:lnTo>
                <a:lnTo>
                  <a:pt x="39775" y="92874"/>
                </a:lnTo>
                <a:lnTo>
                  <a:pt x="39775" y="91990"/>
                </a:lnTo>
                <a:lnTo>
                  <a:pt x="39775" y="91990"/>
                </a:lnTo>
                <a:lnTo>
                  <a:pt x="39775" y="91990"/>
                </a:lnTo>
                <a:lnTo>
                  <a:pt x="39775" y="91990"/>
                </a:lnTo>
                <a:lnTo>
                  <a:pt x="39775" y="91990"/>
                </a:lnTo>
                <a:lnTo>
                  <a:pt x="39775" y="91400"/>
                </a:lnTo>
                <a:lnTo>
                  <a:pt x="39775" y="91400"/>
                </a:lnTo>
                <a:lnTo>
                  <a:pt x="39775" y="91400"/>
                </a:lnTo>
                <a:lnTo>
                  <a:pt x="39775" y="91400"/>
                </a:lnTo>
                <a:lnTo>
                  <a:pt x="39775" y="91400"/>
                </a:lnTo>
                <a:lnTo>
                  <a:pt x="39775" y="91990"/>
                </a:lnTo>
                <a:lnTo>
                  <a:pt x="39370" y="91990"/>
                </a:lnTo>
                <a:lnTo>
                  <a:pt x="39370" y="91990"/>
                </a:lnTo>
                <a:lnTo>
                  <a:pt x="39370" y="91990"/>
                </a:lnTo>
                <a:lnTo>
                  <a:pt x="39370" y="91990"/>
                </a:lnTo>
                <a:lnTo>
                  <a:pt x="39370" y="91990"/>
                </a:lnTo>
                <a:lnTo>
                  <a:pt x="39370" y="91400"/>
                </a:lnTo>
                <a:lnTo>
                  <a:pt x="39370" y="91400"/>
                </a:lnTo>
                <a:lnTo>
                  <a:pt x="39370" y="91400"/>
                </a:lnTo>
                <a:lnTo>
                  <a:pt x="39101" y="91400"/>
                </a:lnTo>
                <a:lnTo>
                  <a:pt x="39101" y="91400"/>
                </a:lnTo>
                <a:lnTo>
                  <a:pt x="39101" y="91400"/>
                </a:lnTo>
                <a:lnTo>
                  <a:pt x="39101" y="91400"/>
                </a:lnTo>
                <a:lnTo>
                  <a:pt x="39101" y="91400"/>
                </a:lnTo>
                <a:lnTo>
                  <a:pt x="38831" y="91400"/>
                </a:lnTo>
                <a:lnTo>
                  <a:pt x="38831" y="91400"/>
                </a:lnTo>
                <a:lnTo>
                  <a:pt x="38831" y="91400"/>
                </a:lnTo>
                <a:lnTo>
                  <a:pt x="38831" y="91400"/>
                </a:lnTo>
                <a:lnTo>
                  <a:pt x="38831" y="91400"/>
                </a:lnTo>
                <a:lnTo>
                  <a:pt x="38831" y="90810"/>
                </a:lnTo>
                <a:lnTo>
                  <a:pt x="38831" y="90810"/>
                </a:lnTo>
                <a:lnTo>
                  <a:pt x="38561" y="90810"/>
                </a:lnTo>
                <a:lnTo>
                  <a:pt x="38561" y="90810"/>
                </a:lnTo>
                <a:lnTo>
                  <a:pt x="38561" y="91400"/>
                </a:lnTo>
                <a:lnTo>
                  <a:pt x="38561" y="91400"/>
                </a:lnTo>
                <a:lnTo>
                  <a:pt x="38561" y="91400"/>
                </a:lnTo>
                <a:lnTo>
                  <a:pt x="38561" y="91400"/>
                </a:lnTo>
                <a:lnTo>
                  <a:pt x="38561" y="91400"/>
                </a:lnTo>
                <a:lnTo>
                  <a:pt x="38561" y="90810"/>
                </a:lnTo>
                <a:lnTo>
                  <a:pt x="38561" y="90810"/>
                </a:lnTo>
                <a:lnTo>
                  <a:pt x="38561" y="90810"/>
                </a:lnTo>
                <a:lnTo>
                  <a:pt x="38561" y="90810"/>
                </a:lnTo>
                <a:lnTo>
                  <a:pt x="38561" y="90810"/>
                </a:lnTo>
                <a:lnTo>
                  <a:pt x="38561" y="90221"/>
                </a:lnTo>
                <a:lnTo>
                  <a:pt x="38561" y="90221"/>
                </a:lnTo>
                <a:lnTo>
                  <a:pt x="38561" y="90221"/>
                </a:lnTo>
                <a:lnTo>
                  <a:pt x="38561" y="90221"/>
                </a:lnTo>
                <a:lnTo>
                  <a:pt x="38561" y="89631"/>
                </a:lnTo>
                <a:lnTo>
                  <a:pt x="38561" y="89631"/>
                </a:lnTo>
                <a:lnTo>
                  <a:pt x="38561" y="89631"/>
                </a:lnTo>
                <a:lnTo>
                  <a:pt x="38561" y="89631"/>
                </a:lnTo>
                <a:lnTo>
                  <a:pt x="38561" y="88746"/>
                </a:lnTo>
                <a:lnTo>
                  <a:pt x="38561" y="88746"/>
                </a:lnTo>
                <a:lnTo>
                  <a:pt x="38561" y="89631"/>
                </a:lnTo>
                <a:lnTo>
                  <a:pt x="38561" y="89631"/>
                </a:lnTo>
                <a:lnTo>
                  <a:pt x="38292" y="89631"/>
                </a:lnTo>
                <a:lnTo>
                  <a:pt x="38292" y="89631"/>
                </a:lnTo>
                <a:lnTo>
                  <a:pt x="38292" y="89631"/>
                </a:lnTo>
                <a:lnTo>
                  <a:pt x="38292" y="89631"/>
                </a:lnTo>
                <a:lnTo>
                  <a:pt x="37887" y="89631"/>
                </a:lnTo>
                <a:lnTo>
                  <a:pt x="37887" y="88746"/>
                </a:lnTo>
                <a:lnTo>
                  <a:pt x="37887" y="88746"/>
                </a:lnTo>
                <a:lnTo>
                  <a:pt x="37887" y="88746"/>
                </a:lnTo>
                <a:lnTo>
                  <a:pt x="37887" y="88746"/>
                </a:lnTo>
                <a:lnTo>
                  <a:pt x="37887" y="88746"/>
                </a:lnTo>
                <a:lnTo>
                  <a:pt x="37887" y="88157"/>
                </a:lnTo>
                <a:lnTo>
                  <a:pt x="37887" y="88157"/>
                </a:lnTo>
                <a:lnTo>
                  <a:pt x="37617" y="88157"/>
                </a:lnTo>
                <a:lnTo>
                  <a:pt x="37617" y="88157"/>
                </a:lnTo>
                <a:lnTo>
                  <a:pt x="37617" y="88157"/>
                </a:lnTo>
                <a:lnTo>
                  <a:pt x="37617" y="88157"/>
                </a:lnTo>
                <a:lnTo>
                  <a:pt x="37617" y="88157"/>
                </a:lnTo>
                <a:lnTo>
                  <a:pt x="37617" y="88157"/>
                </a:lnTo>
                <a:lnTo>
                  <a:pt x="37617" y="87567"/>
                </a:lnTo>
                <a:lnTo>
                  <a:pt x="37617" y="87567"/>
                </a:lnTo>
                <a:lnTo>
                  <a:pt x="37617" y="87567"/>
                </a:lnTo>
                <a:lnTo>
                  <a:pt x="37617" y="86977"/>
                </a:lnTo>
                <a:lnTo>
                  <a:pt x="37617" y="86977"/>
                </a:lnTo>
                <a:lnTo>
                  <a:pt x="37348" y="86977"/>
                </a:lnTo>
                <a:lnTo>
                  <a:pt x="37348" y="86977"/>
                </a:lnTo>
                <a:lnTo>
                  <a:pt x="37617" y="86977"/>
                </a:lnTo>
                <a:lnTo>
                  <a:pt x="37617" y="86977"/>
                </a:lnTo>
                <a:lnTo>
                  <a:pt x="37617" y="86977"/>
                </a:lnTo>
                <a:lnTo>
                  <a:pt x="37617" y="86388"/>
                </a:lnTo>
                <a:lnTo>
                  <a:pt x="37617" y="86388"/>
                </a:lnTo>
                <a:lnTo>
                  <a:pt x="37617" y="86388"/>
                </a:lnTo>
                <a:lnTo>
                  <a:pt x="37617" y="86388"/>
                </a:lnTo>
                <a:lnTo>
                  <a:pt x="37617" y="85503"/>
                </a:lnTo>
                <a:lnTo>
                  <a:pt x="37617" y="85503"/>
                </a:lnTo>
                <a:lnTo>
                  <a:pt x="37887" y="85503"/>
                </a:lnTo>
                <a:lnTo>
                  <a:pt x="37887" y="85503"/>
                </a:lnTo>
                <a:lnTo>
                  <a:pt x="37617" y="85503"/>
                </a:lnTo>
                <a:lnTo>
                  <a:pt x="37617" y="85503"/>
                </a:lnTo>
                <a:lnTo>
                  <a:pt x="37887" y="85503"/>
                </a:lnTo>
                <a:lnTo>
                  <a:pt x="37887" y="85503"/>
                </a:lnTo>
                <a:lnTo>
                  <a:pt x="37887" y="85503"/>
                </a:lnTo>
                <a:lnTo>
                  <a:pt x="37887" y="84914"/>
                </a:lnTo>
                <a:lnTo>
                  <a:pt x="37887" y="84914"/>
                </a:lnTo>
                <a:lnTo>
                  <a:pt x="37887" y="84914"/>
                </a:lnTo>
                <a:lnTo>
                  <a:pt x="37887" y="84914"/>
                </a:lnTo>
                <a:lnTo>
                  <a:pt x="37887" y="84914"/>
                </a:lnTo>
                <a:lnTo>
                  <a:pt x="37887" y="84914"/>
                </a:lnTo>
                <a:lnTo>
                  <a:pt x="37887" y="84914"/>
                </a:lnTo>
                <a:lnTo>
                  <a:pt x="37887" y="84914"/>
                </a:lnTo>
                <a:lnTo>
                  <a:pt x="37887" y="84914"/>
                </a:lnTo>
                <a:lnTo>
                  <a:pt x="37887" y="84324"/>
                </a:lnTo>
                <a:lnTo>
                  <a:pt x="37887" y="84324"/>
                </a:lnTo>
                <a:lnTo>
                  <a:pt x="37887" y="84324"/>
                </a:lnTo>
                <a:lnTo>
                  <a:pt x="37887" y="84324"/>
                </a:lnTo>
                <a:lnTo>
                  <a:pt x="37887" y="84324"/>
                </a:lnTo>
                <a:lnTo>
                  <a:pt x="37617" y="84324"/>
                </a:lnTo>
                <a:lnTo>
                  <a:pt x="37617" y="84324"/>
                </a:lnTo>
                <a:lnTo>
                  <a:pt x="37617" y="84324"/>
                </a:lnTo>
                <a:lnTo>
                  <a:pt x="37617" y="84324"/>
                </a:lnTo>
                <a:lnTo>
                  <a:pt x="37617" y="84324"/>
                </a:lnTo>
                <a:lnTo>
                  <a:pt x="37617" y="84324"/>
                </a:lnTo>
                <a:lnTo>
                  <a:pt x="37617" y="84324"/>
                </a:lnTo>
                <a:lnTo>
                  <a:pt x="37617" y="83734"/>
                </a:lnTo>
                <a:lnTo>
                  <a:pt x="37617" y="83734"/>
                </a:lnTo>
                <a:lnTo>
                  <a:pt x="37617" y="84324"/>
                </a:lnTo>
                <a:lnTo>
                  <a:pt x="37348" y="84324"/>
                </a:lnTo>
                <a:lnTo>
                  <a:pt x="37348" y="84324"/>
                </a:lnTo>
                <a:lnTo>
                  <a:pt x="37348" y="83734"/>
                </a:lnTo>
                <a:lnTo>
                  <a:pt x="37348" y="83734"/>
                </a:lnTo>
                <a:lnTo>
                  <a:pt x="37078" y="83734"/>
                </a:lnTo>
                <a:lnTo>
                  <a:pt x="37078" y="83734"/>
                </a:lnTo>
                <a:lnTo>
                  <a:pt x="37078" y="83734"/>
                </a:lnTo>
                <a:lnTo>
                  <a:pt x="37348" y="83734"/>
                </a:lnTo>
                <a:lnTo>
                  <a:pt x="37348" y="83144"/>
                </a:lnTo>
                <a:lnTo>
                  <a:pt x="37078" y="83144"/>
                </a:lnTo>
                <a:lnTo>
                  <a:pt x="37078" y="83144"/>
                </a:lnTo>
                <a:lnTo>
                  <a:pt x="37078" y="83144"/>
                </a:lnTo>
                <a:lnTo>
                  <a:pt x="37078" y="83144"/>
                </a:lnTo>
                <a:lnTo>
                  <a:pt x="37078" y="83144"/>
                </a:lnTo>
                <a:lnTo>
                  <a:pt x="37078" y="83144"/>
                </a:lnTo>
                <a:lnTo>
                  <a:pt x="37078" y="82260"/>
                </a:lnTo>
                <a:lnTo>
                  <a:pt x="37078" y="82260"/>
                </a:lnTo>
                <a:lnTo>
                  <a:pt x="37348" y="82260"/>
                </a:lnTo>
                <a:lnTo>
                  <a:pt x="37348" y="82260"/>
                </a:lnTo>
                <a:lnTo>
                  <a:pt x="37078" y="82260"/>
                </a:lnTo>
                <a:lnTo>
                  <a:pt x="37078" y="82260"/>
                </a:lnTo>
                <a:lnTo>
                  <a:pt x="37078" y="81670"/>
                </a:lnTo>
                <a:lnTo>
                  <a:pt x="37078" y="81670"/>
                </a:lnTo>
                <a:lnTo>
                  <a:pt x="37078" y="81670"/>
                </a:lnTo>
                <a:lnTo>
                  <a:pt x="37348" y="81670"/>
                </a:lnTo>
                <a:lnTo>
                  <a:pt x="37348" y="81670"/>
                </a:lnTo>
                <a:lnTo>
                  <a:pt x="37348" y="81670"/>
                </a:lnTo>
                <a:lnTo>
                  <a:pt x="37348" y="81670"/>
                </a:lnTo>
                <a:lnTo>
                  <a:pt x="37348" y="81081"/>
                </a:lnTo>
                <a:lnTo>
                  <a:pt x="37617" y="81081"/>
                </a:lnTo>
                <a:lnTo>
                  <a:pt x="37617" y="81081"/>
                </a:lnTo>
                <a:lnTo>
                  <a:pt x="37617" y="81081"/>
                </a:lnTo>
                <a:lnTo>
                  <a:pt x="37617" y="81081"/>
                </a:lnTo>
                <a:lnTo>
                  <a:pt x="37348" y="81081"/>
                </a:lnTo>
                <a:lnTo>
                  <a:pt x="37348" y="81081"/>
                </a:lnTo>
                <a:lnTo>
                  <a:pt x="37348" y="80491"/>
                </a:lnTo>
                <a:lnTo>
                  <a:pt x="37348" y="80491"/>
                </a:lnTo>
                <a:lnTo>
                  <a:pt x="37348" y="80491"/>
                </a:lnTo>
                <a:lnTo>
                  <a:pt x="37348" y="79901"/>
                </a:lnTo>
                <a:lnTo>
                  <a:pt x="37348" y="79901"/>
                </a:lnTo>
                <a:lnTo>
                  <a:pt x="37348" y="79901"/>
                </a:lnTo>
                <a:lnTo>
                  <a:pt x="37617" y="79901"/>
                </a:lnTo>
                <a:lnTo>
                  <a:pt x="37617" y="79017"/>
                </a:lnTo>
                <a:lnTo>
                  <a:pt x="37617" y="79017"/>
                </a:lnTo>
                <a:lnTo>
                  <a:pt x="37617" y="79017"/>
                </a:lnTo>
                <a:lnTo>
                  <a:pt x="37617" y="79017"/>
                </a:lnTo>
                <a:lnTo>
                  <a:pt x="37617" y="79017"/>
                </a:lnTo>
                <a:lnTo>
                  <a:pt x="37617" y="78427"/>
                </a:lnTo>
                <a:lnTo>
                  <a:pt x="37617" y="78427"/>
                </a:lnTo>
                <a:lnTo>
                  <a:pt x="37617" y="78427"/>
                </a:lnTo>
                <a:lnTo>
                  <a:pt x="37617" y="79017"/>
                </a:lnTo>
                <a:lnTo>
                  <a:pt x="37348" y="79017"/>
                </a:lnTo>
                <a:lnTo>
                  <a:pt x="37348" y="79017"/>
                </a:lnTo>
                <a:lnTo>
                  <a:pt x="37348" y="79017"/>
                </a:lnTo>
                <a:lnTo>
                  <a:pt x="37348" y="78427"/>
                </a:lnTo>
                <a:lnTo>
                  <a:pt x="37348" y="78427"/>
                </a:lnTo>
                <a:lnTo>
                  <a:pt x="37348" y="78427"/>
                </a:lnTo>
                <a:lnTo>
                  <a:pt x="37348" y="78427"/>
                </a:lnTo>
                <a:lnTo>
                  <a:pt x="37348" y="77837"/>
                </a:lnTo>
                <a:lnTo>
                  <a:pt x="37348" y="77837"/>
                </a:lnTo>
                <a:lnTo>
                  <a:pt x="37617" y="77837"/>
                </a:lnTo>
                <a:lnTo>
                  <a:pt x="37617" y="78427"/>
                </a:lnTo>
                <a:lnTo>
                  <a:pt x="37617" y="78427"/>
                </a:lnTo>
                <a:lnTo>
                  <a:pt x="37617" y="77837"/>
                </a:lnTo>
                <a:lnTo>
                  <a:pt x="37617" y="77837"/>
                </a:lnTo>
                <a:lnTo>
                  <a:pt x="37617" y="77837"/>
                </a:lnTo>
                <a:lnTo>
                  <a:pt x="37617" y="77837"/>
                </a:lnTo>
                <a:lnTo>
                  <a:pt x="37348" y="77837"/>
                </a:lnTo>
                <a:lnTo>
                  <a:pt x="37348"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887" y="77248"/>
                </a:lnTo>
                <a:lnTo>
                  <a:pt x="37887" y="76658"/>
                </a:lnTo>
                <a:lnTo>
                  <a:pt x="37887" y="76658"/>
                </a:lnTo>
                <a:lnTo>
                  <a:pt x="37887" y="76658"/>
                </a:lnTo>
                <a:lnTo>
                  <a:pt x="37887" y="76658"/>
                </a:lnTo>
                <a:lnTo>
                  <a:pt x="37887" y="76658"/>
                </a:lnTo>
                <a:lnTo>
                  <a:pt x="37887" y="75773"/>
                </a:lnTo>
                <a:lnTo>
                  <a:pt x="37887" y="75773"/>
                </a:lnTo>
                <a:lnTo>
                  <a:pt x="37887" y="75773"/>
                </a:lnTo>
                <a:lnTo>
                  <a:pt x="37887" y="75773"/>
                </a:lnTo>
                <a:lnTo>
                  <a:pt x="38292" y="75773"/>
                </a:lnTo>
                <a:lnTo>
                  <a:pt x="38292" y="75773"/>
                </a:lnTo>
                <a:lnTo>
                  <a:pt x="38292" y="75773"/>
                </a:lnTo>
                <a:lnTo>
                  <a:pt x="38292" y="75184"/>
                </a:lnTo>
                <a:lnTo>
                  <a:pt x="38561" y="75184"/>
                </a:lnTo>
                <a:lnTo>
                  <a:pt x="38561" y="75184"/>
                </a:lnTo>
                <a:lnTo>
                  <a:pt x="38561" y="75184"/>
                </a:lnTo>
                <a:lnTo>
                  <a:pt x="38561" y="75184"/>
                </a:lnTo>
                <a:lnTo>
                  <a:pt x="38561" y="75184"/>
                </a:lnTo>
                <a:lnTo>
                  <a:pt x="38831" y="75184"/>
                </a:lnTo>
                <a:lnTo>
                  <a:pt x="38831" y="75184"/>
                </a:lnTo>
                <a:lnTo>
                  <a:pt x="38831" y="74594"/>
                </a:lnTo>
                <a:lnTo>
                  <a:pt x="38831" y="74594"/>
                </a:lnTo>
                <a:lnTo>
                  <a:pt x="38831" y="74594"/>
                </a:lnTo>
                <a:lnTo>
                  <a:pt x="38831" y="74594"/>
                </a:lnTo>
                <a:lnTo>
                  <a:pt x="38831" y="74594"/>
                </a:lnTo>
                <a:lnTo>
                  <a:pt x="38831" y="74594"/>
                </a:lnTo>
                <a:lnTo>
                  <a:pt x="39101" y="74594"/>
                </a:lnTo>
                <a:lnTo>
                  <a:pt x="39101" y="74594"/>
                </a:lnTo>
                <a:lnTo>
                  <a:pt x="39101" y="74594"/>
                </a:lnTo>
                <a:lnTo>
                  <a:pt x="39370" y="74594"/>
                </a:lnTo>
                <a:lnTo>
                  <a:pt x="39370" y="74594"/>
                </a:lnTo>
                <a:lnTo>
                  <a:pt x="39370" y="74594"/>
                </a:lnTo>
                <a:lnTo>
                  <a:pt x="39370" y="74594"/>
                </a:lnTo>
                <a:lnTo>
                  <a:pt x="39370" y="74594"/>
                </a:lnTo>
                <a:lnTo>
                  <a:pt x="39370" y="74594"/>
                </a:lnTo>
                <a:lnTo>
                  <a:pt x="39775" y="74594"/>
                </a:lnTo>
                <a:lnTo>
                  <a:pt x="39775" y="74594"/>
                </a:lnTo>
                <a:lnTo>
                  <a:pt x="39775" y="74594"/>
                </a:lnTo>
                <a:lnTo>
                  <a:pt x="39775" y="74594"/>
                </a:lnTo>
                <a:lnTo>
                  <a:pt x="39775" y="74594"/>
                </a:lnTo>
                <a:lnTo>
                  <a:pt x="40044" y="74594"/>
                </a:lnTo>
                <a:lnTo>
                  <a:pt x="40044" y="74594"/>
                </a:lnTo>
                <a:lnTo>
                  <a:pt x="40044" y="74594"/>
                </a:lnTo>
                <a:lnTo>
                  <a:pt x="40314" y="74594"/>
                </a:lnTo>
                <a:lnTo>
                  <a:pt x="40314" y="74594"/>
                </a:lnTo>
                <a:lnTo>
                  <a:pt x="40314" y="74594"/>
                </a:lnTo>
                <a:lnTo>
                  <a:pt x="40314" y="74594"/>
                </a:lnTo>
                <a:lnTo>
                  <a:pt x="40314" y="74594"/>
                </a:lnTo>
                <a:lnTo>
                  <a:pt x="40314" y="74594"/>
                </a:lnTo>
                <a:lnTo>
                  <a:pt x="40584" y="74594"/>
                </a:lnTo>
                <a:lnTo>
                  <a:pt x="40584" y="74594"/>
                </a:lnTo>
                <a:lnTo>
                  <a:pt x="40584" y="74594"/>
                </a:lnTo>
                <a:lnTo>
                  <a:pt x="40584" y="74594"/>
                </a:lnTo>
                <a:lnTo>
                  <a:pt x="40584" y="75184"/>
                </a:lnTo>
                <a:lnTo>
                  <a:pt x="40584" y="75184"/>
                </a:lnTo>
                <a:lnTo>
                  <a:pt x="40853" y="75184"/>
                </a:lnTo>
                <a:lnTo>
                  <a:pt x="40853" y="74594"/>
                </a:lnTo>
                <a:lnTo>
                  <a:pt x="40853" y="74594"/>
                </a:lnTo>
                <a:lnTo>
                  <a:pt x="40853" y="74594"/>
                </a:lnTo>
                <a:lnTo>
                  <a:pt x="40853" y="74594"/>
                </a:lnTo>
                <a:lnTo>
                  <a:pt x="40853" y="74594"/>
                </a:lnTo>
                <a:lnTo>
                  <a:pt x="40853" y="75184"/>
                </a:lnTo>
                <a:lnTo>
                  <a:pt x="41258" y="75184"/>
                </a:lnTo>
                <a:lnTo>
                  <a:pt x="41258" y="75184"/>
                </a:lnTo>
                <a:lnTo>
                  <a:pt x="41258" y="75184"/>
                </a:lnTo>
                <a:lnTo>
                  <a:pt x="41258" y="75184"/>
                </a:lnTo>
                <a:lnTo>
                  <a:pt x="41258" y="75184"/>
                </a:lnTo>
                <a:lnTo>
                  <a:pt x="41258" y="75184"/>
                </a:lnTo>
                <a:lnTo>
                  <a:pt x="41528" y="75184"/>
                </a:lnTo>
                <a:lnTo>
                  <a:pt x="41528" y="75184"/>
                </a:lnTo>
                <a:lnTo>
                  <a:pt x="41528" y="75184"/>
                </a:lnTo>
                <a:lnTo>
                  <a:pt x="41797" y="75184"/>
                </a:lnTo>
                <a:lnTo>
                  <a:pt x="41797" y="75184"/>
                </a:lnTo>
                <a:lnTo>
                  <a:pt x="41797" y="75184"/>
                </a:lnTo>
                <a:lnTo>
                  <a:pt x="41797" y="75184"/>
                </a:lnTo>
                <a:lnTo>
                  <a:pt x="42067" y="75184"/>
                </a:lnTo>
                <a:lnTo>
                  <a:pt x="42067" y="75184"/>
                </a:lnTo>
                <a:lnTo>
                  <a:pt x="42067" y="75184"/>
                </a:lnTo>
                <a:lnTo>
                  <a:pt x="42067" y="75184"/>
                </a:lnTo>
                <a:lnTo>
                  <a:pt x="42067" y="75184"/>
                </a:lnTo>
                <a:lnTo>
                  <a:pt x="42067" y="75184"/>
                </a:lnTo>
                <a:lnTo>
                  <a:pt x="42067" y="75184"/>
                </a:lnTo>
                <a:lnTo>
                  <a:pt x="41797" y="75184"/>
                </a:lnTo>
                <a:lnTo>
                  <a:pt x="41797" y="74594"/>
                </a:lnTo>
                <a:lnTo>
                  <a:pt x="42067" y="74594"/>
                </a:lnTo>
                <a:lnTo>
                  <a:pt x="42067" y="74594"/>
                </a:lnTo>
                <a:lnTo>
                  <a:pt x="42067" y="74594"/>
                </a:lnTo>
                <a:lnTo>
                  <a:pt x="42067" y="75184"/>
                </a:lnTo>
                <a:lnTo>
                  <a:pt x="42067" y="75184"/>
                </a:lnTo>
                <a:lnTo>
                  <a:pt x="42067" y="75184"/>
                </a:lnTo>
                <a:lnTo>
                  <a:pt x="42337" y="75184"/>
                </a:lnTo>
                <a:lnTo>
                  <a:pt x="42337" y="75184"/>
                </a:lnTo>
                <a:lnTo>
                  <a:pt x="42337" y="74594"/>
                </a:lnTo>
                <a:lnTo>
                  <a:pt x="42067" y="74594"/>
                </a:lnTo>
                <a:lnTo>
                  <a:pt x="42067" y="74594"/>
                </a:lnTo>
                <a:lnTo>
                  <a:pt x="42067" y="74594"/>
                </a:lnTo>
                <a:lnTo>
                  <a:pt x="42067" y="74594"/>
                </a:lnTo>
                <a:lnTo>
                  <a:pt x="42337" y="74594"/>
                </a:lnTo>
                <a:lnTo>
                  <a:pt x="42337" y="74594"/>
                </a:lnTo>
                <a:lnTo>
                  <a:pt x="42337" y="74594"/>
                </a:lnTo>
                <a:lnTo>
                  <a:pt x="42337" y="74594"/>
                </a:lnTo>
                <a:lnTo>
                  <a:pt x="42337" y="74004"/>
                </a:lnTo>
                <a:lnTo>
                  <a:pt x="42337" y="74004"/>
                </a:lnTo>
                <a:lnTo>
                  <a:pt x="42067" y="74004"/>
                </a:lnTo>
                <a:lnTo>
                  <a:pt x="42067" y="74004"/>
                </a:lnTo>
                <a:lnTo>
                  <a:pt x="42337" y="74004"/>
                </a:lnTo>
                <a:lnTo>
                  <a:pt x="42337" y="74004"/>
                </a:lnTo>
                <a:lnTo>
                  <a:pt x="42337" y="74004"/>
                </a:lnTo>
                <a:lnTo>
                  <a:pt x="42337" y="74004"/>
                </a:lnTo>
                <a:lnTo>
                  <a:pt x="42741" y="74004"/>
                </a:lnTo>
                <a:lnTo>
                  <a:pt x="42741" y="73415"/>
                </a:lnTo>
                <a:lnTo>
                  <a:pt x="42337" y="73415"/>
                </a:lnTo>
                <a:lnTo>
                  <a:pt x="42337" y="73415"/>
                </a:lnTo>
                <a:lnTo>
                  <a:pt x="42337" y="73415"/>
                </a:lnTo>
                <a:lnTo>
                  <a:pt x="42741" y="73415"/>
                </a:lnTo>
                <a:lnTo>
                  <a:pt x="42741" y="72530"/>
                </a:lnTo>
                <a:lnTo>
                  <a:pt x="42741" y="72530"/>
                </a:lnTo>
                <a:lnTo>
                  <a:pt x="42741" y="72530"/>
                </a:lnTo>
                <a:lnTo>
                  <a:pt x="42741" y="72530"/>
                </a:lnTo>
                <a:lnTo>
                  <a:pt x="42741" y="72530"/>
                </a:lnTo>
                <a:lnTo>
                  <a:pt x="42741" y="71941"/>
                </a:lnTo>
                <a:lnTo>
                  <a:pt x="42741" y="71941"/>
                </a:lnTo>
                <a:lnTo>
                  <a:pt x="42741" y="71941"/>
                </a:lnTo>
                <a:lnTo>
                  <a:pt x="42741" y="71941"/>
                </a:lnTo>
                <a:lnTo>
                  <a:pt x="42741" y="71941"/>
                </a:lnTo>
                <a:lnTo>
                  <a:pt x="42741" y="71941"/>
                </a:lnTo>
                <a:lnTo>
                  <a:pt x="42741" y="71351"/>
                </a:lnTo>
                <a:lnTo>
                  <a:pt x="43011" y="71351"/>
                </a:lnTo>
                <a:lnTo>
                  <a:pt x="43011" y="71351"/>
                </a:lnTo>
                <a:lnTo>
                  <a:pt x="43011" y="71351"/>
                </a:lnTo>
                <a:lnTo>
                  <a:pt x="43011" y="71351"/>
                </a:lnTo>
                <a:lnTo>
                  <a:pt x="43011" y="71351"/>
                </a:lnTo>
                <a:lnTo>
                  <a:pt x="43011" y="70761"/>
                </a:lnTo>
                <a:lnTo>
                  <a:pt x="43011" y="70761"/>
                </a:lnTo>
                <a:lnTo>
                  <a:pt x="43011" y="70761"/>
                </a:lnTo>
                <a:lnTo>
                  <a:pt x="43011" y="70761"/>
                </a:lnTo>
                <a:lnTo>
                  <a:pt x="43011" y="70171"/>
                </a:lnTo>
                <a:lnTo>
                  <a:pt x="43011" y="70171"/>
                </a:lnTo>
                <a:lnTo>
                  <a:pt x="43011" y="70171"/>
                </a:lnTo>
                <a:lnTo>
                  <a:pt x="43011" y="69287"/>
                </a:lnTo>
                <a:lnTo>
                  <a:pt x="43011" y="69287"/>
                </a:lnTo>
                <a:lnTo>
                  <a:pt x="43011" y="69287"/>
                </a:lnTo>
                <a:lnTo>
                  <a:pt x="43011" y="70171"/>
                </a:lnTo>
                <a:lnTo>
                  <a:pt x="43011" y="70171"/>
                </a:lnTo>
                <a:lnTo>
                  <a:pt x="43011" y="70171"/>
                </a:lnTo>
                <a:lnTo>
                  <a:pt x="43011" y="70761"/>
                </a:lnTo>
                <a:lnTo>
                  <a:pt x="43011" y="70761"/>
                </a:lnTo>
                <a:lnTo>
                  <a:pt x="43011" y="70761"/>
                </a:lnTo>
                <a:lnTo>
                  <a:pt x="42741" y="70761"/>
                </a:lnTo>
                <a:lnTo>
                  <a:pt x="42741" y="70761"/>
                </a:lnTo>
                <a:lnTo>
                  <a:pt x="42741" y="70761"/>
                </a:lnTo>
                <a:lnTo>
                  <a:pt x="42741" y="70761"/>
                </a:lnTo>
                <a:lnTo>
                  <a:pt x="42741" y="70761"/>
                </a:lnTo>
                <a:lnTo>
                  <a:pt x="42337" y="70761"/>
                </a:lnTo>
                <a:lnTo>
                  <a:pt x="42337" y="70761"/>
                </a:lnTo>
                <a:lnTo>
                  <a:pt x="42337" y="70761"/>
                </a:lnTo>
                <a:lnTo>
                  <a:pt x="42337" y="70761"/>
                </a:lnTo>
                <a:lnTo>
                  <a:pt x="42337" y="70761"/>
                </a:lnTo>
                <a:lnTo>
                  <a:pt x="42067" y="70761"/>
                </a:lnTo>
                <a:lnTo>
                  <a:pt x="42067" y="70171"/>
                </a:lnTo>
                <a:lnTo>
                  <a:pt x="42067" y="70171"/>
                </a:lnTo>
                <a:lnTo>
                  <a:pt x="42067" y="70171"/>
                </a:lnTo>
                <a:lnTo>
                  <a:pt x="42067" y="70171"/>
                </a:lnTo>
                <a:lnTo>
                  <a:pt x="42067" y="70171"/>
                </a:lnTo>
                <a:lnTo>
                  <a:pt x="42067" y="69287"/>
                </a:lnTo>
                <a:lnTo>
                  <a:pt x="42067" y="69287"/>
                </a:lnTo>
                <a:lnTo>
                  <a:pt x="42067" y="69287"/>
                </a:lnTo>
                <a:lnTo>
                  <a:pt x="42067" y="69287"/>
                </a:lnTo>
                <a:lnTo>
                  <a:pt x="42067" y="69287"/>
                </a:lnTo>
                <a:lnTo>
                  <a:pt x="42067" y="69287"/>
                </a:lnTo>
                <a:lnTo>
                  <a:pt x="42067" y="69287"/>
                </a:lnTo>
                <a:lnTo>
                  <a:pt x="42067" y="68697"/>
                </a:lnTo>
                <a:lnTo>
                  <a:pt x="42067" y="68697"/>
                </a:lnTo>
                <a:lnTo>
                  <a:pt x="41797" y="68697"/>
                </a:lnTo>
                <a:lnTo>
                  <a:pt x="41797" y="68697"/>
                </a:lnTo>
                <a:lnTo>
                  <a:pt x="41797" y="68697"/>
                </a:lnTo>
                <a:lnTo>
                  <a:pt x="41797" y="68697"/>
                </a:lnTo>
                <a:lnTo>
                  <a:pt x="41797" y="68697"/>
                </a:lnTo>
                <a:lnTo>
                  <a:pt x="41797" y="68697"/>
                </a:lnTo>
                <a:lnTo>
                  <a:pt x="41797" y="68108"/>
                </a:lnTo>
                <a:lnTo>
                  <a:pt x="41528" y="68108"/>
                </a:lnTo>
                <a:lnTo>
                  <a:pt x="41528" y="68108"/>
                </a:lnTo>
                <a:lnTo>
                  <a:pt x="41528" y="68108"/>
                </a:lnTo>
                <a:lnTo>
                  <a:pt x="41258" y="68108"/>
                </a:lnTo>
                <a:lnTo>
                  <a:pt x="41258" y="68108"/>
                </a:lnTo>
                <a:lnTo>
                  <a:pt x="41258" y="68108"/>
                </a:lnTo>
                <a:lnTo>
                  <a:pt x="41258" y="68108"/>
                </a:lnTo>
                <a:lnTo>
                  <a:pt x="40853" y="68108"/>
                </a:lnTo>
                <a:lnTo>
                  <a:pt x="40853" y="68108"/>
                </a:lnTo>
                <a:lnTo>
                  <a:pt x="40853" y="68108"/>
                </a:lnTo>
                <a:lnTo>
                  <a:pt x="40584" y="68108"/>
                </a:lnTo>
                <a:lnTo>
                  <a:pt x="40584" y="68108"/>
                </a:lnTo>
                <a:lnTo>
                  <a:pt x="40584" y="68108"/>
                </a:lnTo>
                <a:lnTo>
                  <a:pt x="40584" y="68108"/>
                </a:lnTo>
                <a:lnTo>
                  <a:pt x="40584" y="68108"/>
                </a:lnTo>
                <a:lnTo>
                  <a:pt x="40584" y="68108"/>
                </a:lnTo>
                <a:lnTo>
                  <a:pt x="40314" y="68108"/>
                </a:lnTo>
                <a:lnTo>
                  <a:pt x="40314" y="68108"/>
                </a:lnTo>
                <a:lnTo>
                  <a:pt x="40314" y="68108"/>
                </a:lnTo>
                <a:lnTo>
                  <a:pt x="40314" y="68108"/>
                </a:lnTo>
                <a:lnTo>
                  <a:pt x="40314" y="68108"/>
                </a:lnTo>
                <a:lnTo>
                  <a:pt x="40044" y="68108"/>
                </a:lnTo>
                <a:lnTo>
                  <a:pt x="40044" y="68108"/>
                </a:lnTo>
                <a:lnTo>
                  <a:pt x="40044" y="68108"/>
                </a:lnTo>
                <a:lnTo>
                  <a:pt x="40044" y="68108"/>
                </a:lnTo>
                <a:lnTo>
                  <a:pt x="40044" y="68108"/>
                </a:lnTo>
                <a:lnTo>
                  <a:pt x="39775" y="68108"/>
                </a:lnTo>
                <a:lnTo>
                  <a:pt x="39775" y="68108"/>
                </a:lnTo>
                <a:lnTo>
                  <a:pt x="39775" y="67518"/>
                </a:lnTo>
                <a:lnTo>
                  <a:pt x="39775" y="67518"/>
                </a:lnTo>
                <a:lnTo>
                  <a:pt x="39775" y="67518"/>
                </a:lnTo>
                <a:lnTo>
                  <a:pt x="39775" y="67518"/>
                </a:lnTo>
                <a:lnTo>
                  <a:pt x="39370" y="67518"/>
                </a:lnTo>
                <a:lnTo>
                  <a:pt x="39370" y="67518"/>
                </a:lnTo>
                <a:lnTo>
                  <a:pt x="39370" y="67518"/>
                </a:lnTo>
                <a:lnTo>
                  <a:pt x="39370" y="67518"/>
                </a:lnTo>
                <a:lnTo>
                  <a:pt x="39370" y="67518"/>
                </a:lnTo>
                <a:lnTo>
                  <a:pt x="39101" y="67518"/>
                </a:lnTo>
                <a:lnTo>
                  <a:pt x="39101" y="67518"/>
                </a:lnTo>
                <a:lnTo>
                  <a:pt x="39101" y="67518"/>
                </a:lnTo>
                <a:lnTo>
                  <a:pt x="38831" y="67518"/>
                </a:lnTo>
                <a:lnTo>
                  <a:pt x="38831" y="66928"/>
                </a:lnTo>
                <a:lnTo>
                  <a:pt x="38831" y="66928"/>
                </a:lnTo>
                <a:lnTo>
                  <a:pt x="38831" y="66928"/>
                </a:lnTo>
                <a:lnTo>
                  <a:pt x="38831" y="66928"/>
                </a:lnTo>
                <a:lnTo>
                  <a:pt x="38561" y="66928"/>
                </a:lnTo>
                <a:lnTo>
                  <a:pt x="38561" y="66928"/>
                </a:lnTo>
                <a:lnTo>
                  <a:pt x="38561" y="66928"/>
                </a:lnTo>
                <a:lnTo>
                  <a:pt x="38561" y="66928"/>
                </a:lnTo>
                <a:lnTo>
                  <a:pt x="38561" y="66928"/>
                </a:lnTo>
                <a:lnTo>
                  <a:pt x="38292" y="66928"/>
                </a:lnTo>
                <a:lnTo>
                  <a:pt x="38292" y="66928"/>
                </a:lnTo>
                <a:lnTo>
                  <a:pt x="38292" y="66928"/>
                </a:lnTo>
                <a:lnTo>
                  <a:pt x="37887" y="66928"/>
                </a:lnTo>
                <a:lnTo>
                  <a:pt x="37887" y="66928"/>
                </a:lnTo>
                <a:lnTo>
                  <a:pt x="37887" y="66928"/>
                </a:lnTo>
                <a:lnTo>
                  <a:pt x="37887" y="66928"/>
                </a:lnTo>
                <a:lnTo>
                  <a:pt x="37617" y="66928"/>
                </a:lnTo>
                <a:lnTo>
                  <a:pt x="37617" y="66928"/>
                </a:lnTo>
                <a:lnTo>
                  <a:pt x="37617" y="66928"/>
                </a:lnTo>
                <a:lnTo>
                  <a:pt x="37617" y="66928"/>
                </a:lnTo>
                <a:lnTo>
                  <a:pt x="37617" y="66928"/>
                </a:lnTo>
                <a:lnTo>
                  <a:pt x="37348" y="66928"/>
                </a:lnTo>
                <a:lnTo>
                  <a:pt x="37348" y="66928"/>
                </a:lnTo>
                <a:lnTo>
                  <a:pt x="37348" y="66928"/>
                </a:lnTo>
                <a:lnTo>
                  <a:pt x="37078" y="66928"/>
                </a:lnTo>
                <a:lnTo>
                  <a:pt x="37078" y="66928"/>
                </a:lnTo>
                <a:lnTo>
                  <a:pt x="37078" y="66928"/>
                </a:lnTo>
                <a:lnTo>
                  <a:pt x="37078" y="66928"/>
                </a:lnTo>
                <a:lnTo>
                  <a:pt x="36808" y="66928"/>
                </a:lnTo>
                <a:lnTo>
                  <a:pt x="36808" y="66044"/>
                </a:lnTo>
                <a:lnTo>
                  <a:pt x="36808" y="66044"/>
                </a:lnTo>
                <a:lnTo>
                  <a:pt x="36808" y="66044"/>
                </a:lnTo>
                <a:lnTo>
                  <a:pt x="36808" y="66044"/>
                </a:lnTo>
                <a:lnTo>
                  <a:pt x="36808" y="66044"/>
                </a:lnTo>
                <a:lnTo>
                  <a:pt x="36808" y="66044"/>
                </a:lnTo>
                <a:lnTo>
                  <a:pt x="36404" y="66044"/>
                </a:lnTo>
                <a:lnTo>
                  <a:pt x="36404" y="66044"/>
                </a:lnTo>
                <a:lnTo>
                  <a:pt x="36404" y="65454"/>
                </a:lnTo>
                <a:lnTo>
                  <a:pt x="36404" y="65454"/>
                </a:lnTo>
                <a:lnTo>
                  <a:pt x="36134" y="65454"/>
                </a:lnTo>
                <a:lnTo>
                  <a:pt x="36134" y="65454"/>
                </a:lnTo>
                <a:lnTo>
                  <a:pt x="36134" y="65454"/>
                </a:lnTo>
                <a:lnTo>
                  <a:pt x="36134" y="65454"/>
                </a:lnTo>
                <a:lnTo>
                  <a:pt x="36134" y="65454"/>
                </a:lnTo>
                <a:lnTo>
                  <a:pt x="36134" y="65454"/>
                </a:lnTo>
                <a:lnTo>
                  <a:pt x="35865" y="65454"/>
                </a:lnTo>
                <a:lnTo>
                  <a:pt x="35865" y="65454"/>
                </a:lnTo>
                <a:lnTo>
                  <a:pt x="35865" y="65454"/>
                </a:lnTo>
                <a:lnTo>
                  <a:pt x="35865" y="65454"/>
                </a:lnTo>
                <a:lnTo>
                  <a:pt x="35865" y="64864"/>
                </a:lnTo>
                <a:lnTo>
                  <a:pt x="35865" y="64864"/>
                </a:lnTo>
                <a:lnTo>
                  <a:pt x="35865" y="64864"/>
                </a:lnTo>
                <a:lnTo>
                  <a:pt x="35865" y="64864"/>
                </a:lnTo>
                <a:lnTo>
                  <a:pt x="35865" y="64864"/>
                </a:lnTo>
                <a:lnTo>
                  <a:pt x="35865" y="64864"/>
                </a:lnTo>
                <a:lnTo>
                  <a:pt x="36134" y="64864"/>
                </a:lnTo>
                <a:lnTo>
                  <a:pt x="36134" y="64275"/>
                </a:lnTo>
                <a:lnTo>
                  <a:pt x="36134" y="64275"/>
                </a:lnTo>
                <a:lnTo>
                  <a:pt x="36134" y="64275"/>
                </a:lnTo>
                <a:lnTo>
                  <a:pt x="36134" y="64275"/>
                </a:lnTo>
                <a:lnTo>
                  <a:pt x="36404" y="64275"/>
                </a:lnTo>
                <a:lnTo>
                  <a:pt x="36404" y="64275"/>
                </a:lnTo>
                <a:lnTo>
                  <a:pt x="36404" y="64275"/>
                </a:lnTo>
                <a:lnTo>
                  <a:pt x="36404" y="64275"/>
                </a:lnTo>
                <a:lnTo>
                  <a:pt x="36808" y="64275"/>
                </a:lnTo>
                <a:lnTo>
                  <a:pt x="36808" y="64275"/>
                </a:lnTo>
                <a:lnTo>
                  <a:pt x="36808" y="64275"/>
                </a:lnTo>
                <a:lnTo>
                  <a:pt x="36808" y="64275"/>
                </a:lnTo>
                <a:lnTo>
                  <a:pt x="36808" y="64275"/>
                </a:lnTo>
                <a:lnTo>
                  <a:pt x="37078" y="64275"/>
                </a:lnTo>
                <a:lnTo>
                  <a:pt x="37078" y="64275"/>
                </a:lnTo>
                <a:lnTo>
                  <a:pt x="37078" y="64275"/>
                </a:lnTo>
                <a:lnTo>
                  <a:pt x="37078" y="64275"/>
                </a:lnTo>
                <a:lnTo>
                  <a:pt x="37078" y="64275"/>
                </a:lnTo>
                <a:lnTo>
                  <a:pt x="37348" y="64275"/>
                </a:lnTo>
                <a:lnTo>
                  <a:pt x="37348" y="64275"/>
                </a:lnTo>
                <a:lnTo>
                  <a:pt x="37348" y="64275"/>
                </a:lnTo>
                <a:lnTo>
                  <a:pt x="37617" y="64275"/>
                </a:lnTo>
                <a:lnTo>
                  <a:pt x="37617" y="64275"/>
                </a:lnTo>
                <a:lnTo>
                  <a:pt x="37617" y="64275"/>
                </a:lnTo>
                <a:lnTo>
                  <a:pt x="37617" y="64275"/>
                </a:lnTo>
                <a:lnTo>
                  <a:pt x="37617" y="64275"/>
                </a:lnTo>
                <a:lnTo>
                  <a:pt x="37887" y="64275"/>
                </a:lnTo>
                <a:lnTo>
                  <a:pt x="37887" y="64275"/>
                </a:lnTo>
                <a:lnTo>
                  <a:pt x="37887" y="64275"/>
                </a:lnTo>
                <a:lnTo>
                  <a:pt x="37887" y="64275"/>
                </a:lnTo>
                <a:lnTo>
                  <a:pt x="38292" y="64275"/>
                </a:lnTo>
                <a:lnTo>
                  <a:pt x="38292" y="64275"/>
                </a:lnTo>
                <a:lnTo>
                  <a:pt x="38292" y="64275"/>
                </a:lnTo>
                <a:lnTo>
                  <a:pt x="38561" y="64275"/>
                </a:lnTo>
                <a:lnTo>
                  <a:pt x="38561" y="64275"/>
                </a:lnTo>
                <a:lnTo>
                  <a:pt x="38561" y="64275"/>
                </a:lnTo>
                <a:lnTo>
                  <a:pt x="38561" y="64275"/>
                </a:lnTo>
                <a:lnTo>
                  <a:pt x="38831" y="64275"/>
                </a:lnTo>
                <a:lnTo>
                  <a:pt x="38831" y="64275"/>
                </a:lnTo>
                <a:lnTo>
                  <a:pt x="38831" y="64275"/>
                </a:lnTo>
                <a:lnTo>
                  <a:pt x="38831" y="64275"/>
                </a:lnTo>
                <a:lnTo>
                  <a:pt x="39101" y="64275"/>
                </a:lnTo>
                <a:lnTo>
                  <a:pt x="39101" y="64275"/>
                </a:lnTo>
                <a:lnTo>
                  <a:pt x="39101" y="64275"/>
                </a:lnTo>
                <a:lnTo>
                  <a:pt x="39370" y="64275"/>
                </a:lnTo>
                <a:lnTo>
                  <a:pt x="39370" y="64275"/>
                </a:lnTo>
                <a:lnTo>
                  <a:pt x="39370" y="64275"/>
                </a:lnTo>
                <a:lnTo>
                  <a:pt x="39370" y="64864"/>
                </a:lnTo>
                <a:lnTo>
                  <a:pt x="39370" y="64864"/>
                </a:lnTo>
                <a:lnTo>
                  <a:pt x="39775" y="64864"/>
                </a:lnTo>
                <a:lnTo>
                  <a:pt x="39775" y="64864"/>
                </a:lnTo>
                <a:lnTo>
                  <a:pt x="39775" y="64864"/>
                </a:lnTo>
                <a:lnTo>
                  <a:pt x="39775" y="64864"/>
                </a:lnTo>
                <a:lnTo>
                  <a:pt x="40044" y="64864"/>
                </a:lnTo>
                <a:lnTo>
                  <a:pt x="40044" y="64864"/>
                </a:lnTo>
                <a:lnTo>
                  <a:pt x="40044" y="64864"/>
                </a:lnTo>
                <a:lnTo>
                  <a:pt x="40044" y="64864"/>
                </a:lnTo>
                <a:lnTo>
                  <a:pt x="40314" y="64864"/>
                </a:lnTo>
                <a:lnTo>
                  <a:pt x="40314" y="64864"/>
                </a:lnTo>
                <a:lnTo>
                  <a:pt x="40314" y="64864"/>
                </a:lnTo>
                <a:lnTo>
                  <a:pt x="40314" y="64864"/>
                </a:lnTo>
                <a:lnTo>
                  <a:pt x="40314" y="64864"/>
                </a:lnTo>
                <a:lnTo>
                  <a:pt x="40314" y="65454"/>
                </a:lnTo>
                <a:lnTo>
                  <a:pt x="40584" y="65454"/>
                </a:lnTo>
                <a:lnTo>
                  <a:pt x="40584" y="65454"/>
                </a:lnTo>
                <a:lnTo>
                  <a:pt x="40584" y="65454"/>
                </a:lnTo>
                <a:lnTo>
                  <a:pt x="40584" y="65454"/>
                </a:lnTo>
                <a:lnTo>
                  <a:pt x="40584" y="65454"/>
                </a:lnTo>
                <a:lnTo>
                  <a:pt x="40853" y="65454"/>
                </a:lnTo>
                <a:lnTo>
                  <a:pt x="40853" y="65454"/>
                </a:lnTo>
                <a:lnTo>
                  <a:pt x="40853" y="65454"/>
                </a:lnTo>
                <a:lnTo>
                  <a:pt x="40853" y="65454"/>
                </a:lnTo>
                <a:lnTo>
                  <a:pt x="41258" y="65454"/>
                </a:lnTo>
                <a:lnTo>
                  <a:pt x="41258" y="65454"/>
                </a:lnTo>
                <a:lnTo>
                  <a:pt x="41258" y="65454"/>
                </a:lnTo>
                <a:lnTo>
                  <a:pt x="41258" y="66044"/>
                </a:lnTo>
                <a:lnTo>
                  <a:pt x="41258" y="66044"/>
                </a:lnTo>
                <a:lnTo>
                  <a:pt x="41528" y="66044"/>
                </a:lnTo>
                <a:lnTo>
                  <a:pt x="41528" y="65454"/>
                </a:lnTo>
                <a:lnTo>
                  <a:pt x="41528" y="65454"/>
                </a:lnTo>
                <a:lnTo>
                  <a:pt x="41528" y="65454"/>
                </a:lnTo>
                <a:lnTo>
                  <a:pt x="41528" y="65454"/>
                </a:lnTo>
                <a:lnTo>
                  <a:pt x="41797" y="65454"/>
                </a:lnTo>
                <a:lnTo>
                  <a:pt x="41797" y="65454"/>
                </a:lnTo>
                <a:lnTo>
                  <a:pt x="41797" y="65454"/>
                </a:lnTo>
                <a:lnTo>
                  <a:pt x="41797" y="65454"/>
                </a:lnTo>
                <a:lnTo>
                  <a:pt x="42067" y="65454"/>
                </a:lnTo>
                <a:lnTo>
                  <a:pt x="42067" y="65454"/>
                </a:lnTo>
                <a:lnTo>
                  <a:pt x="42067" y="65454"/>
                </a:lnTo>
                <a:lnTo>
                  <a:pt x="42067" y="65454"/>
                </a:lnTo>
                <a:lnTo>
                  <a:pt x="42067" y="65454"/>
                </a:lnTo>
                <a:lnTo>
                  <a:pt x="42067" y="65454"/>
                </a:lnTo>
                <a:lnTo>
                  <a:pt x="42337" y="65454"/>
                </a:lnTo>
                <a:lnTo>
                  <a:pt x="42337" y="65454"/>
                </a:lnTo>
                <a:lnTo>
                  <a:pt x="42337" y="65454"/>
                </a:lnTo>
                <a:lnTo>
                  <a:pt x="42337" y="65454"/>
                </a:lnTo>
                <a:lnTo>
                  <a:pt x="42741" y="65454"/>
                </a:lnTo>
                <a:lnTo>
                  <a:pt x="42741" y="65454"/>
                </a:lnTo>
                <a:lnTo>
                  <a:pt x="42741" y="65454"/>
                </a:lnTo>
                <a:lnTo>
                  <a:pt x="42741" y="65454"/>
                </a:lnTo>
                <a:lnTo>
                  <a:pt x="42741" y="65454"/>
                </a:lnTo>
                <a:lnTo>
                  <a:pt x="42741" y="65454"/>
                </a:lnTo>
                <a:lnTo>
                  <a:pt x="42741" y="65454"/>
                </a:lnTo>
                <a:lnTo>
                  <a:pt x="42741" y="65454"/>
                </a:lnTo>
                <a:lnTo>
                  <a:pt x="42741" y="64864"/>
                </a:lnTo>
                <a:lnTo>
                  <a:pt x="42741" y="64864"/>
                </a:lnTo>
                <a:lnTo>
                  <a:pt x="42741" y="64864"/>
                </a:lnTo>
                <a:lnTo>
                  <a:pt x="42741" y="64864"/>
                </a:lnTo>
                <a:lnTo>
                  <a:pt x="42337" y="64864"/>
                </a:lnTo>
                <a:lnTo>
                  <a:pt x="42337" y="64864"/>
                </a:lnTo>
                <a:lnTo>
                  <a:pt x="42337" y="64864"/>
                </a:lnTo>
                <a:lnTo>
                  <a:pt x="42067" y="64864"/>
                </a:lnTo>
                <a:lnTo>
                  <a:pt x="42067" y="65454"/>
                </a:lnTo>
                <a:lnTo>
                  <a:pt x="42067" y="65454"/>
                </a:lnTo>
                <a:lnTo>
                  <a:pt x="42067" y="65454"/>
                </a:lnTo>
                <a:lnTo>
                  <a:pt x="42067" y="65454"/>
                </a:lnTo>
                <a:lnTo>
                  <a:pt x="41797" y="65454"/>
                </a:lnTo>
                <a:lnTo>
                  <a:pt x="41797" y="65454"/>
                </a:lnTo>
                <a:lnTo>
                  <a:pt x="41797" y="65454"/>
                </a:lnTo>
                <a:lnTo>
                  <a:pt x="41797" y="65454"/>
                </a:lnTo>
                <a:lnTo>
                  <a:pt x="41528" y="65454"/>
                </a:lnTo>
                <a:lnTo>
                  <a:pt x="41528" y="65454"/>
                </a:lnTo>
                <a:lnTo>
                  <a:pt x="41528" y="65454"/>
                </a:lnTo>
                <a:lnTo>
                  <a:pt x="41258" y="65454"/>
                </a:lnTo>
                <a:lnTo>
                  <a:pt x="41258" y="65454"/>
                </a:lnTo>
                <a:lnTo>
                  <a:pt x="41258" y="65454"/>
                </a:lnTo>
                <a:lnTo>
                  <a:pt x="41258" y="65454"/>
                </a:lnTo>
                <a:lnTo>
                  <a:pt x="40853" y="65454"/>
                </a:lnTo>
                <a:lnTo>
                  <a:pt x="40853" y="64864"/>
                </a:lnTo>
                <a:lnTo>
                  <a:pt x="40853" y="64864"/>
                </a:lnTo>
                <a:lnTo>
                  <a:pt x="40853" y="64864"/>
                </a:lnTo>
                <a:lnTo>
                  <a:pt x="41258" y="64864"/>
                </a:lnTo>
                <a:lnTo>
                  <a:pt x="41258" y="64864"/>
                </a:lnTo>
                <a:lnTo>
                  <a:pt x="41258" y="64864"/>
                </a:lnTo>
                <a:lnTo>
                  <a:pt x="41258" y="64864"/>
                </a:lnTo>
                <a:lnTo>
                  <a:pt x="41528" y="64864"/>
                </a:lnTo>
                <a:lnTo>
                  <a:pt x="41528" y="64864"/>
                </a:lnTo>
                <a:lnTo>
                  <a:pt x="41528" y="64864"/>
                </a:lnTo>
                <a:lnTo>
                  <a:pt x="41797" y="64864"/>
                </a:lnTo>
                <a:lnTo>
                  <a:pt x="41797" y="64864"/>
                </a:lnTo>
                <a:lnTo>
                  <a:pt x="41797" y="64864"/>
                </a:lnTo>
                <a:lnTo>
                  <a:pt x="41797" y="64864"/>
                </a:lnTo>
                <a:lnTo>
                  <a:pt x="41797" y="64864"/>
                </a:lnTo>
                <a:lnTo>
                  <a:pt x="41797" y="64864"/>
                </a:lnTo>
                <a:lnTo>
                  <a:pt x="41797" y="64275"/>
                </a:lnTo>
                <a:lnTo>
                  <a:pt x="42067" y="64275"/>
                </a:lnTo>
                <a:lnTo>
                  <a:pt x="42067" y="64275"/>
                </a:lnTo>
                <a:lnTo>
                  <a:pt x="42067" y="64275"/>
                </a:lnTo>
                <a:lnTo>
                  <a:pt x="42067" y="64275"/>
                </a:lnTo>
                <a:lnTo>
                  <a:pt x="42067" y="64275"/>
                </a:lnTo>
                <a:lnTo>
                  <a:pt x="42337" y="64275"/>
                </a:lnTo>
                <a:lnTo>
                  <a:pt x="42337" y="64275"/>
                </a:lnTo>
                <a:lnTo>
                  <a:pt x="42337" y="64275"/>
                </a:lnTo>
                <a:lnTo>
                  <a:pt x="42337" y="64275"/>
                </a:lnTo>
                <a:lnTo>
                  <a:pt x="42067" y="64275"/>
                </a:lnTo>
                <a:lnTo>
                  <a:pt x="42067" y="64275"/>
                </a:lnTo>
                <a:lnTo>
                  <a:pt x="42067" y="64275"/>
                </a:lnTo>
                <a:lnTo>
                  <a:pt x="42067" y="64275"/>
                </a:lnTo>
                <a:lnTo>
                  <a:pt x="41797" y="64275"/>
                </a:lnTo>
                <a:lnTo>
                  <a:pt x="41797" y="63685"/>
                </a:lnTo>
                <a:lnTo>
                  <a:pt x="41797" y="63685"/>
                </a:lnTo>
                <a:lnTo>
                  <a:pt x="41797" y="64275"/>
                </a:lnTo>
                <a:lnTo>
                  <a:pt x="41797" y="64275"/>
                </a:lnTo>
                <a:lnTo>
                  <a:pt x="41797" y="64275"/>
                </a:lnTo>
                <a:lnTo>
                  <a:pt x="41797" y="64275"/>
                </a:lnTo>
                <a:lnTo>
                  <a:pt x="41797" y="64275"/>
                </a:lnTo>
                <a:lnTo>
                  <a:pt x="41528" y="64275"/>
                </a:lnTo>
                <a:lnTo>
                  <a:pt x="41528" y="64275"/>
                </a:lnTo>
                <a:lnTo>
                  <a:pt x="41528" y="64275"/>
                </a:lnTo>
                <a:lnTo>
                  <a:pt x="41528" y="64275"/>
                </a:lnTo>
                <a:lnTo>
                  <a:pt x="41258" y="64275"/>
                </a:lnTo>
                <a:lnTo>
                  <a:pt x="41258" y="64275"/>
                </a:lnTo>
                <a:lnTo>
                  <a:pt x="41258" y="64275"/>
                </a:lnTo>
                <a:lnTo>
                  <a:pt x="41258" y="64275"/>
                </a:lnTo>
                <a:lnTo>
                  <a:pt x="40853" y="64275"/>
                </a:lnTo>
                <a:lnTo>
                  <a:pt x="40853" y="64275"/>
                </a:lnTo>
                <a:lnTo>
                  <a:pt x="40853" y="64275"/>
                </a:lnTo>
                <a:lnTo>
                  <a:pt x="40584" y="64275"/>
                </a:lnTo>
                <a:lnTo>
                  <a:pt x="40584" y="64275"/>
                </a:lnTo>
                <a:lnTo>
                  <a:pt x="40584" y="64275"/>
                </a:lnTo>
                <a:lnTo>
                  <a:pt x="40584" y="64275"/>
                </a:lnTo>
                <a:lnTo>
                  <a:pt x="40584" y="64275"/>
                </a:lnTo>
                <a:lnTo>
                  <a:pt x="40584" y="63685"/>
                </a:lnTo>
                <a:lnTo>
                  <a:pt x="40314" y="63685"/>
                </a:lnTo>
                <a:lnTo>
                  <a:pt x="40314" y="63685"/>
                </a:lnTo>
                <a:lnTo>
                  <a:pt x="40314" y="63685"/>
                </a:lnTo>
                <a:lnTo>
                  <a:pt x="40314" y="63685"/>
                </a:lnTo>
                <a:lnTo>
                  <a:pt x="40314" y="63685"/>
                </a:lnTo>
                <a:lnTo>
                  <a:pt x="40314" y="63685"/>
                </a:lnTo>
                <a:lnTo>
                  <a:pt x="40314" y="62800"/>
                </a:lnTo>
                <a:lnTo>
                  <a:pt x="40314" y="62800"/>
                </a:lnTo>
                <a:lnTo>
                  <a:pt x="40314" y="62800"/>
                </a:lnTo>
                <a:lnTo>
                  <a:pt x="40314" y="62800"/>
                </a:lnTo>
                <a:lnTo>
                  <a:pt x="40584" y="62800"/>
                </a:lnTo>
                <a:lnTo>
                  <a:pt x="40584" y="63685"/>
                </a:lnTo>
                <a:lnTo>
                  <a:pt x="40584" y="63685"/>
                </a:lnTo>
                <a:lnTo>
                  <a:pt x="40584" y="63685"/>
                </a:lnTo>
                <a:lnTo>
                  <a:pt x="40584" y="63685"/>
                </a:lnTo>
                <a:lnTo>
                  <a:pt x="40584" y="63685"/>
                </a:lnTo>
                <a:lnTo>
                  <a:pt x="40584" y="63685"/>
                </a:lnTo>
                <a:lnTo>
                  <a:pt x="40853" y="63685"/>
                </a:lnTo>
                <a:lnTo>
                  <a:pt x="40853" y="63685"/>
                </a:lnTo>
                <a:lnTo>
                  <a:pt x="40853" y="62800"/>
                </a:lnTo>
                <a:lnTo>
                  <a:pt x="40853" y="62800"/>
                </a:lnTo>
                <a:lnTo>
                  <a:pt x="40853" y="62800"/>
                </a:lnTo>
                <a:lnTo>
                  <a:pt x="40853" y="62800"/>
                </a:lnTo>
                <a:lnTo>
                  <a:pt x="40853" y="62800"/>
                </a:lnTo>
                <a:lnTo>
                  <a:pt x="40584" y="62800"/>
                </a:lnTo>
                <a:lnTo>
                  <a:pt x="40584" y="62800"/>
                </a:lnTo>
                <a:lnTo>
                  <a:pt x="40584" y="62800"/>
                </a:lnTo>
                <a:lnTo>
                  <a:pt x="40584" y="62800"/>
                </a:lnTo>
                <a:lnTo>
                  <a:pt x="40314" y="62800"/>
                </a:lnTo>
                <a:lnTo>
                  <a:pt x="40314" y="62800"/>
                </a:lnTo>
                <a:lnTo>
                  <a:pt x="40314" y="62800"/>
                </a:lnTo>
                <a:lnTo>
                  <a:pt x="40314" y="62211"/>
                </a:lnTo>
                <a:lnTo>
                  <a:pt x="40314" y="62211"/>
                </a:lnTo>
                <a:lnTo>
                  <a:pt x="40314" y="62800"/>
                </a:lnTo>
                <a:lnTo>
                  <a:pt x="40314" y="62800"/>
                </a:lnTo>
                <a:lnTo>
                  <a:pt x="40044" y="62800"/>
                </a:lnTo>
                <a:lnTo>
                  <a:pt x="40044" y="62800"/>
                </a:lnTo>
                <a:lnTo>
                  <a:pt x="40044" y="62800"/>
                </a:lnTo>
                <a:lnTo>
                  <a:pt x="39775" y="62800"/>
                </a:lnTo>
                <a:lnTo>
                  <a:pt x="39775" y="62800"/>
                </a:lnTo>
                <a:lnTo>
                  <a:pt x="39775" y="62211"/>
                </a:lnTo>
                <a:lnTo>
                  <a:pt x="39775" y="62211"/>
                </a:lnTo>
                <a:lnTo>
                  <a:pt x="39775" y="62211"/>
                </a:lnTo>
                <a:lnTo>
                  <a:pt x="39775" y="62211"/>
                </a:lnTo>
                <a:lnTo>
                  <a:pt x="39775" y="62800"/>
                </a:lnTo>
                <a:lnTo>
                  <a:pt x="39775" y="62800"/>
                </a:lnTo>
                <a:lnTo>
                  <a:pt x="39370" y="62800"/>
                </a:lnTo>
                <a:lnTo>
                  <a:pt x="39370" y="62800"/>
                </a:lnTo>
                <a:lnTo>
                  <a:pt x="39370" y="62800"/>
                </a:lnTo>
                <a:lnTo>
                  <a:pt x="39370" y="62800"/>
                </a:lnTo>
                <a:lnTo>
                  <a:pt x="39101" y="62800"/>
                </a:lnTo>
                <a:lnTo>
                  <a:pt x="39101" y="62800"/>
                </a:lnTo>
                <a:lnTo>
                  <a:pt x="39101" y="62800"/>
                </a:lnTo>
                <a:lnTo>
                  <a:pt x="38831" y="62800"/>
                </a:lnTo>
                <a:lnTo>
                  <a:pt x="38831" y="62800"/>
                </a:lnTo>
                <a:lnTo>
                  <a:pt x="38831" y="62211"/>
                </a:lnTo>
                <a:lnTo>
                  <a:pt x="38831" y="62211"/>
                </a:lnTo>
                <a:lnTo>
                  <a:pt x="38831" y="62211"/>
                </a:lnTo>
                <a:lnTo>
                  <a:pt x="38561" y="62211"/>
                </a:lnTo>
                <a:lnTo>
                  <a:pt x="38561" y="62211"/>
                </a:lnTo>
                <a:lnTo>
                  <a:pt x="38561" y="62211"/>
                </a:lnTo>
                <a:lnTo>
                  <a:pt x="38561" y="62211"/>
                </a:lnTo>
                <a:lnTo>
                  <a:pt x="38561" y="61621"/>
                </a:lnTo>
                <a:lnTo>
                  <a:pt x="38561" y="61621"/>
                </a:lnTo>
                <a:lnTo>
                  <a:pt x="38561" y="61621"/>
                </a:lnTo>
                <a:lnTo>
                  <a:pt x="38561" y="61621"/>
                </a:lnTo>
                <a:lnTo>
                  <a:pt x="38561" y="61621"/>
                </a:lnTo>
                <a:lnTo>
                  <a:pt x="38561" y="61621"/>
                </a:lnTo>
                <a:lnTo>
                  <a:pt x="38561" y="61031"/>
                </a:lnTo>
                <a:lnTo>
                  <a:pt x="38561" y="61031"/>
                </a:lnTo>
                <a:lnTo>
                  <a:pt x="38561" y="61031"/>
                </a:lnTo>
                <a:lnTo>
                  <a:pt x="38561" y="61031"/>
                </a:lnTo>
                <a:lnTo>
                  <a:pt x="38561" y="61031"/>
                </a:lnTo>
                <a:lnTo>
                  <a:pt x="38292" y="61031"/>
                </a:lnTo>
                <a:lnTo>
                  <a:pt x="38292" y="61031"/>
                </a:lnTo>
                <a:lnTo>
                  <a:pt x="38292" y="61031"/>
                </a:lnTo>
                <a:lnTo>
                  <a:pt x="37887" y="61031"/>
                </a:lnTo>
                <a:lnTo>
                  <a:pt x="37887" y="61031"/>
                </a:lnTo>
                <a:lnTo>
                  <a:pt x="37887" y="60442"/>
                </a:lnTo>
                <a:lnTo>
                  <a:pt x="37887" y="60442"/>
                </a:lnTo>
                <a:lnTo>
                  <a:pt x="37887" y="60442"/>
                </a:lnTo>
                <a:lnTo>
                  <a:pt x="37887" y="59557"/>
                </a:lnTo>
                <a:lnTo>
                  <a:pt x="37887" y="59557"/>
                </a:lnTo>
                <a:lnTo>
                  <a:pt x="38292" y="59557"/>
                </a:lnTo>
                <a:lnTo>
                  <a:pt x="38292" y="59557"/>
                </a:lnTo>
                <a:lnTo>
                  <a:pt x="38292" y="59557"/>
                </a:lnTo>
                <a:lnTo>
                  <a:pt x="38561" y="59557"/>
                </a:lnTo>
                <a:lnTo>
                  <a:pt x="38561" y="59557"/>
                </a:lnTo>
                <a:lnTo>
                  <a:pt x="38292" y="59557"/>
                </a:lnTo>
                <a:lnTo>
                  <a:pt x="38292" y="59557"/>
                </a:lnTo>
                <a:lnTo>
                  <a:pt x="38292" y="59557"/>
                </a:lnTo>
                <a:lnTo>
                  <a:pt x="38292" y="59557"/>
                </a:lnTo>
                <a:lnTo>
                  <a:pt x="37887" y="59557"/>
                </a:lnTo>
                <a:lnTo>
                  <a:pt x="37887" y="59557"/>
                </a:lnTo>
                <a:lnTo>
                  <a:pt x="37887" y="59557"/>
                </a:lnTo>
                <a:lnTo>
                  <a:pt x="37887" y="59557"/>
                </a:lnTo>
                <a:lnTo>
                  <a:pt x="37887" y="59557"/>
                </a:lnTo>
                <a:lnTo>
                  <a:pt x="37617" y="59557"/>
                </a:lnTo>
                <a:lnTo>
                  <a:pt x="37617" y="59557"/>
                </a:lnTo>
                <a:lnTo>
                  <a:pt x="37617" y="59557"/>
                </a:lnTo>
                <a:lnTo>
                  <a:pt x="37617" y="59557"/>
                </a:lnTo>
                <a:lnTo>
                  <a:pt x="37617" y="60442"/>
                </a:lnTo>
                <a:lnTo>
                  <a:pt x="37617" y="60442"/>
                </a:lnTo>
                <a:lnTo>
                  <a:pt x="37617" y="60442"/>
                </a:lnTo>
                <a:lnTo>
                  <a:pt x="37348" y="60442"/>
                </a:lnTo>
                <a:lnTo>
                  <a:pt x="37348" y="60442"/>
                </a:lnTo>
                <a:lnTo>
                  <a:pt x="37348" y="60442"/>
                </a:lnTo>
                <a:lnTo>
                  <a:pt x="37348" y="60442"/>
                </a:lnTo>
                <a:lnTo>
                  <a:pt x="37348" y="60442"/>
                </a:lnTo>
                <a:lnTo>
                  <a:pt x="37348" y="61031"/>
                </a:lnTo>
                <a:lnTo>
                  <a:pt x="37348" y="61031"/>
                </a:lnTo>
                <a:lnTo>
                  <a:pt x="37348" y="61031"/>
                </a:lnTo>
                <a:lnTo>
                  <a:pt x="37348" y="61031"/>
                </a:lnTo>
                <a:lnTo>
                  <a:pt x="37348" y="61621"/>
                </a:lnTo>
                <a:lnTo>
                  <a:pt x="37078" y="61621"/>
                </a:lnTo>
                <a:lnTo>
                  <a:pt x="37078" y="61621"/>
                </a:lnTo>
                <a:lnTo>
                  <a:pt x="37078" y="61621"/>
                </a:lnTo>
                <a:lnTo>
                  <a:pt x="37078" y="61621"/>
                </a:lnTo>
                <a:lnTo>
                  <a:pt x="36808" y="61621"/>
                </a:lnTo>
                <a:lnTo>
                  <a:pt x="36808" y="61621"/>
                </a:lnTo>
                <a:lnTo>
                  <a:pt x="36808" y="61621"/>
                </a:lnTo>
                <a:lnTo>
                  <a:pt x="36808" y="61621"/>
                </a:lnTo>
                <a:lnTo>
                  <a:pt x="36808" y="61621"/>
                </a:lnTo>
                <a:lnTo>
                  <a:pt x="36404" y="61621"/>
                </a:lnTo>
                <a:lnTo>
                  <a:pt x="36404" y="61621"/>
                </a:lnTo>
                <a:lnTo>
                  <a:pt x="36404" y="61621"/>
                </a:lnTo>
                <a:lnTo>
                  <a:pt x="36404" y="61621"/>
                </a:lnTo>
                <a:lnTo>
                  <a:pt x="36134" y="61621"/>
                </a:lnTo>
                <a:lnTo>
                  <a:pt x="36134" y="61621"/>
                </a:lnTo>
                <a:lnTo>
                  <a:pt x="36134" y="61621"/>
                </a:lnTo>
                <a:lnTo>
                  <a:pt x="36134" y="61621"/>
                </a:lnTo>
                <a:lnTo>
                  <a:pt x="36134" y="61621"/>
                </a:lnTo>
                <a:lnTo>
                  <a:pt x="35865" y="61621"/>
                </a:lnTo>
                <a:lnTo>
                  <a:pt x="35865" y="61621"/>
                </a:lnTo>
                <a:lnTo>
                  <a:pt x="35865" y="61621"/>
                </a:lnTo>
                <a:lnTo>
                  <a:pt x="35865" y="61621"/>
                </a:lnTo>
                <a:lnTo>
                  <a:pt x="35865" y="61621"/>
                </a:lnTo>
                <a:lnTo>
                  <a:pt x="35595" y="61621"/>
                </a:lnTo>
                <a:lnTo>
                  <a:pt x="35595" y="61621"/>
                </a:lnTo>
                <a:lnTo>
                  <a:pt x="35595" y="61621"/>
                </a:lnTo>
                <a:lnTo>
                  <a:pt x="35325" y="61621"/>
                </a:lnTo>
                <a:lnTo>
                  <a:pt x="35325" y="61621"/>
                </a:lnTo>
                <a:lnTo>
                  <a:pt x="35325" y="61621"/>
                </a:lnTo>
                <a:lnTo>
                  <a:pt x="35325" y="61621"/>
                </a:lnTo>
                <a:lnTo>
                  <a:pt x="35325" y="61621"/>
                </a:lnTo>
                <a:lnTo>
                  <a:pt x="35325" y="61621"/>
                </a:lnTo>
                <a:lnTo>
                  <a:pt x="34921" y="61621"/>
                </a:lnTo>
                <a:lnTo>
                  <a:pt x="34921" y="61621"/>
                </a:lnTo>
                <a:lnTo>
                  <a:pt x="34921" y="61621"/>
                </a:lnTo>
                <a:lnTo>
                  <a:pt x="34921" y="61621"/>
                </a:lnTo>
                <a:lnTo>
                  <a:pt x="34921" y="61621"/>
                </a:lnTo>
                <a:lnTo>
                  <a:pt x="34651" y="61621"/>
                </a:lnTo>
                <a:lnTo>
                  <a:pt x="34651" y="61621"/>
                </a:lnTo>
                <a:lnTo>
                  <a:pt x="34651" y="61621"/>
                </a:lnTo>
                <a:lnTo>
                  <a:pt x="34382" y="61621"/>
                </a:lnTo>
                <a:lnTo>
                  <a:pt x="34382" y="61621"/>
                </a:lnTo>
                <a:lnTo>
                  <a:pt x="34382" y="61621"/>
                </a:lnTo>
                <a:lnTo>
                  <a:pt x="34382" y="61621"/>
                </a:lnTo>
                <a:lnTo>
                  <a:pt x="34382" y="61621"/>
                </a:lnTo>
                <a:lnTo>
                  <a:pt x="34112" y="61621"/>
                </a:lnTo>
                <a:lnTo>
                  <a:pt x="34112" y="61621"/>
                </a:lnTo>
                <a:lnTo>
                  <a:pt x="34112" y="61621"/>
                </a:lnTo>
                <a:lnTo>
                  <a:pt x="34112" y="61031"/>
                </a:lnTo>
                <a:lnTo>
                  <a:pt x="34112" y="61031"/>
                </a:lnTo>
                <a:lnTo>
                  <a:pt x="34112" y="61031"/>
                </a:lnTo>
                <a:lnTo>
                  <a:pt x="33842" y="61031"/>
                </a:lnTo>
                <a:lnTo>
                  <a:pt x="33842" y="61031"/>
                </a:lnTo>
                <a:lnTo>
                  <a:pt x="33842" y="61031"/>
                </a:lnTo>
                <a:lnTo>
                  <a:pt x="33842" y="60442"/>
                </a:lnTo>
                <a:lnTo>
                  <a:pt x="33842" y="60442"/>
                </a:lnTo>
                <a:lnTo>
                  <a:pt x="33842" y="60442"/>
                </a:lnTo>
                <a:lnTo>
                  <a:pt x="33842" y="60442"/>
                </a:lnTo>
                <a:lnTo>
                  <a:pt x="33438" y="60442"/>
                </a:lnTo>
                <a:lnTo>
                  <a:pt x="33438" y="60442"/>
                </a:lnTo>
                <a:lnTo>
                  <a:pt x="33438" y="60442"/>
                </a:lnTo>
                <a:lnTo>
                  <a:pt x="33438" y="60442"/>
                </a:lnTo>
                <a:lnTo>
                  <a:pt x="33168" y="60442"/>
                </a:lnTo>
                <a:lnTo>
                  <a:pt x="33168" y="59557"/>
                </a:lnTo>
                <a:lnTo>
                  <a:pt x="33438" y="59557"/>
                </a:lnTo>
                <a:lnTo>
                  <a:pt x="33438" y="59557"/>
                </a:lnTo>
                <a:lnTo>
                  <a:pt x="33438" y="59557"/>
                </a:lnTo>
                <a:lnTo>
                  <a:pt x="33438" y="59557"/>
                </a:lnTo>
                <a:lnTo>
                  <a:pt x="33438" y="59557"/>
                </a:lnTo>
                <a:lnTo>
                  <a:pt x="33438" y="59557"/>
                </a:lnTo>
                <a:lnTo>
                  <a:pt x="33842" y="59557"/>
                </a:lnTo>
                <a:lnTo>
                  <a:pt x="33842" y="59557"/>
                </a:lnTo>
                <a:lnTo>
                  <a:pt x="33842" y="58968"/>
                </a:lnTo>
                <a:lnTo>
                  <a:pt x="33842" y="58968"/>
                </a:lnTo>
                <a:lnTo>
                  <a:pt x="33438" y="58968"/>
                </a:lnTo>
                <a:lnTo>
                  <a:pt x="33438" y="58968"/>
                </a:lnTo>
                <a:lnTo>
                  <a:pt x="33438" y="58968"/>
                </a:lnTo>
                <a:lnTo>
                  <a:pt x="33438" y="58968"/>
                </a:lnTo>
                <a:lnTo>
                  <a:pt x="33438" y="58968"/>
                </a:lnTo>
                <a:lnTo>
                  <a:pt x="33438" y="58378"/>
                </a:lnTo>
                <a:lnTo>
                  <a:pt x="33842" y="58378"/>
                </a:lnTo>
                <a:lnTo>
                  <a:pt x="33842" y="58378"/>
                </a:lnTo>
                <a:lnTo>
                  <a:pt x="33842" y="58378"/>
                </a:lnTo>
                <a:lnTo>
                  <a:pt x="33842" y="58378"/>
                </a:lnTo>
                <a:lnTo>
                  <a:pt x="33842" y="58378"/>
                </a:lnTo>
                <a:lnTo>
                  <a:pt x="34112" y="58378"/>
                </a:lnTo>
                <a:lnTo>
                  <a:pt x="34112" y="57788"/>
                </a:lnTo>
                <a:lnTo>
                  <a:pt x="34112" y="57788"/>
                </a:lnTo>
                <a:lnTo>
                  <a:pt x="34112" y="57788"/>
                </a:lnTo>
                <a:lnTo>
                  <a:pt x="34112" y="57788"/>
                </a:lnTo>
                <a:lnTo>
                  <a:pt x="34112" y="57788"/>
                </a:lnTo>
                <a:lnTo>
                  <a:pt x="34112" y="57788"/>
                </a:lnTo>
                <a:lnTo>
                  <a:pt x="34112" y="57788"/>
                </a:lnTo>
                <a:lnTo>
                  <a:pt x="34112" y="57788"/>
                </a:lnTo>
                <a:lnTo>
                  <a:pt x="34112" y="57788"/>
                </a:lnTo>
                <a:lnTo>
                  <a:pt x="33842" y="57788"/>
                </a:lnTo>
                <a:lnTo>
                  <a:pt x="33842" y="57788"/>
                </a:lnTo>
                <a:lnTo>
                  <a:pt x="33842" y="57788"/>
                </a:lnTo>
                <a:lnTo>
                  <a:pt x="33842" y="57199"/>
                </a:lnTo>
                <a:lnTo>
                  <a:pt x="33842" y="57199"/>
                </a:lnTo>
                <a:lnTo>
                  <a:pt x="33842" y="57199"/>
                </a:lnTo>
                <a:lnTo>
                  <a:pt x="33842" y="57199"/>
                </a:lnTo>
                <a:lnTo>
                  <a:pt x="33842" y="57199"/>
                </a:lnTo>
                <a:lnTo>
                  <a:pt x="33842" y="56314"/>
                </a:lnTo>
                <a:lnTo>
                  <a:pt x="34112" y="56314"/>
                </a:lnTo>
                <a:lnTo>
                  <a:pt x="34112" y="56314"/>
                </a:lnTo>
                <a:lnTo>
                  <a:pt x="34112" y="56314"/>
                </a:lnTo>
                <a:lnTo>
                  <a:pt x="34112" y="56314"/>
                </a:lnTo>
                <a:lnTo>
                  <a:pt x="33842" y="56314"/>
                </a:lnTo>
                <a:lnTo>
                  <a:pt x="33842" y="56314"/>
                </a:lnTo>
                <a:lnTo>
                  <a:pt x="33842" y="56314"/>
                </a:lnTo>
                <a:lnTo>
                  <a:pt x="33842" y="56314"/>
                </a:lnTo>
                <a:lnTo>
                  <a:pt x="33438" y="56314"/>
                </a:lnTo>
                <a:lnTo>
                  <a:pt x="33438" y="56314"/>
                </a:lnTo>
                <a:lnTo>
                  <a:pt x="33438" y="55724"/>
                </a:lnTo>
                <a:lnTo>
                  <a:pt x="33438" y="55724"/>
                </a:lnTo>
                <a:lnTo>
                  <a:pt x="33438" y="55724"/>
                </a:lnTo>
                <a:lnTo>
                  <a:pt x="33438" y="55724"/>
                </a:lnTo>
                <a:lnTo>
                  <a:pt x="33438" y="55724"/>
                </a:lnTo>
                <a:lnTo>
                  <a:pt x="33438" y="55724"/>
                </a:lnTo>
                <a:lnTo>
                  <a:pt x="33438" y="55724"/>
                </a:lnTo>
                <a:lnTo>
                  <a:pt x="33168" y="55724"/>
                </a:lnTo>
                <a:lnTo>
                  <a:pt x="33168" y="55724"/>
                </a:lnTo>
                <a:lnTo>
                  <a:pt x="33168" y="55724"/>
                </a:lnTo>
                <a:lnTo>
                  <a:pt x="33168" y="55724"/>
                </a:lnTo>
                <a:lnTo>
                  <a:pt x="33168" y="55724"/>
                </a:lnTo>
                <a:lnTo>
                  <a:pt x="32898" y="55724"/>
                </a:lnTo>
                <a:lnTo>
                  <a:pt x="32898" y="55724"/>
                </a:lnTo>
                <a:lnTo>
                  <a:pt x="32898" y="55135"/>
                </a:lnTo>
                <a:lnTo>
                  <a:pt x="33168" y="55135"/>
                </a:lnTo>
                <a:lnTo>
                  <a:pt x="33168" y="55135"/>
                </a:lnTo>
                <a:lnTo>
                  <a:pt x="33168" y="55135"/>
                </a:lnTo>
                <a:lnTo>
                  <a:pt x="33168" y="55135"/>
                </a:lnTo>
                <a:lnTo>
                  <a:pt x="32898" y="55135"/>
                </a:lnTo>
                <a:lnTo>
                  <a:pt x="32898" y="55135"/>
                </a:lnTo>
                <a:lnTo>
                  <a:pt x="32898" y="55135"/>
                </a:lnTo>
                <a:lnTo>
                  <a:pt x="32898" y="55135"/>
                </a:lnTo>
                <a:lnTo>
                  <a:pt x="32898" y="55135"/>
                </a:lnTo>
                <a:lnTo>
                  <a:pt x="32629" y="55135"/>
                </a:lnTo>
                <a:lnTo>
                  <a:pt x="32629" y="55135"/>
                </a:lnTo>
                <a:lnTo>
                  <a:pt x="32629" y="55135"/>
                </a:lnTo>
                <a:lnTo>
                  <a:pt x="32629" y="55135"/>
                </a:lnTo>
                <a:lnTo>
                  <a:pt x="32629" y="54545"/>
                </a:lnTo>
                <a:lnTo>
                  <a:pt x="32629" y="54545"/>
                </a:lnTo>
                <a:lnTo>
                  <a:pt x="32629" y="54545"/>
                </a:lnTo>
                <a:lnTo>
                  <a:pt x="32629" y="54545"/>
                </a:lnTo>
                <a:lnTo>
                  <a:pt x="32629" y="53955"/>
                </a:lnTo>
                <a:lnTo>
                  <a:pt x="32629" y="53955"/>
                </a:lnTo>
                <a:lnTo>
                  <a:pt x="32629" y="53955"/>
                </a:lnTo>
                <a:lnTo>
                  <a:pt x="32629" y="53955"/>
                </a:lnTo>
                <a:lnTo>
                  <a:pt x="32629" y="53955"/>
                </a:lnTo>
                <a:lnTo>
                  <a:pt x="32359" y="53955"/>
                </a:lnTo>
                <a:lnTo>
                  <a:pt x="32359" y="53955"/>
                </a:lnTo>
                <a:lnTo>
                  <a:pt x="32359" y="53955"/>
                </a:lnTo>
                <a:lnTo>
                  <a:pt x="32359" y="53955"/>
                </a:lnTo>
                <a:lnTo>
                  <a:pt x="32359" y="53955"/>
                </a:lnTo>
                <a:lnTo>
                  <a:pt x="32359" y="53955"/>
                </a:lnTo>
                <a:lnTo>
                  <a:pt x="31955" y="53955"/>
                </a:lnTo>
                <a:lnTo>
                  <a:pt x="31955" y="53955"/>
                </a:lnTo>
                <a:lnTo>
                  <a:pt x="31955" y="53071"/>
                </a:lnTo>
                <a:lnTo>
                  <a:pt x="32359" y="53071"/>
                </a:lnTo>
                <a:lnTo>
                  <a:pt x="32359" y="53071"/>
                </a:lnTo>
                <a:lnTo>
                  <a:pt x="32359" y="53071"/>
                </a:lnTo>
                <a:lnTo>
                  <a:pt x="32359" y="53071"/>
                </a:lnTo>
                <a:lnTo>
                  <a:pt x="32629" y="53071"/>
                </a:lnTo>
                <a:lnTo>
                  <a:pt x="32629" y="53071"/>
                </a:lnTo>
                <a:lnTo>
                  <a:pt x="32629" y="53071"/>
                </a:lnTo>
                <a:lnTo>
                  <a:pt x="32629" y="53071"/>
                </a:lnTo>
                <a:lnTo>
                  <a:pt x="32898" y="53071"/>
                </a:lnTo>
                <a:lnTo>
                  <a:pt x="32898" y="53071"/>
                </a:lnTo>
                <a:lnTo>
                  <a:pt x="32898" y="53071"/>
                </a:lnTo>
                <a:lnTo>
                  <a:pt x="32898" y="53955"/>
                </a:lnTo>
                <a:lnTo>
                  <a:pt x="33168" y="53955"/>
                </a:lnTo>
                <a:lnTo>
                  <a:pt x="33168" y="53071"/>
                </a:lnTo>
                <a:lnTo>
                  <a:pt x="33168" y="53071"/>
                </a:lnTo>
                <a:lnTo>
                  <a:pt x="33168" y="53071"/>
                </a:lnTo>
                <a:lnTo>
                  <a:pt x="32898" y="53071"/>
                </a:lnTo>
                <a:lnTo>
                  <a:pt x="32898" y="53071"/>
                </a:lnTo>
                <a:lnTo>
                  <a:pt x="32898" y="53071"/>
                </a:lnTo>
                <a:lnTo>
                  <a:pt x="32898" y="52481"/>
                </a:lnTo>
                <a:lnTo>
                  <a:pt x="32629" y="52481"/>
                </a:lnTo>
                <a:lnTo>
                  <a:pt x="32629" y="52481"/>
                </a:lnTo>
                <a:lnTo>
                  <a:pt x="32629" y="52481"/>
                </a:lnTo>
                <a:lnTo>
                  <a:pt x="32629" y="52481"/>
                </a:lnTo>
                <a:lnTo>
                  <a:pt x="32629" y="52481"/>
                </a:lnTo>
                <a:lnTo>
                  <a:pt x="32359" y="52481"/>
                </a:lnTo>
                <a:lnTo>
                  <a:pt x="32359" y="52481"/>
                </a:lnTo>
                <a:lnTo>
                  <a:pt x="32359" y="52481"/>
                </a:lnTo>
                <a:lnTo>
                  <a:pt x="32359" y="51891"/>
                </a:lnTo>
                <a:lnTo>
                  <a:pt x="32359" y="51891"/>
                </a:lnTo>
                <a:lnTo>
                  <a:pt x="32359" y="51891"/>
                </a:lnTo>
                <a:lnTo>
                  <a:pt x="32359" y="51891"/>
                </a:lnTo>
                <a:lnTo>
                  <a:pt x="32359" y="51891"/>
                </a:lnTo>
                <a:lnTo>
                  <a:pt x="32359" y="51891"/>
                </a:lnTo>
                <a:lnTo>
                  <a:pt x="32629" y="51891"/>
                </a:lnTo>
                <a:lnTo>
                  <a:pt x="32629" y="51891"/>
                </a:lnTo>
                <a:lnTo>
                  <a:pt x="32629" y="51302"/>
                </a:lnTo>
                <a:lnTo>
                  <a:pt x="32629" y="51302"/>
                </a:lnTo>
                <a:lnTo>
                  <a:pt x="32629" y="51302"/>
                </a:lnTo>
                <a:lnTo>
                  <a:pt x="32359" y="51302"/>
                </a:lnTo>
                <a:lnTo>
                  <a:pt x="32359" y="51302"/>
                </a:lnTo>
                <a:lnTo>
                  <a:pt x="32629" y="51302"/>
                </a:lnTo>
                <a:lnTo>
                  <a:pt x="32629" y="51302"/>
                </a:lnTo>
                <a:lnTo>
                  <a:pt x="32629" y="51302"/>
                </a:lnTo>
                <a:lnTo>
                  <a:pt x="32629" y="51302"/>
                </a:lnTo>
                <a:lnTo>
                  <a:pt x="32898" y="51302"/>
                </a:lnTo>
                <a:lnTo>
                  <a:pt x="32898" y="51302"/>
                </a:lnTo>
                <a:lnTo>
                  <a:pt x="32898" y="51302"/>
                </a:lnTo>
                <a:lnTo>
                  <a:pt x="32898" y="51302"/>
                </a:lnTo>
                <a:lnTo>
                  <a:pt x="32898" y="51302"/>
                </a:lnTo>
                <a:lnTo>
                  <a:pt x="32898" y="50712"/>
                </a:lnTo>
                <a:lnTo>
                  <a:pt x="32898" y="50712"/>
                </a:lnTo>
                <a:lnTo>
                  <a:pt x="32898" y="50712"/>
                </a:lnTo>
                <a:lnTo>
                  <a:pt x="32629" y="50712"/>
                </a:lnTo>
                <a:lnTo>
                  <a:pt x="32629" y="50712"/>
                </a:lnTo>
                <a:lnTo>
                  <a:pt x="32898" y="50712"/>
                </a:lnTo>
                <a:lnTo>
                  <a:pt x="32898" y="50712"/>
                </a:lnTo>
                <a:lnTo>
                  <a:pt x="32898" y="50712"/>
                </a:lnTo>
                <a:lnTo>
                  <a:pt x="32898" y="50712"/>
                </a:lnTo>
                <a:lnTo>
                  <a:pt x="33168" y="50712"/>
                </a:lnTo>
                <a:lnTo>
                  <a:pt x="33168" y="50712"/>
                </a:lnTo>
                <a:lnTo>
                  <a:pt x="33168" y="50712"/>
                </a:lnTo>
                <a:lnTo>
                  <a:pt x="33168" y="50712"/>
                </a:lnTo>
                <a:lnTo>
                  <a:pt x="33168" y="49828"/>
                </a:lnTo>
                <a:lnTo>
                  <a:pt x="33168" y="49828"/>
                </a:lnTo>
                <a:lnTo>
                  <a:pt x="33168" y="49828"/>
                </a:lnTo>
                <a:lnTo>
                  <a:pt x="33168" y="49828"/>
                </a:lnTo>
                <a:lnTo>
                  <a:pt x="32898" y="49828"/>
                </a:lnTo>
                <a:lnTo>
                  <a:pt x="32898" y="49828"/>
                </a:lnTo>
                <a:lnTo>
                  <a:pt x="32898" y="49828"/>
                </a:lnTo>
                <a:lnTo>
                  <a:pt x="33168" y="49828"/>
                </a:lnTo>
                <a:lnTo>
                  <a:pt x="33168" y="49238"/>
                </a:lnTo>
                <a:lnTo>
                  <a:pt x="32898" y="49238"/>
                </a:lnTo>
                <a:lnTo>
                  <a:pt x="32898" y="49238"/>
                </a:lnTo>
                <a:lnTo>
                  <a:pt x="32898" y="49238"/>
                </a:lnTo>
                <a:lnTo>
                  <a:pt x="32898" y="49828"/>
                </a:lnTo>
                <a:lnTo>
                  <a:pt x="32629" y="49828"/>
                </a:lnTo>
                <a:lnTo>
                  <a:pt x="32629" y="49828"/>
                </a:lnTo>
                <a:lnTo>
                  <a:pt x="32629" y="49828"/>
                </a:lnTo>
                <a:lnTo>
                  <a:pt x="32629" y="49828"/>
                </a:lnTo>
                <a:lnTo>
                  <a:pt x="32629" y="49828"/>
                </a:lnTo>
                <a:lnTo>
                  <a:pt x="32629" y="49828"/>
                </a:lnTo>
                <a:lnTo>
                  <a:pt x="32898" y="49828"/>
                </a:lnTo>
                <a:lnTo>
                  <a:pt x="32898" y="49828"/>
                </a:lnTo>
                <a:lnTo>
                  <a:pt x="32629" y="49828"/>
                </a:lnTo>
                <a:lnTo>
                  <a:pt x="32629" y="50712"/>
                </a:lnTo>
                <a:lnTo>
                  <a:pt x="32629" y="50712"/>
                </a:lnTo>
                <a:lnTo>
                  <a:pt x="32629" y="50712"/>
                </a:lnTo>
                <a:lnTo>
                  <a:pt x="32629" y="50712"/>
                </a:lnTo>
                <a:lnTo>
                  <a:pt x="32629" y="50712"/>
                </a:lnTo>
                <a:lnTo>
                  <a:pt x="32359" y="50712"/>
                </a:lnTo>
                <a:lnTo>
                  <a:pt x="32359" y="50712"/>
                </a:lnTo>
                <a:lnTo>
                  <a:pt x="32359" y="50712"/>
                </a:lnTo>
                <a:lnTo>
                  <a:pt x="32359" y="50712"/>
                </a:lnTo>
                <a:lnTo>
                  <a:pt x="32359" y="50712"/>
                </a:lnTo>
                <a:lnTo>
                  <a:pt x="32359" y="51302"/>
                </a:lnTo>
                <a:lnTo>
                  <a:pt x="31955" y="51302"/>
                </a:lnTo>
                <a:lnTo>
                  <a:pt x="31955" y="51302"/>
                </a:lnTo>
                <a:lnTo>
                  <a:pt x="31955" y="51302"/>
                </a:lnTo>
                <a:lnTo>
                  <a:pt x="31955" y="51302"/>
                </a:lnTo>
                <a:lnTo>
                  <a:pt x="31685" y="51302"/>
                </a:lnTo>
                <a:lnTo>
                  <a:pt x="31685" y="51302"/>
                </a:lnTo>
                <a:lnTo>
                  <a:pt x="31685" y="50712"/>
                </a:lnTo>
                <a:lnTo>
                  <a:pt x="31685" y="50712"/>
                </a:lnTo>
                <a:lnTo>
                  <a:pt x="31685" y="50712"/>
                </a:lnTo>
                <a:lnTo>
                  <a:pt x="31685" y="50712"/>
                </a:lnTo>
                <a:lnTo>
                  <a:pt x="31685" y="50712"/>
                </a:lnTo>
                <a:lnTo>
                  <a:pt x="31415" y="50712"/>
                </a:lnTo>
                <a:lnTo>
                  <a:pt x="31415" y="50712"/>
                </a:lnTo>
                <a:lnTo>
                  <a:pt x="31415" y="50712"/>
                </a:lnTo>
                <a:lnTo>
                  <a:pt x="31415" y="50712"/>
                </a:lnTo>
                <a:lnTo>
                  <a:pt x="31415" y="50712"/>
                </a:lnTo>
                <a:lnTo>
                  <a:pt x="31415" y="49828"/>
                </a:lnTo>
                <a:lnTo>
                  <a:pt x="31415" y="49828"/>
                </a:lnTo>
                <a:lnTo>
                  <a:pt x="31146" y="49828"/>
                </a:lnTo>
                <a:lnTo>
                  <a:pt x="31146" y="49828"/>
                </a:lnTo>
                <a:lnTo>
                  <a:pt x="31146" y="49828"/>
                </a:lnTo>
                <a:lnTo>
                  <a:pt x="31146" y="49828"/>
                </a:lnTo>
                <a:lnTo>
                  <a:pt x="31146" y="49828"/>
                </a:lnTo>
                <a:lnTo>
                  <a:pt x="31146" y="49828"/>
                </a:lnTo>
                <a:lnTo>
                  <a:pt x="31146" y="49828"/>
                </a:lnTo>
                <a:lnTo>
                  <a:pt x="31146" y="49828"/>
                </a:lnTo>
                <a:lnTo>
                  <a:pt x="31146" y="49828"/>
                </a:lnTo>
                <a:lnTo>
                  <a:pt x="31415" y="49828"/>
                </a:lnTo>
                <a:lnTo>
                  <a:pt x="31415" y="49828"/>
                </a:lnTo>
                <a:lnTo>
                  <a:pt x="31415" y="49828"/>
                </a:lnTo>
                <a:lnTo>
                  <a:pt x="31685" y="49828"/>
                </a:lnTo>
                <a:lnTo>
                  <a:pt x="31685" y="49828"/>
                </a:lnTo>
                <a:lnTo>
                  <a:pt x="31685" y="49828"/>
                </a:lnTo>
                <a:lnTo>
                  <a:pt x="31685" y="49828"/>
                </a:lnTo>
                <a:lnTo>
                  <a:pt x="31955" y="49828"/>
                </a:lnTo>
                <a:lnTo>
                  <a:pt x="31955" y="49828"/>
                </a:lnTo>
                <a:lnTo>
                  <a:pt x="31955" y="49238"/>
                </a:lnTo>
                <a:lnTo>
                  <a:pt x="31955" y="49238"/>
                </a:lnTo>
                <a:lnTo>
                  <a:pt x="32359" y="49238"/>
                </a:lnTo>
                <a:lnTo>
                  <a:pt x="32359" y="49238"/>
                </a:lnTo>
                <a:lnTo>
                  <a:pt x="32359" y="49238"/>
                </a:lnTo>
                <a:lnTo>
                  <a:pt x="32359" y="49238"/>
                </a:lnTo>
                <a:lnTo>
                  <a:pt x="31955" y="49238"/>
                </a:lnTo>
                <a:lnTo>
                  <a:pt x="31955" y="49238"/>
                </a:lnTo>
                <a:lnTo>
                  <a:pt x="31955" y="49238"/>
                </a:lnTo>
                <a:lnTo>
                  <a:pt x="31955" y="49238"/>
                </a:lnTo>
                <a:lnTo>
                  <a:pt x="31685" y="49238"/>
                </a:lnTo>
                <a:lnTo>
                  <a:pt x="31685" y="49238"/>
                </a:lnTo>
                <a:lnTo>
                  <a:pt x="31685" y="49238"/>
                </a:lnTo>
                <a:lnTo>
                  <a:pt x="31685" y="49238"/>
                </a:lnTo>
                <a:lnTo>
                  <a:pt x="31415" y="49238"/>
                </a:lnTo>
                <a:lnTo>
                  <a:pt x="31415" y="49238"/>
                </a:lnTo>
                <a:lnTo>
                  <a:pt x="31415" y="49238"/>
                </a:lnTo>
                <a:lnTo>
                  <a:pt x="31415" y="49238"/>
                </a:lnTo>
                <a:lnTo>
                  <a:pt x="31415" y="48648"/>
                </a:lnTo>
                <a:lnTo>
                  <a:pt x="31415" y="48648"/>
                </a:lnTo>
                <a:lnTo>
                  <a:pt x="31415" y="48648"/>
                </a:lnTo>
                <a:lnTo>
                  <a:pt x="31415" y="48648"/>
                </a:lnTo>
                <a:lnTo>
                  <a:pt x="31685" y="48648"/>
                </a:lnTo>
                <a:lnTo>
                  <a:pt x="31685" y="48648"/>
                </a:lnTo>
                <a:lnTo>
                  <a:pt x="31685" y="48648"/>
                </a:lnTo>
                <a:lnTo>
                  <a:pt x="31685" y="48648"/>
                </a:lnTo>
                <a:lnTo>
                  <a:pt x="31685" y="48058"/>
                </a:lnTo>
                <a:lnTo>
                  <a:pt x="31685" y="48058"/>
                </a:lnTo>
                <a:lnTo>
                  <a:pt x="31685" y="48058"/>
                </a:lnTo>
                <a:lnTo>
                  <a:pt x="3168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1146" y="48058"/>
                </a:lnTo>
                <a:lnTo>
                  <a:pt x="31415" y="48058"/>
                </a:lnTo>
                <a:lnTo>
                  <a:pt x="31415" y="48058"/>
                </a:lnTo>
                <a:lnTo>
                  <a:pt x="31415" y="48058"/>
                </a:lnTo>
                <a:lnTo>
                  <a:pt x="3141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0876" y="48058"/>
                </a:lnTo>
                <a:lnTo>
                  <a:pt x="30876" y="48058"/>
                </a:lnTo>
                <a:lnTo>
                  <a:pt x="30876" y="48058"/>
                </a:lnTo>
                <a:lnTo>
                  <a:pt x="30876" y="48058"/>
                </a:lnTo>
                <a:lnTo>
                  <a:pt x="30471" y="48058"/>
                </a:lnTo>
                <a:lnTo>
                  <a:pt x="30471" y="48058"/>
                </a:lnTo>
                <a:lnTo>
                  <a:pt x="30471" y="48058"/>
                </a:lnTo>
                <a:lnTo>
                  <a:pt x="30471" y="48058"/>
                </a:lnTo>
                <a:lnTo>
                  <a:pt x="30471" y="47469"/>
                </a:lnTo>
                <a:lnTo>
                  <a:pt x="30876" y="47469"/>
                </a:lnTo>
                <a:lnTo>
                  <a:pt x="30876" y="47469"/>
                </a:lnTo>
                <a:lnTo>
                  <a:pt x="30876" y="47469"/>
                </a:lnTo>
                <a:lnTo>
                  <a:pt x="30876" y="47469"/>
                </a:lnTo>
                <a:lnTo>
                  <a:pt x="30876" y="47469"/>
                </a:lnTo>
                <a:lnTo>
                  <a:pt x="31146" y="47469"/>
                </a:lnTo>
                <a:lnTo>
                  <a:pt x="31146" y="47469"/>
                </a:lnTo>
                <a:lnTo>
                  <a:pt x="31146" y="47469"/>
                </a:lnTo>
                <a:lnTo>
                  <a:pt x="31146" y="47469"/>
                </a:lnTo>
                <a:lnTo>
                  <a:pt x="31415" y="47469"/>
                </a:lnTo>
                <a:lnTo>
                  <a:pt x="31415" y="47469"/>
                </a:lnTo>
                <a:lnTo>
                  <a:pt x="31415" y="47469"/>
                </a:lnTo>
                <a:lnTo>
                  <a:pt x="31685" y="47469"/>
                </a:lnTo>
                <a:lnTo>
                  <a:pt x="31685" y="47469"/>
                </a:lnTo>
                <a:lnTo>
                  <a:pt x="31685" y="47469"/>
                </a:lnTo>
                <a:lnTo>
                  <a:pt x="31685" y="47469"/>
                </a:lnTo>
                <a:lnTo>
                  <a:pt x="31685" y="47469"/>
                </a:lnTo>
                <a:lnTo>
                  <a:pt x="31955" y="47469"/>
                </a:lnTo>
                <a:lnTo>
                  <a:pt x="31955" y="46584"/>
                </a:lnTo>
                <a:lnTo>
                  <a:pt x="31685" y="46584"/>
                </a:lnTo>
                <a:lnTo>
                  <a:pt x="31685" y="46584"/>
                </a:lnTo>
                <a:lnTo>
                  <a:pt x="31685" y="46584"/>
                </a:lnTo>
                <a:lnTo>
                  <a:pt x="31685" y="46584"/>
                </a:lnTo>
                <a:lnTo>
                  <a:pt x="31685" y="46584"/>
                </a:lnTo>
                <a:lnTo>
                  <a:pt x="31685" y="46584"/>
                </a:lnTo>
                <a:lnTo>
                  <a:pt x="31685" y="46584"/>
                </a:lnTo>
                <a:lnTo>
                  <a:pt x="31685" y="45995"/>
                </a:lnTo>
                <a:lnTo>
                  <a:pt x="31685" y="45995"/>
                </a:lnTo>
                <a:lnTo>
                  <a:pt x="31685" y="45995"/>
                </a:lnTo>
                <a:lnTo>
                  <a:pt x="31685" y="45995"/>
                </a:lnTo>
                <a:lnTo>
                  <a:pt x="31415" y="45995"/>
                </a:lnTo>
                <a:lnTo>
                  <a:pt x="31415" y="46584"/>
                </a:lnTo>
                <a:lnTo>
                  <a:pt x="31415" y="46584"/>
                </a:lnTo>
                <a:lnTo>
                  <a:pt x="31415" y="46584"/>
                </a:lnTo>
                <a:lnTo>
                  <a:pt x="31146" y="46584"/>
                </a:lnTo>
                <a:lnTo>
                  <a:pt x="31146" y="46584"/>
                </a:lnTo>
                <a:lnTo>
                  <a:pt x="31146" y="46584"/>
                </a:lnTo>
                <a:lnTo>
                  <a:pt x="31146" y="46584"/>
                </a:lnTo>
                <a:lnTo>
                  <a:pt x="31146" y="46584"/>
                </a:lnTo>
                <a:lnTo>
                  <a:pt x="31146" y="46584"/>
                </a:lnTo>
                <a:lnTo>
                  <a:pt x="31146" y="45995"/>
                </a:lnTo>
                <a:lnTo>
                  <a:pt x="30876" y="45995"/>
                </a:lnTo>
                <a:lnTo>
                  <a:pt x="30876" y="45995"/>
                </a:lnTo>
                <a:lnTo>
                  <a:pt x="30876" y="45995"/>
                </a:lnTo>
                <a:lnTo>
                  <a:pt x="30876" y="45995"/>
                </a:lnTo>
                <a:lnTo>
                  <a:pt x="30876" y="46584"/>
                </a:lnTo>
                <a:lnTo>
                  <a:pt x="30876" y="46584"/>
                </a:lnTo>
                <a:lnTo>
                  <a:pt x="30876" y="46584"/>
                </a:lnTo>
                <a:lnTo>
                  <a:pt x="30471" y="46584"/>
                </a:lnTo>
                <a:lnTo>
                  <a:pt x="30471" y="46584"/>
                </a:lnTo>
                <a:lnTo>
                  <a:pt x="30471" y="46584"/>
                </a:lnTo>
                <a:lnTo>
                  <a:pt x="30471" y="45995"/>
                </a:lnTo>
                <a:lnTo>
                  <a:pt x="30471" y="45995"/>
                </a:lnTo>
                <a:lnTo>
                  <a:pt x="30202" y="45995"/>
                </a:lnTo>
                <a:lnTo>
                  <a:pt x="30202" y="45995"/>
                </a:lnTo>
                <a:lnTo>
                  <a:pt x="30202" y="45995"/>
                </a:lnTo>
                <a:lnTo>
                  <a:pt x="30202" y="45995"/>
                </a:lnTo>
                <a:lnTo>
                  <a:pt x="30202" y="45995"/>
                </a:lnTo>
                <a:lnTo>
                  <a:pt x="30202" y="45405"/>
                </a:lnTo>
                <a:lnTo>
                  <a:pt x="30202" y="45405"/>
                </a:lnTo>
                <a:lnTo>
                  <a:pt x="30202" y="45405"/>
                </a:lnTo>
                <a:lnTo>
                  <a:pt x="30202" y="45405"/>
                </a:lnTo>
                <a:lnTo>
                  <a:pt x="30471" y="45405"/>
                </a:lnTo>
                <a:lnTo>
                  <a:pt x="30471" y="45405"/>
                </a:lnTo>
                <a:lnTo>
                  <a:pt x="30471" y="45405"/>
                </a:lnTo>
                <a:lnTo>
                  <a:pt x="30471" y="45405"/>
                </a:lnTo>
                <a:lnTo>
                  <a:pt x="30471" y="45405"/>
                </a:lnTo>
                <a:lnTo>
                  <a:pt x="30876" y="45405"/>
                </a:lnTo>
                <a:lnTo>
                  <a:pt x="30876" y="45405"/>
                </a:lnTo>
                <a:lnTo>
                  <a:pt x="30876" y="44815"/>
                </a:lnTo>
                <a:lnTo>
                  <a:pt x="30876" y="44815"/>
                </a:lnTo>
                <a:lnTo>
                  <a:pt x="30876" y="44815"/>
                </a:lnTo>
                <a:lnTo>
                  <a:pt x="30876" y="44815"/>
                </a:lnTo>
                <a:lnTo>
                  <a:pt x="30876" y="44815"/>
                </a:lnTo>
                <a:lnTo>
                  <a:pt x="30876" y="44226"/>
                </a:lnTo>
                <a:lnTo>
                  <a:pt x="30876" y="44226"/>
                </a:lnTo>
                <a:lnTo>
                  <a:pt x="30876" y="44226"/>
                </a:lnTo>
                <a:lnTo>
                  <a:pt x="30876" y="44226"/>
                </a:lnTo>
                <a:lnTo>
                  <a:pt x="31146" y="44226"/>
                </a:lnTo>
                <a:lnTo>
                  <a:pt x="31146" y="44226"/>
                </a:lnTo>
                <a:lnTo>
                  <a:pt x="31146" y="44226"/>
                </a:lnTo>
                <a:lnTo>
                  <a:pt x="31146" y="44226"/>
                </a:lnTo>
                <a:lnTo>
                  <a:pt x="31146" y="44226"/>
                </a:lnTo>
                <a:lnTo>
                  <a:pt x="31146" y="44226"/>
                </a:lnTo>
                <a:lnTo>
                  <a:pt x="31146" y="44226"/>
                </a:lnTo>
                <a:lnTo>
                  <a:pt x="31146" y="44226"/>
                </a:lnTo>
                <a:lnTo>
                  <a:pt x="31146" y="44226"/>
                </a:lnTo>
                <a:lnTo>
                  <a:pt x="31146" y="43341"/>
                </a:lnTo>
                <a:lnTo>
                  <a:pt x="31146" y="43341"/>
                </a:lnTo>
                <a:lnTo>
                  <a:pt x="31146" y="44226"/>
                </a:lnTo>
                <a:lnTo>
                  <a:pt x="30876" y="44226"/>
                </a:lnTo>
                <a:lnTo>
                  <a:pt x="30876" y="44226"/>
                </a:lnTo>
                <a:lnTo>
                  <a:pt x="30876" y="44226"/>
                </a:lnTo>
                <a:lnTo>
                  <a:pt x="30876" y="44226"/>
                </a:lnTo>
                <a:lnTo>
                  <a:pt x="30471" y="44226"/>
                </a:lnTo>
                <a:lnTo>
                  <a:pt x="30471" y="44226"/>
                </a:lnTo>
                <a:lnTo>
                  <a:pt x="30471" y="44226"/>
                </a:lnTo>
                <a:lnTo>
                  <a:pt x="30471" y="43341"/>
                </a:lnTo>
                <a:lnTo>
                  <a:pt x="30202" y="43341"/>
                </a:lnTo>
                <a:lnTo>
                  <a:pt x="30202" y="43341"/>
                </a:lnTo>
                <a:lnTo>
                  <a:pt x="30202" y="43341"/>
                </a:lnTo>
                <a:lnTo>
                  <a:pt x="30202" y="43341"/>
                </a:lnTo>
                <a:lnTo>
                  <a:pt x="30202" y="43341"/>
                </a:lnTo>
                <a:lnTo>
                  <a:pt x="29932" y="43341"/>
                </a:lnTo>
                <a:lnTo>
                  <a:pt x="29932" y="43341"/>
                </a:lnTo>
                <a:lnTo>
                  <a:pt x="29932" y="43341"/>
                </a:lnTo>
                <a:lnTo>
                  <a:pt x="29932" y="43341"/>
                </a:lnTo>
                <a:lnTo>
                  <a:pt x="29932" y="43341"/>
                </a:lnTo>
                <a:lnTo>
                  <a:pt x="29662" y="43341"/>
                </a:lnTo>
                <a:lnTo>
                  <a:pt x="29662" y="43341"/>
                </a:lnTo>
                <a:lnTo>
                  <a:pt x="29662" y="43341"/>
                </a:lnTo>
                <a:lnTo>
                  <a:pt x="29393" y="43341"/>
                </a:lnTo>
                <a:lnTo>
                  <a:pt x="29393" y="43341"/>
                </a:lnTo>
                <a:lnTo>
                  <a:pt x="29393" y="42751"/>
                </a:lnTo>
                <a:lnTo>
                  <a:pt x="29393" y="42751"/>
                </a:lnTo>
                <a:lnTo>
                  <a:pt x="29393" y="42751"/>
                </a:lnTo>
                <a:lnTo>
                  <a:pt x="29123" y="42751"/>
                </a:lnTo>
                <a:lnTo>
                  <a:pt x="29123" y="42751"/>
                </a:lnTo>
                <a:lnTo>
                  <a:pt x="29123" y="42751"/>
                </a:lnTo>
                <a:lnTo>
                  <a:pt x="29123" y="42751"/>
                </a:lnTo>
                <a:lnTo>
                  <a:pt x="28719" y="42751"/>
                </a:lnTo>
                <a:lnTo>
                  <a:pt x="28719" y="42751"/>
                </a:lnTo>
                <a:lnTo>
                  <a:pt x="28719" y="43341"/>
                </a:lnTo>
                <a:lnTo>
                  <a:pt x="28719" y="43341"/>
                </a:lnTo>
                <a:lnTo>
                  <a:pt x="28449" y="43341"/>
                </a:lnTo>
                <a:lnTo>
                  <a:pt x="28449" y="42751"/>
                </a:lnTo>
                <a:lnTo>
                  <a:pt x="28449" y="42751"/>
                </a:lnTo>
                <a:lnTo>
                  <a:pt x="28719" y="42751"/>
                </a:lnTo>
                <a:lnTo>
                  <a:pt x="28719" y="42751"/>
                </a:lnTo>
                <a:lnTo>
                  <a:pt x="28719" y="42751"/>
                </a:lnTo>
                <a:lnTo>
                  <a:pt x="28719" y="42751"/>
                </a:lnTo>
                <a:lnTo>
                  <a:pt x="29123" y="42751"/>
                </a:lnTo>
                <a:lnTo>
                  <a:pt x="29123" y="42751"/>
                </a:lnTo>
                <a:lnTo>
                  <a:pt x="29123" y="42751"/>
                </a:lnTo>
                <a:lnTo>
                  <a:pt x="29123" y="42751"/>
                </a:lnTo>
                <a:lnTo>
                  <a:pt x="29123" y="42162"/>
                </a:lnTo>
                <a:lnTo>
                  <a:pt x="29123" y="42162"/>
                </a:lnTo>
                <a:lnTo>
                  <a:pt x="29123" y="42162"/>
                </a:lnTo>
                <a:lnTo>
                  <a:pt x="29123" y="42162"/>
                </a:lnTo>
                <a:lnTo>
                  <a:pt x="28719" y="42162"/>
                </a:lnTo>
                <a:lnTo>
                  <a:pt x="28719" y="42162"/>
                </a:lnTo>
                <a:lnTo>
                  <a:pt x="28719" y="42162"/>
                </a:lnTo>
                <a:lnTo>
                  <a:pt x="28719" y="42162"/>
                </a:lnTo>
                <a:lnTo>
                  <a:pt x="28449" y="42162"/>
                </a:lnTo>
                <a:lnTo>
                  <a:pt x="28449" y="42162"/>
                </a:lnTo>
                <a:lnTo>
                  <a:pt x="28449" y="42162"/>
                </a:lnTo>
                <a:lnTo>
                  <a:pt x="28449" y="42162"/>
                </a:lnTo>
                <a:lnTo>
                  <a:pt x="28449" y="41572"/>
                </a:lnTo>
                <a:lnTo>
                  <a:pt x="28449" y="41572"/>
                </a:lnTo>
                <a:lnTo>
                  <a:pt x="28449" y="41572"/>
                </a:lnTo>
                <a:lnTo>
                  <a:pt x="28179" y="41572"/>
                </a:lnTo>
                <a:lnTo>
                  <a:pt x="28179" y="41572"/>
                </a:lnTo>
                <a:lnTo>
                  <a:pt x="28179" y="41572"/>
                </a:lnTo>
                <a:lnTo>
                  <a:pt x="28179" y="41572"/>
                </a:lnTo>
                <a:lnTo>
                  <a:pt x="27910" y="41572"/>
                </a:lnTo>
                <a:lnTo>
                  <a:pt x="27910" y="41572"/>
                </a:lnTo>
                <a:lnTo>
                  <a:pt x="27910" y="41572"/>
                </a:lnTo>
                <a:lnTo>
                  <a:pt x="27910" y="41572"/>
                </a:lnTo>
                <a:lnTo>
                  <a:pt x="27910" y="41572"/>
                </a:lnTo>
                <a:lnTo>
                  <a:pt x="28179" y="41572"/>
                </a:lnTo>
                <a:lnTo>
                  <a:pt x="28179" y="41572"/>
                </a:lnTo>
                <a:lnTo>
                  <a:pt x="28179" y="41572"/>
                </a:lnTo>
                <a:lnTo>
                  <a:pt x="28179" y="41572"/>
                </a:lnTo>
                <a:lnTo>
                  <a:pt x="28449" y="41572"/>
                </a:lnTo>
                <a:lnTo>
                  <a:pt x="28449" y="41572"/>
                </a:lnTo>
                <a:lnTo>
                  <a:pt x="28449" y="40982"/>
                </a:lnTo>
                <a:lnTo>
                  <a:pt x="28449" y="40982"/>
                </a:lnTo>
                <a:lnTo>
                  <a:pt x="28449" y="40982"/>
                </a:lnTo>
                <a:lnTo>
                  <a:pt x="28449" y="40982"/>
                </a:lnTo>
                <a:lnTo>
                  <a:pt x="28719" y="40982"/>
                </a:lnTo>
                <a:lnTo>
                  <a:pt x="28719" y="40982"/>
                </a:lnTo>
                <a:lnTo>
                  <a:pt x="28449" y="40982"/>
                </a:lnTo>
                <a:lnTo>
                  <a:pt x="28449" y="40982"/>
                </a:lnTo>
                <a:lnTo>
                  <a:pt x="28449" y="40982"/>
                </a:lnTo>
                <a:lnTo>
                  <a:pt x="28449" y="40982"/>
                </a:lnTo>
                <a:lnTo>
                  <a:pt x="28449" y="40098"/>
                </a:lnTo>
                <a:lnTo>
                  <a:pt x="28179" y="40098"/>
                </a:lnTo>
                <a:lnTo>
                  <a:pt x="28179" y="40982"/>
                </a:lnTo>
                <a:lnTo>
                  <a:pt x="28179" y="40982"/>
                </a:lnTo>
                <a:lnTo>
                  <a:pt x="28179" y="40982"/>
                </a:lnTo>
                <a:lnTo>
                  <a:pt x="28179" y="40982"/>
                </a:lnTo>
                <a:lnTo>
                  <a:pt x="28179" y="40982"/>
                </a:lnTo>
                <a:lnTo>
                  <a:pt x="28179" y="40982"/>
                </a:lnTo>
                <a:lnTo>
                  <a:pt x="27910" y="40982"/>
                </a:lnTo>
                <a:lnTo>
                  <a:pt x="27910" y="40982"/>
                </a:lnTo>
                <a:lnTo>
                  <a:pt x="28179" y="40982"/>
                </a:lnTo>
                <a:lnTo>
                  <a:pt x="28179" y="40982"/>
                </a:lnTo>
                <a:lnTo>
                  <a:pt x="27910" y="40982"/>
                </a:lnTo>
                <a:lnTo>
                  <a:pt x="27910" y="40982"/>
                </a:lnTo>
                <a:lnTo>
                  <a:pt x="27910" y="40098"/>
                </a:lnTo>
                <a:lnTo>
                  <a:pt x="27910" y="40098"/>
                </a:lnTo>
                <a:lnTo>
                  <a:pt x="28179" y="40098"/>
                </a:lnTo>
                <a:lnTo>
                  <a:pt x="28179" y="40098"/>
                </a:lnTo>
                <a:lnTo>
                  <a:pt x="28179" y="40098"/>
                </a:lnTo>
                <a:lnTo>
                  <a:pt x="28179" y="40098"/>
                </a:lnTo>
                <a:lnTo>
                  <a:pt x="28179" y="40098"/>
                </a:lnTo>
                <a:lnTo>
                  <a:pt x="28179" y="39508"/>
                </a:lnTo>
                <a:lnTo>
                  <a:pt x="27910" y="39508"/>
                </a:lnTo>
                <a:lnTo>
                  <a:pt x="27910" y="39508"/>
                </a:lnTo>
                <a:lnTo>
                  <a:pt x="27910" y="39508"/>
                </a:lnTo>
                <a:lnTo>
                  <a:pt x="27640" y="39508"/>
                </a:lnTo>
                <a:lnTo>
                  <a:pt x="27640" y="39508"/>
                </a:lnTo>
                <a:lnTo>
                  <a:pt x="27640" y="39508"/>
                </a:lnTo>
                <a:lnTo>
                  <a:pt x="27640" y="39508"/>
                </a:lnTo>
                <a:lnTo>
                  <a:pt x="27235" y="39508"/>
                </a:lnTo>
                <a:lnTo>
                  <a:pt x="27235" y="40098"/>
                </a:lnTo>
                <a:lnTo>
                  <a:pt x="27235" y="40098"/>
                </a:lnTo>
                <a:lnTo>
                  <a:pt x="27235" y="40098"/>
                </a:lnTo>
                <a:lnTo>
                  <a:pt x="27235" y="40098"/>
                </a:lnTo>
                <a:lnTo>
                  <a:pt x="27235" y="39508"/>
                </a:lnTo>
                <a:lnTo>
                  <a:pt x="27235" y="39508"/>
                </a:lnTo>
                <a:lnTo>
                  <a:pt x="26966" y="39508"/>
                </a:lnTo>
                <a:lnTo>
                  <a:pt x="26966" y="39508"/>
                </a:lnTo>
                <a:lnTo>
                  <a:pt x="26966" y="39508"/>
                </a:lnTo>
                <a:lnTo>
                  <a:pt x="26966" y="39508"/>
                </a:lnTo>
                <a:lnTo>
                  <a:pt x="26696" y="39508"/>
                </a:lnTo>
                <a:lnTo>
                  <a:pt x="26696" y="39508"/>
                </a:lnTo>
                <a:lnTo>
                  <a:pt x="26696" y="39508"/>
                </a:lnTo>
                <a:lnTo>
                  <a:pt x="26696" y="39508"/>
                </a:lnTo>
                <a:lnTo>
                  <a:pt x="26696" y="39508"/>
                </a:lnTo>
                <a:lnTo>
                  <a:pt x="26696" y="39508"/>
                </a:lnTo>
                <a:lnTo>
                  <a:pt x="26696" y="38918"/>
                </a:lnTo>
                <a:lnTo>
                  <a:pt x="26696" y="38918"/>
                </a:lnTo>
                <a:lnTo>
                  <a:pt x="26696" y="38918"/>
                </a:lnTo>
                <a:lnTo>
                  <a:pt x="26696" y="38918"/>
                </a:lnTo>
                <a:lnTo>
                  <a:pt x="26696" y="38918"/>
                </a:lnTo>
                <a:lnTo>
                  <a:pt x="26696" y="38918"/>
                </a:lnTo>
                <a:lnTo>
                  <a:pt x="26696" y="38918"/>
                </a:lnTo>
                <a:lnTo>
                  <a:pt x="26426" y="38918"/>
                </a:lnTo>
                <a:lnTo>
                  <a:pt x="26426" y="38918"/>
                </a:lnTo>
                <a:lnTo>
                  <a:pt x="26426" y="39508"/>
                </a:lnTo>
                <a:lnTo>
                  <a:pt x="26426" y="39508"/>
                </a:lnTo>
                <a:lnTo>
                  <a:pt x="26426" y="39508"/>
                </a:lnTo>
                <a:lnTo>
                  <a:pt x="26157" y="39508"/>
                </a:lnTo>
                <a:lnTo>
                  <a:pt x="26157" y="39508"/>
                </a:lnTo>
                <a:lnTo>
                  <a:pt x="26157" y="39508"/>
                </a:lnTo>
                <a:lnTo>
                  <a:pt x="25752" y="39508"/>
                </a:lnTo>
                <a:lnTo>
                  <a:pt x="25752" y="39508"/>
                </a:lnTo>
                <a:lnTo>
                  <a:pt x="25752" y="39508"/>
                </a:lnTo>
                <a:lnTo>
                  <a:pt x="25752" y="39508"/>
                </a:lnTo>
                <a:lnTo>
                  <a:pt x="25752" y="39508"/>
                </a:lnTo>
                <a:lnTo>
                  <a:pt x="25483" y="39508"/>
                </a:lnTo>
                <a:lnTo>
                  <a:pt x="25483" y="39508"/>
                </a:lnTo>
                <a:lnTo>
                  <a:pt x="25752" y="39508"/>
                </a:lnTo>
                <a:lnTo>
                  <a:pt x="25752" y="38918"/>
                </a:lnTo>
                <a:lnTo>
                  <a:pt x="25483" y="38918"/>
                </a:lnTo>
                <a:lnTo>
                  <a:pt x="25483" y="38918"/>
                </a:lnTo>
                <a:lnTo>
                  <a:pt x="25483" y="38918"/>
                </a:lnTo>
                <a:lnTo>
                  <a:pt x="25483" y="38918"/>
                </a:lnTo>
                <a:lnTo>
                  <a:pt x="25483" y="38918"/>
                </a:lnTo>
                <a:lnTo>
                  <a:pt x="25483" y="38918"/>
                </a:lnTo>
                <a:lnTo>
                  <a:pt x="25213" y="38918"/>
                </a:lnTo>
                <a:lnTo>
                  <a:pt x="25213" y="38329"/>
                </a:lnTo>
                <a:lnTo>
                  <a:pt x="25213" y="38329"/>
                </a:lnTo>
                <a:lnTo>
                  <a:pt x="25213" y="38329"/>
                </a:lnTo>
                <a:lnTo>
                  <a:pt x="25213" y="38329"/>
                </a:lnTo>
                <a:lnTo>
                  <a:pt x="24943" y="38329"/>
                </a:lnTo>
                <a:lnTo>
                  <a:pt x="24943" y="38329"/>
                </a:lnTo>
                <a:lnTo>
                  <a:pt x="24943" y="38329"/>
                </a:lnTo>
                <a:lnTo>
                  <a:pt x="24943" y="38329"/>
                </a:lnTo>
                <a:lnTo>
                  <a:pt x="24674" y="38329"/>
                </a:lnTo>
                <a:lnTo>
                  <a:pt x="24674" y="38329"/>
                </a:lnTo>
                <a:lnTo>
                  <a:pt x="24674" y="38329"/>
                </a:lnTo>
                <a:lnTo>
                  <a:pt x="24674" y="38329"/>
                </a:lnTo>
                <a:lnTo>
                  <a:pt x="24674" y="38329"/>
                </a:lnTo>
                <a:lnTo>
                  <a:pt x="24674" y="38329"/>
                </a:lnTo>
                <a:lnTo>
                  <a:pt x="24269" y="38329"/>
                </a:lnTo>
                <a:lnTo>
                  <a:pt x="24269" y="38329"/>
                </a:lnTo>
                <a:lnTo>
                  <a:pt x="24269" y="38329"/>
                </a:lnTo>
                <a:lnTo>
                  <a:pt x="24000" y="38329"/>
                </a:lnTo>
                <a:lnTo>
                  <a:pt x="24000" y="38329"/>
                </a:lnTo>
                <a:lnTo>
                  <a:pt x="24000" y="38329"/>
                </a:lnTo>
                <a:lnTo>
                  <a:pt x="24000" y="38329"/>
                </a:lnTo>
                <a:lnTo>
                  <a:pt x="24000" y="38329"/>
                </a:lnTo>
                <a:lnTo>
                  <a:pt x="24000" y="38329"/>
                </a:lnTo>
                <a:lnTo>
                  <a:pt x="23730" y="38329"/>
                </a:lnTo>
                <a:lnTo>
                  <a:pt x="23730" y="38329"/>
                </a:lnTo>
                <a:lnTo>
                  <a:pt x="23730" y="38329"/>
                </a:lnTo>
                <a:lnTo>
                  <a:pt x="23730" y="38329"/>
                </a:lnTo>
                <a:lnTo>
                  <a:pt x="23730" y="38329"/>
                </a:lnTo>
                <a:lnTo>
                  <a:pt x="23730" y="38329"/>
                </a:lnTo>
                <a:lnTo>
                  <a:pt x="23460" y="38329"/>
                </a:lnTo>
                <a:lnTo>
                  <a:pt x="23460" y="38329"/>
                </a:lnTo>
                <a:lnTo>
                  <a:pt x="23460" y="38329"/>
                </a:lnTo>
                <a:lnTo>
                  <a:pt x="23460" y="38329"/>
                </a:lnTo>
                <a:lnTo>
                  <a:pt x="23191" y="38329"/>
                </a:lnTo>
                <a:lnTo>
                  <a:pt x="23191" y="38329"/>
                </a:lnTo>
                <a:lnTo>
                  <a:pt x="23191" y="38329"/>
                </a:lnTo>
                <a:lnTo>
                  <a:pt x="23191" y="38329"/>
                </a:lnTo>
                <a:lnTo>
                  <a:pt x="23191" y="38329"/>
                </a:lnTo>
                <a:lnTo>
                  <a:pt x="23191" y="38329"/>
                </a:lnTo>
                <a:lnTo>
                  <a:pt x="23191" y="38329"/>
                </a:lnTo>
                <a:lnTo>
                  <a:pt x="23191" y="38329"/>
                </a:lnTo>
                <a:lnTo>
                  <a:pt x="23191" y="37444"/>
                </a:lnTo>
                <a:lnTo>
                  <a:pt x="23191" y="37444"/>
                </a:lnTo>
                <a:lnTo>
                  <a:pt x="23191" y="37444"/>
                </a:lnTo>
                <a:lnTo>
                  <a:pt x="23191" y="37444"/>
                </a:lnTo>
                <a:lnTo>
                  <a:pt x="23191" y="37444"/>
                </a:lnTo>
                <a:lnTo>
                  <a:pt x="23191" y="37444"/>
                </a:lnTo>
                <a:lnTo>
                  <a:pt x="23191" y="37444"/>
                </a:lnTo>
                <a:lnTo>
                  <a:pt x="23191" y="37444"/>
                </a:lnTo>
                <a:lnTo>
                  <a:pt x="22786" y="37444"/>
                </a:lnTo>
                <a:lnTo>
                  <a:pt x="22786" y="37444"/>
                </a:lnTo>
                <a:lnTo>
                  <a:pt x="22786" y="37444"/>
                </a:lnTo>
                <a:lnTo>
                  <a:pt x="22786" y="37444"/>
                </a:lnTo>
                <a:lnTo>
                  <a:pt x="22786" y="37444"/>
                </a:lnTo>
                <a:lnTo>
                  <a:pt x="22786" y="37444"/>
                </a:lnTo>
                <a:lnTo>
                  <a:pt x="22516" y="37444"/>
                </a:lnTo>
                <a:lnTo>
                  <a:pt x="22516" y="37444"/>
                </a:lnTo>
                <a:lnTo>
                  <a:pt x="22516" y="37444"/>
                </a:lnTo>
                <a:lnTo>
                  <a:pt x="22516" y="37444"/>
                </a:lnTo>
                <a:lnTo>
                  <a:pt x="22516" y="37444"/>
                </a:lnTo>
                <a:lnTo>
                  <a:pt x="22247" y="37444"/>
                </a:lnTo>
                <a:lnTo>
                  <a:pt x="22247" y="37444"/>
                </a:lnTo>
                <a:lnTo>
                  <a:pt x="22247" y="37444"/>
                </a:lnTo>
                <a:lnTo>
                  <a:pt x="22247" y="37444"/>
                </a:lnTo>
                <a:lnTo>
                  <a:pt x="22247" y="37444"/>
                </a:lnTo>
                <a:lnTo>
                  <a:pt x="21977" y="37444"/>
                </a:lnTo>
                <a:lnTo>
                  <a:pt x="21977" y="38329"/>
                </a:lnTo>
                <a:lnTo>
                  <a:pt x="22247" y="38329"/>
                </a:lnTo>
                <a:lnTo>
                  <a:pt x="22247" y="38329"/>
                </a:lnTo>
                <a:lnTo>
                  <a:pt x="21977" y="38329"/>
                </a:lnTo>
                <a:lnTo>
                  <a:pt x="21977" y="38329"/>
                </a:lnTo>
                <a:lnTo>
                  <a:pt x="21977" y="38329"/>
                </a:lnTo>
                <a:lnTo>
                  <a:pt x="21977" y="38329"/>
                </a:lnTo>
                <a:lnTo>
                  <a:pt x="21977" y="38329"/>
                </a:lnTo>
                <a:lnTo>
                  <a:pt x="21977" y="37444"/>
                </a:lnTo>
                <a:lnTo>
                  <a:pt x="21977" y="37444"/>
                </a:lnTo>
                <a:lnTo>
                  <a:pt x="21977" y="37444"/>
                </a:lnTo>
                <a:lnTo>
                  <a:pt x="21977" y="37444"/>
                </a:lnTo>
                <a:lnTo>
                  <a:pt x="21977" y="37444"/>
                </a:lnTo>
                <a:lnTo>
                  <a:pt x="21977" y="37444"/>
                </a:lnTo>
                <a:lnTo>
                  <a:pt x="21977" y="37444"/>
                </a:lnTo>
                <a:lnTo>
                  <a:pt x="21977" y="37444"/>
                </a:lnTo>
                <a:lnTo>
                  <a:pt x="21707" y="37444"/>
                </a:lnTo>
                <a:lnTo>
                  <a:pt x="21707" y="37444"/>
                </a:lnTo>
                <a:lnTo>
                  <a:pt x="21707" y="37444"/>
                </a:lnTo>
                <a:lnTo>
                  <a:pt x="21707" y="37444"/>
                </a:lnTo>
                <a:lnTo>
                  <a:pt x="21707" y="38329"/>
                </a:lnTo>
                <a:lnTo>
                  <a:pt x="21303" y="38329"/>
                </a:lnTo>
                <a:lnTo>
                  <a:pt x="21303" y="38329"/>
                </a:lnTo>
                <a:lnTo>
                  <a:pt x="21303" y="38329"/>
                </a:lnTo>
                <a:lnTo>
                  <a:pt x="21303" y="37444"/>
                </a:lnTo>
                <a:lnTo>
                  <a:pt x="21303" y="37444"/>
                </a:lnTo>
                <a:lnTo>
                  <a:pt x="21303" y="37444"/>
                </a:lnTo>
                <a:lnTo>
                  <a:pt x="21303" y="36855"/>
                </a:lnTo>
                <a:lnTo>
                  <a:pt x="21303" y="36855"/>
                </a:lnTo>
                <a:lnTo>
                  <a:pt x="21033" y="36855"/>
                </a:lnTo>
                <a:lnTo>
                  <a:pt x="21033" y="37444"/>
                </a:lnTo>
                <a:lnTo>
                  <a:pt x="21033" y="37444"/>
                </a:lnTo>
                <a:lnTo>
                  <a:pt x="21033" y="37444"/>
                </a:lnTo>
                <a:lnTo>
                  <a:pt x="21033" y="37444"/>
                </a:lnTo>
                <a:lnTo>
                  <a:pt x="21033" y="37444"/>
                </a:lnTo>
                <a:lnTo>
                  <a:pt x="20764" y="37444"/>
                </a:lnTo>
                <a:lnTo>
                  <a:pt x="20764" y="36855"/>
                </a:lnTo>
                <a:lnTo>
                  <a:pt x="20764" y="36855"/>
                </a:lnTo>
                <a:lnTo>
                  <a:pt x="20764" y="36855"/>
                </a:lnTo>
                <a:lnTo>
                  <a:pt x="20764" y="36855"/>
                </a:lnTo>
                <a:lnTo>
                  <a:pt x="20494" y="36855"/>
                </a:lnTo>
                <a:lnTo>
                  <a:pt x="20494" y="36855"/>
                </a:lnTo>
                <a:lnTo>
                  <a:pt x="20494" y="36855"/>
                </a:lnTo>
                <a:lnTo>
                  <a:pt x="20494" y="36855"/>
                </a:lnTo>
                <a:lnTo>
                  <a:pt x="20494" y="36855"/>
                </a:lnTo>
                <a:lnTo>
                  <a:pt x="20494" y="37444"/>
                </a:lnTo>
                <a:lnTo>
                  <a:pt x="20494" y="37444"/>
                </a:lnTo>
                <a:lnTo>
                  <a:pt x="20224" y="37444"/>
                </a:lnTo>
                <a:lnTo>
                  <a:pt x="20224" y="37444"/>
                </a:lnTo>
                <a:lnTo>
                  <a:pt x="20224" y="37444"/>
                </a:lnTo>
                <a:lnTo>
                  <a:pt x="20224" y="37444"/>
                </a:lnTo>
                <a:lnTo>
                  <a:pt x="19820" y="37444"/>
                </a:lnTo>
                <a:lnTo>
                  <a:pt x="19820" y="37444"/>
                </a:lnTo>
                <a:lnTo>
                  <a:pt x="19820" y="37444"/>
                </a:lnTo>
                <a:lnTo>
                  <a:pt x="19820" y="36855"/>
                </a:lnTo>
                <a:lnTo>
                  <a:pt x="19820" y="36855"/>
                </a:lnTo>
                <a:lnTo>
                  <a:pt x="19820" y="36855"/>
                </a:lnTo>
                <a:lnTo>
                  <a:pt x="19820" y="36855"/>
                </a:lnTo>
                <a:lnTo>
                  <a:pt x="19820" y="36855"/>
                </a:lnTo>
                <a:lnTo>
                  <a:pt x="19550" y="36855"/>
                </a:lnTo>
                <a:lnTo>
                  <a:pt x="19550" y="36855"/>
                </a:lnTo>
                <a:lnTo>
                  <a:pt x="19550" y="36855"/>
                </a:lnTo>
                <a:lnTo>
                  <a:pt x="19550" y="36855"/>
                </a:lnTo>
                <a:lnTo>
                  <a:pt x="19550" y="36265"/>
                </a:lnTo>
                <a:lnTo>
                  <a:pt x="19280" y="36265"/>
                </a:lnTo>
                <a:lnTo>
                  <a:pt x="19280" y="36265"/>
                </a:lnTo>
                <a:lnTo>
                  <a:pt x="19280" y="36855"/>
                </a:lnTo>
                <a:lnTo>
                  <a:pt x="19280" y="36855"/>
                </a:lnTo>
                <a:lnTo>
                  <a:pt x="19280" y="36855"/>
                </a:lnTo>
                <a:lnTo>
                  <a:pt x="19280" y="36855"/>
                </a:lnTo>
                <a:lnTo>
                  <a:pt x="19011" y="36855"/>
                </a:lnTo>
                <a:lnTo>
                  <a:pt x="19011" y="36855"/>
                </a:lnTo>
                <a:lnTo>
                  <a:pt x="19011" y="36855"/>
                </a:lnTo>
                <a:lnTo>
                  <a:pt x="19011" y="36855"/>
                </a:lnTo>
                <a:lnTo>
                  <a:pt x="19011" y="36855"/>
                </a:lnTo>
                <a:lnTo>
                  <a:pt x="19011" y="36265"/>
                </a:lnTo>
                <a:lnTo>
                  <a:pt x="19011" y="36265"/>
                </a:lnTo>
                <a:lnTo>
                  <a:pt x="18741" y="36265"/>
                </a:lnTo>
                <a:lnTo>
                  <a:pt x="18741" y="36265"/>
                </a:lnTo>
                <a:lnTo>
                  <a:pt x="18741" y="36265"/>
                </a:lnTo>
                <a:lnTo>
                  <a:pt x="18741" y="36265"/>
                </a:lnTo>
                <a:lnTo>
                  <a:pt x="18741" y="36855"/>
                </a:lnTo>
                <a:lnTo>
                  <a:pt x="18741" y="36855"/>
                </a:lnTo>
                <a:lnTo>
                  <a:pt x="18741" y="36855"/>
                </a:lnTo>
                <a:lnTo>
                  <a:pt x="18741" y="36855"/>
                </a:lnTo>
                <a:lnTo>
                  <a:pt x="18337" y="36855"/>
                </a:lnTo>
                <a:lnTo>
                  <a:pt x="18337" y="36855"/>
                </a:lnTo>
                <a:lnTo>
                  <a:pt x="18337" y="36855"/>
                </a:lnTo>
                <a:lnTo>
                  <a:pt x="18337" y="36855"/>
                </a:lnTo>
                <a:lnTo>
                  <a:pt x="18067" y="36855"/>
                </a:lnTo>
                <a:lnTo>
                  <a:pt x="18067" y="37444"/>
                </a:lnTo>
                <a:lnTo>
                  <a:pt x="18067" y="37444"/>
                </a:lnTo>
                <a:lnTo>
                  <a:pt x="18337" y="37444"/>
                </a:lnTo>
                <a:lnTo>
                  <a:pt x="18337" y="37444"/>
                </a:lnTo>
                <a:lnTo>
                  <a:pt x="18337" y="38329"/>
                </a:lnTo>
                <a:lnTo>
                  <a:pt x="18067" y="38329"/>
                </a:lnTo>
                <a:lnTo>
                  <a:pt x="18067" y="38329"/>
                </a:lnTo>
                <a:lnTo>
                  <a:pt x="18067" y="37444"/>
                </a:lnTo>
                <a:lnTo>
                  <a:pt x="18067" y="37444"/>
                </a:lnTo>
                <a:lnTo>
                  <a:pt x="18067" y="37444"/>
                </a:lnTo>
                <a:lnTo>
                  <a:pt x="18067" y="37444"/>
                </a:lnTo>
                <a:lnTo>
                  <a:pt x="18067" y="37444"/>
                </a:lnTo>
                <a:lnTo>
                  <a:pt x="17797" y="37444"/>
                </a:lnTo>
                <a:lnTo>
                  <a:pt x="17797" y="37444"/>
                </a:lnTo>
                <a:lnTo>
                  <a:pt x="17797" y="37444"/>
                </a:lnTo>
                <a:lnTo>
                  <a:pt x="17797" y="37444"/>
                </a:lnTo>
                <a:lnTo>
                  <a:pt x="17528" y="37444"/>
                </a:lnTo>
                <a:lnTo>
                  <a:pt x="17528" y="38329"/>
                </a:lnTo>
                <a:lnTo>
                  <a:pt x="17528" y="38329"/>
                </a:lnTo>
                <a:lnTo>
                  <a:pt x="17528" y="38329"/>
                </a:lnTo>
                <a:lnTo>
                  <a:pt x="17528" y="37444"/>
                </a:lnTo>
                <a:lnTo>
                  <a:pt x="17258" y="37444"/>
                </a:lnTo>
                <a:lnTo>
                  <a:pt x="17258" y="37444"/>
                </a:lnTo>
                <a:lnTo>
                  <a:pt x="17258" y="37444"/>
                </a:lnTo>
                <a:lnTo>
                  <a:pt x="17258" y="37444"/>
                </a:lnTo>
                <a:lnTo>
                  <a:pt x="17258" y="37444"/>
                </a:lnTo>
                <a:lnTo>
                  <a:pt x="17258" y="37444"/>
                </a:lnTo>
                <a:lnTo>
                  <a:pt x="17258" y="36855"/>
                </a:lnTo>
                <a:lnTo>
                  <a:pt x="17258" y="36855"/>
                </a:lnTo>
                <a:lnTo>
                  <a:pt x="17258" y="36855"/>
                </a:lnTo>
                <a:lnTo>
                  <a:pt x="17258" y="36855"/>
                </a:lnTo>
                <a:lnTo>
                  <a:pt x="17258" y="36855"/>
                </a:lnTo>
                <a:lnTo>
                  <a:pt x="17258" y="36265"/>
                </a:lnTo>
                <a:lnTo>
                  <a:pt x="16853" y="36265"/>
                </a:lnTo>
                <a:lnTo>
                  <a:pt x="16853" y="36265"/>
                </a:lnTo>
                <a:lnTo>
                  <a:pt x="16853" y="36855"/>
                </a:lnTo>
                <a:lnTo>
                  <a:pt x="16853" y="36855"/>
                </a:lnTo>
                <a:lnTo>
                  <a:pt x="16853" y="36855"/>
                </a:lnTo>
                <a:lnTo>
                  <a:pt x="16853" y="36855"/>
                </a:lnTo>
                <a:lnTo>
                  <a:pt x="16853" y="36855"/>
                </a:lnTo>
                <a:lnTo>
                  <a:pt x="16584" y="36855"/>
                </a:lnTo>
                <a:lnTo>
                  <a:pt x="16584" y="36855"/>
                </a:lnTo>
                <a:lnTo>
                  <a:pt x="16584" y="36855"/>
                </a:lnTo>
                <a:lnTo>
                  <a:pt x="16584" y="37444"/>
                </a:lnTo>
                <a:lnTo>
                  <a:pt x="16584" y="37444"/>
                </a:lnTo>
                <a:lnTo>
                  <a:pt x="16314" y="37444"/>
                </a:lnTo>
                <a:lnTo>
                  <a:pt x="16314" y="37444"/>
                </a:lnTo>
                <a:lnTo>
                  <a:pt x="16314" y="37444"/>
                </a:lnTo>
                <a:lnTo>
                  <a:pt x="16314" y="37444"/>
                </a:lnTo>
                <a:lnTo>
                  <a:pt x="16044" y="37444"/>
                </a:lnTo>
                <a:lnTo>
                  <a:pt x="16044" y="37444"/>
                </a:lnTo>
                <a:lnTo>
                  <a:pt x="16044" y="37444"/>
                </a:lnTo>
                <a:lnTo>
                  <a:pt x="16044" y="37444"/>
                </a:lnTo>
                <a:lnTo>
                  <a:pt x="16044" y="37444"/>
                </a:lnTo>
                <a:lnTo>
                  <a:pt x="16044" y="37444"/>
                </a:lnTo>
                <a:lnTo>
                  <a:pt x="16044" y="37444"/>
                </a:lnTo>
                <a:lnTo>
                  <a:pt x="16044" y="38329"/>
                </a:lnTo>
                <a:lnTo>
                  <a:pt x="15775" y="38329"/>
                </a:lnTo>
                <a:lnTo>
                  <a:pt x="15775" y="38329"/>
                </a:lnTo>
                <a:lnTo>
                  <a:pt x="15775" y="38329"/>
                </a:lnTo>
                <a:lnTo>
                  <a:pt x="15775" y="38329"/>
                </a:lnTo>
                <a:lnTo>
                  <a:pt x="15775" y="38329"/>
                </a:lnTo>
                <a:lnTo>
                  <a:pt x="15370" y="38329"/>
                </a:lnTo>
                <a:lnTo>
                  <a:pt x="15370" y="38329"/>
                </a:lnTo>
                <a:lnTo>
                  <a:pt x="15370" y="38329"/>
                </a:lnTo>
                <a:lnTo>
                  <a:pt x="15370" y="38329"/>
                </a:lnTo>
                <a:lnTo>
                  <a:pt x="15370" y="38329"/>
                </a:lnTo>
                <a:lnTo>
                  <a:pt x="15101" y="38329"/>
                </a:lnTo>
                <a:lnTo>
                  <a:pt x="15101" y="38329"/>
                </a:lnTo>
                <a:lnTo>
                  <a:pt x="15101" y="37444"/>
                </a:lnTo>
                <a:lnTo>
                  <a:pt x="15101" y="37444"/>
                </a:lnTo>
                <a:lnTo>
                  <a:pt x="15101" y="38329"/>
                </a:lnTo>
                <a:lnTo>
                  <a:pt x="15101" y="38329"/>
                </a:lnTo>
                <a:lnTo>
                  <a:pt x="15101" y="38329"/>
                </a:lnTo>
                <a:lnTo>
                  <a:pt x="15101" y="38329"/>
                </a:lnTo>
                <a:lnTo>
                  <a:pt x="14831" y="38329"/>
                </a:lnTo>
                <a:lnTo>
                  <a:pt x="14831" y="38329"/>
                </a:lnTo>
                <a:lnTo>
                  <a:pt x="14831" y="38329"/>
                </a:lnTo>
                <a:lnTo>
                  <a:pt x="14561" y="38329"/>
                </a:lnTo>
                <a:lnTo>
                  <a:pt x="14561" y="38329"/>
                </a:lnTo>
                <a:lnTo>
                  <a:pt x="14561" y="38329"/>
                </a:lnTo>
                <a:lnTo>
                  <a:pt x="14561" y="38329"/>
                </a:lnTo>
                <a:lnTo>
                  <a:pt x="14292" y="38329"/>
                </a:lnTo>
                <a:lnTo>
                  <a:pt x="14292" y="38329"/>
                </a:lnTo>
                <a:lnTo>
                  <a:pt x="14292" y="38329"/>
                </a:lnTo>
                <a:lnTo>
                  <a:pt x="14292" y="38329"/>
                </a:lnTo>
                <a:lnTo>
                  <a:pt x="13887" y="38329"/>
                </a:lnTo>
                <a:lnTo>
                  <a:pt x="13887" y="38329"/>
                </a:lnTo>
                <a:lnTo>
                  <a:pt x="13887" y="38329"/>
                </a:lnTo>
                <a:lnTo>
                  <a:pt x="13887" y="38329"/>
                </a:lnTo>
                <a:lnTo>
                  <a:pt x="13887" y="38329"/>
                </a:lnTo>
                <a:lnTo>
                  <a:pt x="13617" y="38329"/>
                </a:lnTo>
                <a:lnTo>
                  <a:pt x="13617" y="38329"/>
                </a:lnTo>
                <a:lnTo>
                  <a:pt x="13617" y="38329"/>
                </a:lnTo>
                <a:lnTo>
                  <a:pt x="13617" y="38329"/>
                </a:lnTo>
                <a:lnTo>
                  <a:pt x="13617" y="38329"/>
                </a:lnTo>
                <a:lnTo>
                  <a:pt x="13348" y="38329"/>
                </a:lnTo>
                <a:lnTo>
                  <a:pt x="13348" y="37444"/>
                </a:lnTo>
                <a:lnTo>
                  <a:pt x="13617" y="37444"/>
                </a:lnTo>
                <a:lnTo>
                  <a:pt x="13617" y="37444"/>
                </a:lnTo>
                <a:lnTo>
                  <a:pt x="13617" y="37444"/>
                </a:lnTo>
                <a:lnTo>
                  <a:pt x="13617" y="37444"/>
                </a:lnTo>
                <a:lnTo>
                  <a:pt x="13887" y="37444"/>
                </a:lnTo>
                <a:lnTo>
                  <a:pt x="13887" y="37444"/>
                </a:lnTo>
                <a:lnTo>
                  <a:pt x="13887" y="37444"/>
                </a:lnTo>
                <a:lnTo>
                  <a:pt x="13887" y="37444"/>
                </a:lnTo>
                <a:lnTo>
                  <a:pt x="13887" y="37444"/>
                </a:lnTo>
                <a:lnTo>
                  <a:pt x="14292" y="37444"/>
                </a:lnTo>
                <a:lnTo>
                  <a:pt x="14292" y="36855"/>
                </a:lnTo>
                <a:lnTo>
                  <a:pt x="14292" y="36855"/>
                </a:lnTo>
                <a:lnTo>
                  <a:pt x="13887" y="36855"/>
                </a:lnTo>
                <a:lnTo>
                  <a:pt x="13887" y="36855"/>
                </a:lnTo>
                <a:lnTo>
                  <a:pt x="13887" y="36855"/>
                </a:lnTo>
                <a:lnTo>
                  <a:pt x="13617" y="36855"/>
                </a:lnTo>
                <a:lnTo>
                  <a:pt x="13617" y="36855"/>
                </a:lnTo>
                <a:lnTo>
                  <a:pt x="13617" y="36855"/>
                </a:lnTo>
                <a:lnTo>
                  <a:pt x="13617" y="36855"/>
                </a:lnTo>
                <a:lnTo>
                  <a:pt x="13348" y="36855"/>
                </a:lnTo>
                <a:lnTo>
                  <a:pt x="13348" y="36855"/>
                </a:lnTo>
                <a:lnTo>
                  <a:pt x="13348" y="36855"/>
                </a:lnTo>
                <a:lnTo>
                  <a:pt x="13348" y="36855"/>
                </a:lnTo>
                <a:lnTo>
                  <a:pt x="13348" y="36855"/>
                </a:lnTo>
                <a:lnTo>
                  <a:pt x="13348" y="37444"/>
                </a:lnTo>
                <a:lnTo>
                  <a:pt x="13348" y="37444"/>
                </a:lnTo>
                <a:lnTo>
                  <a:pt x="13078" y="37444"/>
                </a:lnTo>
                <a:lnTo>
                  <a:pt x="13078" y="37444"/>
                </a:lnTo>
                <a:lnTo>
                  <a:pt x="13078" y="37444"/>
                </a:lnTo>
                <a:lnTo>
                  <a:pt x="13078" y="37444"/>
                </a:lnTo>
                <a:lnTo>
                  <a:pt x="12808" y="37444"/>
                </a:lnTo>
                <a:lnTo>
                  <a:pt x="12808" y="37444"/>
                </a:lnTo>
                <a:lnTo>
                  <a:pt x="12808" y="37444"/>
                </a:lnTo>
                <a:lnTo>
                  <a:pt x="12808" y="37444"/>
                </a:lnTo>
                <a:lnTo>
                  <a:pt x="12404" y="37444"/>
                </a:lnTo>
                <a:lnTo>
                  <a:pt x="12404" y="37444"/>
                </a:lnTo>
                <a:lnTo>
                  <a:pt x="12404" y="37444"/>
                </a:lnTo>
                <a:lnTo>
                  <a:pt x="12404" y="37444"/>
                </a:lnTo>
                <a:lnTo>
                  <a:pt x="12404" y="37444"/>
                </a:lnTo>
                <a:lnTo>
                  <a:pt x="12134" y="37444"/>
                </a:lnTo>
                <a:lnTo>
                  <a:pt x="12134" y="37444"/>
                </a:lnTo>
                <a:lnTo>
                  <a:pt x="12134" y="36855"/>
                </a:lnTo>
                <a:lnTo>
                  <a:pt x="12134" y="36855"/>
                </a:lnTo>
                <a:lnTo>
                  <a:pt x="12134" y="36855"/>
                </a:lnTo>
                <a:lnTo>
                  <a:pt x="11865" y="36855"/>
                </a:lnTo>
                <a:lnTo>
                  <a:pt x="11865" y="36855"/>
                </a:lnTo>
                <a:lnTo>
                  <a:pt x="11865" y="36855"/>
                </a:lnTo>
                <a:lnTo>
                  <a:pt x="11865" y="36855"/>
                </a:lnTo>
                <a:lnTo>
                  <a:pt x="11865" y="36855"/>
                </a:lnTo>
                <a:lnTo>
                  <a:pt x="11595" y="36855"/>
                </a:lnTo>
                <a:lnTo>
                  <a:pt x="11595" y="36855"/>
                </a:lnTo>
                <a:lnTo>
                  <a:pt x="11595" y="37444"/>
                </a:lnTo>
                <a:lnTo>
                  <a:pt x="11865" y="37444"/>
                </a:lnTo>
                <a:lnTo>
                  <a:pt x="11865" y="37444"/>
                </a:lnTo>
                <a:lnTo>
                  <a:pt x="11865" y="37444"/>
                </a:lnTo>
                <a:lnTo>
                  <a:pt x="11865" y="37444"/>
                </a:lnTo>
                <a:lnTo>
                  <a:pt x="11865" y="37444"/>
                </a:lnTo>
                <a:lnTo>
                  <a:pt x="11865" y="37444"/>
                </a:lnTo>
                <a:lnTo>
                  <a:pt x="12134" y="37444"/>
                </a:lnTo>
                <a:lnTo>
                  <a:pt x="12134" y="37444"/>
                </a:lnTo>
                <a:lnTo>
                  <a:pt x="12134" y="38329"/>
                </a:lnTo>
                <a:lnTo>
                  <a:pt x="12134" y="38329"/>
                </a:lnTo>
                <a:lnTo>
                  <a:pt x="12404" y="38329"/>
                </a:lnTo>
                <a:lnTo>
                  <a:pt x="12404" y="38329"/>
                </a:lnTo>
                <a:lnTo>
                  <a:pt x="12404" y="38329"/>
                </a:lnTo>
                <a:lnTo>
                  <a:pt x="12404" y="38329"/>
                </a:lnTo>
                <a:lnTo>
                  <a:pt x="12404" y="38329"/>
                </a:lnTo>
                <a:lnTo>
                  <a:pt x="12808" y="38329"/>
                </a:lnTo>
                <a:lnTo>
                  <a:pt x="12808" y="38329"/>
                </a:lnTo>
                <a:lnTo>
                  <a:pt x="12808" y="38329"/>
                </a:lnTo>
                <a:lnTo>
                  <a:pt x="12808" y="38329"/>
                </a:lnTo>
                <a:lnTo>
                  <a:pt x="12808" y="38329"/>
                </a:lnTo>
                <a:lnTo>
                  <a:pt x="12808" y="38918"/>
                </a:lnTo>
                <a:lnTo>
                  <a:pt x="12808" y="38918"/>
                </a:lnTo>
                <a:lnTo>
                  <a:pt x="12808" y="38918"/>
                </a:lnTo>
                <a:lnTo>
                  <a:pt x="12808" y="38918"/>
                </a:lnTo>
                <a:lnTo>
                  <a:pt x="12808" y="38918"/>
                </a:lnTo>
                <a:lnTo>
                  <a:pt x="12808" y="38918"/>
                </a:lnTo>
                <a:lnTo>
                  <a:pt x="12404" y="38918"/>
                </a:lnTo>
                <a:lnTo>
                  <a:pt x="12404" y="38918"/>
                </a:lnTo>
                <a:lnTo>
                  <a:pt x="12404" y="38918"/>
                </a:lnTo>
                <a:lnTo>
                  <a:pt x="12404" y="38918"/>
                </a:lnTo>
                <a:lnTo>
                  <a:pt x="12134" y="38918"/>
                </a:lnTo>
                <a:lnTo>
                  <a:pt x="12134" y="38918"/>
                </a:lnTo>
                <a:lnTo>
                  <a:pt x="12134" y="38918"/>
                </a:lnTo>
                <a:lnTo>
                  <a:pt x="12134" y="38329"/>
                </a:lnTo>
                <a:lnTo>
                  <a:pt x="11865" y="38329"/>
                </a:lnTo>
                <a:lnTo>
                  <a:pt x="11865" y="38329"/>
                </a:lnTo>
                <a:lnTo>
                  <a:pt x="11865" y="38329"/>
                </a:lnTo>
                <a:lnTo>
                  <a:pt x="11865" y="38329"/>
                </a:lnTo>
                <a:lnTo>
                  <a:pt x="11595" y="38329"/>
                </a:lnTo>
                <a:lnTo>
                  <a:pt x="11595" y="38329"/>
                </a:lnTo>
                <a:lnTo>
                  <a:pt x="11595" y="38329"/>
                </a:lnTo>
                <a:lnTo>
                  <a:pt x="11595" y="38329"/>
                </a:lnTo>
                <a:lnTo>
                  <a:pt x="11325" y="38329"/>
                </a:lnTo>
                <a:lnTo>
                  <a:pt x="11325" y="38329"/>
                </a:lnTo>
                <a:lnTo>
                  <a:pt x="11325" y="38329"/>
                </a:lnTo>
                <a:lnTo>
                  <a:pt x="11325" y="38329"/>
                </a:lnTo>
                <a:lnTo>
                  <a:pt x="10921" y="38329"/>
                </a:lnTo>
                <a:lnTo>
                  <a:pt x="10921" y="38329"/>
                </a:lnTo>
                <a:lnTo>
                  <a:pt x="10921" y="38329"/>
                </a:lnTo>
                <a:lnTo>
                  <a:pt x="10921" y="38329"/>
                </a:lnTo>
                <a:lnTo>
                  <a:pt x="10651" y="38329"/>
                </a:lnTo>
                <a:lnTo>
                  <a:pt x="10651" y="38329"/>
                </a:lnTo>
                <a:lnTo>
                  <a:pt x="10651" y="38329"/>
                </a:lnTo>
                <a:lnTo>
                  <a:pt x="10382" y="38329"/>
                </a:lnTo>
                <a:lnTo>
                  <a:pt x="10382" y="38329"/>
                </a:lnTo>
                <a:lnTo>
                  <a:pt x="10382" y="38329"/>
                </a:lnTo>
                <a:lnTo>
                  <a:pt x="10382" y="38329"/>
                </a:lnTo>
                <a:lnTo>
                  <a:pt x="10382" y="38329"/>
                </a:lnTo>
                <a:lnTo>
                  <a:pt x="10112" y="38329"/>
                </a:lnTo>
                <a:lnTo>
                  <a:pt x="10112" y="38329"/>
                </a:lnTo>
                <a:lnTo>
                  <a:pt x="10112" y="38329"/>
                </a:lnTo>
                <a:lnTo>
                  <a:pt x="10112" y="38329"/>
                </a:lnTo>
                <a:lnTo>
                  <a:pt x="9842" y="38329"/>
                </a:lnTo>
                <a:lnTo>
                  <a:pt x="9842" y="38329"/>
                </a:lnTo>
                <a:lnTo>
                  <a:pt x="9842" y="38329"/>
                </a:lnTo>
                <a:lnTo>
                  <a:pt x="9438" y="38329"/>
                </a:lnTo>
                <a:lnTo>
                  <a:pt x="9438" y="38329"/>
                </a:lnTo>
                <a:lnTo>
                  <a:pt x="9438" y="38329"/>
                </a:lnTo>
                <a:lnTo>
                  <a:pt x="9438" y="38329"/>
                </a:lnTo>
                <a:lnTo>
                  <a:pt x="9168" y="38329"/>
                </a:lnTo>
                <a:lnTo>
                  <a:pt x="9168" y="38329"/>
                </a:lnTo>
                <a:lnTo>
                  <a:pt x="9168" y="38329"/>
                </a:lnTo>
                <a:lnTo>
                  <a:pt x="9168" y="37444"/>
                </a:lnTo>
                <a:lnTo>
                  <a:pt x="9168" y="37444"/>
                </a:lnTo>
                <a:lnTo>
                  <a:pt x="9168" y="38329"/>
                </a:lnTo>
                <a:lnTo>
                  <a:pt x="8898" y="38329"/>
                </a:lnTo>
                <a:lnTo>
                  <a:pt x="8898" y="38329"/>
                </a:lnTo>
                <a:lnTo>
                  <a:pt x="8898" y="37444"/>
                </a:lnTo>
                <a:lnTo>
                  <a:pt x="8898" y="37444"/>
                </a:lnTo>
                <a:lnTo>
                  <a:pt x="8629" y="37444"/>
                </a:lnTo>
                <a:lnTo>
                  <a:pt x="8629" y="37444"/>
                </a:lnTo>
                <a:lnTo>
                  <a:pt x="8629" y="37444"/>
                </a:lnTo>
                <a:lnTo>
                  <a:pt x="8629" y="37444"/>
                </a:lnTo>
                <a:lnTo>
                  <a:pt x="8629" y="38329"/>
                </a:lnTo>
                <a:lnTo>
                  <a:pt x="8359" y="38329"/>
                </a:lnTo>
                <a:lnTo>
                  <a:pt x="8359" y="38329"/>
                </a:lnTo>
                <a:lnTo>
                  <a:pt x="8359" y="37444"/>
                </a:lnTo>
                <a:lnTo>
                  <a:pt x="8359" y="37444"/>
                </a:lnTo>
                <a:lnTo>
                  <a:pt x="8359" y="37444"/>
                </a:lnTo>
                <a:lnTo>
                  <a:pt x="8359" y="37444"/>
                </a:lnTo>
                <a:lnTo>
                  <a:pt x="8359" y="37444"/>
                </a:lnTo>
                <a:lnTo>
                  <a:pt x="8359" y="36855"/>
                </a:lnTo>
                <a:lnTo>
                  <a:pt x="7955" y="36855"/>
                </a:lnTo>
                <a:lnTo>
                  <a:pt x="7955" y="36855"/>
                </a:lnTo>
                <a:lnTo>
                  <a:pt x="7955" y="36855"/>
                </a:lnTo>
                <a:lnTo>
                  <a:pt x="7955" y="36855"/>
                </a:lnTo>
                <a:lnTo>
                  <a:pt x="7685" y="36855"/>
                </a:lnTo>
                <a:lnTo>
                  <a:pt x="7685" y="36855"/>
                </a:lnTo>
                <a:lnTo>
                  <a:pt x="7685" y="36855"/>
                </a:lnTo>
                <a:lnTo>
                  <a:pt x="7685" y="36855"/>
                </a:lnTo>
                <a:lnTo>
                  <a:pt x="7415" y="36855"/>
                </a:lnTo>
                <a:lnTo>
                  <a:pt x="7415" y="36855"/>
                </a:lnTo>
                <a:lnTo>
                  <a:pt x="7415" y="36855"/>
                </a:lnTo>
                <a:lnTo>
                  <a:pt x="7415" y="36855"/>
                </a:lnTo>
                <a:lnTo>
                  <a:pt x="7415" y="36855"/>
                </a:lnTo>
                <a:lnTo>
                  <a:pt x="7146" y="36855"/>
                </a:lnTo>
                <a:lnTo>
                  <a:pt x="7146" y="36855"/>
                </a:lnTo>
                <a:lnTo>
                  <a:pt x="7146" y="36855"/>
                </a:lnTo>
                <a:lnTo>
                  <a:pt x="6876" y="36855"/>
                </a:lnTo>
                <a:lnTo>
                  <a:pt x="6876" y="36265"/>
                </a:lnTo>
                <a:lnTo>
                  <a:pt x="6876" y="36265"/>
                </a:lnTo>
                <a:lnTo>
                  <a:pt x="6876" y="36265"/>
                </a:lnTo>
                <a:lnTo>
                  <a:pt x="6876" y="36265"/>
                </a:lnTo>
                <a:lnTo>
                  <a:pt x="6471" y="36265"/>
                </a:lnTo>
                <a:lnTo>
                  <a:pt x="6471" y="36265"/>
                </a:lnTo>
                <a:lnTo>
                  <a:pt x="6471" y="36265"/>
                </a:lnTo>
                <a:lnTo>
                  <a:pt x="6471" y="36265"/>
                </a:lnTo>
                <a:lnTo>
                  <a:pt x="6471" y="36265"/>
                </a:lnTo>
                <a:lnTo>
                  <a:pt x="6471" y="35675"/>
                </a:lnTo>
                <a:lnTo>
                  <a:pt x="6876" y="35675"/>
                </a:lnTo>
                <a:lnTo>
                  <a:pt x="6876" y="35675"/>
                </a:lnTo>
                <a:lnTo>
                  <a:pt x="6876" y="35675"/>
                </a:lnTo>
                <a:lnTo>
                  <a:pt x="6876" y="35675"/>
                </a:lnTo>
                <a:lnTo>
                  <a:pt x="7146" y="35675"/>
                </a:lnTo>
                <a:lnTo>
                  <a:pt x="7146" y="35675"/>
                </a:lnTo>
                <a:lnTo>
                  <a:pt x="7146" y="35675"/>
                </a:lnTo>
                <a:lnTo>
                  <a:pt x="7415" y="35675"/>
                </a:lnTo>
                <a:lnTo>
                  <a:pt x="7415" y="35675"/>
                </a:lnTo>
                <a:lnTo>
                  <a:pt x="7415" y="35675"/>
                </a:lnTo>
                <a:lnTo>
                  <a:pt x="7415" y="35675"/>
                </a:lnTo>
                <a:lnTo>
                  <a:pt x="7415" y="35675"/>
                </a:lnTo>
                <a:lnTo>
                  <a:pt x="7685" y="35675"/>
                </a:lnTo>
                <a:lnTo>
                  <a:pt x="7685" y="35675"/>
                </a:lnTo>
                <a:lnTo>
                  <a:pt x="7685" y="35675"/>
                </a:lnTo>
                <a:lnTo>
                  <a:pt x="7685" y="35675"/>
                </a:lnTo>
                <a:lnTo>
                  <a:pt x="7685" y="35675"/>
                </a:lnTo>
                <a:lnTo>
                  <a:pt x="7955" y="35675"/>
                </a:lnTo>
                <a:lnTo>
                  <a:pt x="7955" y="35085"/>
                </a:lnTo>
                <a:lnTo>
                  <a:pt x="7955" y="35085"/>
                </a:lnTo>
                <a:lnTo>
                  <a:pt x="7955" y="35085"/>
                </a:lnTo>
                <a:lnTo>
                  <a:pt x="8359" y="35085"/>
                </a:lnTo>
                <a:lnTo>
                  <a:pt x="8359" y="35085"/>
                </a:lnTo>
                <a:lnTo>
                  <a:pt x="8359" y="35085"/>
                </a:lnTo>
                <a:lnTo>
                  <a:pt x="8359" y="35085"/>
                </a:lnTo>
                <a:lnTo>
                  <a:pt x="8359" y="35085"/>
                </a:lnTo>
                <a:lnTo>
                  <a:pt x="8359" y="35085"/>
                </a:lnTo>
                <a:lnTo>
                  <a:pt x="8359" y="35085"/>
                </a:lnTo>
                <a:lnTo>
                  <a:pt x="7955" y="35085"/>
                </a:lnTo>
                <a:lnTo>
                  <a:pt x="7955" y="35085"/>
                </a:lnTo>
                <a:lnTo>
                  <a:pt x="7955" y="35085"/>
                </a:lnTo>
                <a:lnTo>
                  <a:pt x="7685" y="35085"/>
                </a:lnTo>
                <a:lnTo>
                  <a:pt x="7685" y="35085"/>
                </a:lnTo>
                <a:lnTo>
                  <a:pt x="7685" y="35085"/>
                </a:lnTo>
                <a:lnTo>
                  <a:pt x="7685" y="35085"/>
                </a:lnTo>
                <a:lnTo>
                  <a:pt x="7415" y="35085"/>
                </a:lnTo>
                <a:lnTo>
                  <a:pt x="7415" y="35085"/>
                </a:lnTo>
                <a:lnTo>
                  <a:pt x="7415" y="35085"/>
                </a:lnTo>
                <a:lnTo>
                  <a:pt x="7415" y="35085"/>
                </a:lnTo>
                <a:lnTo>
                  <a:pt x="7415" y="35085"/>
                </a:lnTo>
                <a:lnTo>
                  <a:pt x="7415" y="35085"/>
                </a:lnTo>
                <a:lnTo>
                  <a:pt x="7146" y="35085"/>
                </a:lnTo>
                <a:lnTo>
                  <a:pt x="7146" y="35085"/>
                </a:lnTo>
                <a:lnTo>
                  <a:pt x="7146" y="35085"/>
                </a:lnTo>
                <a:lnTo>
                  <a:pt x="6876" y="35085"/>
                </a:lnTo>
                <a:lnTo>
                  <a:pt x="6876" y="35085"/>
                </a:lnTo>
                <a:lnTo>
                  <a:pt x="6876" y="35085"/>
                </a:lnTo>
                <a:lnTo>
                  <a:pt x="6876" y="35085"/>
                </a:lnTo>
                <a:lnTo>
                  <a:pt x="6876" y="35085"/>
                </a:lnTo>
                <a:lnTo>
                  <a:pt x="6471" y="35085"/>
                </a:lnTo>
                <a:lnTo>
                  <a:pt x="6471" y="35085"/>
                </a:lnTo>
                <a:lnTo>
                  <a:pt x="6471" y="35085"/>
                </a:lnTo>
                <a:lnTo>
                  <a:pt x="6471" y="35085"/>
                </a:lnTo>
                <a:lnTo>
                  <a:pt x="6202" y="35085"/>
                </a:lnTo>
                <a:lnTo>
                  <a:pt x="6202" y="35085"/>
                </a:lnTo>
                <a:lnTo>
                  <a:pt x="6202" y="35085"/>
                </a:lnTo>
                <a:lnTo>
                  <a:pt x="6202" y="34201"/>
                </a:lnTo>
                <a:lnTo>
                  <a:pt x="5932" y="34201"/>
                </a:lnTo>
                <a:lnTo>
                  <a:pt x="5932" y="34201"/>
                </a:lnTo>
                <a:lnTo>
                  <a:pt x="5932" y="34201"/>
                </a:lnTo>
                <a:lnTo>
                  <a:pt x="5932" y="34201"/>
                </a:lnTo>
                <a:lnTo>
                  <a:pt x="5662" y="34201"/>
                </a:lnTo>
                <a:lnTo>
                  <a:pt x="5662" y="34201"/>
                </a:lnTo>
                <a:lnTo>
                  <a:pt x="5662" y="34201"/>
                </a:lnTo>
                <a:lnTo>
                  <a:pt x="5662" y="34201"/>
                </a:lnTo>
                <a:lnTo>
                  <a:pt x="5662" y="34201"/>
                </a:lnTo>
                <a:lnTo>
                  <a:pt x="5662" y="34201"/>
                </a:lnTo>
                <a:lnTo>
                  <a:pt x="5393" y="34201"/>
                </a:lnTo>
                <a:lnTo>
                  <a:pt x="5393" y="34201"/>
                </a:lnTo>
                <a:lnTo>
                  <a:pt x="5662" y="34201"/>
                </a:lnTo>
                <a:lnTo>
                  <a:pt x="5662" y="34201"/>
                </a:lnTo>
                <a:lnTo>
                  <a:pt x="5393" y="34201"/>
                </a:lnTo>
                <a:lnTo>
                  <a:pt x="5393" y="34201"/>
                </a:lnTo>
                <a:lnTo>
                  <a:pt x="5393" y="34201"/>
                </a:lnTo>
                <a:lnTo>
                  <a:pt x="5393" y="34201"/>
                </a:lnTo>
                <a:lnTo>
                  <a:pt x="4988" y="34201"/>
                </a:lnTo>
                <a:lnTo>
                  <a:pt x="4988" y="34201"/>
                </a:lnTo>
                <a:lnTo>
                  <a:pt x="4988" y="34201"/>
                </a:lnTo>
                <a:lnTo>
                  <a:pt x="4988" y="34201"/>
                </a:lnTo>
                <a:lnTo>
                  <a:pt x="4719" y="34201"/>
                </a:lnTo>
                <a:lnTo>
                  <a:pt x="4719" y="34201"/>
                </a:lnTo>
                <a:lnTo>
                  <a:pt x="4719" y="34201"/>
                </a:lnTo>
                <a:lnTo>
                  <a:pt x="4719" y="34201"/>
                </a:lnTo>
                <a:lnTo>
                  <a:pt x="4449" y="34201"/>
                </a:lnTo>
                <a:lnTo>
                  <a:pt x="4449" y="34201"/>
                </a:lnTo>
                <a:lnTo>
                  <a:pt x="4449" y="34201"/>
                </a:lnTo>
                <a:lnTo>
                  <a:pt x="4449" y="34201"/>
                </a:lnTo>
                <a:lnTo>
                  <a:pt x="4179" y="34201"/>
                </a:lnTo>
                <a:lnTo>
                  <a:pt x="4179" y="34201"/>
                </a:lnTo>
                <a:lnTo>
                  <a:pt x="4179" y="34201"/>
                </a:lnTo>
                <a:lnTo>
                  <a:pt x="4179" y="33611"/>
                </a:lnTo>
                <a:lnTo>
                  <a:pt x="4179" y="33611"/>
                </a:lnTo>
                <a:lnTo>
                  <a:pt x="3910" y="33611"/>
                </a:lnTo>
                <a:lnTo>
                  <a:pt x="3910" y="33611"/>
                </a:lnTo>
                <a:lnTo>
                  <a:pt x="4179" y="33611"/>
                </a:lnTo>
                <a:lnTo>
                  <a:pt x="4179" y="33611"/>
                </a:lnTo>
                <a:lnTo>
                  <a:pt x="3910" y="33611"/>
                </a:lnTo>
                <a:lnTo>
                  <a:pt x="3910" y="33611"/>
                </a:lnTo>
                <a:lnTo>
                  <a:pt x="3910" y="33611"/>
                </a:lnTo>
                <a:lnTo>
                  <a:pt x="3910" y="33611"/>
                </a:lnTo>
                <a:lnTo>
                  <a:pt x="3910" y="33611"/>
                </a:lnTo>
                <a:lnTo>
                  <a:pt x="3505" y="33611"/>
                </a:lnTo>
                <a:lnTo>
                  <a:pt x="3505" y="33611"/>
                </a:lnTo>
                <a:lnTo>
                  <a:pt x="3505" y="33611"/>
                </a:lnTo>
                <a:lnTo>
                  <a:pt x="3505" y="33611"/>
                </a:lnTo>
                <a:lnTo>
                  <a:pt x="3235" y="33611"/>
                </a:lnTo>
                <a:lnTo>
                  <a:pt x="3235" y="33611"/>
                </a:lnTo>
                <a:lnTo>
                  <a:pt x="3235" y="33022"/>
                </a:lnTo>
                <a:lnTo>
                  <a:pt x="3235" y="33022"/>
                </a:lnTo>
                <a:lnTo>
                  <a:pt x="3235" y="33022"/>
                </a:lnTo>
                <a:lnTo>
                  <a:pt x="3235" y="33022"/>
                </a:lnTo>
                <a:lnTo>
                  <a:pt x="3235" y="33022"/>
                </a:lnTo>
                <a:lnTo>
                  <a:pt x="3235" y="33022"/>
                </a:lnTo>
                <a:lnTo>
                  <a:pt x="3235" y="33022"/>
                </a:lnTo>
                <a:lnTo>
                  <a:pt x="3235" y="33022"/>
                </a:lnTo>
                <a:lnTo>
                  <a:pt x="3505" y="33022"/>
                </a:lnTo>
                <a:lnTo>
                  <a:pt x="3505" y="33022"/>
                </a:lnTo>
                <a:lnTo>
                  <a:pt x="3505" y="32432"/>
                </a:lnTo>
                <a:lnTo>
                  <a:pt x="3505" y="32432"/>
                </a:lnTo>
                <a:lnTo>
                  <a:pt x="3505" y="32432"/>
                </a:lnTo>
                <a:lnTo>
                  <a:pt x="3910" y="32432"/>
                </a:lnTo>
                <a:lnTo>
                  <a:pt x="3910" y="32432"/>
                </a:lnTo>
                <a:lnTo>
                  <a:pt x="3910" y="32432"/>
                </a:lnTo>
                <a:lnTo>
                  <a:pt x="3910" y="32432"/>
                </a:lnTo>
                <a:lnTo>
                  <a:pt x="4179" y="32432"/>
                </a:lnTo>
                <a:lnTo>
                  <a:pt x="4179" y="32432"/>
                </a:lnTo>
                <a:lnTo>
                  <a:pt x="4179" y="32432"/>
                </a:lnTo>
                <a:lnTo>
                  <a:pt x="4179" y="32432"/>
                </a:lnTo>
                <a:lnTo>
                  <a:pt x="4179" y="32432"/>
                </a:lnTo>
                <a:lnTo>
                  <a:pt x="4449" y="32432"/>
                </a:lnTo>
                <a:lnTo>
                  <a:pt x="4449" y="31842"/>
                </a:lnTo>
                <a:lnTo>
                  <a:pt x="4449" y="31842"/>
                </a:lnTo>
                <a:lnTo>
                  <a:pt x="4449" y="31842"/>
                </a:lnTo>
                <a:lnTo>
                  <a:pt x="4719" y="31842"/>
                </a:lnTo>
                <a:lnTo>
                  <a:pt x="4719" y="31842"/>
                </a:lnTo>
                <a:lnTo>
                  <a:pt x="4719" y="31842"/>
                </a:lnTo>
                <a:lnTo>
                  <a:pt x="4719" y="31842"/>
                </a:lnTo>
                <a:lnTo>
                  <a:pt x="4988" y="31842"/>
                </a:lnTo>
                <a:lnTo>
                  <a:pt x="4988" y="31842"/>
                </a:lnTo>
                <a:lnTo>
                  <a:pt x="4988" y="31842"/>
                </a:lnTo>
                <a:lnTo>
                  <a:pt x="4988" y="31842"/>
                </a:lnTo>
                <a:lnTo>
                  <a:pt x="5393" y="31842"/>
                </a:lnTo>
                <a:lnTo>
                  <a:pt x="5393" y="31842"/>
                </a:lnTo>
                <a:lnTo>
                  <a:pt x="5393" y="31842"/>
                </a:lnTo>
                <a:lnTo>
                  <a:pt x="5662" y="31842"/>
                </a:lnTo>
                <a:lnTo>
                  <a:pt x="5662" y="31842"/>
                </a:lnTo>
                <a:lnTo>
                  <a:pt x="5662" y="31842"/>
                </a:lnTo>
                <a:lnTo>
                  <a:pt x="5662" y="31842"/>
                </a:lnTo>
                <a:lnTo>
                  <a:pt x="5932" y="31842"/>
                </a:lnTo>
                <a:lnTo>
                  <a:pt x="5932" y="31842"/>
                </a:lnTo>
                <a:lnTo>
                  <a:pt x="5932" y="31842"/>
                </a:lnTo>
                <a:lnTo>
                  <a:pt x="5932" y="31842"/>
                </a:lnTo>
                <a:lnTo>
                  <a:pt x="6202" y="31842"/>
                </a:lnTo>
                <a:lnTo>
                  <a:pt x="6202" y="31842"/>
                </a:lnTo>
                <a:lnTo>
                  <a:pt x="6202" y="31842"/>
                </a:lnTo>
                <a:lnTo>
                  <a:pt x="6471" y="31842"/>
                </a:lnTo>
                <a:lnTo>
                  <a:pt x="6471" y="31842"/>
                </a:lnTo>
                <a:lnTo>
                  <a:pt x="6471" y="31842"/>
                </a:lnTo>
                <a:lnTo>
                  <a:pt x="6471" y="31842"/>
                </a:lnTo>
                <a:lnTo>
                  <a:pt x="6876" y="31842"/>
                </a:lnTo>
                <a:lnTo>
                  <a:pt x="6876" y="31842"/>
                </a:lnTo>
                <a:lnTo>
                  <a:pt x="6876" y="31842"/>
                </a:lnTo>
                <a:lnTo>
                  <a:pt x="6876" y="31842"/>
                </a:lnTo>
                <a:lnTo>
                  <a:pt x="7146" y="31842"/>
                </a:lnTo>
                <a:lnTo>
                  <a:pt x="7146" y="31842"/>
                </a:lnTo>
                <a:lnTo>
                  <a:pt x="7146" y="31842"/>
                </a:lnTo>
                <a:lnTo>
                  <a:pt x="7415" y="31842"/>
                </a:lnTo>
                <a:lnTo>
                  <a:pt x="7415" y="31842"/>
                </a:lnTo>
                <a:lnTo>
                  <a:pt x="7415" y="31842"/>
                </a:lnTo>
                <a:lnTo>
                  <a:pt x="7415" y="31842"/>
                </a:lnTo>
                <a:lnTo>
                  <a:pt x="7415" y="32432"/>
                </a:lnTo>
                <a:lnTo>
                  <a:pt x="7685" y="32432"/>
                </a:lnTo>
                <a:lnTo>
                  <a:pt x="7685" y="32432"/>
                </a:lnTo>
                <a:lnTo>
                  <a:pt x="7685" y="32432"/>
                </a:lnTo>
                <a:lnTo>
                  <a:pt x="7685" y="32432"/>
                </a:lnTo>
                <a:lnTo>
                  <a:pt x="7955" y="32432"/>
                </a:lnTo>
                <a:lnTo>
                  <a:pt x="7955" y="31842"/>
                </a:lnTo>
                <a:lnTo>
                  <a:pt x="7685" y="31842"/>
                </a:lnTo>
                <a:lnTo>
                  <a:pt x="7685" y="31842"/>
                </a:lnTo>
                <a:lnTo>
                  <a:pt x="7685" y="31842"/>
                </a:lnTo>
                <a:lnTo>
                  <a:pt x="7685" y="31842"/>
                </a:lnTo>
                <a:lnTo>
                  <a:pt x="7685" y="31842"/>
                </a:lnTo>
                <a:lnTo>
                  <a:pt x="7685" y="31842"/>
                </a:lnTo>
                <a:lnTo>
                  <a:pt x="7685" y="31842"/>
                </a:lnTo>
                <a:lnTo>
                  <a:pt x="7685" y="31842"/>
                </a:lnTo>
                <a:lnTo>
                  <a:pt x="7685" y="31842"/>
                </a:lnTo>
                <a:lnTo>
                  <a:pt x="7955" y="31842"/>
                </a:lnTo>
                <a:lnTo>
                  <a:pt x="7955" y="31842"/>
                </a:lnTo>
                <a:lnTo>
                  <a:pt x="7955" y="31842"/>
                </a:lnTo>
                <a:lnTo>
                  <a:pt x="8359" y="31842"/>
                </a:lnTo>
                <a:lnTo>
                  <a:pt x="8359" y="31842"/>
                </a:lnTo>
                <a:lnTo>
                  <a:pt x="8359" y="31842"/>
                </a:lnTo>
                <a:lnTo>
                  <a:pt x="8359" y="31842"/>
                </a:lnTo>
                <a:lnTo>
                  <a:pt x="8629" y="31842"/>
                </a:lnTo>
                <a:lnTo>
                  <a:pt x="8629" y="30958"/>
                </a:lnTo>
                <a:lnTo>
                  <a:pt x="8629" y="30958"/>
                </a:lnTo>
                <a:lnTo>
                  <a:pt x="8629" y="30958"/>
                </a:lnTo>
                <a:lnTo>
                  <a:pt x="8629" y="30958"/>
                </a:lnTo>
                <a:lnTo>
                  <a:pt x="8898" y="30958"/>
                </a:lnTo>
                <a:lnTo>
                  <a:pt x="8898" y="30958"/>
                </a:lnTo>
                <a:lnTo>
                  <a:pt x="8898" y="30958"/>
                </a:lnTo>
                <a:lnTo>
                  <a:pt x="9168" y="30958"/>
                </a:lnTo>
                <a:lnTo>
                  <a:pt x="9168" y="30958"/>
                </a:lnTo>
                <a:lnTo>
                  <a:pt x="9168" y="30958"/>
                </a:lnTo>
                <a:lnTo>
                  <a:pt x="9168" y="30958"/>
                </a:lnTo>
                <a:lnTo>
                  <a:pt x="9168" y="30958"/>
                </a:lnTo>
                <a:lnTo>
                  <a:pt x="9168" y="30958"/>
                </a:lnTo>
                <a:lnTo>
                  <a:pt x="9438" y="30958"/>
                </a:lnTo>
                <a:lnTo>
                  <a:pt x="9438" y="30958"/>
                </a:lnTo>
                <a:lnTo>
                  <a:pt x="9438" y="30958"/>
                </a:lnTo>
                <a:lnTo>
                  <a:pt x="9438" y="30958"/>
                </a:lnTo>
                <a:lnTo>
                  <a:pt x="9438" y="30958"/>
                </a:lnTo>
                <a:lnTo>
                  <a:pt x="9842" y="30958"/>
                </a:lnTo>
                <a:lnTo>
                  <a:pt x="9842" y="30958"/>
                </a:lnTo>
                <a:lnTo>
                  <a:pt x="9842" y="30958"/>
                </a:lnTo>
                <a:lnTo>
                  <a:pt x="10112" y="30958"/>
                </a:lnTo>
                <a:lnTo>
                  <a:pt x="10112" y="30958"/>
                </a:lnTo>
                <a:lnTo>
                  <a:pt x="10112" y="30958"/>
                </a:lnTo>
                <a:lnTo>
                  <a:pt x="10112" y="30958"/>
                </a:lnTo>
                <a:lnTo>
                  <a:pt x="10382" y="30958"/>
                </a:lnTo>
                <a:lnTo>
                  <a:pt x="10382" y="30958"/>
                </a:lnTo>
                <a:lnTo>
                  <a:pt x="10382" y="30958"/>
                </a:lnTo>
                <a:lnTo>
                  <a:pt x="10382" y="30958"/>
                </a:lnTo>
                <a:lnTo>
                  <a:pt x="10651" y="30958"/>
                </a:lnTo>
                <a:lnTo>
                  <a:pt x="10651" y="30958"/>
                </a:lnTo>
                <a:lnTo>
                  <a:pt x="10651" y="30958"/>
                </a:lnTo>
                <a:lnTo>
                  <a:pt x="10921" y="30958"/>
                </a:lnTo>
                <a:lnTo>
                  <a:pt x="10921" y="30958"/>
                </a:lnTo>
                <a:lnTo>
                  <a:pt x="10921" y="30958"/>
                </a:lnTo>
                <a:lnTo>
                  <a:pt x="10921" y="30958"/>
                </a:lnTo>
                <a:lnTo>
                  <a:pt x="11325" y="30958"/>
                </a:lnTo>
                <a:lnTo>
                  <a:pt x="11325" y="30958"/>
                </a:lnTo>
                <a:lnTo>
                  <a:pt x="11325" y="30958"/>
                </a:lnTo>
                <a:lnTo>
                  <a:pt x="11595" y="30958"/>
                </a:lnTo>
                <a:lnTo>
                  <a:pt x="11595" y="30958"/>
                </a:lnTo>
                <a:lnTo>
                  <a:pt x="11595" y="30958"/>
                </a:lnTo>
                <a:lnTo>
                  <a:pt x="11595" y="30958"/>
                </a:lnTo>
                <a:lnTo>
                  <a:pt x="11595" y="30958"/>
                </a:lnTo>
                <a:lnTo>
                  <a:pt x="11865" y="30958"/>
                </a:lnTo>
                <a:lnTo>
                  <a:pt x="11865" y="30958"/>
                </a:lnTo>
                <a:lnTo>
                  <a:pt x="11865" y="30958"/>
                </a:lnTo>
                <a:lnTo>
                  <a:pt x="11865" y="30958"/>
                </a:lnTo>
                <a:lnTo>
                  <a:pt x="12134" y="30958"/>
                </a:lnTo>
                <a:lnTo>
                  <a:pt x="12134" y="30958"/>
                </a:lnTo>
                <a:lnTo>
                  <a:pt x="12134" y="30958"/>
                </a:lnTo>
                <a:lnTo>
                  <a:pt x="12404" y="30958"/>
                </a:lnTo>
                <a:lnTo>
                  <a:pt x="12404" y="30958"/>
                </a:lnTo>
                <a:lnTo>
                  <a:pt x="12404" y="30958"/>
                </a:lnTo>
                <a:lnTo>
                  <a:pt x="12404" y="30958"/>
                </a:lnTo>
                <a:lnTo>
                  <a:pt x="12404" y="30958"/>
                </a:lnTo>
                <a:lnTo>
                  <a:pt x="12134" y="30958"/>
                </a:lnTo>
                <a:lnTo>
                  <a:pt x="12134" y="30368"/>
                </a:lnTo>
                <a:lnTo>
                  <a:pt x="12134" y="30368"/>
                </a:lnTo>
                <a:lnTo>
                  <a:pt x="12404" y="30368"/>
                </a:lnTo>
                <a:lnTo>
                  <a:pt x="12404" y="30368"/>
                </a:lnTo>
                <a:lnTo>
                  <a:pt x="12404" y="30368"/>
                </a:lnTo>
                <a:lnTo>
                  <a:pt x="12404" y="30368"/>
                </a:lnTo>
                <a:lnTo>
                  <a:pt x="12808" y="30368"/>
                </a:lnTo>
                <a:lnTo>
                  <a:pt x="12808" y="30368"/>
                </a:lnTo>
                <a:lnTo>
                  <a:pt x="12808" y="30368"/>
                </a:lnTo>
                <a:lnTo>
                  <a:pt x="12808" y="30368"/>
                </a:lnTo>
                <a:lnTo>
                  <a:pt x="13078" y="30368"/>
                </a:lnTo>
                <a:lnTo>
                  <a:pt x="13078" y="30368"/>
                </a:lnTo>
                <a:lnTo>
                  <a:pt x="13078" y="30368"/>
                </a:lnTo>
                <a:lnTo>
                  <a:pt x="13078" y="30368"/>
                </a:lnTo>
                <a:lnTo>
                  <a:pt x="13078" y="30368"/>
                </a:lnTo>
                <a:lnTo>
                  <a:pt x="13078" y="29778"/>
                </a:lnTo>
                <a:lnTo>
                  <a:pt x="13078" y="29778"/>
                </a:lnTo>
                <a:lnTo>
                  <a:pt x="12808" y="29778"/>
                </a:lnTo>
                <a:lnTo>
                  <a:pt x="12808" y="29778"/>
                </a:lnTo>
                <a:lnTo>
                  <a:pt x="12808" y="29778"/>
                </a:lnTo>
                <a:lnTo>
                  <a:pt x="12808" y="29778"/>
                </a:lnTo>
                <a:lnTo>
                  <a:pt x="12404" y="29778"/>
                </a:lnTo>
                <a:lnTo>
                  <a:pt x="12404" y="29778"/>
                </a:lnTo>
                <a:lnTo>
                  <a:pt x="12404" y="30368"/>
                </a:lnTo>
                <a:lnTo>
                  <a:pt x="12404" y="30368"/>
                </a:lnTo>
                <a:lnTo>
                  <a:pt x="12404" y="30368"/>
                </a:lnTo>
                <a:lnTo>
                  <a:pt x="12134" y="30368"/>
                </a:lnTo>
                <a:lnTo>
                  <a:pt x="12134" y="30368"/>
                </a:lnTo>
                <a:lnTo>
                  <a:pt x="12134" y="30368"/>
                </a:lnTo>
                <a:lnTo>
                  <a:pt x="11865" y="30368"/>
                </a:lnTo>
                <a:lnTo>
                  <a:pt x="11865" y="30368"/>
                </a:lnTo>
                <a:lnTo>
                  <a:pt x="11865" y="30368"/>
                </a:lnTo>
                <a:lnTo>
                  <a:pt x="11865" y="29778"/>
                </a:lnTo>
                <a:lnTo>
                  <a:pt x="11865" y="29778"/>
                </a:lnTo>
                <a:lnTo>
                  <a:pt x="11865" y="29778"/>
                </a:lnTo>
                <a:lnTo>
                  <a:pt x="12134" y="29778"/>
                </a:lnTo>
                <a:lnTo>
                  <a:pt x="12134" y="29778"/>
                </a:lnTo>
                <a:lnTo>
                  <a:pt x="11865" y="29778"/>
                </a:lnTo>
                <a:lnTo>
                  <a:pt x="11865" y="29778"/>
                </a:lnTo>
                <a:lnTo>
                  <a:pt x="11865" y="29778"/>
                </a:lnTo>
                <a:lnTo>
                  <a:pt x="11865" y="29778"/>
                </a:lnTo>
                <a:lnTo>
                  <a:pt x="11595" y="29778"/>
                </a:lnTo>
                <a:lnTo>
                  <a:pt x="11595" y="29778"/>
                </a:lnTo>
                <a:lnTo>
                  <a:pt x="11595" y="29778"/>
                </a:lnTo>
                <a:lnTo>
                  <a:pt x="11595" y="29778"/>
                </a:lnTo>
                <a:lnTo>
                  <a:pt x="11595" y="30368"/>
                </a:lnTo>
                <a:lnTo>
                  <a:pt x="11595" y="30368"/>
                </a:lnTo>
                <a:lnTo>
                  <a:pt x="11595" y="30368"/>
                </a:lnTo>
                <a:lnTo>
                  <a:pt x="11325" y="30368"/>
                </a:lnTo>
                <a:lnTo>
                  <a:pt x="11325" y="30368"/>
                </a:lnTo>
                <a:lnTo>
                  <a:pt x="11325" y="30368"/>
                </a:lnTo>
                <a:lnTo>
                  <a:pt x="10921" y="30368"/>
                </a:lnTo>
                <a:lnTo>
                  <a:pt x="10921" y="30368"/>
                </a:lnTo>
                <a:lnTo>
                  <a:pt x="10921" y="30368"/>
                </a:lnTo>
                <a:lnTo>
                  <a:pt x="10921" y="30368"/>
                </a:lnTo>
                <a:lnTo>
                  <a:pt x="10921" y="30368"/>
                </a:lnTo>
                <a:lnTo>
                  <a:pt x="10651" y="30368"/>
                </a:lnTo>
                <a:lnTo>
                  <a:pt x="10651" y="30368"/>
                </a:lnTo>
                <a:lnTo>
                  <a:pt x="10651" y="30368"/>
                </a:lnTo>
                <a:lnTo>
                  <a:pt x="10382" y="30368"/>
                </a:lnTo>
                <a:lnTo>
                  <a:pt x="10382" y="30368"/>
                </a:lnTo>
                <a:lnTo>
                  <a:pt x="10382" y="30368"/>
                </a:lnTo>
                <a:lnTo>
                  <a:pt x="10382" y="30368"/>
                </a:lnTo>
                <a:lnTo>
                  <a:pt x="10112" y="30368"/>
                </a:lnTo>
                <a:lnTo>
                  <a:pt x="10112" y="30368"/>
                </a:lnTo>
                <a:lnTo>
                  <a:pt x="10112" y="30368"/>
                </a:lnTo>
                <a:lnTo>
                  <a:pt x="10112" y="30368"/>
                </a:lnTo>
                <a:lnTo>
                  <a:pt x="9842" y="30368"/>
                </a:lnTo>
                <a:lnTo>
                  <a:pt x="9842" y="30368"/>
                </a:lnTo>
                <a:lnTo>
                  <a:pt x="9842" y="30368"/>
                </a:lnTo>
                <a:lnTo>
                  <a:pt x="9438" y="30368"/>
                </a:lnTo>
                <a:lnTo>
                  <a:pt x="9438" y="30368"/>
                </a:lnTo>
                <a:lnTo>
                  <a:pt x="9438" y="30368"/>
                </a:lnTo>
                <a:lnTo>
                  <a:pt x="9438" y="30368"/>
                </a:lnTo>
                <a:lnTo>
                  <a:pt x="9168" y="30368"/>
                </a:lnTo>
                <a:lnTo>
                  <a:pt x="9168" y="30368"/>
                </a:lnTo>
                <a:lnTo>
                  <a:pt x="9168" y="30368"/>
                </a:lnTo>
                <a:lnTo>
                  <a:pt x="9168" y="30368"/>
                </a:lnTo>
                <a:lnTo>
                  <a:pt x="8898" y="30368"/>
                </a:lnTo>
                <a:lnTo>
                  <a:pt x="8898" y="30368"/>
                </a:lnTo>
                <a:lnTo>
                  <a:pt x="8898" y="30368"/>
                </a:lnTo>
                <a:lnTo>
                  <a:pt x="8898" y="30368"/>
                </a:lnTo>
                <a:lnTo>
                  <a:pt x="8898" y="30368"/>
                </a:lnTo>
                <a:lnTo>
                  <a:pt x="8629" y="30368"/>
                </a:lnTo>
                <a:lnTo>
                  <a:pt x="8629" y="30368"/>
                </a:lnTo>
                <a:lnTo>
                  <a:pt x="8629" y="30368"/>
                </a:lnTo>
                <a:lnTo>
                  <a:pt x="8629" y="30368"/>
                </a:lnTo>
                <a:lnTo>
                  <a:pt x="8629" y="30368"/>
                </a:lnTo>
                <a:lnTo>
                  <a:pt x="8629" y="30368"/>
                </a:lnTo>
                <a:lnTo>
                  <a:pt x="8359" y="30368"/>
                </a:lnTo>
                <a:lnTo>
                  <a:pt x="8359" y="30368"/>
                </a:lnTo>
                <a:lnTo>
                  <a:pt x="8359" y="30958"/>
                </a:lnTo>
                <a:lnTo>
                  <a:pt x="8359" y="30958"/>
                </a:lnTo>
                <a:lnTo>
                  <a:pt x="8359" y="30958"/>
                </a:lnTo>
                <a:lnTo>
                  <a:pt x="7955" y="30958"/>
                </a:lnTo>
                <a:lnTo>
                  <a:pt x="7955" y="30958"/>
                </a:lnTo>
                <a:lnTo>
                  <a:pt x="7955" y="30958"/>
                </a:lnTo>
                <a:lnTo>
                  <a:pt x="7685" y="30958"/>
                </a:lnTo>
                <a:lnTo>
                  <a:pt x="7685" y="30958"/>
                </a:lnTo>
                <a:lnTo>
                  <a:pt x="7685" y="30958"/>
                </a:lnTo>
                <a:lnTo>
                  <a:pt x="7685" y="30958"/>
                </a:lnTo>
                <a:lnTo>
                  <a:pt x="7415" y="30958"/>
                </a:lnTo>
                <a:lnTo>
                  <a:pt x="7415" y="30958"/>
                </a:lnTo>
                <a:lnTo>
                  <a:pt x="7415" y="30958"/>
                </a:lnTo>
                <a:lnTo>
                  <a:pt x="7415" y="30958"/>
                </a:lnTo>
                <a:lnTo>
                  <a:pt x="7146" y="30958"/>
                </a:lnTo>
                <a:lnTo>
                  <a:pt x="7146" y="30958"/>
                </a:lnTo>
                <a:lnTo>
                  <a:pt x="7146" y="30958"/>
                </a:lnTo>
                <a:lnTo>
                  <a:pt x="6876" y="30958"/>
                </a:lnTo>
                <a:lnTo>
                  <a:pt x="6876" y="30958"/>
                </a:lnTo>
                <a:lnTo>
                  <a:pt x="6876" y="30958"/>
                </a:lnTo>
                <a:lnTo>
                  <a:pt x="6876" y="30368"/>
                </a:lnTo>
                <a:lnTo>
                  <a:pt x="6876" y="30368"/>
                </a:lnTo>
                <a:lnTo>
                  <a:pt x="6471" y="30368"/>
                </a:lnTo>
                <a:lnTo>
                  <a:pt x="6471" y="30368"/>
                </a:lnTo>
                <a:lnTo>
                  <a:pt x="6471" y="30368"/>
                </a:lnTo>
                <a:lnTo>
                  <a:pt x="6471" y="30368"/>
                </a:lnTo>
                <a:lnTo>
                  <a:pt x="6202" y="30368"/>
                </a:lnTo>
                <a:lnTo>
                  <a:pt x="6202" y="30368"/>
                </a:lnTo>
                <a:lnTo>
                  <a:pt x="6202" y="30368"/>
                </a:lnTo>
                <a:lnTo>
                  <a:pt x="5932" y="30368"/>
                </a:lnTo>
                <a:lnTo>
                  <a:pt x="5932" y="30368"/>
                </a:lnTo>
                <a:lnTo>
                  <a:pt x="5932" y="30368"/>
                </a:lnTo>
                <a:lnTo>
                  <a:pt x="5932" y="30368"/>
                </a:lnTo>
                <a:lnTo>
                  <a:pt x="5932" y="30368"/>
                </a:lnTo>
                <a:lnTo>
                  <a:pt x="5932" y="30368"/>
                </a:lnTo>
                <a:lnTo>
                  <a:pt x="5662" y="30368"/>
                </a:lnTo>
                <a:lnTo>
                  <a:pt x="5662" y="30368"/>
                </a:lnTo>
                <a:lnTo>
                  <a:pt x="5662" y="30368"/>
                </a:lnTo>
                <a:lnTo>
                  <a:pt x="5662" y="30368"/>
                </a:lnTo>
                <a:lnTo>
                  <a:pt x="5662" y="30368"/>
                </a:lnTo>
                <a:lnTo>
                  <a:pt x="5393" y="30368"/>
                </a:lnTo>
                <a:lnTo>
                  <a:pt x="5393" y="30368"/>
                </a:lnTo>
                <a:lnTo>
                  <a:pt x="5393" y="30368"/>
                </a:lnTo>
                <a:lnTo>
                  <a:pt x="5393" y="30368"/>
                </a:lnTo>
                <a:lnTo>
                  <a:pt x="5393" y="30368"/>
                </a:lnTo>
                <a:lnTo>
                  <a:pt x="5393" y="29778"/>
                </a:lnTo>
                <a:lnTo>
                  <a:pt x="5393" y="29778"/>
                </a:lnTo>
                <a:lnTo>
                  <a:pt x="4988" y="29778"/>
                </a:lnTo>
                <a:lnTo>
                  <a:pt x="4988" y="29778"/>
                </a:lnTo>
                <a:lnTo>
                  <a:pt x="4988" y="29778"/>
                </a:lnTo>
                <a:lnTo>
                  <a:pt x="4988" y="29778"/>
                </a:lnTo>
                <a:lnTo>
                  <a:pt x="4988" y="29778"/>
                </a:lnTo>
                <a:lnTo>
                  <a:pt x="4719" y="29778"/>
                </a:lnTo>
                <a:lnTo>
                  <a:pt x="4719" y="29778"/>
                </a:lnTo>
                <a:lnTo>
                  <a:pt x="4719" y="29778"/>
                </a:lnTo>
                <a:lnTo>
                  <a:pt x="4719" y="29778"/>
                </a:lnTo>
                <a:lnTo>
                  <a:pt x="4449" y="29778"/>
                </a:lnTo>
                <a:lnTo>
                  <a:pt x="4449" y="29778"/>
                </a:lnTo>
                <a:lnTo>
                  <a:pt x="4719" y="29778"/>
                </a:lnTo>
                <a:lnTo>
                  <a:pt x="4719" y="29189"/>
                </a:lnTo>
                <a:lnTo>
                  <a:pt x="4449" y="29189"/>
                </a:lnTo>
                <a:lnTo>
                  <a:pt x="4449" y="29189"/>
                </a:lnTo>
                <a:lnTo>
                  <a:pt x="4449" y="29189"/>
                </a:lnTo>
                <a:lnTo>
                  <a:pt x="4179" y="29189"/>
                </a:lnTo>
                <a:lnTo>
                  <a:pt x="4179" y="29189"/>
                </a:lnTo>
                <a:lnTo>
                  <a:pt x="4179" y="29189"/>
                </a:lnTo>
                <a:lnTo>
                  <a:pt x="4179" y="29189"/>
                </a:lnTo>
                <a:lnTo>
                  <a:pt x="3910" y="29189"/>
                </a:lnTo>
                <a:lnTo>
                  <a:pt x="3910" y="29189"/>
                </a:lnTo>
                <a:lnTo>
                  <a:pt x="3910" y="29189"/>
                </a:lnTo>
                <a:lnTo>
                  <a:pt x="3910" y="29189"/>
                </a:lnTo>
                <a:lnTo>
                  <a:pt x="3505" y="29189"/>
                </a:lnTo>
                <a:lnTo>
                  <a:pt x="3505" y="29189"/>
                </a:lnTo>
                <a:lnTo>
                  <a:pt x="3505" y="29189"/>
                </a:lnTo>
                <a:lnTo>
                  <a:pt x="3235" y="29189"/>
                </a:lnTo>
                <a:lnTo>
                  <a:pt x="3235" y="29189"/>
                </a:lnTo>
                <a:lnTo>
                  <a:pt x="3235" y="29189"/>
                </a:lnTo>
                <a:lnTo>
                  <a:pt x="3235" y="29189"/>
                </a:lnTo>
                <a:lnTo>
                  <a:pt x="2966" y="29189"/>
                </a:lnTo>
                <a:lnTo>
                  <a:pt x="2966" y="29189"/>
                </a:lnTo>
                <a:lnTo>
                  <a:pt x="2966" y="29189"/>
                </a:lnTo>
                <a:lnTo>
                  <a:pt x="2966" y="29189"/>
                </a:lnTo>
                <a:lnTo>
                  <a:pt x="2966" y="29189"/>
                </a:lnTo>
                <a:lnTo>
                  <a:pt x="2966" y="29189"/>
                </a:lnTo>
                <a:lnTo>
                  <a:pt x="2696" y="29189"/>
                </a:lnTo>
                <a:lnTo>
                  <a:pt x="2696" y="28599"/>
                </a:lnTo>
                <a:lnTo>
                  <a:pt x="2696" y="28599"/>
                </a:lnTo>
                <a:lnTo>
                  <a:pt x="2696" y="28599"/>
                </a:lnTo>
                <a:lnTo>
                  <a:pt x="2696" y="28599"/>
                </a:lnTo>
                <a:lnTo>
                  <a:pt x="2426" y="28599"/>
                </a:lnTo>
                <a:lnTo>
                  <a:pt x="2426" y="28599"/>
                </a:lnTo>
                <a:lnTo>
                  <a:pt x="2426" y="28599"/>
                </a:lnTo>
                <a:lnTo>
                  <a:pt x="2426" y="28599"/>
                </a:lnTo>
                <a:lnTo>
                  <a:pt x="2426" y="28599"/>
                </a:lnTo>
                <a:lnTo>
                  <a:pt x="2022" y="28599"/>
                </a:lnTo>
                <a:lnTo>
                  <a:pt x="2022" y="28599"/>
                </a:lnTo>
                <a:lnTo>
                  <a:pt x="2022" y="28599"/>
                </a:lnTo>
                <a:lnTo>
                  <a:pt x="2022" y="28599"/>
                </a:lnTo>
                <a:lnTo>
                  <a:pt x="2022" y="28599"/>
                </a:lnTo>
                <a:lnTo>
                  <a:pt x="1752" y="28599"/>
                </a:lnTo>
                <a:lnTo>
                  <a:pt x="1752" y="28599"/>
                </a:lnTo>
                <a:lnTo>
                  <a:pt x="1752" y="28599"/>
                </a:lnTo>
                <a:lnTo>
                  <a:pt x="1483" y="28599"/>
                </a:lnTo>
                <a:lnTo>
                  <a:pt x="1483" y="28599"/>
                </a:lnTo>
                <a:lnTo>
                  <a:pt x="1483" y="28599"/>
                </a:lnTo>
                <a:lnTo>
                  <a:pt x="1483" y="28599"/>
                </a:lnTo>
                <a:lnTo>
                  <a:pt x="1483" y="28599"/>
                </a:lnTo>
                <a:lnTo>
                  <a:pt x="1483" y="28599"/>
                </a:lnTo>
                <a:lnTo>
                  <a:pt x="1213" y="28599"/>
                </a:lnTo>
                <a:lnTo>
                  <a:pt x="1213" y="27714"/>
                </a:lnTo>
                <a:lnTo>
                  <a:pt x="1213" y="27714"/>
                </a:lnTo>
                <a:lnTo>
                  <a:pt x="1213" y="27714"/>
                </a:lnTo>
                <a:lnTo>
                  <a:pt x="943" y="27714"/>
                </a:lnTo>
                <a:lnTo>
                  <a:pt x="943" y="27714"/>
                </a:lnTo>
                <a:lnTo>
                  <a:pt x="943" y="27714"/>
                </a:lnTo>
                <a:lnTo>
                  <a:pt x="943" y="27714"/>
                </a:lnTo>
                <a:lnTo>
                  <a:pt x="943" y="27714"/>
                </a:lnTo>
                <a:lnTo>
                  <a:pt x="539" y="27714"/>
                </a:lnTo>
                <a:lnTo>
                  <a:pt x="539" y="27714"/>
                </a:lnTo>
                <a:lnTo>
                  <a:pt x="539" y="27714"/>
                </a:lnTo>
                <a:lnTo>
                  <a:pt x="539" y="27714"/>
                </a:lnTo>
                <a:lnTo>
                  <a:pt x="539" y="27714"/>
                </a:lnTo>
                <a:lnTo>
                  <a:pt x="269" y="27714"/>
                </a:lnTo>
                <a:lnTo>
                  <a:pt x="269" y="27714"/>
                </a:lnTo>
                <a:lnTo>
                  <a:pt x="269" y="27714"/>
                </a:lnTo>
                <a:lnTo>
                  <a:pt x="0" y="27714"/>
                </a:lnTo>
                <a:lnTo>
                  <a:pt x="0" y="27714"/>
                </a:lnTo>
                <a:lnTo>
                  <a:pt x="0" y="27714"/>
                </a:lnTo>
                <a:lnTo>
                  <a:pt x="0" y="27125"/>
                </a:lnTo>
                <a:lnTo>
                  <a:pt x="0" y="27125"/>
                </a:lnTo>
                <a:lnTo>
                  <a:pt x="0" y="27125"/>
                </a:lnTo>
                <a:lnTo>
                  <a:pt x="0" y="27125"/>
                </a:lnTo>
                <a:lnTo>
                  <a:pt x="0" y="27125"/>
                </a:lnTo>
                <a:lnTo>
                  <a:pt x="0" y="27125"/>
                </a:lnTo>
                <a:lnTo>
                  <a:pt x="269" y="27125"/>
                </a:lnTo>
                <a:lnTo>
                  <a:pt x="269" y="27125"/>
                </a:lnTo>
                <a:lnTo>
                  <a:pt x="269" y="27125"/>
                </a:lnTo>
                <a:lnTo>
                  <a:pt x="269" y="27125"/>
                </a:lnTo>
                <a:lnTo>
                  <a:pt x="539" y="27125"/>
                </a:lnTo>
                <a:lnTo>
                  <a:pt x="539" y="26535"/>
                </a:lnTo>
                <a:lnTo>
                  <a:pt x="269" y="26535"/>
                </a:lnTo>
                <a:lnTo>
                  <a:pt x="269" y="26535"/>
                </a:lnTo>
                <a:lnTo>
                  <a:pt x="269" y="26535"/>
                </a:lnTo>
                <a:lnTo>
                  <a:pt x="269" y="26535"/>
                </a:lnTo>
                <a:lnTo>
                  <a:pt x="269" y="26535"/>
                </a:lnTo>
                <a:lnTo>
                  <a:pt x="269" y="26535"/>
                </a:lnTo>
                <a:lnTo>
                  <a:pt x="269" y="26535"/>
                </a:lnTo>
                <a:lnTo>
                  <a:pt x="539" y="26535"/>
                </a:lnTo>
                <a:lnTo>
                  <a:pt x="539" y="26535"/>
                </a:lnTo>
                <a:lnTo>
                  <a:pt x="539" y="25945"/>
                </a:lnTo>
                <a:lnTo>
                  <a:pt x="539" y="25945"/>
                </a:lnTo>
                <a:lnTo>
                  <a:pt x="539" y="25945"/>
                </a:lnTo>
                <a:lnTo>
                  <a:pt x="539" y="25945"/>
                </a:lnTo>
                <a:lnTo>
                  <a:pt x="539" y="25945"/>
                </a:lnTo>
                <a:lnTo>
                  <a:pt x="943" y="25945"/>
                </a:lnTo>
                <a:lnTo>
                  <a:pt x="943" y="25356"/>
                </a:lnTo>
                <a:lnTo>
                  <a:pt x="943" y="25356"/>
                </a:lnTo>
                <a:lnTo>
                  <a:pt x="943" y="25356"/>
                </a:lnTo>
                <a:lnTo>
                  <a:pt x="943" y="25356"/>
                </a:lnTo>
                <a:lnTo>
                  <a:pt x="1213" y="25356"/>
                </a:lnTo>
                <a:lnTo>
                  <a:pt x="1213" y="25356"/>
                </a:lnTo>
                <a:lnTo>
                  <a:pt x="1213" y="25356"/>
                </a:lnTo>
                <a:lnTo>
                  <a:pt x="1483" y="25356"/>
                </a:lnTo>
                <a:lnTo>
                  <a:pt x="1483" y="25356"/>
                </a:lnTo>
                <a:lnTo>
                  <a:pt x="1483" y="25356"/>
                </a:lnTo>
                <a:lnTo>
                  <a:pt x="1483" y="25356"/>
                </a:lnTo>
                <a:lnTo>
                  <a:pt x="1483" y="25356"/>
                </a:lnTo>
                <a:lnTo>
                  <a:pt x="1752" y="25356"/>
                </a:lnTo>
                <a:lnTo>
                  <a:pt x="1752" y="25356"/>
                </a:lnTo>
                <a:lnTo>
                  <a:pt x="1752" y="25356"/>
                </a:lnTo>
                <a:lnTo>
                  <a:pt x="2022" y="25356"/>
                </a:lnTo>
                <a:lnTo>
                  <a:pt x="2022" y="25356"/>
                </a:lnTo>
                <a:lnTo>
                  <a:pt x="2022" y="25356"/>
                </a:lnTo>
                <a:lnTo>
                  <a:pt x="2022" y="25356"/>
                </a:lnTo>
                <a:lnTo>
                  <a:pt x="2426" y="25356"/>
                </a:lnTo>
                <a:lnTo>
                  <a:pt x="2426" y="25356"/>
                </a:lnTo>
                <a:lnTo>
                  <a:pt x="2426" y="25356"/>
                </a:lnTo>
                <a:lnTo>
                  <a:pt x="2426" y="25356"/>
                </a:lnTo>
                <a:lnTo>
                  <a:pt x="2426" y="25356"/>
                </a:lnTo>
                <a:lnTo>
                  <a:pt x="2696" y="25356"/>
                </a:lnTo>
                <a:lnTo>
                  <a:pt x="2696" y="25356"/>
                </a:lnTo>
                <a:lnTo>
                  <a:pt x="2696" y="25356"/>
                </a:lnTo>
                <a:lnTo>
                  <a:pt x="2696" y="24471"/>
                </a:lnTo>
                <a:lnTo>
                  <a:pt x="2966" y="24471"/>
                </a:lnTo>
                <a:lnTo>
                  <a:pt x="2966" y="24471"/>
                </a:lnTo>
                <a:lnTo>
                  <a:pt x="2966" y="24471"/>
                </a:lnTo>
                <a:lnTo>
                  <a:pt x="2966" y="24471"/>
                </a:lnTo>
                <a:lnTo>
                  <a:pt x="3235" y="24471"/>
                </a:lnTo>
                <a:lnTo>
                  <a:pt x="3235" y="24471"/>
                </a:lnTo>
                <a:lnTo>
                  <a:pt x="3235" y="24471"/>
                </a:lnTo>
                <a:lnTo>
                  <a:pt x="3235" y="24471"/>
                </a:lnTo>
                <a:lnTo>
                  <a:pt x="3505" y="24471"/>
                </a:lnTo>
                <a:lnTo>
                  <a:pt x="3505" y="24471"/>
                </a:lnTo>
                <a:lnTo>
                  <a:pt x="3505" y="24471"/>
                </a:lnTo>
                <a:lnTo>
                  <a:pt x="3910" y="24471"/>
                </a:lnTo>
                <a:lnTo>
                  <a:pt x="3910" y="24471"/>
                </a:lnTo>
                <a:lnTo>
                  <a:pt x="3910" y="24471"/>
                </a:lnTo>
                <a:lnTo>
                  <a:pt x="3910" y="24471"/>
                </a:lnTo>
                <a:lnTo>
                  <a:pt x="3910" y="25356"/>
                </a:lnTo>
                <a:lnTo>
                  <a:pt x="4179" y="25356"/>
                </a:lnTo>
                <a:lnTo>
                  <a:pt x="4179" y="25356"/>
                </a:lnTo>
                <a:lnTo>
                  <a:pt x="4179" y="25356"/>
                </a:lnTo>
                <a:lnTo>
                  <a:pt x="4179" y="25356"/>
                </a:lnTo>
                <a:lnTo>
                  <a:pt x="4449" y="25356"/>
                </a:lnTo>
                <a:lnTo>
                  <a:pt x="4449" y="24471"/>
                </a:lnTo>
                <a:lnTo>
                  <a:pt x="4449" y="24471"/>
                </a:lnTo>
                <a:lnTo>
                  <a:pt x="4449" y="24471"/>
                </a:lnTo>
                <a:lnTo>
                  <a:pt x="4449" y="24471"/>
                </a:lnTo>
                <a:lnTo>
                  <a:pt x="4719" y="24471"/>
                </a:lnTo>
                <a:lnTo>
                  <a:pt x="4719" y="24471"/>
                </a:lnTo>
                <a:lnTo>
                  <a:pt x="4719" y="24471"/>
                </a:lnTo>
                <a:lnTo>
                  <a:pt x="4719" y="24471"/>
                </a:lnTo>
                <a:lnTo>
                  <a:pt x="4719" y="24471"/>
                </a:lnTo>
                <a:lnTo>
                  <a:pt x="4988" y="24471"/>
                </a:lnTo>
                <a:lnTo>
                  <a:pt x="4988" y="24471"/>
                </a:lnTo>
                <a:lnTo>
                  <a:pt x="4988" y="24471"/>
                </a:lnTo>
                <a:lnTo>
                  <a:pt x="4988" y="24471"/>
                </a:lnTo>
                <a:lnTo>
                  <a:pt x="5393" y="24471"/>
                </a:lnTo>
                <a:lnTo>
                  <a:pt x="5393" y="24471"/>
                </a:lnTo>
                <a:lnTo>
                  <a:pt x="5393" y="24471"/>
                </a:lnTo>
                <a:lnTo>
                  <a:pt x="5662" y="24471"/>
                </a:lnTo>
                <a:lnTo>
                  <a:pt x="5662" y="24471"/>
                </a:lnTo>
                <a:lnTo>
                  <a:pt x="5662" y="24471"/>
                </a:lnTo>
                <a:lnTo>
                  <a:pt x="5662" y="24471"/>
                </a:lnTo>
                <a:lnTo>
                  <a:pt x="5932" y="24471"/>
                </a:lnTo>
                <a:lnTo>
                  <a:pt x="5932" y="23882"/>
                </a:lnTo>
                <a:lnTo>
                  <a:pt x="5932" y="23882"/>
                </a:lnTo>
                <a:lnTo>
                  <a:pt x="5932" y="23882"/>
                </a:lnTo>
                <a:lnTo>
                  <a:pt x="5932" y="23882"/>
                </a:lnTo>
                <a:lnTo>
                  <a:pt x="5932" y="23882"/>
                </a:lnTo>
                <a:lnTo>
                  <a:pt x="6202" y="23882"/>
                </a:lnTo>
                <a:lnTo>
                  <a:pt x="6202" y="23882"/>
                </a:lnTo>
                <a:lnTo>
                  <a:pt x="6202" y="23882"/>
                </a:lnTo>
                <a:lnTo>
                  <a:pt x="6471" y="23882"/>
                </a:lnTo>
                <a:lnTo>
                  <a:pt x="6471" y="23882"/>
                </a:lnTo>
                <a:lnTo>
                  <a:pt x="6471" y="23882"/>
                </a:lnTo>
                <a:lnTo>
                  <a:pt x="6471" y="23882"/>
                </a:lnTo>
                <a:lnTo>
                  <a:pt x="6876" y="23882"/>
                </a:lnTo>
                <a:lnTo>
                  <a:pt x="6876" y="23882"/>
                </a:lnTo>
                <a:lnTo>
                  <a:pt x="6876" y="23882"/>
                </a:lnTo>
                <a:lnTo>
                  <a:pt x="6876" y="23882"/>
                </a:lnTo>
                <a:lnTo>
                  <a:pt x="7146" y="23882"/>
                </a:lnTo>
                <a:lnTo>
                  <a:pt x="7146" y="23882"/>
                </a:lnTo>
                <a:lnTo>
                  <a:pt x="7146" y="23882"/>
                </a:lnTo>
                <a:lnTo>
                  <a:pt x="7415" y="23882"/>
                </a:lnTo>
                <a:lnTo>
                  <a:pt x="7415" y="23882"/>
                </a:lnTo>
                <a:lnTo>
                  <a:pt x="7415" y="23882"/>
                </a:lnTo>
                <a:lnTo>
                  <a:pt x="7415" y="23882"/>
                </a:lnTo>
                <a:lnTo>
                  <a:pt x="7415" y="23882"/>
                </a:lnTo>
                <a:lnTo>
                  <a:pt x="7415" y="23292"/>
                </a:lnTo>
                <a:lnTo>
                  <a:pt x="7415" y="23292"/>
                </a:lnTo>
                <a:lnTo>
                  <a:pt x="7685" y="23292"/>
                </a:lnTo>
                <a:lnTo>
                  <a:pt x="7685" y="23292"/>
                </a:lnTo>
                <a:lnTo>
                  <a:pt x="7685" y="23292"/>
                </a:lnTo>
                <a:lnTo>
                  <a:pt x="7685" y="23292"/>
                </a:lnTo>
                <a:lnTo>
                  <a:pt x="7685" y="23292"/>
                </a:lnTo>
                <a:lnTo>
                  <a:pt x="7955" y="23292"/>
                </a:lnTo>
                <a:lnTo>
                  <a:pt x="7955" y="23292"/>
                </a:lnTo>
                <a:lnTo>
                  <a:pt x="7955" y="23292"/>
                </a:lnTo>
                <a:lnTo>
                  <a:pt x="8359" y="23292"/>
                </a:lnTo>
                <a:lnTo>
                  <a:pt x="8359" y="22702"/>
                </a:lnTo>
                <a:lnTo>
                  <a:pt x="8359" y="22702"/>
                </a:lnTo>
                <a:lnTo>
                  <a:pt x="8359" y="22702"/>
                </a:lnTo>
                <a:lnTo>
                  <a:pt x="8359" y="22702"/>
                </a:lnTo>
                <a:lnTo>
                  <a:pt x="8629" y="22702"/>
                </a:lnTo>
                <a:lnTo>
                  <a:pt x="8629" y="22702"/>
                </a:lnTo>
                <a:lnTo>
                  <a:pt x="8629" y="22702"/>
                </a:lnTo>
                <a:lnTo>
                  <a:pt x="8629" y="22702"/>
                </a:lnTo>
                <a:lnTo>
                  <a:pt x="8629" y="22702"/>
                </a:lnTo>
                <a:lnTo>
                  <a:pt x="8898" y="22702"/>
                </a:lnTo>
                <a:lnTo>
                  <a:pt x="8898" y="22702"/>
                </a:lnTo>
                <a:lnTo>
                  <a:pt x="8898" y="22702"/>
                </a:lnTo>
                <a:lnTo>
                  <a:pt x="9168" y="22702"/>
                </a:lnTo>
                <a:lnTo>
                  <a:pt x="9168" y="22702"/>
                </a:lnTo>
                <a:lnTo>
                  <a:pt x="9168" y="22702"/>
                </a:lnTo>
                <a:lnTo>
                  <a:pt x="9168" y="22702"/>
                </a:lnTo>
                <a:lnTo>
                  <a:pt x="9438" y="22702"/>
                </a:lnTo>
                <a:lnTo>
                  <a:pt x="9438" y="22702"/>
                </a:lnTo>
                <a:lnTo>
                  <a:pt x="9438" y="22702"/>
                </a:lnTo>
                <a:lnTo>
                  <a:pt x="9438" y="22702"/>
                </a:lnTo>
                <a:lnTo>
                  <a:pt x="9842" y="22702"/>
                </a:lnTo>
                <a:lnTo>
                  <a:pt x="9842" y="22702"/>
                </a:lnTo>
                <a:lnTo>
                  <a:pt x="9842" y="22702"/>
                </a:lnTo>
                <a:lnTo>
                  <a:pt x="10112" y="22702"/>
                </a:lnTo>
                <a:lnTo>
                  <a:pt x="10112" y="22702"/>
                </a:lnTo>
                <a:lnTo>
                  <a:pt x="10112" y="22702"/>
                </a:lnTo>
                <a:lnTo>
                  <a:pt x="10112" y="22702"/>
                </a:lnTo>
                <a:lnTo>
                  <a:pt x="10382" y="22702"/>
                </a:lnTo>
                <a:lnTo>
                  <a:pt x="10382" y="22702"/>
                </a:lnTo>
                <a:lnTo>
                  <a:pt x="10382" y="22702"/>
                </a:lnTo>
                <a:lnTo>
                  <a:pt x="10382" y="22702"/>
                </a:lnTo>
                <a:lnTo>
                  <a:pt x="10382" y="22702"/>
                </a:lnTo>
                <a:lnTo>
                  <a:pt x="10651" y="22702"/>
                </a:lnTo>
                <a:lnTo>
                  <a:pt x="10651" y="22702"/>
                </a:lnTo>
                <a:lnTo>
                  <a:pt x="10651" y="22702"/>
                </a:lnTo>
                <a:lnTo>
                  <a:pt x="10651" y="22113"/>
                </a:lnTo>
                <a:lnTo>
                  <a:pt x="10921" y="22113"/>
                </a:lnTo>
                <a:lnTo>
                  <a:pt x="10921" y="22113"/>
                </a:lnTo>
                <a:lnTo>
                  <a:pt x="10921" y="22113"/>
                </a:lnTo>
                <a:lnTo>
                  <a:pt x="10921" y="22113"/>
                </a:lnTo>
                <a:lnTo>
                  <a:pt x="11325" y="22113"/>
                </a:lnTo>
                <a:lnTo>
                  <a:pt x="11325" y="22113"/>
                </a:lnTo>
                <a:lnTo>
                  <a:pt x="11325" y="22113"/>
                </a:lnTo>
                <a:lnTo>
                  <a:pt x="11595" y="22113"/>
                </a:lnTo>
                <a:lnTo>
                  <a:pt x="11595" y="22113"/>
                </a:lnTo>
                <a:lnTo>
                  <a:pt x="11595" y="22113"/>
                </a:lnTo>
                <a:lnTo>
                  <a:pt x="11595" y="22113"/>
                </a:lnTo>
                <a:lnTo>
                  <a:pt x="11865" y="22113"/>
                </a:lnTo>
                <a:lnTo>
                  <a:pt x="11865" y="22113"/>
                </a:lnTo>
                <a:lnTo>
                  <a:pt x="11865" y="22113"/>
                </a:lnTo>
                <a:lnTo>
                  <a:pt x="11865" y="22113"/>
                </a:lnTo>
                <a:lnTo>
                  <a:pt x="12134" y="22113"/>
                </a:lnTo>
                <a:lnTo>
                  <a:pt x="12134" y="22113"/>
                </a:lnTo>
                <a:lnTo>
                  <a:pt x="12134" y="22113"/>
                </a:lnTo>
                <a:lnTo>
                  <a:pt x="12404" y="22113"/>
                </a:lnTo>
                <a:lnTo>
                  <a:pt x="12404" y="22113"/>
                </a:lnTo>
                <a:lnTo>
                  <a:pt x="12404" y="22113"/>
                </a:lnTo>
                <a:lnTo>
                  <a:pt x="12404" y="22113"/>
                </a:lnTo>
                <a:lnTo>
                  <a:pt x="12404" y="22113"/>
                </a:lnTo>
                <a:lnTo>
                  <a:pt x="12404" y="22113"/>
                </a:lnTo>
                <a:lnTo>
                  <a:pt x="12808" y="22113"/>
                </a:lnTo>
                <a:lnTo>
                  <a:pt x="12808" y="22113"/>
                </a:lnTo>
                <a:lnTo>
                  <a:pt x="12808" y="22113"/>
                </a:lnTo>
                <a:lnTo>
                  <a:pt x="12808" y="22113"/>
                </a:lnTo>
                <a:lnTo>
                  <a:pt x="13078" y="22113"/>
                </a:lnTo>
                <a:lnTo>
                  <a:pt x="13078" y="22113"/>
                </a:lnTo>
                <a:lnTo>
                  <a:pt x="13078" y="22113"/>
                </a:lnTo>
                <a:lnTo>
                  <a:pt x="13348" y="22113"/>
                </a:lnTo>
                <a:lnTo>
                  <a:pt x="13348" y="22702"/>
                </a:lnTo>
                <a:lnTo>
                  <a:pt x="13348" y="22702"/>
                </a:lnTo>
                <a:lnTo>
                  <a:pt x="13348" y="22113"/>
                </a:lnTo>
                <a:lnTo>
                  <a:pt x="13348" y="22113"/>
                </a:lnTo>
                <a:lnTo>
                  <a:pt x="13348" y="22113"/>
                </a:lnTo>
                <a:lnTo>
                  <a:pt x="13617" y="22113"/>
                </a:lnTo>
                <a:lnTo>
                  <a:pt x="13617" y="22113"/>
                </a:lnTo>
                <a:lnTo>
                  <a:pt x="13617" y="22113"/>
                </a:lnTo>
                <a:lnTo>
                  <a:pt x="13617" y="22113"/>
                </a:lnTo>
                <a:lnTo>
                  <a:pt x="13617" y="22113"/>
                </a:lnTo>
                <a:lnTo>
                  <a:pt x="13887" y="22113"/>
                </a:lnTo>
                <a:lnTo>
                  <a:pt x="13887" y="22113"/>
                </a:lnTo>
                <a:lnTo>
                  <a:pt x="13887" y="22113"/>
                </a:lnTo>
                <a:lnTo>
                  <a:pt x="14292" y="22113"/>
                </a:lnTo>
                <a:lnTo>
                  <a:pt x="14292" y="22113"/>
                </a:lnTo>
                <a:lnTo>
                  <a:pt x="14292" y="22113"/>
                </a:lnTo>
                <a:lnTo>
                  <a:pt x="14292" y="22113"/>
                </a:lnTo>
                <a:lnTo>
                  <a:pt x="14292" y="22113"/>
                </a:lnTo>
                <a:lnTo>
                  <a:pt x="14292" y="21228"/>
                </a:lnTo>
                <a:lnTo>
                  <a:pt x="14561" y="21228"/>
                </a:lnTo>
                <a:lnTo>
                  <a:pt x="14561" y="21228"/>
                </a:lnTo>
                <a:lnTo>
                  <a:pt x="14561" y="21228"/>
                </a:lnTo>
                <a:lnTo>
                  <a:pt x="14561" y="21228"/>
                </a:lnTo>
                <a:lnTo>
                  <a:pt x="14561" y="21228"/>
                </a:lnTo>
                <a:lnTo>
                  <a:pt x="14831" y="21228"/>
                </a:lnTo>
                <a:lnTo>
                  <a:pt x="14831" y="21228"/>
                </a:lnTo>
                <a:lnTo>
                  <a:pt x="14831" y="21228"/>
                </a:lnTo>
                <a:lnTo>
                  <a:pt x="14831" y="21228"/>
                </a:lnTo>
                <a:lnTo>
                  <a:pt x="15101" y="21228"/>
                </a:lnTo>
                <a:lnTo>
                  <a:pt x="15101" y="21228"/>
                </a:lnTo>
                <a:lnTo>
                  <a:pt x="15101" y="21228"/>
                </a:lnTo>
                <a:lnTo>
                  <a:pt x="15101" y="21228"/>
                </a:lnTo>
                <a:lnTo>
                  <a:pt x="15370" y="21228"/>
                </a:lnTo>
                <a:lnTo>
                  <a:pt x="15370" y="21228"/>
                </a:lnTo>
                <a:lnTo>
                  <a:pt x="15370" y="21228"/>
                </a:lnTo>
                <a:lnTo>
                  <a:pt x="15370" y="21228"/>
                </a:lnTo>
                <a:lnTo>
                  <a:pt x="15370" y="20638"/>
                </a:lnTo>
                <a:lnTo>
                  <a:pt x="15370" y="20638"/>
                </a:lnTo>
                <a:lnTo>
                  <a:pt x="15370" y="20638"/>
                </a:lnTo>
                <a:lnTo>
                  <a:pt x="15775" y="20638"/>
                </a:lnTo>
                <a:lnTo>
                  <a:pt x="15775" y="20638"/>
                </a:lnTo>
                <a:lnTo>
                  <a:pt x="15775" y="20638"/>
                </a:lnTo>
                <a:lnTo>
                  <a:pt x="16044" y="20638"/>
                </a:lnTo>
                <a:lnTo>
                  <a:pt x="16044" y="20638"/>
                </a:lnTo>
                <a:lnTo>
                  <a:pt x="16044" y="20638"/>
                </a:lnTo>
                <a:lnTo>
                  <a:pt x="16044" y="20049"/>
                </a:lnTo>
                <a:lnTo>
                  <a:pt x="16044" y="20049"/>
                </a:lnTo>
                <a:lnTo>
                  <a:pt x="16044" y="20049"/>
                </a:lnTo>
                <a:lnTo>
                  <a:pt x="15775" y="20049"/>
                </a:lnTo>
                <a:lnTo>
                  <a:pt x="15775" y="20049"/>
                </a:lnTo>
                <a:lnTo>
                  <a:pt x="15775" y="20049"/>
                </a:lnTo>
                <a:lnTo>
                  <a:pt x="15370" y="20049"/>
                </a:lnTo>
                <a:lnTo>
                  <a:pt x="15370" y="20049"/>
                </a:lnTo>
                <a:lnTo>
                  <a:pt x="15775" y="20049"/>
                </a:lnTo>
                <a:lnTo>
                  <a:pt x="15775" y="19459"/>
                </a:lnTo>
                <a:lnTo>
                  <a:pt x="15370" y="19459"/>
                </a:lnTo>
                <a:lnTo>
                  <a:pt x="15370" y="19459"/>
                </a:lnTo>
                <a:lnTo>
                  <a:pt x="15370" y="19459"/>
                </a:lnTo>
                <a:lnTo>
                  <a:pt x="15370" y="19459"/>
                </a:lnTo>
                <a:lnTo>
                  <a:pt x="15370" y="18869"/>
                </a:lnTo>
                <a:lnTo>
                  <a:pt x="15370" y="18869"/>
                </a:lnTo>
                <a:lnTo>
                  <a:pt x="15370" y="18869"/>
                </a:lnTo>
                <a:lnTo>
                  <a:pt x="15370" y="18869"/>
                </a:lnTo>
                <a:lnTo>
                  <a:pt x="15370" y="18869"/>
                </a:lnTo>
                <a:lnTo>
                  <a:pt x="15370" y="17985"/>
                </a:lnTo>
                <a:lnTo>
                  <a:pt x="15370" y="17985"/>
                </a:lnTo>
                <a:lnTo>
                  <a:pt x="15370" y="17985"/>
                </a:lnTo>
                <a:lnTo>
                  <a:pt x="15370" y="17985"/>
                </a:lnTo>
                <a:lnTo>
                  <a:pt x="15370" y="17985"/>
                </a:lnTo>
                <a:lnTo>
                  <a:pt x="15370" y="17985"/>
                </a:lnTo>
                <a:lnTo>
                  <a:pt x="15370" y="17395"/>
                </a:lnTo>
                <a:lnTo>
                  <a:pt x="15370" y="17395"/>
                </a:lnTo>
                <a:lnTo>
                  <a:pt x="15370" y="17985"/>
                </a:lnTo>
                <a:lnTo>
                  <a:pt x="15101" y="17985"/>
                </a:lnTo>
                <a:lnTo>
                  <a:pt x="15101" y="17985"/>
                </a:lnTo>
                <a:lnTo>
                  <a:pt x="15101" y="17985"/>
                </a:lnTo>
                <a:lnTo>
                  <a:pt x="15101" y="17985"/>
                </a:lnTo>
                <a:lnTo>
                  <a:pt x="15101" y="17985"/>
                </a:lnTo>
                <a:lnTo>
                  <a:pt x="14831" y="17985"/>
                </a:lnTo>
                <a:lnTo>
                  <a:pt x="14831" y="17985"/>
                </a:lnTo>
                <a:lnTo>
                  <a:pt x="14831" y="17985"/>
                </a:lnTo>
                <a:lnTo>
                  <a:pt x="14561" y="17985"/>
                </a:lnTo>
                <a:lnTo>
                  <a:pt x="14561" y="17985"/>
                </a:lnTo>
                <a:lnTo>
                  <a:pt x="14561" y="17985"/>
                </a:lnTo>
                <a:lnTo>
                  <a:pt x="14561" y="17985"/>
                </a:lnTo>
                <a:lnTo>
                  <a:pt x="14292" y="17985"/>
                </a:lnTo>
                <a:lnTo>
                  <a:pt x="14292" y="17985"/>
                </a:lnTo>
                <a:lnTo>
                  <a:pt x="14292" y="17985"/>
                </a:lnTo>
                <a:lnTo>
                  <a:pt x="14292" y="17985"/>
                </a:lnTo>
                <a:lnTo>
                  <a:pt x="13887" y="17985"/>
                </a:lnTo>
                <a:lnTo>
                  <a:pt x="13887" y="17985"/>
                </a:lnTo>
                <a:lnTo>
                  <a:pt x="13887" y="17985"/>
                </a:lnTo>
                <a:lnTo>
                  <a:pt x="13617" y="17985"/>
                </a:lnTo>
                <a:lnTo>
                  <a:pt x="13617" y="17985"/>
                </a:lnTo>
                <a:lnTo>
                  <a:pt x="13617" y="17985"/>
                </a:lnTo>
                <a:lnTo>
                  <a:pt x="13617" y="17985"/>
                </a:lnTo>
                <a:lnTo>
                  <a:pt x="13348" y="17985"/>
                </a:lnTo>
                <a:lnTo>
                  <a:pt x="13348" y="17985"/>
                </a:lnTo>
                <a:lnTo>
                  <a:pt x="13348" y="17985"/>
                </a:lnTo>
                <a:lnTo>
                  <a:pt x="13348" y="17985"/>
                </a:lnTo>
                <a:lnTo>
                  <a:pt x="13348" y="17985"/>
                </a:lnTo>
                <a:lnTo>
                  <a:pt x="13078" y="17985"/>
                </a:lnTo>
                <a:lnTo>
                  <a:pt x="13078" y="17985"/>
                </a:lnTo>
                <a:lnTo>
                  <a:pt x="13078" y="17985"/>
                </a:lnTo>
                <a:lnTo>
                  <a:pt x="12808" y="17985"/>
                </a:lnTo>
                <a:lnTo>
                  <a:pt x="12808" y="17985"/>
                </a:lnTo>
                <a:lnTo>
                  <a:pt x="12808" y="17985"/>
                </a:lnTo>
                <a:lnTo>
                  <a:pt x="12808" y="17985"/>
                </a:lnTo>
                <a:lnTo>
                  <a:pt x="12404" y="17985"/>
                </a:lnTo>
                <a:lnTo>
                  <a:pt x="12404" y="17985"/>
                </a:lnTo>
                <a:lnTo>
                  <a:pt x="12404" y="17985"/>
                </a:lnTo>
                <a:lnTo>
                  <a:pt x="12404" y="17985"/>
                </a:lnTo>
                <a:lnTo>
                  <a:pt x="12134" y="17985"/>
                </a:lnTo>
                <a:lnTo>
                  <a:pt x="12134" y="17985"/>
                </a:lnTo>
                <a:lnTo>
                  <a:pt x="12134" y="17985"/>
                </a:lnTo>
                <a:lnTo>
                  <a:pt x="11865" y="17985"/>
                </a:lnTo>
                <a:lnTo>
                  <a:pt x="11865" y="17985"/>
                </a:lnTo>
                <a:lnTo>
                  <a:pt x="11865" y="17985"/>
                </a:lnTo>
                <a:lnTo>
                  <a:pt x="11865" y="17985"/>
                </a:lnTo>
                <a:lnTo>
                  <a:pt x="11595" y="17985"/>
                </a:lnTo>
                <a:lnTo>
                  <a:pt x="11595" y="17985"/>
                </a:lnTo>
                <a:lnTo>
                  <a:pt x="11595" y="17395"/>
                </a:lnTo>
                <a:lnTo>
                  <a:pt x="11595" y="17395"/>
                </a:lnTo>
                <a:lnTo>
                  <a:pt x="11595" y="17395"/>
                </a:lnTo>
                <a:lnTo>
                  <a:pt x="11595" y="17395"/>
                </a:lnTo>
                <a:lnTo>
                  <a:pt x="11325" y="17395"/>
                </a:lnTo>
                <a:lnTo>
                  <a:pt x="11325" y="17395"/>
                </a:lnTo>
                <a:lnTo>
                  <a:pt x="11325" y="17395"/>
                </a:lnTo>
                <a:lnTo>
                  <a:pt x="10921" y="17395"/>
                </a:lnTo>
                <a:lnTo>
                  <a:pt x="10921" y="17395"/>
                </a:lnTo>
                <a:lnTo>
                  <a:pt x="10921" y="17395"/>
                </a:lnTo>
                <a:lnTo>
                  <a:pt x="10921" y="17395"/>
                </a:lnTo>
                <a:lnTo>
                  <a:pt x="10921" y="17395"/>
                </a:lnTo>
                <a:lnTo>
                  <a:pt x="10921" y="16805"/>
                </a:lnTo>
                <a:lnTo>
                  <a:pt x="10921" y="16805"/>
                </a:lnTo>
                <a:lnTo>
                  <a:pt x="10921" y="16805"/>
                </a:lnTo>
                <a:lnTo>
                  <a:pt x="10921" y="16805"/>
                </a:lnTo>
                <a:lnTo>
                  <a:pt x="10921" y="16216"/>
                </a:lnTo>
                <a:lnTo>
                  <a:pt x="10921" y="16216"/>
                </a:lnTo>
                <a:lnTo>
                  <a:pt x="10921" y="16216"/>
                </a:lnTo>
                <a:lnTo>
                  <a:pt x="10921" y="16216"/>
                </a:lnTo>
                <a:lnTo>
                  <a:pt x="11325" y="16216"/>
                </a:lnTo>
                <a:lnTo>
                  <a:pt x="11325" y="16216"/>
                </a:lnTo>
                <a:lnTo>
                  <a:pt x="11325" y="16216"/>
                </a:lnTo>
                <a:lnTo>
                  <a:pt x="11595" y="16216"/>
                </a:lnTo>
                <a:lnTo>
                  <a:pt x="11595" y="16216"/>
                </a:lnTo>
                <a:lnTo>
                  <a:pt x="11595" y="16216"/>
                </a:lnTo>
                <a:lnTo>
                  <a:pt x="11595" y="16216"/>
                </a:lnTo>
                <a:lnTo>
                  <a:pt x="11595" y="16216"/>
                </a:lnTo>
                <a:lnTo>
                  <a:pt x="11865" y="16216"/>
                </a:lnTo>
                <a:lnTo>
                  <a:pt x="11865" y="16216"/>
                </a:lnTo>
                <a:lnTo>
                  <a:pt x="11865" y="16216"/>
                </a:lnTo>
                <a:lnTo>
                  <a:pt x="11865" y="16216"/>
                </a:lnTo>
                <a:lnTo>
                  <a:pt x="11865" y="15626"/>
                </a:lnTo>
                <a:lnTo>
                  <a:pt x="12134" y="15626"/>
                </a:lnTo>
                <a:lnTo>
                  <a:pt x="12134" y="15626"/>
                </a:lnTo>
                <a:lnTo>
                  <a:pt x="12134" y="15626"/>
                </a:lnTo>
                <a:lnTo>
                  <a:pt x="12404" y="15626"/>
                </a:lnTo>
                <a:lnTo>
                  <a:pt x="12404" y="15626"/>
                </a:lnTo>
                <a:lnTo>
                  <a:pt x="12404" y="15626"/>
                </a:lnTo>
                <a:lnTo>
                  <a:pt x="12404" y="15626"/>
                </a:lnTo>
                <a:lnTo>
                  <a:pt x="12404" y="15626"/>
                </a:lnTo>
                <a:lnTo>
                  <a:pt x="12404" y="15626"/>
                </a:lnTo>
                <a:lnTo>
                  <a:pt x="12404" y="14742"/>
                </a:lnTo>
                <a:lnTo>
                  <a:pt x="12404" y="14742"/>
                </a:lnTo>
                <a:lnTo>
                  <a:pt x="12404" y="14742"/>
                </a:lnTo>
                <a:lnTo>
                  <a:pt x="12404" y="14742"/>
                </a:lnTo>
                <a:lnTo>
                  <a:pt x="12134" y="14742"/>
                </a:lnTo>
                <a:lnTo>
                  <a:pt x="12134" y="14742"/>
                </a:lnTo>
                <a:lnTo>
                  <a:pt x="12134" y="14742"/>
                </a:lnTo>
                <a:lnTo>
                  <a:pt x="12134" y="14742"/>
                </a:lnTo>
                <a:lnTo>
                  <a:pt x="12134" y="14742"/>
                </a:lnTo>
                <a:lnTo>
                  <a:pt x="12134" y="14742"/>
                </a:lnTo>
                <a:lnTo>
                  <a:pt x="12404" y="14742"/>
                </a:lnTo>
                <a:lnTo>
                  <a:pt x="12404" y="14742"/>
                </a:lnTo>
                <a:lnTo>
                  <a:pt x="12404" y="14742"/>
                </a:lnTo>
                <a:lnTo>
                  <a:pt x="12404" y="14742"/>
                </a:lnTo>
                <a:lnTo>
                  <a:pt x="12808" y="14742"/>
                </a:lnTo>
                <a:lnTo>
                  <a:pt x="12808" y="14742"/>
                </a:lnTo>
                <a:lnTo>
                  <a:pt x="12808" y="14742"/>
                </a:lnTo>
                <a:lnTo>
                  <a:pt x="12808" y="14742"/>
                </a:lnTo>
                <a:lnTo>
                  <a:pt x="12808" y="14742"/>
                </a:lnTo>
                <a:lnTo>
                  <a:pt x="12808" y="14742"/>
                </a:lnTo>
                <a:lnTo>
                  <a:pt x="13078" y="14742"/>
                </a:lnTo>
                <a:lnTo>
                  <a:pt x="13078" y="14742"/>
                </a:lnTo>
                <a:lnTo>
                  <a:pt x="13078" y="14742"/>
                </a:lnTo>
                <a:lnTo>
                  <a:pt x="13078" y="14742"/>
                </a:lnTo>
                <a:lnTo>
                  <a:pt x="13348" y="14742"/>
                </a:lnTo>
                <a:lnTo>
                  <a:pt x="13348" y="14742"/>
                </a:lnTo>
                <a:lnTo>
                  <a:pt x="13348" y="14742"/>
                </a:lnTo>
                <a:lnTo>
                  <a:pt x="13348" y="14742"/>
                </a:lnTo>
                <a:lnTo>
                  <a:pt x="13348" y="14742"/>
                </a:lnTo>
                <a:lnTo>
                  <a:pt x="13617" y="14742"/>
                </a:lnTo>
                <a:lnTo>
                  <a:pt x="13617" y="14742"/>
                </a:lnTo>
                <a:lnTo>
                  <a:pt x="13617" y="14742"/>
                </a:lnTo>
                <a:lnTo>
                  <a:pt x="13617" y="14742"/>
                </a:lnTo>
                <a:lnTo>
                  <a:pt x="13617" y="14742"/>
                </a:lnTo>
                <a:lnTo>
                  <a:pt x="13887" y="14742"/>
                </a:lnTo>
                <a:lnTo>
                  <a:pt x="13887" y="14742"/>
                </a:lnTo>
                <a:lnTo>
                  <a:pt x="13887" y="14742"/>
                </a:lnTo>
                <a:lnTo>
                  <a:pt x="13887" y="14742"/>
                </a:lnTo>
                <a:lnTo>
                  <a:pt x="14292" y="14742"/>
                </a:lnTo>
                <a:lnTo>
                  <a:pt x="14292" y="14742"/>
                </a:lnTo>
                <a:lnTo>
                  <a:pt x="14292" y="14742"/>
                </a:lnTo>
                <a:lnTo>
                  <a:pt x="14292" y="14742"/>
                </a:lnTo>
                <a:lnTo>
                  <a:pt x="14561" y="14742"/>
                </a:lnTo>
                <a:lnTo>
                  <a:pt x="14561" y="14152"/>
                </a:lnTo>
                <a:lnTo>
                  <a:pt x="14561" y="14152"/>
                </a:lnTo>
                <a:lnTo>
                  <a:pt x="14561" y="14152"/>
                </a:lnTo>
                <a:lnTo>
                  <a:pt x="14561" y="14152"/>
                </a:lnTo>
                <a:lnTo>
                  <a:pt x="14831" y="14152"/>
                </a:lnTo>
                <a:lnTo>
                  <a:pt x="14831" y="14152"/>
                </a:lnTo>
                <a:lnTo>
                  <a:pt x="14831" y="14152"/>
                </a:lnTo>
                <a:lnTo>
                  <a:pt x="15101" y="14152"/>
                </a:lnTo>
                <a:lnTo>
                  <a:pt x="15101" y="14152"/>
                </a:lnTo>
                <a:lnTo>
                  <a:pt x="15101" y="14152"/>
                </a:lnTo>
                <a:lnTo>
                  <a:pt x="15101" y="14152"/>
                </a:lnTo>
                <a:lnTo>
                  <a:pt x="15101" y="14152"/>
                </a:lnTo>
                <a:lnTo>
                  <a:pt x="15370" y="14152"/>
                </a:lnTo>
                <a:lnTo>
                  <a:pt x="15370" y="14152"/>
                </a:lnTo>
                <a:lnTo>
                  <a:pt x="15370" y="14152"/>
                </a:lnTo>
                <a:lnTo>
                  <a:pt x="15370" y="14152"/>
                </a:lnTo>
                <a:lnTo>
                  <a:pt x="15775" y="14152"/>
                </a:lnTo>
                <a:lnTo>
                  <a:pt x="15775" y="14152"/>
                </a:lnTo>
                <a:lnTo>
                  <a:pt x="15775" y="14152"/>
                </a:lnTo>
                <a:lnTo>
                  <a:pt x="15775" y="14152"/>
                </a:lnTo>
                <a:lnTo>
                  <a:pt x="15775" y="13562"/>
                </a:lnTo>
                <a:lnTo>
                  <a:pt x="15775" y="13562"/>
                </a:lnTo>
                <a:lnTo>
                  <a:pt x="16044" y="13562"/>
                </a:lnTo>
                <a:lnTo>
                  <a:pt x="16044" y="13562"/>
                </a:lnTo>
                <a:lnTo>
                  <a:pt x="16044" y="13562"/>
                </a:lnTo>
                <a:lnTo>
                  <a:pt x="16044" y="13562"/>
                </a:lnTo>
                <a:lnTo>
                  <a:pt x="16314" y="13562"/>
                </a:lnTo>
                <a:lnTo>
                  <a:pt x="16314" y="13562"/>
                </a:lnTo>
                <a:lnTo>
                  <a:pt x="16314" y="12972"/>
                </a:lnTo>
                <a:lnTo>
                  <a:pt x="16314" y="12972"/>
                </a:lnTo>
                <a:lnTo>
                  <a:pt x="16314" y="12972"/>
                </a:lnTo>
                <a:lnTo>
                  <a:pt x="16314" y="12972"/>
                </a:lnTo>
                <a:lnTo>
                  <a:pt x="16584" y="12972"/>
                </a:lnTo>
                <a:lnTo>
                  <a:pt x="16584" y="12972"/>
                </a:lnTo>
                <a:lnTo>
                  <a:pt x="16584" y="12972"/>
                </a:lnTo>
                <a:lnTo>
                  <a:pt x="16584" y="12972"/>
                </a:lnTo>
                <a:lnTo>
                  <a:pt x="16853" y="12972"/>
                </a:lnTo>
                <a:lnTo>
                  <a:pt x="16853" y="12972"/>
                </a:lnTo>
                <a:lnTo>
                  <a:pt x="16853" y="12972"/>
                </a:lnTo>
                <a:lnTo>
                  <a:pt x="16853" y="12972"/>
                </a:lnTo>
                <a:lnTo>
                  <a:pt x="17258" y="12972"/>
                </a:lnTo>
                <a:lnTo>
                  <a:pt x="17258" y="12972"/>
                </a:lnTo>
                <a:lnTo>
                  <a:pt x="17258" y="12972"/>
                </a:lnTo>
                <a:lnTo>
                  <a:pt x="17258" y="12972"/>
                </a:lnTo>
                <a:lnTo>
                  <a:pt x="17528" y="12972"/>
                </a:lnTo>
                <a:lnTo>
                  <a:pt x="17528" y="12972"/>
                </a:lnTo>
                <a:lnTo>
                  <a:pt x="17528" y="12972"/>
                </a:lnTo>
                <a:lnTo>
                  <a:pt x="17797" y="12972"/>
                </a:lnTo>
                <a:lnTo>
                  <a:pt x="17797" y="12972"/>
                </a:lnTo>
                <a:lnTo>
                  <a:pt x="17797" y="12972"/>
                </a:lnTo>
                <a:lnTo>
                  <a:pt x="17797" y="12972"/>
                </a:lnTo>
                <a:lnTo>
                  <a:pt x="17797" y="12972"/>
                </a:lnTo>
                <a:lnTo>
                  <a:pt x="17797" y="12383"/>
                </a:lnTo>
                <a:lnTo>
                  <a:pt x="18067" y="12383"/>
                </a:lnTo>
                <a:lnTo>
                  <a:pt x="18067" y="12383"/>
                </a:lnTo>
                <a:lnTo>
                  <a:pt x="18067" y="12383"/>
                </a:lnTo>
                <a:lnTo>
                  <a:pt x="18067" y="12383"/>
                </a:lnTo>
                <a:lnTo>
                  <a:pt x="18067" y="12383"/>
                </a:lnTo>
                <a:lnTo>
                  <a:pt x="18337" y="12383"/>
                </a:lnTo>
                <a:lnTo>
                  <a:pt x="18337" y="12383"/>
                </a:lnTo>
                <a:lnTo>
                  <a:pt x="18337" y="12383"/>
                </a:lnTo>
                <a:lnTo>
                  <a:pt x="18741" y="12383"/>
                </a:lnTo>
                <a:lnTo>
                  <a:pt x="18741" y="12383"/>
                </a:lnTo>
                <a:lnTo>
                  <a:pt x="18741" y="12383"/>
                </a:lnTo>
                <a:lnTo>
                  <a:pt x="18741" y="12383"/>
                </a:lnTo>
                <a:lnTo>
                  <a:pt x="18741" y="12383"/>
                </a:lnTo>
                <a:lnTo>
                  <a:pt x="18741" y="12383"/>
                </a:lnTo>
                <a:lnTo>
                  <a:pt x="19011" y="12383"/>
                </a:lnTo>
                <a:lnTo>
                  <a:pt x="19011" y="12383"/>
                </a:lnTo>
                <a:lnTo>
                  <a:pt x="19011" y="12383"/>
                </a:lnTo>
                <a:lnTo>
                  <a:pt x="19011" y="12383"/>
                </a:lnTo>
                <a:lnTo>
                  <a:pt x="19011" y="12383"/>
                </a:lnTo>
                <a:lnTo>
                  <a:pt x="19280" y="12383"/>
                </a:lnTo>
                <a:lnTo>
                  <a:pt x="19280" y="12383"/>
                </a:lnTo>
                <a:lnTo>
                  <a:pt x="19280" y="12383"/>
                </a:lnTo>
                <a:lnTo>
                  <a:pt x="19280" y="11498"/>
                </a:lnTo>
                <a:lnTo>
                  <a:pt x="19280" y="11498"/>
                </a:lnTo>
                <a:lnTo>
                  <a:pt x="19550" y="11498"/>
                </a:lnTo>
                <a:lnTo>
                  <a:pt x="19550" y="11498"/>
                </a:lnTo>
                <a:lnTo>
                  <a:pt x="19550" y="11498"/>
                </a:lnTo>
                <a:lnTo>
                  <a:pt x="19550" y="11498"/>
                </a:lnTo>
                <a:lnTo>
                  <a:pt x="19550" y="11498"/>
                </a:lnTo>
                <a:lnTo>
                  <a:pt x="19820" y="11498"/>
                </a:lnTo>
                <a:lnTo>
                  <a:pt x="19820" y="11498"/>
                </a:lnTo>
                <a:lnTo>
                  <a:pt x="19820" y="11498"/>
                </a:lnTo>
                <a:lnTo>
                  <a:pt x="19820" y="12383"/>
                </a:lnTo>
                <a:lnTo>
                  <a:pt x="19820" y="12383"/>
                </a:lnTo>
                <a:lnTo>
                  <a:pt x="20224" y="12383"/>
                </a:lnTo>
                <a:lnTo>
                  <a:pt x="20224" y="12383"/>
                </a:lnTo>
                <a:lnTo>
                  <a:pt x="20224" y="12383"/>
                </a:lnTo>
                <a:lnTo>
                  <a:pt x="20494" y="12383"/>
                </a:lnTo>
                <a:lnTo>
                  <a:pt x="20494" y="12383"/>
                </a:lnTo>
                <a:lnTo>
                  <a:pt x="20494" y="12383"/>
                </a:lnTo>
                <a:lnTo>
                  <a:pt x="20494" y="12383"/>
                </a:lnTo>
                <a:lnTo>
                  <a:pt x="20764" y="12383"/>
                </a:lnTo>
                <a:lnTo>
                  <a:pt x="20764" y="12383"/>
                </a:lnTo>
                <a:lnTo>
                  <a:pt x="20764" y="12383"/>
                </a:lnTo>
                <a:lnTo>
                  <a:pt x="20764" y="12383"/>
                </a:lnTo>
                <a:lnTo>
                  <a:pt x="21033" y="12383"/>
                </a:lnTo>
                <a:lnTo>
                  <a:pt x="21033" y="12383"/>
                </a:lnTo>
                <a:lnTo>
                  <a:pt x="21033" y="12383"/>
                </a:lnTo>
                <a:lnTo>
                  <a:pt x="21303" y="12383"/>
                </a:lnTo>
                <a:lnTo>
                  <a:pt x="21303" y="12383"/>
                </a:lnTo>
                <a:lnTo>
                  <a:pt x="21303" y="12383"/>
                </a:lnTo>
                <a:lnTo>
                  <a:pt x="21303" y="12383"/>
                </a:lnTo>
                <a:lnTo>
                  <a:pt x="21303" y="12383"/>
                </a:lnTo>
                <a:lnTo>
                  <a:pt x="21707" y="12383"/>
                </a:lnTo>
                <a:lnTo>
                  <a:pt x="21707" y="12383"/>
                </a:lnTo>
                <a:lnTo>
                  <a:pt x="21707" y="12383"/>
                </a:lnTo>
                <a:lnTo>
                  <a:pt x="21707" y="12383"/>
                </a:lnTo>
                <a:lnTo>
                  <a:pt x="21977" y="12383"/>
                </a:lnTo>
                <a:lnTo>
                  <a:pt x="21977" y="12383"/>
                </a:lnTo>
                <a:lnTo>
                  <a:pt x="21977" y="12383"/>
                </a:lnTo>
                <a:lnTo>
                  <a:pt x="21977" y="12383"/>
                </a:lnTo>
                <a:lnTo>
                  <a:pt x="22247" y="12383"/>
                </a:lnTo>
                <a:lnTo>
                  <a:pt x="22247" y="12972"/>
                </a:lnTo>
                <a:lnTo>
                  <a:pt x="22247" y="12972"/>
                </a:lnTo>
                <a:lnTo>
                  <a:pt x="22247" y="12972"/>
                </a:lnTo>
                <a:lnTo>
                  <a:pt x="22247" y="12972"/>
                </a:lnTo>
                <a:lnTo>
                  <a:pt x="22247" y="12383"/>
                </a:lnTo>
                <a:lnTo>
                  <a:pt x="22516" y="12383"/>
                </a:lnTo>
                <a:lnTo>
                  <a:pt x="22516" y="12383"/>
                </a:lnTo>
                <a:lnTo>
                  <a:pt x="22516" y="12383"/>
                </a:lnTo>
                <a:lnTo>
                  <a:pt x="22786" y="12383"/>
                </a:lnTo>
                <a:lnTo>
                  <a:pt x="22786" y="12383"/>
                </a:lnTo>
                <a:lnTo>
                  <a:pt x="22786" y="12383"/>
                </a:lnTo>
                <a:lnTo>
                  <a:pt x="22786" y="12383"/>
                </a:lnTo>
                <a:lnTo>
                  <a:pt x="23191" y="12383"/>
                </a:lnTo>
                <a:lnTo>
                  <a:pt x="23191" y="12383"/>
                </a:lnTo>
                <a:lnTo>
                  <a:pt x="23191" y="12383"/>
                </a:lnTo>
                <a:lnTo>
                  <a:pt x="23191" y="12383"/>
                </a:lnTo>
                <a:lnTo>
                  <a:pt x="23191" y="12383"/>
                </a:lnTo>
                <a:lnTo>
                  <a:pt x="23191" y="12383"/>
                </a:lnTo>
                <a:lnTo>
                  <a:pt x="23191" y="12383"/>
                </a:lnTo>
                <a:lnTo>
                  <a:pt x="23191" y="12383"/>
                </a:lnTo>
                <a:lnTo>
                  <a:pt x="23191" y="11498"/>
                </a:lnTo>
                <a:lnTo>
                  <a:pt x="23191" y="11498"/>
                </a:lnTo>
                <a:lnTo>
                  <a:pt x="22786" y="11498"/>
                </a:lnTo>
                <a:lnTo>
                  <a:pt x="22786" y="11498"/>
                </a:lnTo>
                <a:lnTo>
                  <a:pt x="22786" y="11498"/>
                </a:lnTo>
                <a:lnTo>
                  <a:pt x="22786" y="11498"/>
                </a:lnTo>
                <a:lnTo>
                  <a:pt x="22786" y="11498"/>
                </a:lnTo>
                <a:lnTo>
                  <a:pt x="22516" y="11498"/>
                </a:lnTo>
                <a:lnTo>
                  <a:pt x="22516" y="11498"/>
                </a:lnTo>
                <a:lnTo>
                  <a:pt x="22786" y="11498"/>
                </a:lnTo>
                <a:lnTo>
                  <a:pt x="22786" y="10909"/>
                </a:lnTo>
                <a:lnTo>
                  <a:pt x="22786" y="10909"/>
                </a:lnTo>
                <a:lnTo>
                  <a:pt x="22786" y="10909"/>
                </a:lnTo>
                <a:lnTo>
                  <a:pt x="22786" y="10909"/>
                </a:lnTo>
                <a:lnTo>
                  <a:pt x="22786" y="10909"/>
                </a:lnTo>
                <a:lnTo>
                  <a:pt x="23191" y="10909"/>
                </a:lnTo>
                <a:lnTo>
                  <a:pt x="23191" y="10909"/>
                </a:lnTo>
                <a:lnTo>
                  <a:pt x="23191" y="10909"/>
                </a:lnTo>
                <a:lnTo>
                  <a:pt x="23191" y="10909"/>
                </a:lnTo>
                <a:lnTo>
                  <a:pt x="23460" y="10909"/>
                </a:lnTo>
                <a:lnTo>
                  <a:pt x="23460" y="10909"/>
                </a:lnTo>
                <a:lnTo>
                  <a:pt x="23460" y="10909"/>
                </a:lnTo>
                <a:lnTo>
                  <a:pt x="23460" y="10909"/>
                </a:lnTo>
                <a:lnTo>
                  <a:pt x="23730" y="10909"/>
                </a:lnTo>
                <a:lnTo>
                  <a:pt x="23730" y="10909"/>
                </a:lnTo>
                <a:lnTo>
                  <a:pt x="23730" y="10319"/>
                </a:lnTo>
                <a:lnTo>
                  <a:pt x="23730" y="10319"/>
                </a:lnTo>
                <a:lnTo>
                  <a:pt x="23460" y="10319"/>
                </a:lnTo>
                <a:lnTo>
                  <a:pt x="23460" y="10319"/>
                </a:lnTo>
                <a:lnTo>
                  <a:pt x="23460" y="10319"/>
                </a:lnTo>
                <a:lnTo>
                  <a:pt x="23460" y="10319"/>
                </a:lnTo>
                <a:lnTo>
                  <a:pt x="23191" y="10319"/>
                </a:lnTo>
                <a:lnTo>
                  <a:pt x="23191" y="10319"/>
                </a:lnTo>
                <a:lnTo>
                  <a:pt x="23191" y="10319"/>
                </a:lnTo>
                <a:lnTo>
                  <a:pt x="23191" y="10319"/>
                </a:lnTo>
                <a:lnTo>
                  <a:pt x="23191" y="10319"/>
                </a:lnTo>
                <a:lnTo>
                  <a:pt x="23191" y="9729"/>
                </a:lnTo>
                <a:lnTo>
                  <a:pt x="22786" y="9729"/>
                </a:lnTo>
                <a:lnTo>
                  <a:pt x="22786" y="9729"/>
                </a:lnTo>
                <a:lnTo>
                  <a:pt x="22786" y="9729"/>
                </a:lnTo>
                <a:lnTo>
                  <a:pt x="22786" y="9729"/>
                </a:lnTo>
                <a:lnTo>
                  <a:pt x="22786" y="9729"/>
                </a:lnTo>
                <a:lnTo>
                  <a:pt x="22516" y="9729"/>
                </a:lnTo>
                <a:lnTo>
                  <a:pt x="22516" y="9729"/>
                </a:lnTo>
                <a:lnTo>
                  <a:pt x="22516" y="9729"/>
                </a:lnTo>
                <a:lnTo>
                  <a:pt x="22516" y="9140"/>
                </a:lnTo>
                <a:lnTo>
                  <a:pt x="22516" y="9140"/>
                </a:lnTo>
                <a:lnTo>
                  <a:pt x="22516" y="9140"/>
                </a:lnTo>
                <a:lnTo>
                  <a:pt x="22786" y="9140"/>
                </a:lnTo>
                <a:lnTo>
                  <a:pt x="22786" y="9140"/>
                </a:lnTo>
                <a:lnTo>
                  <a:pt x="22786" y="9140"/>
                </a:lnTo>
                <a:lnTo>
                  <a:pt x="22786" y="9140"/>
                </a:lnTo>
                <a:lnTo>
                  <a:pt x="22786" y="9140"/>
                </a:lnTo>
                <a:lnTo>
                  <a:pt x="23191" y="9140"/>
                </a:lnTo>
                <a:lnTo>
                  <a:pt x="23191" y="9140"/>
                </a:lnTo>
                <a:lnTo>
                  <a:pt x="23191" y="9140"/>
                </a:lnTo>
                <a:lnTo>
                  <a:pt x="23191" y="8255"/>
                </a:lnTo>
                <a:lnTo>
                  <a:pt x="23191" y="8255"/>
                </a:lnTo>
                <a:lnTo>
                  <a:pt x="23460" y="8255"/>
                </a:lnTo>
                <a:lnTo>
                  <a:pt x="23460" y="8255"/>
                </a:lnTo>
                <a:lnTo>
                  <a:pt x="23460" y="8255"/>
                </a:lnTo>
                <a:lnTo>
                  <a:pt x="23730" y="8255"/>
                </a:lnTo>
                <a:lnTo>
                  <a:pt x="23730" y="8255"/>
                </a:lnTo>
                <a:lnTo>
                  <a:pt x="23730" y="8255"/>
                </a:lnTo>
                <a:lnTo>
                  <a:pt x="23730" y="8255"/>
                </a:lnTo>
                <a:lnTo>
                  <a:pt x="23730" y="8255"/>
                </a:lnTo>
                <a:lnTo>
                  <a:pt x="24000" y="8255"/>
                </a:lnTo>
                <a:lnTo>
                  <a:pt x="24000" y="8255"/>
                </a:lnTo>
                <a:lnTo>
                  <a:pt x="24000" y="8255"/>
                </a:lnTo>
                <a:lnTo>
                  <a:pt x="24000" y="8255"/>
                </a:lnTo>
                <a:lnTo>
                  <a:pt x="24269" y="8255"/>
                </a:lnTo>
                <a:lnTo>
                  <a:pt x="24269" y="8255"/>
                </a:lnTo>
                <a:lnTo>
                  <a:pt x="24269" y="8255"/>
                </a:lnTo>
                <a:lnTo>
                  <a:pt x="24674" y="8255"/>
                </a:lnTo>
                <a:lnTo>
                  <a:pt x="24674" y="8255"/>
                </a:lnTo>
                <a:lnTo>
                  <a:pt x="24674" y="8255"/>
                </a:lnTo>
                <a:lnTo>
                  <a:pt x="24674" y="8255"/>
                </a:lnTo>
                <a:lnTo>
                  <a:pt x="24674" y="8255"/>
                </a:lnTo>
                <a:lnTo>
                  <a:pt x="24943" y="8255"/>
                </a:lnTo>
                <a:lnTo>
                  <a:pt x="24943" y="8255"/>
                </a:lnTo>
                <a:lnTo>
                  <a:pt x="24943" y="8255"/>
                </a:lnTo>
                <a:lnTo>
                  <a:pt x="24943" y="8255"/>
                </a:lnTo>
                <a:lnTo>
                  <a:pt x="25213" y="8255"/>
                </a:lnTo>
                <a:lnTo>
                  <a:pt x="25213" y="8255"/>
                </a:lnTo>
                <a:lnTo>
                  <a:pt x="25213" y="8255"/>
                </a:lnTo>
                <a:lnTo>
                  <a:pt x="25483" y="8255"/>
                </a:lnTo>
                <a:lnTo>
                  <a:pt x="25483" y="8255"/>
                </a:lnTo>
                <a:lnTo>
                  <a:pt x="25483" y="8255"/>
                </a:lnTo>
                <a:lnTo>
                  <a:pt x="25483" y="8255"/>
                </a:lnTo>
                <a:lnTo>
                  <a:pt x="25752" y="8255"/>
                </a:lnTo>
                <a:lnTo>
                  <a:pt x="25752" y="8255"/>
                </a:lnTo>
                <a:lnTo>
                  <a:pt x="25752" y="8255"/>
                </a:lnTo>
                <a:lnTo>
                  <a:pt x="25752" y="8255"/>
                </a:lnTo>
                <a:lnTo>
                  <a:pt x="25752" y="8255"/>
                </a:lnTo>
                <a:lnTo>
                  <a:pt x="26157" y="8255"/>
                </a:lnTo>
                <a:lnTo>
                  <a:pt x="26157" y="8255"/>
                </a:lnTo>
                <a:lnTo>
                  <a:pt x="26157" y="8255"/>
                </a:lnTo>
                <a:lnTo>
                  <a:pt x="26426" y="8255"/>
                </a:lnTo>
                <a:lnTo>
                  <a:pt x="26426" y="8255"/>
                </a:lnTo>
                <a:lnTo>
                  <a:pt x="26426" y="8255"/>
                </a:lnTo>
                <a:lnTo>
                  <a:pt x="26426" y="8255"/>
                </a:lnTo>
                <a:lnTo>
                  <a:pt x="26696" y="8255"/>
                </a:lnTo>
                <a:lnTo>
                  <a:pt x="26696" y="8255"/>
                </a:lnTo>
                <a:lnTo>
                  <a:pt x="26696" y="8255"/>
                </a:lnTo>
                <a:lnTo>
                  <a:pt x="26696" y="8255"/>
                </a:lnTo>
                <a:lnTo>
                  <a:pt x="26426" y="8255"/>
                </a:lnTo>
                <a:lnTo>
                  <a:pt x="26426" y="8255"/>
                </a:lnTo>
                <a:lnTo>
                  <a:pt x="26426" y="8255"/>
                </a:lnTo>
                <a:lnTo>
                  <a:pt x="26426" y="8255"/>
                </a:lnTo>
                <a:lnTo>
                  <a:pt x="26426" y="8255"/>
                </a:lnTo>
                <a:lnTo>
                  <a:pt x="26426" y="8255"/>
                </a:lnTo>
                <a:lnTo>
                  <a:pt x="26426" y="7665"/>
                </a:lnTo>
                <a:lnTo>
                  <a:pt x="26426" y="7665"/>
                </a:lnTo>
                <a:lnTo>
                  <a:pt x="26426" y="7665"/>
                </a:lnTo>
                <a:lnTo>
                  <a:pt x="26696" y="7665"/>
                </a:lnTo>
                <a:lnTo>
                  <a:pt x="26696" y="7665"/>
                </a:lnTo>
                <a:lnTo>
                  <a:pt x="26696" y="7665"/>
                </a:lnTo>
                <a:lnTo>
                  <a:pt x="26696" y="7665"/>
                </a:lnTo>
                <a:lnTo>
                  <a:pt x="26966" y="7665"/>
                </a:lnTo>
                <a:lnTo>
                  <a:pt x="26966" y="7665"/>
                </a:lnTo>
                <a:lnTo>
                  <a:pt x="26966" y="7665"/>
                </a:lnTo>
                <a:lnTo>
                  <a:pt x="26966" y="7665"/>
                </a:lnTo>
                <a:lnTo>
                  <a:pt x="27235" y="7665"/>
                </a:lnTo>
                <a:lnTo>
                  <a:pt x="27235" y="7665"/>
                </a:lnTo>
                <a:lnTo>
                  <a:pt x="27235" y="7665"/>
                </a:lnTo>
                <a:lnTo>
                  <a:pt x="27235" y="7665"/>
                </a:lnTo>
                <a:lnTo>
                  <a:pt x="27640" y="7665"/>
                </a:lnTo>
                <a:lnTo>
                  <a:pt x="27640" y="7665"/>
                </a:lnTo>
                <a:lnTo>
                  <a:pt x="27640" y="7665"/>
                </a:lnTo>
                <a:lnTo>
                  <a:pt x="27640" y="7665"/>
                </a:lnTo>
                <a:lnTo>
                  <a:pt x="27910" y="7665"/>
                </a:lnTo>
                <a:lnTo>
                  <a:pt x="27910" y="7665"/>
                </a:lnTo>
                <a:lnTo>
                  <a:pt x="27910" y="7665"/>
                </a:lnTo>
                <a:lnTo>
                  <a:pt x="27910" y="7665"/>
                </a:lnTo>
                <a:lnTo>
                  <a:pt x="28179" y="7665"/>
                </a:lnTo>
                <a:lnTo>
                  <a:pt x="28179" y="7665"/>
                </a:lnTo>
                <a:lnTo>
                  <a:pt x="28179" y="7665"/>
                </a:lnTo>
                <a:lnTo>
                  <a:pt x="28179" y="7665"/>
                </a:lnTo>
                <a:lnTo>
                  <a:pt x="28449" y="7665"/>
                </a:lnTo>
                <a:lnTo>
                  <a:pt x="28449" y="7665"/>
                </a:lnTo>
                <a:lnTo>
                  <a:pt x="28449" y="7665"/>
                </a:lnTo>
                <a:lnTo>
                  <a:pt x="28449" y="7665"/>
                </a:lnTo>
                <a:lnTo>
                  <a:pt x="28719" y="7665"/>
                </a:lnTo>
                <a:lnTo>
                  <a:pt x="28719" y="7665"/>
                </a:lnTo>
                <a:lnTo>
                  <a:pt x="28719" y="7076"/>
                </a:lnTo>
                <a:lnTo>
                  <a:pt x="28719" y="7076"/>
                </a:lnTo>
                <a:lnTo>
                  <a:pt x="29123" y="7076"/>
                </a:lnTo>
                <a:lnTo>
                  <a:pt x="29123" y="7076"/>
                </a:lnTo>
                <a:lnTo>
                  <a:pt x="29123" y="7076"/>
                </a:lnTo>
                <a:lnTo>
                  <a:pt x="29123" y="7076"/>
                </a:lnTo>
                <a:lnTo>
                  <a:pt x="29393" y="7076"/>
                </a:lnTo>
                <a:lnTo>
                  <a:pt x="29393" y="7076"/>
                </a:lnTo>
                <a:lnTo>
                  <a:pt x="29393" y="7076"/>
                </a:lnTo>
                <a:lnTo>
                  <a:pt x="29393" y="7076"/>
                </a:lnTo>
                <a:lnTo>
                  <a:pt x="29662" y="7076"/>
                </a:lnTo>
                <a:lnTo>
                  <a:pt x="29662" y="7076"/>
                </a:lnTo>
                <a:lnTo>
                  <a:pt x="29662" y="7076"/>
                </a:lnTo>
                <a:lnTo>
                  <a:pt x="29932" y="7076"/>
                </a:lnTo>
                <a:lnTo>
                  <a:pt x="29932" y="7076"/>
                </a:lnTo>
                <a:lnTo>
                  <a:pt x="29932" y="7076"/>
                </a:lnTo>
                <a:lnTo>
                  <a:pt x="29932" y="7076"/>
                </a:lnTo>
                <a:lnTo>
                  <a:pt x="30202" y="7076"/>
                </a:lnTo>
                <a:lnTo>
                  <a:pt x="30202" y="7076"/>
                </a:lnTo>
                <a:lnTo>
                  <a:pt x="30202" y="7076"/>
                </a:lnTo>
                <a:lnTo>
                  <a:pt x="30202" y="7076"/>
                </a:lnTo>
                <a:lnTo>
                  <a:pt x="30202" y="7076"/>
                </a:lnTo>
                <a:lnTo>
                  <a:pt x="30471" y="7076"/>
                </a:lnTo>
                <a:lnTo>
                  <a:pt x="30471" y="7076"/>
                </a:lnTo>
                <a:lnTo>
                  <a:pt x="30471" y="7076"/>
                </a:lnTo>
                <a:lnTo>
                  <a:pt x="30876" y="7076"/>
                </a:lnTo>
                <a:lnTo>
                  <a:pt x="30876" y="7076"/>
                </a:lnTo>
                <a:lnTo>
                  <a:pt x="30876" y="7076"/>
                </a:lnTo>
                <a:lnTo>
                  <a:pt x="30876" y="7076"/>
                </a:lnTo>
                <a:lnTo>
                  <a:pt x="31146" y="7076"/>
                </a:lnTo>
                <a:lnTo>
                  <a:pt x="31146" y="7076"/>
                </a:lnTo>
                <a:lnTo>
                  <a:pt x="31146" y="7076"/>
                </a:lnTo>
                <a:lnTo>
                  <a:pt x="31146" y="7076"/>
                </a:lnTo>
                <a:lnTo>
                  <a:pt x="31415" y="7076"/>
                </a:lnTo>
                <a:lnTo>
                  <a:pt x="31415" y="7076"/>
                </a:lnTo>
                <a:lnTo>
                  <a:pt x="31415" y="7076"/>
                </a:lnTo>
                <a:lnTo>
                  <a:pt x="31685" y="7076"/>
                </a:lnTo>
                <a:lnTo>
                  <a:pt x="31685" y="7076"/>
                </a:lnTo>
                <a:lnTo>
                  <a:pt x="31685" y="7076"/>
                </a:lnTo>
                <a:lnTo>
                  <a:pt x="31685" y="7076"/>
                </a:lnTo>
                <a:lnTo>
                  <a:pt x="31685" y="7076"/>
                </a:lnTo>
                <a:lnTo>
                  <a:pt x="31955" y="7076"/>
                </a:lnTo>
                <a:lnTo>
                  <a:pt x="31955" y="7076"/>
                </a:lnTo>
                <a:lnTo>
                  <a:pt x="31955" y="7076"/>
                </a:lnTo>
                <a:lnTo>
                  <a:pt x="32359" y="7076"/>
                </a:lnTo>
                <a:lnTo>
                  <a:pt x="32359" y="7076"/>
                </a:lnTo>
                <a:lnTo>
                  <a:pt x="32359" y="7076"/>
                </a:lnTo>
                <a:lnTo>
                  <a:pt x="32359" y="7076"/>
                </a:lnTo>
                <a:lnTo>
                  <a:pt x="32359" y="7076"/>
                </a:lnTo>
                <a:lnTo>
                  <a:pt x="32629" y="7076"/>
                </a:lnTo>
                <a:lnTo>
                  <a:pt x="32629" y="7076"/>
                </a:lnTo>
                <a:lnTo>
                  <a:pt x="32629" y="7076"/>
                </a:lnTo>
                <a:lnTo>
                  <a:pt x="32629" y="7076"/>
                </a:lnTo>
                <a:lnTo>
                  <a:pt x="32629" y="7076"/>
                </a:lnTo>
                <a:lnTo>
                  <a:pt x="32898" y="7076"/>
                </a:lnTo>
                <a:lnTo>
                  <a:pt x="32898" y="7076"/>
                </a:lnTo>
                <a:lnTo>
                  <a:pt x="32898" y="6486"/>
                </a:lnTo>
                <a:lnTo>
                  <a:pt x="32898" y="6486"/>
                </a:lnTo>
                <a:lnTo>
                  <a:pt x="33168" y="6486"/>
                </a:lnTo>
                <a:lnTo>
                  <a:pt x="33168" y="6486"/>
                </a:lnTo>
                <a:lnTo>
                  <a:pt x="33168" y="6486"/>
                </a:lnTo>
                <a:lnTo>
                  <a:pt x="33168" y="6486"/>
                </a:lnTo>
                <a:lnTo>
                  <a:pt x="33438" y="6486"/>
                </a:lnTo>
                <a:lnTo>
                  <a:pt x="33438" y="6486"/>
                </a:lnTo>
                <a:lnTo>
                  <a:pt x="33438" y="6486"/>
                </a:lnTo>
                <a:lnTo>
                  <a:pt x="33438" y="6486"/>
                </a:lnTo>
                <a:lnTo>
                  <a:pt x="33438" y="7076"/>
                </a:lnTo>
                <a:lnTo>
                  <a:pt x="33842" y="7076"/>
                </a:lnTo>
                <a:lnTo>
                  <a:pt x="33842" y="7076"/>
                </a:lnTo>
                <a:lnTo>
                  <a:pt x="33842" y="6486"/>
                </a:lnTo>
                <a:lnTo>
                  <a:pt x="33842" y="6486"/>
                </a:lnTo>
                <a:lnTo>
                  <a:pt x="34112" y="6486"/>
                </a:lnTo>
                <a:lnTo>
                  <a:pt x="34112" y="6486"/>
                </a:lnTo>
                <a:lnTo>
                  <a:pt x="34112" y="6486"/>
                </a:lnTo>
                <a:lnTo>
                  <a:pt x="34112" y="6486"/>
                </a:lnTo>
                <a:lnTo>
                  <a:pt x="34112" y="6486"/>
                </a:lnTo>
                <a:lnTo>
                  <a:pt x="34382" y="6486"/>
                </a:lnTo>
                <a:lnTo>
                  <a:pt x="34382" y="6486"/>
                </a:lnTo>
                <a:lnTo>
                  <a:pt x="34382" y="6486"/>
                </a:lnTo>
                <a:lnTo>
                  <a:pt x="34382" y="6486"/>
                </a:lnTo>
                <a:lnTo>
                  <a:pt x="34651" y="6486"/>
                </a:lnTo>
                <a:lnTo>
                  <a:pt x="34651" y="6486"/>
                </a:lnTo>
                <a:lnTo>
                  <a:pt x="34651" y="6486"/>
                </a:lnTo>
                <a:lnTo>
                  <a:pt x="34921" y="6486"/>
                </a:lnTo>
                <a:lnTo>
                  <a:pt x="34921" y="6486"/>
                </a:lnTo>
                <a:lnTo>
                  <a:pt x="34921" y="6486"/>
                </a:lnTo>
                <a:lnTo>
                  <a:pt x="34921" y="6486"/>
                </a:lnTo>
                <a:lnTo>
                  <a:pt x="34921" y="6486"/>
                </a:lnTo>
                <a:lnTo>
                  <a:pt x="35325" y="6486"/>
                </a:lnTo>
                <a:lnTo>
                  <a:pt x="35325" y="6486"/>
                </a:lnTo>
                <a:lnTo>
                  <a:pt x="35325" y="6486"/>
                </a:lnTo>
                <a:lnTo>
                  <a:pt x="35325" y="6486"/>
                </a:lnTo>
                <a:lnTo>
                  <a:pt x="35595" y="6486"/>
                </a:lnTo>
                <a:lnTo>
                  <a:pt x="35595" y="6486"/>
                </a:lnTo>
                <a:lnTo>
                  <a:pt x="35595" y="6486"/>
                </a:lnTo>
                <a:lnTo>
                  <a:pt x="35865" y="6486"/>
                </a:lnTo>
                <a:lnTo>
                  <a:pt x="35865" y="6486"/>
                </a:lnTo>
                <a:lnTo>
                  <a:pt x="35865" y="6486"/>
                </a:lnTo>
                <a:lnTo>
                  <a:pt x="35865" y="6486"/>
                </a:lnTo>
                <a:lnTo>
                  <a:pt x="36134" y="6486"/>
                </a:lnTo>
                <a:lnTo>
                  <a:pt x="36134" y="6486"/>
                </a:lnTo>
                <a:lnTo>
                  <a:pt x="36134" y="6486"/>
                </a:lnTo>
                <a:lnTo>
                  <a:pt x="36134" y="6486"/>
                </a:lnTo>
                <a:lnTo>
                  <a:pt x="36404" y="6486"/>
                </a:lnTo>
                <a:lnTo>
                  <a:pt x="36404" y="6486"/>
                </a:lnTo>
                <a:lnTo>
                  <a:pt x="36404" y="6486"/>
                </a:lnTo>
                <a:lnTo>
                  <a:pt x="36404" y="6486"/>
                </a:lnTo>
                <a:lnTo>
                  <a:pt x="36808" y="6486"/>
                </a:lnTo>
                <a:lnTo>
                  <a:pt x="36808" y="6486"/>
                </a:lnTo>
                <a:lnTo>
                  <a:pt x="36808" y="6486"/>
                </a:lnTo>
                <a:lnTo>
                  <a:pt x="36808" y="6486"/>
                </a:lnTo>
                <a:lnTo>
                  <a:pt x="36808" y="6486"/>
                </a:lnTo>
                <a:lnTo>
                  <a:pt x="37078" y="6486"/>
                </a:lnTo>
                <a:lnTo>
                  <a:pt x="37078" y="6486"/>
                </a:lnTo>
                <a:lnTo>
                  <a:pt x="37078" y="6486"/>
                </a:lnTo>
                <a:lnTo>
                  <a:pt x="37078" y="7076"/>
                </a:lnTo>
                <a:lnTo>
                  <a:pt x="37078" y="7076"/>
                </a:lnTo>
                <a:lnTo>
                  <a:pt x="37348" y="7076"/>
                </a:lnTo>
                <a:lnTo>
                  <a:pt x="37348" y="7076"/>
                </a:lnTo>
                <a:lnTo>
                  <a:pt x="37348" y="7076"/>
                </a:lnTo>
                <a:lnTo>
                  <a:pt x="37348" y="7076"/>
                </a:lnTo>
                <a:lnTo>
                  <a:pt x="37617" y="7076"/>
                </a:lnTo>
                <a:lnTo>
                  <a:pt x="37617" y="7076"/>
                </a:lnTo>
                <a:lnTo>
                  <a:pt x="37617" y="7076"/>
                </a:lnTo>
                <a:lnTo>
                  <a:pt x="37617" y="7076"/>
                </a:lnTo>
                <a:lnTo>
                  <a:pt x="37617" y="7076"/>
                </a:lnTo>
                <a:lnTo>
                  <a:pt x="37617" y="7665"/>
                </a:lnTo>
                <a:lnTo>
                  <a:pt x="37887" y="7665"/>
                </a:lnTo>
                <a:lnTo>
                  <a:pt x="37887" y="7665"/>
                </a:lnTo>
                <a:lnTo>
                  <a:pt x="37887" y="7665"/>
                </a:lnTo>
                <a:lnTo>
                  <a:pt x="37617" y="7665"/>
                </a:lnTo>
                <a:lnTo>
                  <a:pt x="37617" y="8255"/>
                </a:lnTo>
                <a:lnTo>
                  <a:pt x="37887" y="8255"/>
                </a:lnTo>
                <a:lnTo>
                  <a:pt x="37887" y="8255"/>
                </a:lnTo>
                <a:lnTo>
                  <a:pt x="37887" y="8255"/>
                </a:lnTo>
                <a:lnTo>
                  <a:pt x="37887" y="8255"/>
                </a:lnTo>
                <a:lnTo>
                  <a:pt x="37887" y="8255"/>
                </a:lnTo>
                <a:lnTo>
                  <a:pt x="37887" y="8255"/>
                </a:lnTo>
                <a:lnTo>
                  <a:pt x="37887" y="9140"/>
                </a:lnTo>
                <a:lnTo>
                  <a:pt x="37887" y="9140"/>
                </a:lnTo>
                <a:lnTo>
                  <a:pt x="37887" y="9140"/>
                </a:lnTo>
                <a:lnTo>
                  <a:pt x="37887" y="9140"/>
                </a:lnTo>
                <a:lnTo>
                  <a:pt x="37617" y="9140"/>
                </a:lnTo>
                <a:lnTo>
                  <a:pt x="37617" y="9140"/>
                </a:lnTo>
                <a:lnTo>
                  <a:pt x="37617" y="9140"/>
                </a:lnTo>
                <a:lnTo>
                  <a:pt x="37617" y="9140"/>
                </a:lnTo>
                <a:lnTo>
                  <a:pt x="37617" y="9140"/>
                </a:lnTo>
                <a:lnTo>
                  <a:pt x="37617" y="9729"/>
                </a:lnTo>
                <a:lnTo>
                  <a:pt x="37348" y="9729"/>
                </a:lnTo>
                <a:lnTo>
                  <a:pt x="37348" y="9729"/>
                </a:lnTo>
                <a:lnTo>
                  <a:pt x="37348" y="9729"/>
                </a:lnTo>
                <a:lnTo>
                  <a:pt x="37348" y="10319"/>
                </a:lnTo>
                <a:lnTo>
                  <a:pt x="37617" y="10319"/>
                </a:lnTo>
                <a:lnTo>
                  <a:pt x="37617" y="10319"/>
                </a:lnTo>
                <a:lnTo>
                  <a:pt x="37617" y="10319"/>
                </a:lnTo>
                <a:lnTo>
                  <a:pt x="37617" y="10319"/>
                </a:lnTo>
                <a:lnTo>
                  <a:pt x="37617" y="10319"/>
                </a:lnTo>
                <a:lnTo>
                  <a:pt x="37617" y="10319"/>
                </a:lnTo>
                <a:lnTo>
                  <a:pt x="37617" y="10319"/>
                </a:lnTo>
                <a:lnTo>
                  <a:pt x="37887" y="10319"/>
                </a:lnTo>
                <a:lnTo>
                  <a:pt x="37887" y="10319"/>
                </a:lnTo>
                <a:lnTo>
                  <a:pt x="37887" y="9729"/>
                </a:lnTo>
                <a:lnTo>
                  <a:pt x="37617" y="9729"/>
                </a:lnTo>
                <a:lnTo>
                  <a:pt x="37617" y="9729"/>
                </a:lnTo>
                <a:lnTo>
                  <a:pt x="37617" y="9729"/>
                </a:lnTo>
                <a:lnTo>
                  <a:pt x="37887" y="9729"/>
                </a:lnTo>
                <a:lnTo>
                  <a:pt x="37887" y="9729"/>
                </a:lnTo>
                <a:lnTo>
                  <a:pt x="37887" y="9729"/>
                </a:lnTo>
                <a:lnTo>
                  <a:pt x="37887" y="9729"/>
                </a:lnTo>
                <a:lnTo>
                  <a:pt x="38292" y="9729"/>
                </a:lnTo>
                <a:lnTo>
                  <a:pt x="38292" y="9140"/>
                </a:lnTo>
                <a:lnTo>
                  <a:pt x="38292" y="9140"/>
                </a:lnTo>
                <a:lnTo>
                  <a:pt x="38292" y="9140"/>
                </a:lnTo>
                <a:lnTo>
                  <a:pt x="38561" y="9140"/>
                </a:lnTo>
                <a:lnTo>
                  <a:pt x="38561" y="9140"/>
                </a:lnTo>
                <a:lnTo>
                  <a:pt x="38561" y="9140"/>
                </a:lnTo>
                <a:lnTo>
                  <a:pt x="38561" y="9140"/>
                </a:lnTo>
                <a:lnTo>
                  <a:pt x="38561" y="9140"/>
                </a:lnTo>
                <a:lnTo>
                  <a:pt x="38831" y="9140"/>
                </a:lnTo>
                <a:lnTo>
                  <a:pt x="38831" y="9140"/>
                </a:lnTo>
                <a:lnTo>
                  <a:pt x="38831" y="9140"/>
                </a:lnTo>
                <a:lnTo>
                  <a:pt x="38831" y="9140"/>
                </a:lnTo>
                <a:lnTo>
                  <a:pt x="38831" y="9140"/>
                </a:lnTo>
                <a:lnTo>
                  <a:pt x="38831" y="8255"/>
                </a:lnTo>
                <a:lnTo>
                  <a:pt x="39101" y="8255"/>
                </a:lnTo>
                <a:lnTo>
                  <a:pt x="39101" y="8255"/>
                </a:lnTo>
                <a:lnTo>
                  <a:pt x="39101" y="8255"/>
                </a:lnTo>
                <a:lnTo>
                  <a:pt x="38831" y="8255"/>
                </a:lnTo>
                <a:lnTo>
                  <a:pt x="38831" y="8255"/>
                </a:lnTo>
                <a:lnTo>
                  <a:pt x="38831" y="8255"/>
                </a:lnTo>
                <a:lnTo>
                  <a:pt x="38831" y="7665"/>
                </a:lnTo>
                <a:lnTo>
                  <a:pt x="38831" y="7665"/>
                </a:lnTo>
                <a:lnTo>
                  <a:pt x="39101" y="7665"/>
                </a:lnTo>
                <a:lnTo>
                  <a:pt x="39101" y="7665"/>
                </a:lnTo>
                <a:lnTo>
                  <a:pt x="38831" y="7665"/>
                </a:lnTo>
                <a:lnTo>
                  <a:pt x="38831" y="7665"/>
                </a:lnTo>
                <a:lnTo>
                  <a:pt x="38831" y="7665"/>
                </a:lnTo>
                <a:lnTo>
                  <a:pt x="38831" y="7665"/>
                </a:lnTo>
                <a:lnTo>
                  <a:pt x="38561" y="7665"/>
                </a:lnTo>
                <a:lnTo>
                  <a:pt x="38561" y="7665"/>
                </a:lnTo>
                <a:lnTo>
                  <a:pt x="38561" y="7665"/>
                </a:lnTo>
                <a:lnTo>
                  <a:pt x="38561" y="7665"/>
                </a:lnTo>
                <a:lnTo>
                  <a:pt x="38561" y="7665"/>
                </a:lnTo>
                <a:lnTo>
                  <a:pt x="38292" y="7665"/>
                </a:lnTo>
                <a:lnTo>
                  <a:pt x="38292" y="7076"/>
                </a:lnTo>
                <a:lnTo>
                  <a:pt x="38292" y="7076"/>
                </a:lnTo>
                <a:lnTo>
                  <a:pt x="38292" y="7076"/>
                </a:lnTo>
                <a:lnTo>
                  <a:pt x="38292" y="7076"/>
                </a:lnTo>
                <a:lnTo>
                  <a:pt x="37887" y="7076"/>
                </a:lnTo>
                <a:lnTo>
                  <a:pt x="37887" y="7076"/>
                </a:lnTo>
                <a:lnTo>
                  <a:pt x="38292" y="7076"/>
                </a:lnTo>
                <a:lnTo>
                  <a:pt x="38292" y="6486"/>
                </a:lnTo>
                <a:lnTo>
                  <a:pt x="38292" y="6486"/>
                </a:lnTo>
                <a:lnTo>
                  <a:pt x="38292" y="6486"/>
                </a:lnTo>
                <a:lnTo>
                  <a:pt x="38561" y="6486"/>
                </a:lnTo>
                <a:lnTo>
                  <a:pt x="38561" y="6486"/>
                </a:lnTo>
                <a:lnTo>
                  <a:pt x="38561" y="6486"/>
                </a:lnTo>
                <a:lnTo>
                  <a:pt x="38561" y="6486"/>
                </a:lnTo>
                <a:lnTo>
                  <a:pt x="38561" y="6486"/>
                </a:lnTo>
                <a:lnTo>
                  <a:pt x="38831" y="6486"/>
                </a:lnTo>
                <a:lnTo>
                  <a:pt x="38831" y="6486"/>
                </a:lnTo>
                <a:lnTo>
                  <a:pt x="38831" y="6486"/>
                </a:lnTo>
                <a:lnTo>
                  <a:pt x="38831" y="6486"/>
                </a:lnTo>
                <a:lnTo>
                  <a:pt x="39101" y="6486"/>
                </a:lnTo>
                <a:lnTo>
                  <a:pt x="39101" y="6486"/>
                </a:lnTo>
                <a:lnTo>
                  <a:pt x="39101" y="6486"/>
                </a:lnTo>
                <a:lnTo>
                  <a:pt x="39370" y="6486"/>
                </a:lnTo>
                <a:lnTo>
                  <a:pt x="39370" y="6486"/>
                </a:lnTo>
                <a:lnTo>
                  <a:pt x="39370" y="6486"/>
                </a:lnTo>
                <a:lnTo>
                  <a:pt x="39370" y="6486"/>
                </a:lnTo>
                <a:lnTo>
                  <a:pt x="39370" y="6486"/>
                </a:lnTo>
                <a:lnTo>
                  <a:pt x="39775" y="6486"/>
                </a:lnTo>
                <a:lnTo>
                  <a:pt x="39775" y="6486"/>
                </a:lnTo>
                <a:lnTo>
                  <a:pt x="39775" y="6486"/>
                </a:lnTo>
                <a:lnTo>
                  <a:pt x="39775" y="6486"/>
                </a:lnTo>
                <a:lnTo>
                  <a:pt x="39775" y="7076"/>
                </a:lnTo>
                <a:lnTo>
                  <a:pt x="39775" y="7076"/>
                </a:lnTo>
                <a:lnTo>
                  <a:pt x="40044" y="7076"/>
                </a:lnTo>
                <a:lnTo>
                  <a:pt x="40044" y="7076"/>
                </a:lnTo>
                <a:lnTo>
                  <a:pt x="40044" y="7076"/>
                </a:lnTo>
                <a:lnTo>
                  <a:pt x="40314" y="7076"/>
                </a:lnTo>
                <a:lnTo>
                  <a:pt x="40314" y="7076"/>
                </a:lnTo>
                <a:lnTo>
                  <a:pt x="40314" y="7076"/>
                </a:lnTo>
                <a:lnTo>
                  <a:pt x="40314" y="7076"/>
                </a:lnTo>
                <a:lnTo>
                  <a:pt x="40314" y="7076"/>
                </a:lnTo>
                <a:lnTo>
                  <a:pt x="40314" y="6486"/>
                </a:lnTo>
                <a:lnTo>
                  <a:pt x="40314" y="6486"/>
                </a:lnTo>
                <a:lnTo>
                  <a:pt x="40314" y="6486"/>
                </a:lnTo>
                <a:lnTo>
                  <a:pt x="40314" y="6486"/>
                </a:lnTo>
                <a:lnTo>
                  <a:pt x="40584" y="6486"/>
                </a:lnTo>
                <a:lnTo>
                  <a:pt x="40584" y="6486"/>
                </a:lnTo>
                <a:lnTo>
                  <a:pt x="40584" y="6486"/>
                </a:lnTo>
                <a:lnTo>
                  <a:pt x="40584" y="6486"/>
                </a:lnTo>
                <a:lnTo>
                  <a:pt x="40584" y="6486"/>
                </a:lnTo>
                <a:lnTo>
                  <a:pt x="40853" y="6486"/>
                </a:lnTo>
                <a:lnTo>
                  <a:pt x="40853" y="6486"/>
                </a:lnTo>
                <a:lnTo>
                  <a:pt x="40853" y="6486"/>
                </a:lnTo>
                <a:lnTo>
                  <a:pt x="41258" y="6486"/>
                </a:lnTo>
                <a:lnTo>
                  <a:pt x="41258" y="6486"/>
                </a:lnTo>
                <a:lnTo>
                  <a:pt x="41258" y="7076"/>
                </a:lnTo>
                <a:lnTo>
                  <a:pt x="41258" y="7076"/>
                </a:lnTo>
                <a:lnTo>
                  <a:pt x="41258" y="7076"/>
                </a:lnTo>
                <a:lnTo>
                  <a:pt x="41258" y="7076"/>
                </a:lnTo>
                <a:lnTo>
                  <a:pt x="41258" y="7076"/>
                </a:lnTo>
                <a:lnTo>
                  <a:pt x="41258" y="7665"/>
                </a:lnTo>
                <a:lnTo>
                  <a:pt x="41528" y="7665"/>
                </a:lnTo>
                <a:lnTo>
                  <a:pt x="41528" y="7665"/>
                </a:lnTo>
                <a:lnTo>
                  <a:pt x="41528" y="7665"/>
                </a:lnTo>
                <a:lnTo>
                  <a:pt x="41797" y="7665"/>
                </a:lnTo>
                <a:lnTo>
                  <a:pt x="41797" y="7665"/>
                </a:lnTo>
                <a:lnTo>
                  <a:pt x="41797" y="7665"/>
                </a:lnTo>
                <a:lnTo>
                  <a:pt x="41797" y="7665"/>
                </a:lnTo>
                <a:lnTo>
                  <a:pt x="41797" y="7665"/>
                </a:lnTo>
                <a:lnTo>
                  <a:pt x="42067" y="7665"/>
                </a:lnTo>
                <a:lnTo>
                  <a:pt x="42067" y="7665"/>
                </a:lnTo>
                <a:lnTo>
                  <a:pt x="42067" y="7665"/>
                </a:lnTo>
                <a:lnTo>
                  <a:pt x="42067" y="7665"/>
                </a:lnTo>
                <a:lnTo>
                  <a:pt x="42067" y="7665"/>
                </a:lnTo>
                <a:lnTo>
                  <a:pt x="42337" y="7665"/>
                </a:lnTo>
                <a:lnTo>
                  <a:pt x="42337" y="7665"/>
                </a:lnTo>
                <a:lnTo>
                  <a:pt x="42337" y="7665"/>
                </a:lnTo>
                <a:lnTo>
                  <a:pt x="42337" y="8255"/>
                </a:lnTo>
                <a:lnTo>
                  <a:pt x="42741" y="8255"/>
                </a:lnTo>
                <a:lnTo>
                  <a:pt x="42741" y="8255"/>
                </a:lnTo>
                <a:lnTo>
                  <a:pt x="42741" y="8255"/>
                </a:lnTo>
                <a:lnTo>
                  <a:pt x="42741" y="8255"/>
                </a:lnTo>
                <a:lnTo>
                  <a:pt x="42741" y="8255"/>
                </a:lnTo>
                <a:lnTo>
                  <a:pt x="43011" y="8255"/>
                </a:lnTo>
                <a:lnTo>
                  <a:pt x="43011" y="8255"/>
                </a:lnTo>
                <a:lnTo>
                  <a:pt x="43011" y="8255"/>
                </a:lnTo>
                <a:lnTo>
                  <a:pt x="43011" y="8255"/>
                </a:lnTo>
                <a:lnTo>
                  <a:pt x="43280" y="8255"/>
                </a:lnTo>
                <a:lnTo>
                  <a:pt x="43280" y="8255"/>
                </a:lnTo>
                <a:lnTo>
                  <a:pt x="43280" y="8255"/>
                </a:lnTo>
                <a:lnTo>
                  <a:pt x="43550" y="8255"/>
                </a:lnTo>
                <a:lnTo>
                  <a:pt x="43550" y="8255"/>
                </a:lnTo>
                <a:lnTo>
                  <a:pt x="43550" y="8255"/>
                </a:lnTo>
                <a:lnTo>
                  <a:pt x="43550" y="8255"/>
                </a:lnTo>
                <a:lnTo>
                  <a:pt x="43550" y="8255"/>
                </a:lnTo>
                <a:lnTo>
                  <a:pt x="43820" y="8255"/>
                </a:lnTo>
                <a:lnTo>
                  <a:pt x="43820" y="8255"/>
                </a:lnTo>
                <a:lnTo>
                  <a:pt x="43820" y="8255"/>
                </a:lnTo>
                <a:lnTo>
                  <a:pt x="43820" y="8255"/>
                </a:lnTo>
                <a:lnTo>
                  <a:pt x="44224" y="8255"/>
                </a:lnTo>
                <a:lnTo>
                  <a:pt x="44224" y="8255"/>
                </a:lnTo>
                <a:lnTo>
                  <a:pt x="44224" y="8255"/>
                </a:lnTo>
                <a:lnTo>
                  <a:pt x="44494" y="8255"/>
                </a:lnTo>
                <a:lnTo>
                  <a:pt x="44494" y="8255"/>
                </a:lnTo>
                <a:lnTo>
                  <a:pt x="44494" y="8255"/>
                </a:lnTo>
                <a:lnTo>
                  <a:pt x="44494" y="8255"/>
                </a:lnTo>
                <a:lnTo>
                  <a:pt x="44764" y="8255"/>
                </a:lnTo>
                <a:lnTo>
                  <a:pt x="44764" y="8255"/>
                </a:lnTo>
                <a:lnTo>
                  <a:pt x="44764" y="8255"/>
                </a:lnTo>
                <a:lnTo>
                  <a:pt x="44764" y="8255"/>
                </a:lnTo>
                <a:lnTo>
                  <a:pt x="44764" y="8255"/>
                </a:lnTo>
                <a:lnTo>
                  <a:pt x="45033" y="8255"/>
                </a:lnTo>
                <a:lnTo>
                  <a:pt x="45033" y="8255"/>
                </a:lnTo>
                <a:lnTo>
                  <a:pt x="45033" y="8255"/>
                </a:lnTo>
                <a:lnTo>
                  <a:pt x="45033" y="8255"/>
                </a:lnTo>
                <a:lnTo>
                  <a:pt x="45303" y="8255"/>
                </a:lnTo>
                <a:lnTo>
                  <a:pt x="45303" y="8255"/>
                </a:lnTo>
                <a:lnTo>
                  <a:pt x="45303" y="8255"/>
                </a:lnTo>
                <a:lnTo>
                  <a:pt x="45303" y="8255"/>
                </a:lnTo>
                <a:lnTo>
                  <a:pt x="45707" y="8255"/>
                </a:lnTo>
                <a:lnTo>
                  <a:pt x="45707" y="8255"/>
                </a:lnTo>
                <a:lnTo>
                  <a:pt x="45303" y="8255"/>
                </a:lnTo>
                <a:lnTo>
                  <a:pt x="45303" y="8255"/>
                </a:lnTo>
                <a:lnTo>
                  <a:pt x="45303" y="8255"/>
                </a:lnTo>
                <a:lnTo>
                  <a:pt x="45303" y="8255"/>
                </a:lnTo>
                <a:lnTo>
                  <a:pt x="45033" y="8255"/>
                </a:lnTo>
                <a:lnTo>
                  <a:pt x="45033" y="8255"/>
                </a:lnTo>
                <a:lnTo>
                  <a:pt x="45033" y="8255"/>
                </a:lnTo>
                <a:lnTo>
                  <a:pt x="45033" y="8255"/>
                </a:lnTo>
                <a:lnTo>
                  <a:pt x="44764" y="8255"/>
                </a:lnTo>
                <a:lnTo>
                  <a:pt x="44764" y="8255"/>
                </a:lnTo>
                <a:lnTo>
                  <a:pt x="44764" y="8255"/>
                </a:lnTo>
                <a:lnTo>
                  <a:pt x="44764" y="8255"/>
                </a:lnTo>
                <a:lnTo>
                  <a:pt x="44494" y="8255"/>
                </a:lnTo>
                <a:lnTo>
                  <a:pt x="44494" y="8255"/>
                </a:lnTo>
                <a:lnTo>
                  <a:pt x="44494" y="7665"/>
                </a:lnTo>
                <a:lnTo>
                  <a:pt x="44494" y="7665"/>
                </a:lnTo>
                <a:lnTo>
                  <a:pt x="44494" y="7665"/>
                </a:lnTo>
                <a:lnTo>
                  <a:pt x="44224" y="7665"/>
                </a:lnTo>
                <a:lnTo>
                  <a:pt x="44224" y="7665"/>
                </a:lnTo>
                <a:lnTo>
                  <a:pt x="44224" y="7665"/>
                </a:lnTo>
                <a:lnTo>
                  <a:pt x="44224" y="7665"/>
                </a:lnTo>
                <a:lnTo>
                  <a:pt x="43820" y="7665"/>
                </a:lnTo>
                <a:lnTo>
                  <a:pt x="43820" y="7665"/>
                </a:lnTo>
                <a:lnTo>
                  <a:pt x="43820" y="7665"/>
                </a:lnTo>
                <a:lnTo>
                  <a:pt x="43820" y="7665"/>
                </a:lnTo>
                <a:lnTo>
                  <a:pt x="43820" y="7665"/>
                </a:lnTo>
                <a:lnTo>
                  <a:pt x="43550" y="7665"/>
                </a:lnTo>
                <a:lnTo>
                  <a:pt x="43550" y="7665"/>
                </a:lnTo>
                <a:lnTo>
                  <a:pt x="43550" y="7665"/>
                </a:lnTo>
                <a:lnTo>
                  <a:pt x="43550" y="7665"/>
                </a:lnTo>
                <a:lnTo>
                  <a:pt x="43550" y="7076"/>
                </a:lnTo>
                <a:lnTo>
                  <a:pt x="43280" y="7076"/>
                </a:lnTo>
                <a:lnTo>
                  <a:pt x="43280" y="7076"/>
                </a:lnTo>
                <a:lnTo>
                  <a:pt x="43280" y="7076"/>
                </a:lnTo>
                <a:lnTo>
                  <a:pt x="43280" y="7076"/>
                </a:lnTo>
                <a:lnTo>
                  <a:pt x="43011" y="7076"/>
                </a:lnTo>
                <a:lnTo>
                  <a:pt x="43011" y="7076"/>
                </a:lnTo>
                <a:lnTo>
                  <a:pt x="43011" y="6486"/>
                </a:lnTo>
                <a:lnTo>
                  <a:pt x="43011" y="6486"/>
                </a:lnTo>
                <a:lnTo>
                  <a:pt x="43011" y="6486"/>
                </a:lnTo>
                <a:lnTo>
                  <a:pt x="43011" y="6486"/>
                </a:lnTo>
                <a:lnTo>
                  <a:pt x="43011" y="6486"/>
                </a:lnTo>
                <a:lnTo>
                  <a:pt x="43011" y="6486"/>
                </a:lnTo>
                <a:lnTo>
                  <a:pt x="42741" y="6486"/>
                </a:lnTo>
                <a:lnTo>
                  <a:pt x="42741" y="6486"/>
                </a:lnTo>
                <a:lnTo>
                  <a:pt x="42741" y="5896"/>
                </a:lnTo>
                <a:lnTo>
                  <a:pt x="42741" y="5896"/>
                </a:lnTo>
                <a:lnTo>
                  <a:pt x="42741" y="5896"/>
                </a:lnTo>
                <a:lnTo>
                  <a:pt x="42741" y="5896"/>
                </a:lnTo>
                <a:lnTo>
                  <a:pt x="42337" y="5896"/>
                </a:lnTo>
                <a:lnTo>
                  <a:pt x="42337" y="5896"/>
                </a:lnTo>
                <a:lnTo>
                  <a:pt x="42337" y="5012"/>
                </a:lnTo>
                <a:lnTo>
                  <a:pt x="42741" y="5012"/>
                </a:lnTo>
                <a:lnTo>
                  <a:pt x="42741" y="5012"/>
                </a:lnTo>
                <a:lnTo>
                  <a:pt x="42741" y="5012"/>
                </a:lnTo>
                <a:lnTo>
                  <a:pt x="42741" y="5012"/>
                </a:lnTo>
                <a:lnTo>
                  <a:pt x="43011" y="5012"/>
                </a:lnTo>
                <a:lnTo>
                  <a:pt x="43011" y="5012"/>
                </a:lnTo>
                <a:lnTo>
                  <a:pt x="43011" y="5012"/>
                </a:lnTo>
                <a:lnTo>
                  <a:pt x="43011" y="5012"/>
                </a:lnTo>
                <a:lnTo>
                  <a:pt x="43280" y="5012"/>
                </a:lnTo>
                <a:lnTo>
                  <a:pt x="43280" y="5012"/>
                </a:lnTo>
                <a:lnTo>
                  <a:pt x="43280" y="5012"/>
                </a:lnTo>
                <a:lnTo>
                  <a:pt x="43550" y="5012"/>
                </a:lnTo>
                <a:lnTo>
                  <a:pt x="43550" y="5012"/>
                </a:lnTo>
                <a:lnTo>
                  <a:pt x="43550" y="5012"/>
                </a:lnTo>
                <a:lnTo>
                  <a:pt x="43550" y="5012"/>
                </a:lnTo>
                <a:lnTo>
                  <a:pt x="43820" y="5012"/>
                </a:lnTo>
                <a:lnTo>
                  <a:pt x="43820" y="5012"/>
                </a:lnTo>
                <a:lnTo>
                  <a:pt x="43820" y="5012"/>
                </a:lnTo>
                <a:lnTo>
                  <a:pt x="43820" y="5012"/>
                </a:lnTo>
                <a:lnTo>
                  <a:pt x="44224" y="5012"/>
                </a:lnTo>
                <a:lnTo>
                  <a:pt x="44224" y="5012"/>
                </a:lnTo>
                <a:lnTo>
                  <a:pt x="44224" y="5012"/>
                </a:lnTo>
                <a:lnTo>
                  <a:pt x="44494" y="5012"/>
                </a:lnTo>
                <a:lnTo>
                  <a:pt x="44494" y="5012"/>
                </a:lnTo>
                <a:lnTo>
                  <a:pt x="44494" y="5012"/>
                </a:lnTo>
                <a:lnTo>
                  <a:pt x="44494" y="5012"/>
                </a:lnTo>
                <a:lnTo>
                  <a:pt x="44764" y="5012"/>
                </a:lnTo>
                <a:lnTo>
                  <a:pt x="44764" y="5012"/>
                </a:lnTo>
                <a:lnTo>
                  <a:pt x="44764" y="5012"/>
                </a:lnTo>
                <a:lnTo>
                  <a:pt x="44764" y="5012"/>
                </a:lnTo>
                <a:lnTo>
                  <a:pt x="45033" y="5012"/>
                </a:lnTo>
                <a:lnTo>
                  <a:pt x="45033" y="5012"/>
                </a:lnTo>
                <a:lnTo>
                  <a:pt x="45033" y="5012"/>
                </a:lnTo>
                <a:lnTo>
                  <a:pt x="45303" y="5012"/>
                </a:lnTo>
                <a:lnTo>
                  <a:pt x="45303" y="5012"/>
                </a:lnTo>
                <a:lnTo>
                  <a:pt x="45303" y="5012"/>
                </a:lnTo>
                <a:lnTo>
                  <a:pt x="45303" y="5012"/>
                </a:lnTo>
                <a:lnTo>
                  <a:pt x="45707" y="5012"/>
                </a:lnTo>
                <a:lnTo>
                  <a:pt x="45707" y="5012"/>
                </a:lnTo>
                <a:lnTo>
                  <a:pt x="45707" y="5012"/>
                </a:lnTo>
                <a:lnTo>
                  <a:pt x="45707" y="5896"/>
                </a:lnTo>
                <a:lnTo>
                  <a:pt x="45707" y="5896"/>
                </a:lnTo>
                <a:lnTo>
                  <a:pt x="45977" y="5896"/>
                </a:lnTo>
                <a:lnTo>
                  <a:pt x="45977" y="5896"/>
                </a:lnTo>
                <a:lnTo>
                  <a:pt x="45977" y="5896"/>
                </a:lnTo>
                <a:lnTo>
                  <a:pt x="46247" y="5896"/>
                </a:lnTo>
                <a:lnTo>
                  <a:pt x="46247" y="5896"/>
                </a:lnTo>
                <a:lnTo>
                  <a:pt x="46247" y="5896"/>
                </a:lnTo>
                <a:lnTo>
                  <a:pt x="46247" y="5896"/>
                </a:lnTo>
                <a:lnTo>
                  <a:pt x="46516" y="5896"/>
                </a:lnTo>
                <a:lnTo>
                  <a:pt x="46516" y="5896"/>
                </a:lnTo>
                <a:lnTo>
                  <a:pt x="46516" y="5896"/>
                </a:lnTo>
                <a:lnTo>
                  <a:pt x="46516" y="5896"/>
                </a:lnTo>
                <a:lnTo>
                  <a:pt x="46516" y="5896"/>
                </a:lnTo>
                <a:lnTo>
                  <a:pt x="46786" y="5896"/>
                </a:lnTo>
                <a:lnTo>
                  <a:pt x="46786" y="5896"/>
                </a:lnTo>
                <a:lnTo>
                  <a:pt x="46786" y="5896"/>
                </a:lnTo>
                <a:lnTo>
                  <a:pt x="47191" y="5896"/>
                </a:lnTo>
                <a:lnTo>
                  <a:pt x="47191" y="5896"/>
                </a:lnTo>
                <a:lnTo>
                  <a:pt x="47191" y="5896"/>
                </a:lnTo>
                <a:lnTo>
                  <a:pt x="47191" y="5896"/>
                </a:lnTo>
                <a:lnTo>
                  <a:pt x="47191" y="6486"/>
                </a:lnTo>
                <a:lnTo>
                  <a:pt x="47191" y="6486"/>
                </a:lnTo>
                <a:lnTo>
                  <a:pt x="47460" y="6486"/>
                </a:lnTo>
                <a:lnTo>
                  <a:pt x="47460" y="6486"/>
                </a:lnTo>
                <a:lnTo>
                  <a:pt x="47460" y="6486"/>
                </a:lnTo>
                <a:lnTo>
                  <a:pt x="47460" y="6486"/>
                </a:lnTo>
                <a:lnTo>
                  <a:pt x="47460" y="6486"/>
                </a:lnTo>
                <a:lnTo>
                  <a:pt x="47730" y="6486"/>
                </a:lnTo>
                <a:lnTo>
                  <a:pt x="47730" y="6486"/>
                </a:lnTo>
                <a:lnTo>
                  <a:pt x="47730" y="6486"/>
                </a:lnTo>
                <a:lnTo>
                  <a:pt x="48000" y="6486"/>
                </a:lnTo>
                <a:lnTo>
                  <a:pt x="48000" y="6486"/>
                </a:lnTo>
                <a:lnTo>
                  <a:pt x="48000" y="6486"/>
                </a:lnTo>
                <a:lnTo>
                  <a:pt x="48000" y="6486"/>
                </a:lnTo>
                <a:lnTo>
                  <a:pt x="48269" y="6486"/>
                </a:lnTo>
                <a:lnTo>
                  <a:pt x="48269" y="6486"/>
                </a:lnTo>
                <a:lnTo>
                  <a:pt x="48269" y="6486"/>
                </a:lnTo>
                <a:lnTo>
                  <a:pt x="48269" y="6486"/>
                </a:lnTo>
                <a:lnTo>
                  <a:pt x="48269" y="6486"/>
                </a:lnTo>
                <a:lnTo>
                  <a:pt x="48674" y="6486"/>
                </a:lnTo>
                <a:lnTo>
                  <a:pt x="48674" y="6486"/>
                </a:lnTo>
                <a:lnTo>
                  <a:pt x="48674" y="6486"/>
                </a:lnTo>
                <a:lnTo>
                  <a:pt x="48943" y="6486"/>
                </a:lnTo>
                <a:lnTo>
                  <a:pt x="48943" y="6486"/>
                </a:lnTo>
                <a:lnTo>
                  <a:pt x="48943" y="6486"/>
                </a:lnTo>
                <a:lnTo>
                  <a:pt x="48943" y="6486"/>
                </a:lnTo>
                <a:lnTo>
                  <a:pt x="49213" y="6486"/>
                </a:lnTo>
                <a:lnTo>
                  <a:pt x="49213" y="7076"/>
                </a:lnTo>
                <a:lnTo>
                  <a:pt x="49213" y="7076"/>
                </a:lnTo>
                <a:lnTo>
                  <a:pt x="49213" y="7076"/>
                </a:lnTo>
                <a:lnTo>
                  <a:pt x="49213" y="7076"/>
                </a:lnTo>
                <a:lnTo>
                  <a:pt x="49483" y="7076"/>
                </a:lnTo>
                <a:lnTo>
                  <a:pt x="49483" y="7076"/>
                </a:lnTo>
                <a:lnTo>
                  <a:pt x="49483" y="7076"/>
                </a:lnTo>
                <a:lnTo>
                  <a:pt x="49483" y="7076"/>
                </a:lnTo>
                <a:lnTo>
                  <a:pt x="49752" y="7076"/>
                </a:lnTo>
                <a:lnTo>
                  <a:pt x="49752" y="7076"/>
                </a:lnTo>
                <a:lnTo>
                  <a:pt x="49752" y="7076"/>
                </a:lnTo>
                <a:lnTo>
                  <a:pt x="49752" y="7076"/>
                </a:lnTo>
                <a:lnTo>
                  <a:pt x="50157" y="7076"/>
                </a:lnTo>
                <a:lnTo>
                  <a:pt x="50157" y="7076"/>
                </a:lnTo>
                <a:lnTo>
                  <a:pt x="50157" y="7076"/>
                </a:lnTo>
                <a:lnTo>
                  <a:pt x="50157" y="7076"/>
                </a:lnTo>
                <a:lnTo>
                  <a:pt x="50157" y="7076"/>
                </a:lnTo>
                <a:lnTo>
                  <a:pt x="50426" y="7076"/>
                </a:lnTo>
                <a:lnTo>
                  <a:pt x="50426" y="7076"/>
                </a:lnTo>
                <a:lnTo>
                  <a:pt x="50426" y="7076"/>
                </a:lnTo>
                <a:lnTo>
                  <a:pt x="50696" y="7076"/>
                </a:lnTo>
                <a:lnTo>
                  <a:pt x="50696" y="7076"/>
                </a:lnTo>
                <a:lnTo>
                  <a:pt x="50696" y="7076"/>
                </a:lnTo>
                <a:lnTo>
                  <a:pt x="50696" y="7076"/>
                </a:lnTo>
                <a:lnTo>
                  <a:pt x="50966" y="7076"/>
                </a:lnTo>
                <a:lnTo>
                  <a:pt x="50966" y="7076"/>
                </a:lnTo>
                <a:lnTo>
                  <a:pt x="50966" y="7076"/>
                </a:lnTo>
                <a:lnTo>
                  <a:pt x="50966" y="7076"/>
                </a:lnTo>
                <a:lnTo>
                  <a:pt x="50966" y="7665"/>
                </a:lnTo>
                <a:lnTo>
                  <a:pt x="51235" y="7665"/>
                </a:lnTo>
                <a:lnTo>
                  <a:pt x="51235" y="7665"/>
                </a:lnTo>
                <a:lnTo>
                  <a:pt x="51235" y="7665"/>
                </a:lnTo>
                <a:lnTo>
                  <a:pt x="51640" y="7665"/>
                </a:lnTo>
                <a:lnTo>
                  <a:pt x="51640" y="7665"/>
                </a:lnTo>
                <a:lnTo>
                  <a:pt x="51640" y="7665"/>
                </a:lnTo>
                <a:lnTo>
                  <a:pt x="51640" y="7665"/>
                </a:lnTo>
                <a:lnTo>
                  <a:pt x="51910" y="7665"/>
                </a:lnTo>
                <a:lnTo>
                  <a:pt x="51910" y="7665"/>
                </a:lnTo>
                <a:lnTo>
                  <a:pt x="51910" y="7665"/>
                </a:lnTo>
                <a:lnTo>
                  <a:pt x="52179" y="7665"/>
                </a:lnTo>
                <a:lnTo>
                  <a:pt x="52179" y="7665"/>
                </a:lnTo>
                <a:lnTo>
                  <a:pt x="52179" y="7665"/>
                </a:lnTo>
                <a:lnTo>
                  <a:pt x="52179" y="7665"/>
                </a:lnTo>
                <a:lnTo>
                  <a:pt x="52179" y="7665"/>
                </a:lnTo>
                <a:lnTo>
                  <a:pt x="52449" y="7665"/>
                </a:lnTo>
                <a:lnTo>
                  <a:pt x="52449" y="7665"/>
                </a:lnTo>
                <a:lnTo>
                  <a:pt x="52449" y="7665"/>
                </a:lnTo>
                <a:lnTo>
                  <a:pt x="52449" y="7665"/>
                </a:lnTo>
                <a:lnTo>
                  <a:pt x="52449" y="8255"/>
                </a:lnTo>
                <a:lnTo>
                  <a:pt x="52449" y="8255"/>
                </a:lnTo>
                <a:lnTo>
                  <a:pt x="52719" y="8255"/>
                </a:lnTo>
                <a:lnTo>
                  <a:pt x="52719" y="8255"/>
                </a:lnTo>
                <a:lnTo>
                  <a:pt x="52719" y="8255"/>
                </a:lnTo>
                <a:lnTo>
                  <a:pt x="52719" y="8255"/>
                </a:lnTo>
                <a:lnTo>
                  <a:pt x="53123" y="8255"/>
                </a:lnTo>
                <a:lnTo>
                  <a:pt x="53123" y="8255"/>
                </a:lnTo>
                <a:lnTo>
                  <a:pt x="53123" y="8255"/>
                </a:lnTo>
                <a:lnTo>
                  <a:pt x="53123" y="8255"/>
                </a:lnTo>
                <a:lnTo>
                  <a:pt x="53123" y="8255"/>
                </a:lnTo>
                <a:lnTo>
                  <a:pt x="53393" y="8255"/>
                </a:lnTo>
                <a:lnTo>
                  <a:pt x="53393" y="8255"/>
                </a:lnTo>
                <a:lnTo>
                  <a:pt x="53393" y="8255"/>
                </a:lnTo>
                <a:lnTo>
                  <a:pt x="53393" y="8255"/>
                </a:lnTo>
                <a:lnTo>
                  <a:pt x="53662" y="8255"/>
                </a:lnTo>
                <a:lnTo>
                  <a:pt x="53662" y="8255"/>
                </a:lnTo>
                <a:lnTo>
                  <a:pt x="53662" y="8255"/>
                </a:lnTo>
                <a:lnTo>
                  <a:pt x="53662" y="8255"/>
                </a:lnTo>
                <a:lnTo>
                  <a:pt x="53932" y="8255"/>
                </a:lnTo>
                <a:lnTo>
                  <a:pt x="53932" y="9140"/>
                </a:lnTo>
                <a:lnTo>
                  <a:pt x="53932" y="9140"/>
                </a:lnTo>
                <a:lnTo>
                  <a:pt x="53932" y="9140"/>
                </a:lnTo>
                <a:lnTo>
                  <a:pt x="53932" y="9140"/>
                </a:lnTo>
                <a:lnTo>
                  <a:pt x="54202" y="9140"/>
                </a:lnTo>
                <a:lnTo>
                  <a:pt x="54202" y="9140"/>
                </a:lnTo>
                <a:lnTo>
                  <a:pt x="54202" y="9140"/>
                </a:lnTo>
                <a:lnTo>
                  <a:pt x="54202" y="9140"/>
                </a:lnTo>
                <a:lnTo>
                  <a:pt x="54202" y="9140"/>
                </a:lnTo>
                <a:lnTo>
                  <a:pt x="54606" y="9140"/>
                </a:lnTo>
                <a:lnTo>
                  <a:pt x="54606" y="9140"/>
                </a:lnTo>
                <a:lnTo>
                  <a:pt x="54606" y="9140"/>
                </a:lnTo>
                <a:lnTo>
                  <a:pt x="54876" y="9140"/>
                </a:lnTo>
                <a:lnTo>
                  <a:pt x="54876" y="9140"/>
                </a:lnTo>
                <a:lnTo>
                  <a:pt x="54876" y="9140"/>
                </a:lnTo>
                <a:lnTo>
                  <a:pt x="54876" y="9140"/>
                </a:lnTo>
                <a:lnTo>
                  <a:pt x="55146" y="9140"/>
                </a:lnTo>
                <a:lnTo>
                  <a:pt x="55146" y="9140"/>
                </a:lnTo>
                <a:lnTo>
                  <a:pt x="55146" y="9140"/>
                </a:lnTo>
                <a:lnTo>
                  <a:pt x="55146" y="9140"/>
                </a:lnTo>
                <a:lnTo>
                  <a:pt x="55415" y="9140"/>
                </a:lnTo>
                <a:lnTo>
                  <a:pt x="55415" y="9140"/>
                </a:lnTo>
                <a:lnTo>
                  <a:pt x="55415" y="9140"/>
                </a:lnTo>
                <a:lnTo>
                  <a:pt x="55415" y="9140"/>
                </a:lnTo>
                <a:lnTo>
                  <a:pt x="55415" y="8255"/>
                </a:lnTo>
                <a:lnTo>
                  <a:pt x="55415" y="8255"/>
                </a:lnTo>
                <a:lnTo>
                  <a:pt x="55415" y="8255"/>
                </a:lnTo>
                <a:lnTo>
                  <a:pt x="55146" y="8255"/>
                </a:lnTo>
                <a:lnTo>
                  <a:pt x="55146" y="8255"/>
                </a:lnTo>
                <a:lnTo>
                  <a:pt x="55146" y="8255"/>
                </a:lnTo>
                <a:lnTo>
                  <a:pt x="55146" y="8255"/>
                </a:lnTo>
                <a:lnTo>
                  <a:pt x="55146" y="8255"/>
                </a:lnTo>
                <a:lnTo>
                  <a:pt x="54876" y="8255"/>
                </a:lnTo>
                <a:lnTo>
                  <a:pt x="54876" y="8255"/>
                </a:lnTo>
                <a:lnTo>
                  <a:pt x="54876" y="8255"/>
                </a:lnTo>
                <a:lnTo>
                  <a:pt x="54876" y="8255"/>
                </a:lnTo>
                <a:lnTo>
                  <a:pt x="54876" y="8255"/>
                </a:lnTo>
                <a:lnTo>
                  <a:pt x="54606" y="8255"/>
                </a:lnTo>
                <a:lnTo>
                  <a:pt x="54606" y="8255"/>
                </a:lnTo>
                <a:lnTo>
                  <a:pt x="54606" y="8255"/>
                </a:lnTo>
                <a:lnTo>
                  <a:pt x="54606" y="7665"/>
                </a:lnTo>
                <a:lnTo>
                  <a:pt x="54606" y="7665"/>
                </a:lnTo>
                <a:lnTo>
                  <a:pt x="54202" y="7665"/>
                </a:lnTo>
                <a:lnTo>
                  <a:pt x="54202" y="7665"/>
                </a:lnTo>
                <a:lnTo>
                  <a:pt x="54202" y="7665"/>
                </a:lnTo>
                <a:lnTo>
                  <a:pt x="54202" y="7665"/>
                </a:lnTo>
                <a:lnTo>
                  <a:pt x="54202" y="7665"/>
                </a:lnTo>
                <a:lnTo>
                  <a:pt x="53932" y="7665"/>
                </a:lnTo>
                <a:lnTo>
                  <a:pt x="53932" y="7665"/>
                </a:lnTo>
                <a:lnTo>
                  <a:pt x="53932" y="7665"/>
                </a:lnTo>
                <a:lnTo>
                  <a:pt x="53932" y="7665"/>
                </a:lnTo>
                <a:lnTo>
                  <a:pt x="53932" y="7665"/>
                </a:lnTo>
                <a:lnTo>
                  <a:pt x="53932" y="7076"/>
                </a:lnTo>
                <a:lnTo>
                  <a:pt x="53662" y="7076"/>
                </a:lnTo>
                <a:lnTo>
                  <a:pt x="53662" y="7076"/>
                </a:lnTo>
                <a:lnTo>
                  <a:pt x="53662" y="7076"/>
                </a:lnTo>
                <a:lnTo>
                  <a:pt x="53393" y="7076"/>
                </a:lnTo>
                <a:lnTo>
                  <a:pt x="53393" y="7076"/>
                </a:lnTo>
                <a:lnTo>
                  <a:pt x="53393" y="7076"/>
                </a:lnTo>
                <a:lnTo>
                  <a:pt x="53393" y="7076"/>
                </a:lnTo>
                <a:lnTo>
                  <a:pt x="53393" y="7076"/>
                </a:lnTo>
                <a:lnTo>
                  <a:pt x="53123" y="7076"/>
                </a:lnTo>
                <a:lnTo>
                  <a:pt x="53123" y="7076"/>
                </a:lnTo>
                <a:lnTo>
                  <a:pt x="53123" y="7076"/>
                </a:lnTo>
                <a:lnTo>
                  <a:pt x="53123" y="7076"/>
                </a:lnTo>
                <a:lnTo>
                  <a:pt x="52719" y="7076"/>
                </a:lnTo>
                <a:lnTo>
                  <a:pt x="52719" y="7076"/>
                </a:lnTo>
                <a:lnTo>
                  <a:pt x="52719" y="7076"/>
                </a:lnTo>
                <a:lnTo>
                  <a:pt x="52449" y="7076"/>
                </a:lnTo>
                <a:lnTo>
                  <a:pt x="52449" y="7076"/>
                </a:lnTo>
                <a:lnTo>
                  <a:pt x="52449" y="7076"/>
                </a:lnTo>
                <a:lnTo>
                  <a:pt x="52449" y="7076"/>
                </a:lnTo>
                <a:lnTo>
                  <a:pt x="52449" y="7076"/>
                </a:lnTo>
                <a:lnTo>
                  <a:pt x="52179" y="7076"/>
                </a:lnTo>
                <a:lnTo>
                  <a:pt x="52179" y="7076"/>
                </a:lnTo>
                <a:lnTo>
                  <a:pt x="52179" y="7076"/>
                </a:lnTo>
                <a:lnTo>
                  <a:pt x="52179" y="7076"/>
                </a:lnTo>
                <a:lnTo>
                  <a:pt x="51910" y="7076"/>
                </a:lnTo>
                <a:lnTo>
                  <a:pt x="51910" y="7076"/>
                </a:lnTo>
                <a:lnTo>
                  <a:pt x="51910" y="6486"/>
                </a:lnTo>
                <a:lnTo>
                  <a:pt x="51910" y="6486"/>
                </a:lnTo>
                <a:lnTo>
                  <a:pt x="51640" y="6486"/>
                </a:lnTo>
                <a:lnTo>
                  <a:pt x="51640" y="6486"/>
                </a:lnTo>
                <a:lnTo>
                  <a:pt x="51640" y="6486"/>
                </a:lnTo>
                <a:lnTo>
                  <a:pt x="51640" y="6486"/>
                </a:lnTo>
                <a:lnTo>
                  <a:pt x="51235" y="6486"/>
                </a:lnTo>
                <a:lnTo>
                  <a:pt x="51235" y="6486"/>
                </a:lnTo>
                <a:lnTo>
                  <a:pt x="51235" y="6486"/>
                </a:lnTo>
                <a:lnTo>
                  <a:pt x="51235" y="6486"/>
                </a:lnTo>
                <a:lnTo>
                  <a:pt x="50966" y="6486"/>
                </a:lnTo>
                <a:lnTo>
                  <a:pt x="50966" y="6486"/>
                </a:lnTo>
                <a:lnTo>
                  <a:pt x="50966" y="6486"/>
                </a:lnTo>
                <a:lnTo>
                  <a:pt x="50966" y="6486"/>
                </a:lnTo>
                <a:lnTo>
                  <a:pt x="50696" y="6486"/>
                </a:lnTo>
                <a:lnTo>
                  <a:pt x="50696" y="6486"/>
                </a:lnTo>
                <a:lnTo>
                  <a:pt x="50696" y="6486"/>
                </a:lnTo>
                <a:lnTo>
                  <a:pt x="50696" y="6486"/>
                </a:lnTo>
                <a:lnTo>
                  <a:pt x="50696" y="6486"/>
                </a:lnTo>
                <a:lnTo>
                  <a:pt x="50696" y="5896"/>
                </a:lnTo>
                <a:lnTo>
                  <a:pt x="50426" y="5896"/>
                </a:lnTo>
                <a:lnTo>
                  <a:pt x="50426" y="5896"/>
                </a:lnTo>
                <a:lnTo>
                  <a:pt x="50426" y="5896"/>
                </a:lnTo>
                <a:lnTo>
                  <a:pt x="50426" y="5896"/>
                </a:lnTo>
                <a:lnTo>
                  <a:pt x="50157" y="5896"/>
                </a:lnTo>
                <a:lnTo>
                  <a:pt x="50157" y="5896"/>
                </a:lnTo>
                <a:lnTo>
                  <a:pt x="50157" y="5896"/>
                </a:lnTo>
                <a:lnTo>
                  <a:pt x="50157" y="5896"/>
                </a:lnTo>
                <a:lnTo>
                  <a:pt x="50157" y="5896"/>
                </a:lnTo>
                <a:lnTo>
                  <a:pt x="49752" y="5896"/>
                </a:lnTo>
                <a:lnTo>
                  <a:pt x="49752" y="5896"/>
                </a:lnTo>
                <a:lnTo>
                  <a:pt x="49752" y="5012"/>
                </a:lnTo>
                <a:lnTo>
                  <a:pt x="49752" y="5012"/>
                </a:lnTo>
                <a:lnTo>
                  <a:pt x="49752" y="5012"/>
                </a:lnTo>
                <a:lnTo>
                  <a:pt x="49483" y="5012"/>
                </a:lnTo>
                <a:lnTo>
                  <a:pt x="49483" y="5012"/>
                </a:lnTo>
                <a:lnTo>
                  <a:pt x="49483" y="5012"/>
                </a:lnTo>
                <a:lnTo>
                  <a:pt x="49483" y="5012"/>
                </a:lnTo>
                <a:lnTo>
                  <a:pt x="49213" y="5012"/>
                </a:lnTo>
                <a:lnTo>
                  <a:pt x="49213" y="5012"/>
                </a:lnTo>
                <a:lnTo>
                  <a:pt x="49213" y="5012"/>
                </a:lnTo>
                <a:lnTo>
                  <a:pt x="49213" y="5012"/>
                </a:lnTo>
                <a:lnTo>
                  <a:pt x="49213" y="4422"/>
                </a:lnTo>
                <a:lnTo>
                  <a:pt x="49213" y="4422"/>
                </a:lnTo>
                <a:lnTo>
                  <a:pt x="49213" y="4422"/>
                </a:lnTo>
                <a:lnTo>
                  <a:pt x="49483" y="4422"/>
                </a:lnTo>
                <a:lnTo>
                  <a:pt x="49483" y="4422"/>
                </a:lnTo>
                <a:lnTo>
                  <a:pt x="49483" y="4422"/>
                </a:lnTo>
                <a:lnTo>
                  <a:pt x="49752" y="4422"/>
                </a:lnTo>
                <a:lnTo>
                  <a:pt x="49752" y="4422"/>
                </a:lnTo>
                <a:lnTo>
                  <a:pt x="49752" y="4422"/>
                </a:lnTo>
                <a:lnTo>
                  <a:pt x="49752" y="4422"/>
                </a:lnTo>
                <a:lnTo>
                  <a:pt x="50157" y="4422"/>
                </a:lnTo>
                <a:lnTo>
                  <a:pt x="50157" y="4422"/>
                </a:lnTo>
                <a:lnTo>
                  <a:pt x="50157" y="4422"/>
                </a:lnTo>
                <a:lnTo>
                  <a:pt x="50157" y="4422"/>
                </a:lnTo>
                <a:lnTo>
                  <a:pt x="50426" y="4422"/>
                </a:lnTo>
                <a:lnTo>
                  <a:pt x="50426" y="4422"/>
                </a:lnTo>
                <a:lnTo>
                  <a:pt x="50426" y="4422"/>
                </a:lnTo>
                <a:lnTo>
                  <a:pt x="50696" y="4422"/>
                </a:lnTo>
                <a:lnTo>
                  <a:pt x="50696" y="4422"/>
                </a:lnTo>
                <a:lnTo>
                  <a:pt x="50696" y="4422"/>
                </a:lnTo>
                <a:lnTo>
                  <a:pt x="50696" y="4422"/>
                </a:lnTo>
                <a:lnTo>
                  <a:pt x="50696" y="4422"/>
                </a:lnTo>
                <a:lnTo>
                  <a:pt x="50966" y="4422"/>
                </a:lnTo>
                <a:lnTo>
                  <a:pt x="50966" y="4422"/>
                </a:lnTo>
                <a:lnTo>
                  <a:pt x="50966" y="4422"/>
                </a:lnTo>
                <a:lnTo>
                  <a:pt x="50966" y="4422"/>
                </a:lnTo>
                <a:lnTo>
                  <a:pt x="51235" y="4422"/>
                </a:lnTo>
                <a:lnTo>
                  <a:pt x="51235" y="4422"/>
                </a:lnTo>
                <a:lnTo>
                  <a:pt x="51235" y="4422"/>
                </a:lnTo>
                <a:lnTo>
                  <a:pt x="51640" y="4422"/>
                </a:lnTo>
                <a:lnTo>
                  <a:pt x="51640" y="4422"/>
                </a:lnTo>
                <a:lnTo>
                  <a:pt x="51640" y="4422"/>
                </a:lnTo>
                <a:lnTo>
                  <a:pt x="51640" y="4422"/>
                </a:lnTo>
                <a:lnTo>
                  <a:pt x="51910" y="4422"/>
                </a:lnTo>
                <a:lnTo>
                  <a:pt x="51910" y="4422"/>
                </a:lnTo>
                <a:lnTo>
                  <a:pt x="51910" y="4422"/>
                </a:lnTo>
                <a:lnTo>
                  <a:pt x="51910" y="4422"/>
                </a:lnTo>
                <a:lnTo>
                  <a:pt x="52179" y="4422"/>
                </a:lnTo>
                <a:lnTo>
                  <a:pt x="52179" y="4422"/>
                </a:lnTo>
                <a:lnTo>
                  <a:pt x="52179" y="4422"/>
                </a:lnTo>
                <a:lnTo>
                  <a:pt x="52179" y="4422"/>
                </a:lnTo>
                <a:lnTo>
                  <a:pt x="52449" y="4422"/>
                </a:lnTo>
                <a:lnTo>
                  <a:pt x="52449" y="4422"/>
                </a:lnTo>
                <a:lnTo>
                  <a:pt x="52449" y="4422"/>
                </a:lnTo>
                <a:lnTo>
                  <a:pt x="52449" y="4422"/>
                </a:lnTo>
                <a:lnTo>
                  <a:pt x="52719" y="4422"/>
                </a:lnTo>
                <a:lnTo>
                  <a:pt x="52719" y="4422"/>
                </a:lnTo>
                <a:lnTo>
                  <a:pt x="52719" y="4422"/>
                </a:lnTo>
                <a:lnTo>
                  <a:pt x="52719" y="5012"/>
                </a:lnTo>
                <a:lnTo>
                  <a:pt x="53123" y="5012"/>
                </a:lnTo>
                <a:lnTo>
                  <a:pt x="53123" y="5012"/>
                </a:lnTo>
                <a:lnTo>
                  <a:pt x="53123" y="5012"/>
                </a:lnTo>
                <a:lnTo>
                  <a:pt x="53123" y="5012"/>
                </a:lnTo>
                <a:lnTo>
                  <a:pt x="53393" y="5012"/>
                </a:lnTo>
                <a:lnTo>
                  <a:pt x="53393" y="5012"/>
                </a:lnTo>
                <a:lnTo>
                  <a:pt x="53393" y="5012"/>
                </a:lnTo>
                <a:lnTo>
                  <a:pt x="53393" y="5012"/>
                </a:lnTo>
                <a:lnTo>
                  <a:pt x="53393" y="5012"/>
                </a:lnTo>
                <a:lnTo>
                  <a:pt x="53662" y="5012"/>
                </a:lnTo>
                <a:lnTo>
                  <a:pt x="53662" y="5012"/>
                </a:lnTo>
                <a:lnTo>
                  <a:pt x="53662" y="5012"/>
                </a:lnTo>
                <a:lnTo>
                  <a:pt x="53932" y="5012"/>
                </a:lnTo>
                <a:lnTo>
                  <a:pt x="53932" y="5012"/>
                </a:lnTo>
                <a:lnTo>
                  <a:pt x="53932" y="5012"/>
                </a:lnTo>
                <a:lnTo>
                  <a:pt x="53932" y="5012"/>
                </a:lnTo>
                <a:lnTo>
                  <a:pt x="53932" y="5012"/>
                </a:lnTo>
                <a:lnTo>
                  <a:pt x="54202" y="5012"/>
                </a:lnTo>
                <a:lnTo>
                  <a:pt x="54202" y="5012"/>
                </a:lnTo>
                <a:lnTo>
                  <a:pt x="54202" y="5012"/>
                </a:lnTo>
                <a:lnTo>
                  <a:pt x="54202" y="5012"/>
                </a:lnTo>
                <a:lnTo>
                  <a:pt x="54606" y="5012"/>
                </a:lnTo>
                <a:lnTo>
                  <a:pt x="54606" y="5012"/>
                </a:lnTo>
                <a:lnTo>
                  <a:pt x="54606" y="5012"/>
                </a:lnTo>
                <a:lnTo>
                  <a:pt x="54606" y="5896"/>
                </a:lnTo>
                <a:lnTo>
                  <a:pt x="54876" y="5896"/>
                </a:lnTo>
                <a:lnTo>
                  <a:pt x="54876" y="5896"/>
                </a:lnTo>
                <a:lnTo>
                  <a:pt x="54876" y="5896"/>
                </a:lnTo>
                <a:lnTo>
                  <a:pt x="54876" y="5896"/>
                </a:lnTo>
                <a:lnTo>
                  <a:pt x="54876" y="5896"/>
                </a:lnTo>
                <a:lnTo>
                  <a:pt x="55146" y="5896"/>
                </a:lnTo>
                <a:lnTo>
                  <a:pt x="55146" y="5896"/>
                </a:lnTo>
                <a:lnTo>
                  <a:pt x="55146" y="5896"/>
                </a:lnTo>
                <a:lnTo>
                  <a:pt x="55146" y="5896"/>
                </a:lnTo>
                <a:lnTo>
                  <a:pt x="55146" y="5896"/>
                </a:lnTo>
                <a:lnTo>
                  <a:pt x="55415" y="5896"/>
                </a:lnTo>
                <a:lnTo>
                  <a:pt x="55415" y="5896"/>
                </a:lnTo>
                <a:lnTo>
                  <a:pt x="55415" y="5896"/>
                </a:lnTo>
                <a:lnTo>
                  <a:pt x="55685" y="5896"/>
                </a:lnTo>
                <a:lnTo>
                  <a:pt x="55685" y="5896"/>
                </a:lnTo>
                <a:lnTo>
                  <a:pt x="55685" y="6486"/>
                </a:lnTo>
                <a:lnTo>
                  <a:pt x="55685" y="6486"/>
                </a:lnTo>
                <a:lnTo>
                  <a:pt x="55685" y="6486"/>
                </a:lnTo>
                <a:lnTo>
                  <a:pt x="55685" y="6486"/>
                </a:lnTo>
                <a:lnTo>
                  <a:pt x="56089" y="6486"/>
                </a:lnTo>
                <a:lnTo>
                  <a:pt x="56089" y="6486"/>
                </a:lnTo>
                <a:lnTo>
                  <a:pt x="56089" y="6486"/>
                </a:lnTo>
                <a:lnTo>
                  <a:pt x="56089" y="6486"/>
                </a:lnTo>
                <a:lnTo>
                  <a:pt x="56359" y="6486"/>
                </a:lnTo>
                <a:lnTo>
                  <a:pt x="56359" y="6486"/>
                </a:lnTo>
                <a:lnTo>
                  <a:pt x="56359" y="6486"/>
                </a:lnTo>
                <a:lnTo>
                  <a:pt x="56629" y="6486"/>
                </a:lnTo>
                <a:lnTo>
                  <a:pt x="56629" y="6486"/>
                </a:lnTo>
                <a:lnTo>
                  <a:pt x="56629" y="6486"/>
                </a:lnTo>
                <a:lnTo>
                  <a:pt x="56629" y="5896"/>
                </a:lnTo>
                <a:lnTo>
                  <a:pt x="56629" y="5896"/>
                </a:lnTo>
                <a:lnTo>
                  <a:pt x="56359" y="5896"/>
                </a:lnTo>
                <a:lnTo>
                  <a:pt x="56359" y="5896"/>
                </a:lnTo>
                <a:lnTo>
                  <a:pt x="56359" y="5896"/>
                </a:lnTo>
                <a:lnTo>
                  <a:pt x="56089" y="5896"/>
                </a:lnTo>
                <a:lnTo>
                  <a:pt x="56089" y="5896"/>
                </a:lnTo>
                <a:lnTo>
                  <a:pt x="56089" y="5896"/>
                </a:lnTo>
                <a:lnTo>
                  <a:pt x="56089" y="5896"/>
                </a:lnTo>
                <a:lnTo>
                  <a:pt x="56089" y="5896"/>
                </a:lnTo>
                <a:lnTo>
                  <a:pt x="55685" y="5896"/>
                </a:lnTo>
                <a:lnTo>
                  <a:pt x="55685" y="5896"/>
                </a:lnTo>
                <a:lnTo>
                  <a:pt x="55685" y="5896"/>
                </a:lnTo>
                <a:lnTo>
                  <a:pt x="55685" y="5896"/>
                </a:lnTo>
                <a:lnTo>
                  <a:pt x="55415" y="5896"/>
                </a:lnTo>
                <a:lnTo>
                  <a:pt x="55415" y="5896"/>
                </a:lnTo>
                <a:lnTo>
                  <a:pt x="55415" y="5896"/>
                </a:lnTo>
                <a:lnTo>
                  <a:pt x="55415" y="5896"/>
                </a:lnTo>
                <a:lnTo>
                  <a:pt x="55146" y="5896"/>
                </a:lnTo>
                <a:lnTo>
                  <a:pt x="55146" y="5012"/>
                </a:lnTo>
                <a:lnTo>
                  <a:pt x="55146" y="5012"/>
                </a:lnTo>
                <a:lnTo>
                  <a:pt x="55146" y="5012"/>
                </a:lnTo>
                <a:lnTo>
                  <a:pt x="55146" y="5012"/>
                </a:lnTo>
                <a:lnTo>
                  <a:pt x="54876" y="5012"/>
                </a:lnTo>
                <a:lnTo>
                  <a:pt x="54876" y="5012"/>
                </a:lnTo>
                <a:lnTo>
                  <a:pt x="54876" y="5012"/>
                </a:lnTo>
                <a:lnTo>
                  <a:pt x="54876" y="5012"/>
                </a:lnTo>
                <a:lnTo>
                  <a:pt x="54876" y="5012"/>
                </a:lnTo>
                <a:lnTo>
                  <a:pt x="54606" y="5012"/>
                </a:lnTo>
                <a:lnTo>
                  <a:pt x="54606" y="5012"/>
                </a:lnTo>
                <a:lnTo>
                  <a:pt x="54606" y="5012"/>
                </a:lnTo>
                <a:lnTo>
                  <a:pt x="54202" y="5012"/>
                </a:lnTo>
                <a:lnTo>
                  <a:pt x="54202" y="5012"/>
                </a:lnTo>
                <a:lnTo>
                  <a:pt x="54202" y="5012"/>
                </a:lnTo>
                <a:lnTo>
                  <a:pt x="54202" y="5012"/>
                </a:lnTo>
                <a:lnTo>
                  <a:pt x="54202" y="5012"/>
                </a:lnTo>
                <a:lnTo>
                  <a:pt x="53932" y="5012"/>
                </a:lnTo>
                <a:lnTo>
                  <a:pt x="53932" y="5012"/>
                </a:lnTo>
                <a:lnTo>
                  <a:pt x="53932" y="5012"/>
                </a:lnTo>
                <a:lnTo>
                  <a:pt x="53932" y="4422"/>
                </a:lnTo>
                <a:lnTo>
                  <a:pt x="53932" y="4422"/>
                </a:lnTo>
                <a:lnTo>
                  <a:pt x="53662" y="4422"/>
                </a:lnTo>
                <a:lnTo>
                  <a:pt x="53662" y="4422"/>
                </a:lnTo>
                <a:lnTo>
                  <a:pt x="53662" y="4422"/>
                </a:lnTo>
                <a:lnTo>
                  <a:pt x="53393" y="4422"/>
                </a:lnTo>
                <a:lnTo>
                  <a:pt x="53393" y="4422"/>
                </a:lnTo>
                <a:lnTo>
                  <a:pt x="53393" y="4422"/>
                </a:lnTo>
                <a:lnTo>
                  <a:pt x="53393" y="4422"/>
                </a:lnTo>
                <a:lnTo>
                  <a:pt x="53393" y="4422"/>
                </a:lnTo>
                <a:lnTo>
                  <a:pt x="53123" y="4422"/>
                </a:lnTo>
                <a:lnTo>
                  <a:pt x="53123" y="4422"/>
                </a:lnTo>
                <a:lnTo>
                  <a:pt x="53123" y="4422"/>
                </a:lnTo>
                <a:lnTo>
                  <a:pt x="53123" y="4422"/>
                </a:lnTo>
                <a:lnTo>
                  <a:pt x="53123" y="4422"/>
                </a:lnTo>
                <a:lnTo>
                  <a:pt x="53123" y="3832"/>
                </a:lnTo>
                <a:lnTo>
                  <a:pt x="53123" y="3832"/>
                </a:lnTo>
                <a:lnTo>
                  <a:pt x="53123" y="3832"/>
                </a:lnTo>
                <a:lnTo>
                  <a:pt x="53123" y="3832"/>
                </a:lnTo>
                <a:lnTo>
                  <a:pt x="53393" y="3832"/>
                </a:lnTo>
                <a:lnTo>
                  <a:pt x="53393" y="3832"/>
                </a:lnTo>
                <a:lnTo>
                  <a:pt x="53393" y="3832"/>
                </a:lnTo>
                <a:lnTo>
                  <a:pt x="53393" y="3832"/>
                </a:lnTo>
                <a:lnTo>
                  <a:pt x="53662" y="3832"/>
                </a:lnTo>
                <a:lnTo>
                  <a:pt x="53662" y="3832"/>
                </a:lnTo>
                <a:lnTo>
                  <a:pt x="53662" y="3832"/>
                </a:lnTo>
                <a:lnTo>
                  <a:pt x="53932" y="3832"/>
                </a:lnTo>
                <a:lnTo>
                  <a:pt x="53932" y="3832"/>
                </a:lnTo>
                <a:lnTo>
                  <a:pt x="53932" y="3832"/>
                </a:lnTo>
                <a:lnTo>
                  <a:pt x="53932" y="3832"/>
                </a:lnTo>
                <a:lnTo>
                  <a:pt x="54202" y="3832"/>
                </a:lnTo>
                <a:lnTo>
                  <a:pt x="54202" y="3832"/>
                </a:lnTo>
                <a:lnTo>
                  <a:pt x="54202" y="3832"/>
                </a:lnTo>
                <a:lnTo>
                  <a:pt x="54202" y="3832"/>
                </a:lnTo>
                <a:lnTo>
                  <a:pt x="54606" y="3832"/>
                </a:lnTo>
                <a:lnTo>
                  <a:pt x="54606" y="3832"/>
                </a:lnTo>
                <a:lnTo>
                  <a:pt x="54606" y="3832"/>
                </a:lnTo>
                <a:lnTo>
                  <a:pt x="54876" y="3832"/>
                </a:lnTo>
                <a:lnTo>
                  <a:pt x="54876" y="3832"/>
                </a:lnTo>
                <a:lnTo>
                  <a:pt x="54876" y="3832"/>
                </a:lnTo>
                <a:lnTo>
                  <a:pt x="54876" y="3832"/>
                </a:lnTo>
                <a:lnTo>
                  <a:pt x="55146" y="3832"/>
                </a:lnTo>
                <a:lnTo>
                  <a:pt x="55146" y="3832"/>
                </a:lnTo>
                <a:lnTo>
                  <a:pt x="55146" y="3832"/>
                </a:lnTo>
                <a:lnTo>
                  <a:pt x="55146" y="3832"/>
                </a:lnTo>
                <a:lnTo>
                  <a:pt x="55415" y="3832"/>
                </a:lnTo>
                <a:lnTo>
                  <a:pt x="55415" y="3832"/>
                </a:lnTo>
                <a:lnTo>
                  <a:pt x="55415" y="3832"/>
                </a:lnTo>
                <a:lnTo>
                  <a:pt x="55685" y="3832"/>
                </a:lnTo>
                <a:lnTo>
                  <a:pt x="55685" y="3832"/>
                </a:lnTo>
                <a:lnTo>
                  <a:pt x="55685" y="3832"/>
                </a:lnTo>
                <a:lnTo>
                  <a:pt x="55685" y="3832"/>
                </a:lnTo>
                <a:lnTo>
                  <a:pt x="56089" y="3832"/>
                </a:lnTo>
                <a:lnTo>
                  <a:pt x="56089" y="3832"/>
                </a:lnTo>
                <a:lnTo>
                  <a:pt x="56089" y="3832"/>
                </a:lnTo>
                <a:lnTo>
                  <a:pt x="56089" y="3832"/>
                </a:lnTo>
                <a:lnTo>
                  <a:pt x="56359" y="3832"/>
                </a:lnTo>
                <a:lnTo>
                  <a:pt x="56359" y="3832"/>
                </a:lnTo>
                <a:lnTo>
                  <a:pt x="56359" y="3832"/>
                </a:lnTo>
                <a:lnTo>
                  <a:pt x="56629" y="3832"/>
                </a:lnTo>
                <a:lnTo>
                  <a:pt x="56629" y="3832"/>
                </a:lnTo>
                <a:lnTo>
                  <a:pt x="56629" y="3832"/>
                </a:lnTo>
                <a:lnTo>
                  <a:pt x="56629" y="3832"/>
                </a:lnTo>
                <a:lnTo>
                  <a:pt x="56898" y="3832"/>
                </a:lnTo>
                <a:lnTo>
                  <a:pt x="56898" y="3832"/>
                </a:lnTo>
                <a:lnTo>
                  <a:pt x="56898" y="3832"/>
                </a:lnTo>
                <a:lnTo>
                  <a:pt x="56898" y="3832"/>
                </a:lnTo>
                <a:lnTo>
                  <a:pt x="57168" y="3832"/>
                </a:lnTo>
                <a:lnTo>
                  <a:pt x="57168" y="3832"/>
                </a:lnTo>
                <a:lnTo>
                  <a:pt x="57168" y="3832"/>
                </a:lnTo>
                <a:lnTo>
                  <a:pt x="57573" y="3832"/>
                </a:lnTo>
                <a:lnTo>
                  <a:pt x="57573" y="3832"/>
                </a:lnTo>
                <a:lnTo>
                  <a:pt x="57573" y="3832"/>
                </a:lnTo>
                <a:lnTo>
                  <a:pt x="57573" y="3832"/>
                </a:lnTo>
                <a:lnTo>
                  <a:pt x="57842" y="3832"/>
                </a:lnTo>
                <a:lnTo>
                  <a:pt x="57842" y="3832"/>
                </a:lnTo>
                <a:lnTo>
                  <a:pt x="57842" y="3832"/>
                </a:lnTo>
                <a:lnTo>
                  <a:pt x="57842" y="3832"/>
                </a:lnTo>
                <a:lnTo>
                  <a:pt x="58112" y="3832"/>
                </a:lnTo>
                <a:lnTo>
                  <a:pt x="58112" y="3832"/>
                </a:lnTo>
                <a:lnTo>
                  <a:pt x="58112" y="3832"/>
                </a:lnTo>
                <a:lnTo>
                  <a:pt x="58382" y="3832"/>
                </a:lnTo>
                <a:lnTo>
                  <a:pt x="58382" y="3832"/>
                </a:lnTo>
                <a:lnTo>
                  <a:pt x="58382" y="3832"/>
                </a:lnTo>
                <a:lnTo>
                  <a:pt x="58382" y="3832"/>
                </a:lnTo>
                <a:lnTo>
                  <a:pt x="58651" y="3832"/>
                </a:lnTo>
                <a:lnTo>
                  <a:pt x="58651" y="3832"/>
                </a:lnTo>
                <a:lnTo>
                  <a:pt x="58651" y="3832"/>
                </a:lnTo>
                <a:lnTo>
                  <a:pt x="58651" y="3832"/>
                </a:lnTo>
                <a:lnTo>
                  <a:pt x="59056" y="3832"/>
                </a:lnTo>
                <a:lnTo>
                  <a:pt x="59056" y="3832"/>
                </a:lnTo>
                <a:lnTo>
                  <a:pt x="59056" y="3832"/>
                </a:lnTo>
                <a:lnTo>
                  <a:pt x="59325" y="3832"/>
                </a:lnTo>
                <a:lnTo>
                  <a:pt x="59325" y="3832"/>
                </a:lnTo>
                <a:lnTo>
                  <a:pt x="59325" y="3832"/>
                </a:lnTo>
                <a:lnTo>
                  <a:pt x="59325" y="3832"/>
                </a:lnTo>
                <a:lnTo>
                  <a:pt x="59595" y="3832"/>
                </a:lnTo>
                <a:lnTo>
                  <a:pt x="59595" y="3832"/>
                </a:lnTo>
                <a:lnTo>
                  <a:pt x="59595" y="3832"/>
                </a:lnTo>
                <a:lnTo>
                  <a:pt x="59595" y="3832"/>
                </a:lnTo>
                <a:lnTo>
                  <a:pt x="59865" y="3832"/>
                </a:lnTo>
                <a:lnTo>
                  <a:pt x="59865" y="3832"/>
                </a:lnTo>
                <a:lnTo>
                  <a:pt x="59865" y="3832"/>
                </a:lnTo>
                <a:lnTo>
                  <a:pt x="60134" y="3832"/>
                </a:lnTo>
                <a:lnTo>
                  <a:pt x="60134" y="3832"/>
                </a:lnTo>
                <a:lnTo>
                  <a:pt x="60134" y="3832"/>
                </a:lnTo>
                <a:lnTo>
                  <a:pt x="60134" y="4422"/>
                </a:lnTo>
                <a:lnTo>
                  <a:pt x="60134" y="4422"/>
                </a:lnTo>
                <a:lnTo>
                  <a:pt x="60134" y="4422"/>
                </a:lnTo>
                <a:lnTo>
                  <a:pt x="60539" y="4422"/>
                </a:lnTo>
                <a:lnTo>
                  <a:pt x="60539" y="4422"/>
                </a:lnTo>
                <a:lnTo>
                  <a:pt x="60539" y="4422"/>
                </a:lnTo>
                <a:lnTo>
                  <a:pt x="60539" y="4422"/>
                </a:lnTo>
                <a:lnTo>
                  <a:pt x="60539" y="3832"/>
                </a:lnTo>
                <a:lnTo>
                  <a:pt x="60539" y="3832"/>
                </a:lnTo>
                <a:lnTo>
                  <a:pt x="60808" y="3832"/>
                </a:lnTo>
                <a:lnTo>
                  <a:pt x="60808" y="3832"/>
                </a:lnTo>
                <a:lnTo>
                  <a:pt x="60808" y="3832"/>
                </a:lnTo>
                <a:lnTo>
                  <a:pt x="60808" y="3832"/>
                </a:lnTo>
                <a:lnTo>
                  <a:pt x="60808" y="3832"/>
                </a:lnTo>
                <a:lnTo>
                  <a:pt x="60808" y="3832"/>
                </a:lnTo>
                <a:lnTo>
                  <a:pt x="60539" y="3832"/>
                </a:lnTo>
                <a:lnTo>
                  <a:pt x="60539" y="3832"/>
                </a:lnTo>
                <a:lnTo>
                  <a:pt x="60539" y="3832"/>
                </a:lnTo>
                <a:lnTo>
                  <a:pt x="60539" y="3832"/>
                </a:lnTo>
                <a:lnTo>
                  <a:pt x="60134" y="3832"/>
                </a:lnTo>
                <a:lnTo>
                  <a:pt x="60134" y="3832"/>
                </a:lnTo>
                <a:lnTo>
                  <a:pt x="60134" y="3832"/>
                </a:lnTo>
                <a:lnTo>
                  <a:pt x="60134" y="3832"/>
                </a:lnTo>
                <a:lnTo>
                  <a:pt x="59865" y="3832"/>
                </a:lnTo>
                <a:lnTo>
                  <a:pt x="59865" y="3832"/>
                </a:lnTo>
                <a:lnTo>
                  <a:pt x="59865" y="3832"/>
                </a:lnTo>
                <a:lnTo>
                  <a:pt x="59595" y="3832"/>
                </a:lnTo>
                <a:lnTo>
                  <a:pt x="59595" y="3832"/>
                </a:lnTo>
                <a:lnTo>
                  <a:pt x="59595" y="3832"/>
                </a:lnTo>
                <a:lnTo>
                  <a:pt x="59595" y="3832"/>
                </a:lnTo>
                <a:lnTo>
                  <a:pt x="59325" y="3832"/>
                </a:lnTo>
                <a:lnTo>
                  <a:pt x="59325" y="3832"/>
                </a:lnTo>
                <a:lnTo>
                  <a:pt x="59325" y="3832"/>
                </a:lnTo>
                <a:lnTo>
                  <a:pt x="59325" y="3832"/>
                </a:lnTo>
                <a:lnTo>
                  <a:pt x="59056" y="3832"/>
                </a:lnTo>
                <a:lnTo>
                  <a:pt x="59056" y="3832"/>
                </a:lnTo>
                <a:lnTo>
                  <a:pt x="59056" y="3832"/>
                </a:lnTo>
                <a:lnTo>
                  <a:pt x="58651" y="3832"/>
                </a:lnTo>
                <a:lnTo>
                  <a:pt x="58651" y="3832"/>
                </a:lnTo>
                <a:lnTo>
                  <a:pt x="58651" y="3832"/>
                </a:lnTo>
                <a:lnTo>
                  <a:pt x="58651" y="3832"/>
                </a:lnTo>
                <a:lnTo>
                  <a:pt x="58382" y="3832"/>
                </a:lnTo>
                <a:lnTo>
                  <a:pt x="58382" y="3832"/>
                </a:lnTo>
                <a:lnTo>
                  <a:pt x="58382" y="3832"/>
                </a:lnTo>
                <a:lnTo>
                  <a:pt x="58382" y="3832"/>
                </a:lnTo>
                <a:lnTo>
                  <a:pt x="58112" y="3832"/>
                </a:lnTo>
                <a:lnTo>
                  <a:pt x="58112" y="3832"/>
                </a:lnTo>
                <a:lnTo>
                  <a:pt x="58112" y="3832"/>
                </a:lnTo>
                <a:lnTo>
                  <a:pt x="57842" y="3832"/>
                </a:lnTo>
                <a:lnTo>
                  <a:pt x="57842" y="3832"/>
                </a:lnTo>
                <a:lnTo>
                  <a:pt x="57842" y="3832"/>
                </a:lnTo>
                <a:lnTo>
                  <a:pt x="57842" y="3832"/>
                </a:lnTo>
                <a:lnTo>
                  <a:pt x="57573" y="3832"/>
                </a:lnTo>
                <a:lnTo>
                  <a:pt x="57573" y="3832"/>
                </a:lnTo>
                <a:lnTo>
                  <a:pt x="57573" y="3832"/>
                </a:lnTo>
                <a:lnTo>
                  <a:pt x="57573" y="3832"/>
                </a:lnTo>
                <a:lnTo>
                  <a:pt x="57168" y="3832"/>
                </a:lnTo>
                <a:lnTo>
                  <a:pt x="57168" y="3832"/>
                </a:lnTo>
                <a:lnTo>
                  <a:pt x="57168" y="3832"/>
                </a:lnTo>
                <a:lnTo>
                  <a:pt x="56898" y="3832"/>
                </a:lnTo>
                <a:lnTo>
                  <a:pt x="56898" y="3832"/>
                </a:lnTo>
                <a:lnTo>
                  <a:pt x="56898" y="3832"/>
                </a:lnTo>
                <a:lnTo>
                  <a:pt x="56898" y="3832"/>
                </a:lnTo>
                <a:lnTo>
                  <a:pt x="56629" y="3832"/>
                </a:lnTo>
                <a:lnTo>
                  <a:pt x="56629" y="3832"/>
                </a:lnTo>
                <a:lnTo>
                  <a:pt x="56629" y="3832"/>
                </a:lnTo>
                <a:lnTo>
                  <a:pt x="56629" y="3832"/>
                </a:lnTo>
                <a:lnTo>
                  <a:pt x="56359" y="3832"/>
                </a:lnTo>
                <a:lnTo>
                  <a:pt x="56359" y="3832"/>
                </a:lnTo>
                <a:lnTo>
                  <a:pt x="56359" y="3832"/>
                </a:lnTo>
                <a:lnTo>
                  <a:pt x="56089" y="3832"/>
                </a:lnTo>
                <a:lnTo>
                  <a:pt x="56089" y="3832"/>
                </a:lnTo>
                <a:lnTo>
                  <a:pt x="56089" y="3832"/>
                </a:lnTo>
                <a:lnTo>
                  <a:pt x="56089" y="3832"/>
                </a:lnTo>
                <a:lnTo>
                  <a:pt x="55685" y="3832"/>
                </a:lnTo>
                <a:lnTo>
                  <a:pt x="55685" y="3832"/>
                </a:lnTo>
                <a:lnTo>
                  <a:pt x="55685" y="3832"/>
                </a:lnTo>
                <a:lnTo>
                  <a:pt x="55685" y="3832"/>
                </a:lnTo>
                <a:lnTo>
                  <a:pt x="55415" y="3832"/>
                </a:lnTo>
                <a:lnTo>
                  <a:pt x="55415" y="3832"/>
                </a:lnTo>
                <a:lnTo>
                  <a:pt x="55415" y="3832"/>
                </a:lnTo>
                <a:lnTo>
                  <a:pt x="55146" y="3832"/>
                </a:lnTo>
                <a:lnTo>
                  <a:pt x="55146" y="3832"/>
                </a:lnTo>
                <a:lnTo>
                  <a:pt x="55146" y="3832"/>
                </a:lnTo>
                <a:lnTo>
                  <a:pt x="55146" y="3832"/>
                </a:lnTo>
                <a:lnTo>
                  <a:pt x="54876" y="3832"/>
                </a:lnTo>
                <a:lnTo>
                  <a:pt x="54876" y="3832"/>
                </a:lnTo>
                <a:lnTo>
                  <a:pt x="54876" y="3832"/>
                </a:lnTo>
                <a:lnTo>
                  <a:pt x="54876" y="3832"/>
                </a:lnTo>
                <a:lnTo>
                  <a:pt x="54606" y="3832"/>
                </a:lnTo>
                <a:lnTo>
                  <a:pt x="54606" y="3832"/>
                </a:lnTo>
                <a:lnTo>
                  <a:pt x="54606" y="3832"/>
                </a:lnTo>
                <a:lnTo>
                  <a:pt x="54202" y="3832"/>
                </a:lnTo>
                <a:lnTo>
                  <a:pt x="54202" y="3832"/>
                </a:lnTo>
                <a:lnTo>
                  <a:pt x="54202" y="3832"/>
                </a:lnTo>
                <a:lnTo>
                  <a:pt x="54202" y="3832"/>
                </a:lnTo>
                <a:lnTo>
                  <a:pt x="53932" y="3832"/>
                </a:lnTo>
                <a:lnTo>
                  <a:pt x="53932" y="3832"/>
                </a:lnTo>
                <a:lnTo>
                  <a:pt x="53932" y="3832"/>
                </a:lnTo>
                <a:lnTo>
                  <a:pt x="53932" y="3832"/>
                </a:lnTo>
                <a:lnTo>
                  <a:pt x="53662" y="3832"/>
                </a:lnTo>
                <a:lnTo>
                  <a:pt x="53662" y="3832"/>
                </a:lnTo>
                <a:lnTo>
                  <a:pt x="53662" y="3832"/>
                </a:lnTo>
                <a:lnTo>
                  <a:pt x="53393" y="3832"/>
                </a:lnTo>
                <a:lnTo>
                  <a:pt x="53393" y="3832"/>
                </a:lnTo>
                <a:lnTo>
                  <a:pt x="53393" y="3832"/>
                </a:lnTo>
                <a:lnTo>
                  <a:pt x="53393" y="3832"/>
                </a:lnTo>
                <a:lnTo>
                  <a:pt x="53123" y="3832"/>
                </a:lnTo>
                <a:lnTo>
                  <a:pt x="53123" y="3832"/>
                </a:lnTo>
                <a:lnTo>
                  <a:pt x="53123" y="3832"/>
                </a:lnTo>
                <a:lnTo>
                  <a:pt x="53123" y="3832"/>
                </a:lnTo>
                <a:lnTo>
                  <a:pt x="52719" y="3832"/>
                </a:lnTo>
                <a:lnTo>
                  <a:pt x="52719" y="3832"/>
                </a:lnTo>
                <a:lnTo>
                  <a:pt x="52719" y="3832"/>
                </a:lnTo>
                <a:lnTo>
                  <a:pt x="52449" y="3832"/>
                </a:lnTo>
                <a:lnTo>
                  <a:pt x="52449" y="3832"/>
                </a:lnTo>
                <a:lnTo>
                  <a:pt x="52449" y="3832"/>
                </a:lnTo>
                <a:lnTo>
                  <a:pt x="52449" y="3832"/>
                </a:lnTo>
                <a:lnTo>
                  <a:pt x="52179" y="3832"/>
                </a:lnTo>
                <a:lnTo>
                  <a:pt x="52179" y="3832"/>
                </a:lnTo>
                <a:lnTo>
                  <a:pt x="52179" y="3832"/>
                </a:lnTo>
                <a:lnTo>
                  <a:pt x="52179" y="3832"/>
                </a:lnTo>
                <a:lnTo>
                  <a:pt x="51910" y="3832"/>
                </a:lnTo>
                <a:lnTo>
                  <a:pt x="51910" y="3832"/>
                </a:lnTo>
                <a:lnTo>
                  <a:pt x="51910" y="3832"/>
                </a:lnTo>
                <a:lnTo>
                  <a:pt x="51910" y="3832"/>
                </a:lnTo>
                <a:lnTo>
                  <a:pt x="51640" y="3832"/>
                </a:lnTo>
                <a:lnTo>
                  <a:pt x="51640" y="3832"/>
                </a:lnTo>
                <a:lnTo>
                  <a:pt x="51640" y="3832"/>
                </a:lnTo>
                <a:lnTo>
                  <a:pt x="51640" y="3832"/>
                </a:lnTo>
                <a:lnTo>
                  <a:pt x="51235" y="3832"/>
                </a:lnTo>
                <a:lnTo>
                  <a:pt x="51235" y="3832"/>
                </a:lnTo>
                <a:lnTo>
                  <a:pt x="51235" y="3832"/>
                </a:lnTo>
                <a:lnTo>
                  <a:pt x="50966" y="3832"/>
                </a:lnTo>
                <a:lnTo>
                  <a:pt x="50966" y="3832"/>
                </a:lnTo>
                <a:lnTo>
                  <a:pt x="50966" y="3832"/>
                </a:lnTo>
                <a:lnTo>
                  <a:pt x="50966" y="3832"/>
                </a:lnTo>
                <a:lnTo>
                  <a:pt x="50966" y="3832"/>
                </a:lnTo>
                <a:lnTo>
                  <a:pt x="50696" y="3832"/>
                </a:lnTo>
                <a:lnTo>
                  <a:pt x="50696" y="3832"/>
                </a:lnTo>
                <a:lnTo>
                  <a:pt x="50696" y="3832"/>
                </a:lnTo>
                <a:lnTo>
                  <a:pt x="50696" y="3832"/>
                </a:lnTo>
                <a:lnTo>
                  <a:pt x="50696" y="3832"/>
                </a:lnTo>
                <a:lnTo>
                  <a:pt x="50426" y="3832"/>
                </a:lnTo>
                <a:lnTo>
                  <a:pt x="50426" y="3832"/>
                </a:lnTo>
                <a:lnTo>
                  <a:pt x="50426" y="3832"/>
                </a:lnTo>
                <a:lnTo>
                  <a:pt x="50157" y="3832"/>
                </a:lnTo>
                <a:lnTo>
                  <a:pt x="50157" y="3832"/>
                </a:lnTo>
                <a:lnTo>
                  <a:pt x="50157" y="3832"/>
                </a:lnTo>
                <a:lnTo>
                  <a:pt x="50157" y="3243"/>
                </a:lnTo>
                <a:lnTo>
                  <a:pt x="50157" y="3243"/>
                </a:lnTo>
                <a:lnTo>
                  <a:pt x="49752" y="3243"/>
                </a:lnTo>
                <a:lnTo>
                  <a:pt x="49752" y="3243"/>
                </a:lnTo>
                <a:lnTo>
                  <a:pt x="49752" y="3243"/>
                </a:lnTo>
                <a:lnTo>
                  <a:pt x="49752" y="3243"/>
                </a:lnTo>
                <a:lnTo>
                  <a:pt x="50157" y="3243"/>
                </a:lnTo>
                <a:lnTo>
                  <a:pt x="50157" y="3243"/>
                </a:lnTo>
                <a:lnTo>
                  <a:pt x="50157" y="3243"/>
                </a:lnTo>
                <a:lnTo>
                  <a:pt x="50157" y="3243"/>
                </a:lnTo>
                <a:lnTo>
                  <a:pt x="50426" y="3243"/>
                </a:lnTo>
                <a:lnTo>
                  <a:pt x="50426" y="3243"/>
                </a:lnTo>
                <a:lnTo>
                  <a:pt x="50426" y="3243"/>
                </a:lnTo>
                <a:lnTo>
                  <a:pt x="50696" y="3243"/>
                </a:lnTo>
                <a:lnTo>
                  <a:pt x="50696" y="3243"/>
                </a:lnTo>
                <a:lnTo>
                  <a:pt x="50696" y="3243"/>
                </a:lnTo>
                <a:lnTo>
                  <a:pt x="50696" y="3243"/>
                </a:lnTo>
                <a:lnTo>
                  <a:pt x="50696" y="3243"/>
                </a:lnTo>
                <a:lnTo>
                  <a:pt x="50966" y="3243"/>
                </a:lnTo>
                <a:lnTo>
                  <a:pt x="50966" y="3243"/>
                </a:lnTo>
                <a:lnTo>
                  <a:pt x="50966" y="3243"/>
                </a:lnTo>
                <a:lnTo>
                  <a:pt x="50966" y="2653"/>
                </a:lnTo>
                <a:lnTo>
                  <a:pt x="50966" y="2653"/>
                </a:lnTo>
                <a:lnTo>
                  <a:pt x="51235" y="2653"/>
                </a:lnTo>
                <a:lnTo>
                  <a:pt x="51235" y="2653"/>
                </a:lnTo>
                <a:lnTo>
                  <a:pt x="51235" y="2653"/>
                </a:lnTo>
                <a:lnTo>
                  <a:pt x="51235" y="2653"/>
                </a:lnTo>
                <a:lnTo>
                  <a:pt x="51640" y="2653"/>
                </a:lnTo>
                <a:lnTo>
                  <a:pt x="51640" y="2653"/>
                </a:lnTo>
                <a:lnTo>
                  <a:pt x="51640" y="2653"/>
                </a:lnTo>
                <a:lnTo>
                  <a:pt x="51640" y="2653"/>
                </a:lnTo>
                <a:lnTo>
                  <a:pt x="51910" y="2653"/>
                </a:lnTo>
                <a:lnTo>
                  <a:pt x="51910" y="2653"/>
                </a:lnTo>
                <a:lnTo>
                  <a:pt x="51910" y="2653"/>
                </a:lnTo>
                <a:lnTo>
                  <a:pt x="52179" y="2653"/>
                </a:lnTo>
                <a:lnTo>
                  <a:pt x="52179" y="2653"/>
                </a:lnTo>
                <a:lnTo>
                  <a:pt x="52179" y="2653"/>
                </a:lnTo>
                <a:lnTo>
                  <a:pt x="52179" y="2653"/>
                </a:lnTo>
                <a:lnTo>
                  <a:pt x="52449" y="2653"/>
                </a:lnTo>
                <a:lnTo>
                  <a:pt x="52449" y="2653"/>
                </a:lnTo>
                <a:lnTo>
                  <a:pt x="52449" y="2653"/>
                </a:lnTo>
                <a:lnTo>
                  <a:pt x="52449" y="2653"/>
                </a:lnTo>
                <a:lnTo>
                  <a:pt x="52449" y="2653"/>
                </a:lnTo>
                <a:lnTo>
                  <a:pt x="52719" y="2653"/>
                </a:lnTo>
                <a:lnTo>
                  <a:pt x="52719" y="2653"/>
                </a:lnTo>
                <a:lnTo>
                  <a:pt x="52719" y="2653"/>
                </a:lnTo>
                <a:lnTo>
                  <a:pt x="52719" y="2653"/>
                </a:lnTo>
                <a:lnTo>
                  <a:pt x="53123" y="2653"/>
                </a:lnTo>
                <a:lnTo>
                  <a:pt x="53123" y="2653"/>
                </a:lnTo>
                <a:lnTo>
                  <a:pt x="53123" y="2653"/>
                </a:lnTo>
                <a:lnTo>
                  <a:pt x="53123" y="2653"/>
                </a:lnTo>
                <a:lnTo>
                  <a:pt x="53123" y="2653"/>
                </a:lnTo>
                <a:lnTo>
                  <a:pt x="53393" y="2653"/>
                </a:lnTo>
                <a:lnTo>
                  <a:pt x="53393" y="2653"/>
                </a:lnTo>
                <a:lnTo>
                  <a:pt x="53393" y="2653"/>
                </a:lnTo>
                <a:lnTo>
                  <a:pt x="53393" y="2653"/>
                </a:lnTo>
                <a:lnTo>
                  <a:pt x="53662" y="2653"/>
                </a:lnTo>
                <a:lnTo>
                  <a:pt x="53662" y="2653"/>
                </a:lnTo>
                <a:lnTo>
                  <a:pt x="53662" y="2653"/>
                </a:lnTo>
                <a:lnTo>
                  <a:pt x="53932" y="2653"/>
                </a:lnTo>
                <a:lnTo>
                  <a:pt x="53932" y="2653"/>
                </a:lnTo>
                <a:lnTo>
                  <a:pt x="53662" y="2653"/>
                </a:lnTo>
                <a:lnTo>
                  <a:pt x="53662" y="2653"/>
                </a:lnTo>
                <a:lnTo>
                  <a:pt x="53662" y="2653"/>
                </a:lnTo>
                <a:lnTo>
                  <a:pt x="53393" y="2653"/>
                </a:lnTo>
                <a:lnTo>
                  <a:pt x="53393" y="2653"/>
                </a:lnTo>
                <a:lnTo>
                  <a:pt x="53393" y="2653"/>
                </a:lnTo>
                <a:lnTo>
                  <a:pt x="53393" y="2653"/>
                </a:lnTo>
                <a:lnTo>
                  <a:pt x="53393" y="1769"/>
                </a:lnTo>
                <a:lnTo>
                  <a:pt x="53393" y="1769"/>
                </a:lnTo>
                <a:lnTo>
                  <a:pt x="53393" y="1769"/>
                </a:lnTo>
                <a:lnTo>
                  <a:pt x="53662" y="1769"/>
                </a:lnTo>
                <a:lnTo>
                  <a:pt x="53662" y="1769"/>
                </a:lnTo>
                <a:lnTo>
                  <a:pt x="53662" y="1769"/>
                </a:lnTo>
                <a:lnTo>
                  <a:pt x="53932" y="1769"/>
                </a:lnTo>
                <a:lnTo>
                  <a:pt x="53932" y="1769"/>
                </a:lnTo>
                <a:lnTo>
                  <a:pt x="53932" y="1769"/>
                </a:lnTo>
                <a:lnTo>
                  <a:pt x="53932" y="1769"/>
                </a:lnTo>
                <a:lnTo>
                  <a:pt x="54202" y="1769"/>
                </a:lnTo>
                <a:lnTo>
                  <a:pt x="54202" y="1769"/>
                </a:lnTo>
                <a:lnTo>
                  <a:pt x="54202" y="1769"/>
                </a:lnTo>
                <a:lnTo>
                  <a:pt x="54202" y="1769"/>
                </a:lnTo>
                <a:lnTo>
                  <a:pt x="54606" y="1769"/>
                </a:lnTo>
                <a:lnTo>
                  <a:pt x="54606" y="1769"/>
                </a:lnTo>
                <a:lnTo>
                  <a:pt x="54606" y="1769"/>
                </a:lnTo>
                <a:lnTo>
                  <a:pt x="54606" y="2653"/>
                </a:lnTo>
                <a:lnTo>
                  <a:pt x="54876" y="2653"/>
                </a:lnTo>
                <a:lnTo>
                  <a:pt x="54876" y="2653"/>
                </a:lnTo>
                <a:lnTo>
                  <a:pt x="54876" y="1769"/>
                </a:lnTo>
                <a:lnTo>
                  <a:pt x="54876" y="1769"/>
                </a:lnTo>
                <a:lnTo>
                  <a:pt x="54876" y="1769"/>
                </a:lnTo>
                <a:lnTo>
                  <a:pt x="54876" y="1769"/>
                </a:lnTo>
                <a:lnTo>
                  <a:pt x="55146" y="1769"/>
                </a:lnTo>
                <a:lnTo>
                  <a:pt x="55146" y="1769"/>
                </a:lnTo>
                <a:lnTo>
                  <a:pt x="55146" y="1769"/>
                </a:lnTo>
                <a:lnTo>
                  <a:pt x="55146" y="1769"/>
                </a:lnTo>
                <a:lnTo>
                  <a:pt x="55415" y="1769"/>
                </a:lnTo>
                <a:lnTo>
                  <a:pt x="55415" y="1769"/>
                </a:lnTo>
                <a:lnTo>
                  <a:pt x="55415" y="1769"/>
                </a:lnTo>
                <a:lnTo>
                  <a:pt x="55415" y="1769"/>
                </a:lnTo>
                <a:lnTo>
                  <a:pt x="55685" y="1769"/>
                </a:lnTo>
                <a:lnTo>
                  <a:pt x="55685" y="1769"/>
                </a:lnTo>
                <a:lnTo>
                  <a:pt x="55685" y="1769"/>
                </a:lnTo>
                <a:lnTo>
                  <a:pt x="55685" y="1769"/>
                </a:lnTo>
                <a:lnTo>
                  <a:pt x="56089" y="1769"/>
                </a:lnTo>
                <a:lnTo>
                  <a:pt x="56089" y="1769"/>
                </a:lnTo>
                <a:lnTo>
                  <a:pt x="56089" y="1769"/>
                </a:lnTo>
                <a:lnTo>
                  <a:pt x="56089" y="1769"/>
                </a:lnTo>
                <a:lnTo>
                  <a:pt x="56359" y="1769"/>
                </a:lnTo>
                <a:lnTo>
                  <a:pt x="56359" y="1769"/>
                </a:lnTo>
                <a:lnTo>
                  <a:pt x="56359" y="1769"/>
                </a:lnTo>
                <a:lnTo>
                  <a:pt x="56359" y="1769"/>
                </a:lnTo>
                <a:lnTo>
                  <a:pt x="56359" y="1769"/>
                </a:lnTo>
                <a:lnTo>
                  <a:pt x="56359" y="1769"/>
                </a:lnTo>
                <a:lnTo>
                  <a:pt x="56089" y="1769"/>
                </a:lnTo>
                <a:lnTo>
                  <a:pt x="56089" y="1769"/>
                </a:lnTo>
                <a:lnTo>
                  <a:pt x="56089" y="1769"/>
                </a:lnTo>
                <a:lnTo>
                  <a:pt x="56089" y="1769"/>
                </a:lnTo>
                <a:lnTo>
                  <a:pt x="56089" y="1769"/>
                </a:lnTo>
                <a:lnTo>
                  <a:pt x="56089" y="1769"/>
                </a:lnTo>
                <a:lnTo>
                  <a:pt x="56359" y="1769"/>
                </a:lnTo>
                <a:lnTo>
                  <a:pt x="56359" y="1769"/>
                </a:lnTo>
                <a:lnTo>
                  <a:pt x="56359" y="1769"/>
                </a:lnTo>
                <a:lnTo>
                  <a:pt x="56629" y="1769"/>
                </a:lnTo>
                <a:lnTo>
                  <a:pt x="56629" y="1769"/>
                </a:lnTo>
                <a:lnTo>
                  <a:pt x="56629" y="1769"/>
                </a:lnTo>
                <a:lnTo>
                  <a:pt x="56629" y="1769"/>
                </a:lnTo>
                <a:lnTo>
                  <a:pt x="56898" y="1769"/>
                </a:lnTo>
                <a:lnTo>
                  <a:pt x="56898" y="1769"/>
                </a:lnTo>
                <a:lnTo>
                  <a:pt x="56898" y="1769"/>
                </a:lnTo>
                <a:lnTo>
                  <a:pt x="56898" y="1769"/>
                </a:lnTo>
                <a:lnTo>
                  <a:pt x="56898" y="1179"/>
                </a:lnTo>
                <a:lnTo>
                  <a:pt x="57168" y="1179"/>
                </a:lnTo>
                <a:lnTo>
                  <a:pt x="57168" y="1179"/>
                </a:lnTo>
                <a:lnTo>
                  <a:pt x="57168" y="1179"/>
                </a:lnTo>
                <a:lnTo>
                  <a:pt x="57573" y="1179"/>
                </a:lnTo>
                <a:lnTo>
                  <a:pt x="57573" y="1179"/>
                </a:lnTo>
                <a:lnTo>
                  <a:pt x="57573" y="1179"/>
                </a:lnTo>
                <a:lnTo>
                  <a:pt x="57573" y="1179"/>
                </a:lnTo>
                <a:lnTo>
                  <a:pt x="57842" y="1179"/>
                </a:lnTo>
                <a:lnTo>
                  <a:pt x="57842" y="1179"/>
                </a:lnTo>
                <a:lnTo>
                  <a:pt x="57842" y="1179"/>
                </a:lnTo>
                <a:lnTo>
                  <a:pt x="57842" y="1179"/>
                </a:lnTo>
                <a:lnTo>
                  <a:pt x="58112" y="1179"/>
                </a:lnTo>
                <a:lnTo>
                  <a:pt x="58112" y="1179"/>
                </a:lnTo>
                <a:lnTo>
                  <a:pt x="58112" y="1179"/>
                </a:lnTo>
                <a:lnTo>
                  <a:pt x="58382" y="1179"/>
                </a:lnTo>
                <a:lnTo>
                  <a:pt x="58382" y="1179"/>
                </a:lnTo>
                <a:lnTo>
                  <a:pt x="58382" y="1179"/>
                </a:lnTo>
                <a:lnTo>
                  <a:pt x="58382" y="1179"/>
                </a:lnTo>
                <a:lnTo>
                  <a:pt x="58651" y="1179"/>
                </a:lnTo>
                <a:lnTo>
                  <a:pt x="58651" y="1179"/>
                </a:lnTo>
                <a:lnTo>
                  <a:pt x="58651" y="1179"/>
                </a:lnTo>
                <a:lnTo>
                  <a:pt x="58651" y="1179"/>
                </a:lnTo>
                <a:lnTo>
                  <a:pt x="59056" y="1179"/>
                </a:lnTo>
                <a:lnTo>
                  <a:pt x="59056" y="1179"/>
                </a:lnTo>
                <a:lnTo>
                  <a:pt x="59056" y="1179"/>
                </a:lnTo>
                <a:lnTo>
                  <a:pt x="59325" y="1179"/>
                </a:lnTo>
                <a:lnTo>
                  <a:pt x="59325" y="1179"/>
                </a:lnTo>
                <a:lnTo>
                  <a:pt x="59325" y="1179"/>
                </a:lnTo>
                <a:lnTo>
                  <a:pt x="59325" y="1179"/>
                </a:lnTo>
                <a:lnTo>
                  <a:pt x="59595" y="1179"/>
                </a:lnTo>
                <a:lnTo>
                  <a:pt x="59595" y="1179"/>
                </a:lnTo>
                <a:lnTo>
                  <a:pt x="59595" y="1179"/>
                </a:lnTo>
                <a:lnTo>
                  <a:pt x="59595" y="1179"/>
                </a:lnTo>
                <a:lnTo>
                  <a:pt x="59865" y="1179"/>
                </a:lnTo>
                <a:lnTo>
                  <a:pt x="59865" y="1179"/>
                </a:lnTo>
                <a:lnTo>
                  <a:pt x="59865" y="1179"/>
                </a:lnTo>
                <a:lnTo>
                  <a:pt x="60134" y="1179"/>
                </a:lnTo>
                <a:lnTo>
                  <a:pt x="60134" y="1179"/>
                </a:lnTo>
                <a:lnTo>
                  <a:pt x="60134" y="1179"/>
                </a:lnTo>
                <a:lnTo>
                  <a:pt x="60134" y="1179"/>
                </a:lnTo>
                <a:lnTo>
                  <a:pt x="60539" y="1179"/>
                </a:lnTo>
                <a:lnTo>
                  <a:pt x="60539" y="1769"/>
                </a:lnTo>
                <a:lnTo>
                  <a:pt x="60539" y="1769"/>
                </a:lnTo>
                <a:lnTo>
                  <a:pt x="60539" y="1769"/>
                </a:lnTo>
                <a:lnTo>
                  <a:pt x="60539" y="1769"/>
                </a:lnTo>
                <a:lnTo>
                  <a:pt x="60539" y="1769"/>
                </a:lnTo>
                <a:lnTo>
                  <a:pt x="60808" y="1769"/>
                </a:lnTo>
                <a:lnTo>
                  <a:pt x="60808" y="1769"/>
                </a:lnTo>
                <a:lnTo>
                  <a:pt x="60808" y="1769"/>
                </a:lnTo>
                <a:lnTo>
                  <a:pt x="60808" y="1769"/>
                </a:lnTo>
                <a:lnTo>
                  <a:pt x="61078" y="1769"/>
                </a:lnTo>
                <a:lnTo>
                  <a:pt x="61078" y="1769"/>
                </a:lnTo>
                <a:lnTo>
                  <a:pt x="61078" y="1769"/>
                </a:lnTo>
                <a:lnTo>
                  <a:pt x="61078" y="1769"/>
                </a:lnTo>
                <a:lnTo>
                  <a:pt x="61348" y="1769"/>
                </a:lnTo>
                <a:lnTo>
                  <a:pt x="61348" y="1769"/>
                </a:lnTo>
                <a:lnTo>
                  <a:pt x="61078" y="1769"/>
                </a:lnTo>
                <a:lnTo>
                  <a:pt x="61078" y="1769"/>
                </a:lnTo>
                <a:lnTo>
                  <a:pt x="61078" y="1769"/>
                </a:lnTo>
                <a:lnTo>
                  <a:pt x="61078" y="1769"/>
                </a:lnTo>
                <a:lnTo>
                  <a:pt x="61078" y="1769"/>
                </a:lnTo>
                <a:lnTo>
                  <a:pt x="61078" y="1769"/>
                </a:lnTo>
                <a:lnTo>
                  <a:pt x="61078" y="1769"/>
                </a:lnTo>
                <a:lnTo>
                  <a:pt x="61078" y="1179"/>
                </a:lnTo>
                <a:lnTo>
                  <a:pt x="61078" y="1179"/>
                </a:lnTo>
                <a:lnTo>
                  <a:pt x="61078" y="1179"/>
                </a:lnTo>
                <a:lnTo>
                  <a:pt x="60808" y="1179"/>
                </a:lnTo>
                <a:lnTo>
                  <a:pt x="60808" y="1179"/>
                </a:lnTo>
                <a:lnTo>
                  <a:pt x="60808" y="1179"/>
                </a:lnTo>
                <a:lnTo>
                  <a:pt x="60808" y="1179"/>
                </a:lnTo>
                <a:lnTo>
                  <a:pt x="61078" y="1179"/>
                </a:lnTo>
                <a:lnTo>
                  <a:pt x="61078" y="1179"/>
                </a:lnTo>
                <a:lnTo>
                  <a:pt x="61078" y="1179"/>
                </a:lnTo>
                <a:lnTo>
                  <a:pt x="61078" y="1179"/>
                </a:lnTo>
                <a:lnTo>
                  <a:pt x="61078" y="1179"/>
                </a:lnTo>
                <a:lnTo>
                  <a:pt x="61348" y="1179"/>
                </a:lnTo>
                <a:lnTo>
                  <a:pt x="61348" y="1179"/>
                </a:lnTo>
                <a:lnTo>
                  <a:pt x="61348" y="1179"/>
                </a:lnTo>
                <a:lnTo>
                  <a:pt x="61348" y="1179"/>
                </a:lnTo>
                <a:lnTo>
                  <a:pt x="61348" y="1179"/>
                </a:lnTo>
                <a:lnTo>
                  <a:pt x="61617" y="1179"/>
                </a:lnTo>
                <a:lnTo>
                  <a:pt x="61617" y="1179"/>
                </a:lnTo>
                <a:lnTo>
                  <a:pt x="61617" y="1179"/>
                </a:lnTo>
                <a:lnTo>
                  <a:pt x="61617" y="1179"/>
                </a:lnTo>
                <a:lnTo>
                  <a:pt x="62022" y="1179"/>
                </a:lnTo>
                <a:lnTo>
                  <a:pt x="62022" y="1769"/>
                </a:lnTo>
                <a:lnTo>
                  <a:pt x="62022" y="1769"/>
                </a:lnTo>
                <a:lnTo>
                  <a:pt x="62022" y="1769"/>
                </a:lnTo>
                <a:lnTo>
                  <a:pt x="62022" y="1769"/>
                </a:lnTo>
                <a:lnTo>
                  <a:pt x="62292" y="1769"/>
                </a:lnTo>
                <a:lnTo>
                  <a:pt x="62292" y="1769"/>
                </a:lnTo>
                <a:lnTo>
                  <a:pt x="62292" y="1769"/>
                </a:lnTo>
                <a:lnTo>
                  <a:pt x="62292" y="1769"/>
                </a:lnTo>
                <a:lnTo>
                  <a:pt x="62561" y="1769"/>
                </a:lnTo>
                <a:lnTo>
                  <a:pt x="62561" y="1769"/>
                </a:lnTo>
                <a:lnTo>
                  <a:pt x="62561" y="1769"/>
                </a:lnTo>
                <a:lnTo>
                  <a:pt x="62561" y="1769"/>
                </a:lnTo>
                <a:lnTo>
                  <a:pt x="62561" y="1769"/>
                </a:lnTo>
                <a:lnTo>
                  <a:pt x="62831" y="1769"/>
                </a:lnTo>
                <a:lnTo>
                  <a:pt x="62831" y="1769"/>
                </a:lnTo>
                <a:lnTo>
                  <a:pt x="62831" y="2653"/>
                </a:lnTo>
                <a:lnTo>
                  <a:pt x="62831" y="2653"/>
                </a:lnTo>
                <a:lnTo>
                  <a:pt x="62831" y="2653"/>
                </a:lnTo>
                <a:lnTo>
                  <a:pt x="63101" y="2653"/>
                </a:lnTo>
                <a:lnTo>
                  <a:pt x="63101" y="1769"/>
                </a:lnTo>
                <a:lnTo>
                  <a:pt x="63101" y="1769"/>
                </a:lnTo>
                <a:lnTo>
                  <a:pt x="63101" y="1769"/>
                </a:lnTo>
                <a:lnTo>
                  <a:pt x="62831" y="1769"/>
                </a:lnTo>
                <a:lnTo>
                  <a:pt x="62831" y="1769"/>
                </a:lnTo>
                <a:lnTo>
                  <a:pt x="62831" y="1769"/>
                </a:lnTo>
                <a:lnTo>
                  <a:pt x="62831" y="1179"/>
                </a:lnTo>
                <a:lnTo>
                  <a:pt x="62831" y="1179"/>
                </a:lnTo>
                <a:lnTo>
                  <a:pt x="62831" y="1179"/>
                </a:lnTo>
                <a:lnTo>
                  <a:pt x="62831" y="1179"/>
                </a:lnTo>
                <a:lnTo>
                  <a:pt x="62831" y="1179"/>
                </a:lnTo>
                <a:lnTo>
                  <a:pt x="63101" y="1179"/>
                </a:lnTo>
                <a:lnTo>
                  <a:pt x="63101" y="1179"/>
                </a:lnTo>
                <a:lnTo>
                  <a:pt x="63101" y="1179"/>
                </a:lnTo>
                <a:lnTo>
                  <a:pt x="63505" y="1179"/>
                </a:lnTo>
                <a:lnTo>
                  <a:pt x="63505" y="1179"/>
                </a:lnTo>
                <a:lnTo>
                  <a:pt x="63505" y="1179"/>
                </a:lnTo>
                <a:lnTo>
                  <a:pt x="63505" y="1179"/>
                </a:lnTo>
                <a:lnTo>
                  <a:pt x="63775" y="1179"/>
                </a:lnTo>
                <a:lnTo>
                  <a:pt x="63775" y="1179"/>
                </a:lnTo>
                <a:lnTo>
                  <a:pt x="63775" y="1179"/>
                </a:lnTo>
                <a:lnTo>
                  <a:pt x="63775" y="1179"/>
                </a:lnTo>
                <a:lnTo>
                  <a:pt x="63775" y="1179"/>
                </a:lnTo>
                <a:lnTo>
                  <a:pt x="64044" y="1179"/>
                </a:lnTo>
                <a:lnTo>
                  <a:pt x="64044" y="1179"/>
                </a:lnTo>
                <a:lnTo>
                  <a:pt x="64044" y="1179"/>
                </a:lnTo>
                <a:lnTo>
                  <a:pt x="64314" y="1179"/>
                </a:lnTo>
                <a:lnTo>
                  <a:pt x="64314" y="1179"/>
                </a:lnTo>
                <a:lnTo>
                  <a:pt x="64314" y="1179"/>
                </a:lnTo>
                <a:lnTo>
                  <a:pt x="64314" y="1179"/>
                </a:lnTo>
                <a:lnTo>
                  <a:pt x="64584" y="1179"/>
                </a:lnTo>
                <a:lnTo>
                  <a:pt x="64584" y="1179"/>
                </a:lnTo>
                <a:lnTo>
                  <a:pt x="64584" y="1179"/>
                </a:lnTo>
                <a:lnTo>
                  <a:pt x="64584" y="1179"/>
                </a:lnTo>
                <a:lnTo>
                  <a:pt x="64584" y="1179"/>
                </a:lnTo>
                <a:lnTo>
                  <a:pt x="64988" y="1179"/>
                </a:lnTo>
                <a:lnTo>
                  <a:pt x="64988" y="1179"/>
                </a:lnTo>
                <a:lnTo>
                  <a:pt x="64988" y="1179"/>
                </a:lnTo>
                <a:lnTo>
                  <a:pt x="64988" y="1179"/>
                </a:lnTo>
                <a:lnTo>
                  <a:pt x="64988" y="1179"/>
                </a:lnTo>
                <a:lnTo>
                  <a:pt x="64988" y="1179"/>
                </a:lnTo>
                <a:lnTo>
                  <a:pt x="64988" y="1179"/>
                </a:lnTo>
                <a:lnTo>
                  <a:pt x="64988" y="1179"/>
                </a:lnTo>
                <a:lnTo>
                  <a:pt x="65258" y="1179"/>
                </a:lnTo>
                <a:lnTo>
                  <a:pt x="65258" y="1179"/>
                </a:lnTo>
                <a:lnTo>
                  <a:pt x="65258" y="1179"/>
                </a:lnTo>
                <a:lnTo>
                  <a:pt x="65258" y="1179"/>
                </a:lnTo>
                <a:lnTo>
                  <a:pt x="65528" y="1179"/>
                </a:lnTo>
                <a:lnTo>
                  <a:pt x="65528" y="1179"/>
                </a:lnTo>
                <a:lnTo>
                  <a:pt x="65528" y="1179"/>
                </a:lnTo>
                <a:lnTo>
                  <a:pt x="65528" y="1179"/>
                </a:lnTo>
                <a:lnTo>
                  <a:pt x="65797" y="1179"/>
                </a:lnTo>
                <a:lnTo>
                  <a:pt x="65797" y="1179"/>
                </a:lnTo>
                <a:lnTo>
                  <a:pt x="65797" y="1179"/>
                </a:lnTo>
                <a:lnTo>
                  <a:pt x="66067" y="1179"/>
                </a:lnTo>
                <a:lnTo>
                  <a:pt x="66067" y="1179"/>
                </a:lnTo>
                <a:lnTo>
                  <a:pt x="66067" y="1179"/>
                </a:lnTo>
                <a:lnTo>
                  <a:pt x="66067" y="1179"/>
                </a:lnTo>
                <a:lnTo>
                  <a:pt x="66067" y="1179"/>
                </a:lnTo>
                <a:lnTo>
                  <a:pt x="66067" y="1179"/>
                </a:lnTo>
                <a:lnTo>
                  <a:pt x="66471" y="1179"/>
                </a:lnTo>
                <a:lnTo>
                  <a:pt x="66471" y="1179"/>
                </a:lnTo>
                <a:lnTo>
                  <a:pt x="66471" y="1179"/>
                </a:lnTo>
                <a:lnTo>
                  <a:pt x="66471" y="1179"/>
                </a:lnTo>
                <a:lnTo>
                  <a:pt x="66471" y="589"/>
                </a:lnTo>
                <a:lnTo>
                  <a:pt x="66471" y="589"/>
                </a:lnTo>
                <a:lnTo>
                  <a:pt x="66471" y="589"/>
                </a:lnTo>
                <a:lnTo>
                  <a:pt x="66741" y="589"/>
                </a:lnTo>
                <a:lnTo>
                  <a:pt x="66741" y="589"/>
                </a:lnTo>
                <a:lnTo>
                  <a:pt x="66741" y="589"/>
                </a:lnTo>
                <a:lnTo>
                  <a:pt x="67011" y="589"/>
                </a:lnTo>
                <a:lnTo>
                  <a:pt x="67011" y="589"/>
                </a:lnTo>
                <a:lnTo>
                  <a:pt x="67011" y="589"/>
                </a:lnTo>
                <a:lnTo>
                  <a:pt x="67011" y="589"/>
                </a:lnTo>
                <a:lnTo>
                  <a:pt x="67280" y="589"/>
                </a:lnTo>
                <a:lnTo>
                  <a:pt x="67280" y="589"/>
                </a:lnTo>
                <a:lnTo>
                  <a:pt x="67280" y="589"/>
                </a:lnTo>
                <a:lnTo>
                  <a:pt x="67280" y="1179"/>
                </a:lnTo>
                <a:lnTo>
                  <a:pt x="67280" y="1179"/>
                </a:lnTo>
                <a:lnTo>
                  <a:pt x="67550" y="1179"/>
                </a:lnTo>
                <a:lnTo>
                  <a:pt x="67550" y="1179"/>
                </a:lnTo>
                <a:lnTo>
                  <a:pt x="67550" y="1179"/>
                </a:lnTo>
                <a:lnTo>
                  <a:pt x="67820" y="1179"/>
                </a:lnTo>
                <a:lnTo>
                  <a:pt x="67820" y="1179"/>
                </a:lnTo>
                <a:lnTo>
                  <a:pt x="67820" y="1179"/>
                </a:lnTo>
                <a:lnTo>
                  <a:pt x="67820" y="589"/>
                </a:lnTo>
                <a:lnTo>
                  <a:pt x="67820" y="589"/>
                </a:lnTo>
                <a:lnTo>
                  <a:pt x="67820" y="589"/>
                </a:lnTo>
                <a:lnTo>
                  <a:pt x="68224" y="589"/>
                </a:lnTo>
                <a:lnTo>
                  <a:pt x="68224" y="589"/>
                </a:lnTo>
                <a:lnTo>
                  <a:pt x="68224" y="589"/>
                </a:lnTo>
                <a:lnTo>
                  <a:pt x="68224" y="589"/>
                </a:lnTo>
                <a:lnTo>
                  <a:pt x="68224" y="589"/>
                </a:lnTo>
                <a:lnTo>
                  <a:pt x="68494" y="589"/>
                </a:lnTo>
                <a:lnTo>
                  <a:pt x="68494" y="589"/>
                </a:lnTo>
                <a:lnTo>
                  <a:pt x="68494" y="589"/>
                </a:lnTo>
                <a:lnTo>
                  <a:pt x="68764" y="589"/>
                </a:lnTo>
                <a:lnTo>
                  <a:pt x="68764" y="589"/>
                </a:lnTo>
                <a:lnTo>
                  <a:pt x="68764" y="589"/>
                </a:lnTo>
                <a:lnTo>
                  <a:pt x="68764" y="589"/>
                </a:lnTo>
                <a:lnTo>
                  <a:pt x="69033" y="589"/>
                </a:lnTo>
                <a:lnTo>
                  <a:pt x="69033" y="589"/>
                </a:lnTo>
                <a:lnTo>
                  <a:pt x="69033" y="589"/>
                </a:lnTo>
                <a:lnTo>
                  <a:pt x="69033" y="589"/>
                </a:lnTo>
                <a:lnTo>
                  <a:pt x="69033" y="589"/>
                </a:lnTo>
                <a:lnTo>
                  <a:pt x="69303" y="589"/>
                </a:lnTo>
                <a:lnTo>
                  <a:pt x="69303" y="589"/>
                </a:lnTo>
                <a:lnTo>
                  <a:pt x="69303" y="589"/>
                </a:lnTo>
                <a:lnTo>
                  <a:pt x="69707" y="589"/>
                </a:lnTo>
                <a:lnTo>
                  <a:pt x="69707" y="589"/>
                </a:lnTo>
                <a:lnTo>
                  <a:pt x="69707" y="589"/>
                </a:lnTo>
                <a:lnTo>
                  <a:pt x="69707" y="589"/>
                </a:lnTo>
                <a:lnTo>
                  <a:pt x="69707" y="589"/>
                </a:lnTo>
                <a:lnTo>
                  <a:pt x="69977" y="589"/>
                </a:lnTo>
                <a:lnTo>
                  <a:pt x="69977" y="589"/>
                </a:lnTo>
                <a:lnTo>
                  <a:pt x="69977" y="589"/>
                </a:lnTo>
                <a:lnTo>
                  <a:pt x="69977" y="589"/>
                </a:lnTo>
                <a:lnTo>
                  <a:pt x="69977" y="589"/>
                </a:lnTo>
                <a:lnTo>
                  <a:pt x="69977" y="589"/>
                </a:lnTo>
                <a:lnTo>
                  <a:pt x="70247" y="589"/>
                </a:lnTo>
                <a:lnTo>
                  <a:pt x="70247" y="589"/>
                </a:lnTo>
                <a:lnTo>
                  <a:pt x="70247" y="589"/>
                </a:lnTo>
                <a:lnTo>
                  <a:pt x="70516" y="589"/>
                </a:lnTo>
                <a:lnTo>
                  <a:pt x="70516" y="589"/>
                </a:lnTo>
                <a:lnTo>
                  <a:pt x="70516" y="0"/>
                </a:lnTo>
                <a:lnTo>
                  <a:pt x="70516" y="0"/>
                </a:lnTo>
                <a:lnTo>
                  <a:pt x="70516" y="0"/>
                </a:lnTo>
                <a:lnTo>
                  <a:pt x="70786" y="0"/>
                </a:lnTo>
                <a:lnTo>
                  <a:pt x="70786" y="0"/>
                </a:lnTo>
                <a:lnTo>
                  <a:pt x="70786" y="0"/>
                </a:lnTo>
                <a:lnTo>
                  <a:pt x="70786" y="0"/>
                </a:lnTo>
                <a:lnTo>
                  <a:pt x="71191" y="0"/>
                </a:lnTo>
                <a:lnTo>
                  <a:pt x="71191" y="0"/>
                </a:lnTo>
                <a:lnTo>
                  <a:pt x="71191" y="0"/>
                </a:lnTo>
                <a:lnTo>
                  <a:pt x="71460" y="0"/>
                </a:lnTo>
                <a:lnTo>
                  <a:pt x="71460" y="0"/>
                </a:lnTo>
                <a:lnTo>
                  <a:pt x="71460" y="0"/>
                </a:lnTo>
                <a:lnTo>
                  <a:pt x="71460" y="0"/>
                </a:lnTo>
                <a:lnTo>
                  <a:pt x="71730" y="0"/>
                </a:lnTo>
                <a:lnTo>
                  <a:pt x="71730" y="0"/>
                </a:lnTo>
                <a:lnTo>
                  <a:pt x="71730" y="0"/>
                </a:lnTo>
                <a:lnTo>
                  <a:pt x="71730" y="0"/>
                </a:lnTo>
                <a:lnTo>
                  <a:pt x="72000" y="0"/>
                </a:lnTo>
                <a:lnTo>
                  <a:pt x="72000" y="0"/>
                </a:lnTo>
                <a:lnTo>
                  <a:pt x="72000" y="0"/>
                </a:lnTo>
                <a:lnTo>
                  <a:pt x="72269" y="0"/>
                </a:lnTo>
                <a:lnTo>
                  <a:pt x="72269" y="0"/>
                </a:lnTo>
                <a:lnTo>
                  <a:pt x="72269" y="0"/>
                </a:lnTo>
                <a:lnTo>
                  <a:pt x="72269" y="0"/>
                </a:lnTo>
                <a:lnTo>
                  <a:pt x="72674" y="0"/>
                </a:lnTo>
                <a:lnTo>
                  <a:pt x="72674" y="0"/>
                </a:lnTo>
                <a:lnTo>
                  <a:pt x="72674" y="0"/>
                </a:lnTo>
                <a:lnTo>
                  <a:pt x="72943" y="0"/>
                </a:lnTo>
                <a:lnTo>
                  <a:pt x="72943" y="0"/>
                </a:lnTo>
                <a:lnTo>
                  <a:pt x="72943" y="0"/>
                </a:lnTo>
                <a:lnTo>
                  <a:pt x="72943" y="0"/>
                </a:lnTo>
                <a:lnTo>
                  <a:pt x="73213" y="0"/>
                </a:lnTo>
                <a:lnTo>
                  <a:pt x="73213" y="0"/>
                </a:lnTo>
                <a:lnTo>
                  <a:pt x="73213" y="0"/>
                </a:lnTo>
                <a:lnTo>
                  <a:pt x="73213" y="0"/>
                </a:lnTo>
                <a:lnTo>
                  <a:pt x="73483" y="0"/>
                </a:lnTo>
                <a:lnTo>
                  <a:pt x="73483" y="0"/>
                </a:lnTo>
                <a:lnTo>
                  <a:pt x="73483" y="0"/>
                </a:lnTo>
                <a:lnTo>
                  <a:pt x="73752" y="0"/>
                </a:lnTo>
                <a:lnTo>
                  <a:pt x="73752" y="0"/>
                </a:lnTo>
                <a:lnTo>
                  <a:pt x="73752" y="0"/>
                </a:lnTo>
                <a:lnTo>
                  <a:pt x="73752" y="0"/>
                </a:lnTo>
                <a:lnTo>
                  <a:pt x="74157" y="0"/>
                </a:lnTo>
                <a:lnTo>
                  <a:pt x="74157" y="0"/>
                </a:lnTo>
                <a:lnTo>
                  <a:pt x="74157" y="0"/>
                </a:lnTo>
                <a:lnTo>
                  <a:pt x="74157" y="0"/>
                </a:lnTo>
                <a:lnTo>
                  <a:pt x="74157" y="0"/>
                </a:lnTo>
                <a:lnTo>
                  <a:pt x="74426" y="0"/>
                </a:lnTo>
                <a:lnTo>
                  <a:pt x="74426" y="0"/>
                </a:lnTo>
                <a:lnTo>
                  <a:pt x="74426" y="0"/>
                </a:lnTo>
                <a:lnTo>
                  <a:pt x="74696" y="0"/>
                </a:lnTo>
                <a:lnTo>
                  <a:pt x="74696" y="0"/>
                </a:lnTo>
                <a:lnTo>
                  <a:pt x="74696" y="0"/>
                </a:lnTo>
                <a:lnTo>
                  <a:pt x="74696" y="0"/>
                </a:lnTo>
                <a:lnTo>
                  <a:pt x="74696" y="0"/>
                </a:lnTo>
                <a:lnTo>
                  <a:pt x="74696" y="0"/>
                </a:lnTo>
                <a:lnTo>
                  <a:pt x="74966" y="0"/>
                </a:lnTo>
                <a:lnTo>
                  <a:pt x="74966" y="0"/>
                </a:lnTo>
                <a:lnTo>
                  <a:pt x="74966" y="0"/>
                </a:lnTo>
                <a:lnTo>
                  <a:pt x="74966" y="0"/>
                </a:lnTo>
                <a:lnTo>
                  <a:pt x="75235" y="0"/>
                </a:lnTo>
                <a:lnTo>
                  <a:pt x="75235" y="0"/>
                </a:lnTo>
                <a:lnTo>
                  <a:pt x="75235" y="0"/>
                </a:lnTo>
                <a:lnTo>
                  <a:pt x="75235" y="0"/>
                </a:lnTo>
                <a:lnTo>
                  <a:pt x="75640" y="0"/>
                </a:lnTo>
                <a:lnTo>
                  <a:pt x="75640" y="589"/>
                </a:lnTo>
                <a:lnTo>
                  <a:pt x="75640" y="589"/>
                </a:lnTo>
                <a:lnTo>
                  <a:pt x="75640" y="589"/>
                </a:lnTo>
                <a:lnTo>
                  <a:pt x="75640" y="0"/>
                </a:lnTo>
                <a:lnTo>
                  <a:pt x="75640" y="0"/>
                </a:lnTo>
                <a:lnTo>
                  <a:pt x="75640" y="0"/>
                </a:lnTo>
                <a:lnTo>
                  <a:pt x="75910" y="0"/>
                </a:lnTo>
                <a:lnTo>
                  <a:pt x="75910" y="0"/>
                </a:lnTo>
                <a:lnTo>
                  <a:pt x="75910" y="0"/>
                </a:lnTo>
                <a:lnTo>
                  <a:pt x="75910" y="0"/>
                </a:lnTo>
                <a:lnTo>
                  <a:pt x="76179" y="0"/>
                </a:lnTo>
                <a:lnTo>
                  <a:pt x="76179" y="0"/>
                </a:lnTo>
                <a:lnTo>
                  <a:pt x="76179" y="0"/>
                </a:lnTo>
                <a:lnTo>
                  <a:pt x="76449" y="0"/>
                </a:lnTo>
                <a:lnTo>
                  <a:pt x="76449" y="0"/>
                </a:lnTo>
                <a:lnTo>
                  <a:pt x="76449" y="0"/>
                </a:lnTo>
                <a:lnTo>
                  <a:pt x="76449" y="0"/>
                </a:lnTo>
                <a:lnTo>
                  <a:pt x="76719" y="0"/>
                </a:lnTo>
                <a:lnTo>
                  <a:pt x="76719" y="0"/>
                </a:lnTo>
                <a:lnTo>
                  <a:pt x="76719" y="0"/>
                </a:lnTo>
                <a:lnTo>
                  <a:pt x="76719" y="0"/>
                </a:lnTo>
                <a:lnTo>
                  <a:pt x="77123" y="0"/>
                </a:lnTo>
                <a:lnTo>
                  <a:pt x="77123" y="0"/>
                </a:lnTo>
                <a:lnTo>
                  <a:pt x="77123" y="0"/>
                </a:lnTo>
                <a:lnTo>
                  <a:pt x="77393" y="0"/>
                </a:lnTo>
                <a:lnTo>
                  <a:pt x="77393" y="0"/>
                </a:lnTo>
                <a:lnTo>
                  <a:pt x="77393" y="0"/>
                </a:lnTo>
                <a:lnTo>
                  <a:pt x="77393" y="0"/>
                </a:lnTo>
                <a:lnTo>
                  <a:pt x="77662" y="0"/>
                </a:lnTo>
                <a:lnTo>
                  <a:pt x="77662" y="0"/>
                </a:lnTo>
                <a:lnTo>
                  <a:pt x="77662" y="0"/>
                </a:lnTo>
                <a:lnTo>
                  <a:pt x="77662" y="0"/>
                </a:lnTo>
                <a:lnTo>
                  <a:pt x="77932" y="0"/>
                </a:lnTo>
                <a:lnTo>
                  <a:pt x="77932" y="0"/>
                </a:lnTo>
                <a:lnTo>
                  <a:pt x="77932" y="0"/>
                </a:lnTo>
                <a:lnTo>
                  <a:pt x="78202" y="0"/>
                </a:lnTo>
                <a:lnTo>
                  <a:pt x="78202" y="0"/>
                </a:lnTo>
                <a:lnTo>
                  <a:pt x="78202" y="0"/>
                </a:lnTo>
                <a:lnTo>
                  <a:pt x="78202" y="0"/>
                </a:lnTo>
                <a:lnTo>
                  <a:pt x="78606" y="0"/>
                </a:lnTo>
                <a:lnTo>
                  <a:pt x="78606" y="0"/>
                </a:lnTo>
                <a:lnTo>
                  <a:pt x="78606" y="0"/>
                </a:lnTo>
                <a:lnTo>
                  <a:pt x="78606" y="0"/>
                </a:lnTo>
                <a:lnTo>
                  <a:pt x="78606" y="0"/>
                </a:lnTo>
                <a:lnTo>
                  <a:pt x="78606" y="0"/>
                </a:lnTo>
                <a:lnTo>
                  <a:pt x="78876" y="0"/>
                </a:lnTo>
                <a:lnTo>
                  <a:pt x="78876" y="0"/>
                </a:lnTo>
                <a:lnTo>
                  <a:pt x="78876" y="0"/>
                </a:lnTo>
                <a:lnTo>
                  <a:pt x="79146" y="0"/>
                </a:lnTo>
                <a:lnTo>
                  <a:pt x="79146" y="0"/>
                </a:lnTo>
                <a:lnTo>
                  <a:pt x="79146" y="0"/>
                </a:lnTo>
                <a:lnTo>
                  <a:pt x="79146" y="0"/>
                </a:lnTo>
                <a:lnTo>
                  <a:pt x="79415" y="0"/>
                </a:lnTo>
                <a:lnTo>
                  <a:pt x="79415" y="0"/>
                </a:lnTo>
                <a:lnTo>
                  <a:pt x="79415" y="0"/>
                </a:lnTo>
                <a:lnTo>
                  <a:pt x="79415" y="0"/>
                </a:lnTo>
                <a:lnTo>
                  <a:pt x="79685" y="0"/>
                </a:lnTo>
                <a:lnTo>
                  <a:pt x="79685" y="0"/>
                </a:lnTo>
                <a:lnTo>
                  <a:pt x="79685" y="0"/>
                </a:lnTo>
                <a:lnTo>
                  <a:pt x="80089" y="0"/>
                </a:lnTo>
                <a:lnTo>
                  <a:pt x="80089" y="0"/>
                </a:lnTo>
                <a:lnTo>
                  <a:pt x="80089" y="0"/>
                </a:lnTo>
                <a:lnTo>
                  <a:pt x="80089" y="0"/>
                </a:lnTo>
                <a:lnTo>
                  <a:pt x="80359" y="0"/>
                </a:lnTo>
                <a:lnTo>
                  <a:pt x="80359" y="0"/>
                </a:lnTo>
                <a:lnTo>
                  <a:pt x="80359" y="0"/>
                </a:lnTo>
                <a:lnTo>
                  <a:pt x="80359" y="0"/>
                </a:lnTo>
                <a:lnTo>
                  <a:pt x="80629" y="0"/>
                </a:lnTo>
                <a:lnTo>
                  <a:pt x="80629" y="0"/>
                </a:lnTo>
                <a:lnTo>
                  <a:pt x="80629" y="0"/>
                </a:lnTo>
                <a:lnTo>
                  <a:pt x="80629" y="0"/>
                </a:lnTo>
                <a:lnTo>
                  <a:pt x="80898" y="0"/>
                </a:lnTo>
                <a:lnTo>
                  <a:pt x="80898" y="0"/>
                </a:lnTo>
                <a:lnTo>
                  <a:pt x="80898" y="0"/>
                </a:lnTo>
                <a:lnTo>
                  <a:pt x="80898" y="0"/>
                </a:lnTo>
                <a:lnTo>
                  <a:pt x="81168" y="0"/>
                </a:lnTo>
                <a:lnTo>
                  <a:pt x="81168" y="0"/>
                </a:lnTo>
                <a:lnTo>
                  <a:pt x="81168" y="0"/>
                </a:lnTo>
                <a:lnTo>
                  <a:pt x="81168" y="0"/>
                </a:lnTo>
                <a:lnTo>
                  <a:pt x="81573" y="0"/>
                </a:lnTo>
                <a:lnTo>
                  <a:pt x="81573" y="0"/>
                </a:lnTo>
                <a:lnTo>
                  <a:pt x="81573" y="0"/>
                </a:lnTo>
                <a:lnTo>
                  <a:pt x="81842" y="0"/>
                </a:lnTo>
                <a:lnTo>
                  <a:pt x="81842" y="0"/>
                </a:lnTo>
                <a:lnTo>
                  <a:pt x="81842" y="0"/>
                </a:lnTo>
                <a:lnTo>
                  <a:pt x="81842" y="0"/>
                </a:lnTo>
                <a:lnTo>
                  <a:pt x="82112" y="0"/>
                </a:lnTo>
                <a:lnTo>
                  <a:pt x="82112" y="0"/>
                </a:lnTo>
                <a:lnTo>
                  <a:pt x="82112" y="0"/>
                </a:lnTo>
                <a:lnTo>
                  <a:pt x="82112" y="0"/>
                </a:lnTo>
                <a:lnTo>
                  <a:pt x="82112" y="0"/>
                </a:lnTo>
                <a:lnTo>
                  <a:pt x="82382" y="0"/>
                </a:lnTo>
                <a:lnTo>
                  <a:pt x="82382" y="0"/>
                </a:lnTo>
                <a:lnTo>
                  <a:pt x="82382" y="0"/>
                </a:lnTo>
                <a:lnTo>
                  <a:pt x="82651" y="0"/>
                </a:lnTo>
                <a:lnTo>
                  <a:pt x="82651" y="0"/>
                </a:lnTo>
                <a:lnTo>
                  <a:pt x="82651" y="0"/>
                </a:lnTo>
                <a:lnTo>
                  <a:pt x="82651" y="0"/>
                </a:lnTo>
                <a:lnTo>
                  <a:pt x="83056" y="0"/>
                </a:lnTo>
                <a:lnTo>
                  <a:pt x="83056" y="0"/>
                </a:lnTo>
                <a:lnTo>
                  <a:pt x="83056" y="0"/>
                </a:lnTo>
                <a:lnTo>
                  <a:pt x="83325" y="0"/>
                </a:lnTo>
                <a:lnTo>
                  <a:pt x="83325" y="0"/>
                </a:lnTo>
                <a:lnTo>
                  <a:pt x="83325" y="0"/>
                </a:lnTo>
                <a:lnTo>
                  <a:pt x="83325" y="0"/>
                </a:lnTo>
                <a:lnTo>
                  <a:pt x="83595" y="0"/>
                </a:lnTo>
                <a:lnTo>
                  <a:pt x="83595" y="0"/>
                </a:lnTo>
                <a:lnTo>
                  <a:pt x="83595" y="0"/>
                </a:lnTo>
                <a:lnTo>
                  <a:pt x="83595" y="0"/>
                </a:lnTo>
                <a:lnTo>
                  <a:pt x="83865" y="0"/>
                </a:lnTo>
                <a:lnTo>
                  <a:pt x="83865" y="0"/>
                </a:lnTo>
                <a:lnTo>
                  <a:pt x="83865" y="0"/>
                </a:lnTo>
                <a:lnTo>
                  <a:pt x="83865" y="0"/>
                </a:lnTo>
                <a:lnTo>
                  <a:pt x="84134" y="0"/>
                </a:lnTo>
                <a:lnTo>
                  <a:pt x="84134" y="0"/>
                </a:lnTo>
                <a:lnTo>
                  <a:pt x="84134" y="0"/>
                </a:lnTo>
                <a:lnTo>
                  <a:pt x="84134" y="0"/>
                </a:lnTo>
                <a:lnTo>
                  <a:pt x="84539" y="0"/>
                </a:lnTo>
                <a:lnTo>
                  <a:pt x="84539" y="0"/>
                </a:lnTo>
                <a:lnTo>
                  <a:pt x="84539" y="0"/>
                </a:lnTo>
                <a:lnTo>
                  <a:pt x="84539" y="0"/>
                </a:lnTo>
                <a:lnTo>
                  <a:pt x="84808" y="0"/>
                </a:lnTo>
                <a:lnTo>
                  <a:pt x="84808" y="0"/>
                </a:lnTo>
                <a:lnTo>
                  <a:pt x="84808" y="0"/>
                </a:lnTo>
                <a:lnTo>
                  <a:pt x="85078" y="0"/>
                </a:lnTo>
                <a:lnTo>
                  <a:pt x="85078" y="589"/>
                </a:lnTo>
                <a:lnTo>
                  <a:pt x="85078" y="589"/>
                </a:lnTo>
                <a:lnTo>
                  <a:pt x="85078" y="589"/>
                </a:lnTo>
                <a:lnTo>
                  <a:pt x="85078" y="589"/>
                </a:lnTo>
                <a:lnTo>
                  <a:pt x="85348" y="589"/>
                </a:lnTo>
                <a:lnTo>
                  <a:pt x="85348" y="589"/>
                </a:lnTo>
                <a:lnTo>
                  <a:pt x="85348" y="589"/>
                </a:lnTo>
                <a:lnTo>
                  <a:pt x="85348" y="589"/>
                </a:lnTo>
                <a:lnTo>
                  <a:pt x="85348" y="589"/>
                </a:lnTo>
                <a:lnTo>
                  <a:pt x="85348" y="589"/>
                </a:lnTo>
                <a:lnTo>
                  <a:pt x="85617" y="589"/>
                </a:lnTo>
                <a:lnTo>
                  <a:pt x="85617" y="589"/>
                </a:lnTo>
                <a:lnTo>
                  <a:pt x="85617" y="589"/>
                </a:lnTo>
                <a:lnTo>
                  <a:pt x="86022" y="589"/>
                </a:lnTo>
                <a:lnTo>
                  <a:pt x="86022" y="589"/>
                </a:lnTo>
                <a:lnTo>
                  <a:pt x="86022" y="589"/>
                </a:lnTo>
                <a:lnTo>
                  <a:pt x="86022" y="589"/>
                </a:lnTo>
                <a:lnTo>
                  <a:pt x="86292" y="589"/>
                </a:lnTo>
                <a:lnTo>
                  <a:pt x="86292" y="589"/>
                </a:lnTo>
                <a:lnTo>
                  <a:pt x="86292" y="589"/>
                </a:lnTo>
                <a:lnTo>
                  <a:pt x="86292" y="589"/>
                </a:lnTo>
                <a:lnTo>
                  <a:pt x="86561" y="589"/>
                </a:lnTo>
                <a:lnTo>
                  <a:pt x="86561" y="589"/>
                </a:lnTo>
                <a:lnTo>
                  <a:pt x="86561" y="589"/>
                </a:lnTo>
                <a:lnTo>
                  <a:pt x="86561" y="589"/>
                </a:lnTo>
                <a:lnTo>
                  <a:pt x="86831" y="589"/>
                </a:lnTo>
                <a:lnTo>
                  <a:pt x="86831" y="589"/>
                </a:lnTo>
                <a:lnTo>
                  <a:pt x="86831" y="589"/>
                </a:lnTo>
                <a:lnTo>
                  <a:pt x="86831" y="589"/>
                </a:lnTo>
                <a:lnTo>
                  <a:pt x="87101" y="589"/>
                </a:lnTo>
                <a:lnTo>
                  <a:pt x="87101" y="589"/>
                </a:lnTo>
                <a:lnTo>
                  <a:pt x="87101" y="589"/>
                </a:lnTo>
                <a:lnTo>
                  <a:pt x="87101" y="589"/>
                </a:lnTo>
                <a:lnTo>
                  <a:pt x="87505" y="589"/>
                </a:lnTo>
                <a:lnTo>
                  <a:pt x="87505" y="589"/>
                </a:lnTo>
                <a:lnTo>
                  <a:pt x="87505" y="589"/>
                </a:lnTo>
                <a:lnTo>
                  <a:pt x="87775" y="589"/>
                </a:lnTo>
                <a:lnTo>
                  <a:pt x="87775" y="589"/>
                </a:lnTo>
                <a:lnTo>
                  <a:pt x="87775" y="589"/>
                </a:lnTo>
                <a:lnTo>
                  <a:pt x="87775" y="589"/>
                </a:lnTo>
                <a:lnTo>
                  <a:pt x="88044" y="589"/>
                </a:lnTo>
                <a:lnTo>
                  <a:pt x="88044" y="589"/>
                </a:lnTo>
                <a:lnTo>
                  <a:pt x="88044" y="589"/>
                </a:lnTo>
                <a:lnTo>
                  <a:pt x="88044" y="589"/>
                </a:lnTo>
                <a:lnTo>
                  <a:pt x="88314" y="589"/>
                </a:lnTo>
                <a:lnTo>
                  <a:pt x="88314" y="589"/>
                </a:lnTo>
                <a:lnTo>
                  <a:pt x="88314" y="589"/>
                </a:lnTo>
                <a:lnTo>
                  <a:pt x="88584" y="589"/>
                </a:lnTo>
                <a:lnTo>
                  <a:pt x="88584" y="589"/>
                </a:lnTo>
                <a:lnTo>
                  <a:pt x="88584" y="589"/>
                </a:lnTo>
                <a:lnTo>
                  <a:pt x="88584" y="589"/>
                </a:lnTo>
                <a:lnTo>
                  <a:pt x="88988" y="589"/>
                </a:lnTo>
                <a:lnTo>
                  <a:pt x="88988" y="589"/>
                </a:lnTo>
                <a:lnTo>
                  <a:pt x="88988" y="589"/>
                </a:lnTo>
                <a:lnTo>
                  <a:pt x="88988" y="589"/>
                </a:lnTo>
                <a:lnTo>
                  <a:pt x="89258" y="589"/>
                </a:lnTo>
                <a:lnTo>
                  <a:pt x="89258" y="589"/>
                </a:lnTo>
                <a:lnTo>
                  <a:pt x="89258" y="589"/>
                </a:lnTo>
                <a:lnTo>
                  <a:pt x="89258" y="589"/>
                </a:lnTo>
                <a:lnTo>
                  <a:pt x="89528" y="589"/>
                </a:lnTo>
                <a:lnTo>
                  <a:pt x="89528" y="589"/>
                </a:lnTo>
                <a:lnTo>
                  <a:pt x="89528" y="589"/>
                </a:lnTo>
                <a:lnTo>
                  <a:pt x="89528" y="589"/>
                </a:lnTo>
                <a:lnTo>
                  <a:pt x="89797" y="589"/>
                </a:lnTo>
                <a:lnTo>
                  <a:pt x="89797" y="589"/>
                </a:lnTo>
                <a:lnTo>
                  <a:pt x="89797" y="589"/>
                </a:lnTo>
                <a:lnTo>
                  <a:pt x="89797" y="589"/>
                </a:lnTo>
                <a:lnTo>
                  <a:pt x="90067" y="589"/>
                </a:lnTo>
                <a:lnTo>
                  <a:pt x="90067" y="589"/>
                </a:lnTo>
                <a:lnTo>
                  <a:pt x="90067" y="589"/>
                </a:lnTo>
                <a:lnTo>
                  <a:pt x="90471" y="589"/>
                </a:lnTo>
                <a:lnTo>
                  <a:pt x="90471" y="1179"/>
                </a:lnTo>
                <a:lnTo>
                  <a:pt x="90471" y="1179"/>
                </a:lnTo>
                <a:lnTo>
                  <a:pt x="90471" y="1179"/>
                </a:lnTo>
                <a:lnTo>
                  <a:pt x="90471" y="1179"/>
                </a:lnTo>
                <a:lnTo>
                  <a:pt x="90741" y="1179"/>
                </a:lnTo>
                <a:lnTo>
                  <a:pt x="90741" y="1179"/>
                </a:lnTo>
                <a:lnTo>
                  <a:pt x="90741" y="1179"/>
                </a:lnTo>
                <a:lnTo>
                  <a:pt x="90741" y="1179"/>
                </a:lnTo>
                <a:lnTo>
                  <a:pt x="91011" y="1179"/>
                </a:lnTo>
                <a:lnTo>
                  <a:pt x="91011" y="1179"/>
                </a:lnTo>
                <a:lnTo>
                  <a:pt x="91011" y="1179"/>
                </a:lnTo>
                <a:lnTo>
                  <a:pt x="91280" y="1179"/>
                </a:lnTo>
                <a:lnTo>
                  <a:pt x="91280" y="1179"/>
                </a:lnTo>
                <a:lnTo>
                  <a:pt x="91280" y="1179"/>
                </a:lnTo>
                <a:lnTo>
                  <a:pt x="91280" y="1179"/>
                </a:lnTo>
                <a:lnTo>
                  <a:pt x="91280" y="1179"/>
                </a:lnTo>
                <a:lnTo>
                  <a:pt x="91550" y="1179"/>
                </a:lnTo>
                <a:lnTo>
                  <a:pt x="91550" y="1179"/>
                </a:lnTo>
                <a:lnTo>
                  <a:pt x="91550" y="1179"/>
                </a:lnTo>
                <a:lnTo>
                  <a:pt x="91550" y="1179"/>
                </a:lnTo>
                <a:lnTo>
                  <a:pt x="91955" y="1179"/>
                </a:lnTo>
                <a:lnTo>
                  <a:pt x="91955" y="1179"/>
                </a:lnTo>
                <a:lnTo>
                  <a:pt x="91955" y="1179"/>
                </a:lnTo>
                <a:lnTo>
                  <a:pt x="91955" y="1179"/>
                </a:lnTo>
                <a:lnTo>
                  <a:pt x="92224" y="1179"/>
                </a:lnTo>
                <a:lnTo>
                  <a:pt x="92224" y="1179"/>
                </a:lnTo>
                <a:lnTo>
                  <a:pt x="92224" y="1179"/>
                </a:lnTo>
                <a:lnTo>
                  <a:pt x="92224" y="1769"/>
                </a:lnTo>
                <a:lnTo>
                  <a:pt x="92224" y="1769"/>
                </a:lnTo>
                <a:lnTo>
                  <a:pt x="91955" y="1769"/>
                </a:lnTo>
                <a:lnTo>
                  <a:pt x="91955" y="1769"/>
                </a:lnTo>
                <a:lnTo>
                  <a:pt x="91955" y="1769"/>
                </a:lnTo>
                <a:lnTo>
                  <a:pt x="91550" y="1769"/>
                </a:lnTo>
                <a:lnTo>
                  <a:pt x="91550" y="1769"/>
                </a:lnTo>
                <a:lnTo>
                  <a:pt x="91550" y="1769"/>
                </a:lnTo>
                <a:lnTo>
                  <a:pt x="91550" y="1769"/>
                </a:lnTo>
                <a:lnTo>
                  <a:pt x="91550" y="1769"/>
                </a:lnTo>
                <a:lnTo>
                  <a:pt x="91280" y="1769"/>
                </a:lnTo>
                <a:lnTo>
                  <a:pt x="91280" y="1769"/>
                </a:lnTo>
                <a:lnTo>
                  <a:pt x="91280" y="1769"/>
                </a:lnTo>
                <a:lnTo>
                  <a:pt x="91280" y="1769"/>
                </a:lnTo>
                <a:lnTo>
                  <a:pt x="91280" y="1769"/>
                </a:lnTo>
                <a:lnTo>
                  <a:pt x="91011" y="1769"/>
                </a:lnTo>
                <a:lnTo>
                  <a:pt x="91011" y="1769"/>
                </a:lnTo>
                <a:lnTo>
                  <a:pt x="91011" y="1769"/>
                </a:lnTo>
                <a:lnTo>
                  <a:pt x="90741" y="1769"/>
                </a:lnTo>
                <a:lnTo>
                  <a:pt x="90741" y="1769"/>
                </a:lnTo>
                <a:lnTo>
                  <a:pt x="90741" y="1769"/>
                </a:lnTo>
                <a:lnTo>
                  <a:pt x="90741" y="1769"/>
                </a:lnTo>
                <a:lnTo>
                  <a:pt x="90471" y="1769"/>
                </a:lnTo>
                <a:lnTo>
                  <a:pt x="90471" y="1769"/>
                </a:lnTo>
                <a:lnTo>
                  <a:pt x="90471" y="1769"/>
                </a:lnTo>
                <a:lnTo>
                  <a:pt x="90471" y="1769"/>
                </a:lnTo>
                <a:lnTo>
                  <a:pt x="90067" y="1769"/>
                </a:lnTo>
                <a:lnTo>
                  <a:pt x="90067" y="1769"/>
                </a:lnTo>
                <a:lnTo>
                  <a:pt x="90067" y="1769"/>
                </a:lnTo>
                <a:lnTo>
                  <a:pt x="90067" y="2653"/>
                </a:lnTo>
                <a:lnTo>
                  <a:pt x="89797" y="2653"/>
                </a:lnTo>
                <a:lnTo>
                  <a:pt x="89797" y="2653"/>
                </a:lnTo>
                <a:lnTo>
                  <a:pt x="89797" y="2653"/>
                </a:lnTo>
                <a:lnTo>
                  <a:pt x="89797" y="2653"/>
                </a:lnTo>
                <a:lnTo>
                  <a:pt x="89528" y="2653"/>
                </a:lnTo>
                <a:lnTo>
                  <a:pt x="89528" y="2653"/>
                </a:lnTo>
                <a:lnTo>
                  <a:pt x="89528" y="2653"/>
                </a:lnTo>
                <a:lnTo>
                  <a:pt x="89528" y="2653"/>
                </a:lnTo>
                <a:lnTo>
                  <a:pt x="89258" y="2653"/>
                </a:lnTo>
                <a:lnTo>
                  <a:pt x="89258" y="2653"/>
                </a:lnTo>
                <a:lnTo>
                  <a:pt x="89258" y="2653"/>
                </a:lnTo>
                <a:lnTo>
                  <a:pt x="88988" y="2653"/>
                </a:lnTo>
                <a:lnTo>
                  <a:pt x="88988" y="2653"/>
                </a:lnTo>
                <a:lnTo>
                  <a:pt x="88988" y="2653"/>
                </a:lnTo>
                <a:lnTo>
                  <a:pt x="88988" y="2653"/>
                </a:lnTo>
                <a:lnTo>
                  <a:pt x="88584" y="2653"/>
                </a:lnTo>
                <a:lnTo>
                  <a:pt x="88584" y="2653"/>
                </a:lnTo>
                <a:lnTo>
                  <a:pt x="88584" y="2653"/>
                </a:lnTo>
                <a:lnTo>
                  <a:pt x="88584" y="2653"/>
                </a:lnTo>
                <a:lnTo>
                  <a:pt x="88314" y="2653"/>
                </a:lnTo>
                <a:lnTo>
                  <a:pt x="88314" y="2653"/>
                </a:lnTo>
                <a:lnTo>
                  <a:pt x="88314" y="2653"/>
                </a:lnTo>
                <a:lnTo>
                  <a:pt x="88044" y="2653"/>
                </a:lnTo>
                <a:lnTo>
                  <a:pt x="88044" y="2653"/>
                </a:lnTo>
                <a:lnTo>
                  <a:pt x="88044" y="2653"/>
                </a:lnTo>
                <a:lnTo>
                  <a:pt x="88044" y="2653"/>
                </a:lnTo>
                <a:lnTo>
                  <a:pt x="87775" y="2653"/>
                </a:lnTo>
                <a:lnTo>
                  <a:pt x="87775" y="2653"/>
                </a:lnTo>
                <a:lnTo>
                  <a:pt x="88044" y="2653"/>
                </a:lnTo>
                <a:lnTo>
                  <a:pt x="88044" y="2653"/>
                </a:lnTo>
                <a:lnTo>
                  <a:pt x="88044" y="2653"/>
                </a:lnTo>
                <a:lnTo>
                  <a:pt x="88044" y="2653"/>
                </a:lnTo>
                <a:lnTo>
                  <a:pt x="88314" y="2653"/>
                </a:lnTo>
                <a:lnTo>
                  <a:pt x="88314" y="2653"/>
                </a:lnTo>
                <a:lnTo>
                  <a:pt x="88314" y="2653"/>
                </a:lnTo>
                <a:lnTo>
                  <a:pt x="88584" y="2653"/>
                </a:lnTo>
                <a:lnTo>
                  <a:pt x="88584" y="2653"/>
                </a:lnTo>
                <a:lnTo>
                  <a:pt x="88584" y="2653"/>
                </a:lnTo>
                <a:lnTo>
                  <a:pt x="88584" y="2653"/>
                </a:lnTo>
                <a:lnTo>
                  <a:pt x="88988" y="2653"/>
                </a:lnTo>
                <a:lnTo>
                  <a:pt x="88988" y="2653"/>
                </a:lnTo>
                <a:lnTo>
                  <a:pt x="88988" y="2653"/>
                </a:lnTo>
                <a:lnTo>
                  <a:pt x="88988" y="2653"/>
                </a:lnTo>
                <a:lnTo>
                  <a:pt x="89258" y="2653"/>
                </a:lnTo>
                <a:lnTo>
                  <a:pt x="89258" y="2653"/>
                </a:lnTo>
                <a:lnTo>
                  <a:pt x="89258" y="2653"/>
                </a:lnTo>
                <a:lnTo>
                  <a:pt x="89528" y="2653"/>
                </a:lnTo>
                <a:lnTo>
                  <a:pt x="89528" y="2653"/>
                </a:lnTo>
                <a:lnTo>
                  <a:pt x="89528" y="2653"/>
                </a:lnTo>
                <a:lnTo>
                  <a:pt x="89528" y="2653"/>
                </a:lnTo>
                <a:lnTo>
                  <a:pt x="89797" y="2653"/>
                </a:lnTo>
                <a:lnTo>
                  <a:pt x="89797" y="2653"/>
                </a:lnTo>
                <a:lnTo>
                  <a:pt x="89797" y="2653"/>
                </a:lnTo>
                <a:lnTo>
                  <a:pt x="89797" y="2653"/>
                </a:lnTo>
                <a:lnTo>
                  <a:pt x="90067" y="2653"/>
                </a:lnTo>
                <a:lnTo>
                  <a:pt x="90067" y="2653"/>
                </a:lnTo>
                <a:lnTo>
                  <a:pt x="90067" y="2653"/>
                </a:lnTo>
                <a:lnTo>
                  <a:pt x="90471" y="2653"/>
                </a:lnTo>
                <a:lnTo>
                  <a:pt x="90471" y="2653"/>
                </a:lnTo>
                <a:lnTo>
                  <a:pt x="90471" y="2653"/>
                </a:lnTo>
                <a:lnTo>
                  <a:pt x="90471" y="2653"/>
                </a:lnTo>
                <a:lnTo>
                  <a:pt x="90471" y="2653"/>
                </a:lnTo>
                <a:lnTo>
                  <a:pt x="90741" y="2653"/>
                </a:lnTo>
                <a:lnTo>
                  <a:pt x="90741" y="2653"/>
                </a:lnTo>
                <a:lnTo>
                  <a:pt x="90741" y="2653"/>
                </a:lnTo>
                <a:lnTo>
                  <a:pt x="90741" y="2653"/>
                </a:lnTo>
                <a:lnTo>
                  <a:pt x="91011" y="2653"/>
                </a:lnTo>
                <a:lnTo>
                  <a:pt x="91011" y="2653"/>
                </a:lnTo>
                <a:lnTo>
                  <a:pt x="91011" y="2653"/>
                </a:lnTo>
                <a:lnTo>
                  <a:pt x="91280" y="2653"/>
                </a:lnTo>
                <a:lnTo>
                  <a:pt x="91280" y="2653"/>
                </a:lnTo>
                <a:lnTo>
                  <a:pt x="91280" y="2653"/>
                </a:lnTo>
                <a:lnTo>
                  <a:pt x="91280" y="2653"/>
                </a:lnTo>
                <a:lnTo>
                  <a:pt x="91550" y="2653"/>
                </a:lnTo>
                <a:lnTo>
                  <a:pt x="91550" y="1769"/>
                </a:lnTo>
                <a:lnTo>
                  <a:pt x="91550" y="1769"/>
                </a:lnTo>
                <a:lnTo>
                  <a:pt x="91550" y="1769"/>
                </a:lnTo>
                <a:lnTo>
                  <a:pt x="91550" y="1769"/>
                </a:lnTo>
                <a:lnTo>
                  <a:pt x="91955" y="1769"/>
                </a:lnTo>
                <a:lnTo>
                  <a:pt x="91955" y="1769"/>
                </a:lnTo>
                <a:lnTo>
                  <a:pt x="91955" y="1769"/>
                </a:lnTo>
                <a:lnTo>
                  <a:pt x="92224" y="1769"/>
                </a:lnTo>
                <a:lnTo>
                  <a:pt x="92224" y="1769"/>
                </a:lnTo>
                <a:lnTo>
                  <a:pt x="92224" y="1769"/>
                </a:lnTo>
                <a:lnTo>
                  <a:pt x="92224" y="1769"/>
                </a:lnTo>
                <a:lnTo>
                  <a:pt x="92494" y="1769"/>
                </a:lnTo>
                <a:lnTo>
                  <a:pt x="92494" y="1769"/>
                </a:lnTo>
                <a:lnTo>
                  <a:pt x="92494" y="1769"/>
                </a:lnTo>
                <a:lnTo>
                  <a:pt x="92764" y="1769"/>
                </a:lnTo>
                <a:lnTo>
                  <a:pt x="92764" y="1769"/>
                </a:lnTo>
                <a:lnTo>
                  <a:pt x="92764" y="1769"/>
                </a:lnTo>
                <a:lnTo>
                  <a:pt x="92764" y="1769"/>
                </a:lnTo>
                <a:lnTo>
                  <a:pt x="93033" y="1769"/>
                </a:lnTo>
                <a:lnTo>
                  <a:pt x="93033" y="1769"/>
                </a:lnTo>
                <a:lnTo>
                  <a:pt x="93033" y="1769"/>
                </a:lnTo>
                <a:lnTo>
                  <a:pt x="93033" y="1769"/>
                </a:lnTo>
                <a:lnTo>
                  <a:pt x="93438" y="1769"/>
                </a:lnTo>
                <a:lnTo>
                  <a:pt x="93438" y="1769"/>
                </a:lnTo>
                <a:lnTo>
                  <a:pt x="93438" y="1769"/>
                </a:lnTo>
                <a:lnTo>
                  <a:pt x="93707" y="1769"/>
                </a:lnTo>
                <a:lnTo>
                  <a:pt x="93707" y="2653"/>
                </a:lnTo>
                <a:lnTo>
                  <a:pt x="93707" y="2653"/>
                </a:lnTo>
                <a:lnTo>
                  <a:pt x="93707" y="2653"/>
                </a:lnTo>
                <a:lnTo>
                  <a:pt x="93707" y="2653"/>
                </a:lnTo>
                <a:lnTo>
                  <a:pt x="93707" y="2653"/>
                </a:lnTo>
                <a:lnTo>
                  <a:pt x="93707" y="2653"/>
                </a:lnTo>
                <a:lnTo>
                  <a:pt x="93707" y="2653"/>
                </a:lnTo>
                <a:lnTo>
                  <a:pt x="93707" y="2653"/>
                </a:lnTo>
                <a:lnTo>
                  <a:pt x="93977" y="2653"/>
                </a:lnTo>
                <a:lnTo>
                  <a:pt x="93977" y="2653"/>
                </a:lnTo>
                <a:lnTo>
                  <a:pt x="93977" y="3243"/>
                </a:lnTo>
                <a:lnTo>
                  <a:pt x="93977" y="3243"/>
                </a:lnTo>
                <a:lnTo>
                  <a:pt x="93977" y="3243"/>
                </a:lnTo>
                <a:lnTo>
                  <a:pt x="93707" y="3243"/>
                </a:lnTo>
                <a:lnTo>
                  <a:pt x="93707" y="3243"/>
                </a:lnTo>
                <a:lnTo>
                  <a:pt x="93707" y="3243"/>
                </a:lnTo>
                <a:lnTo>
                  <a:pt x="93707" y="3243"/>
                </a:lnTo>
                <a:lnTo>
                  <a:pt x="93707" y="3243"/>
                </a:lnTo>
                <a:lnTo>
                  <a:pt x="93438" y="3243"/>
                </a:lnTo>
                <a:lnTo>
                  <a:pt x="93438" y="3832"/>
                </a:lnTo>
                <a:lnTo>
                  <a:pt x="93707" y="3832"/>
                </a:lnTo>
                <a:lnTo>
                  <a:pt x="93707" y="3832"/>
                </a:lnTo>
                <a:lnTo>
                  <a:pt x="93707" y="3832"/>
                </a:lnTo>
                <a:lnTo>
                  <a:pt x="93707" y="3832"/>
                </a:lnTo>
                <a:lnTo>
                  <a:pt x="93977" y="3832"/>
                </a:lnTo>
                <a:lnTo>
                  <a:pt x="93977" y="3832"/>
                </a:lnTo>
                <a:lnTo>
                  <a:pt x="93977" y="3832"/>
                </a:lnTo>
                <a:lnTo>
                  <a:pt x="93977" y="3243"/>
                </a:lnTo>
                <a:lnTo>
                  <a:pt x="93977" y="3243"/>
                </a:lnTo>
                <a:lnTo>
                  <a:pt x="94247" y="3243"/>
                </a:lnTo>
                <a:lnTo>
                  <a:pt x="94247" y="3243"/>
                </a:lnTo>
                <a:lnTo>
                  <a:pt x="94247" y="3243"/>
                </a:lnTo>
                <a:lnTo>
                  <a:pt x="94516" y="3243"/>
                </a:lnTo>
                <a:lnTo>
                  <a:pt x="94516" y="3243"/>
                </a:lnTo>
                <a:lnTo>
                  <a:pt x="94516" y="3243"/>
                </a:lnTo>
                <a:lnTo>
                  <a:pt x="94516" y="3243"/>
                </a:lnTo>
                <a:lnTo>
                  <a:pt x="94921" y="3243"/>
                </a:lnTo>
                <a:lnTo>
                  <a:pt x="94921" y="3243"/>
                </a:lnTo>
                <a:lnTo>
                  <a:pt x="94921" y="3243"/>
                </a:lnTo>
                <a:lnTo>
                  <a:pt x="94921" y="3243"/>
                </a:lnTo>
                <a:lnTo>
                  <a:pt x="94921" y="3243"/>
                </a:lnTo>
                <a:lnTo>
                  <a:pt x="94921" y="3243"/>
                </a:lnTo>
                <a:lnTo>
                  <a:pt x="95191" y="3243"/>
                </a:lnTo>
                <a:lnTo>
                  <a:pt x="95191" y="3243"/>
                </a:lnTo>
                <a:lnTo>
                  <a:pt x="95191" y="3243"/>
                </a:lnTo>
                <a:lnTo>
                  <a:pt x="95460" y="3243"/>
                </a:lnTo>
                <a:lnTo>
                  <a:pt x="95460" y="3243"/>
                </a:lnTo>
                <a:lnTo>
                  <a:pt x="95460" y="3243"/>
                </a:lnTo>
                <a:lnTo>
                  <a:pt x="95460" y="3243"/>
                </a:lnTo>
                <a:lnTo>
                  <a:pt x="95730" y="3243"/>
                </a:lnTo>
                <a:lnTo>
                  <a:pt x="95730" y="3243"/>
                </a:lnTo>
                <a:lnTo>
                  <a:pt x="95730" y="3243"/>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6000" y="3832"/>
                </a:lnTo>
                <a:lnTo>
                  <a:pt x="96000" y="3832"/>
                </a:lnTo>
                <a:lnTo>
                  <a:pt x="96000" y="3832"/>
                </a:lnTo>
                <a:lnTo>
                  <a:pt x="96404" y="3832"/>
                </a:lnTo>
                <a:lnTo>
                  <a:pt x="96404" y="3832"/>
                </a:lnTo>
                <a:lnTo>
                  <a:pt x="96404" y="3832"/>
                </a:lnTo>
                <a:lnTo>
                  <a:pt x="96404" y="3832"/>
                </a:lnTo>
                <a:lnTo>
                  <a:pt x="96674" y="3832"/>
                </a:lnTo>
                <a:lnTo>
                  <a:pt x="96674" y="3832"/>
                </a:lnTo>
                <a:lnTo>
                  <a:pt x="96674" y="3832"/>
                </a:lnTo>
                <a:lnTo>
                  <a:pt x="96674" y="3832"/>
                </a:lnTo>
                <a:lnTo>
                  <a:pt x="96943" y="3832"/>
                </a:lnTo>
                <a:lnTo>
                  <a:pt x="96943" y="3832"/>
                </a:lnTo>
                <a:lnTo>
                  <a:pt x="96943" y="3832"/>
                </a:lnTo>
                <a:lnTo>
                  <a:pt x="96943" y="3832"/>
                </a:lnTo>
                <a:lnTo>
                  <a:pt x="97213" y="3832"/>
                </a:lnTo>
                <a:lnTo>
                  <a:pt x="97213" y="3832"/>
                </a:lnTo>
                <a:lnTo>
                  <a:pt x="97213" y="3832"/>
                </a:lnTo>
                <a:lnTo>
                  <a:pt x="97213" y="3832"/>
                </a:lnTo>
                <a:lnTo>
                  <a:pt x="97213" y="3832"/>
                </a:lnTo>
                <a:lnTo>
                  <a:pt x="97213" y="3832"/>
                </a:lnTo>
                <a:lnTo>
                  <a:pt x="97483" y="3832"/>
                </a:lnTo>
                <a:lnTo>
                  <a:pt x="97483" y="3832"/>
                </a:lnTo>
                <a:lnTo>
                  <a:pt x="97483" y="3832"/>
                </a:lnTo>
                <a:lnTo>
                  <a:pt x="97483" y="3832"/>
                </a:lnTo>
                <a:lnTo>
                  <a:pt x="97483" y="3832"/>
                </a:lnTo>
                <a:lnTo>
                  <a:pt x="97887" y="3832"/>
                </a:lnTo>
                <a:lnTo>
                  <a:pt x="97887" y="3832"/>
                </a:lnTo>
                <a:lnTo>
                  <a:pt x="97887" y="3832"/>
                </a:lnTo>
                <a:lnTo>
                  <a:pt x="97887" y="3832"/>
                </a:lnTo>
                <a:lnTo>
                  <a:pt x="98157" y="3832"/>
                </a:lnTo>
                <a:lnTo>
                  <a:pt x="98157" y="3832"/>
                </a:lnTo>
                <a:lnTo>
                  <a:pt x="98157" y="3832"/>
                </a:lnTo>
                <a:lnTo>
                  <a:pt x="98157" y="3832"/>
                </a:lnTo>
                <a:lnTo>
                  <a:pt x="98157" y="3832"/>
                </a:lnTo>
                <a:lnTo>
                  <a:pt x="98426" y="3832"/>
                </a:lnTo>
                <a:lnTo>
                  <a:pt x="98426" y="3832"/>
                </a:lnTo>
                <a:lnTo>
                  <a:pt x="98426" y="3832"/>
                </a:lnTo>
                <a:lnTo>
                  <a:pt x="98426" y="3832"/>
                </a:lnTo>
                <a:lnTo>
                  <a:pt x="98696" y="3832"/>
                </a:lnTo>
                <a:lnTo>
                  <a:pt x="98696" y="3832"/>
                </a:lnTo>
                <a:lnTo>
                  <a:pt x="98696" y="3832"/>
                </a:lnTo>
                <a:lnTo>
                  <a:pt x="98966" y="3832"/>
                </a:lnTo>
                <a:lnTo>
                  <a:pt x="98966" y="4422"/>
                </a:lnTo>
                <a:lnTo>
                  <a:pt x="98966" y="4422"/>
                </a:lnTo>
                <a:lnTo>
                  <a:pt x="98966" y="4422"/>
                </a:lnTo>
                <a:lnTo>
                  <a:pt x="98966" y="4422"/>
                </a:lnTo>
                <a:lnTo>
                  <a:pt x="99370" y="4422"/>
                </a:lnTo>
                <a:lnTo>
                  <a:pt x="99370" y="4422"/>
                </a:lnTo>
                <a:lnTo>
                  <a:pt x="99370" y="4422"/>
                </a:lnTo>
                <a:lnTo>
                  <a:pt x="99370" y="4422"/>
                </a:lnTo>
                <a:lnTo>
                  <a:pt x="99370" y="4422"/>
                </a:lnTo>
                <a:lnTo>
                  <a:pt x="99640" y="4422"/>
                </a:lnTo>
                <a:lnTo>
                  <a:pt x="99640" y="4422"/>
                </a:lnTo>
                <a:lnTo>
                  <a:pt x="99640" y="4422"/>
                </a:lnTo>
                <a:lnTo>
                  <a:pt x="99910" y="4422"/>
                </a:lnTo>
                <a:lnTo>
                  <a:pt x="99910" y="4422"/>
                </a:lnTo>
                <a:lnTo>
                  <a:pt x="99910" y="4422"/>
                </a:lnTo>
                <a:lnTo>
                  <a:pt x="99910" y="4422"/>
                </a:lnTo>
                <a:lnTo>
                  <a:pt x="99910" y="4422"/>
                </a:lnTo>
                <a:lnTo>
                  <a:pt x="100179" y="4422"/>
                </a:lnTo>
                <a:lnTo>
                  <a:pt x="100179" y="4422"/>
                </a:lnTo>
                <a:lnTo>
                  <a:pt x="100179" y="4422"/>
                </a:lnTo>
                <a:lnTo>
                  <a:pt x="100179" y="4422"/>
                </a:lnTo>
                <a:lnTo>
                  <a:pt x="100449" y="4422"/>
                </a:lnTo>
                <a:lnTo>
                  <a:pt x="100449" y="4422"/>
                </a:lnTo>
                <a:lnTo>
                  <a:pt x="100449" y="5012"/>
                </a:lnTo>
                <a:lnTo>
                  <a:pt x="100449" y="5012"/>
                </a:lnTo>
                <a:lnTo>
                  <a:pt x="100853" y="5012"/>
                </a:lnTo>
                <a:lnTo>
                  <a:pt x="100853" y="5012"/>
                </a:lnTo>
                <a:lnTo>
                  <a:pt x="100449" y="5012"/>
                </a:lnTo>
                <a:lnTo>
                  <a:pt x="100449" y="5012"/>
                </a:lnTo>
                <a:lnTo>
                  <a:pt x="100449" y="5012"/>
                </a:lnTo>
                <a:lnTo>
                  <a:pt x="100449" y="5012"/>
                </a:lnTo>
                <a:lnTo>
                  <a:pt x="100179" y="5012"/>
                </a:lnTo>
                <a:lnTo>
                  <a:pt x="100179" y="5012"/>
                </a:lnTo>
                <a:lnTo>
                  <a:pt x="100179" y="5012"/>
                </a:lnTo>
                <a:lnTo>
                  <a:pt x="100179" y="5012"/>
                </a:lnTo>
                <a:lnTo>
                  <a:pt x="100179" y="5896"/>
                </a:lnTo>
                <a:lnTo>
                  <a:pt x="99910" y="5896"/>
                </a:lnTo>
                <a:lnTo>
                  <a:pt x="99910" y="5896"/>
                </a:lnTo>
                <a:lnTo>
                  <a:pt x="99910" y="5896"/>
                </a:lnTo>
                <a:lnTo>
                  <a:pt x="99910" y="5896"/>
                </a:lnTo>
                <a:lnTo>
                  <a:pt x="99910" y="5896"/>
                </a:lnTo>
                <a:lnTo>
                  <a:pt x="99640" y="5896"/>
                </a:lnTo>
                <a:lnTo>
                  <a:pt x="99640" y="5896"/>
                </a:lnTo>
                <a:lnTo>
                  <a:pt x="99640" y="5896"/>
                </a:lnTo>
                <a:lnTo>
                  <a:pt x="99370" y="5896"/>
                </a:lnTo>
                <a:lnTo>
                  <a:pt x="99370" y="5896"/>
                </a:lnTo>
                <a:lnTo>
                  <a:pt x="99370" y="5896"/>
                </a:lnTo>
                <a:lnTo>
                  <a:pt x="99370" y="5896"/>
                </a:lnTo>
                <a:lnTo>
                  <a:pt x="98966" y="5896"/>
                </a:lnTo>
                <a:lnTo>
                  <a:pt x="98966" y="5896"/>
                </a:lnTo>
                <a:lnTo>
                  <a:pt x="98966" y="5896"/>
                </a:lnTo>
                <a:lnTo>
                  <a:pt x="98966" y="5896"/>
                </a:lnTo>
                <a:lnTo>
                  <a:pt x="98966" y="5896"/>
                </a:lnTo>
                <a:lnTo>
                  <a:pt x="98966" y="6486"/>
                </a:lnTo>
                <a:lnTo>
                  <a:pt x="98696" y="6486"/>
                </a:lnTo>
                <a:lnTo>
                  <a:pt x="98696" y="6486"/>
                </a:lnTo>
                <a:lnTo>
                  <a:pt x="98696" y="6486"/>
                </a:lnTo>
                <a:lnTo>
                  <a:pt x="98696" y="6486"/>
                </a:lnTo>
                <a:lnTo>
                  <a:pt x="98426" y="6486"/>
                </a:lnTo>
                <a:lnTo>
                  <a:pt x="98426" y="6486"/>
                </a:lnTo>
                <a:lnTo>
                  <a:pt x="98426" y="6486"/>
                </a:lnTo>
                <a:lnTo>
                  <a:pt x="98426" y="6486"/>
                </a:lnTo>
                <a:lnTo>
                  <a:pt x="98426" y="6486"/>
                </a:lnTo>
                <a:lnTo>
                  <a:pt x="98157" y="6486"/>
                </a:lnTo>
                <a:lnTo>
                  <a:pt x="98157" y="6486"/>
                </a:lnTo>
                <a:lnTo>
                  <a:pt x="98157" y="6486"/>
                </a:lnTo>
                <a:lnTo>
                  <a:pt x="98157" y="6486"/>
                </a:lnTo>
                <a:lnTo>
                  <a:pt x="97887" y="6486"/>
                </a:lnTo>
                <a:lnTo>
                  <a:pt x="97887" y="6486"/>
                </a:lnTo>
                <a:lnTo>
                  <a:pt x="97887" y="6486"/>
                </a:lnTo>
                <a:lnTo>
                  <a:pt x="97483" y="6486"/>
                </a:lnTo>
                <a:lnTo>
                  <a:pt x="97483" y="6486"/>
                </a:lnTo>
                <a:lnTo>
                  <a:pt x="97483" y="6486"/>
                </a:lnTo>
                <a:lnTo>
                  <a:pt x="97483" y="6486"/>
                </a:lnTo>
                <a:lnTo>
                  <a:pt x="97213" y="6486"/>
                </a:lnTo>
                <a:lnTo>
                  <a:pt x="97213" y="7076"/>
                </a:lnTo>
                <a:lnTo>
                  <a:pt x="97213" y="7076"/>
                </a:lnTo>
                <a:lnTo>
                  <a:pt x="97213" y="7076"/>
                </a:lnTo>
                <a:lnTo>
                  <a:pt x="97213" y="7076"/>
                </a:lnTo>
                <a:lnTo>
                  <a:pt x="96943" y="7076"/>
                </a:lnTo>
                <a:lnTo>
                  <a:pt x="96943" y="7076"/>
                </a:lnTo>
                <a:lnTo>
                  <a:pt x="96943" y="7076"/>
                </a:lnTo>
                <a:lnTo>
                  <a:pt x="96674" y="7076"/>
                </a:lnTo>
                <a:lnTo>
                  <a:pt x="96674" y="7076"/>
                </a:lnTo>
                <a:lnTo>
                  <a:pt x="96674" y="7076"/>
                </a:lnTo>
                <a:lnTo>
                  <a:pt x="96674" y="7076"/>
                </a:lnTo>
                <a:lnTo>
                  <a:pt x="96404" y="7076"/>
                </a:lnTo>
                <a:lnTo>
                  <a:pt x="96404" y="7076"/>
                </a:lnTo>
                <a:lnTo>
                  <a:pt x="96404" y="7076"/>
                </a:lnTo>
                <a:lnTo>
                  <a:pt x="96404" y="7076"/>
                </a:lnTo>
                <a:lnTo>
                  <a:pt x="96000" y="7076"/>
                </a:lnTo>
                <a:lnTo>
                  <a:pt x="96000" y="7076"/>
                </a:lnTo>
                <a:lnTo>
                  <a:pt x="96000" y="6486"/>
                </a:lnTo>
                <a:lnTo>
                  <a:pt x="96000" y="6486"/>
                </a:lnTo>
                <a:lnTo>
                  <a:pt x="96000" y="7076"/>
                </a:lnTo>
                <a:lnTo>
                  <a:pt x="95730" y="7076"/>
                </a:lnTo>
                <a:lnTo>
                  <a:pt x="95730" y="7076"/>
                </a:lnTo>
                <a:lnTo>
                  <a:pt x="95730" y="7076"/>
                </a:lnTo>
                <a:lnTo>
                  <a:pt x="95730" y="7076"/>
                </a:lnTo>
                <a:lnTo>
                  <a:pt x="95460" y="7076"/>
                </a:lnTo>
                <a:lnTo>
                  <a:pt x="95460" y="7076"/>
                </a:lnTo>
                <a:lnTo>
                  <a:pt x="95460" y="7076"/>
                </a:lnTo>
                <a:lnTo>
                  <a:pt x="95460" y="7076"/>
                </a:lnTo>
                <a:lnTo>
                  <a:pt x="95191" y="7076"/>
                </a:lnTo>
                <a:lnTo>
                  <a:pt x="95191" y="7076"/>
                </a:lnTo>
                <a:lnTo>
                  <a:pt x="95191" y="7076"/>
                </a:lnTo>
                <a:lnTo>
                  <a:pt x="94921" y="7076"/>
                </a:lnTo>
                <a:lnTo>
                  <a:pt x="94921" y="7076"/>
                </a:lnTo>
                <a:lnTo>
                  <a:pt x="94921" y="7076"/>
                </a:lnTo>
                <a:lnTo>
                  <a:pt x="94921" y="7076"/>
                </a:lnTo>
                <a:lnTo>
                  <a:pt x="94921" y="7076"/>
                </a:lnTo>
                <a:lnTo>
                  <a:pt x="94516" y="7076"/>
                </a:lnTo>
                <a:lnTo>
                  <a:pt x="94516" y="7076"/>
                </a:lnTo>
                <a:lnTo>
                  <a:pt x="94516" y="7076"/>
                </a:lnTo>
                <a:lnTo>
                  <a:pt x="94516" y="7076"/>
                </a:lnTo>
                <a:lnTo>
                  <a:pt x="94516" y="7076"/>
                </a:lnTo>
                <a:lnTo>
                  <a:pt x="94247" y="7076"/>
                </a:lnTo>
                <a:lnTo>
                  <a:pt x="94247" y="7076"/>
                </a:lnTo>
                <a:lnTo>
                  <a:pt x="94247" y="7076"/>
                </a:lnTo>
                <a:lnTo>
                  <a:pt x="93977" y="7076"/>
                </a:lnTo>
                <a:lnTo>
                  <a:pt x="93977" y="7076"/>
                </a:lnTo>
                <a:lnTo>
                  <a:pt x="93977" y="7076"/>
                </a:lnTo>
                <a:lnTo>
                  <a:pt x="93977" y="7076"/>
                </a:lnTo>
                <a:lnTo>
                  <a:pt x="93707" y="7076"/>
                </a:lnTo>
                <a:lnTo>
                  <a:pt x="93707" y="7665"/>
                </a:lnTo>
                <a:lnTo>
                  <a:pt x="93707" y="7665"/>
                </a:lnTo>
                <a:lnTo>
                  <a:pt x="93707" y="7665"/>
                </a:lnTo>
                <a:lnTo>
                  <a:pt x="93707" y="7665"/>
                </a:lnTo>
                <a:lnTo>
                  <a:pt x="93438" y="7665"/>
                </a:lnTo>
                <a:lnTo>
                  <a:pt x="93438" y="7665"/>
                </a:lnTo>
                <a:lnTo>
                  <a:pt x="93438" y="7665"/>
                </a:lnTo>
                <a:lnTo>
                  <a:pt x="93033" y="7665"/>
                </a:lnTo>
                <a:lnTo>
                  <a:pt x="93033" y="7665"/>
                </a:lnTo>
                <a:lnTo>
                  <a:pt x="93033" y="7665"/>
                </a:lnTo>
                <a:lnTo>
                  <a:pt x="93033" y="7665"/>
                </a:lnTo>
                <a:lnTo>
                  <a:pt x="92764" y="7665"/>
                </a:lnTo>
                <a:lnTo>
                  <a:pt x="92764" y="7665"/>
                </a:lnTo>
                <a:lnTo>
                  <a:pt x="92764" y="7665"/>
                </a:lnTo>
                <a:lnTo>
                  <a:pt x="92764" y="7665"/>
                </a:lnTo>
                <a:lnTo>
                  <a:pt x="92494" y="7665"/>
                </a:lnTo>
                <a:lnTo>
                  <a:pt x="92494" y="7665"/>
                </a:lnTo>
                <a:lnTo>
                  <a:pt x="92494" y="7665"/>
                </a:lnTo>
                <a:lnTo>
                  <a:pt x="92224" y="7665"/>
                </a:lnTo>
                <a:lnTo>
                  <a:pt x="92224" y="7665"/>
                </a:lnTo>
                <a:lnTo>
                  <a:pt x="92224" y="7665"/>
                </a:lnTo>
                <a:lnTo>
                  <a:pt x="92224" y="7665"/>
                </a:lnTo>
                <a:lnTo>
                  <a:pt x="91955" y="7665"/>
                </a:lnTo>
                <a:lnTo>
                  <a:pt x="91955" y="7665"/>
                </a:lnTo>
                <a:lnTo>
                  <a:pt x="91955" y="7665"/>
                </a:lnTo>
                <a:lnTo>
                  <a:pt x="91550" y="7665"/>
                </a:lnTo>
                <a:lnTo>
                  <a:pt x="91550" y="7665"/>
                </a:lnTo>
                <a:lnTo>
                  <a:pt x="91550" y="7665"/>
                </a:lnTo>
                <a:lnTo>
                  <a:pt x="91550" y="7665"/>
                </a:lnTo>
                <a:lnTo>
                  <a:pt x="91280" y="7665"/>
                </a:lnTo>
                <a:lnTo>
                  <a:pt x="91280" y="7665"/>
                </a:lnTo>
                <a:lnTo>
                  <a:pt x="91280" y="7076"/>
                </a:lnTo>
                <a:lnTo>
                  <a:pt x="91280" y="7076"/>
                </a:lnTo>
                <a:lnTo>
                  <a:pt x="91280" y="7076"/>
                </a:lnTo>
                <a:lnTo>
                  <a:pt x="91011" y="7076"/>
                </a:lnTo>
                <a:lnTo>
                  <a:pt x="91011" y="7076"/>
                </a:lnTo>
                <a:lnTo>
                  <a:pt x="91011" y="7076"/>
                </a:lnTo>
                <a:lnTo>
                  <a:pt x="90741" y="7076"/>
                </a:lnTo>
                <a:lnTo>
                  <a:pt x="90741" y="7076"/>
                </a:lnTo>
                <a:lnTo>
                  <a:pt x="90741" y="7076"/>
                </a:lnTo>
                <a:lnTo>
                  <a:pt x="90741" y="7076"/>
                </a:lnTo>
                <a:lnTo>
                  <a:pt x="90471" y="7076"/>
                </a:lnTo>
                <a:lnTo>
                  <a:pt x="90471" y="7076"/>
                </a:lnTo>
                <a:lnTo>
                  <a:pt x="90471" y="7076"/>
                </a:lnTo>
                <a:lnTo>
                  <a:pt x="90471" y="7076"/>
                </a:lnTo>
                <a:lnTo>
                  <a:pt x="90067" y="7076"/>
                </a:lnTo>
                <a:lnTo>
                  <a:pt x="90067" y="7076"/>
                </a:lnTo>
                <a:lnTo>
                  <a:pt x="90067" y="7076"/>
                </a:lnTo>
                <a:lnTo>
                  <a:pt x="89797" y="7076"/>
                </a:lnTo>
                <a:lnTo>
                  <a:pt x="89797" y="7076"/>
                </a:lnTo>
                <a:lnTo>
                  <a:pt x="89797" y="7076"/>
                </a:lnTo>
                <a:lnTo>
                  <a:pt x="89797" y="7076"/>
                </a:lnTo>
                <a:lnTo>
                  <a:pt x="89528" y="7076"/>
                </a:lnTo>
                <a:lnTo>
                  <a:pt x="89528" y="7076"/>
                </a:lnTo>
                <a:lnTo>
                  <a:pt x="89528" y="7076"/>
                </a:lnTo>
                <a:lnTo>
                  <a:pt x="89528" y="7076"/>
                </a:lnTo>
                <a:lnTo>
                  <a:pt x="89258" y="7076"/>
                </a:lnTo>
                <a:lnTo>
                  <a:pt x="89258" y="7076"/>
                </a:lnTo>
                <a:lnTo>
                  <a:pt x="89258" y="7076"/>
                </a:lnTo>
                <a:lnTo>
                  <a:pt x="88988" y="7076"/>
                </a:lnTo>
                <a:lnTo>
                  <a:pt x="88988" y="7076"/>
                </a:lnTo>
                <a:lnTo>
                  <a:pt x="88988" y="7076"/>
                </a:lnTo>
                <a:lnTo>
                  <a:pt x="88988" y="7076"/>
                </a:lnTo>
                <a:lnTo>
                  <a:pt x="88584" y="7076"/>
                </a:lnTo>
                <a:lnTo>
                  <a:pt x="88584" y="7076"/>
                </a:lnTo>
                <a:lnTo>
                  <a:pt x="88584" y="7076"/>
                </a:lnTo>
                <a:lnTo>
                  <a:pt x="88584" y="7076"/>
                </a:lnTo>
                <a:lnTo>
                  <a:pt x="88314" y="7076"/>
                </a:lnTo>
                <a:lnTo>
                  <a:pt x="88314" y="7076"/>
                </a:lnTo>
                <a:lnTo>
                  <a:pt x="88314" y="7076"/>
                </a:lnTo>
                <a:lnTo>
                  <a:pt x="88044" y="7076"/>
                </a:lnTo>
                <a:lnTo>
                  <a:pt x="88044" y="7076"/>
                </a:lnTo>
                <a:lnTo>
                  <a:pt x="88044" y="7076"/>
                </a:lnTo>
                <a:lnTo>
                  <a:pt x="88044" y="7076"/>
                </a:lnTo>
                <a:lnTo>
                  <a:pt x="87775" y="7076"/>
                </a:lnTo>
                <a:lnTo>
                  <a:pt x="87775" y="7076"/>
                </a:lnTo>
                <a:lnTo>
                  <a:pt x="87775" y="7076"/>
                </a:lnTo>
                <a:lnTo>
                  <a:pt x="87775" y="7076"/>
                </a:lnTo>
                <a:lnTo>
                  <a:pt x="87505" y="7076"/>
                </a:lnTo>
                <a:lnTo>
                  <a:pt x="87505" y="7076"/>
                </a:lnTo>
                <a:lnTo>
                  <a:pt x="87505" y="7076"/>
                </a:lnTo>
                <a:lnTo>
                  <a:pt x="87101" y="7076"/>
                </a:lnTo>
                <a:lnTo>
                  <a:pt x="87101" y="7076"/>
                </a:lnTo>
                <a:lnTo>
                  <a:pt x="87101" y="7076"/>
                </a:lnTo>
                <a:lnTo>
                  <a:pt x="87101" y="7076"/>
                </a:lnTo>
                <a:lnTo>
                  <a:pt x="86831" y="7076"/>
                </a:lnTo>
                <a:lnTo>
                  <a:pt x="86831" y="7076"/>
                </a:lnTo>
                <a:lnTo>
                  <a:pt x="86831" y="7076"/>
                </a:lnTo>
                <a:lnTo>
                  <a:pt x="86831" y="7076"/>
                </a:lnTo>
                <a:lnTo>
                  <a:pt x="86561" y="7076"/>
                </a:lnTo>
                <a:lnTo>
                  <a:pt x="86561" y="7076"/>
                </a:lnTo>
                <a:lnTo>
                  <a:pt x="86561" y="7076"/>
                </a:lnTo>
                <a:lnTo>
                  <a:pt x="86292" y="7076"/>
                </a:lnTo>
                <a:lnTo>
                  <a:pt x="86292" y="7076"/>
                </a:lnTo>
                <a:lnTo>
                  <a:pt x="86292" y="7076"/>
                </a:lnTo>
                <a:lnTo>
                  <a:pt x="86292" y="7076"/>
                </a:lnTo>
                <a:lnTo>
                  <a:pt x="86292" y="7665"/>
                </a:lnTo>
                <a:lnTo>
                  <a:pt x="86022" y="7665"/>
                </a:lnTo>
                <a:lnTo>
                  <a:pt x="86022" y="7665"/>
                </a:lnTo>
                <a:lnTo>
                  <a:pt x="86022" y="7665"/>
                </a:lnTo>
                <a:lnTo>
                  <a:pt x="86022" y="7665"/>
                </a:lnTo>
                <a:lnTo>
                  <a:pt x="85617" y="7665"/>
                </a:lnTo>
                <a:lnTo>
                  <a:pt x="85617" y="7665"/>
                </a:lnTo>
                <a:lnTo>
                  <a:pt x="85617" y="7665"/>
                </a:lnTo>
                <a:lnTo>
                  <a:pt x="85348" y="7665"/>
                </a:lnTo>
                <a:lnTo>
                  <a:pt x="85348" y="7665"/>
                </a:lnTo>
                <a:lnTo>
                  <a:pt x="85348" y="7665"/>
                </a:lnTo>
                <a:lnTo>
                  <a:pt x="85348" y="7665"/>
                </a:lnTo>
                <a:lnTo>
                  <a:pt x="85078" y="7665"/>
                </a:lnTo>
                <a:lnTo>
                  <a:pt x="85078" y="7665"/>
                </a:lnTo>
                <a:lnTo>
                  <a:pt x="85078" y="7665"/>
                </a:lnTo>
                <a:lnTo>
                  <a:pt x="85078" y="7665"/>
                </a:lnTo>
                <a:lnTo>
                  <a:pt x="84808" y="7665"/>
                </a:lnTo>
                <a:lnTo>
                  <a:pt x="84808" y="7665"/>
                </a:lnTo>
                <a:lnTo>
                  <a:pt x="84808" y="7665"/>
                </a:lnTo>
                <a:lnTo>
                  <a:pt x="84539" y="7665"/>
                </a:lnTo>
                <a:lnTo>
                  <a:pt x="84539" y="7665"/>
                </a:lnTo>
                <a:lnTo>
                  <a:pt x="84539" y="7665"/>
                </a:lnTo>
                <a:lnTo>
                  <a:pt x="84539" y="7665"/>
                </a:lnTo>
                <a:lnTo>
                  <a:pt x="84134" y="7665"/>
                </a:lnTo>
                <a:lnTo>
                  <a:pt x="84134" y="7665"/>
                </a:lnTo>
                <a:lnTo>
                  <a:pt x="84134" y="7665"/>
                </a:lnTo>
                <a:lnTo>
                  <a:pt x="84134" y="7665"/>
                </a:lnTo>
                <a:lnTo>
                  <a:pt x="83865" y="7665"/>
                </a:lnTo>
                <a:lnTo>
                  <a:pt x="83865" y="7665"/>
                </a:lnTo>
                <a:lnTo>
                  <a:pt x="83865" y="7665"/>
                </a:lnTo>
                <a:lnTo>
                  <a:pt x="83865" y="7665"/>
                </a:lnTo>
                <a:lnTo>
                  <a:pt x="83595" y="7665"/>
                </a:lnTo>
                <a:lnTo>
                  <a:pt x="83595" y="7665"/>
                </a:lnTo>
                <a:lnTo>
                  <a:pt x="83595" y="7665"/>
                </a:lnTo>
                <a:lnTo>
                  <a:pt x="83595" y="7665"/>
                </a:lnTo>
                <a:lnTo>
                  <a:pt x="83595" y="7665"/>
                </a:lnTo>
                <a:lnTo>
                  <a:pt x="83325" y="7665"/>
                </a:lnTo>
                <a:lnTo>
                  <a:pt x="83325" y="7665"/>
                </a:lnTo>
                <a:lnTo>
                  <a:pt x="83325" y="7665"/>
                </a:lnTo>
                <a:lnTo>
                  <a:pt x="83325" y="7665"/>
                </a:lnTo>
                <a:lnTo>
                  <a:pt x="83056" y="7665"/>
                </a:lnTo>
                <a:lnTo>
                  <a:pt x="83056" y="7665"/>
                </a:lnTo>
                <a:lnTo>
                  <a:pt x="83056" y="7665"/>
                </a:lnTo>
                <a:lnTo>
                  <a:pt x="82651" y="7665"/>
                </a:lnTo>
                <a:lnTo>
                  <a:pt x="82651" y="7665"/>
                </a:lnTo>
                <a:lnTo>
                  <a:pt x="82651" y="8255"/>
                </a:lnTo>
                <a:lnTo>
                  <a:pt x="82651" y="8255"/>
                </a:lnTo>
                <a:lnTo>
                  <a:pt x="82651" y="8255"/>
                </a:lnTo>
                <a:lnTo>
                  <a:pt x="82382" y="8255"/>
                </a:lnTo>
                <a:lnTo>
                  <a:pt x="82382" y="8255"/>
                </a:lnTo>
                <a:lnTo>
                  <a:pt x="82382" y="8255"/>
                </a:lnTo>
                <a:lnTo>
                  <a:pt x="82112" y="8255"/>
                </a:lnTo>
                <a:lnTo>
                  <a:pt x="82112" y="8255"/>
                </a:lnTo>
                <a:lnTo>
                  <a:pt x="82112" y="8255"/>
                </a:lnTo>
                <a:lnTo>
                  <a:pt x="82112" y="8255"/>
                </a:lnTo>
                <a:lnTo>
                  <a:pt x="81842" y="8255"/>
                </a:lnTo>
                <a:lnTo>
                  <a:pt x="81842" y="8255"/>
                </a:lnTo>
                <a:lnTo>
                  <a:pt x="81842" y="8255"/>
                </a:lnTo>
                <a:lnTo>
                  <a:pt x="81842" y="8255"/>
                </a:lnTo>
                <a:lnTo>
                  <a:pt x="81842" y="8255"/>
                </a:lnTo>
                <a:lnTo>
                  <a:pt x="81573" y="8255"/>
                </a:lnTo>
                <a:lnTo>
                  <a:pt x="81573" y="8255"/>
                </a:lnTo>
                <a:lnTo>
                  <a:pt x="81573" y="8255"/>
                </a:lnTo>
                <a:lnTo>
                  <a:pt x="81168" y="8255"/>
                </a:lnTo>
                <a:lnTo>
                  <a:pt x="81168" y="8255"/>
                </a:lnTo>
                <a:lnTo>
                  <a:pt x="81168" y="8255"/>
                </a:lnTo>
                <a:lnTo>
                  <a:pt x="81168" y="8255"/>
                </a:lnTo>
                <a:lnTo>
                  <a:pt x="80898" y="8255"/>
                </a:lnTo>
                <a:lnTo>
                  <a:pt x="80898" y="8255"/>
                </a:lnTo>
                <a:lnTo>
                  <a:pt x="80898" y="8255"/>
                </a:lnTo>
                <a:lnTo>
                  <a:pt x="80898" y="8255"/>
                </a:lnTo>
                <a:lnTo>
                  <a:pt x="80898" y="8255"/>
                </a:lnTo>
                <a:lnTo>
                  <a:pt x="80629" y="8255"/>
                </a:lnTo>
                <a:lnTo>
                  <a:pt x="80629" y="8255"/>
                </a:lnTo>
                <a:lnTo>
                  <a:pt x="80629" y="8255"/>
                </a:lnTo>
                <a:lnTo>
                  <a:pt x="80359" y="8255"/>
                </a:lnTo>
                <a:lnTo>
                  <a:pt x="80359" y="8255"/>
                </a:lnTo>
                <a:lnTo>
                  <a:pt x="80359" y="8255"/>
                </a:lnTo>
                <a:lnTo>
                  <a:pt x="80359" y="8255"/>
                </a:lnTo>
                <a:lnTo>
                  <a:pt x="80089" y="8255"/>
                </a:lnTo>
                <a:lnTo>
                  <a:pt x="80089" y="8255"/>
                </a:lnTo>
                <a:lnTo>
                  <a:pt x="80089" y="8255"/>
                </a:lnTo>
                <a:lnTo>
                  <a:pt x="80089" y="8255"/>
                </a:lnTo>
                <a:lnTo>
                  <a:pt x="80089" y="8255"/>
                </a:lnTo>
                <a:lnTo>
                  <a:pt x="79685" y="8255"/>
                </a:lnTo>
                <a:lnTo>
                  <a:pt x="79685" y="8255"/>
                </a:lnTo>
                <a:lnTo>
                  <a:pt x="79685" y="8255"/>
                </a:lnTo>
                <a:lnTo>
                  <a:pt x="79415" y="8255"/>
                </a:lnTo>
                <a:lnTo>
                  <a:pt x="79415" y="8255"/>
                </a:lnTo>
                <a:lnTo>
                  <a:pt x="79415" y="8255"/>
                </a:lnTo>
                <a:lnTo>
                  <a:pt x="79415" y="8255"/>
                </a:lnTo>
                <a:lnTo>
                  <a:pt x="79415" y="9140"/>
                </a:lnTo>
                <a:lnTo>
                  <a:pt x="79146" y="9140"/>
                </a:lnTo>
                <a:lnTo>
                  <a:pt x="79146" y="9140"/>
                </a:lnTo>
                <a:lnTo>
                  <a:pt x="79146" y="9140"/>
                </a:lnTo>
                <a:lnTo>
                  <a:pt x="79146" y="9140"/>
                </a:lnTo>
                <a:lnTo>
                  <a:pt x="79146" y="9140"/>
                </a:lnTo>
                <a:lnTo>
                  <a:pt x="79146" y="9140"/>
                </a:lnTo>
                <a:lnTo>
                  <a:pt x="78876" y="9140"/>
                </a:lnTo>
                <a:lnTo>
                  <a:pt x="78876" y="9140"/>
                </a:lnTo>
                <a:lnTo>
                  <a:pt x="78876" y="9140"/>
                </a:lnTo>
                <a:lnTo>
                  <a:pt x="78876" y="9140"/>
                </a:lnTo>
                <a:lnTo>
                  <a:pt x="78876" y="9140"/>
                </a:lnTo>
                <a:lnTo>
                  <a:pt x="78876" y="9140"/>
                </a:lnTo>
                <a:lnTo>
                  <a:pt x="78876" y="9140"/>
                </a:lnTo>
                <a:lnTo>
                  <a:pt x="78606" y="9140"/>
                </a:lnTo>
                <a:lnTo>
                  <a:pt x="78606" y="9140"/>
                </a:lnTo>
                <a:lnTo>
                  <a:pt x="78606" y="9140"/>
                </a:lnTo>
                <a:lnTo>
                  <a:pt x="78606" y="9140"/>
                </a:lnTo>
                <a:lnTo>
                  <a:pt x="78606" y="9140"/>
                </a:lnTo>
                <a:lnTo>
                  <a:pt x="78606" y="9140"/>
                </a:lnTo>
                <a:lnTo>
                  <a:pt x="78606" y="9729"/>
                </a:lnTo>
                <a:lnTo>
                  <a:pt x="78606" y="9729"/>
                </a:lnTo>
                <a:lnTo>
                  <a:pt x="78606" y="9729"/>
                </a:lnTo>
                <a:lnTo>
                  <a:pt x="78876" y="9729"/>
                </a:lnTo>
                <a:lnTo>
                  <a:pt x="78876" y="9729"/>
                </a:lnTo>
                <a:lnTo>
                  <a:pt x="78876" y="9729"/>
                </a:lnTo>
                <a:lnTo>
                  <a:pt x="79146" y="9729"/>
                </a:lnTo>
                <a:lnTo>
                  <a:pt x="79146" y="9729"/>
                </a:lnTo>
                <a:lnTo>
                  <a:pt x="79146" y="9729"/>
                </a:lnTo>
                <a:lnTo>
                  <a:pt x="79146" y="9729"/>
                </a:lnTo>
                <a:lnTo>
                  <a:pt x="79415" y="9729"/>
                </a:lnTo>
                <a:lnTo>
                  <a:pt x="79415" y="9729"/>
                </a:lnTo>
                <a:lnTo>
                  <a:pt x="79415" y="9729"/>
                </a:lnTo>
                <a:lnTo>
                  <a:pt x="79415" y="9729"/>
                </a:lnTo>
                <a:lnTo>
                  <a:pt x="79415" y="9729"/>
                </a:lnTo>
                <a:lnTo>
                  <a:pt x="79685" y="9729"/>
                </a:lnTo>
                <a:lnTo>
                  <a:pt x="79685" y="9140"/>
                </a:lnTo>
                <a:lnTo>
                  <a:pt x="79685" y="9140"/>
                </a:lnTo>
                <a:lnTo>
                  <a:pt x="79685" y="9140"/>
                </a:lnTo>
                <a:lnTo>
                  <a:pt x="80089" y="9140"/>
                </a:lnTo>
                <a:lnTo>
                  <a:pt x="80089" y="9140"/>
                </a:lnTo>
                <a:lnTo>
                  <a:pt x="80089" y="9140"/>
                </a:lnTo>
                <a:lnTo>
                  <a:pt x="80089" y="9140"/>
                </a:lnTo>
                <a:lnTo>
                  <a:pt x="80089" y="9140"/>
                </a:lnTo>
                <a:lnTo>
                  <a:pt x="80359" y="9140"/>
                </a:lnTo>
                <a:lnTo>
                  <a:pt x="80359" y="9140"/>
                </a:lnTo>
                <a:lnTo>
                  <a:pt x="80359" y="9140"/>
                </a:lnTo>
                <a:lnTo>
                  <a:pt x="80359" y="9140"/>
                </a:lnTo>
                <a:lnTo>
                  <a:pt x="80359" y="9140"/>
                </a:lnTo>
                <a:lnTo>
                  <a:pt x="80629" y="9140"/>
                </a:lnTo>
                <a:lnTo>
                  <a:pt x="80629" y="9140"/>
                </a:lnTo>
                <a:lnTo>
                  <a:pt x="80629" y="9140"/>
                </a:lnTo>
                <a:lnTo>
                  <a:pt x="80898" y="9140"/>
                </a:lnTo>
                <a:lnTo>
                  <a:pt x="80898" y="9140"/>
                </a:lnTo>
                <a:lnTo>
                  <a:pt x="80898" y="9140"/>
                </a:lnTo>
                <a:lnTo>
                  <a:pt x="80898" y="9140"/>
                </a:lnTo>
                <a:lnTo>
                  <a:pt x="81168" y="9140"/>
                </a:lnTo>
                <a:lnTo>
                  <a:pt x="81168" y="9140"/>
                </a:lnTo>
                <a:lnTo>
                  <a:pt x="81168" y="8255"/>
                </a:lnTo>
                <a:lnTo>
                  <a:pt x="81168" y="8255"/>
                </a:lnTo>
                <a:lnTo>
                  <a:pt x="81168" y="8255"/>
                </a:lnTo>
                <a:lnTo>
                  <a:pt x="81573" y="8255"/>
                </a:lnTo>
                <a:lnTo>
                  <a:pt x="81573" y="8255"/>
                </a:lnTo>
                <a:lnTo>
                  <a:pt x="81573" y="8255"/>
                </a:lnTo>
                <a:lnTo>
                  <a:pt x="81842" y="8255"/>
                </a:lnTo>
                <a:lnTo>
                  <a:pt x="81842" y="8255"/>
                </a:lnTo>
                <a:lnTo>
                  <a:pt x="81842" y="8255"/>
                </a:lnTo>
                <a:lnTo>
                  <a:pt x="81842" y="8255"/>
                </a:lnTo>
                <a:lnTo>
                  <a:pt x="82112" y="8255"/>
                </a:lnTo>
                <a:lnTo>
                  <a:pt x="82112" y="8255"/>
                </a:lnTo>
                <a:lnTo>
                  <a:pt x="82112" y="8255"/>
                </a:lnTo>
                <a:lnTo>
                  <a:pt x="82112" y="8255"/>
                </a:lnTo>
                <a:lnTo>
                  <a:pt x="82382" y="8255"/>
                </a:lnTo>
                <a:lnTo>
                  <a:pt x="82382" y="8255"/>
                </a:lnTo>
                <a:lnTo>
                  <a:pt x="82382" y="8255"/>
                </a:lnTo>
                <a:lnTo>
                  <a:pt x="82382" y="8255"/>
                </a:lnTo>
                <a:lnTo>
                  <a:pt x="82651" y="8255"/>
                </a:lnTo>
                <a:lnTo>
                  <a:pt x="82651" y="8255"/>
                </a:lnTo>
                <a:lnTo>
                  <a:pt x="82651" y="8255"/>
                </a:lnTo>
                <a:lnTo>
                  <a:pt x="82651" y="8255"/>
                </a:lnTo>
                <a:lnTo>
                  <a:pt x="83056" y="8255"/>
                </a:lnTo>
                <a:lnTo>
                  <a:pt x="83056" y="8255"/>
                </a:lnTo>
                <a:lnTo>
                  <a:pt x="83056" y="8255"/>
                </a:lnTo>
                <a:lnTo>
                  <a:pt x="83325" y="8255"/>
                </a:lnTo>
                <a:lnTo>
                  <a:pt x="83325" y="8255"/>
                </a:lnTo>
                <a:lnTo>
                  <a:pt x="83325" y="8255"/>
                </a:lnTo>
                <a:lnTo>
                  <a:pt x="83325" y="8255"/>
                </a:lnTo>
                <a:lnTo>
                  <a:pt x="83595" y="8255"/>
                </a:lnTo>
                <a:lnTo>
                  <a:pt x="83595" y="8255"/>
                </a:lnTo>
                <a:lnTo>
                  <a:pt x="83595" y="8255"/>
                </a:lnTo>
                <a:lnTo>
                  <a:pt x="83595" y="8255"/>
                </a:lnTo>
                <a:lnTo>
                  <a:pt x="83595" y="8255"/>
                </a:lnTo>
                <a:lnTo>
                  <a:pt x="83865" y="8255"/>
                </a:lnTo>
                <a:lnTo>
                  <a:pt x="83865" y="8255"/>
                </a:lnTo>
                <a:lnTo>
                  <a:pt x="83865" y="8255"/>
                </a:lnTo>
                <a:lnTo>
                  <a:pt x="84134" y="8255"/>
                </a:lnTo>
                <a:lnTo>
                  <a:pt x="84134" y="8255"/>
                </a:lnTo>
                <a:lnTo>
                  <a:pt x="84134" y="8255"/>
                </a:lnTo>
                <a:lnTo>
                  <a:pt x="84134" y="8255"/>
                </a:lnTo>
                <a:lnTo>
                  <a:pt x="84539" y="8255"/>
                </a:lnTo>
                <a:lnTo>
                  <a:pt x="84539" y="8255"/>
                </a:lnTo>
                <a:lnTo>
                  <a:pt x="84539" y="8255"/>
                </a:lnTo>
                <a:lnTo>
                  <a:pt x="84539" y="8255"/>
                </a:lnTo>
                <a:lnTo>
                  <a:pt x="84808" y="8255"/>
                </a:lnTo>
                <a:lnTo>
                  <a:pt x="84808" y="8255"/>
                </a:lnTo>
                <a:lnTo>
                  <a:pt x="84808" y="8255"/>
                </a:lnTo>
                <a:lnTo>
                  <a:pt x="84808" y="8255"/>
                </a:lnTo>
                <a:lnTo>
                  <a:pt x="85078" y="8255"/>
                </a:lnTo>
                <a:lnTo>
                  <a:pt x="85078" y="8255"/>
                </a:lnTo>
                <a:lnTo>
                  <a:pt x="85078" y="8255"/>
                </a:lnTo>
                <a:lnTo>
                  <a:pt x="85078" y="8255"/>
                </a:lnTo>
                <a:lnTo>
                  <a:pt x="85078" y="8255"/>
                </a:lnTo>
                <a:lnTo>
                  <a:pt x="85348" y="8255"/>
                </a:lnTo>
                <a:lnTo>
                  <a:pt x="85348" y="8255"/>
                </a:lnTo>
                <a:lnTo>
                  <a:pt x="85348" y="8255"/>
                </a:lnTo>
                <a:lnTo>
                  <a:pt x="85348" y="8255"/>
                </a:lnTo>
                <a:lnTo>
                  <a:pt x="85348" y="8255"/>
                </a:lnTo>
                <a:lnTo>
                  <a:pt x="85617" y="8255"/>
                </a:lnTo>
                <a:lnTo>
                  <a:pt x="85617" y="8255"/>
                </a:lnTo>
                <a:lnTo>
                  <a:pt x="85617" y="8255"/>
                </a:lnTo>
                <a:lnTo>
                  <a:pt x="86022" y="8255"/>
                </a:lnTo>
                <a:lnTo>
                  <a:pt x="86022" y="8255"/>
                </a:lnTo>
                <a:lnTo>
                  <a:pt x="86022" y="8255"/>
                </a:lnTo>
                <a:lnTo>
                  <a:pt x="86022" y="8255"/>
                </a:lnTo>
                <a:lnTo>
                  <a:pt x="86292" y="8255"/>
                </a:lnTo>
                <a:lnTo>
                  <a:pt x="86292" y="8255"/>
                </a:lnTo>
                <a:lnTo>
                  <a:pt x="86292" y="8255"/>
                </a:lnTo>
                <a:lnTo>
                  <a:pt x="86292" y="7665"/>
                </a:lnTo>
                <a:lnTo>
                  <a:pt x="86292" y="7665"/>
                </a:lnTo>
                <a:lnTo>
                  <a:pt x="86561" y="7665"/>
                </a:lnTo>
                <a:lnTo>
                  <a:pt x="86561" y="7665"/>
                </a:lnTo>
                <a:lnTo>
                  <a:pt x="86561" y="7665"/>
                </a:lnTo>
                <a:lnTo>
                  <a:pt x="86831" y="7665"/>
                </a:lnTo>
                <a:lnTo>
                  <a:pt x="86831" y="7665"/>
                </a:lnTo>
                <a:lnTo>
                  <a:pt x="86831" y="7665"/>
                </a:lnTo>
                <a:lnTo>
                  <a:pt x="86831" y="7665"/>
                </a:lnTo>
                <a:lnTo>
                  <a:pt x="87101" y="7665"/>
                </a:lnTo>
                <a:lnTo>
                  <a:pt x="87101" y="7665"/>
                </a:lnTo>
                <a:lnTo>
                  <a:pt x="87101" y="7665"/>
                </a:lnTo>
                <a:lnTo>
                  <a:pt x="87101" y="7665"/>
                </a:lnTo>
                <a:lnTo>
                  <a:pt x="87505" y="7665"/>
                </a:lnTo>
                <a:lnTo>
                  <a:pt x="87505" y="7665"/>
                </a:lnTo>
                <a:lnTo>
                  <a:pt x="87505" y="7665"/>
                </a:lnTo>
                <a:lnTo>
                  <a:pt x="87775" y="7665"/>
                </a:lnTo>
                <a:lnTo>
                  <a:pt x="87775" y="7665"/>
                </a:lnTo>
                <a:lnTo>
                  <a:pt x="87775" y="7665"/>
                </a:lnTo>
                <a:lnTo>
                  <a:pt x="87775" y="7665"/>
                </a:lnTo>
                <a:lnTo>
                  <a:pt x="88044" y="7665"/>
                </a:lnTo>
                <a:lnTo>
                  <a:pt x="88044" y="7665"/>
                </a:lnTo>
                <a:lnTo>
                  <a:pt x="88044" y="7665"/>
                </a:lnTo>
                <a:lnTo>
                  <a:pt x="88044" y="7665"/>
                </a:lnTo>
                <a:lnTo>
                  <a:pt x="88314" y="7665"/>
                </a:lnTo>
                <a:lnTo>
                  <a:pt x="88314" y="7665"/>
                </a:lnTo>
                <a:lnTo>
                  <a:pt x="88314" y="7665"/>
                </a:lnTo>
                <a:lnTo>
                  <a:pt x="88584" y="7665"/>
                </a:lnTo>
                <a:lnTo>
                  <a:pt x="88584" y="7665"/>
                </a:lnTo>
                <a:lnTo>
                  <a:pt x="88584" y="7665"/>
                </a:lnTo>
                <a:lnTo>
                  <a:pt x="88584" y="7665"/>
                </a:lnTo>
                <a:lnTo>
                  <a:pt x="88988" y="7665"/>
                </a:lnTo>
                <a:lnTo>
                  <a:pt x="88988" y="7665"/>
                </a:lnTo>
                <a:lnTo>
                  <a:pt x="88988" y="7665"/>
                </a:lnTo>
                <a:lnTo>
                  <a:pt x="88988" y="7665"/>
                </a:lnTo>
                <a:lnTo>
                  <a:pt x="89258" y="7665"/>
                </a:lnTo>
                <a:lnTo>
                  <a:pt x="89258" y="7665"/>
                </a:lnTo>
                <a:lnTo>
                  <a:pt x="89258" y="7665"/>
                </a:lnTo>
                <a:lnTo>
                  <a:pt x="89528" y="7665"/>
                </a:lnTo>
                <a:lnTo>
                  <a:pt x="89528" y="7665"/>
                </a:lnTo>
                <a:lnTo>
                  <a:pt x="89528" y="7665"/>
                </a:lnTo>
                <a:lnTo>
                  <a:pt x="89528" y="7665"/>
                </a:lnTo>
                <a:lnTo>
                  <a:pt x="89797" y="7665"/>
                </a:lnTo>
                <a:lnTo>
                  <a:pt x="89797" y="7665"/>
                </a:lnTo>
                <a:lnTo>
                  <a:pt x="89797" y="7665"/>
                </a:lnTo>
                <a:lnTo>
                  <a:pt x="89797" y="7665"/>
                </a:lnTo>
                <a:lnTo>
                  <a:pt x="90067" y="7665"/>
                </a:lnTo>
                <a:lnTo>
                  <a:pt x="90067" y="7665"/>
                </a:lnTo>
                <a:lnTo>
                  <a:pt x="90067" y="7665"/>
                </a:lnTo>
                <a:lnTo>
                  <a:pt x="90471" y="7665"/>
                </a:lnTo>
                <a:lnTo>
                  <a:pt x="90471" y="7665"/>
                </a:lnTo>
                <a:lnTo>
                  <a:pt x="90471" y="7665"/>
                </a:lnTo>
                <a:lnTo>
                  <a:pt x="90471" y="7665"/>
                </a:lnTo>
                <a:lnTo>
                  <a:pt x="90741" y="7665"/>
                </a:lnTo>
                <a:lnTo>
                  <a:pt x="90741" y="7665"/>
                </a:lnTo>
                <a:lnTo>
                  <a:pt x="90741" y="7665"/>
                </a:lnTo>
                <a:lnTo>
                  <a:pt x="90741" y="7665"/>
                </a:lnTo>
                <a:lnTo>
                  <a:pt x="91011" y="7665"/>
                </a:lnTo>
                <a:lnTo>
                  <a:pt x="91011" y="7665"/>
                </a:lnTo>
                <a:lnTo>
                  <a:pt x="91011" y="7665"/>
                </a:lnTo>
                <a:lnTo>
                  <a:pt x="91280" y="7665"/>
                </a:lnTo>
                <a:lnTo>
                  <a:pt x="91280" y="7665"/>
                </a:lnTo>
                <a:lnTo>
                  <a:pt x="91280" y="7665"/>
                </a:lnTo>
                <a:lnTo>
                  <a:pt x="91280" y="7665"/>
                </a:lnTo>
                <a:lnTo>
                  <a:pt x="91550" y="7665"/>
                </a:lnTo>
                <a:lnTo>
                  <a:pt x="91550" y="7665"/>
                </a:lnTo>
                <a:lnTo>
                  <a:pt x="91550" y="7665"/>
                </a:lnTo>
                <a:lnTo>
                  <a:pt x="91550" y="7665"/>
                </a:lnTo>
                <a:lnTo>
                  <a:pt x="91955" y="7665"/>
                </a:lnTo>
                <a:lnTo>
                  <a:pt x="91955" y="7665"/>
                </a:lnTo>
                <a:lnTo>
                  <a:pt x="91955" y="7665"/>
                </a:lnTo>
                <a:lnTo>
                  <a:pt x="92224" y="7665"/>
                </a:lnTo>
                <a:lnTo>
                  <a:pt x="92224" y="7665"/>
                </a:lnTo>
                <a:lnTo>
                  <a:pt x="92224" y="7665"/>
                </a:lnTo>
                <a:lnTo>
                  <a:pt x="92224" y="7665"/>
                </a:lnTo>
                <a:lnTo>
                  <a:pt x="92494" y="7665"/>
                </a:lnTo>
                <a:lnTo>
                  <a:pt x="92494" y="7665"/>
                </a:lnTo>
                <a:lnTo>
                  <a:pt x="92494" y="7665"/>
                </a:lnTo>
                <a:lnTo>
                  <a:pt x="92764" y="7665"/>
                </a:lnTo>
                <a:lnTo>
                  <a:pt x="92764" y="7665"/>
                </a:lnTo>
                <a:lnTo>
                  <a:pt x="92764" y="7665"/>
                </a:lnTo>
                <a:lnTo>
                  <a:pt x="92764" y="7665"/>
                </a:lnTo>
                <a:lnTo>
                  <a:pt x="93033" y="7665"/>
                </a:lnTo>
                <a:lnTo>
                  <a:pt x="93033" y="7665"/>
                </a:lnTo>
                <a:lnTo>
                  <a:pt x="93033" y="7665"/>
                </a:lnTo>
                <a:lnTo>
                  <a:pt x="93033" y="7665"/>
                </a:lnTo>
                <a:lnTo>
                  <a:pt x="93438" y="7665"/>
                </a:lnTo>
                <a:lnTo>
                  <a:pt x="93438" y="7665"/>
                </a:lnTo>
                <a:lnTo>
                  <a:pt x="93438" y="7665"/>
                </a:lnTo>
                <a:lnTo>
                  <a:pt x="93707" y="7665"/>
                </a:lnTo>
                <a:lnTo>
                  <a:pt x="93707" y="7665"/>
                </a:lnTo>
                <a:lnTo>
                  <a:pt x="93707" y="7665"/>
                </a:lnTo>
                <a:lnTo>
                  <a:pt x="93707" y="7665"/>
                </a:lnTo>
                <a:lnTo>
                  <a:pt x="93977" y="7665"/>
                </a:lnTo>
                <a:lnTo>
                  <a:pt x="93977" y="7665"/>
                </a:lnTo>
                <a:lnTo>
                  <a:pt x="93977" y="8255"/>
                </a:lnTo>
                <a:lnTo>
                  <a:pt x="93977" y="8255"/>
                </a:lnTo>
                <a:lnTo>
                  <a:pt x="93977" y="7665"/>
                </a:lnTo>
                <a:lnTo>
                  <a:pt x="93977" y="7665"/>
                </a:lnTo>
                <a:lnTo>
                  <a:pt x="94247" y="7665"/>
                </a:lnTo>
                <a:lnTo>
                  <a:pt x="94247" y="8255"/>
                </a:lnTo>
                <a:lnTo>
                  <a:pt x="94247" y="8255"/>
                </a:lnTo>
                <a:lnTo>
                  <a:pt x="94247" y="8255"/>
                </a:lnTo>
                <a:lnTo>
                  <a:pt x="94247" y="8255"/>
                </a:lnTo>
                <a:lnTo>
                  <a:pt x="94247" y="8255"/>
                </a:lnTo>
                <a:lnTo>
                  <a:pt x="94247" y="8255"/>
                </a:lnTo>
                <a:lnTo>
                  <a:pt x="94247" y="8255"/>
                </a:lnTo>
                <a:lnTo>
                  <a:pt x="94247" y="8255"/>
                </a:lnTo>
                <a:lnTo>
                  <a:pt x="94247" y="9140"/>
                </a:lnTo>
                <a:lnTo>
                  <a:pt x="94247" y="9140"/>
                </a:lnTo>
                <a:lnTo>
                  <a:pt x="94247" y="9140"/>
                </a:lnTo>
                <a:lnTo>
                  <a:pt x="94247" y="9140"/>
                </a:lnTo>
                <a:lnTo>
                  <a:pt x="94247" y="9140"/>
                </a:lnTo>
                <a:lnTo>
                  <a:pt x="93977" y="9140"/>
                </a:lnTo>
                <a:lnTo>
                  <a:pt x="93977" y="9140"/>
                </a:lnTo>
                <a:lnTo>
                  <a:pt x="93977" y="9140"/>
                </a:lnTo>
                <a:lnTo>
                  <a:pt x="93977" y="9729"/>
                </a:lnTo>
                <a:lnTo>
                  <a:pt x="93977" y="9729"/>
                </a:lnTo>
                <a:lnTo>
                  <a:pt x="93707" y="9729"/>
                </a:lnTo>
                <a:lnTo>
                  <a:pt x="93707" y="9729"/>
                </a:lnTo>
                <a:lnTo>
                  <a:pt x="93707" y="9729"/>
                </a:lnTo>
                <a:lnTo>
                  <a:pt x="93707" y="9729"/>
                </a:lnTo>
                <a:lnTo>
                  <a:pt x="93438" y="9729"/>
                </a:lnTo>
                <a:lnTo>
                  <a:pt x="93438" y="9729"/>
                </a:lnTo>
                <a:lnTo>
                  <a:pt x="93438" y="9729"/>
                </a:lnTo>
                <a:lnTo>
                  <a:pt x="93438" y="9729"/>
                </a:lnTo>
                <a:lnTo>
                  <a:pt x="93033" y="9729"/>
                </a:lnTo>
                <a:lnTo>
                  <a:pt x="93033" y="9729"/>
                </a:lnTo>
                <a:lnTo>
                  <a:pt x="93033" y="9729"/>
                </a:lnTo>
                <a:lnTo>
                  <a:pt x="93033" y="9729"/>
                </a:lnTo>
                <a:lnTo>
                  <a:pt x="92764" y="9729"/>
                </a:lnTo>
                <a:lnTo>
                  <a:pt x="92764" y="9729"/>
                </a:lnTo>
                <a:lnTo>
                  <a:pt x="92764" y="9729"/>
                </a:lnTo>
                <a:lnTo>
                  <a:pt x="92764" y="9729"/>
                </a:lnTo>
                <a:lnTo>
                  <a:pt x="92764" y="9729"/>
                </a:lnTo>
                <a:lnTo>
                  <a:pt x="92494" y="9729"/>
                </a:lnTo>
                <a:lnTo>
                  <a:pt x="92494" y="9729"/>
                </a:lnTo>
                <a:lnTo>
                  <a:pt x="92494" y="9729"/>
                </a:lnTo>
                <a:lnTo>
                  <a:pt x="92224" y="9729"/>
                </a:lnTo>
                <a:lnTo>
                  <a:pt x="92224" y="9729"/>
                </a:lnTo>
                <a:lnTo>
                  <a:pt x="92224" y="9729"/>
                </a:lnTo>
                <a:lnTo>
                  <a:pt x="92224" y="9729"/>
                </a:lnTo>
                <a:lnTo>
                  <a:pt x="91955" y="9729"/>
                </a:lnTo>
                <a:lnTo>
                  <a:pt x="91955" y="9729"/>
                </a:lnTo>
                <a:lnTo>
                  <a:pt x="91955" y="10319"/>
                </a:lnTo>
                <a:lnTo>
                  <a:pt x="91955" y="10319"/>
                </a:lnTo>
                <a:lnTo>
                  <a:pt x="91550" y="10319"/>
                </a:lnTo>
                <a:lnTo>
                  <a:pt x="91550" y="10319"/>
                </a:lnTo>
                <a:lnTo>
                  <a:pt x="91550" y="10319"/>
                </a:lnTo>
                <a:lnTo>
                  <a:pt x="91550" y="10319"/>
                </a:lnTo>
                <a:lnTo>
                  <a:pt x="91280" y="10319"/>
                </a:lnTo>
                <a:lnTo>
                  <a:pt x="91280" y="10319"/>
                </a:lnTo>
                <a:lnTo>
                  <a:pt x="91280" y="10319"/>
                </a:lnTo>
                <a:lnTo>
                  <a:pt x="91280" y="10319"/>
                </a:lnTo>
                <a:lnTo>
                  <a:pt x="91280" y="10319"/>
                </a:lnTo>
                <a:lnTo>
                  <a:pt x="91011" y="10319"/>
                </a:lnTo>
                <a:lnTo>
                  <a:pt x="91011" y="10319"/>
                </a:lnTo>
                <a:lnTo>
                  <a:pt x="91011" y="10319"/>
                </a:lnTo>
                <a:lnTo>
                  <a:pt x="90741" y="10319"/>
                </a:lnTo>
                <a:lnTo>
                  <a:pt x="90741" y="10319"/>
                </a:lnTo>
                <a:lnTo>
                  <a:pt x="90741" y="10319"/>
                </a:lnTo>
                <a:lnTo>
                  <a:pt x="90741" y="10319"/>
                </a:lnTo>
                <a:lnTo>
                  <a:pt x="90471" y="10319"/>
                </a:lnTo>
                <a:lnTo>
                  <a:pt x="90471" y="10319"/>
                </a:lnTo>
                <a:lnTo>
                  <a:pt x="90471" y="10319"/>
                </a:lnTo>
                <a:lnTo>
                  <a:pt x="90471" y="10319"/>
                </a:lnTo>
                <a:lnTo>
                  <a:pt x="90741" y="10319"/>
                </a:lnTo>
                <a:lnTo>
                  <a:pt x="90741" y="10319"/>
                </a:lnTo>
                <a:lnTo>
                  <a:pt x="90741" y="10319"/>
                </a:lnTo>
                <a:lnTo>
                  <a:pt x="90741" y="10909"/>
                </a:lnTo>
                <a:lnTo>
                  <a:pt x="90741" y="10909"/>
                </a:lnTo>
                <a:lnTo>
                  <a:pt x="91011" y="10909"/>
                </a:lnTo>
                <a:lnTo>
                  <a:pt x="91011" y="10909"/>
                </a:lnTo>
                <a:lnTo>
                  <a:pt x="91011" y="10909"/>
                </a:lnTo>
                <a:lnTo>
                  <a:pt x="91280" y="10909"/>
                </a:lnTo>
                <a:lnTo>
                  <a:pt x="91280" y="10319"/>
                </a:lnTo>
                <a:lnTo>
                  <a:pt x="91280" y="10319"/>
                </a:lnTo>
                <a:lnTo>
                  <a:pt x="91280" y="10319"/>
                </a:lnTo>
                <a:lnTo>
                  <a:pt x="91280" y="10319"/>
                </a:lnTo>
                <a:lnTo>
                  <a:pt x="91550" y="10319"/>
                </a:lnTo>
                <a:lnTo>
                  <a:pt x="91550" y="10319"/>
                </a:lnTo>
                <a:lnTo>
                  <a:pt x="91550" y="10319"/>
                </a:lnTo>
                <a:lnTo>
                  <a:pt x="91550" y="10319"/>
                </a:lnTo>
                <a:lnTo>
                  <a:pt x="91550" y="10319"/>
                </a:lnTo>
                <a:lnTo>
                  <a:pt x="91955" y="10319"/>
                </a:lnTo>
                <a:lnTo>
                  <a:pt x="91955" y="10319"/>
                </a:lnTo>
                <a:lnTo>
                  <a:pt x="91955" y="10319"/>
                </a:lnTo>
                <a:lnTo>
                  <a:pt x="92224" y="10319"/>
                </a:lnTo>
                <a:lnTo>
                  <a:pt x="92224" y="10319"/>
                </a:lnTo>
                <a:lnTo>
                  <a:pt x="92224" y="10319"/>
                </a:lnTo>
                <a:lnTo>
                  <a:pt x="92224" y="10319"/>
                </a:lnTo>
                <a:lnTo>
                  <a:pt x="92494" y="10319"/>
                </a:lnTo>
                <a:lnTo>
                  <a:pt x="92494" y="10319"/>
                </a:lnTo>
                <a:lnTo>
                  <a:pt x="92494" y="10319"/>
                </a:lnTo>
                <a:lnTo>
                  <a:pt x="92764" y="10319"/>
                </a:lnTo>
                <a:lnTo>
                  <a:pt x="92764" y="10319"/>
                </a:lnTo>
                <a:lnTo>
                  <a:pt x="92764" y="10319"/>
                </a:lnTo>
                <a:lnTo>
                  <a:pt x="92764" y="10319"/>
                </a:lnTo>
                <a:lnTo>
                  <a:pt x="92764" y="10319"/>
                </a:lnTo>
                <a:lnTo>
                  <a:pt x="93033" y="10319"/>
                </a:lnTo>
                <a:lnTo>
                  <a:pt x="93033" y="10319"/>
                </a:lnTo>
                <a:lnTo>
                  <a:pt x="93033" y="10319"/>
                </a:lnTo>
                <a:lnTo>
                  <a:pt x="93033" y="10319"/>
                </a:lnTo>
                <a:lnTo>
                  <a:pt x="93438" y="10319"/>
                </a:lnTo>
                <a:lnTo>
                  <a:pt x="93438" y="10319"/>
                </a:lnTo>
                <a:lnTo>
                  <a:pt x="93438" y="9729"/>
                </a:lnTo>
                <a:lnTo>
                  <a:pt x="93438" y="9729"/>
                </a:lnTo>
                <a:lnTo>
                  <a:pt x="93707" y="9729"/>
                </a:lnTo>
                <a:lnTo>
                  <a:pt x="93707" y="9729"/>
                </a:lnTo>
                <a:lnTo>
                  <a:pt x="93707" y="9729"/>
                </a:lnTo>
                <a:lnTo>
                  <a:pt x="93707" y="9729"/>
                </a:lnTo>
                <a:lnTo>
                  <a:pt x="93977" y="9729"/>
                </a:lnTo>
                <a:lnTo>
                  <a:pt x="93977" y="9729"/>
                </a:lnTo>
                <a:lnTo>
                  <a:pt x="93977" y="9729"/>
                </a:lnTo>
                <a:lnTo>
                  <a:pt x="93977" y="9729"/>
                </a:lnTo>
                <a:lnTo>
                  <a:pt x="94247" y="9729"/>
                </a:lnTo>
                <a:lnTo>
                  <a:pt x="94247" y="9729"/>
                </a:lnTo>
                <a:lnTo>
                  <a:pt x="94247" y="9729"/>
                </a:lnTo>
                <a:lnTo>
                  <a:pt x="94247" y="9729"/>
                </a:lnTo>
                <a:lnTo>
                  <a:pt x="94516" y="9729"/>
                </a:lnTo>
                <a:lnTo>
                  <a:pt x="94516" y="9729"/>
                </a:lnTo>
                <a:lnTo>
                  <a:pt x="94516" y="9729"/>
                </a:lnTo>
                <a:lnTo>
                  <a:pt x="94516" y="9729"/>
                </a:lnTo>
                <a:lnTo>
                  <a:pt x="94921" y="9729"/>
                </a:lnTo>
                <a:lnTo>
                  <a:pt x="94921" y="9729"/>
                </a:lnTo>
                <a:lnTo>
                  <a:pt x="94921" y="9729"/>
                </a:lnTo>
                <a:lnTo>
                  <a:pt x="94921" y="9729"/>
                </a:lnTo>
                <a:lnTo>
                  <a:pt x="94921" y="9729"/>
                </a:lnTo>
                <a:lnTo>
                  <a:pt x="95191" y="9729"/>
                </a:lnTo>
                <a:lnTo>
                  <a:pt x="95191" y="9729"/>
                </a:lnTo>
                <a:lnTo>
                  <a:pt x="95191" y="9729"/>
                </a:lnTo>
                <a:lnTo>
                  <a:pt x="95460" y="9729"/>
                </a:lnTo>
                <a:lnTo>
                  <a:pt x="95460" y="9729"/>
                </a:lnTo>
                <a:lnTo>
                  <a:pt x="95460" y="9729"/>
                </a:lnTo>
                <a:lnTo>
                  <a:pt x="95460" y="9729"/>
                </a:lnTo>
                <a:lnTo>
                  <a:pt x="95730" y="9729"/>
                </a:lnTo>
                <a:lnTo>
                  <a:pt x="95730" y="9729"/>
                </a:lnTo>
                <a:lnTo>
                  <a:pt x="95730" y="9729"/>
                </a:lnTo>
                <a:lnTo>
                  <a:pt x="95730" y="9729"/>
                </a:lnTo>
                <a:lnTo>
                  <a:pt x="95730" y="9140"/>
                </a:lnTo>
                <a:lnTo>
                  <a:pt x="95730" y="9140"/>
                </a:lnTo>
                <a:lnTo>
                  <a:pt x="95730" y="9140"/>
                </a:lnTo>
                <a:lnTo>
                  <a:pt x="95730" y="9140"/>
                </a:lnTo>
                <a:lnTo>
                  <a:pt x="95730" y="9140"/>
                </a:lnTo>
                <a:lnTo>
                  <a:pt x="95730" y="9140"/>
                </a:lnTo>
                <a:lnTo>
                  <a:pt x="96000" y="9140"/>
                </a:lnTo>
                <a:lnTo>
                  <a:pt x="96000" y="9140"/>
                </a:lnTo>
                <a:lnTo>
                  <a:pt x="96000" y="9140"/>
                </a:lnTo>
                <a:lnTo>
                  <a:pt x="96404" y="9140"/>
                </a:lnTo>
                <a:lnTo>
                  <a:pt x="96404" y="9140"/>
                </a:lnTo>
                <a:lnTo>
                  <a:pt x="96404" y="9729"/>
                </a:lnTo>
                <a:lnTo>
                  <a:pt x="96404" y="9729"/>
                </a:lnTo>
                <a:lnTo>
                  <a:pt x="96404" y="9729"/>
                </a:lnTo>
                <a:lnTo>
                  <a:pt x="96404" y="9729"/>
                </a:lnTo>
                <a:lnTo>
                  <a:pt x="96674" y="9729"/>
                </a:lnTo>
                <a:lnTo>
                  <a:pt x="96674" y="9729"/>
                </a:lnTo>
                <a:lnTo>
                  <a:pt x="96674" y="9729"/>
                </a:lnTo>
                <a:lnTo>
                  <a:pt x="96674" y="9140"/>
                </a:lnTo>
                <a:lnTo>
                  <a:pt x="96674" y="9140"/>
                </a:lnTo>
                <a:lnTo>
                  <a:pt x="96674" y="9140"/>
                </a:lnTo>
                <a:lnTo>
                  <a:pt x="96674" y="8255"/>
                </a:lnTo>
                <a:lnTo>
                  <a:pt x="96674" y="8255"/>
                </a:lnTo>
                <a:lnTo>
                  <a:pt x="96674" y="8255"/>
                </a:lnTo>
                <a:lnTo>
                  <a:pt x="96674" y="8255"/>
                </a:lnTo>
                <a:lnTo>
                  <a:pt x="96674" y="8255"/>
                </a:lnTo>
                <a:lnTo>
                  <a:pt x="96674" y="8255"/>
                </a:lnTo>
                <a:lnTo>
                  <a:pt x="96674" y="8255"/>
                </a:lnTo>
                <a:lnTo>
                  <a:pt x="96943" y="8255"/>
                </a:lnTo>
                <a:lnTo>
                  <a:pt x="96943" y="8255"/>
                </a:lnTo>
                <a:lnTo>
                  <a:pt x="96943" y="7665"/>
                </a:lnTo>
                <a:lnTo>
                  <a:pt x="96943" y="7665"/>
                </a:lnTo>
                <a:lnTo>
                  <a:pt x="97213" y="7665"/>
                </a:lnTo>
                <a:lnTo>
                  <a:pt x="97213" y="7665"/>
                </a:lnTo>
                <a:lnTo>
                  <a:pt x="97213" y="8255"/>
                </a:lnTo>
                <a:lnTo>
                  <a:pt x="97213" y="8255"/>
                </a:lnTo>
                <a:lnTo>
                  <a:pt x="97213" y="8255"/>
                </a:lnTo>
                <a:lnTo>
                  <a:pt x="97213" y="7665"/>
                </a:lnTo>
                <a:lnTo>
                  <a:pt x="97483" y="7665"/>
                </a:lnTo>
                <a:lnTo>
                  <a:pt x="97483" y="7665"/>
                </a:lnTo>
                <a:lnTo>
                  <a:pt x="97483" y="7665"/>
                </a:lnTo>
                <a:lnTo>
                  <a:pt x="97483" y="7665"/>
                </a:lnTo>
                <a:lnTo>
                  <a:pt x="97887" y="7665"/>
                </a:lnTo>
                <a:lnTo>
                  <a:pt x="97887" y="7665"/>
                </a:lnTo>
                <a:lnTo>
                  <a:pt x="97887" y="7665"/>
                </a:lnTo>
                <a:lnTo>
                  <a:pt x="98157" y="7665"/>
                </a:lnTo>
                <a:lnTo>
                  <a:pt x="98157" y="7665"/>
                </a:lnTo>
                <a:lnTo>
                  <a:pt x="98157" y="7665"/>
                </a:lnTo>
                <a:lnTo>
                  <a:pt x="98157" y="7665"/>
                </a:lnTo>
                <a:lnTo>
                  <a:pt x="98426" y="7665"/>
                </a:lnTo>
                <a:lnTo>
                  <a:pt x="98426" y="7665"/>
                </a:lnTo>
                <a:lnTo>
                  <a:pt x="98426" y="7665"/>
                </a:lnTo>
                <a:lnTo>
                  <a:pt x="98426" y="7665"/>
                </a:lnTo>
                <a:lnTo>
                  <a:pt x="98426" y="7665"/>
                </a:lnTo>
                <a:lnTo>
                  <a:pt x="98696" y="7665"/>
                </a:lnTo>
                <a:lnTo>
                  <a:pt x="98696" y="7665"/>
                </a:lnTo>
                <a:lnTo>
                  <a:pt x="98696" y="7665"/>
                </a:lnTo>
                <a:lnTo>
                  <a:pt x="98966" y="7665"/>
                </a:lnTo>
                <a:lnTo>
                  <a:pt x="98966" y="7665"/>
                </a:lnTo>
                <a:lnTo>
                  <a:pt x="98966" y="7665"/>
                </a:lnTo>
                <a:lnTo>
                  <a:pt x="98966" y="7665"/>
                </a:lnTo>
                <a:lnTo>
                  <a:pt x="99370" y="7665"/>
                </a:lnTo>
                <a:lnTo>
                  <a:pt x="99370" y="7665"/>
                </a:lnTo>
                <a:lnTo>
                  <a:pt x="99370" y="7665"/>
                </a:lnTo>
                <a:lnTo>
                  <a:pt x="99370" y="7665"/>
                </a:lnTo>
                <a:lnTo>
                  <a:pt x="99640" y="7665"/>
                </a:lnTo>
                <a:lnTo>
                  <a:pt x="99640" y="7665"/>
                </a:lnTo>
                <a:lnTo>
                  <a:pt x="99640" y="7665"/>
                </a:lnTo>
                <a:lnTo>
                  <a:pt x="99910" y="7665"/>
                </a:lnTo>
                <a:lnTo>
                  <a:pt x="99910" y="7665"/>
                </a:lnTo>
                <a:lnTo>
                  <a:pt x="99910" y="7665"/>
                </a:lnTo>
                <a:lnTo>
                  <a:pt x="99910" y="7665"/>
                </a:lnTo>
                <a:lnTo>
                  <a:pt x="100179" y="7665"/>
                </a:lnTo>
                <a:lnTo>
                  <a:pt x="100179" y="7665"/>
                </a:lnTo>
                <a:lnTo>
                  <a:pt x="100179" y="7665"/>
                </a:lnTo>
                <a:lnTo>
                  <a:pt x="100179" y="7665"/>
                </a:lnTo>
                <a:lnTo>
                  <a:pt x="100449" y="7665"/>
                </a:lnTo>
                <a:lnTo>
                  <a:pt x="100449" y="7665"/>
                </a:lnTo>
                <a:lnTo>
                  <a:pt x="100449" y="7665"/>
                </a:lnTo>
                <a:lnTo>
                  <a:pt x="100853" y="7665"/>
                </a:lnTo>
                <a:lnTo>
                  <a:pt x="100853" y="7665"/>
                </a:lnTo>
                <a:lnTo>
                  <a:pt x="100853" y="7665"/>
                </a:lnTo>
                <a:lnTo>
                  <a:pt x="100853" y="7665"/>
                </a:lnTo>
                <a:lnTo>
                  <a:pt x="100853" y="7665"/>
                </a:lnTo>
                <a:lnTo>
                  <a:pt x="101123" y="7665"/>
                </a:lnTo>
                <a:lnTo>
                  <a:pt x="101123" y="8255"/>
                </a:lnTo>
                <a:lnTo>
                  <a:pt x="101123" y="8255"/>
                </a:lnTo>
                <a:lnTo>
                  <a:pt x="101123" y="8255"/>
                </a:lnTo>
                <a:lnTo>
                  <a:pt x="101123" y="8255"/>
                </a:lnTo>
                <a:lnTo>
                  <a:pt x="101123" y="8255"/>
                </a:lnTo>
                <a:lnTo>
                  <a:pt x="101123" y="8255"/>
                </a:lnTo>
                <a:lnTo>
                  <a:pt x="101393" y="8255"/>
                </a:lnTo>
                <a:lnTo>
                  <a:pt x="101393" y="8255"/>
                </a:lnTo>
                <a:lnTo>
                  <a:pt x="101393" y="9140"/>
                </a:lnTo>
                <a:lnTo>
                  <a:pt x="101123" y="9140"/>
                </a:lnTo>
                <a:lnTo>
                  <a:pt x="101123" y="9140"/>
                </a:lnTo>
                <a:lnTo>
                  <a:pt x="101393" y="9140"/>
                </a:lnTo>
                <a:lnTo>
                  <a:pt x="101393" y="9140"/>
                </a:lnTo>
                <a:lnTo>
                  <a:pt x="101393" y="9729"/>
                </a:lnTo>
                <a:lnTo>
                  <a:pt x="101123" y="9729"/>
                </a:lnTo>
                <a:lnTo>
                  <a:pt x="101123" y="9729"/>
                </a:lnTo>
                <a:lnTo>
                  <a:pt x="101123" y="9729"/>
                </a:lnTo>
                <a:lnTo>
                  <a:pt x="101123" y="9729"/>
                </a:lnTo>
                <a:lnTo>
                  <a:pt x="101123" y="9729"/>
                </a:lnTo>
                <a:lnTo>
                  <a:pt x="101123" y="10319"/>
                </a:lnTo>
                <a:lnTo>
                  <a:pt x="101123" y="10319"/>
                </a:lnTo>
                <a:lnTo>
                  <a:pt x="101123" y="10319"/>
                </a:lnTo>
                <a:lnTo>
                  <a:pt x="100853" y="10319"/>
                </a:lnTo>
                <a:lnTo>
                  <a:pt x="100853" y="10319"/>
                </a:lnTo>
                <a:lnTo>
                  <a:pt x="100853" y="10319"/>
                </a:lnTo>
                <a:lnTo>
                  <a:pt x="100853" y="10909"/>
                </a:lnTo>
                <a:lnTo>
                  <a:pt x="100853" y="10909"/>
                </a:lnTo>
                <a:lnTo>
                  <a:pt x="100853" y="10909"/>
                </a:lnTo>
                <a:lnTo>
                  <a:pt x="100853" y="10909"/>
                </a:lnTo>
                <a:lnTo>
                  <a:pt x="100449" y="10909"/>
                </a:lnTo>
                <a:lnTo>
                  <a:pt x="100449" y="10909"/>
                </a:lnTo>
                <a:lnTo>
                  <a:pt x="100449" y="10909"/>
                </a:lnTo>
                <a:lnTo>
                  <a:pt x="100449" y="10909"/>
                </a:lnTo>
                <a:lnTo>
                  <a:pt x="100179" y="10909"/>
                </a:lnTo>
                <a:lnTo>
                  <a:pt x="100179" y="10909"/>
                </a:lnTo>
                <a:lnTo>
                  <a:pt x="100179" y="11498"/>
                </a:lnTo>
                <a:lnTo>
                  <a:pt x="100179" y="11498"/>
                </a:lnTo>
                <a:lnTo>
                  <a:pt x="100179" y="11498"/>
                </a:lnTo>
                <a:lnTo>
                  <a:pt x="100179" y="11498"/>
                </a:lnTo>
                <a:lnTo>
                  <a:pt x="99910" y="11498"/>
                </a:lnTo>
                <a:lnTo>
                  <a:pt x="99910" y="11498"/>
                </a:lnTo>
                <a:lnTo>
                  <a:pt x="99910" y="11498"/>
                </a:lnTo>
                <a:lnTo>
                  <a:pt x="99910" y="11498"/>
                </a:lnTo>
                <a:lnTo>
                  <a:pt x="99640" y="11498"/>
                </a:lnTo>
                <a:lnTo>
                  <a:pt x="99640" y="11498"/>
                </a:lnTo>
                <a:lnTo>
                  <a:pt x="99640" y="11498"/>
                </a:lnTo>
                <a:lnTo>
                  <a:pt x="99640" y="11498"/>
                </a:lnTo>
                <a:lnTo>
                  <a:pt x="99370" y="11498"/>
                </a:lnTo>
                <a:lnTo>
                  <a:pt x="99370" y="11498"/>
                </a:lnTo>
                <a:lnTo>
                  <a:pt x="99370" y="12383"/>
                </a:lnTo>
                <a:lnTo>
                  <a:pt x="99370" y="12383"/>
                </a:lnTo>
                <a:lnTo>
                  <a:pt x="99370" y="12383"/>
                </a:lnTo>
                <a:lnTo>
                  <a:pt x="98966" y="12383"/>
                </a:lnTo>
                <a:lnTo>
                  <a:pt x="98966" y="12383"/>
                </a:lnTo>
                <a:lnTo>
                  <a:pt x="98966" y="12383"/>
                </a:lnTo>
                <a:lnTo>
                  <a:pt x="98966" y="12383"/>
                </a:lnTo>
                <a:lnTo>
                  <a:pt x="98966" y="12383"/>
                </a:lnTo>
                <a:lnTo>
                  <a:pt x="98966" y="12383"/>
                </a:lnTo>
                <a:lnTo>
                  <a:pt x="98696" y="12383"/>
                </a:lnTo>
                <a:lnTo>
                  <a:pt x="98696" y="12383"/>
                </a:lnTo>
                <a:lnTo>
                  <a:pt x="98696" y="12383"/>
                </a:lnTo>
                <a:lnTo>
                  <a:pt x="98696" y="12972"/>
                </a:lnTo>
                <a:lnTo>
                  <a:pt x="98426" y="12972"/>
                </a:lnTo>
                <a:lnTo>
                  <a:pt x="98426" y="12972"/>
                </a:lnTo>
                <a:lnTo>
                  <a:pt x="98426" y="12972"/>
                </a:lnTo>
                <a:lnTo>
                  <a:pt x="98426" y="12972"/>
                </a:lnTo>
                <a:lnTo>
                  <a:pt x="98157" y="12972"/>
                </a:lnTo>
                <a:lnTo>
                  <a:pt x="98157" y="12972"/>
                </a:lnTo>
                <a:lnTo>
                  <a:pt x="98157" y="12972"/>
                </a:lnTo>
                <a:lnTo>
                  <a:pt x="98157" y="12972"/>
                </a:lnTo>
                <a:lnTo>
                  <a:pt x="98157" y="12972"/>
                </a:lnTo>
                <a:lnTo>
                  <a:pt x="98157" y="12972"/>
                </a:lnTo>
                <a:lnTo>
                  <a:pt x="97887" y="12972"/>
                </a:lnTo>
                <a:lnTo>
                  <a:pt x="97887" y="12972"/>
                </a:lnTo>
                <a:lnTo>
                  <a:pt x="97887" y="12972"/>
                </a:lnTo>
                <a:lnTo>
                  <a:pt x="97887" y="13562"/>
                </a:lnTo>
                <a:lnTo>
                  <a:pt x="97483" y="13562"/>
                </a:lnTo>
                <a:lnTo>
                  <a:pt x="97483" y="13562"/>
                </a:lnTo>
                <a:lnTo>
                  <a:pt x="97483" y="13562"/>
                </a:lnTo>
                <a:lnTo>
                  <a:pt x="97483" y="13562"/>
                </a:lnTo>
                <a:lnTo>
                  <a:pt x="97213" y="13562"/>
                </a:lnTo>
                <a:lnTo>
                  <a:pt x="97213" y="13562"/>
                </a:lnTo>
                <a:lnTo>
                  <a:pt x="97213" y="13562"/>
                </a:lnTo>
                <a:lnTo>
                  <a:pt x="97213" y="13562"/>
                </a:lnTo>
                <a:lnTo>
                  <a:pt x="97213" y="13562"/>
                </a:lnTo>
                <a:lnTo>
                  <a:pt x="97213" y="13562"/>
                </a:lnTo>
                <a:lnTo>
                  <a:pt x="96943" y="13562"/>
                </a:lnTo>
                <a:lnTo>
                  <a:pt x="96943" y="14152"/>
                </a:lnTo>
                <a:lnTo>
                  <a:pt x="97213" y="14152"/>
                </a:lnTo>
                <a:lnTo>
                  <a:pt x="97213" y="14152"/>
                </a:lnTo>
                <a:lnTo>
                  <a:pt x="97213" y="14152"/>
                </a:lnTo>
                <a:lnTo>
                  <a:pt x="97213" y="14152"/>
                </a:lnTo>
                <a:lnTo>
                  <a:pt x="97213" y="14152"/>
                </a:lnTo>
                <a:lnTo>
                  <a:pt x="97483" y="14152"/>
                </a:lnTo>
                <a:lnTo>
                  <a:pt x="97483" y="14152"/>
                </a:lnTo>
                <a:lnTo>
                  <a:pt x="97483" y="13562"/>
                </a:lnTo>
                <a:lnTo>
                  <a:pt x="97483" y="13562"/>
                </a:lnTo>
                <a:lnTo>
                  <a:pt x="97483" y="13562"/>
                </a:lnTo>
                <a:lnTo>
                  <a:pt x="97483" y="13562"/>
                </a:lnTo>
                <a:lnTo>
                  <a:pt x="97483" y="13562"/>
                </a:lnTo>
                <a:lnTo>
                  <a:pt x="97887" y="13562"/>
                </a:lnTo>
                <a:lnTo>
                  <a:pt x="97887" y="13562"/>
                </a:lnTo>
                <a:lnTo>
                  <a:pt x="97887" y="13562"/>
                </a:lnTo>
                <a:lnTo>
                  <a:pt x="98157" y="13562"/>
                </a:lnTo>
                <a:lnTo>
                  <a:pt x="98157" y="13562"/>
                </a:lnTo>
                <a:lnTo>
                  <a:pt x="98157" y="13562"/>
                </a:lnTo>
                <a:lnTo>
                  <a:pt x="98157" y="13562"/>
                </a:lnTo>
                <a:lnTo>
                  <a:pt x="98157" y="13562"/>
                </a:lnTo>
                <a:lnTo>
                  <a:pt x="98426" y="13562"/>
                </a:lnTo>
                <a:lnTo>
                  <a:pt x="98426" y="13562"/>
                </a:lnTo>
                <a:lnTo>
                  <a:pt x="98426" y="13562"/>
                </a:lnTo>
                <a:lnTo>
                  <a:pt x="98426" y="13562"/>
                </a:lnTo>
                <a:lnTo>
                  <a:pt x="98696" y="13562"/>
                </a:lnTo>
                <a:lnTo>
                  <a:pt x="98696" y="13562"/>
                </a:lnTo>
                <a:lnTo>
                  <a:pt x="98696" y="12972"/>
                </a:lnTo>
                <a:lnTo>
                  <a:pt x="98696" y="12972"/>
                </a:lnTo>
                <a:lnTo>
                  <a:pt x="98966" y="12972"/>
                </a:lnTo>
                <a:lnTo>
                  <a:pt x="98966" y="12972"/>
                </a:lnTo>
                <a:lnTo>
                  <a:pt x="98966" y="12972"/>
                </a:lnTo>
                <a:lnTo>
                  <a:pt x="98966" y="12972"/>
                </a:lnTo>
                <a:lnTo>
                  <a:pt x="98966" y="12972"/>
                </a:lnTo>
                <a:lnTo>
                  <a:pt x="98966" y="12972"/>
                </a:lnTo>
                <a:lnTo>
                  <a:pt x="99370" y="12972"/>
                </a:lnTo>
                <a:lnTo>
                  <a:pt x="99370" y="12972"/>
                </a:lnTo>
                <a:lnTo>
                  <a:pt x="99370" y="12972"/>
                </a:lnTo>
                <a:lnTo>
                  <a:pt x="99370" y="12972"/>
                </a:lnTo>
                <a:lnTo>
                  <a:pt x="99370" y="12972"/>
                </a:lnTo>
                <a:lnTo>
                  <a:pt x="99370" y="12972"/>
                </a:lnTo>
                <a:lnTo>
                  <a:pt x="99640" y="12972"/>
                </a:lnTo>
                <a:lnTo>
                  <a:pt x="99640" y="12972"/>
                </a:lnTo>
                <a:lnTo>
                  <a:pt x="99640" y="12972"/>
                </a:lnTo>
                <a:lnTo>
                  <a:pt x="99910" y="12972"/>
                </a:lnTo>
                <a:lnTo>
                  <a:pt x="99910" y="12972"/>
                </a:lnTo>
                <a:lnTo>
                  <a:pt x="99910" y="12383"/>
                </a:lnTo>
                <a:lnTo>
                  <a:pt x="99910" y="12383"/>
                </a:lnTo>
                <a:lnTo>
                  <a:pt x="99910" y="12383"/>
                </a:lnTo>
                <a:lnTo>
                  <a:pt x="100179" y="12383"/>
                </a:lnTo>
                <a:lnTo>
                  <a:pt x="100179" y="12383"/>
                </a:lnTo>
                <a:lnTo>
                  <a:pt x="100179" y="12383"/>
                </a:lnTo>
                <a:lnTo>
                  <a:pt x="100179" y="12383"/>
                </a:lnTo>
                <a:lnTo>
                  <a:pt x="100179" y="12383"/>
                </a:lnTo>
                <a:lnTo>
                  <a:pt x="100449" y="12383"/>
                </a:lnTo>
                <a:lnTo>
                  <a:pt x="100449" y="12383"/>
                </a:lnTo>
                <a:lnTo>
                  <a:pt x="100449" y="12383"/>
                </a:lnTo>
                <a:lnTo>
                  <a:pt x="100449" y="12383"/>
                </a:lnTo>
                <a:lnTo>
                  <a:pt x="100853" y="12383"/>
                </a:lnTo>
                <a:lnTo>
                  <a:pt x="100853" y="12383"/>
                </a:lnTo>
                <a:lnTo>
                  <a:pt x="100853" y="12383"/>
                </a:lnTo>
                <a:lnTo>
                  <a:pt x="100853" y="12383"/>
                </a:lnTo>
                <a:lnTo>
                  <a:pt x="101123" y="12383"/>
                </a:lnTo>
                <a:lnTo>
                  <a:pt x="101123" y="12383"/>
                </a:lnTo>
                <a:lnTo>
                  <a:pt x="101123" y="11498"/>
                </a:lnTo>
                <a:lnTo>
                  <a:pt x="101123" y="11498"/>
                </a:lnTo>
                <a:lnTo>
                  <a:pt x="101123" y="11498"/>
                </a:lnTo>
                <a:lnTo>
                  <a:pt x="101123" y="11498"/>
                </a:lnTo>
                <a:lnTo>
                  <a:pt x="101393" y="11498"/>
                </a:lnTo>
                <a:lnTo>
                  <a:pt x="101393" y="11498"/>
                </a:lnTo>
                <a:lnTo>
                  <a:pt x="101393" y="11498"/>
                </a:lnTo>
                <a:lnTo>
                  <a:pt x="101662" y="11498"/>
                </a:lnTo>
                <a:lnTo>
                  <a:pt x="101662" y="11498"/>
                </a:lnTo>
                <a:lnTo>
                  <a:pt x="101662" y="11498"/>
                </a:lnTo>
                <a:lnTo>
                  <a:pt x="101662" y="11498"/>
                </a:lnTo>
                <a:lnTo>
                  <a:pt x="101662" y="11498"/>
                </a:lnTo>
                <a:lnTo>
                  <a:pt x="101932" y="11498"/>
                </a:lnTo>
                <a:lnTo>
                  <a:pt x="101932" y="10909"/>
                </a:lnTo>
                <a:lnTo>
                  <a:pt x="101932" y="10909"/>
                </a:lnTo>
                <a:lnTo>
                  <a:pt x="101932" y="10909"/>
                </a:lnTo>
                <a:lnTo>
                  <a:pt x="101932" y="10909"/>
                </a:lnTo>
                <a:lnTo>
                  <a:pt x="101932" y="10909"/>
                </a:lnTo>
                <a:lnTo>
                  <a:pt x="102337" y="10909"/>
                </a:lnTo>
                <a:lnTo>
                  <a:pt x="102337" y="10909"/>
                </a:lnTo>
                <a:lnTo>
                  <a:pt x="102337" y="10909"/>
                </a:lnTo>
                <a:lnTo>
                  <a:pt x="102606" y="10909"/>
                </a:lnTo>
                <a:lnTo>
                  <a:pt x="102606" y="10909"/>
                </a:lnTo>
                <a:lnTo>
                  <a:pt x="102606" y="10909"/>
                </a:lnTo>
                <a:lnTo>
                  <a:pt x="102606" y="10909"/>
                </a:lnTo>
                <a:lnTo>
                  <a:pt x="102606" y="10909"/>
                </a:lnTo>
                <a:lnTo>
                  <a:pt x="102876" y="10909"/>
                </a:lnTo>
                <a:lnTo>
                  <a:pt x="102876" y="10909"/>
                </a:lnTo>
                <a:lnTo>
                  <a:pt x="102876" y="10319"/>
                </a:lnTo>
                <a:lnTo>
                  <a:pt x="10287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9729"/>
                </a:lnTo>
                <a:lnTo>
                  <a:pt x="103146" y="9729"/>
                </a:lnTo>
                <a:lnTo>
                  <a:pt x="103146" y="9729"/>
                </a:lnTo>
                <a:lnTo>
                  <a:pt x="103146" y="9729"/>
                </a:lnTo>
                <a:lnTo>
                  <a:pt x="103146" y="9729"/>
                </a:lnTo>
                <a:lnTo>
                  <a:pt x="103415" y="9729"/>
                </a:lnTo>
                <a:lnTo>
                  <a:pt x="103415" y="9729"/>
                </a:lnTo>
                <a:lnTo>
                  <a:pt x="103415" y="9729"/>
                </a:lnTo>
                <a:lnTo>
                  <a:pt x="103415" y="9729"/>
                </a:lnTo>
                <a:lnTo>
                  <a:pt x="103820" y="9729"/>
                </a:lnTo>
                <a:lnTo>
                  <a:pt x="103820" y="9729"/>
                </a:lnTo>
                <a:lnTo>
                  <a:pt x="103820" y="9729"/>
                </a:lnTo>
                <a:lnTo>
                  <a:pt x="104089" y="9729"/>
                </a:lnTo>
                <a:lnTo>
                  <a:pt x="104089" y="9729"/>
                </a:lnTo>
                <a:lnTo>
                  <a:pt x="104089" y="9729"/>
                </a:lnTo>
                <a:lnTo>
                  <a:pt x="104089" y="9729"/>
                </a:lnTo>
                <a:lnTo>
                  <a:pt x="104089" y="9729"/>
                </a:lnTo>
                <a:lnTo>
                  <a:pt x="104089" y="9729"/>
                </a:lnTo>
                <a:lnTo>
                  <a:pt x="104359" y="9729"/>
                </a:lnTo>
                <a:lnTo>
                  <a:pt x="104359" y="9729"/>
                </a:lnTo>
                <a:lnTo>
                  <a:pt x="104359" y="9729"/>
                </a:lnTo>
                <a:lnTo>
                  <a:pt x="104359" y="9729"/>
                </a:lnTo>
                <a:lnTo>
                  <a:pt x="104629" y="9729"/>
                </a:lnTo>
                <a:lnTo>
                  <a:pt x="104629" y="9729"/>
                </a:lnTo>
                <a:lnTo>
                  <a:pt x="104629" y="9729"/>
                </a:lnTo>
                <a:lnTo>
                  <a:pt x="104898" y="9729"/>
                </a:lnTo>
                <a:lnTo>
                  <a:pt x="104898" y="9729"/>
                </a:lnTo>
                <a:lnTo>
                  <a:pt x="104898" y="10319"/>
                </a:lnTo>
                <a:lnTo>
                  <a:pt x="104898" y="10319"/>
                </a:lnTo>
                <a:lnTo>
                  <a:pt x="104898" y="9729"/>
                </a:lnTo>
                <a:lnTo>
                  <a:pt x="104898" y="9729"/>
                </a:lnTo>
                <a:lnTo>
                  <a:pt x="105303" y="9729"/>
                </a:lnTo>
                <a:lnTo>
                  <a:pt x="105303" y="9729"/>
                </a:lnTo>
                <a:lnTo>
                  <a:pt x="105303" y="9729"/>
                </a:lnTo>
                <a:lnTo>
                  <a:pt x="105303" y="10319"/>
                </a:lnTo>
                <a:lnTo>
                  <a:pt x="105303" y="10319"/>
                </a:lnTo>
                <a:lnTo>
                  <a:pt x="105303" y="10319"/>
                </a:lnTo>
                <a:lnTo>
                  <a:pt x="105303" y="10319"/>
                </a:lnTo>
                <a:lnTo>
                  <a:pt x="104898" y="10319"/>
                </a:lnTo>
                <a:lnTo>
                  <a:pt x="104898" y="10319"/>
                </a:lnTo>
                <a:lnTo>
                  <a:pt x="104898" y="10319"/>
                </a:lnTo>
                <a:lnTo>
                  <a:pt x="104898" y="10319"/>
                </a:lnTo>
                <a:lnTo>
                  <a:pt x="104629" y="10319"/>
                </a:lnTo>
                <a:lnTo>
                  <a:pt x="104629" y="10319"/>
                </a:lnTo>
                <a:lnTo>
                  <a:pt x="104898" y="10319"/>
                </a:lnTo>
                <a:lnTo>
                  <a:pt x="104898" y="10319"/>
                </a:lnTo>
                <a:lnTo>
                  <a:pt x="104898" y="10319"/>
                </a:lnTo>
                <a:lnTo>
                  <a:pt x="104898" y="10319"/>
                </a:lnTo>
                <a:lnTo>
                  <a:pt x="104898" y="10909"/>
                </a:lnTo>
                <a:lnTo>
                  <a:pt x="105303" y="10909"/>
                </a:lnTo>
                <a:lnTo>
                  <a:pt x="105303" y="10909"/>
                </a:lnTo>
                <a:lnTo>
                  <a:pt x="105303" y="10909"/>
                </a:lnTo>
                <a:lnTo>
                  <a:pt x="105303" y="10909"/>
                </a:lnTo>
                <a:lnTo>
                  <a:pt x="105573" y="10909"/>
                </a:lnTo>
                <a:lnTo>
                  <a:pt x="105573" y="10909"/>
                </a:lnTo>
                <a:lnTo>
                  <a:pt x="105573" y="10319"/>
                </a:lnTo>
                <a:lnTo>
                  <a:pt x="105573" y="10319"/>
                </a:lnTo>
                <a:lnTo>
                  <a:pt x="105842" y="10319"/>
                </a:lnTo>
                <a:lnTo>
                  <a:pt x="105842" y="10319"/>
                </a:lnTo>
                <a:lnTo>
                  <a:pt x="105842" y="10319"/>
                </a:lnTo>
                <a:lnTo>
                  <a:pt x="105842" y="10319"/>
                </a:lnTo>
                <a:lnTo>
                  <a:pt x="106112" y="10319"/>
                </a:lnTo>
                <a:lnTo>
                  <a:pt x="106112" y="10319"/>
                </a:lnTo>
                <a:lnTo>
                  <a:pt x="106112" y="10319"/>
                </a:lnTo>
                <a:lnTo>
                  <a:pt x="106112" y="10319"/>
                </a:lnTo>
                <a:lnTo>
                  <a:pt x="106382" y="10319"/>
                </a:lnTo>
                <a:lnTo>
                  <a:pt x="106382" y="10319"/>
                </a:lnTo>
                <a:lnTo>
                  <a:pt x="106382" y="10319"/>
                </a:lnTo>
                <a:lnTo>
                  <a:pt x="106651" y="10319"/>
                </a:lnTo>
                <a:lnTo>
                  <a:pt x="106651" y="10319"/>
                </a:lnTo>
                <a:lnTo>
                  <a:pt x="106651" y="10319"/>
                </a:lnTo>
                <a:lnTo>
                  <a:pt x="106651" y="10319"/>
                </a:lnTo>
                <a:lnTo>
                  <a:pt x="107056" y="10319"/>
                </a:lnTo>
                <a:lnTo>
                  <a:pt x="107056" y="10319"/>
                </a:lnTo>
                <a:lnTo>
                  <a:pt x="107056" y="10319"/>
                </a:lnTo>
                <a:lnTo>
                  <a:pt x="107056" y="10909"/>
                </a:lnTo>
                <a:lnTo>
                  <a:pt x="107056" y="10909"/>
                </a:lnTo>
                <a:lnTo>
                  <a:pt x="107325" y="10909"/>
                </a:lnTo>
                <a:lnTo>
                  <a:pt x="107325" y="10909"/>
                </a:lnTo>
                <a:lnTo>
                  <a:pt x="107325" y="10909"/>
                </a:lnTo>
                <a:lnTo>
                  <a:pt x="107325" y="10909"/>
                </a:lnTo>
                <a:lnTo>
                  <a:pt x="107325" y="10909"/>
                </a:lnTo>
                <a:lnTo>
                  <a:pt x="107595" y="10909"/>
                </a:lnTo>
                <a:lnTo>
                  <a:pt x="107595" y="10909"/>
                </a:lnTo>
                <a:lnTo>
                  <a:pt x="107595" y="10909"/>
                </a:lnTo>
                <a:lnTo>
                  <a:pt x="107595" y="10909"/>
                </a:lnTo>
                <a:lnTo>
                  <a:pt x="107865" y="10909"/>
                </a:lnTo>
                <a:lnTo>
                  <a:pt x="107865" y="10909"/>
                </a:lnTo>
                <a:lnTo>
                  <a:pt x="107865" y="10909"/>
                </a:lnTo>
                <a:lnTo>
                  <a:pt x="107865" y="10909"/>
                </a:lnTo>
                <a:lnTo>
                  <a:pt x="107865" y="10909"/>
                </a:lnTo>
                <a:lnTo>
                  <a:pt x="107865" y="10909"/>
                </a:lnTo>
                <a:lnTo>
                  <a:pt x="108134" y="10909"/>
                </a:lnTo>
                <a:lnTo>
                  <a:pt x="108134" y="10909"/>
                </a:lnTo>
                <a:lnTo>
                  <a:pt x="108134" y="10909"/>
                </a:lnTo>
                <a:lnTo>
                  <a:pt x="108539" y="10909"/>
                </a:lnTo>
                <a:lnTo>
                  <a:pt x="108539" y="10909"/>
                </a:lnTo>
                <a:lnTo>
                  <a:pt x="108539" y="10909"/>
                </a:lnTo>
                <a:lnTo>
                  <a:pt x="108539" y="10909"/>
                </a:lnTo>
                <a:lnTo>
                  <a:pt x="108539" y="10909"/>
                </a:lnTo>
                <a:lnTo>
                  <a:pt x="108808" y="10909"/>
                </a:lnTo>
                <a:lnTo>
                  <a:pt x="108808" y="10909"/>
                </a:lnTo>
                <a:lnTo>
                  <a:pt x="108539" y="10909"/>
                </a:lnTo>
                <a:lnTo>
                  <a:pt x="108539" y="10319"/>
                </a:lnTo>
                <a:lnTo>
                  <a:pt x="108808" y="10319"/>
                </a:lnTo>
                <a:lnTo>
                  <a:pt x="108808" y="10319"/>
                </a:lnTo>
                <a:lnTo>
                  <a:pt x="108808" y="10319"/>
                </a:lnTo>
                <a:lnTo>
                  <a:pt x="108808" y="10319"/>
                </a:lnTo>
                <a:lnTo>
                  <a:pt x="109078" y="10319"/>
                </a:lnTo>
                <a:lnTo>
                  <a:pt x="109078" y="10319"/>
                </a:lnTo>
                <a:lnTo>
                  <a:pt x="109078" y="10319"/>
                </a:lnTo>
                <a:lnTo>
                  <a:pt x="109078" y="10319"/>
                </a:lnTo>
                <a:lnTo>
                  <a:pt x="109078" y="10319"/>
                </a:lnTo>
                <a:lnTo>
                  <a:pt x="109078" y="9729"/>
                </a:lnTo>
                <a:lnTo>
                  <a:pt x="109078" y="9729"/>
                </a:lnTo>
                <a:lnTo>
                  <a:pt x="109078" y="9729"/>
                </a:lnTo>
                <a:lnTo>
                  <a:pt x="109348" y="9729"/>
                </a:lnTo>
                <a:lnTo>
                  <a:pt x="109348" y="9729"/>
                </a:lnTo>
                <a:lnTo>
                  <a:pt x="109348" y="9729"/>
                </a:lnTo>
                <a:lnTo>
                  <a:pt x="109348" y="9729"/>
                </a:lnTo>
                <a:lnTo>
                  <a:pt x="109348" y="9729"/>
                </a:lnTo>
                <a:lnTo>
                  <a:pt x="109617" y="9729"/>
                </a:lnTo>
                <a:lnTo>
                  <a:pt x="109617" y="9729"/>
                </a:lnTo>
                <a:lnTo>
                  <a:pt x="109617" y="9729"/>
                </a:lnTo>
                <a:lnTo>
                  <a:pt x="109617" y="9729"/>
                </a:lnTo>
                <a:lnTo>
                  <a:pt x="110022" y="9729"/>
                </a:lnTo>
                <a:lnTo>
                  <a:pt x="110022" y="9729"/>
                </a:lnTo>
                <a:lnTo>
                  <a:pt x="110022" y="9729"/>
                </a:lnTo>
                <a:lnTo>
                  <a:pt x="110022" y="9729"/>
                </a:lnTo>
                <a:lnTo>
                  <a:pt x="110022" y="9140"/>
                </a:lnTo>
                <a:lnTo>
                  <a:pt x="110022" y="9140"/>
                </a:lnTo>
                <a:lnTo>
                  <a:pt x="110022" y="9140"/>
                </a:lnTo>
                <a:lnTo>
                  <a:pt x="110022" y="9140"/>
                </a:lnTo>
                <a:lnTo>
                  <a:pt x="110292" y="9140"/>
                </a:lnTo>
                <a:lnTo>
                  <a:pt x="110292" y="9140"/>
                </a:lnTo>
                <a:lnTo>
                  <a:pt x="110292" y="9140"/>
                </a:lnTo>
                <a:lnTo>
                  <a:pt x="110292" y="9140"/>
                </a:lnTo>
                <a:lnTo>
                  <a:pt x="110292" y="9140"/>
                </a:lnTo>
                <a:lnTo>
                  <a:pt x="110561" y="9140"/>
                </a:lnTo>
                <a:lnTo>
                  <a:pt x="110561" y="9140"/>
                </a:lnTo>
                <a:lnTo>
                  <a:pt x="110561" y="9140"/>
                </a:lnTo>
                <a:lnTo>
                  <a:pt x="110561" y="9140"/>
                </a:lnTo>
                <a:lnTo>
                  <a:pt x="110561" y="9140"/>
                </a:lnTo>
                <a:lnTo>
                  <a:pt x="110831" y="9140"/>
                </a:lnTo>
                <a:lnTo>
                  <a:pt x="110831" y="9140"/>
                </a:lnTo>
                <a:lnTo>
                  <a:pt x="110831" y="9140"/>
                </a:lnTo>
                <a:lnTo>
                  <a:pt x="111101" y="9140"/>
                </a:lnTo>
                <a:lnTo>
                  <a:pt x="111101" y="9140"/>
                </a:lnTo>
                <a:lnTo>
                  <a:pt x="111101" y="9140"/>
                </a:lnTo>
                <a:lnTo>
                  <a:pt x="111101" y="9140"/>
                </a:lnTo>
                <a:lnTo>
                  <a:pt x="111101" y="9140"/>
                </a:lnTo>
                <a:lnTo>
                  <a:pt x="111505" y="9140"/>
                </a:lnTo>
                <a:lnTo>
                  <a:pt x="111505" y="9140"/>
                </a:lnTo>
                <a:lnTo>
                  <a:pt x="111505" y="9140"/>
                </a:lnTo>
                <a:lnTo>
                  <a:pt x="111505" y="9140"/>
                </a:lnTo>
                <a:lnTo>
                  <a:pt x="111775" y="9140"/>
                </a:lnTo>
                <a:lnTo>
                  <a:pt x="111775" y="9140"/>
                </a:lnTo>
                <a:lnTo>
                  <a:pt x="111775" y="9140"/>
                </a:lnTo>
                <a:lnTo>
                  <a:pt x="112044" y="9140"/>
                </a:lnTo>
                <a:lnTo>
                  <a:pt x="112044" y="9140"/>
                </a:lnTo>
                <a:lnTo>
                  <a:pt x="112044" y="9140"/>
                </a:lnTo>
                <a:lnTo>
                  <a:pt x="112044" y="9140"/>
                </a:lnTo>
                <a:lnTo>
                  <a:pt x="112314" y="9140"/>
                </a:lnTo>
                <a:lnTo>
                  <a:pt x="112314" y="9140"/>
                </a:lnTo>
                <a:lnTo>
                  <a:pt x="112314" y="9140"/>
                </a:lnTo>
                <a:lnTo>
                  <a:pt x="112584" y="9140"/>
                </a:lnTo>
                <a:lnTo>
                  <a:pt x="112584" y="9140"/>
                </a:lnTo>
                <a:lnTo>
                  <a:pt x="112584" y="9140"/>
                </a:lnTo>
                <a:lnTo>
                  <a:pt x="112584" y="9140"/>
                </a:lnTo>
                <a:lnTo>
                  <a:pt x="112988" y="9140"/>
                </a:lnTo>
                <a:lnTo>
                  <a:pt x="112988" y="9140"/>
                </a:lnTo>
                <a:lnTo>
                  <a:pt x="112988" y="9140"/>
                </a:lnTo>
                <a:lnTo>
                  <a:pt x="112988" y="9140"/>
                </a:lnTo>
                <a:lnTo>
                  <a:pt x="113258" y="9140"/>
                </a:lnTo>
                <a:lnTo>
                  <a:pt x="113258" y="9140"/>
                </a:lnTo>
                <a:lnTo>
                  <a:pt x="113258" y="9140"/>
                </a:lnTo>
                <a:lnTo>
                  <a:pt x="113528" y="9140"/>
                </a:lnTo>
                <a:lnTo>
                  <a:pt x="113528" y="9140"/>
                </a:lnTo>
                <a:lnTo>
                  <a:pt x="113528" y="9140"/>
                </a:lnTo>
                <a:lnTo>
                  <a:pt x="113528" y="9140"/>
                </a:lnTo>
                <a:lnTo>
                  <a:pt x="113797" y="9140"/>
                </a:lnTo>
                <a:lnTo>
                  <a:pt x="113797" y="9140"/>
                </a:lnTo>
                <a:lnTo>
                  <a:pt x="113797" y="9140"/>
                </a:lnTo>
                <a:lnTo>
                  <a:pt x="113797" y="9140"/>
                </a:lnTo>
                <a:lnTo>
                  <a:pt x="114067" y="9140"/>
                </a:lnTo>
                <a:lnTo>
                  <a:pt x="114067" y="9140"/>
                </a:lnTo>
                <a:lnTo>
                  <a:pt x="114067" y="9140"/>
                </a:lnTo>
                <a:lnTo>
                  <a:pt x="114471" y="9140"/>
                </a:lnTo>
                <a:lnTo>
                  <a:pt x="114471" y="9140"/>
                </a:lnTo>
                <a:lnTo>
                  <a:pt x="114471" y="9140"/>
                </a:lnTo>
                <a:lnTo>
                  <a:pt x="114471" y="9140"/>
                </a:lnTo>
                <a:lnTo>
                  <a:pt x="114741" y="9140"/>
                </a:lnTo>
                <a:lnTo>
                  <a:pt x="114741" y="9140"/>
                </a:lnTo>
                <a:lnTo>
                  <a:pt x="114741" y="9140"/>
                </a:lnTo>
                <a:lnTo>
                  <a:pt x="114741" y="9140"/>
                </a:lnTo>
                <a:lnTo>
                  <a:pt x="115011" y="9140"/>
                </a:lnTo>
                <a:lnTo>
                  <a:pt x="115011" y="9140"/>
                </a:lnTo>
                <a:lnTo>
                  <a:pt x="115011" y="9140"/>
                </a:lnTo>
                <a:lnTo>
                  <a:pt x="115280" y="9140"/>
                </a:lnTo>
                <a:lnTo>
                  <a:pt x="115280" y="9140"/>
                </a:lnTo>
                <a:lnTo>
                  <a:pt x="115280" y="9140"/>
                </a:lnTo>
                <a:lnTo>
                  <a:pt x="115280" y="9140"/>
                </a:lnTo>
                <a:lnTo>
                  <a:pt x="115550" y="9140"/>
                </a:lnTo>
                <a:lnTo>
                  <a:pt x="115550" y="9140"/>
                </a:lnTo>
                <a:lnTo>
                  <a:pt x="115550" y="9140"/>
                </a:lnTo>
                <a:lnTo>
                  <a:pt x="115550" y="9140"/>
                </a:lnTo>
                <a:lnTo>
                  <a:pt x="115550" y="9140"/>
                </a:lnTo>
                <a:lnTo>
                  <a:pt x="115955" y="9140"/>
                </a:lnTo>
                <a:lnTo>
                  <a:pt x="115955" y="9140"/>
                </a:lnTo>
                <a:lnTo>
                  <a:pt x="115955" y="9140"/>
                </a:lnTo>
                <a:lnTo>
                  <a:pt x="116224" y="9140"/>
                </a:lnTo>
                <a:lnTo>
                  <a:pt x="116224" y="9140"/>
                </a:lnTo>
                <a:lnTo>
                  <a:pt x="116224" y="9140"/>
                </a:lnTo>
                <a:lnTo>
                  <a:pt x="116224" y="9140"/>
                </a:lnTo>
                <a:lnTo>
                  <a:pt x="116224" y="9140"/>
                </a:lnTo>
                <a:lnTo>
                  <a:pt x="116494" y="9140"/>
                </a:lnTo>
                <a:lnTo>
                  <a:pt x="116494" y="9140"/>
                </a:lnTo>
                <a:lnTo>
                  <a:pt x="116494" y="9140"/>
                </a:lnTo>
                <a:lnTo>
                  <a:pt x="116494" y="9140"/>
                </a:lnTo>
                <a:lnTo>
                  <a:pt x="116764" y="9140"/>
                </a:lnTo>
                <a:lnTo>
                  <a:pt x="116764" y="9729"/>
                </a:lnTo>
                <a:lnTo>
                  <a:pt x="116764" y="9729"/>
                </a:lnTo>
                <a:lnTo>
                  <a:pt x="116764" y="9729"/>
                </a:lnTo>
                <a:lnTo>
                  <a:pt x="117033" y="9729"/>
                </a:lnTo>
                <a:lnTo>
                  <a:pt x="117033" y="9729"/>
                </a:lnTo>
                <a:lnTo>
                  <a:pt x="117033" y="9729"/>
                </a:lnTo>
                <a:lnTo>
                  <a:pt x="117033" y="9729"/>
                </a:lnTo>
                <a:lnTo>
                  <a:pt x="117438" y="9729"/>
                </a:lnTo>
                <a:lnTo>
                  <a:pt x="117438" y="9729"/>
                </a:lnTo>
                <a:lnTo>
                  <a:pt x="117438" y="9729"/>
                </a:lnTo>
                <a:lnTo>
                  <a:pt x="117438" y="9729"/>
                </a:lnTo>
                <a:lnTo>
                  <a:pt x="117707" y="9729"/>
                </a:lnTo>
                <a:lnTo>
                  <a:pt x="117707" y="9729"/>
                </a:lnTo>
                <a:lnTo>
                  <a:pt x="117707" y="9729"/>
                </a:lnTo>
                <a:lnTo>
                  <a:pt x="117707" y="9729"/>
                </a:lnTo>
                <a:lnTo>
                  <a:pt x="117977" y="9729"/>
                </a:lnTo>
                <a:lnTo>
                  <a:pt x="117977" y="9729"/>
                </a:lnTo>
                <a:lnTo>
                  <a:pt x="117977" y="9729"/>
                </a:lnTo>
                <a:lnTo>
                  <a:pt x="117977" y="9729"/>
                </a:lnTo>
                <a:lnTo>
                  <a:pt x="118247" y="9729"/>
                </a:lnTo>
                <a:lnTo>
                  <a:pt x="118247" y="9729"/>
                </a:lnTo>
                <a:lnTo>
                  <a:pt x="118247" y="9729"/>
                </a:lnTo>
                <a:lnTo>
                  <a:pt x="118247" y="9729"/>
                </a:lnTo>
                <a:lnTo>
                  <a:pt x="118516" y="9729"/>
                </a:lnTo>
                <a:lnTo>
                  <a:pt x="118516" y="9729"/>
                </a:lnTo>
                <a:lnTo>
                  <a:pt x="118516" y="9729"/>
                </a:lnTo>
                <a:lnTo>
                  <a:pt x="118516" y="9729"/>
                </a:lnTo>
                <a:lnTo>
                  <a:pt x="118921" y="9729"/>
                </a:lnTo>
                <a:lnTo>
                  <a:pt x="118921" y="9729"/>
                </a:lnTo>
                <a:lnTo>
                  <a:pt x="118921" y="9729"/>
                </a:lnTo>
                <a:lnTo>
                  <a:pt x="118921" y="9729"/>
                </a:lnTo>
                <a:lnTo>
                  <a:pt x="118921" y="10319"/>
                </a:lnTo>
                <a:lnTo>
                  <a:pt x="119191" y="10319"/>
                </a:lnTo>
                <a:lnTo>
                  <a:pt x="119191" y="10319"/>
                </a:lnTo>
                <a:lnTo>
                  <a:pt x="119191" y="10319"/>
                </a:lnTo>
                <a:lnTo>
                  <a:pt x="119191" y="10319"/>
                </a:lnTo>
                <a:lnTo>
                  <a:pt x="119191" y="10319"/>
                </a:lnTo>
                <a:lnTo>
                  <a:pt x="119460" y="10319"/>
                </a:lnTo>
                <a:lnTo>
                  <a:pt x="119460" y="10319"/>
                </a:lnTo>
                <a:lnTo>
                  <a:pt x="119460" y="10319"/>
                </a:lnTo>
                <a:lnTo>
                  <a:pt x="119460" y="10319"/>
                </a:lnTo>
                <a:lnTo>
                  <a:pt x="119730" y="10319"/>
                </a:lnTo>
                <a:lnTo>
                  <a:pt x="119730" y="10319"/>
                </a:lnTo>
                <a:lnTo>
                  <a:pt x="119730" y="10319"/>
                </a:lnTo>
                <a:lnTo>
                  <a:pt x="119730" y="10319"/>
                </a:lnTo>
                <a:lnTo>
                  <a:pt x="120000" y="10319"/>
                </a:lnTo>
                <a:lnTo>
                  <a:pt x="120000" y="10319"/>
                </a:lnTo>
                <a:lnTo>
                  <a:pt x="120000" y="10319"/>
                </a:lnTo>
                <a:lnTo>
                  <a:pt x="120000" y="10909"/>
                </a:lnTo>
                <a:lnTo>
                  <a:pt x="120000" y="10909"/>
                </a:lnTo>
                <a:lnTo>
                  <a:pt x="120000" y="10909"/>
                </a:lnTo>
                <a:lnTo>
                  <a:pt x="120000" y="10909"/>
                </a:lnTo>
                <a:lnTo>
                  <a:pt x="119730" y="10909"/>
                </a:lnTo>
                <a:lnTo>
                  <a:pt x="119730" y="10909"/>
                </a:lnTo>
                <a:lnTo>
                  <a:pt x="119730" y="10909"/>
                </a:lnTo>
                <a:lnTo>
                  <a:pt x="119730" y="10909"/>
                </a:lnTo>
                <a:lnTo>
                  <a:pt x="119730" y="10909"/>
                </a:lnTo>
                <a:lnTo>
                  <a:pt x="119730" y="11498"/>
                </a:lnTo>
                <a:lnTo>
                  <a:pt x="119460" y="11498"/>
                </a:lnTo>
                <a:lnTo>
                  <a:pt x="119460" y="11498"/>
                </a:lnTo>
                <a:lnTo>
                  <a:pt x="119460" y="11498"/>
                </a:lnTo>
                <a:lnTo>
                  <a:pt x="119191" y="11498"/>
                </a:lnTo>
                <a:lnTo>
                  <a:pt x="119191" y="11498"/>
                </a:lnTo>
                <a:lnTo>
                  <a:pt x="119191" y="11498"/>
                </a:lnTo>
                <a:lnTo>
                  <a:pt x="119191" y="11498"/>
                </a:lnTo>
                <a:lnTo>
                  <a:pt x="119191" y="11498"/>
                </a:lnTo>
                <a:lnTo>
                  <a:pt x="118921" y="11498"/>
                </a:lnTo>
                <a:lnTo>
                  <a:pt x="118921" y="11498"/>
                </a:lnTo>
                <a:lnTo>
                  <a:pt x="118921" y="11498"/>
                </a:lnTo>
                <a:lnTo>
                  <a:pt x="118921" y="11498"/>
                </a:lnTo>
                <a:lnTo>
                  <a:pt x="118516" y="11498"/>
                </a:lnTo>
                <a:lnTo>
                  <a:pt x="118516" y="11498"/>
                </a:lnTo>
                <a:lnTo>
                  <a:pt x="118516" y="11498"/>
                </a:lnTo>
                <a:lnTo>
                  <a:pt x="118516" y="11498"/>
                </a:lnTo>
                <a:lnTo>
                  <a:pt x="118247" y="11498"/>
                </a:lnTo>
                <a:lnTo>
                  <a:pt x="118247" y="11498"/>
                </a:lnTo>
                <a:lnTo>
                  <a:pt x="118247" y="11498"/>
                </a:lnTo>
                <a:lnTo>
                  <a:pt x="118247" y="11498"/>
                </a:lnTo>
                <a:lnTo>
                  <a:pt x="117977" y="11498"/>
                </a:lnTo>
                <a:lnTo>
                  <a:pt x="117977" y="11498"/>
                </a:lnTo>
                <a:lnTo>
                  <a:pt x="117977" y="12383"/>
                </a:lnTo>
                <a:lnTo>
                  <a:pt x="117977" y="12383"/>
                </a:lnTo>
                <a:lnTo>
                  <a:pt x="117977" y="12383"/>
                </a:lnTo>
                <a:lnTo>
                  <a:pt x="117977" y="12383"/>
                </a:lnTo>
                <a:lnTo>
                  <a:pt x="117707" y="12383"/>
                </a:lnTo>
                <a:lnTo>
                  <a:pt x="117707" y="12383"/>
                </a:lnTo>
                <a:lnTo>
                  <a:pt x="117707" y="12383"/>
                </a:lnTo>
                <a:lnTo>
                  <a:pt x="117438" y="12383"/>
                </a:lnTo>
                <a:lnTo>
                  <a:pt x="117438" y="12383"/>
                </a:lnTo>
                <a:lnTo>
                  <a:pt x="117438" y="12383"/>
                </a:lnTo>
                <a:lnTo>
                  <a:pt x="117438" y="12383"/>
                </a:lnTo>
                <a:lnTo>
                  <a:pt x="117033" y="12383"/>
                </a:lnTo>
                <a:lnTo>
                  <a:pt x="117033" y="12383"/>
                </a:lnTo>
                <a:lnTo>
                  <a:pt x="117033" y="12383"/>
                </a:lnTo>
                <a:lnTo>
                  <a:pt x="117033" y="12383"/>
                </a:lnTo>
                <a:lnTo>
                  <a:pt x="117033" y="12383"/>
                </a:lnTo>
                <a:lnTo>
                  <a:pt x="116764" y="12383"/>
                </a:lnTo>
                <a:lnTo>
                  <a:pt x="116764" y="12972"/>
                </a:lnTo>
                <a:lnTo>
                  <a:pt x="116764" y="12972"/>
                </a:lnTo>
                <a:lnTo>
                  <a:pt x="116764" y="12972"/>
                </a:lnTo>
                <a:lnTo>
                  <a:pt x="116494" y="12972"/>
                </a:lnTo>
                <a:lnTo>
                  <a:pt x="116494" y="12972"/>
                </a:lnTo>
                <a:lnTo>
                  <a:pt x="116494" y="12972"/>
                </a:lnTo>
                <a:lnTo>
                  <a:pt x="116494" y="12972"/>
                </a:lnTo>
                <a:lnTo>
                  <a:pt x="116494" y="12972"/>
                </a:lnTo>
                <a:lnTo>
                  <a:pt x="116494" y="12972"/>
                </a:lnTo>
                <a:lnTo>
                  <a:pt x="116224" y="12972"/>
                </a:lnTo>
                <a:lnTo>
                  <a:pt x="116224" y="12972"/>
                </a:lnTo>
                <a:lnTo>
                  <a:pt x="116224" y="12972"/>
                </a:lnTo>
                <a:lnTo>
                  <a:pt x="116224" y="12972"/>
                </a:lnTo>
                <a:lnTo>
                  <a:pt x="115955" y="12972"/>
                </a:lnTo>
                <a:lnTo>
                  <a:pt x="115955" y="12972"/>
                </a:lnTo>
                <a:lnTo>
                  <a:pt x="115955" y="12972"/>
                </a:lnTo>
                <a:lnTo>
                  <a:pt x="115550" y="12972"/>
                </a:lnTo>
                <a:lnTo>
                  <a:pt x="115550" y="12972"/>
                </a:lnTo>
                <a:lnTo>
                  <a:pt x="115550" y="12972"/>
                </a:lnTo>
                <a:lnTo>
                  <a:pt x="115550" y="12972"/>
                </a:lnTo>
                <a:lnTo>
                  <a:pt x="115280" y="12972"/>
                </a:lnTo>
                <a:lnTo>
                  <a:pt x="115280" y="12972"/>
                </a:lnTo>
                <a:lnTo>
                  <a:pt x="115280" y="12972"/>
                </a:lnTo>
                <a:lnTo>
                  <a:pt x="115280" y="12972"/>
                </a:lnTo>
                <a:lnTo>
                  <a:pt x="115011" y="12972"/>
                </a:lnTo>
                <a:lnTo>
                  <a:pt x="115011" y="12972"/>
                </a:lnTo>
                <a:lnTo>
                  <a:pt x="115011" y="12972"/>
                </a:lnTo>
                <a:lnTo>
                  <a:pt x="114741" y="12972"/>
                </a:lnTo>
                <a:lnTo>
                  <a:pt x="114741" y="12972"/>
                </a:lnTo>
                <a:lnTo>
                  <a:pt x="114741" y="12972"/>
                </a:lnTo>
                <a:lnTo>
                  <a:pt x="114741" y="12972"/>
                </a:lnTo>
                <a:lnTo>
                  <a:pt x="114471" y="12972"/>
                </a:lnTo>
                <a:lnTo>
                  <a:pt x="114471" y="12972"/>
                </a:lnTo>
                <a:lnTo>
                  <a:pt x="114471" y="12972"/>
                </a:lnTo>
                <a:lnTo>
                  <a:pt x="114471" y="12972"/>
                </a:lnTo>
                <a:lnTo>
                  <a:pt x="114471" y="13562"/>
                </a:lnTo>
                <a:lnTo>
                  <a:pt x="114067" y="13562"/>
                </a:lnTo>
                <a:lnTo>
                  <a:pt x="114067" y="13562"/>
                </a:lnTo>
                <a:lnTo>
                  <a:pt x="114471" y="13562"/>
                </a:lnTo>
                <a:lnTo>
                  <a:pt x="114471" y="13562"/>
                </a:lnTo>
                <a:lnTo>
                  <a:pt x="114471" y="13562"/>
                </a:lnTo>
                <a:lnTo>
                  <a:pt x="114471" y="13562"/>
                </a:lnTo>
                <a:lnTo>
                  <a:pt x="114741" y="13562"/>
                </a:lnTo>
                <a:lnTo>
                  <a:pt x="114741" y="13562"/>
                </a:lnTo>
                <a:lnTo>
                  <a:pt x="114741" y="13562"/>
                </a:lnTo>
                <a:lnTo>
                  <a:pt x="114741" y="14152"/>
                </a:lnTo>
                <a:lnTo>
                  <a:pt x="114741" y="14152"/>
                </a:lnTo>
                <a:lnTo>
                  <a:pt x="114741" y="14152"/>
                </a:lnTo>
                <a:lnTo>
                  <a:pt x="114471" y="14152"/>
                </a:lnTo>
                <a:lnTo>
                  <a:pt x="114471" y="14152"/>
                </a:lnTo>
                <a:lnTo>
                  <a:pt x="114471" y="14152"/>
                </a:lnTo>
                <a:lnTo>
                  <a:pt x="114471" y="14152"/>
                </a:lnTo>
                <a:lnTo>
                  <a:pt x="114471" y="14152"/>
                </a:lnTo>
                <a:lnTo>
                  <a:pt x="114067" y="14152"/>
                </a:lnTo>
                <a:lnTo>
                  <a:pt x="114067" y="14152"/>
                </a:lnTo>
                <a:lnTo>
                  <a:pt x="114067" y="14152"/>
                </a:lnTo>
                <a:lnTo>
                  <a:pt x="113797" y="14152"/>
                </a:lnTo>
                <a:lnTo>
                  <a:pt x="113797" y="14742"/>
                </a:lnTo>
                <a:lnTo>
                  <a:pt x="113797" y="14742"/>
                </a:lnTo>
                <a:lnTo>
                  <a:pt x="113797" y="14742"/>
                </a:lnTo>
                <a:lnTo>
                  <a:pt x="113797" y="14742"/>
                </a:lnTo>
                <a:lnTo>
                  <a:pt x="113528" y="14742"/>
                </a:lnTo>
                <a:lnTo>
                  <a:pt x="113528" y="14742"/>
                </a:lnTo>
                <a:lnTo>
                  <a:pt x="113528" y="14742"/>
                </a:lnTo>
                <a:lnTo>
                  <a:pt x="113528" y="14742"/>
                </a:lnTo>
                <a:lnTo>
                  <a:pt x="113258" y="14742"/>
                </a:lnTo>
                <a:lnTo>
                  <a:pt x="113258" y="14742"/>
                </a:lnTo>
                <a:lnTo>
                  <a:pt x="113258" y="14742"/>
                </a:lnTo>
                <a:lnTo>
                  <a:pt x="112988" y="14742"/>
                </a:lnTo>
                <a:lnTo>
                  <a:pt x="112988" y="14742"/>
                </a:lnTo>
                <a:lnTo>
                  <a:pt x="112988" y="14742"/>
                </a:lnTo>
                <a:lnTo>
                  <a:pt x="112988" y="14742"/>
                </a:lnTo>
                <a:lnTo>
                  <a:pt x="112584" y="14742"/>
                </a:lnTo>
                <a:lnTo>
                  <a:pt x="112584" y="14742"/>
                </a:lnTo>
                <a:lnTo>
                  <a:pt x="112584" y="14742"/>
                </a:lnTo>
                <a:lnTo>
                  <a:pt x="112584" y="14742"/>
                </a:lnTo>
                <a:lnTo>
                  <a:pt x="112314" y="14742"/>
                </a:lnTo>
                <a:lnTo>
                  <a:pt x="112314" y="14742"/>
                </a:lnTo>
                <a:lnTo>
                  <a:pt x="112314" y="14742"/>
                </a:lnTo>
                <a:lnTo>
                  <a:pt x="112314" y="14742"/>
                </a:lnTo>
                <a:lnTo>
                  <a:pt x="112044" y="14742"/>
                </a:lnTo>
                <a:lnTo>
                  <a:pt x="112044" y="14742"/>
                </a:lnTo>
                <a:lnTo>
                  <a:pt x="112044" y="14742"/>
                </a:lnTo>
                <a:lnTo>
                  <a:pt x="112044" y="14742"/>
                </a:lnTo>
                <a:lnTo>
                  <a:pt x="112044" y="14742"/>
                </a:lnTo>
                <a:lnTo>
                  <a:pt x="112044" y="14742"/>
                </a:lnTo>
                <a:lnTo>
                  <a:pt x="111775" y="14742"/>
                </a:lnTo>
                <a:lnTo>
                  <a:pt x="111775" y="14742"/>
                </a:lnTo>
                <a:lnTo>
                  <a:pt x="111775" y="14742"/>
                </a:lnTo>
                <a:lnTo>
                  <a:pt x="111505" y="14742"/>
                </a:lnTo>
                <a:lnTo>
                  <a:pt x="111505" y="14742"/>
                </a:lnTo>
                <a:lnTo>
                  <a:pt x="111505" y="14742"/>
                </a:lnTo>
                <a:lnTo>
                  <a:pt x="111505" y="14742"/>
                </a:lnTo>
                <a:lnTo>
                  <a:pt x="111101" y="14742"/>
                </a:lnTo>
                <a:lnTo>
                  <a:pt x="111101" y="14742"/>
                </a:lnTo>
                <a:lnTo>
                  <a:pt x="111101" y="14742"/>
                </a:lnTo>
                <a:lnTo>
                  <a:pt x="111101" y="14742"/>
                </a:lnTo>
                <a:lnTo>
                  <a:pt x="110831" y="14742"/>
                </a:lnTo>
                <a:lnTo>
                  <a:pt x="110831" y="14742"/>
                </a:lnTo>
                <a:lnTo>
                  <a:pt x="110831" y="14742"/>
                </a:lnTo>
                <a:lnTo>
                  <a:pt x="110561" y="14742"/>
                </a:lnTo>
                <a:lnTo>
                  <a:pt x="110561" y="14742"/>
                </a:lnTo>
                <a:lnTo>
                  <a:pt x="110561" y="14742"/>
                </a:lnTo>
                <a:lnTo>
                  <a:pt x="110561" y="14742"/>
                </a:lnTo>
                <a:lnTo>
                  <a:pt x="110292" y="14742"/>
                </a:lnTo>
                <a:lnTo>
                  <a:pt x="110292" y="14742"/>
                </a:lnTo>
                <a:lnTo>
                  <a:pt x="110292" y="14742"/>
                </a:lnTo>
                <a:lnTo>
                  <a:pt x="110292" y="14742"/>
                </a:lnTo>
                <a:lnTo>
                  <a:pt x="110292" y="14742"/>
                </a:lnTo>
                <a:lnTo>
                  <a:pt x="110022" y="14742"/>
                </a:lnTo>
                <a:lnTo>
                  <a:pt x="110022" y="14742"/>
                </a:lnTo>
                <a:lnTo>
                  <a:pt x="110022" y="14742"/>
                </a:lnTo>
                <a:lnTo>
                  <a:pt x="109617" y="14742"/>
                </a:lnTo>
                <a:lnTo>
                  <a:pt x="109617" y="14742"/>
                </a:lnTo>
                <a:lnTo>
                  <a:pt x="109617" y="14742"/>
                </a:lnTo>
                <a:lnTo>
                  <a:pt x="109617" y="14742"/>
                </a:lnTo>
                <a:lnTo>
                  <a:pt x="109348" y="14742"/>
                </a:lnTo>
                <a:lnTo>
                  <a:pt x="109348" y="14742"/>
                </a:lnTo>
                <a:lnTo>
                  <a:pt x="109348" y="14742"/>
                </a:lnTo>
                <a:lnTo>
                  <a:pt x="109348" y="14742"/>
                </a:lnTo>
                <a:lnTo>
                  <a:pt x="109078" y="14742"/>
                </a:lnTo>
                <a:lnTo>
                  <a:pt x="109078" y="14742"/>
                </a:lnTo>
                <a:lnTo>
                  <a:pt x="109078" y="14742"/>
                </a:lnTo>
                <a:lnTo>
                  <a:pt x="108808" y="14742"/>
                </a:lnTo>
                <a:lnTo>
                  <a:pt x="108808" y="14742"/>
                </a:lnTo>
                <a:lnTo>
                  <a:pt x="108808" y="14742"/>
                </a:lnTo>
                <a:lnTo>
                  <a:pt x="108808" y="14742"/>
                </a:lnTo>
                <a:lnTo>
                  <a:pt x="108808" y="14742"/>
                </a:lnTo>
                <a:lnTo>
                  <a:pt x="108539" y="14742"/>
                </a:lnTo>
                <a:lnTo>
                  <a:pt x="108539" y="14742"/>
                </a:lnTo>
                <a:lnTo>
                  <a:pt x="108539" y="14742"/>
                </a:lnTo>
                <a:lnTo>
                  <a:pt x="108539" y="14742"/>
                </a:lnTo>
                <a:lnTo>
                  <a:pt x="108539" y="14742"/>
                </a:lnTo>
                <a:lnTo>
                  <a:pt x="108539" y="14742"/>
                </a:lnTo>
                <a:lnTo>
                  <a:pt x="108539" y="14742"/>
                </a:lnTo>
                <a:lnTo>
                  <a:pt x="108134" y="14742"/>
                </a:lnTo>
                <a:lnTo>
                  <a:pt x="108134" y="14742"/>
                </a:lnTo>
                <a:lnTo>
                  <a:pt x="108134" y="14742"/>
                </a:lnTo>
                <a:lnTo>
                  <a:pt x="107865" y="14742"/>
                </a:lnTo>
                <a:lnTo>
                  <a:pt x="107865" y="14742"/>
                </a:lnTo>
                <a:lnTo>
                  <a:pt x="107865" y="14742"/>
                </a:lnTo>
                <a:lnTo>
                  <a:pt x="107865" y="14742"/>
                </a:lnTo>
                <a:lnTo>
                  <a:pt x="107865" y="14742"/>
                </a:lnTo>
                <a:lnTo>
                  <a:pt x="107595" y="14742"/>
                </a:lnTo>
                <a:lnTo>
                  <a:pt x="107595" y="14742"/>
                </a:lnTo>
                <a:lnTo>
                  <a:pt x="107595" y="14742"/>
                </a:lnTo>
                <a:lnTo>
                  <a:pt x="107595" y="14742"/>
                </a:lnTo>
                <a:lnTo>
                  <a:pt x="107325" y="14742"/>
                </a:lnTo>
                <a:lnTo>
                  <a:pt x="107325" y="14742"/>
                </a:lnTo>
                <a:lnTo>
                  <a:pt x="107325" y="15626"/>
                </a:lnTo>
                <a:lnTo>
                  <a:pt x="107325" y="15626"/>
                </a:lnTo>
                <a:lnTo>
                  <a:pt x="107056" y="15626"/>
                </a:lnTo>
                <a:lnTo>
                  <a:pt x="107056" y="15626"/>
                </a:lnTo>
                <a:lnTo>
                  <a:pt x="107056" y="15626"/>
                </a:lnTo>
                <a:lnTo>
                  <a:pt x="107056" y="15626"/>
                </a:lnTo>
                <a:lnTo>
                  <a:pt x="106651" y="15626"/>
                </a:lnTo>
                <a:lnTo>
                  <a:pt x="106651" y="15626"/>
                </a:lnTo>
                <a:lnTo>
                  <a:pt x="106651" y="15626"/>
                </a:lnTo>
                <a:lnTo>
                  <a:pt x="106651" y="15626"/>
                </a:lnTo>
                <a:lnTo>
                  <a:pt x="107056" y="15626"/>
                </a:lnTo>
                <a:lnTo>
                  <a:pt x="107056" y="15626"/>
                </a:lnTo>
                <a:lnTo>
                  <a:pt x="107056" y="15626"/>
                </a:lnTo>
                <a:lnTo>
                  <a:pt x="107056" y="15626"/>
                </a:lnTo>
                <a:lnTo>
                  <a:pt x="107325" y="15626"/>
                </a:lnTo>
                <a:lnTo>
                  <a:pt x="107325" y="15626"/>
                </a:lnTo>
                <a:lnTo>
                  <a:pt x="107325" y="15626"/>
                </a:lnTo>
                <a:lnTo>
                  <a:pt x="107595" y="15626"/>
                </a:lnTo>
                <a:lnTo>
                  <a:pt x="107595" y="15626"/>
                </a:lnTo>
                <a:lnTo>
                  <a:pt x="107595" y="15626"/>
                </a:lnTo>
                <a:lnTo>
                  <a:pt x="107595" y="15626"/>
                </a:lnTo>
                <a:lnTo>
                  <a:pt x="107865" y="15626"/>
                </a:lnTo>
                <a:lnTo>
                  <a:pt x="107865" y="15626"/>
                </a:lnTo>
                <a:lnTo>
                  <a:pt x="107865" y="15626"/>
                </a:lnTo>
                <a:lnTo>
                  <a:pt x="107865" y="15626"/>
                </a:lnTo>
                <a:lnTo>
                  <a:pt x="108134" y="15626"/>
                </a:lnTo>
                <a:lnTo>
                  <a:pt x="108134" y="15626"/>
                </a:lnTo>
                <a:lnTo>
                  <a:pt x="108134" y="15626"/>
                </a:lnTo>
                <a:lnTo>
                  <a:pt x="108539" y="15626"/>
                </a:lnTo>
                <a:lnTo>
                  <a:pt x="108539" y="15626"/>
                </a:lnTo>
                <a:lnTo>
                  <a:pt x="108539" y="15626"/>
                </a:lnTo>
                <a:lnTo>
                  <a:pt x="108539" y="15626"/>
                </a:lnTo>
                <a:lnTo>
                  <a:pt x="108539" y="15626"/>
                </a:lnTo>
                <a:lnTo>
                  <a:pt x="108808" y="15626"/>
                </a:lnTo>
                <a:lnTo>
                  <a:pt x="108808" y="15626"/>
                </a:lnTo>
                <a:lnTo>
                  <a:pt x="108808" y="15626"/>
                </a:lnTo>
                <a:lnTo>
                  <a:pt x="108808" y="15626"/>
                </a:lnTo>
                <a:lnTo>
                  <a:pt x="109078" y="15626"/>
                </a:lnTo>
                <a:lnTo>
                  <a:pt x="109078" y="14742"/>
                </a:lnTo>
                <a:lnTo>
                  <a:pt x="109078" y="14742"/>
                </a:lnTo>
                <a:lnTo>
                  <a:pt x="109078" y="14742"/>
                </a:lnTo>
                <a:lnTo>
                  <a:pt x="109078" y="15626"/>
                </a:lnTo>
                <a:lnTo>
                  <a:pt x="109348" y="15626"/>
                </a:lnTo>
                <a:lnTo>
                  <a:pt x="109348" y="14742"/>
                </a:lnTo>
                <a:lnTo>
                  <a:pt x="109348" y="14742"/>
                </a:lnTo>
                <a:lnTo>
                  <a:pt x="109348" y="14742"/>
                </a:lnTo>
                <a:lnTo>
                  <a:pt x="109348" y="14742"/>
                </a:lnTo>
                <a:lnTo>
                  <a:pt x="109617" y="14742"/>
                </a:lnTo>
                <a:lnTo>
                  <a:pt x="109617" y="14742"/>
                </a:lnTo>
                <a:lnTo>
                  <a:pt x="109617" y="15626"/>
                </a:lnTo>
                <a:lnTo>
                  <a:pt x="109617" y="15626"/>
                </a:lnTo>
                <a:lnTo>
                  <a:pt x="109617" y="15626"/>
                </a:lnTo>
                <a:lnTo>
                  <a:pt x="110022" y="15626"/>
                </a:lnTo>
                <a:lnTo>
                  <a:pt x="110022" y="15626"/>
                </a:lnTo>
                <a:lnTo>
                  <a:pt x="110022" y="15626"/>
                </a:lnTo>
                <a:lnTo>
                  <a:pt x="110022" y="15626"/>
                </a:lnTo>
                <a:lnTo>
                  <a:pt x="110292" y="15626"/>
                </a:lnTo>
                <a:lnTo>
                  <a:pt x="110292" y="15626"/>
                </a:lnTo>
                <a:lnTo>
                  <a:pt x="110292" y="15626"/>
                </a:lnTo>
                <a:lnTo>
                  <a:pt x="110292" y="15626"/>
                </a:lnTo>
                <a:lnTo>
                  <a:pt x="110561" y="15626"/>
                </a:lnTo>
                <a:lnTo>
                  <a:pt x="110561" y="15626"/>
                </a:lnTo>
                <a:lnTo>
                  <a:pt x="110561" y="15626"/>
                </a:lnTo>
                <a:lnTo>
                  <a:pt x="110561" y="15626"/>
                </a:lnTo>
                <a:lnTo>
                  <a:pt x="110831" y="15626"/>
                </a:lnTo>
                <a:lnTo>
                  <a:pt x="110831" y="15626"/>
                </a:lnTo>
                <a:lnTo>
                  <a:pt x="110831" y="15626"/>
                </a:lnTo>
                <a:lnTo>
                  <a:pt x="110831" y="15626"/>
                </a:lnTo>
                <a:lnTo>
                  <a:pt x="111101" y="15626"/>
                </a:lnTo>
                <a:lnTo>
                  <a:pt x="111101" y="15626"/>
                </a:lnTo>
                <a:lnTo>
                  <a:pt x="111101" y="15626"/>
                </a:lnTo>
                <a:lnTo>
                  <a:pt x="111101" y="15626"/>
                </a:lnTo>
                <a:lnTo>
                  <a:pt x="111505" y="15626"/>
                </a:lnTo>
                <a:lnTo>
                  <a:pt x="111505" y="15626"/>
                </a:lnTo>
                <a:lnTo>
                  <a:pt x="111505" y="15626"/>
                </a:lnTo>
                <a:lnTo>
                  <a:pt x="111505" y="15626"/>
                </a:lnTo>
                <a:lnTo>
                  <a:pt x="111505" y="16216"/>
                </a:lnTo>
                <a:lnTo>
                  <a:pt x="111505" y="16216"/>
                </a:lnTo>
                <a:lnTo>
                  <a:pt x="111505" y="16216"/>
                </a:lnTo>
                <a:lnTo>
                  <a:pt x="111505" y="16216"/>
                </a:lnTo>
                <a:lnTo>
                  <a:pt x="111505" y="16216"/>
                </a:lnTo>
                <a:lnTo>
                  <a:pt x="111505" y="16216"/>
                </a:lnTo>
                <a:lnTo>
                  <a:pt x="111101" y="16216"/>
                </a:lnTo>
                <a:lnTo>
                  <a:pt x="111101" y="16216"/>
                </a:lnTo>
                <a:lnTo>
                  <a:pt x="111101" y="16216"/>
                </a:lnTo>
                <a:lnTo>
                  <a:pt x="111101" y="16216"/>
                </a:lnTo>
                <a:lnTo>
                  <a:pt x="110831" y="16216"/>
                </a:lnTo>
                <a:lnTo>
                  <a:pt x="110831" y="16216"/>
                </a:lnTo>
                <a:lnTo>
                  <a:pt x="110831" y="16805"/>
                </a:lnTo>
                <a:lnTo>
                  <a:pt x="110831" y="16805"/>
                </a:lnTo>
                <a:lnTo>
                  <a:pt x="110561" y="16805"/>
                </a:lnTo>
                <a:lnTo>
                  <a:pt x="110561" y="16805"/>
                </a:lnTo>
                <a:lnTo>
                  <a:pt x="110561" y="16805"/>
                </a:lnTo>
                <a:lnTo>
                  <a:pt x="110561" y="16805"/>
                </a:lnTo>
                <a:lnTo>
                  <a:pt x="110561" y="16805"/>
                </a:lnTo>
                <a:lnTo>
                  <a:pt x="110561" y="16805"/>
                </a:lnTo>
                <a:lnTo>
                  <a:pt x="110292" y="16805"/>
                </a:lnTo>
                <a:lnTo>
                  <a:pt x="110292" y="16805"/>
                </a:lnTo>
                <a:lnTo>
                  <a:pt x="110292" y="16805"/>
                </a:lnTo>
                <a:lnTo>
                  <a:pt x="110292" y="16805"/>
                </a:lnTo>
                <a:lnTo>
                  <a:pt x="110022" y="16805"/>
                </a:lnTo>
                <a:lnTo>
                  <a:pt x="110022" y="17395"/>
                </a:lnTo>
                <a:lnTo>
                  <a:pt x="110022" y="17395"/>
                </a:lnTo>
                <a:lnTo>
                  <a:pt x="110022" y="17395"/>
                </a:lnTo>
                <a:lnTo>
                  <a:pt x="109617" y="17395"/>
                </a:lnTo>
                <a:lnTo>
                  <a:pt x="109617" y="17395"/>
                </a:lnTo>
                <a:lnTo>
                  <a:pt x="109617" y="17395"/>
                </a:lnTo>
                <a:lnTo>
                  <a:pt x="109617" y="17395"/>
                </a:lnTo>
                <a:lnTo>
                  <a:pt x="109348" y="17395"/>
                </a:lnTo>
                <a:lnTo>
                  <a:pt x="109348" y="17395"/>
                </a:lnTo>
                <a:lnTo>
                  <a:pt x="109348" y="17395"/>
                </a:lnTo>
                <a:lnTo>
                  <a:pt x="109348" y="17395"/>
                </a:lnTo>
                <a:lnTo>
                  <a:pt x="109078" y="17395"/>
                </a:lnTo>
                <a:lnTo>
                  <a:pt x="109078" y="17395"/>
                </a:lnTo>
                <a:lnTo>
                  <a:pt x="109078" y="17395"/>
                </a:lnTo>
                <a:lnTo>
                  <a:pt x="109078" y="17395"/>
                </a:lnTo>
                <a:lnTo>
                  <a:pt x="108808" y="17395"/>
                </a:lnTo>
                <a:lnTo>
                  <a:pt x="108808" y="17395"/>
                </a:lnTo>
                <a:lnTo>
                  <a:pt x="108808" y="17395"/>
                </a:lnTo>
                <a:lnTo>
                  <a:pt x="108808" y="17395"/>
                </a:lnTo>
                <a:lnTo>
                  <a:pt x="108808" y="17395"/>
                </a:lnTo>
                <a:lnTo>
                  <a:pt x="108539" y="17395"/>
                </a:lnTo>
                <a:lnTo>
                  <a:pt x="108539" y="17395"/>
                </a:lnTo>
                <a:lnTo>
                  <a:pt x="108539" y="17395"/>
                </a:lnTo>
                <a:lnTo>
                  <a:pt x="108539" y="17395"/>
                </a:lnTo>
                <a:lnTo>
                  <a:pt x="108134" y="17395"/>
                </a:lnTo>
                <a:lnTo>
                  <a:pt x="108134" y="17395"/>
                </a:lnTo>
                <a:lnTo>
                  <a:pt x="108134" y="17395"/>
                </a:lnTo>
                <a:lnTo>
                  <a:pt x="107865" y="17395"/>
                </a:lnTo>
                <a:lnTo>
                  <a:pt x="107865" y="17395"/>
                </a:lnTo>
                <a:lnTo>
                  <a:pt x="107865" y="17395"/>
                </a:lnTo>
                <a:lnTo>
                  <a:pt x="107865" y="17395"/>
                </a:lnTo>
                <a:lnTo>
                  <a:pt x="107595" y="17395"/>
                </a:lnTo>
                <a:lnTo>
                  <a:pt x="107595" y="17395"/>
                </a:lnTo>
                <a:lnTo>
                  <a:pt x="107595" y="17395"/>
                </a:lnTo>
                <a:lnTo>
                  <a:pt x="107595" y="17395"/>
                </a:lnTo>
                <a:lnTo>
                  <a:pt x="107325" y="17395"/>
                </a:lnTo>
                <a:lnTo>
                  <a:pt x="107325" y="17395"/>
                </a:lnTo>
                <a:lnTo>
                  <a:pt x="107325" y="17395"/>
                </a:lnTo>
                <a:lnTo>
                  <a:pt x="107325" y="17395"/>
                </a:lnTo>
                <a:lnTo>
                  <a:pt x="107056" y="17395"/>
                </a:lnTo>
                <a:lnTo>
                  <a:pt x="107056" y="17395"/>
                </a:lnTo>
                <a:lnTo>
                  <a:pt x="107056" y="17395"/>
                </a:lnTo>
                <a:lnTo>
                  <a:pt x="107056" y="17395"/>
                </a:lnTo>
                <a:lnTo>
                  <a:pt x="106651" y="17395"/>
                </a:lnTo>
                <a:lnTo>
                  <a:pt x="106651" y="17395"/>
                </a:lnTo>
                <a:lnTo>
                  <a:pt x="106651" y="17395"/>
                </a:lnTo>
                <a:lnTo>
                  <a:pt x="106651" y="17395"/>
                </a:lnTo>
                <a:lnTo>
                  <a:pt x="106651" y="17395"/>
                </a:lnTo>
                <a:lnTo>
                  <a:pt x="106382" y="17395"/>
                </a:lnTo>
                <a:lnTo>
                  <a:pt x="106382" y="17395"/>
                </a:lnTo>
                <a:lnTo>
                  <a:pt x="106382" y="17395"/>
                </a:lnTo>
                <a:lnTo>
                  <a:pt x="106112" y="17395"/>
                </a:lnTo>
                <a:lnTo>
                  <a:pt x="106112" y="17395"/>
                </a:lnTo>
                <a:lnTo>
                  <a:pt x="106112" y="17395"/>
                </a:lnTo>
                <a:lnTo>
                  <a:pt x="106112" y="17395"/>
                </a:lnTo>
                <a:lnTo>
                  <a:pt x="105842" y="17395"/>
                </a:lnTo>
                <a:lnTo>
                  <a:pt x="105842" y="17395"/>
                </a:lnTo>
                <a:lnTo>
                  <a:pt x="105842" y="17395"/>
                </a:lnTo>
                <a:lnTo>
                  <a:pt x="105842" y="17395"/>
                </a:lnTo>
                <a:lnTo>
                  <a:pt x="105842" y="17395"/>
                </a:lnTo>
                <a:lnTo>
                  <a:pt x="105842" y="17395"/>
                </a:lnTo>
                <a:lnTo>
                  <a:pt x="105573" y="17395"/>
                </a:lnTo>
                <a:lnTo>
                  <a:pt x="105573" y="17985"/>
                </a:lnTo>
                <a:lnTo>
                  <a:pt x="105842" y="17985"/>
                </a:lnTo>
                <a:lnTo>
                  <a:pt x="105842" y="17985"/>
                </a:lnTo>
                <a:lnTo>
                  <a:pt x="105842" y="17985"/>
                </a:lnTo>
                <a:lnTo>
                  <a:pt x="105842" y="17985"/>
                </a:lnTo>
                <a:lnTo>
                  <a:pt x="106112" y="17985"/>
                </a:lnTo>
                <a:lnTo>
                  <a:pt x="106112" y="17985"/>
                </a:lnTo>
                <a:lnTo>
                  <a:pt x="106112" y="17395"/>
                </a:lnTo>
                <a:lnTo>
                  <a:pt x="106112" y="17395"/>
                </a:lnTo>
                <a:lnTo>
                  <a:pt x="106112" y="17395"/>
                </a:lnTo>
                <a:lnTo>
                  <a:pt x="106382" y="17395"/>
                </a:lnTo>
                <a:lnTo>
                  <a:pt x="106382" y="17395"/>
                </a:lnTo>
                <a:lnTo>
                  <a:pt x="106382" y="17395"/>
                </a:lnTo>
                <a:lnTo>
                  <a:pt x="106651" y="17395"/>
                </a:lnTo>
                <a:lnTo>
                  <a:pt x="106651" y="17395"/>
                </a:lnTo>
                <a:lnTo>
                  <a:pt x="106651" y="17395"/>
                </a:lnTo>
                <a:lnTo>
                  <a:pt x="106651" y="17395"/>
                </a:lnTo>
                <a:lnTo>
                  <a:pt x="107056" y="17395"/>
                </a:lnTo>
                <a:lnTo>
                  <a:pt x="107056" y="17395"/>
                </a:lnTo>
                <a:lnTo>
                  <a:pt x="107056" y="17395"/>
                </a:lnTo>
                <a:lnTo>
                  <a:pt x="107056" y="17395"/>
                </a:lnTo>
                <a:lnTo>
                  <a:pt x="107325" y="17395"/>
                </a:lnTo>
                <a:lnTo>
                  <a:pt x="107325" y="17395"/>
                </a:lnTo>
                <a:lnTo>
                  <a:pt x="107325" y="17395"/>
                </a:lnTo>
                <a:lnTo>
                  <a:pt x="107595" y="17395"/>
                </a:lnTo>
                <a:lnTo>
                  <a:pt x="107595" y="17395"/>
                </a:lnTo>
                <a:lnTo>
                  <a:pt x="107595" y="17395"/>
                </a:lnTo>
                <a:lnTo>
                  <a:pt x="107595" y="17395"/>
                </a:lnTo>
                <a:lnTo>
                  <a:pt x="107595" y="17395"/>
                </a:lnTo>
                <a:lnTo>
                  <a:pt x="107595" y="17395"/>
                </a:lnTo>
                <a:lnTo>
                  <a:pt x="107865" y="17395"/>
                </a:lnTo>
                <a:lnTo>
                  <a:pt x="107865" y="17395"/>
                </a:lnTo>
                <a:lnTo>
                  <a:pt x="107865" y="17395"/>
                </a:lnTo>
                <a:lnTo>
                  <a:pt x="107865" y="17395"/>
                </a:lnTo>
                <a:lnTo>
                  <a:pt x="108134" y="17395"/>
                </a:lnTo>
                <a:lnTo>
                  <a:pt x="108134" y="17395"/>
                </a:lnTo>
                <a:lnTo>
                  <a:pt x="108134" y="17395"/>
                </a:lnTo>
                <a:lnTo>
                  <a:pt x="108539" y="17395"/>
                </a:lnTo>
                <a:lnTo>
                  <a:pt x="108539" y="17395"/>
                </a:lnTo>
                <a:lnTo>
                  <a:pt x="108539" y="17985"/>
                </a:lnTo>
                <a:lnTo>
                  <a:pt x="108539" y="17985"/>
                </a:lnTo>
                <a:lnTo>
                  <a:pt x="108539" y="17985"/>
                </a:lnTo>
                <a:lnTo>
                  <a:pt x="108808" y="17985"/>
                </a:lnTo>
                <a:lnTo>
                  <a:pt x="108808" y="17985"/>
                </a:lnTo>
                <a:lnTo>
                  <a:pt x="108808" y="17985"/>
                </a:lnTo>
                <a:lnTo>
                  <a:pt x="108808" y="17985"/>
                </a:lnTo>
                <a:lnTo>
                  <a:pt x="108808" y="17985"/>
                </a:lnTo>
                <a:lnTo>
                  <a:pt x="108539" y="17985"/>
                </a:lnTo>
                <a:lnTo>
                  <a:pt x="108539" y="17985"/>
                </a:lnTo>
                <a:lnTo>
                  <a:pt x="108539" y="17985"/>
                </a:lnTo>
                <a:lnTo>
                  <a:pt x="108539" y="18869"/>
                </a:lnTo>
                <a:lnTo>
                  <a:pt x="108539" y="18869"/>
                </a:lnTo>
                <a:lnTo>
                  <a:pt x="108539" y="18869"/>
                </a:lnTo>
                <a:lnTo>
                  <a:pt x="108134" y="18869"/>
                </a:lnTo>
                <a:lnTo>
                  <a:pt x="108134" y="18869"/>
                </a:lnTo>
                <a:lnTo>
                  <a:pt x="108134" y="18869"/>
                </a:lnTo>
                <a:lnTo>
                  <a:pt x="108134" y="18869"/>
                </a:lnTo>
                <a:lnTo>
                  <a:pt x="107865" y="18869"/>
                </a:lnTo>
                <a:lnTo>
                  <a:pt x="107865" y="18869"/>
                </a:lnTo>
                <a:lnTo>
                  <a:pt x="107865" y="19459"/>
                </a:lnTo>
                <a:lnTo>
                  <a:pt x="107865" y="19459"/>
                </a:lnTo>
                <a:lnTo>
                  <a:pt x="107865" y="19459"/>
                </a:lnTo>
                <a:lnTo>
                  <a:pt x="107865" y="19459"/>
                </a:lnTo>
                <a:lnTo>
                  <a:pt x="107595" y="19459"/>
                </a:lnTo>
                <a:lnTo>
                  <a:pt x="107595" y="19459"/>
                </a:lnTo>
                <a:lnTo>
                  <a:pt x="107595" y="19459"/>
                </a:lnTo>
                <a:lnTo>
                  <a:pt x="107595" y="19459"/>
                </a:lnTo>
                <a:lnTo>
                  <a:pt x="107595" y="19459"/>
                </a:lnTo>
                <a:lnTo>
                  <a:pt x="107325" y="19459"/>
                </a:lnTo>
                <a:lnTo>
                  <a:pt x="107325" y="19459"/>
                </a:lnTo>
                <a:lnTo>
                  <a:pt x="107325" y="19459"/>
                </a:lnTo>
                <a:lnTo>
                  <a:pt x="107325" y="20049"/>
                </a:lnTo>
                <a:lnTo>
                  <a:pt x="107056" y="20049"/>
                </a:lnTo>
                <a:lnTo>
                  <a:pt x="107056" y="20049"/>
                </a:lnTo>
                <a:lnTo>
                  <a:pt x="107056" y="20049"/>
                </a:lnTo>
                <a:lnTo>
                  <a:pt x="107056" y="20049"/>
                </a:lnTo>
                <a:lnTo>
                  <a:pt x="107056" y="20049"/>
                </a:lnTo>
                <a:lnTo>
                  <a:pt x="107056" y="20049"/>
                </a:lnTo>
                <a:lnTo>
                  <a:pt x="106651" y="20049"/>
                </a:lnTo>
                <a:lnTo>
                  <a:pt x="106651" y="20049"/>
                </a:lnTo>
                <a:lnTo>
                  <a:pt x="106651" y="20049"/>
                </a:lnTo>
                <a:lnTo>
                  <a:pt x="106651" y="20049"/>
                </a:lnTo>
                <a:lnTo>
                  <a:pt x="106382" y="20049"/>
                </a:lnTo>
                <a:lnTo>
                  <a:pt x="106382" y="20049"/>
                </a:lnTo>
                <a:lnTo>
                  <a:pt x="106382" y="20049"/>
                </a:lnTo>
                <a:lnTo>
                  <a:pt x="106112" y="20049"/>
                </a:lnTo>
                <a:lnTo>
                  <a:pt x="106112" y="20049"/>
                </a:lnTo>
                <a:lnTo>
                  <a:pt x="106112" y="20049"/>
                </a:lnTo>
                <a:lnTo>
                  <a:pt x="106112" y="19459"/>
                </a:lnTo>
                <a:lnTo>
                  <a:pt x="106112" y="19459"/>
                </a:lnTo>
                <a:lnTo>
                  <a:pt x="105842" y="19459"/>
                </a:lnTo>
                <a:lnTo>
                  <a:pt x="105842" y="19459"/>
                </a:lnTo>
                <a:lnTo>
                  <a:pt x="105842" y="19459"/>
                </a:lnTo>
                <a:lnTo>
                  <a:pt x="105842" y="19459"/>
                </a:lnTo>
                <a:lnTo>
                  <a:pt x="105573" y="19459"/>
                </a:lnTo>
                <a:lnTo>
                  <a:pt x="105573" y="19459"/>
                </a:lnTo>
                <a:lnTo>
                  <a:pt x="105573" y="19459"/>
                </a:lnTo>
                <a:lnTo>
                  <a:pt x="105303" y="19459"/>
                </a:lnTo>
                <a:lnTo>
                  <a:pt x="105303" y="19459"/>
                </a:lnTo>
                <a:lnTo>
                  <a:pt x="105303" y="19459"/>
                </a:lnTo>
                <a:lnTo>
                  <a:pt x="105303" y="19459"/>
                </a:lnTo>
                <a:lnTo>
                  <a:pt x="104898" y="19459"/>
                </a:lnTo>
                <a:lnTo>
                  <a:pt x="104898" y="19459"/>
                </a:lnTo>
                <a:lnTo>
                  <a:pt x="104898" y="19459"/>
                </a:lnTo>
                <a:lnTo>
                  <a:pt x="104898" y="20049"/>
                </a:lnTo>
                <a:lnTo>
                  <a:pt x="104898" y="20049"/>
                </a:lnTo>
                <a:lnTo>
                  <a:pt x="104629" y="20049"/>
                </a:lnTo>
                <a:lnTo>
                  <a:pt x="104629" y="20049"/>
                </a:lnTo>
                <a:lnTo>
                  <a:pt x="104629" y="20049"/>
                </a:lnTo>
                <a:lnTo>
                  <a:pt x="104629" y="20049"/>
                </a:lnTo>
                <a:lnTo>
                  <a:pt x="104629" y="20049"/>
                </a:lnTo>
                <a:lnTo>
                  <a:pt x="104629" y="20638"/>
                </a:lnTo>
                <a:lnTo>
                  <a:pt x="104359" y="20638"/>
                </a:lnTo>
                <a:lnTo>
                  <a:pt x="104359" y="20638"/>
                </a:lnTo>
                <a:lnTo>
                  <a:pt x="104359" y="20638"/>
                </a:lnTo>
                <a:lnTo>
                  <a:pt x="104359" y="20638"/>
                </a:lnTo>
                <a:lnTo>
                  <a:pt x="104359" y="20638"/>
                </a:lnTo>
                <a:lnTo>
                  <a:pt x="104359" y="20638"/>
                </a:lnTo>
                <a:lnTo>
                  <a:pt x="104089" y="20638"/>
                </a:lnTo>
                <a:lnTo>
                  <a:pt x="104089" y="21228"/>
                </a:lnTo>
                <a:lnTo>
                  <a:pt x="104359" y="21228"/>
                </a:lnTo>
                <a:lnTo>
                  <a:pt x="104359" y="21228"/>
                </a:lnTo>
                <a:lnTo>
                  <a:pt x="104359" y="21228"/>
                </a:lnTo>
                <a:lnTo>
                  <a:pt x="104359" y="21228"/>
                </a:lnTo>
                <a:lnTo>
                  <a:pt x="104359" y="21228"/>
                </a:lnTo>
                <a:lnTo>
                  <a:pt x="104359" y="21228"/>
                </a:lnTo>
                <a:lnTo>
                  <a:pt x="104359" y="21228"/>
                </a:lnTo>
                <a:lnTo>
                  <a:pt x="104359" y="21228"/>
                </a:lnTo>
                <a:lnTo>
                  <a:pt x="104629" y="21228"/>
                </a:lnTo>
                <a:lnTo>
                  <a:pt x="104629" y="21228"/>
                </a:lnTo>
                <a:lnTo>
                  <a:pt x="104629" y="21228"/>
                </a:lnTo>
                <a:lnTo>
                  <a:pt x="104629" y="21228"/>
                </a:lnTo>
                <a:lnTo>
                  <a:pt x="104898" y="21228"/>
                </a:lnTo>
                <a:lnTo>
                  <a:pt x="104898" y="21228"/>
                </a:lnTo>
                <a:lnTo>
                  <a:pt x="104629" y="21228"/>
                </a:lnTo>
                <a:lnTo>
                  <a:pt x="104629" y="21228"/>
                </a:lnTo>
                <a:lnTo>
                  <a:pt x="104898" y="21228"/>
                </a:lnTo>
                <a:lnTo>
                  <a:pt x="104898" y="21228"/>
                </a:lnTo>
                <a:lnTo>
                  <a:pt x="104898" y="21228"/>
                </a:lnTo>
                <a:lnTo>
                  <a:pt x="104898" y="21228"/>
                </a:lnTo>
                <a:lnTo>
                  <a:pt x="104898" y="21228"/>
                </a:lnTo>
                <a:lnTo>
                  <a:pt x="105303" y="21228"/>
                </a:lnTo>
                <a:lnTo>
                  <a:pt x="105303" y="21228"/>
                </a:lnTo>
                <a:lnTo>
                  <a:pt x="105303" y="21228"/>
                </a:lnTo>
                <a:lnTo>
                  <a:pt x="105303" y="21228"/>
                </a:lnTo>
                <a:lnTo>
                  <a:pt x="105303" y="21228"/>
                </a:lnTo>
                <a:lnTo>
                  <a:pt x="105303" y="22113"/>
                </a:lnTo>
                <a:lnTo>
                  <a:pt x="105573" y="22113"/>
                </a:lnTo>
                <a:lnTo>
                  <a:pt x="105573" y="22113"/>
                </a:lnTo>
                <a:lnTo>
                  <a:pt x="105573" y="22113"/>
                </a:lnTo>
                <a:lnTo>
                  <a:pt x="105573" y="22113"/>
                </a:lnTo>
                <a:lnTo>
                  <a:pt x="105303" y="22113"/>
                </a:lnTo>
                <a:lnTo>
                  <a:pt x="105303" y="22113"/>
                </a:lnTo>
                <a:lnTo>
                  <a:pt x="105303" y="22702"/>
                </a:lnTo>
                <a:lnTo>
                  <a:pt x="105303" y="22702"/>
                </a:lnTo>
                <a:lnTo>
                  <a:pt x="105303" y="22702"/>
                </a:lnTo>
                <a:lnTo>
                  <a:pt x="105303" y="22702"/>
                </a:lnTo>
                <a:lnTo>
                  <a:pt x="104898" y="22702"/>
                </a:lnTo>
                <a:lnTo>
                  <a:pt x="104898" y="22702"/>
                </a:lnTo>
                <a:lnTo>
                  <a:pt x="104898" y="22702"/>
                </a:lnTo>
                <a:lnTo>
                  <a:pt x="104898" y="22702"/>
                </a:lnTo>
                <a:lnTo>
                  <a:pt x="104898" y="22702"/>
                </a:lnTo>
                <a:lnTo>
                  <a:pt x="104629" y="22702"/>
                </a:lnTo>
                <a:lnTo>
                  <a:pt x="104629" y="22702"/>
                </a:lnTo>
                <a:lnTo>
                  <a:pt x="104629" y="22702"/>
                </a:lnTo>
                <a:lnTo>
                  <a:pt x="104359" y="22702"/>
                </a:lnTo>
                <a:lnTo>
                  <a:pt x="104359" y="22702"/>
                </a:lnTo>
                <a:lnTo>
                  <a:pt x="104359" y="22702"/>
                </a:lnTo>
                <a:lnTo>
                  <a:pt x="104359" y="22702"/>
                </a:lnTo>
                <a:lnTo>
                  <a:pt x="104359" y="22702"/>
                </a:lnTo>
                <a:lnTo>
                  <a:pt x="104089" y="22702"/>
                </a:lnTo>
                <a:lnTo>
                  <a:pt x="104089" y="22702"/>
                </a:lnTo>
                <a:lnTo>
                  <a:pt x="104089" y="22702"/>
                </a:lnTo>
                <a:lnTo>
                  <a:pt x="104089" y="22702"/>
                </a:lnTo>
                <a:lnTo>
                  <a:pt x="103820" y="22702"/>
                </a:lnTo>
                <a:lnTo>
                  <a:pt x="103820" y="22702"/>
                </a:lnTo>
                <a:lnTo>
                  <a:pt x="103820" y="22702"/>
                </a:lnTo>
                <a:lnTo>
                  <a:pt x="103415" y="22702"/>
                </a:lnTo>
                <a:lnTo>
                  <a:pt x="103415" y="22702"/>
                </a:lnTo>
                <a:lnTo>
                  <a:pt x="103415" y="23292"/>
                </a:lnTo>
                <a:lnTo>
                  <a:pt x="103415" y="23292"/>
                </a:lnTo>
                <a:lnTo>
                  <a:pt x="103415" y="23292"/>
                </a:lnTo>
                <a:lnTo>
                  <a:pt x="103820" y="23292"/>
                </a:lnTo>
                <a:lnTo>
                  <a:pt x="103820" y="23292"/>
                </a:lnTo>
                <a:lnTo>
                  <a:pt x="103820" y="23292"/>
                </a:lnTo>
                <a:lnTo>
                  <a:pt x="103820" y="23882"/>
                </a:lnTo>
                <a:lnTo>
                  <a:pt x="103820" y="23882"/>
                </a:lnTo>
                <a:lnTo>
                  <a:pt x="103820" y="23882"/>
                </a:lnTo>
                <a:lnTo>
                  <a:pt x="103415" y="23882"/>
                </a:lnTo>
                <a:lnTo>
                  <a:pt x="103415" y="23882"/>
                </a:lnTo>
                <a:lnTo>
                  <a:pt x="103415" y="23882"/>
                </a:lnTo>
                <a:lnTo>
                  <a:pt x="103415" y="23882"/>
                </a:lnTo>
                <a:lnTo>
                  <a:pt x="103415" y="23882"/>
                </a:lnTo>
                <a:lnTo>
                  <a:pt x="103146" y="23882"/>
                </a:lnTo>
                <a:lnTo>
                  <a:pt x="103146" y="23882"/>
                </a:lnTo>
                <a:lnTo>
                  <a:pt x="103146" y="23882"/>
                </a:lnTo>
                <a:lnTo>
                  <a:pt x="103146" y="23882"/>
                </a:lnTo>
                <a:lnTo>
                  <a:pt x="102876" y="23882"/>
                </a:lnTo>
                <a:lnTo>
                  <a:pt x="102876" y="23882"/>
                </a:lnTo>
                <a:lnTo>
                  <a:pt x="102876" y="23882"/>
                </a:lnTo>
                <a:lnTo>
                  <a:pt x="102606" y="23882"/>
                </a:lnTo>
                <a:lnTo>
                  <a:pt x="102606" y="23882"/>
                </a:lnTo>
                <a:lnTo>
                  <a:pt x="102606" y="23882"/>
                </a:lnTo>
                <a:lnTo>
                  <a:pt x="102606" y="23882"/>
                </a:lnTo>
                <a:lnTo>
                  <a:pt x="102606" y="23882"/>
                </a:lnTo>
                <a:lnTo>
                  <a:pt x="102337" y="23882"/>
                </a:lnTo>
                <a:lnTo>
                  <a:pt x="102337" y="23882"/>
                </a:lnTo>
                <a:lnTo>
                  <a:pt x="102337" y="23882"/>
                </a:lnTo>
                <a:lnTo>
                  <a:pt x="101932" y="23882"/>
                </a:lnTo>
                <a:lnTo>
                  <a:pt x="101932" y="23882"/>
                </a:lnTo>
                <a:lnTo>
                  <a:pt x="102337" y="23882"/>
                </a:lnTo>
                <a:lnTo>
                  <a:pt x="102337" y="24471"/>
                </a:lnTo>
                <a:lnTo>
                  <a:pt x="101932" y="24471"/>
                </a:lnTo>
                <a:lnTo>
                  <a:pt x="101932" y="24471"/>
                </a:lnTo>
                <a:lnTo>
                  <a:pt x="101932" y="24471"/>
                </a:lnTo>
                <a:lnTo>
                  <a:pt x="101932" y="24471"/>
                </a:lnTo>
                <a:lnTo>
                  <a:pt x="101932" y="24471"/>
                </a:lnTo>
                <a:lnTo>
                  <a:pt x="101932" y="24471"/>
                </a:lnTo>
                <a:lnTo>
                  <a:pt x="101662" y="24471"/>
                </a:lnTo>
                <a:lnTo>
                  <a:pt x="101662" y="24471"/>
                </a:lnTo>
                <a:lnTo>
                  <a:pt x="101662" y="25356"/>
                </a:lnTo>
                <a:lnTo>
                  <a:pt x="101662" y="25356"/>
                </a:lnTo>
                <a:lnTo>
                  <a:pt x="101662" y="25356"/>
                </a:lnTo>
                <a:lnTo>
                  <a:pt x="101662" y="25356"/>
                </a:lnTo>
                <a:lnTo>
                  <a:pt x="101662" y="25356"/>
                </a:lnTo>
                <a:lnTo>
                  <a:pt x="101662" y="25945"/>
                </a:lnTo>
                <a:lnTo>
                  <a:pt x="101393" y="25945"/>
                </a:lnTo>
                <a:lnTo>
                  <a:pt x="101393" y="25945"/>
                </a:lnTo>
                <a:lnTo>
                  <a:pt x="101393" y="25945"/>
                </a:lnTo>
                <a:lnTo>
                  <a:pt x="101393" y="25945"/>
                </a:lnTo>
                <a:lnTo>
                  <a:pt x="101123" y="25945"/>
                </a:lnTo>
                <a:lnTo>
                  <a:pt x="101123" y="25945"/>
                </a:lnTo>
                <a:lnTo>
                  <a:pt x="101123" y="25945"/>
                </a:lnTo>
                <a:lnTo>
                  <a:pt x="101123" y="26535"/>
                </a:lnTo>
                <a:lnTo>
                  <a:pt x="101123" y="26535"/>
                </a:lnTo>
                <a:lnTo>
                  <a:pt x="101123" y="26535"/>
                </a:lnTo>
                <a:lnTo>
                  <a:pt x="101123" y="26535"/>
                </a:lnTo>
                <a:lnTo>
                  <a:pt x="100853" y="26535"/>
                </a:lnTo>
                <a:lnTo>
                  <a:pt x="100853" y="26535"/>
                </a:lnTo>
                <a:lnTo>
                  <a:pt x="100853" y="26535"/>
                </a:lnTo>
                <a:lnTo>
                  <a:pt x="100853" y="27125"/>
                </a:lnTo>
                <a:lnTo>
                  <a:pt x="100853" y="27125"/>
                </a:lnTo>
                <a:lnTo>
                  <a:pt x="100853" y="27125"/>
                </a:lnTo>
                <a:lnTo>
                  <a:pt x="100853" y="27125"/>
                </a:lnTo>
                <a:lnTo>
                  <a:pt x="100853" y="27125"/>
                </a:lnTo>
                <a:lnTo>
                  <a:pt x="100853" y="27714"/>
                </a:lnTo>
                <a:lnTo>
                  <a:pt x="100853" y="27714"/>
                </a:lnTo>
                <a:lnTo>
                  <a:pt x="100853" y="27714"/>
                </a:lnTo>
                <a:lnTo>
                  <a:pt x="100853" y="27714"/>
                </a:lnTo>
                <a:lnTo>
                  <a:pt x="100853" y="27714"/>
                </a:lnTo>
                <a:lnTo>
                  <a:pt x="100853" y="28599"/>
                </a:lnTo>
                <a:lnTo>
                  <a:pt x="100449" y="28599"/>
                </a:lnTo>
                <a:lnTo>
                  <a:pt x="100449" y="28599"/>
                </a:lnTo>
                <a:lnTo>
                  <a:pt x="100449" y="28599"/>
                </a:lnTo>
                <a:lnTo>
                  <a:pt x="100179" y="28599"/>
                </a:lnTo>
                <a:lnTo>
                  <a:pt x="100179" y="28599"/>
                </a:lnTo>
                <a:lnTo>
                  <a:pt x="100179" y="28599"/>
                </a:lnTo>
                <a:lnTo>
                  <a:pt x="100179" y="28599"/>
                </a:lnTo>
                <a:lnTo>
                  <a:pt x="100179" y="28599"/>
                </a:lnTo>
                <a:lnTo>
                  <a:pt x="100179" y="28599"/>
                </a:lnTo>
                <a:lnTo>
                  <a:pt x="100179" y="28599"/>
                </a:lnTo>
                <a:lnTo>
                  <a:pt x="100179" y="29189"/>
                </a:lnTo>
                <a:lnTo>
                  <a:pt x="99910" y="29189"/>
                </a:lnTo>
                <a:lnTo>
                  <a:pt x="99910" y="29189"/>
                </a:lnTo>
                <a:lnTo>
                  <a:pt x="99910" y="29189"/>
                </a:lnTo>
                <a:lnTo>
                  <a:pt x="99910" y="29189"/>
                </a:lnTo>
                <a:lnTo>
                  <a:pt x="99910" y="29189"/>
                </a:lnTo>
                <a:lnTo>
                  <a:pt x="99640" y="29189"/>
                </a:lnTo>
                <a:lnTo>
                  <a:pt x="99640" y="29189"/>
                </a:lnTo>
                <a:lnTo>
                  <a:pt x="99640" y="29189"/>
                </a:lnTo>
                <a:lnTo>
                  <a:pt x="99640" y="29778"/>
                </a:lnTo>
                <a:lnTo>
                  <a:pt x="99640" y="29778"/>
                </a:lnTo>
                <a:lnTo>
                  <a:pt x="99640" y="29778"/>
                </a:lnTo>
                <a:lnTo>
                  <a:pt x="99640" y="29778"/>
                </a:lnTo>
                <a:lnTo>
                  <a:pt x="99640" y="29778"/>
                </a:lnTo>
                <a:lnTo>
                  <a:pt x="99910" y="29778"/>
                </a:lnTo>
                <a:lnTo>
                  <a:pt x="99910" y="29778"/>
                </a:lnTo>
                <a:lnTo>
                  <a:pt x="99910" y="29778"/>
                </a:lnTo>
                <a:lnTo>
                  <a:pt x="99910" y="29778"/>
                </a:lnTo>
                <a:lnTo>
                  <a:pt x="100179" y="29778"/>
                </a:lnTo>
                <a:lnTo>
                  <a:pt x="100179" y="29778"/>
                </a:lnTo>
                <a:lnTo>
                  <a:pt x="100179" y="29778"/>
                </a:lnTo>
                <a:lnTo>
                  <a:pt x="100179" y="29778"/>
                </a:lnTo>
                <a:lnTo>
                  <a:pt x="100449" y="29778"/>
                </a:lnTo>
                <a:lnTo>
                  <a:pt x="100449" y="29778"/>
                </a:lnTo>
                <a:lnTo>
                  <a:pt x="100449" y="29189"/>
                </a:lnTo>
                <a:lnTo>
                  <a:pt x="100449" y="29189"/>
                </a:lnTo>
                <a:lnTo>
                  <a:pt x="100449" y="29189"/>
                </a:lnTo>
                <a:lnTo>
                  <a:pt x="100449" y="29189"/>
                </a:lnTo>
                <a:lnTo>
                  <a:pt x="100853" y="29189"/>
                </a:lnTo>
                <a:lnTo>
                  <a:pt x="100853" y="29189"/>
                </a:lnTo>
                <a:lnTo>
                  <a:pt x="100449" y="29189"/>
                </a:lnTo>
                <a:lnTo>
                  <a:pt x="100449" y="29189"/>
                </a:lnTo>
                <a:lnTo>
                  <a:pt x="100449" y="29189"/>
                </a:lnTo>
                <a:lnTo>
                  <a:pt x="100449" y="28599"/>
                </a:lnTo>
                <a:lnTo>
                  <a:pt x="100449" y="28599"/>
                </a:lnTo>
                <a:lnTo>
                  <a:pt x="100449" y="28599"/>
                </a:lnTo>
                <a:lnTo>
                  <a:pt x="100449" y="28599"/>
                </a:lnTo>
                <a:lnTo>
                  <a:pt x="100449" y="28599"/>
                </a:lnTo>
                <a:lnTo>
                  <a:pt x="100853" y="28599"/>
                </a:lnTo>
                <a:lnTo>
                  <a:pt x="100853" y="28599"/>
                </a:lnTo>
                <a:lnTo>
                  <a:pt x="100853" y="28599"/>
                </a:lnTo>
                <a:lnTo>
                  <a:pt x="100853" y="28599"/>
                </a:lnTo>
                <a:lnTo>
                  <a:pt x="100853" y="28599"/>
                </a:lnTo>
                <a:lnTo>
                  <a:pt x="101123" y="28599"/>
                </a:lnTo>
                <a:lnTo>
                  <a:pt x="101123" y="28599"/>
                </a:lnTo>
                <a:lnTo>
                  <a:pt x="101123" y="28599"/>
                </a:lnTo>
                <a:lnTo>
                  <a:pt x="101123" y="28599"/>
                </a:lnTo>
                <a:lnTo>
                  <a:pt x="101393" y="28599"/>
                </a:lnTo>
                <a:lnTo>
                  <a:pt x="101393" y="28599"/>
                </a:lnTo>
                <a:lnTo>
                  <a:pt x="101393" y="28599"/>
                </a:lnTo>
                <a:lnTo>
                  <a:pt x="101662" y="28599"/>
                </a:lnTo>
                <a:lnTo>
                  <a:pt x="101662" y="28599"/>
                </a:lnTo>
                <a:lnTo>
                  <a:pt x="101662" y="28599"/>
                </a:lnTo>
                <a:lnTo>
                  <a:pt x="101662" y="28599"/>
                </a:lnTo>
                <a:lnTo>
                  <a:pt x="101662" y="28599"/>
                </a:lnTo>
                <a:lnTo>
                  <a:pt x="101932" y="28599"/>
                </a:lnTo>
                <a:lnTo>
                  <a:pt x="101932" y="28599"/>
                </a:lnTo>
                <a:lnTo>
                  <a:pt x="101932" y="28599"/>
                </a:lnTo>
                <a:lnTo>
                  <a:pt x="101932" y="28599"/>
                </a:lnTo>
                <a:lnTo>
                  <a:pt x="101932" y="27714"/>
                </a:lnTo>
                <a:lnTo>
                  <a:pt x="101932" y="27714"/>
                </a:lnTo>
                <a:lnTo>
                  <a:pt x="101932" y="27714"/>
                </a:lnTo>
                <a:lnTo>
                  <a:pt x="101932" y="27714"/>
                </a:lnTo>
                <a:lnTo>
                  <a:pt x="102337" y="27714"/>
                </a:lnTo>
                <a:lnTo>
                  <a:pt x="102337" y="27714"/>
                </a:lnTo>
                <a:lnTo>
                  <a:pt x="102337" y="27714"/>
                </a:lnTo>
                <a:lnTo>
                  <a:pt x="102337" y="27714"/>
                </a:lnTo>
                <a:lnTo>
                  <a:pt x="101932" y="27714"/>
                </a:lnTo>
                <a:lnTo>
                  <a:pt x="101932" y="27714"/>
                </a:lnTo>
                <a:lnTo>
                  <a:pt x="101932" y="27714"/>
                </a:lnTo>
                <a:lnTo>
                  <a:pt x="101932" y="27714"/>
                </a:lnTo>
                <a:lnTo>
                  <a:pt x="101932" y="27714"/>
                </a:lnTo>
                <a:lnTo>
                  <a:pt x="101662" y="27714"/>
                </a:lnTo>
                <a:lnTo>
                  <a:pt x="101662" y="27714"/>
                </a:lnTo>
                <a:lnTo>
                  <a:pt x="101662" y="27125"/>
                </a:lnTo>
                <a:lnTo>
                  <a:pt x="101662" y="27125"/>
                </a:lnTo>
                <a:lnTo>
                  <a:pt x="101662" y="27125"/>
                </a:lnTo>
                <a:lnTo>
                  <a:pt x="101932" y="27125"/>
                </a:lnTo>
                <a:lnTo>
                  <a:pt x="101932" y="27125"/>
                </a:lnTo>
                <a:lnTo>
                  <a:pt x="101932" y="27125"/>
                </a:lnTo>
                <a:lnTo>
                  <a:pt x="101932" y="27125"/>
                </a:lnTo>
                <a:lnTo>
                  <a:pt x="101932" y="27125"/>
                </a:lnTo>
                <a:lnTo>
                  <a:pt x="102337" y="27125"/>
                </a:lnTo>
                <a:lnTo>
                  <a:pt x="102337" y="27125"/>
                </a:lnTo>
                <a:lnTo>
                  <a:pt x="102337" y="27125"/>
                </a:lnTo>
                <a:lnTo>
                  <a:pt x="102606" y="27125"/>
                </a:lnTo>
                <a:lnTo>
                  <a:pt x="102606" y="27125"/>
                </a:lnTo>
                <a:lnTo>
                  <a:pt x="102606" y="27125"/>
                </a:lnTo>
                <a:lnTo>
                  <a:pt x="102606" y="27125"/>
                </a:lnTo>
                <a:lnTo>
                  <a:pt x="102606" y="27125"/>
                </a:lnTo>
                <a:lnTo>
                  <a:pt x="102606" y="27125"/>
                </a:lnTo>
                <a:lnTo>
                  <a:pt x="102606" y="27714"/>
                </a:lnTo>
                <a:lnTo>
                  <a:pt x="102876" y="27714"/>
                </a:lnTo>
                <a:lnTo>
                  <a:pt x="102876" y="27714"/>
                </a:lnTo>
                <a:lnTo>
                  <a:pt x="102876" y="27714"/>
                </a:lnTo>
                <a:lnTo>
                  <a:pt x="102876" y="27714"/>
                </a:lnTo>
                <a:lnTo>
                  <a:pt x="103146" y="27714"/>
                </a:lnTo>
                <a:lnTo>
                  <a:pt x="103146" y="27714"/>
                </a:lnTo>
                <a:lnTo>
                  <a:pt x="102876" y="27714"/>
                </a:lnTo>
                <a:lnTo>
                  <a:pt x="102876" y="27714"/>
                </a:lnTo>
                <a:lnTo>
                  <a:pt x="102876" y="27714"/>
                </a:lnTo>
                <a:lnTo>
                  <a:pt x="102606" y="27714"/>
                </a:lnTo>
                <a:lnTo>
                  <a:pt x="102606" y="27714"/>
                </a:lnTo>
                <a:lnTo>
                  <a:pt x="102606" y="27714"/>
                </a:lnTo>
                <a:lnTo>
                  <a:pt x="102606" y="28599"/>
                </a:lnTo>
                <a:lnTo>
                  <a:pt x="102606" y="28599"/>
                </a:lnTo>
                <a:lnTo>
                  <a:pt x="102606" y="28599"/>
                </a:lnTo>
                <a:lnTo>
                  <a:pt x="102606" y="28599"/>
                </a:lnTo>
                <a:lnTo>
                  <a:pt x="102876" y="28599"/>
                </a:lnTo>
                <a:lnTo>
                  <a:pt x="102876" y="28599"/>
                </a:lnTo>
                <a:lnTo>
                  <a:pt x="102876" y="28599"/>
                </a:lnTo>
                <a:lnTo>
                  <a:pt x="102876" y="28599"/>
                </a:lnTo>
                <a:lnTo>
                  <a:pt x="103146" y="28599"/>
                </a:lnTo>
                <a:lnTo>
                  <a:pt x="103146" y="28599"/>
                </a:lnTo>
                <a:lnTo>
                  <a:pt x="103146" y="28599"/>
                </a:lnTo>
                <a:lnTo>
                  <a:pt x="103146" y="28599"/>
                </a:lnTo>
                <a:lnTo>
                  <a:pt x="103415" y="28599"/>
                </a:lnTo>
                <a:lnTo>
                  <a:pt x="103415" y="28599"/>
                </a:lnTo>
                <a:lnTo>
                  <a:pt x="103415" y="28599"/>
                </a:lnTo>
                <a:lnTo>
                  <a:pt x="103415" y="28599"/>
                </a:lnTo>
                <a:lnTo>
                  <a:pt x="103820" y="28599"/>
                </a:lnTo>
                <a:lnTo>
                  <a:pt x="103820" y="28599"/>
                </a:lnTo>
                <a:lnTo>
                  <a:pt x="103820" y="28599"/>
                </a:lnTo>
                <a:lnTo>
                  <a:pt x="103820" y="28599"/>
                </a:lnTo>
                <a:lnTo>
                  <a:pt x="104089" y="28599"/>
                </a:lnTo>
                <a:lnTo>
                  <a:pt x="104089" y="28599"/>
                </a:lnTo>
                <a:lnTo>
                  <a:pt x="104089" y="28599"/>
                </a:lnTo>
                <a:lnTo>
                  <a:pt x="104089" y="28599"/>
                </a:lnTo>
                <a:lnTo>
                  <a:pt x="104089" y="28599"/>
                </a:lnTo>
                <a:lnTo>
                  <a:pt x="104089" y="27714"/>
                </a:lnTo>
                <a:lnTo>
                  <a:pt x="104089" y="27714"/>
                </a:lnTo>
                <a:lnTo>
                  <a:pt x="104089" y="27714"/>
                </a:lnTo>
                <a:lnTo>
                  <a:pt x="104089" y="27714"/>
                </a:lnTo>
                <a:lnTo>
                  <a:pt x="104089" y="27714"/>
                </a:lnTo>
                <a:lnTo>
                  <a:pt x="104359" y="27714"/>
                </a:lnTo>
                <a:lnTo>
                  <a:pt x="104359" y="27714"/>
                </a:lnTo>
                <a:lnTo>
                  <a:pt x="104359" y="27714"/>
                </a:lnTo>
                <a:lnTo>
                  <a:pt x="104359" y="27714"/>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629" y="28599"/>
                </a:lnTo>
                <a:lnTo>
                  <a:pt x="104629" y="28599"/>
                </a:lnTo>
                <a:lnTo>
                  <a:pt x="104629" y="29189"/>
                </a:lnTo>
                <a:lnTo>
                  <a:pt x="104629" y="29189"/>
                </a:lnTo>
                <a:lnTo>
                  <a:pt x="104898" y="2918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1" name="Shape 1371"/>
          <p:cNvSpPr/>
          <p:nvPr/>
        </p:nvSpPr>
        <p:spPr>
          <a:xfrm>
            <a:off x="3134916" y="2087563"/>
            <a:ext cx="1059656" cy="646112"/>
          </a:xfrm>
          <a:custGeom>
            <a:avLst/>
            <a:gdLst/>
            <a:ahLst/>
            <a:cxnLst/>
            <a:rect l="0" t="0" r="0" b="0"/>
            <a:pathLst>
              <a:path w="120000" h="120000" extrusionOk="0">
                <a:moveTo>
                  <a:pt x="104898" y="29189"/>
                </a:moveTo>
                <a:lnTo>
                  <a:pt x="104898" y="29189"/>
                </a:lnTo>
                <a:lnTo>
                  <a:pt x="104898" y="29189"/>
                </a:lnTo>
                <a:lnTo>
                  <a:pt x="104898" y="29189"/>
                </a:lnTo>
                <a:lnTo>
                  <a:pt x="104898" y="29189"/>
                </a:lnTo>
                <a:lnTo>
                  <a:pt x="104898" y="29778"/>
                </a:lnTo>
                <a:lnTo>
                  <a:pt x="104898" y="29778"/>
                </a:lnTo>
                <a:lnTo>
                  <a:pt x="104898" y="29778"/>
                </a:lnTo>
                <a:lnTo>
                  <a:pt x="105303" y="29778"/>
                </a:lnTo>
                <a:lnTo>
                  <a:pt x="105303" y="29778"/>
                </a:lnTo>
                <a:lnTo>
                  <a:pt x="105303" y="29778"/>
                </a:lnTo>
                <a:lnTo>
                  <a:pt x="105303" y="29778"/>
                </a:lnTo>
                <a:lnTo>
                  <a:pt x="105303" y="30368"/>
                </a:lnTo>
                <a:lnTo>
                  <a:pt x="105303" y="30368"/>
                </a:lnTo>
                <a:lnTo>
                  <a:pt x="105303" y="30368"/>
                </a:lnTo>
                <a:lnTo>
                  <a:pt x="105303" y="30368"/>
                </a:lnTo>
                <a:lnTo>
                  <a:pt x="104898" y="30368"/>
                </a:lnTo>
                <a:lnTo>
                  <a:pt x="104898" y="30368"/>
                </a:lnTo>
                <a:lnTo>
                  <a:pt x="104898" y="30368"/>
                </a:lnTo>
                <a:lnTo>
                  <a:pt x="104898" y="30368"/>
                </a:lnTo>
                <a:lnTo>
                  <a:pt x="104629" y="30368"/>
                </a:lnTo>
                <a:lnTo>
                  <a:pt x="104629" y="30368"/>
                </a:lnTo>
                <a:lnTo>
                  <a:pt x="104629" y="30368"/>
                </a:lnTo>
                <a:lnTo>
                  <a:pt x="104629" y="30368"/>
                </a:lnTo>
                <a:lnTo>
                  <a:pt x="104359" y="30368"/>
                </a:lnTo>
                <a:lnTo>
                  <a:pt x="104359" y="30368"/>
                </a:lnTo>
                <a:lnTo>
                  <a:pt x="104359" y="30368"/>
                </a:lnTo>
                <a:lnTo>
                  <a:pt x="104359" y="30368"/>
                </a:lnTo>
                <a:lnTo>
                  <a:pt x="104359" y="30368"/>
                </a:lnTo>
                <a:lnTo>
                  <a:pt x="104089" y="30368"/>
                </a:lnTo>
                <a:lnTo>
                  <a:pt x="104089" y="30368"/>
                </a:lnTo>
                <a:lnTo>
                  <a:pt x="104089" y="30368"/>
                </a:lnTo>
                <a:lnTo>
                  <a:pt x="104089" y="30368"/>
                </a:lnTo>
                <a:lnTo>
                  <a:pt x="104089" y="30368"/>
                </a:lnTo>
                <a:lnTo>
                  <a:pt x="103820" y="30368"/>
                </a:lnTo>
                <a:lnTo>
                  <a:pt x="103820" y="30368"/>
                </a:lnTo>
                <a:lnTo>
                  <a:pt x="103820" y="30368"/>
                </a:lnTo>
                <a:lnTo>
                  <a:pt x="103820" y="30368"/>
                </a:lnTo>
                <a:lnTo>
                  <a:pt x="103820" y="30368"/>
                </a:lnTo>
                <a:lnTo>
                  <a:pt x="103415" y="30368"/>
                </a:lnTo>
                <a:lnTo>
                  <a:pt x="103415" y="30958"/>
                </a:lnTo>
                <a:lnTo>
                  <a:pt x="103415" y="30958"/>
                </a:lnTo>
                <a:lnTo>
                  <a:pt x="103415" y="30958"/>
                </a:lnTo>
                <a:lnTo>
                  <a:pt x="103415" y="30958"/>
                </a:lnTo>
                <a:lnTo>
                  <a:pt x="103146" y="30958"/>
                </a:lnTo>
                <a:lnTo>
                  <a:pt x="103146" y="30958"/>
                </a:lnTo>
                <a:lnTo>
                  <a:pt x="103146" y="30368"/>
                </a:lnTo>
                <a:lnTo>
                  <a:pt x="103146" y="30368"/>
                </a:lnTo>
                <a:lnTo>
                  <a:pt x="103146" y="30368"/>
                </a:lnTo>
                <a:lnTo>
                  <a:pt x="102876" y="30368"/>
                </a:lnTo>
                <a:lnTo>
                  <a:pt x="102876" y="30368"/>
                </a:lnTo>
                <a:lnTo>
                  <a:pt x="102876" y="30958"/>
                </a:lnTo>
                <a:lnTo>
                  <a:pt x="102876" y="30958"/>
                </a:lnTo>
                <a:lnTo>
                  <a:pt x="102876" y="30958"/>
                </a:lnTo>
                <a:lnTo>
                  <a:pt x="103146" y="30958"/>
                </a:lnTo>
                <a:lnTo>
                  <a:pt x="103146" y="30958"/>
                </a:lnTo>
                <a:lnTo>
                  <a:pt x="103146" y="30958"/>
                </a:lnTo>
                <a:lnTo>
                  <a:pt x="103146" y="30958"/>
                </a:lnTo>
                <a:lnTo>
                  <a:pt x="103146" y="30958"/>
                </a:lnTo>
                <a:lnTo>
                  <a:pt x="103415" y="30958"/>
                </a:lnTo>
                <a:lnTo>
                  <a:pt x="103415" y="30958"/>
                </a:lnTo>
                <a:lnTo>
                  <a:pt x="103415" y="30958"/>
                </a:lnTo>
                <a:lnTo>
                  <a:pt x="103415" y="30958"/>
                </a:lnTo>
                <a:lnTo>
                  <a:pt x="103820" y="30958"/>
                </a:lnTo>
                <a:lnTo>
                  <a:pt x="103820" y="30958"/>
                </a:lnTo>
                <a:lnTo>
                  <a:pt x="103820" y="30958"/>
                </a:lnTo>
                <a:lnTo>
                  <a:pt x="103820" y="31842"/>
                </a:lnTo>
                <a:lnTo>
                  <a:pt x="104089" y="31842"/>
                </a:lnTo>
                <a:lnTo>
                  <a:pt x="104089" y="31842"/>
                </a:lnTo>
                <a:lnTo>
                  <a:pt x="104089" y="31842"/>
                </a:lnTo>
                <a:lnTo>
                  <a:pt x="104089" y="31842"/>
                </a:lnTo>
                <a:lnTo>
                  <a:pt x="104089" y="31842"/>
                </a:lnTo>
                <a:lnTo>
                  <a:pt x="104359" y="31842"/>
                </a:lnTo>
                <a:lnTo>
                  <a:pt x="104359" y="31842"/>
                </a:lnTo>
                <a:lnTo>
                  <a:pt x="104359" y="31842"/>
                </a:lnTo>
                <a:lnTo>
                  <a:pt x="104359" y="31842"/>
                </a:lnTo>
                <a:lnTo>
                  <a:pt x="104359" y="31842"/>
                </a:lnTo>
                <a:lnTo>
                  <a:pt x="104629" y="31842"/>
                </a:lnTo>
                <a:lnTo>
                  <a:pt x="104629" y="31842"/>
                </a:lnTo>
                <a:lnTo>
                  <a:pt x="104629" y="31842"/>
                </a:lnTo>
                <a:lnTo>
                  <a:pt x="104629" y="32432"/>
                </a:lnTo>
                <a:lnTo>
                  <a:pt x="104898" y="32432"/>
                </a:lnTo>
                <a:lnTo>
                  <a:pt x="104898" y="32432"/>
                </a:lnTo>
                <a:lnTo>
                  <a:pt x="104898" y="31842"/>
                </a:lnTo>
                <a:lnTo>
                  <a:pt x="104898" y="31842"/>
                </a:lnTo>
                <a:lnTo>
                  <a:pt x="104898" y="31842"/>
                </a:lnTo>
                <a:lnTo>
                  <a:pt x="104898" y="31842"/>
                </a:lnTo>
                <a:lnTo>
                  <a:pt x="104898" y="30958"/>
                </a:lnTo>
                <a:lnTo>
                  <a:pt x="104898" y="30958"/>
                </a:lnTo>
                <a:lnTo>
                  <a:pt x="105303" y="30958"/>
                </a:lnTo>
                <a:lnTo>
                  <a:pt x="105303" y="31842"/>
                </a:lnTo>
                <a:lnTo>
                  <a:pt x="105303" y="31842"/>
                </a:lnTo>
                <a:lnTo>
                  <a:pt x="105303" y="31842"/>
                </a:lnTo>
                <a:lnTo>
                  <a:pt x="105303" y="31842"/>
                </a:lnTo>
                <a:lnTo>
                  <a:pt x="105573" y="31842"/>
                </a:lnTo>
                <a:lnTo>
                  <a:pt x="105573" y="31842"/>
                </a:lnTo>
                <a:lnTo>
                  <a:pt x="105573" y="31842"/>
                </a:lnTo>
                <a:lnTo>
                  <a:pt x="105842" y="31842"/>
                </a:lnTo>
                <a:lnTo>
                  <a:pt x="105842" y="31842"/>
                </a:lnTo>
                <a:lnTo>
                  <a:pt x="105842" y="31842"/>
                </a:lnTo>
                <a:lnTo>
                  <a:pt x="105842" y="31842"/>
                </a:lnTo>
                <a:lnTo>
                  <a:pt x="105842" y="31842"/>
                </a:lnTo>
                <a:lnTo>
                  <a:pt x="106112" y="31842"/>
                </a:lnTo>
                <a:lnTo>
                  <a:pt x="106112" y="31842"/>
                </a:lnTo>
                <a:lnTo>
                  <a:pt x="106112" y="31842"/>
                </a:lnTo>
                <a:lnTo>
                  <a:pt x="106112" y="31842"/>
                </a:lnTo>
                <a:lnTo>
                  <a:pt x="106112" y="31842"/>
                </a:lnTo>
                <a:lnTo>
                  <a:pt x="106112" y="31842"/>
                </a:lnTo>
                <a:lnTo>
                  <a:pt x="106112" y="31842"/>
                </a:lnTo>
                <a:lnTo>
                  <a:pt x="106382" y="31842"/>
                </a:lnTo>
                <a:lnTo>
                  <a:pt x="106382" y="31842"/>
                </a:lnTo>
                <a:lnTo>
                  <a:pt x="106382" y="31842"/>
                </a:lnTo>
                <a:lnTo>
                  <a:pt x="106382" y="32432"/>
                </a:lnTo>
                <a:lnTo>
                  <a:pt x="106651" y="32432"/>
                </a:lnTo>
                <a:lnTo>
                  <a:pt x="106651" y="32432"/>
                </a:lnTo>
                <a:lnTo>
                  <a:pt x="106651" y="32432"/>
                </a:lnTo>
                <a:lnTo>
                  <a:pt x="106651" y="32432"/>
                </a:lnTo>
                <a:lnTo>
                  <a:pt x="106651" y="33022"/>
                </a:lnTo>
                <a:lnTo>
                  <a:pt x="106651" y="33022"/>
                </a:lnTo>
                <a:lnTo>
                  <a:pt x="106651" y="33022"/>
                </a:lnTo>
                <a:lnTo>
                  <a:pt x="106651" y="33611"/>
                </a:lnTo>
                <a:lnTo>
                  <a:pt x="106651" y="33611"/>
                </a:lnTo>
                <a:lnTo>
                  <a:pt x="106651" y="33611"/>
                </a:lnTo>
                <a:lnTo>
                  <a:pt x="106651" y="33611"/>
                </a:lnTo>
                <a:lnTo>
                  <a:pt x="106651" y="34201"/>
                </a:lnTo>
                <a:lnTo>
                  <a:pt x="106382" y="34201"/>
                </a:lnTo>
                <a:lnTo>
                  <a:pt x="106382" y="34201"/>
                </a:lnTo>
                <a:lnTo>
                  <a:pt x="106382" y="34201"/>
                </a:lnTo>
                <a:lnTo>
                  <a:pt x="106382" y="34201"/>
                </a:lnTo>
                <a:lnTo>
                  <a:pt x="106112" y="34201"/>
                </a:lnTo>
                <a:lnTo>
                  <a:pt x="106112" y="34201"/>
                </a:lnTo>
                <a:lnTo>
                  <a:pt x="106112" y="35085"/>
                </a:lnTo>
                <a:lnTo>
                  <a:pt x="106112" y="35085"/>
                </a:lnTo>
                <a:lnTo>
                  <a:pt x="106112" y="35085"/>
                </a:lnTo>
                <a:lnTo>
                  <a:pt x="106112" y="35085"/>
                </a:lnTo>
                <a:lnTo>
                  <a:pt x="106112" y="35085"/>
                </a:lnTo>
                <a:lnTo>
                  <a:pt x="105842" y="35085"/>
                </a:lnTo>
                <a:lnTo>
                  <a:pt x="105842" y="35085"/>
                </a:lnTo>
                <a:lnTo>
                  <a:pt x="105842" y="35085"/>
                </a:lnTo>
                <a:lnTo>
                  <a:pt x="105842" y="35085"/>
                </a:lnTo>
                <a:lnTo>
                  <a:pt x="105842" y="35085"/>
                </a:lnTo>
                <a:lnTo>
                  <a:pt x="105842" y="35085"/>
                </a:lnTo>
                <a:lnTo>
                  <a:pt x="105842" y="35085"/>
                </a:lnTo>
                <a:lnTo>
                  <a:pt x="105842" y="35085"/>
                </a:lnTo>
                <a:lnTo>
                  <a:pt x="105842" y="35675"/>
                </a:lnTo>
                <a:lnTo>
                  <a:pt x="105842" y="35675"/>
                </a:lnTo>
                <a:lnTo>
                  <a:pt x="105573" y="35675"/>
                </a:lnTo>
                <a:lnTo>
                  <a:pt x="105573" y="35675"/>
                </a:lnTo>
                <a:lnTo>
                  <a:pt x="105842" y="35675"/>
                </a:lnTo>
                <a:lnTo>
                  <a:pt x="105842" y="36265"/>
                </a:lnTo>
                <a:lnTo>
                  <a:pt x="105842" y="36265"/>
                </a:lnTo>
                <a:lnTo>
                  <a:pt x="105842" y="36265"/>
                </a:lnTo>
                <a:lnTo>
                  <a:pt x="105842" y="36265"/>
                </a:lnTo>
                <a:lnTo>
                  <a:pt x="105842" y="36265"/>
                </a:lnTo>
                <a:lnTo>
                  <a:pt x="105842" y="36265"/>
                </a:lnTo>
                <a:lnTo>
                  <a:pt x="105842" y="36855"/>
                </a:lnTo>
                <a:lnTo>
                  <a:pt x="105842" y="36855"/>
                </a:lnTo>
                <a:lnTo>
                  <a:pt x="106112" y="36855"/>
                </a:lnTo>
                <a:lnTo>
                  <a:pt x="106112" y="36855"/>
                </a:lnTo>
                <a:lnTo>
                  <a:pt x="106112" y="37444"/>
                </a:lnTo>
                <a:lnTo>
                  <a:pt x="106112" y="37444"/>
                </a:lnTo>
                <a:lnTo>
                  <a:pt x="106112" y="37444"/>
                </a:lnTo>
                <a:lnTo>
                  <a:pt x="106112" y="37444"/>
                </a:lnTo>
                <a:lnTo>
                  <a:pt x="106112" y="37444"/>
                </a:lnTo>
                <a:lnTo>
                  <a:pt x="106112" y="37444"/>
                </a:lnTo>
                <a:lnTo>
                  <a:pt x="106112" y="38329"/>
                </a:lnTo>
                <a:lnTo>
                  <a:pt x="106112" y="38329"/>
                </a:lnTo>
                <a:lnTo>
                  <a:pt x="106112" y="38329"/>
                </a:lnTo>
                <a:lnTo>
                  <a:pt x="106112" y="38329"/>
                </a:lnTo>
                <a:lnTo>
                  <a:pt x="106112" y="38918"/>
                </a:lnTo>
                <a:lnTo>
                  <a:pt x="106112" y="38918"/>
                </a:lnTo>
                <a:lnTo>
                  <a:pt x="106112" y="38918"/>
                </a:lnTo>
                <a:lnTo>
                  <a:pt x="106112" y="38329"/>
                </a:lnTo>
                <a:lnTo>
                  <a:pt x="105842" y="38329"/>
                </a:lnTo>
                <a:lnTo>
                  <a:pt x="105842" y="38329"/>
                </a:lnTo>
                <a:lnTo>
                  <a:pt x="105842" y="38329"/>
                </a:lnTo>
                <a:lnTo>
                  <a:pt x="105842" y="38329"/>
                </a:lnTo>
                <a:lnTo>
                  <a:pt x="105842" y="38329"/>
                </a:lnTo>
                <a:lnTo>
                  <a:pt x="105842" y="38329"/>
                </a:lnTo>
                <a:lnTo>
                  <a:pt x="105842" y="37444"/>
                </a:lnTo>
                <a:lnTo>
                  <a:pt x="105573" y="37444"/>
                </a:lnTo>
                <a:lnTo>
                  <a:pt x="105573" y="37444"/>
                </a:lnTo>
                <a:lnTo>
                  <a:pt x="105573" y="37444"/>
                </a:lnTo>
                <a:lnTo>
                  <a:pt x="105573" y="37444"/>
                </a:lnTo>
                <a:lnTo>
                  <a:pt x="105573" y="37444"/>
                </a:lnTo>
                <a:lnTo>
                  <a:pt x="105573" y="36855"/>
                </a:lnTo>
                <a:lnTo>
                  <a:pt x="105303" y="36855"/>
                </a:lnTo>
                <a:lnTo>
                  <a:pt x="105303" y="36855"/>
                </a:lnTo>
                <a:lnTo>
                  <a:pt x="105303" y="36855"/>
                </a:lnTo>
                <a:lnTo>
                  <a:pt x="105303" y="36855"/>
                </a:lnTo>
                <a:lnTo>
                  <a:pt x="105303" y="36855"/>
                </a:lnTo>
                <a:lnTo>
                  <a:pt x="105303" y="36265"/>
                </a:lnTo>
                <a:lnTo>
                  <a:pt x="105303" y="36265"/>
                </a:lnTo>
                <a:lnTo>
                  <a:pt x="104898" y="36265"/>
                </a:lnTo>
                <a:lnTo>
                  <a:pt x="104898" y="36265"/>
                </a:lnTo>
                <a:lnTo>
                  <a:pt x="104898" y="36265"/>
                </a:lnTo>
                <a:lnTo>
                  <a:pt x="104898" y="36265"/>
                </a:lnTo>
                <a:lnTo>
                  <a:pt x="104898" y="36265"/>
                </a:lnTo>
                <a:lnTo>
                  <a:pt x="104898" y="36265"/>
                </a:lnTo>
                <a:lnTo>
                  <a:pt x="104898" y="35675"/>
                </a:lnTo>
                <a:lnTo>
                  <a:pt x="104629" y="35675"/>
                </a:lnTo>
                <a:lnTo>
                  <a:pt x="104629" y="35675"/>
                </a:lnTo>
                <a:lnTo>
                  <a:pt x="104629" y="35675"/>
                </a:lnTo>
                <a:lnTo>
                  <a:pt x="104898" y="35675"/>
                </a:lnTo>
                <a:lnTo>
                  <a:pt x="104898" y="35085"/>
                </a:lnTo>
                <a:lnTo>
                  <a:pt x="104898" y="35085"/>
                </a:lnTo>
                <a:lnTo>
                  <a:pt x="104898" y="35085"/>
                </a:lnTo>
                <a:lnTo>
                  <a:pt x="104898" y="35085"/>
                </a:lnTo>
                <a:lnTo>
                  <a:pt x="104898" y="35085"/>
                </a:lnTo>
                <a:lnTo>
                  <a:pt x="104898" y="35085"/>
                </a:lnTo>
                <a:lnTo>
                  <a:pt x="104629" y="35085"/>
                </a:lnTo>
                <a:lnTo>
                  <a:pt x="104629" y="34201"/>
                </a:lnTo>
                <a:lnTo>
                  <a:pt x="104898" y="34201"/>
                </a:lnTo>
                <a:lnTo>
                  <a:pt x="104898" y="34201"/>
                </a:lnTo>
                <a:lnTo>
                  <a:pt x="104898" y="34201"/>
                </a:lnTo>
                <a:lnTo>
                  <a:pt x="104898" y="34201"/>
                </a:lnTo>
                <a:lnTo>
                  <a:pt x="105303" y="34201"/>
                </a:lnTo>
                <a:lnTo>
                  <a:pt x="105303" y="34201"/>
                </a:lnTo>
                <a:lnTo>
                  <a:pt x="105303" y="34201"/>
                </a:lnTo>
                <a:lnTo>
                  <a:pt x="105303" y="34201"/>
                </a:lnTo>
                <a:lnTo>
                  <a:pt x="104898" y="34201"/>
                </a:lnTo>
                <a:lnTo>
                  <a:pt x="104898" y="34201"/>
                </a:lnTo>
                <a:lnTo>
                  <a:pt x="104898" y="34201"/>
                </a:lnTo>
                <a:lnTo>
                  <a:pt x="104898" y="34201"/>
                </a:lnTo>
                <a:lnTo>
                  <a:pt x="104629" y="34201"/>
                </a:lnTo>
                <a:lnTo>
                  <a:pt x="104629" y="34201"/>
                </a:lnTo>
                <a:lnTo>
                  <a:pt x="104629" y="34201"/>
                </a:lnTo>
                <a:lnTo>
                  <a:pt x="104359" y="34201"/>
                </a:lnTo>
                <a:lnTo>
                  <a:pt x="104359" y="34201"/>
                </a:lnTo>
                <a:lnTo>
                  <a:pt x="104359" y="34201"/>
                </a:lnTo>
                <a:lnTo>
                  <a:pt x="104359" y="34201"/>
                </a:lnTo>
                <a:lnTo>
                  <a:pt x="104359" y="34201"/>
                </a:lnTo>
                <a:lnTo>
                  <a:pt x="104089" y="34201"/>
                </a:lnTo>
                <a:lnTo>
                  <a:pt x="104089" y="34201"/>
                </a:lnTo>
                <a:lnTo>
                  <a:pt x="104089" y="34201"/>
                </a:lnTo>
                <a:lnTo>
                  <a:pt x="104089" y="34201"/>
                </a:lnTo>
                <a:lnTo>
                  <a:pt x="104089" y="34201"/>
                </a:lnTo>
                <a:lnTo>
                  <a:pt x="104089" y="34201"/>
                </a:lnTo>
                <a:lnTo>
                  <a:pt x="104089" y="34201"/>
                </a:lnTo>
                <a:lnTo>
                  <a:pt x="104089" y="34201"/>
                </a:lnTo>
                <a:lnTo>
                  <a:pt x="104089" y="34201"/>
                </a:lnTo>
                <a:lnTo>
                  <a:pt x="103820" y="34201"/>
                </a:lnTo>
                <a:lnTo>
                  <a:pt x="103820" y="34201"/>
                </a:lnTo>
                <a:lnTo>
                  <a:pt x="103820" y="34201"/>
                </a:lnTo>
                <a:lnTo>
                  <a:pt x="103820" y="34201"/>
                </a:lnTo>
                <a:lnTo>
                  <a:pt x="103820" y="35085"/>
                </a:lnTo>
                <a:lnTo>
                  <a:pt x="103820" y="35085"/>
                </a:lnTo>
                <a:lnTo>
                  <a:pt x="103820" y="35085"/>
                </a:lnTo>
                <a:lnTo>
                  <a:pt x="103820" y="35085"/>
                </a:lnTo>
                <a:lnTo>
                  <a:pt x="103820" y="35085"/>
                </a:lnTo>
                <a:lnTo>
                  <a:pt x="103820" y="35085"/>
                </a:lnTo>
                <a:lnTo>
                  <a:pt x="103820" y="35085"/>
                </a:lnTo>
                <a:lnTo>
                  <a:pt x="103820" y="35085"/>
                </a:lnTo>
                <a:lnTo>
                  <a:pt x="103415" y="35085"/>
                </a:lnTo>
                <a:lnTo>
                  <a:pt x="103415" y="35085"/>
                </a:lnTo>
                <a:lnTo>
                  <a:pt x="103415" y="35085"/>
                </a:lnTo>
                <a:lnTo>
                  <a:pt x="103415" y="35085"/>
                </a:lnTo>
                <a:lnTo>
                  <a:pt x="103146" y="35085"/>
                </a:lnTo>
                <a:lnTo>
                  <a:pt x="103146" y="35085"/>
                </a:lnTo>
                <a:lnTo>
                  <a:pt x="103146" y="34201"/>
                </a:lnTo>
                <a:lnTo>
                  <a:pt x="103415" y="34201"/>
                </a:lnTo>
                <a:lnTo>
                  <a:pt x="103415" y="34201"/>
                </a:lnTo>
                <a:lnTo>
                  <a:pt x="103415" y="34201"/>
                </a:lnTo>
                <a:lnTo>
                  <a:pt x="103415" y="34201"/>
                </a:lnTo>
                <a:lnTo>
                  <a:pt x="103415" y="34201"/>
                </a:lnTo>
                <a:lnTo>
                  <a:pt x="103415" y="34201"/>
                </a:lnTo>
                <a:lnTo>
                  <a:pt x="103820" y="34201"/>
                </a:lnTo>
                <a:lnTo>
                  <a:pt x="103820" y="34201"/>
                </a:lnTo>
                <a:lnTo>
                  <a:pt x="103820" y="33611"/>
                </a:lnTo>
                <a:lnTo>
                  <a:pt x="103820" y="33611"/>
                </a:lnTo>
                <a:lnTo>
                  <a:pt x="103415" y="33611"/>
                </a:lnTo>
                <a:lnTo>
                  <a:pt x="103415" y="33611"/>
                </a:lnTo>
                <a:lnTo>
                  <a:pt x="103415" y="33611"/>
                </a:lnTo>
                <a:lnTo>
                  <a:pt x="103415" y="33611"/>
                </a:lnTo>
                <a:lnTo>
                  <a:pt x="103146" y="33611"/>
                </a:lnTo>
                <a:lnTo>
                  <a:pt x="103146" y="33611"/>
                </a:lnTo>
                <a:lnTo>
                  <a:pt x="103146" y="33611"/>
                </a:lnTo>
                <a:lnTo>
                  <a:pt x="103146" y="34201"/>
                </a:lnTo>
                <a:lnTo>
                  <a:pt x="103146" y="34201"/>
                </a:lnTo>
                <a:lnTo>
                  <a:pt x="102876" y="34201"/>
                </a:lnTo>
                <a:lnTo>
                  <a:pt x="102876" y="34201"/>
                </a:lnTo>
                <a:lnTo>
                  <a:pt x="102876" y="33611"/>
                </a:lnTo>
                <a:lnTo>
                  <a:pt x="102876" y="33611"/>
                </a:lnTo>
                <a:lnTo>
                  <a:pt x="102606" y="33611"/>
                </a:lnTo>
                <a:lnTo>
                  <a:pt x="102606" y="33611"/>
                </a:lnTo>
                <a:lnTo>
                  <a:pt x="102606" y="33611"/>
                </a:lnTo>
                <a:lnTo>
                  <a:pt x="102606" y="33611"/>
                </a:lnTo>
                <a:lnTo>
                  <a:pt x="102606" y="33611"/>
                </a:lnTo>
                <a:lnTo>
                  <a:pt x="102337" y="33611"/>
                </a:lnTo>
                <a:lnTo>
                  <a:pt x="102337" y="33611"/>
                </a:lnTo>
                <a:lnTo>
                  <a:pt x="102337" y="33611"/>
                </a:lnTo>
                <a:lnTo>
                  <a:pt x="102337" y="33611"/>
                </a:lnTo>
                <a:lnTo>
                  <a:pt x="101932" y="33611"/>
                </a:lnTo>
                <a:lnTo>
                  <a:pt x="101932" y="33611"/>
                </a:lnTo>
                <a:lnTo>
                  <a:pt x="101932" y="34201"/>
                </a:lnTo>
                <a:lnTo>
                  <a:pt x="101932" y="34201"/>
                </a:lnTo>
                <a:lnTo>
                  <a:pt x="101932" y="34201"/>
                </a:lnTo>
                <a:lnTo>
                  <a:pt x="101662" y="34201"/>
                </a:lnTo>
                <a:lnTo>
                  <a:pt x="101662" y="34201"/>
                </a:lnTo>
                <a:lnTo>
                  <a:pt x="101662" y="34201"/>
                </a:lnTo>
                <a:lnTo>
                  <a:pt x="101662" y="34201"/>
                </a:lnTo>
                <a:lnTo>
                  <a:pt x="101932" y="34201"/>
                </a:lnTo>
                <a:lnTo>
                  <a:pt x="101932" y="34201"/>
                </a:lnTo>
                <a:lnTo>
                  <a:pt x="101932" y="35085"/>
                </a:lnTo>
                <a:lnTo>
                  <a:pt x="101662" y="35085"/>
                </a:lnTo>
                <a:lnTo>
                  <a:pt x="101662" y="35085"/>
                </a:lnTo>
                <a:lnTo>
                  <a:pt x="101662" y="35085"/>
                </a:lnTo>
                <a:lnTo>
                  <a:pt x="101662" y="35085"/>
                </a:lnTo>
                <a:lnTo>
                  <a:pt x="101393" y="35085"/>
                </a:lnTo>
                <a:lnTo>
                  <a:pt x="101393" y="35085"/>
                </a:lnTo>
                <a:lnTo>
                  <a:pt x="101393" y="35085"/>
                </a:lnTo>
                <a:lnTo>
                  <a:pt x="101393" y="35085"/>
                </a:lnTo>
                <a:lnTo>
                  <a:pt x="101123" y="35085"/>
                </a:lnTo>
                <a:lnTo>
                  <a:pt x="101123" y="35085"/>
                </a:lnTo>
                <a:lnTo>
                  <a:pt x="101123" y="35085"/>
                </a:lnTo>
                <a:lnTo>
                  <a:pt x="101123" y="34201"/>
                </a:lnTo>
                <a:lnTo>
                  <a:pt x="101123" y="34201"/>
                </a:lnTo>
                <a:lnTo>
                  <a:pt x="101123" y="35085"/>
                </a:lnTo>
                <a:lnTo>
                  <a:pt x="101123" y="35085"/>
                </a:lnTo>
                <a:lnTo>
                  <a:pt x="101123" y="35085"/>
                </a:lnTo>
                <a:lnTo>
                  <a:pt x="101123" y="35085"/>
                </a:lnTo>
                <a:lnTo>
                  <a:pt x="101123" y="35085"/>
                </a:lnTo>
                <a:lnTo>
                  <a:pt x="101393" y="35085"/>
                </a:lnTo>
                <a:lnTo>
                  <a:pt x="101393" y="35085"/>
                </a:lnTo>
                <a:lnTo>
                  <a:pt x="101393" y="35085"/>
                </a:lnTo>
                <a:lnTo>
                  <a:pt x="101393" y="35085"/>
                </a:lnTo>
                <a:lnTo>
                  <a:pt x="101662" y="35085"/>
                </a:lnTo>
                <a:lnTo>
                  <a:pt x="101662" y="35085"/>
                </a:lnTo>
                <a:lnTo>
                  <a:pt x="101662" y="35085"/>
                </a:lnTo>
                <a:lnTo>
                  <a:pt x="101662" y="35085"/>
                </a:lnTo>
                <a:lnTo>
                  <a:pt x="101662" y="35085"/>
                </a:lnTo>
                <a:lnTo>
                  <a:pt x="101662" y="35085"/>
                </a:lnTo>
                <a:lnTo>
                  <a:pt x="101932" y="35085"/>
                </a:lnTo>
                <a:lnTo>
                  <a:pt x="101932" y="35085"/>
                </a:lnTo>
                <a:lnTo>
                  <a:pt x="101932" y="35085"/>
                </a:lnTo>
                <a:lnTo>
                  <a:pt x="101932" y="35085"/>
                </a:lnTo>
                <a:lnTo>
                  <a:pt x="101932" y="35085"/>
                </a:lnTo>
                <a:lnTo>
                  <a:pt x="101932" y="35085"/>
                </a:lnTo>
                <a:lnTo>
                  <a:pt x="101932" y="35675"/>
                </a:lnTo>
                <a:lnTo>
                  <a:pt x="102337" y="35675"/>
                </a:lnTo>
                <a:lnTo>
                  <a:pt x="102337" y="35675"/>
                </a:lnTo>
                <a:lnTo>
                  <a:pt x="102337" y="35085"/>
                </a:lnTo>
                <a:lnTo>
                  <a:pt x="102337" y="35085"/>
                </a:lnTo>
                <a:lnTo>
                  <a:pt x="102606" y="35085"/>
                </a:lnTo>
                <a:lnTo>
                  <a:pt x="102606" y="35675"/>
                </a:lnTo>
                <a:lnTo>
                  <a:pt x="102606" y="35675"/>
                </a:lnTo>
                <a:lnTo>
                  <a:pt x="102606" y="35675"/>
                </a:lnTo>
                <a:lnTo>
                  <a:pt x="102606" y="35675"/>
                </a:lnTo>
                <a:lnTo>
                  <a:pt x="102606" y="35675"/>
                </a:lnTo>
                <a:lnTo>
                  <a:pt x="102606" y="35675"/>
                </a:lnTo>
                <a:lnTo>
                  <a:pt x="102606" y="35675"/>
                </a:lnTo>
                <a:lnTo>
                  <a:pt x="102876" y="35675"/>
                </a:lnTo>
                <a:lnTo>
                  <a:pt x="102876" y="35675"/>
                </a:lnTo>
                <a:lnTo>
                  <a:pt x="102876" y="35675"/>
                </a:lnTo>
                <a:lnTo>
                  <a:pt x="102876" y="35675"/>
                </a:lnTo>
                <a:lnTo>
                  <a:pt x="102876" y="36265"/>
                </a:lnTo>
                <a:lnTo>
                  <a:pt x="102876" y="36265"/>
                </a:lnTo>
                <a:lnTo>
                  <a:pt x="102876" y="36265"/>
                </a:lnTo>
                <a:lnTo>
                  <a:pt x="102876" y="36265"/>
                </a:lnTo>
                <a:lnTo>
                  <a:pt x="102876" y="36265"/>
                </a:lnTo>
                <a:lnTo>
                  <a:pt x="102876" y="36855"/>
                </a:lnTo>
                <a:lnTo>
                  <a:pt x="102606" y="36855"/>
                </a:lnTo>
                <a:lnTo>
                  <a:pt x="102606" y="36855"/>
                </a:lnTo>
                <a:lnTo>
                  <a:pt x="102606" y="36855"/>
                </a:lnTo>
                <a:lnTo>
                  <a:pt x="102606" y="36855"/>
                </a:lnTo>
                <a:lnTo>
                  <a:pt x="102876" y="36855"/>
                </a:lnTo>
                <a:lnTo>
                  <a:pt x="102876" y="36855"/>
                </a:lnTo>
                <a:lnTo>
                  <a:pt x="102876" y="36855"/>
                </a:lnTo>
                <a:lnTo>
                  <a:pt x="102876" y="36855"/>
                </a:lnTo>
                <a:lnTo>
                  <a:pt x="103146" y="36855"/>
                </a:lnTo>
                <a:lnTo>
                  <a:pt x="103146" y="36855"/>
                </a:lnTo>
                <a:lnTo>
                  <a:pt x="103146" y="36855"/>
                </a:lnTo>
                <a:lnTo>
                  <a:pt x="103146" y="36855"/>
                </a:lnTo>
                <a:lnTo>
                  <a:pt x="103146" y="36855"/>
                </a:lnTo>
                <a:lnTo>
                  <a:pt x="103415" y="36855"/>
                </a:lnTo>
                <a:lnTo>
                  <a:pt x="103415" y="36855"/>
                </a:lnTo>
                <a:lnTo>
                  <a:pt x="103415" y="36855"/>
                </a:lnTo>
                <a:lnTo>
                  <a:pt x="103415" y="36855"/>
                </a:lnTo>
                <a:lnTo>
                  <a:pt x="103415" y="36855"/>
                </a:lnTo>
                <a:lnTo>
                  <a:pt x="103415" y="37444"/>
                </a:lnTo>
                <a:lnTo>
                  <a:pt x="103820" y="37444"/>
                </a:lnTo>
                <a:lnTo>
                  <a:pt x="103820" y="37444"/>
                </a:lnTo>
                <a:lnTo>
                  <a:pt x="103820" y="37444"/>
                </a:lnTo>
                <a:lnTo>
                  <a:pt x="103820" y="38329"/>
                </a:lnTo>
                <a:lnTo>
                  <a:pt x="103820" y="38329"/>
                </a:lnTo>
                <a:lnTo>
                  <a:pt x="103415" y="38329"/>
                </a:lnTo>
                <a:lnTo>
                  <a:pt x="103415" y="38329"/>
                </a:lnTo>
                <a:lnTo>
                  <a:pt x="103415" y="38329"/>
                </a:lnTo>
                <a:lnTo>
                  <a:pt x="103415" y="38329"/>
                </a:lnTo>
                <a:lnTo>
                  <a:pt x="103415" y="38918"/>
                </a:lnTo>
                <a:lnTo>
                  <a:pt x="103415" y="38918"/>
                </a:lnTo>
                <a:lnTo>
                  <a:pt x="103415" y="38918"/>
                </a:lnTo>
                <a:lnTo>
                  <a:pt x="103820" y="38918"/>
                </a:lnTo>
                <a:lnTo>
                  <a:pt x="103820" y="38918"/>
                </a:lnTo>
                <a:lnTo>
                  <a:pt x="103820" y="38918"/>
                </a:lnTo>
                <a:lnTo>
                  <a:pt x="103820" y="38918"/>
                </a:lnTo>
                <a:lnTo>
                  <a:pt x="103820" y="38918"/>
                </a:lnTo>
                <a:lnTo>
                  <a:pt x="104089" y="38918"/>
                </a:lnTo>
                <a:lnTo>
                  <a:pt x="104089" y="38918"/>
                </a:lnTo>
                <a:lnTo>
                  <a:pt x="104089" y="39508"/>
                </a:lnTo>
                <a:lnTo>
                  <a:pt x="104089" y="39508"/>
                </a:lnTo>
                <a:lnTo>
                  <a:pt x="104089" y="39508"/>
                </a:lnTo>
                <a:lnTo>
                  <a:pt x="104089" y="39508"/>
                </a:lnTo>
                <a:lnTo>
                  <a:pt x="104359" y="39508"/>
                </a:lnTo>
                <a:lnTo>
                  <a:pt x="104359" y="39508"/>
                </a:lnTo>
                <a:lnTo>
                  <a:pt x="104359" y="39508"/>
                </a:lnTo>
                <a:lnTo>
                  <a:pt x="104359" y="39508"/>
                </a:lnTo>
                <a:lnTo>
                  <a:pt x="104359" y="39508"/>
                </a:lnTo>
                <a:lnTo>
                  <a:pt x="104359" y="39508"/>
                </a:lnTo>
                <a:lnTo>
                  <a:pt x="104359" y="39508"/>
                </a:lnTo>
                <a:lnTo>
                  <a:pt x="104359" y="39508"/>
                </a:lnTo>
                <a:lnTo>
                  <a:pt x="104089" y="39508"/>
                </a:lnTo>
                <a:lnTo>
                  <a:pt x="104089" y="39508"/>
                </a:lnTo>
                <a:lnTo>
                  <a:pt x="104089" y="40098"/>
                </a:lnTo>
                <a:lnTo>
                  <a:pt x="104089" y="40098"/>
                </a:lnTo>
                <a:lnTo>
                  <a:pt x="104089" y="40098"/>
                </a:lnTo>
                <a:lnTo>
                  <a:pt x="104359" y="40098"/>
                </a:lnTo>
                <a:lnTo>
                  <a:pt x="104359" y="40098"/>
                </a:lnTo>
                <a:lnTo>
                  <a:pt x="104359" y="40098"/>
                </a:lnTo>
                <a:lnTo>
                  <a:pt x="104359" y="40098"/>
                </a:lnTo>
                <a:lnTo>
                  <a:pt x="104359" y="40982"/>
                </a:lnTo>
                <a:lnTo>
                  <a:pt x="104359" y="40982"/>
                </a:lnTo>
                <a:lnTo>
                  <a:pt x="104359" y="40982"/>
                </a:lnTo>
                <a:lnTo>
                  <a:pt x="104359" y="40982"/>
                </a:lnTo>
                <a:lnTo>
                  <a:pt x="104359" y="41572"/>
                </a:lnTo>
                <a:lnTo>
                  <a:pt x="104359" y="41572"/>
                </a:lnTo>
                <a:lnTo>
                  <a:pt x="104359" y="41572"/>
                </a:lnTo>
                <a:lnTo>
                  <a:pt x="104359" y="41572"/>
                </a:lnTo>
                <a:lnTo>
                  <a:pt x="104359" y="41572"/>
                </a:lnTo>
                <a:lnTo>
                  <a:pt x="104359" y="42162"/>
                </a:lnTo>
                <a:lnTo>
                  <a:pt x="104359" y="42162"/>
                </a:lnTo>
                <a:lnTo>
                  <a:pt x="104359" y="42162"/>
                </a:lnTo>
                <a:lnTo>
                  <a:pt x="104359" y="42162"/>
                </a:lnTo>
                <a:lnTo>
                  <a:pt x="104359" y="42162"/>
                </a:lnTo>
                <a:lnTo>
                  <a:pt x="104089" y="42162"/>
                </a:lnTo>
                <a:lnTo>
                  <a:pt x="104089" y="42162"/>
                </a:lnTo>
                <a:lnTo>
                  <a:pt x="104089" y="42751"/>
                </a:lnTo>
                <a:lnTo>
                  <a:pt x="104089" y="42751"/>
                </a:lnTo>
                <a:lnTo>
                  <a:pt x="104089" y="42751"/>
                </a:lnTo>
                <a:lnTo>
                  <a:pt x="103820" y="42751"/>
                </a:lnTo>
                <a:lnTo>
                  <a:pt x="103820" y="42751"/>
                </a:lnTo>
                <a:lnTo>
                  <a:pt x="103820" y="42751"/>
                </a:lnTo>
                <a:lnTo>
                  <a:pt x="103415" y="42751"/>
                </a:lnTo>
                <a:lnTo>
                  <a:pt x="103415" y="42751"/>
                </a:lnTo>
                <a:lnTo>
                  <a:pt x="103415" y="42751"/>
                </a:lnTo>
                <a:lnTo>
                  <a:pt x="103415" y="42751"/>
                </a:lnTo>
                <a:lnTo>
                  <a:pt x="103146" y="42751"/>
                </a:lnTo>
                <a:lnTo>
                  <a:pt x="103146" y="42751"/>
                </a:lnTo>
                <a:lnTo>
                  <a:pt x="103146" y="42162"/>
                </a:lnTo>
                <a:lnTo>
                  <a:pt x="103146" y="42162"/>
                </a:lnTo>
                <a:lnTo>
                  <a:pt x="103146" y="42162"/>
                </a:lnTo>
                <a:lnTo>
                  <a:pt x="103146" y="42162"/>
                </a:lnTo>
                <a:lnTo>
                  <a:pt x="103146" y="42162"/>
                </a:lnTo>
                <a:lnTo>
                  <a:pt x="103146" y="42162"/>
                </a:lnTo>
                <a:lnTo>
                  <a:pt x="103146" y="41572"/>
                </a:lnTo>
                <a:lnTo>
                  <a:pt x="103146" y="41572"/>
                </a:lnTo>
                <a:lnTo>
                  <a:pt x="102876" y="41572"/>
                </a:lnTo>
                <a:lnTo>
                  <a:pt x="102876" y="41572"/>
                </a:lnTo>
                <a:lnTo>
                  <a:pt x="102876" y="41572"/>
                </a:lnTo>
                <a:lnTo>
                  <a:pt x="102606" y="41572"/>
                </a:lnTo>
                <a:lnTo>
                  <a:pt x="102606" y="41572"/>
                </a:lnTo>
                <a:lnTo>
                  <a:pt x="102606" y="41572"/>
                </a:lnTo>
                <a:lnTo>
                  <a:pt x="102606" y="41572"/>
                </a:lnTo>
                <a:lnTo>
                  <a:pt x="102337" y="41572"/>
                </a:lnTo>
                <a:lnTo>
                  <a:pt x="102337" y="41572"/>
                </a:lnTo>
                <a:lnTo>
                  <a:pt x="102337" y="41572"/>
                </a:lnTo>
                <a:lnTo>
                  <a:pt x="101932" y="41572"/>
                </a:lnTo>
                <a:lnTo>
                  <a:pt x="101932" y="42162"/>
                </a:lnTo>
                <a:lnTo>
                  <a:pt x="101932" y="42162"/>
                </a:lnTo>
                <a:lnTo>
                  <a:pt x="101932" y="42162"/>
                </a:lnTo>
                <a:lnTo>
                  <a:pt x="101932" y="42162"/>
                </a:lnTo>
                <a:lnTo>
                  <a:pt x="101932" y="42162"/>
                </a:lnTo>
                <a:lnTo>
                  <a:pt x="101932" y="42162"/>
                </a:lnTo>
                <a:lnTo>
                  <a:pt x="101932" y="42162"/>
                </a:lnTo>
                <a:lnTo>
                  <a:pt x="102337" y="42162"/>
                </a:lnTo>
                <a:lnTo>
                  <a:pt x="102337" y="42751"/>
                </a:lnTo>
                <a:lnTo>
                  <a:pt x="101932" y="42751"/>
                </a:lnTo>
                <a:lnTo>
                  <a:pt x="101932" y="42751"/>
                </a:lnTo>
                <a:lnTo>
                  <a:pt x="101932" y="42751"/>
                </a:lnTo>
                <a:lnTo>
                  <a:pt x="101932" y="42751"/>
                </a:lnTo>
                <a:lnTo>
                  <a:pt x="101932" y="42751"/>
                </a:lnTo>
                <a:lnTo>
                  <a:pt x="101932" y="43341"/>
                </a:lnTo>
                <a:lnTo>
                  <a:pt x="101932" y="43341"/>
                </a:lnTo>
                <a:lnTo>
                  <a:pt x="101932" y="42751"/>
                </a:lnTo>
                <a:lnTo>
                  <a:pt x="101932" y="42751"/>
                </a:lnTo>
                <a:lnTo>
                  <a:pt x="102337" y="42751"/>
                </a:lnTo>
                <a:lnTo>
                  <a:pt x="102337" y="42751"/>
                </a:lnTo>
                <a:lnTo>
                  <a:pt x="102337" y="42751"/>
                </a:lnTo>
                <a:lnTo>
                  <a:pt x="102606" y="42751"/>
                </a:lnTo>
                <a:lnTo>
                  <a:pt x="102606" y="42751"/>
                </a:lnTo>
                <a:lnTo>
                  <a:pt x="102606" y="42751"/>
                </a:lnTo>
                <a:lnTo>
                  <a:pt x="102606" y="42751"/>
                </a:lnTo>
                <a:lnTo>
                  <a:pt x="102876" y="42751"/>
                </a:lnTo>
                <a:lnTo>
                  <a:pt x="102876" y="42751"/>
                </a:lnTo>
                <a:lnTo>
                  <a:pt x="102876" y="42751"/>
                </a:lnTo>
                <a:lnTo>
                  <a:pt x="103146" y="42751"/>
                </a:lnTo>
                <a:lnTo>
                  <a:pt x="103146" y="42751"/>
                </a:lnTo>
                <a:lnTo>
                  <a:pt x="103146" y="42751"/>
                </a:lnTo>
                <a:lnTo>
                  <a:pt x="103146" y="43341"/>
                </a:lnTo>
                <a:lnTo>
                  <a:pt x="103146" y="43341"/>
                </a:lnTo>
                <a:lnTo>
                  <a:pt x="103146" y="43341"/>
                </a:lnTo>
                <a:lnTo>
                  <a:pt x="103146" y="43341"/>
                </a:lnTo>
                <a:lnTo>
                  <a:pt x="103415" y="43341"/>
                </a:lnTo>
                <a:lnTo>
                  <a:pt x="103415" y="43341"/>
                </a:lnTo>
                <a:lnTo>
                  <a:pt x="103415" y="43341"/>
                </a:lnTo>
                <a:lnTo>
                  <a:pt x="103415" y="43341"/>
                </a:lnTo>
                <a:lnTo>
                  <a:pt x="103415" y="44226"/>
                </a:lnTo>
                <a:lnTo>
                  <a:pt x="103820" y="44226"/>
                </a:lnTo>
                <a:lnTo>
                  <a:pt x="103820" y="44226"/>
                </a:lnTo>
                <a:lnTo>
                  <a:pt x="103820" y="44226"/>
                </a:lnTo>
                <a:lnTo>
                  <a:pt x="103820" y="44226"/>
                </a:lnTo>
                <a:lnTo>
                  <a:pt x="103820" y="44226"/>
                </a:lnTo>
                <a:lnTo>
                  <a:pt x="103415" y="44226"/>
                </a:lnTo>
                <a:lnTo>
                  <a:pt x="103415" y="44226"/>
                </a:lnTo>
                <a:lnTo>
                  <a:pt x="103415" y="44815"/>
                </a:lnTo>
                <a:lnTo>
                  <a:pt x="103415" y="44815"/>
                </a:lnTo>
                <a:lnTo>
                  <a:pt x="103415" y="44815"/>
                </a:lnTo>
                <a:lnTo>
                  <a:pt x="103146" y="44815"/>
                </a:lnTo>
                <a:lnTo>
                  <a:pt x="103146" y="44815"/>
                </a:lnTo>
                <a:lnTo>
                  <a:pt x="103146" y="44815"/>
                </a:lnTo>
                <a:lnTo>
                  <a:pt x="103146" y="44815"/>
                </a:lnTo>
                <a:lnTo>
                  <a:pt x="103146" y="44815"/>
                </a:lnTo>
                <a:lnTo>
                  <a:pt x="103146" y="45405"/>
                </a:lnTo>
                <a:lnTo>
                  <a:pt x="103146" y="45405"/>
                </a:lnTo>
                <a:lnTo>
                  <a:pt x="103146" y="45405"/>
                </a:lnTo>
                <a:lnTo>
                  <a:pt x="103415" y="45405"/>
                </a:lnTo>
                <a:lnTo>
                  <a:pt x="103415" y="45405"/>
                </a:lnTo>
                <a:lnTo>
                  <a:pt x="103415" y="45405"/>
                </a:lnTo>
                <a:lnTo>
                  <a:pt x="103415" y="45405"/>
                </a:lnTo>
                <a:lnTo>
                  <a:pt x="103415" y="45405"/>
                </a:lnTo>
                <a:lnTo>
                  <a:pt x="103820" y="45405"/>
                </a:lnTo>
                <a:lnTo>
                  <a:pt x="103820" y="45405"/>
                </a:lnTo>
                <a:lnTo>
                  <a:pt x="103820" y="45405"/>
                </a:lnTo>
                <a:lnTo>
                  <a:pt x="103820" y="45405"/>
                </a:lnTo>
                <a:lnTo>
                  <a:pt x="103820" y="44815"/>
                </a:lnTo>
                <a:lnTo>
                  <a:pt x="104089" y="44815"/>
                </a:lnTo>
                <a:lnTo>
                  <a:pt x="104089" y="44815"/>
                </a:lnTo>
                <a:lnTo>
                  <a:pt x="104089" y="44815"/>
                </a:lnTo>
                <a:lnTo>
                  <a:pt x="104089" y="44815"/>
                </a:lnTo>
                <a:lnTo>
                  <a:pt x="104089" y="44815"/>
                </a:lnTo>
                <a:lnTo>
                  <a:pt x="104359" y="44815"/>
                </a:lnTo>
                <a:lnTo>
                  <a:pt x="104359" y="44815"/>
                </a:lnTo>
                <a:lnTo>
                  <a:pt x="104359" y="44815"/>
                </a:lnTo>
                <a:lnTo>
                  <a:pt x="104359" y="44815"/>
                </a:lnTo>
                <a:lnTo>
                  <a:pt x="104359" y="44815"/>
                </a:lnTo>
                <a:lnTo>
                  <a:pt x="104629" y="44815"/>
                </a:lnTo>
                <a:lnTo>
                  <a:pt x="104629" y="45405"/>
                </a:lnTo>
                <a:lnTo>
                  <a:pt x="104629" y="45405"/>
                </a:lnTo>
                <a:lnTo>
                  <a:pt x="104629" y="45405"/>
                </a:lnTo>
                <a:lnTo>
                  <a:pt x="104629" y="45405"/>
                </a:lnTo>
                <a:lnTo>
                  <a:pt x="104629" y="45405"/>
                </a:lnTo>
                <a:lnTo>
                  <a:pt x="104898" y="45405"/>
                </a:lnTo>
                <a:lnTo>
                  <a:pt x="104898" y="45405"/>
                </a:lnTo>
                <a:lnTo>
                  <a:pt x="104898" y="44815"/>
                </a:lnTo>
                <a:lnTo>
                  <a:pt x="104898" y="44815"/>
                </a:lnTo>
                <a:lnTo>
                  <a:pt x="104898" y="44815"/>
                </a:lnTo>
                <a:lnTo>
                  <a:pt x="105303" y="44815"/>
                </a:lnTo>
                <a:lnTo>
                  <a:pt x="105303" y="44815"/>
                </a:lnTo>
                <a:lnTo>
                  <a:pt x="105303" y="44815"/>
                </a:lnTo>
                <a:lnTo>
                  <a:pt x="105303" y="44815"/>
                </a:lnTo>
                <a:lnTo>
                  <a:pt x="105303" y="44815"/>
                </a:lnTo>
                <a:lnTo>
                  <a:pt x="105573" y="44815"/>
                </a:lnTo>
                <a:lnTo>
                  <a:pt x="105573" y="44815"/>
                </a:lnTo>
                <a:lnTo>
                  <a:pt x="105573" y="44815"/>
                </a:lnTo>
                <a:lnTo>
                  <a:pt x="105573" y="44815"/>
                </a:lnTo>
                <a:lnTo>
                  <a:pt x="105573" y="45405"/>
                </a:lnTo>
                <a:lnTo>
                  <a:pt x="105842" y="45405"/>
                </a:lnTo>
                <a:lnTo>
                  <a:pt x="105842" y="45405"/>
                </a:lnTo>
                <a:lnTo>
                  <a:pt x="105842" y="45405"/>
                </a:lnTo>
                <a:lnTo>
                  <a:pt x="105842" y="45995"/>
                </a:lnTo>
                <a:lnTo>
                  <a:pt x="105573" y="45995"/>
                </a:lnTo>
                <a:lnTo>
                  <a:pt x="105573" y="45995"/>
                </a:lnTo>
                <a:lnTo>
                  <a:pt x="105573" y="45995"/>
                </a:lnTo>
                <a:lnTo>
                  <a:pt x="105303" y="45995"/>
                </a:lnTo>
                <a:lnTo>
                  <a:pt x="105303" y="45995"/>
                </a:lnTo>
                <a:lnTo>
                  <a:pt x="105303" y="45995"/>
                </a:lnTo>
                <a:lnTo>
                  <a:pt x="105303" y="45995"/>
                </a:lnTo>
                <a:lnTo>
                  <a:pt x="105303" y="45995"/>
                </a:lnTo>
                <a:lnTo>
                  <a:pt x="105303" y="45995"/>
                </a:lnTo>
                <a:lnTo>
                  <a:pt x="104898" y="45995"/>
                </a:lnTo>
                <a:lnTo>
                  <a:pt x="104898" y="45995"/>
                </a:lnTo>
                <a:lnTo>
                  <a:pt x="104898" y="46584"/>
                </a:lnTo>
                <a:lnTo>
                  <a:pt x="104898" y="46584"/>
                </a:lnTo>
                <a:lnTo>
                  <a:pt x="104898" y="46584"/>
                </a:lnTo>
                <a:lnTo>
                  <a:pt x="104898" y="46584"/>
                </a:lnTo>
                <a:lnTo>
                  <a:pt x="104629" y="46584"/>
                </a:lnTo>
                <a:lnTo>
                  <a:pt x="104629" y="46584"/>
                </a:lnTo>
                <a:lnTo>
                  <a:pt x="104629" y="46584"/>
                </a:lnTo>
                <a:lnTo>
                  <a:pt x="104629" y="46584"/>
                </a:lnTo>
                <a:lnTo>
                  <a:pt x="104359" y="46584"/>
                </a:lnTo>
                <a:lnTo>
                  <a:pt x="104359" y="47469"/>
                </a:lnTo>
                <a:lnTo>
                  <a:pt x="104359" y="47469"/>
                </a:lnTo>
                <a:lnTo>
                  <a:pt x="104359" y="47469"/>
                </a:lnTo>
                <a:lnTo>
                  <a:pt x="104359" y="47469"/>
                </a:lnTo>
                <a:lnTo>
                  <a:pt x="104359" y="47469"/>
                </a:lnTo>
                <a:lnTo>
                  <a:pt x="104089" y="47469"/>
                </a:lnTo>
                <a:lnTo>
                  <a:pt x="104089" y="47469"/>
                </a:lnTo>
                <a:lnTo>
                  <a:pt x="104089" y="47469"/>
                </a:lnTo>
                <a:lnTo>
                  <a:pt x="104089" y="47469"/>
                </a:lnTo>
                <a:lnTo>
                  <a:pt x="103820" y="47469"/>
                </a:lnTo>
                <a:lnTo>
                  <a:pt x="103820" y="47469"/>
                </a:lnTo>
                <a:lnTo>
                  <a:pt x="103820" y="47469"/>
                </a:lnTo>
                <a:lnTo>
                  <a:pt x="103415" y="47469"/>
                </a:lnTo>
                <a:lnTo>
                  <a:pt x="103415" y="47469"/>
                </a:lnTo>
                <a:lnTo>
                  <a:pt x="103415" y="47469"/>
                </a:lnTo>
                <a:lnTo>
                  <a:pt x="103415" y="47469"/>
                </a:lnTo>
                <a:lnTo>
                  <a:pt x="103415" y="47469"/>
                </a:lnTo>
                <a:lnTo>
                  <a:pt x="103146" y="47469"/>
                </a:lnTo>
                <a:lnTo>
                  <a:pt x="103146" y="47469"/>
                </a:lnTo>
                <a:lnTo>
                  <a:pt x="103146" y="47469"/>
                </a:lnTo>
                <a:lnTo>
                  <a:pt x="103146" y="47469"/>
                </a:lnTo>
                <a:lnTo>
                  <a:pt x="102876" y="47469"/>
                </a:lnTo>
                <a:lnTo>
                  <a:pt x="102876" y="47469"/>
                </a:lnTo>
                <a:lnTo>
                  <a:pt x="102876" y="47469"/>
                </a:lnTo>
                <a:lnTo>
                  <a:pt x="102876" y="47469"/>
                </a:lnTo>
                <a:lnTo>
                  <a:pt x="102876" y="48058"/>
                </a:lnTo>
                <a:lnTo>
                  <a:pt x="102876" y="48058"/>
                </a:lnTo>
                <a:lnTo>
                  <a:pt x="102606" y="48058"/>
                </a:lnTo>
                <a:lnTo>
                  <a:pt x="102606" y="48058"/>
                </a:lnTo>
                <a:lnTo>
                  <a:pt x="102606" y="48058"/>
                </a:lnTo>
                <a:lnTo>
                  <a:pt x="102606" y="48058"/>
                </a:lnTo>
                <a:lnTo>
                  <a:pt x="102337" y="48058"/>
                </a:lnTo>
                <a:lnTo>
                  <a:pt x="102337" y="48058"/>
                </a:lnTo>
                <a:lnTo>
                  <a:pt x="102337" y="48058"/>
                </a:lnTo>
                <a:lnTo>
                  <a:pt x="101932" y="48058"/>
                </a:lnTo>
                <a:lnTo>
                  <a:pt x="101932" y="48058"/>
                </a:lnTo>
                <a:lnTo>
                  <a:pt x="101932" y="48058"/>
                </a:lnTo>
                <a:lnTo>
                  <a:pt x="101932" y="48058"/>
                </a:lnTo>
                <a:lnTo>
                  <a:pt x="101662" y="48058"/>
                </a:lnTo>
                <a:lnTo>
                  <a:pt x="101662" y="48058"/>
                </a:lnTo>
                <a:lnTo>
                  <a:pt x="101662" y="48058"/>
                </a:lnTo>
                <a:lnTo>
                  <a:pt x="101662" y="48058"/>
                </a:lnTo>
                <a:lnTo>
                  <a:pt x="101662" y="48058"/>
                </a:lnTo>
                <a:lnTo>
                  <a:pt x="101662" y="48058"/>
                </a:lnTo>
                <a:lnTo>
                  <a:pt x="101662" y="48058"/>
                </a:lnTo>
                <a:lnTo>
                  <a:pt x="101393" y="48058"/>
                </a:lnTo>
                <a:lnTo>
                  <a:pt x="101393" y="48058"/>
                </a:lnTo>
                <a:lnTo>
                  <a:pt x="101393" y="48058"/>
                </a:lnTo>
                <a:lnTo>
                  <a:pt x="101123" y="48058"/>
                </a:lnTo>
                <a:lnTo>
                  <a:pt x="101123" y="48058"/>
                </a:lnTo>
                <a:lnTo>
                  <a:pt x="101123" y="48058"/>
                </a:lnTo>
                <a:lnTo>
                  <a:pt x="101123" y="48058"/>
                </a:lnTo>
                <a:lnTo>
                  <a:pt x="101123" y="48058"/>
                </a:lnTo>
                <a:lnTo>
                  <a:pt x="101123" y="48058"/>
                </a:lnTo>
                <a:lnTo>
                  <a:pt x="100853" y="48058"/>
                </a:lnTo>
                <a:lnTo>
                  <a:pt x="100853" y="48058"/>
                </a:lnTo>
                <a:lnTo>
                  <a:pt x="100853" y="48058"/>
                </a:lnTo>
                <a:lnTo>
                  <a:pt x="100853" y="48058"/>
                </a:lnTo>
                <a:lnTo>
                  <a:pt x="100449" y="48058"/>
                </a:lnTo>
                <a:lnTo>
                  <a:pt x="100449" y="48058"/>
                </a:lnTo>
                <a:lnTo>
                  <a:pt x="100449" y="48058"/>
                </a:lnTo>
                <a:lnTo>
                  <a:pt x="100449" y="48058"/>
                </a:lnTo>
                <a:lnTo>
                  <a:pt x="100179" y="48058"/>
                </a:lnTo>
                <a:lnTo>
                  <a:pt x="100179" y="48058"/>
                </a:lnTo>
                <a:lnTo>
                  <a:pt x="100179" y="48058"/>
                </a:lnTo>
                <a:lnTo>
                  <a:pt x="100179" y="48058"/>
                </a:lnTo>
                <a:lnTo>
                  <a:pt x="99910" y="48058"/>
                </a:lnTo>
                <a:lnTo>
                  <a:pt x="99910" y="48058"/>
                </a:lnTo>
                <a:lnTo>
                  <a:pt x="99910" y="48058"/>
                </a:lnTo>
                <a:lnTo>
                  <a:pt x="99910" y="47469"/>
                </a:lnTo>
                <a:lnTo>
                  <a:pt x="99910" y="47469"/>
                </a:lnTo>
                <a:lnTo>
                  <a:pt x="99640" y="47469"/>
                </a:lnTo>
                <a:lnTo>
                  <a:pt x="99640" y="47469"/>
                </a:lnTo>
                <a:lnTo>
                  <a:pt x="99640" y="47469"/>
                </a:lnTo>
                <a:lnTo>
                  <a:pt x="99370" y="47469"/>
                </a:lnTo>
                <a:lnTo>
                  <a:pt x="99370" y="47469"/>
                </a:lnTo>
                <a:lnTo>
                  <a:pt x="99370" y="47469"/>
                </a:lnTo>
                <a:lnTo>
                  <a:pt x="99370" y="47469"/>
                </a:lnTo>
                <a:lnTo>
                  <a:pt x="99370" y="47469"/>
                </a:lnTo>
                <a:lnTo>
                  <a:pt x="98966" y="47469"/>
                </a:lnTo>
                <a:lnTo>
                  <a:pt x="98966" y="47469"/>
                </a:lnTo>
                <a:lnTo>
                  <a:pt x="98966" y="47469"/>
                </a:lnTo>
                <a:lnTo>
                  <a:pt x="98966" y="47469"/>
                </a:lnTo>
                <a:lnTo>
                  <a:pt x="98966" y="48058"/>
                </a:lnTo>
                <a:lnTo>
                  <a:pt x="98966" y="48058"/>
                </a:lnTo>
                <a:lnTo>
                  <a:pt x="98966" y="48058"/>
                </a:lnTo>
                <a:lnTo>
                  <a:pt x="98696" y="48058"/>
                </a:lnTo>
                <a:lnTo>
                  <a:pt x="98696" y="48058"/>
                </a:lnTo>
                <a:lnTo>
                  <a:pt x="98966" y="48058"/>
                </a:lnTo>
                <a:lnTo>
                  <a:pt x="98966" y="48058"/>
                </a:lnTo>
                <a:lnTo>
                  <a:pt x="98966" y="48058"/>
                </a:lnTo>
                <a:lnTo>
                  <a:pt x="98966" y="48058"/>
                </a:lnTo>
                <a:lnTo>
                  <a:pt x="99370" y="48058"/>
                </a:lnTo>
                <a:lnTo>
                  <a:pt x="99370" y="48058"/>
                </a:lnTo>
                <a:lnTo>
                  <a:pt x="99370" y="48058"/>
                </a:lnTo>
                <a:lnTo>
                  <a:pt x="99370" y="48648"/>
                </a:lnTo>
                <a:lnTo>
                  <a:pt x="99370" y="48648"/>
                </a:lnTo>
                <a:lnTo>
                  <a:pt x="99370" y="48058"/>
                </a:lnTo>
                <a:lnTo>
                  <a:pt x="99370" y="48058"/>
                </a:lnTo>
                <a:lnTo>
                  <a:pt x="99370" y="48058"/>
                </a:lnTo>
                <a:lnTo>
                  <a:pt x="99640" y="48058"/>
                </a:lnTo>
                <a:lnTo>
                  <a:pt x="99640" y="48058"/>
                </a:lnTo>
                <a:lnTo>
                  <a:pt x="99640" y="48058"/>
                </a:lnTo>
                <a:lnTo>
                  <a:pt x="99640" y="48058"/>
                </a:lnTo>
                <a:lnTo>
                  <a:pt x="99910" y="48058"/>
                </a:lnTo>
                <a:lnTo>
                  <a:pt x="99910" y="48058"/>
                </a:lnTo>
                <a:lnTo>
                  <a:pt x="99910" y="48058"/>
                </a:lnTo>
                <a:lnTo>
                  <a:pt x="99910" y="48058"/>
                </a:lnTo>
                <a:lnTo>
                  <a:pt x="99910" y="48058"/>
                </a:lnTo>
                <a:lnTo>
                  <a:pt x="100179" y="48058"/>
                </a:lnTo>
                <a:lnTo>
                  <a:pt x="100179" y="48058"/>
                </a:lnTo>
                <a:lnTo>
                  <a:pt x="100179" y="48058"/>
                </a:lnTo>
                <a:lnTo>
                  <a:pt x="100179" y="48058"/>
                </a:lnTo>
                <a:lnTo>
                  <a:pt x="100449" y="48058"/>
                </a:lnTo>
                <a:lnTo>
                  <a:pt x="100449" y="48058"/>
                </a:lnTo>
                <a:lnTo>
                  <a:pt x="100449" y="48058"/>
                </a:lnTo>
                <a:lnTo>
                  <a:pt x="100449" y="48058"/>
                </a:lnTo>
                <a:lnTo>
                  <a:pt x="100853" y="48058"/>
                </a:lnTo>
                <a:lnTo>
                  <a:pt x="100853" y="48058"/>
                </a:lnTo>
                <a:lnTo>
                  <a:pt x="100853" y="48058"/>
                </a:lnTo>
                <a:lnTo>
                  <a:pt x="100853" y="48058"/>
                </a:lnTo>
                <a:lnTo>
                  <a:pt x="100853" y="48058"/>
                </a:lnTo>
                <a:lnTo>
                  <a:pt x="101123" y="48058"/>
                </a:lnTo>
                <a:lnTo>
                  <a:pt x="101123" y="48058"/>
                </a:lnTo>
                <a:lnTo>
                  <a:pt x="101123" y="48058"/>
                </a:lnTo>
                <a:lnTo>
                  <a:pt x="101123" y="48648"/>
                </a:lnTo>
                <a:lnTo>
                  <a:pt x="101123" y="48648"/>
                </a:lnTo>
                <a:lnTo>
                  <a:pt x="101123" y="48648"/>
                </a:lnTo>
                <a:lnTo>
                  <a:pt x="101393" y="48648"/>
                </a:lnTo>
                <a:lnTo>
                  <a:pt x="101393" y="48648"/>
                </a:lnTo>
                <a:lnTo>
                  <a:pt x="101393" y="48648"/>
                </a:lnTo>
                <a:lnTo>
                  <a:pt x="101393" y="48648"/>
                </a:lnTo>
                <a:lnTo>
                  <a:pt x="101662" y="48648"/>
                </a:lnTo>
                <a:lnTo>
                  <a:pt x="101662" y="48648"/>
                </a:lnTo>
                <a:lnTo>
                  <a:pt x="101662" y="48648"/>
                </a:lnTo>
                <a:lnTo>
                  <a:pt x="101662" y="48648"/>
                </a:lnTo>
                <a:lnTo>
                  <a:pt x="101932" y="48648"/>
                </a:lnTo>
                <a:lnTo>
                  <a:pt x="101932" y="48648"/>
                </a:lnTo>
                <a:lnTo>
                  <a:pt x="101932" y="48648"/>
                </a:lnTo>
                <a:lnTo>
                  <a:pt x="101932" y="48648"/>
                </a:lnTo>
                <a:lnTo>
                  <a:pt x="102337" y="48648"/>
                </a:lnTo>
                <a:lnTo>
                  <a:pt x="102337" y="48648"/>
                </a:lnTo>
                <a:lnTo>
                  <a:pt x="102337" y="48648"/>
                </a:lnTo>
                <a:lnTo>
                  <a:pt x="102606" y="48648"/>
                </a:lnTo>
                <a:lnTo>
                  <a:pt x="102606" y="48648"/>
                </a:lnTo>
                <a:lnTo>
                  <a:pt x="102606" y="48648"/>
                </a:lnTo>
                <a:lnTo>
                  <a:pt x="102606" y="48648"/>
                </a:lnTo>
                <a:lnTo>
                  <a:pt x="102606" y="48648"/>
                </a:lnTo>
                <a:lnTo>
                  <a:pt x="102876" y="48648"/>
                </a:lnTo>
                <a:lnTo>
                  <a:pt x="102876" y="48648"/>
                </a:lnTo>
                <a:lnTo>
                  <a:pt x="102876" y="48648"/>
                </a:lnTo>
                <a:lnTo>
                  <a:pt x="103146" y="48648"/>
                </a:lnTo>
                <a:lnTo>
                  <a:pt x="103146" y="48648"/>
                </a:lnTo>
                <a:lnTo>
                  <a:pt x="103146" y="48648"/>
                </a:lnTo>
                <a:lnTo>
                  <a:pt x="103146" y="48648"/>
                </a:lnTo>
                <a:lnTo>
                  <a:pt x="103146" y="48648"/>
                </a:lnTo>
                <a:lnTo>
                  <a:pt x="103146" y="48648"/>
                </a:lnTo>
                <a:lnTo>
                  <a:pt x="103146" y="48648"/>
                </a:lnTo>
                <a:lnTo>
                  <a:pt x="102876" y="48648"/>
                </a:lnTo>
                <a:lnTo>
                  <a:pt x="102876" y="48648"/>
                </a:lnTo>
                <a:lnTo>
                  <a:pt x="102876" y="48648"/>
                </a:lnTo>
                <a:lnTo>
                  <a:pt x="102606" y="48648"/>
                </a:lnTo>
                <a:lnTo>
                  <a:pt x="102606" y="49238"/>
                </a:lnTo>
                <a:lnTo>
                  <a:pt x="102606" y="49238"/>
                </a:lnTo>
                <a:lnTo>
                  <a:pt x="102606" y="49238"/>
                </a:lnTo>
                <a:lnTo>
                  <a:pt x="102606" y="49238"/>
                </a:lnTo>
                <a:lnTo>
                  <a:pt x="102606" y="49238"/>
                </a:lnTo>
                <a:lnTo>
                  <a:pt x="102606" y="49238"/>
                </a:lnTo>
                <a:lnTo>
                  <a:pt x="102337" y="49238"/>
                </a:lnTo>
                <a:lnTo>
                  <a:pt x="102337" y="49828"/>
                </a:lnTo>
                <a:lnTo>
                  <a:pt x="102337" y="49828"/>
                </a:lnTo>
                <a:lnTo>
                  <a:pt x="102337" y="49828"/>
                </a:lnTo>
                <a:lnTo>
                  <a:pt x="102337" y="49828"/>
                </a:lnTo>
                <a:lnTo>
                  <a:pt x="102337" y="49828"/>
                </a:lnTo>
                <a:lnTo>
                  <a:pt x="102337" y="49828"/>
                </a:lnTo>
                <a:lnTo>
                  <a:pt x="102337" y="50712"/>
                </a:lnTo>
                <a:lnTo>
                  <a:pt x="102337" y="50712"/>
                </a:lnTo>
                <a:lnTo>
                  <a:pt x="102337" y="50712"/>
                </a:lnTo>
                <a:lnTo>
                  <a:pt x="102606" y="50712"/>
                </a:lnTo>
                <a:lnTo>
                  <a:pt x="102606" y="50712"/>
                </a:lnTo>
                <a:lnTo>
                  <a:pt x="102606" y="51302"/>
                </a:lnTo>
                <a:lnTo>
                  <a:pt x="102337" y="51302"/>
                </a:lnTo>
                <a:lnTo>
                  <a:pt x="102337" y="51302"/>
                </a:lnTo>
                <a:lnTo>
                  <a:pt x="102337" y="51302"/>
                </a:lnTo>
                <a:lnTo>
                  <a:pt x="102337" y="51302"/>
                </a:lnTo>
                <a:lnTo>
                  <a:pt x="101932" y="51302"/>
                </a:lnTo>
                <a:lnTo>
                  <a:pt x="101932" y="51302"/>
                </a:lnTo>
                <a:lnTo>
                  <a:pt x="101932" y="51302"/>
                </a:lnTo>
                <a:lnTo>
                  <a:pt x="101932" y="51302"/>
                </a:lnTo>
                <a:lnTo>
                  <a:pt x="101662" y="51302"/>
                </a:lnTo>
                <a:lnTo>
                  <a:pt x="101662" y="51302"/>
                </a:lnTo>
                <a:lnTo>
                  <a:pt x="101662" y="51302"/>
                </a:lnTo>
                <a:lnTo>
                  <a:pt x="101662" y="51302"/>
                </a:lnTo>
                <a:lnTo>
                  <a:pt x="101393" y="51302"/>
                </a:lnTo>
                <a:lnTo>
                  <a:pt x="101393" y="51302"/>
                </a:lnTo>
                <a:lnTo>
                  <a:pt x="101393" y="51302"/>
                </a:lnTo>
                <a:lnTo>
                  <a:pt x="101123" y="51302"/>
                </a:lnTo>
                <a:lnTo>
                  <a:pt x="101123" y="51302"/>
                </a:lnTo>
                <a:lnTo>
                  <a:pt x="101123" y="51302"/>
                </a:lnTo>
                <a:lnTo>
                  <a:pt x="101123" y="51302"/>
                </a:lnTo>
                <a:lnTo>
                  <a:pt x="100853" y="51302"/>
                </a:lnTo>
                <a:lnTo>
                  <a:pt x="100853" y="51302"/>
                </a:lnTo>
                <a:lnTo>
                  <a:pt x="100853" y="51302"/>
                </a:lnTo>
                <a:lnTo>
                  <a:pt x="100853" y="51302"/>
                </a:lnTo>
                <a:lnTo>
                  <a:pt x="100449" y="51302"/>
                </a:lnTo>
                <a:lnTo>
                  <a:pt x="100449" y="51302"/>
                </a:lnTo>
                <a:lnTo>
                  <a:pt x="100449" y="51302"/>
                </a:lnTo>
                <a:lnTo>
                  <a:pt x="100449" y="51302"/>
                </a:lnTo>
                <a:lnTo>
                  <a:pt x="100179" y="51302"/>
                </a:lnTo>
                <a:lnTo>
                  <a:pt x="100179" y="51302"/>
                </a:lnTo>
                <a:lnTo>
                  <a:pt x="100179" y="51302"/>
                </a:lnTo>
                <a:lnTo>
                  <a:pt x="100179" y="51302"/>
                </a:lnTo>
                <a:lnTo>
                  <a:pt x="100179" y="51302"/>
                </a:lnTo>
                <a:lnTo>
                  <a:pt x="100179" y="51302"/>
                </a:lnTo>
                <a:lnTo>
                  <a:pt x="99910" y="51302"/>
                </a:lnTo>
                <a:lnTo>
                  <a:pt x="99910" y="51302"/>
                </a:lnTo>
                <a:lnTo>
                  <a:pt x="99910" y="51891"/>
                </a:lnTo>
                <a:lnTo>
                  <a:pt x="99910" y="51891"/>
                </a:lnTo>
                <a:lnTo>
                  <a:pt x="99910" y="51891"/>
                </a:lnTo>
                <a:lnTo>
                  <a:pt x="99640" y="51891"/>
                </a:lnTo>
                <a:lnTo>
                  <a:pt x="99640" y="51891"/>
                </a:lnTo>
                <a:lnTo>
                  <a:pt x="99640" y="51891"/>
                </a:lnTo>
                <a:lnTo>
                  <a:pt x="99370" y="51891"/>
                </a:lnTo>
                <a:lnTo>
                  <a:pt x="99370" y="51891"/>
                </a:lnTo>
                <a:lnTo>
                  <a:pt x="99370" y="51891"/>
                </a:lnTo>
                <a:lnTo>
                  <a:pt x="99370" y="51891"/>
                </a:lnTo>
                <a:lnTo>
                  <a:pt x="99370" y="51891"/>
                </a:lnTo>
                <a:lnTo>
                  <a:pt x="98966" y="51891"/>
                </a:lnTo>
                <a:lnTo>
                  <a:pt x="98966" y="51891"/>
                </a:lnTo>
                <a:lnTo>
                  <a:pt x="98966" y="51891"/>
                </a:lnTo>
                <a:lnTo>
                  <a:pt x="98966" y="51891"/>
                </a:lnTo>
                <a:lnTo>
                  <a:pt x="98966" y="51891"/>
                </a:lnTo>
                <a:lnTo>
                  <a:pt x="98966" y="52481"/>
                </a:lnTo>
                <a:lnTo>
                  <a:pt x="98696" y="52481"/>
                </a:lnTo>
                <a:lnTo>
                  <a:pt x="98696" y="52481"/>
                </a:lnTo>
                <a:lnTo>
                  <a:pt x="98696" y="52481"/>
                </a:lnTo>
                <a:lnTo>
                  <a:pt x="98696" y="51891"/>
                </a:lnTo>
                <a:lnTo>
                  <a:pt x="98426" y="51891"/>
                </a:lnTo>
                <a:lnTo>
                  <a:pt x="98426" y="51891"/>
                </a:lnTo>
                <a:lnTo>
                  <a:pt x="98426" y="51891"/>
                </a:lnTo>
                <a:lnTo>
                  <a:pt x="98426" y="51891"/>
                </a:lnTo>
                <a:lnTo>
                  <a:pt x="98157" y="51891"/>
                </a:lnTo>
                <a:lnTo>
                  <a:pt x="98157" y="51891"/>
                </a:lnTo>
                <a:lnTo>
                  <a:pt x="98157" y="51891"/>
                </a:lnTo>
                <a:lnTo>
                  <a:pt x="98157" y="51891"/>
                </a:lnTo>
                <a:lnTo>
                  <a:pt x="98157" y="51891"/>
                </a:lnTo>
                <a:lnTo>
                  <a:pt x="97887" y="51891"/>
                </a:lnTo>
                <a:lnTo>
                  <a:pt x="97887" y="51891"/>
                </a:lnTo>
                <a:lnTo>
                  <a:pt x="97887" y="51891"/>
                </a:lnTo>
                <a:lnTo>
                  <a:pt x="97483" y="51891"/>
                </a:lnTo>
                <a:lnTo>
                  <a:pt x="97483" y="51891"/>
                </a:lnTo>
                <a:lnTo>
                  <a:pt x="97483" y="51891"/>
                </a:lnTo>
                <a:lnTo>
                  <a:pt x="97483" y="51891"/>
                </a:lnTo>
                <a:lnTo>
                  <a:pt x="97213" y="51891"/>
                </a:lnTo>
                <a:lnTo>
                  <a:pt x="97213" y="51891"/>
                </a:lnTo>
                <a:lnTo>
                  <a:pt x="97213" y="51891"/>
                </a:lnTo>
                <a:lnTo>
                  <a:pt x="97213" y="51891"/>
                </a:lnTo>
                <a:lnTo>
                  <a:pt x="97213" y="51891"/>
                </a:lnTo>
                <a:lnTo>
                  <a:pt x="96943" y="51891"/>
                </a:lnTo>
                <a:lnTo>
                  <a:pt x="96943" y="51891"/>
                </a:lnTo>
                <a:lnTo>
                  <a:pt x="96943" y="51302"/>
                </a:lnTo>
                <a:lnTo>
                  <a:pt x="96943" y="51302"/>
                </a:lnTo>
                <a:lnTo>
                  <a:pt x="96674" y="51302"/>
                </a:lnTo>
                <a:lnTo>
                  <a:pt x="96674" y="51302"/>
                </a:lnTo>
                <a:lnTo>
                  <a:pt x="96674" y="51302"/>
                </a:lnTo>
                <a:lnTo>
                  <a:pt x="96674" y="51302"/>
                </a:lnTo>
                <a:lnTo>
                  <a:pt x="96674" y="51302"/>
                </a:lnTo>
                <a:lnTo>
                  <a:pt x="96404" y="51302"/>
                </a:lnTo>
                <a:lnTo>
                  <a:pt x="96404" y="51302"/>
                </a:lnTo>
                <a:lnTo>
                  <a:pt x="96404" y="51302"/>
                </a:lnTo>
                <a:lnTo>
                  <a:pt x="96404" y="51302"/>
                </a:lnTo>
                <a:lnTo>
                  <a:pt x="96404" y="51302"/>
                </a:lnTo>
                <a:lnTo>
                  <a:pt x="96000" y="51302"/>
                </a:lnTo>
                <a:lnTo>
                  <a:pt x="96000" y="51302"/>
                </a:lnTo>
                <a:lnTo>
                  <a:pt x="96000" y="51302"/>
                </a:lnTo>
                <a:lnTo>
                  <a:pt x="96000" y="50712"/>
                </a:lnTo>
                <a:lnTo>
                  <a:pt x="95730" y="50712"/>
                </a:lnTo>
                <a:lnTo>
                  <a:pt x="95730" y="50712"/>
                </a:lnTo>
                <a:lnTo>
                  <a:pt x="95730" y="50712"/>
                </a:lnTo>
                <a:lnTo>
                  <a:pt x="95730" y="50712"/>
                </a:lnTo>
                <a:lnTo>
                  <a:pt x="95730" y="50712"/>
                </a:lnTo>
                <a:lnTo>
                  <a:pt x="95460" y="50712"/>
                </a:lnTo>
                <a:lnTo>
                  <a:pt x="95460" y="50712"/>
                </a:lnTo>
                <a:lnTo>
                  <a:pt x="95460" y="50712"/>
                </a:lnTo>
                <a:lnTo>
                  <a:pt x="95460" y="50712"/>
                </a:lnTo>
                <a:lnTo>
                  <a:pt x="95460" y="50712"/>
                </a:lnTo>
                <a:lnTo>
                  <a:pt x="95191" y="50712"/>
                </a:lnTo>
                <a:lnTo>
                  <a:pt x="95191" y="49828"/>
                </a:lnTo>
                <a:lnTo>
                  <a:pt x="95191" y="49828"/>
                </a:lnTo>
                <a:lnTo>
                  <a:pt x="95191" y="49828"/>
                </a:lnTo>
                <a:lnTo>
                  <a:pt x="95191" y="49828"/>
                </a:lnTo>
                <a:lnTo>
                  <a:pt x="95191" y="49828"/>
                </a:lnTo>
                <a:lnTo>
                  <a:pt x="95191" y="49238"/>
                </a:lnTo>
                <a:lnTo>
                  <a:pt x="95460" y="49238"/>
                </a:lnTo>
                <a:lnTo>
                  <a:pt x="95460" y="49238"/>
                </a:lnTo>
                <a:lnTo>
                  <a:pt x="95191" y="49238"/>
                </a:lnTo>
                <a:lnTo>
                  <a:pt x="95191" y="49238"/>
                </a:lnTo>
                <a:lnTo>
                  <a:pt x="95191" y="49238"/>
                </a:lnTo>
                <a:lnTo>
                  <a:pt x="94921" y="49238"/>
                </a:lnTo>
                <a:lnTo>
                  <a:pt x="94921" y="49238"/>
                </a:lnTo>
                <a:lnTo>
                  <a:pt x="94921" y="49238"/>
                </a:lnTo>
                <a:lnTo>
                  <a:pt x="94921" y="49238"/>
                </a:lnTo>
                <a:lnTo>
                  <a:pt x="94921" y="49238"/>
                </a:lnTo>
                <a:lnTo>
                  <a:pt x="94516" y="49238"/>
                </a:lnTo>
                <a:lnTo>
                  <a:pt x="94516" y="49828"/>
                </a:lnTo>
                <a:lnTo>
                  <a:pt x="94516" y="49828"/>
                </a:lnTo>
                <a:lnTo>
                  <a:pt x="94516" y="49828"/>
                </a:lnTo>
                <a:lnTo>
                  <a:pt x="94516" y="49828"/>
                </a:lnTo>
                <a:lnTo>
                  <a:pt x="94516" y="49828"/>
                </a:lnTo>
                <a:lnTo>
                  <a:pt x="94516" y="49828"/>
                </a:lnTo>
                <a:lnTo>
                  <a:pt x="94516" y="50712"/>
                </a:lnTo>
                <a:lnTo>
                  <a:pt x="94516" y="50712"/>
                </a:lnTo>
                <a:lnTo>
                  <a:pt x="94516" y="50712"/>
                </a:lnTo>
                <a:lnTo>
                  <a:pt x="94516" y="50712"/>
                </a:lnTo>
                <a:lnTo>
                  <a:pt x="94516" y="50712"/>
                </a:lnTo>
                <a:lnTo>
                  <a:pt x="94516" y="50712"/>
                </a:lnTo>
                <a:lnTo>
                  <a:pt x="94247" y="50712"/>
                </a:lnTo>
                <a:lnTo>
                  <a:pt x="94247" y="50712"/>
                </a:lnTo>
                <a:lnTo>
                  <a:pt x="94247" y="50712"/>
                </a:lnTo>
                <a:lnTo>
                  <a:pt x="93977" y="50712"/>
                </a:lnTo>
                <a:lnTo>
                  <a:pt x="93977" y="50712"/>
                </a:lnTo>
                <a:lnTo>
                  <a:pt x="93977" y="50712"/>
                </a:lnTo>
                <a:lnTo>
                  <a:pt x="93977" y="51302"/>
                </a:lnTo>
                <a:lnTo>
                  <a:pt x="93977" y="51302"/>
                </a:lnTo>
                <a:lnTo>
                  <a:pt x="94247" y="51302"/>
                </a:lnTo>
                <a:lnTo>
                  <a:pt x="94247" y="51302"/>
                </a:lnTo>
                <a:lnTo>
                  <a:pt x="94247" y="51302"/>
                </a:lnTo>
                <a:lnTo>
                  <a:pt x="94516" y="51302"/>
                </a:lnTo>
                <a:lnTo>
                  <a:pt x="94516" y="51302"/>
                </a:lnTo>
                <a:lnTo>
                  <a:pt x="94516" y="51302"/>
                </a:lnTo>
                <a:lnTo>
                  <a:pt x="94516" y="51302"/>
                </a:lnTo>
                <a:lnTo>
                  <a:pt x="94516" y="51302"/>
                </a:lnTo>
                <a:lnTo>
                  <a:pt x="94921" y="51302"/>
                </a:lnTo>
                <a:lnTo>
                  <a:pt x="94921" y="51302"/>
                </a:lnTo>
                <a:lnTo>
                  <a:pt x="94921" y="51302"/>
                </a:lnTo>
                <a:lnTo>
                  <a:pt x="94921" y="51302"/>
                </a:lnTo>
                <a:lnTo>
                  <a:pt x="95191" y="51302"/>
                </a:lnTo>
                <a:lnTo>
                  <a:pt x="95191" y="51302"/>
                </a:lnTo>
                <a:lnTo>
                  <a:pt x="95191" y="51302"/>
                </a:lnTo>
                <a:lnTo>
                  <a:pt x="95460" y="51302"/>
                </a:lnTo>
                <a:lnTo>
                  <a:pt x="95460" y="51302"/>
                </a:lnTo>
                <a:lnTo>
                  <a:pt x="95460" y="51302"/>
                </a:lnTo>
                <a:lnTo>
                  <a:pt x="95460" y="51302"/>
                </a:lnTo>
                <a:lnTo>
                  <a:pt x="95460" y="51302"/>
                </a:lnTo>
                <a:lnTo>
                  <a:pt x="95730" y="51302"/>
                </a:lnTo>
                <a:lnTo>
                  <a:pt x="95730" y="51302"/>
                </a:lnTo>
                <a:lnTo>
                  <a:pt x="95730" y="51302"/>
                </a:lnTo>
                <a:lnTo>
                  <a:pt x="95730" y="51302"/>
                </a:lnTo>
                <a:lnTo>
                  <a:pt x="96000" y="51302"/>
                </a:lnTo>
                <a:lnTo>
                  <a:pt x="96000" y="51302"/>
                </a:lnTo>
                <a:lnTo>
                  <a:pt x="96000" y="51302"/>
                </a:lnTo>
                <a:lnTo>
                  <a:pt x="96000" y="51891"/>
                </a:lnTo>
                <a:lnTo>
                  <a:pt x="96404" y="51891"/>
                </a:lnTo>
                <a:lnTo>
                  <a:pt x="96404" y="51891"/>
                </a:lnTo>
                <a:lnTo>
                  <a:pt x="96404" y="51891"/>
                </a:lnTo>
                <a:lnTo>
                  <a:pt x="96404" y="51891"/>
                </a:lnTo>
                <a:lnTo>
                  <a:pt x="96674" y="51891"/>
                </a:lnTo>
                <a:lnTo>
                  <a:pt x="96674" y="51891"/>
                </a:lnTo>
                <a:lnTo>
                  <a:pt x="96674" y="51891"/>
                </a:lnTo>
                <a:lnTo>
                  <a:pt x="96674" y="51891"/>
                </a:lnTo>
                <a:lnTo>
                  <a:pt x="96674" y="51891"/>
                </a:lnTo>
                <a:lnTo>
                  <a:pt x="96943" y="51891"/>
                </a:lnTo>
                <a:lnTo>
                  <a:pt x="96943" y="51891"/>
                </a:lnTo>
                <a:lnTo>
                  <a:pt x="96943" y="51891"/>
                </a:lnTo>
                <a:lnTo>
                  <a:pt x="96943" y="51891"/>
                </a:lnTo>
                <a:lnTo>
                  <a:pt x="97213" y="51891"/>
                </a:lnTo>
                <a:lnTo>
                  <a:pt x="97213" y="51891"/>
                </a:lnTo>
                <a:lnTo>
                  <a:pt x="97213" y="52481"/>
                </a:lnTo>
                <a:lnTo>
                  <a:pt x="97213" y="52481"/>
                </a:lnTo>
                <a:lnTo>
                  <a:pt x="97213" y="52481"/>
                </a:lnTo>
                <a:lnTo>
                  <a:pt x="97213" y="52481"/>
                </a:lnTo>
                <a:lnTo>
                  <a:pt x="97483" y="52481"/>
                </a:lnTo>
                <a:lnTo>
                  <a:pt x="97483" y="52481"/>
                </a:lnTo>
                <a:lnTo>
                  <a:pt x="97483" y="52481"/>
                </a:lnTo>
                <a:lnTo>
                  <a:pt x="97483" y="52481"/>
                </a:lnTo>
                <a:lnTo>
                  <a:pt x="97483" y="52481"/>
                </a:lnTo>
                <a:lnTo>
                  <a:pt x="97483" y="52481"/>
                </a:lnTo>
                <a:lnTo>
                  <a:pt x="97483" y="52481"/>
                </a:lnTo>
                <a:lnTo>
                  <a:pt x="97483" y="53071"/>
                </a:lnTo>
                <a:lnTo>
                  <a:pt x="97483" y="53071"/>
                </a:lnTo>
                <a:lnTo>
                  <a:pt x="97213" y="53071"/>
                </a:lnTo>
                <a:lnTo>
                  <a:pt x="97213" y="53071"/>
                </a:lnTo>
                <a:lnTo>
                  <a:pt x="97483" y="53071"/>
                </a:lnTo>
                <a:lnTo>
                  <a:pt x="97483" y="53071"/>
                </a:lnTo>
                <a:lnTo>
                  <a:pt x="97483" y="53071"/>
                </a:lnTo>
                <a:lnTo>
                  <a:pt x="97483" y="53071"/>
                </a:lnTo>
                <a:lnTo>
                  <a:pt x="97887" y="53071"/>
                </a:lnTo>
                <a:lnTo>
                  <a:pt x="97887" y="53071"/>
                </a:lnTo>
                <a:lnTo>
                  <a:pt x="97887" y="53071"/>
                </a:lnTo>
                <a:lnTo>
                  <a:pt x="97887" y="53071"/>
                </a:lnTo>
                <a:lnTo>
                  <a:pt x="97887" y="52481"/>
                </a:lnTo>
                <a:lnTo>
                  <a:pt x="98157" y="52481"/>
                </a:lnTo>
                <a:lnTo>
                  <a:pt x="98157" y="53071"/>
                </a:lnTo>
                <a:lnTo>
                  <a:pt x="98157" y="53071"/>
                </a:lnTo>
                <a:lnTo>
                  <a:pt x="98157" y="53071"/>
                </a:lnTo>
                <a:lnTo>
                  <a:pt x="98157" y="53071"/>
                </a:lnTo>
                <a:lnTo>
                  <a:pt x="98157" y="52481"/>
                </a:lnTo>
                <a:lnTo>
                  <a:pt x="98157" y="52481"/>
                </a:lnTo>
                <a:lnTo>
                  <a:pt x="98157" y="52481"/>
                </a:lnTo>
                <a:lnTo>
                  <a:pt x="98426" y="52481"/>
                </a:lnTo>
                <a:lnTo>
                  <a:pt x="98426" y="53071"/>
                </a:lnTo>
                <a:lnTo>
                  <a:pt x="98426" y="53071"/>
                </a:lnTo>
                <a:lnTo>
                  <a:pt x="98426" y="53071"/>
                </a:lnTo>
                <a:lnTo>
                  <a:pt x="98426" y="53071"/>
                </a:lnTo>
                <a:lnTo>
                  <a:pt x="98426" y="53071"/>
                </a:lnTo>
                <a:lnTo>
                  <a:pt x="98426" y="53071"/>
                </a:lnTo>
                <a:lnTo>
                  <a:pt x="98696" y="53071"/>
                </a:lnTo>
                <a:lnTo>
                  <a:pt x="98696" y="53071"/>
                </a:lnTo>
                <a:lnTo>
                  <a:pt x="98696" y="53071"/>
                </a:lnTo>
                <a:lnTo>
                  <a:pt x="98966" y="53071"/>
                </a:lnTo>
                <a:lnTo>
                  <a:pt x="98966" y="53071"/>
                </a:lnTo>
                <a:lnTo>
                  <a:pt x="98966" y="53955"/>
                </a:lnTo>
                <a:lnTo>
                  <a:pt x="98966" y="53955"/>
                </a:lnTo>
                <a:lnTo>
                  <a:pt x="98966" y="53955"/>
                </a:lnTo>
                <a:lnTo>
                  <a:pt x="99370" y="53955"/>
                </a:lnTo>
                <a:lnTo>
                  <a:pt x="99370" y="53955"/>
                </a:lnTo>
                <a:lnTo>
                  <a:pt x="99370" y="53955"/>
                </a:lnTo>
                <a:lnTo>
                  <a:pt x="99370" y="53955"/>
                </a:lnTo>
                <a:lnTo>
                  <a:pt x="99640" y="53955"/>
                </a:lnTo>
                <a:lnTo>
                  <a:pt x="99640" y="53955"/>
                </a:lnTo>
                <a:lnTo>
                  <a:pt x="99640" y="53955"/>
                </a:lnTo>
                <a:lnTo>
                  <a:pt x="99370" y="53955"/>
                </a:lnTo>
                <a:lnTo>
                  <a:pt x="99370" y="53955"/>
                </a:lnTo>
                <a:lnTo>
                  <a:pt x="99370" y="53955"/>
                </a:lnTo>
                <a:lnTo>
                  <a:pt x="99370" y="54545"/>
                </a:lnTo>
                <a:lnTo>
                  <a:pt x="99370" y="54545"/>
                </a:lnTo>
                <a:lnTo>
                  <a:pt x="99370" y="54545"/>
                </a:lnTo>
                <a:lnTo>
                  <a:pt x="99370" y="54545"/>
                </a:lnTo>
                <a:lnTo>
                  <a:pt x="99370" y="54545"/>
                </a:lnTo>
                <a:lnTo>
                  <a:pt x="99370" y="54545"/>
                </a:lnTo>
                <a:lnTo>
                  <a:pt x="99370" y="54545"/>
                </a:lnTo>
                <a:lnTo>
                  <a:pt x="99640" y="54545"/>
                </a:lnTo>
                <a:lnTo>
                  <a:pt x="99640" y="54545"/>
                </a:lnTo>
                <a:lnTo>
                  <a:pt x="99640" y="55135"/>
                </a:lnTo>
                <a:lnTo>
                  <a:pt x="99640" y="55135"/>
                </a:lnTo>
                <a:lnTo>
                  <a:pt x="99640" y="55135"/>
                </a:lnTo>
                <a:lnTo>
                  <a:pt x="99370" y="55135"/>
                </a:lnTo>
                <a:lnTo>
                  <a:pt x="99370" y="55135"/>
                </a:lnTo>
                <a:lnTo>
                  <a:pt x="99370" y="55135"/>
                </a:lnTo>
                <a:lnTo>
                  <a:pt x="99370" y="55135"/>
                </a:lnTo>
                <a:lnTo>
                  <a:pt x="98966" y="55135"/>
                </a:lnTo>
                <a:lnTo>
                  <a:pt x="98966" y="55135"/>
                </a:lnTo>
                <a:lnTo>
                  <a:pt x="98966" y="55135"/>
                </a:lnTo>
                <a:lnTo>
                  <a:pt x="98966" y="55135"/>
                </a:lnTo>
                <a:lnTo>
                  <a:pt x="98966" y="55135"/>
                </a:lnTo>
                <a:lnTo>
                  <a:pt x="98966" y="55135"/>
                </a:lnTo>
                <a:lnTo>
                  <a:pt x="98966" y="55135"/>
                </a:lnTo>
                <a:lnTo>
                  <a:pt x="98696" y="55135"/>
                </a:lnTo>
                <a:lnTo>
                  <a:pt x="98696" y="55135"/>
                </a:lnTo>
                <a:lnTo>
                  <a:pt x="98696" y="55135"/>
                </a:lnTo>
                <a:lnTo>
                  <a:pt x="98696" y="55135"/>
                </a:lnTo>
                <a:lnTo>
                  <a:pt x="98426" y="55135"/>
                </a:lnTo>
                <a:lnTo>
                  <a:pt x="98426" y="55135"/>
                </a:lnTo>
                <a:lnTo>
                  <a:pt x="98426" y="55135"/>
                </a:lnTo>
                <a:lnTo>
                  <a:pt x="98426" y="55135"/>
                </a:lnTo>
                <a:lnTo>
                  <a:pt x="98696" y="55135"/>
                </a:lnTo>
                <a:lnTo>
                  <a:pt x="98696" y="55135"/>
                </a:lnTo>
                <a:lnTo>
                  <a:pt x="98696" y="55135"/>
                </a:lnTo>
                <a:lnTo>
                  <a:pt x="98696" y="55135"/>
                </a:lnTo>
                <a:lnTo>
                  <a:pt x="98966" y="55135"/>
                </a:lnTo>
                <a:lnTo>
                  <a:pt x="98966" y="55135"/>
                </a:lnTo>
                <a:lnTo>
                  <a:pt x="98966" y="55724"/>
                </a:lnTo>
                <a:lnTo>
                  <a:pt x="98966" y="55724"/>
                </a:lnTo>
                <a:lnTo>
                  <a:pt x="98966" y="55724"/>
                </a:lnTo>
                <a:lnTo>
                  <a:pt x="99370" y="55724"/>
                </a:lnTo>
                <a:lnTo>
                  <a:pt x="99370" y="55724"/>
                </a:lnTo>
                <a:lnTo>
                  <a:pt x="99370" y="55724"/>
                </a:lnTo>
                <a:lnTo>
                  <a:pt x="99370" y="55724"/>
                </a:lnTo>
                <a:lnTo>
                  <a:pt x="99370" y="55724"/>
                </a:lnTo>
                <a:lnTo>
                  <a:pt x="99370" y="55724"/>
                </a:lnTo>
                <a:lnTo>
                  <a:pt x="99370" y="56314"/>
                </a:lnTo>
                <a:lnTo>
                  <a:pt x="99370" y="56314"/>
                </a:lnTo>
                <a:lnTo>
                  <a:pt x="99370" y="56314"/>
                </a:lnTo>
                <a:lnTo>
                  <a:pt x="99370" y="56314"/>
                </a:lnTo>
                <a:lnTo>
                  <a:pt x="99370" y="56314"/>
                </a:lnTo>
                <a:lnTo>
                  <a:pt x="98966" y="56314"/>
                </a:lnTo>
                <a:lnTo>
                  <a:pt x="98966" y="56314"/>
                </a:lnTo>
                <a:lnTo>
                  <a:pt x="98966" y="56314"/>
                </a:lnTo>
                <a:lnTo>
                  <a:pt x="98966" y="56314"/>
                </a:lnTo>
                <a:lnTo>
                  <a:pt x="98966" y="56314"/>
                </a:lnTo>
                <a:lnTo>
                  <a:pt x="98696" y="56314"/>
                </a:lnTo>
                <a:lnTo>
                  <a:pt x="98696" y="56314"/>
                </a:lnTo>
                <a:lnTo>
                  <a:pt x="98696" y="56314"/>
                </a:lnTo>
                <a:lnTo>
                  <a:pt x="98696" y="56314"/>
                </a:lnTo>
                <a:lnTo>
                  <a:pt x="98696" y="56314"/>
                </a:lnTo>
                <a:lnTo>
                  <a:pt x="98426" y="56314"/>
                </a:lnTo>
                <a:lnTo>
                  <a:pt x="98426" y="56314"/>
                </a:lnTo>
                <a:lnTo>
                  <a:pt x="98426" y="56314"/>
                </a:lnTo>
                <a:lnTo>
                  <a:pt x="98696" y="56314"/>
                </a:lnTo>
                <a:lnTo>
                  <a:pt x="98696" y="56314"/>
                </a:lnTo>
                <a:lnTo>
                  <a:pt x="98696" y="57199"/>
                </a:lnTo>
                <a:lnTo>
                  <a:pt x="98696" y="57199"/>
                </a:lnTo>
                <a:lnTo>
                  <a:pt x="98696" y="56314"/>
                </a:lnTo>
                <a:lnTo>
                  <a:pt x="98966" y="56314"/>
                </a:lnTo>
                <a:lnTo>
                  <a:pt x="98966" y="56314"/>
                </a:lnTo>
                <a:lnTo>
                  <a:pt x="98966" y="56314"/>
                </a:lnTo>
                <a:lnTo>
                  <a:pt x="98966" y="57199"/>
                </a:lnTo>
                <a:lnTo>
                  <a:pt x="98966" y="57199"/>
                </a:lnTo>
                <a:lnTo>
                  <a:pt x="99370" y="57199"/>
                </a:lnTo>
                <a:lnTo>
                  <a:pt x="99370" y="57199"/>
                </a:lnTo>
                <a:lnTo>
                  <a:pt x="99370" y="57199"/>
                </a:lnTo>
                <a:lnTo>
                  <a:pt x="99370" y="57199"/>
                </a:lnTo>
                <a:lnTo>
                  <a:pt x="98966" y="57199"/>
                </a:lnTo>
                <a:lnTo>
                  <a:pt x="98966" y="57199"/>
                </a:lnTo>
                <a:lnTo>
                  <a:pt x="98966" y="57788"/>
                </a:lnTo>
                <a:lnTo>
                  <a:pt x="98966" y="57788"/>
                </a:lnTo>
                <a:lnTo>
                  <a:pt x="98966" y="57788"/>
                </a:lnTo>
                <a:lnTo>
                  <a:pt x="98966" y="57788"/>
                </a:lnTo>
                <a:lnTo>
                  <a:pt x="98966" y="57788"/>
                </a:lnTo>
                <a:lnTo>
                  <a:pt x="98966" y="57788"/>
                </a:lnTo>
                <a:lnTo>
                  <a:pt x="98696" y="57788"/>
                </a:lnTo>
                <a:lnTo>
                  <a:pt x="98696" y="57788"/>
                </a:lnTo>
                <a:lnTo>
                  <a:pt x="98696" y="57788"/>
                </a:lnTo>
                <a:lnTo>
                  <a:pt x="98426" y="57788"/>
                </a:lnTo>
                <a:lnTo>
                  <a:pt x="98426" y="57788"/>
                </a:lnTo>
                <a:lnTo>
                  <a:pt x="98426" y="57788"/>
                </a:lnTo>
                <a:lnTo>
                  <a:pt x="98426" y="57788"/>
                </a:lnTo>
                <a:lnTo>
                  <a:pt x="98426" y="57788"/>
                </a:lnTo>
                <a:lnTo>
                  <a:pt x="98157" y="57788"/>
                </a:lnTo>
                <a:lnTo>
                  <a:pt x="98157" y="57788"/>
                </a:lnTo>
                <a:lnTo>
                  <a:pt x="98157" y="57788"/>
                </a:lnTo>
                <a:lnTo>
                  <a:pt x="98157" y="57788"/>
                </a:lnTo>
                <a:lnTo>
                  <a:pt x="98157" y="57788"/>
                </a:lnTo>
                <a:lnTo>
                  <a:pt x="97887" y="57788"/>
                </a:lnTo>
                <a:lnTo>
                  <a:pt x="97887" y="57788"/>
                </a:lnTo>
                <a:lnTo>
                  <a:pt x="97887" y="57788"/>
                </a:lnTo>
                <a:lnTo>
                  <a:pt x="97483" y="57788"/>
                </a:lnTo>
                <a:lnTo>
                  <a:pt x="97483" y="57199"/>
                </a:lnTo>
                <a:lnTo>
                  <a:pt x="97483" y="57199"/>
                </a:lnTo>
                <a:lnTo>
                  <a:pt x="97483" y="57199"/>
                </a:lnTo>
                <a:lnTo>
                  <a:pt x="97483" y="57199"/>
                </a:lnTo>
                <a:lnTo>
                  <a:pt x="97213" y="57199"/>
                </a:lnTo>
                <a:lnTo>
                  <a:pt x="97213" y="57199"/>
                </a:lnTo>
                <a:lnTo>
                  <a:pt x="97213" y="57199"/>
                </a:lnTo>
                <a:lnTo>
                  <a:pt x="97213" y="57199"/>
                </a:lnTo>
                <a:lnTo>
                  <a:pt x="97213" y="57199"/>
                </a:lnTo>
                <a:lnTo>
                  <a:pt x="97213" y="57199"/>
                </a:lnTo>
                <a:lnTo>
                  <a:pt x="96943" y="57199"/>
                </a:lnTo>
                <a:lnTo>
                  <a:pt x="96943" y="56314"/>
                </a:lnTo>
                <a:lnTo>
                  <a:pt x="96943" y="56314"/>
                </a:lnTo>
                <a:lnTo>
                  <a:pt x="96943" y="56314"/>
                </a:lnTo>
                <a:lnTo>
                  <a:pt x="96674" y="56314"/>
                </a:lnTo>
                <a:lnTo>
                  <a:pt x="96674" y="56314"/>
                </a:lnTo>
                <a:lnTo>
                  <a:pt x="96674" y="56314"/>
                </a:lnTo>
                <a:lnTo>
                  <a:pt x="96674" y="56314"/>
                </a:lnTo>
                <a:lnTo>
                  <a:pt x="96674" y="56314"/>
                </a:lnTo>
                <a:lnTo>
                  <a:pt x="96404" y="56314"/>
                </a:lnTo>
                <a:lnTo>
                  <a:pt x="96404" y="56314"/>
                </a:lnTo>
                <a:lnTo>
                  <a:pt x="96404" y="56314"/>
                </a:lnTo>
                <a:lnTo>
                  <a:pt x="96404" y="56314"/>
                </a:lnTo>
                <a:lnTo>
                  <a:pt x="96000" y="56314"/>
                </a:lnTo>
                <a:lnTo>
                  <a:pt x="96000" y="56314"/>
                </a:lnTo>
                <a:lnTo>
                  <a:pt x="96000" y="56314"/>
                </a:lnTo>
                <a:lnTo>
                  <a:pt x="96000" y="56314"/>
                </a:lnTo>
                <a:lnTo>
                  <a:pt x="95730" y="56314"/>
                </a:lnTo>
                <a:lnTo>
                  <a:pt x="95730" y="56314"/>
                </a:lnTo>
                <a:lnTo>
                  <a:pt x="95730" y="56314"/>
                </a:lnTo>
                <a:lnTo>
                  <a:pt x="95730" y="56314"/>
                </a:lnTo>
                <a:lnTo>
                  <a:pt x="95460" y="56314"/>
                </a:lnTo>
                <a:lnTo>
                  <a:pt x="95460" y="55724"/>
                </a:lnTo>
                <a:lnTo>
                  <a:pt x="95460" y="55724"/>
                </a:lnTo>
                <a:lnTo>
                  <a:pt x="95460" y="55724"/>
                </a:lnTo>
                <a:lnTo>
                  <a:pt x="95460" y="55724"/>
                </a:lnTo>
                <a:lnTo>
                  <a:pt x="95191" y="55724"/>
                </a:lnTo>
                <a:lnTo>
                  <a:pt x="95191" y="55724"/>
                </a:lnTo>
                <a:lnTo>
                  <a:pt x="95191" y="55724"/>
                </a:lnTo>
                <a:lnTo>
                  <a:pt x="95191" y="55724"/>
                </a:lnTo>
                <a:lnTo>
                  <a:pt x="94921" y="55724"/>
                </a:lnTo>
                <a:lnTo>
                  <a:pt x="94921" y="55724"/>
                </a:lnTo>
                <a:lnTo>
                  <a:pt x="94921" y="55724"/>
                </a:lnTo>
                <a:lnTo>
                  <a:pt x="94921" y="55135"/>
                </a:lnTo>
                <a:lnTo>
                  <a:pt x="94921" y="55135"/>
                </a:lnTo>
                <a:lnTo>
                  <a:pt x="94921" y="55135"/>
                </a:lnTo>
                <a:lnTo>
                  <a:pt x="94516" y="55135"/>
                </a:lnTo>
                <a:lnTo>
                  <a:pt x="94516" y="55135"/>
                </a:lnTo>
                <a:lnTo>
                  <a:pt x="94516" y="55135"/>
                </a:lnTo>
                <a:lnTo>
                  <a:pt x="94516" y="55135"/>
                </a:lnTo>
                <a:lnTo>
                  <a:pt x="94516" y="55135"/>
                </a:lnTo>
                <a:lnTo>
                  <a:pt x="94516" y="55135"/>
                </a:lnTo>
                <a:lnTo>
                  <a:pt x="94516" y="55135"/>
                </a:lnTo>
                <a:lnTo>
                  <a:pt x="94516" y="54545"/>
                </a:lnTo>
                <a:lnTo>
                  <a:pt x="94247" y="54545"/>
                </a:lnTo>
                <a:lnTo>
                  <a:pt x="94247" y="54545"/>
                </a:lnTo>
                <a:lnTo>
                  <a:pt x="94247" y="54545"/>
                </a:lnTo>
                <a:lnTo>
                  <a:pt x="94247" y="53955"/>
                </a:lnTo>
                <a:lnTo>
                  <a:pt x="94247" y="53955"/>
                </a:lnTo>
                <a:lnTo>
                  <a:pt x="94247" y="53955"/>
                </a:lnTo>
                <a:lnTo>
                  <a:pt x="94247" y="53955"/>
                </a:lnTo>
                <a:lnTo>
                  <a:pt x="94247" y="53955"/>
                </a:lnTo>
                <a:lnTo>
                  <a:pt x="94247" y="53071"/>
                </a:lnTo>
                <a:lnTo>
                  <a:pt x="93977" y="53071"/>
                </a:lnTo>
                <a:lnTo>
                  <a:pt x="93977" y="53071"/>
                </a:lnTo>
                <a:lnTo>
                  <a:pt x="93977" y="53071"/>
                </a:lnTo>
                <a:lnTo>
                  <a:pt x="93977" y="53071"/>
                </a:lnTo>
                <a:lnTo>
                  <a:pt x="93977" y="53071"/>
                </a:lnTo>
                <a:lnTo>
                  <a:pt x="93707" y="53071"/>
                </a:lnTo>
                <a:lnTo>
                  <a:pt x="93707" y="53071"/>
                </a:lnTo>
                <a:lnTo>
                  <a:pt x="93977" y="53071"/>
                </a:lnTo>
                <a:lnTo>
                  <a:pt x="93977" y="53955"/>
                </a:lnTo>
                <a:lnTo>
                  <a:pt x="93707" y="53955"/>
                </a:lnTo>
                <a:lnTo>
                  <a:pt x="93707" y="53955"/>
                </a:lnTo>
                <a:lnTo>
                  <a:pt x="93977" y="53955"/>
                </a:lnTo>
                <a:lnTo>
                  <a:pt x="93977" y="53955"/>
                </a:lnTo>
                <a:lnTo>
                  <a:pt x="93977" y="53955"/>
                </a:lnTo>
                <a:lnTo>
                  <a:pt x="93977" y="53955"/>
                </a:lnTo>
                <a:lnTo>
                  <a:pt x="93707" y="53955"/>
                </a:lnTo>
                <a:lnTo>
                  <a:pt x="93707" y="54545"/>
                </a:lnTo>
                <a:lnTo>
                  <a:pt x="93707" y="54545"/>
                </a:lnTo>
                <a:lnTo>
                  <a:pt x="93707" y="54545"/>
                </a:lnTo>
                <a:lnTo>
                  <a:pt x="93977" y="54545"/>
                </a:lnTo>
                <a:lnTo>
                  <a:pt x="93977" y="55135"/>
                </a:lnTo>
                <a:lnTo>
                  <a:pt x="93977" y="55135"/>
                </a:lnTo>
                <a:lnTo>
                  <a:pt x="93977" y="55135"/>
                </a:lnTo>
                <a:lnTo>
                  <a:pt x="93977" y="55135"/>
                </a:lnTo>
                <a:lnTo>
                  <a:pt x="93977" y="55135"/>
                </a:lnTo>
                <a:lnTo>
                  <a:pt x="93977" y="55135"/>
                </a:lnTo>
                <a:lnTo>
                  <a:pt x="93977" y="55135"/>
                </a:lnTo>
                <a:lnTo>
                  <a:pt x="93977" y="55135"/>
                </a:lnTo>
                <a:lnTo>
                  <a:pt x="93977" y="55135"/>
                </a:lnTo>
                <a:lnTo>
                  <a:pt x="94247" y="55135"/>
                </a:lnTo>
                <a:lnTo>
                  <a:pt x="94247" y="55135"/>
                </a:lnTo>
                <a:lnTo>
                  <a:pt x="94247" y="55724"/>
                </a:lnTo>
                <a:lnTo>
                  <a:pt x="94247" y="55724"/>
                </a:lnTo>
                <a:lnTo>
                  <a:pt x="94247" y="55724"/>
                </a:lnTo>
                <a:lnTo>
                  <a:pt x="94247" y="55724"/>
                </a:lnTo>
                <a:lnTo>
                  <a:pt x="94247" y="56314"/>
                </a:lnTo>
                <a:lnTo>
                  <a:pt x="94516" y="56314"/>
                </a:lnTo>
                <a:lnTo>
                  <a:pt x="94516" y="56314"/>
                </a:lnTo>
                <a:lnTo>
                  <a:pt x="94516" y="56314"/>
                </a:lnTo>
                <a:lnTo>
                  <a:pt x="94516" y="56314"/>
                </a:lnTo>
                <a:lnTo>
                  <a:pt x="94516" y="56314"/>
                </a:lnTo>
                <a:lnTo>
                  <a:pt x="94921" y="56314"/>
                </a:lnTo>
                <a:lnTo>
                  <a:pt x="94921" y="56314"/>
                </a:lnTo>
                <a:lnTo>
                  <a:pt x="94921" y="56314"/>
                </a:lnTo>
                <a:lnTo>
                  <a:pt x="94921" y="56314"/>
                </a:lnTo>
                <a:lnTo>
                  <a:pt x="94921" y="56314"/>
                </a:lnTo>
                <a:lnTo>
                  <a:pt x="95191" y="56314"/>
                </a:lnTo>
                <a:lnTo>
                  <a:pt x="95191" y="56314"/>
                </a:lnTo>
                <a:lnTo>
                  <a:pt x="95191" y="56314"/>
                </a:lnTo>
                <a:lnTo>
                  <a:pt x="95191" y="57199"/>
                </a:lnTo>
                <a:lnTo>
                  <a:pt x="95460" y="57199"/>
                </a:lnTo>
                <a:lnTo>
                  <a:pt x="95460" y="57199"/>
                </a:lnTo>
                <a:lnTo>
                  <a:pt x="95460" y="57199"/>
                </a:lnTo>
                <a:lnTo>
                  <a:pt x="95460" y="57199"/>
                </a:lnTo>
                <a:lnTo>
                  <a:pt x="95730" y="57199"/>
                </a:lnTo>
                <a:lnTo>
                  <a:pt x="95730" y="57199"/>
                </a:lnTo>
                <a:lnTo>
                  <a:pt x="95730" y="57199"/>
                </a:lnTo>
                <a:lnTo>
                  <a:pt x="95730" y="57199"/>
                </a:lnTo>
                <a:lnTo>
                  <a:pt x="95730" y="57199"/>
                </a:lnTo>
                <a:lnTo>
                  <a:pt x="96000" y="57199"/>
                </a:lnTo>
                <a:lnTo>
                  <a:pt x="96000" y="57199"/>
                </a:lnTo>
                <a:lnTo>
                  <a:pt x="96000" y="57199"/>
                </a:lnTo>
                <a:lnTo>
                  <a:pt x="96000" y="57788"/>
                </a:lnTo>
                <a:lnTo>
                  <a:pt x="96000" y="57788"/>
                </a:lnTo>
                <a:lnTo>
                  <a:pt x="96404" y="57788"/>
                </a:lnTo>
                <a:lnTo>
                  <a:pt x="96404" y="57788"/>
                </a:lnTo>
                <a:lnTo>
                  <a:pt x="96404" y="57788"/>
                </a:lnTo>
                <a:lnTo>
                  <a:pt x="96404" y="57788"/>
                </a:lnTo>
                <a:lnTo>
                  <a:pt x="96674" y="57788"/>
                </a:lnTo>
                <a:lnTo>
                  <a:pt x="96674" y="57788"/>
                </a:lnTo>
                <a:lnTo>
                  <a:pt x="96674" y="57788"/>
                </a:lnTo>
                <a:lnTo>
                  <a:pt x="96674" y="57788"/>
                </a:lnTo>
                <a:lnTo>
                  <a:pt x="96674" y="57788"/>
                </a:lnTo>
                <a:lnTo>
                  <a:pt x="96943" y="57788"/>
                </a:lnTo>
                <a:lnTo>
                  <a:pt x="96943" y="57788"/>
                </a:lnTo>
                <a:lnTo>
                  <a:pt x="96943" y="57788"/>
                </a:lnTo>
                <a:lnTo>
                  <a:pt x="96943" y="57788"/>
                </a:lnTo>
                <a:lnTo>
                  <a:pt x="97213" y="57788"/>
                </a:lnTo>
                <a:lnTo>
                  <a:pt x="97213" y="57788"/>
                </a:lnTo>
                <a:lnTo>
                  <a:pt x="97213" y="58378"/>
                </a:lnTo>
                <a:lnTo>
                  <a:pt x="97213" y="58378"/>
                </a:lnTo>
                <a:lnTo>
                  <a:pt x="97213" y="58378"/>
                </a:lnTo>
                <a:lnTo>
                  <a:pt x="97483" y="58378"/>
                </a:lnTo>
                <a:lnTo>
                  <a:pt x="97483" y="58378"/>
                </a:lnTo>
                <a:lnTo>
                  <a:pt x="97483" y="58378"/>
                </a:lnTo>
                <a:lnTo>
                  <a:pt x="97483" y="58378"/>
                </a:lnTo>
                <a:lnTo>
                  <a:pt x="97483" y="58378"/>
                </a:lnTo>
                <a:lnTo>
                  <a:pt x="97887" y="58378"/>
                </a:lnTo>
                <a:lnTo>
                  <a:pt x="97887" y="58378"/>
                </a:lnTo>
                <a:lnTo>
                  <a:pt x="97887" y="58378"/>
                </a:lnTo>
                <a:lnTo>
                  <a:pt x="97887" y="58378"/>
                </a:lnTo>
                <a:lnTo>
                  <a:pt x="98157" y="58378"/>
                </a:lnTo>
                <a:lnTo>
                  <a:pt x="98157" y="58378"/>
                </a:lnTo>
                <a:lnTo>
                  <a:pt x="98157" y="58378"/>
                </a:lnTo>
                <a:lnTo>
                  <a:pt x="98157" y="58378"/>
                </a:lnTo>
                <a:lnTo>
                  <a:pt x="98426" y="58378"/>
                </a:lnTo>
                <a:lnTo>
                  <a:pt x="98426" y="58968"/>
                </a:lnTo>
                <a:lnTo>
                  <a:pt x="98426" y="58968"/>
                </a:lnTo>
                <a:lnTo>
                  <a:pt x="98426" y="58968"/>
                </a:lnTo>
                <a:lnTo>
                  <a:pt x="98426" y="58968"/>
                </a:lnTo>
                <a:lnTo>
                  <a:pt x="98157" y="58968"/>
                </a:lnTo>
                <a:lnTo>
                  <a:pt x="98157" y="58968"/>
                </a:lnTo>
                <a:lnTo>
                  <a:pt x="98157" y="58968"/>
                </a:lnTo>
                <a:lnTo>
                  <a:pt x="98157" y="58968"/>
                </a:lnTo>
                <a:lnTo>
                  <a:pt x="98157" y="58968"/>
                </a:lnTo>
                <a:lnTo>
                  <a:pt x="97887" y="58968"/>
                </a:lnTo>
                <a:lnTo>
                  <a:pt x="97887" y="59557"/>
                </a:lnTo>
                <a:lnTo>
                  <a:pt x="97887" y="59557"/>
                </a:lnTo>
                <a:lnTo>
                  <a:pt x="97887" y="59557"/>
                </a:lnTo>
                <a:lnTo>
                  <a:pt x="97887" y="59557"/>
                </a:lnTo>
                <a:lnTo>
                  <a:pt x="98157" y="59557"/>
                </a:lnTo>
                <a:lnTo>
                  <a:pt x="98157" y="59557"/>
                </a:lnTo>
                <a:lnTo>
                  <a:pt x="98157" y="59557"/>
                </a:lnTo>
                <a:lnTo>
                  <a:pt x="98157" y="59557"/>
                </a:lnTo>
                <a:lnTo>
                  <a:pt x="98157" y="59557"/>
                </a:lnTo>
                <a:lnTo>
                  <a:pt x="98426" y="59557"/>
                </a:lnTo>
                <a:lnTo>
                  <a:pt x="98426" y="59557"/>
                </a:lnTo>
                <a:lnTo>
                  <a:pt x="98426" y="59557"/>
                </a:lnTo>
                <a:lnTo>
                  <a:pt x="98426" y="59557"/>
                </a:lnTo>
                <a:lnTo>
                  <a:pt x="98426" y="59557"/>
                </a:lnTo>
                <a:lnTo>
                  <a:pt x="98426" y="59557"/>
                </a:lnTo>
                <a:lnTo>
                  <a:pt x="98696" y="59557"/>
                </a:lnTo>
                <a:lnTo>
                  <a:pt x="98696" y="59557"/>
                </a:lnTo>
                <a:lnTo>
                  <a:pt x="98696" y="59557"/>
                </a:lnTo>
                <a:lnTo>
                  <a:pt x="98696" y="59557"/>
                </a:lnTo>
                <a:lnTo>
                  <a:pt x="98696" y="59557"/>
                </a:lnTo>
                <a:lnTo>
                  <a:pt x="98966" y="59557"/>
                </a:lnTo>
                <a:lnTo>
                  <a:pt x="98966" y="59557"/>
                </a:lnTo>
                <a:lnTo>
                  <a:pt x="98966" y="59557"/>
                </a:lnTo>
                <a:lnTo>
                  <a:pt x="98966" y="59557"/>
                </a:lnTo>
                <a:lnTo>
                  <a:pt x="98966" y="59557"/>
                </a:lnTo>
                <a:lnTo>
                  <a:pt x="99370" y="59557"/>
                </a:lnTo>
                <a:lnTo>
                  <a:pt x="99370" y="59557"/>
                </a:lnTo>
                <a:lnTo>
                  <a:pt x="99370" y="59557"/>
                </a:lnTo>
                <a:lnTo>
                  <a:pt x="99370" y="59557"/>
                </a:lnTo>
                <a:lnTo>
                  <a:pt x="99640" y="59557"/>
                </a:lnTo>
                <a:lnTo>
                  <a:pt x="99640" y="59557"/>
                </a:lnTo>
                <a:lnTo>
                  <a:pt x="99370" y="59557"/>
                </a:lnTo>
                <a:lnTo>
                  <a:pt x="99370" y="60442"/>
                </a:lnTo>
                <a:lnTo>
                  <a:pt x="99370" y="60442"/>
                </a:lnTo>
                <a:lnTo>
                  <a:pt x="99370" y="60442"/>
                </a:lnTo>
                <a:lnTo>
                  <a:pt x="99370" y="60442"/>
                </a:lnTo>
                <a:lnTo>
                  <a:pt x="99370" y="60442"/>
                </a:lnTo>
                <a:lnTo>
                  <a:pt x="98966" y="60442"/>
                </a:lnTo>
                <a:lnTo>
                  <a:pt x="98966" y="60442"/>
                </a:lnTo>
                <a:lnTo>
                  <a:pt x="98966" y="60442"/>
                </a:lnTo>
                <a:lnTo>
                  <a:pt x="98966" y="60442"/>
                </a:lnTo>
                <a:lnTo>
                  <a:pt x="98966" y="60442"/>
                </a:lnTo>
                <a:lnTo>
                  <a:pt x="98696" y="60442"/>
                </a:lnTo>
                <a:lnTo>
                  <a:pt x="98696" y="60442"/>
                </a:lnTo>
                <a:lnTo>
                  <a:pt x="98696" y="61031"/>
                </a:lnTo>
                <a:lnTo>
                  <a:pt x="98696" y="61031"/>
                </a:lnTo>
                <a:lnTo>
                  <a:pt x="98426" y="61031"/>
                </a:lnTo>
                <a:lnTo>
                  <a:pt x="98426" y="61031"/>
                </a:lnTo>
                <a:lnTo>
                  <a:pt x="98426" y="61031"/>
                </a:lnTo>
                <a:lnTo>
                  <a:pt x="98426" y="61031"/>
                </a:lnTo>
                <a:lnTo>
                  <a:pt x="98426" y="61031"/>
                </a:lnTo>
                <a:lnTo>
                  <a:pt x="98157" y="61031"/>
                </a:lnTo>
                <a:lnTo>
                  <a:pt x="98157" y="61031"/>
                </a:lnTo>
                <a:lnTo>
                  <a:pt x="98426" y="61031"/>
                </a:lnTo>
                <a:lnTo>
                  <a:pt x="98426" y="61621"/>
                </a:lnTo>
                <a:lnTo>
                  <a:pt x="98426" y="61621"/>
                </a:lnTo>
                <a:lnTo>
                  <a:pt x="98426" y="61621"/>
                </a:lnTo>
                <a:lnTo>
                  <a:pt x="98426" y="61621"/>
                </a:lnTo>
                <a:lnTo>
                  <a:pt x="98426" y="61621"/>
                </a:lnTo>
                <a:lnTo>
                  <a:pt x="98426" y="61621"/>
                </a:lnTo>
                <a:lnTo>
                  <a:pt x="98426" y="61621"/>
                </a:lnTo>
                <a:lnTo>
                  <a:pt x="98426" y="61621"/>
                </a:lnTo>
                <a:lnTo>
                  <a:pt x="98426" y="61621"/>
                </a:lnTo>
                <a:lnTo>
                  <a:pt x="98696" y="61621"/>
                </a:lnTo>
                <a:lnTo>
                  <a:pt x="98696" y="61621"/>
                </a:lnTo>
                <a:lnTo>
                  <a:pt x="98696" y="61031"/>
                </a:lnTo>
                <a:lnTo>
                  <a:pt x="98696" y="61031"/>
                </a:lnTo>
                <a:lnTo>
                  <a:pt x="98696" y="61031"/>
                </a:lnTo>
                <a:lnTo>
                  <a:pt x="98966" y="61031"/>
                </a:lnTo>
                <a:lnTo>
                  <a:pt x="98966" y="61031"/>
                </a:lnTo>
                <a:lnTo>
                  <a:pt x="98966" y="61031"/>
                </a:lnTo>
                <a:lnTo>
                  <a:pt x="98966" y="61031"/>
                </a:lnTo>
                <a:lnTo>
                  <a:pt x="98966" y="61031"/>
                </a:lnTo>
                <a:lnTo>
                  <a:pt x="99370" y="61031"/>
                </a:lnTo>
                <a:lnTo>
                  <a:pt x="99370" y="61031"/>
                </a:lnTo>
                <a:lnTo>
                  <a:pt x="99370" y="61031"/>
                </a:lnTo>
                <a:lnTo>
                  <a:pt x="99370" y="61031"/>
                </a:lnTo>
                <a:lnTo>
                  <a:pt x="99370" y="61031"/>
                </a:lnTo>
                <a:lnTo>
                  <a:pt x="99640" y="61031"/>
                </a:lnTo>
                <a:lnTo>
                  <a:pt x="99640" y="61031"/>
                </a:lnTo>
                <a:lnTo>
                  <a:pt x="99640" y="61031"/>
                </a:lnTo>
                <a:lnTo>
                  <a:pt x="99910" y="61031"/>
                </a:lnTo>
                <a:lnTo>
                  <a:pt x="99910" y="60442"/>
                </a:lnTo>
                <a:lnTo>
                  <a:pt x="99910" y="60442"/>
                </a:lnTo>
                <a:lnTo>
                  <a:pt x="99910" y="60442"/>
                </a:lnTo>
                <a:lnTo>
                  <a:pt x="99910" y="60442"/>
                </a:lnTo>
                <a:lnTo>
                  <a:pt x="99910" y="61031"/>
                </a:lnTo>
                <a:lnTo>
                  <a:pt x="99910" y="61031"/>
                </a:lnTo>
                <a:lnTo>
                  <a:pt x="99910" y="61031"/>
                </a:lnTo>
                <a:lnTo>
                  <a:pt x="99910" y="61031"/>
                </a:lnTo>
                <a:lnTo>
                  <a:pt x="99910" y="61031"/>
                </a:lnTo>
                <a:lnTo>
                  <a:pt x="99910" y="61621"/>
                </a:lnTo>
                <a:lnTo>
                  <a:pt x="99910" y="61621"/>
                </a:lnTo>
                <a:lnTo>
                  <a:pt x="99910" y="61621"/>
                </a:lnTo>
                <a:lnTo>
                  <a:pt x="99910" y="61621"/>
                </a:lnTo>
                <a:lnTo>
                  <a:pt x="99910" y="61621"/>
                </a:lnTo>
                <a:lnTo>
                  <a:pt x="100179" y="61621"/>
                </a:lnTo>
                <a:lnTo>
                  <a:pt x="100179" y="61621"/>
                </a:lnTo>
                <a:lnTo>
                  <a:pt x="99910" y="61621"/>
                </a:lnTo>
                <a:lnTo>
                  <a:pt x="99910" y="62211"/>
                </a:lnTo>
                <a:lnTo>
                  <a:pt x="99910" y="62211"/>
                </a:lnTo>
                <a:lnTo>
                  <a:pt x="99910" y="62211"/>
                </a:lnTo>
                <a:lnTo>
                  <a:pt x="99910" y="62211"/>
                </a:lnTo>
                <a:lnTo>
                  <a:pt x="99910" y="62211"/>
                </a:lnTo>
                <a:lnTo>
                  <a:pt x="99910" y="62211"/>
                </a:lnTo>
                <a:lnTo>
                  <a:pt x="99910" y="62800"/>
                </a:lnTo>
                <a:lnTo>
                  <a:pt x="99910" y="62800"/>
                </a:lnTo>
                <a:lnTo>
                  <a:pt x="99910" y="62800"/>
                </a:lnTo>
                <a:lnTo>
                  <a:pt x="99910" y="62800"/>
                </a:lnTo>
                <a:lnTo>
                  <a:pt x="99910" y="62800"/>
                </a:lnTo>
                <a:lnTo>
                  <a:pt x="99910" y="63685"/>
                </a:lnTo>
                <a:lnTo>
                  <a:pt x="99910" y="63685"/>
                </a:lnTo>
                <a:lnTo>
                  <a:pt x="100179" y="63685"/>
                </a:lnTo>
                <a:lnTo>
                  <a:pt x="100179" y="63685"/>
                </a:lnTo>
                <a:lnTo>
                  <a:pt x="100179" y="63685"/>
                </a:lnTo>
                <a:lnTo>
                  <a:pt x="99910" y="63685"/>
                </a:lnTo>
                <a:lnTo>
                  <a:pt x="99910" y="64275"/>
                </a:lnTo>
                <a:lnTo>
                  <a:pt x="100179" y="64275"/>
                </a:lnTo>
                <a:lnTo>
                  <a:pt x="100179" y="64275"/>
                </a:lnTo>
                <a:lnTo>
                  <a:pt x="99910" y="64275"/>
                </a:lnTo>
                <a:lnTo>
                  <a:pt x="99910" y="64275"/>
                </a:lnTo>
                <a:lnTo>
                  <a:pt x="99910" y="64864"/>
                </a:lnTo>
                <a:lnTo>
                  <a:pt x="100179" y="64864"/>
                </a:lnTo>
                <a:lnTo>
                  <a:pt x="100179" y="64864"/>
                </a:lnTo>
                <a:lnTo>
                  <a:pt x="100179" y="64864"/>
                </a:lnTo>
                <a:lnTo>
                  <a:pt x="100179" y="64864"/>
                </a:lnTo>
                <a:lnTo>
                  <a:pt x="100179" y="64864"/>
                </a:lnTo>
                <a:lnTo>
                  <a:pt x="100179" y="64864"/>
                </a:lnTo>
                <a:lnTo>
                  <a:pt x="100449" y="64864"/>
                </a:lnTo>
                <a:lnTo>
                  <a:pt x="100449" y="64864"/>
                </a:lnTo>
                <a:lnTo>
                  <a:pt x="100449" y="64864"/>
                </a:lnTo>
                <a:lnTo>
                  <a:pt x="100449" y="65454"/>
                </a:lnTo>
                <a:lnTo>
                  <a:pt x="100449" y="65454"/>
                </a:lnTo>
                <a:lnTo>
                  <a:pt x="100449" y="65454"/>
                </a:lnTo>
                <a:lnTo>
                  <a:pt x="100179" y="65454"/>
                </a:lnTo>
                <a:lnTo>
                  <a:pt x="100179" y="65454"/>
                </a:lnTo>
                <a:lnTo>
                  <a:pt x="100179" y="65454"/>
                </a:lnTo>
                <a:lnTo>
                  <a:pt x="100179" y="66044"/>
                </a:lnTo>
                <a:lnTo>
                  <a:pt x="100179" y="66044"/>
                </a:lnTo>
                <a:lnTo>
                  <a:pt x="100179" y="66044"/>
                </a:lnTo>
                <a:lnTo>
                  <a:pt x="100179" y="66044"/>
                </a:lnTo>
                <a:lnTo>
                  <a:pt x="100179" y="66044"/>
                </a:lnTo>
                <a:lnTo>
                  <a:pt x="99910" y="66044"/>
                </a:lnTo>
                <a:lnTo>
                  <a:pt x="99910" y="66044"/>
                </a:lnTo>
                <a:lnTo>
                  <a:pt x="99910" y="66044"/>
                </a:lnTo>
                <a:lnTo>
                  <a:pt x="99910" y="66044"/>
                </a:lnTo>
                <a:lnTo>
                  <a:pt x="99910" y="66044"/>
                </a:lnTo>
                <a:lnTo>
                  <a:pt x="99640" y="66044"/>
                </a:lnTo>
                <a:lnTo>
                  <a:pt x="99640" y="66044"/>
                </a:lnTo>
                <a:lnTo>
                  <a:pt x="99640" y="66044"/>
                </a:lnTo>
                <a:lnTo>
                  <a:pt x="99640" y="66928"/>
                </a:lnTo>
                <a:lnTo>
                  <a:pt x="99370" y="66928"/>
                </a:lnTo>
                <a:lnTo>
                  <a:pt x="99370" y="66928"/>
                </a:lnTo>
                <a:lnTo>
                  <a:pt x="99370" y="66928"/>
                </a:lnTo>
                <a:lnTo>
                  <a:pt x="99370" y="66928"/>
                </a:lnTo>
                <a:lnTo>
                  <a:pt x="99370" y="66044"/>
                </a:lnTo>
                <a:lnTo>
                  <a:pt x="99370" y="66044"/>
                </a:lnTo>
                <a:lnTo>
                  <a:pt x="98966" y="66044"/>
                </a:lnTo>
                <a:lnTo>
                  <a:pt x="98966" y="66044"/>
                </a:lnTo>
                <a:lnTo>
                  <a:pt x="98966" y="66044"/>
                </a:lnTo>
                <a:lnTo>
                  <a:pt x="98966" y="66044"/>
                </a:lnTo>
                <a:lnTo>
                  <a:pt x="98966" y="66044"/>
                </a:lnTo>
                <a:lnTo>
                  <a:pt x="98696" y="66044"/>
                </a:lnTo>
                <a:lnTo>
                  <a:pt x="98696" y="66044"/>
                </a:lnTo>
                <a:lnTo>
                  <a:pt x="98696" y="66044"/>
                </a:lnTo>
                <a:lnTo>
                  <a:pt x="98426" y="66044"/>
                </a:lnTo>
                <a:lnTo>
                  <a:pt x="98426" y="66044"/>
                </a:lnTo>
                <a:lnTo>
                  <a:pt x="98426" y="66044"/>
                </a:lnTo>
                <a:lnTo>
                  <a:pt x="98426" y="66044"/>
                </a:lnTo>
                <a:lnTo>
                  <a:pt x="98426" y="65454"/>
                </a:lnTo>
                <a:lnTo>
                  <a:pt x="98426" y="65454"/>
                </a:lnTo>
                <a:lnTo>
                  <a:pt x="98426" y="65454"/>
                </a:lnTo>
                <a:lnTo>
                  <a:pt x="98426" y="65454"/>
                </a:lnTo>
                <a:lnTo>
                  <a:pt x="98426" y="65454"/>
                </a:lnTo>
                <a:lnTo>
                  <a:pt x="98426" y="64864"/>
                </a:lnTo>
                <a:lnTo>
                  <a:pt x="98426" y="64864"/>
                </a:lnTo>
                <a:lnTo>
                  <a:pt x="98426" y="64864"/>
                </a:lnTo>
                <a:lnTo>
                  <a:pt x="98426" y="64275"/>
                </a:lnTo>
                <a:lnTo>
                  <a:pt x="98157" y="64275"/>
                </a:lnTo>
                <a:lnTo>
                  <a:pt x="98157" y="64275"/>
                </a:lnTo>
                <a:lnTo>
                  <a:pt x="98157" y="64864"/>
                </a:lnTo>
                <a:lnTo>
                  <a:pt x="98157" y="64864"/>
                </a:lnTo>
                <a:lnTo>
                  <a:pt x="98157" y="64864"/>
                </a:lnTo>
                <a:lnTo>
                  <a:pt x="98157" y="64864"/>
                </a:lnTo>
                <a:lnTo>
                  <a:pt x="98157" y="64864"/>
                </a:lnTo>
                <a:lnTo>
                  <a:pt x="98157" y="65454"/>
                </a:lnTo>
                <a:lnTo>
                  <a:pt x="98157" y="65454"/>
                </a:lnTo>
                <a:lnTo>
                  <a:pt x="98157" y="65454"/>
                </a:lnTo>
                <a:lnTo>
                  <a:pt x="98157" y="65454"/>
                </a:lnTo>
                <a:lnTo>
                  <a:pt x="98157" y="65454"/>
                </a:lnTo>
                <a:lnTo>
                  <a:pt x="98157" y="66044"/>
                </a:lnTo>
                <a:lnTo>
                  <a:pt x="98157" y="66044"/>
                </a:lnTo>
                <a:lnTo>
                  <a:pt x="98157" y="66044"/>
                </a:lnTo>
                <a:lnTo>
                  <a:pt x="98157" y="66044"/>
                </a:lnTo>
                <a:lnTo>
                  <a:pt x="98157" y="66044"/>
                </a:lnTo>
                <a:lnTo>
                  <a:pt x="97887" y="66044"/>
                </a:lnTo>
                <a:lnTo>
                  <a:pt x="97887" y="66044"/>
                </a:lnTo>
                <a:lnTo>
                  <a:pt x="97887" y="66044"/>
                </a:lnTo>
                <a:lnTo>
                  <a:pt x="97483" y="66044"/>
                </a:lnTo>
                <a:lnTo>
                  <a:pt x="97483" y="66044"/>
                </a:lnTo>
                <a:lnTo>
                  <a:pt x="97483" y="66044"/>
                </a:lnTo>
                <a:lnTo>
                  <a:pt x="97483" y="66044"/>
                </a:lnTo>
                <a:lnTo>
                  <a:pt x="97213" y="66044"/>
                </a:lnTo>
                <a:lnTo>
                  <a:pt x="97213" y="66044"/>
                </a:lnTo>
                <a:lnTo>
                  <a:pt x="97213" y="66044"/>
                </a:lnTo>
                <a:lnTo>
                  <a:pt x="97213" y="66044"/>
                </a:lnTo>
                <a:lnTo>
                  <a:pt x="96943" y="66044"/>
                </a:lnTo>
                <a:lnTo>
                  <a:pt x="96943" y="66044"/>
                </a:lnTo>
                <a:lnTo>
                  <a:pt x="96943" y="66044"/>
                </a:lnTo>
                <a:lnTo>
                  <a:pt x="96674" y="66044"/>
                </a:lnTo>
                <a:lnTo>
                  <a:pt x="96674" y="66044"/>
                </a:lnTo>
                <a:lnTo>
                  <a:pt x="96674" y="66044"/>
                </a:lnTo>
                <a:lnTo>
                  <a:pt x="96674" y="66044"/>
                </a:lnTo>
                <a:lnTo>
                  <a:pt x="96674" y="66044"/>
                </a:lnTo>
                <a:lnTo>
                  <a:pt x="96404" y="66044"/>
                </a:lnTo>
                <a:lnTo>
                  <a:pt x="96404" y="66044"/>
                </a:lnTo>
                <a:lnTo>
                  <a:pt x="96404" y="66044"/>
                </a:lnTo>
                <a:lnTo>
                  <a:pt x="96404" y="66044"/>
                </a:lnTo>
                <a:lnTo>
                  <a:pt x="96404" y="66044"/>
                </a:lnTo>
                <a:lnTo>
                  <a:pt x="96000" y="66044"/>
                </a:lnTo>
                <a:lnTo>
                  <a:pt x="96000" y="66044"/>
                </a:lnTo>
                <a:lnTo>
                  <a:pt x="96000" y="66044"/>
                </a:lnTo>
                <a:lnTo>
                  <a:pt x="95730" y="66044"/>
                </a:lnTo>
                <a:lnTo>
                  <a:pt x="95730" y="65454"/>
                </a:lnTo>
                <a:lnTo>
                  <a:pt x="95730" y="65454"/>
                </a:lnTo>
                <a:lnTo>
                  <a:pt x="95730" y="65454"/>
                </a:lnTo>
                <a:lnTo>
                  <a:pt x="95730" y="65454"/>
                </a:lnTo>
                <a:lnTo>
                  <a:pt x="95730" y="65454"/>
                </a:lnTo>
                <a:lnTo>
                  <a:pt x="95460" y="65454"/>
                </a:lnTo>
                <a:lnTo>
                  <a:pt x="95460" y="65454"/>
                </a:lnTo>
                <a:lnTo>
                  <a:pt x="95460" y="65454"/>
                </a:lnTo>
                <a:lnTo>
                  <a:pt x="95460" y="65454"/>
                </a:lnTo>
                <a:lnTo>
                  <a:pt x="95460" y="65454"/>
                </a:lnTo>
                <a:lnTo>
                  <a:pt x="95191" y="65454"/>
                </a:lnTo>
                <a:lnTo>
                  <a:pt x="95191" y="64864"/>
                </a:lnTo>
                <a:lnTo>
                  <a:pt x="95191" y="64864"/>
                </a:lnTo>
                <a:lnTo>
                  <a:pt x="95191" y="64864"/>
                </a:lnTo>
                <a:lnTo>
                  <a:pt x="95191" y="64864"/>
                </a:lnTo>
                <a:lnTo>
                  <a:pt x="95191" y="64864"/>
                </a:lnTo>
                <a:lnTo>
                  <a:pt x="95191" y="64275"/>
                </a:lnTo>
                <a:lnTo>
                  <a:pt x="94921" y="64275"/>
                </a:lnTo>
                <a:lnTo>
                  <a:pt x="94921" y="64275"/>
                </a:lnTo>
                <a:lnTo>
                  <a:pt x="94921" y="64275"/>
                </a:lnTo>
                <a:lnTo>
                  <a:pt x="94921" y="64275"/>
                </a:lnTo>
                <a:lnTo>
                  <a:pt x="94921" y="63685"/>
                </a:lnTo>
                <a:lnTo>
                  <a:pt x="94921" y="63685"/>
                </a:lnTo>
                <a:lnTo>
                  <a:pt x="94921" y="63685"/>
                </a:lnTo>
                <a:lnTo>
                  <a:pt x="94921" y="63685"/>
                </a:lnTo>
                <a:lnTo>
                  <a:pt x="94921" y="62800"/>
                </a:lnTo>
                <a:lnTo>
                  <a:pt x="94921" y="62800"/>
                </a:lnTo>
                <a:lnTo>
                  <a:pt x="94921" y="62800"/>
                </a:lnTo>
                <a:lnTo>
                  <a:pt x="94516" y="62800"/>
                </a:lnTo>
                <a:lnTo>
                  <a:pt x="94516" y="62800"/>
                </a:lnTo>
                <a:lnTo>
                  <a:pt x="94516" y="62800"/>
                </a:lnTo>
                <a:lnTo>
                  <a:pt x="94516" y="62800"/>
                </a:lnTo>
                <a:lnTo>
                  <a:pt x="94516" y="62800"/>
                </a:lnTo>
                <a:lnTo>
                  <a:pt x="94516" y="62211"/>
                </a:lnTo>
                <a:lnTo>
                  <a:pt x="94247" y="62211"/>
                </a:lnTo>
                <a:lnTo>
                  <a:pt x="94247" y="62211"/>
                </a:lnTo>
                <a:lnTo>
                  <a:pt x="94247" y="62211"/>
                </a:lnTo>
                <a:lnTo>
                  <a:pt x="94247" y="62211"/>
                </a:lnTo>
                <a:lnTo>
                  <a:pt x="94247" y="62211"/>
                </a:lnTo>
                <a:lnTo>
                  <a:pt x="93977" y="62211"/>
                </a:lnTo>
                <a:lnTo>
                  <a:pt x="93977" y="62211"/>
                </a:lnTo>
                <a:lnTo>
                  <a:pt x="93977" y="61621"/>
                </a:lnTo>
                <a:lnTo>
                  <a:pt x="93977" y="61621"/>
                </a:lnTo>
                <a:lnTo>
                  <a:pt x="93977" y="61621"/>
                </a:lnTo>
                <a:lnTo>
                  <a:pt x="93707" y="61621"/>
                </a:lnTo>
                <a:lnTo>
                  <a:pt x="93707" y="61621"/>
                </a:lnTo>
                <a:lnTo>
                  <a:pt x="93707" y="62211"/>
                </a:lnTo>
                <a:lnTo>
                  <a:pt x="93707" y="62211"/>
                </a:lnTo>
                <a:lnTo>
                  <a:pt x="93707" y="62211"/>
                </a:lnTo>
                <a:lnTo>
                  <a:pt x="93438" y="62211"/>
                </a:lnTo>
                <a:lnTo>
                  <a:pt x="93438" y="62211"/>
                </a:lnTo>
                <a:lnTo>
                  <a:pt x="93438" y="62211"/>
                </a:lnTo>
                <a:lnTo>
                  <a:pt x="93033" y="62211"/>
                </a:lnTo>
                <a:lnTo>
                  <a:pt x="93033" y="61621"/>
                </a:lnTo>
                <a:lnTo>
                  <a:pt x="93033" y="61621"/>
                </a:lnTo>
                <a:lnTo>
                  <a:pt x="93033" y="61621"/>
                </a:lnTo>
                <a:lnTo>
                  <a:pt x="93033" y="62211"/>
                </a:lnTo>
                <a:lnTo>
                  <a:pt x="93033" y="62211"/>
                </a:lnTo>
                <a:lnTo>
                  <a:pt x="93033" y="62211"/>
                </a:lnTo>
                <a:lnTo>
                  <a:pt x="92764" y="62211"/>
                </a:lnTo>
                <a:lnTo>
                  <a:pt x="92764" y="62211"/>
                </a:lnTo>
                <a:lnTo>
                  <a:pt x="93033" y="62211"/>
                </a:lnTo>
                <a:lnTo>
                  <a:pt x="93033" y="62800"/>
                </a:lnTo>
                <a:lnTo>
                  <a:pt x="92764" y="62800"/>
                </a:lnTo>
                <a:lnTo>
                  <a:pt x="92764" y="62800"/>
                </a:lnTo>
                <a:lnTo>
                  <a:pt x="92764" y="62800"/>
                </a:lnTo>
                <a:lnTo>
                  <a:pt x="92764" y="62800"/>
                </a:lnTo>
                <a:lnTo>
                  <a:pt x="92764" y="62800"/>
                </a:lnTo>
                <a:lnTo>
                  <a:pt x="92764" y="63685"/>
                </a:lnTo>
                <a:lnTo>
                  <a:pt x="92764" y="63685"/>
                </a:lnTo>
                <a:lnTo>
                  <a:pt x="92764" y="63685"/>
                </a:lnTo>
                <a:lnTo>
                  <a:pt x="92764" y="63685"/>
                </a:lnTo>
                <a:lnTo>
                  <a:pt x="92494" y="63685"/>
                </a:lnTo>
                <a:lnTo>
                  <a:pt x="92494" y="63685"/>
                </a:lnTo>
                <a:lnTo>
                  <a:pt x="92494" y="63685"/>
                </a:lnTo>
                <a:lnTo>
                  <a:pt x="92494" y="63685"/>
                </a:lnTo>
                <a:lnTo>
                  <a:pt x="92764" y="63685"/>
                </a:lnTo>
                <a:lnTo>
                  <a:pt x="92764" y="63685"/>
                </a:lnTo>
                <a:lnTo>
                  <a:pt x="92764" y="63685"/>
                </a:lnTo>
                <a:lnTo>
                  <a:pt x="92764" y="64275"/>
                </a:lnTo>
                <a:lnTo>
                  <a:pt x="92764" y="64275"/>
                </a:lnTo>
                <a:lnTo>
                  <a:pt x="92764" y="64275"/>
                </a:lnTo>
                <a:lnTo>
                  <a:pt x="92764" y="64275"/>
                </a:lnTo>
                <a:lnTo>
                  <a:pt x="92764" y="64275"/>
                </a:lnTo>
                <a:lnTo>
                  <a:pt x="92764" y="64864"/>
                </a:lnTo>
                <a:lnTo>
                  <a:pt x="92764" y="64864"/>
                </a:lnTo>
                <a:lnTo>
                  <a:pt x="93033" y="64864"/>
                </a:lnTo>
                <a:lnTo>
                  <a:pt x="93033" y="64864"/>
                </a:lnTo>
                <a:lnTo>
                  <a:pt x="93033" y="65454"/>
                </a:lnTo>
                <a:lnTo>
                  <a:pt x="92764" y="65454"/>
                </a:lnTo>
                <a:lnTo>
                  <a:pt x="92764" y="65454"/>
                </a:lnTo>
                <a:lnTo>
                  <a:pt x="92764" y="65454"/>
                </a:lnTo>
                <a:lnTo>
                  <a:pt x="92764" y="65454"/>
                </a:lnTo>
                <a:lnTo>
                  <a:pt x="92494" y="65454"/>
                </a:lnTo>
                <a:lnTo>
                  <a:pt x="92494" y="65454"/>
                </a:lnTo>
                <a:lnTo>
                  <a:pt x="92494" y="65454"/>
                </a:lnTo>
                <a:lnTo>
                  <a:pt x="92494" y="65454"/>
                </a:lnTo>
                <a:lnTo>
                  <a:pt x="92224" y="65454"/>
                </a:lnTo>
                <a:lnTo>
                  <a:pt x="92224" y="65454"/>
                </a:lnTo>
                <a:lnTo>
                  <a:pt x="92224" y="65454"/>
                </a:lnTo>
                <a:lnTo>
                  <a:pt x="92224" y="65454"/>
                </a:lnTo>
                <a:lnTo>
                  <a:pt x="91955" y="65454"/>
                </a:lnTo>
                <a:lnTo>
                  <a:pt x="91955" y="65454"/>
                </a:lnTo>
                <a:lnTo>
                  <a:pt x="91955" y="65454"/>
                </a:lnTo>
                <a:lnTo>
                  <a:pt x="91550" y="65454"/>
                </a:lnTo>
                <a:lnTo>
                  <a:pt x="91550" y="65454"/>
                </a:lnTo>
                <a:lnTo>
                  <a:pt x="91550" y="65454"/>
                </a:lnTo>
                <a:lnTo>
                  <a:pt x="91550" y="65454"/>
                </a:lnTo>
                <a:lnTo>
                  <a:pt x="91550" y="66044"/>
                </a:lnTo>
                <a:lnTo>
                  <a:pt x="91550" y="66044"/>
                </a:lnTo>
                <a:lnTo>
                  <a:pt x="91280" y="66044"/>
                </a:lnTo>
                <a:lnTo>
                  <a:pt x="91280" y="66044"/>
                </a:lnTo>
                <a:lnTo>
                  <a:pt x="91280" y="66044"/>
                </a:lnTo>
                <a:lnTo>
                  <a:pt x="91280" y="66044"/>
                </a:lnTo>
                <a:lnTo>
                  <a:pt x="91280" y="66044"/>
                </a:lnTo>
                <a:lnTo>
                  <a:pt x="91011" y="66044"/>
                </a:lnTo>
                <a:lnTo>
                  <a:pt x="91011" y="66044"/>
                </a:lnTo>
                <a:lnTo>
                  <a:pt x="91011" y="66044"/>
                </a:lnTo>
                <a:lnTo>
                  <a:pt x="91011" y="66044"/>
                </a:lnTo>
                <a:lnTo>
                  <a:pt x="90741" y="66044"/>
                </a:lnTo>
                <a:lnTo>
                  <a:pt x="90741" y="66928"/>
                </a:lnTo>
                <a:lnTo>
                  <a:pt x="90741" y="66928"/>
                </a:lnTo>
                <a:lnTo>
                  <a:pt x="90741" y="66928"/>
                </a:lnTo>
                <a:lnTo>
                  <a:pt x="90741" y="66928"/>
                </a:lnTo>
                <a:lnTo>
                  <a:pt x="90741" y="66928"/>
                </a:lnTo>
                <a:lnTo>
                  <a:pt x="90741" y="66928"/>
                </a:lnTo>
                <a:lnTo>
                  <a:pt x="90471" y="66928"/>
                </a:lnTo>
                <a:lnTo>
                  <a:pt x="90471" y="66928"/>
                </a:lnTo>
                <a:lnTo>
                  <a:pt x="90471" y="66928"/>
                </a:lnTo>
                <a:lnTo>
                  <a:pt x="90471" y="66928"/>
                </a:lnTo>
                <a:lnTo>
                  <a:pt x="90067" y="66928"/>
                </a:lnTo>
                <a:lnTo>
                  <a:pt x="90067" y="66928"/>
                </a:lnTo>
                <a:lnTo>
                  <a:pt x="90067" y="67518"/>
                </a:lnTo>
                <a:lnTo>
                  <a:pt x="90067" y="67518"/>
                </a:lnTo>
                <a:lnTo>
                  <a:pt x="90471" y="67518"/>
                </a:lnTo>
                <a:lnTo>
                  <a:pt x="90471" y="67518"/>
                </a:lnTo>
                <a:lnTo>
                  <a:pt x="90471" y="67518"/>
                </a:lnTo>
                <a:lnTo>
                  <a:pt x="90471" y="67518"/>
                </a:lnTo>
                <a:lnTo>
                  <a:pt x="90471" y="67518"/>
                </a:lnTo>
                <a:lnTo>
                  <a:pt x="90741" y="67518"/>
                </a:lnTo>
                <a:lnTo>
                  <a:pt x="90741" y="67518"/>
                </a:lnTo>
                <a:lnTo>
                  <a:pt x="90741" y="67518"/>
                </a:lnTo>
                <a:lnTo>
                  <a:pt x="90741" y="67518"/>
                </a:lnTo>
                <a:lnTo>
                  <a:pt x="91011" y="67518"/>
                </a:lnTo>
                <a:lnTo>
                  <a:pt x="91011" y="67518"/>
                </a:lnTo>
                <a:lnTo>
                  <a:pt x="91011" y="67518"/>
                </a:lnTo>
                <a:lnTo>
                  <a:pt x="91011" y="67518"/>
                </a:lnTo>
                <a:lnTo>
                  <a:pt x="91280" y="67518"/>
                </a:lnTo>
                <a:lnTo>
                  <a:pt x="91280" y="67518"/>
                </a:lnTo>
                <a:lnTo>
                  <a:pt x="91280" y="66928"/>
                </a:lnTo>
                <a:lnTo>
                  <a:pt x="91280" y="66928"/>
                </a:lnTo>
                <a:lnTo>
                  <a:pt x="91280" y="66928"/>
                </a:lnTo>
                <a:lnTo>
                  <a:pt x="91550" y="66928"/>
                </a:lnTo>
                <a:lnTo>
                  <a:pt x="91550" y="66928"/>
                </a:lnTo>
                <a:lnTo>
                  <a:pt x="91550" y="66928"/>
                </a:lnTo>
                <a:lnTo>
                  <a:pt x="91550" y="66928"/>
                </a:lnTo>
                <a:lnTo>
                  <a:pt x="91550" y="66928"/>
                </a:lnTo>
                <a:lnTo>
                  <a:pt x="91955" y="66928"/>
                </a:lnTo>
                <a:lnTo>
                  <a:pt x="91955" y="66928"/>
                </a:lnTo>
                <a:lnTo>
                  <a:pt x="91955" y="66928"/>
                </a:lnTo>
                <a:lnTo>
                  <a:pt x="91955" y="66928"/>
                </a:lnTo>
                <a:lnTo>
                  <a:pt x="92224" y="66928"/>
                </a:lnTo>
                <a:lnTo>
                  <a:pt x="92224" y="66928"/>
                </a:lnTo>
                <a:lnTo>
                  <a:pt x="92224" y="66928"/>
                </a:lnTo>
                <a:lnTo>
                  <a:pt x="92224" y="66928"/>
                </a:lnTo>
                <a:lnTo>
                  <a:pt x="92494" y="66928"/>
                </a:lnTo>
                <a:lnTo>
                  <a:pt x="92494" y="66044"/>
                </a:lnTo>
                <a:lnTo>
                  <a:pt x="92494" y="66044"/>
                </a:lnTo>
                <a:lnTo>
                  <a:pt x="92494" y="66044"/>
                </a:lnTo>
                <a:lnTo>
                  <a:pt x="92764" y="66044"/>
                </a:lnTo>
                <a:lnTo>
                  <a:pt x="92764" y="66044"/>
                </a:lnTo>
                <a:lnTo>
                  <a:pt x="92764" y="66044"/>
                </a:lnTo>
                <a:lnTo>
                  <a:pt x="92764" y="66044"/>
                </a:lnTo>
                <a:lnTo>
                  <a:pt x="93033" y="66044"/>
                </a:lnTo>
                <a:lnTo>
                  <a:pt x="93033" y="66044"/>
                </a:lnTo>
                <a:lnTo>
                  <a:pt x="93033" y="66044"/>
                </a:lnTo>
                <a:lnTo>
                  <a:pt x="93033" y="66928"/>
                </a:lnTo>
                <a:lnTo>
                  <a:pt x="93033" y="66928"/>
                </a:lnTo>
                <a:lnTo>
                  <a:pt x="93438" y="66928"/>
                </a:lnTo>
                <a:lnTo>
                  <a:pt x="93438" y="66928"/>
                </a:lnTo>
                <a:lnTo>
                  <a:pt x="93438" y="66928"/>
                </a:lnTo>
                <a:lnTo>
                  <a:pt x="93707" y="66928"/>
                </a:lnTo>
                <a:lnTo>
                  <a:pt x="93707" y="66928"/>
                </a:lnTo>
                <a:lnTo>
                  <a:pt x="93707" y="66928"/>
                </a:lnTo>
                <a:lnTo>
                  <a:pt x="93707" y="66928"/>
                </a:lnTo>
                <a:lnTo>
                  <a:pt x="93707" y="66928"/>
                </a:lnTo>
                <a:lnTo>
                  <a:pt x="93977" y="66928"/>
                </a:lnTo>
                <a:lnTo>
                  <a:pt x="93977" y="66928"/>
                </a:lnTo>
                <a:lnTo>
                  <a:pt x="93977" y="66928"/>
                </a:lnTo>
                <a:lnTo>
                  <a:pt x="93977" y="66928"/>
                </a:lnTo>
                <a:lnTo>
                  <a:pt x="93977" y="66928"/>
                </a:lnTo>
                <a:lnTo>
                  <a:pt x="94247" y="66928"/>
                </a:lnTo>
                <a:lnTo>
                  <a:pt x="94247" y="66928"/>
                </a:lnTo>
                <a:lnTo>
                  <a:pt x="94247" y="66928"/>
                </a:lnTo>
                <a:lnTo>
                  <a:pt x="94516" y="66928"/>
                </a:lnTo>
                <a:lnTo>
                  <a:pt x="94516" y="67518"/>
                </a:lnTo>
                <a:lnTo>
                  <a:pt x="94516" y="67518"/>
                </a:lnTo>
                <a:lnTo>
                  <a:pt x="94516" y="67518"/>
                </a:lnTo>
                <a:lnTo>
                  <a:pt x="94516" y="67518"/>
                </a:lnTo>
                <a:lnTo>
                  <a:pt x="94921" y="67518"/>
                </a:lnTo>
                <a:lnTo>
                  <a:pt x="94921" y="67518"/>
                </a:lnTo>
                <a:lnTo>
                  <a:pt x="94921" y="67518"/>
                </a:lnTo>
                <a:lnTo>
                  <a:pt x="94921" y="67518"/>
                </a:lnTo>
                <a:lnTo>
                  <a:pt x="94921" y="67518"/>
                </a:lnTo>
                <a:lnTo>
                  <a:pt x="95191" y="67518"/>
                </a:lnTo>
                <a:lnTo>
                  <a:pt x="95191" y="67518"/>
                </a:lnTo>
                <a:lnTo>
                  <a:pt x="95191" y="67518"/>
                </a:lnTo>
                <a:lnTo>
                  <a:pt x="95460" y="67518"/>
                </a:lnTo>
                <a:lnTo>
                  <a:pt x="95460" y="67518"/>
                </a:lnTo>
                <a:lnTo>
                  <a:pt x="95460" y="67518"/>
                </a:lnTo>
                <a:lnTo>
                  <a:pt x="95460" y="67518"/>
                </a:lnTo>
                <a:lnTo>
                  <a:pt x="95460" y="67518"/>
                </a:lnTo>
                <a:lnTo>
                  <a:pt x="95730" y="67518"/>
                </a:lnTo>
                <a:lnTo>
                  <a:pt x="95730" y="67518"/>
                </a:lnTo>
                <a:lnTo>
                  <a:pt x="95730" y="67518"/>
                </a:lnTo>
                <a:lnTo>
                  <a:pt x="95730" y="67518"/>
                </a:lnTo>
                <a:lnTo>
                  <a:pt x="96000" y="67518"/>
                </a:lnTo>
                <a:lnTo>
                  <a:pt x="96000" y="67518"/>
                </a:lnTo>
                <a:lnTo>
                  <a:pt x="96000" y="67518"/>
                </a:lnTo>
                <a:lnTo>
                  <a:pt x="96000" y="68108"/>
                </a:lnTo>
                <a:lnTo>
                  <a:pt x="96404" y="68108"/>
                </a:lnTo>
                <a:lnTo>
                  <a:pt x="96404" y="68108"/>
                </a:lnTo>
                <a:lnTo>
                  <a:pt x="96404" y="68108"/>
                </a:lnTo>
                <a:lnTo>
                  <a:pt x="96404" y="68108"/>
                </a:lnTo>
                <a:lnTo>
                  <a:pt x="96674" y="68108"/>
                </a:lnTo>
                <a:lnTo>
                  <a:pt x="96674" y="68108"/>
                </a:lnTo>
                <a:lnTo>
                  <a:pt x="96674" y="68108"/>
                </a:lnTo>
                <a:lnTo>
                  <a:pt x="96674" y="68108"/>
                </a:lnTo>
                <a:lnTo>
                  <a:pt x="96943" y="68108"/>
                </a:lnTo>
                <a:lnTo>
                  <a:pt x="96943" y="68108"/>
                </a:lnTo>
                <a:lnTo>
                  <a:pt x="96943" y="68108"/>
                </a:lnTo>
                <a:lnTo>
                  <a:pt x="97213" y="68108"/>
                </a:lnTo>
                <a:lnTo>
                  <a:pt x="97213" y="68108"/>
                </a:lnTo>
                <a:lnTo>
                  <a:pt x="97213" y="68108"/>
                </a:lnTo>
                <a:lnTo>
                  <a:pt x="97213" y="68108"/>
                </a:lnTo>
                <a:lnTo>
                  <a:pt x="97483" y="68108"/>
                </a:lnTo>
                <a:lnTo>
                  <a:pt x="97483" y="68108"/>
                </a:lnTo>
                <a:lnTo>
                  <a:pt x="97483" y="68108"/>
                </a:lnTo>
                <a:lnTo>
                  <a:pt x="97483" y="68108"/>
                </a:lnTo>
                <a:lnTo>
                  <a:pt x="97483" y="68108"/>
                </a:lnTo>
                <a:lnTo>
                  <a:pt x="97483" y="68108"/>
                </a:lnTo>
                <a:lnTo>
                  <a:pt x="97887" y="68108"/>
                </a:lnTo>
                <a:lnTo>
                  <a:pt x="97887" y="68108"/>
                </a:lnTo>
                <a:lnTo>
                  <a:pt x="97887" y="68108"/>
                </a:lnTo>
                <a:lnTo>
                  <a:pt x="97887" y="68108"/>
                </a:lnTo>
                <a:lnTo>
                  <a:pt x="97887" y="68108"/>
                </a:lnTo>
                <a:lnTo>
                  <a:pt x="98157" y="68108"/>
                </a:lnTo>
                <a:lnTo>
                  <a:pt x="98157" y="68108"/>
                </a:lnTo>
                <a:lnTo>
                  <a:pt x="98157" y="68108"/>
                </a:lnTo>
                <a:lnTo>
                  <a:pt x="98157" y="68108"/>
                </a:lnTo>
                <a:lnTo>
                  <a:pt x="98426" y="68108"/>
                </a:lnTo>
                <a:lnTo>
                  <a:pt x="98426" y="68108"/>
                </a:lnTo>
                <a:lnTo>
                  <a:pt x="98426" y="68108"/>
                </a:lnTo>
                <a:lnTo>
                  <a:pt x="98426" y="68108"/>
                </a:lnTo>
                <a:lnTo>
                  <a:pt x="98696" y="68108"/>
                </a:lnTo>
                <a:lnTo>
                  <a:pt x="98696" y="67518"/>
                </a:lnTo>
                <a:lnTo>
                  <a:pt x="98696" y="67518"/>
                </a:lnTo>
                <a:lnTo>
                  <a:pt x="98696" y="67518"/>
                </a:lnTo>
                <a:lnTo>
                  <a:pt x="98966" y="67518"/>
                </a:lnTo>
                <a:lnTo>
                  <a:pt x="98966" y="67518"/>
                </a:lnTo>
                <a:lnTo>
                  <a:pt x="98966" y="67518"/>
                </a:lnTo>
                <a:lnTo>
                  <a:pt x="98966" y="67518"/>
                </a:lnTo>
                <a:lnTo>
                  <a:pt x="99370" y="67518"/>
                </a:lnTo>
                <a:lnTo>
                  <a:pt x="99370" y="68108"/>
                </a:lnTo>
                <a:lnTo>
                  <a:pt x="98966" y="68108"/>
                </a:lnTo>
                <a:lnTo>
                  <a:pt x="98966" y="68108"/>
                </a:lnTo>
                <a:lnTo>
                  <a:pt x="98966" y="68108"/>
                </a:lnTo>
                <a:lnTo>
                  <a:pt x="98966" y="68108"/>
                </a:lnTo>
                <a:lnTo>
                  <a:pt x="98966" y="68108"/>
                </a:lnTo>
                <a:lnTo>
                  <a:pt x="98966" y="68108"/>
                </a:lnTo>
                <a:lnTo>
                  <a:pt x="98966" y="68108"/>
                </a:lnTo>
                <a:lnTo>
                  <a:pt x="98696" y="68108"/>
                </a:lnTo>
                <a:lnTo>
                  <a:pt x="98696" y="68108"/>
                </a:lnTo>
                <a:lnTo>
                  <a:pt x="98696" y="68697"/>
                </a:lnTo>
                <a:lnTo>
                  <a:pt x="98696" y="68697"/>
                </a:lnTo>
                <a:lnTo>
                  <a:pt x="98426" y="68697"/>
                </a:lnTo>
                <a:lnTo>
                  <a:pt x="98426" y="68697"/>
                </a:lnTo>
                <a:lnTo>
                  <a:pt x="98426" y="68697"/>
                </a:lnTo>
                <a:lnTo>
                  <a:pt x="98426" y="68697"/>
                </a:lnTo>
                <a:lnTo>
                  <a:pt x="98157" y="68697"/>
                </a:lnTo>
                <a:lnTo>
                  <a:pt x="98157" y="68697"/>
                </a:lnTo>
                <a:lnTo>
                  <a:pt x="98157" y="68697"/>
                </a:lnTo>
                <a:lnTo>
                  <a:pt x="98157" y="68697"/>
                </a:lnTo>
                <a:lnTo>
                  <a:pt x="98157" y="68697"/>
                </a:lnTo>
                <a:lnTo>
                  <a:pt x="98157" y="68697"/>
                </a:lnTo>
                <a:lnTo>
                  <a:pt x="98157" y="68697"/>
                </a:lnTo>
                <a:lnTo>
                  <a:pt x="97887" y="68697"/>
                </a:lnTo>
                <a:lnTo>
                  <a:pt x="97887" y="68697"/>
                </a:lnTo>
                <a:lnTo>
                  <a:pt x="97887" y="68697"/>
                </a:lnTo>
                <a:lnTo>
                  <a:pt x="97887" y="68697"/>
                </a:lnTo>
                <a:lnTo>
                  <a:pt x="97483" y="68697"/>
                </a:lnTo>
                <a:lnTo>
                  <a:pt x="97483" y="68697"/>
                </a:lnTo>
                <a:lnTo>
                  <a:pt x="97483" y="68697"/>
                </a:lnTo>
                <a:lnTo>
                  <a:pt x="97483" y="68697"/>
                </a:lnTo>
                <a:lnTo>
                  <a:pt x="97483" y="69287"/>
                </a:lnTo>
                <a:lnTo>
                  <a:pt x="97483" y="69287"/>
                </a:lnTo>
                <a:lnTo>
                  <a:pt x="97483" y="69287"/>
                </a:lnTo>
                <a:lnTo>
                  <a:pt x="97483" y="69287"/>
                </a:lnTo>
                <a:lnTo>
                  <a:pt x="97483" y="69287"/>
                </a:lnTo>
                <a:lnTo>
                  <a:pt x="97483" y="69287"/>
                </a:lnTo>
                <a:lnTo>
                  <a:pt x="97483" y="69287"/>
                </a:lnTo>
                <a:lnTo>
                  <a:pt x="97213" y="69287"/>
                </a:lnTo>
                <a:lnTo>
                  <a:pt x="97213" y="69287"/>
                </a:lnTo>
                <a:lnTo>
                  <a:pt x="97213" y="69287"/>
                </a:lnTo>
                <a:lnTo>
                  <a:pt x="97213" y="69287"/>
                </a:lnTo>
                <a:lnTo>
                  <a:pt x="96943" y="69287"/>
                </a:lnTo>
                <a:lnTo>
                  <a:pt x="96943" y="69287"/>
                </a:lnTo>
                <a:lnTo>
                  <a:pt x="96943" y="70171"/>
                </a:lnTo>
                <a:lnTo>
                  <a:pt x="96943" y="70171"/>
                </a:lnTo>
                <a:lnTo>
                  <a:pt x="96943" y="70171"/>
                </a:lnTo>
                <a:lnTo>
                  <a:pt x="96943" y="70171"/>
                </a:lnTo>
                <a:lnTo>
                  <a:pt x="96943" y="70171"/>
                </a:lnTo>
                <a:lnTo>
                  <a:pt x="96943" y="70171"/>
                </a:lnTo>
                <a:lnTo>
                  <a:pt x="96674" y="70171"/>
                </a:lnTo>
                <a:lnTo>
                  <a:pt x="96674" y="70171"/>
                </a:lnTo>
                <a:lnTo>
                  <a:pt x="96674" y="70171"/>
                </a:lnTo>
                <a:lnTo>
                  <a:pt x="96674" y="70171"/>
                </a:lnTo>
                <a:lnTo>
                  <a:pt x="96404" y="70171"/>
                </a:lnTo>
                <a:lnTo>
                  <a:pt x="96404" y="70171"/>
                </a:lnTo>
                <a:lnTo>
                  <a:pt x="96404" y="70171"/>
                </a:lnTo>
                <a:lnTo>
                  <a:pt x="96404" y="70761"/>
                </a:lnTo>
                <a:lnTo>
                  <a:pt x="96404" y="70761"/>
                </a:lnTo>
                <a:lnTo>
                  <a:pt x="96404" y="70761"/>
                </a:lnTo>
                <a:lnTo>
                  <a:pt x="96000" y="70761"/>
                </a:lnTo>
                <a:lnTo>
                  <a:pt x="96000" y="70761"/>
                </a:lnTo>
                <a:lnTo>
                  <a:pt x="96000" y="70761"/>
                </a:lnTo>
                <a:lnTo>
                  <a:pt x="96000" y="70761"/>
                </a:lnTo>
                <a:lnTo>
                  <a:pt x="95730" y="70761"/>
                </a:lnTo>
                <a:lnTo>
                  <a:pt x="95730" y="70761"/>
                </a:lnTo>
                <a:lnTo>
                  <a:pt x="95730" y="70761"/>
                </a:lnTo>
                <a:lnTo>
                  <a:pt x="95730" y="70761"/>
                </a:lnTo>
                <a:lnTo>
                  <a:pt x="95460" y="70761"/>
                </a:lnTo>
                <a:lnTo>
                  <a:pt x="95460" y="70761"/>
                </a:lnTo>
                <a:lnTo>
                  <a:pt x="95460" y="70761"/>
                </a:lnTo>
                <a:lnTo>
                  <a:pt x="95460" y="70761"/>
                </a:lnTo>
                <a:lnTo>
                  <a:pt x="95460" y="70761"/>
                </a:lnTo>
                <a:lnTo>
                  <a:pt x="95460" y="70761"/>
                </a:lnTo>
                <a:lnTo>
                  <a:pt x="95460" y="71351"/>
                </a:lnTo>
                <a:lnTo>
                  <a:pt x="95191" y="71351"/>
                </a:lnTo>
                <a:lnTo>
                  <a:pt x="95191" y="71351"/>
                </a:lnTo>
                <a:lnTo>
                  <a:pt x="95191" y="71351"/>
                </a:lnTo>
                <a:lnTo>
                  <a:pt x="95191" y="71351"/>
                </a:lnTo>
                <a:lnTo>
                  <a:pt x="95191" y="71351"/>
                </a:lnTo>
                <a:lnTo>
                  <a:pt x="95191" y="71351"/>
                </a:lnTo>
                <a:lnTo>
                  <a:pt x="94921" y="71351"/>
                </a:lnTo>
                <a:lnTo>
                  <a:pt x="94921" y="71351"/>
                </a:lnTo>
                <a:lnTo>
                  <a:pt x="94921" y="71351"/>
                </a:lnTo>
                <a:lnTo>
                  <a:pt x="94921" y="71351"/>
                </a:lnTo>
                <a:lnTo>
                  <a:pt x="94921" y="71351"/>
                </a:lnTo>
                <a:lnTo>
                  <a:pt x="94516" y="71351"/>
                </a:lnTo>
                <a:lnTo>
                  <a:pt x="94516" y="71941"/>
                </a:lnTo>
                <a:lnTo>
                  <a:pt x="94516" y="71941"/>
                </a:lnTo>
                <a:lnTo>
                  <a:pt x="94516" y="71941"/>
                </a:lnTo>
                <a:lnTo>
                  <a:pt x="94516" y="71941"/>
                </a:lnTo>
                <a:lnTo>
                  <a:pt x="94247" y="71941"/>
                </a:lnTo>
                <a:lnTo>
                  <a:pt x="94247" y="71351"/>
                </a:lnTo>
                <a:lnTo>
                  <a:pt x="94247" y="71351"/>
                </a:lnTo>
                <a:lnTo>
                  <a:pt x="94247" y="71941"/>
                </a:lnTo>
                <a:lnTo>
                  <a:pt x="94247" y="71941"/>
                </a:lnTo>
                <a:lnTo>
                  <a:pt x="94247" y="71941"/>
                </a:lnTo>
                <a:lnTo>
                  <a:pt x="94247" y="71941"/>
                </a:lnTo>
                <a:lnTo>
                  <a:pt x="94247" y="72530"/>
                </a:lnTo>
                <a:lnTo>
                  <a:pt x="93977" y="72530"/>
                </a:lnTo>
                <a:lnTo>
                  <a:pt x="93977" y="72530"/>
                </a:lnTo>
                <a:lnTo>
                  <a:pt x="93977" y="72530"/>
                </a:lnTo>
                <a:lnTo>
                  <a:pt x="93977" y="72530"/>
                </a:lnTo>
                <a:lnTo>
                  <a:pt x="93707" y="72530"/>
                </a:lnTo>
                <a:lnTo>
                  <a:pt x="93707" y="71941"/>
                </a:lnTo>
                <a:lnTo>
                  <a:pt x="93707" y="71941"/>
                </a:lnTo>
                <a:lnTo>
                  <a:pt x="93707" y="71941"/>
                </a:lnTo>
                <a:lnTo>
                  <a:pt x="93707" y="71941"/>
                </a:lnTo>
                <a:lnTo>
                  <a:pt x="93707" y="72530"/>
                </a:lnTo>
                <a:lnTo>
                  <a:pt x="93707" y="72530"/>
                </a:lnTo>
                <a:lnTo>
                  <a:pt x="93707" y="72530"/>
                </a:lnTo>
                <a:lnTo>
                  <a:pt x="93438" y="72530"/>
                </a:lnTo>
                <a:lnTo>
                  <a:pt x="93438" y="73415"/>
                </a:lnTo>
                <a:lnTo>
                  <a:pt x="93438" y="73415"/>
                </a:lnTo>
                <a:lnTo>
                  <a:pt x="93438" y="73415"/>
                </a:lnTo>
                <a:lnTo>
                  <a:pt x="93033" y="73415"/>
                </a:lnTo>
                <a:lnTo>
                  <a:pt x="93033" y="73415"/>
                </a:lnTo>
                <a:lnTo>
                  <a:pt x="93033" y="73415"/>
                </a:lnTo>
                <a:lnTo>
                  <a:pt x="93033" y="73415"/>
                </a:lnTo>
                <a:lnTo>
                  <a:pt x="93033" y="73415"/>
                </a:lnTo>
                <a:lnTo>
                  <a:pt x="93033" y="73415"/>
                </a:lnTo>
                <a:lnTo>
                  <a:pt x="92764" y="73415"/>
                </a:lnTo>
                <a:lnTo>
                  <a:pt x="92764" y="73415"/>
                </a:lnTo>
                <a:lnTo>
                  <a:pt x="92764" y="73415"/>
                </a:lnTo>
                <a:lnTo>
                  <a:pt x="92764" y="73415"/>
                </a:lnTo>
                <a:lnTo>
                  <a:pt x="92764" y="74004"/>
                </a:lnTo>
                <a:lnTo>
                  <a:pt x="92494" y="74004"/>
                </a:lnTo>
                <a:lnTo>
                  <a:pt x="92494" y="74004"/>
                </a:lnTo>
                <a:lnTo>
                  <a:pt x="92494" y="74004"/>
                </a:lnTo>
                <a:lnTo>
                  <a:pt x="92494" y="74004"/>
                </a:lnTo>
                <a:lnTo>
                  <a:pt x="92494" y="74004"/>
                </a:lnTo>
                <a:lnTo>
                  <a:pt x="92224" y="74004"/>
                </a:lnTo>
                <a:lnTo>
                  <a:pt x="92224" y="74004"/>
                </a:lnTo>
                <a:lnTo>
                  <a:pt x="92224" y="74004"/>
                </a:lnTo>
                <a:lnTo>
                  <a:pt x="92224" y="74004"/>
                </a:lnTo>
                <a:lnTo>
                  <a:pt x="92224" y="74004"/>
                </a:lnTo>
                <a:lnTo>
                  <a:pt x="92224" y="74004"/>
                </a:lnTo>
                <a:lnTo>
                  <a:pt x="92224" y="74594"/>
                </a:lnTo>
                <a:lnTo>
                  <a:pt x="92224" y="74594"/>
                </a:lnTo>
                <a:lnTo>
                  <a:pt x="92224" y="74594"/>
                </a:lnTo>
                <a:lnTo>
                  <a:pt x="91955" y="74594"/>
                </a:lnTo>
                <a:lnTo>
                  <a:pt x="91955" y="74594"/>
                </a:lnTo>
                <a:lnTo>
                  <a:pt x="91955" y="74594"/>
                </a:lnTo>
                <a:lnTo>
                  <a:pt x="91550" y="74594"/>
                </a:lnTo>
                <a:lnTo>
                  <a:pt x="91550" y="74594"/>
                </a:lnTo>
                <a:lnTo>
                  <a:pt x="91550" y="74594"/>
                </a:lnTo>
                <a:lnTo>
                  <a:pt x="91550" y="74594"/>
                </a:lnTo>
                <a:lnTo>
                  <a:pt x="91550" y="74594"/>
                </a:lnTo>
                <a:lnTo>
                  <a:pt x="91550" y="74594"/>
                </a:lnTo>
                <a:lnTo>
                  <a:pt x="91280" y="74594"/>
                </a:lnTo>
                <a:lnTo>
                  <a:pt x="91280" y="74594"/>
                </a:lnTo>
                <a:lnTo>
                  <a:pt x="91280" y="74594"/>
                </a:lnTo>
                <a:lnTo>
                  <a:pt x="91280" y="74594"/>
                </a:lnTo>
                <a:lnTo>
                  <a:pt x="91011" y="74594"/>
                </a:lnTo>
                <a:lnTo>
                  <a:pt x="91011" y="74594"/>
                </a:lnTo>
                <a:lnTo>
                  <a:pt x="91011" y="74594"/>
                </a:lnTo>
                <a:lnTo>
                  <a:pt x="91011" y="75184"/>
                </a:lnTo>
                <a:lnTo>
                  <a:pt x="91011" y="75184"/>
                </a:lnTo>
                <a:lnTo>
                  <a:pt x="90741" y="75184"/>
                </a:lnTo>
                <a:lnTo>
                  <a:pt x="90741" y="75184"/>
                </a:lnTo>
                <a:lnTo>
                  <a:pt x="90741" y="75184"/>
                </a:lnTo>
                <a:lnTo>
                  <a:pt x="90741" y="75184"/>
                </a:lnTo>
                <a:lnTo>
                  <a:pt x="90741" y="75184"/>
                </a:lnTo>
                <a:lnTo>
                  <a:pt x="90471" y="75184"/>
                </a:lnTo>
                <a:lnTo>
                  <a:pt x="90471" y="75184"/>
                </a:lnTo>
                <a:lnTo>
                  <a:pt x="90471" y="75184"/>
                </a:lnTo>
                <a:lnTo>
                  <a:pt x="90471" y="75184"/>
                </a:lnTo>
                <a:lnTo>
                  <a:pt x="90471" y="75184"/>
                </a:lnTo>
                <a:lnTo>
                  <a:pt x="90471" y="75184"/>
                </a:lnTo>
                <a:lnTo>
                  <a:pt x="90067" y="75184"/>
                </a:lnTo>
                <a:lnTo>
                  <a:pt x="90067" y="75184"/>
                </a:lnTo>
                <a:lnTo>
                  <a:pt x="90067" y="75184"/>
                </a:lnTo>
                <a:lnTo>
                  <a:pt x="90067" y="75184"/>
                </a:lnTo>
                <a:lnTo>
                  <a:pt x="89797" y="75184"/>
                </a:lnTo>
                <a:lnTo>
                  <a:pt x="89797" y="75184"/>
                </a:lnTo>
                <a:lnTo>
                  <a:pt x="89797" y="75184"/>
                </a:lnTo>
                <a:lnTo>
                  <a:pt x="89797" y="75184"/>
                </a:lnTo>
                <a:lnTo>
                  <a:pt x="89797" y="75184"/>
                </a:lnTo>
                <a:lnTo>
                  <a:pt x="89528" y="75184"/>
                </a:lnTo>
                <a:lnTo>
                  <a:pt x="89528" y="75184"/>
                </a:lnTo>
                <a:lnTo>
                  <a:pt x="89528" y="75184"/>
                </a:lnTo>
                <a:lnTo>
                  <a:pt x="89528" y="75184"/>
                </a:lnTo>
                <a:lnTo>
                  <a:pt x="89528" y="75773"/>
                </a:lnTo>
                <a:lnTo>
                  <a:pt x="89528" y="75773"/>
                </a:lnTo>
                <a:lnTo>
                  <a:pt x="89528" y="75184"/>
                </a:lnTo>
                <a:lnTo>
                  <a:pt x="89258" y="75184"/>
                </a:lnTo>
                <a:lnTo>
                  <a:pt x="89258" y="75184"/>
                </a:lnTo>
                <a:lnTo>
                  <a:pt x="89258" y="75184"/>
                </a:lnTo>
                <a:lnTo>
                  <a:pt x="89258" y="75773"/>
                </a:lnTo>
                <a:lnTo>
                  <a:pt x="89258" y="75773"/>
                </a:lnTo>
                <a:lnTo>
                  <a:pt x="88988" y="75773"/>
                </a:lnTo>
                <a:lnTo>
                  <a:pt x="88988" y="75773"/>
                </a:lnTo>
                <a:lnTo>
                  <a:pt x="88988" y="75773"/>
                </a:lnTo>
                <a:lnTo>
                  <a:pt x="88988" y="75773"/>
                </a:lnTo>
                <a:lnTo>
                  <a:pt x="88584" y="75773"/>
                </a:lnTo>
                <a:lnTo>
                  <a:pt x="88584" y="75773"/>
                </a:lnTo>
                <a:lnTo>
                  <a:pt x="88584" y="75773"/>
                </a:lnTo>
                <a:lnTo>
                  <a:pt x="88584" y="75773"/>
                </a:lnTo>
                <a:lnTo>
                  <a:pt x="88584" y="75773"/>
                </a:lnTo>
                <a:lnTo>
                  <a:pt x="88314" y="75773"/>
                </a:lnTo>
                <a:lnTo>
                  <a:pt x="88314" y="75773"/>
                </a:lnTo>
                <a:lnTo>
                  <a:pt x="88314" y="75773"/>
                </a:lnTo>
                <a:lnTo>
                  <a:pt x="88314" y="75773"/>
                </a:lnTo>
                <a:lnTo>
                  <a:pt x="88314" y="75773"/>
                </a:lnTo>
                <a:lnTo>
                  <a:pt x="88314" y="75773"/>
                </a:lnTo>
                <a:lnTo>
                  <a:pt x="88314" y="75773"/>
                </a:lnTo>
                <a:lnTo>
                  <a:pt x="88044" y="75773"/>
                </a:lnTo>
                <a:lnTo>
                  <a:pt x="88044" y="75773"/>
                </a:lnTo>
                <a:lnTo>
                  <a:pt x="88044" y="75773"/>
                </a:lnTo>
                <a:lnTo>
                  <a:pt x="88044" y="75773"/>
                </a:lnTo>
                <a:lnTo>
                  <a:pt x="87775" y="75773"/>
                </a:lnTo>
                <a:lnTo>
                  <a:pt x="87775" y="75773"/>
                </a:lnTo>
                <a:lnTo>
                  <a:pt x="87775" y="75773"/>
                </a:lnTo>
                <a:lnTo>
                  <a:pt x="87775" y="75773"/>
                </a:lnTo>
                <a:lnTo>
                  <a:pt x="87775" y="75773"/>
                </a:lnTo>
                <a:lnTo>
                  <a:pt x="87775" y="75773"/>
                </a:lnTo>
                <a:lnTo>
                  <a:pt x="87775" y="75773"/>
                </a:lnTo>
                <a:lnTo>
                  <a:pt x="87775" y="75773"/>
                </a:lnTo>
                <a:lnTo>
                  <a:pt x="87775" y="76658"/>
                </a:lnTo>
                <a:lnTo>
                  <a:pt x="87505" y="76658"/>
                </a:lnTo>
                <a:lnTo>
                  <a:pt x="87505" y="76658"/>
                </a:lnTo>
                <a:lnTo>
                  <a:pt x="87505" y="76658"/>
                </a:lnTo>
                <a:lnTo>
                  <a:pt x="87101" y="76658"/>
                </a:lnTo>
                <a:lnTo>
                  <a:pt x="87101" y="75773"/>
                </a:lnTo>
                <a:lnTo>
                  <a:pt x="87101" y="75773"/>
                </a:lnTo>
                <a:lnTo>
                  <a:pt x="87101" y="75773"/>
                </a:lnTo>
                <a:lnTo>
                  <a:pt x="87101" y="76658"/>
                </a:lnTo>
                <a:lnTo>
                  <a:pt x="87101" y="76658"/>
                </a:lnTo>
                <a:lnTo>
                  <a:pt x="86831" y="76658"/>
                </a:lnTo>
                <a:lnTo>
                  <a:pt x="86831" y="76658"/>
                </a:lnTo>
                <a:lnTo>
                  <a:pt x="86831" y="76658"/>
                </a:lnTo>
                <a:lnTo>
                  <a:pt x="86831" y="76658"/>
                </a:lnTo>
                <a:lnTo>
                  <a:pt x="86561" y="76658"/>
                </a:lnTo>
                <a:lnTo>
                  <a:pt x="86561" y="76658"/>
                </a:lnTo>
                <a:lnTo>
                  <a:pt x="86561" y="76658"/>
                </a:lnTo>
                <a:lnTo>
                  <a:pt x="86561" y="76658"/>
                </a:lnTo>
                <a:lnTo>
                  <a:pt x="86561" y="76658"/>
                </a:lnTo>
                <a:lnTo>
                  <a:pt x="86292" y="76658"/>
                </a:lnTo>
                <a:lnTo>
                  <a:pt x="86292" y="76658"/>
                </a:lnTo>
                <a:lnTo>
                  <a:pt x="86292" y="76658"/>
                </a:lnTo>
                <a:lnTo>
                  <a:pt x="86292" y="76658"/>
                </a:lnTo>
                <a:lnTo>
                  <a:pt x="86022" y="76658"/>
                </a:lnTo>
                <a:lnTo>
                  <a:pt x="86022" y="76658"/>
                </a:lnTo>
                <a:lnTo>
                  <a:pt x="86022" y="76658"/>
                </a:lnTo>
                <a:lnTo>
                  <a:pt x="86022" y="76658"/>
                </a:lnTo>
                <a:lnTo>
                  <a:pt x="86022" y="77248"/>
                </a:lnTo>
                <a:lnTo>
                  <a:pt x="86022" y="77248"/>
                </a:lnTo>
                <a:lnTo>
                  <a:pt x="86022" y="77248"/>
                </a:lnTo>
                <a:lnTo>
                  <a:pt x="86022" y="76658"/>
                </a:lnTo>
                <a:lnTo>
                  <a:pt x="85617" y="76658"/>
                </a:lnTo>
                <a:lnTo>
                  <a:pt x="85617" y="76658"/>
                </a:lnTo>
                <a:lnTo>
                  <a:pt x="85617" y="76658"/>
                </a:lnTo>
                <a:lnTo>
                  <a:pt x="85348" y="76658"/>
                </a:lnTo>
                <a:lnTo>
                  <a:pt x="85348" y="77248"/>
                </a:lnTo>
                <a:lnTo>
                  <a:pt x="85348" y="77248"/>
                </a:lnTo>
                <a:lnTo>
                  <a:pt x="85348" y="77248"/>
                </a:lnTo>
                <a:lnTo>
                  <a:pt x="85348" y="77248"/>
                </a:lnTo>
                <a:lnTo>
                  <a:pt x="85348" y="77248"/>
                </a:lnTo>
                <a:lnTo>
                  <a:pt x="85078" y="77248"/>
                </a:lnTo>
                <a:lnTo>
                  <a:pt x="85078" y="77248"/>
                </a:lnTo>
                <a:lnTo>
                  <a:pt x="85078" y="77248"/>
                </a:lnTo>
                <a:lnTo>
                  <a:pt x="85078" y="77248"/>
                </a:lnTo>
                <a:lnTo>
                  <a:pt x="85078" y="77248"/>
                </a:lnTo>
                <a:lnTo>
                  <a:pt x="85078" y="77248"/>
                </a:lnTo>
                <a:lnTo>
                  <a:pt x="85078" y="77248"/>
                </a:lnTo>
                <a:lnTo>
                  <a:pt x="84808" y="77248"/>
                </a:lnTo>
                <a:lnTo>
                  <a:pt x="84808" y="77248"/>
                </a:lnTo>
                <a:lnTo>
                  <a:pt x="84808" y="77248"/>
                </a:lnTo>
                <a:lnTo>
                  <a:pt x="84539" y="77248"/>
                </a:lnTo>
                <a:lnTo>
                  <a:pt x="84539" y="77248"/>
                </a:lnTo>
                <a:lnTo>
                  <a:pt x="84539" y="77248"/>
                </a:lnTo>
                <a:lnTo>
                  <a:pt x="84539" y="77248"/>
                </a:lnTo>
                <a:lnTo>
                  <a:pt x="84539" y="77837"/>
                </a:lnTo>
                <a:lnTo>
                  <a:pt x="84134" y="77837"/>
                </a:lnTo>
                <a:lnTo>
                  <a:pt x="84134" y="77837"/>
                </a:lnTo>
                <a:lnTo>
                  <a:pt x="84134" y="77837"/>
                </a:lnTo>
                <a:lnTo>
                  <a:pt x="84134" y="77837"/>
                </a:lnTo>
                <a:lnTo>
                  <a:pt x="84134" y="77837"/>
                </a:lnTo>
                <a:lnTo>
                  <a:pt x="83865" y="77837"/>
                </a:lnTo>
                <a:lnTo>
                  <a:pt x="83865" y="77837"/>
                </a:lnTo>
                <a:lnTo>
                  <a:pt x="83865" y="77837"/>
                </a:lnTo>
                <a:lnTo>
                  <a:pt x="83595" y="77837"/>
                </a:lnTo>
                <a:lnTo>
                  <a:pt x="83595" y="77837"/>
                </a:lnTo>
                <a:lnTo>
                  <a:pt x="83595" y="77837"/>
                </a:lnTo>
                <a:lnTo>
                  <a:pt x="83595" y="77837"/>
                </a:lnTo>
                <a:lnTo>
                  <a:pt x="83595" y="77837"/>
                </a:lnTo>
                <a:lnTo>
                  <a:pt x="83325" y="77837"/>
                </a:lnTo>
                <a:lnTo>
                  <a:pt x="83325" y="77837"/>
                </a:lnTo>
                <a:lnTo>
                  <a:pt x="83325" y="77837"/>
                </a:lnTo>
                <a:lnTo>
                  <a:pt x="83325" y="77837"/>
                </a:lnTo>
                <a:lnTo>
                  <a:pt x="83056" y="77837"/>
                </a:lnTo>
                <a:lnTo>
                  <a:pt x="83056" y="77837"/>
                </a:lnTo>
                <a:lnTo>
                  <a:pt x="83056" y="77837"/>
                </a:lnTo>
                <a:lnTo>
                  <a:pt x="83056" y="78427"/>
                </a:lnTo>
                <a:lnTo>
                  <a:pt x="82651" y="78427"/>
                </a:lnTo>
                <a:lnTo>
                  <a:pt x="82651" y="78427"/>
                </a:lnTo>
                <a:lnTo>
                  <a:pt x="82651" y="78427"/>
                </a:lnTo>
                <a:lnTo>
                  <a:pt x="82651" y="78427"/>
                </a:lnTo>
                <a:lnTo>
                  <a:pt x="82382" y="78427"/>
                </a:lnTo>
                <a:lnTo>
                  <a:pt x="82382" y="78427"/>
                </a:lnTo>
                <a:lnTo>
                  <a:pt x="82382" y="78427"/>
                </a:lnTo>
                <a:lnTo>
                  <a:pt x="82112" y="78427"/>
                </a:lnTo>
                <a:lnTo>
                  <a:pt x="82112" y="78427"/>
                </a:lnTo>
                <a:lnTo>
                  <a:pt x="82112" y="78427"/>
                </a:lnTo>
                <a:lnTo>
                  <a:pt x="82112" y="78427"/>
                </a:lnTo>
                <a:lnTo>
                  <a:pt x="81842" y="78427"/>
                </a:lnTo>
                <a:lnTo>
                  <a:pt x="81842" y="78427"/>
                </a:lnTo>
                <a:lnTo>
                  <a:pt x="81842" y="78427"/>
                </a:lnTo>
                <a:lnTo>
                  <a:pt x="81842" y="78427"/>
                </a:lnTo>
                <a:lnTo>
                  <a:pt x="81573" y="78427"/>
                </a:lnTo>
                <a:lnTo>
                  <a:pt x="81573" y="78427"/>
                </a:lnTo>
                <a:lnTo>
                  <a:pt x="81573" y="78427"/>
                </a:lnTo>
                <a:lnTo>
                  <a:pt x="81168" y="78427"/>
                </a:lnTo>
                <a:lnTo>
                  <a:pt x="81168" y="78427"/>
                </a:lnTo>
                <a:lnTo>
                  <a:pt x="81168" y="78427"/>
                </a:lnTo>
                <a:lnTo>
                  <a:pt x="81168" y="77837"/>
                </a:lnTo>
                <a:lnTo>
                  <a:pt x="81168" y="77837"/>
                </a:lnTo>
                <a:lnTo>
                  <a:pt x="80898" y="77837"/>
                </a:lnTo>
                <a:lnTo>
                  <a:pt x="80898" y="77837"/>
                </a:lnTo>
                <a:lnTo>
                  <a:pt x="80898" y="78427"/>
                </a:lnTo>
                <a:lnTo>
                  <a:pt x="80898" y="78427"/>
                </a:lnTo>
                <a:lnTo>
                  <a:pt x="80898" y="78427"/>
                </a:lnTo>
                <a:lnTo>
                  <a:pt x="80629" y="78427"/>
                </a:lnTo>
                <a:lnTo>
                  <a:pt x="80629" y="78427"/>
                </a:lnTo>
                <a:lnTo>
                  <a:pt x="80629" y="78427"/>
                </a:lnTo>
                <a:lnTo>
                  <a:pt x="80629" y="77837"/>
                </a:lnTo>
                <a:lnTo>
                  <a:pt x="80359" y="77837"/>
                </a:lnTo>
                <a:lnTo>
                  <a:pt x="80359" y="77837"/>
                </a:lnTo>
                <a:lnTo>
                  <a:pt x="80359" y="77837"/>
                </a:lnTo>
                <a:lnTo>
                  <a:pt x="80359" y="77837"/>
                </a:lnTo>
                <a:lnTo>
                  <a:pt x="80359" y="77837"/>
                </a:lnTo>
                <a:lnTo>
                  <a:pt x="80089" y="77837"/>
                </a:lnTo>
                <a:lnTo>
                  <a:pt x="80089" y="77837"/>
                </a:lnTo>
                <a:lnTo>
                  <a:pt x="80089" y="77837"/>
                </a:lnTo>
                <a:lnTo>
                  <a:pt x="80089" y="77837"/>
                </a:lnTo>
                <a:lnTo>
                  <a:pt x="80089" y="77837"/>
                </a:lnTo>
                <a:lnTo>
                  <a:pt x="80089" y="77837"/>
                </a:lnTo>
                <a:lnTo>
                  <a:pt x="79685" y="77837"/>
                </a:lnTo>
                <a:lnTo>
                  <a:pt x="79685" y="77837"/>
                </a:lnTo>
                <a:lnTo>
                  <a:pt x="79685" y="78427"/>
                </a:lnTo>
                <a:lnTo>
                  <a:pt x="79685" y="78427"/>
                </a:lnTo>
                <a:lnTo>
                  <a:pt x="80089" y="78427"/>
                </a:lnTo>
                <a:lnTo>
                  <a:pt x="80089" y="78427"/>
                </a:lnTo>
                <a:lnTo>
                  <a:pt x="79685" y="78427"/>
                </a:lnTo>
                <a:lnTo>
                  <a:pt x="79685" y="79017"/>
                </a:lnTo>
                <a:lnTo>
                  <a:pt x="79685" y="79017"/>
                </a:lnTo>
                <a:lnTo>
                  <a:pt x="79685" y="79017"/>
                </a:lnTo>
                <a:lnTo>
                  <a:pt x="79685" y="79017"/>
                </a:lnTo>
                <a:lnTo>
                  <a:pt x="79415" y="79017"/>
                </a:lnTo>
                <a:lnTo>
                  <a:pt x="79415" y="79017"/>
                </a:lnTo>
                <a:lnTo>
                  <a:pt x="79415" y="79017"/>
                </a:lnTo>
                <a:lnTo>
                  <a:pt x="79415" y="79017"/>
                </a:lnTo>
                <a:lnTo>
                  <a:pt x="79415" y="79901"/>
                </a:lnTo>
                <a:lnTo>
                  <a:pt x="79415" y="79901"/>
                </a:lnTo>
                <a:lnTo>
                  <a:pt x="79415" y="79901"/>
                </a:lnTo>
                <a:lnTo>
                  <a:pt x="79146" y="79901"/>
                </a:lnTo>
                <a:lnTo>
                  <a:pt x="79146" y="79901"/>
                </a:lnTo>
                <a:lnTo>
                  <a:pt x="79415" y="79901"/>
                </a:lnTo>
                <a:lnTo>
                  <a:pt x="79415" y="79017"/>
                </a:lnTo>
                <a:lnTo>
                  <a:pt x="79146" y="79017"/>
                </a:lnTo>
                <a:lnTo>
                  <a:pt x="79146" y="79017"/>
                </a:lnTo>
                <a:lnTo>
                  <a:pt x="79146" y="79017"/>
                </a:lnTo>
                <a:lnTo>
                  <a:pt x="79146" y="79017"/>
                </a:lnTo>
                <a:lnTo>
                  <a:pt x="79146" y="79017"/>
                </a:lnTo>
                <a:lnTo>
                  <a:pt x="79146" y="79017"/>
                </a:lnTo>
                <a:lnTo>
                  <a:pt x="78876" y="79017"/>
                </a:lnTo>
                <a:lnTo>
                  <a:pt x="78876" y="79901"/>
                </a:lnTo>
                <a:lnTo>
                  <a:pt x="78876" y="79901"/>
                </a:lnTo>
                <a:lnTo>
                  <a:pt x="78876" y="79901"/>
                </a:lnTo>
                <a:lnTo>
                  <a:pt x="78876" y="79901"/>
                </a:lnTo>
                <a:lnTo>
                  <a:pt x="78606" y="79901"/>
                </a:lnTo>
                <a:lnTo>
                  <a:pt x="78606" y="79901"/>
                </a:lnTo>
                <a:lnTo>
                  <a:pt x="78606" y="79901"/>
                </a:lnTo>
                <a:lnTo>
                  <a:pt x="78606" y="79901"/>
                </a:lnTo>
                <a:lnTo>
                  <a:pt x="78606" y="79901"/>
                </a:lnTo>
                <a:lnTo>
                  <a:pt x="78606" y="79901"/>
                </a:lnTo>
                <a:lnTo>
                  <a:pt x="78606" y="79901"/>
                </a:lnTo>
                <a:lnTo>
                  <a:pt x="78202" y="79901"/>
                </a:lnTo>
                <a:lnTo>
                  <a:pt x="78202" y="79901"/>
                </a:lnTo>
                <a:lnTo>
                  <a:pt x="78202" y="79901"/>
                </a:lnTo>
                <a:lnTo>
                  <a:pt x="78202" y="80491"/>
                </a:lnTo>
                <a:lnTo>
                  <a:pt x="78202" y="80491"/>
                </a:lnTo>
                <a:lnTo>
                  <a:pt x="78202" y="80491"/>
                </a:lnTo>
                <a:lnTo>
                  <a:pt x="78202" y="80491"/>
                </a:lnTo>
                <a:lnTo>
                  <a:pt x="78202" y="80491"/>
                </a:lnTo>
                <a:lnTo>
                  <a:pt x="78202" y="80491"/>
                </a:lnTo>
                <a:lnTo>
                  <a:pt x="77932" y="80491"/>
                </a:lnTo>
                <a:lnTo>
                  <a:pt x="77932" y="80491"/>
                </a:lnTo>
                <a:lnTo>
                  <a:pt x="77932" y="80491"/>
                </a:lnTo>
                <a:lnTo>
                  <a:pt x="77932" y="80491"/>
                </a:lnTo>
                <a:lnTo>
                  <a:pt x="77932" y="80491"/>
                </a:lnTo>
                <a:lnTo>
                  <a:pt x="77662" y="80491"/>
                </a:lnTo>
                <a:lnTo>
                  <a:pt x="77662" y="80491"/>
                </a:lnTo>
                <a:lnTo>
                  <a:pt x="77662" y="80491"/>
                </a:lnTo>
                <a:lnTo>
                  <a:pt x="77662" y="80491"/>
                </a:lnTo>
                <a:lnTo>
                  <a:pt x="77662" y="80491"/>
                </a:lnTo>
                <a:lnTo>
                  <a:pt x="77662" y="81081"/>
                </a:lnTo>
                <a:lnTo>
                  <a:pt x="77662" y="81081"/>
                </a:lnTo>
                <a:lnTo>
                  <a:pt x="77393" y="81081"/>
                </a:lnTo>
                <a:lnTo>
                  <a:pt x="77393" y="81081"/>
                </a:lnTo>
                <a:lnTo>
                  <a:pt x="77393" y="81081"/>
                </a:lnTo>
                <a:lnTo>
                  <a:pt x="77393" y="81081"/>
                </a:lnTo>
                <a:lnTo>
                  <a:pt x="77393" y="81081"/>
                </a:lnTo>
                <a:lnTo>
                  <a:pt x="77393" y="81670"/>
                </a:lnTo>
                <a:lnTo>
                  <a:pt x="77393" y="81670"/>
                </a:lnTo>
                <a:lnTo>
                  <a:pt x="77393" y="81670"/>
                </a:lnTo>
                <a:lnTo>
                  <a:pt x="77393" y="81670"/>
                </a:lnTo>
                <a:lnTo>
                  <a:pt x="77393" y="81670"/>
                </a:lnTo>
                <a:lnTo>
                  <a:pt x="77393" y="81670"/>
                </a:lnTo>
                <a:lnTo>
                  <a:pt x="77393" y="82260"/>
                </a:lnTo>
                <a:lnTo>
                  <a:pt x="77393" y="82260"/>
                </a:lnTo>
                <a:lnTo>
                  <a:pt x="77393" y="82260"/>
                </a:lnTo>
                <a:lnTo>
                  <a:pt x="77393" y="82260"/>
                </a:lnTo>
                <a:lnTo>
                  <a:pt x="77123" y="82260"/>
                </a:lnTo>
                <a:lnTo>
                  <a:pt x="77123" y="83144"/>
                </a:lnTo>
                <a:lnTo>
                  <a:pt x="77123" y="83144"/>
                </a:lnTo>
                <a:lnTo>
                  <a:pt x="77123" y="83144"/>
                </a:lnTo>
                <a:lnTo>
                  <a:pt x="77123" y="83144"/>
                </a:lnTo>
                <a:lnTo>
                  <a:pt x="77123" y="83144"/>
                </a:lnTo>
                <a:lnTo>
                  <a:pt x="77123" y="83144"/>
                </a:lnTo>
                <a:lnTo>
                  <a:pt x="77123" y="83144"/>
                </a:lnTo>
                <a:lnTo>
                  <a:pt x="76719" y="83144"/>
                </a:lnTo>
                <a:lnTo>
                  <a:pt x="76719" y="83144"/>
                </a:lnTo>
                <a:lnTo>
                  <a:pt x="76719" y="83734"/>
                </a:lnTo>
                <a:lnTo>
                  <a:pt x="76719" y="83734"/>
                </a:lnTo>
                <a:lnTo>
                  <a:pt x="76719" y="83734"/>
                </a:lnTo>
                <a:lnTo>
                  <a:pt x="76719" y="83734"/>
                </a:lnTo>
                <a:lnTo>
                  <a:pt x="76719" y="83734"/>
                </a:lnTo>
                <a:lnTo>
                  <a:pt x="76449" y="83734"/>
                </a:lnTo>
                <a:lnTo>
                  <a:pt x="76449" y="83734"/>
                </a:lnTo>
                <a:lnTo>
                  <a:pt x="76449" y="83734"/>
                </a:lnTo>
                <a:lnTo>
                  <a:pt x="76449" y="83734"/>
                </a:lnTo>
                <a:lnTo>
                  <a:pt x="76449" y="83734"/>
                </a:lnTo>
                <a:lnTo>
                  <a:pt x="76449" y="83734"/>
                </a:lnTo>
                <a:lnTo>
                  <a:pt x="76449" y="83734"/>
                </a:lnTo>
                <a:lnTo>
                  <a:pt x="76449" y="83734"/>
                </a:lnTo>
                <a:lnTo>
                  <a:pt x="76449" y="83734"/>
                </a:lnTo>
                <a:lnTo>
                  <a:pt x="76449" y="84324"/>
                </a:lnTo>
                <a:lnTo>
                  <a:pt x="76449" y="84324"/>
                </a:lnTo>
                <a:lnTo>
                  <a:pt x="76179" y="84324"/>
                </a:lnTo>
                <a:lnTo>
                  <a:pt x="76179" y="84324"/>
                </a:lnTo>
                <a:lnTo>
                  <a:pt x="76449" y="84324"/>
                </a:lnTo>
                <a:lnTo>
                  <a:pt x="76449" y="84324"/>
                </a:lnTo>
                <a:lnTo>
                  <a:pt x="76179" y="84324"/>
                </a:lnTo>
                <a:lnTo>
                  <a:pt x="76179" y="84324"/>
                </a:lnTo>
                <a:lnTo>
                  <a:pt x="76179" y="84324"/>
                </a:lnTo>
                <a:lnTo>
                  <a:pt x="76179" y="84914"/>
                </a:lnTo>
                <a:lnTo>
                  <a:pt x="76179" y="84914"/>
                </a:lnTo>
                <a:lnTo>
                  <a:pt x="75910" y="84914"/>
                </a:lnTo>
                <a:lnTo>
                  <a:pt x="75910" y="84914"/>
                </a:lnTo>
                <a:lnTo>
                  <a:pt x="75910" y="84914"/>
                </a:lnTo>
                <a:lnTo>
                  <a:pt x="75910" y="84914"/>
                </a:lnTo>
                <a:lnTo>
                  <a:pt x="75910" y="84914"/>
                </a:lnTo>
                <a:lnTo>
                  <a:pt x="75640" y="84914"/>
                </a:lnTo>
                <a:lnTo>
                  <a:pt x="75640" y="85503"/>
                </a:lnTo>
                <a:lnTo>
                  <a:pt x="75640" y="85503"/>
                </a:lnTo>
                <a:lnTo>
                  <a:pt x="75640" y="85503"/>
                </a:lnTo>
                <a:lnTo>
                  <a:pt x="75640" y="85503"/>
                </a:lnTo>
                <a:lnTo>
                  <a:pt x="75640" y="85503"/>
                </a:lnTo>
                <a:lnTo>
                  <a:pt x="75640" y="85503"/>
                </a:lnTo>
                <a:lnTo>
                  <a:pt x="75235" y="85503"/>
                </a:lnTo>
                <a:lnTo>
                  <a:pt x="75235" y="85503"/>
                </a:lnTo>
                <a:lnTo>
                  <a:pt x="75235" y="85503"/>
                </a:lnTo>
                <a:lnTo>
                  <a:pt x="75235" y="85503"/>
                </a:lnTo>
                <a:lnTo>
                  <a:pt x="75235" y="85503"/>
                </a:lnTo>
                <a:lnTo>
                  <a:pt x="75235" y="86388"/>
                </a:lnTo>
                <a:lnTo>
                  <a:pt x="74966" y="86388"/>
                </a:lnTo>
                <a:lnTo>
                  <a:pt x="74966" y="86388"/>
                </a:lnTo>
                <a:lnTo>
                  <a:pt x="74966" y="86388"/>
                </a:lnTo>
                <a:lnTo>
                  <a:pt x="74966" y="86388"/>
                </a:lnTo>
                <a:lnTo>
                  <a:pt x="74966" y="86388"/>
                </a:lnTo>
                <a:lnTo>
                  <a:pt x="74966" y="86388"/>
                </a:lnTo>
                <a:lnTo>
                  <a:pt x="74696" y="86388"/>
                </a:lnTo>
                <a:lnTo>
                  <a:pt x="74696" y="86977"/>
                </a:lnTo>
                <a:lnTo>
                  <a:pt x="74696" y="86977"/>
                </a:lnTo>
                <a:lnTo>
                  <a:pt x="74696" y="86977"/>
                </a:lnTo>
                <a:lnTo>
                  <a:pt x="74696" y="86977"/>
                </a:lnTo>
                <a:lnTo>
                  <a:pt x="74696" y="86977"/>
                </a:lnTo>
                <a:lnTo>
                  <a:pt x="74426" y="86977"/>
                </a:lnTo>
                <a:lnTo>
                  <a:pt x="74426" y="86977"/>
                </a:lnTo>
                <a:lnTo>
                  <a:pt x="74426" y="86977"/>
                </a:lnTo>
                <a:lnTo>
                  <a:pt x="74426" y="86977"/>
                </a:lnTo>
                <a:lnTo>
                  <a:pt x="74157" y="86977"/>
                </a:lnTo>
                <a:lnTo>
                  <a:pt x="74157" y="87567"/>
                </a:lnTo>
                <a:lnTo>
                  <a:pt x="74157" y="87567"/>
                </a:lnTo>
                <a:lnTo>
                  <a:pt x="74157" y="87567"/>
                </a:lnTo>
                <a:lnTo>
                  <a:pt x="74157" y="87567"/>
                </a:lnTo>
                <a:lnTo>
                  <a:pt x="74157" y="87567"/>
                </a:lnTo>
                <a:lnTo>
                  <a:pt x="73752" y="87567"/>
                </a:lnTo>
                <a:lnTo>
                  <a:pt x="73752" y="87567"/>
                </a:lnTo>
                <a:lnTo>
                  <a:pt x="73752" y="87567"/>
                </a:lnTo>
                <a:lnTo>
                  <a:pt x="73752" y="87567"/>
                </a:lnTo>
                <a:lnTo>
                  <a:pt x="73483" y="87567"/>
                </a:lnTo>
                <a:lnTo>
                  <a:pt x="73483" y="87567"/>
                </a:lnTo>
                <a:lnTo>
                  <a:pt x="73483" y="87567"/>
                </a:lnTo>
                <a:lnTo>
                  <a:pt x="73483" y="87567"/>
                </a:lnTo>
                <a:lnTo>
                  <a:pt x="73213" y="87567"/>
                </a:lnTo>
                <a:lnTo>
                  <a:pt x="73213" y="87567"/>
                </a:lnTo>
                <a:lnTo>
                  <a:pt x="73213" y="87567"/>
                </a:lnTo>
                <a:lnTo>
                  <a:pt x="73213" y="87567"/>
                </a:lnTo>
                <a:lnTo>
                  <a:pt x="73213" y="87567"/>
                </a:lnTo>
                <a:lnTo>
                  <a:pt x="73213" y="87567"/>
                </a:lnTo>
                <a:lnTo>
                  <a:pt x="73213" y="88157"/>
                </a:lnTo>
                <a:lnTo>
                  <a:pt x="72943" y="88157"/>
                </a:lnTo>
                <a:lnTo>
                  <a:pt x="72943" y="88157"/>
                </a:lnTo>
                <a:lnTo>
                  <a:pt x="72943" y="88157"/>
                </a:lnTo>
                <a:lnTo>
                  <a:pt x="72943" y="88157"/>
                </a:lnTo>
                <a:lnTo>
                  <a:pt x="72943" y="88157"/>
                </a:lnTo>
                <a:lnTo>
                  <a:pt x="72943" y="88157"/>
                </a:lnTo>
                <a:lnTo>
                  <a:pt x="72943" y="88157"/>
                </a:lnTo>
                <a:lnTo>
                  <a:pt x="72674" y="88157"/>
                </a:lnTo>
                <a:lnTo>
                  <a:pt x="72674" y="88157"/>
                </a:lnTo>
                <a:lnTo>
                  <a:pt x="72674" y="88746"/>
                </a:lnTo>
                <a:lnTo>
                  <a:pt x="72674" y="88746"/>
                </a:lnTo>
                <a:lnTo>
                  <a:pt x="72269" y="88746"/>
                </a:lnTo>
                <a:lnTo>
                  <a:pt x="72269" y="88746"/>
                </a:lnTo>
                <a:lnTo>
                  <a:pt x="72269" y="88746"/>
                </a:lnTo>
                <a:lnTo>
                  <a:pt x="72269" y="88746"/>
                </a:lnTo>
                <a:lnTo>
                  <a:pt x="72269" y="88746"/>
                </a:lnTo>
                <a:lnTo>
                  <a:pt x="72000" y="88746"/>
                </a:lnTo>
                <a:lnTo>
                  <a:pt x="72000" y="88746"/>
                </a:lnTo>
                <a:lnTo>
                  <a:pt x="72000" y="88746"/>
                </a:lnTo>
                <a:lnTo>
                  <a:pt x="72000" y="88746"/>
                </a:lnTo>
                <a:lnTo>
                  <a:pt x="71730" y="88746"/>
                </a:lnTo>
                <a:lnTo>
                  <a:pt x="71730" y="88746"/>
                </a:lnTo>
                <a:lnTo>
                  <a:pt x="71730" y="89631"/>
                </a:lnTo>
                <a:lnTo>
                  <a:pt x="71730" y="89631"/>
                </a:lnTo>
                <a:lnTo>
                  <a:pt x="71730" y="89631"/>
                </a:lnTo>
                <a:lnTo>
                  <a:pt x="71730" y="89631"/>
                </a:lnTo>
                <a:lnTo>
                  <a:pt x="71730" y="89631"/>
                </a:lnTo>
                <a:lnTo>
                  <a:pt x="71730" y="90221"/>
                </a:lnTo>
                <a:lnTo>
                  <a:pt x="71730" y="90221"/>
                </a:lnTo>
                <a:lnTo>
                  <a:pt x="71730" y="90221"/>
                </a:lnTo>
                <a:lnTo>
                  <a:pt x="71460" y="90221"/>
                </a:lnTo>
                <a:lnTo>
                  <a:pt x="71460" y="90221"/>
                </a:lnTo>
                <a:lnTo>
                  <a:pt x="71460" y="90221"/>
                </a:lnTo>
                <a:lnTo>
                  <a:pt x="71460" y="90221"/>
                </a:lnTo>
                <a:lnTo>
                  <a:pt x="71460" y="89631"/>
                </a:lnTo>
                <a:lnTo>
                  <a:pt x="71191" y="89631"/>
                </a:lnTo>
                <a:lnTo>
                  <a:pt x="71191" y="89631"/>
                </a:lnTo>
                <a:lnTo>
                  <a:pt x="71191" y="89631"/>
                </a:lnTo>
                <a:lnTo>
                  <a:pt x="71191" y="88746"/>
                </a:lnTo>
                <a:lnTo>
                  <a:pt x="71191" y="88746"/>
                </a:lnTo>
                <a:lnTo>
                  <a:pt x="71191" y="88746"/>
                </a:lnTo>
                <a:lnTo>
                  <a:pt x="71191" y="88157"/>
                </a:lnTo>
                <a:lnTo>
                  <a:pt x="71191" y="88157"/>
                </a:lnTo>
                <a:lnTo>
                  <a:pt x="71191" y="88157"/>
                </a:lnTo>
                <a:lnTo>
                  <a:pt x="71191" y="88157"/>
                </a:lnTo>
                <a:lnTo>
                  <a:pt x="71191" y="88157"/>
                </a:lnTo>
                <a:lnTo>
                  <a:pt x="71191" y="88746"/>
                </a:lnTo>
                <a:lnTo>
                  <a:pt x="71191" y="88746"/>
                </a:lnTo>
                <a:lnTo>
                  <a:pt x="71191" y="88746"/>
                </a:lnTo>
                <a:lnTo>
                  <a:pt x="70786" y="88746"/>
                </a:lnTo>
                <a:lnTo>
                  <a:pt x="70786" y="89631"/>
                </a:lnTo>
                <a:lnTo>
                  <a:pt x="71191" y="89631"/>
                </a:lnTo>
                <a:lnTo>
                  <a:pt x="71191" y="89631"/>
                </a:lnTo>
                <a:lnTo>
                  <a:pt x="71191" y="89631"/>
                </a:lnTo>
                <a:lnTo>
                  <a:pt x="70786" y="89631"/>
                </a:lnTo>
                <a:lnTo>
                  <a:pt x="70786" y="89631"/>
                </a:lnTo>
                <a:lnTo>
                  <a:pt x="70786" y="89631"/>
                </a:lnTo>
                <a:lnTo>
                  <a:pt x="70786" y="89631"/>
                </a:lnTo>
                <a:lnTo>
                  <a:pt x="70786" y="89631"/>
                </a:lnTo>
                <a:lnTo>
                  <a:pt x="70786" y="89631"/>
                </a:lnTo>
                <a:lnTo>
                  <a:pt x="70516" y="89631"/>
                </a:lnTo>
                <a:lnTo>
                  <a:pt x="70516" y="90221"/>
                </a:lnTo>
                <a:lnTo>
                  <a:pt x="70786" y="90221"/>
                </a:lnTo>
                <a:lnTo>
                  <a:pt x="70786" y="90221"/>
                </a:lnTo>
                <a:lnTo>
                  <a:pt x="70516" y="90221"/>
                </a:lnTo>
                <a:lnTo>
                  <a:pt x="70516" y="90221"/>
                </a:lnTo>
                <a:lnTo>
                  <a:pt x="70786" y="90221"/>
                </a:lnTo>
                <a:lnTo>
                  <a:pt x="70786" y="90810"/>
                </a:lnTo>
                <a:lnTo>
                  <a:pt x="70516" y="90810"/>
                </a:lnTo>
                <a:lnTo>
                  <a:pt x="70516" y="90810"/>
                </a:lnTo>
                <a:lnTo>
                  <a:pt x="70516" y="90221"/>
                </a:lnTo>
                <a:lnTo>
                  <a:pt x="70516" y="90221"/>
                </a:lnTo>
                <a:lnTo>
                  <a:pt x="70516" y="90221"/>
                </a:lnTo>
                <a:lnTo>
                  <a:pt x="70516" y="90221"/>
                </a:lnTo>
                <a:lnTo>
                  <a:pt x="70516" y="90810"/>
                </a:lnTo>
                <a:lnTo>
                  <a:pt x="70516" y="90810"/>
                </a:lnTo>
                <a:lnTo>
                  <a:pt x="70247" y="90810"/>
                </a:lnTo>
                <a:lnTo>
                  <a:pt x="70247" y="90810"/>
                </a:lnTo>
                <a:lnTo>
                  <a:pt x="70247" y="90810"/>
                </a:lnTo>
                <a:lnTo>
                  <a:pt x="70247" y="90810"/>
                </a:lnTo>
                <a:lnTo>
                  <a:pt x="69977" y="90810"/>
                </a:lnTo>
                <a:lnTo>
                  <a:pt x="69977" y="90810"/>
                </a:lnTo>
                <a:lnTo>
                  <a:pt x="69977" y="90810"/>
                </a:lnTo>
                <a:lnTo>
                  <a:pt x="69977" y="90810"/>
                </a:lnTo>
                <a:lnTo>
                  <a:pt x="69977" y="90810"/>
                </a:lnTo>
                <a:lnTo>
                  <a:pt x="69707" y="90810"/>
                </a:lnTo>
                <a:lnTo>
                  <a:pt x="69707" y="90810"/>
                </a:lnTo>
                <a:lnTo>
                  <a:pt x="69707" y="90810"/>
                </a:lnTo>
                <a:lnTo>
                  <a:pt x="69707" y="90810"/>
                </a:lnTo>
                <a:lnTo>
                  <a:pt x="69707" y="90810"/>
                </a:lnTo>
                <a:lnTo>
                  <a:pt x="69707" y="90810"/>
                </a:lnTo>
                <a:lnTo>
                  <a:pt x="69707" y="90221"/>
                </a:lnTo>
                <a:lnTo>
                  <a:pt x="69303" y="90221"/>
                </a:lnTo>
                <a:lnTo>
                  <a:pt x="69303" y="90221"/>
                </a:lnTo>
                <a:lnTo>
                  <a:pt x="69303" y="90810"/>
                </a:lnTo>
                <a:lnTo>
                  <a:pt x="69303" y="90810"/>
                </a:lnTo>
                <a:lnTo>
                  <a:pt x="69033" y="90810"/>
                </a:lnTo>
                <a:lnTo>
                  <a:pt x="69033" y="90810"/>
                </a:lnTo>
                <a:lnTo>
                  <a:pt x="69033" y="90810"/>
                </a:lnTo>
                <a:lnTo>
                  <a:pt x="69033" y="90810"/>
                </a:lnTo>
                <a:lnTo>
                  <a:pt x="69033" y="90810"/>
                </a:lnTo>
                <a:lnTo>
                  <a:pt x="68764" y="90810"/>
                </a:lnTo>
                <a:lnTo>
                  <a:pt x="68764" y="90810"/>
                </a:lnTo>
                <a:lnTo>
                  <a:pt x="68764" y="90810"/>
                </a:lnTo>
                <a:lnTo>
                  <a:pt x="68764" y="90810"/>
                </a:lnTo>
                <a:lnTo>
                  <a:pt x="68494" y="90810"/>
                </a:lnTo>
                <a:lnTo>
                  <a:pt x="68494" y="90810"/>
                </a:lnTo>
                <a:lnTo>
                  <a:pt x="68494" y="90810"/>
                </a:lnTo>
                <a:lnTo>
                  <a:pt x="68224" y="90810"/>
                </a:lnTo>
                <a:lnTo>
                  <a:pt x="68224" y="90810"/>
                </a:lnTo>
                <a:lnTo>
                  <a:pt x="68224" y="90810"/>
                </a:lnTo>
                <a:lnTo>
                  <a:pt x="68224" y="90810"/>
                </a:lnTo>
                <a:lnTo>
                  <a:pt x="68224" y="90810"/>
                </a:lnTo>
                <a:lnTo>
                  <a:pt x="68224" y="90221"/>
                </a:lnTo>
                <a:lnTo>
                  <a:pt x="68224" y="90221"/>
                </a:lnTo>
                <a:lnTo>
                  <a:pt x="68224" y="90221"/>
                </a:lnTo>
                <a:lnTo>
                  <a:pt x="68224" y="90221"/>
                </a:lnTo>
                <a:lnTo>
                  <a:pt x="68224" y="90221"/>
                </a:lnTo>
                <a:lnTo>
                  <a:pt x="68224" y="89631"/>
                </a:lnTo>
                <a:lnTo>
                  <a:pt x="68224" y="89631"/>
                </a:lnTo>
                <a:lnTo>
                  <a:pt x="68224" y="89631"/>
                </a:lnTo>
                <a:lnTo>
                  <a:pt x="68224" y="89631"/>
                </a:lnTo>
                <a:lnTo>
                  <a:pt x="68224" y="89631"/>
                </a:lnTo>
                <a:lnTo>
                  <a:pt x="68224" y="89631"/>
                </a:lnTo>
                <a:lnTo>
                  <a:pt x="68494" y="89631"/>
                </a:lnTo>
                <a:lnTo>
                  <a:pt x="68494" y="88746"/>
                </a:lnTo>
                <a:lnTo>
                  <a:pt x="68494" y="88746"/>
                </a:lnTo>
                <a:lnTo>
                  <a:pt x="68494" y="88746"/>
                </a:lnTo>
                <a:lnTo>
                  <a:pt x="68494" y="88746"/>
                </a:lnTo>
                <a:lnTo>
                  <a:pt x="68494" y="88157"/>
                </a:lnTo>
                <a:lnTo>
                  <a:pt x="68494" y="88157"/>
                </a:lnTo>
                <a:lnTo>
                  <a:pt x="68494" y="88157"/>
                </a:lnTo>
                <a:lnTo>
                  <a:pt x="68494" y="88157"/>
                </a:lnTo>
                <a:lnTo>
                  <a:pt x="68764" y="88157"/>
                </a:lnTo>
                <a:lnTo>
                  <a:pt x="68764" y="88157"/>
                </a:lnTo>
                <a:lnTo>
                  <a:pt x="68764" y="88157"/>
                </a:lnTo>
                <a:lnTo>
                  <a:pt x="68764" y="88157"/>
                </a:lnTo>
                <a:lnTo>
                  <a:pt x="68764" y="88157"/>
                </a:lnTo>
                <a:lnTo>
                  <a:pt x="69033" y="88157"/>
                </a:lnTo>
                <a:lnTo>
                  <a:pt x="69033" y="87567"/>
                </a:lnTo>
                <a:lnTo>
                  <a:pt x="69033" y="87567"/>
                </a:lnTo>
                <a:lnTo>
                  <a:pt x="69033" y="87567"/>
                </a:lnTo>
                <a:lnTo>
                  <a:pt x="69033" y="87567"/>
                </a:lnTo>
                <a:lnTo>
                  <a:pt x="68764" y="87567"/>
                </a:lnTo>
                <a:lnTo>
                  <a:pt x="68764" y="87567"/>
                </a:lnTo>
                <a:lnTo>
                  <a:pt x="68764" y="87567"/>
                </a:lnTo>
                <a:lnTo>
                  <a:pt x="68764" y="87567"/>
                </a:lnTo>
                <a:lnTo>
                  <a:pt x="68764" y="86977"/>
                </a:lnTo>
                <a:lnTo>
                  <a:pt x="68764" y="86977"/>
                </a:lnTo>
                <a:lnTo>
                  <a:pt x="68764" y="86977"/>
                </a:lnTo>
                <a:lnTo>
                  <a:pt x="68764" y="87567"/>
                </a:lnTo>
                <a:lnTo>
                  <a:pt x="68764" y="87567"/>
                </a:lnTo>
                <a:lnTo>
                  <a:pt x="68764" y="87567"/>
                </a:lnTo>
                <a:lnTo>
                  <a:pt x="68764" y="87567"/>
                </a:lnTo>
                <a:lnTo>
                  <a:pt x="68494" y="87567"/>
                </a:lnTo>
                <a:lnTo>
                  <a:pt x="68494" y="87567"/>
                </a:lnTo>
                <a:lnTo>
                  <a:pt x="68494" y="88157"/>
                </a:lnTo>
                <a:lnTo>
                  <a:pt x="68494" y="88157"/>
                </a:lnTo>
                <a:lnTo>
                  <a:pt x="68224" y="88157"/>
                </a:lnTo>
                <a:lnTo>
                  <a:pt x="68224" y="88157"/>
                </a:lnTo>
                <a:lnTo>
                  <a:pt x="68224" y="88157"/>
                </a:lnTo>
                <a:lnTo>
                  <a:pt x="68224" y="88157"/>
                </a:lnTo>
                <a:lnTo>
                  <a:pt x="68224" y="88157"/>
                </a:lnTo>
                <a:lnTo>
                  <a:pt x="68224" y="88157"/>
                </a:lnTo>
                <a:lnTo>
                  <a:pt x="68224" y="88157"/>
                </a:lnTo>
                <a:lnTo>
                  <a:pt x="68224" y="88746"/>
                </a:lnTo>
                <a:lnTo>
                  <a:pt x="68224" y="88746"/>
                </a:lnTo>
                <a:lnTo>
                  <a:pt x="68224" y="88746"/>
                </a:lnTo>
                <a:lnTo>
                  <a:pt x="68224" y="88746"/>
                </a:lnTo>
                <a:lnTo>
                  <a:pt x="68224" y="88746"/>
                </a:lnTo>
                <a:lnTo>
                  <a:pt x="68224" y="89631"/>
                </a:lnTo>
                <a:lnTo>
                  <a:pt x="67820" y="89631"/>
                </a:lnTo>
                <a:lnTo>
                  <a:pt x="67820" y="89631"/>
                </a:lnTo>
                <a:lnTo>
                  <a:pt x="67820" y="89631"/>
                </a:lnTo>
                <a:lnTo>
                  <a:pt x="67820" y="89631"/>
                </a:lnTo>
                <a:lnTo>
                  <a:pt x="67820" y="90221"/>
                </a:lnTo>
                <a:lnTo>
                  <a:pt x="67820" y="90221"/>
                </a:lnTo>
                <a:lnTo>
                  <a:pt x="67820" y="90221"/>
                </a:lnTo>
                <a:lnTo>
                  <a:pt x="67820" y="90221"/>
                </a:lnTo>
                <a:lnTo>
                  <a:pt x="67820" y="90221"/>
                </a:lnTo>
                <a:lnTo>
                  <a:pt x="67550" y="90221"/>
                </a:lnTo>
                <a:lnTo>
                  <a:pt x="67550" y="90810"/>
                </a:lnTo>
                <a:lnTo>
                  <a:pt x="67550" y="90810"/>
                </a:lnTo>
                <a:lnTo>
                  <a:pt x="67550" y="90810"/>
                </a:lnTo>
                <a:lnTo>
                  <a:pt x="67550" y="90221"/>
                </a:lnTo>
                <a:lnTo>
                  <a:pt x="67280" y="90221"/>
                </a:lnTo>
                <a:lnTo>
                  <a:pt x="67280" y="90221"/>
                </a:lnTo>
                <a:lnTo>
                  <a:pt x="67280" y="90810"/>
                </a:lnTo>
                <a:lnTo>
                  <a:pt x="67280" y="90810"/>
                </a:lnTo>
                <a:lnTo>
                  <a:pt x="67280" y="90810"/>
                </a:lnTo>
                <a:lnTo>
                  <a:pt x="67011" y="90810"/>
                </a:lnTo>
                <a:lnTo>
                  <a:pt x="67011" y="90810"/>
                </a:lnTo>
                <a:lnTo>
                  <a:pt x="67011" y="90810"/>
                </a:lnTo>
                <a:lnTo>
                  <a:pt x="67011" y="90810"/>
                </a:lnTo>
                <a:lnTo>
                  <a:pt x="67011" y="90810"/>
                </a:lnTo>
                <a:lnTo>
                  <a:pt x="66741" y="90810"/>
                </a:lnTo>
                <a:lnTo>
                  <a:pt x="66741" y="90810"/>
                </a:lnTo>
                <a:lnTo>
                  <a:pt x="66741" y="90810"/>
                </a:lnTo>
                <a:lnTo>
                  <a:pt x="66741" y="90810"/>
                </a:lnTo>
                <a:lnTo>
                  <a:pt x="66471" y="90810"/>
                </a:lnTo>
                <a:lnTo>
                  <a:pt x="66471" y="90810"/>
                </a:lnTo>
                <a:lnTo>
                  <a:pt x="66471" y="90810"/>
                </a:lnTo>
                <a:lnTo>
                  <a:pt x="66471" y="91400"/>
                </a:lnTo>
                <a:lnTo>
                  <a:pt x="66471" y="91400"/>
                </a:lnTo>
                <a:lnTo>
                  <a:pt x="66067" y="91400"/>
                </a:lnTo>
                <a:lnTo>
                  <a:pt x="66067" y="90810"/>
                </a:lnTo>
                <a:lnTo>
                  <a:pt x="66067" y="90810"/>
                </a:lnTo>
                <a:lnTo>
                  <a:pt x="66067" y="90810"/>
                </a:lnTo>
                <a:lnTo>
                  <a:pt x="66067" y="90810"/>
                </a:lnTo>
                <a:lnTo>
                  <a:pt x="66067" y="90810"/>
                </a:lnTo>
                <a:lnTo>
                  <a:pt x="66067" y="90810"/>
                </a:lnTo>
                <a:lnTo>
                  <a:pt x="65797" y="90810"/>
                </a:lnTo>
                <a:lnTo>
                  <a:pt x="65797" y="91400"/>
                </a:lnTo>
                <a:lnTo>
                  <a:pt x="65797" y="91400"/>
                </a:lnTo>
                <a:lnTo>
                  <a:pt x="65797" y="91400"/>
                </a:lnTo>
                <a:lnTo>
                  <a:pt x="65797" y="91400"/>
                </a:lnTo>
                <a:lnTo>
                  <a:pt x="65528" y="91400"/>
                </a:lnTo>
                <a:lnTo>
                  <a:pt x="65528" y="91400"/>
                </a:lnTo>
                <a:lnTo>
                  <a:pt x="65528" y="91400"/>
                </a:lnTo>
                <a:lnTo>
                  <a:pt x="65528" y="91400"/>
                </a:lnTo>
                <a:lnTo>
                  <a:pt x="65528" y="91400"/>
                </a:lnTo>
                <a:lnTo>
                  <a:pt x="65528" y="90810"/>
                </a:lnTo>
                <a:lnTo>
                  <a:pt x="65258" y="90810"/>
                </a:lnTo>
                <a:lnTo>
                  <a:pt x="65258" y="90810"/>
                </a:lnTo>
                <a:lnTo>
                  <a:pt x="65258" y="90810"/>
                </a:lnTo>
                <a:lnTo>
                  <a:pt x="65258" y="90810"/>
                </a:lnTo>
                <a:lnTo>
                  <a:pt x="65258" y="90810"/>
                </a:lnTo>
                <a:lnTo>
                  <a:pt x="65258" y="90810"/>
                </a:lnTo>
                <a:lnTo>
                  <a:pt x="65258" y="90810"/>
                </a:lnTo>
                <a:lnTo>
                  <a:pt x="65258" y="90810"/>
                </a:lnTo>
                <a:lnTo>
                  <a:pt x="64988" y="90810"/>
                </a:lnTo>
                <a:lnTo>
                  <a:pt x="64988" y="90810"/>
                </a:lnTo>
                <a:lnTo>
                  <a:pt x="64988" y="90810"/>
                </a:lnTo>
                <a:lnTo>
                  <a:pt x="64584" y="90810"/>
                </a:lnTo>
                <a:lnTo>
                  <a:pt x="64584" y="90810"/>
                </a:lnTo>
                <a:lnTo>
                  <a:pt x="64584" y="91400"/>
                </a:lnTo>
                <a:lnTo>
                  <a:pt x="64584" y="91400"/>
                </a:lnTo>
                <a:lnTo>
                  <a:pt x="64988" y="91400"/>
                </a:lnTo>
                <a:lnTo>
                  <a:pt x="64988" y="91400"/>
                </a:lnTo>
                <a:lnTo>
                  <a:pt x="64988" y="91400"/>
                </a:lnTo>
                <a:lnTo>
                  <a:pt x="64988" y="91400"/>
                </a:lnTo>
                <a:lnTo>
                  <a:pt x="65258" y="91400"/>
                </a:lnTo>
                <a:lnTo>
                  <a:pt x="65258" y="91400"/>
                </a:lnTo>
                <a:lnTo>
                  <a:pt x="65258" y="91990"/>
                </a:lnTo>
                <a:lnTo>
                  <a:pt x="65258" y="91990"/>
                </a:lnTo>
                <a:lnTo>
                  <a:pt x="65258" y="91990"/>
                </a:lnTo>
                <a:lnTo>
                  <a:pt x="65258" y="91990"/>
                </a:lnTo>
                <a:lnTo>
                  <a:pt x="65258" y="91990"/>
                </a:lnTo>
                <a:lnTo>
                  <a:pt x="65258" y="91990"/>
                </a:lnTo>
                <a:lnTo>
                  <a:pt x="65528" y="91990"/>
                </a:lnTo>
                <a:lnTo>
                  <a:pt x="65528" y="92874"/>
                </a:lnTo>
                <a:lnTo>
                  <a:pt x="65258" y="92874"/>
                </a:lnTo>
                <a:lnTo>
                  <a:pt x="65258" y="92874"/>
                </a:lnTo>
                <a:lnTo>
                  <a:pt x="65258" y="91990"/>
                </a:lnTo>
                <a:lnTo>
                  <a:pt x="65258" y="91990"/>
                </a:lnTo>
                <a:lnTo>
                  <a:pt x="65258" y="92874"/>
                </a:lnTo>
                <a:lnTo>
                  <a:pt x="65258" y="92874"/>
                </a:lnTo>
                <a:lnTo>
                  <a:pt x="65258" y="92874"/>
                </a:lnTo>
                <a:lnTo>
                  <a:pt x="65258" y="92874"/>
                </a:lnTo>
                <a:lnTo>
                  <a:pt x="65258" y="92874"/>
                </a:lnTo>
                <a:lnTo>
                  <a:pt x="65258" y="92874"/>
                </a:lnTo>
                <a:lnTo>
                  <a:pt x="64988" y="92874"/>
                </a:lnTo>
                <a:lnTo>
                  <a:pt x="64988" y="92874"/>
                </a:lnTo>
                <a:lnTo>
                  <a:pt x="64988" y="92874"/>
                </a:lnTo>
                <a:lnTo>
                  <a:pt x="64988" y="92874"/>
                </a:lnTo>
                <a:lnTo>
                  <a:pt x="64988" y="92874"/>
                </a:lnTo>
                <a:lnTo>
                  <a:pt x="64584" y="92874"/>
                </a:lnTo>
                <a:lnTo>
                  <a:pt x="64584" y="92874"/>
                </a:lnTo>
                <a:lnTo>
                  <a:pt x="64584" y="93464"/>
                </a:lnTo>
                <a:lnTo>
                  <a:pt x="64584" y="93464"/>
                </a:lnTo>
                <a:lnTo>
                  <a:pt x="64584" y="93464"/>
                </a:lnTo>
                <a:lnTo>
                  <a:pt x="64584" y="93464"/>
                </a:lnTo>
                <a:lnTo>
                  <a:pt x="64584" y="93464"/>
                </a:lnTo>
                <a:lnTo>
                  <a:pt x="64584" y="93464"/>
                </a:lnTo>
                <a:lnTo>
                  <a:pt x="64584" y="94054"/>
                </a:lnTo>
                <a:lnTo>
                  <a:pt x="64584" y="94054"/>
                </a:lnTo>
                <a:lnTo>
                  <a:pt x="64584" y="94054"/>
                </a:lnTo>
                <a:lnTo>
                  <a:pt x="64584" y="94054"/>
                </a:lnTo>
                <a:lnTo>
                  <a:pt x="64584" y="94054"/>
                </a:lnTo>
                <a:lnTo>
                  <a:pt x="64314" y="94054"/>
                </a:lnTo>
                <a:lnTo>
                  <a:pt x="64314" y="94054"/>
                </a:lnTo>
                <a:lnTo>
                  <a:pt x="64314" y="94054"/>
                </a:lnTo>
                <a:lnTo>
                  <a:pt x="64314" y="94054"/>
                </a:lnTo>
                <a:lnTo>
                  <a:pt x="64314" y="94054"/>
                </a:lnTo>
                <a:lnTo>
                  <a:pt x="64044" y="94054"/>
                </a:lnTo>
                <a:lnTo>
                  <a:pt x="64044" y="93464"/>
                </a:lnTo>
                <a:lnTo>
                  <a:pt x="64044" y="93464"/>
                </a:lnTo>
                <a:lnTo>
                  <a:pt x="64044" y="93464"/>
                </a:lnTo>
                <a:lnTo>
                  <a:pt x="64044" y="93464"/>
                </a:lnTo>
                <a:lnTo>
                  <a:pt x="64044" y="94054"/>
                </a:lnTo>
                <a:lnTo>
                  <a:pt x="64044" y="94054"/>
                </a:lnTo>
                <a:lnTo>
                  <a:pt x="63775" y="94054"/>
                </a:lnTo>
                <a:lnTo>
                  <a:pt x="63775" y="93464"/>
                </a:lnTo>
                <a:lnTo>
                  <a:pt x="63775" y="93464"/>
                </a:lnTo>
                <a:lnTo>
                  <a:pt x="63775" y="94054"/>
                </a:lnTo>
                <a:lnTo>
                  <a:pt x="63775" y="94054"/>
                </a:lnTo>
                <a:lnTo>
                  <a:pt x="63775" y="94054"/>
                </a:lnTo>
                <a:lnTo>
                  <a:pt x="63505" y="94054"/>
                </a:lnTo>
                <a:lnTo>
                  <a:pt x="63505" y="94054"/>
                </a:lnTo>
                <a:lnTo>
                  <a:pt x="63505" y="94054"/>
                </a:lnTo>
                <a:lnTo>
                  <a:pt x="63505" y="94054"/>
                </a:lnTo>
                <a:lnTo>
                  <a:pt x="63505" y="94054"/>
                </a:lnTo>
                <a:lnTo>
                  <a:pt x="63505" y="94643"/>
                </a:lnTo>
                <a:lnTo>
                  <a:pt x="63505" y="94643"/>
                </a:lnTo>
                <a:lnTo>
                  <a:pt x="63505" y="94643"/>
                </a:lnTo>
                <a:lnTo>
                  <a:pt x="63505" y="94643"/>
                </a:lnTo>
                <a:lnTo>
                  <a:pt x="63505" y="94643"/>
                </a:lnTo>
                <a:lnTo>
                  <a:pt x="63505" y="94643"/>
                </a:lnTo>
                <a:lnTo>
                  <a:pt x="63505" y="94643"/>
                </a:lnTo>
                <a:lnTo>
                  <a:pt x="63505" y="94643"/>
                </a:lnTo>
                <a:lnTo>
                  <a:pt x="63505" y="95233"/>
                </a:lnTo>
                <a:lnTo>
                  <a:pt x="63505" y="95233"/>
                </a:lnTo>
                <a:lnTo>
                  <a:pt x="63505" y="95233"/>
                </a:lnTo>
                <a:lnTo>
                  <a:pt x="63505" y="95233"/>
                </a:lnTo>
                <a:lnTo>
                  <a:pt x="63775" y="95233"/>
                </a:lnTo>
                <a:lnTo>
                  <a:pt x="63775" y="95233"/>
                </a:lnTo>
                <a:lnTo>
                  <a:pt x="63775" y="96117"/>
                </a:lnTo>
                <a:lnTo>
                  <a:pt x="63775" y="96117"/>
                </a:lnTo>
                <a:lnTo>
                  <a:pt x="63775" y="96117"/>
                </a:lnTo>
                <a:lnTo>
                  <a:pt x="63775" y="96117"/>
                </a:lnTo>
                <a:lnTo>
                  <a:pt x="63775" y="96117"/>
                </a:lnTo>
                <a:lnTo>
                  <a:pt x="63775" y="9611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775" y="96707"/>
                </a:lnTo>
                <a:lnTo>
                  <a:pt x="63505" y="96707"/>
                </a:lnTo>
                <a:lnTo>
                  <a:pt x="63505" y="97297"/>
                </a:lnTo>
                <a:lnTo>
                  <a:pt x="63505" y="97297"/>
                </a:lnTo>
                <a:lnTo>
                  <a:pt x="63505" y="97297"/>
                </a:lnTo>
                <a:lnTo>
                  <a:pt x="63505" y="96707"/>
                </a:lnTo>
                <a:lnTo>
                  <a:pt x="63505" y="96707"/>
                </a:lnTo>
                <a:lnTo>
                  <a:pt x="63101" y="96707"/>
                </a:lnTo>
                <a:lnTo>
                  <a:pt x="63101" y="96707"/>
                </a:lnTo>
                <a:lnTo>
                  <a:pt x="63101" y="96707"/>
                </a:lnTo>
                <a:lnTo>
                  <a:pt x="63101" y="96707"/>
                </a:lnTo>
                <a:lnTo>
                  <a:pt x="62831" y="96707"/>
                </a:lnTo>
                <a:lnTo>
                  <a:pt x="62831" y="96707"/>
                </a:lnTo>
                <a:lnTo>
                  <a:pt x="62831" y="97297"/>
                </a:lnTo>
                <a:lnTo>
                  <a:pt x="62831" y="97297"/>
                </a:lnTo>
                <a:lnTo>
                  <a:pt x="62831" y="97297"/>
                </a:lnTo>
                <a:lnTo>
                  <a:pt x="62831" y="97297"/>
                </a:lnTo>
                <a:lnTo>
                  <a:pt x="63101" y="97297"/>
                </a:lnTo>
                <a:lnTo>
                  <a:pt x="63101" y="97297"/>
                </a:lnTo>
                <a:lnTo>
                  <a:pt x="63101" y="97297"/>
                </a:lnTo>
                <a:lnTo>
                  <a:pt x="63101" y="97297"/>
                </a:lnTo>
                <a:lnTo>
                  <a:pt x="62831" y="97297"/>
                </a:lnTo>
                <a:lnTo>
                  <a:pt x="62831" y="97297"/>
                </a:lnTo>
                <a:lnTo>
                  <a:pt x="62831" y="97886"/>
                </a:lnTo>
                <a:lnTo>
                  <a:pt x="62831" y="97886"/>
                </a:lnTo>
                <a:lnTo>
                  <a:pt x="63101" y="97886"/>
                </a:lnTo>
                <a:lnTo>
                  <a:pt x="63101" y="97886"/>
                </a:lnTo>
                <a:lnTo>
                  <a:pt x="63101" y="97886"/>
                </a:lnTo>
                <a:lnTo>
                  <a:pt x="63101" y="97886"/>
                </a:lnTo>
                <a:lnTo>
                  <a:pt x="63101" y="97886"/>
                </a:lnTo>
                <a:lnTo>
                  <a:pt x="63101" y="98476"/>
                </a:lnTo>
                <a:lnTo>
                  <a:pt x="63101" y="98476"/>
                </a:lnTo>
                <a:lnTo>
                  <a:pt x="63101" y="98476"/>
                </a:lnTo>
                <a:lnTo>
                  <a:pt x="63101" y="98476"/>
                </a:lnTo>
                <a:lnTo>
                  <a:pt x="63101" y="99361"/>
                </a:lnTo>
                <a:lnTo>
                  <a:pt x="63101" y="99361"/>
                </a:lnTo>
                <a:lnTo>
                  <a:pt x="63101" y="99361"/>
                </a:lnTo>
                <a:lnTo>
                  <a:pt x="63101" y="99361"/>
                </a:lnTo>
                <a:lnTo>
                  <a:pt x="63101" y="99950"/>
                </a:lnTo>
                <a:lnTo>
                  <a:pt x="63101" y="99950"/>
                </a:lnTo>
                <a:lnTo>
                  <a:pt x="63505" y="99950"/>
                </a:lnTo>
                <a:lnTo>
                  <a:pt x="63505" y="99950"/>
                </a:lnTo>
                <a:lnTo>
                  <a:pt x="63505" y="100540"/>
                </a:lnTo>
                <a:lnTo>
                  <a:pt x="63101" y="100540"/>
                </a:lnTo>
                <a:lnTo>
                  <a:pt x="63101" y="100540"/>
                </a:lnTo>
                <a:lnTo>
                  <a:pt x="63101" y="100540"/>
                </a:lnTo>
                <a:lnTo>
                  <a:pt x="63101" y="100540"/>
                </a:lnTo>
                <a:lnTo>
                  <a:pt x="63101" y="100540"/>
                </a:lnTo>
                <a:lnTo>
                  <a:pt x="63101" y="101130"/>
                </a:lnTo>
                <a:lnTo>
                  <a:pt x="63101" y="101130"/>
                </a:lnTo>
                <a:lnTo>
                  <a:pt x="62831" y="101130"/>
                </a:lnTo>
                <a:lnTo>
                  <a:pt x="62831" y="101130"/>
                </a:lnTo>
                <a:lnTo>
                  <a:pt x="62831" y="101130"/>
                </a:lnTo>
                <a:lnTo>
                  <a:pt x="62831" y="101130"/>
                </a:lnTo>
                <a:lnTo>
                  <a:pt x="62831" y="101130"/>
                </a:lnTo>
                <a:lnTo>
                  <a:pt x="62831" y="101130"/>
                </a:lnTo>
                <a:lnTo>
                  <a:pt x="62831" y="101130"/>
                </a:lnTo>
                <a:lnTo>
                  <a:pt x="62561" y="101130"/>
                </a:lnTo>
                <a:lnTo>
                  <a:pt x="62561" y="101130"/>
                </a:lnTo>
                <a:lnTo>
                  <a:pt x="62561" y="101719"/>
                </a:lnTo>
                <a:lnTo>
                  <a:pt x="62561" y="101719"/>
                </a:lnTo>
                <a:lnTo>
                  <a:pt x="62561" y="101719"/>
                </a:lnTo>
                <a:lnTo>
                  <a:pt x="62561" y="101719"/>
                </a:lnTo>
                <a:lnTo>
                  <a:pt x="62561" y="101719"/>
                </a:lnTo>
                <a:lnTo>
                  <a:pt x="62292" y="101719"/>
                </a:lnTo>
                <a:lnTo>
                  <a:pt x="62292" y="101719"/>
                </a:lnTo>
                <a:lnTo>
                  <a:pt x="62292" y="102604"/>
                </a:lnTo>
                <a:lnTo>
                  <a:pt x="62292" y="102604"/>
                </a:lnTo>
                <a:lnTo>
                  <a:pt x="62292" y="102604"/>
                </a:lnTo>
                <a:lnTo>
                  <a:pt x="62292" y="102604"/>
                </a:lnTo>
                <a:lnTo>
                  <a:pt x="62292" y="102604"/>
                </a:lnTo>
                <a:lnTo>
                  <a:pt x="62022" y="102604"/>
                </a:lnTo>
                <a:lnTo>
                  <a:pt x="62022" y="102604"/>
                </a:lnTo>
                <a:lnTo>
                  <a:pt x="62022" y="102604"/>
                </a:lnTo>
                <a:lnTo>
                  <a:pt x="62022" y="103194"/>
                </a:lnTo>
                <a:lnTo>
                  <a:pt x="62022" y="103194"/>
                </a:lnTo>
                <a:lnTo>
                  <a:pt x="62022" y="103194"/>
                </a:lnTo>
                <a:lnTo>
                  <a:pt x="62022" y="103194"/>
                </a:lnTo>
                <a:lnTo>
                  <a:pt x="62022" y="103194"/>
                </a:lnTo>
                <a:lnTo>
                  <a:pt x="61617" y="103194"/>
                </a:lnTo>
                <a:lnTo>
                  <a:pt x="61617" y="103194"/>
                </a:lnTo>
                <a:lnTo>
                  <a:pt x="61617" y="103194"/>
                </a:lnTo>
                <a:lnTo>
                  <a:pt x="61617" y="103783"/>
                </a:lnTo>
                <a:lnTo>
                  <a:pt x="61617" y="103783"/>
                </a:lnTo>
                <a:lnTo>
                  <a:pt x="61348" y="103783"/>
                </a:lnTo>
                <a:lnTo>
                  <a:pt x="61348" y="103783"/>
                </a:lnTo>
                <a:lnTo>
                  <a:pt x="61348" y="103783"/>
                </a:lnTo>
                <a:lnTo>
                  <a:pt x="61348" y="103783"/>
                </a:lnTo>
                <a:lnTo>
                  <a:pt x="61348" y="103783"/>
                </a:lnTo>
                <a:lnTo>
                  <a:pt x="61348" y="104373"/>
                </a:lnTo>
                <a:lnTo>
                  <a:pt x="61348" y="104373"/>
                </a:lnTo>
                <a:lnTo>
                  <a:pt x="61348" y="104373"/>
                </a:lnTo>
                <a:lnTo>
                  <a:pt x="61078" y="104373"/>
                </a:lnTo>
                <a:lnTo>
                  <a:pt x="61078" y="104373"/>
                </a:lnTo>
                <a:lnTo>
                  <a:pt x="61078" y="104373"/>
                </a:lnTo>
                <a:lnTo>
                  <a:pt x="61078" y="104373"/>
                </a:lnTo>
                <a:lnTo>
                  <a:pt x="61078" y="104373"/>
                </a:lnTo>
                <a:lnTo>
                  <a:pt x="60808" y="104373"/>
                </a:lnTo>
                <a:lnTo>
                  <a:pt x="60808" y="104373"/>
                </a:lnTo>
                <a:lnTo>
                  <a:pt x="60808" y="104373"/>
                </a:lnTo>
                <a:lnTo>
                  <a:pt x="61078" y="104373"/>
                </a:lnTo>
                <a:lnTo>
                  <a:pt x="61078" y="104963"/>
                </a:lnTo>
                <a:lnTo>
                  <a:pt x="60808" y="104963"/>
                </a:lnTo>
                <a:lnTo>
                  <a:pt x="60808" y="104963"/>
                </a:lnTo>
                <a:lnTo>
                  <a:pt x="60808" y="104963"/>
                </a:lnTo>
                <a:lnTo>
                  <a:pt x="60808" y="104963"/>
                </a:lnTo>
                <a:lnTo>
                  <a:pt x="60539" y="104963"/>
                </a:lnTo>
                <a:lnTo>
                  <a:pt x="60539" y="104963"/>
                </a:lnTo>
                <a:lnTo>
                  <a:pt x="60539" y="104963"/>
                </a:lnTo>
                <a:lnTo>
                  <a:pt x="60539" y="104963"/>
                </a:lnTo>
                <a:lnTo>
                  <a:pt x="60539" y="104963"/>
                </a:lnTo>
                <a:lnTo>
                  <a:pt x="60134" y="104963"/>
                </a:lnTo>
                <a:lnTo>
                  <a:pt x="60134" y="105847"/>
                </a:lnTo>
                <a:lnTo>
                  <a:pt x="60134" y="105847"/>
                </a:lnTo>
                <a:lnTo>
                  <a:pt x="60134" y="104963"/>
                </a:lnTo>
                <a:lnTo>
                  <a:pt x="60134" y="104963"/>
                </a:lnTo>
                <a:lnTo>
                  <a:pt x="60134" y="105847"/>
                </a:lnTo>
                <a:lnTo>
                  <a:pt x="60134" y="105847"/>
                </a:lnTo>
                <a:lnTo>
                  <a:pt x="60134" y="105847"/>
                </a:lnTo>
                <a:lnTo>
                  <a:pt x="60134" y="106437"/>
                </a:lnTo>
                <a:lnTo>
                  <a:pt x="60134" y="106437"/>
                </a:lnTo>
                <a:lnTo>
                  <a:pt x="60134" y="106437"/>
                </a:lnTo>
                <a:lnTo>
                  <a:pt x="60134" y="107027"/>
                </a:lnTo>
                <a:lnTo>
                  <a:pt x="60134" y="107027"/>
                </a:lnTo>
                <a:lnTo>
                  <a:pt x="60134" y="107027"/>
                </a:lnTo>
                <a:lnTo>
                  <a:pt x="59865" y="107027"/>
                </a:lnTo>
                <a:lnTo>
                  <a:pt x="59865" y="107027"/>
                </a:lnTo>
                <a:lnTo>
                  <a:pt x="59865" y="107027"/>
                </a:lnTo>
                <a:lnTo>
                  <a:pt x="59865" y="107616"/>
                </a:lnTo>
                <a:lnTo>
                  <a:pt x="59865" y="107616"/>
                </a:lnTo>
                <a:lnTo>
                  <a:pt x="59865" y="107616"/>
                </a:lnTo>
                <a:lnTo>
                  <a:pt x="59865" y="107616"/>
                </a:lnTo>
                <a:lnTo>
                  <a:pt x="59865" y="108206"/>
                </a:lnTo>
                <a:lnTo>
                  <a:pt x="59865" y="108206"/>
                </a:lnTo>
                <a:lnTo>
                  <a:pt x="59865" y="108206"/>
                </a:lnTo>
                <a:lnTo>
                  <a:pt x="59865" y="108206"/>
                </a:lnTo>
                <a:lnTo>
                  <a:pt x="59865" y="108206"/>
                </a:lnTo>
                <a:lnTo>
                  <a:pt x="59865" y="108206"/>
                </a:lnTo>
                <a:lnTo>
                  <a:pt x="59865" y="108206"/>
                </a:lnTo>
                <a:lnTo>
                  <a:pt x="60134" y="108206"/>
                </a:lnTo>
                <a:lnTo>
                  <a:pt x="60134" y="108206"/>
                </a:lnTo>
                <a:lnTo>
                  <a:pt x="60134" y="108206"/>
                </a:lnTo>
                <a:lnTo>
                  <a:pt x="60134" y="108206"/>
                </a:lnTo>
                <a:lnTo>
                  <a:pt x="60134" y="108206"/>
                </a:lnTo>
                <a:lnTo>
                  <a:pt x="60134" y="108206"/>
                </a:lnTo>
                <a:lnTo>
                  <a:pt x="60134" y="109090"/>
                </a:lnTo>
                <a:lnTo>
                  <a:pt x="60134" y="109090"/>
                </a:lnTo>
                <a:lnTo>
                  <a:pt x="60134" y="109090"/>
                </a:lnTo>
                <a:lnTo>
                  <a:pt x="60134" y="109090"/>
                </a:lnTo>
                <a:lnTo>
                  <a:pt x="59865" y="109090"/>
                </a:lnTo>
                <a:lnTo>
                  <a:pt x="59865" y="109090"/>
                </a:lnTo>
                <a:lnTo>
                  <a:pt x="60134" y="109090"/>
                </a:lnTo>
                <a:lnTo>
                  <a:pt x="60134" y="109090"/>
                </a:lnTo>
                <a:lnTo>
                  <a:pt x="60134" y="109090"/>
                </a:lnTo>
                <a:lnTo>
                  <a:pt x="60134" y="109680"/>
                </a:lnTo>
                <a:lnTo>
                  <a:pt x="60134" y="109680"/>
                </a:lnTo>
                <a:lnTo>
                  <a:pt x="60134" y="109680"/>
                </a:lnTo>
                <a:lnTo>
                  <a:pt x="60134" y="109680"/>
                </a:lnTo>
                <a:lnTo>
                  <a:pt x="60134" y="109680"/>
                </a:lnTo>
                <a:lnTo>
                  <a:pt x="59865" y="109680"/>
                </a:lnTo>
                <a:lnTo>
                  <a:pt x="59865" y="110270"/>
                </a:lnTo>
                <a:lnTo>
                  <a:pt x="59865" y="110270"/>
                </a:lnTo>
                <a:lnTo>
                  <a:pt x="60134" y="110270"/>
                </a:lnTo>
                <a:lnTo>
                  <a:pt x="60134" y="110270"/>
                </a:lnTo>
                <a:lnTo>
                  <a:pt x="60134" y="110859"/>
                </a:lnTo>
                <a:lnTo>
                  <a:pt x="59865" y="110859"/>
                </a:lnTo>
                <a:lnTo>
                  <a:pt x="59865" y="110859"/>
                </a:lnTo>
                <a:lnTo>
                  <a:pt x="59865" y="110859"/>
                </a:lnTo>
                <a:lnTo>
                  <a:pt x="59865" y="110859"/>
                </a:lnTo>
                <a:lnTo>
                  <a:pt x="5986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0859"/>
                </a:lnTo>
                <a:lnTo>
                  <a:pt x="59595" y="111449"/>
                </a:lnTo>
                <a:lnTo>
                  <a:pt x="59595" y="111449"/>
                </a:lnTo>
                <a:lnTo>
                  <a:pt x="59595" y="111449"/>
                </a:lnTo>
                <a:lnTo>
                  <a:pt x="59595" y="111449"/>
                </a:lnTo>
                <a:lnTo>
                  <a:pt x="59595" y="111449"/>
                </a:lnTo>
                <a:lnTo>
                  <a:pt x="59595" y="112334"/>
                </a:lnTo>
                <a:lnTo>
                  <a:pt x="59325" y="112334"/>
                </a:lnTo>
                <a:lnTo>
                  <a:pt x="59325" y="112334"/>
                </a:lnTo>
                <a:lnTo>
                  <a:pt x="59325" y="112334"/>
                </a:lnTo>
                <a:lnTo>
                  <a:pt x="59325" y="112334"/>
                </a:lnTo>
                <a:lnTo>
                  <a:pt x="59595" y="112334"/>
                </a:lnTo>
                <a:lnTo>
                  <a:pt x="59595" y="112334"/>
                </a:lnTo>
                <a:lnTo>
                  <a:pt x="59325" y="112334"/>
                </a:lnTo>
                <a:lnTo>
                  <a:pt x="59325" y="112334"/>
                </a:lnTo>
                <a:lnTo>
                  <a:pt x="59325" y="112923"/>
                </a:lnTo>
                <a:lnTo>
                  <a:pt x="59325" y="112923"/>
                </a:lnTo>
                <a:lnTo>
                  <a:pt x="59325" y="112923"/>
                </a:lnTo>
                <a:lnTo>
                  <a:pt x="59325" y="112923"/>
                </a:lnTo>
                <a:lnTo>
                  <a:pt x="59056" y="112923"/>
                </a:lnTo>
                <a:lnTo>
                  <a:pt x="59056" y="112923"/>
                </a:lnTo>
                <a:lnTo>
                  <a:pt x="59325" y="112923"/>
                </a:lnTo>
                <a:lnTo>
                  <a:pt x="59325" y="113513"/>
                </a:lnTo>
                <a:lnTo>
                  <a:pt x="59056" y="113513"/>
                </a:lnTo>
                <a:lnTo>
                  <a:pt x="59056" y="113513"/>
                </a:lnTo>
                <a:lnTo>
                  <a:pt x="59325" y="113513"/>
                </a:lnTo>
                <a:lnTo>
                  <a:pt x="59325" y="113513"/>
                </a:lnTo>
                <a:lnTo>
                  <a:pt x="59056" y="113513"/>
                </a:lnTo>
                <a:lnTo>
                  <a:pt x="59056" y="114103"/>
                </a:lnTo>
                <a:lnTo>
                  <a:pt x="59056" y="114103"/>
                </a:lnTo>
                <a:lnTo>
                  <a:pt x="59056" y="114103"/>
                </a:lnTo>
                <a:lnTo>
                  <a:pt x="59056" y="114103"/>
                </a:lnTo>
                <a:lnTo>
                  <a:pt x="59325" y="114103"/>
                </a:lnTo>
                <a:lnTo>
                  <a:pt x="59325" y="114103"/>
                </a:lnTo>
                <a:lnTo>
                  <a:pt x="59325" y="114692"/>
                </a:lnTo>
                <a:lnTo>
                  <a:pt x="59056" y="114692"/>
                </a:lnTo>
                <a:lnTo>
                  <a:pt x="59056" y="114692"/>
                </a:lnTo>
                <a:lnTo>
                  <a:pt x="59056" y="114692"/>
                </a:lnTo>
                <a:lnTo>
                  <a:pt x="59056" y="114692"/>
                </a:lnTo>
                <a:lnTo>
                  <a:pt x="58651" y="114692"/>
                </a:lnTo>
                <a:lnTo>
                  <a:pt x="58651" y="114692"/>
                </a:lnTo>
                <a:lnTo>
                  <a:pt x="59056" y="114692"/>
                </a:lnTo>
                <a:lnTo>
                  <a:pt x="59056" y="114692"/>
                </a:lnTo>
                <a:lnTo>
                  <a:pt x="59056" y="114692"/>
                </a:lnTo>
                <a:lnTo>
                  <a:pt x="59056" y="115577"/>
                </a:lnTo>
                <a:lnTo>
                  <a:pt x="59056" y="115577"/>
                </a:lnTo>
                <a:lnTo>
                  <a:pt x="59056" y="115577"/>
                </a:lnTo>
                <a:lnTo>
                  <a:pt x="58651" y="115577"/>
                </a:lnTo>
                <a:lnTo>
                  <a:pt x="58651" y="115577"/>
                </a:lnTo>
                <a:lnTo>
                  <a:pt x="58651" y="115577"/>
                </a:lnTo>
                <a:lnTo>
                  <a:pt x="58651" y="116167"/>
                </a:lnTo>
                <a:lnTo>
                  <a:pt x="58651" y="116167"/>
                </a:lnTo>
                <a:lnTo>
                  <a:pt x="58651" y="116167"/>
                </a:lnTo>
                <a:lnTo>
                  <a:pt x="58382" y="116167"/>
                </a:lnTo>
                <a:lnTo>
                  <a:pt x="58382" y="116167"/>
                </a:lnTo>
                <a:lnTo>
                  <a:pt x="58382" y="116167"/>
                </a:lnTo>
                <a:lnTo>
                  <a:pt x="58382" y="116167"/>
                </a:lnTo>
                <a:lnTo>
                  <a:pt x="58382" y="116167"/>
                </a:lnTo>
                <a:lnTo>
                  <a:pt x="58382" y="116167"/>
                </a:lnTo>
                <a:lnTo>
                  <a:pt x="58112" y="116167"/>
                </a:lnTo>
                <a:lnTo>
                  <a:pt x="58112" y="116167"/>
                </a:lnTo>
                <a:lnTo>
                  <a:pt x="58112" y="116756"/>
                </a:lnTo>
                <a:lnTo>
                  <a:pt x="58112" y="116756"/>
                </a:lnTo>
                <a:lnTo>
                  <a:pt x="58112" y="116756"/>
                </a:lnTo>
                <a:lnTo>
                  <a:pt x="58382" y="116756"/>
                </a:lnTo>
                <a:lnTo>
                  <a:pt x="58382" y="116756"/>
                </a:lnTo>
                <a:lnTo>
                  <a:pt x="58382" y="117346"/>
                </a:lnTo>
                <a:lnTo>
                  <a:pt x="58382" y="117346"/>
                </a:lnTo>
                <a:lnTo>
                  <a:pt x="58382" y="117346"/>
                </a:lnTo>
                <a:lnTo>
                  <a:pt x="58382" y="117346"/>
                </a:lnTo>
                <a:lnTo>
                  <a:pt x="58382" y="117346"/>
                </a:lnTo>
                <a:lnTo>
                  <a:pt x="58382" y="117936"/>
                </a:lnTo>
                <a:lnTo>
                  <a:pt x="58382" y="117936"/>
                </a:lnTo>
                <a:lnTo>
                  <a:pt x="58382" y="117936"/>
                </a:lnTo>
                <a:lnTo>
                  <a:pt x="58382" y="117936"/>
                </a:lnTo>
                <a:lnTo>
                  <a:pt x="58382" y="117936"/>
                </a:lnTo>
                <a:lnTo>
                  <a:pt x="58112" y="117936"/>
                </a:lnTo>
                <a:lnTo>
                  <a:pt x="58112" y="118820"/>
                </a:lnTo>
                <a:lnTo>
                  <a:pt x="58112" y="118820"/>
                </a:lnTo>
                <a:lnTo>
                  <a:pt x="58112" y="118820"/>
                </a:lnTo>
                <a:lnTo>
                  <a:pt x="58112" y="118820"/>
                </a:lnTo>
                <a:lnTo>
                  <a:pt x="58112" y="119410"/>
                </a:lnTo>
                <a:lnTo>
                  <a:pt x="58112" y="119410"/>
                </a:lnTo>
                <a:lnTo>
                  <a:pt x="57842" y="119410"/>
                </a:lnTo>
                <a:lnTo>
                  <a:pt x="57842" y="119410"/>
                </a:lnTo>
                <a:lnTo>
                  <a:pt x="57842" y="119410"/>
                </a:lnTo>
                <a:lnTo>
                  <a:pt x="57842" y="119410"/>
                </a:lnTo>
                <a:lnTo>
                  <a:pt x="57842" y="119410"/>
                </a:lnTo>
                <a:lnTo>
                  <a:pt x="57573" y="119410"/>
                </a:lnTo>
                <a:lnTo>
                  <a:pt x="57573" y="119410"/>
                </a:lnTo>
                <a:lnTo>
                  <a:pt x="57573" y="119410"/>
                </a:lnTo>
                <a:lnTo>
                  <a:pt x="57573" y="119410"/>
                </a:lnTo>
                <a:lnTo>
                  <a:pt x="57573" y="119410"/>
                </a:lnTo>
                <a:lnTo>
                  <a:pt x="57573" y="119410"/>
                </a:lnTo>
                <a:lnTo>
                  <a:pt x="57573" y="119410"/>
                </a:lnTo>
                <a:lnTo>
                  <a:pt x="57573" y="120000"/>
                </a:lnTo>
                <a:lnTo>
                  <a:pt x="57168" y="120000"/>
                </a:lnTo>
                <a:lnTo>
                  <a:pt x="57168" y="120000"/>
                </a:lnTo>
                <a:lnTo>
                  <a:pt x="57168" y="119410"/>
                </a:lnTo>
                <a:lnTo>
                  <a:pt x="57168" y="119410"/>
                </a:lnTo>
                <a:lnTo>
                  <a:pt x="56898" y="119410"/>
                </a:lnTo>
                <a:lnTo>
                  <a:pt x="56898" y="120000"/>
                </a:lnTo>
                <a:lnTo>
                  <a:pt x="56898" y="120000"/>
                </a:lnTo>
                <a:lnTo>
                  <a:pt x="56898" y="120000"/>
                </a:lnTo>
                <a:lnTo>
                  <a:pt x="56898" y="120000"/>
                </a:lnTo>
                <a:lnTo>
                  <a:pt x="56629" y="120000"/>
                </a:lnTo>
                <a:lnTo>
                  <a:pt x="56629" y="120000"/>
                </a:lnTo>
                <a:lnTo>
                  <a:pt x="56629" y="120000"/>
                </a:lnTo>
                <a:lnTo>
                  <a:pt x="56629" y="120000"/>
                </a:lnTo>
                <a:lnTo>
                  <a:pt x="56629" y="120000"/>
                </a:lnTo>
                <a:lnTo>
                  <a:pt x="56629" y="120000"/>
                </a:lnTo>
                <a:lnTo>
                  <a:pt x="56359" y="120000"/>
                </a:lnTo>
                <a:lnTo>
                  <a:pt x="56359" y="120000"/>
                </a:lnTo>
                <a:lnTo>
                  <a:pt x="56359" y="120000"/>
                </a:lnTo>
                <a:lnTo>
                  <a:pt x="56089" y="120000"/>
                </a:lnTo>
                <a:lnTo>
                  <a:pt x="56089" y="119410"/>
                </a:lnTo>
                <a:lnTo>
                  <a:pt x="56089" y="119410"/>
                </a:lnTo>
                <a:lnTo>
                  <a:pt x="56089" y="119410"/>
                </a:lnTo>
                <a:lnTo>
                  <a:pt x="56089" y="119410"/>
                </a:lnTo>
                <a:lnTo>
                  <a:pt x="56089" y="119410"/>
                </a:lnTo>
                <a:lnTo>
                  <a:pt x="56089" y="119410"/>
                </a:lnTo>
                <a:lnTo>
                  <a:pt x="55685" y="119410"/>
                </a:lnTo>
                <a:lnTo>
                  <a:pt x="55685" y="119410"/>
                </a:lnTo>
                <a:lnTo>
                  <a:pt x="55685" y="119410"/>
                </a:lnTo>
                <a:lnTo>
                  <a:pt x="55685" y="119410"/>
                </a:lnTo>
                <a:lnTo>
                  <a:pt x="55685" y="119410"/>
                </a:lnTo>
                <a:lnTo>
                  <a:pt x="55685" y="119410"/>
                </a:lnTo>
                <a:lnTo>
                  <a:pt x="55685" y="118820"/>
                </a:lnTo>
                <a:lnTo>
                  <a:pt x="55415" y="118820"/>
                </a:lnTo>
                <a:lnTo>
                  <a:pt x="55415" y="119410"/>
                </a:lnTo>
                <a:lnTo>
                  <a:pt x="55415" y="119410"/>
                </a:lnTo>
                <a:lnTo>
                  <a:pt x="55415" y="119410"/>
                </a:lnTo>
                <a:lnTo>
                  <a:pt x="55146" y="119410"/>
                </a:lnTo>
                <a:lnTo>
                  <a:pt x="55146" y="119410"/>
                </a:lnTo>
                <a:lnTo>
                  <a:pt x="55146" y="118820"/>
                </a:lnTo>
                <a:lnTo>
                  <a:pt x="55146" y="118820"/>
                </a:lnTo>
                <a:lnTo>
                  <a:pt x="55146" y="118820"/>
                </a:lnTo>
                <a:lnTo>
                  <a:pt x="55146" y="118820"/>
                </a:lnTo>
                <a:lnTo>
                  <a:pt x="55146" y="118820"/>
                </a:lnTo>
                <a:lnTo>
                  <a:pt x="54876" y="118820"/>
                </a:lnTo>
                <a:lnTo>
                  <a:pt x="54876" y="118820"/>
                </a:lnTo>
                <a:lnTo>
                  <a:pt x="54876" y="118820"/>
                </a:lnTo>
                <a:lnTo>
                  <a:pt x="54876" y="118820"/>
                </a:lnTo>
                <a:lnTo>
                  <a:pt x="54876" y="118820"/>
                </a:lnTo>
                <a:lnTo>
                  <a:pt x="54606" y="118820"/>
                </a:lnTo>
                <a:lnTo>
                  <a:pt x="54606" y="118820"/>
                </a:lnTo>
                <a:lnTo>
                  <a:pt x="54606" y="118820"/>
                </a:lnTo>
                <a:lnTo>
                  <a:pt x="54606" y="117936"/>
                </a:lnTo>
                <a:lnTo>
                  <a:pt x="54606" y="117936"/>
                </a:lnTo>
                <a:lnTo>
                  <a:pt x="54606" y="118820"/>
                </a:lnTo>
                <a:lnTo>
                  <a:pt x="54202" y="118820"/>
                </a:lnTo>
                <a:lnTo>
                  <a:pt x="54202" y="118820"/>
                </a:lnTo>
                <a:lnTo>
                  <a:pt x="54202" y="118820"/>
                </a:lnTo>
                <a:lnTo>
                  <a:pt x="54202" y="118820"/>
                </a:lnTo>
                <a:lnTo>
                  <a:pt x="54606" y="118820"/>
                </a:lnTo>
                <a:lnTo>
                  <a:pt x="54606" y="118820"/>
                </a:lnTo>
                <a:lnTo>
                  <a:pt x="54202" y="118820"/>
                </a:lnTo>
                <a:lnTo>
                  <a:pt x="54202" y="118820"/>
                </a:lnTo>
                <a:lnTo>
                  <a:pt x="54202" y="118820"/>
                </a:lnTo>
                <a:lnTo>
                  <a:pt x="54202" y="118820"/>
                </a:lnTo>
                <a:lnTo>
                  <a:pt x="53932" y="118820"/>
                </a:lnTo>
                <a:lnTo>
                  <a:pt x="53932" y="118820"/>
                </a:lnTo>
                <a:lnTo>
                  <a:pt x="53932" y="118820"/>
                </a:lnTo>
                <a:lnTo>
                  <a:pt x="53932" y="118820"/>
                </a:lnTo>
                <a:lnTo>
                  <a:pt x="53932" y="118820"/>
                </a:lnTo>
                <a:lnTo>
                  <a:pt x="53932" y="117936"/>
                </a:lnTo>
                <a:lnTo>
                  <a:pt x="53932" y="117936"/>
                </a:lnTo>
                <a:lnTo>
                  <a:pt x="53932" y="117936"/>
                </a:lnTo>
                <a:lnTo>
                  <a:pt x="53932" y="117936"/>
                </a:lnTo>
                <a:lnTo>
                  <a:pt x="53932" y="117936"/>
                </a:lnTo>
                <a:lnTo>
                  <a:pt x="53932" y="117936"/>
                </a:lnTo>
                <a:lnTo>
                  <a:pt x="53662" y="117936"/>
                </a:lnTo>
                <a:lnTo>
                  <a:pt x="53662" y="117936"/>
                </a:lnTo>
                <a:lnTo>
                  <a:pt x="53662" y="117346"/>
                </a:lnTo>
                <a:lnTo>
                  <a:pt x="53662" y="117346"/>
                </a:lnTo>
                <a:lnTo>
                  <a:pt x="53662" y="117346"/>
                </a:lnTo>
                <a:lnTo>
                  <a:pt x="53662" y="117346"/>
                </a:lnTo>
                <a:lnTo>
                  <a:pt x="53662" y="117346"/>
                </a:lnTo>
                <a:lnTo>
                  <a:pt x="53662" y="116756"/>
                </a:lnTo>
                <a:lnTo>
                  <a:pt x="53662" y="116756"/>
                </a:lnTo>
                <a:lnTo>
                  <a:pt x="53662" y="116756"/>
                </a:lnTo>
                <a:lnTo>
                  <a:pt x="53662" y="116756"/>
                </a:lnTo>
                <a:lnTo>
                  <a:pt x="53662" y="116756"/>
                </a:lnTo>
                <a:lnTo>
                  <a:pt x="53662" y="116167"/>
                </a:lnTo>
                <a:lnTo>
                  <a:pt x="53662" y="116167"/>
                </a:lnTo>
                <a:lnTo>
                  <a:pt x="53393" y="116167"/>
                </a:lnTo>
                <a:lnTo>
                  <a:pt x="53393" y="116756"/>
                </a:lnTo>
                <a:lnTo>
                  <a:pt x="53393" y="116756"/>
                </a:lnTo>
                <a:lnTo>
                  <a:pt x="53393" y="116756"/>
                </a:lnTo>
                <a:lnTo>
                  <a:pt x="53393" y="116756"/>
                </a:lnTo>
                <a:lnTo>
                  <a:pt x="53393" y="116756"/>
                </a:lnTo>
                <a:lnTo>
                  <a:pt x="53393" y="116756"/>
                </a:lnTo>
                <a:lnTo>
                  <a:pt x="53123" y="116756"/>
                </a:lnTo>
                <a:lnTo>
                  <a:pt x="53123" y="116756"/>
                </a:lnTo>
                <a:lnTo>
                  <a:pt x="53123" y="116756"/>
                </a:lnTo>
                <a:lnTo>
                  <a:pt x="53123" y="116756"/>
                </a:lnTo>
                <a:lnTo>
                  <a:pt x="53123" y="116756"/>
                </a:lnTo>
                <a:lnTo>
                  <a:pt x="53123" y="116756"/>
                </a:lnTo>
                <a:lnTo>
                  <a:pt x="53123" y="116756"/>
                </a:lnTo>
                <a:lnTo>
                  <a:pt x="53123" y="116756"/>
                </a:lnTo>
                <a:lnTo>
                  <a:pt x="52719" y="116756"/>
                </a:lnTo>
                <a:lnTo>
                  <a:pt x="52719" y="116167"/>
                </a:lnTo>
                <a:lnTo>
                  <a:pt x="52719" y="116167"/>
                </a:lnTo>
                <a:lnTo>
                  <a:pt x="52719" y="116167"/>
                </a:lnTo>
                <a:lnTo>
                  <a:pt x="52719" y="116167"/>
                </a:lnTo>
                <a:lnTo>
                  <a:pt x="52449" y="116167"/>
                </a:lnTo>
                <a:lnTo>
                  <a:pt x="52449" y="116167"/>
                </a:lnTo>
                <a:lnTo>
                  <a:pt x="52449" y="116167"/>
                </a:lnTo>
                <a:lnTo>
                  <a:pt x="52449" y="115577"/>
                </a:lnTo>
                <a:lnTo>
                  <a:pt x="52449" y="115577"/>
                </a:lnTo>
                <a:lnTo>
                  <a:pt x="52449" y="115577"/>
                </a:lnTo>
                <a:lnTo>
                  <a:pt x="52449" y="116167"/>
                </a:lnTo>
                <a:lnTo>
                  <a:pt x="52179" y="116167"/>
                </a:lnTo>
                <a:lnTo>
                  <a:pt x="52179" y="116167"/>
                </a:lnTo>
                <a:lnTo>
                  <a:pt x="52179" y="116167"/>
                </a:lnTo>
                <a:lnTo>
                  <a:pt x="52179" y="116167"/>
                </a:lnTo>
                <a:lnTo>
                  <a:pt x="52179" y="116167"/>
                </a:lnTo>
                <a:lnTo>
                  <a:pt x="52179" y="116167"/>
                </a:lnTo>
                <a:lnTo>
                  <a:pt x="52179" y="115577"/>
                </a:lnTo>
                <a:lnTo>
                  <a:pt x="52179" y="115577"/>
                </a:lnTo>
                <a:lnTo>
                  <a:pt x="52179" y="115577"/>
                </a:lnTo>
                <a:lnTo>
                  <a:pt x="52179" y="115577"/>
                </a:lnTo>
                <a:lnTo>
                  <a:pt x="52179" y="115577"/>
                </a:lnTo>
                <a:lnTo>
                  <a:pt x="52179" y="115577"/>
                </a:lnTo>
                <a:lnTo>
                  <a:pt x="51910" y="115577"/>
                </a:lnTo>
                <a:lnTo>
                  <a:pt x="51910" y="115577"/>
                </a:lnTo>
                <a:lnTo>
                  <a:pt x="51910" y="115577"/>
                </a:lnTo>
                <a:lnTo>
                  <a:pt x="51640" y="115577"/>
                </a:lnTo>
                <a:lnTo>
                  <a:pt x="51640" y="115577"/>
                </a:lnTo>
                <a:lnTo>
                  <a:pt x="51640" y="115577"/>
                </a:lnTo>
                <a:lnTo>
                  <a:pt x="51640" y="115577"/>
                </a:lnTo>
                <a:lnTo>
                  <a:pt x="51640" y="115577"/>
                </a:lnTo>
                <a:lnTo>
                  <a:pt x="51235" y="115577"/>
                </a:lnTo>
                <a:lnTo>
                  <a:pt x="51235" y="115577"/>
                </a:lnTo>
                <a:lnTo>
                  <a:pt x="51235" y="114692"/>
                </a:lnTo>
                <a:lnTo>
                  <a:pt x="51235" y="114692"/>
                </a:lnTo>
                <a:lnTo>
                  <a:pt x="51235" y="115577"/>
                </a:lnTo>
                <a:lnTo>
                  <a:pt x="50966" y="115577"/>
                </a:lnTo>
                <a:lnTo>
                  <a:pt x="50966" y="115577"/>
                </a:lnTo>
                <a:lnTo>
                  <a:pt x="50966" y="115577"/>
                </a:lnTo>
                <a:lnTo>
                  <a:pt x="50966" y="115577"/>
                </a:lnTo>
                <a:lnTo>
                  <a:pt x="50696" y="115577"/>
                </a:lnTo>
                <a:lnTo>
                  <a:pt x="50696" y="115577"/>
                </a:lnTo>
                <a:lnTo>
                  <a:pt x="50696" y="114692"/>
                </a:lnTo>
                <a:lnTo>
                  <a:pt x="50696" y="114692"/>
                </a:lnTo>
                <a:lnTo>
                  <a:pt x="50696" y="114692"/>
                </a:lnTo>
                <a:lnTo>
                  <a:pt x="50696" y="114692"/>
                </a:lnTo>
                <a:lnTo>
                  <a:pt x="50426" y="114692"/>
                </a:lnTo>
                <a:lnTo>
                  <a:pt x="50426" y="114692"/>
                </a:lnTo>
                <a:lnTo>
                  <a:pt x="50426" y="114692"/>
                </a:lnTo>
                <a:lnTo>
                  <a:pt x="50426" y="114692"/>
                </a:lnTo>
                <a:lnTo>
                  <a:pt x="50426" y="114692"/>
                </a:lnTo>
                <a:lnTo>
                  <a:pt x="50157" y="114692"/>
                </a:lnTo>
                <a:lnTo>
                  <a:pt x="50157" y="114692"/>
                </a:lnTo>
                <a:lnTo>
                  <a:pt x="50157" y="114692"/>
                </a:lnTo>
                <a:lnTo>
                  <a:pt x="50157" y="114692"/>
                </a:lnTo>
                <a:lnTo>
                  <a:pt x="49752" y="114692"/>
                </a:lnTo>
                <a:lnTo>
                  <a:pt x="49752" y="114692"/>
                </a:lnTo>
                <a:lnTo>
                  <a:pt x="49752" y="114692"/>
                </a:lnTo>
                <a:lnTo>
                  <a:pt x="49752" y="114692"/>
                </a:lnTo>
                <a:lnTo>
                  <a:pt x="49752" y="114692"/>
                </a:lnTo>
                <a:lnTo>
                  <a:pt x="49752" y="114692"/>
                </a:lnTo>
                <a:lnTo>
                  <a:pt x="49752" y="114692"/>
                </a:lnTo>
                <a:lnTo>
                  <a:pt x="49483" y="114692"/>
                </a:lnTo>
                <a:lnTo>
                  <a:pt x="49483" y="114692"/>
                </a:lnTo>
                <a:lnTo>
                  <a:pt x="49483" y="114692"/>
                </a:lnTo>
                <a:lnTo>
                  <a:pt x="49483" y="114692"/>
                </a:lnTo>
                <a:lnTo>
                  <a:pt x="49483" y="114692"/>
                </a:lnTo>
                <a:lnTo>
                  <a:pt x="49213" y="114692"/>
                </a:lnTo>
                <a:lnTo>
                  <a:pt x="49213" y="114692"/>
                </a:lnTo>
                <a:lnTo>
                  <a:pt x="49213" y="114692"/>
                </a:lnTo>
                <a:lnTo>
                  <a:pt x="49213" y="114692"/>
                </a:lnTo>
                <a:lnTo>
                  <a:pt x="49213" y="115577"/>
                </a:lnTo>
                <a:lnTo>
                  <a:pt x="48943" y="115577"/>
                </a:lnTo>
                <a:lnTo>
                  <a:pt x="48943" y="115577"/>
                </a:lnTo>
                <a:lnTo>
                  <a:pt x="48943" y="115577"/>
                </a:lnTo>
                <a:lnTo>
                  <a:pt x="48943" y="115577"/>
                </a:lnTo>
                <a:lnTo>
                  <a:pt x="48943" y="115577"/>
                </a:lnTo>
                <a:lnTo>
                  <a:pt x="48943" y="115577"/>
                </a:lnTo>
                <a:lnTo>
                  <a:pt x="48674" y="115577"/>
                </a:lnTo>
                <a:lnTo>
                  <a:pt x="48674" y="115577"/>
                </a:lnTo>
                <a:lnTo>
                  <a:pt x="48674" y="115577"/>
                </a:lnTo>
                <a:lnTo>
                  <a:pt x="48269" y="115577"/>
                </a:lnTo>
                <a:lnTo>
                  <a:pt x="48269" y="114692"/>
                </a:lnTo>
                <a:lnTo>
                  <a:pt x="48269" y="114692"/>
                </a:lnTo>
                <a:lnTo>
                  <a:pt x="48269" y="114692"/>
                </a:lnTo>
                <a:lnTo>
                  <a:pt x="48269" y="114692"/>
                </a:lnTo>
                <a:lnTo>
                  <a:pt x="48269" y="114692"/>
                </a:lnTo>
                <a:lnTo>
                  <a:pt x="48000" y="114692"/>
                </a:lnTo>
                <a:lnTo>
                  <a:pt x="48000" y="114692"/>
                </a:lnTo>
                <a:lnTo>
                  <a:pt x="48000" y="114692"/>
                </a:lnTo>
                <a:lnTo>
                  <a:pt x="48269" y="114692"/>
                </a:lnTo>
                <a:lnTo>
                  <a:pt x="48269" y="114103"/>
                </a:lnTo>
                <a:lnTo>
                  <a:pt x="48269" y="114103"/>
                </a:lnTo>
                <a:lnTo>
                  <a:pt x="48269" y="114103"/>
                </a:lnTo>
                <a:lnTo>
                  <a:pt x="48269" y="114103"/>
                </a:lnTo>
                <a:lnTo>
                  <a:pt x="48269" y="114103"/>
                </a:lnTo>
                <a:lnTo>
                  <a:pt x="48269" y="114103"/>
                </a:lnTo>
                <a:lnTo>
                  <a:pt x="48269" y="114103"/>
                </a:lnTo>
                <a:lnTo>
                  <a:pt x="48269" y="114103"/>
                </a:lnTo>
                <a:lnTo>
                  <a:pt x="48269" y="114103"/>
                </a:lnTo>
                <a:lnTo>
                  <a:pt x="48000" y="114103"/>
                </a:lnTo>
                <a:lnTo>
                  <a:pt x="48000" y="114103"/>
                </a:lnTo>
                <a:lnTo>
                  <a:pt x="48000" y="114103"/>
                </a:lnTo>
                <a:lnTo>
                  <a:pt x="48000" y="114103"/>
                </a:lnTo>
                <a:lnTo>
                  <a:pt x="47730" y="114103"/>
                </a:lnTo>
                <a:lnTo>
                  <a:pt x="47730" y="113513"/>
                </a:lnTo>
                <a:lnTo>
                  <a:pt x="48000" y="113513"/>
                </a:lnTo>
                <a:lnTo>
                  <a:pt x="48000" y="113513"/>
                </a:lnTo>
                <a:lnTo>
                  <a:pt x="48000" y="113513"/>
                </a:lnTo>
                <a:lnTo>
                  <a:pt x="48000" y="112923"/>
                </a:lnTo>
                <a:lnTo>
                  <a:pt x="47730" y="112923"/>
                </a:lnTo>
                <a:lnTo>
                  <a:pt x="47730" y="112923"/>
                </a:lnTo>
                <a:lnTo>
                  <a:pt x="47730" y="112923"/>
                </a:lnTo>
                <a:lnTo>
                  <a:pt x="47730" y="112923"/>
                </a:lnTo>
                <a:lnTo>
                  <a:pt x="47460" y="112923"/>
                </a:lnTo>
                <a:lnTo>
                  <a:pt x="47460" y="112923"/>
                </a:lnTo>
                <a:lnTo>
                  <a:pt x="47460" y="112923"/>
                </a:lnTo>
                <a:lnTo>
                  <a:pt x="47460" y="112923"/>
                </a:lnTo>
                <a:lnTo>
                  <a:pt x="47460" y="112923"/>
                </a:lnTo>
                <a:lnTo>
                  <a:pt x="47460" y="112923"/>
                </a:lnTo>
                <a:lnTo>
                  <a:pt x="47460" y="112923"/>
                </a:lnTo>
                <a:lnTo>
                  <a:pt x="47460" y="112334"/>
                </a:lnTo>
                <a:lnTo>
                  <a:pt x="47191" y="112334"/>
                </a:lnTo>
                <a:lnTo>
                  <a:pt x="47191" y="112923"/>
                </a:lnTo>
                <a:lnTo>
                  <a:pt x="47191" y="112923"/>
                </a:lnTo>
                <a:lnTo>
                  <a:pt x="47191" y="112923"/>
                </a:lnTo>
                <a:lnTo>
                  <a:pt x="47191" y="112923"/>
                </a:lnTo>
                <a:lnTo>
                  <a:pt x="46786" y="112923"/>
                </a:lnTo>
                <a:lnTo>
                  <a:pt x="46786" y="112923"/>
                </a:lnTo>
                <a:lnTo>
                  <a:pt x="46786" y="112923"/>
                </a:lnTo>
                <a:lnTo>
                  <a:pt x="46786" y="112334"/>
                </a:lnTo>
                <a:lnTo>
                  <a:pt x="46786" y="112334"/>
                </a:lnTo>
                <a:lnTo>
                  <a:pt x="46786" y="112334"/>
                </a:lnTo>
                <a:lnTo>
                  <a:pt x="46786" y="112334"/>
                </a:lnTo>
                <a:lnTo>
                  <a:pt x="46786" y="112334"/>
                </a:lnTo>
                <a:lnTo>
                  <a:pt x="46786" y="112334"/>
                </a:lnTo>
                <a:lnTo>
                  <a:pt x="46786" y="112334"/>
                </a:lnTo>
                <a:lnTo>
                  <a:pt x="46786" y="111449"/>
                </a:lnTo>
                <a:lnTo>
                  <a:pt x="46516" y="111449"/>
                </a:lnTo>
                <a:lnTo>
                  <a:pt x="46516" y="111449"/>
                </a:lnTo>
                <a:lnTo>
                  <a:pt x="46516" y="111449"/>
                </a:lnTo>
                <a:lnTo>
                  <a:pt x="46516" y="111449"/>
                </a:lnTo>
                <a:lnTo>
                  <a:pt x="46516" y="111449"/>
                </a:lnTo>
                <a:lnTo>
                  <a:pt x="46516" y="110859"/>
                </a:lnTo>
                <a:lnTo>
                  <a:pt x="46516" y="110859"/>
                </a:lnTo>
                <a:lnTo>
                  <a:pt x="46247" y="110859"/>
                </a:lnTo>
                <a:lnTo>
                  <a:pt x="46247" y="110859"/>
                </a:lnTo>
                <a:lnTo>
                  <a:pt x="46247" y="110859"/>
                </a:lnTo>
                <a:lnTo>
                  <a:pt x="46247" y="110859"/>
                </a:lnTo>
                <a:lnTo>
                  <a:pt x="46247" y="110859"/>
                </a:lnTo>
                <a:lnTo>
                  <a:pt x="46247" y="110859"/>
                </a:lnTo>
                <a:lnTo>
                  <a:pt x="46247" y="110270"/>
                </a:lnTo>
                <a:lnTo>
                  <a:pt x="45977" y="110270"/>
                </a:lnTo>
                <a:lnTo>
                  <a:pt x="45977" y="110270"/>
                </a:lnTo>
                <a:lnTo>
                  <a:pt x="45977" y="110270"/>
                </a:lnTo>
                <a:lnTo>
                  <a:pt x="45707" y="110270"/>
                </a:lnTo>
                <a:lnTo>
                  <a:pt x="45707" y="110270"/>
                </a:lnTo>
                <a:lnTo>
                  <a:pt x="45707" y="110270"/>
                </a:lnTo>
                <a:lnTo>
                  <a:pt x="45707" y="109680"/>
                </a:lnTo>
                <a:lnTo>
                  <a:pt x="45707" y="109680"/>
                </a:lnTo>
                <a:lnTo>
                  <a:pt x="45707" y="109680"/>
                </a:lnTo>
                <a:lnTo>
                  <a:pt x="45707" y="109680"/>
                </a:lnTo>
                <a:lnTo>
                  <a:pt x="45303" y="109680"/>
                </a:lnTo>
                <a:lnTo>
                  <a:pt x="45303" y="109680"/>
                </a:lnTo>
                <a:lnTo>
                  <a:pt x="45707" y="109680"/>
                </a:lnTo>
                <a:lnTo>
                  <a:pt x="45707" y="109680"/>
                </a:lnTo>
                <a:lnTo>
                  <a:pt x="45707" y="109680"/>
                </a:lnTo>
                <a:lnTo>
                  <a:pt x="45707" y="109090"/>
                </a:lnTo>
                <a:lnTo>
                  <a:pt x="45707" y="109090"/>
                </a:lnTo>
                <a:lnTo>
                  <a:pt x="45303" y="109090"/>
                </a:lnTo>
                <a:lnTo>
                  <a:pt x="45303" y="109090"/>
                </a:lnTo>
                <a:lnTo>
                  <a:pt x="45303" y="109090"/>
                </a:lnTo>
                <a:lnTo>
                  <a:pt x="45303" y="109090"/>
                </a:lnTo>
                <a:lnTo>
                  <a:pt x="45303" y="109090"/>
                </a:lnTo>
                <a:lnTo>
                  <a:pt x="45303" y="109090"/>
                </a:lnTo>
                <a:lnTo>
                  <a:pt x="45303" y="109090"/>
                </a:lnTo>
                <a:lnTo>
                  <a:pt x="45303" y="108206"/>
                </a:lnTo>
                <a:lnTo>
                  <a:pt x="45303" y="108206"/>
                </a:lnTo>
                <a:lnTo>
                  <a:pt x="45303" y="108206"/>
                </a:lnTo>
                <a:lnTo>
                  <a:pt x="45303" y="108206"/>
                </a:lnTo>
                <a:lnTo>
                  <a:pt x="45303" y="108206"/>
                </a:lnTo>
                <a:lnTo>
                  <a:pt x="45303" y="107616"/>
                </a:lnTo>
                <a:lnTo>
                  <a:pt x="45033" y="107616"/>
                </a:lnTo>
                <a:lnTo>
                  <a:pt x="45033" y="107616"/>
                </a:lnTo>
                <a:lnTo>
                  <a:pt x="45033" y="107616"/>
                </a:lnTo>
                <a:lnTo>
                  <a:pt x="45033" y="107616"/>
                </a:lnTo>
                <a:lnTo>
                  <a:pt x="45033" y="107616"/>
                </a:lnTo>
                <a:lnTo>
                  <a:pt x="45033" y="107616"/>
                </a:lnTo>
                <a:lnTo>
                  <a:pt x="45033" y="107616"/>
                </a:lnTo>
                <a:lnTo>
                  <a:pt x="45033" y="107027"/>
                </a:lnTo>
                <a:lnTo>
                  <a:pt x="44764" y="107027"/>
                </a:lnTo>
                <a:lnTo>
                  <a:pt x="44764" y="107027"/>
                </a:lnTo>
                <a:lnTo>
                  <a:pt x="44764" y="107027"/>
                </a:lnTo>
                <a:lnTo>
                  <a:pt x="44764" y="107027"/>
                </a:lnTo>
                <a:lnTo>
                  <a:pt x="44764" y="107027"/>
                </a:lnTo>
                <a:lnTo>
                  <a:pt x="44494" y="107027"/>
                </a:lnTo>
                <a:lnTo>
                  <a:pt x="44494" y="107027"/>
                </a:lnTo>
                <a:lnTo>
                  <a:pt x="44494" y="107027"/>
                </a:lnTo>
                <a:lnTo>
                  <a:pt x="44494" y="107027"/>
                </a:lnTo>
                <a:lnTo>
                  <a:pt x="44494" y="107027"/>
                </a:lnTo>
                <a:lnTo>
                  <a:pt x="44494" y="106437"/>
                </a:lnTo>
                <a:lnTo>
                  <a:pt x="44224" y="106437"/>
                </a:lnTo>
                <a:lnTo>
                  <a:pt x="44224" y="106437"/>
                </a:lnTo>
                <a:lnTo>
                  <a:pt x="44224" y="106437"/>
                </a:lnTo>
                <a:lnTo>
                  <a:pt x="44224" y="106437"/>
                </a:lnTo>
                <a:lnTo>
                  <a:pt x="44224" y="105847"/>
                </a:lnTo>
                <a:lnTo>
                  <a:pt x="44224" y="105847"/>
                </a:lnTo>
                <a:lnTo>
                  <a:pt x="44224" y="105847"/>
                </a:lnTo>
                <a:lnTo>
                  <a:pt x="44224" y="105847"/>
                </a:lnTo>
                <a:lnTo>
                  <a:pt x="44224" y="105847"/>
                </a:lnTo>
                <a:lnTo>
                  <a:pt x="44224" y="105847"/>
                </a:lnTo>
                <a:lnTo>
                  <a:pt x="43820" y="105847"/>
                </a:lnTo>
                <a:lnTo>
                  <a:pt x="43820" y="104963"/>
                </a:lnTo>
                <a:lnTo>
                  <a:pt x="43820" y="104963"/>
                </a:lnTo>
                <a:lnTo>
                  <a:pt x="43820" y="104963"/>
                </a:lnTo>
                <a:lnTo>
                  <a:pt x="43820" y="104963"/>
                </a:lnTo>
                <a:lnTo>
                  <a:pt x="43820" y="104963"/>
                </a:lnTo>
                <a:lnTo>
                  <a:pt x="43820" y="104373"/>
                </a:lnTo>
                <a:lnTo>
                  <a:pt x="43820" y="104373"/>
                </a:lnTo>
                <a:lnTo>
                  <a:pt x="43820" y="104373"/>
                </a:lnTo>
                <a:lnTo>
                  <a:pt x="43820" y="104373"/>
                </a:lnTo>
                <a:lnTo>
                  <a:pt x="43820" y="104373"/>
                </a:lnTo>
                <a:lnTo>
                  <a:pt x="43820" y="104373"/>
                </a:lnTo>
                <a:lnTo>
                  <a:pt x="43550" y="104373"/>
                </a:lnTo>
                <a:lnTo>
                  <a:pt x="43550" y="104373"/>
                </a:lnTo>
                <a:lnTo>
                  <a:pt x="43550" y="103783"/>
                </a:lnTo>
                <a:lnTo>
                  <a:pt x="43550" y="103783"/>
                </a:lnTo>
                <a:lnTo>
                  <a:pt x="43550" y="103783"/>
                </a:lnTo>
                <a:lnTo>
                  <a:pt x="43550" y="103783"/>
                </a:lnTo>
                <a:lnTo>
                  <a:pt x="43550" y="103783"/>
                </a:lnTo>
                <a:lnTo>
                  <a:pt x="43550" y="103783"/>
                </a:lnTo>
                <a:lnTo>
                  <a:pt x="43280" y="103783"/>
                </a:lnTo>
                <a:lnTo>
                  <a:pt x="43280" y="103783"/>
                </a:lnTo>
                <a:lnTo>
                  <a:pt x="43280" y="103783"/>
                </a:lnTo>
                <a:lnTo>
                  <a:pt x="43280" y="103783"/>
                </a:lnTo>
                <a:lnTo>
                  <a:pt x="43280" y="103194"/>
                </a:lnTo>
                <a:lnTo>
                  <a:pt x="43280" y="103194"/>
                </a:lnTo>
                <a:lnTo>
                  <a:pt x="43280" y="103194"/>
                </a:lnTo>
                <a:lnTo>
                  <a:pt x="43011" y="103194"/>
                </a:lnTo>
                <a:lnTo>
                  <a:pt x="43011" y="103194"/>
                </a:lnTo>
                <a:lnTo>
                  <a:pt x="43011" y="103194"/>
                </a:lnTo>
                <a:lnTo>
                  <a:pt x="43011" y="103194"/>
                </a:lnTo>
                <a:lnTo>
                  <a:pt x="42741" y="103194"/>
                </a:lnTo>
                <a:lnTo>
                  <a:pt x="42741" y="103194"/>
                </a:lnTo>
                <a:lnTo>
                  <a:pt x="42741" y="103194"/>
                </a:lnTo>
                <a:lnTo>
                  <a:pt x="42741" y="103194"/>
                </a:lnTo>
                <a:lnTo>
                  <a:pt x="42741" y="102604"/>
                </a:lnTo>
                <a:lnTo>
                  <a:pt x="42741" y="102604"/>
                </a:lnTo>
                <a:lnTo>
                  <a:pt x="42741" y="102604"/>
                </a:lnTo>
                <a:lnTo>
                  <a:pt x="42741" y="102604"/>
                </a:lnTo>
                <a:lnTo>
                  <a:pt x="42337" y="102604"/>
                </a:lnTo>
                <a:lnTo>
                  <a:pt x="42337" y="102604"/>
                </a:lnTo>
                <a:lnTo>
                  <a:pt x="42741" y="102604"/>
                </a:lnTo>
                <a:lnTo>
                  <a:pt x="42741" y="102604"/>
                </a:lnTo>
                <a:lnTo>
                  <a:pt x="42741" y="101719"/>
                </a:lnTo>
                <a:lnTo>
                  <a:pt x="42741" y="101719"/>
                </a:lnTo>
                <a:lnTo>
                  <a:pt x="42337" y="101719"/>
                </a:lnTo>
                <a:lnTo>
                  <a:pt x="42337" y="101719"/>
                </a:lnTo>
                <a:lnTo>
                  <a:pt x="42337" y="101719"/>
                </a:lnTo>
                <a:lnTo>
                  <a:pt x="42337" y="101719"/>
                </a:lnTo>
                <a:lnTo>
                  <a:pt x="42337" y="101130"/>
                </a:lnTo>
                <a:lnTo>
                  <a:pt x="42337" y="101130"/>
                </a:lnTo>
                <a:lnTo>
                  <a:pt x="42067" y="101130"/>
                </a:lnTo>
                <a:lnTo>
                  <a:pt x="42067" y="101130"/>
                </a:lnTo>
                <a:lnTo>
                  <a:pt x="42067" y="101130"/>
                </a:lnTo>
                <a:lnTo>
                  <a:pt x="42067" y="101130"/>
                </a:lnTo>
                <a:lnTo>
                  <a:pt x="42067" y="101130"/>
                </a:lnTo>
                <a:lnTo>
                  <a:pt x="42067" y="101130"/>
                </a:lnTo>
                <a:lnTo>
                  <a:pt x="42067" y="101130"/>
                </a:lnTo>
                <a:lnTo>
                  <a:pt x="41797" y="101130"/>
                </a:lnTo>
                <a:lnTo>
                  <a:pt x="41797" y="100540"/>
                </a:lnTo>
                <a:lnTo>
                  <a:pt x="41797" y="100540"/>
                </a:lnTo>
                <a:lnTo>
                  <a:pt x="41797" y="100540"/>
                </a:lnTo>
                <a:lnTo>
                  <a:pt x="41797" y="100540"/>
                </a:lnTo>
                <a:lnTo>
                  <a:pt x="41797" y="100540"/>
                </a:lnTo>
                <a:lnTo>
                  <a:pt x="41797" y="99950"/>
                </a:lnTo>
                <a:lnTo>
                  <a:pt x="41797" y="99950"/>
                </a:lnTo>
                <a:lnTo>
                  <a:pt x="41797" y="99950"/>
                </a:lnTo>
                <a:lnTo>
                  <a:pt x="41797" y="99950"/>
                </a:lnTo>
                <a:lnTo>
                  <a:pt x="41797" y="99950"/>
                </a:lnTo>
                <a:lnTo>
                  <a:pt x="41797" y="99361"/>
                </a:lnTo>
                <a:lnTo>
                  <a:pt x="41797" y="99361"/>
                </a:lnTo>
                <a:lnTo>
                  <a:pt x="41797" y="99361"/>
                </a:lnTo>
                <a:lnTo>
                  <a:pt x="41797" y="99361"/>
                </a:lnTo>
                <a:lnTo>
                  <a:pt x="41797" y="98476"/>
                </a:lnTo>
                <a:lnTo>
                  <a:pt x="41797" y="98476"/>
                </a:lnTo>
                <a:lnTo>
                  <a:pt x="41797" y="99361"/>
                </a:lnTo>
                <a:lnTo>
                  <a:pt x="41797" y="99361"/>
                </a:lnTo>
                <a:lnTo>
                  <a:pt x="41797" y="99361"/>
                </a:lnTo>
                <a:lnTo>
                  <a:pt x="41797" y="99361"/>
                </a:lnTo>
                <a:lnTo>
                  <a:pt x="41528" y="99361"/>
                </a:lnTo>
                <a:lnTo>
                  <a:pt x="41528" y="99361"/>
                </a:lnTo>
                <a:lnTo>
                  <a:pt x="41528" y="99361"/>
                </a:lnTo>
                <a:lnTo>
                  <a:pt x="41258" y="99361"/>
                </a:lnTo>
                <a:lnTo>
                  <a:pt x="41258" y="99361"/>
                </a:lnTo>
                <a:lnTo>
                  <a:pt x="41528" y="99361"/>
                </a:lnTo>
                <a:lnTo>
                  <a:pt x="41528" y="99361"/>
                </a:lnTo>
                <a:lnTo>
                  <a:pt x="41258" y="99361"/>
                </a:lnTo>
                <a:lnTo>
                  <a:pt x="41258" y="98476"/>
                </a:lnTo>
                <a:lnTo>
                  <a:pt x="41258" y="98476"/>
                </a:lnTo>
                <a:lnTo>
                  <a:pt x="41258" y="98476"/>
                </a:lnTo>
                <a:lnTo>
                  <a:pt x="41258" y="98476"/>
                </a:lnTo>
                <a:lnTo>
                  <a:pt x="41258" y="98476"/>
                </a:lnTo>
                <a:lnTo>
                  <a:pt x="41258" y="97886"/>
                </a:lnTo>
                <a:lnTo>
                  <a:pt x="41258" y="97886"/>
                </a:lnTo>
                <a:lnTo>
                  <a:pt x="41258" y="97886"/>
                </a:lnTo>
                <a:lnTo>
                  <a:pt x="41258" y="97886"/>
                </a:lnTo>
                <a:lnTo>
                  <a:pt x="41258" y="97886"/>
                </a:lnTo>
                <a:lnTo>
                  <a:pt x="41258" y="97886"/>
                </a:lnTo>
                <a:lnTo>
                  <a:pt x="41258" y="97886"/>
                </a:lnTo>
                <a:lnTo>
                  <a:pt x="41258" y="97886"/>
                </a:lnTo>
                <a:lnTo>
                  <a:pt x="41258" y="97886"/>
                </a:lnTo>
                <a:lnTo>
                  <a:pt x="40853" y="97886"/>
                </a:lnTo>
                <a:lnTo>
                  <a:pt x="40853" y="97886"/>
                </a:lnTo>
                <a:lnTo>
                  <a:pt x="40853" y="97886"/>
                </a:lnTo>
                <a:lnTo>
                  <a:pt x="40853" y="97886"/>
                </a:lnTo>
                <a:lnTo>
                  <a:pt x="40584" y="97886"/>
                </a:lnTo>
                <a:lnTo>
                  <a:pt x="40584" y="97886"/>
                </a:lnTo>
                <a:lnTo>
                  <a:pt x="40584" y="97886"/>
                </a:lnTo>
                <a:lnTo>
                  <a:pt x="40584" y="97886"/>
                </a:lnTo>
                <a:lnTo>
                  <a:pt x="40584" y="97297"/>
                </a:lnTo>
                <a:lnTo>
                  <a:pt x="40584" y="97297"/>
                </a:lnTo>
                <a:lnTo>
                  <a:pt x="40584" y="97297"/>
                </a:lnTo>
                <a:lnTo>
                  <a:pt x="40584" y="97297"/>
                </a:lnTo>
                <a:lnTo>
                  <a:pt x="40584" y="97297"/>
                </a:lnTo>
                <a:lnTo>
                  <a:pt x="40584" y="97297"/>
                </a:lnTo>
                <a:lnTo>
                  <a:pt x="40584" y="96707"/>
                </a:lnTo>
                <a:lnTo>
                  <a:pt x="40584" y="96707"/>
                </a:lnTo>
                <a:lnTo>
                  <a:pt x="40584" y="96707"/>
                </a:lnTo>
                <a:lnTo>
                  <a:pt x="40584" y="96707"/>
                </a:lnTo>
                <a:lnTo>
                  <a:pt x="40584" y="96117"/>
                </a:lnTo>
                <a:lnTo>
                  <a:pt x="40584" y="96117"/>
                </a:lnTo>
                <a:lnTo>
                  <a:pt x="40584" y="96117"/>
                </a:lnTo>
                <a:lnTo>
                  <a:pt x="40584" y="96117"/>
                </a:lnTo>
                <a:lnTo>
                  <a:pt x="40584" y="95233"/>
                </a:lnTo>
                <a:lnTo>
                  <a:pt x="40584" y="95233"/>
                </a:lnTo>
                <a:lnTo>
                  <a:pt x="40584" y="95233"/>
                </a:lnTo>
                <a:lnTo>
                  <a:pt x="40584" y="94643"/>
                </a:lnTo>
                <a:lnTo>
                  <a:pt x="40584" y="94643"/>
                </a:lnTo>
                <a:lnTo>
                  <a:pt x="40584" y="94643"/>
                </a:lnTo>
                <a:lnTo>
                  <a:pt x="40584" y="94643"/>
                </a:lnTo>
                <a:lnTo>
                  <a:pt x="40584" y="94643"/>
                </a:lnTo>
                <a:lnTo>
                  <a:pt x="40584" y="94643"/>
                </a:lnTo>
                <a:lnTo>
                  <a:pt x="40314" y="94643"/>
                </a:lnTo>
                <a:lnTo>
                  <a:pt x="40314" y="94643"/>
                </a:lnTo>
                <a:lnTo>
                  <a:pt x="40314" y="94054"/>
                </a:lnTo>
                <a:lnTo>
                  <a:pt x="40314" y="94054"/>
                </a:lnTo>
                <a:lnTo>
                  <a:pt x="40584" y="94054"/>
                </a:lnTo>
                <a:lnTo>
                  <a:pt x="40584" y="94054"/>
                </a:lnTo>
                <a:lnTo>
                  <a:pt x="40584" y="93464"/>
                </a:lnTo>
                <a:lnTo>
                  <a:pt x="40584" y="93464"/>
                </a:lnTo>
                <a:lnTo>
                  <a:pt x="40314" y="93464"/>
                </a:lnTo>
                <a:lnTo>
                  <a:pt x="40314" y="93464"/>
                </a:lnTo>
                <a:lnTo>
                  <a:pt x="40314" y="93464"/>
                </a:lnTo>
                <a:lnTo>
                  <a:pt x="40314" y="93464"/>
                </a:lnTo>
                <a:lnTo>
                  <a:pt x="40314" y="93464"/>
                </a:lnTo>
                <a:lnTo>
                  <a:pt x="40314" y="93464"/>
                </a:lnTo>
                <a:lnTo>
                  <a:pt x="40314" y="94054"/>
                </a:lnTo>
                <a:lnTo>
                  <a:pt x="40314" y="94054"/>
                </a:lnTo>
                <a:lnTo>
                  <a:pt x="40314" y="94054"/>
                </a:lnTo>
                <a:lnTo>
                  <a:pt x="40314" y="94054"/>
                </a:lnTo>
                <a:lnTo>
                  <a:pt x="40314" y="94054"/>
                </a:lnTo>
                <a:lnTo>
                  <a:pt x="40044" y="94054"/>
                </a:lnTo>
                <a:lnTo>
                  <a:pt x="40044" y="94054"/>
                </a:lnTo>
                <a:lnTo>
                  <a:pt x="40044" y="94054"/>
                </a:lnTo>
                <a:lnTo>
                  <a:pt x="40044" y="93464"/>
                </a:lnTo>
                <a:lnTo>
                  <a:pt x="40044" y="93464"/>
                </a:lnTo>
                <a:lnTo>
                  <a:pt x="39775" y="93464"/>
                </a:lnTo>
                <a:lnTo>
                  <a:pt x="39775" y="93464"/>
                </a:lnTo>
                <a:lnTo>
                  <a:pt x="39775" y="93464"/>
                </a:lnTo>
                <a:lnTo>
                  <a:pt x="39775" y="93464"/>
                </a:lnTo>
                <a:lnTo>
                  <a:pt x="39775" y="93464"/>
                </a:lnTo>
                <a:lnTo>
                  <a:pt x="39775" y="92874"/>
                </a:lnTo>
                <a:lnTo>
                  <a:pt x="40044" y="92874"/>
                </a:lnTo>
                <a:lnTo>
                  <a:pt x="40044" y="92874"/>
                </a:lnTo>
                <a:lnTo>
                  <a:pt x="39775" y="92874"/>
                </a:lnTo>
                <a:lnTo>
                  <a:pt x="39775" y="92874"/>
                </a:lnTo>
                <a:lnTo>
                  <a:pt x="39775" y="92874"/>
                </a:lnTo>
                <a:lnTo>
                  <a:pt x="39775" y="92874"/>
                </a:lnTo>
                <a:lnTo>
                  <a:pt x="39775" y="92874"/>
                </a:lnTo>
                <a:lnTo>
                  <a:pt x="39775" y="91990"/>
                </a:lnTo>
                <a:lnTo>
                  <a:pt x="39775" y="91990"/>
                </a:lnTo>
                <a:lnTo>
                  <a:pt x="39775" y="91990"/>
                </a:lnTo>
                <a:lnTo>
                  <a:pt x="39775" y="91990"/>
                </a:lnTo>
                <a:lnTo>
                  <a:pt x="39775" y="91990"/>
                </a:lnTo>
                <a:lnTo>
                  <a:pt x="39775" y="91400"/>
                </a:lnTo>
                <a:lnTo>
                  <a:pt x="39775" y="91400"/>
                </a:lnTo>
                <a:lnTo>
                  <a:pt x="39775" y="91400"/>
                </a:lnTo>
                <a:lnTo>
                  <a:pt x="39775" y="91400"/>
                </a:lnTo>
                <a:lnTo>
                  <a:pt x="39775" y="91400"/>
                </a:lnTo>
                <a:lnTo>
                  <a:pt x="39775" y="91990"/>
                </a:lnTo>
                <a:lnTo>
                  <a:pt x="39370" y="91990"/>
                </a:lnTo>
                <a:lnTo>
                  <a:pt x="39370" y="91990"/>
                </a:lnTo>
                <a:lnTo>
                  <a:pt x="39370" y="91990"/>
                </a:lnTo>
                <a:lnTo>
                  <a:pt x="39370" y="91990"/>
                </a:lnTo>
                <a:lnTo>
                  <a:pt x="39370" y="91990"/>
                </a:lnTo>
                <a:lnTo>
                  <a:pt x="39370" y="91400"/>
                </a:lnTo>
                <a:lnTo>
                  <a:pt x="39370" y="91400"/>
                </a:lnTo>
                <a:lnTo>
                  <a:pt x="39370" y="91400"/>
                </a:lnTo>
                <a:lnTo>
                  <a:pt x="39101" y="91400"/>
                </a:lnTo>
                <a:lnTo>
                  <a:pt x="39101" y="91400"/>
                </a:lnTo>
                <a:lnTo>
                  <a:pt x="39101" y="91400"/>
                </a:lnTo>
                <a:lnTo>
                  <a:pt x="39101" y="91400"/>
                </a:lnTo>
                <a:lnTo>
                  <a:pt x="39101" y="91400"/>
                </a:lnTo>
                <a:lnTo>
                  <a:pt x="38831" y="91400"/>
                </a:lnTo>
                <a:lnTo>
                  <a:pt x="38831" y="91400"/>
                </a:lnTo>
                <a:lnTo>
                  <a:pt x="38831" y="91400"/>
                </a:lnTo>
                <a:lnTo>
                  <a:pt x="38831" y="91400"/>
                </a:lnTo>
                <a:lnTo>
                  <a:pt x="38831" y="91400"/>
                </a:lnTo>
                <a:lnTo>
                  <a:pt x="38831" y="90810"/>
                </a:lnTo>
                <a:lnTo>
                  <a:pt x="38831" y="90810"/>
                </a:lnTo>
                <a:lnTo>
                  <a:pt x="38561" y="90810"/>
                </a:lnTo>
                <a:lnTo>
                  <a:pt x="38561" y="90810"/>
                </a:lnTo>
                <a:lnTo>
                  <a:pt x="38561" y="91400"/>
                </a:lnTo>
                <a:lnTo>
                  <a:pt x="38561" y="91400"/>
                </a:lnTo>
                <a:lnTo>
                  <a:pt x="38561" y="91400"/>
                </a:lnTo>
                <a:lnTo>
                  <a:pt x="38561" y="91400"/>
                </a:lnTo>
                <a:lnTo>
                  <a:pt x="38561" y="91400"/>
                </a:lnTo>
                <a:lnTo>
                  <a:pt x="38561" y="90810"/>
                </a:lnTo>
                <a:lnTo>
                  <a:pt x="38561" y="90810"/>
                </a:lnTo>
                <a:lnTo>
                  <a:pt x="38561" y="90810"/>
                </a:lnTo>
                <a:lnTo>
                  <a:pt x="38561" y="90810"/>
                </a:lnTo>
                <a:lnTo>
                  <a:pt x="38561" y="90810"/>
                </a:lnTo>
                <a:lnTo>
                  <a:pt x="38561" y="90221"/>
                </a:lnTo>
                <a:lnTo>
                  <a:pt x="38561" y="90221"/>
                </a:lnTo>
                <a:lnTo>
                  <a:pt x="38561" y="90221"/>
                </a:lnTo>
                <a:lnTo>
                  <a:pt x="38561" y="90221"/>
                </a:lnTo>
                <a:lnTo>
                  <a:pt x="38561" y="89631"/>
                </a:lnTo>
                <a:lnTo>
                  <a:pt x="38561" y="89631"/>
                </a:lnTo>
                <a:lnTo>
                  <a:pt x="38561" y="89631"/>
                </a:lnTo>
                <a:lnTo>
                  <a:pt x="38561" y="89631"/>
                </a:lnTo>
                <a:lnTo>
                  <a:pt x="38561" y="88746"/>
                </a:lnTo>
                <a:lnTo>
                  <a:pt x="38561" y="88746"/>
                </a:lnTo>
                <a:lnTo>
                  <a:pt x="38561" y="89631"/>
                </a:lnTo>
                <a:lnTo>
                  <a:pt x="38561" y="89631"/>
                </a:lnTo>
                <a:lnTo>
                  <a:pt x="38292" y="89631"/>
                </a:lnTo>
                <a:lnTo>
                  <a:pt x="38292" y="89631"/>
                </a:lnTo>
                <a:lnTo>
                  <a:pt x="38292" y="89631"/>
                </a:lnTo>
                <a:lnTo>
                  <a:pt x="38292" y="89631"/>
                </a:lnTo>
                <a:lnTo>
                  <a:pt x="37887" y="89631"/>
                </a:lnTo>
                <a:lnTo>
                  <a:pt x="37887" y="88746"/>
                </a:lnTo>
                <a:lnTo>
                  <a:pt x="37887" y="88746"/>
                </a:lnTo>
                <a:lnTo>
                  <a:pt x="37887" y="88746"/>
                </a:lnTo>
                <a:lnTo>
                  <a:pt x="37887" y="88746"/>
                </a:lnTo>
                <a:lnTo>
                  <a:pt x="37887" y="88746"/>
                </a:lnTo>
                <a:lnTo>
                  <a:pt x="37887" y="88157"/>
                </a:lnTo>
                <a:lnTo>
                  <a:pt x="37887" y="88157"/>
                </a:lnTo>
                <a:lnTo>
                  <a:pt x="37617" y="88157"/>
                </a:lnTo>
                <a:lnTo>
                  <a:pt x="37617" y="88157"/>
                </a:lnTo>
                <a:lnTo>
                  <a:pt x="37617" y="88157"/>
                </a:lnTo>
                <a:lnTo>
                  <a:pt x="37617" y="88157"/>
                </a:lnTo>
                <a:lnTo>
                  <a:pt x="37617" y="88157"/>
                </a:lnTo>
                <a:lnTo>
                  <a:pt x="37617" y="88157"/>
                </a:lnTo>
                <a:lnTo>
                  <a:pt x="37617" y="87567"/>
                </a:lnTo>
                <a:lnTo>
                  <a:pt x="37617" y="87567"/>
                </a:lnTo>
                <a:lnTo>
                  <a:pt x="37617" y="87567"/>
                </a:lnTo>
                <a:lnTo>
                  <a:pt x="37617" y="86977"/>
                </a:lnTo>
                <a:lnTo>
                  <a:pt x="37617" y="86977"/>
                </a:lnTo>
                <a:lnTo>
                  <a:pt x="37348" y="86977"/>
                </a:lnTo>
                <a:lnTo>
                  <a:pt x="37348" y="86977"/>
                </a:lnTo>
                <a:lnTo>
                  <a:pt x="37617" y="86977"/>
                </a:lnTo>
                <a:lnTo>
                  <a:pt x="37617" y="86977"/>
                </a:lnTo>
                <a:lnTo>
                  <a:pt x="37617" y="86977"/>
                </a:lnTo>
                <a:lnTo>
                  <a:pt x="37617" y="86388"/>
                </a:lnTo>
                <a:lnTo>
                  <a:pt x="37617" y="86388"/>
                </a:lnTo>
                <a:lnTo>
                  <a:pt x="37617" y="86388"/>
                </a:lnTo>
                <a:lnTo>
                  <a:pt x="37617" y="86388"/>
                </a:lnTo>
                <a:lnTo>
                  <a:pt x="37617" y="85503"/>
                </a:lnTo>
                <a:lnTo>
                  <a:pt x="37617" y="85503"/>
                </a:lnTo>
                <a:lnTo>
                  <a:pt x="37887" y="85503"/>
                </a:lnTo>
                <a:lnTo>
                  <a:pt x="37887" y="85503"/>
                </a:lnTo>
                <a:lnTo>
                  <a:pt x="37617" y="85503"/>
                </a:lnTo>
                <a:lnTo>
                  <a:pt x="37617" y="85503"/>
                </a:lnTo>
                <a:lnTo>
                  <a:pt x="37887" y="85503"/>
                </a:lnTo>
                <a:lnTo>
                  <a:pt x="37887" y="85503"/>
                </a:lnTo>
                <a:lnTo>
                  <a:pt x="37887" y="85503"/>
                </a:lnTo>
                <a:lnTo>
                  <a:pt x="37887" y="84914"/>
                </a:lnTo>
                <a:lnTo>
                  <a:pt x="37887" y="84914"/>
                </a:lnTo>
                <a:lnTo>
                  <a:pt x="37887" y="84914"/>
                </a:lnTo>
                <a:lnTo>
                  <a:pt x="37887" y="84914"/>
                </a:lnTo>
                <a:lnTo>
                  <a:pt x="37887" y="84914"/>
                </a:lnTo>
                <a:lnTo>
                  <a:pt x="37887" y="84914"/>
                </a:lnTo>
                <a:lnTo>
                  <a:pt x="37887" y="84914"/>
                </a:lnTo>
                <a:lnTo>
                  <a:pt x="37887" y="84914"/>
                </a:lnTo>
                <a:lnTo>
                  <a:pt x="37887" y="84914"/>
                </a:lnTo>
                <a:lnTo>
                  <a:pt x="37887" y="84324"/>
                </a:lnTo>
                <a:lnTo>
                  <a:pt x="37887" y="84324"/>
                </a:lnTo>
                <a:lnTo>
                  <a:pt x="37887" y="84324"/>
                </a:lnTo>
                <a:lnTo>
                  <a:pt x="37887" y="84324"/>
                </a:lnTo>
                <a:lnTo>
                  <a:pt x="37887" y="84324"/>
                </a:lnTo>
                <a:lnTo>
                  <a:pt x="37617" y="84324"/>
                </a:lnTo>
                <a:lnTo>
                  <a:pt x="37617" y="84324"/>
                </a:lnTo>
                <a:lnTo>
                  <a:pt x="37617" y="84324"/>
                </a:lnTo>
                <a:lnTo>
                  <a:pt x="37617" y="84324"/>
                </a:lnTo>
                <a:lnTo>
                  <a:pt x="37617" y="84324"/>
                </a:lnTo>
                <a:lnTo>
                  <a:pt x="37617" y="84324"/>
                </a:lnTo>
                <a:lnTo>
                  <a:pt x="37617" y="84324"/>
                </a:lnTo>
                <a:lnTo>
                  <a:pt x="37617" y="83734"/>
                </a:lnTo>
                <a:lnTo>
                  <a:pt x="37617" y="83734"/>
                </a:lnTo>
                <a:lnTo>
                  <a:pt x="37617" y="84324"/>
                </a:lnTo>
                <a:lnTo>
                  <a:pt x="37348" y="84324"/>
                </a:lnTo>
                <a:lnTo>
                  <a:pt x="37348" y="84324"/>
                </a:lnTo>
                <a:lnTo>
                  <a:pt x="37348" y="83734"/>
                </a:lnTo>
                <a:lnTo>
                  <a:pt x="37348" y="83734"/>
                </a:lnTo>
                <a:lnTo>
                  <a:pt x="37078" y="83734"/>
                </a:lnTo>
                <a:lnTo>
                  <a:pt x="37078" y="83734"/>
                </a:lnTo>
                <a:lnTo>
                  <a:pt x="37078" y="83734"/>
                </a:lnTo>
                <a:lnTo>
                  <a:pt x="37348" y="83734"/>
                </a:lnTo>
                <a:lnTo>
                  <a:pt x="37348" y="83144"/>
                </a:lnTo>
                <a:lnTo>
                  <a:pt x="37078" y="83144"/>
                </a:lnTo>
                <a:lnTo>
                  <a:pt x="37078" y="83144"/>
                </a:lnTo>
                <a:lnTo>
                  <a:pt x="37078" y="83144"/>
                </a:lnTo>
                <a:lnTo>
                  <a:pt x="37078" y="83144"/>
                </a:lnTo>
                <a:lnTo>
                  <a:pt x="37078" y="83144"/>
                </a:lnTo>
                <a:lnTo>
                  <a:pt x="37078" y="83144"/>
                </a:lnTo>
                <a:lnTo>
                  <a:pt x="37078" y="82260"/>
                </a:lnTo>
                <a:lnTo>
                  <a:pt x="37078" y="82260"/>
                </a:lnTo>
                <a:lnTo>
                  <a:pt x="37348" y="82260"/>
                </a:lnTo>
                <a:lnTo>
                  <a:pt x="37348" y="82260"/>
                </a:lnTo>
                <a:lnTo>
                  <a:pt x="37078" y="82260"/>
                </a:lnTo>
                <a:lnTo>
                  <a:pt x="37078" y="82260"/>
                </a:lnTo>
                <a:lnTo>
                  <a:pt x="37078" y="81670"/>
                </a:lnTo>
                <a:lnTo>
                  <a:pt x="37078" y="81670"/>
                </a:lnTo>
                <a:lnTo>
                  <a:pt x="37078" y="81670"/>
                </a:lnTo>
                <a:lnTo>
                  <a:pt x="37348" y="81670"/>
                </a:lnTo>
                <a:lnTo>
                  <a:pt x="37348" y="81670"/>
                </a:lnTo>
                <a:lnTo>
                  <a:pt x="37348" y="81670"/>
                </a:lnTo>
                <a:lnTo>
                  <a:pt x="37348" y="81670"/>
                </a:lnTo>
                <a:lnTo>
                  <a:pt x="37348" y="81081"/>
                </a:lnTo>
                <a:lnTo>
                  <a:pt x="37617" y="81081"/>
                </a:lnTo>
                <a:lnTo>
                  <a:pt x="37617" y="81081"/>
                </a:lnTo>
                <a:lnTo>
                  <a:pt x="37617" y="81081"/>
                </a:lnTo>
                <a:lnTo>
                  <a:pt x="37617" y="81081"/>
                </a:lnTo>
                <a:lnTo>
                  <a:pt x="37348" y="81081"/>
                </a:lnTo>
                <a:lnTo>
                  <a:pt x="37348" y="81081"/>
                </a:lnTo>
                <a:lnTo>
                  <a:pt x="37348" y="80491"/>
                </a:lnTo>
                <a:lnTo>
                  <a:pt x="37348" y="80491"/>
                </a:lnTo>
                <a:lnTo>
                  <a:pt x="37348" y="80491"/>
                </a:lnTo>
                <a:lnTo>
                  <a:pt x="37348" y="79901"/>
                </a:lnTo>
                <a:lnTo>
                  <a:pt x="37348" y="79901"/>
                </a:lnTo>
                <a:lnTo>
                  <a:pt x="37348" y="79901"/>
                </a:lnTo>
                <a:lnTo>
                  <a:pt x="37617" y="79901"/>
                </a:lnTo>
                <a:lnTo>
                  <a:pt x="37617" y="79017"/>
                </a:lnTo>
                <a:lnTo>
                  <a:pt x="37617" y="79017"/>
                </a:lnTo>
                <a:lnTo>
                  <a:pt x="37617" y="79017"/>
                </a:lnTo>
                <a:lnTo>
                  <a:pt x="37617" y="79017"/>
                </a:lnTo>
                <a:lnTo>
                  <a:pt x="37617" y="79017"/>
                </a:lnTo>
                <a:lnTo>
                  <a:pt x="37617" y="78427"/>
                </a:lnTo>
                <a:lnTo>
                  <a:pt x="37617" y="78427"/>
                </a:lnTo>
                <a:lnTo>
                  <a:pt x="37617" y="78427"/>
                </a:lnTo>
                <a:lnTo>
                  <a:pt x="37617" y="79017"/>
                </a:lnTo>
                <a:lnTo>
                  <a:pt x="37348" y="79017"/>
                </a:lnTo>
                <a:lnTo>
                  <a:pt x="37348" y="79017"/>
                </a:lnTo>
                <a:lnTo>
                  <a:pt x="37348" y="79017"/>
                </a:lnTo>
                <a:lnTo>
                  <a:pt x="37348" y="78427"/>
                </a:lnTo>
                <a:lnTo>
                  <a:pt x="37348" y="78427"/>
                </a:lnTo>
                <a:lnTo>
                  <a:pt x="37348" y="78427"/>
                </a:lnTo>
                <a:lnTo>
                  <a:pt x="37348" y="78427"/>
                </a:lnTo>
                <a:lnTo>
                  <a:pt x="37348" y="77837"/>
                </a:lnTo>
                <a:lnTo>
                  <a:pt x="37348" y="77837"/>
                </a:lnTo>
                <a:lnTo>
                  <a:pt x="37617" y="77837"/>
                </a:lnTo>
                <a:lnTo>
                  <a:pt x="37617" y="78427"/>
                </a:lnTo>
                <a:lnTo>
                  <a:pt x="37617" y="78427"/>
                </a:lnTo>
                <a:lnTo>
                  <a:pt x="37617" y="77837"/>
                </a:lnTo>
                <a:lnTo>
                  <a:pt x="37617" y="77837"/>
                </a:lnTo>
                <a:lnTo>
                  <a:pt x="37617" y="77837"/>
                </a:lnTo>
                <a:lnTo>
                  <a:pt x="37617" y="77837"/>
                </a:lnTo>
                <a:lnTo>
                  <a:pt x="37348" y="77837"/>
                </a:lnTo>
                <a:lnTo>
                  <a:pt x="37348"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617" y="77248"/>
                </a:lnTo>
                <a:lnTo>
                  <a:pt x="37887" y="77248"/>
                </a:lnTo>
                <a:lnTo>
                  <a:pt x="37887" y="76658"/>
                </a:lnTo>
                <a:lnTo>
                  <a:pt x="37887" y="76658"/>
                </a:lnTo>
                <a:lnTo>
                  <a:pt x="37887" y="76658"/>
                </a:lnTo>
                <a:lnTo>
                  <a:pt x="37887" y="76658"/>
                </a:lnTo>
                <a:lnTo>
                  <a:pt x="37887" y="76658"/>
                </a:lnTo>
                <a:lnTo>
                  <a:pt x="37887" y="75773"/>
                </a:lnTo>
                <a:lnTo>
                  <a:pt x="37887" y="75773"/>
                </a:lnTo>
                <a:lnTo>
                  <a:pt x="37887" y="75773"/>
                </a:lnTo>
                <a:lnTo>
                  <a:pt x="37887" y="75773"/>
                </a:lnTo>
                <a:lnTo>
                  <a:pt x="38292" y="75773"/>
                </a:lnTo>
                <a:lnTo>
                  <a:pt x="38292" y="75773"/>
                </a:lnTo>
                <a:lnTo>
                  <a:pt x="38292" y="75773"/>
                </a:lnTo>
                <a:lnTo>
                  <a:pt x="38292" y="75184"/>
                </a:lnTo>
                <a:lnTo>
                  <a:pt x="38561" y="75184"/>
                </a:lnTo>
                <a:lnTo>
                  <a:pt x="38561" y="75184"/>
                </a:lnTo>
                <a:lnTo>
                  <a:pt x="38561" y="75184"/>
                </a:lnTo>
                <a:lnTo>
                  <a:pt x="38561" y="75184"/>
                </a:lnTo>
                <a:lnTo>
                  <a:pt x="38561" y="75184"/>
                </a:lnTo>
                <a:lnTo>
                  <a:pt x="38831" y="75184"/>
                </a:lnTo>
                <a:lnTo>
                  <a:pt x="38831" y="75184"/>
                </a:lnTo>
                <a:lnTo>
                  <a:pt x="38831" y="74594"/>
                </a:lnTo>
                <a:lnTo>
                  <a:pt x="38831" y="74594"/>
                </a:lnTo>
                <a:lnTo>
                  <a:pt x="38831" y="74594"/>
                </a:lnTo>
                <a:lnTo>
                  <a:pt x="38831" y="74594"/>
                </a:lnTo>
                <a:lnTo>
                  <a:pt x="38831" y="74594"/>
                </a:lnTo>
                <a:lnTo>
                  <a:pt x="38831" y="74594"/>
                </a:lnTo>
                <a:lnTo>
                  <a:pt x="39101" y="74594"/>
                </a:lnTo>
                <a:lnTo>
                  <a:pt x="39101" y="74594"/>
                </a:lnTo>
                <a:lnTo>
                  <a:pt x="39101" y="74594"/>
                </a:lnTo>
                <a:lnTo>
                  <a:pt x="39370" y="74594"/>
                </a:lnTo>
                <a:lnTo>
                  <a:pt x="39370" y="74594"/>
                </a:lnTo>
                <a:lnTo>
                  <a:pt x="39370" y="74594"/>
                </a:lnTo>
                <a:lnTo>
                  <a:pt x="39370" y="74594"/>
                </a:lnTo>
                <a:lnTo>
                  <a:pt x="39370" y="74594"/>
                </a:lnTo>
                <a:lnTo>
                  <a:pt x="39370" y="74594"/>
                </a:lnTo>
                <a:lnTo>
                  <a:pt x="39775" y="74594"/>
                </a:lnTo>
                <a:lnTo>
                  <a:pt x="39775" y="74594"/>
                </a:lnTo>
                <a:lnTo>
                  <a:pt x="39775" y="74594"/>
                </a:lnTo>
                <a:lnTo>
                  <a:pt x="39775" y="74594"/>
                </a:lnTo>
                <a:lnTo>
                  <a:pt x="39775" y="74594"/>
                </a:lnTo>
                <a:lnTo>
                  <a:pt x="40044" y="74594"/>
                </a:lnTo>
                <a:lnTo>
                  <a:pt x="40044" y="74594"/>
                </a:lnTo>
                <a:lnTo>
                  <a:pt x="40044" y="74594"/>
                </a:lnTo>
                <a:lnTo>
                  <a:pt x="40314" y="74594"/>
                </a:lnTo>
                <a:lnTo>
                  <a:pt x="40314" y="74594"/>
                </a:lnTo>
                <a:lnTo>
                  <a:pt x="40314" y="74594"/>
                </a:lnTo>
                <a:lnTo>
                  <a:pt x="40314" y="74594"/>
                </a:lnTo>
                <a:lnTo>
                  <a:pt x="40314" y="74594"/>
                </a:lnTo>
                <a:lnTo>
                  <a:pt x="40314" y="74594"/>
                </a:lnTo>
                <a:lnTo>
                  <a:pt x="40584" y="74594"/>
                </a:lnTo>
                <a:lnTo>
                  <a:pt x="40584" y="74594"/>
                </a:lnTo>
                <a:lnTo>
                  <a:pt x="40584" y="74594"/>
                </a:lnTo>
                <a:lnTo>
                  <a:pt x="40584" y="74594"/>
                </a:lnTo>
                <a:lnTo>
                  <a:pt x="40584" y="75184"/>
                </a:lnTo>
                <a:lnTo>
                  <a:pt x="40584" y="75184"/>
                </a:lnTo>
                <a:lnTo>
                  <a:pt x="40853" y="75184"/>
                </a:lnTo>
                <a:lnTo>
                  <a:pt x="40853" y="74594"/>
                </a:lnTo>
                <a:lnTo>
                  <a:pt x="40853" y="74594"/>
                </a:lnTo>
                <a:lnTo>
                  <a:pt x="40853" y="74594"/>
                </a:lnTo>
                <a:lnTo>
                  <a:pt x="40853" y="74594"/>
                </a:lnTo>
                <a:lnTo>
                  <a:pt x="40853" y="74594"/>
                </a:lnTo>
                <a:lnTo>
                  <a:pt x="40853" y="75184"/>
                </a:lnTo>
                <a:lnTo>
                  <a:pt x="41258" y="75184"/>
                </a:lnTo>
                <a:lnTo>
                  <a:pt x="41258" y="75184"/>
                </a:lnTo>
                <a:lnTo>
                  <a:pt x="41258" y="75184"/>
                </a:lnTo>
                <a:lnTo>
                  <a:pt x="41258" y="75184"/>
                </a:lnTo>
                <a:lnTo>
                  <a:pt x="41258" y="75184"/>
                </a:lnTo>
                <a:lnTo>
                  <a:pt x="41258" y="75184"/>
                </a:lnTo>
                <a:lnTo>
                  <a:pt x="41528" y="75184"/>
                </a:lnTo>
                <a:lnTo>
                  <a:pt x="41528" y="75184"/>
                </a:lnTo>
                <a:lnTo>
                  <a:pt x="41528" y="75184"/>
                </a:lnTo>
                <a:lnTo>
                  <a:pt x="41797" y="75184"/>
                </a:lnTo>
                <a:lnTo>
                  <a:pt x="41797" y="75184"/>
                </a:lnTo>
                <a:lnTo>
                  <a:pt x="41797" y="75184"/>
                </a:lnTo>
                <a:lnTo>
                  <a:pt x="41797" y="75184"/>
                </a:lnTo>
                <a:lnTo>
                  <a:pt x="42067" y="75184"/>
                </a:lnTo>
                <a:lnTo>
                  <a:pt x="42067" y="75184"/>
                </a:lnTo>
                <a:lnTo>
                  <a:pt x="42067" y="75184"/>
                </a:lnTo>
                <a:lnTo>
                  <a:pt x="42067" y="75184"/>
                </a:lnTo>
                <a:lnTo>
                  <a:pt x="42067" y="75184"/>
                </a:lnTo>
                <a:lnTo>
                  <a:pt x="42067" y="75184"/>
                </a:lnTo>
                <a:lnTo>
                  <a:pt x="42067" y="75184"/>
                </a:lnTo>
                <a:lnTo>
                  <a:pt x="41797" y="75184"/>
                </a:lnTo>
                <a:lnTo>
                  <a:pt x="41797" y="74594"/>
                </a:lnTo>
                <a:lnTo>
                  <a:pt x="42067" y="74594"/>
                </a:lnTo>
                <a:lnTo>
                  <a:pt x="42067" y="74594"/>
                </a:lnTo>
                <a:lnTo>
                  <a:pt x="42067" y="74594"/>
                </a:lnTo>
                <a:lnTo>
                  <a:pt x="42067" y="75184"/>
                </a:lnTo>
                <a:lnTo>
                  <a:pt x="42067" y="75184"/>
                </a:lnTo>
                <a:lnTo>
                  <a:pt x="42067" y="75184"/>
                </a:lnTo>
                <a:lnTo>
                  <a:pt x="42337" y="75184"/>
                </a:lnTo>
                <a:lnTo>
                  <a:pt x="42337" y="75184"/>
                </a:lnTo>
                <a:lnTo>
                  <a:pt x="42337" y="74594"/>
                </a:lnTo>
                <a:lnTo>
                  <a:pt x="42067" y="74594"/>
                </a:lnTo>
                <a:lnTo>
                  <a:pt x="42067" y="74594"/>
                </a:lnTo>
                <a:lnTo>
                  <a:pt x="42067" y="74594"/>
                </a:lnTo>
                <a:lnTo>
                  <a:pt x="42067" y="74594"/>
                </a:lnTo>
                <a:lnTo>
                  <a:pt x="42337" y="74594"/>
                </a:lnTo>
                <a:lnTo>
                  <a:pt x="42337" y="74594"/>
                </a:lnTo>
                <a:lnTo>
                  <a:pt x="42337" y="74594"/>
                </a:lnTo>
                <a:lnTo>
                  <a:pt x="42337" y="74594"/>
                </a:lnTo>
                <a:lnTo>
                  <a:pt x="42337" y="74004"/>
                </a:lnTo>
                <a:lnTo>
                  <a:pt x="42337" y="74004"/>
                </a:lnTo>
                <a:lnTo>
                  <a:pt x="42067" y="74004"/>
                </a:lnTo>
                <a:lnTo>
                  <a:pt x="42067" y="74004"/>
                </a:lnTo>
                <a:lnTo>
                  <a:pt x="42337" y="74004"/>
                </a:lnTo>
                <a:lnTo>
                  <a:pt x="42337" y="74004"/>
                </a:lnTo>
                <a:lnTo>
                  <a:pt x="42337" y="74004"/>
                </a:lnTo>
                <a:lnTo>
                  <a:pt x="42337" y="74004"/>
                </a:lnTo>
                <a:lnTo>
                  <a:pt x="42741" y="74004"/>
                </a:lnTo>
                <a:lnTo>
                  <a:pt x="42741" y="73415"/>
                </a:lnTo>
                <a:lnTo>
                  <a:pt x="42337" y="73415"/>
                </a:lnTo>
                <a:lnTo>
                  <a:pt x="42337" y="73415"/>
                </a:lnTo>
                <a:lnTo>
                  <a:pt x="42337" y="73415"/>
                </a:lnTo>
                <a:lnTo>
                  <a:pt x="42741" y="73415"/>
                </a:lnTo>
                <a:lnTo>
                  <a:pt x="42741" y="72530"/>
                </a:lnTo>
                <a:lnTo>
                  <a:pt x="42741" y="72530"/>
                </a:lnTo>
                <a:lnTo>
                  <a:pt x="42741" y="72530"/>
                </a:lnTo>
                <a:lnTo>
                  <a:pt x="42741" y="72530"/>
                </a:lnTo>
                <a:lnTo>
                  <a:pt x="42741" y="72530"/>
                </a:lnTo>
                <a:lnTo>
                  <a:pt x="42741" y="71941"/>
                </a:lnTo>
                <a:lnTo>
                  <a:pt x="42741" y="71941"/>
                </a:lnTo>
                <a:lnTo>
                  <a:pt x="42741" y="71941"/>
                </a:lnTo>
                <a:lnTo>
                  <a:pt x="42741" y="71941"/>
                </a:lnTo>
                <a:lnTo>
                  <a:pt x="42741" y="71941"/>
                </a:lnTo>
                <a:lnTo>
                  <a:pt x="42741" y="71941"/>
                </a:lnTo>
                <a:lnTo>
                  <a:pt x="42741" y="71351"/>
                </a:lnTo>
                <a:lnTo>
                  <a:pt x="43011" y="71351"/>
                </a:lnTo>
                <a:lnTo>
                  <a:pt x="43011" y="71351"/>
                </a:lnTo>
                <a:lnTo>
                  <a:pt x="43011" y="71351"/>
                </a:lnTo>
                <a:lnTo>
                  <a:pt x="43011" y="71351"/>
                </a:lnTo>
                <a:lnTo>
                  <a:pt x="43011" y="71351"/>
                </a:lnTo>
                <a:lnTo>
                  <a:pt x="43011" y="70761"/>
                </a:lnTo>
                <a:lnTo>
                  <a:pt x="43011" y="70761"/>
                </a:lnTo>
                <a:lnTo>
                  <a:pt x="43011" y="70761"/>
                </a:lnTo>
                <a:lnTo>
                  <a:pt x="43011" y="70761"/>
                </a:lnTo>
                <a:lnTo>
                  <a:pt x="43011" y="70171"/>
                </a:lnTo>
                <a:lnTo>
                  <a:pt x="43011" y="70171"/>
                </a:lnTo>
                <a:lnTo>
                  <a:pt x="43011" y="70171"/>
                </a:lnTo>
                <a:lnTo>
                  <a:pt x="43011" y="69287"/>
                </a:lnTo>
                <a:lnTo>
                  <a:pt x="43011" y="69287"/>
                </a:lnTo>
                <a:lnTo>
                  <a:pt x="43011" y="69287"/>
                </a:lnTo>
                <a:lnTo>
                  <a:pt x="43011" y="70171"/>
                </a:lnTo>
                <a:lnTo>
                  <a:pt x="43011" y="70171"/>
                </a:lnTo>
                <a:lnTo>
                  <a:pt x="43011" y="70171"/>
                </a:lnTo>
                <a:lnTo>
                  <a:pt x="43011" y="70761"/>
                </a:lnTo>
                <a:lnTo>
                  <a:pt x="43011" y="70761"/>
                </a:lnTo>
                <a:lnTo>
                  <a:pt x="43011" y="70761"/>
                </a:lnTo>
                <a:lnTo>
                  <a:pt x="42741" y="70761"/>
                </a:lnTo>
                <a:lnTo>
                  <a:pt x="42741" y="70761"/>
                </a:lnTo>
                <a:lnTo>
                  <a:pt x="42741" y="70761"/>
                </a:lnTo>
                <a:lnTo>
                  <a:pt x="42741" y="70761"/>
                </a:lnTo>
                <a:lnTo>
                  <a:pt x="42741" y="70761"/>
                </a:lnTo>
                <a:lnTo>
                  <a:pt x="42337" y="70761"/>
                </a:lnTo>
                <a:lnTo>
                  <a:pt x="42337" y="70761"/>
                </a:lnTo>
                <a:lnTo>
                  <a:pt x="42337" y="70761"/>
                </a:lnTo>
                <a:lnTo>
                  <a:pt x="42337" y="70761"/>
                </a:lnTo>
                <a:lnTo>
                  <a:pt x="42337" y="70761"/>
                </a:lnTo>
                <a:lnTo>
                  <a:pt x="42067" y="70761"/>
                </a:lnTo>
                <a:lnTo>
                  <a:pt x="42067" y="70171"/>
                </a:lnTo>
                <a:lnTo>
                  <a:pt x="42067" y="70171"/>
                </a:lnTo>
                <a:lnTo>
                  <a:pt x="42067" y="70171"/>
                </a:lnTo>
                <a:lnTo>
                  <a:pt x="42067" y="70171"/>
                </a:lnTo>
                <a:lnTo>
                  <a:pt x="42067" y="70171"/>
                </a:lnTo>
                <a:lnTo>
                  <a:pt x="42067" y="69287"/>
                </a:lnTo>
                <a:lnTo>
                  <a:pt x="42067" y="69287"/>
                </a:lnTo>
                <a:lnTo>
                  <a:pt x="42067" y="69287"/>
                </a:lnTo>
                <a:lnTo>
                  <a:pt x="42067" y="69287"/>
                </a:lnTo>
                <a:lnTo>
                  <a:pt x="42067" y="69287"/>
                </a:lnTo>
                <a:lnTo>
                  <a:pt x="42067" y="69287"/>
                </a:lnTo>
                <a:lnTo>
                  <a:pt x="42067" y="69287"/>
                </a:lnTo>
                <a:lnTo>
                  <a:pt x="42067" y="68697"/>
                </a:lnTo>
                <a:lnTo>
                  <a:pt x="42067" y="68697"/>
                </a:lnTo>
                <a:lnTo>
                  <a:pt x="41797" y="68697"/>
                </a:lnTo>
                <a:lnTo>
                  <a:pt x="41797" y="68697"/>
                </a:lnTo>
                <a:lnTo>
                  <a:pt x="41797" y="68697"/>
                </a:lnTo>
                <a:lnTo>
                  <a:pt x="41797" y="68697"/>
                </a:lnTo>
                <a:lnTo>
                  <a:pt x="41797" y="68697"/>
                </a:lnTo>
                <a:lnTo>
                  <a:pt x="41797" y="68697"/>
                </a:lnTo>
                <a:lnTo>
                  <a:pt x="41797" y="68108"/>
                </a:lnTo>
                <a:lnTo>
                  <a:pt x="41528" y="68108"/>
                </a:lnTo>
                <a:lnTo>
                  <a:pt x="41528" y="68108"/>
                </a:lnTo>
                <a:lnTo>
                  <a:pt x="41528" y="68108"/>
                </a:lnTo>
                <a:lnTo>
                  <a:pt x="41258" y="68108"/>
                </a:lnTo>
                <a:lnTo>
                  <a:pt x="41258" y="68108"/>
                </a:lnTo>
                <a:lnTo>
                  <a:pt x="41258" y="68108"/>
                </a:lnTo>
                <a:lnTo>
                  <a:pt x="41258" y="68108"/>
                </a:lnTo>
                <a:lnTo>
                  <a:pt x="40853" y="68108"/>
                </a:lnTo>
                <a:lnTo>
                  <a:pt x="40853" y="68108"/>
                </a:lnTo>
                <a:lnTo>
                  <a:pt x="40853" y="68108"/>
                </a:lnTo>
                <a:lnTo>
                  <a:pt x="40584" y="68108"/>
                </a:lnTo>
                <a:lnTo>
                  <a:pt x="40584" y="68108"/>
                </a:lnTo>
                <a:lnTo>
                  <a:pt x="40584" y="68108"/>
                </a:lnTo>
                <a:lnTo>
                  <a:pt x="40584" y="68108"/>
                </a:lnTo>
                <a:lnTo>
                  <a:pt x="40584" y="68108"/>
                </a:lnTo>
                <a:lnTo>
                  <a:pt x="40584" y="68108"/>
                </a:lnTo>
                <a:lnTo>
                  <a:pt x="40314" y="68108"/>
                </a:lnTo>
                <a:lnTo>
                  <a:pt x="40314" y="68108"/>
                </a:lnTo>
                <a:lnTo>
                  <a:pt x="40314" y="68108"/>
                </a:lnTo>
                <a:lnTo>
                  <a:pt x="40314" y="68108"/>
                </a:lnTo>
                <a:lnTo>
                  <a:pt x="40314" y="68108"/>
                </a:lnTo>
                <a:lnTo>
                  <a:pt x="40044" y="68108"/>
                </a:lnTo>
                <a:lnTo>
                  <a:pt x="40044" y="68108"/>
                </a:lnTo>
                <a:lnTo>
                  <a:pt x="40044" y="68108"/>
                </a:lnTo>
                <a:lnTo>
                  <a:pt x="40044" y="68108"/>
                </a:lnTo>
                <a:lnTo>
                  <a:pt x="40044" y="68108"/>
                </a:lnTo>
                <a:lnTo>
                  <a:pt x="39775" y="68108"/>
                </a:lnTo>
                <a:lnTo>
                  <a:pt x="39775" y="68108"/>
                </a:lnTo>
                <a:lnTo>
                  <a:pt x="39775" y="67518"/>
                </a:lnTo>
                <a:lnTo>
                  <a:pt x="39775" y="67518"/>
                </a:lnTo>
                <a:lnTo>
                  <a:pt x="39775" y="67518"/>
                </a:lnTo>
                <a:lnTo>
                  <a:pt x="39775" y="67518"/>
                </a:lnTo>
                <a:lnTo>
                  <a:pt x="39370" y="67518"/>
                </a:lnTo>
                <a:lnTo>
                  <a:pt x="39370" y="67518"/>
                </a:lnTo>
                <a:lnTo>
                  <a:pt x="39370" y="67518"/>
                </a:lnTo>
                <a:lnTo>
                  <a:pt x="39370" y="67518"/>
                </a:lnTo>
                <a:lnTo>
                  <a:pt x="39370" y="67518"/>
                </a:lnTo>
                <a:lnTo>
                  <a:pt x="39101" y="67518"/>
                </a:lnTo>
                <a:lnTo>
                  <a:pt x="39101" y="67518"/>
                </a:lnTo>
                <a:lnTo>
                  <a:pt x="39101" y="67518"/>
                </a:lnTo>
                <a:lnTo>
                  <a:pt x="38831" y="67518"/>
                </a:lnTo>
                <a:lnTo>
                  <a:pt x="38831" y="66928"/>
                </a:lnTo>
                <a:lnTo>
                  <a:pt x="38831" y="66928"/>
                </a:lnTo>
                <a:lnTo>
                  <a:pt x="38831" y="66928"/>
                </a:lnTo>
                <a:lnTo>
                  <a:pt x="38831" y="66928"/>
                </a:lnTo>
                <a:lnTo>
                  <a:pt x="38561" y="66928"/>
                </a:lnTo>
                <a:lnTo>
                  <a:pt x="38561" y="66928"/>
                </a:lnTo>
                <a:lnTo>
                  <a:pt x="38561" y="66928"/>
                </a:lnTo>
                <a:lnTo>
                  <a:pt x="38561" y="66928"/>
                </a:lnTo>
                <a:lnTo>
                  <a:pt x="38561" y="66928"/>
                </a:lnTo>
                <a:lnTo>
                  <a:pt x="38292" y="66928"/>
                </a:lnTo>
                <a:lnTo>
                  <a:pt x="38292" y="66928"/>
                </a:lnTo>
                <a:lnTo>
                  <a:pt x="38292" y="66928"/>
                </a:lnTo>
                <a:lnTo>
                  <a:pt x="37887" y="66928"/>
                </a:lnTo>
                <a:lnTo>
                  <a:pt x="37887" y="66928"/>
                </a:lnTo>
                <a:lnTo>
                  <a:pt x="37887" y="66928"/>
                </a:lnTo>
                <a:lnTo>
                  <a:pt x="37887" y="66928"/>
                </a:lnTo>
                <a:lnTo>
                  <a:pt x="37617" y="66928"/>
                </a:lnTo>
                <a:lnTo>
                  <a:pt x="37617" y="66928"/>
                </a:lnTo>
                <a:lnTo>
                  <a:pt x="37617" y="66928"/>
                </a:lnTo>
                <a:lnTo>
                  <a:pt x="37617" y="66928"/>
                </a:lnTo>
                <a:lnTo>
                  <a:pt x="37617" y="66928"/>
                </a:lnTo>
                <a:lnTo>
                  <a:pt x="37348" y="66928"/>
                </a:lnTo>
                <a:lnTo>
                  <a:pt x="37348" y="66928"/>
                </a:lnTo>
                <a:lnTo>
                  <a:pt x="37348" y="66928"/>
                </a:lnTo>
                <a:lnTo>
                  <a:pt x="37078" y="66928"/>
                </a:lnTo>
                <a:lnTo>
                  <a:pt x="37078" y="66928"/>
                </a:lnTo>
                <a:lnTo>
                  <a:pt x="37078" y="66928"/>
                </a:lnTo>
                <a:lnTo>
                  <a:pt x="37078" y="66928"/>
                </a:lnTo>
                <a:lnTo>
                  <a:pt x="36808" y="66928"/>
                </a:lnTo>
                <a:lnTo>
                  <a:pt x="36808" y="66044"/>
                </a:lnTo>
                <a:lnTo>
                  <a:pt x="36808" y="66044"/>
                </a:lnTo>
                <a:lnTo>
                  <a:pt x="36808" y="66044"/>
                </a:lnTo>
                <a:lnTo>
                  <a:pt x="36808" y="66044"/>
                </a:lnTo>
                <a:lnTo>
                  <a:pt x="36808" y="66044"/>
                </a:lnTo>
                <a:lnTo>
                  <a:pt x="36808" y="66044"/>
                </a:lnTo>
                <a:lnTo>
                  <a:pt x="36404" y="66044"/>
                </a:lnTo>
                <a:lnTo>
                  <a:pt x="36404" y="66044"/>
                </a:lnTo>
                <a:lnTo>
                  <a:pt x="36404" y="65454"/>
                </a:lnTo>
                <a:lnTo>
                  <a:pt x="36404" y="65454"/>
                </a:lnTo>
                <a:lnTo>
                  <a:pt x="36134" y="65454"/>
                </a:lnTo>
                <a:lnTo>
                  <a:pt x="36134" y="65454"/>
                </a:lnTo>
                <a:lnTo>
                  <a:pt x="36134" y="65454"/>
                </a:lnTo>
                <a:lnTo>
                  <a:pt x="36134" y="65454"/>
                </a:lnTo>
                <a:lnTo>
                  <a:pt x="36134" y="65454"/>
                </a:lnTo>
                <a:lnTo>
                  <a:pt x="36134" y="65454"/>
                </a:lnTo>
                <a:lnTo>
                  <a:pt x="35865" y="65454"/>
                </a:lnTo>
                <a:lnTo>
                  <a:pt x="35865" y="65454"/>
                </a:lnTo>
                <a:lnTo>
                  <a:pt x="35865" y="65454"/>
                </a:lnTo>
                <a:lnTo>
                  <a:pt x="35865" y="65454"/>
                </a:lnTo>
                <a:lnTo>
                  <a:pt x="35865" y="64864"/>
                </a:lnTo>
                <a:lnTo>
                  <a:pt x="35865" y="64864"/>
                </a:lnTo>
                <a:lnTo>
                  <a:pt x="35865" y="64864"/>
                </a:lnTo>
                <a:lnTo>
                  <a:pt x="35865" y="64864"/>
                </a:lnTo>
                <a:lnTo>
                  <a:pt x="35865" y="64864"/>
                </a:lnTo>
                <a:lnTo>
                  <a:pt x="35865" y="64864"/>
                </a:lnTo>
                <a:lnTo>
                  <a:pt x="36134" y="64864"/>
                </a:lnTo>
                <a:lnTo>
                  <a:pt x="36134" y="64275"/>
                </a:lnTo>
                <a:lnTo>
                  <a:pt x="36134" y="64275"/>
                </a:lnTo>
                <a:lnTo>
                  <a:pt x="36134" y="64275"/>
                </a:lnTo>
                <a:lnTo>
                  <a:pt x="36134" y="64275"/>
                </a:lnTo>
                <a:lnTo>
                  <a:pt x="36404" y="64275"/>
                </a:lnTo>
                <a:lnTo>
                  <a:pt x="36404" y="64275"/>
                </a:lnTo>
                <a:lnTo>
                  <a:pt x="36404" y="64275"/>
                </a:lnTo>
                <a:lnTo>
                  <a:pt x="36404" y="64275"/>
                </a:lnTo>
                <a:lnTo>
                  <a:pt x="36808" y="64275"/>
                </a:lnTo>
                <a:lnTo>
                  <a:pt x="36808" y="64275"/>
                </a:lnTo>
                <a:lnTo>
                  <a:pt x="36808" y="64275"/>
                </a:lnTo>
                <a:lnTo>
                  <a:pt x="36808" y="64275"/>
                </a:lnTo>
                <a:lnTo>
                  <a:pt x="36808" y="64275"/>
                </a:lnTo>
                <a:lnTo>
                  <a:pt x="37078" y="64275"/>
                </a:lnTo>
                <a:lnTo>
                  <a:pt x="37078" y="64275"/>
                </a:lnTo>
                <a:lnTo>
                  <a:pt x="37078" y="64275"/>
                </a:lnTo>
                <a:lnTo>
                  <a:pt x="37078" y="64275"/>
                </a:lnTo>
                <a:lnTo>
                  <a:pt x="37078" y="64275"/>
                </a:lnTo>
                <a:lnTo>
                  <a:pt x="37348" y="64275"/>
                </a:lnTo>
                <a:lnTo>
                  <a:pt x="37348" y="64275"/>
                </a:lnTo>
                <a:lnTo>
                  <a:pt x="37348" y="64275"/>
                </a:lnTo>
                <a:lnTo>
                  <a:pt x="37617" y="64275"/>
                </a:lnTo>
                <a:lnTo>
                  <a:pt x="37617" y="64275"/>
                </a:lnTo>
                <a:lnTo>
                  <a:pt x="37617" y="64275"/>
                </a:lnTo>
                <a:lnTo>
                  <a:pt x="37617" y="64275"/>
                </a:lnTo>
                <a:lnTo>
                  <a:pt x="37617" y="64275"/>
                </a:lnTo>
                <a:lnTo>
                  <a:pt x="37887" y="64275"/>
                </a:lnTo>
                <a:lnTo>
                  <a:pt x="37887" y="64275"/>
                </a:lnTo>
                <a:lnTo>
                  <a:pt x="37887" y="64275"/>
                </a:lnTo>
                <a:lnTo>
                  <a:pt x="37887" y="64275"/>
                </a:lnTo>
                <a:lnTo>
                  <a:pt x="38292" y="64275"/>
                </a:lnTo>
                <a:lnTo>
                  <a:pt x="38292" y="64275"/>
                </a:lnTo>
                <a:lnTo>
                  <a:pt x="38292" y="64275"/>
                </a:lnTo>
                <a:lnTo>
                  <a:pt x="38561" y="64275"/>
                </a:lnTo>
                <a:lnTo>
                  <a:pt x="38561" y="64275"/>
                </a:lnTo>
                <a:lnTo>
                  <a:pt x="38561" y="64275"/>
                </a:lnTo>
                <a:lnTo>
                  <a:pt x="38561" y="64275"/>
                </a:lnTo>
                <a:lnTo>
                  <a:pt x="38831" y="64275"/>
                </a:lnTo>
                <a:lnTo>
                  <a:pt x="38831" y="64275"/>
                </a:lnTo>
                <a:lnTo>
                  <a:pt x="38831" y="64275"/>
                </a:lnTo>
                <a:lnTo>
                  <a:pt x="38831" y="64275"/>
                </a:lnTo>
                <a:lnTo>
                  <a:pt x="39101" y="64275"/>
                </a:lnTo>
                <a:lnTo>
                  <a:pt x="39101" y="64275"/>
                </a:lnTo>
                <a:lnTo>
                  <a:pt x="39101" y="64275"/>
                </a:lnTo>
                <a:lnTo>
                  <a:pt x="39370" y="64275"/>
                </a:lnTo>
                <a:lnTo>
                  <a:pt x="39370" y="64275"/>
                </a:lnTo>
                <a:lnTo>
                  <a:pt x="39370" y="64275"/>
                </a:lnTo>
                <a:lnTo>
                  <a:pt x="39370" y="64864"/>
                </a:lnTo>
                <a:lnTo>
                  <a:pt x="39370" y="64864"/>
                </a:lnTo>
                <a:lnTo>
                  <a:pt x="39775" y="64864"/>
                </a:lnTo>
                <a:lnTo>
                  <a:pt x="39775" y="64864"/>
                </a:lnTo>
                <a:lnTo>
                  <a:pt x="39775" y="64864"/>
                </a:lnTo>
                <a:lnTo>
                  <a:pt x="39775" y="64864"/>
                </a:lnTo>
                <a:lnTo>
                  <a:pt x="40044" y="64864"/>
                </a:lnTo>
                <a:lnTo>
                  <a:pt x="40044" y="64864"/>
                </a:lnTo>
                <a:lnTo>
                  <a:pt x="40044" y="64864"/>
                </a:lnTo>
                <a:lnTo>
                  <a:pt x="40044" y="64864"/>
                </a:lnTo>
                <a:lnTo>
                  <a:pt x="40314" y="64864"/>
                </a:lnTo>
                <a:lnTo>
                  <a:pt x="40314" y="64864"/>
                </a:lnTo>
                <a:lnTo>
                  <a:pt x="40314" y="64864"/>
                </a:lnTo>
                <a:lnTo>
                  <a:pt x="40314" y="64864"/>
                </a:lnTo>
                <a:lnTo>
                  <a:pt x="40314" y="64864"/>
                </a:lnTo>
                <a:lnTo>
                  <a:pt x="40314" y="65454"/>
                </a:lnTo>
                <a:lnTo>
                  <a:pt x="40584" y="65454"/>
                </a:lnTo>
                <a:lnTo>
                  <a:pt x="40584" y="65454"/>
                </a:lnTo>
                <a:lnTo>
                  <a:pt x="40584" y="65454"/>
                </a:lnTo>
                <a:lnTo>
                  <a:pt x="40584" y="65454"/>
                </a:lnTo>
                <a:lnTo>
                  <a:pt x="40584" y="65454"/>
                </a:lnTo>
                <a:lnTo>
                  <a:pt x="40853" y="65454"/>
                </a:lnTo>
                <a:lnTo>
                  <a:pt x="40853" y="65454"/>
                </a:lnTo>
                <a:lnTo>
                  <a:pt x="40853" y="65454"/>
                </a:lnTo>
                <a:lnTo>
                  <a:pt x="40853" y="65454"/>
                </a:lnTo>
                <a:lnTo>
                  <a:pt x="41258" y="65454"/>
                </a:lnTo>
                <a:lnTo>
                  <a:pt x="41258" y="65454"/>
                </a:lnTo>
                <a:lnTo>
                  <a:pt x="41258" y="65454"/>
                </a:lnTo>
                <a:lnTo>
                  <a:pt x="41258" y="66044"/>
                </a:lnTo>
                <a:lnTo>
                  <a:pt x="41258" y="66044"/>
                </a:lnTo>
                <a:lnTo>
                  <a:pt x="41528" y="66044"/>
                </a:lnTo>
                <a:lnTo>
                  <a:pt x="41528" y="65454"/>
                </a:lnTo>
                <a:lnTo>
                  <a:pt x="41528" y="65454"/>
                </a:lnTo>
                <a:lnTo>
                  <a:pt x="41528" y="65454"/>
                </a:lnTo>
                <a:lnTo>
                  <a:pt x="41528" y="65454"/>
                </a:lnTo>
                <a:lnTo>
                  <a:pt x="41797" y="65454"/>
                </a:lnTo>
                <a:lnTo>
                  <a:pt x="41797" y="65454"/>
                </a:lnTo>
                <a:lnTo>
                  <a:pt x="41797" y="65454"/>
                </a:lnTo>
                <a:lnTo>
                  <a:pt x="41797" y="65454"/>
                </a:lnTo>
                <a:lnTo>
                  <a:pt x="42067" y="65454"/>
                </a:lnTo>
                <a:lnTo>
                  <a:pt x="42067" y="65454"/>
                </a:lnTo>
                <a:lnTo>
                  <a:pt x="42067" y="65454"/>
                </a:lnTo>
                <a:lnTo>
                  <a:pt x="42067" y="65454"/>
                </a:lnTo>
                <a:lnTo>
                  <a:pt x="42067" y="65454"/>
                </a:lnTo>
                <a:lnTo>
                  <a:pt x="42067" y="65454"/>
                </a:lnTo>
                <a:lnTo>
                  <a:pt x="42337" y="65454"/>
                </a:lnTo>
                <a:lnTo>
                  <a:pt x="42337" y="65454"/>
                </a:lnTo>
                <a:lnTo>
                  <a:pt x="42337" y="65454"/>
                </a:lnTo>
                <a:lnTo>
                  <a:pt x="42337" y="65454"/>
                </a:lnTo>
                <a:lnTo>
                  <a:pt x="42741" y="65454"/>
                </a:lnTo>
                <a:lnTo>
                  <a:pt x="42741" y="65454"/>
                </a:lnTo>
                <a:lnTo>
                  <a:pt x="42741" y="65454"/>
                </a:lnTo>
                <a:lnTo>
                  <a:pt x="42741" y="65454"/>
                </a:lnTo>
                <a:lnTo>
                  <a:pt x="42741" y="65454"/>
                </a:lnTo>
                <a:lnTo>
                  <a:pt x="42741" y="65454"/>
                </a:lnTo>
                <a:lnTo>
                  <a:pt x="42741" y="65454"/>
                </a:lnTo>
                <a:lnTo>
                  <a:pt x="42741" y="65454"/>
                </a:lnTo>
                <a:lnTo>
                  <a:pt x="42741" y="64864"/>
                </a:lnTo>
                <a:lnTo>
                  <a:pt x="42741" y="64864"/>
                </a:lnTo>
                <a:lnTo>
                  <a:pt x="42741" y="64864"/>
                </a:lnTo>
                <a:lnTo>
                  <a:pt x="42741" y="64864"/>
                </a:lnTo>
                <a:lnTo>
                  <a:pt x="42337" y="64864"/>
                </a:lnTo>
                <a:lnTo>
                  <a:pt x="42337" y="64864"/>
                </a:lnTo>
                <a:lnTo>
                  <a:pt x="42337" y="64864"/>
                </a:lnTo>
                <a:lnTo>
                  <a:pt x="42067" y="64864"/>
                </a:lnTo>
                <a:lnTo>
                  <a:pt x="42067" y="65454"/>
                </a:lnTo>
                <a:lnTo>
                  <a:pt x="42067" y="65454"/>
                </a:lnTo>
                <a:lnTo>
                  <a:pt x="42067" y="65454"/>
                </a:lnTo>
                <a:lnTo>
                  <a:pt x="42067" y="65454"/>
                </a:lnTo>
                <a:lnTo>
                  <a:pt x="41797" y="65454"/>
                </a:lnTo>
                <a:lnTo>
                  <a:pt x="41797" y="65454"/>
                </a:lnTo>
                <a:lnTo>
                  <a:pt x="41797" y="65454"/>
                </a:lnTo>
                <a:lnTo>
                  <a:pt x="41797" y="65454"/>
                </a:lnTo>
                <a:lnTo>
                  <a:pt x="41528" y="65454"/>
                </a:lnTo>
                <a:lnTo>
                  <a:pt x="41528" y="65454"/>
                </a:lnTo>
                <a:lnTo>
                  <a:pt x="41528" y="65454"/>
                </a:lnTo>
                <a:lnTo>
                  <a:pt x="41258" y="65454"/>
                </a:lnTo>
                <a:lnTo>
                  <a:pt x="41258" y="65454"/>
                </a:lnTo>
                <a:lnTo>
                  <a:pt x="41258" y="65454"/>
                </a:lnTo>
                <a:lnTo>
                  <a:pt x="41258" y="65454"/>
                </a:lnTo>
                <a:lnTo>
                  <a:pt x="40853" y="65454"/>
                </a:lnTo>
                <a:lnTo>
                  <a:pt x="40853" y="64864"/>
                </a:lnTo>
                <a:lnTo>
                  <a:pt x="40853" y="64864"/>
                </a:lnTo>
                <a:lnTo>
                  <a:pt x="40853" y="64864"/>
                </a:lnTo>
                <a:lnTo>
                  <a:pt x="41258" y="64864"/>
                </a:lnTo>
                <a:lnTo>
                  <a:pt x="41258" y="64864"/>
                </a:lnTo>
                <a:lnTo>
                  <a:pt x="41258" y="64864"/>
                </a:lnTo>
                <a:lnTo>
                  <a:pt x="41258" y="64864"/>
                </a:lnTo>
                <a:lnTo>
                  <a:pt x="41528" y="64864"/>
                </a:lnTo>
                <a:lnTo>
                  <a:pt x="41528" y="64864"/>
                </a:lnTo>
                <a:lnTo>
                  <a:pt x="41528" y="64864"/>
                </a:lnTo>
                <a:lnTo>
                  <a:pt x="41797" y="64864"/>
                </a:lnTo>
                <a:lnTo>
                  <a:pt x="41797" y="64864"/>
                </a:lnTo>
                <a:lnTo>
                  <a:pt x="41797" y="64864"/>
                </a:lnTo>
                <a:lnTo>
                  <a:pt x="41797" y="64864"/>
                </a:lnTo>
                <a:lnTo>
                  <a:pt x="41797" y="64864"/>
                </a:lnTo>
                <a:lnTo>
                  <a:pt x="41797" y="64864"/>
                </a:lnTo>
                <a:lnTo>
                  <a:pt x="41797" y="64275"/>
                </a:lnTo>
                <a:lnTo>
                  <a:pt x="42067" y="64275"/>
                </a:lnTo>
                <a:lnTo>
                  <a:pt x="42067" y="64275"/>
                </a:lnTo>
                <a:lnTo>
                  <a:pt x="42067" y="64275"/>
                </a:lnTo>
                <a:lnTo>
                  <a:pt x="42067" y="64275"/>
                </a:lnTo>
                <a:lnTo>
                  <a:pt x="42067" y="64275"/>
                </a:lnTo>
                <a:lnTo>
                  <a:pt x="42337" y="64275"/>
                </a:lnTo>
                <a:lnTo>
                  <a:pt x="42337" y="64275"/>
                </a:lnTo>
                <a:lnTo>
                  <a:pt x="42337" y="64275"/>
                </a:lnTo>
                <a:lnTo>
                  <a:pt x="42337" y="64275"/>
                </a:lnTo>
                <a:lnTo>
                  <a:pt x="42067" y="64275"/>
                </a:lnTo>
                <a:lnTo>
                  <a:pt x="42067" y="64275"/>
                </a:lnTo>
                <a:lnTo>
                  <a:pt x="42067" y="64275"/>
                </a:lnTo>
                <a:lnTo>
                  <a:pt x="42067" y="64275"/>
                </a:lnTo>
                <a:lnTo>
                  <a:pt x="41797" y="64275"/>
                </a:lnTo>
                <a:lnTo>
                  <a:pt x="41797" y="63685"/>
                </a:lnTo>
                <a:lnTo>
                  <a:pt x="41797" y="63685"/>
                </a:lnTo>
                <a:lnTo>
                  <a:pt x="41797" y="64275"/>
                </a:lnTo>
                <a:lnTo>
                  <a:pt x="41797" y="64275"/>
                </a:lnTo>
                <a:lnTo>
                  <a:pt x="41797" y="64275"/>
                </a:lnTo>
                <a:lnTo>
                  <a:pt x="41797" y="64275"/>
                </a:lnTo>
                <a:lnTo>
                  <a:pt x="41797" y="64275"/>
                </a:lnTo>
                <a:lnTo>
                  <a:pt x="41528" y="64275"/>
                </a:lnTo>
                <a:lnTo>
                  <a:pt x="41528" y="64275"/>
                </a:lnTo>
                <a:lnTo>
                  <a:pt x="41528" y="64275"/>
                </a:lnTo>
                <a:lnTo>
                  <a:pt x="41528" y="64275"/>
                </a:lnTo>
                <a:lnTo>
                  <a:pt x="41258" y="64275"/>
                </a:lnTo>
                <a:lnTo>
                  <a:pt x="41258" y="64275"/>
                </a:lnTo>
                <a:lnTo>
                  <a:pt x="41258" y="64275"/>
                </a:lnTo>
                <a:lnTo>
                  <a:pt x="41258" y="64275"/>
                </a:lnTo>
                <a:lnTo>
                  <a:pt x="40853" y="64275"/>
                </a:lnTo>
                <a:lnTo>
                  <a:pt x="40853" y="64275"/>
                </a:lnTo>
                <a:lnTo>
                  <a:pt x="40853" y="64275"/>
                </a:lnTo>
                <a:lnTo>
                  <a:pt x="40584" y="64275"/>
                </a:lnTo>
                <a:lnTo>
                  <a:pt x="40584" y="64275"/>
                </a:lnTo>
                <a:lnTo>
                  <a:pt x="40584" y="64275"/>
                </a:lnTo>
                <a:lnTo>
                  <a:pt x="40584" y="64275"/>
                </a:lnTo>
                <a:lnTo>
                  <a:pt x="40584" y="64275"/>
                </a:lnTo>
                <a:lnTo>
                  <a:pt x="40584" y="63685"/>
                </a:lnTo>
                <a:lnTo>
                  <a:pt x="40314" y="63685"/>
                </a:lnTo>
                <a:lnTo>
                  <a:pt x="40314" y="63685"/>
                </a:lnTo>
                <a:lnTo>
                  <a:pt x="40314" y="63685"/>
                </a:lnTo>
                <a:lnTo>
                  <a:pt x="40314" y="63685"/>
                </a:lnTo>
                <a:lnTo>
                  <a:pt x="40314" y="63685"/>
                </a:lnTo>
                <a:lnTo>
                  <a:pt x="40314" y="63685"/>
                </a:lnTo>
                <a:lnTo>
                  <a:pt x="40314" y="62800"/>
                </a:lnTo>
                <a:lnTo>
                  <a:pt x="40314" y="62800"/>
                </a:lnTo>
                <a:lnTo>
                  <a:pt x="40314" y="62800"/>
                </a:lnTo>
                <a:lnTo>
                  <a:pt x="40314" y="62800"/>
                </a:lnTo>
                <a:lnTo>
                  <a:pt x="40584" y="62800"/>
                </a:lnTo>
                <a:lnTo>
                  <a:pt x="40584" y="63685"/>
                </a:lnTo>
                <a:lnTo>
                  <a:pt x="40584" y="63685"/>
                </a:lnTo>
                <a:lnTo>
                  <a:pt x="40584" y="63685"/>
                </a:lnTo>
                <a:lnTo>
                  <a:pt x="40584" y="63685"/>
                </a:lnTo>
                <a:lnTo>
                  <a:pt x="40584" y="63685"/>
                </a:lnTo>
                <a:lnTo>
                  <a:pt x="40584" y="63685"/>
                </a:lnTo>
                <a:lnTo>
                  <a:pt x="40853" y="63685"/>
                </a:lnTo>
                <a:lnTo>
                  <a:pt x="40853" y="63685"/>
                </a:lnTo>
                <a:lnTo>
                  <a:pt x="40853" y="62800"/>
                </a:lnTo>
                <a:lnTo>
                  <a:pt x="40853" y="62800"/>
                </a:lnTo>
                <a:lnTo>
                  <a:pt x="40853" y="62800"/>
                </a:lnTo>
                <a:lnTo>
                  <a:pt x="40853" y="62800"/>
                </a:lnTo>
                <a:lnTo>
                  <a:pt x="40853" y="62800"/>
                </a:lnTo>
                <a:lnTo>
                  <a:pt x="40584" y="62800"/>
                </a:lnTo>
                <a:lnTo>
                  <a:pt x="40584" y="62800"/>
                </a:lnTo>
                <a:lnTo>
                  <a:pt x="40584" y="62800"/>
                </a:lnTo>
                <a:lnTo>
                  <a:pt x="40584" y="62800"/>
                </a:lnTo>
                <a:lnTo>
                  <a:pt x="40314" y="62800"/>
                </a:lnTo>
                <a:lnTo>
                  <a:pt x="40314" y="62800"/>
                </a:lnTo>
                <a:lnTo>
                  <a:pt x="40314" y="62800"/>
                </a:lnTo>
                <a:lnTo>
                  <a:pt x="40314" y="62211"/>
                </a:lnTo>
                <a:lnTo>
                  <a:pt x="40314" y="62211"/>
                </a:lnTo>
                <a:lnTo>
                  <a:pt x="40314" y="62800"/>
                </a:lnTo>
                <a:lnTo>
                  <a:pt x="40314" y="62800"/>
                </a:lnTo>
                <a:lnTo>
                  <a:pt x="40044" y="62800"/>
                </a:lnTo>
                <a:lnTo>
                  <a:pt x="40044" y="62800"/>
                </a:lnTo>
                <a:lnTo>
                  <a:pt x="40044" y="62800"/>
                </a:lnTo>
                <a:lnTo>
                  <a:pt x="39775" y="62800"/>
                </a:lnTo>
                <a:lnTo>
                  <a:pt x="39775" y="62800"/>
                </a:lnTo>
                <a:lnTo>
                  <a:pt x="39775" y="62211"/>
                </a:lnTo>
                <a:lnTo>
                  <a:pt x="39775" y="62211"/>
                </a:lnTo>
                <a:lnTo>
                  <a:pt x="39775" y="62211"/>
                </a:lnTo>
                <a:lnTo>
                  <a:pt x="39775" y="62211"/>
                </a:lnTo>
                <a:lnTo>
                  <a:pt x="39775" y="62800"/>
                </a:lnTo>
                <a:lnTo>
                  <a:pt x="39775" y="62800"/>
                </a:lnTo>
                <a:lnTo>
                  <a:pt x="39370" y="62800"/>
                </a:lnTo>
                <a:lnTo>
                  <a:pt x="39370" y="62800"/>
                </a:lnTo>
                <a:lnTo>
                  <a:pt x="39370" y="62800"/>
                </a:lnTo>
                <a:lnTo>
                  <a:pt x="39370" y="62800"/>
                </a:lnTo>
                <a:lnTo>
                  <a:pt x="39101" y="62800"/>
                </a:lnTo>
                <a:lnTo>
                  <a:pt x="39101" y="62800"/>
                </a:lnTo>
                <a:lnTo>
                  <a:pt x="39101" y="62800"/>
                </a:lnTo>
                <a:lnTo>
                  <a:pt x="38831" y="62800"/>
                </a:lnTo>
                <a:lnTo>
                  <a:pt x="38831" y="62800"/>
                </a:lnTo>
                <a:lnTo>
                  <a:pt x="38831" y="62211"/>
                </a:lnTo>
                <a:lnTo>
                  <a:pt x="38831" y="62211"/>
                </a:lnTo>
                <a:lnTo>
                  <a:pt x="38831" y="62211"/>
                </a:lnTo>
                <a:lnTo>
                  <a:pt x="38561" y="62211"/>
                </a:lnTo>
                <a:lnTo>
                  <a:pt x="38561" y="62211"/>
                </a:lnTo>
                <a:lnTo>
                  <a:pt x="38561" y="62211"/>
                </a:lnTo>
                <a:lnTo>
                  <a:pt x="38561" y="62211"/>
                </a:lnTo>
                <a:lnTo>
                  <a:pt x="38561" y="61621"/>
                </a:lnTo>
                <a:lnTo>
                  <a:pt x="38561" y="61621"/>
                </a:lnTo>
                <a:lnTo>
                  <a:pt x="38561" y="61621"/>
                </a:lnTo>
                <a:lnTo>
                  <a:pt x="38561" y="61621"/>
                </a:lnTo>
                <a:lnTo>
                  <a:pt x="38561" y="61621"/>
                </a:lnTo>
                <a:lnTo>
                  <a:pt x="38561" y="61621"/>
                </a:lnTo>
                <a:lnTo>
                  <a:pt x="38561" y="61031"/>
                </a:lnTo>
                <a:lnTo>
                  <a:pt x="38561" y="61031"/>
                </a:lnTo>
                <a:lnTo>
                  <a:pt x="38561" y="61031"/>
                </a:lnTo>
                <a:lnTo>
                  <a:pt x="38561" y="61031"/>
                </a:lnTo>
                <a:lnTo>
                  <a:pt x="38561" y="61031"/>
                </a:lnTo>
                <a:lnTo>
                  <a:pt x="38292" y="61031"/>
                </a:lnTo>
                <a:lnTo>
                  <a:pt x="38292" y="61031"/>
                </a:lnTo>
                <a:lnTo>
                  <a:pt x="38292" y="61031"/>
                </a:lnTo>
                <a:lnTo>
                  <a:pt x="37887" y="61031"/>
                </a:lnTo>
                <a:lnTo>
                  <a:pt x="37887" y="61031"/>
                </a:lnTo>
                <a:lnTo>
                  <a:pt x="37887" y="60442"/>
                </a:lnTo>
                <a:lnTo>
                  <a:pt x="37887" y="60442"/>
                </a:lnTo>
                <a:lnTo>
                  <a:pt x="37887" y="60442"/>
                </a:lnTo>
                <a:lnTo>
                  <a:pt x="37887" y="59557"/>
                </a:lnTo>
                <a:lnTo>
                  <a:pt x="37887" y="59557"/>
                </a:lnTo>
                <a:lnTo>
                  <a:pt x="38292" y="59557"/>
                </a:lnTo>
                <a:lnTo>
                  <a:pt x="38292" y="59557"/>
                </a:lnTo>
                <a:lnTo>
                  <a:pt x="38292" y="59557"/>
                </a:lnTo>
                <a:lnTo>
                  <a:pt x="38561" y="59557"/>
                </a:lnTo>
                <a:lnTo>
                  <a:pt x="38561" y="59557"/>
                </a:lnTo>
                <a:lnTo>
                  <a:pt x="38292" y="59557"/>
                </a:lnTo>
                <a:lnTo>
                  <a:pt x="38292" y="59557"/>
                </a:lnTo>
                <a:lnTo>
                  <a:pt x="38292" y="59557"/>
                </a:lnTo>
                <a:lnTo>
                  <a:pt x="38292" y="59557"/>
                </a:lnTo>
                <a:lnTo>
                  <a:pt x="37887" y="59557"/>
                </a:lnTo>
                <a:lnTo>
                  <a:pt x="37887" y="59557"/>
                </a:lnTo>
                <a:lnTo>
                  <a:pt x="37887" y="59557"/>
                </a:lnTo>
                <a:lnTo>
                  <a:pt x="37887" y="59557"/>
                </a:lnTo>
                <a:lnTo>
                  <a:pt x="37887" y="59557"/>
                </a:lnTo>
                <a:lnTo>
                  <a:pt x="37617" y="59557"/>
                </a:lnTo>
                <a:lnTo>
                  <a:pt x="37617" y="59557"/>
                </a:lnTo>
                <a:lnTo>
                  <a:pt x="37617" y="59557"/>
                </a:lnTo>
                <a:lnTo>
                  <a:pt x="37617" y="59557"/>
                </a:lnTo>
                <a:lnTo>
                  <a:pt x="37617" y="60442"/>
                </a:lnTo>
                <a:lnTo>
                  <a:pt x="37617" y="60442"/>
                </a:lnTo>
                <a:lnTo>
                  <a:pt x="37617" y="60442"/>
                </a:lnTo>
                <a:lnTo>
                  <a:pt x="37348" y="60442"/>
                </a:lnTo>
                <a:lnTo>
                  <a:pt x="37348" y="60442"/>
                </a:lnTo>
                <a:lnTo>
                  <a:pt x="37348" y="60442"/>
                </a:lnTo>
                <a:lnTo>
                  <a:pt x="37348" y="60442"/>
                </a:lnTo>
                <a:lnTo>
                  <a:pt x="37348" y="60442"/>
                </a:lnTo>
                <a:lnTo>
                  <a:pt x="37348" y="61031"/>
                </a:lnTo>
                <a:lnTo>
                  <a:pt x="37348" y="61031"/>
                </a:lnTo>
                <a:lnTo>
                  <a:pt x="37348" y="61031"/>
                </a:lnTo>
                <a:lnTo>
                  <a:pt x="37348" y="61031"/>
                </a:lnTo>
                <a:lnTo>
                  <a:pt x="37348" y="61621"/>
                </a:lnTo>
                <a:lnTo>
                  <a:pt x="37078" y="61621"/>
                </a:lnTo>
                <a:lnTo>
                  <a:pt x="37078" y="61621"/>
                </a:lnTo>
                <a:lnTo>
                  <a:pt x="37078" y="61621"/>
                </a:lnTo>
                <a:lnTo>
                  <a:pt x="37078" y="61621"/>
                </a:lnTo>
                <a:lnTo>
                  <a:pt x="36808" y="61621"/>
                </a:lnTo>
                <a:lnTo>
                  <a:pt x="36808" y="61621"/>
                </a:lnTo>
                <a:lnTo>
                  <a:pt x="36808" y="61621"/>
                </a:lnTo>
                <a:lnTo>
                  <a:pt x="36808" y="61621"/>
                </a:lnTo>
                <a:lnTo>
                  <a:pt x="36808" y="61621"/>
                </a:lnTo>
                <a:lnTo>
                  <a:pt x="36404" y="61621"/>
                </a:lnTo>
                <a:lnTo>
                  <a:pt x="36404" y="61621"/>
                </a:lnTo>
                <a:lnTo>
                  <a:pt x="36404" y="61621"/>
                </a:lnTo>
                <a:lnTo>
                  <a:pt x="36404" y="61621"/>
                </a:lnTo>
                <a:lnTo>
                  <a:pt x="36134" y="61621"/>
                </a:lnTo>
                <a:lnTo>
                  <a:pt x="36134" y="61621"/>
                </a:lnTo>
                <a:lnTo>
                  <a:pt x="36134" y="61621"/>
                </a:lnTo>
                <a:lnTo>
                  <a:pt x="36134" y="61621"/>
                </a:lnTo>
                <a:lnTo>
                  <a:pt x="36134" y="61621"/>
                </a:lnTo>
                <a:lnTo>
                  <a:pt x="35865" y="61621"/>
                </a:lnTo>
                <a:lnTo>
                  <a:pt x="35865" y="61621"/>
                </a:lnTo>
                <a:lnTo>
                  <a:pt x="35865" y="61621"/>
                </a:lnTo>
                <a:lnTo>
                  <a:pt x="35865" y="61621"/>
                </a:lnTo>
                <a:lnTo>
                  <a:pt x="35865" y="61621"/>
                </a:lnTo>
                <a:lnTo>
                  <a:pt x="35595" y="61621"/>
                </a:lnTo>
                <a:lnTo>
                  <a:pt x="35595" y="61621"/>
                </a:lnTo>
                <a:lnTo>
                  <a:pt x="35595" y="61621"/>
                </a:lnTo>
                <a:lnTo>
                  <a:pt x="35325" y="61621"/>
                </a:lnTo>
                <a:lnTo>
                  <a:pt x="35325" y="61621"/>
                </a:lnTo>
                <a:lnTo>
                  <a:pt x="35325" y="61621"/>
                </a:lnTo>
                <a:lnTo>
                  <a:pt x="35325" y="61621"/>
                </a:lnTo>
                <a:lnTo>
                  <a:pt x="35325" y="61621"/>
                </a:lnTo>
                <a:lnTo>
                  <a:pt x="35325" y="61621"/>
                </a:lnTo>
                <a:lnTo>
                  <a:pt x="34921" y="61621"/>
                </a:lnTo>
                <a:lnTo>
                  <a:pt x="34921" y="61621"/>
                </a:lnTo>
                <a:lnTo>
                  <a:pt x="34921" y="61621"/>
                </a:lnTo>
                <a:lnTo>
                  <a:pt x="34921" y="61621"/>
                </a:lnTo>
                <a:lnTo>
                  <a:pt x="34921" y="61621"/>
                </a:lnTo>
                <a:lnTo>
                  <a:pt x="34651" y="61621"/>
                </a:lnTo>
                <a:lnTo>
                  <a:pt x="34651" y="61621"/>
                </a:lnTo>
                <a:lnTo>
                  <a:pt x="34651" y="61621"/>
                </a:lnTo>
                <a:lnTo>
                  <a:pt x="34382" y="61621"/>
                </a:lnTo>
                <a:lnTo>
                  <a:pt x="34382" y="61621"/>
                </a:lnTo>
                <a:lnTo>
                  <a:pt x="34382" y="61621"/>
                </a:lnTo>
                <a:lnTo>
                  <a:pt x="34382" y="61621"/>
                </a:lnTo>
                <a:lnTo>
                  <a:pt x="34382" y="61621"/>
                </a:lnTo>
                <a:lnTo>
                  <a:pt x="34112" y="61621"/>
                </a:lnTo>
                <a:lnTo>
                  <a:pt x="34112" y="61621"/>
                </a:lnTo>
                <a:lnTo>
                  <a:pt x="34112" y="61621"/>
                </a:lnTo>
                <a:lnTo>
                  <a:pt x="34112" y="61031"/>
                </a:lnTo>
                <a:lnTo>
                  <a:pt x="34112" y="61031"/>
                </a:lnTo>
                <a:lnTo>
                  <a:pt x="34112" y="61031"/>
                </a:lnTo>
                <a:lnTo>
                  <a:pt x="33842" y="61031"/>
                </a:lnTo>
                <a:lnTo>
                  <a:pt x="33842" y="61031"/>
                </a:lnTo>
                <a:lnTo>
                  <a:pt x="33842" y="61031"/>
                </a:lnTo>
                <a:lnTo>
                  <a:pt x="33842" y="60442"/>
                </a:lnTo>
                <a:lnTo>
                  <a:pt x="33842" y="60442"/>
                </a:lnTo>
                <a:lnTo>
                  <a:pt x="33842" y="60442"/>
                </a:lnTo>
                <a:lnTo>
                  <a:pt x="33842" y="60442"/>
                </a:lnTo>
                <a:lnTo>
                  <a:pt x="33438" y="60442"/>
                </a:lnTo>
                <a:lnTo>
                  <a:pt x="33438" y="60442"/>
                </a:lnTo>
                <a:lnTo>
                  <a:pt x="33438" y="60442"/>
                </a:lnTo>
                <a:lnTo>
                  <a:pt x="33438" y="60442"/>
                </a:lnTo>
                <a:lnTo>
                  <a:pt x="33168" y="60442"/>
                </a:lnTo>
                <a:lnTo>
                  <a:pt x="33168" y="59557"/>
                </a:lnTo>
                <a:lnTo>
                  <a:pt x="33438" y="59557"/>
                </a:lnTo>
                <a:lnTo>
                  <a:pt x="33438" y="59557"/>
                </a:lnTo>
                <a:lnTo>
                  <a:pt x="33438" y="59557"/>
                </a:lnTo>
                <a:lnTo>
                  <a:pt x="33438" y="59557"/>
                </a:lnTo>
                <a:lnTo>
                  <a:pt x="33438" y="59557"/>
                </a:lnTo>
                <a:lnTo>
                  <a:pt x="33438" y="59557"/>
                </a:lnTo>
                <a:lnTo>
                  <a:pt x="33842" y="59557"/>
                </a:lnTo>
                <a:lnTo>
                  <a:pt x="33842" y="59557"/>
                </a:lnTo>
                <a:lnTo>
                  <a:pt x="33842" y="58968"/>
                </a:lnTo>
                <a:lnTo>
                  <a:pt x="33842" y="58968"/>
                </a:lnTo>
                <a:lnTo>
                  <a:pt x="33438" y="58968"/>
                </a:lnTo>
                <a:lnTo>
                  <a:pt x="33438" y="58968"/>
                </a:lnTo>
                <a:lnTo>
                  <a:pt x="33438" y="58968"/>
                </a:lnTo>
                <a:lnTo>
                  <a:pt x="33438" y="58968"/>
                </a:lnTo>
                <a:lnTo>
                  <a:pt x="33438" y="58968"/>
                </a:lnTo>
                <a:lnTo>
                  <a:pt x="33438" y="58378"/>
                </a:lnTo>
                <a:lnTo>
                  <a:pt x="33842" y="58378"/>
                </a:lnTo>
                <a:lnTo>
                  <a:pt x="33842" y="58378"/>
                </a:lnTo>
                <a:lnTo>
                  <a:pt x="33842" y="58378"/>
                </a:lnTo>
                <a:lnTo>
                  <a:pt x="33842" y="58378"/>
                </a:lnTo>
                <a:lnTo>
                  <a:pt x="33842" y="58378"/>
                </a:lnTo>
                <a:lnTo>
                  <a:pt x="34112" y="58378"/>
                </a:lnTo>
                <a:lnTo>
                  <a:pt x="34112" y="57788"/>
                </a:lnTo>
                <a:lnTo>
                  <a:pt x="34112" y="57788"/>
                </a:lnTo>
                <a:lnTo>
                  <a:pt x="34112" y="57788"/>
                </a:lnTo>
                <a:lnTo>
                  <a:pt x="34112" y="57788"/>
                </a:lnTo>
                <a:lnTo>
                  <a:pt x="34112" y="57788"/>
                </a:lnTo>
                <a:lnTo>
                  <a:pt x="34112" y="57788"/>
                </a:lnTo>
                <a:lnTo>
                  <a:pt x="34112" y="57788"/>
                </a:lnTo>
                <a:lnTo>
                  <a:pt x="34112" y="57788"/>
                </a:lnTo>
                <a:lnTo>
                  <a:pt x="34112" y="57788"/>
                </a:lnTo>
                <a:lnTo>
                  <a:pt x="33842" y="57788"/>
                </a:lnTo>
                <a:lnTo>
                  <a:pt x="33842" y="57788"/>
                </a:lnTo>
                <a:lnTo>
                  <a:pt x="33842" y="57788"/>
                </a:lnTo>
                <a:lnTo>
                  <a:pt x="33842" y="57199"/>
                </a:lnTo>
                <a:lnTo>
                  <a:pt x="33842" y="57199"/>
                </a:lnTo>
                <a:lnTo>
                  <a:pt x="33842" y="57199"/>
                </a:lnTo>
                <a:lnTo>
                  <a:pt x="33842" y="57199"/>
                </a:lnTo>
                <a:lnTo>
                  <a:pt x="33842" y="57199"/>
                </a:lnTo>
                <a:lnTo>
                  <a:pt x="33842" y="56314"/>
                </a:lnTo>
                <a:lnTo>
                  <a:pt x="34112" y="56314"/>
                </a:lnTo>
                <a:lnTo>
                  <a:pt x="34112" y="56314"/>
                </a:lnTo>
                <a:lnTo>
                  <a:pt x="34112" y="56314"/>
                </a:lnTo>
                <a:lnTo>
                  <a:pt x="34112" y="56314"/>
                </a:lnTo>
                <a:lnTo>
                  <a:pt x="33842" y="56314"/>
                </a:lnTo>
                <a:lnTo>
                  <a:pt x="33842" y="56314"/>
                </a:lnTo>
                <a:lnTo>
                  <a:pt x="33842" y="56314"/>
                </a:lnTo>
                <a:lnTo>
                  <a:pt x="33842" y="56314"/>
                </a:lnTo>
                <a:lnTo>
                  <a:pt x="33438" y="56314"/>
                </a:lnTo>
                <a:lnTo>
                  <a:pt x="33438" y="56314"/>
                </a:lnTo>
                <a:lnTo>
                  <a:pt x="33438" y="55724"/>
                </a:lnTo>
                <a:lnTo>
                  <a:pt x="33438" y="55724"/>
                </a:lnTo>
                <a:lnTo>
                  <a:pt x="33438" y="55724"/>
                </a:lnTo>
                <a:lnTo>
                  <a:pt x="33438" y="55724"/>
                </a:lnTo>
                <a:lnTo>
                  <a:pt x="33438" y="55724"/>
                </a:lnTo>
                <a:lnTo>
                  <a:pt x="33438" y="55724"/>
                </a:lnTo>
                <a:lnTo>
                  <a:pt x="33438" y="55724"/>
                </a:lnTo>
                <a:lnTo>
                  <a:pt x="33168" y="55724"/>
                </a:lnTo>
                <a:lnTo>
                  <a:pt x="33168" y="55724"/>
                </a:lnTo>
                <a:lnTo>
                  <a:pt x="33168" y="55724"/>
                </a:lnTo>
                <a:lnTo>
                  <a:pt x="33168" y="55724"/>
                </a:lnTo>
                <a:lnTo>
                  <a:pt x="33168" y="55724"/>
                </a:lnTo>
                <a:lnTo>
                  <a:pt x="32898" y="55724"/>
                </a:lnTo>
                <a:lnTo>
                  <a:pt x="32898" y="55724"/>
                </a:lnTo>
                <a:lnTo>
                  <a:pt x="32898" y="55135"/>
                </a:lnTo>
                <a:lnTo>
                  <a:pt x="33168" y="55135"/>
                </a:lnTo>
                <a:lnTo>
                  <a:pt x="33168" y="55135"/>
                </a:lnTo>
                <a:lnTo>
                  <a:pt x="33168" y="55135"/>
                </a:lnTo>
                <a:lnTo>
                  <a:pt x="33168" y="55135"/>
                </a:lnTo>
                <a:lnTo>
                  <a:pt x="32898" y="55135"/>
                </a:lnTo>
                <a:lnTo>
                  <a:pt x="32898" y="55135"/>
                </a:lnTo>
                <a:lnTo>
                  <a:pt x="32898" y="55135"/>
                </a:lnTo>
                <a:lnTo>
                  <a:pt x="32898" y="55135"/>
                </a:lnTo>
                <a:lnTo>
                  <a:pt x="32898" y="55135"/>
                </a:lnTo>
                <a:lnTo>
                  <a:pt x="32629" y="55135"/>
                </a:lnTo>
                <a:lnTo>
                  <a:pt x="32629" y="55135"/>
                </a:lnTo>
                <a:lnTo>
                  <a:pt x="32629" y="55135"/>
                </a:lnTo>
                <a:lnTo>
                  <a:pt x="32629" y="55135"/>
                </a:lnTo>
                <a:lnTo>
                  <a:pt x="32629" y="54545"/>
                </a:lnTo>
                <a:lnTo>
                  <a:pt x="32629" y="54545"/>
                </a:lnTo>
                <a:lnTo>
                  <a:pt x="32629" y="54545"/>
                </a:lnTo>
                <a:lnTo>
                  <a:pt x="32629" y="54545"/>
                </a:lnTo>
                <a:lnTo>
                  <a:pt x="32629" y="53955"/>
                </a:lnTo>
                <a:lnTo>
                  <a:pt x="32629" y="53955"/>
                </a:lnTo>
                <a:lnTo>
                  <a:pt x="32629" y="53955"/>
                </a:lnTo>
                <a:lnTo>
                  <a:pt x="32629" y="53955"/>
                </a:lnTo>
                <a:lnTo>
                  <a:pt x="32629" y="53955"/>
                </a:lnTo>
                <a:lnTo>
                  <a:pt x="32359" y="53955"/>
                </a:lnTo>
                <a:lnTo>
                  <a:pt x="32359" y="53955"/>
                </a:lnTo>
                <a:lnTo>
                  <a:pt x="32359" y="53955"/>
                </a:lnTo>
                <a:lnTo>
                  <a:pt x="32359" y="53955"/>
                </a:lnTo>
                <a:lnTo>
                  <a:pt x="32359" y="53955"/>
                </a:lnTo>
                <a:lnTo>
                  <a:pt x="32359" y="53955"/>
                </a:lnTo>
                <a:lnTo>
                  <a:pt x="31955" y="53955"/>
                </a:lnTo>
                <a:lnTo>
                  <a:pt x="31955" y="53955"/>
                </a:lnTo>
                <a:lnTo>
                  <a:pt x="31955" y="53071"/>
                </a:lnTo>
                <a:lnTo>
                  <a:pt x="32359" y="53071"/>
                </a:lnTo>
                <a:lnTo>
                  <a:pt x="32359" y="53071"/>
                </a:lnTo>
                <a:lnTo>
                  <a:pt x="32359" y="53071"/>
                </a:lnTo>
                <a:lnTo>
                  <a:pt x="32359" y="53071"/>
                </a:lnTo>
                <a:lnTo>
                  <a:pt x="32629" y="53071"/>
                </a:lnTo>
                <a:lnTo>
                  <a:pt x="32629" y="53071"/>
                </a:lnTo>
                <a:lnTo>
                  <a:pt x="32629" y="53071"/>
                </a:lnTo>
                <a:lnTo>
                  <a:pt x="32629" y="53071"/>
                </a:lnTo>
                <a:lnTo>
                  <a:pt x="32898" y="53071"/>
                </a:lnTo>
                <a:lnTo>
                  <a:pt x="32898" y="53071"/>
                </a:lnTo>
                <a:lnTo>
                  <a:pt x="32898" y="53071"/>
                </a:lnTo>
                <a:lnTo>
                  <a:pt x="32898" y="53955"/>
                </a:lnTo>
                <a:lnTo>
                  <a:pt x="33168" y="53955"/>
                </a:lnTo>
                <a:lnTo>
                  <a:pt x="33168" y="53071"/>
                </a:lnTo>
                <a:lnTo>
                  <a:pt x="33168" y="53071"/>
                </a:lnTo>
                <a:lnTo>
                  <a:pt x="33168" y="53071"/>
                </a:lnTo>
                <a:lnTo>
                  <a:pt x="32898" y="53071"/>
                </a:lnTo>
                <a:lnTo>
                  <a:pt x="32898" y="53071"/>
                </a:lnTo>
                <a:lnTo>
                  <a:pt x="32898" y="53071"/>
                </a:lnTo>
                <a:lnTo>
                  <a:pt x="32898" y="52481"/>
                </a:lnTo>
                <a:lnTo>
                  <a:pt x="32629" y="52481"/>
                </a:lnTo>
                <a:lnTo>
                  <a:pt x="32629" y="52481"/>
                </a:lnTo>
                <a:lnTo>
                  <a:pt x="32629" y="52481"/>
                </a:lnTo>
                <a:lnTo>
                  <a:pt x="32629" y="52481"/>
                </a:lnTo>
                <a:lnTo>
                  <a:pt x="32629" y="52481"/>
                </a:lnTo>
                <a:lnTo>
                  <a:pt x="32359" y="52481"/>
                </a:lnTo>
                <a:lnTo>
                  <a:pt x="32359" y="52481"/>
                </a:lnTo>
                <a:lnTo>
                  <a:pt x="32359" y="52481"/>
                </a:lnTo>
                <a:lnTo>
                  <a:pt x="32359" y="51891"/>
                </a:lnTo>
                <a:lnTo>
                  <a:pt x="32359" y="51891"/>
                </a:lnTo>
                <a:lnTo>
                  <a:pt x="32359" y="51891"/>
                </a:lnTo>
                <a:lnTo>
                  <a:pt x="32359" y="51891"/>
                </a:lnTo>
                <a:lnTo>
                  <a:pt x="32359" y="51891"/>
                </a:lnTo>
                <a:lnTo>
                  <a:pt x="32359" y="51891"/>
                </a:lnTo>
                <a:lnTo>
                  <a:pt x="32629" y="51891"/>
                </a:lnTo>
                <a:lnTo>
                  <a:pt x="32629" y="51891"/>
                </a:lnTo>
                <a:lnTo>
                  <a:pt x="32629" y="51302"/>
                </a:lnTo>
                <a:lnTo>
                  <a:pt x="32629" y="51302"/>
                </a:lnTo>
                <a:lnTo>
                  <a:pt x="32629" y="51302"/>
                </a:lnTo>
                <a:lnTo>
                  <a:pt x="32359" y="51302"/>
                </a:lnTo>
                <a:lnTo>
                  <a:pt x="32359" y="51302"/>
                </a:lnTo>
                <a:lnTo>
                  <a:pt x="32629" y="51302"/>
                </a:lnTo>
                <a:lnTo>
                  <a:pt x="32629" y="51302"/>
                </a:lnTo>
                <a:lnTo>
                  <a:pt x="32629" y="51302"/>
                </a:lnTo>
                <a:lnTo>
                  <a:pt x="32629" y="51302"/>
                </a:lnTo>
                <a:lnTo>
                  <a:pt x="32898" y="51302"/>
                </a:lnTo>
                <a:lnTo>
                  <a:pt x="32898" y="51302"/>
                </a:lnTo>
                <a:lnTo>
                  <a:pt x="32898" y="51302"/>
                </a:lnTo>
                <a:lnTo>
                  <a:pt x="32898" y="51302"/>
                </a:lnTo>
                <a:lnTo>
                  <a:pt x="32898" y="51302"/>
                </a:lnTo>
                <a:lnTo>
                  <a:pt x="32898" y="50712"/>
                </a:lnTo>
                <a:lnTo>
                  <a:pt x="32898" y="50712"/>
                </a:lnTo>
                <a:lnTo>
                  <a:pt x="32898" y="50712"/>
                </a:lnTo>
                <a:lnTo>
                  <a:pt x="32629" y="50712"/>
                </a:lnTo>
                <a:lnTo>
                  <a:pt x="32629" y="50712"/>
                </a:lnTo>
                <a:lnTo>
                  <a:pt x="32898" y="50712"/>
                </a:lnTo>
                <a:lnTo>
                  <a:pt x="32898" y="50712"/>
                </a:lnTo>
                <a:lnTo>
                  <a:pt x="32898" y="50712"/>
                </a:lnTo>
                <a:lnTo>
                  <a:pt x="32898" y="50712"/>
                </a:lnTo>
                <a:lnTo>
                  <a:pt x="33168" y="50712"/>
                </a:lnTo>
                <a:lnTo>
                  <a:pt x="33168" y="50712"/>
                </a:lnTo>
                <a:lnTo>
                  <a:pt x="33168" y="50712"/>
                </a:lnTo>
                <a:lnTo>
                  <a:pt x="33168" y="50712"/>
                </a:lnTo>
                <a:lnTo>
                  <a:pt x="33168" y="49828"/>
                </a:lnTo>
                <a:lnTo>
                  <a:pt x="33168" y="49828"/>
                </a:lnTo>
                <a:lnTo>
                  <a:pt x="33168" y="49828"/>
                </a:lnTo>
                <a:lnTo>
                  <a:pt x="33168" y="49828"/>
                </a:lnTo>
                <a:lnTo>
                  <a:pt x="32898" y="49828"/>
                </a:lnTo>
                <a:lnTo>
                  <a:pt x="32898" y="49828"/>
                </a:lnTo>
                <a:lnTo>
                  <a:pt x="32898" y="49828"/>
                </a:lnTo>
                <a:lnTo>
                  <a:pt x="33168" y="49828"/>
                </a:lnTo>
                <a:lnTo>
                  <a:pt x="33168" y="49238"/>
                </a:lnTo>
                <a:lnTo>
                  <a:pt x="32898" y="49238"/>
                </a:lnTo>
                <a:lnTo>
                  <a:pt x="32898" y="49238"/>
                </a:lnTo>
                <a:lnTo>
                  <a:pt x="32898" y="49238"/>
                </a:lnTo>
                <a:lnTo>
                  <a:pt x="32898" y="49828"/>
                </a:lnTo>
                <a:lnTo>
                  <a:pt x="32629" y="49828"/>
                </a:lnTo>
                <a:lnTo>
                  <a:pt x="32629" y="49828"/>
                </a:lnTo>
                <a:lnTo>
                  <a:pt x="32629" y="49828"/>
                </a:lnTo>
                <a:lnTo>
                  <a:pt x="32629" y="49828"/>
                </a:lnTo>
                <a:lnTo>
                  <a:pt x="32629" y="49828"/>
                </a:lnTo>
                <a:lnTo>
                  <a:pt x="32629" y="49828"/>
                </a:lnTo>
                <a:lnTo>
                  <a:pt x="32898" y="49828"/>
                </a:lnTo>
                <a:lnTo>
                  <a:pt x="32898" y="49828"/>
                </a:lnTo>
                <a:lnTo>
                  <a:pt x="32629" y="49828"/>
                </a:lnTo>
                <a:lnTo>
                  <a:pt x="32629" y="50712"/>
                </a:lnTo>
                <a:lnTo>
                  <a:pt x="32629" y="50712"/>
                </a:lnTo>
                <a:lnTo>
                  <a:pt x="32629" y="50712"/>
                </a:lnTo>
                <a:lnTo>
                  <a:pt x="32629" y="50712"/>
                </a:lnTo>
                <a:lnTo>
                  <a:pt x="32629" y="50712"/>
                </a:lnTo>
                <a:lnTo>
                  <a:pt x="32359" y="50712"/>
                </a:lnTo>
                <a:lnTo>
                  <a:pt x="32359" y="50712"/>
                </a:lnTo>
                <a:lnTo>
                  <a:pt x="32359" y="50712"/>
                </a:lnTo>
                <a:lnTo>
                  <a:pt x="32359" y="50712"/>
                </a:lnTo>
                <a:lnTo>
                  <a:pt x="32359" y="50712"/>
                </a:lnTo>
                <a:lnTo>
                  <a:pt x="32359" y="51302"/>
                </a:lnTo>
                <a:lnTo>
                  <a:pt x="31955" y="51302"/>
                </a:lnTo>
                <a:lnTo>
                  <a:pt x="31955" y="51302"/>
                </a:lnTo>
                <a:lnTo>
                  <a:pt x="31955" y="51302"/>
                </a:lnTo>
                <a:lnTo>
                  <a:pt x="31955" y="51302"/>
                </a:lnTo>
                <a:lnTo>
                  <a:pt x="31685" y="51302"/>
                </a:lnTo>
                <a:lnTo>
                  <a:pt x="31685" y="51302"/>
                </a:lnTo>
                <a:lnTo>
                  <a:pt x="31685" y="50712"/>
                </a:lnTo>
                <a:lnTo>
                  <a:pt x="31685" y="50712"/>
                </a:lnTo>
                <a:lnTo>
                  <a:pt x="31685" y="50712"/>
                </a:lnTo>
                <a:lnTo>
                  <a:pt x="31685" y="50712"/>
                </a:lnTo>
                <a:lnTo>
                  <a:pt x="31685" y="50712"/>
                </a:lnTo>
                <a:lnTo>
                  <a:pt x="31415" y="50712"/>
                </a:lnTo>
                <a:lnTo>
                  <a:pt x="31415" y="50712"/>
                </a:lnTo>
                <a:lnTo>
                  <a:pt x="31415" y="50712"/>
                </a:lnTo>
                <a:lnTo>
                  <a:pt x="31415" y="50712"/>
                </a:lnTo>
                <a:lnTo>
                  <a:pt x="31415" y="50712"/>
                </a:lnTo>
                <a:lnTo>
                  <a:pt x="31415" y="49828"/>
                </a:lnTo>
                <a:lnTo>
                  <a:pt x="31415" y="49828"/>
                </a:lnTo>
                <a:lnTo>
                  <a:pt x="31146" y="49828"/>
                </a:lnTo>
                <a:lnTo>
                  <a:pt x="31146" y="49828"/>
                </a:lnTo>
                <a:lnTo>
                  <a:pt x="31146" y="49828"/>
                </a:lnTo>
                <a:lnTo>
                  <a:pt x="31146" y="49828"/>
                </a:lnTo>
                <a:lnTo>
                  <a:pt x="31146" y="49828"/>
                </a:lnTo>
                <a:lnTo>
                  <a:pt x="31146" y="49828"/>
                </a:lnTo>
                <a:lnTo>
                  <a:pt x="31146" y="49828"/>
                </a:lnTo>
                <a:lnTo>
                  <a:pt x="31146" y="49828"/>
                </a:lnTo>
                <a:lnTo>
                  <a:pt x="31146" y="49828"/>
                </a:lnTo>
                <a:lnTo>
                  <a:pt x="31415" y="49828"/>
                </a:lnTo>
                <a:lnTo>
                  <a:pt x="31415" y="49828"/>
                </a:lnTo>
                <a:lnTo>
                  <a:pt x="31415" y="49828"/>
                </a:lnTo>
                <a:lnTo>
                  <a:pt x="31685" y="49828"/>
                </a:lnTo>
                <a:lnTo>
                  <a:pt x="31685" y="49828"/>
                </a:lnTo>
                <a:lnTo>
                  <a:pt x="31685" y="49828"/>
                </a:lnTo>
                <a:lnTo>
                  <a:pt x="31685" y="49828"/>
                </a:lnTo>
                <a:lnTo>
                  <a:pt x="31955" y="49828"/>
                </a:lnTo>
                <a:lnTo>
                  <a:pt x="31955" y="49828"/>
                </a:lnTo>
                <a:lnTo>
                  <a:pt x="31955" y="49238"/>
                </a:lnTo>
                <a:lnTo>
                  <a:pt x="31955" y="49238"/>
                </a:lnTo>
                <a:lnTo>
                  <a:pt x="32359" y="49238"/>
                </a:lnTo>
                <a:lnTo>
                  <a:pt x="32359" y="49238"/>
                </a:lnTo>
                <a:lnTo>
                  <a:pt x="32359" y="49238"/>
                </a:lnTo>
                <a:lnTo>
                  <a:pt x="32359" y="49238"/>
                </a:lnTo>
                <a:lnTo>
                  <a:pt x="31955" y="49238"/>
                </a:lnTo>
                <a:lnTo>
                  <a:pt x="31955" y="49238"/>
                </a:lnTo>
                <a:lnTo>
                  <a:pt x="31955" y="49238"/>
                </a:lnTo>
                <a:lnTo>
                  <a:pt x="31955" y="49238"/>
                </a:lnTo>
                <a:lnTo>
                  <a:pt x="31685" y="49238"/>
                </a:lnTo>
                <a:lnTo>
                  <a:pt x="31685" y="49238"/>
                </a:lnTo>
                <a:lnTo>
                  <a:pt x="31685" y="49238"/>
                </a:lnTo>
                <a:lnTo>
                  <a:pt x="31685" y="49238"/>
                </a:lnTo>
                <a:lnTo>
                  <a:pt x="31415" y="49238"/>
                </a:lnTo>
                <a:lnTo>
                  <a:pt x="31415" y="49238"/>
                </a:lnTo>
                <a:lnTo>
                  <a:pt x="31415" y="49238"/>
                </a:lnTo>
                <a:lnTo>
                  <a:pt x="31415" y="49238"/>
                </a:lnTo>
                <a:lnTo>
                  <a:pt x="31415" y="48648"/>
                </a:lnTo>
                <a:lnTo>
                  <a:pt x="31415" y="48648"/>
                </a:lnTo>
                <a:lnTo>
                  <a:pt x="31415" y="48648"/>
                </a:lnTo>
                <a:lnTo>
                  <a:pt x="31415" y="48648"/>
                </a:lnTo>
                <a:lnTo>
                  <a:pt x="31685" y="48648"/>
                </a:lnTo>
                <a:lnTo>
                  <a:pt x="31685" y="48648"/>
                </a:lnTo>
                <a:lnTo>
                  <a:pt x="31685" y="48648"/>
                </a:lnTo>
                <a:lnTo>
                  <a:pt x="31685" y="48648"/>
                </a:lnTo>
                <a:lnTo>
                  <a:pt x="31685" y="48058"/>
                </a:lnTo>
                <a:lnTo>
                  <a:pt x="31685" y="48058"/>
                </a:lnTo>
                <a:lnTo>
                  <a:pt x="31685" y="48058"/>
                </a:lnTo>
                <a:lnTo>
                  <a:pt x="3168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1146" y="48058"/>
                </a:lnTo>
                <a:lnTo>
                  <a:pt x="31415" y="48058"/>
                </a:lnTo>
                <a:lnTo>
                  <a:pt x="31415" y="48058"/>
                </a:lnTo>
                <a:lnTo>
                  <a:pt x="31415" y="48058"/>
                </a:lnTo>
                <a:lnTo>
                  <a:pt x="31415" y="48058"/>
                </a:lnTo>
                <a:lnTo>
                  <a:pt x="31685" y="48058"/>
                </a:lnTo>
                <a:lnTo>
                  <a:pt x="31685" y="48058"/>
                </a:lnTo>
                <a:lnTo>
                  <a:pt x="31415" y="48058"/>
                </a:lnTo>
                <a:lnTo>
                  <a:pt x="31415" y="48058"/>
                </a:lnTo>
                <a:lnTo>
                  <a:pt x="31415" y="48058"/>
                </a:lnTo>
                <a:lnTo>
                  <a:pt x="31146" y="48058"/>
                </a:lnTo>
                <a:lnTo>
                  <a:pt x="31146" y="48058"/>
                </a:lnTo>
                <a:lnTo>
                  <a:pt x="31146" y="48058"/>
                </a:lnTo>
                <a:lnTo>
                  <a:pt x="31146" y="48058"/>
                </a:lnTo>
                <a:lnTo>
                  <a:pt x="31146" y="48058"/>
                </a:lnTo>
                <a:lnTo>
                  <a:pt x="30876" y="48058"/>
                </a:lnTo>
                <a:lnTo>
                  <a:pt x="30876" y="48058"/>
                </a:lnTo>
                <a:lnTo>
                  <a:pt x="30876" y="48058"/>
                </a:lnTo>
                <a:lnTo>
                  <a:pt x="30876" y="48058"/>
                </a:lnTo>
                <a:lnTo>
                  <a:pt x="30471" y="48058"/>
                </a:lnTo>
                <a:lnTo>
                  <a:pt x="30471" y="48058"/>
                </a:lnTo>
                <a:lnTo>
                  <a:pt x="30471" y="48058"/>
                </a:lnTo>
                <a:lnTo>
                  <a:pt x="30471" y="48058"/>
                </a:lnTo>
                <a:lnTo>
                  <a:pt x="30471" y="47469"/>
                </a:lnTo>
                <a:lnTo>
                  <a:pt x="30876" y="47469"/>
                </a:lnTo>
                <a:lnTo>
                  <a:pt x="30876" y="47469"/>
                </a:lnTo>
                <a:lnTo>
                  <a:pt x="30876" y="47469"/>
                </a:lnTo>
                <a:lnTo>
                  <a:pt x="30876" y="47469"/>
                </a:lnTo>
                <a:lnTo>
                  <a:pt x="30876" y="47469"/>
                </a:lnTo>
                <a:lnTo>
                  <a:pt x="31146" y="47469"/>
                </a:lnTo>
                <a:lnTo>
                  <a:pt x="31146" y="47469"/>
                </a:lnTo>
                <a:lnTo>
                  <a:pt x="31146" y="47469"/>
                </a:lnTo>
                <a:lnTo>
                  <a:pt x="31146" y="47469"/>
                </a:lnTo>
                <a:lnTo>
                  <a:pt x="31415" y="47469"/>
                </a:lnTo>
                <a:lnTo>
                  <a:pt x="31415" y="47469"/>
                </a:lnTo>
                <a:lnTo>
                  <a:pt x="31415" y="47469"/>
                </a:lnTo>
                <a:lnTo>
                  <a:pt x="31685" y="47469"/>
                </a:lnTo>
                <a:lnTo>
                  <a:pt x="31685" y="47469"/>
                </a:lnTo>
                <a:lnTo>
                  <a:pt x="31685" y="47469"/>
                </a:lnTo>
                <a:lnTo>
                  <a:pt x="31685" y="47469"/>
                </a:lnTo>
                <a:lnTo>
                  <a:pt x="31685" y="47469"/>
                </a:lnTo>
                <a:lnTo>
                  <a:pt x="31955" y="47469"/>
                </a:lnTo>
                <a:lnTo>
                  <a:pt x="31955" y="46584"/>
                </a:lnTo>
                <a:lnTo>
                  <a:pt x="31685" y="46584"/>
                </a:lnTo>
                <a:lnTo>
                  <a:pt x="31685" y="46584"/>
                </a:lnTo>
                <a:lnTo>
                  <a:pt x="31685" y="46584"/>
                </a:lnTo>
                <a:lnTo>
                  <a:pt x="31685" y="46584"/>
                </a:lnTo>
                <a:lnTo>
                  <a:pt x="31685" y="46584"/>
                </a:lnTo>
                <a:lnTo>
                  <a:pt x="31685" y="46584"/>
                </a:lnTo>
                <a:lnTo>
                  <a:pt x="31685" y="46584"/>
                </a:lnTo>
                <a:lnTo>
                  <a:pt x="31685" y="45995"/>
                </a:lnTo>
                <a:lnTo>
                  <a:pt x="31685" y="45995"/>
                </a:lnTo>
                <a:lnTo>
                  <a:pt x="31685" y="45995"/>
                </a:lnTo>
                <a:lnTo>
                  <a:pt x="31685" y="45995"/>
                </a:lnTo>
                <a:lnTo>
                  <a:pt x="31415" y="45995"/>
                </a:lnTo>
                <a:lnTo>
                  <a:pt x="31415" y="46584"/>
                </a:lnTo>
                <a:lnTo>
                  <a:pt x="31415" y="46584"/>
                </a:lnTo>
                <a:lnTo>
                  <a:pt x="31415" y="46584"/>
                </a:lnTo>
                <a:lnTo>
                  <a:pt x="31146" y="46584"/>
                </a:lnTo>
                <a:lnTo>
                  <a:pt x="31146" y="46584"/>
                </a:lnTo>
                <a:lnTo>
                  <a:pt x="31146" y="46584"/>
                </a:lnTo>
                <a:lnTo>
                  <a:pt x="31146" y="46584"/>
                </a:lnTo>
                <a:lnTo>
                  <a:pt x="31146" y="46584"/>
                </a:lnTo>
                <a:lnTo>
                  <a:pt x="31146" y="46584"/>
                </a:lnTo>
                <a:lnTo>
                  <a:pt x="31146" y="45995"/>
                </a:lnTo>
                <a:lnTo>
                  <a:pt x="30876" y="45995"/>
                </a:lnTo>
                <a:lnTo>
                  <a:pt x="30876" y="45995"/>
                </a:lnTo>
                <a:lnTo>
                  <a:pt x="30876" y="45995"/>
                </a:lnTo>
                <a:lnTo>
                  <a:pt x="30876" y="45995"/>
                </a:lnTo>
                <a:lnTo>
                  <a:pt x="30876" y="46584"/>
                </a:lnTo>
                <a:lnTo>
                  <a:pt x="30876" y="46584"/>
                </a:lnTo>
                <a:lnTo>
                  <a:pt x="30876" y="46584"/>
                </a:lnTo>
                <a:lnTo>
                  <a:pt x="30471" y="46584"/>
                </a:lnTo>
                <a:lnTo>
                  <a:pt x="30471" y="46584"/>
                </a:lnTo>
                <a:lnTo>
                  <a:pt x="30471" y="46584"/>
                </a:lnTo>
                <a:lnTo>
                  <a:pt x="30471" y="45995"/>
                </a:lnTo>
                <a:lnTo>
                  <a:pt x="30471" y="45995"/>
                </a:lnTo>
                <a:lnTo>
                  <a:pt x="30202" y="45995"/>
                </a:lnTo>
                <a:lnTo>
                  <a:pt x="30202" y="45995"/>
                </a:lnTo>
                <a:lnTo>
                  <a:pt x="30202" y="45995"/>
                </a:lnTo>
                <a:lnTo>
                  <a:pt x="30202" y="45995"/>
                </a:lnTo>
                <a:lnTo>
                  <a:pt x="30202" y="45995"/>
                </a:lnTo>
                <a:lnTo>
                  <a:pt x="30202" y="45405"/>
                </a:lnTo>
                <a:lnTo>
                  <a:pt x="30202" y="45405"/>
                </a:lnTo>
                <a:lnTo>
                  <a:pt x="30202" y="45405"/>
                </a:lnTo>
                <a:lnTo>
                  <a:pt x="30202" y="45405"/>
                </a:lnTo>
                <a:lnTo>
                  <a:pt x="30471" y="45405"/>
                </a:lnTo>
                <a:lnTo>
                  <a:pt x="30471" y="45405"/>
                </a:lnTo>
                <a:lnTo>
                  <a:pt x="30471" y="45405"/>
                </a:lnTo>
                <a:lnTo>
                  <a:pt x="30471" y="45405"/>
                </a:lnTo>
                <a:lnTo>
                  <a:pt x="30471" y="45405"/>
                </a:lnTo>
                <a:lnTo>
                  <a:pt x="30876" y="45405"/>
                </a:lnTo>
                <a:lnTo>
                  <a:pt x="30876" y="45405"/>
                </a:lnTo>
                <a:lnTo>
                  <a:pt x="30876" y="44815"/>
                </a:lnTo>
                <a:lnTo>
                  <a:pt x="30876" y="44815"/>
                </a:lnTo>
                <a:lnTo>
                  <a:pt x="30876" y="44815"/>
                </a:lnTo>
                <a:lnTo>
                  <a:pt x="30876" y="44815"/>
                </a:lnTo>
                <a:lnTo>
                  <a:pt x="30876" y="44815"/>
                </a:lnTo>
                <a:lnTo>
                  <a:pt x="30876" y="44226"/>
                </a:lnTo>
                <a:lnTo>
                  <a:pt x="30876" y="44226"/>
                </a:lnTo>
                <a:lnTo>
                  <a:pt x="30876" y="44226"/>
                </a:lnTo>
                <a:lnTo>
                  <a:pt x="30876" y="44226"/>
                </a:lnTo>
                <a:lnTo>
                  <a:pt x="31146" y="44226"/>
                </a:lnTo>
                <a:lnTo>
                  <a:pt x="31146" y="44226"/>
                </a:lnTo>
                <a:lnTo>
                  <a:pt x="31146" y="44226"/>
                </a:lnTo>
                <a:lnTo>
                  <a:pt x="31146" y="44226"/>
                </a:lnTo>
                <a:lnTo>
                  <a:pt x="31146" y="44226"/>
                </a:lnTo>
                <a:lnTo>
                  <a:pt x="31146" y="44226"/>
                </a:lnTo>
                <a:lnTo>
                  <a:pt x="31146" y="44226"/>
                </a:lnTo>
                <a:lnTo>
                  <a:pt x="31146" y="44226"/>
                </a:lnTo>
                <a:lnTo>
                  <a:pt x="31146" y="44226"/>
                </a:lnTo>
                <a:lnTo>
                  <a:pt x="31146" y="43341"/>
                </a:lnTo>
                <a:lnTo>
                  <a:pt x="31146" y="43341"/>
                </a:lnTo>
                <a:lnTo>
                  <a:pt x="31146" y="44226"/>
                </a:lnTo>
                <a:lnTo>
                  <a:pt x="30876" y="44226"/>
                </a:lnTo>
                <a:lnTo>
                  <a:pt x="30876" y="44226"/>
                </a:lnTo>
                <a:lnTo>
                  <a:pt x="30876" y="44226"/>
                </a:lnTo>
                <a:lnTo>
                  <a:pt x="30876" y="44226"/>
                </a:lnTo>
                <a:lnTo>
                  <a:pt x="30471" y="44226"/>
                </a:lnTo>
                <a:lnTo>
                  <a:pt x="30471" y="44226"/>
                </a:lnTo>
                <a:lnTo>
                  <a:pt x="30471" y="44226"/>
                </a:lnTo>
                <a:lnTo>
                  <a:pt x="30471" y="43341"/>
                </a:lnTo>
                <a:lnTo>
                  <a:pt x="30202" y="43341"/>
                </a:lnTo>
                <a:lnTo>
                  <a:pt x="30202" y="43341"/>
                </a:lnTo>
                <a:lnTo>
                  <a:pt x="30202" y="43341"/>
                </a:lnTo>
                <a:lnTo>
                  <a:pt x="30202" y="43341"/>
                </a:lnTo>
                <a:lnTo>
                  <a:pt x="30202" y="43341"/>
                </a:lnTo>
                <a:lnTo>
                  <a:pt x="29932" y="43341"/>
                </a:lnTo>
                <a:lnTo>
                  <a:pt x="29932" y="43341"/>
                </a:lnTo>
                <a:lnTo>
                  <a:pt x="29932" y="43341"/>
                </a:lnTo>
                <a:lnTo>
                  <a:pt x="29932" y="43341"/>
                </a:lnTo>
                <a:lnTo>
                  <a:pt x="29932" y="43341"/>
                </a:lnTo>
                <a:lnTo>
                  <a:pt x="29662" y="43341"/>
                </a:lnTo>
                <a:lnTo>
                  <a:pt x="29662" y="43341"/>
                </a:lnTo>
                <a:lnTo>
                  <a:pt x="29662" y="43341"/>
                </a:lnTo>
                <a:lnTo>
                  <a:pt x="29393" y="43341"/>
                </a:lnTo>
                <a:lnTo>
                  <a:pt x="29393" y="43341"/>
                </a:lnTo>
                <a:lnTo>
                  <a:pt x="29393" y="42751"/>
                </a:lnTo>
                <a:lnTo>
                  <a:pt x="29393" y="42751"/>
                </a:lnTo>
                <a:lnTo>
                  <a:pt x="29393" y="42751"/>
                </a:lnTo>
                <a:lnTo>
                  <a:pt x="29123" y="42751"/>
                </a:lnTo>
                <a:lnTo>
                  <a:pt x="29123" y="42751"/>
                </a:lnTo>
                <a:lnTo>
                  <a:pt x="29123" y="42751"/>
                </a:lnTo>
                <a:lnTo>
                  <a:pt x="29123" y="42751"/>
                </a:lnTo>
                <a:lnTo>
                  <a:pt x="28719" y="42751"/>
                </a:lnTo>
                <a:lnTo>
                  <a:pt x="28719" y="42751"/>
                </a:lnTo>
                <a:lnTo>
                  <a:pt x="28719" y="43341"/>
                </a:lnTo>
                <a:lnTo>
                  <a:pt x="28719" y="43341"/>
                </a:lnTo>
                <a:lnTo>
                  <a:pt x="28449" y="43341"/>
                </a:lnTo>
                <a:lnTo>
                  <a:pt x="28449" y="42751"/>
                </a:lnTo>
                <a:lnTo>
                  <a:pt x="28449" y="42751"/>
                </a:lnTo>
                <a:lnTo>
                  <a:pt x="28719" y="42751"/>
                </a:lnTo>
                <a:lnTo>
                  <a:pt x="28719" y="42751"/>
                </a:lnTo>
                <a:lnTo>
                  <a:pt x="28719" y="42751"/>
                </a:lnTo>
                <a:lnTo>
                  <a:pt x="28719" y="42751"/>
                </a:lnTo>
                <a:lnTo>
                  <a:pt x="29123" y="42751"/>
                </a:lnTo>
                <a:lnTo>
                  <a:pt x="29123" y="42751"/>
                </a:lnTo>
                <a:lnTo>
                  <a:pt x="29123" y="42751"/>
                </a:lnTo>
                <a:lnTo>
                  <a:pt x="29123" y="42751"/>
                </a:lnTo>
                <a:lnTo>
                  <a:pt x="29123" y="42162"/>
                </a:lnTo>
                <a:lnTo>
                  <a:pt x="29123" y="42162"/>
                </a:lnTo>
                <a:lnTo>
                  <a:pt x="29123" y="42162"/>
                </a:lnTo>
                <a:lnTo>
                  <a:pt x="29123" y="42162"/>
                </a:lnTo>
                <a:lnTo>
                  <a:pt x="28719" y="42162"/>
                </a:lnTo>
                <a:lnTo>
                  <a:pt x="28719" y="42162"/>
                </a:lnTo>
                <a:lnTo>
                  <a:pt x="28719" y="42162"/>
                </a:lnTo>
                <a:lnTo>
                  <a:pt x="28719" y="42162"/>
                </a:lnTo>
                <a:lnTo>
                  <a:pt x="28449" y="42162"/>
                </a:lnTo>
                <a:lnTo>
                  <a:pt x="28449" y="42162"/>
                </a:lnTo>
                <a:lnTo>
                  <a:pt x="28449" y="42162"/>
                </a:lnTo>
                <a:lnTo>
                  <a:pt x="28449" y="42162"/>
                </a:lnTo>
                <a:lnTo>
                  <a:pt x="28449" y="41572"/>
                </a:lnTo>
                <a:lnTo>
                  <a:pt x="28449" y="41572"/>
                </a:lnTo>
                <a:lnTo>
                  <a:pt x="28449" y="41572"/>
                </a:lnTo>
                <a:lnTo>
                  <a:pt x="28179" y="41572"/>
                </a:lnTo>
                <a:lnTo>
                  <a:pt x="28179" y="41572"/>
                </a:lnTo>
                <a:lnTo>
                  <a:pt x="28179" y="41572"/>
                </a:lnTo>
                <a:lnTo>
                  <a:pt x="28179" y="41572"/>
                </a:lnTo>
                <a:lnTo>
                  <a:pt x="27910" y="41572"/>
                </a:lnTo>
                <a:lnTo>
                  <a:pt x="27910" y="41572"/>
                </a:lnTo>
                <a:lnTo>
                  <a:pt x="27910" y="41572"/>
                </a:lnTo>
                <a:lnTo>
                  <a:pt x="27910" y="41572"/>
                </a:lnTo>
                <a:lnTo>
                  <a:pt x="27910" y="41572"/>
                </a:lnTo>
                <a:lnTo>
                  <a:pt x="28179" y="41572"/>
                </a:lnTo>
                <a:lnTo>
                  <a:pt x="28179" y="41572"/>
                </a:lnTo>
                <a:lnTo>
                  <a:pt x="28179" y="41572"/>
                </a:lnTo>
                <a:lnTo>
                  <a:pt x="28179" y="41572"/>
                </a:lnTo>
                <a:lnTo>
                  <a:pt x="28449" y="41572"/>
                </a:lnTo>
                <a:lnTo>
                  <a:pt x="28449" y="41572"/>
                </a:lnTo>
                <a:lnTo>
                  <a:pt x="28449" y="40982"/>
                </a:lnTo>
                <a:lnTo>
                  <a:pt x="28449" y="40982"/>
                </a:lnTo>
                <a:lnTo>
                  <a:pt x="28449" y="40982"/>
                </a:lnTo>
                <a:lnTo>
                  <a:pt x="28449" y="40982"/>
                </a:lnTo>
                <a:lnTo>
                  <a:pt x="28719" y="40982"/>
                </a:lnTo>
                <a:lnTo>
                  <a:pt x="28719" y="40982"/>
                </a:lnTo>
                <a:lnTo>
                  <a:pt x="28449" y="40982"/>
                </a:lnTo>
                <a:lnTo>
                  <a:pt x="28449" y="40982"/>
                </a:lnTo>
                <a:lnTo>
                  <a:pt x="28449" y="40982"/>
                </a:lnTo>
                <a:lnTo>
                  <a:pt x="28449" y="40982"/>
                </a:lnTo>
                <a:lnTo>
                  <a:pt x="28449" y="40098"/>
                </a:lnTo>
                <a:lnTo>
                  <a:pt x="28179" y="40098"/>
                </a:lnTo>
                <a:lnTo>
                  <a:pt x="28179" y="40982"/>
                </a:lnTo>
                <a:lnTo>
                  <a:pt x="28179" y="40982"/>
                </a:lnTo>
                <a:lnTo>
                  <a:pt x="28179" y="40982"/>
                </a:lnTo>
                <a:lnTo>
                  <a:pt x="28179" y="40982"/>
                </a:lnTo>
                <a:lnTo>
                  <a:pt x="28179" y="40982"/>
                </a:lnTo>
                <a:lnTo>
                  <a:pt x="28179" y="40982"/>
                </a:lnTo>
                <a:lnTo>
                  <a:pt x="27910" y="40982"/>
                </a:lnTo>
                <a:lnTo>
                  <a:pt x="27910" y="40982"/>
                </a:lnTo>
                <a:lnTo>
                  <a:pt x="28179" y="40982"/>
                </a:lnTo>
                <a:lnTo>
                  <a:pt x="28179" y="40982"/>
                </a:lnTo>
                <a:lnTo>
                  <a:pt x="27910" y="40982"/>
                </a:lnTo>
                <a:lnTo>
                  <a:pt x="27910" y="40982"/>
                </a:lnTo>
                <a:lnTo>
                  <a:pt x="27910" y="40098"/>
                </a:lnTo>
                <a:lnTo>
                  <a:pt x="27910" y="40098"/>
                </a:lnTo>
                <a:lnTo>
                  <a:pt x="28179" y="40098"/>
                </a:lnTo>
                <a:lnTo>
                  <a:pt x="28179" y="40098"/>
                </a:lnTo>
                <a:lnTo>
                  <a:pt x="28179" y="40098"/>
                </a:lnTo>
                <a:lnTo>
                  <a:pt x="28179" y="40098"/>
                </a:lnTo>
                <a:lnTo>
                  <a:pt x="28179" y="40098"/>
                </a:lnTo>
                <a:lnTo>
                  <a:pt x="28179" y="39508"/>
                </a:lnTo>
                <a:lnTo>
                  <a:pt x="27910" y="39508"/>
                </a:lnTo>
                <a:lnTo>
                  <a:pt x="27910" y="39508"/>
                </a:lnTo>
                <a:lnTo>
                  <a:pt x="27910" y="39508"/>
                </a:lnTo>
                <a:lnTo>
                  <a:pt x="27640" y="39508"/>
                </a:lnTo>
                <a:lnTo>
                  <a:pt x="27640" y="39508"/>
                </a:lnTo>
                <a:lnTo>
                  <a:pt x="27640" y="39508"/>
                </a:lnTo>
                <a:lnTo>
                  <a:pt x="27640" y="39508"/>
                </a:lnTo>
                <a:lnTo>
                  <a:pt x="27235" y="39508"/>
                </a:lnTo>
                <a:lnTo>
                  <a:pt x="27235" y="40098"/>
                </a:lnTo>
                <a:lnTo>
                  <a:pt x="27235" y="40098"/>
                </a:lnTo>
                <a:lnTo>
                  <a:pt x="27235" y="40098"/>
                </a:lnTo>
                <a:lnTo>
                  <a:pt x="27235" y="40098"/>
                </a:lnTo>
                <a:lnTo>
                  <a:pt x="27235" y="39508"/>
                </a:lnTo>
                <a:lnTo>
                  <a:pt x="27235" y="39508"/>
                </a:lnTo>
                <a:lnTo>
                  <a:pt x="26966" y="39508"/>
                </a:lnTo>
                <a:lnTo>
                  <a:pt x="26966" y="39508"/>
                </a:lnTo>
                <a:lnTo>
                  <a:pt x="26966" y="39508"/>
                </a:lnTo>
                <a:lnTo>
                  <a:pt x="26966" y="39508"/>
                </a:lnTo>
                <a:lnTo>
                  <a:pt x="26696" y="39508"/>
                </a:lnTo>
                <a:lnTo>
                  <a:pt x="26696" y="39508"/>
                </a:lnTo>
                <a:lnTo>
                  <a:pt x="26696" y="39508"/>
                </a:lnTo>
                <a:lnTo>
                  <a:pt x="26696" y="39508"/>
                </a:lnTo>
                <a:lnTo>
                  <a:pt x="26696" y="39508"/>
                </a:lnTo>
                <a:lnTo>
                  <a:pt x="26696" y="39508"/>
                </a:lnTo>
                <a:lnTo>
                  <a:pt x="26696" y="38918"/>
                </a:lnTo>
                <a:lnTo>
                  <a:pt x="26696" y="38918"/>
                </a:lnTo>
                <a:lnTo>
                  <a:pt x="26696" y="38918"/>
                </a:lnTo>
                <a:lnTo>
                  <a:pt x="26696" y="38918"/>
                </a:lnTo>
                <a:lnTo>
                  <a:pt x="26696" y="38918"/>
                </a:lnTo>
                <a:lnTo>
                  <a:pt x="26696" y="38918"/>
                </a:lnTo>
                <a:lnTo>
                  <a:pt x="26696" y="38918"/>
                </a:lnTo>
                <a:lnTo>
                  <a:pt x="26426" y="38918"/>
                </a:lnTo>
                <a:lnTo>
                  <a:pt x="26426" y="38918"/>
                </a:lnTo>
                <a:lnTo>
                  <a:pt x="26426" y="39508"/>
                </a:lnTo>
                <a:lnTo>
                  <a:pt x="26426" y="39508"/>
                </a:lnTo>
                <a:lnTo>
                  <a:pt x="26426" y="39508"/>
                </a:lnTo>
                <a:lnTo>
                  <a:pt x="26157" y="39508"/>
                </a:lnTo>
                <a:lnTo>
                  <a:pt x="26157" y="39508"/>
                </a:lnTo>
                <a:lnTo>
                  <a:pt x="26157" y="39508"/>
                </a:lnTo>
                <a:lnTo>
                  <a:pt x="25752" y="39508"/>
                </a:lnTo>
                <a:lnTo>
                  <a:pt x="25752" y="39508"/>
                </a:lnTo>
                <a:lnTo>
                  <a:pt x="25752" y="39508"/>
                </a:lnTo>
                <a:lnTo>
                  <a:pt x="25752" y="39508"/>
                </a:lnTo>
                <a:lnTo>
                  <a:pt x="25752" y="39508"/>
                </a:lnTo>
                <a:lnTo>
                  <a:pt x="25483" y="39508"/>
                </a:lnTo>
                <a:lnTo>
                  <a:pt x="25483" y="39508"/>
                </a:lnTo>
                <a:lnTo>
                  <a:pt x="25752" y="39508"/>
                </a:lnTo>
                <a:lnTo>
                  <a:pt x="25752" y="38918"/>
                </a:lnTo>
                <a:lnTo>
                  <a:pt x="25483" y="38918"/>
                </a:lnTo>
                <a:lnTo>
                  <a:pt x="25483" y="38918"/>
                </a:lnTo>
                <a:lnTo>
                  <a:pt x="25483" y="38918"/>
                </a:lnTo>
                <a:lnTo>
                  <a:pt x="25483" y="38918"/>
                </a:lnTo>
                <a:lnTo>
                  <a:pt x="25483" y="38918"/>
                </a:lnTo>
                <a:lnTo>
                  <a:pt x="25483" y="38918"/>
                </a:lnTo>
                <a:lnTo>
                  <a:pt x="25213" y="38918"/>
                </a:lnTo>
                <a:lnTo>
                  <a:pt x="25213" y="38329"/>
                </a:lnTo>
                <a:lnTo>
                  <a:pt x="25213" y="38329"/>
                </a:lnTo>
                <a:lnTo>
                  <a:pt x="25213" y="38329"/>
                </a:lnTo>
                <a:lnTo>
                  <a:pt x="25213" y="38329"/>
                </a:lnTo>
                <a:lnTo>
                  <a:pt x="24943" y="38329"/>
                </a:lnTo>
                <a:lnTo>
                  <a:pt x="24943" y="38329"/>
                </a:lnTo>
                <a:lnTo>
                  <a:pt x="24943" y="38329"/>
                </a:lnTo>
                <a:lnTo>
                  <a:pt x="24943" y="38329"/>
                </a:lnTo>
                <a:lnTo>
                  <a:pt x="24674" y="38329"/>
                </a:lnTo>
                <a:lnTo>
                  <a:pt x="24674" y="38329"/>
                </a:lnTo>
                <a:lnTo>
                  <a:pt x="24674" y="38329"/>
                </a:lnTo>
                <a:lnTo>
                  <a:pt x="24674" y="38329"/>
                </a:lnTo>
                <a:lnTo>
                  <a:pt x="24674" y="38329"/>
                </a:lnTo>
                <a:lnTo>
                  <a:pt x="24674" y="38329"/>
                </a:lnTo>
                <a:lnTo>
                  <a:pt x="24269" y="38329"/>
                </a:lnTo>
                <a:lnTo>
                  <a:pt x="24269" y="38329"/>
                </a:lnTo>
                <a:lnTo>
                  <a:pt x="24269" y="38329"/>
                </a:lnTo>
                <a:lnTo>
                  <a:pt x="24000" y="38329"/>
                </a:lnTo>
                <a:lnTo>
                  <a:pt x="24000" y="38329"/>
                </a:lnTo>
                <a:lnTo>
                  <a:pt x="24000" y="38329"/>
                </a:lnTo>
                <a:lnTo>
                  <a:pt x="24000" y="38329"/>
                </a:lnTo>
                <a:lnTo>
                  <a:pt x="24000" y="38329"/>
                </a:lnTo>
                <a:lnTo>
                  <a:pt x="24000" y="38329"/>
                </a:lnTo>
                <a:lnTo>
                  <a:pt x="23730" y="38329"/>
                </a:lnTo>
                <a:lnTo>
                  <a:pt x="23730" y="38329"/>
                </a:lnTo>
                <a:lnTo>
                  <a:pt x="23730" y="38329"/>
                </a:lnTo>
                <a:lnTo>
                  <a:pt x="23730" y="38329"/>
                </a:lnTo>
                <a:lnTo>
                  <a:pt x="23730" y="38329"/>
                </a:lnTo>
                <a:lnTo>
                  <a:pt x="23730" y="38329"/>
                </a:lnTo>
                <a:lnTo>
                  <a:pt x="23460" y="38329"/>
                </a:lnTo>
                <a:lnTo>
                  <a:pt x="23460" y="38329"/>
                </a:lnTo>
                <a:lnTo>
                  <a:pt x="23460" y="38329"/>
                </a:lnTo>
                <a:lnTo>
                  <a:pt x="23460" y="38329"/>
                </a:lnTo>
                <a:lnTo>
                  <a:pt x="23191" y="38329"/>
                </a:lnTo>
                <a:lnTo>
                  <a:pt x="23191" y="38329"/>
                </a:lnTo>
                <a:lnTo>
                  <a:pt x="23191" y="38329"/>
                </a:lnTo>
                <a:lnTo>
                  <a:pt x="23191" y="38329"/>
                </a:lnTo>
                <a:lnTo>
                  <a:pt x="23191" y="38329"/>
                </a:lnTo>
                <a:lnTo>
                  <a:pt x="23191" y="38329"/>
                </a:lnTo>
                <a:lnTo>
                  <a:pt x="23191" y="38329"/>
                </a:lnTo>
                <a:lnTo>
                  <a:pt x="23191" y="38329"/>
                </a:lnTo>
                <a:lnTo>
                  <a:pt x="23191" y="37444"/>
                </a:lnTo>
                <a:lnTo>
                  <a:pt x="23191" y="37444"/>
                </a:lnTo>
                <a:lnTo>
                  <a:pt x="23191" y="37444"/>
                </a:lnTo>
                <a:lnTo>
                  <a:pt x="23191" y="37444"/>
                </a:lnTo>
                <a:lnTo>
                  <a:pt x="23191" y="37444"/>
                </a:lnTo>
                <a:lnTo>
                  <a:pt x="23191" y="37444"/>
                </a:lnTo>
                <a:lnTo>
                  <a:pt x="23191" y="37444"/>
                </a:lnTo>
                <a:lnTo>
                  <a:pt x="23191" y="37444"/>
                </a:lnTo>
                <a:lnTo>
                  <a:pt x="22786" y="37444"/>
                </a:lnTo>
                <a:lnTo>
                  <a:pt x="22786" y="37444"/>
                </a:lnTo>
                <a:lnTo>
                  <a:pt x="22786" y="37444"/>
                </a:lnTo>
                <a:lnTo>
                  <a:pt x="22786" y="37444"/>
                </a:lnTo>
                <a:lnTo>
                  <a:pt x="22786" y="37444"/>
                </a:lnTo>
                <a:lnTo>
                  <a:pt x="22786" y="37444"/>
                </a:lnTo>
                <a:lnTo>
                  <a:pt x="22516" y="37444"/>
                </a:lnTo>
                <a:lnTo>
                  <a:pt x="22516" y="37444"/>
                </a:lnTo>
                <a:lnTo>
                  <a:pt x="22516" y="37444"/>
                </a:lnTo>
                <a:lnTo>
                  <a:pt x="22516" y="37444"/>
                </a:lnTo>
                <a:lnTo>
                  <a:pt x="22516" y="37444"/>
                </a:lnTo>
                <a:lnTo>
                  <a:pt x="22247" y="37444"/>
                </a:lnTo>
                <a:lnTo>
                  <a:pt x="22247" y="37444"/>
                </a:lnTo>
                <a:lnTo>
                  <a:pt x="22247" y="37444"/>
                </a:lnTo>
                <a:lnTo>
                  <a:pt x="22247" y="37444"/>
                </a:lnTo>
                <a:lnTo>
                  <a:pt x="22247" y="37444"/>
                </a:lnTo>
                <a:lnTo>
                  <a:pt x="21977" y="37444"/>
                </a:lnTo>
                <a:lnTo>
                  <a:pt x="21977" y="38329"/>
                </a:lnTo>
                <a:lnTo>
                  <a:pt x="22247" y="38329"/>
                </a:lnTo>
                <a:lnTo>
                  <a:pt x="22247" y="38329"/>
                </a:lnTo>
                <a:lnTo>
                  <a:pt x="21977" y="38329"/>
                </a:lnTo>
                <a:lnTo>
                  <a:pt x="21977" y="38329"/>
                </a:lnTo>
                <a:lnTo>
                  <a:pt x="21977" y="38329"/>
                </a:lnTo>
                <a:lnTo>
                  <a:pt x="21977" y="38329"/>
                </a:lnTo>
                <a:lnTo>
                  <a:pt x="21977" y="38329"/>
                </a:lnTo>
                <a:lnTo>
                  <a:pt x="21977" y="37444"/>
                </a:lnTo>
                <a:lnTo>
                  <a:pt x="21977" y="37444"/>
                </a:lnTo>
                <a:lnTo>
                  <a:pt x="21977" y="37444"/>
                </a:lnTo>
                <a:lnTo>
                  <a:pt x="21977" y="37444"/>
                </a:lnTo>
                <a:lnTo>
                  <a:pt x="21977" y="37444"/>
                </a:lnTo>
                <a:lnTo>
                  <a:pt x="21977" y="37444"/>
                </a:lnTo>
                <a:lnTo>
                  <a:pt x="21977" y="37444"/>
                </a:lnTo>
                <a:lnTo>
                  <a:pt x="21977" y="37444"/>
                </a:lnTo>
                <a:lnTo>
                  <a:pt x="21707" y="37444"/>
                </a:lnTo>
                <a:lnTo>
                  <a:pt x="21707" y="37444"/>
                </a:lnTo>
                <a:lnTo>
                  <a:pt x="21707" y="37444"/>
                </a:lnTo>
                <a:lnTo>
                  <a:pt x="21707" y="37444"/>
                </a:lnTo>
                <a:lnTo>
                  <a:pt x="21707" y="38329"/>
                </a:lnTo>
                <a:lnTo>
                  <a:pt x="21303" y="38329"/>
                </a:lnTo>
                <a:lnTo>
                  <a:pt x="21303" y="38329"/>
                </a:lnTo>
                <a:lnTo>
                  <a:pt x="21303" y="38329"/>
                </a:lnTo>
                <a:lnTo>
                  <a:pt x="21303" y="37444"/>
                </a:lnTo>
                <a:lnTo>
                  <a:pt x="21303" y="37444"/>
                </a:lnTo>
                <a:lnTo>
                  <a:pt x="21303" y="37444"/>
                </a:lnTo>
                <a:lnTo>
                  <a:pt x="21303" y="36855"/>
                </a:lnTo>
                <a:lnTo>
                  <a:pt x="21303" y="36855"/>
                </a:lnTo>
                <a:lnTo>
                  <a:pt x="21033" y="36855"/>
                </a:lnTo>
                <a:lnTo>
                  <a:pt x="21033" y="37444"/>
                </a:lnTo>
                <a:lnTo>
                  <a:pt x="21033" y="37444"/>
                </a:lnTo>
                <a:lnTo>
                  <a:pt x="21033" y="37444"/>
                </a:lnTo>
                <a:lnTo>
                  <a:pt x="21033" y="37444"/>
                </a:lnTo>
                <a:lnTo>
                  <a:pt x="21033" y="37444"/>
                </a:lnTo>
                <a:lnTo>
                  <a:pt x="20764" y="37444"/>
                </a:lnTo>
                <a:lnTo>
                  <a:pt x="20764" y="36855"/>
                </a:lnTo>
                <a:lnTo>
                  <a:pt x="20764" y="36855"/>
                </a:lnTo>
                <a:lnTo>
                  <a:pt x="20764" y="36855"/>
                </a:lnTo>
                <a:lnTo>
                  <a:pt x="20764" y="36855"/>
                </a:lnTo>
                <a:lnTo>
                  <a:pt x="20494" y="36855"/>
                </a:lnTo>
                <a:lnTo>
                  <a:pt x="20494" y="36855"/>
                </a:lnTo>
                <a:lnTo>
                  <a:pt x="20494" y="36855"/>
                </a:lnTo>
                <a:lnTo>
                  <a:pt x="20494" y="36855"/>
                </a:lnTo>
                <a:lnTo>
                  <a:pt x="20494" y="36855"/>
                </a:lnTo>
                <a:lnTo>
                  <a:pt x="20494" y="37444"/>
                </a:lnTo>
                <a:lnTo>
                  <a:pt x="20494" y="37444"/>
                </a:lnTo>
                <a:lnTo>
                  <a:pt x="20224" y="37444"/>
                </a:lnTo>
                <a:lnTo>
                  <a:pt x="20224" y="37444"/>
                </a:lnTo>
                <a:lnTo>
                  <a:pt x="20224" y="37444"/>
                </a:lnTo>
                <a:lnTo>
                  <a:pt x="20224" y="37444"/>
                </a:lnTo>
                <a:lnTo>
                  <a:pt x="19820" y="37444"/>
                </a:lnTo>
                <a:lnTo>
                  <a:pt x="19820" y="37444"/>
                </a:lnTo>
                <a:lnTo>
                  <a:pt x="19820" y="37444"/>
                </a:lnTo>
                <a:lnTo>
                  <a:pt x="19820" y="36855"/>
                </a:lnTo>
                <a:lnTo>
                  <a:pt x="19820" y="36855"/>
                </a:lnTo>
                <a:lnTo>
                  <a:pt x="19820" y="36855"/>
                </a:lnTo>
                <a:lnTo>
                  <a:pt x="19820" y="36855"/>
                </a:lnTo>
                <a:lnTo>
                  <a:pt x="19820" y="36855"/>
                </a:lnTo>
                <a:lnTo>
                  <a:pt x="19550" y="36855"/>
                </a:lnTo>
                <a:lnTo>
                  <a:pt x="19550" y="36855"/>
                </a:lnTo>
                <a:lnTo>
                  <a:pt x="19550" y="36855"/>
                </a:lnTo>
                <a:lnTo>
                  <a:pt x="19550" y="36855"/>
                </a:lnTo>
                <a:lnTo>
                  <a:pt x="19550" y="36265"/>
                </a:lnTo>
                <a:lnTo>
                  <a:pt x="19280" y="36265"/>
                </a:lnTo>
                <a:lnTo>
                  <a:pt x="19280" y="36265"/>
                </a:lnTo>
                <a:lnTo>
                  <a:pt x="19280" y="36855"/>
                </a:lnTo>
                <a:lnTo>
                  <a:pt x="19280" y="36855"/>
                </a:lnTo>
                <a:lnTo>
                  <a:pt x="19280" y="36855"/>
                </a:lnTo>
                <a:lnTo>
                  <a:pt x="19280" y="36855"/>
                </a:lnTo>
                <a:lnTo>
                  <a:pt x="19011" y="36855"/>
                </a:lnTo>
                <a:lnTo>
                  <a:pt x="19011" y="36855"/>
                </a:lnTo>
                <a:lnTo>
                  <a:pt x="19011" y="36855"/>
                </a:lnTo>
                <a:lnTo>
                  <a:pt x="19011" y="36855"/>
                </a:lnTo>
                <a:lnTo>
                  <a:pt x="19011" y="36855"/>
                </a:lnTo>
                <a:lnTo>
                  <a:pt x="19011" y="36265"/>
                </a:lnTo>
                <a:lnTo>
                  <a:pt x="19011" y="36265"/>
                </a:lnTo>
                <a:lnTo>
                  <a:pt x="18741" y="36265"/>
                </a:lnTo>
                <a:lnTo>
                  <a:pt x="18741" y="36265"/>
                </a:lnTo>
                <a:lnTo>
                  <a:pt x="18741" y="36265"/>
                </a:lnTo>
                <a:lnTo>
                  <a:pt x="18741" y="36265"/>
                </a:lnTo>
                <a:lnTo>
                  <a:pt x="18741" y="36855"/>
                </a:lnTo>
                <a:lnTo>
                  <a:pt x="18741" y="36855"/>
                </a:lnTo>
                <a:lnTo>
                  <a:pt x="18741" y="36855"/>
                </a:lnTo>
                <a:lnTo>
                  <a:pt x="18741" y="36855"/>
                </a:lnTo>
                <a:lnTo>
                  <a:pt x="18337" y="36855"/>
                </a:lnTo>
                <a:lnTo>
                  <a:pt x="18337" y="36855"/>
                </a:lnTo>
                <a:lnTo>
                  <a:pt x="18337" y="36855"/>
                </a:lnTo>
                <a:lnTo>
                  <a:pt x="18337" y="36855"/>
                </a:lnTo>
                <a:lnTo>
                  <a:pt x="18067" y="36855"/>
                </a:lnTo>
                <a:lnTo>
                  <a:pt x="18067" y="37444"/>
                </a:lnTo>
                <a:lnTo>
                  <a:pt x="18067" y="37444"/>
                </a:lnTo>
                <a:lnTo>
                  <a:pt x="18337" y="37444"/>
                </a:lnTo>
                <a:lnTo>
                  <a:pt x="18337" y="37444"/>
                </a:lnTo>
                <a:lnTo>
                  <a:pt x="18337" y="38329"/>
                </a:lnTo>
                <a:lnTo>
                  <a:pt x="18067" y="38329"/>
                </a:lnTo>
                <a:lnTo>
                  <a:pt x="18067" y="38329"/>
                </a:lnTo>
                <a:lnTo>
                  <a:pt x="18067" y="37444"/>
                </a:lnTo>
                <a:lnTo>
                  <a:pt x="18067" y="37444"/>
                </a:lnTo>
                <a:lnTo>
                  <a:pt x="18067" y="37444"/>
                </a:lnTo>
                <a:lnTo>
                  <a:pt x="18067" y="37444"/>
                </a:lnTo>
                <a:lnTo>
                  <a:pt x="18067" y="37444"/>
                </a:lnTo>
                <a:lnTo>
                  <a:pt x="17797" y="37444"/>
                </a:lnTo>
                <a:lnTo>
                  <a:pt x="17797" y="37444"/>
                </a:lnTo>
                <a:lnTo>
                  <a:pt x="17797" y="37444"/>
                </a:lnTo>
                <a:lnTo>
                  <a:pt x="17797" y="37444"/>
                </a:lnTo>
                <a:lnTo>
                  <a:pt x="17528" y="37444"/>
                </a:lnTo>
                <a:lnTo>
                  <a:pt x="17528" y="38329"/>
                </a:lnTo>
                <a:lnTo>
                  <a:pt x="17528" y="38329"/>
                </a:lnTo>
                <a:lnTo>
                  <a:pt x="17528" y="38329"/>
                </a:lnTo>
                <a:lnTo>
                  <a:pt x="17528" y="37444"/>
                </a:lnTo>
                <a:lnTo>
                  <a:pt x="17258" y="37444"/>
                </a:lnTo>
                <a:lnTo>
                  <a:pt x="17258" y="37444"/>
                </a:lnTo>
                <a:lnTo>
                  <a:pt x="17258" y="37444"/>
                </a:lnTo>
                <a:lnTo>
                  <a:pt x="17258" y="37444"/>
                </a:lnTo>
                <a:lnTo>
                  <a:pt x="17258" y="37444"/>
                </a:lnTo>
                <a:lnTo>
                  <a:pt x="17258" y="37444"/>
                </a:lnTo>
                <a:lnTo>
                  <a:pt x="17258" y="36855"/>
                </a:lnTo>
                <a:lnTo>
                  <a:pt x="17258" y="36855"/>
                </a:lnTo>
                <a:lnTo>
                  <a:pt x="17258" y="36855"/>
                </a:lnTo>
                <a:lnTo>
                  <a:pt x="17258" y="36855"/>
                </a:lnTo>
                <a:lnTo>
                  <a:pt x="17258" y="36855"/>
                </a:lnTo>
                <a:lnTo>
                  <a:pt x="17258" y="36265"/>
                </a:lnTo>
                <a:lnTo>
                  <a:pt x="16853" y="36265"/>
                </a:lnTo>
                <a:lnTo>
                  <a:pt x="16853" y="36265"/>
                </a:lnTo>
                <a:lnTo>
                  <a:pt x="16853" y="36855"/>
                </a:lnTo>
                <a:lnTo>
                  <a:pt x="16853" y="36855"/>
                </a:lnTo>
                <a:lnTo>
                  <a:pt x="16853" y="36855"/>
                </a:lnTo>
                <a:lnTo>
                  <a:pt x="16853" y="36855"/>
                </a:lnTo>
                <a:lnTo>
                  <a:pt x="16853" y="36855"/>
                </a:lnTo>
                <a:lnTo>
                  <a:pt x="16584" y="36855"/>
                </a:lnTo>
                <a:lnTo>
                  <a:pt x="16584" y="36855"/>
                </a:lnTo>
                <a:lnTo>
                  <a:pt x="16584" y="36855"/>
                </a:lnTo>
                <a:lnTo>
                  <a:pt x="16584" y="37444"/>
                </a:lnTo>
                <a:lnTo>
                  <a:pt x="16584" y="37444"/>
                </a:lnTo>
                <a:lnTo>
                  <a:pt x="16314" y="37444"/>
                </a:lnTo>
                <a:lnTo>
                  <a:pt x="16314" y="37444"/>
                </a:lnTo>
                <a:lnTo>
                  <a:pt x="16314" y="37444"/>
                </a:lnTo>
                <a:lnTo>
                  <a:pt x="16314" y="37444"/>
                </a:lnTo>
                <a:lnTo>
                  <a:pt x="16044" y="37444"/>
                </a:lnTo>
                <a:lnTo>
                  <a:pt x="16044" y="37444"/>
                </a:lnTo>
                <a:lnTo>
                  <a:pt x="16044" y="37444"/>
                </a:lnTo>
                <a:lnTo>
                  <a:pt x="16044" y="37444"/>
                </a:lnTo>
                <a:lnTo>
                  <a:pt x="16044" y="37444"/>
                </a:lnTo>
                <a:lnTo>
                  <a:pt x="16044" y="37444"/>
                </a:lnTo>
                <a:lnTo>
                  <a:pt x="16044" y="37444"/>
                </a:lnTo>
                <a:lnTo>
                  <a:pt x="16044" y="38329"/>
                </a:lnTo>
                <a:lnTo>
                  <a:pt x="15775" y="38329"/>
                </a:lnTo>
                <a:lnTo>
                  <a:pt x="15775" y="38329"/>
                </a:lnTo>
                <a:lnTo>
                  <a:pt x="15775" y="38329"/>
                </a:lnTo>
                <a:lnTo>
                  <a:pt x="15775" y="38329"/>
                </a:lnTo>
                <a:lnTo>
                  <a:pt x="15775" y="38329"/>
                </a:lnTo>
                <a:lnTo>
                  <a:pt x="15370" y="38329"/>
                </a:lnTo>
                <a:lnTo>
                  <a:pt x="15370" y="38329"/>
                </a:lnTo>
                <a:lnTo>
                  <a:pt x="15370" y="38329"/>
                </a:lnTo>
                <a:lnTo>
                  <a:pt x="15370" y="38329"/>
                </a:lnTo>
                <a:lnTo>
                  <a:pt x="15370" y="38329"/>
                </a:lnTo>
                <a:lnTo>
                  <a:pt x="15101" y="38329"/>
                </a:lnTo>
                <a:lnTo>
                  <a:pt x="15101" y="38329"/>
                </a:lnTo>
                <a:lnTo>
                  <a:pt x="15101" y="37444"/>
                </a:lnTo>
                <a:lnTo>
                  <a:pt x="15101" y="37444"/>
                </a:lnTo>
                <a:lnTo>
                  <a:pt x="15101" y="38329"/>
                </a:lnTo>
                <a:lnTo>
                  <a:pt x="15101" y="38329"/>
                </a:lnTo>
                <a:lnTo>
                  <a:pt x="15101" y="38329"/>
                </a:lnTo>
                <a:lnTo>
                  <a:pt x="15101" y="38329"/>
                </a:lnTo>
                <a:lnTo>
                  <a:pt x="14831" y="38329"/>
                </a:lnTo>
                <a:lnTo>
                  <a:pt x="14831" y="38329"/>
                </a:lnTo>
                <a:lnTo>
                  <a:pt x="14831" y="38329"/>
                </a:lnTo>
                <a:lnTo>
                  <a:pt x="14561" y="38329"/>
                </a:lnTo>
                <a:lnTo>
                  <a:pt x="14561" y="38329"/>
                </a:lnTo>
                <a:lnTo>
                  <a:pt x="14561" y="38329"/>
                </a:lnTo>
                <a:lnTo>
                  <a:pt x="14561" y="38329"/>
                </a:lnTo>
                <a:lnTo>
                  <a:pt x="14292" y="38329"/>
                </a:lnTo>
                <a:lnTo>
                  <a:pt x="14292" y="38329"/>
                </a:lnTo>
                <a:lnTo>
                  <a:pt x="14292" y="38329"/>
                </a:lnTo>
                <a:lnTo>
                  <a:pt x="14292" y="38329"/>
                </a:lnTo>
                <a:lnTo>
                  <a:pt x="13887" y="38329"/>
                </a:lnTo>
                <a:lnTo>
                  <a:pt x="13887" y="38329"/>
                </a:lnTo>
                <a:lnTo>
                  <a:pt x="13887" y="38329"/>
                </a:lnTo>
                <a:lnTo>
                  <a:pt x="13887" y="38329"/>
                </a:lnTo>
                <a:lnTo>
                  <a:pt x="13887" y="38329"/>
                </a:lnTo>
                <a:lnTo>
                  <a:pt x="13617" y="38329"/>
                </a:lnTo>
                <a:lnTo>
                  <a:pt x="13617" y="38329"/>
                </a:lnTo>
                <a:lnTo>
                  <a:pt x="13617" y="38329"/>
                </a:lnTo>
                <a:lnTo>
                  <a:pt x="13617" y="38329"/>
                </a:lnTo>
                <a:lnTo>
                  <a:pt x="13617" y="38329"/>
                </a:lnTo>
                <a:lnTo>
                  <a:pt x="13348" y="38329"/>
                </a:lnTo>
                <a:lnTo>
                  <a:pt x="13348" y="37444"/>
                </a:lnTo>
                <a:lnTo>
                  <a:pt x="13617" y="37444"/>
                </a:lnTo>
                <a:lnTo>
                  <a:pt x="13617" y="37444"/>
                </a:lnTo>
                <a:lnTo>
                  <a:pt x="13617" y="37444"/>
                </a:lnTo>
                <a:lnTo>
                  <a:pt x="13617" y="37444"/>
                </a:lnTo>
                <a:lnTo>
                  <a:pt x="13887" y="37444"/>
                </a:lnTo>
                <a:lnTo>
                  <a:pt x="13887" y="37444"/>
                </a:lnTo>
                <a:lnTo>
                  <a:pt x="13887" y="37444"/>
                </a:lnTo>
                <a:lnTo>
                  <a:pt x="13887" y="37444"/>
                </a:lnTo>
                <a:lnTo>
                  <a:pt x="13887" y="37444"/>
                </a:lnTo>
                <a:lnTo>
                  <a:pt x="14292" y="37444"/>
                </a:lnTo>
                <a:lnTo>
                  <a:pt x="14292" y="36855"/>
                </a:lnTo>
                <a:lnTo>
                  <a:pt x="14292" y="36855"/>
                </a:lnTo>
                <a:lnTo>
                  <a:pt x="13887" y="36855"/>
                </a:lnTo>
                <a:lnTo>
                  <a:pt x="13887" y="36855"/>
                </a:lnTo>
                <a:lnTo>
                  <a:pt x="13887" y="36855"/>
                </a:lnTo>
                <a:lnTo>
                  <a:pt x="13617" y="36855"/>
                </a:lnTo>
                <a:lnTo>
                  <a:pt x="13617" y="36855"/>
                </a:lnTo>
                <a:lnTo>
                  <a:pt x="13617" y="36855"/>
                </a:lnTo>
                <a:lnTo>
                  <a:pt x="13617" y="36855"/>
                </a:lnTo>
                <a:lnTo>
                  <a:pt x="13348" y="36855"/>
                </a:lnTo>
                <a:lnTo>
                  <a:pt x="13348" y="36855"/>
                </a:lnTo>
                <a:lnTo>
                  <a:pt x="13348" y="36855"/>
                </a:lnTo>
                <a:lnTo>
                  <a:pt x="13348" y="36855"/>
                </a:lnTo>
                <a:lnTo>
                  <a:pt x="13348" y="36855"/>
                </a:lnTo>
                <a:lnTo>
                  <a:pt x="13348" y="37444"/>
                </a:lnTo>
                <a:lnTo>
                  <a:pt x="13348" y="37444"/>
                </a:lnTo>
                <a:lnTo>
                  <a:pt x="13078" y="37444"/>
                </a:lnTo>
                <a:lnTo>
                  <a:pt x="13078" y="37444"/>
                </a:lnTo>
                <a:lnTo>
                  <a:pt x="13078" y="37444"/>
                </a:lnTo>
                <a:lnTo>
                  <a:pt x="13078" y="37444"/>
                </a:lnTo>
                <a:lnTo>
                  <a:pt x="12808" y="37444"/>
                </a:lnTo>
                <a:lnTo>
                  <a:pt x="12808" y="37444"/>
                </a:lnTo>
                <a:lnTo>
                  <a:pt x="12808" y="37444"/>
                </a:lnTo>
                <a:lnTo>
                  <a:pt x="12808" y="37444"/>
                </a:lnTo>
                <a:lnTo>
                  <a:pt x="12404" y="37444"/>
                </a:lnTo>
                <a:lnTo>
                  <a:pt x="12404" y="37444"/>
                </a:lnTo>
                <a:lnTo>
                  <a:pt x="12404" y="37444"/>
                </a:lnTo>
                <a:lnTo>
                  <a:pt x="12404" y="37444"/>
                </a:lnTo>
                <a:lnTo>
                  <a:pt x="12404" y="37444"/>
                </a:lnTo>
                <a:lnTo>
                  <a:pt x="12134" y="37444"/>
                </a:lnTo>
                <a:lnTo>
                  <a:pt x="12134" y="37444"/>
                </a:lnTo>
                <a:lnTo>
                  <a:pt x="12134" y="36855"/>
                </a:lnTo>
                <a:lnTo>
                  <a:pt x="12134" y="36855"/>
                </a:lnTo>
                <a:lnTo>
                  <a:pt x="12134" y="36855"/>
                </a:lnTo>
                <a:lnTo>
                  <a:pt x="11865" y="36855"/>
                </a:lnTo>
                <a:lnTo>
                  <a:pt x="11865" y="36855"/>
                </a:lnTo>
                <a:lnTo>
                  <a:pt x="11865" y="36855"/>
                </a:lnTo>
                <a:lnTo>
                  <a:pt x="11865" y="36855"/>
                </a:lnTo>
                <a:lnTo>
                  <a:pt x="11865" y="36855"/>
                </a:lnTo>
                <a:lnTo>
                  <a:pt x="11595" y="36855"/>
                </a:lnTo>
                <a:lnTo>
                  <a:pt x="11595" y="36855"/>
                </a:lnTo>
                <a:lnTo>
                  <a:pt x="11595" y="37444"/>
                </a:lnTo>
                <a:lnTo>
                  <a:pt x="11865" y="37444"/>
                </a:lnTo>
                <a:lnTo>
                  <a:pt x="11865" y="37444"/>
                </a:lnTo>
                <a:lnTo>
                  <a:pt x="11865" y="37444"/>
                </a:lnTo>
                <a:lnTo>
                  <a:pt x="11865" y="37444"/>
                </a:lnTo>
                <a:lnTo>
                  <a:pt x="11865" y="37444"/>
                </a:lnTo>
                <a:lnTo>
                  <a:pt x="11865" y="37444"/>
                </a:lnTo>
                <a:lnTo>
                  <a:pt x="12134" y="37444"/>
                </a:lnTo>
                <a:lnTo>
                  <a:pt x="12134" y="37444"/>
                </a:lnTo>
                <a:lnTo>
                  <a:pt x="12134" y="38329"/>
                </a:lnTo>
                <a:lnTo>
                  <a:pt x="12134" y="38329"/>
                </a:lnTo>
                <a:lnTo>
                  <a:pt x="12404" y="38329"/>
                </a:lnTo>
                <a:lnTo>
                  <a:pt x="12404" y="38329"/>
                </a:lnTo>
                <a:lnTo>
                  <a:pt x="12404" y="38329"/>
                </a:lnTo>
                <a:lnTo>
                  <a:pt x="12404" y="38329"/>
                </a:lnTo>
                <a:lnTo>
                  <a:pt x="12404" y="38329"/>
                </a:lnTo>
                <a:lnTo>
                  <a:pt x="12808" y="38329"/>
                </a:lnTo>
                <a:lnTo>
                  <a:pt x="12808" y="38329"/>
                </a:lnTo>
                <a:lnTo>
                  <a:pt x="12808" y="38329"/>
                </a:lnTo>
                <a:lnTo>
                  <a:pt x="12808" y="38329"/>
                </a:lnTo>
                <a:lnTo>
                  <a:pt x="12808" y="38329"/>
                </a:lnTo>
                <a:lnTo>
                  <a:pt x="12808" y="38918"/>
                </a:lnTo>
                <a:lnTo>
                  <a:pt x="12808" y="38918"/>
                </a:lnTo>
                <a:lnTo>
                  <a:pt x="12808" y="38918"/>
                </a:lnTo>
                <a:lnTo>
                  <a:pt x="12808" y="38918"/>
                </a:lnTo>
                <a:lnTo>
                  <a:pt x="12808" y="38918"/>
                </a:lnTo>
                <a:lnTo>
                  <a:pt x="12808" y="38918"/>
                </a:lnTo>
                <a:lnTo>
                  <a:pt x="12404" y="38918"/>
                </a:lnTo>
                <a:lnTo>
                  <a:pt x="12404" y="38918"/>
                </a:lnTo>
                <a:lnTo>
                  <a:pt x="12404" y="38918"/>
                </a:lnTo>
                <a:lnTo>
                  <a:pt x="12404" y="38918"/>
                </a:lnTo>
                <a:lnTo>
                  <a:pt x="12134" y="38918"/>
                </a:lnTo>
                <a:lnTo>
                  <a:pt x="12134" y="38918"/>
                </a:lnTo>
                <a:lnTo>
                  <a:pt x="12134" y="38918"/>
                </a:lnTo>
                <a:lnTo>
                  <a:pt x="12134" y="38329"/>
                </a:lnTo>
                <a:lnTo>
                  <a:pt x="11865" y="38329"/>
                </a:lnTo>
                <a:lnTo>
                  <a:pt x="11865" y="38329"/>
                </a:lnTo>
                <a:lnTo>
                  <a:pt x="11865" y="38329"/>
                </a:lnTo>
                <a:lnTo>
                  <a:pt x="11865" y="38329"/>
                </a:lnTo>
                <a:lnTo>
                  <a:pt x="11595" y="38329"/>
                </a:lnTo>
                <a:lnTo>
                  <a:pt x="11595" y="38329"/>
                </a:lnTo>
                <a:lnTo>
                  <a:pt x="11595" y="38329"/>
                </a:lnTo>
                <a:lnTo>
                  <a:pt x="11595" y="38329"/>
                </a:lnTo>
                <a:lnTo>
                  <a:pt x="11325" y="38329"/>
                </a:lnTo>
                <a:lnTo>
                  <a:pt x="11325" y="38329"/>
                </a:lnTo>
                <a:lnTo>
                  <a:pt x="11325" y="38329"/>
                </a:lnTo>
                <a:lnTo>
                  <a:pt x="11325" y="38329"/>
                </a:lnTo>
                <a:lnTo>
                  <a:pt x="10921" y="38329"/>
                </a:lnTo>
                <a:lnTo>
                  <a:pt x="10921" y="38329"/>
                </a:lnTo>
                <a:lnTo>
                  <a:pt x="10921" y="38329"/>
                </a:lnTo>
                <a:lnTo>
                  <a:pt x="10921" y="38329"/>
                </a:lnTo>
                <a:lnTo>
                  <a:pt x="10651" y="38329"/>
                </a:lnTo>
                <a:lnTo>
                  <a:pt x="10651" y="38329"/>
                </a:lnTo>
                <a:lnTo>
                  <a:pt x="10651" y="38329"/>
                </a:lnTo>
                <a:lnTo>
                  <a:pt x="10382" y="38329"/>
                </a:lnTo>
                <a:lnTo>
                  <a:pt x="10382" y="38329"/>
                </a:lnTo>
                <a:lnTo>
                  <a:pt x="10382" y="38329"/>
                </a:lnTo>
                <a:lnTo>
                  <a:pt x="10382" y="38329"/>
                </a:lnTo>
                <a:lnTo>
                  <a:pt x="10382" y="38329"/>
                </a:lnTo>
                <a:lnTo>
                  <a:pt x="10112" y="38329"/>
                </a:lnTo>
                <a:lnTo>
                  <a:pt x="10112" y="38329"/>
                </a:lnTo>
                <a:lnTo>
                  <a:pt x="10112" y="38329"/>
                </a:lnTo>
                <a:lnTo>
                  <a:pt x="10112" y="38329"/>
                </a:lnTo>
                <a:lnTo>
                  <a:pt x="9842" y="38329"/>
                </a:lnTo>
                <a:lnTo>
                  <a:pt x="9842" y="38329"/>
                </a:lnTo>
                <a:lnTo>
                  <a:pt x="9842" y="38329"/>
                </a:lnTo>
                <a:lnTo>
                  <a:pt x="9438" y="38329"/>
                </a:lnTo>
                <a:lnTo>
                  <a:pt x="9438" y="38329"/>
                </a:lnTo>
                <a:lnTo>
                  <a:pt x="9438" y="38329"/>
                </a:lnTo>
                <a:lnTo>
                  <a:pt x="9438" y="38329"/>
                </a:lnTo>
                <a:lnTo>
                  <a:pt x="9168" y="38329"/>
                </a:lnTo>
                <a:lnTo>
                  <a:pt x="9168" y="38329"/>
                </a:lnTo>
                <a:lnTo>
                  <a:pt x="9168" y="38329"/>
                </a:lnTo>
                <a:lnTo>
                  <a:pt x="9168" y="37444"/>
                </a:lnTo>
                <a:lnTo>
                  <a:pt x="9168" y="37444"/>
                </a:lnTo>
                <a:lnTo>
                  <a:pt x="9168" y="38329"/>
                </a:lnTo>
                <a:lnTo>
                  <a:pt x="8898" y="38329"/>
                </a:lnTo>
                <a:lnTo>
                  <a:pt x="8898" y="38329"/>
                </a:lnTo>
                <a:lnTo>
                  <a:pt x="8898" y="37444"/>
                </a:lnTo>
                <a:lnTo>
                  <a:pt x="8898" y="37444"/>
                </a:lnTo>
                <a:lnTo>
                  <a:pt x="8629" y="37444"/>
                </a:lnTo>
                <a:lnTo>
                  <a:pt x="8629" y="37444"/>
                </a:lnTo>
                <a:lnTo>
                  <a:pt x="8629" y="37444"/>
                </a:lnTo>
                <a:lnTo>
                  <a:pt x="8629" y="37444"/>
                </a:lnTo>
                <a:lnTo>
                  <a:pt x="8629" y="38329"/>
                </a:lnTo>
                <a:lnTo>
                  <a:pt x="8359" y="38329"/>
                </a:lnTo>
                <a:lnTo>
                  <a:pt x="8359" y="38329"/>
                </a:lnTo>
                <a:lnTo>
                  <a:pt x="8359" y="37444"/>
                </a:lnTo>
                <a:lnTo>
                  <a:pt x="8359" y="37444"/>
                </a:lnTo>
                <a:lnTo>
                  <a:pt x="8359" y="37444"/>
                </a:lnTo>
                <a:lnTo>
                  <a:pt x="8359" y="37444"/>
                </a:lnTo>
                <a:lnTo>
                  <a:pt x="8359" y="37444"/>
                </a:lnTo>
                <a:lnTo>
                  <a:pt x="8359" y="36855"/>
                </a:lnTo>
                <a:lnTo>
                  <a:pt x="7955" y="36855"/>
                </a:lnTo>
                <a:lnTo>
                  <a:pt x="7955" y="36855"/>
                </a:lnTo>
                <a:lnTo>
                  <a:pt x="7955" y="36855"/>
                </a:lnTo>
                <a:lnTo>
                  <a:pt x="7955" y="36855"/>
                </a:lnTo>
                <a:lnTo>
                  <a:pt x="7685" y="36855"/>
                </a:lnTo>
                <a:lnTo>
                  <a:pt x="7685" y="36855"/>
                </a:lnTo>
                <a:lnTo>
                  <a:pt x="7685" y="36855"/>
                </a:lnTo>
                <a:lnTo>
                  <a:pt x="7685" y="36855"/>
                </a:lnTo>
                <a:lnTo>
                  <a:pt x="7415" y="36855"/>
                </a:lnTo>
                <a:lnTo>
                  <a:pt x="7415" y="36855"/>
                </a:lnTo>
                <a:lnTo>
                  <a:pt x="7415" y="36855"/>
                </a:lnTo>
                <a:lnTo>
                  <a:pt x="7415" y="36855"/>
                </a:lnTo>
                <a:lnTo>
                  <a:pt x="7415" y="36855"/>
                </a:lnTo>
                <a:lnTo>
                  <a:pt x="7146" y="36855"/>
                </a:lnTo>
                <a:lnTo>
                  <a:pt x="7146" y="36855"/>
                </a:lnTo>
                <a:lnTo>
                  <a:pt x="7146" y="36855"/>
                </a:lnTo>
                <a:lnTo>
                  <a:pt x="6876" y="36855"/>
                </a:lnTo>
                <a:lnTo>
                  <a:pt x="6876" y="36265"/>
                </a:lnTo>
                <a:lnTo>
                  <a:pt x="6876" y="36265"/>
                </a:lnTo>
                <a:lnTo>
                  <a:pt x="6876" y="36265"/>
                </a:lnTo>
                <a:lnTo>
                  <a:pt x="6876" y="36265"/>
                </a:lnTo>
                <a:lnTo>
                  <a:pt x="6471" y="36265"/>
                </a:lnTo>
                <a:lnTo>
                  <a:pt x="6471" y="36265"/>
                </a:lnTo>
                <a:lnTo>
                  <a:pt x="6471" y="36265"/>
                </a:lnTo>
                <a:lnTo>
                  <a:pt x="6471" y="36265"/>
                </a:lnTo>
                <a:lnTo>
                  <a:pt x="6471" y="36265"/>
                </a:lnTo>
                <a:lnTo>
                  <a:pt x="6471" y="35675"/>
                </a:lnTo>
                <a:lnTo>
                  <a:pt x="6876" y="35675"/>
                </a:lnTo>
                <a:lnTo>
                  <a:pt x="6876" y="35675"/>
                </a:lnTo>
                <a:lnTo>
                  <a:pt x="6876" y="35675"/>
                </a:lnTo>
                <a:lnTo>
                  <a:pt x="6876" y="35675"/>
                </a:lnTo>
                <a:lnTo>
                  <a:pt x="7146" y="35675"/>
                </a:lnTo>
                <a:lnTo>
                  <a:pt x="7146" y="35675"/>
                </a:lnTo>
                <a:lnTo>
                  <a:pt x="7146" y="35675"/>
                </a:lnTo>
                <a:lnTo>
                  <a:pt x="7415" y="35675"/>
                </a:lnTo>
                <a:lnTo>
                  <a:pt x="7415" y="35675"/>
                </a:lnTo>
                <a:lnTo>
                  <a:pt x="7415" y="35675"/>
                </a:lnTo>
                <a:lnTo>
                  <a:pt x="7415" y="35675"/>
                </a:lnTo>
                <a:lnTo>
                  <a:pt x="7415" y="35675"/>
                </a:lnTo>
                <a:lnTo>
                  <a:pt x="7685" y="35675"/>
                </a:lnTo>
                <a:lnTo>
                  <a:pt x="7685" y="35675"/>
                </a:lnTo>
                <a:lnTo>
                  <a:pt x="7685" y="35675"/>
                </a:lnTo>
                <a:lnTo>
                  <a:pt x="7685" y="35675"/>
                </a:lnTo>
                <a:lnTo>
                  <a:pt x="7685" y="35675"/>
                </a:lnTo>
                <a:lnTo>
                  <a:pt x="7955" y="35675"/>
                </a:lnTo>
                <a:lnTo>
                  <a:pt x="7955" y="35085"/>
                </a:lnTo>
                <a:lnTo>
                  <a:pt x="7955" y="35085"/>
                </a:lnTo>
                <a:lnTo>
                  <a:pt x="7955" y="35085"/>
                </a:lnTo>
                <a:lnTo>
                  <a:pt x="8359" y="35085"/>
                </a:lnTo>
                <a:lnTo>
                  <a:pt x="8359" y="35085"/>
                </a:lnTo>
                <a:lnTo>
                  <a:pt x="8359" y="35085"/>
                </a:lnTo>
                <a:lnTo>
                  <a:pt x="8359" y="35085"/>
                </a:lnTo>
                <a:lnTo>
                  <a:pt x="8359" y="35085"/>
                </a:lnTo>
                <a:lnTo>
                  <a:pt x="8359" y="35085"/>
                </a:lnTo>
                <a:lnTo>
                  <a:pt x="8359" y="35085"/>
                </a:lnTo>
                <a:lnTo>
                  <a:pt x="7955" y="35085"/>
                </a:lnTo>
                <a:lnTo>
                  <a:pt x="7955" y="35085"/>
                </a:lnTo>
                <a:lnTo>
                  <a:pt x="7955" y="35085"/>
                </a:lnTo>
                <a:lnTo>
                  <a:pt x="7685" y="35085"/>
                </a:lnTo>
                <a:lnTo>
                  <a:pt x="7685" y="35085"/>
                </a:lnTo>
                <a:lnTo>
                  <a:pt x="7685" y="35085"/>
                </a:lnTo>
                <a:lnTo>
                  <a:pt x="7685" y="35085"/>
                </a:lnTo>
                <a:lnTo>
                  <a:pt x="7415" y="35085"/>
                </a:lnTo>
                <a:lnTo>
                  <a:pt x="7415" y="35085"/>
                </a:lnTo>
                <a:lnTo>
                  <a:pt x="7415" y="35085"/>
                </a:lnTo>
                <a:lnTo>
                  <a:pt x="7415" y="35085"/>
                </a:lnTo>
                <a:lnTo>
                  <a:pt x="7415" y="35085"/>
                </a:lnTo>
                <a:lnTo>
                  <a:pt x="7415" y="35085"/>
                </a:lnTo>
                <a:lnTo>
                  <a:pt x="7146" y="35085"/>
                </a:lnTo>
                <a:lnTo>
                  <a:pt x="7146" y="35085"/>
                </a:lnTo>
                <a:lnTo>
                  <a:pt x="7146" y="35085"/>
                </a:lnTo>
                <a:lnTo>
                  <a:pt x="6876" y="35085"/>
                </a:lnTo>
                <a:lnTo>
                  <a:pt x="6876" y="35085"/>
                </a:lnTo>
                <a:lnTo>
                  <a:pt x="6876" y="35085"/>
                </a:lnTo>
                <a:lnTo>
                  <a:pt x="6876" y="35085"/>
                </a:lnTo>
                <a:lnTo>
                  <a:pt x="6876" y="35085"/>
                </a:lnTo>
                <a:lnTo>
                  <a:pt x="6471" y="35085"/>
                </a:lnTo>
                <a:lnTo>
                  <a:pt x="6471" y="35085"/>
                </a:lnTo>
                <a:lnTo>
                  <a:pt x="6471" y="35085"/>
                </a:lnTo>
                <a:lnTo>
                  <a:pt x="6471" y="35085"/>
                </a:lnTo>
                <a:lnTo>
                  <a:pt x="6202" y="35085"/>
                </a:lnTo>
                <a:lnTo>
                  <a:pt x="6202" y="35085"/>
                </a:lnTo>
                <a:lnTo>
                  <a:pt x="6202" y="35085"/>
                </a:lnTo>
                <a:lnTo>
                  <a:pt x="6202" y="34201"/>
                </a:lnTo>
                <a:lnTo>
                  <a:pt x="5932" y="34201"/>
                </a:lnTo>
                <a:lnTo>
                  <a:pt x="5932" y="34201"/>
                </a:lnTo>
                <a:lnTo>
                  <a:pt x="5932" y="34201"/>
                </a:lnTo>
                <a:lnTo>
                  <a:pt x="5932" y="34201"/>
                </a:lnTo>
                <a:lnTo>
                  <a:pt x="5662" y="34201"/>
                </a:lnTo>
                <a:lnTo>
                  <a:pt x="5662" y="34201"/>
                </a:lnTo>
                <a:lnTo>
                  <a:pt x="5662" y="34201"/>
                </a:lnTo>
                <a:lnTo>
                  <a:pt x="5662" y="34201"/>
                </a:lnTo>
                <a:lnTo>
                  <a:pt x="5662" y="34201"/>
                </a:lnTo>
                <a:lnTo>
                  <a:pt x="5662" y="34201"/>
                </a:lnTo>
                <a:lnTo>
                  <a:pt x="5393" y="34201"/>
                </a:lnTo>
                <a:lnTo>
                  <a:pt x="5393" y="34201"/>
                </a:lnTo>
                <a:lnTo>
                  <a:pt x="5662" y="34201"/>
                </a:lnTo>
                <a:lnTo>
                  <a:pt x="5662" y="34201"/>
                </a:lnTo>
                <a:lnTo>
                  <a:pt x="5393" y="34201"/>
                </a:lnTo>
                <a:lnTo>
                  <a:pt x="5393" y="34201"/>
                </a:lnTo>
                <a:lnTo>
                  <a:pt x="5393" y="34201"/>
                </a:lnTo>
                <a:lnTo>
                  <a:pt x="5393" y="34201"/>
                </a:lnTo>
                <a:lnTo>
                  <a:pt x="4988" y="34201"/>
                </a:lnTo>
                <a:lnTo>
                  <a:pt x="4988" y="34201"/>
                </a:lnTo>
                <a:lnTo>
                  <a:pt x="4988" y="34201"/>
                </a:lnTo>
                <a:lnTo>
                  <a:pt x="4988" y="34201"/>
                </a:lnTo>
                <a:lnTo>
                  <a:pt x="4719" y="34201"/>
                </a:lnTo>
                <a:lnTo>
                  <a:pt x="4719" y="34201"/>
                </a:lnTo>
                <a:lnTo>
                  <a:pt x="4719" y="34201"/>
                </a:lnTo>
                <a:lnTo>
                  <a:pt x="4719" y="34201"/>
                </a:lnTo>
                <a:lnTo>
                  <a:pt x="4449" y="34201"/>
                </a:lnTo>
                <a:lnTo>
                  <a:pt x="4449" y="34201"/>
                </a:lnTo>
                <a:lnTo>
                  <a:pt x="4449" y="34201"/>
                </a:lnTo>
                <a:lnTo>
                  <a:pt x="4449" y="34201"/>
                </a:lnTo>
                <a:lnTo>
                  <a:pt x="4179" y="34201"/>
                </a:lnTo>
                <a:lnTo>
                  <a:pt x="4179" y="34201"/>
                </a:lnTo>
                <a:lnTo>
                  <a:pt x="4179" y="34201"/>
                </a:lnTo>
                <a:lnTo>
                  <a:pt x="4179" y="33611"/>
                </a:lnTo>
                <a:lnTo>
                  <a:pt x="4179" y="33611"/>
                </a:lnTo>
                <a:lnTo>
                  <a:pt x="3910" y="33611"/>
                </a:lnTo>
                <a:lnTo>
                  <a:pt x="3910" y="33611"/>
                </a:lnTo>
                <a:lnTo>
                  <a:pt x="4179" y="33611"/>
                </a:lnTo>
                <a:lnTo>
                  <a:pt x="4179" y="33611"/>
                </a:lnTo>
                <a:lnTo>
                  <a:pt x="3910" y="33611"/>
                </a:lnTo>
                <a:lnTo>
                  <a:pt x="3910" y="33611"/>
                </a:lnTo>
                <a:lnTo>
                  <a:pt x="3910" y="33611"/>
                </a:lnTo>
                <a:lnTo>
                  <a:pt x="3910" y="33611"/>
                </a:lnTo>
                <a:lnTo>
                  <a:pt x="3910" y="33611"/>
                </a:lnTo>
                <a:lnTo>
                  <a:pt x="3505" y="33611"/>
                </a:lnTo>
                <a:lnTo>
                  <a:pt x="3505" y="33611"/>
                </a:lnTo>
                <a:lnTo>
                  <a:pt x="3505" y="33611"/>
                </a:lnTo>
                <a:lnTo>
                  <a:pt x="3505" y="33611"/>
                </a:lnTo>
                <a:lnTo>
                  <a:pt x="3235" y="33611"/>
                </a:lnTo>
                <a:lnTo>
                  <a:pt x="3235" y="33611"/>
                </a:lnTo>
                <a:lnTo>
                  <a:pt x="3235" y="33022"/>
                </a:lnTo>
                <a:lnTo>
                  <a:pt x="3235" y="33022"/>
                </a:lnTo>
                <a:lnTo>
                  <a:pt x="3235" y="33022"/>
                </a:lnTo>
                <a:lnTo>
                  <a:pt x="3235" y="33022"/>
                </a:lnTo>
                <a:lnTo>
                  <a:pt x="3235" y="33022"/>
                </a:lnTo>
                <a:lnTo>
                  <a:pt x="3235" y="33022"/>
                </a:lnTo>
                <a:lnTo>
                  <a:pt x="3235" y="33022"/>
                </a:lnTo>
                <a:lnTo>
                  <a:pt x="3235" y="33022"/>
                </a:lnTo>
                <a:lnTo>
                  <a:pt x="3505" y="33022"/>
                </a:lnTo>
                <a:lnTo>
                  <a:pt x="3505" y="33022"/>
                </a:lnTo>
                <a:lnTo>
                  <a:pt x="3505" y="32432"/>
                </a:lnTo>
                <a:lnTo>
                  <a:pt x="3505" y="32432"/>
                </a:lnTo>
                <a:lnTo>
                  <a:pt x="3505" y="32432"/>
                </a:lnTo>
                <a:lnTo>
                  <a:pt x="3910" y="32432"/>
                </a:lnTo>
                <a:lnTo>
                  <a:pt x="3910" y="32432"/>
                </a:lnTo>
                <a:lnTo>
                  <a:pt x="3910" y="32432"/>
                </a:lnTo>
                <a:lnTo>
                  <a:pt x="3910" y="32432"/>
                </a:lnTo>
                <a:lnTo>
                  <a:pt x="4179" y="32432"/>
                </a:lnTo>
                <a:lnTo>
                  <a:pt x="4179" y="32432"/>
                </a:lnTo>
                <a:lnTo>
                  <a:pt x="4179" y="32432"/>
                </a:lnTo>
                <a:lnTo>
                  <a:pt x="4179" y="32432"/>
                </a:lnTo>
                <a:lnTo>
                  <a:pt x="4179" y="32432"/>
                </a:lnTo>
                <a:lnTo>
                  <a:pt x="4449" y="32432"/>
                </a:lnTo>
                <a:lnTo>
                  <a:pt x="4449" y="31842"/>
                </a:lnTo>
                <a:lnTo>
                  <a:pt x="4449" y="31842"/>
                </a:lnTo>
                <a:lnTo>
                  <a:pt x="4449" y="31842"/>
                </a:lnTo>
                <a:lnTo>
                  <a:pt x="4719" y="31842"/>
                </a:lnTo>
                <a:lnTo>
                  <a:pt x="4719" y="31842"/>
                </a:lnTo>
                <a:lnTo>
                  <a:pt x="4719" y="31842"/>
                </a:lnTo>
                <a:lnTo>
                  <a:pt x="4719" y="31842"/>
                </a:lnTo>
                <a:lnTo>
                  <a:pt x="4988" y="31842"/>
                </a:lnTo>
                <a:lnTo>
                  <a:pt x="4988" y="31842"/>
                </a:lnTo>
                <a:lnTo>
                  <a:pt x="4988" y="31842"/>
                </a:lnTo>
                <a:lnTo>
                  <a:pt x="4988" y="31842"/>
                </a:lnTo>
                <a:lnTo>
                  <a:pt x="5393" y="31842"/>
                </a:lnTo>
                <a:lnTo>
                  <a:pt x="5393" y="31842"/>
                </a:lnTo>
                <a:lnTo>
                  <a:pt x="5393" y="31842"/>
                </a:lnTo>
                <a:lnTo>
                  <a:pt x="5662" y="31842"/>
                </a:lnTo>
                <a:lnTo>
                  <a:pt x="5662" y="31842"/>
                </a:lnTo>
                <a:lnTo>
                  <a:pt x="5662" y="31842"/>
                </a:lnTo>
                <a:lnTo>
                  <a:pt x="5662" y="31842"/>
                </a:lnTo>
                <a:lnTo>
                  <a:pt x="5932" y="31842"/>
                </a:lnTo>
                <a:lnTo>
                  <a:pt x="5932" y="31842"/>
                </a:lnTo>
                <a:lnTo>
                  <a:pt x="5932" y="31842"/>
                </a:lnTo>
                <a:lnTo>
                  <a:pt x="5932" y="31842"/>
                </a:lnTo>
                <a:lnTo>
                  <a:pt x="6202" y="31842"/>
                </a:lnTo>
                <a:lnTo>
                  <a:pt x="6202" y="31842"/>
                </a:lnTo>
                <a:lnTo>
                  <a:pt x="6202" y="31842"/>
                </a:lnTo>
                <a:lnTo>
                  <a:pt x="6471" y="31842"/>
                </a:lnTo>
                <a:lnTo>
                  <a:pt x="6471" y="31842"/>
                </a:lnTo>
                <a:lnTo>
                  <a:pt x="6471" y="31842"/>
                </a:lnTo>
                <a:lnTo>
                  <a:pt x="6471" y="31842"/>
                </a:lnTo>
                <a:lnTo>
                  <a:pt x="6876" y="31842"/>
                </a:lnTo>
                <a:lnTo>
                  <a:pt x="6876" y="31842"/>
                </a:lnTo>
                <a:lnTo>
                  <a:pt x="6876" y="31842"/>
                </a:lnTo>
                <a:lnTo>
                  <a:pt x="6876" y="31842"/>
                </a:lnTo>
                <a:lnTo>
                  <a:pt x="7146" y="31842"/>
                </a:lnTo>
                <a:lnTo>
                  <a:pt x="7146" y="31842"/>
                </a:lnTo>
                <a:lnTo>
                  <a:pt x="7146" y="31842"/>
                </a:lnTo>
                <a:lnTo>
                  <a:pt x="7415" y="31842"/>
                </a:lnTo>
                <a:lnTo>
                  <a:pt x="7415" y="31842"/>
                </a:lnTo>
                <a:lnTo>
                  <a:pt x="7415" y="31842"/>
                </a:lnTo>
                <a:lnTo>
                  <a:pt x="7415" y="31842"/>
                </a:lnTo>
                <a:lnTo>
                  <a:pt x="7415" y="32432"/>
                </a:lnTo>
                <a:lnTo>
                  <a:pt x="7685" y="32432"/>
                </a:lnTo>
                <a:lnTo>
                  <a:pt x="7685" y="32432"/>
                </a:lnTo>
                <a:lnTo>
                  <a:pt x="7685" y="32432"/>
                </a:lnTo>
                <a:lnTo>
                  <a:pt x="7685" y="32432"/>
                </a:lnTo>
                <a:lnTo>
                  <a:pt x="7955" y="32432"/>
                </a:lnTo>
                <a:lnTo>
                  <a:pt x="7955" y="31842"/>
                </a:lnTo>
                <a:lnTo>
                  <a:pt x="7685" y="31842"/>
                </a:lnTo>
                <a:lnTo>
                  <a:pt x="7685" y="31842"/>
                </a:lnTo>
                <a:lnTo>
                  <a:pt x="7685" y="31842"/>
                </a:lnTo>
                <a:lnTo>
                  <a:pt x="7685" y="31842"/>
                </a:lnTo>
                <a:lnTo>
                  <a:pt x="7685" y="31842"/>
                </a:lnTo>
                <a:lnTo>
                  <a:pt x="7685" y="31842"/>
                </a:lnTo>
                <a:lnTo>
                  <a:pt x="7685" y="31842"/>
                </a:lnTo>
                <a:lnTo>
                  <a:pt x="7685" y="31842"/>
                </a:lnTo>
                <a:lnTo>
                  <a:pt x="7685" y="31842"/>
                </a:lnTo>
                <a:lnTo>
                  <a:pt x="7955" y="31842"/>
                </a:lnTo>
                <a:lnTo>
                  <a:pt x="7955" y="31842"/>
                </a:lnTo>
                <a:lnTo>
                  <a:pt x="7955" y="31842"/>
                </a:lnTo>
                <a:lnTo>
                  <a:pt x="8359" y="31842"/>
                </a:lnTo>
                <a:lnTo>
                  <a:pt x="8359" y="31842"/>
                </a:lnTo>
                <a:lnTo>
                  <a:pt x="8359" y="31842"/>
                </a:lnTo>
                <a:lnTo>
                  <a:pt x="8359" y="31842"/>
                </a:lnTo>
                <a:lnTo>
                  <a:pt x="8629" y="31842"/>
                </a:lnTo>
                <a:lnTo>
                  <a:pt x="8629" y="30958"/>
                </a:lnTo>
                <a:lnTo>
                  <a:pt x="8629" y="30958"/>
                </a:lnTo>
                <a:lnTo>
                  <a:pt x="8629" y="30958"/>
                </a:lnTo>
                <a:lnTo>
                  <a:pt x="8629" y="30958"/>
                </a:lnTo>
                <a:lnTo>
                  <a:pt x="8898" y="30958"/>
                </a:lnTo>
                <a:lnTo>
                  <a:pt x="8898" y="30958"/>
                </a:lnTo>
                <a:lnTo>
                  <a:pt x="8898" y="30958"/>
                </a:lnTo>
                <a:lnTo>
                  <a:pt x="9168" y="30958"/>
                </a:lnTo>
                <a:lnTo>
                  <a:pt x="9168" y="30958"/>
                </a:lnTo>
                <a:lnTo>
                  <a:pt x="9168" y="30958"/>
                </a:lnTo>
                <a:lnTo>
                  <a:pt x="9168" y="30958"/>
                </a:lnTo>
                <a:lnTo>
                  <a:pt x="9168" y="30958"/>
                </a:lnTo>
                <a:lnTo>
                  <a:pt x="9168" y="30958"/>
                </a:lnTo>
                <a:lnTo>
                  <a:pt x="9438" y="30958"/>
                </a:lnTo>
                <a:lnTo>
                  <a:pt x="9438" y="30958"/>
                </a:lnTo>
                <a:lnTo>
                  <a:pt x="9438" y="30958"/>
                </a:lnTo>
                <a:lnTo>
                  <a:pt x="9438" y="30958"/>
                </a:lnTo>
                <a:lnTo>
                  <a:pt x="9438" y="30958"/>
                </a:lnTo>
                <a:lnTo>
                  <a:pt x="9842" y="30958"/>
                </a:lnTo>
                <a:lnTo>
                  <a:pt x="9842" y="30958"/>
                </a:lnTo>
                <a:lnTo>
                  <a:pt x="9842" y="30958"/>
                </a:lnTo>
                <a:lnTo>
                  <a:pt x="10112" y="30958"/>
                </a:lnTo>
                <a:lnTo>
                  <a:pt x="10112" y="30958"/>
                </a:lnTo>
                <a:lnTo>
                  <a:pt x="10112" y="30958"/>
                </a:lnTo>
                <a:lnTo>
                  <a:pt x="10112" y="30958"/>
                </a:lnTo>
                <a:lnTo>
                  <a:pt x="10382" y="30958"/>
                </a:lnTo>
                <a:lnTo>
                  <a:pt x="10382" y="30958"/>
                </a:lnTo>
                <a:lnTo>
                  <a:pt x="10382" y="30958"/>
                </a:lnTo>
                <a:lnTo>
                  <a:pt x="10382" y="30958"/>
                </a:lnTo>
                <a:lnTo>
                  <a:pt x="10651" y="30958"/>
                </a:lnTo>
                <a:lnTo>
                  <a:pt x="10651" y="30958"/>
                </a:lnTo>
                <a:lnTo>
                  <a:pt x="10651" y="30958"/>
                </a:lnTo>
                <a:lnTo>
                  <a:pt x="10921" y="30958"/>
                </a:lnTo>
                <a:lnTo>
                  <a:pt x="10921" y="30958"/>
                </a:lnTo>
                <a:lnTo>
                  <a:pt x="10921" y="30958"/>
                </a:lnTo>
                <a:lnTo>
                  <a:pt x="10921" y="30958"/>
                </a:lnTo>
                <a:lnTo>
                  <a:pt x="11325" y="30958"/>
                </a:lnTo>
                <a:lnTo>
                  <a:pt x="11325" y="30958"/>
                </a:lnTo>
                <a:lnTo>
                  <a:pt x="11325" y="30958"/>
                </a:lnTo>
                <a:lnTo>
                  <a:pt x="11595" y="30958"/>
                </a:lnTo>
                <a:lnTo>
                  <a:pt x="11595" y="30958"/>
                </a:lnTo>
                <a:lnTo>
                  <a:pt x="11595" y="30958"/>
                </a:lnTo>
                <a:lnTo>
                  <a:pt x="11595" y="30958"/>
                </a:lnTo>
                <a:lnTo>
                  <a:pt x="11595" y="30958"/>
                </a:lnTo>
                <a:lnTo>
                  <a:pt x="11865" y="30958"/>
                </a:lnTo>
                <a:lnTo>
                  <a:pt x="11865" y="30958"/>
                </a:lnTo>
                <a:lnTo>
                  <a:pt x="11865" y="30958"/>
                </a:lnTo>
                <a:lnTo>
                  <a:pt x="11865" y="30958"/>
                </a:lnTo>
                <a:lnTo>
                  <a:pt x="12134" y="30958"/>
                </a:lnTo>
                <a:lnTo>
                  <a:pt x="12134" y="30958"/>
                </a:lnTo>
                <a:lnTo>
                  <a:pt x="12134" y="30958"/>
                </a:lnTo>
                <a:lnTo>
                  <a:pt x="12404" y="30958"/>
                </a:lnTo>
                <a:lnTo>
                  <a:pt x="12404" y="30958"/>
                </a:lnTo>
                <a:lnTo>
                  <a:pt x="12404" y="30958"/>
                </a:lnTo>
                <a:lnTo>
                  <a:pt x="12404" y="30958"/>
                </a:lnTo>
                <a:lnTo>
                  <a:pt x="12404" y="30958"/>
                </a:lnTo>
                <a:lnTo>
                  <a:pt x="12134" y="30958"/>
                </a:lnTo>
                <a:lnTo>
                  <a:pt x="12134" y="30368"/>
                </a:lnTo>
                <a:lnTo>
                  <a:pt x="12134" y="30368"/>
                </a:lnTo>
                <a:lnTo>
                  <a:pt x="12404" y="30368"/>
                </a:lnTo>
                <a:lnTo>
                  <a:pt x="12404" y="30368"/>
                </a:lnTo>
                <a:lnTo>
                  <a:pt x="12404" y="30368"/>
                </a:lnTo>
                <a:lnTo>
                  <a:pt x="12404" y="30368"/>
                </a:lnTo>
                <a:lnTo>
                  <a:pt x="12808" y="30368"/>
                </a:lnTo>
                <a:lnTo>
                  <a:pt x="12808" y="30368"/>
                </a:lnTo>
                <a:lnTo>
                  <a:pt x="12808" y="30368"/>
                </a:lnTo>
                <a:lnTo>
                  <a:pt x="12808" y="30368"/>
                </a:lnTo>
                <a:lnTo>
                  <a:pt x="13078" y="30368"/>
                </a:lnTo>
                <a:lnTo>
                  <a:pt x="13078" y="30368"/>
                </a:lnTo>
                <a:lnTo>
                  <a:pt x="13078" y="30368"/>
                </a:lnTo>
                <a:lnTo>
                  <a:pt x="13078" y="30368"/>
                </a:lnTo>
                <a:lnTo>
                  <a:pt x="13078" y="30368"/>
                </a:lnTo>
                <a:lnTo>
                  <a:pt x="13078" y="29778"/>
                </a:lnTo>
                <a:lnTo>
                  <a:pt x="13078" y="29778"/>
                </a:lnTo>
                <a:lnTo>
                  <a:pt x="12808" y="29778"/>
                </a:lnTo>
                <a:lnTo>
                  <a:pt x="12808" y="29778"/>
                </a:lnTo>
                <a:lnTo>
                  <a:pt x="12808" y="29778"/>
                </a:lnTo>
                <a:lnTo>
                  <a:pt x="12808" y="29778"/>
                </a:lnTo>
                <a:lnTo>
                  <a:pt x="12404" y="29778"/>
                </a:lnTo>
                <a:lnTo>
                  <a:pt x="12404" y="29778"/>
                </a:lnTo>
                <a:lnTo>
                  <a:pt x="12404" y="30368"/>
                </a:lnTo>
                <a:lnTo>
                  <a:pt x="12404" y="30368"/>
                </a:lnTo>
                <a:lnTo>
                  <a:pt x="12404" y="30368"/>
                </a:lnTo>
                <a:lnTo>
                  <a:pt x="12134" y="30368"/>
                </a:lnTo>
                <a:lnTo>
                  <a:pt x="12134" y="30368"/>
                </a:lnTo>
                <a:lnTo>
                  <a:pt x="12134" y="30368"/>
                </a:lnTo>
                <a:lnTo>
                  <a:pt x="11865" y="30368"/>
                </a:lnTo>
                <a:lnTo>
                  <a:pt x="11865" y="30368"/>
                </a:lnTo>
                <a:lnTo>
                  <a:pt x="11865" y="30368"/>
                </a:lnTo>
                <a:lnTo>
                  <a:pt x="11865" y="29778"/>
                </a:lnTo>
                <a:lnTo>
                  <a:pt x="11865" y="29778"/>
                </a:lnTo>
                <a:lnTo>
                  <a:pt x="11865" y="29778"/>
                </a:lnTo>
                <a:lnTo>
                  <a:pt x="12134" y="29778"/>
                </a:lnTo>
                <a:lnTo>
                  <a:pt x="12134" y="29778"/>
                </a:lnTo>
                <a:lnTo>
                  <a:pt x="11865" y="29778"/>
                </a:lnTo>
                <a:lnTo>
                  <a:pt x="11865" y="29778"/>
                </a:lnTo>
                <a:lnTo>
                  <a:pt x="11865" y="29778"/>
                </a:lnTo>
                <a:lnTo>
                  <a:pt x="11865" y="29778"/>
                </a:lnTo>
                <a:lnTo>
                  <a:pt x="11595" y="29778"/>
                </a:lnTo>
                <a:lnTo>
                  <a:pt x="11595" y="29778"/>
                </a:lnTo>
                <a:lnTo>
                  <a:pt x="11595" y="29778"/>
                </a:lnTo>
                <a:lnTo>
                  <a:pt x="11595" y="29778"/>
                </a:lnTo>
                <a:lnTo>
                  <a:pt x="11595" y="30368"/>
                </a:lnTo>
                <a:lnTo>
                  <a:pt x="11595" y="30368"/>
                </a:lnTo>
                <a:lnTo>
                  <a:pt x="11595" y="30368"/>
                </a:lnTo>
                <a:lnTo>
                  <a:pt x="11325" y="30368"/>
                </a:lnTo>
                <a:lnTo>
                  <a:pt x="11325" y="30368"/>
                </a:lnTo>
                <a:lnTo>
                  <a:pt x="11325" y="30368"/>
                </a:lnTo>
                <a:lnTo>
                  <a:pt x="10921" y="30368"/>
                </a:lnTo>
                <a:lnTo>
                  <a:pt x="10921" y="30368"/>
                </a:lnTo>
                <a:lnTo>
                  <a:pt x="10921" y="30368"/>
                </a:lnTo>
                <a:lnTo>
                  <a:pt x="10921" y="30368"/>
                </a:lnTo>
                <a:lnTo>
                  <a:pt x="10921" y="30368"/>
                </a:lnTo>
                <a:lnTo>
                  <a:pt x="10651" y="30368"/>
                </a:lnTo>
                <a:lnTo>
                  <a:pt x="10651" y="30368"/>
                </a:lnTo>
                <a:lnTo>
                  <a:pt x="10651" y="30368"/>
                </a:lnTo>
                <a:lnTo>
                  <a:pt x="10382" y="30368"/>
                </a:lnTo>
                <a:lnTo>
                  <a:pt x="10382" y="30368"/>
                </a:lnTo>
                <a:lnTo>
                  <a:pt x="10382" y="30368"/>
                </a:lnTo>
                <a:lnTo>
                  <a:pt x="10382" y="30368"/>
                </a:lnTo>
                <a:lnTo>
                  <a:pt x="10112" y="30368"/>
                </a:lnTo>
                <a:lnTo>
                  <a:pt x="10112" y="30368"/>
                </a:lnTo>
                <a:lnTo>
                  <a:pt x="10112" y="30368"/>
                </a:lnTo>
                <a:lnTo>
                  <a:pt x="10112" y="30368"/>
                </a:lnTo>
                <a:lnTo>
                  <a:pt x="9842" y="30368"/>
                </a:lnTo>
                <a:lnTo>
                  <a:pt x="9842" y="30368"/>
                </a:lnTo>
                <a:lnTo>
                  <a:pt x="9842" y="30368"/>
                </a:lnTo>
                <a:lnTo>
                  <a:pt x="9438" y="30368"/>
                </a:lnTo>
                <a:lnTo>
                  <a:pt x="9438" y="30368"/>
                </a:lnTo>
                <a:lnTo>
                  <a:pt x="9438" y="30368"/>
                </a:lnTo>
                <a:lnTo>
                  <a:pt x="9438" y="30368"/>
                </a:lnTo>
                <a:lnTo>
                  <a:pt x="9168" y="30368"/>
                </a:lnTo>
                <a:lnTo>
                  <a:pt x="9168" y="30368"/>
                </a:lnTo>
                <a:lnTo>
                  <a:pt x="9168" y="30368"/>
                </a:lnTo>
                <a:lnTo>
                  <a:pt x="9168" y="30368"/>
                </a:lnTo>
                <a:lnTo>
                  <a:pt x="8898" y="30368"/>
                </a:lnTo>
                <a:lnTo>
                  <a:pt x="8898" y="30368"/>
                </a:lnTo>
                <a:lnTo>
                  <a:pt x="8898" y="30368"/>
                </a:lnTo>
                <a:lnTo>
                  <a:pt x="8898" y="30368"/>
                </a:lnTo>
                <a:lnTo>
                  <a:pt x="8898" y="30368"/>
                </a:lnTo>
                <a:lnTo>
                  <a:pt x="8629" y="30368"/>
                </a:lnTo>
                <a:lnTo>
                  <a:pt x="8629" y="30368"/>
                </a:lnTo>
                <a:lnTo>
                  <a:pt x="8629" y="30368"/>
                </a:lnTo>
                <a:lnTo>
                  <a:pt x="8629" y="30368"/>
                </a:lnTo>
                <a:lnTo>
                  <a:pt x="8629" y="30368"/>
                </a:lnTo>
                <a:lnTo>
                  <a:pt x="8629" y="30368"/>
                </a:lnTo>
                <a:lnTo>
                  <a:pt x="8359" y="30368"/>
                </a:lnTo>
                <a:lnTo>
                  <a:pt x="8359" y="30368"/>
                </a:lnTo>
                <a:lnTo>
                  <a:pt x="8359" y="30958"/>
                </a:lnTo>
                <a:lnTo>
                  <a:pt x="8359" y="30958"/>
                </a:lnTo>
                <a:lnTo>
                  <a:pt x="8359" y="30958"/>
                </a:lnTo>
                <a:lnTo>
                  <a:pt x="7955" y="30958"/>
                </a:lnTo>
                <a:lnTo>
                  <a:pt x="7955" y="30958"/>
                </a:lnTo>
                <a:lnTo>
                  <a:pt x="7955" y="30958"/>
                </a:lnTo>
                <a:lnTo>
                  <a:pt x="7685" y="30958"/>
                </a:lnTo>
                <a:lnTo>
                  <a:pt x="7685" y="30958"/>
                </a:lnTo>
                <a:lnTo>
                  <a:pt x="7685" y="30958"/>
                </a:lnTo>
                <a:lnTo>
                  <a:pt x="7685" y="30958"/>
                </a:lnTo>
                <a:lnTo>
                  <a:pt x="7415" y="30958"/>
                </a:lnTo>
                <a:lnTo>
                  <a:pt x="7415" y="30958"/>
                </a:lnTo>
                <a:lnTo>
                  <a:pt x="7415" y="30958"/>
                </a:lnTo>
                <a:lnTo>
                  <a:pt x="7415" y="30958"/>
                </a:lnTo>
                <a:lnTo>
                  <a:pt x="7146" y="30958"/>
                </a:lnTo>
                <a:lnTo>
                  <a:pt x="7146" y="30958"/>
                </a:lnTo>
                <a:lnTo>
                  <a:pt x="7146" y="30958"/>
                </a:lnTo>
                <a:lnTo>
                  <a:pt x="6876" y="30958"/>
                </a:lnTo>
                <a:lnTo>
                  <a:pt x="6876" y="30958"/>
                </a:lnTo>
                <a:lnTo>
                  <a:pt x="6876" y="30958"/>
                </a:lnTo>
                <a:lnTo>
                  <a:pt x="6876" y="30368"/>
                </a:lnTo>
                <a:lnTo>
                  <a:pt x="6876" y="30368"/>
                </a:lnTo>
                <a:lnTo>
                  <a:pt x="6471" y="30368"/>
                </a:lnTo>
                <a:lnTo>
                  <a:pt x="6471" y="30368"/>
                </a:lnTo>
                <a:lnTo>
                  <a:pt x="6471" y="30368"/>
                </a:lnTo>
                <a:lnTo>
                  <a:pt x="6471" y="30368"/>
                </a:lnTo>
                <a:lnTo>
                  <a:pt x="6202" y="30368"/>
                </a:lnTo>
                <a:lnTo>
                  <a:pt x="6202" y="30368"/>
                </a:lnTo>
                <a:lnTo>
                  <a:pt x="6202" y="30368"/>
                </a:lnTo>
                <a:lnTo>
                  <a:pt x="5932" y="30368"/>
                </a:lnTo>
                <a:lnTo>
                  <a:pt x="5932" y="30368"/>
                </a:lnTo>
                <a:lnTo>
                  <a:pt x="5932" y="30368"/>
                </a:lnTo>
                <a:lnTo>
                  <a:pt x="5932" y="30368"/>
                </a:lnTo>
                <a:lnTo>
                  <a:pt x="5932" y="30368"/>
                </a:lnTo>
                <a:lnTo>
                  <a:pt x="5932" y="30368"/>
                </a:lnTo>
                <a:lnTo>
                  <a:pt x="5662" y="30368"/>
                </a:lnTo>
                <a:lnTo>
                  <a:pt x="5662" y="30368"/>
                </a:lnTo>
                <a:lnTo>
                  <a:pt x="5662" y="30368"/>
                </a:lnTo>
                <a:lnTo>
                  <a:pt x="5662" y="30368"/>
                </a:lnTo>
                <a:lnTo>
                  <a:pt x="5662" y="30368"/>
                </a:lnTo>
                <a:lnTo>
                  <a:pt x="5393" y="30368"/>
                </a:lnTo>
                <a:lnTo>
                  <a:pt x="5393" y="30368"/>
                </a:lnTo>
                <a:lnTo>
                  <a:pt x="5393" y="30368"/>
                </a:lnTo>
                <a:lnTo>
                  <a:pt x="5393" y="30368"/>
                </a:lnTo>
                <a:lnTo>
                  <a:pt x="5393" y="30368"/>
                </a:lnTo>
                <a:lnTo>
                  <a:pt x="5393" y="29778"/>
                </a:lnTo>
                <a:lnTo>
                  <a:pt x="5393" y="29778"/>
                </a:lnTo>
                <a:lnTo>
                  <a:pt x="4988" y="29778"/>
                </a:lnTo>
                <a:lnTo>
                  <a:pt x="4988" y="29778"/>
                </a:lnTo>
                <a:lnTo>
                  <a:pt x="4988" y="29778"/>
                </a:lnTo>
                <a:lnTo>
                  <a:pt x="4988" y="29778"/>
                </a:lnTo>
                <a:lnTo>
                  <a:pt x="4988" y="29778"/>
                </a:lnTo>
                <a:lnTo>
                  <a:pt x="4719" y="29778"/>
                </a:lnTo>
                <a:lnTo>
                  <a:pt x="4719" y="29778"/>
                </a:lnTo>
                <a:lnTo>
                  <a:pt x="4719" y="29778"/>
                </a:lnTo>
                <a:lnTo>
                  <a:pt x="4719" y="29778"/>
                </a:lnTo>
                <a:lnTo>
                  <a:pt x="4449" y="29778"/>
                </a:lnTo>
                <a:lnTo>
                  <a:pt x="4449" y="29778"/>
                </a:lnTo>
                <a:lnTo>
                  <a:pt x="4719" y="29778"/>
                </a:lnTo>
                <a:lnTo>
                  <a:pt x="4719" y="29189"/>
                </a:lnTo>
                <a:lnTo>
                  <a:pt x="4449" y="29189"/>
                </a:lnTo>
                <a:lnTo>
                  <a:pt x="4449" y="29189"/>
                </a:lnTo>
                <a:lnTo>
                  <a:pt x="4449" y="29189"/>
                </a:lnTo>
                <a:lnTo>
                  <a:pt x="4179" y="29189"/>
                </a:lnTo>
                <a:lnTo>
                  <a:pt x="4179" y="29189"/>
                </a:lnTo>
                <a:lnTo>
                  <a:pt x="4179" y="29189"/>
                </a:lnTo>
                <a:lnTo>
                  <a:pt x="4179" y="29189"/>
                </a:lnTo>
                <a:lnTo>
                  <a:pt x="3910" y="29189"/>
                </a:lnTo>
                <a:lnTo>
                  <a:pt x="3910" y="29189"/>
                </a:lnTo>
                <a:lnTo>
                  <a:pt x="3910" y="29189"/>
                </a:lnTo>
                <a:lnTo>
                  <a:pt x="3910" y="29189"/>
                </a:lnTo>
                <a:lnTo>
                  <a:pt x="3505" y="29189"/>
                </a:lnTo>
                <a:lnTo>
                  <a:pt x="3505" y="29189"/>
                </a:lnTo>
                <a:lnTo>
                  <a:pt x="3505" y="29189"/>
                </a:lnTo>
                <a:lnTo>
                  <a:pt x="3235" y="29189"/>
                </a:lnTo>
                <a:lnTo>
                  <a:pt x="3235" y="29189"/>
                </a:lnTo>
                <a:lnTo>
                  <a:pt x="3235" y="29189"/>
                </a:lnTo>
                <a:lnTo>
                  <a:pt x="3235" y="29189"/>
                </a:lnTo>
                <a:lnTo>
                  <a:pt x="2966" y="29189"/>
                </a:lnTo>
                <a:lnTo>
                  <a:pt x="2966" y="29189"/>
                </a:lnTo>
                <a:lnTo>
                  <a:pt x="2966" y="29189"/>
                </a:lnTo>
                <a:lnTo>
                  <a:pt x="2966" y="29189"/>
                </a:lnTo>
                <a:lnTo>
                  <a:pt x="2966" y="29189"/>
                </a:lnTo>
                <a:lnTo>
                  <a:pt x="2966" y="29189"/>
                </a:lnTo>
                <a:lnTo>
                  <a:pt x="2696" y="29189"/>
                </a:lnTo>
                <a:lnTo>
                  <a:pt x="2696" y="28599"/>
                </a:lnTo>
                <a:lnTo>
                  <a:pt x="2696" y="28599"/>
                </a:lnTo>
                <a:lnTo>
                  <a:pt x="2696" y="28599"/>
                </a:lnTo>
                <a:lnTo>
                  <a:pt x="2696" y="28599"/>
                </a:lnTo>
                <a:lnTo>
                  <a:pt x="2426" y="28599"/>
                </a:lnTo>
                <a:lnTo>
                  <a:pt x="2426" y="28599"/>
                </a:lnTo>
                <a:lnTo>
                  <a:pt x="2426" y="28599"/>
                </a:lnTo>
                <a:lnTo>
                  <a:pt x="2426" y="28599"/>
                </a:lnTo>
                <a:lnTo>
                  <a:pt x="2426" y="28599"/>
                </a:lnTo>
                <a:lnTo>
                  <a:pt x="2022" y="28599"/>
                </a:lnTo>
                <a:lnTo>
                  <a:pt x="2022" y="28599"/>
                </a:lnTo>
                <a:lnTo>
                  <a:pt x="2022" y="28599"/>
                </a:lnTo>
                <a:lnTo>
                  <a:pt x="2022" y="28599"/>
                </a:lnTo>
                <a:lnTo>
                  <a:pt x="2022" y="28599"/>
                </a:lnTo>
                <a:lnTo>
                  <a:pt x="1752" y="28599"/>
                </a:lnTo>
                <a:lnTo>
                  <a:pt x="1752" y="28599"/>
                </a:lnTo>
                <a:lnTo>
                  <a:pt x="1752" y="28599"/>
                </a:lnTo>
                <a:lnTo>
                  <a:pt x="1483" y="28599"/>
                </a:lnTo>
                <a:lnTo>
                  <a:pt x="1483" y="28599"/>
                </a:lnTo>
                <a:lnTo>
                  <a:pt x="1483" y="28599"/>
                </a:lnTo>
                <a:lnTo>
                  <a:pt x="1483" y="28599"/>
                </a:lnTo>
                <a:lnTo>
                  <a:pt x="1483" y="28599"/>
                </a:lnTo>
                <a:lnTo>
                  <a:pt x="1483" y="28599"/>
                </a:lnTo>
                <a:lnTo>
                  <a:pt x="1213" y="28599"/>
                </a:lnTo>
                <a:lnTo>
                  <a:pt x="1213" y="27714"/>
                </a:lnTo>
                <a:lnTo>
                  <a:pt x="1213" y="27714"/>
                </a:lnTo>
                <a:lnTo>
                  <a:pt x="1213" y="27714"/>
                </a:lnTo>
                <a:lnTo>
                  <a:pt x="943" y="27714"/>
                </a:lnTo>
                <a:lnTo>
                  <a:pt x="943" y="27714"/>
                </a:lnTo>
                <a:lnTo>
                  <a:pt x="943" y="27714"/>
                </a:lnTo>
                <a:lnTo>
                  <a:pt x="943" y="27714"/>
                </a:lnTo>
                <a:lnTo>
                  <a:pt x="943" y="27714"/>
                </a:lnTo>
                <a:lnTo>
                  <a:pt x="539" y="27714"/>
                </a:lnTo>
                <a:lnTo>
                  <a:pt x="539" y="27714"/>
                </a:lnTo>
                <a:lnTo>
                  <a:pt x="539" y="27714"/>
                </a:lnTo>
                <a:lnTo>
                  <a:pt x="539" y="27714"/>
                </a:lnTo>
                <a:lnTo>
                  <a:pt x="539" y="27714"/>
                </a:lnTo>
                <a:lnTo>
                  <a:pt x="269" y="27714"/>
                </a:lnTo>
                <a:lnTo>
                  <a:pt x="269" y="27714"/>
                </a:lnTo>
                <a:lnTo>
                  <a:pt x="269" y="27714"/>
                </a:lnTo>
                <a:lnTo>
                  <a:pt x="0" y="27714"/>
                </a:lnTo>
                <a:lnTo>
                  <a:pt x="0" y="27714"/>
                </a:lnTo>
                <a:lnTo>
                  <a:pt x="0" y="27714"/>
                </a:lnTo>
                <a:lnTo>
                  <a:pt x="0" y="27125"/>
                </a:lnTo>
                <a:lnTo>
                  <a:pt x="0" y="27125"/>
                </a:lnTo>
                <a:lnTo>
                  <a:pt x="0" y="27125"/>
                </a:lnTo>
                <a:lnTo>
                  <a:pt x="0" y="27125"/>
                </a:lnTo>
                <a:lnTo>
                  <a:pt x="0" y="27125"/>
                </a:lnTo>
                <a:lnTo>
                  <a:pt x="0" y="27125"/>
                </a:lnTo>
                <a:lnTo>
                  <a:pt x="269" y="27125"/>
                </a:lnTo>
                <a:lnTo>
                  <a:pt x="269" y="27125"/>
                </a:lnTo>
                <a:lnTo>
                  <a:pt x="269" y="27125"/>
                </a:lnTo>
                <a:lnTo>
                  <a:pt x="269" y="27125"/>
                </a:lnTo>
                <a:lnTo>
                  <a:pt x="539" y="27125"/>
                </a:lnTo>
                <a:lnTo>
                  <a:pt x="539" y="26535"/>
                </a:lnTo>
                <a:lnTo>
                  <a:pt x="269" y="26535"/>
                </a:lnTo>
                <a:lnTo>
                  <a:pt x="269" y="26535"/>
                </a:lnTo>
                <a:lnTo>
                  <a:pt x="269" y="26535"/>
                </a:lnTo>
                <a:lnTo>
                  <a:pt x="269" y="26535"/>
                </a:lnTo>
                <a:lnTo>
                  <a:pt x="269" y="26535"/>
                </a:lnTo>
                <a:lnTo>
                  <a:pt x="269" y="26535"/>
                </a:lnTo>
                <a:lnTo>
                  <a:pt x="269" y="26535"/>
                </a:lnTo>
                <a:lnTo>
                  <a:pt x="539" y="26535"/>
                </a:lnTo>
                <a:lnTo>
                  <a:pt x="539" y="26535"/>
                </a:lnTo>
                <a:lnTo>
                  <a:pt x="539" y="25945"/>
                </a:lnTo>
                <a:lnTo>
                  <a:pt x="539" y="25945"/>
                </a:lnTo>
                <a:lnTo>
                  <a:pt x="539" y="25945"/>
                </a:lnTo>
                <a:lnTo>
                  <a:pt x="539" y="25945"/>
                </a:lnTo>
                <a:lnTo>
                  <a:pt x="539" y="25945"/>
                </a:lnTo>
                <a:lnTo>
                  <a:pt x="943" y="25945"/>
                </a:lnTo>
                <a:lnTo>
                  <a:pt x="943" y="25356"/>
                </a:lnTo>
                <a:lnTo>
                  <a:pt x="943" y="25356"/>
                </a:lnTo>
                <a:lnTo>
                  <a:pt x="943" y="25356"/>
                </a:lnTo>
                <a:lnTo>
                  <a:pt x="943" y="25356"/>
                </a:lnTo>
                <a:lnTo>
                  <a:pt x="1213" y="25356"/>
                </a:lnTo>
                <a:lnTo>
                  <a:pt x="1213" y="25356"/>
                </a:lnTo>
                <a:lnTo>
                  <a:pt x="1213" y="25356"/>
                </a:lnTo>
                <a:lnTo>
                  <a:pt x="1483" y="25356"/>
                </a:lnTo>
                <a:lnTo>
                  <a:pt x="1483" y="25356"/>
                </a:lnTo>
                <a:lnTo>
                  <a:pt x="1483" y="25356"/>
                </a:lnTo>
                <a:lnTo>
                  <a:pt x="1483" y="25356"/>
                </a:lnTo>
                <a:lnTo>
                  <a:pt x="1483" y="25356"/>
                </a:lnTo>
                <a:lnTo>
                  <a:pt x="1752" y="25356"/>
                </a:lnTo>
                <a:lnTo>
                  <a:pt x="1752" y="25356"/>
                </a:lnTo>
                <a:lnTo>
                  <a:pt x="1752" y="25356"/>
                </a:lnTo>
                <a:lnTo>
                  <a:pt x="2022" y="25356"/>
                </a:lnTo>
                <a:lnTo>
                  <a:pt x="2022" y="25356"/>
                </a:lnTo>
                <a:lnTo>
                  <a:pt x="2022" y="25356"/>
                </a:lnTo>
                <a:lnTo>
                  <a:pt x="2022" y="25356"/>
                </a:lnTo>
                <a:lnTo>
                  <a:pt x="2426" y="25356"/>
                </a:lnTo>
                <a:lnTo>
                  <a:pt x="2426" y="25356"/>
                </a:lnTo>
                <a:lnTo>
                  <a:pt x="2426" y="25356"/>
                </a:lnTo>
                <a:lnTo>
                  <a:pt x="2426" y="25356"/>
                </a:lnTo>
                <a:lnTo>
                  <a:pt x="2426" y="25356"/>
                </a:lnTo>
                <a:lnTo>
                  <a:pt x="2696" y="25356"/>
                </a:lnTo>
                <a:lnTo>
                  <a:pt x="2696" y="25356"/>
                </a:lnTo>
                <a:lnTo>
                  <a:pt x="2696" y="25356"/>
                </a:lnTo>
                <a:lnTo>
                  <a:pt x="2696" y="24471"/>
                </a:lnTo>
                <a:lnTo>
                  <a:pt x="2966" y="24471"/>
                </a:lnTo>
                <a:lnTo>
                  <a:pt x="2966" y="24471"/>
                </a:lnTo>
                <a:lnTo>
                  <a:pt x="2966" y="24471"/>
                </a:lnTo>
                <a:lnTo>
                  <a:pt x="2966" y="24471"/>
                </a:lnTo>
                <a:lnTo>
                  <a:pt x="3235" y="24471"/>
                </a:lnTo>
                <a:lnTo>
                  <a:pt x="3235" y="24471"/>
                </a:lnTo>
                <a:lnTo>
                  <a:pt x="3235" y="24471"/>
                </a:lnTo>
                <a:lnTo>
                  <a:pt x="3235" y="24471"/>
                </a:lnTo>
                <a:lnTo>
                  <a:pt x="3505" y="24471"/>
                </a:lnTo>
                <a:lnTo>
                  <a:pt x="3505" y="24471"/>
                </a:lnTo>
                <a:lnTo>
                  <a:pt x="3505" y="24471"/>
                </a:lnTo>
                <a:lnTo>
                  <a:pt x="3910" y="24471"/>
                </a:lnTo>
                <a:lnTo>
                  <a:pt x="3910" y="24471"/>
                </a:lnTo>
                <a:lnTo>
                  <a:pt x="3910" y="24471"/>
                </a:lnTo>
                <a:lnTo>
                  <a:pt x="3910" y="24471"/>
                </a:lnTo>
                <a:lnTo>
                  <a:pt x="3910" y="25356"/>
                </a:lnTo>
                <a:lnTo>
                  <a:pt x="4179" y="25356"/>
                </a:lnTo>
                <a:lnTo>
                  <a:pt x="4179" y="25356"/>
                </a:lnTo>
                <a:lnTo>
                  <a:pt x="4179" y="25356"/>
                </a:lnTo>
                <a:lnTo>
                  <a:pt x="4179" y="25356"/>
                </a:lnTo>
                <a:lnTo>
                  <a:pt x="4449" y="25356"/>
                </a:lnTo>
                <a:lnTo>
                  <a:pt x="4449" y="24471"/>
                </a:lnTo>
                <a:lnTo>
                  <a:pt x="4449" y="24471"/>
                </a:lnTo>
                <a:lnTo>
                  <a:pt x="4449" y="24471"/>
                </a:lnTo>
                <a:lnTo>
                  <a:pt x="4449" y="24471"/>
                </a:lnTo>
                <a:lnTo>
                  <a:pt x="4719" y="24471"/>
                </a:lnTo>
                <a:lnTo>
                  <a:pt x="4719" y="24471"/>
                </a:lnTo>
                <a:lnTo>
                  <a:pt x="4719" y="24471"/>
                </a:lnTo>
                <a:lnTo>
                  <a:pt x="4719" y="24471"/>
                </a:lnTo>
                <a:lnTo>
                  <a:pt x="4719" y="24471"/>
                </a:lnTo>
                <a:lnTo>
                  <a:pt x="4988" y="24471"/>
                </a:lnTo>
                <a:lnTo>
                  <a:pt x="4988" y="24471"/>
                </a:lnTo>
                <a:lnTo>
                  <a:pt x="4988" y="24471"/>
                </a:lnTo>
                <a:lnTo>
                  <a:pt x="4988" y="24471"/>
                </a:lnTo>
                <a:lnTo>
                  <a:pt x="5393" y="24471"/>
                </a:lnTo>
                <a:lnTo>
                  <a:pt x="5393" y="24471"/>
                </a:lnTo>
                <a:lnTo>
                  <a:pt x="5393" y="24471"/>
                </a:lnTo>
                <a:lnTo>
                  <a:pt x="5662" y="24471"/>
                </a:lnTo>
                <a:lnTo>
                  <a:pt x="5662" y="24471"/>
                </a:lnTo>
                <a:lnTo>
                  <a:pt x="5662" y="24471"/>
                </a:lnTo>
                <a:lnTo>
                  <a:pt x="5662" y="24471"/>
                </a:lnTo>
                <a:lnTo>
                  <a:pt x="5932" y="24471"/>
                </a:lnTo>
                <a:lnTo>
                  <a:pt x="5932" y="23882"/>
                </a:lnTo>
                <a:lnTo>
                  <a:pt x="5932" y="23882"/>
                </a:lnTo>
                <a:lnTo>
                  <a:pt x="5932" y="23882"/>
                </a:lnTo>
                <a:lnTo>
                  <a:pt x="5932" y="23882"/>
                </a:lnTo>
                <a:lnTo>
                  <a:pt x="5932" y="23882"/>
                </a:lnTo>
                <a:lnTo>
                  <a:pt x="6202" y="23882"/>
                </a:lnTo>
                <a:lnTo>
                  <a:pt x="6202" y="23882"/>
                </a:lnTo>
                <a:lnTo>
                  <a:pt x="6202" y="23882"/>
                </a:lnTo>
                <a:lnTo>
                  <a:pt x="6471" y="23882"/>
                </a:lnTo>
                <a:lnTo>
                  <a:pt x="6471" y="23882"/>
                </a:lnTo>
                <a:lnTo>
                  <a:pt x="6471" y="23882"/>
                </a:lnTo>
                <a:lnTo>
                  <a:pt x="6471" y="23882"/>
                </a:lnTo>
                <a:lnTo>
                  <a:pt x="6876" y="23882"/>
                </a:lnTo>
                <a:lnTo>
                  <a:pt x="6876" y="23882"/>
                </a:lnTo>
                <a:lnTo>
                  <a:pt x="6876" y="23882"/>
                </a:lnTo>
                <a:lnTo>
                  <a:pt x="6876" y="23882"/>
                </a:lnTo>
                <a:lnTo>
                  <a:pt x="7146" y="23882"/>
                </a:lnTo>
                <a:lnTo>
                  <a:pt x="7146" y="23882"/>
                </a:lnTo>
                <a:lnTo>
                  <a:pt x="7146" y="23882"/>
                </a:lnTo>
                <a:lnTo>
                  <a:pt x="7415" y="23882"/>
                </a:lnTo>
                <a:lnTo>
                  <a:pt x="7415" y="23882"/>
                </a:lnTo>
                <a:lnTo>
                  <a:pt x="7415" y="23882"/>
                </a:lnTo>
                <a:lnTo>
                  <a:pt x="7415" y="23882"/>
                </a:lnTo>
                <a:lnTo>
                  <a:pt x="7415" y="23882"/>
                </a:lnTo>
                <a:lnTo>
                  <a:pt x="7415" y="23292"/>
                </a:lnTo>
                <a:lnTo>
                  <a:pt x="7415" y="23292"/>
                </a:lnTo>
                <a:lnTo>
                  <a:pt x="7685" y="23292"/>
                </a:lnTo>
                <a:lnTo>
                  <a:pt x="7685" y="23292"/>
                </a:lnTo>
                <a:lnTo>
                  <a:pt x="7685" y="23292"/>
                </a:lnTo>
                <a:lnTo>
                  <a:pt x="7685" y="23292"/>
                </a:lnTo>
                <a:lnTo>
                  <a:pt x="7685" y="23292"/>
                </a:lnTo>
                <a:lnTo>
                  <a:pt x="7955" y="23292"/>
                </a:lnTo>
                <a:lnTo>
                  <a:pt x="7955" y="23292"/>
                </a:lnTo>
                <a:lnTo>
                  <a:pt x="7955" y="23292"/>
                </a:lnTo>
                <a:lnTo>
                  <a:pt x="8359" y="23292"/>
                </a:lnTo>
                <a:lnTo>
                  <a:pt x="8359" y="22702"/>
                </a:lnTo>
                <a:lnTo>
                  <a:pt x="8359" y="22702"/>
                </a:lnTo>
                <a:lnTo>
                  <a:pt x="8359" y="22702"/>
                </a:lnTo>
                <a:lnTo>
                  <a:pt x="8359" y="22702"/>
                </a:lnTo>
                <a:lnTo>
                  <a:pt x="8629" y="22702"/>
                </a:lnTo>
                <a:lnTo>
                  <a:pt x="8629" y="22702"/>
                </a:lnTo>
                <a:lnTo>
                  <a:pt x="8629" y="22702"/>
                </a:lnTo>
                <a:lnTo>
                  <a:pt x="8629" y="22702"/>
                </a:lnTo>
                <a:lnTo>
                  <a:pt x="8629" y="22702"/>
                </a:lnTo>
                <a:lnTo>
                  <a:pt x="8898" y="22702"/>
                </a:lnTo>
                <a:lnTo>
                  <a:pt x="8898" y="22702"/>
                </a:lnTo>
                <a:lnTo>
                  <a:pt x="8898" y="22702"/>
                </a:lnTo>
                <a:lnTo>
                  <a:pt x="9168" y="22702"/>
                </a:lnTo>
                <a:lnTo>
                  <a:pt x="9168" y="22702"/>
                </a:lnTo>
                <a:lnTo>
                  <a:pt x="9168" y="22702"/>
                </a:lnTo>
                <a:lnTo>
                  <a:pt x="9168" y="22702"/>
                </a:lnTo>
                <a:lnTo>
                  <a:pt x="9438" y="22702"/>
                </a:lnTo>
                <a:lnTo>
                  <a:pt x="9438" y="22702"/>
                </a:lnTo>
                <a:lnTo>
                  <a:pt x="9438" y="22702"/>
                </a:lnTo>
                <a:lnTo>
                  <a:pt x="9438" y="22702"/>
                </a:lnTo>
                <a:lnTo>
                  <a:pt x="9842" y="22702"/>
                </a:lnTo>
                <a:lnTo>
                  <a:pt x="9842" y="22702"/>
                </a:lnTo>
                <a:lnTo>
                  <a:pt x="9842" y="22702"/>
                </a:lnTo>
                <a:lnTo>
                  <a:pt x="10112" y="22702"/>
                </a:lnTo>
                <a:lnTo>
                  <a:pt x="10112" y="22702"/>
                </a:lnTo>
                <a:lnTo>
                  <a:pt x="10112" y="22702"/>
                </a:lnTo>
                <a:lnTo>
                  <a:pt x="10112" y="22702"/>
                </a:lnTo>
                <a:lnTo>
                  <a:pt x="10382" y="22702"/>
                </a:lnTo>
                <a:lnTo>
                  <a:pt x="10382" y="22702"/>
                </a:lnTo>
                <a:lnTo>
                  <a:pt x="10382" y="22702"/>
                </a:lnTo>
                <a:lnTo>
                  <a:pt x="10382" y="22702"/>
                </a:lnTo>
                <a:lnTo>
                  <a:pt x="10382" y="22702"/>
                </a:lnTo>
                <a:lnTo>
                  <a:pt x="10651" y="22702"/>
                </a:lnTo>
                <a:lnTo>
                  <a:pt x="10651" y="22702"/>
                </a:lnTo>
                <a:lnTo>
                  <a:pt x="10651" y="22702"/>
                </a:lnTo>
                <a:lnTo>
                  <a:pt x="10651" y="22113"/>
                </a:lnTo>
                <a:lnTo>
                  <a:pt x="10921" y="22113"/>
                </a:lnTo>
                <a:lnTo>
                  <a:pt x="10921" y="22113"/>
                </a:lnTo>
                <a:lnTo>
                  <a:pt x="10921" y="22113"/>
                </a:lnTo>
                <a:lnTo>
                  <a:pt x="10921" y="22113"/>
                </a:lnTo>
                <a:lnTo>
                  <a:pt x="11325" y="22113"/>
                </a:lnTo>
                <a:lnTo>
                  <a:pt x="11325" y="22113"/>
                </a:lnTo>
                <a:lnTo>
                  <a:pt x="11325" y="22113"/>
                </a:lnTo>
                <a:lnTo>
                  <a:pt x="11595" y="22113"/>
                </a:lnTo>
                <a:lnTo>
                  <a:pt x="11595" y="22113"/>
                </a:lnTo>
                <a:lnTo>
                  <a:pt x="11595" y="22113"/>
                </a:lnTo>
                <a:lnTo>
                  <a:pt x="11595" y="22113"/>
                </a:lnTo>
                <a:lnTo>
                  <a:pt x="11865" y="22113"/>
                </a:lnTo>
                <a:lnTo>
                  <a:pt x="11865" y="22113"/>
                </a:lnTo>
                <a:lnTo>
                  <a:pt x="11865" y="22113"/>
                </a:lnTo>
                <a:lnTo>
                  <a:pt x="11865" y="22113"/>
                </a:lnTo>
                <a:lnTo>
                  <a:pt x="12134" y="22113"/>
                </a:lnTo>
                <a:lnTo>
                  <a:pt x="12134" y="22113"/>
                </a:lnTo>
                <a:lnTo>
                  <a:pt x="12134" y="22113"/>
                </a:lnTo>
                <a:lnTo>
                  <a:pt x="12404" y="22113"/>
                </a:lnTo>
                <a:lnTo>
                  <a:pt x="12404" y="22113"/>
                </a:lnTo>
                <a:lnTo>
                  <a:pt x="12404" y="22113"/>
                </a:lnTo>
                <a:lnTo>
                  <a:pt x="12404" y="22113"/>
                </a:lnTo>
                <a:lnTo>
                  <a:pt x="12404" y="22113"/>
                </a:lnTo>
                <a:lnTo>
                  <a:pt x="12404" y="22113"/>
                </a:lnTo>
                <a:lnTo>
                  <a:pt x="12808" y="22113"/>
                </a:lnTo>
                <a:lnTo>
                  <a:pt x="12808" y="22113"/>
                </a:lnTo>
                <a:lnTo>
                  <a:pt x="12808" y="22113"/>
                </a:lnTo>
                <a:lnTo>
                  <a:pt x="12808" y="22113"/>
                </a:lnTo>
                <a:lnTo>
                  <a:pt x="13078" y="22113"/>
                </a:lnTo>
                <a:lnTo>
                  <a:pt x="13078" y="22113"/>
                </a:lnTo>
                <a:lnTo>
                  <a:pt x="13078" y="22113"/>
                </a:lnTo>
                <a:lnTo>
                  <a:pt x="13348" y="22113"/>
                </a:lnTo>
                <a:lnTo>
                  <a:pt x="13348" y="22702"/>
                </a:lnTo>
                <a:lnTo>
                  <a:pt x="13348" y="22702"/>
                </a:lnTo>
                <a:lnTo>
                  <a:pt x="13348" y="22113"/>
                </a:lnTo>
                <a:lnTo>
                  <a:pt x="13348" y="22113"/>
                </a:lnTo>
                <a:lnTo>
                  <a:pt x="13348" y="22113"/>
                </a:lnTo>
                <a:lnTo>
                  <a:pt x="13617" y="22113"/>
                </a:lnTo>
                <a:lnTo>
                  <a:pt x="13617" y="22113"/>
                </a:lnTo>
                <a:lnTo>
                  <a:pt x="13617" y="22113"/>
                </a:lnTo>
                <a:lnTo>
                  <a:pt x="13617" y="22113"/>
                </a:lnTo>
                <a:lnTo>
                  <a:pt x="13617" y="22113"/>
                </a:lnTo>
                <a:lnTo>
                  <a:pt x="13887" y="22113"/>
                </a:lnTo>
                <a:lnTo>
                  <a:pt x="13887" y="22113"/>
                </a:lnTo>
                <a:lnTo>
                  <a:pt x="13887" y="22113"/>
                </a:lnTo>
                <a:lnTo>
                  <a:pt x="14292" y="22113"/>
                </a:lnTo>
                <a:lnTo>
                  <a:pt x="14292" y="22113"/>
                </a:lnTo>
                <a:lnTo>
                  <a:pt x="14292" y="22113"/>
                </a:lnTo>
                <a:lnTo>
                  <a:pt x="14292" y="22113"/>
                </a:lnTo>
                <a:lnTo>
                  <a:pt x="14292" y="22113"/>
                </a:lnTo>
                <a:lnTo>
                  <a:pt x="14292" y="21228"/>
                </a:lnTo>
                <a:lnTo>
                  <a:pt x="14561" y="21228"/>
                </a:lnTo>
                <a:lnTo>
                  <a:pt x="14561" y="21228"/>
                </a:lnTo>
                <a:lnTo>
                  <a:pt x="14561" y="21228"/>
                </a:lnTo>
                <a:lnTo>
                  <a:pt x="14561" y="21228"/>
                </a:lnTo>
                <a:lnTo>
                  <a:pt x="14561" y="21228"/>
                </a:lnTo>
                <a:lnTo>
                  <a:pt x="14831" y="21228"/>
                </a:lnTo>
                <a:lnTo>
                  <a:pt x="14831" y="21228"/>
                </a:lnTo>
                <a:lnTo>
                  <a:pt x="14831" y="21228"/>
                </a:lnTo>
                <a:lnTo>
                  <a:pt x="14831" y="21228"/>
                </a:lnTo>
                <a:lnTo>
                  <a:pt x="15101" y="21228"/>
                </a:lnTo>
                <a:lnTo>
                  <a:pt x="15101" y="21228"/>
                </a:lnTo>
                <a:lnTo>
                  <a:pt x="15101" y="21228"/>
                </a:lnTo>
                <a:lnTo>
                  <a:pt x="15101" y="21228"/>
                </a:lnTo>
                <a:lnTo>
                  <a:pt x="15370" y="21228"/>
                </a:lnTo>
                <a:lnTo>
                  <a:pt x="15370" y="21228"/>
                </a:lnTo>
                <a:lnTo>
                  <a:pt x="15370" y="21228"/>
                </a:lnTo>
                <a:lnTo>
                  <a:pt x="15370" y="21228"/>
                </a:lnTo>
                <a:lnTo>
                  <a:pt x="15370" y="20638"/>
                </a:lnTo>
                <a:lnTo>
                  <a:pt x="15370" y="20638"/>
                </a:lnTo>
                <a:lnTo>
                  <a:pt x="15370" y="20638"/>
                </a:lnTo>
                <a:lnTo>
                  <a:pt x="15775" y="20638"/>
                </a:lnTo>
                <a:lnTo>
                  <a:pt x="15775" y="20638"/>
                </a:lnTo>
                <a:lnTo>
                  <a:pt x="15775" y="20638"/>
                </a:lnTo>
                <a:lnTo>
                  <a:pt x="16044" y="20638"/>
                </a:lnTo>
                <a:lnTo>
                  <a:pt x="16044" y="20638"/>
                </a:lnTo>
                <a:lnTo>
                  <a:pt x="16044" y="20638"/>
                </a:lnTo>
                <a:lnTo>
                  <a:pt x="16044" y="20049"/>
                </a:lnTo>
                <a:lnTo>
                  <a:pt x="16044" y="20049"/>
                </a:lnTo>
                <a:lnTo>
                  <a:pt x="16044" y="20049"/>
                </a:lnTo>
                <a:lnTo>
                  <a:pt x="15775" y="20049"/>
                </a:lnTo>
                <a:lnTo>
                  <a:pt x="15775" y="20049"/>
                </a:lnTo>
                <a:lnTo>
                  <a:pt x="15775" y="20049"/>
                </a:lnTo>
                <a:lnTo>
                  <a:pt x="15370" y="20049"/>
                </a:lnTo>
                <a:lnTo>
                  <a:pt x="15370" y="20049"/>
                </a:lnTo>
                <a:lnTo>
                  <a:pt x="15775" y="20049"/>
                </a:lnTo>
                <a:lnTo>
                  <a:pt x="15775" y="19459"/>
                </a:lnTo>
                <a:lnTo>
                  <a:pt x="15370" y="19459"/>
                </a:lnTo>
                <a:lnTo>
                  <a:pt x="15370" y="19459"/>
                </a:lnTo>
                <a:lnTo>
                  <a:pt x="15370" y="19459"/>
                </a:lnTo>
                <a:lnTo>
                  <a:pt x="15370" y="19459"/>
                </a:lnTo>
                <a:lnTo>
                  <a:pt x="15370" y="18869"/>
                </a:lnTo>
                <a:lnTo>
                  <a:pt x="15370" y="18869"/>
                </a:lnTo>
                <a:lnTo>
                  <a:pt x="15370" y="18869"/>
                </a:lnTo>
                <a:lnTo>
                  <a:pt x="15370" y="18869"/>
                </a:lnTo>
                <a:lnTo>
                  <a:pt x="15370" y="18869"/>
                </a:lnTo>
                <a:lnTo>
                  <a:pt x="15370" y="17985"/>
                </a:lnTo>
                <a:lnTo>
                  <a:pt x="15370" y="17985"/>
                </a:lnTo>
                <a:lnTo>
                  <a:pt x="15370" y="17985"/>
                </a:lnTo>
                <a:lnTo>
                  <a:pt x="15370" y="17985"/>
                </a:lnTo>
                <a:lnTo>
                  <a:pt x="15370" y="17985"/>
                </a:lnTo>
                <a:lnTo>
                  <a:pt x="15370" y="17985"/>
                </a:lnTo>
                <a:lnTo>
                  <a:pt x="15370" y="17395"/>
                </a:lnTo>
                <a:lnTo>
                  <a:pt x="15370" y="17395"/>
                </a:lnTo>
                <a:lnTo>
                  <a:pt x="15370" y="17985"/>
                </a:lnTo>
                <a:lnTo>
                  <a:pt x="15101" y="17985"/>
                </a:lnTo>
                <a:lnTo>
                  <a:pt x="15101" y="17985"/>
                </a:lnTo>
                <a:lnTo>
                  <a:pt x="15101" y="17985"/>
                </a:lnTo>
                <a:lnTo>
                  <a:pt x="15101" y="17985"/>
                </a:lnTo>
                <a:lnTo>
                  <a:pt x="15101" y="17985"/>
                </a:lnTo>
                <a:lnTo>
                  <a:pt x="14831" y="17985"/>
                </a:lnTo>
                <a:lnTo>
                  <a:pt x="14831" y="17985"/>
                </a:lnTo>
                <a:lnTo>
                  <a:pt x="14831" y="17985"/>
                </a:lnTo>
                <a:lnTo>
                  <a:pt x="14561" y="17985"/>
                </a:lnTo>
                <a:lnTo>
                  <a:pt x="14561" y="17985"/>
                </a:lnTo>
                <a:lnTo>
                  <a:pt x="14561" y="17985"/>
                </a:lnTo>
                <a:lnTo>
                  <a:pt x="14561" y="17985"/>
                </a:lnTo>
                <a:lnTo>
                  <a:pt x="14292" y="17985"/>
                </a:lnTo>
                <a:lnTo>
                  <a:pt x="14292" y="17985"/>
                </a:lnTo>
                <a:lnTo>
                  <a:pt x="14292" y="17985"/>
                </a:lnTo>
                <a:lnTo>
                  <a:pt x="14292" y="17985"/>
                </a:lnTo>
                <a:lnTo>
                  <a:pt x="13887" y="17985"/>
                </a:lnTo>
                <a:lnTo>
                  <a:pt x="13887" y="17985"/>
                </a:lnTo>
                <a:lnTo>
                  <a:pt x="13887" y="17985"/>
                </a:lnTo>
                <a:lnTo>
                  <a:pt x="13617" y="17985"/>
                </a:lnTo>
                <a:lnTo>
                  <a:pt x="13617" y="17985"/>
                </a:lnTo>
                <a:lnTo>
                  <a:pt x="13617" y="17985"/>
                </a:lnTo>
                <a:lnTo>
                  <a:pt x="13617" y="17985"/>
                </a:lnTo>
                <a:lnTo>
                  <a:pt x="13348" y="17985"/>
                </a:lnTo>
                <a:lnTo>
                  <a:pt x="13348" y="17985"/>
                </a:lnTo>
                <a:lnTo>
                  <a:pt x="13348" y="17985"/>
                </a:lnTo>
                <a:lnTo>
                  <a:pt x="13348" y="17985"/>
                </a:lnTo>
                <a:lnTo>
                  <a:pt x="13348" y="17985"/>
                </a:lnTo>
                <a:lnTo>
                  <a:pt x="13078" y="17985"/>
                </a:lnTo>
                <a:lnTo>
                  <a:pt x="13078" y="17985"/>
                </a:lnTo>
                <a:lnTo>
                  <a:pt x="13078" y="17985"/>
                </a:lnTo>
                <a:lnTo>
                  <a:pt x="12808" y="17985"/>
                </a:lnTo>
                <a:lnTo>
                  <a:pt x="12808" y="17985"/>
                </a:lnTo>
                <a:lnTo>
                  <a:pt x="12808" y="17985"/>
                </a:lnTo>
                <a:lnTo>
                  <a:pt x="12808" y="17985"/>
                </a:lnTo>
                <a:lnTo>
                  <a:pt x="12404" y="17985"/>
                </a:lnTo>
                <a:lnTo>
                  <a:pt x="12404" y="17985"/>
                </a:lnTo>
                <a:lnTo>
                  <a:pt x="12404" y="17985"/>
                </a:lnTo>
                <a:lnTo>
                  <a:pt x="12404" y="17985"/>
                </a:lnTo>
                <a:lnTo>
                  <a:pt x="12134" y="17985"/>
                </a:lnTo>
                <a:lnTo>
                  <a:pt x="12134" y="17985"/>
                </a:lnTo>
                <a:lnTo>
                  <a:pt x="12134" y="17985"/>
                </a:lnTo>
                <a:lnTo>
                  <a:pt x="11865" y="17985"/>
                </a:lnTo>
                <a:lnTo>
                  <a:pt x="11865" y="17985"/>
                </a:lnTo>
                <a:lnTo>
                  <a:pt x="11865" y="17985"/>
                </a:lnTo>
                <a:lnTo>
                  <a:pt x="11865" y="17985"/>
                </a:lnTo>
                <a:lnTo>
                  <a:pt x="11595" y="17985"/>
                </a:lnTo>
                <a:lnTo>
                  <a:pt x="11595" y="17985"/>
                </a:lnTo>
                <a:lnTo>
                  <a:pt x="11595" y="17395"/>
                </a:lnTo>
                <a:lnTo>
                  <a:pt x="11595" y="17395"/>
                </a:lnTo>
                <a:lnTo>
                  <a:pt x="11595" y="17395"/>
                </a:lnTo>
                <a:lnTo>
                  <a:pt x="11595" y="17395"/>
                </a:lnTo>
                <a:lnTo>
                  <a:pt x="11325" y="17395"/>
                </a:lnTo>
                <a:lnTo>
                  <a:pt x="11325" y="17395"/>
                </a:lnTo>
                <a:lnTo>
                  <a:pt x="11325" y="17395"/>
                </a:lnTo>
                <a:lnTo>
                  <a:pt x="10921" y="17395"/>
                </a:lnTo>
                <a:lnTo>
                  <a:pt x="10921" y="17395"/>
                </a:lnTo>
                <a:lnTo>
                  <a:pt x="10921" y="17395"/>
                </a:lnTo>
                <a:lnTo>
                  <a:pt x="10921" y="17395"/>
                </a:lnTo>
                <a:lnTo>
                  <a:pt x="10921" y="17395"/>
                </a:lnTo>
                <a:lnTo>
                  <a:pt x="10921" y="16805"/>
                </a:lnTo>
                <a:lnTo>
                  <a:pt x="10921" y="16805"/>
                </a:lnTo>
                <a:lnTo>
                  <a:pt x="10921" y="16805"/>
                </a:lnTo>
                <a:lnTo>
                  <a:pt x="10921" y="16805"/>
                </a:lnTo>
                <a:lnTo>
                  <a:pt x="10921" y="16216"/>
                </a:lnTo>
                <a:lnTo>
                  <a:pt x="10921" y="16216"/>
                </a:lnTo>
                <a:lnTo>
                  <a:pt x="10921" y="16216"/>
                </a:lnTo>
                <a:lnTo>
                  <a:pt x="10921" y="16216"/>
                </a:lnTo>
                <a:lnTo>
                  <a:pt x="11325" y="16216"/>
                </a:lnTo>
                <a:lnTo>
                  <a:pt x="11325" y="16216"/>
                </a:lnTo>
                <a:lnTo>
                  <a:pt x="11325" y="16216"/>
                </a:lnTo>
                <a:lnTo>
                  <a:pt x="11595" y="16216"/>
                </a:lnTo>
                <a:lnTo>
                  <a:pt x="11595" y="16216"/>
                </a:lnTo>
                <a:lnTo>
                  <a:pt x="11595" y="16216"/>
                </a:lnTo>
                <a:lnTo>
                  <a:pt x="11595" y="16216"/>
                </a:lnTo>
                <a:lnTo>
                  <a:pt x="11595" y="16216"/>
                </a:lnTo>
                <a:lnTo>
                  <a:pt x="11865" y="16216"/>
                </a:lnTo>
                <a:lnTo>
                  <a:pt x="11865" y="16216"/>
                </a:lnTo>
                <a:lnTo>
                  <a:pt x="11865" y="16216"/>
                </a:lnTo>
                <a:lnTo>
                  <a:pt x="11865" y="16216"/>
                </a:lnTo>
                <a:lnTo>
                  <a:pt x="11865" y="15626"/>
                </a:lnTo>
                <a:lnTo>
                  <a:pt x="12134" y="15626"/>
                </a:lnTo>
                <a:lnTo>
                  <a:pt x="12134" y="15626"/>
                </a:lnTo>
                <a:lnTo>
                  <a:pt x="12134" y="15626"/>
                </a:lnTo>
                <a:lnTo>
                  <a:pt x="12404" y="15626"/>
                </a:lnTo>
                <a:lnTo>
                  <a:pt x="12404" y="15626"/>
                </a:lnTo>
                <a:lnTo>
                  <a:pt x="12404" y="15626"/>
                </a:lnTo>
                <a:lnTo>
                  <a:pt x="12404" y="15626"/>
                </a:lnTo>
                <a:lnTo>
                  <a:pt x="12404" y="15626"/>
                </a:lnTo>
                <a:lnTo>
                  <a:pt x="12404" y="15626"/>
                </a:lnTo>
                <a:lnTo>
                  <a:pt x="12404" y="14742"/>
                </a:lnTo>
                <a:lnTo>
                  <a:pt x="12404" y="14742"/>
                </a:lnTo>
                <a:lnTo>
                  <a:pt x="12404" y="14742"/>
                </a:lnTo>
                <a:lnTo>
                  <a:pt x="12404" y="14742"/>
                </a:lnTo>
                <a:lnTo>
                  <a:pt x="12134" y="14742"/>
                </a:lnTo>
                <a:lnTo>
                  <a:pt x="12134" y="14742"/>
                </a:lnTo>
                <a:lnTo>
                  <a:pt x="12134" y="14742"/>
                </a:lnTo>
                <a:lnTo>
                  <a:pt x="12134" y="14742"/>
                </a:lnTo>
                <a:lnTo>
                  <a:pt x="12134" y="14742"/>
                </a:lnTo>
                <a:lnTo>
                  <a:pt x="12134" y="14742"/>
                </a:lnTo>
                <a:lnTo>
                  <a:pt x="12404" y="14742"/>
                </a:lnTo>
                <a:lnTo>
                  <a:pt x="12404" y="14742"/>
                </a:lnTo>
                <a:lnTo>
                  <a:pt x="12404" y="14742"/>
                </a:lnTo>
                <a:lnTo>
                  <a:pt x="12404" y="14742"/>
                </a:lnTo>
                <a:lnTo>
                  <a:pt x="12808" y="14742"/>
                </a:lnTo>
                <a:lnTo>
                  <a:pt x="12808" y="14742"/>
                </a:lnTo>
                <a:lnTo>
                  <a:pt x="12808" y="14742"/>
                </a:lnTo>
                <a:lnTo>
                  <a:pt x="12808" y="14742"/>
                </a:lnTo>
                <a:lnTo>
                  <a:pt x="12808" y="14742"/>
                </a:lnTo>
                <a:lnTo>
                  <a:pt x="12808" y="14742"/>
                </a:lnTo>
                <a:lnTo>
                  <a:pt x="13078" y="14742"/>
                </a:lnTo>
                <a:lnTo>
                  <a:pt x="13078" y="14742"/>
                </a:lnTo>
                <a:lnTo>
                  <a:pt x="13078" y="14742"/>
                </a:lnTo>
                <a:lnTo>
                  <a:pt x="13078" y="14742"/>
                </a:lnTo>
                <a:lnTo>
                  <a:pt x="13348" y="14742"/>
                </a:lnTo>
                <a:lnTo>
                  <a:pt x="13348" y="14742"/>
                </a:lnTo>
                <a:lnTo>
                  <a:pt x="13348" y="14742"/>
                </a:lnTo>
                <a:lnTo>
                  <a:pt x="13348" y="14742"/>
                </a:lnTo>
                <a:lnTo>
                  <a:pt x="13348" y="14742"/>
                </a:lnTo>
                <a:lnTo>
                  <a:pt x="13617" y="14742"/>
                </a:lnTo>
                <a:lnTo>
                  <a:pt x="13617" y="14742"/>
                </a:lnTo>
                <a:lnTo>
                  <a:pt x="13617" y="14742"/>
                </a:lnTo>
                <a:lnTo>
                  <a:pt x="13617" y="14742"/>
                </a:lnTo>
                <a:lnTo>
                  <a:pt x="13617" y="14742"/>
                </a:lnTo>
                <a:lnTo>
                  <a:pt x="13887" y="14742"/>
                </a:lnTo>
                <a:lnTo>
                  <a:pt x="13887" y="14742"/>
                </a:lnTo>
                <a:lnTo>
                  <a:pt x="13887" y="14742"/>
                </a:lnTo>
                <a:lnTo>
                  <a:pt x="13887" y="14742"/>
                </a:lnTo>
                <a:lnTo>
                  <a:pt x="14292" y="14742"/>
                </a:lnTo>
                <a:lnTo>
                  <a:pt x="14292" y="14742"/>
                </a:lnTo>
                <a:lnTo>
                  <a:pt x="14292" y="14742"/>
                </a:lnTo>
                <a:lnTo>
                  <a:pt x="14292" y="14742"/>
                </a:lnTo>
                <a:lnTo>
                  <a:pt x="14561" y="14742"/>
                </a:lnTo>
                <a:lnTo>
                  <a:pt x="14561" y="14152"/>
                </a:lnTo>
                <a:lnTo>
                  <a:pt x="14561" y="14152"/>
                </a:lnTo>
                <a:lnTo>
                  <a:pt x="14561" y="14152"/>
                </a:lnTo>
                <a:lnTo>
                  <a:pt x="14561" y="14152"/>
                </a:lnTo>
                <a:lnTo>
                  <a:pt x="14831" y="14152"/>
                </a:lnTo>
                <a:lnTo>
                  <a:pt x="14831" y="14152"/>
                </a:lnTo>
                <a:lnTo>
                  <a:pt x="14831" y="14152"/>
                </a:lnTo>
                <a:lnTo>
                  <a:pt x="15101" y="14152"/>
                </a:lnTo>
                <a:lnTo>
                  <a:pt x="15101" y="14152"/>
                </a:lnTo>
                <a:lnTo>
                  <a:pt x="15101" y="14152"/>
                </a:lnTo>
                <a:lnTo>
                  <a:pt x="15101" y="14152"/>
                </a:lnTo>
                <a:lnTo>
                  <a:pt x="15101" y="14152"/>
                </a:lnTo>
                <a:lnTo>
                  <a:pt x="15370" y="14152"/>
                </a:lnTo>
                <a:lnTo>
                  <a:pt x="15370" y="14152"/>
                </a:lnTo>
                <a:lnTo>
                  <a:pt x="15370" y="14152"/>
                </a:lnTo>
                <a:lnTo>
                  <a:pt x="15370" y="14152"/>
                </a:lnTo>
                <a:lnTo>
                  <a:pt x="15775" y="14152"/>
                </a:lnTo>
                <a:lnTo>
                  <a:pt x="15775" y="14152"/>
                </a:lnTo>
                <a:lnTo>
                  <a:pt x="15775" y="14152"/>
                </a:lnTo>
                <a:lnTo>
                  <a:pt x="15775" y="14152"/>
                </a:lnTo>
                <a:lnTo>
                  <a:pt x="15775" y="13562"/>
                </a:lnTo>
                <a:lnTo>
                  <a:pt x="15775" y="13562"/>
                </a:lnTo>
                <a:lnTo>
                  <a:pt x="16044" y="13562"/>
                </a:lnTo>
                <a:lnTo>
                  <a:pt x="16044" y="13562"/>
                </a:lnTo>
                <a:lnTo>
                  <a:pt x="16044" y="13562"/>
                </a:lnTo>
                <a:lnTo>
                  <a:pt x="16044" y="13562"/>
                </a:lnTo>
                <a:lnTo>
                  <a:pt x="16314" y="13562"/>
                </a:lnTo>
                <a:lnTo>
                  <a:pt x="16314" y="13562"/>
                </a:lnTo>
                <a:lnTo>
                  <a:pt x="16314" y="12972"/>
                </a:lnTo>
                <a:lnTo>
                  <a:pt x="16314" y="12972"/>
                </a:lnTo>
                <a:lnTo>
                  <a:pt x="16314" y="12972"/>
                </a:lnTo>
                <a:lnTo>
                  <a:pt x="16314" y="12972"/>
                </a:lnTo>
                <a:lnTo>
                  <a:pt x="16584" y="12972"/>
                </a:lnTo>
                <a:lnTo>
                  <a:pt x="16584" y="12972"/>
                </a:lnTo>
                <a:lnTo>
                  <a:pt x="16584" y="12972"/>
                </a:lnTo>
                <a:lnTo>
                  <a:pt x="16584" y="12972"/>
                </a:lnTo>
                <a:lnTo>
                  <a:pt x="16853" y="12972"/>
                </a:lnTo>
                <a:lnTo>
                  <a:pt x="16853" y="12972"/>
                </a:lnTo>
                <a:lnTo>
                  <a:pt x="16853" y="12972"/>
                </a:lnTo>
                <a:lnTo>
                  <a:pt x="16853" y="12972"/>
                </a:lnTo>
                <a:lnTo>
                  <a:pt x="17258" y="12972"/>
                </a:lnTo>
                <a:lnTo>
                  <a:pt x="17258" y="12972"/>
                </a:lnTo>
                <a:lnTo>
                  <a:pt x="17258" y="12972"/>
                </a:lnTo>
                <a:lnTo>
                  <a:pt x="17258" y="12972"/>
                </a:lnTo>
                <a:lnTo>
                  <a:pt x="17528" y="12972"/>
                </a:lnTo>
                <a:lnTo>
                  <a:pt x="17528" y="12972"/>
                </a:lnTo>
                <a:lnTo>
                  <a:pt x="17528" y="12972"/>
                </a:lnTo>
                <a:lnTo>
                  <a:pt x="17797" y="12972"/>
                </a:lnTo>
                <a:lnTo>
                  <a:pt x="17797" y="12972"/>
                </a:lnTo>
                <a:lnTo>
                  <a:pt x="17797" y="12972"/>
                </a:lnTo>
                <a:lnTo>
                  <a:pt x="17797" y="12972"/>
                </a:lnTo>
                <a:lnTo>
                  <a:pt x="17797" y="12972"/>
                </a:lnTo>
                <a:lnTo>
                  <a:pt x="17797" y="12383"/>
                </a:lnTo>
                <a:lnTo>
                  <a:pt x="18067" y="12383"/>
                </a:lnTo>
                <a:lnTo>
                  <a:pt x="18067" y="12383"/>
                </a:lnTo>
                <a:lnTo>
                  <a:pt x="18067" y="12383"/>
                </a:lnTo>
                <a:lnTo>
                  <a:pt x="18067" y="12383"/>
                </a:lnTo>
                <a:lnTo>
                  <a:pt x="18067" y="12383"/>
                </a:lnTo>
                <a:lnTo>
                  <a:pt x="18337" y="12383"/>
                </a:lnTo>
                <a:lnTo>
                  <a:pt x="18337" y="12383"/>
                </a:lnTo>
                <a:lnTo>
                  <a:pt x="18337" y="12383"/>
                </a:lnTo>
                <a:lnTo>
                  <a:pt x="18741" y="12383"/>
                </a:lnTo>
                <a:lnTo>
                  <a:pt x="18741" y="12383"/>
                </a:lnTo>
                <a:lnTo>
                  <a:pt x="18741" y="12383"/>
                </a:lnTo>
                <a:lnTo>
                  <a:pt x="18741" y="12383"/>
                </a:lnTo>
                <a:lnTo>
                  <a:pt x="18741" y="12383"/>
                </a:lnTo>
                <a:lnTo>
                  <a:pt x="18741" y="12383"/>
                </a:lnTo>
                <a:lnTo>
                  <a:pt x="19011" y="12383"/>
                </a:lnTo>
                <a:lnTo>
                  <a:pt x="19011" y="12383"/>
                </a:lnTo>
                <a:lnTo>
                  <a:pt x="19011" y="12383"/>
                </a:lnTo>
                <a:lnTo>
                  <a:pt x="19011" y="12383"/>
                </a:lnTo>
                <a:lnTo>
                  <a:pt x="19011" y="12383"/>
                </a:lnTo>
                <a:lnTo>
                  <a:pt x="19280" y="12383"/>
                </a:lnTo>
                <a:lnTo>
                  <a:pt x="19280" y="12383"/>
                </a:lnTo>
                <a:lnTo>
                  <a:pt x="19280" y="12383"/>
                </a:lnTo>
                <a:lnTo>
                  <a:pt x="19280" y="11498"/>
                </a:lnTo>
                <a:lnTo>
                  <a:pt x="19280" y="11498"/>
                </a:lnTo>
                <a:lnTo>
                  <a:pt x="19550" y="11498"/>
                </a:lnTo>
                <a:lnTo>
                  <a:pt x="19550" y="11498"/>
                </a:lnTo>
                <a:lnTo>
                  <a:pt x="19550" y="11498"/>
                </a:lnTo>
                <a:lnTo>
                  <a:pt x="19550" y="11498"/>
                </a:lnTo>
                <a:lnTo>
                  <a:pt x="19550" y="11498"/>
                </a:lnTo>
                <a:lnTo>
                  <a:pt x="19820" y="11498"/>
                </a:lnTo>
                <a:lnTo>
                  <a:pt x="19820" y="11498"/>
                </a:lnTo>
                <a:lnTo>
                  <a:pt x="19820" y="11498"/>
                </a:lnTo>
                <a:lnTo>
                  <a:pt x="19820" y="12383"/>
                </a:lnTo>
                <a:lnTo>
                  <a:pt x="19820" y="12383"/>
                </a:lnTo>
                <a:lnTo>
                  <a:pt x="20224" y="12383"/>
                </a:lnTo>
                <a:lnTo>
                  <a:pt x="20224" y="12383"/>
                </a:lnTo>
                <a:lnTo>
                  <a:pt x="20224" y="12383"/>
                </a:lnTo>
                <a:lnTo>
                  <a:pt x="20494" y="12383"/>
                </a:lnTo>
                <a:lnTo>
                  <a:pt x="20494" y="12383"/>
                </a:lnTo>
                <a:lnTo>
                  <a:pt x="20494" y="12383"/>
                </a:lnTo>
                <a:lnTo>
                  <a:pt x="20494" y="12383"/>
                </a:lnTo>
                <a:lnTo>
                  <a:pt x="20764" y="12383"/>
                </a:lnTo>
                <a:lnTo>
                  <a:pt x="20764" y="12383"/>
                </a:lnTo>
                <a:lnTo>
                  <a:pt x="20764" y="12383"/>
                </a:lnTo>
                <a:lnTo>
                  <a:pt x="20764" y="12383"/>
                </a:lnTo>
                <a:lnTo>
                  <a:pt x="21033" y="12383"/>
                </a:lnTo>
                <a:lnTo>
                  <a:pt x="21033" y="12383"/>
                </a:lnTo>
                <a:lnTo>
                  <a:pt x="21033" y="12383"/>
                </a:lnTo>
                <a:lnTo>
                  <a:pt x="21303" y="12383"/>
                </a:lnTo>
                <a:lnTo>
                  <a:pt x="21303" y="12383"/>
                </a:lnTo>
                <a:lnTo>
                  <a:pt x="21303" y="12383"/>
                </a:lnTo>
                <a:lnTo>
                  <a:pt x="21303" y="12383"/>
                </a:lnTo>
                <a:lnTo>
                  <a:pt x="21303" y="12383"/>
                </a:lnTo>
                <a:lnTo>
                  <a:pt x="21707" y="12383"/>
                </a:lnTo>
                <a:lnTo>
                  <a:pt x="21707" y="12383"/>
                </a:lnTo>
                <a:lnTo>
                  <a:pt x="21707" y="12383"/>
                </a:lnTo>
                <a:lnTo>
                  <a:pt x="21707" y="12383"/>
                </a:lnTo>
                <a:lnTo>
                  <a:pt x="21977" y="12383"/>
                </a:lnTo>
                <a:lnTo>
                  <a:pt x="21977" y="12383"/>
                </a:lnTo>
                <a:lnTo>
                  <a:pt x="21977" y="12383"/>
                </a:lnTo>
                <a:lnTo>
                  <a:pt x="21977" y="12383"/>
                </a:lnTo>
                <a:lnTo>
                  <a:pt x="22247" y="12383"/>
                </a:lnTo>
                <a:lnTo>
                  <a:pt x="22247" y="12972"/>
                </a:lnTo>
                <a:lnTo>
                  <a:pt x="22247" y="12972"/>
                </a:lnTo>
                <a:lnTo>
                  <a:pt x="22247" y="12972"/>
                </a:lnTo>
                <a:lnTo>
                  <a:pt x="22247" y="12972"/>
                </a:lnTo>
                <a:lnTo>
                  <a:pt x="22247" y="12383"/>
                </a:lnTo>
                <a:lnTo>
                  <a:pt x="22516" y="12383"/>
                </a:lnTo>
                <a:lnTo>
                  <a:pt x="22516" y="12383"/>
                </a:lnTo>
                <a:lnTo>
                  <a:pt x="22516" y="12383"/>
                </a:lnTo>
                <a:lnTo>
                  <a:pt x="22786" y="12383"/>
                </a:lnTo>
                <a:lnTo>
                  <a:pt x="22786" y="12383"/>
                </a:lnTo>
                <a:lnTo>
                  <a:pt x="22786" y="12383"/>
                </a:lnTo>
                <a:lnTo>
                  <a:pt x="22786" y="12383"/>
                </a:lnTo>
                <a:lnTo>
                  <a:pt x="23191" y="12383"/>
                </a:lnTo>
                <a:lnTo>
                  <a:pt x="23191" y="12383"/>
                </a:lnTo>
                <a:lnTo>
                  <a:pt x="23191" y="12383"/>
                </a:lnTo>
                <a:lnTo>
                  <a:pt x="23191" y="12383"/>
                </a:lnTo>
                <a:lnTo>
                  <a:pt x="23191" y="12383"/>
                </a:lnTo>
                <a:lnTo>
                  <a:pt x="23191" y="12383"/>
                </a:lnTo>
                <a:lnTo>
                  <a:pt x="23191" y="12383"/>
                </a:lnTo>
                <a:lnTo>
                  <a:pt x="23191" y="12383"/>
                </a:lnTo>
                <a:lnTo>
                  <a:pt x="23191" y="11498"/>
                </a:lnTo>
                <a:lnTo>
                  <a:pt x="23191" y="11498"/>
                </a:lnTo>
                <a:lnTo>
                  <a:pt x="22786" y="11498"/>
                </a:lnTo>
                <a:lnTo>
                  <a:pt x="22786" y="11498"/>
                </a:lnTo>
                <a:lnTo>
                  <a:pt x="22786" y="11498"/>
                </a:lnTo>
                <a:lnTo>
                  <a:pt x="22786" y="11498"/>
                </a:lnTo>
                <a:lnTo>
                  <a:pt x="22786" y="11498"/>
                </a:lnTo>
                <a:lnTo>
                  <a:pt x="22516" y="11498"/>
                </a:lnTo>
                <a:lnTo>
                  <a:pt x="22516" y="11498"/>
                </a:lnTo>
                <a:lnTo>
                  <a:pt x="22786" y="11498"/>
                </a:lnTo>
                <a:lnTo>
                  <a:pt x="22786" y="10909"/>
                </a:lnTo>
                <a:lnTo>
                  <a:pt x="22786" y="10909"/>
                </a:lnTo>
                <a:lnTo>
                  <a:pt x="22786" y="10909"/>
                </a:lnTo>
                <a:lnTo>
                  <a:pt x="22786" y="10909"/>
                </a:lnTo>
                <a:lnTo>
                  <a:pt x="22786" y="10909"/>
                </a:lnTo>
                <a:lnTo>
                  <a:pt x="23191" y="10909"/>
                </a:lnTo>
                <a:lnTo>
                  <a:pt x="23191" y="10909"/>
                </a:lnTo>
                <a:lnTo>
                  <a:pt x="23191" y="10909"/>
                </a:lnTo>
                <a:lnTo>
                  <a:pt x="23191" y="10909"/>
                </a:lnTo>
                <a:lnTo>
                  <a:pt x="23460" y="10909"/>
                </a:lnTo>
                <a:lnTo>
                  <a:pt x="23460" y="10909"/>
                </a:lnTo>
                <a:lnTo>
                  <a:pt x="23460" y="10909"/>
                </a:lnTo>
                <a:lnTo>
                  <a:pt x="23460" y="10909"/>
                </a:lnTo>
                <a:lnTo>
                  <a:pt x="23730" y="10909"/>
                </a:lnTo>
                <a:lnTo>
                  <a:pt x="23730" y="10909"/>
                </a:lnTo>
                <a:lnTo>
                  <a:pt x="23730" y="10319"/>
                </a:lnTo>
                <a:lnTo>
                  <a:pt x="23730" y="10319"/>
                </a:lnTo>
                <a:lnTo>
                  <a:pt x="23460" y="10319"/>
                </a:lnTo>
                <a:lnTo>
                  <a:pt x="23460" y="10319"/>
                </a:lnTo>
                <a:lnTo>
                  <a:pt x="23460" y="10319"/>
                </a:lnTo>
                <a:lnTo>
                  <a:pt x="23460" y="10319"/>
                </a:lnTo>
                <a:lnTo>
                  <a:pt x="23191" y="10319"/>
                </a:lnTo>
                <a:lnTo>
                  <a:pt x="23191" y="10319"/>
                </a:lnTo>
                <a:lnTo>
                  <a:pt x="23191" y="10319"/>
                </a:lnTo>
                <a:lnTo>
                  <a:pt x="23191" y="10319"/>
                </a:lnTo>
                <a:lnTo>
                  <a:pt x="23191" y="10319"/>
                </a:lnTo>
                <a:lnTo>
                  <a:pt x="23191" y="9729"/>
                </a:lnTo>
                <a:lnTo>
                  <a:pt x="22786" y="9729"/>
                </a:lnTo>
                <a:lnTo>
                  <a:pt x="22786" y="9729"/>
                </a:lnTo>
                <a:lnTo>
                  <a:pt x="22786" y="9729"/>
                </a:lnTo>
                <a:lnTo>
                  <a:pt x="22786" y="9729"/>
                </a:lnTo>
                <a:lnTo>
                  <a:pt x="22786" y="9729"/>
                </a:lnTo>
                <a:lnTo>
                  <a:pt x="22516" y="9729"/>
                </a:lnTo>
                <a:lnTo>
                  <a:pt x="22516" y="9729"/>
                </a:lnTo>
                <a:lnTo>
                  <a:pt x="22516" y="9729"/>
                </a:lnTo>
                <a:lnTo>
                  <a:pt x="22516" y="9140"/>
                </a:lnTo>
                <a:lnTo>
                  <a:pt x="22516" y="9140"/>
                </a:lnTo>
                <a:lnTo>
                  <a:pt x="22516" y="9140"/>
                </a:lnTo>
                <a:lnTo>
                  <a:pt x="22786" y="9140"/>
                </a:lnTo>
                <a:lnTo>
                  <a:pt x="22786" y="9140"/>
                </a:lnTo>
                <a:lnTo>
                  <a:pt x="22786" y="9140"/>
                </a:lnTo>
                <a:lnTo>
                  <a:pt x="22786" y="9140"/>
                </a:lnTo>
                <a:lnTo>
                  <a:pt x="22786" y="9140"/>
                </a:lnTo>
                <a:lnTo>
                  <a:pt x="23191" y="9140"/>
                </a:lnTo>
                <a:lnTo>
                  <a:pt x="23191" y="9140"/>
                </a:lnTo>
                <a:lnTo>
                  <a:pt x="23191" y="9140"/>
                </a:lnTo>
                <a:lnTo>
                  <a:pt x="23191" y="8255"/>
                </a:lnTo>
                <a:lnTo>
                  <a:pt x="23191" y="8255"/>
                </a:lnTo>
                <a:lnTo>
                  <a:pt x="23460" y="8255"/>
                </a:lnTo>
                <a:lnTo>
                  <a:pt x="23460" y="8255"/>
                </a:lnTo>
                <a:lnTo>
                  <a:pt x="23460" y="8255"/>
                </a:lnTo>
                <a:lnTo>
                  <a:pt x="23730" y="8255"/>
                </a:lnTo>
                <a:lnTo>
                  <a:pt x="23730" y="8255"/>
                </a:lnTo>
                <a:lnTo>
                  <a:pt x="23730" y="8255"/>
                </a:lnTo>
                <a:lnTo>
                  <a:pt x="23730" y="8255"/>
                </a:lnTo>
                <a:lnTo>
                  <a:pt x="23730" y="8255"/>
                </a:lnTo>
                <a:lnTo>
                  <a:pt x="24000" y="8255"/>
                </a:lnTo>
                <a:lnTo>
                  <a:pt x="24000" y="8255"/>
                </a:lnTo>
                <a:lnTo>
                  <a:pt x="24000" y="8255"/>
                </a:lnTo>
                <a:lnTo>
                  <a:pt x="24000" y="8255"/>
                </a:lnTo>
                <a:lnTo>
                  <a:pt x="24269" y="8255"/>
                </a:lnTo>
                <a:lnTo>
                  <a:pt x="24269" y="8255"/>
                </a:lnTo>
                <a:lnTo>
                  <a:pt x="24269" y="8255"/>
                </a:lnTo>
                <a:lnTo>
                  <a:pt x="24674" y="8255"/>
                </a:lnTo>
                <a:lnTo>
                  <a:pt x="24674" y="8255"/>
                </a:lnTo>
                <a:lnTo>
                  <a:pt x="24674" y="8255"/>
                </a:lnTo>
                <a:lnTo>
                  <a:pt x="24674" y="8255"/>
                </a:lnTo>
                <a:lnTo>
                  <a:pt x="24674" y="8255"/>
                </a:lnTo>
                <a:lnTo>
                  <a:pt x="24943" y="8255"/>
                </a:lnTo>
                <a:lnTo>
                  <a:pt x="24943" y="8255"/>
                </a:lnTo>
                <a:lnTo>
                  <a:pt x="24943" y="8255"/>
                </a:lnTo>
                <a:lnTo>
                  <a:pt x="24943" y="8255"/>
                </a:lnTo>
                <a:lnTo>
                  <a:pt x="25213" y="8255"/>
                </a:lnTo>
                <a:lnTo>
                  <a:pt x="25213" y="8255"/>
                </a:lnTo>
                <a:lnTo>
                  <a:pt x="25213" y="8255"/>
                </a:lnTo>
                <a:lnTo>
                  <a:pt x="25483" y="8255"/>
                </a:lnTo>
                <a:lnTo>
                  <a:pt x="25483" y="8255"/>
                </a:lnTo>
                <a:lnTo>
                  <a:pt x="25483" y="8255"/>
                </a:lnTo>
                <a:lnTo>
                  <a:pt x="25483" y="8255"/>
                </a:lnTo>
                <a:lnTo>
                  <a:pt x="25752" y="8255"/>
                </a:lnTo>
                <a:lnTo>
                  <a:pt x="25752" y="8255"/>
                </a:lnTo>
                <a:lnTo>
                  <a:pt x="25752" y="8255"/>
                </a:lnTo>
                <a:lnTo>
                  <a:pt x="25752" y="8255"/>
                </a:lnTo>
                <a:lnTo>
                  <a:pt x="25752" y="8255"/>
                </a:lnTo>
                <a:lnTo>
                  <a:pt x="26157" y="8255"/>
                </a:lnTo>
                <a:lnTo>
                  <a:pt x="26157" y="8255"/>
                </a:lnTo>
                <a:lnTo>
                  <a:pt x="26157" y="8255"/>
                </a:lnTo>
                <a:lnTo>
                  <a:pt x="26426" y="8255"/>
                </a:lnTo>
                <a:lnTo>
                  <a:pt x="26426" y="8255"/>
                </a:lnTo>
                <a:lnTo>
                  <a:pt x="26426" y="8255"/>
                </a:lnTo>
                <a:lnTo>
                  <a:pt x="26426" y="8255"/>
                </a:lnTo>
                <a:lnTo>
                  <a:pt x="26696" y="8255"/>
                </a:lnTo>
                <a:lnTo>
                  <a:pt x="26696" y="8255"/>
                </a:lnTo>
                <a:lnTo>
                  <a:pt x="26696" y="8255"/>
                </a:lnTo>
                <a:lnTo>
                  <a:pt x="26696" y="8255"/>
                </a:lnTo>
                <a:lnTo>
                  <a:pt x="26426" y="8255"/>
                </a:lnTo>
                <a:lnTo>
                  <a:pt x="26426" y="8255"/>
                </a:lnTo>
                <a:lnTo>
                  <a:pt x="26426" y="8255"/>
                </a:lnTo>
                <a:lnTo>
                  <a:pt x="26426" y="8255"/>
                </a:lnTo>
                <a:lnTo>
                  <a:pt x="26426" y="8255"/>
                </a:lnTo>
                <a:lnTo>
                  <a:pt x="26426" y="8255"/>
                </a:lnTo>
                <a:lnTo>
                  <a:pt x="26426" y="7665"/>
                </a:lnTo>
                <a:lnTo>
                  <a:pt x="26426" y="7665"/>
                </a:lnTo>
                <a:lnTo>
                  <a:pt x="26426" y="7665"/>
                </a:lnTo>
                <a:lnTo>
                  <a:pt x="26696" y="7665"/>
                </a:lnTo>
                <a:lnTo>
                  <a:pt x="26696" y="7665"/>
                </a:lnTo>
                <a:lnTo>
                  <a:pt x="26696" y="7665"/>
                </a:lnTo>
                <a:lnTo>
                  <a:pt x="26696" y="7665"/>
                </a:lnTo>
                <a:lnTo>
                  <a:pt x="26966" y="7665"/>
                </a:lnTo>
                <a:lnTo>
                  <a:pt x="26966" y="7665"/>
                </a:lnTo>
                <a:lnTo>
                  <a:pt x="26966" y="7665"/>
                </a:lnTo>
                <a:lnTo>
                  <a:pt x="26966" y="7665"/>
                </a:lnTo>
                <a:lnTo>
                  <a:pt x="27235" y="7665"/>
                </a:lnTo>
                <a:lnTo>
                  <a:pt x="27235" y="7665"/>
                </a:lnTo>
                <a:lnTo>
                  <a:pt x="27235" y="7665"/>
                </a:lnTo>
                <a:lnTo>
                  <a:pt x="27235" y="7665"/>
                </a:lnTo>
                <a:lnTo>
                  <a:pt x="27640" y="7665"/>
                </a:lnTo>
                <a:lnTo>
                  <a:pt x="27640" y="7665"/>
                </a:lnTo>
                <a:lnTo>
                  <a:pt x="27640" y="7665"/>
                </a:lnTo>
                <a:lnTo>
                  <a:pt x="27640" y="7665"/>
                </a:lnTo>
                <a:lnTo>
                  <a:pt x="27910" y="7665"/>
                </a:lnTo>
                <a:lnTo>
                  <a:pt x="27910" y="7665"/>
                </a:lnTo>
                <a:lnTo>
                  <a:pt x="27910" y="7665"/>
                </a:lnTo>
                <a:lnTo>
                  <a:pt x="27910" y="7665"/>
                </a:lnTo>
                <a:lnTo>
                  <a:pt x="28179" y="7665"/>
                </a:lnTo>
                <a:lnTo>
                  <a:pt x="28179" y="7665"/>
                </a:lnTo>
                <a:lnTo>
                  <a:pt x="28179" y="7665"/>
                </a:lnTo>
                <a:lnTo>
                  <a:pt x="28179" y="7665"/>
                </a:lnTo>
                <a:lnTo>
                  <a:pt x="28449" y="7665"/>
                </a:lnTo>
                <a:lnTo>
                  <a:pt x="28449" y="7665"/>
                </a:lnTo>
                <a:lnTo>
                  <a:pt x="28449" y="7665"/>
                </a:lnTo>
                <a:lnTo>
                  <a:pt x="28449" y="7665"/>
                </a:lnTo>
                <a:lnTo>
                  <a:pt x="28719" y="7665"/>
                </a:lnTo>
                <a:lnTo>
                  <a:pt x="28719" y="7665"/>
                </a:lnTo>
                <a:lnTo>
                  <a:pt x="28719" y="7076"/>
                </a:lnTo>
                <a:lnTo>
                  <a:pt x="28719" y="7076"/>
                </a:lnTo>
                <a:lnTo>
                  <a:pt x="29123" y="7076"/>
                </a:lnTo>
                <a:lnTo>
                  <a:pt x="29123" y="7076"/>
                </a:lnTo>
                <a:lnTo>
                  <a:pt x="29123" y="7076"/>
                </a:lnTo>
                <a:lnTo>
                  <a:pt x="29123" y="7076"/>
                </a:lnTo>
                <a:lnTo>
                  <a:pt x="29393" y="7076"/>
                </a:lnTo>
                <a:lnTo>
                  <a:pt x="29393" y="7076"/>
                </a:lnTo>
                <a:lnTo>
                  <a:pt x="29393" y="7076"/>
                </a:lnTo>
                <a:lnTo>
                  <a:pt x="29393" y="7076"/>
                </a:lnTo>
                <a:lnTo>
                  <a:pt x="29662" y="7076"/>
                </a:lnTo>
                <a:lnTo>
                  <a:pt x="29662" y="7076"/>
                </a:lnTo>
                <a:lnTo>
                  <a:pt x="29662" y="7076"/>
                </a:lnTo>
                <a:lnTo>
                  <a:pt x="29932" y="7076"/>
                </a:lnTo>
                <a:lnTo>
                  <a:pt x="29932" y="7076"/>
                </a:lnTo>
                <a:lnTo>
                  <a:pt x="29932" y="7076"/>
                </a:lnTo>
                <a:lnTo>
                  <a:pt x="29932" y="7076"/>
                </a:lnTo>
                <a:lnTo>
                  <a:pt x="30202" y="7076"/>
                </a:lnTo>
                <a:lnTo>
                  <a:pt x="30202" y="7076"/>
                </a:lnTo>
                <a:lnTo>
                  <a:pt x="30202" y="7076"/>
                </a:lnTo>
                <a:lnTo>
                  <a:pt x="30202" y="7076"/>
                </a:lnTo>
                <a:lnTo>
                  <a:pt x="30202" y="7076"/>
                </a:lnTo>
                <a:lnTo>
                  <a:pt x="30471" y="7076"/>
                </a:lnTo>
                <a:lnTo>
                  <a:pt x="30471" y="7076"/>
                </a:lnTo>
                <a:lnTo>
                  <a:pt x="30471" y="7076"/>
                </a:lnTo>
                <a:lnTo>
                  <a:pt x="30876" y="7076"/>
                </a:lnTo>
                <a:lnTo>
                  <a:pt x="30876" y="7076"/>
                </a:lnTo>
                <a:lnTo>
                  <a:pt x="30876" y="7076"/>
                </a:lnTo>
                <a:lnTo>
                  <a:pt x="30876" y="7076"/>
                </a:lnTo>
                <a:lnTo>
                  <a:pt x="31146" y="7076"/>
                </a:lnTo>
                <a:lnTo>
                  <a:pt x="31146" y="7076"/>
                </a:lnTo>
                <a:lnTo>
                  <a:pt x="31146" y="7076"/>
                </a:lnTo>
                <a:lnTo>
                  <a:pt x="31146" y="7076"/>
                </a:lnTo>
                <a:lnTo>
                  <a:pt x="31415" y="7076"/>
                </a:lnTo>
                <a:lnTo>
                  <a:pt x="31415" y="7076"/>
                </a:lnTo>
                <a:lnTo>
                  <a:pt x="31415" y="7076"/>
                </a:lnTo>
                <a:lnTo>
                  <a:pt x="31685" y="7076"/>
                </a:lnTo>
                <a:lnTo>
                  <a:pt x="31685" y="7076"/>
                </a:lnTo>
                <a:lnTo>
                  <a:pt x="31685" y="7076"/>
                </a:lnTo>
                <a:lnTo>
                  <a:pt x="31685" y="7076"/>
                </a:lnTo>
                <a:lnTo>
                  <a:pt x="31685" y="7076"/>
                </a:lnTo>
                <a:lnTo>
                  <a:pt x="31955" y="7076"/>
                </a:lnTo>
                <a:lnTo>
                  <a:pt x="31955" y="7076"/>
                </a:lnTo>
                <a:lnTo>
                  <a:pt x="31955" y="7076"/>
                </a:lnTo>
                <a:lnTo>
                  <a:pt x="32359" y="7076"/>
                </a:lnTo>
                <a:lnTo>
                  <a:pt x="32359" y="7076"/>
                </a:lnTo>
                <a:lnTo>
                  <a:pt x="32359" y="7076"/>
                </a:lnTo>
                <a:lnTo>
                  <a:pt x="32359" y="7076"/>
                </a:lnTo>
                <a:lnTo>
                  <a:pt x="32359" y="7076"/>
                </a:lnTo>
                <a:lnTo>
                  <a:pt x="32629" y="7076"/>
                </a:lnTo>
                <a:lnTo>
                  <a:pt x="32629" y="7076"/>
                </a:lnTo>
                <a:lnTo>
                  <a:pt x="32629" y="7076"/>
                </a:lnTo>
                <a:lnTo>
                  <a:pt x="32629" y="7076"/>
                </a:lnTo>
                <a:lnTo>
                  <a:pt x="32629" y="7076"/>
                </a:lnTo>
                <a:lnTo>
                  <a:pt x="32898" y="7076"/>
                </a:lnTo>
                <a:lnTo>
                  <a:pt x="32898" y="7076"/>
                </a:lnTo>
                <a:lnTo>
                  <a:pt x="32898" y="6486"/>
                </a:lnTo>
                <a:lnTo>
                  <a:pt x="32898" y="6486"/>
                </a:lnTo>
                <a:lnTo>
                  <a:pt x="33168" y="6486"/>
                </a:lnTo>
                <a:lnTo>
                  <a:pt x="33168" y="6486"/>
                </a:lnTo>
                <a:lnTo>
                  <a:pt x="33168" y="6486"/>
                </a:lnTo>
                <a:lnTo>
                  <a:pt x="33168" y="6486"/>
                </a:lnTo>
                <a:lnTo>
                  <a:pt x="33438" y="6486"/>
                </a:lnTo>
                <a:lnTo>
                  <a:pt x="33438" y="6486"/>
                </a:lnTo>
                <a:lnTo>
                  <a:pt x="33438" y="6486"/>
                </a:lnTo>
                <a:lnTo>
                  <a:pt x="33438" y="6486"/>
                </a:lnTo>
                <a:lnTo>
                  <a:pt x="33438" y="7076"/>
                </a:lnTo>
                <a:lnTo>
                  <a:pt x="33842" y="7076"/>
                </a:lnTo>
                <a:lnTo>
                  <a:pt x="33842" y="7076"/>
                </a:lnTo>
                <a:lnTo>
                  <a:pt x="33842" y="6486"/>
                </a:lnTo>
                <a:lnTo>
                  <a:pt x="33842" y="6486"/>
                </a:lnTo>
                <a:lnTo>
                  <a:pt x="34112" y="6486"/>
                </a:lnTo>
                <a:lnTo>
                  <a:pt x="34112" y="6486"/>
                </a:lnTo>
                <a:lnTo>
                  <a:pt x="34112" y="6486"/>
                </a:lnTo>
                <a:lnTo>
                  <a:pt x="34112" y="6486"/>
                </a:lnTo>
                <a:lnTo>
                  <a:pt x="34112" y="6486"/>
                </a:lnTo>
                <a:lnTo>
                  <a:pt x="34382" y="6486"/>
                </a:lnTo>
                <a:lnTo>
                  <a:pt x="34382" y="6486"/>
                </a:lnTo>
                <a:lnTo>
                  <a:pt x="34382" y="6486"/>
                </a:lnTo>
                <a:lnTo>
                  <a:pt x="34382" y="6486"/>
                </a:lnTo>
                <a:lnTo>
                  <a:pt x="34651" y="6486"/>
                </a:lnTo>
                <a:lnTo>
                  <a:pt x="34651" y="6486"/>
                </a:lnTo>
                <a:lnTo>
                  <a:pt x="34651" y="6486"/>
                </a:lnTo>
                <a:lnTo>
                  <a:pt x="34921" y="6486"/>
                </a:lnTo>
                <a:lnTo>
                  <a:pt x="34921" y="6486"/>
                </a:lnTo>
                <a:lnTo>
                  <a:pt x="34921" y="6486"/>
                </a:lnTo>
                <a:lnTo>
                  <a:pt x="34921" y="6486"/>
                </a:lnTo>
                <a:lnTo>
                  <a:pt x="34921" y="6486"/>
                </a:lnTo>
                <a:lnTo>
                  <a:pt x="35325" y="6486"/>
                </a:lnTo>
                <a:lnTo>
                  <a:pt x="35325" y="6486"/>
                </a:lnTo>
                <a:lnTo>
                  <a:pt x="35325" y="6486"/>
                </a:lnTo>
                <a:lnTo>
                  <a:pt x="35325" y="6486"/>
                </a:lnTo>
                <a:lnTo>
                  <a:pt x="35595" y="6486"/>
                </a:lnTo>
                <a:lnTo>
                  <a:pt x="35595" y="6486"/>
                </a:lnTo>
                <a:lnTo>
                  <a:pt x="35595" y="6486"/>
                </a:lnTo>
                <a:lnTo>
                  <a:pt x="35865" y="6486"/>
                </a:lnTo>
                <a:lnTo>
                  <a:pt x="35865" y="6486"/>
                </a:lnTo>
                <a:lnTo>
                  <a:pt x="35865" y="6486"/>
                </a:lnTo>
                <a:lnTo>
                  <a:pt x="35865" y="6486"/>
                </a:lnTo>
                <a:lnTo>
                  <a:pt x="36134" y="6486"/>
                </a:lnTo>
                <a:lnTo>
                  <a:pt x="36134" y="6486"/>
                </a:lnTo>
                <a:lnTo>
                  <a:pt x="36134" y="6486"/>
                </a:lnTo>
                <a:lnTo>
                  <a:pt x="36134" y="6486"/>
                </a:lnTo>
                <a:lnTo>
                  <a:pt x="36404" y="6486"/>
                </a:lnTo>
                <a:lnTo>
                  <a:pt x="36404" y="6486"/>
                </a:lnTo>
                <a:lnTo>
                  <a:pt x="36404" y="6486"/>
                </a:lnTo>
                <a:lnTo>
                  <a:pt x="36404" y="6486"/>
                </a:lnTo>
                <a:lnTo>
                  <a:pt x="36808" y="6486"/>
                </a:lnTo>
                <a:lnTo>
                  <a:pt x="36808" y="6486"/>
                </a:lnTo>
                <a:lnTo>
                  <a:pt x="36808" y="6486"/>
                </a:lnTo>
                <a:lnTo>
                  <a:pt x="36808" y="6486"/>
                </a:lnTo>
                <a:lnTo>
                  <a:pt x="36808" y="6486"/>
                </a:lnTo>
                <a:lnTo>
                  <a:pt x="37078" y="6486"/>
                </a:lnTo>
                <a:lnTo>
                  <a:pt x="37078" y="6486"/>
                </a:lnTo>
                <a:lnTo>
                  <a:pt x="37078" y="6486"/>
                </a:lnTo>
                <a:lnTo>
                  <a:pt x="37078" y="7076"/>
                </a:lnTo>
                <a:lnTo>
                  <a:pt x="37078" y="7076"/>
                </a:lnTo>
                <a:lnTo>
                  <a:pt x="37348" y="7076"/>
                </a:lnTo>
                <a:lnTo>
                  <a:pt x="37348" y="7076"/>
                </a:lnTo>
                <a:lnTo>
                  <a:pt x="37348" y="7076"/>
                </a:lnTo>
                <a:lnTo>
                  <a:pt x="37348" y="7076"/>
                </a:lnTo>
                <a:lnTo>
                  <a:pt x="37617" y="7076"/>
                </a:lnTo>
                <a:lnTo>
                  <a:pt x="37617" y="7076"/>
                </a:lnTo>
                <a:lnTo>
                  <a:pt x="37617" y="7076"/>
                </a:lnTo>
                <a:lnTo>
                  <a:pt x="37617" y="7076"/>
                </a:lnTo>
                <a:lnTo>
                  <a:pt x="37617" y="7076"/>
                </a:lnTo>
                <a:lnTo>
                  <a:pt x="37617" y="7665"/>
                </a:lnTo>
                <a:lnTo>
                  <a:pt x="37887" y="7665"/>
                </a:lnTo>
                <a:lnTo>
                  <a:pt x="37887" y="7665"/>
                </a:lnTo>
                <a:lnTo>
                  <a:pt x="37887" y="7665"/>
                </a:lnTo>
                <a:lnTo>
                  <a:pt x="37617" y="7665"/>
                </a:lnTo>
                <a:lnTo>
                  <a:pt x="37617" y="8255"/>
                </a:lnTo>
                <a:lnTo>
                  <a:pt x="37887" y="8255"/>
                </a:lnTo>
                <a:lnTo>
                  <a:pt x="37887" y="8255"/>
                </a:lnTo>
                <a:lnTo>
                  <a:pt x="37887" y="8255"/>
                </a:lnTo>
                <a:lnTo>
                  <a:pt x="37887" y="8255"/>
                </a:lnTo>
                <a:lnTo>
                  <a:pt x="37887" y="8255"/>
                </a:lnTo>
                <a:lnTo>
                  <a:pt x="37887" y="8255"/>
                </a:lnTo>
                <a:lnTo>
                  <a:pt x="37887" y="9140"/>
                </a:lnTo>
                <a:lnTo>
                  <a:pt x="37887" y="9140"/>
                </a:lnTo>
                <a:lnTo>
                  <a:pt x="37887" y="9140"/>
                </a:lnTo>
                <a:lnTo>
                  <a:pt x="37887" y="9140"/>
                </a:lnTo>
                <a:lnTo>
                  <a:pt x="37617" y="9140"/>
                </a:lnTo>
                <a:lnTo>
                  <a:pt x="37617" y="9140"/>
                </a:lnTo>
                <a:lnTo>
                  <a:pt x="37617" y="9140"/>
                </a:lnTo>
                <a:lnTo>
                  <a:pt x="37617" y="9140"/>
                </a:lnTo>
                <a:lnTo>
                  <a:pt x="37617" y="9140"/>
                </a:lnTo>
                <a:lnTo>
                  <a:pt x="37617" y="9729"/>
                </a:lnTo>
                <a:lnTo>
                  <a:pt x="37348" y="9729"/>
                </a:lnTo>
                <a:lnTo>
                  <a:pt x="37348" y="9729"/>
                </a:lnTo>
                <a:lnTo>
                  <a:pt x="37348" y="9729"/>
                </a:lnTo>
                <a:lnTo>
                  <a:pt x="37348" y="10319"/>
                </a:lnTo>
                <a:lnTo>
                  <a:pt x="37617" y="10319"/>
                </a:lnTo>
                <a:lnTo>
                  <a:pt x="37617" y="10319"/>
                </a:lnTo>
                <a:lnTo>
                  <a:pt x="37617" y="10319"/>
                </a:lnTo>
                <a:lnTo>
                  <a:pt x="37617" y="10319"/>
                </a:lnTo>
                <a:lnTo>
                  <a:pt x="37617" y="10319"/>
                </a:lnTo>
                <a:lnTo>
                  <a:pt x="37617" y="10319"/>
                </a:lnTo>
                <a:lnTo>
                  <a:pt x="37617" y="10319"/>
                </a:lnTo>
                <a:lnTo>
                  <a:pt x="37887" y="10319"/>
                </a:lnTo>
                <a:lnTo>
                  <a:pt x="37887" y="10319"/>
                </a:lnTo>
                <a:lnTo>
                  <a:pt x="37887" y="9729"/>
                </a:lnTo>
                <a:lnTo>
                  <a:pt x="37617" y="9729"/>
                </a:lnTo>
                <a:lnTo>
                  <a:pt x="37617" y="9729"/>
                </a:lnTo>
                <a:lnTo>
                  <a:pt x="37617" y="9729"/>
                </a:lnTo>
                <a:lnTo>
                  <a:pt x="37887" y="9729"/>
                </a:lnTo>
                <a:lnTo>
                  <a:pt x="37887" y="9729"/>
                </a:lnTo>
                <a:lnTo>
                  <a:pt x="37887" y="9729"/>
                </a:lnTo>
                <a:lnTo>
                  <a:pt x="37887" y="9729"/>
                </a:lnTo>
                <a:lnTo>
                  <a:pt x="38292" y="9729"/>
                </a:lnTo>
                <a:lnTo>
                  <a:pt x="38292" y="9140"/>
                </a:lnTo>
                <a:lnTo>
                  <a:pt x="38292" y="9140"/>
                </a:lnTo>
                <a:lnTo>
                  <a:pt x="38292" y="9140"/>
                </a:lnTo>
                <a:lnTo>
                  <a:pt x="38561" y="9140"/>
                </a:lnTo>
                <a:lnTo>
                  <a:pt x="38561" y="9140"/>
                </a:lnTo>
                <a:lnTo>
                  <a:pt x="38561" y="9140"/>
                </a:lnTo>
                <a:lnTo>
                  <a:pt x="38561" y="9140"/>
                </a:lnTo>
                <a:lnTo>
                  <a:pt x="38561" y="9140"/>
                </a:lnTo>
                <a:lnTo>
                  <a:pt x="38831" y="9140"/>
                </a:lnTo>
                <a:lnTo>
                  <a:pt x="38831" y="9140"/>
                </a:lnTo>
                <a:lnTo>
                  <a:pt x="38831" y="9140"/>
                </a:lnTo>
                <a:lnTo>
                  <a:pt x="38831" y="9140"/>
                </a:lnTo>
                <a:lnTo>
                  <a:pt x="38831" y="9140"/>
                </a:lnTo>
                <a:lnTo>
                  <a:pt x="38831" y="8255"/>
                </a:lnTo>
                <a:lnTo>
                  <a:pt x="39101" y="8255"/>
                </a:lnTo>
                <a:lnTo>
                  <a:pt x="39101" y="8255"/>
                </a:lnTo>
                <a:lnTo>
                  <a:pt x="39101" y="8255"/>
                </a:lnTo>
                <a:lnTo>
                  <a:pt x="38831" y="8255"/>
                </a:lnTo>
                <a:lnTo>
                  <a:pt x="38831" y="8255"/>
                </a:lnTo>
                <a:lnTo>
                  <a:pt x="38831" y="8255"/>
                </a:lnTo>
                <a:lnTo>
                  <a:pt x="38831" y="7665"/>
                </a:lnTo>
                <a:lnTo>
                  <a:pt x="38831" y="7665"/>
                </a:lnTo>
                <a:lnTo>
                  <a:pt x="39101" y="7665"/>
                </a:lnTo>
                <a:lnTo>
                  <a:pt x="39101" y="7665"/>
                </a:lnTo>
                <a:lnTo>
                  <a:pt x="38831" y="7665"/>
                </a:lnTo>
                <a:lnTo>
                  <a:pt x="38831" y="7665"/>
                </a:lnTo>
                <a:lnTo>
                  <a:pt x="38831" y="7665"/>
                </a:lnTo>
                <a:lnTo>
                  <a:pt x="38831" y="7665"/>
                </a:lnTo>
                <a:lnTo>
                  <a:pt x="38561" y="7665"/>
                </a:lnTo>
                <a:lnTo>
                  <a:pt x="38561" y="7665"/>
                </a:lnTo>
                <a:lnTo>
                  <a:pt x="38561" y="7665"/>
                </a:lnTo>
                <a:lnTo>
                  <a:pt x="38561" y="7665"/>
                </a:lnTo>
                <a:lnTo>
                  <a:pt x="38561" y="7665"/>
                </a:lnTo>
                <a:lnTo>
                  <a:pt x="38292" y="7665"/>
                </a:lnTo>
                <a:lnTo>
                  <a:pt x="38292" y="7076"/>
                </a:lnTo>
                <a:lnTo>
                  <a:pt x="38292" y="7076"/>
                </a:lnTo>
                <a:lnTo>
                  <a:pt x="38292" y="7076"/>
                </a:lnTo>
                <a:lnTo>
                  <a:pt x="38292" y="7076"/>
                </a:lnTo>
                <a:lnTo>
                  <a:pt x="37887" y="7076"/>
                </a:lnTo>
                <a:lnTo>
                  <a:pt x="37887" y="7076"/>
                </a:lnTo>
                <a:lnTo>
                  <a:pt x="38292" y="7076"/>
                </a:lnTo>
                <a:lnTo>
                  <a:pt x="38292" y="6486"/>
                </a:lnTo>
                <a:lnTo>
                  <a:pt x="38292" y="6486"/>
                </a:lnTo>
                <a:lnTo>
                  <a:pt x="38292" y="6486"/>
                </a:lnTo>
                <a:lnTo>
                  <a:pt x="38561" y="6486"/>
                </a:lnTo>
                <a:lnTo>
                  <a:pt x="38561" y="6486"/>
                </a:lnTo>
                <a:lnTo>
                  <a:pt x="38561" y="6486"/>
                </a:lnTo>
                <a:lnTo>
                  <a:pt x="38561" y="6486"/>
                </a:lnTo>
                <a:lnTo>
                  <a:pt x="38561" y="6486"/>
                </a:lnTo>
                <a:lnTo>
                  <a:pt x="38831" y="6486"/>
                </a:lnTo>
                <a:lnTo>
                  <a:pt x="38831" y="6486"/>
                </a:lnTo>
                <a:lnTo>
                  <a:pt x="38831" y="6486"/>
                </a:lnTo>
                <a:lnTo>
                  <a:pt x="38831" y="6486"/>
                </a:lnTo>
                <a:lnTo>
                  <a:pt x="39101" y="6486"/>
                </a:lnTo>
                <a:lnTo>
                  <a:pt x="39101" y="6486"/>
                </a:lnTo>
                <a:lnTo>
                  <a:pt x="39101" y="6486"/>
                </a:lnTo>
                <a:lnTo>
                  <a:pt x="39370" y="6486"/>
                </a:lnTo>
                <a:lnTo>
                  <a:pt x="39370" y="6486"/>
                </a:lnTo>
                <a:lnTo>
                  <a:pt x="39370" y="6486"/>
                </a:lnTo>
                <a:lnTo>
                  <a:pt x="39370" y="6486"/>
                </a:lnTo>
                <a:lnTo>
                  <a:pt x="39370" y="6486"/>
                </a:lnTo>
                <a:lnTo>
                  <a:pt x="39775" y="6486"/>
                </a:lnTo>
                <a:lnTo>
                  <a:pt x="39775" y="6486"/>
                </a:lnTo>
                <a:lnTo>
                  <a:pt x="39775" y="6486"/>
                </a:lnTo>
                <a:lnTo>
                  <a:pt x="39775" y="6486"/>
                </a:lnTo>
                <a:lnTo>
                  <a:pt x="39775" y="7076"/>
                </a:lnTo>
                <a:lnTo>
                  <a:pt x="39775" y="7076"/>
                </a:lnTo>
                <a:lnTo>
                  <a:pt x="40044" y="7076"/>
                </a:lnTo>
                <a:lnTo>
                  <a:pt x="40044" y="7076"/>
                </a:lnTo>
                <a:lnTo>
                  <a:pt x="40044" y="7076"/>
                </a:lnTo>
                <a:lnTo>
                  <a:pt x="40314" y="7076"/>
                </a:lnTo>
                <a:lnTo>
                  <a:pt x="40314" y="7076"/>
                </a:lnTo>
                <a:lnTo>
                  <a:pt x="40314" y="7076"/>
                </a:lnTo>
                <a:lnTo>
                  <a:pt x="40314" y="7076"/>
                </a:lnTo>
                <a:lnTo>
                  <a:pt x="40314" y="7076"/>
                </a:lnTo>
                <a:lnTo>
                  <a:pt x="40314" y="6486"/>
                </a:lnTo>
                <a:lnTo>
                  <a:pt x="40314" y="6486"/>
                </a:lnTo>
                <a:lnTo>
                  <a:pt x="40314" y="6486"/>
                </a:lnTo>
                <a:lnTo>
                  <a:pt x="40314" y="6486"/>
                </a:lnTo>
                <a:lnTo>
                  <a:pt x="40584" y="6486"/>
                </a:lnTo>
                <a:lnTo>
                  <a:pt x="40584" y="6486"/>
                </a:lnTo>
                <a:lnTo>
                  <a:pt x="40584" y="6486"/>
                </a:lnTo>
                <a:lnTo>
                  <a:pt x="40584" y="6486"/>
                </a:lnTo>
                <a:lnTo>
                  <a:pt x="40584" y="6486"/>
                </a:lnTo>
                <a:lnTo>
                  <a:pt x="40853" y="6486"/>
                </a:lnTo>
                <a:lnTo>
                  <a:pt x="40853" y="6486"/>
                </a:lnTo>
                <a:lnTo>
                  <a:pt x="40853" y="6486"/>
                </a:lnTo>
                <a:lnTo>
                  <a:pt x="41258" y="6486"/>
                </a:lnTo>
                <a:lnTo>
                  <a:pt x="41258" y="6486"/>
                </a:lnTo>
                <a:lnTo>
                  <a:pt x="41258" y="7076"/>
                </a:lnTo>
                <a:lnTo>
                  <a:pt x="41258" y="7076"/>
                </a:lnTo>
                <a:lnTo>
                  <a:pt x="41258" y="7076"/>
                </a:lnTo>
                <a:lnTo>
                  <a:pt x="41258" y="7076"/>
                </a:lnTo>
                <a:lnTo>
                  <a:pt x="41258" y="7076"/>
                </a:lnTo>
                <a:lnTo>
                  <a:pt x="41258" y="7665"/>
                </a:lnTo>
                <a:lnTo>
                  <a:pt x="41528" y="7665"/>
                </a:lnTo>
                <a:lnTo>
                  <a:pt x="41528" y="7665"/>
                </a:lnTo>
                <a:lnTo>
                  <a:pt x="41528" y="7665"/>
                </a:lnTo>
                <a:lnTo>
                  <a:pt x="41797" y="7665"/>
                </a:lnTo>
                <a:lnTo>
                  <a:pt x="41797" y="7665"/>
                </a:lnTo>
                <a:lnTo>
                  <a:pt x="41797" y="7665"/>
                </a:lnTo>
                <a:lnTo>
                  <a:pt x="41797" y="7665"/>
                </a:lnTo>
                <a:lnTo>
                  <a:pt x="41797" y="7665"/>
                </a:lnTo>
                <a:lnTo>
                  <a:pt x="42067" y="7665"/>
                </a:lnTo>
                <a:lnTo>
                  <a:pt x="42067" y="7665"/>
                </a:lnTo>
                <a:lnTo>
                  <a:pt x="42067" y="7665"/>
                </a:lnTo>
                <a:lnTo>
                  <a:pt x="42067" y="7665"/>
                </a:lnTo>
                <a:lnTo>
                  <a:pt x="42067" y="7665"/>
                </a:lnTo>
                <a:lnTo>
                  <a:pt x="42337" y="7665"/>
                </a:lnTo>
                <a:lnTo>
                  <a:pt x="42337" y="7665"/>
                </a:lnTo>
                <a:lnTo>
                  <a:pt x="42337" y="7665"/>
                </a:lnTo>
                <a:lnTo>
                  <a:pt x="42337" y="8255"/>
                </a:lnTo>
                <a:lnTo>
                  <a:pt x="42741" y="8255"/>
                </a:lnTo>
                <a:lnTo>
                  <a:pt x="42741" y="8255"/>
                </a:lnTo>
                <a:lnTo>
                  <a:pt x="42741" y="8255"/>
                </a:lnTo>
                <a:lnTo>
                  <a:pt x="42741" y="8255"/>
                </a:lnTo>
                <a:lnTo>
                  <a:pt x="42741" y="8255"/>
                </a:lnTo>
                <a:lnTo>
                  <a:pt x="43011" y="8255"/>
                </a:lnTo>
                <a:lnTo>
                  <a:pt x="43011" y="8255"/>
                </a:lnTo>
                <a:lnTo>
                  <a:pt x="43011" y="8255"/>
                </a:lnTo>
                <a:lnTo>
                  <a:pt x="43011" y="8255"/>
                </a:lnTo>
                <a:lnTo>
                  <a:pt x="43280" y="8255"/>
                </a:lnTo>
                <a:lnTo>
                  <a:pt x="43280" y="8255"/>
                </a:lnTo>
                <a:lnTo>
                  <a:pt x="43280" y="8255"/>
                </a:lnTo>
                <a:lnTo>
                  <a:pt x="43550" y="8255"/>
                </a:lnTo>
                <a:lnTo>
                  <a:pt x="43550" y="8255"/>
                </a:lnTo>
                <a:lnTo>
                  <a:pt x="43550" y="8255"/>
                </a:lnTo>
                <a:lnTo>
                  <a:pt x="43550" y="8255"/>
                </a:lnTo>
                <a:lnTo>
                  <a:pt x="43550" y="8255"/>
                </a:lnTo>
                <a:lnTo>
                  <a:pt x="43820" y="8255"/>
                </a:lnTo>
                <a:lnTo>
                  <a:pt x="43820" y="8255"/>
                </a:lnTo>
                <a:lnTo>
                  <a:pt x="43820" y="8255"/>
                </a:lnTo>
                <a:lnTo>
                  <a:pt x="43820" y="8255"/>
                </a:lnTo>
                <a:lnTo>
                  <a:pt x="44224" y="8255"/>
                </a:lnTo>
                <a:lnTo>
                  <a:pt x="44224" y="8255"/>
                </a:lnTo>
                <a:lnTo>
                  <a:pt x="44224" y="8255"/>
                </a:lnTo>
                <a:lnTo>
                  <a:pt x="44494" y="8255"/>
                </a:lnTo>
                <a:lnTo>
                  <a:pt x="44494" y="8255"/>
                </a:lnTo>
                <a:lnTo>
                  <a:pt x="44494" y="8255"/>
                </a:lnTo>
                <a:lnTo>
                  <a:pt x="44494" y="8255"/>
                </a:lnTo>
                <a:lnTo>
                  <a:pt x="44764" y="8255"/>
                </a:lnTo>
                <a:lnTo>
                  <a:pt x="44764" y="8255"/>
                </a:lnTo>
                <a:lnTo>
                  <a:pt x="44764" y="8255"/>
                </a:lnTo>
                <a:lnTo>
                  <a:pt x="44764" y="8255"/>
                </a:lnTo>
                <a:lnTo>
                  <a:pt x="44764" y="8255"/>
                </a:lnTo>
                <a:lnTo>
                  <a:pt x="45033" y="8255"/>
                </a:lnTo>
                <a:lnTo>
                  <a:pt x="45033" y="8255"/>
                </a:lnTo>
                <a:lnTo>
                  <a:pt x="45033" y="8255"/>
                </a:lnTo>
                <a:lnTo>
                  <a:pt x="45033" y="8255"/>
                </a:lnTo>
                <a:lnTo>
                  <a:pt x="45303" y="8255"/>
                </a:lnTo>
                <a:lnTo>
                  <a:pt x="45303" y="8255"/>
                </a:lnTo>
                <a:lnTo>
                  <a:pt x="45303" y="8255"/>
                </a:lnTo>
                <a:lnTo>
                  <a:pt x="45303" y="8255"/>
                </a:lnTo>
                <a:lnTo>
                  <a:pt x="45707" y="8255"/>
                </a:lnTo>
                <a:lnTo>
                  <a:pt x="45707" y="8255"/>
                </a:lnTo>
                <a:lnTo>
                  <a:pt x="45303" y="8255"/>
                </a:lnTo>
                <a:lnTo>
                  <a:pt x="45303" y="8255"/>
                </a:lnTo>
                <a:lnTo>
                  <a:pt x="45303" y="8255"/>
                </a:lnTo>
                <a:lnTo>
                  <a:pt x="45303" y="8255"/>
                </a:lnTo>
                <a:lnTo>
                  <a:pt x="45033" y="8255"/>
                </a:lnTo>
                <a:lnTo>
                  <a:pt x="45033" y="8255"/>
                </a:lnTo>
                <a:lnTo>
                  <a:pt x="45033" y="8255"/>
                </a:lnTo>
                <a:lnTo>
                  <a:pt x="45033" y="8255"/>
                </a:lnTo>
                <a:lnTo>
                  <a:pt x="44764" y="8255"/>
                </a:lnTo>
                <a:lnTo>
                  <a:pt x="44764" y="8255"/>
                </a:lnTo>
                <a:lnTo>
                  <a:pt x="44764" y="8255"/>
                </a:lnTo>
                <a:lnTo>
                  <a:pt x="44764" y="8255"/>
                </a:lnTo>
                <a:lnTo>
                  <a:pt x="44494" y="8255"/>
                </a:lnTo>
                <a:lnTo>
                  <a:pt x="44494" y="8255"/>
                </a:lnTo>
                <a:lnTo>
                  <a:pt x="44494" y="7665"/>
                </a:lnTo>
                <a:lnTo>
                  <a:pt x="44494" y="7665"/>
                </a:lnTo>
                <a:lnTo>
                  <a:pt x="44494" y="7665"/>
                </a:lnTo>
                <a:lnTo>
                  <a:pt x="44224" y="7665"/>
                </a:lnTo>
                <a:lnTo>
                  <a:pt x="44224" y="7665"/>
                </a:lnTo>
                <a:lnTo>
                  <a:pt x="44224" y="7665"/>
                </a:lnTo>
                <a:lnTo>
                  <a:pt x="44224" y="7665"/>
                </a:lnTo>
                <a:lnTo>
                  <a:pt x="43820" y="7665"/>
                </a:lnTo>
                <a:lnTo>
                  <a:pt x="43820" y="7665"/>
                </a:lnTo>
                <a:lnTo>
                  <a:pt x="43820" y="7665"/>
                </a:lnTo>
                <a:lnTo>
                  <a:pt x="43820" y="7665"/>
                </a:lnTo>
                <a:lnTo>
                  <a:pt x="43820" y="7665"/>
                </a:lnTo>
                <a:lnTo>
                  <a:pt x="43550" y="7665"/>
                </a:lnTo>
                <a:lnTo>
                  <a:pt x="43550" y="7665"/>
                </a:lnTo>
                <a:lnTo>
                  <a:pt x="43550" y="7665"/>
                </a:lnTo>
                <a:lnTo>
                  <a:pt x="43550" y="7665"/>
                </a:lnTo>
                <a:lnTo>
                  <a:pt x="43550" y="7076"/>
                </a:lnTo>
                <a:lnTo>
                  <a:pt x="43280" y="7076"/>
                </a:lnTo>
                <a:lnTo>
                  <a:pt x="43280" y="7076"/>
                </a:lnTo>
                <a:lnTo>
                  <a:pt x="43280" y="7076"/>
                </a:lnTo>
                <a:lnTo>
                  <a:pt x="43280" y="7076"/>
                </a:lnTo>
                <a:lnTo>
                  <a:pt x="43011" y="7076"/>
                </a:lnTo>
                <a:lnTo>
                  <a:pt x="43011" y="7076"/>
                </a:lnTo>
                <a:lnTo>
                  <a:pt x="43011" y="6486"/>
                </a:lnTo>
                <a:lnTo>
                  <a:pt x="43011" y="6486"/>
                </a:lnTo>
                <a:lnTo>
                  <a:pt x="43011" y="6486"/>
                </a:lnTo>
                <a:lnTo>
                  <a:pt x="43011" y="6486"/>
                </a:lnTo>
                <a:lnTo>
                  <a:pt x="43011" y="6486"/>
                </a:lnTo>
                <a:lnTo>
                  <a:pt x="43011" y="6486"/>
                </a:lnTo>
                <a:lnTo>
                  <a:pt x="42741" y="6486"/>
                </a:lnTo>
                <a:lnTo>
                  <a:pt x="42741" y="6486"/>
                </a:lnTo>
                <a:lnTo>
                  <a:pt x="42741" y="5896"/>
                </a:lnTo>
                <a:lnTo>
                  <a:pt x="42741" y="5896"/>
                </a:lnTo>
                <a:lnTo>
                  <a:pt x="42741" y="5896"/>
                </a:lnTo>
                <a:lnTo>
                  <a:pt x="42741" y="5896"/>
                </a:lnTo>
                <a:lnTo>
                  <a:pt x="42337" y="5896"/>
                </a:lnTo>
                <a:lnTo>
                  <a:pt x="42337" y="5896"/>
                </a:lnTo>
                <a:lnTo>
                  <a:pt x="42337" y="5012"/>
                </a:lnTo>
                <a:lnTo>
                  <a:pt x="42741" y="5012"/>
                </a:lnTo>
                <a:lnTo>
                  <a:pt x="42741" y="5012"/>
                </a:lnTo>
                <a:lnTo>
                  <a:pt x="42741" y="5012"/>
                </a:lnTo>
                <a:lnTo>
                  <a:pt x="42741" y="5012"/>
                </a:lnTo>
                <a:lnTo>
                  <a:pt x="43011" y="5012"/>
                </a:lnTo>
                <a:lnTo>
                  <a:pt x="43011" y="5012"/>
                </a:lnTo>
                <a:lnTo>
                  <a:pt x="43011" y="5012"/>
                </a:lnTo>
                <a:lnTo>
                  <a:pt x="43011" y="5012"/>
                </a:lnTo>
                <a:lnTo>
                  <a:pt x="43280" y="5012"/>
                </a:lnTo>
                <a:lnTo>
                  <a:pt x="43280" y="5012"/>
                </a:lnTo>
                <a:lnTo>
                  <a:pt x="43280" y="5012"/>
                </a:lnTo>
                <a:lnTo>
                  <a:pt x="43550" y="5012"/>
                </a:lnTo>
                <a:lnTo>
                  <a:pt x="43550" y="5012"/>
                </a:lnTo>
                <a:lnTo>
                  <a:pt x="43550" y="5012"/>
                </a:lnTo>
                <a:lnTo>
                  <a:pt x="43550" y="5012"/>
                </a:lnTo>
                <a:lnTo>
                  <a:pt x="43820" y="5012"/>
                </a:lnTo>
                <a:lnTo>
                  <a:pt x="43820" y="5012"/>
                </a:lnTo>
                <a:lnTo>
                  <a:pt x="43820" y="5012"/>
                </a:lnTo>
                <a:lnTo>
                  <a:pt x="43820" y="5012"/>
                </a:lnTo>
                <a:lnTo>
                  <a:pt x="44224" y="5012"/>
                </a:lnTo>
                <a:lnTo>
                  <a:pt x="44224" y="5012"/>
                </a:lnTo>
                <a:lnTo>
                  <a:pt x="44224" y="5012"/>
                </a:lnTo>
                <a:lnTo>
                  <a:pt x="44494" y="5012"/>
                </a:lnTo>
                <a:lnTo>
                  <a:pt x="44494" y="5012"/>
                </a:lnTo>
                <a:lnTo>
                  <a:pt x="44494" y="5012"/>
                </a:lnTo>
                <a:lnTo>
                  <a:pt x="44494" y="5012"/>
                </a:lnTo>
                <a:lnTo>
                  <a:pt x="44764" y="5012"/>
                </a:lnTo>
                <a:lnTo>
                  <a:pt x="44764" y="5012"/>
                </a:lnTo>
                <a:lnTo>
                  <a:pt x="44764" y="5012"/>
                </a:lnTo>
                <a:lnTo>
                  <a:pt x="44764" y="5012"/>
                </a:lnTo>
                <a:lnTo>
                  <a:pt x="45033" y="5012"/>
                </a:lnTo>
                <a:lnTo>
                  <a:pt x="45033" y="5012"/>
                </a:lnTo>
                <a:lnTo>
                  <a:pt x="45033" y="5012"/>
                </a:lnTo>
                <a:lnTo>
                  <a:pt x="45303" y="5012"/>
                </a:lnTo>
                <a:lnTo>
                  <a:pt x="45303" y="5012"/>
                </a:lnTo>
                <a:lnTo>
                  <a:pt x="45303" y="5012"/>
                </a:lnTo>
                <a:lnTo>
                  <a:pt x="45303" y="5012"/>
                </a:lnTo>
                <a:lnTo>
                  <a:pt x="45707" y="5012"/>
                </a:lnTo>
                <a:lnTo>
                  <a:pt x="45707" y="5012"/>
                </a:lnTo>
                <a:lnTo>
                  <a:pt x="45707" y="5012"/>
                </a:lnTo>
                <a:lnTo>
                  <a:pt x="45707" y="5896"/>
                </a:lnTo>
                <a:lnTo>
                  <a:pt x="45707" y="5896"/>
                </a:lnTo>
                <a:lnTo>
                  <a:pt x="45977" y="5896"/>
                </a:lnTo>
                <a:lnTo>
                  <a:pt x="45977" y="5896"/>
                </a:lnTo>
                <a:lnTo>
                  <a:pt x="45977" y="5896"/>
                </a:lnTo>
                <a:lnTo>
                  <a:pt x="46247" y="5896"/>
                </a:lnTo>
                <a:lnTo>
                  <a:pt x="46247" y="5896"/>
                </a:lnTo>
                <a:lnTo>
                  <a:pt x="46247" y="5896"/>
                </a:lnTo>
                <a:lnTo>
                  <a:pt x="46247" y="5896"/>
                </a:lnTo>
                <a:lnTo>
                  <a:pt x="46516" y="5896"/>
                </a:lnTo>
                <a:lnTo>
                  <a:pt x="46516" y="5896"/>
                </a:lnTo>
                <a:lnTo>
                  <a:pt x="46516" y="5896"/>
                </a:lnTo>
                <a:lnTo>
                  <a:pt x="46516" y="5896"/>
                </a:lnTo>
                <a:lnTo>
                  <a:pt x="46516" y="5896"/>
                </a:lnTo>
                <a:lnTo>
                  <a:pt x="46786" y="5896"/>
                </a:lnTo>
                <a:lnTo>
                  <a:pt x="46786" y="5896"/>
                </a:lnTo>
                <a:lnTo>
                  <a:pt x="46786" y="5896"/>
                </a:lnTo>
                <a:lnTo>
                  <a:pt x="47191" y="5896"/>
                </a:lnTo>
                <a:lnTo>
                  <a:pt x="47191" y="5896"/>
                </a:lnTo>
                <a:lnTo>
                  <a:pt x="47191" y="5896"/>
                </a:lnTo>
                <a:lnTo>
                  <a:pt x="47191" y="5896"/>
                </a:lnTo>
                <a:lnTo>
                  <a:pt x="47191" y="6486"/>
                </a:lnTo>
                <a:lnTo>
                  <a:pt x="47191" y="6486"/>
                </a:lnTo>
                <a:lnTo>
                  <a:pt x="47460" y="6486"/>
                </a:lnTo>
                <a:lnTo>
                  <a:pt x="47460" y="6486"/>
                </a:lnTo>
                <a:lnTo>
                  <a:pt x="47460" y="6486"/>
                </a:lnTo>
                <a:lnTo>
                  <a:pt x="47460" y="6486"/>
                </a:lnTo>
                <a:lnTo>
                  <a:pt x="47460" y="6486"/>
                </a:lnTo>
                <a:lnTo>
                  <a:pt x="47730" y="6486"/>
                </a:lnTo>
                <a:lnTo>
                  <a:pt x="47730" y="6486"/>
                </a:lnTo>
                <a:lnTo>
                  <a:pt x="47730" y="6486"/>
                </a:lnTo>
                <a:lnTo>
                  <a:pt x="48000" y="6486"/>
                </a:lnTo>
                <a:lnTo>
                  <a:pt x="48000" y="6486"/>
                </a:lnTo>
                <a:lnTo>
                  <a:pt x="48000" y="6486"/>
                </a:lnTo>
                <a:lnTo>
                  <a:pt x="48000" y="6486"/>
                </a:lnTo>
                <a:lnTo>
                  <a:pt x="48269" y="6486"/>
                </a:lnTo>
                <a:lnTo>
                  <a:pt x="48269" y="6486"/>
                </a:lnTo>
                <a:lnTo>
                  <a:pt x="48269" y="6486"/>
                </a:lnTo>
                <a:lnTo>
                  <a:pt x="48269" y="6486"/>
                </a:lnTo>
                <a:lnTo>
                  <a:pt x="48269" y="6486"/>
                </a:lnTo>
                <a:lnTo>
                  <a:pt x="48674" y="6486"/>
                </a:lnTo>
                <a:lnTo>
                  <a:pt x="48674" y="6486"/>
                </a:lnTo>
                <a:lnTo>
                  <a:pt x="48674" y="6486"/>
                </a:lnTo>
                <a:lnTo>
                  <a:pt x="48943" y="6486"/>
                </a:lnTo>
                <a:lnTo>
                  <a:pt x="48943" y="6486"/>
                </a:lnTo>
                <a:lnTo>
                  <a:pt x="48943" y="6486"/>
                </a:lnTo>
                <a:lnTo>
                  <a:pt x="48943" y="6486"/>
                </a:lnTo>
                <a:lnTo>
                  <a:pt x="49213" y="6486"/>
                </a:lnTo>
                <a:lnTo>
                  <a:pt x="49213" y="7076"/>
                </a:lnTo>
                <a:lnTo>
                  <a:pt x="49213" y="7076"/>
                </a:lnTo>
                <a:lnTo>
                  <a:pt x="49213" y="7076"/>
                </a:lnTo>
                <a:lnTo>
                  <a:pt x="49213" y="7076"/>
                </a:lnTo>
                <a:lnTo>
                  <a:pt x="49483" y="7076"/>
                </a:lnTo>
                <a:lnTo>
                  <a:pt x="49483" y="7076"/>
                </a:lnTo>
                <a:lnTo>
                  <a:pt x="49483" y="7076"/>
                </a:lnTo>
                <a:lnTo>
                  <a:pt x="49483" y="7076"/>
                </a:lnTo>
                <a:lnTo>
                  <a:pt x="49752" y="7076"/>
                </a:lnTo>
                <a:lnTo>
                  <a:pt x="49752" y="7076"/>
                </a:lnTo>
                <a:lnTo>
                  <a:pt x="49752" y="7076"/>
                </a:lnTo>
                <a:lnTo>
                  <a:pt x="49752" y="7076"/>
                </a:lnTo>
                <a:lnTo>
                  <a:pt x="50157" y="7076"/>
                </a:lnTo>
                <a:lnTo>
                  <a:pt x="50157" y="7076"/>
                </a:lnTo>
                <a:lnTo>
                  <a:pt x="50157" y="7076"/>
                </a:lnTo>
                <a:lnTo>
                  <a:pt x="50157" y="7076"/>
                </a:lnTo>
                <a:lnTo>
                  <a:pt x="50157" y="7076"/>
                </a:lnTo>
                <a:lnTo>
                  <a:pt x="50426" y="7076"/>
                </a:lnTo>
                <a:lnTo>
                  <a:pt x="50426" y="7076"/>
                </a:lnTo>
                <a:lnTo>
                  <a:pt x="50426" y="7076"/>
                </a:lnTo>
                <a:lnTo>
                  <a:pt x="50696" y="7076"/>
                </a:lnTo>
                <a:lnTo>
                  <a:pt x="50696" y="7076"/>
                </a:lnTo>
                <a:lnTo>
                  <a:pt x="50696" y="7076"/>
                </a:lnTo>
                <a:lnTo>
                  <a:pt x="50696" y="7076"/>
                </a:lnTo>
                <a:lnTo>
                  <a:pt x="50966" y="7076"/>
                </a:lnTo>
                <a:lnTo>
                  <a:pt x="50966" y="7076"/>
                </a:lnTo>
                <a:lnTo>
                  <a:pt x="50966" y="7076"/>
                </a:lnTo>
                <a:lnTo>
                  <a:pt x="50966" y="7076"/>
                </a:lnTo>
                <a:lnTo>
                  <a:pt x="50966" y="7665"/>
                </a:lnTo>
                <a:lnTo>
                  <a:pt x="51235" y="7665"/>
                </a:lnTo>
                <a:lnTo>
                  <a:pt x="51235" y="7665"/>
                </a:lnTo>
                <a:lnTo>
                  <a:pt x="51235" y="7665"/>
                </a:lnTo>
                <a:lnTo>
                  <a:pt x="51640" y="7665"/>
                </a:lnTo>
                <a:lnTo>
                  <a:pt x="51640" y="7665"/>
                </a:lnTo>
                <a:lnTo>
                  <a:pt x="51640" y="7665"/>
                </a:lnTo>
                <a:lnTo>
                  <a:pt x="51640" y="7665"/>
                </a:lnTo>
                <a:lnTo>
                  <a:pt x="51910" y="7665"/>
                </a:lnTo>
                <a:lnTo>
                  <a:pt x="51910" y="7665"/>
                </a:lnTo>
                <a:lnTo>
                  <a:pt x="51910" y="7665"/>
                </a:lnTo>
                <a:lnTo>
                  <a:pt x="52179" y="7665"/>
                </a:lnTo>
                <a:lnTo>
                  <a:pt x="52179" y="7665"/>
                </a:lnTo>
                <a:lnTo>
                  <a:pt x="52179" y="7665"/>
                </a:lnTo>
                <a:lnTo>
                  <a:pt x="52179" y="7665"/>
                </a:lnTo>
                <a:lnTo>
                  <a:pt x="52179" y="7665"/>
                </a:lnTo>
                <a:lnTo>
                  <a:pt x="52449" y="7665"/>
                </a:lnTo>
                <a:lnTo>
                  <a:pt x="52449" y="7665"/>
                </a:lnTo>
                <a:lnTo>
                  <a:pt x="52449" y="7665"/>
                </a:lnTo>
                <a:lnTo>
                  <a:pt x="52449" y="7665"/>
                </a:lnTo>
                <a:lnTo>
                  <a:pt x="52449" y="8255"/>
                </a:lnTo>
                <a:lnTo>
                  <a:pt x="52449" y="8255"/>
                </a:lnTo>
                <a:lnTo>
                  <a:pt x="52719" y="8255"/>
                </a:lnTo>
                <a:lnTo>
                  <a:pt x="52719" y="8255"/>
                </a:lnTo>
                <a:lnTo>
                  <a:pt x="52719" y="8255"/>
                </a:lnTo>
                <a:lnTo>
                  <a:pt x="52719" y="8255"/>
                </a:lnTo>
                <a:lnTo>
                  <a:pt x="53123" y="8255"/>
                </a:lnTo>
                <a:lnTo>
                  <a:pt x="53123" y="8255"/>
                </a:lnTo>
                <a:lnTo>
                  <a:pt x="53123" y="8255"/>
                </a:lnTo>
                <a:lnTo>
                  <a:pt x="53123" y="8255"/>
                </a:lnTo>
                <a:lnTo>
                  <a:pt x="53123" y="8255"/>
                </a:lnTo>
                <a:lnTo>
                  <a:pt x="53393" y="8255"/>
                </a:lnTo>
                <a:lnTo>
                  <a:pt x="53393" y="8255"/>
                </a:lnTo>
                <a:lnTo>
                  <a:pt x="53393" y="8255"/>
                </a:lnTo>
                <a:lnTo>
                  <a:pt x="53393" y="8255"/>
                </a:lnTo>
                <a:lnTo>
                  <a:pt x="53662" y="8255"/>
                </a:lnTo>
                <a:lnTo>
                  <a:pt x="53662" y="8255"/>
                </a:lnTo>
                <a:lnTo>
                  <a:pt x="53662" y="8255"/>
                </a:lnTo>
                <a:lnTo>
                  <a:pt x="53662" y="8255"/>
                </a:lnTo>
                <a:lnTo>
                  <a:pt x="53932" y="8255"/>
                </a:lnTo>
                <a:lnTo>
                  <a:pt x="53932" y="9140"/>
                </a:lnTo>
                <a:lnTo>
                  <a:pt x="53932" y="9140"/>
                </a:lnTo>
                <a:lnTo>
                  <a:pt x="53932" y="9140"/>
                </a:lnTo>
                <a:lnTo>
                  <a:pt x="53932" y="9140"/>
                </a:lnTo>
                <a:lnTo>
                  <a:pt x="54202" y="9140"/>
                </a:lnTo>
                <a:lnTo>
                  <a:pt x="54202" y="9140"/>
                </a:lnTo>
                <a:lnTo>
                  <a:pt x="54202" y="9140"/>
                </a:lnTo>
                <a:lnTo>
                  <a:pt x="54202" y="9140"/>
                </a:lnTo>
                <a:lnTo>
                  <a:pt x="54202" y="9140"/>
                </a:lnTo>
                <a:lnTo>
                  <a:pt x="54606" y="9140"/>
                </a:lnTo>
                <a:lnTo>
                  <a:pt x="54606" y="9140"/>
                </a:lnTo>
                <a:lnTo>
                  <a:pt x="54606" y="9140"/>
                </a:lnTo>
                <a:lnTo>
                  <a:pt x="54876" y="9140"/>
                </a:lnTo>
                <a:lnTo>
                  <a:pt x="54876" y="9140"/>
                </a:lnTo>
                <a:lnTo>
                  <a:pt x="54876" y="9140"/>
                </a:lnTo>
                <a:lnTo>
                  <a:pt x="54876" y="9140"/>
                </a:lnTo>
                <a:lnTo>
                  <a:pt x="55146" y="9140"/>
                </a:lnTo>
                <a:lnTo>
                  <a:pt x="55146" y="9140"/>
                </a:lnTo>
                <a:lnTo>
                  <a:pt x="55146" y="9140"/>
                </a:lnTo>
                <a:lnTo>
                  <a:pt x="55146" y="9140"/>
                </a:lnTo>
                <a:lnTo>
                  <a:pt x="55415" y="9140"/>
                </a:lnTo>
                <a:lnTo>
                  <a:pt x="55415" y="9140"/>
                </a:lnTo>
                <a:lnTo>
                  <a:pt x="55415" y="9140"/>
                </a:lnTo>
                <a:lnTo>
                  <a:pt x="55415" y="9140"/>
                </a:lnTo>
                <a:lnTo>
                  <a:pt x="55415" y="8255"/>
                </a:lnTo>
                <a:lnTo>
                  <a:pt x="55415" y="8255"/>
                </a:lnTo>
                <a:lnTo>
                  <a:pt x="55415" y="8255"/>
                </a:lnTo>
                <a:lnTo>
                  <a:pt x="55146" y="8255"/>
                </a:lnTo>
                <a:lnTo>
                  <a:pt x="55146" y="8255"/>
                </a:lnTo>
                <a:lnTo>
                  <a:pt x="55146" y="8255"/>
                </a:lnTo>
                <a:lnTo>
                  <a:pt x="55146" y="8255"/>
                </a:lnTo>
                <a:lnTo>
                  <a:pt x="55146" y="8255"/>
                </a:lnTo>
                <a:lnTo>
                  <a:pt x="54876" y="8255"/>
                </a:lnTo>
                <a:lnTo>
                  <a:pt x="54876" y="8255"/>
                </a:lnTo>
                <a:lnTo>
                  <a:pt x="54876" y="8255"/>
                </a:lnTo>
                <a:lnTo>
                  <a:pt x="54876" y="8255"/>
                </a:lnTo>
                <a:lnTo>
                  <a:pt x="54876" y="8255"/>
                </a:lnTo>
                <a:lnTo>
                  <a:pt x="54606" y="8255"/>
                </a:lnTo>
                <a:lnTo>
                  <a:pt x="54606" y="8255"/>
                </a:lnTo>
                <a:lnTo>
                  <a:pt x="54606" y="8255"/>
                </a:lnTo>
                <a:lnTo>
                  <a:pt x="54606" y="7665"/>
                </a:lnTo>
                <a:lnTo>
                  <a:pt x="54606" y="7665"/>
                </a:lnTo>
                <a:lnTo>
                  <a:pt x="54202" y="7665"/>
                </a:lnTo>
                <a:lnTo>
                  <a:pt x="54202" y="7665"/>
                </a:lnTo>
                <a:lnTo>
                  <a:pt x="54202" y="7665"/>
                </a:lnTo>
                <a:lnTo>
                  <a:pt x="54202" y="7665"/>
                </a:lnTo>
                <a:lnTo>
                  <a:pt x="54202" y="7665"/>
                </a:lnTo>
                <a:lnTo>
                  <a:pt x="53932" y="7665"/>
                </a:lnTo>
                <a:lnTo>
                  <a:pt x="53932" y="7665"/>
                </a:lnTo>
                <a:lnTo>
                  <a:pt x="53932" y="7665"/>
                </a:lnTo>
                <a:lnTo>
                  <a:pt x="53932" y="7665"/>
                </a:lnTo>
                <a:lnTo>
                  <a:pt x="53932" y="7665"/>
                </a:lnTo>
                <a:lnTo>
                  <a:pt x="53932" y="7076"/>
                </a:lnTo>
                <a:lnTo>
                  <a:pt x="53662" y="7076"/>
                </a:lnTo>
                <a:lnTo>
                  <a:pt x="53662" y="7076"/>
                </a:lnTo>
                <a:lnTo>
                  <a:pt x="53662" y="7076"/>
                </a:lnTo>
                <a:lnTo>
                  <a:pt x="53393" y="7076"/>
                </a:lnTo>
                <a:lnTo>
                  <a:pt x="53393" y="7076"/>
                </a:lnTo>
                <a:lnTo>
                  <a:pt x="53393" y="7076"/>
                </a:lnTo>
                <a:lnTo>
                  <a:pt x="53393" y="7076"/>
                </a:lnTo>
                <a:lnTo>
                  <a:pt x="53393" y="7076"/>
                </a:lnTo>
                <a:lnTo>
                  <a:pt x="53123" y="7076"/>
                </a:lnTo>
                <a:lnTo>
                  <a:pt x="53123" y="7076"/>
                </a:lnTo>
                <a:lnTo>
                  <a:pt x="53123" y="7076"/>
                </a:lnTo>
                <a:lnTo>
                  <a:pt x="53123" y="7076"/>
                </a:lnTo>
                <a:lnTo>
                  <a:pt x="52719" y="7076"/>
                </a:lnTo>
                <a:lnTo>
                  <a:pt x="52719" y="7076"/>
                </a:lnTo>
                <a:lnTo>
                  <a:pt x="52719" y="7076"/>
                </a:lnTo>
                <a:lnTo>
                  <a:pt x="52449" y="7076"/>
                </a:lnTo>
                <a:lnTo>
                  <a:pt x="52449" y="7076"/>
                </a:lnTo>
                <a:lnTo>
                  <a:pt x="52449" y="7076"/>
                </a:lnTo>
                <a:lnTo>
                  <a:pt x="52449" y="7076"/>
                </a:lnTo>
                <a:lnTo>
                  <a:pt x="52449" y="7076"/>
                </a:lnTo>
                <a:lnTo>
                  <a:pt x="52179" y="7076"/>
                </a:lnTo>
                <a:lnTo>
                  <a:pt x="52179" y="7076"/>
                </a:lnTo>
                <a:lnTo>
                  <a:pt x="52179" y="7076"/>
                </a:lnTo>
                <a:lnTo>
                  <a:pt x="52179" y="7076"/>
                </a:lnTo>
                <a:lnTo>
                  <a:pt x="51910" y="7076"/>
                </a:lnTo>
                <a:lnTo>
                  <a:pt x="51910" y="7076"/>
                </a:lnTo>
                <a:lnTo>
                  <a:pt x="51910" y="6486"/>
                </a:lnTo>
                <a:lnTo>
                  <a:pt x="51910" y="6486"/>
                </a:lnTo>
                <a:lnTo>
                  <a:pt x="51640" y="6486"/>
                </a:lnTo>
                <a:lnTo>
                  <a:pt x="51640" y="6486"/>
                </a:lnTo>
                <a:lnTo>
                  <a:pt x="51640" y="6486"/>
                </a:lnTo>
                <a:lnTo>
                  <a:pt x="51640" y="6486"/>
                </a:lnTo>
                <a:lnTo>
                  <a:pt x="51235" y="6486"/>
                </a:lnTo>
                <a:lnTo>
                  <a:pt x="51235" y="6486"/>
                </a:lnTo>
                <a:lnTo>
                  <a:pt x="51235" y="6486"/>
                </a:lnTo>
                <a:lnTo>
                  <a:pt x="51235" y="6486"/>
                </a:lnTo>
                <a:lnTo>
                  <a:pt x="50966" y="6486"/>
                </a:lnTo>
                <a:lnTo>
                  <a:pt x="50966" y="6486"/>
                </a:lnTo>
                <a:lnTo>
                  <a:pt x="50966" y="6486"/>
                </a:lnTo>
                <a:lnTo>
                  <a:pt x="50966" y="6486"/>
                </a:lnTo>
                <a:lnTo>
                  <a:pt x="50696" y="6486"/>
                </a:lnTo>
                <a:lnTo>
                  <a:pt x="50696" y="6486"/>
                </a:lnTo>
                <a:lnTo>
                  <a:pt x="50696" y="6486"/>
                </a:lnTo>
                <a:lnTo>
                  <a:pt x="50696" y="6486"/>
                </a:lnTo>
                <a:lnTo>
                  <a:pt x="50696" y="6486"/>
                </a:lnTo>
                <a:lnTo>
                  <a:pt x="50696" y="5896"/>
                </a:lnTo>
                <a:lnTo>
                  <a:pt x="50426" y="5896"/>
                </a:lnTo>
                <a:lnTo>
                  <a:pt x="50426" y="5896"/>
                </a:lnTo>
                <a:lnTo>
                  <a:pt x="50426" y="5896"/>
                </a:lnTo>
                <a:lnTo>
                  <a:pt x="50426" y="5896"/>
                </a:lnTo>
                <a:lnTo>
                  <a:pt x="50157" y="5896"/>
                </a:lnTo>
                <a:lnTo>
                  <a:pt x="50157" y="5896"/>
                </a:lnTo>
                <a:lnTo>
                  <a:pt x="50157" y="5896"/>
                </a:lnTo>
                <a:lnTo>
                  <a:pt x="50157" y="5896"/>
                </a:lnTo>
                <a:lnTo>
                  <a:pt x="50157" y="5896"/>
                </a:lnTo>
                <a:lnTo>
                  <a:pt x="49752" y="5896"/>
                </a:lnTo>
                <a:lnTo>
                  <a:pt x="49752" y="5896"/>
                </a:lnTo>
                <a:lnTo>
                  <a:pt x="49752" y="5012"/>
                </a:lnTo>
                <a:lnTo>
                  <a:pt x="49752" y="5012"/>
                </a:lnTo>
                <a:lnTo>
                  <a:pt x="49752" y="5012"/>
                </a:lnTo>
                <a:lnTo>
                  <a:pt x="49483" y="5012"/>
                </a:lnTo>
                <a:lnTo>
                  <a:pt x="49483" y="5012"/>
                </a:lnTo>
                <a:lnTo>
                  <a:pt x="49483" y="5012"/>
                </a:lnTo>
                <a:lnTo>
                  <a:pt x="49483" y="5012"/>
                </a:lnTo>
                <a:lnTo>
                  <a:pt x="49213" y="5012"/>
                </a:lnTo>
                <a:lnTo>
                  <a:pt x="49213" y="5012"/>
                </a:lnTo>
                <a:lnTo>
                  <a:pt x="49213" y="5012"/>
                </a:lnTo>
                <a:lnTo>
                  <a:pt x="49213" y="5012"/>
                </a:lnTo>
                <a:lnTo>
                  <a:pt x="49213" y="4422"/>
                </a:lnTo>
                <a:lnTo>
                  <a:pt x="49213" y="4422"/>
                </a:lnTo>
                <a:lnTo>
                  <a:pt x="49213" y="4422"/>
                </a:lnTo>
                <a:lnTo>
                  <a:pt x="49483" y="4422"/>
                </a:lnTo>
                <a:lnTo>
                  <a:pt x="49483" y="4422"/>
                </a:lnTo>
                <a:lnTo>
                  <a:pt x="49483" y="4422"/>
                </a:lnTo>
                <a:lnTo>
                  <a:pt x="49752" y="4422"/>
                </a:lnTo>
                <a:lnTo>
                  <a:pt x="49752" y="4422"/>
                </a:lnTo>
                <a:lnTo>
                  <a:pt x="49752" y="4422"/>
                </a:lnTo>
                <a:lnTo>
                  <a:pt x="49752" y="4422"/>
                </a:lnTo>
                <a:lnTo>
                  <a:pt x="50157" y="4422"/>
                </a:lnTo>
                <a:lnTo>
                  <a:pt x="50157" y="4422"/>
                </a:lnTo>
                <a:lnTo>
                  <a:pt x="50157" y="4422"/>
                </a:lnTo>
                <a:lnTo>
                  <a:pt x="50157" y="4422"/>
                </a:lnTo>
                <a:lnTo>
                  <a:pt x="50426" y="4422"/>
                </a:lnTo>
                <a:lnTo>
                  <a:pt x="50426" y="4422"/>
                </a:lnTo>
                <a:lnTo>
                  <a:pt x="50426" y="4422"/>
                </a:lnTo>
                <a:lnTo>
                  <a:pt x="50696" y="4422"/>
                </a:lnTo>
                <a:lnTo>
                  <a:pt x="50696" y="4422"/>
                </a:lnTo>
                <a:lnTo>
                  <a:pt x="50696" y="4422"/>
                </a:lnTo>
                <a:lnTo>
                  <a:pt x="50696" y="4422"/>
                </a:lnTo>
                <a:lnTo>
                  <a:pt x="50696" y="4422"/>
                </a:lnTo>
                <a:lnTo>
                  <a:pt x="50966" y="4422"/>
                </a:lnTo>
                <a:lnTo>
                  <a:pt x="50966" y="4422"/>
                </a:lnTo>
                <a:lnTo>
                  <a:pt x="50966" y="4422"/>
                </a:lnTo>
                <a:lnTo>
                  <a:pt x="50966" y="4422"/>
                </a:lnTo>
                <a:lnTo>
                  <a:pt x="51235" y="4422"/>
                </a:lnTo>
                <a:lnTo>
                  <a:pt x="51235" y="4422"/>
                </a:lnTo>
                <a:lnTo>
                  <a:pt x="51235" y="4422"/>
                </a:lnTo>
                <a:lnTo>
                  <a:pt x="51640" y="4422"/>
                </a:lnTo>
                <a:lnTo>
                  <a:pt x="51640" y="4422"/>
                </a:lnTo>
                <a:lnTo>
                  <a:pt x="51640" y="4422"/>
                </a:lnTo>
                <a:lnTo>
                  <a:pt x="51640" y="4422"/>
                </a:lnTo>
                <a:lnTo>
                  <a:pt x="51910" y="4422"/>
                </a:lnTo>
                <a:lnTo>
                  <a:pt x="51910" y="4422"/>
                </a:lnTo>
                <a:lnTo>
                  <a:pt x="51910" y="4422"/>
                </a:lnTo>
                <a:lnTo>
                  <a:pt x="51910" y="4422"/>
                </a:lnTo>
                <a:lnTo>
                  <a:pt x="52179" y="4422"/>
                </a:lnTo>
                <a:lnTo>
                  <a:pt x="52179" y="4422"/>
                </a:lnTo>
                <a:lnTo>
                  <a:pt x="52179" y="4422"/>
                </a:lnTo>
                <a:lnTo>
                  <a:pt x="52179" y="4422"/>
                </a:lnTo>
                <a:lnTo>
                  <a:pt x="52449" y="4422"/>
                </a:lnTo>
                <a:lnTo>
                  <a:pt x="52449" y="4422"/>
                </a:lnTo>
                <a:lnTo>
                  <a:pt x="52449" y="4422"/>
                </a:lnTo>
                <a:lnTo>
                  <a:pt x="52449" y="4422"/>
                </a:lnTo>
                <a:lnTo>
                  <a:pt x="52719" y="4422"/>
                </a:lnTo>
                <a:lnTo>
                  <a:pt x="52719" y="4422"/>
                </a:lnTo>
                <a:lnTo>
                  <a:pt x="52719" y="4422"/>
                </a:lnTo>
                <a:lnTo>
                  <a:pt x="52719" y="5012"/>
                </a:lnTo>
                <a:lnTo>
                  <a:pt x="53123" y="5012"/>
                </a:lnTo>
                <a:lnTo>
                  <a:pt x="53123" y="5012"/>
                </a:lnTo>
                <a:lnTo>
                  <a:pt x="53123" y="5012"/>
                </a:lnTo>
                <a:lnTo>
                  <a:pt x="53123" y="5012"/>
                </a:lnTo>
                <a:lnTo>
                  <a:pt x="53393" y="5012"/>
                </a:lnTo>
                <a:lnTo>
                  <a:pt x="53393" y="5012"/>
                </a:lnTo>
                <a:lnTo>
                  <a:pt x="53393" y="5012"/>
                </a:lnTo>
                <a:lnTo>
                  <a:pt x="53393" y="5012"/>
                </a:lnTo>
                <a:lnTo>
                  <a:pt x="53393" y="5012"/>
                </a:lnTo>
                <a:lnTo>
                  <a:pt x="53662" y="5012"/>
                </a:lnTo>
                <a:lnTo>
                  <a:pt x="53662" y="5012"/>
                </a:lnTo>
                <a:lnTo>
                  <a:pt x="53662" y="5012"/>
                </a:lnTo>
                <a:lnTo>
                  <a:pt x="53932" y="5012"/>
                </a:lnTo>
                <a:lnTo>
                  <a:pt x="53932" y="5012"/>
                </a:lnTo>
                <a:lnTo>
                  <a:pt x="53932" y="5012"/>
                </a:lnTo>
                <a:lnTo>
                  <a:pt x="53932" y="5012"/>
                </a:lnTo>
                <a:lnTo>
                  <a:pt x="53932" y="5012"/>
                </a:lnTo>
                <a:lnTo>
                  <a:pt x="54202" y="5012"/>
                </a:lnTo>
                <a:lnTo>
                  <a:pt x="54202" y="5012"/>
                </a:lnTo>
                <a:lnTo>
                  <a:pt x="54202" y="5012"/>
                </a:lnTo>
                <a:lnTo>
                  <a:pt x="54202" y="5012"/>
                </a:lnTo>
                <a:lnTo>
                  <a:pt x="54606" y="5012"/>
                </a:lnTo>
                <a:lnTo>
                  <a:pt x="54606" y="5012"/>
                </a:lnTo>
                <a:lnTo>
                  <a:pt x="54606" y="5012"/>
                </a:lnTo>
                <a:lnTo>
                  <a:pt x="54606" y="5896"/>
                </a:lnTo>
                <a:lnTo>
                  <a:pt x="54876" y="5896"/>
                </a:lnTo>
                <a:lnTo>
                  <a:pt x="54876" y="5896"/>
                </a:lnTo>
                <a:lnTo>
                  <a:pt x="54876" y="5896"/>
                </a:lnTo>
                <a:lnTo>
                  <a:pt x="54876" y="5896"/>
                </a:lnTo>
                <a:lnTo>
                  <a:pt x="54876" y="5896"/>
                </a:lnTo>
                <a:lnTo>
                  <a:pt x="55146" y="5896"/>
                </a:lnTo>
                <a:lnTo>
                  <a:pt x="55146" y="5896"/>
                </a:lnTo>
                <a:lnTo>
                  <a:pt x="55146" y="5896"/>
                </a:lnTo>
                <a:lnTo>
                  <a:pt x="55146" y="5896"/>
                </a:lnTo>
                <a:lnTo>
                  <a:pt x="55146" y="5896"/>
                </a:lnTo>
                <a:lnTo>
                  <a:pt x="55415" y="5896"/>
                </a:lnTo>
                <a:lnTo>
                  <a:pt x="55415" y="5896"/>
                </a:lnTo>
                <a:lnTo>
                  <a:pt x="55415" y="5896"/>
                </a:lnTo>
                <a:lnTo>
                  <a:pt x="55685" y="5896"/>
                </a:lnTo>
                <a:lnTo>
                  <a:pt x="55685" y="5896"/>
                </a:lnTo>
                <a:lnTo>
                  <a:pt x="55685" y="6486"/>
                </a:lnTo>
                <a:lnTo>
                  <a:pt x="55685" y="6486"/>
                </a:lnTo>
                <a:lnTo>
                  <a:pt x="55685" y="6486"/>
                </a:lnTo>
                <a:lnTo>
                  <a:pt x="55685" y="6486"/>
                </a:lnTo>
                <a:lnTo>
                  <a:pt x="56089" y="6486"/>
                </a:lnTo>
                <a:lnTo>
                  <a:pt x="56089" y="6486"/>
                </a:lnTo>
                <a:lnTo>
                  <a:pt x="56089" y="6486"/>
                </a:lnTo>
                <a:lnTo>
                  <a:pt x="56089" y="6486"/>
                </a:lnTo>
                <a:lnTo>
                  <a:pt x="56359" y="6486"/>
                </a:lnTo>
                <a:lnTo>
                  <a:pt x="56359" y="6486"/>
                </a:lnTo>
                <a:lnTo>
                  <a:pt x="56359" y="6486"/>
                </a:lnTo>
                <a:lnTo>
                  <a:pt x="56629" y="6486"/>
                </a:lnTo>
                <a:lnTo>
                  <a:pt x="56629" y="6486"/>
                </a:lnTo>
                <a:lnTo>
                  <a:pt x="56629" y="6486"/>
                </a:lnTo>
                <a:lnTo>
                  <a:pt x="56629" y="5896"/>
                </a:lnTo>
                <a:lnTo>
                  <a:pt x="56629" y="5896"/>
                </a:lnTo>
                <a:lnTo>
                  <a:pt x="56359" y="5896"/>
                </a:lnTo>
                <a:lnTo>
                  <a:pt x="56359" y="5896"/>
                </a:lnTo>
                <a:lnTo>
                  <a:pt x="56359" y="5896"/>
                </a:lnTo>
                <a:lnTo>
                  <a:pt x="56089" y="5896"/>
                </a:lnTo>
                <a:lnTo>
                  <a:pt x="56089" y="5896"/>
                </a:lnTo>
                <a:lnTo>
                  <a:pt x="56089" y="5896"/>
                </a:lnTo>
                <a:lnTo>
                  <a:pt x="56089" y="5896"/>
                </a:lnTo>
                <a:lnTo>
                  <a:pt x="56089" y="5896"/>
                </a:lnTo>
                <a:lnTo>
                  <a:pt x="55685" y="5896"/>
                </a:lnTo>
                <a:lnTo>
                  <a:pt x="55685" y="5896"/>
                </a:lnTo>
                <a:lnTo>
                  <a:pt x="55685" y="5896"/>
                </a:lnTo>
                <a:lnTo>
                  <a:pt x="55685" y="5896"/>
                </a:lnTo>
                <a:lnTo>
                  <a:pt x="55415" y="5896"/>
                </a:lnTo>
                <a:lnTo>
                  <a:pt x="55415" y="5896"/>
                </a:lnTo>
                <a:lnTo>
                  <a:pt x="55415" y="5896"/>
                </a:lnTo>
                <a:lnTo>
                  <a:pt x="55415" y="5896"/>
                </a:lnTo>
                <a:lnTo>
                  <a:pt x="55146" y="5896"/>
                </a:lnTo>
                <a:lnTo>
                  <a:pt x="55146" y="5012"/>
                </a:lnTo>
                <a:lnTo>
                  <a:pt x="55146" y="5012"/>
                </a:lnTo>
                <a:lnTo>
                  <a:pt x="55146" y="5012"/>
                </a:lnTo>
                <a:lnTo>
                  <a:pt x="55146" y="5012"/>
                </a:lnTo>
                <a:lnTo>
                  <a:pt x="54876" y="5012"/>
                </a:lnTo>
                <a:lnTo>
                  <a:pt x="54876" y="5012"/>
                </a:lnTo>
                <a:lnTo>
                  <a:pt x="54876" y="5012"/>
                </a:lnTo>
                <a:lnTo>
                  <a:pt x="54876" y="5012"/>
                </a:lnTo>
                <a:lnTo>
                  <a:pt x="54876" y="5012"/>
                </a:lnTo>
                <a:lnTo>
                  <a:pt x="54606" y="5012"/>
                </a:lnTo>
                <a:lnTo>
                  <a:pt x="54606" y="5012"/>
                </a:lnTo>
                <a:lnTo>
                  <a:pt x="54606" y="5012"/>
                </a:lnTo>
                <a:lnTo>
                  <a:pt x="54202" y="5012"/>
                </a:lnTo>
                <a:lnTo>
                  <a:pt x="54202" y="5012"/>
                </a:lnTo>
                <a:lnTo>
                  <a:pt x="54202" y="5012"/>
                </a:lnTo>
                <a:lnTo>
                  <a:pt x="54202" y="5012"/>
                </a:lnTo>
                <a:lnTo>
                  <a:pt x="54202" y="5012"/>
                </a:lnTo>
                <a:lnTo>
                  <a:pt x="53932" y="5012"/>
                </a:lnTo>
                <a:lnTo>
                  <a:pt x="53932" y="5012"/>
                </a:lnTo>
                <a:lnTo>
                  <a:pt x="53932" y="5012"/>
                </a:lnTo>
                <a:lnTo>
                  <a:pt x="53932" y="4422"/>
                </a:lnTo>
                <a:lnTo>
                  <a:pt x="53932" y="4422"/>
                </a:lnTo>
                <a:lnTo>
                  <a:pt x="53662" y="4422"/>
                </a:lnTo>
                <a:lnTo>
                  <a:pt x="53662" y="4422"/>
                </a:lnTo>
                <a:lnTo>
                  <a:pt x="53662" y="4422"/>
                </a:lnTo>
                <a:lnTo>
                  <a:pt x="53393" y="4422"/>
                </a:lnTo>
                <a:lnTo>
                  <a:pt x="53393" y="4422"/>
                </a:lnTo>
                <a:lnTo>
                  <a:pt x="53393" y="4422"/>
                </a:lnTo>
                <a:lnTo>
                  <a:pt x="53393" y="4422"/>
                </a:lnTo>
                <a:lnTo>
                  <a:pt x="53393" y="4422"/>
                </a:lnTo>
                <a:lnTo>
                  <a:pt x="53123" y="4422"/>
                </a:lnTo>
                <a:lnTo>
                  <a:pt x="53123" y="4422"/>
                </a:lnTo>
                <a:lnTo>
                  <a:pt x="53123" y="4422"/>
                </a:lnTo>
                <a:lnTo>
                  <a:pt x="53123" y="4422"/>
                </a:lnTo>
                <a:lnTo>
                  <a:pt x="53123" y="4422"/>
                </a:lnTo>
                <a:lnTo>
                  <a:pt x="53123" y="3832"/>
                </a:lnTo>
                <a:lnTo>
                  <a:pt x="53123" y="3832"/>
                </a:lnTo>
                <a:lnTo>
                  <a:pt x="53123" y="3832"/>
                </a:lnTo>
                <a:lnTo>
                  <a:pt x="53123" y="3832"/>
                </a:lnTo>
                <a:lnTo>
                  <a:pt x="53393" y="3832"/>
                </a:lnTo>
                <a:lnTo>
                  <a:pt x="53393" y="3832"/>
                </a:lnTo>
                <a:lnTo>
                  <a:pt x="53393" y="3832"/>
                </a:lnTo>
                <a:lnTo>
                  <a:pt x="53393" y="3832"/>
                </a:lnTo>
                <a:lnTo>
                  <a:pt x="53662" y="3832"/>
                </a:lnTo>
                <a:lnTo>
                  <a:pt x="53662" y="3832"/>
                </a:lnTo>
                <a:lnTo>
                  <a:pt x="53662" y="3832"/>
                </a:lnTo>
                <a:lnTo>
                  <a:pt x="53932" y="3832"/>
                </a:lnTo>
                <a:lnTo>
                  <a:pt x="53932" y="3832"/>
                </a:lnTo>
                <a:lnTo>
                  <a:pt x="53932" y="3832"/>
                </a:lnTo>
                <a:lnTo>
                  <a:pt x="53932" y="3832"/>
                </a:lnTo>
                <a:lnTo>
                  <a:pt x="54202" y="3832"/>
                </a:lnTo>
                <a:lnTo>
                  <a:pt x="54202" y="3832"/>
                </a:lnTo>
                <a:lnTo>
                  <a:pt x="54202" y="3832"/>
                </a:lnTo>
                <a:lnTo>
                  <a:pt x="54202" y="3832"/>
                </a:lnTo>
                <a:lnTo>
                  <a:pt x="54606" y="3832"/>
                </a:lnTo>
                <a:lnTo>
                  <a:pt x="54606" y="3832"/>
                </a:lnTo>
                <a:lnTo>
                  <a:pt x="54606" y="3832"/>
                </a:lnTo>
                <a:lnTo>
                  <a:pt x="54876" y="3832"/>
                </a:lnTo>
                <a:lnTo>
                  <a:pt x="54876" y="3832"/>
                </a:lnTo>
                <a:lnTo>
                  <a:pt x="54876" y="3832"/>
                </a:lnTo>
                <a:lnTo>
                  <a:pt x="54876" y="3832"/>
                </a:lnTo>
                <a:lnTo>
                  <a:pt x="55146" y="3832"/>
                </a:lnTo>
                <a:lnTo>
                  <a:pt x="55146" y="3832"/>
                </a:lnTo>
                <a:lnTo>
                  <a:pt x="55146" y="3832"/>
                </a:lnTo>
                <a:lnTo>
                  <a:pt x="55146" y="3832"/>
                </a:lnTo>
                <a:lnTo>
                  <a:pt x="55415" y="3832"/>
                </a:lnTo>
                <a:lnTo>
                  <a:pt x="55415" y="3832"/>
                </a:lnTo>
                <a:lnTo>
                  <a:pt x="55415" y="3832"/>
                </a:lnTo>
                <a:lnTo>
                  <a:pt x="55685" y="3832"/>
                </a:lnTo>
                <a:lnTo>
                  <a:pt x="55685" y="3832"/>
                </a:lnTo>
                <a:lnTo>
                  <a:pt x="55685" y="3832"/>
                </a:lnTo>
                <a:lnTo>
                  <a:pt x="55685" y="3832"/>
                </a:lnTo>
                <a:lnTo>
                  <a:pt x="56089" y="3832"/>
                </a:lnTo>
                <a:lnTo>
                  <a:pt x="56089" y="3832"/>
                </a:lnTo>
                <a:lnTo>
                  <a:pt x="56089" y="3832"/>
                </a:lnTo>
                <a:lnTo>
                  <a:pt x="56089" y="3832"/>
                </a:lnTo>
                <a:lnTo>
                  <a:pt x="56359" y="3832"/>
                </a:lnTo>
                <a:lnTo>
                  <a:pt x="56359" y="3832"/>
                </a:lnTo>
                <a:lnTo>
                  <a:pt x="56359" y="3832"/>
                </a:lnTo>
                <a:lnTo>
                  <a:pt x="56629" y="3832"/>
                </a:lnTo>
                <a:lnTo>
                  <a:pt x="56629" y="3832"/>
                </a:lnTo>
                <a:lnTo>
                  <a:pt x="56629" y="3832"/>
                </a:lnTo>
                <a:lnTo>
                  <a:pt x="56629" y="3832"/>
                </a:lnTo>
                <a:lnTo>
                  <a:pt x="56898" y="3832"/>
                </a:lnTo>
                <a:lnTo>
                  <a:pt x="56898" y="3832"/>
                </a:lnTo>
                <a:lnTo>
                  <a:pt x="56898" y="3832"/>
                </a:lnTo>
                <a:lnTo>
                  <a:pt x="56898" y="3832"/>
                </a:lnTo>
                <a:lnTo>
                  <a:pt x="57168" y="3832"/>
                </a:lnTo>
                <a:lnTo>
                  <a:pt x="57168" y="3832"/>
                </a:lnTo>
                <a:lnTo>
                  <a:pt x="57168" y="3832"/>
                </a:lnTo>
                <a:lnTo>
                  <a:pt x="57573" y="3832"/>
                </a:lnTo>
                <a:lnTo>
                  <a:pt x="57573" y="3832"/>
                </a:lnTo>
                <a:lnTo>
                  <a:pt x="57573" y="3832"/>
                </a:lnTo>
                <a:lnTo>
                  <a:pt x="57573" y="3832"/>
                </a:lnTo>
                <a:lnTo>
                  <a:pt x="57842" y="3832"/>
                </a:lnTo>
                <a:lnTo>
                  <a:pt x="57842" y="3832"/>
                </a:lnTo>
                <a:lnTo>
                  <a:pt x="57842" y="3832"/>
                </a:lnTo>
                <a:lnTo>
                  <a:pt x="57842" y="3832"/>
                </a:lnTo>
                <a:lnTo>
                  <a:pt x="58112" y="3832"/>
                </a:lnTo>
                <a:lnTo>
                  <a:pt x="58112" y="3832"/>
                </a:lnTo>
                <a:lnTo>
                  <a:pt x="58112" y="3832"/>
                </a:lnTo>
                <a:lnTo>
                  <a:pt x="58382" y="3832"/>
                </a:lnTo>
                <a:lnTo>
                  <a:pt x="58382" y="3832"/>
                </a:lnTo>
                <a:lnTo>
                  <a:pt x="58382" y="3832"/>
                </a:lnTo>
                <a:lnTo>
                  <a:pt x="58382" y="3832"/>
                </a:lnTo>
                <a:lnTo>
                  <a:pt x="58651" y="3832"/>
                </a:lnTo>
                <a:lnTo>
                  <a:pt x="58651" y="3832"/>
                </a:lnTo>
                <a:lnTo>
                  <a:pt x="58651" y="3832"/>
                </a:lnTo>
                <a:lnTo>
                  <a:pt x="58651" y="3832"/>
                </a:lnTo>
                <a:lnTo>
                  <a:pt x="59056" y="3832"/>
                </a:lnTo>
                <a:lnTo>
                  <a:pt x="59056" y="3832"/>
                </a:lnTo>
                <a:lnTo>
                  <a:pt x="59056" y="3832"/>
                </a:lnTo>
                <a:lnTo>
                  <a:pt x="59325" y="3832"/>
                </a:lnTo>
                <a:lnTo>
                  <a:pt x="59325" y="3832"/>
                </a:lnTo>
                <a:lnTo>
                  <a:pt x="59325" y="3832"/>
                </a:lnTo>
                <a:lnTo>
                  <a:pt x="59325" y="3832"/>
                </a:lnTo>
                <a:lnTo>
                  <a:pt x="59595" y="3832"/>
                </a:lnTo>
                <a:lnTo>
                  <a:pt x="59595" y="3832"/>
                </a:lnTo>
                <a:lnTo>
                  <a:pt x="59595" y="3832"/>
                </a:lnTo>
                <a:lnTo>
                  <a:pt x="59595" y="3832"/>
                </a:lnTo>
                <a:lnTo>
                  <a:pt x="59865" y="3832"/>
                </a:lnTo>
                <a:lnTo>
                  <a:pt x="59865" y="3832"/>
                </a:lnTo>
                <a:lnTo>
                  <a:pt x="59865" y="3832"/>
                </a:lnTo>
                <a:lnTo>
                  <a:pt x="60134" y="3832"/>
                </a:lnTo>
                <a:lnTo>
                  <a:pt x="60134" y="3832"/>
                </a:lnTo>
                <a:lnTo>
                  <a:pt x="60134" y="3832"/>
                </a:lnTo>
                <a:lnTo>
                  <a:pt x="60134" y="4422"/>
                </a:lnTo>
                <a:lnTo>
                  <a:pt x="60134" y="4422"/>
                </a:lnTo>
                <a:lnTo>
                  <a:pt x="60134" y="4422"/>
                </a:lnTo>
                <a:lnTo>
                  <a:pt x="60539" y="4422"/>
                </a:lnTo>
                <a:lnTo>
                  <a:pt x="60539" y="4422"/>
                </a:lnTo>
                <a:lnTo>
                  <a:pt x="60539" y="4422"/>
                </a:lnTo>
                <a:lnTo>
                  <a:pt x="60539" y="4422"/>
                </a:lnTo>
                <a:lnTo>
                  <a:pt x="60539" y="3832"/>
                </a:lnTo>
                <a:lnTo>
                  <a:pt x="60539" y="3832"/>
                </a:lnTo>
                <a:lnTo>
                  <a:pt x="60808" y="3832"/>
                </a:lnTo>
                <a:lnTo>
                  <a:pt x="60808" y="3832"/>
                </a:lnTo>
                <a:lnTo>
                  <a:pt x="60808" y="3832"/>
                </a:lnTo>
                <a:lnTo>
                  <a:pt x="60808" y="3832"/>
                </a:lnTo>
                <a:lnTo>
                  <a:pt x="60808" y="3832"/>
                </a:lnTo>
                <a:lnTo>
                  <a:pt x="60808" y="3832"/>
                </a:lnTo>
                <a:lnTo>
                  <a:pt x="60539" y="3832"/>
                </a:lnTo>
                <a:lnTo>
                  <a:pt x="60539" y="3832"/>
                </a:lnTo>
                <a:lnTo>
                  <a:pt x="60539" y="3832"/>
                </a:lnTo>
                <a:lnTo>
                  <a:pt x="60539" y="3832"/>
                </a:lnTo>
                <a:lnTo>
                  <a:pt x="60134" y="3832"/>
                </a:lnTo>
                <a:lnTo>
                  <a:pt x="60134" y="3832"/>
                </a:lnTo>
                <a:lnTo>
                  <a:pt x="60134" y="3832"/>
                </a:lnTo>
                <a:lnTo>
                  <a:pt x="60134" y="3832"/>
                </a:lnTo>
                <a:lnTo>
                  <a:pt x="59865" y="3832"/>
                </a:lnTo>
                <a:lnTo>
                  <a:pt x="59865" y="3832"/>
                </a:lnTo>
                <a:lnTo>
                  <a:pt x="59865" y="3832"/>
                </a:lnTo>
                <a:lnTo>
                  <a:pt x="59595" y="3832"/>
                </a:lnTo>
                <a:lnTo>
                  <a:pt x="59595" y="3832"/>
                </a:lnTo>
                <a:lnTo>
                  <a:pt x="59595" y="3832"/>
                </a:lnTo>
                <a:lnTo>
                  <a:pt x="59595" y="3832"/>
                </a:lnTo>
                <a:lnTo>
                  <a:pt x="59325" y="3832"/>
                </a:lnTo>
                <a:lnTo>
                  <a:pt x="59325" y="3832"/>
                </a:lnTo>
                <a:lnTo>
                  <a:pt x="59325" y="3832"/>
                </a:lnTo>
                <a:lnTo>
                  <a:pt x="59325" y="3832"/>
                </a:lnTo>
                <a:lnTo>
                  <a:pt x="59056" y="3832"/>
                </a:lnTo>
                <a:lnTo>
                  <a:pt x="59056" y="3832"/>
                </a:lnTo>
                <a:lnTo>
                  <a:pt x="59056" y="3832"/>
                </a:lnTo>
                <a:lnTo>
                  <a:pt x="58651" y="3832"/>
                </a:lnTo>
                <a:lnTo>
                  <a:pt x="58651" y="3832"/>
                </a:lnTo>
                <a:lnTo>
                  <a:pt x="58651" y="3832"/>
                </a:lnTo>
                <a:lnTo>
                  <a:pt x="58651" y="3832"/>
                </a:lnTo>
                <a:lnTo>
                  <a:pt x="58382" y="3832"/>
                </a:lnTo>
                <a:lnTo>
                  <a:pt x="58382" y="3832"/>
                </a:lnTo>
                <a:lnTo>
                  <a:pt x="58382" y="3832"/>
                </a:lnTo>
                <a:lnTo>
                  <a:pt x="58382" y="3832"/>
                </a:lnTo>
                <a:lnTo>
                  <a:pt x="58112" y="3832"/>
                </a:lnTo>
                <a:lnTo>
                  <a:pt x="58112" y="3832"/>
                </a:lnTo>
                <a:lnTo>
                  <a:pt x="58112" y="3832"/>
                </a:lnTo>
                <a:lnTo>
                  <a:pt x="57842" y="3832"/>
                </a:lnTo>
                <a:lnTo>
                  <a:pt x="57842" y="3832"/>
                </a:lnTo>
                <a:lnTo>
                  <a:pt x="57842" y="3832"/>
                </a:lnTo>
                <a:lnTo>
                  <a:pt x="57842" y="3832"/>
                </a:lnTo>
                <a:lnTo>
                  <a:pt x="57573" y="3832"/>
                </a:lnTo>
                <a:lnTo>
                  <a:pt x="57573" y="3832"/>
                </a:lnTo>
                <a:lnTo>
                  <a:pt x="57573" y="3832"/>
                </a:lnTo>
                <a:lnTo>
                  <a:pt x="57573" y="3832"/>
                </a:lnTo>
                <a:lnTo>
                  <a:pt x="57168" y="3832"/>
                </a:lnTo>
                <a:lnTo>
                  <a:pt x="57168" y="3832"/>
                </a:lnTo>
                <a:lnTo>
                  <a:pt x="57168" y="3832"/>
                </a:lnTo>
                <a:lnTo>
                  <a:pt x="56898" y="3832"/>
                </a:lnTo>
                <a:lnTo>
                  <a:pt x="56898" y="3832"/>
                </a:lnTo>
                <a:lnTo>
                  <a:pt x="56898" y="3832"/>
                </a:lnTo>
                <a:lnTo>
                  <a:pt x="56898" y="3832"/>
                </a:lnTo>
                <a:lnTo>
                  <a:pt x="56629" y="3832"/>
                </a:lnTo>
                <a:lnTo>
                  <a:pt x="56629" y="3832"/>
                </a:lnTo>
                <a:lnTo>
                  <a:pt x="56629" y="3832"/>
                </a:lnTo>
                <a:lnTo>
                  <a:pt x="56629" y="3832"/>
                </a:lnTo>
                <a:lnTo>
                  <a:pt x="56359" y="3832"/>
                </a:lnTo>
                <a:lnTo>
                  <a:pt x="56359" y="3832"/>
                </a:lnTo>
                <a:lnTo>
                  <a:pt x="56359" y="3832"/>
                </a:lnTo>
                <a:lnTo>
                  <a:pt x="56089" y="3832"/>
                </a:lnTo>
                <a:lnTo>
                  <a:pt x="56089" y="3832"/>
                </a:lnTo>
                <a:lnTo>
                  <a:pt x="56089" y="3832"/>
                </a:lnTo>
                <a:lnTo>
                  <a:pt x="56089" y="3832"/>
                </a:lnTo>
                <a:lnTo>
                  <a:pt x="55685" y="3832"/>
                </a:lnTo>
                <a:lnTo>
                  <a:pt x="55685" y="3832"/>
                </a:lnTo>
                <a:lnTo>
                  <a:pt x="55685" y="3832"/>
                </a:lnTo>
                <a:lnTo>
                  <a:pt x="55685" y="3832"/>
                </a:lnTo>
                <a:lnTo>
                  <a:pt x="55415" y="3832"/>
                </a:lnTo>
                <a:lnTo>
                  <a:pt x="55415" y="3832"/>
                </a:lnTo>
                <a:lnTo>
                  <a:pt x="55415" y="3832"/>
                </a:lnTo>
                <a:lnTo>
                  <a:pt x="55146" y="3832"/>
                </a:lnTo>
                <a:lnTo>
                  <a:pt x="55146" y="3832"/>
                </a:lnTo>
                <a:lnTo>
                  <a:pt x="55146" y="3832"/>
                </a:lnTo>
                <a:lnTo>
                  <a:pt x="55146" y="3832"/>
                </a:lnTo>
                <a:lnTo>
                  <a:pt x="54876" y="3832"/>
                </a:lnTo>
                <a:lnTo>
                  <a:pt x="54876" y="3832"/>
                </a:lnTo>
                <a:lnTo>
                  <a:pt x="54876" y="3832"/>
                </a:lnTo>
                <a:lnTo>
                  <a:pt x="54876" y="3832"/>
                </a:lnTo>
                <a:lnTo>
                  <a:pt x="54606" y="3832"/>
                </a:lnTo>
                <a:lnTo>
                  <a:pt x="54606" y="3832"/>
                </a:lnTo>
                <a:lnTo>
                  <a:pt x="54606" y="3832"/>
                </a:lnTo>
                <a:lnTo>
                  <a:pt x="54202" y="3832"/>
                </a:lnTo>
                <a:lnTo>
                  <a:pt x="54202" y="3832"/>
                </a:lnTo>
                <a:lnTo>
                  <a:pt x="54202" y="3832"/>
                </a:lnTo>
                <a:lnTo>
                  <a:pt x="54202" y="3832"/>
                </a:lnTo>
                <a:lnTo>
                  <a:pt x="53932" y="3832"/>
                </a:lnTo>
                <a:lnTo>
                  <a:pt x="53932" y="3832"/>
                </a:lnTo>
                <a:lnTo>
                  <a:pt x="53932" y="3832"/>
                </a:lnTo>
                <a:lnTo>
                  <a:pt x="53932" y="3832"/>
                </a:lnTo>
                <a:lnTo>
                  <a:pt x="53662" y="3832"/>
                </a:lnTo>
                <a:lnTo>
                  <a:pt x="53662" y="3832"/>
                </a:lnTo>
                <a:lnTo>
                  <a:pt x="53662" y="3832"/>
                </a:lnTo>
                <a:lnTo>
                  <a:pt x="53393" y="3832"/>
                </a:lnTo>
                <a:lnTo>
                  <a:pt x="53393" y="3832"/>
                </a:lnTo>
                <a:lnTo>
                  <a:pt x="53393" y="3832"/>
                </a:lnTo>
                <a:lnTo>
                  <a:pt x="53393" y="3832"/>
                </a:lnTo>
                <a:lnTo>
                  <a:pt x="53123" y="3832"/>
                </a:lnTo>
                <a:lnTo>
                  <a:pt x="53123" y="3832"/>
                </a:lnTo>
                <a:lnTo>
                  <a:pt x="53123" y="3832"/>
                </a:lnTo>
                <a:lnTo>
                  <a:pt x="53123" y="3832"/>
                </a:lnTo>
                <a:lnTo>
                  <a:pt x="52719" y="3832"/>
                </a:lnTo>
                <a:lnTo>
                  <a:pt x="52719" y="3832"/>
                </a:lnTo>
                <a:lnTo>
                  <a:pt x="52719" y="3832"/>
                </a:lnTo>
                <a:lnTo>
                  <a:pt x="52449" y="3832"/>
                </a:lnTo>
                <a:lnTo>
                  <a:pt x="52449" y="3832"/>
                </a:lnTo>
                <a:lnTo>
                  <a:pt x="52449" y="3832"/>
                </a:lnTo>
                <a:lnTo>
                  <a:pt x="52449" y="3832"/>
                </a:lnTo>
                <a:lnTo>
                  <a:pt x="52179" y="3832"/>
                </a:lnTo>
                <a:lnTo>
                  <a:pt x="52179" y="3832"/>
                </a:lnTo>
                <a:lnTo>
                  <a:pt x="52179" y="3832"/>
                </a:lnTo>
                <a:lnTo>
                  <a:pt x="52179" y="3832"/>
                </a:lnTo>
                <a:lnTo>
                  <a:pt x="51910" y="3832"/>
                </a:lnTo>
                <a:lnTo>
                  <a:pt x="51910" y="3832"/>
                </a:lnTo>
                <a:lnTo>
                  <a:pt x="51910" y="3832"/>
                </a:lnTo>
                <a:lnTo>
                  <a:pt x="51910" y="3832"/>
                </a:lnTo>
                <a:lnTo>
                  <a:pt x="51640" y="3832"/>
                </a:lnTo>
                <a:lnTo>
                  <a:pt x="51640" y="3832"/>
                </a:lnTo>
                <a:lnTo>
                  <a:pt x="51640" y="3832"/>
                </a:lnTo>
                <a:lnTo>
                  <a:pt x="51640" y="3832"/>
                </a:lnTo>
                <a:lnTo>
                  <a:pt x="51235" y="3832"/>
                </a:lnTo>
                <a:lnTo>
                  <a:pt x="51235" y="3832"/>
                </a:lnTo>
                <a:lnTo>
                  <a:pt x="51235" y="3832"/>
                </a:lnTo>
                <a:lnTo>
                  <a:pt x="50966" y="3832"/>
                </a:lnTo>
                <a:lnTo>
                  <a:pt x="50966" y="3832"/>
                </a:lnTo>
                <a:lnTo>
                  <a:pt x="50966" y="3832"/>
                </a:lnTo>
                <a:lnTo>
                  <a:pt x="50966" y="3832"/>
                </a:lnTo>
                <a:lnTo>
                  <a:pt x="50966" y="3832"/>
                </a:lnTo>
                <a:lnTo>
                  <a:pt x="50696" y="3832"/>
                </a:lnTo>
                <a:lnTo>
                  <a:pt x="50696" y="3832"/>
                </a:lnTo>
                <a:lnTo>
                  <a:pt x="50696" y="3832"/>
                </a:lnTo>
                <a:lnTo>
                  <a:pt x="50696" y="3832"/>
                </a:lnTo>
                <a:lnTo>
                  <a:pt x="50696" y="3832"/>
                </a:lnTo>
                <a:lnTo>
                  <a:pt x="50426" y="3832"/>
                </a:lnTo>
                <a:lnTo>
                  <a:pt x="50426" y="3832"/>
                </a:lnTo>
                <a:lnTo>
                  <a:pt x="50426" y="3832"/>
                </a:lnTo>
                <a:lnTo>
                  <a:pt x="50157" y="3832"/>
                </a:lnTo>
                <a:lnTo>
                  <a:pt x="50157" y="3832"/>
                </a:lnTo>
                <a:lnTo>
                  <a:pt x="50157" y="3832"/>
                </a:lnTo>
                <a:lnTo>
                  <a:pt x="50157" y="3243"/>
                </a:lnTo>
                <a:lnTo>
                  <a:pt x="50157" y="3243"/>
                </a:lnTo>
                <a:lnTo>
                  <a:pt x="49752" y="3243"/>
                </a:lnTo>
                <a:lnTo>
                  <a:pt x="49752" y="3243"/>
                </a:lnTo>
                <a:lnTo>
                  <a:pt x="49752" y="3243"/>
                </a:lnTo>
                <a:lnTo>
                  <a:pt x="49752" y="3243"/>
                </a:lnTo>
                <a:lnTo>
                  <a:pt x="50157" y="3243"/>
                </a:lnTo>
                <a:lnTo>
                  <a:pt x="50157" y="3243"/>
                </a:lnTo>
                <a:lnTo>
                  <a:pt x="50157" y="3243"/>
                </a:lnTo>
                <a:lnTo>
                  <a:pt x="50157" y="3243"/>
                </a:lnTo>
                <a:lnTo>
                  <a:pt x="50426" y="3243"/>
                </a:lnTo>
                <a:lnTo>
                  <a:pt x="50426" y="3243"/>
                </a:lnTo>
                <a:lnTo>
                  <a:pt x="50426" y="3243"/>
                </a:lnTo>
                <a:lnTo>
                  <a:pt x="50696" y="3243"/>
                </a:lnTo>
                <a:lnTo>
                  <a:pt x="50696" y="3243"/>
                </a:lnTo>
                <a:lnTo>
                  <a:pt x="50696" y="3243"/>
                </a:lnTo>
                <a:lnTo>
                  <a:pt x="50696" y="3243"/>
                </a:lnTo>
                <a:lnTo>
                  <a:pt x="50696" y="3243"/>
                </a:lnTo>
                <a:lnTo>
                  <a:pt x="50966" y="3243"/>
                </a:lnTo>
                <a:lnTo>
                  <a:pt x="50966" y="3243"/>
                </a:lnTo>
                <a:lnTo>
                  <a:pt x="50966" y="3243"/>
                </a:lnTo>
                <a:lnTo>
                  <a:pt x="50966" y="2653"/>
                </a:lnTo>
                <a:lnTo>
                  <a:pt x="50966" y="2653"/>
                </a:lnTo>
                <a:lnTo>
                  <a:pt x="51235" y="2653"/>
                </a:lnTo>
                <a:lnTo>
                  <a:pt x="51235" y="2653"/>
                </a:lnTo>
                <a:lnTo>
                  <a:pt x="51235" y="2653"/>
                </a:lnTo>
                <a:lnTo>
                  <a:pt x="51235" y="2653"/>
                </a:lnTo>
                <a:lnTo>
                  <a:pt x="51640" y="2653"/>
                </a:lnTo>
                <a:lnTo>
                  <a:pt x="51640" y="2653"/>
                </a:lnTo>
                <a:lnTo>
                  <a:pt x="51640" y="2653"/>
                </a:lnTo>
                <a:lnTo>
                  <a:pt x="51640" y="2653"/>
                </a:lnTo>
                <a:lnTo>
                  <a:pt x="51910" y="2653"/>
                </a:lnTo>
                <a:lnTo>
                  <a:pt x="51910" y="2653"/>
                </a:lnTo>
                <a:lnTo>
                  <a:pt x="51910" y="2653"/>
                </a:lnTo>
                <a:lnTo>
                  <a:pt x="52179" y="2653"/>
                </a:lnTo>
                <a:lnTo>
                  <a:pt x="52179" y="2653"/>
                </a:lnTo>
                <a:lnTo>
                  <a:pt x="52179" y="2653"/>
                </a:lnTo>
                <a:lnTo>
                  <a:pt x="52179" y="2653"/>
                </a:lnTo>
                <a:lnTo>
                  <a:pt x="52449" y="2653"/>
                </a:lnTo>
                <a:lnTo>
                  <a:pt x="52449" y="2653"/>
                </a:lnTo>
                <a:lnTo>
                  <a:pt x="52449" y="2653"/>
                </a:lnTo>
                <a:lnTo>
                  <a:pt x="52449" y="2653"/>
                </a:lnTo>
                <a:lnTo>
                  <a:pt x="52449" y="2653"/>
                </a:lnTo>
                <a:lnTo>
                  <a:pt x="52719" y="2653"/>
                </a:lnTo>
                <a:lnTo>
                  <a:pt x="52719" y="2653"/>
                </a:lnTo>
                <a:lnTo>
                  <a:pt x="52719" y="2653"/>
                </a:lnTo>
                <a:lnTo>
                  <a:pt x="52719" y="2653"/>
                </a:lnTo>
                <a:lnTo>
                  <a:pt x="53123" y="2653"/>
                </a:lnTo>
                <a:lnTo>
                  <a:pt x="53123" y="2653"/>
                </a:lnTo>
                <a:lnTo>
                  <a:pt x="53123" y="2653"/>
                </a:lnTo>
                <a:lnTo>
                  <a:pt x="53123" y="2653"/>
                </a:lnTo>
                <a:lnTo>
                  <a:pt x="53123" y="2653"/>
                </a:lnTo>
                <a:lnTo>
                  <a:pt x="53393" y="2653"/>
                </a:lnTo>
                <a:lnTo>
                  <a:pt x="53393" y="2653"/>
                </a:lnTo>
                <a:lnTo>
                  <a:pt x="53393" y="2653"/>
                </a:lnTo>
                <a:lnTo>
                  <a:pt x="53393" y="2653"/>
                </a:lnTo>
                <a:lnTo>
                  <a:pt x="53662" y="2653"/>
                </a:lnTo>
                <a:lnTo>
                  <a:pt x="53662" y="2653"/>
                </a:lnTo>
                <a:lnTo>
                  <a:pt x="53662" y="2653"/>
                </a:lnTo>
                <a:lnTo>
                  <a:pt x="53932" y="2653"/>
                </a:lnTo>
                <a:lnTo>
                  <a:pt x="53932" y="2653"/>
                </a:lnTo>
                <a:lnTo>
                  <a:pt x="53662" y="2653"/>
                </a:lnTo>
                <a:lnTo>
                  <a:pt x="53662" y="2653"/>
                </a:lnTo>
                <a:lnTo>
                  <a:pt x="53662" y="2653"/>
                </a:lnTo>
                <a:lnTo>
                  <a:pt x="53393" y="2653"/>
                </a:lnTo>
                <a:lnTo>
                  <a:pt x="53393" y="2653"/>
                </a:lnTo>
                <a:lnTo>
                  <a:pt x="53393" y="2653"/>
                </a:lnTo>
                <a:lnTo>
                  <a:pt x="53393" y="2653"/>
                </a:lnTo>
                <a:lnTo>
                  <a:pt x="53393" y="1769"/>
                </a:lnTo>
                <a:lnTo>
                  <a:pt x="53393" y="1769"/>
                </a:lnTo>
                <a:lnTo>
                  <a:pt x="53393" y="1769"/>
                </a:lnTo>
                <a:lnTo>
                  <a:pt x="53662" y="1769"/>
                </a:lnTo>
                <a:lnTo>
                  <a:pt x="53662" y="1769"/>
                </a:lnTo>
                <a:lnTo>
                  <a:pt x="53662" y="1769"/>
                </a:lnTo>
                <a:lnTo>
                  <a:pt x="53932" y="1769"/>
                </a:lnTo>
                <a:lnTo>
                  <a:pt x="53932" y="1769"/>
                </a:lnTo>
                <a:lnTo>
                  <a:pt x="53932" y="1769"/>
                </a:lnTo>
                <a:lnTo>
                  <a:pt x="53932" y="1769"/>
                </a:lnTo>
                <a:lnTo>
                  <a:pt x="54202" y="1769"/>
                </a:lnTo>
                <a:lnTo>
                  <a:pt x="54202" y="1769"/>
                </a:lnTo>
                <a:lnTo>
                  <a:pt x="54202" y="1769"/>
                </a:lnTo>
                <a:lnTo>
                  <a:pt x="54202" y="1769"/>
                </a:lnTo>
                <a:lnTo>
                  <a:pt x="54606" y="1769"/>
                </a:lnTo>
                <a:lnTo>
                  <a:pt x="54606" y="1769"/>
                </a:lnTo>
                <a:lnTo>
                  <a:pt x="54606" y="1769"/>
                </a:lnTo>
                <a:lnTo>
                  <a:pt x="54606" y="2653"/>
                </a:lnTo>
                <a:lnTo>
                  <a:pt x="54876" y="2653"/>
                </a:lnTo>
                <a:lnTo>
                  <a:pt x="54876" y="2653"/>
                </a:lnTo>
                <a:lnTo>
                  <a:pt x="54876" y="1769"/>
                </a:lnTo>
                <a:lnTo>
                  <a:pt x="54876" y="1769"/>
                </a:lnTo>
                <a:lnTo>
                  <a:pt x="54876" y="1769"/>
                </a:lnTo>
                <a:lnTo>
                  <a:pt x="54876" y="1769"/>
                </a:lnTo>
                <a:lnTo>
                  <a:pt x="55146" y="1769"/>
                </a:lnTo>
                <a:lnTo>
                  <a:pt x="55146" y="1769"/>
                </a:lnTo>
                <a:lnTo>
                  <a:pt x="55146" y="1769"/>
                </a:lnTo>
                <a:lnTo>
                  <a:pt x="55146" y="1769"/>
                </a:lnTo>
                <a:lnTo>
                  <a:pt x="55415" y="1769"/>
                </a:lnTo>
                <a:lnTo>
                  <a:pt x="55415" y="1769"/>
                </a:lnTo>
                <a:lnTo>
                  <a:pt x="55415" y="1769"/>
                </a:lnTo>
                <a:lnTo>
                  <a:pt x="55415" y="1769"/>
                </a:lnTo>
                <a:lnTo>
                  <a:pt x="55685" y="1769"/>
                </a:lnTo>
                <a:lnTo>
                  <a:pt x="55685" y="1769"/>
                </a:lnTo>
                <a:lnTo>
                  <a:pt x="55685" y="1769"/>
                </a:lnTo>
                <a:lnTo>
                  <a:pt x="55685" y="1769"/>
                </a:lnTo>
                <a:lnTo>
                  <a:pt x="56089" y="1769"/>
                </a:lnTo>
                <a:lnTo>
                  <a:pt x="56089" y="1769"/>
                </a:lnTo>
                <a:lnTo>
                  <a:pt x="56089" y="1769"/>
                </a:lnTo>
                <a:lnTo>
                  <a:pt x="56089" y="1769"/>
                </a:lnTo>
                <a:lnTo>
                  <a:pt x="56359" y="1769"/>
                </a:lnTo>
                <a:lnTo>
                  <a:pt x="56359" y="1769"/>
                </a:lnTo>
                <a:lnTo>
                  <a:pt x="56359" y="1769"/>
                </a:lnTo>
                <a:lnTo>
                  <a:pt x="56359" y="1769"/>
                </a:lnTo>
                <a:lnTo>
                  <a:pt x="56359" y="1769"/>
                </a:lnTo>
                <a:lnTo>
                  <a:pt x="56359" y="1769"/>
                </a:lnTo>
                <a:lnTo>
                  <a:pt x="56089" y="1769"/>
                </a:lnTo>
                <a:lnTo>
                  <a:pt x="56089" y="1769"/>
                </a:lnTo>
                <a:lnTo>
                  <a:pt x="56089" y="1769"/>
                </a:lnTo>
                <a:lnTo>
                  <a:pt x="56089" y="1769"/>
                </a:lnTo>
                <a:lnTo>
                  <a:pt x="56089" y="1769"/>
                </a:lnTo>
                <a:lnTo>
                  <a:pt x="56089" y="1769"/>
                </a:lnTo>
                <a:lnTo>
                  <a:pt x="56359" y="1769"/>
                </a:lnTo>
                <a:lnTo>
                  <a:pt x="56359" y="1769"/>
                </a:lnTo>
                <a:lnTo>
                  <a:pt x="56359" y="1769"/>
                </a:lnTo>
                <a:lnTo>
                  <a:pt x="56629" y="1769"/>
                </a:lnTo>
                <a:lnTo>
                  <a:pt x="56629" y="1769"/>
                </a:lnTo>
                <a:lnTo>
                  <a:pt x="56629" y="1769"/>
                </a:lnTo>
                <a:lnTo>
                  <a:pt x="56629" y="1769"/>
                </a:lnTo>
                <a:lnTo>
                  <a:pt x="56898" y="1769"/>
                </a:lnTo>
                <a:lnTo>
                  <a:pt x="56898" y="1769"/>
                </a:lnTo>
                <a:lnTo>
                  <a:pt x="56898" y="1769"/>
                </a:lnTo>
                <a:lnTo>
                  <a:pt x="56898" y="1769"/>
                </a:lnTo>
                <a:lnTo>
                  <a:pt x="56898" y="1179"/>
                </a:lnTo>
                <a:lnTo>
                  <a:pt x="57168" y="1179"/>
                </a:lnTo>
                <a:lnTo>
                  <a:pt x="57168" y="1179"/>
                </a:lnTo>
                <a:lnTo>
                  <a:pt x="57168" y="1179"/>
                </a:lnTo>
                <a:lnTo>
                  <a:pt x="57573" y="1179"/>
                </a:lnTo>
                <a:lnTo>
                  <a:pt x="57573" y="1179"/>
                </a:lnTo>
                <a:lnTo>
                  <a:pt x="57573" y="1179"/>
                </a:lnTo>
                <a:lnTo>
                  <a:pt x="57573" y="1179"/>
                </a:lnTo>
                <a:lnTo>
                  <a:pt x="57842" y="1179"/>
                </a:lnTo>
                <a:lnTo>
                  <a:pt x="57842" y="1179"/>
                </a:lnTo>
                <a:lnTo>
                  <a:pt x="57842" y="1179"/>
                </a:lnTo>
                <a:lnTo>
                  <a:pt x="57842" y="1179"/>
                </a:lnTo>
                <a:lnTo>
                  <a:pt x="58112" y="1179"/>
                </a:lnTo>
                <a:lnTo>
                  <a:pt x="58112" y="1179"/>
                </a:lnTo>
                <a:lnTo>
                  <a:pt x="58112" y="1179"/>
                </a:lnTo>
                <a:lnTo>
                  <a:pt x="58382" y="1179"/>
                </a:lnTo>
                <a:lnTo>
                  <a:pt x="58382" y="1179"/>
                </a:lnTo>
                <a:lnTo>
                  <a:pt x="58382" y="1179"/>
                </a:lnTo>
                <a:lnTo>
                  <a:pt x="58382" y="1179"/>
                </a:lnTo>
                <a:lnTo>
                  <a:pt x="58651" y="1179"/>
                </a:lnTo>
                <a:lnTo>
                  <a:pt x="58651" y="1179"/>
                </a:lnTo>
                <a:lnTo>
                  <a:pt x="58651" y="1179"/>
                </a:lnTo>
                <a:lnTo>
                  <a:pt x="58651" y="1179"/>
                </a:lnTo>
                <a:lnTo>
                  <a:pt x="59056" y="1179"/>
                </a:lnTo>
                <a:lnTo>
                  <a:pt x="59056" y="1179"/>
                </a:lnTo>
                <a:lnTo>
                  <a:pt x="59056" y="1179"/>
                </a:lnTo>
                <a:lnTo>
                  <a:pt x="59325" y="1179"/>
                </a:lnTo>
                <a:lnTo>
                  <a:pt x="59325" y="1179"/>
                </a:lnTo>
                <a:lnTo>
                  <a:pt x="59325" y="1179"/>
                </a:lnTo>
                <a:lnTo>
                  <a:pt x="59325" y="1179"/>
                </a:lnTo>
                <a:lnTo>
                  <a:pt x="59595" y="1179"/>
                </a:lnTo>
                <a:lnTo>
                  <a:pt x="59595" y="1179"/>
                </a:lnTo>
                <a:lnTo>
                  <a:pt x="59595" y="1179"/>
                </a:lnTo>
                <a:lnTo>
                  <a:pt x="59595" y="1179"/>
                </a:lnTo>
                <a:lnTo>
                  <a:pt x="59865" y="1179"/>
                </a:lnTo>
                <a:lnTo>
                  <a:pt x="59865" y="1179"/>
                </a:lnTo>
                <a:lnTo>
                  <a:pt x="59865" y="1179"/>
                </a:lnTo>
                <a:lnTo>
                  <a:pt x="60134" y="1179"/>
                </a:lnTo>
                <a:lnTo>
                  <a:pt x="60134" y="1179"/>
                </a:lnTo>
                <a:lnTo>
                  <a:pt x="60134" y="1179"/>
                </a:lnTo>
                <a:lnTo>
                  <a:pt x="60134" y="1179"/>
                </a:lnTo>
                <a:lnTo>
                  <a:pt x="60539" y="1179"/>
                </a:lnTo>
                <a:lnTo>
                  <a:pt x="60539" y="1769"/>
                </a:lnTo>
                <a:lnTo>
                  <a:pt x="60539" y="1769"/>
                </a:lnTo>
                <a:lnTo>
                  <a:pt x="60539" y="1769"/>
                </a:lnTo>
                <a:lnTo>
                  <a:pt x="60539" y="1769"/>
                </a:lnTo>
                <a:lnTo>
                  <a:pt x="60539" y="1769"/>
                </a:lnTo>
                <a:lnTo>
                  <a:pt x="60808" y="1769"/>
                </a:lnTo>
                <a:lnTo>
                  <a:pt x="60808" y="1769"/>
                </a:lnTo>
                <a:lnTo>
                  <a:pt x="60808" y="1769"/>
                </a:lnTo>
                <a:lnTo>
                  <a:pt x="60808" y="1769"/>
                </a:lnTo>
                <a:lnTo>
                  <a:pt x="61078" y="1769"/>
                </a:lnTo>
                <a:lnTo>
                  <a:pt x="61078" y="1769"/>
                </a:lnTo>
                <a:lnTo>
                  <a:pt x="61078" y="1769"/>
                </a:lnTo>
                <a:lnTo>
                  <a:pt x="61078" y="1769"/>
                </a:lnTo>
                <a:lnTo>
                  <a:pt x="61348" y="1769"/>
                </a:lnTo>
                <a:lnTo>
                  <a:pt x="61348" y="1769"/>
                </a:lnTo>
                <a:lnTo>
                  <a:pt x="61078" y="1769"/>
                </a:lnTo>
                <a:lnTo>
                  <a:pt x="61078" y="1769"/>
                </a:lnTo>
                <a:lnTo>
                  <a:pt x="61078" y="1769"/>
                </a:lnTo>
                <a:lnTo>
                  <a:pt x="61078" y="1769"/>
                </a:lnTo>
                <a:lnTo>
                  <a:pt x="61078" y="1769"/>
                </a:lnTo>
                <a:lnTo>
                  <a:pt x="61078" y="1769"/>
                </a:lnTo>
                <a:lnTo>
                  <a:pt x="61078" y="1769"/>
                </a:lnTo>
                <a:lnTo>
                  <a:pt x="61078" y="1179"/>
                </a:lnTo>
                <a:lnTo>
                  <a:pt x="61078" y="1179"/>
                </a:lnTo>
                <a:lnTo>
                  <a:pt x="61078" y="1179"/>
                </a:lnTo>
                <a:lnTo>
                  <a:pt x="60808" y="1179"/>
                </a:lnTo>
                <a:lnTo>
                  <a:pt x="60808" y="1179"/>
                </a:lnTo>
                <a:lnTo>
                  <a:pt x="60808" y="1179"/>
                </a:lnTo>
                <a:lnTo>
                  <a:pt x="60808" y="1179"/>
                </a:lnTo>
                <a:lnTo>
                  <a:pt x="61078" y="1179"/>
                </a:lnTo>
                <a:lnTo>
                  <a:pt x="61078" y="1179"/>
                </a:lnTo>
                <a:lnTo>
                  <a:pt x="61078" y="1179"/>
                </a:lnTo>
                <a:lnTo>
                  <a:pt x="61078" y="1179"/>
                </a:lnTo>
                <a:lnTo>
                  <a:pt x="61078" y="1179"/>
                </a:lnTo>
                <a:lnTo>
                  <a:pt x="61348" y="1179"/>
                </a:lnTo>
                <a:lnTo>
                  <a:pt x="61348" y="1179"/>
                </a:lnTo>
                <a:lnTo>
                  <a:pt x="61348" y="1179"/>
                </a:lnTo>
                <a:lnTo>
                  <a:pt x="61348" y="1179"/>
                </a:lnTo>
                <a:lnTo>
                  <a:pt x="61348" y="1179"/>
                </a:lnTo>
                <a:lnTo>
                  <a:pt x="61617" y="1179"/>
                </a:lnTo>
                <a:lnTo>
                  <a:pt x="61617" y="1179"/>
                </a:lnTo>
                <a:lnTo>
                  <a:pt x="61617" y="1179"/>
                </a:lnTo>
                <a:lnTo>
                  <a:pt x="61617" y="1179"/>
                </a:lnTo>
                <a:lnTo>
                  <a:pt x="62022" y="1179"/>
                </a:lnTo>
                <a:lnTo>
                  <a:pt x="62022" y="1769"/>
                </a:lnTo>
                <a:lnTo>
                  <a:pt x="62022" y="1769"/>
                </a:lnTo>
                <a:lnTo>
                  <a:pt x="62022" y="1769"/>
                </a:lnTo>
                <a:lnTo>
                  <a:pt x="62022" y="1769"/>
                </a:lnTo>
                <a:lnTo>
                  <a:pt x="62292" y="1769"/>
                </a:lnTo>
                <a:lnTo>
                  <a:pt x="62292" y="1769"/>
                </a:lnTo>
                <a:lnTo>
                  <a:pt x="62292" y="1769"/>
                </a:lnTo>
                <a:lnTo>
                  <a:pt x="62292" y="1769"/>
                </a:lnTo>
                <a:lnTo>
                  <a:pt x="62561" y="1769"/>
                </a:lnTo>
                <a:lnTo>
                  <a:pt x="62561" y="1769"/>
                </a:lnTo>
                <a:lnTo>
                  <a:pt x="62561" y="1769"/>
                </a:lnTo>
                <a:lnTo>
                  <a:pt x="62561" y="1769"/>
                </a:lnTo>
                <a:lnTo>
                  <a:pt x="62561" y="1769"/>
                </a:lnTo>
                <a:lnTo>
                  <a:pt x="62831" y="1769"/>
                </a:lnTo>
                <a:lnTo>
                  <a:pt x="62831" y="1769"/>
                </a:lnTo>
                <a:lnTo>
                  <a:pt x="62831" y="2653"/>
                </a:lnTo>
                <a:lnTo>
                  <a:pt x="62831" y="2653"/>
                </a:lnTo>
                <a:lnTo>
                  <a:pt x="62831" y="2653"/>
                </a:lnTo>
                <a:lnTo>
                  <a:pt x="63101" y="2653"/>
                </a:lnTo>
                <a:lnTo>
                  <a:pt x="63101" y="1769"/>
                </a:lnTo>
                <a:lnTo>
                  <a:pt x="63101" y="1769"/>
                </a:lnTo>
                <a:lnTo>
                  <a:pt x="63101" y="1769"/>
                </a:lnTo>
                <a:lnTo>
                  <a:pt x="62831" y="1769"/>
                </a:lnTo>
                <a:lnTo>
                  <a:pt x="62831" y="1769"/>
                </a:lnTo>
                <a:lnTo>
                  <a:pt x="62831" y="1769"/>
                </a:lnTo>
                <a:lnTo>
                  <a:pt x="62831" y="1179"/>
                </a:lnTo>
                <a:lnTo>
                  <a:pt x="62831" y="1179"/>
                </a:lnTo>
                <a:lnTo>
                  <a:pt x="62831" y="1179"/>
                </a:lnTo>
                <a:lnTo>
                  <a:pt x="62831" y="1179"/>
                </a:lnTo>
                <a:lnTo>
                  <a:pt x="62831" y="1179"/>
                </a:lnTo>
                <a:lnTo>
                  <a:pt x="63101" y="1179"/>
                </a:lnTo>
                <a:lnTo>
                  <a:pt x="63101" y="1179"/>
                </a:lnTo>
                <a:lnTo>
                  <a:pt x="63101" y="1179"/>
                </a:lnTo>
                <a:lnTo>
                  <a:pt x="63505" y="1179"/>
                </a:lnTo>
                <a:lnTo>
                  <a:pt x="63505" y="1179"/>
                </a:lnTo>
                <a:lnTo>
                  <a:pt x="63505" y="1179"/>
                </a:lnTo>
                <a:lnTo>
                  <a:pt x="63505" y="1179"/>
                </a:lnTo>
                <a:lnTo>
                  <a:pt x="63775" y="1179"/>
                </a:lnTo>
                <a:lnTo>
                  <a:pt x="63775" y="1179"/>
                </a:lnTo>
                <a:lnTo>
                  <a:pt x="63775" y="1179"/>
                </a:lnTo>
                <a:lnTo>
                  <a:pt x="63775" y="1179"/>
                </a:lnTo>
                <a:lnTo>
                  <a:pt x="63775" y="1179"/>
                </a:lnTo>
                <a:lnTo>
                  <a:pt x="64044" y="1179"/>
                </a:lnTo>
                <a:lnTo>
                  <a:pt x="64044" y="1179"/>
                </a:lnTo>
                <a:lnTo>
                  <a:pt x="64044" y="1179"/>
                </a:lnTo>
                <a:lnTo>
                  <a:pt x="64314" y="1179"/>
                </a:lnTo>
                <a:lnTo>
                  <a:pt x="64314" y="1179"/>
                </a:lnTo>
                <a:lnTo>
                  <a:pt x="64314" y="1179"/>
                </a:lnTo>
                <a:lnTo>
                  <a:pt x="64314" y="1179"/>
                </a:lnTo>
                <a:lnTo>
                  <a:pt x="64584" y="1179"/>
                </a:lnTo>
                <a:lnTo>
                  <a:pt x="64584" y="1179"/>
                </a:lnTo>
                <a:lnTo>
                  <a:pt x="64584" y="1179"/>
                </a:lnTo>
                <a:lnTo>
                  <a:pt x="64584" y="1179"/>
                </a:lnTo>
                <a:lnTo>
                  <a:pt x="64584" y="1179"/>
                </a:lnTo>
                <a:lnTo>
                  <a:pt x="64988" y="1179"/>
                </a:lnTo>
                <a:lnTo>
                  <a:pt x="64988" y="1179"/>
                </a:lnTo>
                <a:lnTo>
                  <a:pt x="64988" y="1179"/>
                </a:lnTo>
                <a:lnTo>
                  <a:pt x="64988" y="1179"/>
                </a:lnTo>
                <a:lnTo>
                  <a:pt x="64988" y="1179"/>
                </a:lnTo>
                <a:lnTo>
                  <a:pt x="64988" y="1179"/>
                </a:lnTo>
                <a:lnTo>
                  <a:pt x="64988" y="1179"/>
                </a:lnTo>
                <a:lnTo>
                  <a:pt x="64988" y="1179"/>
                </a:lnTo>
                <a:lnTo>
                  <a:pt x="65258" y="1179"/>
                </a:lnTo>
                <a:lnTo>
                  <a:pt x="65258" y="1179"/>
                </a:lnTo>
                <a:lnTo>
                  <a:pt x="65258" y="1179"/>
                </a:lnTo>
                <a:lnTo>
                  <a:pt x="65258" y="1179"/>
                </a:lnTo>
                <a:lnTo>
                  <a:pt x="65528" y="1179"/>
                </a:lnTo>
                <a:lnTo>
                  <a:pt x="65528" y="1179"/>
                </a:lnTo>
                <a:lnTo>
                  <a:pt x="65528" y="1179"/>
                </a:lnTo>
                <a:lnTo>
                  <a:pt x="65528" y="1179"/>
                </a:lnTo>
                <a:lnTo>
                  <a:pt x="65797" y="1179"/>
                </a:lnTo>
                <a:lnTo>
                  <a:pt x="65797" y="1179"/>
                </a:lnTo>
                <a:lnTo>
                  <a:pt x="65797" y="1179"/>
                </a:lnTo>
                <a:lnTo>
                  <a:pt x="66067" y="1179"/>
                </a:lnTo>
                <a:lnTo>
                  <a:pt x="66067" y="1179"/>
                </a:lnTo>
                <a:lnTo>
                  <a:pt x="66067" y="1179"/>
                </a:lnTo>
                <a:lnTo>
                  <a:pt x="66067" y="1179"/>
                </a:lnTo>
                <a:lnTo>
                  <a:pt x="66067" y="1179"/>
                </a:lnTo>
                <a:lnTo>
                  <a:pt x="66067" y="1179"/>
                </a:lnTo>
                <a:lnTo>
                  <a:pt x="66471" y="1179"/>
                </a:lnTo>
                <a:lnTo>
                  <a:pt x="66471" y="1179"/>
                </a:lnTo>
                <a:lnTo>
                  <a:pt x="66471" y="1179"/>
                </a:lnTo>
                <a:lnTo>
                  <a:pt x="66471" y="1179"/>
                </a:lnTo>
                <a:lnTo>
                  <a:pt x="66471" y="589"/>
                </a:lnTo>
                <a:lnTo>
                  <a:pt x="66471" y="589"/>
                </a:lnTo>
                <a:lnTo>
                  <a:pt x="66471" y="589"/>
                </a:lnTo>
                <a:lnTo>
                  <a:pt x="66741" y="589"/>
                </a:lnTo>
                <a:lnTo>
                  <a:pt x="66741" y="589"/>
                </a:lnTo>
                <a:lnTo>
                  <a:pt x="66741" y="589"/>
                </a:lnTo>
                <a:lnTo>
                  <a:pt x="67011" y="589"/>
                </a:lnTo>
                <a:lnTo>
                  <a:pt x="67011" y="589"/>
                </a:lnTo>
                <a:lnTo>
                  <a:pt x="67011" y="589"/>
                </a:lnTo>
                <a:lnTo>
                  <a:pt x="67011" y="589"/>
                </a:lnTo>
                <a:lnTo>
                  <a:pt x="67280" y="589"/>
                </a:lnTo>
                <a:lnTo>
                  <a:pt x="67280" y="589"/>
                </a:lnTo>
                <a:lnTo>
                  <a:pt x="67280" y="589"/>
                </a:lnTo>
                <a:lnTo>
                  <a:pt x="67280" y="1179"/>
                </a:lnTo>
                <a:lnTo>
                  <a:pt x="67280" y="1179"/>
                </a:lnTo>
                <a:lnTo>
                  <a:pt x="67550" y="1179"/>
                </a:lnTo>
                <a:lnTo>
                  <a:pt x="67550" y="1179"/>
                </a:lnTo>
                <a:lnTo>
                  <a:pt x="67550" y="1179"/>
                </a:lnTo>
                <a:lnTo>
                  <a:pt x="67820" y="1179"/>
                </a:lnTo>
                <a:lnTo>
                  <a:pt x="67820" y="1179"/>
                </a:lnTo>
                <a:lnTo>
                  <a:pt x="67820" y="1179"/>
                </a:lnTo>
                <a:lnTo>
                  <a:pt x="67820" y="589"/>
                </a:lnTo>
                <a:lnTo>
                  <a:pt x="67820" y="589"/>
                </a:lnTo>
                <a:lnTo>
                  <a:pt x="67820" y="589"/>
                </a:lnTo>
                <a:lnTo>
                  <a:pt x="68224" y="589"/>
                </a:lnTo>
                <a:lnTo>
                  <a:pt x="68224" y="589"/>
                </a:lnTo>
                <a:lnTo>
                  <a:pt x="68224" y="589"/>
                </a:lnTo>
                <a:lnTo>
                  <a:pt x="68224" y="589"/>
                </a:lnTo>
                <a:lnTo>
                  <a:pt x="68224" y="589"/>
                </a:lnTo>
                <a:lnTo>
                  <a:pt x="68494" y="589"/>
                </a:lnTo>
                <a:lnTo>
                  <a:pt x="68494" y="589"/>
                </a:lnTo>
                <a:lnTo>
                  <a:pt x="68494" y="589"/>
                </a:lnTo>
                <a:lnTo>
                  <a:pt x="68764" y="589"/>
                </a:lnTo>
                <a:lnTo>
                  <a:pt x="68764" y="589"/>
                </a:lnTo>
                <a:lnTo>
                  <a:pt x="68764" y="589"/>
                </a:lnTo>
                <a:lnTo>
                  <a:pt x="68764" y="589"/>
                </a:lnTo>
                <a:lnTo>
                  <a:pt x="69033" y="589"/>
                </a:lnTo>
                <a:lnTo>
                  <a:pt x="69033" y="589"/>
                </a:lnTo>
                <a:lnTo>
                  <a:pt x="69033" y="589"/>
                </a:lnTo>
                <a:lnTo>
                  <a:pt x="69033" y="589"/>
                </a:lnTo>
                <a:lnTo>
                  <a:pt x="69033" y="589"/>
                </a:lnTo>
                <a:lnTo>
                  <a:pt x="69303" y="589"/>
                </a:lnTo>
                <a:lnTo>
                  <a:pt x="69303" y="589"/>
                </a:lnTo>
                <a:lnTo>
                  <a:pt x="69303" y="589"/>
                </a:lnTo>
                <a:lnTo>
                  <a:pt x="69707" y="589"/>
                </a:lnTo>
                <a:lnTo>
                  <a:pt x="69707" y="589"/>
                </a:lnTo>
                <a:lnTo>
                  <a:pt x="69707" y="589"/>
                </a:lnTo>
                <a:lnTo>
                  <a:pt x="69707" y="589"/>
                </a:lnTo>
                <a:lnTo>
                  <a:pt x="69707" y="589"/>
                </a:lnTo>
                <a:lnTo>
                  <a:pt x="69977" y="589"/>
                </a:lnTo>
                <a:lnTo>
                  <a:pt x="69977" y="589"/>
                </a:lnTo>
                <a:lnTo>
                  <a:pt x="69977" y="589"/>
                </a:lnTo>
                <a:lnTo>
                  <a:pt x="69977" y="589"/>
                </a:lnTo>
                <a:lnTo>
                  <a:pt x="69977" y="589"/>
                </a:lnTo>
                <a:lnTo>
                  <a:pt x="69977" y="589"/>
                </a:lnTo>
                <a:lnTo>
                  <a:pt x="70247" y="589"/>
                </a:lnTo>
                <a:lnTo>
                  <a:pt x="70247" y="589"/>
                </a:lnTo>
                <a:lnTo>
                  <a:pt x="70247" y="589"/>
                </a:lnTo>
                <a:lnTo>
                  <a:pt x="70516" y="589"/>
                </a:lnTo>
                <a:lnTo>
                  <a:pt x="70516" y="589"/>
                </a:lnTo>
                <a:lnTo>
                  <a:pt x="70516" y="0"/>
                </a:lnTo>
                <a:lnTo>
                  <a:pt x="70516" y="0"/>
                </a:lnTo>
                <a:lnTo>
                  <a:pt x="70516" y="0"/>
                </a:lnTo>
                <a:lnTo>
                  <a:pt x="70786" y="0"/>
                </a:lnTo>
                <a:lnTo>
                  <a:pt x="70786" y="0"/>
                </a:lnTo>
                <a:lnTo>
                  <a:pt x="70786" y="0"/>
                </a:lnTo>
                <a:lnTo>
                  <a:pt x="70786" y="0"/>
                </a:lnTo>
                <a:lnTo>
                  <a:pt x="71191" y="0"/>
                </a:lnTo>
                <a:lnTo>
                  <a:pt x="71191" y="0"/>
                </a:lnTo>
                <a:lnTo>
                  <a:pt x="71191" y="0"/>
                </a:lnTo>
                <a:lnTo>
                  <a:pt x="71460" y="0"/>
                </a:lnTo>
                <a:lnTo>
                  <a:pt x="71460" y="0"/>
                </a:lnTo>
                <a:lnTo>
                  <a:pt x="71460" y="0"/>
                </a:lnTo>
                <a:lnTo>
                  <a:pt x="71460" y="0"/>
                </a:lnTo>
                <a:lnTo>
                  <a:pt x="71730" y="0"/>
                </a:lnTo>
                <a:lnTo>
                  <a:pt x="71730" y="0"/>
                </a:lnTo>
                <a:lnTo>
                  <a:pt x="71730" y="0"/>
                </a:lnTo>
                <a:lnTo>
                  <a:pt x="71730" y="0"/>
                </a:lnTo>
                <a:lnTo>
                  <a:pt x="72000" y="0"/>
                </a:lnTo>
                <a:lnTo>
                  <a:pt x="72000" y="0"/>
                </a:lnTo>
                <a:lnTo>
                  <a:pt x="72000" y="0"/>
                </a:lnTo>
                <a:lnTo>
                  <a:pt x="72269" y="0"/>
                </a:lnTo>
                <a:lnTo>
                  <a:pt x="72269" y="0"/>
                </a:lnTo>
                <a:lnTo>
                  <a:pt x="72269" y="0"/>
                </a:lnTo>
                <a:lnTo>
                  <a:pt x="72269" y="0"/>
                </a:lnTo>
                <a:lnTo>
                  <a:pt x="72674" y="0"/>
                </a:lnTo>
                <a:lnTo>
                  <a:pt x="72674" y="0"/>
                </a:lnTo>
                <a:lnTo>
                  <a:pt x="72674" y="0"/>
                </a:lnTo>
                <a:lnTo>
                  <a:pt x="72943" y="0"/>
                </a:lnTo>
                <a:lnTo>
                  <a:pt x="72943" y="0"/>
                </a:lnTo>
                <a:lnTo>
                  <a:pt x="72943" y="0"/>
                </a:lnTo>
                <a:lnTo>
                  <a:pt x="72943" y="0"/>
                </a:lnTo>
                <a:lnTo>
                  <a:pt x="73213" y="0"/>
                </a:lnTo>
                <a:lnTo>
                  <a:pt x="73213" y="0"/>
                </a:lnTo>
                <a:lnTo>
                  <a:pt x="73213" y="0"/>
                </a:lnTo>
                <a:lnTo>
                  <a:pt x="73213" y="0"/>
                </a:lnTo>
                <a:lnTo>
                  <a:pt x="73483" y="0"/>
                </a:lnTo>
                <a:lnTo>
                  <a:pt x="73483" y="0"/>
                </a:lnTo>
                <a:lnTo>
                  <a:pt x="73483" y="0"/>
                </a:lnTo>
                <a:lnTo>
                  <a:pt x="73752" y="0"/>
                </a:lnTo>
                <a:lnTo>
                  <a:pt x="73752" y="0"/>
                </a:lnTo>
                <a:lnTo>
                  <a:pt x="73752" y="0"/>
                </a:lnTo>
                <a:lnTo>
                  <a:pt x="73752" y="0"/>
                </a:lnTo>
                <a:lnTo>
                  <a:pt x="74157" y="0"/>
                </a:lnTo>
                <a:lnTo>
                  <a:pt x="74157" y="0"/>
                </a:lnTo>
                <a:lnTo>
                  <a:pt x="74157" y="0"/>
                </a:lnTo>
                <a:lnTo>
                  <a:pt x="74157" y="0"/>
                </a:lnTo>
                <a:lnTo>
                  <a:pt x="74157" y="0"/>
                </a:lnTo>
                <a:lnTo>
                  <a:pt x="74426" y="0"/>
                </a:lnTo>
                <a:lnTo>
                  <a:pt x="74426" y="0"/>
                </a:lnTo>
                <a:lnTo>
                  <a:pt x="74426" y="0"/>
                </a:lnTo>
                <a:lnTo>
                  <a:pt x="74696" y="0"/>
                </a:lnTo>
                <a:lnTo>
                  <a:pt x="74696" y="0"/>
                </a:lnTo>
                <a:lnTo>
                  <a:pt x="74696" y="0"/>
                </a:lnTo>
                <a:lnTo>
                  <a:pt x="74696" y="0"/>
                </a:lnTo>
                <a:lnTo>
                  <a:pt x="74696" y="0"/>
                </a:lnTo>
                <a:lnTo>
                  <a:pt x="74696" y="0"/>
                </a:lnTo>
                <a:lnTo>
                  <a:pt x="74966" y="0"/>
                </a:lnTo>
                <a:lnTo>
                  <a:pt x="74966" y="0"/>
                </a:lnTo>
                <a:lnTo>
                  <a:pt x="74966" y="0"/>
                </a:lnTo>
                <a:lnTo>
                  <a:pt x="74966" y="0"/>
                </a:lnTo>
                <a:lnTo>
                  <a:pt x="75235" y="0"/>
                </a:lnTo>
                <a:lnTo>
                  <a:pt x="75235" y="0"/>
                </a:lnTo>
                <a:lnTo>
                  <a:pt x="75235" y="0"/>
                </a:lnTo>
                <a:lnTo>
                  <a:pt x="75235" y="0"/>
                </a:lnTo>
                <a:lnTo>
                  <a:pt x="75640" y="0"/>
                </a:lnTo>
                <a:lnTo>
                  <a:pt x="75640" y="589"/>
                </a:lnTo>
                <a:lnTo>
                  <a:pt x="75640" y="589"/>
                </a:lnTo>
                <a:lnTo>
                  <a:pt x="75640" y="589"/>
                </a:lnTo>
                <a:lnTo>
                  <a:pt x="75640" y="0"/>
                </a:lnTo>
                <a:lnTo>
                  <a:pt x="75640" y="0"/>
                </a:lnTo>
                <a:lnTo>
                  <a:pt x="75640" y="0"/>
                </a:lnTo>
                <a:lnTo>
                  <a:pt x="75910" y="0"/>
                </a:lnTo>
                <a:lnTo>
                  <a:pt x="75910" y="0"/>
                </a:lnTo>
                <a:lnTo>
                  <a:pt x="75910" y="0"/>
                </a:lnTo>
                <a:lnTo>
                  <a:pt x="75910" y="0"/>
                </a:lnTo>
                <a:lnTo>
                  <a:pt x="76179" y="0"/>
                </a:lnTo>
                <a:lnTo>
                  <a:pt x="76179" y="0"/>
                </a:lnTo>
                <a:lnTo>
                  <a:pt x="76179" y="0"/>
                </a:lnTo>
                <a:lnTo>
                  <a:pt x="76449" y="0"/>
                </a:lnTo>
                <a:lnTo>
                  <a:pt x="76449" y="0"/>
                </a:lnTo>
                <a:lnTo>
                  <a:pt x="76449" y="0"/>
                </a:lnTo>
                <a:lnTo>
                  <a:pt x="76449" y="0"/>
                </a:lnTo>
                <a:lnTo>
                  <a:pt x="76719" y="0"/>
                </a:lnTo>
                <a:lnTo>
                  <a:pt x="76719" y="0"/>
                </a:lnTo>
                <a:lnTo>
                  <a:pt x="76719" y="0"/>
                </a:lnTo>
                <a:lnTo>
                  <a:pt x="76719" y="0"/>
                </a:lnTo>
                <a:lnTo>
                  <a:pt x="77123" y="0"/>
                </a:lnTo>
                <a:lnTo>
                  <a:pt x="77123" y="0"/>
                </a:lnTo>
                <a:lnTo>
                  <a:pt x="77123" y="0"/>
                </a:lnTo>
                <a:lnTo>
                  <a:pt x="77393" y="0"/>
                </a:lnTo>
                <a:lnTo>
                  <a:pt x="77393" y="0"/>
                </a:lnTo>
                <a:lnTo>
                  <a:pt x="77393" y="0"/>
                </a:lnTo>
                <a:lnTo>
                  <a:pt x="77393" y="0"/>
                </a:lnTo>
                <a:lnTo>
                  <a:pt x="77662" y="0"/>
                </a:lnTo>
                <a:lnTo>
                  <a:pt x="77662" y="0"/>
                </a:lnTo>
                <a:lnTo>
                  <a:pt x="77662" y="0"/>
                </a:lnTo>
                <a:lnTo>
                  <a:pt x="77662" y="0"/>
                </a:lnTo>
                <a:lnTo>
                  <a:pt x="77932" y="0"/>
                </a:lnTo>
                <a:lnTo>
                  <a:pt x="77932" y="0"/>
                </a:lnTo>
                <a:lnTo>
                  <a:pt x="77932" y="0"/>
                </a:lnTo>
                <a:lnTo>
                  <a:pt x="78202" y="0"/>
                </a:lnTo>
                <a:lnTo>
                  <a:pt x="78202" y="0"/>
                </a:lnTo>
                <a:lnTo>
                  <a:pt x="78202" y="0"/>
                </a:lnTo>
                <a:lnTo>
                  <a:pt x="78202" y="0"/>
                </a:lnTo>
                <a:lnTo>
                  <a:pt x="78606" y="0"/>
                </a:lnTo>
                <a:lnTo>
                  <a:pt x="78606" y="0"/>
                </a:lnTo>
                <a:lnTo>
                  <a:pt x="78606" y="0"/>
                </a:lnTo>
                <a:lnTo>
                  <a:pt x="78606" y="0"/>
                </a:lnTo>
                <a:lnTo>
                  <a:pt x="78606" y="0"/>
                </a:lnTo>
                <a:lnTo>
                  <a:pt x="78606" y="0"/>
                </a:lnTo>
                <a:lnTo>
                  <a:pt x="78876" y="0"/>
                </a:lnTo>
                <a:lnTo>
                  <a:pt x="78876" y="0"/>
                </a:lnTo>
                <a:lnTo>
                  <a:pt x="78876" y="0"/>
                </a:lnTo>
                <a:lnTo>
                  <a:pt x="79146" y="0"/>
                </a:lnTo>
                <a:lnTo>
                  <a:pt x="79146" y="0"/>
                </a:lnTo>
                <a:lnTo>
                  <a:pt x="79146" y="0"/>
                </a:lnTo>
                <a:lnTo>
                  <a:pt x="79146" y="0"/>
                </a:lnTo>
                <a:lnTo>
                  <a:pt x="79415" y="0"/>
                </a:lnTo>
                <a:lnTo>
                  <a:pt x="79415" y="0"/>
                </a:lnTo>
                <a:lnTo>
                  <a:pt x="79415" y="0"/>
                </a:lnTo>
                <a:lnTo>
                  <a:pt x="79415" y="0"/>
                </a:lnTo>
                <a:lnTo>
                  <a:pt x="79685" y="0"/>
                </a:lnTo>
                <a:lnTo>
                  <a:pt x="79685" y="0"/>
                </a:lnTo>
                <a:lnTo>
                  <a:pt x="79685" y="0"/>
                </a:lnTo>
                <a:lnTo>
                  <a:pt x="80089" y="0"/>
                </a:lnTo>
                <a:lnTo>
                  <a:pt x="80089" y="0"/>
                </a:lnTo>
                <a:lnTo>
                  <a:pt x="80089" y="0"/>
                </a:lnTo>
                <a:lnTo>
                  <a:pt x="80089" y="0"/>
                </a:lnTo>
                <a:lnTo>
                  <a:pt x="80359" y="0"/>
                </a:lnTo>
                <a:lnTo>
                  <a:pt x="80359" y="0"/>
                </a:lnTo>
                <a:lnTo>
                  <a:pt x="80359" y="0"/>
                </a:lnTo>
                <a:lnTo>
                  <a:pt x="80359" y="0"/>
                </a:lnTo>
                <a:lnTo>
                  <a:pt x="80629" y="0"/>
                </a:lnTo>
                <a:lnTo>
                  <a:pt x="80629" y="0"/>
                </a:lnTo>
                <a:lnTo>
                  <a:pt x="80629" y="0"/>
                </a:lnTo>
                <a:lnTo>
                  <a:pt x="80629" y="0"/>
                </a:lnTo>
                <a:lnTo>
                  <a:pt x="80898" y="0"/>
                </a:lnTo>
                <a:lnTo>
                  <a:pt x="80898" y="0"/>
                </a:lnTo>
                <a:lnTo>
                  <a:pt x="80898" y="0"/>
                </a:lnTo>
                <a:lnTo>
                  <a:pt x="80898" y="0"/>
                </a:lnTo>
                <a:lnTo>
                  <a:pt x="81168" y="0"/>
                </a:lnTo>
                <a:lnTo>
                  <a:pt x="81168" y="0"/>
                </a:lnTo>
                <a:lnTo>
                  <a:pt x="81168" y="0"/>
                </a:lnTo>
                <a:lnTo>
                  <a:pt x="81168" y="0"/>
                </a:lnTo>
                <a:lnTo>
                  <a:pt x="81573" y="0"/>
                </a:lnTo>
                <a:lnTo>
                  <a:pt x="81573" y="0"/>
                </a:lnTo>
                <a:lnTo>
                  <a:pt x="81573" y="0"/>
                </a:lnTo>
                <a:lnTo>
                  <a:pt x="81842" y="0"/>
                </a:lnTo>
                <a:lnTo>
                  <a:pt x="81842" y="0"/>
                </a:lnTo>
                <a:lnTo>
                  <a:pt x="81842" y="0"/>
                </a:lnTo>
                <a:lnTo>
                  <a:pt x="81842" y="0"/>
                </a:lnTo>
                <a:lnTo>
                  <a:pt x="82112" y="0"/>
                </a:lnTo>
                <a:lnTo>
                  <a:pt x="82112" y="0"/>
                </a:lnTo>
                <a:lnTo>
                  <a:pt x="82112" y="0"/>
                </a:lnTo>
                <a:lnTo>
                  <a:pt x="82112" y="0"/>
                </a:lnTo>
                <a:lnTo>
                  <a:pt x="82112" y="0"/>
                </a:lnTo>
                <a:lnTo>
                  <a:pt x="82382" y="0"/>
                </a:lnTo>
                <a:lnTo>
                  <a:pt x="82382" y="0"/>
                </a:lnTo>
                <a:lnTo>
                  <a:pt x="82382" y="0"/>
                </a:lnTo>
                <a:lnTo>
                  <a:pt x="82651" y="0"/>
                </a:lnTo>
                <a:lnTo>
                  <a:pt x="82651" y="0"/>
                </a:lnTo>
                <a:lnTo>
                  <a:pt x="82651" y="0"/>
                </a:lnTo>
                <a:lnTo>
                  <a:pt x="82651" y="0"/>
                </a:lnTo>
                <a:lnTo>
                  <a:pt x="83056" y="0"/>
                </a:lnTo>
                <a:lnTo>
                  <a:pt x="83056" y="0"/>
                </a:lnTo>
                <a:lnTo>
                  <a:pt x="83056" y="0"/>
                </a:lnTo>
                <a:lnTo>
                  <a:pt x="83325" y="0"/>
                </a:lnTo>
                <a:lnTo>
                  <a:pt x="83325" y="0"/>
                </a:lnTo>
                <a:lnTo>
                  <a:pt x="83325" y="0"/>
                </a:lnTo>
                <a:lnTo>
                  <a:pt x="83325" y="0"/>
                </a:lnTo>
                <a:lnTo>
                  <a:pt x="83595" y="0"/>
                </a:lnTo>
                <a:lnTo>
                  <a:pt x="83595" y="0"/>
                </a:lnTo>
                <a:lnTo>
                  <a:pt x="83595" y="0"/>
                </a:lnTo>
                <a:lnTo>
                  <a:pt x="83595" y="0"/>
                </a:lnTo>
                <a:lnTo>
                  <a:pt x="83865" y="0"/>
                </a:lnTo>
                <a:lnTo>
                  <a:pt x="83865" y="0"/>
                </a:lnTo>
                <a:lnTo>
                  <a:pt x="83865" y="0"/>
                </a:lnTo>
                <a:lnTo>
                  <a:pt x="83865" y="0"/>
                </a:lnTo>
                <a:lnTo>
                  <a:pt x="84134" y="0"/>
                </a:lnTo>
                <a:lnTo>
                  <a:pt x="84134" y="0"/>
                </a:lnTo>
                <a:lnTo>
                  <a:pt x="84134" y="0"/>
                </a:lnTo>
                <a:lnTo>
                  <a:pt x="84134" y="0"/>
                </a:lnTo>
                <a:lnTo>
                  <a:pt x="84539" y="0"/>
                </a:lnTo>
                <a:lnTo>
                  <a:pt x="84539" y="0"/>
                </a:lnTo>
                <a:lnTo>
                  <a:pt x="84539" y="0"/>
                </a:lnTo>
                <a:lnTo>
                  <a:pt x="84539" y="0"/>
                </a:lnTo>
                <a:lnTo>
                  <a:pt x="84808" y="0"/>
                </a:lnTo>
                <a:lnTo>
                  <a:pt x="84808" y="0"/>
                </a:lnTo>
                <a:lnTo>
                  <a:pt x="84808" y="0"/>
                </a:lnTo>
                <a:lnTo>
                  <a:pt x="85078" y="0"/>
                </a:lnTo>
                <a:lnTo>
                  <a:pt x="85078" y="589"/>
                </a:lnTo>
                <a:lnTo>
                  <a:pt x="85078" y="589"/>
                </a:lnTo>
                <a:lnTo>
                  <a:pt x="85078" y="589"/>
                </a:lnTo>
                <a:lnTo>
                  <a:pt x="85078" y="589"/>
                </a:lnTo>
                <a:lnTo>
                  <a:pt x="85348" y="589"/>
                </a:lnTo>
                <a:lnTo>
                  <a:pt x="85348" y="589"/>
                </a:lnTo>
                <a:lnTo>
                  <a:pt x="85348" y="589"/>
                </a:lnTo>
                <a:lnTo>
                  <a:pt x="85348" y="589"/>
                </a:lnTo>
                <a:lnTo>
                  <a:pt x="85348" y="589"/>
                </a:lnTo>
                <a:lnTo>
                  <a:pt x="85348" y="589"/>
                </a:lnTo>
                <a:lnTo>
                  <a:pt x="85617" y="589"/>
                </a:lnTo>
                <a:lnTo>
                  <a:pt x="85617" y="589"/>
                </a:lnTo>
                <a:lnTo>
                  <a:pt x="85617" y="589"/>
                </a:lnTo>
                <a:lnTo>
                  <a:pt x="86022" y="589"/>
                </a:lnTo>
                <a:lnTo>
                  <a:pt x="86022" y="589"/>
                </a:lnTo>
                <a:lnTo>
                  <a:pt x="86022" y="589"/>
                </a:lnTo>
                <a:lnTo>
                  <a:pt x="86022" y="589"/>
                </a:lnTo>
                <a:lnTo>
                  <a:pt x="86292" y="589"/>
                </a:lnTo>
                <a:lnTo>
                  <a:pt x="86292" y="589"/>
                </a:lnTo>
                <a:lnTo>
                  <a:pt x="86292" y="589"/>
                </a:lnTo>
                <a:lnTo>
                  <a:pt x="86292" y="589"/>
                </a:lnTo>
                <a:lnTo>
                  <a:pt x="86561" y="589"/>
                </a:lnTo>
                <a:lnTo>
                  <a:pt x="86561" y="589"/>
                </a:lnTo>
                <a:lnTo>
                  <a:pt x="86561" y="589"/>
                </a:lnTo>
                <a:lnTo>
                  <a:pt x="86561" y="589"/>
                </a:lnTo>
                <a:lnTo>
                  <a:pt x="86831" y="589"/>
                </a:lnTo>
                <a:lnTo>
                  <a:pt x="86831" y="589"/>
                </a:lnTo>
                <a:lnTo>
                  <a:pt x="86831" y="589"/>
                </a:lnTo>
                <a:lnTo>
                  <a:pt x="86831" y="589"/>
                </a:lnTo>
                <a:lnTo>
                  <a:pt x="87101" y="589"/>
                </a:lnTo>
                <a:lnTo>
                  <a:pt x="87101" y="589"/>
                </a:lnTo>
                <a:lnTo>
                  <a:pt x="87101" y="589"/>
                </a:lnTo>
                <a:lnTo>
                  <a:pt x="87101" y="589"/>
                </a:lnTo>
                <a:lnTo>
                  <a:pt x="87505" y="589"/>
                </a:lnTo>
                <a:lnTo>
                  <a:pt x="87505" y="589"/>
                </a:lnTo>
                <a:lnTo>
                  <a:pt x="87505" y="589"/>
                </a:lnTo>
                <a:lnTo>
                  <a:pt x="87775" y="589"/>
                </a:lnTo>
                <a:lnTo>
                  <a:pt x="87775" y="589"/>
                </a:lnTo>
                <a:lnTo>
                  <a:pt x="87775" y="589"/>
                </a:lnTo>
                <a:lnTo>
                  <a:pt x="87775" y="589"/>
                </a:lnTo>
                <a:lnTo>
                  <a:pt x="88044" y="589"/>
                </a:lnTo>
                <a:lnTo>
                  <a:pt x="88044" y="589"/>
                </a:lnTo>
                <a:lnTo>
                  <a:pt x="88044" y="589"/>
                </a:lnTo>
                <a:lnTo>
                  <a:pt x="88044" y="589"/>
                </a:lnTo>
                <a:lnTo>
                  <a:pt x="88314" y="589"/>
                </a:lnTo>
                <a:lnTo>
                  <a:pt x="88314" y="589"/>
                </a:lnTo>
                <a:lnTo>
                  <a:pt x="88314" y="589"/>
                </a:lnTo>
                <a:lnTo>
                  <a:pt x="88584" y="589"/>
                </a:lnTo>
                <a:lnTo>
                  <a:pt x="88584" y="589"/>
                </a:lnTo>
                <a:lnTo>
                  <a:pt x="88584" y="589"/>
                </a:lnTo>
                <a:lnTo>
                  <a:pt x="88584" y="589"/>
                </a:lnTo>
                <a:lnTo>
                  <a:pt x="88988" y="589"/>
                </a:lnTo>
                <a:lnTo>
                  <a:pt x="88988" y="589"/>
                </a:lnTo>
                <a:lnTo>
                  <a:pt x="88988" y="589"/>
                </a:lnTo>
                <a:lnTo>
                  <a:pt x="88988" y="589"/>
                </a:lnTo>
                <a:lnTo>
                  <a:pt x="89258" y="589"/>
                </a:lnTo>
                <a:lnTo>
                  <a:pt x="89258" y="589"/>
                </a:lnTo>
                <a:lnTo>
                  <a:pt x="89258" y="589"/>
                </a:lnTo>
                <a:lnTo>
                  <a:pt x="89258" y="589"/>
                </a:lnTo>
                <a:lnTo>
                  <a:pt x="89528" y="589"/>
                </a:lnTo>
                <a:lnTo>
                  <a:pt x="89528" y="589"/>
                </a:lnTo>
                <a:lnTo>
                  <a:pt x="89528" y="589"/>
                </a:lnTo>
                <a:lnTo>
                  <a:pt x="89528" y="589"/>
                </a:lnTo>
                <a:lnTo>
                  <a:pt x="89797" y="589"/>
                </a:lnTo>
                <a:lnTo>
                  <a:pt x="89797" y="589"/>
                </a:lnTo>
                <a:lnTo>
                  <a:pt x="89797" y="589"/>
                </a:lnTo>
                <a:lnTo>
                  <a:pt x="89797" y="589"/>
                </a:lnTo>
                <a:lnTo>
                  <a:pt x="90067" y="589"/>
                </a:lnTo>
                <a:lnTo>
                  <a:pt x="90067" y="589"/>
                </a:lnTo>
                <a:lnTo>
                  <a:pt x="90067" y="589"/>
                </a:lnTo>
                <a:lnTo>
                  <a:pt x="90471" y="589"/>
                </a:lnTo>
                <a:lnTo>
                  <a:pt x="90471" y="1179"/>
                </a:lnTo>
                <a:lnTo>
                  <a:pt x="90471" y="1179"/>
                </a:lnTo>
                <a:lnTo>
                  <a:pt x="90471" y="1179"/>
                </a:lnTo>
                <a:lnTo>
                  <a:pt x="90471" y="1179"/>
                </a:lnTo>
                <a:lnTo>
                  <a:pt x="90741" y="1179"/>
                </a:lnTo>
                <a:lnTo>
                  <a:pt x="90741" y="1179"/>
                </a:lnTo>
                <a:lnTo>
                  <a:pt x="90741" y="1179"/>
                </a:lnTo>
                <a:lnTo>
                  <a:pt x="90741" y="1179"/>
                </a:lnTo>
                <a:lnTo>
                  <a:pt x="91011" y="1179"/>
                </a:lnTo>
                <a:lnTo>
                  <a:pt x="91011" y="1179"/>
                </a:lnTo>
                <a:lnTo>
                  <a:pt x="91011" y="1179"/>
                </a:lnTo>
                <a:lnTo>
                  <a:pt x="91280" y="1179"/>
                </a:lnTo>
                <a:lnTo>
                  <a:pt x="91280" y="1179"/>
                </a:lnTo>
                <a:lnTo>
                  <a:pt x="91280" y="1179"/>
                </a:lnTo>
                <a:lnTo>
                  <a:pt x="91280" y="1179"/>
                </a:lnTo>
                <a:lnTo>
                  <a:pt x="91280" y="1179"/>
                </a:lnTo>
                <a:lnTo>
                  <a:pt x="91550" y="1179"/>
                </a:lnTo>
                <a:lnTo>
                  <a:pt x="91550" y="1179"/>
                </a:lnTo>
                <a:lnTo>
                  <a:pt x="91550" y="1179"/>
                </a:lnTo>
                <a:lnTo>
                  <a:pt x="91550" y="1179"/>
                </a:lnTo>
                <a:lnTo>
                  <a:pt x="91955" y="1179"/>
                </a:lnTo>
                <a:lnTo>
                  <a:pt x="91955" y="1179"/>
                </a:lnTo>
                <a:lnTo>
                  <a:pt x="91955" y="1179"/>
                </a:lnTo>
                <a:lnTo>
                  <a:pt x="91955" y="1179"/>
                </a:lnTo>
                <a:lnTo>
                  <a:pt x="92224" y="1179"/>
                </a:lnTo>
                <a:lnTo>
                  <a:pt x="92224" y="1179"/>
                </a:lnTo>
                <a:lnTo>
                  <a:pt x="92224" y="1179"/>
                </a:lnTo>
                <a:lnTo>
                  <a:pt x="92224" y="1769"/>
                </a:lnTo>
                <a:lnTo>
                  <a:pt x="92224" y="1769"/>
                </a:lnTo>
                <a:lnTo>
                  <a:pt x="91955" y="1769"/>
                </a:lnTo>
                <a:lnTo>
                  <a:pt x="91955" y="1769"/>
                </a:lnTo>
                <a:lnTo>
                  <a:pt x="91955" y="1769"/>
                </a:lnTo>
                <a:lnTo>
                  <a:pt x="91550" y="1769"/>
                </a:lnTo>
                <a:lnTo>
                  <a:pt x="91550" y="1769"/>
                </a:lnTo>
                <a:lnTo>
                  <a:pt x="91550" y="1769"/>
                </a:lnTo>
                <a:lnTo>
                  <a:pt x="91550" y="1769"/>
                </a:lnTo>
                <a:lnTo>
                  <a:pt x="91550" y="1769"/>
                </a:lnTo>
                <a:lnTo>
                  <a:pt x="91280" y="1769"/>
                </a:lnTo>
                <a:lnTo>
                  <a:pt x="91280" y="1769"/>
                </a:lnTo>
                <a:lnTo>
                  <a:pt x="91280" y="1769"/>
                </a:lnTo>
                <a:lnTo>
                  <a:pt x="91280" y="1769"/>
                </a:lnTo>
                <a:lnTo>
                  <a:pt x="91280" y="1769"/>
                </a:lnTo>
                <a:lnTo>
                  <a:pt x="91011" y="1769"/>
                </a:lnTo>
                <a:lnTo>
                  <a:pt x="91011" y="1769"/>
                </a:lnTo>
                <a:lnTo>
                  <a:pt x="91011" y="1769"/>
                </a:lnTo>
                <a:lnTo>
                  <a:pt x="90741" y="1769"/>
                </a:lnTo>
                <a:lnTo>
                  <a:pt x="90741" y="1769"/>
                </a:lnTo>
                <a:lnTo>
                  <a:pt x="90741" y="1769"/>
                </a:lnTo>
                <a:lnTo>
                  <a:pt x="90741" y="1769"/>
                </a:lnTo>
                <a:lnTo>
                  <a:pt x="90471" y="1769"/>
                </a:lnTo>
                <a:lnTo>
                  <a:pt x="90471" y="1769"/>
                </a:lnTo>
                <a:lnTo>
                  <a:pt x="90471" y="1769"/>
                </a:lnTo>
                <a:lnTo>
                  <a:pt x="90471" y="1769"/>
                </a:lnTo>
                <a:lnTo>
                  <a:pt x="90067" y="1769"/>
                </a:lnTo>
                <a:lnTo>
                  <a:pt x="90067" y="1769"/>
                </a:lnTo>
                <a:lnTo>
                  <a:pt x="90067" y="1769"/>
                </a:lnTo>
                <a:lnTo>
                  <a:pt x="90067" y="2653"/>
                </a:lnTo>
                <a:lnTo>
                  <a:pt x="89797" y="2653"/>
                </a:lnTo>
                <a:lnTo>
                  <a:pt x="89797" y="2653"/>
                </a:lnTo>
                <a:lnTo>
                  <a:pt x="89797" y="2653"/>
                </a:lnTo>
                <a:lnTo>
                  <a:pt x="89797" y="2653"/>
                </a:lnTo>
                <a:lnTo>
                  <a:pt x="89528" y="2653"/>
                </a:lnTo>
                <a:lnTo>
                  <a:pt x="89528" y="2653"/>
                </a:lnTo>
                <a:lnTo>
                  <a:pt x="89528" y="2653"/>
                </a:lnTo>
                <a:lnTo>
                  <a:pt x="89528" y="2653"/>
                </a:lnTo>
                <a:lnTo>
                  <a:pt x="89258" y="2653"/>
                </a:lnTo>
                <a:lnTo>
                  <a:pt x="89258" y="2653"/>
                </a:lnTo>
                <a:lnTo>
                  <a:pt x="89258" y="2653"/>
                </a:lnTo>
                <a:lnTo>
                  <a:pt x="88988" y="2653"/>
                </a:lnTo>
                <a:lnTo>
                  <a:pt x="88988" y="2653"/>
                </a:lnTo>
                <a:lnTo>
                  <a:pt x="88988" y="2653"/>
                </a:lnTo>
                <a:lnTo>
                  <a:pt x="88988" y="2653"/>
                </a:lnTo>
                <a:lnTo>
                  <a:pt x="88584" y="2653"/>
                </a:lnTo>
                <a:lnTo>
                  <a:pt x="88584" y="2653"/>
                </a:lnTo>
                <a:lnTo>
                  <a:pt x="88584" y="2653"/>
                </a:lnTo>
                <a:lnTo>
                  <a:pt x="88584" y="2653"/>
                </a:lnTo>
                <a:lnTo>
                  <a:pt x="88314" y="2653"/>
                </a:lnTo>
                <a:lnTo>
                  <a:pt x="88314" y="2653"/>
                </a:lnTo>
                <a:lnTo>
                  <a:pt x="88314" y="2653"/>
                </a:lnTo>
                <a:lnTo>
                  <a:pt x="88044" y="2653"/>
                </a:lnTo>
                <a:lnTo>
                  <a:pt x="88044" y="2653"/>
                </a:lnTo>
                <a:lnTo>
                  <a:pt x="88044" y="2653"/>
                </a:lnTo>
                <a:lnTo>
                  <a:pt x="88044" y="2653"/>
                </a:lnTo>
                <a:lnTo>
                  <a:pt x="87775" y="2653"/>
                </a:lnTo>
                <a:lnTo>
                  <a:pt x="87775" y="2653"/>
                </a:lnTo>
                <a:lnTo>
                  <a:pt x="88044" y="2653"/>
                </a:lnTo>
                <a:lnTo>
                  <a:pt x="88044" y="2653"/>
                </a:lnTo>
                <a:lnTo>
                  <a:pt x="88044" y="2653"/>
                </a:lnTo>
                <a:lnTo>
                  <a:pt x="88044" y="2653"/>
                </a:lnTo>
                <a:lnTo>
                  <a:pt x="88314" y="2653"/>
                </a:lnTo>
                <a:lnTo>
                  <a:pt x="88314" y="2653"/>
                </a:lnTo>
                <a:lnTo>
                  <a:pt x="88314" y="2653"/>
                </a:lnTo>
                <a:lnTo>
                  <a:pt x="88584" y="2653"/>
                </a:lnTo>
                <a:lnTo>
                  <a:pt x="88584" y="2653"/>
                </a:lnTo>
                <a:lnTo>
                  <a:pt x="88584" y="2653"/>
                </a:lnTo>
                <a:lnTo>
                  <a:pt x="88584" y="2653"/>
                </a:lnTo>
                <a:lnTo>
                  <a:pt x="88988" y="2653"/>
                </a:lnTo>
                <a:lnTo>
                  <a:pt x="88988" y="2653"/>
                </a:lnTo>
                <a:lnTo>
                  <a:pt x="88988" y="2653"/>
                </a:lnTo>
                <a:lnTo>
                  <a:pt x="88988" y="2653"/>
                </a:lnTo>
                <a:lnTo>
                  <a:pt x="89258" y="2653"/>
                </a:lnTo>
                <a:lnTo>
                  <a:pt x="89258" y="2653"/>
                </a:lnTo>
                <a:lnTo>
                  <a:pt x="89258" y="2653"/>
                </a:lnTo>
                <a:lnTo>
                  <a:pt x="89528" y="2653"/>
                </a:lnTo>
                <a:lnTo>
                  <a:pt x="89528" y="2653"/>
                </a:lnTo>
                <a:lnTo>
                  <a:pt x="89528" y="2653"/>
                </a:lnTo>
                <a:lnTo>
                  <a:pt x="89528" y="2653"/>
                </a:lnTo>
                <a:lnTo>
                  <a:pt x="89797" y="2653"/>
                </a:lnTo>
                <a:lnTo>
                  <a:pt x="89797" y="2653"/>
                </a:lnTo>
                <a:lnTo>
                  <a:pt x="89797" y="2653"/>
                </a:lnTo>
                <a:lnTo>
                  <a:pt x="89797" y="2653"/>
                </a:lnTo>
                <a:lnTo>
                  <a:pt x="90067" y="2653"/>
                </a:lnTo>
                <a:lnTo>
                  <a:pt x="90067" y="2653"/>
                </a:lnTo>
                <a:lnTo>
                  <a:pt x="90067" y="2653"/>
                </a:lnTo>
                <a:lnTo>
                  <a:pt x="90471" y="2653"/>
                </a:lnTo>
                <a:lnTo>
                  <a:pt x="90471" y="2653"/>
                </a:lnTo>
                <a:lnTo>
                  <a:pt x="90471" y="2653"/>
                </a:lnTo>
                <a:lnTo>
                  <a:pt x="90471" y="2653"/>
                </a:lnTo>
                <a:lnTo>
                  <a:pt x="90471" y="2653"/>
                </a:lnTo>
                <a:lnTo>
                  <a:pt x="90741" y="2653"/>
                </a:lnTo>
                <a:lnTo>
                  <a:pt x="90741" y="2653"/>
                </a:lnTo>
                <a:lnTo>
                  <a:pt x="90741" y="2653"/>
                </a:lnTo>
                <a:lnTo>
                  <a:pt x="90741" y="2653"/>
                </a:lnTo>
                <a:lnTo>
                  <a:pt x="91011" y="2653"/>
                </a:lnTo>
                <a:lnTo>
                  <a:pt x="91011" y="2653"/>
                </a:lnTo>
                <a:lnTo>
                  <a:pt x="91011" y="2653"/>
                </a:lnTo>
                <a:lnTo>
                  <a:pt x="91280" y="2653"/>
                </a:lnTo>
                <a:lnTo>
                  <a:pt x="91280" y="2653"/>
                </a:lnTo>
                <a:lnTo>
                  <a:pt x="91280" y="2653"/>
                </a:lnTo>
                <a:lnTo>
                  <a:pt x="91280" y="2653"/>
                </a:lnTo>
                <a:lnTo>
                  <a:pt x="91550" y="2653"/>
                </a:lnTo>
                <a:lnTo>
                  <a:pt x="91550" y="1769"/>
                </a:lnTo>
                <a:lnTo>
                  <a:pt x="91550" y="1769"/>
                </a:lnTo>
                <a:lnTo>
                  <a:pt x="91550" y="1769"/>
                </a:lnTo>
                <a:lnTo>
                  <a:pt x="91550" y="1769"/>
                </a:lnTo>
                <a:lnTo>
                  <a:pt x="91955" y="1769"/>
                </a:lnTo>
                <a:lnTo>
                  <a:pt x="91955" y="1769"/>
                </a:lnTo>
                <a:lnTo>
                  <a:pt x="91955" y="1769"/>
                </a:lnTo>
                <a:lnTo>
                  <a:pt x="92224" y="1769"/>
                </a:lnTo>
                <a:lnTo>
                  <a:pt x="92224" y="1769"/>
                </a:lnTo>
                <a:lnTo>
                  <a:pt x="92224" y="1769"/>
                </a:lnTo>
                <a:lnTo>
                  <a:pt x="92224" y="1769"/>
                </a:lnTo>
                <a:lnTo>
                  <a:pt x="92494" y="1769"/>
                </a:lnTo>
                <a:lnTo>
                  <a:pt x="92494" y="1769"/>
                </a:lnTo>
                <a:lnTo>
                  <a:pt x="92494" y="1769"/>
                </a:lnTo>
                <a:lnTo>
                  <a:pt x="92764" y="1769"/>
                </a:lnTo>
                <a:lnTo>
                  <a:pt x="92764" y="1769"/>
                </a:lnTo>
                <a:lnTo>
                  <a:pt x="92764" y="1769"/>
                </a:lnTo>
                <a:lnTo>
                  <a:pt x="92764" y="1769"/>
                </a:lnTo>
                <a:lnTo>
                  <a:pt x="93033" y="1769"/>
                </a:lnTo>
                <a:lnTo>
                  <a:pt x="93033" y="1769"/>
                </a:lnTo>
                <a:lnTo>
                  <a:pt x="93033" y="1769"/>
                </a:lnTo>
                <a:lnTo>
                  <a:pt x="93033" y="1769"/>
                </a:lnTo>
                <a:lnTo>
                  <a:pt x="93438" y="1769"/>
                </a:lnTo>
                <a:lnTo>
                  <a:pt x="93438" y="1769"/>
                </a:lnTo>
                <a:lnTo>
                  <a:pt x="93438" y="1769"/>
                </a:lnTo>
                <a:lnTo>
                  <a:pt x="93707" y="1769"/>
                </a:lnTo>
                <a:lnTo>
                  <a:pt x="93707" y="2653"/>
                </a:lnTo>
                <a:lnTo>
                  <a:pt x="93707" y="2653"/>
                </a:lnTo>
                <a:lnTo>
                  <a:pt x="93707" y="2653"/>
                </a:lnTo>
                <a:lnTo>
                  <a:pt x="93707" y="2653"/>
                </a:lnTo>
                <a:lnTo>
                  <a:pt x="93707" y="2653"/>
                </a:lnTo>
                <a:lnTo>
                  <a:pt x="93707" y="2653"/>
                </a:lnTo>
                <a:lnTo>
                  <a:pt x="93707" y="2653"/>
                </a:lnTo>
                <a:lnTo>
                  <a:pt x="93707" y="2653"/>
                </a:lnTo>
                <a:lnTo>
                  <a:pt x="93977" y="2653"/>
                </a:lnTo>
                <a:lnTo>
                  <a:pt x="93977" y="2653"/>
                </a:lnTo>
                <a:lnTo>
                  <a:pt x="93977" y="3243"/>
                </a:lnTo>
                <a:lnTo>
                  <a:pt x="93977" y="3243"/>
                </a:lnTo>
                <a:lnTo>
                  <a:pt x="93977" y="3243"/>
                </a:lnTo>
                <a:lnTo>
                  <a:pt x="93707" y="3243"/>
                </a:lnTo>
                <a:lnTo>
                  <a:pt x="93707" y="3243"/>
                </a:lnTo>
                <a:lnTo>
                  <a:pt x="93707" y="3243"/>
                </a:lnTo>
                <a:lnTo>
                  <a:pt x="93707" y="3243"/>
                </a:lnTo>
                <a:lnTo>
                  <a:pt x="93707" y="3243"/>
                </a:lnTo>
                <a:lnTo>
                  <a:pt x="93438" y="3243"/>
                </a:lnTo>
                <a:lnTo>
                  <a:pt x="93438" y="3832"/>
                </a:lnTo>
                <a:lnTo>
                  <a:pt x="93707" y="3832"/>
                </a:lnTo>
                <a:lnTo>
                  <a:pt x="93707" y="3832"/>
                </a:lnTo>
                <a:lnTo>
                  <a:pt x="93707" y="3832"/>
                </a:lnTo>
                <a:lnTo>
                  <a:pt x="93707" y="3832"/>
                </a:lnTo>
                <a:lnTo>
                  <a:pt x="93977" y="3832"/>
                </a:lnTo>
                <a:lnTo>
                  <a:pt x="93977" y="3832"/>
                </a:lnTo>
                <a:lnTo>
                  <a:pt x="93977" y="3832"/>
                </a:lnTo>
                <a:lnTo>
                  <a:pt x="93977" y="3243"/>
                </a:lnTo>
                <a:lnTo>
                  <a:pt x="93977" y="3243"/>
                </a:lnTo>
                <a:lnTo>
                  <a:pt x="94247" y="3243"/>
                </a:lnTo>
                <a:lnTo>
                  <a:pt x="94247" y="3243"/>
                </a:lnTo>
                <a:lnTo>
                  <a:pt x="94247" y="3243"/>
                </a:lnTo>
                <a:lnTo>
                  <a:pt x="94516" y="3243"/>
                </a:lnTo>
                <a:lnTo>
                  <a:pt x="94516" y="3243"/>
                </a:lnTo>
                <a:lnTo>
                  <a:pt x="94516" y="3243"/>
                </a:lnTo>
                <a:lnTo>
                  <a:pt x="94516" y="3243"/>
                </a:lnTo>
                <a:lnTo>
                  <a:pt x="94921" y="3243"/>
                </a:lnTo>
                <a:lnTo>
                  <a:pt x="94921" y="3243"/>
                </a:lnTo>
                <a:lnTo>
                  <a:pt x="94921" y="3243"/>
                </a:lnTo>
                <a:lnTo>
                  <a:pt x="94921" y="3243"/>
                </a:lnTo>
                <a:lnTo>
                  <a:pt x="94921" y="3243"/>
                </a:lnTo>
                <a:lnTo>
                  <a:pt x="94921" y="3243"/>
                </a:lnTo>
                <a:lnTo>
                  <a:pt x="95191" y="3243"/>
                </a:lnTo>
                <a:lnTo>
                  <a:pt x="95191" y="3243"/>
                </a:lnTo>
                <a:lnTo>
                  <a:pt x="95191" y="3243"/>
                </a:lnTo>
                <a:lnTo>
                  <a:pt x="95460" y="3243"/>
                </a:lnTo>
                <a:lnTo>
                  <a:pt x="95460" y="3243"/>
                </a:lnTo>
                <a:lnTo>
                  <a:pt x="95460" y="3243"/>
                </a:lnTo>
                <a:lnTo>
                  <a:pt x="95460" y="3243"/>
                </a:lnTo>
                <a:lnTo>
                  <a:pt x="95730" y="3243"/>
                </a:lnTo>
                <a:lnTo>
                  <a:pt x="95730" y="3243"/>
                </a:lnTo>
                <a:lnTo>
                  <a:pt x="95730" y="3243"/>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5730" y="3832"/>
                </a:lnTo>
                <a:lnTo>
                  <a:pt x="96000" y="3832"/>
                </a:lnTo>
                <a:lnTo>
                  <a:pt x="96000" y="3832"/>
                </a:lnTo>
                <a:lnTo>
                  <a:pt x="96000" y="3832"/>
                </a:lnTo>
                <a:lnTo>
                  <a:pt x="96404" y="3832"/>
                </a:lnTo>
                <a:lnTo>
                  <a:pt x="96404" y="3832"/>
                </a:lnTo>
                <a:lnTo>
                  <a:pt x="96404" y="3832"/>
                </a:lnTo>
                <a:lnTo>
                  <a:pt x="96404" y="3832"/>
                </a:lnTo>
                <a:lnTo>
                  <a:pt x="96674" y="3832"/>
                </a:lnTo>
                <a:lnTo>
                  <a:pt x="96674" y="3832"/>
                </a:lnTo>
                <a:lnTo>
                  <a:pt x="96674" y="3832"/>
                </a:lnTo>
                <a:lnTo>
                  <a:pt x="96674" y="3832"/>
                </a:lnTo>
                <a:lnTo>
                  <a:pt x="96943" y="3832"/>
                </a:lnTo>
                <a:lnTo>
                  <a:pt x="96943" y="3832"/>
                </a:lnTo>
                <a:lnTo>
                  <a:pt x="96943" y="3832"/>
                </a:lnTo>
                <a:lnTo>
                  <a:pt x="96943" y="3832"/>
                </a:lnTo>
                <a:lnTo>
                  <a:pt x="97213" y="3832"/>
                </a:lnTo>
                <a:lnTo>
                  <a:pt x="97213" y="3832"/>
                </a:lnTo>
                <a:lnTo>
                  <a:pt x="97213" y="3832"/>
                </a:lnTo>
                <a:lnTo>
                  <a:pt x="97213" y="3832"/>
                </a:lnTo>
                <a:lnTo>
                  <a:pt x="97213" y="3832"/>
                </a:lnTo>
                <a:lnTo>
                  <a:pt x="97213" y="3832"/>
                </a:lnTo>
                <a:lnTo>
                  <a:pt x="97483" y="3832"/>
                </a:lnTo>
                <a:lnTo>
                  <a:pt x="97483" y="3832"/>
                </a:lnTo>
                <a:lnTo>
                  <a:pt x="97483" y="3832"/>
                </a:lnTo>
                <a:lnTo>
                  <a:pt x="97483" y="3832"/>
                </a:lnTo>
                <a:lnTo>
                  <a:pt x="97483" y="3832"/>
                </a:lnTo>
                <a:lnTo>
                  <a:pt x="97887" y="3832"/>
                </a:lnTo>
                <a:lnTo>
                  <a:pt x="97887" y="3832"/>
                </a:lnTo>
                <a:lnTo>
                  <a:pt x="97887" y="3832"/>
                </a:lnTo>
                <a:lnTo>
                  <a:pt x="97887" y="3832"/>
                </a:lnTo>
                <a:lnTo>
                  <a:pt x="98157" y="3832"/>
                </a:lnTo>
                <a:lnTo>
                  <a:pt x="98157" y="3832"/>
                </a:lnTo>
                <a:lnTo>
                  <a:pt x="98157" y="3832"/>
                </a:lnTo>
                <a:lnTo>
                  <a:pt x="98157" y="3832"/>
                </a:lnTo>
                <a:lnTo>
                  <a:pt x="98157" y="3832"/>
                </a:lnTo>
                <a:lnTo>
                  <a:pt x="98426" y="3832"/>
                </a:lnTo>
                <a:lnTo>
                  <a:pt x="98426" y="3832"/>
                </a:lnTo>
                <a:lnTo>
                  <a:pt x="98426" y="3832"/>
                </a:lnTo>
                <a:lnTo>
                  <a:pt x="98426" y="3832"/>
                </a:lnTo>
                <a:lnTo>
                  <a:pt x="98696" y="3832"/>
                </a:lnTo>
                <a:lnTo>
                  <a:pt x="98696" y="3832"/>
                </a:lnTo>
                <a:lnTo>
                  <a:pt x="98696" y="3832"/>
                </a:lnTo>
                <a:lnTo>
                  <a:pt x="98966" y="3832"/>
                </a:lnTo>
                <a:lnTo>
                  <a:pt x="98966" y="4422"/>
                </a:lnTo>
                <a:lnTo>
                  <a:pt x="98966" y="4422"/>
                </a:lnTo>
                <a:lnTo>
                  <a:pt x="98966" y="4422"/>
                </a:lnTo>
                <a:lnTo>
                  <a:pt x="98966" y="4422"/>
                </a:lnTo>
                <a:lnTo>
                  <a:pt x="99370" y="4422"/>
                </a:lnTo>
                <a:lnTo>
                  <a:pt x="99370" y="4422"/>
                </a:lnTo>
                <a:lnTo>
                  <a:pt x="99370" y="4422"/>
                </a:lnTo>
                <a:lnTo>
                  <a:pt x="99370" y="4422"/>
                </a:lnTo>
                <a:lnTo>
                  <a:pt x="99370" y="4422"/>
                </a:lnTo>
                <a:lnTo>
                  <a:pt x="99640" y="4422"/>
                </a:lnTo>
                <a:lnTo>
                  <a:pt x="99640" y="4422"/>
                </a:lnTo>
                <a:lnTo>
                  <a:pt x="99640" y="4422"/>
                </a:lnTo>
                <a:lnTo>
                  <a:pt x="99910" y="4422"/>
                </a:lnTo>
                <a:lnTo>
                  <a:pt x="99910" y="4422"/>
                </a:lnTo>
                <a:lnTo>
                  <a:pt x="99910" y="4422"/>
                </a:lnTo>
                <a:lnTo>
                  <a:pt x="99910" y="4422"/>
                </a:lnTo>
                <a:lnTo>
                  <a:pt x="99910" y="4422"/>
                </a:lnTo>
                <a:lnTo>
                  <a:pt x="100179" y="4422"/>
                </a:lnTo>
                <a:lnTo>
                  <a:pt x="100179" y="4422"/>
                </a:lnTo>
                <a:lnTo>
                  <a:pt x="100179" y="4422"/>
                </a:lnTo>
                <a:lnTo>
                  <a:pt x="100179" y="4422"/>
                </a:lnTo>
                <a:lnTo>
                  <a:pt x="100449" y="4422"/>
                </a:lnTo>
                <a:lnTo>
                  <a:pt x="100449" y="4422"/>
                </a:lnTo>
                <a:lnTo>
                  <a:pt x="100449" y="5012"/>
                </a:lnTo>
                <a:lnTo>
                  <a:pt x="100449" y="5012"/>
                </a:lnTo>
                <a:lnTo>
                  <a:pt x="100853" y="5012"/>
                </a:lnTo>
                <a:lnTo>
                  <a:pt x="100853" y="5012"/>
                </a:lnTo>
                <a:lnTo>
                  <a:pt x="100449" y="5012"/>
                </a:lnTo>
                <a:lnTo>
                  <a:pt x="100449" y="5012"/>
                </a:lnTo>
                <a:lnTo>
                  <a:pt x="100449" y="5012"/>
                </a:lnTo>
                <a:lnTo>
                  <a:pt x="100449" y="5012"/>
                </a:lnTo>
                <a:lnTo>
                  <a:pt x="100179" y="5012"/>
                </a:lnTo>
                <a:lnTo>
                  <a:pt x="100179" y="5012"/>
                </a:lnTo>
                <a:lnTo>
                  <a:pt x="100179" y="5012"/>
                </a:lnTo>
                <a:lnTo>
                  <a:pt x="100179" y="5012"/>
                </a:lnTo>
                <a:lnTo>
                  <a:pt x="100179" y="5896"/>
                </a:lnTo>
                <a:lnTo>
                  <a:pt x="99910" y="5896"/>
                </a:lnTo>
                <a:lnTo>
                  <a:pt x="99910" y="5896"/>
                </a:lnTo>
                <a:lnTo>
                  <a:pt x="99910" y="5896"/>
                </a:lnTo>
                <a:lnTo>
                  <a:pt x="99910" y="5896"/>
                </a:lnTo>
                <a:lnTo>
                  <a:pt x="99910" y="5896"/>
                </a:lnTo>
                <a:lnTo>
                  <a:pt x="99640" y="5896"/>
                </a:lnTo>
                <a:lnTo>
                  <a:pt x="99640" y="5896"/>
                </a:lnTo>
                <a:lnTo>
                  <a:pt x="99640" y="5896"/>
                </a:lnTo>
                <a:lnTo>
                  <a:pt x="99370" y="5896"/>
                </a:lnTo>
                <a:lnTo>
                  <a:pt x="99370" y="5896"/>
                </a:lnTo>
                <a:lnTo>
                  <a:pt x="99370" y="5896"/>
                </a:lnTo>
                <a:lnTo>
                  <a:pt x="99370" y="5896"/>
                </a:lnTo>
                <a:lnTo>
                  <a:pt x="98966" y="5896"/>
                </a:lnTo>
                <a:lnTo>
                  <a:pt x="98966" y="5896"/>
                </a:lnTo>
                <a:lnTo>
                  <a:pt x="98966" y="5896"/>
                </a:lnTo>
                <a:lnTo>
                  <a:pt x="98966" y="5896"/>
                </a:lnTo>
                <a:lnTo>
                  <a:pt x="98966" y="5896"/>
                </a:lnTo>
                <a:lnTo>
                  <a:pt x="98966" y="6486"/>
                </a:lnTo>
                <a:lnTo>
                  <a:pt x="98696" y="6486"/>
                </a:lnTo>
                <a:lnTo>
                  <a:pt x="98696" y="6486"/>
                </a:lnTo>
                <a:lnTo>
                  <a:pt x="98696" y="6486"/>
                </a:lnTo>
                <a:lnTo>
                  <a:pt x="98696" y="6486"/>
                </a:lnTo>
                <a:lnTo>
                  <a:pt x="98426" y="6486"/>
                </a:lnTo>
                <a:lnTo>
                  <a:pt x="98426" y="6486"/>
                </a:lnTo>
                <a:lnTo>
                  <a:pt x="98426" y="6486"/>
                </a:lnTo>
                <a:lnTo>
                  <a:pt x="98426" y="6486"/>
                </a:lnTo>
                <a:lnTo>
                  <a:pt x="98426" y="6486"/>
                </a:lnTo>
                <a:lnTo>
                  <a:pt x="98157" y="6486"/>
                </a:lnTo>
                <a:lnTo>
                  <a:pt x="98157" y="6486"/>
                </a:lnTo>
                <a:lnTo>
                  <a:pt x="98157" y="6486"/>
                </a:lnTo>
                <a:lnTo>
                  <a:pt x="98157" y="6486"/>
                </a:lnTo>
                <a:lnTo>
                  <a:pt x="97887" y="6486"/>
                </a:lnTo>
                <a:lnTo>
                  <a:pt x="97887" y="6486"/>
                </a:lnTo>
                <a:lnTo>
                  <a:pt x="97887" y="6486"/>
                </a:lnTo>
                <a:lnTo>
                  <a:pt x="97483" y="6486"/>
                </a:lnTo>
                <a:lnTo>
                  <a:pt x="97483" y="6486"/>
                </a:lnTo>
                <a:lnTo>
                  <a:pt x="97483" y="6486"/>
                </a:lnTo>
                <a:lnTo>
                  <a:pt x="97483" y="6486"/>
                </a:lnTo>
                <a:lnTo>
                  <a:pt x="97213" y="6486"/>
                </a:lnTo>
                <a:lnTo>
                  <a:pt x="97213" y="7076"/>
                </a:lnTo>
                <a:lnTo>
                  <a:pt x="97213" y="7076"/>
                </a:lnTo>
                <a:lnTo>
                  <a:pt x="97213" y="7076"/>
                </a:lnTo>
                <a:lnTo>
                  <a:pt x="97213" y="7076"/>
                </a:lnTo>
                <a:lnTo>
                  <a:pt x="96943" y="7076"/>
                </a:lnTo>
                <a:lnTo>
                  <a:pt x="96943" y="7076"/>
                </a:lnTo>
                <a:lnTo>
                  <a:pt x="96943" y="7076"/>
                </a:lnTo>
                <a:lnTo>
                  <a:pt x="96674" y="7076"/>
                </a:lnTo>
                <a:lnTo>
                  <a:pt x="96674" y="7076"/>
                </a:lnTo>
                <a:lnTo>
                  <a:pt x="96674" y="7076"/>
                </a:lnTo>
                <a:lnTo>
                  <a:pt x="96674" y="7076"/>
                </a:lnTo>
                <a:lnTo>
                  <a:pt x="96404" y="7076"/>
                </a:lnTo>
                <a:lnTo>
                  <a:pt x="96404" y="7076"/>
                </a:lnTo>
                <a:lnTo>
                  <a:pt x="96404" y="7076"/>
                </a:lnTo>
                <a:lnTo>
                  <a:pt x="96404" y="7076"/>
                </a:lnTo>
                <a:lnTo>
                  <a:pt x="96000" y="7076"/>
                </a:lnTo>
                <a:lnTo>
                  <a:pt x="96000" y="7076"/>
                </a:lnTo>
                <a:lnTo>
                  <a:pt x="96000" y="6486"/>
                </a:lnTo>
                <a:lnTo>
                  <a:pt x="96000" y="6486"/>
                </a:lnTo>
                <a:lnTo>
                  <a:pt x="96000" y="7076"/>
                </a:lnTo>
                <a:lnTo>
                  <a:pt x="95730" y="7076"/>
                </a:lnTo>
                <a:lnTo>
                  <a:pt x="95730" y="7076"/>
                </a:lnTo>
                <a:lnTo>
                  <a:pt x="95730" y="7076"/>
                </a:lnTo>
                <a:lnTo>
                  <a:pt x="95730" y="7076"/>
                </a:lnTo>
                <a:lnTo>
                  <a:pt x="95460" y="7076"/>
                </a:lnTo>
                <a:lnTo>
                  <a:pt x="95460" y="7076"/>
                </a:lnTo>
                <a:lnTo>
                  <a:pt x="95460" y="7076"/>
                </a:lnTo>
                <a:lnTo>
                  <a:pt x="95460" y="7076"/>
                </a:lnTo>
                <a:lnTo>
                  <a:pt x="95191" y="7076"/>
                </a:lnTo>
                <a:lnTo>
                  <a:pt x="95191" y="7076"/>
                </a:lnTo>
                <a:lnTo>
                  <a:pt x="95191" y="7076"/>
                </a:lnTo>
                <a:lnTo>
                  <a:pt x="94921" y="7076"/>
                </a:lnTo>
                <a:lnTo>
                  <a:pt x="94921" y="7076"/>
                </a:lnTo>
                <a:lnTo>
                  <a:pt x="94921" y="7076"/>
                </a:lnTo>
                <a:lnTo>
                  <a:pt x="94921" y="7076"/>
                </a:lnTo>
                <a:lnTo>
                  <a:pt x="94921" y="7076"/>
                </a:lnTo>
                <a:lnTo>
                  <a:pt x="94516" y="7076"/>
                </a:lnTo>
                <a:lnTo>
                  <a:pt x="94516" y="7076"/>
                </a:lnTo>
                <a:lnTo>
                  <a:pt x="94516" y="7076"/>
                </a:lnTo>
                <a:lnTo>
                  <a:pt x="94516" y="7076"/>
                </a:lnTo>
                <a:lnTo>
                  <a:pt x="94516" y="7076"/>
                </a:lnTo>
                <a:lnTo>
                  <a:pt x="94247" y="7076"/>
                </a:lnTo>
                <a:lnTo>
                  <a:pt x="94247" y="7076"/>
                </a:lnTo>
                <a:lnTo>
                  <a:pt x="94247" y="7076"/>
                </a:lnTo>
                <a:lnTo>
                  <a:pt x="93977" y="7076"/>
                </a:lnTo>
                <a:lnTo>
                  <a:pt x="93977" y="7076"/>
                </a:lnTo>
                <a:lnTo>
                  <a:pt x="93977" y="7076"/>
                </a:lnTo>
                <a:lnTo>
                  <a:pt x="93977" y="7076"/>
                </a:lnTo>
                <a:lnTo>
                  <a:pt x="93707" y="7076"/>
                </a:lnTo>
                <a:lnTo>
                  <a:pt x="93707" y="7665"/>
                </a:lnTo>
                <a:lnTo>
                  <a:pt x="93707" y="7665"/>
                </a:lnTo>
                <a:lnTo>
                  <a:pt x="93707" y="7665"/>
                </a:lnTo>
                <a:lnTo>
                  <a:pt x="93707" y="7665"/>
                </a:lnTo>
                <a:lnTo>
                  <a:pt x="93438" y="7665"/>
                </a:lnTo>
                <a:lnTo>
                  <a:pt x="93438" y="7665"/>
                </a:lnTo>
                <a:lnTo>
                  <a:pt x="93438" y="7665"/>
                </a:lnTo>
                <a:lnTo>
                  <a:pt x="93033" y="7665"/>
                </a:lnTo>
                <a:lnTo>
                  <a:pt x="93033" y="7665"/>
                </a:lnTo>
                <a:lnTo>
                  <a:pt x="93033" y="7665"/>
                </a:lnTo>
                <a:lnTo>
                  <a:pt x="93033" y="7665"/>
                </a:lnTo>
                <a:lnTo>
                  <a:pt x="92764" y="7665"/>
                </a:lnTo>
                <a:lnTo>
                  <a:pt x="92764" y="7665"/>
                </a:lnTo>
                <a:lnTo>
                  <a:pt x="92764" y="7665"/>
                </a:lnTo>
                <a:lnTo>
                  <a:pt x="92764" y="7665"/>
                </a:lnTo>
                <a:lnTo>
                  <a:pt x="92494" y="7665"/>
                </a:lnTo>
                <a:lnTo>
                  <a:pt x="92494" y="7665"/>
                </a:lnTo>
                <a:lnTo>
                  <a:pt x="92494" y="7665"/>
                </a:lnTo>
                <a:lnTo>
                  <a:pt x="92224" y="7665"/>
                </a:lnTo>
                <a:lnTo>
                  <a:pt x="92224" y="7665"/>
                </a:lnTo>
                <a:lnTo>
                  <a:pt x="92224" y="7665"/>
                </a:lnTo>
                <a:lnTo>
                  <a:pt x="92224" y="7665"/>
                </a:lnTo>
                <a:lnTo>
                  <a:pt x="91955" y="7665"/>
                </a:lnTo>
                <a:lnTo>
                  <a:pt x="91955" y="7665"/>
                </a:lnTo>
                <a:lnTo>
                  <a:pt x="91955" y="7665"/>
                </a:lnTo>
                <a:lnTo>
                  <a:pt x="91550" y="7665"/>
                </a:lnTo>
                <a:lnTo>
                  <a:pt x="91550" y="7665"/>
                </a:lnTo>
                <a:lnTo>
                  <a:pt x="91550" y="7665"/>
                </a:lnTo>
                <a:lnTo>
                  <a:pt x="91550" y="7665"/>
                </a:lnTo>
                <a:lnTo>
                  <a:pt x="91280" y="7665"/>
                </a:lnTo>
                <a:lnTo>
                  <a:pt x="91280" y="7665"/>
                </a:lnTo>
                <a:lnTo>
                  <a:pt x="91280" y="7076"/>
                </a:lnTo>
                <a:lnTo>
                  <a:pt x="91280" y="7076"/>
                </a:lnTo>
                <a:lnTo>
                  <a:pt x="91280" y="7076"/>
                </a:lnTo>
                <a:lnTo>
                  <a:pt x="91011" y="7076"/>
                </a:lnTo>
                <a:lnTo>
                  <a:pt x="91011" y="7076"/>
                </a:lnTo>
                <a:lnTo>
                  <a:pt x="91011" y="7076"/>
                </a:lnTo>
                <a:lnTo>
                  <a:pt x="90741" y="7076"/>
                </a:lnTo>
                <a:lnTo>
                  <a:pt x="90741" y="7076"/>
                </a:lnTo>
                <a:lnTo>
                  <a:pt x="90741" y="7076"/>
                </a:lnTo>
                <a:lnTo>
                  <a:pt x="90741" y="7076"/>
                </a:lnTo>
                <a:lnTo>
                  <a:pt x="90471" y="7076"/>
                </a:lnTo>
                <a:lnTo>
                  <a:pt x="90471" y="7076"/>
                </a:lnTo>
                <a:lnTo>
                  <a:pt x="90471" y="7076"/>
                </a:lnTo>
                <a:lnTo>
                  <a:pt x="90471" y="7076"/>
                </a:lnTo>
                <a:lnTo>
                  <a:pt x="90067" y="7076"/>
                </a:lnTo>
                <a:lnTo>
                  <a:pt x="90067" y="7076"/>
                </a:lnTo>
                <a:lnTo>
                  <a:pt x="90067" y="7076"/>
                </a:lnTo>
                <a:lnTo>
                  <a:pt x="89797" y="7076"/>
                </a:lnTo>
                <a:lnTo>
                  <a:pt x="89797" y="7076"/>
                </a:lnTo>
                <a:lnTo>
                  <a:pt x="89797" y="7076"/>
                </a:lnTo>
                <a:lnTo>
                  <a:pt x="89797" y="7076"/>
                </a:lnTo>
                <a:lnTo>
                  <a:pt x="89528" y="7076"/>
                </a:lnTo>
                <a:lnTo>
                  <a:pt x="89528" y="7076"/>
                </a:lnTo>
                <a:lnTo>
                  <a:pt x="89528" y="7076"/>
                </a:lnTo>
                <a:lnTo>
                  <a:pt x="89528" y="7076"/>
                </a:lnTo>
                <a:lnTo>
                  <a:pt x="89258" y="7076"/>
                </a:lnTo>
                <a:lnTo>
                  <a:pt x="89258" y="7076"/>
                </a:lnTo>
                <a:lnTo>
                  <a:pt x="89258" y="7076"/>
                </a:lnTo>
                <a:lnTo>
                  <a:pt x="88988" y="7076"/>
                </a:lnTo>
                <a:lnTo>
                  <a:pt x="88988" y="7076"/>
                </a:lnTo>
                <a:lnTo>
                  <a:pt x="88988" y="7076"/>
                </a:lnTo>
                <a:lnTo>
                  <a:pt x="88988" y="7076"/>
                </a:lnTo>
                <a:lnTo>
                  <a:pt x="88584" y="7076"/>
                </a:lnTo>
                <a:lnTo>
                  <a:pt x="88584" y="7076"/>
                </a:lnTo>
                <a:lnTo>
                  <a:pt x="88584" y="7076"/>
                </a:lnTo>
                <a:lnTo>
                  <a:pt x="88584" y="7076"/>
                </a:lnTo>
                <a:lnTo>
                  <a:pt x="88314" y="7076"/>
                </a:lnTo>
                <a:lnTo>
                  <a:pt x="88314" y="7076"/>
                </a:lnTo>
                <a:lnTo>
                  <a:pt x="88314" y="7076"/>
                </a:lnTo>
                <a:lnTo>
                  <a:pt x="88044" y="7076"/>
                </a:lnTo>
                <a:lnTo>
                  <a:pt x="88044" y="7076"/>
                </a:lnTo>
                <a:lnTo>
                  <a:pt x="88044" y="7076"/>
                </a:lnTo>
                <a:lnTo>
                  <a:pt x="88044" y="7076"/>
                </a:lnTo>
                <a:lnTo>
                  <a:pt x="87775" y="7076"/>
                </a:lnTo>
                <a:lnTo>
                  <a:pt x="87775" y="7076"/>
                </a:lnTo>
                <a:lnTo>
                  <a:pt x="87775" y="7076"/>
                </a:lnTo>
                <a:lnTo>
                  <a:pt x="87775" y="7076"/>
                </a:lnTo>
                <a:lnTo>
                  <a:pt x="87505" y="7076"/>
                </a:lnTo>
                <a:lnTo>
                  <a:pt x="87505" y="7076"/>
                </a:lnTo>
                <a:lnTo>
                  <a:pt x="87505" y="7076"/>
                </a:lnTo>
                <a:lnTo>
                  <a:pt x="87101" y="7076"/>
                </a:lnTo>
                <a:lnTo>
                  <a:pt x="87101" y="7076"/>
                </a:lnTo>
                <a:lnTo>
                  <a:pt x="87101" y="7076"/>
                </a:lnTo>
                <a:lnTo>
                  <a:pt x="87101" y="7076"/>
                </a:lnTo>
                <a:lnTo>
                  <a:pt x="86831" y="7076"/>
                </a:lnTo>
                <a:lnTo>
                  <a:pt x="86831" y="7076"/>
                </a:lnTo>
                <a:lnTo>
                  <a:pt x="86831" y="7076"/>
                </a:lnTo>
                <a:lnTo>
                  <a:pt x="86831" y="7076"/>
                </a:lnTo>
                <a:lnTo>
                  <a:pt x="86561" y="7076"/>
                </a:lnTo>
                <a:lnTo>
                  <a:pt x="86561" y="7076"/>
                </a:lnTo>
                <a:lnTo>
                  <a:pt x="86561" y="7076"/>
                </a:lnTo>
                <a:lnTo>
                  <a:pt x="86292" y="7076"/>
                </a:lnTo>
                <a:lnTo>
                  <a:pt x="86292" y="7076"/>
                </a:lnTo>
                <a:lnTo>
                  <a:pt x="86292" y="7076"/>
                </a:lnTo>
                <a:lnTo>
                  <a:pt x="86292" y="7076"/>
                </a:lnTo>
                <a:lnTo>
                  <a:pt x="86292" y="7665"/>
                </a:lnTo>
                <a:lnTo>
                  <a:pt x="86022" y="7665"/>
                </a:lnTo>
                <a:lnTo>
                  <a:pt x="86022" y="7665"/>
                </a:lnTo>
                <a:lnTo>
                  <a:pt x="86022" y="7665"/>
                </a:lnTo>
                <a:lnTo>
                  <a:pt x="86022" y="7665"/>
                </a:lnTo>
                <a:lnTo>
                  <a:pt x="85617" y="7665"/>
                </a:lnTo>
                <a:lnTo>
                  <a:pt x="85617" y="7665"/>
                </a:lnTo>
                <a:lnTo>
                  <a:pt x="85617" y="7665"/>
                </a:lnTo>
                <a:lnTo>
                  <a:pt x="85348" y="7665"/>
                </a:lnTo>
                <a:lnTo>
                  <a:pt x="85348" y="7665"/>
                </a:lnTo>
                <a:lnTo>
                  <a:pt x="85348" y="7665"/>
                </a:lnTo>
                <a:lnTo>
                  <a:pt x="85348" y="7665"/>
                </a:lnTo>
                <a:lnTo>
                  <a:pt x="85078" y="7665"/>
                </a:lnTo>
                <a:lnTo>
                  <a:pt x="85078" y="7665"/>
                </a:lnTo>
                <a:lnTo>
                  <a:pt x="85078" y="7665"/>
                </a:lnTo>
                <a:lnTo>
                  <a:pt x="85078" y="7665"/>
                </a:lnTo>
                <a:lnTo>
                  <a:pt x="84808" y="7665"/>
                </a:lnTo>
                <a:lnTo>
                  <a:pt x="84808" y="7665"/>
                </a:lnTo>
                <a:lnTo>
                  <a:pt x="84808" y="7665"/>
                </a:lnTo>
                <a:lnTo>
                  <a:pt x="84539" y="7665"/>
                </a:lnTo>
                <a:lnTo>
                  <a:pt x="84539" y="7665"/>
                </a:lnTo>
                <a:lnTo>
                  <a:pt x="84539" y="7665"/>
                </a:lnTo>
                <a:lnTo>
                  <a:pt x="84539" y="7665"/>
                </a:lnTo>
                <a:lnTo>
                  <a:pt x="84134" y="7665"/>
                </a:lnTo>
                <a:lnTo>
                  <a:pt x="84134" y="7665"/>
                </a:lnTo>
                <a:lnTo>
                  <a:pt x="84134" y="7665"/>
                </a:lnTo>
                <a:lnTo>
                  <a:pt x="84134" y="7665"/>
                </a:lnTo>
                <a:lnTo>
                  <a:pt x="83865" y="7665"/>
                </a:lnTo>
                <a:lnTo>
                  <a:pt x="83865" y="7665"/>
                </a:lnTo>
                <a:lnTo>
                  <a:pt x="83865" y="7665"/>
                </a:lnTo>
                <a:lnTo>
                  <a:pt x="83865" y="7665"/>
                </a:lnTo>
                <a:lnTo>
                  <a:pt x="83595" y="7665"/>
                </a:lnTo>
                <a:lnTo>
                  <a:pt x="83595" y="7665"/>
                </a:lnTo>
                <a:lnTo>
                  <a:pt x="83595" y="7665"/>
                </a:lnTo>
                <a:lnTo>
                  <a:pt x="83595" y="7665"/>
                </a:lnTo>
                <a:lnTo>
                  <a:pt x="83595" y="7665"/>
                </a:lnTo>
                <a:lnTo>
                  <a:pt x="83325" y="7665"/>
                </a:lnTo>
                <a:lnTo>
                  <a:pt x="83325" y="7665"/>
                </a:lnTo>
                <a:lnTo>
                  <a:pt x="83325" y="7665"/>
                </a:lnTo>
                <a:lnTo>
                  <a:pt x="83325" y="7665"/>
                </a:lnTo>
                <a:lnTo>
                  <a:pt x="83056" y="7665"/>
                </a:lnTo>
                <a:lnTo>
                  <a:pt x="83056" y="7665"/>
                </a:lnTo>
                <a:lnTo>
                  <a:pt x="83056" y="7665"/>
                </a:lnTo>
                <a:lnTo>
                  <a:pt x="82651" y="7665"/>
                </a:lnTo>
                <a:lnTo>
                  <a:pt x="82651" y="7665"/>
                </a:lnTo>
                <a:lnTo>
                  <a:pt x="82651" y="8255"/>
                </a:lnTo>
                <a:lnTo>
                  <a:pt x="82651" y="8255"/>
                </a:lnTo>
                <a:lnTo>
                  <a:pt x="82651" y="8255"/>
                </a:lnTo>
                <a:lnTo>
                  <a:pt x="82382" y="8255"/>
                </a:lnTo>
                <a:lnTo>
                  <a:pt x="82382" y="8255"/>
                </a:lnTo>
                <a:lnTo>
                  <a:pt x="82382" y="8255"/>
                </a:lnTo>
                <a:lnTo>
                  <a:pt x="82112" y="8255"/>
                </a:lnTo>
                <a:lnTo>
                  <a:pt x="82112" y="8255"/>
                </a:lnTo>
                <a:lnTo>
                  <a:pt x="82112" y="8255"/>
                </a:lnTo>
                <a:lnTo>
                  <a:pt x="82112" y="8255"/>
                </a:lnTo>
                <a:lnTo>
                  <a:pt x="81842" y="8255"/>
                </a:lnTo>
                <a:lnTo>
                  <a:pt x="81842" y="8255"/>
                </a:lnTo>
                <a:lnTo>
                  <a:pt x="81842" y="8255"/>
                </a:lnTo>
                <a:lnTo>
                  <a:pt x="81842" y="8255"/>
                </a:lnTo>
                <a:lnTo>
                  <a:pt x="81842" y="8255"/>
                </a:lnTo>
                <a:lnTo>
                  <a:pt x="81573" y="8255"/>
                </a:lnTo>
                <a:lnTo>
                  <a:pt x="81573" y="8255"/>
                </a:lnTo>
                <a:lnTo>
                  <a:pt x="81573" y="8255"/>
                </a:lnTo>
                <a:lnTo>
                  <a:pt x="81168" y="8255"/>
                </a:lnTo>
                <a:lnTo>
                  <a:pt x="81168" y="8255"/>
                </a:lnTo>
                <a:lnTo>
                  <a:pt x="81168" y="8255"/>
                </a:lnTo>
                <a:lnTo>
                  <a:pt x="81168" y="8255"/>
                </a:lnTo>
                <a:lnTo>
                  <a:pt x="80898" y="8255"/>
                </a:lnTo>
                <a:lnTo>
                  <a:pt x="80898" y="8255"/>
                </a:lnTo>
                <a:lnTo>
                  <a:pt x="80898" y="8255"/>
                </a:lnTo>
                <a:lnTo>
                  <a:pt x="80898" y="8255"/>
                </a:lnTo>
                <a:lnTo>
                  <a:pt x="80898" y="8255"/>
                </a:lnTo>
                <a:lnTo>
                  <a:pt x="80629" y="8255"/>
                </a:lnTo>
                <a:lnTo>
                  <a:pt x="80629" y="8255"/>
                </a:lnTo>
                <a:lnTo>
                  <a:pt x="80629" y="8255"/>
                </a:lnTo>
                <a:lnTo>
                  <a:pt x="80359" y="8255"/>
                </a:lnTo>
                <a:lnTo>
                  <a:pt x="80359" y="8255"/>
                </a:lnTo>
                <a:lnTo>
                  <a:pt x="80359" y="8255"/>
                </a:lnTo>
                <a:lnTo>
                  <a:pt x="80359" y="8255"/>
                </a:lnTo>
                <a:lnTo>
                  <a:pt x="80089" y="8255"/>
                </a:lnTo>
                <a:lnTo>
                  <a:pt x="80089" y="8255"/>
                </a:lnTo>
                <a:lnTo>
                  <a:pt x="80089" y="8255"/>
                </a:lnTo>
                <a:lnTo>
                  <a:pt x="80089" y="8255"/>
                </a:lnTo>
                <a:lnTo>
                  <a:pt x="80089" y="8255"/>
                </a:lnTo>
                <a:lnTo>
                  <a:pt x="79685" y="8255"/>
                </a:lnTo>
                <a:lnTo>
                  <a:pt x="79685" y="8255"/>
                </a:lnTo>
                <a:lnTo>
                  <a:pt x="79685" y="8255"/>
                </a:lnTo>
                <a:lnTo>
                  <a:pt x="79415" y="8255"/>
                </a:lnTo>
                <a:lnTo>
                  <a:pt x="79415" y="8255"/>
                </a:lnTo>
                <a:lnTo>
                  <a:pt x="79415" y="8255"/>
                </a:lnTo>
                <a:lnTo>
                  <a:pt x="79415" y="8255"/>
                </a:lnTo>
                <a:lnTo>
                  <a:pt x="79415" y="9140"/>
                </a:lnTo>
                <a:lnTo>
                  <a:pt x="79146" y="9140"/>
                </a:lnTo>
                <a:lnTo>
                  <a:pt x="79146" y="9140"/>
                </a:lnTo>
                <a:lnTo>
                  <a:pt x="79146" y="9140"/>
                </a:lnTo>
                <a:lnTo>
                  <a:pt x="79146" y="9140"/>
                </a:lnTo>
                <a:lnTo>
                  <a:pt x="79146" y="9140"/>
                </a:lnTo>
                <a:lnTo>
                  <a:pt x="79146" y="9140"/>
                </a:lnTo>
                <a:lnTo>
                  <a:pt x="78876" y="9140"/>
                </a:lnTo>
                <a:lnTo>
                  <a:pt x="78876" y="9140"/>
                </a:lnTo>
                <a:lnTo>
                  <a:pt x="78876" y="9140"/>
                </a:lnTo>
                <a:lnTo>
                  <a:pt x="78876" y="9140"/>
                </a:lnTo>
                <a:lnTo>
                  <a:pt x="78876" y="9140"/>
                </a:lnTo>
                <a:lnTo>
                  <a:pt x="78876" y="9140"/>
                </a:lnTo>
                <a:lnTo>
                  <a:pt x="78876" y="9140"/>
                </a:lnTo>
                <a:lnTo>
                  <a:pt x="78606" y="9140"/>
                </a:lnTo>
                <a:lnTo>
                  <a:pt x="78606" y="9140"/>
                </a:lnTo>
                <a:lnTo>
                  <a:pt x="78606" y="9140"/>
                </a:lnTo>
                <a:lnTo>
                  <a:pt x="78606" y="9140"/>
                </a:lnTo>
                <a:lnTo>
                  <a:pt x="78606" y="9140"/>
                </a:lnTo>
                <a:lnTo>
                  <a:pt x="78606" y="9140"/>
                </a:lnTo>
                <a:lnTo>
                  <a:pt x="78606" y="9729"/>
                </a:lnTo>
                <a:lnTo>
                  <a:pt x="78606" y="9729"/>
                </a:lnTo>
                <a:lnTo>
                  <a:pt x="78606" y="9729"/>
                </a:lnTo>
                <a:lnTo>
                  <a:pt x="78876" y="9729"/>
                </a:lnTo>
                <a:lnTo>
                  <a:pt x="78876" y="9729"/>
                </a:lnTo>
                <a:lnTo>
                  <a:pt x="78876" y="9729"/>
                </a:lnTo>
                <a:lnTo>
                  <a:pt x="79146" y="9729"/>
                </a:lnTo>
                <a:lnTo>
                  <a:pt x="79146" y="9729"/>
                </a:lnTo>
                <a:lnTo>
                  <a:pt x="79146" y="9729"/>
                </a:lnTo>
                <a:lnTo>
                  <a:pt x="79146" y="9729"/>
                </a:lnTo>
                <a:lnTo>
                  <a:pt x="79415" y="9729"/>
                </a:lnTo>
                <a:lnTo>
                  <a:pt x="79415" y="9729"/>
                </a:lnTo>
                <a:lnTo>
                  <a:pt x="79415" y="9729"/>
                </a:lnTo>
                <a:lnTo>
                  <a:pt x="79415" y="9729"/>
                </a:lnTo>
                <a:lnTo>
                  <a:pt x="79415" y="9729"/>
                </a:lnTo>
                <a:lnTo>
                  <a:pt x="79685" y="9729"/>
                </a:lnTo>
                <a:lnTo>
                  <a:pt x="79685" y="9140"/>
                </a:lnTo>
                <a:lnTo>
                  <a:pt x="79685" y="9140"/>
                </a:lnTo>
                <a:lnTo>
                  <a:pt x="79685" y="9140"/>
                </a:lnTo>
                <a:lnTo>
                  <a:pt x="80089" y="9140"/>
                </a:lnTo>
                <a:lnTo>
                  <a:pt x="80089" y="9140"/>
                </a:lnTo>
                <a:lnTo>
                  <a:pt x="80089" y="9140"/>
                </a:lnTo>
                <a:lnTo>
                  <a:pt x="80089" y="9140"/>
                </a:lnTo>
                <a:lnTo>
                  <a:pt x="80089" y="9140"/>
                </a:lnTo>
                <a:lnTo>
                  <a:pt x="80359" y="9140"/>
                </a:lnTo>
                <a:lnTo>
                  <a:pt x="80359" y="9140"/>
                </a:lnTo>
                <a:lnTo>
                  <a:pt x="80359" y="9140"/>
                </a:lnTo>
                <a:lnTo>
                  <a:pt x="80359" y="9140"/>
                </a:lnTo>
                <a:lnTo>
                  <a:pt x="80359" y="9140"/>
                </a:lnTo>
                <a:lnTo>
                  <a:pt x="80629" y="9140"/>
                </a:lnTo>
                <a:lnTo>
                  <a:pt x="80629" y="9140"/>
                </a:lnTo>
                <a:lnTo>
                  <a:pt x="80629" y="9140"/>
                </a:lnTo>
                <a:lnTo>
                  <a:pt x="80898" y="9140"/>
                </a:lnTo>
                <a:lnTo>
                  <a:pt x="80898" y="9140"/>
                </a:lnTo>
                <a:lnTo>
                  <a:pt x="80898" y="9140"/>
                </a:lnTo>
                <a:lnTo>
                  <a:pt x="80898" y="9140"/>
                </a:lnTo>
                <a:lnTo>
                  <a:pt x="81168" y="9140"/>
                </a:lnTo>
                <a:lnTo>
                  <a:pt x="81168" y="9140"/>
                </a:lnTo>
                <a:lnTo>
                  <a:pt x="81168" y="8255"/>
                </a:lnTo>
                <a:lnTo>
                  <a:pt x="81168" y="8255"/>
                </a:lnTo>
                <a:lnTo>
                  <a:pt x="81168" y="8255"/>
                </a:lnTo>
                <a:lnTo>
                  <a:pt x="81573" y="8255"/>
                </a:lnTo>
                <a:lnTo>
                  <a:pt x="81573" y="8255"/>
                </a:lnTo>
                <a:lnTo>
                  <a:pt x="81573" y="8255"/>
                </a:lnTo>
                <a:lnTo>
                  <a:pt x="81842" y="8255"/>
                </a:lnTo>
                <a:lnTo>
                  <a:pt x="81842" y="8255"/>
                </a:lnTo>
                <a:lnTo>
                  <a:pt x="81842" y="8255"/>
                </a:lnTo>
                <a:lnTo>
                  <a:pt x="81842" y="8255"/>
                </a:lnTo>
                <a:lnTo>
                  <a:pt x="82112" y="8255"/>
                </a:lnTo>
                <a:lnTo>
                  <a:pt x="82112" y="8255"/>
                </a:lnTo>
                <a:lnTo>
                  <a:pt x="82112" y="8255"/>
                </a:lnTo>
                <a:lnTo>
                  <a:pt x="82112" y="8255"/>
                </a:lnTo>
                <a:lnTo>
                  <a:pt x="82382" y="8255"/>
                </a:lnTo>
                <a:lnTo>
                  <a:pt x="82382" y="8255"/>
                </a:lnTo>
                <a:lnTo>
                  <a:pt x="82382" y="8255"/>
                </a:lnTo>
                <a:lnTo>
                  <a:pt x="82382" y="8255"/>
                </a:lnTo>
                <a:lnTo>
                  <a:pt x="82651" y="8255"/>
                </a:lnTo>
                <a:lnTo>
                  <a:pt x="82651" y="8255"/>
                </a:lnTo>
                <a:lnTo>
                  <a:pt x="82651" y="8255"/>
                </a:lnTo>
                <a:lnTo>
                  <a:pt x="82651" y="8255"/>
                </a:lnTo>
                <a:lnTo>
                  <a:pt x="83056" y="8255"/>
                </a:lnTo>
                <a:lnTo>
                  <a:pt x="83056" y="8255"/>
                </a:lnTo>
                <a:lnTo>
                  <a:pt x="83056" y="8255"/>
                </a:lnTo>
                <a:lnTo>
                  <a:pt x="83325" y="8255"/>
                </a:lnTo>
                <a:lnTo>
                  <a:pt x="83325" y="8255"/>
                </a:lnTo>
                <a:lnTo>
                  <a:pt x="83325" y="8255"/>
                </a:lnTo>
                <a:lnTo>
                  <a:pt x="83325" y="8255"/>
                </a:lnTo>
                <a:lnTo>
                  <a:pt x="83595" y="8255"/>
                </a:lnTo>
                <a:lnTo>
                  <a:pt x="83595" y="8255"/>
                </a:lnTo>
                <a:lnTo>
                  <a:pt x="83595" y="8255"/>
                </a:lnTo>
                <a:lnTo>
                  <a:pt x="83595" y="8255"/>
                </a:lnTo>
                <a:lnTo>
                  <a:pt x="83595" y="8255"/>
                </a:lnTo>
                <a:lnTo>
                  <a:pt x="83865" y="8255"/>
                </a:lnTo>
                <a:lnTo>
                  <a:pt x="83865" y="8255"/>
                </a:lnTo>
                <a:lnTo>
                  <a:pt x="83865" y="8255"/>
                </a:lnTo>
                <a:lnTo>
                  <a:pt x="84134" y="8255"/>
                </a:lnTo>
                <a:lnTo>
                  <a:pt x="84134" y="8255"/>
                </a:lnTo>
                <a:lnTo>
                  <a:pt x="84134" y="8255"/>
                </a:lnTo>
                <a:lnTo>
                  <a:pt x="84134" y="8255"/>
                </a:lnTo>
                <a:lnTo>
                  <a:pt x="84539" y="8255"/>
                </a:lnTo>
                <a:lnTo>
                  <a:pt x="84539" y="8255"/>
                </a:lnTo>
                <a:lnTo>
                  <a:pt x="84539" y="8255"/>
                </a:lnTo>
                <a:lnTo>
                  <a:pt x="84539" y="8255"/>
                </a:lnTo>
                <a:lnTo>
                  <a:pt x="84808" y="8255"/>
                </a:lnTo>
                <a:lnTo>
                  <a:pt x="84808" y="8255"/>
                </a:lnTo>
                <a:lnTo>
                  <a:pt x="84808" y="8255"/>
                </a:lnTo>
                <a:lnTo>
                  <a:pt x="84808" y="8255"/>
                </a:lnTo>
                <a:lnTo>
                  <a:pt x="85078" y="8255"/>
                </a:lnTo>
                <a:lnTo>
                  <a:pt x="85078" y="8255"/>
                </a:lnTo>
                <a:lnTo>
                  <a:pt x="85078" y="8255"/>
                </a:lnTo>
                <a:lnTo>
                  <a:pt x="85078" y="8255"/>
                </a:lnTo>
                <a:lnTo>
                  <a:pt x="85078" y="8255"/>
                </a:lnTo>
                <a:lnTo>
                  <a:pt x="85348" y="8255"/>
                </a:lnTo>
                <a:lnTo>
                  <a:pt x="85348" y="8255"/>
                </a:lnTo>
                <a:lnTo>
                  <a:pt x="85348" y="8255"/>
                </a:lnTo>
                <a:lnTo>
                  <a:pt x="85348" y="8255"/>
                </a:lnTo>
                <a:lnTo>
                  <a:pt x="85348" y="8255"/>
                </a:lnTo>
                <a:lnTo>
                  <a:pt x="85617" y="8255"/>
                </a:lnTo>
                <a:lnTo>
                  <a:pt x="85617" y="8255"/>
                </a:lnTo>
                <a:lnTo>
                  <a:pt x="85617" y="8255"/>
                </a:lnTo>
                <a:lnTo>
                  <a:pt x="86022" y="8255"/>
                </a:lnTo>
                <a:lnTo>
                  <a:pt x="86022" y="8255"/>
                </a:lnTo>
                <a:lnTo>
                  <a:pt x="86022" y="8255"/>
                </a:lnTo>
                <a:lnTo>
                  <a:pt x="86022" y="8255"/>
                </a:lnTo>
                <a:lnTo>
                  <a:pt x="86292" y="8255"/>
                </a:lnTo>
                <a:lnTo>
                  <a:pt x="86292" y="8255"/>
                </a:lnTo>
                <a:lnTo>
                  <a:pt x="86292" y="8255"/>
                </a:lnTo>
                <a:lnTo>
                  <a:pt x="86292" y="7665"/>
                </a:lnTo>
                <a:lnTo>
                  <a:pt x="86292" y="7665"/>
                </a:lnTo>
                <a:lnTo>
                  <a:pt x="86561" y="7665"/>
                </a:lnTo>
                <a:lnTo>
                  <a:pt x="86561" y="7665"/>
                </a:lnTo>
                <a:lnTo>
                  <a:pt x="86561" y="7665"/>
                </a:lnTo>
                <a:lnTo>
                  <a:pt x="86831" y="7665"/>
                </a:lnTo>
                <a:lnTo>
                  <a:pt x="86831" y="7665"/>
                </a:lnTo>
                <a:lnTo>
                  <a:pt x="86831" y="7665"/>
                </a:lnTo>
                <a:lnTo>
                  <a:pt x="86831" y="7665"/>
                </a:lnTo>
                <a:lnTo>
                  <a:pt x="87101" y="7665"/>
                </a:lnTo>
                <a:lnTo>
                  <a:pt x="87101" y="7665"/>
                </a:lnTo>
                <a:lnTo>
                  <a:pt x="87101" y="7665"/>
                </a:lnTo>
                <a:lnTo>
                  <a:pt x="87101" y="7665"/>
                </a:lnTo>
                <a:lnTo>
                  <a:pt x="87505" y="7665"/>
                </a:lnTo>
                <a:lnTo>
                  <a:pt x="87505" y="7665"/>
                </a:lnTo>
                <a:lnTo>
                  <a:pt x="87505" y="7665"/>
                </a:lnTo>
                <a:lnTo>
                  <a:pt x="87775" y="7665"/>
                </a:lnTo>
                <a:lnTo>
                  <a:pt x="87775" y="7665"/>
                </a:lnTo>
                <a:lnTo>
                  <a:pt x="87775" y="7665"/>
                </a:lnTo>
                <a:lnTo>
                  <a:pt x="87775" y="7665"/>
                </a:lnTo>
                <a:lnTo>
                  <a:pt x="88044" y="7665"/>
                </a:lnTo>
                <a:lnTo>
                  <a:pt x="88044" y="7665"/>
                </a:lnTo>
                <a:lnTo>
                  <a:pt x="88044" y="7665"/>
                </a:lnTo>
                <a:lnTo>
                  <a:pt x="88044" y="7665"/>
                </a:lnTo>
                <a:lnTo>
                  <a:pt x="88314" y="7665"/>
                </a:lnTo>
                <a:lnTo>
                  <a:pt x="88314" y="7665"/>
                </a:lnTo>
                <a:lnTo>
                  <a:pt x="88314" y="7665"/>
                </a:lnTo>
                <a:lnTo>
                  <a:pt x="88584" y="7665"/>
                </a:lnTo>
                <a:lnTo>
                  <a:pt x="88584" y="7665"/>
                </a:lnTo>
                <a:lnTo>
                  <a:pt x="88584" y="7665"/>
                </a:lnTo>
                <a:lnTo>
                  <a:pt x="88584" y="7665"/>
                </a:lnTo>
                <a:lnTo>
                  <a:pt x="88988" y="7665"/>
                </a:lnTo>
                <a:lnTo>
                  <a:pt x="88988" y="7665"/>
                </a:lnTo>
                <a:lnTo>
                  <a:pt x="88988" y="7665"/>
                </a:lnTo>
                <a:lnTo>
                  <a:pt x="88988" y="7665"/>
                </a:lnTo>
                <a:lnTo>
                  <a:pt x="89258" y="7665"/>
                </a:lnTo>
                <a:lnTo>
                  <a:pt x="89258" y="7665"/>
                </a:lnTo>
                <a:lnTo>
                  <a:pt x="89258" y="7665"/>
                </a:lnTo>
                <a:lnTo>
                  <a:pt x="89528" y="7665"/>
                </a:lnTo>
                <a:lnTo>
                  <a:pt x="89528" y="7665"/>
                </a:lnTo>
                <a:lnTo>
                  <a:pt x="89528" y="7665"/>
                </a:lnTo>
                <a:lnTo>
                  <a:pt x="89528" y="7665"/>
                </a:lnTo>
                <a:lnTo>
                  <a:pt x="89797" y="7665"/>
                </a:lnTo>
                <a:lnTo>
                  <a:pt x="89797" y="7665"/>
                </a:lnTo>
                <a:lnTo>
                  <a:pt x="89797" y="7665"/>
                </a:lnTo>
                <a:lnTo>
                  <a:pt x="89797" y="7665"/>
                </a:lnTo>
                <a:lnTo>
                  <a:pt x="90067" y="7665"/>
                </a:lnTo>
                <a:lnTo>
                  <a:pt x="90067" y="7665"/>
                </a:lnTo>
                <a:lnTo>
                  <a:pt x="90067" y="7665"/>
                </a:lnTo>
                <a:lnTo>
                  <a:pt x="90471" y="7665"/>
                </a:lnTo>
                <a:lnTo>
                  <a:pt x="90471" y="7665"/>
                </a:lnTo>
                <a:lnTo>
                  <a:pt x="90471" y="7665"/>
                </a:lnTo>
                <a:lnTo>
                  <a:pt x="90471" y="7665"/>
                </a:lnTo>
                <a:lnTo>
                  <a:pt x="90741" y="7665"/>
                </a:lnTo>
                <a:lnTo>
                  <a:pt x="90741" y="7665"/>
                </a:lnTo>
                <a:lnTo>
                  <a:pt x="90741" y="7665"/>
                </a:lnTo>
                <a:lnTo>
                  <a:pt x="90741" y="7665"/>
                </a:lnTo>
                <a:lnTo>
                  <a:pt x="91011" y="7665"/>
                </a:lnTo>
                <a:lnTo>
                  <a:pt x="91011" y="7665"/>
                </a:lnTo>
                <a:lnTo>
                  <a:pt x="91011" y="7665"/>
                </a:lnTo>
                <a:lnTo>
                  <a:pt x="91280" y="7665"/>
                </a:lnTo>
                <a:lnTo>
                  <a:pt x="91280" y="7665"/>
                </a:lnTo>
                <a:lnTo>
                  <a:pt x="91280" y="7665"/>
                </a:lnTo>
                <a:lnTo>
                  <a:pt x="91280" y="7665"/>
                </a:lnTo>
                <a:lnTo>
                  <a:pt x="91550" y="7665"/>
                </a:lnTo>
                <a:lnTo>
                  <a:pt x="91550" y="7665"/>
                </a:lnTo>
                <a:lnTo>
                  <a:pt x="91550" y="7665"/>
                </a:lnTo>
                <a:lnTo>
                  <a:pt x="91550" y="7665"/>
                </a:lnTo>
                <a:lnTo>
                  <a:pt x="91955" y="7665"/>
                </a:lnTo>
                <a:lnTo>
                  <a:pt x="91955" y="7665"/>
                </a:lnTo>
                <a:lnTo>
                  <a:pt x="91955" y="7665"/>
                </a:lnTo>
                <a:lnTo>
                  <a:pt x="92224" y="7665"/>
                </a:lnTo>
                <a:lnTo>
                  <a:pt x="92224" y="7665"/>
                </a:lnTo>
                <a:lnTo>
                  <a:pt x="92224" y="7665"/>
                </a:lnTo>
                <a:lnTo>
                  <a:pt x="92224" y="7665"/>
                </a:lnTo>
                <a:lnTo>
                  <a:pt x="92494" y="7665"/>
                </a:lnTo>
                <a:lnTo>
                  <a:pt x="92494" y="7665"/>
                </a:lnTo>
                <a:lnTo>
                  <a:pt x="92494" y="7665"/>
                </a:lnTo>
                <a:lnTo>
                  <a:pt x="92764" y="7665"/>
                </a:lnTo>
                <a:lnTo>
                  <a:pt x="92764" y="7665"/>
                </a:lnTo>
                <a:lnTo>
                  <a:pt x="92764" y="7665"/>
                </a:lnTo>
                <a:lnTo>
                  <a:pt x="92764" y="7665"/>
                </a:lnTo>
                <a:lnTo>
                  <a:pt x="93033" y="7665"/>
                </a:lnTo>
                <a:lnTo>
                  <a:pt x="93033" y="7665"/>
                </a:lnTo>
                <a:lnTo>
                  <a:pt x="93033" y="7665"/>
                </a:lnTo>
                <a:lnTo>
                  <a:pt x="93033" y="7665"/>
                </a:lnTo>
                <a:lnTo>
                  <a:pt x="93438" y="7665"/>
                </a:lnTo>
                <a:lnTo>
                  <a:pt x="93438" y="7665"/>
                </a:lnTo>
                <a:lnTo>
                  <a:pt x="93438" y="7665"/>
                </a:lnTo>
                <a:lnTo>
                  <a:pt x="93707" y="7665"/>
                </a:lnTo>
                <a:lnTo>
                  <a:pt x="93707" y="7665"/>
                </a:lnTo>
                <a:lnTo>
                  <a:pt x="93707" y="7665"/>
                </a:lnTo>
                <a:lnTo>
                  <a:pt x="93707" y="7665"/>
                </a:lnTo>
                <a:lnTo>
                  <a:pt x="93977" y="7665"/>
                </a:lnTo>
                <a:lnTo>
                  <a:pt x="93977" y="7665"/>
                </a:lnTo>
                <a:lnTo>
                  <a:pt x="93977" y="8255"/>
                </a:lnTo>
                <a:lnTo>
                  <a:pt x="93977" y="8255"/>
                </a:lnTo>
                <a:lnTo>
                  <a:pt x="93977" y="7665"/>
                </a:lnTo>
                <a:lnTo>
                  <a:pt x="93977" y="7665"/>
                </a:lnTo>
                <a:lnTo>
                  <a:pt x="94247" y="7665"/>
                </a:lnTo>
                <a:lnTo>
                  <a:pt x="94247" y="8255"/>
                </a:lnTo>
                <a:lnTo>
                  <a:pt x="94247" y="8255"/>
                </a:lnTo>
                <a:lnTo>
                  <a:pt x="94247" y="8255"/>
                </a:lnTo>
                <a:lnTo>
                  <a:pt x="94247" y="8255"/>
                </a:lnTo>
                <a:lnTo>
                  <a:pt x="94247" y="8255"/>
                </a:lnTo>
                <a:lnTo>
                  <a:pt x="94247" y="8255"/>
                </a:lnTo>
                <a:lnTo>
                  <a:pt x="94247" y="8255"/>
                </a:lnTo>
                <a:lnTo>
                  <a:pt x="94247" y="8255"/>
                </a:lnTo>
                <a:lnTo>
                  <a:pt x="94247" y="9140"/>
                </a:lnTo>
                <a:lnTo>
                  <a:pt x="94247" y="9140"/>
                </a:lnTo>
                <a:lnTo>
                  <a:pt x="94247" y="9140"/>
                </a:lnTo>
                <a:lnTo>
                  <a:pt x="94247" y="9140"/>
                </a:lnTo>
                <a:lnTo>
                  <a:pt x="94247" y="9140"/>
                </a:lnTo>
                <a:lnTo>
                  <a:pt x="93977" y="9140"/>
                </a:lnTo>
                <a:lnTo>
                  <a:pt x="93977" y="9140"/>
                </a:lnTo>
                <a:lnTo>
                  <a:pt x="93977" y="9140"/>
                </a:lnTo>
                <a:lnTo>
                  <a:pt x="93977" y="9729"/>
                </a:lnTo>
                <a:lnTo>
                  <a:pt x="93977" y="9729"/>
                </a:lnTo>
                <a:lnTo>
                  <a:pt x="93707" y="9729"/>
                </a:lnTo>
                <a:lnTo>
                  <a:pt x="93707" y="9729"/>
                </a:lnTo>
                <a:lnTo>
                  <a:pt x="93707" y="9729"/>
                </a:lnTo>
                <a:lnTo>
                  <a:pt x="93707" y="9729"/>
                </a:lnTo>
                <a:lnTo>
                  <a:pt x="93438" y="9729"/>
                </a:lnTo>
                <a:lnTo>
                  <a:pt x="93438" y="9729"/>
                </a:lnTo>
                <a:lnTo>
                  <a:pt x="93438" y="9729"/>
                </a:lnTo>
                <a:lnTo>
                  <a:pt x="93438" y="9729"/>
                </a:lnTo>
                <a:lnTo>
                  <a:pt x="93033" y="9729"/>
                </a:lnTo>
                <a:lnTo>
                  <a:pt x="93033" y="9729"/>
                </a:lnTo>
                <a:lnTo>
                  <a:pt x="93033" y="9729"/>
                </a:lnTo>
                <a:lnTo>
                  <a:pt x="93033" y="9729"/>
                </a:lnTo>
                <a:lnTo>
                  <a:pt x="92764" y="9729"/>
                </a:lnTo>
                <a:lnTo>
                  <a:pt x="92764" y="9729"/>
                </a:lnTo>
                <a:lnTo>
                  <a:pt x="92764" y="9729"/>
                </a:lnTo>
                <a:lnTo>
                  <a:pt x="92764" y="9729"/>
                </a:lnTo>
                <a:lnTo>
                  <a:pt x="92764" y="9729"/>
                </a:lnTo>
                <a:lnTo>
                  <a:pt x="92494" y="9729"/>
                </a:lnTo>
                <a:lnTo>
                  <a:pt x="92494" y="9729"/>
                </a:lnTo>
                <a:lnTo>
                  <a:pt x="92494" y="9729"/>
                </a:lnTo>
                <a:lnTo>
                  <a:pt x="92224" y="9729"/>
                </a:lnTo>
                <a:lnTo>
                  <a:pt x="92224" y="9729"/>
                </a:lnTo>
                <a:lnTo>
                  <a:pt x="92224" y="9729"/>
                </a:lnTo>
                <a:lnTo>
                  <a:pt x="92224" y="9729"/>
                </a:lnTo>
                <a:lnTo>
                  <a:pt x="91955" y="9729"/>
                </a:lnTo>
                <a:lnTo>
                  <a:pt x="91955" y="9729"/>
                </a:lnTo>
                <a:lnTo>
                  <a:pt x="91955" y="10319"/>
                </a:lnTo>
                <a:lnTo>
                  <a:pt x="91955" y="10319"/>
                </a:lnTo>
                <a:lnTo>
                  <a:pt x="91550" y="10319"/>
                </a:lnTo>
                <a:lnTo>
                  <a:pt x="91550" y="10319"/>
                </a:lnTo>
                <a:lnTo>
                  <a:pt x="91550" y="10319"/>
                </a:lnTo>
                <a:lnTo>
                  <a:pt x="91550" y="10319"/>
                </a:lnTo>
                <a:lnTo>
                  <a:pt x="91280" y="10319"/>
                </a:lnTo>
                <a:lnTo>
                  <a:pt x="91280" y="10319"/>
                </a:lnTo>
                <a:lnTo>
                  <a:pt x="91280" y="10319"/>
                </a:lnTo>
                <a:lnTo>
                  <a:pt x="91280" y="10319"/>
                </a:lnTo>
                <a:lnTo>
                  <a:pt x="91280" y="10319"/>
                </a:lnTo>
                <a:lnTo>
                  <a:pt x="91011" y="10319"/>
                </a:lnTo>
                <a:lnTo>
                  <a:pt x="91011" y="10319"/>
                </a:lnTo>
                <a:lnTo>
                  <a:pt x="91011" y="10319"/>
                </a:lnTo>
                <a:lnTo>
                  <a:pt x="90741" y="10319"/>
                </a:lnTo>
                <a:lnTo>
                  <a:pt x="90741" y="10319"/>
                </a:lnTo>
                <a:lnTo>
                  <a:pt x="90741" y="10319"/>
                </a:lnTo>
                <a:lnTo>
                  <a:pt x="90741" y="10319"/>
                </a:lnTo>
                <a:lnTo>
                  <a:pt x="90471" y="10319"/>
                </a:lnTo>
                <a:lnTo>
                  <a:pt x="90471" y="10319"/>
                </a:lnTo>
                <a:lnTo>
                  <a:pt x="90471" y="10319"/>
                </a:lnTo>
                <a:lnTo>
                  <a:pt x="90471" y="10319"/>
                </a:lnTo>
                <a:lnTo>
                  <a:pt x="90741" y="10319"/>
                </a:lnTo>
                <a:lnTo>
                  <a:pt x="90741" y="10319"/>
                </a:lnTo>
                <a:lnTo>
                  <a:pt x="90741" y="10319"/>
                </a:lnTo>
                <a:lnTo>
                  <a:pt x="90741" y="10909"/>
                </a:lnTo>
                <a:lnTo>
                  <a:pt x="90741" y="10909"/>
                </a:lnTo>
                <a:lnTo>
                  <a:pt x="91011" y="10909"/>
                </a:lnTo>
                <a:lnTo>
                  <a:pt x="91011" y="10909"/>
                </a:lnTo>
                <a:lnTo>
                  <a:pt x="91011" y="10909"/>
                </a:lnTo>
                <a:lnTo>
                  <a:pt x="91280" y="10909"/>
                </a:lnTo>
                <a:lnTo>
                  <a:pt x="91280" y="10319"/>
                </a:lnTo>
                <a:lnTo>
                  <a:pt x="91280" y="10319"/>
                </a:lnTo>
                <a:lnTo>
                  <a:pt x="91280" y="10319"/>
                </a:lnTo>
                <a:lnTo>
                  <a:pt x="91280" y="10319"/>
                </a:lnTo>
                <a:lnTo>
                  <a:pt x="91550" y="10319"/>
                </a:lnTo>
                <a:lnTo>
                  <a:pt x="91550" y="10319"/>
                </a:lnTo>
                <a:lnTo>
                  <a:pt x="91550" y="10319"/>
                </a:lnTo>
                <a:lnTo>
                  <a:pt x="91550" y="10319"/>
                </a:lnTo>
                <a:lnTo>
                  <a:pt x="91550" y="10319"/>
                </a:lnTo>
                <a:lnTo>
                  <a:pt x="91955" y="10319"/>
                </a:lnTo>
                <a:lnTo>
                  <a:pt x="91955" y="10319"/>
                </a:lnTo>
                <a:lnTo>
                  <a:pt x="91955" y="10319"/>
                </a:lnTo>
                <a:lnTo>
                  <a:pt x="92224" y="10319"/>
                </a:lnTo>
                <a:lnTo>
                  <a:pt x="92224" y="10319"/>
                </a:lnTo>
                <a:lnTo>
                  <a:pt x="92224" y="10319"/>
                </a:lnTo>
                <a:lnTo>
                  <a:pt x="92224" y="10319"/>
                </a:lnTo>
                <a:lnTo>
                  <a:pt x="92494" y="10319"/>
                </a:lnTo>
                <a:lnTo>
                  <a:pt x="92494" y="10319"/>
                </a:lnTo>
                <a:lnTo>
                  <a:pt x="92494" y="10319"/>
                </a:lnTo>
                <a:lnTo>
                  <a:pt x="92764" y="10319"/>
                </a:lnTo>
                <a:lnTo>
                  <a:pt x="92764" y="10319"/>
                </a:lnTo>
                <a:lnTo>
                  <a:pt x="92764" y="10319"/>
                </a:lnTo>
                <a:lnTo>
                  <a:pt x="92764" y="10319"/>
                </a:lnTo>
                <a:lnTo>
                  <a:pt x="92764" y="10319"/>
                </a:lnTo>
                <a:lnTo>
                  <a:pt x="93033" y="10319"/>
                </a:lnTo>
                <a:lnTo>
                  <a:pt x="93033" y="10319"/>
                </a:lnTo>
                <a:lnTo>
                  <a:pt x="93033" y="10319"/>
                </a:lnTo>
                <a:lnTo>
                  <a:pt x="93033" y="10319"/>
                </a:lnTo>
                <a:lnTo>
                  <a:pt x="93438" y="10319"/>
                </a:lnTo>
                <a:lnTo>
                  <a:pt x="93438" y="10319"/>
                </a:lnTo>
                <a:lnTo>
                  <a:pt x="93438" y="9729"/>
                </a:lnTo>
                <a:lnTo>
                  <a:pt x="93438" y="9729"/>
                </a:lnTo>
                <a:lnTo>
                  <a:pt x="93707" y="9729"/>
                </a:lnTo>
                <a:lnTo>
                  <a:pt x="93707" y="9729"/>
                </a:lnTo>
                <a:lnTo>
                  <a:pt x="93707" y="9729"/>
                </a:lnTo>
                <a:lnTo>
                  <a:pt x="93707" y="9729"/>
                </a:lnTo>
                <a:lnTo>
                  <a:pt x="93977" y="9729"/>
                </a:lnTo>
                <a:lnTo>
                  <a:pt x="93977" y="9729"/>
                </a:lnTo>
                <a:lnTo>
                  <a:pt x="93977" y="9729"/>
                </a:lnTo>
                <a:lnTo>
                  <a:pt x="93977" y="9729"/>
                </a:lnTo>
                <a:lnTo>
                  <a:pt x="94247" y="9729"/>
                </a:lnTo>
                <a:lnTo>
                  <a:pt x="94247" y="9729"/>
                </a:lnTo>
                <a:lnTo>
                  <a:pt x="94247" y="9729"/>
                </a:lnTo>
                <a:lnTo>
                  <a:pt x="94247" y="9729"/>
                </a:lnTo>
                <a:lnTo>
                  <a:pt x="94516" y="9729"/>
                </a:lnTo>
                <a:lnTo>
                  <a:pt x="94516" y="9729"/>
                </a:lnTo>
                <a:lnTo>
                  <a:pt x="94516" y="9729"/>
                </a:lnTo>
                <a:lnTo>
                  <a:pt x="94516" y="9729"/>
                </a:lnTo>
                <a:lnTo>
                  <a:pt x="94921" y="9729"/>
                </a:lnTo>
                <a:lnTo>
                  <a:pt x="94921" y="9729"/>
                </a:lnTo>
                <a:lnTo>
                  <a:pt x="94921" y="9729"/>
                </a:lnTo>
                <a:lnTo>
                  <a:pt x="94921" y="9729"/>
                </a:lnTo>
                <a:lnTo>
                  <a:pt x="94921" y="9729"/>
                </a:lnTo>
                <a:lnTo>
                  <a:pt x="95191" y="9729"/>
                </a:lnTo>
                <a:lnTo>
                  <a:pt x="95191" y="9729"/>
                </a:lnTo>
                <a:lnTo>
                  <a:pt x="95191" y="9729"/>
                </a:lnTo>
                <a:lnTo>
                  <a:pt x="95460" y="9729"/>
                </a:lnTo>
                <a:lnTo>
                  <a:pt x="95460" y="9729"/>
                </a:lnTo>
                <a:lnTo>
                  <a:pt x="95460" y="9729"/>
                </a:lnTo>
                <a:lnTo>
                  <a:pt x="95460" y="9729"/>
                </a:lnTo>
                <a:lnTo>
                  <a:pt x="95730" y="9729"/>
                </a:lnTo>
                <a:lnTo>
                  <a:pt x="95730" y="9729"/>
                </a:lnTo>
                <a:lnTo>
                  <a:pt x="95730" y="9729"/>
                </a:lnTo>
                <a:lnTo>
                  <a:pt x="95730" y="9729"/>
                </a:lnTo>
                <a:lnTo>
                  <a:pt x="95730" y="9140"/>
                </a:lnTo>
                <a:lnTo>
                  <a:pt x="95730" y="9140"/>
                </a:lnTo>
                <a:lnTo>
                  <a:pt x="95730" y="9140"/>
                </a:lnTo>
                <a:lnTo>
                  <a:pt x="95730" y="9140"/>
                </a:lnTo>
                <a:lnTo>
                  <a:pt x="95730" y="9140"/>
                </a:lnTo>
                <a:lnTo>
                  <a:pt x="95730" y="9140"/>
                </a:lnTo>
                <a:lnTo>
                  <a:pt x="96000" y="9140"/>
                </a:lnTo>
                <a:lnTo>
                  <a:pt x="96000" y="9140"/>
                </a:lnTo>
                <a:lnTo>
                  <a:pt x="96000" y="9140"/>
                </a:lnTo>
                <a:lnTo>
                  <a:pt x="96404" y="9140"/>
                </a:lnTo>
                <a:lnTo>
                  <a:pt x="96404" y="9140"/>
                </a:lnTo>
                <a:lnTo>
                  <a:pt x="96404" y="9729"/>
                </a:lnTo>
                <a:lnTo>
                  <a:pt x="96404" y="9729"/>
                </a:lnTo>
                <a:lnTo>
                  <a:pt x="96404" y="9729"/>
                </a:lnTo>
                <a:lnTo>
                  <a:pt x="96404" y="9729"/>
                </a:lnTo>
                <a:lnTo>
                  <a:pt x="96674" y="9729"/>
                </a:lnTo>
                <a:lnTo>
                  <a:pt x="96674" y="9729"/>
                </a:lnTo>
                <a:lnTo>
                  <a:pt x="96674" y="9729"/>
                </a:lnTo>
                <a:lnTo>
                  <a:pt x="96674" y="9140"/>
                </a:lnTo>
                <a:lnTo>
                  <a:pt x="96674" y="9140"/>
                </a:lnTo>
                <a:lnTo>
                  <a:pt x="96674" y="9140"/>
                </a:lnTo>
                <a:lnTo>
                  <a:pt x="96674" y="8255"/>
                </a:lnTo>
                <a:lnTo>
                  <a:pt x="96674" y="8255"/>
                </a:lnTo>
                <a:lnTo>
                  <a:pt x="96674" y="8255"/>
                </a:lnTo>
                <a:lnTo>
                  <a:pt x="96674" y="8255"/>
                </a:lnTo>
                <a:lnTo>
                  <a:pt x="96674" y="8255"/>
                </a:lnTo>
                <a:lnTo>
                  <a:pt x="96674" y="8255"/>
                </a:lnTo>
                <a:lnTo>
                  <a:pt x="96674" y="8255"/>
                </a:lnTo>
                <a:lnTo>
                  <a:pt x="96943" y="8255"/>
                </a:lnTo>
                <a:lnTo>
                  <a:pt x="96943" y="8255"/>
                </a:lnTo>
                <a:lnTo>
                  <a:pt x="96943" y="7665"/>
                </a:lnTo>
                <a:lnTo>
                  <a:pt x="96943" y="7665"/>
                </a:lnTo>
                <a:lnTo>
                  <a:pt x="97213" y="7665"/>
                </a:lnTo>
                <a:lnTo>
                  <a:pt x="97213" y="7665"/>
                </a:lnTo>
                <a:lnTo>
                  <a:pt x="97213" y="8255"/>
                </a:lnTo>
                <a:lnTo>
                  <a:pt x="97213" y="8255"/>
                </a:lnTo>
                <a:lnTo>
                  <a:pt x="97213" y="8255"/>
                </a:lnTo>
                <a:lnTo>
                  <a:pt x="97213" y="7665"/>
                </a:lnTo>
                <a:lnTo>
                  <a:pt x="97483" y="7665"/>
                </a:lnTo>
                <a:lnTo>
                  <a:pt x="97483" y="7665"/>
                </a:lnTo>
                <a:lnTo>
                  <a:pt x="97483" y="7665"/>
                </a:lnTo>
                <a:lnTo>
                  <a:pt x="97483" y="7665"/>
                </a:lnTo>
                <a:lnTo>
                  <a:pt x="97887" y="7665"/>
                </a:lnTo>
                <a:lnTo>
                  <a:pt x="97887" y="7665"/>
                </a:lnTo>
                <a:lnTo>
                  <a:pt x="97887" y="7665"/>
                </a:lnTo>
                <a:lnTo>
                  <a:pt x="98157" y="7665"/>
                </a:lnTo>
                <a:lnTo>
                  <a:pt x="98157" y="7665"/>
                </a:lnTo>
                <a:lnTo>
                  <a:pt x="98157" y="7665"/>
                </a:lnTo>
                <a:lnTo>
                  <a:pt x="98157" y="7665"/>
                </a:lnTo>
                <a:lnTo>
                  <a:pt x="98426" y="7665"/>
                </a:lnTo>
                <a:lnTo>
                  <a:pt x="98426" y="7665"/>
                </a:lnTo>
                <a:lnTo>
                  <a:pt x="98426" y="7665"/>
                </a:lnTo>
                <a:lnTo>
                  <a:pt x="98426" y="7665"/>
                </a:lnTo>
                <a:lnTo>
                  <a:pt x="98426" y="7665"/>
                </a:lnTo>
                <a:lnTo>
                  <a:pt x="98696" y="7665"/>
                </a:lnTo>
                <a:lnTo>
                  <a:pt x="98696" y="7665"/>
                </a:lnTo>
                <a:lnTo>
                  <a:pt x="98696" y="7665"/>
                </a:lnTo>
                <a:lnTo>
                  <a:pt x="98966" y="7665"/>
                </a:lnTo>
                <a:lnTo>
                  <a:pt x="98966" y="7665"/>
                </a:lnTo>
                <a:lnTo>
                  <a:pt x="98966" y="7665"/>
                </a:lnTo>
                <a:lnTo>
                  <a:pt x="98966" y="7665"/>
                </a:lnTo>
                <a:lnTo>
                  <a:pt x="99370" y="7665"/>
                </a:lnTo>
                <a:lnTo>
                  <a:pt x="99370" y="7665"/>
                </a:lnTo>
                <a:lnTo>
                  <a:pt x="99370" y="7665"/>
                </a:lnTo>
                <a:lnTo>
                  <a:pt x="99370" y="7665"/>
                </a:lnTo>
                <a:lnTo>
                  <a:pt x="99640" y="7665"/>
                </a:lnTo>
                <a:lnTo>
                  <a:pt x="99640" y="7665"/>
                </a:lnTo>
                <a:lnTo>
                  <a:pt x="99640" y="7665"/>
                </a:lnTo>
                <a:lnTo>
                  <a:pt x="99910" y="7665"/>
                </a:lnTo>
                <a:lnTo>
                  <a:pt x="99910" y="7665"/>
                </a:lnTo>
                <a:lnTo>
                  <a:pt x="99910" y="7665"/>
                </a:lnTo>
                <a:lnTo>
                  <a:pt x="99910" y="7665"/>
                </a:lnTo>
                <a:lnTo>
                  <a:pt x="100179" y="7665"/>
                </a:lnTo>
                <a:lnTo>
                  <a:pt x="100179" y="7665"/>
                </a:lnTo>
                <a:lnTo>
                  <a:pt x="100179" y="7665"/>
                </a:lnTo>
                <a:lnTo>
                  <a:pt x="100179" y="7665"/>
                </a:lnTo>
                <a:lnTo>
                  <a:pt x="100449" y="7665"/>
                </a:lnTo>
                <a:lnTo>
                  <a:pt x="100449" y="7665"/>
                </a:lnTo>
                <a:lnTo>
                  <a:pt x="100449" y="7665"/>
                </a:lnTo>
                <a:lnTo>
                  <a:pt x="100853" y="7665"/>
                </a:lnTo>
                <a:lnTo>
                  <a:pt x="100853" y="7665"/>
                </a:lnTo>
                <a:lnTo>
                  <a:pt x="100853" y="7665"/>
                </a:lnTo>
                <a:lnTo>
                  <a:pt x="100853" y="7665"/>
                </a:lnTo>
                <a:lnTo>
                  <a:pt x="100853" y="7665"/>
                </a:lnTo>
                <a:lnTo>
                  <a:pt x="101123" y="7665"/>
                </a:lnTo>
                <a:lnTo>
                  <a:pt x="101123" y="8255"/>
                </a:lnTo>
                <a:lnTo>
                  <a:pt x="101123" y="8255"/>
                </a:lnTo>
                <a:lnTo>
                  <a:pt x="101123" y="8255"/>
                </a:lnTo>
                <a:lnTo>
                  <a:pt x="101123" y="8255"/>
                </a:lnTo>
                <a:lnTo>
                  <a:pt x="101123" y="8255"/>
                </a:lnTo>
                <a:lnTo>
                  <a:pt x="101123" y="8255"/>
                </a:lnTo>
                <a:lnTo>
                  <a:pt x="101393" y="8255"/>
                </a:lnTo>
                <a:lnTo>
                  <a:pt x="101393" y="8255"/>
                </a:lnTo>
                <a:lnTo>
                  <a:pt x="101393" y="9140"/>
                </a:lnTo>
                <a:lnTo>
                  <a:pt x="101123" y="9140"/>
                </a:lnTo>
                <a:lnTo>
                  <a:pt x="101123" y="9140"/>
                </a:lnTo>
                <a:lnTo>
                  <a:pt x="101393" y="9140"/>
                </a:lnTo>
                <a:lnTo>
                  <a:pt x="101393" y="9140"/>
                </a:lnTo>
                <a:lnTo>
                  <a:pt x="101393" y="9729"/>
                </a:lnTo>
                <a:lnTo>
                  <a:pt x="101123" y="9729"/>
                </a:lnTo>
                <a:lnTo>
                  <a:pt x="101123" y="9729"/>
                </a:lnTo>
                <a:lnTo>
                  <a:pt x="101123" y="9729"/>
                </a:lnTo>
                <a:lnTo>
                  <a:pt x="101123" y="9729"/>
                </a:lnTo>
                <a:lnTo>
                  <a:pt x="101123" y="9729"/>
                </a:lnTo>
                <a:lnTo>
                  <a:pt x="101123" y="10319"/>
                </a:lnTo>
                <a:lnTo>
                  <a:pt x="101123" y="10319"/>
                </a:lnTo>
                <a:lnTo>
                  <a:pt x="101123" y="10319"/>
                </a:lnTo>
                <a:lnTo>
                  <a:pt x="100853" y="10319"/>
                </a:lnTo>
                <a:lnTo>
                  <a:pt x="100853" y="10319"/>
                </a:lnTo>
                <a:lnTo>
                  <a:pt x="100853" y="10319"/>
                </a:lnTo>
                <a:lnTo>
                  <a:pt x="100853" y="10909"/>
                </a:lnTo>
                <a:lnTo>
                  <a:pt x="100853" y="10909"/>
                </a:lnTo>
                <a:lnTo>
                  <a:pt x="100853" y="10909"/>
                </a:lnTo>
                <a:lnTo>
                  <a:pt x="100853" y="10909"/>
                </a:lnTo>
                <a:lnTo>
                  <a:pt x="100449" y="10909"/>
                </a:lnTo>
                <a:lnTo>
                  <a:pt x="100449" y="10909"/>
                </a:lnTo>
                <a:lnTo>
                  <a:pt x="100449" y="10909"/>
                </a:lnTo>
                <a:lnTo>
                  <a:pt x="100449" y="10909"/>
                </a:lnTo>
                <a:lnTo>
                  <a:pt x="100179" y="10909"/>
                </a:lnTo>
                <a:lnTo>
                  <a:pt x="100179" y="10909"/>
                </a:lnTo>
                <a:lnTo>
                  <a:pt x="100179" y="11498"/>
                </a:lnTo>
                <a:lnTo>
                  <a:pt x="100179" y="11498"/>
                </a:lnTo>
                <a:lnTo>
                  <a:pt x="100179" y="11498"/>
                </a:lnTo>
                <a:lnTo>
                  <a:pt x="100179" y="11498"/>
                </a:lnTo>
                <a:lnTo>
                  <a:pt x="99910" y="11498"/>
                </a:lnTo>
                <a:lnTo>
                  <a:pt x="99910" y="11498"/>
                </a:lnTo>
                <a:lnTo>
                  <a:pt x="99910" y="11498"/>
                </a:lnTo>
                <a:lnTo>
                  <a:pt x="99910" y="11498"/>
                </a:lnTo>
                <a:lnTo>
                  <a:pt x="99640" y="11498"/>
                </a:lnTo>
                <a:lnTo>
                  <a:pt x="99640" y="11498"/>
                </a:lnTo>
                <a:lnTo>
                  <a:pt x="99640" y="11498"/>
                </a:lnTo>
                <a:lnTo>
                  <a:pt x="99640" y="11498"/>
                </a:lnTo>
                <a:lnTo>
                  <a:pt x="99370" y="11498"/>
                </a:lnTo>
                <a:lnTo>
                  <a:pt x="99370" y="11498"/>
                </a:lnTo>
                <a:lnTo>
                  <a:pt x="99370" y="12383"/>
                </a:lnTo>
                <a:lnTo>
                  <a:pt x="99370" y="12383"/>
                </a:lnTo>
                <a:lnTo>
                  <a:pt x="99370" y="12383"/>
                </a:lnTo>
                <a:lnTo>
                  <a:pt x="98966" y="12383"/>
                </a:lnTo>
                <a:lnTo>
                  <a:pt x="98966" y="12383"/>
                </a:lnTo>
                <a:lnTo>
                  <a:pt x="98966" y="12383"/>
                </a:lnTo>
                <a:lnTo>
                  <a:pt x="98966" y="12383"/>
                </a:lnTo>
                <a:lnTo>
                  <a:pt x="98966" y="12383"/>
                </a:lnTo>
                <a:lnTo>
                  <a:pt x="98966" y="12383"/>
                </a:lnTo>
                <a:lnTo>
                  <a:pt x="98696" y="12383"/>
                </a:lnTo>
                <a:lnTo>
                  <a:pt x="98696" y="12383"/>
                </a:lnTo>
                <a:lnTo>
                  <a:pt x="98696" y="12383"/>
                </a:lnTo>
                <a:lnTo>
                  <a:pt x="98696" y="12972"/>
                </a:lnTo>
                <a:lnTo>
                  <a:pt x="98426" y="12972"/>
                </a:lnTo>
                <a:lnTo>
                  <a:pt x="98426" y="12972"/>
                </a:lnTo>
                <a:lnTo>
                  <a:pt x="98426" y="12972"/>
                </a:lnTo>
                <a:lnTo>
                  <a:pt x="98426" y="12972"/>
                </a:lnTo>
                <a:lnTo>
                  <a:pt x="98157" y="12972"/>
                </a:lnTo>
                <a:lnTo>
                  <a:pt x="98157" y="12972"/>
                </a:lnTo>
                <a:lnTo>
                  <a:pt x="98157" y="12972"/>
                </a:lnTo>
                <a:lnTo>
                  <a:pt x="98157" y="12972"/>
                </a:lnTo>
                <a:lnTo>
                  <a:pt x="98157" y="12972"/>
                </a:lnTo>
                <a:lnTo>
                  <a:pt x="98157" y="12972"/>
                </a:lnTo>
                <a:lnTo>
                  <a:pt x="97887" y="12972"/>
                </a:lnTo>
                <a:lnTo>
                  <a:pt x="97887" y="12972"/>
                </a:lnTo>
                <a:lnTo>
                  <a:pt x="97887" y="12972"/>
                </a:lnTo>
                <a:lnTo>
                  <a:pt x="97887" y="13562"/>
                </a:lnTo>
                <a:lnTo>
                  <a:pt x="97483" y="13562"/>
                </a:lnTo>
                <a:lnTo>
                  <a:pt x="97483" y="13562"/>
                </a:lnTo>
                <a:lnTo>
                  <a:pt x="97483" y="13562"/>
                </a:lnTo>
                <a:lnTo>
                  <a:pt x="97483" y="13562"/>
                </a:lnTo>
                <a:lnTo>
                  <a:pt x="97213" y="13562"/>
                </a:lnTo>
                <a:lnTo>
                  <a:pt x="97213" y="13562"/>
                </a:lnTo>
                <a:lnTo>
                  <a:pt x="97213" y="13562"/>
                </a:lnTo>
                <a:lnTo>
                  <a:pt x="97213" y="13562"/>
                </a:lnTo>
                <a:lnTo>
                  <a:pt x="97213" y="13562"/>
                </a:lnTo>
                <a:lnTo>
                  <a:pt x="97213" y="13562"/>
                </a:lnTo>
                <a:lnTo>
                  <a:pt x="96943" y="13562"/>
                </a:lnTo>
                <a:lnTo>
                  <a:pt x="96943" y="14152"/>
                </a:lnTo>
                <a:lnTo>
                  <a:pt x="97213" y="14152"/>
                </a:lnTo>
                <a:lnTo>
                  <a:pt x="97213" y="14152"/>
                </a:lnTo>
                <a:lnTo>
                  <a:pt x="97213" y="14152"/>
                </a:lnTo>
                <a:lnTo>
                  <a:pt x="97213" y="14152"/>
                </a:lnTo>
                <a:lnTo>
                  <a:pt x="97213" y="14152"/>
                </a:lnTo>
                <a:lnTo>
                  <a:pt x="97483" y="14152"/>
                </a:lnTo>
                <a:lnTo>
                  <a:pt x="97483" y="14152"/>
                </a:lnTo>
                <a:lnTo>
                  <a:pt x="97483" y="13562"/>
                </a:lnTo>
                <a:lnTo>
                  <a:pt x="97483" y="13562"/>
                </a:lnTo>
                <a:lnTo>
                  <a:pt x="97483" y="13562"/>
                </a:lnTo>
                <a:lnTo>
                  <a:pt x="97483" y="13562"/>
                </a:lnTo>
                <a:lnTo>
                  <a:pt x="97483" y="13562"/>
                </a:lnTo>
                <a:lnTo>
                  <a:pt x="97887" y="13562"/>
                </a:lnTo>
                <a:lnTo>
                  <a:pt x="97887" y="13562"/>
                </a:lnTo>
                <a:lnTo>
                  <a:pt x="97887" y="13562"/>
                </a:lnTo>
                <a:lnTo>
                  <a:pt x="98157" y="13562"/>
                </a:lnTo>
                <a:lnTo>
                  <a:pt x="98157" y="13562"/>
                </a:lnTo>
                <a:lnTo>
                  <a:pt x="98157" y="13562"/>
                </a:lnTo>
                <a:lnTo>
                  <a:pt x="98157" y="13562"/>
                </a:lnTo>
                <a:lnTo>
                  <a:pt x="98157" y="13562"/>
                </a:lnTo>
                <a:lnTo>
                  <a:pt x="98426" y="13562"/>
                </a:lnTo>
                <a:lnTo>
                  <a:pt x="98426" y="13562"/>
                </a:lnTo>
                <a:lnTo>
                  <a:pt x="98426" y="13562"/>
                </a:lnTo>
                <a:lnTo>
                  <a:pt x="98426" y="13562"/>
                </a:lnTo>
                <a:lnTo>
                  <a:pt x="98696" y="13562"/>
                </a:lnTo>
                <a:lnTo>
                  <a:pt x="98696" y="13562"/>
                </a:lnTo>
                <a:lnTo>
                  <a:pt x="98696" y="12972"/>
                </a:lnTo>
                <a:lnTo>
                  <a:pt x="98696" y="12972"/>
                </a:lnTo>
                <a:lnTo>
                  <a:pt x="98966" y="12972"/>
                </a:lnTo>
                <a:lnTo>
                  <a:pt x="98966" y="12972"/>
                </a:lnTo>
                <a:lnTo>
                  <a:pt x="98966" y="12972"/>
                </a:lnTo>
                <a:lnTo>
                  <a:pt x="98966" y="12972"/>
                </a:lnTo>
                <a:lnTo>
                  <a:pt x="98966" y="12972"/>
                </a:lnTo>
                <a:lnTo>
                  <a:pt x="98966" y="12972"/>
                </a:lnTo>
                <a:lnTo>
                  <a:pt x="99370" y="12972"/>
                </a:lnTo>
                <a:lnTo>
                  <a:pt x="99370" y="12972"/>
                </a:lnTo>
                <a:lnTo>
                  <a:pt x="99370" y="12972"/>
                </a:lnTo>
                <a:lnTo>
                  <a:pt x="99370" y="12972"/>
                </a:lnTo>
                <a:lnTo>
                  <a:pt x="99370" y="12972"/>
                </a:lnTo>
                <a:lnTo>
                  <a:pt x="99370" y="12972"/>
                </a:lnTo>
                <a:lnTo>
                  <a:pt x="99640" y="12972"/>
                </a:lnTo>
                <a:lnTo>
                  <a:pt x="99640" y="12972"/>
                </a:lnTo>
                <a:lnTo>
                  <a:pt x="99640" y="12972"/>
                </a:lnTo>
                <a:lnTo>
                  <a:pt x="99910" y="12972"/>
                </a:lnTo>
                <a:lnTo>
                  <a:pt x="99910" y="12972"/>
                </a:lnTo>
                <a:lnTo>
                  <a:pt x="99910" y="12383"/>
                </a:lnTo>
                <a:lnTo>
                  <a:pt x="99910" y="12383"/>
                </a:lnTo>
                <a:lnTo>
                  <a:pt x="99910" y="12383"/>
                </a:lnTo>
                <a:lnTo>
                  <a:pt x="100179" y="12383"/>
                </a:lnTo>
                <a:lnTo>
                  <a:pt x="100179" y="12383"/>
                </a:lnTo>
                <a:lnTo>
                  <a:pt x="100179" y="12383"/>
                </a:lnTo>
                <a:lnTo>
                  <a:pt x="100179" y="12383"/>
                </a:lnTo>
                <a:lnTo>
                  <a:pt x="100179" y="12383"/>
                </a:lnTo>
                <a:lnTo>
                  <a:pt x="100449" y="12383"/>
                </a:lnTo>
                <a:lnTo>
                  <a:pt x="100449" y="12383"/>
                </a:lnTo>
                <a:lnTo>
                  <a:pt x="100449" y="12383"/>
                </a:lnTo>
                <a:lnTo>
                  <a:pt x="100449" y="12383"/>
                </a:lnTo>
                <a:lnTo>
                  <a:pt x="100853" y="12383"/>
                </a:lnTo>
                <a:lnTo>
                  <a:pt x="100853" y="12383"/>
                </a:lnTo>
                <a:lnTo>
                  <a:pt x="100853" y="12383"/>
                </a:lnTo>
                <a:lnTo>
                  <a:pt x="100853" y="12383"/>
                </a:lnTo>
                <a:lnTo>
                  <a:pt x="101123" y="12383"/>
                </a:lnTo>
                <a:lnTo>
                  <a:pt x="101123" y="12383"/>
                </a:lnTo>
                <a:lnTo>
                  <a:pt x="101123" y="11498"/>
                </a:lnTo>
                <a:lnTo>
                  <a:pt x="101123" y="11498"/>
                </a:lnTo>
                <a:lnTo>
                  <a:pt x="101123" y="11498"/>
                </a:lnTo>
                <a:lnTo>
                  <a:pt x="101123" y="11498"/>
                </a:lnTo>
                <a:lnTo>
                  <a:pt x="101393" y="11498"/>
                </a:lnTo>
                <a:lnTo>
                  <a:pt x="101393" y="11498"/>
                </a:lnTo>
                <a:lnTo>
                  <a:pt x="101393" y="11498"/>
                </a:lnTo>
                <a:lnTo>
                  <a:pt x="101662" y="11498"/>
                </a:lnTo>
                <a:lnTo>
                  <a:pt x="101662" y="11498"/>
                </a:lnTo>
                <a:lnTo>
                  <a:pt x="101662" y="11498"/>
                </a:lnTo>
                <a:lnTo>
                  <a:pt x="101662" y="11498"/>
                </a:lnTo>
                <a:lnTo>
                  <a:pt x="101662" y="11498"/>
                </a:lnTo>
                <a:lnTo>
                  <a:pt x="101932" y="11498"/>
                </a:lnTo>
                <a:lnTo>
                  <a:pt x="101932" y="10909"/>
                </a:lnTo>
                <a:lnTo>
                  <a:pt x="101932" y="10909"/>
                </a:lnTo>
                <a:lnTo>
                  <a:pt x="101932" y="10909"/>
                </a:lnTo>
                <a:lnTo>
                  <a:pt x="101932" y="10909"/>
                </a:lnTo>
                <a:lnTo>
                  <a:pt x="101932" y="10909"/>
                </a:lnTo>
                <a:lnTo>
                  <a:pt x="102337" y="10909"/>
                </a:lnTo>
                <a:lnTo>
                  <a:pt x="102337" y="10909"/>
                </a:lnTo>
                <a:lnTo>
                  <a:pt x="102337" y="10909"/>
                </a:lnTo>
                <a:lnTo>
                  <a:pt x="102606" y="10909"/>
                </a:lnTo>
                <a:lnTo>
                  <a:pt x="102606" y="10909"/>
                </a:lnTo>
                <a:lnTo>
                  <a:pt x="102606" y="10909"/>
                </a:lnTo>
                <a:lnTo>
                  <a:pt x="102606" y="10909"/>
                </a:lnTo>
                <a:lnTo>
                  <a:pt x="102606" y="10909"/>
                </a:lnTo>
                <a:lnTo>
                  <a:pt x="102876" y="10909"/>
                </a:lnTo>
                <a:lnTo>
                  <a:pt x="102876" y="10909"/>
                </a:lnTo>
                <a:lnTo>
                  <a:pt x="102876" y="10319"/>
                </a:lnTo>
                <a:lnTo>
                  <a:pt x="10287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10319"/>
                </a:lnTo>
                <a:lnTo>
                  <a:pt x="103146" y="9729"/>
                </a:lnTo>
                <a:lnTo>
                  <a:pt x="103146" y="9729"/>
                </a:lnTo>
                <a:lnTo>
                  <a:pt x="103146" y="9729"/>
                </a:lnTo>
                <a:lnTo>
                  <a:pt x="103146" y="9729"/>
                </a:lnTo>
                <a:lnTo>
                  <a:pt x="103146" y="9729"/>
                </a:lnTo>
                <a:lnTo>
                  <a:pt x="103415" y="9729"/>
                </a:lnTo>
                <a:lnTo>
                  <a:pt x="103415" y="9729"/>
                </a:lnTo>
                <a:lnTo>
                  <a:pt x="103415" y="9729"/>
                </a:lnTo>
                <a:lnTo>
                  <a:pt x="103415" y="9729"/>
                </a:lnTo>
                <a:lnTo>
                  <a:pt x="103820" y="9729"/>
                </a:lnTo>
                <a:lnTo>
                  <a:pt x="103820" y="9729"/>
                </a:lnTo>
                <a:lnTo>
                  <a:pt x="103820" y="9729"/>
                </a:lnTo>
                <a:lnTo>
                  <a:pt x="104089" y="9729"/>
                </a:lnTo>
                <a:lnTo>
                  <a:pt x="104089" y="9729"/>
                </a:lnTo>
                <a:lnTo>
                  <a:pt x="104089" y="9729"/>
                </a:lnTo>
                <a:lnTo>
                  <a:pt x="104089" y="9729"/>
                </a:lnTo>
                <a:lnTo>
                  <a:pt x="104089" y="9729"/>
                </a:lnTo>
                <a:lnTo>
                  <a:pt x="104089" y="9729"/>
                </a:lnTo>
                <a:lnTo>
                  <a:pt x="104359" y="9729"/>
                </a:lnTo>
                <a:lnTo>
                  <a:pt x="104359" y="9729"/>
                </a:lnTo>
                <a:lnTo>
                  <a:pt x="104359" y="9729"/>
                </a:lnTo>
                <a:lnTo>
                  <a:pt x="104359" y="9729"/>
                </a:lnTo>
                <a:lnTo>
                  <a:pt x="104629" y="9729"/>
                </a:lnTo>
                <a:lnTo>
                  <a:pt x="104629" y="9729"/>
                </a:lnTo>
                <a:lnTo>
                  <a:pt x="104629" y="9729"/>
                </a:lnTo>
                <a:lnTo>
                  <a:pt x="104898" y="9729"/>
                </a:lnTo>
                <a:lnTo>
                  <a:pt x="104898" y="9729"/>
                </a:lnTo>
                <a:lnTo>
                  <a:pt x="104898" y="10319"/>
                </a:lnTo>
                <a:lnTo>
                  <a:pt x="104898" y="10319"/>
                </a:lnTo>
                <a:lnTo>
                  <a:pt x="104898" y="9729"/>
                </a:lnTo>
                <a:lnTo>
                  <a:pt x="104898" y="9729"/>
                </a:lnTo>
                <a:lnTo>
                  <a:pt x="105303" y="9729"/>
                </a:lnTo>
                <a:lnTo>
                  <a:pt x="105303" y="9729"/>
                </a:lnTo>
                <a:lnTo>
                  <a:pt x="105303" y="9729"/>
                </a:lnTo>
                <a:lnTo>
                  <a:pt x="105303" y="10319"/>
                </a:lnTo>
                <a:lnTo>
                  <a:pt x="105303" y="10319"/>
                </a:lnTo>
                <a:lnTo>
                  <a:pt x="105303" y="10319"/>
                </a:lnTo>
                <a:lnTo>
                  <a:pt x="105303" y="10319"/>
                </a:lnTo>
                <a:lnTo>
                  <a:pt x="104898" y="10319"/>
                </a:lnTo>
                <a:lnTo>
                  <a:pt x="104898" y="10319"/>
                </a:lnTo>
                <a:lnTo>
                  <a:pt x="104898" y="10319"/>
                </a:lnTo>
                <a:lnTo>
                  <a:pt x="104898" y="10319"/>
                </a:lnTo>
                <a:lnTo>
                  <a:pt x="104629" y="10319"/>
                </a:lnTo>
                <a:lnTo>
                  <a:pt x="104629" y="10319"/>
                </a:lnTo>
                <a:lnTo>
                  <a:pt x="104898" y="10319"/>
                </a:lnTo>
                <a:lnTo>
                  <a:pt x="104898" y="10319"/>
                </a:lnTo>
                <a:lnTo>
                  <a:pt x="104898" y="10319"/>
                </a:lnTo>
                <a:lnTo>
                  <a:pt x="104898" y="10319"/>
                </a:lnTo>
                <a:lnTo>
                  <a:pt x="104898" y="10909"/>
                </a:lnTo>
                <a:lnTo>
                  <a:pt x="105303" y="10909"/>
                </a:lnTo>
                <a:lnTo>
                  <a:pt x="105303" y="10909"/>
                </a:lnTo>
                <a:lnTo>
                  <a:pt x="105303" y="10909"/>
                </a:lnTo>
                <a:lnTo>
                  <a:pt x="105303" y="10909"/>
                </a:lnTo>
                <a:lnTo>
                  <a:pt x="105573" y="10909"/>
                </a:lnTo>
                <a:lnTo>
                  <a:pt x="105573" y="10909"/>
                </a:lnTo>
                <a:lnTo>
                  <a:pt x="105573" y="10319"/>
                </a:lnTo>
                <a:lnTo>
                  <a:pt x="105573" y="10319"/>
                </a:lnTo>
                <a:lnTo>
                  <a:pt x="105842" y="10319"/>
                </a:lnTo>
                <a:lnTo>
                  <a:pt x="105842" y="10319"/>
                </a:lnTo>
                <a:lnTo>
                  <a:pt x="105842" y="10319"/>
                </a:lnTo>
                <a:lnTo>
                  <a:pt x="105842" y="10319"/>
                </a:lnTo>
                <a:lnTo>
                  <a:pt x="106112" y="10319"/>
                </a:lnTo>
                <a:lnTo>
                  <a:pt x="106112" y="10319"/>
                </a:lnTo>
                <a:lnTo>
                  <a:pt x="106112" y="10319"/>
                </a:lnTo>
                <a:lnTo>
                  <a:pt x="106112" y="10319"/>
                </a:lnTo>
                <a:lnTo>
                  <a:pt x="106382" y="10319"/>
                </a:lnTo>
                <a:lnTo>
                  <a:pt x="106382" y="10319"/>
                </a:lnTo>
                <a:lnTo>
                  <a:pt x="106382" y="10319"/>
                </a:lnTo>
                <a:lnTo>
                  <a:pt x="106651" y="10319"/>
                </a:lnTo>
                <a:lnTo>
                  <a:pt x="106651" y="10319"/>
                </a:lnTo>
                <a:lnTo>
                  <a:pt x="106651" y="10319"/>
                </a:lnTo>
                <a:lnTo>
                  <a:pt x="106651" y="10319"/>
                </a:lnTo>
                <a:lnTo>
                  <a:pt x="107056" y="10319"/>
                </a:lnTo>
                <a:lnTo>
                  <a:pt x="107056" y="10319"/>
                </a:lnTo>
                <a:lnTo>
                  <a:pt x="107056" y="10319"/>
                </a:lnTo>
                <a:lnTo>
                  <a:pt x="107056" y="10909"/>
                </a:lnTo>
                <a:lnTo>
                  <a:pt x="107056" y="10909"/>
                </a:lnTo>
                <a:lnTo>
                  <a:pt x="107325" y="10909"/>
                </a:lnTo>
                <a:lnTo>
                  <a:pt x="107325" y="10909"/>
                </a:lnTo>
                <a:lnTo>
                  <a:pt x="107325" y="10909"/>
                </a:lnTo>
                <a:lnTo>
                  <a:pt x="107325" y="10909"/>
                </a:lnTo>
                <a:lnTo>
                  <a:pt x="107325" y="10909"/>
                </a:lnTo>
                <a:lnTo>
                  <a:pt x="107595" y="10909"/>
                </a:lnTo>
                <a:lnTo>
                  <a:pt x="107595" y="10909"/>
                </a:lnTo>
                <a:lnTo>
                  <a:pt x="107595" y="10909"/>
                </a:lnTo>
                <a:lnTo>
                  <a:pt x="107595" y="10909"/>
                </a:lnTo>
                <a:lnTo>
                  <a:pt x="107865" y="10909"/>
                </a:lnTo>
                <a:lnTo>
                  <a:pt x="107865" y="10909"/>
                </a:lnTo>
                <a:lnTo>
                  <a:pt x="107865" y="10909"/>
                </a:lnTo>
                <a:lnTo>
                  <a:pt x="107865" y="10909"/>
                </a:lnTo>
                <a:lnTo>
                  <a:pt x="107865" y="10909"/>
                </a:lnTo>
                <a:lnTo>
                  <a:pt x="107865" y="10909"/>
                </a:lnTo>
                <a:lnTo>
                  <a:pt x="108134" y="10909"/>
                </a:lnTo>
                <a:lnTo>
                  <a:pt x="108134" y="10909"/>
                </a:lnTo>
                <a:lnTo>
                  <a:pt x="108134" y="10909"/>
                </a:lnTo>
                <a:lnTo>
                  <a:pt x="108539" y="10909"/>
                </a:lnTo>
                <a:lnTo>
                  <a:pt x="108539" y="10909"/>
                </a:lnTo>
                <a:lnTo>
                  <a:pt x="108539" y="10909"/>
                </a:lnTo>
                <a:lnTo>
                  <a:pt x="108539" y="10909"/>
                </a:lnTo>
                <a:lnTo>
                  <a:pt x="108539" y="10909"/>
                </a:lnTo>
                <a:lnTo>
                  <a:pt x="108808" y="10909"/>
                </a:lnTo>
                <a:lnTo>
                  <a:pt x="108808" y="10909"/>
                </a:lnTo>
                <a:lnTo>
                  <a:pt x="108539" y="10909"/>
                </a:lnTo>
                <a:lnTo>
                  <a:pt x="108539" y="10319"/>
                </a:lnTo>
                <a:lnTo>
                  <a:pt x="108808" y="10319"/>
                </a:lnTo>
                <a:lnTo>
                  <a:pt x="108808" y="10319"/>
                </a:lnTo>
                <a:lnTo>
                  <a:pt x="108808" y="10319"/>
                </a:lnTo>
                <a:lnTo>
                  <a:pt x="108808" y="10319"/>
                </a:lnTo>
                <a:lnTo>
                  <a:pt x="109078" y="10319"/>
                </a:lnTo>
                <a:lnTo>
                  <a:pt x="109078" y="10319"/>
                </a:lnTo>
                <a:lnTo>
                  <a:pt x="109078" y="10319"/>
                </a:lnTo>
                <a:lnTo>
                  <a:pt x="109078" y="10319"/>
                </a:lnTo>
                <a:lnTo>
                  <a:pt x="109078" y="10319"/>
                </a:lnTo>
                <a:lnTo>
                  <a:pt x="109078" y="9729"/>
                </a:lnTo>
                <a:lnTo>
                  <a:pt x="109078" y="9729"/>
                </a:lnTo>
                <a:lnTo>
                  <a:pt x="109078" y="9729"/>
                </a:lnTo>
                <a:lnTo>
                  <a:pt x="109348" y="9729"/>
                </a:lnTo>
                <a:lnTo>
                  <a:pt x="109348" y="9729"/>
                </a:lnTo>
                <a:lnTo>
                  <a:pt x="109348" y="9729"/>
                </a:lnTo>
                <a:lnTo>
                  <a:pt x="109348" y="9729"/>
                </a:lnTo>
                <a:lnTo>
                  <a:pt x="109348" y="9729"/>
                </a:lnTo>
                <a:lnTo>
                  <a:pt x="109617" y="9729"/>
                </a:lnTo>
                <a:lnTo>
                  <a:pt x="109617" y="9729"/>
                </a:lnTo>
                <a:lnTo>
                  <a:pt x="109617" y="9729"/>
                </a:lnTo>
                <a:lnTo>
                  <a:pt x="109617" y="9729"/>
                </a:lnTo>
                <a:lnTo>
                  <a:pt x="110022" y="9729"/>
                </a:lnTo>
                <a:lnTo>
                  <a:pt x="110022" y="9729"/>
                </a:lnTo>
                <a:lnTo>
                  <a:pt x="110022" y="9729"/>
                </a:lnTo>
                <a:lnTo>
                  <a:pt x="110022" y="9729"/>
                </a:lnTo>
                <a:lnTo>
                  <a:pt x="110022" y="9140"/>
                </a:lnTo>
                <a:lnTo>
                  <a:pt x="110022" y="9140"/>
                </a:lnTo>
                <a:lnTo>
                  <a:pt x="110022" y="9140"/>
                </a:lnTo>
                <a:lnTo>
                  <a:pt x="110022" y="9140"/>
                </a:lnTo>
                <a:lnTo>
                  <a:pt x="110292" y="9140"/>
                </a:lnTo>
                <a:lnTo>
                  <a:pt x="110292" y="9140"/>
                </a:lnTo>
                <a:lnTo>
                  <a:pt x="110292" y="9140"/>
                </a:lnTo>
                <a:lnTo>
                  <a:pt x="110292" y="9140"/>
                </a:lnTo>
                <a:lnTo>
                  <a:pt x="110292" y="9140"/>
                </a:lnTo>
                <a:lnTo>
                  <a:pt x="110561" y="9140"/>
                </a:lnTo>
                <a:lnTo>
                  <a:pt x="110561" y="9140"/>
                </a:lnTo>
                <a:lnTo>
                  <a:pt x="110561" y="9140"/>
                </a:lnTo>
                <a:lnTo>
                  <a:pt x="110561" y="9140"/>
                </a:lnTo>
                <a:lnTo>
                  <a:pt x="110561" y="9140"/>
                </a:lnTo>
                <a:lnTo>
                  <a:pt x="110831" y="9140"/>
                </a:lnTo>
                <a:lnTo>
                  <a:pt x="110831" y="9140"/>
                </a:lnTo>
                <a:lnTo>
                  <a:pt x="110831" y="9140"/>
                </a:lnTo>
                <a:lnTo>
                  <a:pt x="111101" y="9140"/>
                </a:lnTo>
                <a:lnTo>
                  <a:pt x="111101" y="9140"/>
                </a:lnTo>
                <a:lnTo>
                  <a:pt x="111101" y="9140"/>
                </a:lnTo>
                <a:lnTo>
                  <a:pt x="111101" y="9140"/>
                </a:lnTo>
                <a:lnTo>
                  <a:pt x="111101" y="9140"/>
                </a:lnTo>
                <a:lnTo>
                  <a:pt x="111505" y="9140"/>
                </a:lnTo>
                <a:lnTo>
                  <a:pt x="111505" y="9140"/>
                </a:lnTo>
                <a:lnTo>
                  <a:pt x="111505" y="9140"/>
                </a:lnTo>
                <a:lnTo>
                  <a:pt x="111505" y="9140"/>
                </a:lnTo>
                <a:lnTo>
                  <a:pt x="111775" y="9140"/>
                </a:lnTo>
                <a:lnTo>
                  <a:pt x="111775" y="9140"/>
                </a:lnTo>
                <a:lnTo>
                  <a:pt x="111775" y="9140"/>
                </a:lnTo>
                <a:lnTo>
                  <a:pt x="112044" y="9140"/>
                </a:lnTo>
                <a:lnTo>
                  <a:pt x="112044" y="9140"/>
                </a:lnTo>
                <a:lnTo>
                  <a:pt x="112044" y="9140"/>
                </a:lnTo>
                <a:lnTo>
                  <a:pt x="112044" y="9140"/>
                </a:lnTo>
                <a:lnTo>
                  <a:pt x="112314" y="9140"/>
                </a:lnTo>
                <a:lnTo>
                  <a:pt x="112314" y="9140"/>
                </a:lnTo>
                <a:lnTo>
                  <a:pt x="112314" y="9140"/>
                </a:lnTo>
                <a:lnTo>
                  <a:pt x="112584" y="9140"/>
                </a:lnTo>
                <a:lnTo>
                  <a:pt x="112584" y="9140"/>
                </a:lnTo>
                <a:lnTo>
                  <a:pt x="112584" y="9140"/>
                </a:lnTo>
                <a:lnTo>
                  <a:pt x="112584" y="9140"/>
                </a:lnTo>
                <a:lnTo>
                  <a:pt x="112988" y="9140"/>
                </a:lnTo>
                <a:lnTo>
                  <a:pt x="112988" y="9140"/>
                </a:lnTo>
                <a:lnTo>
                  <a:pt x="112988" y="9140"/>
                </a:lnTo>
                <a:lnTo>
                  <a:pt x="112988" y="9140"/>
                </a:lnTo>
                <a:lnTo>
                  <a:pt x="113258" y="9140"/>
                </a:lnTo>
                <a:lnTo>
                  <a:pt x="113258" y="9140"/>
                </a:lnTo>
                <a:lnTo>
                  <a:pt x="113258" y="9140"/>
                </a:lnTo>
                <a:lnTo>
                  <a:pt x="113528" y="9140"/>
                </a:lnTo>
                <a:lnTo>
                  <a:pt x="113528" y="9140"/>
                </a:lnTo>
                <a:lnTo>
                  <a:pt x="113528" y="9140"/>
                </a:lnTo>
                <a:lnTo>
                  <a:pt x="113528" y="9140"/>
                </a:lnTo>
                <a:lnTo>
                  <a:pt x="113797" y="9140"/>
                </a:lnTo>
                <a:lnTo>
                  <a:pt x="113797" y="9140"/>
                </a:lnTo>
                <a:lnTo>
                  <a:pt x="113797" y="9140"/>
                </a:lnTo>
                <a:lnTo>
                  <a:pt x="113797" y="9140"/>
                </a:lnTo>
                <a:lnTo>
                  <a:pt x="114067" y="9140"/>
                </a:lnTo>
                <a:lnTo>
                  <a:pt x="114067" y="9140"/>
                </a:lnTo>
                <a:lnTo>
                  <a:pt x="114067" y="9140"/>
                </a:lnTo>
                <a:lnTo>
                  <a:pt x="114471" y="9140"/>
                </a:lnTo>
                <a:lnTo>
                  <a:pt x="114471" y="9140"/>
                </a:lnTo>
                <a:lnTo>
                  <a:pt x="114471" y="9140"/>
                </a:lnTo>
                <a:lnTo>
                  <a:pt x="114471" y="9140"/>
                </a:lnTo>
                <a:lnTo>
                  <a:pt x="114741" y="9140"/>
                </a:lnTo>
                <a:lnTo>
                  <a:pt x="114741" y="9140"/>
                </a:lnTo>
                <a:lnTo>
                  <a:pt x="114741" y="9140"/>
                </a:lnTo>
                <a:lnTo>
                  <a:pt x="114741" y="9140"/>
                </a:lnTo>
                <a:lnTo>
                  <a:pt x="115011" y="9140"/>
                </a:lnTo>
                <a:lnTo>
                  <a:pt x="115011" y="9140"/>
                </a:lnTo>
                <a:lnTo>
                  <a:pt x="115011" y="9140"/>
                </a:lnTo>
                <a:lnTo>
                  <a:pt x="115280" y="9140"/>
                </a:lnTo>
                <a:lnTo>
                  <a:pt x="115280" y="9140"/>
                </a:lnTo>
                <a:lnTo>
                  <a:pt x="115280" y="9140"/>
                </a:lnTo>
                <a:lnTo>
                  <a:pt x="115280" y="9140"/>
                </a:lnTo>
                <a:lnTo>
                  <a:pt x="115550" y="9140"/>
                </a:lnTo>
                <a:lnTo>
                  <a:pt x="115550" y="9140"/>
                </a:lnTo>
                <a:lnTo>
                  <a:pt x="115550" y="9140"/>
                </a:lnTo>
                <a:lnTo>
                  <a:pt x="115550" y="9140"/>
                </a:lnTo>
                <a:lnTo>
                  <a:pt x="115550" y="9140"/>
                </a:lnTo>
                <a:lnTo>
                  <a:pt x="115955" y="9140"/>
                </a:lnTo>
                <a:lnTo>
                  <a:pt x="115955" y="9140"/>
                </a:lnTo>
                <a:lnTo>
                  <a:pt x="115955" y="9140"/>
                </a:lnTo>
                <a:lnTo>
                  <a:pt x="116224" y="9140"/>
                </a:lnTo>
                <a:lnTo>
                  <a:pt x="116224" y="9140"/>
                </a:lnTo>
                <a:lnTo>
                  <a:pt x="116224" y="9140"/>
                </a:lnTo>
                <a:lnTo>
                  <a:pt x="116224" y="9140"/>
                </a:lnTo>
                <a:lnTo>
                  <a:pt x="116224" y="9140"/>
                </a:lnTo>
                <a:lnTo>
                  <a:pt x="116494" y="9140"/>
                </a:lnTo>
                <a:lnTo>
                  <a:pt x="116494" y="9140"/>
                </a:lnTo>
                <a:lnTo>
                  <a:pt x="116494" y="9140"/>
                </a:lnTo>
                <a:lnTo>
                  <a:pt x="116494" y="9140"/>
                </a:lnTo>
                <a:lnTo>
                  <a:pt x="116764" y="9140"/>
                </a:lnTo>
                <a:lnTo>
                  <a:pt x="116764" y="9729"/>
                </a:lnTo>
                <a:lnTo>
                  <a:pt x="116764" y="9729"/>
                </a:lnTo>
                <a:lnTo>
                  <a:pt x="116764" y="9729"/>
                </a:lnTo>
                <a:lnTo>
                  <a:pt x="117033" y="9729"/>
                </a:lnTo>
                <a:lnTo>
                  <a:pt x="117033" y="9729"/>
                </a:lnTo>
                <a:lnTo>
                  <a:pt x="117033" y="9729"/>
                </a:lnTo>
                <a:lnTo>
                  <a:pt x="117033" y="9729"/>
                </a:lnTo>
                <a:lnTo>
                  <a:pt x="117438" y="9729"/>
                </a:lnTo>
                <a:lnTo>
                  <a:pt x="117438" y="9729"/>
                </a:lnTo>
                <a:lnTo>
                  <a:pt x="117438" y="9729"/>
                </a:lnTo>
                <a:lnTo>
                  <a:pt x="117438" y="9729"/>
                </a:lnTo>
                <a:lnTo>
                  <a:pt x="117707" y="9729"/>
                </a:lnTo>
                <a:lnTo>
                  <a:pt x="117707" y="9729"/>
                </a:lnTo>
                <a:lnTo>
                  <a:pt x="117707" y="9729"/>
                </a:lnTo>
                <a:lnTo>
                  <a:pt x="117707" y="9729"/>
                </a:lnTo>
                <a:lnTo>
                  <a:pt x="117977" y="9729"/>
                </a:lnTo>
                <a:lnTo>
                  <a:pt x="117977" y="9729"/>
                </a:lnTo>
                <a:lnTo>
                  <a:pt x="117977" y="9729"/>
                </a:lnTo>
                <a:lnTo>
                  <a:pt x="117977" y="9729"/>
                </a:lnTo>
                <a:lnTo>
                  <a:pt x="118247" y="9729"/>
                </a:lnTo>
                <a:lnTo>
                  <a:pt x="118247" y="9729"/>
                </a:lnTo>
                <a:lnTo>
                  <a:pt x="118247" y="9729"/>
                </a:lnTo>
                <a:lnTo>
                  <a:pt x="118247" y="9729"/>
                </a:lnTo>
                <a:lnTo>
                  <a:pt x="118516" y="9729"/>
                </a:lnTo>
                <a:lnTo>
                  <a:pt x="118516" y="9729"/>
                </a:lnTo>
                <a:lnTo>
                  <a:pt x="118516" y="9729"/>
                </a:lnTo>
                <a:lnTo>
                  <a:pt x="118516" y="9729"/>
                </a:lnTo>
                <a:lnTo>
                  <a:pt x="118921" y="9729"/>
                </a:lnTo>
                <a:lnTo>
                  <a:pt x="118921" y="9729"/>
                </a:lnTo>
                <a:lnTo>
                  <a:pt x="118921" y="9729"/>
                </a:lnTo>
                <a:lnTo>
                  <a:pt x="118921" y="9729"/>
                </a:lnTo>
                <a:lnTo>
                  <a:pt x="118921" y="10319"/>
                </a:lnTo>
                <a:lnTo>
                  <a:pt x="119191" y="10319"/>
                </a:lnTo>
                <a:lnTo>
                  <a:pt x="119191" y="10319"/>
                </a:lnTo>
                <a:lnTo>
                  <a:pt x="119191" y="10319"/>
                </a:lnTo>
                <a:lnTo>
                  <a:pt x="119191" y="10319"/>
                </a:lnTo>
                <a:lnTo>
                  <a:pt x="119191" y="10319"/>
                </a:lnTo>
                <a:lnTo>
                  <a:pt x="119460" y="10319"/>
                </a:lnTo>
                <a:lnTo>
                  <a:pt x="119460" y="10319"/>
                </a:lnTo>
                <a:lnTo>
                  <a:pt x="119460" y="10319"/>
                </a:lnTo>
                <a:lnTo>
                  <a:pt x="119460" y="10319"/>
                </a:lnTo>
                <a:lnTo>
                  <a:pt x="119730" y="10319"/>
                </a:lnTo>
                <a:lnTo>
                  <a:pt x="119730" y="10319"/>
                </a:lnTo>
                <a:lnTo>
                  <a:pt x="119730" y="10319"/>
                </a:lnTo>
                <a:lnTo>
                  <a:pt x="119730" y="10319"/>
                </a:lnTo>
                <a:lnTo>
                  <a:pt x="120000" y="10319"/>
                </a:lnTo>
                <a:lnTo>
                  <a:pt x="120000" y="10319"/>
                </a:lnTo>
                <a:lnTo>
                  <a:pt x="120000" y="10319"/>
                </a:lnTo>
                <a:lnTo>
                  <a:pt x="120000" y="10909"/>
                </a:lnTo>
                <a:lnTo>
                  <a:pt x="120000" y="10909"/>
                </a:lnTo>
                <a:lnTo>
                  <a:pt x="120000" y="10909"/>
                </a:lnTo>
                <a:lnTo>
                  <a:pt x="120000" y="10909"/>
                </a:lnTo>
                <a:lnTo>
                  <a:pt x="119730" y="10909"/>
                </a:lnTo>
                <a:lnTo>
                  <a:pt x="119730" y="10909"/>
                </a:lnTo>
                <a:lnTo>
                  <a:pt x="119730" y="10909"/>
                </a:lnTo>
                <a:lnTo>
                  <a:pt x="119730" y="10909"/>
                </a:lnTo>
                <a:lnTo>
                  <a:pt x="119730" y="10909"/>
                </a:lnTo>
                <a:lnTo>
                  <a:pt x="119730" y="11498"/>
                </a:lnTo>
                <a:lnTo>
                  <a:pt x="119460" y="11498"/>
                </a:lnTo>
                <a:lnTo>
                  <a:pt x="119460" y="11498"/>
                </a:lnTo>
                <a:lnTo>
                  <a:pt x="119460" y="11498"/>
                </a:lnTo>
                <a:lnTo>
                  <a:pt x="119191" y="11498"/>
                </a:lnTo>
                <a:lnTo>
                  <a:pt x="119191" y="11498"/>
                </a:lnTo>
                <a:lnTo>
                  <a:pt x="119191" y="11498"/>
                </a:lnTo>
                <a:lnTo>
                  <a:pt x="119191" y="11498"/>
                </a:lnTo>
                <a:lnTo>
                  <a:pt x="119191" y="11498"/>
                </a:lnTo>
                <a:lnTo>
                  <a:pt x="118921" y="11498"/>
                </a:lnTo>
                <a:lnTo>
                  <a:pt x="118921" y="11498"/>
                </a:lnTo>
                <a:lnTo>
                  <a:pt x="118921" y="11498"/>
                </a:lnTo>
                <a:lnTo>
                  <a:pt x="118921" y="11498"/>
                </a:lnTo>
                <a:lnTo>
                  <a:pt x="118516" y="11498"/>
                </a:lnTo>
                <a:lnTo>
                  <a:pt x="118516" y="11498"/>
                </a:lnTo>
                <a:lnTo>
                  <a:pt x="118516" y="11498"/>
                </a:lnTo>
                <a:lnTo>
                  <a:pt x="118516" y="11498"/>
                </a:lnTo>
                <a:lnTo>
                  <a:pt x="118247" y="11498"/>
                </a:lnTo>
                <a:lnTo>
                  <a:pt x="118247" y="11498"/>
                </a:lnTo>
                <a:lnTo>
                  <a:pt x="118247" y="11498"/>
                </a:lnTo>
                <a:lnTo>
                  <a:pt x="118247" y="11498"/>
                </a:lnTo>
                <a:lnTo>
                  <a:pt x="117977" y="11498"/>
                </a:lnTo>
                <a:lnTo>
                  <a:pt x="117977" y="11498"/>
                </a:lnTo>
                <a:lnTo>
                  <a:pt x="117977" y="12383"/>
                </a:lnTo>
                <a:lnTo>
                  <a:pt x="117977" y="12383"/>
                </a:lnTo>
                <a:lnTo>
                  <a:pt x="117977" y="12383"/>
                </a:lnTo>
                <a:lnTo>
                  <a:pt x="117977" y="12383"/>
                </a:lnTo>
                <a:lnTo>
                  <a:pt x="117707" y="12383"/>
                </a:lnTo>
                <a:lnTo>
                  <a:pt x="117707" y="12383"/>
                </a:lnTo>
                <a:lnTo>
                  <a:pt x="117707" y="12383"/>
                </a:lnTo>
                <a:lnTo>
                  <a:pt x="117438" y="12383"/>
                </a:lnTo>
                <a:lnTo>
                  <a:pt x="117438" y="12383"/>
                </a:lnTo>
                <a:lnTo>
                  <a:pt x="117438" y="12383"/>
                </a:lnTo>
                <a:lnTo>
                  <a:pt x="117438" y="12383"/>
                </a:lnTo>
                <a:lnTo>
                  <a:pt x="117033" y="12383"/>
                </a:lnTo>
                <a:lnTo>
                  <a:pt x="117033" y="12383"/>
                </a:lnTo>
                <a:lnTo>
                  <a:pt x="117033" y="12383"/>
                </a:lnTo>
                <a:lnTo>
                  <a:pt x="117033" y="12383"/>
                </a:lnTo>
                <a:lnTo>
                  <a:pt x="117033" y="12383"/>
                </a:lnTo>
                <a:lnTo>
                  <a:pt x="116764" y="12383"/>
                </a:lnTo>
                <a:lnTo>
                  <a:pt x="116764" y="12972"/>
                </a:lnTo>
                <a:lnTo>
                  <a:pt x="116764" y="12972"/>
                </a:lnTo>
                <a:lnTo>
                  <a:pt x="116764" y="12972"/>
                </a:lnTo>
                <a:lnTo>
                  <a:pt x="116494" y="12972"/>
                </a:lnTo>
                <a:lnTo>
                  <a:pt x="116494" y="12972"/>
                </a:lnTo>
                <a:lnTo>
                  <a:pt x="116494" y="12972"/>
                </a:lnTo>
                <a:lnTo>
                  <a:pt x="116494" y="12972"/>
                </a:lnTo>
                <a:lnTo>
                  <a:pt x="116494" y="12972"/>
                </a:lnTo>
                <a:lnTo>
                  <a:pt x="116494" y="12972"/>
                </a:lnTo>
                <a:lnTo>
                  <a:pt x="116224" y="12972"/>
                </a:lnTo>
                <a:lnTo>
                  <a:pt x="116224" y="12972"/>
                </a:lnTo>
                <a:lnTo>
                  <a:pt x="116224" y="12972"/>
                </a:lnTo>
                <a:lnTo>
                  <a:pt x="116224" y="12972"/>
                </a:lnTo>
                <a:lnTo>
                  <a:pt x="115955" y="12972"/>
                </a:lnTo>
                <a:lnTo>
                  <a:pt x="115955" y="12972"/>
                </a:lnTo>
                <a:lnTo>
                  <a:pt x="115955" y="12972"/>
                </a:lnTo>
                <a:lnTo>
                  <a:pt x="115550" y="12972"/>
                </a:lnTo>
                <a:lnTo>
                  <a:pt x="115550" y="12972"/>
                </a:lnTo>
                <a:lnTo>
                  <a:pt x="115550" y="12972"/>
                </a:lnTo>
                <a:lnTo>
                  <a:pt x="115550" y="12972"/>
                </a:lnTo>
                <a:lnTo>
                  <a:pt x="115280" y="12972"/>
                </a:lnTo>
                <a:lnTo>
                  <a:pt x="115280" y="12972"/>
                </a:lnTo>
                <a:lnTo>
                  <a:pt x="115280" y="12972"/>
                </a:lnTo>
                <a:lnTo>
                  <a:pt x="115280" y="12972"/>
                </a:lnTo>
                <a:lnTo>
                  <a:pt x="115011" y="12972"/>
                </a:lnTo>
                <a:lnTo>
                  <a:pt x="115011" y="12972"/>
                </a:lnTo>
                <a:lnTo>
                  <a:pt x="115011" y="12972"/>
                </a:lnTo>
                <a:lnTo>
                  <a:pt x="114741" y="12972"/>
                </a:lnTo>
                <a:lnTo>
                  <a:pt x="114741" y="12972"/>
                </a:lnTo>
                <a:lnTo>
                  <a:pt x="114741" y="12972"/>
                </a:lnTo>
                <a:lnTo>
                  <a:pt x="114741" y="12972"/>
                </a:lnTo>
                <a:lnTo>
                  <a:pt x="114471" y="12972"/>
                </a:lnTo>
                <a:lnTo>
                  <a:pt x="114471" y="12972"/>
                </a:lnTo>
                <a:lnTo>
                  <a:pt x="114471" y="12972"/>
                </a:lnTo>
                <a:lnTo>
                  <a:pt x="114471" y="12972"/>
                </a:lnTo>
                <a:lnTo>
                  <a:pt x="114471" y="13562"/>
                </a:lnTo>
                <a:lnTo>
                  <a:pt x="114067" y="13562"/>
                </a:lnTo>
                <a:lnTo>
                  <a:pt x="114067" y="13562"/>
                </a:lnTo>
                <a:lnTo>
                  <a:pt x="114471" y="13562"/>
                </a:lnTo>
                <a:lnTo>
                  <a:pt x="114471" y="13562"/>
                </a:lnTo>
                <a:lnTo>
                  <a:pt x="114471" y="13562"/>
                </a:lnTo>
                <a:lnTo>
                  <a:pt x="114471" y="13562"/>
                </a:lnTo>
                <a:lnTo>
                  <a:pt x="114741" y="13562"/>
                </a:lnTo>
                <a:lnTo>
                  <a:pt x="114741" y="13562"/>
                </a:lnTo>
                <a:lnTo>
                  <a:pt x="114741" y="13562"/>
                </a:lnTo>
                <a:lnTo>
                  <a:pt x="114741" y="14152"/>
                </a:lnTo>
                <a:lnTo>
                  <a:pt x="114741" y="14152"/>
                </a:lnTo>
                <a:lnTo>
                  <a:pt x="114741" y="14152"/>
                </a:lnTo>
                <a:lnTo>
                  <a:pt x="114471" y="14152"/>
                </a:lnTo>
                <a:lnTo>
                  <a:pt x="114471" y="14152"/>
                </a:lnTo>
                <a:lnTo>
                  <a:pt x="114471" y="14152"/>
                </a:lnTo>
                <a:lnTo>
                  <a:pt x="114471" y="14152"/>
                </a:lnTo>
                <a:lnTo>
                  <a:pt x="114471" y="14152"/>
                </a:lnTo>
                <a:lnTo>
                  <a:pt x="114067" y="14152"/>
                </a:lnTo>
                <a:lnTo>
                  <a:pt x="114067" y="14152"/>
                </a:lnTo>
                <a:lnTo>
                  <a:pt x="114067" y="14152"/>
                </a:lnTo>
                <a:lnTo>
                  <a:pt x="113797" y="14152"/>
                </a:lnTo>
                <a:lnTo>
                  <a:pt x="113797" y="14742"/>
                </a:lnTo>
                <a:lnTo>
                  <a:pt x="113797" y="14742"/>
                </a:lnTo>
                <a:lnTo>
                  <a:pt x="113797" y="14742"/>
                </a:lnTo>
                <a:lnTo>
                  <a:pt x="113797" y="14742"/>
                </a:lnTo>
                <a:lnTo>
                  <a:pt x="113528" y="14742"/>
                </a:lnTo>
                <a:lnTo>
                  <a:pt x="113528" y="14742"/>
                </a:lnTo>
                <a:lnTo>
                  <a:pt x="113528" y="14742"/>
                </a:lnTo>
                <a:lnTo>
                  <a:pt x="113528" y="14742"/>
                </a:lnTo>
                <a:lnTo>
                  <a:pt x="113258" y="14742"/>
                </a:lnTo>
                <a:lnTo>
                  <a:pt x="113258" y="14742"/>
                </a:lnTo>
                <a:lnTo>
                  <a:pt x="113258" y="14742"/>
                </a:lnTo>
                <a:lnTo>
                  <a:pt x="112988" y="14742"/>
                </a:lnTo>
                <a:lnTo>
                  <a:pt x="112988" y="14742"/>
                </a:lnTo>
                <a:lnTo>
                  <a:pt x="112988" y="14742"/>
                </a:lnTo>
                <a:lnTo>
                  <a:pt x="112988" y="14742"/>
                </a:lnTo>
                <a:lnTo>
                  <a:pt x="112584" y="14742"/>
                </a:lnTo>
                <a:lnTo>
                  <a:pt x="112584" y="14742"/>
                </a:lnTo>
                <a:lnTo>
                  <a:pt x="112584" y="14742"/>
                </a:lnTo>
                <a:lnTo>
                  <a:pt x="112584" y="14742"/>
                </a:lnTo>
                <a:lnTo>
                  <a:pt x="112314" y="14742"/>
                </a:lnTo>
                <a:lnTo>
                  <a:pt x="112314" y="14742"/>
                </a:lnTo>
                <a:lnTo>
                  <a:pt x="112314" y="14742"/>
                </a:lnTo>
                <a:lnTo>
                  <a:pt x="112314" y="14742"/>
                </a:lnTo>
                <a:lnTo>
                  <a:pt x="112044" y="14742"/>
                </a:lnTo>
                <a:lnTo>
                  <a:pt x="112044" y="14742"/>
                </a:lnTo>
                <a:lnTo>
                  <a:pt x="112044" y="14742"/>
                </a:lnTo>
                <a:lnTo>
                  <a:pt x="112044" y="14742"/>
                </a:lnTo>
                <a:lnTo>
                  <a:pt x="112044" y="14742"/>
                </a:lnTo>
                <a:lnTo>
                  <a:pt x="112044" y="14742"/>
                </a:lnTo>
                <a:lnTo>
                  <a:pt x="111775" y="14742"/>
                </a:lnTo>
                <a:lnTo>
                  <a:pt x="111775" y="14742"/>
                </a:lnTo>
                <a:lnTo>
                  <a:pt x="111775" y="14742"/>
                </a:lnTo>
                <a:lnTo>
                  <a:pt x="111505" y="14742"/>
                </a:lnTo>
                <a:lnTo>
                  <a:pt x="111505" y="14742"/>
                </a:lnTo>
                <a:lnTo>
                  <a:pt x="111505" y="14742"/>
                </a:lnTo>
                <a:lnTo>
                  <a:pt x="111505" y="14742"/>
                </a:lnTo>
                <a:lnTo>
                  <a:pt x="111101" y="14742"/>
                </a:lnTo>
                <a:lnTo>
                  <a:pt x="111101" y="14742"/>
                </a:lnTo>
                <a:lnTo>
                  <a:pt x="111101" y="14742"/>
                </a:lnTo>
                <a:lnTo>
                  <a:pt x="111101" y="14742"/>
                </a:lnTo>
                <a:lnTo>
                  <a:pt x="110831" y="14742"/>
                </a:lnTo>
                <a:lnTo>
                  <a:pt x="110831" y="14742"/>
                </a:lnTo>
                <a:lnTo>
                  <a:pt x="110831" y="14742"/>
                </a:lnTo>
                <a:lnTo>
                  <a:pt x="110561" y="14742"/>
                </a:lnTo>
                <a:lnTo>
                  <a:pt x="110561" y="14742"/>
                </a:lnTo>
                <a:lnTo>
                  <a:pt x="110561" y="14742"/>
                </a:lnTo>
                <a:lnTo>
                  <a:pt x="110561" y="14742"/>
                </a:lnTo>
                <a:lnTo>
                  <a:pt x="110292" y="14742"/>
                </a:lnTo>
                <a:lnTo>
                  <a:pt x="110292" y="14742"/>
                </a:lnTo>
                <a:lnTo>
                  <a:pt x="110292" y="14742"/>
                </a:lnTo>
                <a:lnTo>
                  <a:pt x="110292" y="14742"/>
                </a:lnTo>
                <a:lnTo>
                  <a:pt x="110292" y="14742"/>
                </a:lnTo>
                <a:lnTo>
                  <a:pt x="110022" y="14742"/>
                </a:lnTo>
                <a:lnTo>
                  <a:pt x="110022" y="14742"/>
                </a:lnTo>
                <a:lnTo>
                  <a:pt x="110022" y="14742"/>
                </a:lnTo>
                <a:lnTo>
                  <a:pt x="109617" y="14742"/>
                </a:lnTo>
                <a:lnTo>
                  <a:pt x="109617" y="14742"/>
                </a:lnTo>
                <a:lnTo>
                  <a:pt x="109617" y="14742"/>
                </a:lnTo>
                <a:lnTo>
                  <a:pt x="109617" y="14742"/>
                </a:lnTo>
                <a:lnTo>
                  <a:pt x="109348" y="14742"/>
                </a:lnTo>
                <a:lnTo>
                  <a:pt x="109348" y="14742"/>
                </a:lnTo>
                <a:lnTo>
                  <a:pt x="109348" y="14742"/>
                </a:lnTo>
                <a:lnTo>
                  <a:pt x="109348" y="14742"/>
                </a:lnTo>
                <a:lnTo>
                  <a:pt x="109078" y="14742"/>
                </a:lnTo>
                <a:lnTo>
                  <a:pt x="109078" y="14742"/>
                </a:lnTo>
                <a:lnTo>
                  <a:pt x="109078" y="14742"/>
                </a:lnTo>
                <a:lnTo>
                  <a:pt x="108808" y="14742"/>
                </a:lnTo>
                <a:lnTo>
                  <a:pt x="108808" y="14742"/>
                </a:lnTo>
                <a:lnTo>
                  <a:pt x="108808" y="14742"/>
                </a:lnTo>
                <a:lnTo>
                  <a:pt x="108808" y="14742"/>
                </a:lnTo>
                <a:lnTo>
                  <a:pt x="108808" y="14742"/>
                </a:lnTo>
                <a:lnTo>
                  <a:pt x="108539" y="14742"/>
                </a:lnTo>
                <a:lnTo>
                  <a:pt x="108539" y="14742"/>
                </a:lnTo>
                <a:lnTo>
                  <a:pt x="108539" y="14742"/>
                </a:lnTo>
                <a:lnTo>
                  <a:pt x="108539" y="14742"/>
                </a:lnTo>
                <a:lnTo>
                  <a:pt x="108539" y="14742"/>
                </a:lnTo>
                <a:lnTo>
                  <a:pt x="108539" y="14742"/>
                </a:lnTo>
                <a:lnTo>
                  <a:pt x="108539" y="14742"/>
                </a:lnTo>
                <a:lnTo>
                  <a:pt x="108134" y="14742"/>
                </a:lnTo>
                <a:lnTo>
                  <a:pt x="108134" y="14742"/>
                </a:lnTo>
                <a:lnTo>
                  <a:pt x="108134" y="14742"/>
                </a:lnTo>
                <a:lnTo>
                  <a:pt x="107865" y="14742"/>
                </a:lnTo>
                <a:lnTo>
                  <a:pt x="107865" y="14742"/>
                </a:lnTo>
                <a:lnTo>
                  <a:pt x="107865" y="14742"/>
                </a:lnTo>
                <a:lnTo>
                  <a:pt x="107865" y="14742"/>
                </a:lnTo>
                <a:lnTo>
                  <a:pt x="107865" y="14742"/>
                </a:lnTo>
                <a:lnTo>
                  <a:pt x="107595" y="14742"/>
                </a:lnTo>
                <a:lnTo>
                  <a:pt x="107595" y="14742"/>
                </a:lnTo>
                <a:lnTo>
                  <a:pt x="107595" y="14742"/>
                </a:lnTo>
                <a:lnTo>
                  <a:pt x="107595" y="14742"/>
                </a:lnTo>
                <a:lnTo>
                  <a:pt x="107325" y="14742"/>
                </a:lnTo>
                <a:lnTo>
                  <a:pt x="107325" y="14742"/>
                </a:lnTo>
                <a:lnTo>
                  <a:pt x="107325" y="15626"/>
                </a:lnTo>
                <a:lnTo>
                  <a:pt x="107325" y="15626"/>
                </a:lnTo>
                <a:lnTo>
                  <a:pt x="107056" y="15626"/>
                </a:lnTo>
                <a:lnTo>
                  <a:pt x="107056" y="15626"/>
                </a:lnTo>
                <a:lnTo>
                  <a:pt x="107056" y="15626"/>
                </a:lnTo>
                <a:lnTo>
                  <a:pt x="107056" y="15626"/>
                </a:lnTo>
                <a:lnTo>
                  <a:pt x="106651" y="15626"/>
                </a:lnTo>
                <a:lnTo>
                  <a:pt x="106651" y="15626"/>
                </a:lnTo>
                <a:lnTo>
                  <a:pt x="106651" y="15626"/>
                </a:lnTo>
                <a:lnTo>
                  <a:pt x="106651" y="15626"/>
                </a:lnTo>
                <a:lnTo>
                  <a:pt x="107056" y="15626"/>
                </a:lnTo>
                <a:lnTo>
                  <a:pt x="107056" y="15626"/>
                </a:lnTo>
                <a:lnTo>
                  <a:pt x="107056" y="15626"/>
                </a:lnTo>
                <a:lnTo>
                  <a:pt x="107056" y="15626"/>
                </a:lnTo>
                <a:lnTo>
                  <a:pt x="107325" y="15626"/>
                </a:lnTo>
                <a:lnTo>
                  <a:pt x="107325" y="15626"/>
                </a:lnTo>
                <a:lnTo>
                  <a:pt x="107325" y="15626"/>
                </a:lnTo>
                <a:lnTo>
                  <a:pt x="107595" y="15626"/>
                </a:lnTo>
                <a:lnTo>
                  <a:pt x="107595" y="15626"/>
                </a:lnTo>
                <a:lnTo>
                  <a:pt x="107595" y="15626"/>
                </a:lnTo>
                <a:lnTo>
                  <a:pt x="107595" y="15626"/>
                </a:lnTo>
                <a:lnTo>
                  <a:pt x="107865" y="15626"/>
                </a:lnTo>
                <a:lnTo>
                  <a:pt x="107865" y="15626"/>
                </a:lnTo>
                <a:lnTo>
                  <a:pt x="107865" y="15626"/>
                </a:lnTo>
                <a:lnTo>
                  <a:pt x="107865" y="15626"/>
                </a:lnTo>
                <a:lnTo>
                  <a:pt x="108134" y="15626"/>
                </a:lnTo>
                <a:lnTo>
                  <a:pt x="108134" y="15626"/>
                </a:lnTo>
                <a:lnTo>
                  <a:pt x="108134" y="15626"/>
                </a:lnTo>
                <a:lnTo>
                  <a:pt x="108539" y="15626"/>
                </a:lnTo>
                <a:lnTo>
                  <a:pt x="108539" y="15626"/>
                </a:lnTo>
                <a:lnTo>
                  <a:pt x="108539" y="15626"/>
                </a:lnTo>
                <a:lnTo>
                  <a:pt x="108539" y="15626"/>
                </a:lnTo>
                <a:lnTo>
                  <a:pt x="108539" y="15626"/>
                </a:lnTo>
                <a:lnTo>
                  <a:pt x="108808" y="15626"/>
                </a:lnTo>
                <a:lnTo>
                  <a:pt x="108808" y="15626"/>
                </a:lnTo>
                <a:lnTo>
                  <a:pt x="108808" y="15626"/>
                </a:lnTo>
                <a:lnTo>
                  <a:pt x="108808" y="15626"/>
                </a:lnTo>
                <a:lnTo>
                  <a:pt x="109078" y="15626"/>
                </a:lnTo>
                <a:lnTo>
                  <a:pt x="109078" y="14742"/>
                </a:lnTo>
                <a:lnTo>
                  <a:pt x="109078" y="14742"/>
                </a:lnTo>
                <a:lnTo>
                  <a:pt x="109078" y="14742"/>
                </a:lnTo>
                <a:lnTo>
                  <a:pt x="109078" y="15626"/>
                </a:lnTo>
                <a:lnTo>
                  <a:pt x="109348" y="15626"/>
                </a:lnTo>
                <a:lnTo>
                  <a:pt x="109348" y="14742"/>
                </a:lnTo>
                <a:lnTo>
                  <a:pt x="109348" y="14742"/>
                </a:lnTo>
                <a:lnTo>
                  <a:pt x="109348" y="14742"/>
                </a:lnTo>
                <a:lnTo>
                  <a:pt x="109348" y="14742"/>
                </a:lnTo>
                <a:lnTo>
                  <a:pt x="109617" y="14742"/>
                </a:lnTo>
                <a:lnTo>
                  <a:pt x="109617" y="14742"/>
                </a:lnTo>
                <a:lnTo>
                  <a:pt x="109617" y="15626"/>
                </a:lnTo>
                <a:lnTo>
                  <a:pt x="109617" y="15626"/>
                </a:lnTo>
                <a:lnTo>
                  <a:pt x="109617" y="15626"/>
                </a:lnTo>
                <a:lnTo>
                  <a:pt x="110022" y="15626"/>
                </a:lnTo>
                <a:lnTo>
                  <a:pt x="110022" y="15626"/>
                </a:lnTo>
                <a:lnTo>
                  <a:pt x="110022" y="15626"/>
                </a:lnTo>
                <a:lnTo>
                  <a:pt x="110022" y="15626"/>
                </a:lnTo>
                <a:lnTo>
                  <a:pt x="110292" y="15626"/>
                </a:lnTo>
                <a:lnTo>
                  <a:pt x="110292" y="15626"/>
                </a:lnTo>
                <a:lnTo>
                  <a:pt x="110292" y="15626"/>
                </a:lnTo>
                <a:lnTo>
                  <a:pt x="110292" y="15626"/>
                </a:lnTo>
                <a:lnTo>
                  <a:pt x="110561" y="15626"/>
                </a:lnTo>
                <a:lnTo>
                  <a:pt x="110561" y="15626"/>
                </a:lnTo>
                <a:lnTo>
                  <a:pt x="110561" y="15626"/>
                </a:lnTo>
                <a:lnTo>
                  <a:pt x="110561" y="15626"/>
                </a:lnTo>
                <a:lnTo>
                  <a:pt x="110831" y="15626"/>
                </a:lnTo>
                <a:lnTo>
                  <a:pt x="110831" y="15626"/>
                </a:lnTo>
                <a:lnTo>
                  <a:pt x="110831" y="15626"/>
                </a:lnTo>
                <a:lnTo>
                  <a:pt x="110831" y="15626"/>
                </a:lnTo>
                <a:lnTo>
                  <a:pt x="111101" y="15626"/>
                </a:lnTo>
                <a:lnTo>
                  <a:pt x="111101" y="15626"/>
                </a:lnTo>
                <a:lnTo>
                  <a:pt x="111101" y="15626"/>
                </a:lnTo>
                <a:lnTo>
                  <a:pt x="111101" y="15626"/>
                </a:lnTo>
                <a:lnTo>
                  <a:pt x="111505" y="15626"/>
                </a:lnTo>
                <a:lnTo>
                  <a:pt x="111505" y="15626"/>
                </a:lnTo>
                <a:lnTo>
                  <a:pt x="111505" y="15626"/>
                </a:lnTo>
                <a:lnTo>
                  <a:pt x="111505" y="15626"/>
                </a:lnTo>
                <a:lnTo>
                  <a:pt x="111505" y="16216"/>
                </a:lnTo>
                <a:lnTo>
                  <a:pt x="111505" y="16216"/>
                </a:lnTo>
                <a:lnTo>
                  <a:pt x="111505" y="16216"/>
                </a:lnTo>
                <a:lnTo>
                  <a:pt x="111505" y="16216"/>
                </a:lnTo>
                <a:lnTo>
                  <a:pt x="111505" y="16216"/>
                </a:lnTo>
                <a:lnTo>
                  <a:pt x="111505" y="16216"/>
                </a:lnTo>
                <a:lnTo>
                  <a:pt x="111101" y="16216"/>
                </a:lnTo>
                <a:lnTo>
                  <a:pt x="111101" y="16216"/>
                </a:lnTo>
                <a:lnTo>
                  <a:pt x="111101" y="16216"/>
                </a:lnTo>
                <a:lnTo>
                  <a:pt x="111101" y="16216"/>
                </a:lnTo>
                <a:lnTo>
                  <a:pt x="110831" y="16216"/>
                </a:lnTo>
                <a:lnTo>
                  <a:pt x="110831" y="16216"/>
                </a:lnTo>
                <a:lnTo>
                  <a:pt x="110831" y="16805"/>
                </a:lnTo>
                <a:lnTo>
                  <a:pt x="110831" y="16805"/>
                </a:lnTo>
                <a:lnTo>
                  <a:pt x="110561" y="16805"/>
                </a:lnTo>
                <a:lnTo>
                  <a:pt x="110561" y="16805"/>
                </a:lnTo>
                <a:lnTo>
                  <a:pt x="110561" y="16805"/>
                </a:lnTo>
                <a:lnTo>
                  <a:pt x="110561" y="16805"/>
                </a:lnTo>
                <a:lnTo>
                  <a:pt x="110561" y="16805"/>
                </a:lnTo>
                <a:lnTo>
                  <a:pt x="110561" y="16805"/>
                </a:lnTo>
                <a:lnTo>
                  <a:pt x="110292" y="16805"/>
                </a:lnTo>
                <a:lnTo>
                  <a:pt x="110292" y="16805"/>
                </a:lnTo>
                <a:lnTo>
                  <a:pt x="110292" y="16805"/>
                </a:lnTo>
                <a:lnTo>
                  <a:pt x="110292" y="16805"/>
                </a:lnTo>
                <a:lnTo>
                  <a:pt x="110022" y="16805"/>
                </a:lnTo>
                <a:lnTo>
                  <a:pt x="110022" y="17395"/>
                </a:lnTo>
                <a:lnTo>
                  <a:pt x="110022" y="17395"/>
                </a:lnTo>
                <a:lnTo>
                  <a:pt x="110022" y="17395"/>
                </a:lnTo>
                <a:lnTo>
                  <a:pt x="109617" y="17395"/>
                </a:lnTo>
                <a:lnTo>
                  <a:pt x="109617" y="17395"/>
                </a:lnTo>
                <a:lnTo>
                  <a:pt x="109617" y="17395"/>
                </a:lnTo>
                <a:lnTo>
                  <a:pt x="109617" y="17395"/>
                </a:lnTo>
                <a:lnTo>
                  <a:pt x="109348" y="17395"/>
                </a:lnTo>
                <a:lnTo>
                  <a:pt x="109348" y="17395"/>
                </a:lnTo>
                <a:lnTo>
                  <a:pt x="109348" y="17395"/>
                </a:lnTo>
                <a:lnTo>
                  <a:pt x="109348" y="17395"/>
                </a:lnTo>
                <a:lnTo>
                  <a:pt x="109078" y="17395"/>
                </a:lnTo>
                <a:lnTo>
                  <a:pt x="109078" y="17395"/>
                </a:lnTo>
                <a:lnTo>
                  <a:pt x="109078" y="17395"/>
                </a:lnTo>
                <a:lnTo>
                  <a:pt x="109078" y="17395"/>
                </a:lnTo>
                <a:lnTo>
                  <a:pt x="108808" y="17395"/>
                </a:lnTo>
                <a:lnTo>
                  <a:pt x="108808" y="17395"/>
                </a:lnTo>
                <a:lnTo>
                  <a:pt x="108808" y="17395"/>
                </a:lnTo>
                <a:lnTo>
                  <a:pt x="108808" y="17395"/>
                </a:lnTo>
                <a:lnTo>
                  <a:pt x="108808" y="17395"/>
                </a:lnTo>
                <a:lnTo>
                  <a:pt x="108539" y="17395"/>
                </a:lnTo>
                <a:lnTo>
                  <a:pt x="108539" y="17395"/>
                </a:lnTo>
                <a:lnTo>
                  <a:pt x="108539" y="17395"/>
                </a:lnTo>
                <a:lnTo>
                  <a:pt x="108539" y="17395"/>
                </a:lnTo>
                <a:lnTo>
                  <a:pt x="108134" y="17395"/>
                </a:lnTo>
                <a:lnTo>
                  <a:pt x="108134" y="17395"/>
                </a:lnTo>
                <a:lnTo>
                  <a:pt x="108134" y="17395"/>
                </a:lnTo>
                <a:lnTo>
                  <a:pt x="107865" y="17395"/>
                </a:lnTo>
                <a:lnTo>
                  <a:pt x="107865" y="17395"/>
                </a:lnTo>
                <a:lnTo>
                  <a:pt x="107865" y="17395"/>
                </a:lnTo>
                <a:lnTo>
                  <a:pt x="107865" y="17395"/>
                </a:lnTo>
                <a:lnTo>
                  <a:pt x="107595" y="17395"/>
                </a:lnTo>
                <a:lnTo>
                  <a:pt x="107595" y="17395"/>
                </a:lnTo>
                <a:lnTo>
                  <a:pt x="107595" y="17395"/>
                </a:lnTo>
                <a:lnTo>
                  <a:pt x="107595" y="17395"/>
                </a:lnTo>
                <a:lnTo>
                  <a:pt x="107325" y="17395"/>
                </a:lnTo>
                <a:lnTo>
                  <a:pt x="107325" y="17395"/>
                </a:lnTo>
                <a:lnTo>
                  <a:pt x="107325" y="17395"/>
                </a:lnTo>
                <a:lnTo>
                  <a:pt x="107325" y="17395"/>
                </a:lnTo>
                <a:lnTo>
                  <a:pt x="107056" y="17395"/>
                </a:lnTo>
                <a:lnTo>
                  <a:pt x="107056" y="17395"/>
                </a:lnTo>
                <a:lnTo>
                  <a:pt x="107056" y="17395"/>
                </a:lnTo>
                <a:lnTo>
                  <a:pt x="107056" y="17395"/>
                </a:lnTo>
                <a:lnTo>
                  <a:pt x="106651" y="17395"/>
                </a:lnTo>
                <a:lnTo>
                  <a:pt x="106651" y="17395"/>
                </a:lnTo>
                <a:lnTo>
                  <a:pt x="106651" y="17395"/>
                </a:lnTo>
                <a:lnTo>
                  <a:pt x="106651" y="17395"/>
                </a:lnTo>
                <a:lnTo>
                  <a:pt x="106651" y="17395"/>
                </a:lnTo>
                <a:lnTo>
                  <a:pt x="106382" y="17395"/>
                </a:lnTo>
                <a:lnTo>
                  <a:pt x="106382" y="17395"/>
                </a:lnTo>
                <a:lnTo>
                  <a:pt x="106382" y="17395"/>
                </a:lnTo>
                <a:lnTo>
                  <a:pt x="106112" y="17395"/>
                </a:lnTo>
                <a:lnTo>
                  <a:pt x="106112" y="17395"/>
                </a:lnTo>
                <a:lnTo>
                  <a:pt x="106112" y="17395"/>
                </a:lnTo>
                <a:lnTo>
                  <a:pt x="106112" y="17395"/>
                </a:lnTo>
                <a:lnTo>
                  <a:pt x="105842" y="17395"/>
                </a:lnTo>
                <a:lnTo>
                  <a:pt x="105842" y="17395"/>
                </a:lnTo>
                <a:lnTo>
                  <a:pt x="105842" y="17395"/>
                </a:lnTo>
                <a:lnTo>
                  <a:pt x="105842" y="17395"/>
                </a:lnTo>
                <a:lnTo>
                  <a:pt x="105842" y="17395"/>
                </a:lnTo>
                <a:lnTo>
                  <a:pt x="105842" y="17395"/>
                </a:lnTo>
                <a:lnTo>
                  <a:pt x="105573" y="17395"/>
                </a:lnTo>
                <a:lnTo>
                  <a:pt x="105573" y="17985"/>
                </a:lnTo>
                <a:lnTo>
                  <a:pt x="105842" y="17985"/>
                </a:lnTo>
                <a:lnTo>
                  <a:pt x="105842" y="17985"/>
                </a:lnTo>
                <a:lnTo>
                  <a:pt x="105842" y="17985"/>
                </a:lnTo>
                <a:lnTo>
                  <a:pt x="105842" y="17985"/>
                </a:lnTo>
                <a:lnTo>
                  <a:pt x="106112" y="17985"/>
                </a:lnTo>
                <a:lnTo>
                  <a:pt x="106112" y="17985"/>
                </a:lnTo>
                <a:lnTo>
                  <a:pt x="106112" y="17395"/>
                </a:lnTo>
                <a:lnTo>
                  <a:pt x="106112" y="17395"/>
                </a:lnTo>
                <a:lnTo>
                  <a:pt x="106112" y="17395"/>
                </a:lnTo>
                <a:lnTo>
                  <a:pt x="106382" y="17395"/>
                </a:lnTo>
                <a:lnTo>
                  <a:pt x="106382" y="17395"/>
                </a:lnTo>
                <a:lnTo>
                  <a:pt x="106382" y="17395"/>
                </a:lnTo>
                <a:lnTo>
                  <a:pt x="106651" y="17395"/>
                </a:lnTo>
                <a:lnTo>
                  <a:pt x="106651" y="17395"/>
                </a:lnTo>
                <a:lnTo>
                  <a:pt x="106651" y="17395"/>
                </a:lnTo>
                <a:lnTo>
                  <a:pt x="106651" y="17395"/>
                </a:lnTo>
                <a:lnTo>
                  <a:pt x="107056" y="17395"/>
                </a:lnTo>
                <a:lnTo>
                  <a:pt x="107056" y="17395"/>
                </a:lnTo>
                <a:lnTo>
                  <a:pt x="107056" y="17395"/>
                </a:lnTo>
                <a:lnTo>
                  <a:pt x="107056" y="17395"/>
                </a:lnTo>
                <a:lnTo>
                  <a:pt x="107325" y="17395"/>
                </a:lnTo>
                <a:lnTo>
                  <a:pt x="107325" y="17395"/>
                </a:lnTo>
                <a:lnTo>
                  <a:pt x="107325" y="17395"/>
                </a:lnTo>
                <a:lnTo>
                  <a:pt x="107595" y="17395"/>
                </a:lnTo>
                <a:lnTo>
                  <a:pt x="107595" y="17395"/>
                </a:lnTo>
                <a:lnTo>
                  <a:pt x="107595" y="17395"/>
                </a:lnTo>
                <a:lnTo>
                  <a:pt x="107595" y="17395"/>
                </a:lnTo>
                <a:lnTo>
                  <a:pt x="107595" y="17395"/>
                </a:lnTo>
                <a:lnTo>
                  <a:pt x="107595" y="17395"/>
                </a:lnTo>
                <a:lnTo>
                  <a:pt x="107865" y="17395"/>
                </a:lnTo>
                <a:lnTo>
                  <a:pt x="107865" y="17395"/>
                </a:lnTo>
                <a:lnTo>
                  <a:pt x="107865" y="17395"/>
                </a:lnTo>
                <a:lnTo>
                  <a:pt x="107865" y="17395"/>
                </a:lnTo>
                <a:lnTo>
                  <a:pt x="108134" y="17395"/>
                </a:lnTo>
                <a:lnTo>
                  <a:pt x="108134" y="17395"/>
                </a:lnTo>
                <a:lnTo>
                  <a:pt x="108134" y="17395"/>
                </a:lnTo>
                <a:lnTo>
                  <a:pt x="108539" y="17395"/>
                </a:lnTo>
                <a:lnTo>
                  <a:pt x="108539" y="17395"/>
                </a:lnTo>
                <a:lnTo>
                  <a:pt x="108539" y="17985"/>
                </a:lnTo>
                <a:lnTo>
                  <a:pt x="108539" y="17985"/>
                </a:lnTo>
                <a:lnTo>
                  <a:pt x="108539" y="17985"/>
                </a:lnTo>
                <a:lnTo>
                  <a:pt x="108808" y="17985"/>
                </a:lnTo>
                <a:lnTo>
                  <a:pt x="108808" y="17985"/>
                </a:lnTo>
                <a:lnTo>
                  <a:pt x="108808" y="17985"/>
                </a:lnTo>
                <a:lnTo>
                  <a:pt x="108808" y="17985"/>
                </a:lnTo>
                <a:lnTo>
                  <a:pt x="108808" y="17985"/>
                </a:lnTo>
                <a:lnTo>
                  <a:pt x="108539" y="17985"/>
                </a:lnTo>
                <a:lnTo>
                  <a:pt x="108539" y="17985"/>
                </a:lnTo>
                <a:lnTo>
                  <a:pt x="108539" y="17985"/>
                </a:lnTo>
                <a:lnTo>
                  <a:pt x="108539" y="18869"/>
                </a:lnTo>
                <a:lnTo>
                  <a:pt x="108539" y="18869"/>
                </a:lnTo>
                <a:lnTo>
                  <a:pt x="108539" y="18869"/>
                </a:lnTo>
                <a:lnTo>
                  <a:pt x="108134" y="18869"/>
                </a:lnTo>
                <a:lnTo>
                  <a:pt x="108134" y="18869"/>
                </a:lnTo>
                <a:lnTo>
                  <a:pt x="108134" y="18869"/>
                </a:lnTo>
                <a:lnTo>
                  <a:pt x="108134" y="18869"/>
                </a:lnTo>
                <a:lnTo>
                  <a:pt x="107865" y="18869"/>
                </a:lnTo>
                <a:lnTo>
                  <a:pt x="107865" y="18869"/>
                </a:lnTo>
                <a:lnTo>
                  <a:pt x="107865" y="19459"/>
                </a:lnTo>
                <a:lnTo>
                  <a:pt x="107865" y="19459"/>
                </a:lnTo>
                <a:lnTo>
                  <a:pt x="107865" y="19459"/>
                </a:lnTo>
                <a:lnTo>
                  <a:pt x="107865" y="19459"/>
                </a:lnTo>
                <a:lnTo>
                  <a:pt x="107595" y="19459"/>
                </a:lnTo>
                <a:lnTo>
                  <a:pt x="107595" y="19459"/>
                </a:lnTo>
                <a:lnTo>
                  <a:pt x="107595" y="19459"/>
                </a:lnTo>
                <a:lnTo>
                  <a:pt x="107595" y="19459"/>
                </a:lnTo>
                <a:lnTo>
                  <a:pt x="107595" y="19459"/>
                </a:lnTo>
                <a:lnTo>
                  <a:pt x="107325" y="19459"/>
                </a:lnTo>
                <a:lnTo>
                  <a:pt x="107325" y="19459"/>
                </a:lnTo>
                <a:lnTo>
                  <a:pt x="107325" y="19459"/>
                </a:lnTo>
                <a:lnTo>
                  <a:pt x="107325" y="20049"/>
                </a:lnTo>
                <a:lnTo>
                  <a:pt x="107056" y="20049"/>
                </a:lnTo>
                <a:lnTo>
                  <a:pt x="107056" y="20049"/>
                </a:lnTo>
                <a:lnTo>
                  <a:pt x="107056" y="20049"/>
                </a:lnTo>
                <a:lnTo>
                  <a:pt x="107056" y="20049"/>
                </a:lnTo>
                <a:lnTo>
                  <a:pt x="107056" y="20049"/>
                </a:lnTo>
                <a:lnTo>
                  <a:pt x="107056" y="20049"/>
                </a:lnTo>
                <a:lnTo>
                  <a:pt x="106651" y="20049"/>
                </a:lnTo>
                <a:lnTo>
                  <a:pt x="106651" y="20049"/>
                </a:lnTo>
                <a:lnTo>
                  <a:pt x="106651" y="20049"/>
                </a:lnTo>
                <a:lnTo>
                  <a:pt x="106651" y="20049"/>
                </a:lnTo>
                <a:lnTo>
                  <a:pt x="106382" y="20049"/>
                </a:lnTo>
                <a:lnTo>
                  <a:pt x="106382" y="20049"/>
                </a:lnTo>
                <a:lnTo>
                  <a:pt x="106382" y="20049"/>
                </a:lnTo>
                <a:lnTo>
                  <a:pt x="106112" y="20049"/>
                </a:lnTo>
                <a:lnTo>
                  <a:pt x="106112" y="20049"/>
                </a:lnTo>
                <a:lnTo>
                  <a:pt x="106112" y="20049"/>
                </a:lnTo>
                <a:lnTo>
                  <a:pt x="106112" y="19459"/>
                </a:lnTo>
                <a:lnTo>
                  <a:pt x="106112" y="19459"/>
                </a:lnTo>
                <a:lnTo>
                  <a:pt x="105842" y="19459"/>
                </a:lnTo>
                <a:lnTo>
                  <a:pt x="105842" y="19459"/>
                </a:lnTo>
                <a:lnTo>
                  <a:pt x="105842" y="19459"/>
                </a:lnTo>
                <a:lnTo>
                  <a:pt x="105842" y="19459"/>
                </a:lnTo>
                <a:lnTo>
                  <a:pt x="105573" y="19459"/>
                </a:lnTo>
                <a:lnTo>
                  <a:pt x="105573" y="19459"/>
                </a:lnTo>
                <a:lnTo>
                  <a:pt x="105573" y="19459"/>
                </a:lnTo>
                <a:lnTo>
                  <a:pt x="105303" y="19459"/>
                </a:lnTo>
                <a:lnTo>
                  <a:pt x="105303" y="19459"/>
                </a:lnTo>
                <a:lnTo>
                  <a:pt x="105303" y="19459"/>
                </a:lnTo>
                <a:lnTo>
                  <a:pt x="105303" y="19459"/>
                </a:lnTo>
                <a:lnTo>
                  <a:pt x="104898" y="19459"/>
                </a:lnTo>
                <a:lnTo>
                  <a:pt x="104898" y="19459"/>
                </a:lnTo>
                <a:lnTo>
                  <a:pt x="104898" y="19459"/>
                </a:lnTo>
                <a:lnTo>
                  <a:pt x="104898" y="20049"/>
                </a:lnTo>
                <a:lnTo>
                  <a:pt x="104898" y="20049"/>
                </a:lnTo>
                <a:lnTo>
                  <a:pt x="104629" y="20049"/>
                </a:lnTo>
                <a:lnTo>
                  <a:pt x="104629" y="20049"/>
                </a:lnTo>
                <a:lnTo>
                  <a:pt x="104629" y="20049"/>
                </a:lnTo>
                <a:lnTo>
                  <a:pt x="104629" y="20049"/>
                </a:lnTo>
                <a:lnTo>
                  <a:pt x="104629" y="20049"/>
                </a:lnTo>
                <a:lnTo>
                  <a:pt x="104629" y="20638"/>
                </a:lnTo>
                <a:lnTo>
                  <a:pt x="104359" y="20638"/>
                </a:lnTo>
                <a:lnTo>
                  <a:pt x="104359" y="20638"/>
                </a:lnTo>
                <a:lnTo>
                  <a:pt x="104359" y="20638"/>
                </a:lnTo>
                <a:lnTo>
                  <a:pt x="104359" y="20638"/>
                </a:lnTo>
                <a:lnTo>
                  <a:pt x="104359" y="20638"/>
                </a:lnTo>
                <a:lnTo>
                  <a:pt x="104359" y="20638"/>
                </a:lnTo>
                <a:lnTo>
                  <a:pt x="104089" y="20638"/>
                </a:lnTo>
                <a:lnTo>
                  <a:pt x="104089" y="21228"/>
                </a:lnTo>
                <a:lnTo>
                  <a:pt x="104359" y="21228"/>
                </a:lnTo>
                <a:lnTo>
                  <a:pt x="104359" y="21228"/>
                </a:lnTo>
                <a:lnTo>
                  <a:pt x="104359" y="21228"/>
                </a:lnTo>
                <a:lnTo>
                  <a:pt x="104359" y="21228"/>
                </a:lnTo>
                <a:lnTo>
                  <a:pt x="104359" y="21228"/>
                </a:lnTo>
                <a:lnTo>
                  <a:pt x="104359" y="21228"/>
                </a:lnTo>
                <a:lnTo>
                  <a:pt x="104359" y="21228"/>
                </a:lnTo>
                <a:lnTo>
                  <a:pt x="104359" y="21228"/>
                </a:lnTo>
                <a:lnTo>
                  <a:pt x="104629" y="21228"/>
                </a:lnTo>
                <a:lnTo>
                  <a:pt x="104629" y="21228"/>
                </a:lnTo>
                <a:lnTo>
                  <a:pt x="104629" y="21228"/>
                </a:lnTo>
                <a:lnTo>
                  <a:pt x="104629" y="21228"/>
                </a:lnTo>
                <a:lnTo>
                  <a:pt x="104898" y="21228"/>
                </a:lnTo>
                <a:lnTo>
                  <a:pt x="104898" y="21228"/>
                </a:lnTo>
                <a:lnTo>
                  <a:pt x="104629" y="21228"/>
                </a:lnTo>
                <a:lnTo>
                  <a:pt x="104629" y="21228"/>
                </a:lnTo>
                <a:lnTo>
                  <a:pt x="104898" y="21228"/>
                </a:lnTo>
                <a:lnTo>
                  <a:pt x="104898" y="21228"/>
                </a:lnTo>
                <a:lnTo>
                  <a:pt x="104898" y="21228"/>
                </a:lnTo>
                <a:lnTo>
                  <a:pt x="104898" y="21228"/>
                </a:lnTo>
                <a:lnTo>
                  <a:pt x="104898" y="21228"/>
                </a:lnTo>
                <a:lnTo>
                  <a:pt x="105303" y="21228"/>
                </a:lnTo>
                <a:lnTo>
                  <a:pt x="105303" y="21228"/>
                </a:lnTo>
                <a:lnTo>
                  <a:pt x="105303" y="21228"/>
                </a:lnTo>
                <a:lnTo>
                  <a:pt x="105303" y="21228"/>
                </a:lnTo>
                <a:lnTo>
                  <a:pt x="105303" y="21228"/>
                </a:lnTo>
                <a:lnTo>
                  <a:pt x="105303" y="22113"/>
                </a:lnTo>
                <a:lnTo>
                  <a:pt x="105573" y="22113"/>
                </a:lnTo>
                <a:lnTo>
                  <a:pt x="105573" y="22113"/>
                </a:lnTo>
                <a:lnTo>
                  <a:pt x="105573" y="22113"/>
                </a:lnTo>
                <a:lnTo>
                  <a:pt x="105573" y="22113"/>
                </a:lnTo>
                <a:lnTo>
                  <a:pt x="105303" y="22113"/>
                </a:lnTo>
                <a:lnTo>
                  <a:pt x="105303" y="22113"/>
                </a:lnTo>
                <a:lnTo>
                  <a:pt x="105303" y="22702"/>
                </a:lnTo>
                <a:lnTo>
                  <a:pt x="105303" y="22702"/>
                </a:lnTo>
                <a:lnTo>
                  <a:pt x="105303" y="22702"/>
                </a:lnTo>
                <a:lnTo>
                  <a:pt x="105303" y="22702"/>
                </a:lnTo>
                <a:lnTo>
                  <a:pt x="104898" y="22702"/>
                </a:lnTo>
                <a:lnTo>
                  <a:pt x="104898" y="22702"/>
                </a:lnTo>
                <a:lnTo>
                  <a:pt x="104898" y="22702"/>
                </a:lnTo>
                <a:lnTo>
                  <a:pt x="104898" y="22702"/>
                </a:lnTo>
                <a:lnTo>
                  <a:pt x="104898" y="22702"/>
                </a:lnTo>
                <a:lnTo>
                  <a:pt x="104629" y="22702"/>
                </a:lnTo>
                <a:lnTo>
                  <a:pt x="104629" y="22702"/>
                </a:lnTo>
                <a:lnTo>
                  <a:pt x="104629" y="22702"/>
                </a:lnTo>
                <a:lnTo>
                  <a:pt x="104359" y="22702"/>
                </a:lnTo>
                <a:lnTo>
                  <a:pt x="104359" y="22702"/>
                </a:lnTo>
                <a:lnTo>
                  <a:pt x="104359" y="22702"/>
                </a:lnTo>
                <a:lnTo>
                  <a:pt x="104359" y="22702"/>
                </a:lnTo>
                <a:lnTo>
                  <a:pt x="104359" y="22702"/>
                </a:lnTo>
                <a:lnTo>
                  <a:pt x="104089" y="22702"/>
                </a:lnTo>
                <a:lnTo>
                  <a:pt x="104089" y="22702"/>
                </a:lnTo>
                <a:lnTo>
                  <a:pt x="104089" y="22702"/>
                </a:lnTo>
                <a:lnTo>
                  <a:pt x="104089" y="22702"/>
                </a:lnTo>
                <a:lnTo>
                  <a:pt x="103820" y="22702"/>
                </a:lnTo>
                <a:lnTo>
                  <a:pt x="103820" y="22702"/>
                </a:lnTo>
                <a:lnTo>
                  <a:pt x="103820" y="22702"/>
                </a:lnTo>
                <a:lnTo>
                  <a:pt x="103415" y="22702"/>
                </a:lnTo>
                <a:lnTo>
                  <a:pt x="103415" y="22702"/>
                </a:lnTo>
                <a:lnTo>
                  <a:pt x="103415" y="23292"/>
                </a:lnTo>
                <a:lnTo>
                  <a:pt x="103415" y="23292"/>
                </a:lnTo>
                <a:lnTo>
                  <a:pt x="103415" y="23292"/>
                </a:lnTo>
                <a:lnTo>
                  <a:pt x="103820" y="23292"/>
                </a:lnTo>
                <a:lnTo>
                  <a:pt x="103820" y="23292"/>
                </a:lnTo>
                <a:lnTo>
                  <a:pt x="103820" y="23292"/>
                </a:lnTo>
                <a:lnTo>
                  <a:pt x="103820" y="23882"/>
                </a:lnTo>
                <a:lnTo>
                  <a:pt x="103820" y="23882"/>
                </a:lnTo>
                <a:lnTo>
                  <a:pt x="103820" y="23882"/>
                </a:lnTo>
                <a:lnTo>
                  <a:pt x="103415" y="23882"/>
                </a:lnTo>
                <a:lnTo>
                  <a:pt x="103415" y="23882"/>
                </a:lnTo>
                <a:lnTo>
                  <a:pt x="103415" y="23882"/>
                </a:lnTo>
                <a:lnTo>
                  <a:pt x="103415" y="23882"/>
                </a:lnTo>
                <a:lnTo>
                  <a:pt x="103415" y="23882"/>
                </a:lnTo>
                <a:lnTo>
                  <a:pt x="103146" y="23882"/>
                </a:lnTo>
                <a:lnTo>
                  <a:pt x="103146" y="23882"/>
                </a:lnTo>
                <a:lnTo>
                  <a:pt x="103146" y="23882"/>
                </a:lnTo>
                <a:lnTo>
                  <a:pt x="103146" y="23882"/>
                </a:lnTo>
                <a:lnTo>
                  <a:pt x="102876" y="23882"/>
                </a:lnTo>
                <a:lnTo>
                  <a:pt x="102876" y="23882"/>
                </a:lnTo>
                <a:lnTo>
                  <a:pt x="102876" y="23882"/>
                </a:lnTo>
                <a:lnTo>
                  <a:pt x="102606" y="23882"/>
                </a:lnTo>
                <a:lnTo>
                  <a:pt x="102606" y="23882"/>
                </a:lnTo>
                <a:lnTo>
                  <a:pt x="102606" y="23882"/>
                </a:lnTo>
                <a:lnTo>
                  <a:pt x="102606" y="23882"/>
                </a:lnTo>
                <a:lnTo>
                  <a:pt x="102606" y="23882"/>
                </a:lnTo>
                <a:lnTo>
                  <a:pt x="102337" y="23882"/>
                </a:lnTo>
                <a:lnTo>
                  <a:pt x="102337" y="23882"/>
                </a:lnTo>
                <a:lnTo>
                  <a:pt x="102337" y="23882"/>
                </a:lnTo>
                <a:lnTo>
                  <a:pt x="101932" y="23882"/>
                </a:lnTo>
                <a:lnTo>
                  <a:pt x="101932" y="23882"/>
                </a:lnTo>
                <a:lnTo>
                  <a:pt x="102337" y="23882"/>
                </a:lnTo>
                <a:lnTo>
                  <a:pt x="102337" y="24471"/>
                </a:lnTo>
                <a:lnTo>
                  <a:pt x="101932" y="24471"/>
                </a:lnTo>
                <a:lnTo>
                  <a:pt x="101932" y="24471"/>
                </a:lnTo>
                <a:lnTo>
                  <a:pt x="101932" y="24471"/>
                </a:lnTo>
                <a:lnTo>
                  <a:pt x="101932" y="24471"/>
                </a:lnTo>
                <a:lnTo>
                  <a:pt x="101932" y="24471"/>
                </a:lnTo>
                <a:lnTo>
                  <a:pt x="101932" y="24471"/>
                </a:lnTo>
                <a:lnTo>
                  <a:pt x="101662" y="24471"/>
                </a:lnTo>
                <a:lnTo>
                  <a:pt x="101662" y="24471"/>
                </a:lnTo>
                <a:lnTo>
                  <a:pt x="101662" y="25356"/>
                </a:lnTo>
                <a:lnTo>
                  <a:pt x="101662" y="25356"/>
                </a:lnTo>
                <a:lnTo>
                  <a:pt x="101662" y="25356"/>
                </a:lnTo>
                <a:lnTo>
                  <a:pt x="101662" y="25356"/>
                </a:lnTo>
                <a:lnTo>
                  <a:pt x="101662" y="25356"/>
                </a:lnTo>
                <a:lnTo>
                  <a:pt x="101662" y="25945"/>
                </a:lnTo>
                <a:lnTo>
                  <a:pt x="101393" y="25945"/>
                </a:lnTo>
                <a:lnTo>
                  <a:pt x="101393" y="25945"/>
                </a:lnTo>
                <a:lnTo>
                  <a:pt x="101393" y="25945"/>
                </a:lnTo>
                <a:lnTo>
                  <a:pt x="101393" y="25945"/>
                </a:lnTo>
                <a:lnTo>
                  <a:pt x="101123" y="25945"/>
                </a:lnTo>
                <a:lnTo>
                  <a:pt x="101123" y="25945"/>
                </a:lnTo>
                <a:lnTo>
                  <a:pt x="101123" y="25945"/>
                </a:lnTo>
                <a:lnTo>
                  <a:pt x="101123" y="26535"/>
                </a:lnTo>
                <a:lnTo>
                  <a:pt x="101123" y="26535"/>
                </a:lnTo>
                <a:lnTo>
                  <a:pt x="101123" y="26535"/>
                </a:lnTo>
                <a:lnTo>
                  <a:pt x="101123" y="26535"/>
                </a:lnTo>
                <a:lnTo>
                  <a:pt x="100853" y="26535"/>
                </a:lnTo>
                <a:lnTo>
                  <a:pt x="100853" y="26535"/>
                </a:lnTo>
                <a:lnTo>
                  <a:pt x="100853" y="26535"/>
                </a:lnTo>
                <a:lnTo>
                  <a:pt x="100853" y="27125"/>
                </a:lnTo>
                <a:lnTo>
                  <a:pt x="100853" y="27125"/>
                </a:lnTo>
                <a:lnTo>
                  <a:pt x="100853" y="27125"/>
                </a:lnTo>
                <a:lnTo>
                  <a:pt x="100853" y="27125"/>
                </a:lnTo>
                <a:lnTo>
                  <a:pt x="100853" y="27125"/>
                </a:lnTo>
                <a:lnTo>
                  <a:pt x="100853" y="27714"/>
                </a:lnTo>
                <a:lnTo>
                  <a:pt x="100853" y="27714"/>
                </a:lnTo>
                <a:lnTo>
                  <a:pt x="100853" y="27714"/>
                </a:lnTo>
                <a:lnTo>
                  <a:pt x="100853" y="27714"/>
                </a:lnTo>
                <a:lnTo>
                  <a:pt x="100853" y="27714"/>
                </a:lnTo>
                <a:lnTo>
                  <a:pt x="100853" y="28599"/>
                </a:lnTo>
                <a:lnTo>
                  <a:pt x="100449" y="28599"/>
                </a:lnTo>
                <a:lnTo>
                  <a:pt x="100449" y="28599"/>
                </a:lnTo>
                <a:lnTo>
                  <a:pt x="100449" y="28599"/>
                </a:lnTo>
                <a:lnTo>
                  <a:pt x="100179" y="28599"/>
                </a:lnTo>
                <a:lnTo>
                  <a:pt x="100179" y="28599"/>
                </a:lnTo>
                <a:lnTo>
                  <a:pt x="100179" y="28599"/>
                </a:lnTo>
                <a:lnTo>
                  <a:pt x="100179" y="28599"/>
                </a:lnTo>
                <a:lnTo>
                  <a:pt x="100179" y="28599"/>
                </a:lnTo>
                <a:lnTo>
                  <a:pt x="100179" y="28599"/>
                </a:lnTo>
                <a:lnTo>
                  <a:pt x="100179" y="28599"/>
                </a:lnTo>
                <a:lnTo>
                  <a:pt x="100179" y="29189"/>
                </a:lnTo>
                <a:lnTo>
                  <a:pt x="99910" y="29189"/>
                </a:lnTo>
                <a:lnTo>
                  <a:pt x="99910" y="29189"/>
                </a:lnTo>
                <a:lnTo>
                  <a:pt x="99910" y="29189"/>
                </a:lnTo>
                <a:lnTo>
                  <a:pt x="99910" y="29189"/>
                </a:lnTo>
                <a:lnTo>
                  <a:pt x="99910" y="29189"/>
                </a:lnTo>
                <a:lnTo>
                  <a:pt x="99640" y="29189"/>
                </a:lnTo>
                <a:lnTo>
                  <a:pt x="99640" y="29189"/>
                </a:lnTo>
                <a:lnTo>
                  <a:pt x="99640" y="29189"/>
                </a:lnTo>
                <a:lnTo>
                  <a:pt x="99640" y="29778"/>
                </a:lnTo>
                <a:lnTo>
                  <a:pt x="99640" y="29778"/>
                </a:lnTo>
                <a:lnTo>
                  <a:pt x="99640" y="29778"/>
                </a:lnTo>
                <a:lnTo>
                  <a:pt x="99640" y="29778"/>
                </a:lnTo>
                <a:lnTo>
                  <a:pt x="99640" y="29778"/>
                </a:lnTo>
                <a:lnTo>
                  <a:pt x="99910" y="29778"/>
                </a:lnTo>
                <a:lnTo>
                  <a:pt x="99910" y="29778"/>
                </a:lnTo>
                <a:lnTo>
                  <a:pt x="99910" y="29778"/>
                </a:lnTo>
                <a:lnTo>
                  <a:pt x="99910" y="29778"/>
                </a:lnTo>
                <a:lnTo>
                  <a:pt x="100179" y="29778"/>
                </a:lnTo>
                <a:lnTo>
                  <a:pt x="100179" y="29778"/>
                </a:lnTo>
                <a:lnTo>
                  <a:pt x="100179" y="29778"/>
                </a:lnTo>
                <a:lnTo>
                  <a:pt x="100179" y="29778"/>
                </a:lnTo>
                <a:lnTo>
                  <a:pt x="100449" y="29778"/>
                </a:lnTo>
                <a:lnTo>
                  <a:pt x="100449" y="29778"/>
                </a:lnTo>
                <a:lnTo>
                  <a:pt x="100449" y="29189"/>
                </a:lnTo>
                <a:lnTo>
                  <a:pt x="100449" y="29189"/>
                </a:lnTo>
                <a:lnTo>
                  <a:pt x="100449" y="29189"/>
                </a:lnTo>
                <a:lnTo>
                  <a:pt x="100449" y="29189"/>
                </a:lnTo>
                <a:lnTo>
                  <a:pt x="100853" y="29189"/>
                </a:lnTo>
                <a:lnTo>
                  <a:pt x="100853" y="29189"/>
                </a:lnTo>
                <a:lnTo>
                  <a:pt x="100449" y="29189"/>
                </a:lnTo>
                <a:lnTo>
                  <a:pt x="100449" y="29189"/>
                </a:lnTo>
                <a:lnTo>
                  <a:pt x="100449" y="29189"/>
                </a:lnTo>
                <a:lnTo>
                  <a:pt x="100449" y="28599"/>
                </a:lnTo>
                <a:lnTo>
                  <a:pt x="100449" y="28599"/>
                </a:lnTo>
                <a:lnTo>
                  <a:pt x="100449" y="28599"/>
                </a:lnTo>
                <a:lnTo>
                  <a:pt x="100449" y="28599"/>
                </a:lnTo>
                <a:lnTo>
                  <a:pt x="100449" y="28599"/>
                </a:lnTo>
                <a:lnTo>
                  <a:pt x="100853" y="28599"/>
                </a:lnTo>
                <a:lnTo>
                  <a:pt x="100853" y="28599"/>
                </a:lnTo>
                <a:lnTo>
                  <a:pt x="100853" y="28599"/>
                </a:lnTo>
                <a:lnTo>
                  <a:pt x="100853" y="28599"/>
                </a:lnTo>
                <a:lnTo>
                  <a:pt x="100853" y="28599"/>
                </a:lnTo>
                <a:lnTo>
                  <a:pt x="101123" y="28599"/>
                </a:lnTo>
                <a:lnTo>
                  <a:pt x="101123" y="28599"/>
                </a:lnTo>
                <a:lnTo>
                  <a:pt x="101123" y="28599"/>
                </a:lnTo>
                <a:lnTo>
                  <a:pt x="101123" y="28599"/>
                </a:lnTo>
                <a:lnTo>
                  <a:pt x="101393" y="28599"/>
                </a:lnTo>
                <a:lnTo>
                  <a:pt x="101393" y="28599"/>
                </a:lnTo>
                <a:lnTo>
                  <a:pt x="101393" y="28599"/>
                </a:lnTo>
                <a:lnTo>
                  <a:pt x="101662" y="28599"/>
                </a:lnTo>
                <a:lnTo>
                  <a:pt x="101662" y="28599"/>
                </a:lnTo>
                <a:lnTo>
                  <a:pt x="101662" y="28599"/>
                </a:lnTo>
                <a:lnTo>
                  <a:pt x="101662" y="28599"/>
                </a:lnTo>
                <a:lnTo>
                  <a:pt x="101662" y="28599"/>
                </a:lnTo>
                <a:lnTo>
                  <a:pt x="101932" y="28599"/>
                </a:lnTo>
                <a:lnTo>
                  <a:pt x="101932" y="28599"/>
                </a:lnTo>
                <a:lnTo>
                  <a:pt x="101932" y="28599"/>
                </a:lnTo>
                <a:lnTo>
                  <a:pt x="101932" y="28599"/>
                </a:lnTo>
                <a:lnTo>
                  <a:pt x="101932" y="27714"/>
                </a:lnTo>
                <a:lnTo>
                  <a:pt x="101932" y="27714"/>
                </a:lnTo>
                <a:lnTo>
                  <a:pt x="101932" y="27714"/>
                </a:lnTo>
                <a:lnTo>
                  <a:pt x="101932" y="27714"/>
                </a:lnTo>
                <a:lnTo>
                  <a:pt x="102337" y="27714"/>
                </a:lnTo>
                <a:lnTo>
                  <a:pt x="102337" y="27714"/>
                </a:lnTo>
                <a:lnTo>
                  <a:pt x="102337" y="27714"/>
                </a:lnTo>
                <a:lnTo>
                  <a:pt x="102337" y="27714"/>
                </a:lnTo>
                <a:lnTo>
                  <a:pt x="101932" y="27714"/>
                </a:lnTo>
                <a:lnTo>
                  <a:pt x="101932" y="27714"/>
                </a:lnTo>
                <a:lnTo>
                  <a:pt x="101932" y="27714"/>
                </a:lnTo>
                <a:lnTo>
                  <a:pt x="101932" y="27714"/>
                </a:lnTo>
                <a:lnTo>
                  <a:pt x="101932" y="27714"/>
                </a:lnTo>
                <a:lnTo>
                  <a:pt x="101662" y="27714"/>
                </a:lnTo>
                <a:lnTo>
                  <a:pt x="101662" y="27714"/>
                </a:lnTo>
                <a:lnTo>
                  <a:pt x="101662" y="27125"/>
                </a:lnTo>
                <a:lnTo>
                  <a:pt x="101662" y="27125"/>
                </a:lnTo>
                <a:lnTo>
                  <a:pt x="101662" y="27125"/>
                </a:lnTo>
                <a:lnTo>
                  <a:pt x="101932" y="27125"/>
                </a:lnTo>
                <a:lnTo>
                  <a:pt x="101932" y="27125"/>
                </a:lnTo>
                <a:lnTo>
                  <a:pt x="101932" y="27125"/>
                </a:lnTo>
                <a:lnTo>
                  <a:pt x="101932" y="27125"/>
                </a:lnTo>
                <a:lnTo>
                  <a:pt x="101932" y="27125"/>
                </a:lnTo>
                <a:lnTo>
                  <a:pt x="102337" y="27125"/>
                </a:lnTo>
                <a:lnTo>
                  <a:pt x="102337" y="27125"/>
                </a:lnTo>
                <a:lnTo>
                  <a:pt x="102337" y="27125"/>
                </a:lnTo>
                <a:lnTo>
                  <a:pt x="102606" y="27125"/>
                </a:lnTo>
                <a:lnTo>
                  <a:pt x="102606" y="27125"/>
                </a:lnTo>
                <a:lnTo>
                  <a:pt x="102606" y="27125"/>
                </a:lnTo>
                <a:lnTo>
                  <a:pt x="102606" y="27125"/>
                </a:lnTo>
                <a:lnTo>
                  <a:pt x="102606" y="27125"/>
                </a:lnTo>
                <a:lnTo>
                  <a:pt x="102606" y="27125"/>
                </a:lnTo>
                <a:lnTo>
                  <a:pt x="102606" y="27714"/>
                </a:lnTo>
                <a:lnTo>
                  <a:pt x="102876" y="27714"/>
                </a:lnTo>
                <a:lnTo>
                  <a:pt x="102876" y="27714"/>
                </a:lnTo>
                <a:lnTo>
                  <a:pt x="102876" y="27714"/>
                </a:lnTo>
                <a:lnTo>
                  <a:pt x="102876" y="27714"/>
                </a:lnTo>
                <a:lnTo>
                  <a:pt x="103146" y="27714"/>
                </a:lnTo>
                <a:lnTo>
                  <a:pt x="103146" y="27714"/>
                </a:lnTo>
                <a:lnTo>
                  <a:pt x="102876" y="27714"/>
                </a:lnTo>
                <a:lnTo>
                  <a:pt x="102876" y="27714"/>
                </a:lnTo>
                <a:lnTo>
                  <a:pt x="102876" y="27714"/>
                </a:lnTo>
                <a:lnTo>
                  <a:pt x="102606" y="27714"/>
                </a:lnTo>
                <a:lnTo>
                  <a:pt x="102606" y="27714"/>
                </a:lnTo>
                <a:lnTo>
                  <a:pt x="102606" y="27714"/>
                </a:lnTo>
                <a:lnTo>
                  <a:pt x="102606" y="28599"/>
                </a:lnTo>
                <a:lnTo>
                  <a:pt x="102606" y="28599"/>
                </a:lnTo>
                <a:lnTo>
                  <a:pt x="102606" y="28599"/>
                </a:lnTo>
                <a:lnTo>
                  <a:pt x="102606" y="28599"/>
                </a:lnTo>
                <a:lnTo>
                  <a:pt x="102876" y="28599"/>
                </a:lnTo>
                <a:lnTo>
                  <a:pt x="102876" y="28599"/>
                </a:lnTo>
                <a:lnTo>
                  <a:pt x="102876" y="28599"/>
                </a:lnTo>
                <a:lnTo>
                  <a:pt x="102876" y="28599"/>
                </a:lnTo>
                <a:lnTo>
                  <a:pt x="103146" y="28599"/>
                </a:lnTo>
                <a:lnTo>
                  <a:pt x="103146" y="28599"/>
                </a:lnTo>
                <a:lnTo>
                  <a:pt x="103146" y="28599"/>
                </a:lnTo>
                <a:lnTo>
                  <a:pt x="103146" y="28599"/>
                </a:lnTo>
                <a:lnTo>
                  <a:pt x="103415" y="28599"/>
                </a:lnTo>
                <a:lnTo>
                  <a:pt x="103415" y="28599"/>
                </a:lnTo>
                <a:lnTo>
                  <a:pt x="103415" y="28599"/>
                </a:lnTo>
                <a:lnTo>
                  <a:pt x="103415" y="28599"/>
                </a:lnTo>
                <a:lnTo>
                  <a:pt x="103820" y="28599"/>
                </a:lnTo>
                <a:lnTo>
                  <a:pt x="103820" y="28599"/>
                </a:lnTo>
                <a:lnTo>
                  <a:pt x="103820" y="28599"/>
                </a:lnTo>
                <a:lnTo>
                  <a:pt x="103820" y="28599"/>
                </a:lnTo>
                <a:lnTo>
                  <a:pt x="104089" y="28599"/>
                </a:lnTo>
                <a:lnTo>
                  <a:pt x="104089" y="28599"/>
                </a:lnTo>
                <a:lnTo>
                  <a:pt x="104089" y="28599"/>
                </a:lnTo>
                <a:lnTo>
                  <a:pt x="104089" y="28599"/>
                </a:lnTo>
                <a:lnTo>
                  <a:pt x="104089" y="28599"/>
                </a:lnTo>
                <a:lnTo>
                  <a:pt x="104089" y="27714"/>
                </a:lnTo>
                <a:lnTo>
                  <a:pt x="104089" y="27714"/>
                </a:lnTo>
                <a:lnTo>
                  <a:pt x="104089" y="27714"/>
                </a:lnTo>
                <a:lnTo>
                  <a:pt x="104089" y="27714"/>
                </a:lnTo>
                <a:lnTo>
                  <a:pt x="104089" y="27714"/>
                </a:lnTo>
                <a:lnTo>
                  <a:pt x="104359" y="27714"/>
                </a:lnTo>
                <a:lnTo>
                  <a:pt x="104359" y="27714"/>
                </a:lnTo>
                <a:lnTo>
                  <a:pt x="104359" y="27714"/>
                </a:lnTo>
                <a:lnTo>
                  <a:pt x="104359" y="27714"/>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359" y="28599"/>
                </a:lnTo>
                <a:lnTo>
                  <a:pt x="104629" y="28599"/>
                </a:lnTo>
                <a:lnTo>
                  <a:pt x="104629" y="28599"/>
                </a:lnTo>
                <a:lnTo>
                  <a:pt x="104629" y="29189"/>
                </a:lnTo>
                <a:lnTo>
                  <a:pt x="104629" y="29189"/>
                </a:lnTo>
                <a:lnTo>
                  <a:pt x="104898" y="2918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2" name="Shape 1372"/>
          <p:cNvSpPr/>
          <p:nvPr/>
        </p:nvSpPr>
        <p:spPr>
          <a:xfrm>
            <a:off x="4847035" y="3362327"/>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3" name="Shape 1373"/>
          <p:cNvSpPr/>
          <p:nvPr/>
        </p:nvSpPr>
        <p:spPr>
          <a:xfrm>
            <a:off x="4847035" y="3362327"/>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4" name="Shape 1374"/>
          <p:cNvSpPr/>
          <p:nvPr/>
        </p:nvSpPr>
        <p:spPr>
          <a:xfrm>
            <a:off x="4844653" y="3376614"/>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5" name="Shape 1375"/>
          <p:cNvSpPr/>
          <p:nvPr/>
        </p:nvSpPr>
        <p:spPr>
          <a:xfrm>
            <a:off x="4844653" y="3376614"/>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6" name="Shape 1376"/>
          <p:cNvSpPr/>
          <p:nvPr/>
        </p:nvSpPr>
        <p:spPr>
          <a:xfrm>
            <a:off x="4810126" y="3341689"/>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7" name="Shape 1377"/>
          <p:cNvSpPr/>
          <p:nvPr/>
        </p:nvSpPr>
        <p:spPr>
          <a:xfrm>
            <a:off x="4810126" y="3341689"/>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8" name="Shape 1378"/>
          <p:cNvSpPr/>
          <p:nvPr/>
        </p:nvSpPr>
        <p:spPr>
          <a:xfrm>
            <a:off x="4841082" y="3373439"/>
            <a:ext cx="3572"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79" name="Shape 1379"/>
          <p:cNvSpPr/>
          <p:nvPr/>
        </p:nvSpPr>
        <p:spPr>
          <a:xfrm>
            <a:off x="4841082" y="3373439"/>
            <a:ext cx="3572"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0" name="Shape 1380"/>
          <p:cNvSpPr/>
          <p:nvPr/>
        </p:nvSpPr>
        <p:spPr>
          <a:xfrm>
            <a:off x="4799412" y="3292477"/>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1" name="Shape 1381"/>
          <p:cNvSpPr/>
          <p:nvPr/>
        </p:nvSpPr>
        <p:spPr>
          <a:xfrm>
            <a:off x="4799412" y="3292477"/>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2" name="Shape 1382"/>
          <p:cNvSpPr/>
          <p:nvPr/>
        </p:nvSpPr>
        <p:spPr>
          <a:xfrm>
            <a:off x="4792268" y="3387728"/>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3" name="Shape 1383"/>
          <p:cNvSpPr/>
          <p:nvPr/>
        </p:nvSpPr>
        <p:spPr>
          <a:xfrm>
            <a:off x="4792268" y="3387728"/>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4" name="Shape 1384"/>
          <p:cNvSpPr/>
          <p:nvPr/>
        </p:nvSpPr>
        <p:spPr>
          <a:xfrm>
            <a:off x="4805363" y="3362328"/>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5" name="Shape 1385"/>
          <p:cNvSpPr/>
          <p:nvPr/>
        </p:nvSpPr>
        <p:spPr>
          <a:xfrm>
            <a:off x="4805363" y="3362328"/>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6" name="Shape 1386"/>
          <p:cNvSpPr/>
          <p:nvPr/>
        </p:nvSpPr>
        <p:spPr>
          <a:xfrm>
            <a:off x="4838703" y="3379789"/>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7" name="Shape 1387"/>
          <p:cNvSpPr/>
          <p:nvPr/>
        </p:nvSpPr>
        <p:spPr>
          <a:xfrm>
            <a:off x="4838703" y="3379789"/>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8" name="Shape 1388"/>
          <p:cNvSpPr/>
          <p:nvPr/>
        </p:nvSpPr>
        <p:spPr>
          <a:xfrm>
            <a:off x="4867276" y="3379789"/>
            <a:ext cx="3572"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89" name="Shape 1389"/>
          <p:cNvSpPr/>
          <p:nvPr/>
        </p:nvSpPr>
        <p:spPr>
          <a:xfrm>
            <a:off x="4867276" y="3379789"/>
            <a:ext cx="3572"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0" name="Shape 1390"/>
          <p:cNvSpPr/>
          <p:nvPr/>
        </p:nvSpPr>
        <p:spPr>
          <a:xfrm>
            <a:off x="4844653" y="3376613"/>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1" name="Shape 1391"/>
          <p:cNvSpPr/>
          <p:nvPr/>
        </p:nvSpPr>
        <p:spPr>
          <a:xfrm>
            <a:off x="4844653" y="3376613"/>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2" name="Shape 1392"/>
          <p:cNvSpPr/>
          <p:nvPr/>
        </p:nvSpPr>
        <p:spPr>
          <a:xfrm>
            <a:off x="4847034" y="3341689"/>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3" name="Shape 1393"/>
          <p:cNvSpPr/>
          <p:nvPr/>
        </p:nvSpPr>
        <p:spPr>
          <a:xfrm>
            <a:off x="4847034" y="3341689"/>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4" name="Shape 1394"/>
          <p:cNvSpPr/>
          <p:nvPr/>
        </p:nvSpPr>
        <p:spPr>
          <a:xfrm>
            <a:off x="4833940" y="3341689"/>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5" name="Shape 1395"/>
          <p:cNvSpPr/>
          <p:nvPr/>
        </p:nvSpPr>
        <p:spPr>
          <a:xfrm>
            <a:off x="4833940" y="3341689"/>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6" name="Shape 1396"/>
          <p:cNvSpPr/>
          <p:nvPr/>
        </p:nvSpPr>
        <p:spPr>
          <a:xfrm>
            <a:off x="4827985" y="3387728"/>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7" name="Shape 1397"/>
          <p:cNvSpPr/>
          <p:nvPr/>
        </p:nvSpPr>
        <p:spPr>
          <a:xfrm>
            <a:off x="4827985" y="3387728"/>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8" name="Shape 1398"/>
          <p:cNvSpPr/>
          <p:nvPr/>
        </p:nvSpPr>
        <p:spPr>
          <a:xfrm>
            <a:off x="4820841" y="3338514"/>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399" name="Shape 1399"/>
          <p:cNvSpPr/>
          <p:nvPr/>
        </p:nvSpPr>
        <p:spPr>
          <a:xfrm>
            <a:off x="4820841" y="3338514"/>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0" name="Shape 1400"/>
          <p:cNvSpPr/>
          <p:nvPr/>
        </p:nvSpPr>
        <p:spPr>
          <a:xfrm>
            <a:off x="4801790" y="34051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1" name="Shape 1401"/>
          <p:cNvSpPr/>
          <p:nvPr/>
        </p:nvSpPr>
        <p:spPr>
          <a:xfrm>
            <a:off x="4801790" y="34051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2" name="Shape 1402"/>
          <p:cNvSpPr/>
          <p:nvPr/>
        </p:nvSpPr>
        <p:spPr>
          <a:xfrm>
            <a:off x="4844653" y="3379789"/>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3" name="Shape 1403"/>
          <p:cNvSpPr/>
          <p:nvPr/>
        </p:nvSpPr>
        <p:spPr>
          <a:xfrm>
            <a:off x="4844653" y="3379789"/>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4" name="Shape 1404"/>
          <p:cNvSpPr/>
          <p:nvPr/>
        </p:nvSpPr>
        <p:spPr>
          <a:xfrm>
            <a:off x="4838700" y="3359153"/>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5" name="Shape 1405"/>
          <p:cNvSpPr/>
          <p:nvPr/>
        </p:nvSpPr>
        <p:spPr>
          <a:xfrm>
            <a:off x="4838700" y="3359153"/>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6" name="Shape 1406"/>
          <p:cNvSpPr/>
          <p:nvPr/>
        </p:nvSpPr>
        <p:spPr>
          <a:xfrm>
            <a:off x="4807744" y="330041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7" name="Shape 1407"/>
          <p:cNvSpPr/>
          <p:nvPr/>
        </p:nvSpPr>
        <p:spPr>
          <a:xfrm>
            <a:off x="4807744" y="330041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8" name="Shape 1408"/>
          <p:cNvSpPr/>
          <p:nvPr/>
        </p:nvSpPr>
        <p:spPr>
          <a:xfrm>
            <a:off x="4805365" y="330358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09" name="Shape 1409"/>
          <p:cNvSpPr/>
          <p:nvPr/>
        </p:nvSpPr>
        <p:spPr>
          <a:xfrm>
            <a:off x="4805365" y="330358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0" name="Shape 1410"/>
          <p:cNvSpPr/>
          <p:nvPr/>
        </p:nvSpPr>
        <p:spPr>
          <a:xfrm>
            <a:off x="4807744" y="328612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1" name="Shape 1411"/>
          <p:cNvSpPr/>
          <p:nvPr/>
        </p:nvSpPr>
        <p:spPr>
          <a:xfrm>
            <a:off x="4807744" y="328612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2" name="Shape 1412"/>
          <p:cNvSpPr/>
          <p:nvPr/>
        </p:nvSpPr>
        <p:spPr>
          <a:xfrm>
            <a:off x="4749403" y="3341689"/>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3" name="Shape 1413"/>
          <p:cNvSpPr/>
          <p:nvPr/>
        </p:nvSpPr>
        <p:spPr>
          <a:xfrm>
            <a:off x="4749403" y="3341689"/>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4" name="Shape 1414"/>
          <p:cNvSpPr/>
          <p:nvPr/>
        </p:nvSpPr>
        <p:spPr>
          <a:xfrm>
            <a:off x="4851799" y="3362327"/>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5" name="Shape 1415"/>
          <p:cNvSpPr/>
          <p:nvPr/>
        </p:nvSpPr>
        <p:spPr>
          <a:xfrm>
            <a:off x="4851799" y="3362327"/>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6" name="Shape 1416"/>
          <p:cNvSpPr/>
          <p:nvPr/>
        </p:nvSpPr>
        <p:spPr>
          <a:xfrm>
            <a:off x="4827984" y="333851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7" name="Shape 1417"/>
          <p:cNvSpPr/>
          <p:nvPr/>
        </p:nvSpPr>
        <p:spPr>
          <a:xfrm>
            <a:off x="4827984" y="333851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8" name="Shape 1418"/>
          <p:cNvSpPr/>
          <p:nvPr/>
        </p:nvSpPr>
        <p:spPr>
          <a:xfrm>
            <a:off x="4799409" y="335280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19" name="Shape 1419"/>
          <p:cNvSpPr/>
          <p:nvPr/>
        </p:nvSpPr>
        <p:spPr>
          <a:xfrm>
            <a:off x="4799409" y="335280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0" name="Shape 1420"/>
          <p:cNvSpPr/>
          <p:nvPr/>
        </p:nvSpPr>
        <p:spPr>
          <a:xfrm>
            <a:off x="4724403" y="3275013"/>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1" name="Shape 1421"/>
          <p:cNvSpPr/>
          <p:nvPr/>
        </p:nvSpPr>
        <p:spPr>
          <a:xfrm>
            <a:off x="4724403" y="3275013"/>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2" name="Shape 1422"/>
          <p:cNvSpPr/>
          <p:nvPr/>
        </p:nvSpPr>
        <p:spPr>
          <a:xfrm>
            <a:off x="4799412" y="333533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3" name="Shape 1423"/>
          <p:cNvSpPr/>
          <p:nvPr/>
        </p:nvSpPr>
        <p:spPr>
          <a:xfrm>
            <a:off x="4799412" y="333533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4" name="Shape 1424"/>
          <p:cNvSpPr/>
          <p:nvPr/>
        </p:nvSpPr>
        <p:spPr>
          <a:xfrm>
            <a:off x="4810128" y="3400428"/>
            <a:ext cx="2381" cy="4763"/>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5" name="Shape 1425"/>
          <p:cNvSpPr/>
          <p:nvPr/>
        </p:nvSpPr>
        <p:spPr>
          <a:xfrm>
            <a:off x="4810128" y="3400428"/>
            <a:ext cx="2381" cy="4763"/>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6" name="Shape 1426"/>
          <p:cNvSpPr/>
          <p:nvPr/>
        </p:nvSpPr>
        <p:spPr>
          <a:xfrm>
            <a:off x="4726781" y="327183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7" name="Shape 1427"/>
          <p:cNvSpPr/>
          <p:nvPr/>
        </p:nvSpPr>
        <p:spPr>
          <a:xfrm>
            <a:off x="4726781" y="3271839"/>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8" name="Shape 1428"/>
          <p:cNvSpPr/>
          <p:nvPr/>
        </p:nvSpPr>
        <p:spPr>
          <a:xfrm>
            <a:off x="4831556" y="33591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29" name="Shape 1429"/>
          <p:cNvSpPr/>
          <p:nvPr/>
        </p:nvSpPr>
        <p:spPr>
          <a:xfrm>
            <a:off x="4831556" y="33591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0" name="Shape 1430"/>
          <p:cNvSpPr/>
          <p:nvPr/>
        </p:nvSpPr>
        <p:spPr>
          <a:xfrm>
            <a:off x="4831556" y="3344863"/>
            <a:ext cx="0" cy="3175"/>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1" name="Shape 1431"/>
          <p:cNvSpPr/>
          <p:nvPr/>
        </p:nvSpPr>
        <p:spPr>
          <a:xfrm>
            <a:off x="4831556" y="3344863"/>
            <a:ext cx="0" cy="3175"/>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2" name="Shape 1432"/>
          <p:cNvSpPr/>
          <p:nvPr/>
        </p:nvSpPr>
        <p:spPr>
          <a:xfrm>
            <a:off x="4720828" y="327183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3" name="Shape 1433"/>
          <p:cNvSpPr/>
          <p:nvPr/>
        </p:nvSpPr>
        <p:spPr>
          <a:xfrm>
            <a:off x="4720828" y="3271839"/>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4" name="Shape 1434"/>
          <p:cNvSpPr/>
          <p:nvPr/>
        </p:nvSpPr>
        <p:spPr>
          <a:xfrm>
            <a:off x="4810128" y="3341689"/>
            <a:ext cx="2381" cy="3175"/>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5" name="Shape 1435"/>
          <p:cNvSpPr/>
          <p:nvPr/>
        </p:nvSpPr>
        <p:spPr>
          <a:xfrm>
            <a:off x="4810128" y="3341689"/>
            <a:ext cx="2381" cy="3175"/>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6" name="Shape 1436"/>
          <p:cNvSpPr/>
          <p:nvPr/>
        </p:nvSpPr>
        <p:spPr>
          <a:xfrm>
            <a:off x="4849418" y="337978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7" name="Shape 1437"/>
          <p:cNvSpPr/>
          <p:nvPr/>
        </p:nvSpPr>
        <p:spPr>
          <a:xfrm>
            <a:off x="4849418" y="337978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8" name="Shape 1438"/>
          <p:cNvSpPr/>
          <p:nvPr/>
        </p:nvSpPr>
        <p:spPr>
          <a:xfrm>
            <a:off x="4805365" y="3352802"/>
            <a:ext cx="2381" cy="3175"/>
          </a:xfrm>
          <a:custGeom>
            <a:avLst/>
            <a:gdLst/>
            <a:ahLst/>
            <a:cxnLst/>
            <a:rect l="0" t="0" r="0" b="0"/>
            <a:pathLst>
              <a:path w="120000" h="120000" extrusionOk="0">
                <a:moveTo>
                  <a:pt x="120000" y="120000"/>
                </a:moveTo>
                <a:lnTo>
                  <a:pt x="0" y="120000"/>
                </a:lnTo>
                <a:lnTo>
                  <a:pt x="0" y="120000"/>
                </a:lnTo>
                <a:lnTo>
                  <a:pt x="0" y="120000"/>
                </a:lnTo>
                <a:lnTo>
                  <a:pt x="0" y="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39" name="Shape 1439"/>
          <p:cNvSpPr/>
          <p:nvPr/>
        </p:nvSpPr>
        <p:spPr>
          <a:xfrm>
            <a:off x="4805365" y="3352802"/>
            <a:ext cx="2381" cy="3175"/>
          </a:xfrm>
          <a:custGeom>
            <a:avLst/>
            <a:gdLst/>
            <a:ahLst/>
            <a:cxnLst/>
            <a:rect l="0" t="0" r="0" b="0"/>
            <a:pathLst>
              <a:path w="120000" h="120000" extrusionOk="0">
                <a:moveTo>
                  <a:pt x="120000" y="120000"/>
                </a:moveTo>
                <a:lnTo>
                  <a:pt x="0" y="120000"/>
                </a:lnTo>
                <a:lnTo>
                  <a:pt x="0" y="120000"/>
                </a:lnTo>
                <a:lnTo>
                  <a:pt x="0" y="120000"/>
                </a:lnTo>
                <a:lnTo>
                  <a:pt x="0" y="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0" name="Shape 1440"/>
          <p:cNvSpPr/>
          <p:nvPr/>
        </p:nvSpPr>
        <p:spPr>
          <a:xfrm>
            <a:off x="4854178" y="33416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1" name="Shape 1441"/>
          <p:cNvSpPr/>
          <p:nvPr/>
        </p:nvSpPr>
        <p:spPr>
          <a:xfrm>
            <a:off x="4854178" y="334168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2" name="Shape 1442"/>
          <p:cNvSpPr/>
          <p:nvPr/>
        </p:nvSpPr>
        <p:spPr>
          <a:xfrm>
            <a:off x="4792268" y="335280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3" name="Shape 1443"/>
          <p:cNvSpPr/>
          <p:nvPr/>
        </p:nvSpPr>
        <p:spPr>
          <a:xfrm>
            <a:off x="4792268" y="335280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4" name="Shape 1444"/>
          <p:cNvSpPr/>
          <p:nvPr/>
        </p:nvSpPr>
        <p:spPr>
          <a:xfrm>
            <a:off x="4820843" y="3370263"/>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5" name="Shape 1445"/>
          <p:cNvSpPr/>
          <p:nvPr/>
        </p:nvSpPr>
        <p:spPr>
          <a:xfrm>
            <a:off x="4820843" y="3370263"/>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6" name="Shape 1446"/>
          <p:cNvSpPr/>
          <p:nvPr/>
        </p:nvSpPr>
        <p:spPr>
          <a:xfrm>
            <a:off x="4831556" y="3405189"/>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7" name="Shape 1447"/>
          <p:cNvSpPr/>
          <p:nvPr/>
        </p:nvSpPr>
        <p:spPr>
          <a:xfrm>
            <a:off x="4831556" y="3405189"/>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8" name="Shape 1448"/>
          <p:cNvSpPr/>
          <p:nvPr/>
        </p:nvSpPr>
        <p:spPr>
          <a:xfrm>
            <a:off x="4801791" y="3292477"/>
            <a:ext cx="3572" cy="3175"/>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120000"/>
                </a:lnTo>
                <a:lnTo>
                  <a:pt x="0" y="12000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49" name="Shape 1449"/>
          <p:cNvSpPr/>
          <p:nvPr/>
        </p:nvSpPr>
        <p:spPr>
          <a:xfrm>
            <a:off x="4801791" y="3292477"/>
            <a:ext cx="3572" cy="3175"/>
          </a:xfrm>
          <a:custGeom>
            <a:avLst/>
            <a:gdLst/>
            <a:ahLst/>
            <a:cxnLst/>
            <a:rect l="0" t="0" r="0" b="0"/>
            <a:pathLst>
              <a:path w="120000" h="120000" extrusionOk="0">
                <a:moveTo>
                  <a:pt x="120000" y="0"/>
                </a:moveTo>
                <a:lnTo>
                  <a:pt x="120000" y="0"/>
                </a:lnTo>
                <a:lnTo>
                  <a:pt x="120000" y="0"/>
                </a:lnTo>
                <a:lnTo>
                  <a:pt x="120000" y="0"/>
                </a:lnTo>
                <a:lnTo>
                  <a:pt x="120000" y="0"/>
                </a:lnTo>
                <a:lnTo>
                  <a:pt x="0" y="0"/>
                </a:lnTo>
                <a:lnTo>
                  <a:pt x="0" y="120000"/>
                </a:lnTo>
                <a:lnTo>
                  <a:pt x="0" y="12000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0" name="Shape 1450"/>
          <p:cNvSpPr/>
          <p:nvPr/>
        </p:nvSpPr>
        <p:spPr>
          <a:xfrm>
            <a:off x="4820843" y="3390900"/>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1" name="Shape 1451"/>
          <p:cNvSpPr/>
          <p:nvPr/>
        </p:nvSpPr>
        <p:spPr>
          <a:xfrm>
            <a:off x="4820843" y="3390900"/>
            <a:ext cx="2381" cy="0"/>
          </a:xfrm>
          <a:custGeom>
            <a:avLst/>
            <a:gdLst/>
            <a:ahLst/>
            <a:cxnLst/>
            <a:rect l="0" t="0" r="0" b="0"/>
            <a:pathLst>
              <a:path w="120000" h="120000" extrusionOk="0">
                <a:moveTo>
                  <a:pt x="120000" y="0"/>
                </a:moveTo>
                <a:lnTo>
                  <a:pt x="120000" y="0"/>
                </a:lnTo>
                <a:lnTo>
                  <a:pt x="120000" y="0"/>
                </a:lnTo>
                <a:lnTo>
                  <a:pt x="120000" y="0"/>
                </a:lnTo>
                <a:lnTo>
                  <a:pt x="120000" y="0"/>
                </a:lnTo>
                <a:lnTo>
                  <a:pt x="12000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2" name="Shape 1452"/>
          <p:cNvSpPr/>
          <p:nvPr/>
        </p:nvSpPr>
        <p:spPr>
          <a:xfrm>
            <a:off x="4786315" y="3376614"/>
            <a:ext cx="2381" cy="3175"/>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3" name="Shape 1453"/>
          <p:cNvSpPr/>
          <p:nvPr/>
        </p:nvSpPr>
        <p:spPr>
          <a:xfrm>
            <a:off x="4786315" y="3376614"/>
            <a:ext cx="2381" cy="3175"/>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4" name="Shape 1454"/>
          <p:cNvSpPr/>
          <p:nvPr/>
        </p:nvSpPr>
        <p:spPr>
          <a:xfrm>
            <a:off x="4838700" y="3390902"/>
            <a:ext cx="0"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5" name="Shape 1455"/>
          <p:cNvSpPr/>
          <p:nvPr/>
        </p:nvSpPr>
        <p:spPr>
          <a:xfrm>
            <a:off x="4838700" y="3390902"/>
            <a:ext cx="0"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6" name="Shape 1456"/>
          <p:cNvSpPr/>
          <p:nvPr/>
        </p:nvSpPr>
        <p:spPr>
          <a:xfrm>
            <a:off x="4788694" y="3379789"/>
            <a:ext cx="0" cy="3175"/>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7" name="Shape 1457"/>
          <p:cNvSpPr/>
          <p:nvPr/>
        </p:nvSpPr>
        <p:spPr>
          <a:xfrm>
            <a:off x="4788694" y="3379789"/>
            <a:ext cx="0" cy="3175"/>
          </a:xfrm>
          <a:custGeom>
            <a:avLst/>
            <a:gdLst/>
            <a:ahLst/>
            <a:cxnLst/>
            <a:rect l="0" t="0" r="0" b="0"/>
            <a:pathLst>
              <a:path w="120000" h="120000" extrusionOk="0">
                <a:moveTo>
                  <a:pt x="0" y="0"/>
                </a:moveTo>
                <a:lnTo>
                  <a:pt x="0" y="0"/>
                </a:lnTo>
                <a:lnTo>
                  <a:pt x="0" y="0"/>
                </a:lnTo>
                <a:lnTo>
                  <a:pt x="0" y="0"/>
                </a:lnTo>
                <a:lnTo>
                  <a:pt x="0" y="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8" name="Shape 1458"/>
          <p:cNvSpPr/>
          <p:nvPr/>
        </p:nvSpPr>
        <p:spPr>
          <a:xfrm>
            <a:off x="4897043" y="3373437"/>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59" name="Shape 1459"/>
          <p:cNvSpPr/>
          <p:nvPr/>
        </p:nvSpPr>
        <p:spPr>
          <a:xfrm>
            <a:off x="4897043" y="3373437"/>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0" name="Shape 1460"/>
          <p:cNvSpPr/>
          <p:nvPr/>
        </p:nvSpPr>
        <p:spPr>
          <a:xfrm>
            <a:off x="4831559" y="3344863"/>
            <a:ext cx="2381" cy="3175"/>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1" name="Shape 1461"/>
          <p:cNvSpPr/>
          <p:nvPr/>
        </p:nvSpPr>
        <p:spPr>
          <a:xfrm>
            <a:off x="4831559" y="3344863"/>
            <a:ext cx="2381" cy="3175"/>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2" name="Shape 1462"/>
          <p:cNvSpPr/>
          <p:nvPr/>
        </p:nvSpPr>
        <p:spPr>
          <a:xfrm>
            <a:off x="4851799" y="3335339"/>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3" name="Shape 1463"/>
          <p:cNvSpPr/>
          <p:nvPr/>
        </p:nvSpPr>
        <p:spPr>
          <a:xfrm>
            <a:off x="4851799" y="3335339"/>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4" name="Shape 1464"/>
          <p:cNvSpPr/>
          <p:nvPr/>
        </p:nvSpPr>
        <p:spPr>
          <a:xfrm>
            <a:off x="4818462" y="3278188"/>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5" name="Shape 1465"/>
          <p:cNvSpPr/>
          <p:nvPr/>
        </p:nvSpPr>
        <p:spPr>
          <a:xfrm>
            <a:off x="4818462" y="3278188"/>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0" y="12000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6" name="Shape 1466"/>
          <p:cNvSpPr/>
          <p:nvPr/>
        </p:nvSpPr>
        <p:spPr>
          <a:xfrm>
            <a:off x="4812509" y="3330576"/>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7" name="Shape 1467"/>
          <p:cNvSpPr/>
          <p:nvPr/>
        </p:nvSpPr>
        <p:spPr>
          <a:xfrm>
            <a:off x="4812509" y="3330576"/>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8" name="Shape 1468"/>
          <p:cNvSpPr/>
          <p:nvPr/>
        </p:nvSpPr>
        <p:spPr>
          <a:xfrm>
            <a:off x="4847034" y="3365501"/>
            <a:ext cx="2381" cy="4763"/>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69" name="Shape 1469"/>
          <p:cNvSpPr/>
          <p:nvPr/>
        </p:nvSpPr>
        <p:spPr>
          <a:xfrm>
            <a:off x="4847034" y="3365501"/>
            <a:ext cx="2381" cy="4763"/>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0" name="Shape 1470"/>
          <p:cNvSpPr/>
          <p:nvPr/>
        </p:nvSpPr>
        <p:spPr>
          <a:xfrm>
            <a:off x="4801791" y="3405189"/>
            <a:ext cx="3572" cy="3175"/>
          </a:xfrm>
          <a:custGeom>
            <a:avLst/>
            <a:gdLst/>
            <a:ahLst/>
            <a:cxnLst/>
            <a:rect l="0" t="0" r="0" b="0"/>
            <a:pathLst>
              <a:path w="120000" h="120000" extrusionOk="0">
                <a:moveTo>
                  <a:pt x="0" y="0"/>
                </a:moveTo>
                <a:lnTo>
                  <a:pt x="0" y="0"/>
                </a:lnTo>
                <a:lnTo>
                  <a:pt x="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1" name="Shape 1471"/>
          <p:cNvSpPr/>
          <p:nvPr/>
        </p:nvSpPr>
        <p:spPr>
          <a:xfrm>
            <a:off x="4801791" y="3405189"/>
            <a:ext cx="3572" cy="3175"/>
          </a:xfrm>
          <a:custGeom>
            <a:avLst/>
            <a:gdLst/>
            <a:ahLst/>
            <a:cxnLst/>
            <a:rect l="0" t="0" r="0" b="0"/>
            <a:pathLst>
              <a:path w="120000" h="120000" extrusionOk="0">
                <a:moveTo>
                  <a:pt x="0" y="0"/>
                </a:moveTo>
                <a:lnTo>
                  <a:pt x="0" y="0"/>
                </a:lnTo>
                <a:lnTo>
                  <a:pt x="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2" name="Shape 1472"/>
          <p:cNvSpPr/>
          <p:nvPr/>
        </p:nvSpPr>
        <p:spPr>
          <a:xfrm>
            <a:off x="4841082" y="3348037"/>
            <a:ext cx="3572" cy="4763"/>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3" name="Shape 1473"/>
          <p:cNvSpPr/>
          <p:nvPr/>
        </p:nvSpPr>
        <p:spPr>
          <a:xfrm>
            <a:off x="4841082" y="3348037"/>
            <a:ext cx="3572" cy="4763"/>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12000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4" name="Shape 1474"/>
          <p:cNvSpPr/>
          <p:nvPr/>
        </p:nvSpPr>
        <p:spPr>
          <a:xfrm>
            <a:off x="4733928" y="3289302"/>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0"/>
                </a:lnTo>
                <a:lnTo>
                  <a:pt x="12000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5" name="Shape 1475"/>
          <p:cNvSpPr/>
          <p:nvPr/>
        </p:nvSpPr>
        <p:spPr>
          <a:xfrm>
            <a:off x="4733928" y="3289302"/>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0"/>
                </a:lnTo>
                <a:lnTo>
                  <a:pt x="12000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6" name="Shape 1476"/>
          <p:cNvSpPr/>
          <p:nvPr/>
        </p:nvSpPr>
        <p:spPr>
          <a:xfrm>
            <a:off x="4825606" y="3306763"/>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7" name="Shape 1477"/>
          <p:cNvSpPr/>
          <p:nvPr/>
        </p:nvSpPr>
        <p:spPr>
          <a:xfrm>
            <a:off x="4825606" y="3306763"/>
            <a:ext cx="2381" cy="3175"/>
          </a:xfrm>
          <a:custGeom>
            <a:avLst/>
            <a:gdLst/>
            <a:ahLst/>
            <a:cxnLst/>
            <a:rect l="0" t="0" r="0" b="0"/>
            <a:pathLst>
              <a:path w="120000" h="120000" extrusionOk="0">
                <a:moveTo>
                  <a:pt x="120000" y="120000"/>
                </a:moveTo>
                <a:lnTo>
                  <a:pt x="0" y="120000"/>
                </a:lnTo>
                <a:lnTo>
                  <a:pt x="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8" name="Shape 1478"/>
          <p:cNvSpPr/>
          <p:nvPr/>
        </p:nvSpPr>
        <p:spPr>
          <a:xfrm>
            <a:off x="4801791" y="3278190"/>
            <a:ext cx="3572" cy="7937"/>
          </a:xfrm>
          <a:custGeom>
            <a:avLst/>
            <a:gdLst/>
            <a:ahLst/>
            <a:cxnLst/>
            <a:rect l="0" t="0" r="0" b="0"/>
            <a:pathLst>
              <a:path w="120000" h="120000" extrusionOk="0">
                <a:moveTo>
                  <a:pt x="0" y="120000"/>
                </a:moveTo>
                <a:lnTo>
                  <a:pt x="0" y="120000"/>
                </a:lnTo>
                <a:lnTo>
                  <a:pt x="0" y="120000"/>
                </a:lnTo>
                <a:lnTo>
                  <a:pt x="0" y="120000"/>
                </a:lnTo>
                <a:lnTo>
                  <a:pt x="0" y="120000"/>
                </a:lnTo>
                <a:lnTo>
                  <a:pt x="120000" y="120000"/>
                </a:lnTo>
                <a:lnTo>
                  <a:pt x="120000" y="72000"/>
                </a:lnTo>
                <a:lnTo>
                  <a:pt x="120000" y="72000"/>
                </a:lnTo>
                <a:lnTo>
                  <a:pt x="120000" y="72000"/>
                </a:lnTo>
                <a:lnTo>
                  <a:pt x="120000" y="72000"/>
                </a:lnTo>
                <a:lnTo>
                  <a:pt x="120000" y="0"/>
                </a:lnTo>
                <a:lnTo>
                  <a:pt x="120000" y="0"/>
                </a:lnTo>
                <a:lnTo>
                  <a:pt x="120000" y="72000"/>
                </a:lnTo>
                <a:lnTo>
                  <a:pt x="120000" y="72000"/>
                </a:lnTo>
                <a:lnTo>
                  <a:pt x="120000" y="72000"/>
                </a:lnTo>
                <a:lnTo>
                  <a:pt x="120000" y="120000"/>
                </a:lnTo>
                <a:lnTo>
                  <a:pt x="120000" y="120000"/>
                </a:lnTo>
                <a:lnTo>
                  <a:pt x="120000" y="12000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79" name="Shape 1479"/>
          <p:cNvSpPr/>
          <p:nvPr/>
        </p:nvSpPr>
        <p:spPr>
          <a:xfrm>
            <a:off x="4801791" y="3278190"/>
            <a:ext cx="3572" cy="7937"/>
          </a:xfrm>
          <a:custGeom>
            <a:avLst/>
            <a:gdLst/>
            <a:ahLst/>
            <a:cxnLst/>
            <a:rect l="0" t="0" r="0" b="0"/>
            <a:pathLst>
              <a:path w="120000" h="120000" extrusionOk="0">
                <a:moveTo>
                  <a:pt x="0" y="120000"/>
                </a:moveTo>
                <a:lnTo>
                  <a:pt x="0" y="120000"/>
                </a:lnTo>
                <a:lnTo>
                  <a:pt x="0" y="120000"/>
                </a:lnTo>
                <a:lnTo>
                  <a:pt x="0" y="120000"/>
                </a:lnTo>
                <a:lnTo>
                  <a:pt x="0" y="120000"/>
                </a:lnTo>
                <a:lnTo>
                  <a:pt x="120000" y="120000"/>
                </a:lnTo>
                <a:lnTo>
                  <a:pt x="120000" y="72000"/>
                </a:lnTo>
                <a:lnTo>
                  <a:pt x="120000" y="72000"/>
                </a:lnTo>
                <a:lnTo>
                  <a:pt x="120000" y="72000"/>
                </a:lnTo>
                <a:lnTo>
                  <a:pt x="120000" y="72000"/>
                </a:lnTo>
                <a:lnTo>
                  <a:pt x="120000" y="0"/>
                </a:lnTo>
                <a:lnTo>
                  <a:pt x="120000" y="0"/>
                </a:lnTo>
                <a:lnTo>
                  <a:pt x="120000" y="72000"/>
                </a:lnTo>
                <a:lnTo>
                  <a:pt x="120000" y="72000"/>
                </a:lnTo>
                <a:lnTo>
                  <a:pt x="120000" y="72000"/>
                </a:lnTo>
                <a:lnTo>
                  <a:pt x="120000" y="120000"/>
                </a:lnTo>
                <a:lnTo>
                  <a:pt x="120000" y="120000"/>
                </a:lnTo>
                <a:lnTo>
                  <a:pt x="120000" y="12000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0" name="Shape 1480"/>
          <p:cNvSpPr/>
          <p:nvPr/>
        </p:nvSpPr>
        <p:spPr>
          <a:xfrm>
            <a:off x="4831559" y="3365501"/>
            <a:ext cx="2381" cy="4763"/>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120000" y="120000"/>
                </a:lnTo>
                <a:lnTo>
                  <a:pt x="12000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1" name="Shape 1481"/>
          <p:cNvSpPr/>
          <p:nvPr/>
        </p:nvSpPr>
        <p:spPr>
          <a:xfrm>
            <a:off x="4831559" y="3365501"/>
            <a:ext cx="2381" cy="4763"/>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120000" y="120000"/>
                </a:lnTo>
                <a:lnTo>
                  <a:pt x="12000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2" name="Shape 1482"/>
          <p:cNvSpPr/>
          <p:nvPr/>
        </p:nvSpPr>
        <p:spPr>
          <a:xfrm>
            <a:off x="4844653" y="3338514"/>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3" name="Shape 1483"/>
          <p:cNvSpPr/>
          <p:nvPr/>
        </p:nvSpPr>
        <p:spPr>
          <a:xfrm>
            <a:off x="4844653" y="3338514"/>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4" name="Shape 1484"/>
          <p:cNvSpPr/>
          <p:nvPr/>
        </p:nvSpPr>
        <p:spPr>
          <a:xfrm>
            <a:off x="4812509" y="3348037"/>
            <a:ext cx="2381" cy="4763"/>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5" name="Shape 1485"/>
          <p:cNvSpPr/>
          <p:nvPr/>
        </p:nvSpPr>
        <p:spPr>
          <a:xfrm>
            <a:off x="4812509" y="3348037"/>
            <a:ext cx="2381" cy="4763"/>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6" name="Shape 1486"/>
          <p:cNvSpPr/>
          <p:nvPr/>
        </p:nvSpPr>
        <p:spPr>
          <a:xfrm>
            <a:off x="4807744" y="3341688"/>
            <a:ext cx="4762" cy="6349"/>
          </a:xfrm>
          <a:custGeom>
            <a:avLst/>
            <a:gdLst/>
            <a:ahLst/>
            <a:cxnLst/>
            <a:rect l="0" t="0" r="0" b="0"/>
            <a:pathLst>
              <a:path w="120000" h="120000" extrusionOk="0">
                <a:moveTo>
                  <a:pt x="60000" y="60000"/>
                </a:moveTo>
                <a:lnTo>
                  <a:pt x="60000" y="60000"/>
                </a:lnTo>
                <a:lnTo>
                  <a:pt x="120000" y="60000"/>
                </a:lnTo>
                <a:lnTo>
                  <a:pt x="120000" y="60000"/>
                </a:lnTo>
                <a:lnTo>
                  <a:pt x="60000" y="60000"/>
                </a:lnTo>
                <a:lnTo>
                  <a:pt x="60000" y="120000"/>
                </a:lnTo>
                <a:lnTo>
                  <a:pt x="60000" y="120000"/>
                </a:lnTo>
                <a:lnTo>
                  <a:pt x="60000" y="120000"/>
                </a:lnTo>
                <a:lnTo>
                  <a:pt x="60000" y="120000"/>
                </a:lnTo>
                <a:lnTo>
                  <a:pt x="0" y="120000"/>
                </a:lnTo>
                <a:lnTo>
                  <a:pt x="0" y="60000"/>
                </a:lnTo>
                <a:lnTo>
                  <a:pt x="0" y="60000"/>
                </a:lnTo>
                <a:lnTo>
                  <a:pt x="60000" y="60000"/>
                </a:lnTo>
                <a:lnTo>
                  <a:pt x="60000" y="60000"/>
                </a:lnTo>
                <a:lnTo>
                  <a:pt x="60000" y="60000"/>
                </a:lnTo>
                <a:lnTo>
                  <a:pt x="60000" y="0"/>
                </a:lnTo>
                <a:lnTo>
                  <a:pt x="60000" y="0"/>
                </a:lnTo>
                <a:lnTo>
                  <a:pt x="60000" y="60000"/>
                </a:lnTo>
                <a:lnTo>
                  <a:pt x="60000" y="6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7" name="Shape 1487"/>
          <p:cNvSpPr/>
          <p:nvPr/>
        </p:nvSpPr>
        <p:spPr>
          <a:xfrm>
            <a:off x="4807744" y="3341688"/>
            <a:ext cx="4762" cy="6349"/>
          </a:xfrm>
          <a:custGeom>
            <a:avLst/>
            <a:gdLst/>
            <a:ahLst/>
            <a:cxnLst/>
            <a:rect l="0" t="0" r="0" b="0"/>
            <a:pathLst>
              <a:path w="120000" h="120000" extrusionOk="0">
                <a:moveTo>
                  <a:pt x="60000" y="60000"/>
                </a:moveTo>
                <a:lnTo>
                  <a:pt x="60000" y="60000"/>
                </a:lnTo>
                <a:lnTo>
                  <a:pt x="120000" y="60000"/>
                </a:lnTo>
                <a:lnTo>
                  <a:pt x="120000" y="60000"/>
                </a:lnTo>
                <a:lnTo>
                  <a:pt x="60000" y="60000"/>
                </a:lnTo>
                <a:lnTo>
                  <a:pt x="60000" y="120000"/>
                </a:lnTo>
                <a:lnTo>
                  <a:pt x="60000" y="120000"/>
                </a:lnTo>
                <a:lnTo>
                  <a:pt x="60000" y="120000"/>
                </a:lnTo>
                <a:lnTo>
                  <a:pt x="60000" y="120000"/>
                </a:lnTo>
                <a:lnTo>
                  <a:pt x="0" y="120000"/>
                </a:lnTo>
                <a:lnTo>
                  <a:pt x="0" y="60000"/>
                </a:lnTo>
                <a:lnTo>
                  <a:pt x="0" y="60000"/>
                </a:lnTo>
                <a:lnTo>
                  <a:pt x="60000" y="60000"/>
                </a:lnTo>
                <a:lnTo>
                  <a:pt x="60000" y="60000"/>
                </a:lnTo>
                <a:lnTo>
                  <a:pt x="60000" y="60000"/>
                </a:lnTo>
                <a:lnTo>
                  <a:pt x="60000" y="0"/>
                </a:lnTo>
                <a:lnTo>
                  <a:pt x="60000" y="0"/>
                </a:lnTo>
                <a:lnTo>
                  <a:pt x="60000" y="60000"/>
                </a:lnTo>
                <a:lnTo>
                  <a:pt x="60000" y="6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8" name="Shape 1488"/>
          <p:cNvSpPr/>
          <p:nvPr/>
        </p:nvSpPr>
        <p:spPr>
          <a:xfrm>
            <a:off x="4864897" y="3355976"/>
            <a:ext cx="5953" cy="6349"/>
          </a:xfrm>
          <a:custGeom>
            <a:avLst/>
            <a:gdLst/>
            <a:ahLst/>
            <a:cxnLst/>
            <a:rect l="0" t="0" r="0" b="0"/>
            <a:pathLst>
              <a:path w="120000" h="120000" extrusionOk="0">
                <a:moveTo>
                  <a:pt x="48000" y="60000"/>
                </a:moveTo>
                <a:lnTo>
                  <a:pt x="48000" y="60000"/>
                </a:lnTo>
                <a:lnTo>
                  <a:pt x="120000" y="60000"/>
                </a:lnTo>
                <a:lnTo>
                  <a:pt x="120000" y="60000"/>
                </a:lnTo>
                <a:lnTo>
                  <a:pt x="120000" y="120000"/>
                </a:lnTo>
                <a:lnTo>
                  <a:pt x="48000" y="120000"/>
                </a:lnTo>
                <a:lnTo>
                  <a:pt x="48000" y="120000"/>
                </a:lnTo>
                <a:lnTo>
                  <a:pt x="48000" y="120000"/>
                </a:lnTo>
                <a:lnTo>
                  <a:pt x="48000" y="120000"/>
                </a:lnTo>
                <a:lnTo>
                  <a:pt x="48000" y="120000"/>
                </a:lnTo>
                <a:lnTo>
                  <a:pt x="0" y="120000"/>
                </a:lnTo>
                <a:lnTo>
                  <a:pt x="0" y="120000"/>
                </a:lnTo>
                <a:lnTo>
                  <a:pt x="0" y="60000"/>
                </a:lnTo>
                <a:lnTo>
                  <a:pt x="0" y="60000"/>
                </a:lnTo>
                <a:lnTo>
                  <a:pt x="0" y="60000"/>
                </a:lnTo>
                <a:lnTo>
                  <a:pt x="48000" y="60000"/>
                </a:lnTo>
                <a:lnTo>
                  <a:pt x="48000" y="60000"/>
                </a:lnTo>
                <a:lnTo>
                  <a:pt x="48000" y="60000"/>
                </a:lnTo>
                <a:lnTo>
                  <a:pt x="48000" y="0"/>
                </a:lnTo>
                <a:lnTo>
                  <a:pt x="48000" y="0"/>
                </a:lnTo>
                <a:lnTo>
                  <a:pt x="48000" y="6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89" name="Shape 1489"/>
          <p:cNvSpPr/>
          <p:nvPr/>
        </p:nvSpPr>
        <p:spPr>
          <a:xfrm>
            <a:off x="4864897" y="3355976"/>
            <a:ext cx="5953" cy="6349"/>
          </a:xfrm>
          <a:custGeom>
            <a:avLst/>
            <a:gdLst/>
            <a:ahLst/>
            <a:cxnLst/>
            <a:rect l="0" t="0" r="0" b="0"/>
            <a:pathLst>
              <a:path w="120000" h="120000" extrusionOk="0">
                <a:moveTo>
                  <a:pt x="48000" y="60000"/>
                </a:moveTo>
                <a:lnTo>
                  <a:pt x="48000" y="60000"/>
                </a:lnTo>
                <a:lnTo>
                  <a:pt x="120000" y="60000"/>
                </a:lnTo>
                <a:lnTo>
                  <a:pt x="120000" y="60000"/>
                </a:lnTo>
                <a:lnTo>
                  <a:pt x="120000" y="120000"/>
                </a:lnTo>
                <a:lnTo>
                  <a:pt x="48000" y="120000"/>
                </a:lnTo>
                <a:lnTo>
                  <a:pt x="48000" y="120000"/>
                </a:lnTo>
                <a:lnTo>
                  <a:pt x="48000" y="120000"/>
                </a:lnTo>
                <a:lnTo>
                  <a:pt x="48000" y="120000"/>
                </a:lnTo>
                <a:lnTo>
                  <a:pt x="48000" y="120000"/>
                </a:lnTo>
                <a:lnTo>
                  <a:pt x="0" y="120000"/>
                </a:lnTo>
                <a:lnTo>
                  <a:pt x="0" y="120000"/>
                </a:lnTo>
                <a:lnTo>
                  <a:pt x="0" y="60000"/>
                </a:lnTo>
                <a:lnTo>
                  <a:pt x="0" y="60000"/>
                </a:lnTo>
                <a:lnTo>
                  <a:pt x="0" y="60000"/>
                </a:lnTo>
                <a:lnTo>
                  <a:pt x="48000" y="60000"/>
                </a:lnTo>
                <a:lnTo>
                  <a:pt x="48000" y="60000"/>
                </a:lnTo>
                <a:lnTo>
                  <a:pt x="48000" y="60000"/>
                </a:lnTo>
                <a:lnTo>
                  <a:pt x="48000" y="0"/>
                </a:lnTo>
                <a:lnTo>
                  <a:pt x="48000" y="0"/>
                </a:lnTo>
                <a:lnTo>
                  <a:pt x="48000" y="6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0" name="Shape 1490"/>
          <p:cNvSpPr/>
          <p:nvPr/>
        </p:nvSpPr>
        <p:spPr>
          <a:xfrm>
            <a:off x="4814888" y="3335339"/>
            <a:ext cx="3572"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0" y="120000"/>
                </a:lnTo>
                <a:lnTo>
                  <a:pt x="0" y="60000"/>
                </a:lnTo>
                <a:lnTo>
                  <a:pt x="0" y="60000"/>
                </a:lnTo>
                <a:lnTo>
                  <a:pt x="0" y="60000"/>
                </a:lnTo>
                <a:lnTo>
                  <a:pt x="120000" y="6000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1" name="Shape 1491"/>
          <p:cNvSpPr/>
          <p:nvPr/>
        </p:nvSpPr>
        <p:spPr>
          <a:xfrm>
            <a:off x="4814888" y="3335339"/>
            <a:ext cx="3572"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120000"/>
                </a:lnTo>
                <a:lnTo>
                  <a:pt x="120000" y="120000"/>
                </a:lnTo>
                <a:lnTo>
                  <a:pt x="0" y="120000"/>
                </a:lnTo>
                <a:lnTo>
                  <a:pt x="0" y="60000"/>
                </a:lnTo>
                <a:lnTo>
                  <a:pt x="0" y="60000"/>
                </a:lnTo>
                <a:lnTo>
                  <a:pt x="0" y="60000"/>
                </a:lnTo>
                <a:lnTo>
                  <a:pt x="120000" y="6000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2" name="Shape 1492"/>
          <p:cNvSpPr/>
          <p:nvPr/>
        </p:nvSpPr>
        <p:spPr>
          <a:xfrm>
            <a:off x="4857750" y="3362327"/>
            <a:ext cx="4762" cy="3175"/>
          </a:xfrm>
          <a:custGeom>
            <a:avLst/>
            <a:gdLst/>
            <a:ahLst/>
            <a:cxnLst/>
            <a:rect l="0" t="0" r="0" b="0"/>
            <a:pathLst>
              <a:path w="120000" h="120000" extrusionOk="0">
                <a:moveTo>
                  <a:pt x="60000" y="0"/>
                </a:moveTo>
                <a:lnTo>
                  <a:pt x="60000" y="0"/>
                </a:lnTo>
                <a:lnTo>
                  <a:pt x="6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3" name="Shape 1493"/>
          <p:cNvSpPr/>
          <p:nvPr/>
        </p:nvSpPr>
        <p:spPr>
          <a:xfrm>
            <a:off x="4857750" y="3362327"/>
            <a:ext cx="4762" cy="3175"/>
          </a:xfrm>
          <a:custGeom>
            <a:avLst/>
            <a:gdLst/>
            <a:ahLst/>
            <a:cxnLst/>
            <a:rect l="0" t="0" r="0" b="0"/>
            <a:pathLst>
              <a:path w="120000" h="120000" extrusionOk="0">
                <a:moveTo>
                  <a:pt x="60000" y="0"/>
                </a:moveTo>
                <a:lnTo>
                  <a:pt x="60000" y="0"/>
                </a:lnTo>
                <a:lnTo>
                  <a:pt x="6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4" name="Shape 1494"/>
          <p:cNvSpPr/>
          <p:nvPr/>
        </p:nvSpPr>
        <p:spPr>
          <a:xfrm>
            <a:off x="4807747" y="3335339"/>
            <a:ext cx="2381"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60000"/>
                </a:lnTo>
                <a:lnTo>
                  <a:pt x="0" y="60000"/>
                </a:lnTo>
                <a:lnTo>
                  <a:pt x="0" y="60000"/>
                </a:lnTo>
                <a:lnTo>
                  <a:pt x="0" y="6000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5" name="Shape 1495"/>
          <p:cNvSpPr/>
          <p:nvPr/>
        </p:nvSpPr>
        <p:spPr>
          <a:xfrm>
            <a:off x="4807747" y="3335339"/>
            <a:ext cx="2381"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60000"/>
                </a:lnTo>
                <a:lnTo>
                  <a:pt x="0" y="60000"/>
                </a:lnTo>
                <a:lnTo>
                  <a:pt x="0" y="60000"/>
                </a:lnTo>
                <a:lnTo>
                  <a:pt x="0" y="6000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6" name="Shape 1496"/>
          <p:cNvSpPr/>
          <p:nvPr/>
        </p:nvSpPr>
        <p:spPr>
          <a:xfrm>
            <a:off x="4805363" y="3330576"/>
            <a:ext cx="4762" cy="4763"/>
          </a:xfrm>
          <a:custGeom>
            <a:avLst/>
            <a:gdLst/>
            <a:ahLst/>
            <a:cxnLst/>
            <a:rect l="0" t="0" r="0" b="0"/>
            <a:pathLst>
              <a:path w="120000" h="120000" extrusionOk="0">
                <a:moveTo>
                  <a:pt x="60000" y="120000"/>
                </a:moveTo>
                <a:lnTo>
                  <a:pt x="0" y="120000"/>
                </a:lnTo>
                <a:lnTo>
                  <a:pt x="0" y="120000"/>
                </a:lnTo>
                <a:lnTo>
                  <a:pt x="0" y="120000"/>
                </a:lnTo>
                <a:lnTo>
                  <a:pt x="0" y="0"/>
                </a:lnTo>
                <a:lnTo>
                  <a:pt x="0" y="0"/>
                </a:lnTo>
                <a:lnTo>
                  <a:pt x="60000" y="0"/>
                </a:lnTo>
                <a:lnTo>
                  <a:pt x="60000" y="0"/>
                </a:lnTo>
                <a:lnTo>
                  <a:pt x="60000" y="0"/>
                </a:lnTo>
                <a:lnTo>
                  <a:pt x="6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7" name="Shape 1497"/>
          <p:cNvSpPr/>
          <p:nvPr/>
        </p:nvSpPr>
        <p:spPr>
          <a:xfrm>
            <a:off x="4805363" y="3330576"/>
            <a:ext cx="4762" cy="4763"/>
          </a:xfrm>
          <a:custGeom>
            <a:avLst/>
            <a:gdLst/>
            <a:ahLst/>
            <a:cxnLst/>
            <a:rect l="0" t="0" r="0" b="0"/>
            <a:pathLst>
              <a:path w="120000" h="120000" extrusionOk="0">
                <a:moveTo>
                  <a:pt x="60000" y="120000"/>
                </a:moveTo>
                <a:lnTo>
                  <a:pt x="0" y="120000"/>
                </a:lnTo>
                <a:lnTo>
                  <a:pt x="0" y="120000"/>
                </a:lnTo>
                <a:lnTo>
                  <a:pt x="0" y="120000"/>
                </a:lnTo>
                <a:lnTo>
                  <a:pt x="0" y="0"/>
                </a:lnTo>
                <a:lnTo>
                  <a:pt x="0" y="0"/>
                </a:lnTo>
                <a:lnTo>
                  <a:pt x="60000" y="0"/>
                </a:lnTo>
                <a:lnTo>
                  <a:pt x="60000" y="0"/>
                </a:lnTo>
                <a:lnTo>
                  <a:pt x="60000" y="0"/>
                </a:lnTo>
                <a:lnTo>
                  <a:pt x="60000" y="0"/>
                </a:lnTo>
                <a:lnTo>
                  <a:pt x="120000" y="0"/>
                </a:lnTo>
                <a:lnTo>
                  <a:pt x="120000" y="0"/>
                </a:lnTo>
                <a:lnTo>
                  <a:pt x="120000" y="0"/>
                </a:lnTo>
                <a:lnTo>
                  <a:pt x="120000" y="120000"/>
                </a:lnTo>
                <a:lnTo>
                  <a:pt x="60000" y="120000"/>
                </a:lnTo>
                <a:lnTo>
                  <a:pt x="60000" y="120000"/>
                </a:lnTo>
                <a:lnTo>
                  <a:pt x="60000" y="120000"/>
                </a:lnTo>
                <a:lnTo>
                  <a:pt x="60000" y="120000"/>
                </a:lnTo>
                <a:lnTo>
                  <a:pt x="6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8" name="Shape 1498"/>
          <p:cNvSpPr/>
          <p:nvPr/>
        </p:nvSpPr>
        <p:spPr>
          <a:xfrm>
            <a:off x="4841083" y="3330576"/>
            <a:ext cx="5953" cy="4763"/>
          </a:xfrm>
          <a:custGeom>
            <a:avLst/>
            <a:gdLst/>
            <a:ahLst/>
            <a:cxnLst/>
            <a:rect l="0" t="0" r="0" b="0"/>
            <a:pathLst>
              <a:path w="120000" h="120000" extrusionOk="0">
                <a:moveTo>
                  <a:pt x="0" y="0"/>
                </a:move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499" name="Shape 1499"/>
          <p:cNvSpPr/>
          <p:nvPr/>
        </p:nvSpPr>
        <p:spPr>
          <a:xfrm>
            <a:off x="4841083" y="3330576"/>
            <a:ext cx="5953" cy="4763"/>
          </a:xfrm>
          <a:custGeom>
            <a:avLst/>
            <a:gdLst/>
            <a:ahLst/>
            <a:cxnLst/>
            <a:rect l="0" t="0" r="0" b="0"/>
            <a:pathLst>
              <a:path w="120000" h="120000" extrusionOk="0">
                <a:moveTo>
                  <a:pt x="0" y="0"/>
                </a:move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0" name="Shape 1500"/>
          <p:cNvSpPr/>
          <p:nvPr/>
        </p:nvSpPr>
        <p:spPr>
          <a:xfrm>
            <a:off x="4854178" y="3355976"/>
            <a:ext cx="3572" cy="6349"/>
          </a:xfrm>
          <a:custGeom>
            <a:avLst/>
            <a:gdLst/>
            <a:ahLst/>
            <a:cxnLst/>
            <a:rect l="0" t="0" r="0" b="0"/>
            <a:pathLst>
              <a:path w="120000" h="120000" extrusionOk="0">
                <a:moveTo>
                  <a:pt x="0" y="120000"/>
                </a:moveTo>
                <a:lnTo>
                  <a:pt x="0" y="60000"/>
                </a:lnTo>
                <a:lnTo>
                  <a:pt x="0" y="60000"/>
                </a:lnTo>
                <a:lnTo>
                  <a:pt x="0" y="60000"/>
                </a:lnTo>
                <a:lnTo>
                  <a:pt x="0" y="60000"/>
                </a:lnTo>
                <a:lnTo>
                  <a:pt x="0" y="60000"/>
                </a:lnTo>
                <a:lnTo>
                  <a:pt x="0" y="0"/>
                </a:lnTo>
                <a:lnTo>
                  <a:pt x="0" y="0"/>
                </a:lnTo>
                <a:lnTo>
                  <a:pt x="120000" y="0"/>
                </a:lnTo>
                <a:lnTo>
                  <a:pt x="120000" y="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1" name="Shape 1501"/>
          <p:cNvSpPr/>
          <p:nvPr/>
        </p:nvSpPr>
        <p:spPr>
          <a:xfrm>
            <a:off x="4854178" y="3355976"/>
            <a:ext cx="3572" cy="6349"/>
          </a:xfrm>
          <a:custGeom>
            <a:avLst/>
            <a:gdLst/>
            <a:ahLst/>
            <a:cxnLst/>
            <a:rect l="0" t="0" r="0" b="0"/>
            <a:pathLst>
              <a:path w="120000" h="120000" extrusionOk="0">
                <a:moveTo>
                  <a:pt x="0" y="120000"/>
                </a:moveTo>
                <a:lnTo>
                  <a:pt x="0" y="60000"/>
                </a:lnTo>
                <a:lnTo>
                  <a:pt x="0" y="60000"/>
                </a:lnTo>
                <a:lnTo>
                  <a:pt x="0" y="60000"/>
                </a:lnTo>
                <a:lnTo>
                  <a:pt x="0" y="60000"/>
                </a:lnTo>
                <a:lnTo>
                  <a:pt x="0" y="60000"/>
                </a:lnTo>
                <a:lnTo>
                  <a:pt x="0" y="0"/>
                </a:lnTo>
                <a:lnTo>
                  <a:pt x="0" y="0"/>
                </a:lnTo>
                <a:lnTo>
                  <a:pt x="120000" y="0"/>
                </a:lnTo>
                <a:lnTo>
                  <a:pt x="120000" y="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2" name="Shape 1502"/>
          <p:cNvSpPr/>
          <p:nvPr/>
        </p:nvSpPr>
        <p:spPr>
          <a:xfrm>
            <a:off x="4823222" y="3362328"/>
            <a:ext cx="4762" cy="7937"/>
          </a:xfrm>
          <a:custGeom>
            <a:avLst/>
            <a:gdLst/>
            <a:ahLst/>
            <a:cxnLst/>
            <a:rect l="0" t="0" r="0" b="0"/>
            <a:pathLst>
              <a:path w="120000" h="120000" extrusionOk="0">
                <a:moveTo>
                  <a:pt x="60000" y="0"/>
                </a:moveTo>
                <a:lnTo>
                  <a:pt x="60000" y="0"/>
                </a:lnTo>
                <a:lnTo>
                  <a:pt x="120000" y="0"/>
                </a:lnTo>
                <a:lnTo>
                  <a:pt x="120000" y="48000"/>
                </a:lnTo>
                <a:lnTo>
                  <a:pt x="120000" y="48000"/>
                </a:lnTo>
                <a:lnTo>
                  <a:pt x="120000" y="48000"/>
                </a:lnTo>
                <a:lnTo>
                  <a:pt x="60000" y="48000"/>
                </a:lnTo>
                <a:lnTo>
                  <a:pt x="60000" y="120000"/>
                </a:lnTo>
                <a:lnTo>
                  <a:pt x="60000" y="120000"/>
                </a:lnTo>
                <a:lnTo>
                  <a:pt x="60000" y="48000"/>
                </a:lnTo>
                <a:lnTo>
                  <a:pt x="60000" y="48000"/>
                </a:lnTo>
                <a:lnTo>
                  <a:pt x="60000" y="48000"/>
                </a:lnTo>
                <a:lnTo>
                  <a:pt x="60000" y="48000"/>
                </a:lnTo>
                <a:lnTo>
                  <a:pt x="60000" y="48000"/>
                </a:lnTo>
                <a:lnTo>
                  <a:pt x="0" y="48000"/>
                </a:lnTo>
                <a:lnTo>
                  <a:pt x="0" y="0"/>
                </a:lnTo>
                <a:lnTo>
                  <a:pt x="6000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3" name="Shape 1503"/>
          <p:cNvSpPr/>
          <p:nvPr/>
        </p:nvSpPr>
        <p:spPr>
          <a:xfrm>
            <a:off x="4823222" y="3362328"/>
            <a:ext cx="4762" cy="7937"/>
          </a:xfrm>
          <a:custGeom>
            <a:avLst/>
            <a:gdLst/>
            <a:ahLst/>
            <a:cxnLst/>
            <a:rect l="0" t="0" r="0" b="0"/>
            <a:pathLst>
              <a:path w="120000" h="120000" extrusionOk="0">
                <a:moveTo>
                  <a:pt x="60000" y="0"/>
                </a:moveTo>
                <a:lnTo>
                  <a:pt x="60000" y="0"/>
                </a:lnTo>
                <a:lnTo>
                  <a:pt x="120000" y="0"/>
                </a:lnTo>
                <a:lnTo>
                  <a:pt x="120000" y="48000"/>
                </a:lnTo>
                <a:lnTo>
                  <a:pt x="120000" y="48000"/>
                </a:lnTo>
                <a:lnTo>
                  <a:pt x="120000" y="48000"/>
                </a:lnTo>
                <a:lnTo>
                  <a:pt x="60000" y="48000"/>
                </a:lnTo>
                <a:lnTo>
                  <a:pt x="60000" y="120000"/>
                </a:lnTo>
                <a:lnTo>
                  <a:pt x="60000" y="120000"/>
                </a:lnTo>
                <a:lnTo>
                  <a:pt x="60000" y="48000"/>
                </a:lnTo>
                <a:lnTo>
                  <a:pt x="60000" y="48000"/>
                </a:lnTo>
                <a:lnTo>
                  <a:pt x="60000" y="48000"/>
                </a:lnTo>
                <a:lnTo>
                  <a:pt x="60000" y="48000"/>
                </a:lnTo>
                <a:lnTo>
                  <a:pt x="60000" y="48000"/>
                </a:lnTo>
                <a:lnTo>
                  <a:pt x="0" y="48000"/>
                </a:lnTo>
                <a:lnTo>
                  <a:pt x="0" y="0"/>
                </a:lnTo>
                <a:lnTo>
                  <a:pt x="60000" y="0"/>
                </a:lnTo>
                <a:lnTo>
                  <a:pt x="6000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4" name="Shape 1504"/>
          <p:cNvSpPr/>
          <p:nvPr/>
        </p:nvSpPr>
        <p:spPr>
          <a:xfrm>
            <a:off x="4838703" y="3359151"/>
            <a:ext cx="5953"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48000" y="0"/>
                </a:lnTo>
                <a:lnTo>
                  <a:pt x="48000" y="0"/>
                </a:lnTo>
                <a:lnTo>
                  <a:pt x="48000" y="0"/>
                </a:lnTo>
                <a:lnTo>
                  <a:pt x="48000" y="0"/>
                </a:lnTo>
                <a:lnTo>
                  <a:pt x="48000" y="0"/>
                </a:lnTo>
                <a:lnTo>
                  <a:pt x="48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5" name="Shape 1505"/>
          <p:cNvSpPr/>
          <p:nvPr/>
        </p:nvSpPr>
        <p:spPr>
          <a:xfrm>
            <a:off x="4838703" y="3359151"/>
            <a:ext cx="5953"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48000" y="0"/>
                </a:lnTo>
                <a:lnTo>
                  <a:pt x="48000" y="0"/>
                </a:lnTo>
                <a:lnTo>
                  <a:pt x="48000" y="0"/>
                </a:lnTo>
                <a:lnTo>
                  <a:pt x="48000" y="0"/>
                </a:lnTo>
                <a:lnTo>
                  <a:pt x="48000" y="0"/>
                </a:lnTo>
                <a:lnTo>
                  <a:pt x="48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6" name="Shape 1506"/>
          <p:cNvSpPr/>
          <p:nvPr/>
        </p:nvSpPr>
        <p:spPr>
          <a:xfrm>
            <a:off x="4820843" y="3335339"/>
            <a:ext cx="7143" cy="6349"/>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80000" y="60000"/>
                </a:lnTo>
                <a:lnTo>
                  <a:pt x="80000" y="60000"/>
                </a:lnTo>
                <a:lnTo>
                  <a:pt x="80000" y="60000"/>
                </a:lnTo>
                <a:lnTo>
                  <a:pt x="80000" y="60000"/>
                </a:lnTo>
                <a:lnTo>
                  <a:pt x="80000" y="60000"/>
                </a:lnTo>
                <a:lnTo>
                  <a:pt x="40000" y="60000"/>
                </a:lnTo>
                <a:lnTo>
                  <a:pt x="40000" y="120000"/>
                </a:lnTo>
                <a:lnTo>
                  <a:pt x="40000" y="120000"/>
                </a:lnTo>
                <a:lnTo>
                  <a:pt x="40000" y="120000"/>
                </a:lnTo>
                <a:lnTo>
                  <a:pt x="40000" y="60000"/>
                </a:lnTo>
                <a:lnTo>
                  <a:pt x="0" y="60000"/>
                </a:lnTo>
                <a:lnTo>
                  <a:pt x="0" y="60000"/>
                </a:lnTo>
                <a:lnTo>
                  <a:pt x="0" y="60000"/>
                </a:lnTo>
                <a:lnTo>
                  <a:pt x="40000" y="60000"/>
                </a:lnTo>
                <a:lnTo>
                  <a:pt x="40000" y="60000"/>
                </a:lnTo>
                <a:lnTo>
                  <a:pt x="40000" y="60000"/>
                </a:lnTo>
                <a:lnTo>
                  <a:pt x="40000" y="60000"/>
                </a:lnTo>
                <a:lnTo>
                  <a:pt x="40000" y="60000"/>
                </a:lnTo>
                <a:lnTo>
                  <a:pt x="40000" y="0"/>
                </a:lnTo>
                <a:lnTo>
                  <a:pt x="80000" y="0"/>
                </a:lnTo>
                <a:lnTo>
                  <a:pt x="80000" y="0"/>
                </a:lnTo>
                <a:lnTo>
                  <a:pt x="8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7" name="Shape 1507"/>
          <p:cNvSpPr/>
          <p:nvPr/>
        </p:nvSpPr>
        <p:spPr>
          <a:xfrm>
            <a:off x="4820843" y="3335339"/>
            <a:ext cx="7143" cy="6349"/>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80000" y="60000"/>
                </a:lnTo>
                <a:lnTo>
                  <a:pt x="80000" y="60000"/>
                </a:lnTo>
                <a:lnTo>
                  <a:pt x="80000" y="60000"/>
                </a:lnTo>
                <a:lnTo>
                  <a:pt x="80000" y="60000"/>
                </a:lnTo>
                <a:lnTo>
                  <a:pt x="80000" y="60000"/>
                </a:lnTo>
                <a:lnTo>
                  <a:pt x="40000" y="60000"/>
                </a:lnTo>
                <a:lnTo>
                  <a:pt x="40000" y="120000"/>
                </a:lnTo>
                <a:lnTo>
                  <a:pt x="40000" y="120000"/>
                </a:lnTo>
                <a:lnTo>
                  <a:pt x="40000" y="120000"/>
                </a:lnTo>
                <a:lnTo>
                  <a:pt x="40000" y="60000"/>
                </a:lnTo>
                <a:lnTo>
                  <a:pt x="0" y="60000"/>
                </a:lnTo>
                <a:lnTo>
                  <a:pt x="0" y="60000"/>
                </a:lnTo>
                <a:lnTo>
                  <a:pt x="0" y="60000"/>
                </a:lnTo>
                <a:lnTo>
                  <a:pt x="40000" y="60000"/>
                </a:lnTo>
                <a:lnTo>
                  <a:pt x="40000" y="60000"/>
                </a:lnTo>
                <a:lnTo>
                  <a:pt x="40000" y="60000"/>
                </a:lnTo>
                <a:lnTo>
                  <a:pt x="40000" y="60000"/>
                </a:lnTo>
                <a:lnTo>
                  <a:pt x="40000" y="60000"/>
                </a:lnTo>
                <a:lnTo>
                  <a:pt x="40000" y="0"/>
                </a:lnTo>
                <a:lnTo>
                  <a:pt x="80000" y="0"/>
                </a:lnTo>
                <a:lnTo>
                  <a:pt x="80000" y="0"/>
                </a:lnTo>
                <a:lnTo>
                  <a:pt x="8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8" name="Shape 1508"/>
          <p:cNvSpPr/>
          <p:nvPr/>
        </p:nvSpPr>
        <p:spPr>
          <a:xfrm>
            <a:off x="4825606" y="3254377"/>
            <a:ext cx="5953" cy="3175"/>
          </a:xfrm>
          <a:custGeom>
            <a:avLst/>
            <a:gdLst/>
            <a:ahLst/>
            <a:cxnLst/>
            <a:rect l="0" t="0" r="0" b="0"/>
            <a:pathLst>
              <a:path w="120000" h="120000" extrusionOk="0">
                <a:moveTo>
                  <a:pt x="48000" y="0"/>
                </a:moveTo>
                <a:lnTo>
                  <a:pt x="48000" y="0"/>
                </a:lnTo>
                <a:lnTo>
                  <a:pt x="120000" y="0"/>
                </a:lnTo>
                <a:lnTo>
                  <a:pt x="120000" y="0"/>
                </a:lnTo>
                <a:lnTo>
                  <a:pt x="120000" y="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0"/>
                </a:lnTo>
                <a:lnTo>
                  <a:pt x="0" y="0"/>
                </a:lnTo>
                <a:lnTo>
                  <a:pt x="0" y="0"/>
                </a:lnTo>
                <a:lnTo>
                  <a:pt x="0" y="0"/>
                </a:lnTo>
                <a:lnTo>
                  <a:pt x="48000" y="0"/>
                </a:lnTo>
                <a:lnTo>
                  <a:pt x="48000" y="0"/>
                </a:lnTo>
                <a:lnTo>
                  <a:pt x="48000" y="0"/>
                </a:lnTo>
                <a:lnTo>
                  <a:pt x="48000" y="0"/>
                </a:lnTo>
                <a:lnTo>
                  <a:pt x="48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09" name="Shape 1509"/>
          <p:cNvSpPr/>
          <p:nvPr/>
        </p:nvSpPr>
        <p:spPr>
          <a:xfrm>
            <a:off x="4825606" y="3254377"/>
            <a:ext cx="5953" cy="3175"/>
          </a:xfrm>
          <a:custGeom>
            <a:avLst/>
            <a:gdLst/>
            <a:ahLst/>
            <a:cxnLst/>
            <a:rect l="0" t="0" r="0" b="0"/>
            <a:pathLst>
              <a:path w="120000" h="120000" extrusionOk="0">
                <a:moveTo>
                  <a:pt x="48000" y="0"/>
                </a:moveTo>
                <a:lnTo>
                  <a:pt x="48000" y="0"/>
                </a:lnTo>
                <a:lnTo>
                  <a:pt x="120000" y="0"/>
                </a:lnTo>
                <a:lnTo>
                  <a:pt x="120000" y="0"/>
                </a:lnTo>
                <a:lnTo>
                  <a:pt x="120000" y="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0"/>
                </a:lnTo>
                <a:lnTo>
                  <a:pt x="0" y="0"/>
                </a:lnTo>
                <a:lnTo>
                  <a:pt x="0" y="0"/>
                </a:lnTo>
                <a:lnTo>
                  <a:pt x="0" y="0"/>
                </a:lnTo>
                <a:lnTo>
                  <a:pt x="48000" y="0"/>
                </a:lnTo>
                <a:lnTo>
                  <a:pt x="48000" y="0"/>
                </a:lnTo>
                <a:lnTo>
                  <a:pt x="48000" y="0"/>
                </a:lnTo>
                <a:lnTo>
                  <a:pt x="48000" y="0"/>
                </a:lnTo>
                <a:lnTo>
                  <a:pt x="48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0" name="Shape 1510"/>
          <p:cNvSpPr/>
          <p:nvPr/>
        </p:nvSpPr>
        <p:spPr>
          <a:xfrm>
            <a:off x="4836319" y="3330576"/>
            <a:ext cx="4762" cy="4763"/>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1" name="Shape 1511"/>
          <p:cNvSpPr/>
          <p:nvPr/>
        </p:nvSpPr>
        <p:spPr>
          <a:xfrm>
            <a:off x="4836319" y="3330576"/>
            <a:ext cx="4762" cy="4763"/>
          </a:xfrm>
          <a:custGeom>
            <a:avLst/>
            <a:gdLst/>
            <a:ahLst/>
            <a:cxnLst/>
            <a:rect l="0" t="0" r="0" b="0"/>
            <a:pathLst>
              <a:path w="120000" h="120000" extrusionOk="0">
                <a:moveTo>
                  <a:pt x="120000" y="0"/>
                </a:moveTo>
                <a:lnTo>
                  <a:pt x="120000" y="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2" name="Shape 1512"/>
          <p:cNvSpPr/>
          <p:nvPr/>
        </p:nvSpPr>
        <p:spPr>
          <a:xfrm>
            <a:off x="4781550" y="3365502"/>
            <a:ext cx="4762" cy="7937"/>
          </a:xfrm>
          <a:custGeom>
            <a:avLst/>
            <a:gdLst/>
            <a:ahLst/>
            <a:cxnLst/>
            <a:rect l="0" t="0" r="0" b="0"/>
            <a:pathLst>
              <a:path w="120000" h="120000" extrusionOk="0">
                <a:moveTo>
                  <a:pt x="60000" y="0"/>
                </a:moveTo>
                <a:lnTo>
                  <a:pt x="60000" y="0"/>
                </a:lnTo>
                <a:lnTo>
                  <a:pt x="60000" y="0"/>
                </a:lnTo>
                <a:lnTo>
                  <a:pt x="60000" y="0"/>
                </a:lnTo>
                <a:lnTo>
                  <a:pt x="120000" y="0"/>
                </a:lnTo>
                <a:lnTo>
                  <a:pt x="120000" y="72000"/>
                </a:lnTo>
                <a:lnTo>
                  <a:pt x="120000" y="72000"/>
                </a:lnTo>
                <a:lnTo>
                  <a:pt x="120000" y="72000"/>
                </a:lnTo>
                <a:lnTo>
                  <a:pt x="120000" y="72000"/>
                </a:lnTo>
                <a:lnTo>
                  <a:pt x="120000" y="72000"/>
                </a:lnTo>
                <a:lnTo>
                  <a:pt x="120000" y="72000"/>
                </a:lnTo>
                <a:lnTo>
                  <a:pt x="120000" y="12000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72000"/>
                </a:lnTo>
                <a:lnTo>
                  <a:pt x="0" y="72000"/>
                </a:lnTo>
                <a:lnTo>
                  <a:pt x="0" y="7200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3" name="Shape 1513"/>
          <p:cNvSpPr/>
          <p:nvPr/>
        </p:nvSpPr>
        <p:spPr>
          <a:xfrm>
            <a:off x="4781550" y="3365502"/>
            <a:ext cx="4762" cy="7937"/>
          </a:xfrm>
          <a:custGeom>
            <a:avLst/>
            <a:gdLst/>
            <a:ahLst/>
            <a:cxnLst/>
            <a:rect l="0" t="0" r="0" b="0"/>
            <a:pathLst>
              <a:path w="120000" h="120000" extrusionOk="0">
                <a:moveTo>
                  <a:pt x="60000" y="0"/>
                </a:moveTo>
                <a:lnTo>
                  <a:pt x="60000" y="0"/>
                </a:lnTo>
                <a:lnTo>
                  <a:pt x="60000" y="0"/>
                </a:lnTo>
                <a:lnTo>
                  <a:pt x="60000" y="0"/>
                </a:lnTo>
                <a:lnTo>
                  <a:pt x="120000" y="0"/>
                </a:lnTo>
                <a:lnTo>
                  <a:pt x="120000" y="72000"/>
                </a:lnTo>
                <a:lnTo>
                  <a:pt x="120000" y="72000"/>
                </a:lnTo>
                <a:lnTo>
                  <a:pt x="120000" y="72000"/>
                </a:lnTo>
                <a:lnTo>
                  <a:pt x="120000" y="72000"/>
                </a:lnTo>
                <a:lnTo>
                  <a:pt x="120000" y="72000"/>
                </a:lnTo>
                <a:lnTo>
                  <a:pt x="120000" y="72000"/>
                </a:lnTo>
                <a:lnTo>
                  <a:pt x="120000" y="12000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72000"/>
                </a:lnTo>
                <a:lnTo>
                  <a:pt x="0" y="72000"/>
                </a:lnTo>
                <a:lnTo>
                  <a:pt x="0" y="7200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4" name="Shape 1514"/>
          <p:cNvSpPr/>
          <p:nvPr/>
        </p:nvSpPr>
        <p:spPr>
          <a:xfrm>
            <a:off x="4810128" y="3292475"/>
            <a:ext cx="2381" cy="11112"/>
          </a:xfrm>
          <a:custGeom>
            <a:avLst/>
            <a:gdLst/>
            <a:ahLst/>
            <a:cxnLst/>
            <a:rect l="0" t="0" r="0" b="0"/>
            <a:pathLst>
              <a:path w="120000" h="120000" extrusionOk="0">
                <a:moveTo>
                  <a:pt x="0" y="0"/>
                </a:moveTo>
                <a:lnTo>
                  <a:pt x="0" y="34285"/>
                </a:lnTo>
                <a:lnTo>
                  <a:pt x="0" y="34285"/>
                </a:lnTo>
                <a:lnTo>
                  <a:pt x="0" y="34285"/>
                </a:lnTo>
                <a:lnTo>
                  <a:pt x="120000" y="34285"/>
                </a:lnTo>
                <a:lnTo>
                  <a:pt x="120000" y="34285"/>
                </a:lnTo>
                <a:lnTo>
                  <a:pt x="120000" y="85714"/>
                </a:lnTo>
                <a:lnTo>
                  <a:pt x="120000" y="85714"/>
                </a:lnTo>
                <a:lnTo>
                  <a:pt x="120000" y="85714"/>
                </a:lnTo>
                <a:lnTo>
                  <a:pt x="120000" y="85714"/>
                </a:lnTo>
                <a:lnTo>
                  <a:pt x="120000" y="85714"/>
                </a:lnTo>
                <a:lnTo>
                  <a:pt x="120000" y="85714"/>
                </a:lnTo>
                <a:lnTo>
                  <a:pt x="120000" y="119999"/>
                </a:lnTo>
                <a:lnTo>
                  <a:pt x="120000" y="119999"/>
                </a:lnTo>
                <a:lnTo>
                  <a:pt x="120000" y="119999"/>
                </a:lnTo>
                <a:lnTo>
                  <a:pt x="120000" y="119999"/>
                </a:lnTo>
                <a:lnTo>
                  <a:pt x="120000" y="119999"/>
                </a:lnTo>
                <a:lnTo>
                  <a:pt x="120000" y="119999"/>
                </a:lnTo>
                <a:lnTo>
                  <a:pt x="0" y="119999"/>
                </a:lnTo>
                <a:lnTo>
                  <a:pt x="0" y="119999"/>
                </a:ln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5" name="Shape 1515"/>
          <p:cNvSpPr/>
          <p:nvPr/>
        </p:nvSpPr>
        <p:spPr>
          <a:xfrm>
            <a:off x="4810128" y="3292475"/>
            <a:ext cx="2381" cy="11112"/>
          </a:xfrm>
          <a:custGeom>
            <a:avLst/>
            <a:gdLst/>
            <a:ahLst/>
            <a:cxnLst/>
            <a:rect l="0" t="0" r="0" b="0"/>
            <a:pathLst>
              <a:path w="120000" h="120000" extrusionOk="0">
                <a:moveTo>
                  <a:pt x="0" y="0"/>
                </a:moveTo>
                <a:lnTo>
                  <a:pt x="0" y="34285"/>
                </a:lnTo>
                <a:lnTo>
                  <a:pt x="0" y="34285"/>
                </a:lnTo>
                <a:lnTo>
                  <a:pt x="0" y="34285"/>
                </a:lnTo>
                <a:lnTo>
                  <a:pt x="120000" y="34285"/>
                </a:lnTo>
                <a:lnTo>
                  <a:pt x="120000" y="34285"/>
                </a:lnTo>
                <a:lnTo>
                  <a:pt x="120000" y="85714"/>
                </a:lnTo>
                <a:lnTo>
                  <a:pt x="120000" y="85714"/>
                </a:lnTo>
                <a:lnTo>
                  <a:pt x="120000" y="85714"/>
                </a:lnTo>
                <a:lnTo>
                  <a:pt x="120000" y="85714"/>
                </a:lnTo>
                <a:lnTo>
                  <a:pt x="120000" y="85714"/>
                </a:lnTo>
                <a:lnTo>
                  <a:pt x="120000" y="85714"/>
                </a:lnTo>
                <a:lnTo>
                  <a:pt x="120000" y="119999"/>
                </a:lnTo>
                <a:lnTo>
                  <a:pt x="120000" y="119999"/>
                </a:lnTo>
                <a:lnTo>
                  <a:pt x="120000" y="119999"/>
                </a:lnTo>
                <a:lnTo>
                  <a:pt x="120000" y="119999"/>
                </a:lnTo>
                <a:lnTo>
                  <a:pt x="120000" y="119999"/>
                </a:lnTo>
                <a:lnTo>
                  <a:pt x="120000" y="119999"/>
                </a:lnTo>
                <a:lnTo>
                  <a:pt x="0" y="119999"/>
                </a:lnTo>
                <a:lnTo>
                  <a:pt x="0" y="119999"/>
                </a:lnTo>
                <a:lnTo>
                  <a:pt x="0" y="85714"/>
                </a:lnTo>
                <a:lnTo>
                  <a:pt x="0" y="85714"/>
                </a:lnTo>
                <a:lnTo>
                  <a:pt x="0" y="85714"/>
                </a:lnTo>
                <a:lnTo>
                  <a:pt x="0" y="85714"/>
                </a:lnTo>
                <a:lnTo>
                  <a:pt x="0" y="85714"/>
                </a:lnTo>
                <a:lnTo>
                  <a:pt x="0" y="34285"/>
                </a:lnTo>
                <a:lnTo>
                  <a:pt x="0" y="34285"/>
                </a:lnTo>
                <a:lnTo>
                  <a:pt x="0" y="34285"/>
                </a:lnTo>
                <a:lnTo>
                  <a:pt x="0" y="34285"/>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6" name="Shape 1516"/>
          <p:cNvSpPr/>
          <p:nvPr/>
        </p:nvSpPr>
        <p:spPr>
          <a:xfrm>
            <a:off x="4814888" y="3352800"/>
            <a:ext cx="10716" cy="6349"/>
          </a:xfrm>
          <a:custGeom>
            <a:avLst/>
            <a:gdLst/>
            <a:ahLst/>
            <a:cxnLst/>
            <a:rect l="0" t="0" r="0" b="0"/>
            <a:pathLst>
              <a:path w="120000" h="120000" extrusionOk="0">
                <a:moveTo>
                  <a:pt x="120000" y="60000"/>
                </a:moveTo>
                <a:lnTo>
                  <a:pt x="120000" y="60000"/>
                </a:lnTo>
                <a:lnTo>
                  <a:pt x="120000" y="60000"/>
                </a:lnTo>
                <a:lnTo>
                  <a:pt x="120000" y="60000"/>
                </a:lnTo>
                <a:lnTo>
                  <a:pt x="120000" y="120000"/>
                </a:lnTo>
                <a:lnTo>
                  <a:pt x="120000" y="120000"/>
                </a:lnTo>
                <a:lnTo>
                  <a:pt x="120000" y="120000"/>
                </a:lnTo>
                <a:lnTo>
                  <a:pt x="120000" y="120000"/>
                </a:lnTo>
                <a:lnTo>
                  <a:pt x="120000" y="120000"/>
                </a:lnTo>
                <a:lnTo>
                  <a:pt x="93333" y="120000"/>
                </a:lnTo>
                <a:lnTo>
                  <a:pt x="93333" y="120000"/>
                </a:lnTo>
                <a:lnTo>
                  <a:pt x="93333" y="60000"/>
                </a:lnTo>
                <a:lnTo>
                  <a:pt x="93333" y="60000"/>
                </a:lnTo>
                <a:lnTo>
                  <a:pt x="93333" y="120000"/>
                </a:lnTo>
                <a:lnTo>
                  <a:pt x="66666"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40000" y="120000"/>
                </a:lnTo>
                <a:lnTo>
                  <a:pt x="0" y="120000"/>
                </a:lnTo>
                <a:lnTo>
                  <a:pt x="0" y="120000"/>
                </a:lnTo>
                <a:lnTo>
                  <a:pt x="0" y="60000"/>
                </a:lnTo>
                <a:lnTo>
                  <a:pt x="40000" y="60000"/>
                </a:lnTo>
                <a:lnTo>
                  <a:pt x="40000" y="120000"/>
                </a:lnTo>
                <a:lnTo>
                  <a:pt x="40000" y="120000"/>
                </a:lnTo>
                <a:lnTo>
                  <a:pt x="40000" y="120000"/>
                </a:lnTo>
                <a:lnTo>
                  <a:pt x="40000" y="120000"/>
                </a:lnTo>
                <a:lnTo>
                  <a:pt x="40000" y="120000"/>
                </a:lnTo>
                <a:lnTo>
                  <a:pt x="40000" y="120000"/>
                </a:lnTo>
                <a:lnTo>
                  <a:pt x="66666" y="120000"/>
                </a:lnTo>
                <a:lnTo>
                  <a:pt x="66666" y="120000"/>
                </a:lnTo>
                <a:lnTo>
                  <a:pt x="66666" y="60000"/>
                </a:lnTo>
                <a:lnTo>
                  <a:pt x="66666" y="60000"/>
                </a:lnTo>
                <a:lnTo>
                  <a:pt x="66666" y="60000"/>
                </a:lnTo>
                <a:lnTo>
                  <a:pt x="66666" y="60000"/>
                </a:lnTo>
                <a:lnTo>
                  <a:pt x="93333" y="60000"/>
                </a:lnTo>
                <a:lnTo>
                  <a:pt x="93333" y="60000"/>
                </a:lnTo>
                <a:lnTo>
                  <a:pt x="93333" y="60000"/>
                </a:lnTo>
                <a:lnTo>
                  <a:pt x="93333" y="60000"/>
                </a:lnTo>
                <a:lnTo>
                  <a:pt x="93333" y="0"/>
                </a:lnTo>
                <a:lnTo>
                  <a:pt x="120000" y="0"/>
                </a:lnTo>
                <a:lnTo>
                  <a:pt x="120000" y="60000"/>
                </a:lnTo>
                <a:lnTo>
                  <a:pt x="120000" y="6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7" name="Shape 1517"/>
          <p:cNvSpPr/>
          <p:nvPr/>
        </p:nvSpPr>
        <p:spPr>
          <a:xfrm>
            <a:off x="4814888" y="3352800"/>
            <a:ext cx="10716" cy="6349"/>
          </a:xfrm>
          <a:custGeom>
            <a:avLst/>
            <a:gdLst/>
            <a:ahLst/>
            <a:cxnLst/>
            <a:rect l="0" t="0" r="0" b="0"/>
            <a:pathLst>
              <a:path w="120000" h="120000" extrusionOk="0">
                <a:moveTo>
                  <a:pt x="120000" y="60000"/>
                </a:moveTo>
                <a:lnTo>
                  <a:pt x="120000" y="60000"/>
                </a:lnTo>
                <a:lnTo>
                  <a:pt x="120000" y="60000"/>
                </a:lnTo>
                <a:lnTo>
                  <a:pt x="120000" y="60000"/>
                </a:lnTo>
                <a:lnTo>
                  <a:pt x="120000" y="120000"/>
                </a:lnTo>
                <a:lnTo>
                  <a:pt x="120000" y="120000"/>
                </a:lnTo>
                <a:lnTo>
                  <a:pt x="120000" y="120000"/>
                </a:lnTo>
                <a:lnTo>
                  <a:pt x="120000" y="120000"/>
                </a:lnTo>
                <a:lnTo>
                  <a:pt x="120000" y="120000"/>
                </a:lnTo>
                <a:lnTo>
                  <a:pt x="93333" y="120000"/>
                </a:lnTo>
                <a:lnTo>
                  <a:pt x="93333" y="120000"/>
                </a:lnTo>
                <a:lnTo>
                  <a:pt x="93333" y="60000"/>
                </a:lnTo>
                <a:lnTo>
                  <a:pt x="93333" y="60000"/>
                </a:lnTo>
                <a:lnTo>
                  <a:pt x="93333" y="120000"/>
                </a:lnTo>
                <a:lnTo>
                  <a:pt x="66666"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40000" y="120000"/>
                </a:lnTo>
                <a:lnTo>
                  <a:pt x="0" y="120000"/>
                </a:lnTo>
                <a:lnTo>
                  <a:pt x="0" y="120000"/>
                </a:lnTo>
                <a:lnTo>
                  <a:pt x="0" y="60000"/>
                </a:lnTo>
                <a:lnTo>
                  <a:pt x="40000" y="60000"/>
                </a:lnTo>
                <a:lnTo>
                  <a:pt x="40000" y="120000"/>
                </a:lnTo>
                <a:lnTo>
                  <a:pt x="40000" y="120000"/>
                </a:lnTo>
                <a:lnTo>
                  <a:pt x="40000" y="120000"/>
                </a:lnTo>
                <a:lnTo>
                  <a:pt x="40000" y="120000"/>
                </a:lnTo>
                <a:lnTo>
                  <a:pt x="40000" y="120000"/>
                </a:lnTo>
                <a:lnTo>
                  <a:pt x="40000" y="120000"/>
                </a:lnTo>
                <a:lnTo>
                  <a:pt x="66666" y="120000"/>
                </a:lnTo>
                <a:lnTo>
                  <a:pt x="66666" y="120000"/>
                </a:lnTo>
                <a:lnTo>
                  <a:pt x="66666" y="60000"/>
                </a:lnTo>
                <a:lnTo>
                  <a:pt x="66666" y="60000"/>
                </a:lnTo>
                <a:lnTo>
                  <a:pt x="66666" y="60000"/>
                </a:lnTo>
                <a:lnTo>
                  <a:pt x="66666" y="60000"/>
                </a:lnTo>
                <a:lnTo>
                  <a:pt x="93333" y="60000"/>
                </a:lnTo>
                <a:lnTo>
                  <a:pt x="93333" y="60000"/>
                </a:lnTo>
                <a:lnTo>
                  <a:pt x="93333" y="60000"/>
                </a:lnTo>
                <a:lnTo>
                  <a:pt x="93333" y="60000"/>
                </a:lnTo>
                <a:lnTo>
                  <a:pt x="93333" y="0"/>
                </a:lnTo>
                <a:lnTo>
                  <a:pt x="120000" y="0"/>
                </a:lnTo>
                <a:lnTo>
                  <a:pt x="120000" y="60000"/>
                </a:lnTo>
                <a:lnTo>
                  <a:pt x="120000" y="6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8" name="Shape 1518"/>
          <p:cNvSpPr/>
          <p:nvPr/>
        </p:nvSpPr>
        <p:spPr>
          <a:xfrm>
            <a:off x="4794650" y="3286127"/>
            <a:ext cx="7143"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0" y="60000"/>
                </a:lnTo>
                <a:lnTo>
                  <a:pt x="0" y="60000"/>
                </a:lnTo>
                <a:lnTo>
                  <a:pt x="40000" y="60000"/>
                </a:lnTo>
                <a:lnTo>
                  <a:pt x="40000" y="60000"/>
                </a:lnTo>
                <a:lnTo>
                  <a:pt x="40000" y="60000"/>
                </a:lnTo>
                <a:lnTo>
                  <a:pt x="40000" y="60000"/>
                </a:lnTo>
                <a:lnTo>
                  <a:pt x="40000" y="60000"/>
                </a:lnTo>
                <a:lnTo>
                  <a:pt x="80000" y="60000"/>
                </a:lnTo>
                <a:lnTo>
                  <a:pt x="80000" y="60000"/>
                </a:lnTo>
                <a:lnTo>
                  <a:pt x="80000" y="60000"/>
                </a:lnTo>
                <a:lnTo>
                  <a:pt x="80000" y="60000"/>
                </a:lnTo>
                <a:lnTo>
                  <a:pt x="80000" y="0"/>
                </a:lnTo>
                <a:lnTo>
                  <a:pt x="80000" y="0"/>
                </a:lnTo>
                <a:lnTo>
                  <a:pt x="8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19" name="Shape 1519"/>
          <p:cNvSpPr/>
          <p:nvPr/>
        </p:nvSpPr>
        <p:spPr>
          <a:xfrm>
            <a:off x="4794650" y="3286127"/>
            <a:ext cx="7143"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0" y="60000"/>
                </a:lnTo>
                <a:lnTo>
                  <a:pt x="0" y="60000"/>
                </a:lnTo>
                <a:lnTo>
                  <a:pt x="40000" y="60000"/>
                </a:lnTo>
                <a:lnTo>
                  <a:pt x="40000" y="60000"/>
                </a:lnTo>
                <a:lnTo>
                  <a:pt x="40000" y="60000"/>
                </a:lnTo>
                <a:lnTo>
                  <a:pt x="40000" y="60000"/>
                </a:lnTo>
                <a:lnTo>
                  <a:pt x="40000" y="60000"/>
                </a:lnTo>
                <a:lnTo>
                  <a:pt x="80000" y="60000"/>
                </a:lnTo>
                <a:lnTo>
                  <a:pt x="80000" y="60000"/>
                </a:lnTo>
                <a:lnTo>
                  <a:pt x="80000" y="60000"/>
                </a:lnTo>
                <a:lnTo>
                  <a:pt x="80000" y="60000"/>
                </a:lnTo>
                <a:lnTo>
                  <a:pt x="80000" y="0"/>
                </a:lnTo>
                <a:lnTo>
                  <a:pt x="80000" y="0"/>
                </a:lnTo>
                <a:lnTo>
                  <a:pt x="8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0" name="Shape 1520"/>
          <p:cNvSpPr/>
          <p:nvPr/>
        </p:nvSpPr>
        <p:spPr>
          <a:xfrm>
            <a:off x="4807744" y="3352800"/>
            <a:ext cx="4762" cy="6349"/>
          </a:xfrm>
          <a:custGeom>
            <a:avLst/>
            <a:gdLst/>
            <a:ahLst/>
            <a:cxnLst/>
            <a:rect l="0" t="0" r="0" b="0"/>
            <a:pathLst>
              <a:path w="120000" h="120000" extrusionOk="0">
                <a:moveTo>
                  <a:pt x="0" y="60000"/>
                </a:moveTo>
                <a:lnTo>
                  <a:pt x="0" y="60000"/>
                </a:lnTo>
                <a:lnTo>
                  <a:pt x="0" y="60000"/>
                </a:lnTo>
                <a:lnTo>
                  <a:pt x="0" y="60000"/>
                </a:lnTo>
                <a:lnTo>
                  <a:pt x="60000" y="60000"/>
                </a:lnTo>
                <a:lnTo>
                  <a:pt x="60000" y="60000"/>
                </a:lnTo>
                <a:lnTo>
                  <a:pt x="60000" y="60000"/>
                </a:lnTo>
                <a:lnTo>
                  <a:pt x="60000" y="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60000"/>
                </a:lnTo>
                <a:lnTo>
                  <a:pt x="0" y="6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1" name="Shape 1521"/>
          <p:cNvSpPr/>
          <p:nvPr/>
        </p:nvSpPr>
        <p:spPr>
          <a:xfrm>
            <a:off x="4807744" y="3352800"/>
            <a:ext cx="4762" cy="6349"/>
          </a:xfrm>
          <a:custGeom>
            <a:avLst/>
            <a:gdLst/>
            <a:ahLst/>
            <a:cxnLst/>
            <a:rect l="0" t="0" r="0" b="0"/>
            <a:pathLst>
              <a:path w="120000" h="120000" extrusionOk="0">
                <a:moveTo>
                  <a:pt x="0" y="60000"/>
                </a:moveTo>
                <a:lnTo>
                  <a:pt x="0" y="60000"/>
                </a:lnTo>
                <a:lnTo>
                  <a:pt x="0" y="60000"/>
                </a:lnTo>
                <a:lnTo>
                  <a:pt x="0" y="60000"/>
                </a:lnTo>
                <a:lnTo>
                  <a:pt x="60000" y="60000"/>
                </a:lnTo>
                <a:lnTo>
                  <a:pt x="60000" y="60000"/>
                </a:lnTo>
                <a:lnTo>
                  <a:pt x="60000" y="60000"/>
                </a:lnTo>
                <a:lnTo>
                  <a:pt x="60000" y="0"/>
                </a:lnTo>
                <a:lnTo>
                  <a:pt x="60000" y="0"/>
                </a:lnTo>
                <a:lnTo>
                  <a:pt x="60000" y="0"/>
                </a:lnTo>
                <a:lnTo>
                  <a:pt x="120000" y="0"/>
                </a:lnTo>
                <a:lnTo>
                  <a:pt x="120000" y="0"/>
                </a:lnTo>
                <a:lnTo>
                  <a:pt x="120000" y="0"/>
                </a:lnTo>
                <a:lnTo>
                  <a:pt x="120000" y="60000"/>
                </a:lnTo>
                <a:lnTo>
                  <a:pt x="120000" y="60000"/>
                </a:lnTo>
                <a:lnTo>
                  <a:pt x="12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60000"/>
                </a:lnTo>
                <a:lnTo>
                  <a:pt x="0" y="6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2" name="Shape 1522"/>
          <p:cNvSpPr/>
          <p:nvPr/>
        </p:nvSpPr>
        <p:spPr>
          <a:xfrm>
            <a:off x="4742262" y="3324227"/>
            <a:ext cx="7143" cy="6349"/>
          </a:xfrm>
          <a:custGeom>
            <a:avLst/>
            <a:gdLst/>
            <a:ahLst/>
            <a:cxnLst/>
            <a:rect l="0" t="0" r="0" b="0"/>
            <a:pathLst>
              <a:path w="120000" h="120000" extrusionOk="0">
                <a:moveTo>
                  <a:pt x="40000" y="0"/>
                </a:moveTo>
                <a:lnTo>
                  <a:pt x="40000" y="0"/>
                </a:lnTo>
                <a:lnTo>
                  <a:pt x="80000" y="0"/>
                </a:lnTo>
                <a:lnTo>
                  <a:pt x="80000" y="0"/>
                </a:lnTo>
                <a:lnTo>
                  <a:pt x="80000" y="60000"/>
                </a:lnTo>
                <a:lnTo>
                  <a:pt x="8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60000"/>
                </a:lnTo>
                <a:lnTo>
                  <a:pt x="40000" y="60000"/>
                </a:lnTo>
                <a:lnTo>
                  <a:pt x="40000" y="60000"/>
                </a:lnTo>
                <a:lnTo>
                  <a:pt x="0" y="60000"/>
                </a:lnTo>
                <a:lnTo>
                  <a:pt x="0" y="60000"/>
                </a:lnTo>
                <a:lnTo>
                  <a:pt x="0" y="0"/>
                </a:lnTo>
                <a:lnTo>
                  <a:pt x="40000" y="0"/>
                </a:lnTo>
                <a:lnTo>
                  <a:pt x="40000" y="0"/>
                </a:lnTo>
                <a:lnTo>
                  <a:pt x="40000" y="0"/>
                </a:lnTo>
                <a:lnTo>
                  <a:pt x="4000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3" name="Shape 1523"/>
          <p:cNvSpPr/>
          <p:nvPr/>
        </p:nvSpPr>
        <p:spPr>
          <a:xfrm>
            <a:off x="4742262" y="3324227"/>
            <a:ext cx="7143" cy="6349"/>
          </a:xfrm>
          <a:custGeom>
            <a:avLst/>
            <a:gdLst/>
            <a:ahLst/>
            <a:cxnLst/>
            <a:rect l="0" t="0" r="0" b="0"/>
            <a:pathLst>
              <a:path w="120000" h="120000" extrusionOk="0">
                <a:moveTo>
                  <a:pt x="40000" y="0"/>
                </a:moveTo>
                <a:lnTo>
                  <a:pt x="40000" y="0"/>
                </a:lnTo>
                <a:lnTo>
                  <a:pt x="80000" y="0"/>
                </a:lnTo>
                <a:lnTo>
                  <a:pt x="80000" y="0"/>
                </a:lnTo>
                <a:lnTo>
                  <a:pt x="80000" y="60000"/>
                </a:lnTo>
                <a:lnTo>
                  <a:pt x="8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120000"/>
                </a:lnTo>
                <a:lnTo>
                  <a:pt x="40000" y="120000"/>
                </a:lnTo>
                <a:lnTo>
                  <a:pt x="40000" y="60000"/>
                </a:lnTo>
                <a:lnTo>
                  <a:pt x="40000" y="60000"/>
                </a:lnTo>
                <a:lnTo>
                  <a:pt x="40000" y="60000"/>
                </a:lnTo>
                <a:lnTo>
                  <a:pt x="0" y="60000"/>
                </a:lnTo>
                <a:lnTo>
                  <a:pt x="0" y="60000"/>
                </a:lnTo>
                <a:lnTo>
                  <a:pt x="0" y="0"/>
                </a:lnTo>
                <a:lnTo>
                  <a:pt x="40000" y="0"/>
                </a:lnTo>
                <a:lnTo>
                  <a:pt x="40000" y="0"/>
                </a:lnTo>
                <a:lnTo>
                  <a:pt x="40000" y="0"/>
                </a:lnTo>
                <a:lnTo>
                  <a:pt x="40000" y="0"/>
                </a:lnTo>
                <a:lnTo>
                  <a:pt x="40000" y="0"/>
                </a:lnTo>
                <a:lnTo>
                  <a:pt x="40000" y="0"/>
                </a:lnTo>
                <a:lnTo>
                  <a:pt x="4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4" name="Shape 1524"/>
          <p:cNvSpPr/>
          <p:nvPr/>
        </p:nvSpPr>
        <p:spPr>
          <a:xfrm>
            <a:off x="4847037" y="3327402"/>
            <a:ext cx="7143" cy="7937"/>
          </a:xfrm>
          <a:custGeom>
            <a:avLst/>
            <a:gdLst/>
            <a:ahLst/>
            <a:cxnLst/>
            <a:rect l="0" t="0" r="0" b="0"/>
            <a:pathLst>
              <a:path w="120000" h="120000" extrusionOk="0">
                <a:moveTo>
                  <a:pt x="0" y="48000"/>
                </a:moveTo>
                <a:lnTo>
                  <a:pt x="0" y="48000"/>
                </a:lnTo>
                <a:lnTo>
                  <a:pt x="0" y="0"/>
                </a:lnTo>
                <a:lnTo>
                  <a:pt x="0" y="0"/>
                </a:lnTo>
                <a:lnTo>
                  <a:pt x="0" y="0"/>
                </a:lnTo>
                <a:lnTo>
                  <a:pt x="0" y="0"/>
                </a:lnTo>
                <a:lnTo>
                  <a:pt x="0" y="0"/>
                </a:lnTo>
                <a:lnTo>
                  <a:pt x="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48000"/>
                </a:lnTo>
                <a:lnTo>
                  <a:pt x="120000" y="48000"/>
                </a:lnTo>
                <a:lnTo>
                  <a:pt x="120000" y="48000"/>
                </a:lnTo>
                <a:lnTo>
                  <a:pt x="120000" y="48000"/>
                </a:lnTo>
                <a:lnTo>
                  <a:pt x="80000" y="48000"/>
                </a:lnTo>
                <a:lnTo>
                  <a:pt x="80000" y="48000"/>
                </a:lnTo>
                <a:lnTo>
                  <a:pt x="80000" y="48000"/>
                </a:lnTo>
                <a:lnTo>
                  <a:pt x="80000" y="48000"/>
                </a:lnTo>
                <a:lnTo>
                  <a:pt x="40000" y="48000"/>
                </a:lnTo>
                <a:lnTo>
                  <a:pt x="40000" y="120000"/>
                </a:lnTo>
                <a:lnTo>
                  <a:pt x="40000" y="120000"/>
                </a:lnTo>
                <a:lnTo>
                  <a:pt x="40000" y="48000"/>
                </a:lnTo>
                <a:lnTo>
                  <a:pt x="40000" y="48000"/>
                </a:lnTo>
                <a:lnTo>
                  <a:pt x="40000" y="48000"/>
                </a:lnTo>
                <a:lnTo>
                  <a:pt x="40000" y="48000"/>
                </a:lnTo>
                <a:lnTo>
                  <a:pt x="0" y="48000"/>
                </a:lnTo>
                <a:lnTo>
                  <a:pt x="0" y="48000"/>
                </a:lnTo>
                <a:lnTo>
                  <a:pt x="0" y="48000"/>
                </a:lnTo>
                <a:lnTo>
                  <a:pt x="0" y="48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5" name="Shape 1525"/>
          <p:cNvSpPr/>
          <p:nvPr/>
        </p:nvSpPr>
        <p:spPr>
          <a:xfrm>
            <a:off x="4847037" y="3327402"/>
            <a:ext cx="7143" cy="7937"/>
          </a:xfrm>
          <a:custGeom>
            <a:avLst/>
            <a:gdLst/>
            <a:ahLst/>
            <a:cxnLst/>
            <a:rect l="0" t="0" r="0" b="0"/>
            <a:pathLst>
              <a:path w="120000" h="120000" extrusionOk="0">
                <a:moveTo>
                  <a:pt x="0" y="48000"/>
                </a:moveTo>
                <a:lnTo>
                  <a:pt x="0" y="48000"/>
                </a:lnTo>
                <a:lnTo>
                  <a:pt x="0" y="0"/>
                </a:lnTo>
                <a:lnTo>
                  <a:pt x="0" y="0"/>
                </a:lnTo>
                <a:lnTo>
                  <a:pt x="0" y="0"/>
                </a:lnTo>
                <a:lnTo>
                  <a:pt x="0" y="0"/>
                </a:lnTo>
                <a:lnTo>
                  <a:pt x="0" y="0"/>
                </a:lnTo>
                <a:lnTo>
                  <a:pt x="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48000"/>
                </a:lnTo>
                <a:lnTo>
                  <a:pt x="120000" y="48000"/>
                </a:lnTo>
                <a:lnTo>
                  <a:pt x="120000" y="48000"/>
                </a:lnTo>
                <a:lnTo>
                  <a:pt x="120000" y="48000"/>
                </a:lnTo>
                <a:lnTo>
                  <a:pt x="80000" y="48000"/>
                </a:lnTo>
                <a:lnTo>
                  <a:pt x="80000" y="48000"/>
                </a:lnTo>
                <a:lnTo>
                  <a:pt x="80000" y="48000"/>
                </a:lnTo>
                <a:lnTo>
                  <a:pt x="80000" y="48000"/>
                </a:lnTo>
                <a:lnTo>
                  <a:pt x="40000" y="48000"/>
                </a:lnTo>
                <a:lnTo>
                  <a:pt x="40000" y="120000"/>
                </a:lnTo>
                <a:lnTo>
                  <a:pt x="40000" y="120000"/>
                </a:lnTo>
                <a:lnTo>
                  <a:pt x="40000" y="48000"/>
                </a:lnTo>
                <a:lnTo>
                  <a:pt x="40000" y="48000"/>
                </a:lnTo>
                <a:lnTo>
                  <a:pt x="40000" y="48000"/>
                </a:lnTo>
                <a:lnTo>
                  <a:pt x="40000" y="48000"/>
                </a:lnTo>
                <a:lnTo>
                  <a:pt x="0" y="48000"/>
                </a:lnTo>
                <a:lnTo>
                  <a:pt x="0" y="48000"/>
                </a:lnTo>
                <a:lnTo>
                  <a:pt x="0" y="48000"/>
                </a:lnTo>
                <a:lnTo>
                  <a:pt x="0" y="48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6" name="Shape 1526"/>
          <p:cNvSpPr/>
          <p:nvPr/>
        </p:nvSpPr>
        <p:spPr>
          <a:xfrm>
            <a:off x="4818462" y="3268664"/>
            <a:ext cx="7143" cy="6349"/>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60000"/>
                </a:lnTo>
                <a:lnTo>
                  <a:pt x="40000" y="60000"/>
                </a:lnTo>
                <a:lnTo>
                  <a:pt x="40000" y="120000"/>
                </a:lnTo>
                <a:lnTo>
                  <a:pt x="40000" y="120000"/>
                </a:lnTo>
                <a:lnTo>
                  <a:pt x="40000" y="60000"/>
                </a:lnTo>
                <a:lnTo>
                  <a:pt x="0" y="60000"/>
                </a:lnTo>
                <a:lnTo>
                  <a:pt x="0" y="60000"/>
                </a:lnTo>
                <a:lnTo>
                  <a:pt x="40000" y="60000"/>
                </a:lnTo>
                <a:lnTo>
                  <a:pt x="40000" y="60000"/>
                </a:lnTo>
                <a:lnTo>
                  <a:pt x="40000" y="0"/>
                </a:lnTo>
                <a:lnTo>
                  <a:pt x="0" y="0"/>
                </a:lnTo>
                <a:lnTo>
                  <a:pt x="0" y="0"/>
                </a:lnTo>
                <a:lnTo>
                  <a:pt x="40000" y="0"/>
                </a:lnTo>
                <a:lnTo>
                  <a:pt x="40000" y="0"/>
                </a:lnTo>
                <a:lnTo>
                  <a:pt x="40000" y="0"/>
                </a:lnTo>
                <a:lnTo>
                  <a:pt x="40000" y="0"/>
                </a:lnTo>
                <a:lnTo>
                  <a:pt x="4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7" name="Shape 1527"/>
          <p:cNvSpPr/>
          <p:nvPr/>
        </p:nvSpPr>
        <p:spPr>
          <a:xfrm>
            <a:off x="4818462" y="3268664"/>
            <a:ext cx="7143" cy="6349"/>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120000" y="120000"/>
                </a:lnTo>
                <a:lnTo>
                  <a:pt x="80000" y="120000"/>
                </a:lnTo>
                <a:lnTo>
                  <a:pt x="80000" y="120000"/>
                </a:lnTo>
                <a:lnTo>
                  <a:pt x="80000" y="120000"/>
                </a:lnTo>
                <a:lnTo>
                  <a:pt x="80000" y="120000"/>
                </a:lnTo>
                <a:lnTo>
                  <a:pt x="80000" y="120000"/>
                </a:lnTo>
                <a:lnTo>
                  <a:pt x="80000" y="120000"/>
                </a:lnTo>
                <a:lnTo>
                  <a:pt x="40000" y="120000"/>
                </a:lnTo>
                <a:lnTo>
                  <a:pt x="40000" y="120000"/>
                </a:lnTo>
                <a:lnTo>
                  <a:pt x="40000" y="60000"/>
                </a:lnTo>
                <a:lnTo>
                  <a:pt x="40000" y="60000"/>
                </a:lnTo>
                <a:lnTo>
                  <a:pt x="40000" y="120000"/>
                </a:lnTo>
                <a:lnTo>
                  <a:pt x="40000" y="120000"/>
                </a:lnTo>
                <a:lnTo>
                  <a:pt x="40000" y="60000"/>
                </a:lnTo>
                <a:lnTo>
                  <a:pt x="0" y="60000"/>
                </a:lnTo>
                <a:lnTo>
                  <a:pt x="0" y="60000"/>
                </a:lnTo>
                <a:lnTo>
                  <a:pt x="40000" y="60000"/>
                </a:lnTo>
                <a:lnTo>
                  <a:pt x="40000" y="60000"/>
                </a:lnTo>
                <a:lnTo>
                  <a:pt x="40000" y="0"/>
                </a:lnTo>
                <a:lnTo>
                  <a:pt x="0" y="0"/>
                </a:lnTo>
                <a:lnTo>
                  <a:pt x="0" y="0"/>
                </a:lnTo>
                <a:lnTo>
                  <a:pt x="40000" y="0"/>
                </a:lnTo>
                <a:lnTo>
                  <a:pt x="40000" y="0"/>
                </a:lnTo>
                <a:lnTo>
                  <a:pt x="40000" y="0"/>
                </a:lnTo>
                <a:lnTo>
                  <a:pt x="40000" y="0"/>
                </a:lnTo>
                <a:lnTo>
                  <a:pt x="4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8" name="Shape 1528"/>
          <p:cNvSpPr/>
          <p:nvPr/>
        </p:nvSpPr>
        <p:spPr>
          <a:xfrm>
            <a:off x="4849419" y="3379790"/>
            <a:ext cx="8335" cy="14287"/>
          </a:xfrm>
          <a:custGeom>
            <a:avLst/>
            <a:gdLst/>
            <a:ahLst/>
            <a:cxnLst/>
            <a:rect l="0" t="0" r="0" b="0"/>
            <a:pathLst>
              <a:path w="120000" h="120000" extrusionOk="0">
                <a:moveTo>
                  <a:pt x="119999" y="66666"/>
                </a:moveTo>
                <a:lnTo>
                  <a:pt x="119999" y="66666"/>
                </a:lnTo>
                <a:lnTo>
                  <a:pt x="119999" y="66666"/>
                </a:lnTo>
                <a:lnTo>
                  <a:pt x="119999" y="66666"/>
                </a:lnTo>
                <a:lnTo>
                  <a:pt x="119999" y="93333"/>
                </a:lnTo>
                <a:lnTo>
                  <a:pt x="119999" y="93333"/>
                </a:lnTo>
                <a:lnTo>
                  <a:pt x="119999" y="93333"/>
                </a:lnTo>
                <a:lnTo>
                  <a:pt x="119999" y="93333"/>
                </a:lnTo>
                <a:lnTo>
                  <a:pt x="119999" y="93333"/>
                </a:lnTo>
                <a:lnTo>
                  <a:pt x="119999" y="120000"/>
                </a:lnTo>
                <a:lnTo>
                  <a:pt x="68571" y="120000"/>
                </a:lnTo>
                <a:lnTo>
                  <a:pt x="68571" y="93333"/>
                </a:lnTo>
                <a:lnTo>
                  <a:pt x="68571" y="93333"/>
                </a:lnTo>
                <a:lnTo>
                  <a:pt x="68571" y="93333"/>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93333"/>
                </a:lnTo>
                <a:lnTo>
                  <a:pt x="0" y="93333"/>
                </a:lnTo>
                <a:lnTo>
                  <a:pt x="0" y="93333"/>
                </a:lnTo>
                <a:lnTo>
                  <a:pt x="0" y="93333"/>
                </a:lnTo>
                <a:lnTo>
                  <a:pt x="34285" y="93333"/>
                </a:lnTo>
                <a:lnTo>
                  <a:pt x="34285" y="93333"/>
                </a:lnTo>
                <a:lnTo>
                  <a:pt x="34285" y="93333"/>
                </a:lnTo>
                <a:lnTo>
                  <a:pt x="34285" y="93333"/>
                </a:lnTo>
                <a:lnTo>
                  <a:pt x="34285" y="93333"/>
                </a:lnTo>
                <a:lnTo>
                  <a:pt x="68571" y="93333"/>
                </a:lnTo>
                <a:lnTo>
                  <a:pt x="68571" y="93333"/>
                </a:lnTo>
                <a:lnTo>
                  <a:pt x="68571" y="93333"/>
                </a:lnTo>
                <a:lnTo>
                  <a:pt x="68571" y="93333"/>
                </a:lnTo>
                <a:lnTo>
                  <a:pt x="68571" y="66666"/>
                </a:lnTo>
                <a:lnTo>
                  <a:pt x="68571" y="66666"/>
                </a:lnTo>
                <a:lnTo>
                  <a:pt x="68571" y="66666"/>
                </a:lnTo>
                <a:lnTo>
                  <a:pt x="68571" y="66666"/>
                </a:lnTo>
                <a:lnTo>
                  <a:pt x="68571" y="66666"/>
                </a:lnTo>
                <a:lnTo>
                  <a:pt x="68571" y="66666"/>
                </a:lnTo>
                <a:lnTo>
                  <a:pt x="68571" y="26666"/>
                </a:lnTo>
                <a:lnTo>
                  <a:pt x="68571" y="26666"/>
                </a:lnTo>
                <a:lnTo>
                  <a:pt x="68571" y="26666"/>
                </a:lnTo>
                <a:lnTo>
                  <a:pt x="68571" y="26666"/>
                </a:lnTo>
                <a:lnTo>
                  <a:pt x="68571" y="0"/>
                </a:lnTo>
                <a:lnTo>
                  <a:pt x="119999" y="0"/>
                </a:lnTo>
                <a:lnTo>
                  <a:pt x="119999" y="0"/>
                </a:lnTo>
                <a:lnTo>
                  <a:pt x="119999" y="0"/>
                </a:lnTo>
                <a:lnTo>
                  <a:pt x="119999" y="0"/>
                </a:lnTo>
                <a:lnTo>
                  <a:pt x="119999" y="0"/>
                </a:lnTo>
                <a:lnTo>
                  <a:pt x="119999" y="0"/>
                </a:lnTo>
                <a:lnTo>
                  <a:pt x="119999" y="0"/>
                </a:lnTo>
                <a:lnTo>
                  <a:pt x="119999" y="26666"/>
                </a:lnTo>
                <a:lnTo>
                  <a:pt x="119999" y="26666"/>
                </a:lnTo>
                <a:lnTo>
                  <a:pt x="119999" y="26666"/>
                </a:lnTo>
                <a:lnTo>
                  <a:pt x="119999" y="26666"/>
                </a:lnTo>
                <a:lnTo>
                  <a:pt x="119999" y="66666"/>
                </a:lnTo>
                <a:lnTo>
                  <a:pt x="119999" y="6666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29" name="Shape 1529"/>
          <p:cNvSpPr/>
          <p:nvPr/>
        </p:nvSpPr>
        <p:spPr>
          <a:xfrm>
            <a:off x="4849419" y="3379790"/>
            <a:ext cx="8335" cy="14287"/>
          </a:xfrm>
          <a:custGeom>
            <a:avLst/>
            <a:gdLst/>
            <a:ahLst/>
            <a:cxnLst/>
            <a:rect l="0" t="0" r="0" b="0"/>
            <a:pathLst>
              <a:path w="120000" h="120000" extrusionOk="0">
                <a:moveTo>
                  <a:pt x="119999" y="66666"/>
                </a:moveTo>
                <a:lnTo>
                  <a:pt x="119999" y="66666"/>
                </a:lnTo>
                <a:lnTo>
                  <a:pt x="119999" y="66666"/>
                </a:lnTo>
                <a:lnTo>
                  <a:pt x="119999" y="66666"/>
                </a:lnTo>
                <a:lnTo>
                  <a:pt x="119999" y="93333"/>
                </a:lnTo>
                <a:lnTo>
                  <a:pt x="119999" y="93333"/>
                </a:lnTo>
                <a:lnTo>
                  <a:pt x="119999" y="93333"/>
                </a:lnTo>
                <a:lnTo>
                  <a:pt x="119999" y="93333"/>
                </a:lnTo>
                <a:lnTo>
                  <a:pt x="119999" y="93333"/>
                </a:lnTo>
                <a:lnTo>
                  <a:pt x="119999" y="120000"/>
                </a:lnTo>
                <a:lnTo>
                  <a:pt x="68571" y="120000"/>
                </a:lnTo>
                <a:lnTo>
                  <a:pt x="68571" y="93333"/>
                </a:lnTo>
                <a:lnTo>
                  <a:pt x="68571" y="93333"/>
                </a:lnTo>
                <a:lnTo>
                  <a:pt x="68571" y="93333"/>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93333"/>
                </a:lnTo>
                <a:lnTo>
                  <a:pt x="0" y="93333"/>
                </a:lnTo>
                <a:lnTo>
                  <a:pt x="0" y="93333"/>
                </a:lnTo>
                <a:lnTo>
                  <a:pt x="0" y="93333"/>
                </a:lnTo>
                <a:lnTo>
                  <a:pt x="34285" y="93333"/>
                </a:lnTo>
                <a:lnTo>
                  <a:pt x="34285" y="93333"/>
                </a:lnTo>
                <a:lnTo>
                  <a:pt x="34285" y="93333"/>
                </a:lnTo>
                <a:lnTo>
                  <a:pt x="34285" y="93333"/>
                </a:lnTo>
                <a:lnTo>
                  <a:pt x="34285" y="93333"/>
                </a:lnTo>
                <a:lnTo>
                  <a:pt x="68571" y="93333"/>
                </a:lnTo>
                <a:lnTo>
                  <a:pt x="68571" y="93333"/>
                </a:lnTo>
                <a:lnTo>
                  <a:pt x="68571" y="93333"/>
                </a:lnTo>
                <a:lnTo>
                  <a:pt x="68571" y="93333"/>
                </a:lnTo>
                <a:lnTo>
                  <a:pt x="68571" y="66666"/>
                </a:lnTo>
                <a:lnTo>
                  <a:pt x="68571" y="66666"/>
                </a:lnTo>
                <a:lnTo>
                  <a:pt x="68571" y="66666"/>
                </a:lnTo>
                <a:lnTo>
                  <a:pt x="68571" y="66666"/>
                </a:lnTo>
                <a:lnTo>
                  <a:pt x="68571" y="66666"/>
                </a:lnTo>
                <a:lnTo>
                  <a:pt x="68571" y="66666"/>
                </a:lnTo>
                <a:lnTo>
                  <a:pt x="68571" y="26666"/>
                </a:lnTo>
                <a:lnTo>
                  <a:pt x="68571" y="26666"/>
                </a:lnTo>
                <a:lnTo>
                  <a:pt x="68571" y="26666"/>
                </a:lnTo>
                <a:lnTo>
                  <a:pt x="68571" y="26666"/>
                </a:lnTo>
                <a:lnTo>
                  <a:pt x="68571" y="0"/>
                </a:lnTo>
                <a:lnTo>
                  <a:pt x="119999" y="0"/>
                </a:lnTo>
                <a:lnTo>
                  <a:pt x="119999" y="0"/>
                </a:lnTo>
                <a:lnTo>
                  <a:pt x="119999" y="0"/>
                </a:lnTo>
                <a:lnTo>
                  <a:pt x="119999" y="0"/>
                </a:lnTo>
                <a:lnTo>
                  <a:pt x="119999" y="0"/>
                </a:lnTo>
                <a:lnTo>
                  <a:pt x="119999" y="0"/>
                </a:lnTo>
                <a:lnTo>
                  <a:pt x="119999" y="0"/>
                </a:lnTo>
                <a:lnTo>
                  <a:pt x="119999" y="26666"/>
                </a:lnTo>
                <a:lnTo>
                  <a:pt x="119999" y="26666"/>
                </a:lnTo>
                <a:lnTo>
                  <a:pt x="119999" y="26666"/>
                </a:lnTo>
                <a:lnTo>
                  <a:pt x="119999" y="26666"/>
                </a:lnTo>
                <a:lnTo>
                  <a:pt x="119999" y="66666"/>
                </a:lnTo>
                <a:lnTo>
                  <a:pt x="119999" y="6666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0" name="Shape 1530"/>
          <p:cNvSpPr/>
          <p:nvPr/>
        </p:nvSpPr>
        <p:spPr>
          <a:xfrm>
            <a:off x="4812506" y="3321053"/>
            <a:ext cx="10716" cy="14287"/>
          </a:xfrm>
          <a:custGeom>
            <a:avLst/>
            <a:gdLst/>
            <a:ahLst/>
            <a:cxnLst/>
            <a:rect l="0" t="0" r="0" b="0"/>
            <a:pathLst>
              <a:path w="120000" h="120000" extrusionOk="0">
                <a:moveTo>
                  <a:pt x="26666" y="0"/>
                </a:moveTo>
                <a:lnTo>
                  <a:pt x="26666" y="26666"/>
                </a:lnTo>
                <a:lnTo>
                  <a:pt x="66666" y="26666"/>
                </a:lnTo>
                <a:lnTo>
                  <a:pt x="66666" y="26666"/>
                </a:lnTo>
                <a:lnTo>
                  <a:pt x="66666" y="26666"/>
                </a:lnTo>
                <a:lnTo>
                  <a:pt x="66666" y="26666"/>
                </a:lnTo>
                <a:lnTo>
                  <a:pt x="66666" y="26666"/>
                </a:lnTo>
                <a:lnTo>
                  <a:pt x="66666" y="26666"/>
                </a:lnTo>
                <a:lnTo>
                  <a:pt x="66666" y="53333"/>
                </a:lnTo>
                <a:lnTo>
                  <a:pt x="66666" y="53333"/>
                </a:lnTo>
                <a:lnTo>
                  <a:pt x="93333" y="53333"/>
                </a:lnTo>
                <a:lnTo>
                  <a:pt x="93333" y="53333"/>
                </a:lnTo>
                <a:lnTo>
                  <a:pt x="66666" y="53333"/>
                </a:lnTo>
                <a:lnTo>
                  <a:pt x="66666" y="80000"/>
                </a:lnTo>
                <a:lnTo>
                  <a:pt x="93333" y="80000"/>
                </a:lnTo>
                <a:lnTo>
                  <a:pt x="93333" y="80000"/>
                </a:lnTo>
                <a:lnTo>
                  <a:pt x="93333" y="80000"/>
                </a:lnTo>
                <a:lnTo>
                  <a:pt x="93333" y="80000"/>
                </a:lnTo>
                <a:lnTo>
                  <a:pt x="93333" y="80000"/>
                </a:lnTo>
                <a:lnTo>
                  <a:pt x="120000" y="80000"/>
                </a:lnTo>
                <a:lnTo>
                  <a:pt x="120000" y="80000"/>
                </a:lnTo>
                <a:lnTo>
                  <a:pt x="120000" y="80000"/>
                </a:lnTo>
                <a:lnTo>
                  <a:pt x="120000" y="80000"/>
                </a:lnTo>
                <a:lnTo>
                  <a:pt x="120000" y="120000"/>
                </a:lnTo>
                <a:lnTo>
                  <a:pt x="120000" y="120000"/>
                </a:lnTo>
                <a:lnTo>
                  <a:pt x="120000" y="120000"/>
                </a:lnTo>
                <a:lnTo>
                  <a:pt x="120000" y="120000"/>
                </a:lnTo>
                <a:lnTo>
                  <a:pt x="120000" y="120000"/>
                </a:lnTo>
                <a:lnTo>
                  <a:pt x="93333" y="120000"/>
                </a:lnTo>
                <a:lnTo>
                  <a:pt x="93333" y="120000"/>
                </a:lnTo>
                <a:lnTo>
                  <a:pt x="93333" y="120000"/>
                </a:lnTo>
                <a:lnTo>
                  <a:pt x="93333" y="120000"/>
                </a:lnTo>
                <a:lnTo>
                  <a:pt x="93333" y="120000"/>
                </a:lnTo>
                <a:lnTo>
                  <a:pt x="93333" y="120000"/>
                </a:lnTo>
                <a:lnTo>
                  <a:pt x="66666" y="120000"/>
                </a:lnTo>
                <a:lnTo>
                  <a:pt x="66666" y="80000"/>
                </a:lnTo>
                <a:lnTo>
                  <a:pt x="66666" y="80000"/>
                </a:lnTo>
                <a:lnTo>
                  <a:pt x="66666" y="80000"/>
                </a:lnTo>
                <a:lnTo>
                  <a:pt x="66666" y="80000"/>
                </a:lnTo>
                <a:lnTo>
                  <a:pt x="66666" y="80000"/>
                </a:lnTo>
                <a:lnTo>
                  <a:pt x="66666" y="80000"/>
                </a:lnTo>
                <a:lnTo>
                  <a:pt x="66666" y="53333"/>
                </a:lnTo>
                <a:lnTo>
                  <a:pt x="26666" y="53333"/>
                </a:lnTo>
                <a:lnTo>
                  <a:pt x="26666" y="53333"/>
                </a:lnTo>
                <a:lnTo>
                  <a:pt x="26666" y="53333"/>
                </a:lnTo>
                <a:lnTo>
                  <a:pt x="26666" y="53333"/>
                </a:lnTo>
                <a:lnTo>
                  <a:pt x="26666" y="53333"/>
                </a:lnTo>
                <a:lnTo>
                  <a:pt x="0" y="53333"/>
                </a:lnTo>
                <a:lnTo>
                  <a:pt x="0" y="26666"/>
                </a:lnTo>
                <a:lnTo>
                  <a:pt x="0" y="26666"/>
                </a:lnTo>
                <a:lnTo>
                  <a:pt x="0" y="26666"/>
                </a:lnTo>
                <a:lnTo>
                  <a:pt x="0" y="26666"/>
                </a:lnTo>
                <a:lnTo>
                  <a:pt x="0" y="0"/>
                </a:lnTo>
                <a:lnTo>
                  <a:pt x="0" y="0"/>
                </a:lnTo>
                <a:lnTo>
                  <a:pt x="26666" y="0"/>
                </a:lnTo>
                <a:lnTo>
                  <a:pt x="26666" y="0"/>
                </a:lnTo>
                <a:lnTo>
                  <a:pt x="26666"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1" name="Shape 1531"/>
          <p:cNvSpPr/>
          <p:nvPr/>
        </p:nvSpPr>
        <p:spPr>
          <a:xfrm>
            <a:off x="4812506" y="3321053"/>
            <a:ext cx="10716" cy="14287"/>
          </a:xfrm>
          <a:custGeom>
            <a:avLst/>
            <a:gdLst/>
            <a:ahLst/>
            <a:cxnLst/>
            <a:rect l="0" t="0" r="0" b="0"/>
            <a:pathLst>
              <a:path w="120000" h="120000" extrusionOk="0">
                <a:moveTo>
                  <a:pt x="26666" y="0"/>
                </a:moveTo>
                <a:lnTo>
                  <a:pt x="26666" y="26666"/>
                </a:lnTo>
                <a:lnTo>
                  <a:pt x="66666" y="26666"/>
                </a:lnTo>
                <a:lnTo>
                  <a:pt x="66666" y="26666"/>
                </a:lnTo>
                <a:lnTo>
                  <a:pt x="66666" y="26666"/>
                </a:lnTo>
                <a:lnTo>
                  <a:pt x="66666" y="26666"/>
                </a:lnTo>
                <a:lnTo>
                  <a:pt x="66666" y="26666"/>
                </a:lnTo>
                <a:lnTo>
                  <a:pt x="66666" y="26666"/>
                </a:lnTo>
                <a:lnTo>
                  <a:pt x="66666" y="53333"/>
                </a:lnTo>
                <a:lnTo>
                  <a:pt x="66666" y="53333"/>
                </a:lnTo>
                <a:lnTo>
                  <a:pt x="93333" y="53333"/>
                </a:lnTo>
                <a:lnTo>
                  <a:pt x="93333" y="53333"/>
                </a:lnTo>
                <a:lnTo>
                  <a:pt x="66666" y="53333"/>
                </a:lnTo>
                <a:lnTo>
                  <a:pt x="66666" y="80000"/>
                </a:lnTo>
                <a:lnTo>
                  <a:pt x="93333" y="80000"/>
                </a:lnTo>
                <a:lnTo>
                  <a:pt x="93333" y="80000"/>
                </a:lnTo>
                <a:lnTo>
                  <a:pt x="93333" y="80000"/>
                </a:lnTo>
                <a:lnTo>
                  <a:pt x="93333" y="80000"/>
                </a:lnTo>
                <a:lnTo>
                  <a:pt x="93333" y="80000"/>
                </a:lnTo>
                <a:lnTo>
                  <a:pt x="120000" y="80000"/>
                </a:lnTo>
                <a:lnTo>
                  <a:pt x="120000" y="80000"/>
                </a:lnTo>
                <a:lnTo>
                  <a:pt x="120000" y="80000"/>
                </a:lnTo>
                <a:lnTo>
                  <a:pt x="120000" y="80000"/>
                </a:lnTo>
                <a:lnTo>
                  <a:pt x="120000" y="120000"/>
                </a:lnTo>
                <a:lnTo>
                  <a:pt x="120000" y="120000"/>
                </a:lnTo>
                <a:lnTo>
                  <a:pt x="120000" y="120000"/>
                </a:lnTo>
                <a:lnTo>
                  <a:pt x="120000" y="120000"/>
                </a:lnTo>
                <a:lnTo>
                  <a:pt x="120000" y="120000"/>
                </a:lnTo>
                <a:lnTo>
                  <a:pt x="93333" y="120000"/>
                </a:lnTo>
                <a:lnTo>
                  <a:pt x="93333" y="120000"/>
                </a:lnTo>
                <a:lnTo>
                  <a:pt x="93333" y="120000"/>
                </a:lnTo>
                <a:lnTo>
                  <a:pt x="93333" y="120000"/>
                </a:lnTo>
                <a:lnTo>
                  <a:pt x="93333" y="120000"/>
                </a:lnTo>
                <a:lnTo>
                  <a:pt x="93333" y="120000"/>
                </a:lnTo>
                <a:lnTo>
                  <a:pt x="66666" y="120000"/>
                </a:lnTo>
                <a:lnTo>
                  <a:pt x="66666" y="80000"/>
                </a:lnTo>
                <a:lnTo>
                  <a:pt x="66666" y="80000"/>
                </a:lnTo>
                <a:lnTo>
                  <a:pt x="66666" y="80000"/>
                </a:lnTo>
                <a:lnTo>
                  <a:pt x="66666" y="80000"/>
                </a:lnTo>
                <a:lnTo>
                  <a:pt x="66666" y="80000"/>
                </a:lnTo>
                <a:lnTo>
                  <a:pt x="66666" y="80000"/>
                </a:lnTo>
                <a:lnTo>
                  <a:pt x="66666" y="53333"/>
                </a:lnTo>
                <a:lnTo>
                  <a:pt x="26666" y="53333"/>
                </a:lnTo>
                <a:lnTo>
                  <a:pt x="26666" y="53333"/>
                </a:lnTo>
                <a:lnTo>
                  <a:pt x="26666" y="53333"/>
                </a:lnTo>
                <a:lnTo>
                  <a:pt x="26666" y="53333"/>
                </a:lnTo>
                <a:lnTo>
                  <a:pt x="26666" y="53333"/>
                </a:lnTo>
                <a:lnTo>
                  <a:pt x="0" y="53333"/>
                </a:lnTo>
                <a:lnTo>
                  <a:pt x="0" y="26666"/>
                </a:lnTo>
                <a:lnTo>
                  <a:pt x="0" y="26666"/>
                </a:lnTo>
                <a:lnTo>
                  <a:pt x="0" y="26666"/>
                </a:lnTo>
                <a:lnTo>
                  <a:pt x="0" y="26666"/>
                </a:lnTo>
                <a:lnTo>
                  <a:pt x="0" y="0"/>
                </a:lnTo>
                <a:lnTo>
                  <a:pt x="0" y="0"/>
                </a:lnTo>
                <a:lnTo>
                  <a:pt x="26666" y="0"/>
                </a:lnTo>
                <a:lnTo>
                  <a:pt x="26666" y="0"/>
                </a:lnTo>
                <a:lnTo>
                  <a:pt x="26666"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2" name="Shape 1532"/>
          <p:cNvSpPr/>
          <p:nvPr/>
        </p:nvSpPr>
        <p:spPr>
          <a:xfrm>
            <a:off x="4726784" y="3271841"/>
            <a:ext cx="7143" cy="14287"/>
          </a:xfrm>
          <a:custGeom>
            <a:avLst/>
            <a:gdLst/>
            <a:ahLst/>
            <a:cxnLst/>
            <a:rect l="0" t="0" r="0" b="0"/>
            <a:pathLst>
              <a:path w="120000" h="120000" extrusionOk="0">
                <a:moveTo>
                  <a:pt x="80000" y="26666"/>
                </a:moveTo>
                <a:lnTo>
                  <a:pt x="80000" y="26666"/>
                </a:lnTo>
                <a:lnTo>
                  <a:pt x="80000" y="53333"/>
                </a:lnTo>
                <a:lnTo>
                  <a:pt x="80000" y="53333"/>
                </a:lnTo>
                <a:lnTo>
                  <a:pt x="80000" y="53333"/>
                </a:lnTo>
                <a:lnTo>
                  <a:pt x="80000" y="53333"/>
                </a:lnTo>
                <a:lnTo>
                  <a:pt x="80000" y="53333"/>
                </a:lnTo>
                <a:lnTo>
                  <a:pt x="80000" y="53333"/>
                </a:lnTo>
                <a:lnTo>
                  <a:pt x="80000" y="93333"/>
                </a:lnTo>
                <a:lnTo>
                  <a:pt x="120000" y="93333"/>
                </a:lnTo>
                <a:lnTo>
                  <a:pt x="120000" y="93333"/>
                </a:lnTo>
                <a:lnTo>
                  <a:pt x="120000" y="93333"/>
                </a:lnTo>
                <a:lnTo>
                  <a:pt x="120000" y="93333"/>
                </a:lnTo>
                <a:lnTo>
                  <a:pt x="120000" y="93333"/>
                </a:lnTo>
                <a:lnTo>
                  <a:pt x="120000" y="93333"/>
                </a:lnTo>
                <a:lnTo>
                  <a:pt x="120000" y="93333"/>
                </a:lnTo>
                <a:lnTo>
                  <a:pt x="120000" y="93333"/>
                </a:lnTo>
                <a:lnTo>
                  <a:pt x="120000" y="120000"/>
                </a:lnTo>
                <a:lnTo>
                  <a:pt x="120000" y="120000"/>
                </a:lnTo>
                <a:lnTo>
                  <a:pt x="120000" y="120000"/>
                </a:lnTo>
                <a:lnTo>
                  <a:pt x="120000" y="120000"/>
                </a:lnTo>
                <a:lnTo>
                  <a:pt x="120000" y="120000"/>
                </a:lnTo>
                <a:lnTo>
                  <a:pt x="120000" y="120000"/>
                </a:lnTo>
                <a:lnTo>
                  <a:pt x="80000" y="120000"/>
                </a:lnTo>
                <a:lnTo>
                  <a:pt x="80000" y="93333"/>
                </a:lnTo>
                <a:lnTo>
                  <a:pt x="80000" y="93333"/>
                </a:lnTo>
                <a:lnTo>
                  <a:pt x="80000" y="93333"/>
                </a:lnTo>
                <a:lnTo>
                  <a:pt x="40000" y="93333"/>
                </a:lnTo>
                <a:lnTo>
                  <a:pt x="40000" y="93333"/>
                </a:lnTo>
                <a:lnTo>
                  <a:pt x="40000" y="93333"/>
                </a:lnTo>
                <a:lnTo>
                  <a:pt x="40000" y="53333"/>
                </a:lnTo>
                <a:lnTo>
                  <a:pt x="40000" y="53333"/>
                </a:lnTo>
                <a:lnTo>
                  <a:pt x="40000" y="53333"/>
                </a:lnTo>
                <a:lnTo>
                  <a:pt x="40000" y="53333"/>
                </a:lnTo>
                <a:lnTo>
                  <a:pt x="40000" y="53333"/>
                </a:lnTo>
                <a:lnTo>
                  <a:pt x="40000" y="53333"/>
                </a:lnTo>
                <a:lnTo>
                  <a:pt x="40000" y="53333"/>
                </a:lnTo>
                <a:lnTo>
                  <a:pt x="0" y="53333"/>
                </a:lnTo>
                <a:lnTo>
                  <a:pt x="0" y="26666"/>
                </a:lnTo>
                <a:lnTo>
                  <a:pt x="0" y="26666"/>
                </a:lnTo>
                <a:lnTo>
                  <a:pt x="0" y="26666"/>
                </a:lnTo>
                <a:lnTo>
                  <a:pt x="0" y="26666"/>
                </a:lnTo>
                <a:lnTo>
                  <a:pt x="0" y="26666"/>
                </a:lnTo>
                <a:lnTo>
                  <a:pt x="0" y="26666"/>
                </a:lnTo>
                <a:lnTo>
                  <a:pt x="0" y="26666"/>
                </a:lnTo>
                <a:lnTo>
                  <a:pt x="0" y="0"/>
                </a:lnTo>
                <a:lnTo>
                  <a:pt x="40000" y="0"/>
                </a:lnTo>
                <a:lnTo>
                  <a:pt x="40000" y="0"/>
                </a:lnTo>
                <a:lnTo>
                  <a:pt x="40000" y="0"/>
                </a:lnTo>
                <a:lnTo>
                  <a:pt x="40000" y="0"/>
                </a:lnTo>
                <a:lnTo>
                  <a:pt x="80000" y="0"/>
                </a:lnTo>
                <a:lnTo>
                  <a:pt x="80000" y="0"/>
                </a:lnTo>
                <a:lnTo>
                  <a:pt x="80000" y="0"/>
                </a:lnTo>
                <a:lnTo>
                  <a:pt x="80000" y="26666"/>
                </a:lnTo>
                <a:lnTo>
                  <a:pt x="80000" y="2666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3" name="Shape 1533"/>
          <p:cNvSpPr/>
          <p:nvPr/>
        </p:nvSpPr>
        <p:spPr>
          <a:xfrm>
            <a:off x="4726784" y="3271841"/>
            <a:ext cx="7143" cy="14287"/>
          </a:xfrm>
          <a:custGeom>
            <a:avLst/>
            <a:gdLst/>
            <a:ahLst/>
            <a:cxnLst/>
            <a:rect l="0" t="0" r="0" b="0"/>
            <a:pathLst>
              <a:path w="120000" h="120000" extrusionOk="0">
                <a:moveTo>
                  <a:pt x="80000" y="26666"/>
                </a:moveTo>
                <a:lnTo>
                  <a:pt x="80000" y="26666"/>
                </a:lnTo>
                <a:lnTo>
                  <a:pt x="80000" y="53333"/>
                </a:lnTo>
                <a:lnTo>
                  <a:pt x="80000" y="53333"/>
                </a:lnTo>
                <a:lnTo>
                  <a:pt x="80000" y="53333"/>
                </a:lnTo>
                <a:lnTo>
                  <a:pt x="80000" y="53333"/>
                </a:lnTo>
                <a:lnTo>
                  <a:pt x="80000" y="53333"/>
                </a:lnTo>
                <a:lnTo>
                  <a:pt x="80000" y="53333"/>
                </a:lnTo>
                <a:lnTo>
                  <a:pt x="80000" y="93333"/>
                </a:lnTo>
                <a:lnTo>
                  <a:pt x="120000" y="93333"/>
                </a:lnTo>
                <a:lnTo>
                  <a:pt x="120000" y="93333"/>
                </a:lnTo>
                <a:lnTo>
                  <a:pt x="120000" y="93333"/>
                </a:lnTo>
                <a:lnTo>
                  <a:pt x="120000" y="93333"/>
                </a:lnTo>
                <a:lnTo>
                  <a:pt x="120000" y="93333"/>
                </a:lnTo>
                <a:lnTo>
                  <a:pt x="120000" y="93333"/>
                </a:lnTo>
                <a:lnTo>
                  <a:pt x="120000" y="93333"/>
                </a:lnTo>
                <a:lnTo>
                  <a:pt x="120000" y="93333"/>
                </a:lnTo>
                <a:lnTo>
                  <a:pt x="120000" y="120000"/>
                </a:lnTo>
                <a:lnTo>
                  <a:pt x="120000" y="120000"/>
                </a:lnTo>
                <a:lnTo>
                  <a:pt x="120000" y="120000"/>
                </a:lnTo>
                <a:lnTo>
                  <a:pt x="120000" y="120000"/>
                </a:lnTo>
                <a:lnTo>
                  <a:pt x="120000" y="120000"/>
                </a:lnTo>
                <a:lnTo>
                  <a:pt x="120000" y="120000"/>
                </a:lnTo>
                <a:lnTo>
                  <a:pt x="80000" y="120000"/>
                </a:lnTo>
                <a:lnTo>
                  <a:pt x="80000" y="93333"/>
                </a:lnTo>
                <a:lnTo>
                  <a:pt x="80000" y="93333"/>
                </a:lnTo>
                <a:lnTo>
                  <a:pt x="80000" y="93333"/>
                </a:lnTo>
                <a:lnTo>
                  <a:pt x="40000" y="93333"/>
                </a:lnTo>
                <a:lnTo>
                  <a:pt x="40000" y="93333"/>
                </a:lnTo>
                <a:lnTo>
                  <a:pt x="40000" y="93333"/>
                </a:lnTo>
                <a:lnTo>
                  <a:pt x="40000" y="53333"/>
                </a:lnTo>
                <a:lnTo>
                  <a:pt x="40000" y="53333"/>
                </a:lnTo>
                <a:lnTo>
                  <a:pt x="40000" y="53333"/>
                </a:lnTo>
                <a:lnTo>
                  <a:pt x="40000" y="53333"/>
                </a:lnTo>
                <a:lnTo>
                  <a:pt x="40000" y="53333"/>
                </a:lnTo>
                <a:lnTo>
                  <a:pt x="40000" y="53333"/>
                </a:lnTo>
                <a:lnTo>
                  <a:pt x="40000" y="53333"/>
                </a:lnTo>
                <a:lnTo>
                  <a:pt x="0" y="53333"/>
                </a:lnTo>
                <a:lnTo>
                  <a:pt x="0" y="26666"/>
                </a:lnTo>
                <a:lnTo>
                  <a:pt x="0" y="26666"/>
                </a:lnTo>
                <a:lnTo>
                  <a:pt x="0" y="26666"/>
                </a:lnTo>
                <a:lnTo>
                  <a:pt x="0" y="26666"/>
                </a:lnTo>
                <a:lnTo>
                  <a:pt x="0" y="26666"/>
                </a:lnTo>
                <a:lnTo>
                  <a:pt x="0" y="26666"/>
                </a:lnTo>
                <a:lnTo>
                  <a:pt x="0" y="26666"/>
                </a:lnTo>
                <a:lnTo>
                  <a:pt x="0" y="0"/>
                </a:lnTo>
                <a:lnTo>
                  <a:pt x="40000" y="0"/>
                </a:lnTo>
                <a:lnTo>
                  <a:pt x="40000" y="0"/>
                </a:lnTo>
                <a:lnTo>
                  <a:pt x="40000" y="0"/>
                </a:lnTo>
                <a:lnTo>
                  <a:pt x="40000" y="0"/>
                </a:lnTo>
                <a:lnTo>
                  <a:pt x="80000" y="0"/>
                </a:lnTo>
                <a:lnTo>
                  <a:pt x="80000" y="0"/>
                </a:lnTo>
                <a:lnTo>
                  <a:pt x="80000" y="0"/>
                </a:lnTo>
                <a:lnTo>
                  <a:pt x="80000" y="26666"/>
                </a:lnTo>
                <a:lnTo>
                  <a:pt x="80000" y="2666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4" name="Shape 1534"/>
          <p:cNvSpPr/>
          <p:nvPr/>
        </p:nvSpPr>
        <p:spPr>
          <a:xfrm>
            <a:off x="4847037" y="3338514"/>
            <a:ext cx="13097" cy="20636"/>
          </a:xfrm>
          <a:custGeom>
            <a:avLst/>
            <a:gdLst/>
            <a:ahLst/>
            <a:cxnLst/>
            <a:rect l="0" t="0" r="0" b="0"/>
            <a:pathLst>
              <a:path w="120000" h="120000" extrusionOk="0">
                <a:moveTo>
                  <a:pt x="21818" y="18461"/>
                </a:moveTo>
                <a:lnTo>
                  <a:pt x="21818" y="18461"/>
                </a:lnTo>
                <a:lnTo>
                  <a:pt x="21818" y="18461"/>
                </a:lnTo>
                <a:lnTo>
                  <a:pt x="0" y="18461"/>
                </a:lnTo>
                <a:lnTo>
                  <a:pt x="0" y="0"/>
                </a:lnTo>
                <a:lnTo>
                  <a:pt x="21818" y="0"/>
                </a:lnTo>
                <a:lnTo>
                  <a:pt x="21818" y="0"/>
                </a:lnTo>
                <a:lnTo>
                  <a:pt x="21818" y="0"/>
                </a:lnTo>
                <a:lnTo>
                  <a:pt x="21818" y="0"/>
                </a:lnTo>
                <a:lnTo>
                  <a:pt x="21818" y="0"/>
                </a:lnTo>
                <a:lnTo>
                  <a:pt x="21818" y="18461"/>
                </a:lnTo>
                <a:lnTo>
                  <a:pt x="21818" y="18461"/>
                </a:lnTo>
                <a:lnTo>
                  <a:pt x="21818" y="18461"/>
                </a:lnTo>
                <a:lnTo>
                  <a:pt x="21818" y="18461"/>
                </a:lnTo>
                <a:lnTo>
                  <a:pt x="21818" y="36923"/>
                </a:lnTo>
                <a:lnTo>
                  <a:pt x="43636" y="36923"/>
                </a:lnTo>
                <a:lnTo>
                  <a:pt x="43636" y="36923"/>
                </a:lnTo>
                <a:lnTo>
                  <a:pt x="43636" y="36923"/>
                </a:lnTo>
                <a:lnTo>
                  <a:pt x="43636" y="36923"/>
                </a:lnTo>
                <a:lnTo>
                  <a:pt x="43636" y="55384"/>
                </a:lnTo>
                <a:lnTo>
                  <a:pt x="43636" y="55384"/>
                </a:lnTo>
                <a:lnTo>
                  <a:pt x="65454" y="55384"/>
                </a:lnTo>
                <a:lnTo>
                  <a:pt x="65454" y="55384"/>
                </a:lnTo>
                <a:lnTo>
                  <a:pt x="65454" y="55384"/>
                </a:lnTo>
                <a:lnTo>
                  <a:pt x="65454" y="55384"/>
                </a:lnTo>
                <a:lnTo>
                  <a:pt x="65454" y="36923"/>
                </a:lnTo>
                <a:lnTo>
                  <a:pt x="65454" y="36923"/>
                </a:lnTo>
                <a:lnTo>
                  <a:pt x="65454" y="55384"/>
                </a:lnTo>
                <a:lnTo>
                  <a:pt x="65454" y="55384"/>
                </a:lnTo>
                <a:lnTo>
                  <a:pt x="98181" y="55384"/>
                </a:lnTo>
                <a:lnTo>
                  <a:pt x="98181" y="55384"/>
                </a:lnTo>
                <a:lnTo>
                  <a:pt x="65454" y="55384"/>
                </a:lnTo>
                <a:lnTo>
                  <a:pt x="65454" y="55384"/>
                </a:lnTo>
                <a:lnTo>
                  <a:pt x="65454" y="55384"/>
                </a:lnTo>
                <a:lnTo>
                  <a:pt x="65454" y="55384"/>
                </a:lnTo>
                <a:lnTo>
                  <a:pt x="98181" y="55384"/>
                </a:lnTo>
                <a:lnTo>
                  <a:pt x="98181" y="83076"/>
                </a:lnTo>
                <a:lnTo>
                  <a:pt x="98181" y="83076"/>
                </a:lnTo>
                <a:lnTo>
                  <a:pt x="98181" y="83076"/>
                </a:lnTo>
                <a:lnTo>
                  <a:pt x="98181" y="83076"/>
                </a:lnTo>
                <a:lnTo>
                  <a:pt x="98181" y="83076"/>
                </a:lnTo>
                <a:lnTo>
                  <a:pt x="98181" y="83076"/>
                </a:lnTo>
                <a:lnTo>
                  <a:pt x="98181" y="83076"/>
                </a:lnTo>
                <a:lnTo>
                  <a:pt x="120000" y="83076"/>
                </a:lnTo>
                <a:lnTo>
                  <a:pt x="120000" y="83076"/>
                </a:lnTo>
                <a:lnTo>
                  <a:pt x="120000" y="83076"/>
                </a:lnTo>
                <a:lnTo>
                  <a:pt x="120000" y="83076"/>
                </a:lnTo>
                <a:lnTo>
                  <a:pt x="120000" y="83076"/>
                </a:lnTo>
                <a:lnTo>
                  <a:pt x="98181" y="83076"/>
                </a:lnTo>
                <a:lnTo>
                  <a:pt x="98181" y="101538"/>
                </a:lnTo>
                <a:lnTo>
                  <a:pt x="98181" y="101538"/>
                </a:lnTo>
                <a:lnTo>
                  <a:pt x="98181" y="101538"/>
                </a:lnTo>
                <a:lnTo>
                  <a:pt x="98181" y="101538"/>
                </a:lnTo>
                <a:lnTo>
                  <a:pt x="98181" y="101538"/>
                </a:lnTo>
                <a:lnTo>
                  <a:pt x="65454" y="101538"/>
                </a:lnTo>
                <a:lnTo>
                  <a:pt x="65454" y="101538"/>
                </a:lnTo>
                <a:lnTo>
                  <a:pt x="65454" y="101538"/>
                </a:lnTo>
                <a:lnTo>
                  <a:pt x="65454" y="101538"/>
                </a:lnTo>
                <a:lnTo>
                  <a:pt x="65454" y="101538"/>
                </a:lnTo>
                <a:lnTo>
                  <a:pt x="65454" y="120000"/>
                </a:lnTo>
                <a:lnTo>
                  <a:pt x="43636" y="120000"/>
                </a:lnTo>
                <a:lnTo>
                  <a:pt x="43636" y="120000"/>
                </a:lnTo>
                <a:lnTo>
                  <a:pt x="43636" y="101538"/>
                </a:lnTo>
                <a:lnTo>
                  <a:pt x="43636" y="101538"/>
                </a:lnTo>
                <a:lnTo>
                  <a:pt x="43636" y="101538"/>
                </a:lnTo>
                <a:lnTo>
                  <a:pt x="43636" y="101538"/>
                </a:lnTo>
                <a:lnTo>
                  <a:pt x="65454" y="101538"/>
                </a:lnTo>
                <a:lnTo>
                  <a:pt x="65454" y="83076"/>
                </a:lnTo>
                <a:lnTo>
                  <a:pt x="65454" y="83076"/>
                </a:lnTo>
                <a:lnTo>
                  <a:pt x="65454" y="83076"/>
                </a:lnTo>
                <a:lnTo>
                  <a:pt x="65454" y="83076"/>
                </a:lnTo>
                <a:lnTo>
                  <a:pt x="65454" y="83076"/>
                </a:lnTo>
                <a:lnTo>
                  <a:pt x="65454" y="83076"/>
                </a:lnTo>
                <a:lnTo>
                  <a:pt x="65454" y="83076"/>
                </a:lnTo>
                <a:lnTo>
                  <a:pt x="65454" y="83076"/>
                </a:lnTo>
                <a:lnTo>
                  <a:pt x="65454" y="83076"/>
                </a:lnTo>
                <a:lnTo>
                  <a:pt x="43636" y="83076"/>
                </a:lnTo>
                <a:lnTo>
                  <a:pt x="43636" y="83076"/>
                </a:lnTo>
                <a:lnTo>
                  <a:pt x="43636" y="83076"/>
                </a:lnTo>
                <a:lnTo>
                  <a:pt x="43636" y="83076"/>
                </a:lnTo>
                <a:lnTo>
                  <a:pt x="43636" y="83076"/>
                </a:lnTo>
                <a:lnTo>
                  <a:pt x="43636" y="83076"/>
                </a:lnTo>
                <a:lnTo>
                  <a:pt x="43636" y="55384"/>
                </a:lnTo>
                <a:lnTo>
                  <a:pt x="43636" y="55384"/>
                </a:lnTo>
                <a:lnTo>
                  <a:pt x="43636" y="55384"/>
                </a:lnTo>
                <a:lnTo>
                  <a:pt x="21818" y="55384"/>
                </a:lnTo>
                <a:lnTo>
                  <a:pt x="21818" y="55384"/>
                </a:lnTo>
                <a:lnTo>
                  <a:pt x="21818" y="36923"/>
                </a:lnTo>
                <a:lnTo>
                  <a:pt x="21818" y="36923"/>
                </a:lnTo>
                <a:lnTo>
                  <a:pt x="21818" y="36923"/>
                </a:lnTo>
                <a:lnTo>
                  <a:pt x="21818" y="36923"/>
                </a:lnTo>
                <a:lnTo>
                  <a:pt x="21818" y="18461"/>
                </a:lnTo>
                <a:lnTo>
                  <a:pt x="21818" y="1846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5" name="Shape 1535"/>
          <p:cNvSpPr/>
          <p:nvPr/>
        </p:nvSpPr>
        <p:spPr>
          <a:xfrm>
            <a:off x="4847037" y="3338514"/>
            <a:ext cx="13097" cy="20636"/>
          </a:xfrm>
          <a:custGeom>
            <a:avLst/>
            <a:gdLst/>
            <a:ahLst/>
            <a:cxnLst/>
            <a:rect l="0" t="0" r="0" b="0"/>
            <a:pathLst>
              <a:path w="120000" h="120000" extrusionOk="0">
                <a:moveTo>
                  <a:pt x="21818" y="18461"/>
                </a:moveTo>
                <a:lnTo>
                  <a:pt x="21818" y="18461"/>
                </a:lnTo>
                <a:lnTo>
                  <a:pt x="21818" y="18461"/>
                </a:lnTo>
                <a:lnTo>
                  <a:pt x="0" y="18461"/>
                </a:lnTo>
                <a:lnTo>
                  <a:pt x="0" y="0"/>
                </a:lnTo>
                <a:lnTo>
                  <a:pt x="21818" y="0"/>
                </a:lnTo>
                <a:lnTo>
                  <a:pt x="21818" y="0"/>
                </a:lnTo>
                <a:lnTo>
                  <a:pt x="21818" y="0"/>
                </a:lnTo>
                <a:lnTo>
                  <a:pt x="21818" y="0"/>
                </a:lnTo>
                <a:lnTo>
                  <a:pt x="21818" y="0"/>
                </a:lnTo>
                <a:lnTo>
                  <a:pt x="21818" y="18461"/>
                </a:lnTo>
                <a:lnTo>
                  <a:pt x="21818" y="18461"/>
                </a:lnTo>
                <a:lnTo>
                  <a:pt x="21818" y="18461"/>
                </a:lnTo>
                <a:lnTo>
                  <a:pt x="21818" y="18461"/>
                </a:lnTo>
                <a:lnTo>
                  <a:pt x="21818" y="36923"/>
                </a:lnTo>
                <a:lnTo>
                  <a:pt x="43636" y="36923"/>
                </a:lnTo>
                <a:lnTo>
                  <a:pt x="43636" y="36923"/>
                </a:lnTo>
                <a:lnTo>
                  <a:pt x="43636" y="36923"/>
                </a:lnTo>
                <a:lnTo>
                  <a:pt x="43636" y="36923"/>
                </a:lnTo>
                <a:lnTo>
                  <a:pt x="43636" y="55384"/>
                </a:lnTo>
                <a:lnTo>
                  <a:pt x="43636" y="55384"/>
                </a:lnTo>
                <a:lnTo>
                  <a:pt x="65454" y="55384"/>
                </a:lnTo>
                <a:lnTo>
                  <a:pt x="65454" y="55384"/>
                </a:lnTo>
                <a:lnTo>
                  <a:pt x="65454" y="55384"/>
                </a:lnTo>
                <a:lnTo>
                  <a:pt x="65454" y="55384"/>
                </a:lnTo>
                <a:lnTo>
                  <a:pt x="65454" y="36923"/>
                </a:lnTo>
                <a:lnTo>
                  <a:pt x="65454" y="36923"/>
                </a:lnTo>
                <a:lnTo>
                  <a:pt x="65454" y="55384"/>
                </a:lnTo>
                <a:lnTo>
                  <a:pt x="65454" y="55384"/>
                </a:lnTo>
                <a:lnTo>
                  <a:pt x="98181" y="55384"/>
                </a:lnTo>
                <a:lnTo>
                  <a:pt x="98181" y="55384"/>
                </a:lnTo>
                <a:lnTo>
                  <a:pt x="65454" y="55384"/>
                </a:lnTo>
                <a:lnTo>
                  <a:pt x="65454" y="55384"/>
                </a:lnTo>
                <a:lnTo>
                  <a:pt x="65454" y="55384"/>
                </a:lnTo>
                <a:lnTo>
                  <a:pt x="65454" y="55384"/>
                </a:lnTo>
                <a:lnTo>
                  <a:pt x="98181" y="55384"/>
                </a:lnTo>
                <a:lnTo>
                  <a:pt x="98181" y="83076"/>
                </a:lnTo>
                <a:lnTo>
                  <a:pt x="98181" y="83076"/>
                </a:lnTo>
                <a:lnTo>
                  <a:pt x="98181" y="83076"/>
                </a:lnTo>
                <a:lnTo>
                  <a:pt x="98181" y="83076"/>
                </a:lnTo>
                <a:lnTo>
                  <a:pt x="98181" y="83076"/>
                </a:lnTo>
                <a:lnTo>
                  <a:pt x="98181" y="83076"/>
                </a:lnTo>
                <a:lnTo>
                  <a:pt x="98181" y="83076"/>
                </a:lnTo>
                <a:lnTo>
                  <a:pt x="120000" y="83076"/>
                </a:lnTo>
                <a:lnTo>
                  <a:pt x="120000" y="83076"/>
                </a:lnTo>
                <a:lnTo>
                  <a:pt x="120000" y="83076"/>
                </a:lnTo>
                <a:lnTo>
                  <a:pt x="120000" y="83076"/>
                </a:lnTo>
                <a:lnTo>
                  <a:pt x="120000" y="83076"/>
                </a:lnTo>
                <a:lnTo>
                  <a:pt x="98181" y="83076"/>
                </a:lnTo>
                <a:lnTo>
                  <a:pt x="98181" y="101538"/>
                </a:lnTo>
                <a:lnTo>
                  <a:pt x="98181" y="101538"/>
                </a:lnTo>
                <a:lnTo>
                  <a:pt x="98181" y="101538"/>
                </a:lnTo>
                <a:lnTo>
                  <a:pt x="98181" y="101538"/>
                </a:lnTo>
                <a:lnTo>
                  <a:pt x="98181" y="101538"/>
                </a:lnTo>
                <a:lnTo>
                  <a:pt x="65454" y="101538"/>
                </a:lnTo>
                <a:lnTo>
                  <a:pt x="65454" y="101538"/>
                </a:lnTo>
                <a:lnTo>
                  <a:pt x="65454" y="101538"/>
                </a:lnTo>
                <a:lnTo>
                  <a:pt x="65454" y="101538"/>
                </a:lnTo>
                <a:lnTo>
                  <a:pt x="65454" y="101538"/>
                </a:lnTo>
                <a:lnTo>
                  <a:pt x="65454" y="120000"/>
                </a:lnTo>
                <a:lnTo>
                  <a:pt x="43636" y="120000"/>
                </a:lnTo>
                <a:lnTo>
                  <a:pt x="43636" y="120000"/>
                </a:lnTo>
                <a:lnTo>
                  <a:pt x="43636" y="101538"/>
                </a:lnTo>
                <a:lnTo>
                  <a:pt x="43636" y="101538"/>
                </a:lnTo>
                <a:lnTo>
                  <a:pt x="43636" y="101538"/>
                </a:lnTo>
                <a:lnTo>
                  <a:pt x="43636" y="101538"/>
                </a:lnTo>
                <a:lnTo>
                  <a:pt x="65454" y="101538"/>
                </a:lnTo>
                <a:lnTo>
                  <a:pt x="65454" y="83076"/>
                </a:lnTo>
                <a:lnTo>
                  <a:pt x="65454" y="83076"/>
                </a:lnTo>
                <a:lnTo>
                  <a:pt x="65454" y="83076"/>
                </a:lnTo>
                <a:lnTo>
                  <a:pt x="65454" y="83076"/>
                </a:lnTo>
                <a:lnTo>
                  <a:pt x="65454" y="83076"/>
                </a:lnTo>
                <a:lnTo>
                  <a:pt x="65454" y="83076"/>
                </a:lnTo>
                <a:lnTo>
                  <a:pt x="65454" y="83076"/>
                </a:lnTo>
                <a:lnTo>
                  <a:pt x="65454" y="83076"/>
                </a:lnTo>
                <a:lnTo>
                  <a:pt x="65454" y="83076"/>
                </a:lnTo>
                <a:lnTo>
                  <a:pt x="43636" y="83076"/>
                </a:lnTo>
                <a:lnTo>
                  <a:pt x="43636" y="83076"/>
                </a:lnTo>
                <a:lnTo>
                  <a:pt x="43636" y="83076"/>
                </a:lnTo>
                <a:lnTo>
                  <a:pt x="43636" y="83076"/>
                </a:lnTo>
                <a:lnTo>
                  <a:pt x="43636" y="83076"/>
                </a:lnTo>
                <a:lnTo>
                  <a:pt x="43636" y="83076"/>
                </a:lnTo>
                <a:lnTo>
                  <a:pt x="43636" y="55384"/>
                </a:lnTo>
                <a:lnTo>
                  <a:pt x="43636" y="55384"/>
                </a:lnTo>
                <a:lnTo>
                  <a:pt x="43636" y="55384"/>
                </a:lnTo>
                <a:lnTo>
                  <a:pt x="21818" y="55384"/>
                </a:lnTo>
                <a:lnTo>
                  <a:pt x="21818" y="55384"/>
                </a:lnTo>
                <a:lnTo>
                  <a:pt x="21818" y="36923"/>
                </a:lnTo>
                <a:lnTo>
                  <a:pt x="21818" y="36923"/>
                </a:lnTo>
                <a:lnTo>
                  <a:pt x="21818" y="36923"/>
                </a:lnTo>
                <a:lnTo>
                  <a:pt x="21818" y="36923"/>
                </a:lnTo>
                <a:lnTo>
                  <a:pt x="21818" y="18461"/>
                </a:lnTo>
                <a:lnTo>
                  <a:pt x="21818" y="1846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6" name="Shape 1536"/>
          <p:cNvSpPr/>
          <p:nvPr/>
        </p:nvSpPr>
        <p:spPr>
          <a:xfrm>
            <a:off x="4833941" y="3306763"/>
            <a:ext cx="7143" cy="11112"/>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0"/>
                </a:lnTo>
                <a:lnTo>
                  <a:pt x="120000" y="0"/>
                </a:lnTo>
                <a:lnTo>
                  <a:pt x="120000" y="0"/>
                </a:lnTo>
                <a:lnTo>
                  <a:pt x="120000" y="34285"/>
                </a:lnTo>
                <a:lnTo>
                  <a:pt x="120000" y="34285"/>
                </a:lnTo>
                <a:lnTo>
                  <a:pt x="120000" y="34285"/>
                </a:lnTo>
                <a:lnTo>
                  <a:pt x="120000" y="34285"/>
                </a:lnTo>
                <a:lnTo>
                  <a:pt x="120000" y="34285"/>
                </a:lnTo>
                <a:lnTo>
                  <a:pt x="80000" y="34285"/>
                </a:lnTo>
                <a:lnTo>
                  <a:pt x="80000" y="34285"/>
                </a:lnTo>
                <a:lnTo>
                  <a:pt x="80000" y="34285"/>
                </a:lnTo>
                <a:lnTo>
                  <a:pt x="80000" y="34285"/>
                </a:lnTo>
                <a:lnTo>
                  <a:pt x="80000" y="68571"/>
                </a:lnTo>
                <a:lnTo>
                  <a:pt x="80000" y="68571"/>
                </a:lnTo>
                <a:lnTo>
                  <a:pt x="80000" y="68571"/>
                </a:lnTo>
                <a:lnTo>
                  <a:pt x="80000" y="119999"/>
                </a:lnTo>
                <a:lnTo>
                  <a:pt x="80000" y="119999"/>
                </a:lnTo>
                <a:lnTo>
                  <a:pt x="80000" y="119999"/>
                </a:lnTo>
                <a:lnTo>
                  <a:pt x="80000" y="119999"/>
                </a:lnTo>
                <a:lnTo>
                  <a:pt x="40000" y="119999"/>
                </a:lnTo>
                <a:lnTo>
                  <a:pt x="40000" y="119999"/>
                </a:lnTo>
                <a:lnTo>
                  <a:pt x="40000" y="119999"/>
                </a:lnTo>
                <a:lnTo>
                  <a:pt x="40000" y="119999"/>
                </a:lnTo>
                <a:lnTo>
                  <a:pt x="40000" y="119999"/>
                </a:lnTo>
                <a:lnTo>
                  <a:pt x="40000" y="119999"/>
                </a:lnTo>
                <a:lnTo>
                  <a:pt x="0" y="119999"/>
                </a:lnTo>
                <a:lnTo>
                  <a:pt x="0" y="119999"/>
                </a:lnTo>
                <a:lnTo>
                  <a:pt x="0" y="119999"/>
                </a:lnTo>
                <a:lnTo>
                  <a:pt x="0" y="119999"/>
                </a:lnTo>
                <a:lnTo>
                  <a:pt x="0" y="119999"/>
                </a:lnTo>
                <a:lnTo>
                  <a:pt x="0" y="68571"/>
                </a:lnTo>
                <a:lnTo>
                  <a:pt x="0" y="68571"/>
                </a:lnTo>
                <a:lnTo>
                  <a:pt x="0" y="68571"/>
                </a:lnTo>
                <a:lnTo>
                  <a:pt x="0" y="68571"/>
                </a:lnTo>
                <a:lnTo>
                  <a:pt x="40000" y="68571"/>
                </a:lnTo>
                <a:lnTo>
                  <a:pt x="40000" y="68571"/>
                </a:lnTo>
                <a:lnTo>
                  <a:pt x="40000" y="34285"/>
                </a:lnTo>
                <a:lnTo>
                  <a:pt x="0" y="34285"/>
                </a:lnTo>
                <a:lnTo>
                  <a:pt x="0" y="34285"/>
                </a:lnTo>
                <a:lnTo>
                  <a:pt x="0" y="34285"/>
                </a:lnTo>
                <a:lnTo>
                  <a:pt x="0" y="34285"/>
                </a:lnTo>
                <a:lnTo>
                  <a:pt x="0" y="34285"/>
                </a:lnTo>
                <a:lnTo>
                  <a:pt x="0" y="34285"/>
                </a:lnTo>
                <a:lnTo>
                  <a:pt x="0" y="0"/>
                </a:lnTo>
                <a:lnTo>
                  <a:pt x="0" y="0"/>
                </a:lnTo>
                <a:lnTo>
                  <a:pt x="0" y="0"/>
                </a:lnTo>
                <a:lnTo>
                  <a:pt x="0" y="0"/>
                </a:lnTo>
                <a:lnTo>
                  <a:pt x="0" y="0"/>
                </a:lnTo>
                <a:lnTo>
                  <a:pt x="0" y="0"/>
                </a:lnTo>
                <a:lnTo>
                  <a:pt x="4000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7" name="Shape 1537"/>
          <p:cNvSpPr/>
          <p:nvPr/>
        </p:nvSpPr>
        <p:spPr>
          <a:xfrm>
            <a:off x="4833941" y="3306763"/>
            <a:ext cx="7143" cy="11112"/>
          </a:xfrm>
          <a:custGeom>
            <a:avLst/>
            <a:gdLst/>
            <a:ahLst/>
            <a:cxnLst/>
            <a:rect l="0" t="0" r="0" b="0"/>
            <a:pathLst>
              <a:path w="120000" h="120000" extrusionOk="0">
                <a:moveTo>
                  <a:pt x="40000" y="0"/>
                </a:moveTo>
                <a:lnTo>
                  <a:pt x="40000" y="0"/>
                </a:lnTo>
                <a:lnTo>
                  <a:pt x="80000" y="0"/>
                </a:lnTo>
                <a:lnTo>
                  <a:pt x="80000" y="0"/>
                </a:lnTo>
                <a:lnTo>
                  <a:pt x="80000" y="0"/>
                </a:lnTo>
                <a:lnTo>
                  <a:pt x="120000" y="0"/>
                </a:lnTo>
                <a:lnTo>
                  <a:pt x="120000" y="0"/>
                </a:lnTo>
                <a:lnTo>
                  <a:pt x="120000" y="0"/>
                </a:lnTo>
                <a:lnTo>
                  <a:pt x="120000" y="0"/>
                </a:lnTo>
                <a:lnTo>
                  <a:pt x="120000" y="34285"/>
                </a:lnTo>
                <a:lnTo>
                  <a:pt x="120000" y="34285"/>
                </a:lnTo>
                <a:lnTo>
                  <a:pt x="120000" y="34285"/>
                </a:lnTo>
                <a:lnTo>
                  <a:pt x="120000" y="34285"/>
                </a:lnTo>
                <a:lnTo>
                  <a:pt x="120000" y="34285"/>
                </a:lnTo>
                <a:lnTo>
                  <a:pt x="80000" y="34285"/>
                </a:lnTo>
                <a:lnTo>
                  <a:pt x="80000" y="34285"/>
                </a:lnTo>
                <a:lnTo>
                  <a:pt x="80000" y="34285"/>
                </a:lnTo>
                <a:lnTo>
                  <a:pt x="80000" y="34285"/>
                </a:lnTo>
                <a:lnTo>
                  <a:pt x="80000" y="68571"/>
                </a:lnTo>
                <a:lnTo>
                  <a:pt x="80000" y="68571"/>
                </a:lnTo>
                <a:lnTo>
                  <a:pt x="80000" y="68571"/>
                </a:lnTo>
                <a:lnTo>
                  <a:pt x="80000" y="119999"/>
                </a:lnTo>
                <a:lnTo>
                  <a:pt x="80000" y="119999"/>
                </a:lnTo>
                <a:lnTo>
                  <a:pt x="80000" y="119999"/>
                </a:lnTo>
                <a:lnTo>
                  <a:pt x="80000" y="119999"/>
                </a:lnTo>
                <a:lnTo>
                  <a:pt x="40000" y="119999"/>
                </a:lnTo>
                <a:lnTo>
                  <a:pt x="40000" y="119999"/>
                </a:lnTo>
                <a:lnTo>
                  <a:pt x="40000" y="119999"/>
                </a:lnTo>
                <a:lnTo>
                  <a:pt x="40000" y="119999"/>
                </a:lnTo>
                <a:lnTo>
                  <a:pt x="40000" y="119999"/>
                </a:lnTo>
                <a:lnTo>
                  <a:pt x="40000" y="119999"/>
                </a:lnTo>
                <a:lnTo>
                  <a:pt x="0" y="119999"/>
                </a:lnTo>
                <a:lnTo>
                  <a:pt x="0" y="119999"/>
                </a:lnTo>
                <a:lnTo>
                  <a:pt x="0" y="119999"/>
                </a:lnTo>
                <a:lnTo>
                  <a:pt x="0" y="119999"/>
                </a:lnTo>
                <a:lnTo>
                  <a:pt x="0" y="119999"/>
                </a:lnTo>
                <a:lnTo>
                  <a:pt x="0" y="68571"/>
                </a:lnTo>
                <a:lnTo>
                  <a:pt x="0" y="68571"/>
                </a:lnTo>
                <a:lnTo>
                  <a:pt x="0" y="68571"/>
                </a:lnTo>
                <a:lnTo>
                  <a:pt x="0" y="68571"/>
                </a:lnTo>
                <a:lnTo>
                  <a:pt x="40000" y="68571"/>
                </a:lnTo>
                <a:lnTo>
                  <a:pt x="40000" y="68571"/>
                </a:lnTo>
                <a:lnTo>
                  <a:pt x="40000" y="34285"/>
                </a:lnTo>
                <a:lnTo>
                  <a:pt x="0" y="34285"/>
                </a:lnTo>
                <a:lnTo>
                  <a:pt x="0" y="34285"/>
                </a:lnTo>
                <a:lnTo>
                  <a:pt x="0" y="34285"/>
                </a:lnTo>
                <a:lnTo>
                  <a:pt x="0" y="34285"/>
                </a:lnTo>
                <a:lnTo>
                  <a:pt x="0" y="34285"/>
                </a:lnTo>
                <a:lnTo>
                  <a:pt x="0" y="34285"/>
                </a:lnTo>
                <a:lnTo>
                  <a:pt x="0" y="0"/>
                </a:lnTo>
                <a:lnTo>
                  <a:pt x="0" y="0"/>
                </a:lnTo>
                <a:lnTo>
                  <a:pt x="0" y="0"/>
                </a:lnTo>
                <a:lnTo>
                  <a:pt x="0" y="0"/>
                </a:lnTo>
                <a:lnTo>
                  <a:pt x="0" y="0"/>
                </a:lnTo>
                <a:lnTo>
                  <a:pt x="0" y="0"/>
                </a:lnTo>
                <a:lnTo>
                  <a:pt x="40000" y="0"/>
                </a:lnTo>
                <a:lnTo>
                  <a:pt x="40000" y="0"/>
                </a:lnTo>
                <a:lnTo>
                  <a:pt x="40000" y="0"/>
                </a:lnTo>
                <a:lnTo>
                  <a:pt x="4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8" name="Shape 1538"/>
          <p:cNvSpPr/>
          <p:nvPr/>
        </p:nvSpPr>
        <p:spPr>
          <a:xfrm>
            <a:off x="4818460" y="3344863"/>
            <a:ext cx="20240" cy="11112"/>
          </a:xfrm>
          <a:custGeom>
            <a:avLst/>
            <a:gdLst/>
            <a:ahLst/>
            <a:cxnLst/>
            <a:rect l="0" t="0" r="0" b="0"/>
            <a:pathLst>
              <a:path w="120000" h="120000" extrusionOk="0">
                <a:moveTo>
                  <a:pt x="42352" y="119999"/>
                </a:moveTo>
                <a:lnTo>
                  <a:pt x="42352" y="85714"/>
                </a:lnTo>
                <a:lnTo>
                  <a:pt x="42352" y="85714"/>
                </a:lnTo>
                <a:lnTo>
                  <a:pt x="42352" y="85714"/>
                </a:lnTo>
                <a:lnTo>
                  <a:pt x="42352" y="85714"/>
                </a:lnTo>
                <a:lnTo>
                  <a:pt x="42352" y="85714"/>
                </a:lnTo>
                <a:lnTo>
                  <a:pt x="42352" y="85714"/>
                </a:lnTo>
                <a:lnTo>
                  <a:pt x="42352" y="34285"/>
                </a:lnTo>
                <a:lnTo>
                  <a:pt x="42352" y="34285"/>
                </a:lnTo>
                <a:lnTo>
                  <a:pt x="42352" y="34285"/>
                </a:lnTo>
                <a:lnTo>
                  <a:pt x="28235" y="34285"/>
                </a:lnTo>
                <a:lnTo>
                  <a:pt x="28235" y="34285"/>
                </a:lnTo>
                <a:lnTo>
                  <a:pt x="28235" y="34285"/>
                </a:lnTo>
                <a:lnTo>
                  <a:pt x="28235" y="85714"/>
                </a:lnTo>
                <a:lnTo>
                  <a:pt x="28235" y="85714"/>
                </a:lnTo>
                <a:lnTo>
                  <a:pt x="14117" y="85714"/>
                </a:lnTo>
                <a:lnTo>
                  <a:pt x="14117" y="85714"/>
                </a:lnTo>
                <a:lnTo>
                  <a:pt x="14117" y="85714"/>
                </a:lnTo>
                <a:lnTo>
                  <a:pt x="14117" y="85714"/>
                </a:lnTo>
                <a:lnTo>
                  <a:pt x="14117" y="85714"/>
                </a:lnTo>
                <a:lnTo>
                  <a:pt x="0" y="85714"/>
                </a:lnTo>
                <a:lnTo>
                  <a:pt x="0" y="85714"/>
                </a:lnTo>
                <a:lnTo>
                  <a:pt x="0" y="85714"/>
                </a:lnTo>
                <a:lnTo>
                  <a:pt x="0" y="85714"/>
                </a:lnTo>
                <a:lnTo>
                  <a:pt x="0" y="85714"/>
                </a:lnTo>
                <a:lnTo>
                  <a:pt x="0" y="34285"/>
                </a:lnTo>
                <a:lnTo>
                  <a:pt x="0" y="34285"/>
                </a:lnTo>
                <a:lnTo>
                  <a:pt x="0" y="34285"/>
                </a:lnTo>
                <a:lnTo>
                  <a:pt x="14117" y="34285"/>
                </a:lnTo>
                <a:lnTo>
                  <a:pt x="14117" y="34285"/>
                </a:lnTo>
                <a:lnTo>
                  <a:pt x="14117" y="34285"/>
                </a:lnTo>
                <a:lnTo>
                  <a:pt x="14117" y="34285"/>
                </a:lnTo>
                <a:lnTo>
                  <a:pt x="14117" y="0"/>
                </a:lnTo>
                <a:lnTo>
                  <a:pt x="14117" y="0"/>
                </a:lnTo>
                <a:lnTo>
                  <a:pt x="14117" y="0"/>
                </a:lnTo>
                <a:lnTo>
                  <a:pt x="28235" y="0"/>
                </a:lnTo>
                <a:lnTo>
                  <a:pt x="28235" y="0"/>
                </a:lnTo>
                <a:lnTo>
                  <a:pt x="28235" y="0"/>
                </a:lnTo>
                <a:lnTo>
                  <a:pt x="42352" y="0"/>
                </a:lnTo>
                <a:lnTo>
                  <a:pt x="42352" y="0"/>
                </a:lnTo>
                <a:lnTo>
                  <a:pt x="42352" y="0"/>
                </a:lnTo>
                <a:lnTo>
                  <a:pt x="42352" y="0"/>
                </a:lnTo>
                <a:lnTo>
                  <a:pt x="42352" y="0"/>
                </a:lnTo>
                <a:lnTo>
                  <a:pt x="42352" y="0"/>
                </a:lnTo>
                <a:lnTo>
                  <a:pt x="42352" y="0"/>
                </a:lnTo>
                <a:lnTo>
                  <a:pt x="56470" y="0"/>
                </a:lnTo>
                <a:lnTo>
                  <a:pt x="56470" y="0"/>
                </a:lnTo>
                <a:lnTo>
                  <a:pt x="56470" y="0"/>
                </a:lnTo>
                <a:lnTo>
                  <a:pt x="56470" y="0"/>
                </a:lnTo>
                <a:lnTo>
                  <a:pt x="56470" y="0"/>
                </a:lnTo>
                <a:lnTo>
                  <a:pt x="56470" y="0"/>
                </a:lnTo>
                <a:lnTo>
                  <a:pt x="56470" y="34285"/>
                </a:lnTo>
                <a:lnTo>
                  <a:pt x="56470" y="34285"/>
                </a:lnTo>
                <a:lnTo>
                  <a:pt x="56470" y="34285"/>
                </a:lnTo>
                <a:lnTo>
                  <a:pt x="56470" y="34285"/>
                </a:lnTo>
                <a:lnTo>
                  <a:pt x="56470" y="85714"/>
                </a:lnTo>
                <a:lnTo>
                  <a:pt x="56470" y="85714"/>
                </a:lnTo>
                <a:lnTo>
                  <a:pt x="56470" y="34285"/>
                </a:lnTo>
                <a:lnTo>
                  <a:pt x="77647" y="34285"/>
                </a:lnTo>
                <a:lnTo>
                  <a:pt x="77647" y="85714"/>
                </a:lnTo>
                <a:lnTo>
                  <a:pt x="77647" y="85714"/>
                </a:lnTo>
                <a:lnTo>
                  <a:pt x="77647" y="85714"/>
                </a:lnTo>
                <a:lnTo>
                  <a:pt x="77647" y="85714"/>
                </a:lnTo>
                <a:lnTo>
                  <a:pt x="77647" y="85714"/>
                </a:lnTo>
                <a:lnTo>
                  <a:pt x="77647" y="85714"/>
                </a:lnTo>
                <a:lnTo>
                  <a:pt x="91764" y="85714"/>
                </a:lnTo>
                <a:lnTo>
                  <a:pt x="91764" y="85714"/>
                </a:lnTo>
                <a:lnTo>
                  <a:pt x="91764" y="85714"/>
                </a:lnTo>
                <a:lnTo>
                  <a:pt x="91764" y="85714"/>
                </a:lnTo>
                <a:lnTo>
                  <a:pt x="91764" y="85714"/>
                </a:lnTo>
                <a:lnTo>
                  <a:pt x="91764" y="85714"/>
                </a:lnTo>
                <a:lnTo>
                  <a:pt x="105882" y="85714"/>
                </a:lnTo>
                <a:lnTo>
                  <a:pt x="105882" y="85714"/>
                </a:lnTo>
                <a:lnTo>
                  <a:pt x="105882" y="85714"/>
                </a:lnTo>
                <a:lnTo>
                  <a:pt x="105882" y="85714"/>
                </a:lnTo>
                <a:lnTo>
                  <a:pt x="105882" y="85714"/>
                </a:lnTo>
                <a:lnTo>
                  <a:pt x="105882" y="85714"/>
                </a:lnTo>
                <a:lnTo>
                  <a:pt x="120000" y="85714"/>
                </a:lnTo>
                <a:lnTo>
                  <a:pt x="120000" y="85714"/>
                </a:lnTo>
                <a:lnTo>
                  <a:pt x="120000" y="85714"/>
                </a:lnTo>
                <a:lnTo>
                  <a:pt x="120000" y="85714"/>
                </a:lnTo>
                <a:lnTo>
                  <a:pt x="120000" y="85714"/>
                </a:lnTo>
                <a:lnTo>
                  <a:pt x="120000" y="85714"/>
                </a:lnTo>
                <a:lnTo>
                  <a:pt x="105882" y="85714"/>
                </a:lnTo>
                <a:lnTo>
                  <a:pt x="105882" y="85714"/>
                </a:lnTo>
                <a:lnTo>
                  <a:pt x="105882" y="85714"/>
                </a:lnTo>
                <a:lnTo>
                  <a:pt x="105882" y="85714"/>
                </a:lnTo>
                <a:lnTo>
                  <a:pt x="105882" y="85714"/>
                </a:lnTo>
                <a:lnTo>
                  <a:pt x="91764" y="85714"/>
                </a:lnTo>
                <a:lnTo>
                  <a:pt x="91764"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85714"/>
                </a:lnTo>
                <a:lnTo>
                  <a:pt x="56470" y="85714"/>
                </a:lnTo>
                <a:lnTo>
                  <a:pt x="56470" y="85714"/>
                </a:lnTo>
                <a:lnTo>
                  <a:pt x="56470" y="85714"/>
                </a:lnTo>
                <a:lnTo>
                  <a:pt x="56470" y="119999"/>
                </a:lnTo>
                <a:lnTo>
                  <a:pt x="56470" y="119999"/>
                </a:lnTo>
                <a:lnTo>
                  <a:pt x="42352" y="119999"/>
                </a:lnTo>
                <a:lnTo>
                  <a:pt x="42352" y="119999"/>
                </a:lnTo>
                <a:lnTo>
                  <a:pt x="42352" y="11999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39" name="Shape 1539"/>
          <p:cNvSpPr/>
          <p:nvPr/>
        </p:nvSpPr>
        <p:spPr>
          <a:xfrm>
            <a:off x="4818460" y="3344863"/>
            <a:ext cx="20240" cy="11112"/>
          </a:xfrm>
          <a:custGeom>
            <a:avLst/>
            <a:gdLst/>
            <a:ahLst/>
            <a:cxnLst/>
            <a:rect l="0" t="0" r="0" b="0"/>
            <a:pathLst>
              <a:path w="120000" h="120000" extrusionOk="0">
                <a:moveTo>
                  <a:pt x="42352" y="119999"/>
                </a:moveTo>
                <a:lnTo>
                  <a:pt x="42352" y="85714"/>
                </a:lnTo>
                <a:lnTo>
                  <a:pt x="42352" y="85714"/>
                </a:lnTo>
                <a:lnTo>
                  <a:pt x="42352" y="85714"/>
                </a:lnTo>
                <a:lnTo>
                  <a:pt x="42352" y="85714"/>
                </a:lnTo>
                <a:lnTo>
                  <a:pt x="42352" y="85714"/>
                </a:lnTo>
                <a:lnTo>
                  <a:pt x="42352" y="85714"/>
                </a:lnTo>
                <a:lnTo>
                  <a:pt x="42352" y="34285"/>
                </a:lnTo>
                <a:lnTo>
                  <a:pt x="42352" y="34285"/>
                </a:lnTo>
                <a:lnTo>
                  <a:pt x="42352" y="34285"/>
                </a:lnTo>
                <a:lnTo>
                  <a:pt x="28235" y="34285"/>
                </a:lnTo>
                <a:lnTo>
                  <a:pt x="28235" y="34285"/>
                </a:lnTo>
                <a:lnTo>
                  <a:pt x="28235" y="34285"/>
                </a:lnTo>
                <a:lnTo>
                  <a:pt x="28235" y="85714"/>
                </a:lnTo>
                <a:lnTo>
                  <a:pt x="28235" y="85714"/>
                </a:lnTo>
                <a:lnTo>
                  <a:pt x="14117" y="85714"/>
                </a:lnTo>
                <a:lnTo>
                  <a:pt x="14117" y="85714"/>
                </a:lnTo>
                <a:lnTo>
                  <a:pt x="14117" y="85714"/>
                </a:lnTo>
                <a:lnTo>
                  <a:pt x="14117" y="85714"/>
                </a:lnTo>
                <a:lnTo>
                  <a:pt x="14117" y="85714"/>
                </a:lnTo>
                <a:lnTo>
                  <a:pt x="0" y="85714"/>
                </a:lnTo>
                <a:lnTo>
                  <a:pt x="0" y="85714"/>
                </a:lnTo>
                <a:lnTo>
                  <a:pt x="0" y="85714"/>
                </a:lnTo>
                <a:lnTo>
                  <a:pt x="0" y="85714"/>
                </a:lnTo>
                <a:lnTo>
                  <a:pt x="0" y="85714"/>
                </a:lnTo>
                <a:lnTo>
                  <a:pt x="0" y="34285"/>
                </a:lnTo>
                <a:lnTo>
                  <a:pt x="0" y="34285"/>
                </a:lnTo>
                <a:lnTo>
                  <a:pt x="0" y="34285"/>
                </a:lnTo>
                <a:lnTo>
                  <a:pt x="14117" y="34285"/>
                </a:lnTo>
                <a:lnTo>
                  <a:pt x="14117" y="34285"/>
                </a:lnTo>
                <a:lnTo>
                  <a:pt x="14117" y="34285"/>
                </a:lnTo>
                <a:lnTo>
                  <a:pt x="14117" y="34285"/>
                </a:lnTo>
                <a:lnTo>
                  <a:pt x="14117" y="0"/>
                </a:lnTo>
                <a:lnTo>
                  <a:pt x="14117" y="0"/>
                </a:lnTo>
                <a:lnTo>
                  <a:pt x="14117" y="0"/>
                </a:lnTo>
                <a:lnTo>
                  <a:pt x="28235" y="0"/>
                </a:lnTo>
                <a:lnTo>
                  <a:pt x="28235" y="0"/>
                </a:lnTo>
                <a:lnTo>
                  <a:pt x="28235" y="0"/>
                </a:lnTo>
                <a:lnTo>
                  <a:pt x="42352" y="0"/>
                </a:lnTo>
                <a:lnTo>
                  <a:pt x="42352" y="0"/>
                </a:lnTo>
                <a:lnTo>
                  <a:pt x="42352" y="0"/>
                </a:lnTo>
                <a:lnTo>
                  <a:pt x="42352" y="0"/>
                </a:lnTo>
                <a:lnTo>
                  <a:pt x="42352" y="0"/>
                </a:lnTo>
                <a:lnTo>
                  <a:pt x="42352" y="0"/>
                </a:lnTo>
                <a:lnTo>
                  <a:pt x="42352" y="0"/>
                </a:lnTo>
                <a:lnTo>
                  <a:pt x="56470" y="0"/>
                </a:lnTo>
                <a:lnTo>
                  <a:pt x="56470" y="0"/>
                </a:lnTo>
                <a:lnTo>
                  <a:pt x="56470" y="0"/>
                </a:lnTo>
                <a:lnTo>
                  <a:pt x="56470" y="0"/>
                </a:lnTo>
                <a:lnTo>
                  <a:pt x="56470" y="0"/>
                </a:lnTo>
                <a:lnTo>
                  <a:pt x="56470" y="0"/>
                </a:lnTo>
                <a:lnTo>
                  <a:pt x="56470" y="34285"/>
                </a:lnTo>
                <a:lnTo>
                  <a:pt x="56470" y="34285"/>
                </a:lnTo>
                <a:lnTo>
                  <a:pt x="56470" y="34285"/>
                </a:lnTo>
                <a:lnTo>
                  <a:pt x="56470" y="34285"/>
                </a:lnTo>
                <a:lnTo>
                  <a:pt x="56470" y="85714"/>
                </a:lnTo>
                <a:lnTo>
                  <a:pt x="56470" y="85714"/>
                </a:lnTo>
                <a:lnTo>
                  <a:pt x="56470" y="34285"/>
                </a:lnTo>
                <a:lnTo>
                  <a:pt x="77647" y="34285"/>
                </a:lnTo>
                <a:lnTo>
                  <a:pt x="77647" y="85714"/>
                </a:lnTo>
                <a:lnTo>
                  <a:pt x="77647" y="85714"/>
                </a:lnTo>
                <a:lnTo>
                  <a:pt x="77647" y="85714"/>
                </a:lnTo>
                <a:lnTo>
                  <a:pt x="77647" y="85714"/>
                </a:lnTo>
                <a:lnTo>
                  <a:pt x="77647" y="85714"/>
                </a:lnTo>
                <a:lnTo>
                  <a:pt x="77647" y="85714"/>
                </a:lnTo>
                <a:lnTo>
                  <a:pt x="91764" y="85714"/>
                </a:lnTo>
                <a:lnTo>
                  <a:pt x="91764" y="85714"/>
                </a:lnTo>
                <a:lnTo>
                  <a:pt x="91764" y="85714"/>
                </a:lnTo>
                <a:lnTo>
                  <a:pt x="91764" y="85714"/>
                </a:lnTo>
                <a:lnTo>
                  <a:pt x="91764" y="85714"/>
                </a:lnTo>
                <a:lnTo>
                  <a:pt x="91764" y="85714"/>
                </a:lnTo>
                <a:lnTo>
                  <a:pt x="105882" y="85714"/>
                </a:lnTo>
                <a:lnTo>
                  <a:pt x="105882" y="85714"/>
                </a:lnTo>
                <a:lnTo>
                  <a:pt x="105882" y="85714"/>
                </a:lnTo>
                <a:lnTo>
                  <a:pt x="105882" y="85714"/>
                </a:lnTo>
                <a:lnTo>
                  <a:pt x="105882" y="85714"/>
                </a:lnTo>
                <a:lnTo>
                  <a:pt x="105882" y="85714"/>
                </a:lnTo>
                <a:lnTo>
                  <a:pt x="120000" y="85714"/>
                </a:lnTo>
                <a:lnTo>
                  <a:pt x="120000" y="85714"/>
                </a:lnTo>
                <a:lnTo>
                  <a:pt x="120000" y="85714"/>
                </a:lnTo>
                <a:lnTo>
                  <a:pt x="120000" y="85714"/>
                </a:lnTo>
                <a:lnTo>
                  <a:pt x="120000" y="85714"/>
                </a:lnTo>
                <a:lnTo>
                  <a:pt x="120000" y="85714"/>
                </a:lnTo>
                <a:lnTo>
                  <a:pt x="105882" y="85714"/>
                </a:lnTo>
                <a:lnTo>
                  <a:pt x="105882" y="85714"/>
                </a:lnTo>
                <a:lnTo>
                  <a:pt x="105882" y="85714"/>
                </a:lnTo>
                <a:lnTo>
                  <a:pt x="105882" y="85714"/>
                </a:lnTo>
                <a:lnTo>
                  <a:pt x="105882" y="85714"/>
                </a:lnTo>
                <a:lnTo>
                  <a:pt x="91764" y="85714"/>
                </a:lnTo>
                <a:lnTo>
                  <a:pt x="91764"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85714"/>
                </a:lnTo>
                <a:lnTo>
                  <a:pt x="56470" y="85714"/>
                </a:lnTo>
                <a:lnTo>
                  <a:pt x="56470" y="85714"/>
                </a:lnTo>
                <a:lnTo>
                  <a:pt x="56470" y="85714"/>
                </a:lnTo>
                <a:lnTo>
                  <a:pt x="56470" y="119999"/>
                </a:lnTo>
                <a:lnTo>
                  <a:pt x="56470" y="119999"/>
                </a:lnTo>
                <a:lnTo>
                  <a:pt x="42352" y="119999"/>
                </a:lnTo>
                <a:lnTo>
                  <a:pt x="42352" y="119999"/>
                </a:lnTo>
                <a:lnTo>
                  <a:pt x="42352" y="11999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0" name="Shape 1540"/>
          <p:cNvSpPr/>
          <p:nvPr/>
        </p:nvSpPr>
        <p:spPr>
          <a:xfrm>
            <a:off x="4862515" y="3362327"/>
            <a:ext cx="13097" cy="17461"/>
          </a:xfrm>
          <a:custGeom>
            <a:avLst/>
            <a:gdLst/>
            <a:ahLst/>
            <a:cxnLst/>
            <a:rect l="0" t="0" r="0" b="0"/>
            <a:pathLst>
              <a:path w="120000" h="120000" extrusionOk="0">
                <a:moveTo>
                  <a:pt x="43636" y="120000"/>
                </a:moveTo>
                <a:lnTo>
                  <a:pt x="43636" y="120000"/>
                </a:lnTo>
                <a:lnTo>
                  <a:pt x="43636" y="120000"/>
                </a:lnTo>
                <a:lnTo>
                  <a:pt x="21818" y="120000"/>
                </a:lnTo>
                <a:lnTo>
                  <a:pt x="21818" y="120000"/>
                </a:lnTo>
                <a:lnTo>
                  <a:pt x="21818" y="120000"/>
                </a:lnTo>
                <a:lnTo>
                  <a:pt x="21818" y="120000"/>
                </a:lnTo>
                <a:lnTo>
                  <a:pt x="21818" y="98181"/>
                </a:lnTo>
                <a:lnTo>
                  <a:pt x="21818" y="98181"/>
                </a:lnTo>
                <a:lnTo>
                  <a:pt x="21818" y="98181"/>
                </a:lnTo>
                <a:lnTo>
                  <a:pt x="21818" y="98181"/>
                </a:lnTo>
                <a:lnTo>
                  <a:pt x="21818" y="98181"/>
                </a:lnTo>
                <a:lnTo>
                  <a:pt x="21818" y="76363"/>
                </a:lnTo>
                <a:lnTo>
                  <a:pt x="21818" y="76363"/>
                </a:lnTo>
                <a:lnTo>
                  <a:pt x="21818" y="76363"/>
                </a:lnTo>
                <a:lnTo>
                  <a:pt x="21818" y="76363"/>
                </a:lnTo>
                <a:lnTo>
                  <a:pt x="21818" y="76363"/>
                </a:lnTo>
                <a:lnTo>
                  <a:pt x="21818" y="54545"/>
                </a:lnTo>
                <a:lnTo>
                  <a:pt x="21818" y="54545"/>
                </a:lnTo>
                <a:lnTo>
                  <a:pt x="21818" y="76363"/>
                </a:lnTo>
                <a:lnTo>
                  <a:pt x="0" y="76363"/>
                </a:lnTo>
                <a:lnTo>
                  <a:pt x="0" y="76363"/>
                </a:lnTo>
                <a:lnTo>
                  <a:pt x="0" y="76363"/>
                </a:lnTo>
                <a:lnTo>
                  <a:pt x="0" y="54545"/>
                </a:lnTo>
                <a:lnTo>
                  <a:pt x="0" y="54545"/>
                </a:lnTo>
                <a:lnTo>
                  <a:pt x="0" y="54545"/>
                </a:lnTo>
                <a:lnTo>
                  <a:pt x="0" y="54545"/>
                </a:lnTo>
                <a:lnTo>
                  <a:pt x="21818" y="54545"/>
                </a:lnTo>
                <a:lnTo>
                  <a:pt x="21818" y="54545"/>
                </a:lnTo>
                <a:lnTo>
                  <a:pt x="21818" y="54545"/>
                </a:lnTo>
                <a:lnTo>
                  <a:pt x="21818" y="54545"/>
                </a:lnTo>
                <a:lnTo>
                  <a:pt x="21818" y="54545"/>
                </a:lnTo>
                <a:lnTo>
                  <a:pt x="43636" y="54545"/>
                </a:lnTo>
                <a:lnTo>
                  <a:pt x="43636" y="54545"/>
                </a:lnTo>
                <a:lnTo>
                  <a:pt x="43636" y="21818"/>
                </a:lnTo>
                <a:lnTo>
                  <a:pt x="43636" y="21818"/>
                </a:lnTo>
                <a:lnTo>
                  <a:pt x="43636" y="21818"/>
                </a:lnTo>
                <a:lnTo>
                  <a:pt x="76363" y="21818"/>
                </a:lnTo>
                <a:lnTo>
                  <a:pt x="76363" y="21818"/>
                </a:lnTo>
                <a:lnTo>
                  <a:pt x="76363" y="21818"/>
                </a:lnTo>
                <a:lnTo>
                  <a:pt x="76363" y="21818"/>
                </a:lnTo>
                <a:lnTo>
                  <a:pt x="76363" y="21818"/>
                </a:lnTo>
                <a:lnTo>
                  <a:pt x="98181" y="21818"/>
                </a:lnTo>
                <a:lnTo>
                  <a:pt x="98181" y="0"/>
                </a:lnTo>
                <a:lnTo>
                  <a:pt x="98181" y="0"/>
                </a:lnTo>
                <a:lnTo>
                  <a:pt x="98181" y="0"/>
                </a:lnTo>
                <a:lnTo>
                  <a:pt x="98181" y="0"/>
                </a:lnTo>
                <a:lnTo>
                  <a:pt x="98181" y="0"/>
                </a:lnTo>
                <a:lnTo>
                  <a:pt x="120000" y="0"/>
                </a:lnTo>
                <a:lnTo>
                  <a:pt x="120000" y="0"/>
                </a:lnTo>
                <a:lnTo>
                  <a:pt x="120000" y="21818"/>
                </a:lnTo>
                <a:lnTo>
                  <a:pt x="120000" y="21818"/>
                </a:lnTo>
                <a:lnTo>
                  <a:pt x="120000" y="21818"/>
                </a:lnTo>
                <a:lnTo>
                  <a:pt x="120000" y="54545"/>
                </a:lnTo>
                <a:lnTo>
                  <a:pt x="98181" y="54545"/>
                </a:lnTo>
                <a:lnTo>
                  <a:pt x="98181" y="54545"/>
                </a:lnTo>
                <a:lnTo>
                  <a:pt x="98181" y="54545"/>
                </a:lnTo>
                <a:lnTo>
                  <a:pt x="98181" y="54545"/>
                </a:lnTo>
                <a:lnTo>
                  <a:pt x="98181" y="76363"/>
                </a:lnTo>
                <a:lnTo>
                  <a:pt x="98181" y="76363"/>
                </a:lnTo>
                <a:lnTo>
                  <a:pt x="98181" y="76363"/>
                </a:lnTo>
                <a:lnTo>
                  <a:pt x="98181" y="76363"/>
                </a:lnTo>
                <a:lnTo>
                  <a:pt x="98181" y="98181"/>
                </a:lnTo>
                <a:lnTo>
                  <a:pt x="98181" y="98181"/>
                </a:lnTo>
                <a:lnTo>
                  <a:pt x="76363" y="98181"/>
                </a:lnTo>
                <a:lnTo>
                  <a:pt x="76363" y="98181"/>
                </a:lnTo>
                <a:lnTo>
                  <a:pt x="76363" y="98181"/>
                </a:lnTo>
                <a:lnTo>
                  <a:pt x="76363" y="98181"/>
                </a:lnTo>
                <a:lnTo>
                  <a:pt x="76363" y="98181"/>
                </a:lnTo>
                <a:lnTo>
                  <a:pt x="76363" y="98181"/>
                </a:lnTo>
                <a:lnTo>
                  <a:pt x="76363" y="120000"/>
                </a:lnTo>
                <a:lnTo>
                  <a:pt x="43636" y="120000"/>
                </a:lnTo>
                <a:lnTo>
                  <a:pt x="43636"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1" name="Shape 1541"/>
          <p:cNvSpPr/>
          <p:nvPr/>
        </p:nvSpPr>
        <p:spPr>
          <a:xfrm>
            <a:off x="4862515" y="3362327"/>
            <a:ext cx="13097" cy="17461"/>
          </a:xfrm>
          <a:custGeom>
            <a:avLst/>
            <a:gdLst/>
            <a:ahLst/>
            <a:cxnLst/>
            <a:rect l="0" t="0" r="0" b="0"/>
            <a:pathLst>
              <a:path w="120000" h="120000" extrusionOk="0">
                <a:moveTo>
                  <a:pt x="43636" y="120000"/>
                </a:moveTo>
                <a:lnTo>
                  <a:pt x="43636" y="120000"/>
                </a:lnTo>
                <a:lnTo>
                  <a:pt x="43636" y="120000"/>
                </a:lnTo>
                <a:lnTo>
                  <a:pt x="21818" y="120000"/>
                </a:lnTo>
                <a:lnTo>
                  <a:pt x="21818" y="120000"/>
                </a:lnTo>
                <a:lnTo>
                  <a:pt x="21818" y="120000"/>
                </a:lnTo>
                <a:lnTo>
                  <a:pt x="21818" y="120000"/>
                </a:lnTo>
                <a:lnTo>
                  <a:pt x="21818" y="98181"/>
                </a:lnTo>
                <a:lnTo>
                  <a:pt x="21818" y="98181"/>
                </a:lnTo>
                <a:lnTo>
                  <a:pt x="21818" y="98181"/>
                </a:lnTo>
                <a:lnTo>
                  <a:pt x="21818" y="98181"/>
                </a:lnTo>
                <a:lnTo>
                  <a:pt x="21818" y="98181"/>
                </a:lnTo>
                <a:lnTo>
                  <a:pt x="21818" y="76363"/>
                </a:lnTo>
                <a:lnTo>
                  <a:pt x="21818" y="76363"/>
                </a:lnTo>
                <a:lnTo>
                  <a:pt x="21818" y="76363"/>
                </a:lnTo>
                <a:lnTo>
                  <a:pt x="21818" y="76363"/>
                </a:lnTo>
                <a:lnTo>
                  <a:pt x="21818" y="76363"/>
                </a:lnTo>
                <a:lnTo>
                  <a:pt x="21818" y="54545"/>
                </a:lnTo>
                <a:lnTo>
                  <a:pt x="21818" y="54545"/>
                </a:lnTo>
                <a:lnTo>
                  <a:pt x="21818" y="76363"/>
                </a:lnTo>
                <a:lnTo>
                  <a:pt x="0" y="76363"/>
                </a:lnTo>
                <a:lnTo>
                  <a:pt x="0" y="76363"/>
                </a:lnTo>
                <a:lnTo>
                  <a:pt x="0" y="76363"/>
                </a:lnTo>
                <a:lnTo>
                  <a:pt x="0" y="54545"/>
                </a:lnTo>
                <a:lnTo>
                  <a:pt x="0" y="54545"/>
                </a:lnTo>
                <a:lnTo>
                  <a:pt x="0" y="54545"/>
                </a:lnTo>
                <a:lnTo>
                  <a:pt x="0" y="54545"/>
                </a:lnTo>
                <a:lnTo>
                  <a:pt x="21818" y="54545"/>
                </a:lnTo>
                <a:lnTo>
                  <a:pt x="21818" y="54545"/>
                </a:lnTo>
                <a:lnTo>
                  <a:pt x="21818" y="54545"/>
                </a:lnTo>
                <a:lnTo>
                  <a:pt x="21818" y="54545"/>
                </a:lnTo>
                <a:lnTo>
                  <a:pt x="21818" y="54545"/>
                </a:lnTo>
                <a:lnTo>
                  <a:pt x="43636" y="54545"/>
                </a:lnTo>
                <a:lnTo>
                  <a:pt x="43636" y="54545"/>
                </a:lnTo>
                <a:lnTo>
                  <a:pt x="43636" y="21818"/>
                </a:lnTo>
                <a:lnTo>
                  <a:pt x="43636" y="21818"/>
                </a:lnTo>
                <a:lnTo>
                  <a:pt x="43636" y="21818"/>
                </a:lnTo>
                <a:lnTo>
                  <a:pt x="76363" y="21818"/>
                </a:lnTo>
                <a:lnTo>
                  <a:pt x="76363" y="21818"/>
                </a:lnTo>
                <a:lnTo>
                  <a:pt x="76363" y="21818"/>
                </a:lnTo>
                <a:lnTo>
                  <a:pt x="76363" y="21818"/>
                </a:lnTo>
                <a:lnTo>
                  <a:pt x="76363" y="21818"/>
                </a:lnTo>
                <a:lnTo>
                  <a:pt x="98181" y="21818"/>
                </a:lnTo>
                <a:lnTo>
                  <a:pt x="98181" y="0"/>
                </a:lnTo>
                <a:lnTo>
                  <a:pt x="98181" y="0"/>
                </a:lnTo>
                <a:lnTo>
                  <a:pt x="98181" y="0"/>
                </a:lnTo>
                <a:lnTo>
                  <a:pt x="98181" y="0"/>
                </a:lnTo>
                <a:lnTo>
                  <a:pt x="98181" y="0"/>
                </a:lnTo>
                <a:lnTo>
                  <a:pt x="120000" y="0"/>
                </a:lnTo>
                <a:lnTo>
                  <a:pt x="120000" y="0"/>
                </a:lnTo>
                <a:lnTo>
                  <a:pt x="120000" y="21818"/>
                </a:lnTo>
                <a:lnTo>
                  <a:pt x="120000" y="21818"/>
                </a:lnTo>
                <a:lnTo>
                  <a:pt x="120000" y="21818"/>
                </a:lnTo>
                <a:lnTo>
                  <a:pt x="120000" y="54545"/>
                </a:lnTo>
                <a:lnTo>
                  <a:pt x="98181" y="54545"/>
                </a:lnTo>
                <a:lnTo>
                  <a:pt x="98181" y="54545"/>
                </a:lnTo>
                <a:lnTo>
                  <a:pt x="98181" y="54545"/>
                </a:lnTo>
                <a:lnTo>
                  <a:pt x="98181" y="54545"/>
                </a:lnTo>
                <a:lnTo>
                  <a:pt x="98181" y="76363"/>
                </a:lnTo>
                <a:lnTo>
                  <a:pt x="98181" y="76363"/>
                </a:lnTo>
                <a:lnTo>
                  <a:pt x="98181" y="76363"/>
                </a:lnTo>
                <a:lnTo>
                  <a:pt x="98181" y="76363"/>
                </a:lnTo>
                <a:lnTo>
                  <a:pt x="98181" y="98181"/>
                </a:lnTo>
                <a:lnTo>
                  <a:pt x="98181" y="98181"/>
                </a:lnTo>
                <a:lnTo>
                  <a:pt x="76363" y="98181"/>
                </a:lnTo>
                <a:lnTo>
                  <a:pt x="76363" y="98181"/>
                </a:lnTo>
                <a:lnTo>
                  <a:pt x="76363" y="98181"/>
                </a:lnTo>
                <a:lnTo>
                  <a:pt x="76363" y="98181"/>
                </a:lnTo>
                <a:lnTo>
                  <a:pt x="76363" y="98181"/>
                </a:lnTo>
                <a:lnTo>
                  <a:pt x="76363" y="98181"/>
                </a:lnTo>
                <a:lnTo>
                  <a:pt x="76363" y="120000"/>
                </a:lnTo>
                <a:lnTo>
                  <a:pt x="43636" y="120000"/>
                </a:lnTo>
                <a:lnTo>
                  <a:pt x="43636"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2" name="Shape 1542"/>
          <p:cNvSpPr/>
          <p:nvPr/>
        </p:nvSpPr>
        <p:spPr>
          <a:xfrm>
            <a:off x="4833940" y="3282952"/>
            <a:ext cx="13097" cy="12699"/>
          </a:xfrm>
          <a:custGeom>
            <a:avLst/>
            <a:gdLst/>
            <a:ahLst/>
            <a:cxnLst/>
            <a:rect l="0" t="0" r="0" b="0"/>
            <a:pathLst>
              <a:path w="120000" h="120000" extrusionOk="0">
                <a:moveTo>
                  <a:pt x="65454" y="0"/>
                </a:moveTo>
                <a:lnTo>
                  <a:pt x="65454" y="30000"/>
                </a:lnTo>
                <a:lnTo>
                  <a:pt x="98181" y="30000"/>
                </a:lnTo>
                <a:lnTo>
                  <a:pt x="98181" y="30000"/>
                </a:lnTo>
                <a:lnTo>
                  <a:pt x="98181" y="30000"/>
                </a:lnTo>
                <a:lnTo>
                  <a:pt x="98181" y="30000"/>
                </a:lnTo>
                <a:lnTo>
                  <a:pt x="98181" y="60000"/>
                </a:lnTo>
                <a:lnTo>
                  <a:pt x="98181" y="60000"/>
                </a:lnTo>
                <a:lnTo>
                  <a:pt x="98181" y="60000"/>
                </a:lnTo>
                <a:lnTo>
                  <a:pt x="120000" y="60000"/>
                </a:lnTo>
                <a:lnTo>
                  <a:pt x="120000" y="60000"/>
                </a:lnTo>
                <a:lnTo>
                  <a:pt x="120000" y="60000"/>
                </a:lnTo>
                <a:lnTo>
                  <a:pt x="120000" y="90000"/>
                </a:lnTo>
                <a:lnTo>
                  <a:pt x="120000" y="90000"/>
                </a:lnTo>
                <a:lnTo>
                  <a:pt x="120000" y="90000"/>
                </a:lnTo>
                <a:lnTo>
                  <a:pt x="120000" y="90000"/>
                </a:lnTo>
                <a:lnTo>
                  <a:pt x="120000" y="120000"/>
                </a:lnTo>
                <a:lnTo>
                  <a:pt x="120000" y="120000"/>
                </a:lnTo>
                <a:lnTo>
                  <a:pt x="120000" y="120000"/>
                </a:lnTo>
                <a:lnTo>
                  <a:pt x="120000" y="120000"/>
                </a:lnTo>
                <a:lnTo>
                  <a:pt x="98181" y="120000"/>
                </a:lnTo>
                <a:lnTo>
                  <a:pt x="98181" y="120000"/>
                </a:lnTo>
                <a:lnTo>
                  <a:pt x="98181" y="120000"/>
                </a:lnTo>
                <a:lnTo>
                  <a:pt x="65454" y="120000"/>
                </a:lnTo>
                <a:lnTo>
                  <a:pt x="65454" y="120000"/>
                </a:lnTo>
                <a:lnTo>
                  <a:pt x="65454" y="120000"/>
                </a:lnTo>
                <a:lnTo>
                  <a:pt x="65454" y="120000"/>
                </a:lnTo>
                <a:lnTo>
                  <a:pt x="65454" y="120000"/>
                </a:lnTo>
                <a:lnTo>
                  <a:pt x="43636" y="120000"/>
                </a:lnTo>
                <a:lnTo>
                  <a:pt x="43636" y="120000"/>
                </a:lnTo>
                <a:lnTo>
                  <a:pt x="43636" y="120000"/>
                </a:lnTo>
                <a:lnTo>
                  <a:pt x="43636" y="90000"/>
                </a:lnTo>
                <a:lnTo>
                  <a:pt x="21818" y="90000"/>
                </a:lnTo>
                <a:lnTo>
                  <a:pt x="21818" y="90000"/>
                </a:lnTo>
                <a:lnTo>
                  <a:pt x="21818" y="90000"/>
                </a:lnTo>
                <a:lnTo>
                  <a:pt x="21818" y="90000"/>
                </a:lnTo>
                <a:lnTo>
                  <a:pt x="21818" y="90000"/>
                </a:lnTo>
                <a:lnTo>
                  <a:pt x="0" y="90000"/>
                </a:lnTo>
                <a:lnTo>
                  <a:pt x="0" y="90000"/>
                </a:lnTo>
                <a:lnTo>
                  <a:pt x="0" y="90000"/>
                </a:lnTo>
                <a:lnTo>
                  <a:pt x="0" y="90000"/>
                </a:lnTo>
                <a:lnTo>
                  <a:pt x="0" y="60000"/>
                </a:lnTo>
                <a:lnTo>
                  <a:pt x="0" y="60000"/>
                </a:lnTo>
                <a:lnTo>
                  <a:pt x="0" y="60000"/>
                </a:lnTo>
                <a:lnTo>
                  <a:pt x="0" y="60000"/>
                </a:lnTo>
                <a:lnTo>
                  <a:pt x="0" y="60000"/>
                </a:lnTo>
                <a:lnTo>
                  <a:pt x="0" y="30000"/>
                </a:lnTo>
                <a:lnTo>
                  <a:pt x="0" y="30000"/>
                </a:lnTo>
                <a:lnTo>
                  <a:pt x="0" y="30000"/>
                </a:lnTo>
                <a:lnTo>
                  <a:pt x="0" y="30000"/>
                </a:lnTo>
                <a:lnTo>
                  <a:pt x="21818" y="30000"/>
                </a:lnTo>
                <a:lnTo>
                  <a:pt x="21818" y="30000"/>
                </a:lnTo>
                <a:lnTo>
                  <a:pt x="21818" y="30000"/>
                </a:lnTo>
                <a:lnTo>
                  <a:pt x="21818" y="30000"/>
                </a:lnTo>
                <a:lnTo>
                  <a:pt x="21818" y="30000"/>
                </a:lnTo>
                <a:lnTo>
                  <a:pt x="21818" y="30000"/>
                </a:lnTo>
                <a:lnTo>
                  <a:pt x="43636" y="30000"/>
                </a:lnTo>
                <a:lnTo>
                  <a:pt x="43636" y="30000"/>
                </a:lnTo>
                <a:lnTo>
                  <a:pt x="43636" y="30000"/>
                </a:lnTo>
                <a:lnTo>
                  <a:pt x="43636" y="0"/>
                </a:lnTo>
                <a:lnTo>
                  <a:pt x="43636" y="0"/>
                </a:lnTo>
                <a:lnTo>
                  <a:pt x="65454" y="0"/>
                </a:lnTo>
                <a:lnTo>
                  <a:pt x="65454" y="0"/>
                </a:lnTo>
                <a:lnTo>
                  <a:pt x="65454" y="0"/>
                </a:lnTo>
                <a:lnTo>
                  <a:pt x="6545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3" name="Shape 1543"/>
          <p:cNvSpPr/>
          <p:nvPr/>
        </p:nvSpPr>
        <p:spPr>
          <a:xfrm>
            <a:off x="4833940" y="3282952"/>
            <a:ext cx="13097" cy="12699"/>
          </a:xfrm>
          <a:custGeom>
            <a:avLst/>
            <a:gdLst/>
            <a:ahLst/>
            <a:cxnLst/>
            <a:rect l="0" t="0" r="0" b="0"/>
            <a:pathLst>
              <a:path w="120000" h="120000" extrusionOk="0">
                <a:moveTo>
                  <a:pt x="65454" y="0"/>
                </a:moveTo>
                <a:lnTo>
                  <a:pt x="65454" y="30000"/>
                </a:lnTo>
                <a:lnTo>
                  <a:pt x="98181" y="30000"/>
                </a:lnTo>
                <a:lnTo>
                  <a:pt x="98181" y="30000"/>
                </a:lnTo>
                <a:lnTo>
                  <a:pt x="98181" y="30000"/>
                </a:lnTo>
                <a:lnTo>
                  <a:pt x="98181" y="30000"/>
                </a:lnTo>
                <a:lnTo>
                  <a:pt x="98181" y="60000"/>
                </a:lnTo>
                <a:lnTo>
                  <a:pt x="98181" y="60000"/>
                </a:lnTo>
                <a:lnTo>
                  <a:pt x="98181" y="60000"/>
                </a:lnTo>
                <a:lnTo>
                  <a:pt x="120000" y="60000"/>
                </a:lnTo>
                <a:lnTo>
                  <a:pt x="120000" y="60000"/>
                </a:lnTo>
                <a:lnTo>
                  <a:pt x="120000" y="60000"/>
                </a:lnTo>
                <a:lnTo>
                  <a:pt x="120000" y="90000"/>
                </a:lnTo>
                <a:lnTo>
                  <a:pt x="120000" y="90000"/>
                </a:lnTo>
                <a:lnTo>
                  <a:pt x="120000" y="90000"/>
                </a:lnTo>
                <a:lnTo>
                  <a:pt x="120000" y="90000"/>
                </a:lnTo>
                <a:lnTo>
                  <a:pt x="120000" y="120000"/>
                </a:lnTo>
                <a:lnTo>
                  <a:pt x="120000" y="120000"/>
                </a:lnTo>
                <a:lnTo>
                  <a:pt x="120000" y="120000"/>
                </a:lnTo>
                <a:lnTo>
                  <a:pt x="120000" y="120000"/>
                </a:lnTo>
                <a:lnTo>
                  <a:pt x="98181" y="120000"/>
                </a:lnTo>
                <a:lnTo>
                  <a:pt x="98181" y="120000"/>
                </a:lnTo>
                <a:lnTo>
                  <a:pt x="98181" y="120000"/>
                </a:lnTo>
                <a:lnTo>
                  <a:pt x="65454" y="120000"/>
                </a:lnTo>
                <a:lnTo>
                  <a:pt x="65454" y="120000"/>
                </a:lnTo>
                <a:lnTo>
                  <a:pt x="65454" y="120000"/>
                </a:lnTo>
                <a:lnTo>
                  <a:pt x="65454" y="120000"/>
                </a:lnTo>
                <a:lnTo>
                  <a:pt x="65454" y="120000"/>
                </a:lnTo>
                <a:lnTo>
                  <a:pt x="43636" y="120000"/>
                </a:lnTo>
                <a:lnTo>
                  <a:pt x="43636" y="120000"/>
                </a:lnTo>
                <a:lnTo>
                  <a:pt x="43636" y="120000"/>
                </a:lnTo>
                <a:lnTo>
                  <a:pt x="43636" y="90000"/>
                </a:lnTo>
                <a:lnTo>
                  <a:pt x="21818" y="90000"/>
                </a:lnTo>
                <a:lnTo>
                  <a:pt x="21818" y="90000"/>
                </a:lnTo>
                <a:lnTo>
                  <a:pt x="21818" y="90000"/>
                </a:lnTo>
                <a:lnTo>
                  <a:pt x="21818" y="90000"/>
                </a:lnTo>
                <a:lnTo>
                  <a:pt x="21818" y="90000"/>
                </a:lnTo>
                <a:lnTo>
                  <a:pt x="0" y="90000"/>
                </a:lnTo>
                <a:lnTo>
                  <a:pt x="0" y="90000"/>
                </a:lnTo>
                <a:lnTo>
                  <a:pt x="0" y="90000"/>
                </a:lnTo>
                <a:lnTo>
                  <a:pt x="0" y="90000"/>
                </a:lnTo>
                <a:lnTo>
                  <a:pt x="0" y="60000"/>
                </a:lnTo>
                <a:lnTo>
                  <a:pt x="0" y="60000"/>
                </a:lnTo>
                <a:lnTo>
                  <a:pt x="0" y="60000"/>
                </a:lnTo>
                <a:lnTo>
                  <a:pt x="0" y="60000"/>
                </a:lnTo>
                <a:lnTo>
                  <a:pt x="0" y="60000"/>
                </a:lnTo>
                <a:lnTo>
                  <a:pt x="0" y="30000"/>
                </a:lnTo>
                <a:lnTo>
                  <a:pt x="0" y="30000"/>
                </a:lnTo>
                <a:lnTo>
                  <a:pt x="0" y="30000"/>
                </a:lnTo>
                <a:lnTo>
                  <a:pt x="0" y="30000"/>
                </a:lnTo>
                <a:lnTo>
                  <a:pt x="21818" y="30000"/>
                </a:lnTo>
                <a:lnTo>
                  <a:pt x="21818" y="30000"/>
                </a:lnTo>
                <a:lnTo>
                  <a:pt x="21818" y="30000"/>
                </a:lnTo>
                <a:lnTo>
                  <a:pt x="21818" y="30000"/>
                </a:lnTo>
                <a:lnTo>
                  <a:pt x="21818" y="30000"/>
                </a:lnTo>
                <a:lnTo>
                  <a:pt x="21818" y="30000"/>
                </a:lnTo>
                <a:lnTo>
                  <a:pt x="43636" y="30000"/>
                </a:lnTo>
                <a:lnTo>
                  <a:pt x="43636" y="30000"/>
                </a:lnTo>
                <a:lnTo>
                  <a:pt x="43636" y="30000"/>
                </a:lnTo>
                <a:lnTo>
                  <a:pt x="43636" y="0"/>
                </a:lnTo>
                <a:lnTo>
                  <a:pt x="43636" y="0"/>
                </a:lnTo>
                <a:lnTo>
                  <a:pt x="65454" y="0"/>
                </a:lnTo>
                <a:lnTo>
                  <a:pt x="65454" y="0"/>
                </a:lnTo>
                <a:lnTo>
                  <a:pt x="65454" y="0"/>
                </a:lnTo>
                <a:lnTo>
                  <a:pt x="6545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4" name="Shape 1544"/>
          <p:cNvSpPr/>
          <p:nvPr/>
        </p:nvSpPr>
        <p:spPr>
          <a:xfrm>
            <a:off x="4794649" y="3382965"/>
            <a:ext cx="46435" cy="25399"/>
          </a:xfrm>
          <a:custGeom>
            <a:avLst/>
            <a:gdLst/>
            <a:ahLst/>
            <a:cxnLst/>
            <a:rect l="0" t="0" r="0" b="0"/>
            <a:pathLst>
              <a:path w="120000" h="120000" extrusionOk="0">
                <a:moveTo>
                  <a:pt x="113846" y="52500"/>
                </a:moveTo>
                <a:lnTo>
                  <a:pt x="120000" y="52500"/>
                </a:lnTo>
                <a:lnTo>
                  <a:pt x="120000" y="52500"/>
                </a:lnTo>
                <a:lnTo>
                  <a:pt x="120000" y="52500"/>
                </a:lnTo>
                <a:lnTo>
                  <a:pt x="120000"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105000"/>
                </a:lnTo>
                <a:lnTo>
                  <a:pt x="113846" y="105000"/>
                </a:lnTo>
                <a:lnTo>
                  <a:pt x="113846" y="105000"/>
                </a:lnTo>
                <a:lnTo>
                  <a:pt x="113846" y="105000"/>
                </a:lnTo>
                <a:lnTo>
                  <a:pt x="113846" y="105000"/>
                </a:lnTo>
                <a:lnTo>
                  <a:pt x="113846" y="120000"/>
                </a:lnTo>
                <a:lnTo>
                  <a:pt x="113846" y="120000"/>
                </a:lnTo>
                <a:lnTo>
                  <a:pt x="113846" y="105000"/>
                </a:lnTo>
                <a:lnTo>
                  <a:pt x="107692" y="105000"/>
                </a:lnTo>
                <a:lnTo>
                  <a:pt x="107692" y="105000"/>
                </a:lnTo>
                <a:lnTo>
                  <a:pt x="107692" y="105000"/>
                </a:lnTo>
                <a:lnTo>
                  <a:pt x="107692" y="105000"/>
                </a:lnTo>
                <a:lnTo>
                  <a:pt x="107692" y="105000"/>
                </a:lnTo>
                <a:lnTo>
                  <a:pt x="107692" y="105000"/>
                </a:lnTo>
                <a:lnTo>
                  <a:pt x="101538" y="105000"/>
                </a:lnTo>
                <a:lnTo>
                  <a:pt x="101538" y="105000"/>
                </a:lnTo>
                <a:lnTo>
                  <a:pt x="101538" y="105000"/>
                </a:lnTo>
                <a:lnTo>
                  <a:pt x="101538" y="105000"/>
                </a:lnTo>
                <a:lnTo>
                  <a:pt x="101538" y="105000"/>
                </a:lnTo>
                <a:lnTo>
                  <a:pt x="95384" y="105000"/>
                </a:lnTo>
                <a:lnTo>
                  <a:pt x="95384" y="105000"/>
                </a:lnTo>
                <a:lnTo>
                  <a:pt x="95384" y="105000"/>
                </a:lnTo>
                <a:lnTo>
                  <a:pt x="95384" y="105000"/>
                </a:lnTo>
                <a:lnTo>
                  <a:pt x="86153" y="105000"/>
                </a:lnTo>
                <a:lnTo>
                  <a:pt x="86153" y="105000"/>
                </a:lnTo>
                <a:lnTo>
                  <a:pt x="86153" y="105000"/>
                </a:lnTo>
                <a:lnTo>
                  <a:pt x="86153" y="105000"/>
                </a:lnTo>
                <a:lnTo>
                  <a:pt x="86153" y="105000"/>
                </a:lnTo>
                <a:lnTo>
                  <a:pt x="80000" y="105000"/>
                </a:lnTo>
                <a:lnTo>
                  <a:pt x="80000" y="105000"/>
                </a:lnTo>
                <a:lnTo>
                  <a:pt x="80000" y="105000"/>
                </a:lnTo>
                <a:lnTo>
                  <a:pt x="80000" y="105000"/>
                </a:lnTo>
                <a:lnTo>
                  <a:pt x="73846" y="105000"/>
                </a:lnTo>
                <a:lnTo>
                  <a:pt x="73846" y="105000"/>
                </a:lnTo>
                <a:lnTo>
                  <a:pt x="73846" y="105000"/>
                </a:lnTo>
                <a:lnTo>
                  <a:pt x="73846" y="105000"/>
                </a:lnTo>
                <a:lnTo>
                  <a:pt x="67692" y="105000"/>
                </a:lnTo>
                <a:lnTo>
                  <a:pt x="67692" y="105000"/>
                </a:lnTo>
                <a:lnTo>
                  <a:pt x="67692" y="105000"/>
                </a:lnTo>
                <a:lnTo>
                  <a:pt x="67692" y="105000"/>
                </a:lnTo>
                <a:lnTo>
                  <a:pt x="61538" y="105000"/>
                </a:lnTo>
                <a:lnTo>
                  <a:pt x="61538" y="105000"/>
                </a:lnTo>
                <a:lnTo>
                  <a:pt x="61538" y="105000"/>
                </a:lnTo>
                <a:lnTo>
                  <a:pt x="61538" y="105000"/>
                </a:lnTo>
                <a:lnTo>
                  <a:pt x="52307" y="105000"/>
                </a:lnTo>
                <a:lnTo>
                  <a:pt x="52307" y="105000"/>
                </a:lnTo>
                <a:lnTo>
                  <a:pt x="52307" y="105000"/>
                </a:lnTo>
                <a:lnTo>
                  <a:pt x="46153" y="105000"/>
                </a:lnTo>
                <a:lnTo>
                  <a:pt x="46153" y="105000"/>
                </a:lnTo>
                <a:lnTo>
                  <a:pt x="46153" y="105000"/>
                </a:lnTo>
                <a:lnTo>
                  <a:pt x="46153" y="82500"/>
                </a:lnTo>
                <a:lnTo>
                  <a:pt x="46153" y="82500"/>
                </a:lnTo>
                <a:lnTo>
                  <a:pt x="46153" y="82500"/>
                </a:lnTo>
                <a:lnTo>
                  <a:pt x="46153" y="82500"/>
                </a:lnTo>
                <a:lnTo>
                  <a:pt x="46153" y="82500"/>
                </a:lnTo>
                <a:lnTo>
                  <a:pt x="40000" y="82500"/>
                </a:lnTo>
                <a:lnTo>
                  <a:pt x="40000" y="82500"/>
                </a:lnTo>
                <a:lnTo>
                  <a:pt x="40000" y="82500"/>
                </a:lnTo>
                <a:lnTo>
                  <a:pt x="40000" y="82500"/>
                </a:lnTo>
                <a:lnTo>
                  <a:pt x="40000" y="82500"/>
                </a:lnTo>
                <a:lnTo>
                  <a:pt x="40000" y="67500"/>
                </a:lnTo>
                <a:lnTo>
                  <a:pt x="33846" y="67500"/>
                </a:lnTo>
                <a:lnTo>
                  <a:pt x="33846" y="67500"/>
                </a:lnTo>
                <a:lnTo>
                  <a:pt x="33846" y="67500"/>
                </a:lnTo>
                <a:lnTo>
                  <a:pt x="27692" y="67500"/>
                </a:lnTo>
                <a:lnTo>
                  <a:pt x="27692" y="67500"/>
                </a:lnTo>
                <a:lnTo>
                  <a:pt x="27692" y="67500"/>
                </a:lnTo>
                <a:lnTo>
                  <a:pt x="27692" y="67500"/>
                </a:lnTo>
                <a:lnTo>
                  <a:pt x="18461" y="67500"/>
                </a:lnTo>
                <a:lnTo>
                  <a:pt x="18461" y="67500"/>
                </a:lnTo>
                <a:lnTo>
                  <a:pt x="18461" y="67500"/>
                </a:lnTo>
                <a:lnTo>
                  <a:pt x="18461" y="67500"/>
                </a:lnTo>
                <a:lnTo>
                  <a:pt x="18461" y="67500"/>
                </a:lnTo>
                <a:lnTo>
                  <a:pt x="12307" y="67500"/>
                </a:lnTo>
                <a:lnTo>
                  <a:pt x="12307" y="67500"/>
                </a:lnTo>
                <a:lnTo>
                  <a:pt x="12307" y="67500"/>
                </a:lnTo>
                <a:lnTo>
                  <a:pt x="6153" y="67500"/>
                </a:lnTo>
                <a:lnTo>
                  <a:pt x="6153" y="67500"/>
                </a:lnTo>
                <a:lnTo>
                  <a:pt x="6153" y="67500"/>
                </a:lnTo>
                <a:lnTo>
                  <a:pt x="6153" y="67500"/>
                </a:lnTo>
                <a:lnTo>
                  <a:pt x="0" y="67500"/>
                </a:lnTo>
                <a:lnTo>
                  <a:pt x="0" y="67500"/>
                </a:lnTo>
                <a:lnTo>
                  <a:pt x="0" y="67500"/>
                </a:lnTo>
                <a:lnTo>
                  <a:pt x="0" y="67500"/>
                </a:lnTo>
                <a:lnTo>
                  <a:pt x="0" y="67500"/>
                </a:lnTo>
                <a:lnTo>
                  <a:pt x="0" y="52500"/>
                </a:lnTo>
                <a:lnTo>
                  <a:pt x="0" y="52500"/>
                </a:lnTo>
                <a:lnTo>
                  <a:pt x="0" y="52500"/>
                </a:lnTo>
                <a:lnTo>
                  <a:pt x="0" y="37500"/>
                </a:lnTo>
                <a:lnTo>
                  <a:pt x="0" y="37500"/>
                </a:lnTo>
                <a:lnTo>
                  <a:pt x="0" y="37500"/>
                </a:lnTo>
                <a:lnTo>
                  <a:pt x="0" y="37500"/>
                </a:lnTo>
                <a:lnTo>
                  <a:pt x="0" y="22500"/>
                </a:lnTo>
                <a:lnTo>
                  <a:pt x="0" y="22500"/>
                </a:lnTo>
                <a:lnTo>
                  <a:pt x="0" y="22500"/>
                </a:lnTo>
                <a:lnTo>
                  <a:pt x="0" y="22500"/>
                </a:lnTo>
                <a:lnTo>
                  <a:pt x="0" y="22500"/>
                </a:lnTo>
                <a:lnTo>
                  <a:pt x="0" y="22500"/>
                </a:lnTo>
                <a:lnTo>
                  <a:pt x="0" y="22500"/>
                </a:lnTo>
                <a:lnTo>
                  <a:pt x="0" y="22500"/>
                </a:lnTo>
                <a:lnTo>
                  <a:pt x="0" y="22500"/>
                </a:lnTo>
                <a:lnTo>
                  <a:pt x="6153" y="22500"/>
                </a:lnTo>
                <a:lnTo>
                  <a:pt x="6153" y="22500"/>
                </a:lnTo>
                <a:lnTo>
                  <a:pt x="6153" y="22500"/>
                </a:lnTo>
                <a:lnTo>
                  <a:pt x="6153" y="22500"/>
                </a:lnTo>
                <a:lnTo>
                  <a:pt x="6153" y="22500"/>
                </a:lnTo>
                <a:lnTo>
                  <a:pt x="6153" y="22500"/>
                </a:lnTo>
                <a:lnTo>
                  <a:pt x="6153" y="22500"/>
                </a:lnTo>
                <a:lnTo>
                  <a:pt x="6153" y="0"/>
                </a:lnTo>
                <a:lnTo>
                  <a:pt x="6153" y="0"/>
                </a:lnTo>
                <a:lnTo>
                  <a:pt x="6153" y="0"/>
                </a:lnTo>
                <a:lnTo>
                  <a:pt x="6153" y="22500"/>
                </a:lnTo>
                <a:lnTo>
                  <a:pt x="6153" y="22500"/>
                </a:lnTo>
                <a:lnTo>
                  <a:pt x="6153" y="22500"/>
                </a:lnTo>
                <a:lnTo>
                  <a:pt x="6153" y="22500"/>
                </a:lnTo>
                <a:lnTo>
                  <a:pt x="12307" y="22500"/>
                </a:lnTo>
                <a:lnTo>
                  <a:pt x="12307" y="22500"/>
                </a:lnTo>
                <a:lnTo>
                  <a:pt x="12307" y="22500"/>
                </a:lnTo>
                <a:lnTo>
                  <a:pt x="12307" y="22500"/>
                </a:lnTo>
                <a:lnTo>
                  <a:pt x="18461" y="22500"/>
                </a:lnTo>
                <a:lnTo>
                  <a:pt x="18461" y="22500"/>
                </a:lnTo>
                <a:lnTo>
                  <a:pt x="18461" y="22500"/>
                </a:lnTo>
                <a:lnTo>
                  <a:pt x="18461" y="22500"/>
                </a:lnTo>
                <a:lnTo>
                  <a:pt x="18461" y="22500"/>
                </a:lnTo>
                <a:lnTo>
                  <a:pt x="18461" y="22500"/>
                </a:lnTo>
                <a:lnTo>
                  <a:pt x="18461" y="22500"/>
                </a:lnTo>
                <a:lnTo>
                  <a:pt x="27692" y="22500"/>
                </a:lnTo>
                <a:lnTo>
                  <a:pt x="27692" y="22500"/>
                </a:lnTo>
                <a:lnTo>
                  <a:pt x="27692" y="22500"/>
                </a:lnTo>
                <a:lnTo>
                  <a:pt x="27692" y="22500"/>
                </a:lnTo>
                <a:lnTo>
                  <a:pt x="27692" y="22500"/>
                </a:lnTo>
                <a:lnTo>
                  <a:pt x="27692" y="37500"/>
                </a:lnTo>
                <a:lnTo>
                  <a:pt x="27692" y="37500"/>
                </a:lnTo>
                <a:lnTo>
                  <a:pt x="33846" y="37500"/>
                </a:lnTo>
                <a:lnTo>
                  <a:pt x="33846" y="37500"/>
                </a:lnTo>
                <a:lnTo>
                  <a:pt x="33846" y="37500"/>
                </a:lnTo>
                <a:lnTo>
                  <a:pt x="33846" y="52500"/>
                </a:lnTo>
                <a:lnTo>
                  <a:pt x="33846" y="52500"/>
                </a:lnTo>
                <a:lnTo>
                  <a:pt x="33846" y="52500"/>
                </a:lnTo>
                <a:lnTo>
                  <a:pt x="40000" y="52500"/>
                </a:lnTo>
                <a:lnTo>
                  <a:pt x="40000" y="52500"/>
                </a:lnTo>
                <a:lnTo>
                  <a:pt x="40000" y="52500"/>
                </a:lnTo>
                <a:lnTo>
                  <a:pt x="40000" y="52500"/>
                </a:lnTo>
                <a:lnTo>
                  <a:pt x="40000" y="37500"/>
                </a:lnTo>
                <a:lnTo>
                  <a:pt x="46153" y="37500"/>
                </a:lnTo>
                <a:lnTo>
                  <a:pt x="46153" y="37500"/>
                </a:lnTo>
                <a:lnTo>
                  <a:pt x="46153" y="37500"/>
                </a:lnTo>
                <a:lnTo>
                  <a:pt x="46153" y="37500"/>
                </a:lnTo>
                <a:lnTo>
                  <a:pt x="46153" y="37500"/>
                </a:lnTo>
                <a:lnTo>
                  <a:pt x="52307" y="37500"/>
                </a:lnTo>
                <a:lnTo>
                  <a:pt x="52307" y="37500"/>
                </a:lnTo>
                <a:lnTo>
                  <a:pt x="52307" y="37500"/>
                </a:lnTo>
                <a:lnTo>
                  <a:pt x="52307" y="37500"/>
                </a:lnTo>
                <a:lnTo>
                  <a:pt x="52307" y="37500"/>
                </a:lnTo>
                <a:lnTo>
                  <a:pt x="61538" y="37500"/>
                </a:lnTo>
                <a:lnTo>
                  <a:pt x="61538" y="37500"/>
                </a:lnTo>
                <a:lnTo>
                  <a:pt x="61538" y="37500"/>
                </a:lnTo>
                <a:lnTo>
                  <a:pt x="61538" y="37500"/>
                </a:lnTo>
                <a:lnTo>
                  <a:pt x="61538" y="37500"/>
                </a:lnTo>
                <a:lnTo>
                  <a:pt x="61538" y="37500"/>
                </a:lnTo>
                <a:lnTo>
                  <a:pt x="67692" y="37500"/>
                </a:lnTo>
                <a:lnTo>
                  <a:pt x="67692" y="37500"/>
                </a:lnTo>
                <a:lnTo>
                  <a:pt x="67692" y="37500"/>
                </a:lnTo>
                <a:lnTo>
                  <a:pt x="67692" y="52500"/>
                </a:lnTo>
                <a:lnTo>
                  <a:pt x="67692" y="52500"/>
                </a:lnTo>
                <a:lnTo>
                  <a:pt x="67692" y="52500"/>
                </a:lnTo>
                <a:lnTo>
                  <a:pt x="73846" y="52500"/>
                </a:lnTo>
                <a:lnTo>
                  <a:pt x="73846" y="52500"/>
                </a:lnTo>
                <a:lnTo>
                  <a:pt x="73846" y="52500"/>
                </a:lnTo>
                <a:lnTo>
                  <a:pt x="80000" y="52500"/>
                </a:lnTo>
                <a:lnTo>
                  <a:pt x="80000" y="52500"/>
                </a:lnTo>
                <a:lnTo>
                  <a:pt x="80000" y="52500"/>
                </a:lnTo>
                <a:lnTo>
                  <a:pt x="80000" y="52500"/>
                </a:lnTo>
                <a:lnTo>
                  <a:pt x="80000" y="52500"/>
                </a:lnTo>
                <a:lnTo>
                  <a:pt x="86153" y="52500"/>
                </a:lnTo>
                <a:lnTo>
                  <a:pt x="86153" y="52500"/>
                </a:lnTo>
                <a:lnTo>
                  <a:pt x="86153" y="52500"/>
                </a:lnTo>
                <a:lnTo>
                  <a:pt x="86153" y="52500"/>
                </a:lnTo>
                <a:lnTo>
                  <a:pt x="86153" y="52500"/>
                </a:lnTo>
                <a:lnTo>
                  <a:pt x="95384" y="52500"/>
                </a:lnTo>
                <a:lnTo>
                  <a:pt x="95384" y="52500"/>
                </a:lnTo>
                <a:lnTo>
                  <a:pt x="95384" y="52500"/>
                </a:lnTo>
                <a:lnTo>
                  <a:pt x="101538" y="52500"/>
                </a:lnTo>
                <a:lnTo>
                  <a:pt x="101538" y="52500"/>
                </a:lnTo>
                <a:lnTo>
                  <a:pt x="101538" y="52500"/>
                </a:lnTo>
                <a:lnTo>
                  <a:pt x="101538" y="67500"/>
                </a:lnTo>
                <a:lnTo>
                  <a:pt x="95384" y="67500"/>
                </a:lnTo>
                <a:lnTo>
                  <a:pt x="95384" y="67500"/>
                </a:lnTo>
                <a:lnTo>
                  <a:pt x="95384" y="67500"/>
                </a:lnTo>
                <a:lnTo>
                  <a:pt x="101538" y="67500"/>
                </a:lnTo>
                <a:lnTo>
                  <a:pt x="101538" y="67500"/>
                </a:lnTo>
                <a:lnTo>
                  <a:pt x="101538" y="67500"/>
                </a:lnTo>
                <a:lnTo>
                  <a:pt x="101538" y="67500"/>
                </a:lnTo>
                <a:lnTo>
                  <a:pt x="101538" y="67500"/>
                </a:lnTo>
                <a:lnTo>
                  <a:pt x="107692" y="67500"/>
                </a:lnTo>
                <a:lnTo>
                  <a:pt x="107692" y="67500"/>
                </a:lnTo>
                <a:lnTo>
                  <a:pt x="107692" y="67500"/>
                </a:lnTo>
                <a:lnTo>
                  <a:pt x="107692" y="67500"/>
                </a:lnTo>
                <a:lnTo>
                  <a:pt x="107692" y="67500"/>
                </a:lnTo>
                <a:lnTo>
                  <a:pt x="113846" y="67500"/>
                </a:lnTo>
                <a:lnTo>
                  <a:pt x="113846" y="67500"/>
                </a:lnTo>
                <a:lnTo>
                  <a:pt x="113846" y="67500"/>
                </a:lnTo>
                <a:lnTo>
                  <a:pt x="113846" y="67500"/>
                </a:lnTo>
                <a:lnTo>
                  <a:pt x="113846" y="67500"/>
                </a:lnTo>
                <a:lnTo>
                  <a:pt x="113846" y="525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5" name="Shape 1545"/>
          <p:cNvSpPr/>
          <p:nvPr/>
        </p:nvSpPr>
        <p:spPr>
          <a:xfrm>
            <a:off x="4794649" y="3382965"/>
            <a:ext cx="46435" cy="25399"/>
          </a:xfrm>
          <a:custGeom>
            <a:avLst/>
            <a:gdLst/>
            <a:ahLst/>
            <a:cxnLst/>
            <a:rect l="0" t="0" r="0" b="0"/>
            <a:pathLst>
              <a:path w="120000" h="120000" extrusionOk="0">
                <a:moveTo>
                  <a:pt x="113846" y="52500"/>
                </a:moveTo>
                <a:lnTo>
                  <a:pt x="120000" y="52500"/>
                </a:lnTo>
                <a:lnTo>
                  <a:pt x="120000" y="52500"/>
                </a:lnTo>
                <a:lnTo>
                  <a:pt x="120000" y="52500"/>
                </a:lnTo>
                <a:lnTo>
                  <a:pt x="120000" y="52500"/>
                </a:lnTo>
                <a:lnTo>
                  <a:pt x="120000" y="52500"/>
                </a:lnTo>
                <a:lnTo>
                  <a:pt x="120000" y="52500"/>
                </a:lnTo>
                <a:lnTo>
                  <a:pt x="120000" y="67500"/>
                </a:lnTo>
                <a:lnTo>
                  <a:pt x="120000" y="67500"/>
                </a:lnTo>
                <a:lnTo>
                  <a:pt x="120000" y="67500"/>
                </a:lnTo>
                <a:lnTo>
                  <a:pt x="120000" y="67500"/>
                </a:lnTo>
                <a:lnTo>
                  <a:pt x="120000" y="67500"/>
                </a:lnTo>
                <a:lnTo>
                  <a:pt x="120000" y="82500"/>
                </a:lnTo>
                <a:lnTo>
                  <a:pt x="120000" y="82500"/>
                </a:lnTo>
                <a:lnTo>
                  <a:pt x="120000" y="82500"/>
                </a:lnTo>
                <a:lnTo>
                  <a:pt x="120000" y="82500"/>
                </a:lnTo>
                <a:lnTo>
                  <a:pt x="120000" y="105000"/>
                </a:lnTo>
                <a:lnTo>
                  <a:pt x="113846" y="105000"/>
                </a:lnTo>
                <a:lnTo>
                  <a:pt x="113846" y="105000"/>
                </a:lnTo>
                <a:lnTo>
                  <a:pt x="113846" y="105000"/>
                </a:lnTo>
                <a:lnTo>
                  <a:pt x="113846" y="105000"/>
                </a:lnTo>
                <a:lnTo>
                  <a:pt x="113846" y="120000"/>
                </a:lnTo>
                <a:lnTo>
                  <a:pt x="113846" y="120000"/>
                </a:lnTo>
                <a:lnTo>
                  <a:pt x="113846" y="105000"/>
                </a:lnTo>
                <a:lnTo>
                  <a:pt x="107692" y="105000"/>
                </a:lnTo>
                <a:lnTo>
                  <a:pt x="107692" y="105000"/>
                </a:lnTo>
                <a:lnTo>
                  <a:pt x="107692" y="105000"/>
                </a:lnTo>
                <a:lnTo>
                  <a:pt x="107692" y="105000"/>
                </a:lnTo>
                <a:lnTo>
                  <a:pt x="107692" y="105000"/>
                </a:lnTo>
                <a:lnTo>
                  <a:pt x="107692" y="105000"/>
                </a:lnTo>
                <a:lnTo>
                  <a:pt x="101538" y="105000"/>
                </a:lnTo>
                <a:lnTo>
                  <a:pt x="101538" y="105000"/>
                </a:lnTo>
                <a:lnTo>
                  <a:pt x="101538" y="105000"/>
                </a:lnTo>
                <a:lnTo>
                  <a:pt x="101538" y="105000"/>
                </a:lnTo>
                <a:lnTo>
                  <a:pt x="101538" y="105000"/>
                </a:lnTo>
                <a:lnTo>
                  <a:pt x="95384" y="105000"/>
                </a:lnTo>
                <a:lnTo>
                  <a:pt x="95384" y="105000"/>
                </a:lnTo>
                <a:lnTo>
                  <a:pt x="95384" y="105000"/>
                </a:lnTo>
                <a:lnTo>
                  <a:pt x="95384" y="105000"/>
                </a:lnTo>
                <a:lnTo>
                  <a:pt x="86153" y="105000"/>
                </a:lnTo>
                <a:lnTo>
                  <a:pt x="86153" y="105000"/>
                </a:lnTo>
                <a:lnTo>
                  <a:pt x="86153" y="105000"/>
                </a:lnTo>
                <a:lnTo>
                  <a:pt x="86153" y="105000"/>
                </a:lnTo>
                <a:lnTo>
                  <a:pt x="86153" y="105000"/>
                </a:lnTo>
                <a:lnTo>
                  <a:pt x="80000" y="105000"/>
                </a:lnTo>
                <a:lnTo>
                  <a:pt x="80000" y="105000"/>
                </a:lnTo>
                <a:lnTo>
                  <a:pt x="80000" y="105000"/>
                </a:lnTo>
                <a:lnTo>
                  <a:pt x="80000" y="105000"/>
                </a:lnTo>
                <a:lnTo>
                  <a:pt x="73846" y="105000"/>
                </a:lnTo>
                <a:lnTo>
                  <a:pt x="73846" y="105000"/>
                </a:lnTo>
                <a:lnTo>
                  <a:pt x="73846" y="105000"/>
                </a:lnTo>
                <a:lnTo>
                  <a:pt x="73846" y="105000"/>
                </a:lnTo>
                <a:lnTo>
                  <a:pt x="67692" y="105000"/>
                </a:lnTo>
                <a:lnTo>
                  <a:pt x="67692" y="105000"/>
                </a:lnTo>
                <a:lnTo>
                  <a:pt x="67692" y="105000"/>
                </a:lnTo>
                <a:lnTo>
                  <a:pt x="67692" y="105000"/>
                </a:lnTo>
                <a:lnTo>
                  <a:pt x="61538" y="105000"/>
                </a:lnTo>
                <a:lnTo>
                  <a:pt x="61538" y="105000"/>
                </a:lnTo>
                <a:lnTo>
                  <a:pt x="61538" y="105000"/>
                </a:lnTo>
                <a:lnTo>
                  <a:pt x="61538" y="105000"/>
                </a:lnTo>
                <a:lnTo>
                  <a:pt x="52307" y="105000"/>
                </a:lnTo>
                <a:lnTo>
                  <a:pt x="52307" y="105000"/>
                </a:lnTo>
                <a:lnTo>
                  <a:pt x="52307" y="105000"/>
                </a:lnTo>
                <a:lnTo>
                  <a:pt x="46153" y="105000"/>
                </a:lnTo>
                <a:lnTo>
                  <a:pt x="46153" y="105000"/>
                </a:lnTo>
                <a:lnTo>
                  <a:pt x="46153" y="105000"/>
                </a:lnTo>
                <a:lnTo>
                  <a:pt x="46153" y="82500"/>
                </a:lnTo>
                <a:lnTo>
                  <a:pt x="46153" y="82500"/>
                </a:lnTo>
                <a:lnTo>
                  <a:pt x="46153" y="82500"/>
                </a:lnTo>
                <a:lnTo>
                  <a:pt x="46153" y="82500"/>
                </a:lnTo>
                <a:lnTo>
                  <a:pt x="46153" y="82500"/>
                </a:lnTo>
                <a:lnTo>
                  <a:pt x="40000" y="82500"/>
                </a:lnTo>
                <a:lnTo>
                  <a:pt x="40000" y="82500"/>
                </a:lnTo>
                <a:lnTo>
                  <a:pt x="40000" y="82500"/>
                </a:lnTo>
                <a:lnTo>
                  <a:pt x="40000" y="82500"/>
                </a:lnTo>
                <a:lnTo>
                  <a:pt x="40000" y="82500"/>
                </a:lnTo>
                <a:lnTo>
                  <a:pt x="40000" y="67500"/>
                </a:lnTo>
                <a:lnTo>
                  <a:pt x="33846" y="67500"/>
                </a:lnTo>
                <a:lnTo>
                  <a:pt x="33846" y="67500"/>
                </a:lnTo>
                <a:lnTo>
                  <a:pt x="33846" y="67500"/>
                </a:lnTo>
                <a:lnTo>
                  <a:pt x="27692" y="67500"/>
                </a:lnTo>
                <a:lnTo>
                  <a:pt x="27692" y="67500"/>
                </a:lnTo>
                <a:lnTo>
                  <a:pt x="27692" y="67500"/>
                </a:lnTo>
                <a:lnTo>
                  <a:pt x="27692" y="67500"/>
                </a:lnTo>
                <a:lnTo>
                  <a:pt x="18461" y="67500"/>
                </a:lnTo>
                <a:lnTo>
                  <a:pt x="18461" y="67500"/>
                </a:lnTo>
                <a:lnTo>
                  <a:pt x="18461" y="67500"/>
                </a:lnTo>
                <a:lnTo>
                  <a:pt x="18461" y="67500"/>
                </a:lnTo>
                <a:lnTo>
                  <a:pt x="18461" y="67500"/>
                </a:lnTo>
                <a:lnTo>
                  <a:pt x="12307" y="67500"/>
                </a:lnTo>
                <a:lnTo>
                  <a:pt x="12307" y="67500"/>
                </a:lnTo>
                <a:lnTo>
                  <a:pt x="12307" y="67500"/>
                </a:lnTo>
                <a:lnTo>
                  <a:pt x="6153" y="67500"/>
                </a:lnTo>
                <a:lnTo>
                  <a:pt x="6153" y="67500"/>
                </a:lnTo>
                <a:lnTo>
                  <a:pt x="6153" y="67500"/>
                </a:lnTo>
                <a:lnTo>
                  <a:pt x="6153" y="67500"/>
                </a:lnTo>
                <a:lnTo>
                  <a:pt x="0" y="67500"/>
                </a:lnTo>
                <a:lnTo>
                  <a:pt x="0" y="67500"/>
                </a:lnTo>
                <a:lnTo>
                  <a:pt x="0" y="67500"/>
                </a:lnTo>
                <a:lnTo>
                  <a:pt x="0" y="67500"/>
                </a:lnTo>
                <a:lnTo>
                  <a:pt x="0" y="67500"/>
                </a:lnTo>
                <a:lnTo>
                  <a:pt x="0" y="52500"/>
                </a:lnTo>
                <a:lnTo>
                  <a:pt x="0" y="52500"/>
                </a:lnTo>
                <a:lnTo>
                  <a:pt x="0" y="52500"/>
                </a:lnTo>
                <a:lnTo>
                  <a:pt x="0" y="37500"/>
                </a:lnTo>
                <a:lnTo>
                  <a:pt x="0" y="37500"/>
                </a:lnTo>
                <a:lnTo>
                  <a:pt x="0" y="37500"/>
                </a:lnTo>
                <a:lnTo>
                  <a:pt x="0" y="37500"/>
                </a:lnTo>
                <a:lnTo>
                  <a:pt x="0" y="22500"/>
                </a:lnTo>
                <a:lnTo>
                  <a:pt x="0" y="22500"/>
                </a:lnTo>
                <a:lnTo>
                  <a:pt x="0" y="22500"/>
                </a:lnTo>
                <a:lnTo>
                  <a:pt x="0" y="22500"/>
                </a:lnTo>
                <a:lnTo>
                  <a:pt x="0" y="22500"/>
                </a:lnTo>
                <a:lnTo>
                  <a:pt x="0" y="22500"/>
                </a:lnTo>
                <a:lnTo>
                  <a:pt x="0" y="22500"/>
                </a:lnTo>
                <a:lnTo>
                  <a:pt x="0" y="22500"/>
                </a:lnTo>
                <a:lnTo>
                  <a:pt x="0" y="22500"/>
                </a:lnTo>
                <a:lnTo>
                  <a:pt x="6153" y="22500"/>
                </a:lnTo>
                <a:lnTo>
                  <a:pt x="6153" y="22500"/>
                </a:lnTo>
                <a:lnTo>
                  <a:pt x="6153" y="22500"/>
                </a:lnTo>
                <a:lnTo>
                  <a:pt x="6153" y="22500"/>
                </a:lnTo>
                <a:lnTo>
                  <a:pt x="6153" y="22500"/>
                </a:lnTo>
                <a:lnTo>
                  <a:pt x="6153" y="22500"/>
                </a:lnTo>
                <a:lnTo>
                  <a:pt x="6153" y="22500"/>
                </a:lnTo>
                <a:lnTo>
                  <a:pt x="6153" y="0"/>
                </a:lnTo>
                <a:lnTo>
                  <a:pt x="6153" y="0"/>
                </a:lnTo>
                <a:lnTo>
                  <a:pt x="6153" y="0"/>
                </a:lnTo>
                <a:lnTo>
                  <a:pt x="6153" y="22500"/>
                </a:lnTo>
                <a:lnTo>
                  <a:pt x="6153" y="22500"/>
                </a:lnTo>
                <a:lnTo>
                  <a:pt x="6153" y="22500"/>
                </a:lnTo>
                <a:lnTo>
                  <a:pt x="6153" y="22500"/>
                </a:lnTo>
                <a:lnTo>
                  <a:pt x="12307" y="22500"/>
                </a:lnTo>
                <a:lnTo>
                  <a:pt x="12307" y="22500"/>
                </a:lnTo>
                <a:lnTo>
                  <a:pt x="12307" y="22500"/>
                </a:lnTo>
                <a:lnTo>
                  <a:pt x="12307" y="22500"/>
                </a:lnTo>
                <a:lnTo>
                  <a:pt x="18461" y="22500"/>
                </a:lnTo>
                <a:lnTo>
                  <a:pt x="18461" y="22500"/>
                </a:lnTo>
                <a:lnTo>
                  <a:pt x="18461" y="22500"/>
                </a:lnTo>
                <a:lnTo>
                  <a:pt x="18461" y="22500"/>
                </a:lnTo>
                <a:lnTo>
                  <a:pt x="18461" y="22500"/>
                </a:lnTo>
                <a:lnTo>
                  <a:pt x="18461" y="22500"/>
                </a:lnTo>
                <a:lnTo>
                  <a:pt x="18461" y="22500"/>
                </a:lnTo>
                <a:lnTo>
                  <a:pt x="27692" y="22500"/>
                </a:lnTo>
                <a:lnTo>
                  <a:pt x="27692" y="22500"/>
                </a:lnTo>
                <a:lnTo>
                  <a:pt x="27692" y="22500"/>
                </a:lnTo>
                <a:lnTo>
                  <a:pt x="27692" y="22500"/>
                </a:lnTo>
                <a:lnTo>
                  <a:pt x="27692" y="22500"/>
                </a:lnTo>
                <a:lnTo>
                  <a:pt x="27692" y="37500"/>
                </a:lnTo>
                <a:lnTo>
                  <a:pt x="27692" y="37500"/>
                </a:lnTo>
                <a:lnTo>
                  <a:pt x="33846" y="37500"/>
                </a:lnTo>
                <a:lnTo>
                  <a:pt x="33846" y="37500"/>
                </a:lnTo>
                <a:lnTo>
                  <a:pt x="33846" y="37500"/>
                </a:lnTo>
                <a:lnTo>
                  <a:pt x="33846" y="52500"/>
                </a:lnTo>
                <a:lnTo>
                  <a:pt x="33846" y="52500"/>
                </a:lnTo>
                <a:lnTo>
                  <a:pt x="33846" y="52500"/>
                </a:lnTo>
                <a:lnTo>
                  <a:pt x="40000" y="52500"/>
                </a:lnTo>
                <a:lnTo>
                  <a:pt x="40000" y="52500"/>
                </a:lnTo>
                <a:lnTo>
                  <a:pt x="40000" y="52500"/>
                </a:lnTo>
                <a:lnTo>
                  <a:pt x="40000" y="52500"/>
                </a:lnTo>
                <a:lnTo>
                  <a:pt x="40000" y="37500"/>
                </a:lnTo>
                <a:lnTo>
                  <a:pt x="46153" y="37500"/>
                </a:lnTo>
                <a:lnTo>
                  <a:pt x="46153" y="37500"/>
                </a:lnTo>
                <a:lnTo>
                  <a:pt x="46153" y="37500"/>
                </a:lnTo>
                <a:lnTo>
                  <a:pt x="46153" y="37500"/>
                </a:lnTo>
                <a:lnTo>
                  <a:pt x="46153" y="37500"/>
                </a:lnTo>
                <a:lnTo>
                  <a:pt x="52307" y="37500"/>
                </a:lnTo>
                <a:lnTo>
                  <a:pt x="52307" y="37500"/>
                </a:lnTo>
                <a:lnTo>
                  <a:pt x="52307" y="37500"/>
                </a:lnTo>
                <a:lnTo>
                  <a:pt x="52307" y="37500"/>
                </a:lnTo>
                <a:lnTo>
                  <a:pt x="52307" y="37500"/>
                </a:lnTo>
                <a:lnTo>
                  <a:pt x="61538" y="37500"/>
                </a:lnTo>
                <a:lnTo>
                  <a:pt x="61538" y="37500"/>
                </a:lnTo>
                <a:lnTo>
                  <a:pt x="61538" y="37500"/>
                </a:lnTo>
                <a:lnTo>
                  <a:pt x="61538" y="37500"/>
                </a:lnTo>
                <a:lnTo>
                  <a:pt x="61538" y="37500"/>
                </a:lnTo>
                <a:lnTo>
                  <a:pt x="61538" y="37500"/>
                </a:lnTo>
                <a:lnTo>
                  <a:pt x="67692" y="37500"/>
                </a:lnTo>
                <a:lnTo>
                  <a:pt x="67692" y="37500"/>
                </a:lnTo>
                <a:lnTo>
                  <a:pt x="67692" y="37500"/>
                </a:lnTo>
                <a:lnTo>
                  <a:pt x="67692" y="52500"/>
                </a:lnTo>
                <a:lnTo>
                  <a:pt x="67692" y="52500"/>
                </a:lnTo>
                <a:lnTo>
                  <a:pt x="67692" y="52500"/>
                </a:lnTo>
                <a:lnTo>
                  <a:pt x="73846" y="52500"/>
                </a:lnTo>
                <a:lnTo>
                  <a:pt x="73846" y="52500"/>
                </a:lnTo>
                <a:lnTo>
                  <a:pt x="73846" y="52500"/>
                </a:lnTo>
                <a:lnTo>
                  <a:pt x="80000" y="52500"/>
                </a:lnTo>
                <a:lnTo>
                  <a:pt x="80000" y="52500"/>
                </a:lnTo>
                <a:lnTo>
                  <a:pt x="80000" y="52500"/>
                </a:lnTo>
                <a:lnTo>
                  <a:pt x="80000" y="52500"/>
                </a:lnTo>
                <a:lnTo>
                  <a:pt x="80000" y="52500"/>
                </a:lnTo>
                <a:lnTo>
                  <a:pt x="86153" y="52500"/>
                </a:lnTo>
                <a:lnTo>
                  <a:pt x="86153" y="52500"/>
                </a:lnTo>
                <a:lnTo>
                  <a:pt x="86153" y="52500"/>
                </a:lnTo>
                <a:lnTo>
                  <a:pt x="86153" y="52500"/>
                </a:lnTo>
                <a:lnTo>
                  <a:pt x="86153" y="52500"/>
                </a:lnTo>
                <a:lnTo>
                  <a:pt x="95384" y="52500"/>
                </a:lnTo>
                <a:lnTo>
                  <a:pt x="95384" y="52500"/>
                </a:lnTo>
                <a:lnTo>
                  <a:pt x="95384" y="52500"/>
                </a:lnTo>
                <a:lnTo>
                  <a:pt x="101538" y="52500"/>
                </a:lnTo>
                <a:lnTo>
                  <a:pt x="101538" y="52500"/>
                </a:lnTo>
                <a:lnTo>
                  <a:pt x="101538" y="52500"/>
                </a:lnTo>
                <a:lnTo>
                  <a:pt x="101538" y="67500"/>
                </a:lnTo>
                <a:lnTo>
                  <a:pt x="95384" y="67500"/>
                </a:lnTo>
                <a:lnTo>
                  <a:pt x="95384" y="67500"/>
                </a:lnTo>
                <a:lnTo>
                  <a:pt x="95384" y="67500"/>
                </a:lnTo>
                <a:lnTo>
                  <a:pt x="101538" y="67500"/>
                </a:lnTo>
                <a:lnTo>
                  <a:pt x="101538" y="67500"/>
                </a:lnTo>
                <a:lnTo>
                  <a:pt x="101538" y="67500"/>
                </a:lnTo>
                <a:lnTo>
                  <a:pt x="101538" y="67500"/>
                </a:lnTo>
                <a:lnTo>
                  <a:pt x="101538" y="67500"/>
                </a:lnTo>
                <a:lnTo>
                  <a:pt x="107692" y="67500"/>
                </a:lnTo>
                <a:lnTo>
                  <a:pt x="107692" y="67500"/>
                </a:lnTo>
                <a:lnTo>
                  <a:pt x="107692" y="67500"/>
                </a:lnTo>
                <a:lnTo>
                  <a:pt x="107692" y="67500"/>
                </a:lnTo>
                <a:lnTo>
                  <a:pt x="107692" y="67500"/>
                </a:lnTo>
                <a:lnTo>
                  <a:pt x="113846" y="67500"/>
                </a:lnTo>
                <a:lnTo>
                  <a:pt x="113846" y="67500"/>
                </a:lnTo>
                <a:lnTo>
                  <a:pt x="113846" y="67500"/>
                </a:lnTo>
                <a:lnTo>
                  <a:pt x="113846" y="67500"/>
                </a:lnTo>
                <a:lnTo>
                  <a:pt x="113846" y="67500"/>
                </a:lnTo>
                <a:lnTo>
                  <a:pt x="113846" y="525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6" name="Shape 1546"/>
          <p:cNvSpPr/>
          <p:nvPr/>
        </p:nvSpPr>
        <p:spPr>
          <a:xfrm>
            <a:off x="4733925" y="3219449"/>
            <a:ext cx="113110" cy="146051"/>
          </a:xfrm>
          <a:custGeom>
            <a:avLst/>
            <a:gdLst/>
            <a:ahLst/>
            <a:cxnLst/>
            <a:rect l="0" t="0" r="0" b="0"/>
            <a:pathLst>
              <a:path w="120000" h="120000" extrusionOk="0">
                <a:moveTo>
                  <a:pt x="53052" y="120000"/>
                </a:moveTo>
                <a:lnTo>
                  <a:pt x="53052" y="117391"/>
                </a:lnTo>
                <a:lnTo>
                  <a:pt x="53052" y="117391"/>
                </a:lnTo>
                <a:lnTo>
                  <a:pt x="53052" y="117391"/>
                </a:lnTo>
                <a:lnTo>
                  <a:pt x="53052" y="117391"/>
                </a:lnTo>
                <a:lnTo>
                  <a:pt x="53052" y="114782"/>
                </a:lnTo>
                <a:lnTo>
                  <a:pt x="50526" y="114782"/>
                </a:lnTo>
                <a:lnTo>
                  <a:pt x="50526" y="114782"/>
                </a:lnTo>
                <a:lnTo>
                  <a:pt x="50526" y="114782"/>
                </a:lnTo>
                <a:lnTo>
                  <a:pt x="50526" y="114782"/>
                </a:lnTo>
                <a:lnTo>
                  <a:pt x="50526" y="114782"/>
                </a:lnTo>
                <a:lnTo>
                  <a:pt x="50526" y="112173"/>
                </a:lnTo>
                <a:lnTo>
                  <a:pt x="50526" y="112173"/>
                </a:lnTo>
                <a:lnTo>
                  <a:pt x="50526" y="112173"/>
                </a:lnTo>
                <a:lnTo>
                  <a:pt x="50526" y="112173"/>
                </a:lnTo>
                <a:lnTo>
                  <a:pt x="48000" y="112173"/>
                </a:lnTo>
                <a:lnTo>
                  <a:pt x="48000" y="112173"/>
                </a:lnTo>
                <a:lnTo>
                  <a:pt x="48000" y="112173"/>
                </a:lnTo>
                <a:lnTo>
                  <a:pt x="48000" y="112173"/>
                </a:lnTo>
                <a:lnTo>
                  <a:pt x="48000" y="112173"/>
                </a:lnTo>
                <a:lnTo>
                  <a:pt x="48000" y="112173"/>
                </a:lnTo>
                <a:lnTo>
                  <a:pt x="48000" y="114782"/>
                </a:lnTo>
                <a:lnTo>
                  <a:pt x="48000" y="114782"/>
                </a:lnTo>
                <a:lnTo>
                  <a:pt x="44210" y="114782"/>
                </a:lnTo>
                <a:lnTo>
                  <a:pt x="44210" y="114782"/>
                </a:lnTo>
                <a:lnTo>
                  <a:pt x="44210" y="114782"/>
                </a:lnTo>
                <a:lnTo>
                  <a:pt x="44210" y="117391"/>
                </a:lnTo>
                <a:lnTo>
                  <a:pt x="44210" y="117391"/>
                </a:lnTo>
                <a:lnTo>
                  <a:pt x="44210" y="117391"/>
                </a:lnTo>
                <a:lnTo>
                  <a:pt x="44210" y="117391"/>
                </a:lnTo>
                <a:lnTo>
                  <a:pt x="44210" y="120000"/>
                </a:lnTo>
                <a:lnTo>
                  <a:pt x="44210" y="120000"/>
                </a:lnTo>
                <a:lnTo>
                  <a:pt x="44210" y="120000"/>
                </a:lnTo>
                <a:lnTo>
                  <a:pt x="44210" y="120000"/>
                </a:lnTo>
                <a:lnTo>
                  <a:pt x="44210" y="120000"/>
                </a:lnTo>
                <a:lnTo>
                  <a:pt x="41684" y="120000"/>
                </a:lnTo>
                <a:lnTo>
                  <a:pt x="41684" y="117391"/>
                </a:lnTo>
                <a:lnTo>
                  <a:pt x="41684" y="117391"/>
                </a:lnTo>
                <a:lnTo>
                  <a:pt x="41684" y="117391"/>
                </a:lnTo>
                <a:lnTo>
                  <a:pt x="41684" y="117391"/>
                </a:lnTo>
                <a:lnTo>
                  <a:pt x="41684" y="117391"/>
                </a:lnTo>
                <a:lnTo>
                  <a:pt x="41684" y="114782"/>
                </a:lnTo>
                <a:lnTo>
                  <a:pt x="41684" y="114782"/>
                </a:lnTo>
                <a:lnTo>
                  <a:pt x="41684" y="114782"/>
                </a:lnTo>
                <a:lnTo>
                  <a:pt x="41684" y="112173"/>
                </a:lnTo>
                <a:lnTo>
                  <a:pt x="41684" y="112173"/>
                </a:lnTo>
                <a:lnTo>
                  <a:pt x="41684" y="112173"/>
                </a:lnTo>
                <a:lnTo>
                  <a:pt x="41684" y="112173"/>
                </a:lnTo>
                <a:lnTo>
                  <a:pt x="39157" y="112173"/>
                </a:lnTo>
                <a:lnTo>
                  <a:pt x="39157" y="109565"/>
                </a:lnTo>
                <a:lnTo>
                  <a:pt x="39157" y="109565"/>
                </a:lnTo>
                <a:lnTo>
                  <a:pt x="39157" y="109565"/>
                </a:lnTo>
                <a:lnTo>
                  <a:pt x="39157" y="109565"/>
                </a:lnTo>
                <a:lnTo>
                  <a:pt x="39157" y="109565"/>
                </a:lnTo>
                <a:lnTo>
                  <a:pt x="39157" y="109565"/>
                </a:lnTo>
                <a:lnTo>
                  <a:pt x="39157" y="109565"/>
                </a:lnTo>
                <a:lnTo>
                  <a:pt x="39157" y="105652"/>
                </a:lnTo>
                <a:lnTo>
                  <a:pt x="36631" y="105652"/>
                </a:lnTo>
                <a:lnTo>
                  <a:pt x="36631" y="105652"/>
                </a:lnTo>
                <a:lnTo>
                  <a:pt x="36631" y="105652"/>
                </a:lnTo>
                <a:lnTo>
                  <a:pt x="36631" y="109565"/>
                </a:lnTo>
                <a:lnTo>
                  <a:pt x="34105" y="109565"/>
                </a:lnTo>
                <a:lnTo>
                  <a:pt x="34105" y="109565"/>
                </a:lnTo>
                <a:lnTo>
                  <a:pt x="34105" y="109565"/>
                </a:lnTo>
                <a:lnTo>
                  <a:pt x="34105" y="109565"/>
                </a:lnTo>
                <a:lnTo>
                  <a:pt x="36631" y="109565"/>
                </a:lnTo>
                <a:lnTo>
                  <a:pt x="36631" y="112173"/>
                </a:lnTo>
                <a:lnTo>
                  <a:pt x="34105" y="112173"/>
                </a:lnTo>
                <a:lnTo>
                  <a:pt x="34105" y="112173"/>
                </a:lnTo>
                <a:lnTo>
                  <a:pt x="34105" y="112173"/>
                </a:lnTo>
                <a:lnTo>
                  <a:pt x="34105" y="112173"/>
                </a:lnTo>
                <a:lnTo>
                  <a:pt x="34105" y="114782"/>
                </a:lnTo>
                <a:lnTo>
                  <a:pt x="34105" y="114782"/>
                </a:lnTo>
                <a:lnTo>
                  <a:pt x="34105" y="112173"/>
                </a:lnTo>
                <a:lnTo>
                  <a:pt x="34105" y="112173"/>
                </a:lnTo>
                <a:lnTo>
                  <a:pt x="34105" y="112173"/>
                </a:lnTo>
                <a:lnTo>
                  <a:pt x="30315" y="112173"/>
                </a:lnTo>
                <a:lnTo>
                  <a:pt x="30315" y="112173"/>
                </a:lnTo>
                <a:lnTo>
                  <a:pt x="30315" y="114782"/>
                </a:lnTo>
                <a:lnTo>
                  <a:pt x="30315" y="114782"/>
                </a:lnTo>
                <a:lnTo>
                  <a:pt x="30315" y="112173"/>
                </a:lnTo>
                <a:lnTo>
                  <a:pt x="30315" y="112173"/>
                </a:lnTo>
                <a:lnTo>
                  <a:pt x="30315" y="112173"/>
                </a:lnTo>
                <a:lnTo>
                  <a:pt x="30315" y="112173"/>
                </a:lnTo>
                <a:lnTo>
                  <a:pt x="30315" y="112173"/>
                </a:lnTo>
                <a:lnTo>
                  <a:pt x="30315" y="109565"/>
                </a:lnTo>
                <a:lnTo>
                  <a:pt x="30315" y="109565"/>
                </a:lnTo>
                <a:lnTo>
                  <a:pt x="27789" y="109565"/>
                </a:lnTo>
                <a:lnTo>
                  <a:pt x="27789" y="109565"/>
                </a:lnTo>
                <a:lnTo>
                  <a:pt x="27789" y="109565"/>
                </a:lnTo>
                <a:lnTo>
                  <a:pt x="27789" y="105652"/>
                </a:lnTo>
                <a:lnTo>
                  <a:pt x="27789" y="105652"/>
                </a:lnTo>
                <a:lnTo>
                  <a:pt x="27789" y="105652"/>
                </a:lnTo>
                <a:lnTo>
                  <a:pt x="27789" y="105652"/>
                </a:lnTo>
                <a:lnTo>
                  <a:pt x="25263" y="105652"/>
                </a:lnTo>
                <a:lnTo>
                  <a:pt x="25263" y="105652"/>
                </a:lnTo>
                <a:lnTo>
                  <a:pt x="27789" y="105652"/>
                </a:lnTo>
                <a:lnTo>
                  <a:pt x="27789" y="103043"/>
                </a:lnTo>
                <a:lnTo>
                  <a:pt x="27789" y="103043"/>
                </a:lnTo>
                <a:lnTo>
                  <a:pt x="27789" y="103043"/>
                </a:lnTo>
                <a:lnTo>
                  <a:pt x="27789" y="103043"/>
                </a:lnTo>
                <a:lnTo>
                  <a:pt x="27789" y="100434"/>
                </a:lnTo>
                <a:lnTo>
                  <a:pt x="27789" y="100434"/>
                </a:lnTo>
                <a:lnTo>
                  <a:pt x="27789" y="100434"/>
                </a:lnTo>
                <a:lnTo>
                  <a:pt x="30315" y="100434"/>
                </a:lnTo>
                <a:lnTo>
                  <a:pt x="30315" y="100434"/>
                </a:lnTo>
                <a:lnTo>
                  <a:pt x="30315" y="97826"/>
                </a:lnTo>
                <a:lnTo>
                  <a:pt x="27789" y="97826"/>
                </a:lnTo>
                <a:lnTo>
                  <a:pt x="27789" y="97826"/>
                </a:lnTo>
                <a:lnTo>
                  <a:pt x="27789" y="97826"/>
                </a:lnTo>
                <a:lnTo>
                  <a:pt x="27789" y="97826"/>
                </a:lnTo>
                <a:lnTo>
                  <a:pt x="27789" y="95217"/>
                </a:lnTo>
                <a:lnTo>
                  <a:pt x="27789" y="95217"/>
                </a:lnTo>
                <a:lnTo>
                  <a:pt x="27789" y="95217"/>
                </a:lnTo>
                <a:lnTo>
                  <a:pt x="25263" y="95217"/>
                </a:lnTo>
                <a:lnTo>
                  <a:pt x="25263" y="95217"/>
                </a:lnTo>
                <a:lnTo>
                  <a:pt x="25263" y="95217"/>
                </a:lnTo>
                <a:lnTo>
                  <a:pt x="25263" y="95217"/>
                </a:lnTo>
                <a:lnTo>
                  <a:pt x="25263" y="91304"/>
                </a:lnTo>
                <a:lnTo>
                  <a:pt x="25263" y="91304"/>
                </a:lnTo>
                <a:lnTo>
                  <a:pt x="22736" y="91304"/>
                </a:lnTo>
                <a:lnTo>
                  <a:pt x="22736" y="91304"/>
                </a:lnTo>
                <a:lnTo>
                  <a:pt x="22736" y="91304"/>
                </a:lnTo>
                <a:lnTo>
                  <a:pt x="22736" y="91304"/>
                </a:lnTo>
                <a:lnTo>
                  <a:pt x="22736" y="88695"/>
                </a:lnTo>
                <a:lnTo>
                  <a:pt x="22736" y="88695"/>
                </a:lnTo>
                <a:lnTo>
                  <a:pt x="22736" y="88695"/>
                </a:lnTo>
                <a:lnTo>
                  <a:pt x="22736" y="88695"/>
                </a:lnTo>
                <a:lnTo>
                  <a:pt x="20210" y="88695"/>
                </a:lnTo>
                <a:lnTo>
                  <a:pt x="20210" y="88695"/>
                </a:lnTo>
                <a:lnTo>
                  <a:pt x="20210" y="88695"/>
                </a:lnTo>
                <a:lnTo>
                  <a:pt x="20210" y="88695"/>
                </a:lnTo>
                <a:lnTo>
                  <a:pt x="20210" y="86086"/>
                </a:lnTo>
                <a:lnTo>
                  <a:pt x="20210" y="86086"/>
                </a:lnTo>
                <a:lnTo>
                  <a:pt x="20210" y="86086"/>
                </a:lnTo>
                <a:lnTo>
                  <a:pt x="20210" y="86086"/>
                </a:lnTo>
                <a:lnTo>
                  <a:pt x="20210" y="86086"/>
                </a:lnTo>
                <a:lnTo>
                  <a:pt x="22736" y="86086"/>
                </a:lnTo>
                <a:lnTo>
                  <a:pt x="22736" y="83478"/>
                </a:lnTo>
                <a:lnTo>
                  <a:pt x="22736" y="83478"/>
                </a:lnTo>
                <a:lnTo>
                  <a:pt x="22736" y="83478"/>
                </a:lnTo>
                <a:lnTo>
                  <a:pt x="22736" y="83478"/>
                </a:lnTo>
                <a:lnTo>
                  <a:pt x="22736" y="83478"/>
                </a:lnTo>
                <a:lnTo>
                  <a:pt x="22736" y="83478"/>
                </a:lnTo>
                <a:lnTo>
                  <a:pt x="22736" y="80869"/>
                </a:lnTo>
                <a:lnTo>
                  <a:pt x="22736" y="80869"/>
                </a:lnTo>
                <a:lnTo>
                  <a:pt x="22736" y="80869"/>
                </a:lnTo>
                <a:lnTo>
                  <a:pt x="22736" y="80869"/>
                </a:lnTo>
                <a:lnTo>
                  <a:pt x="25263" y="80869"/>
                </a:lnTo>
                <a:lnTo>
                  <a:pt x="25263" y="80869"/>
                </a:lnTo>
                <a:lnTo>
                  <a:pt x="25263" y="80869"/>
                </a:lnTo>
                <a:lnTo>
                  <a:pt x="25263" y="80869"/>
                </a:lnTo>
                <a:lnTo>
                  <a:pt x="25263" y="80869"/>
                </a:lnTo>
                <a:lnTo>
                  <a:pt x="27789" y="80869"/>
                </a:lnTo>
                <a:lnTo>
                  <a:pt x="27789" y="80869"/>
                </a:lnTo>
                <a:lnTo>
                  <a:pt x="27789" y="80869"/>
                </a:lnTo>
                <a:lnTo>
                  <a:pt x="27789" y="80869"/>
                </a:lnTo>
                <a:lnTo>
                  <a:pt x="30315" y="80869"/>
                </a:lnTo>
                <a:lnTo>
                  <a:pt x="30315" y="80869"/>
                </a:lnTo>
                <a:lnTo>
                  <a:pt x="30315" y="80869"/>
                </a:lnTo>
                <a:lnTo>
                  <a:pt x="30315" y="80869"/>
                </a:lnTo>
                <a:lnTo>
                  <a:pt x="30315" y="76956"/>
                </a:lnTo>
                <a:lnTo>
                  <a:pt x="30315" y="76956"/>
                </a:lnTo>
                <a:lnTo>
                  <a:pt x="30315" y="76956"/>
                </a:lnTo>
                <a:lnTo>
                  <a:pt x="27789" y="76956"/>
                </a:lnTo>
                <a:lnTo>
                  <a:pt x="27789" y="76956"/>
                </a:lnTo>
                <a:lnTo>
                  <a:pt x="27789" y="76956"/>
                </a:lnTo>
                <a:lnTo>
                  <a:pt x="27789" y="76956"/>
                </a:lnTo>
                <a:lnTo>
                  <a:pt x="25263" y="76956"/>
                </a:lnTo>
                <a:lnTo>
                  <a:pt x="25263" y="76956"/>
                </a:lnTo>
                <a:lnTo>
                  <a:pt x="25263" y="76956"/>
                </a:lnTo>
                <a:lnTo>
                  <a:pt x="25263" y="76956"/>
                </a:lnTo>
                <a:lnTo>
                  <a:pt x="22736" y="76956"/>
                </a:lnTo>
                <a:lnTo>
                  <a:pt x="22736" y="76956"/>
                </a:lnTo>
                <a:lnTo>
                  <a:pt x="22736" y="76956"/>
                </a:lnTo>
                <a:lnTo>
                  <a:pt x="22736" y="76956"/>
                </a:lnTo>
                <a:lnTo>
                  <a:pt x="20210" y="76956"/>
                </a:lnTo>
                <a:lnTo>
                  <a:pt x="20210" y="76956"/>
                </a:lnTo>
                <a:lnTo>
                  <a:pt x="20210" y="80869"/>
                </a:lnTo>
                <a:lnTo>
                  <a:pt x="20210" y="80869"/>
                </a:lnTo>
                <a:lnTo>
                  <a:pt x="20210" y="76956"/>
                </a:lnTo>
                <a:lnTo>
                  <a:pt x="20210" y="76956"/>
                </a:lnTo>
                <a:lnTo>
                  <a:pt x="16421" y="76956"/>
                </a:lnTo>
                <a:lnTo>
                  <a:pt x="16421" y="76956"/>
                </a:lnTo>
                <a:lnTo>
                  <a:pt x="16421" y="76956"/>
                </a:lnTo>
                <a:lnTo>
                  <a:pt x="16421" y="76956"/>
                </a:lnTo>
                <a:lnTo>
                  <a:pt x="16421" y="74347"/>
                </a:lnTo>
                <a:lnTo>
                  <a:pt x="16421" y="74347"/>
                </a:lnTo>
                <a:lnTo>
                  <a:pt x="16421" y="74347"/>
                </a:lnTo>
                <a:lnTo>
                  <a:pt x="16421" y="74347"/>
                </a:lnTo>
                <a:lnTo>
                  <a:pt x="16421" y="74347"/>
                </a:lnTo>
                <a:lnTo>
                  <a:pt x="16421" y="74347"/>
                </a:lnTo>
                <a:lnTo>
                  <a:pt x="16421" y="71739"/>
                </a:lnTo>
                <a:lnTo>
                  <a:pt x="16421" y="71739"/>
                </a:lnTo>
                <a:lnTo>
                  <a:pt x="16421" y="71739"/>
                </a:lnTo>
                <a:lnTo>
                  <a:pt x="16421" y="71739"/>
                </a:lnTo>
                <a:lnTo>
                  <a:pt x="16421" y="71739"/>
                </a:lnTo>
                <a:lnTo>
                  <a:pt x="16421" y="71739"/>
                </a:lnTo>
                <a:lnTo>
                  <a:pt x="16421" y="71739"/>
                </a:lnTo>
                <a:lnTo>
                  <a:pt x="16421" y="74347"/>
                </a:lnTo>
                <a:lnTo>
                  <a:pt x="13894" y="74347"/>
                </a:lnTo>
                <a:lnTo>
                  <a:pt x="13894" y="71739"/>
                </a:lnTo>
                <a:lnTo>
                  <a:pt x="13894" y="71739"/>
                </a:lnTo>
                <a:lnTo>
                  <a:pt x="13894" y="74347"/>
                </a:lnTo>
                <a:lnTo>
                  <a:pt x="13894" y="74347"/>
                </a:lnTo>
                <a:lnTo>
                  <a:pt x="13894" y="74347"/>
                </a:lnTo>
                <a:lnTo>
                  <a:pt x="13894" y="74347"/>
                </a:lnTo>
                <a:lnTo>
                  <a:pt x="13894" y="71739"/>
                </a:lnTo>
                <a:lnTo>
                  <a:pt x="13894" y="71739"/>
                </a:lnTo>
                <a:lnTo>
                  <a:pt x="11368" y="71739"/>
                </a:lnTo>
                <a:lnTo>
                  <a:pt x="11368" y="71739"/>
                </a:lnTo>
                <a:lnTo>
                  <a:pt x="11368" y="74347"/>
                </a:lnTo>
                <a:lnTo>
                  <a:pt x="11368" y="74347"/>
                </a:lnTo>
                <a:lnTo>
                  <a:pt x="11368" y="74347"/>
                </a:lnTo>
                <a:lnTo>
                  <a:pt x="11368" y="74347"/>
                </a:lnTo>
                <a:lnTo>
                  <a:pt x="11368" y="74347"/>
                </a:lnTo>
                <a:lnTo>
                  <a:pt x="11368" y="76956"/>
                </a:lnTo>
                <a:lnTo>
                  <a:pt x="13894" y="76956"/>
                </a:lnTo>
                <a:lnTo>
                  <a:pt x="13894" y="76956"/>
                </a:lnTo>
                <a:lnTo>
                  <a:pt x="13894" y="76956"/>
                </a:lnTo>
                <a:lnTo>
                  <a:pt x="11368" y="76956"/>
                </a:lnTo>
                <a:lnTo>
                  <a:pt x="11368" y="76956"/>
                </a:lnTo>
                <a:lnTo>
                  <a:pt x="11368" y="80869"/>
                </a:lnTo>
                <a:lnTo>
                  <a:pt x="11368" y="80869"/>
                </a:lnTo>
                <a:lnTo>
                  <a:pt x="11368" y="80869"/>
                </a:lnTo>
                <a:lnTo>
                  <a:pt x="13894" y="80869"/>
                </a:lnTo>
                <a:lnTo>
                  <a:pt x="13894" y="80869"/>
                </a:lnTo>
                <a:lnTo>
                  <a:pt x="13894" y="80869"/>
                </a:lnTo>
                <a:lnTo>
                  <a:pt x="13894" y="80869"/>
                </a:lnTo>
                <a:lnTo>
                  <a:pt x="13894" y="83478"/>
                </a:lnTo>
                <a:lnTo>
                  <a:pt x="13894" y="83478"/>
                </a:lnTo>
                <a:lnTo>
                  <a:pt x="13894" y="83478"/>
                </a:lnTo>
                <a:lnTo>
                  <a:pt x="11368" y="83478"/>
                </a:lnTo>
                <a:lnTo>
                  <a:pt x="11368" y="83478"/>
                </a:lnTo>
                <a:lnTo>
                  <a:pt x="11368" y="83478"/>
                </a:lnTo>
                <a:lnTo>
                  <a:pt x="11368" y="83478"/>
                </a:lnTo>
                <a:lnTo>
                  <a:pt x="11368" y="83478"/>
                </a:lnTo>
                <a:lnTo>
                  <a:pt x="8842" y="83478"/>
                </a:lnTo>
                <a:lnTo>
                  <a:pt x="8842" y="83478"/>
                </a:lnTo>
                <a:lnTo>
                  <a:pt x="8842" y="83478"/>
                </a:lnTo>
                <a:lnTo>
                  <a:pt x="8842" y="83478"/>
                </a:lnTo>
                <a:lnTo>
                  <a:pt x="8842" y="80869"/>
                </a:lnTo>
                <a:lnTo>
                  <a:pt x="6315" y="80869"/>
                </a:lnTo>
                <a:lnTo>
                  <a:pt x="6315" y="80869"/>
                </a:lnTo>
                <a:lnTo>
                  <a:pt x="6315" y="80869"/>
                </a:lnTo>
                <a:lnTo>
                  <a:pt x="6315" y="80869"/>
                </a:lnTo>
                <a:lnTo>
                  <a:pt x="6315" y="80869"/>
                </a:lnTo>
                <a:lnTo>
                  <a:pt x="6315" y="80869"/>
                </a:lnTo>
                <a:lnTo>
                  <a:pt x="6315" y="76956"/>
                </a:lnTo>
                <a:lnTo>
                  <a:pt x="6315" y="76956"/>
                </a:lnTo>
                <a:lnTo>
                  <a:pt x="6315" y="76956"/>
                </a:lnTo>
                <a:lnTo>
                  <a:pt x="6315" y="76956"/>
                </a:lnTo>
                <a:lnTo>
                  <a:pt x="6315" y="76956"/>
                </a:lnTo>
                <a:lnTo>
                  <a:pt x="8842" y="76956"/>
                </a:lnTo>
                <a:lnTo>
                  <a:pt x="8842" y="76956"/>
                </a:lnTo>
                <a:lnTo>
                  <a:pt x="8842" y="76956"/>
                </a:lnTo>
                <a:lnTo>
                  <a:pt x="8842" y="76956"/>
                </a:lnTo>
                <a:lnTo>
                  <a:pt x="8842" y="74347"/>
                </a:lnTo>
                <a:lnTo>
                  <a:pt x="8842" y="74347"/>
                </a:lnTo>
                <a:lnTo>
                  <a:pt x="8842" y="74347"/>
                </a:lnTo>
                <a:lnTo>
                  <a:pt x="8842" y="74347"/>
                </a:lnTo>
                <a:lnTo>
                  <a:pt x="8842" y="74347"/>
                </a:lnTo>
                <a:lnTo>
                  <a:pt x="11368" y="74347"/>
                </a:lnTo>
                <a:lnTo>
                  <a:pt x="11368" y="71739"/>
                </a:lnTo>
                <a:lnTo>
                  <a:pt x="11368" y="71739"/>
                </a:lnTo>
                <a:lnTo>
                  <a:pt x="8842" y="71739"/>
                </a:lnTo>
                <a:lnTo>
                  <a:pt x="8842" y="71739"/>
                </a:lnTo>
                <a:lnTo>
                  <a:pt x="8842" y="71739"/>
                </a:lnTo>
                <a:lnTo>
                  <a:pt x="8842" y="71739"/>
                </a:lnTo>
                <a:lnTo>
                  <a:pt x="8842" y="71739"/>
                </a:lnTo>
                <a:lnTo>
                  <a:pt x="8842" y="69130"/>
                </a:lnTo>
                <a:lnTo>
                  <a:pt x="8842" y="69130"/>
                </a:lnTo>
                <a:lnTo>
                  <a:pt x="8842" y="69130"/>
                </a:lnTo>
                <a:lnTo>
                  <a:pt x="8842" y="69130"/>
                </a:lnTo>
                <a:lnTo>
                  <a:pt x="8842" y="69130"/>
                </a:lnTo>
                <a:lnTo>
                  <a:pt x="8842" y="69130"/>
                </a:lnTo>
                <a:lnTo>
                  <a:pt x="8842" y="66521"/>
                </a:lnTo>
                <a:lnTo>
                  <a:pt x="8842" y="66521"/>
                </a:lnTo>
                <a:lnTo>
                  <a:pt x="11368" y="66521"/>
                </a:lnTo>
                <a:lnTo>
                  <a:pt x="11368" y="66521"/>
                </a:lnTo>
                <a:lnTo>
                  <a:pt x="11368" y="66521"/>
                </a:lnTo>
                <a:lnTo>
                  <a:pt x="11368" y="66521"/>
                </a:lnTo>
                <a:lnTo>
                  <a:pt x="11368" y="66521"/>
                </a:lnTo>
                <a:lnTo>
                  <a:pt x="11368" y="62608"/>
                </a:lnTo>
                <a:lnTo>
                  <a:pt x="11368" y="62608"/>
                </a:lnTo>
                <a:lnTo>
                  <a:pt x="11368" y="62608"/>
                </a:lnTo>
                <a:lnTo>
                  <a:pt x="11368" y="62608"/>
                </a:lnTo>
                <a:lnTo>
                  <a:pt x="11368" y="62608"/>
                </a:lnTo>
                <a:lnTo>
                  <a:pt x="11368" y="60000"/>
                </a:lnTo>
                <a:lnTo>
                  <a:pt x="11368" y="60000"/>
                </a:lnTo>
                <a:lnTo>
                  <a:pt x="11368" y="60000"/>
                </a:lnTo>
                <a:lnTo>
                  <a:pt x="8842" y="60000"/>
                </a:lnTo>
                <a:lnTo>
                  <a:pt x="8842" y="60000"/>
                </a:lnTo>
                <a:lnTo>
                  <a:pt x="8842" y="60000"/>
                </a:lnTo>
                <a:lnTo>
                  <a:pt x="8842" y="57391"/>
                </a:lnTo>
                <a:lnTo>
                  <a:pt x="8842" y="57391"/>
                </a:lnTo>
                <a:lnTo>
                  <a:pt x="8842" y="57391"/>
                </a:lnTo>
                <a:lnTo>
                  <a:pt x="8842" y="57391"/>
                </a:lnTo>
                <a:lnTo>
                  <a:pt x="8842" y="57391"/>
                </a:lnTo>
                <a:lnTo>
                  <a:pt x="6315" y="57391"/>
                </a:lnTo>
                <a:lnTo>
                  <a:pt x="6315" y="57391"/>
                </a:lnTo>
                <a:lnTo>
                  <a:pt x="6315" y="57391"/>
                </a:lnTo>
                <a:lnTo>
                  <a:pt x="6315" y="54782"/>
                </a:lnTo>
                <a:lnTo>
                  <a:pt x="2526" y="54782"/>
                </a:lnTo>
                <a:lnTo>
                  <a:pt x="2526" y="54782"/>
                </a:lnTo>
                <a:lnTo>
                  <a:pt x="2526" y="54782"/>
                </a:lnTo>
                <a:lnTo>
                  <a:pt x="2526" y="54782"/>
                </a:lnTo>
                <a:lnTo>
                  <a:pt x="2526" y="54782"/>
                </a:lnTo>
                <a:lnTo>
                  <a:pt x="2526" y="54782"/>
                </a:lnTo>
                <a:lnTo>
                  <a:pt x="2526" y="52173"/>
                </a:lnTo>
                <a:lnTo>
                  <a:pt x="2526" y="52173"/>
                </a:lnTo>
                <a:lnTo>
                  <a:pt x="2526" y="52173"/>
                </a:lnTo>
                <a:lnTo>
                  <a:pt x="2526" y="52173"/>
                </a:lnTo>
                <a:lnTo>
                  <a:pt x="2526" y="52173"/>
                </a:lnTo>
                <a:lnTo>
                  <a:pt x="0" y="52173"/>
                </a:lnTo>
                <a:lnTo>
                  <a:pt x="0" y="48260"/>
                </a:lnTo>
                <a:lnTo>
                  <a:pt x="0" y="48260"/>
                </a:lnTo>
                <a:lnTo>
                  <a:pt x="0" y="48260"/>
                </a:lnTo>
                <a:lnTo>
                  <a:pt x="0" y="48260"/>
                </a:lnTo>
                <a:lnTo>
                  <a:pt x="0" y="48260"/>
                </a:lnTo>
                <a:lnTo>
                  <a:pt x="0" y="48260"/>
                </a:lnTo>
                <a:lnTo>
                  <a:pt x="2526" y="48260"/>
                </a:lnTo>
                <a:lnTo>
                  <a:pt x="2526" y="48260"/>
                </a:lnTo>
                <a:lnTo>
                  <a:pt x="2526" y="48260"/>
                </a:lnTo>
                <a:lnTo>
                  <a:pt x="2526" y="45652"/>
                </a:lnTo>
                <a:lnTo>
                  <a:pt x="2526" y="45652"/>
                </a:lnTo>
                <a:lnTo>
                  <a:pt x="2526" y="45652"/>
                </a:lnTo>
                <a:lnTo>
                  <a:pt x="2526" y="45652"/>
                </a:lnTo>
                <a:lnTo>
                  <a:pt x="6315" y="45652"/>
                </a:lnTo>
                <a:lnTo>
                  <a:pt x="6315" y="45652"/>
                </a:lnTo>
                <a:lnTo>
                  <a:pt x="6315" y="45652"/>
                </a:lnTo>
                <a:lnTo>
                  <a:pt x="6315" y="43043"/>
                </a:lnTo>
                <a:lnTo>
                  <a:pt x="6315" y="43043"/>
                </a:lnTo>
                <a:lnTo>
                  <a:pt x="6315" y="43043"/>
                </a:lnTo>
                <a:lnTo>
                  <a:pt x="6315" y="43043"/>
                </a:lnTo>
                <a:lnTo>
                  <a:pt x="6315" y="43043"/>
                </a:lnTo>
                <a:lnTo>
                  <a:pt x="6315" y="40434"/>
                </a:lnTo>
                <a:lnTo>
                  <a:pt x="6315" y="40434"/>
                </a:lnTo>
                <a:lnTo>
                  <a:pt x="6315" y="40434"/>
                </a:lnTo>
                <a:lnTo>
                  <a:pt x="6315" y="40434"/>
                </a:lnTo>
                <a:lnTo>
                  <a:pt x="6315" y="40434"/>
                </a:lnTo>
                <a:lnTo>
                  <a:pt x="6315" y="37826"/>
                </a:lnTo>
                <a:lnTo>
                  <a:pt x="8842" y="37826"/>
                </a:lnTo>
                <a:lnTo>
                  <a:pt x="8842" y="37826"/>
                </a:lnTo>
                <a:lnTo>
                  <a:pt x="8842" y="37826"/>
                </a:lnTo>
                <a:lnTo>
                  <a:pt x="8842" y="37826"/>
                </a:lnTo>
                <a:lnTo>
                  <a:pt x="11368" y="37826"/>
                </a:lnTo>
                <a:lnTo>
                  <a:pt x="11368" y="37826"/>
                </a:lnTo>
                <a:lnTo>
                  <a:pt x="11368" y="37826"/>
                </a:lnTo>
                <a:lnTo>
                  <a:pt x="11368" y="37826"/>
                </a:lnTo>
                <a:lnTo>
                  <a:pt x="11368" y="37826"/>
                </a:lnTo>
                <a:lnTo>
                  <a:pt x="11368" y="33913"/>
                </a:lnTo>
                <a:lnTo>
                  <a:pt x="11368" y="33913"/>
                </a:lnTo>
                <a:lnTo>
                  <a:pt x="11368" y="33913"/>
                </a:lnTo>
                <a:lnTo>
                  <a:pt x="11368" y="33913"/>
                </a:lnTo>
                <a:lnTo>
                  <a:pt x="11368" y="31304"/>
                </a:lnTo>
                <a:lnTo>
                  <a:pt x="13894" y="31304"/>
                </a:lnTo>
                <a:lnTo>
                  <a:pt x="13894" y="31304"/>
                </a:lnTo>
                <a:lnTo>
                  <a:pt x="13894" y="31304"/>
                </a:lnTo>
                <a:lnTo>
                  <a:pt x="13894" y="28695"/>
                </a:lnTo>
                <a:lnTo>
                  <a:pt x="13894" y="28695"/>
                </a:lnTo>
                <a:lnTo>
                  <a:pt x="13894" y="28695"/>
                </a:lnTo>
                <a:lnTo>
                  <a:pt x="16421" y="28695"/>
                </a:lnTo>
                <a:lnTo>
                  <a:pt x="16421" y="28695"/>
                </a:lnTo>
                <a:lnTo>
                  <a:pt x="16421" y="28695"/>
                </a:lnTo>
                <a:lnTo>
                  <a:pt x="16421" y="28695"/>
                </a:lnTo>
                <a:lnTo>
                  <a:pt x="16421" y="28695"/>
                </a:lnTo>
                <a:lnTo>
                  <a:pt x="16421" y="28695"/>
                </a:lnTo>
                <a:lnTo>
                  <a:pt x="16421" y="26086"/>
                </a:lnTo>
                <a:lnTo>
                  <a:pt x="16421" y="26086"/>
                </a:lnTo>
                <a:lnTo>
                  <a:pt x="16421" y="26086"/>
                </a:lnTo>
                <a:lnTo>
                  <a:pt x="16421" y="23478"/>
                </a:lnTo>
                <a:lnTo>
                  <a:pt x="16421" y="23478"/>
                </a:lnTo>
                <a:lnTo>
                  <a:pt x="16421" y="23478"/>
                </a:lnTo>
                <a:lnTo>
                  <a:pt x="16421" y="23478"/>
                </a:lnTo>
                <a:lnTo>
                  <a:pt x="16421" y="23478"/>
                </a:lnTo>
                <a:lnTo>
                  <a:pt x="16421" y="19565"/>
                </a:lnTo>
                <a:lnTo>
                  <a:pt x="16421" y="19565"/>
                </a:lnTo>
                <a:lnTo>
                  <a:pt x="16421" y="19565"/>
                </a:lnTo>
                <a:lnTo>
                  <a:pt x="16421" y="19565"/>
                </a:lnTo>
                <a:lnTo>
                  <a:pt x="20210" y="19565"/>
                </a:lnTo>
                <a:lnTo>
                  <a:pt x="20210" y="19565"/>
                </a:lnTo>
                <a:lnTo>
                  <a:pt x="20210" y="19565"/>
                </a:lnTo>
                <a:lnTo>
                  <a:pt x="22736" y="19565"/>
                </a:lnTo>
                <a:lnTo>
                  <a:pt x="22736" y="19565"/>
                </a:lnTo>
                <a:lnTo>
                  <a:pt x="22736" y="19565"/>
                </a:lnTo>
                <a:lnTo>
                  <a:pt x="22736" y="19565"/>
                </a:lnTo>
                <a:lnTo>
                  <a:pt x="25263" y="19565"/>
                </a:lnTo>
                <a:lnTo>
                  <a:pt x="25263" y="19565"/>
                </a:lnTo>
                <a:lnTo>
                  <a:pt x="25263" y="19565"/>
                </a:lnTo>
                <a:lnTo>
                  <a:pt x="25263" y="19565"/>
                </a:lnTo>
                <a:lnTo>
                  <a:pt x="25263" y="19565"/>
                </a:lnTo>
                <a:lnTo>
                  <a:pt x="27789" y="19565"/>
                </a:lnTo>
                <a:lnTo>
                  <a:pt x="27789" y="19565"/>
                </a:lnTo>
                <a:lnTo>
                  <a:pt x="27789" y="19565"/>
                </a:lnTo>
                <a:lnTo>
                  <a:pt x="27789" y="19565"/>
                </a:lnTo>
                <a:lnTo>
                  <a:pt x="27789" y="19565"/>
                </a:lnTo>
                <a:lnTo>
                  <a:pt x="30315" y="19565"/>
                </a:lnTo>
                <a:lnTo>
                  <a:pt x="30315" y="19565"/>
                </a:lnTo>
                <a:lnTo>
                  <a:pt x="30315" y="19565"/>
                </a:lnTo>
                <a:lnTo>
                  <a:pt x="30315" y="19565"/>
                </a:lnTo>
                <a:lnTo>
                  <a:pt x="30315" y="19565"/>
                </a:lnTo>
                <a:lnTo>
                  <a:pt x="34105" y="19565"/>
                </a:lnTo>
                <a:lnTo>
                  <a:pt x="34105" y="16956"/>
                </a:lnTo>
                <a:lnTo>
                  <a:pt x="34105" y="16956"/>
                </a:lnTo>
                <a:lnTo>
                  <a:pt x="34105" y="16956"/>
                </a:lnTo>
                <a:lnTo>
                  <a:pt x="34105" y="16956"/>
                </a:lnTo>
                <a:lnTo>
                  <a:pt x="34105" y="16956"/>
                </a:lnTo>
                <a:lnTo>
                  <a:pt x="34105" y="14347"/>
                </a:lnTo>
                <a:lnTo>
                  <a:pt x="34105" y="14347"/>
                </a:lnTo>
                <a:lnTo>
                  <a:pt x="36631" y="14347"/>
                </a:lnTo>
                <a:lnTo>
                  <a:pt x="36631" y="14347"/>
                </a:lnTo>
                <a:lnTo>
                  <a:pt x="36631" y="14347"/>
                </a:lnTo>
                <a:lnTo>
                  <a:pt x="36631" y="14347"/>
                </a:lnTo>
                <a:lnTo>
                  <a:pt x="36631" y="14347"/>
                </a:lnTo>
                <a:lnTo>
                  <a:pt x="39157" y="14347"/>
                </a:lnTo>
                <a:lnTo>
                  <a:pt x="39157" y="14347"/>
                </a:lnTo>
                <a:lnTo>
                  <a:pt x="39157" y="14347"/>
                </a:lnTo>
                <a:lnTo>
                  <a:pt x="39157" y="14347"/>
                </a:lnTo>
                <a:lnTo>
                  <a:pt x="39157" y="14347"/>
                </a:lnTo>
                <a:lnTo>
                  <a:pt x="41684" y="14347"/>
                </a:lnTo>
                <a:lnTo>
                  <a:pt x="41684" y="14347"/>
                </a:lnTo>
                <a:lnTo>
                  <a:pt x="41684" y="14347"/>
                </a:lnTo>
                <a:lnTo>
                  <a:pt x="41684" y="14347"/>
                </a:lnTo>
                <a:lnTo>
                  <a:pt x="41684" y="14347"/>
                </a:lnTo>
                <a:lnTo>
                  <a:pt x="44210" y="14347"/>
                </a:lnTo>
                <a:lnTo>
                  <a:pt x="44210" y="14347"/>
                </a:lnTo>
                <a:lnTo>
                  <a:pt x="44210" y="14347"/>
                </a:lnTo>
                <a:lnTo>
                  <a:pt x="48000" y="14347"/>
                </a:lnTo>
                <a:lnTo>
                  <a:pt x="48000" y="14347"/>
                </a:lnTo>
                <a:lnTo>
                  <a:pt x="48000" y="14347"/>
                </a:lnTo>
                <a:lnTo>
                  <a:pt x="48000" y="14347"/>
                </a:lnTo>
                <a:lnTo>
                  <a:pt x="48000" y="14347"/>
                </a:lnTo>
                <a:lnTo>
                  <a:pt x="50526" y="14347"/>
                </a:lnTo>
                <a:lnTo>
                  <a:pt x="50526" y="14347"/>
                </a:lnTo>
                <a:lnTo>
                  <a:pt x="50526" y="11739"/>
                </a:lnTo>
                <a:lnTo>
                  <a:pt x="50526" y="11739"/>
                </a:lnTo>
                <a:lnTo>
                  <a:pt x="50526" y="11739"/>
                </a:lnTo>
                <a:lnTo>
                  <a:pt x="50526" y="11739"/>
                </a:lnTo>
                <a:lnTo>
                  <a:pt x="50526" y="11739"/>
                </a:lnTo>
                <a:lnTo>
                  <a:pt x="50526" y="11739"/>
                </a:lnTo>
                <a:lnTo>
                  <a:pt x="53052" y="11739"/>
                </a:lnTo>
                <a:lnTo>
                  <a:pt x="53052" y="11739"/>
                </a:lnTo>
                <a:lnTo>
                  <a:pt x="53052" y="11739"/>
                </a:lnTo>
                <a:lnTo>
                  <a:pt x="55578" y="11739"/>
                </a:lnTo>
                <a:lnTo>
                  <a:pt x="55578" y="11739"/>
                </a:lnTo>
                <a:lnTo>
                  <a:pt x="55578" y="11739"/>
                </a:lnTo>
                <a:lnTo>
                  <a:pt x="55578" y="11739"/>
                </a:lnTo>
                <a:lnTo>
                  <a:pt x="58105" y="11739"/>
                </a:lnTo>
                <a:lnTo>
                  <a:pt x="58105" y="9130"/>
                </a:lnTo>
                <a:lnTo>
                  <a:pt x="58105" y="9130"/>
                </a:lnTo>
                <a:lnTo>
                  <a:pt x="58105" y="9130"/>
                </a:lnTo>
                <a:lnTo>
                  <a:pt x="58105" y="9130"/>
                </a:lnTo>
                <a:lnTo>
                  <a:pt x="58105" y="9130"/>
                </a:lnTo>
                <a:lnTo>
                  <a:pt x="58105" y="9130"/>
                </a:lnTo>
                <a:lnTo>
                  <a:pt x="61894" y="9130"/>
                </a:lnTo>
                <a:lnTo>
                  <a:pt x="61894" y="9130"/>
                </a:lnTo>
                <a:lnTo>
                  <a:pt x="61894" y="9130"/>
                </a:lnTo>
                <a:lnTo>
                  <a:pt x="61894" y="9130"/>
                </a:lnTo>
                <a:lnTo>
                  <a:pt x="64421" y="9130"/>
                </a:lnTo>
                <a:lnTo>
                  <a:pt x="64421" y="9130"/>
                </a:lnTo>
                <a:lnTo>
                  <a:pt x="64421" y="9130"/>
                </a:lnTo>
                <a:lnTo>
                  <a:pt x="64421" y="9130"/>
                </a:lnTo>
                <a:lnTo>
                  <a:pt x="64421" y="9130"/>
                </a:lnTo>
                <a:lnTo>
                  <a:pt x="66947" y="9130"/>
                </a:lnTo>
                <a:lnTo>
                  <a:pt x="66947" y="9130"/>
                </a:lnTo>
                <a:lnTo>
                  <a:pt x="66947" y="9130"/>
                </a:lnTo>
                <a:lnTo>
                  <a:pt x="66947" y="9130"/>
                </a:lnTo>
                <a:lnTo>
                  <a:pt x="66947" y="9130"/>
                </a:lnTo>
                <a:lnTo>
                  <a:pt x="69473" y="9130"/>
                </a:lnTo>
                <a:lnTo>
                  <a:pt x="69473" y="9130"/>
                </a:lnTo>
                <a:lnTo>
                  <a:pt x="69473" y="9130"/>
                </a:lnTo>
                <a:lnTo>
                  <a:pt x="69473" y="9130"/>
                </a:lnTo>
                <a:lnTo>
                  <a:pt x="72000" y="9130"/>
                </a:lnTo>
                <a:lnTo>
                  <a:pt x="72000" y="9130"/>
                </a:lnTo>
                <a:lnTo>
                  <a:pt x="72000" y="9130"/>
                </a:lnTo>
                <a:lnTo>
                  <a:pt x="72000" y="9130"/>
                </a:lnTo>
                <a:lnTo>
                  <a:pt x="72000" y="5217"/>
                </a:lnTo>
                <a:lnTo>
                  <a:pt x="72000" y="5217"/>
                </a:lnTo>
                <a:lnTo>
                  <a:pt x="75789" y="5217"/>
                </a:lnTo>
                <a:lnTo>
                  <a:pt x="75789" y="5217"/>
                </a:lnTo>
                <a:lnTo>
                  <a:pt x="75789" y="5217"/>
                </a:lnTo>
                <a:lnTo>
                  <a:pt x="75789" y="5217"/>
                </a:lnTo>
                <a:lnTo>
                  <a:pt x="75789" y="5217"/>
                </a:lnTo>
                <a:lnTo>
                  <a:pt x="78315" y="5217"/>
                </a:lnTo>
                <a:lnTo>
                  <a:pt x="78315" y="5217"/>
                </a:lnTo>
                <a:lnTo>
                  <a:pt x="78315" y="5217"/>
                </a:lnTo>
                <a:lnTo>
                  <a:pt x="78315" y="5217"/>
                </a:lnTo>
                <a:lnTo>
                  <a:pt x="80842" y="5217"/>
                </a:lnTo>
                <a:lnTo>
                  <a:pt x="80842" y="5217"/>
                </a:lnTo>
                <a:lnTo>
                  <a:pt x="80842" y="5217"/>
                </a:lnTo>
                <a:lnTo>
                  <a:pt x="80842" y="5217"/>
                </a:lnTo>
                <a:lnTo>
                  <a:pt x="80842" y="5217"/>
                </a:lnTo>
                <a:lnTo>
                  <a:pt x="80842" y="5217"/>
                </a:lnTo>
                <a:lnTo>
                  <a:pt x="80842" y="5217"/>
                </a:lnTo>
                <a:lnTo>
                  <a:pt x="83368" y="5217"/>
                </a:lnTo>
                <a:lnTo>
                  <a:pt x="83368" y="9130"/>
                </a:lnTo>
                <a:lnTo>
                  <a:pt x="83368" y="9130"/>
                </a:lnTo>
                <a:lnTo>
                  <a:pt x="83368" y="9130"/>
                </a:lnTo>
                <a:lnTo>
                  <a:pt x="83368" y="9130"/>
                </a:lnTo>
                <a:lnTo>
                  <a:pt x="83368" y="9130"/>
                </a:lnTo>
                <a:lnTo>
                  <a:pt x="85894" y="9130"/>
                </a:lnTo>
                <a:lnTo>
                  <a:pt x="85894" y="9130"/>
                </a:lnTo>
                <a:lnTo>
                  <a:pt x="85894" y="9130"/>
                </a:lnTo>
                <a:lnTo>
                  <a:pt x="85894" y="9130"/>
                </a:lnTo>
                <a:lnTo>
                  <a:pt x="85894" y="9130"/>
                </a:lnTo>
                <a:lnTo>
                  <a:pt x="89684" y="9130"/>
                </a:lnTo>
                <a:lnTo>
                  <a:pt x="89684" y="9130"/>
                </a:lnTo>
                <a:lnTo>
                  <a:pt x="89684" y="9130"/>
                </a:lnTo>
                <a:lnTo>
                  <a:pt x="89684" y="9130"/>
                </a:lnTo>
                <a:lnTo>
                  <a:pt x="89684" y="9130"/>
                </a:lnTo>
                <a:lnTo>
                  <a:pt x="92210" y="9130"/>
                </a:lnTo>
                <a:lnTo>
                  <a:pt x="92210" y="9130"/>
                </a:lnTo>
                <a:lnTo>
                  <a:pt x="92210" y="11739"/>
                </a:lnTo>
                <a:lnTo>
                  <a:pt x="92210" y="11739"/>
                </a:lnTo>
                <a:lnTo>
                  <a:pt x="92210" y="11739"/>
                </a:lnTo>
                <a:lnTo>
                  <a:pt x="92210" y="11739"/>
                </a:lnTo>
                <a:lnTo>
                  <a:pt x="94736" y="11739"/>
                </a:lnTo>
                <a:lnTo>
                  <a:pt x="94736" y="11739"/>
                </a:lnTo>
                <a:lnTo>
                  <a:pt x="94736" y="11739"/>
                </a:lnTo>
                <a:lnTo>
                  <a:pt x="94736" y="11739"/>
                </a:lnTo>
                <a:lnTo>
                  <a:pt x="97263" y="11739"/>
                </a:lnTo>
                <a:lnTo>
                  <a:pt x="97263" y="11739"/>
                </a:lnTo>
                <a:lnTo>
                  <a:pt x="97263" y="11739"/>
                </a:lnTo>
                <a:lnTo>
                  <a:pt x="97263" y="11739"/>
                </a:lnTo>
                <a:lnTo>
                  <a:pt x="97263" y="11739"/>
                </a:lnTo>
                <a:lnTo>
                  <a:pt x="99789" y="11739"/>
                </a:lnTo>
                <a:lnTo>
                  <a:pt x="99789" y="11739"/>
                </a:lnTo>
                <a:lnTo>
                  <a:pt x="99789" y="11739"/>
                </a:lnTo>
                <a:lnTo>
                  <a:pt x="99789" y="11739"/>
                </a:lnTo>
                <a:lnTo>
                  <a:pt x="99789" y="11739"/>
                </a:lnTo>
                <a:lnTo>
                  <a:pt x="99789" y="11739"/>
                </a:lnTo>
                <a:lnTo>
                  <a:pt x="103578" y="11739"/>
                </a:lnTo>
                <a:lnTo>
                  <a:pt x="103578" y="11739"/>
                </a:lnTo>
                <a:lnTo>
                  <a:pt x="103578" y="11739"/>
                </a:lnTo>
                <a:lnTo>
                  <a:pt x="103578" y="11739"/>
                </a:lnTo>
                <a:lnTo>
                  <a:pt x="106105" y="11739"/>
                </a:lnTo>
                <a:lnTo>
                  <a:pt x="106105" y="11739"/>
                </a:lnTo>
                <a:lnTo>
                  <a:pt x="106105" y="11739"/>
                </a:lnTo>
                <a:lnTo>
                  <a:pt x="106105" y="11739"/>
                </a:lnTo>
                <a:lnTo>
                  <a:pt x="106105" y="11739"/>
                </a:lnTo>
                <a:lnTo>
                  <a:pt x="106105" y="11739"/>
                </a:lnTo>
                <a:lnTo>
                  <a:pt x="108631" y="11739"/>
                </a:lnTo>
                <a:lnTo>
                  <a:pt x="108631" y="11739"/>
                </a:lnTo>
                <a:lnTo>
                  <a:pt x="108631" y="11739"/>
                </a:lnTo>
                <a:lnTo>
                  <a:pt x="108631" y="11739"/>
                </a:lnTo>
                <a:lnTo>
                  <a:pt x="111157" y="11739"/>
                </a:lnTo>
                <a:lnTo>
                  <a:pt x="111157" y="9130"/>
                </a:lnTo>
                <a:lnTo>
                  <a:pt x="111157" y="9130"/>
                </a:lnTo>
                <a:lnTo>
                  <a:pt x="111157" y="9130"/>
                </a:lnTo>
                <a:lnTo>
                  <a:pt x="111157" y="9130"/>
                </a:lnTo>
                <a:lnTo>
                  <a:pt x="111157" y="5217"/>
                </a:lnTo>
                <a:lnTo>
                  <a:pt x="111157" y="5217"/>
                </a:lnTo>
                <a:lnTo>
                  <a:pt x="111157" y="5217"/>
                </a:lnTo>
                <a:lnTo>
                  <a:pt x="111157" y="5217"/>
                </a:lnTo>
                <a:lnTo>
                  <a:pt x="111157" y="2608"/>
                </a:lnTo>
                <a:lnTo>
                  <a:pt x="108631" y="2608"/>
                </a:lnTo>
                <a:lnTo>
                  <a:pt x="108631" y="2608"/>
                </a:lnTo>
                <a:lnTo>
                  <a:pt x="108631" y="2608"/>
                </a:lnTo>
                <a:lnTo>
                  <a:pt x="111157" y="2608"/>
                </a:lnTo>
                <a:lnTo>
                  <a:pt x="111157" y="0"/>
                </a:lnTo>
                <a:lnTo>
                  <a:pt x="111157" y="0"/>
                </a:lnTo>
                <a:lnTo>
                  <a:pt x="111157" y="0"/>
                </a:lnTo>
                <a:lnTo>
                  <a:pt x="113684" y="0"/>
                </a:lnTo>
                <a:lnTo>
                  <a:pt x="113684" y="2608"/>
                </a:lnTo>
                <a:lnTo>
                  <a:pt x="113684" y="2608"/>
                </a:lnTo>
                <a:lnTo>
                  <a:pt x="113684" y="2608"/>
                </a:lnTo>
                <a:lnTo>
                  <a:pt x="113684" y="2608"/>
                </a:lnTo>
                <a:lnTo>
                  <a:pt x="117473" y="2608"/>
                </a:lnTo>
                <a:lnTo>
                  <a:pt x="117473" y="2608"/>
                </a:lnTo>
                <a:lnTo>
                  <a:pt x="117473" y="2608"/>
                </a:lnTo>
                <a:lnTo>
                  <a:pt x="117473" y="2608"/>
                </a:lnTo>
                <a:lnTo>
                  <a:pt x="117473" y="2608"/>
                </a:lnTo>
                <a:lnTo>
                  <a:pt x="120000" y="2608"/>
                </a:lnTo>
                <a:lnTo>
                  <a:pt x="120000" y="2608"/>
                </a:lnTo>
                <a:lnTo>
                  <a:pt x="120000" y="5217"/>
                </a:lnTo>
                <a:lnTo>
                  <a:pt x="120000" y="5217"/>
                </a:lnTo>
                <a:lnTo>
                  <a:pt x="120000" y="5217"/>
                </a:lnTo>
                <a:lnTo>
                  <a:pt x="120000" y="5217"/>
                </a:lnTo>
                <a:lnTo>
                  <a:pt x="120000" y="9130"/>
                </a:lnTo>
                <a:lnTo>
                  <a:pt x="120000" y="9130"/>
                </a:lnTo>
                <a:lnTo>
                  <a:pt x="120000" y="9130"/>
                </a:lnTo>
                <a:lnTo>
                  <a:pt x="120000" y="11739"/>
                </a:lnTo>
                <a:lnTo>
                  <a:pt x="120000" y="11739"/>
                </a:lnTo>
                <a:lnTo>
                  <a:pt x="120000" y="11739"/>
                </a:lnTo>
                <a:lnTo>
                  <a:pt x="117473" y="11739"/>
                </a:lnTo>
                <a:lnTo>
                  <a:pt x="117473" y="11739"/>
                </a:lnTo>
                <a:lnTo>
                  <a:pt x="117473" y="11739"/>
                </a:lnTo>
                <a:lnTo>
                  <a:pt x="117473" y="11739"/>
                </a:lnTo>
                <a:lnTo>
                  <a:pt x="117473" y="11739"/>
                </a:lnTo>
                <a:lnTo>
                  <a:pt x="113684" y="11739"/>
                </a:lnTo>
                <a:lnTo>
                  <a:pt x="113684" y="11739"/>
                </a:lnTo>
                <a:lnTo>
                  <a:pt x="113684" y="14347"/>
                </a:lnTo>
                <a:lnTo>
                  <a:pt x="113684" y="14347"/>
                </a:lnTo>
                <a:lnTo>
                  <a:pt x="113684" y="14347"/>
                </a:lnTo>
                <a:lnTo>
                  <a:pt x="113684" y="16956"/>
                </a:lnTo>
                <a:lnTo>
                  <a:pt x="113684" y="16956"/>
                </a:lnTo>
                <a:lnTo>
                  <a:pt x="113684" y="16956"/>
                </a:lnTo>
                <a:lnTo>
                  <a:pt x="113684" y="16956"/>
                </a:lnTo>
                <a:lnTo>
                  <a:pt x="113684" y="16956"/>
                </a:lnTo>
                <a:lnTo>
                  <a:pt x="113684" y="19565"/>
                </a:lnTo>
                <a:lnTo>
                  <a:pt x="113684" y="19565"/>
                </a:lnTo>
                <a:lnTo>
                  <a:pt x="113684" y="19565"/>
                </a:lnTo>
                <a:lnTo>
                  <a:pt x="113684" y="19565"/>
                </a:lnTo>
                <a:lnTo>
                  <a:pt x="113684" y="19565"/>
                </a:lnTo>
                <a:lnTo>
                  <a:pt x="111157" y="19565"/>
                </a:lnTo>
                <a:lnTo>
                  <a:pt x="111157" y="19565"/>
                </a:lnTo>
                <a:lnTo>
                  <a:pt x="111157" y="19565"/>
                </a:lnTo>
                <a:lnTo>
                  <a:pt x="111157" y="23478"/>
                </a:lnTo>
                <a:lnTo>
                  <a:pt x="111157" y="23478"/>
                </a:lnTo>
                <a:lnTo>
                  <a:pt x="111157" y="23478"/>
                </a:lnTo>
                <a:lnTo>
                  <a:pt x="108631" y="23478"/>
                </a:lnTo>
                <a:lnTo>
                  <a:pt x="108631" y="23478"/>
                </a:lnTo>
                <a:lnTo>
                  <a:pt x="108631" y="23478"/>
                </a:lnTo>
                <a:lnTo>
                  <a:pt x="108631" y="23478"/>
                </a:lnTo>
                <a:lnTo>
                  <a:pt x="108631" y="23478"/>
                </a:lnTo>
                <a:lnTo>
                  <a:pt x="108631" y="23478"/>
                </a:lnTo>
                <a:lnTo>
                  <a:pt x="108631" y="23478"/>
                </a:lnTo>
                <a:lnTo>
                  <a:pt x="108631" y="19565"/>
                </a:lnTo>
                <a:lnTo>
                  <a:pt x="106105" y="19565"/>
                </a:lnTo>
                <a:lnTo>
                  <a:pt x="106105" y="19565"/>
                </a:lnTo>
                <a:lnTo>
                  <a:pt x="106105" y="19565"/>
                </a:lnTo>
                <a:lnTo>
                  <a:pt x="106105" y="19565"/>
                </a:lnTo>
                <a:lnTo>
                  <a:pt x="103578" y="19565"/>
                </a:lnTo>
                <a:lnTo>
                  <a:pt x="103578" y="19565"/>
                </a:lnTo>
                <a:lnTo>
                  <a:pt x="103578" y="19565"/>
                </a:lnTo>
                <a:lnTo>
                  <a:pt x="99789" y="19565"/>
                </a:lnTo>
                <a:lnTo>
                  <a:pt x="99789" y="19565"/>
                </a:lnTo>
                <a:lnTo>
                  <a:pt x="99789" y="19565"/>
                </a:lnTo>
                <a:lnTo>
                  <a:pt x="99789" y="19565"/>
                </a:lnTo>
                <a:lnTo>
                  <a:pt x="99789" y="19565"/>
                </a:lnTo>
                <a:lnTo>
                  <a:pt x="97263" y="19565"/>
                </a:lnTo>
                <a:lnTo>
                  <a:pt x="97263" y="19565"/>
                </a:lnTo>
                <a:lnTo>
                  <a:pt x="97263" y="19565"/>
                </a:lnTo>
                <a:lnTo>
                  <a:pt x="97263" y="19565"/>
                </a:lnTo>
                <a:lnTo>
                  <a:pt x="97263" y="19565"/>
                </a:lnTo>
                <a:lnTo>
                  <a:pt x="94736" y="19565"/>
                </a:lnTo>
                <a:lnTo>
                  <a:pt x="94736" y="19565"/>
                </a:lnTo>
                <a:lnTo>
                  <a:pt x="94736" y="19565"/>
                </a:lnTo>
                <a:lnTo>
                  <a:pt x="92210" y="19565"/>
                </a:lnTo>
                <a:lnTo>
                  <a:pt x="92210" y="19565"/>
                </a:lnTo>
                <a:lnTo>
                  <a:pt x="92210" y="19565"/>
                </a:lnTo>
                <a:lnTo>
                  <a:pt x="92210" y="19565"/>
                </a:lnTo>
                <a:lnTo>
                  <a:pt x="92210" y="19565"/>
                </a:lnTo>
                <a:lnTo>
                  <a:pt x="89684" y="19565"/>
                </a:lnTo>
                <a:lnTo>
                  <a:pt x="89684" y="19565"/>
                </a:lnTo>
                <a:lnTo>
                  <a:pt x="89684" y="19565"/>
                </a:lnTo>
                <a:lnTo>
                  <a:pt x="89684" y="19565"/>
                </a:lnTo>
                <a:lnTo>
                  <a:pt x="89684" y="19565"/>
                </a:lnTo>
                <a:lnTo>
                  <a:pt x="89684" y="19565"/>
                </a:lnTo>
                <a:lnTo>
                  <a:pt x="89684" y="19565"/>
                </a:lnTo>
                <a:lnTo>
                  <a:pt x="85894" y="19565"/>
                </a:lnTo>
                <a:lnTo>
                  <a:pt x="85894" y="19565"/>
                </a:lnTo>
                <a:lnTo>
                  <a:pt x="85894" y="19565"/>
                </a:lnTo>
                <a:lnTo>
                  <a:pt x="85894" y="23478"/>
                </a:lnTo>
                <a:lnTo>
                  <a:pt x="85894" y="23478"/>
                </a:lnTo>
                <a:lnTo>
                  <a:pt x="85894" y="23478"/>
                </a:lnTo>
                <a:lnTo>
                  <a:pt x="85894" y="23478"/>
                </a:lnTo>
                <a:lnTo>
                  <a:pt x="85894" y="26086"/>
                </a:lnTo>
                <a:lnTo>
                  <a:pt x="85894" y="26086"/>
                </a:lnTo>
                <a:lnTo>
                  <a:pt x="85894" y="26086"/>
                </a:lnTo>
                <a:lnTo>
                  <a:pt x="85894" y="26086"/>
                </a:lnTo>
                <a:lnTo>
                  <a:pt x="83368" y="26086"/>
                </a:lnTo>
                <a:lnTo>
                  <a:pt x="83368" y="28695"/>
                </a:lnTo>
                <a:lnTo>
                  <a:pt x="83368" y="28695"/>
                </a:lnTo>
                <a:lnTo>
                  <a:pt x="83368" y="28695"/>
                </a:lnTo>
                <a:lnTo>
                  <a:pt x="83368" y="28695"/>
                </a:lnTo>
                <a:lnTo>
                  <a:pt x="83368" y="26086"/>
                </a:lnTo>
                <a:lnTo>
                  <a:pt x="80842" y="26086"/>
                </a:lnTo>
                <a:lnTo>
                  <a:pt x="80842" y="26086"/>
                </a:lnTo>
                <a:lnTo>
                  <a:pt x="80842" y="26086"/>
                </a:lnTo>
                <a:lnTo>
                  <a:pt x="80842" y="26086"/>
                </a:lnTo>
                <a:lnTo>
                  <a:pt x="80842" y="23478"/>
                </a:lnTo>
                <a:lnTo>
                  <a:pt x="80842" y="23478"/>
                </a:lnTo>
                <a:lnTo>
                  <a:pt x="80842" y="23478"/>
                </a:lnTo>
                <a:lnTo>
                  <a:pt x="80842" y="23478"/>
                </a:lnTo>
                <a:lnTo>
                  <a:pt x="83368" y="23478"/>
                </a:lnTo>
                <a:lnTo>
                  <a:pt x="83368" y="23478"/>
                </a:lnTo>
                <a:lnTo>
                  <a:pt x="83368" y="19565"/>
                </a:lnTo>
                <a:lnTo>
                  <a:pt x="83368" y="19565"/>
                </a:lnTo>
                <a:lnTo>
                  <a:pt x="83368" y="19565"/>
                </a:lnTo>
                <a:lnTo>
                  <a:pt x="80842" y="19565"/>
                </a:lnTo>
                <a:lnTo>
                  <a:pt x="80842" y="19565"/>
                </a:lnTo>
                <a:lnTo>
                  <a:pt x="80842" y="19565"/>
                </a:lnTo>
                <a:lnTo>
                  <a:pt x="80842" y="19565"/>
                </a:lnTo>
                <a:lnTo>
                  <a:pt x="80842" y="19565"/>
                </a:lnTo>
                <a:lnTo>
                  <a:pt x="80842" y="19565"/>
                </a:lnTo>
                <a:lnTo>
                  <a:pt x="78315" y="19565"/>
                </a:lnTo>
                <a:lnTo>
                  <a:pt x="78315" y="19565"/>
                </a:lnTo>
                <a:lnTo>
                  <a:pt x="78315" y="23478"/>
                </a:lnTo>
                <a:lnTo>
                  <a:pt x="78315" y="23478"/>
                </a:lnTo>
                <a:lnTo>
                  <a:pt x="78315" y="23478"/>
                </a:lnTo>
                <a:lnTo>
                  <a:pt x="75789" y="23478"/>
                </a:lnTo>
                <a:lnTo>
                  <a:pt x="75789" y="23478"/>
                </a:lnTo>
                <a:lnTo>
                  <a:pt x="75789" y="23478"/>
                </a:lnTo>
                <a:lnTo>
                  <a:pt x="75789" y="23478"/>
                </a:lnTo>
                <a:lnTo>
                  <a:pt x="75789" y="23478"/>
                </a:lnTo>
                <a:lnTo>
                  <a:pt x="75789" y="23478"/>
                </a:lnTo>
                <a:lnTo>
                  <a:pt x="72000" y="23478"/>
                </a:lnTo>
                <a:lnTo>
                  <a:pt x="72000" y="23478"/>
                </a:lnTo>
                <a:lnTo>
                  <a:pt x="72000" y="23478"/>
                </a:lnTo>
                <a:lnTo>
                  <a:pt x="72000" y="23478"/>
                </a:lnTo>
                <a:lnTo>
                  <a:pt x="69473" y="23478"/>
                </a:lnTo>
                <a:lnTo>
                  <a:pt x="69473" y="23478"/>
                </a:lnTo>
                <a:lnTo>
                  <a:pt x="69473" y="23478"/>
                </a:lnTo>
                <a:lnTo>
                  <a:pt x="69473" y="23478"/>
                </a:lnTo>
                <a:lnTo>
                  <a:pt x="66947" y="23478"/>
                </a:lnTo>
                <a:lnTo>
                  <a:pt x="66947" y="23478"/>
                </a:lnTo>
                <a:lnTo>
                  <a:pt x="66947" y="23478"/>
                </a:lnTo>
                <a:lnTo>
                  <a:pt x="66947" y="23478"/>
                </a:lnTo>
                <a:lnTo>
                  <a:pt x="66947" y="26086"/>
                </a:lnTo>
                <a:lnTo>
                  <a:pt x="66947" y="26086"/>
                </a:lnTo>
                <a:lnTo>
                  <a:pt x="66947" y="26086"/>
                </a:lnTo>
                <a:lnTo>
                  <a:pt x="66947" y="26086"/>
                </a:lnTo>
                <a:lnTo>
                  <a:pt x="69473" y="26086"/>
                </a:lnTo>
                <a:lnTo>
                  <a:pt x="69473" y="26086"/>
                </a:lnTo>
                <a:lnTo>
                  <a:pt x="69473" y="26086"/>
                </a:lnTo>
                <a:lnTo>
                  <a:pt x="69473" y="26086"/>
                </a:lnTo>
                <a:lnTo>
                  <a:pt x="69473" y="28695"/>
                </a:lnTo>
                <a:lnTo>
                  <a:pt x="72000" y="28695"/>
                </a:lnTo>
                <a:lnTo>
                  <a:pt x="72000" y="28695"/>
                </a:lnTo>
                <a:lnTo>
                  <a:pt x="69473" y="28695"/>
                </a:lnTo>
                <a:lnTo>
                  <a:pt x="69473" y="28695"/>
                </a:lnTo>
                <a:lnTo>
                  <a:pt x="69473" y="28695"/>
                </a:lnTo>
                <a:lnTo>
                  <a:pt x="69473" y="28695"/>
                </a:lnTo>
                <a:lnTo>
                  <a:pt x="69473" y="28695"/>
                </a:lnTo>
                <a:lnTo>
                  <a:pt x="69473" y="31304"/>
                </a:lnTo>
                <a:lnTo>
                  <a:pt x="69473" y="31304"/>
                </a:lnTo>
                <a:lnTo>
                  <a:pt x="72000" y="31304"/>
                </a:lnTo>
                <a:lnTo>
                  <a:pt x="72000" y="28695"/>
                </a:lnTo>
                <a:lnTo>
                  <a:pt x="72000" y="28695"/>
                </a:lnTo>
                <a:lnTo>
                  <a:pt x="72000" y="28695"/>
                </a:lnTo>
                <a:lnTo>
                  <a:pt x="72000" y="31304"/>
                </a:lnTo>
                <a:lnTo>
                  <a:pt x="72000" y="31304"/>
                </a:lnTo>
                <a:lnTo>
                  <a:pt x="72000" y="31304"/>
                </a:lnTo>
                <a:lnTo>
                  <a:pt x="75789" y="31304"/>
                </a:lnTo>
                <a:lnTo>
                  <a:pt x="75789" y="31304"/>
                </a:lnTo>
                <a:lnTo>
                  <a:pt x="75789" y="31304"/>
                </a:lnTo>
                <a:lnTo>
                  <a:pt x="75789" y="31304"/>
                </a:lnTo>
                <a:lnTo>
                  <a:pt x="75789" y="31304"/>
                </a:lnTo>
                <a:lnTo>
                  <a:pt x="78315" y="31304"/>
                </a:lnTo>
                <a:lnTo>
                  <a:pt x="78315" y="33913"/>
                </a:lnTo>
                <a:lnTo>
                  <a:pt x="78315" y="33913"/>
                </a:lnTo>
                <a:lnTo>
                  <a:pt x="78315" y="33913"/>
                </a:lnTo>
                <a:lnTo>
                  <a:pt x="78315" y="33913"/>
                </a:lnTo>
                <a:lnTo>
                  <a:pt x="78315" y="33913"/>
                </a:lnTo>
                <a:lnTo>
                  <a:pt x="80842" y="33913"/>
                </a:lnTo>
                <a:lnTo>
                  <a:pt x="80842" y="37826"/>
                </a:lnTo>
                <a:lnTo>
                  <a:pt x="80842" y="37826"/>
                </a:lnTo>
                <a:lnTo>
                  <a:pt x="78315" y="37826"/>
                </a:lnTo>
                <a:lnTo>
                  <a:pt x="78315" y="37826"/>
                </a:lnTo>
                <a:lnTo>
                  <a:pt x="78315" y="37826"/>
                </a:lnTo>
                <a:lnTo>
                  <a:pt x="78315" y="37826"/>
                </a:lnTo>
                <a:lnTo>
                  <a:pt x="78315" y="37826"/>
                </a:lnTo>
                <a:lnTo>
                  <a:pt x="75789" y="37826"/>
                </a:lnTo>
                <a:lnTo>
                  <a:pt x="75789" y="37826"/>
                </a:lnTo>
                <a:lnTo>
                  <a:pt x="75789" y="37826"/>
                </a:lnTo>
                <a:lnTo>
                  <a:pt x="75789" y="33913"/>
                </a:lnTo>
                <a:lnTo>
                  <a:pt x="75789" y="33913"/>
                </a:lnTo>
                <a:lnTo>
                  <a:pt x="75789" y="33913"/>
                </a:lnTo>
                <a:lnTo>
                  <a:pt x="75789" y="33913"/>
                </a:lnTo>
                <a:lnTo>
                  <a:pt x="72000" y="33913"/>
                </a:lnTo>
                <a:lnTo>
                  <a:pt x="72000" y="33913"/>
                </a:lnTo>
                <a:lnTo>
                  <a:pt x="72000" y="33913"/>
                </a:lnTo>
                <a:lnTo>
                  <a:pt x="72000" y="33913"/>
                </a:lnTo>
                <a:lnTo>
                  <a:pt x="72000" y="33913"/>
                </a:lnTo>
                <a:lnTo>
                  <a:pt x="69473" y="33913"/>
                </a:lnTo>
                <a:lnTo>
                  <a:pt x="69473" y="33913"/>
                </a:lnTo>
                <a:lnTo>
                  <a:pt x="69473" y="31304"/>
                </a:lnTo>
                <a:lnTo>
                  <a:pt x="69473" y="31304"/>
                </a:lnTo>
                <a:lnTo>
                  <a:pt x="66947" y="31304"/>
                </a:lnTo>
                <a:lnTo>
                  <a:pt x="66947" y="31304"/>
                </a:lnTo>
                <a:lnTo>
                  <a:pt x="66947" y="33913"/>
                </a:lnTo>
                <a:lnTo>
                  <a:pt x="66947" y="33913"/>
                </a:lnTo>
                <a:lnTo>
                  <a:pt x="66947" y="33913"/>
                </a:lnTo>
                <a:lnTo>
                  <a:pt x="69473" y="33913"/>
                </a:lnTo>
                <a:lnTo>
                  <a:pt x="69473" y="33913"/>
                </a:lnTo>
                <a:lnTo>
                  <a:pt x="69473" y="33913"/>
                </a:lnTo>
                <a:lnTo>
                  <a:pt x="69473" y="33913"/>
                </a:lnTo>
                <a:lnTo>
                  <a:pt x="69473" y="37826"/>
                </a:lnTo>
                <a:lnTo>
                  <a:pt x="72000" y="37826"/>
                </a:lnTo>
                <a:lnTo>
                  <a:pt x="72000" y="37826"/>
                </a:lnTo>
                <a:lnTo>
                  <a:pt x="72000" y="37826"/>
                </a:lnTo>
                <a:lnTo>
                  <a:pt x="72000" y="37826"/>
                </a:lnTo>
                <a:lnTo>
                  <a:pt x="72000" y="37826"/>
                </a:lnTo>
                <a:lnTo>
                  <a:pt x="72000" y="40434"/>
                </a:lnTo>
                <a:lnTo>
                  <a:pt x="72000" y="40434"/>
                </a:lnTo>
                <a:lnTo>
                  <a:pt x="72000" y="40434"/>
                </a:lnTo>
                <a:lnTo>
                  <a:pt x="72000" y="40434"/>
                </a:lnTo>
                <a:lnTo>
                  <a:pt x="72000" y="43043"/>
                </a:lnTo>
                <a:lnTo>
                  <a:pt x="72000" y="43043"/>
                </a:lnTo>
                <a:lnTo>
                  <a:pt x="69473" y="43043"/>
                </a:lnTo>
                <a:lnTo>
                  <a:pt x="69473" y="43043"/>
                </a:lnTo>
                <a:lnTo>
                  <a:pt x="69473" y="40434"/>
                </a:lnTo>
                <a:lnTo>
                  <a:pt x="69473" y="40434"/>
                </a:lnTo>
                <a:lnTo>
                  <a:pt x="69473" y="40434"/>
                </a:lnTo>
                <a:lnTo>
                  <a:pt x="66947" y="40434"/>
                </a:lnTo>
                <a:lnTo>
                  <a:pt x="66947" y="40434"/>
                </a:lnTo>
                <a:lnTo>
                  <a:pt x="66947" y="40434"/>
                </a:lnTo>
                <a:lnTo>
                  <a:pt x="66947" y="40434"/>
                </a:lnTo>
                <a:lnTo>
                  <a:pt x="66947" y="37826"/>
                </a:lnTo>
                <a:lnTo>
                  <a:pt x="66947" y="37826"/>
                </a:lnTo>
                <a:lnTo>
                  <a:pt x="66947" y="37826"/>
                </a:lnTo>
                <a:lnTo>
                  <a:pt x="66947" y="37826"/>
                </a:lnTo>
                <a:lnTo>
                  <a:pt x="66947" y="37826"/>
                </a:lnTo>
                <a:lnTo>
                  <a:pt x="66947" y="37826"/>
                </a:lnTo>
                <a:lnTo>
                  <a:pt x="66947" y="33913"/>
                </a:lnTo>
                <a:lnTo>
                  <a:pt x="64421" y="33913"/>
                </a:lnTo>
                <a:lnTo>
                  <a:pt x="64421" y="33913"/>
                </a:lnTo>
                <a:lnTo>
                  <a:pt x="64421" y="33913"/>
                </a:lnTo>
                <a:lnTo>
                  <a:pt x="64421" y="33913"/>
                </a:lnTo>
                <a:lnTo>
                  <a:pt x="64421" y="33913"/>
                </a:lnTo>
                <a:lnTo>
                  <a:pt x="61894" y="33913"/>
                </a:lnTo>
                <a:lnTo>
                  <a:pt x="61894" y="33913"/>
                </a:lnTo>
                <a:lnTo>
                  <a:pt x="61894" y="33913"/>
                </a:lnTo>
                <a:lnTo>
                  <a:pt x="61894" y="33913"/>
                </a:lnTo>
                <a:lnTo>
                  <a:pt x="61894" y="37826"/>
                </a:lnTo>
                <a:lnTo>
                  <a:pt x="61894" y="37826"/>
                </a:lnTo>
                <a:lnTo>
                  <a:pt x="61894" y="37826"/>
                </a:lnTo>
                <a:lnTo>
                  <a:pt x="61894" y="37826"/>
                </a:lnTo>
                <a:lnTo>
                  <a:pt x="61894" y="37826"/>
                </a:lnTo>
                <a:lnTo>
                  <a:pt x="64421" y="37826"/>
                </a:lnTo>
                <a:lnTo>
                  <a:pt x="64421" y="40434"/>
                </a:lnTo>
                <a:lnTo>
                  <a:pt x="64421" y="40434"/>
                </a:lnTo>
                <a:lnTo>
                  <a:pt x="64421" y="40434"/>
                </a:lnTo>
                <a:lnTo>
                  <a:pt x="64421" y="40434"/>
                </a:lnTo>
                <a:lnTo>
                  <a:pt x="64421" y="40434"/>
                </a:lnTo>
                <a:lnTo>
                  <a:pt x="66947" y="40434"/>
                </a:lnTo>
                <a:lnTo>
                  <a:pt x="66947" y="40434"/>
                </a:lnTo>
                <a:lnTo>
                  <a:pt x="66947" y="40434"/>
                </a:lnTo>
                <a:lnTo>
                  <a:pt x="66947" y="40434"/>
                </a:lnTo>
                <a:lnTo>
                  <a:pt x="66947" y="40434"/>
                </a:lnTo>
                <a:lnTo>
                  <a:pt x="66947" y="43043"/>
                </a:lnTo>
                <a:lnTo>
                  <a:pt x="66947" y="43043"/>
                </a:lnTo>
                <a:lnTo>
                  <a:pt x="66947" y="43043"/>
                </a:lnTo>
                <a:lnTo>
                  <a:pt x="66947" y="43043"/>
                </a:lnTo>
                <a:lnTo>
                  <a:pt x="66947" y="43043"/>
                </a:lnTo>
                <a:lnTo>
                  <a:pt x="64421" y="43043"/>
                </a:lnTo>
                <a:lnTo>
                  <a:pt x="64421" y="43043"/>
                </a:lnTo>
                <a:lnTo>
                  <a:pt x="64421" y="43043"/>
                </a:lnTo>
                <a:lnTo>
                  <a:pt x="64421" y="43043"/>
                </a:lnTo>
                <a:lnTo>
                  <a:pt x="64421" y="43043"/>
                </a:lnTo>
                <a:lnTo>
                  <a:pt x="64421" y="40434"/>
                </a:lnTo>
                <a:lnTo>
                  <a:pt x="61894" y="40434"/>
                </a:lnTo>
                <a:lnTo>
                  <a:pt x="61894" y="40434"/>
                </a:lnTo>
                <a:lnTo>
                  <a:pt x="61894" y="40434"/>
                </a:lnTo>
                <a:lnTo>
                  <a:pt x="61894" y="43043"/>
                </a:lnTo>
                <a:lnTo>
                  <a:pt x="58105" y="43043"/>
                </a:lnTo>
                <a:lnTo>
                  <a:pt x="58105" y="40434"/>
                </a:lnTo>
                <a:lnTo>
                  <a:pt x="58105" y="40434"/>
                </a:lnTo>
                <a:lnTo>
                  <a:pt x="58105" y="40434"/>
                </a:lnTo>
                <a:lnTo>
                  <a:pt x="58105" y="40434"/>
                </a:lnTo>
                <a:lnTo>
                  <a:pt x="58105" y="37826"/>
                </a:lnTo>
                <a:lnTo>
                  <a:pt x="58105" y="37826"/>
                </a:lnTo>
                <a:lnTo>
                  <a:pt x="58105" y="37826"/>
                </a:lnTo>
                <a:lnTo>
                  <a:pt x="58105" y="33913"/>
                </a:lnTo>
                <a:lnTo>
                  <a:pt x="58105" y="33913"/>
                </a:lnTo>
                <a:lnTo>
                  <a:pt x="58105" y="33913"/>
                </a:lnTo>
                <a:lnTo>
                  <a:pt x="58105" y="33913"/>
                </a:lnTo>
                <a:lnTo>
                  <a:pt x="55578" y="33913"/>
                </a:lnTo>
                <a:lnTo>
                  <a:pt x="55578" y="33913"/>
                </a:lnTo>
                <a:lnTo>
                  <a:pt x="55578" y="33913"/>
                </a:lnTo>
                <a:lnTo>
                  <a:pt x="55578" y="33913"/>
                </a:lnTo>
                <a:lnTo>
                  <a:pt x="55578" y="33913"/>
                </a:lnTo>
                <a:lnTo>
                  <a:pt x="53052" y="33913"/>
                </a:lnTo>
                <a:lnTo>
                  <a:pt x="53052" y="31304"/>
                </a:lnTo>
                <a:lnTo>
                  <a:pt x="53052" y="31304"/>
                </a:lnTo>
                <a:lnTo>
                  <a:pt x="53052" y="31304"/>
                </a:lnTo>
                <a:lnTo>
                  <a:pt x="50526" y="31304"/>
                </a:lnTo>
                <a:lnTo>
                  <a:pt x="50526" y="31304"/>
                </a:lnTo>
                <a:lnTo>
                  <a:pt x="50526" y="31304"/>
                </a:lnTo>
                <a:lnTo>
                  <a:pt x="50526" y="31304"/>
                </a:lnTo>
                <a:lnTo>
                  <a:pt x="50526" y="28695"/>
                </a:lnTo>
                <a:lnTo>
                  <a:pt x="50526" y="28695"/>
                </a:lnTo>
                <a:lnTo>
                  <a:pt x="50526" y="28695"/>
                </a:lnTo>
                <a:lnTo>
                  <a:pt x="50526" y="28695"/>
                </a:lnTo>
                <a:lnTo>
                  <a:pt x="48000" y="28695"/>
                </a:lnTo>
                <a:lnTo>
                  <a:pt x="48000" y="28695"/>
                </a:lnTo>
                <a:lnTo>
                  <a:pt x="48000" y="28695"/>
                </a:lnTo>
                <a:lnTo>
                  <a:pt x="48000" y="28695"/>
                </a:lnTo>
                <a:lnTo>
                  <a:pt x="48000" y="31304"/>
                </a:lnTo>
                <a:lnTo>
                  <a:pt x="48000" y="31304"/>
                </a:lnTo>
                <a:lnTo>
                  <a:pt x="48000" y="31304"/>
                </a:lnTo>
                <a:lnTo>
                  <a:pt x="48000" y="31304"/>
                </a:lnTo>
                <a:lnTo>
                  <a:pt x="48000" y="33913"/>
                </a:lnTo>
                <a:lnTo>
                  <a:pt x="48000" y="33913"/>
                </a:lnTo>
                <a:lnTo>
                  <a:pt x="48000" y="33913"/>
                </a:lnTo>
                <a:lnTo>
                  <a:pt x="48000" y="33913"/>
                </a:lnTo>
                <a:lnTo>
                  <a:pt x="48000" y="37826"/>
                </a:lnTo>
                <a:lnTo>
                  <a:pt x="48000" y="37826"/>
                </a:lnTo>
                <a:lnTo>
                  <a:pt x="48000" y="37826"/>
                </a:lnTo>
                <a:lnTo>
                  <a:pt x="48000" y="37826"/>
                </a:lnTo>
                <a:lnTo>
                  <a:pt x="48000" y="37826"/>
                </a:lnTo>
                <a:lnTo>
                  <a:pt x="48000" y="40434"/>
                </a:lnTo>
                <a:lnTo>
                  <a:pt x="48000" y="40434"/>
                </a:lnTo>
                <a:lnTo>
                  <a:pt x="48000" y="40434"/>
                </a:lnTo>
                <a:lnTo>
                  <a:pt x="48000" y="40434"/>
                </a:lnTo>
                <a:lnTo>
                  <a:pt x="48000" y="40434"/>
                </a:lnTo>
                <a:lnTo>
                  <a:pt x="50526" y="40434"/>
                </a:lnTo>
                <a:lnTo>
                  <a:pt x="50526" y="43043"/>
                </a:lnTo>
                <a:lnTo>
                  <a:pt x="50526" y="43043"/>
                </a:lnTo>
                <a:lnTo>
                  <a:pt x="50526" y="43043"/>
                </a:lnTo>
                <a:lnTo>
                  <a:pt x="50526" y="43043"/>
                </a:lnTo>
                <a:lnTo>
                  <a:pt x="50526" y="43043"/>
                </a:lnTo>
                <a:lnTo>
                  <a:pt x="50526" y="43043"/>
                </a:lnTo>
                <a:lnTo>
                  <a:pt x="50526" y="45652"/>
                </a:lnTo>
                <a:lnTo>
                  <a:pt x="50526" y="45652"/>
                </a:lnTo>
                <a:lnTo>
                  <a:pt x="50526" y="45652"/>
                </a:lnTo>
                <a:lnTo>
                  <a:pt x="53052" y="45652"/>
                </a:lnTo>
                <a:lnTo>
                  <a:pt x="53052" y="48260"/>
                </a:lnTo>
                <a:lnTo>
                  <a:pt x="53052" y="48260"/>
                </a:lnTo>
                <a:lnTo>
                  <a:pt x="53052" y="48260"/>
                </a:lnTo>
                <a:lnTo>
                  <a:pt x="53052" y="48260"/>
                </a:lnTo>
                <a:lnTo>
                  <a:pt x="53052" y="48260"/>
                </a:lnTo>
                <a:lnTo>
                  <a:pt x="55578" y="48260"/>
                </a:lnTo>
                <a:lnTo>
                  <a:pt x="55578" y="48260"/>
                </a:lnTo>
                <a:lnTo>
                  <a:pt x="55578" y="48260"/>
                </a:lnTo>
                <a:lnTo>
                  <a:pt x="55578" y="48260"/>
                </a:lnTo>
                <a:lnTo>
                  <a:pt x="55578" y="52173"/>
                </a:lnTo>
                <a:lnTo>
                  <a:pt x="55578" y="52173"/>
                </a:lnTo>
                <a:lnTo>
                  <a:pt x="55578" y="52173"/>
                </a:lnTo>
                <a:lnTo>
                  <a:pt x="55578" y="52173"/>
                </a:lnTo>
                <a:lnTo>
                  <a:pt x="58105" y="52173"/>
                </a:lnTo>
                <a:lnTo>
                  <a:pt x="58105" y="54782"/>
                </a:lnTo>
                <a:lnTo>
                  <a:pt x="58105" y="54782"/>
                </a:lnTo>
                <a:lnTo>
                  <a:pt x="58105" y="54782"/>
                </a:lnTo>
                <a:lnTo>
                  <a:pt x="58105" y="54782"/>
                </a:lnTo>
                <a:lnTo>
                  <a:pt x="58105" y="54782"/>
                </a:lnTo>
                <a:lnTo>
                  <a:pt x="58105" y="54782"/>
                </a:lnTo>
                <a:lnTo>
                  <a:pt x="58105" y="57391"/>
                </a:lnTo>
                <a:lnTo>
                  <a:pt x="61894" y="57391"/>
                </a:lnTo>
                <a:lnTo>
                  <a:pt x="61894" y="57391"/>
                </a:lnTo>
                <a:lnTo>
                  <a:pt x="61894" y="57391"/>
                </a:lnTo>
                <a:lnTo>
                  <a:pt x="61894" y="57391"/>
                </a:lnTo>
                <a:lnTo>
                  <a:pt x="61894" y="57391"/>
                </a:lnTo>
                <a:lnTo>
                  <a:pt x="64421" y="57391"/>
                </a:lnTo>
                <a:lnTo>
                  <a:pt x="64421" y="57391"/>
                </a:lnTo>
                <a:lnTo>
                  <a:pt x="64421" y="57391"/>
                </a:lnTo>
                <a:lnTo>
                  <a:pt x="64421" y="57391"/>
                </a:lnTo>
                <a:lnTo>
                  <a:pt x="64421" y="60000"/>
                </a:lnTo>
                <a:lnTo>
                  <a:pt x="64421" y="60000"/>
                </a:lnTo>
                <a:lnTo>
                  <a:pt x="64421" y="60000"/>
                </a:lnTo>
                <a:lnTo>
                  <a:pt x="61894" y="60000"/>
                </a:lnTo>
                <a:lnTo>
                  <a:pt x="61894" y="60000"/>
                </a:lnTo>
                <a:lnTo>
                  <a:pt x="61894" y="60000"/>
                </a:lnTo>
                <a:lnTo>
                  <a:pt x="61894" y="60000"/>
                </a:lnTo>
                <a:lnTo>
                  <a:pt x="58105" y="60000"/>
                </a:lnTo>
                <a:lnTo>
                  <a:pt x="58105" y="60000"/>
                </a:lnTo>
                <a:lnTo>
                  <a:pt x="58105" y="60000"/>
                </a:lnTo>
                <a:lnTo>
                  <a:pt x="58105" y="60000"/>
                </a:lnTo>
                <a:lnTo>
                  <a:pt x="58105" y="60000"/>
                </a:lnTo>
                <a:lnTo>
                  <a:pt x="55578" y="60000"/>
                </a:lnTo>
                <a:lnTo>
                  <a:pt x="55578" y="60000"/>
                </a:lnTo>
                <a:lnTo>
                  <a:pt x="55578" y="60000"/>
                </a:lnTo>
                <a:lnTo>
                  <a:pt x="55578" y="60000"/>
                </a:lnTo>
                <a:lnTo>
                  <a:pt x="55578" y="60000"/>
                </a:lnTo>
                <a:lnTo>
                  <a:pt x="55578" y="57391"/>
                </a:lnTo>
                <a:lnTo>
                  <a:pt x="55578" y="57391"/>
                </a:lnTo>
                <a:lnTo>
                  <a:pt x="55578" y="57391"/>
                </a:lnTo>
                <a:lnTo>
                  <a:pt x="55578" y="57391"/>
                </a:lnTo>
                <a:lnTo>
                  <a:pt x="55578" y="57391"/>
                </a:lnTo>
                <a:lnTo>
                  <a:pt x="55578" y="57391"/>
                </a:lnTo>
                <a:lnTo>
                  <a:pt x="55578" y="57391"/>
                </a:lnTo>
                <a:lnTo>
                  <a:pt x="55578" y="57391"/>
                </a:lnTo>
                <a:lnTo>
                  <a:pt x="55578" y="57391"/>
                </a:lnTo>
                <a:lnTo>
                  <a:pt x="55578" y="54782"/>
                </a:lnTo>
                <a:lnTo>
                  <a:pt x="55578" y="54782"/>
                </a:lnTo>
                <a:lnTo>
                  <a:pt x="55578" y="54782"/>
                </a:lnTo>
                <a:lnTo>
                  <a:pt x="53052" y="54782"/>
                </a:lnTo>
                <a:lnTo>
                  <a:pt x="53052" y="54782"/>
                </a:lnTo>
                <a:lnTo>
                  <a:pt x="53052" y="54782"/>
                </a:lnTo>
                <a:lnTo>
                  <a:pt x="53052" y="54782"/>
                </a:lnTo>
                <a:lnTo>
                  <a:pt x="53052" y="54782"/>
                </a:lnTo>
                <a:lnTo>
                  <a:pt x="53052" y="57391"/>
                </a:lnTo>
                <a:lnTo>
                  <a:pt x="50526" y="57391"/>
                </a:lnTo>
                <a:lnTo>
                  <a:pt x="50526" y="57391"/>
                </a:lnTo>
                <a:lnTo>
                  <a:pt x="50526" y="57391"/>
                </a:lnTo>
                <a:lnTo>
                  <a:pt x="50526" y="57391"/>
                </a:lnTo>
                <a:lnTo>
                  <a:pt x="53052" y="57391"/>
                </a:lnTo>
                <a:lnTo>
                  <a:pt x="53052" y="57391"/>
                </a:lnTo>
                <a:lnTo>
                  <a:pt x="53052" y="57391"/>
                </a:lnTo>
                <a:lnTo>
                  <a:pt x="53052" y="60000"/>
                </a:lnTo>
                <a:lnTo>
                  <a:pt x="53052" y="60000"/>
                </a:lnTo>
                <a:lnTo>
                  <a:pt x="53052" y="60000"/>
                </a:lnTo>
                <a:lnTo>
                  <a:pt x="53052" y="60000"/>
                </a:lnTo>
                <a:lnTo>
                  <a:pt x="55578" y="60000"/>
                </a:lnTo>
                <a:lnTo>
                  <a:pt x="55578" y="60000"/>
                </a:lnTo>
                <a:lnTo>
                  <a:pt x="55578" y="60000"/>
                </a:lnTo>
                <a:lnTo>
                  <a:pt x="55578" y="60000"/>
                </a:lnTo>
                <a:lnTo>
                  <a:pt x="58105" y="60000"/>
                </a:lnTo>
                <a:lnTo>
                  <a:pt x="58105" y="60000"/>
                </a:lnTo>
                <a:lnTo>
                  <a:pt x="58105" y="60000"/>
                </a:lnTo>
                <a:lnTo>
                  <a:pt x="58105" y="60000"/>
                </a:lnTo>
                <a:lnTo>
                  <a:pt x="58105" y="60000"/>
                </a:lnTo>
                <a:lnTo>
                  <a:pt x="61894" y="60000"/>
                </a:lnTo>
                <a:lnTo>
                  <a:pt x="61894" y="60000"/>
                </a:lnTo>
                <a:lnTo>
                  <a:pt x="61894" y="60000"/>
                </a:lnTo>
                <a:lnTo>
                  <a:pt x="61894" y="62608"/>
                </a:lnTo>
                <a:lnTo>
                  <a:pt x="61894" y="62608"/>
                </a:lnTo>
                <a:lnTo>
                  <a:pt x="61894" y="62608"/>
                </a:lnTo>
                <a:lnTo>
                  <a:pt x="61894" y="62608"/>
                </a:lnTo>
                <a:lnTo>
                  <a:pt x="61894" y="66521"/>
                </a:lnTo>
                <a:lnTo>
                  <a:pt x="64421" y="66521"/>
                </a:lnTo>
                <a:lnTo>
                  <a:pt x="64421" y="66521"/>
                </a:lnTo>
                <a:lnTo>
                  <a:pt x="64421" y="66521"/>
                </a:lnTo>
                <a:lnTo>
                  <a:pt x="64421" y="66521"/>
                </a:lnTo>
                <a:lnTo>
                  <a:pt x="64421" y="66521"/>
                </a:lnTo>
                <a:lnTo>
                  <a:pt x="64421" y="66521"/>
                </a:lnTo>
                <a:lnTo>
                  <a:pt x="66947" y="66521"/>
                </a:lnTo>
                <a:lnTo>
                  <a:pt x="66947" y="66521"/>
                </a:lnTo>
                <a:lnTo>
                  <a:pt x="66947" y="66521"/>
                </a:lnTo>
                <a:lnTo>
                  <a:pt x="66947" y="69130"/>
                </a:lnTo>
                <a:lnTo>
                  <a:pt x="66947" y="69130"/>
                </a:lnTo>
                <a:lnTo>
                  <a:pt x="66947" y="69130"/>
                </a:lnTo>
                <a:lnTo>
                  <a:pt x="69473" y="69130"/>
                </a:lnTo>
                <a:lnTo>
                  <a:pt x="69473" y="69130"/>
                </a:lnTo>
                <a:lnTo>
                  <a:pt x="69473" y="69130"/>
                </a:lnTo>
                <a:lnTo>
                  <a:pt x="72000" y="69130"/>
                </a:lnTo>
                <a:lnTo>
                  <a:pt x="72000" y="69130"/>
                </a:lnTo>
                <a:lnTo>
                  <a:pt x="72000" y="69130"/>
                </a:lnTo>
                <a:lnTo>
                  <a:pt x="72000" y="69130"/>
                </a:lnTo>
                <a:lnTo>
                  <a:pt x="75789" y="69130"/>
                </a:lnTo>
                <a:lnTo>
                  <a:pt x="75789" y="69130"/>
                </a:lnTo>
                <a:lnTo>
                  <a:pt x="75789" y="69130"/>
                </a:lnTo>
                <a:lnTo>
                  <a:pt x="75789" y="71739"/>
                </a:lnTo>
                <a:lnTo>
                  <a:pt x="75789" y="71739"/>
                </a:lnTo>
                <a:lnTo>
                  <a:pt x="75789" y="71739"/>
                </a:lnTo>
                <a:lnTo>
                  <a:pt x="75789" y="71739"/>
                </a:lnTo>
                <a:lnTo>
                  <a:pt x="75789" y="71739"/>
                </a:lnTo>
                <a:lnTo>
                  <a:pt x="75789" y="74347"/>
                </a:lnTo>
                <a:lnTo>
                  <a:pt x="75789" y="74347"/>
                </a:lnTo>
                <a:lnTo>
                  <a:pt x="75789" y="74347"/>
                </a:lnTo>
                <a:lnTo>
                  <a:pt x="75789" y="74347"/>
                </a:lnTo>
                <a:lnTo>
                  <a:pt x="75789" y="74347"/>
                </a:lnTo>
                <a:lnTo>
                  <a:pt x="75789" y="76956"/>
                </a:lnTo>
                <a:lnTo>
                  <a:pt x="75789" y="76956"/>
                </a:lnTo>
                <a:lnTo>
                  <a:pt x="78315" y="76956"/>
                </a:lnTo>
                <a:lnTo>
                  <a:pt x="78315" y="76956"/>
                </a:lnTo>
                <a:lnTo>
                  <a:pt x="78315" y="80869"/>
                </a:lnTo>
                <a:lnTo>
                  <a:pt x="78315" y="80869"/>
                </a:lnTo>
                <a:lnTo>
                  <a:pt x="78315" y="80869"/>
                </a:lnTo>
                <a:lnTo>
                  <a:pt x="78315" y="80869"/>
                </a:lnTo>
                <a:lnTo>
                  <a:pt x="80842" y="80869"/>
                </a:lnTo>
                <a:lnTo>
                  <a:pt x="80842" y="80869"/>
                </a:lnTo>
                <a:lnTo>
                  <a:pt x="80842" y="80869"/>
                </a:lnTo>
                <a:lnTo>
                  <a:pt x="80842" y="80869"/>
                </a:lnTo>
                <a:lnTo>
                  <a:pt x="80842" y="80869"/>
                </a:lnTo>
                <a:lnTo>
                  <a:pt x="83368" y="80869"/>
                </a:lnTo>
                <a:lnTo>
                  <a:pt x="83368" y="80869"/>
                </a:lnTo>
                <a:lnTo>
                  <a:pt x="83368" y="80869"/>
                </a:lnTo>
                <a:lnTo>
                  <a:pt x="83368" y="80869"/>
                </a:lnTo>
                <a:lnTo>
                  <a:pt x="83368" y="83478"/>
                </a:lnTo>
                <a:lnTo>
                  <a:pt x="83368" y="83478"/>
                </a:lnTo>
                <a:lnTo>
                  <a:pt x="83368" y="83478"/>
                </a:lnTo>
                <a:lnTo>
                  <a:pt x="83368" y="83478"/>
                </a:lnTo>
                <a:lnTo>
                  <a:pt x="83368" y="83478"/>
                </a:lnTo>
                <a:lnTo>
                  <a:pt x="83368" y="86086"/>
                </a:lnTo>
                <a:lnTo>
                  <a:pt x="80842" y="86086"/>
                </a:lnTo>
                <a:lnTo>
                  <a:pt x="80842" y="86086"/>
                </a:lnTo>
                <a:lnTo>
                  <a:pt x="80842" y="86086"/>
                </a:lnTo>
                <a:lnTo>
                  <a:pt x="80842" y="86086"/>
                </a:lnTo>
                <a:lnTo>
                  <a:pt x="80842" y="86086"/>
                </a:lnTo>
                <a:lnTo>
                  <a:pt x="80842" y="86086"/>
                </a:lnTo>
                <a:lnTo>
                  <a:pt x="78315" y="86086"/>
                </a:lnTo>
                <a:lnTo>
                  <a:pt x="78315" y="86086"/>
                </a:lnTo>
                <a:lnTo>
                  <a:pt x="78315" y="86086"/>
                </a:lnTo>
                <a:lnTo>
                  <a:pt x="75789" y="86086"/>
                </a:lnTo>
                <a:lnTo>
                  <a:pt x="75789" y="86086"/>
                </a:lnTo>
                <a:lnTo>
                  <a:pt x="75789" y="83478"/>
                </a:lnTo>
                <a:lnTo>
                  <a:pt x="75789" y="83478"/>
                </a:lnTo>
                <a:lnTo>
                  <a:pt x="75789" y="83478"/>
                </a:lnTo>
                <a:lnTo>
                  <a:pt x="75789" y="83478"/>
                </a:lnTo>
                <a:lnTo>
                  <a:pt x="75789" y="83478"/>
                </a:lnTo>
                <a:lnTo>
                  <a:pt x="72000" y="83478"/>
                </a:lnTo>
                <a:lnTo>
                  <a:pt x="72000" y="83478"/>
                </a:lnTo>
                <a:lnTo>
                  <a:pt x="72000" y="83478"/>
                </a:lnTo>
                <a:lnTo>
                  <a:pt x="72000" y="83478"/>
                </a:lnTo>
                <a:lnTo>
                  <a:pt x="72000" y="86086"/>
                </a:lnTo>
                <a:lnTo>
                  <a:pt x="72000" y="86086"/>
                </a:lnTo>
                <a:lnTo>
                  <a:pt x="72000" y="86086"/>
                </a:lnTo>
                <a:lnTo>
                  <a:pt x="72000" y="86086"/>
                </a:lnTo>
                <a:lnTo>
                  <a:pt x="72000" y="88695"/>
                </a:lnTo>
                <a:lnTo>
                  <a:pt x="75789" y="88695"/>
                </a:lnTo>
                <a:lnTo>
                  <a:pt x="75789" y="88695"/>
                </a:lnTo>
                <a:lnTo>
                  <a:pt x="75789" y="88695"/>
                </a:lnTo>
                <a:lnTo>
                  <a:pt x="75789" y="88695"/>
                </a:lnTo>
                <a:lnTo>
                  <a:pt x="75789" y="91304"/>
                </a:lnTo>
                <a:lnTo>
                  <a:pt x="75789" y="91304"/>
                </a:lnTo>
                <a:lnTo>
                  <a:pt x="75789" y="91304"/>
                </a:lnTo>
                <a:lnTo>
                  <a:pt x="75789" y="91304"/>
                </a:lnTo>
                <a:lnTo>
                  <a:pt x="72000" y="91304"/>
                </a:lnTo>
                <a:lnTo>
                  <a:pt x="72000" y="91304"/>
                </a:lnTo>
                <a:lnTo>
                  <a:pt x="72000" y="91304"/>
                </a:lnTo>
                <a:lnTo>
                  <a:pt x="72000" y="91304"/>
                </a:lnTo>
                <a:lnTo>
                  <a:pt x="69473" y="91304"/>
                </a:lnTo>
                <a:lnTo>
                  <a:pt x="69473" y="91304"/>
                </a:lnTo>
                <a:lnTo>
                  <a:pt x="69473" y="91304"/>
                </a:lnTo>
                <a:lnTo>
                  <a:pt x="69473" y="91304"/>
                </a:lnTo>
                <a:lnTo>
                  <a:pt x="69473" y="88695"/>
                </a:lnTo>
                <a:lnTo>
                  <a:pt x="69473" y="88695"/>
                </a:lnTo>
                <a:lnTo>
                  <a:pt x="69473" y="88695"/>
                </a:lnTo>
                <a:lnTo>
                  <a:pt x="69473" y="88695"/>
                </a:lnTo>
                <a:lnTo>
                  <a:pt x="66947" y="88695"/>
                </a:lnTo>
                <a:lnTo>
                  <a:pt x="66947" y="88695"/>
                </a:lnTo>
                <a:lnTo>
                  <a:pt x="66947" y="88695"/>
                </a:lnTo>
                <a:lnTo>
                  <a:pt x="66947" y="88695"/>
                </a:lnTo>
                <a:lnTo>
                  <a:pt x="66947" y="88695"/>
                </a:lnTo>
                <a:lnTo>
                  <a:pt x="66947" y="86086"/>
                </a:lnTo>
                <a:lnTo>
                  <a:pt x="66947" y="86086"/>
                </a:lnTo>
                <a:lnTo>
                  <a:pt x="66947" y="86086"/>
                </a:lnTo>
                <a:lnTo>
                  <a:pt x="64421" y="86086"/>
                </a:lnTo>
                <a:lnTo>
                  <a:pt x="64421" y="86086"/>
                </a:lnTo>
                <a:lnTo>
                  <a:pt x="64421" y="86086"/>
                </a:lnTo>
                <a:lnTo>
                  <a:pt x="64421" y="86086"/>
                </a:lnTo>
                <a:lnTo>
                  <a:pt x="64421" y="86086"/>
                </a:lnTo>
                <a:lnTo>
                  <a:pt x="61894" y="86086"/>
                </a:lnTo>
                <a:lnTo>
                  <a:pt x="61894" y="88695"/>
                </a:lnTo>
                <a:lnTo>
                  <a:pt x="64421" y="88695"/>
                </a:lnTo>
                <a:lnTo>
                  <a:pt x="64421" y="88695"/>
                </a:lnTo>
                <a:lnTo>
                  <a:pt x="64421" y="88695"/>
                </a:lnTo>
                <a:lnTo>
                  <a:pt x="64421" y="88695"/>
                </a:lnTo>
                <a:lnTo>
                  <a:pt x="64421" y="88695"/>
                </a:lnTo>
                <a:lnTo>
                  <a:pt x="64421" y="91304"/>
                </a:lnTo>
                <a:lnTo>
                  <a:pt x="64421" y="91304"/>
                </a:lnTo>
                <a:lnTo>
                  <a:pt x="64421" y="91304"/>
                </a:lnTo>
                <a:lnTo>
                  <a:pt x="64421" y="91304"/>
                </a:lnTo>
                <a:lnTo>
                  <a:pt x="61894" y="91304"/>
                </a:lnTo>
                <a:lnTo>
                  <a:pt x="61894" y="91304"/>
                </a:lnTo>
                <a:lnTo>
                  <a:pt x="61894" y="91304"/>
                </a:lnTo>
                <a:lnTo>
                  <a:pt x="61894" y="95217"/>
                </a:lnTo>
                <a:lnTo>
                  <a:pt x="61894" y="95217"/>
                </a:lnTo>
                <a:lnTo>
                  <a:pt x="61894" y="95217"/>
                </a:lnTo>
                <a:lnTo>
                  <a:pt x="61894" y="95217"/>
                </a:lnTo>
                <a:lnTo>
                  <a:pt x="64421" y="95217"/>
                </a:lnTo>
                <a:lnTo>
                  <a:pt x="64421" y="95217"/>
                </a:lnTo>
                <a:lnTo>
                  <a:pt x="64421" y="95217"/>
                </a:lnTo>
                <a:lnTo>
                  <a:pt x="64421" y="95217"/>
                </a:lnTo>
                <a:lnTo>
                  <a:pt x="64421" y="97826"/>
                </a:lnTo>
                <a:lnTo>
                  <a:pt x="64421" y="97826"/>
                </a:lnTo>
                <a:lnTo>
                  <a:pt x="64421" y="97826"/>
                </a:lnTo>
                <a:lnTo>
                  <a:pt x="64421" y="97826"/>
                </a:lnTo>
                <a:lnTo>
                  <a:pt x="64421" y="97826"/>
                </a:lnTo>
                <a:lnTo>
                  <a:pt x="64421" y="97826"/>
                </a:lnTo>
                <a:lnTo>
                  <a:pt x="64421" y="97826"/>
                </a:lnTo>
                <a:lnTo>
                  <a:pt x="64421" y="97826"/>
                </a:lnTo>
                <a:lnTo>
                  <a:pt x="64421" y="100434"/>
                </a:lnTo>
                <a:lnTo>
                  <a:pt x="64421" y="100434"/>
                </a:lnTo>
                <a:lnTo>
                  <a:pt x="64421" y="100434"/>
                </a:lnTo>
                <a:lnTo>
                  <a:pt x="64421" y="100434"/>
                </a:lnTo>
                <a:lnTo>
                  <a:pt x="61894" y="100434"/>
                </a:lnTo>
                <a:lnTo>
                  <a:pt x="61894" y="100434"/>
                </a:lnTo>
                <a:lnTo>
                  <a:pt x="61894" y="100434"/>
                </a:lnTo>
                <a:lnTo>
                  <a:pt x="61894" y="100434"/>
                </a:lnTo>
                <a:lnTo>
                  <a:pt x="61894" y="100434"/>
                </a:lnTo>
                <a:lnTo>
                  <a:pt x="61894" y="100434"/>
                </a:lnTo>
                <a:lnTo>
                  <a:pt x="58105" y="100434"/>
                </a:lnTo>
                <a:lnTo>
                  <a:pt x="58105" y="100434"/>
                </a:lnTo>
                <a:lnTo>
                  <a:pt x="58105" y="100434"/>
                </a:lnTo>
                <a:lnTo>
                  <a:pt x="58105" y="100434"/>
                </a:lnTo>
                <a:lnTo>
                  <a:pt x="58105" y="100434"/>
                </a:lnTo>
                <a:lnTo>
                  <a:pt x="58105" y="100434"/>
                </a:lnTo>
                <a:lnTo>
                  <a:pt x="58105" y="100434"/>
                </a:lnTo>
                <a:lnTo>
                  <a:pt x="58105" y="100434"/>
                </a:lnTo>
                <a:lnTo>
                  <a:pt x="58105" y="103043"/>
                </a:lnTo>
                <a:lnTo>
                  <a:pt x="55578" y="103043"/>
                </a:lnTo>
                <a:lnTo>
                  <a:pt x="55578" y="103043"/>
                </a:lnTo>
                <a:lnTo>
                  <a:pt x="55578" y="103043"/>
                </a:lnTo>
                <a:lnTo>
                  <a:pt x="55578" y="100434"/>
                </a:lnTo>
                <a:lnTo>
                  <a:pt x="55578" y="100434"/>
                </a:lnTo>
                <a:lnTo>
                  <a:pt x="55578" y="100434"/>
                </a:lnTo>
                <a:lnTo>
                  <a:pt x="55578" y="100434"/>
                </a:lnTo>
                <a:lnTo>
                  <a:pt x="55578" y="97826"/>
                </a:lnTo>
                <a:lnTo>
                  <a:pt x="55578" y="97826"/>
                </a:lnTo>
                <a:lnTo>
                  <a:pt x="55578" y="97826"/>
                </a:lnTo>
                <a:lnTo>
                  <a:pt x="53052" y="97826"/>
                </a:lnTo>
                <a:lnTo>
                  <a:pt x="53052" y="97826"/>
                </a:lnTo>
                <a:lnTo>
                  <a:pt x="53052" y="97826"/>
                </a:lnTo>
                <a:lnTo>
                  <a:pt x="53052" y="97826"/>
                </a:lnTo>
                <a:lnTo>
                  <a:pt x="53052" y="97826"/>
                </a:lnTo>
                <a:lnTo>
                  <a:pt x="50526" y="97826"/>
                </a:lnTo>
                <a:lnTo>
                  <a:pt x="50526" y="95217"/>
                </a:lnTo>
                <a:lnTo>
                  <a:pt x="50526" y="95217"/>
                </a:lnTo>
                <a:lnTo>
                  <a:pt x="50526" y="95217"/>
                </a:lnTo>
                <a:lnTo>
                  <a:pt x="50526" y="97826"/>
                </a:lnTo>
                <a:lnTo>
                  <a:pt x="50526" y="97826"/>
                </a:lnTo>
                <a:lnTo>
                  <a:pt x="50526" y="97826"/>
                </a:lnTo>
                <a:lnTo>
                  <a:pt x="50526" y="97826"/>
                </a:lnTo>
                <a:lnTo>
                  <a:pt x="50526" y="100434"/>
                </a:lnTo>
                <a:lnTo>
                  <a:pt x="50526" y="100434"/>
                </a:lnTo>
                <a:lnTo>
                  <a:pt x="50526" y="100434"/>
                </a:lnTo>
                <a:lnTo>
                  <a:pt x="50526" y="100434"/>
                </a:lnTo>
                <a:lnTo>
                  <a:pt x="53052" y="100434"/>
                </a:lnTo>
                <a:lnTo>
                  <a:pt x="53052" y="103043"/>
                </a:lnTo>
                <a:lnTo>
                  <a:pt x="53052" y="103043"/>
                </a:lnTo>
                <a:lnTo>
                  <a:pt x="53052" y="103043"/>
                </a:lnTo>
                <a:lnTo>
                  <a:pt x="53052" y="103043"/>
                </a:lnTo>
                <a:lnTo>
                  <a:pt x="53052" y="103043"/>
                </a:lnTo>
                <a:lnTo>
                  <a:pt x="53052" y="105652"/>
                </a:lnTo>
                <a:lnTo>
                  <a:pt x="53052" y="105652"/>
                </a:lnTo>
                <a:lnTo>
                  <a:pt x="55578" y="105652"/>
                </a:lnTo>
                <a:lnTo>
                  <a:pt x="55578" y="105652"/>
                </a:lnTo>
                <a:lnTo>
                  <a:pt x="55578" y="109565"/>
                </a:lnTo>
                <a:lnTo>
                  <a:pt x="55578" y="109565"/>
                </a:lnTo>
                <a:lnTo>
                  <a:pt x="55578" y="109565"/>
                </a:lnTo>
                <a:lnTo>
                  <a:pt x="55578" y="109565"/>
                </a:lnTo>
                <a:lnTo>
                  <a:pt x="55578" y="109565"/>
                </a:lnTo>
                <a:lnTo>
                  <a:pt x="55578" y="109565"/>
                </a:lnTo>
                <a:lnTo>
                  <a:pt x="55578" y="112173"/>
                </a:lnTo>
                <a:lnTo>
                  <a:pt x="55578" y="112173"/>
                </a:lnTo>
                <a:lnTo>
                  <a:pt x="55578" y="112173"/>
                </a:lnTo>
                <a:lnTo>
                  <a:pt x="55578" y="112173"/>
                </a:lnTo>
                <a:lnTo>
                  <a:pt x="55578" y="114782"/>
                </a:lnTo>
                <a:lnTo>
                  <a:pt x="55578" y="114782"/>
                </a:lnTo>
                <a:lnTo>
                  <a:pt x="55578" y="114782"/>
                </a:lnTo>
                <a:lnTo>
                  <a:pt x="55578" y="114782"/>
                </a:lnTo>
                <a:lnTo>
                  <a:pt x="55578" y="114782"/>
                </a:lnTo>
                <a:lnTo>
                  <a:pt x="55578" y="114782"/>
                </a:lnTo>
                <a:lnTo>
                  <a:pt x="55578" y="114782"/>
                </a:lnTo>
                <a:lnTo>
                  <a:pt x="55578" y="117391"/>
                </a:lnTo>
                <a:lnTo>
                  <a:pt x="55578" y="117391"/>
                </a:lnTo>
                <a:lnTo>
                  <a:pt x="58105" y="117391"/>
                </a:lnTo>
                <a:lnTo>
                  <a:pt x="58105" y="117391"/>
                </a:lnTo>
                <a:lnTo>
                  <a:pt x="58105" y="120000"/>
                </a:lnTo>
                <a:lnTo>
                  <a:pt x="55578" y="120000"/>
                </a:lnTo>
                <a:lnTo>
                  <a:pt x="55578" y="120000"/>
                </a:lnTo>
                <a:lnTo>
                  <a:pt x="55578" y="120000"/>
                </a:lnTo>
                <a:lnTo>
                  <a:pt x="55578" y="120000"/>
                </a:lnTo>
                <a:lnTo>
                  <a:pt x="55578" y="117391"/>
                </a:lnTo>
                <a:lnTo>
                  <a:pt x="55578" y="117391"/>
                </a:lnTo>
                <a:lnTo>
                  <a:pt x="53052" y="117391"/>
                </a:lnTo>
                <a:lnTo>
                  <a:pt x="53052" y="117391"/>
                </a:lnTo>
                <a:lnTo>
                  <a:pt x="53052" y="120000"/>
                </a:lnTo>
                <a:lnTo>
                  <a:pt x="53052"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7" name="Shape 1547"/>
          <p:cNvSpPr/>
          <p:nvPr/>
        </p:nvSpPr>
        <p:spPr>
          <a:xfrm>
            <a:off x="4733925" y="3219449"/>
            <a:ext cx="113110" cy="146051"/>
          </a:xfrm>
          <a:custGeom>
            <a:avLst/>
            <a:gdLst/>
            <a:ahLst/>
            <a:cxnLst/>
            <a:rect l="0" t="0" r="0" b="0"/>
            <a:pathLst>
              <a:path w="120000" h="120000" extrusionOk="0">
                <a:moveTo>
                  <a:pt x="53052" y="120000"/>
                </a:moveTo>
                <a:lnTo>
                  <a:pt x="53052" y="117391"/>
                </a:lnTo>
                <a:lnTo>
                  <a:pt x="53052" y="117391"/>
                </a:lnTo>
                <a:lnTo>
                  <a:pt x="53052" y="117391"/>
                </a:lnTo>
                <a:lnTo>
                  <a:pt x="53052" y="117391"/>
                </a:lnTo>
                <a:lnTo>
                  <a:pt x="53052" y="114782"/>
                </a:lnTo>
                <a:lnTo>
                  <a:pt x="50526" y="114782"/>
                </a:lnTo>
                <a:lnTo>
                  <a:pt x="50526" y="114782"/>
                </a:lnTo>
                <a:lnTo>
                  <a:pt x="50526" y="114782"/>
                </a:lnTo>
                <a:lnTo>
                  <a:pt x="50526" y="114782"/>
                </a:lnTo>
                <a:lnTo>
                  <a:pt x="50526" y="114782"/>
                </a:lnTo>
                <a:lnTo>
                  <a:pt x="50526" y="112173"/>
                </a:lnTo>
                <a:lnTo>
                  <a:pt x="50526" y="112173"/>
                </a:lnTo>
                <a:lnTo>
                  <a:pt x="50526" y="112173"/>
                </a:lnTo>
                <a:lnTo>
                  <a:pt x="50526" y="112173"/>
                </a:lnTo>
                <a:lnTo>
                  <a:pt x="48000" y="112173"/>
                </a:lnTo>
                <a:lnTo>
                  <a:pt x="48000" y="112173"/>
                </a:lnTo>
                <a:lnTo>
                  <a:pt x="48000" y="112173"/>
                </a:lnTo>
                <a:lnTo>
                  <a:pt x="48000" y="112173"/>
                </a:lnTo>
                <a:lnTo>
                  <a:pt x="48000" y="112173"/>
                </a:lnTo>
                <a:lnTo>
                  <a:pt x="48000" y="112173"/>
                </a:lnTo>
                <a:lnTo>
                  <a:pt x="48000" y="114782"/>
                </a:lnTo>
                <a:lnTo>
                  <a:pt x="48000" y="114782"/>
                </a:lnTo>
                <a:lnTo>
                  <a:pt x="44210" y="114782"/>
                </a:lnTo>
                <a:lnTo>
                  <a:pt x="44210" y="114782"/>
                </a:lnTo>
                <a:lnTo>
                  <a:pt x="44210" y="114782"/>
                </a:lnTo>
                <a:lnTo>
                  <a:pt x="44210" y="117391"/>
                </a:lnTo>
                <a:lnTo>
                  <a:pt x="44210" y="117391"/>
                </a:lnTo>
                <a:lnTo>
                  <a:pt x="44210" y="117391"/>
                </a:lnTo>
                <a:lnTo>
                  <a:pt x="44210" y="117391"/>
                </a:lnTo>
                <a:lnTo>
                  <a:pt x="44210" y="120000"/>
                </a:lnTo>
                <a:lnTo>
                  <a:pt x="44210" y="120000"/>
                </a:lnTo>
                <a:lnTo>
                  <a:pt x="44210" y="120000"/>
                </a:lnTo>
                <a:lnTo>
                  <a:pt x="44210" y="120000"/>
                </a:lnTo>
                <a:lnTo>
                  <a:pt x="44210" y="120000"/>
                </a:lnTo>
                <a:lnTo>
                  <a:pt x="41684" y="120000"/>
                </a:lnTo>
                <a:lnTo>
                  <a:pt x="41684" y="117391"/>
                </a:lnTo>
                <a:lnTo>
                  <a:pt x="41684" y="117391"/>
                </a:lnTo>
                <a:lnTo>
                  <a:pt x="41684" y="117391"/>
                </a:lnTo>
                <a:lnTo>
                  <a:pt x="41684" y="117391"/>
                </a:lnTo>
                <a:lnTo>
                  <a:pt x="41684" y="117391"/>
                </a:lnTo>
                <a:lnTo>
                  <a:pt x="41684" y="114782"/>
                </a:lnTo>
                <a:lnTo>
                  <a:pt x="41684" y="114782"/>
                </a:lnTo>
                <a:lnTo>
                  <a:pt x="41684" y="114782"/>
                </a:lnTo>
                <a:lnTo>
                  <a:pt x="41684" y="112173"/>
                </a:lnTo>
                <a:lnTo>
                  <a:pt x="41684" y="112173"/>
                </a:lnTo>
                <a:lnTo>
                  <a:pt x="41684" y="112173"/>
                </a:lnTo>
                <a:lnTo>
                  <a:pt x="41684" y="112173"/>
                </a:lnTo>
                <a:lnTo>
                  <a:pt x="39157" y="112173"/>
                </a:lnTo>
                <a:lnTo>
                  <a:pt x="39157" y="109565"/>
                </a:lnTo>
                <a:lnTo>
                  <a:pt x="39157" y="109565"/>
                </a:lnTo>
                <a:lnTo>
                  <a:pt x="39157" y="109565"/>
                </a:lnTo>
                <a:lnTo>
                  <a:pt x="39157" y="109565"/>
                </a:lnTo>
                <a:lnTo>
                  <a:pt x="39157" y="109565"/>
                </a:lnTo>
                <a:lnTo>
                  <a:pt x="39157" y="109565"/>
                </a:lnTo>
                <a:lnTo>
                  <a:pt x="39157" y="109565"/>
                </a:lnTo>
                <a:lnTo>
                  <a:pt x="39157" y="105652"/>
                </a:lnTo>
                <a:lnTo>
                  <a:pt x="36631" y="105652"/>
                </a:lnTo>
                <a:lnTo>
                  <a:pt x="36631" y="105652"/>
                </a:lnTo>
                <a:lnTo>
                  <a:pt x="36631" y="105652"/>
                </a:lnTo>
                <a:lnTo>
                  <a:pt x="36631" y="109565"/>
                </a:lnTo>
                <a:lnTo>
                  <a:pt x="34105" y="109565"/>
                </a:lnTo>
                <a:lnTo>
                  <a:pt x="34105" y="109565"/>
                </a:lnTo>
                <a:lnTo>
                  <a:pt x="34105" y="109565"/>
                </a:lnTo>
                <a:lnTo>
                  <a:pt x="34105" y="109565"/>
                </a:lnTo>
                <a:lnTo>
                  <a:pt x="36631" y="109565"/>
                </a:lnTo>
                <a:lnTo>
                  <a:pt x="36631" y="112173"/>
                </a:lnTo>
                <a:lnTo>
                  <a:pt x="34105" y="112173"/>
                </a:lnTo>
                <a:lnTo>
                  <a:pt x="34105" y="112173"/>
                </a:lnTo>
                <a:lnTo>
                  <a:pt x="34105" y="112173"/>
                </a:lnTo>
                <a:lnTo>
                  <a:pt x="34105" y="112173"/>
                </a:lnTo>
                <a:lnTo>
                  <a:pt x="34105" y="114782"/>
                </a:lnTo>
                <a:lnTo>
                  <a:pt x="34105" y="114782"/>
                </a:lnTo>
                <a:lnTo>
                  <a:pt x="34105" y="112173"/>
                </a:lnTo>
                <a:lnTo>
                  <a:pt x="34105" y="112173"/>
                </a:lnTo>
                <a:lnTo>
                  <a:pt x="34105" y="112173"/>
                </a:lnTo>
                <a:lnTo>
                  <a:pt x="30315" y="112173"/>
                </a:lnTo>
                <a:lnTo>
                  <a:pt x="30315" y="112173"/>
                </a:lnTo>
                <a:lnTo>
                  <a:pt x="30315" y="114782"/>
                </a:lnTo>
                <a:lnTo>
                  <a:pt x="30315" y="114782"/>
                </a:lnTo>
                <a:lnTo>
                  <a:pt x="30315" y="112173"/>
                </a:lnTo>
                <a:lnTo>
                  <a:pt x="30315" y="112173"/>
                </a:lnTo>
                <a:lnTo>
                  <a:pt x="30315" y="112173"/>
                </a:lnTo>
                <a:lnTo>
                  <a:pt x="30315" y="112173"/>
                </a:lnTo>
                <a:lnTo>
                  <a:pt x="30315" y="112173"/>
                </a:lnTo>
                <a:lnTo>
                  <a:pt x="30315" y="109565"/>
                </a:lnTo>
                <a:lnTo>
                  <a:pt x="30315" y="109565"/>
                </a:lnTo>
                <a:lnTo>
                  <a:pt x="27789" y="109565"/>
                </a:lnTo>
                <a:lnTo>
                  <a:pt x="27789" y="109565"/>
                </a:lnTo>
                <a:lnTo>
                  <a:pt x="27789" y="109565"/>
                </a:lnTo>
                <a:lnTo>
                  <a:pt x="27789" y="105652"/>
                </a:lnTo>
                <a:lnTo>
                  <a:pt x="27789" y="105652"/>
                </a:lnTo>
                <a:lnTo>
                  <a:pt x="27789" y="105652"/>
                </a:lnTo>
                <a:lnTo>
                  <a:pt x="27789" y="105652"/>
                </a:lnTo>
                <a:lnTo>
                  <a:pt x="25263" y="105652"/>
                </a:lnTo>
                <a:lnTo>
                  <a:pt x="25263" y="105652"/>
                </a:lnTo>
                <a:lnTo>
                  <a:pt x="27789" y="105652"/>
                </a:lnTo>
                <a:lnTo>
                  <a:pt x="27789" y="103043"/>
                </a:lnTo>
                <a:lnTo>
                  <a:pt x="27789" y="103043"/>
                </a:lnTo>
                <a:lnTo>
                  <a:pt x="27789" y="103043"/>
                </a:lnTo>
                <a:lnTo>
                  <a:pt x="27789" y="103043"/>
                </a:lnTo>
                <a:lnTo>
                  <a:pt x="27789" y="100434"/>
                </a:lnTo>
                <a:lnTo>
                  <a:pt x="27789" y="100434"/>
                </a:lnTo>
                <a:lnTo>
                  <a:pt x="27789" y="100434"/>
                </a:lnTo>
                <a:lnTo>
                  <a:pt x="30315" y="100434"/>
                </a:lnTo>
                <a:lnTo>
                  <a:pt x="30315" y="100434"/>
                </a:lnTo>
                <a:lnTo>
                  <a:pt x="30315" y="97826"/>
                </a:lnTo>
                <a:lnTo>
                  <a:pt x="27789" y="97826"/>
                </a:lnTo>
                <a:lnTo>
                  <a:pt x="27789" y="97826"/>
                </a:lnTo>
                <a:lnTo>
                  <a:pt x="27789" y="97826"/>
                </a:lnTo>
                <a:lnTo>
                  <a:pt x="27789" y="97826"/>
                </a:lnTo>
                <a:lnTo>
                  <a:pt x="27789" y="95217"/>
                </a:lnTo>
                <a:lnTo>
                  <a:pt x="27789" y="95217"/>
                </a:lnTo>
                <a:lnTo>
                  <a:pt x="27789" y="95217"/>
                </a:lnTo>
                <a:lnTo>
                  <a:pt x="25263" y="95217"/>
                </a:lnTo>
                <a:lnTo>
                  <a:pt x="25263" y="95217"/>
                </a:lnTo>
                <a:lnTo>
                  <a:pt x="25263" y="95217"/>
                </a:lnTo>
                <a:lnTo>
                  <a:pt x="25263" y="95217"/>
                </a:lnTo>
                <a:lnTo>
                  <a:pt x="25263" y="91304"/>
                </a:lnTo>
                <a:lnTo>
                  <a:pt x="25263" y="91304"/>
                </a:lnTo>
                <a:lnTo>
                  <a:pt x="22736" y="91304"/>
                </a:lnTo>
                <a:lnTo>
                  <a:pt x="22736" y="91304"/>
                </a:lnTo>
                <a:lnTo>
                  <a:pt x="22736" y="91304"/>
                </a:lnTo>
                <a:lnTo>
                  <a:pt x="22736" y="91304"/>
                </a:lnTo>
                <a:lnTo>
                  <a:pt x="22736" y="88695"/>
                </a:lnTo>
                <a:lnTo>
                  <a:pt x="22736" y="88695"/>
                </a:lnTo>
                <a:lnTo>
                  <a:pt x="22736" y="88695"/>
                </a:lnTo>
                <a:lnTo>
                  <a:pt x="22736" y="88695"/>
                </a:lnTo>
                <a:lnTo>
                  <a:pt x="20210" y="88695"/>
                </a:lnTo>
                <a:lnTo>
                  <a:pt x="20210" y="88695"/>
                </a:lnTo>
                <a:lnTo>
                  <a:pt x="20210" y="88695"/>
                </a:lnTo>
                <a:lnTo>
                  <a:pt x="20210" y="88695"/>
                </a:lnTo>
                <a:lnTo>
                  <a:pt x="20210" y="86086"/>
                </a:lnTo>
                <a:lnTo>
                  <a:pt x="20210" y="86086"/>
                </a:lnTo>
                <a:lnTo>
                  <a:pt x="20210" y="86086"/>
                </a:lnTo>
                <a:lnTo>
                  <a:pt x="20210" y="86086"/>
                </a:lnTo>
                <a:lnTo>
                  <a:pt x="20210" y="86086"/>
                </a:lnTo>
                <a:lnTo>
                  <a:pt x="22736" y="86086"/>
                </a:lnTo>
                <a:lnTo>
                  <a:pt x="22736" y="83478"/>
                </a:lnTo>
                <a:lnTo>
                  <a:pt x="22736" y="83478"/>
                </a:lnTo>
                <a:lnTo>
                  <a:pt x="22736" y="83478"/>
                </a:lnTo>
                <a:lnTo>
                  <a:pt x="22736" y="83478"/>
                </a:lnTo>
                <a:lnTo>
                  <a:pt x="22736" y="83478"/>
                </a:lnTo>
                <a:lnTo>
                  <a:pt x="22736" y="83478"/>
                </a:lnTo>
                <a:lnTo>
                  <a:pt x="22736" y="80869"/>
                </a:lnTo>
                <a:lnTo>
                  <a:pt x="22736" y="80869"/>
                </a:lnTo>
                <a:lnTo>
                  <a:pt x="22736" y="80869"/>
                </a:lnTo>
                <a:lnTo>
                  <a:pt x="22736" y="80869"/>
                </a:lnTo>
                <a:lnTo>
                  <a:pt x="25263" y="80869"/>
                </a:lnTo>
                <a:lnTo>
                  <a:pt x="25263" y="80869"/>
                </a:lnTo>
                <a:lnTo>
                  <a:pt x="25263" y="80869"/>
                </a:lnTo>
                <a:lnTo>
                  <a:pt x="25263" y="80869"/>
                </a:lnTo>
                <a:lnTo>
                  <a:pt x="25263" y="80869"/>
                </a:lnTo>
                <a:lnTo>
                  <a:pt x="27789" y="80869"/>
                </a:lnTo>
                <a:lnTo>
                  <a:pt x="27789" y="80869"/>
                </a:lnTo>
                <a:lnTo>
                  <a:pt x="27789" y="80869"/>
                </a:lnTo>
                <a:lnTo>
                  <a:pt x="27789" y="80869"/>
                </a:lnTo>
                <a:lnTo>
                  <a:pt x="30315" y="80869"/>
                </a:lnTo>
                <a:lnTo>
                  <a:pt x="30315" y="80869"/>
                </a:lnTo>
                <a:lnTo>
                  <a:pt x="30315" y="80869"/>
                </a:lnTo>
                <a:lnTo>
                  <a:pt x="30315" y="80869"/>
                </a:lnTo>
                <a:lnTo>
                  <a:pt x="30315" y="76956"/>
                </a:lnTo>
                <a:lnTo>
                  <a:pt x="30315" y="76956"/>
                </a:lnTo>
                <a:lnTo>
                  <a:pt x="30315" y="76956"/>
                </a:lnTo>
                <a:lnTo>
                  <a:pt x="27789" y="76956"/>
                </a:lnTo>
                <a:lnTo>
                  <a:pt x="27789" y="76956"/>
                </a:lnTo>
                <a:lnTo>
                  <a:pt x="27789" y="76956"/>
                </a:lnTo>
                <a:lnTo>
                  <a:pt x="27789" y="76956"/>
                </a:lnTo>
                <a:lnTo>
                  <a:pt x="25263" y="76956"/>
                </a:lnTo>
                <a:lnTo>
                  <a:pt x="25263" y="76956"/>
                </a:lnTo>
                <a:lnTo>
                  <a:pt x="25263" y="76956"/>
                </a:lnTo>
                <a:lnTo>
                  <a:pt x="25263" y="76956"/>
                </a:lnTo>
                <a:lnTo>
                  <a:pt x="22736" y="76956"/>
                </a:lnTo>
                <a:lnTo>
                  <a:pt x="22736" y="76956"/>
                </a:lnTo>
                <a:lnTo>
                  <a:pt x="22736" y="76956"/>
                </a:lnTo>
                <a:lnTo>
                  <a:pt x="22736" y="76956"/>
                </a:lnTo>
                <a:lnTo>
                  <a:pt x="20210" y="76956"/>
                </a:lnTo>
                <a:lnTo>
                  <a:pt x="20210" y="76956"/>
                </a:lnTo>
                <a:lnTo>
                  <a:pt x="20210" y="80869"/>
                </a:lnTo>
                <a:lnTo>
                  <a:pt x="20210" y="80869"/>
                </a:lnTo>
                <a:lnTo>
                  <a:pt x="20210" y="76956"/>
                </a:lnTo>
                <a:lnTo>
                  <a:pt x="20210" y="76956"/>
                </a:lnTo>
                <a:lnTo>
                  <a:pt x="16421" y="76956"/>
                </a:lnTo>
                <a:lnTo>
                  <a:pt x="16421" y="76956"/>
                </a:lnTo>
                <a:lnTo>
                  <a:pt x="16421" y="76956"/>
                </a:lnTo>
                <a:lnTo>
                  <a:pt x="16421" y="76956"/>
                </a:lnTo>
                <a:lnTo>
                  <a:pt x="16421" y="74347"/>
                </a:lnTo>
                <a:lnTo>
                  <a:pt x="16421" y="74347"/>
                </a:lnTo>
                <a:lnTo>
                  <a:pt x="16421" y="74347"/>
                </a:lnTo>
                <a:lnTo>
                  <a:pt x="16421" y="74347"/>
                </a:lnTo>
                <a:lnTo>
                  <a:pt x="16421" y="74347"/>
                </a:lnTo>
                <a:lnTo>
                  <a:pt x="16421" y="74347"/>
                </a:lnTo>
                <a:lnTo>
                  <a:pt x="16421" y="71739"/>
                </a:lnTo>
                <a:lnTo>
                  <a:pt x="16421" y="71739"/>
                </a:lnTo>
                <a:lnTo>
                  <a:pt x="16421" y="71739"/>
                </a:lnTo>
                <a:lnTo>
                  <a:pt x="16421" y="71739"/>
                </a:lnTo>
                <a:lnTo>
                  <a:pt x="16421" y="71739"/>
                </a:lnTo>
                <a:lnTo>
                  <a:pt x="16421" y="71739"/>
                </a:lnTo>
                <a:lnTo>
                  <a:pt x="16421" y="71739"/>
                </a:lnTo>
                <a:lnTo>
                  <a:pt x="16421" y="74347"/>
                </a:lnTo>
                <a:lnTo>
                  <a:pt x="13894" y="74347"/>
                </a:lnTo>
                <a:lnTo>
                  <a:pt x="13894" y="71739"/>
                </a:lnTo>
                <a:lnTo>
                  <a:pt x="13894" y="71739"/>
                </a:lnTo>
                <a:lnTo>
                  <a:pt x="13894" y="74347"/>
                </a:lnTo>
                <a:lnTo>
                  <a:pt x="13894" y="74347"/>
                </a:lnTo>
                <a:lnTo>
                  <a:pt x="13894" y="74347"/>
                </a:lnTo>
                <a:lnTo>
                  <a:pt x="13894" y="74347"/>
                </a:lnTo>
                <a:lnTo>
                  <a:pt x="13894" y="71739"/>
                </a:lnTo>
                <a:lnTo>
                  <a:pt x="13894" y="71739"/>
                </a:lnTo>
                <a:lnTo>
                  <a:pt x="11368" y="71739"/>
                </a:lnTo>
                <a:lnTo>
                  <a:pt x="11368" y="71739"/>
                </a:lnTo>
                <a:lnTo>
                  <a:pt x="11368" y="74347"/>
                </a:lnTo>
                <a:lnTo>
                  <a:pt x="11368" y="74347"/>
                </a:lnTo>
                <a:lnTo>
                  <a:pt x="11368" y="74347"/>
                </a:lnTo>
                <a:lnTo>
                  <a:pt x="11368" y="74347"/>
                </a:lnTo>
                <a:lnTo>
                  <a:pt x="11368" y="74347"/>
                </a:lnTo>
                <a:lnTo>
                  <a:pt x="11368" y="76956"/>
                </a:lnTo>
                <a:lnTo>
                  <a:pt x="13894" y="76956"/>
                </a:lnTo>
                <a:lnTo>
                  <a:pt x="13894" y="76956"/>
                </a:lnTo>
                <a:lnTo>
                  <a:pt x="13894" y="76956"/>
                </a:lnTo>
                <a:lnTo>
                  <a:pt x="11368" y="76956"/>
                </a:lnTo>
                <a:lnTo>
                  <a:pt x="11368" y="76956"/>
                </a:lnTo>
                <a:lnTo>
                  <a:pt x="11368" y="80869"/>
                </a:lnTo>
                <a:lnTo>
                  <a:pt x="11368" y="80869"/>
                </a:lnTo>
                <a:lnTo>
                  <a:pt x="11368" y="80869"/>
                </a:lnTo>
                <a:lnTo>
                  <a:pt x="13894" y="80869"/>
                </a:lnTo>
                <a:lnTo>
                  <a:pt x="13894" y="80869"/>
                </a:lnTo>
                <a:lnTo>
                  <a:pt x="13894" y="80869"/>
                </a:lnTo>
                <a:lnTo>
                  <a:pt x="13894" y="80869"/>
                </a:lnTo>
                <a:lnTo>
                  <a:pt x="13894" y="83478"/>
                </a:lnTo>
                <a:lnTo>
                  <a:pt x="13894" y="83478"/>
                </a:lnTo>
                <a:lnTo>
                  <a:pt x="13894" y="83478"/>
                </a:lnTo>
                <a:lnTo>
                  <a:pt x="11368" y="83478"/>
                </a:lnTo>
                <a:lnTo>
                  <a:pt x="11368" y="83478"/>
                </a:lnTo>
                <a:lnTo>
                  <a:pt x="11368" y="83478"/>
                </a:lnTo>
                <a:lnTo>
                  <a:pt x="11368" y="83478"/>
                </a:lnTo>
                <a:lnTo>
                  <a:pt x="11368" y="83478"/>
                </a:lnTo>
                <a:lnTo>
                  <a:pt x="8842" y="83478"/>
                </a:lnTo>
                <a:lnTo>
                  <a:pt x="8842" y="83478"/>
                </a:lnTo>
                <a:lnTo>
                  <a:pt x="8842" y="83478"/>
                </a:lnTo>
                <a:lnTo>
                  <a:pt x="8842" y="83478"/>
                </a:lnTo>
                <a:lnTo>
                  <a:pt x="8842" y="80869"/>
                </a:lnTo>
                <a:lnTo>
                  <a:pt x="6315" y="80869"/>
                </a:lnTo>
                <a:lnTo>
                  <a:pt x="6315" y="80869"/>
                </a:lnTo>
                <a:lnTo>
                  <a:pt x="6315" y="80869"/>
                </a:lnTo>
                <a:lnTo>
                  <a:pt x="6315" y="80869"/>
                </a:lnTo>
                <a:lnTo>
                  <a:pt x="6315" y="80869"/>
                </a:lnTo>
                <a:lnTo>
                  <a:pt x="6315" y="80869"/>
                </a:lnTo>
                <a:lnTo>
                  <a:pt x="6315" y="76956"/>
                </a:lnTo>
                <a:lnTo>
                  <a:pt x="6315" y="76956"/>
                </a:lnTo>
                <a:lnTo>
                  <a:pt x="6315" y="76956"/>
                </a:lnTo>
                <a:lnTo>
                  <a:pt x="6315" y="76956"/>
                </a:lnTo>
                <a:lnTo>
                  <a:pt x="6315" y="76956"/>
                </a:lnTo>
                <a:lnTo>
                  <a:pt x="8842" y="76956"/>
                </a:lnTo>
                <a:lnTo>
                  <a:pt x="8842" y="76956"/>
                </a:lnTo>
                <a:lnTo>
                  <a:pt x="8842" y="76956"/>
                </a:lnTo>
                <a:lnTo>
                  <a:pt x="8842" y="76956"/>
                </a:lnTo>
                <a:lnTo>
                  <a:pt x="8842" y="74347"/>
                </a:lnTo>
                <a:lnTo>
                  <a:pt x="8842" y="74347"/>
                </a:lnTo>
                <a:lnTo>
                  <a:pt x="8842" y="74347"/>
                </a:lnTo>
                <a:lnTo>
                  <a:pt x="8842" y="74347"/>
                </a:lnTo>
                <a:lnTo>
                  <a:pt x="8842" y="74347"/>
                </a:lnTo>
                <a:lnTo>
                  <a:pt x="11368" y="74347"/>
                </a:lnTo>
                <a:lnTo>
                  <a:pt x="11368" y="71739"/>
                </a:lnTo>
                <a:lnTo>
                  <a:pt x="11368" y="71739"/>
                </a:lnTo>
                <a:lnTo>
                  <a:pt x="8842" y="71739"/>
                </a:lnTo>
                <a:lnTo>
                  <a:pt x="8842" y="71739"/>
                </a:lnTo>
                <a:lnTo>
                  <a:pt x="8842" y="71739"/>
                </a:lnTo>
                <a:lnTo>
                  <a:pt x="8842" y="71739"/>
                </a:lnTo>
                <a:lnTo>
                  <a:pt x="8842" y="71739"/>
                </a:lnTo>
                <a:lnTo>
                  <a:pt x="8842" y="69130"/>
                </a:lnTo>
                <a:lnTo>
                  <a:pt x="8842" y="69130"/>
                </a:lnTo>
                <a:lnTo>
                  <a:pt x="8842" y="69130"/>
                </a:lnTo>
                <a:lnTo>
                  <a:pt x="8842" y="69130"/>
                </a:lnTo>
                <a:lnTo>
                  <a:pt x="8842" y="69130"/>
                </a:lnTo>
                <a:lnTo>
                  <a:pt x="8842" y="69130"/>
                </a:lnTo>
                <a:lnTo>
                  <a:pt x="8842" y="66521"/>
                </a:lnTo>
                <a:lnTo>
                  <a:pt x="8842" y="66521"/>
                </a:lnTo>
                <a:lnTo>
                  <a:pt x="11368" y="66521"/>
                </a:lnTo>
                <a:lnTo>
                  <a:pt x="11368" y="66521"/>
                </a:lnTo>
                <a:lnTo>
                  <a:pt x="11368" y="66521"/>
                </a:lnTo>
                <a:lnTo>
                  <a:pt x="11368" y="66521"/>
                </a:lnTo>
                <a:lnTo>
                  <a:pt x="11368" y="66521"/>
                </a:lnTo>
                <a:lnTo>
                  <a:pt x="11368" y="62608"/>
                </a:lnTo>
                <a:lnTo>
                  <a:pt x="11368" y="62608"/>
                </a:lnTo>
                <a:lnTo>
                  <a:pt x="11368" y="62608"/>
                </a:lnTo>
                <a:lnTo>
                  <a:pt x="11368" y="62608"/>
                </a:lnTo>
                <a:lnTo>
                  <a:pt x="11368" y="62608"/>
                </a:lnTo>
                <a:lnTo>
                  <a:pt x="11368" y="60000"/>
                </a:lnTo>
                <a:lnTo>
                  <a:pt x="11368" y="60000"/>
                </a:lnTo>
                <a:lnTo>
                  <a:pt x="11368" y="60000"/>
                </a:lnTo>
                <a:lnTo>
                  <a:pt x="8842" y="60000"/>
                </a:lnTo>
                <a:lnTo>
                  <a:pt x="8842" y="60000"/>
                </a:lnTo>
                <a:lnTo>
                  <a:pt x="8842" y="60000"/>
                </a:lnTo>
                <a:lnTo>
                  <a:pt x="8842" y="57391"/>
                </a:lnTo>
                <a:lnTo>
                  <a:pt x="8842" y="57391"/>
                </a:lnTo>
                <a:lnTo>
                  <a:pt x="8842" y="57391"/>
                </a:lnTo>
                <a:lnTo>
                  <a:pt x="8842" y="57391"/>
                </a:lnTo>
                <a:lnTo>
                  <a:pt x="8842" y="57391"/>
                </a:lnTo>
                <a:lnTo>
                  <a:pt x="6315" y="57391"/>
                </a:lnTo>
                <a:lnTo>
                  <a:pt x="6315" y="57391"/>
                </a:lnTo>
                <a:lnTo>
                  <a:pt x="6315" y="57391"/>
                </a:lnTo>
                <a:lnTo>
                  <a:pt x="6315" y="54782"/>
                </a:lnTo>
                <a:lnTo>
                  <a:pt x="2526" y="54782"/>
                </a:lnTo>
                <a:lnTo>
                  <a:pt x="2526" y="54782"/>
                </a:lnTo>
                <a:lnTo>
                  <a:pt x="2526" y="54782"/>
                </a:lnTo>
                <a:lnTo>
                  <a:pt x="2526" y="54782"/>
                </a:lnTo>
                <a:lnTo>
                  <a:pt x="2526" y="54782"/>
                </a:lnTo>
                <a:lnTo>
                  <a:pt x="2526" y="54782"/>
                </a:lnTo>
                <a:lnTo>
                  <a:pt x="2526" y="52173"/>
                </a:lnTo>
                <a:lnTo>
                  <a:pt x="2526" y="52173"/>
                </a:lnTo>
                <a:lnTo>
                  <a:pt x="2526" y="52173"/>
                </a:lnTo>
                <a:lnTo>
                  <a:pt x="2526" y="52173"/>
                </a:lnTo>
                <a:lnTo>
                  <a:pt x="2526" y="52173"/>
                </a:lnTo>
                <a:lnTo>
                  <a:pt x="0" y="52173"/>
                </a:lnTo>
                <a:lnTo>
                  <a:pt x="0" y="48260"/>
                </a:lnTo>
                <a:lnTo>
                  <a:pt x="0" y="48260"/>
                </a:lnTo>
                <a:lnTo>
                  <a:pt x="0" y="48260"/>
                </a:lnTo>
                <a:lnTo>
                  <a:pt x="0" y="48260"/>
                </a:lnTo>
                <a:lnTo>
                  <a:pt x="0" y="48260"/>
                </a:lnTo>
                <a:lnTo>
                  <a:pt x="0" y="48260"/>
                </a:lnTo>
                <a:lnTo>
                  <a:pt x="2526" y="48260"/>
                </a:lnTo>
                <a:lnTo>
                  <a:pt x="2526" y="48260"/>
                </a:lnTo>
                <a:lnTo>
                  <a:pt x="2526" y="48260"/>
                </a:lnTo>
                <a:lnTo>
                  <a:pt x="2526" y="45652"/>
                </a:lnTo>
                <a:lnTo>
                  <a:pt x="2526" y="45652"/>
                </a:lnTo>
                <a:lnTo>
                  <a:pt x="2526" y="45652"/>
                </a:lnTo>
                <a:lnTo>
                  <a:pt x="2526" y="45652"/>
                </a:lnTo>
                <a:lnTo>
                  <a:pt x="6315" y="45652"/>
                </a:lnTo>
                <a:lnTo>
                  <a:pt x="6315" y="45652"/>
                </a:lnTo>
                <a:lnTo>
                  <a:pt x="6315" y="45652"/>
                </a:lnTo>
                <a:lnTo>
                  <a:pt x="6315" y="43043"/>
                </a:lnTo>
                <a:lnTo>
                  <a:pt x="6315" y="43043"/>
                </a:lnTo>
                <a:lnTo>
                  <a:pt x="6315" y="43043"/>
                </a:lnTo>
                <a:lnTo>
                  <a:pt x="6315" y="43043"/>
                </a:lnTo>
                <a:lnTo>
                  <a:pt x="6315" y="43043"/>
                </a:lnTo>
                <a:lnTo>
                  <a:pt x="6315" y="40434"/>
                </a:lnTo>
                <a:lnTo>
                  <a:pt x="6315" y="40434"/>
                </a:lnTo>
                <a:lnTo>
                  <a:pt x="6315" y="40434"/>
                </a:lnTo>
                <a:lnTo>
                  <a:pt x="6315" y="40434"/>
                </a:lnTo>
                <a:lnTo>
                  <a:pt x="6315" y="40434"/>
                </a:lnTo>
                <a:lnTo>
                  <a:pt x="6315" y="37826"/>
                </a:lnTo>
                <a:lnTo>
                  <a:pt x="8842" y="37826"/>
                </a:lnTo>
                <a:lnTo>
                  <a:pt x="8842" y="37826"/>
                </a:lnTo>
                <a:lnTo>
                  <a:pt x="8842" y="37826"/>
                </a:lnTo>
                <a:lnTo>
                  <a:pt x="8842" y="37826"/>
                </a:lnTo>
                <a:lnTo>
                  <a:pt x="11368" y="37826"/>
                </a:lnTo>
                <a:lnTo>
                  <a:pt x="11368" y="37826"/>
                </a:lnTo>
                <a:lnTo>
                  <a:pt x="11368" y="37826"/>
                </a:lnTo>
                <a:lnTo>
                  <a:pt x="11368" y="37826"/>
                </a:lnTo>
                <a:lnTo>
                  <a:pt x="11368" y="37826"/>
                </a:lnTo>
                <a:lnTo>
                  <a:pt x="11368" y="33913"/>
                </a:lnTo>
                <a:lnTo>
                  <a:pt x="11368" y="33913"/>
                </a:lnTo>
                <a:lnTo>
                  <a:pt x="11368" y="33913"/>
                </a:lnTo>
                <a:lnTo>
                  <a:pt x="11368" y="33913"/>
                </a:lnTo>
                <a:lnTo>
                  <a:pt x="11368" y="31304"/>
                </a:lnTo>
                <a:lnTo>
                  <a:pt x="13894" y="31304"/>
                </a:lnTo>
                <a:lnTo>
                  <a:pt x="13894" y="31304"/>
                </a:lnTo>
                <a:lnTo>
                  <a:pt x="13894" y="31304"/>
                </a:lnTo>
                <a:lnTo>
                  <a:pt x="13894" y="28695"/>
                </a:lnTo>
                <a:lnTo>
                  <a:pt x="13894" y="28695"/>
                </a:lnTo>
                <a:lnTo>
                  <a:pt x="13894" y="28695"/>
                </a:lnTo>
                <a:lnTo>
                  <a:pt x="16421" y="28695"/>
                </a:lnTo>
                <a:lnTo>
                  <a:pt x="16421" y="28695"/>
                </a:lnTo>
                <a:lnTo>
                  <a:pt x="16421" y="28695"/>
                </a:lnTo>
                <a:lnTo>
                  <a:pt x="16421" y="28695"/>
                </a:lnTo>
                <a:lnTo>
                  <a:pt x="16421" y="28695"/>
                </a:lnTo>
                <a:lnTo>
                  <a:pt x="16421" y="28695"/>
                </a:lnTo>
                <a:lnTo>
                  <a:pt x="16421" y="26086"/>
                </a:lnTo>
                <a:lnTo>
                  <a:pt x="16421" y="26086"/>
                </a:lnTo>
                <a:lnTo>
                  <a:pt x="16421" y="26086"/>
                </a:lnTo>
                <a:lnTo>
                  <a:pt x="16421" y="23478"/>
                </a:lnTo>
                <a:lnTo>
                  <a:pt x="16421" y="23478"/>
                </a:lnTo>
                <a:lnTo>
                  <a:pt x="16421" y="23478"/>
                </a:lnTo>
                <a:lnTo>
                  <a:pt x="16421" y="23478"/>
                </a:lnTo>
                <a:lnTo>
                  <a:pt x="16421" y="23478"/>
                </a:lnTo>
                <a:lnTo>
                  <a:pt x="16421" y="19565"/>
                </a:lnTo>
                <a:lnTo>
                  <a:pt x="16421" y="19565"/>
                </a:lnTo>
                <a:lnTo>
                  <a:pt x="16421" y="19565"/>
                </a:lnTo>
                <a:lnTo>
                  <a:pt x="16421" y="19565"/>
                </a:lnTo>
                <a:lnTo>
                  <a:pt x="20210" y="19565"/>
                </a:lnTo>
                <a:lnTo>
                  <a:pt x="20210" y="19565"/>
                </a:lnTo>
                <a:lnTo>
                  <a:pt x="20210" y="19565"/>
                </a:lnTo>
                <a:lnTo>
                  <a:pt x="22736" y="19565"/>
                </a:lnTo>
                <a:lnTo>
                  <a:pt x="22736" y="19565"/>
                </a:lnTo>
                <a:lnTo>
                  <a:pt x="22736" y="19565"/>
                </a:lnTo>
                <a:lnTo>
                  <a:pt x="22736" y="19565"/>
                </a:lnTo>
                <a:lnTo>
                  <a:pt x="25263" y="19565"/>
                </a:lnTo>
                <a:lnTo>
                  <a:pt x="25263" y="19565"/>
                </a:lnTo>
                <a:lnTo>
                  <a:pt x="25263" y="19565"/>
                </a:lnTo>
                <a:lnTo>
                  <a:pt x="25263" y="19565"/>
                </a:lnTo>
                <a:lnTo>
                  <a:pt x="25263" y="19565"/>
                </a:lnTo>
                <a:lnTo>
                  <a:pt x="27789" y="19565"/>
                </a:lnTo>
                <a:lnTo>
                  <a:pt x="27789" y="19565"/>
                </a:lnTo>
                <a:lnTo>
                  <a:pt x="27789" y="19565"/>
                </a:lnTo>
                <a:lnTo>
                  <a:pt x="27789" y="19565"/>
                </a:lnTo>
                <a:lnTo>
                  <a:pt x="27789" y="19565"/>
                </a:lnTo>
                <a:lnTo>
                  <a:pt x="30315" y="19565"/>
                </a:lnTo>
                <a:lnTo>
                  <a:pt x="30315" y="19565"/>
                </a:lnTo>
                <a:lnTo>
                  <a:pt x="30315" y="19565"/>
                </a:lnTo>
                <a:lnTo>
                  <a:pt x="30315" y="19565"/>
                </a:lnTo>
                <a:lnTo>
                  <a:pt x="30315" y="19565"/>
                </a:lnTo>
                <a:lnTo>
                  <a:pt x="34105" y="19565"/>
                </a:lnTo>
                <a:lnTo>
                  <a:pt x="34105" y="16956"/>
                </a:lnTo>
                <a:lnTo>
                  <a:pt x="34105" y="16956"/>
                </a:lnTo>
                <a:lnTo>
                  <a:pt x="34105" y="16956"/>
                </a:lnTo>
                <a:lnTo>
                  <a:pt x="34105" y="16956"/>
                </a:lnTo>
                <a:lnTo>
                  <a:pt x="34105" y="16956"/>
                </a:lnTo>
                <a:lnTo>
                  <a:pt x="34105" y="14347"/>
                </a:lnTo>
                <a:lnTo>
                  <a:pt x="34105" y="14347"/>
                </a:lnTo>
                <a:lnTo>
                  <a:pt x="36631" y="14347"/>
                </a:lnTo>
                <a:lnTo>
                  <a:pt x="36631" y="14347"/>
                </a:lnTo>
                <a:lnTo>
                  <a:pt x="36631" y="14347"/>
                </a:lnTo>
                <a:lnTo>
                  <a:pt x="36631" y="14347"/>
                </a:lnTo>
                <a:lnTo>
                  <a:pt x="36631" y="14347"/>
                </a:lnTo>
                <a:lnTo>
                  <a:pt x="39157" y="14347"/>
                </a:lnTo>
                <a:lnTo>
                  <a:pt x="39157" y="14347"/>
                </a:lnTo>
                <a:lnTo>
                  <a:pt x="39157" y="14347"/>
                </a:lnTo>
                <a:lnTo>
                  <a:pt x="39157" y="14347"/>
                </a:lnTo>
                <a:lnTo>
                  <a:pt x="39157" y="14347"/>
                </a:lnTo>
                <a:lnTo>
                  <a:pt x="41684" y="14347"/>
                </a:lnTo>
                <a:lnTo>
                  <a:pt x="41684" y="14347"/>
                </a:lnTo>
                <a:lnTo>
                  <a:pt x="41684" y="14347"/>
                </a:lnTo>
                <a:lnTo>
                  <a:pt x="41684" y="14347"/>
                </a:lnTo>
                <a:lnTo>
                  <a:pt x="41684" y="14347"/>
                </a:lnTo>
                <a:lnTo>
                  <a:pt x="44210" y="14347"/>
                </a:lnTo>
                <a:lnTo>
                  <a:pt x="44210" y="14347"/>
                </a:lnTo>
                <a:lnTo>
                  <a:pt x="44210" y="14347"/>
                </a:lnTo>
                <a:lnTo>
                  <a:pt x="48000" y="14347"/>
                </a:lnTo>
                <a:lnTo>
                  <a:pt x="48000" y="14347"/>
                </a:lnTo>
                <a:lnTo>
                  <a:pt x="48000" y="14347"/>
                </a:lnTo>
                <a:lnTo>
                  <a:pt x="48000" y="14347"/>
                </a:lnTo>
                <a:lnTo>
                  <a:pt x="48000" y="14347"/>
                </a:lnTo>
                <a:lnTo>
                  <a:pt x="50526" y="14347"/>
                </a:lnTo>
                <a:lnTo>
                  <a:pt x="50526" y="14347"/>
                </a:lnTo>
                <a:lnTo>
                  <a:pt x="50526" y="11739"/>
                </a:lnTo>
                <a:lnTo>
                  <a:pt x="50526" y="11739"/>
                </a:lnTo>
                <a:lnTo>
                  <a:pt x="50526" y="11739"/>
                </a:lnTo>
                <a:lnTo>
                  <a:pt x="50526" y="11739"/>
                </a:lnTo>
                <a:lnTo>
                  <a:pt x="50526" y="11739"/>
                </a:lnTo>
                <a:lnTo>
                  <a:pt x="50526" y="11739"/>
                </a:lnTo>
                <a:lnTo>
                  <a:pt x="53052" y="11739"/>
                </a:lnTo>
                <a:lnTo>
                  <a:pt x="53052" y="11739"/>
                </a:lnTo>
                <a:lnTo>
                  <a:pt x="53052" y="11739"/>
                </a:lnTo>
                <a:lnTo>
                  <a:pt x="55578" y="11739"/>
                </a:lnTo>
                <a:lnTo>
                  <a:pt x="55578" y="11739"/>
                </a:lnTo>
                <a:lnTo>
                  <a:pt x="55578" y="11739"/>
                </a:lnTo>
                <a:lnTo>
                  <a:pt x="55578" y="11739"/>
                </a:lnTo>
                <a:lnTo>
                  <a:pt x="58105" y="11739"/>
                </a:lnTo>
                <a:lnTo>
                  <a:pt x="58105" y="9130"/>
                </a:lnTo>
                <a:lnTo>
                  <a:pt x="58105" y="9130"/>
                </a:lnTo>
                <a:lnTo>
                  <a:pt x="58105" y="9130"/>
                </a:lnTo>
                <a:lnTo>
                  <a:pt x="58105" y="9130"/>
                </a:lnTo>
                <a:lnTo>
                  <a:pt x="58105" y="9130"/>
                </a:lnTo>
                <a:lnTo>
                  <a:pt x="58105" y="9130"/>
                </a:lnTo>
                <a:lnTo>
                  <a:pt x="61894" y="9130"/>
                </a:lnTo>
                <a:lnTo>
                  <a:pt x="61894" y="9130"/>
                </a:lnTo>
                <a:lnTo>
                  <a:pt x="61894" y="9130"/>
                </a:lnTo>
                <a:lnTo>
                  <a:pt x="61894" y="9130"/>
                </a:lnTo>
                <a:lnTo>
                  <a:pt x="64421" y="9130"/>
                </a:lnTo>
                <a:lnTo>
                  <a:pt x="64421" y="9130"/>
                </a:lnTo>
                <a:lnTo>
                  <a:pt x="64421" y="9130"/>
                </a:lnTo>
                <a:lnTo>
                  <a:pt x="64421" y="9130"/>
                </a:lnTo>
                <a:lnTo>
                  <a:pt x="64421" y="9130"/>
                </a:lnTo>
                <a:lnTo>
                  <a:pt x="66947" y="9130"/>
                </a:lnTo>
                <a:lnTo>
                  <a:pt x="66947" y="9130"/>
                </a:lnTo>
                <a:lnTo>
                  <a:pt x="66947" y="9130"/>
                </a:lnTo>
                <a:lnTo>
                  <a:pt x="66947" y="9130"/>
                </a:lnTo>
                <a:lnTo>
                  <a:pt x="66947" y="9130"/>
                </a:lnTo>
                <a:lnTo>
                  <a:pt x="69473" y="9130"/>
                </a:lnTo>
                <a:lnTo>
                  <a:pt x="69473" y="9130"/>
                </a:lnTo>
                <a:lnTo>
                  <a:pt x="69473" y="9130"/>
                </a:lnTo>
                <a:lnTo>
                  <a:pt x="69473" y="9130"/>
                </a:lnTo>
                <a:lnTo>
                  <a:pt x="72000" y="9130"/>
                </a:lnTo>
                <a:lnTo>
                  <a:pt x="72000" y="9130"/>
                </a:lnTo>
                <a:lnTo>
                  <a:pt x="72000" y="9130"/>
                </a:lnTo>
                <a:lnTo>
                  <a:pt x="72000" y="9130"/>
                </a:lnTo>
                <a:lnTo>
                  <a:pt x="72000" y="5217"/>
                </a:lnTo>
                <a:lnTo>
                  <a:pt x="72000" y="5217"/>
                </a:lnTo>
                <a:lnTo>
                  <a:pt x="75789" y="5217"/>
                </a:lnTo>
                <a:lnTo>
                  <a:pt x="75789" y="5217"/>
                </a:lnTo>
                <a:lnTo>
                  <a:pt x="75789" y="5217"/>
                </a:lnTo>
                <a:lnTo>
                  <a:pt x="75789" y="5217"/>
                </a:lnTo>
                <a:lnTo>
                  <a:pt x="75789" y="5217"/>
                </a:lnTo>
                <a:lnTo>
                  <a:pt x="78315" y="5217"/>
                </a:lnTo>
                <a:lnTo>
                  <a:pt x="78315" y="5217"/>
                </a:lnTo>
                <a:lnTo>
                  <a:pt x="78315" y="5217"/>
                </a:lnTo>
                <a:lnTo>
                  <a:pt x="78315" y="5217"/>
                </a:lnTo>
                <a:lnTo>
                  <a:pt x="80842" y="5217"/>
                </a:lnTo>
                <a:lnTo>
                  <a:pt x="80842" y="5217"/>
                </a:lnTo>
                <a:lnTo>
                  <a:pt x="80842" y="5217"/>
                </a:lnTo>
                <a:lnTo>
                  <a:pt x="80842" y="5217"/>
                </a:lnTo>
                <a:lnTo>
                  <a:pt x="80842" y="5217"/>
                </a:lnTo>
                <a:lnTo>
                  <a:pt x="80842" y="5217"/>
                </a:lnTo>
                <a:lnTo>
                  <a:pt x="80842" y="5217"/>
                </a:lnTo>
                <a:lnTo>
                  <a:pt x="83368" y="5217"/>
                </a:lnTo>
                <a:lnTo>
                  <a:pt x="83368" y="9130"/>
                </a:lnTo>
                <a:lnTo>
                  <a:pt x="83368" y="9130"/>
                </a:lnTo>
                <a:lnTo>
                  <a:pt x="83368" y="9130"/>
                </a:lnTo>
                <a:lnTo>
                  <a:pt x="83368" y="9130"/>
                </a:lnTo>
                <a:lnTo>
                  <a:pt x="83368" y="9130"/>
                </a:lnTo>
                <a:lnTo>
                  <a:pt x="85894" y="9130"/>
                </a:lnTo>
                <a:lnTo>
                  <a:pt x="85894" y="9130"/>
                </a:lnTo>
                <a:lnTo>
                  <a:pt x="85894" y="9130"/>
                </a:lnTo>
                <a:lnTo>
                  <a:pt x="85894" y="9130"/>
                </a:lnTo>
                <a:lnTo>
                  <a:pt x="85894" y="9130"/>
                </a:lnTo>
                <a:lnTo>
                  <a:pt x="89684" y="9130"/>
                </a:lnTo>
                <a:lnTo>
                  <a:pt x="89684" y="9130"/>
                </a:lnTo>
                <a:lnTo>
                  <a:pt x="89684" y="9130"/>
                </a:lnTo>
                <a:lnTo>
                  <a:pt x="89684" y="9130"/>
                </a:lnTo>
                <a:lnTo>
                  <a:pt x="89684" y="9130"/>
                </a:lnTo>
                <a:lnTo>
                  <a:pt x="92210" y="9130"/>
                </a:lnTo>
                <a:lnTo>
                  <a:pt x="92210" y="9130"/>
                </a:lnTo>
                <a:lnTo>
                  <a:pt x="92210" y="11739"/>
                </a:lnTo>
                <a:lnTo>
                  <a:pt x="92210" y="11739"/>
                </a:lnTo>
                <a:lnTo>
                  <a:pt x="92210" y="11739"/>
                </a:lnTo>
                <a:lnTo>
                  <a:pt x="92210" y="11739"/>
                </a:lnTo>
                <a:lnTo>
                  <a:pt x="94736" y="11739"/>
                </a:lnTo>
                <a:lnTo>
                  <a:pt x="94736" y="11739"/>
                </a:lnTo>
                <a:lnTo>
                  <a:pt x="94736" y="11739"/>
                </a:lnTo>
                <a:lnTo>
                  <a:pt x="94736" y="11739"/>
                </a:lnTo>
                <a:lnTo>
                  <a:pt x="97263" y="11739"/>
                </a:lnTo>
                <a:lnTo>
                  <a:pt x="97263" y="11739"/>
                </a:lnTo>
                <a:lnTo>
                  <a:pt x="97263" y="11739"/>
                </a:lnTo>
                <a:lnTo>
                  <a:pt x="97263" y="11739"/>
                </a:lnTo>
                <a:lnTo>
                  <a:pt x="97263" y="11739"/>
                </a:lnTo>
                <a:lnTo>
                  <a:pt x="99789" y="11739"/>
                </a:lnTo>
                <a:lnTo>
                  <a:pt x="99789" y="11739"/>
                </a:lnTo>
                <a:lnTo>
                  <a:pt x="99789" y="11739"/>
                </a:lnTo>
                <a:lnTo>
                  <a:pt x="99789" y="11739"/>
                </a:lnTo>
                <a:lnTo>
                  <a:pt x="99789" y="11739"/>
                </a:lnTo>
                <a:lnTo>
                  <a:pt x="99789" y="11739"/>
                </a:lnTo>
                <a:lnTo>
                  <a:pt x="103578" y="11739"/>
                </a:lnTo>
                <a:lnTo>
                  <a:pt x="103578" y="11739"/>
                </a:lnTo>
                <a:lnTo>
                  <a:pt x="103578" y="11739"/>
                </a:lnTo>
                <a:lnTo>
                  <a:pt x="103578" y="11739"/>
                </a:lnTo>
                <a:lnTo>
                  <a:pt x="106105" y="11739"/>
                </a:lnTo>
                <a:lnTo>
                  <a:pt x="106105" y="11739"/>
                </a:lnTo>
                <a:lnTo>
                  <a:pt x="106105" y="11739"/>
                </a:lnTo>
                <a:lnTo>
                  <a:pt x="106105" y="11739"/>
                </a:lnTo>
                <a:lnTo>
                  <a:pt x="106105" y="11739"/>
                </a:lnTo>
                <a:lnTo>
                  <a:pt x="106105" y="11739"/>
                </a:lnTo>
                <a:lnTo>
                  <a:pt x="108631" y="11739"/>
                </a:lnTo>
                <a:lnTo>
                  <a:pt x="108631" y="11739"/>
                </a:lnTo>
                <a:lnTo>
                  <a:pt x="108631" y="11739"/>
                </a:lnTo>
                <a:lnTo>
                  <a:pt x="108631" y="11739"/>
                </a:lnTo>
                <a:lnTo>
                  <a:pt x="111157" y="11739"/>
                </a:lnTo>
                <a:lnTo>
                  <a:pt x="111157" y="9130"/>
                </a:lnTo>
                <a:lnTo>
                  <a:pt x="111157" y="9130"/>
                </a:lnTo>
                <a:lnTo>
                  <a:pt x="111157" y="9130"/>
                </a:lnTo>
                <a:lnTo>
                  <a:pt x="111157" y="9130"/>
                </a:lnTo>
                <a:lnTo>
                  <a:pt x="111157" y="5217"/>
                </a:lnTo>
                <a:lnTo>
                  <a:pt x="111157" y="5217"/>
                </a:lnTo>
                <a:lnTo>
                  <a:pt x="111157" y="5217"/>
                </a:lnTo>
                <a:lnTo>
                  <a:pt x="111157" y="5217"/>
                </a:lnTo>
                <a:lnTo>
                  <a:pt x="111157" y="2608"/>
                </a:lnTo>
                <a:lnTo>
                  <a:pt x="108631" y="2608"/>
                </a:lnTo>
                <a:lnTo>
                  <a:pt x="108631" y="2608"/>
                </a:lnTo>
                <a:lnTo>
                  <a:pt x="108631" y="2608"/>
                </a:lnTo>
                <a:lnTo>
                  <a:pt x="111157" y="2608"/>
                </a:lnTo>
                <a:lnTo>
                  <a:pt x="111157" y="0"/>
                </a:lnTo>
                <a:lnTo>
                  <a:pt x="111157" y="0"/>
                </a:lnTo>
                <a:lnTo>
                  <a:pt x="111157" y="0"/>
                </a:lnTo>
                <a:lnTo>
                  <a:pt x="113684" y="0"/>
                </a:lnTo>
                <a:lnTo>
                  <a:pt x="113684" y="2608"/>
                </a:lnTo>
                <a:lnTo>
                  <a:pt x="113684" y="2608"/>
                </a:lnTo>
                <a:lnTo>
                  <a:pt x="113684" y="2608"/>
                </a:lnTo>
                <a:lnTo>
                  <a:pt x="113684" y="2608"/>
                </a:lnTo>
                <a:lnTo>
                  <a:pt x="117473" y="2608"/>
                </a:lnTo>
                <a:lnTo>
                  <a:pt x="117473" y="2608"/>
                </a:lnTo>
                <a:lnTo>
                  <a:pt x="117473" y="2608"/>
                </a:lnTo>
                <a:lnTo>
                  <a:pt x="117473" y="2608"/>
                </a:lnTo>
                <a:lnTo>
                  <a:pt x="117473" y="2608"/>
                </a:lnTo>
                <a:lnTo>
                  <a:pt x="120000" y="2608"/>
                </a:lnTo>
                <a:lnTo>
                  <a:pt x="120000" y="2608"/>
                </a:lnTo>
                <a:lnTo>
                  <a:pt x="120000" y="5217"/>
                </a:lnTo>
                <a:lnTo>
                  <a:pt x="120000" y="5217"/>
                </a:lnTo>
                <a:lnTo>
                  <a:pt x="120000" y="5217"/>
                </a:lnTo>
                <a:lnTo>
                  <a:pt x="120000" y="5217"/>
                </a:lnTo>
                <a:lnTo>
                  <a:pt x="120000" y="9130"/>
                </a:lnTo>
                <a:lnTo>
                  <a:pt x="120000" y="9130"/>
                </a:lnTo>
                <a:lnTo>
                  <a:pt x="120000" y="9130"/>
                </a:lnTo>
                <a:lnTo>
                  <a:pt x="120000" y="11739"/>
                </a:lnTo>
                <a:lnTo>
                  <a:pt x="120000" y="11739"/>
                </a:lnTo>
                <a:lnTo>
                  <a:pt x="120000" y="11739"/>
                </a:lnTo>
                <a:lnTo>
                  <a:pt x="117473" y="11739"/>
                </a:lnTo>
                <a:lnTo>
                  <a:pt x="117473" y="11739"/>
                </a:lnTo>
                <a:lnTo>
                  <a:pt x="117473" y="11739"/>
                </a:lnTo>
                <a:lnTo>
                  <a:pt x="117473" y="11739"/>
                </a:lnTo>
                <a:lnTo>
                  <a:pt x="117473" y="11739"/>
                </a:lnTo>
                <a:lnTo>
                  <a:pt x="113684" y="11739"/>
                </a:lnTo>
                <a:lnTo>
                  <a:pt x="113684" y="11739"/>
                </a:lnTo>
                <a:lnTo>
                  <a:pt x="113684" y="14347"/>
                </a:lnTo>
                <a:lnTo>
                  <a:pt x="113684" y="14347"/>
                </a:lnTo>
                <a:lnTo>
                  <a:pt x="113684" y="14347"/>
                </a:lnTo>
                <a:lnTo>
                  <a:pt x="113684" y="16956"/>
                </a:lnTo>
                <a:lnTo>
                  <a:pt x="113684" y="16956"/>
                </a:lnTo>
                <a:lnTo>
                  <a:pt x="113684" y="16956"/>
                </a:lnTo>
                <a:lnTo>
                  <a:pt x="113684" y="16956"/>
                </a:lnTo>
                <a:lnTo>
                  <a:pt x="113684" y="16956"/>
                </a:lnTo>
                <a:lnTo>
                  <a:pt x="113684" y="19565"/>
                </a:lnTo>
                <a:lnTo>
                  <a:pt x="113684" y="19565"/>
                </a:lnTo>
                <a:lnTo>
                  <a:pt x="113684" y="19565"/>
                </a:lnTo>
                <a:lnTo>
                  <a:pt x="113684" y="19565"/>
                </a:lnTo>
                <a:lnTo>
                  <a:pt x="113684" y="19565"/>
                </a:lnTo>
                <a:lnTo>
                  <a:pt x="111157" y="19565"/>
                </a:lnTo>
                <a:lnTo>
                  <a:pt x="111157" y="19565"/>
                </a:lnTo>
                <a:lnTo>
                  <a:pt x="111157" y="19565"/>
                </a:lnTo>
                <a:lnTo>
                  <a:pt x="111157" y="23478"/>
                </a:lnTo>
                <a:lnTo>
                  <a:pt x="111157" y="23478"/>
                </a:lnTo>
                <a:lnTo>
                  <a:pt x="111157" y="23478"/>
                </a:lnTo>
                <a:lnTo>
                  <a:pt x="108631" y="23478"/>
                </a:lnTo>
                <a:lnTo>
                  <a:pt x="108631" y="23478"/>
                </a:lnTo>
                <a:lnTo>
                  <a:pt x="108631" y="23478"/>
                </a:lnTo>
                <a:lnTo>
                  <a:pt x="108631" y="23478"/>
                </a:lnTo>
                <a:lnTo>
                  <a:pt x="108631" y="23478"/>
                </a:lnTo>
                <a:lnTo>
                  <a:pt x="108631" y="23478"/>
                </a:lnTo>
                <a:lnTo>
                  <a:pt x="108631" y="23478"/>
                </a:lnTo>
                <a:lnTo>
                  <a:pt x="108631" y="19565"/>
                </a:lnTo>
                <a:lnTo>
                  <a:pt x="106105" y="19565"/>
                </a:lnTo>
                <a:lnTo>
                  <a:pt x="106105" y="19565"/>
                </a:lnTo>
                <a:lnTo>
                  <a:pt x="106105" y="19565"/>
                </a:lnTo>
                <a:lnTo>
                  <a:pt x="106105" y="19565"/>
                </a:lnTo>
                <a:lnTo>
                  <a:pt x="103578" y="19565"/>
                </a:lnTo>
                <a:lnTo>
                  <a:pt x="103578" y="19565"/>
                </a:lnTo>
                <a:lnTo>
                  <a:pt x="103578" y="19565"/>
                </a:lnTo>
                <a:lnTo>
                  <a:pt x="99789" y="19565"/>
                </a:lnTo>
                <a:lnTo>
                  <a:pt x="99789" y="19565"/>
                </a:lnTo>
                <a:lnTo>
                  <a:pt x="99789" y="19565"/>
                </a:lnTo>
                <a:lnTo>
                  <a:pt x="99789" y="19565"/>
                </a:lnTo>
                <a:lnTo>
                  <a:pt x="99789" y="19565"/>
                </a:lnTo>
                <a:lnTo>
                  <a:pt x="97263" y="19565"/>
                </a:lnTo>
                <a:lnTo>
                  <a:pt x="97263" y="19565"/>
                </a:lnTo>
                <a:lnTo>
                  <a:pt x="97263" y="19565"/>
                </a:lnTo>
                <a:lnTo>
                  <a:pt x="97263" y="19565"/>
                </a:lnTo>
                <a:lnTo>
                  <a:pt x="97263" y="19565"/>
                </a:lnTo>
                <a:lnTo>
                  <a:pt x="94736" y="19565"/>
                </a:lnTo>
                <a:lnTo>
                  <a:pt x="94736" y="19565"/>
                </a:lnTo>
                <a:lnTo>
                  <a:pt x="94736" y="19565"/>
                </a:lnTo>
                <a:lnTo>
                  <a:pt x="92210" y="19565"/>
                </a:lnTo>
                <a:lnTo>
                  <a:pt x="92210" y="19565"/>
                </a:lnTo>
                <a:lnTo>
                  <a:pt x="92210" y="19565"/>
                </a:lnTo>
                <a:lnTo>
                  <a:pt x="92210" y="19565"/>
                </a:lnTo>
                <a:lnTo>
                  <a:pt x="92210" y="19565"/>
                </a:lnTo>
                <a:lnTo>
                  <a:pt x="89684" y="19565"/>
                </a:lnTo>
                <a:lnTo>
                  <a:pt x="89684" y="19565"/>
                </a:lnTo>
                <a:lnTo>
                  <a:pt x="89684" y="19565"/>
                </a:lnTo>
                <a:lnTo>
                  <a:pt x="89684" y="19565"/>
                </a:lnTo>
                <a:lnTo>
                  <a:pt x="89684" y="19565"/>
                </a:lnTo>
                <a:lnTo>
                  <a:pt x="89684" y="19565"/>
                </a:lnTo>
                <a:lnTo>
                  <a:pt x="89684" y="19565"/>
                </a:lnTo>
                <a:lnTo>
                  <a:pt x="85894" y="19565"/>
                </a:lnTo>
                <a:lnTo>
                  <a:pt x="85894" y="19565"/>
                </a:lnTo>
                <a:lnTo>
                  <a:pt x="85894" y="19565"/>
                </a:lnTo>
                <a:lnTo>
                  <a:pt x="85894" y="23478"/>
                </a:lnTo>
                <a:lnTo>
                  <a:pt x="85894" y="23478"/>
                </a:lnTo>
                <a:lnTo>
                  <a:pt x="85894" y="23478"/>
                </a:lnTo>
                <a:lnTo>
                  <a:pt x="85894" y="23478"/>
                </a:lnTo>
                <a:lnTo>
                  <a:pt x="85894" y="26086"/>
                </a:lnTo>
                <a:lnTo>
                  <a:pt x="85894" y="26086"/>
                </a:lnTo>
                <a:lnTo>
                  <a:pt x="85894" y="26086"/>
                </a:lnTo>
                <a:lnTo>
                  <a:pt x="85894" y="26086"/>
                </a:lnTo>
                <a:lnTo>
                  <a:pt x="83368" y="26086"/>
                </a:lnTo>
                <a:lnTo>
                  <a:pt x="83368" y="28695"/>
                </a:lnTo>
                <a:lnTo>
                  <a:pt x="83368" y="28695"/>
                </a:lnTo>
                <a:lnTo>
                  <a:pt x="83368" y="28695"/>
                </a:lnTo>
                <a:lnTo>
                  <a:pt x="83368" y="28695"/>
                </a:lnTo>
                <a:lnTo>
                  <a:pt x="83368" y="26086"/>
                </a:lnTo>
                <a:lnTo>
                  <a:pt x="80842" y="26086"/>
                </a:lnTo>
                <a:lnTo>
                  <a:pt x="80842" y="26086"/>
                </a:lnTo>
                <a:lnTo>
                  <a:pt x="80842" y="26086"/>
                </a:lnTo>
                <a:lnTo>
                  <a:pt x="80842" y="26086"/>
                </a:lnTo>
                <a:lnTo>
                  <a:pt x="80842" y="23478"/>
                </a:lnTo>
                <a:lnTo>
                  <a:pt x="80842" y="23478"/>
                </a:lnTo>
                <a:lnTo>
                  <a:pt x="80842" y="23478"/>
                </a:lnTo>
                <a:lnTo>
                  <a:pt x="80842" y="23478"/>
                </a:lnTo>
                <a:lnTo>
                  <a:pt x="83368" y="23478"/>
                </a:lnTo>
                <a:lnTo>
                  <a:pt x="83368" y="23478"/>
                </a:lnTo>
                <a:lnTo>
                  <a:pt x="83368" y="19565"/>
                </a:lnTo>
                <a:lnTo>
                  <a:pt x="83368" y="19565"/>
                </a:lnTo>
                <a:lnTo>
                  <a:pt x="83368" y="19565"/>
                </a:lnTo>
                <a:lnTo>
                  <a:pt x="80842" y="19565"/>
                </a:lnTo>
                <a:lnTo>
                  <a:pt x="80842" y="19565"/>
                </a:lnTo>
                <a:lnTo>
                  <a:pt x="80842" y="19565"/>
                </a:lnTo>
                <a:lnTo>
                  <a:pt x="80842" y="19565"/>
                </a:lnTo>
                <a:lnTo>
                  <a:pt x="80842" y="19565"/>
                </a:lnTo>
                <a:lnTo>
                  <a:pt x="80842" y="19565"/>
                </a:lnTo>
                <a:lnTo>
                  <a:pt x="78315" y="19565"/>
                </a:lnTo>
                <a:lnTo>
                  <a:pt x="78315" y="19565"/>
                </a:lnTo>
                <a:lnTo>
                  <a:pt x="78315" y="23478"/>
                </a:lnTo>
                <a:lnTo>
                  <a:pt x="78315" y="23478"/>
                </a:lnTo>
                <a:lnTo>
                  <a:pt x="78315" y="23478"/>
                </a:lnTo>
                <a:lnTo>
                  <a:pt x="75789" y="23478"/>
                </a:lnTo>
                <a:lnTo>
                  <a:pt x="75789" y="23478"/>
                </a:lnTo>
                <a:lnTo>
                  <a:pt x="75789" y="23478"/>
                </a:lnTo>
                <a:lnTo>
                  <a:pt x="75789" y="23478"/>
                </a:lnTo>
                <a:lnTo>
                  <a:pt x="75789" y="23478"/>
                </a:lnTo>
                <a:lnTo>
                  <a:pt x="75789" y="23478"/>
                </a:lnTo>
                <a:lnTo>
                  <a:pt x="72000" y="23478"/>
                </a:lnTo>
                <a:lnTo>
                  <a:pt x="72000" y="23478"/>
                </a:lnTo>
                <a:lnTo>
                  <a:pt x="72000" y="23478"/>
                </a:lnTo>
                <a:lnTo>
                  <a:pt x="72000" y="23478"/>
                </a:lnTo>
                <a:lnTo>
                  <a:pt x="69473" y="23478"/>
                </a:lnTo>
                <a:lnTo>
                  <a:pt x="69473" y="23478"/>
                </a:lnTo>
                <a:lnTo>
                  <a:pt x="69473" y="23478"/>
                </a:lnTo>
                <a:lnTo>
                  <a:pt x="69473" y="23478"/>
                </a:lnTo>
                <a:lnTo>
                  <a:pt x="66947" y="23478"/>
                </a:lnTo>
                <a:lnTo>
                  <a:pt x="66947" y="23478"/>
                </a:lnTo>
                <a:lnTo>
                  <a:pt x="66947" y="23478"/>
                </a:lnTo>
                <a:lnTo>
                  <a:pt x="66947" y="23478"/>
                </a:lnTo>
                <a:lnTo>
                  <a:pt x="66947" y="26086"/>
                </a:lnTo>
                <a:lnTo>
                  <a:pt x="66947" y="26086"/>
                </a:lnTo>
                <a:lnTo>
                  <a:pt x="66947" y="26086"/>
                </a:lnTo>
                <a:lnTo>
                  <a:pt x="66947" y="26086"/>
                </a:lnTo>
                <a:lnTo>
                  <a:pt x="69473" y="26086"/>
                </a:lnTo>
                <a:lnTo>
                  <a:pt x="69473" y="26086"/>
                </a:lnTo>
                <a:lnTo>
                  <a:pt x="69473" y="26086"/>
                </a:lnTo>
                <a:lnTo>
                  <a:pt x="69473" y="26086"/>
                </a:lnTo>
                <a:lnTo>
                  <a:pt x="69473" y="28695"/>
                </a:lnTo>
                <a:lnTo>
                  <a:pt x="72000" y="28695"/>
                </a:lnTo>
                <a:lnTo>
                  <a:pt x="72000" y="28695"/>
                </a:lnTo>
                <a:lnTo>
                  <a:pt x="69473" y="28695"/>
                </a:lnTo>
                <a:lnTo>
                  <a:pt x="69473" y="28695"/>
                </a:lnTo>
                <a:lnTo>
                  <a:pt x="69473" y="28695"/>
                </a:lnTo>
                <a:lnTo>
                  <a:pt x="69473" y="28695"/>
                </a:lnTo>
                <a:lnTo>
                  <a:pt x="69473" y="28695"/>
                </a:lnTo>
                <a:lnTo>
                  <a:pt x="69473" y="31304"/>
                </a:lnTo>
                <a:lnTo>
                  <a:pt x="69473" y="31304"/>
                </a:lnTo>
                <a:lnTo>
                  <a:pt x="72000" y="31304"/>
                </a:lnTo>
                <a:lnTo>
                  <a:pt x="72000" y="28695"/>
                </a:lnTo>
                <a:lnTo>
                  <a:pt x="72000" y="28695"/>
                </a:lnTo>
                <a:lnTo>
                  <a:pt x="72000" y="28695"/>
                </a:lnTo>
                <a:lnTo>
                  <a:pt x="72000" y="31304"/>
                </a:lnTo>
                <a:lnTo>
                  <a:pt x="72000" y="31304"/>
                </a:lnTo>
                <a:lnTo>
                  <a:pt x="72000" y="31304"/>
                </a:lnTo>
                <a:lnTo>
                  <a:pt x="75789" y="31304"/>
                </a:lnTo>
                <a:lnTo>
                  <a:pt x="75789" y="31304"/>
                </a:lnTo>
                <a:lnTo>
                  <a:pt x="75789" y="31304"/>
                </a:lnTo>
                <a:lnTo>
                  <a:pt x="75789" y="31304"/>
                </a:lnTo>
                <a:lnTo>
                  <a:pt x="75789" y="31304"/>
                </a:lnTo>
                <a:lnTo>
                  <a:pt x="78315" y="31304"/>
                </a:lnTo>
                <a:lnTo>
                  <a:pt x="78315" y="33913"/>
                </a:lnTo>
                <a:lnTo>
                  <a:pt x="78315" y="33913"/>
                </a:lnTo>
                <a:lnTo>
                  <a:pt x="78315" y="33913"/>
                </a:lnTo>
                <a:lnTo>
                  <a:pt x="78315" y="33913"/>
                </a:lnTo>
                <a:lnTo>
                  <a:pt x="78315" y="33913"/>
                </a:lnTo>
                <a:lnTo>
                  <a:pt x="80842" y="33913"/>
                </a:lnTo>
                <a:lnTo>
                  <a:pt x="80842" y="37826"/>
                </a:lnTo>
                <a:lnTo>
                  <a:pt x="80842" y="37826"/>
                </a:lnTo>
                <a:lnTo>
                  <a:pt x="78315" y="37826"/>
                </a:lnTo>
                <a:lnTo>
                  <a:pt x="78315" y="37826"/>
                </a:lnTo>
                <a:lnTo>
                  <a:pt x="78315" y="37826"/>
                </a:lnTo>
                <a:lnTo>
                  <a:pt x="78315" y="37826"/>
                </a:lnTo>
                <a:lnTo>
                  <a:pt x="78315" y="37826"/>
                </a:lnTo>
                <a:lnTo>
                  <a:pt x="75789" y="37826"/>
                </a:lnTo>
                <a:lnTo>
                  <a:pt x="75789" y="37826"/>
                </a:lnTo>
                <a:lnTo>
                  <a:pt x="75789" y="37826"/>
                </a:lnTo>
                <a:lnTo>
                  <a:pt x="75789" y="33913"/>
                </a:lnTo>
                <a:lnTo>
                  <a:pt x="75789" y="33913"/>
                </a:lnTo>
                <a:lnTo>
                  <a:pt x="75789" y="33913"/>
                </a:lnTo>
                <a:lnTo>
                  <a:pt x="75789" y="33913"/>
                </a:lnTo>
                <a:lnTo>
                  <a:pt x="72000" y="33913"/>
                </a:lnTo>
                <a:lnTo>
                  <a:pt x="72000" y="33913"/>
                </a:lnTo>
                <a:lnTo>
                  <a:pt x="72000" y="33913"/>
                </a:lnTo>
                <a:lnTo>
                  <a:pt x="72000" y="33913"/>
                </a:lnTo>
                <a:lnTo>
                  <a:pt x="72000" y="33913"/>
                </a:lnTo>
                <a:lnTo>
                  <a:pt x="69473" y="33913"/>
                </a:lnTo>
                <a:lnTo>
                  <a:pt x="69473" y="33913"/>
                </a:lnTo>
                <a:lnTo>
                  <a:pt x="69473" y="31304"/>
                </a:lnTo>
                <a:lnTo>
                  <a:pt x="69473" y="31304"/>
                </a:lnTo>
                <a:lnTo>
                  <a:pt x="66947" y="31304"/>
                </a:lnTo>
                <a:lnTo>
                  <a:pt x="66947" y="31304"/>
                </a:lnTo>
                <a:lnTo>
                  <a:pt x="66947" y="33913"/>
                </a:lnTo>
                <a:lnTo>
                  <a:pt x="66947" y="33913"/>
                </a:lnTo>
                <a:lnTo>
                  <a:pt x="66947" y="33913"/>
                </a:lnTo>
                <a:lnTo>
                  <a:pt x="69473" y="33913"/>
                </a:lnTo>
                <a:lnTo>
                  <a:pt x="69473" y="33913"/>
                </a:lnTo>
                <a:lnTo>
                  <a:pt x="69473" y="33913"/>
                </a:lnTo>
                <a:lnTo>
                  <a:pt x="69473" y="33913"/>
                </a:lnTo>
                <a:lnTo>
                  <a:pt x="69473" y="37826"/>
                </a:lnTo>
                <a:lnTo>
                  <a:pt x="72000" y="37826"/>
                </a:lnTo>
                <a:lnTo>
                  <a:pt x="72000" y="37826"/>
                </a:lnTo>
                <a:lnTo>
                  <a:pt x="72000" y="37826"/>
                </a:lnTo>
                <a:lnTo>
                  <a:pt x="72000" y="37826"/>
                </a:lnTo>
                <a:lnTo>
                  <a:pt x="72000" y="37826"/>
                </a:lnTo>
                <a:lnTo>
                  <a:pt x="72000" y="40434"/>
                </a:lnTo>
                <a:lnTo>
                  <a:pt x="72000" y="40434"/>
                </a:lnTo>
                <a:lnTo>
                  <a:pt x="72000" y="40434"/>
                </a:lnTo>
                <a:lnTo>
                  <a:pt x="72000" y="40434"/>
                </a:lnTo>
                <a:lnTo>
                  <a:pt x="72000" y="43043"/>
                </a:lnTo>
                <a:lnTo>
                  <a:pt x="72000" y="43043"/>
                </a:lnTo>
                <a:lnTo>
                  <a:pt x="69473" y="43043"/>
                </a:lnTo>
                <a:lnTo>
                  <a:pt x="69473" y="43043"/>
                </a:lnTo>
                <a:lnTo>
                  <a:pt x="69473" y="40434"/>
                </a:lnTo>
                <a:lnTo>
                  <a:pt x="69473" y="40434"/>
                </a:lnTo>
                <a:lnTo>
                  <a:pt x="69473" y="40434"/>
                </a:lnTo>
                <a:lnTo>
                  <a:pt x="66947" y="40434"/>
                </a:lnTo>
                <a:lnTo>
                  <a:pt x="66947" y="40434"/>
                </a:lnTo>
                <a:lnTo>
                  <a:pt x="66947" y="40434"/>
                </a:lnTo>
                <a:lnTo>
                  <a:pt x="66947" y="40434"/>
                </a:lnTo>
                <a:lnTo>
                  <a:pt x="66947" y="37826"/>
                </a:lnTo>
                <a:lnTo>
                  <a:pt x="66947" y="37826"/>
                </a:lnTo>
                <a:lnTo>
                  <a:pt x="66947" y="37826"/>
                </a:lnTo>
                <a:lnTo>
                  <a:pt x="66947" y="37826"/>
                </a:lnTo>
                <a:lnTo>
                  <a:pt x="66947" y="37826"/>
                </a:lnTo>
                <a:lnTo>
                  <a:pt x="66947" y="37826"/>
                </a:lnTo>
                <a:lnTo>
                  <a:pt x="66947" y="33913"/>
                </a:lnTo>
                <a:lnTo>
                  <a:pt x="64421" y="33913"/>
                </a:lnTo>
                <a:lnTo>
                  <a:pt x="64421" y="33913"/>
                </a:lnTo>
                <a:lnTo>
                  <a:pt x="64421" y="33913"/>
                </a:lnTo>
                <a:lnTo>
                  <a:pt x="64421" y="33913"/>
                </a:lnTo>
                <a:lnTo>
                  <a:pt x="64421" y="33913"/>
                </a:lnTo>
                <a:lnTo>
                  <a:pt x="61894" y="33913"/>
                </a:lnTo>
                <a:lnTo>
                  <a:pt x="61894" y="33913"/>
                </a:lnTo>
                <a:lnTo>
                  <a:pt x="61894" y="33913"/>
                </a:lnTo>
                <a:lnTo>
                  <a:pt x="61894" y="33913"/>
                </a:lnTo>
                <a:lnTo>
                  <a:pt x="61894" y="37826"/>
                </a:lnTo>
                <a:lnTo>
                  <a:pt x="61894" y="37826"/>
                </a:lnTo>
                <a:lnTo>
                  <a:pt x="61894" y="37826"/>
                </a:lnTo>
                <a:lnTo>
                  <a:pt x="61894" y="37826"/>
                </a:lnTo>
                <a:lnTo>
                  <a:pt x="61894" y="37826"/>
                </a:lnTo>
                <a:lnTo>
                  <a:pt x="64421" y="37826"/>
                </a:lnTo>
                <a:lnTo>
                  <a:pt x="64421" y="40434"/>
                </a:lnTo>
                <a:lnTo>
                  <a:pt x="64421" y="40434"/>
                </a:lnTo>
                <a:lnTo>
                  <a:pt x="64421" y="40434"/>
                </a:lnTo>
                <a:lnTo>
                  <a:pt x="64421" y="40434"/>
                </a:lnTo>
                <a:lnTo>
                  <a:pt x="64421" y="40434"/>
                </a:lnTo>
                <a:lnTo>
                  <a:pt x="66947" y="40434"/>
                </a:lnTo>
                <a:lnTo>
                  <a:pt x="66947" y="40434"/>
                </a:lnTo>
                <a:lnTo>
                  <a:pt x="66947" y="40434"/>
                </a:lnTo>
                <a:lnTo>
                  <a:pt x="66947" y="40434"/>
                </a:lnTo>
                <a:lnTo>
                  <a:pt x="66947" y="40434"/>
                </a:lnTo>
                <a:lnTo>
                  <a:pt x="66947" y="43043"/>
                </a:lnTo>
                <a:lnTo>
                  <a:pt x="66947" y="43043"/>
                </a:lnTo>
                <a:lnTo>
                  <a:pt x="66947" y="43043"/>
                </a:lnTo>
                <a:lnTo>
                  <a:pt x="66947" y="43043"/>
                </a:lnTo>
                <a:lnTo>
                  <a:pt x="66947" y="43043"/>
                </a:lnTo>
                <a:lnTo>
                  <a:pt x="64421" y="43043"/>
                </a:lnTo>
                <a:lnTo>
                  <a:pt x="64421" y="43043"/>
                </a:lnTo>
                <a:lnTo>
                  <a:pt x="64421" y="43043"/>
                </a:lnTo>
                <a:lnTo>
                  <a:pt x="64421" y="43043"/>
                </a:lnTo>
                <a:lnTo>
                  <a:pt x="64421" y="43043"/>
                </a:lnTo>
                <a:lnTo>
                  <a:pt x="64421" y="40434"/>
                </a:lnTo>
                <a:lnTo>
                  <a:pt x="61894" y="40434"/>
                </a:lnTo>
                <a:lnTo>
                  <a:pt x="61894" y="40434"/>
                </a:lnTo>
                <a:lnTo>
                  <a:pt x="61894" y="40434"/>
                </a:lnTo>
                <a:lnTo>
                  <a:pt x="61894" y="43043"/>
                </a:lnTo>
                <a:lnTo>
                  <a:pt x="58105" y="43043"/>
                </a:lnTo>
                <a:lnTo>
                  <a:pt x="58105" y="40434"/>
                </a:lnTo>
                <a:lnTo>
                  <a:pt x="58105" y="40434"/>
                </a:lnTo>
                <a:lnTo>
                  <a:pt x="58105" y="40434"/>
                </a:lnTo>
                <a:lnTo>
                  <a:pt x="58105" y="40434"/>
                </a:lnTo>
                <a:lnTo>
                  <a:pt x="58105" y="37826"/>
                </a:lnTo>
                <a:lnTo>
                  <a:pt x="58105" y="37826"/>
                </a:lnTo>
                <a:lnTo>
                  <a:pt x="58105" y="37826"/>
                </a:lnTo>
                <a:lnTo>
                  <a:pt x="58105" y="33913"/>
                </a:lnTo>
                <a:lnTo>
                  <a:pt x="58105" y="33913"/>
                </a:lnTo>
                <a:lnTo>
                  <a:pt x="58105" y="33913"/>
                </a:lnTo>
                <a:lnTo>
                  <a:pt x="58105" y="33913"/>
                </a:lnTo>
                <a:lnTo>
                  <a:pt x="55578" y="33913"/>
                </a:lnTo>
                <a:lnTo>
                  <a:pt x="55578" y="33913"/>
                </a:lnTo>
                <a:lnTo>
                  <a:pt x="55578" y="33913"/>
                </a:lnTo>
                <a:lnTo>
                  <a:pt x="55578" y="33913"/>
                </a:lnTo>
                <a:lnTo>
                  <a:pt x="55578" y="33913"/>
                </a:lnTo>
                <a:lnTo>
                  <a:pt x="53052" y="33913"/>
                </a:lnTo>
                <a:lnTo>
                  <a:pt x="53052" y="31304"/>
                </a:lnTo>
                <a:lnTo>
                  <a:pt x="53052" y="31304"/>
                </a:lnTo>
                <a:lnTo>
                  <a:pt x="53052" y="31304"/>
                </a:lnTo>
                <a:lnTo>
                  <a:pt x="50526" y="31304"/>
                </a:lnTo>
                <a:lnTo>
                  <a:pt x="50526" y="31304"/>
                </a:lnTo>
                <a:lnTo>
                  <a:pt x="50526" y="31304"/>
                </a:lnTo>
                <a:lnTo>
                  <a:pt x="50526" y="31304"/>
                </a:lnTo>
                <a:lnTo>
                  <a:pt x="50526" y="28695"/>
                </a:lnTo>
                <a:lnTo>
                  <a:pt x="50526" y="28695"/>
                </a:lnTo>
                <a:lnTo>
                  <a:pt x="50526" y="28695"/>
                </a:lnTo>
                <a:lnTo>
                  <a:pt x="50526" y="28695"/>
                </a:lnTo>
                <a:lnTo>
                  <a:pt x="48000" y="28695"/>
                </a:lnTo>
                <a:lnTo>
                  <a:pt x="48000" y="28695"/>
                </a:lnTo>
                <a:lnTo>
                  <a:pt x="48000" y="28695"/>
                </a:lnTo>
                <a:lnTo>
                  <a:pt x="48000" y="28695"/>
                </a:lnTo>
                <a:lnTo>
                  <a:pt x="48000" y="31304"/>
                </a:lnTo>
                <a:lnTo>
                  <a:pt x="48000" y="31304"/>
                </a:lnTo>
                <a:lnTo>
                  <a:pt x="48000" y="31304"/>
                </a:lnTo>
                <a:lnTo>
                  <a:pt x="48000" y="31304"/>
                </a:lnTo>
                <a:lnTo>
                  <a:pt x="48000" y="33913"/>
                </a:lnTo>
                <a:lnTo>
                  <a:pt x="48000" y="33913"/>
                </a:lnTo>
                <a:lnTo>
                  <a:pt x="48000" y="33913"/>
                </a:lnTo>
                <a:lnTo>
                  <a:pt x="48000" y="33913"/>
                </a:lnTo>
                <a:lnTo>
                  <a:pt x="48000" y="37826"/>
                </a:lnTo>
                <a:lnTo>
                  <a:pt x="48000" y="37826"/>
                </a:lnTo>
                <a:lnTo>
                  <a:pt x="48000" y="37826"/>
                </a:lnTo>
                <a:lnTo>
                  <a:pt x="48000" y="37826"/>
                </a:lnTo>
                <a:lnTo>
                  <a:pt x="48000" y="37826"/>
                </a:lnTo>
                <a:lnTo>
                  <a:pt x="48000" y="40434"/>
                </a:lnTo>
                <a:lnTo>
                  <a:pt x="48000" y="40434"/>
                </a:lnTo>
                <a:lnTo>
                  <a:pt x="48000" y="40434"/>
                </a:lnTo>
                <a:lnTo>
                  <a:pt x="48000" y="40434"/>
                </a:lnTo>
                <a:lnTo>
                  <a:pt x="48000" y="40434"/>
                </a:lnTo>
                <a:lnTo>
                  <a:pt x="50526" y="40434"/>
                </a:lnTo>
                <a:lnTo>
                  <a:pt x="50526" y="43043"/>
                </a:lnTo>
                <a:lnTo>
                  <a:pt x="50526" y="43043"/>
                </a:lnTo>
                <a:lnTo>
                  <a:pt x="50526" y="43043"/>
                </a:lnTo>
                <a:lnTo>
                  <a:pt x="50526" y="43043"/>
                </a:lnTo>
                <a:lnTo>
                  <a:pt x="50526" y="43043"/>
                </a:lnTo>
                <a:lnTo>
                  <a:pt x="50526" y="43043"/>
                </a:lnTo>
                <a:lnTo>
                  <a:pt x="50526" y="45652"/>
                </a:lnTo>
                <a:lnTo>
                  <a:pt x="50526" y="45652"/>
                </a:lnTo>
                <a:lnTo>
                  <a:pt x="50526" y="45652"/>
                </a:lnTo>
                <a:lnTo>
                  <a:pt x="53052" y="45652"/>
                </a:lnTo>
                <a:lnTo>
                  <a:pt x="53052" y="48260"/>
                </a:lnTo>
                <a:lnTo>
                  <a:pt x="53052" y="48260"/>
                </a:lnTo>
                <a:lnTo>
                  <a:pt x="53052" y="48260"/>
                </a:lnTo>
                <a:lnTo>
                  <a:pt x="53052" y="48260"/>
                </a:lnTo>
                <a:lnTo>
                  <a:pt x="53052" y="48260"/>
                </a:lnTo>
                <a:lnTo>
                  <a:pt x="55578" y="48260"/>
                </a:lnTo>
                <a:lnTo>
                  <a:pt x="55578" y="48260"/>
                </a:lnTo>
                <a:lnTo>
                  <a:pt x="55578" y="48260"/>
                </a:lnTo>
                <a:lnTo>
                  <a:pt x="55578" y="48260"/>
                </a:lnTo>
                <a:lnTo>
                  <a:pt x="55578" y="52173"/>
                </a:lnTo>
                <a:lnTo>
                  <a:pt x="55578" y="52173"/>
                </a:lnTo>
                <a:lnTo>
                  <a:pt x="55578" y="52173"/>
                </a:lnTo>
                <a:lnTo>
                  <a:pt x="55578" y="52173"/>
                </a:lnTo>
                <a:lnTo>
                  <a:pt x="58105" y="52173"/>
                </a:lnTo>
                <a:lnTo>
                  <a:pt x="58105" y="54782"/>
                </a:lnTo>
                <a:lnTo>
                  <a:pt x="58105" y="54782"/>
                </a:lnTo>
                <a:lnTo>
                  <a:pt x="58105" y="54782"/>
                </a:lnTo>
                <a:lnTo>
                  <a:pt x="58105" y="54782"/>
                </a:lnTo>
                <a:lnTo>
                  <a:pt x="58105" y="54782"/>
                </a:lnTo>
                <a:lnTo>
                  <a:pt x="58105" y="54782"/>
                </a:lnTo>
                <a:lnTo>
                  <a:pt x="58105" y="57391"/>
                </a:lnTo>
                <a:lnTo>
                  <a:pt x="61894" y="57391"/>
                </a:lnTo>
                <a:lnTo>
                  <a:pt x="61894" y="57391"/>
                </a:lnTo>
                <a:lnTo>
                  <a:pt x="61894" y="57391"/>
                </a:lnTo>
                <a:lnTo>
                  <a:pt x="61894" y="57391"/>
                </a:lnTo>
                <a:lnTo>
                  <a:pt x="61894" y="57391"/>
                </a:lnTo>
                <a:lnTo>
                  <a:pt x="64421" y="57391"/>
                </a:lnTo>
                <a:lnTo>
                  <a:pt x="64421" y="57391"/>
                </a:lnTo>
                <a:lnTo>
                  <a:pt x="64421" y="57391"/>
                </a:lnTo>
                <a:lnTo>
                  <a:pt x="64421" y="57391"/>
                </a:lnTo>
                <a:lnTo>
                  <a:pt x="64421" y="60000"/>
                </a:lnTo>
                <a:lnTo>
                  <a:pt x="64421" y="60000"/>
                </a:lnTo>
                <a:lnTo>
                  <a:pt x="64421" y="60000"/>
                </a:lnTo>
                <a:lnTo>
                  <a:pt x="61894" y="60000"/>
                </a:lnTo>
                <a:lnTo>
                  <a:pt x="61894" y="60000"/>
                </a:lnTo>
                <a:lnTo>
                  <a:pt x="61894" y="60000"/>
                </a:lnTo>
                <a:lnTo>
                  <a:pt x="61894" y="60000"/>
                </a:lnTo>
                <a:lnTo>
                  <a:pt x="58105" y="60000"/>
                </a:lnTo>
                <a:lnTo>
                  <a:pt x="58105" y="60000"/>
                </a:lnTo>
                <a:lnTo>
                  <a:pt x="58105" y="60000"/>
                </a:lnTo>
                <a:lnTo>
                  <a:pt x="58105" y="60000"/>
                </a:lnTo>
                <a:lnTo>
                  <a:pt x="58105" y="60000"/>
                </a:lnTo>
                <a:lnTo>
                  <a:pt x="55578" y="60000"/>
                </a:lnTo>
                <a:lnTo>
                  <a:pt x="55578" y="60000"/>
                </a:lnTo>
                <a:lnTo>
                  <a:pt x="55578" y="60000"/>
                </a:lnTo>
                <a:lnTo>
                  <a:pt x="55578" y="60000"/>
                </a:lnTo>
                <a:lnTo>
                  <a:pt x="55578" y="60000"/>
                </a:lnTo>
                <a:lnTo>
                  <a:pt x="55578" y="57391"/>
                </a:lnTo>
                <a:lnTo>
                  <a:pt x="55578" y="57391"/>
                </a:lnTo>
                <a:lnTo>
                  <a:pt x="55578" y="57391"/>
                </a:lnTo>
                <a:lnTo>
                  <a:pt x="55578" y="57391"/>
                </a:lnTo>
                <a:lnTo>
                  <a:pt x="55578" y="57391"/>
                </a:lnTo>
                <a:lnTo>
                  <a:pt x="55578" y="57391"/>
                </a:lnTo>
                <a:lnTo>
                  <a:pt x="55578" y="57391"/>
                </a:lnTo>
                <a:lnTo>
                  <a:pt x="55578" y="57391"/>
                </a:lnTo>
                <a:lnTo>
                  <a:pt x="55578" y="57391"/>
                </a:lnTo>
                <a:lnTo>
                  <a:pt x="55578" y="54782"/>
                </a:lnTo>
                <a:lnTo>
                  <a:pt x="55578" y="54782"/>
                </a:lnTo>
                <a:lnTo>
                  <a:pt x="55578" y="54782"/>
                </a:lnTo>
                <a:lnTo>
                  <a:pt x="53052" y="54782"/>
                </a:lnTo>
                <a:lnTo>
                  <a:pt x="53052" y="54782"/>
                </a:lnTo>
                <a:lnTo>
                  <a:pt x="53052" y="54782"/>
                </a:lnTo>
                <a:lnTo>
                  <a:pt x="53052" y="54782"/>
                </a:lnTo>
                <a:lnTo>
                  <a:pt x="53052" y="54782"/>
                </a:lnTo>
                <a:lnTo>
                  <a:pt x="53052" y="57391"/>
                </a:lnTo>
                <a:lnTo>
                  <a:pt x="50526" y="57391"/>
                </a:lnTo>
                <a:lnTo>
                  <a:pt x="50526" y="57391"/>
                </a:lnTo>
                <a:lnTo>
                  <a:pt x="50526" y="57391"/>
                </a:lnTo>
                <a:lnTo>
                  <a:pt x="50526" y="57391"/>
                </a:lnTo>
                <a:lnTo>
                  <a:pt x="53052" y="57391"/>
                </a:lnTo>
                <a:lnTo>
                  <a:pt x="53052" y="57391"/>
                </a:lnTo>
                <a:lnTo>
                  <a:pt x="53052" y="57391"/>
                </a:lnTo>
                <a:lnTo>
                  <a:pt x="53052" y="60000"/>
                </a:lnTo>
                <a:lnTo>
                  <a:pt x="53052" y="60000"/>
                </a:lnTo>
                <a:lnTo>
                  <a:pt x="53052" y="60000"/>
                </a:lnTo>
                <a:lnTo>
                  <a:pt x="53052" y="60000"/>
                </a:lnTo>
                <a:lnTo>
                  <a:pt x="55578" y="60000"/>
                </a:lnTo>
                <a:lnTo>
                  <a:pt x="55578" y="60000"/>
                </a:lnTo>
                <a:lnTo>
                  <a:pt x="55578" y="60000"/>
                </a:lnTo>
                <a:lnTo>
                  <a:pt x="55578" y="60000"/>
                </a:lnTo>
                <a:lnTo>
                  <a:pt x="58105" y="60000"/>
                </a:lnTo>
                <a:lnTo>
                  <a:pt x="58105" y="60000"/>
                </a:lnTo>
                <a:lnTo>
                  <a:pt x="58105" y="60000"/>
                </a:lnTo>
                <a:lnTo>
                  <a:pt x="58105" y="60000"/>
                </a:lnTo>
                <a:lnTo>
                  <a:pt x="58105" y="60000"/>
                </a:lnTo>
                <a:lnTo>
                  <a:pt x="61894" y="60000"/>
                </a:lnTo>
                <a:lnTo>
                  <a:pt x="61894" y="60000"/>
                </a:lnTo>
                <a:lnTo>
                  <a:pt x="61894" y="60000"/>
                </a:lnTo>
                <a:lnTo>
                  <a:pt x="61894" y="62608"/>
                </a:lnTo>
                <a:lnTo>
                  <a:pt x="61894" y="62608"/>
                </a:lnTo>
                <a:lnTo>
                  <a:pt x="61894" y="62608"/>
                </a:lnTo>
                <a:lnTo>
                  <a:pt x="61894" y="62608"/>
                </a:lnTo>
                <a:lnTo>
                  <a:pt x="61894" y="66521"/>
                </a:lnTo>
                <a:lnTo>
                  <a:pt x="64421" y="66521"/>
                </a:lnTo>
                <a:lnTo>
                  <a:pt x="64421" y="66521"/>
                </a:lnTo>
                <a:lnTo>
                  <a:pt x="64421" y="66521"/>
                </a:lnTo>
                <a:lnTo>
                  <a:pt x="64421" y="66521"/>
                </a:lnTo>
                <a:lnTo>
                  <a:pt x="64421" y="66521"/>
                </a:lnTo>
                <a:lnTo>
                  <a:pt x="64421" y="66521"/>
                </a:lnTo>
                <a:lnTo>
                  <a:pt x="66947" y="66521"/>
                </a:lnTo>
                <a:lnTo>
                  <a:pt x="66947" y="66521"/>
                </a:lnTo>
                <a:lnTo>
                  <a:pt x="66947" y="66521"/>
                </a:lnTo>
                <a:lnTo>
                  <a:pt x="66947" y="69130"/>
                </a:lnTo>
                <a:lnTo>
                  <a:pt x="66947" y="69130"/>
                </a:lnTo>
                <a:lnTo>
                  <a:pt x="66947" y="69130"/>
                </a:lnTo>
                <a:lnTo>
                  <a:pt x="69473" y="69130"/>
                </a:lnTo>
                <a:lnTo>
                  <a:pt x="69473" y="69130"/>
                </a:lnTo>
                <a:lnTo>
                  <a:pt x="69473" y="69130"/>
                </a:lnTo>
                <a:lnTo>
                  <a:pt x="72000" y="69130"/>
                </a:lnTo>
                <a:lnTo>
                  <a:pt x="72000" y="69130"/>
                </a:lnTo>
                <a:lnTo>
                  <a:pt x="72000" y="69130"/>
                </a:lnTo>
                <a:lnTo>
                  <a:pt x="72000" y="69130"/>
                </a:lnTo>
                <a:lnTo>
                  <a:pt x="75789" y="69130"/>
                </a:lnTo>
                <a:lnTo>
                  <a:pt x="75789" y="69130"/>
                </a:lnTo>
                <a:lnTo>
                  <a:pt x="75789" y="69130"/>
                </a:lnTo>
                <a:lnTo>
                  <a:pt x="75789" y="71739"/>
                </a:lnTo>
                <a:lnTo>
                  <a:pt x="75789" y="71739"/>
                </a:lnTo>
                <a:lnTo>
                  <a:pt x="75789" y="71739"/>
                </a:lnTo>
                <a:lnTo>
                  <a:pt x="75789" y="71739"/>
                </a:lnTo>
                <a:lnTo>
                  <a:pt x="75789" y="71739"/>
                </a:lnTo>
                <a:lnTo>
                  <a:pt x="75789" y="74347"/>
                </a:lnTo>
                <a:lnTo>
                  <a:pt x="75789" y="74347"/>
                </a:lnTo>
                <a:lnTo>
                  <a:pt x="75789" y="74347"/>
                </a:lnTo>
                <a:lnTo>
                  <a:pt x="75789" y="74347"/>
                </a:lnTo>
                <a:lnTo>
                  <a:pt x="75789" y="74347"/>
                </a:lnTo>
                <a:lnTo>
                  <a:pt x="75789" y="76956"/>
                </a:lnTo>
                <a:lnTo>
                  <a:pt x="75789" y="76956"/>
                </a:lnTo>
                <a:lnTo>
                  <a:pt x="78315" y="76956"/>
                </a:lnTo>
                <a:lnTo>
                  <a:pt x="78315" y="76956"/>
                </a:lnTo>
                <a:lnTo>
                  <a:pt x="78315" y="80869"/>
                </a:lnTo>
                <a:lnTo>
                  <a:pt x="78315" y="80869"/>
                </a:lnTo>
                <a:lnTo>
                  <a:pt x="78315" y="80869"/>
                </a:lnTo>
                <a:lnTo>
                  <a:pt x="78315" y="80869"/>
                </a:lnTo>
                <a:lnTo>
                  <a:pt x="80842" y="80869"/>
                </a:lnTo>
                <a:lnTo>
                  <a:pt x="80842" y="80869"/>
                </a:lnTo>
                <a:lnTo>
                  <a:pt x="80842" y="80869"/>
                </a:lnTo>
                <a:lnTo>
                  <a:pt x="80842" y="80869"/>
                </a:lnTo>
                <a:lnTo>
                  <a:pt x="80842" y="80869"/>
                </a:lnTo>
                <a:lnTo>
                  <a:pt x="83368" y="80869"/>
                </a:lnTo>
                <a:lnTo>
                  <a:pt x="83368" y="80869"/>
                </a:lnTo>
                <a:lnTo>
                  <a:pt x="83368" y="80869"/>
                </a:lnTo>
                <a:lnTo>
                  <a:pt x="83368" y="80869"/>
                </a:lnTo>
                <a:lnTo>
                  <a:pt x="83368" y="83478"/>
                </a:lnTo>
                <a:lnTo>
                  <a:pt x="83368" y="83478"/>
                </a:lnTo>
                <a:lnTo>
                  <a:pt x="83368" y="83478"/>
                </a:lnTo>
                <a:lnTo>
                  <a:pt x="83368" y="83478"/>
                </a:lnTo>
                <a:lnTo>
                  <a:pt x="83368" y="83478"/>
                </a:lnTo>
                <a:lnTo>
                  <a:pt x="83368" y="86086"/>
                </a:lnTo>
                <a:lnTo>
                  <a:pt x="80842" y="86086"/>
                </a:lnTo>
                <a:lnTo>
                  <a:pt x="80842" y="86086"/>
                </a:lnTo>
                <a:lnTo>
                  <a:pt x="80842" y="86086"/>
                </a:lnTo>
                <a:lnTo>
                  <a:pt x="80842" y="86086"/>
                </a:lnTo>
                <a:lnTo>
                  <a:pt x="80842" y="86086"/>
                </a:lnTo>
                <a:lnTo>
                  <a:pt x="80842" y="86086"/>
                </a:lnTo>
                <a:lnTo>
                  <a:pt x="78315" y="86086"/>
                </a:lnTo>
                <a:lnTo>
                  <a:pt x="78315" y="86086"/>
                </a:lnTo>
                <a:lnTo>
                  <a:pt x="78315" y="86086"/>
                </a:lnTo>
                <a:lnTo>
                  <a:pt x="75789" y="86086"/>
                </a:lnTo>
                <a:lnTo>
                  <a:pt x="75789" y="86086"/>
                </a:lnTo>
                <a:lnTo>
                  <a:pt x="75789" y="83478"/>
                </a:lnTo>
                <a:lnTo>
                  <a:pt x="75789" y="83478"/>
                </a:lnTo>
                <a:lnTo>
                  <a:pt x="75789" y="83478"/>
                </a:lnTo>
                <a:lnTo>
                  <a:pt x="75789" y="83478"/>
                </a:lnTo>
                <a:lnTo>
                  <a:pt x="75789" y="83478"/>
                </a:lnTo>
                <a:lnTo>
                  <a:pt x="72000" y="83478"/>
                </a:lnTo>
                <a:lnTo>
                  <a:pt x="72000" y="83478"/>
                </a:lnTo>
                <a:lnTo>
                  <a:pt x="72000" y="83478"/>
                </a:lnTo>
                <a:lnTo>
                  <a:pt x="72000" y="83478"/>
                </a:lnTo>
                <a:lnTo>
                  <a:pt x="72000" y="86086"/>
                </a:lnTo>
                <a:lnTo>
                  <a:pt x="72000" y="86086"/>
                </a:lnTo>
                <a:lnTo>
                  <a:pt x="72000" y="86086"/>
                </a:lnTo>
                <a:lnTo>
                  <a:pt x="72000" y="86086"/>
                </a:lnTo>
                <a:lnTo>
                  <a:pt x="72000" y="88695"/>
                </a:lnTo>
                <a:lnTo>
                  <a:pt x="75789" y="88695"/>
                </a:lnTo>
                <a:lnTo>
                  <a:pt x="75789" y="88695"/>
                </a:lnTo>
                <a:lnTo>
                  <a:pt x="75789" y="88695"/>
                </a:lnTo>
                <a:lnTo>
                  <a:pt x="75789" y="88695"/>
                </a:lnTo>
                <a:lnTo>
                  <a:pt x="75789" y="91304"/>
                </a:lnTo>
                <a:lnTo>
                  <a:pt x="75789" y="91304"/>
                </a:lnTo>
                <a:lnTo>
                  <a:pt x="75789" y="91304"/>
                </a:lnTo>
                <a:lnTo>
                  <a:pt x="75789" y="91304"/>
                </a:lnTo>
                <a:lnTo>
                  <a:pt x="72000" y="91304"/>
                </a:lnTo>
                <a:lnTo>
                  <a:pt x="72000" y="91304"/>
                </a:lnTo>
                <a:lnTo>
                  <a:pt x="72000" y="91304"/>
                </a:lnTo>
                <a:lnTo>
                  <a:pt x="72000" y="91304"/>
                </a:lnTo>
                <a:lnTo>
                  <a:pt x="69473" y="91304"/>
                </a:lnTo>
                <a:lnTo>
                  <a:pt x="69473" y="91304"/>
                </a:lnTo>
                <a:lnTo>
                  <a:pt x="69473" y="91304"/>
                </a:lnTo>
                <a:lnTo>
                  <a:pt x="69473" y="91304"/>
                </a:lnTo>
                <a:lnTo>
                  <a:pt x="69473" y="88695"/>
                </a:lnTo>
                <a:lnTo>
                  <a:pt x="69473" y="88695"/>
                </a:lnTo>
                <a:lnTo>
                  <a:pt x="69473" y="88695"/>
                </a:lnTo>
                <a:lnTo>
                  <a:pt x="69473" y="88695"/>
                </a:lnTo>
                <a:lnTo>
                  <a:pt x="66947" y="88695"/>
                </a:lnTo>
                <a:lnTo>
                  <a:pt x="66947" y="88695"/>
                </a:lnTo>
                <a:lnTo>
                  <a:pt x="66947" y="88695"/>
                </a:lnTo>
                <a:lnTo>
                  <a:pt x="66947" y="88695"/>
                </a:lnTo>
                <a:lnTo>
                  <a:pt x="66947" y="88695"/>
                </a:lnTo>
                <a:lnTo>
                  <a:pt x="66947" y="86086"/>
                </a:lnTo>
                <a:lnTo>
                  <a:pt x="66947" y="86086"/>
                </a:lnTo>
                <a:lnTo>
                  <a:pt x="66947" y="86086"/>
                </a:lnTo>
                <a:lnTo>
                  <a:pt x="64421" y="86086"/>
                </a:lnTo>
                <a:lnTo>
                  <a:pt x="64421" y="86086"/>
                </a:lnTo>
                <a:lnTo>
                  <a:pt x="64421" y="86086"/>
                </a:lnTo>
                <a:lnTo>
                  <a:pt x="64421" y="86086"/>
                </a:lnTo>
                <a:lnTo>
                  <a:pt x="64421" y="86086"/>
                </a:lnTo>
                <a:lnTo>
                  <a:pt x="61894" y="86086"/>
                </a:lnTo>
                <a:lnTo>
                  <a:pt x="61894" y="88695"/>
                </a:lnTo>
                <a:lnTo>
                  <a:pt x="64421" y="88695"/>
                </a:lnTo>
                <a:lnTo>
                  <a:pt x="64421" y="88695"/>
                </a:lnTo>
                <a:lnTo>
                  <a:pt x="64421" y="88695"/>
                </a:lnTo>
                <a:lnTo>
                  <a:pt x="64421" y="88695"/>
                </a:lnTo>
                <a:lnTo>
                  <a:pt x="64421" y="88695"/>
                </a:lnTo>
                <a:lnTo>
                  <a:pt x="64421" y="91304"/>
                </a:lnTo>
                <a:lnTo>
                  <a:pt x="64421" y="91304"/>
                </a:lnTo>
                <a:lnTo>
                  <a:pt x="64421" y="91304"/>
                </a:lnTo>
                <a:lnTo>
                  <a:pt x="64421" y="91304"/>
                </a:lnTo>
                <a:lnTo>
                  <a:pt x="61894" y="91304"/>
                </a:lnTo>
                <a:lnTo>
                  <a:pt x="61894" y="91304"/>
                </a:lnTo>
                <a:lnTo>
                  <a:pt x="61894" y="91304"/>
                </a:lnTo>
                <a:lnTo>
                  <a:pt x="61894" y="95217"/>
                </a:lnTo>
                <a:lnTo>
                  <a:pt x="61894" y="95217"/>
                </a:lnTo>
                <a:lnTo>
                  <a:pt x="61894" y="95217"/>
                </a:lnTo>
                <a:lnTo>
                  <a:pt x="61894" y="95217"/>
                </a:lnTo>
                <a:lnTo>
                  <a:pt x="64421" y="95217"/>
                </a:lnTo>
                <a:lnTo>
                  <a:pt x="64421" y="95217"/>
                </a:lnTo>
                <a:lnTo>
                  <a:pt x="64421" y="95217"/>
                </a:lnTo>
                <a:lnTo>
                  <a:pt x="64421" y="95217"/>
                </a:lnTo>
                <a:lnTo>
                  <a:pt x="64421" y="97826"/>
                </a:lnTo>
                <a:lnTo>
                  <a:pt x="64421" y="97826"/>
                </a:lnTo>
                <a:lnTo>
                  <a:pt x="64421" y="97826"/>
                </a:lnTo>
                <a:lnTo>
                  <a:pt x="64421" y="97826"/>
                </a:lnTo>
                <a:lnTo>
                  <a:pt x="64421" y="97826"/>
                </a:lnTo>
                <a:lnTo>
                  <a:pt x="64421" y="97826"/>
                </a:lnTo>
                <a:lnTo>
                  <a:pt x="64421" y="97826"/>
                </a:lnTo>
                <a:lnTo>
                  <a:pt x="64421" y="97826"/>
                </a:lnTo>
                <a:lnTo>
                  <a:pt x="64421" y="100434"/>
                </a:lnTo>
                <a:lnTo>
                  <a:pt x="64421" y="100434"/>
                </a:lnTo>
                <a:lnTo>
                  <a:pt x="64421" y="100434"/>
                </a:lnTo>
                <a:lnTo>
                  <a:pt x="64421" y="100434"/>
                </a:lnTo>
                <a:lnTo>
                  <a:pt x="61894" y="100434"/>
                </a:lnTo>
                <a:lnTo>
                  <a:pt x="61894" y="100434"/>
                </a:lnTo>
                <a:lnTo>
                  <a:pt x="61894" y="100434"/>
                </a:lnTo>
                <a:lnTo>
                  <a:pt x="61894" y="100434"/>
                </a:lnTo>
                <a:lnTo>
                  <a:pt x="61894" y="100434"/>
                </a:lnTo>
                <a:lnTo>
                  <a:pt x="61894" y="100434"/>
                </a:lnTo>
                <a:lnTo>
                  <a:pt x="58105" y="100434"/>
                </a:lnTo>
                <a:lnTo>
                  <a:pt x="58105" y="100434"/>
                </a:lnTo>
                <a:lnTo>
                  <a:pt x="58105" y="100434"/>
                </a:lnTo>
                <a:lnTo>
                  <a:pt x="58105" y="100434"/>
                </a:lnTo>
                <a:lnTo>
                  <a:pt x="58105" y="100434"/>
                </a:lnTo>
                <a:lnTo>
                  <a:pt x="58105" y="100434"/>
                </a:lnTo>
                <a:lnTo>
                  <a:pt x="58105" y="100434"/>
                </a:lnTo>
                <a:lnTo>
                  <a:pt x="58105" y="100434"/>
                </a:lnTo>
                <a:lnTo>
                  <a:pt x="58105" y="103043"/>
                </a:lnTo>
                <a:lnTo>
                  <a:pt x="55578" y="103043"/>
                </a:lnTo>
                <a:lnTo>
                  <a:pt x="55578" y="103043"/>
                </a:lnTo>
                <a:lnTo>
                  <a:pt x="55578" y="103043"/>
                </a:lnTo>
                <a:lnTo>
                  <a:pt x="55578" y="100434"/>
                </a:lnTo>
                <a:lnTo>
                  <a:pt x="55578" y="100434"/>
                </a:lnTo>
                <a:lnTo>
                  <a:pt x="55578" y="100434"/>
                </a:lnTo>
                <a:lnTo>
                  <a:pt x="55578" y="100434"/>
                </a:lnTo>
                <a:lnTo>
                  <a:pt x="55578" y="97826"/>
                </a:lnTo>
                <a:lnTo>
                  <a:pt x="55578" y="97826"/>
                </a:lnTo>
                <a:lnTo>
                  <a:pt x="55578" y="97826"/>
                </a:lnTo>
                <a:lnTo>
                  <a:pt x="53052" y="97826"/>
                </a:lnTo>
                <a:lnTo>
                  <a:pt x="53052" y="97826"/>
                </a:lnTo>
                <a:lnTo>
                  <a:pt x="53052" y="97826"/>
                </a:lnTo>
                <a:lnTo>
                  <a:pt x="53052" y="97826"/>
                </a:lnTo>
                <a:lnTo>
                  <a:pt x="53052" y="97826"/>
                </a:lnTo>
                <a:lnTo>
                  <a:pt x="50526" y="97826"/>
                </a:lnTo>
                <a:lnTo>
                  <a:pt x="50526" y="95217"/>
                </a:lnTo>
                <a:lnTo>
                  <a:pt x="50526" y="95217"/>
                </a:lnTo>
                <a:lnTo>
                  <a:pt x="50526" y="95217"/>
                </a:lnTo>
                <a:lnTo>
                  <a:pt x="50526" y="97826"/>
                </a:lnTo>
                <a:lnTo>
                  <a:pt x="50526" y="97826"/>
                </a:lnTo>
                <a:lnTo>
                  <a:pt x="50526" y="97826"/>
                </a:lnTo>
                <a:lnTo>
                  <a:pt x="50526" y="97826"/>
                </a:lnTo>
                <a:lnTo>
                  <a:pt x="50526" y="100434"/>
                </a:lnTo>
                <a:lnTo>
                  <a:pt x="50526" y="100434"/>
                </a:lnTo>
                <a:lnTo>
                  <a:pt x="50526" y="100434"/>
                </a:lnTo>
                <a:lnTo>
                  <a:pt x="50526" y="100434"/>
                </a:lnTo>
                <a:lnTo>
                  <a:pt x="53052" y="100434"/>
                </a:lnTo>
                <a:lnTo>
                  <a:pt x="53052" y="103043"/>
                </a:lnTo>
                <a:lnTo>
                  <a:pt x="53052" y="103043"/>
                </a:lnTo>
                <a:lnTo>
                  <a:pt x="53052" y="103043"/>
                </a:lnTo>
                <a:lnTo>
                  <a:pt x="53052" y="103043"/>
                </a:lnTo>
                <a:lnTo>
                  <a:pt x="53052" y="103043"/>
                </a:lnTo>
                <a:lnTo>
                  <a:pt x="53052" y="105652"/>
                </a:lnTo>
                <a:lnTo>
                  <a:pt x="53052" y="105652"/>
                </a:lnTo>
                <a:lnTo>
                  <a:pt x="55578" y="105652"/>
                </a:lnTo>
                <a:lnTo>
                  <a:pt x="55578" y="105652"/>
                </a:lnTo>
                <a:lnTo>
                  <a:pt x="55578" y="109565"/>
                </a:lnTo>
                <a:lnTo>
                  <a:pt x="55578" y="109565"/>
                </a:lnTo>
                <a:lnTo>
                  <a:pt x="55578" y="109565"/>
                </a:lnTo>
                <a:lnTo>
                  <a:pt x="55578" y="109565"/>
                </a:lnTo>
                <a:lnTo>
                  <a:pt x="55578" y="109565"/>
                </a:lnTo>
                <a:lnTo>
                  <a:pt x="55578" y="109565"/>
                </a:lnTo>
                <a:lnTo>
                  <a:pt x="55578" y="112173"/>
                </a:lnTo>
                <a:lnTo>
                  <a:pt x="55578" y="112173"/>
                </a:lnTo>
                <a:lnTo>
                  <a:pt x="55578" y="112173"/>
                </a:lnTo>
                <a:lnTo>
                  <a:pt x="55578" y="112173"/>
                </a:lnTo>
                <a:lnTo>
                  <a:pt x="55578" y="114782"/>
                </a:lnTo>
                <a:lnTo>
                  <a:pt x="55578" y="114782"/>
                </a:lnTo>
                <a:lnTo>
                  <a:pt x="55578" y="114782"/>
                </a:lnTo>
                <a:lnTo>
                  <a:pt x="55578" y="114782"/>
                </a:lnTo>
                <a:lnTo>
                  <a:pt x="55578" y="114782"/>
                </a:lnTo>
                <a:lnTo>
                  <a:pt x="55578" y="114782"/>
                </a:lnTo>
                <a:lnTo>
                  <a:pt x="55578" y="114782"/>
                </a:lnTo>
                <a:lnTo>
                  <a:pt x="55578" y="117391"/>
                </a:lnTo>
                <a:lnTo>
                  <a:pt x="55578" y="117391"/>
                </a:lnTo>
                <a:lnTo>
                  <a:pt x="58105" y="117391"/>
                </a:lnTo>
                <a:lnTo>
                  <a:pt x="58105" y="117391"/>
                </a:lnTo>
                <a:lnTo>
                  <a:pt x="58105" y="120000"/>
                </a:lnTo>
                <a:lnTo>
                  <a:pt x="55578" y="120000"/>
                </a:lnTo>
                <a:lnTo>
                  <a:pt x="55578" y="120000"/>
                </a:lnTo>
                <a:lnTo>
                  <a:pt x="55578" y="120000"/>
                </a:lnTo>
                <a:lnTo>
                  <a:pt x="55578" y="120000"/>
                </a:lnTo>
                <a:lnTo>
                  <a:pt x="55578" y="117391"/>
                </a:lnTo>
                <a:lnTo>
                  <a:pt x="55578" y="117391"/>
                </a:lnTo>
                <a:lnTo>
                  <a:pt x="53052" y="117391"/>
                </a:lnTo>
                <a:lnTo>
                  <a:pt x="53052" y="117391"/>
                </a:lnTo>
                <a:lnTo>
                  <a:pt x="53052" y="120000"/>
                </a:lnTo>
                <a:lnTo>
                  <a:pt x="53052"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8" name="Shape 1548"/>
          <p:cNvSpPr/>
          <p:nvPr/>
        </p:nvSpPr>
        <p:spPr>
          <a:xfrm>
            <a:off x="4554141" y="4322764"/>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49" name="Shape 1549"/>
          <p:cNvSpPr/>
          <p:nvPr/>
        </p:nvSpPr>
        <p:spPr>
          <a:xfrm>
            <a:off x="4554141" y="4322764"/>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0" name="Shape 1550"/>
          <p:cNvSpPr/>
          <p:nvPr/>
        </p:nvSpPr>
        <p:spPr>
          <a:xfrm>
            <a:off x="4548190" y="4322761"/>
            <a:ext cx="2381" cy="4763"/>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1" name="Shape 1551"/>
          <p:cNvSpPr/>
          <p:nvPr/>
        </p:nvSpPr>
        <p:spPr>
          <a:xfrm>
            <a:off x="4548190" y="4322761"/>
            <a:ext cx="2381" cy="4763"/>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2" name="Shape 1552"/>
          <p:cNvSpPr/>
          <p:nvPr/>
        </p:nvSpPr>
        <p:spPr>
          <a:xfrm>
            <a:off x="4535094" y="4249739"/>
            <a:ext cx="8335" cy="14287"/>
          </a:xfrm>
          <a:custGeom>
            <a:avLst/>
            <a:gdLst/>
            <a:ahLst/>
            <a:cxnLst/>
            <a:rect l="0" t="0" r="0" b="0"/>
            <a:pathLst>
              <a:path w="120000" h="120000" extrusionOk="0">
                <a:moveTo>
                  <a:pt x="119999" y="0"/>
                </a:moveTo>
                <a:lnTo>
                  <a:pt x="119999" y="0"/>
                </a:lnTo>
                <a:lnTo>
                  <a:pt x="119999" y="0"/>
                </a:lnTo>
                <a:lnTo>
                  <a:pt x="119999" y="0"/>
                </a:lnTo>
                <a:lnTo>
                  <a:pt x="119999" y="0"/>
                </a:lnTo>
                <a:lnTo>
                  <a:pt x="119999" y="26666"/>
                </a:lnTo>
                <a:lnTo>
                  <a:pt x="119999" y="26666"/>
                </a:lnTo>
                <a:lnTo>
                  <a:pt x="119999" y="26666"/>
                </a:lnTo>
                <a:lnTo>
                  <a:pt x="119999" y="26666"/>
                </a:lnTo>
                <a:lnTo>
                  <a:pt x="119999" y="26666"/>
                </a:lnTo>
                <a:lnTo>
                  <a:pt x="119999" y="66666"/>
                </a:lnTo>
                <a:lnTo>
                  <a:pt x="119999" y="66666"/>
                </a:lnTo>
                <a:lnTo>
                  <a:pt x="85714" y="66666"/>
                </a:lnTo>
                <a:lnTo>
                  <a:pt x="85714" y="66666"/>
                </a:lnTo>
                <a:lnTo>
                  <a:pt x="85714" y="93333"/>
                </a:lnTo>
                <a:lnTo>
                  <a:pt x="85714" y="93333"/>
                </a:lnTo>
                <a:lnTo>
                  <a:pt x="85714" y="93333"/>
                </a:lnTo>
                <a:lnTo>
                  <a:pt x="85714" y="93333"/>
                </a:lnTo>
                <a:lnTo>
                  <a:pt x="85714" y="93333"/>
                </a:lnTo>
                <a:lnTo>
                  <a:pt x="85714" y="120000"/>
                </a:lnTo>
                <a:lnTo>
                  <a:pt x="34285"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93333"/>
                </a:lnTo>
                <a:lnTo>
                  <a:pt x="0" y="93333"/>
                </a:lnTo>
                <a:lnTo>
                  <a:pt x="0" y="93333"/>
                </a:lnTo>
                <a:lnTo>
                  <a:pt x="0" y="66666"/>
                </a:lnTo>
                <a:lnTo>
                  <a:pt x="0" y="66666"/>
                </a:lnTo>
                <a:lnTo>
                  <a:pt x="0" y="66666"/>
                </a:lnTo>
                <a:lnTo>
                  <a:pt x="0" y="66666"/>
                </a:lnTo>
                <a:lnTo>
                  <a:pt x="0" y="66666"/>
                </a:lnTo>
                <a:lnTo>
                  <a:pt x="0" y="66666"/>
                </a:lnTo>
                <a:lnTo>
                  <a:pt x="0" y="26666"/>
                </a:lnTo>
                <a:lnTo>
                  <a:pt x="34285" y="26666"/>
                </a:lnTo>
                <a:lnTo>
                  <a:pt x="34285" y="26666"/>
                </a:lnTo>
                <a:lnTo>
                  <a:pt x="34285" y="26666"/>
                </a:lnTo>
                <a:lnTo>
                  <a:pt x="34285" y="0"/>
                </a:lnTo>
                <a:lnTo>
                  <a:pt x="34285" y="0"/>
                </a:lnTo>
                <a:lnTo>
                  <a:pt x="34285" y="0"/>
                </a:lnTo>
                <a:lnTo>
                  <a:pt x="34285" y="0"/>
                </a:lnTo>
                <a:lnTo>
                  <a:pt x="34285" y="0"/>
                </a:lnTo>
                <a:lnTo>
                  <a:pt x="34285" y="0"/>
                </a:lnTo>
                <a:lnTo>
                  <a:pt x="34285" y="0"/>
                </a:lnTo>
                <a:lnTo>
                  <a:pt x="85714" y="0"/>
                </a:lnTo>
                <a:lnTo>
                  <a:pt x="85714" y="0"/>
                </a:lnTo>
                <a:lnTo>
                  <a:pt x="85714" y="0"/>
                </a:lnTo>
                <a:lnTo>
                  <a:pt x="119999" y="0"/>
                </a:lnTo>
                <a:lnTo>
                  <a:pt x="11999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3" name="Shape 1553"/>
          <p:cNvSpPr/>
          <p:nvPr/>
        </p:nvSpPr>
        <p:spPr>
          <a:xfrm>
            <a:off x="4535094" y="4249739"/>
            <a:ext cx="8335" cy="14287"/>
          </a:xfrm>
          <a:custGeom>
            <a:avLst/>
            <a:gdLst/>
            <a:ahLst/>
            <a:cxnLst/>
            <a:rect l="0" t="0" r="0" b="0"/>
            <a:pathLst>
              <a:path w="120000" h="120000" extrusionOk="0">
                <a:moveTo>
                  <a:pt x="119999" y="0"/>
                </a:moveTo>
                <a:lnTo>
                  <a:pt x="119999" y="0"/>
                </a:lnTo>
                <a:lnTo>
                  <a:pt x="119999" y="0"/>
                </a:lnTo>
                <a:lnTo>
                  <a:pt x="119999" y="0"/>
                </a:lnTo>
                <a:lnTo>
                  <a:pt x="119999" y="0"/>
                </a:lnTo>
                <a:lnTo>
                  <a:pt x="119999" y="26666"/>
                </a:lnTo>
                <a:lnTo>
                  <a:pt x="119999" y="26666"/>
                </a:lnTo>
                <a:lnTo>
                  <a:pt x="119999" y="26666"/>
                </a:lnTo>
                <a:lnTo>
                  <a:pt x="119999" y="26666"/>
                </a:lnTo>
                <a:lnTo>
                  <a:pt x="119999" y="26666"/>
                </a:lnTo>
                <a:lnTo>
                  <a:pt x="119999" y="66666"/>
                </a:lnTo>
                <a:lnTo>
                  <a:pt x="119999" y="66666"/>
                </a:lnTo>
                <a:lnTo>
                  <a:pt x="85714" y="66666"/>
                </a:lnTo>
                <a:lnTo>
                  <a:pt x="85714" y="66666"/>
                </a:lnTo>
                <a:lnTo>
                  <a:pt x="85714" y="93333"/>
                </a:lnTo>
                <a:lnTo>
                  <a:pt x="85714" y="93333"/>
                </a:lnTo>
                <a:lnTo>
                  <a:pt x="85714" y="93333"/>
                </a:lnTo>
                <a:lnTo>
                  <a:pt x="85714" y="93333"/>
                </a:lnTo>
                <a:lnTo>
                  <a:pt x="85714" y="93333"/>
                </a:lnTo>
                <a:lnTo>
                  <a:pt x="85714" y="120000"/>
                </a:lnTo>
                <a:lnTo>
                  <a:pt x="34285"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93333"/>
                </a:lnTo>
                <a:lnTo>
                  <a:pt x="0" y="93333"/>
                </a:lnTo>
                <a:lnTo>
                  <a:pt x="0" y="93333"/>
                </a:lnTo>
                <a:lnTo>
                  <a:pt x="0" y="66666"/>
                </a:lnTo>
                <a:lnTo>
                  <a:pt x="0" y="66666"/>
                </a:lnTo>
                <a:lnTo>
                  <a:pt x="0" y="66666"/>
                </a:lnTo>
                <a:lnTo>
                  <a:pt x="0" y="66666"/>
                </a:lnTo>
                <a:lnTo>
                  <a:pt x="0" y="66666"/>
                </a:lnTo>
                <a:lnTo>
                  <a:pt x="0" y="66666"/>
                </a:lnTo>
                <a:lnTo>
                  <a:pt x="0" y="26666"/>
                </a:lnTo>
                <a:lnTo>
                  <a:pt x="34285" y="26666"/>
                </a:lnTo>
                <a:lnTo>
                  <a:pt x="34285" y="26666"/>
                </a:lnTo>
                <a:lnTo>
                  <a:pt x="34285" y="26666"/>
                </a:lnTo>
                <a:lnTo>
                  <a:pt x="34285" y="0"/>
                </a:lnTo>
                <a:lnTo>
                  <a:pt x="34285" y="0"/>
                </a:lnTo>
                <a:lnTo>
                  <a:pt x="34285" y="0"/>
                </a:lnTo>
                <a:lnTo>
                  <a:pt x="34285" y="0"/>
                </a:lnTo>
                <a:lnTo>
                  <a:pt x="34285" y="0"/>
                </a:lnTo>
                <a:lnTo>
                  <a:pt x="34285" y="0"/>
                </a:lnTo>
                <a:lnTo>
                  <a:pt x="34285" y="0"/>
                </a:lnTo>
                <a:lnTo>
                  <a:pt x="85714" y="0"/>
                </a:lnTo>
                <a:lnTo>
                  <a:pt x="85714" y="0"/>
                </a:lnTo>
                <a:lnTo>
                  <a:pt x="85714" y="0"/>
                </a:lnTo>
                <a:lnTo>
                  <a:pt x="119999" y="0"/>
                </a:lnTo>
                <a:lnTo>
                  <a:pt x="11999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4" name="Shape 1554"/>
          <p:cNvSpPr/>
          <p:nvPr/>
        </p:nvSpPr>
        <p:spPr>
          <a:xfrm>
            <a:off x="4550569" y="4287839"/>
            <a:ext cx="34528" cy="39687"/>
          </a:xfrm>
          <a:custGeom>
            <a:avLst/>
            <a:gdLst/>
            <a:ahLst/>
            <a:cxnLst/>
            <a:rect l="0" t="0" r="0" b="0"/>
            <a:pathLst>
              <a:path w="120000" h="120000" extrusionOk="0">
                <a:moveTo>
                  <a:pt x="28965" y="0"/>
                </a:moveTo>
                <a:lnTo>
                  <a:pt x="28965" y="0"/>
                </a:lnTo>
                <a:lnTo>
                  <a:pt x="28965" y="0"/>
                </a:lnTo>
                <a:lnTo>
                  <a:pt x="28965" y="14400"/>
                </a:lnTo>
                <a:lnTo>
                  <a:pt x="28965" y="14400"/>
                </a:lnTo>
                <a:lnTo>
                  <a:pt x="37241" y="14400"/>
                </a:lnTo>
                <a:lnTo>
                  <a:pt x="37241" y="14400"/>
                </a:lnTo>
                <a:lnTo>
                  <a:pt x="37241" y="14400"/>
                </a:lnTo>
                <a:lnTo>
                  <a:pt x="37241" y="14400"/>
                </a:lnTo>
                <a:lnTo>
                  <a:pt x="37241" y="14400"/>
                </a:lnTo>
                <a:lnTo>
                  <a:pt x="45517" y="14400"/>
                </a:lnTo>
                <a:lnTo>
                  <a:pt x="45517" y="14400"/>
                </a:lnTo>
                <a:lnTo>
                  <a:pt x="45517" y="14400"/>
                </a:lnTo>
                <a:lnTo>
                  <a:pt x="57931" y="14400"/>
                </a:lnTo>
                <a:lnTo>
                  <a:pt x="57931" y="14400"/>
                </a:lnTo>
                <a:lnTo>
                  <a:pt x="57931" y="14400"/>
                </a:lnTo>
                <a:lnTo>
                  <a:pt x="57931" y="14400"/>
                </a:lnTo>
                <a:lnTo>
                  <a:pt x="66206" y="14400"/>
                </a:lnTo>
                <a:lnTo>
                  <a:pt x="66206" y="14400"/>
                </a:lnTo>
                <a:lnTo>
                  <a:pt x="66206" y="14400"/>
                </a:lnTo>
                <a:lnTo>
                  <a:pt x="66206" y="14400"/>
                </a:lnTo>
                <a:lnTo>
                  <a:pt x="74482" y="14400"/>
                </a:lnTo>
                <a:lnTo>
                  <a:pt x="74482" y="14400"/>
                </a:lnTo>
                <a:lnTo>
                  <a:pt x="74482" y="14400"/>
                </a:lnTo>
                <a:lnTo>
                  <a:pt x="82758" y="14400"/>
                </a:lnTo>
                <a:lnTo>
                  <a:pt x="82758" y="14400"/>
                </a:lnTo>
                <a:lnTo>
                  <a:pt x="82758" y="14400"/>
                </a:lnTo>
                <a:lnTo>
                  <a:pt x="82758" y="14400"/>
                </a:lnTo>
                <a:lnTo>
                  <a:pt x="91034" y="14400"/>
                </a:lnTo>
                <a:lnTo>
                  <a:pt x="91034" y="14400"/>
                </a:lnTo>
                <a:lnTo>
                  <a:pt x="91034" y="14400"/>
                </a:lnTo>
                <a:lnTo>
                  <a:pt x="103448" y="14400"/>
                </a:lnTo>
                <a:lnTo>
                  <a:pt x="103448" y="14400"/>
                </a:lnTo>
                <a:lnTo>
                  <a:pt x="103448" y="14400"/>
                </a:lnTo>
                <a:lnTo>
                  <a:pt x="103448" y="14400"/>
                </a:lnTo>
                <a:lnTo>
                  <a:pt x="111724" y="14400"/>
                </a:lnTo>
                <a:lnTo>
                  <a:pt x="111724" y="14400"/>
                </a:lnTo>
                <a:lnTo>
                  <a:pt x="111724" y="14400"/>
                </a:lnTo>
                <a:lnTo>
                  <a:pt x="111724" y="14400"/>
                </a:lnTo>
                <a:lnTo>
                  <a:pt x="120000" y="14400"/>
                </a:lnTo>
                <a:lnTo>
                  <a:pt x="120000" y="14400"/>
                </a:lnTo>
                <a:lnTo>
                  <a:pt x="120000" y="24000"/>
                </a:lnTo>
                <a:lnTo>
                  <a:pt x="120000" y="24000"/>
                </a:lnTo>
                <a:lnTo>
                  <a:pt x="120000" y="24000"/>
                </a:lnTo>
                <a:lnTo>
                  <a:pt x="120000" y="33600"/>
                </a:lnTo>
                <a:lnTo>
                  <a:pt x="120000" y="33600"/>
                </a:lnTo>
                <a:lnTo>
                  <a:pt x="120000" y="33600"/>
                </a:lnTo>
                <a:lnTo>
                  <a:pt x="120000" y="43200"/>
                </a:lnTo>
                <a:lnTo>
                  <a:pt x="120000" y="43200"/>
                </a:lnTo>
                <a:lnTo>
                  <a:pt x="120000" y="43200"/>
                </a:lnTo>
                <a:lnTo>
                  <a:pt x="120000" y="52800"/>
                </a:lnTo>
                <a:lnTo>
                  <a:pt x="120000" y="52800"/>
                </a:lnTo>
                <a:lnTo>
                  <a:pt x="120000" y="52800"/>
                </a:lnTo>
                <a:lnTo>
                  <a:pt x="120000" y="67200"/>
                </a:lnTo>
                <a:lnTo>
                  <a:pt x="120000" y="67200"/>
                </a:lnTo>
                <a:lnTo>
                  <a:pt x="120000" y="67200"/>
                </a:lnTo>
                <a:lnTo>
                  <a:pt x="120000" y="76800"/>
                </a:lnTo>
                <a:lnTo>
                  <a:pt x="120000" y="76800"/>
                </a:lnTo>
                <a:lnTo>
                  <a:pt x="120000" y="76800"/>
                </a:lnTo>
                <a:lnTo>
                  <a:pt x="120000" y="86400"/>
                </a:lnTo>
                <a:lnTo>
                  <a:pt x="120000" y="86400"/>
                </a:lnTo>
                <a:lnTo>
                  <a:pt x="120000" y="86400"/>
                </a:lnTo>
                <a:lnTo>
                  <a:pt x="120000" y="96000"/>
                </a:lnTo>
                <a:lnTo>
                  <a:pt x="120000" y="96000"/>
                </a:lnTo>
                <a:lnTo>
                  <a:pt x="120000" y="96000"/>
                </a:lnTo>
                <a:lnTo>
                  <a:pt x="120000" y="96000"/>
                </a:lnTo>
                <a:lnTo>
                  <a:pt x="120000" y="105600"/>
                </a:lnTo>
                <a:lnTo>
                  <a:pt x="120000" y="105600"/>
                </a:lnTo>
                <a:lnTo>
                  <a:pt x="111724" y="105600"/>
                </a:lnTo>
                <a:lnTo>
                  <a:pt x="111724" y="105600"/>
                </a:lnTo>
                <a:lnTo>
                  <a:pt x="111724" y="105600"/>
                </a:lnTo>
                <a:lnTo>
                  <a:pt x="111724" y="105600"/>
                </a:lnTo>
                <a:lnTo>
                  <a:pt x="103448" y="105600"/>
                </a:lnTo>
                <a:lnTo>
                  <a:pt x="103448" y="105600"/>
                </a:lnTo>
                <a:lnTo>
                  <a:pt x="103448" y="105600"/>
                </a:lnTo>
                <a:lnTo>
                  <a:pt x="103448" y="105600"/>
                </a:lnTo>
                <a:lnTo>
                  <a:pt x="91034" y="105600"/>
                </a:lnTo>
                <a:lnTo>
                  <a:pt x="91034" y="105600"/>
                </a:lnTo>
                <a:lnTo>
                  <a:pt x="91034" y="105600"/>
                </a:lnTo>
                <a:lnTo>
                  <a:pt x="82758" y="105600"/>
                </a:lnTo>
                <a:lnTo>
                  <a:pt x="82758" y="105600"/>
                </a:lnTo>
                <a:lnTo>
                  <a:pt x="82758" y="105600"/>
                </a:lnTo>
                <a:lnTo>
                  <a:pt x="82758" y="105600"/>
                </a:lnTo>
                <a:lnTo>
                  <a:pt x="74482" y="105600"/>
                </a:lnTo>
                <a:lnTo>
                  <a:pt x="74482" y="105600"/>
                </a:lnTo>
                <a:lnTo>
                  <a:pt x="74482" y="105600"/>
                </a:lnTo>
                <a:lnTo>
                  <a:pt x="66206" y="105600"/>
                </a:lnTo>
                <a:lnTo>
                  <a:pt x="66206" y="105600"/>
                </a:lnTo>
                <a:lnTo>
                  <a:pt x="66206" y="105600"/>
                </a:lnTo>
                <a:lnTo>
                  <a:pt x="66206" y="105600"/>
                </a:lnTo>
                <a:lnTo>
                  <a:pt x="57931" y="105600"/>
                </a:lnTo>
                <a:lnTo>
                  <a:pt x="57931" y="105600"/>
                </a:lnTo>
                <a:lnTo>
                  <a:pt x="57931" y="105600"/>
                </a:lnTo>
                <a:lnTo>
                  <a:pt x="57931" y="105600"/>
                </a:lnTo>
                <a:lnTo>
                  <a:pt x="45517" y="105600"/>
                </a:lnTo>
                <a:lnTo>
                  <a:pt x="45517" y="105600"/>
                </a:lnTo>
                <a:lnTo>
                  <a:pt x="45517" y="105600"/>
                </a:lnTo>
                <a:lnTo>
                  <a:pt x="37241" y="105600"/>
                </a:lnTo>
                <a:lnTo>
                  <a:pt x="37241" y="105600"/>
                </a:lnTo>
                <a:lnTo>
                  <a:pt x="37241" y="105600"/>
                </a:lnTo>
                <a:lnTo>
                  <a:pt x="37241" y="105600"/>
                </a:lnTo>
                <a:lnTo>
                  <a:pt x="37241" y="120000"/>
                </a:lnTo>
                <a:lnTo>
                  <a:pt x="37241" y="120000"/>
                </a:lnTo>
                <a:lnTo>
                  <a:pt x="28965" y="120000"/>
                </a:lnTo>
                <a:lnTo>
                  <a:pt x="28965" y="105600"/>
                </a:lnTo>
                <a:lnTo>
                  <a:pt x="28965" y="105600"/>
                </a:lnTo>
                <a:lnTo>
                  <a:pt x="28965" y="105600"/>
                </a:lnTo>
                <a:lnTo>
                  <a:pt x="28965" y="105600"/>
                </a:lnTo>
                <a:lnTo>
                  <a:pt x="28965" y="105600"/>
                </a:lnTo>
                <a:lnTo>
                  <a:pt x="28965" y="105600"/>
                </a:lnTo>
                <a:lnTo>
                  <a:pt x="20689" y="105600"/>
                </a:lnTo>
                <a:lnTo>
                  <a:pt x="20689" y="96000"/>
                </a:lnTo>
                <a:lnTo>
                  <a:pt x="20689" y="96000"/>
                </a:lnTo>
                <a:lnTo>
                  <a:pt x="20689" y="96000"/>
                </a:lnTo>
                <a:lnTo>
                  <a:pt x="20689" y="105600"/>
                </a:lnTo>
                <a:lnTo>
                  <a:pt x="12413" y="105600"/>
                </a:lnTo>
                <a:lnTo>
                  <a:pt x="12413" y="105600"/>
                </a:lnTo>
                <a:lnTo>
                  <a:pt x="12413" y="105600"/>
                </a:lnTo>
                <a:lnTo>
                  <a:pt x="12413" y="96000"/>
                </a:lnTo>
                <a:lnTo>
                  <a:pt x="12413" y="96000"/>
                </a:lnTo>
                <a:lnTo>
                  <a:pt x="0" y="96000"/>
                </a:lnTo>
                <a:lnTo>
                  <a:pt x="0" y="96000"/>
                </a:lnTo>
                <a:lnTo>
                  <a:pt x="0" y="96000"/>
                </a:lnTo>
                <a:lnTo>
                  <a:pt x="0" y="96000"/>
                </a:lnTo>
                <a:lnTo>
                  <a:pt x="0" y="96000"/>
                </a:lnTo>
                <a:lnTo>
                  <a:pt x="0" y="96000"/>
                </a:lnTo>
                <a:lnTo>
                  <a:pt x="0" y="96000"/>
                </a:lnTo>
                <a:lnTo>
                  <a:pt x="0" y="96000"/>
                </a:lnTo>
                <a:lnTo>
                  <a:pt x="0" y="86400"/>
                </a:lnTo>
                <a:lnTo>
                  <a:pt x="0" y="86400"/>
                </a:lnTo>
                <a:lnTo>
                  <a:pt x="0" y="86400"/>
                </a:lnTo>
                <a:lnTo>
                  <a:pt x="0" y="86400"/>
                </a:lnTo>
                <a:lnTo>
                  <a:pt x="0" y="86400"/>
                </a:lnTo>
                <a:lnTo>
                  <a:pt x="0" y="76800"/>
                </a:lnTo>
                <a:lnTo>
                  <a:pt x="0" y="76800"/>
                </a:lnTo>
                <a:lnTo>
                  <a:pt x="0" y="76800"/>
                </a:lnTo>
                <a:lnTo>
                  <a:pt x="12413" y="76800"/>
                </a:lnTo>
                <a:lnTo>
                  <a:pt x="12413" y="67200"/>
                </a:lnTo>
                <a:lnTo>
                  <a:pt x="12413" y="67200"/>
                </a:lnTo>
                <a:lnTo>
                  <a:pt x="12413" y="67200"/>
                </a:lnTo>
                <a:lnTo>
                  <a:pt x="12413" y="67200"/>
                </a:lnTo>
                <a:lnTo>
                  <a:pt x="12413" y="67200"/>
                </a:lnTo>
                <a:lnTo>
                  <a:pt x="12413" y="52800"/>
                </a:lnTo>
                <a:lnTo>
                  <a:pt x="12413" y="52800"/>
                </a:lnTo>
                <a:lnTo>
                  <a:pt x="12413" y="52800"/>
                </a:lnTo>
                <a:lnTo>
                  <a:pt x="12413" y="52800"/>
                </a:lnTo>
                <a:lnTo>
                  <a:pt x="12413" y="43200"/>
                </a:lnTo>
                <a:lnTo>
                  <a:pt x="20689" y="43200"/>
                </a:lnTo>
                <a:lnTo>
                  <a:pt x="20689" y="43200"/>
                </a:lnTo>
                <a:lnTo>
                  <a:pt x="20689" y="43200"/>
                </a:lnTo>
                <a:lnTo>
                  <a:pt x="20689" y="43200"/>
                </a:lnTo>
                <a:lnTo>
                  <a:pt x="20689" y="33600"/>
                </a:lnTo>
                <a:lnTo>
                  <a:pt x="20689" y="33600"/>
                </a:lnTo>
                <a:lnTo>
                  <a:pt x="20689" y="33600"/>
                </a:lnTo>
                <a:lnTo>
                  <a:pt x="28965" y="33600"/>
                </a:lnTo>
                <a:lnTo>
                  <a:pt x="28965" y="33600"/>
                </a:lnTo>
                <a:lnTo>
                  <a:pt x="28965" y="24000"/>
                </a:lnTo>
                <a:lnTo>
                  <a:pt x="20689" y="24000"/>
                </a:lnTo>
                <a:lnTo>
                  <a:pt x="20689" y="24000"/>
                </a:lnTo>
                <a:lnTo>
                  <a:pt x="20689" y="24000"/>
                </a:lnTo>
                <a:lnTo>
                  <a:pt x="20689" y="14400"/>
                </a:lnTo>
                <a:lnTo>
                  <a:pt x="20689" y="14400"/>
                </a:lnTo>
                <a:lnTo>
                  <a:pt x="28965" y="14400"/>
                </a:lnTo>
                <a:lnTo>
                  <a:pt x="28965" y="14400"/>
                </a:lnTo>
                <a:lnTo>
                  <a:pt x="20689" y="14400"/>
                </a:lnTo>
                <a:lnTo>
                  <a:pt x="20689" y="0"/>
                </a:lnTo>
                <a:lnTo>
                  <a:pt x="20689" y="0"/>
                </a:lnTo>
                <a:lnTo>
                  <a:pt x="20689" y="0"/>
                </a:lnTo>
                <a:lnTo>
                  <a:pt x="28965" y="0"/>
                </a:lnTo>
                <a:lnTo>
                  <a:pt x="28965" y="0"/>
                </a:lnTo>
                <a:lnTo>
                  <a:pt x="2896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5" name="Shape 1555"/>
          <p:cNvSpPr/>
          <p:nvPr/>
        </p:nvSpPr>
        <p:spPr>
          <a:xfrm>
            <a:off x="4550569" y="4287839"/>
            <a:ext cx="34528" cy="39687"/>
          </a:xfrm>
          <a:custGeom>
            <a:avLst/>
            <a:gdLst/>
            <a:ahLst/>
            <a:cxnLst/>
            <a:rect l="0" t="0" r="0" b="0"/>
            <a:pathLst>
              <a:path w="120000" h="120000" extrusionOk="0">
                <a:moveTo>
                  <a:pt x="28965" y="0"/>
                </a:moveTo>
                <a:lnTo>
                  <a:pt x="28965" y="0"/>
                </a:lnTo>
                <a:lnTo>
                  <a:pt x="28965" y="0"/>
                </a:lnTo>
                <a:lnTo>
                  <a:pt x="28965" y="14400"/>
                </a:lnTo>
                <a:lnTo>
                  <a:pt x="28965" y="14400"/>
                </a:lnTo>
                <a:lnTo>
                  <a:pt x="37241" y="14400"/>
                </a:lnTo>
                <a:lnTo>
                  <a:pt x="37241" y="14400"/>
                </a:lnTo>
                <a:lnTo>
                  <a:pt x="37241" y="14400"/>
                </a:lnTo>
                <a:lnTo>
                  <a:pt x="37241" y="14400"/>
                </a:lnTo>
                <a:lnTo>
                  <a:pt x="37241" y="14400"/>
                </a:lnTo>
                <a:lnTo>
                  <a:pt x="45517" y="14400"/>
                </a:lnTo>
                <a:lnTo>
                  <a:pt x="45517" y="14400"/>
                </a:lnTo>
                <a:lnTo>
                  <a:pt x="45517" y="14400"/>
                </a:lnTo>
                <a:lnTo>
                  <a:pt x="57931" y="14400"/>
                </a:lnTo>
                <a:lnTo>
                  <a:pt x="57931" y="14400"/>
                </a:lnTo>
                <a:lnTo>
                  <a:pt x="57931" y="14400"/>
                </a:lnTo>
                <a:lnTo>
                  <a:pt x="57931" y="14400"/>
                </a:lnTo>
                <a:lnTo>
                  <a:pt x="66206" y="14400"/>
                </a:lnTo>
                <a:lnTo>
                  <a:pt x="66206" y="14400"/>
                </a:lnTo>
                <a:lnTo>
                  <a:pt x="66206" y="14400"/>
                </a:lnTo>
                <a:lnTo>
                  <a:pt x="66206" y="14400"/>
                </a:lnTo>
                <a:lnTo>
                  <a:pt x="74482" y="14400"/>
                </a:lnTo>
                <a:lnTo>
                  <a:pt x="74482" y="14400"/>
                </a:lnTo>
                <a:lnTo>
                  <a:pt x="74482" y="14400"/>
                </a:lnTo>
                <a:lnTo>
                  <a:pt x="82758" y="14400"/>
                </a:lnTo>
                <a:lnTo>
                  <a:pt x="82758" y="14400"/>
                </a:lnTo>
                <a:lnTo>
                  <a:pt x="82758" y="14400"/>
                </a:lnTo>
                <a:lnTo>
                  <a:pt x="82758" y="14400"/>
                </a:lnTo>
                <a:lnTo>
                  <a:pt x="91034" y="14400"/>
                </a:lnTo>
                <a:lnTo>
                  <a:pt x="91034" y="14400"/>
                </a:lnTo>
                <a:lnTo>
                  <a:pt x="91034" y="14400"/>
                </a:lnTo>
                <a:lnTo>
                  <a:pt x="103448" y="14400"/>
                </a:lnTo>
                <a:lnTo>
                  <a:pt x="103448" y="14400"/>
                </a:lnTo>
                <a:lnTo>
                  <a:pt x="103448" y="14400"/>
                </a:lnTo>
                <a:lnTo>
                  <a:pt x="103448" y="14400"/>
                </a:lnTo>
                <a:lnTo>
                  <a:pt x="111724" y="14400"/>
                </a:lnTo>
                <a:lnTo>
                  <a:pt x="111724" y="14400"/>
                </a:lnTo>
                <a:lnTo>
                  <a:pt x="111724" y="14400"/>
                </a:lnTo>
                <a:lnTo>
                  <a:pt x="111724" y="14400"/>
                </a:lnTo>
                <a:lnTo>
                  <a:pt x="120000" y="14400"/>
                </a:lnTo>
                <a:lnTo>
                  <a:pt x="120000" y="14400"/>
                </a:lnTo>
                <a:lnTo>
                  <a:pt x="120000" y="24000"/>
                </a:lnTo>
                <a:lnTo>
                  <a:pt x="120000" y="24000"/>
                </a:lnTo>
                <a:lnTo>
                  <a:pt x="120000" y="24000"/>
                </a:lnTo>
                <a:lnTo>
                  <a:pt x="120000" y="33600"/>
                </a:lnTo>
                <a:lnTo>
                  <a:pt x="120000" y="33600"/>
                </a:lnTo>
                <a:lnTo>
                  <a:pt x="120000" y="33600"/>
                </a:lnTo>
                <a:lnTo>
                  <a:pt x="120000" y="43200"/>
                </a:lnTo>
                <a:lnTo>
                  <a:pt x="120000" y="43200"/>
                </a:lnTo>
                <a:lnTo>
                  <a:pt x="120000" y="43200"/>
                </a:lnTo>
                <a:lnTo>
                  <a:pt x="120000" y="52800"/>
                </a:lnTo>
                <a:lnTo>
                  <a:pt x="120000" y="52800"/>
                </a:lnTo>
                <a:lnTo>
                  <a:pt x="120000" y="52800"/>
                </a:lnTo>
                <a:lnTo>
                  <a:pt x="120000" y="67200"/>
                </a:lnTo>
                <a:lnTo>
                  <a:pt x="120000" y="67200"/>
                </a:lnTo>
                <a:lnTo>
                  <a:pt x="120000" y="67200"/>
                </a:lnTo>
                <a:lnTo>
                  <a:pt x="120000" y="76800"/>
                </a:lnTo>
                <a:lnTo>
                  <a:pt x="120000" y="76800"/>
                </a:lnTo>
                <a:lnTo>
                  <a:pt x="120000" y="76800"/>
                </a:lnTo>
                <a:lnTo>
                  <a:pt x="120000" y="86400"/>
                </a:lnTo>
                <a:lnTo>
                  <a:pt x="120000" y="86400"/>
                </a:lnTo>
                <a:lnTo>
                  <a:pt x="120000" y="86400"/>
                </a:lnTo>
                <a:lnTo>
                  <a:pt x="120000" y="96000"/>
                </a:lnTo>
                <a:lnTo>
                  <a:pt x="120000" y="96000"/>
                </a:lnTo>
                <a:lnTo>
                  <a:pt x="120000" y="96000"/>
                </a:lnTo>
                <a:lnTo>
                  <a:pt x="120000" y="96000"/>
                </a:lnTo>
                <a:lnTo>
                  <a:pt x="120000" y="105600"/>
                </a:lnTo>
                <a:lnTo>
                  <a:pt x="120000" y="105600"/>
                </a:lnTo>
                <a:lnTo>
                  <a:pt x="111724" y="105600"/>
                </a:lnTo>
                <a:lnTo>
                  <a:pt x="111724" y="105600"/>
                </a:lnTo>
                <a:lnTo>
                  <a:pt x="111724" y="105600"/>
                </a:lnTo>
                <a:lnTo>
                  <a:pt x="111724" y="105600"/>
                </a:lnTo>
                <a:lnTo>
                  <a:pt x="103448" y="105600"/>
                </a:lnTo>
                <a:lnTo>
                  <a:pt x="103448" y="105600"/>
                </a:lnTo>
                <a:lnTo>
                  <a:pt x="103448" y="105600"/>
                </a:lnTo>
                <a:lnTo>
                  <a:pt x="103448" y="105600"/>
                </a:lnTo>
                <a:lnTo>
                  <a:pt x="91034" y="105600"/>
                </a:lnTo>
                <a:lnTo>
                  <a:pt x="91034" y="105600"/>
                </a:lnTo>
                <a:lnTo>
                  <a:pt x="91034" y="105600"/>
                </a:lnTo>
                <a:lnTo>
                  <a:pt x="82758" y="105600"/>
                </a:lnTo>
                <a:lnTo>
                  <a:pt x="82758" y="105600"/>
                </a:lnTo>
                <a:lnTo>
                  <a:pt x="82758" y="105600"/>
                </a:lnTo>
                <a:lnTo>
                  <a:pt x="82758" y="105600"/>
                </a:lnTo>
                <a:lnTo>
                  <a:pt x="74482" y="105600"/>
                </a:lnTo>
                <a:lnTo>
                  <a:pt x="74482" y="105600"/>
                </a:lnTo>
                <a:lnTo>
                  <a:pt x="74482" y="105600"/>
                </a:lnTo>
                <a:lnTo>
                  <a:pt x="66206" y="105600"/>
                </a:lnTo>
                <a:lnTo>
                  <a:pt x="66206" y="105600"/>
                </a:lnTo>
                <a:lnTo>
                  <a:pt x="66206" y="105600"/>
                </a:lnTo>
                <a:lnTo>
                  <a:pt x="66206" y="105600"/>
                </a:lnTo>
                <a:lnTo>
                  <a:pt x="57931" y="105600"/>
                </a:lnTo>
                <a:lnTo>
                  <a:pt x="57931" y="105600"/>
                </a:lnTo>
                <a:lnTo>
                  <a:pt x="57931" y="105600"/>
                </a:lnTo>
                <a:lnTo>
                  <a:pt x="57931" y="105600"/>
                </a:lnTo>
                <a:lnTo>
                  <a:pt x="45517" y="105600"/>
                </a:lnTo>
                <a:lnTo>
                  <a:pt x="45517" y="105600"/>
                </a:lnTo>
                <a:lnTo>
                  <a:pt x="45517" y="105600"/>
                </a:lnTo>
                <a:lnTo>
                  <a:pt x="37241" y="105600"/>
                </a:lnTo>
                <a:lnTo>
                  <a:pt x="37241" y="105600"/>
                </a:lnTo>
                <a:lnTo>
                  <a:pt x="37241" y="105600"/>
                </a:lnTo>
                <a:lnTo>
                  <a:pt x="37241" y="105600"/>
                </a:lnTo>
                <a:lnTo>
                  <a:pt x="37241" y="120000"/>
                </a:lnTo>
                <a:lnTo>
                  <a:pt x="37241" y="120000"/>
                </a:lnTo>
                <a:lnTo>
                  <a:pt x="28965" y="120000"/>
                </a:lnTo>
                <a:lnTo>
                  <a:pt x="28965" y="105600"/>
                </a:lnTo>
                <a:lnTo>
                  <a:pt x="28965" y="105600"/>
                </a:lnTo>
                <a:lnTo>
                  <a:pt x="28965" y="105600"/>
                </a:lnTo>
                <a:lnTo>
                  <a:pt x="28965" y="105600"/>
                </a:lnTo>
                <a:lnTo>
                  <a:pt x="28965" y="105600"/>
                </a:lnTo>
                <a:lnTo>
                  <a:pt x="28965" y="105600"/>
                </a:lnTo>
                <a:lnTo>
                  <a:pt x="20689" y="105600"/>
                </a:lnTo>
                <a:lnTo>
                  <a:pt x="20689" y="96000"/>
                </a:lnTo>
                <a:lnTo>
                  <a:pt x="20689" y="96000"/>
                </a:lnTo>
                <a:lnTo>
                  <a:pt x="20689" y="96000"/>
                </a:lnTo>
                <a:lnTo>
                  <a:pt x="20689" y="105600"/>
                </a:lnTo>
                <a:lnTo>
                  <a:pt x="12413" y="105600"/>
                </a:lnTo>
                <a:lnTo>
                  <a:pt x="12413" y="105600"/>
                </a:lnTo>
                <a:lnTo>
                  <a:pt x="12413" y="105600"/>
                </a:lnTo>
                <a:lnTo>
                  <a:pt x="12413" y="96000"/>
                </a:lnTo>
                <a:lnTo>
                  <a:pt x="12413" y="96000"/>
                </a:lnTo>
                <a:lnTo>
                  <a:pt x="0" y="96000"/>
                </a:lnTo>
                <a:lnTo>
                  <a:pt x="0" y="96000"/>
                </a:lnTo>
                <a:lnTo>
                  <a:pt x="0" y="96000"/>
                </a:lnTo>
                <a:lnTo>
                  <a:pt x="0" y="96000"/>
                </a:lnTo>
                <a:lnTo>
                  <a:pt x="0" y="96000"/>
                </a:lnTo>
                <a:lnTo>
                  <a:pt x="0" y="96000"/>
                </a:lnTo>
                <a:lnTo>
                  <a:pt x="0" y="96000"/>
                </a:lnTo>
                <a:lnTo>
                  <a:pt x="0" y="96000"/>
                </a:lnTo>
                <a:lnTo>
                  <a:pt x="0" y="86400"/>
                </a:lnTo>
                <a:lnTo>
                  <a:pt x="0" y="86400"/>
                </a:lnTo>
                <a:lnTo>
                  <a:pt x="0" y="86400"/>
                </a:lnTo>
                <a:lnTo>
                  <a:pt x="0" y="86400"/>
                </a:lnTo>
                <a:lnTo>
                  <a:pt x="0" y="86400"/>
                </a:lnTo>
                <a:lnTo>
                  <a:pt x="0" y="76800"/>
                </a:lnTo>
                <a:lnTo>
                  <a:pt x="0" y="76800"/>
                </a:lnTo>
                <a:lnTo>
                  <a:pt x="0" y="76800"/>
                </a:lnTo>
                <a:lnTo>
                  <a:pt x="12413" y="76800"/>
                </a:lnTo>
                <a:lnTo>
                  <a:pt x="12413" y="67200"/>
                </a:lnTo>
                <a:lnTo>
                  <a:pt x="12413" y="67200"/>
                </a:lnTo>
                <a:lnTo>
                  <a:pt x="12413" y="67200"/>
                </a:lnTo>
                <a:lnTo>
                  <a:pt x="12413" y="67200"/>
                </a:lnTo>
                <a:lnTo>
                  <a:pt x="12413" y="67200"/>
                </a:lnTo>
                <a:lnTo>
                  <a:pt x="12413" y="52800"/>
                </a:lnTo>
                <a:lnTo>
                  <a:pt x="12413" y="52800"/>
                </a:lnTo>
                <a:lnTo>
                  <a:pt x="12413" y="52800"/>
                </a:lnTo>
                <a:lnTo>
                  <a:pt x="12413" y="52800"/>
                </a:lnTo>
                <a:lnTo>
                  <a:pt x="12413" y="43200"/>
                </a:lnTo>
                <a:lnTo>
                  <a:pt x="20689" y="43200"/>
                </a:lnTo>
                <a:lnTo>
                  <a:pt x="20689" y="43200"/>
                </a:lnTo>
                <a:lnTo>
                  <a:pt x="20689" y="43200"/>
                </a:lnTo>
                <a:lnTo>
                  <a:pt x="20689" y="43200"/>
                </a:lnTo>
                <a:lnTo>
                  <a:pt x="20689" y="33600"/>
                </a:lnTo>
                <a:lnTo>
                  <a:pt x="20689" y="33600"/>
                </a:lnTo>
                <a:lnTo>
                  <a:pt x="20689" y="33600"/>
                </a:lnTo>
                <a:lnTo>
                  <a:pt x="28965" y="33600"/>
                </a:lnTo>
                <a:lnTo>
                  <a:pt x="28965" y="33600"/>
                </a:lnTo>
                <a:lnTo>
                  <a:pt x="28965" y="24000"/>
                </a:lnTo>
                <a:lnTo>
                  <a:pt x="20689" y="24000"/>
                </a:lnTo>
                <a:lnTo>
                  <a:pt x="20689" y="24000"/>
                </a:lnTo>
                <a:lnTo>
                  <a:pt x="20689" y="24000"/>
                </a:lnTo>
                <a:lnTo>
                  <a:pt x="20689" y="14400"/>
                </a:lnTo>
                <a:lnTo>
                  <a:pt x="20689" y="14400"/>
                </a:lnTo>
                <a:lnTo>
                  <a:pt x="28965" y="14400"/>
                </a:lnTo>
                <a:lnTo>
                  <a:pt x="28965" y="14400"/>
                </a:lnTo>
                <a:lnTo>
                  <a:pt x="20689" y="14400"/>
                </a:lnTo>
                <a:lnTo>
                  <a:pt x="20689" y="0"/>
                </a:lnTo>
                <a:lnTo>
                  <a:pt x="20689" y="0"/>
                </a:lnTo>
                <a:lnTo>
                  <a:pt x="20689" y="0"/>
                </a:lnTo>
                <a:lnTo>
                  <a:pt x="28965" y="0"/>
                </a:lnTo>
                <a:lnTo>
                  <a:pt x="28965" y="0"/>
                </a:lnTo>
                <a:lnTo>
                  <a:pt x="28965"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6" name="Shape 1556"/>
          <p:cNvSpPr/>
          <p:nvPr/>
        </p:nvSpPr>
        <p:spPr>
          <a:xfrm>
            <a:off x="4126709" y="4054477"/>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120000" y="12000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7" name="Shape 1557"/>
          <p:cNvSpPr/>
          <p:nvPr/>
        </p:nvSpPr>
        <p:spPr>
          <a:xfrm>
            <a:off x="4126709" y="4054477"/>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0" y="120000"/>
                </a:lnTo>
                <a:lnTo>
                  <a:pt x="0" y="120000"/>
                </a:lnTo>
                <a:lnTo>
                  <a:pt x="120000" y="12000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8" name="Shape 1558"/>
          <p:cNvSpPr/>
          <p:nvPr/>
        </p:nvSpPr>
        <p:spPr>
          <a:xfrm>
            <a:off x="4106468" y="4043361"/>
            <a:ext cx="2381" cy="4763"/>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59" name="Shape 1559"/>
          <p:cNvSpPr/>
          <p:nvPr/>
        </p:nvSpPr>
        <p:spPr>
          <a:xfrm>
            <a:off x="4106468" y="4043361"/>
            <a:ext cx="2381" cy="4763"/>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0" name="Shape 1560"/>
          <p:cNvSpPr/>
          <p:nvPr/>
        </p:nvSpPr>
        <p:spPr>
          <a:xfrm>
            <a:off x="4119563" y="4051302"/>
            <a:ext cx="2381"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1" name="Shape 1561"/>
          <p:cNvSpPr/>
          <p:nvPr/>
        </p:nvSpPr>
        <p:spPr>
          <a:xfrm>
            <a:off x="4119563" y="4051302"/>
            <a:ext cx="2381"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2" name="Shape 1562"/>
          <p:cNvSpPr/>
          <p:nvPr/>
        </p:nvSpPr>
        <p:spPr>
          <a:xfrm>
            <a:off x="4106466" y="4037012"/>
            <a:ext cx="4762" cy="6349"/>
          </a:xfrm>
          <a:custGeom>
            <a:avLst/>
            <a:gdLst/>
            <a:ahLst/>
            <a:cxnLst/>
            <a:rect l="0" t="0" r="0" b="0"/>
            <a:pathLst>
              <a:path w="120000" h="120000" extrusionOk="0">
                <a:moveTo>
                  <a:pt x="120000" y="60000"/>
                </a:moveTo>
                <a:lnTo>
                  <a:pt x="120000" y="60000"/>
                </a:lnTo>
                <a:lnTo>
                  <a:pt x="60000" y="60000"/>
                </a:lnTo>
                <a:lnTo>
                  <a:pt x="60000" y="120000"/>
                </a:lnTo>
                <a:lnTo>
                  <a:pt x="60000" y="120000"/>
                </a:lnTo>
                <a:lnTo>
                  <a:pt x="60000" y="60000"/>
                </a:lnTo>
                <a:lnTo>
                  <a:pt x="60000" y="60000"/>
                </a:lnTo>
                <a:lnTo>
                  <a:pt x="60000" y="60000"/>
                </a:lnTo>
                <a:lnTo>
                  <a:pt x="60000" y="60000"/>
                </a:lnTo>
                <a:lnTo>
                  <a:pt x="60000" y="60000"/>
                </a:lnTo>
                <a:lnTo>
                  <a:pt x="0" y="60000"/>
                </a:lnTo>
                <a:lnTo>
                  <a:pt x="0" y="0"/>
                </a:lnTo>
                <a:lnTo>
                  <a:pt x="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60000"/>
                </a:lnTo>
                <a:lnTo>
                  <a:pt x="120000" y="60000"/>
                </a:lnTo>
                <a:lnTo>
                  <a:pt x="120000" y="60000"/>
                </a:lnTo>
                <a:lnTo>
                  <a:pt x="120000" y="6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3" name="Shape 1563"/>
          <p:cNvSpPr/>
          <p:nvPr/>
        </p:nvSpPr>
        <p:spPr>
          <a:xfrm>
            <a:off x="4106466" y="4037012"/>
            <a:ext cx="4762" cy="6349"/>
          </a:xfrm>
          <a:custGeom>
            <a:avLst/>
            <a:gdLst/>
            <a:ahLst/>
            <a:cxnLst/>
            <a:rect l="0" t="0" r="0" b="0"/>
            <a:pathLst>
              <a:path w="120000" h="120000" extrusionOk="0">
                <a:moveTo>
                  <a:pt x="120000" y="60000"/>
                </a:moveTo>
                <a:lnTo>
                  <a:pt x="120000" y="60000"/>
                </a:lnTo>
                <a:lnTo>
                  <a:pt x="60000" y="60000"/>
                </a:lnTo>
                <a:lnTo>
                  <a:pt x="60000" y="120000"/>
                </a:lnTo>
                <a:lnTo>
                  <a:pt x="60000" y="120000"/>
                </a:lnTo>
                <a:lnTo>
                  <a:pt x="60000" y="60000"/>
                </a:lnTo>
                <a:lnTo>
                  <a:pt x="60000" y="60000"/>
                </a:lnTo>
                <a:lnTo>
                  <a:pt x="60000" y="60000"/>
                </a:lnTo>
                <a:lnTo>
                  <a:pt x="60000" y="60000"/>
                </a:lnTo>
                <a:lnTo>
                  <a:pt x="60000" y="60000"/>
                </a:lnTo>
                <a:lnTo>
                  <a:pt x="0" y="60000"/>
                </a:lnTo>
                <a:lnTo>
                  <a:pt x="0" y="0"/>
                </a:lnTo>
                <a:lnTo>
                  <a:pt x="0" y="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60000"/>
                </a:lnTo>
                <a:lnTo>
                  <a:pt x="120000" y="60000"/>
                </a:lnTo>
                <a:lnTo>
                  <a:pt x="120000" y="60000"/>
                </a:lnTo>
                <a:lnTo>
                  <a:pt x="120000" y="6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4" name="Shape 1564"/>
          <p:cNvSpPr/>
          <p:nvPr/>
        </p:nvSpPr>
        <p:spPr>
          <a:xfrm>
            <a:off x="4108849" y="4037012"/>
            <a:ext cx="13097" cy="17461"/>
          </a:xfrm>
          <a:custGeom>
            <a:avLst/>
            <a:gdLst/>
            <a:ahLst/>
            <a:cxnLst/>
            <a:rect l="0" t="0" r="0" b="0"/>
            <a:pathLst>
              <a:path w="120000" h="120000" extrusionOk="0">
                <a:moveTo>
                  <a:pt x="98181" y="21818"/>
                </a:moveTo>
                <a:lnTo>
                  <a:pt x="98181" y="43636"/>
                </a:lnTo>
                <a:lnTo>
                  <a:pt x="98181" y="43636"/>
                </a:lnTo>
                <a:lnTo>
                  <a:pt x="98181" y="43636"/>
                </a:lnTo>
                <a:lnTo>
                  <a:pt x="98181" y="43636"/>
                </a:lnTo>
                <a:lnTo>
                  <a:pt x="120000" y="43636"/>
                </a:lnTo>
                <a:lnTo>
                  <a:pt x="120000" y="43636"/>
                </a:lnTo>
                <a:lnTo>
                  <a:pt x="120000" y="76363"/>
                </a:lnTo>
                <a:lnTo>
                  <a:pt x="120000" y="76363"/>
                </a:lnTo>
                <a:lnTo>
                  <a:pt x="98181" y="76363"/>
                </a:lnTo>
                <a:lnTo>
                  <a:pt x="98181" y="76363"/>
                </a:lnTo>
                <a:lnTo>
                  <a:pt x="98181" y="76363"/>
                </a:lnTo>
                <a:lnTo>
                  <a:pt x="98181" y="76363"/>
                </a:lnTo>
                <a:lnTo>
                  <a:pt x="98181" y="98181"/>
                </a:lnTo>
                <a:lnTo>
                  <a:pt x="98181" y="98181"/>
                </a:lnTo>
                <a:lnTo>
                  <a:pt x="98181" y="76363"/>
                </a:lnTo>
                <a:lnTo>
                  <a:pt x="98181" y="76363"/>
                </a:lnTo>
                <a:lnTo>
                  <a:pt x="98181" y="76363"/>
                </a:lnTo>
                <a:lnTo>
                  <a:pt x="65454" y="76363"/>
                </a:lnTo>
                <a:lnTo>
                  <a:pt x="65454" y="76363"/>
                </a:lnTo>
                <a:lnTo>
                  <a:pt x="65454" y="76363"/>
                </a:lnTo>
                <a:lnTo>
                  <a:pt x="65454" y="76363"/>
                </a:lnTo>
                <a:lnTo>
                  <a:pt x="65454" y="98181"/>
                </a:lnTo>
                <a:lnTo>
                  <a:pt x="65454" y="98181"/>
                </a:lnTo>
                <a:lnTo>
                  <a:pt x="65454" y="98181"/>
                </a:lnTo>
                <a:lnTo>
                  <a:pt x="65454" y="98181"/>
                </a:lnTo>
                <a:lnTo>
                  <a:pt x="65454" y="98181"/>
                </a:lnTo>
                <a:lnTo>
                  <a:pt x="65454" y="120000"/>
                </a:lnTo>
                <a:lnTo>
                  <a:pt x="43636" y="120000"/>
                </a:lnTo>
                <a:lnTo>
                  <a:pt x="43636" y="120000"/>
                </a:lnTo>
                <a:lnTo>
                  <a:pt x="43636" y="120000"/>
                </a:lnTo>
                <a:lnTo>
                  <a:pt x="21818" y="120000"/>
                </a:lnTo>
                <a:lnTo>
                  <a:pt x="21818" y="120000"/>
                </a:lnTo>
                <a:lnTo>
                  <a:pt x="21818" y="120000"/>
                </a:lnTo>
                <a:lnTo>
                  <a:pt x="21818" y="120000"/>
                </a:lnTo>
                <a:lnTo>
                  <a:pt x="21818" y="98181"/>
                </a:lnTo>
                <a:lnTo>
                  <a:pt x="21818" y="98181"/>
                </a:lnTo>
                <a:lnTo>
                  <a:pt x="0" y="98181"/>
                </a:lnTo>
                <a:lnTo>
                  <a:pt x="0" y="98181"/>
                </a:lnTo>
                <a:lnTo>
                  <a:pt x="21818" y="98181"/>
                </a:lnTo>
                <a:lnTo>
                  <a:pt x="21818" y="76363"/>
                </a:lnTo>
                <a:lnTo>
                  <a:pt x="21818" y="76363"/>
                </a:lnTo>
                <a:lnTo>
                  <a:pt x="21818" y="76363"/>
                </a:lnTo>
                <a:lnTo>
                  <a:pt x="21818" y="76363"/>
                </a:lnTo>
                <a:lnTo>
                  <a:pt x="0" y="76363"/>
                </a:lnTo>
                <a:lnTo>
                  <a:pt x="0" y="76363"/>
                </a:lnTo>
                <a:lnTo>
                  <a:pt x="0" y="76363"/>
                </a:lnTo>
                <a:lnTo>
                  <a:pt x="0" y="76363"/>
                </a:lnTo>
                <a:lnTo>
                  <a:pt x="0" y="43636"/>
                </a:lnTo>
                <a:lnTo>
                  <a:pt x="0" y="43636"/>
                </a:lnTo>
                <a:lnTo>
                  <a:pt x="21818" y="43636"/>
                </a:lnTo>
                <a:lnTo>
                  <a:pt x="21818" y="43636"/>
                </a:lnTo>
                <a:lnTo>
                  <a:pt x="21818" y="43636"/>
                </a:lnTo>
                <a:lnTo>
                  <a:pt x="21818" y="21818"/>
                </a:lnTo>
                <a:lnTo>
                  <a:pt x="21818" y="21818"/>
                </a:lnTo>
                <a:lnTo>
                  <a:pt x="21818" y="21818"/>
                </a:lnTo>
                <a:lnTo>
                  <a:pt x="21818" y="21818"/>
                </a:lnTo>
                <a:lnTo>
                  <a:pt x="43636" y="21818"/>
                </a:lnTo>
                <a:lnTo>
                  <a:pt x="43636" y="21818"/>
                </a:lnTo>
                <a:lnTo>
                  <a:pt x="43636" y="21818"/>
                </a:lnTo>
                <a:lnTo>
                  <a:pt x="43636" y="0"/>
                </a:lnTo>
                <a:lnTo>
                  <a:pt x="43636" y="0"/>
                </a:lnTo>
                <a:lnTo>
                  <a:pt x="43636" y="0"/>
                </a:lnTo>
                <a:lnTo>
                  <a:pt x="43636" y="0"/>
                </a:lnTo>
                <a:lnTo>
                  <a:pt x="65454" y="0"/>
                </a:lnTo>
                <a:lnTo>
                  <a:pt x="65454" y="0"/>
                </a:lnTo>
                <a:lnTo>
                  <a:pt x="65454" y="0"/>
                </a:lnTo>
                <a:lnTo>
                  <a:pt x="65454" y="0"/>
                </a:lnTo>
                <a:lnTo>
                  <a:pt x="65454" y="0"/>
                </a:lnTo>
                <a:lnTo>
                  <a:pt x="65454" y="0"/>
                </a:lnTo>
                <a:lnTo>
                  <a:pt x="65454" y="0"/>
                </a:lnTo>
                <a:lnTo>
                  <a:pt x="65454" y="21818"/>
                </a:lnTo>
                <a:lnTo>
                  <a:pt x="65454" y="21818"/>
                </a:lnTo>
                <a:lnTo>
                  <a:pt x="65454" y="21818"/>
                </a:lnTo>
                <a:lnTo>
                  <a:pt x="65454" y="21818"/>
                </a:lnTo>
                <a:lnTo>
                  <a:pt x="98181" y="21818"/>
                </a:lnTo>
                <a:lnTo>
                  <a:pt x="98181" y="2181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5" name="Shape 1565"/>
          <p:cNvSpPr/>
          <p:nvPr/>
        </p:nvSpPr>
        <p:spPr>
          <a:xfrm>
            <a:off x="4108849" y="4037012"/>
            <a:ext cx="13097" cy="17461"/>
          </a:xfrm>
          <a:custGeom>
            <a:avLst/>
            <a:gdLst/>
            <a:ahLst/>
            <a:cxnLst/>
            <a:rect l="0" t="0" r="0" b="0"/>
            <a:pathLst>
              <a:path w="120000" h="120000" extrusionOk="0">
                <a:moveTo>
                  <a:pt x="98181" y="21818"/>
                </a:moveTo>
                <a:lnTo>
                  <a:pt x="98181" y="43636"/>
                </a:lnTo>
                <a:lnTo>
                  <a:pt x="98181" y="43636"/>
                </a:lnTo>
                <a:lnTo>
                  <a:pt x="98181" y="43636"/>
                </a:lnTo>
                <a:lnTo>
                  <a:pt x="98181" y="43636"/>
                </a:lnTo>
                <a:lnTo>
                  <a:pt x="120000" y="43636"/>
                </a:lnTo>
                <a:lnTo>
                  <a:pt x="120000" y="43636"/>
                </a:lnTo>
                <a:lnTo>
                  <a:pt x="120000" y="76363"/>
                </a:lnTo>
                <a:lnTo>
                  <a:pt x="120000" y="76363"/>
                </a:lnTo>
                <a:lnTo>
                  <a:pt x="98181" y="76363"/>
                </a:lnTo>
                <a:lnTo>
                  <a:pt x="98181" y="76363"/>
                </a:lnTo>
                <a:lnTo>
                  <a:pt x="98181" y="76363"/>
                </a:lnTo>
                <a:lnTo>
                  <a:pt x="98181" y="76363"/>
                </a:lnTo>
                <a:lnTo>
                  <a:pt x="98181" y="98181"/>
                </a:lnTo>
                <a:lnTo>
                  <a:pt x="98181" y="98181"/>
                </a:lnTo>
                <a:lnTo>
                  <a:pt x="98181" y="76363"/>
                </a:lnTo>
                <a:lnTo>
                  <a:pt x="98181" y="76363"/>
                </a:lnTo>
                <a:lnTo>
                  <a:pt x="98181" y="76363"/>
                </a:lnTo>
                <a:lnTo>
                  <a:pt x="65454" y="76363"/>
                </a:lnTo>
                <a:lnTo>
                  <a:pt x="65454" y="76363"/>
                </a:lnTo>
                <a:lnTo>
                  <a:pt x="65454" y="76363"/>
                </a:lnTo>
                <a:lnTo>
                  <a:pt x="65454" y="76363"/>
                </a:lnTo>
                <a:lnTo>
                  <a:pt x="65454" y="98181"/>
                </a:lnTo>
                <a:lnTo>
                  <a:pt x="65454" y="98181"/>
                </a:lnTo>
                <a:lnTo>
                  <a:pt x="65454" y="98181"/>
                </a:lnTo>
                <a:lnTo>
                  <a:pt x="65454" y="98181"/>
                </a:lnTo>
                <a:lnTo>
                  <a:pt x="65454" y="98181"/>
                </a:lnTo>
                <a:lnTo>
                  <a:pt x="65454" y="120000"/>
                </a:lnTo>
                <a:lnTo>
                  <a:pt x="43636" y="120000"/>
                </a:lnTo>
                <a:lnTo>
                  <a:pt x="43636" y="120000"/>
                </a:lnTo>
                <a:lnTo>
                  <a:pt x="43636" y="120000"/>
                </a:lnTo>
                <a:lnTo>
                  <a:pt x="21818" y="120000"/>
                </a:lnTo>
                <a:lnTo>
                  <a:pt x="21818" y="120000"/>
                </a:lnTo>
                <a:lnTo>
                  <a:pt x="21818" y="120000"/>
                </a:lnTo>
                <a:lnTo>
                  <a:pt x="21818" y="120000"/>
                </a:lnTo>
                <a:lnTo>
                  <a:pt x="21818" y="98181"/>
                </a:lnTo>
                <a:lnTo>
                  <a:pt x="21818" y="98181"/>
                </a:lnTo>
                <a:lnTo>
                  <a:pt x="0" y="98181"/>
                </a:lnTo>
                <a:lnTo>
                  <a:pt x="0" y="98181"/>
                </a:lnTo>
                <a:lnTo>
                  <a:pt x="21818" y="98181"/>
                </a:lnTo>
                <a:lnTo>
                  <a:pt x="21818" y="76363"/>
                </a:lnTo>
                <a:lnTo>
                  <a:pt x="21818" y="76363"/>
                </a:lnTo>
                <a:lnTo>
                  <a:pt x="21818" y="76363"/>
                </a:lnTo>
                <a:lnTo>
                  <a:pt x="21818" y="76363"/>
                </a:lnTo>
                <a:lnTo>
                  <a:pt x="0" y="76363"/>
                </a:lnTo>
                <a:lnTo>
                  <a:pt x="0" y="76363"/>
                </a:lnTo>
                <a:lnTo>
                  <a:pt x="0" y="76363"/>
                </a:lnTo>
                <a:lnTo>
                  <a:pt x="0" y="76363"/>
                </a:lnTo>
                <a:lnTo>
                  <a:pt x="0" y="43636"/>
                </a:lnTo>
                <a:lnTo>
                  <a:pt x="0" y="43636"/>
                </a:lnTo>
                <a:lnTo>
                  <a:pt x="21818" y="43636"/>
                </a:lnTo>
                <a:lnTo>
                  <a:pt x="21818" y="43636"/>
                </a:lnTo>
                <a:lnTo>
                  <a:pt x="21818" y="43636"/>
                </a:lnTo>
                <a:lnTo>
                  <a:pt x="21818" y="21818"/>
                </a:lnTo>
                <a:lnTo>
                  <a:pt x="21818" y="21818"/>
                </a:lnTo>
                <a:lnTo>
                  <a:pt x="21818" y="21818"/>
                </a:lnTo>
                <a:lnTo>
                  <a:pt x="21818" y="21818"/>
                </a:lnTo>
                <a:lnTo>
                  <a:pt x="43636" y="21818"/>
                </a:lnTo>
                <a:lnTo>
                  <a:pt x="43636" y="21818"/>
                </a:lnTo>
                <a:lnTo>
                  <a:pt x="43636" y="21818"/>
                </a:lnTo>
                <a:lnTo>
                  <a:pt x="43636" y="0"/>
                </a:lnTo>
                <a:lnTo>
                  <a:pt x="43636" y="0"/>
                </a:lnTo>
                <a:lnTo>
                  <a:pt x="43636" y="0"/>
                </a:lnTo>
                <a:lnTo>
                  <a:pt x="43636" y="0"/>
                </a:lnTo>
                <a:lnTo>
                  <a:pt x="65454" y="0"/>
                </a:lnTo>
                <a:lnTo>
                  <a:pt x="65454" y="0"/>
                </a:lnTo>
                <a:lnTo>
                  <a:pt x="65454" y="0"/>
                </a:lnTo>
                <a:lnTo>
                  <a:pt x="65454" y="0"/>
                </a:lnTo>
                <a:lnTo>
                  <a:pt x="65454" y="0"/>
                </a:lnTo>
                <a:lnTo>
                  <a:pt x="65454" y="0"/>
                </a:lnTo>
                <a:lnTo>
                  <a:pt x="65454" y="0"/>
                </a:lnTo>
                <a:lnTo>
                  <a:pt x="65454" y="21818"/>
                </a:lnTo>
                <a:lnTo>
                  <a:pt x="65454" y="21818"/>
                </a:lnTo>
                <a:lnTo>
                  <a:pt x="65454" y="21818"/>
                </a:lnTo>
                <a:lnTo>
                  <a:pt x="65454" y="21818"/>
                </a:lnTo>
                <a:lnTo>
                  <a:pt x="98181" y="21818"/>
                </a:lnTo>
                <a:lnTo>
                  <a:pt x="98181" y="2181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6" name="Shape 1566"/>
          <p:cNvSpPr/>
          <p:nvPr/>
        </p:nvSpPr>
        <p:spPr>
          <a:xfrm>
            <a:off x="4102897" y="4008439"/>
            <a:ext cx="52387" cy="46036"/>
          </a:xfrm>
          <a:custGeom>
            <a:avLst/>
            <a:gdLst/>
            <a:ahLst/>
            <a:cxnLst/>
            <a:rect l="0" t="0" r="0" b="0"/>
            <a:pathLst>
              <a:path w="120000" h="120000" extrusionOk="0">
                <a:moveTo>
                  <a:pt x="60000" y="120000"/>
                </a:moveTo>
                <a:lnTo>
                  <a:pt x="54545" y="120000"/>
                </a:lnTo>
                <a:lnTo>
                  <a:pt x="54545" y="120000"/>
                </a:lnTo>
                <a:lnTo>
                  <a:pt x="54545" y="120000"/>
                </a:lnTo>
                <a:lnTo>
                  <a:pt x="54545" y="111724"/>
                </a:lnTo>
                <a:lnTo>
                  <a:pt x="54545" y="111724"/>
                </a:lnTo>
                <a:lnTo>
                  <a:pt x="54545" y="111724"/>
                </a:lnTo>
                <a:lnTo>
                  <a:pt x="54545" y="111724"/>
                </a:lnTo>
                <a:lnTo>
                  <a:pt x="49090" y="111724"/>
                </a:lnTo>
                <a:lnTo>
                  <a:pt x="49090" y="103448"/>
                </a:lnTo>
                <a:lnTo>
                  <a:pt x="49090" y="103448"/>
                </a:lnTo>
                <a:lnTo>
                  <a:pt x="49090" y="103448"/>
                </a:lnTo>
                <a:lnTo>
                  <a:pt x="49090" y="103448"/>
                </a:lnTo>
                <a:lnTo>
                  <a:pt x="49090" y="103448"/>
                </a:lnTo>
                <a:lnTo>
                  <a:pt x="49090" y="91034"/>
                </a:lnTo>
                <a:lnTo>
                  <a:pt x="49090" y="91034"/>
                </a:lnTo>
                <a:lnTo>
                  <a:pt x="43636" y="91034"/>
                </a:lnTo>
                <a:lnTo>
                  <a:pt x="43636" y="91034"/>
                </a:lnTo>
                <a:lnTo>
                  <a:pt x="43636" y="91034"/>
                </a:lnTo>
                <a:lnTo>
                  <a:pt x="49090" y="91034"/>
                </a:lnTo>
                <a:lnTo>
                  <a:pt x="49090" y="82758"/>
                </a:lnTo>
                <a:lnTo>
                  <a:pt x="49090" y="82758"/>
                </a:lnTo>
                <a:lnTo>
                  <a:pt x="49090" y="82758"/>
                </a:lnTo>
                <a:lnTo>
                  <a:pt x="49090" y="82758"/>
                </a:lnTo>
                <a:lnTo>
                  <a:pt x="49090" y="74482"/>
                </a:lnTo>
                <a:lnTo>
                  <a:pt x="49090" y="74482"/>
                </a:lnTo>
                <a:lnTo>
                  <a:pt x="43636" y="74482"/>
                </a:lnTo>
                <a:lnTo>
                  <a:pt x="43636" y="82758"/>
                </a:lnTo>
                <a:lnTo>
                  <a:pt x="43636" y="82758"/>
                </a:lnTo>
                <a:lnTo>
                  <a:pt x="43636" y="82758"/>
                </a:lnTo>
                <a:lnTo>
                  <a:pt x="43636" y="82758"/>
                </a:lnTo>
                <a:lnTo>
                  <a:pt x="43636" y="82758"/>
                </a:lnTo>
                <a:lnTo>
                  <a:pt x="38181" y="82758"/>
                </a:lnTo>
                <a:lnTo>
                  <a:pt x="38181" y="82758"/>
                </a:lnTo>
                <a:lnTo>
                  <a:pt x="38181" y="82758"/>
                </a:lnTo>
                <a:lnTo>
                  <a:pt x="38181" y="82758"/>
                </a:lnTo>
                <a:lnTo>
                  <a:pt x="38181" y="82758"/>
                </a:lnTo>
                <a:lnTo>
                  <a:pt x="38181" y="82758"/>
                </a:lnTo>
                <a:lnTo>
                  <a:pt x="38181" y="74482"/>
                </a:lnTo>
                <a:lnTo>
                  <a:pt x="38181" y="74482"/>
                </a:lnTo>
                <a:lnTo>
                  <a:pt x="43636" y="74482"/>
                </a:lnTo>
                <a:lnTo>
                  <a:pt x="43636" y="74482"/>
                </a:lnTo>
                <a:lnTo>
                  <a:pt x="43636" y="74482"/>
                </a:lnTo>
                <a:lnTo>
                  <a:pt x="43636" y="74482"/>
                </a:lnTo>
                <a:lnTo>
                  <a:pt x="43636" y="74482"/>
                </a:lnTo>
                <a:lnTo>
                  <a:pt x="49090" y="74482"/>
                </a:lnTo>
                <a:lnTo>
                  <a:pt x="49090" y="66206"/>
                </a:lnTo>
                <a:lnTo>
                  <a:pt x="43636" y="66206"/>
                </a:lnTo>
                <a:lnTo>
                  <a:pt x="43636" y="66206"/>
                </a:lnTo>
                <a:lnTo>
                  <a:pt x="43636" y="66206"/>
                </a:lnTo>
                <a:lnTo>
                  <a:pt x="38181" y="66206"/>
                </a:lnTo>
                <a:lnTo>
                  <a:pt x="38181" y="66206"/>
                </a:lnTo>
                <a:lnTo>
                  <a:pt x="43636" y="66206"/>
                </a:lnTo>
                <a:lnTo>
                  <a:pt x="43636" y="66206"/>
                </a:lnTo>
                <a:lnTo>
                  <a:pt x="43636" y="66206"/>
                </a:lnTo>
                <a:lnTo>
                  <a:pt x="43636" y="66206"/>
                </a:lnTo>
                <a:lnTo>
                  <a:pt x="43636" y="66206"/>
                </a:lnTo>
                <a:lnTo>
                  <a:pt x="43636" y="57931"/>
                </a:lnTo>
                <a:lnTo>
                  <a:pt x="43636" y="57931"/>
                </a:lnTo>
                <a:lnTo>
                  <a:pt x="43636" y="66206"/>
                </a:lnTo>
                <a:lnTo>
                  <a:pt x="43636" y="66206"/>
                </a:lnTo>
                <a:lnTo>
                  <a:pt x="38181" y="66206"/>
                </a:lnTo>
                <a:lnTo>
                  <a:pt x="38181" y="66206"/>
                </a:lnTo>
                <a:lnTo>
                  <a:pt x="38181" y="66206"/>
                </a:lnTo>
                <a:lnTo>
                  <a:pt x="38181" y="66206"/>
                </a:lnTo>
                <a:lnTo>
                  <a:pt x="38181" y="66206"/>
                </a:lnTo>
                <a:lnTo>
                  <a:pt x="38181" y="66206"/>
                </a:lnTo>
                <a:lnTo>
                  <a:pt x="30000" y="66206"/>
                </a:lnTo>
                <a:lnTo>
                  <a:pt x="30000" y="66206"/>
                </a:lnTo>
                <a:lnTo>
                  <a:pt x="30000" y="66206"/>
                </a:lnTo>
                <a:lnTo>
                  <a:pt x="30000" y="66206"/>
                </a:lnTo>
                <a:lnTo>
                  <a:pt x="30000" y="66206"/>
                </a:lnTo>
                <a:lnTo>
                  <a:pt x="30000" y="66206"/>
                </a:lnTo>
                <a:lnTo>
                  <a:pt x="24545" y="66206"/>
                </a:lnTo>
                <a:lnTo>
                  <a:pt x="24545" y="66206"/>
                </a:lnTo>
                <a:lnTo>
                  <a:pt x="24545" y="66206"/>
                </a:lnTo>
                <a:lnTo>
                  <a:pt x="24545" y="66206"/>
                </a:lnTo>
                <a:lnTo>
                  <a:pt x="19090" y="66206"/>
                </a:lnTo>
                <a:lnTo>
                  <a:pt x="19090" y="66206"/>
                </a:lnTo>
                <a:lnTo>
                  <a:pt x="19090" y="66206"/>
                </a:lnTo>
                <a:lnTo>
                  <a:pt x="19090" y="57931"/>
                </a:lnTo>
                <a:lnTo>
                  <a:pt x="19090" y="57931"/>
                </a:lnTo>
                <a:lnTo>
                  <a:pt x="19090" y="57931"/>
                </a:lnTo>
                <a:lnTo>
                  <a:pt x="13636" y="57931"/>
                </a:lnTo>
                <a:lnTo>
                  <a:pt x="13636" y="57931"/>
                </a:lnTo>
                <a:lnTo>
                  <a:pt x="13636" y="57931"/>
                </a:lnTo>
                <a:lnTo>
                  <a:pt x="13636" y="57931"/>
                </a:lnTo>
                <a:lnTo>
                  <a:pt x="13636" y="57931"/>
                </a:lnTo>
                <a:lnTo>
                  <a:pt x="13636" y="57931"/>
                </a:lnTo>
                <a:lnTo>
                  <a:pt x="13636" y="45517"/>
                </a:lnTo>
                <a:lnTo>
                  <a:pt x="13636" y="45517"/>
                </a:lnTo>
                <a:lnTo>
                  <a:pt x="13636" y="45517"/>
                </a:lnTo>
                <a:lnTo>
                  <a:pt x="13636" y="45517"/>
                </a:lnTo>
                <a:lnTo>
                  <a:pt x="13636" y="45517"/>
                </a:lnTo>
                <a:lnTo>
                  <a:pt x="13636" y="37241"/>
                </a:lnTo>
                <a:lnTo>
                  <a:pt x="13636" y="37241"/>
                </a:lnTo>
                <a:lnTo>
                  <a:pt x="13636" y="37241"/>
                </a:lnTo>
                <a:lnTo>
                  <a:pt x="13636" y="37241"/>
                </a:lnTo>
                <a:lnTo>
                  <a:pt x="13636" y="37241"/>
                </a:lnTo>
                <a:lnTo>
                  <a:pt x="8181" y="37241"/>
                </a:lnTo>
                <a:lnTo>
                  <a:pt x="8181" y="37241"/>
                </a:lnTo>
                <a:lnTo>
                  <a:pt x="8181" y="37241"/>
                </a:lnTo>
                <a:lnTo>
                  <a:pt x="8181" y="28965"/>
                </a:lnTo>
                <a:lnTo>
                  <a:pt x="8181" y="28965"/>
                </a:lnTo>
                <a:lnTo>
                  <a:pt x="0" y="28965"/>
                </a:lnTo>
                <a:lnTo>
                  <a:pt x="0" y="28965"/>
                </a:lnTo>
                <a:lnTo>
                  <a:pt x="0" y="28965"/>
                </a:lnTo>
                <a:lnTo>
                  <a:pt x="0" y="28965"/>
                </a:lnTo>
                <a:lnTo>
                  <a:pt x="0" y="20689"/>
                </a:lnTo>
                <a:lnTo>
                  <a:pt x="0" y="20689"/>
                </a:lnTo>
                <a:lnTo>
                  <a:pt x="0" y="20689"/>
                </a:lnTo>
                <a:lnTo>
                  <a:pt x="8181" y="20689"/>
                </a:lnTo>
                <a:lnTo>
                  <a:pt x="8181" y="20689"/>
                </a:lnTo>
                <a:lnTo>
                  <a:pt x="8181" y="20689"/>
                </a:lnTo>
                <a:lnTo>
                  <a:pt x="8181" y="20689"/>
                </a:lnTo>
                <a:lnTo>
                  <a:pt x="13636" y="20689"/>
                </a:lnTo>
                <a:lnTo>
                  <a:pt x="13636" y="20689"/>
                </a:lnTo>
                <a:lnTo>
                  <a:pt x="13636" y="20689"/>
                </a:lnTo>
                <a:lnTo>
                  <a:pt x="13636" y="20689"/>
                </a:lnTo>
                <a:lnTo>
                  <a:pt x="13636" y="20689"/>
                </a:lnTo>
                <a:lnTo>
                  <a:pt x="19090" y="20689"/>
                </a:lnTo>
                <a:lnTo>
                  <a:pt x="19090" y="12413"/>
                </a:lnTo>
                <a:lnTo>
                  <a:pt x="19090" y="12413"/>
                </a:lnTo>
                <a:lnTo>
                  <a:pt x="19090" y="12413"/>
                </a:lnTo>
                <a:lnTo>
                  <a:pt x="19090" y="12413"/>
                </a:lnTo>
                <a:lnTo>
                  <a:pt x="24545" y="12413"/>
                </a:lnTo>
                <a:lnTo>
                  <a:pt x="24545" y="12413"/>
                </a:lnTo>
                <a:lnTo>
                  <a:pt x="24545" y="12413"/>
                </a:lnTo>
                <a:lnTo>
                  <a:pt x="30000" y="12413"/>
                </a:lnTo>
                <a:lnTo>
                  <a:pt x="30000" y="12413"/>
                </a:lnTo>
                <a:lnTo>
                  <a:pt x="30000" y="12413"/>
                </a:lnTo>
                <a:lnTo>
                  <a:pt x="30000" y="12413"/>
                </a:lnTo>
                <a:lnTo>
                  <a:pt x="30000" y="20689"/>
                </a:lnTo>
                <a:lnTo>
                  <a:pt x="38181" y="20689"/>
                </a:lnTo>
                <a:lnTo>
                  <a:pt x="38181" y="20689"/>
                </a:lnTo>
                <a:lnTo>
                  <a:pt x="38181" y="20689"/>
                </a:lnTo>
                <a:lnTo>
                  <a:pt x="38181" y="20689"/>
                </a:lnTo>
                <a:lnTo>
                  <a:pt x="43636" y="20689"/>
                </a:lnTo>
                <a:lnTo>
                  <a:pt x="43636" y="12413"/>
                </a:lnTo>
                <a:lnTo>
                  <a:pt x="43636" y="12413"/>
                </a:lnTo>
                <a:lnTo>
                  <a:pt x="43636" y="12413"/>
                </a:lnTo>
                <a:lnTo>
                  <a:pt x="43636" y="12413"/>
                </a:lnTo>
                <a:lnTo>
                  <a:pt x="49090" y="12413"/>
                </a:lnTo>
                <a:lnTo>
                  <a:pt x="49090" y="12413"/>
                </a:lnTo>
                <a:lnTo>
                  <a:pt x="49090" y="12413"/>
                </a:lnTo>
                <a:lnTo>
                  <a:pt x="49090" y="12413"/>
                </a:lnTo>
                <a:lnTo>
                  <a:pt x="49090" y="12413"/>
                </a:lnTo>
                <a:lnTo>
                  <a:pt x="49090" y="0"/>
                </a:lnTo>
                <a:lnTo>
                  <a:pt x="54545" y="0"/>
                </a:lnTo>
                <a:lnTo>
                  <a:pt x="54545" y="0"/>
                </a:lnTo>
                <a:lnTo>
                  <a:pt x="54545" y="0"/>
                </a:lnTo>
                <a:lnTo>
                  <a:pt x="54545" y="0"/>
                </a:lnTo>
                <a:lnTo>
                  <a:pt x="54545" y="0"/>
                </a:lnTo>
                <a:lnTo>
                  <a:pt x="60000" y="0"/>
                </a:lnTo>
                <a:lnTo>
                  <a:pt x="60000" y="0"/>
                </a:lnTo>
                <a:lnTo>
                  <a:pt x="60000" y="0"/>
                </a:lnTo>
                <a:lnTo>
                  <a:pt x="60000" y="0"/>
                </a:lnTo>
                <a:lnTo>
                  <a:pt x="68181" y="0"/>
                </a:lnTo>
                <a:lnTo>
                  <a:pt x="68181" y="0"/>
                </a:lnTo>
                <a:lnTo>
                  <a:pt x="68181" y="0"/>
                </a:lnTo>
                <a:lnTo>
                  <a:pt x="68181" y="0"/>
                </a:lnTo>
                <a:lnTo>
                  <a:pt x="73636" y="0"/>
                </a:lnTo>
                <a:lnTo>
                  <a:pt x="73636" y="0"/>
                </a:lnTo>
                <a:lnTo>
                  <a:pt x="73636" y="0"/>
                </a:lnTo>
                <a:lnTo>
                  <a:pt x="79090" y="0"/>
                </a:lnTo>
                <a:lnTo>
                  <a:pt x="79090" y="0"/>
                </a:lnTo>
                <a:lnTo>
                  <a:pt x="79090" y="0"/>
                </a:lnTo>
                <a:lnTo>
                  <a:pt x="79090" y="0"/>
                </a:lnTo>
                <a:lnTo>
                  <a:pt x="84545" y="0"/>
                </a:lnTo>
                <a:lnTo>
                  <a:pt x="84545" y="0"/>
                </a:lnTo>
                <a:lnTo>
                  <a:pt x="84545" y="0"/>
                </a:lnTo>
                <a:lnTo>
                  <a:pt x="84545" y="0"/>
                </a:lnTo>
                <a:lnTo>
                  <a:pt x="90000" y="0"/>
                </a:lnTo>
                <a:lnTo>
                  <a:pt x="90000" y="0"/>
                </a:lnTo>
                <a:lnTo>
                  <a:pt x="90000" y="0"/>
                </a:lnTo>
                <a:lnTo>
                  <a:pt x="98181" y="0"/>
                </a:lnTo>
                <a:lnTo>
                  <a:pt x="98181" y="0"/>
                </a:lnTo>
                <a:lnTo>
                  <a:pt x="98181" y="0"/>
                </a:lnTo>
                <a:lnTo>
                  <a:pt x="98181" y="0"/>
                </a:lnTo>
                <a:lnTo>
                  <a:pt x="103636" y="0"/>
                </a:lnTo>
                <a:lnTo>
                  <a:pt x="103636" y="0"/>
                </a:lnTo>
                <a:lnTo>
                  <a:pt x="103636" y="0"/>
                </a:lnTo>
                <a:lnTo>
                  <a:pt x="103636" y="0"/>
                </a:lnTo>
                <a:lnTo>
                  <a:pt x="109090" y="0"/>
                </a:lnTo>
                <a:lnTo>
                  <a:pt x="109090" y="0"/>
                </a:lnTo>
                <a:lnTo>
                  <a:pt x="109090" y="0"/>
                </a:lnTo>
                <a:lnTo>
                  <a:pt x="114545" y="0"/>
                </a:lnTo>
                <a:lnTo>
                  <a:pt x="114545" y="0"/>
                </a:lnTo>
                <a:lnTo>
                  <a:pt x="114545" y="0"/>
                </a:lnTo>
                <a:lnTo>
                  <a:pt x="114545" y="0"/>
                </a:lnTo>
                <a:lnTo>
                  <a:pt x="114545" y="0"/>
                </a:lnTo>
                <a:lnTo>
                  <a:pt x="114545" y="0"/>
                </a:lnTo>
                <a:lnTo>
                  <a:pt x="120000" y="0"/>
                </a:lnTo>
                <a:lnTo>
                  <a:pt x="120000" y="12413"/>
                </a:lnTo>
                <a:lnTo>
                  <a:pt x="120000" y="12413"/>
                </a:lnTo>
                <a:lnTo>
                  <a:pt x="120000" y="12413"/>
                </a:lnTo>
                <a:lnTo>
                  <a:pt x="120000" y="12413"/>
                </a:lnTo>
                <a:lnTo>
                  <a:pt x="120000" y="20689"/>
                </a:lnTo>
                <a:lnTo>
                  <a:pt x="120000" y="20689"/>
                </a:lnTo>
                <a:lnTo>
                  <a:pt x="120000" y="20689"/>
                </a:lnTo>
                <a:lnTo>
                  <a:pt x="120000" y="20689"/>
                </a:lnTo>
                <a:lnTo>
                  <a:pt x="120000" y="28965"/>
                </a:lnTo>
                <a:lnTo>
                  <a:pt x="114545" y="28965"/>
                </a:lnTo>
                <a:lnTo>
                  <a:pt x="114545" y="28965"/>
                </a:lnTo>
                <a:lnTo>
                  <a:pt x="114545" y="28965"/>
                </a:lnTo>
                <a:lnTo>
                  <a:pt x="114545" y="28965"/>
                </a:lnTo>
                <a:lnTo>
                  <a:pt x="114545" y="28965"/>
                </a:lnTo>
                <a:lnTo>
                  <a:pt x="109090" y="28965"/>
                </a:lnTo>
                <a:lnTo>
                  <a:pt x="109090" y="28965"/>
                </a:lnTo>
                <a:lnTo>
                  <a:pt x="109090" y="28965"/>
                </a:lnTo>
                <a:lnTo>
                  <a:pt x="109090" y="28965"/>
                </a:lnTo>
                <a:lnTo>
                  <a:pt x="109090" y="37241"/>
                </a:lnTo>
                <a:lnTo>
                  <a:pt x="109090" y="37241"/>
                </a:lnTo>
                <a:lnTo>
                  <a:pt x="109090" y="37241"/>
                </a:lnTo>
                <a:lnTo>
                  <a:pt x="109090" y="37241"/>
                </a:lnTo>
                <a:lnTo>
                  <a:pt x="109090" y="37241"/>
                </a:lnTo>
                <a:lnTo>
                  <a:pt x="114545" y="37241"/>
                </a:lnTo>
                <a:lnTo>
                  <a:pt x="114545" y="37241"/>
                </a:lnTo>
                <a:lnTo>
                  <a:pt x="114545" y="45517"/>
                </a:lnTo>
                <a:lnTo>
                  <a:pt x="114545" y="45517"/>
                </a:lnTo>
                <a:lnTo>
                  <a:pt x="114545" y="45517"/>
                </a:lnTo>
                <a:lnTo>
                  <a:pt x="114545" y="45517"/>
                </a:lnTo>
                <a:lnTo>
                  <a:pt x="114545" y="45517"/>
                </a:lnTo>
                <a:lnTo>
                  <a:pt x="114545" y="57931"/>
                </a:lnTo>
                <a:lnTo>
                  <a:pt x="114545" y="57931"/>
                </a:lnTo>
                <a:lnTo>
                  <a:pt x="114545" y="57931"/>
                </a:lnTo>
                <a:lnTo>
                  <a:pt x="114545" y="66206"/>
                </a:lnTo>
                <a:lnTo>
                  <a:pt x="114545" y="66206"/>
                </a:lnTo>
                <a:lnTo>
                  <a:pt x="114545" y="66206"/>
                </a:lnTo>
                <a:lnTo>
                  <a:pt x="114545" y="66206"/>
                </a:lnTo>
                <a:lnTo>
                  <a:pt x="114545" y="66206"/>
                </a:lnTo>
                <a:lnTo>
                  <a:pt x="114545" y="66206"/>
                </a:lnTo>
                <a:lnTo>
                  <a:pt x="114545" y="66206"/>
                </a:lnTo>
                <a:lnTo>
                  <a:pt x="109090" y="66206"/>
                </a:lnTo>
                <a:lnTo>
                  <a:pt x="109090" y="66206"/>
                </a:lnTo>
                <a:lnTo>
                  <a:pt x="109090" y="66206"/>
                </a:lnTo>
                <a:lnTo>
                  <a:pt x="109090" y="66206"/>
                </a:lnTo>
                <a:lnTo>
                  <a:pt x="109090" y="66206"/>
                </a:lnTo>
                <a:lnTo>
                  <a:pt x="103636" y="66206"/>
                </a:lnTo>
                <a:lnTo>
                  <a:pt x="103636" y="66206"/>
                </a:lnTo>
                <a:lnTo>
                  <a:pt x="103636" y="74482"/>
                </a:lnTo>
                <a:lnTo>
                  <a:pt x="103636" y="74482"/>
                </a:lnTo>
                <a:lnTo>
                  <a:pt x="103636" y="74482"/>
                </a:lnTo>
                <a:lnTo>
                  <a:pt x="103636" y="66206"/>
                </a:lnTo>
                <a:lnTo>
                  <a:pt x="98181" y="66206"/>
                </a:lnTo>
                <a:lnTo>
                  <a:pt x="98181" y="66206"/>
                </a:lnTo>
                <a:lnTo>
                  <a:pt x="98181" y="66206"/>
                </a:lnTo>
                <a:lnTo>
                  <a:pt x="98181" y="66206"/>
                </a:lnTo>
                <a:lnTo>
                  <a:pt x="98181" y="74482"/>
                </a:lnTo>
                <a:lnTo>
                  <a:pt x="90000" y="74482"/>
                </a:lnTo>
                <a:lnTo>
                  <a:pt x="90000" y="74482"/>
                </a:lnTo>
                <a:lnTo>
                  <a:pt x="90000" y="74482"/>
                </a:lnTo>
                <a:lnTo>
                  <a:pt x="90000" y="74482"/>
                </a:lnTo>
                <a:lnTo>
                  <a:pt x="90000" y="74482"/>
                </a:lnTo>
                <a:lnTo>
                  <a:pt x="84545" y="74482"/>
                </a:lnTo>
                <a:lnTo>
                  <a:pt x="84545" y="82758"/>
                </a:lnTo>
                <a:lnTo>
                  <a:pt x="84545" y="82758"/>
                </a:lnTo>
                <a:lnTo>
                  <a:pt x="84545" y="82758"/>
                </a:lnTo>
                <a:lnTo>
                  <a:pt x="84545" y="82758"/>
                </a:lnTo>
                <a:lnTo>
                  <a:pt x="79090" y="82758"/>
                </a:lnTo>
                <a:lnTo>
                  <a:pt x="79090" y="82758"/>
                </a:lnTo>
                <a:lnTo>
                  <a:pt x="79090" y="82758"/>
                </a:lnTo>
                <a:lnTo>
                  <a:pt x="79090" y="82758"/>
                </a:lnTo>
                <a:lnTo>
                  <a:pt x="79090" y="82758"/>
                </a:lnTo>
                <a:lnTo>
                  <a:pt x="79090" y="82758"/>
                </a:lnTo>
                <a:lnTo>
                  <a:pt x="79090" y="91034"/>
                </a:lnTo>
                <a:lnTo>
                  <a:pt x="73636" y="91034"/>
                </a:lnTo>
                <a:lnTo>
                  <a:pt x="73636" y="91034"/>
                </a:lnTo>
                <a:lnTo>
                  <a:pt x="73636" y="91034"/>
                </a:lnTo>
                <a:lnTo>
                  <a:pt x="73636" y="91034"/>
                </a:lnTo>
                <a:lnTo>
                  <a:pt x="73636" y="103448"/>
                </a:lnTo>
                <a:lnTo>
                  <a:pt x="73636" y="103448"/>
                </a:lnTo>
                <a:lnTo>
                  <a:pt x="73636" y="103448"/>
                </a:lnTo>
                <a:lnTo>
                  <a:pt x="73636" y="103448"/>
                </a:lnTo>
                <a:lnTo>
                  <a:pt x="73636" y="111724"/>
                </a:lnTo>
                <a:lnTo>
                  <a:pt x="68181" y="111724"/>
                </a:lnTo>
                <a:lnTo>
                  <a:pt x="68181" y="111724"/>
                </a:lnTo>
                <a:lnTo>
                  <a:pt x="68181" y="111724"/>
                </a:lnTo>
                <a:lnTo>
                  <a:pt x="68181" y="111724"/>
                </a:lnTo>
                <a:lnTo>
                  <a:pt x="68181" y="120000"/>
                </a:lnTo>
                <a:lnTo>
                  <a:pt x="68181" y="120000"/>
                </a:lnTo>
                <a:lnTo>
                  <a:pt x="68181" y="120000"/>
                </a:lnTo>
                <a:lnTo>
                  <a:pt x="68181" y="120000"/>
                </a:lnTo>
                <a:lnTo>
                  <a:pt x="68181" y="120000"/>
                </a:lnTo>
                <a:lnTo>
                  <a:pt x="60000" y="120000"/>
                </a:lnTo>
                <a:lnTo>
                  <a:pt x="60000" y="120000"/>
                </a:lnTo>
                <a:lnTo>
                  <a:pt x="60000" y="120000"/>
                </a:lnTo>
                <a:lnTo>
                  <a:pt x="60000" y="120000"/>
                </a:lnTo>
                <a:lnTo>
                  <a:pt x="60000" y="111724"/>
                </a:lnTo>
                <a:lnTo>
                  <a:pt x="60000" y="111724"/>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7" name="Shape 1567"/>
          <p:cNvSpPr/>
          <p:nvPr/>
        </p:nvSpPr>
        <p:spPr>
          <a:xfrm>
            <a:off x="4102897" y="4008439"/>
            <a:ext cx="52387" cy="46036"/>
          </a:xfrm>
          <a:custGeom>
            <a:avLst/>
            <a:gdLst/>
            <a:ahLst/>
            <a:cxnLst/>
            <a:rect l="0" t="0" r="0" b="0"/>
            <a:pathLst>
              <a:path w="120000" h="120000" extrusionOk="0">
                <a:moveTo>
                  <a:pt x="60000" y="120000"/>
                </a:moveTo>
                <a:lnTo>
                  <a:pt x="54545" y="120000"/>
                </a:lnTo>
                <a:lnTo>
                  <a:pt x="54545" y="120000"/>
                </a:lnTo>
                <a:lnTo>
                  <a:pt x="54545" y="120000"/>
                </a:lnTo>
                <a:lnTo>
                  <a:pt x="54545" y="111724"/>
                </a:lnTo>
                <a:lnTo>
                  <a:pt x="54545" y="111724"/>
                </a:lnTo>
                <a:lnTo>
                  <a:pt x="54545" y="111724"/>
                </a:lnTo>
                <a:lnTo>
                  <a:pt x="54545" y="111724"/>
                </a:lnTo>
                <a:lnTo>
                  <a:pt x="49090" y="111724"/>
                </a:lnTo>
                <a:lnTo>
                  <a:pt x="49090" y="103448"/>
                </a:lnTo>
                <a:lnTo>
                  <a:pt x="49090" y="103448"/>
                </a:lnTo>
                <a:lnTo>
                  <a:pt x="49090" y="103448"/>
                </a:lnTo>
                <a:lnTo>
                  <a:pt x="49090" y="103448"/>
                </a:lnTo>
                <a:lnTo>
                  <a:pt x="49090" y="103448"/>
                </a:lnTo>
                <a:lnTo>
                  <a:pt x="49090" y="91034"/>
                </a:lnTo>
                <a:lnTo>
                  <a:pt x="49090" y="91034"/>
                </a:lnTo>
                <a:lnTo>
                  <a:pt x="43636" y="91034"/>
                </a:lnTo>
                <a:lnTo>
                  <a:pt x="43636" y="91034"/>
                </a:lnTo>
                <a:lnTo>
                  <a:pt x="43636" y="91034"/>
                </a:lnTo>
                <a:lnTo>
                  <a:pt x="49090" y="91034"/>
                </a:lnTo>
                <a:lnTo>
                  <a:pt x="49090" y="82758"/>
                </a:lnTo>
                <a:lnTo>
                  <a:pt x="49090" y="82758"/>
                </a:lnTo>
                <a:lnTo>
                  <a:pt x="49090" y="82758"/>
                </a:lnTo>
                <a:lnTo>
                  <a:pt x="49090" y="82758"/>
                </a:lnTo>
                <a:lnTo>
                  <a:pt x="49090" y="74482"/>
                </a:lnTo>
                <a:lnTo>
                  <a:pt x="49090" y="74482"/>
                </a:lnTo>
                <a:lnTo>
                  <a:pt x="43636" y="74482"/>
                </a:lnTo>
                <a:lnTo>
                  <a:pt x="43636" y="82758"/>
                </a:lnTo>
                <a:lnTo>
                  <a:pt x="43636" y="82758"/>
                </a:lnTo>
                <a:lnTo>
                  <a:pt x="43636" y="82758"/>
                </a:lnTo>
                <a:lnTo>
                  <a:pt x="43636" y="82758"/>
                </a:lnTo>
                <a:lnTo>
                  <a:pt x="43636" y="82758"/>
                </a:lnTo>
                <a:lnTo>
                  <a:pt x="38181" y="82758"/>
                </a:lnTo>
                <a:lnTo>
                  <a:pt x="38181" y="82758"/>
                </a:lnTo>
                <a:lnTo>
                  <a:pt x="38181" y="82758"/>
                </a:lnTo>
                <a:lnTo>
                  <a:pt x="38181" y="82758"/>
                </a:lnTo>
                <a:lnTo>
                  <a:pt x="38181" y="82758"/>
                </a:lnTo>
                <a:lnTo>
                  <a:pt x="38181" y="82758"/>
                </a:lnTo>
                <a:lnTo>
                  <a:pt x="38181" y="74482"/>
                </a:lnTo>
                <a:lnTo>
                  <a:pt x="38181" y="74482"/>
                </a:lnTo>
                <a:lnTo>
                  <a:pt x="43636" y="74482"/>
                </a:lnTo>
                <a:lnTo>
                  <a:pt x="43636" y="74482"/>
                </a:lnTo>
                <a:lnTo>
                  <a:pt x="43636" y="74482"/>
                </a:lnTo>
                <a:lnTo>
                  <a:pt x="43636" y="74482"/>
                </a:lnTo>
                <a:lnTo>
                  <a:pt x="43636" y="74482"/>
                </a:lnTo>
                <a:lnTo>
                  <a:pt x="49090" y="74482"/>
                </a:lnTo>
                <a:lnTo>
                  <a:pt x="49090" y="66206"/>
                </a:lnTo>
                <a:lnTo>
                  <a:pt x="43636" y="66206"/>
                </a:lnTo>
                <a:lnTo>
                  <a:pt x="43636" y="66206"/>
                </a:lnTo>
                <a:lnTo>
                  <a:pt x="43636" y="66206"/>
                </a:lnTo>
                <a:lnTo>
                  <a:pt x="38181" y="66206"/>
                </a:lnTo>
                <a:lnTo>
                  <a:pt x="38181" y="66206"/>
                </a:lnTo>
                <a:lnTo>
                  <a:pt x="43636" y="66206"/>
                </a:lnTo>
                <a:lnTo>
                  <a:pt x="43636" y="66206"/>
                </a:lnTo>
                <a:lnTo>
                  <a:pt x="43636" y="66206"/>
                </a:lnTo>
                <a:lnTo>
                  <a:pt x="43636" y="66206"/>
                </a:lnTo>
                <a:lnTo>
                  <a:pt x="43636" y="66206"/>
                </a:lnTo>
                <a:lnTo>
                  <a:pt x="43636" y="57931"/>
                </a:lnTo>
                <a:lnTo>
                  <a:pt x="43636" y="57931"/>
                </a:lnTo>
                <a:lnTo>
                  <a:pt x="43636" y="66206"/>
                </a:lnTo>
                <a:lnTo>
                  <a:pt x="43636" y="66206"/>
                </a:lnTo>
                <a:lnTo>
                  <a:pt x="38181" y="66206"/>
                </a:lnTo>
                <a:lnTo>
                  <a:pt x="38181" y="66206"/>
                </a:lnTo>
                <a:lnTo>
                  <a:pt x="38181" y="66206"/>
                </a:lnTo>
                <a:lnTo>
                  <a:pt x="38181" y="66206"/>
                </a:lnTo>
                <a:lnTo>
                  <a:pt x="38181" y="66206"/>
                </a:lnTo>
                <a:lnTo>
                  <a:pt x="38181" y="66206"/>
                </a:lnTo>
                <a:lnTo>
                  <a:pt x="30000" y="66206"/>
                </a:lnTo>
                <a:lnTo>
                  <a:pt x="30000" y="66206"/>
                </a:lnTo>
                <a:lnTo>
                  <a:pt x="30000" y="66206"/>
                </a:lnTo>
                <a:lnTo>
                  <a:pt x="30000" y="66206"/>
                </a:lnTo>
                <a:lnTo>
                  <a:pt x="30000" y="66206"/>
                </a:lnTo>
                <a:lnTo>
                  <a:pt x="30000" y="66206"/>
                </a:lnTo>
                <a:lnTo>
                  <a:pt x="24545" y="66206"/>
                </a:lnTo>
                <a:lnTo>
                  <a:pt x="24545" y="66206"/>
                </a:lnTo>
                <a:lnTo>
                  <a:pt x="24545" y="66206"/>
                </a:lnTo>
                <a:lnTo>
                  <a:pt x="24545" y="66206"/>
                </a:lnTo>
                <a:lnTo>
                  <a:pt x="19090" y="66206"/>
                </a:lnTo>
                <a:lnTo>
                  <a:pt x="19090" y="66206"/>
                </a:lnTo>
                <a:lnTo>
                  <a:pt x="19090" y="66206"/>
                </a:lnTo>
                <a:lnTo>
                  <a:pt x="19090" y="57931"/>
                </a:lnTo>
                <a:lnTo>
                  <a:pt x="19090" y="57931"/>
                </a:lnTo>
                <a:lnTo>
                  <a:pt x="19090" y="57931"/>
                </a:lnTo>
                <a:lnTo>
                  <a:pt x="13636" y="57931"/>
                </a:lnTo>
                <a:lnTo>
                  <a:pt x="13636" y="57931"/>
                </a:lnTo>
                <a:lnTo>
                  <a:pt x="13636" y="57931"/>
                </a:lnTo>
                <a:lnTo>
                  <a:pt x="13636" y="57931"/>
                </a:lnTo>
                <a:lnTo>
                  <a:pt x="13636" y="57931"/>
                </a:lnTo>
                <a:lnTo>
                  <a:pt x="13636" y="57931"/>
                </a:lnTo>
                <a:lnTo>
                  <a:pt x="13636" y="45517"/>
                </a:lnTo>
                <a:lnTo>
                  <a:pt x="13636" y="45517"/>
                </a:lnTo>
                <a:lnTo>
                  <a:pt x="13636" y="45517"/>
                </a:lnTo>
                <a:lnTo>
                  <a:pt x="13636" y="45517"/>
                </a:lnTo>
                <a:lnTo>
                  <a:pt x="13636" y="45517"/>
                </a:lnTo>
                <a:lnTo>
                  <a:pt x="13636" y="37241"/>
                </a:lnTo>
                <a:lnTo>
                  <a:pt x="13636" y="37241"/>
                </a:lnTo>
                <a:lnTo>
                  <a:pt x="13636" y="37241"/>
                </a:lnTo>
                <a:lnTo>
                  <a:pt x="13636" y="37241"/>
                </a:lnTo>
                <a:lnTo>
                  <a:pt x="13636" y="37241"/>
                </a:lnTo>
                <a:lnTo>
                  <a:pt x="8181" y="37241"/>
                </a:lnTo>
                <a:lnTo>
                  <a:pt x="8181" y="37241"/>
                </a:lnTo>
                <a:lnTo>
                  <a:pt x="8181" y="37241"/>
                </a:lnTo>
                <a:lnTo>
                  <a:pt x="8181" y="28965"/>
                </a:lnTo>
                <a:lnTo>
                  <a:pt x="8181" y="28965"/>
                </a:lnTo>
                <a:lnTo>
                  <a:pt x="0" y="28965"/>
                </a:lnTo>
                <a:lnTo>
                  <a:pt x="0" y="28965"/>
                </a:lnTo>
                <a:lnTo>
                  <a:pt x="0" y="28965"/>
                </a:lnTo>
                <a:lnTo>
                  <a:pt x="0" y="28965"/>
                </a:lnTo>
                <a:lnTo>
                  <a:pt x="0" y="20689"/>
                </a:lnTo>
                <a:lnTo>
                  <a:pt x="0" y="20689"/>
                </a:lnTo>
                <a:lnTo>
                  <a:pt x="0" y="20689"/>
                </a:lnTo>
                <a:lnTo>
                  <a:pt x="8181" y="20689"/>
                </a:lnTo>
                <a:lnTo>
                  <a:pt x="8181" y="20689"/>
                </a:lnTo>
                <a:lnTo>
                  <a:pt x="8181" y="20689"/>
                </a:lnTo>
                <a:lnTo>
                  <a:pt x="8181" y="20689"/>
                </a:lnTo>
                <a:lnTo>
                  <a:pt x="13636" y="20689"/>
                </a:lnTo>
                <a:lnTo>
                  <a:pt x="13636" y="20689"/>
                </a:lnTo>
                <a:lnTo>
                  <a:pt x="13636" y="20689"/>
                </a:lnTo>
                <a:lnTo>
                  <a:pt x="13636" y="20689"/>
                </a:lnTo>
                <a:lnTo>
                  <a:pt x="13636" y="20689"/>
                </a:lnTo>
                <a:lnTo>
                  <a:pt x="19090" y="20689"/>
                </a:lnTo>
                <a:lnTo>
                  <a:pt x="19090" y="12413"/>
                </a:lnTo>
                <a:lnTo>
                  <a:pt x="19090" y="12413"/>
                </a:lnTo>
                <a:lnTo>
                  <a:pt x="19090" y="12413"/>
                </a:lnTo>
                <a:lnTo>
                  <a:pt x="19090" y="12413"/>
                </a:lnTo>
                <a:lnTo>
                  <a:pt x="24545" y="12413"/>
                </a:lnTo>
                <a:lnTo>
                  <a:pt x="24545" y="12413"/>
                </a:lnTo>
                <a:lnTo>
                  <a:pt x="24545" y="12413"/>
                </a:lnTo>
                <a:lnTo>
                  <a:pt x="30000" y="12413"/>
                </a:lnTo>
                <a:lnTo>
                  <a:pt x="30000" y="12413"/>
                </a:lnTo>
                <a:lnTo>
                  <a:pt x="30000" y="12413"/>
                </a:lnTo>
                <a:lnTo>
                  <a:pt x="30000" y="12413"/>
                </a:lnTo>
                <a:lnTo>
                  <a:pt x="30000" y="20689"/>
                </a:lnTo>
                <a:lnTo>
                  <a:pt x="38181" y="20689"/>
                </a:lnTo>
                <a:lnTo>
                  <a:pt x="38181" y="20689"/>
                </a:lnTo>
                <a:lnTo>
                  <a:pt x="38181" y="20689"/>
                </a:lnTo>
                <a:lnTo>
                  <a:pt x="38181" y="20689"/>
                </a:lnTo>
                <a:lnTo>
                  <a:pt x="43636" y="20689"/>
                </a:lnTo>
                <a:lnTo>
                  <a:pt x="43636" y="12413"/>
                </a:lnTo>
                <a:lnTo>
                  <a:pt x="43636" y="12413"/>
                </a:lnTo>
                <a:lnTo>
                  <a:pt x="43636" y="12413"/>
                </a:lnTo>
                <a:lnTo>
                  <a:pt x="43636" y="12413"/>
                </a:lnTo>
                <a:lnTo>
                  <a:pt x="49090" y="12413"/>
                </a:lnTo>
                <a:lnTo>
                  <a:pt x="49090" y="12413"/>
                </a:lnTo>
                <a:lnTo>
                  <a:pt x="49090" y="12413"/>
                </a:lnTo>
                <a:lnTo>
                  <a:pt x="49090" y="12413"/>
                </a:lnTo>
                <a:lnTo>
                  <a:pt x="49090" y="12413"/>
                </a:lnTo>
                <a:lnTo>
                  <a:pt x="49090" y="0"/>
                </a:lnTo>
                <a:lnTo>
                  <a:pt x="54545" y="0"/>
                </a:lnTo>
                <a:lnTo>
                  <a:pt x="54545" y="0"/>
                </a:lnTo>
                <a:lnTo>
                  <a:pt x="54545" y="0"/>
                </a:lnTo>
                <a:lnTo>
                  <a:pt x="54545" y="0"/>
                </a:lnTo>
                <a:lnTo>
                  <a:pt x="54545" y="0"/>
                </a:lnTo>
                <a:lnTo>
                  <a:pt x="60000" y="0"/>
                </a:lnTo>
                <a:lnTo>
                  <a:pt x="60000" y="0"/>
                </a:lnTo>
                <a:lnTo>
                  <a:pt x="60000" y="0"/>
                </a:lnTo>
                <a:lnTo>
                  <a:pt x="60000" y="0"/>
                </a:lnTo>
                <a:lnTo>
                  <a:pt x="68181" y="0"/>
                </a:lnTo>
                <a:lnTo>
                  <a:pt x="68181" y="0"/>
                </a:lnTo>
                <a:lnTo>
                  <a:pt x="68181" y="0"/>
                </a:lnTo>
                <a:lnTo>
                  <a:pt x="68181" y="0"/>
                </a:lnTo>
                <a:lnTo>
                  <a:pt x="73636" y="0"/>
                </a:lnTo>
                <a:lnTo>
                  <a:pt x="73636" y="0"/>
                </a:lnTo>
                <a:lnTo>
                  <a:pt x="73636" y="0"/>
                </a:lnTo>
                <a:lnTo>
                  <a:pt x="79090" y="0"/>
                </a:lnTo>
                <a:lnTo>
                  <a:pt x="79090" y="0"/>
                </a:lnTo>
                <a:lnTo>
                  <a:pt x="79090" y="0"/>
                </a:lnTo>
                <a:lnTo>
                  <a:pt x="79090" y="0"/>
                </a:lnTo>
                <a:lnTo>
                  <a:pt x="84545" y="0"/>
                </a:lnTo>
                <a:lnTo>
                  <a:pt x="84545" y="0"/>
                </a:lnTo>
                <a:lnTo>
                  <a:pt x="84545" y="0"/>
                </a:lnTo>
                <a:lnTo>
                  <a:pt x="84545" y="0"/>
                </a:lnTo>
                <a:lnTo>
                  <a:pt x="90000" y="0"/>
                </a:lnTo>
                <a:lnTo>
                  <a:pt x="90000" y="0"/>
                </a:lnTo>
                <a:lnTo>
                  <a:pt x="90000" y="0"/>
                </a:lnTo>
                <a:lnTo>
                  <a:pt x="98181" y="0"/>
                </a:lnTo>
                <a:lnTo>
                  <a:pt x="98181" y="0"/>
                </a:lnTo>
                <a:lnTo>
                  <a:pt x="98181" y="0"/>
                </a:lnTo>
                <a:lnTo>
                  <a:pt x="98181" y="0"/>
                </a:lnTo>
                <a:lnTo>
                  <a:pt x="103636" y="0"/>
                </a:lnTo>
                <a:lnTo>
                  <a:pt x="103636" y="0"/>
                </a:lnTo>
                <a:lnTo>
                  <a:pt x="103636" y="0"/>
                </a:lnTo>
                <a:lnTo>
                  <a:pt x="103636" y="0"/>
                </a:lnTo>
                <a:lnTo>
                  <a:pt x="109090" y="0"/>
                </a:lnTo>
                <a:lnTo>
                  <a:pt x="109090" y="0"/>
                </a:lnTo>
                <a:lnTo>
                  <a:pt x="109090" y="0"/>
                </a:lnTo>
                <a:lnTo>
                  <a:pt x="114545" y="0"/>
                </a:lnTo>
                <a:lnTo>
                  <a:pt x="114545" y="0"/>
                </a:lnTo>
                <a:lnTo>
                  <a:pt x="114545" y="0"/>
                </a:lnTo>
                <a:lnTo>
                  <a:pt x="114545" y="0"/>
                </a:lnTo>
                <a:lnTo>
                  <a:pt x="114545" y="0"/>
                </a:lnTo>
                <a:lnTo>
                  <a:pt x="114545" y="0"/>
                </a:lnTo>
                <a:lnTo>
                  <a:pt x="120000" y="0"/>
                </a:lnTo>
                <a:lnTo>
                  <a:pt x="120000" y="12413"/>
                </a:lnTo>
                <a:lnTo>
                  <a:pt x="120000" y="12413"/>
                </a:lnTo>
                <a:lnTo>
                  <a:pt x="120000" y="12413"/>
                </a:lnTo>
                <a:lnTo>
                  <a:pt x="120000" y="12413"/>
                </a:lnTo>
                <a:lnTo>
                  <a:pt x="120000" y="20689"/>
                </a:lnTo>
                <a:lnTo>
                  <a:pt x="120000" y="20689"/>
                </a:lnTo>
                <a:lnTo>
                  <a:pt x="120000" y="20689"/>
                </a:lnTo>
                <a:lnTo>
                  <a:pt x="120000" y="20689"/>
                </a:lnTo>
                <a:lnTo>
                  <a:pt x="120000" y="28965"/>
                </a:lnTo>
                <a:lnTo>
                  <a:pt x="114545" y="28965"/>
                </a:lnTo>
                <a:lnTo>
                  <a:pt x="114545" y="28965"/>
                </a:lnTo>
                <a:lnTo>
                  <a:pt x="114545" y="28965"/>
                </a:lnTo>
                <a:lnTo>
                  <a:pt x="114545" y="28965"/>
                </a:lnTo>
                <a:lnTo>
                  <a:pt x="114545" y="28965"/>
                </a:lnTo>
                <a:lnTo>
                  <a:pt x="109090" y="28965"/>
                </a:lnTo>
                <a:lnTo>
                  <a:pt x="109090" y="28965"/>
                </a:lnTo>
                <a:lnTo>
                  <a:pt x="109090" y="28965"/>
                </a:lnTo>
                <a:lnTo>
                  <a:pt x="109090" y="28965"/>
                </a:lnTo>
                <a:lnTo>
                  <a:pt x="109090" y="37241"/>
                </a:lnTo>
                <a:lnTo>
                  <a:pt x="109090" y="37241"/>
                </a:lnTo>
                <a:lnTo>
                  <a:pt x="109090" y="37241"/>
                </a:lnTo>
                <a:lnTo>
                  <a:pt x="109090" y="37241"/>
                </a:lnTo>
                <a:lnTo>
                  <a:pt x="109090" y="37241"/>
                </a:lnTo>
                <a:lnTo>
                  <a:pt x="114545" y="37241"/>
                </a:lnTo>
                <a:lnTo>
                  <a:pt x="114545" y="37241"/>
                </a:lnTo>
                <a:lnTo>
                  <a:pt x="114545" y="45517"/>
                </a:lnTo>
                <a:lnTo>
                  <a:pt x="114545" y="45517"/>
                </a:lnTo>
                <a:lnTo>
                  <a:pt x="114545" y="45517"/>
                </a:lnTo>
                <a:lnTo>
                  <a:pt x="114545" y="45517"/>
                </a:lnTo>
                <a:lnTo>
                  <a:pt x="114545" y="45517"/>
                </a:lnTo>
                <a:lnTo>
                  <a:pt x="114545" y="57931"/>
                </a:lnTo>
                <a:lnTo>
                  <a:pt x="114545" y="57931"/>
                </a:lnTo>
                <a:lnTo>
                  <a:pt x="114545" y="57931"/>
                </a:lnTo>
                <a:lnTo>
                  <a:pt x="114545" y="66206"/>
                </a:lnTo>
                <a:lnTo>
                  <a:pt x="114545" y="66206"/>
                </a:lnTo>
                <a:lnTo>
                  <a:pt x="114545" y="66206"/>
                </a:lnTo>
                <a:lnTo>
                  <a:pt x="114545" y="66206"/>
                </a:lnTo>
                <a:lnTo>
                  <a:pt x="114545" y="66206"/>
                </a:lnTo>
                <a:lnTo>
                  <a:pt x="114545" y="66206"/>
                </a:lnTo>
                <a:lnTo>
                  <a:pt x="114545" y="66206"/>
                </a:lnTo>
                <a:lnTo>
                  <a:pt x="109090" y="66206"/>
                </a:lnTo>
                <a:lnTo>
                  <a:pt x="109090" y="66206"/>
                </a:lnTo>
                <a:lnTo>
                  <a:pt x="109090" y="66206"/>
                </a:lnTo>
                <a:lnTo>
                  <a:pt x="109090" y="66206"/>
                </a:lnTo>
                <a:lnTo>
                  <a:pt x="109090" y="66206"/>
                </a:lnTo>
                <a:lnTo>
                  <a:pt x="103636" y="66206"/>
                </a:lnTo>
                <a:lnTo>
                  <a:pt x="103636" y="66206"/>
                </a:lnTo>
                <a:lnTo>
                  <a:pt x="103636" y="74482"/>
                </a:lnTo>
                <a:lnTo>
                  <a:pt x="103636" y="74482"/>
                </a:lnTo>
                <a:lnTo>
                  <a:pt x="103636" y="74482"/>
                </a:lnTo>
                <a:lnTo>
                  <a:pt x="103636" y="66206"/>
                </a:lnTo>
                <a:lnTo>
                  <a:pt x="98181" y="66206"/>
                </a:lnTo>
                <a:lnTo>
                  <a:pt x="98181" y="66206"/>
                </a:lnTo>
                <a:lnTo>
                  <a:pt x="98181" y="66206"/>
                </a:lnTo>
                <a:lnTo>
                  <a:pt x="98181" y="66206"/>
                </a:lnTo>
                <a:lnTo>
                  <a:pt x="98181" y="74482"/>
                </a:lnTo>
                <a:lnTo>
                  <a:pt x="90000" y="74482"/>
                </a:lnTo>
                <a:lnTo>
                  <a:pt x="90000" y="74482"/>
                </a:lnTo>
                <a:lnTo>
                  <a:pt x="90000" y="74482"/>
                </a:lnTo>
                <a:lnTo>
                  <a:pt x="90000" y="74482"/>
                </a:lnTo>
                <a:lnTo>
                  <a:pt x="90000" y="74482"/>
                </a:lnTo>
                <a:lnTo>
                  <a:pt x="84545" y="74482"/>
                </a:lnTo>
                <a:lnTo>
                  <a:pt x="84545" y="82758"/>
                </a:lnTo>
                <a:lnTo>
                  <a:pt x="84545" y="82758"/>
                </a:lnTo>
                <a:lnTo>
                  <a:pt x="84545" y="82758"/>
                </a:lnTo>
                <a:lnTo>
                  <a:pt x="84545" y="82758"/>
                </a:lnTo>
                <a:lnTo>
                  <a:pt x="79090" y="82758"/>
                </a:lnTo>
                <a:lnTo>
                  <a:pt x="79090" y="82758"/>
                </a:lnTo>
                <a:lnTo>
                  <a:pt x="79090" y="82758"/>
                </a:lnTo>
                <a:lnTo>
                  <a:pt x="79090" y="82758"/>
                </a:lnTo>
                <a:lnTo>
                  <a:pt x="79090" y="82758"/>
                </a:lnTo>
                <a:lnTo>
                  <a:pt x="79090" y="82758"/>
                </a:lnTo>
                <a:lnTo>
                  <a:pt x="79090" y="91034"/>
                </a:lnTo>
                <a:lnTo>
                  <a:pt x="73636" y="91034"/>
                </a:lnTo>
                <a:lnTo>
                  <a:pt x="73636" y="91034"/>
                </a:lnTo>
                <a:lnTo>
                  <a:pt x="73636" y="91034"/>
                </a:lnTo>
                <a:lnTo>
                  <a:pt x="73636" y="91034"/>
                </a:lnTo>
                <a:lnTo>
                  <a:pt x="73636" y="103448"/>
                </a:lnTo>
                <a:lnTo>
                  <a:pt x="73636" y="103448"/>
                </a:lnTo>
                <a:lnTo>
                  <a:pt x="73636" y="103448"/>
                </a:lnTo>
                <a:lnTo>
                  <a:pt x="73636" y="103448"/>
                </a:lnTo>
                <a:lnTo>
                  <a:pt x="73636" y="111724"/>
                </a:lnTo>
                <a:lnTo>
                  <a:pt x="68181" y="111724"/>
                </a:lnTo>
                <a:lnTo>
                  <a:pt x="68181" y="111724"/>
                </a:lnTo>
                <a:lnTo>
                  <a:pt x="68181" y="111724"/>
                </a:lnTo>
                <a:lnTo>
                  <a:pt x="68181" y="111724"/>
                </a:lnTo>
                <a:lnTo>
                  <a:pt x="68181" y="120000"/>
                </a:lnTo>
                <a:lnTo>
                  <a:pt x="68181" y="120000"/>
                </a:lnTo>
                <a:lnTo>
                  <a:pt x="68181" y="120000"/>
                </a:lnTo>
                <a:lnTo>
                  <a:pt x="68181" y="120000"/>
                </a:lnTo>
                <a:lnTo>
                  <a:pt x="68181" y="120000"/>
                </a:lnTo>
                <a:lnTo>
                  <a:pt x="60000" y="120000"/>
                </a:lnTo>
                <a:lnTo>
                  <a:pt x="60000" y="120000"/>
                </a:lnTo>
                <a:lnTo>
                  <a:pt x="60000" y="120000"/>
                </a:lnTo>
                <a:lnTo>
                  <a:pt x="60000" y="120000"/>
                </a:lnTo>
                <a:lnTo>
                  <a:pt x="60000" y="111724"/>
                </a:lnTo>
                <a:lnTo>
                  <a:pt x="60000" y="111724"/>
                </a:lnTo>
                <a:lnTo>
                  <a:pt x="60000" y="120000"/>
                </a:lnTo>
                <a:lnTo>
                  <a:pt x="60000" y="120000"/>
                </a:lnTo>
                <a:lnTo>
                  <a:pt x="6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8" name="Shape 1568"/>
          <p:cNvSpPr/>
          <p:nvPr/>
        </p:nvSpPr>
        <p:spPr>
          <a:xfrm>
            <a:off x="4100516" y="3978275"/>
            <a:ext cx="52387" cy="20636"/>
          </a:xfrm>
          <a:custGeom>
            <a:avLst/>
            <a:gdLst/>
            <a:ahLst/>
            <a:cxnLst/>
            <a:rect l="0" t="0" r="0" b="0"/>
            <a:pathLst>
              <a:path w="120000" h="120000" extrusionOk="0">
                <a:moveTo>
                  <a:pt x="5454" y="36923"/>
                </a:moveTo>
                <a:lnTo>
                  <a:pt x="13636" y="36923"/>
                </a:lnTo>
                <a:lnTo>
                  <a:pt x="13636" y="36923"/>
                </a:lnTo>
                <a:lnTo>
                  <a:pt x="13636" y="36923"/>
                </a:lnTo>
                <a:lnTo>
                  <a:pt x="19090" y="36923"/>
                </a:lnTo>
                <a:lnTo>
                  <a:pt x="19090" y="36923"/>
                </a:lnTo>
                <a:lnTo>
                  <a:pt x="19090" y="36923"/>
                </a:lnTo>
                <a:lnTo>
                  <a:pt x="19090" y="36923"/>
                </a:lnTo>
                <a:lnTo>
                  <a:pt x="24545" y="36923"/>
                </a:lnTo>
                <a:lnTo>
                  <a:pt x="24545" y="36923"/>
                </a:lnTo>
                <a:lnTo>
                  <a:pt x="24545" y="36923"/>
                </a:lnTo>
                <a:lnTo>
                  <a:pt x="24545" y="36923"/>
                </a:lnTo>
                <a:lnTo>
                  <a:pt x="30000" y="36923"/>
                </a:lnTo>
                <a:lnTo>
                  <a:pt x="30000" y="36923"/>
                </a:lnTo>
                <a:lnTo>
                  <a:pt x="30000" y="36923"/>
                </a:lnTo>
                <a:lnTo>
                  <a:pt x="35454" y="36923"/>
                </a:lnTo>
                <a:lnTo>
                  <a:pt x="35454" y="36923"/>
                </a:lnTo>
                <a:lnTo>
                  <a:pt x="35454" y="36923"/>
                </a:lnTo>
                <a:lnTo>
                  <a:pt x="35454" y="36923"/>
                </a:lnTo>
                <a:lnTo>
                  <a:pt x="43636" y="36923"/>
                </a:lnTo>
                <a:lnTo>
                  <a:pt x="43636" y="36923"/>
                </a:lnTo>
                <a:lnTo>
                  <a:pt x="43636" y="36923"/>
                </a:lnTo>
                <a:lnTo>
                  <a:pt x="43636" y="36923"/>
                </a:lnTo>
                <a:lnTo>
                  <a:pt x="49090" y="36923"/>
                </a:lnTo>
                <a:lnTo>
                  <a:pt x="49090" y="36923"/>
                </a:lnTo>
                <a:lnTo>
                  <a:pt x="49090" y="36923"/>
                </a:lnTo>
                <a:lnTo>
                  <a:pt x="54545" y="36923"/>
                </a:lnTo>
                <a:lnTo>
                  <a:pt x="54545" y="18461"/>
                </a:lnTo>
                <a:lnTo>
                  <a:pt x="54545" y="18461"/>
                </a:lnTo>
                <a:lnTo>
                  <a:pt x="54545" y="18461"/>
                </a:lnTo>
                <a:lnTo>
                  <a:pt x="54545" y="18461"/>
                </a:lnTo>
                <a:lnTo>
                  <a:pt x="54545" y="18461"/>
                </a:lnTo>
                <a:lnTo>
                  <a:pt x="54545" y="0"/>
                </a:lnTo>
                <a:lnTo>
                  <a:pt x="54545" y="0"/>
                </a:lnTo>
                <a:lnTo>
                  <a:pt x="60000" y="0"/>
                </a:lnTo>
                <a:lnTo>
                  <a:pt x="60000" y="0"/>
                </a:lnTo>
                <a:lnTo>
                  <a:pt x="60000" y="0"/>
                </a:lnTo>
                <a:lnTo>
                  <a:pt x="60000" y="0"/>
                </a:lnTo>
                <a:lnTo>
                  <a:pt x="60000" y="0"/>
                </a:lnTo>
                <a:lnTo>
                  <a:pt x="65454" y="0"/>
                </a:lnTo>
                <a:lnTo>
                  <a:pt x="65454" y="0"/>
                </a:lnTo>
                <a:lnTo>
                  <a:pt x="65454" y="0"/>
                </a:lnTo>
                <a:lnTo>
                  <a:pt x="65454" y="0"/>
                </a:lnTo>
                <a:lnTo>
                  <a:pt x="65454" y="0"/>
                </a:lnTo>
                <a:lnTo>
                  <a:pt x="65454" y="0"/>
                </a:lnTo>
                <a:lnTo>
                  <a:pt x="73636" y="0"/>
                </a:lnTo>
                <a:lnTo>
                  <a:pt x="73636" y="0"/>
                </a:lnTo>
                <a:lnTo>
                  <a:pt x="73636" y="0"/>
                </a:lnTo>
                <a:lnTo>
                  <a:pt x="73636" y="0"/>
                </a:lnTo>
                <a:lnTo>
                  <a:pt x="73636" y="0"/>
                </a:lnTo>
                <a:lnTo>
                  <a:pt x="79090" y="0"/>
                </a:lnTo>
                <a:lnTo>
                  <a:pt x="79090" y="0"/>
                </a:lnTo>
                <a:lnTo>
                  <a:pt x="79090" y="0"/>
                </a:lnTo>
                <a:lnTo>
                  <a:pt x="79090" y="0"/>
                </a:lnTo>
                <a:lnTo>
                  <a:pt x="79090" y="18461"/>
                </a:lnTo>
                <a:lnTo>
                  <a:pt x="79090" y="18461"/>
                </a:lnTo>
                <a:lnTo>
                  <a:pt x="79090" y="18461"/>
                </a:lnTo>
                <a:lnTo>
                  <a:pt x="84545" y="18461"/>
                </a:lnTo>
                <a:lnTo>
                  <a:pt x="84545" y="18461"/>
                </a:lnTo>
                <a:lnTo>
                  <a:pt x="84545" y="18461"/>
                </a:lnTo>
                <a:lnTo>
                  <a:pt x="84545" y="18461"/>
                </a:lnTo>
                <a:lnTo>
                  <a:pt x="84545" y="18461"/>
                </a:lnTo>
                <a:lnTo>
                  <a:pt x="90000" y="18461"/>
                </a:lnTo>
                <a:lnTo>
                  <a:pt x="90000" y="18461"/>
                </a:lnTo>
                <a:lnTo>
                  <a:pt x="90000" y="18461"/>
                </a:lnTo>
                <a:lnTo>
                  <a:pt x="90000" y="18461"/>
                </a:lnTo>
                <a:lnTo>
                  <a:pt x="90000" y="36923"/>
                </a:lnTo>
                <a:lnTo>
                  <a:pt x="90000" y="36923"/>
                </a:lnTo>
                <a:lnTo>
                  <a:pt x="90000" y="36923"/>
                </a:lnTo>
                <a:lnTo>
                  <a:pt x="90000" y="36923"/>
                </a:lnTo>
                <a:lnTo>
                  <a:pt x="95454" y="36923"/>
                </a:lnTo>
                <a:lnTo>
                  <a:pt x="95454" y="36923"/>
                </a:lnTo>
                <a:lnTo>
                  <a:pt x="95454" y="55384"/>
                </a:lnTo>
                <a:lnTo>
                  <a:pt x="95454" y="55384"/>
                </a:lnTo>
                <a:lnTo>
                  <a:pt x="103636" y="55384"/>
                </a:lnTo>
                <a:lnTo>
                  <a:pt x="103636" y="55384"/>
                </a:lnTo>
                <a:lnTo>
                  <a:pt x="103636" y="36923"/>
                </a:lnTo>
                <a:lnTo>
                  <a:pt x="103636" y="36923"/>
                </a:lnTo>
                <a:lnTo>
                  <a:pt x="103636" y="36923"/>
                </a:lnTo>
                <a:lnTo>
                  <a:pt x="103636" y="36923"/>
                </a:lnTo>
                <a:lnTo>
                  <a:pt x="109090" y="36923"/>
                </a:lnTo>
                <a:lnTo>
                  <a:pt x="109090" y="36923"/>
                </a:lnTo>
                <a:lnTo>
                  <a:pt x="109090" y="36923"/>
                </a:lnTo>
                <a:lnTo>
                  <a:pt x="109090" y="36923"/>
                </a:lnTo>
                <a:lnTo>
                  <a:pt x="109090" y="36923"/>
                </a:lnTo>
                <a:lnTo>
                  <a:pt x="114545" y="36923"/>
                </a:lnTo>
                <a:lnTo>
                  <a:pt x="114545" y="36923"/>
                </a:lnTo>
                <a:lnTo>
                  <a:pt x="114545" y="36923"/>
                </a:lnTo>
                <a:lnTo>
                  <a:pt x="114545" y="36923"/>
                </a:lnTo>
                <a:lnTo>
                  <a:pt x="114545" y="36923"/>
                </a:lnTo>
                <a:lnTo>
                  <a:pt x="120000" y="36923"/>
                </a:lnTo>
                <a:lnTo>
                  <a:pt x="120000" y="55384"/>
                </a:lnTo>
                <a:lnTo>
                  <a:pt x="120000" y="55384"/>
                </a:lnTo>
                <a:lnTo>
                  <a:pt x="120000" y="55384"/>
                </a:lnTo>
                <a:lnTo>
                  <a:pt x="120000" y="55384"/>
                </a:lnTo>
                <a:lnTo>
                  <a:pt x="120000" y="55384"/>
                </a:lnTo>
                <a:lnTo>
                  <a:pt x="120000" y="73846"/>
                </a:lnTo>
                <a:lnTo>
                  <a:pt x="114545" y="73846"/>
                </a:lnTo>
                <a:lnTo>
                  <a:pt x="114545" y="73846"/>
                </a:lnTo>
                <a:lnTo>
                  <a:pt x="114545" y="73846"/>
                </a:lnTo>
                <a:lnTo>
                  <a:pt x="114545" y="73846"/>
                </a:lnTo>
                <a:lnTo>
                  <a:pt x="109090" y="73846"/>
                </a:lnTo>
                <a:lnTo>
                  <a:pt x="109090" y="73846"/>
                </a:lnTo>
                <a:lnTo>
                  <a:pt x="109090" y="73846"/>
                </a:lnTo>
                <a:lnTo>
                  <a:pt x="109090" y="73846"/>
                </a:lnTo>
                <a:lnTo>
                  <a:pt x="109090" y="73846"/>
                </a:lnTo>
                <a:lnTo>
                  <a:pt x="109090" y="101538"/>
                </a:lnTo>
                <a:lnTo>
                  <a:pt x="103636" y="101538"/>
                </a:lnTo>
                <a:lnTo>
                  <a:pt x="103636" y="101538"/>
                </a:lnTo>
                <a:lnTo>
                  <a:pt x="103636" y="101538"/>
                </a:lnTo>
                <a:lnTo>
                  <a:pt x="103636" y="73846"/>
                </a:lnTo>
                <a:lnTo>
                  <a:pt x="103636" y="73846"/>
                </a:lnTo>
                <a:lnTo>
                  <a:pt x="95454" y="73846"/>
                </a:lnTo>
                <a:lnTo>
                  <a:pt x="95454" y="73846"/>
                </a:lnTo>
                <a:lnTo>
                  <a:pt x="95454" y="73846"/>
                </a:lnTo>
                <a:lnTo>
                  <a:pt x="90000" y="73846"/>
                </a:lnTo>
                <a:lnTo>
                  <a:pt x="90000" y="73846"/>
                </a:lnTo>
                <a:lnTo>
                  <a:pt x="90000" y="73846"/>
                </a:lnTo>
                <a:lnTo>
                  <a:pt x="90000" y="73846"/>
                </a:lnTo>
                <a:lnTo>
                  <a:pt x="90000" y="73846"/>
                </a:lnTo>
                <a:lnTo>
                  <a:pt x="90000" y="73846"/>
                </a:lnTo>
                <a:lnTo>
                  <a:pt x="84545" y="73846"/>
                </a:lnTo>
                <a:lnTo>
                  <a:pt x="84545" y="73846"/>
                </a:lnTo>
                <a:lnTo>
                  <a:pt x="84545" y="73846"/>
                </a:lnTo>
                <a:lnTo>
                  <a:pt x="84545" y="55384"/>
                </a:lnTo>
                <a:lnTo>
                  <a:pt x="84545" y="55384"/>
                </a:lnTo>
                <a:lnTo>
                  <a:pt x="84545" y="55384"/>
                </a:lnTo>
                <a:lnTo>
                  <a:pt x="79090" y="55384"/>
                </a:lnTo>
                <a:lnTo>
                  <a:pt x="79090" y="55384"/>
                </a:lnTo>
                <a:lnTo>
                  <a:pt x="79090" y="55384"/>
                </a:lnTo>
                <a:lnTo>
                  <a:pt x="79090" y="55384"/>
                </a:lnTo>
                <a:lnTo>
                  <a:pt x="73636" y="55384"/>
                </a:lnTo>
                <a:lnTo>
                  <a:pt x="73636" y="55384"/>
                </a:lnTo>
                <a:lnTo>
                  <a:pt x="73636" y="55384"/>
                </a:lnTo>
                <a:lnTo>
                  <a:pt x="73636" y="36923"/>
                </a:lnTo>
                <a:lnTo>
                  <a:pt x="73636" y="36923"/>
                </a:lnTo>
                <a:lnTo>
                  <a:pt x="73636" y="36923"/>
                </a:lnTo>
                <a:lnTo>
                  <a:pt x="65454" y="36923"/>
                </a:lnTo>
                <a:lnTo>
                  <a:pt x="65454" y="36923"/>
                </a:lnTo>
                <a:lnTo>
                  <a:pt x="65454" y="36923"/>
                </a:lnTo>
                <a:lnTo>
                  <a:pt x="65454" y="36923"/>
                </a:lnTo>
                <a:lnTo>
                  <a:pt x="65454" y="36923"/>
                </a:lnTo>
                <a:lnTo>
                  <a:pt x="65454" y="36923"/>
                </a:lnTo>
                <a:lnTo>
                  <a:pt x="65454" y="36923"/>
                </a:lnTo>
                <a:lnTo>
                  <a:pt x="65454" y="55384"/>
                </a:lnTo>
                <a:lnTo>
                  <a:pt x="65454" y="55384"/>
                </a:lnTo>
                <a:lnTo>
                  <a:pt x="60000" y="55384"/>
                </a:lnTo>
                <a:lnTo>
                  <a:pt x="60000" y="55384"/>
                </a:lnTo>
                <a:lnTo>
                  <a:pt x="60000" y="55384"/>
                </a:lnTo>
                <a:lnTo>
                  <a:pt x="60000" y="55384"/>
                </a:lnTo>
                <a:lnTo>
                  <a:pt x="60000" y="73846"/>
                </a:lnTo>
                <a:lnTo>
                  <a:pt x="54545" y="73846"/>
                </a:lnTo>
                <a:lnTo>
                  <a:pt x="54545" y="73846"/>
                </a:lnTo>
                <a:lnTo>
                  <a:pt x="54545" y="55384"/>
                </a:lnTo>
                <a:lnTo>
                  <a:pt x="54545" y="55384"/>
                </a:lnTo>
                <a:lnTo>
                  <a:pt x="54545" y="55384"/>
                </a:lnTo>
                <a:lnTo>
                  <a:pt x="49090" y="55384"/>
                </a:lnTo>
                <a:lnTo>
                  <a:pt x="49090" y="73846"/>
                </a:lnTo>
                <a:lnTo>
                  <a:pt x="49090" y="73846"/>
                </a:lnTo>
                <a:lnTo>
                  <a:pt x="49090" y="73846"/>
                </a:lnTo>
                <a:lnTo>
                  <a:pt x="43636" y="73846"/>
                </a:lnTo>
                <a:lnTo>
                  <a:pt x="43636" y="55384"/>
                </a:lnTo>
                <a:lnTo>
                  <a:pt x="43636" y="55384"/>
                </a:lnTo>
                <a:lnTo>
                  <a:pt x="43636" y="73846"/>
                </a:lnTo>
                <a:lnTo>
                  <a:pt x="43636" y="73846"/>
                </a:lnTo>
                <a:lnTo>
                  <a:pt x="43636" y="73846"/>
                </a:lnTo>
                <a:lnTo>
                  <a:pt x="43636" y="73846"/>
                </a:lnTo>
                <a:lnTo>
                  <a:pt x="43636" y="73846"/>
                </a:lnTo>
                <a:lnTo>
                  <a:pt x="43636" y="101538"/>
                </a:lnTo>
                <a:lnTo>
                  <a:pt x="43636" y="101538"/>
                </a:lnTo>
                <a:lnTo>
                  <a:pt x="35454" y="101538"/>
                </a:lnTo>
                <a:lnTo>
                  <a:pt x="35454" y="101538"/>
                </a:lnTo>
                <a:lnTo>
                  <a:pt x="35454" y="101538"/>
                </a:lnTo>
                <a:lnTo>
                  <a:pt x="35454" y="101538"/>
                </a:lnTo>
                <a:lnTo>
                  <a:pt x="30000" y="101538"/>
                </a:lnTo>
                <a:lnTo>
                  <a:pt x="30000" y="101538"/>
                </a:lnTo>
                <a:lnTo>
                  <a:pt x="30000" y="101538"/>
                </a:lnTo>
                <a:lnTo>
                  <a:pt x="24545" y="101538"/>
                </a:lnTo>
                <a:lnTo>
                  <a:pt x="24545" y="101538"/>
                </a:lnTo>
                <a:lnTo>
                  <a:pt x="24545" y="101538"/>
                </a:lnTo>
                <a:lnTo>
                  <a:pt x="24545" y="101538"/>
                </a:lnTo>
                <a:lnTo>
                  <a:pt x="19090" y="101538"/>
                </a:lnTo>
                <a:lnTo>
                  <a:pt x="19090" y="101538"/>
                </a:lnTo>
                <a:lnTo>
                  <a:pt x="19090" y="101538"/>
                </a:lnTo>
                <a:lnTo>
                  <a:pt x="19090" y="101538"/>
                </a:lnTo>
                <a:lnTo>
                  <a:pt x="13636" y="101538"/>
                </a:lnTo>
                <a:lnTo>
                  <a:pt x="13636" y="101538"/>
                </a:lnTo>
                <a:lnTo>
                  <a:pt x="13636" y="101538"/>
                </a:lnTo>
                <a:lnTo>
                  <a:pt x="5454" y="101538"/>
                </a:lnTo>
                <a:lnTo>
                  <a:pt x="5454" y="101538"/>
                </a:lnTo>
                <a:lnTo>
                  <a:pt x="5454" y="101538"/>
                </a:lnTo>
                <a:lnTo>
                  <a:pt x="5454" y="101538"/>
                </a:lnTo>
                <a:lnTo>
                  <a:pt x="5454" y="101538"/>
                </a:lnTo>
                <a:lnTo>
                  <a:pt x="0" y="101538"/>
                </a:lnTo>
                <a:lnTo>
                  <a:pt x="0" y="120000"/>
                </a:lnTo>
                <a:lnTo>
                  <a:pt x="0" y="120000"/>
                </a:lnTo>
                <a:lnTo>
                  <a:pt x="0" y="120000"/>
                </a:lnTo>
                <a:lnTo>
                  <a:pt x="0" y="120000"/>
                </a:lnTo>
                <a:lnTo>
                  <a:pt x="0" y="101538"/>
                </a:lnTo>
                <a:lnTo>
                  <a:pt x="0" y="101538"/>
                </a:lnTo>
                <a:lnTo>
                  <a:pt x="0" y="101538"/>
                </a:lnTo>
                <a:lnTo>
                  <a:pt x="0" y="101538"/>
                </a:lnTo>
                <a:lnTo>
                  <a:pt x="0" y="73846"/>
                </a:lnTo>
                <a:lnTo>
                  <a:pt x="0" y="73846"/>
                </a:lnTo>
                <a:lnTo>
                  <a:pt x="0" y="73846"/>
                </a:lnTo>
                <a:lnTo>
                  <a:pt x="0" y="55384"/>
                </a:lnTo>
                <a:lnTo>
                  <a:pt x="0" y="55384"/>
                </a:lnTo>
                <a:lnTo>
                  <a:pt x="0" y="55384"/>
                </a:lnTo>
                <a:lnTo>
                  <a:pt x="0" y="55384"/>
                </a:lnTo>
                <a:lnTo>
                  <a:pt x="0" y="55384"/>
                </a:lnTo>
                <a:lnTo>
                  <a:pt x="0" y="36923"/>
                </a:lnTo>
                <a:lnTo>
                  <a:pt x="5454" y="36923"/>
                </a:lnTo>
                <a:lnTo>
                  <a:pt x="5454" y="36923"/>
                </a:lnTo>
                <a:lnTo>
                  <a:pt x="5454" y="36923"/>
                </a:lnTo>
                <a:lnTo>
                  <a:pt x="5454" y="36923"/>
                </a:lnTo>
                <a:lnTo>
                  <a:pt x="5454" y="36923"/>
                </a:lnTo>
                <a:lnTo>
                  <a:pt x="5454" y="3692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69" name="Shape 1569"/>
          <p:cNvSpPr/>
          <p:nvPr/>
        </p:nvSpPr>
        <p:spPr>
          <a:xfrm>
            <a:off x="4100516" y="3978275"/>
            <a:ext cx="52387" cy="20636"/>
          </a:xfrm>
          <a:custGeom>
            <a:avLst/>
            <a:gdLst/>
            <a:ahLst/>
            <a:cxnLst/>
            <a:rect l="0" t="0" r="0" b="0"/>
            <a:pathLst>
              <a:path w="120000" h="120000" extrusionOk="0">
                <a:moveTo>
                  <a:pt x="5454" y="36923"/>
                </a:moveTo>
                <a:lnTo>
                  <a:pt x="13636" y="36923"/>
                </a:lnTo>
                <a:lnTo>
                  <a:pt x="13636" y="36923"/>
                </a:lnTo>
                <a:lnTo>
                  <a:pt x="13636" y="36923"/>
                </a:lnTo>
                <a:lnTo>
                  <a:pt x="19090" y="36923"/>
                </a:lnTo>
                <a:lnTo>
                  <a:pt x="19090" y="36923"/>
                </a:lnTo>
                <a:lnTo>
                  <a:pt x="19090" y="36923"/>
                </a:lnTo>
                <a:lnTo>
                  <a:pt x="19090" y="36923"/>
                </a:lnTo>
                <a:lnTo>
                  <a:pt x="24545" y="36923"/>
                </a:lnTo>
                <a:lnTo>
                  <a:pt x="24545" y="36923"/>
                </a:lnTo>
                <a:lnTo>
                  <a:pt x="24545" y="36923"/>
                </a:lnTo>
                <a:lnTo>
                  <a:pt x="24545" y="36923"/>
                </a:lnTo>
                <a:lnTo>
                  <a:pt x="30000" y="36923"/>
                </a:lnTo>
                <a:lnTo>
                  <a:pt x="30000" y="36923"/>
                </a:lnTo>
                <a:lnTo>
                  <a:pt x="30000" y="36923"/>
                </a:lnTo>
                <a:lnTo>
                  <a:pt x="35454" y="36923"/>
                </a:lnTo>
                <a:lnTo>
                  <a:pt x="35454" y="36923"/>
                </a:lnTo>
                <a:lnTo>
                  <a:pt x="35454" y="36923"/>
                </a:lnTo>
                <a:lnTo>
                  <a:pt x="35454" y="36923"/>
                </a:lnTo>
                <a:lnTo>
                  <a:pt x="43636" y="36923"/>
                </a:lnTo>
                <a:lnTo>
                  <a:pt x="43636" y="36923"/>
                </a:lnTo>
                <a:lnTo>
                  <a:pt x="43636" y="36923"/>
                </a:lnTo>
                <a:lnTo>
                  <a:pt x="43636" y="36923"/>
                </a:lnTo>
                <a:lnTo>
                  <a:pt x="49090" y="36923"/>
                </a:lnTo>
                <a:lnTo>
                  <a:pt x="49090" y="36923"/>
                </a:lnTo>
                <a:lnTo>
                  <a:pt x="49090" y="36923"/>
                </a:lnTo>
                <a:lnTo>
                  <a:pt x="54545" y="36923"/>
                </a:lnTo>
                <a:lnTo>
                  <a:pt x="54545" y="18461"/>
                </a:lnTo>
                <a:lnTo>
                  <a:pt x="54545" y="18461"/>
                </a:lnTo>
                <a:lnTo>
                  <a:pt x="54545" y="18461"/>
                </a:lnTo>
                <a:lnTo>
                  <a:pt x="54545" y="18461"/>
                </a:lnTo>
                <a:lnTo>
                  <a:pt x="54545" y="18461"/>
                </a:lnTo>
                <a:lnTo>
                  <a:pt x="54545" y="0"/>
                </a:lnTo>
                <a:lnTo>
                  <a:pt x="54545" y="0"/>
                </a:lnTo>
                <a:lnTo>
                  <a:pt x="60000" y="0"/>
                </a:lnTo>
                <a:lnTo>
                  <a:pt x="60000" y="0"/>
                </a:lnTo>
                <a:lnTo>
                  <a:pt x="60000" y="0"/>
                </a:lnTo>
                <a:lnTo>
                  <a:pt x="60000" y="0"/>
                </a:lnTo>
                <a:lnTo>
                  <a:pt x="60000" y="0"/>
                </a:lnTo>
                <a:lnTo>
                  <a:pt x="65454" y="0"/>
                </a:lnTo>
                <a:lnTo>
                  <a:pt x="65454" y="0"/>
                </a:lnTo>
                <a:lnTo>
                  <a:pt x="65454" y="0"/>
                </a:lnTo>
                <a:lnTo>
                  <a:pt x="65454" y="0"/>
                </a:lnTo>
                <a:lnTo>
                  <a:pt x="65454" y="0"/>
                </a:lnTo>
                <a:lnTo>
                  <a:pt x="65454" y="0"/>
                </a:lnTo>
                <a:lnTo>
                  <a:pt x="73636" y="0"/>
                </a:lnTo>
                <a:lnTo>
                  <a:pt x="73636" y="0"/>
                </a:lnTo>
                <a:lnTo>
                  <a:pt x="73636" y="0"/>
                </a:lnTo>
                <a:lnTo>
                  <a:pt x="73636" y="0"/>
                </a:lnTo>
                <a:lnTo>
                  <a:pt x="73636" y="0"/>
                </a:lnTo>
                <a:lnTo>
                  <a:pt x="79090" y="0"/>
                </a:lnTo>
                <a:lnTo>
                  <a:pt x="79090" y="0"/>
                </a:lnTo>
                <a:lnTo>
                  <a:pt x="79090" y="0"/>
                </a:lnTo>
                <a:lnTo>
                  <a:pt x="79090" y="0"/>
                </a:lnTo>
                <a:lnTo>
                  <a:pt x="79090" y="18461"/>
                </a:lnTo>
                <a:lnTo>
                  <a:pt x="79090" y="18461"/>
                </a:lnTo>
                <a:lnTo>
                  <a:pt x="79090" y="18461"/>
                </a:lnTo>
                <a:lnTo>
                  <a:pt x="84545" y="18461"/>
                </a:lnTo>
                <a:lnTo>
                  <a:pt x="84545" y="18461"/>
                </a:lnTo>
                <a:lnTo>
                  <a:pt x="84545" y="18461"/>
                </a:lnTo>
                <a:lnTo>
                  <a:pt x="84545" y="18461"/>
                </a:lnTo>
                <a:lnTo>
                  <a:pt x="84545" y="18461"/>
                </a:lnTo>
                <a:lnTo>
                  <a:pt x="90000" y="18461"/>
                </a:lnTo>
                <a:lnTo>
                  <a:pt x="90000" y="18461"/>
                </a:lnTo>
                <a:lnTo>
                  <a:pt x="90000" y="18461"/>
                </a:lnTo>
                <a:lnTo>
                  <a:pt x="90000" y="18461"/>
                </a:lnTo>
                <a:lnTo>
                  <a:pt x="90000" y="36923"/>
                </a:lnTo>
                <a:lnTo>
                  <a:pt x="90000" y="36923"/>
                </a:lnTo>
                <a:lnTo>
                  <a:pt x="90000" y="36923"/>
                </a:lnTo>
                <a:lnTo>
                  <a:pt x="90000" y="36923"/>
                </a:lnTo>
                <a:lnTo>
                  <a:pt x="95454" y="36923"/>
                </a:lnTo>
                <a:lnTo>
                  <a:pt x="95454" y="36923"/>
                </a:lnTo>
                <a:lnTo>
                  <a:pt x="95454" y="55384"/>
                </a:lnTo>
                <a:lnTo>
                  <a:pt x="95454" y="55384"/>
                </a:lnTo>
                <a:lnTo>
                  <a:pt x="103636" y="55384"/>
                </a:lnTo>
                <a:lnTo>
                  <a:pt x="103636" y="55384"/>
                </a:lnTo>
                <a:lnTo>
                  <a:pt x="103636" y="36923"/>
                </a:lnTo>
                <a:lnTo>
                  <a:pt x="103636" y="36923"/>
                </a:lnTo>
                <a:lnTo>
                  <a:pt x="103636" y="36923"/>
                </a:lnTo>
                <a:lnTo>
                  <a:pt x="103636" y="36923"/>
                </a:lnTo>
                <a:lnTo>
                  <a:pt x="109090" y="36923"/>
                </a:lnTo>
                <a:lnTo>
                  <a:pt x="109090" y="36923"/>
                </a:lnTo>
                <a:lnTo>
                  <a:pt x="109090" y="36923"/>
                </a:lnTo>
                <a:lnTo>
                  <a:pt x="109090" y="36923"/>
                </a:lnTo>
                <a:lnTo>
                  <a:pt x="109090" y="36923"/>
                </a:lnTo>
                <a:lnTo>
                  <a:pt x="114545" y="36923"/>
                </a:lnTo>
                <a:lnTo>
                  <a:pt x="114545" y="36923"/>
                </a:lnTo>
                <a:lnTo>
                  <a:pt x="114545" y="36923"/>
                </a:lnTo>
                <a:lnTo>
                  <a:pt x="114545" y="36923"/>
                </a:lnTo>
                <a:lnTo>
                  <a:pt x="114545" y="36923"/>
                </a:lnTo>
                <a:lnTo>
                  <a:pt x="120000" y="36923"/>
                </a:lnTo>
                <a:lnTo>
                  <a:pt x="120000" y="55384"/>
                </a:lnTo>
                <a:lnTo>
                  <a:pt x="120000" y="55384"/>
                </a:lnTo>
                <a:lnTo>
                  <a:pt x="120000" y="55384"/>
                </a:lnTo>
                <a:lnTo>
                  <a:pt x="120000" y="55384"/>
                </a:lnTo>
                <a:lnTo>
                  <a:pt x="120000" y="55384"/>
                </a:lnTo>
                <a:lnTo>
                  <a:pt x="120000" y="73846"/>
                </a:lnTo>
                <a:lnTo>
                  <a:pt x="114545" y="73846"/>
                </a:lnTo>
                <a:lnTo>
                  <a:pt x="114545" y="73846"/>
                </a:lnTo>
                <a:lnTo>
                  <a:pt x="114545" y="73846"/>
                </a:lnTo>
                <a:lnTo>
                  <a:pt x="114545" y="73846"/>
                </a:lnTo>
                <a:lnTo>
                  <a:pt x="109090" y="73846"/>
                </a:lnTo>
                <a:lnTo>
                  <a:pt x="109090" y="73846"/>
                </a:lnTo>
                <a:lnTo>
                  <a:pt x="109090" y="73846"/>
                </a:lnTo>
                <a:lnTo>
                  <a:pt x="109090" y="73846"/>
                </a:lnTo>
                <a:lnTo>
                  <a:pt x="109090" y="73846"/>
                </a:lnTo>
                <a:lnTo>
                  <a:pt x="109090" y="101538"/>
                </a:lnTo>
                <a:lnTo>
                  <a:pt x="103636" y="101538"/>
                </a:lnTo>
                <a:lnTo>
                  <a:pt x="103636" y="101538"/>
                </a:lnTo>
                <a:lnTo>
                  <a:pt x="103636" y="101538"/>
                </a:lnTo>
                <a:lnTo>
                  <a:pt x="103636" y="73846"/>
                </a:lnTo>
                <a:lnTo>
                  <a:pt x="103636" y="73846"/>
                </a:lnTo>
                <a:lnTo>
                  <a:pt x="95454" y="73846"/>
                </a:lnTo>
                <a:lnTo>
                  <a:pt x="95454" y="73846"/>
                </a:lnTo>
                <a:lnTo>
                  <a:pt x="95454" y="73846"/>
                </a:lnTo>
                <a:lnTo>
                  <a:pt x="90000" y="73846"/>
                </a:lnTo>
                <a:lnTo>
                  <a:pt x="90000" y="73846"/>
                </a:lnTo>
                <a:lnTo>
                  <a:pt x="90000" y="73846"/>
                </a:lnTo>
                <a:lnTo>
                  <a:pt x="90000" y="73846"/>
                </a:lnTo>
                <a:lnTo>
                  <a:pt x="90000" y="73846"/>
                </a:lnTo>
                <a:lnTo>
                  <a:pt x="90000" y="73846"/>
                </a:lnTo>
                <a:lnTo>
                  <a:pt x="84545" y="73846"/>
                </a:lnTo>
                <a:lnTo>
                  <a:pt x="84545" y="73846"/>
                </a:lnTo>
                <a:lnTo>
                  <a:pt x="84545" y="73846"/>
                </a:lnTo>
                <a:lnTo>
                  <a:pt x="84545" y="55384"/>
                </a:lnTo>
                <a:lnTo>
                  <a:pt x="84545" y="55384"/>
                </a:lnTo>
                <a:lnTo>
                  <a:pt x="84545" y="55384"/>
                </a:lnTo>
                <a:lnTo>
                  <a:pt x="79090" y="55384"/>
                </a:lnTo>
                <a:lnTo>
                  <a:pt x="79090" y="55384"/>
                </a:lnTo>
                <a:lnTo>
                  <a:pt x="79090" y="55384"/>
                </a:lnTo>
                <a:lnTo>
                  <a:pt x="79090" y="55384"/>
                </a:lnTo>
                <a:lnTo>
                  <a:pt x="73636" y="55384"/>
                </a:lnTo>
                <a:lnTo>
                  <a:pt x="73636" y="55384"/>
                </a:lnTo>
                <a:lnTo>
                  <a:pt x="73636" y="55384"/>
                </a:lnTo>
                <a:lnTo>
                  <a:pt x="73636" y="36923"/>
                </a:lnTo>
                <a:lnTo>
                  <a:pt x="73636" y="36923"/>
                </a:lnTo>
                <a:lnTo>
                  <a:pt x="73636" y="36923"/>
                </a:lnTo>
                <a:lnTo>
                  <a:pt x="65454" y="36923"/>
                </a:lnTo>
                <a:lnTo>
                  <a:pt x="65454" y="36923"/>
                </a:lnTo>
                <a:lnTo>
                  <a:pt x="65454" y="36923"/>
                </a:lnTo>
                <a:lnTo>
                  <a:pt x="65454" y="36923"/>
                </a:lnTo>
                <a:lnTo>
                  <a:pt x="65454" y="36923"/>
                </a:lnTo>
                <a:lnTo>
                  <a:pt x="65454" y="36923"/>
                </a:lnTo>
                <a:lnTo>
                  <a:pt x="65454" y="36923"/>
                </a:lnTo>
                <a:lnTo>
                  <a:pt x="65454" y="55384"/>
                </a:lnTo>
                <a:lnTo>
                  <a:pt x="65454" y="55384"/>
                </a:lnTo>
                <a:lnTo>
                  <a:pt x="60000" y="55384"/>
                </a:lnTo>
                <a:lnTo>
                  <a:pt x="60000" y="55384"/>
                </a:lnTo>
                <a:lnTo>
                  <a:pt x="60000" y="55384"/>
                </a:lnTo>
                <a:lnTo>
                  <a:pt x="60000" y="55384"/>
                </a:lnTo>
                <a:lnTo>
                  <a:pt x="60000" y="73846"/>
                </a:lnTo>
                <a:lnTo>
                  <a:pt x="54545" y="73846"/>
                </a:lnTo>
                <a:lnTo>
                  <a:pt x="54545" y="73846"/>
                </a:lnTo>
                <a:lnTo>
                  <a:pt x="54545" y="55384"/>
                </a:lnTo>
                <a:lnTo>
                  <a:pt x="54545" y="55384"/>
                </a:lnTo>
                <a:lnTo>
                  <a:pt x="54545" y="55384"/>
                </a:lnTo>
                <a:lnTo>
                  <a:pt x="49090" y="55384"/>
                </a:lnTo>
                <a:lnTo>
                  <a:pt x="49090" y="73846"/>
                </a:lnTo>
                <a:lnTo>
                  <a:pt x="49090" y="73846"/>
                </a:lnTo>
                <a:lnTo>
                  <a:pt x="49090" y="73846"/>
                </a:lnTo>
                <a:lnTo>
                  <a:pt x="43636" y="73846"/>
                </a:lnTo>
                <a:lnTo>
                  <a:pt x="43636" y="55384"/>
                </a:lnTo>
                <a:lnTo>
                  <a:pt x="43636" y="55384"/>
                </a:lnTo>
                <a:lnTo>
                  <a:pt x="43636" y="73846"/>
                </a:lnTo>
                <a:lnTo>
                  <a:pt x="43636" y="73846"/>
                </a:lnTo>
                <a:lnTo>
                  <a:pt x="43636" y="73846"/>
                </a:lnTo>
                <a:lnTo>
                  <a:pt x="43636" y="73846"/>
                </a:lnTo>
                <a:lnTo>
                  <a:pt x="43636" y="73846"/>
                </a:lnTo>
                <a:lnTo>
                  <a:pt x="43636" y="101538"/>
                </a:lnTo>
                <a:lnTo>
                  <a:pt x="43636" y="101538"/>
                </a:lnTo>
                <a:lnTo>
                  <a:pt x="35454" y="101538"/>
                </a:lnTo>
                <a:lnTo>
                  <a:pt x="35454" y="101538"/>
                </a:lnTo>
                <a:lnTo>
                  <a:pt x="35454" y="101538"/>
                </a:lnTo>
                <a:lnTo>
                  <a:pt x="35454" y="101538"/>
                </a:lnTo>
                <a:lnTo>
                  <a:pt x="30000" y="101538"/>
                </a:lnTo>
                <a:lnTo>
                  <a:pt x="30000" y="101538"/>
                </a:lnTo>
                <a:lnTo>
                  <a:pt x="30000" y="101538"/>
                </a:lnTo>
                <a:lnTo>
                  <a:pt x="24545" y="101538"/>
                </a:lnTo>
                <a:lnTo>
                  <a:pt x="24545" y="101538"/>
                </a:lnTo>
                <a:lnTo>
                  <a:pt x="24545" y="101538"/>
                </a:lnTo>
                <a:lnTo>
                  <a:pt x="24545" y="101538"/>
                </a:lnTo>
                <a:lnTo>
                  <a:pt x="19090" y="101538"/>
                </a:lnTo>
                <a:lnTo>
                  <a:pt x="19090" y="101538"/>
                </a:lnTo>
                <a:lnTo>
                  <a:pt x="19090" y="101538"/>
                </a:lnTo>
                <a:lnTo>
                  <a:pt x="19090" y="101538"/>
                </a:lnTo>
                <a:lnTo>
                  <a:pt x="13636" y="101538"/>
                </a:lnTo>
                <a:lnTo>
                  <a:pt x="13636" y="101538"/>
                </a:lnTo>
                <a:lnTo>
                  <a:pt x="13636" y="101538"/>
                </a:lnTo>
                <a:lnTo>
                  <a:pt x="5454" y="101538"/>
                </a:lnTo>
                <a:lnTo>
                  <a:pt x="5454" y="101538"/>
                </a:lnTo>
                <a:lnTo>
                  <a:pt x="5454" y="101538"/>
                </a:lnTo>
                <a:lnTo>
                  <a:pt x="5454" y="101538"/>
                </a:lnTo>
                <a:lnTo>
                  <a:pt x="5454" y="101538"/>
                </a:lnTo>
                <a:lnTo>
                  <a:pt x="0" y="101538"/>
                </a:lnTo>
                <a:lnTo>
                  <a:pt x="0" y="120000"/>
                </a:lnTo>
                <a:lnTo>
                  <a:pt x="0" y="120000"/>
                </a:lnTo>
                <a:lnTo>
                  <a:pt x="0" y="120000"/>
                </a:lnTo>
                <a:lnTo>
                  <a:pt x="0" y="120000"/>
                </a:lnTo>
                <a:lnTo>
                  <a:pt x="0" y="101538"/>
                </a:lnTo>
                <a:lnTo>
                  <a:pt x="0" y="101538"/>
                </a:lnTo>
                <a:lnTo>
                  <a:pt x="0" y="101538"/>
                </a:lnTo>
                <a:lnTo>
                  <a:pt x="0" y="101538"/>
                </a:lnTo>
                <a:lnTo>
                  <a:pt x="0" y="73846"/>
                </a:lnTo>
                <a:lnTo>
                  <a:pt x="0" y="73846"/>
                </a:lnTo>
                <a:lnTo>
                  <a:pt x="0" y="73846"/>
                </a:lnTo>
                <a:lnTo>
                  <a:pt x="0" y="55384"/>
                </a:lnTo>
                <a:lnTo>
                  <a:pt x="0" y="55384"/>
                </a:lnTo>
                <a:lnTo>
                  <a:pt x="0" y="55384"/>
                </a:lnTo>
                <a:lnTo>
                  <a:pt x="0" y="55384"/>
                </a:lnTo>
                <a:lnTo>
                  <a:pt x="0" y="55384"/>
                </a:lnTo>
                <a:lnTo>
                  <a:pt x="0" y="36923"/>
                </a:lnTo>
                <a:lnTo>
                  <a:pt x="5454" y="36923"/>
                </a:lnTo>
                <a:lnTo>
                  <a:pt x="5454" y="36923"/>
                </a:lnTo>
                <a:lnTo>
                  <a:pt x="5454" y="36923"/>
                </a:lnTo>
                <a:lnTo>
                  <a:pt x="5454" y="36923"/>
                </a:lnTo>
                <a:lnTo>
                  <a:pt x="5454" y="36923"/>
                </a:lnTo>
                <a:lnTo>
                  <a:pt x="5454" y="3692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0" name="Shape 1570"/>
          <p:cNvSpPr/>
          <p:nvPr/>
        </p:nvSpPr>
        <p:spPr>
          <a:xfrm>
            <a:off x="4296965" y="337343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1" name="Shape 1571"/>
          <p:cNvSpPr/>
          <p:nvPr/>
        </p:nvSpPr>
        <p:spPr>
          <a:xfrm>
            <a:off x="4296965" y="337343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2" name="Shape 1572"/>
          <p:cNvSpPr/>
          <p:nvPr/>
        </p:nvSpPr>
        <p:spPr>
          <a:xfrm>
            <a:off x="4333879" y="4048128"/>
            <a:ext cx="76199" cy="174625"/>
          </a:xfrm>
          <a:custGeom>
            <a:avLst/>
            <a:gdLst/>
            <a:ahLst/>
            <a:cxnLst/>
            <a:rect l="0" t="0" r="0" b="0"/>
            <a:pathLst>
              <a:path w="120000" h="120000" extrusionOk="0">
                <a:moveTo>
                  <a:pt x="95625" y="32727"/>
                </a:moveTo>
                <a:lnTo>
                  <a:pt x="95625" y="32727"/>
                </a:lnTo>
                <a:lnTo>
                  <a:pt x="95625" y="30545"/>
                </a:lnTo>
                <a:lnTo>
                  <a:pt x="99375" y="30545"/>
                </a:lnTo>
                <a:lnTo>
                  <a:pt x="99375" y="30545"/>
                </a:lnTo>
                <a:lnTo>
                  <a:pt x="99375" y="30545"/>
                </a:lnTo>
                <a:lnTo>
                  <a:pt x="103125" y="30545"/>
                </a:lnTo>
                <a:lnTo>
                  <a:pt x="103125" y="32727"/>
                </a:lnTo>
                <a:lnTo>
                  <a:pt x="103125" y="32727"/>
                </a:lnTo>
                <a:lnTo>
                  <a:pt x="103125" y="32727"/>
                </a:lnTo>
                <a:lnTo>
                  <a:pt x="103125" y="32727"/>
                </a:lnTo>
                <a:lnTo>
                  <a:pt x="103125" y="36000"/>
                </a:lnTo>
                <a:lnTo>
                  <a:pt x="103125" y="36000"/>
                </a:lnTo>
                <a:lnTo>
                  <a:pt x="103125" y="36000"/>
                </a:lnTo>
                <a:lnTo>
                  <a:pt x="103125" y="36000"/>
                </a:lnTo>
                <a:lnTo>
                  <a:pt x="103125" y="38181"/>
                </a:lnTo>
                <a:lnTo>
                  <a:pt x="103125" y="38181"/>
                </a:lnTo>
                <a:lnTo>
                  <a:pt x="103125" y="38181"/>
                </a:lnTo>
                <a:lnTo>
                  <a:pt x="99375" y="38181"/>
                </a:lnTo>
                <a:lnTo>
                  <a:pt x="99375" y="38181"/>
                </a:lnTo>
                <a:lnTo>
                  <a:pt x="99375" y="40363"/>
                </a:lnTo>
                <a:lnTo>
                  <a:pt x="99375" y="40363"/>
                </a:lnTo>
                <a:lnTo>
                  <a:pt x="103125" y="40363"/>
                </a:lnTo>
                <a:lnTo>
                  <a:pt x="103125" y="40363"/>
                </a:lnTo>
                <a:lnTo>
                  <a:pt x="103125" y="42545"/>
                </a:lnTo>
                <a:lnTo>
                  <a:pt x="103125" y="42545"/>
                </a:lnTo>
                <a:lnTo>
                  <a:pt x="103125" y="42545"/>
                </a:lnTo>
                <a:lnTo>
                  <a:pt x="103125" y="44727"/>
                </a:lnTo>
                <a:lnTo>
                  <a:pt x="99375" y="44727"/>
                </a:lnTo>
                <a:lnTo>
                  <a:pt x="99375" y="44727"/>
                </a:lnTo>
                <a:lnTo>
                  <a:pt x="99375" y="44727"/>
                </a:lnTo>
                <a:lnTo>
                  <a:pt x="99375" y="44727"/>
                </a:lnTo>
                <a:lnTo>
                  <a:pt x="99375" y="44727"/>
                </a:lnTo>
                <a:lnTo>
                  <a:pt x="99375" y="44727"/>
                </a:lnTo>
                <a:lnTo>
                  <a:pt x="99375" y="48000"/>
                </a:lnTo>
                <a:lnTo>
                  <a:pt x="99375" y="48000"/>
                </a:lnTo>
                <a:lnTo>
                  <a:pt x="99375" y="48000"/>
                </a:lnTo>
                <a:lnTo>
                  <a:pt x="99375" y="48000"/>
                </a:lnTo>
                <a:lnTo>
                  <a:pt x="103125" y="48000"/>
                </a:lnTo>
                <a:lnTo>
                  <a:pt x="103125" y="48000"/>
                </a:lnTo>
                <a:lnTo>
                  <a:pt x="103125" y="50181"/>
                </a:lnTo>
                <a:lnTo>
                  <a:pt x="103125" y="50181"/>
                </a:lnTo>
                <a:lnTo>
                  <a:pt x="103125" y="50181"/>
                </a:lnTo>
                <a:lnTo>
                  <a:pt x="103125" y="50181"/>
                </a:lnTo>
                <a:lnTo>
                  <a:pt x="106875" y="50181"/>
                </a:lnTo>
                <a:lnTo>
                  <a:pt x="106875" y="50181"/>
                </a:lnTo>
                <a:lnTo>
                  <a:pt x="106875" y="52363"/>
                </a:lnTo>
                <a:lnTo>
                  <a:pt x="106875" y="52363"/>
                </a:lnTo>
                <a:lnTo>
                  <a:pt x="106875" y="52363"/>
                </a:lnTo>
                <a:lnTo>
                  <a:pt x="106875" y="52363"/>
                </a:lnTo>
                <a:lnTo>
                  <a:pt x="106875" y="52363"/>
                </a:lnTo>
                <a:lnTo>
                  <a:pt x="106875" y="54545"/>
                </a:lnTo>
                <a:lnTo>
                  <a:pt x="106875" y="54545"/>
                </a:lnTo>
                <a:lnTo>
                  <a:pt x="106875" y="54545"/>
                </a:lnTo>
                <a:lnTo>
                  <a:pt x="106875" y="54545"/>
                </a:lnTo>
                <a:lnTo>
                  <a:pt x="103125" y="54545"/>
                </a:lnTo>
                <a:lnTo>
                  <a:pt x="103125" y="54545"/>
                </a:lnTo>
                <a:lnTo>
                  <a:pt x="103125" y="54545"/>
                </a:lnTo>
                <a:lnTo>
                  <a:pt x="103125" y="56727"/>
                </a:lnTo>
                <a:lnTo>
                  <a:pt x="103125" y="56727"/>
                </a:lnTo>
                <a:lnTo>
                  <a:pt x="103125" y="56727"/>
                </a:lnTo>
                <a:lnTo>
                  <a:pt x="103125" y="60000"/>
                </a:lnTo>
                <a:lnTo>
                  <a:pt x="103125" y="60000"/>
                </a:lnTo>
                <a:lnTo>
                  <a:pt x="103125" y="60000"/>
                </a:lnTo>
                <a:lnTo>
                  <a:pt x="103125" y="60000"/>
                </a:lnTo>
                <a:lnTo>
                  <a:pt x="103125" y="62181"/>
                </a:lnTo>
                <a:lnTo>
                  <a:pt x="103125" y="62181"/>
                </a:lnTo>
                <a:lnTo>
                  <a:pt x="103125" y="62181"/>
                </a:lnTo>
                <a:lnTo>
                  <a:pt x="103125" y="64363"/>
                </a:lnTo>
                <a:lnTo>
                  <a:pt x="103125" y="64363"/>
                </a:lnTo>
                <a:lnTo>
                  <a:pt x="103125" y="64363"/>
                </a:lnTo>
                <a:lnTo>
                  <a:pt x="103125" y="64363"/>
                </a:lnTo>
                <a:lnTo>
                  <a:pt x="103125" y="64363"/>
                </a:lnTo>
                <a:lnTo>
                  <a:pt x="103125" y="66545"/>
                </a:lnTo>
                <a:lnTo>
                  <a:pt x="103125" y="66545"/>
                </a:lnTo>
                <a:lnTo>
                  <a:pt x="103125" y="66545"/>
                </a:lnTo>
                <a:lnTo>
                  <a:pt x="103125" y="66545"/>
                </a:lnTo>
                <a:lnTo>
                  <a:pt x="103125" y="66545"/>
                </a:lnTo>
                <a:lnTo>
                  <a:pt x="103125" y="68727"/>
                </a:lnTo>
                <a:lnTo>
                  <a:pt x="103125" y="68727"/>
                </a:lnTo>
                <a:lnTo>
                  <a:pt x="103125" y="68727"/>
                </a:lnTo>
                <a:lnTo>
                  <a:pt x="103125" y="68727"/>
                </a:lnTo>
                <a:lnTo>
                  <a:pt x="103125" y="72000"/>
                </a:lnTo>
                <a:lnTo>
                  <a:pt x="103125" y="72000"/>
                </a:lnTo>
                <a:lnTo>
                  <a:pt x="103125" y="68727"/>
                </a:lnTo>
                <a:lnTo>
                  <a:pt x="103125" y="68727"/>
                </a:lnTo>
                <a:lnTo>
                  <a:pt x="103125" y="72000"/>
                </a:lnTo>
                <a:lnTo>
                  <a:pt x="106875" y="72000"/>
                </a:lnTo>
                <a:lnTo>
                  <a:pt x="106875" y="72000"/>
                </a:lnTo>
                <a:lnTo>
                  <a:pt x="106875" y="72000"/>
                </a:lnTo>
                <a:lnTo>
                  <a:pt x="103125" y="72000"/>
                </a:lnTo>
                <a:lnTo>
                  <a:pt x="103125" y="74181"/>
                </a:lnTo>
                <a:lnTo>
                  <a:pt x="103125" y="74181"/>
                </a:lnTo>
                <a:lnTo>
                  <a:pt x="103125" y="74181"/>
                </a:lnTo>
                <a:lnTo>
                  <a:pt x="103125" y="76363"/>
                </a:lnTo>
                <a:lnTo>
                  <a:pt x="103125" y="76363"/>
                </a:lnTo>
                <a:lnTo>
                  <a:pt x="103125" y="76363"/>
                </a:lnTo>
                <a:lnTo>
                  <a:pt x="103125" y="76363"/>
                </a:lnTo>
                <a:lnTo>
                  <a:pt x="103125" y="78545"/>
                </a:lnTo>
                <a:lnTo>
                  <a:pt x="103125" y="78545"/>
                </a:lnTo>
                <a:lnTo>
                  <a:pt x="103125" y="78545"/>
                </a:lnTo>
                <a:lnTo>
                  <a:pt x="103125" y="78545"/>
                </a:lnTo>
                <a:lnTo>
                  <a:pt x="103125" y="80727"/>
                </a:lnTo>
                <a:lnTo>
                  <a:pt x="103125" y="80727"/>
                </a:lnTo>
                <a:lnTo>
                  <a:pt x="103125" y="80727"/>
                </a:lnTo>
                <a:lnTo>
                  <a:pt x="103125" y="80727"/>
                </a:lnTo>
                <a:lnTo>
                  <a:pt x="103125" y="84000"/>
                </a:lnTo>
                <a:lnTo>
                  <a:pt x="103125" y="84000"/>
                </a:lnTo>
                <a:lnTo>
                  <a:pt x="103125" y="84000"/>
                </a:lnTo>
                <a:lnTo>
                  <a:pt x="103125" y="84000"/>
                </a:lnTo>
                <a:lnTo>
                  <a:pt x="103125" y="86181"/>
                </a:lnTo>
                <a:lnTo>
                  <a:pt x="106875" y="86181"/>
                </a:lnTo>
                <a:lnTo>
                  <a:pt x="106875" y="86181"/>
                </a:lnTo>
                <a:lnTo>
                  <a:pt x="106875" y="86181"/>
                </a:lnTo>
                <a:lnTo>
                  <a:pt x="106875" y="86181"/>
                </a:lnTo>
                <a:lnTo>
                  <a:pt x="106875" y="86181"/>
                </a:lnTo>
                <a:lnTo>
                  <a:pt x="106875" y="86181"/>
                </a:lnTo>
                <a:lnTo>
                  <a:pt x="106875" y="88363"/>
                </a:lnTo>
                <a:lnTo>
                  <a:pt x="106875" y="88363"/>
                </a:lnTo>
                <a:lnTo>
                  <a:pt x="106875" y="88363"/>
                </a:lnTo>
                <a:lnTo>
                  <a:pt x="106875" y="88363"/>
                </a:lnTo>
                <a:lnTo>
                  <a:pt x="110625" y="88363"/>
                </a:lnTo>
                <a:lnTo>
                  <a:pt x="110625" y="88363"/>
                </a:lnTo>
                <a:lnTo>
                  <a:pt x="110625" y="88363"/>
                </a:lnTo>
                <a:lnTo>
                  <a:pt x="110625" y="88363"/>
                </a:lnTo>
                <a:lnTo>
                  <a:pt x="110625" y="90545"/>
                </a:lnTo>
                <a:lnTo>
                  <a:pt x="110625" y="90545"/>
                </a:lnTo>
                <a:lnTo>
                  <a:pt x="114375" y="90545"/>
                </a:lnTo>
                <a:lnTo>
                  <a:pt x="114375" y="90545"/>
                </a:lnTo>
                <a:lnTo>
                  <a:pt x="114375" y="90545"/>
                </a:lnTo>
                <a:lnTo>
                  <a:pt x="114375" y="90545"/>
                </a:lnTo>
                <a:lnTo>
                  <a:pt x="114375" y="90545"/>
                </a:lnTo>
                <a:lnTo>
                  <a:pt x="114375" y="92727"/>
                </a:lnTo>
                <a:lnTo>
                  <a:pt x="114375" y="92727"/>
                </a:lnTo>
                <a:lnTo>
                  <a:pt x="114375" y="92727"/>
                </a:lnTo>
                <a:lnTo>
                  <a:pt x="120000" y="92727"/>
                </a:lnTo>
                <a:lnTo>
                  <a:pt x="120000" y="92727"/>
                </a:lnTo>
                <a:lnTo>
                  <a:pt x="120000" y="92727"/>
                </a:lnTo>
                <a:lnTo>
                  <a:pt x="120000" y="92727"/>
                </a:lnTo>
                <a:lnTo>
                  <a:pt x="120000" y="96000"/>
                </a:lnTo>
                <a:lnTo>
                  <a:pt x="120000" y="96000"/>
                </a:lnTo>
                <a:lnTo>
                  <a:pt x="120000" y="96000"/>
                </a:lnTo>
                <a:lnTo>
                  <a:pt x="120000" y="96000"/>
                </a:lnTo>
                <a:lnTo>
                  <a:pt x="114375" y="96000"/>
                </a:lnTo>
                <a:lnTo>
                  <a:pt x="114375" y="96000"/>
                </a:lnTo>
                <a:lnTo>
                  <a:pt x="114375" y="98181"/>
                </a:lnTo>
                <a:lnTo>
                  <a:pt x="114375" y="98181"/>
                </a:lnTo>
                <a:lnTo>
                  <a:pt x="114375" y="98181"/>
                </a:lnTo>
                <a:lnTo>
                  <a:pt x="114375" y="98181"/>
                </a:lnTo>
                <a:lnTo>
                  <a:pt x="114375" y="98181"/>
                </a:lnTo>
                <a:lnTo>
                  <a:pt x="114375" y="100363"/>
                </a:lnTo>
                <a:lnTo>
                  <a:pt x="114375" y="100363"/>
                </a:lnTo>
                <a:lnTo>
                  <a:pt x="114375" y="100363"/>
                </a:lnTo>
                <a:lnTo>
                  <a:pt x="114375" y="100363"/>
                </a:lnTo>
                <a:lnTo>
                  <a:pt x="110625" y="100363"/>
                </a:lnTo>
                <a:lnTo>
                  <a:pt x="110625" y="100363"/>
                </a:lnTo>
                <a:lnTo>
                  <a:pt x="110625" y="100363"/>
                </a:lnTo>
                <a:lnTo>
                  <a:pt x="110625" y="100363"/>
                </a:lnTo>
                <a:lnTo>
                  <a:pt x="106875" y="100363"/>
                </a:lnTo>
                <a:lnTo>
                  <a:pt x="106875" y="100363"/>
                </a:lnTo>
                <a:lnTo>
                  <a:pt x="106875" y="100363"/>
                </a:lnTo>
                <a:lnTo>
                  <a:pt x="103125" y="100363"/>
                </a:lnTo>
                <a:lnTo>
                  <a:pt x="103125" y="100363"/>
                </a:lnTo>
                <a:lnTo>
                  <a:pt x="103125" y="100363"/>
                </a:lnTo>
                <a:lnTo>
                  <a:pt x="103125" y="100363"/>
                </a:lnTo>
                <a:lnTo>
                  <a:pt x="99375" y="100363"/>
                </a:lnTo>
                <a:lnTo>
                  <a:pt x="99375" y="100363"/>
                </a:lnTo>
                <a:lnTo>
                  <a:pt x="99375" y="100363"/>
                </a:lnTo>
                <a:lnTo>
                  <a:pt x="95625" y="100363"/>
                </a:lnTo>
                <a:lnTo>
                  <a:pt x="95625" y="100363"/>
                </a:lnTo>
                <a:lnTo>
                  <a:pt x="95625" y="100363"/>
                </a:lnTo>
                <a:lnTo>
                  <a:pt x="95625" y="102545"/>
                </a:lnTo>
                <a:lnTo>
                  <a:pt x="95625" y="102545"/>
                </a:lnTo>
                <a:lnTo>
                  <a:pt x="90000" y="102545"/>
                </a:lnTo>
                <a:lnTo>
                  <a:pt x="90000" y="102545"/>
                </a:lnTo>
                <a:lnTo>
                  <a:pt x="90000" y="102545"/>
                </a:lnTo>
                <a:lnTo>
                  <a:pt x="90000" y="102545"/>
                </a:lnTo>
                <a:lnTo>
                  <a:pt x="90000" y="102545"/>
                </a:lnTo>
                <a:lnTo>
                  <a:pt x="90000" y="102545"/>
                </a:lnTo>
                <a:lnTo>
                  <a:pt x="90000" y="104727"/>
                </a:lnTo>
                <a:lnTo>
                  <a:pt x="86250" y="104727"/>
                </a:lnTo>
                <a:lnTo>
                  <a:pt x="86250" y="104727"/>
                </a:lnTo>
                <a:lnTo>
                  <a:pt x="86250" y="104727"/>
                </a:lnTo>
                <a:lnTo>
                  <a:pt x="86250" y="104727"/>
                </a:lnTo>
                <a:lnTo>
                  <a:pt x="82500" y="104727"/>
                </a:lnTo>
                <a:lnTo>
                  <a:pt x="82500" y="104727"/>
                </a:lnTo>
                <a:lnTo>
                  <a:pt x="82500" y="104727"/>
                </a:lnTo>
                <a:lnTo>
                  <a:pt x="82500" y="104727"/>
                </a:lnTo>
                <a:lnTo>
                  <a:pt x="82500" y="104727"/>
                </a:lnTo>
                <a:lnTo>
                  <a:pt x="78750" y="104727"/>
                </a:lnTo>
                <a:lnTo>
                  <a:pt x="78750" y="104727"/>
                </a:lnTo>
                <a:lnTo>
                  <a:pt x="78750" y="108000"/>
                </a:lnTo>
                <a:lnTo>
                  <a:pt x="78750" y="108000"/>
                </a:lnTo>
                <a:lnTo>
                  <a:pt x="78750" y="108000"/>
                </a:lnTo>
                <a:lnTo>
                  <a:pt x="78750" y="108000"/>
                </a:lnTo>
                <a:lnTo>
                  <a:pt x="75000" y="108000"/>
                </a:lnTo>
                <a:lnTo>
                  <a:pt x="75000" y="108000"/>
                </a:lnTo>
                <a:lnTo>
                  <a:pt x="75000" y="108000"/>
                </a:lnTo>
                <a:lnTo>
                  <a:pt x="75000" y="110181"/>
                </a:lnTo>
                <a:lnTo>
                  <a:pt x="75000" y="110181"/>
                </a:lnTo>
                <a:lnTo>
                  <a:pt x="69375" y="110181"/>
                </a:lnTo>
                <a:lnTo>
                  <a:pt x="69375" y="110181"/>
                </a:lnTo>
                <a:lnTo>
                  <a:pt x="69375" y="110181"/>
                </a:lnTo>
                <a:lnTo>
                  <a:pt x="69375" y="110181"/>
                </a:lnTo>
                <a:lnTo>
                  <a:pt x="69375" y="110181"/>
                </a:lnTo>
                <a:lnTo>
                  <a:pt x="69375" y="110181"/>
                </a:lnTo>
                <a:lnTo>
                  <a:pt x="65625" y="110181"/>
                </a:lnTo>
                <a:lnTo>
                  <a:pt x="65625" y="112363"/>
                </a:lnTo>
                <a:lnTo>
                  <a:pt x="65625" y="112363"/>
                </a:lnTo>
                <a:lnTo>
                  <a:pt x="65625" y="112363"/>
                </a:lnTo>
                <a:lnTo>
                  <a:pt x="65625" y="112363"/>
                </a:lnTo>
                <a:lnTo>
                  <a:pt x="65625" y="112363"/>
                </a:lnTo>
                <a:lnTo>
                  <a:pt x="61875" y="112363"/>
                </a:lnTo>
                <a:lnTo>
                  <a:pt x="61875" y="112363"/>
                </a:lnTo>
                <a:lnTo>
                  <a:pt x="61875" y="112363"/>
                </a:lnTo>
                <a:lnTo>
                  <a:pt x="58125" y="112363"/>
                </a:lnTo>
                <a:lnTo>
                  <a:pt x="58125" y="112363"/>
                </a:lnTo>
                <a:lnTo>
                  <a:pt x="58125" y="112363"/>
                </a:lnTo>
                <a:lnTo>
                  <a:pt x="58125" y="112363"/>
                </a:lnTo>
                <a:lnTo>
                  <a:pt x="58125" y="112363"/>
                </a:lnTo>
                <a:lnTo>
                  <a:pt x="58125" y="112363"/>
                </a:lnTo>
                <a:lnTo>
                  <a:pt x="54375" y="112363"/>
                </a:lnTo>
                <a:lnTo>
                  <a:pt x="54375" y="112363"/>
                </a:lnTo>
                <a:lnTo>
                  <a:pt x="54375" y="112363"/>
                </a:lnTo>
                <a:lnTo>
                  <a:pt x="54375" y="112363"/>
                </a:lnTo>
                <a:lnTo>
                  <a:pt x="54375" y="114545"/>
                </a:lnTo>
                <a:lnTo>
                  <a:pt x="48750" y="114545"/>
                </a:lnTo>
                <a:lnTo>
                  <a:pt x="48750" y="114545"/>
                </a:lnTo>
                <a:lnTo>
                  <a:pt x="48750" y="114545"/>
                </a:lnTo>
                <a:lnTo>
                  <a:pt x="45000" y="114545"/>
                </a:lnTo>
                <a:lnTo>
                  <a:pt x="45000" y="114545"/>
                </a:lnTo>
                <a:lnTo>
                  <a:pt x="45000" y="114545"/>
                </a:lnTo>
                <a:lnTo>
                  <a:pt x="45000" y="114545"/>
                </a:lnTo>
                <a:lnTo>
                  <a:pt x="45000" y="114545"/>
                </a:lnTo>
                <a:lnTo>
                  <a:pt x="45000" y="114545"/>
                </a:lnTo>
                <a:lnTo>
                  <a:pt x="41250" y="114545"/>
                </a:lnTo>
                <a:lnTo>
                  <a:pt x="41250" y="116727"/>
                </a:lnTo>
                <a:lnTo>
                  <a:pt x="41250" y="116727"/>
                </a:lnTo>
                <a:lnTo>
                  <a:pt x="41250" y="116727"/>
                </a:lnTo>
                <a:lnTo>
                  <a:pt x="41250" y="116727"/>
                </a:lnTo>
                <a:lnTo>
                  <a:pt x="41250" y="116727"/>
                </a:lnTo>
                <a:lnTo>
                  <a:pt x="41250" y="116727"/>
                </a:lnTo>
                <a:lnTo>
                  <a:pt x="37500" y="116727"/>
                </a:lnTo>
                <a:lnTo>
                  <a:pt x="37500" y="116727"/>
                </a:lnTo>
                <a:lnTo>
                  <a:pt x="37500" y="120000"/>
                </a:lnTo>
                <a:lnTo>
                  <a:pt x="37500" y="120000"/>
                </a:lnTo>
                <a:lnTo>
                  <a:pt x="37500" y="120000"/>
                </a:lnTo>
                <a:lnTo>
                  <a:pt x="33750" y="120000"/>
                </a:lnTo>
                <a:lnTo>
                  <a:pt x="33750" y="120000"/>
                </a:lnTo>
                <a:lnTo>
                  <a:pt x="33750" y="120000"/>
                </a:lnTo>
                <a:lnTo>
                  <a:pt x="33750" y="120000"/>
                </a:lnTo>
                <a:lnTo>
                  <a:pt x="33750" y="120000"/>
                </a:lnTo>
                <a:lnTo>
                  <a:pt x="28125" y="120000"/>
                </a:lnTo>
                <a:lnTo>
                  <a:pt x="28125" y="120000"/>
                </a:lnTo>
                <a:lnTo>
                  <a:pt x="28125" y="120000"/>
                </a:lnTo>
                <a:lnTo>
                  <a:pt x="28125" y="120000"/>
                </a:lnTo>
                <a:lnTo>
                  <a:pt x="28125" y="120000"/>
                </a:lnTo>
                <a:lnTo>
                  <a:pt x="28125" y="120000"/>
                </a:lnTo>
                <a:lnTo>
                  <a:pt x="28125" y="116727"/>
                </a:lnTo>
                <a:lnTo>
                  <a:pt x="24375" y="116727"/>
                </a:lnTo>
                <a:lnTo>
                  <a:pt x="24375" y="116727"/>
                </a:lnTo>
                <a:lnTo>
                  <a:pt x="24375" y="116727"/>
                </a:lnTo>
                <a:lnTo>
                  <a:pt x="24375" y="116727"/>
                </a:lnTo>
                <a:lnTo>
                  <a:pt x="24375" y="116727"/>
                </a:lnTo>
                <a:lnTo>
                  <a:pt x="20625" y="116727"/>
                </a:lnTo>
                <a:lnTo>
                  <a:pt x="20625" y="116727"/>
                </a:lnTo>
                <a:lnTo>
                  <a:pt x="20625" y="116727"/>
                </a:lnTo>
                <a:lnTo>
                  <a:pt x="20625" y="114545"/>
                </a:lnTo>
                <a:lnTo>
                  <a:pt x="20625" y="114545"/>
                </a:lnTo>
                <a:lnTo>
                  <a:pt x="16875" y="114545"/>
                </a:lnTo>
                <a:lnTo>
                  <a:pt x="16875" y="114545"/>
                </a:lnTo>
                <a:lnTo>
                  <a:pt x="16875" y="114545"/>
                </a:lnTo>
                <a:lnTo>
                  <a:pt x="16875" y="114545"/>
                </a:lnTo>
                <a:lnTo>
                  <a:pt x="16875" y="114545"/>
                </a:lnTo>
                <a:lnTo>
                  <a:pt x="13125" y="114545"/>
                </a:lnTo>
                <a:lnTo>
                  <a:pt x="13125" y="114545"/>
                </a:lnTo>
                <a:lnTo>
                  <a:pt x="13125" y="114545"/>
                </a:lnTo>
                <a:lnTo>
                  <a:pt x="7500" y="114545"/>
                </a:lnTo>
                <a:lnTo>
                  <a:pt x="7500" y="114545"/>
                </a:lnTo>
                <a:lnTo>
                  <a:pt x="7500" y="114545"/>
                </a:lnTo>
                <a:lnTo>
                  <a:pt x="7500" y="114545"/>
                </a:lnTo>
                <a:lnTo>
                  <a:pt x="7500" y="114545"/>
                </a:lnTo>
                <a:lnTo>
                  <a:pt x="3750" y="114545"/>
                </a:lnTo>
                <a:lnTo>
                  <a:pt x="3750" y="114545"/>
                </a:lnTo>
                <a:lnTo>
                  <a:pt x="3750" y="112363"/>
                </a:lnTo>
                <a:lnTo>
                  <a:pt x="3750" y="112363"/>
                </a:lnTo>
                <a:lnTo>
                  <a:pt x="3750" y="112363"/>
                </a:lnTo>
                <a:lnTo>
                  <a:pt x="3750" y="112363"/>
                </a:lnTo>
                <a:lnTo>
                  <a:pt x="3750" y="112363"/>
                </a:lnTo>
                <a:lnTo>
                  <a:pt x="7500" y="112363"/>
                </a:lnTo>
                <a:lnTo>
                  <a:pt x="7500" y="112363"/>
                </a:lnTo>
                <a:lnTo>
                  <a:pt x="7500" y="112363"/>
                </a:lnTo>
                <a:lnTo>
                  <a:pt x="7500" y="112363"/>
                </a:lnTo>
                <a:lnTo>
                  <a:pt x="7500" y="112363"/>
                </a:lnTo>
                <a:lnTo>
                  <a:pt x="7500" y="112363"/>
                </a:lnTo>
                <a:lnTo>
                  <a:pt x="13125" y="112363"/>
                </a:lnTo>
                <a:lnTo>
                  <a:pt x="13125" y="112363"/>
                </a:lnTo>
                <a:lnTo>
                  <a:pt x="13125" y="112363"/>
                </a:lnTo>
                <a:lnTo>
                  <a:pt x="13125" y="112363"/>
                </a:lnTo>
                <a:lnTo>
                  <a:pt x="13125" y="112363"/>
                </a:lnTo>
                <a:lnTo>
                  <a:pt x="13125" y="110181"/>
                </a:lnTo>
                <a:lnTo>
                  <a:pt x="13125" y="110181"/>
                </a:lnTo>
                <a:lnTo>
                  <a:pt x="13125" y="110181"/>
                </a:lnTo>
                <a:lnTo>
                  <a:pt x="13125" y="110181"/>
                </a:lnTo>
                <a:lnTo>
                  <a:pt x="13125" y="110181"/>
                </a:lnTo>
                <a:lnTo>
                  <a:pt x="13125" y="108000"/>
                </a:lnTo>
                <a:lnTo>
                  <a:pt x="13125" y="108000"/>
                </a:lnTo>
                <a:lnTo>
                  <a:pt x="13125" y="108000"/>
                </a:lnTo>
                <a:lnTo>
                  <a:pt x="13125" y="104727"/>
                </a:lnTo>
                <a:lnTo>
                  <a:pt x="13125" y="104727"/>
                </a:lnTo>
                <a:lnTo>
                  <a:pt x="13125" y="104727"/>
                </a:lnTo>
                <a:lnTo>
                  <a:pt x="13125" y="104727"/>
                </a:lnTo>
                <a:lnTo>
                  <a:pt x="13125" y="102545"/>
                </a:lnTo>
                <a:lnTo>
                  <a:pt x="13125" y="102545"/>
                </a:lnTo>
                <a:lnTo>
                  <a:pt x="7500" y="102545"/>
                </a:lnTo>
                <a:lnTo>
                  <a:pt x="7500" y="102545"/>
                </a:lnTo>
                <a:lnTo>
                  <a:pt x="7500" y="102545"/>
                </a:lnTo>
                <a:lnTo>
                  <a:pt x="7500" y="102545"/>
                </a:lnTo>
                <a:lnTo>
                  <a:pt x="7500" y="102545"/>
                </a:lnTo>
                <a:lnTo>
                  <a:pt x="7500" y="102545"/>
                </a:lnTo>
                <a:lnTo>
                  <a:pt x="3750" y="102545"/>
                </a:lnTo>
                <a:lnTo>
                  <a:pt x="3750" y="100363"/>
                </a:lnTo>
                <a:lnTo>
                  <a:pt x="3750" y="100363"/>
                </a:lnTo>
                <a:lnTo>
                  <a:pt x="7500" y="100363"/>
                </a:lnTo>
                <a:lnTo>
                  <a:pt x="7500" y="100363"/>
                </a:lnTo>
                <a:lnTo>
                  <a:pt x="7500" y="98181"/>
                </a:lnTo>
                <a:lnTo>
                  <a:pt x="3750" y="98181"/>
                </a:lnTo>
                <a:lnTo>
                  <a:pt x="3750" y="98181"/>
                </a:lnTo>
                <a:lnTo>
                  <a:pt x="3750" y="98181"/>
                </a:lnTo>
                <a:lnTo>
                  <a:pt x="3750" y="98181"/>
                </a:lnTo>
                <a:lnTo>
                  <a:pt x="3750" y="96000"/>
                </a:lnTo>
                <a:lnTo>
                  <a:pt x="3750" y="96000"/>
                </a:lnTo>
                <a:lnTo>
                  <a:pt x="3750" y="96000"/>
                </a:lnTo>
                <a:lnTo>
                  <a:pt x="3750" y="92727"/>
                </a:lnTo>
                <a:lnTo>
                  <a:pt x="3750" y="92727"/>
                </a:lnTo>
                <a:lnTo>
                  <a:pt x="3750" y="92727"/>
                </a:lnTo>
                <a:lnTo>
                  <a:pt x="3750" y="92727"/>
                </a:lnTo>
                <a:lnTo>
                  <a:pt x="3750" y="92727"/>
                </a:lnTo>
                <a:lnTo>
                  <a:pt x="3750" y="90545"/>
                </a:lnTo>
                <a:lnTo>
                  <a:pt x="3750" y="90545"/>
                </a:lnTo>
                <a:lnTo>
                  <a:pt x="3750" y="90545"/>
                </a:lnTo>
                <a:lnTo>
                  <a:pt x="0" y="90545"/>
                </a:lnTo>
                <a:lnTo>
                  <a:pt x="0" y="88363"/>
                </a:lnTo>
                <a:lnTo>
                  <a:pt x="0" y="88363"/>
                </a:lnTo>
                <a:lnTo>
                  <a:pt x="0" y="88363"/>
                </a:lnTo>
                <a:lnTo>
                  <a:pt x="0" y="88363"/>
                </a:lnTo>
                <a:lnTo>
                  <a:pt x="0" y="88363"/>
                </a:lnTo>
                <a:lnTo>
                  <a:pt x="0" y="86181"/>
                </a:lnTo>
                <a:lnTo>
                  <a:pt x="0" y="86181"/>
                </a:lnTo>
                <a:lnTo>
                  <a:pt x="0" y="86181"/>
                </a:lnTo>
                <a:lnTo>
                  <a:pt x="0" y="84000"/>
                </a:lnTo>
                <a:lnTo>
                  <a:pt x="0" y="84000"/>
                </a:lnTo>
                <a:lnTo>
                  <a:pt x="0" y="84000"/>
                </a:lnTo>
                <a:lnTo>
                  <a:pt x="0" y="84000"/>
                </a:lnTo>
                <a:lnTo>
                  <a:pt x="0" y="80727"/>
                </a:lnTo>
                <a:lnTo>
                  <a:pt x="0" y="80727"/>
                </a:lnTo>
                <a:lnTo>
                  <a:pt x="0" y="80727"/>
                </a:lnTo>
                <a:lnTo>
                  <a:pt x="3750" y="80727"/>
                </a:lnTo>
                <a:lnTo>
                  <a:pt x="3750" y="78545"/>
                </a:lnTo>
                <a:lnTo>
                  <a:pt x="3750" y="78545"/>
                </a:lnTo>
                <a:lnTo>
                  <a:pt x="3750" y="78545"/>
                </a:lnTo>
                <a:lnTo>
                  <a:pt x="3750" y="78545"/>
                </a:lnTo>
                <a:lnTo>
                  <a:pt x="3750" y="76363"/>
                </a:lnTo>
                <a:lnTo>
                  <a:pt x="3750" y="76363"/>
                </a:lnTo>
                <a:lnTo>
                  <a:pt x="3750" y="76363"/>
                </a:lnTo>
                <a:lnTo>
                  <a:pt x="3750" y="76363"/>
                </a:lnTo>
                <a:lnTo>
                  <a:pt x="3750" y="76363"/>
                </a:lnTo>
                <a:lnTo>
                  <a:pt x="7500" y="76363"/>
                </a:lnTo>
                <a:lnTo>
                  <a:pt x="7500" y="74181"/>
                </a:lnTo>
                <a:lnTo>
                  <a:pt x="7500" y="74181"/>
                </a:lnTo>
                <a:lnTo>
                  <a:pt x="7500" y="74181"/>
                </a:lnTo>
                <a:lnTo>
                  <a:pt x="7500" y="74181"/>
                </a:lnTo>
                <a:lnTo>
                  <a:pt x="7500" y="72000"/>
                </a:lnTo>
                <a:lnTo>
                  <a:pt x="7500" y="72000"/>
                </a:lnTo>
                <a:lnTo>
                  <a:pt x="7500" y="72000"/>
                </a:lnTo>
                <a:lnTo>
                  <a:pt x="7500" y="68727"/>
                </a:lnTo>
                <a:lnTo>
                  <a:pt x="7500" y="68727"/>
                </a:lnTo>
                <a:lnTo>
                  <a:pt x="7500" y="68727"/>
                </a:lnTo>
                <a:lnTo>
                  <a:pt x="7500" y="68727"/>
                </a:lnTo>
                <a:lnTo>
                  <a:pt x="7500" y="66545"/>
                </a:lnTo>
                <a:lnTo>
                  <a:pt x="7500" y="66545"/>
                </a:lnTo>
                <a:lnTo>
                  <a:pt x="7500" y="66545"/>
                </a:lnTo>
                <a:lnTo>
                  <a:pt x="7500" y="64363"/>
                </a:lnTo>
                <a:lnTo>
                  <a:pt x="7500" y="64363"/>
                </a:lnTo>
                <a:lnTo>
                  <a:pt x="7500" y="64363"/>
                </a:lnTo>
                <a:lnTo>
                  <a:pt x="7500" y="64363"/>
                </a:lnTo>
                <a:lnTo>
                  <a:pt x="13125" y="64363"/>
                </a:lnTo>
                <a:lnTo>
                  <a:pt x="13125" y="64363"/>
                </a:lnTo>
                <a:lnTo>
                  <a:pt x="13125" y="62181"/>
                </a:lnTo>
                <a:lnTo>
                  <a:pt x="13125" y="62181"/>
                </a:lnTo>
                <a:lnTo>
                  <a:pt x="13125" y="62181"/>
                </a:lnTo>
                <a:lnTo>
                  <a:pt x="13125" y="62181"/>
                </a:lnTo>
                <a:lnTo>
                  <a:pt x="13125" y="62181"/>
                </a:lnTo>
                <a:lnTo>
                  <a:pt x="13125" y="60000"/>
                </a:lnTo>
                <a:lnTo>
                  <a:pt x="16875" y="60000"/>
                </a:lnTo>
                <a:lnTo>
                  <a:pt x="16875" y="60000"/>
                </a:lnTo>
                <a:lnTo>
                  <a:pt x="16875" y="60000"/>
                </a:lnTo>
                <a:lnTo>
                  <a:pt x="16875" y="60000"/>
                </a:lnTo>
                <a:lnTo>
                  <a:pt x="16875" y="60000"/>
                </a:lnTo>
                <a:lnTo>
                  <a:pt x="16875" y="60000"/>
                </a:lnTo>
                <a:lnTo>
                  <a:pt x="16875" y="56727"/>
                </a:lnTo>
                <a:lnTo>
                  <a:pt x="16875" y="56727"/>
                </a:lnTo>
                <a:lnTo>
                  <a:pt x="16875" y="56727"/>
                </a:lnTo>
                <a:lnTo>
                  <a:pt x="16875" y="56727"/>
                </a:lnTo>
                <a:lnTo>
                  <a:pt x="16875" y="56727"/>
                </a:lnTo>
                <a:lnTo>
                  <a:pt x="20625" y="56727"/>
                </a:lnTo>
                <a:lnTo>
                  <a:pt x="20625" y="54545"/>
                </a:lnTo>
                <a:lnTo>
                  <a:pt x="20625" y="54545"/>
                </a:lnTo>
                <a:lnTo>
                  <a:pt x="20625" y="54545"/>
                </a:lnTo>
                <a:lnTo>
                  <a:pt x="20625" y="54545"/>
                </a:lnTo>
                <a:lnTo>
                  <a:pt x="20625" y="52363"/>
                </a:lnTo>
                <a:lnTo>
                  <a:pt x="20625" y="52363"/>
                </a:lnTo>
                <a:lnTo>
                  <a:pt x="20625" y="52363"/>
                </a:lnTo>
                <a:lnTo>
                  <a:pt x="20625" y="52363"/>
                </a:lnTo>
                <a:lnTo>
                  <a:pt x="20625" y="50181"/>
                </a:lnTo>
                <a:lnTo>
                  <a:pt x="20625" y="50181"/>
                </a:lnTo>
                <a:lnTo>
                  <a:pt x="20625" y="50181"/>
                </a:lnTo>
                <a:lnTo>
                  <a:pt x="20625" y="48000"/>
                </a:lnTo>
                <a:lnTo>
                  <a:pt x="20625" y="48000"/>
                </a:lnTo>
                <a:lnTo>
                  <a:pt x="16875" y="48000"/>
                </a:lnTo>
                <a:lnTo>
                  <a:pt x="16875" y="48000"/>
                </a:lnTo>
                <a:lnTo>
                  <a:pt x="16875" y="44727"/>
                </a:lnTo>
                <a:lnTo>
                  <a:pt x="16875" y="44727"/>
                </a:lnTo>
                <a:lnTo>
                  <a:pt x="16875" y="44727"/>
                </a:lnTo>
                <a:lnTo>
                  <a:pt x="16875" y="44727"/>
                </a:lnTo>
                <a:lnTo>
                  <a:pt x="16875" y="42545"/>
                </a:lnTo>
                <a:lnTo>
                  <a:pt x="16875" y="42545"/>
                </a:lnTo>
                <a:lnTo>
                  <a:pt x="16875" y="42545"/>
                </a:lnTo>
                <a:lnTo>
                  <a:pt x="16875" y="42545"/>
                </a:lnTo>
                <a:lnTo>
                  <a:pt x="16875" y="40363"/>
                </a:lnTo>
                <a:lnTo>
                  <a:pt x="16875" y="40363"/>
                </a:lnTo>
                <a:lnTo>
                  <a:pt x="16875" y="40363"/>
                </a:lnTo>
                <a:lnTo>
                  <a:pt x="16875" y="40363"/>
                </a:lnTo>
                <a:lnTo>
                  <a:pt x="13125" y="40363"/>
                </a:lnTo>
                <a:lnTo>
                  <a:pt x="13125" y="40363"/>
                </a:lnTo>
                <a:lnTo>
                  <a:pt x="13125" y="38181"/>
                </a:lnTo>
                <a:lnTo>
                  <a:pt x="13125" y="38181"/>
                </a:lnTo>
                <a:lnTo>
                  <a:pt x="13125" y="38181"/>
                </a:lnTo>
                <a:lnTo>
                  <a:pt x="13125" y="38181"/>
                </a:lnTo>
                <a:lnTo>
                  <a:pt x="16875" y="38181"/>
                </a:lnTo>
                <a:lnTo>
                  <a:pt x="16875" y="38181"/>
                </a:lnTo>
                <a:lnTo>
                  <a:pt x="16875" y="38181"/>
                </a:lnTo>
                <a:lnTo>
                  <a:pt x="16875" y="36000"/>
                </a:lnTo>
                <a:lnTo>
                  <a:pt x="16875" y="36000"/>
                </a:lnTo>
                <a:lnTo>
                  <a:pt x="16875" y="36000"/>
                </a:lnTo>
                <a:lnTo>
                  <a:pt x="16875" y="36000"/>
                </a:lnTo>
                <a:lnTo>
                  <a:pt x="16875" y="32727"/>
                </a:lnTo>
                <a:lnTo>
                  <a:pt x="16875" y="32727"/>
                </a:lnTo>
                <a:lnTo>
                  <a:pt x="16875" y="32727"/>
                </a:lnTo>
                <a:lnTo>
                  <a:pt x="16875" y="32727"/>
                </a:lnTo>
                <a:lnTo>
                  <a:pt x="16875" y="32727"/>
                </a:lnTo>
                <a:lnTo>
                  <a:pt x="16875" y="30545"/>
                </a:lnTo>
                <a:lnTo>
                  <a:pt x="16875" y="30545"/>
                </a:lnTo>
                <a:lnTo>
                  <a:pt x="13125" y="30545"/>
                </a:lnTo>
                <a:lnTo>
                  <a:pt x="13125" y="30545"/>
                </a:lnTo>
                <a:lnTo>
                  <a:pt x="13125" y="30545"/>
                </a:lnTo>
                <a:lnTo>
                  <a:pt x="13125" y="28363"/>
                </a:lnTo>
                <a:lnTo>
                  <a:pt x="13125" y="28363"/>
                </a:lnTo>
                <a:lnTo>
                  <a:pt x="13125" y="28363"/>
                </a:lnTo>
                <a:lnTo>
                  <a:pt x="13125" y="28363"/>
                </a:lnTo>
                <a:lnTo>
                  <a:pt x="13125" y="28363"/>
                </a:lnTo>
                <a:lnTo>
                  <a:pt x="13125" y="26181"/>
                </a:lnTo>
                <a:lnTo>
                  <a:pt x="13125" y="26181"/>
                </a:lnTo>
                <a:lnTo>
                  <a:pt x="13125" y="26181"/>
                </a:lnTo>
                <a:lnTo>
                  <a:pt x="13125" y="26181"/>
                </a:lnTo>
                <a:lnTo>
                  <a:pt x="13125" y="24000"/>
                </a:lnTo>
                <a:lnTo>
                  <a:pt x="13125" y="24000"/>
                </a:lnTo>
                <a:lnTo>
                  <a:pt x="13125" y="24000"/>
                </a:lnTo>
                <a:lnTo>
                  <a:pt x="13125" y="20727"/>
                </a:lnTo>
                <a:lnTo>
                  <a:pt x="13125" y="20727"/>
                </a:lnTo>
                <a:lnTo>
                  <a:pt x="13125" y="20727"/>
                </a:lnTo>
                <a:lnTo>
                  <a:pt x="13125" y="20727"/>
                </a:lnTo>
                <a:lnTo>
                  <a:pt x="13125" y="18545"/>
                </a:lnTo>
                <a:lnTo>
                  <a:pt x="13125" y="18545"/>
                </a:lnTo>
                <a:lnTo>
                  <a:pt x="13125" y="18545"/>
                </a:lnTo>
                <a:lnTo>
                  <a:pt x="13125" y="18545"/>
                </a:lnTo>
                <a:lnTo>
                  <a:pt x="13125" y="16363"/>
                </a:lnTo>
                <a:lnTo>
                  <a:pt x="13125" y="16363"/>
                </a:lnTo>
                <a:lnTo>
                  <a:pt x="13125" y="16363"/>
                </a:lnTo>
                <a:lnTo>
                  <a:pt x="13125" y="16363"/>
                </a:lnTo>
                <a:lnTo>
                  <a:pt x="13125" y="16363"/>
                </a:lnTo>
                <a:lnTo>
                  <a:pt x="13125" y="14181"/>
                </a:lnTo>
                <a:lnTo>
                  <a:pt x="13125" y="14181"/>
                </a:lnTo>
                <a:lnTo>
                  <a:pt x="13125" y="14181"/>
                </a:lnTo>
                <a:lnTo>
                  <a:pt x="13125" y="14181"/>
                </a:lnTo>
                <a:lnTo>
                  <a:pt x="13125" y="14181"/>
                </a:lnTo>
                <a:lnTo>
                  <a:pt x="7500" y="14181"/>
                </a:lnTo>
                <a:lnTo>
                  <a:pt x="7500" y="14181"/>
                </a:lnTo>
                <a:lnTo>
                  <a:pt x="7500" y="14181"/>
                </a:lnTo>
                <a:lnTo>
                  <a:pt x="7500" y="12000"/>
                </a:lnTo>
                <a:lnTo>
                  <a:pt x="7500" y="12000"/>
                </a:lnTo>
                <a:lnTo>
                  <a:pt x="7500" y="12000"/>
                </a:lnTo>
                <a:lnTo>
                  <a:pt x="7500" y="8727"/>
                </a:lnTo>
                <a:lnTo>
                  <a:pt x="7500" y="8727"/>
                </a:lnTo>
                <a:lnTo>
                  <a:pt x="7500" y="8727"/>
                </a:lnTo>
                <a:lnTo>
                  <a:pt x="7500" y="6545"/>
                </a:lnTo>
                <a:lnTo>
                  <a:pt x="7500" y="6545"/>
                </a:lnTo>
                <a:lnTo>
                  <a:pt x="7500" y="6545"/>
                </a:lnTo>
                <a:lnTo>
                  <a:pt x="7500" y="6545"/>
                </a:lnTo>
                <a:lnTo>
                  <a:pt x="13125" y="6545"/>
                </a:lnTo>
                <a:lnTo>
                  <a:pt x="13125" y="4363"/>
                </a:lnTo>
                <a:lnTo>
                  <a:pt x="13125" y="4363"/>
                </a:lnTo>
                <a:lnTo>
                  <a:pt x="13125" y="4363"/>
                </a:lnTo>
                <a:lnTo>
                  <a:pt x="13125" y="4363"/>
                </a:lnTo>
                <a:lnTo>
                  <a:pt x="13125" y="4363"/>
                </a:lnTo>
                <a:lnTo>
                  <a:pt x="16875" y="4363"/>
                </a:lnTo>
                <a:lnTo>
                  <a:pt x="16875" y="4363"/>
                </a:lnTo>
                <a:lnTo>
                  <a:pt x="16875" y="4363"/>
                </a:lnTo>
                <a:lnTo>
                  <a:pt x="16875" y="4363"/>
                </a:lnTo>
                <a:lnTo>
                  <a:pt x="20625" y="4363"/>
                </a:lnTo>
                <a:lnTo>
                  <a:pt x="20625" y="4363"/>
                </a:lnTo>
                <a:lnTo>
                  <a:pt x="20625" y="4363"/>
                </a:lnTo>
                <a:lnTo>
                  <a:pt x="20625" y="4363"/>
                </a:lnTo>
                <a:lnTo>
                  <a:pt x="24375" y="4363"/>
                </a:lnTo>
                <a:lnTo>
                  <a:pt x="24375" y="4363"/>
                </a:lnTo>
                <a:lnTo>
                  <a:pt x="24375" y="4363"/>
                </a:lnTo>
                <a:lnTo>
                  <a:pt x="28125" y="4363"/>
                </a:lnTo>
                <a:lnTo>
                  <a:pt x="28125" y="4363"/>
                </a:lnTo>
                <a:lnTo>
                  <a:pt x="28125" y="4363"/>
                </a:lnTo>
                <a:lnTo>
                  <a:pt x="28125" y="4363"/>
                </a:lnTo>
                <a:lnTo>
                  <a:pt x="28125" y="4363"/>
                </a:lnTo>
                <a:lnTo>
                  <a:pt x="33750" y="4363"/>
                </a:lnTo>
                <a:lnTo>
                  <a:pt x="33750" y="4363"/>
                </a:lnTo>
                <a:lnTo>
                  <a:pt x="33750" y="4363"/>
                </a:lnTo>
                <a:lnTo>
                  <a:pt x="33750" y="4363"/>
                </a:lnTo>
                <a:lnTo>
                  <a:pt x="33750" y="4363"/>
                </a:lnTo>
                <a:lnTo>
                  <a:pt x="37500" y="4363"/>
                </a:lnTo>
                <a:lnTo>
                  <a:pt x="37500" y="4363"/>
                </a:lnTo>
                <a:lnTo>
                  <a:pt x="37500" y="4363"/>
                </a:lnTo>
                <a:lnTo>
                  <a:pt x="41250" y="4363"/>
                </a:lnTo>
                <a:lnTo>
                  <a:pt x="41250" y="4363"/>
                </a:lnTo>
                <a:lnTo>
                  <a:pt x="41250" y="4363"/>
                </a:lnTo>
                <a:lnTo>
                  <a:pt x="41250" y="4363"/>
                </a:lnTo>
                <a:lnTo>
                  <a:pt x="41250" y="4363"/>
                </a:lnTo>
                <a:lnTo>
                  <a:pt x="41250" y="4363"/>
                </a:lnTo>
                <a:lnTo>
                  <a:pt x="45000" y="4363"/>
                </a:lnTo>
                <a:lnTo>
                  <a:pt x="45000" y="4363"/>
                </a:lnTo>
                <a:lnTo>
                  <a:pt x="45000" y="4363"/>
                </a:lnTo>
                <a:lnTo>
                  <a:pt x="45000" y="4363"/>
                </a:lnTo>
                <a:lnTo>
                  <a:pt x="48750" y="4363"/>
                </a:lnTo>
                <a:lnTo>
                  <a:pt x="48750" y="4363"/>
                </a:lnTo>
                <a:lnTo>
                  <a:pt x="48750" y="4363"/>
                </a:lnTo>
                <a:lnTo>
                  <a:pt x="54375" y="4363"/>
                </a:lnTo>
                <a:lnTo>
                  <a:pt x="54375" y="4363"/>
                </a:lnTo>
                <a:lnTo>
                  <a:pt x="54375" y="4363"/>
                </a:lnTo>
                <a:lnTo>
                  <a:pt x="54375" y="4363"/>
                </a:lnTo>
                <a:lnTo>
                  <a:pt x="58125" y="4363"/>
                </a:lnTo>
                <a:lnTo>
                  <a:pt x="58125" y="4363"/>
                </a:lnTo>
                <a:lnTo>
                  <a:pt x="58125" y="4363"/>
                </a:lnTo>
                <a:lnTo>
                  <a:pt x="58125" y="4363"/>
                </a:lnTo>
                <a:lnTo>
                  <a:pt x="61875" y="4363"/>
                </a:lnTo>
                <a:lnTo>
                  <a:pt x="61875" y="4363"/>
                </a:lnTo>
                <a:lnTo>
                  <a:pt x="61875" y="4363"/>
                </a:lnTo>
                <a:lnTo>
                  <a:pt x="61875" y="4363"/>
                </a:lnTo>
                <a:lnTo>
                  <a:pt x="65625" y="4363"/>
                </a:lnTo>
                <a:lnTo>
                  <a:pt x="65625" y="4363"/>
                </a:lnTo>
                <a:lnTo>
                  <a:pt x="65625" y="4363"/>
                </a:lnTo>
                <a:lnTo>
                  <a:pt x="65625" y="4363"/>
                </a:lnTo>
                <a:lnTo>
                  <a:pt x="65625" y="4363"/>
                </a:lnTo>
                <a:lnTo>
                  <a:pt x="69375" y="4363"/>
                </a:lnTo>
                <a:lnTo>
                  <a:pt x="69375" y="4363"/>
                </a:lnTo>
                <a:lnTo>
                  <a:pt x="69375" y="4363"/>
                </a:lnTo>
                <a:lnTo>
                  <a:pt x="69375" y="4363"/>
                </a:lnTo>
                <a:lnTo>
                  <a:pt x="69375" y="4363"/>
                </a:lnTo>
                <a:lnTo>
                  <a:pt x="69375" y="4363"/>
                </a:lnTo>
                <a:lnTo>
                  <a:pt x="69375" y="4363"/>
                </a:lnTo>
                <a:lnTo>
                  <a:pt x="75000" y="4363"/>
                </a:lnTo>
                <a:lnTo>
                  <a:pt x="75000" y="4363"/>
                </a:lnTo>
                <a:lnTo>
                  <a:pt x="75000" y="4363"/>
                </a:lnTo>
                <a:lnTo>
                  <a:pt x="75000" y="4363"/>
                </a:lnTo>
                <a:lnTo>
                  <a:pt x="75000" y="2181"/>
                </a:lnTo>
                <a:lnTo>
                  <a:pt x="75000" y="2181"/>
                </a:lnTo>
                <a:lnTo>
                  <a:pt x="78750" y="2181"/>
                </a:lnTo>
                <a:lnTo>
                  <a:pt x="78750" y="2181"/>
                </a:lnTo>
                <a:lnTo>
                  <a:pt x="78750" y="2181"/>
                </a:lnTo>
                <a:lnTo>
                  <a:pt x="78750" y="2181"/>
                </a:lnTo>
                <a:lnTo>
                  <a:pt x="78750" y="2181"/>
                </a:lnTo>
                <a:lnTo>
                  <a:pt x="78750" y="2181"/>
                </a:lnTo>
                <a:lnTo>
                  <a:pt x="78750" y="2181"/>
                </a:lnTo>
                <a:lnTo>
                  <a:pt x="78750" y="0"/>
                </a:lnTo>
                <a:lnTo>
                  <a:pt x="82500" y="0"/>
                </a:lnTo>
                <a:lnTo>
                  <a:pt x="82500" y="0"/>
                </a:lnTo>
                <a:lnTo>
                  <a:pt x="82500" y="0"/>
                </a:lnTo>
                <a:lnTo>
                  <a:pt x="82500" y="2181"/>
                </a:lnTo>
                <a:lnTo>
                  <a:pt x="82500" y="2181"/>
                </a:lnTo>
                <a:lnTo>
                  <a:pt x="82500" y="2181"/>
                </a:lnTo>
                <a:lnTo>
                  <a:pt x="86250" y="2181"/>
                </a:lnTo>
                <a:lnTo>
                  <a:pt x="86250" y="2181"/>
                </a:lnTo>
                <a:lnTo>
                  <a:pt x="86250" y="2181"/>
                </a:lnTo>
                <a:lnTo>
                  <a:pt x="86250" y="2181"/>
                </a:lnTo>
                <a:lnTo>
                  <a:pt x="86250" y="2181"/>
                </a:lnTo>
                <a:lnTo>
                  <a:pt x="90000" y="2181"/>
                </a:lnTo>
                <a:lnTo>
                  <a:pt x="90000" y="2181"/>
                </a:lnTo>
                <a:lnTo>
                  <a:pt x="90000" y="4363"/>
                </a:lnTo>
                <a:lnTo>
                  <a:pt x="90000" y="4363"/>
                </a:lnTo>
                <a:lnTo>
                  <a:pt x="86250" y="4363"/>
                </a:lnTo>
                <a:lnTo>
                  <a:pt x="86250" y="4363"/>
                </a:lnTo>
                <a:lnTo>
                  <a:pt x="86250" y="4363"/>
                </a:lnTo>
                <a:lnTo>
                  <a:pt x="86250" y="6545"/>
                </a:lnTo>
                <a:lnTo>
                  <a:pt x="86250" y="6545"/>
                </a:lnTo>
                <a:lnTo>
                  <a:pt x="86250" y="6545"/>
                </a:lnTo>
                <a:lnTo>
                  <a:pt x="86250" y="6545"/>
                </a:lnTo>
                <a:lnTo>
                  <a:pt x="86250" y="8727"/>
                </a:lnTo>
                <a:lnTo>
                  <a:pt x="86250" y="8727"/>
                </a:lnTo>
                <a:lnTo>
                  <a:pt x="86250" y="8727"/>
                </a:lnTo>
                <a:lnTo>
                  <a:pt x="86250" y="8727"/>
                </a:lnTo>
                <a:lnTo>
                  <a:pt x="86250" y="12000"/>
                </a:lnTo>
                <a:lnTo>
                  <a:pt x="86250" y="12000"/>
                </a:lnTo>
                <a:lnTo>
                  <a:pt x="86250" y="12000"/>
                </a:lnTo>
                <a:lnTo>
                  <a:pt x="90000" y="12000"/>
                </a:lnTo>
                <a:lnTo>
                  <a:pt x="90000" y="12000"/>
                </a:lnTo>
                <a:lnTo>
                  <a:pt x="90000" y="12000"/>
                </a:lnTo>
                <a:lnTo>
                  <a:pt x="90000" y="12000"/>
                </a:lnTo>
                <a:lnTo>
                  <a:pt x="90000" y="14181"/>
                </a:lnTo>
                <a:lnTo>
                  <a:pt x="90000" y="14181"/>
                </a:lnTo>
                <a:lnTo>
                  <a:pt x="90000" y="14181"/>
                </a:lnTo>
                <a:lnTo>
                  <a:pt x="90000" y="14181"/>
                </a:lnTo>
                <a:lnTo>
                  <a:pt x="95625" y="14181"/>
                </a:lnTo>
                <a:lnTo>
                  <a:pt x="95625" y="14181"/>
                </a:lnTo>
                <a:lnTo>
                  <a:pt x="95625" y="14181"/>
                </a:lnTo>
                <a:lnTo>
                  <a:pt x="95625" y="14181"/>
                </a:lnTo>
                <a:lnTo>
                  <a:pt x="95625" y="16363"/>
                </a:lnTo>
                <a:lnTo>
                  <a:pt x="95625" y="16363"/>
                </a:lnTo>
                <a:lnTo>
                  <a:pt x="95625" y="16363"/>
                </a:lnTo>
                <a:lnTo>
                  <a:pt x="99375" y="16363"/>
                </a:lnTo>
                <a:lnTo>
                  <a:pt x="99375" y="16363"/>
                </a:lnTo>
                <a:lnTo>
                  <a:pt x="99375" y="18545"/>
                </a:lnTo>
                <a:lnTo>
                  <a:pt x="95625" y="18545"/>
                </a:lnTo>
                <a:lnTo>
                  <a:pt x="95625" y="18545"/>
                </a:lnTo>
                <a:lnTo>
                  <a:pt x="99375" y="18545"/>
                </a:lnTo>
                <a:lnTo>
                  <a:pt x="99375" y="18545"/>
                </a:lnTo>
                <a:lnTo>
                  <a:pt x="95625" y="18545"/>
                </a:lnTo>
                <a:lnTo>
                  <a:pt x="95625" y="20727"/>
                </a:lnTo>
                <a:lnTo>
                  <a:pt x="99375" y="20727"/>
                </a:lnTo>
                <a:lnTo>
                  <a:pt x="99375" y="20727"/>
                </a:lnTo>
                <a:lnTo>
                  <a:pt x="99375" y="20727"/>
                </a:lnTo>
                <a:lnTo>
                  <a:pt x="99375" y="20727"/>
                </a:lnTo>
                <a:lnTo>
                  <a:pt x="99375" y="20727"/>
                </a:lnTo>
                <a:lnTo>
                  <a:pt x="99375" y="24000"/>
                </a:lnTo>
                <a:lnTo>
                  <a:pt x="99375" y="24000"/>
                </a:lnTo>
                <a:lnTo>
                  <a:pt x="95625" y="24000"/>
                </a:lnTo>
                <a:lnTo>
                  <a:pt x="95625" y="24000"/>
                </a:lnTo>
                <a:lnTo>
                  <a:pt x="95625" y="26181"/>
                </a:lnTo>
                <a:lnTo>
                  <a:pt x="95625" y="26181"/>
                </a:lnTo>
                <a:lnTo>
                  <a:pt x="95625" y="26181"/>
                </a:lnTo>
                <a:lnTo>
                  <a:pt x="95625" y="28363"/>
                </a:lnTo>
                <a:lnTo>
                  <a:pt x="95625" y="28363"/>
                </a:lnTo>
                <a:lnTo>
                  <a:pt x="99375" y="28363"/>
                </a:lnTo>
                <a:lnTo>
                  <a:pt x="99375" y="28363"/>
                </a:lnTo>
                <a:lnTo>
                  <a:pt x="99375" y="30545"/>
                </a:lnTo>
                <a:lnTo>
                  <a:pt x="95625" y="30545"/>
                </a:lnTo>
                <a:lnTo>
                  <a:pt x="95625" y="30545"/>
                </a:lnTo>
                <a:lnTo>
                  <a:pt x="95625" y="30545"/>
                </a:lnTo>
                <a:lnTo>
                  <a:pt x="95625" y="30545"/>
                </a:lnTo>
                <a:lnTo>
                  <a:pt x="95625" y="30545"/>
                </a:lnTo>
                <a:lnTo>
                  <a:pt x="95625" y="30545"/>
                </a:lnTo>
                <a:lnTo>
                  <a:pt x="95625" y="3272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3" name="Shape 1573"/>
          <p:cNvSpPr/>
          <p:nvPr/>
        </p:nvSpPr>
        <p:spPr>
          <a:xfrm>
            <a:off x="4333879" y="4048128"/>
            <a:ext cx="76199" cy="174625"/>
          </a:xfrm>
          <a:custGeom>
            <a:avLst/>
            <a:gdLst/>
            <a:ahLst/>
            <a:cxnLst/>
            <a:rect l="0" t="0" r="0" b="0"/>
            <a:pathLst>
              <a:path w="120000" h="120000" extrusionOk="0">
                <a:moveTo>
                  <a:pt x="95625" y="32727"/>
                </a:moveTo>
                <a:lnTo>
                  <a:pt x="95625" y="32727"/>
                </a:lnTo>
                <a:lnTo>
                  <a:pt x="95625" y="30545"/>
                </a:lnTo>
                <a:lnTo>
                  <a:pt x="99375" y="30545"/>
                </a:lnTo>
                <a:lnTo>
                  <a:pt x="99375" y="30545"/>
                </a:lnTo>
                <a:lnTo>
                  <a:pt x="99375" y="30545"/>
                </a:lnTo>
                <a:lnTo>
                  <a:pt x="103125" y="30545"/>
                </a:lnTo>
                <a:lnTo>
                  <a:pt x="103125" y="32727"/>
                </a:lnTo>
                <a:lnTo>
                  <a:pt x="103125" y="32727"/>
                </a:lnTo>
                <a:lnTo>
                  <a:pt x="103125" y="32727"/>
                </a:lnTo>
                <a:lnTo>
                  <a:pt x="103125" y="32727"/>
                </a:lnTo>
                <a:lnTo>
                  <a:pt x="103125" y="36000"/>
                </a:lnTo>
                <a:lnTo>
                  <a:pt x="103125" y="36000"/>
                </a:lnTo>
                <a:lnTo>
                  <a:pt x="103125" y="36000"/>
                </a:lnTo>
                <a:lnTo>
                  <a:pt x="103125" y="36000"/>
                </a:lnTo>
                <a:lnTo>
                  <a:pt x="103125" y="38181"/>
                </a:lnTo>
                <a:lnTo>
                  <a:pt x="103125" y="38181"/>
                </a:lnTo>
                <a:lnTo>
                  <a:pt x="103125" y="38181"/>
                </a:lnTo>
                <a:lnTo>
                  <a:pt x="99375" y="38181"/>
                </a:lnTo>
                <a:lnTo>
                  <a:pt x="99375" y="38181"/>
                </a:lnTo>
                <a:lnTo>
                  <a:pt x="99375" y="40363"/>
                </a:lnTo>
                <a:lnTo>
                  <a:pt x="99375" y="40363"/>
                </a:lnTo>
                <a:lnTo>
                  <a:pt x="103125" y="40363"/>
                </a:lnTo>
                <a:lnTo>
                  <a:pt x="103125" y="40363"/>
                </a:lnTo>
                <a:lnTo>
                  <a:pt x="103125" y="42545"/>
                </a:lnTo>
                <a:lnTo>
                  <a:pt x="103125" y="42545"/>
                </a:lnTo>
                <a:lnTo>
                  <a:pt x="103125" y="42545"/>
                </a:lnTo>
                <a:lnTo>
                  <a:pt x="103125" y="44727"/>
                </a:lnTo>
                <a:lnTo>
                  <a:pt x="99375" y="44727"/>
                </a:lnTo>
                <a:lnTo>
                  <a:pt x="99375" y="44727"/>
                </a:lnTo>
                <a:lnTo>
                  <a:pt x="99375" y="44727"/>
                </a:lnTo>
                <a:lnTo>
                  <a:pt x="99375" y="44727"/>
                </a:lnTo>
                <a:lnTo>
                  <a:pt x="99375" y="44727"/>
                </a:lnTo>
                <a:lnTo>
                  <a:pt x="99375" y="44727"/>
                </a:lnTo>
                <a:lnTo>
                  <a:pt x="99375" y="48000"/>
                </a:lnTo>
                <a:lnTo>
                  <a:pt x="99375" y="48000"/>
                </a:lnTo>
                <a:lnTo>
                  <a:pt x="99375" y="48000"/>
                </a:lnTo>
                <a:lnTo>
                  <a:pt x="99375" y="48000"/>
                </a:lnTo>
                <a:lnTo>
                  <a:pt x="103125" y="48000"/>
                </a:lnTo>
                <a:lnTo>
                  <a:pt x="103125" y="48000"/>
                </a:lnTo>
                <a:lnTo>
                  <a:pt x="103125" y="50181"/>
                </a:lnTo>
                <a:lnTo>
                  <a:pt x="103125" y="50181"/>
                </a:lnTo>
                <a:lnTo>
                  <a:pt x="103125" y="50181"/>
                </a:lnTo>
                <a:lnTo>
                  <a:pt x="103125" y="50181"/>
                </a:lnTo>
                <a:lnTo>
                  <a:pt x="106875" y="50181"/>
                </a:lnTo>
                <a:lnTo>
                  <a:pt x="106875" y="50181"/>
                </a:lnTo>
                <a:lnTo>
                  <a:pt x="106875" y="52363"/>
                </a:lnTo>
                <a:lnTo>
                  <a:pt x="106875" y="52363"/>
                </a:lnTo>
                <a:lnTo>
                  <a:pt x="106875" y="52363"/>
                </a:lnTo>
                <a:lnTo>
                  <a:pt x="106875" y="52363"/>
                </a:lnTo>
                <a:lnTo>
                  <a:pt x="106875" y="52363"/>
                </a:lnTo>
                <a:lnTo>
                  <a:pt x="106875" y="54545"/>
                </a:lnTo>
                <a:lnTo>
                  <a:pt x="106875" y="54545"/>
                </a:lnTo>
                <a:lnTo>
                  <a:pt x="106875" y="54545"/>
                </a:lnTo>
                <a:lnTo>
                  <a:pt x="106875" y="54545"/>
                </a:lnTo>
                <a:lnTo>
                  <a:pt x="103125" y="54545"/>
                </a:lnTo>
                <a:lnTo>
                  <a:pt x="103125" y="54545"/>
                </a:lnTo>
                <a:lnTo>
                  <a:pt x="103125" y="54545"/>
                </a:lnTo>
                <a:lnTo>
                  <a:pt x="103125" y="56727"/>
                </a:lnTo>
                <a:lnTo>
                  <a:pt x="103125" y="56727"/>
                </a:lnTo>
                <a:lnTo>
                  <a:pt x="103125" y="56727"/>
                </a:lnTo>
                <a:lnTo>
                  <a:pt x="103125" y="60000"/>
                </a:lnTo>
                <a:lnTo>
                  <a:pt x="103125" y="60000"/>
                </a:lnTo>
                <a:lnTo>
                  <a:pt x="103125" y="60000"/>
                </a:lnTo>
                <a:lnTo>
                  <a:pt x="103125" y="60000"/>
                </a:lnTo>
                <a:lnTo>
                  <a:pt x="103125" y="62181"/>
                </a:lnTo>
                <a:lnTo>
                  <a:pt x="103125" y="62181"/>
                </a:lnTo>
                <a:lnTo>
                  <a:pt x="103125" y="62181"/>
                </a:lnTo>
                <a:lnTo>
                  <a:pt x="103125" y="64363"/>
                </a:lnTo>
                <a:lnTo>
                  <a:pt x="103125" y="64363"/>
                </a:lnTo>
                <a:lnTo>
                  <a:pt x="103125" y="64363"/>
                </a:lnTo>
                <a:lnTo>
                  <a:pt x="103125" y="64363"/>
                </a:lnTo>
                <a:lnTo>
                  <a:pt x="103125" y="64363"/>
                </a:lnTo>
                <a:lnTo>
                  <a:pt x="103125" y="66545"/>
                </a:lnTo>
                <a:lnTo>
                  <a:pt x="103125" y="66545"/>
                </a:lnTo>
                <a:lnTo>
                  <a:pt x="103125" y="66545"/>
                </a:lnTo>
                <a:lnTo>
                  <a:pt x="103125" y="66545"/>
                </a:lnTo>
                <a:lnTo>
                  <a:pt x="103125" y="66545"/>
                </a:lnTo>
                <a:lnTo>
                  <a:pt x="103125" y="68727"/>
                </a:lnTo>
                <a:lnTo>
                  <a:pt x="103125" y="68727"/>
                </a:lnTo>
                <a:lnTo>
                  <a:pt x="103125" y="68727"/>
                </a:lnTo>
                <a:lnTo>
                  <a:pt x="103125" y="68727"/>
                </a:lnTo>
                <a:lnTo>
                  <a:pt x="103125" y="72000"/>
                </a:lnTo>
                <a:lnTo>
                  <a:pt x="103125" y="72000"/>
                </a:lnTo>
                <a:lnTo>
                  <a:pt x="103125" y="68727"/>
                </a:lnTo>
                <a:lnTo>
                  <a:pt x="103125" y="68727"/>
                </a:lnTo>
                <a:lnTo>
                  <a:pt x="103125" y="72000"/>
                </a:lnTo>
                <a:lnTo>
                  <a:pt x="106875" y="72000"/>
                </a:lnTo>
                <a:lnTo>
                  <a:pt x="106875" y="72000"/>
                </a:lnTo>
                <a:lnTo>
                  <a:pt x="106875" y="72000"/>
                </a:lnTo>
                <a:lnTo>
                  <a:pt x="103125" y="72000"/>
                </a:lnTo>
                <a:lnTo>
                  <a:pt x="103125" y="74181"/>
                </a:lnTo>
                <a:lnTo>
                  <a:pt x="103125" y="74181"/>
                </a:lnTo>
                <a:lnTo>
                  <a:pt x="103125" y="74181"/>
                </a:lnTo>
                <a:lnTo>
                  <a:pt x="103125" y="76363"/>
                </a:lnTo>
                <a:lnTo>
                  <a:pt x="103125" y="76363"/>
                </a:lnTo>
                <a:lnTo>
                  <a:pt x="103125" y="76363"/>
                </a:lnTo>
                <a:lnTo>
                  <a:pt x="103125" y="76363"/>
                </a:lnTo>
                <a:lnTo>
                  <a:pt x="103125" y="78545"/>
                </a:lnTo>
                <a:lnTo>
                  <a:pt x="103125" y="78545"/>
                </a:lnTo>
                <a:lnTo>
                  <a:pt x="103125" y="78545"/>
                </a:lnTo>
                <a:lnTo>
                  <a:pt x="103125" y="78545"/>
                </a:lnTo>
                <a:lnTo>
                  <a:pt x="103125" y="80727"/>
                </a:lnTo>
                <a:lnTo>
                  <a:pt x="103125" y="80727"/>
                </a:lnTo>
                <a:lnTo>
                  <a:pt x="103125" y="80727"/>
                </a:lnTo>
                <a:lnTo>
                  <a:pt x="103125" y="80727"/>
                </a:lnTo>
                <a:lnTo>
                  <a:pt x="103125" y="84000"/>
                </a:lnTo>
                <a:lnTo>
                  <a:pt x="103125" y="84000"/>
                </a:lnTo>
                <a:lnTo>
                  <a:pt x="103125" y="84000"/>
                </a:lnTo>
                <a:lnTo>
                  <a:pt x="103125" y="84000"/>
                </a:lnTo>
                <a:lnTo>
                  <a:pt x="103125" y="86181"/>
                </a:lnTo>
                <a:lnTo>
                  <a:pt x="106875" y="86181"/>
                </a:lnTo>
                <a:lnTo>
                  <a:pt x="106875" y="86181"/>
                </a:lnTo>
                <a:lnTo>
                  <a:pt x="106875" y="86181"/>
                </a:lnTo>
                <a:lnTo>
                  <a:pt x="106875" y="86181"/>
                </a:lnTo>
                <a:lnTo>
                  <a:pt x="106875" y="86181"/>
                </a:lnTo>
                <a:lnTo>
                  <a:pt x="106875" y="86181"/>
                </a:lnTo>
                <a:lnTo>
                  <a:pt x="106875" y="88363"/>
                </a:lnTo>
                <a:lnTo>
                  <a:pt x="106875" y="88363"/>
                </a:lnTo>
                <a:lnTo>
                  <a:pt x="106875" y="88363"/>
                </a:lnTo>
                <a:lnTo>
                  <a:pt x="106875" y="88363"/>
                </a:lnTo>
                <a:lnTo>
                  <a:pt x="110625" y="88363"/>
                </a:lnTo>
                <a:lnTo>
                  <a:pt x="110625" y="88363"/>
                </a:lnTo>
                <a:lnTo>
                  <a:pt x="110625" y="88363"/>
                </a:lnTo>
                <a:lnTo>
                  <a:pt x="110625" y="88363"/>
                </a:lnTo>
                <a:lnTo>
                  <a:pt x="110625" y="90545"/>
                </a:lnTo>
                <a:lnTo>
                  <a:pt x="110625" y="90545"/>
                </a:lnTo>
                <a:lnTo>
                  <a:pt x="114375" y="90545"/>
                </a:lnTo>
                <a:lnTo>
                  <a:pt x="114375" y="90545"/>
                </a:lnTo>
                <a:lnTo>
                  <a:pt x="114375" y="90545"/>
                </a:lnTo>
                <a:lnTo>
                  <a:pt x="114375" y="90545"/>
                </a:lnTo>
                <a:lnTo>
                  <a:pt x="114375" y="90545"/>
                </a:lnTo>
                <a:lnTo>
                  <a:pt x="114375" y="92727"/>
                </a:lnTo>
                <a:lnTo>
                  <a:pt x="114375" y="92727"/>
                </a:lnTo>
                <a:lnTo>
                  <a:pt x="114375" y="92727"/>
                </a:lnTo>
                <a:lnTo>
                  <a:pt x="120000" y="92727"/>
                </a:lnTo>
                <a:lnTo>
                  <a:pt x="120000" y="92727"/>
                </a:lnTo>
                <a:lnTo>
                  <a:pt x="120000" y="92727"/>
                </a:lnTo>
                <a:lnTo>
                  <a:pt x="120000" y="92727"/>
                </a:lnTo>
                <a:lnTo>
                  <a:pt x="120000" y="96000"/>
                </a:lnTo>
                <a:lnTo>
                  <a:pt x="120000" y="96000"/>
                </a:lnTo>
                <a:lnTo>
                  <a:pt x="120000" y="96000"/>
                </a:lnTo>
                <a:lnTo>
                  <a:pt x="120000" y="96000"/>
                </a:lnTo>
                <a:lnTo>
                  <a:pt x="114375" y="96000"/>
                </a:lnTo>
                <a:lnTo>
                  <a:pt x="114375" y="96000"/>
                </a:lnTo>
                <a:lnTo>
                  <a:pt x="114375" y="98181"/>
                </a:lnTo>
                <a:lnTo>
                  <a:pt x="114375" y="98181"/>
                </a:lnTo>
                <a:lnTo>
                  <a:pt x="114375" y="98181"/>
                </a:lnTo>
                <a:lnTo>
                  <a:pt x="114375" y="98181"/>
                </a:lnTo>
                <a:lnTo>
                  <a:pt x="114375" y="98181"/>
                </a:lnTo>
                <a:lnTo>
                  <a:pt x="114375" y="100363"/>
                </a:lnTo>
                <a:lnTo>
                  <a:pt x="114375" y="100363"/>
                </a:lnTo>
                <a:lnTo>
                  <a:pt x="114375" y="100363"/>
                </a:lnTo>
                <a:lnTo>
                  <a:pt x="114375" y="100363"/>
                </a:lnTo>
                <a:lnTo>
                  <a:pt x="110625" y="100363"/>
                </a:lnTo>
                <a:lnTo>
                  <a:pt x="110625" y="100363"/>
                </a:lnTo>
                <a:lnTo>
                  <a:pt x="110625" y="100363"/>
                </a:lnTo>
                <a:lnTo>
                  <a:pt x="110625" y="100363"/>
                </a:lnTo>
                <a:lnTo>
                  <a:pt x="106875" y="100363"/>
                </a:lnTo>
                <a:lnTo>
                  <a:pt x="106875" y="100363"/>
                </a:lnTo>
                <a:lnTo>
                  <a:pt x="106875" y="100363"/>
                </a:lnTo>
                <a:lnTo>
                  <a:pt x="103125" y="100363"/>
                </a:lnTo>
                <a:lnTo>
                  <a:pt x="103125" y="100363"/>
                </a:lnTo>
                <a:lnTo>
                  <a:pt x="103125" y="100363"/>
                </a:lnTo>
                <a:lnTo>
                  <a:pt x="103125" y="100363"/>
                </a:lnTo>
                <a:lnTo>
                  <a:pt x="99375" y="100363"/>
                </a:lnTo>
                <a:lnTo>
                  <a:pt x="99375" y="100363"/>
                </a:lnTo>
                <a:lnTo>
                  <a:pt x="99375" y="100363"/>
                </a:lnTo>
                <a:lnTo>
                  <a:pt x="95625" y="100363"/>
                </a:lnTo>
                <a:lnTo>
                  <a:pt x="95625" y="100363"/>
                </a:lnTo>
                <a:lnTo>
                  <a:pt x="95625" y="100363"/>
                </a:lnTo>
                <a:lnTo>
                  <a:pt x="95625" y="102545"/>
                </a:lnTo>
                <a:lnTo>
                  <a:pt x="95625" y="102545"/>
                </a:lnTo>
                <a:lnTo>
                  <a:pt x="90000" y="102545"/>
                </a:lnTo>
                <a:lnTo>
                  <a:pt x="90000" y="102545"/>
                </a:lnTo>
                <a:lnTo>
                  <a:pt x="90000" y="102545"/>
                </a:lnTo>
                <a:lnTo>
                  <a:pt x="90000" y="102545"/>
                </a:lnTo>
                <a:lnTo>
                  <a:pt x="90000" y="102545"/>
                </a:lnTo>
                <a:lnTo>
                  <a:pt x="90000" y="102545"/>
                </a:lnTo>
                <a:lnTo>
                  <a:pt x="90000" y="104727"/>
                </a:lnTo>
                <a:lnTo>
                  <a:pt x="86250" y="104727"/>
                </a:lnTo>
                <a:lnTo>
                  <a:pt x="86250" y="104727"/>
                </a:lnTo>
                <a:lnTo>
                  <a:pt x="86250" y="104727"/>
                </a:lnTo>
                <a:lnTo>
                  <a:pt x="86250" y="104727"/>
                </a:lnTo>
                <a:lnTo>
                  <a:pt x="82500" y="104727"/>
                </a:lnTo>
                <a:lnTo>
                  <a:pt x="82500" y="104727"/>
                </a:lnTo>
                <a:lnTo>
                  <a:pt x="82500" y="104727"/>
                </a:lnTo>
                <a:lnTo>
                  <a:pt x="82500" y="104727"/>
                </a:lnTo>
                <a:lnTo>
                  <a:pt x="82500" y="104727"/>
                </a:lnTo>
                <a:lnTo>
                  <a:pt x="78750" y="104727"/>
                </a:lnTo>
                <a:lnTo>
                  <a:pt x="78750" y="104727"/>
                </a:lnTo>
                <a:lnTo>
                  <a:pt x="78750" y="108000"/>
                </a:lnTo>
                <a:lnTo>
                  <a:pt x="78750" y="108000"/>
                </a:lnTo>
                <a:lnTo>
                  <a:pt x="78750" y="108000"/>
                </a:lnTo>
                <a:lnTo>
                  <a:pt x="78750" y="108000"/>
                </a:lnTo>
                <a:lnTo>
                  <a:pt x="75000" y="108000"/>
                </a:lnTo>
                <a:lnTo>
                  <a:pt x="75000" y="108000"/>
                </a:lnTo>
                <a:lnTo>
                  <a:pt x="75000" y="108000"/>
                </a:lnTo>
                <a:lnTo>
                  <a:pt x="75000" y="110181"/>
                </a:lnTo>
                <a:lnTo>
                  <a:pt x="75000" y="110181"/>
                </a:lnTo>
                <a:lnTo>
                  <a:pt x="69375" y="110181"/>
                </a:lnTo>
                <a:lnTo>
                  <a:pt x="69375" y="110181"/>
                </a:lnTo>
                <a:lnTo>
                  <a:pt x="69375" y="110181"/>
                </a:lnTo>
                <a:lnTo>
                  <a:pt x="69375" y="110181"/>
                </a:lnTo>
                <a:lnTo>
                  <a:pt x="69375" y="110181"/>
                </a:lnTo>
                <a:lnTo>
                  <a:pt x="69375" y="110181"/>
                </a:lnTo>
                <a:lnTo>
                  <a:pt x="65625" y="110181"/>
                </a:lnTo>
                <a:lnTo>
                  <a:pt x="65625" y="112363"/>
                </a:lnTo>
                <a:lnTo>
                  <a:pt x="65625" y="112363"/>
                </a:lnTo>
                <a:lnTo>
                  <a:pt x="65625" y="112363"/>
                </a:lnTo>
                <a:lnTo>
                  <a:pt x="65625" y="112363"/>
                </a:lnTo>
                <a:lnTo>
                  <a:pt x="65625" y="112363"/>
                </a:lnTo>
                <a:lnTo>
                  <a:pt x="61875" y="112363"/>
                </a:lnTo>
                <a:lnTo>
                  <a:pt x="61875" y="112363"/>
                </a:lnTo>
                <a:lnTo>
                  <a:pt x="61875" y="112363"/>
                </a:lnTo>
                <a:lnTo>
                  <a:pt x="58125" y="112363"/>
                </a:lnTo>
                <a:lnTo>
                  <a:pt x="58125" y="112363"/>
                </a:lnTo>
                <a:lnTo>
                  <a:pt x="58125" y="112363"/>
                </a:lnTo>
                <a:lnTo>
                  <a:pt x="58125" y="112363"/>
                </a:lnTo>
                <a:lnTo>
                  <a:pt x="58125" y="112363"/>
                </a:lnTo>
                <a:lnTo>
                  <a:pt x="58125" y="112363"/>
                </a:lnTo>
                <a:lnTo>
                  <a:pt x="54375" y="112363"/>
                </a:lnTo>
                <a:lnTo>
                  <a:pt x="54375" y="112363"/>
                </a:lnTo>
                <a:lnTo>
                  <a:pt x="54375" y="112363"/>
                </a:lnTo>
                <a:lnTo>
                  <a:pt x="54375" y="112363"/>
                </a:lnTo>
                <a:lnTo>
                  <a:pt x="54375" y="114545"/>
                </a:lnTo>
                <a:lnTo>
                  <a:pt x="48750" y="114545"/>
                </a:lnTo>
                <a:lnTo>
                  <a:pt x="48750" y="114545"/>
                </a:lnTo>
                <a:lnTo>
                  <a:pt x="48750" y="114545"/>
                </a:lnTo>
                <a:lnTo>
                  <a:pt x="45000" y="114545"/>
                </a:lnTo>
                <a:lnTo>
                  <a:pt x="45000" y="114545"/>
                </a:lnTo>
                <a:lnTo>
                  <a:pt x="45000" y="114545"/>
                </a:lnTo>
                <a:lnTo>
                  <a:pt x="45000" y="114545"/>
                </a:lnTo>
                <a:lnTo>
                  <a:pt x="45000" y="114545"/>
                </a:lnTo>
                <a:lnTo>
                  <a:pt x="45000" y="114545"/>
                </a:lnTo>
                <a:lnTo>
                  <a:pt x="41250" y="114545"/>
                </a:lnTo>
                <a:lnTo>
                  <a:pt x="41250" y="116727"/>
                </a:lnTo>
                <a:lnTo>
                  <a:pt x="41250" y="116727"/>
                </a:lnTo>
                <a:lnTo>
                  <a:pt x="41250" y="116727"/>
                </a:lnTo>
                <a:lnTo>
                  <a:pt x="41250" y="116727"/>
                </a:lnTo>
                <a:lnTo>
                  <a:pt x="41250" y="116727"/>
                </a:lnTo>
                <a:lnTo>
                  <a:pt x="41250" y="116727"/>
                </a:lnTo>
                <a:lnTo>
                  <a:pt x="37500" y="116727"/>
                </a:lnTo>
                <a:lnTo>
                  <a:pt x="37500" y="116727"/>
                </a:lnTo>
                <a:lnTo>
                  <a:pt x="37500" y="120000"/>
                </a:lnTo>
                <a:lnTo>
                  <a:pt x="37500" y="120000"/>
                </a:lnTo>
                <a:lnTo>
                  <a:pt x="37500" y="120000"/>
                </a:lnTo>
                <a:lnTo>
                  <a:pt x="33750" y="120000"/>
                </a:lnTo>
                <a:lnTo>
                  <a:pt x="33750" y="120000"/>
                </a:lnTo>
                <a:lnTo>
                  <a:pt x="33750" y="120000"/>
                </a:lnTo>
                <a:lnTo>
                  <a:pt x="33750" y="120000"/>
                </a:lnTo>
                <a:lnTo>
                  <a:pt x="33750" y="120000"/>
                </a:lnTo>
                <a:lnTo>
                  <a:pt x="28125" y="120000"/>
                </a:lnTo>
                <a:lnTo>
                  <a:pt x="28125" y="120000"/>
                </a:lnTo>
                <a:lnTo>
                  <a:pt x="28125" y="120000"/>
                </a:lnTo>
                <a:lnTo>
                  <a:pt x="28125" y="120000"/>
                </a:lnTo>
                <a:lnTo>
                  <a:pt x="28125" y="120000"/>
                </a:lnTo>
                <a:lnTo>
                  <a:pt x="28125" y="120000"/>
                </a:lnTo>
                <a:lnTo>
                  <a:pt x="28125" y="116727"/>
                </a:lnTo>
                <a:lnTo>
                  <a:pt x="24375" y="116727"/>
                </a:lnTo>
                <a:lnTo>
                  <a:pt x="24375" y="116727"/>
                </a:lnTo>
                <a:lnTo>
                  <a:pt x="24375" y="116727"/>
                </a:lnTo>
                <a:lnTo>
                  <a:pt x="24375" y="116727"/>
                </a:lnTo>
                <a:lnTo>
                  <a:pt x="24375" y="116727"/>
                </a:lnTo>
                <a:lnTo>
                  <a:pt x="20625" y="116727"/>
                </a:lnTo>
                <a:lnTo>
                  <a:pt x="20625" y="116727"/>
                </a:lnTo>
                <a:lnTo>
                  <a:pt x="20625" y="116727"/>
                </a:lnTo>
                <a:lnTo>
                  <a:pt x="20625" y="114545"/>
                </a:lnTo>
                <a:lnTo>
                  <a:pt x="20625" y="114545"/>
                </a:lnTo>
                <a:lnTo>
                  <a:pt x="16875" y="114545"/>
                </a:lnTo>
                <a:lnTo>
                  <a:pt x="16875" y="114545"/>
                </a:lnTo>
                <a:lnTo>
                  <a:pt x="16875" y="114545"/>
                </a:lnTo>
                <a:lnTo>
                  <a:pt x="16875" y="114545"/>
                </a:lnTo>
                <a:lnTo>
                  <a:pt x="16875" y="114545"/>
                </a:lnTo>
                <a:lnTo>
                  <a:pt x="13125" y="114545"/>
                </a:lnTo>
                <a:lnTo>
                  <a:pt x="13125" y="114545"/>
                </a:lnTo>
                <a:lnTo>
                  <a:pt x="13125" y="114545"/>
                </a:lnTo>
                <a:lnTo>
                  <a:pt x="7500" y="114545"/>
                </a:lnTo>
                <a:lnTo>
                  <a:pt x="7500" y="114545"/>
                </a:lnTo>
                <a:lnTo>
                  <a:pt x="7500" y="114545"/>
                </a:lnTo>
                <a:lnTo>
                  <a:pt x="7500" y="114545"/>
                </a:lnTo>
                <a:lnTo>
                  <a:pt x="7500" y="114545"/>
                </a:lnTo>
                <a:lnTo>
                  <a:pt x="3750" y="114545"/>
                </a:lnTo>
                <a:lnTo>
                  <a:pt x="3750" y="114545"/>
                </a:lnTo>
                <a:lnTo>
                  <a:pt x="3750" y="112363"/>
                </a:lnTo>
                <a:lnTo>
                  <a:pt x="3750" y="112363"/>
                </a:lnTo>
                <a:lnTo>
                  <a:pt x="3750" y="112363"/>
                </a:lnTo>
                <a:lnTo>
                  <a:pt x="3750" y="112363"/>
                </a:lnTo>
                <a:lnTo>
                  <a:pt x="3750" y="112363"/>
                </a:lnTo>
                <a:lnTo>
                  <a:pt x="7500" y="112363"/>
                </a:lnTo>
                <a:lnTo>
                  <a:pt x="7500" y="112363"/>
                </a:lnTo>
                <a:lnTo>
                  <a:pt x="7500" y="112363"/>
                </a:lnTo>
                <a:lnTo>
                  <a:pt x="7500" y="112363"/>
                </a:lnTo>
                <a:lnTo>
                  <a:pt x="7500" y="112363"/>
                </a:lnTo>
                <a:lnTo>
                  <a:pt x="7500" y="112363"/>
                </a:lnTo>
                <a:lnTo>
                  <a:pt x="13125" y="112363"/>
                </a:lnTo>
                <a:lnTo>
                  <a:pt x="13125" y="112363"/>
                </a:lnTo>
                <a:lnTo>
                  <a:pt x="13125" y="112363"/>
                </a:lnTo>
                <a:lnTo>
                  <a:pt x="13125" y="112363"/>
                </a:lnTo>
                <a:lnTo>
                  <a:pt x="13125" y="112363"/>
                </a:lnTo>
                <a:lnTo>
                  <a:pt x="13125" y="110181"/>
                </a:lnTo>
                <a:lnTo>
                  <a:pt x="13125" y="110181"/>
                </a:lnTo>
                <a:lnTo>
                  <a:pt x="13125" y="110181"/>
                </a:lnTo>
                <a:lnTo>
                  <a:pt x="13125" y="110181"/>
                </a:lnTo>
                <a:lnTo>
                  <a:pt x="13125" y="110181"/>
                </a:lnTo>
                <a:lnTo>
                  <a:pt x="13125" y="108000"/>
                </a:lnTo>
                <a:lnTo>
                  <a:pt x="13125" y="108000"/>
                </a:lnTo>
                <a:lnTo>
                  <a:pt x="13125" y="108000"/>
                </a:lnTo>
                <a:lnTo>
                  <a:pt x="13125" y="104727"/>
                </a:lnTo>
                <a:lnTo>
                  <a:pt x="13125" y="104727"/>
                </a:lnTo>
                <a:lnTo>
                  <a:pt x="13125" y="104727"/>
                </a:lnTo>
                <a:lnTo>
                  <a:pt x="13125" y="104727"/>
                </a:lnTo>
                <a:lnTo>
                  <a:pt x="13125" y="102545"/>
                </a:lnTo>
                <a:lnTo>
                  <a:pt x="13125" y="102545"/>
                </a:lnTo>
                <a:lnTo>
                  <a:pt x="7500" y="102545"/>
                </a:lnTo>
                <a:lnTo>
                  <a:pt x="7500" y="102545"/>
                </a:lnTo>
                <a:lnTo>
                  <a:pt x="7500" y="102545"/>
                </a:lnTo>
                <a:lnTo>
                  <a:pt x="7500" y="102545"/>
                </a:lnTo>
                <a:lnTo>
                  <a:pt x="7500" y="102545"/>
                </a:lnTo>
                <a:lnTo>
                  <a:pt x="7500" y="102545"/>
                </a:lnTo>
                <a:lnTo>
                  <a:pt x="3750" y="102545"/>
                </a:lnTo>
                <a:lnTo>
                  <a:pt x="3750" y="100363"/>
                </a:lnTo>
                <a:lnTo>
                  <a:pt x="3750" y="100363"/>
                </a:lnTo>
                <a:lnTo>
                  <a:pt x="7500" y="100363"/>
                </a:lnTo>
                <a:lnTo>
                  <a:pt x="7500" y="100363"/>
                </a:lnTo>
                <a:lnTo>
                  <a:pt x="7500" y="98181"/>
                </a:lnTo>
                <a:lnTo>
                  <a:pt x="3750" y="98181"/>
                </a:lnTo>
                <a:lnTo>
                  <a:pt x="3750" y="98181"/>
                </a:lnTo>
                <a:lnTo>
                  <a:pt x="3750" y="98181"/>
                </a:lnTo>
                <a:lnTo>
                  <a:pt x="3750" y="98181"/>
                </a:lnTo>
                <a:lnTo>
                  <a:pt x="3750" y="96000"/>
                </a:lnTo>
                <a:lnTo>
                  <a:pt x="3750" y="96000"/>
                </a:lnTo>
                <a:lnTo>
                  <a:pt x="3750" y="96000"/>
                </a:lnTo>
                <a:lnTo>
                  <a:pt x="3750" y="92727"/>
                </a:lnTo>
                <a:lnTo>
                  <a:pt x="3750" y="92727"/>
                </a:lnTo>
                <a:lnTo>
                  <a:pt x="3750" y="92727"/>
                </a:lnTo>
                <a:lnTo>
                  <a:pt x="3750" y="92727"/>
                </a:lnTo>
                <a:lnTo>
                  <a:pt x="3750" y="92727"/>
                </a:lnTo>
                <a:lnTo>
                  <a:pt x="3750" y="90545"/>
                </a:lnTo>
                <a:lnTo>
                  <a:pt x="3750" y="90545"/>
                </a:lnTo>
                <a:lnTo>
                  <a:pt x="3750" y="90545"/>
                </a:lnTo>
                <a:lnTo>
                  <a:pt x="0" y="90545"/>
                </a:lnTo>
                <a:lnTo>
                  <a:pt x="0" y="88363"/>
                </a:lnTo>
                <a:lnTo>
                  <a:pt x="0" y="88363"/>
                </a:lnTo>
                <a:lnTo>
                  <a:pt x="0" y="88363"/>
                </a:lnTo>
                <a:lnTo>
                  <a:pt x="0" y="88363"/>
                </a:lnTo>
                <a:lnTo>
                  <a:pt x="0" y="88363"/>
                </a:lnTo>
                <a:lnTo>
                  <a:pt x="0" y="86181"/>
                </a:lnTo>
                <a:lnTo>
                  <a:pt x="0" y="86181"/>
                </a:lnTo>
                <a:lnTo>
                  <a:pt x="0" y="86181"/>
                </a:lnTo>
                <a:lnTo>
                  <a:pt x="0" y="84000"/>
                </a:lnTo>
                <a:lnTo>
                  <a:pt x="0" y="84000"/>
                </a:lnTo>
                <a:lnTo>
                  <a:pt x="0" y="84000"/>
                </a:lnTo>
                <a:lnTo>
                  <a:pt x="0" y="84000"/>
                </a:lnTo>
                <a:lnTo>
                  <a:pt x="0" y="80727"/>
                </a:lnTo>
                <a:lnTo>
                  <a:pt x="0" y="80727"/>
                </a:lnTo>
                <a:lnTo>
                  <a:pt x="0" y="80727"/>
                </a:lnTo>
                <a:lnTo>
                  <a:pt x="3750" y="80727"/>
                </a:lnTo>
                <a:lnTo>
                  <a:pt x="3750" y="78545"/>
                </a:lnTo>
                <a:lnTo>
                  <a:pt x="3750" y="78545"/>
                </a:lnTo>
                <a:lnTo>
                  <a:pt x="3750" y="78545"/>
                </a:lnTo>
                <a:lnTo>
                  <a:pt x="3750" y="78545"/>
                </a:lnTo>
                <a:lnTo>
                  <a:pt x="3750" y="76363"/>
                </a:lnTo>
                <a:lnTo>
                  <a:pt x="3750" y="76363"/>
                </a:lnTo>
                <a:lnTo>
                  <a:pt x="3750" y="76363"/>
                </a:lnTo>
                <a:lnTo>
                  <a:pt x="3750" y="76363"/>
                </a:lnTo>
                <a:lnTo>
                  <a:pt x="3750" y="76363"/>
                </a:lnTo>
                <a:lnTo>
                  <a:pt x="7500" y="76363"/>
                </a:lnTo>
                <a:lnTo>
                  <a:pt x="7500" y="74181"/>
                </a:lnTo>
                <a:lnTo>
                  <a:pt x="7500" y="74181"/>
                </a:lnTo>
                <a:lnTo>
                  <a:pt x="7500" y="74181"/>
                </a:lnTo>
                <a:lnTo>
                  <a:pt x="7500" y="74181"/>
                </a:lnTo>
                <a:lnTo>
                  <a:pt x="7500" y="72000"/>
                </a:lnTo>
                <a:lnTo>
                  <a:pt x="7500" y="72000"/>
                </a:lnTo>
                <a:lnTo>
                  <a:pt x="7500" y="72000"/>
                </a:lnTo>
                <a:lnTo>
                  <a:pt x="7500" y="68727"/>
                </a:lnTo>
                <a:lnTo>
                  <a:pt x="7500" y="68727"/>
                </a:lnTo>
                <a:lnTo>
                  <a:pt x="7500" y="68727"/>
                </a:lnTo>
                <a:lnTo>
                  <a:pt x="7500" y="68727"/>
                </a:lnTo>
                <a:lnTo>
                  <a:pt x="7500" y="66545"/>
                </a:lnTo>
                <a:lnTo>
                  <a:pt x="7500" y="66545"/>
                </a:lnTo>
                <a:lnTo>
                  <a:pt x="7500" y="66545"/>
                </a:lnTo>
                <a:lnTo>
                  <a:pt x="7500" y="64363"/>
                </a:lnTo>
                <a:lnTo>
                  <a:pt x="7500" y="64363"/>
                </a:lnTo>
                <a:lnTo>
                  <a:pt x="7500" y="64363"/>
                </a:lnTo>
                <a:lnTo>
                  <a:pt x="7500" y="64363"/>
                </a:lnTo>
                <a:lnTo>
                  <a:pt x="13125" y="64363"/>
                </a:lnTo>
                <a:lnTo>
                  <a:pt x="13125" y="64363"/>
                </a:lnTo>
                <a:lnTo>
                  <a:pt x="13125" y="62181"/>
                </a:lnTo>
                <a:lnTo>
                  <a:pt x="13125" y="62181"/>
                </a:lnTo>
                <a:lnTo>
                  <a:pt x="13125" y="62181"/>
                </a:lnTo>
                <a:lnTo>
                  <a:pt x="13125" y="62181"/>
                </a:lnTo>
                <a:lnTo>
                  <a:pt x="13125" y="62181"/>
                </a:lnTo>
                <a:lnTo>
                  <a:pt x="13125" y="60000"/>
                </a:lnTo>
                <a:lnTo>
                  <a:pt x="16875" y="60000"/>
                </a:lnTo>
                <a:lnTo>
                  <a:pt x="16875" y="60000"/>
                </a:lnTo>
                <a:lnTo>
                  <a:pt x="16875" y="60000"/>
                </a:lnTo>
                <a:lnTo>
                  <a:pt x="16875" y="60000"/>
                </a:lnTo>
                <a:lnTo>
                  <a:pt x="16875" y="60000"/>
                </a:lnTo>
                <a:lnTo>
                  <a:pt x="16875" y="60000"/>
                </a:lnTo>
                <a:lnTo>
                  <a:pt x="16875" y="56727"/>
                </a:lnTo>
                <a:lnTo>
                  <a:pt x="16875" y="56727"/>
                </a:lnTo>
                <a:lnTo>
                  <a:pt x="16875" y="56727"/>
                </a:lnTo>
                <a:lnTo>
                  <a:pt x="16875" y="56727"/>
                </a:lnTo>
                <a:lnTo>
                  <a:pt x="16875" y="56727"/>
                </a:lnTo>
                <a:lnTo>
                  <a:pt x="20625" y="56727"/>
                </a:lnTo>
                <a:lnTo>
                  <a:pt x="20625" y="54545"/>
                </a:lnTo>
                <a:lnTo>
                  <a:pt x="20625" y="54545"/>
                </a:lnTo>
                <a:lnTo>
                  <a:pt x="20625" y="54545"/>
                </a:lnTo>
                <a:lnTo>
                  <a:pt x="20625" y="54545"/>
                </a:lnTo>
                <a:lnTo>
                  <a:pt x="20625" y="52363"/>
                </a:lnTo>
                <a:lnTo>
                  <a:pt x="20625" y="52363"/>
                </a:lnTo>
                <a:lnTo>
                  <a:pt x="20625" y="52363"/>
                </a:lnTo>
                <a:lnTo>
                  <a:pt x="20625" y="52363"/>
                </a:lnTo>
                <a:lnTo>
                  <a:pt x="20625" y="50181"/>
                </a:lnTo>
                <a:lnTo>
                  <a:pt x="20625" y="50181"/>
                </a:lnTo>
                <a:lnTo>
                  <a:pt x="20625" y="50181"/>
                </a:lnTo>
                <a:lnTo>
                  <a:pt x="20625" y="48000"/>
                </a:lnTo>
                <a:lnTo>
                  <a:pt x="20625" y="48000"/>
                </a:lnTo>
                <a:lnTo>
                  <a:pt x="16875" y="48000"/>
                </a:lnTo>
                <a:lnTo>
                  <a:pt x="16875" y="48000"/>
                </a:lnTo>
                <a:lnTo>
                  <a:pt x="16875" y="44727"/>
                </a:lnTo>
                <a:lnTo>
                  <a:pt x="16875" y="44727"/>
                </a:lnTo>
                <a:lnTo>
                  <a:pt x="16875" y="44727"/>
                </a:lnTo>
                <a:lnTo>
                  <a:pt x="16875" y="44727"/>
                </a:lnTo>
                <a:lnTo>
                  <a:pt x="16875" y="42545"/>
                </a:lnTo>
                <a:lnTo>
                  <a:pt x="16875" y="42545"/>
                </a:lnTo>
                <a:lnTo>
                  <a:pt x="16875" y="42545"/>
                </a:lnTo>
                <a:lnTo>
                  <a:pt x="16875" y="42545"/>
                </a:lnTo>
                <a:lnTo>
                  <a:pt x="16875" y="40363"/>
                </a:lnTo>
                <a:lnTo>
                  <a:pt x="16875" y="40363"/>
                </a:lnTo>
                <a:lnTo>
                  <a:pt x="16875" y="40363"/>
                </a:lnTo>
                <a:lnTo>
                  <a:pt x="16875" y="40363"/>
                </a:lnTo>
                <a:lnTo>
                  <a:pt x="13125" y="40363"/>
                </a:lnTo>
                <a:lnTo>
                  <a:pt x="13125" y="40363"/>
                </a:lnTo>
                <a:lnTo>
                  <a:pt x="13125" y="38181"/>
                </a:lnTo>
                <a:lnTo>
                  <a:pt x="13125" y="38181"/>
                </a:lnTo>
                <a:lnTo>
                  <a:pt x="13125" y="38181"/>
                </a:lnTo>
                <a:lnTo>
                  <a:pt x="13125" y="38181"/>
                </a:lnTo>
                <a:lnTo>
                  <a:pt x="16875" y="38181"/>
                </a:lnTo>
                <a:lnTo>
                  <a:pt x="16875" y="38181"/>
                </a:lnTo>
                <a:lnTo>
                  <a:pt x="16875" y="38181"/>
                </a:lnTo>
                <a:lnTo>
                  <a:pt x="16875" y="36000"/>
                </a:lnTo>
                <a:lnTo>
                  <a:pt x="16875" y="36000"/>
                </a:lnTo>
                <a:lnTo>
                  <a:pt x="16875" y="36000"/>
                </a:lnTo>
                <a:lnTo>
                  <a:pt x="16875" y="36000"/>
                </a:lnTo>
                <a:lnTo>
                  <a:pt x="16875" y="32727"/>
                </a:lnTo>
                <a:lnTo>
                  <a:pt x="16875" y="32727"/>
                </a:lnTo>
                <a:lnTo>
                  <a:pt x="16875" y="32727"/>
                </a:lnTo>
                <a:lnTo>
                  <a:pt x="16875" y="32727"/>
                </a:lnTo>
                <a:lnTo>
                  <a:pt x="16875" y="32727"/>
                </a:lnTo>
                <a:lnTo>
                  <a:pt x="16875" y="30545"/>
                </a:lnTo>
                <a:lnTo>
                  <a:pt x="16875" y="30545"/>
                </a:lnTo>
                <a:lnTo>
                  <a:pt x="13125" y="30545"/>
                </a:lnTo>
                <a:lnTo>
                  <a:pt x="13125" y="30545"/>
                </a:lnTo>
                <a:lnTo>
                  <a:pt x="13125" y="30545"/>
                </a:lnTo>
                <a:lnTo>
                  <a:pt x="13125" y="28363"/>
                </a:lnTo>
                <a:lnTo>
                  <a:pt x="13125" y="28363"/>
                </a:lnTo>
                <a:lnTo>
                  <a:pt x="13125" y="28363"/>
                </a:lnTo>
                <a:lnTo>
                  <a:pt x="13125" y="28363"/>
                </a:lnTo>
                <a:lnTo>
                  <a:pt x="13125" y="28363"/>
                </a:lnTo>
                <a:lnTo>
                  <a:pt x="13125" y="26181"/>
                </a:lnTo>
                <a:lnTo>
                  <a:pt x="13125" y="26181"/>
                </a:lnTo>
                <a:lnTo>
                  <a:pt x="13125" y="26181"/>
                </a:lnTo>
                <a:lnTo>
                  <a:pt x="13125" y="26181"/>
                </a:lnTo>
                <a:lnTo>
                  <a:pt x="13125" y="24000"/>
                </a:lnTo>
                <a:lnTo>
                  <a:pt x="13125" y="24000"/>
                </a:lnTo>
                <a:lnTo>
                  <a:pt x="13125" y="24000"/>
                </a:lnTo>
                <a:lnTo>
                  <a:pt x="13125" y="20727"/>
                </a:lnTo>
                <a:lnTo>
                  <a:pt x="13125" y="20727"/>
                </a:lnTo>
                <a:lnTo>
                  <a:pt x="13125" y="20727"/>
                </a:lnTo>
                <a:lnTo>
                  <a:pt x="13125" y="20727"/>
                </a:lnTo>
                <a:lnTo>
                  <a:pt x="13125" y="18545"/>
                </a:lnTo>
                <a:lnTo>
                  <a:pt x="13125" y="18545"/>
                </a:lnTo>
                <a:lnTo>
                  <a:pt x="13125" y="18545"/>
                </a:lnTo>
                <a:lnTo>
                  <a:pt x="13125" y="18545"/>
                </a:lnTo>
                <a:lnTo>
                  <a:pt x="13125" y="16363"/>
                </a:lnTo>
                <a:lnTo>
                  <a:pt x="13125" y="16363"/>
                </a:lnTo>
                <a:lnTo>
                  <a:pt x="13125" y="16363"/>
                </a:lnTo>
                <a:lnTo>
                  <a:pt x="13125" y="16363"/>
                </a:lnTo>
                <a:lnTo>
                  <a:pt x="13125" y="16363"/>
                </a:lnTo>
                <a:lnTo>
                  <a:pt x="13125" y="14181"/>
                </a:lnTo>
                <a:lnTo>
                  <a:pt x="13125" y="14181"/>
                </a:lnTo>
                <a:lnTo>
                  <a:pt x="13125" y="14181"/>
                </a:lnTo>
                <a:lnTo>
                  <a:pt x="13125" y="14181"/>
                </a:lnTo>
                <a:lnTo>
                  <a:pt x="13125" y="14181"/>
                </a:lnTo>
                <a:lnTo>
                  <a:pt x="7500" y="14181"/>
                </a:lnTo>
                <a:lnTo>
                  <a:pt x="7500" y="14181"/>
                </a:lnTo>
                <a:lnTo>
                  <a:pt x="7500" y="14181"/>
                </a:lnTo>
                <a:lnTo>
                  <a:pt x="7500" y="12000"/>
                </a:lnTo>
                <a:lnTo>
                  <a:pt x="7500" y="12000"/>
                </a:lnTo>
                <a:lnTo>
                  <a:pt x="7500" y="12000"/>
                </a:lnTo>
                <a:lnTo>
                  <a:pt x="7500" y="8727"/>
                </a:lnTo>
                <a:lnTo>
                  <a:pt x="7500" y="8727"/>
                </a:lnTo>
                <a:lnTo>
                  <a:pt x="7500" y="8727"/>
                </a:lnTo>
                <a:lnTo>
                  <a:pt x="7500" y="6545"/>
                </a:lnTo>
                <a:lnTo>
                  <a:pt x="7500" y="6545"/>
                </a:lnTo>
                <a:lnTo>
                  <a:pt x="7500" y="6545"/>
                </a:lnTo>
                <a:lnTo>
                  <a:pt x="7500" y="6545"/>
                </a:lnTo>
                <a:lnTo>
                  <a:pt x="13125" y="6545"/>
                </a:lnTo>
                <a:lnTo>
                  <a:pt x="13125" y="4363"/>
                </a:lnTo>
                <a:lnTo>
                  <a:pt x="13125" y="4363"/>
                </a:lnTo>
                <a:lnTo>
                  <a:pt x="13125" y="4363"/>
                </a:lnTo>
                <a:lnTo>
                  <a:pt x="13125" y="4363"/>
                </a:lnTo>
                <a:lnTo>
                  <a:pt x="13125" y="4363"/>
                </a:lnTo>
                <a:lnTo>
                  <a:pt x="16875" y="4363"/>
                </a:lnTo>
                <a:lnTo>
                  <a:pt x="16875" y="4363"/>
                </a:lnTo>
                <a:lnTo>
                  <a:pt x="16875" y="4363"/>
                </a:lnTo>
                <a:lnTo>
                  <a:pt x="16875" y="4363"/>
                </a:lnTo>
                <a:lnTo>
                  <a:pt x="20625" y="4363"/>
                </a:lnTo>
                <a:lnTo>
                  <a:pt x="20625" y="4363"/>
                </a:lnTo>
                <a:lnTo>
                  <a:pt x="20625" y="4363"/>
                </a:lnTo>
                <a:lnTo>
                  <a:pt x="20625" y="4363"/>
                </a:lnTo>
                <a:lnTo>
                  <a:pt x="24375" y="4363"/>
                </a:lnTo>
                <a:lnTo>
                  <a:pt x="24375" y="4363"/>
                </a:lnTo>
                <a:lnTo>
                  <a:pt x="24375" y="4363"/>
                </a:lnTo>
                <a:lnTo>
                  <a:pt x="28125" y="4363"/>
                </a:lnTo>
                <a:lnTo>
                  <a:pt x="28125" y="4363"/>
                </a:lnTo>
                <a:lnTo>
                  <a:pt x="28125" y="4363"/>
                </a:lnTo>
                <a:lnTo>
                  <a:pt x="28125" y="4363"/>
                </a:lnTo>
                <a:lnTo>
                  <a:pt x="28125" y="4363"/>
                </a:lnTo>
                <a:lnTo>
                  <a:pt x="33750" y="4363"/>
                </a:lnTo>
                <a:lnTo>
                  <a:pt x="33750" y="4363"/>
                </a:lnTo>
                <a:lnTo>
                  <a:pt x="33750" y="4363"/>
                </a:lnTo>
                <a:lnTo>
                  <a:pt x="33750" y="4363"/>
                </a:lnTo>
                <a:lnTo>
                  <a:pt x="33750" y="4363"/>
                </a:lnTo>
                <a:lnTo>
                  <a:pt x="37500" y="4363"/>
                </a:lnTo>
                <a:lnTo>
                  <a:pt x="37500" y="4363"/>
                </a:lnTo>
                <a:lnTo>
                  <a:pt x="37500" y="4363"/>
                </a:lnTo>
                <a:lnTo>
                  <a:pt x="41250" y="4363"/>
                </a:lnTo>
                <a:lnTo>
                  <a:pt x="41250" y="4363"/>
                </a:lnTo>
                <a:lnTo>
                  <a:pt x="41250" y="4363"/>
                </a:lnTo>
                <a:lnTo>
                  <a:pt x="41250" y="4363"/>
                </a:lnTo>
                <a:lnTo>
                  <a:pt x="41250" y="4363"/>
                </a:lnTo>
                <a:lnTo>
                  <a:pt x="41250" y="4363"/>
                </a:lnTo>
                <a:lnTo>
                  <a:pt x="45000" y="4363"/>
                </a:lnTo>
                <a:lnTo>
                  <a:pt x="45000" y="4363"/>
                </a:lnTo>
                <a:lnTo>
                  <a:pt x="45000" y="4363"/>
                </a:lnTo>
                <a:lnTo>
                  <a:pt x="45000" y="4363"/>
                </a:lnTo>
                <a:lnTo>
                  <a:pt x="48750" y="4363"/>
                </a:lnTo>
                <a:lnTo>
                  <a:pt x="48750" y="4363"/>
                </a:lnTo>
                <a:lnTo>
                  <a:pt x="48750" y="4363"/>
                </a:lnTo>
                <a:lnTo>
                  <a:pt x="54375" y="4363"/>
                </a:lnTo>
                <a:lnTo>
                  <a:pt x="54375" y="4363"/>
                </a:lnTo>
                <a:lnTo>
                  <a:pt x="54375" y="4363"/>
                </a:lnTo>
                <a:lnTo>
                  <a:pt x="54375" y="4363"/>
                </a:lnTo>
                <a:lnTo>
                  <a:pt x="58125" y="4363"/>
                </a:lnTo>
                <a:lnTo>
                  <a:pt x="58125" y="4363"/>
                </a:lnTo>
                <a:lnTo>
                  <a:pt x="58125" y="4363"/>
                </a:lnTo>
                <a:lnTo>
                  <a:pt x="58125" y="4363"/>
                </a:lnTo>
                <a:lnTo>
                  <a:pt x="61875" y="4363"/>
                </a:lnTo>
                <a:lnTo>
                  <a:pt x="61875" y="4363"/>
                </a:lnTo>
                <a:lnTo>
                  <a:pt x="61875" y="4363"/>
                </a:lnTo>
                <a:lnTo>
                  <a:pt x="61875" y="4363"/>
                </a:lnTo>
                <a:lnTo>
                  <a:pt x="65625" y="4363"/>
                </a:lnTo>
                <a:lnTo>
                  <a:pt x="65625" y="4363"/>
                </a:lnTo>
                <a:lnTo>
                  <a:pt x="65625" y="4363"/>
                </a:lnTo>
                <a:lnTo>
                  <a:pt x="65625" y="4363"/>
                </a:lnTo>
                <a:lnTo>
                  <a:pt x="65625" y="4363"/>
                </a:lnTo>
                <a:lnTo>
                  <a:pt x="69375" y="4363"/>
                </a:lnTo>
                <a:lnTo>
                  <a:pt x="69375" y="4363"/>
                </a:lnTo>
                <a:lnTo>
                  <a:pt x="69375" y="4363"/>
                </a:lnTo>
                <a:lnTo>
                  <a:pt x="69375" y="4363"/>
                </a:lnTo>
                <a:lnTo>
                  <a:pt x="69375" y="4363"/>
                </a:lnTo>
                <a:lnTo>
                  <a:pt x="69375" y="4363"/>
                </a:lnTo>
                <a:lnTo>
                  <a:pt x="69375" y="4363"/>
                </a:lnTo>
                <a:lnTo>
                  <a:pt x="75000" y="4363"/>
                </a:lnTo>
                <a:lnTo>
                  <a:pt x="75000" y="4363"/>
                </a:lnTo>
                <a:lnTo>
                  <a:pt x="75000" y="4363"/>
                </a:lnTo>
                <a:lnTo>
                  <a:pt x="75000" y="4363"/>
                </a:lnTo>
                <a:lnTo>
                  <a:pt x="75000" y="2181"/>
                </a:lnTo>
                <a:lnTo>
                  <a:pt x="75000" y="2181"/>
                </a:lnTo>
                <a:lnTo>
                  <a:pt x="78750" y="2181"/>
                </a:lnTo>
                <a:lnTo>
                  <a:pt x="78750" y="2181"/>
                </a:lnTo>
                <a:lnTo>
                  <a:pt x="78750" y="2181"/>
                </a:lnTo>
                <a:lnTo>
                  <a:pt x="78750" y="2181"/>
                </a:lnTo>
                <a:lnTo>
                  <a:pt x="78750" y="2181"/>
                </a:lnTo>
                <a:lnTo>
                  <a:pt x="78750" y="2181"/>
                </a:lnTo>
                <a:lnTo>
                  <a:pt x="78750" y="2181"/>
                </a:lnTo>
                <a:lnTo>
                  <a:pt x="78750" y="0"/>
                </a:lnTo>
                <a:lnTo>
                  <a:pt x="82500" y="0"/>
                </a:lnTo>
                <a:lnTo>
                  <a:pt x="82500" y="0"/>
                </a:lnTo>
                <a:lnTo>
                  <a:pt x="82500" y="0"/>
                </a:lnTo>
                <a:lnTo>
                  <a:pt x="82500" y="2181"/>
                </a:lnTo>
                <a:lnTo>
                  <a:pt x="82500" y="2181"/>
                </a:lnTo>
                <a:lnTo>
                  <a:pt x="82500" y="2181"/>
                </a:lnTo>
                <a:lnTo>
                  <a:pt x="86250" y="2181"/>
                </a:lnTo>
                <a:lnTo>
                  <a:pt x="86250" y="2181"/>
                </a:lnTo>
                <a:lnTo>
                  <a:pt x="86250" y="2181"/>
                </a:lnTo>
                <a:lnTo>
                  <a:pt x="86250" y="2181"/>
                </a:lnTo>
                <a:lnTo>
                  <a:pt x="86250" y="2181"/>
                </a:lnTo>
                <a:lnTo>
                  <a:pt x="90000" y="2181"/>
                </a:lnTo>
                <a:lnTo>
                  <a:pt x="90000" y="2181"/>
                </a:lnTo>
                <a:lnTo>
                  <a:pt x="90000" y="4363"/>
                </a:lnTo>
                <a:lnTo>
                  <a:pt x="90000" y="4363"/>
                </a:lnTo>
                <a:lnTo>
                  <a:pt x="86250" y="4363"/>
                </a:lnTo>
                <a:lnTo>
                  <a:pt x="86250" y="4363"/>
                </a:lnTo>
                <a:lnTo>
                  <a:pt x="86250" y="4363"/>
                </a:lnTo>
                <a:lnTo>
                  <a:pt x="86250" y="6545"/>
                </a:lnTo>
                <a:lnTo>
                  <a:pt x="86250" y="6545"/>
                </a:lnTo>
                <a:lnTo>
                  <a:pt x="86250" y="6545"/>
                </a:lnTo>
                <a:lnTo>
                  <a:pt x="86250" y="6545"/>
                </a:lnTo>
                <a:lnTo>
                  <a:pt x="86250" y="8727"/>
                </a:lnTo>
                <a:lnTo>
                  <a:pt x="86250" y="8727"/>
                </a:lnTo>
                <a:lnTo>
                  <a:pt x="86250" y="8727"/>
                </a:lnTo>
                <a:lnTo>
                  <a:pt x="86250" y="8727"/>
                </a:lnTo>
                <a:lnTo>
                  <a:pt x="86250" y="12000"/>
                </a:lnTo>
                <a:lnTo>
                  <a:pt x="86250" y="12000"/>
                </a:lnTo>
                <a:lnTo>
                  <a:pt x="86250" y="12000"/>
                </a:lnTo>
                <a:lnTo>
                  <a:pt x="90000" y="12000"/>
                </a:lnTo>
                <a:lnTo>
                  <a:pt x="90000" y="12000"/>
                </a:lnTo>
                <a:lnTo>
                  <a:pt x="90000" y="12000"/>
                </a:lnTo>
                <a:lnTo>
                  <a:pt x="90000" y="12000"/>
                </a:lnTo>
                <a:lnTo>
                  <a:pt x="90000" y="14181"/>
                </a:lnTo>
                <a:lnTo>
                  <a:pt x="90000" y="14181"/>
                </a:lnTo>
                <a:lnTo>
                  <a:pt x="90000" y="14181"/>
                </a:lnTo>
                <a:lnTo>
                  <a:pt x="90000" y="14181"/>
                </a:lnTo>
                <a:lnTo>
                  <a:pt x="95625" y="14181"/>
                </a:lnTo>
                <a:lnTo>
                  <a:pt x="95625" y="14181"/>
                </a:lnTo>
                <a:lnTo>
                  <a:pt x="95625" y="14181"/>
                </a:lnTo>
                <a:lnTo>
                  <a:pt x="95625" y="14181"/>
                </a:lnTo>
                <a:lnTo>
                  <a:pt x="95625" y="16363"/>
                </a:lnTo>
                <a:lnTo>
                  <a:pt x="95625" y="16363"/>
                </a:lnTo>
                <a:lnTo>
                  <a:pt x="95625" y="16363"/>
                </a:lnTo>
                <a:lnTo>
                  <a:pt x="99375" y="16363"/>
                </a:lnTo>
                <a:lnTo>
                  <a:pt x="99375" y="16363"/>
                </a:lnTo>
                <a:lnTo>
                  <a:pt x="99375" y="18545"/>
                </a:lnTo>
                <a:lnTo>
                  <a:pt x="95625" y="18545"/>
                </a:lnTo>
                <a:lnTo>
                  <a:pt x="95625" y="18545"/>
                </a:lnTo>
                <a:lnTo>
                  <a:pt x="99375" y="18545"/>
                </a:lnTo>
                <a:lnTo>
                  <a:pt x="99375" y="18545"/>
                </a:lnTo>
                <a:lnTo>
                  <a:pt x="95625" y="18545"/>
                </a:lnTo>
                <a:lnTo>
                  <a:pt x="95625" y="20727"/>
                </a:lnTo>
                <a:lnTo>
                  <a:pt x="99375" y="20727"/>
                </a:lnTo>
                <a:lnTo>
                  <a:pt x="99375" y="20727"/>
                </a:lnTo>
                <a:lnTo>
                  <a:pt x="99375" y="20727"/>
                </a:lnTo>
                <a:lnTo>
                  <a:pt x="99375" y="20727"/>
                </a:lnTo>
                <a:lnTo>
                  <a:pt x="99375" y="20727"/>
                </a:lnTo>
                <a:lnTo>
                  <a:pt x="99375" y="24000"/>
                </a:lnTo>
                <a:lnTo>
                  <a:pt x="99375" y="24000"/>
                </a:lnTo>
                <a:lnTo>
                  <a:pt x="95625" y="24000"/>
                </a:lnTo>
                <a:lnTo>
                  <a:pt x="95625" y="24000"/>
                </a:lnTo>
                <a:lnTo>
                  <a:pt x="95625" y="26181"/>
                </a:lnTo>
                <a:lnTo>
                  <a:pt x="95625" y="26181"/>
                </a:lnTo>
                <a:lnTo>
                  <a:pt x="95625" y="26181"/>
                </a:lnTo>
                <a:lnTo>
                  <a:pt x="95625" y="28363"/>
                </a:lnTo>
                <a:lnTo>
                  <a:pt x="95625" y="28363"/>
                </a:lnTo>
                <a:lnTo>
                  <a:pt x="99375" y="28363"/>
                </a:lnTo>
                <a:lnTo>
                  <a:pt x="99375" y="28363"/>
                </a:lnTo>
                <a:lnTo>
                  <a:pt x="99375" y="30545"/>
                </a:lnTo>
                <a:lnTo>
                  <a:pt x="95625" y="30545"/>
                </a:lnTo>
                <a:lnTo>
                  <a:pt x="95625" y="30545"/>
                </a:lnTo>
                <a:lnTo>
                  <a:pt x="95625" y="30545"/>
                </a:lnTo>
                <a:lnTo>
                  <a:pt x="95625" y="30545"/>
                </a:lnTo>
                <a:lnTo>
                  <a:pt x="95625" y="30545"/>
                </a:lnTo>
                <a:lnTo>
                  <a:pt x="95625" y="30545"/>
                </a:lnTo>
                <a:lnTo>
                  <a:pt x="95625" y="3272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4" name="Shape 1574"/>
          <p:cNvSpPr/>
          <p:nvPr/>
        </p:nvSpPr>
        <p:spPr>
          <a:xfrm>
            <a:off x="4394597" y="4095752"/>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5" name="Shape 1575"/>
          <p:cNvSpPr/>
          <p:nvPr/>
        </p:nvSpPr>
        <p:spPr>
          <a:xfrm>
            <a:off x="4394597" y="4095752"/>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6" name="Shape 1576"/>
          <p:cNvSpPr/>
          <p:nvPr/>
        </p:nvSpPr>
        <p:spPr>
          <a:xfrm>
            <a:off x="4346974" y="3013075"/>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7" name="Shape 1577"/>
          <p:cNvSpPr/>
          <p:nvPr/>
        </p:nvSpPr>
        <p:spPr>
          <a:xfrm>
            <a:off x="4346974" y="3013075"/>
            <a:ext cx="2381" cy="0"/>
          </a:xfrm>
          <a:custGeom>
            <a:avLst/>
            <a:gdLst/>
            <a:ahLst/>
            <a:cxnLst/>
            <a:rect l="0" t="0" r="0" b="0"/>
            <a:pathLst>
              <a:path w="120000" h="120000" extrusionOk="0">
                <a:moveTo>
                  <a:pt x="0" y="0"/>
                </a:move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8" name="Shape 1578"/>
          <p:cNvSpPr/>
          <p:nvPr/>
        </p:nvSpPr>
        <p:spPr>
          <a:xfrm>
            <a:off x="4346972" y="3001964"/>
            <a:ext cx="4762" cy="4763"/>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0" y="120000"/>
                </a:lnTo>
                <a:lnTo>
                  <a:pt x="0" y="0"/>
                </a:lnTo>
                <a:lnTo>
                  <a:pt x="60000" y="0"/>
                </a:lnTo>
                <a:lnTo>
                  <a:pt x="60000" y="0"/>
                </a:lnTo>
                <a:lnTo>
                  <a:pt x="60000" y="0"/>
                </a:lnTo>
                <a:lnTo>
                  <a:pt x="12000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79" name="Shape 1579"/>
          <p:cNvSpPr/>
          <p:nvPr/>
        </p:nvSpPr>
        <p:spPr>
          <a:xfrm>
            <a:off x="4346972" y="3001964"/>
            <a:ext cx="4762" cy="4763"/>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0" y="120000"/>
                </a:lnTo>
                <a:lnTo>
                  <a:pt x="0" y="0"/>
                </a:lnTo>
                <a:lnTo>
                  <a:pt x="60000" y="0"/>
                </a:lnTo>
                <a:lnTo>
                  <a:pt x="60000" y="0"/>
                </a:lnTo>
                <a:lnTo>
                  <a:pt x="60000" y="0"/>
                </a:lnTo>
                <a:lnTo>
                  <a:pt x="12000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0" name="Shape 1580"/>
          <p:cNvSpPr/>
          <p:nvPr/>
        </p:nvSpPr>
        <p:spPr>
          <a:xfrm>
            <a:off x="4342209" y="3009902"/>
            <a:ext cx="4762"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1" name="Shape 1581"/>
          <p:cNvSpPr/>
          <p:nvPr/>
        </p:nvSpPr>
        <p:spPr>
          <a:xfrm>
            <a:off x="4342209" y="3009902"/>
            <a:ext cx="4762"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60000" y="120000"/>
                </a:lnTo>
                <a:lnTo>
                  <a:pt x="60000" y="0"/>
                </a:lnTo>
                <a:lnTo>
                  <a:pt x="60000" y="0"/>
                </a:lnTo>
                <a:lnTo>
                  <a:pt x="60000" y="0"/>
                </a:lnTo>
                <a:lnTo>
                  <a:pt x="60000" y="0"/>
                </a:lnTo>
                <a:lnTo>
                  <a:pt x="60000" y="0"/>
                </a:lnTo>
                <a:lnTo>
                  <a:pt x="12000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2" name="Shape 1582"/>
          <p:cNvSpPr/>
          <p:nvPr/>
        </p:nvSpPr>
        <p:spPr>
          <a:xfrm>
            <a:off x="5076826" y="3170241"/>
            <a:ext cx="115491" cy="69849"/>
          </a:xfrm>
          <a:custGeom>
            <a:avLst/>
            <a:gdLst/>
            <a:ahLst/>
            <a:cxnLst/>
            <a:rect l="0" t="0" r="0" b="0"/>
            <a:pathLst>
              <a:path w="120000" h="120000" extrusionOk="0">
                <a:moveTo>
                  <a:pt x="0" y="13636"/>
                </a:moveTo>
                <a:lnTo>
                  <a:pt x="0" y="5454"/>
                </a:lnTo>
                <a:lnTo>
                  <a:pt x="0" y="5454"/>
                </a:lnTo>
                <a:lnTo>
                  <a:pt x="0" y="5454"/>
                </a:lnTo>
                <a:lnTo>
                  <a:pt x="0" y="5454"/>
                </a:lnTo>
                <a:lnTo>
                  <a:pt x="0" y="5454"/>
                </a:lnTo>
                <a:lnTo>
                  <a:pt x="0" y="5454"/>
                </a:lnTo>
                <a:lnTo>
                  <a:pt x="2474" y="5454"/>
                </a:lnTo>
                <a:lnTo>
                  <a:pt x="2474" y="0"/>
                </a:lnTo>
                <a:lnTo>
                  <a:pt x="2474" y="0"/>
                </a:lnTo>
                <a:lnTo>
                  <a:pt x="2474" y="0"/>
                </a:lnTo>
                <a:lnTo>
                  <a:pt x="2474" y="0"/>
                </a:lnTo>
                <a:lnTo>
                  <a:pt x="6185" y="0"/>
                </a:lnTo>
                <a:lnTo>
                  <a:pt x="6185" y="0"/>
                </a:lnTo>
                <a:lnTo>
                  <a:pt x="6185" y="5454"/>
                </a:lnTo>
                <a:lnTo>
                  <a:pt x="6185" y="5454"/>
                </a:lnTo>
                <a:lnTo>
                  <a:pt x="8659" y="5454"/>
                </a:lnTo>
                <a:lnTo>
                  <a:pt x="8659" y="5454"/>
                </a:lnTo>
                <a:lnTo>
                  <a:pt x="8659" y="5454"/>
                </a:lnTo>
                <a:lnTo>
                  <a:pt x="8659" y="5454"/>
                </a:lnTo>
                <a:lnTo>
                  <a:pt x="8659" y="5454"/>
                </a:lnTo>
                <a:lnTo>
                  <a:pt x="11134" y="5454"/>
                </a:lnTo>
                <a:lnTo>
                  <a:pt x="11134" y="5454"/>
                </a:lnTo>
                <a:lnTo>
                  <a:pt x="11134" y="5454"/>
                </a:lnTo>
                <a:lnTo>
                  <a:pt x="11134" y="5454"/>
                </a:lnTo>
                <a:lnTo>
                  <a:pt x="11134" y="5454"/>
                </a:lnTo>
                <a:lnTo>
                  <a:pt x="13608" y="5454"/>
                </a:lnTo>
                <a:lnTo>
                  <a:pt x="13608" y="5454"/>
                </a:lnTo>
                <a:lnTo>
                  <a:pt x="13608" y="5454"/>
                </a:lnTo>
                <a:lnTo>
                  <a:pt x="13608" y="5454"/>
                </a:lnTo>
                <a:lnTo>
                  <a:pt x="16082" y="5454"/>
                </a:lnTo>
                <a:lnTo>
                  <a:pt x="16082" y="5454"/>
                </a:lnTo>
                <a:lnTo>
                  <a:pt x="16082" y="5454"/>
                </a:lnTo>
                <a:lnTo>
                  <a:pt x="16082" y="5454"/>
                </a:lnTo>
                <a:lnTo>
                  <a:pt x="16082" y="5454"/>
                </a:lnTo>
                <a:lnTo>
                  <a:pt x="16082" y="5454"/>
                </a:lnTo>
                <a:lnTo>
                  <a:pt x="19793" y="5454"/>
                </a:lnTo>
                <a:lnTo>
                  <a:pt x="19793" y="13636"/>
                </a:lnTo>
                <a:lnTo>
                  <a:pt x="19793" y="13636"/>
                </a:lnTo>
                <a:lnTo>
                  <a:pt x="19793" y="13636"/>
                </a:lnTo>
                <a:lnTo>
                  <a:pt x="19793" y="13636"/>
                </a:lnTo>
                <a:lnTo>
                  <a:pt x="22268" y="13636"/>
                </a:lnTo>
                <a:lnTo>
                  <a:pt x="22268" y="13636"/>
                </a:lnTo>
                <a:lnTo>
                  <a:pt x="22268" y="13636"/>
                </a:lnTo>
                <a:lnTo>
                  <a:pt x="22268" y="13636"/>
                </a:lnTo>
                <a:lnTo>
                  <a:pt x="24742" y="13636"/>
                </a:lnTo>
                <a:lnTo>
                  <a:pt x="24742" y="13636"/>
                </a:lnTo>
                <a:lnTo>
                  <a:pt x="24742" y="13636"/>
                </a:lnTo>
                <a:lnTo>
                  <a:pt x="24742" y="13636"/>
                </a:lnTo>
                <a:lnTo>
                  <a:pt x="24742" y="13636"/>
                </a:lnTo>
                <a:lnTo>
                  <a:pt x="24742" y="13636"/>
                </a:lnTo>
                <a:lnTo>
                  <a:pt x="24742" y="13636"/>
                </a:lnTo>
                <a:lnTo>
                  <a:pt x="27216" y="13636"/>
                </a:lnTo>
                <a:lnTo>
                  <a:pt x="27216" y="13636"/>
                </a:lnTo>
                <a:lnTo>
                  <a:pt x="27216" y="19090"/>
                </a:lnTo>
                <a:lnTo>
                  <a:pt x="27216" y="19090"/>
                </a:lnTo>
                <a:lnTo>
                  <a:pt x="27216" y="19090"/>
                </a:lnTo>
                <a:lnTo>
                  <a:pt x="27216" y="19090"/>
                </a:lnTo>
                <a:lnTo>
                  <a:pt x="29690" y="19090"/>
                </a:lnTo>
                <a:lnTo>
                  <a:pt x="29690" y="19090"/>
                </a:lnTo>
                <a:lnTo>
                  <a:pt x="29690" y="19090"/>
                </a:lnTo>
                <a:lnTo>
                  <a:pt x="33402" y="19090"/>
                </a:lnTo>
                <a:lnTo>
                  <a:pt x="33402" y="19090"/>
                </a:lnTo>
                <a:lnTo>
                  <a:pt x="33402" y="19090"/>
                </a:lnTo>
                <a:lnTo>
                  <a:pt x="33402" y="19090"/>
                </a:lnTo>
                <a:lnTo>
                  <a:pt x="33402" y="19090"/>
                </a:lnTo>
                <a:lnTo>
                  <a:pt x="33402" y="19090"/>
                </a:lnTo>
                <a:lnTo>
                  <a:pt x="35876" y="19090"/>
                </a:lnTo>
                <a:lnTo>
                  <a:pt x="35876" y="19090"/>
                </a:lnTo>
                <a:lnTo>
                  <a:pt x="35876" y="19090"/>
                </a:lnTo>
                <a:lnTo>
                  <a:pt x="38350" y="19090"/>
                </a:lnTo>
                <a:lnTo>
                  <a:pt x="38350" y="19090"/>
                </a:lnTo>
                <a:lnTo>
                  <a:pt x="38350" y="19090"/>
                </a:lnTo>
                <a:lnTo>
                  <a:pt x="38350" y="19090"/>
                </a:lnTo>
                <a:lnTo>
                  <a:pt x="40824" y="19090"/>
                </a:lnTo>
                <a:lnTo>
                  <a:pt x="40824" y="19090"/>
                </a:lnTo>
                <a:lnTo>
                  <a:pt x="40824" y="19090"/>
                </a:lnTo>
                <a:lnTo>
                  <a:pt x="40824" y="19090"/>
                </a:lnTo>
                <a:lnTo>
                  <a:pt x="40824" y="19090"/>
                </a:lnTo>
                <a:lnTo>
                  <a:pt x="43298" y="19090"/>
                </a:lnTo>
                <a:lnTo>
                  <a:pt x="43298" y="19090"/>
                </a:lnTo>
                <a:lnTo>
                  <a:pt x="43298" y="19090"/>
                </a:lnTo>
                <a:lnTo>
                  <a:pt x="43298" y="19090"/>
                </a:lnTo>
                <a:lnTo>
                  <a:pt x="47010" y="19090"/>
                </a:lnTo>
                <a:lnTo>
                  <a:pt x="47010" y="19090"/>
                </a:lnTo>
                <a:lnTo>
                  <a:pt x="47010" y="19090"/>
                </a:lnTo>
                <a:lnTo>
                  <a:pt x="47010" y="19090"/>
                </a:lnTo>
                <a:lnTo>
                  <a:pt x="47010" y="19090"/>
                </a:lnTo>
                <a:lnTo>
                  <a:pt x="49484" y="19090"/>
                </a:lnTo>
                <a:lnTo>
                  <a:pt x="49484" y="19090"/>
                </a:lnTo>
                <a:lnTo>
                  <a:pt x="49484" y="19090"/>
                </a:lnTo>
                <a:lnTo>
                  <a:pt x="49484" y="19090"/>
                </a:lnTo>
                <a:lnTo>
                  <a:pt x="49484" y="19090"/>
                </a:lnTo>
                <a:lnTo>
                  <a:pt x="49484" y="19090"/>
                </a:lnTo>
                <a:lnTo>
                  <a:pt x="51958" y="19090"/>
                </a:lnTo>
                <a:lnTo>
                  <a:pt x="51958" y="19090"/>
                </a:lnTo>
                <a:lnTo>
                  <a:pt x="51958" y="24545"/>
                </a:lnTo>
                <a:lnTo>
                  <a:pt x="51958" y="24545"/>
                </a:lnTo>
                <a:lnTo>
                  <a:pt x="51958" y="24545"/>
                </a:lnTo>
                <a:lnTo>
                  <a:pt x="54432" y="24545"/>
                </a:lnTo>
                <a:lnTo>
                  <a:pt x="54432" y="24545"/>
                </a:lnTo>
                <a:lnTo>
                  <a:pt x="54432" y="24545"/>
                </a:lnTo>
                <a:lnTo>
                  <a:pt x="54432" y="30000"/>
                </a:lnTo>
                <a:lnTo>
                  <a:pt x="54432" y="30000"/>
                </a:lnTo>
                <a:lnTo>
                  <a:pt x="54432" y="30000"/>
                </a:lnTo>
                <a:lnTo>
                  <a:pt x="54432" y="30000"/>
                </a:lnTo>
                <a:lnTo>
                  <a:pt x="56907" y="30000"/>
                </a:lnTo>
                <a:lnTo>
                  <a:pt x="56907" y="30000"/>
                </a:lnTo>
                <a:lnTo>
                  <a:pt x="56907" y="30000"/>
                </a:lnTo>
                <a:lnTo>
                  <a:pt x="56907" y="30000"/>
                </a:lnTo>
                <a:lnTo>
                  <a:pt x="56907" y="30000"/>
                </a:lnTo>
                <a:lnTo>
                  <a:pt x="60618" y="30000"/>
                </a:lnTo>
                <a:lnTo>
                  <a:pt x="60618" y="30000"/>
                </a:lnTo>
                <a:lnTo>
                  <a:pt x="60618" y="35454"/>
                </a:lnTo>
                <a:lnTo>
                  <a:pt x="60618" y="35454"/>
                </a:lnTo>
                <a:lnTo>
                  <a:pt x="60618" y="30000"/>
                </a:lnTo>
                <a:lnTo>
                  <a:pt x="63092" y="30000"/>
                </a:lnTo>
                <a:lnTo>
                  <a:pt x="63092" y="35454"/>
                </a:lnTo>
                <a:lnTo>
                  <a:pt x="63092" y="35454"/>
                </a:lnTo>
                <a:lnTo>
                  <a:pt x="63092" y="35454"/>
                </a:lnTo>
                <a:lnTo>
                  <a:pt x="63092" y="35454"/>
                </a:lnTo>
                <a:lnTo>
                  <a:pt x="63092" y="35454"/>
                </a:lnTo>
                <a:lnTo>
                  <a:pt x="65567" y="35454"/>
                </a:lnTo>
                <a:lnTo>
                  <a:pt x="65567" y="35454"/>
                </a:lnTo>
                <a:lnTo>
                  <a:pt x="65567" y="35454"/>
                </a:lnTo>
                <a:lnTo>
                  <a:pt x="65567" y="35454"/>
                </a:lnTo>
                <a:lnTo>
                  <a:pt x="65567" y="35454"/>
                </a:lnTo>
                <a:lnTo>
                  <a:pt x="65567" y="43636"/>
                </a:lnTo>
                <a:lnTo>
                  <a:pt x="68041" y="43636"/>
                </a:lnTo>
                <a:lnTo>
                  <a:pt x="68041" y="43636"/>
                </a:lnTo>
                <a:lnTo>
                  <a:pt x="68041" y="43636"/>
                </a:lnTo>
                <a:lnTo>
                  <a:pt x="65567" y="43636"/>
                </a:lnTo>
                <a:lnTo>
                  <a:pt x="65567" y="49090"/>
                </a:lnTo>
                <a:lnTo>
                  <a:pt x="65567" y="49090"/>
                </a:lnTo>
                <a:lnTo>
                  <a:pt x="68041" y="49090"/>
                </a:lnTo>
                <a:lnTo>
                  <a:pt x="68041" y="49090"/>
                </a:lnTo>
                <a:lnTo>
                  <a:pt x="68041" y="49090"/>
                </a:lnTo>
                <a:lnTo>
                  <a:pt x="70515" y="49090"/>
                </a:lnTo>
                <a:lnTo>
                  <a:pt x="70515" y="49090"/>
                </a:lnTo>
                <a:lnTo>
                  <a:pt x="70515" y="49090"/>
                </a:lnTo>
                <a:lnTo>
                  <a:pt x="70515" y="49090"/>
                </a:lnTo>
                <a:lnTo>
                  <a:pt x="70515" y="49090"/>
                </a:lnTo>
                <a:lnTo>
                  <a:pt x="70515" y="49090"/>
                </a:lnTo>
                <a:lnTo>
                  <a:pt x="70515" y="49090"/>
                </a:lnTo>
                <a:lnTo>
                  <a:pt x="74226" y="49090"/>
                </a:lnTo>
                <a:lnTo>
                  <a:pt x="74226" y="49090"/>
                </a:lnTo>
                <a:lnTo>
                  <a:pt x="74226" y="49090"/>
                </a:lnTo>
                <a:lnTo>
                  <a:pt x="74226" y="49090"/>
                </a:lnTo>
                <a:lnTo>
                  <a:pt x="74226" y="43636"/>
                </a:lnTo>
                <a:lnTo>
                  <a:pt x="76701" y="43636"/>
                </a:lnTo>
                <a:lnTo>
                  <a:pt x="76701" y="43636"/>
                </a:lnTo>
                <a:lnTo>
                  <a:pt x="76701" y="43636"/>
                </a:lnTo>
                <a:lnTo>
                  <a:pt x="76701" y="43636"/>
                </a:lnTo>
                <a:lnTo>
                  <a:pt x="79175" y="43636"/>
                </a:lnTo>
                <a:lnTo>
                  <a:pt x="79175" y="43636"/>
                </a:lnTo>
                <a:lnTo>
                  <a:pt x="79175" y="43636"/>
                </a:lnTo>
                <a:lnTo>
                  <a:pt x="79175" y="43636"/>
                </a:lnTo>
                <a:lnTo>
                  <a:pt x="79175" y="43636"/>
                </a:lnTo>
                <a:lnTo>
                  <a:pt x="81649" y="43636"/>
                </a:lnTo>
                <a:lnTo>
                  <a:pt x="81649" y="43636"/>
                </a:lnTo>
                <a:lnTo>
                  <a:pt x="81649" y="43636"/>
                </a:lnTo>
                <a:lnTo>
                  <a:pt x="81649" y="43636"/>
                </a:lnTo>
                <a:lnTo>
                  <a:pt x="84123" y="43636"/>
                </a:lnTo>
                <a:lnTo>
                  <a:pt x="84123" y="43636"/>
                </a:lnTo>
                <a:lnTo>
                  <a:pt x="84123" y="43636"/>
                </a:lnTo>
                <a:lnTo>
                  <a:pt x="84123" y="43636"/>
                </a:lnTo>
                <a:lnTo>
                  <a:pt x="84123" y="49090"/>
                </a:lnTo>
                <a:lnTo>
                  <a:pt x="84123" y="49090"/>
                </a:lnTo>
                <a:lnTo>
                  <a:pt x="84123" y="43636"/>
                </a:lnTo>
                <a:lnTo>
                  <a:pt x="87835" y="43636"/>
                </a:lnTo>
                <a:lnTo>
                  <a:pt x="87835" y="43636"/>
                </a:lnTo>
                <a:lnTo>
                  <a:pt x="87835" y="43636"/>
                </a:lnTo>
                <a:lnTo>
                  <a:pt x="87835" y="43636"/>
                </a:lnTo>
                <a:lnTo>
                  <a:pt x="87835" y="43636"/>
                </a:lnTo>
                <a:lnTo>
                  <a:pt x="87835" y="43636"/>
                </a:lnTo>
                <a:lnTo>
                  <a:pt x="90309" y="43636"/>
                </a:lnTo>
                <a:lnTo>
                  <a:pt x="90309" y="43636"/>
                </a:lnTo>
                <a:lnTo>
                  <a:pt x="90309" y="43636"/>
                </a:lnTo>
                <a:lnTo>
                  <a:pt x="90309" y="43636"/>
                </a:lnTo>
                <a:lnTo>
                  <a:pt x="90309" y="43636"/>
                </a:lnTo>
                <a:lnTo>
                  <a:pt x="92783" y="43636"/>
                </a:lnTo>
                <a:lnTo>
                  <a:pt x="92783" y="43636"/>
                </a:lnTo>
                <a:lnTo>
                  <a:pt x="92783" y="43636"/>
                </a:lnTo>
                <a:lnTo>
                  <a:pt x="92783" y="49090"/>
                </a:lnTo>
                <a:lnTo>
                  <a:pt x="92783" y="49090"/>
                </a:lnTo>
                <a:lnTo>
                  <a:pt x="95257" y="49090"/>
                </a:lnTo>
                <a:lnTo>
                  <a:pt x="95257" y="49090"/>
                </a:lnTo>
                <a:lnTo>
                  <a:pt x="95257" y="49090"/>
                </a:lnTo>
                <a:lnTo>
                  <a:pt x="95257" y="49090"/>
                </a:lnTo>
                <a:lnTo>
                  <a:pt x="95257" y="49090"/>
                </a:lnTo>
                <a:lnTo>
                  <a:pt x="95257" y="49090"/>
                </a:lnTo>
                <a:lnTo>
                  <a:pt x="97731" y="49090"/>
                </a:lnTo>
                <a:lnTo>
                  <a:pt x="97731" y="49090"/>
                </a:lnTo>
                <a:lnTo>
                  <a:pt x="97731" y="49090"/>
                </a:lnTo>
                <a:lnTo>
                  <a:pt x="97731" y="49090"/>
                </a:lnTo>
                <a:lnTo>
                  <a:pt x="101443" y="49090"/>
                </a:lnTo>
                <a:lnTo>
                  <a:pt x="101443" y="54545"/>
                </a:lnTo>
                <a:lnTo>
                  <a:pt x="101443" y="54545"/>
                </a:lnTo>
                <a:lnTo>
                  <a:pt x="101443" y="54545"/>
                </a:lnTo>
                <a:lnTo>
                  <a:pt x="101443" y="54545"/>
                </a:lnTo>
                <a:lnTo>
                  <a:pt x="103917" y="54545"/>
                </a:lnTo>
                <a:lnTo>
                  <a:pt x="103917" y="54545"/>
                </a:lnTo>
                <a:lnTo>
                  <a:pt x="103917" y="60000"/>
                </a:lnTo>
                <a:lnTo>
                  <a:pt x="101443" y="60000"/>
                </a:lnTo>
                <a:lnTo>
                  <a:pt x="101443" y="60000"/>
                </a:lnTo>
                <a:lnTo>
                  <a:pt x="103917" y="60000"/>
                </a:lnTo>
                <a:lnTo>
                  <a:pt x="103917" y="60000"/>
                </a:lnTo>
                <a:lnTo>
                  <a:pt x="101443" y="60000"/>
                </a:lnTo>
                <a:lnTo>
                  <a:pt x="101443" y="60000"/>
                </a:lnTo>
                <a:lnTo>
                  <a:pt x="101443" y="60000"/>
                </a:lnTo>
                <a:lnTo>
                  <a:pt x="101443" y="65454"/>
                </a:lnTo>
                <a:lnTo>
                  <a:pt x="101443" y="65454"/>
                </a:lnTo>
                <a:lnTo>
                  <a:pt x="101443" y="65454"/>
                </a:lnTo>
                <a:lnTo>
                  <a:pt x="101443" y="65454"/>
                </a:lnTo>
                <a:lnTo>
                  <a:pt x="101443" y="65454"/>
                </a:lnTo>
                <a:lnTo>
                  <a:pt x="103917" y="65454"/>
                </a:lnTo>
                <a:lnTo>
                  <a:pt x="103917" y="65454"/>
                </a:lnTo>
                <a:lnTo>
                  <a:pt x="103917" y="65454"/>
                </a:lnTo>
                <a:lnTo>
                  <a:pt x="103917" y="65454"/>
                </a:lnTo>
                <a:lnTo>
                  <a:pt x="103917" y="65454"/>
                </a:lnTo>
                <a:lnTo>
                  <a:pt x="103917" y="73636"/>
                </a:lnTo>
                <a:lnTo>
                  <a:pt x="106391" y="73636"/>
                </a:lnTo>
                <a:lnTo>
                  <a:pt x="106391" y="73636"/>
                </a:lnTo>
                <a:lnTo>
                  <a:pt x="106391" y="73636"/>
                </a:lnTo>
                <a:lnTo>
                  <a:pt x="106391" y="73636"/>
                </a:lnTo>
                <a:lnTo>
                  <a:pt x="106391" y="73636"/>
                </a:lnTo>
                <a:lnTo>
                  <a:pt x="108865" y="73636"/>
                </a:lnTo>
                <a:lnTo>
                  <a:pt x="108865" y="73636"/>
                </a:lnTo>
                <a:lnTo>
                  <a:pt x="108865" y="73636"/>
                </a:lnTo>
                <a:lnTo>
                  <a:pt x="108865" y="73636"/>
                </a:lnTo>
                <a:lnTo>
                  <a:pt x="111340" y="73636"/>
                </a:lnTo>
                <a:lnTo>
                  <a:pt x="111340" y="73636"/>
                </a:lnTo>
                <a:lnTo>
                  <a:pt x="111340" y="79090"/>
                </a:lnTo>
                <a:lnTo>
                  <a:pt x="111340" y="79090"/>
                </a:lnTo>
                <a:lnTo>
                  <a:pt x="111340" y="79090"/>
                </a:lnTo>
                <a:lnTo>
                  <a:pt x="115051" y="79090"/>
                </a:lnTo>
                <a:lnTo>
                  <a:pt x="115051" y="79090"/>
                </a:lnTo>
                <a:lnTo>
                  <a:pt x="115051" y="79090"/>
                </a:lnTo>
                <a:lnTo>
                  <a:pt x="115051" y="79090"/>
                </a:lnTo>
                <a:lnTo>
                  <a:pt x="115051" y="84545"/>
                </a:lnTo>
                <a:lnTo>
                  <a:pt x="115051" y="84545"/>
                </a:lnTo>
                <a:lnTo>
                  <a:pt x="111340" y="84545"/>
                </a:lnTo>
                <a:lnTo>
                  <a:pt x="111340" y="84545"/>
                </a:lnTo>
                <a:lnTo>
                  <a:pt x="111340" y="84545"/>
                </a:lnTo>
                <a:lnTo>
                  <a:pt x="111340" y="84545"/>
                </a:lnTo>
                <a:lnTo>
                  <a:pt x="111340" y="90000"/>
                </a:lnTo>
                <a:lnTo>
                  <a:pt x="111340" y="90000"/>
                </a:lnTo>
                <a:lnTo>
                  <a:pt x="111340" y="90000"/>
                </a:lnTo>
                <a:lnTo>
                  <a:pt x="111340" y="90000"/>
                </a:lnTo>
                <a:lnTo>
                  <a:pt x="111340" y="90000"/>
                </a:lnTo>
                <a:lnTo>
                  <a:pt x="111340" y="95454"/>
                </a:lnTo>
                <a:lnTo>
                  <a:pt x="111340" y="95454"/>
                </a:lnTo>
                <a:lnTo>
                  <a:pt x="111340" y="95454"/>
                </a:lnTo>
                <a:lnTo>
                  <a:pt x="111340" y="95454"/>
                </a:lnTo>
                <a:lnTo>
                  <a:pt x="115051" y="95454"/>
                </a:lnTo>
                <a:lnTo>
                  <a:pt x="115051" y="103636"/>
                </a:lnTo>
                <a:lnTo>
                  <a:pt x="115051" y="103636"/>
                </a:lnTo>
                <a:lnTo>
                  <a:pt x="115051" y="103636"/>
                </a:lnTo>
                <a:lnTo>
                  <a:pt x="115051" y="103636"/>
                </a:lnTo>
                <a:lnTo>
                  <a:pt x="115051" y="103636"/>
                </a:lnTo>
                <a:lnTo>
                  <a:pt x="117525" y="103636"/>
                </a:lnTo>
                <a:lnTo>
                  <a:pt x="117525" y="103636"/>
                </a:lnTo>
                <a:lnTo>
                  <a:pt x="117525" y="103636"/>
                </a:lnTo>
                <a:lnTo>
                  <a:pt x="117525" y="103636"/>
                </a:lnTo>
                <a:lnTo>
                  <a:pt x="120000" y="103636"/>
                </a:lnTo>
                <a:lnTo>
                  <a:pt x="120000" y="109090"/>
                </a:lnTo>
                <a:lnTo>
                  <a:pt x="120000" y="109090"/>
                </a:lnTo>
                <a:lnTo>
                  <a:pt x="120000" y="109090"/>
                </a:lnTo>
                <a:lnTo>
                  <a:pt x="120000" y="109090"/>
                </a:lnTo>
                <a:lnTo>
                  <a:pt x="120000" y="109090"/>
                </a:lnTo>
                <a:lnTo>
                  <a:pt x="120000" y="114545"/>
                </a:lnTo>
                <a:lnTo>
                  <a:pt x="120000" y="114545"/>
                </a:lnTo>
                <a:lnTo>
                  <a:pt x="120000" y="114545"/>
                </a:lnTo>
                <a:lnTo>
                  <a:pt x="117525" y="114545"/>
                </a:lnTo>
                <a:lnTo>
                  <a:pt x="117525" y="120000"/>
                </a:lnTo>
                <a:lnTo>
                  <a:pt x="117525" y="120000"/>
                </a:lnTo>
                <a:lnTo>
                  <a:pt x="117525" y="120000"/>
                </a:lnTo>
                <a:lnTo>
                  <a:pt x="117525" y="120000"/>
                </a:lnTo>
                <a:lnTo>
                  <a:pt x="115051" y="120000"/>
                </a:lnTo>
                <a:lnTo>
                  <a:pt x="115051" y="120000"/>
                </a:lnTo>
                <a:lnTo>
                  <a:pt x="115051" y="120000"/>
                </a:lnTo>
                <a:lnTo>
                  <a:pt x="115051" y="120000"/>
                </a:lnTo>
                <a:lnTo>
                  <a:pt x="115051" y="120000"/>
                </a:lnTo>
                <a:lnTo>
                  <a:pt x="111340" y="120000"/>
                </a:lnTo>
                <a:lnTo>
                  <a:pt x="111340" y="114545"/>
                </a:lnTo>
                <a:lnTo>
                  <a:pt x="111340" y="114545"/>
                </a:lnTo>
                <a:lnTo>
                  <a:pt x="111340" y="114545"/>
                </a:lnTo>
                <a:lnTo>
                  <a:pt x="111340" y="114545"/>
                </a:lnTo>
                <a:lnTo>
                  <a:pt x="111340" y="114545"/>
                </a:lnTo>
                <a:lnTo>
                  <a:pt x="108865" y="114545"/>
                </a:lnTo>
                <a:lnTo>
                  <a:pt x="108865" y="114545"/>
                </a:lnTo>
                <a:lnTo>
                  <a:pt x="108865" y="114545"/>
                </a:lnTo>
                <a:lnTo>
                  <a:pt x="108865" y="114545"/>
                </a:lnTo>
                <a:lnTo>
                  <a:pt x="108865" y="114545"/>
                </a:lnTo>
                <a:lnTo>
                  <a:pt x="106391" y="114545"/>
                </a:lnTo>
                <a:lnTo>
                  <a:pt x="106391" y="114545"/>
                </a:lnTo>
                <a:lnTo>
                  <a:pt x="106391" y="114545"/>
                </a:lnTo>
                <a:lnTo>
                  <a:pt x="106391" y="114545"/>
                </a:lnTo>
                <a:lnTo>
                  <a:pt x="106391" y="114545"/>
                </a:lnTo>
                <a:lnTo>
                  <a:pt x="103917" y="114545"/>
                </a:lnTo>
                <a:lnTo>
                  <a:pt x="103917" y="114545"/>
                </a:lnTo>
                <a:lnTo>
                  <a:pt x="103917" y="114545"/>
                </a:lnTo>
                <a:lnTo>
                  <a:pt x="103917" y="109090"/>
                </a:lnTo>
                <a:lnTo>
                  <a:pt x="103917" y="109090"/>
                </a:lnTo>
                <a:lnTo>
                  <a:pt x="101443" y="109090"/>
                </a:lnTo>
                <a:lnTo>
                  <a:pt x="101443" y="109090"/>
                </a:lnTo>
                <a:lnTo>
                  <a:pt x="101443" y="109090"/>
                </a:lnTo>
                <a:lnTo>
                  <a:pt x="101443" y="109090"/>
                </a:lnTo>
                <a:lnTo>
                  <a:pt x="101443" y="109090"/>
                </a:lnTo>
                <a:lnTo>
                  <a:pt x="101443" y="103636"/>
                </a:lnTo>
                <a:lnTo>
                  <a:pt x="101443" y="103636"/>
                </a:lnTo>
                <a:lnTo>
                  <a:pt x="101443" y="103636"/>
                </a:lnTo>
                <a:lnTo>
                  <a:pt x="97731" y="103636"/>
                </a:lnTo>
                <a:lnTo>
                  <a:pt x="97731" y="103636"/>
                </a:lnTo>
                <a:lnTo>
                  <a:pt x="97731" y="103636"/>
                </a:lnTo>
                <a:lnTo>
                  <a:pt x="97731" y="103636"/>
                </a:lnTo>
                <a:lnTo>
                  <a:pt x="97731" y="103636"/>
                </a:lnTo>
                <a:lnTo>
                  <a:pt x="97731" y="103636"/>
                </a:lnTo>
                <a:lnTo>
                  <a:pt x="95257" y="103636"/>
                </a:lnTo>
                <a:lnTo>
                  <a:pt x="95257" y="103636"/>
                </a:lnTo>
                <a:lnTo>
                  <a:pt x="95257" y="103636"/>
                </a:lnTo>
                <a:lnTo>
                  <a:pt x="95257" y="103636"/>
                </a:lnTo>
                <a:lnTo>
                  <a:pt x="95257" y="103636"/>
                </a:lnTo>
                <a:lnTo>
                  <a:pt x="95257" y="103636"/>
                </a:lnTo>
                <a:lnTo>
                  <a:pt x="92783" y="103636"/>
                </a:lnTo>
                <a:lnTo>
                  <a:pt x="92783" y="103636"/>
                </a:lnTo>
                <a:lnTo>
                  <a:pt x="92783" y="103636"/>
                </a:lnTo>
                <a:lnTo>
                  <a:pt x="92783" y="103636"/>
                </a:lnTo>
                <a:lnTo>
                  <a:pt x="92783" y="103636"/>
                </a:lnTo>
                <a:lnTo>
                  <a:pt x="90309" y="103636"/>
                </a:lnTo>
                <a:lnTo>
                  <a:pt x="90309" y="109090"/>
                </a:lnTo>
                <a:lnTo>
                  <a:pt x="90309" y="109090"/>
                </a:lnTo>
                <a:lnTo>
                  <a:pt x="90309" y="109090"/>
                </a:lnTo>
                <a:lnTo>
                  <a:pt x="90309" y="109090"/>
                </a:lnTo>
                <a:lnTo>
                  <a:pt x="90309" y="109090"/>
                </a:lnTo>
                <a:lnTo>
                  <a:pt x="87835" y="109090"/>
                </a:lnTo>
                <a:lnTo>
                  <a:pt x="87835" y="109090"/>
                </a:lnTo>
                <a:lnTo>
                  <a:pt x="87835" y="109090"/>
                </a:lnTo>
                <a:lnTo>
                  <a:pt x="87835" y="109090"/>
                </a:lnTo>
                <a:lnTo>
                  <a:pt x="87835" y="109090"/>
                </a:lnTo>
                <a:lnTo>
                  <a:pt x="87835" y="109090"/>
                </a:lnTo>
                <a:lnTo>
                  <a:pt x="84123" y="109090"/>
                </a:lnTo>
                <a:lnTo>
                  <a:pt x="84123" y="109090"/>
                </a:lnTo>
                <a:lnTo>
                  <a:pt x="87835" y="109090"/>
                </a:lnTo>
                <a:lnTo>
                  <a:pt x="87835" y="114545"/>
                </a:lnTo>
                <a:lnTo>
                  <a:pt x="84123" y="114545"/>
                </a:lnTo>
                <a:lnTo>
                  <a:pt x="84123" y="114545"/>
                </a:lnTo>
                <a:lnTo>
                  <a:pt x="84123" y="114545"/>
                </a:lnTo>
                <a:lnTo>
                  <a:pt x="81649" y="114545"/>
                </a:lnTo>
                <a:lnTo>
                  <a:pt x="81649" y="109090"/>
                </a:lnTo>
                <a:lnTo>
                  <a:pt x="81649" y="109090"/>
                </a:lnTo>
                <a:lnTo>
                  <a:pt x="81649" y="114545"/>
                </a:lnTo>
                <a:lnTo>
                  <a:pt x="81649" y="114545"/>
                </a:lnTo>
                <a:lnTo>
                  <a:pt x="81649" y="114545"/>
                </a:lnTo>
                <a:lnTo>
                  <a:pt x="79175" y="114545"/>
                </a:lnTo>
                <a:lnTo>
                  <a:pt x="79175" y="114545"/>
                </a:lnTo>
                <a:lnTo>
                  <a:pt x="79175" y="114545"/>
                </a:lnTo>
                <a:lnTo>
                  <a:pt x="79175" y="114545"/>
                </a:lnTo>
                <a:lnTo>
                  <a:pt x="79175" y="109090"/>
                </a:lnTo>
                <a:lnTo>
                  <a:pt x="76701" y="109090"/>
                </a:lnTo>
                <a:lnTo>
                  <a:pt x="76701" y="114545"/>
                </a:lnTo>
                <a:lnTo>
                  <a:pt x="76701" y="114545"/>
                </a:lnTo>
                <a:lnTo>
                  <a:pt x="76701" y="114545"/>
                </a:lnTo>
                <a:lnTo>
                  <a:pt x="76701" y="109090"/>
                </a:lnTo>
                <a:lnTo>
                  <a:pt x="74226" y="109090"/>
                </a:lnTo>
                <a:lnTo>
                  <a:pt x="74226" y="109090"/>
                </a:lnTo>
                <a:lnTo>
                  <a:pt x="74226" y="114545"/>
                </a:lnTo>
                <a:lnTo>
                  <a:pt x="74226" y="114545"/>
                </a:lnTo>
                <a:lnTo>
                  <a:pt x="74226" y="114545"/>
                </a:lnTo>
                <a:lnTo>
                  <a:pt x="70515" y="114545"/>
                </a:lnTo>
                <a:lnTo>
                  <a:pt x="70515" y="114545"/>
                </a:lnTo>
                <a:lnTo>
                  <a:pt x="70515" y="114545"/>
                </a:lnTo>
                <a:lnTo>
                  <a:pt x="70515" y="114545"/>
                </a:lnTo>
                <a:lnTo>
                  <a:pt x="70515" y="114545"/>
                </a:lnTo>
                <a:lnTo>
                  <a:pt x="68041" y="114545"/>
                </a:lnTo>
                <a:lnTo>
                  <a:pt x="68041" y="114545"/>
                </a:lnTo>
                <a:lnTo>
                  <a:pt x="68041" y="114545"/>
                </a:lnTo>
                <a:lnTo>
                  <a:pt x="68041" y="114545"/>
                </a:lnTo>
                <a:lnTo>
                  <a:pt x="65567" y="114545"/>
                </a:lnTo>
                <a:lnTo>
                  <a:pt x="65567" y="114545"/>
                </a:lnTo>
                <a:lnTo>
                  <a:pt x="65567" y="114545"/>
                </a:lnTo>
                <a:lnTo>
                  <a:pt x="65567" y="114545"/>
                </a:lnTo>
                <a:lnTo>
                  <a:pt x="63092" y="114545"/>
                </a:lnTo>
                <a:lnTo>
                  <a:pt x="63092" y="114545"/>
                </a:lnTo>
                <a:lnTo>
                  <a:pt x="63092" y="114545"/>
                </a:lnTo>
                <a:lnTo>
                  <a:pt x="63092" y="114545"/>
                </a:lnTo>
                <a:lnTo>
                  <a:pt x="63092" y="114545"/>
                </a:lnTo>
                <a:lnTo>
                  <a:pt x="63092" y="114545"/>
                </a:lnTo>
                <a:lnTo>
                  <a:pt x="63092" y="114545"/>
                </a:lnTo>
                <a:lnTo>
                  <a:pt x="60618" y="114545"/>
                </a:lnTo>
                <a:lnTo>
                  <a:pt x="60618" y="114545"/>
                </a:lnTo>
                <a:lnTo>
                  <a:pt x="60618" y="114545"/>
                </a:lnTo>
                <a:lnTo>
                  <a:pt x="60618" y="114545"/>
                </a:lnTo>
                <a:lnTo>
                  <a:pt x="56907" y="114545"/>
                </a:lnTo>
                <a:lnTo>
                  <a:pt x="56907" y="114545"/>
                </a:lnTo>
                <a:lnTo>
                  <a:pt x="56907" y="114545"/>
                </a:lnTo>
                <a:lnTo>
                  <a:pt x="56907" y="114545"/>
                </a:lnTo>
                <a:lnTo>
                  <a:pt x="56907" y="114545"/>
                </a:lnTo>
                <a:lnTo>
                  <a:pt x="56907" y="109090"/>
                </a:lnTo>
                <a:lnTo>
                  <a:pt x="56907" y="109090"/>
                </a:lnTo>
                <a:lnTo>
                  <a:pt x="56907" y="109090"/>
                </a:lnTo>
                <a:lnTo>
                  <a:pt x="56907" y="109090"/>
                </a:lnTo>
                <a:lnTo>
                  <a:pt x="54432" y="109090"/>
                </a:lnTo>
                <a:lnTo>
                  <a:pt x="54432" y="109090"/>
                </a:lnTo>
                <a:lnTo>
                  <a:pt x="54432" y="103636"/>
                </a:lnTo>
                <a:lnTo>
                  <a:pt x="54432" y="103636"/>
                </a:lnTo>
                <a:lnTo>
                  <a:pt x="54432" y="103636"/>
                </a:lnTo>
                <a:lnTo>
                  <a:pt x="54432" y="103636"/>
                </a:lnTo>
                <a:lnTo>
                  <a:pt x="51958" y="103636"/>
                </a:lnTo>
                <a:lnTo>
                  <a:pt x="51958" y="103636"/>
                </a:lnTo>
                <a:lnTo>
                  <a:pt x="51958" y="103636"/>
                </a:lnTo>
                <a:lnTo>
                  <a:pt x="51958" y="95454"/>
                </a:lnTo>
                <a:lnTo>
                  <a:pt x="51958" y="95454"/>
                </a:lnTo>
                <a:lnTo>
                  <a:pt x="49484" y="95454"/>
                </a:lnTo>
                <a:lnTo>
                  <a:pt x="49484" y="95454"/>
                </a:lnTo>
                <a:lnTo>
                  <a:pt x="49484" y="95454"/>
                </a:lnTo>
                <a:lnTo>
                  <a:pt x="49484" y="95454"/>
                </a:lnTo>
                <a:lnTo>
                  <a:pt x="49484" y="95454"/>
                </a:lnTo>
                <a:lnTo>
                  <a:pt x="49484" y="95454"/>
                </a:lnTo>
                <a:lnTo>
                  <a:pt x="49484" y="95454"/>
                </a:lnTo>
                <a:lnTo>
                  <a:pt x="49484" y="95454"/>
                </a:lnTo>
                <a:lnTo>
                  <a:pt x="47010" y="95454"/>
                </a:lnTo>
                <a:lnTo>
                  <a:pt x="47010" y="95454"/>
                </a:lnTo>
                <a:lnTo>
                  <a:pt x="47010" y="95454"/>
                </a:lnTo>
                <a:lnTo>
                  <a:pt x="47010" y="95454"/>
                </a:lnTo>
                <a:lnTo>
                  <a:pt x="47010" y="95454"/>
                </a:lnTo>
                <a:lnTo>
                  <a:pt x="47010" y="95454"/>
                </a:lnTo>
                <a:lnTo>
                  <a:pt x="47010" y="103636"/>
                </a:lnTo>
                <a:lnTo>
                  <a:pt x="43298" y="103636"/>
                </a:lnTo>
                <a:lnTo>
                  <a:pt x="43298" y="103636"/>
                </a:lnTo>
                <a:lnTo>
                  <a:pt x="43298" y="103636"/>
                </a:lnTo>
                <a:lnTo>
                  <a:pt x="40824" y="103636"/>
                </a:lnTo>
                <a:lnTo>
                  <a:pt x="40824" y="103636"/>
                </a:lnTo>
                <a:lnTo>
                  <a:pt x="40824" y="95454"/>
                </a:lnTo>
                <a:lnTo>
                  <a:pt x="40824" y="95454"/>
                </a:lnTo>
                <a:lnTo>
                  <a:pt x="40824" y="95454"/>
                </a:lnTo>
                <a:lnTo>
                  <a:pt x="38350" y="95454"/>
                </a:lnTo>
                <a:lnTo>
                  <a:pt x="38350" y="95454"/>
                </a:lnTo>
                <a:lnTo>
                  <a:pt x="38350" y="95454"/>
                </a:lnTo>
                <a:lnTo>
                  <a:pt x="38350" y="95454"/>
                </a:lnTo>
                <a:lnTo>
                  <a:pt x="35876" y="95454"/>
                </a:lnTo>
                <a:lnTo>
                  <a:pt x="35876" y="95454"/>
                </a:lnTo>
                <a:lnTo>
                  <a:pt x="35876" y="95454"/>
                </a:lnTo>
                <a:lnTo>
                  <a:pt x="33402" y="95454"/>
                </a:lnTo>
                <a:lnTo>
                  <a:pt x="33402" y="95454"/>
                </a:lnTo>
                <a:lnTo>
                  <a:pt x="33402" y="103636"/>
                </a:lnTo>
                <a:lnTo>
                  <a:pt x="33402" y="103636"/>
                </a:lnTo>
                <a:lnTo>
                  <a:pt x="33402" y="103636"/>
                </a:lnTo>
                <a:lnTo>
                  <a:pt x="29690" y="103636"/>
                </a:lnTo>
                <a:lnTo>
                  <a:pt x="29690" y="103636"/>
                </a:lnTo>
                <a:lnTo>
                  <a:pt x="29690" y="95454"/>
                </a:lnTo>
                <a:lnTo>
                  <a:pt x="29690" y="95454"/>
                </a:lnTo>
                <a:lnTo>
                  <a:pt x="27216" y="95454"/>
                </a:lnTo>
                <a:lnTo>
                  <a:pt x="27216" y="95454"/>
                </a:lnTo>
                <a:lnTo>
                  <a:pt x="27216" y="95454"/>
                </a:lnTo>
                <a:lnTo>
                  <a:pt x="27216" y="95454"/>
                </a:lnTo>
                <a:lnTo>
                  <a:pt x="27216" y="95454"/>
                </a:lnTo>
                <a:lnTo>
                  <a:pt x="27216" y="90000"/>
                </a:lnTo>
                <a:lnTo>
                  <a:pt x="27216" y="90000"/>
                </a:lnTo>
                <a:lnTo>
                  <a:pt x="27216" y="90000"/>
                </a:lnTo>
                <a:lnTo>
                  <a:pt x="27216" y="90000"/>
                </a:lnTo>
                <a:lnTo>
                  <a:pt x="29690" y="90000"/>
                </a:lnTo>
                <a:lnTo>
                  <a:pt x="29690" y="90000"/>
                </a:lnTo>
                <a:lnTo>
                  <a:pt x="29690" y="90000"/>
                </a:lnTo>
                <a:lnTo>
                  <a:pt x="29690" y="84545"/>
                </a:lnTo>
                <a:lnTo>
                  <a:pt x="29690" y="84545"/>
                </a:lnTo>
                <a:lnTo>
                  <a:pt x="29690" y="84545"/>
                </a:lnTo>
                <a:lnTo>
                  <a:pt x="29690" y="84545"/>
                </a:lnTo>
                <a:lnTo>
                  <a:pt x="29690" y="79090"/>
                </a:lnTo>
                <a:lnTo>
                  <a:pt x="29690" y="79090"/>
                </a:lnTo>
                <a:lnTo>
                  <a:pt x="29690" y="79090"/>
                </a:lnTo>
                <a:lnTo>
                  <a:pt x="29690" y="73636"/>
                </a:lnTo>
                <a:lnTo>
                  <a:pt x="29690" y="73636"/>
                </a:lnTo>
                <a:lnTo>
                  <a:pt x="29690" y="73636"/>
                </a:lnTo>
                <a:lnTo>
                  <a:pt x="29690" y="73636"/>
                </a:lnTo>
                <a:lnTo>
                  <a:pt x="29690" y="73636"/>
                </a:lnTo>
                <a:lnTo>
                  <a:pt x="27216" y="73636"/>
                </a:lnTo>
                <a:lnTo>
                  <a:pt x="27216" y="65454"/>
                </a:lnTo>
                <a:lnTo>
                  <a:pt x="27216" y="65454"/>
                </a:lnTo>
                <a:lnTo>
                  <a:pt x="27216" y="65454"/>
                </a:lnTo>
                <a:lnTo>
                  <a:pt x="27216" y="65454"/>
                </a:lnTo>
                <a:lnTo>
                  <a:pt x="27216" y="60000"/>
                </a:lnTo>
                <a:lnTo>
                  <a:pt x="27216" y="60000"/>
                </a:lnTo>
                <a:lnTo>
                  <a:pt x="27216" y="60000"/>
                </a:lnTo>
                <a:lnTo>
                  <a:pt x="27216" y="60000"/>
                </a:lnTo>
                <a:lnTo>
                  <a:pt x="27216" y="60000"/>
                </a:lnTo>
                <a:lnTo>
                  <a:pt x="27216" y="54545"/>
                </a:lnTo>
                <a:lnTo>
                  <a:pt x="27216" y="54545"/>
                </a:lnTo>
                <a:lnTo>
                  <a:pt x="27216" y="54545"/>
                </a:lnTo>
                <a:lnTo>
                  <a:pt x="27216" y="54545"/>
                </a:lnTo>
                <a:lnTo>
                  <a:pt x="27216" y="49090"/>
                </a:lnTo>
                <a:lnTo>
                  <a:pt x="27216" y="49090"/>
                </a:lnTo>
                <a:lnTo>
                  <a:pt x="24742" y="49090"/>
                </a:lnTo>
                <a:lnTo>
                  <a:pt x="24742" y="49090"/>
                </a:lnTo>
                <a:lnTo>
                  <a:pt x="24742" y="43636"/>
                </a:lnTo>
                <a:lnTo>
                  <a:pt x="24742" y="43636"/>
                </a:lnTo>
                <a:lnTo>
                  <a:pt x="24742" y="43636"/>
                </a:lnTo>
                <a:lnTo>
                  <a:pt x="24742" y="43636"/>
                </a:lnTo>
                <a:lnTo>
                  <a:pt x="24742" y="43636"/>
                </a:lnTo>
                <a:lnTo>
                  <a:pt x="24742" y="43636"/>
                </a:lnTo>
                <a:lnTo>
                  <a:pt x="22268" y="43636"/>
                </a:lnTo>
                <a:lnTo>
                  <a:pt x="22268" y="43636"/>
                </a:lnTo>
                <a:lnTo>
                  <a:pt x="22268" y="35454"/>
                </a:lnTo>
                <a:lnTo>
                  <a:pt x="22268" y="35454"/>
                </a:lnTo>
                <a:lnTo>
                  <a:pt x="19793" y="35454"/>
                </a:lnTo>
                <a:lnTo>
                  <a:pt x="19793" y="35454"/>
                </a:lnTo>
                <a:lnTo>
                  <a:pt x="19793" y="35454"/>
                </a:lnTo>
                <a:lnTo>
                  <a:pt x="19793" y="35454"/>
                </a:lnTo>
                <a:lnTo>
                  <a:pt x="19793" y="35454"/>
                </a:lnTo>
                <a:lnTo>
                  <a:pt x="19793" y="30000"/>
                </a:lnTo>
                <a:lnTo>
                  <a:pt x="19793" y="30000"/>
                </a:lnTo>
                <a:lnTo>
                  <a:pt x="19793" y="30000"/>
                </a:lnTo>
                <a:lnTo>
                  <a:pt x="16082" y="30000"/>
                </a:lnTo>
                <a:lnTo>
                  <a:pt x="16082" y="30000"/>
                </a:lnTo>
                <a:lnTo>
                  <a:pt x="16082" y="30000"/>
                </a:lnTo>
                <a:lnTo>
                  <a:pt x="16082" y="30000"/>
                </a:lnTo>
                <a:lnTo>
                  <a:pt x="16082" y="30000"/>
                </a:lnTo>
                <a:lnTo>
                  <a:pt x="16082" y="24545"/>
                </a:lnTo>
                <a:lnTo>
                  <a:pt x="13608" y="24545"/>
                </a:lnTo>
                <a:lnTo>
                  <a:pt x="13608" y="24545"/>
                </a:lnTo>
                <a:lnTo>
                  <a:pt x="13608" y="24545"/>
                </a:lnTo>
                <a:lnTo>
                  <a:pt x="11134" y="24545"/>
                </a:lnTo>
                <a:lnTo>
                  <a:pt x="11134" y="24545"/>
                </a:lnTo>
                <a:lnTo>
                  <a:pt x="11134" y="24545"/>
                </a:lnTo>
                <a:lnTo>
                  <a:pt x="11134" y="24545"/>
                </a:lnTo>
                <a:lnTo>
                  <a:pt x="11134" y="24545"/>
                </a:lnTo>
                <a:lnTo>
                  <a:pt x="8659" y="24545"/>
                </a:lnTo>
                <a:lnTo>
                  <a:pt x="8659" y="24545"/>
                </a:lnTo>
                <a:lnTo>
                  <a:pt x="8659" y="24545"/>
                </a:lnTo>
                <a:lnTo>
                  <a:pt x="8659" y="24545"/>
                </a:lnTo>
                <a:lnTo>
                  <a:pt x="8659" y="24545"/>
                </a:lnTo>
                <a:lnTo>
                  <a:pt x="6185" y="24545"/>
                </a:lnTo>
                <a:lnTo>
                  <a:pt x="6185" y="24545"/>
                </a:lnTo>
                <a:lnTo>
                  <a:pt x="6185" y="24545"/>
                </a:lnTo>
                <a:lnTo>
                  <a:pt x="6185" y="19090"/>
                </a:lnTo>
                <a:lnTo>
                  <a:pt x="2474" y="19090"/>
                </a:lnTo>
                <a:lnTo>
                  <a:pt x="2474" y="19090"/>
                </a:lnTo>
                <a:lnTo>
                  <a:pt x="2474" y="19090"/>
                </a:lnTo>
                <a:lnTo>
                  <a:pt x="2474" y="13636"/>
                </a:lnTo>
                <a:lnTo>
                  <a:pt x="2474" y="13636"/>
                </a:lnTo>
                <a:lnTo>
                  <a:pt x="2474" y="13636"/>
                </a:lnTo>
                <a:lnTo>
                  <a:pt x="2474" y="13636"/>
                </a:lnTo>
                <a:lnTo>
                  <a:pt x="2474" y="13636"/>
                </a:lnTo>
                <a:lnTo>
                  <a:pt x="0" y="13636"/>
                </a:lnTo>
                <a:lnTo>
                  <a:pt x="0" y="13636"/>
                </a:lnTo>
                <a:lnTo>
                  <a:pt x="0" y="13636"/>
                </a:lnTo>
                <a:lnTo>
                  <a:pt x="0" y="1363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3" name="Shape 1583"/>
          <p:cNvSpPr/>
          <p:nvPr/>
        </p:nvSpPr>
        <p:spPr>
          <a:xfrm>
            <a:off x="5076826" y="3170241"/>
            <a:ext cx="115491" cy="69849"/>
          </a:xfrm>
          <a:custGeom>
            <a:avLst/>
            <a:gdLst/>
            <a:ahLst/>
            <a:cxnLst/>
            <a:rect l="0" t="0" r="0" b="0"/>
            <a:pathLst>
              <a:path w="120000" h="120000" extrusionOk="0">
                <a:moveTo>
                  <a:pt x="0" y="13636"/>
                </a:moveTo>
                <a:lnTo>
                  <a:pt x="0" y="5454"/>
                </a:lnTo>
                <a:lnTo>
                  <a:pt x="0" y="5454"/>
                </a:lnTo>
                <a:lnTo>
                  <a:pt x="0" y="5454"/>
                </a:lnTo>
                <a:lnTo>
                  <a:pt x="0" y="5454"/>
                </a:lnTo>
                <a:lnTo>
                  <a:pt x="0" y="5454"/>
                </a:lnTo>
                <a:lnTo>
                  <a:pt x="0" y="5454"/>
                </a:lnTo>
                <a:lnTo>
                  <a:pt x="2474" y="5454"/>
                </a:lnTo>
                <a:lnTo>
                  <a:pt x="2474" y="0"/>
                </a:lnTo>
                <a:lnTo>
                  <a:pt x="2474" y="0"/>
                </a:lnTo>
                <a:lnTo>
                  <a:pt x="2474" y="0"/>
                </a:lnTo>
                <a:lnTo>
                  <a:pt x="2474" y="0"/>
                </a:lnTo>
                <a:lnTo>
                  <a:pt x="6185" y="0"/>
                </a:lnTo>
                <a:lnTo>
                  <a:pt x="6185" y="0"/>
                </a:lnTo>
                <a:lnTo>
                  <a:pt x="6185" y="5454"/>
                </a:lnTo>
                <a:lnTo>
                  <a:pt x="6185" y="5454"/>
                </a:lnTo>
                <a:lnTo>
                  <a:pt x="8659" y="5454"/>
                </a:lnTo>
                <a:lnTo>
                  <a:pt x="8659" y="5454"/>
                </a:lnTo>
                <a:lnTo>
                  <a:pt x="8659" y="5454"/>
                </a:lnTo>
                <a:lnTo>
                  <a:pt x="8659" y="5454"/>
                </a:lnTo>
                <a:lnTo>
                  <a:pt x="8659" y="5454"/>
                </a:lnTo>
                <a:lnTo>
                  <a:pt x="11134" y="5454"/>
                </a:lnTo>
                <a:lnTo>
                  <a:pt x="11134" y="5454"/>
                </a:lnTo>
                <a:lnTo>
                  <a:pt x="11134" y="5454"/>
                </a:lnTo>
                <a:lnTo>
                  <a:pt x="11134" y="5454"/>
                </a:lnTo>
                <a:lnTo>
                  <a:pt x="11134" y="5454"/>
                </a:lnTo>
                <a:lnTo>
                  <a:pt x="13608" y="5454"/>
                </a:lnTo>
                <a:lnTo>
                  <a:pt x="13608" y="5454"/>
                </a:lnTo>
                <a:lnTo>
                  <a:pt x="13608" y="5454"/>
                </a:lnTo>
                <a:lnTo>
                  <a:pt x="13608" y="5454"/>
                </a:lnTo>
                <a:lnTo>
                  <a:pt x="16082" y="5454"/>
                </a:lnTo>
                <a:lnTo>
                  <a:pt x="16082" y="5454"/>
                </a:lnTo>
                <a:lnTo>
                  <a:pt x="16082" y="5454"/>
                </a:lnTo>
                <a:lnTo>
                  <a:pt x="16082" y="5454"/>
                </a:lnTo>
                <a:lnTo>
                  <a:pt x="16082" y="5454"/>
                </a:lnTo>
                <a:lnTo>
                  <a:pt x="16082" y="5454"/>
                </a:lnTo>
                <a:lnTo>
                  <a:pt x="19793" y="5454"/>
                </a:lnTo>
                <a:lnTo>
                  <a:pt x="19793" y="13636"/>
                </a:lnTo>
                <a:lnTo>
                  <a:pt x="19793" y="13636"/>
                </a:lnTo>
                <a:lnTo>
                  <a:pt x="19793" y="13636"/>
                </a:lnTo>
                <a:lnTo>
                  <a:pt x="19793" y="13636"/>
                </a:lnTo>
                <a:lnTo>
                  <a:pt x="22268" y="13636"/>
                </a:lnTo>
                <a:lnTo>
                  <a:pt x="22268" y="13636"/>
                </a:lnTo>
                <a:lnTo>
                  <a:pt x="22268" y="13636"/>
                </a:lnTo>
                <a:lnTo>
                  <a:pt x="22268" y="13636"/>
                </a:lnTo>
                <a:lnTo>
                  <a:pt x="24742" y="13636"/>
                </a:lnTo>
                <a:lnTo>
                  <a:pt x="24742" y="13636"/>
                </a:lnTo>
                <a:lnTo>
                  <a:pt x="24742" y="13636"/>
                </a:lnTo>
                <a:lnTo>
                  <a:pt x="24742" y="13636"/>
                </a:lnTo>
                <a:lnTo>
                  <a:pt x="24742" y="13636"/>
                </a:lnTo>
                <a:lnTo>
                  <a:pt x="24742" y="13636"/>
                </a:lnTo>
                <a:lnTo>
                  <a:pt x="24742" y="13636"/>
                </a:lnTo>
                <a:lnTo>
                  <a:pt x="27216" y="13636"/>
                </a:lnTo>
                <a:lnTo>
                  <a:pt x="27216" y="13636"/>
                </a:lnTo>
                <a:lnTo>
                  <a:pt x="27216" y="19090"/>
                </a:lnTo>
                <a:lnTo>
                  <a:pt x="27216" y="19090"/>
                </a:lnTo>
                <a:lnTo>
                  <a:pt x="27216" y="19090"/>
                </a:lnTo>
                <a:lnTo>
                  <a:pt x="27216" y="19090"/>
                </a:lnTo>
                <a:lnTo>
                  <a:pt x="29690" y="19090"/>
                </a:lnTo>
                <a:lnTo>
                  <a:pt x="29690" y="19090"/>
                </a:lnTo>
                <a:lnTo>
                  <a:pt x="29690" y="19090"/>
                </a:lnTo>
                <a:lnTo>
                  <a:pt x="33402" y="19090"/>
                </a:lnTo>
                <a:lnTo>
                  <a:pt x="33402" y="19090"/>
                </a:lnTo>
                <a:lnTo>
                  <a:pt x="33402" y="19090"/>
                </a:lnTo>
                <a:lnTo>
                  <a:pt x="33402" y="19090"/>
                </a:lnTo>
                <a:lnTo>
                  <a:pt x="33402" y="19090"/>
                </a:lnTo>
                <a:lnTo>
                  <a:pt x="33402" y="19090"/>
                </a:lnTo>
                <a:lnTo>
                  <a:pt x="35876" y="19090"/>
                </a:lnTo>
                <a:lnTo>
                  <a:pt x="35876" y="19090"/>
                </a:lnTo>
                <a:lnTo>
                  <a:pt x="35876" y="19090"/>
                </a:lnTo>
                <a:lnTo>
                  <a:pt x="38350" y="19090"/>
                </a:lnTo>
                <a:lnTo>
                  <a:pt x="38350" y="19090"/>
                </a:lnTo>
                <a:lnTo>
                  <a:pt x="38350" y="19090"/>
                </a:lnTo>
                <a:lnTo>
                  <a:pt x="38350" y="19090"/>
                </a:lnTo>
                <a:lnTo>
                  <a:pt x="40824" y="19090"/>
                </a:lnTo>
                <a:lnTo>
                  <a:pt x="40824" y="19090"/>
                </a:lnTo>
                <a:lnTo>
                  <a:pt x="40824" y="19090"/>
                </a:lnTo>
                <a:lnTo>
                  <a:pt x="40824" y="19090"/>
                </a:lnTo>
                <a:lnTo>
                  <a:pt x="40824" y="19090"/>
                </a:lnTo>
                <a:lnTo>
                  <a:pt x="43298" y="19090"/>
                </a:lnTo>
                <a:lnTo>
                  <a:pt x="43298" y="19090"/>
                </a:lnTo>
                <a:lnTo>
                  <a:pt x="43298" y="19090"/>
                </a:lnTo>
                <a:lnTo>
                  <a:pt x="43298" y="19090"/>
                </a:lnTo>
                <a:lnTo>
                  <a:pt x="47010" y="19090"/>
                </a:lnTo>
                <a:lnTo>
                  <a:pt x="47010" y="19090"/>
                </a:lnTo>
                <a:lnTo>
                  <a:pt x="47010" y="19090"/>
                </a:lnTo>
                <a:lnTo>
                  <a:pt x="47010" y="19090"/>
                </a:lnTo>
                <a:lnTo>
                  <a:pt x="47010" y="19090"/>
                </a:lnTo>
                <a:lnTo>
                  <a:pt x="49484" y="19090"/>
                </a:lnTo>
                <a:lnTo>
                  <a:pt x="49484" y="19090"/>
                </a:lnTo>
                <a:lnTo>
                  <a:pt x="49484" y="19090"/>
                </a:lnTo>
                <a:lnTo>
                  <a:pt x="49484" y="19090"/>
                </a:lnTo>
                <a:lnTo>
                  <a:pt x="49484" y="19090"/>
                </a:lnTo>
                <a:lnTo>
                  <a:pt x="49484" y="19090"/>
                </a:lnTo>
                <a:lnTo>
                  <a:pt x="51958" y="19090"/>
                </a:lnTo>
                <a:lnTo>
                  <a:pt x="51958" y="19090"/>
                </a:lnTo>
                <a:lnTo>
                  <a:pt x="51958" y="24545"/>
                </a:lnTo>
                <a:lnTo>
                  <a:pt x="51958" y="24545"/>
                </a:lnTo>
                <a:lnTo>
                  <a:pt x="51958" y="24545"/>
                </a:lnTo>
                <a:lnTo>
                  <a:pt x="54432" y="24545"/>
                </a:lnTo>
                <a:lnTo>
                  <a:pt x="54432" y="24545"/>
                </a:lnTo>
                <a:lnTo>
                  <a:pt x="54432" y="24545"/>
                </a:lnTo>
                <a:lnTo>
                  <a:pt x="54432" y="30000"/>
                </a:lnTo>
                <a:lnTo>
                  <a:pt x="54432" y="30000"/>
                </a:lnTo>
                <a:lnTo>
                  <a:pt x="54432" y="30000"/>
                </a:lnTo>
                <a:lnTo>
                  <a:pt x="54432" y="30000"/>
                </a:lnTo>
                <a:lnTo>
                  <a:pt x="56907" y="30000"/>
                </a:lnTo>
                <a:lnTo>
                  <a:pt x="56907" y="30000"/>
                </a:lnTo>
                <a:lnTo>
                  <a:pt x="56907" y="30000"/>
                </a:lnTo>
                <a:lnTo>
                  <a:pt x="56907" y="30000"/>
                </a:lnTo>
                <a:lnTo>
                  <a:pt x="56907" y="30000"/>
                </a:lnTo>
                <a:lnTo>
                  <a:pt x="60618" y="30000"/>
                </a:lnTo>
                <a:lnTo>
                  <a:pt x="60618" y="30000"/>
                </a:lnTo>
                <a:lnTo>
                  <a:pt x="60618" y="35454"/>
                </a:lnTo>
                <a:lnTo>
                  <a:pt x="60618" y="35454"/>
                </a:lnTo>
                <a:lnTo>
                  <a:pt x="60618" y="30000"/>
                </a:lnTo>
                <a:lnTo>
                  <a:pt x="63092" y="30000"/>
                </a:lnTo>
                <a:lnTo>
                  <a:pt x="63092" y="35454"/>
                </a:lnTo>
                <a:lnTo>
                  <a:pt x="63092" y="35454"/>
                </a:lnTo>
                <a:lnTo>
                  <a:pt x="63092" y="35454"/>
                </a:lnTo>
                <a:lnTo>
                  <a:pt x="63092" y="35454"/>
                </a:lnTo>
                <a:lnTo>
                  <a:pt x="63092" y="35454"/>
                </a:lnTo>
                <a:lnTo>
                  <a:pt x="65567" y="35454"/>
                </a:lnTo>
                <a:lnTo>
                  <a:pt x="65567" y="35454"/>
                </a:lnTo>
                <a:lnTo>
                  <a:pt x="65567" y="35454"/>
                </a:lnTo>
                <a:lnTo>
                  <a:pt x="65567" y="35454"/>
                </a:lnTo>
                <a:lnTo>
                  <a:pt x="65567" y="35454"/>
                </a:lnTo>
                <a:lnTo>
                  <a:pt x="65567" y="43636"/>
                </a:lnTo>
                <a:lnTo>
                  <a:pt x="68041" y="43636"/>
                </a:lnTo>
                <a:lnTo>
                  <a:pt x="68041" y="43636"/>
                </a:lnTo>
                <a:lnTo>
                  <a:pt x="68041" y="43636"/>
                </a:lnTo>
                <a:lnTo>
                  <a:pt x="65567" y="43636"/>
                </a:lnTo>
                <a:lnTo>
                  <a:pt x="65567" y="49090"/>
                </a:lnTo>
                <a:lnTo>
                  <a:pt x="65567" y="49090"/>
                </a:lnTo>
                <a:lnTo>
                  <a:pt x="68041" y="49090"/>
                </a:lnTo>
                <a:lnTo>
                  <a:pt x="68041" y="49090"/>
                </a:lnTo>
                <a:lnTo>
                  <a:pt x="68041" y="49090"/>
                </a:lnTo>
                <a:lnTo>
                  <a:pt x="70515" y="49090"/>
                </a:lnTo>
                <a:lnTo>
                  <a:pt x="70515" y="49090"/>
                </a:lnTo>
                <a:lnTo>
                  <a:pt x="70515" y="49090"/>
                </a:lnTo>
                <a:lnTo>
                  <a:pt x="70515" y="49090"/>
                </a:lnTo>
                <a:lnTo>
                  <a:pt x="70515" y="49090"/>
                </a:lnTo>
                <a:lnTo>
                  <a:pt x="70515" y="49090"/>
                </a:lnTo>
                <a:lnTo>
                  <a:pt x="70515" y="49090"/>
                </a:lnTo>
                <a:lnTo>
                  <a:pt x="74226" y="49090"/>
                </a:lnTo>
                <a:lnTo>
                  <a:pt x="74226" y="49090"/>
                </a:lnTo>
                <a:lnTo>
                  <a:pt x="74226" y="49090"/>
                </a:lnTo>
                <a:lnTo>
                  <a:pt x="74226" y="49090"/>
                </a:lnTo>
                <a:lnTo>
                  <a:pt x="74226" y="43636"/>
                </a:lnTo>
                <a:lnTo>
                  <a:pt x="76701" y="43636"/>
                </a:lnTo>
                <a:lnTo>
                  <a:pt x="76701" y="43636"/>
                </a:lnTo>
                <a:lnTo>
                  <a:pt x="76701" y="43636"/>
                </a:lnTo>
                <a:lnTo>
                  <a:pt x="76701" y="43636"/>
                </a:lnTo>
                <a:lnTo>
                  <a:pt x="79175" y="43636"/>
                </a:lnTo>
                <a:lnTo>
                  <a:pt x="79175" y="43636"/>
                </a:lnTo>
                <a:lnTo>
                  <a:pt x="79175" y="43636"/>
                </a:lnTo>
                <a:lnTo>
                  <a:pt x="79175" y="43636"/>
                </a:lnTo>
                <a:lnTo>
                  <a:pt x="79175" y="43636"/>
                </a:lnTo>
                <a:lnTo>
                  <a:pt x="81649" y="43636"/>
                </a:lnTo>
                <a:lnTo>
                  <a:pt x="81649" y="43636"/>
                </a:lnTo>
                <a:lnTo>
                  <a:pt x="81649" y="43636"/>
                </a:lnTo>
                <a:lnTo>
                  <a:pt x="81649" y="43636"/>
                </a:lnTo>
                <a:lnTo>
                  <a:pt x="84123" y="43636"/>
                </a:lnTo>
                <a:lnTo>
                  <a:pt x="84123" y="43636"/>
                </a:lnTo>
                <a:lnTo>
                  <a:pt x="84123" y="43636"/>
                </a:lnTo>
                <a:lnTo>
                  <a:pt x="84123" y="43636"/>
                </a:lnTo>
                <a:lnTo>
                  <a:pt x="84123" y="49090"/>
                </a:lnTo>
                <a:lnTo>
                  <a:pt x="84123" y="49090"/>
                </a:lnTo>
                <a:lnTo>
                  <a:pt x="84123" y="43636"/>
                </a:lnTo>
                <a:lnTo>
                  <a:pt x="87835" y="43636"/>
                </a:lnTo>
                <a:lnTo>
                  <a:pt x="87835" y="43636"/>
                </a:lnTo>
                <a:lnTo>
                  <a:pt x="87835" y="43636"/>
                </a:lnTo>
                <a:lnTo>
                  <a:pt x="87835" y="43636"/>
                </a:lnTo>
                <a:lnTo>
                  <a:pt x="87835" y="43636"/>
                </a:lnTo>
                <a:lnTo>
                  <a:pt x="87835" y="43636"/>
                </a:lnTo>
                <a:lnTo>
                  <a:pt x="90309" y="43636"/>
                </a:lnTo>
                <a:lnTo>
                  <a:pt x="90309" y="43636"/>
                </a:lnTo>
                <a:lnTo>
                  <a:pt x="90309" y="43636"/>
                </a:lnTo>
                <a:lnTo>
                  <a:pt x="90309" y="43636"/>
                </a:lnTo>
                <a:lnTo>
                  <a:pt x="90309" y="43636"/>
                </a:lnTo>
                <a:lnTo>
                  <a:pt x="92783" y="43636"/>
                </a:lnTo>
                <a:lnTo>
                  <a:pt x="92783" y="43636"/>
                </a:lnTo>
                <a:lnTo>
                  <a:pt x="92783" y="43636"/>
                </a:lnTo>
                <a:lnTo>
                  <a:pt x="92783" y="49090"/>
                </a:lnTo>
                <a:lnTo>
                  <a:pt x="92783" y="49090"/>
                </a:lnTo>
                <a:lnTo>
                  <a:pt x="95257" y="49090"/>
                </a:lnTo>
                <a:lnTo>
                  <a:pt x="95257" y="49090"/>
                </a:lnTo>
                <a:lnTo>
                  <a:pt x="95257" y="49090"/>
                </a:lnTo>
                <a:lnTo>
                  <a:pt x="95257" y="49090"/>
                </a:lnTo>
                <a:lnTo>
                  <a:pt x="95257" y="49090"/>
                </a:lnTo>
                <a:lnTo>
                  <a:pt x="95257" y="49090"/>
                </a:lnTo>
                <a:lnTo>
                  <a:pt x="97731" y="49090"/>
                </a:lnTo>
                <a:lnTo>
                  <a:pt x="97731" y="49090"/>
                </a:lnTo>
                <a:lnTo>
                  <a:pt x="97731" y="49090"/>
                </a:lnTo>
                <a:lnTo>
                  <a:pt x="97731" y="49090"/>
                </a:lnTo>
                <a:lnTo>
                  <a:pt x="101443" y="49090"/>
                </a:lnTo>
                <a:lnTo>
                  <a:pt x="101443" y="54545"/>
                </a:lnTo>
                <a:lnTo>
                  <a:pt x="101443" y="54545"/>
                </a:lnTo>
                <a:lnTo>
                  <a:pt x="101443" y="54545"/>
                </a:lnTo>
                <a:lnTo>
                  <a:pt x="101443" y="54545"/>
                </a:lnTo>
                <a:lnTo>
                  <a:pt x="103917" y="54545"/>
                </a:lnTo>
                <a:lnTo>
                  <a:pt x="103917" y="54545"/>
                </a:lnTo>
                <a:lnTo>
                  <a:pt x="103917" y="60000"/>
                </a:lnTo>
                <a:lnTo>
                  <a:pt x="101443" y="60000"/>
                </a:lnTo>
                <a:lnTo>
                  <a:pt x="101443" y="60000"/>
                </a:lnTo>
                <a:lnTo>
                  <a:pt x="103917" y="60000"/>
                </a:lnTo>
                <a:lnTo>
                  <a:pt x="103917" y="60000"/>
                </a:lnTo>
                <a:lnTo>
                  <a:pt x="101443" y="60000"/>
                </a:lnTo>
                <a:lnTo>
                  <a:pt x="101443" y="60000"/>
                </a:lnTo>
                <a:lnTo>
                  <a:pt x="101443" y="60000"/>
                </a:lnTo>
                <a:lnTo>
                  <a:pt x="101443" y="65454"/>
                </a:lnTo>
                <a:lnTo>
                  <a:pt x="101443" y="65454"/>
                </a:lnTo>
                <a:lnTo>
                  <a:pt x="101443" y="65454"/>
                </a:lnTo>
                <a:lnTo>
                  <a:pt x="101443" y="65454"/>
                </a:lnTo>
                <a:lnTo>
                  <a:pt x="101443" y="65454"/>
                </a:lnTo>
                <a:lnTo>
                  <a:pt x="103917" y="65454"/>
                </a:lnTo>
                <a:lnTo>
                  <a:pt x="103917" y="65454"/>
                </a:lnTo>
                <a:lnTo>
                  <a:pt x="103917" y="65454"/>
                </a:lnTo>
                <a:lnTo>
                  <a:pt x="103917" y="65454"/>
                </a:lnTo>
                <a:lnTo>
                  <a:pt x="103917" y="65454"/>
                </a:lnTo>
                <a:lnTo>
                  <a:pt x="103917" y="73636"/>
                </a:lnTo>
                <a:lnTo>
                  <a:pt x="106391" y="73636"/>
                </a:lnTo>
                <a:lnTo>
                  <a:pt x="106391" y="73636"/>
                </a:lnTo>
                <a:lnTo>
                  <a:pt x="106391" y="73636"/>
                </a:lnTo>
                <a:lnTo>
                  <a:pt x="106391" y="73636"/>
                </a:lnTo>
                <a:lnTo>
                  <a:pt x="106391" y="73636"/>
                </a:lnTo>
                <a:lnTo>
                  <a:pt x="108865" y="73636"/>
                </a:lnTo>
                <a:lnTo>
                  <a:pt x="108865" y="73636"/>
                </a:lnTo>
                <a:lnTo>
                  <a:pt x="108865" y="73636"/>
                </a:lnTo>
                <a:lnTo>
                  <a:pt x="108865" y="73636"/>
                </a:lnTo>
                <a:lnTo>
                  <a:pt x="111340" y="73636"/>
                </a:lnTo>
                <a:lnTo>
                  <a:pt x="111340" y="73636"/>
                </a:lnTo>
                <a:lnTo>
                  <a:pt x="111340" y="79090"/>
                </a:lnTo>
                <a:lnTo>
                  <a:pt x="111340" y="79090"/>
                </a:lnTo>
                <a:lnTo>
                  <a:pt x="111340" y="79090"/>
                </a:lnTo>
                <a:lnTo>
                  <a:pt x="115051" y="79090"/>
                </a:lnTo>
                <a:lnTo>
                  <a:pt x="115051" y="79090"/>
                </a:lnTo>
                <a:lnTo>
                  <a:pt x="115051" y="79090"/>
                </a:lnTo>
                <a:lnTo>
                  <a:pt x="115051" y="79090"/>
                </a:lnTo>
                <a:lnTo>
                  <a:pt x="115051" y="84545"/>
                </a:lnTo>
                <a:lnTo>
                  <a:pt x="115051" y="84545"/>
                </a:lnTo>
                <a:lnTo>
                  <a:pt x="111340" y="84545"/>
                </a:lnTo>
                <a:lnTo>
                  <a:pt x="111340" y="84545"/>
                </a:lnTo>
                <a:lnTo>
                  <a:pt x="111340" y="84545"/>
                </a:lnTo>
                <a:lnTo>
                  <a:pt x="111340" y="84545"/>
                </a:lnTo>
                <a:lnTo>
                  <a:pt x="111340" y="90000"/>
                </a:lnTo>
                <a:lnTo>
                  <a:pt x="111340" y="90000"/>
                </a:lnTo>
                <a:lnTo>
                  <a:pt x="111340" y="90000"/>
                </a:lnTo>
                <a:lnTo>
                  <a:pt x="111340" y="90000"/>
                </a:lnTo>
                <a:lnTo>
                  <a:pt x="111340" y="90000"/>
                </a:lnTo>
                <a:lnTo>
                  <a:pt x="111340" y="95454"/>
                </a:lnTo>
                <a:lnTo>
                  <a:pt x="111340" y="95454"/>
                </a:lnTo>
                <a:lnTo>
                  <a:pt x="111340" y="95454"/>
                </a:lnTo>
                <a:lnTo>
                  <a:pt x="111340" y="95454"/>
                </a:lnTo>
                <a:lnTo>
                  <a:pt x="115051" y="95454"/>
                </a:lnTo>
                <a:lnTo>
                  <a:pt x="115051" y="103636"/>
                </a:lnTo>
                <a:lnTo>
                  <a:pt x="115051" y="103636"/>
                </a:lnTo>
                <a:lnTo>
                  <a:pt x="115051" y="103636"/>
                </a:lnTo>
                <a:lnTo>
                  <a:pt x="115051" y="103636"/>
                </a:lnTo>
                <a:lnTo>
                  <a:pt x="115051" y="103636"/>
                </a:lnTo>
                <a:lnTo>
                  <a:pt x="117525" y="103636"/>
                </a:lnTo>
                <a:lnTo>
                  <a:pt x="117525" y="103636"/>
                </a:lnTo>
                <a:lnTo>
                  <a:pt x="117525" y="103636"/>
                </a:lnTo>
                <a:lnTo>
                  <a:pt x="117525" y="103636"/>
                </a:lnTo>
                <a:lnTo>
                  <a:pt x="120000" y="103636"/>
                </a:lnTo>
                <a:lnTo>
                  <a:pt x="120000" y="109090"/>
                </a:lnTo>
                <a:lnTo>
                  <a:pt x="120000" y="109090"/>
                </a:lnTo>
                <a:lnTo>
                  <a:pt x="120000" y="109090"/>
                </a:lnTo>
                <a:lnTo>
                  <a:pt x="120000" y="109090"/>
                </a:lnTo>
                <a:lnTo>
                  <a:pt x="120000" y="109090"/>
                </a:lnTo>
                <a:lnTo>
                  <a:pt x="120000" y="114545"/>
                </a:lnTo>
                <a:lnTo>
                  <a:pt x="120000" y="114545"/>
                </a:lnTo>
                <a:lnTo>
                  <a:pt x="120000" y="114545"/>
                </a:lnTo>
                <a:lnTo>
                  <a:pt x="117525" y="114545"/>
                </a:lnTo>
                <a:lnTo>
                  <a:pt x="117525" y="120000"/>
                </a:lnTo>
                <a:lnTo>
                  <a:pt x="117525" y="120000"/>
                </a:lnTo>
                <a:lnTo>
                  <a:pt x="117525" y="120000"/>
                </a:lnTo>
                <a:lnTo>
                  <a:pt x="117525" y="120000"/>
                </a:lnTo>
                <a:lnTo>
                  <a:pt x="115051" y="120000"/>
                </a:lnTo>
                <a:lnTo>
                  <a:pt x="115051" y="120000"/>
                </a:lnTo>
                <a:lnTo>
                  <a:pt x="115051" y="120000"/>
                </a:lnTo>
                <a:lnTo>
                  <a:pt x="115051" y="120000"/>
                </a:lnTo>
                <a:lnTo>
                  <a:pt x="115051" y="120000"/>
                </a:lnTo>
                <a:lnTo>
                  <a:pt x="111340" y="120000"/>
                </a:lnTo>
                <a:lnTo>
                  <a:pt x="111340" y="114545"/>
                </a:lnTo>
                <a:lnTo>
                  <a:pt x="111340" y="114545"/>
                </a:lnTo>
                <a:lnTo>
                  <a:pt x="111340" y="114545"/>
                </a:lnTo>
                <a:lnTo>
                  <a:pt x="111340" y="114545"/>
                </a:lnTo>
                <a:lnTo>
                  <a:pt x="111340" y="114545"/>
                </a:lnTo>
                <a:lnTo>
                  <a:pt x="108865" y="114545"/>
                </a:lnTo>
                <a:lnTo>
                  <a:pt x="108865" y="114545"/>
                </a:lnTo>
                <a:lnTo>
                  <a:pt x="108865" y="114545"/>
                </a:lnTo>
                <a:lnTo>
                  <a:pt x="108865" y="114545"/>
                </a:lnTo>
                <a:lnTo>
                  <a:pt x="108865" y="114545"/>
                </a:lnTo>
                <a:lnTo>
                  <a:pt x="106391" y="114545"/>
                </a:lnTo>
                <a:lnTo>
                  <a:pt x="106391" y="114545"/>
                </a:lnTo>
                <a:lnTo>
                  <a:pt x="106391" y="114545"/>
                </a:lnTo>
                <a:lnTo>
                  <a:pt x="106391" y="114545"/>
                </a:lnTo>
                <a:lnTo>
                  <a:pt x="106391" y="114545"/>
                </a:lnTo>
                <a:lnTo>
                  <a:pt x="103917" y="114545"/>
                </a:lnTo>
                <a:lnTo>
                  <a:pt x="103917" y="114545"/>
                </a:lnTo>
                <a:lnTo>
                  <a:pt x="103917" y="114545"/>
                </a:lnTo>
                <a:lnTo>
                  <a:pt x="103917" y="109090"/>
                </a:lnTo>
                <a:lnTo>
                  <a:pt x="103917" y="109090"/>
                </a:lnTo>
                <a:lnTo>
                  <a:pt x="101443" y="109090"/>
                </a:lnTo>
                <a:lnTo>
                  <a:pt x="101443" y="109090"/>
                </a:lnTo>
                <a:lnTo>
                  <a:pt x="101443" y="109090"/>
                </a:lnTo>
                <a:lnTo>
                  <a:pt x="101443" y="109090"/>
                </a:lnTo>
                <a:lnTo>
                  <a:pt x="101443" y="109090"/>
                </a:lnTo>
                <a:lnTo>
                  <a:pt x="101443" y="103636"/>
                </a:lnTo>
                <a:lnTo>
                  <a:pt x="101443" y="103636"/>
                </a:lnTo>
                <a:lnTo>
                  <a:pt x="101443" y="103636"/>
                </a:lnTo>
                <a:lnTo>
                  <a:pt x="97731" y="103636"/>
                </a:lnTo>
                <a:lnTo>
                  <a:pt x="97731" y="103636"/>
                </a:lnTo>
                <a:lnTo>
                  <a:pt x="97731" y="103636"/>
                </a:lnTo>
                <a:lnTo>
                  <a:pt x="97731" y="103636"/>
                </a:lnTo>
                <a:lnTo>
                  <a:pt x="97731" y="103636"/>
                </a:lnTo>
                <a:lnTo>
                  <a:pt x="97731" y="103636"/>
                </a:lnTo>
                <a:lnTo>
                  <a:pt x="95257" y="103636"/>
                </a:lnTo>
                <a:lnTo>
                  <a:pt x="95257" y="103636"/>
                </a:lnTo>
                <a:lnTo>
                  <a:pt x="95257" y="103636"/>
                </a:lnTo>
                <a:lnTo>
                  <a:pt x="95257" y="103636"/>
                </a:lnTo>
                <a:lnTo>
                  <a:pt x="95257" y="103636"/>
                </a:lnTo>
                <a:lnTo>
                  <a:pt x="95257" y="103636"/>
                </a:lnTo>
                <a:lnTo>
                  <a:pt x="92783" y="103636"/>
                </a:lnTo>
                <a:lnTo>
                  <a:pt x="92783" y="103636"/>
                </a:lnTo>
                <a:lnTo>
                  <a:pt x="92783" y="103636"/>
                </a:lnTo>
                <a:lnTo>
                  <a:pt x="92783" y="103636"/>
                </a:lnTo>
                <a:lnTo>
                  <a:pt x="92783" y="103636"/>
                </a:lnTo>
                <a:lnTo>
                  <a:pt x="90309" y="103636"/>
                </a:lnTo>
                <a:lnTo>
                  <a:pt x="90309" y="109090"/>
                </a:lnTo>
                <a:lnTo>
                  <a:pt x="90309" y="109090"/>
                </a:lnTo>
                <a:lnTo>
                  <a:pt x="90309" y="109090"/>
                </a:lnTo>
                <a:lnTo>
                  <a:pt x="90309" y="109090"/>
                </a:lnTo>
                <a:lnTo>
                  <a:pt x="90309" y="109090"/>
                </a:lnTo>
                <a:lnTo>
                  <a:pt x="87835" y="109090"/>
                </a:lnTo>
                <a:lnTo>
                  <a:pt x="87835" y="109090"/>
                </a:lnTo>
                <a:lnTo>
                  <a:pt x="87835" y="109090"/>
                </a:lnTo>
                <a:lnTo>
                  <a:pt x="87835" y="109090"/>
                </a:lnTo>
                <a:lnTo>
                  <a:pt x="87835" y="109090"/>
                </a:lnTo>
                <a:lnTo>
                  <a:pt x="87835" y="109090"/>
                </a:lnTo>
                <a:lnTo>
                  <a:pt x="84123" y="109090"/>
                </a:lnTo>
                <a:lnTo>
                  <a:pt x="84123" y="109090"/>
                </a:lnTo>
                <a:lnTo>
                  <a:pt x="87835" y="109090"/>
                </a:lnTo>
                <a:lnTo>
                  <a:pt x="87835" y="114545"/>
                </a:lnTo>
                <a:lnTo>
                  <a:pt x="84123" y="114545"/>
                </a:lnTo>
                <a:lnTo>
                  <a:pt x="84123" y="114545"/>
                </a:lnTo>
                <a:lnTo>
                  <a:pt x="84123" y="114545"/>
                </a:lnTo>
                <a:lnTo>
                  <a:pt x="81649" y="114545"/>
                </a:lnTo>
                <a:lnTo>
                  <a:pt x="81649" y="109090"/>
                </a:lnTo>
                <a:lnTo>
                  <a:pt x="81649" y="109090"/>
                </a:lnTo>
                <a:lnTo>
                  <a:pt x="81649" y="114545"/>
                </a:lnTo>
                <a:lnTo>
                  <a:pt x="81649" y="114545"/>
                </a:lnTo>
                <a:lnTo>
                  <a:pt x="81649" y="114545"/>
                </a:lnTo>
                <a:lnTo>
                  <a:pt x="79175" y="114545"/>
                </a:lnTo>
                <a:lnTo>
                  <a:pt x="79175" y="114545"/>
                </a:lnTo>
                <a:lnTo>
                  <a:pt x="79175" y="114545"/>
                </a:lnTo>
                <a:lnTo>
                  <a:pt x="79175" y="114545"/>
                </a:lnTo>
                <a:lnTo>
                  <a:pt x="79175" y="109090"/>
                </a:lnTo>
                <a:lnTo>
                  <a:pt x="76701" y="109090"/>
                </a:lnTo>
                <a:lnTo>
                  <a:pt x="76701" y="114545"/>
                </a:lnTo>
                <a:lnTo>
                  <a:pt x="76701" y="114545"/>
                </a:lnTo>
                <a:lnTo>
                  <a:pt x="76701" y="114545"/>
                </a:lnTo>
                <a:lnTo>
                  <a:pt x="76701" y="109090"/>
                </a:lnTo>
                <a:lnTo>
                  <a:pt x="74226" y="109090"/>
                </a:lnTo>
                <a:lnTo>
                  <a:pt x="74226" y="109090"/>
                </a:lnTo>
                <a:lnTo>
                  <a:pt x="74226" y="114545"/>
                </a:lnTo>
                <a:lnTo>
                  <a:pt x="74226" y="114545"/>
                </a:lnTo>
                <a:lnTo>
                  <a:pt x="74226" y="114545"/>
                </a:lnTo>
                <a:lnTo>
                  <a:pt x="70515" y="114545"/>
                </a:lnTo>
                <a:lnTo>
                  <a:pt x="70515" y="114545"/>
                </a:lnTo>
                <a:lnTo>
                  <a:pt x="70515" y="114545"/>
                </a:lnTo>
                <a:lnTo>
                  <a:pt x="70515" y="114545"/>
                </a:lnTo>
                <a:lnTo>
                  <a:pt x="70515" y="114545"/>
                </a:lnTo>
                <a:lnTo>
                  <a:pt x="68041" y="114545"/>
                </a:lnTo>
                <a:lnTo>
                  <a:pt x="68041" y="114545"/>
                </a:lnTo>
                <a:lnTo>
                  <a:pt x="68041" y="114545"/>
                </a:lnTo>
                <a:lnTo>
                  <a:pt x="68041" y="114545"/>
                </a:lnTo>
                <a:lnTo>
                  <a:pt x="65567" y="114545"/>
                </a:lnTo>
                <a:lnTo>
                  <a:pt x="65567" y="114545"/>
                </a:lnTo>
                <a:lnTo>
                  <a:pt x="65567" y="114545"/>
                </a:lnTo>
                <a:lnTo>
                  <a:pt x="65567" y="114545"/>
                </a:lnTo>
                <a:lnTo>
                  <a:pt x="63092" y="114545"/>
                </a:lnTo>
                <a:lnTo>
                  <a:pt x="63092" y="114545"/>
                </a:lnTo>
                <a:lnTo>
                  <a:pt x="63092" y="114545"/>
                </a:lnTo>
                <a:lnTo>
                  <a:pt x="63092" y="114545"/>
                </a:lnTo>
                <a:lnTo>
                  <a:pt x="63092" y="114545"/>
                </a:lnTo>
                <a:lnTo>
                  <a:pt x="63092" y="114545"/>
                </a:lnTo>
                <a:lnTo>
                  <a:pt x="63092" y="114545"/>
                </a:lnTo>
                <a:lnTo>
                  <a:pt x="60618" y="114545"/>
                </a:lnTo>
                <a:lnTo>
                  <a:pt x="60618" y="114545"/>
                </a:lnTo>
                <a:lnTo>
                  <a:pt x="60618" y="114545"/>
                </a:lnTo>
                <a:lnTo>
                  <a:pt x="60618" y="114545"/>
                </a:lnTo>
                <a:lnTo>
                  <a:pt x="56907" y="114545"/>
                </a:lnTo>
                <a:lnTo>
                  <a:pt x="56907" y="114545"/>
                </a:lnTo>
                <a:lnTo>
                  <a:pt x="56907" y="114545"/>
                </a:lnTo>
                <a:lnTo>
                  <a:pt x="56907" y="114545"/>
                </a:lnTo>
                <a:lnTo>
                  <a:pt x="56907" y="114545"/>
                </a:lnTo>
                <a:lnTo>
                  <a:pt x="56907" y="109090"/>
                </a:lnTo>
                <a:lnTo>
                  <a:pt x="56907" y="109090"/>
                </a:lnTo>
                <a:lnTo>
                  <a:pt x="56907" y="109090"/>
                </a:lnTo>
                <a:lnTo>
                  <a:pt x="56907" y="109090"/>
                </a:lnTo>
                <a:lnTo>
                  <a:pt x="54432" y="109090"/>
                </a:lnTo>
                <a:lnTo>
                  <a:pt x="54432" y="109090"/>
                </a:lnTo>
                <a:lnTo>
                  <a:pt x="54432" y="103636"/>
                </a:lnTo>
                <a:lnTo>
                  <a:pt x="54432" y="103636"/>
                </a:lnTo>
                <a:lnTo>
                  <a:pt x="54432" y="103636"/>
                </a:lnTo>
                <a:lnTo>
                  <a:pt x="54432" y="103636"/>
                </a:lnTo>
                <a:lnTo>
                  <a:pt x="51958" y="103636"/>
                </a:lnTo>
                <a:lnTo>
                  <a:pt x="51958" y="103636"/>
                </a:lnTo>
                <a:lnTo>
                  <a:pt x="51958" y="103636"/>
                </a:lnTo>
                <a:lnTo>
                  <a:pt x="51958" y="95454"/>
                </a:lnTo>
                <a:lnTo>
                  <a:pt x="51958" y="95454"/>
                </a:lnTo>
                <a:lnTo>
                  <a:pt x="49484" y="95454"/>
                </a:lnTo>
                <a:lnTo>
                  <a:pt x="49484" y="95454"/>
                </a:lnTo>
                <a:lnTo>
                  <a:pt x="49484" y="95454"/>
                </a:lnTo>
                <a:lnTo>
                  <a:pt x="49484" y="95454"/>
                </a:lnTo>
                <a:lnTo>
                  <a:pt x="49484" y="95454"/>
                </a:lnTo>
                <a:lnTo>
                  <a:pt x="49484" y="95454"/>
                </a:lnTo>
                <a:lnTo>
                  <a:pt x="49484" y="95454"/>
                </a:lnTo>
                <a:lnTo>
                  <a:pt x="49484" y="95454"/>
                </a:lnTo>
                <a:lnTo>
                  <a:pt x="47010" y="95454"/>
                </a:lnTo>
                <a:lnTo>
                  <a:pt x="47010" y="95454"/>
                </a:lnTo>
                <a:lnTo>
                  <a:pt x="47010" y="95454"/>
                </a:lnTo>
                <a:lnTo>
                  <a:pt x="47010" y="95454"/>
                </a:lnTo>
                <a:lnTo>
                  <a:pt x="47010" y="95454"/>
                </a:lnTo>
                <a:lnTo>
                  <a:pt x="47010" y="95454"/>
                </a:lnTo>
                <a:lnTo>
                  <a:pt x="47010" y="103636"/>
                </a:lnTo>
                <a:lnTo>
                  <a:pt x="43298" y="103636"/>
                </a:lnTo>
                <a:lnTo>
                  <a:pt x="43298" y="103636"/>
                </a:lnTo>
                <a:lnTo>
                  <a:pt x="43298" y="103636"/>
                </a:lnTo>
                <a:lnTo>
                  <a:pt x="40824" y="103636"/>
                </a:lnTo>
                <a:lnTo>
                  <a:pt x="40824" y="103636"/>
                </a:lnTo>
                <a:lnTo>
                  <a:pt x="40824" y="95454"/>
                </a:lnTo>
                <a:lnTo>
                  <a:pt x="40824" y="95454"/>
                </a:lnTo>
                <a:lnTo>
                  <a:pt x="40824" y="95454"/>
                </a:lnTo>
                <a:lnTo>
                  <a:pt x="38350" y="95454"/>
                </a:lnTo>
                <a:lnTo>
                  <a:pt x="38350" y="95454"/>
                </a:lnTo>
                <a:lnTo>
                  <a:pt x="38350" y="95454"/>
                </a:lnTo>
                <a:lnTo>
                  <a:pt x="38350" y="95454"/>
                </a:lnTo>
                <a:lnTo>
                  <a:pt x="35876" y="95454"/>
                </a:lnTo>
                <a:lnTo>
                  <a:pt x="35876" y="95454"/>
                </a:lnTo>
                <a:lnTo>
                  <a:pt x="35876" y="95454"/>
                </a:lnTo>
                <a:lnTo>
                  <a:pt x="33402" y="95454"/>
                </a:lnTo>
                <a:lnTo>
                  <a:pt x="33402" y="95454"/>
                </a:lnTo>
                <a:lnTo>
                  <a:pt x="33402" y="103636"/>
                </a:lnTo>
                <a:lnTo>
                  <a:pt x="33402" y="103636"/>
                </a:lnTo>
                <a:lnTo>
                  <a:pt x="33402" y="103636"/>
                </a:lnTo>
                <a:lnTo>
                  <a:pt x="29690" y="103636"/>
                </a:lnTo>
                <a:lnTo>
                  <a:pt x="29690" y="103636"/>
                </a:lnTo>
                <a:lnTo>
                  <a:pt x="29690" y="95454"/>
                </a:lnTo>
                <a:lnTo>
                  <a:pt x="29690" y="95454"/>
                </a:lnTo>
                <a:lnTo>
                  <a:pt x="27216" y="95454"/>
                </a:lnTo>
                <a:lnTo>
                  <a:pt x="27216" y="95454"/>
                </a:lnTo>
                <a:lnTo>
                  <a:pt x="27216" y="95454"/>
                </a:lnTo>
                <a:lnTo>
                  <a:pt x="27216" y="95454"/>
                </a:lnTo>
                <a:lnTo>
                  <a:pt x="27216" y="95454"/>
                </a:lnTo>
                <a:lnTo>
                  <a:pt x="27216" y="90000"/>
                </a:lnTo>
                <a:lnTo>
                  <a:pt x="27216" y="90000"/>
                </a:lnTo>
                <a:lnTo>
                  <a:pt x="27216" y="90000"/>
                </a:lnTo>
                <a:lnTo>
                  <a:pt x="27216" y="90000"/>
                </a:lnTo>
                <a:lnTo>
                  <a:pt x="29690" y="90000"/>
                </a:lnTo>
                <a:lnTo>
                  <a:pt x="29690" y="90000"/>
                </a:lnTo>
                <a:lnTo>
                  <a:pt x="29690" y="90000"/>
                </a:lnTo>
                <a:lnTo>
                  <a:pt x="29690" y="84545"/>
                </a:lnTo>
                <a:lnTo>
                  <a:pt x="29690" y="84545"/>
                </a:lnTo>
                <a:lnTo>
                  <a:pt x="29690" y="84545"/>
                </a:lnTo>
                <a:lnTo>
                  <a:pt x="29690" y="84545"/>
                </a:lnTo>
                <a:lnTo>
                  <a:pt x="29690" y="79090"/>
                </a:lnTo>
                <a:lnTo>
                  <a:pt x="29690" y="79090"/>
                </a:lnTo>
                <a:lnTo>
                  <a:pt x="29690" y="79090"/>
                </a:lnTo>
                <a:lnTo>
                  <a:pt x="29690" y="73636"/>
                </a:lnTo>
                <a:lnTo>
                  <a:pt x="29690" y="73636"/>
                </a:lnTo>
                <a:lnTo>
                  <a:pt x="29690" y="73636"/>
                </a:lnTo>
                <a:lnTo>
                  <a:pt x="29690" y="73636"/>
                </a:lnTo>
                <a:lnTo>
                  <a:pt x="29690" y="73636"/>
                </a:lnTo>
                <a:lnTo>
                  <a:pt x="27216" y="73636"/>
                </a:lnTo>
                <a:lnTo>
                  <a:pt x="27216" y="65454"/>
                </a:lnTo>
                <a:lnTo>
                  <a:pt x="27216" y="65454"/>
                </a:lnTo>
                <a:lnTo>
                  <a:pt x="27216" y="65454"/>
                </a:lnTo>
                <a:lnTo>
                  <a:pt x="27216" y="65454"/>
                </a:lnTo>
                <a:lnTo>
                  <a:pt x="27216" y="60000"/>
                </a:lnTo>
                <a:lnTo>
                  <a:pt x="27216" y="60000"/>
                </a:lnTo>
                <a:lnTo>
                  <a:pt x="27216" y="60000"/>
                </a:lnTo>
                <a:lnTo>
                  <a:pt x="27216" y="60000"/>
                </a:lnTo>
                <a:lnTo>
                  <a:pt x="27216" y="60000"/>
                </a:lnTo>
                <a:lnTo>
                  <a:pt x="27216" y="54545"/>
                </a:lnTo>
                <a:lnTo>
                  <a:pt x="27216" y="54545"/>
                </a:lnTo>
                <a:lnTo>
                  <a:pt x="27216" y="54545"/>
                </a:lnTo>
                <a:lnTo>
                  <a:pt x="27216" y="54545"/>
                </a:lnTo>
                <a:lnTo>
                  <a:pt x="27216" y="49090"/>
                </a:lnTo>
                <a:lnTo>
                  <a:pt x="27216" y="49090"/>
                </a:lnTo>
                <a:lnTo>
                  <a:pt x="24742" y="49090"/>
                </a:lnTo>
                <a:lnTo>
                  <a:pt x="24742" y="49090"/>
                </a:lnTo>
                <a:lnTo>
                  <a:pt x="24742" y="43636"/>
                </a:lnTo>
                <a:lnTo>
                  <a:pt x="24742" y="43636"/>
                </a:lnTo>
                <a:lnTo>
                  <a:pt x="24742" y="43636"/>
                </a:lnTo>
                <a:lnTo>
                  <a:pt x="24742" y="43636"/>
                </a:lnTo>
                <a:lnTo>
                  <a:pt x="24742" y="43636"/>
                </a:lnTo>
                <a:lnTo>
                  <a:pt x="24742" y="43636"/>
                </a:lnTo>
                <a:lnTo>
                  <a:pt x="22268" y="43636"/>
                </a:lnTo>
                <a:lnTo>
                  <a:pt x="22268" y="43636"/>
                </a:lnTo>
                <a:lnTo>
                  <a:pt x="22268" y="35454"/>
                </a:lnTo>
                <a:lnTo>
                  <a:pt x="22268" y="35454"/>
                </a:lnTo>
                <a:lnTo>
                  <a:pt x="19793" y="35454"/>
                </a:lnTo>
                <a:lnTo>
                  <a:pt x="19793" y="35454"/>
                </a:lnTo>
                <a:lnTo>
                  <a:pt x="19793" y="35454"/>
                </a:lnTo>
                <a:lnTo>
                  <a:pt x="19793" y="35454"/>
                </a:lnTo>
                <a:lnTo>
                  <a:pt x="19793" y="35454"/>
                </a:lnTo>
                <a:lnTo>
                  <a:pt x="19793" y="30000"/>
                </a:lnTo>
                <a:lnTo>
                  <a:pt x="19793" y="30000"/>
                </a:lnTo>
                <a:lnTo>
                  <a:pt x="19793" y="30000"/>
                </a:lnTo>
                <a:lnTo>
                  <a:pt x="16082" y="30000"/>
                </a:lnTo>
                <a:lnTo>
                  <a:pt x="16082" y="30000"/>
                </a:lnTo>
                <a:lnTo>
                  <a:pt x="16082" y="30000"/>
                </a:lnTo>
                <a:lnTo>
                  <a:pt x="16082" y="30000"/>
                </a:lnTo>
                <a:lnTo>
                  <a:pt x="16082" y="30000"/>
                </a:lnTo>
                <a:lnTo>
                  <a:pt x="16082" y="24545"/>
                </a:lnTo>
                <a:lnTo>
                  <a:pt x="13608" y="24545"/>
                </a:lnTo>
                <a:lnTo>
                  <a:pt x="13608" y="24545"/>
                </a:lnTo>
                <a:lnTo>
                  <a:pt x="13608" y="24545"/>
                </a:lnTo>
                <a:lnTo>
                  <a:pt x="11134" y="24545"/>
                </a:lnTo>
                <a:lnTo>
                  <a:pt x="11134" y="24545"/>
                </a:lnTo>
                <a:lnTo>
                  <a:pt x="11134" y="24545"/>
                </a:lnTo>
                <a:lnTo>
                  <a:pt x="11134" y="24545"/>
                </a:lnTo>
                <a:lnTo>
                  <a:pt x="11134" y="24545"/>
                </a:lnTo>
                <a:lnTo>
                  <a:pt x="8659" y="24545"/>
                </a:lnTo>
                <a:lnTo>
                  <a:pt x="8659" y="24545"/>
                </a:lnTo>
                <a:lnTo>
                  <a:pt x="8659" y="24545"/>
                </a:lnTo>
                <a:lnTo>
                  <a:pt x="8659" y="24545"/>
                </a:lnTo>
                <a:lnTo>
                  <a:pt x="8659" y="24545"/>
                </a:lnTo>
                <a:lnTo>
                  <a:pt x="6185" y="24545"/>
                </a:lnTo>
                <a:lnTo>
                  <a:pt x="6185" y="24545"/>
                </a:lnTo>
                <a:lnTo>
                  <a:pt x="6185" y="24545"/>
                </a:lnTo>
                <a:lnTo>
                  <a:pt x="6185" y="19090"/>
                </a:lnTo>
                <a:lnTo>
                  <a:pt x="2474" y="19090"/>
                </a:lnTo>
                <a:lnTo>
                  <a:pt x="2474" y="19090"/>
                </a:lnTo>
                <a:lnTo>
                  <a:pt x="2474" y="19090"/>
                </a:lnTo>
                <a:lnTo>
                  <a:pt x="2474" y="13636"/>
                </a:lnTo>
                <a:lnTo>
                  <a:pt x="2474" y="13636"/>
                </a:lnTo>
                <a:lnTo>
                  <a:pt x="2474" y="13636"/>
                </a:lnTo>
                <a:lnTo>
                  <a:pt x="2474" y="13636"/>
                </a:lnTo>
                <a:lnTo>
                  <a:pt x="2474" y="13636"/>
                </a:lnTo>
                <a:lnTo>
                  <a:pt x="0" y="13636"/>
                </a:lnTo>
                <a:lnTo>
                  <a:pt x="0" y="13636"/>
                </a:lnTo>
                <a:lnTo>
                  <a:pt x="0" y="13636"/>
                </a:lnTo>
                <a:lnTo>
                  <a:pt x="0" y="1363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4" name="Shape 1584"/>
          <p:cNvSpPr/>
          <p:nvPr/>
        </p:nvSpPr>
        <p:spPr>
          <a:xfrm>
            <a:off x="4310063" y="290512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5" name="Shape 1585"/>
          <p:cNvSpPr/>
          <p:nvPr/>
        </p:nvSpPr>
        <p:spPr>
          <a:xfrm>
            <a:off x="4310063" y="2905125"/>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6" name="Shape 1586"/>
          <p:cNvSpPr/>
          <p:nvPr/>
        </p:nvSpPr>
        <p:spPr>
          <a:xfrm>
            <a:off x="4344593" y="2827337"/>
            <a:ext cx="2381"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7" name="Shape 1587"/>
          <p:cNvSpPr/>
          <p:nvPr/>
        </p:nvSpPr>
        <p:spPr>
          <a:xfrm>
            <a:off x="4344593" y="2827337"/>
            <a:ext cx="2381" cy="4763"/>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8" name="Shape 1588"/>
          <p:cNvSpPr/>
          <p:nvPr/>
        </p:nvSpPr>
        <p:spPr>
          <a:xfrm>
            <a:off x="4279109" y="2820990"/>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89" name="Shape 1589"/>
          <p:cNvSpPr/>
          <p:nvPr/>
        </p:nvSpPr>
        <p:spPr>
          <a:xfrm>
            <a:off x="4279109" y="2820990"/>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0" name="Shape 1590"/>
          <p:cNvSpPr/>
          <p:nvPr/>
        </p:nvSpPr>
        <p:spPr>
          <a:xfrm>
            <a:off x="4375547" y="2713039"/>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1" name="Shape 1591"/>
          <p:cNvSpPr/>
          <p:nvPr/>
        </p:nvSpPr>
        <p:spPr>
          <a:xfrm>
            <a:off x="4375547" y="2713039"/>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2" name="Shape 1592"/>
          <p:cNvSpPr/>
          <p:nvPr/>
        </p:nvSpPr>
        <p:spPr>
          <a:xfrm>
            <a:off x="4276726" y="283210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3" name="Shape 1593"/>
          <p:cNvSpPr/>
          <p:nvPr/>
        </p:nvSpPr>
        <p:spPr>
          <a:xfrm>
            <a:off x="4276726" y="2832101"/>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4" name="Shape 1594"/>
          <p:cNvSpPr/>
          <p:nvPr/>
        </p:nvSpPr>
        <p:spPr>
          <a:xfrm>
            <a:off x="4294585" y="294957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5" name="Shape 1595"/>
          <p:cNvSpPr/>
          <p:nvPr/>
        </p:nvSpPr>
        <p:spPr>
          <a:xfrm>
            <a:off x="4294585" y="294957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6" name="Shape 1596"/>
          <p:cNvSpPr/>
          <p:nvPr/>
        </p:nvSpPr>
        <p:spPr>
          <a:xfrm>
            <a:off x="4283869" y="2751140"/>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7" name="Shape 1597"/>
          <p:cNvSpPr/>
          <p:nvPr/>
        </p:nvSpPr>
        <p:spPr>
          <a:xfrm>
            <a:off x="4283869" y="2751140"/>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8" name="Shape 1598"/>
          <p:cNvSpPr/>
          <p:nvPr/>
        </p:nvSpPr>
        <p:spPr>
          <a:xfrm>
            <a:off x="4273153" y="2806702"/>
            <a:ext cx="3572"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599" name="Shape 1599"/>
          <p:cNvSpPr/>
          <p:nvPr/>
        </p:nvSpPr>
        <p:spPr>
          <a:xfrm>
            <a:off x="4273153" y="2806702"/>
            <a:ext cx="3572"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0" name="Shape 1600"/>
          <p:cNvSpPr/>
          <p:nvPr/>
        </p:nvSpPr>
        <p:spPr>
          <a:xfrm>
            <a:off x="4279107" y="2786065"/>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1" name="Shape 1601"/>
          <p:cNvSpPr/>
          <p:nvPr/>
        </p:nvSpPr>
        <p:spPr>
          <a:xfrm>
            <a:off x="4279107" y="2786065"/>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2" name="Shape 1602"/>
          <p:cNvSpPr/>
          <p:nvPr/>
        </p:nvSpPr>
        <p:spPr>
          <a:xfrm>
            <a:off x="4255297" y="2789239"/>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3" name="Shape 1603"/>
          <p:cNvSpPr/>
          <p:nvPr/>
        </p:nvSpPr>
        <p:spPr>
          <a:xfrm>
            <a:off x="4255297" y="2789239"/>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4" name="Shape 1604"/>
          <p:cNvSpPr/>
          <p:nvPr/>
        </p:nvSpPr>
        <p:spPr>
          <a:xfrm>
            <a:off x="4312444" y="2751139"/>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5" name="Shape 1605"/>
          <p:cNvSpPr/>
          <p:nvPr/>
        </p:nvSpPr>
        <p:spPr>
          <a:xfrm>
            <a:off x="4312444" y="2751139"/>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6" name="Shape 1606"/>
          <p:cNvSpPr/>
          <p:nvPr/>
        </p:nvSpPr>
        <p:spPr>
          <a:xfrm>
            <a:off x="4302919" y="2852739"/>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7" name="Shape 1607"/>
          <p:cNvSpPr/>
          <p:nvPr/>
        </p:nvSpPr>
        <p:spPr>
          <a:xfrm>
            <a:off x="4302919" y="2852739"/>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8" name="Shape 1608"/>
          <p:cNvSpPr/>
          <p:nvPr/>
        </p:nvSpPr>
        <p:spPr>
          <a:xfrm>
            <a:off x="4263631" y="2779715"/>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09" name="Shape 1609"/>
          <p:cNvSpPr/>
          <p:nvPr/>
        </p:nvSpPr>
        <p:spPr>
          <a:xfrm>
            <a:off x="4263631" y="2779715"/>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0" name="Shape 1610"/>
          <p:cNvSpPr/>
          <p:nvPr/>
        </p:nvSpPr>
        <p:spPr>
          <a:xfrm>
            <a:off x="4279106" y="2820990"/>
            <a:ext cx="0" cy="3175"/>
          </a:xfrm>
          <a:custGeom>
            <a:avLst/>
            <a:gdLst/>
            <a:ahLst/>
            <a:cxnLst/>
            <a:rect l="0" t="0" r="0" b="0"/>
            <a:pathLst>
              <a:path w="120000" h="120000" extrusionOk="0">
                <a:moveTo>
                  <a:pt x="0" y="0"/>
                </a:moveTo>
                <a:lnTo>
                  <a:pt x="0" y="0"/>
                </a:lnTo>
                <a:lnTo>
                  <a:pt x="0" y="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1" name="Shape 1611"/>
          <p:cNvSpPr/>
          <p:nvPr/>
        </p:nvSpPr>
        <p:spPr>
          <a:xfrm>
            <a:off x="4279106" y="2820990"/>
            <a:ext cx="0" cy="3175"/>
          </a:xfrm>
          <a:custGeom>
            <a:avLst/>
            <a:gdLst/>
            <a:ahLst/>
            <a:cxnLst/>
            <a:rect l="0" t="0" r="0" b="0"/>
            <a:pathLst>
              <a:path w="120000" h="120000" extrusionOk="0">
                <a:moveTo>
                  <a:pt x="0" y="0"/>
                </a:moveTo>
                <a:lnTo>
                  <a:pt x="0" y="0"/>
                </a:lnTo>
                <a:lnTo>
                  <a:pt x="0" y="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2" name="Shape 1612"/>
          <p:cNvSpPr/>
          <p:nvPr/>
        </p:nvSpPr>
        <p:spPr>
          <a:xfrm>
            <a:off x="4257678" y="2771777"/>
            <a:ext cx="2381" cy="3175"/>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3" name="Shape 1613"/>
          <p:cNvSpPr/>
          <p:nvPr/>
        </p:nvSpPr>
        <p:spPr>
          <a:xfrm>
            <a:off x="4257678" y="2771777"/>
            <a:ext cx="2381" cy="3175"/>
          </a:xfrm>
          <a:custGeom>
            <a:avLst/>
            <a:gdLst/>
            <a:ahLst/>
            <a:cxnLst/>
            <a:rect l="0" t="0" r="0" b="0"/>
            <a:pathLst>
              <a:path w="120000" h="120000" extrusionOk="0">
                <a:moveTo>
                  <a:pt x="0" y="120000"/>
                </a:moveTo>
                <a:lnTo>
                  <a:pt x="0" y="120000"/>
                </a:lnTo>
                <a:lnTo>
                  <a:pt x="0" y="0"/>
                </a:lnTo>
                <a:lnTo>
                  <a:pt x="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4" name="Shape 1614"/>
          <p:cNvSpPr/>
          <p:nvPr/>
        </p:nvSpPr>
        <p:spPr>
          <a:xfrm>
            <a:off x="4279109" y="2782888"/>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5" name="Shape 1615"/>
          <p:cNvSpPr/>
          <p:nvPr/>
        </p:nvSpPr>
        <p:spPr>
          <a:xfrm>
            <a:off x="4279109" y="2782888"/>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6" name="Shape 1616"/>
          <p:cNvSpPr/>
          <p:nvPr/>
        </p:nvSpPr>
        <p:spPr>
          <a:xfrm>
            <a:off x="4242199" y="2782890"/>
            <a:ext cx="2381" cy="3175"/>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7" name="Shape 1617"/>
          <p:cNvSpPr/>
          <p:nvPr/>
        </p:nvSpPr>
        <p:spPr>
          <a:xfrm>
            <a:off x="4242199" y="2782890"/>
            <a:ext cx="2381" cy="3175"/>
          </a:xfrm>
          <a:custGeom>
            <a:avLst/>
            <a:gdLst/>
            <a:ahLst/>
            <a:cxnLst/>
            <a:rect l="0" t="0" r="0" b="0"/>
            <a:pathLst>
              <a:path w="120000" h="120000" extrusionOk="0">
                <a:moveTo>
                  <a:pt x="0" y="120000"/>
                </a:moveTo>
                <a:lnTo>
                  <a:pt x="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8" name="Shape 1618"/>
          <p:cNvSpPr/>
          <p:nvPr/>
        </p:nvSpPr>
        <p:spPr>
          <a:xfrm>
            <a:off x="4239818" y="2782890"/>
            <a:ext cx="2381" cy="3175"/>
          </a:xfrm>
          <a:custGeom>
            <a:avLst/>
            <a:gdLst/>
            <a:ahLst/>
            <a:cxnLst/>
            <a:rect l="0" t="0" r="0" b="0"/>
            <a:pathLst>
              <a:path w="120000" h="120000" extrusionOk="0">
                <a:moveTo>
                  <a:pt x="120000" y="120000"/>
                </a:moveTo>
                <a:lnTo>
                  <a:pt x="120000" y="120000"/>
                </a:lnTo>
                <a:lnTo>
                  <a:pt x="120000" y="120000"/>
                </a:lnTo>
                <a:lnTo>
                  <a:pt x="120000" y="120000"/>
                </a:lnTo>
                <a:lnTo>
                  <a:pt x="0" y="120000"/>
                </a:lnTo>
                <a:lnTo>
                  <a:pt x="0" y="120000"/>
                </a:lnTo>
                <a:lnTo>
                  <a:pt x="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19" name="Shape 1619"/>
          <p:cNvSpPr/>
          <p:nvPr/>
        </p:nvSpPr>
        <p:spPr>
          <a:xfrm>
            <a:off x="4239818" y="2782890"/>
            <a:ext cx="2381" cy="3175"/>
          </a:xfrm>
          <a:custGeom>
            <a:avLst/>
            <a:gdLst/>
            <a:ahLst/>
            <a:cxnLst/>
            <a:rect l="0" t="0" r="0" b="0"/>
            <a:pathLst>
              <a:path w="120000" h="120000" extrusionOk="0">
                <a:moveTo>
                  <a:pt x="120000" y="120000"/>
                </a:moveTo>
                <a:lnTo>
                  <a:pt x="120000" y="120000"/>
                </a:lnTo>
                <a:lnTo>
                  <a:pt x="120000" y="120000"/>
                </a:lnTo>
                <a:lnTo>
                  <a:pt x="120000" y="120000"/>
                </a:lnTo>
                <a:lnTo>
                  <a:pt x="0" y="120000"/>
                </a:lnTo>
                <a:lnTo>
                  <a:pt x="0" y="120000"/>
                </a:lnTo>
                <a:lnTo>
                  <a:pt x="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0" name="Shape 1620"/>
          <p:cNvSpPr/>
          <p:nvPr/>
        </p:nvSpPr>
        <p:spPr>
          <a:xfrm>
            <a:off x="4360072" y="2736851"/>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1" name="Shape 1621"/>
          <p:cNvSpPr/>
          <p:nvPr/>
        </p:nvSpPr>
        <p:spPr>
          <a:xfrm>
            <a:off x="4360072" y="2736851"/>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2" name="Shape 1622"/>
          <p:cNvSpPr/>
          <p:nvPr/>
        </p:nvSpPr>
        <p:spPr>
          <a:xfrm>
            <a:off x="4375549" y="271303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3" name="Shape 1623"/>
          <p:cNvSpPr/>
          <p:nvPr/>
        </p:nvSpPr>
        <p:spPr>
          <a:xfrm>
            <a:off x="4375549" y="271303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4" name="Shape 1624"/>
          <p:cNvSpPr/>
          <p:nvPr/>
        </p:nvSpPr>
        <p:spPr>
          <a:xfrm>
            <a:off x="4307684" y="2963865"/>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5" name="Shape 1625"/>
          <p:cNvSpPr/>
          <p:nvPr/>
        </p:nvSpPr>
        <p:spPr>
          <a:xfrm>
            <a:off x="4307684" y="2963865"/>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6" name="Shape 1626"/>
          <p:cNvSpPr/>
          <p:nvPr/>
        </p:nvSpPr>
        <p:spPr>
          <a:xfrm>
            <a:off x="4289822" y="2747965"/>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7" name="Shape 1627"/>
          <p:cNvSpPr/>
          <p:nvPr/>
        </p:nvSpPr>
        <p:spPr>
          <a:xfrm>
            <a:off x="4289822" y="2747965"/>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8" name="Shape 1628"/>
          <p:cNvSpPr/>
          <p:nvPr/>
        </p:nvSpPr>
        <p:spPr>
          <a:xfrm>
            <a:off x="4276728" y="2806700"/>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29" name="Shape 1629"/>
          <p:cNvSpPr/>
          <p:nvPr/>
        </p:nvSpPr>
        <p:spPr>
          <a:xfrm>
            <a:off x="4276728" y="2806700"/>
            <a:ext cx="2381" cy="0"/>
          </a:xfrm>
          <a:custGeom>
            <a:avLst/>
            <a:gdLst/>
            <a:ahLst/>
            <a:cxnLst/>
            <a:rect l="0" t="0" r="0" b="0"/>
            <a:pathLst>
              <a:path w="120000" h="120000" extrusionOk="0">
                <a:moveTo>
                  <a:pt x="120000" y="0"/>
                </a:moveTo>
                <a:lnTo>
                  <a:pt x="120000" y="0"/>
                </a:lnTo>
                <a:lnTo>
                  <a:pt x="0" y="0"/>
                </a:lnTo>
                <a:lnTo>
                  <a:pt x="0" y="0"/>
                </a:lnTo>
                <a:lnTo>
                  <a:pt x="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0" name="Shape 1630"/>
          <p:cNvSpPr/>
          <p:nvPr/>
        </p:nvSpPr>
        <p:spPr>
          <a:xfrm>
            <a:off x="4351735" y="2722563"/>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1" name="Shape 1631"/>
          <p:cNvSpPr/>
          <p:nvPr/>
        </p:nvSpPr>
        <p:spPr>
          <a:xfrm>
            <a:off x="4351735" y="2722563"/>
            <a:ext cx="3572"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2" name="Shape 1632"/>
          <p:cNvSpPr/>
          <p:nvPr/>
        </p:nvSpPr>
        <p:spPr>
          <a:xfrm>
            <a:off x="4279107" y="2995615"/>
            <a:ext cx="4762" cy="6349"/>
          </a:xfrm>
          <a:custGeom>
            <a:avLst/>
            <a:gdLst/>
            <a:ahLst/>
            <a:cxnLst/>
            <a:rect l="0" t="0" r="0" b="0"/>
            <a:pathLst>
              <a:path w="120000" h="120000" extrusionOk="0">
                <a:moveTo>
                  <a:pt x="60000" y="0"/>
                </a:moveTo>
                <a:lnTo>
                  <a:pt x="60000" y="60000"/>
                </a:lnTo>
                <a:lnTo>
                  <a:pt x="120000" y="60000"/>
                </a:lnTo>
                <a:lnTo>
                  <a:pt x="120000" y="60000"/>
                </a:lnTo>
                <a:lnTo>
                  <a:pt x="60000" y="60000"/>
                </a:lnTo>
                <a:lnTo>
                  <a:pt x="60000" y="60000"/>
                </a:lnTo>
                <a:lnTo>
                  <a:pt x="60000" y="60000"/>
                </a:lnTo>
                <a:lnTo>
                  <a:pt x="60000" y="60000"/>
                </a:lnTo>
                <a:lnTo>
                  <a:pt x="60000" y="120000"/>
                </a:lnTo>
                <a:lnTo>
                  <a:pt x="0" y="120000"/>
                </a:lnTo>
                <a:lnTo>
                  <a:pt x="0" y="120000"/>
                </a:lnTo>
                <a:lnTo>
                  <a:pt x="0" y="60000"/>
                </a:lnTo>
                <a:lnTo>
                  <a:pt x="0" y="60000"/>
                </a:lnTo>
                <a:lnTo>
                  <a:pt x="0" y="60000"/>
                </a:lnTo>
                <a:lnTo>
                  <a:pt x="0" y="6000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3" name="Shape 1633"/>
          <p:cNvSpPr/>
          <p:nvPr/>
        </p:nvSpPr>
        <p:spPr>
          <a:xfrm>
            <a:off x="4279107" y="2995615"/>
            <a:ext cx="4762" cy="6349"/>
          </a:xfrm>
          <a:custGeom>
            <a:avLst/>
            <a:gdLst/>
            <a:ahLst/>
            <a:cxnLst/>
            <a:rect l="0" t="0" r="0" b="0"/>
            <a:pathLst>
              <a:path w="120000" h="120000" extrusionOk="0">
                <a:moveTo>
                  <a:pt x="60000" y="0"/>
                </a:moveTo>
                <a:lnTo>
                  <a:pt x="60000" y="60000"/>
                </a:lnTo>
                <a:lnTo>
                  <a:pt x="120000" y="60000"/>
                </a:lnTo>
                <a:lnTo>
                  <a:pt x="120000" y="60000"/>
                </a:lnTo>
                <a:lnTo>
                  <a:pt x="60000" y="60000"/>
                </a:lnTo>
                <a:lnTo>
                  <a:pt x="60000" y="60000"/>
                </a:lnTo>
                <a:lnTo>
                  <a:pt x="60000" y="60000"/>
                </a:lnTo>
                <a:lnTo>
                  <a:pt x="60000" y="60000"/>
                </a:lnTo>
                <a:lnTo>
                  <a:pt x="60000" y="120000"/>
                </a:lnTo>
                <a:lnTo>
                  <a:pt x="0" y="120000"/>
                </a:lnTo>
                <a:lnTo>
                  <a:pt x="0" y="120000"/>
                </a:lnTo>
                <a:lnTo>
                  <a:pt x="0" y="60000"/>
                </a:lnTo>
                <a:lnTo>
                  <a:pt x="0" y="60000"/>
                </a:lnTo>
                <a:lnTo>
                  <a:pt x="0" y="60000"/>
                </a:lnTo>
                <a:lnTo>
                  <a:pt x="0" y="60000"/>
                </a:lnTo>
                <a:lnTo>
                  <a:pt x="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4" name="Shape 1634"/>
          <p:cNvSpPr/>
          <p:nvPr/>
        </p:nvSpPr>
        <p:spPr>
          <a:xfrm>
            <a:off x="4279107" y="2806702"/>
            <a:ext cx="4762" cy="7937"/>
          </a:xfrm>
          <a:custGeom>
            <a:avLst/>
            <a:gdLst/>
            <a:ahLst/>
            <a:cxnLst/>
            <a:rect l="0" t="0" r="0" b="0"/>
            <a:pathLst>
              <a:path w="120000" h="120000" extrusionOk="0">
                <a:moveTo>
                  <a:pt x="120000" y="120000"/>
                </a:moveTo>
                <a:lnTo>
                  <a:pt x="60000" y="120000"/>
                </a:lnTo>
                <a:lnTo>
                  <a:pt x="60000" y="120000"/>
                </a:lnTo>
                <a:lnTo>
                  <a:pt x="60000" y="120000"/>
                </a:lnTo>
                <a:lnTo>
                  <a:pt x="60000" y="48000"/>
                </a:lnTo>
                <a:lnTo>
                  <a:pt x="60000" y="48000"/>
                </a:lnTo>
                <a:lnTo>
                  <a:pt x="60000" y="48000"/>
                </a:lnTo>
                <a:lnTo>
                  <a:pt x="60000" y="48000"/>
                </a:lnTo>
                <a:lnTo>
                  <a:pt x="60000" y="48000"/>
                </a:lnTo>
                <a:lnTo>
                  <a:pt x="0" y="48000"/>
                </a:lnTo>
                <a:lnTo>
                  <a:pt x="0" y="48000"/>
                </a:lnTo>
                <a:lnTo>
                  <a:pt x="0" y="48000"/>
                </a:lnTo>
                <a:lnTo>
                  <a:pt x="0" y="48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5" name="Shape 1635"/>
          <p:cNvSpPr/>
          <p:nvPr/>
        </p:nvSpPr>
        <p:spPr>
          <a:xfrm>
            <a:off x="4279107" y="2806702"/>
            <a:ext cx="4762" cy="7937"/>
          </a:xfrm>
          <a:custGeom>
            <a:avLst/>
            <a:gdLst/>
            <a:ahLst/>
            <a:cxnLst/>
            <a:rect l="0" t="0" r="0" b="0"/>
            <a:pathLst>
              <a:path w="120000" h="120000" extrusionOk="0">
                <a:moveTo>
                  <a:pt x="120000" y="120000"/>
                </a:moveTo>
                <a:lnTo>
                  <a:pt x="60000" y="120000"/>
                </a:lnTo>
                <a:lnTo>
                  <a:pt x="60000" y="120000"/>
                </a:lnTo>
                <a:lnTo>
                  <a:pt x="60000" y="120000"/>
                </a:lnTo>
                <a:lnTo>
                  <a:pt x="60000" y="48000"/>
                </a:lnTo>
                <a:lnTo>
                  <a:pt x="60000" y="48000"/>
                </a:lnTo>
                <a:lnTo>
                  <a:pt x="60000" y="48000"/>
                </a:lnTo>
                <a:lnTo>
                  <a:pt x="60000" y="48000"/>
                </a:lnTo>
                <a:lnTo>
                  <a:pt x="60000" y="48000"/>
                </a:lnTo>
                <a:lnTo>
                  <a:pt x="0" y="48000"/>
                </a:lnTo>
                <a:lnTo>
                  <a:pt x="0" y="48000"/>
                </a:lnTo>
                <a:lnTo>
                  <a:pt x="0" y="48000"/>
                </a:lnTo>
                <a:lnTo>
                  <a:pt x="0" y="48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6" name="Shape 1636"/>
          <p:cNvSpPr/>
          <p:nvPr/>
        </p:nvSpPr>
        <p:spPr>
          <a:xfrm>
            <a:off x="4268390" y="2814638"/>
            <a:ext cx="10716" cy="9524"/>
          </a:xfrm>
          <a:custGeom>
            <a:avLst/>
            <a:gdLst/>
            <a:ahLst/>
            <a:cxnLst/>
            <a:rect l="0" t="0" r="0" b="0"/>
            <a:pathLst>
              <a:path w="120000" h="120000" extrusionOk="0">
                <a:moveTo>
                  <a:pt x="53333" y="80000"/>
                </a:moveTo>
                <a:lnTo>
                  <a:pt x="53333" y="80000"/>
                </a:lnTo>
                <a:lnTo>
                  <a:pt x="26666" y="80000"/>
                </a:lnTo>
                <a:lnTo>
                  <a:pt x="26666" y="80000"/>
                </a:lnTo>
                <a:lnTo>
                  <a:pt x="26666" y="120000"/>
                </a:lnTo>
                <a:lnTo>
                  <a:pt x="26666" y="120000"/>
                </a:lnTo>
                <a:lnTo>
                  <a:pt x="26666" y="120000"/>
                </a:lnTo>
                <a:lnTo>
                  <a:pt x="0" y="120000"/>
                </a:lnTo>
                <a:lnTo>
                  <a:pt x="0" y="80000"/>
                </a:lnTo>
                <a:lnTo>
                  <a:pt x="0" y="80000"/>
                </a:lnTo>
                <a:lnTo>
                  <a:pt x="0" y="80000"/>
                </a:lnTo>
                <a:lnTo>
                  <a:pt x="0" y="80000"/>
                </a:lnTo>
                <a:lnTo>
                  <a:pt x="0" y="80000"/>
                </a:lnTo>
                <a:lnTo>
                  <a:pt x="26666" y="80000"/>
                </a:lnTo>
                <a:lnTo>
                  <a:pt x="26666" y="80000"/>
                </a:lnTo>
                <a:lnTo>
                  <a:pt x="26666" y="80000"/>
                </a:lnTo>
                <a:lnTo>
                  <a:pt x="26666" y="80000"/>
                </a:lnTo>
                <a:lnTo>
                  <a:pt x="26666" y="40000"/>
                </a:lnTo>
                <a:lnTo>
                  <a:pt x="53333" y="40000"/>
                </a:lnTo>
                <a:lnTo>
                  <a:pt x="53333" y="40000"/>
                </a:lnTo>
                <a:lnTo>
                  <a:pt x="53333" y="40000"/>
                </a:lnTo>
                <a:lnTo>
                  <a:pt x="53333" y="40000"/>
                </a:lnTo>
                <a:lnTo>
                  <a:pt x="93333" y="40000"/>
                </a:lnTo>
                <a:lnTo>
                  <a:pt x="93333" y="40000"/>
                </a:lnTo>
                <a:lnTo>
                  <a:pt x="93333" y="40000"/>
                </a:lnTo>
                <a:lnTo>
                  <a:pt x="93333" y="40000"/>
                </a:lnTo>
                <a:lnTo>
                  <a:pt x="93333" y="0"/>
                </a:lnTo>
                <a:lnTo>
                  <a:pt x="93333" y="0"/>
                </a:lnTo>
                <a:lnTo>
                  <a:pt x="120000" y="0"/>
                </a:lnTo>
                <a:lnTo>
                  <a:pt x="120000" y="0"/>
                </a:lnTo>
                <a:lnTo>
                  <a:pt x="120000" y="0"/>
                </a:lnTo>
                <a:lnTo>
                  <a:pt x="120000" y="40000"/>
                </a:lnTo>
                <a:lnTo>
                  <a:pt x="120000" y="40000"/>
                </a:lnTo>
                <a:lnTo>
                  <a:pt x="120000" y="40000"/>
                </a:lnTo>
                <a:lnTo>
                  <a:pt x="120000" y="40000"/>
                </a:lnTo>
                <a:lnTo>
                  <a:pt x="120000" y="40000"/>
                </a:lnTo>
                <a:lnTo>
                  <a:pt x="93333" y="40000"/>
                </a:lnTo>
                <a:lnTo>
                  <a:pt x="93333" y="40000"/>
                </a:lnTo>
                <a:lnTo>
                  <a:pt x="93333" y="80000"/>
                </a:lnTo>
                <a:lnTo>
                  <a:pt x="93333" y="80000"/>
                </a:lnTo>
                <a:lnTo>
                  <a:pt x="93333" y="80000"/>
                </a:lnTo>
                <a:lnTo>
                  <a:pt x="53333" y="80000"/>
                </a:lnTo>
                <a:lnTo>
                  <a:pt x="53333" y="80000"/>
                </a:lnTo>
                <a:lnTo>
                  <a:pt x="53333" y="80000"/>
                </a:lnTo>
                <a:lnTo>
                  <a:pt x="53333" y="8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7" name="Shape 1637"/>
          <p:cNvSpPr/>
          <p:nvPr/>
        </p:nvSpPr>
        <p:spPr>
          <a:xfrm>
            <a:off x="4268390" y="2814638"/>
            <a:ext cx="10716" cy="9524"/>
          </a:xfrm>
          <a:custGeom>
            <a:avLst/>
            <a:gdLst/>
            <a:ahLst/>
            <a:cxnLst/>
            <a:rect l="0" t="0" r="0" b="0"/>
            <a:pathLst>
              <a:path w="120000" h="120000" extrusionOk="0">
                <a:moveTo>
                  <a:pt x="53333" y="80000"/>
                </a:moveTo>
                <a:lnTo>
                  <a:pt x="53333" y="80000"/>
                </a:lnTo>
                <a:lnTo>
                  <a:pt x="26666" y="80000"/>
                </a:lnTo>
                <a:lnTo>
                  <a:pt x="26666" y="80000"/>
                </a:lnTo>
                <a:lnTo>
                  <a:pt x="26666" y="120000"/>
                </a:lnTo>
                <a:lnTo>
                  <a:pt x="26666" y="120000"/>
                </a:lnTo>
                <a:lnTo>
                  <a:pt x="26666" y="120000"/>
                </a:lnTo>
                <a:lnTo>
                  <a:pt x="0" y="120000"/>
                </a:lnTo>
                <a:lnTo>
                  <a:pt x="0" y="80000"/>
                </a:lnTo>
                <a:lnTo>
                  <a:pt x="0" y="80000"/>
                </a:lnTo>
                <a:lnTo>
                  <a:pt x="0" y="80000"/>
                </a:lnTo>
                <a:lnTo>
                  <a:pt x="0" y="80000"/>
                </a:lnTo>
                <a:lnTo>
                  <a:pt x="0" y="80000"/>
                </a:lnTo>
                <a:lnTo>
                  <a:pt x="26666" y="80000"/>
                </a:lnTo>
                <a:lnTo>
                  <a:pt x="26666" y="80000"/>
                </a:lnTo>
                <a:lnTo>
                  <a:pt x="26666" y="80000"/>
                </a:lnTo>
                <a:lnTo>
                  <a:pt x="26666" y="80000"/>
                </a:lnTo>
                <a:lnTo>
                  <a:pt x="26666" y="40000"/>
                </a:lnTo>
                <a:lnTo>
                  <a:pt x="53333" y="40000"/>
                </a:lnTo>
                <a:lnTo>
                  <a:pt x="53333" y="40000"/>
                </a:lnTo>
                <a:lnTo>
                  <a:pt x="53333" y="40000"/>
                </a:lnTo>
                <a:lnTo>
                  <a:pt x="53333" y="40000"/>
                </a:lnTo>
                <a:lnTo>
                  <a:pt x="93333" y="40000"/>
                </a:lnTo>
                <a:lnTo>
                  <a:pt x="93333" y="40000"/>
                </a:lnTo>
                <a:lnTo>
                  <a:pt x="93333" y="40000"/>
                </a:lnTo>
                <a:lnTo>
                  <a:pt x="93333" y="40000"/>
                </a:lnTo>
                <a:lnTo>
                  <a:pt x="93333" y="0"/>
                </a:lnTo>
                <a:lnTo>
                  <a:pt x="93333" y="0"/>
                </a:lnTo>
                <a:lnTo>
                  <a:pt x="120000" y="0"/>
                </a:lnTo>
                <a:lnTo>
                  <a:pt x="120000" y="0"/>
                </a:lnTo>
                <a:lnTo>
                  <a:pt x="120000" y="0"/>
                </a:lnTo>
                <a:lnTo>
                  <a:pt x="120000" y="40000"/>
                </a:lnTo>
                <a:lnTo>
                  <a:pt x="120000" y="40000"/>
                </a:lnTo>
                <a:lnTo>
                  <a:pt x="120000" y="40000"/>
                </a:lnTo>
                <a:lnTo>
                  <a:pt x="120000" y="40000"/>
                </a:lnTo>
                <a:lnTo>
                  <a:pt x="120000" y="40000"/>
                </a:lnTo>
                <a:lnTo>
                  <a:pt x="93333" y="40000"/>
                </a:lnTo>
                <a:lnTo>
                  <a:pt x="93333" y="40000"/>
                </a:lnTo>
                <a:lnTo>
                  <a:pt x="93333" y="80000"/>
                </a:lnTo>
                <a:lnTo>
                  <a:pt x="93333" y="80000"/>
                </a:lnTo>
                <a:lnTo>
                  <a:pt x="93333" y="80000"/>
                </a:lnTo>
                <a:lnTo>
                  <a:pt x="53333" y="80000"/>
                </a:lnTo>
                <a:lnTo>
                  <a:pt x="53333" y="80000"/>
                </a:lnTo>
                <a:lnTo>
                  <a:pt x="53333" y="80000"/>
                </a:lnTo>
                <a:lnTo>
                  <a:pt x="53333" y="8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8" name="Shape 1638"/>
          <p:cNvSpPr/>
          <p:nvPr/>
        </p:nvSpPr>
        <p:spPr>
          <a:xfrm>
            <a:off x="4331495" y="2740028"/>
            <a:ext cx="17860" cy="22225"/>
          </a:xfrm>
          <a:custGeom>
            <a:avLst/>
            <a:gdLst/>
            <a:ahLst/>
            <a:cxnLst/>
            <a:rect l="0" t="0" r="0" b="0"/>
            <a:pathLst>
              <a:path w="120000" h="120000" extrusionOk="0">
                <a:moveTo>
                  <a:pt x="32000" y="119999"/>
                </a:moveTo>
                <a:lnTo>
                  <a:pt x="32000" y="119999"/>
                </a:lnTo>
                <a:lnTo>
                  <a:pt x="32000" y="94285"/>
                </a:lnTo>
                <a:lnTo>
                  <a:pt x="32000" y="94285"/>
                </a:lnTo>
                <a:lnTo>
                  <a:pt x="32000" y="119999"/>
                </a:lnTo>
                <a:lnTo>
                  <a:pt x="32000" y="119999"/>
                </a:lnTo>
                <a:lnTo>
                  <a:pt x="16000" y="119999"/>
                </a:lnTo>
                <a:lnTo>
                  <a:pt x="16000" y="119999"/>
                </a:lnTo>
                <a:lnTo>
                  <a:pt x="16000" y="119999"/>
                </a:lnTo>
                <a:lnTo>
                  <a:pt x="0" y="119999"/>
                </a:lnTo>
                <a:lnTo>
                  <a:pt x="0" y="94285"/>
                </a:lnTo>
                <a:lnTo>
                  <a:pt x="0" y="94285"/>
                </a:lnTo>
                <a:lnTo>
                  <a:pt x="0" y="94285"/>
                </a:lnTo>
                <a:lnTo>
                  <a:pt x="0" y="94285"/>
                </a:lnTo>
                <a:lnTo>
                  <a:pt x="0" y="94285"/>
                </a:lnTo>
                <a:lnTo>
                  <a:pt x="0" y="94285"/>
                </a:lnTo>
                <a:lnTo>
                  <a:pt x="0" y="77142"/>
                </a:lnTo>
                <a:lnTo>
                  <a:pt x="0" y="77142"/>
                </a:lnTo>
                <a:lnTo>
                  <a:pt x="0" y="77142"/>
                </a:lnTo>
                <a:lnTo>
                  <a:pt x="0" y="77142"/>
                </a:lnTo>
                <a:lnTo>
                  <a:pt x="0" y="77142"/>
                </a:lnTo>
                <a:lnTo>
                  <a:pt x="0" y="59999"/>
                </a:lnTo>
                <a:lnTo>
                  <a:pt x="0" y="59999"/>
                </a:lnTo>
                <a:lnTo>
                  <a:pt x="0" y="59999"/>
                </a:lnTo>
                <a:lnTo>
                  <a:pt x="0" y="42857"/>
                </a:lnTo>
                <a:lnTo>
                  <a:pt x="0" y="42857"/>
                </a:lnTo>
                <a:lnTo>
                  <a:pt x="16000" y="42857"/>
                </a:lnTo>
                <a:lnTo>
                  <a:pt x="16000" y="42857"/>
                </a:lnTo>
                <a:lnTo>
                  <a:pt x="16000" y="42857"/>
                </a:lnTo>
                <a:lnTo>
                  <a:pt x="32000" y="42857"/>
                </a:lnTo>
                <a:lnTo>
                  <a:pt x="32000" y="42857"/>
                </a:lnTo>
                <a:lnTo>
                  <a:pt x="32000" y="42857"/>
                </a:lnTo>
                <a:lnTo>
                  <a:pt x="32000" y="42857"/>
                </a:lnTo>
                <a:lnTo>
                  <a:pt x="32000" y="42857"/>
                </a:lnTo>
                <a:lnTo>
                  <a:pt x="48000" y="42857"/>
                </a:lnTo>
                <a:lnTo>
                  <a:pt x="48000" y="42857"/>
                </a:lnTo>
                <a:lnTo>
                  <a:pt x="32000" y="42857"/>
                </a:lnTo>
                <a:lnTo>
                  <a:pt x="32000" y="25714"/>
                </a:lnTo>
                <a:lnTo>
                  <a:pt x="32000" y="25714"/>
                </a:lnTo>
                <a:lnTo>
                  <a:pt x="32000" y="25714"/>
                </a:lnTo>
                <a:lnTo>
                  <a:pt x="32000" y="25714"/>
                </a:lnTo>
                <a:lnTo>
                  <a:pt x="32000" y="25714"/>
                </a:lnTo>
                <a:lnTo>
                  <a:pt x="32000" y="25714"/>
                </a:lnTo>
                <a:lnTo>
                  <a:pt x="48000" y="25714"/>
                </a:lnTo>
                <a:lnTo>
                  <a:pt x="48000" y="25714"/>
                </a:lnTo>
                <a:lnTo>
                  <a:pt x="48000" y="25714"/>
                </a:lnTo>
                <a:lnTo>
                  <a:pt x="48000" y="25714"/>
                </a:lnTo>
                <a:lnTo>
                  <a:pt x="48000" y="0"/>
                </a:lnTo>
                <a:lnTo>
                  <a:pt x="48000" y="0"/>
                </a:lnTo>
                <a:lnTo>
                  <a:pt x="72000" y="0"/>
                </a:lnTo>
                <a:lnTo>
                  <a:pt x="72000" y="25714"/>
                </a:lnTo>
                <a:lnTo>
                  <a:pt x="72000" y="25714"/>
                </a:lnTo>
                <a:lnTo>
                  <a:pt x="48000" y="25714"/>
                </a:lnTo>
                <a:lnTo>
                  <a:pt x="48000" y="25714"/>
                </a:lnTo>
                <a:lnTo>
                  <a:pt x="72000" y="25714"/>
                </a:lnTo>
                <a:lnTo>
                  <a:pt x="72000" y="42857"/>
                </a:lnTo>
                <a:lnTo>
                  <a:pt x="72000" y="42857"/>
                </a:lnTo>
                <a:lnTo>
                  <a:pt x="72000" y="25714"/>
                </a:lnTo>
                <a:lnTo>
                  <a:pt x="72000" y="25714"/>
                </a:lnTo>
                <a:lnTo>
                  <a:pt x="72000" y="42857"/>
                </a:lnTo>
                <a:lnTo>
                  <a:pt x="88000" y="42857"/>
                </a:lnTo>
                <a:lnTo>
                  <a:pt x="88000" y="42857"/>
                </a:lnTo>
                <a:lnTo>
                  <a:pt x="88000" y="25714"/>
                </a:lnTo>
                <a:lnTo>
                  <a:pt x="88000" y="25714"/>
                </a:lnTo>
                <a:lnTo>
                  <a:pt x="88000" y="25714"/>
                </a:lnTo>
                <a:lnTo>
                  <a:pt x="88000" y="25714"/>
                </a:lnTo>
                <a:lnTo>
                  <a:pt x="104000" y="25714"/>
                </a:lnTo>
                <a:lnTo>
                  <a:pt x="104000" y="25714"/>
                </a:lnTo>
                <a:lnTo>
                  <a:pt x="104000" y="25714"/>
                </a:lnTo>
                <a:lnTo>
                  <a:pt x="104000" y="25714"/>
                </a:lnTo>
                <a:lnTo>
                  <a:pt x="104000" y="0"/>
                </a:lnTo>
                <a:lnTo>
                  <a:pt x="104000" y="0"/>
                </a:lnTo>
                <a:lnTo>
                  <a:pt x="120000" y="0"/>
                </a:lnTo>
                <a:lnTo>
                  <a:pt x="120000" y="0"/>
                </a:lnTo>
                <a:lnTo>
                  <a:pt x="120000" y="25714"/>
                </a:lnTo>
                <a:lnTo>
                  <a:pt x="120000" y="25714"/>
                </a:lnTo>
                <a:lnTo>
                  <a:pt x="120000" y="25714"/>
                </a:lnTo>
                <a:lnTo>
                  <a:pt x="120000" y="25714"/>
                </a:lnTo>
                <a:lnTo>
                  <a:pt x="120000" y="25714"/>
                </a:lnTo>
                <a:lnTo>
                  <a:pt x="120000" y="42857"/>
                </a:lnTo>
                <a:lnTo>
                  <a:pt x="120000" y="42857"/>
                </a:lnTo>
                <a:lnTo>
                  <a:pt x="104000" y="42857"/>
                </a:lnTo>
                <a:lnTo>
                  <a:pt x="104000" y="42857"/>
                </a:lnTo>
                <a:lnTo>
                  <a:pt x="104000" y="42857"/>
                </a:lnTo>
                <a:lnTo>
                  <a:pt x="104000" y="42857"/>
                </a:lnTo>
                <a:lnTo>
                  <a:pt x="104000" y="42857"/>
                </a:lnTo>
                <a:lnTo>
                  <a:pt x="88000" y="42857"/>
                </a:lnTo>
                <a:lnTo>
                  <a:pt x="88000" y="42857"/>
                </a:lnTo>
                <a:lnTo>
                  <a:pt x="88000" y="42857"/>
                </a:lnTo>
                <a:lnTo>
                  <a:pt x="88000" y="42857"/>
                </a:lnTo>
                <a:lnTo>
                  <a:pt x="104000" y="42857"/>
                </a:lnTo>
                <a:lnTo>
                  <a:pt x="104000" y="42857"/>
                </a:lnTo>
                <a:lnTo>
                  <a:pt x="104000" y="59999"/>
                </a:lnTo>
                <a:lnTo>
                  <a:pt x="104000" y="59999"/>
                </a:lnTo>
                <a:lnTo>
                  <a:pt x="104000" y="59999"/>
                </a:lnTo>
                <a:lnTo>
                  <a:pt x="104000" y="59999"/>
                </a:lnTo>
                <a:lnTo>
                  <a:pt x="104000" y="77142"/>
                </a:lnTo>
                <a:lnTo>
                  <a:pt x="88000" y="77142"/>
                </a:lnTo>
                <a:lnTo>
                  <a:pt x="88000" y="59999"/>
                </a:lnTo>
                <a:lnTo>
                  <a:pt x="88000" y="59999"/>
                </a:lnTo>
                <a:lnTo>
                  <a:pt x="88000" y="59999"/>
                </a:lnTo>
                <a:lnTo>
                  <a:pt x="88000" y="59999"/>
                </a:lnTo>
                <a:lnTo>
                  <a:pt x="88000" y="59999"/>
                </a:lnTo>
                <a:lnTo>
                  <a:pt x="88000" y="59999"/>
                </a:lnTo>
                <a:lnTo>
                  <a:pt x="72000" y="59999"/>
                </a:lnTo>
                <a:lnTo>
                  <a:pt x="72000" y="59999"/>
                </a:lnTo>
                <a:lnTo>
                  <a:pt x="72000" y="59999"/>
                </a:lnTo>
                <a:lnTo>
                  <a:pt x="72000" y="59999"/>
                </a:lnTo>
                <a:lnTo>
                  <a:pt x="72000" y="77142"/>
                </a:lnTo>
                <a:lnTo>
                  <a:pt x="72000" y="77142"/>
                </a:lnTo>
                <a:lnTo>
                  <a:pt x="88000" y="77142"/>
                </a:lnTo>
                <a:lnTo>
                  <a:pt x="88000" y="77142"/>
                </a:lnTo>
                <a:lnTo>
                  <a:pt x="88000" y="77142"/>
                </a:lnTo>
                <a:lnTo>
                  <a:pt x="88000" y="77142"/>
                </a:lnTo>
                <a:lnTo>
                  <a:pt x="88000" y="77142"/>
                </a:lnTo>
                <a:lnTo>
                  <a:pt x="88000" y="94285"/>
                </a:lnTo>
                <a:lnTo>
                  <a:pt x="88000" y="94285"/>
                </a:lnTo>
                <a:lnTo>
                  <a:pt x="88000" y="94285"/>
                </a:lnTo>
                <a:lnTo>
                  <a:pt x="88000" y="77142"/>
                </a:lnTo>
                <a:lnTo>
                  <a:pt x="72000" y="77142"/>
                </a:lnTo>
                <a:lnTo>
                  <a:pt x="72000" y="94285"/>
                </a:lnTo>
                <a:lnTo>
                  <a:pt x="72000" y="94285"/>
                </a:lnTo>
                <a:lnTo>
                  <a:pt x="72000" y="94285"/>
                </a:lnTo>
                <a:lnTo>
                  <a:pt x="72000" y="94285"/>
                </a:lnTo>
                <a:lnTo>
                  <a:pt x="48000" y="94285"/>
                </a:lnTo>
                <a:lnTo>
                  <a:pt x="48000" y="94285"/>
                </a:lnTo>
                <a:lnTo>
                  <a:pt x="48000" y="119999"/>
                </a:lnTo>
                <a:lnTo>
                  <a:pt x="48000" y="119999"/>
                </a:lnTo>
                <a:lnTo>
                  <a:pt x="48000" y="119999"/>
                </a:lnTo>
                <a:lnTo>
                  <a:pt x="48000" y="119999"/>
                </a:lnTo>
                <a:lnTo>
                  <a:pt x="48000" y="119999"/>
                </a:lnTo>
                <a:lnTo>
                  <a:pt x="48000" y="119999"/>
                </a:lnTo>
                <a:lnTo>
                  <a:pt x="48000" y="119999"/>
                </a:lnTo>
                <a:lnTo>
                  <a:pt x="48000" y="119999"/>
                </a:lnTo>
                <a:lnTo>
                  <a:pt x="48000" y="94285"/>
                </a:lnTo>
                <a:lnTo>
                  <a:pt x="32000" y="94285"/>
                </a:lnTo>
                <a:lnTo>
                  <a:pt x="32000" y="119999"/>
                </a:lnTo>
                <a:lnTo>
                  <a:pt x="32000" y="119999"/>
                </a:lnTo>
                <a:lnTo>
                  <a:pt x="32000" y="11999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39" name="Shape 1639"/>
          <p:cNvSpPr/>
          <p:nvPr/>
        </p:nvSpPr>
        <p:spPr>
          <a:xfrm>
            <a:off x="4331495" y="2740028"/>
            <a:ext cx="17860" cy="22225"/>
          </a:xfrm>
          <a:custGeom>
            <a:avLst/>
            <a:gdLst/>
            <a:ahLst/>
            <a:cxnLst/>
            <a:rect l="0" t="0" r="0" b="0"/>
            <a:pathLst>
              <a:path w="120000" h="120000" extrusionOk="0">
                <a:moveTo>
                  <a:pt x="32000" y="119999"/>
                </a:moveTo>
                <a:lnTo>
                  <a:pt x="32000" y="119999"/>
                </a:lnTo>
                <a:lnTo>
                  <a:pt x="32000" y="94285"/>
                </a:lnTo>
                <a:lnTo>
                  <a:pt x="32000" y="94285"/>
                </a:lnTo>
                <a:lnTo>
                  <a:pt x="32000" y="119999"/>
                </a:lnTo>
                <a:lnTo>
                  <a:pt x="32000" y="119999"/>
                </a:lnTo>
                <a:lnTo>
                  <a:pt x="16000" y="119999"/>
                </a:lnTo>
                <a:lnTo>
                  <a:pt x="16000" y="119999"/>
                </a:lnTo>
                <a:lnTo>
                  <a:pt x="16000" y="119999"/>
                </a:lnTo>
                <a:lnTo>
                  <a:pt x="0" y="119999"/>
                </a:lnTo>
                <a:lnTo>
                  <a:pt x="0" y="94285"/>
                </a:lnTo>
                <a:lnTo>
                  <a:pt x="0" y="94285"/>
                </a:lnTo>
                <a:lnTo>
                  <a:pt x="0" y="94285"/>
                </a:lnTo>
                <a:lnTo>
                  <a:pt x="0" y="94285"/>
                </a:lnTo>
                <a:lnTo>
                  <a:pt x="0" y="94285"/>
                </a:lnTo>
                <a:lnTo>
                  <a:pt x="0" y="94285"/>
                </a:lnTo>
                <a:lnTo>
                  <a:pt x="0" y="77142"/>
                </a:lnTo>
                <a:lnTo>
                  <a:pt x="0" y="77142"/>
                </a:lnTo>
                <a:lnTo>
                  <a:pt x="0" y="77142"/>
                </a:lnTo>
                <a:lnTo>
                  <a:pt x="0" y="77142"/>
                </a:lnTo>
                <a:lnTo>
                  <a:pt x="0" y="77142"/>
                </a:lnTo>
                <a:lnTo>
                  <a:pt x="0" y="59999"/>
                </a:lnTo>
                <a:lnTo>
                  <a:pt x="0" y="59999"/>
                </a:lnTo>
                <a:lnTo>
                  <a:pt x="0" y="59999"/>
                </a:lnTo>
                <a:lnTo>
                  <a:pt x="0" y="42857"/>
                </a:lnTo>
                <a:lnTo>
                  <a:pt x="0" y="42857"/>
                </a:lnTo>
                <a:lnTo>
                  <a:pt x="16000" y="42857"/>
                </a:lnTo>
                <a:lnTo>
                  <a:pt x="16000" y="42857"/>
                </a:lnTo>
                <a:lnTo>
                  <a:pt x="16000" y="42857"/>
                </a:lnTo>
                <a:lnTo>
                  <a:pt x="32000" y="42857"/>
                </a:lnTo>
                <a:lnTo>
                  <a:pt x="32000" y="42857"/>
                </a:lnTo>
                <a:lnTo>
                  <a:pt x="32000" y="42857"/>
                </a:lnTo>
                <a:lnTo>
                  <a:pt x="32000" y="42857"/>
                </a:lnTo>
                <a:lnTo>
                  <a:pt x="32000" y="42857"/>
                </a:lnTo>
                <a:lnTo>
                  <a:pt x="48000" y="42857"/>
                </a:lnTo>
                <a:lnTo>
                  <a:pt x="48000" y="42857"/>
                </a:lnTo>
                <a:lnTo>
                  <a:pt x="32000" y="42857"/>
                </a:lnTo>
                <a:lnTo>
                  <a:pt x="32000" y="25714"/>
                </a:lnTo>
                <a:lnTo>
                  <a:pt x="32000" y="25714"/>
                </a:lnTo>
                <a:lnTo>
                  <a:pt x="32000" y="25714"/>
                </a:lnTo>
                <a:lnTo>
                  <a:pt x="32000" y="25714"/>
                </a:lnTo>
                <a:lnTo>
                  <a:pt x="32000" y="25714"/>
                </a:lnTo>
                <a:lnTo>
                  <a:pt x="32000" y="25714"/>
                </a:lnTo>
                <a:lnTo>
                  <a:pt x="48000" y="25714"/>
                </a:lnTo>
                <a:lnTo>
                  <a:pt x="48000" y="25714"/>
                </a:lnTo>
                <a:lnTo>
                  <a:pt x="48000" y="25714"/>
                </a:lnTo>
                <a:lnTo>
                  <a:pt x="48000" y="25714"/>
                </a:lnTo>
                <a:lnTo>
                  <a:pt x="48000" y="0"/>
                </a:lnTo>
                <a:lnTo>
                  <a:pt x="48000" y="0"/>
                </a:lnTo>
                <a:lnTo>
                  <a:pt x="72000" y="0"/>
                </a:lnTo>
                <a:lnTo>
                  <a:pt x="72000" y="25714"/>
                </a:lnTo>
                <a:lnTo>
                  <a:pt x="72000" y="25714"/>
                </a:lnTo>
                <a:lnTo>
                  <a:pt x="48000" y="25714"/>
                </a:lnTo>
                <a:lnTo>
                  <a:pt x="48000" y="25714"/>
                </a:lnTo>
                <a:lnTo>
                  <a:pt x="72000" y="25714"/>
                </a:lnTo>
                <a:lnTo>
                  <a:pt x="72000" y="42857"/>
                </a:lnTo>
                <a:lnTo>
                  <a:pt x="72000" y="42857"/>
                </a:lnTo>
                <a:lnTo>
                  <a:pt x="72000" y="25714"/>
                </a:lnTo>
                <a:lnTo>
                  <a:pt x="72000" y="25714"/>
                </a:lnTo>
                <a:lnTo>
                  <a:pt x="72000" y="42857"/>
                </a:lnTo>
                <a:lnTo>
                  <a:pt x="88000" y="42857"/>
                </a:lnTo>
                <a:lnTo>
                  <a:pt x="88000" y="42857"/>
                </a:lnTo>
                <a:lnTo>
                  <a:pt x="88000" y="25714"/>
                </a:lnTo>
                <a:lnTo>
                  <a:pt x="88000" y="25714"/>
                </a:lnTo>
                <a:lnTo>
                  <a:pt x="88000" y="25714"/>
                </a:lnTo>
                <a:lnTo>
                  <a:pt x="88000" y="25714"/>
                </a:lnTo>
                <a:lnTo>
                  <a:pt x="104000" y="25714"/>
                </a:lnTo>
                <a:lnTo>
                  <a:pt x="104000" y="25714"/>
                </a:lnTo>
                <a:lnTo>
                  <a:pt x="104000" y="25714"/>
                </a:lnTo>
                <a:lnTo>
                  <a:pt x="104000" y="25714"/>
                </a:lnTo>
                <a:lnTo>
                  <a:pt x="104000" y="0"/>
                </a:lnTo>
                <a:lnTo>
                  <a:pt x="104000" y="0"/>
                </a:lnTo>
                <a:lnTo>
                  <a:pt x="120000" y="0"/>
                </a:lnTo>
                <a:lnTo>
                  <a:pt x="120000" y="0"/>
                </a:lnTo>
                <a:lnTo>
                  <a:pt x="120000" y="25714"/>
                </a:lnTo>
                <a:lnTo>
                  <a:pt x="120000" y="25714"/>
                </a:lnTo>
                <a:lnTo>
                  <a:pt x="120000" y="25714"/>
                </a:lnTo>
                <a:lnTo>
                  <a:pt x="120000" y="25714"/>
                </a:lnTo>
                <a:lnTo>
                  <a:pt x="120000" y="25714"/>
                </a:lnTo>
                <a:lnTo>
                  <a:pt x="120000" y="42857"/>
                </a:lnTo>
                <a:lnTo>
                  <a:pt x="120000" y="42857"/>
                </a:lnTo>
                <a:lnTo>
                  <a:pt x="104000" y="42857"/>
                </a:lnTo>
                <a:lnTo>
                  <a:pt x="104000" y="42857"/>
                </a:lnTo>
                <a:lnTo>
                  <a:pt x="104000" y="42857"/>
                </a:lnTo>
                <a:lnTo>
                  <a:pt x="104000" y="42857"/>
                </a:lnTo>
                <a:lnTo>
                  <a:pt x="104000" y="42857"/>
                </a:lnTo>
                <a:lnTo>
                  <a:pt x="88000" y="42857"/>
                </a:lnTo>
                <a:lnTo>
                  <a:pt x="88000" y="42857"/>
                </a:lnTo>
                <a:lnTo>
                  <a:pt x="88000" y="42857"/>
                </a:lnTo>
                <a:lnTo>
                  <a:pt x="88000" y="42857"/>
                </a:lnTo>
                <a:lnTo>
                  <a:pt x="104000" y="42857"/>
                </a:lnTo>
                <a:lnTo>
                  <a:pt x="104000" y="42857"/>
                </a:lnTo>
                <a:lnTo>
                  <a:pt x="104000" y="59999"/>
                </a:lnTo>
                <a:lnTo>
                  <a:pt x="104000" y="59999"/>
                </a:lnTo>
                <a:lnTo>
                  <a:pt x="104000" y="59999"/>
                </a:lnTo>
                <a:lnTo>
                  <a:pt x="104000" y="59999"/>
                </a:lnTo>
                <a:lnTo>
                  <a:pt x="104000" y="77142"/>
                </a:lnTo>
                <a:lnTo>
                  <a:pt x="88000" y="77142"/>
                </a:lnTo>
                <a:lnTo>
                  <a:pt x="88000" y="59999"/>
                </a:lnTo>
                <a:lnTo>
                  <a:pt x="88000" y="59999"/>
                </a:lnTo>
                <a:lnTo>
                  <a:pt x="88000" y="59999"/>
                </a:lnTo>
                <a:lnTo>
                  <a:pt x="88000" y="59999"/>
                </a:lnTo>
                <a:lnTo>
                  <a:pt x="88000" y="59999"/>
                </a:lnTo>
                <a:lnTo>
                  <a:pt x="88000" y="59999"/>
                </a:lnTo>
                <a:lnTo>
                  <a:pt x="72000" y="59999"/>
                </a:lnTo>
                <a:lnTo>
                  <a:pt x="72000" y="59999"/>
                </a:lnTo>
                <a:lnTo>
                  <a:pt x="72000" y="59999"/>
                </a:lnTo>
                <a:lnTo>
                  <a:pt x="72000" y="59999"/>
                </a:lnTo>
                <a:lnTo>
                  <a:pt x="72000" y="77142"/>
                </a:lnTo>
                <a:lnTo>
                  <a:pt x="72000" y="77142"/>
                </a:lnTo>
                <a:lnTo>
                  <a:pt x="88000" y="77142"/>
                </a:lnTo>
                <a:lnTo>
                  <a:pt x="88000" y="77142"/>
                </a:lnTo>
                <a:lnTo>
                  <a:pt x="88000" y="77142"/>
                </a:lnTo>
                <a:lnTo>
                  <a:pt x="88000" y="77142"/>
                </a:lnTo>
                <a:lnTo>
                  <a:pt x="88000" y="77142"/>
                </a:lnTo>
                <a:lnTo>
                  <a:pt x="88000" y="94285"/>
                </a:lnTo>
                <a:lnTo>
                  <a:pt x="88000" y="94285"/>
                </a:lnTo>
                <a:lnTo>
                  <a:pt x="88000" y="94285"/>
                </a:lnTo>
                <a:lnTo>
                  <a:pt x="88000" y="77142"/>
                </a:lnTo>
                <a:lnTo>
                  <a:pt x="72000" y="77142"/>
                </a:lnTo>
                <a:lnTo>
                  <a:pt x="72000" y="94285"/>
                </a:lnTo>
                <a:lnTo>
                  <a:pt x="72000" y="94285"/>
                </a:lnTo>
                <a:lnTo>
                  <a:pt x="72000" y="94285"/>
                </a:lnTo>
                <a:lnTo>
                  <a:pt x="72000" y="94285"/>
                </a:lnTo>
                <a:lnTo>
                  <a:pt x="48000" y="94285"/>
                </a:lnTo>
                <a:lnTo>
                  <a:pt x="48000" y="94285"/>
                </a:lnTo>
                <a:lnTo>
                  <a:pt x="48000" y="119999"/>
                </a:lnTo>
                <a:lnTo>
                  <a:pt x="48000" y="119999"/>
                </a:lnTo>
                <a:lnTo>
                  <a:pt x="48000" y="119999"/>
                </a:lnTo>
                <a:lnTo>
                  <a:pt x="48000" y="119999"/>
                </a:lnTo>
                <a:lnTo>
                  <a:pt x="48000" y="119999"/>
                </a:lnTo>
                <a:lnTo>
                  <a:pt x="48000" y="119999"/>
                </a:lnTo>
                <a:lnTo>
                  <a:pt x="48000" y="119999"/>
                </a:lnTo>
                <a:lnTo>
                  <a:pt x="48000" y="119999"/>
                </a:lnTo>
                <a:lnTo>
                  <a:pt x="48000" y="94285"/>
                </a:lnTo>
                <a:lnTo>
                  <a:pt x="32000" y="94285"/>
                </a:lnTo>
                <a:lnTo>
                  <a:pt x="32000" y="119999"/>
                </a:lnTo>
                <a:lnTo>
                  <a:pt x="32000" y="119999"/>
                </a:lnTo>
                <a:lnTo>
                  <a:pt x="32000" y="11999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0" name="Shape 1640"/>
          <p:cNvSpPr/>
          <p:nvPr/>
        </p:nvSpPr>
        <p:spPr>
          <a:xfrm>
            <a:off x="4357689" y="2701927"/>
            <a:ext cx="17860" cy="28575"/>
          </a:xfrm>
          <a:custGeom>
            <a:avLst/>
            <a:gdLst/>
            <a:ahLst/>
            <a:cxnLst/>
            <a:rect l="0" t="0" r="0" b="0"/>
            <a:pathLst>
              <a:path w="120000" h="120000" extrusionOk="0">
                <a:moveTo>
                  <a:pt x="120000" y="60000"/>
                </a:moveTo>
                <a:lnTo>
                  <a:pt x="120000" y="60000"/>
                </a:lnTo>
                <a:lnTo>
                  <a:pt x="120000" y="60000"/>
                </a:lnTo>
                <a:lnTo>
                  <a:pt x="104000" y="60000"/>
                </a:lnTo>
                <a:lnTo>
                  <a:pt x="104000" y="60000"/>
                </a:lnTo>
                <a:lnTo>
                  <a:pt x="104000" y="73333"/>
                </a:lnTo>
                <a:lnTo>
                  <a:pt x="104000" y="73333"/>
                </a:lnTo>
                <a:lnTo>
                  <a:pt x="88000" y="73333"/>
                </a:lnTo>
                <a:lnTo>
                  <a:pt x="88000" y="73333"/>
                </a:lnTo>
                <a:lnTo>
                  <a:pt x="88000" y="73333"/>
                </a:lnTo>
                <a:lnTo>
                  <a:pt x="88000" y="73333"/>
                </a:lnTo>
                <a:lnTo>
                  <a:pt x="88000" y="73333"/>
                </a:lnTo>
                <a:lnTo>
                  <a:pt x="88000" y="73333"/>
                </a:lnTo>
                <a:lnTo>
                  <a:pt x="88000" y="73333"/>
                </a:lnTo>
                <a:lnTo>
                  <a:pt x="88000" y="86666"/>
                </a:lnTo>
                <a:lnTo>
                  <a:pt x="104000" y="86666"/>
                </a:lnTo>
                <a:lnTo>
                  <a:pt x="104000" y="86666"/>
                </a:lnTo>
                <a:lnTo>
                  <a:pt x="88000" y="86666"/>
                </a:lnTo>
                <a:lnTo>
                  <a:pt x="88000" y="86666"/>
                </a:lnTo>
                <a:lnTo>
                  <a:pt x="88000" y="86666"/>
                </a:lnTo>
                <a:lnTo>
                  <a:pt x="88000" y="86666"/>
                </a:lnTo>
                <a:lnTo>
                  <a:pt x="88000" y="86666"/>
                </a:lnTo>
                <a:lnTo>
                  <a:pt x="88000" y="86666"/>
                </a:lnTo>
                <a:lnTo>
                  <a:pt x="88000" y="86666"/>
                </a:lnTo>
                <a:lnTo>
                  <a:pt x="88000" y="106666"/>
                </a:lnTo>
                <a:lnTo>
                  <a:pt x="88000" y="106666"/>
                </a:lnTo>
                <a:lnTo>
                  <a:pt x="88000" y="106666"/>
                </a:lnTo>
                <a:lnTo>
                  <a:pt x="88000" y="106666"/>
                </a:lnTo>
                <a:lnTo>
                  <a:pt x="88000" y="106666"/>
                </a:lnTo>
                <a:lnTo>
                  <a:pt x="72000" y="106666"/>
                </a:lnTo>
                <a:lnTo>
                  <a:pt x="72000" y="106666"/>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06666"/>
                </a:lnTo>
                <a:lnTo>
                  <a:pt x="48000" y="106666"/>
                </a:lnTo>
                <a:lnTo>
                  <a:pt x="48000" y="106666"/>
                </a:lnTo>
                <a:lnTo>
                  <a:pt x="48000" y="106666"/>
                </a:lnTo>
                <a:lnTo>
                  <a:pt x="48000" y="106666"/>
                </a:lnTo>
                <a:lnTo>
                  <a:pt x="48000" y="86666"/>
                </a:lnTo>
                <a:lnTo>
                  <a:pt x="48000" y="86666"/>
                </a:lnTo>
                <a:lnTo>
                  <a:pt x="48000" y="86666"/>
                </a:lnTo>
                <a:lnTo>
                  <a:pt x="32000" y="86666"/>
                </a:lnTo>
                <a:lnTo>
                  <a:pt x="32000" y="86666"/>
                </a:lnTo>
                <a:lnTo>
                  <a:pt x="32000" y="86666"/>
                </a:lnTo>
                <a:lnTo>
                  <a:pt x="32000" y="86666"/>
                </a:lnTo>
                <a:lnTo>
                  <a:pt x="32000" y="86666"/>
                </a:lnTo>
                <a:lnTo>
                  <a:pt x="16000" y="86666"/>
                </a:lnTo>
                <a:lnTo>
                  <a:pt x="16000" y="73333"/>
                </a:lnTo>
                <a:lnTo>
                  <a:pt x="16000" y="73333"/>
                </a:lnTo>
                <a:lnTo>
                  <a:pt x="16000" y="73333"/>
                </a:lnTo>
                <a:lnTo>
                  <a:pt x="16000" y="73333"/>
                </a:lnTo>
                <a:lnTo>
                  <a:pt x="16000" y="73333"/>
                </a:lnTo>
                <a:lnTo>
                  <a:pt x="16000" y="60000"/>
                </a:lnTo>
                <a:lnTo>
                  <a:pt x="16000" y="60000"/>
                </a:lnTo>
                <a:lnTo>
                  <a:pt x="0" y="60000"/>
                </a:lnTo>
                <a:lnTo>
                  <a:pt x="0" y="60000"/>
                </a:lnTo>
                <a:lnTo>
                  <a:pt x="0" y="60000"/>
                </a:lnTo>
                <a:lnTo>
                  <a:pt x="16000" y="60000"/>
                </a:lnTo>
                <a:lnTo>
                  <a:pt x="16000" y="60000"/>
                </a:lnTo>
                <a:lnTo>
                  <a:pt x="16000" y="60000"/>
                </a:lnTo>
                <a:lnTo>
                  <a:pt x="16000" y="60000"/>
                </a:lnTo>
                <a:lnTo>
                  <a:pt x="16000" y="60000"/>
                </a:lnTo>
                <a:lnTo>
                  <a:pt x="32000" y="60000"/>
                </a:lnTo>
                <a:lnTo>
                  <a:pt x="32000" y="60000"/>
                </a:lnTo>
                <a:lnTo>
                  <a:pt x="32000" y="60000"/>
                </a:lnTo>
                <a:lnTo>
                  <a:pt x="32000" y="60000"/>
                </a:lnTo>
                <a:lnTo>
                  <a:pt x="32000" y="60000"/>
                </a:lnTo>
                <a:lnTo>
                  <a:pt x="32000" y="60000"/>
                </a:lnTo>
                <a:lnTo>
                  <a:pt x="32000" y="60000"/>
                </a:lnTo>
                <a:lnTo>
                  <a:pt x="32000" y="60000"/>
                </a:lnTo>
                <a:lnTo>
                  <a:pt x="32000" y="46666"/>
                </a:lnTo>
                <a:lnTo>
                  <a:pt x="32000" y="46666"/>
                </a:lnTo>
                <a:lnTo>
                  <a:pt x="32000" y="46666"/>
                </a:lnTo>
                <a:lnTo>
                  <a:pt x="16000" y="46666"/>
                </a:lnTo>
                <a:lnTo>
                  <a:pt x="16000" y="46666"/>
                </a:lnTo>
                <a:lnTo>
                  <a:pt x="32000" y="46666"/>
                </a:lnTo>
                <a:lnTo>
                  <a:pt x="32000" y="46666"/>
                </a:lnTo>
                <a:lnTo>
                  <a:pt x="32000" y="46666"/>
                </a:lnTo>
                <a:lnTo>
                  <a:pt x="32000" y="33333"/>
                </a:lnTo>
                <a:lnTo>
                  <a:pt x="32000" y="33333"/>
                </a:lnTo>
                <a:lnTo>
                  <a:pt x="32000" y="33333"/>
                </a:lnTo>
                <a:lnTo>
                  <a:pt x="48000" y="33333"/>
                </a:lnTo>
                <a:lnTo>
                  <a:pt x="48000" y="33333"/>
                </a:lnTo>
                <a:lnTo>
                  <a:pt x="48000" y="33333"/>
                </a:lnTo>
                <a:lnTo>
                  <a:pt x="48000" y="33333"/>
                </a:lnTo>
                <a:lnTo>
                  <a:pt x="48000" y="33333"/>
                </a:lnTo>
                <a:lnTo>
                  <a:pt x="72000" y="33333"/>
                </a:lnTo>
                <a:lnTo>
                  <a:pt x="72000" y="33333"/>
                </a:lnTo>
                <a:lnTo>
                  <a:pt x="72000" y="33333"/>
                </a:lnTo>
                <a:lnTo>
                  <a:pt x="72000" y="33333"/>
                </a:lnTo>
                <a:lnTo>
                  <a:pt x="88000" y="33333"/>
                </a:lnTo>
                <a:lnTo>
                  <a:pt x="88000" y="13333"/>
                </a:lnTo>
                <a:lnTo>
                  <a:pt x="88000" y="13333"/>
                </a:lnTo>
                <a:lnTo>
                  <a:pt x="88000" y="13333"/>
                </a:lnTo>
                <a:lnTo>
                  <a:pt x="88000" y="13333"/>
                </a:lnTo>
                <a:lnTo>
                  <a:pt x="88000" y="13333"/>
                </a:lnTo>
                <a:lnTo>
                  <a:pt x="104000" y="13333"/>
                </a:lnTo>
                <a:lnTo>
                  <a:pt x="104000" y="13333"/>
                </a:lnTo>
                <a:lnTo>
                  <a:pt x="104000" y="13333"/>
                </a:lnTo>
                <a:lnTo>
                  <a:pt x="104000" y="13333"/>
                </a:lnTo>
                <a:lnTo>
                  <a:pt x="104000" y="13333"/>
                </a:lnTo>
                <a:lnTo>
                  <a:pt x="104000" y="0"/>
                </a:lnTo>
                <a:lnTo>
                  <a:pt x="120000" y="0"/>
                </a:lnTo>
                <a:lnTo>
                  <a:pt x="120000" y="0"/>
                </a:lnTo>
                <a:lnTo>
                  <a:pt x="120000" y="0"/>
                </a:lnTo>
                <a:lnTo>
                  <a:pt x="120000" y="0"/>
                </a:lnTo>
                <a:lnTo>
                  <a:pt x="120000" y="13333"/>
                </a:lnTo>
                <a:lnTo>
                  <a:pt x="120000" y="13333"/>
                </a:lnTo>
                <a:lnTo>
                  <a:pt x="120000" y="13333"/>
                </a:lnTo>
                <a:lnTo>
                  <a:pt x="120000" y="13333"/>
                </a:lnTo>
                <a:lnTo>
                  <a:pt x="120000" y="13333"/>
                </a:lnTo>
                <a:lnTo>
                  <a:pt x="120000" y="33333"/>
                </a:lnTo>
                <a:lnTo>
                  <a:pt x="120000" y="33333"/>
                </a:lnTo>
                <a:lnTo>
                  <a:pt x="120000" y="33333"/>
                </a:lnTo>
                <a:lnTo>
                  <a:pt x="120000" y="33333"/>
                </a:lnTo>
                <a:lnTo>
                  <a:pt x="120000" y="46666"/>
                </a:lnTo>
                <a:lnTo>
                  <a:pt x="120000" y="46666"/>
                </a:lnTo>
                <a:lnTo>
                  <a:pt x="120000" y="46666"/>
                </a:lnTo>
                <a:lnTo>
                  <a:pt x="120000" y="46666"/>
                </a:lnTo>
                <a:lnTo>
                  <a:pt x="104000" y="46666"/>
                </a:lnTo>
                <a:lnTo>
                  <a:pt x="104000" y="33333"/>
                </a:lnTo>
                <a:lnTo>
                  <a:pt x="104000" y="33333"/>
                </a:lnTo>
                <a:lnTo>
                  <a:pt x="104000" y="33333"/>
                </a:lnTo>
                <a:lnTo>
                  <a:pt x="104000" y="46666"/>
                </a:lnTo>
                <a:lnTo>
                  <a:pt x="104000" y="46666"/>
                </a:lnTo>
                <a:lnTo>
                  <a:pt x="104000" y="46666"/>
                </a:lnTo>
                <a:lnTo>
                  <a:pt x="104000" y="60000"/>
                </a:lnTo>
                <a:lnTo>
                  <a:pt x="104000" y="60000"/>
                </a:lnTo>
                <a:lnTo>
                  <a:pt x="104000" y="60000"/>
                </a:lnTo>
                <a:lnTo>
                  <a:pt x="120000" y="6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1" name="Shape 1641"/>
          <p:cNvSpPr/>
          <p:nvPr/>
        </p:nvSpPr>
        <p:spPr>
          <a:xfrm>
            <a:off x="4357689" y="2701927"/>
            <a:ext cx="17860" cy="28575"/>
          </a:xfrm>
          <a:custGeom>
            <a:avLst/>
            <a:gdLst/>
            <a:ahLst/>
            <a:cxnLst/>
            <a:rect l="0" t="0" r="0" b="0"/>
            <a:pathLst>
              <a:path w="120000" h="120000" extrusionOk="0">
                <a:moveTo>
                  <a:pt x="120000" y="60000"/>
                </a:moveTo>
                <a:lnTo>
                  <a:pt x="120000" y="60000"/>
                </a:lnTo>
                <a:lnTo>
                  <a:pt x="120000" y="60000"/>
                </a:lnTo>
                <a:lnTo>
                  <a:pt x="104000" y="60000"/>
                </a:lnTo>
                <a:lnTo>
                  <a:pt x="104000" y="60000"/>
                </a:lnTo>
                <a:lnTo>
                  <a:pt x="104000" y="73333"/>
                </a:lnTo>
                <a:lnTo>
                  <a:pt x="104000" y="73333"/>
                </a:lnTo>
                <a:lnTo>
                  <a:pt x="88000" y="73333"/>
                </a:lnTo>
                <a:lnTo>
                  <a:pt x="88000" y="73333"/>
                </a:lnTo>
                <a:lnTo>
                  <a:pt x="88000" y="73333"/>
                </a:lnTo>
                <a:lnTo>
                  <a:pt x="88000" y="73333"/>
                </a:lnTo>
                <a:lnTo>
                  <a:pt x="88000" y="73333"/>
                </a:lnTo>
                <a:lnTo>
                  <a:pt x="88000" y="73333"/>
                </a:lnTo>
                <a:lnTo>
                  <a:pt x="88000" y="73333"/>
                </a:lnTo>
                <a:lnTo>
                  <a:pt x="88000" y="86666"/>
                </a:lnTo>
                <a:lnTo>
                  <a:pt x="104000" y="86666"/>
                </a:lnTo>
                <a:lnTo>
                  <a:pt x="104000" y="86666"/>
                </a:lnTo>
                <a:lnTo>
                  <a:pt x="88000" y="86666"/>
                </a:lnTo>
                <a:lnTo>
                  <a:pt x="88000" y="86666"/>
                </a:lnTo>
                <a:lnTo>
                  <a:pt x="88000" y="86666"/>
                </a:lnTo>
                <a:lnTo>
                  <a:pt x="88000" y="86666"/>
                </a:lnTo>
                <a:lnTo>
                  <a:pt x="88000" y="86666"/>
                </a:lnTo>
                <a:lnTo>
                  <a:pt x="88000" y="86666"/>
                </a:lnTo>
                <a:lnTo>
                  <a:pt x="88000" y="86666"/>
                </a:lnTo>
                <a:lnTo>
                  <a:pt x="88000" y="106666"/>
                </a:lnTo>
                <a:lnTo>
                  <a:pt x="88000" y="106666"/>
                </a:lnTo>
                <a:lnTo>
                  <a:pt x="88000" y="106666"/>
                </a:lnTo>
                <a:lnTo>
                  <a:pt x="88000" y="106666"/>
                </a:lnTo>
                <a:lnTo>
                  <a:pt x="88000" y="106666"/>
                </a:lnTo>
                <a:lnTo>
                  <a:pt x="72000" y="106666"/>
                </a:lnTo>
                <a:lnTo>
                  <a:pt x="72000" y="106666"/>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06666"/>
                </a:lnTo>
                <a:lnTo>
                  <a:pt x="48000" y="106666"/>
                </a:lnTo>
                <a:lnTo>
                  <a:pt x="48000" y="106666"/>
                </a:lnTo>
                <a:lnTo>
                  <a:pt x="48000" y="106666"/>
                </a:lnTo>
                <a:lnTo>
                  <a:pt x="48000" y="106666"/>
                </a:lnTo>
                <a:lnTo>
                  <a:pt x="48000" y="86666"/>
                </a:lnTo>
                <a:lnTo>
                  <a:pt x="48000" y="86666"/>
                </a:lnTo>
                <a:lnTo>
                  <a:pt x="48000" y="86666"/>
                </a:lnTo>
                <a:lnTo>
                  <a:pt x="32000" y="86666"/>
                </a:lnTo>
                <a:lnTo>
                  <a:pt x="32000" y="86666"/>
                </a:lnTo>
                <a:lnTo>
                  <a:pt x="32000" y="86666"/>
                </a:lnTo>
                <a:lnTo>
                  <a:pt x="32000" y="86666"/>
                </a:lnTo>
                <a:lnTo>
                  <a:pt x="32000" y="86666"/>
                </a:lnTo>
                <a:lnTo>
                  <a:pt x="16000" y="86666"/>
                </a:lnTo>
                <a:lnTo>
                  <a:pt x="16000" y="73333"/>
                </a:lnTo>
                <a:lnTo>
                  <a:pt x="16000" y="73333"/>
                </a:lnTo>
                <a:lnTo>
                  <a:pt x="16000" y="73333"/>
                </a:lnTo>
                <a:lnTo>
                  <a:pt x="16000" y="73333"/>
                </a:lnTo>
                <a:lnTo>
                  <a:pt x="16000" y="73333"/>
                </a:lnTo>
                <a:lnTo>
                  <a:pt x="16000" y="60000"/>
                </a:lnTo>
                <a:lnTo>
                  <a:pt x="16000" y="60000"/>
                </a:lnTo>
                <a:lnTo>
                  <a:pt x="0" y="60000"/>
                </a:lnTo>
                <a:lnTo>
                  <a:pt x="0" y="60000"/>
                </a:lnTo>
                <a:lnTo>
                  <a:pt x="0" y="60000"/>
                </a:lnTo>
                <a:lnTo>
                  <a:pt x="16000" y="60000"/>
                </a:lnTo>
                <a:lnTo>
                  <a:pt x="16000" y="60000"/>
                </a:lnTo>
                <a:lnTo>
                  <a:pt x="16000" y="60000"/>
                </a:lnTo>
                <a:lnTo>
                  <a:pt x="16000" y="60000"/>
                </a:lnTo>
                <a:lnTo>
                  <a:pt x="16000" y="60000"/>
                </a:lnTo>
                <a:lnTo>
                  <a:pt x="32000" y="60000"/>
                </a:lnTo>
                <a:lnTo>
                  <a:pt x="32000" y="60000"/>
                </a:lnTo>
                <a:lnTo>
                  <a:pt x="32000" y="60000"/>
                </a:lnTo>
                <a:lnTo>
                  <a:pt x="32000" y="60000"/>
                </a:lnTo>
                <a:lnTo>
                  <a:pt x="32000" y="60000"/>
                </a:lnTo>
                <a:lnTo>
                  <a:pt x="32000" y="60000"/>
                </a:lnTo>
                <a:lnTo>
                  <a:pt x="32000" y="60000"/>
                </a:lnTo>
                <a:lnTo>
                  <a:pt x="32000" y="60000"/>
                </a:lnTo>
                <a:lnTo>
                  <a:pt x="32000" y="46666"/>
                </a:lnTo>
                <a:lnTo>
                  <a:pt x="32000" y="46666"/>
                </a:lnTo>
                <a:lnTo>
                  <a:pt x="32000" y="46666"/>
                </a:lnTo>
                <a:lnTo>
                  <a:pt x="16000" y="46666"/>
                </a:lnTo>
                <a:lnTo>
                  <a:pt x="16000" y="46666"/>
                </a:lnTo>
                <a:lnTo>
                  <a:pt x="32000" y="46666"/>
                </a:lnTo>
                <a:lnTo>
                  <a:pt x="32000" y="46666"/>
                </a:lnTo>
                <a:lnTo>
                  <a:pt x="32000" y="46666"/>
                </a:lnTo>
                <a:lnTo>
                  <a:pt x="32000" y="33333"/>
                </a:lnTo>
                <a:lnTo>
                  <a:pt x="32000" y="33333"/>
                </a:lnTo>
                <a:lnTo>
                  <a:pt x="32000" y="33333"/>
                </a:lnTo>
                <a:lnTo>
                  <a:pt x="48000" y="33333"/>
                </a:lnTo>
                <a:lnTo>
                  <a:pt x="48000" y="33333"/>
                </a:lnTo>
                <a:lnTo>
                  <a:pt x="48000" y="33333"/>
                </a:lnTo>
                <a:lnTo>
                  <a:pt x="48000" y="33333"/>
                </a:lnTo>
                <a:lnTo>
                  <a:pt x="48000" y="33333"/>
                </a:lnTo>
                <a:lnTo>
                  <a:pt x="72000" y="33333"/>
                </a:lnTo>
                <a:lnTo>
                  <a:pt x="72000" y="33333"/>
                </a:lnTo>
                <a:lnTo>
                  <a:pt x="72000" y="33333"/>
                </a:lnTo>
                <a:lnTo>
                  <a:pt x="72000" y="33333"/>
                </a:lnTo>
                <a:lnTo>
                  <a:pt x="88000" y="33333"/>
                </a:lnTo>
                <a:lnTo>
                  <a:pt x="88000" y="13333"/>
                </a:lnTo>
                <a:lnTo>
                  <a:pt x="88000" y="13333"/>
                </a:lnTo>
                <a:lnTo>
                  <a:pt x="88000" y="13333"/>
                </a:lnTo>
                <a:lnTo>
                  <a:pt x="88000" y="13333"/>
                </a:lnTo>
                <a:lnTo>
                  <a:pt x="88000" y="13333"/>
                </a:lnTo>
                <a:lnTo>
                  <a:pt x="104000" y="13333"/>
                </a:lnTo>
                <a:lnTo>
                  <a:pt x="104000" y="13333"/>
                </a:lnTo>
                <a:lnTo>
                  <a:pt x="104000" y="13333"/>
                </a:lnTo>
                <a:lnTo>
                  <a:pt x="104000" y="13333"/>
                </a:lnTo>
                <a:lnTo>
                  <a:pt x="104000" y="13333"/>
                </a:lnTo>
                <a:lnTo>
                  <a:pt x="104000" y="0"/>
                </a:lnTo>
                <a:lnTo>
                  <a:pt x="120000" y="0"/>
                </a:lnTo>
                <a:lnTo>
                  <a:pt x="120000" y="0"/>
                </a:lnTo>
                <a:lnTo>
                  <a:pt x="120000" y="0"/>
                </a:lnTo>
                <a:lnTo>
                  <a:pt x="120000" y="0"/>
                </a:lnTo>
                <a:lnTo>
                  <a:pt x="120000" y="13333"/>
                </a:lnTo>
                <a:lnTo>
                  <a:pt x="120000" y="13333"/>
                </a:lnTo>
                <a:lnTo>
                  <a:pt x="120000" y="13333"/>
                </a:lnTo>
                <a:lnTo>
                  <a:pt x="120000" y="13333"/>
                </a:lnTo>
                <a:lnTo>
                  <a:pt x="120000" y="13333"/>
                </a:lnTo>
                <a:lnTo>
                  <a:pt x="120000" y="33333"/>
                </a:lnTo>
                <a:lnTo>
                  <a:pt x="120000" y="33333"/>
                </a:lnTo>
                <a:lnTo>
                  <a:pt x="120000" y="33333"/>
                </a:lnTo>
                <a:lnTo>
                  <a:pt x="120000" y="33333"/>
                </a:lnTo>
                <a:lnTo>
                  <a:pt x="120000" y="46666"/>
                </a:lnTo>
                <a:lnTo>
                  <a:pt x="120000" y="46666"/>
                </a:lnTo>
                <a:lnTo>
                  <a:pt x="120000" y="46666"/>
                </a:lnTo>
                <a:lnTo>
                  <a:pt x="120000" y="46666"/>
                </a:lnTo>
                <a:lnTo>
                  <a:pt x="104000" y="46666"/>
                </a:lnTo>
                <a:lnTo>
                  <a:pt x="104000" y="33333"/>
                </a:lnTo>
                <a:lnTo>
                  <a:pt x="104000" y="33333"/>
                </a:lnTo>
                <a:lnTo>
                  <a:pt x="104000" y="33333"/>
                </a:lnTo>
                <a:lnTo>
                  <a:pt x="104000" y="46666"/>
                </a:lnTo>
                <a:lnTo>
                  <a:pt x="104000" y="46666"/>
                </a:lnTo>
                <a:lnTo>
                  <a:pt x="104000" y="46666"/>
                </a:lnTo>
                <a:lnTo>
                  <a:pt x="104000" y="60000"/>
                </a:lnTo>
                <a:lnTo>
                  <a:pt x="104000" y="60000"/>
                </a:lnTo>
                <a:lnTo>
                  <a:pt x="104000" y="60000"/>
                </a:lnTo>
                <a:lnTo>
                  <a:pt x="120000" y="6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2" name="Shape 1642"/>
          <p:cNvSpPr/>
          <p:nvPr/>
        </p:nvSpPr>
        <p:spPr>
          <a:xfrm>
            <a:off x="4257679" y="2765425"/>
            <a:ext cx="26193" cy="49211"/>
          </a:xfrm>
          <a:custGeom>
            <a:avLst/>
            <a:gdLst/>
            <a:ahLst/>
            <a:cxnLst/>
            <a:rect l="0" t="0" r="0" b="0"/>
            <a:pathLst>
              <a:path w="120000" h="120000" extrusionOk="0">
                <a:moveTo>
                  <a:pt x="120000" y="0"/>
                </a:moveTo>
                <a:lnTo>
                  <a:pt x="120000" y="7741"/>
                </a:lnTo>
                <a:lnTo>
                  <a:pt x="120000" y="7741"/>
                </a:lnTo>
                <a:lnTo>
                  <a:pt x="120000" y="7741"/>
                </a:lnTo>
                <a:lnTo>
                  <a:pt x="120000" y="7741"/>
                </a:lnTo>
                <a:lnTo>
                  <a:pt x="120000" y="15483"/>
                </a:lnTo>
                <a:lnTo>
                  <a:pt x="120000" y="15483"/>
                </a:lnTo>
                <a:lnTo>
                  <a:pt x="120000" y="15483"/>
                </a:lnTo>
                <a:lnTo>
                  <a:pt x="120000" y="15483"/>
                </a:lnTo>
                <a:lnTo>
                  <a:pt x="120000" y="15483"/>
                </a:lnTo>
                <a:lnTo>
                  <a:pt x="120000" y="15483"/>
                </a:lnTo>
                <a:lnTo>
                  <a:pt x="120000" y="23225"/>
                </a:lnTo>
                <a:lnTo>
                  <a:pt x="120000" y="23225"/>
                </a:lnTo>
                <a:lnTo>
                  <a:pt x="120000" y="23225"/>
                </a:lnTo>
                <a:lnTo>
                  <a:pt x="120000" y="23225"/>
                </a:lnTo>
                <a:lnTo>
                  <a:pt x="120000" y="23225"/>
                </a:lnTo>
                <a:lnTo>
                  <a:pt x="109090" y="23225"/>
                </a:lnTo>
                <a:lnTo>
                  <a:pt x="109090" y="23225"/>
                </a:lnTo>
                <a:lnTo>
                  <a:pt x="109090" y="23225"/>
                </a:lnTo>
                <a:lnTo>
                  <a:pt x="109090" y="34838"/>
                </a:lnTo>
                <a:lnTo>
                  <a:pt x="109090" y="34838"/>
                </a:lnTo>
                <a:lnTo>
                  <a:pt x="109090" y="34838"/>
                </a:lnTo>
                <a:lnTo>
                  <a:pt x="109090" y="34838"/>
                </a:lnTo>
                <a:lnTo>
                  <a:pt x="98181" y="34838"/>
                </a:lnTo>
                <a:lnTo>
                  <a:pt x="98181" y="42580"/>
                </a:lnTo>
                <a:lnTo>
                  <a:pt x="98181" y="42580"/>
                </a:lnTo>
                <a:lnTo>
                  <a:pt x="98181" y="42580"/>
                </a:lnTo>
                <a:lnTo>
                  <a:pt x="98181" y="42580"/>
                </a:lnTo>
                <a:lnTo>
                  <a:pt x="98181" y="42580"/>
                </a:lnTo>
                <a:lnTo>
                  <a:pt x="98181" y="42580"/>
                </a:lnTo>
                <a:lnTo>
                  <a:pt x="87272" y="42580"/>
                </a:lnTo>
                <a:lnTo>
                  <a:pt x="87272" y="42580"/>
                </a:lnTo>
                <a:lnTo>
                  <a:pt x="87272" y="42580"/>
                </a:lnTo>
                <a:lnTo>
                  <a:pt x="87272" y="50322"/>
                </a:lnTo>
                <a:lnTo>
                  <a:pt x="87272" y="50322"/>
                </a:lnTo>
                <a:lnTo>
                  <a:pt x="70909" y="50322"/>
                </a:lnTo>
                <a:lnTo>
                  <a:pt x="70909" y="50322"/>
                </a:lnTo>
                <a:lnTo>
                  <a:pt x="70909" y="50322"/>
                </a:lnTo>
                <a:lnTo>
                  <a:pt x="70909" y="50322"/>
                </a:lnTo>
                <a:lnTo>
                  <a:pt x="60000" y="50322"/>
                </a:lnTo>
                <a:lnTo>
                  <a:pt x="60000" y="50322"/>
                </a:lnTo>
                <a:lnTo>
                  <a:pt x="60000" y="50322"/>
                </a:lnTo>
                <a:lnTo>
                  <a:pt x="60000" y="50322"/>
                </a:lnTo>
                <a:lnTo>
                  <a:pt x="60000" y="58064"/>
                </a:lnTo>
                <a:lnTo>
                  <a:pt x="60000" y="58064"/>
                </a:lnTo>
                <a:lnTo>
                  <a:pt x="60000" y="58064"/>
                </a:lnTo>
                <a:lnTo>
                  <a:pt x="49090" y="58064"/>
                </a:lnTo>
                <a:lnTo>
                  <a:pt x="49090" y="58064"/>
                </a:lnTo>
                <a:lnTo>
                  <a:pt x="49090" y="58064"/>
                </a:lnTo>
                <a:lnTo>
                  <a:pt x="49090" y="65806"/>
                </a:lnTo>
                <a:lnTo>
                  <a:pt x="49090" y="65806"/>
                </a:lnTo>
                <a:lnTo>
                  <a:pt x="49090" y="65806"/>
                </a:lnTo>
                <a:lnTo>
                  <a:pt x="49090" y="65806"/>
                </a:lnTo>
                <a:lnTo>
                  <a:pt x="49090" y="65806"/>
                </a:lnTo>
                <a:lnTo>
                  <a:pt x="49090" y="77419"/>
                </a:lnTo>
                <a:lnTo>
                  <a:pt x="38181" y="77419"/>
                </a:lnTo>
                <a:lnTo>
                  <a:pt x="38181" y="77419"/>
                </a:lnTo>
                <a:lnTo>
                  <a:pt x="38181" y="77419"/>
                </a:lnTo>
                <a:lnTo>
                  <a:pt x="38181" y="85161"/>
                </a:lnTo>
                <a:lnTo>
                  <a:pt x="38181" y="85161"/>
                </a:lnTo>
                <a:lnTo>
                  <a:pt x="38181" y="85161"/>
                </a:lnTo>
                <a:lnTo>
                  <a:pt x="38181" y="85161"/>
                </a:lnTo>
                <a:lnTo>
                  <a:pt x="38181" y="92903"/>
                </a:lnTo>
                <a:lnTo>
                  <a:pt x="38181" y="92903"/>
                </a:lnTo>
                <a:lnTo>
                  <a:pt x="38181" y="92903"/>
                </a:lnTo>
                <a:lnTo>
                  <a:pt x="38181" y="100645"/>
                </a:lnTo>
                <a:lnTo>
                  <a:pt x="38181" y="100645"/>
                </a:lnTo>
                <a:lnTo>
                  <a:pt x="38181" y="100645"/>
                </a:lnTo>
                <a:lnTo>
                  <a:pt x="27272" y="100645"/>
                </a:lnTo>
                <a:lnTo>
                  <a:pt x="27272" y="100645"/>
                </a:lnTo>
                <a:lnTo>
                  <a:pt x="27272" y="100645"/>
                </a:lnTo>
                <a:lnTo>
                  <a:pt x="27272" y="108387"/>
                </a:lnTo>
                <a:lnTo>
                  <a:pt x="27272" y="108387"/>
                </a:lnTo>
                <a:lnTo>
                  <a:pt x="27272" y="108387"/>
                </a:lnTo>
                <a:lnTo>
                  <a:pt x="27272" y="108387"/>
                </a:lnTo>
                <a:lnTo>
                  <a:pt x="27272" y="108387"/>
                </a:lnTo>
                <a:lnTo>
                  <a:pt x="10909" y="108387"/>
                </a:lnTo>
                <a:lnTo>
                  <a:pt x="10909" y="108387"/>
                </a:lnTo>
                <a:lnTo>
                  <a:pt x="10909" y="108387"/>
                </a:lnTo>
                <a:lnTo>
                  <a:pt x="10909" y="120000"/>
                </a:lnTo>
                <a:lnTo>
                  <a:pt x="10909" y="120000"/>
                </a:lnTo>
                <a:lnTo>
                  <a:pt x="10909" y="120000"/>
                </a:lnTo>
                <a:lnTo>
                  <a:pt x="10909" y="120000"/>
                </a:lnTo>
                <a:lnTo>
                  <a:pt x="0" y="120000"/>
                </a:lnTo>
                <a:lnTo>
                  <a:pt x="0" y="120000"/>
                </a:lnTo>
                <a:lnTo>
                  <a:pt x="0" y="120000"/>
                </a:lnTo>
                <a:lnTo>
                  <a:pt x="0" y="120000"/>
                </a:lnTo>
                <a:lnTo>
                  <a:pt x="0" y="120000"/>
                </a:lnTo>
                <a:lnTo>
                  <a:pt x="0" y="108387"/>
                </a:lnTo>
                <a:lnTo>
                  <a:pt x="10909" y="108387"/>
                </a:lnTo>
                <a:lnTo>
                  <a:pt x="10909" y="108387"/>
                </a:lnTo>
                <a:lnTo>
                  <a:pt x="10909" y="108387"/>
                </a:lnTo>
                <a:lnTo>
                  <a:pt x="10909" y="100645"/>
                </a:lnTo>
                <a:lnTo>
                  <a:pt x="10909" y="100645"/>
                </a:lnTo>
                <a:lnTo>
                  <a:pt x="10909" y="100645"/>
                </a:lnTo>
                <a:lnTo>
                  <a:pt x="10909" y="100645"/>
                </a:lnTo>
                <a:lnTo>
                  <a:pt x="10909" y="100645"/>
                </a:lnTo>
                <a:lnTo>
                  <a:pt x="10909" y="100645"/>
                </a:lnTo>
                <a:lnTo>
                  <a:pt x="27272" y="100645"/>
                </a:lnTo>
                <a:lnTo>
                  <a:pt x="27272" y="92903"/>
                </a:lnTo>
                <a:lnTo>
                  <a:pt x="10909" y="92903"/>
                </a:lnTo>
                <a:lnTo>
                  <a:pt x="10909" y="92903"/>
                </a:lnTo>
                <a:lnTo>
                  <a:pt x="10909" y="92903"/>
                </a:lnTo>
                <a:lnTo>
                  <a:pt x="10909" y="92903"/>
                </a:lnTo>
                <a:lnTo>
                  <a:pt x="10909" y="85161"/>
                </a:lnTo>
                <a:lnTo>
                  <a:pt x="10909" y="85161"/>
                </a:lnTo>
                <a:lnTo>
                  <a:pt x="10909" y="85161"/>
                </a:lnTo>
                <a:lnTo>
                  <a:pt x="10909" y="85161"/>
                </a:lnTo>
                <a:lnTo>
                  <a:pt x="10909" y="77419"/>
                </a:lnTo>
                <a:lnTo>
                  <a:pt x="10909" y="77419"/>
                </a:lnTo>
                <a:lnTo>
                  <a:pt x="27272" y="77419"/>
                </a:lnTo>
                <a:lnTo>
                  <a:pt x="27272" y="77419"/>
                </a:lnTo>
                <a:lnTo>
                  <a:pt x="27272" y="65806"/>
                </a:lnTo>
                <a:lnTo>
                  <a:pt x="27272" y="65806"/>
                </a:lnTo>
                <a:lnTo>
                  <a:pt x="10909" y="65806"/>
                </a:lnTo>
                <a:lnTo>
                  <a:pt x="10909" y="65806"/>
                </a:lnTo>
                <a:lnTo>
                  <a:pt x="10909" y="65806"/>
                </a:lnTo>
                <a:lnTo>
                  <a:pt x="10909" y="65806"/>
                </a:lnTo>
                <a:lnTo>
                  <a:pt x="10909" y="65806"/>
                </a:lnTo>
                <a:lnTo>
                  <a:pt x="0" y="65806"/>
                </a:lnTo>
                <a:lnTo>
                  <a:pt x="0" y="65806"/>
                </a:lnTo>
                <a:lnTo>
                  <a:pt x="0" y="65806"/>
                </a:lnTo>
                <a:lnTo>
                  <a:pt x="0" y="65806"/>
                </a:lnTo>
                <a:lnTo>
                  <a:pt x="0" y="65806"/>
                </a:lnTo>
                <a:lnTo>
                  <a:pt x="0" y="65806"/>
                </a:lnTo>
                <a:lnTo>
                  <a:pt x="0" y="65806"/>
                </a:lnTo>
                <a:lnTo>
                  <a:pt x="0" y="58064"/>
                </a:lnTo>
                <a:lnTo>
                  <a:pt x="10909" y="58064"/>
                </a:lnTo>
                <a:lnTo>
                  <a:pt x="10909" y="58064"/>
                </a:lnTo>
                <a:lnTo>
                  <a:pt x="10909" y="58064"/>
                </a:lnTo>
                <a:lnTo>
                  <a:pt x="10909" y="58064"/>
                </a:lnTo>
                <a:lnTo>
                  <a:pt x="10909" y="58064"/>
                </a:lnTo>
                <a:lnTo>
                  <a:pt x="10909" y="58064"/>
                </a:lnTo>
                <a:lnTo>
                  <a:pt x="27272" y="58064"/>
                </a:lnTo>
                <a:lnTo>
                  <a:pt x="27272" y="58064"/>
                </a:lnTo>
                <a:lnTo>
                  <a:pt x="27272" y="58064"/>
                </a:lnTo>
                <a:lnTo>
                  <a:pt x="27272" y="50322"/>
                </a:lnTo>
                <a:lnTo>
                  <a:pt x="27272" y="50322"/>
                </a:lnTo>
                <a:lnTo>
                  <a:pt x="27272" y="50322"/>
                </a:lnTo>
                <a:lnTo>
                  <a:pt x="27272" y="50322"/>
                </a:lnTo>
                <a:lnTo>
                  <a:pt x="38181" y="50322"/>
                </a:lnTo>
                <a:lnTo>
                  <a:pt x="38181" y="50322"/>
                </a:lnTo>
                <a:lnTo>
                  <a:pt x="38181" y="50322"/>
                </a:lnTo>
                <a:lnTo>
                  <a:pt x="38181" y="42580"/>
                </a:lnTo>
                <a:lnTo>
                  <a:pt x="49090" y="42580"/>
                </a:lnTo>
                <a:lnTo>
                  <a:pt x="49090" y="42580"/>
                </a:lnTo>
                <a:lnTo>
                  <a:pt x="49090" y="42580"/>
                </a:lnTo>
                <a:lnTo>
                  <a:pt x="49090" y="42580"/>
                </a:lnTo>
                <a:lnTo>
                  <a:pt x="49090" y="42580"/>
                </a:lnTo>
                <a:lnTo>
                  <a:pt x="49090" y="34838"/>
                </a:lnTo>
                <a:lnTo>
                  <a:pt x="38181" y="34838"/>
                </a:lnTo>
                <a:lnTo>
                  <a:pt x="38181" y="34838"/>
                </a:lnTo>
                <a:lnTo>
                  <a:pt x="38181" y="34838"/>
                </a:lnTo>
                <a:lnTo>
                  <a:pt x="38181" y="34838"/>
                </a:lnTo>
                <a:lnTo>
                  <a:pt x="38181" y="34838"/>
                </a:lnTo>
                <a:lnTo>
                  <a:pt x="38181" y="34838"/>
                </a:lnTo>
                <a:lnTo>
                  <a:pt x="38181" y="23225"/>
                </a:lnTo>
                <a:lnTo>
                  <a:pt x="49090" y="23225"/>
                </a:lnTo>
                <a:lnTo>
                  <a:pt x="49090" y="23225"/>
                </a:lnTo>
                <a:lnTo>
                  <a:pt x="49090" y="23225"/>
                </a:lnTo>
                <a:lnTo>
                  <a:pt x="49090" y="23225"/>
                </a:lnTo>
                <a:lnTo>
                  <a:pt x="49090" y="23225"/>
                </a:lnTo>
                <a:lnTo>
                  <a:pt x="49090" y="23225"/>
                </a:lnTo>
                <a:lnTo>
                  <a:pt x="60000" y="23225"/>
                </a:lnTo>
                <a:lnTo>
                  <a:pt x="60000" y="15483"/>
                </a:lnTo>
                <a:lnTo>
                  <a:pt x="60000" y="15483"/>
                </a:lnTo>
                <a:lnTo>
                  <a:pt x="60000" y="15483"/>
                </a:lnTo>
                <a:lnTo>
                  <a:pt x="60000" y="15483"/>
                </a:lnTo>
                <a:lnTo>
                  <a:pt x="60000" y="15483"/>
                </a:lnTo>
                <a:lnTo>
                  <a:pt x="60000" y="15483"/>
                </a:lnTo>
                <a:lnTo>
                  <a:pt x="60000" y="15483"/>
                </a:lnTo>
                <a:lnTo>
                  <a:pt x="70909" y="15483"/>
                </a:lnTo>
                <a:lnTo>
                  <a:pt x="70909" y="15483"/>
                </a:lnTo>
                <a:lnTo>
                  <a:pt x="70909" y="15483"/>
                </a:lnTo>
                <a:lnTo>
                  <a:pt x="70909" y="15483"/>
                </a:lnTo>
                <a:lnTo>
                  <a:pt x="87272" y="15483"/>
                </a:lnTo>
                <a:lnTo>
                  <a:pt x="87272" y="15483"/>
                </a:lnTo>
                <a:lnTo>
                  <a:pt x="87272" y="15483"/>
                </a:lnTo>
                <a:lnTo>
                  <a:pt x="87272" y="7741"/>
                </a:lnTo>
                <a:lnTo>
                  <a:pt x="87272" y="7741"/>
                </a:lnTo>
                <a:lnTo>
                  <a:pt x="98181" y="7741"/>
                </a:lnTo>
                <a:lnTo>
                  <a:pt x="98181" y="7741"/>
                </a:lnTo>
                <a:lnTo>
                  <a:pt x="98181" y="7741"/>
                </a:lnTo>
                <a:lnTo>
                  <a:pt x="98181" y="7741"/>
                </a:lnTo>
                <a:lnTo>
                  <a:pt x="98181" y="7741"/>
                </a:lnTo>
                <a:lnTo>
                  <a:pt x="98181" y="7741"/>
                </a:lnTo>
                <a:lnTo>
                  <a:pt x="109090" y="7741"/>
                </a:lnTo>
                <a:lnTo>
                  <a:pt x="109090" y="7741"/>
                </a:lnTo>
                <a:lnTo>
                  <a:pt x="109090" y="0"/>
                </a:lnTo>
                <a:lnTo>
                  <a:pt x="10909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3" name="Shape 1643"/>
          <p:cNvSpPr/>
          <p:nvPr/>
        </p:nvSpPr>
        <p:spPr>
          <a:xfrm>
            <a:off x="4257679" y="2765425"/>
            <a:ext cx="26193" cy="49211"/>
          </a:xfrm>
          <a:custGeom>
            <a:avLst/>
            <a:gdLst/>
            <a:ahLst/>
            <a:cxnLst/>
            <a:rect l="0" t="0" r="0" b="0"/>
            <a:pathLst>
              <a:path w="120000" h="120000" extrusionOk="0">
                <a:moveTo>
                  <a:pt x="120000" y="0"/>
                </a:moveTo>
                <a:lnTo>
                  <a:pt x="120000" y="7741"/>
                </a:lnTo>
                <a:lnTo>
                  <a:pt x="120000" y="7741"/>
                </a:lnTo>
                <a:lnTo>
                  <a:pt x="120000" y="7741"/>
                </a:lnTo>
                <a:lnTo>
                  <a:pt x="120000" y="7741"/>
                </a:lnTo>
                <a:lnTo>
                  <a:pt x="120000" y="15483"/>
                </a:lnTo>
                <a:lnTo>
                  <a:pt x="120000" y="15483"/>
                </a:lnTo>
                <a:lnTo>
                  <a:pt x="120000" y="15483"/>
                </a:lnTo>
                <a:lnTo>
                  <a:pt x="120000" y="15483"/>
                </a:lnTo>
                <a:lnTo>
                  <a:pt x="120000" y="15483"/>
                </a:lnTo>
                <a:lnTo>
                  <a:pt x="120000" y="15483"/>
                </a:lnTo>
                <a:lnTo>
                  <a:pt x="120000" y="23225"/>
                </a:lnTo>
                <a:lnTo>
                  <a:pt x="120000" y="23225"/>
                </a:lnTo>
                <a:lnTo>
                  <a:pt x="120000" y="23225"/>
                </a:lnTo>
                <a:lnTo>
                  <a:pt x="120000" y="23225"/>
                </a:lnTo>
                <a:lnTo>
                  <a:pt x="120000" y="23225"/>
                </a:lnTo>
                <a:lnTo>
                  <a:pt x="109090" y="23225"/>
                </a:lnTo>
                <a:lnTo>
                  <a:pt x="109090" y="23225"/>
                </a:lnTo>
                <a:lnTo>
                  <a:pt x="109090" y="23225"/>
                </a:lnTo>
                <a:lnTo>
                  <a:pt x="109090" y="34838"/>
                </a:lnTo>
                <a:lnTo>
                  <a:pt x="109090" y="34838"/>
                </a:lnTo>
                <a:lnTo>
                  <a:pt x="109090" y="34838"/>
                </a:lnTo>
                <a:lnTo>
                  <a:pt x="109090" y="34838"/>
                </a:lnTo>
                <a:lnTo>
                  <a:pt x="98181" y="34838"/>
                </a:lnTo>
                <a:lnTo>
                  <a:pt x="98181" y="42580"/>
                </a:lnTo>
                <a:lnTo>
                  <a:pt x="98181" y="42580"/>
                </a:lnTo>
                <a:lnTo>
                  <a:pt x="98181" y="42580"/>
                </a:lnTo>
                <a:lnTo>
                  <a:pt x="98181" y="42580"/>
                </a:lnTo>
                <a:lnTo>
                  <a:pt x="98181" y="42580"/>
                </a:lnTo>
                <a:lnTo>
                  <a:pt x="98181" y="42580"/>
                </a:lnTo>
                <a:lnTo>
                  <a:pt x="87272" y="42580"/>
                </a:lnTo>
                <a:lnTo>
                  <a:pt x="87272" y="42580"/>
                </a:lnTo>
                <a:lnTo>
                  <a:pt x="87272" y="42580"/>
                </a:lnTo>
                <a:lnTo>
                  <a:pt x="87272" y="50322"/>
                </a:lnTo>
                <a:lnTo>
                  <a:pt x="87272" y="50322"/>
                </a:lnTo>
                <a:lnTo>
                  <a:pt x="70909" y="50322"/>
                </a:lnTo>
                <a:lnTo>
                  <a:pt x="70909" y="50322"/>
                </a:lnTo>
                <a:lnTo>
                  <a:pt x="70909" y="50322"/>
                </a:lnTo>
                <a:lnTo>
                  <a:pt x="70909" y="50322"/>
                </a:lnTo>
                <a:lnTo>
                  <a:pt x="60000" y="50322"/>
                </a:lnTo>
                <a:lnTo>
                  <a:pt x="60000" y="50322"/>
                </a:lnTo>
                <a:lnTo>
                  <a:pt x="60000" y="50322"/>
                </a:lnTo>
                <a:lnTo>
                  <a:pt x="60000" y="50322"/>
                </a:lnTo>
                <a:lnTo>
                  <a:pt x="60000" y="58064"/>
                </a:lnTo>
                <a:lnTo>
                  <a:pt x="60000" y="58064"/>
                </a:lnTo>
                <a:lnTo>
                  <a:pt x="60000" y="58064"/>
                </a:lnTo>
                <a:lnTo>
                  <a:pt x="49090" y="58064"/>
                </a:lnTo>
                <a:lnTo>
                  <a:pt x="49090" y="58064"/>
                </a:lnTo>
                <a:lnTo>
                  <a:pt x="49090" y="58064"/>
                </a:lnTo>
                <a:lnTo>
                  <a:pt x="49090" y="65806"/>
                </a:lnTo>
                <a:lnTo>
                  <a:pt x="49090" y="65806"/>
                </a:lnTo>
                <a:lnTo>
                  <a:pt x="49090" y="65806"/>
                </a:lnTo>
                <a:lnTo>
                  <a:pt x="49090" y="65806"/>
                </a:lnTo>
                <a:lnTo>
                  <a:pt x="49090" y="65806"/>
                </a:lnTo>
                <a:lnTo>
                  <a:pt x="49090" y="77419"/>
                </a:lnTo>
                <a:lnTo>
                  <a:pt x="38181" y="77419"/>
                </a:lnTo>
                <a:lnTo>
                  <a:pt x="38181" y="77419"/>
                </a:lnTo>
                <a:lnTo>
                  <a:pt x="38181" y="77419"/>
                </a:lnTo>
                <a:lnTo>
                  <a:pt x="38181" y="85161"/>
                </a:lnTo>
                <a:lnTo>
                  <a:pt x="38181" y="85161"/>
                </a:lnTo>
                <a:lnTo>
                  <a:pt x="38181" y="85161"/>
                </a:lnTo>
                <a:lnTo>
                  <a:pt x="38181" y="85161"/>
                </a:lnTo>
                <a:lnTo>
                  <a:pt x="38181" y="92903"/>
                </a:lnTo>
                <a:lnTo>
                  <a:pt x="38181" y="92903"/>
                </a:lnTo>
                <a:lnTo>
                  <a:pt x="38181" y="92903"/>
                </a:lnTo>
                <a:lnTo>
                  <a:pt x="38181" y="100645"/>
                </a:lnTo>
                <a:lnTo>
                  <a:pt x="38181" y="100645"/>
                </a:lnTo>
                <a:lnTo>
                  <a:pt x="38181" y="100645"/>
                </a:lnTo>
                <a:lnTo>
                  <a:pt x="27272" y="100645"/>
                </a:lnTo>
                <a:lnTo>
                  <a:pt x="27272" y="100645"/>
                </a:lnTo>
                <a:lnTo>
                  <a:pt x="27272" y="100645"/>
                </a:lnTo>
                <a:lnTo>
                  <a:pt x="27272" y="108387"/>
                </a:lnTo>
                <a:lnTo>
                  <a:pt x="27272" y="108387"/>
                </a:lnTo>
                <a:lnTo>
                  <a:pt x="27272" y="108387"/>
                </a:lnTo>
                <a:lnTo>
                  <a:pt x="27272" y="108387"/>
                </a:lnTo>
                <a:lnTo>
                  <a:pt x="27272" y="108387"/>
                </a:lnTo>
                <a:lnTo>
                  <a:pt x="10909" y="108387"/>
                </a:lnTo>
                <a:lnTo>
                  <a:pt x="10909" y="108387"/>
                </a:lnTo>
                <a:lnTo>
                  <a:pt x="10909" y="108387"/>
                </a:lnTo>
                <a:lnTo>
                  <a:pt x="10909" y="120000"/>
                </a:lnTo>
                <a:lnTo>
                  <a:pt x="10909" y="120000"/>
                </a:lnTo>
                <a:lnTo>
                  <a:pt x="10909" y="120000"/>
                </a:lnTo>
                <a:lnTo>
                  <a:pt x="10909" y="120000"/>
                </a:lnTo>
                <a:lnTo>
                  <a:pt x="0" y="120000"/>
                </a:lnTo>
                <a:lnTo>
                  <a:pt x="0" y="120000"/>
                </a:lnTo>
                <a:lnTo>
                  <a:pt x="0" y="120000"/>
                </a:lnTo>
                <a:lnTo>
                  <a:pt x="0" y="120000"/>
                </a:lnTo>
                <a:lnTo>
                  <a:pt x="0" y="120000"/>
                </a:lnTo>
                <a:lnTo>
                  <a:pt x="0" y="108387"/>
                </a:lnTo>
                <a:lnTo>
                  <a:pt x="10909" y="108387"/>
                </a:lnTo>
                <a:lnTo>
                  <a:pt x="10909" y="108387"/>
                </a:lnTo>
                <a:lnTo>
                  <a:pt x="10909" y="108387"/>
                </a:lnTo>
                <a:lnTo>
                  <a:pt x="10909" y="100645"/>
                </a:lnTo>
                <a:lnTo>
                  <a:pt x="10909" y="100645"/>
                </a:lnTo>
                <a:lnTo>
                  <a:pt x="10909" y="100645"/>
                </a:lnTo>
                <a:lnTo>
                  <a:pt x="10909" y="100645"/>
                </a:lnTo>
                <a:lnTo>
                  <a:pt x="10909" y="100645"/>
                </a:lnTo>
                <a:lnTo>
                  <a:pt x="10909" y="100645"/>
                </a:lnTo>
                <a:lnTo>
                  <a:pt x="27272" y="100645"/>
                </a:lnTo>
                <a:lnTo>
                  <a:pt x="27272" y="92903"/>
                </a:lnTo>
                <a:lnTo>
                  <a:pt x="10909" y="92903"/>
                </a:lnTo>
                <a:lnTo>
                  <a:pt x="10909" y="92903"/>
                </a:lnTo>
                <a:lnTo>
                  <a:pt x="10909" y="92903"/>
                </a:lnTo>
                <a:lnTo>
                  <a:pt x="10909" y="92903"/>
                </a:lnTo>
                <a:lnTo>
                  <a:pt x="10909" y="85161"/>
                </a:lnTo>
                <a:lnTo>
                  <a:pt x="10909" y="85161"/>
                </a:lnTo>
                <a:lnTo>
                  <a:pt x="10909" y="85161"/>
                </a:lnTo>
                <a:lnTo>
                  <a:pt x="10909" y="85161"/>
                </a:lnTo>
                <a:lnTo>
                  <a:pt x="10909" y="77419"/>
                </a:lnTo>
                <a:lnTo>
                  <a:pt x="10909" y="77419"/>
                </a:lnTo>
                <a:lnTo>
                  <a:pt x="27272" y="77419"/>
                </a:lnTo>
                <a:lnTo>
                  <a:pt x="27272" y="77419"/>
                </a:lnTo>
                <a:lnTo>
                  <a:pt x="27272" y="65806"/>
                </a:lnTo>
                <a:lnTo>
                  <a:pt x="27272" y="65806"/>
                </a:lnTo>
                <a:lnTo>
                  <a:pt x="10909" y="65806"/>
                </a:lnTo>
                <a:lnTo>
                  <a:pt x="10909" y="65806"/>
                </a:lnTo>
                <a:lnTo>
                  <a:pt x="10909" y="65806"/>
                </a:lnTo>
                <a:lnTo>
                  <a:pt x="10909" y="65806"/>
                </a:lnTo>
                <a:lnTo>
                  <a:pt x="10909" y="65806"/>
                </a:lnTo>
                <a:lnTo>
                  <a:pt x="0" y="65806"/>
                </a:lnTo>
                <a:lnTo>
                  <a:pt x="0" y="65806"/>
                </a:lnTo>
                <a:lnTo>
                  <a:pt x="0" y="65806"/>
                </a:lnTo>
                <a:lnTo>
                  <a:pt x="0" y="65806"/>
                </a:lnTo>
                <a:lnTo>
                  <a:pt x="0" y="65806"/>
                </a:lnTo>
                <a:lnTo>
                  <a:pt x="0" y="65806"/>
                </a:lnTo>
                <a:lnTo>
                  <a:pt x="0" y="65806"/>
                </a:lnTo>
                <a:lnTo>
                  <a:pt x="0" y="58064"/>
                </a:lnTo>
                <a:lnTo>
                  <a:pt x="10909" y="58064"/>
                </a:lnTo>
                <a:lnTo>
                  <a:pt x="10909" y="58064"/>
                </a:lnTo>
                <a:lnTo>
                  <a:pt x="10909" y="58064"/>
                </a:lnTo>
                <a:lnTo>
                  <a:pt x="10909" y="58064"/>
                </a:lnTo>
                <a:lnTo>
                  <a:pt x="10909" y="58064"/>
                </a:lnTo>
                <a:lnTo>
                  <a:pt x="10909" y="58064"/>
                </a:lnTo>
                <a:lnTo>
                  <a:pt x="27272" y="58064"/>
                </a:lnTo>
                <a:lnTo>
                  <a:pt x="27272" y="58064"/>
                </a:lnTo>
                <a:lnTo>
                  <a:pt x="27272" y="58064"/>
                </a:lnTo>
                <a:lnTo>
                  <a:pt x="27272" y="50322"/>
                </a:lnTo>
                <a:lnTo>
                  <a:pt x="27272" y="50322"/>
                </a:lnTo>
                <a:lnTo>
                  <a:pt x="27272" y="50322"/>
                </a:lnTo>
                <a:lnTo>
                  <a:pt x="27272" y="50322"/>
                </a:lnTo>
                <a:lnTo>
                  <a:pt x="38181" y="50322"/>
                </a:lnTo>
                <a:lnTo>
                  <a:pt x="38181" y="50322"/>
                </a:lnTo>
                <a:lnTo>
                  <a:pt x="38181" y="50322"/>
                </a:lnTo>
                <a:lnTo>
                  <a:pt x="38181" y="42580"/>
                </a:lnTo>
                <a:lnTo>
                  <a:pt x="49090" y="42580"/>
                </a:lnTo>
                <a:lnTo>
                  <a:pt x="49090" y="42580"/>
                </a:lnTo>
                <a:lnTo>
                  <a:pt x="49090" y="42580"/>
                </a:lnTo>
                <a:lnTo>
                  <a:pt x="49090" y="42580"/>
                </a:lnTo>
                <a:lnTo>
                  <a:pt x="49090" y="42580"/>
                </a:lnTo>
                <a:lnTo>
                  <a:pt x="49090" y="34838"/>
                </a:lnTo>
                <a:lnTo>
                  <a:pt x="38181" y="34838"/>
                </a:lnTo>
                <a:lnTo>
                  <a:pt x="38181" y="34838"/>
                </a:lnTo>
                <a:lnTo>
                  <a:pt x="38181" y="34838"/>
                </a:lnTo>
                <a:lnTo>
                  <a:pt x="38181" y="34838"/>
                </a:lnTo>
                <a:lnTo>
                  <a:pt x="38181" y="34838"/>
                </a:lnTo>
                <a:lnTo>
                  <a:pt x="38181" y="34838"/>
                </a:lnTo>
                <a:lnTo>
                  <a:pt x="38181" y="23225"/>
                </a:lnTo>
                <a:lnTo>
                  <a:pt x="49090" y="23225"/>
                </a:lnTo>
                <a:lnTo>
                  <a:pt x="49090" y="23225"/>
                </a:lnTo>
                <a:lnTo>
                  <a:pt x="49090" y="23225"/>
                </a:lnTo>
                <a:lnTo>
                  <a:pt x="49090" y="23225"/>
                </a:lnTo>
                <a:lnTo>
                  <a:pt x="49090" y="23225"/>
                </a:lnTo>
                <a:lnTo>
                  <a:pt x="49090" y="23225"/>
                </a:lnTo>
                <a:lnTo>
                  <a:pt x="60000" y="23225"/>
                </a:lnTo>
                <a:lnTo>
                  <a:pt x="60000" y="15483"/>
                </a:lnTo>
                <a:lnTo>
                  <a:pt x="60000" y="15483"/>
                </a:lnTo>
                <a:lnTo>
                  <a:pt x="60000" y="15483"/>
                </a:lnTo>
                <a:lnTo>
                  <a:pt x="60000" y="15483"/>
                </a:lnTo>
                <a:lnTo>
                  <a:pt x="60000" y="15483"/>
                </a:lnTo>
                <a:lnTo>
                  <a:pt x="60000" y="15483"/>
                </a:lnTo>
                <a:lnTo>
                  <a:pt x="60000" y="15483"/>
                </a:lnTo>
                <a:lnTo>
                  <a:pt x="70909" y="15483"/>
                </a:lnTo>
                <a:lnTo>
                  <a:pt x="70909" y="15483"/>
                </a:lnTo>
                <a:lnTo>
                  <a:pt x="70909" y="15483"/>
                </a:lnTo>
                <a:lnTo>
                  <a:pt x="70909" y="15483"/>
                </a:lnTo>
                <a:lnTo>
                  <a:pt x="87272" y="15483"/>
                </a:lnTo>
                <a:lnTo>
                  <a:pt x="87272" y="15483"/>
                </a:lnTo>
                <a:lnTo>
                  <a:pt x="87272" y="15483"/>
                </a:lnTo>
                <a:lnTo>
                  <a:pt x="87272" y="7741"/>
                </a:lnTo>
                <a:lnTo>
                  <a:pt x="87272" y="7741"/>
                </a:lnTo>
                <a:lnTo>
                  <a:pt x="98181" y="7741"/>
                </a:lnTo>
                <a:lnTo>
                  <a:pt x="98181" y="7741"/>
                </a:lnTo>
                <a:lnTo>
                  <a:pt x="98181" y="7741"/>
                </a:lnTo>
                <a:lnTo>
                  <a:pt x="98181" y="7741"/>
                </a:lnTo>
                <a:lnTo>
                  <a:pt x="98181" y="7741"/>
                </a:lnTo>
                <a:lnTo>
                  <a:pt x="98181" y="7741"/>
                </a:lnTo>
                <a:lnTo>
                  <a:pt x="109090" y="7741"/>
                </a:lnTo>
                <a:lnTo>
                  <a:pt x="109090" y="7741"/>
                </a:lnTo>
                <a:lnTo>
                  <a:pt x="109090" y="0"/>
                </a:lnTo>
                <a:lnTo>
                  <a:pt x="10909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4" name="Shape 1644"/>
          <p:cNvSpPr/>
          <p:nvPr/>
        </p:nvSpPr>
        <p:spPr>
          <a:xfrm>
            <a:off x="4250535" y="2852738"/>
            <a:ext cx="46435" cy="34924"/>
          </a:xfrm>
          <a:custGeom>
            <a:avLst/>
            <a:gdLst/>
            <a:ahLst/>
            <a:cxnLst/>
            <a:rect l="0" t="0" r="0" b="0"/>
            <a:pathLst>
              <a:path w="120000" h="120000" extrusionOk="0">
                <a:moveTo>
                  <a:pt x="86153" y="0"/>
                </a:moveTo>
                <a:lnTo>
                  <a:pt x="86153" y="10909"/>
                </a:lnTo>
                <a:lnTo>
                  <a:pt x="86153" y="10909"/>
                </a:lnTo>
                <a:lnTo>
                  <a:pt x="86153" y="10909"/>
                </a:lnTo>
                <a:lnTo>
                  <a:pt x="86153" y="10909"/>
                </a:lnTo>
                <a:lnTo>
                  <a:pt x="92307" y="10909"/>
                </a:lnTo>
                <a:lnTo>
                  <a:pt x="92307" y="10909"/>
                </a:lnTo>
                <a:lnTo>
                  <a:pt x="92307" y="10909"/>
                </a:lnTo>
                <a:lnTo>
                  <a:pt x="92307" y="21818"/>
                </a:lnTo>
                <a:lnTo>
                  <a:pt x="92307" y="21818"/>
                </a:lnTo>
                <a:lnTo>
                  <a:pt x="92307" y="21818"/>
                </a:lnTo>
                <a:lnTo>
                  <a:pt x="92307" y="21818"/>
                </a:lnTo>
                <a:lnTo>
                  <a:pt x="92307" y="32727"/>
                </a:lnTo>
                <a:lnTo>
                  <a:pt x="92307" y="32727"/>
                </a:lnTo>
                <a:lnTo>
                  <a:pt x="101538" y="32727"/>
                </a:lnTo>
                <a:lnTo>
                  <a:pt x="101538" y="32727"/>
                </a:lnTo>
                <a:lnTo>
                  <a:pt x="101538" y="32727"/>
                </a:lnTo>
                <a:lnTo>
                  <a:pt x="101538" y="32727"/>
                </a:lnTo>
                <a:lnTo>
                  <a:pt x="101538" y="32727"/>
                </a:lnTo>
                <a:lnTo>
                  <a:pt x="101538" y="49090"/>
                </a:lnTo>
                <a:lnTo>
                  <a:pt x="107692" y="49090"/>
                </a:lnTo>
                <a:lnTo>
                  <a:pt x="107692" y="49090"/>
                </a:lnTo>
                <a:lnTo>
                  <a:pt x="107692" y="49090"/>
                </a:lnTo>
                <a:lnTo>
                  <a:pt x="107692" y="49090"/>
                </a:lnTo>
                <a:lnTo>
                  <a:pt x="107692" y="49090"/>
                </a:lnTo>
                <a:lnTo>
                  <a:pt x="107692" y="60000"/>
                </a:lnTo>
                <a:lnTo>
                  <a:pt x="107692" y="60000"/>
                </a:lnTo>
                <a:lnTo>
                  <a:pt x="107692" y="60000"/>
                </a:lnTo>
                <a:lnTo>
                  <a:pt x="107692" y="60000"/>
                </a:lnTo>
                <a:lnTo>
                  <a:pt x="107692" y="60000"/>
                </a:lnTo>
                <a:lnTo>
                  <a:pt x="113846" y="60000"/>
                </a:lnTo>
                <a:lnTo>
                  <a:pt x="113846" y="60000"/>
                </a:lnTo>
                <a:lnTo>
                  <a:pt x="113846" y="60000"/>
                </a:lnTo>
                <a:lnTo>
                  <a:pt x="113846" y="60000"/>
                </a:lnTo>
                <a:lnTo>
                  <a:pt x="113846" y="70909"/>
                </a:lnTo>
                <a:lnTo>
                  <a:pt x="113846" y="70909"/>
                </a:lnTo>
                <a:lnTo>
                  <a:pt x="113846" y="70909"/>
                </a:lnTo>
                <a:lnTo>
                  <a:pt x="113846" y="70909"/>
                </a:lnTo>
                <a:lnTo>
                  <a:pt x="113846" y="81818"/>
                </a:lnTo>
                <a:lnTo>
                  <a:pt x="120000" y="81818"/>
                </a:lnTo>
                <a:lnTo>
                  <a:pt x="120000" y="81818"/>
                </a:lnTo>
                <a:lnTo>
                  <a:pt x="120000" y="81818"/>
                </a:lnTo>
                <a:lnTo>
                  <a:pt x="113846" y="81818"/>
                </a:lnTo>
                <a:lnTo>
                  <a:pt x="113846" y="92727"/>
                </a:lnTo>
                <a:lnTo>
                  <a:pt x="113846" y="92727"/>
                </a:lnTo>
                <a:lnTo>
                  <a:pt x="113846" y="92727"/>
                </a:lnTo>
                <a:lnTo>
                  <a:pt x="113846" y="92727"/>
                </a:lnTo>
                <a:lnTo>
                  <a:pt x="113846" y="92727"/>
                </a:lnTo>
                <a:lnTo>
                  <a:pt x="113846" y="109090"/>
                </a:lnTo>
                <a:lnTo>
                  <a:pt x="113846" y="109090"/>
                </a:lnTo>
                <a:lnTo>
                  <a:pt x="113846" y="109090"/>
                </a:lnTo>
                <a:lnTo>
                  <a:pt x="107692" y="109090"/>
                </a:lnTo>
                <a:lnTo>
                  <a:pt x="107692" y="109090"/>
                </a:lnTo>
                <a:lnTo>
                  <a:pt x="107692" y="109090"/>
                </a:lnTo>
                <a:lnTo>
                  <a:pt x="107692" y="109090"/>
                </a:lnTo>
                <a:lnTo>
                  <a:pt x="101538" y="109090"/>
                </a:lnTo>
                <a:lnTo>
                  <a:pt x="101538" y="109090"/>
                </a:lnTo>
                <a:lnTo>
                  <a:pt x="101538" y="109090"/>
                </a:lnTo>
                <a:lnTo>
                  <a:pt x="101538" y="109090"/>
                </a:lnTo>
                <a:lnTo>
                  <a:pt x="101538" y="109090"/>
                </a:lnTo>
                <a:lnTo>
                  <a:pt x="101538" y="120000"/>
                </a:lnTo>
                <a:lnTo>
                  <a:pt x="92307" y="120000"/>
                </a:lnTo>
                <a:lnTo>
                  <a:pt x="92307" y="120000"/>
                </a:lnTo>
                <a:lnTo>
                  <a:pt x="92307" y="120000"/>
                </a:lnTo>
                <a:lnTo>
                  <a:pt x="92307" y="120000"/>
                </a:lnTo>
                <a:lnTo>
                  <a:pt x="92307" y="120000"/>
                </a:lnTo>
                <a:lnTo>
                  <a:pt x="92307" y="120000"/>
                </a:lnTo>
                <a:lnTo>
                  <a:pt x="86153" y="120000"/>
                </a:lnTo>
                <a:lnTo>
                  <a:pt x="86153" y="120000"/>
                </a:lnTo>
                <a:lnTo>
                  <a:pt x="86153" y="120000"/>
                </a:lnTo>
                <a:lnTo>
                  <a:pt x="86153" y="120000"/>
                </a:lnTo>
                <a:lnTo>
                  <a:pt x="86153" y="120000"/>
                </a:lnTo>
                <a:lnTo>
                  <a:pt x="86153" y="120000"/>
                </a:lnTo>
                <a:lnTo>
                  <a:pt x="80000" y="120000"/>
                </a:lnTo>
                <a:lnTo>
                  <a:pt x="80000" y="120000"/>
                </a:lnTo>
                <a:lnTo>
                  <a:pt x="80000" y="120000"/>
                </a:lnTo>
                <a:lnTo>
                  <a:pt x="73846" y="120000"/>
                </a:lnTo>
                <a:lnTo>
                  <a:pt x="73846" y="120000"/>
                </a:lnTo>
                <a:lnTo>
                  <a:pt x="73846" y="120000"/>
                </a:lnTo>
                <a:lnTo>
                  <a:pt x="73846" y="120000"/>
                </a:lnTo>
                <a:lnTo>
                  <a:pt x="73846" y="120000"/>
                </a:lnTo>
                <a:lnTo>
                  <a:pt x="73846" y="120000"/>
                </a:lnTo>
                <a:lnTo>
                  <a:pt x="73846" y="120000"/>
                </a:lnTo>
                <a:lnTo>
                  <a:pt x="67692" y="120000"/>
                </a:lnTo>
                <a:lnTo>
                  <a:pt x="67692" y="120000"/>
                </a:lnTo>
                <a:lnTo>
                  <a:pt x="67692" y="120000"/>
                </a:lnTo>
                <a:lnTo>
                  <a:pt x="67692" y="120000"/>
                </a:lnTo>
                <a:lnTo>
                  <a:pt x="67692" y="120000"/>
                </a:lnTo>
                <a:lnTo>
                  <a:pt x="67692" y="109090"/>
                </a:lnTo>
                <a:lnTo>
                  <a:pt x="67692" y="109090"/>
                </a:lnTo>
                <a:lnTo>
                  <a:pt x="67692" y="109090"/>
                </a:lnTo>
                <a:lnTo>
                  <a:pt x="67692" y="109090"/>
                </a:lnTo>
                <a:lnTo>
                  <a:pt x="67692" y="109090"/>
                </a:lnTo>
                <a:lnTo>
                  <a:pt x="58461" y="109090"/>
                </a:lnTo>
                <a:lnTo>
                  <a:pt x="58461" y="109090"/>
                </a:lnTo>
                <a:lnTo>
                  <a:pt x="58461" y="109090"/>
                </a:lnTo>
                <a:lnTo>
                  <a:pt x="58461" y="109090"/>
                </a:lnTo>
                <a:lnTo>
                  <a:pt x="58461" y="109090"/>
                </a:lnTo>
                <a:lnTo>
                  <a:pt x="52307" y="109090"/>
                </a:lnTo>
                <a:lnTo>
                  <a:pt x="52307" y="109090"/>
                </a:lnTo>
                <a:lnTo>
                  <a:pt x="52307" y="92727"/>
                </a:lnTo>
                <a:lnTo>
                  <a:pt x="52307" y="92727"/>
                </a:lnTo>
                <a:lnTo>
                  <a:pt x="52307" y="92727"/>
                </a:lnTo>
                <a:lnTo>
                  <a:pt x="52307" y="92727"/>
                </a:lnTo>
                <a:lnTo>
                  <a:pt x="52307" y="92727"/>
                </a:lnTo>
                <a:lnTo>
                  <a:pt x="52307" y="92727"/>
                </a:lnTo>
                <a:lnTo>
                  <a:pt x="52307" y="81818"/>
                </a:lnTo>
                <a:lnTo>
                  <a:pt x="46153" y="81818"/>
                </a:lnTo>
                <a:lnTo>
                  <a:pt x="46153" y="81818"/>
                </a:lnTo>
                <a:lnTo>
                  <a:pt x="46153" y="81818"/>
                </a:lnTo>
                <a:lnTo>
                  <a:pt x="46153" y="92727"/>
                </a:lnTo>
                <a:lnTo>
                  <a:pt x="46153" y="92727"/>
                </a:lnTo>
                <a:lnTo>
                  <a:pt x="46153" y="92727"/>
                </a:lnTo>
                <a:lnTo>
                  <a:pt x="40000" y="92727"/>
                </a:lnTo>
                <a:lnTo>
                  <a:pt x="40000" y="92727"/>
                </a:lnTo>
                <a:lnTo>
                  <a:pt x="40000" y="92727"/>
                </a:lnTo>
                <a:lnTo>
                  <a:pt x="40000" y="92727"/>
                </a:lnTo>
                <a:lnTo>
                  <a:pt x="40000" y="109090"/>
                </a:lnTo>
                <a:lnTo>
                  <a:pt x="40000" y="109090"/>
                </a:lnTo>
                <a:lnTo>
                  <a:pt x="40000" y="109090"/>
                </a:lnTo>
                <a:lnTo>
                  <a:pt x="40000" y="109090"/>
                </a:lnTo>
                <a:lnTo>
                  <a:pt x="40000" y="109090"/>
                </a:lnTo>
                <a:lnTo>
                  <a:pt x="40000" y="109090"/>
                </a:lnTo>
                <a:lnTo>
                  <a:pt x="33846" y="109090"/>
                </a:lnTo>
                <a:lnTo>
                  <a:pt x="33846" y="109090"/>
                </a:lnTo>
                <a:lnTo>
                  <a:pt x="33846" y="109090"/>
                </a:lnTo>
                <a:lnTo>
                  <a:pt x="33846" y="109090"/>
                </a:lnTo>
                <a:lnTo>
                  <a:pt x="33846" y="109090"/>
                </a:lnTo>
                <a:lnTo>
                  <a:pt x="33846" y="109090"/>
                </a:lnTo>
                <a:lnTo>
                  <a:pt x="33846" y="109090"/>
                </a:lnTo>
                <a:lnTo>
                  <a:pt x="24615" y="109090"/>
                </a:lnTo>
                <a:lnTo>
                  <a:pt x="24615" y="109090"/>
                </a:lnTo>
                <a:lnTo>
                  <a:pt x="24615" y="109090"/>
                </a:lnTo>
                <a:lnTo>
                  <a:pt x="24615" y="109090"/>
                </a:lnTo>
                <a:lnTo>
                  <a:pt x="24615" y="109090"/>
                </a:lnTo>
                <a:lnTo>
                  <a:pt x="18461" y="109090"/>
                </a:lnTo>
                <a:lnTo>
                  <a:pt x="18461" y="109090"/>
                </a:lnTo>
                <a:lnTo>
                  <a:pt x="18461" y="109090"/>
                </a:lnTo>
                <a:lnTo>
                  <a:pt x="18461" y="109090"/>
                </a:lnTo>
                <a:lnTo>
                  <a:pt x="18461" y="109090"/>
                </a:lnTo>
                <a:lnTo>
                  <a:pt x="12307" y="109090"/>
                </a:lnTo>
                <a:lnTo>
                  <a:pt x="12307" y="109090"/>
                </a:lnTo>
                <a:lnTo>
                  <a:pt x="12307" y="109090"/>
                </a:lnTo>
                <a:lnTo>
                  <a:pt x="12307" y="109090"/>
                </a:lnTo>
                <a:lnTo>
                  <a:pt x="12307" y="109090"/>
                </a:lnTo>
                <a:lnTo>
                  <a:pt x="12307" y="92727"/>
                </a:lnTo>
                <a:lnTo>
                  <a:pt x="6153" y="92727"/>
                </a:lnTo>
                <a:lnTo>
                  <a:pt x="6153" y="92727"/>
                </a:lnTo>
                <a:lnTo>
                  <a:pt x="6153" y="92727"/>
                </a:lnTo>
                <a:lnTo>
                  <a:pt x="6153" y="92727"/>
                </a:lnTo>
                <a:lnTo>
                  <a:pt x="6153" y="92727"/>
                </a:lnTo>
                <a:lnTo>
                  <a:pt x="6153" y="92727"/>
                </a:lnTo>
                <a:lnTo>
                  <a:pt x="0" y="92727"/>
                </a:lnTo>
                <a:lnTo>
                  <a:pt x="0" y="81818"/>
                </a:lnTo>
                <a:lnTo>
                  <a:pt x="0" y="81818"/>
                </a:lnTo>
                <a:lnTo>
                  <a:pt x="0" y="81818"/>
                </a:lnTo>
                <a:lnTo>
                  <a:pt x="0" y="81818"/>
                </a:lnTo>
                <a:lnTo>
                  <a:pt x="0" y="81818"/>
                </a:lnTo>
                <a:lnTo>
                  <a:pt x="6153" y="81818"/>
                </a:lnTo>
                <a:lnTo>
                  <a:pt x="6153" y="70909"/>
                </a:lnTo>
                <a:lnTo>
                  <a:pt x="6153" y="70909"/>
                </a:lnTo>
                <a:lnTo>
                  <a:pt x="6153" y="70909"/>
                </a:lnTo>
                <a:lnTo>
                  <a:pt x="6153" y="70909"/>
                </a:lnTo>
                <a:lnTo>
                  <a:pt x="12307" y="70909"/>
                </a:lnTo>
                <a:lnTo>
                  <a:pt x="12307" y="70909"/>
                </a:lnTo>
                <a:lnTo>
                  <a:pt x="12307" y="70909"/>
                </a:lnTo>
                <a:lnTo>
                  <a:pt x="12307" y="70909"/>
                </a:lnTo>
                <a:lnTo>
                  <a:pt x="12307" y="70909"/>
                </a:lnTo>
                <a:lnTo>
                  <a:pt x="12307" y="70909"/>
                </a:lnTo>
                <a:lnTo>
                  <a:pt x="12307" y="70909"/>
                </a:lnTo>
                <a:lnTo>
                  <a:pt x="12307" y="70909"/>
                </a:lnTo>
                <a:lnTo>
                  <a:pt x="12307" y="70909"/>
                </a:lnTo>
                <a:lnTo>
                  <a:pt x="12307" y="60000"/>
                </a:lnTo>
                <a:lnTo>
                  <a:pt x="6153" y="60000"/>
                </a:lnTo>
                <a:lnTo>
                  <a:pt x="6153" y="60000"/>
                </a:lnTo>
                <a:lnTo>
                  <a:pt x="12307" y="60000"/>
                </a:lnTo>
                <a:lnTo>
                  <a:pt x="12307" y="60000"/>
                </a:lnTo>
                <a:lnTo>
                  <a:pt x="12307" y="60000"/>
                </a:lnTo>
                <a:lnTo>
                  <a:pt x="12307" y="60000"/>
                </a:lnTo>
                <a:lnTo>
                  <a:pt x="18461" y="60000"/>
                </a:lnTo>
                <a:lnTo>
                  <a:pt x="18461" y="60000"/>
                </a:lnTo>
                <a:lnTo>
                  <a:pt x="18461" y="60000"/>
                </a:lnTo>
                <a:lnTo>
                  <a:pt x="18461" y="60000"/>
                </a:lnTo>
                <a:lnTo>
                  <a:pt x="24615" y="60000"/>
                </a:lnTo>
                <a:lnTo>
                  <a:pt x="24615" y="60000"/>
                </a:lnTo>
                <a:lnTo>
                  <a:pt x="24615" y="49090"/>
                </a:lnTo>
                <a:lnTo>
                  <a:pt x="24615" y="49090"/>
                </a:lnTo>
                <a:lnTo>
                  <a:pt x="24615" y="49090"/>
                </a:lnTo>
                <a:lnTo>
                  <a:pt x="24615" y="49090"/>
                </a:lnTo>
                <a:lnTo>
                  <a:pt x="24615" y="49090"/>
                </a:lnTo>
                <a:lnTo>
                  <a:pt x="24615" y="32727"/>
                </a:lnTo>
                <a:lnTo>
                  <a:pt x="33846" y="32727"/>
                </a:lnTo>
                <a:lnTo>
                  <a:pt x="33846" y="32727"/>
                </a:lnTo>
                <a:lnTo>
                  <a:pt x="33846" y="32727"/>
                </a:lnTo>
                <a:lnTo>
                  <a:pt x="33846" y="32727"/>
                </a:lnTo>
                <a:lnTo>
                  <a:pt x="33846" y="21818"/>
                </a:lnTo>
                <a:lnTo>
                  <a:pt x="33846" y="21818"/>
                </a:lnTo>
                <a:lnTo>
                  <a:pt x="33846" y="21818"/>
                </a:lnTo>
                <a:lnTo>
                  <a:pt x="40000" y="21818"/>
                </a:lnTo>
                <a:lnTo>
                  <a:pt x="40000" y="21818"/>
                </a:lnTo>
                <a:lnTo>
                  <a:pt x="40000" y="21818"/>
                </a:lnTo>
                <a:lnTo>
                  <a:pt x="40000" y="21818"/>
                </a:lnTo>
                <a:lnTo>
                  <a:pt x="40000" y="21818"/>
                </a:lnTo>
                <a:lnTo>
                  <a:pt x="46153" y="21818"/>
                </a:lnTo>
                <a:lnTo>
                  <a:pt x="46153" y="21818"/>
                </a:lnTo>
                <a:lnTo>
                  <a:pt x="46153" y="10909"/>
                </a:lnTo>
                <a:lnTo>
                  <a:pt x="46153" y="10909"/>
                </a:lnTo>
                <a:lnTo>
                  <a:pt x="46153" y="10909"/>
                </a:lnTo>
                <a:lnTo>
                  <a:pt x="52307" y="10909"/>
                </a:lnTo>
                <a:lnTo>
                  <a:pt x="52307" y="10909"/>
                </a:lnTo>
                <a:lnTo>
                  <a:pt x="52307" y="10909"/>
                </a:lnTo>
                <a:lnTo>
                  <a:pt x="52307" y="10909"/>
                </a:lnTo>
                <a:lnTo>
                  <a:pt x="52307" y="10909"/>
                </a:lnTo>
                <a:lnTo>
                  <a:pt x="58461" y="10909"/>
                </a:lnTo>
                <a:lnTo>
                  <a:pt x="58461" y="10909"/>
                </a:lnTo>
                <a:lnTo>
                  <a:pt x="58461" y="10909"/>
                </a:lnTo>
                <a:lnTo>
                  <a:pt x="67692" y="10909"/>
                </a:lnTo>
                <a:lnTo>
                  <a:pt x="67692" y="10909"/>
                </a:lnTo>
                <a:lnTo>
                  <a:pt x="67692" y="10909"/>
                </a:lnTo>
                <a:lnTo>
                  <a:pt x="67692" y="10909"/>
                </a:lnTo>
                <a:lnTo>
                  <a:pt x="67692" y="10909"/>
                </a:lnTo>
                <a:lnTo>
                  <a:pt x="73846" y="10909"/>
                </a:lnTo>
                <a:lnTo>
                  <a:pt x="73846" y="0"/>
                </a:lnTo>
                <a:lnTo>
                  <a:pt x="73846" y="0"/>
                </a:lnTo>
                <a:lnTo>
                  <a:pt x="73846" y="10909"/>
                </a:lnTo>
                <a:lnTo>
                  <a:pt x="73846" y="10909"/>
                </a:lnTo>
                <a:lnTo>
                  <a:pt x="73846" y="10909"/>
                </a:lnTo>
                <a:lnTo>
                  <a:pt x="80000" y="10909"/>
                </a:lnTo>
                <a:lnTo>
                  <a:pt x="80000" y="10909"/>
                </a:lnTo>
                <a:lnTo>
                  <a:pt x="80000" y="0"/>
                </a:lnTo>
                <a:lnTo>
                  <a:pt x="80000" y="0"/>
                </a:lnTo>
                <a:lnTo>
                  <a:pt x="80000" y="0"/>
                </a:lnTo>
                <a:lnTo>
                  <a:pt x="86153" y="0"/>
                </a:lnTo>
                <a:lnTo>
                  <a:pt x="86153" y="0"/>
                </a:lnTo>
                <a:lnTo>
                  <a:pt x="8615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5" name="Shape 1645"/>
          <p:cNvSpPr/>
          <p:nvPr/>
        </p:nvSpPr>
        <p:spPr>
          <a:xfrm>
            <a:off x="4250535" y="2852738"/>
            <a:ext cx="46435" cy="34924"/>
          </a:xfrm>
          <a:custGeom>
            <a:avLst/>
            <a:gdLst/>
            <a:ahLst/>
            <a:cxnLst/>
            <a:rect l="0" t="0" r="0" b="0"/>
            <a:pathLst>
              <a:path w="120000" h="120000" extrusionOk="0">
                <a:moveTo>
                  <a:pt x="86153" y="0"/>
                </a:moveTo>
                <a:lnTo>
                  <a:pt x="86153" y="10909"/>
                </a:lnTo>
                <a:lnTo>
                  <a:pt x="86153" y="10909"/>
                </a:lnTo>
                <a:lnTo>
                  <a:pt x="86153" y="10909"/>
                </a:lnTo>
                <a:lnTo>
                  <a:pt x="86153" y="10909"/>
                </a:lnTo>
                <a:lnTo>
                  <a:pt x="92307" y="10909"/>
                </a:lnTo>
                <a:lnTo>
                  <a:pt x="92307" y="10909"/>
                </a:lnTo>
                <a:lnTo>
                  <a:pt x="92307" y="10909"/>
                </a:lnTo>
                <a:lnTo>
                  <a:pt x="92307" y="21818"/>
                </a:lnTo>
                <a:lnTo>
                  <a:pt x="92307" y="21818"/>
                </a:lnTo>
                <a:lnTo>
                  <a:pt x="92307" y="21818"/>
                </a:lnTo>
                <a:lnTo>
                  <a:pt x="92307" y="21818"/>
                </a:lnTo>
                <a:lnTo>
                  <a:pt x="92307" y="32727"/>
                </a:lnTo>
                <a:lnTo>
                  <a:pt x="92307" y="32727"/>
                </a:lnTo>
                <a:lnTo>
                  <a:pt x="101538" y="32727"/>
                </a:lnTo>
                <a:lnTo>
                  <a:pt x="101538" y="32727"/>
                </a:lnTo>
                <a:lnTo>
                  <a:pt x="101538" y="32727"/>
                </a:lnTo>
                <a:lnTo>
                  <a:pt x="101538" y="32727"/>
                </a:lnTo>
                <a:lnTo>
                  <a:pt x="101538" y="32727"/>
                </a:lnTo>
                <a:lnTo>
                  <a:pt x="101538" y="49090"/>
                </a:lnTo>
                <a:lnTo>
                  <a:pt x="107692" y="49090"/>
                </a:lnTo>
                <a:lnTo>
                  <a:pt x="107692" y="49090"/>
                </a:lnTo>
                <a:lnTo>
                  <a:pt x="107692" y="49090"/>
                </a:lnTo>
                <a:lnTo>
                  <a:pt x="107692" y="49090"/>
                </a:lnTo>
                <a:lnTo>
                  <a:pt x="107692" y="49090"/>
                </a:lnTo>
                <a:lnTo>
                  <a:pt x="107692" y="60000"/>
                </a:lnTo>
                <a:lnTo>
                  <a:pt x="107692" y="60000"/>
                </a:lnTo>
                <a:lnTo>
                  <a:pt x="107692" y="60000"/>
                </a:lnTo>
                <a:lnTo>
                  <a:pt x="107692" y="60000"/>
                </a:lnTo>
                <a:lnTo>
                  <a:pt x="107692" y="60000"/>
                </a:lnTo>
                <a:lnTo>
                  <a:pt x="113846" y="60000"/>
                </a:lnTo>
                <a:lnTo>
                  <a:pt x="113846" y="60000"/>
                </a:lnTo>
                <a:lnTo>
                  <a:pt x="113846" y="60000"/>
                </a:lnTo>
                <a:lnTo>
                  <a:pt x="113846" y="60000"/>
                </a:lnTo>
                <a:lnTo>
                  <a:pt x="113846" y="70909"/>
                </a:lnTo>
                <a:lnTo>
                  <a:pt x="113846" y="70909"/>
                </a:lnTo>
                <a:lnTo>
                  <a:pt x="113846" y="70909"/>
                </a:lnTo>
                <a:lnTo>
                  <a:pt x="113846" y="70909"/>
                </a:lnTo>
                <a:lnTo>
                  <a:pt x="113846" y="81818"/>
                </a:lnTo>
                <a:lnTo>
                  <a:pt x="120000" y="81818"/>
                </a:lnTo>
                <a:lnTo>
                  <a:pt x="120000" y="81818"/>
                </a:lnTo>
                <a:lnTo>
                  <a:pt x="120000" y="81818"/>
                </a:lnTo>
                <a:lnTo>
                  <a:pt x="113846" y="81818"/>
                </a:lnTo>
                <a:lnTo>
                  <a:pt x="113846" y="92727"/>
                </a:lnTo>
                <a:lnTo>
                  <a:pt x="113846" y="92727"/>
                </a:lnTo>
                <a:lnTo>
                  <a:pt x="113846" y="92727"/>
                </a:lnTo>
                <a:lnTo>
                  <a:pt x="113846" y="92727"/>
                </a:lnTo>
                <a:lnTo>
                  <a:pt x="113846" y="92727"/>
                </a:lnTo>
                <a:lnTo>
                  <a:pt x="113846" y="109090"/>
                </a:lnTo>
                <a:lnTo>
                  <a:pt x="113846" y="109090"/>
                </a:lnTo>
                <a:lnTo>
                  <a:pt x="113846" y="109090"/>
                </a:lnTo>
                <a:lnTo>
                  <a:pt x="107692" y="109090"/>
                </a:lnTo>
                <a:lnTo>
                  <a:pt x="107692" y="109090"/>
                </a:lnTo>
                <a:lnTo>
                  <a:pt x="107692" y="109090"/>
                </a:lnTo>
                <a:lnTo>
                  <a:pt x="107692" y="109090"/>
                </a:lnTo>
                <a:lnTo>
                  <a:pt x="101538" y="109090"/>
                </a:lnTo>
                <a:lnTo>
                  <a:pt x="101538" y="109090"/>
                </a:lnTo>
                <a:lnTo>
                  <a:pt x="101538" y="109090"/>
                </a:lnTo>
                <a:lnTo>
                  <a:pt x="101538" y="109090"/>
                </a:lnTo>
                <a:lnTo>
                  <a:pt x="101538" y="109090"/>
                </a:lnTo>
                <a:lnTo>
                  <a:pt x="101538" y="120000"/>
                </a:lnTo>
                <a:lnTo>
                  <a:pt x="92307" y="120000"/>
                </a:lnTo>
                <a:lnTo>
                  <a:pt x="92307" y="120000"/>
                </a:lnTo>
                <a:lnTo>
                  <a:pt x="92307" y="120000"/>
                </a:lnTo>
                <a:lnTo>
                  <a:pt x="92307" y="120000"/>
                </a:lnTo>
                <a:lnTo>
                  <a:pt x="92307" y="120000"/>
                </a:lnTo>
                <a:lnTo>
                  <a:pt x="92307" y="120000"/>
                </a:lnTo>
                <a:lnTo>
                  <a:pt x="86153" y="120000"/>
                </a:lnTo>
                <a:lnTo>
                  <a:pt x="86153" y="120000"/>
                </a:lnTo>
                <a:lnTo>
                  <a:pt x="86153" y="120000"/>
                </a:lnTo>
                <a:lnTo>
                  <a:pt x="86153" y="120000"/>
                </a:lnTo>
                <a:lnTo>
                  <a:pt x="86153" y="120000"/>
                </a:lnTo>
                <a:lnTo>
                  <a:pt x="86153" y="120000"/>
                </a:lnTo>
                <a:lnTo>
                  <a:pt x="80000" y="120000"/>
                </a:lnTo>
                <a:lnTo>
                  <a:pt x="80000" y="120000"/>
                </a:lnTo>
                <a:lnTo>
                  <a:pt x="80000" y="120000"/>
                </a:lnTo>
                <a:lnTo>
                  <a:pt x="73846" y="120000"/>
                </a:lnTo>
                <a:lnTo>
                  <a:pt x="73846" y="120000"/>
                </a:lnTo>
                <a:lnTo>
                  <a:pt x="73846" y="120000"/>
                </a:lnTo>
                <a:lnTo>
                  <a:pt x="73846" y="120000"/>
                </a:lnTo>
                <a:lnTo>
                  <a:pt x="73846" y="120000"/>
                </a:lnTo>
                <a:lnTo>
                  <a:pt x="73846" y="120000"/>
                </a:lnTo>
                <a:lnTo>
                  <a:pt x="73846" y="120000"/>
                </a:lnTo>
                <a:lnTo>
                  <a:pt x="67692" y="120000"/>
                </a:lnTo>
                <a:lnTo>
                  <a:pt x="67692" y="120000"/>
                </a:lnTo>
                <a:lnTo>
                  <a:pt x="67692" y="120000"/>
                </a:lnTo>
                <a:lnTo>
                  <a:pt x="67692" y="120000"/>
                </a:lnTo>
                <a:lnTo>
                  <a:pt x="67692" y="120000"/>
                </a:lnTo>
                <a:lnTo>
                  <a:pt x="67692" y="109090"/>
                </a:lnTo>
                <a:lnTo>
                  <a:pt x="67692" y="109090"/>
                </a:lnTo>
                <a:lnTo>
                  <a:pt x="67692" y="109090"/>
                </a:lnTo>
                <a:lnTo>
                  <a:pt x="67692" y="109090"/>
                </a:lnTo>
                <a:lnTo>
                  <a:pt x="67692" y="109090"/>
                </a:lnTo>
                <a:lnTo>
                  <a:pt x="58461" y="109090"/>
                </a:lnTo>
                <a:lnTo>
                  <a:pt x="58461" y="109090"/>
                </a:lnTo>
                <a:lnTo>
                  <a:pt x="58461" y="109090"/>
                </a:lnTo>
                <a:lnTo>
                  <a:pt x="58461" y="109090"/>
                </a:lnTo>
                <a:lnTo>
                  <a:pt x="58461" y="109090"/>
                </a:lnTo>
                <a:lnTo>
                  <a:pt x="52307" y="109090"/>
                </a:lnTo>
                <a:lnTo>
                  <a:pt x="52307" y="109090"/>
                </a:lnTo>
                <a:lnTo>
                  <a:pt x="52307" y="92727"/>
                </a:lnTo>
                <a:lnTo>
                  <a:pt x="52307" y="92727"/>
                </a:lnTo>
                <a:lnTo>
                  <a:pt x="52307" y="92727"/>
                </a:lnTo>
                <a:lnTo>
                  <a:pt x="52307" y="92727"/>
                </a:lnTo>
                <a:lnTo>
                  <a:pt x="52307" y="92727"/>
                </a:lnTo>
                <a:lnTo>
                  <a:pt x="52307" y="92727"/>
                </a:lnTo>
                <a:lnTo>
                  <a:pt x="52307" y="81818"/>
                </a:lnTo>
                <a:lnTo>
                  <a:pt x="46153" y="81818"/>
                </a:lnTo>
                <a:lnTo>
                  <a:pt x="46153" y="81818"/>
                </a:lnTo>
                <a:lnTo>
                  <a:pt x="46153" y="81818"/>
                </a:lnTo>
                <a:lnTo>
                  <a:pt x="46153" y="92727"/>
                </a:lnTo>
                <a:lnTo>
                  <a:pt x="46153" y="92727"/>
                </a:lnTo>
                <a:lnTo>
                  <a:pt x="46153" y="92727"/>
                </a:lnTo>
                <a:lnTo>
                  <a:pt x="40000" y="92727"/>
                </a:lnTo>
                <a:lnTo>
                  <a:pt x="40000" y="92727"/>
                </a:lnTo>
                <a:lnTo>
                  <a:pt x="40000" y="92727"/>
                </a:lnTo>
                <a:lnTo>
                  <a:pt x="40000" y="92727"/>
                </a:lnTo>
                <a:lnTo>
                  <a:pt x="40000" y="109090"/>
                </a:lnTo>
                <a:lnTo>
                  <a:pt x="40000" y="109090"/>
                </a:lnTo>
                <a:lnTo>
                  <a:pt x="40000" y="109090"/>
                </a:lnTo>
                <a:lnTo>
                  <a:pt x="40000" y="109090"/>
                </a:lnTo>
                <a:lnTo>
                  <a:pt x="40000" y="109090"/>
                </a:lnTo>
                <a:lnTo>
                  <a:pt x="40000" y="109090"/>
                </a:lnTo>
                <a:lnTo>
                  <a:pt x="33846" y="109090"/>
                </a:lnTo>
                <a:lnTo>
                  <a:pt x="33846" y="109090"/>
                </a:lnTo>
                <a:lnTo>
                  <a:pt x="33846" y="109090"/>
                </a:lnTo>
                <a:lnTo>
                  <a:pt x="33846" y="109090"/>
                </a:lnTo>
                <a:lnTo>
                  <a:pt x="33846" y="109090"/>
                </a:lnTo>
                <a:lnTo>
                  <a:pt x="33846" y="109090"/>
                </a:lnTo>
                <a:lnTo>
                  <a:pt x="33846" y="109090"/>
                </a:lnTo>
                <a:lnTo>
                  <a:pt x="24615" y="109090"/>
                </a:lnTo>
                <a:lnTo>
                  <a:pt x="24615" y="109090"/>
                </a:lnTo>
                <a:lnTo>
                  <a:pt x="24615" y="109090"/>
                </a:lnTo>
                <a:lnTo>
                  <a:pt x="24615" y="109090"/>
                </a:lnTo>
                <a:lnTo>
                  <a:pt x="24615" y="109090"/>
                </a:lnTo>
                <a:lnTo>
                  <a:pt x="18461" y="109090"/>
                </a:lnTo>
                <a:lnTo>
                  <a:pt x="18461" y="109090"/>
                </a:lnTo>
                <a:lnTo>
                  <a:pt x="18461" y="109090"/>
                </a:lnTo>
                <a:lnTo>
                  <a:pt x="18461" y="109090"/>
                </a:lnTo>
                <a:lnTo>
                  <a:pt x="18461" y="109090"/>
                </a:lnTo>
                <a:lnTo>
                  <a:pt x="12307" y="109090"/>
                </a:lnTo>
                <a:lnTo>
                  <a:pt x="12307" y="109090"/>
                </a:lnTo>
                <a:lnTo>
                  <a:pt x="12307" y="109090"/>
                </a:lnTo>
                <a:lnTo>
                  <a:pt x="12307" y="109090"/>
                </a:lnTo>
                <a:lnTo>
                  <a:pt x="12307" y="109090"/>
                </a:lnTo>
                <a:lnTo>
                  <a:pt x="12307" y="92727"/>
                </a:lnTo>
                <a:lnTo>
                  <a:pt x="6153" y="92727"/>
                </a:lnTo>
                <a:lnTo>
                  <a:pt x="6153" y="92727"/>
                </a:lnTo>
                <a:lnTo>
                  <a:pt x="6153" y="92727"/>
                </a:lnTo>
                <a:lnTo>
                  <a:pt x="6153" y="92727"/>
                </a:lnTo>
                <a:lnTo>
                  <a:pt x="6153" y="92727"/>
                </a:lnTo>
                <a:lnTo>
                  <a:pt x="6153" y="92727"/>
                </a:lnTo>
                <a:lnTo>
                  <a:pt x="0" y="92727"/>
                </a:lnTo>
                <a:lnTo>
                  <a:pt x="0" y="81818"/>
                </a:lnTo>
                <a:lnTo>
                  <a:pt x="0" y="81818"/>
                </a:lnTo>
                <a:lnTo>
                  <a:pt x="0" y="81818"/>
                </a:lnTo>
                <a:lnTo>
                  <a:pt x="0" y="81818"/>
                </a:lnTo>
                <a:lnTo>
                  <a:pt x="0" y="81818"/>
                </a:lnTo>
                <a:lnTo>
                  <a:pt x="6153" y="81818"/>
                </a:lnTo>
                <a:lnTo>
                  <a:pt x="6153" y="70909"/>
                </a:lnTo>
                <a:lnTo>
                  <a:pt x="6153" y="70909"/>
                </a:lnTo>
                <a:lnTo>
                  <a:pt x="6153" y="70909"/>
                </a:lnTo>
                <a:lnTo>
                  <a:pt x="6153" y="70909"/>
                </a:lnTo>
                <a:lnTo>
                  <a:pt x="12307" y="70909"/>
                </a:lnTo>
                <a:lnTo>
                  <a:pt x="12307" y="70909"/>
                </a:lnTo>
                <a:lnTo>
                  <a:pt x="12307" y="70909"/>
                </a:lnTo>
                <a:lnTo>
                  <a:pt x="12307" y="70909"/>
                </a:lnTo>
                <a:lnTo>
                  <a:pt x="12307" y="70909"/>
                </a:lnTo>
                <a:lnTo>
                  <a:pt x="12307" y="70909"/>
                </a:lnTo>
                <a:lnTo>
                  <a:pt x="12307" y="70909"/>
                </a:lnTo>
                <a:lnTo>
                  <a:pt x="12307" y="70909"/>
                </a:lnTo>
                <a:lnTo>
                  <a:pt x="12307" y="70909"/>
                </a:lnTo>
                <a:lnTo>
                  <a:pt x="12307" y="60000"/>
                </a:lnTo>
                <a:lnTo>
                  <a:pt x="6153" y="60000"/>
                </a:lnTo>
                <a:lnTo>
                  <a:pt x="6153" y="60000"/>
                </a:lnTo>
                <a:lnTo>
                  <a:pt x="12307" y="60000"/>
                </a:lnTo>
                <a:lnTo>
                  <a:pt x="12307" y="60000"/>
                </a:lnTo>
                <a:lnTo>
                  <a:pt x="12307" y="60000"/>
                </a:lnTo>
                <a:lnTo>
                  <a:pt x="12307" y="60000"/>
                </a:lnTo>
                <a:lnTo>
                  <a:pt x="18461" y="60000"/>
                </a:lnTo>
                <a:lnTo>
                  <a:pt x="18461" y="60000"/>
                </a:lnTo>
                <a:lnTo>
                  <a:pt x="18461" y="60000"/>
                </a:lnTo>
                <a:lnTo>
                  <a:pt x="18461" y="60000"/>
                </a:lnTo>
                <a:lnTo>
                  <a:pt x="24615" y="60000"/>
                </a:lnTo>
                <a:lnTo>
                  <a:pt x="24615" y="60000"/>
                </a:lnTo>
                <a:lnTo>
                  <a:pt x="24615" y="49090"/>
                </a:lnTo>
                <a:lnTo>
                  <a:pt x="24615" y="49090"/>
                </a:lnTo>
                <a:lnTo>
                  <a:pt x="24615" y="49090"/>
                </a:lnTo>
                <a:lnTo>
                  <a:pt x="24615" y="49090"/>
                </a:lnTo>
                <a:lnTo>
                  <a:pt x="24615" y="49090"/>
                </a:lnTo>
                <a:lnTo>
                  <a:pt x="24615" y="32727"/>
                </a:lnTo>
                <a:lnTo>
                  <a:pt x="33846" y="32727"/>
                </a:lnTo>
                <a:lnTo>
                  <a:pt x="33846" y="32727"/>
                </a:lnTo>
                <a:lnTo>
                  <a:pt x="33846" y="32727"/>
                </a:lnTo>
                <a:lnTo>
                  <a:pt x="33846" y="32727"/>
                </a:lnTo>
                <a:lnTo>
                  <a:pt x="33846" y="21818"/>
                </a:lnTo>
                <a:lnTo>
                  <a:pt x="33846" y="21818"/>
                </a:lnTo>
                <a:lnTo>
                  <a:pt x="33846" y="21818"/>
                </a:lnTo>
                <a:lnTo>
                  <a:pt x="40000" y="21818"/>
                </a:lnTo>
                <a:lnTo>
                  <a:pt x="40000" y="21818"/>
                </a:lnTo>
                <a:lnTo>
                  <a:pt x="40000" y="21818"/>
                </a:lnTo>
                <a:lnTo>
                  <a:pt x="40000" y="21818"/>
                </a:lnTo>
                <a:lnTo>
                  <a:pt x="40000" y="21818"/>
                </a:lnTo>
                <a:lnTo>
                  <a:pt x="46153" y="21818"/>
                </a:lnTo>
                <a:lnTo>
                  <a:pt x="46153" y="21818"/>
                </a:lnTo>
                <a:lnTo>
                  <a:pt x="46153" y="10909"/>
                </a:lnTo>
                <a:lnTo>
                  <a:pt x="46153" y="10909"/>
                </a:lnTo>
                <a:lnTo>
                  <a:pt x="46153" y="10909"/>
                </a:lnTo>
                <a:lnTo>
                  <a:pt x="52307" y="10909"/>
                </a:lnTo>
                <a:lnTo>
                  <a:pt x="52307" y="10909"/>
                </a:lnTo>
                <a:lnTo>
                  <a:pt x="52307" y="10909"/>
                </a:lnTo>
                <a:lnTo>
                  <a:pt x="52307" y="10909"/>
                </a:lnTo>
                <a:lnTo>
                  <a:pt x="52307" y="10909"/>
                </a:lnTo>
                <a:lnTo>
                  <a:pt x="58461" y="10909"/>
                </a:lnTo>
                <a:lnTo>
                  <a:pt x="58461" y="10909"/>
                </a:lnTo>
                <a:lnTo>
                  <a:pt x="58461" y="10909"/>
                </a:lnTo>
                <a:lnTo>
                  <a:pt x="67692" y="10909"/>
                </a:lnTo>
                <a:lnTo>
                  <a:pt x="67692" y="10909"/>
                </a:lnTo>
                <a:lnTo>
                  <a:pt x="67692" y="10909"/>
                </a:lnTo>
                <a:lnTo>
                  <a:pt x="67692" y="10909"/>
                </a:lnTo>
                <a:lnTo>
                  <a:pt x="67692" y="10909"/>
                </a:lnTo>
                <a:lnTo>
                  <a:pt x="73846" y="10909"/>
                </a:lnTo>
                <a:lnTo>
                  <a:pt x="73846" y="0"/>
                </a:lnTo>
                <a:lnTo>
                  <a:pt x="73846" y="0"/>
                </a:lnTo>
                <a:lnTo>
                  <a:pt x="73846" y="10909"/>
                </a:lnTo>
                <a:lnTo>
                  <a:pt x="73846" y="10909"/>
                </a:lnTo>
                <a:lnTo>
                  <a:pt x="73846" y="10909"/>
                </a:lnTo>
                <a:lnTo>
                  <a:pt x="80000" y="10909"/>
                </a:lnTo>
                <a:lnTo>
                  <a:pt x="80000" y="10909"/>
                </a:lnTo>
                <a:lnTo>
                  <a:pt x="80000" y="0"/>
                </a:lnTo>
                <a:lnTo>
                  <a:pt x="80000" y="0"/>
                </a:lnTo>
                <a:lnTo>
                  <a:pt x="80000" y="0"/>
                </a:lnTo>
                <a:lnTo>
                  <a:pt x="86153" y="0"/>
                </a:lnTo>
                <a:lnTo>
                  <a:pt x="86153" y="0"/>
                </a:lnTo>
                <a:lnTo>
                  <a:pt x="8615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6" name="Shape 1646"/>
          <p:cNvSpPr/>
          <p:nvPr/>
        </p:nvSpPr>
        <p:spPr>
          <a:xfrm>
            <a:off x="4273156" y="2762251"/>
            <a:ext cx="146447" cy="236536"/>
          </a:xfrm>
          <a:custGeom>
            <a:avLst/>
            <a:gdLst/>
            <a:ahLst/>
            <a:cxnLst/>
            <a:rect l="0" t="0" r="0" b="0"/>
            <a:pathLst>
              <a:path w="120000" h="120000" extrusionOk="0">
                <a:moveTo>
                  <a:pt x="30243" y="72483"/>
                </a:moveTo>
                <a:lnTo>
                  <a:pt x="32195" y="72483"/>
                </a:lnTo>
                <a:lnTo>
                  <a:pt x="32195" y="72483"/>
                </a:lnTo>
                <a:lnTo>
                  <a:pt x="32195" y="72483"/>
                </a:lnTo>
                <a:lnTo>
                  <a:pt x="32195" y="72483"/>
                </a:lnTo>
                <a:lnTo>
                  <a:pt x="32195" y="72483"/>
                </a:lnTo>
                <a:lnTo>
                  <a:pt x="35121" y="72483"/>
                </a:lnTo>
                <a:lnTo>
                  <a:pt x="35121" y="72483"/>
                </a:lnTo>
                <a:lnTo>
                  <a:pt x="35121" y="72483"/>
                </a:lnTo>
                <a:lnTo>
                  <a:pt x="35121" y="72483"/>
                </a:lnTo>
                <a:lnTo>
                  <a:pt x="35121" y="72483"/>
                </a:lnTo>
                <a:lnTo>
                  <a:pt x="35121" y="72483"/>
                </a:lnTo>
                <a:lnTo>
                  <a:pt x="37073" y="72483"/>
                </a:lnTo>
                <a:lnTo>
                  <a:pt x="37073" y="74093"/>
                </a:lnTo>
                <a:lnTo>
                  <a:pt x="37073" y="74093"/>
                </a:lnTo>
                <a:lnTo>
                  <a:pt x="37073" y="74093"/>
                </a:lnTo>
                <a:lnTo>
                  <a:pt x="39024" y="74093"/>
                </a:lnTo>
                <a:lnTo>
                  <a:pt x="39024" y="74093"/>
                </a:lnTo>
                <a:lnTo>
                  <a:pt x="39024" y="74093"/>
                </a:lnTo>
                <a:lnTo>
                  <a:pt x="39024" y="74093"/>
                </a:lnTo>
                <a:lnTo>
                  <a:pt x="39024" y="74093"/>
                </a:lnTo>
                <a:lnTo>
                  <a:pt x="40975" y="74093"/>
                </a:lnTo>
                <a:lnTo>
                  <a:pt x="40975" y="74093"/>
                </a:lnTo>
                <a:lnTo>
                  <a:pt x="40975" y="72483"/>
                </a:lnTo>
                <a:lnTo>
                  <a:pt x="40975" y="72483"/>
                </a:lnTo>
                <a:lnTo>
                  <a:pt x="40975" y="72483"/>
                </a:lnTo>
                <a:lnTo>
                  <a:pt x="40975" y="72483"/>
                </a:lnTo>
                <a:lnTo>
                  <a:pt x="40975" y="74093"/>
                </a:lnTo>
                <a:lnTo>
                  <a:pt x="42926" y="74093"/>
                </a:lnTo>
                <a:lnTo>
                  <a:pt x="42926" y="74093"/>
                </a:lnTo>
                <a:lnTo>
                  <a:pt x="42926" y="74093"/>
                </a:lnTo>
                <a:lnTo>
                  <a:pt x="45853" y="74093"/>
                </a:lnTo>
                <a:lnTo>
                  <a:pt x="45853" y="74093"/>
                </a:lnTo>
                <a:lnTo>
                  <a:pt x="45853" y="74093"/>
                </a:lnTo>
                <a:lnTo>
                  <a:pt x="45853" y="74093"/>
                </a:lnTo>
                <a:lnTo>
                  <a:pt x="45853" y="72483"/>
                </a:lnTo>
                <a:lnTo>
                  <a:pt x="47804" y="72483"/>
                </a:lnTo>
                <a:lnTo>
                  <a:pt x="47804" y="72483"/>
                </a:lnTo>
                <a:lnTo>
                  <a:pt x="47804" y="72483"/>
                </a:lnTo>
                <a:lnTo>
                  <a:pt x="47804" y="72483"/>
                </a:lnTo>
                <a:lnTo>
                  <a:pt x="49756" y="72483"/>
                </a:lnTo>
                <a:lnTo>
                  <a:pt x="49756" y="72483"/>
                </a:lnTo>
                <a:lnTo>
                  <a:pt x="49756" y="72483"/>
                </a:lnTo>
                <a:lnTo>
                  <a:pt x="49756" y="72483"/>
                </a:lnTo>
                <a:lnTo>
                  <a:pt x="49756" y="72483"/>
                </a:lnTo>
                <a:lnTo>
                  <a:pt x="49756" y="72483"/>
                </a:lnTo>
                <a:lnTo>
                  <a:pt x="49756" y="72483"/>
                </a:lnTo>
                <a:lnTo>
                  <a:pt x="51707" y="72483"/>
                </a:lnTo>
                <a:lnTo>
                  <a:pt x="51707" y="72483"/>
                </a:lnTo>
                <a:lnTo>
                  <a:pt x="51707" y="72483"/>
                </a:lnTo>
                <a:lnTo>
                  <a:pt x="51707" y="70872"/>
                </a:lnTo>
                <a:lnTo>
                  <a:pt x="51707" y="70872"/>
                </a:lnTo>
                <a:lnTo>
                  <a:pt x="51707" y="70872"/>
                </a:lnTo>
                <a:lnTo>
                  <a:pt x="51707" y="70872"/>
                </a:lnTo>
                <a:lnTo>
                  <a:pt x="51707" y="70872"/>
                </a:lnTo>
                <a:lnTo>
                  <a:pt x="51707" y="70872"/>
                </a:lnTo>
                <a:lnTo>
                  <a:pt x="51707" y="68456"/>
                </a:lnTo>
                <a:lnTo>
                  <a:pt x="51707" y="68456"/>
                </a:lnTo>
                <a:lnTo>
                  <a:pt x="51707" y="68456"/>
                </a:lnTo>
                <a:lnTo>
                  <a:pt x="51707" y="68456"/>
                </a:lnTo>
                <a:lnTo>
                  <a:pt x="51707" y="68456"/>
                </a:lnTo>
                <a:lnTo>
                  <a:pt x="51707" y="66845"/>
                </a:lnTo>
                <a:lnTo>
                  <a:pt x="51707" y="66845"/>
                </a:lnTo>
                <a:lnTo>
                  <a:pt x="51707" y="66845"/>
                </a:lnTo>
                <a:lnTo>
                  <a:pt x="51707" y="66845"/>
                </a:lnTo>
                <a:lnTo>
                  <a:pt x="51707" y="65234"/>
                </a:lnTo>
                <a:lnTo>
                  <a:pt x="51707" y="65234"/>
                </a:lnTo>
                <a:lnTo>
                  <a:pt x="51707" y="65234"/>
                </a:lnTo>
                <a:lnTo>
                  <a:pt x="51707" y="65234"/>
                </a:lnTo>
                <a:lnTo>
                  <a:pt x="51707" y="63624"/>
                </a:lnTo>
                <a:lnTo>
                  <a:pt x="53658" y="63624"/>
                </a:lnTo>
                <a:lnTo>
                  <a:pt x="53658" y="63624"/>
                </a:lnTo>
                <a:lnTo>
                  <a:pt x="51707" y="63624"/>
                </a:lnTo>
                <a:lnTo>
                  <a:pt x="51707" y="63624"/>
                </a:lnTo>
                <a:lnTo>
                  <a:pt x="51707" y="63624"/>
                </a:lnTo>
                <a:lnTo>
                  <a:pt x="51707" y="63624"/>
                </a:lnTo>
                <a:lnTo>
                  <a:pt x="51707" y="63624"/>
                </a:lnTo>
                <a:lnTo>
                  <a:pt x="49756" y="63624"/>
                </a:lnTo>
                <a:lnTo>
                  <a:pt x="49756" y="63624"/>
                </a:lnTo>
                <a:lnTo>
                  <a:pt x="49756" y="63624"/>
                </a:lnTo>
                <a:lnTo>
                  <a:pt x="49756" y="63624"/>
                </a:lnTo>
                <a:lnTo>
                  <a:pt x="49756" y="63624"/>
                </a:lnTo>
                <a:lnTo>
                  <a:pt x="49756" y="62013"/>
                </a:lnTo>
                <a:lnTo>
                  <a:pt x="47804" y="62013"/>
                </a:lnTo>
                <a:lnTo>
                  <a:pt x="47804" y="62013"/>
                </a:lnTo>
                <a:lnTo>
                  <a:pt x="47804" y="62013"/>
                </a:lnTo>
                <a:lnTo>
                  <a:pt x="47804" y="62013"/>
                </a:lnTo>
                <a:lnTo>
                  <a:pt x="47804" y="62013"/>
                </a:lnTo>
                <a:lnTo>
                  <a:pt x="47804" y="62013"/>
                </a:lnTo>
                <a:lnTo>
                  <a:pt x="47804" y="62013"/>
                </a:lnTo>
                <a:lnTo>
                  <a:pt x="47804" y="59597"/>
                </a:lnTo>
                <a:lnTo>
                  <a:pt x="47804" y="59597"/>
                </a:lnTo>
                <a:lnTo>
                  <a:pt x="45853" y="59597"/>
                </a:lnTo>
                <a:lnTo>
                  <a:pt x="45853" y="59597"/>
                </a:lnTo>
                <a:lnTo>
                  <a:pt x="45853" y="59597"/>
                </a:lnTo>
                <a:lnTo>
                  <a:pt x="45853" y="57986"/>
                </a:lnTo>
                <a:lnTo>
                  <a:pt x="45853" y="57986"/>
                </a:lnTo>
                <a:lnTo>
                  <a:pt x="45853" y="57986"/>
                </a:lnTo>
                <a:lnTo>
                  <a:pt x="45853" y="57986"/>
                </a:lnTo>
                <a:lnTo>
                  <a:pt x="42926" y="57986"/>
                </a:lnTo>
                <a:lnTo>
                  <a:pt x="42926" y="57986"/>
                </a:lnTo>
                <a:lnTo>
                  <a:pt x="42926" y="56375"/>
                </a:lnTo>
                <a:lnTo>
                  <a:pt x="45853" y="56375"/>
                </a:lnTo>
                <a:lnTo>
                  <a:pt x="45853" y="56375"/>
                </a:lnTo>
                <a:lnTo>
                  <a:pt x="45853" y="56375"/>
                </a:lnTo>
                <a:lnTo>
                  <a:pt x="45853" y="56375"/>
                </a:lnTo>
                <a:lnTo>
                  <a:pt x="45853" y="54765"/>
                </a:lnTo>
                <a:lnTo>
                  <a:pt x="45853" y="54765"/>
                </a:lnTo>
                <a:lnTo>
                  <a:pt x="45853" y="54765"/>
                </a:lnTo>
                <a:lnTo>
                  <a:pt x="45853" y="54765"/>
                </a:lnTo>
                <a:lnTo>
                  <a:pt x="45853" y="54765"/>
                </a:lnTo>
                <a:lnTo>
                  <a:pt x="47804" y="54765"/>
                </a:lnTo>
                <a:lnTo>
                  <a:pt x="47804" y="53154"/>
                </a:lnTo>
                <a:lnTo>
                  <a:pt x="45853" y="53154"/>
                </a:lnTo>
                <a:lnTo>
                  <a:pt x="45853" y="53154"/>
                </a:lnTo>
                <a:lnTo>
                  <a:pt x="47804" y="53154"/>
                </a:lnTo>
                <a:lnTo>
                  <a:pt x="47804" y="53154"/>
                </a:lnTo>
                <a:lnTo>
                  <a:pt x="45853" y="53154"/>
                </a:lnTo>
                <a:lnTo>
                  <a:pt x="45853" y="53154"/>
                </a:lnTo>
                <a:lnTo>
                  <a:pt x="45853" y="53154"/>
                </a:lnTo>
                <a:lnTo>
                  <a:pt x="45853" y="53154"/>
                </a:lnTo>
                <a:lnTo>
                  <a:pt x="45853" y="53154"/>
                </a:lnTo>
                <a:lnTo>
                  <a:pt x="42926" y="53154"/>
                </a:lnTo>
                <a:lnTo>
                  <a:pt x="42926" y="53154"/>
                </a:lnTo>
                <a:lnTo>
                  <a:pt x="42926" y="53154"/>
                </a:lnTo>
                <a:lnTo>
                  <a:pt x="40975" y="53154"/>
                </a:lnTo>
                <a:lnTo>
                  <a:pt x="40975" y="53154"/>
                </a:lnTo>
                <a:lnTo>
                  <a:pt x="40975" y="53154"/>
                </a:lnTo>
                <a:lnTo>
                  <a:pt x="40975" y="53154"/>
                </a:lnTo>
                <a:lnTo>
                  <a:pt x="40975" y="54765"/>
                </a:lnTo>
                <a:lnTo>
                  <a:pt x="40975" y="54765"/>
                </a:lnTo>
                <a:lnTo>
                  <a:pt x="39024" y="54765"/>
                </a:lnTo>
                <a:lnTo>
                  <a:pt x="39024" y="54765"/>
                </a:lnTo>
                <a:lnTo>
                  <a:pt x="39024" y="54765"/>
                </a:lnTo>
                <a:lnTo>
                  <a:pt x="39024" y="54765"/>
                </a:lnTo>
                <a:lnTo>
                  <a:pt x="37073" y="54765"/>
                </a:lnTo>
                <a:lnTo>
                  <a:pt x="37073" y="54765"/>
                </a:lnTo>
                <a:lnTo>
                  <a:pt x="37073" y="54765"/>
                </a:lnTo>
                <a:lnTo>
                  <a:pt x="37073" y="53154"/>
                </a:lnTo>
                <a:lnTo>
                  <a:pt x="35121" y="53154"/>
                </a:lnTo>
                <a:lnTo>
                  <a:pt x="35121" y="53154"/>
                </a:lnTo>
                <a:lnTo>
                  <a:pt x="35121" y="53154"/>
                </a:lnTo>
                <a:lnTo>
                  <a:pt x="35121" y="53154"/>
                </a:lnTo>
                <a:lnTo>
                  <a:pt x="35121" y="53154"/>
                </a:lnTo>
                <a:lnTo>
                  <a:pt x="35121" y="54765"/>
                </a:lnTo>
                <a:lnTo>
                  <a:pt x="35121" y="54765"/>
                </a:lnTo>
                <a:lnTo>
                  <a:pt x="35121" y="54765"/>
                </a:lnTo>
                <a:lnTo>
                  <a:pt x="35121" y="54765"/>
                </a:lnTo>
                <a:lnTo>
                  <a:pt x="32195" y="54765"/>
                </a:lnTo>
                <a:lnTo>
                  <a:pt x="32195" y="54765"/>
                </a:lnTo>
                <a:lnTo>
                  <a:pt x="32195" y="54765"/>
                </a:lnTo>
                <a:lnTo>
                  <a:pt x="32195" y="54765"/>
                </a:lnTo>
                <a:lnTo>
                  <a:pt x="32195" y="54765"/>
                </a:lnTo>
                <a:lnTo>
                  <a:pt x="30243" y="54765"/>
                </a:lnTo>
                <a:lnTo>
                  <a:pt x="30243" y="54765"/>
                </a:lnTo>
                <a:lnTo>
                  <a:pt x="30243" y="54765"/>
                </a:lnTo>
                <a:lnTo>
                  <a:pt x="30243" y="54765"/>
                </a:lnTo>
                <a:lnTo>
                  <a:pt x="30243" y="53154"/>
                </a:lnTo>
                <a:lnTo>
                  <a:pt x="28292" y="53154"/>
                </a:lnTo>
                <a:lnTo>
                  <a:pt x="28292" y="53154"/>
                </a:lnTo>
                <a:lnTo>
                  <a:pt x="28292" y="53154"/>
                </a:lnTo>
                <a:lnTo>
                  <a:pt x="28292" y="53154"/>
                </a:lnTo>
                <a:lnTo>
                  <a:pt x="28292" y="53154"/>
                </a:lnTo>
                <a:lnTo>
                  <a:pt x="26341" y="53154"/>
                </a:lnTo>
                <a:lnTo>
                  <a:pt x="26341" y="53154"/>
                </a:lnTo>
                <a:lnTo>
                  <a:pt x="26341" y="53154"/>
                </a:lnTo>
                <a:lnTo>
                  <a:pt x="26341" y="54765"/>
                </a:lnTo>
                <a:lnTo>
                  <a:pt x="26341" y="54765"/>
                </a:lnTo>
                <a:lnTo>
                  <a:pt x="26341" y="54765"/>
                </a:lnTo>
                <a:lnTo>
                  <a:pt x="28292" y="54765"/>
                </a:lnTo>
                <a:lnTo>
                  <a:pt x="28292" y="54765"/>
                </a:lnTo>
                <a:lnTo>
                  <a:pt x="28292" y="56375"/>
                </a:lnTo>
                <a:lnTo>
                  <a:pt x="26341" y="56375"/>
                </a:lnTo>
                <a:lnTo>
                  <a:pt x="26341" y="56375"/>
                </a:lnTo>
                <a:lnTo>
                  <a:pt x="26341" y="56375"/>
                </a:lnTo>
                <a:lnTo>
                  <a:pt x="26341" y="56375"/>
                </a:lnTo>
                <a:lnTo>
                  <a:pt x="26341" y="54765"/>
                </a:lnTo>
                <a:lnTo>
                  <a:pt x="26341" y="54765"/>
                </a:lnTo>
                <a:lnTo>
                  <a:pt x="26341" y="54765"/>
                </a:lnTo>
                <a:lnTo>
                  <a:pt x="24390" y="54765"/>
                </a:lnTo>
                <a:lnTo>
                  <a:pt x="24390" y="53154"/>
                </a:lnTo>
                <a:lnTo>
                  <a:pt x="24390" y="53154"/>
                </a:lnTo>
                <a:lnTo>
                  <a:pt x="24390" y="53154"/>
                </a:lnTo>
                <a:lnTo>
                  <a:pt x="24390" y="53154"/>
                </a:lnTo>
                <a:lnTo>
                  <a:pt x="21463" y="53154"/>
                </a:lnTo>
                <a:lnTo>
                  <a:pt x="21463" y="53154"/>
                </a:lnTo>
                <a:lnTo>
                  <a:pt x="21463" y="53154"/>
                </a:lnTo>
                <a:lnTo>
                  <a:pt x="21463" y="50738"/>
                </a:lnTo>
                <a:lnTo>
                  <a:pt x="21463" y="50738"/>
                </a:lnTo>
                <a:lnTo>
                  <a:pt x="21463" y="50738"/>
                </a:lnTo>
                <a:lnTo>
                  <a:pt x="21463" y="49127"/>
                </a:lnTo>
                <a:lnTo>
                  <a:pt x="21463" y="49127"/>
                </a:lnTo>
                <a:lnTo>
                  <a:pt x="24390" y="49127"/>
                </a:lnTo>
                <a:lnTo>
                  <a:pt x="24390" y="49127"/>
                </a:lnTo>
                <a:lnTo>
                  <a:pt x="24390" y="49127"/>
                </a:lnTo>
                <a:lnTo>
                  <a:pt x="24390" y="49127"/>
                </a:lnTo>
                <a:lnTo>
                  <a:pt x="24390" y="49127"/>
                </a:lnTo>
                <a:lnTo>
                  <a:pt x="26341" y="49127"/>
                </a:lnTo>
                <a:lnTo>
                  <a:pt x="26341" y="47516"/>
                </a:lnTo>
                <a:lnTo>
                  <a:pt x="26341" y="47516"/>
                </a:lnTo>
                <a:lnTo>
                  <a:pt x="26341" y="47516"/>
                </a:lnTo>
                <a:lnTo>
                  <a:pt x="26341" y="47516"/>
                </a:lnTo>
                <a:lnTo>
                  <a:pt x="26341" y="47516"/>
                </a:lnTo>
                <a:lnTo>
                  <a:pt x="26341" y="47516"/>
                </a:lnTo>
                <a:lnTo>
                  <a:pt x="26341" y="45906"/>
                </a:lnTo>
                <a:lnTo>
                  <a:pt x="26341" y="45906"/>
                </a:lnTo>
                <a:lnTo>
                  <a:pt x="28292" y="45906"/>
                </a:lnTo>
                <a:lnTo>
                  <a:pt x="28292" y="45906"/>
                </a:lnTo>
                <a:lnTo>
                  <a:pt x="28292" y="45906"/>
                </a:lnTo>
                <a:lnTo>
                  <a:pt x="28292" y="44295"/>
                </a:lnTo>
                <a:lnTo>
                  <a:pt x="28292" y="44295"/>
                </a:lnTo>
                <a:lnTo>
                  <a:pt x="28292" y="44295"/>
                </a:lnTo>
                <a:lnTo>
                  <a:pt x="28292" y="44295"/>
                </a:lnTo>
                <a:lnTo>
                  <a:pt x="30243" y="44295"/>
                </a:lnTo>
                <a:lnTo>
                  <a:pt x="30243" y="44295"/>
                </a:lnTo>
                <a:lnTo>
                  <a:pt x="28292" y="44295"/>
                </a:lnTo>
                <a:lnTo>
                  <a:pt x="28292" y="44295"/>
                </a:lnTo>
                <a:lnTo>
                  <a:pt x="28292" y="44295"/>
                </a:lnTo>
                <a:lnTo>
                  <a:pt x="28292" y="44295"/>
                </a:lnTo>
                <a:lnTo>
                  <a:pt x="28292" y="41879"/>
                </a:lnTo>
                <a:lnTo>
                  <a:pt x="28292" y="41879"/>
                </a:lnTo>
                <a:lnTo>
                  <a:pt x="28292" y="41879"/>
                </a:lnTo>
                <a:lnTo>
                  <a:pt x="28292" y="41879"/>
                </a:lnTo>
                <a:lnTo>
                  <a:pt x="28292" y="41879"/>
                </a:lnTo>
                <a:lnTo>
                  <a:pt x="26341" y="41879"/>
                </a:lnTo>
                <a:lnTo>
                  <a:pt x="26341" y="41879"/>
                </a:lnTo>
                <a:lnTo>
                  <a:pt x="26341" y="41879"/>
                </a:lnTo>
                <a:lnTo>
                  <a:pt x="26341" y="40268"/>
                </a:lnTo>
                <a:lnTo>
                  <a:pt x="26341" y="40268"/>
                </a:lnTo>
                <a:lnTo>
                  <a:pt x="26341" y="40268"/>
                </a:lnTo>
                <a:lnTo>
                  <a:pt x="24390" y="40268"/>
                </a:lnTo>
                <a:lnTo>
                  <a:pt x="24390" y="40268"/>
                </a:lnTo>
                <a:lnTo>
                  <a:pt x="24390" y="40268"/>
                </a:lnTo>
                <a:lnTo>
                  <a:pt x="24390" y="40268"/>
                </a:lnTo>
                <a:lnTo>
                  <a:pt x="21463" y="40268"/>
                </a:lnTo>
                <a:lnTo>
                  <a:pt x="21463" y="40268"/>
                </a:lnTo>
                <a:lnTo>
                  <a:pt x="21463" y="40268"/>
                </a:lnTo>
                <a:lnTo>
                  <a:pt x="21463" y="40268"/>
                </a:lnTo>
                <a:lnTo>
                  <a:pt x="24390" y="40268"/>
                </a:lnTo>
                <a:lnTo>
                  <a:pt x="24390" y="41879"/>
                </a:lnTo>
                <a:lnTo>
                  <a:pt x="24390" y="41879"/>
                </a:lnTo>
                <a:lnTo>
                  <a:pt x="24390" y="41879"/>
                </a:lnTo>
                <a:lnTo>
                  <a:pt x="24390" y="41879"/>
                </a:lnTo>
                <a:lnTo>
                  <a:pt x="24390" y="41879"/>
                </a:lnTo>
                <a:lnTo>
                  <a:pt x="24390" y="44295"/>
                </a:lnTo>
                <a:lnTo>
                  <a:pt x="24390" y="44295"/>
                </a:lnTo>
                <a:lnTo>
                  <a:pt x="24390" y="44295"/>
                </a:lnTo>
                <a:lnTo>
                  <a:pt x="24390" y="44295"/>
                </a:lnTo>
                <a:lnTo>
                  <a:pt x="24390" y="44295"/>
                </a:lnTo>
                <a:lnTo>
                  <a:pt x="24390" y="44295"/>
                </a:lnTo>
                <a:lnTo>
                  <a:pt x="21463" y="44295"/>
                </a:lnTo>
                <a:lnTo>
                  <a:pt x="21463" y="44295"/>
                </a:lnTo>
                <a:lnTo>
                  <a:pt x="21463" y="44295"/>
                </a:lnTo>
                <a:lnTo>
                  <a:pt x="21463" y="44295"/>
                </a:lnTo>
                <a:lnTo>
                  <a:pt x="19512" y="44295"/>
                </a:lnTo>
                <a:lnTo>
                  <a:pt x="19512" y="44295"/>
                </a:lnTo>
                <a:lnTo>
                  <a:pt x="19512" y="44295"/>
                </a:lnTo>
                <a:lnTo>
                  <a:pt x="19512" y="44295"/>
                </a:lnTo>
                <a:lnTo>
                  <a:pt x="19512" y="44295"/>
                </a:lnTo>
                <a:lnTo>
                  <a:pt x="19512" y="41879"/>
                </a:lnTo>
                <a:lnTo>
                  <a:pt x="19512" y="41879"/>
                </a:lnTo>
                <a:lnTo>
                  <a:pt x="19512" y="44295"/>
                </a:lnTo>
                <a:lnTo>
                  <a:pt x="17560" y="44295"/>
                </a:lnTo>
                <a:lnTo>
                  <a:pt x="17560" y="44295"/>
                </a:lnTo>
                <a:lnTo>
                  <a:pt x="17560" y="44295"/>
                </a:lnTo>
                <a:lnTo>
                  <a:pt x="17560" y="44295"/>
                </a:lnTo>
                <a:lnTo>
                  <a:pt x="17560" y="44295"/>
                </a:lnTo>
                <a:lnTo>
                  <a:pt x="17560" y="45906"/>
                </a:lnTo>
                <a:lnTo>
                  <a:pt x="17560" y="45906"/>
                </a:lnTo>
                <a:lnTo>
                  <a:pt x="17560" y="45906"/>
                </a:lnTo>
                <a:lnTo>
                  <a:pt x="17560" y="45906"/>
                </a:lnTo>
                <a:lnTo>
                  <a:pt x="17560" y="47516"/>
                </a:lnTo>
                <a:lnTo>
                  <a:pt x="17560" y="47516"/>
                </a:lnTo>
                <a:lnTo>
                  <a:pt x="15609" y="47516"/>
                </a:lnTo>
                <a:lnTo>
                  <a:pt x="15609" y="45906"/>
                </a:lnTo>
                <a:lnTo>
                  <a:pt x="15609" y="45906"/>
                </a:lnTo>
                <a:lnTo>
                  <a:pt x="15609" y="45906"/>
                </a:lnTo>
                <a:lnTo>
                  <a:pt x="15609" y="47516"/>
                </a:lnTo>
                <a:lnTo>
                  <a:pt x="15609" y="47516"/>
                </a:lnTo>
                <a:lnTo>
                  <a:pt x="13658" y="47516"/>
                </a:lnTo>
                <a:lnTo>
                  <a:pt x="13658" y="45906"/>
                </a:lnTo>
                <a:lnTo>
                  <a:pt x="13658" y="45906"/>
                </a:lnTo>
                <a:lnTo>
                  <a:pt x="13658" y="45906"/>
                </a:lnTo>
                <a:lnTo>
                  <a:pt x="13658" y="45906"/>
                </a:lnTo>
                <a:lnTo>
                  <a:pt x="13658" y="44295"/>
                </a:lnTo>
                <a:lnTo>
                  <a:pt x="13658" y="44295"/>
                </a:lnTo>
                <a:lnTo>
                  <a:pt x="13658" y="44295"/>
                </a:lnTo>
                <a:lnTo>
                  <a:pt x="15609" y="44295"/>
                </a:lnTo>
                <a:lnTo>
                  <a:pt x="15609" y="44295"/>
                </a:lnTo>
                <a:lnTo>
                  <a:pt x="15609" y="44295"/>
                </a:lnTo>
                <a:lnTo>
                  <a:pt x="15609" y="41879"/>
                </a:lnTo>
                <a:lnTo>
                  <a:pt x="15609" y="41879"/>
                </a:lnTo>
                <a:lnTo>
                  <a:pt x="15609" y="41879"/>
                </a:lnTo>
                <a:lnTo>
                  <a:pt x="15609" y="41879"/>
                </a:lnTo>
                <a:lnTo>
                  <a:pt x="13658" y="41879"/>
                </a:lnTo>
                <a:lnTo>
                  <a:pt x="13658" y="41879"/>
                </a:lnTo>
                <a:lnTo>
                  <a:pt x="13658"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38657"/>
                </a:lnTo>
                <a:lnTo>
                  <a:pt x="15609" y="38657"/>
                </a:lnTo>
                <a:lnTo>
                  <a:pt x="15609" y="38657"/>
                </a:lnTo>
                <a:lnTo>
                  <a:pt x="15609" y="38657"/>
                </a:lnTo>
                <a:lnTo>
                  <a:pt x="15609" y="38657"/>
                </a:lnTo>
                <a:lnTo>
                  <a:pt x="15609" y="38657"/>
                </a:lnTo>
                <a:lnTo>
                  <a:pt x="15609" y="37046"/>
                </a:lnTo>
                <a:lnTo>
                  <a:pt x="15609" y="37046"/>
                </a:lnTo>
                <a:lnTo>
                  <a:pt x="15609" y="37046"/>
                </a:lnTo>
                <a:lnTo>
                  <a:pt x="15609" y="37046"/>
                </a:lnTo>
                <a:lnTo>
                  <a:pt x="15609" y="37046"/>
                </a:lnTo>
                <a:lnTo>
                  <a:pt x="15609" y="37046"/>
                </a:lnTo>
                <a:lnTo>
                  <a:pt x="13658" y="37046"/>
                </a:lnTo>
                <a:lnTo>
                  <a:pt x="13658" y="37046"/>
                </a:lnTo>
                <a:lnTo>
                  <a:pt x="13658" y="37046"/>
                </a:lnTo>
                <a:lnTo>
                  <a:pt x="13658" y="38657"/>
                </a:lnTo>
                <a:lnTo>
                  <a:pt x="13658" y="38657"/>
                </a:lnTo>
                <a:lnTo>
                  <a:pt x="13658" y="38657"/>
                </a:lnTo>
                <a:lnTo>
                  <a:pt x="13658" y="38657"/>
                </a:lnTo>
                <a:lnTo>
                  <a:pt x="10731" y="38657"/>
                </a:lnTo>
                <a:lnTo>
                  <a:pt x="10731" y="40268"/>
                </a:lnTo>
                <a:lnTo>
                  <a:pt x="10731" y="40268"/>
                </a:lnTo>
                <a:lnTo>
                  <a:pt x="10731" y="40268"/>
                </a:lnTo>
                <a:lnTo>
                  <a:pt x="10731" y="40268"/>
                </a:lnTo>
                <a:lnTo>
                  <a:pt x="10731" y="40268"/>
                </a:lnTo>
                <a:lnTo>
                  <a:pt x="10731" y="41879"/>
                </a:lnTo>
                <a:lnTo>
                  <a:pt x="10731" y="41879"/>
                </a:lnTo>
                <a:lnTo>
                  <a:pt x="10731" y="41879"/>
                </a:lnTo>
                <a:lnTo>
                  <a:pt x="8780" y="41879"/>
                </a:lnTo>
                <a:lnTo>
                  <a:pt x="8780" y="41879"/>
                </a:lnTo>
                <a:lnTo>
                  <a:pt x="8780" y="41879"/>
                </a:lnTo>
                <a:lnTo>
                  <a:pt x="8780" y="41879"/>
                </a:lnTo>
                <a:lnTo>
                  <a:pt x="8780" y="41879"/>
                </a:lnTo>
                <a:lnTo>
                  <a:pt x="6829" y="41879"/>
                </a:lnTo>
                <a:lnTo>
                  <a:pt x="6829" y="44295"/>
                </a:lnTo>
                <a:lnTo>
                  <a:pt x="6829" y="44295"/>
                </a:lnTo>
                <a:lnTo>
                  <a:pt x="6829" y="44295"/>
                </a:lnTo>
                <a:lnTo>
                  <a:pt x="6829" y="41879"/>
                </a:lnTo>
                <a:lnTo>
                  <a:pt x="4878" y="41879"/>
                </a:lnTo>
                <a:lnTo>
                  <a:pt x="4878" y="41879"/>
                </a:lnTo>
                <a:lnTo>
                  <a:pt x="6829" y="41879"/>
                </a:lnTo>
                <a:lnTo>
                  <a:pt x="6829" y="41879"/>
                </a:lnTo>
                <a:lnTo>
                  <a:pt x="6829" y="40268"/>
                </a:lnTo>
                <a:lnTo>
                  <a:pt x="4878" y="40268"/>
                </a:lnTo>
                <a:lnTo>
                  <a:pt x="4878" y="41879"/>
                </a:lnTo>
                <a:lnTo>
                  <a:pt x="4878" y="41879"/>
                </a:lnTo>
                <a:lnTo>
                  <a:pt x="4878" y="41879"/>
                </a:lnTo>
                <a:lnTo>
                  <a:pt x="4878" y="41879"/>
                </a:lnTo>
                <a:lnTo>
                  <a:pt x="2926" y="41879"/>
                </a:lnTo>
                <a:lnTo>
                  <a:pt x="2926" y="40268"/>
                </a:lnTo>
                <a:lnTo>
                  <a:pt x="2926" y="40268"/>
                </a:lnTo>
                <a:lnTo>
                  <a:pt x="4878" y="40268"/>
                </a:lnTo>
                <a:lnTo>
                  <a:pt x="4878" y="40268"/>
                </a:lnTo>
                <a:lnTo>
                  <a:pt x="4878" y="38657"/>
                </a:lnTo>
                <a:lnTo>
                  <a:pt x="4878" y="38657"/>
                </a:lnTo>
                <a:lnTo>
                  <a:pt x="4878" y="38657"/>
                </a:lnTo>
                <a:lnTo>
                  <a:pt x="4878" y="38657"/>
                </a:lnTo>
                <a:lnTo>
                  <a:pt x="4878" y="38657"/>
                </a:lnTo>
                <a:lnTo>
                  <a:pt x="4878" y="38657"/>
                </a:lnTo>
                <a:lnTo>
                  <a:pt x="6829" y="38657"/>
                </a:lnTo>
                <a:lnTo>
                  <a:pt x="6829" y="38657"/>
                </a:lnTo>
                <a:lnTo>
                  <a:pt x="6829" y="38657"/>
                </a:lnTo>
                <a:lnTo>
                  <a:pt x="6829" y="37046"/>
                </a:lnTo>
                <a:lnTo>
                  <a:pt x="6829" y="37046"/>
                </a:lnTo>
                <a:lnTo>
                  <a:pt x="6829" y="37046"/>
                </a:lnTo>
                <a:lnTo>
                  <a:pt x="6829" y="37046"/>
                </a:lnTo>
                <a:lnTo>
                  <a:pt x="6829" y="35436"/>
                </a:lnTo>
                <a:lnTo>
                  <a:pt x="6829" y="35436"/>
                </a:lnTo>
                <a:lnTo>
                  <a:pt x="6829" y="35436"/>
                </a:lnTo>
                <a:lnTo>
                  <a:pt x="8780" y="35436"/>
                </a:lnTo>
                <a:lnTo>
                  <a:pt x="8780" y="35436"/>
                </a:lnTo>
                <a:lnTo>
                  <a:pt x="8780" y="35436"/>
                </a:lnTo>
                <a:lnTo>
                  <a:pt x="8780" y="35436"/>
                </a:lnTo>
                <a:lnTo>
                  <a:pt x="8780" y="35436"/>
                </a:lnTo>
                <a:lnTo>
                  <a:pt x="8780" y="35436"/>
                </a:lnTo>
                <a:lnTo>
                  <a:pt x="8780" y="37046"/>
                </a:lnTo>
                <a:lnTo>
                  <a:pt x="8780" y="37046"/>
                </a:lnTo>
                <a:lnTo>
                  <a:pt x="8780" y="37046"/>
                </a:lnTo>
                <a:lnTo>
                  <a:pt x="8780" y="37046"/>
                </a:lnTo>
                <a:lnTo>
                  <a:pt x="8780" y="37046"/>
                </a:lnTo>
                <a:lnTo>
                  <a:pt x="8780" y="37046"/>
                </a:lnTo>
                <a:lnTo>
                  <a:pt x="8780" y="37046"/>
                </a:lnTo>
                <a:lnTo>
                  <a:pt x="8780" y="37046"/>
                </a:lnTo>
                <a:lnTo>
                  <a:pt x="10731" y="37046"/>
                </a:lnTo>
                <a:lnTo>
                  <a:pt x="10731" y="37046"/>
                </a:lnTo>
                <a:lnTo>
                  <a:pt x="10731" y="37046"/>
                </a:lnTo>
                <a:lnTo>
                  <a:pt x="10731" y="37046"/>
                </a:lnTo>
                <a:lnTo>
                  <a:pt x="10731" y="37046"/>
                </a:lnTo>
                <a:lnTo>
                  <a:pt x="10731" y="35436"/>
                </a:lnTo>
                <a:lnTo>
                  <a:pt x="10731" y="35436"/>
                </a:lnTo>
                <a:lnTo>
                  <a:pt x="13658" y="35436"/>
                </a:lnTo>
                <a:lnTo>
                  <a:pt x="13658" y="35436"/>
                </a:lnTo>
                <a:lnTo>
                  <a:pt x="13658" y="35436"/>
                </a:lnTo>
                <a:lnTo>
                  <a:pt x="13658" y="35436"/>
                </a:lnTo>
                <a:lnTo>
                  <a:pt x="13658" y="35436"/>
                </a:lnTo>
                <a:lnTo>
                  <a:pt x="13658" y="33020"/>
                </a:lnTo>
                <a:lnTo>
                  <a:pt x="13658" y="33020"/>
                </a:lnTo>
                <a:lnTo>
                  <a:pt x="13658" y="33020"/>
                </a:lnTo>
                <a:lnTo>
                  <a:pt x="13658" y="33020"/>
                </a:lnTo>
                <a:lnTo>
                  <a:pt x="15609" y="33020"/>
                </a:lnTo>
                <a:lnTo>
                  <a:pt x="15609" y="33020"/>
                </a:lnTo>
                <a:lnTo>
                  <a:pt x="13658" y="33020"/>
                </a:lnTo>
                <a:lnTo>
                  <a:pt x="13658" y="33020"/>
                </a:lnTo>
                <a:lnTo>
                  <a:pt x="13658" y="33020"/>
                </a:lnTo>
                <a:lnTo>
                  <a:pt x="10731" y="33020"/>
                </a:lnTo>
                <a:lnTo>
                  <a:pt x="10731" y="33020"/>
                </a:lnTo>
                <a:lnTo>
                  <a:pt x="10731" y="33020"/>
                </a:lnTo>
                <a:lnTo>
                  <a:pt x="10731" y="33020"/>
                </a:lnTo>
                <a:lnTo>
                  <a:pt x="8780" y="33020"/>
                </a:lnTo>
                <a:lnTo>
                  <a:pt x="8780" y="33020"/>
                </a:lnTo>
                <a:lnTo>
                  <a:pt x="8780" y="33020"/>
                </a:lnTo>
                <a:lnTo>
                  <a:pt x="8780" y="33020"/>
                </a:lnTo>
                <a:lnTo>
                  <a:pt x="8780" y="33020"/>
                </a:lnTo>
                <a:lnTo>
                  <a:pt x="6829" y="33020"/>
                </a:lnTo>
                <a:lnTo>
                  <a:pt x="6829" y="33020"/>
                </a:lnTo>
                <a:lnTo>
                  <a:pt x="6829" y="33020"/>
                </a:lnTo>
                <a:lnTo>
                  <a:pt x="4878" y="33020"/>
                </a:lnTo>
                <a:lnTo>
                  <a:pt x="4878" y="33020"/>
                </a:lnTo>
                <a:lnTo>
                  <a:pt x="4878" y="33020"/>
                </a:lnTo>
                <a:lnTo>
                  <a:pt x="4878" y="33020"/>
                </a:lnTo>
                <a:lnTo>
                  <a:pt x="4878" y="33020"/>
                </a:lnTo>
                <a:lnTo>
                  <a:pt x="4878" y="33020"/>
                </a:lnTo>
                <a:lnTo>
                  <a:pt x="4878" y="33020"/>
                </a:lnTo>
                <a:lnTo>
                  <a:pt x="4878" y="33020"/>
                </a:lnTo>
                <a:lnTo>
                  <a:pt x="4878" y="31409"/>
                </a:lnTo>
                <a:lnTo>
                  <a:pt x="4878" y="31409"/>
                </a:lnTo>
                <a:lnTo>
                  <a:pt x="4878" y="31409"/>
                </a:lnTo>
                <a:lnTo>
                  <a:pt x="4878" y="31409"/>
                </a:lnTo>
                <a:lnTo>
                  <a:pt x="4878" y="31409"/>
                </a:lnTo>
                <a:lnTo>
                  <a:pt x="4878" y="31409"/>
                </a:lnTo>
                <a:lnTo>
                  <a:pt x="6829" y="31409"/>
                </a:lnTo>
                <a:lnTo>
                  <a:pt x="6829" y="31409"/>
                </a:lnTo>
                <a:lnTo>
                  <a:pt x="6829" y="31409"/>
                </a:lnTo>
                <a:lnTo>
                  <a:pt x="6829" y="31409"/>
                </a:lnTo>
                <a:lnTo>
                  <a:pt x="6829" y="31409"/>
                </a:lnTo>
                <a:lnTo>
                  <a:pt x="6829" y="29798"/>
                </a:lnTo>
                <a:lnTo>
                  <a:pt x="6829" y="29798"/>
                </a:lnTo>
                <a:lnTo>
                  <a:pt x="6829" y="29798"/>
                </a:lnTo>
                <a:lnTo>
                  <a:pt x="4878" y="29798"/>
                </a:lnTo>
                <a:lnTo>
                  <a:pt x="4878" y="29798"/>
                </a:lnTo>
                <a:lnTo>
                  <a:pt x="4878" y="29798"/>
                </a:lnTo>
                <a:lnTo>
                  <a:pt x="4878" y="29798"/>
                </a:lnTo>
                <a:lnTo>
                  <a:pt x="4878" y="28187"/>
                </a:lnTo>
                <a:lnTo>
                  <a:pt x="6829" y="28187"/>
                </a:lnTo>
                <a:lnTo>
                  <a:pt x="6829" y="28187"/>
                </a:lnTo>
                <a:lnTo>
                  <a:pt x="6829" y="28187"/>
                </a:lnTo>
                <a:lnTo>
                  <a:pt x="6829" y="28187"/>
                </a:lnTo>
                <a:lnTo>
                  <a:pt x="6829" y="28187"/>
                </a:lnTo>
                <a:lnTo>
                  <a:pt x="6829" y="26577"/>
                </a:lnTo>
                <a:lnTo>
                  <a:pt x="6829" y="26577"/>
                </a:lnTo>
                <a:lnTo>
                  <a:pt x="8780" y="26577"/>
                </a:lnTo>
                <a:lnTo>
                  <a:pt x="8780" y="26577"/>
                </a:lnTo>
                <a:lnTo>
                  <a:pt x="8780" y="26577"/>
                </a:lnTo>
                <a:lnTo>
                  <a:pt x="8780" y="26577"/>
                </a:lnTo>
                <a:lnTo>
                  <a:pt x="8780" y="26577"/>
                </a:lnTo>
                <a:lnTo>
                  <a:pt x="10731" y="26577"/>
                </a:lnTo>
                <a:lnTo>
                  <a:pt x="10731" y="26577"/>
                </a:lnTo>
                <a:lnTo>
                  <a:pt x="10731" y="26577"/>
                </a:lnTo>
                <a:lnTo>
                  <a:pt x="10731" y="26577"/>
                </a:lnTo>
                <a:lnTo>
                  <a:pt x="10731" y="26577"/>
                </a:lnTo>
                <a:lnTo>
                  <a:pt x="10731" y="24161"/>
                </a:lnTo>
                <a:lnTo>
                  <a:pt x="10731" y="24161"/>
                </a:lnTo>
                <a:lnTo>
                  <a:pt x="10731" y="24161"/>
                </a:lnTo>
                <a:lnTo>
                  <a:pt x="10731" y="24161"/>
                </a:lnTo>
                <a:lnTo>
                  <a:pt x="10731" y="24161"/>
                </a:lnTo>
                <a:lnTo>
                  <a:pt x="13658" y="24161"/>
                </a:lnTo>
                <a:lnTo>
                  <a:pt x="13658" y="22550"/>
                </a:lnTo>
                <a:lnTo>
                  <a:pt x="13658" y="22550"/>
                </a:lnTo>
                <a:lnTo>
                  <a:pt x="10731" y="22550"/>
                </a:lnTo>
                <a:lnTo>
                  <a:pt x="10731" y="22550"/>
                </a:lnTo>
                <a:lnTo>
                  <a:pt x="10731" y="22550"/>
                </a:lnTo>
                <a:lnTo>
                  <a:pt x="10731" y="22550"/>
                </a:lnTo>
                <a:lnTo>
                  <a:pt x="10731" y="22550"/>
                </a:lnTo>
                <a:lnTo>
                  <a:pt x="10731" y="22550"/>
                </a:lnTo>
                <a:lnTo>
                  <a:pt x="10731" y="22550"/>
                </a:lnTo>
                <a:lnTo>
                  <a:pt x="10731" y="20939"/>
                </a:lnTo>
                <a:lnTo>
                  <a:pt x="8780" y="20939"/>
                </a:lnTo>
                <a:lnTo>
                  <a:pt x="8780" y="22550"/>
                </a:lnTo>
                <a:lnTo>
                  <a:pt x="8780" y="22550"/>
                </a:lnTo>
                <a:lnTo>
                  <a:pt x="8780" y="20939"/>
                </a:lnTo>
                <a:lnTo>
                  <a:pt x="8780" y="20939"/>
                </a:lnTo>
                <a:lnTo>
                  <a:pt x="8780" y="20939"/>
                </a:lnTo>
                <a:lnTo>
                  <a:pt x="8780" y="20939"/>
                </a:lnTo>
                <a:lnTo>
                  <a:pt x="8780" y="20939"/>
                </a:lnTo>
                <a:lnTo>
                  <a:pt x="6829" y="20939"/>
                </a:lnTo>
                <a:lnTo>
                  <a:pt x="6829" y="20939"/>
                </a:lnTo>
                <a:lnTo>
                  <a:pt x="6829" y="20939"/>
                </a:lnTo>
                <a:lnTo>
                  <a:pt x="6829" y="20939"/>
                </a:lnTo>
                <a:lnTo>
                  <a:pt x="4878" y="20939"/>
                </a:lnTo>
                <a:lnTo>
                  <a:pt x="4878" y="20939"/>
                </a:lnTo>
                <a:lnTo>
                  <a:pt x="4878" y="20939"/>
                </a:lnTo>
                <a:lnTo>
                  <a:pt x="4878" y="20939"/>
                </a:lnTo>
                <a:lnTo>
                  <a:pt x="4878" y="19328"/>
                </a:lnTo>
                <a:lnTo>
                  <a:pt x="4878" y="19328"/>
                </a:lnTo>
                <a:lnTo>
                  <a:pt x="4878" y="19328"/>
                </a:lnTo>
                <a:lnTo>
                  <a:pt x="2926" y="19328"/>
                </a:lnTo>
                <a:lnTo>
                  <a:pt x="2926" y="19328"/>
                </a:lnTo>
                <a:lnTo>
                  <a:pt x="2926" y="19328"/>
                </a:lnTo>
                <a:lnTo>
                  <a:pt x="2926" y="19328"/>
                </a:lnTo>
                <a:lnTo>
                  <a:pt x="2926" y="19328"/>
                </a:lnTo>
                <a:lnTo>
                  <a:pt x="0" y="19328"/>
                </a:lnTo>
                <a:lnTo>
                  <a:pt x="0" y="19328"/>
                </a:lnTo>
                <a:lnTo>
                  <a:pt x="0" y="17718"/>
                </a:lnTo>
                <a:lnTo>
                  <a:pt x="0" y="17718"/>
                </a:lnTo>
                <a:lnTo>
                  <a:pt x="0" y="17718"/>
                </a:lnTo>
                <a:lnTo>
                  <a:pt x="0" y="17718"/>
                </a:lnTo>
                <a:lnTo>
                  <a:pt x="0" y="15302"/>
                </a:lnTo>
                <a:lnTo>
                  <a:pt x="0" y="15302"/>
                </a:lnTo>
                <a:lnTo>
                  <a:pt x="0" y="15302"/>
                </a:lnTo>
                <a:lnTo>
                  <a:pt x="0" y="15302"/>
                </a:lnTo>
                <a:lnTo>
                  <a:pt x="2926" y="15302"/>
                </a:lnTo>
                <a:lnTo>
                  <a:pt x="2926" y="15302"/>
                </a:lnTo>
                <a:lnTo>
                  <a:pt x="2926" y="13691"/>
                </a:lnTo>
                <a:lnTo>
                  <a:pt x="2926" y="13691"/>
                </a:lnTo>
                <a:lnTo>
                  <a:pt x="2926" y="13691"/>
                </a:lnTo>
                <a:lnTo>
                  <a:pt x="2926" y="13691"/>
                </a:lnTo>
                <a:lnTo>
                  <a:pt x="2926" y="15302"/>
                </a:lnTo>
                <a:lnTo>
                  <a:pt x="4878" y="15302"/>
                </a:lnTo>
                <a:lnTo>
                  <a:pt x="4878" y="15302"/>
                </a:lnTo>
                <a:lnTo>
                  <a:pt x="4878" y="15302"/>
                </a:lnTo>
                <a:lnTo>
                  <a:pt x="4878" y="15302"/>
                </a:lnTo>
                <a:lnTo>
                  <a:pt x="4878" y="15302"/>
                </a:lnTo>
                <a:lnTo>
                  <a:pt x="4878" y="13691"/>
                </a:lnTo>
                <a:lnTo>
                  <a:pt x="4878" y="13691"/>
                </a:lnTo>
                <a:lnTo>
                  <a:pt x="4878" y="13691"/>
                </a:lnTo>
                <a:lnTo>
                  <a:pt x="4878" y="13691"/>
                </a:lnTo>
                <a:lnTo>
                  <a:pt x="4878" y="13691"/>
                </a:lnTo>
                <a:lnTo>
                  <a:pt x="4878" y="13691"/>
                </a:lnTo>
                <a:lnTo>
                  <a:pt x="6829" y="13691"/>
                </a:lnTo>
                <a:lnTo>
                  <a:pt x="6829" y="12080"/>
                </a:lnTo>
                <a:lnTo>
                  <a:pt x="6829" y="12080"/>
                </a:lnTo>
                <a:lnTo>
                  <a:pt x="6829" y="12080"/>
                </a:lnTo>
                <a:lnTo>
                  <a:pt x="6829" y="13691"/>
                </a:lnTo>
                <a:lnTo>
                  <a:pt x="8780" y="13691"/>
                </a:lnTo>
                <a:lnTo>
                  <a:pt x="8780" y="13691"/>
                </a:lnTo>
                <a:lnTo>
                  <a:pt x="8780" y="13691"/>
                </a:lnTo>
                <a:lnTo>
                  <a:pt x="8780" y="13691"/>
                </a:lnTo>
                <a:lnTo>
                  <a:pt x="8780" y="13691"/>
                </a:lnTo>
                <a:lnTo>
                  <a:pt x="8780" y="15302"/>
                </a:lnTo>
                <a:lnTo>
                  <a:pt x="8780" y="15302"/>
                </a:lnTo>
                <a:lnTo>
                  <a:pt x="8780" y="15302"/>
                </a:lnTo>
                <a:lnTo>
                  <a:pt x="8780" y="17718"/>
                </a:lnTo>
                <a:lnTo>
                  <a:pt x="8780" y="17718"/>
                </a:lnTo>
                <a:lnTo>
                  <a:pt x="8780" y="15302"/>
                </a:lnTo>
                <a:lnTo>
                  <a:pt x="10731" y="15302"/>
                </a:lnTo>
                <a:lnTo>
                  <a:pt x="10731" y="15302"/>
                </a:lnTo>
                <a:lnTo>
                  <a:pt x="10731" y="15302"/>
                </a:lnTo>
                <a:lnTo>
                  <a:pt x="10731" y="15302"/>
                </a:lnTo>
                <a:lnTo>
                  <a:pt x="10731" y="13691"/>
                </a:lnTo>
                <a:lnTo>
                  <a:pt x="10731" y="13691"/>
                </a:lnTo>
                <a:lnTo>
                  <a:pt x="10731" y="15302"/>
                </a:lnTo>
                <a:lnTo>
                  <a:pt x="10731" y="15302"/>
                </a:lnTo>
                <a:lnTo>
                  <a:pt x="10731" y="15302"/>
                </a:lnTo>
                <a:lnTo>
                  <a:pt x="10731" y="15302"/>
                </a:lnTo>
                <a:lnTo>
                  <a:pt x="10731" y="15302"/>
                </a:lnTo>
                <a:lnTo>
                  <a:pt x="10731" y="17718"/>
                </a:lnTo>
                <a:lnTo>
                  <a:pt x="10731" y="17718"/>
                </a:lnTo>
                <a:lnTo>
                  <a:pt x="10731" y="17718"/>
                </a:lnTo>
                <a:lnTo>
                  <a:pt x="10731" y="17718"/>
                </a:lnTo>
                <a:lnTo>
                  <a:pt x="10731" y="17718"/>
                </a:lnTo>
                <a:lnTo>
                  <a:pt x="10731" y="19328"/>
                </a:lnTo>
                <a:lnTo>
                  <a:pt x="10731" y="19328"/>
                </a:lnTo>
                <a:lnTo>
                  <a:pt x="13658" y="19328"/>
                </a:lnTo>
                <a:lnTo>
                  <a:pt x="13658" y="17718"/>
                </a:lnTo>
                <a:lnTo>
                  <a:pt x="13658" y="17718"/>
                </a:lnTo>
                <a:lnTo>
                  <a:pt x="13658" y="17718"/>
                </a:lnTo>
                <a:lnTo>
                  <a:pt x="13658" y="15302"/>
                </a:lnTo>
                <a:lnTo>
                  <a:pt x="13658" y="15302"/>
                </a:lnTo>
                <a:lnTo>
                  <a:pt x="13658" y="15302"/>
                </a:lnTo>
                <a:lnTo>
                  <a:pt x="13658" y="15302"/>
                </a:lnTo>
                <a:lnTo>
                  <a:pt x="13658" y="13691"/>
                </a:lnTo>
                <a:lnTo>
                  <a:pt x="13658" y="13691"/>
                </a:lnTo>
                <a:lnTo>
                  <a:pt x="13658" y="13691"/>
                </a:lnTo>
                <a:lnTo>
                  <a:pt x="13658" y="12080"/>
                </a:lnTo>
                <a:lnTo>
                  <a:pt x="13658" y="12080"/>
                </a:lnTo>
                <a:lnTo>
                  <a:pt x="13658" y="12080"/>
                </a:lnTo>
                <a:lnTo>
                  <a:pt x="13658" y="10469"/>
                </a:lnTo>
                <a:lnTo>
                  <a:pt x="13658" y="10469"/>
                </a:lnTo>
                <a:lnTo>
                  <a:pt x="15609" y="10469"/>
                </a:lnTo>
                <a:lnTo>
                  <a:pt x="15609" y="10469"/>
                </a:lnTo>
                <a:lnTo>
                  <a:pt x="15609" y="10469"/>
                </a:lnTo>
                <a:lnTo>
                  <a:pt x="15609" y="10469"/>
                </a:lnTo>
                <a:lnTo>
                  <a:pt x="15609" y="10469"/>
                </a:lnTo>
                <a:lnTo>
                  <a:pt x="15609" y="10469"/>
                </a:lnTo>
                <a:lnTo>
                  <a:pt x="15609" y="10469"/>
                </a:lnTo>
                <a:lnTo>
                  <a:pt x="15609" y="10469"/>
                </a:lnTo>
                <a:lnTo>
                  <a:pt x="17560" y="10469"/>
                </a:lnTo>
                <a:lnTo>
                  <a:pt x="17560" y="10469"/>
                </a:lnTo>
                <a:lnTo>
                  <a:pt x="17560" y="8859"/>
                </a:lnTo>
                <a:lnTo>
                  <a:pt x="17560" y="8859"/>
                </a:lnTo>
                <a:lnTo>
                  <a:pt x="17560" y="8859"/>
                </a:lnTo>
                <a:lnTo>
                  <a:pt x="17560" y="8859"/>
                </a:lnTo>
                <a:lnTo>
                  <a:pt x="17560" y="8859"/>
                </a:lnTo>
                <a:lnTo>
                  <a:pt x="17560" y="8859"/>
                </a:lnTo>
                <a:lnTo>
                  <a:pt x="19512" y="8859"/>
                </a:lnTo>
                <a:lnTo>
                  <a:pt x="19512" y="8859"/>
                </a:lnTo>
                <a:lnTo>
                  <a:pt x="19512" y="6442"/>
                </a:lnTo>
                <a:lnTo>
                  <a:pt x="19512" y="6442"/>
                </a:lnTo>
                <a:lnTo>
                  <a:pt x="19512" y="6442"/>
                </a:lnTo>
                <a:lnTo>
                  <a:pt x="19512" y="6442"/>
                </a:lnTo>
                <a:lnTo>
                  <a:pt x="19512" y="4832"/>
                </a:lnTo>
                <a:lnTo>
                  <a:pt x="19512" y="4832"/>
                </a:lnTo>
                <a:lnTo>
                  <a:pt x="19512" y="4832"/>
                </a:lnTo>
                <a:lnTo>
                  <a:pt x="21463" y="4832"/>
                </a:lnTo>
                <a:lnTo>
                  <a:pt x="21463" y="4832"/>
                </a:lnTo>
                <a:lnTo>
                  <a:pt x="21463" y="4832"/>
                </a:lnTo>
                <a:lnTo>
                  <a:pt x="21463" y="4832"/>
                </a:lnTo>
                <a:lnTo>
                  <a:pt x="21463" y="4832"/>
                </a:lnTo>
                <a:lnTo>
                  <a:pt x="21463" y="4832"/>
                </a:lnTo>
                <a:lnTo>
                  <a:pt x="21463" y="3221"/>
                </a:lnTo>
                <a:lnTo>
                  <a:pt x="21463" y="3221"/>
                </a:lnTo>
                <a:lnTo>
                  <a:pt x="21463" y="3221"/>
                </a:lnTo>
                <a:lnTo>
                  <a:pt x="24390" y="3221"/>
                </a:lnTo>
                <a:lnTo>
                  <a:pt x="24390" y="3221"/>
                </a:lnTo>
                <a:lnTo>
                  <a:pt x="21463" y="3221"/>
                </a:lnTo>
                <a:lnTo>
                  <a:pt x="21463" y="3221"/>
                </a:lnTo>
                <a:lnTo>
                  <a:pt x="24390" y="3221"/>
                </a:lnTo>
                <a:lnTo>
                  <a:pt x="24390" y="1610"/>
                </a:lnTo>
                <a:lnTo>
                  <a:pt x="24390" y="1610"/>
                </a:lnTo>
                <a:lnTo>
                  <a:pt x="24390" y="1610"/>
                </a:lnTo>
                <a:lnTo>
                  <a:pt x="24390" y="1610"/>
                </a:lnTo>
                <a:lnTo>
                  <a:pt x="24390" y="1610"/>
                </a:lnTo>
                <a:lnTo>
                  <a:pt x="24390" y="0"/>
                </a:lnTo>
                <a:lnTo>
                  <a:pt x="26341" y="0"/>
                </a:lnTo>
                <a:lnTo>
                  <a:pt x="26341" y="0"/>
                </a:lnTo>
                <a:lnTo>
                  <a:pt x="26341" y="1610"/>
                </a:lnTo>
                <a:lnTo>
                  <a:pt x="26341" y="1610"/>
                </a:lnTo>
                <a:lnTo>
                  <a:pt x="26341" y="1610"/>
                </a:lnTo>
                <a:lnTo>
                  <a:pt x="28292" y="1610"/>
                </a:lnTo>
                <a:lnTo>
                  <a:pt x="28292" y="1610"/>
                </a:lnTo>
                <a:lnTo>
                  <a:pt x="28292" y="1610"/>
                </a:lnTo>
                <a:lnTo>
                  <a:pt x="28292" y="1610"/>
                </a:lnTo>
                <a:lnTo>
                  <a:pt x="28292" y="1610"/>
                </a:lnTo>
                <a:lnTo>
                  <a:pt x="30243" y="1610"/>
                </a:lnTo>
                <a:lnTo>
                  <a:pt x="30243" y="1610"/>
                </a:lnTo>
                <a:lnTo>
                  <a:pt x="30243" y="1610"/>
                </a:lnTo>
                <a:lnTo>
                  <a:pt x="32195" y="1610"/>
                </a:lnTo>
                <a:lnTo>
                  <a:pt x="32195" y="1610"/>
                </a:lnTo>
                <a:lnTo>
                  <a:pt x="32195" y="1610"/>
                </a:lnTo>
                <a:lnTo>
                  <a:pt x="32195" y="1610"/>
                </a:lnTo>
                <a:lnTo>
                  <a:pt x="35121" y="1610"/>
                </a:lnTo>
                <a:lnTo>
                  <a:pt x="35121" y="1610"/>
                </a:lnTo>
                <a:lnTo>
                  <a:pt x="35121" y="1610"/>
                </a:lnTo>
                <a:lnTo>
                  <a:pt x="35121" y="1610"/>
                </a:lnTo>
                <a:lnTo>
                  <a:pt x="37073" y="1610"/>
                </a:lnTo>
                <a:lnTo>
                  <a:pt x="37073" y="1610"/>
                </a:lnTo>
                <a:lnTo>
                  <a:pt x="37073" y="1610"/>
                </a:lnTo>
                <a:lnTo>
                  <a:pt x="39024" y="1610"/>
                </a:lnTo>
                <a:lnTo>
                  <a:pt x="39024" y="1610"/>
                </a:lnTo>
                <a:lnTo>
                  <a:pt x="39024" y="1610"/>
                </a:lnTo>
                <a:lnTo>
                  <a:pt x="39024" y="1610"/>
                </a:lnTo>
                <a:lnTo>
                  <a:pt x="39024" y="1610"/>
                </a:lnTo>
                <a:lnTo>
                  <a:pt x="39024" y="1610"/>
                </a:lnTo>
                <a:lnTo>
                  <a:pt x="40975" y="1610"/>
                </a:lnTo>
                <a:lnTo>
                  <a:pt x="40975" y="1610"/>
                </a:lnTo>
                <a:lnTo>
                  <a:pt x="40975" y="1610"/>
                </a:lnTo>
                <a:lnTo>
                  <a:pt x="40975" y="1610"/>
                </a:lnTo>
                <a:lnTo>
                  <a:pt x="42926" y="1610"/>
                </a:lnTo>
                <a:lnTo>
                  <a:pt x="42926" y="1610"/>
                </a:lnTo>
                <a:lnTo>
                  <a:pt x="42926" y="1610"/>
                </a:lnTo>
                <a:lnTo>
                  <a:pt x="42926" y="1610"/>
                </a:lnTo>
                <a:lnTo>
                  <a:pt x="45853" y="1610"/>
                </a:lnTo>
                <a:lnTo>
                  <a:pt x="45853" y="1610"/>
                </a:lnTo>
                <a:lnTo>
                  <a:pt x="45853" y="1610"/>
                </a:lnTo>
                <a:lnTo>
                  <a:pt x="45853" y="1610"/>
                </a:lnTo>
                <a:lnTo>
                  <a:pt x="47804" y="1610"/>
                </a:lnTo>
                <a:lnTo>
                  <a:pt x="47804" y="1610"/>
                </a:lnTo>
                <a:lnTo>
                  <a:pt x="47804" y="0"/>
                </a:lnTo>
                <a:lnTo>
                  <a:pt x="47804" y="0"/>
                </a:lnTo>
                <a:lnTo>
                  <a:pt x="47804" y="0"/>
                </a:lnTo>
                <a:lnTo>
                  <a:pt x="47804" y="0"/>
                </a:lnTo>
                <a:lnTo>
                  <a:pt x="47804" y="0"/>
                </a:lnTo>
                <a:lnTo>
                  <a:pt x="49756" y="0"/>
                </a:lnTo>
                <a:lnTo>
                  <a:pt x="49756" y="0"/>
                </a:lnTo>
                <a:lnTo>
                  <a:pt x="49756" y="0"/>
                </a:lnTo>
                <a:lnTo>
                  <a:pt x="51707" y="0"/>
                </a:lnTo>
                <a:lnTo>
                  <a:pt x="51707" y="0"/>
                </a:lnTo>
                <a:lnTo>
                  <a:pt x="51707" y="0"/>
                </a:lnTo>
                <a:lnTo>
                  <a:pt x="51707" y="0"/>
                </a:lnTo>
                <a:lnTo>
                  <a:pt x="51707" y="0"/>
                </a:lnTo>
                <a:lnTo>
                  <a:pt x="51707" y="0"/>
                </a:lnTo>
                <a:lnTo>
                  <a:pt x="53658" y="0"/>
                </a:lnTo>
                <a:lnTo>
                  <a:pt x="53658" y="1610"/>
                </a:lnTo>
                <a:lnTo>
                  <a:pt x="53658" y="1610"/>
                </a:lnTo>
                <a:lnTo>
                  <a:pt x="51707" y="1610"/>
                </a:lnTo>
                <a:lnTo>
                  <a:pt x="51707" y="1610"/>
                </a:lnTo>
                <a:lnTo>
                  <a:pt x="51707" y="1610"/>
                </a:lnTo>
                <a:lnTo>
                  <a:pt x="51707" y="3221"/>
                </a:lnTo>
                <a:lnTo>
                  <a:pt x="51707" y="3221"/>
                </a:lnTo>
                <a:lnTo>
                  <a:pt x="51707" y="3221"/>
                </a:lnTo>
                <a:lnTo>
                  <a:pt x="51707" y="3221"/>
                </a:lnTo>
                <a:lnTo>
                  <a:pt x="51707" y="3221"/>
                </a:lnTo>
                <a:lnTo>
                  <a:pt x="51707" y="4832"/>
                </a:lnTo>
                <a:lnTo>
                  <a:pt x="51707" y="4832"/>
                </a:lnTo>
                <a:lnTo>
                  <a:pt x="51707" y="4832"/>
                </a:lnTo>
                <a:lnTo>
                  <a:pt x="51707" y="4832"/>
                </a:lnTo>
                <a:lnTo>
                  <a:pt x="51707" y="4832"/>
                </a:lnTo>
                <a:lnTo>
                  <a:pt x="49756" y="4832"/>
                </a:lnTo>
                <a:lnTo>
                  <a:pt x="49756" y="4832"/>
                </a:lnTo>
                <a:lnTo>
                  <a:pt x="49756" y="4832"/>
                </a:lnTo>
                <a:lnTo>
                  <a:pt x="49756" y="6442"/>
                </a:lnTo>
                <a:lnTo>
                  <a:pt x="47804" y="6442"/>
                </a:lnTo>
                <a:lnTo>
                  <a:pt x="47804" y="6442"/>
                </a:lnTo>
                <a:lnTo>
                  <a:pt x="47804" y="6442"/>
                </a:lnTo>
                <a:lnTo>
                  <a:pt x="47804" y="6442"/>
                </a:lnTo>
                <a:lnTo>
                  <a:pt x="47804" y="6442"/>
                </a:lnTo>
                <a:lnTo>
                  <a:pt x="47804" y="6442"/>
                </a:lnTo>
                <a:lnTo>
                  <a:pt x="45853" y="6442"/>
                </a:lnTo>
                <a:lnTo>
                  <a:pt x="45853" y="8859"/>
                </a:lnTo>
                <a:lnTo>
                  <a:pt x="45853" y="8859"/>
                </a:lnTo>
                <a:lnTo>
                  <a:pt x="45853" y="8859"/>
                </a:lnTo>
                <a:lnTo>
                  <a:pt x="45853" y="8859"/>
                </a:lnTo>
                <a:lnTo>
                  <a:pt x="45853" y="8859"/>
                </a:lnTo>
                <a:lnTo>
                  <a:pt x="42926" y="8859"/>
                </a:lnTo>
                <a:lnTo>
                  <a:pt x="42926" y="8859"/>
                </a:lnTo>
                <a:lnTo>
                  <a:pt x="42926" y="8859"/>
                </a:lnTo>
                <a:lnTo>
                  <a:pt x="42926" y="8859"/>
                </a:lnTo>
                <a:lnTo>
                  <a:pt x="40975" y="8859"/>
                </a:lnTo>
                <a:lnTo>
                  <a:pt x="40975" y="8859"/>
                </a:lnTo>
                <a:lnTo>
                  <a:pt x="40975" y="8859"/>
                </a:lnTo>
                <a:lnTo>
                  <a:pt x="40975" y="10469"/>
                </a:lnTo>
                <a:lnTo>
                  <a:pt x="40975" y="10469"/>
                </a:lnTo>
                <a:lnTo>
                  <a:pt x="40975" y="10469"/>
                </a:lnTo>
                <a:lnTo>
                  <a:pt x="39024" y="10469"/>
                </a:lnTo>
                <a:lnTo>
                  <a:pt x="39024" y="10469"/>
                </a:lnTo>
                <a:lnTo>
                  <a:pt x="39024" y="10469"/>
                </a:lnTo>
                <a:lnTo>
                  <a:pt x="40975" y="10469"/>
                </a:lnTo>
                <a:lnTo>
                  <a:pt x="40975" y="10469"/>
                </a:lnTo>
                <a:lnTo>
                  <a:pt x="40975" y="10469"/>
                </a:lnTo>
                <a:lnTo>
                  <a:pt x="40975" y="10469"/>
                </a:lnTo>
                <a:lnTo>
                  <a:pt x="42926" y="10469"/>
                </a:lnTo>
                <a:lnTo>
                  <a:pt x="42926" y="12080"/>
                </a:lnTo>
                <a:lnTo>
                  <a:pt x="40975" y="12080"/>
                </a:lnTo>
                <a:lnTo>
                  <a:pt x="40975" y="12080"/>
                </a:lnTo>
                <a:lnTo>
                  <a:pt x="40975" y="12080"/>
                </a:lnTo>
                <a:lnTo>
                  <a:pt x="40975" y="12080"/>
                </a:lnTo>
                <a:lnTo>
                  <a:pt x="40975" y="12080"/>
                </a:lnTo>
                <a:lnTo>
                  <a:pt x="40975" y="13691"/>
                </a:lnTo>
                <a:lnTo>
                  <a:pt x="40975" y="13691"/>
                </a:lnTo>
                <a:lnTo>
                  <a:pt x="40975" y="13691"/>
                </a:lnTo>
                <a:lnTo>
                  <a:pt x="39024" y="13691"/>
                </a:lnTo>
                <a:lnTo>
                  <a:pt x="39024" y="13691"/>
                </a:lnTo>
                <a:lnTo>
                  <a:pt x="39024" y="13691"/>
                </a:lnTo>
                <a:lnTo>
                  <a:pt x="39024" y="13691"/>
                </a:lnTo>
                <a:lnTo>
                  <a:pt x="40975" y="13691"/>
                </a:lnTo>
                <a:lnTo>
                  <a:pt x="40975" y="13691"/>
                </a:lnTo>
                <a:lnTo>
                  <a:pt x="40975" y="13691"/>
                </a:lnTo>
                <a:lnTo>
                  <a:pt x="40975" y="13691"/>
                </a:lnTo>
                <a:lnTo>
                  <a:pt x="40975" y="13691"/>
                </a:lnTo>
                <a:lnTo>
                  <a:pt x="42926" y="13691"/>
                </a:lnTo>
                <a:lnTo>
                  <a:pt x="42926" y="13691"/>
                </a:lnTo>
                <a:lnTo>
                  <a:pt x="42926" y="13691"/>
                </a:lnTo>
                <a:lnTo>
                  <a:pt x="42926" y="13691"/>
                </a:lnTo>
                <a:lnTo>
                  <a:pt x="45853" y="13691"/>
                </a:lnTo>
                <a:lnTo>
                  <a:pt x="45853" y="13691"/>
                </a:lnTo>
                <a:lnTo>
                  <a:pt x="45853" y="13691"/>
                </a:lnTo>
                <a:lnTo>
                  <a:pt x="45853" y="13691"/>
                </a:lnTo>
                <a:lnTo>
                  <a:pt x="45853" y="13691"/>
                </a:lnTo>
                <a:lnTo>
                  <a:pt x="45853" y="13691"/>
                </a:lnTo>
                <a:lnTo>
                  <a:pt x="47804" y="13691"/>
                </a:lnTo>
                <a:lnTo>
                  <a:pt x="47804" y="12080"/>
                </a:lnTo>
                <a:lnTo>
                  <a:pt x="47804" y="12080"/>
                </a:lnTo>
                <a:lnTo>
                  <a:pt x="47804" y="12080"/>
                </a:lnTo>
                <a:lnTo>
                  <a:pt x="47804" y="12080"/>
                </a:lnTo>
                <a:lnTo>
                  <a:pt x="49756" y="12080"/>
                </a:lnTo>
                <a:lnTo>
                  <a:pt x="49756" y="12080"/>
                </a:lnTo>
                <a:lnTo>
                  <a:pt x="49756" y="12080"/>
                </a:lnTo>
                <a:lnTo>
                  <a:pt x="49756" y="13691"/>
                </a:lnTo>
                <a:lnTo>
                  <a:pt x="51707" y="13691"/>
                </a:lnTo>
                <a:lnTo>
                  <a:pt x="51707" y="13691"/>
                </a:lnTo>
                <a:lnTo>
                  <a:pt x="51707" y="13691"/>
                </a:lnTo>
                <a:lnTo>
                  <a:pt x="51707" y="13691"/>
                </a:lnTo>
                <a:lnTo>
                  <a:pt x="53658" y="13691"/>
                </a:lnTo>
                <a:lnTo>
                  <a:pt x="53658" y="13691"/>
                </a:lnTo>
                <a:lnTo>
                  <a:pt x="53658" y="13691"/>
                </a:lnTo>
                <a:lnTo>
                  <a:pt x="53658" y="13691"/>
                </a:lnTo>
                <a:lnTo>
                  <a:pt x="56585" y="13691"/>
                </a:lnTo>
                <a:lnTo>
                  <a:pt x="56585" y="13691"/>
                </a:lnTo>
                <a:lnTo>
                  <a:pt x="56585" y="13691"/>
                </a:lnTo>
                <a:lnTo>
                  <a:pt x="58536" y="13691"/>
                </a:lnTo>
                <a:lnTo>
                  <a:pt x="58536" y="13691"/>
                </a:lnTo>
                <a:lnTo>
                  <a:pt x="58536" y="13691"/>
                </a:lnTo>
                <a:lnTo>
                  <a:pt x="58536" y="13691"/>
                </a:lnTo>
                <a:lnTo>
                  <a:pt x="60487" y="13691"/>
                </a:lnTo>
                <a:lnTo>
                  <a:pt x="60487" y="13691"/>
                </a:lnTo>
                <a:lnTo>
                  <a:pt x="60487" y="13691"/>
                </a:lnTo>
                <a:lnTo>
                  <a:pt x="60487" y="13691"/>
                </a:lnTo>
                <a:lnTo>
                  <a:pt x="62439" y="13691"/>
                </a:lnTo>
                <a:lnTo>
                  <a:pt x="62439" y="13691"/>
                </a:lnTo>
                <a:lnTo>
                  <a:pt x="62439" y="13691"/>
                </a:lnTo>
                <a:lnTo>
                  <a:pt x="64390" y="13691"/>
                </a:lnTo>
                <a:lnTo>
                  <a:pt x="64390" y="13691"/>
                </a:lnTo>
                <a:lnTo>
                  <a:pt x="64390" y="13691"/>
                </a:lnTo>
                <a:lnTo>
                  <a:pt x="64390" y="13691"/>
                </a:lnTo>
                <a:lnTo>
                  <a:pt x="67317" y="13691"/>
                </a:lnTo>
                <a:lnTo>
                  <a:pt x="67317" y="13691"/>
                </a:lnTo>
                <a:lnTo>
                  <a:pt x="67317" y="13691"/>
                </a:lnTo>
                <a:lnTo>
                  <a:pt x="67317" y="13691"/>
                </a:lnTo>
                <a:lnTo>
                  <a:pt x="69268" y="13691"/>
                </a:lnTo>
                <a:lnTo>
                  <a:pt x="69268" y="13691"/>
                </a:lnTo>
                <a:lnTo>
                  <a:pt x="69268" y="13691"/>
                </a:lnTo>
                <a:lnTo>
                  <a:pt x="69268" y="13691"/>
                </a:lnTo>
                <a:lnTo>
                  <a:pt x="69268" y="13691"/>
                </a:lnTo>
                <a:lnTo>
                  <a:pt x="71219" y="13691"/>
                </a:lnTo>
                <a:lnTo>
                  <a:pt x="71219" y="15302"/>
                </a:lnTo>
                <a:lnTo>
                  <a:pt x="71219" y="15302"/>
                </a:lnTo>
                <a:lnTo>
                  <a:pt x="71219" y="15302"/>
                </a:lnTo>
                <a:lnTo>
                  <a:pt x="71219" y="15302"/>
                </a:lnTo>
                <a:lnTo>
                  <a:pt x="71219" y="17718"/>
                </a:lnTo>
                <a:lnTo>
                  <a:pt x="71219" y="17718"/>
                </a:lnTo>
                <a:lnTo>
                  <a:pt x="71219" y="17718"/>
                </a:lnTo>
                <a:lnTo>
                  <a:pt x="71219" y="17718"/>
                </a:lnTo>
                <a:lnTo>
                  <a:pt x="69268" y="17718"/>
                </a:lnTo>
                <a:lnTo>
                  <a:pt x="69268" y="17718"/>
                </a:lnTo>
                <a:lnTo>
                  <a:pt x="69268" y="19328"/>
                </a:lnTo>
                <a:lnTo>
                  <a:pt x="69268" y="19328"/>
                </a:lnTo>
                <a:lnTo>
                  <a:pt x="69268" y="19328"/>
                </a:lnTo>
                <a:lnTo>
                  <a:pt x="67317" y="19328"/>
                </a:lnTo>
                <a:lnTo>
                  <a:pt x="67317" y="19328"/>
                </a:lnTo>
                <a:lnTo>
                  <a:pt x="67317" y="19328"/>
                </a:lnTo>
                <a:lnTo>
                  <a:pt x="67317" y="20939"/>
                </a:lnTo>
                <a:lnTo>
                  <a:pt x="67317" y="20939"/>
                </a:lnTo>
                <a:lnTo>
                  <a:pt x="67317" y="20939"/>
                </a:lnTo>
                <a:lnTo>
                  <a:pt x="67317" y="20939"/>
                </a:lnTo>
                <a:lnTo>
                  <a:pt x="67317" y="20939"/>
                </a:lnTo>
                <a:lnTo>
                  <a:pt x="67317" y="22550"/>
                </a:lnTo>
                <a:lnTo>
                  <a:pt x="67317" y="22550"/>
                </a:lnTo>
                <a:lnTo>
                  <a:pt x="67317" y="22550"/>
                </a:lnTo>
                <a:lnTo>
                  <a:pt x="67317" y="22550"/>
                </a:lnTo>
                <a:lnTo>
                  <a:pt x="64390" y="22550"/>
                </a:lnTo>
                <a:lnTo>
                  <a:pt x="64390" y="22550"/>
                </a:lnTo>
                <a:lnTo>
                  <a:pt x="64390" y="22550"/>
                </a:lnTo>
                <a:lnTo>
                  <a:pt x="64390" y="24161"/>
                </a:lnTo>
                <a:lnTo>
                  <a:pt x="64390" y="24161"/>
                </a:lnTo>
                <a:lnTo>
                  <a:pt x="64390" y="24161"/>
                </a:lnTo>
                <a:lnTo>
                  <a:pt x="64390" y="24161"/>
                </a:lnTo>
                <a:lnTo>
                  <a:pt x="64390" y="26577"/>
                </a:lnTo>
                <a:lnTo>
                  <a:pt x="64390" y="26577"/>
                </a:lnTo>
                <a:lnTo>
                  <a:pt x="64390" y="26577"/>
                </a:lnTo>
                <a:lnTo>
                  <a:pt x="62439" y="26577"/>
                </a:lnTo>
                <a:lnTo>
                  <a:pt x="62439" y="26577"/>
                </a:lnTo>
                <a:lnTo>
                  <a:pt x="62439" y="26577"/>
                </a:lnTo>
                <a:lnTo>
                  <a:pt x="62439" y="26577"/>
                </a:lnTo>
                <a:lnTo>
                  <a:pt x="60487" y="26577"/>
                </a:lnTo>
                <a:lnTo>
                  <a:pt x="60487" y="26577"/>
                </a:lnTo>
                <a:lnTo>
                  <a:pt x="60487" y="28187"/>
                </a:lnTo>
                <a:lnTo>
                  <a:pt x="60487" y="28187"/>
                </a:lnTo>
                <a:lnTo>
                  <a:pt x="60487" y="28187"/>
                </a:lnTo>
                <a:lnTo>
                  <a:pt x="60487" y="28187"/>
                </a:lnTo>
                <a:lnTo>
                  <a:pt x="60487" y="28187"/>
                </a:lnTo>
                <a:lnTo>
                  <a:pt x="60487" y="29798"/>
                </a:lnTo>
                <a:lnTo>
                  <a:pt x="60487" y="29798"/>
                </a:lnTo>
                <a:lnTo>
                  <a:pt x="58536" y="29798"/>
                </a:lnTo>
                <a:lnTo>
                  <a:pt x="58536" y="29798"/>
                </a:lnTo>
                <a:lnTo>
                  <a:pt x="58536" y="29798"/>
                </a:lnTo>
                <a:lnTo>
                  <a:pt x="58536" y="29798"/>
                </a:lnTo>
                <a:lnTo>
                  <a:pt x="58536" y="29798"/>
                </a:lnTo>
                <a:lnTo>
                  <a:pt x="58536" y="31409"/>
                </a:lnTo>
                <a:lnTo>
                  <a:pt x="58536" y="31409"/>
                </a:lnTo>
                <a:lnTo>
                  <a:pt x="56585" y="31409"/>
                </a:lnTo>
                <a:lnTo>
                  <a:pt x="56585" y="31409"/>
                </a:lnTo>
                <a:lnTo>
                  <a:pt x="56585" y="31409"/>
                </a:lnTo>
                <a:lnTo>
                  <a:pt x="56585" y="31409"/>
                </a:lnTo>
                <a:lnTo>
                  <a:pt x="56585" y="31409"/>
                </a:lnTo>
                <a:lnTo>
                  <a:pt x="58536" y="31409"/>
                </a:lnTo>
                <a:lnTo>
                  <a:pt x="58536" y="31409"/>
                </a:lnTo>
                <a:lnTo>
                  <a:pt x="58536" y="31409"/>
                </a:lnTo>
                <a:lnTo>
                  <a:pt x="58536" y="31409"/>
                </a:lnTo>
                <a:lnTo>
                  <a:pt x="58536" y="33020"/>
                </a:lnTo>
                <a:lnTo>
                  <a:pt x="58536" y="33020"/>
                </a:lnTo>
                <a:lnTo>
                  <a:pt x="58536" y="33020"/>
                </a:lnTo>
                <a:lnTo>
                  <a:pt x="58536" y="33020"/>
                </a:lnTo>
                <a:lnTo>
                  <a:pt x="58536" y="33020"/>
                </a:lnTo>
                <a:lnTo>
                  <a:pt x="58536" y="33020"/>
                </a:lnTo>
                <a:lnTo>
                  <a:pt x="58536" y="35436"/>
                </a:lnTo>
                <a:lnTo>
                  <a:pt x="56585" y="35436"/>
                </a:lnTo>
                <a:lnTo>
                  <a:pt x="56585" y="35436"/>
                </a:lnTo>
                <a:lnTo>
                  <a:pt x="56585" y="35436"/>
                </a:lnTo>
                <a:lnTo>
                  <a:pt x="53658" y="35436"/>
                </a:lnTo>
                <a:lnTo>
                  <a:pt x="53658" y="35436"/>
                </a:lnTo>
                <a:lnTo>
                  <a:pt x="53658" y="35436"/>
                </a:lnTo>
                <a:lnTo>
                  <a:pt x="53658" y="35436"/>
                </a:lnTo>
                <a:lnTo>
                  <a:pt x="53658" y="35436"/>
                </a:lnTo>
                <a:lnTo>
                  <a:pt x="51707" y="35436"/>
                </a:lnTo>
                <a:lnTo>
                  <a:pt x="51707" y="35436"/>
                </a:lnTo>
                <a:lnTo>
                  <a:pt x="51707" y="35436"/>
                </a:lnTo>
                <a:lnTo>
                  <a:pt x="51707" y="35436"/>
                </a:lnTo>
                <a:lnTo>
                  <a:pt x="51707" y="37046"/>
                </a:lnTo>
                <a:lnTo>
                  <a:pt x="51707" y="37046"/>
                </a:lnTo>
                <a:lnTo>
                  <a:pt x="51707" y="37046"/>
                </a:lnTo>
                <a:lnTo>
                  <a:pt x="51707" y="37046"/>
                </a:lnTo>
                <a:lnTo>
                  <a:pt x="51707" y="37046"/>
                </a:lnTo>
                <a:lnTo>
                  <a:pt x="53658" y="37046"/>
                </a:lnTo>
                <a:lnTo>
                  <a:pt x="53658" y="37046"/>
                </a:lnTo>
                <a:lnTo>
                  <a:pt x="53658" y="37046"/>
                </a:lnTo>
                <a:lnTo>
                  <a:pt x="53658" y="37046"/>
                </a:lnTo>
                <a:lnTo>
                  <a:pt x="53658" y="37046"/>
                </a:lnTo>
                <a:lnTo>
                  <a:pt x="53658" y="37046"/>
                </a:lnTo>
                <a:lnTo>
                  <a:pt x="53658" y="35436"/>
                </a:lnTo>
                <a:lnTo>
                  <a:pt x="56585" y="35436"/>
                </a:lnTo>
                <a:lnTo>
                  <a:pt x="56585" y="35436"/>
                </a:lnTo>
                <a:lnTo>
                  <a:pt x="56585" y="35436"/>
                </a:lnTo>
                <a:lnTo>
                  <a:pt x="58536" y="35436"/>
                </a:lnTo>
                <a:lnTo>
                  <a:pt x="58536" y="35436"/>
                </a:lnTo>
                <a:lnTo>
                  <a:pt x="58536" y="35436"/>
                </a:lnTo>
                <a:lnTo>
                  <a:pt x="58536" y="35436"/>
                </a:lnTo>
                <a:lnTo>
                  <a:pt x="58536" y="37046"/>
                </a:lnTo>
                <a:lnTo>
                  <a:pt x="60487" y="37046"/>
                </a:lnTo>
                <a:lnTo>
                  <a:pt x="60487" y="37046"/>
                </a:lnTo>
                <a:lnTo>
                  <a:pt x="60487" y="37046"/>
                </a:lnTo>
                <a:lnTo>
                  <a:pt x="60487" y="37046"/>
                </a:lnTo>
                <a:lnTo>
                  <a:pt x="60487" y="37046"/>
                </a:lnTo>
                <a:lnTo>
                  <a:pt x="62439" y="37046"/>
                </a:lnTo>
                <a:lnTo>
                  <a:pt x="62439" y="37046"/>
                </a:lnTo>
                <a:lnTo>
                  <a:pt x="62439" y="37046"/>
                </a:lnTo>
                <a:lnTo>
                  <a:pt x="62439" y="37046"/>
                </a:lnTo>
                <a:lnTo>
                  <a:pt x="64390" y="37046"/>
                </a:lnTo>
                <a:lnTo>
                  <a:pt x="64390" y="37046"/>
                </a:lnTo>
                <a:lnTo>
                  <a:pt x="64390" y="37046"/>
                </a:lnTo>
                <a:lnTo>
                  <a:pt x="64390" y="37046"/>
                </a:lnTo>
                <a:lnTo>
                  <a:pt x="64390" y="38657"/>
                </a:lnTo>
                <a:lnTo>
                  <a:pt x="67317" y="38657"/>
                </a:lnTo>
                <a:lnTo>
                  <a:pt x="67317" y="38657"/>
                </a:lnTo>
                <a:lnTo>
                  <a:pt x="67317" y="38657"/>
                </a:lnTo>
                <a:lnTo>
                  <a:pt x="67317" y="38657"/>
                </a:lnTo>
                <a:lnTo>
                  <a:pt x="67317" y="38657"/>
                </a:lnTo>
                <a:lnTo>
                  <a:pt x="67317" y="40268"/>
                </a:lnTo>
                <a:lnTo>
                  <a:pt x="67317" y="40268"/>
                </a:lnTo>
                <a:lnTo>
                  <a:pt x="67317" y="40268"/>
                </a:lnTo>
                <a:lnTo>
                  <a:pt x="69268" y="40268"/>
                </a:lnTo>
                <a:lnTo>
                  <a:pt x="69268" y="40268"/>
                </a:lnTo>
                <a:lnTo>
                  <a:pt x="69268" y="40268"/>
                </a:lnTo>
                <a:lnTo>
                  <a:pt x="69268" y="40268"/>
                </a:lnTo>
                <a:lnTo>
                  <a:pt x="71219" y="40268"/>
                </a:lnTo>
                <a:lnTo>
                  <a:pt x="71219" y="40268"/>
                </a:lnTo>
                <a:lnTo>
                  <a:pt x="71219" y="41879"/>
                </a:lnTo>
                <a:lnTo>
                  <a:pt x="71219" y="41879"/>
                </a:lnTo>
                <a:lnTo>
                  <a:pt x="71219" y="41879"/>
                </a:lnTo>
                <a:lnTo>
                  <a:pt x="73170" y="41879"/>
                </a:lnTo>
                <a:lnTo>
                  <a:pt x="73170" y="41879"/>
                </a:lnTo>
                <a:lnTo>
                  <a:pt x="73170" y="41879"/>
                </a:lnTo>
                <a:lnTo>
                  <a:pt x="73170" y="41879"/>
                </a:lnTo>
                <a:lnTo>
                  <a:pt x="73170" y="41879"/>
                </a:lnTo>
                <a:lnTo>
                  <a:pt x="73170" y="41879"/>
                </a:lnTo>
                <a:lnTo>
                  <a:pt x="73170" y="44295"/>
                </a:lnTo>
                <a:lnTo>
                  <a:pt x="73170" y="44295"/>
                </a:lnTo>
                <a:lnTo>
                  <a:pt x="73170" y="44295"/>
                </a:lnTo>
                <a:lnTo>
                  <a:pt x="73170" y="44295"/>
                </a:lnTo>
                <a:lnTo>
                  <a:pt x="73170" y="44295"/>
                </a:lnTo>
                <a:lnTo>
                  <a:pt x="73170" y="45906"/>
                </a:lnTo>
                <a:lnTo>
                  <a:pt x="73170" y="45906"/>
                </a:lnTo>
                <a:lnTo>
                  <a:pt x="73170" y="45906"/>
                </a:lnTo>
                <a:lnTo>
                  <a:pt x="73170" y="45906"/>
                </a:lnTo>
                <a:lnTo>
                  <a:pt x="73170" y="45906"/>
                </a:lnTo>
                <a:lnTo>
                  <a:pt x="73170" y="47516"/>
                </a:lnTo>
                <a:lnTo>
                  <a:pt x="73170" y="47516"/>
                </a:lnTo>
                <a:lnTo>
                  <a:pt x="73170" y="47516"/>
                </a:lnTo>
                <a:lnTo>
                  <a:pt x="75121" y="47516"/>
                </a:lnTo>
                <a:lnTo>
                  <a:pt x="75121" y="47516"/>
                </a:lnTo>
                <a:lnTo>
                  <a:pt x="75121" y="49127"/>
                </a:lnTo>
                <a:lnTo>
                  <a:pt x="75121" y="49127"/>
                </a:lnTo>
                <a:lnTo>
                  <a:pt x="75121" y="49127"/>
                </a:lnTo>
                <a:lnTo>
                  <a:pt x="75121" y="49127"/>
                </a:lnTo>
                <a:lnTo>
                  <a:pt x="75121" y="49127"/>
                </a:lnTo>
                <a:lnTo>
                  <a:pt x="75121" y="50738"/>
                </a:lnTo>
                <a:lnTo>
                  <a:pt x="78048" y="50738"/>
                </a:lnTo>
                <a:lnTo>
                  <a:pt x="78048" y="50738"/>
                </a:lnTo>
                <a:lnTo>
                  <a:pt x="78048" y="50738"/>
                </a:lnTo>
                <a:lnTo>
                  <a:pt x="78048" y="53154"/>
                </a:lnTo>
                <a:lnTo>
                  <a:pt x="78048" y="53154"/>
                </a:lnTo>
                <a:lnTo>
                  <a:pt x="78048" y="53154"/>
                </a:lnTo>
                <a:lnTo>
                  <a:pt x="78048" y="53154"/>
                </a:lnTo>
                <a:lnTo>
                  <a:pt x="78048" y="53154"/>
                </a:lnTo>
                <a:lnTo>
                  <a:pt x="78048" y="54765"/>
                </a:lnTo>
                <a:lnTo>
                  <a:pt x="78048" y="54765"/>
                </a:lnTo>
                <a:lnTo>
                  <a:pt x="80000" y="54765"/>
                </a:lnTo>
                <a:lnTo>
                  <a:pt x="80000" y="54765"/>
                </a:lnTo>
                <a:lnTo>
                  <a:pt x="80000" y="54765"/>
                </a:lnTo>
                <a:lnTo>
                  <a:pt x="80000" y="54765"/>
                </a:lnTo>
                <a:lnTo>
                  <a:pt x="80000" y="54765"/>
                </a:lnTo>
                <a:lnTo>
                  <a:pt x="80000" y="54765"/>
                </a:lnTo>
                <a:lnTo>
                  <a:pt x="80000" y="56375"/>
                </a:lnTo>
                <a:lnTo>
                  <a:pt x="81951" y="56375"/>
                </a:lnTo>
                <a:lnTo>
                  <a:pt x="81951" y="56375"/>
                </a:lnTo>
                <a:lnTo>
                  <a:pt x="81951" y="56375"/>
                </a:lnTo>
                <a:lnTo>
                  <a:pt x="83902" y="56375"/>
                </a:lnTo>
                <a:lnTo>
                  <a:pt x="83902" y="56375"/>
                </a:lnTo>
                <a:lnTo>
                  <a:pt x="83902" y="56375"/>
                </a:lnTo>
                <a:lnTo>
                  <a:pt x="83902" y="56375"/>
                </a:lnTo>
                <a:lnTo>
                  <a:pt x="83902" y="56375"/>
                </a:lnTo>
                <a:lnTo>
                  <a:pt x="85853" y="56375"/>
                </a:lnTo>
                <a:lnTo>
                  <a:pt x="85853" y="56375"/>
                </a:lnTo>
                <a:lnTo>
                  <a:pt x="85853" y="56375"/>
                </a:lnTo>
                <a:lnTo>
                  <a:pt x="85853" y="56375"/>
                </a:lnTo>
                <a:lnTo>
                  <a:pt x="85853" y="57986"/>
                </a:lnTo>
                <a:lnTo>
                  <a:pt x="85853" y="57986"/>
                </a:lnTo>
                <a:lnTo>
                  <a:pt x="88780" y="57986"/>
                </a:lnTo>
                <a:lnTo>
                  <a:pt x="88780" y="57986"/>
                </a:lnTo>
                <a:lnTo>
                  <a:pt x="88780" y="57986"/>
                </a:lnTo>
                <a:lnTo>
                  <a:pt x="88780" y="57986"/>
                </a:lnTo>
                <a:lnTo>
                  <a:pt x="88780" y="57986"/>
                </a:lnTo>
                <a:lnTo>
                  <a:pt x="90731" y="57986"/>
                </a:lnTo>
                <a:lnTo>
                  <a:pt x="90731" y="59597"/>
                </a:lnTo>
                <a:lnTo>
                  <a:pt x="90731" y="59597"/>
                </a:lnTo>
                <a:lnTo>
                  <a:pt x="90731" y="59597"/>
                </a:lnTo>
                <a:lnTo>
                  <a:pt x="90731" y="59597"/>
                </a:lnTo>
                <a:lnTo>
                  <a:pt x="90731" y="59597"/>
                </a:lnTo>
                <a:lnTo>
                  <a:pt x="90731" y="62013"/>
                </a:lnTo>
                <a:lnTo>
                  <a:pt x="90731" y="62013"/>
                </a:lnTo>
                <a:lnTo>
                  <a:pt x="92682" y="62013"/>
                </a:lnTo>
                <a:lnTo>
                  <a:pt x="92682" y="62013"/>
                </a:lnTo>
                <a:lnTo>
                  <a:pt x="92682" y="62013"/>
                </a:lnTo>
                <a:lnTo>
                  <a:pt x="92682" y="62013"/>
                </a:lnTo>
                <a:lnTo>
                  <a:pt x="92682" y="62013"/>
                </a:lnTo>
                <a:lnTo>
                  <a:pt x="92682" y="62013"/>
                </a:lnTo>
                <a:lnTo>
                  <a:pt x="94634" y="62013"/>
                </a:lnTo>
                <a:lnTo>
                  <a:pt x="94634" y="62013"/>
                </a:lnTo>
                <a:lnTo>
                  <a:pt x="94634" y="62013"/>
                </a:lnTo>
                <a:lnTo>
                  <a:pt x="94634" y="63624"/>
                </a:lnTo>
                <a:lnTo>
                  <a:pt x="94634" y="63624"/>
                </a:lnTo>
                <a:lnTo>
                  <a:pt x="92682" y="63624"/>
                </a:lnTo>
                <a:lnTo>
                  <a:pt x="92682" y="63624"/>
                </a:lnTo>
                <a:lnTo>
                  <a:pt x="92682" y="63624"/>
                </a:lnTo>
                <a:lnTo>
                  <a:pt x="92682" y="63624"/>
                </a:lnTo>
                <a:lnTo>
                  <a:pt x="92682" y="65234"/>
                </a:lnTo>
                <a:lnTo>
                  <a:pt x="92682" y="65234"/>
                </a:lnTo>
                <a:lnTo>
                  <a:pt x="92682" y="65234"/>
                </a:lnTo>
                <a:lnTo>
                  <a:pt x="92682" y="65234"/>
                </a:lnTo>
                <a:lnTo>
                  <a:pt x="94634" y="65234"/>
                </a:lnTo>
                <a:lnTo>
                  <a:pt x="94634" y="65234"/>
                </a:lnTo>
                <a:lnTo>
                  <a:pt x="94634" y="66845"/>
                </a:lnTo>
                <a:lnTo>
                  <a:pt x="94634" y="66845"/>
                </a:lnTo>
                <a:lnTo>
                  <a:pt x="94634" y="66845"/>
                </a:lnTo>
                <a:lnTo>
                  <a:pt x="96585" y="66845"/>
                </a:lnTo>
                <a:lnTo>
                  <a:pt x="96585" y="66845"/>
                </a:lnTo>
                <a:lnTo>
                  <a:pt x="96585" y="66845"/>
                </a:lnTo>
                <a:lnTo>
                  <a:pt x="96585" y="68456"/>
                </a:lnTo>
                <a:lnTo>
                  <a:pt x="96585" y="68456"/>
                </a:lnTo>
                <a:lnTo>
                  <a:pt x="96585" y="68456"/>
                </a:lnTo>
                <a:lnTo>
                  <a:pt x="96585" y="68456"/>
                </a:lnTo>
                <a:lnTo>
                  <a:pt x="96585" y="68456"/>
                </a:lnTo>
                <a:lnTo>
                  <a:pt x="96585" y="70872"/>
                </a:lnTo>
                <a:lnTo>
                  <a:pt x="96585" y="70872"/>
                </a:lnTo>
                <a:lnTo>
                  <a:pt x="96585" y="70872"/>
                </a:lnTo>
                <a:lnTo>
                  <a:pt x="99512" y="70872"/>
                </a:lnTo>
                <a:lnTo>
                  <a:pt x="99512" y="72483"/>
                </a:lnTo>
                <a:lnTo>
                  <a:pt x="99512" y="72483"/>
                </a:lnTo>
                <a:lnTo>
                  <a:pt x="99512" y="72483"/>
                </a:lnTo>
                <a:lnTo>
                  <a:pt x="99512" y="72483"/>
                </a:lnTo>
                <a:lnTo>
                  <a:pt x="99512" y="72483"/>
                </a:lnTo>
                <a:lnTo>
                  <a:pt x="99512" y="74093"/>
                </a:lnTo>
                <a:lnTo>
                  <a:pt x="99512" y="74093"/>
                </a:lnTo>
                <a:lnTo>
                  <a:pt x="99512" y="74093"/>
                </a:lnTo>
                <a:lnTo>
                  <a:pt x="101463" y="74093"/>
                </a:lnTo>
                <a:lnTo>
                  <a:pt x="101463" y="74093"/>
                </a:lnTo>
                <a:lnTo>
                  <a:pt x="101463" y="75704"/>
                </a:lnTo>
                <a:lnTo>
                  <a:pt x="101463" y="75704"/>
                </a:lnTo>
                <a:lnTo>
                  <a:pt x="101463" y="75704"/>
                </a:lnTo>
                <a:lnTo>
                  <a:pt x="101463" y="77315"/>
                </a:lnTo>
                <a:lnTo>
                  <a:pt x="99512" y="77315"/>
                </a:lnTo>
                <a:lnTo>
                  <a:pt x="99512" y="77315"/>
                </a:lnTo>
                <a:lnTo>
                  <a:pt x="99512" y="77315"/>
                </a:lnTo>
                <a:lnTo>
                  <a:pt x="99512" y="77315"/>
                </a:lnTo>
                <a:lnTo>
                  <a:pt x="99512" y="77315"/>
                </a:lnTo>
                <a:lnTo>
                  <a:pt x="99512" y="79731"/>
                </a:lnTo>
                <a:lnTo>
                  <a:pt x="99512" y="79731"/>
                </a:lnTo>
                <a:lnTo>
                  <a:pt x="99512" y="79731"/>
                </a:lnTo>
                <a:lnTo>
                  <a:pt x="99512" y="79731"/>
                </a:lnTo>
                <a:lnTo>
                  <a:pt x="99512" y="79731"/>
                </a:lnTo>
                <a:lnTo>
                  <a:pt x="101463" y="79731"/>
                </a:lnTo>
                <a:lnTo>
                  <a:pt x="101463" y="79731"/>
                </a:lnTo>
                <a:lnTo>
                  <a:pt x="101463" y="79731"/>
                </a:lnTo>
                <a:lnTo>
                  <a:pt x="101463" y="79731"/>
                </a:lnTo>
                <a:lnTo>
                  <a:pt x="101463" y="79731"/>
                </a:lnTo>
                <a:lnTo>
                  <a:pt x="101463" y="77315"/>
                </a:lnTo>
                <a:lnTo>
                  <a:pt x="103414" y="77315"/>
                </a:lnTo>
                <a:lnTo>
                  <a:pt x="103414" y="77315"/>
                </a:lnTo>
                <a:lnTo>
                  <a:pt x="103414" y="77315"/>
                </a:lnTo>
                <a:lnTo>
                  <a:pt x="103414" y="77315"/>
                </a:lnTo>
                <a:lnTo>
                  <a:pt x="105365" y="77315"/>
                </a:lnTo>
                <a:lnTo>
                  <a:pt x="105365" y="77315"/>
                </a:lnTo>
                <a:lnTo>
                  <a:pt x="105365" y="77315"/>
                </a:lnTo>
                <a:lnTo>
                  <a:pt x="107317" y="77315"/>
                </a:lnTo>
                <a:lnTo>
                  <a:pt x="107317" y="77315"/>
                </a:lnTo>
                <a:lnTo>
                  <a:pt x="107317" y="77315"/>
                </a:lnTo>
                <a:lnTo>
                  <a:pt x="107317" y="77315"/>
                </a:lnTo>
                <a:lnTo>
                  <a:pt x="109268" y="77315"/>
                </a:lnTo>
                <a:lnTo>
                  <a:pt x="109268" y="77315"/>
                </a:lnTo>
                <a:lnTo>
                  <a:pt x="109268" y="77315"/>
                </a:lnTo>
                <a:lnTo>
                  <a:pt x="109268" y="77315"/>
                </a:lnTo>
                <a:lnTo>
                  <a:pt x="112195" y="77315"/>
                </a:lnTo>
                <a:lnTo>
                  <a:pt x="112195" y="79731"/>
                </a:lnTo>
                <a:lnTo>
                  <a:pt x="112195" y="79731"/>
                </a:lnTo>
                <a:lnTo>
                  <a:pt x="112195" y="79731"/>
                </a:lnTo>
                <a:lnTo>
                  <a:pt x="114146" y="79731"/>
                </a:lnTo>
                <a:lnTo>
                  <a:pt x="114146" y="79731"/>
                </a:lnTo>
                <a:lnTo>
                  <a:pt x="114146" y="79731"/>
                </a:lnTo>
                <a:lnTo>
                  <a:pt x="114146" y="79731"/>
                </a:lnTo>
                <a:lnTo>
                  <a:pt x="114146" y="79731"/>
                </a:lnTo>
                <a:lnTo>
                  <a:pt x="116097" y="79731"/>
                </a:lnTo>
                <a:lnTo>
                  <a:pt x="116097" y="79731"/>
                </a:lnTo>
                <a:lnTo>
                  <a:pt x="116097" y="79731"/>
                </a:lnTo>
                <a:lnTo>
                  <a:pt x="116097" y="79731"/>
                </a:lnTo>
                <a:lnTo>
                  <a:pt x="116097" y="79731"/>
                </a:lnTo>
                <a:lnTo>
                  <a:pt x="116097" y="81342"/>
                </a:lnTo>
                <a:lnTo>
                  <a:pt x="118048" y="81342"/>
                </a:lnTo>
                <a:lnTo>
                  <a:pt x="118048" y="81342"/>
                </a:lnTo>
                <a:lnTo>
                  <a:pt x="118048" y="81342"/>
                </a:lnTo>
                <a:lnTo>
                  <a:pt x="118048" y="81342"/>
                </a:lnTo>
                <a:lnTo>
                  <a:pt x="120000" y="81342"/>
                </a:lnTo>
                <a:lnTo>
                  <a:pt x="120000" y="81342"/>
                </a:lnTo>
                <a:lnTo>
                  <a:pt x="120000" y="81342"/>
                </a:lnTo>
                <a:lnTo>
                  <a:pt x="120000" y="81342"/>
                </a:lnTo>
                <a:lnTo>
                  <a:pt x="120000" y="82953"/>
                </a:lnTo>
                <a:lnTo>
                  <a:pt x="120000" y="82953"/>
                </a:lnTo>
                <a:lnTo>
                  <a:pt x="120000" y="82953"/>
                </a:lnTo>
                <a:lnTo>
                  <a:pt x="120000" y="84563"/>
                </a:lnTo>
                <a:lnTo>
                  <a:pt x="120000" y="84563"/>
                </a:lnTo>
                <a:lnTo>
                  <a:pt x="120000" y="84563"/>
                </a:lnTo>
                <a:lnTo>
                  <a:pt x="120000" y="84563"/>
                </a:lnTo>
                <a:lnTo>
                  <a:pt x="120000" y="84563"/>
                </a:lnTo>
                <a:lnTo>
                  <a:pt x="120000" y="86174"/>
                </a:lnTo>
                <a:lnTo>
                  <a:pt x="120000" y="86174"/>
                </a:lnTo>
                <a:lnTo>
                  <a:pt x="120000" y="86174"/>
                </a:lnTo>
                <a:lnTo>
                  <a:pt x="120000" y="86174"/>
                </a:lnTo>
                <a:lnTo>
                  <a:pt x="120000" y="88590"/>
                </a:lnTo>
                <a:lnTo>
                  <a:pt x="118048" y="88590"/>
                </a:lnTo>
                <a:lnTo>
                  <a:pt x="118048" y="88590"/>
                </a:lnTo>
                <a:lnTo>
                  <a:pt x="118048" y="88590"/>
                </a:lnTo>
                <a:lnTo>
                  <a:pt x="118048" y="88590"/>
                </a:lnTo>
                <a:lnTo>
                  <a:pt x="118048" y="90201"/>
                </a:lnTo>
                <a:lnTo>
                  <a:pt x="118048" y="90201"/>
                </a:lnTo>
                <a:lnTo>
                  <a:pt x="118048" y="90201"/>
                </a:lnTo>
                <a:lnTo>
                  <a:pt x="118048" y="90201"/>
                </a:lnTo>
                <a:lnTo>
                  <a:pt x="118048" y="91812"/>
                </a:lnTo>
                <a:lnTo>
                  <a:pt x="116097" y="91812"/>
                </a:lnTo>
                <a:lnTo>
                  <a:pt x="116097" y="91812"/>
                </a:lnTo>
                <a:lnTo>
                  <a:pt x="116097" y="91812"/>
                </a:lnTo>
                <a:lnTo>
                  <a:pt x="116097" y="91812"/>
                </a:lnTo>
                <a:lnTo>
                  <a:pt x="116097" y="91812"/>
                </a:lnTo>
                <a:lnTo>
                  <a:pt x="116097" y="91812"/>
                </a:lnTo>
                <a:lnTo>
                  <a:pt x="114146" y="91812"/>
                </a:lnTo>
                <a:lnTo>
                  <a:pt x="114146" y="93422"/>
                </a:lnTo>
                <a:lnTo>
                  <a:pt x="114146" y="93422"/>
                </a:lnTo>
                <a:lnTo>
                  <a:pt x="114146" y="93422"/>
                </a:lnTo>
                <a:lnTo>
                  <a:pt x="114146" y="93422"/>
                </a:lnTo>
                <a:lnTo>
                  <a:pt x="114146" y="93422"/>
                </a:lnTo>
                <a:lnTo>
                  <a:pt x="114146" y="93422"/>
                </a:lnTo>
                <a:lnTo>
                  <a:pt x="114146" y="93422"/>
                </a:lnTo>
                <a:lnTo>
                  <a:pt x="114146" y="95033"/>
                </a:lnTo>
                <a:lnTo>
                  <a:pt x="114146" y="95033"/>
                </a:lnTo>
                <a:lnTo>
                  <a:pt x="112195" y="95033"/>
                </a:lnTo>
                <a:lnTo>
                  <a:pt x="112195" y="95033"/>
                </a:lnTo>
                <a:lnTo>
                  <a:pt x="112195" y="95033"/>
                </a:lnTo>
                <a:lnTo>
                  <a:pt x="112195" y="95033"/>
                </a:lnTo>
                <a:lnTo>
                  <a:pt x="109268" y="95033"/>
                </a:lnTo>
                <a:lnTo>
                  <a:pt x="109268" y="95033"/>
                </a:lnTo>
                <a:lnTo>
                  <a:pt x="109268" y="95033"/>
                </a:lnTo>
                <a:lnTo>
                  <a:pt x="109268" y="95033"/>
                </a:lnTo>
                <a:lnTo>
                  <a:pt x="109268" y="97449"/>
                </a:lnTo>
                <a:lnTo>
                  <a:pt x="109268" y="97449"/>
                </a:lnTo>
                <a:lnTo>
                  <a:pt x="109268" y="97449"/>
                </a:lnTo>
                <a:lnTo>
                  <a:pt x="112195" y="97449"/>
                </a:lnTo>
                <a:lnTo>
                  <a:pt x="112195" y="97449"/>
                </a:lnTo>
                <a:lnTo>
                  <a:pt x="109268" y="97449"/>
                </a:lnTo>
                <a:lnTo>
                  <a:pt x="109268" y="97449"/>
                </a:lnTo>
                <a:lnTo>
                  <a:pt x="109268" y="97449"/>
                </a:lnTo>
                <a:lnTo>
                  <a:pt x="109268" y="97449"/>
                </a:lnTo>
                <a:lnTo>
                  <a:pt x="109268" y="99060"/>
                </a:lnTo>
                <a:lnTo>
                  <a:pt x="109268" y="99060"/>
                </a:lnTo>
                <a:lnTo>
                  <a:pt x="109268" y="99060"/>
                </a:lnTo>
                <a:lnTo>
                  <a:pt x="107317" y="99060"/>
                </a:lnTo>
                <a:lnTo>
                  <a:pt x="107317" y="99060"/>
                </a:lnTo>
                <a:lnTo>
                  <a:pt x="107317" y="99060"/>
                </a:lnTo>
                <a:lnTo>
                  <a:pt x="107317" y="99060"/>
                </a:lnTo>
                <a:lnTo>
                  <a:pt x="105365" y="99060"/>
                </a:lnTo>
                <a:lnTo>
                  <a:pt x="105365" y="99060"/>
                </a:lnTo>
                <a:lnTo>
                  <a:pt x="107317" y="99060"/>
                </a:lnTo>
                <a:lnTo>
                  <a:pt x="107317" y="99060"/>
                </a:lnTo>
                <a:lnTo>
                  <a:pt x="107317" y="99060"/>
                </a:lnTo>
                <a:lnTo>
                  <a:pt x="107317" y="99060"/>
                </a:lnTo>
                <a:lnTo>
                  <a:pt x="107317" y="99060"/>
                </a:lnTo>
                <a:lnTo>
                  <a:pt x="109268" y="99060"/>
                </a:lnTo>
                <a:lnTo>
                  <a:pt x="109268" y="99060"/>
                </a:lnTo>
                <a:lnTo>
                  <a:pt x="109268" y="100671"/>
                </a:lnTo>
                <a:lnTo>
                  <a:pt x="109268" y="100671"/>
                </a:lnTo>
                <a:lnTo>
                  <a:pt x="109268" y="100671"/>
                </a:lnTo>
                <a:lnTo>
                  <a:pt x="109268" y="99060"/>
                </a:lnTo>
                <a:lnTo>
                  <a:pt x="112195" y="99060"/>
                </a:lnTo>
                <a:lnTo>
                  <a:pt x="112195" y="99060"/>
                </a:lnTo>
                <a:lnTo>
                  <a:pt x="112195" y="99060"/>
                </a:lnTo>
                <a:lnTo>
                  <a:pt x="114146" y="99060"/>
                </a:lnTo>
                <a:lnTo>
                  <a:pt x="114146" y="99060"/>
                </a:lnTo>
                <a:lnTo>
                  <a:pt x="114146" y="99060"/>
                </a:lnTo>
                <a:lnTo>
                  <a:pt x="114146" y="99060"/>
                </a:lnTo>
                <a:lnTo>
                  <a:pt x="116097" y="99060"/>
                </a:lnTo>
                <a:lnTo>
                  <a:pt x="116097" y="99060"/>
                </a:lnTo>
                <a:lnTo>
                  <a:pt x="116097" y="100671"/>
                </a:lnTo>
                <a:lnTo>
                  <a:pt x="116097" y="100671"/>
                </a:lnTo>
                <a:lnTo>
                  <a:pt x="116097" y="100671"/>
                </a:lnTo>
                <a:lnTo>
                  <a:pt x="116097" y="100671"/>
                </a:lnTo>
                <a:lnTo>
                  <a:pt x="116097" y="102281"/>
                </a:lnTo>
                <a:lnTo>
                  <a:pt x="116097" y="102281"/>
                </a:lnTo>
                <a:lnTo>
                  <a:pt x="116097" y="102281"/>
                </a:lnTo>
                <a:lnTo>
                  <a:pt x="116097" y="103892"/>
                </a:lnTo>
                <a:lnTo>
                  <a:pt x="114146" y="103892"/>
                </a:lnTo>
                <a:lnTo>
                  <a:pt x="114146" y="103892"/>
                </a:lnTo>
                <a:lnTo>
                  <a:pt x="114146" y="103892"/>
                </a:lnTo>
                <a:lnTo>
                  <a:pt x="114146" y="103892"/>
                </a:lnTo>
                <a:lnTo>
                  <a:pt x="114146" y="103892"/>
                </a:lnTo>
                <a:lnTo>
                  <a:pt x="112195" y="103892"/>
                </a:lnTo>
                <a:lnTo>
                  <a:pt x="112195" y="103892"/>
                </a:lnTo>
                <a:lnTo>
                  <a:pt x="112195" y="103892"/>
                </a:lnTo>
                <a:lnTo>
                  <a:pt x="112195" y="103892"/>
                </a:lnTo>
                <a:lnTo>
                  <a:pt x="109268" y="103892"/>
                </a:lnTo>
                <a:lnTo>
                  <a:pt x="109268" y="103892"/>
                </a:lnTo>
                <a:lnTo>
                  <a:pt x="109268" y="106308"/>
                </a:lnTo>
                <a:lnTo>
                  <a:pt x="109268" y="106308"/>
                </a:lnTo>
                <a:lnTo>
                  <a:pt x="109268" y="106308"/>
                </a:lnTo>
                <a:lnTo>
                  <a:pt x="109268" y="106308"/>
                </a:lnTo>
                <a:lnTo>
                  <a:pt x="109268" y="107919"/>
                </a:lnTo>
                <a:lnTo>
                  <a:pt x="109268" y="107919"/>
                </a:lnTo>
                <a:lnTo>
                  <a:pt x="107317" y="107919"/>
                </a:lnTo>
                <a:lnTo>
                  <a:pt x="107317" y="107919"/>
                </a:lnTo>
                <a:lnTo>
                  <a:pt x="107317" y="106308"/>
                </a:lnTo>
                <a:lnTo>
                  <a:pt x="107317" y="106308"/>
                </a:lnTo>
                <a:lnTo>
                  <a:pt x="107317" y="106308"/>
                </a:lnTo>
                <a:lnTo>
                  <a:pt x="105365" y="106308"/>
                </a:lnTo>
                <a:lnTo>
                  <a:pt x="105365" y="107919"/>
                </a:lnTo>
                <a:lnTo>
                  <a:pt x="105365" y="107919"/>
                </a:lnTo>
                <a:lnTo>
                  <a:pt x="105365" y="107919"/>
                </a:lnTo>
                <a:lnTo>
                  <a:pt x="105365" y="107919"/>
                </a:lnTo>
                <a:lnTo>
                  <a:pt x="103414" y="107919"/>
                </a:lnTo>
                <a:lnTo>
                  <a:pt x="103414" y="107919"/>
                </a:lnTo>
                <a:lnTo>
                  <a:pt x="103414" y="107919"/>
                </a:lnTo>
                <a:lnTo>
                  <a:pt x="103414" y="107919"/>
                </a:lnTo>
                <a:lnTo>
                  <a:pt x="101463" y="107919"/>
                </a:lnTo>
                <a:lnTo>
                  <a:pt x="101463" y="107919"/>
                </a:lnTo>
                <a:lnTo>
                  <a:pt x="101463" y="107919"/>
                </a:lnTo>
                <a:lnTo>
                  <a:pt x="101463" y="107919"/>
                </a:lnTo>
                <a:lnTo>
                  <a:pt x="101463" y="109530"/>
                </a:lnTo>
                <a:lnTo>
                  <a:pt x="99512" y="109530"/>
                </a:lnTo>
                <a:lnTo>
                  <a:pt x="99512" y="109530"/>
                </a:lnTo>
                <a:lnTo>
                  <a:pt x="99512" y="109530"/>
                </a:lnTo>
                <a:lnTo>
                  <a:pt x="99512" y="109530"/>
                </a:lnTo>
                <a:lnTo>
                  <a:pt x="99512" y="109530"/>
                </a:lnTo>
                <a:lnTo>
                  <a:pt x="96585" y="109530"/>
                </a:lnTo>
                <a:lnTo>
                  <a:pt x="96585" y="109530"/>
                </a:lnTo>
                <a:lnTo>
                  <a:pt x="96585" y="109530"/>
                </a:lnTo>
                <a:lnTo>
                  <a:pt x="96585" y="109530"/>
                </a:lnTo>
                <a:lnTo>
                  <a:pt x="96585" y="109530"/>
                </a:lnTo>
                <a:lnTo>
                  <a:pt x="94634" y="109530"/>
                </a:lnTo>
                <a:lnTo>
                  <a:pt x="94634" y="109530"/>
                </a:lnTo>
                <a:lnTo>
                  <a:pt x="94634" y="107919"/>
                </a:lnTo>
                <a:lnTo>
                  <a:pt x="94634" y="107919"/>
                </a:lnTo>
                <a:lnTo>
                  <a:pt x="92682" y="107919"/>
                </a:lnTo>
                <a:lnTo>
                  <a:pt x="92682" y="107919"/>
                </a:lnTo>
                <a:lnTo>
                  <a:pt x="92682" y="107919"/>
                </a:lnTo>
                <a:lnTo>
                  <a:pt x="92682" y="107919"/>
                </a:lnTo>
                <a:lnTo>
                  <a:pt x="90731" y="107919"/>
                </a:lnTo>
                <a:lnTo>
                  <a:pt x="90731" y="107919"/>
                </a:lnTo>
                <a:lnTo>
                  <a:pt x="90731" y="107919"/>
                </a:lnTo>
                <a:lnTo>
                  <a:pt x="90731" y="107919"/>
                </a:lnTo>
                <a:lnTo>
                  <a:pt x="88780" y="107919"/>
                </a:lnTo>
                <a:lnTo>
                  <a:pt x="88780" y="107919"/>
                </a:lnTo>
                <a:lnTo>
                  <a:pt x="88780" y="107919"/>
                </a:lnTo>
                <a:lnTo>
                  <a:pt x="85853" y="107919"/>
                </a:lnTo>
                <a:lnTo>
                  <a:pt x="85853" y="109530"/>
                </a:lnTo>
                <a:lnTo>
                  <a:pt x="85853" y="109530"/>
                </a:lnTo>
                <a:lnTo>
                  <a:pt x="85853" y="109530"/>
                </a:lnTo>
                <a:lnTo>
                  <a:pt x="85853" y="109530"/>
                </a:lnTo>
                <a:lnTo>
                  <a:pt x="83902" y="109530"/>
                </a:lnTo>
                <a:lnTo>
                  <a:pt x="83902" y="109530"/>
                </a:lnTo>
                <a:lnTo>
                  <a:pt x="83902" y="109530"/>
                </a:lnTo>
                <a:lnTo>
                  <a:pt x="83902" y="109530"/>
                </a:lnTo>
                <a:lnTo>
                  <a:pt x="83902" y="109530"/>
                </a:lnTo>
                <a:lnTo>
                  <a:pt x="83902" y="109530"/>
                </a:lnTo>
                <a:lnTo>
                  <a:pt x="81951" y="109530"/>
                </a:lnTo>
                <a:lnTo>
                  <a:pt x="81951" y="109530"/>
                </a:lnTo>
                <a:lnTo>
                  <a:pt x="81951" y="109530"/>
                </a:lnTo>
                <a:lnTo>
                  <a:pt x="80000" y="109530"/>
                </a:lnTo>
                <a:lnTo>
                  <a:pt x="80000" y="109530"/>
                </a:lnTo>
                <a:lnTo>
                  <a:pt x="80000" y="109530"/>
                </a:lnTo>
                <a:lnTo>
                  <a:pt x="80000" y="109530"/>
                </a:lnTo>
                <a:lnTo>
                  <a:pt x="80000" y="109530"/>
                </a:lnTo>
                <a:lnTo>
                  <a:pt x="80000" y="109530"/>
                </a:lnTo>
                <a:lnTo>
                  <a:pt x="80000" y="111140"/>
                </a:lnTo>
                <a:lnTo>
                  <a:pt x="80000" y="111140"/>
                </a:lnTo>
                <a:lnTo>
                  <a:pt x="80000" y="111140"/>
                </a:lnTo>
                <a:lnTo>
                  <a:pt x="80000" y="111140"/>
                </a:lnTo>
                <a:lnTo>
                  <a:pt x="78048" y="111140"/>
                </a:lnTo>
                <a:lnTo>
                  <a:pt x="78048" y="111140"/>
                </a:lnTo>
                <a:lnTo>
                  <a:pt x="78048" y="111140"/>
                </a:lnTo>
                <a:lnTo>
                  <a:pt x="78048" y="111140"/>
                </a:lnTo>
                <a:lnTo>
                  <a:pt x="78048" y="111140"/>
                </a:lnTo>
                <a:lnTo>
                  <a:pt x="78048" y="111140"/>
                </a:lnTo>
                <a:lnTo>
                  <a:pt x="75121" y="111140"/>
                </a:lnTo>
                <a:lnTo>
                  <a:pt x="75121" y="111140"/>
                </a:lnTo>
                <a:lnTo>
                  <a:pt x="75121" y="111140"/>
                </a:lnTo>
                <a:lnTo>
                  <a:pt x="75121" y="111140"/>
                </a:lnTo>
                <a:lnTo>
                  <a:pt x="73170" y="111140"/>
                </a:lnTo>
                <a:lnTo>
                  <a:pt x="73170" y="111140"/>
                </a:lnTo>
                <a:lnTo>
                  <a:pt x="73170" y="111140"/>
                </a:lnTo>
                <a:lnTo>
                  <a:pt x="73170" y="111140"/>
                </a:lnTo>
                <a:lnTo>
                  <a:pt x="73170" y="109530"/>
                </a:lnTo>
                <a:lnTo>
                  <a:pt x="73170" y="109530"/>
                </a:lnTo>
                <a:lnTo>
                  <a:pt x="73170" y="109530"/>
                </a:lnTo>
                <a:lnTo>
                  <a:pt x="73170" y="109530"/>
                </a:lnTo>
                <a:lnTo>
                  <a:pt x="71219" y="109530"/>
                </a:lnTo>
                <a:lnTo>
                  <a:pt x="71219" y="109530"/>
                </a:lnTo>
                <a:lnTo>
                  <a:pt x="71219" y="109530"/>
                </a:lnTo>
                <a:lnTo>
                  <a:pt x="71219" y="109530"/>
                </a:lnTo>
                <a:lnTo>
                  <a:pt x="69268" y="109530"/>
                </a:lnTo>
                <a:lnTo>
                  <a:pt x="69268" y="109530"/>
                </a:lnTo>
                <a:lnTo>
                  <a:pt x="69268" y="109530"/>
                </a:lnTo>
                <a:lnTo>
                  <a:pt x="69268" y="109530"/>
                </a:lnTo>
                <a:lnTo>
                  <a:pt x="69268" y="111140"/>
                </a:lnTo>
                <a:lnTo>
                  <a:pt x="69268" y="111140"/>
                </a:lnTo>
                <a:lnTo>
                  <a:pt x="67317" y="111140"/>
                </a:lnTo>
                <a:lnTo>
                  <a:pt x="67317" y="111140"/>
                </a:lnTo>
                <a:lnTo>
                  <a:pt x="67317" y="111140"/>
                </a:lnTo>
                <a:lnTo>
                  <a:pt x="67317" y="111140"/>
                </a:lnTo>
                <a:lnTo>
                  <a:pt x="67317" y="111140"/>
                </a:lnTo>
                <a:lnTo>
                  <a:pt x="67317" y="111140"/>
                </a:lnTo>
                <a:lnTo>
                  <a:pt x="64390" y="111140"/>
                </a:lnTo>
                <a:lnTo>
                  <a:pt x="64390" y="111140"/>
                </a:lnTo>
                <a:lnTo>
                  <a:pt x="64390" y="111140"/>
                </a:lnTo>
                <a:lnTo>
                  <a:pt x="64390" y="111140"/>
                </a:lnTo>
                <a:lnTo>
                  <a:pt x="62439" y="111140"/>
                </a:lnTo>
                <a:lnTo>
                  <a:pt x="62439" y="111140"/>
                </a:lnTo>
                <a:lnTo>
                  <a:pt x="62439" y="111140"/>
                </a:lnTo>
                <a:lnTo>
                  <a:pt x="62439" y="111140"/>
                </a:lnTo>
                <a:lnTo>
                  <a:pt x="60487" y="111140"/>
                </a:lnTo>
                <a:lnTo>
                  <a:pt x="60487" y="111140"/>
                </a:lnTo>
                <a:lnTo>
                  <a:pt x="62439" y="111140"/>
                </a:lnTo>
                <a:lnTo>
                  <a:pt x="62439" y="111140"/>
                </a:lnTo>
                <a:lnTo>
                  <a:pt x="60487" y="111140"/>
                </a:lnTo>
                <a:lnTo>
                  <a:pt x="60487" y="112751"/>
                </a:lnTo>
                <a:lnTo>
                  <a:pt x="60487" y="112751"/>
                </a:lnTo>
                <a:lnTo>
                  <a:pt x="60487" y="112751"/>
                </a:lnTo>
                <a:lnTo>
                  <a:pt x="60487" y="111140"/>
                </a:lnTo>
                <a:lnTo>
                  <a:pt x="60487" y="111140"/>
                </a:lnTo>
                <a:lnTo>
                  <a:pt x="60487" y="111140"/>
                </a:lnTo>
                <a:lnTo>
                  <a:pt x="58536" y="111140"/>
                </a:lnTo>
                <a:lnTo>
                  <a:pt x="58536" y="111140"/>
                </a:lnTo>
                <a:lnTo>
                  <a:pt x="58536" y="111140"/>
                </a:lnTo>
                <a:lnTo>
                  <a:pt x="58536" y="111140"/>
                </a:lnTo>
                <a:lnTo>
                  <a:pt x="58536" y="109530"/>
                </a:lnTo>
                <a:lnTo>
                  <a:pt x="58536" y="109530"/>
                </a:lnTo>
                <a:lnTo>
                  <a:pt x="56585" y="109530"/>
                </a:lnTo>
                <a:lnTo>
                  <a:pt x="56585" y="109530"/>
                </a:lnTo>
                <a:lnTo>
                  <a:pt x="56585" y="109530"/>
                </a:lnTo>
                <a:lnTo>
                  <a:pt x="56585" y="109530"/>
                </a:lnTo>
                <a:lnTo>
                  <a:pt x="53658" y="109530"/>
                </a:lnTo>
                <a:lnTo>
                  <a:pt x="53658" y="109530"/>
                </a:lnTo>
                <a:lnTo>
                  <a:pt x="53658" y="109530"/>
                </a:lnTo>
                <a:lnTo>
                  <a:pt x="53658" y="109530"/>
                </a:lnTo>
                <a:lnTo>
                  <a:pt x="53658" y="109530"/>
                </a:lnTo>
                <a:lnTo>
                  <a:pt x="51707" y="109530"/>
                </a:lnTo>
                <a:lnTo>
                  <a:pt x="51707" y="109530"/>
                </a:lnTo>
                <a:lnTo>
                  <a:pt x="51707" y="109530"/>
                </a:lnTo>
                <a:lnTo>
                  <a:pt x="51707" y="109530"/>
                </a:lnTo>
                <a:lnTo>
                  <a:pt x="49756" y="109530"/>
                </a:lnTo>
                <a:lnTo>
                  <a:pt x="49756" y="109530"/>
                </a:lnTo>
                <a:lnTo>
                  <a:pt x="49756" y="111140"/>
                </a:lnTo>
                <a:lnTo>
                  <a:pt x="49756" y="111140"/>
                </a:lnTo>
                <a:lnTo>
                  <a:pt x="47804" y="111140"/>
                </a:lnTo>
                <a:lnTo>
                  <a:pt x="47804" y="111140"/>
                </a:lnTo>
                <a:lnTo>
                  <a:pt x="47804" y="111140"/>
                </a:lnTo>
                <a:lnTo>
                  <a:pt x="47804" y="111140"/>
                </a:lnTo>
                <a:lnTo>
                  <a:pt x="47804" y="111140"/>
                </a:lnTo>
                <a:lnTo>
                  <a:pt x="47804" y="111140"/>
                </a:lnTo>
                <a:lnTo>
                  <a:pt x="47804" y="112751"/>
                </a:lnTo>
                <a:lnTo>
                  <a:pt x="47804" y="112751"/>
                </a:lnTo>
                <a:lnTo>
                  <a:pt x="47804" y="112751"/>
                </a:lnTo>
                <a:lnTo>
                  <a:pt x="47804" y="112751"/>
                </a:lnTo>
                <a:lnTo>
                  <a:pt x="47804" y="115167"/>
                </a:lnTo>
                <a:lnTo>
                  <a:pt x="47804" y="115167"/>
                </a:lnTo>
                <a:lnTo>
                  <a:pt x="45853" y="115167"/>
                </a:lnTo>
                <a:lnTo>
                  <a:pt x="45853" y="115167"/>
                </a:lnTo>
                <a:lnTo>
                  <a:pt x="45853" y="115167"/>
                </a:lnTo>
                <a:lnTo>
                  <a:pt x="45853" y="115167"/>
                </a:lnTo>
                <a:lnTo>
                  <a:pt x="45853" y="115167"/>
                </a:lnTo>
                <a:lnTo>
                  <a:pt x="45853" y="115167"/>
                </a:lnTo>
                <a:lnTo>
                  <a:pt x="45853" y="116778"/>
                </a:lnTo>
                <a:lnTo>
                  <a:pt x="45853" y="116778"/>
                </a:lnTo>
                <a:lnTo>
                  <a:pt x="42926" y="116778"/>
                </a:lnTo>
                <a:lnTo>
                  <a:pt x="42926" y="116778"/>
                </a:lnTo>
                <a:lnTo>
                  <a:pt x="42926" y="116778"/>
                </a:lnTo>
                <a:lnTo>
                  <a:pt x="42926" y="116778"/>
                </a:lnTo>
                <a:lnTo>
                  <a:pt x="42926" y="116778"/>
                </a:lnTo>
                <a:lnTo>
                  <a:pt x="40975" y="116778"/>
                </a:lnTo>
                <a:lnTo>
                  <a:pt x="40975" y="116778"/>
                </a:lnTo>
                <a:lnTo>
                  <a:pt x="40975" y="116778"/>
                </a:lnTo>
                <a:lnTo>
                  <a:pt x="40975" y="116778"/>
                </a:lnTo>
                <a:lnTo>
                  <a:pt x="40975" y="116778"/>
                </a:lnTo>
                <a:lnTo>
                  <a:pt x="40975" y="115167"/>
                </a:lnTo>
                <a:lnTo>
                  <a:pt x="39024" y="115167"/>
                </a:lnTo>
                <a:lnTo>
                  <a:pt x="39024" y="115167"/>
                </a:lnTo>
                <a:lnTo>
                  <a:pt x="39024" y="115167"/>
                </a:lnTo>
                <a:lnTo>
                  <a:pt x="39024" y="115167"/>
                </a:lnTo>
                <a:lnTo>
                  <a:pt x="37073" y="115167"/>
                </a:lnTo>
                <a:lnTo>
                  <a:pt x="37073" y="115167"/>
                </a:lnTo>
                <a:lnTo>
                  <a:pt x="37073" y="115167"/>
                </a:lnTo>
                <a:lnTo>
                  <a:pt x="37073" y="115167"/>
                </a:lnTo>
                <a:lnTo>
                  <a:pt x="37073" y="115167"/>
                </a:lnTo>
                <a:lnTo>
                  <a:pt x="35121" y="115167"/>
                </a:lnTo>
                <a:lnTo>
                  <a:pt x="35121" y="115167"/>
                </a:lnTo>
                <a:lnTo>
                  <a:pt x="35121" y="115167"/>
                </a:lnTo>
                <a:lnTo>
                  <a:pt x="35121" y="115167"/>
                </a:lnTo>
                <a:lnTo>
                  <a:pt x="35121" y="115167"/>
                </a:lnTo>
                <a:lnTo>
                  <a:pt x="32195" y="115167"/>
                </a:lnTo>
                <a:lnTo>
                  <a:pt x="32195" y="115167"/>
                </a:lnTo>
                <a:lnTo>
                  <a:pt x="32195" y="115167"/>
                </a:lnTo>
                <a:lnTo>
                  <a:pt x="32195" y="115167"/>
                </a:lnTo>
                <a:lnTo>
                  <a:pt x="32195" y="115167"/>
                </a:lnTo>
                <a:lnTo>
                  <a:pt x="30243" y="115167"/>
                </a:lnTo>
                <a:lnTo>
                  <a:pt x="30243" y="115167"/>
                </a:lnTo>
                <a:lnTo>
                  <a:pt x="30243" y="115167"/>
                </a:lnTo>
                <a:lnTo>
                  <a:pt x="28292" y="115167"/>
                </a:lnTo>
                <a:lnTo>
                  <a:pt x="28292" y="115167"/>
                </a:lnTo>
                <a:lnTo>
                  <a:pt x="28292" y="116778"/>
                </a:lnTo>
                <a:lnTo>
                  <a:pt x="28292" y="116778"/>
                </a:lnTo>
                <a:lnTo>
                  <a:pt x="28292" y="116778"/>
                </a:lnTo>
                <a:lnTo>
                  <a:pt x="28292" y="116778"/>
                </a:lnTo>
                <a:lnTo>
                  <a:pt x="26341" y="116778"/>
                </a:lnTo>
                <a:lnTo>
                  <a:pt x="26341" y="116778"/>
                </a:lnTo>
                <a:lnTo>
                  <a:pt x="26341" y="116778"/>
                </a:lnTo>
                <a:lnTo>
                  <a:pt x="26341" y="116778"/>
                </a:lnTo>
                <a:lnTo>
                  <a:pt x="26341" y="116778"/>
                </a:lnTo>
                <a:lnTo>
                  <a:pt x="26341" y="116778"/>
                </a:lnTo>
                <a:lnTo>
                  <a:pt x="24390" y="116778"/>
                </a:lnTo>
                <a:lnTo>
                  <a:pt x="24390" y="118389"/>
                </a:lnTo>
                <a:lnTo>
                  <a:pt x="24390" y="118389"/>
                </a:lnTo>
                <a:lnTo>
                  <a:pt x="24390" y="118389"/>
                </a:lnTo>
                <a:lnTo>
                  <a:pt x="24390" y="118389"/>
                </a:lnTo>
                <a:lnTo>
                  <a:pt x="24390" y="118389"/>
                </a:lnTo>
                <a:lnTo>
                  <a:pt x="21463" y="118389"/>
                </a:lnTo>
                <a:lnTo>
                  <a:pt x="21463" y="120000"/>
                </a:lnTo>
                <a:lnTo>
                  <a:pt x="21463" y="120000"/>
                </a:lnTo>
                <a:lnTo>
                  <a:pt x="21463" y="120000"/>
                </a:lnTo>
                <a:lnTo>
                  <a:pt x="21463" y="120000"/>
                </a:lnTo>
                <a:lnTo>
                  <a:pt x="21463" y="120000"/>
                </a:lnTo>
                <a:lnTo>
                  <a:pt x="21463" y="120000"/>
                </a:lnTo>
                <a:lnTo>
                  <a:pt x="21463" y="118389"/>
                </a:lnTo>
                <a:lnTo>
                  <a:pt x="21463" y="118389"/>
                </a:lnTo>
                <a:lnTo>
                  <a:pt x="19512" y="118389"/>
                </a:lnTo>
                <a:lnTo>
                  <a:pt x="19512" y="118389"/>
                </a:lnTo>
                <a:lnTo>
                  <a:pt x="19512" y="118389"/>
                </a:lnTo>
                <a:lnTo>
                  <a:pt x="19512" y="118389"/>
                </a:lnTo>
                <a:lnTo>
                  <a:pt x="17560" y="118389"/>
                </a:lnTo>
                <a:lnTo>
                  <a:pt x="17560" y="118389"/>
                </a:lnTo>
                <a:lnTo>
                  <a:pt x="17560" y="118389"/>
                </a:lnTo>
                <a:lnTo>
                  <a:pt x="17560" y="118389"/>
                </a:lnTo>
                <a:lnTo>
                  <a:pt x="17560" y="118389"/>
                </a:lnTo>
                <a:lnTo>
                  <a:pt x="15609" y="118389"/>
                </a:lnTo>
                <a:lnTo>
                  <a:pt x="15609" y="118389"/>
                </a:lnTo>
                <a:lnTo>
                  <a:pt x="15609" y="118389"/>
                </a:lnTo>
                <a:lnTo>
                  <a:pt x="15609" y="118389"/>
                </a:lnTo>
                <a:lnTo>
                  <a:pt x="15609" y="118389"/>
                </a:lnTo>
                <a:lnTo>
                  <a:pt x="15609" y="118389"/>
                </a:lnTo>
                <a:lnTo>
                  <a:pt x="15609" y="118389"/>
                </a:lnTo>
                <a:lnTo>
                  <a:pt x="15609" y="116778"/>
                </a:lnTo>
                <a:lnTo>
                  <a:pt x="15609" y="116778"/>
                </a:lnTo>
                <a:lnTo>
                  <a:pt x="15609" y="116778"/>
                </a:lnTo>
                <a:lnTo>
                  <a:pt x="15609" y="116778"/>
                </a:lnTo>
                <a:lnTo>
                  <a:pt x="15609" y="116778"/>
                </a:lnTo>
                <a:lnTo>
                  <a:pt x="15609" y="116778"/>
                </a:lnTo>
                <a:lnTo>
                  <a:pt x="17560" y="116778"/>
                </a:lnTo>
                <a:lnTo>
                  <a:pt x="17560" y="116778"/>
                </a:lnTo>
                <a:lnTo>
                  <a:pt x="17560" y="116778"/>
                </a:lnTo>
                <a:lnTo>
                  <a:pt x="17560" y="116778"/>
                </a:lnTo>
                <a:lnTo>
                  <a:pt x="17560" y="116778"/>
                </a:lnTo>
                <a:lnTo>
                  <a:pt x="19512" y="116778"/>
                </a:lnTo>
                <a:lnTo>
                  <a:pt x="19512" y="116778"/>
                </a:lnTo>
                <a:lnTo>
                  <a:pt x="19512" y="116778"/>
                </a:lnTo>
                <a:lnTo>
                  <a:pt x="19512" y="115167"/>
                </a:lnTo>
                <a:lnTo>
                  <a:pt x="21463" y="115167"/>
                </a:lnTo>
                <a:lnTo>
                  <a:pt x="21463" y="115167"/>
                </a:lnTo>
                <a:lnTo>
                  <a:pt x="21463" y="115167"/>
                </a:lnTo>
                <a:lnTo>
                  <a:pt x="21463" y="115167"/>
                </a:lnTo>
                <a:lnTo>
                  <a:pt x="21463" y="115167"/>
                </a:lnTo>
                <a:lnTo>
                  <a:pt x="21463" y="115167"/>
                </a:lnTo>
                <a:lnTo>
                  <a:pt x="21463" y="112751"/>
                </a:lnTo>
                <a:lnTo>
                  <a:pt x="24390" y="112751"/>
                </a:lnTo>
                <a:lnTo>
                  <a:pt x="24390" y="112751"/>
                </a:lnTo>
                <a:lnTo>
                  <a:pt x="24390" y="112751"/>
                </a:lnTo>
                <a:lnTo>
                  <a:pt x="24390" y="112751"/>
                </a:lnTo>
                <a:lnTo>
                  <a:pt x="24390" y="111140"/>
                </a:lnTo>
                <a:lnTo>
                  <a:pt x="24390" y="111140"/>
                </a:lnTo>
                <a:lnTo>
                  <a:pt x="24390" y="111140"/>
                </a:lnTo>
                <a:lnTo>
                  <a:pt x="26341" y="111140"/>
                </a:lnTo>
                <a:lnTo>
                  <a:pt x="26341" y="111140"/>
                </a:lnTo>
                <a:lnTo>
                  <a:pt x="26341" y="111140"/>
                </a:lnTo>
                <a:lnTo>
                  <a:pt x="26341" y="111140"/>
                </a:lnTo>
                <a:lnTo>
                  <a:pt x="26341" y="111140"/>
                </a:lnTo>
                <a:lnTo>
                  <a:pt x="28292" y="111140"/>
                </a:lnTo>
                <a:lnTo>
                  <a:pt x="28292" y="111140"/>
                </a:lnTo>
                <a:lnTo>
                  <a:pt x="28292" y="109530"/>
                </a:lnTo>
                <a:lnTo>
                  <a:pt x="28292" y="109530"/>
                </a:lnTo>
                <a:lnTo>
                  <a:pt x="28292" y="109530"/>
                </a:lnTo>
                <a:lnTo>
                  <a:pt x="28292" y="109530"/>
                </a:lnTo>
                <a:lnTo>
                  <a:pt x="28292" y="109530"/>
                </a:lnTo>
                <a:lnTo>
                  <a:pt x="30243" y="109530"/>
                </a:lnTo>
                <a:lnTo>
                  <a:pt x="30243" y="107919"/>
                </a:lnTo>
                <a:lnTo>
                  <a:pt x="30243" y="107919"/>
                </a:lnTo>
                <a:lnTo>
                  <a:pt x="30243" y="107919"/>
                </a:lnTo>
                <a:lnTo>
                  <a:pt x="30243" y="107919"/>
                </a:lnTo>
                <a:lnTo>
                  <a:pt x="30243" y="107919"/>
                </a:lnTo>
                <a:lnTo>
                  <a:pt x="30243" y="106308"/>
                </a:lnTo>
                <a:lnTo>
                  <a:pt x="30243" y="106308"/>
                </a:lnTo>
                <a:lnTo>
                  <a:pt x="32195" y="106308"/>
                </a:lnTo>
                <a:lnTo>
                  <a:pt x="32195" y="106308"/>
                </a:lnTo>
                <a:lnTo>
                  <a:pt x="32195" y="103892"/>
                </a:lnTo>
                <a:lnTo>
                  <a:pt x="32195" y="103892"/>
                </a:lnTo>
                <a:lnTo>
                  <a:pt x="32195" y="103892"/>
                </a:lnTo>
                <a:lnTo>
                  <a:pt x="32195" y="103892"/>
                </a:lnTo>
                <a:lnTo>
                  <a:pt x="35121" y="103892"/>
                </a:lnTo>
                <a:lnTo>
                  <a:pt x="35121" y="106308"/>
                </a:lnTo>
                <a:lnTo>
                  <a:pt x="35121" y="106308"/>
                </a:lnTo>
                <a:lnTo>
                  <a:pt x="35121" y="103892"/>
                </a:lnTo>
                <a:lnTo>
                  <a:pt x="35121" y="103892"/>
                </a:lnTo>
                <a:lnTo>
                  <a:pt x="35121" y="103892"/>
                </a:lnTo>
                <a:lnTo>
                  <a:pt x="35121" y="103892"/>
                </a:lnTo>
                <a:lnTo>
                  <a:pt x="35121" y="103892"/>
                </a:lnTo>
                <a:lnTo>
                  <a:pt x="35121" y="103892"/>
                </a:lnTo>
                <a:lnTo>
                  <a:pt x="35121" y="102281"/>
                </a:lnTo>
                <a:lnTo>
                  <a:pt x="35121" y="102281"/>
                </a:lnTo>
                <a:lnTo>
                  <a:pt x="35121" y="102281"/>
                </a:lnTo>
                <a:lnTo>
                  <a:pt x="37073" y="102281"/>
                </a:lnTo>
                <a:lnTo>
                  <a:pt x="37073" y="102281"/>
                </a:lnTo>
                <a:lnTo>
                  <a:pt x="37073" y="102281"/>
                </a:lnTo>
                <a:lnTo>
                  <a:pt x="37073" y="102281"/>
                </a:lnTo>
                <a:lnTo>
                  <a:pt x="39024" y="102281"/>
                </a:lnTo>
                <a:lnTo>
                  <a:pt x="39024" y="102281"/>
                </a:lnTo>
                <a:lnTo>
                  <a:pt x="39024" y="102281"/>
                </a:lnTo>
                <a:lnTo>
                  <a:pt x="39024" y="102281"/>
                </a:lnTo>
                <a:lnTo>
                  <a:pt x="40975" y="102281"/>
                </a:lnTo>
                <a:lnTo>
                  <a:pt x="40975" y="102281"/>
                </a:lnTo>
                <a:lnTo>
                  <a:pt x="40975" y="102281"/>
                </a:lnTo>
                <a:lnTo>
                  <a:pt x="40975" y="102281"/>
                </a:lnTo>
                <a:lnTo>
                  <a:pt x="42926" y="102281"/>
                </a:lnTo>
                <a:lnTo>
                  <a:pt x="42926" y="102281"/>
                </a:lnTo>
                <a:lnTo>
                  <a:pt x="42926" y="102281"/>
                </a:lnTo>
                <a:lnTo>
                  <a:pt x="45853" y="102281"/>
                </a:lnTo>
                <a:lnTo>
                  <a:pt x="45853" y="102281"/>
                </a:lnTo>
                <a:lnTo>
                  <a:pt x="45853" y="102281"/>
                </a:lnTo>
                <a:lnTo>
                  <a:pt x="45853" y="102281"/>
                </a:lnTo>
                <a:lnTo>
                  <a:pt x="47804" y="102281"/>
                </a:lnTo>
                <a:lnTo>
                  <a:pt x="47804" y="102281"/>
                </a:lnTo>
                <a:lnTo>
                  <a:pt x="47804" y="102281"/>
                </a:lnTo>
                <a:lnTo>
                  <a:pt x="47804" y="102281"/>
                </a:lnTo>
                <a:lnTo>
                  <a:pt x="47804" y="102281"/>
                </a:lnTo>
                <a:lnTo>
                  <a:pt x="49756" y="102281"/>
                </a:lnTo>
                <a:lnTo>
                  <a:pt x="49756" y="102281"/>
                </a:lnTo>
                <a:lnTo>
                  <a:pt x="49756" y="102281"/>
                </a:lnTo>
                <a:lnTo>
                  <a:pt x="51707" y="102281"/>
                </a:lnTo>
                <a:lnTo>
                  <a:pt x="51707" y="102281"/>
                </a:lnTo>
                <a:lnTo>
                  <a:pt x="51707" y="102281"/>
                </a:lnTo>
                <a:lnTo>
                  <a:pt x="51707" y="102281"/>
                </a:lnTo>
                <a:lnTo>
                  <a:pt x="51707" y="100671"/>
                </a:lnTo>
                <a:lnTo>
                  <a:pt x="51707" y="100671"/>
                </a:lnTo>
                <a:lnTo>
                  <a:pt x="51707" y="100671"/>
                </a:lnTo>
                <a:lnTo>
                  <a:pt x="51707" y="100671"/>
                </a:lnTo>
                <a:lnTo>
                  <a:pt x="51707" y="100671"/>
                </a:lnTo>
                <a:lnTo>
                  <a:pt x="49756" y="100671"/>
                </a:lnTo>
                <a:lnTo>
                  <a:pt x="49756" y="100671"/>
                </a:lnTo>
                <a:lnTo>
                  <a:pt x="49756" y="100671"/>
                </a:lnTo>
                <a:lnTo>
                  <a:pt x="47804" y="100671"/>
                </a:lnTo>
                <a:lnTo>
                  <a:pt x="47804" y="100671"/>
                </a:lnTo>
                <a:lnTo>
                  <a:pt x="47804" y="100671"/>
                </a:lnTo>
                <a:lnTo>
                  <a:pt x="47804" y="100671"/>
                </a:lnTo>
                <a:lnTo>
                  <a:pt x="45853" y="100671"/>
                </a:lnTo>
                <a:lnTo>
                  <a:pt x="45853" y="100671"/>
                </a:lnTo>
                <a:lnTo>
                  <a:pt x="45853" y="100671"/>
                </a:lnTo>
                <a:lnTo>
                  <a:pt x="45853" y="99060"/>
                </a:lnTo>
                <a:lnTo>
                  <a:pt x="45853" y="99060"/>
                </a:lnTo>
                <a:lnTo>
                  <a:pt x="42926" y="99060"/>
                </a:lnTo>
                <a:lnTo>
                  <a:pt x="42926" y="99060"/>
                </a:lnTo>
                <a:lnTo>
                  <a:pt x="42926" y="99060"/>
                </a:lnTo>
                <a:lnTo>
                  <a:pt x="42926" y="99060"/>
                </a:lnTo>
                <a:lnTo>
                  <a:pt x="42926" y="99060"/>
                </a:lnTo>
                <a:lnTo>
                  <a:pt x="40975" y="99060"/>
                </a:lnTo>
                <a:lnTo>
                  <a:pt x="40975" y="99060"/>
                </a:lnTo>
                <a:lnTo>
                  <a:pt x="40975" y="99060"/>
                </a:lnTo>
                <a:lnTo>
                  <a:pt x="40975" y="97449"/>
                </a:lnTo>
                <a:lnTo>
                  <a:pt x="40975" y="97449"/>
                </a:lnTo>
                <a:lnTo>
                  <a:pt x="40975" y="97449"/>
                </a:lnTo>
                <a:lnTo>
                  <a:pt x="39024" y="97449"/>
                </a:lnTo>
                <a:lnTo>
                  <a:pt x="39024" y="99060"/>
                </a:lnTo>
                <a:lnTo>
                  <a:pt x="39024" y="99060"/>
                </a:lnTo>
                <a:lnTo>
                  <a:pt x="39024" y="99060"/>
                </a:lnTo>
                <a:lnTo>
                  <a:pt x="39024" y="99060"/>
                </a:lnTo>
                <a:lnTo>
                  <a:pt x="37073" y="99060"/>
                </a:lnTo>
                <a:lnTo>
                  <a:pt x="37073" y="99060"/>
                </a:lnTo>
                <a:lnTo>
                  <a:pt x="37073" y="99060"/>
                </a:lnTo>
                <a:lnTo>
                  <a:pt x="37073" y="99060"/>
                </a:lnTo>
                <a:lnTo>
                  <a:pt x="35121" y="99060"/>
                </a:lnTo>
                <a:lnTo>
                  <a:pt x="35121" y="99060"/>
                </a:lnTo>
                <a:lnTo>
                  <a:pt x="35121" y="99060"/>
                </a:lnTo>
                <a:lnTo>
                  <a:pt x="35121" y="99060"/>
                </a:lnTo>
                <a:lnTo>
                  <a:pt x="35121" y="97449"/>
                </a:lnTo>
                <a:lnTo>
                  <a:pt x="35121" y="97449"/>
                </a:lnTo>
                <a:lnTo>
                  <a:pt x="35121" y="97449"/>
                </a:lnTo>
                <a:lnTo>
                  <a:pt x="35121" y="97449"/>
                </a:lnTo>
                <a:lnTo>
                  <a:pt x="32195" y="97449"/>
                </a:lnTo>
                <a:lnTo>
                  <a:pt x="32195" y="97449"/>
                </a:lnTo>
                <a:lnTo>
                  <a:pt x="32195" y="95033"/>
                </a:lnTo>
                <a:lnTo>
                  <a:pt x="32195" y="95033"/>
                </a:lnTo>
                <a:lnTo>
                  <a:pt x="32195" y="95033"/>
                </a:lnTo>
                <a:lnTo>
                  <a:pt x="30243" y="95033"/>
                </a:lnTo>
                <a:lnTo>
                  <a:pt x="30243" y="95033"/>
                </a:lnTo>
                <a:lnTo>
                  <a:pt x="30243" y="95033"/>
                </a:lnTo>
                <a:lnTo>
                  <a:pt x="30243" y="97449"/>
                </a:lnTo>
                <a:lnTo>
                  <a:pt x="30243" y="97449"/>
                </a:lnTo>
                <a:lnTo>
                  <a:pt x="28292" y="97449"/>
                </a:lnTo>
                <a:lnTo>
                  <a:pt x="28292" y="97449"/>
                </a:lnTo>
                <a:lnTo>
                  <a:pt x="28292" y="97449"/>
                </a:lnTo>
                <a:lnTo>
                  <a:pt x="28292" y="97449"/>
                </a:lnTo>
                <a:lnTo>
                  <a:pt x="26341" y="97449"/>
                </a:lnTo>
                <a:lnTo>
                  <a:pt x="26341" y="97449"/>
                </a:lnTo>
                <a:lnTo>
                  <a:pt x="26341" y="97449"/>
                </a:lnTo>
                <a:lnTo>
                  <a:pt x="26341" y="97449"/>
                </a:lnTo>
                <a:lnTo>
                  <a:pt x="26341" y="97449"/>
                </a:lnTo>
                <a:lnTo>
                  <a:pt x="24390" y="97449"/>
                </a:lnTo>
                <a:lnTo>
                  <a:pt x="24390" y="97449"/>
                </a:lnTo>
                <a:lnTo>
                  <a:pt x="24390" y="97449"/>
                </a:lnTo>
                <a:lnTo>
                  <a:pt x="24390" y="97449"/>
                </a:lnTo>
                <a:lnTo>
                  <a:pt x="24390" y="97449"/>
                </a:lnTo>
                <a:lnTo>
                  <a:pt x="21463" y="97449"/>
                </a:lnTo>
                <a:lnTo>
                  <a:pt x="21463" y="97449"/>
                </a:lnTo>
                <a:lnTo>
                  <a:pt x="21463" y="95033"/>
                </a:lnTo>
                <a:lnTo>
                  <a:pt x="21463" y="95033"/>
                </a:lnTo>
                <a:lnTo>
                  <a:pt x="21463" y="97449"/>
                </a:lnTo>
                <a:lnTo>
                  <a:pt x="21463" y="97449"/>
                </a:lnTo>
                <a:lnTo>
                  <a:pt x="21463" y="95033"/>
                </a:lnTo>
                <a:lnTo>
                  <a:pt x="19512" y="95033"/>
                </a:lnTo>
                <a:lnTo>
                  <a:pt x="19512" y="95033"/>
                </a:lnTo>
                <a:lnTo>
                  <a:pt x="21463" y="95033"/>
                </a:lnTo>
                <a:lnTo>
                  <a:pt x="21463" y="95033"/>
                </a:lnTo>
                <a:lnTo>
                  <a:pt x="21463" y="95033"/>
                </a:lnTo>
                <a:lnTo>
                  <a:pt x="21463" y="95033"/>
                </a:lnTo>
                <a:lnTo>
                  <a:pt x="21463" y="95033"/>
                </a:lnTo>
                <a:lnTo>
                  <a:pt x="24390" y="95033"/>
                </a:lnTo>
                <a:lnTo>
                  <a:pt x="24390" y="93422"/>
                </a:lnTo>
                <a:lnTo>
                  <a:pt x="21463" y="93422"/>
                </a:lnTo>
                <a:lnTo>
                  <a:pt x="21463" y="93422"/>
                </a:lnTo>
                <a:lnTo>
                  <a:pt x="21463" y="93422"/>
                </a:lnTo>
                <a:lnTo>
                  <a:pt x="21463" y="93422"/>
                </a:lnTo>
                <a:lnTo>
                  <a:pt x="19512" y="93422"/>
                </a:lnTo>
                <a:lnTo>
                  <a:pt x="19512" y="93422"/>
                </a:lnTo>
                <a:lnTo>
                  <a:pt x="19512" y="93422"/>
                </a:lnTo>
                <a:lnTo>
                  <a:pt x="19512" y="93422"/>
                </a:lnTo>
                <a:lnTo>
                  <a:pt x="19512" y="93422"/>
                </a:lnTo>
                <a:lnTo>
                  <a:pt x="19512" y="93422"/>
                </a:lnTo>
                <a:lnTo>
                  <a:pt x="19512" y="93422"/>
                </a:lnTo>
                <a:lnTo>
                  <a:pt x="21463" y="93422"/>
                </a:lnTo>
                <a:lnTo>
                  <a:pt x="21463" y="91812"/>
                </a:lnTo>
                <a:lnTo>
                  <a:pt x="21463" y="91812"/>
                </a:lnTo>
                <a:lnTo>
                  <a:pt x="21463" y="91812"/>
                </a:lnTo>
                <a:lnTo>
                  <a:pt x="21463" y="91812"/>
                </a:lnTo>
                <a:lnTo>
                  <a:pt x="21463" y="91812"/>
                </a:lnTo>
                <a:lnTo>
                  <a:pt x="24390" y="91812"/>
                </a:lnTo>
                <a:lnTo>
                  <a:pt x="24390" y="91812"/>
                </a:lnTo>
                <a:lnTo>
                  <a:pt x="24390" y="91812"/>
                </a:lnTo>
                <a:lnTo>
                  <a:pt x="24390" y="91812"/>
                </a:lnTo>
                <a:lnTo>
                  <a:pt x="26341" y="91812"/>
                </a:lnTo>
                <a:lnTo>
                  <a:pt x="26341" y="91812"/>
                </a:lnTo>
                <a:lnTo>
                  <a:pt x="26341" y="91812"/>
                </a:lnTo>
                <a:lnTo>
                  <a:pt x="26341" y="91812"/>
                </a:lnTo>
                <a:lnTo>
                  <a:pt x="26341" y="90201"/>
                </a:lnTo>
                <a:lnTo>
                  <a:pt x="28292" y="90201"/>
                </a:lnTo>
                <a:lnTo>
                  <a:pt x="28292" y="90201"/>
                </a:lnTo>
                <a:lnTo>
                  <a:pt x="28292" y="90201"/>
                </a:lnTo>
                <a:lnTo>
                  <a:pt x="28292" y="90201"/>
                </a:lnTo>
                <a:lnTo>
                  <a:pt x="28292" y="90201"/>
                </a:lnTo>
                <a:lnTo>
                  <a:pt x="28292" y="90201"/>
                </a:lnTo>
                <a:lnTo>
                  <a:pt x="30243" y="90201"/>
                </a:lnTo>
                <a:lnTo>
                  <a:pt x="30243" y="90201"/>
                </a:lnTo>
                <a:lnTo>
                  <a:pt x="30243" y="90201"/>
                </a:lnTo>
                <a:lnTo>
                  <a:pt x="32195" y="90201"/>
                </a:lnTo>
                <a:lnTo>
                  <a:pt x="32195" y="90201"/>
                </a:lnTo>
                <a:lnTo>
                  <a:pt x="32195" y="88590"/>
                </a:lnTo>
                <a:lnTo>
                  <a:pt x="32195" y="88590"/>
                </a:lnTo>
                <a:lnTo>
                  <a:pt x="32195" y="88590"/>
                </a:lnTo>
                <a:lnTo>
                  <a:pt x="32195" y="88590"/>
                </a:lnTo>
                <a:lnTo>
                  <a:pt x="35121" y="88590"/>
                </a:lnTo>
                <a:lnTo>
                  <a:pt x="35121" y="88590"/>
                </a:lnTo>
                <a:lnTo>
                  <a:pt x="35121" y="88590"/>
                </a:lnTo>
                <a:lnTo>
                  <a:pt x="35121" y="88590"/>
                </a:lnTo>
                <a:lnTo>
                  <a:pt x="35121" y="88590"/>
                </a:lnTo>
                <a:lnTo>
                  <a:pt x="37073" y="88590"/>
                </a:lnTo>
                <a:lnTo>
                  <a:pt x="37073" y="86174"/>
                </a:lnTo>
                <a:lnTo>
                  <a:pt x="37073" y="86174"/>
                </a:lnTo>
                <a:lnTo>
                  <a:pt x="37073" y="86174"/>
                </a:lnTo>
                <a:lnTo>
                  <a:pt x="37073" y="86174"/>
                </a:lnTo>
                <a:lnTo>
                  <a:pt x="37073" y="86174"/>
                </a:lnTo>
                <a:lnTo>
                  <a:pt x="37073" y="84563"/>
                </a:lnTo>
                <a:lnTo>
                  <a:pt x="39024" y="84563"/>
                </a:lnTo>
                <a:lnTo>
                  <a:pt x="39024" y="84563"/>
                </a:lnTo>
                <a:lnTo>
                  <a:pt x="39024" y="84563"/>
                </a:lnTo>
                <a:lnTo>
                  <a:pt x="37073" y="84563"/>
                </a:lnTo>
                <a:lnTo>
                  <a:pt x="37073" y="82953"/>
                </a:lnTo>
                <a:lnTo>
                  <a:pt x="37073" y="82953"/>
                </a:lnTo>
                <a:lnTo>
                  <a:pt x="37073" y="82953"/>
                </a:lnTo>
                <a:lnTo>
                  <a:pt x="37073" y="82953"/>
                </a:lnTo>
                <a:lnTo>
                  <a:pt x="37073" y="82953"/>
                </a:lnTo>
                <a:lnTo>
                  <a:pt x="37073" y="81342"/>
                </a:lnTo>
                <a:lnTo>
                  <a:pt x="37073" y="81342"/>
                </a:lnTo>
                <a:lnTo>
                  <a:pt x="37073" y="81342"/>
                </a:lnTo>
                <a:lnTo>
                  <a:pt x="37073" y="81342"/>
                </a:lnTo>
                <a:lnTo>
                  <a:pt x="37073" y="81342"/>
                </a:lnTo>
                <a:lnTo>
                  <a:pt x="37073" y="79731"/>
                </a:lnTo>
                <a:lnTo>
                  <a:pt x="37073" y="79731"/>
                </a:lnTo>
                <a:lnTo>
                  <a:pt x="35121" y="79731"/>
                </a:lnTo>
                <a:lnTo>
                  <a:pt x="35121" y="79731"/>
                </a:lnTo>
                <a:lnTo>
                  <a:pt x="35121" y="79731"/>
                </a:lnTo>
                <a:lnTo>
                  <a:pt x="35121" y="79731"/>
                </a:lnTo>
                <a:lnTo>
                  <a:pt x="32195" y="79731"/>
                </a:lnTo>
                <a:lnTo>
                  <a:pt x="32195" y="81342"/>
                </a:lnTo>
                <a:lnTo>
                  <a:pt x="32195" y="81342"/>
                </a:lnTo>
                <a:lnTo>
                  <a:pt x="32195" y="81342"/>
                </a:lnTo>
                <a:lnTo>
                  <a:pt x="32195" y="81342"/>
                </a:lnTo>
                <a:lnTo>
                  <a:pt x="32195" y="81342"/>
                </a:lnTo>
                <a:lnTo>
                  <a:pt x="32195" y="81342"/>
                </a:lnTo>
                <a:lnTo>
                  <a:pt x="30243" y="81342"/>
                </a:lnTo>
                <a:lnTo>
                  <a:pt x="30243" y="81342"/>
                </a:lnTo>
                <a:lnTo>
                  <a:pt x="30243" y="81342"/>
                </a:lnTo>
                <a:lnTo>
                  <a:pt x="30243"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79731"/>
                </a:lnTo>
                <a:lnTo>
                  <a:pt x="28292" y="79731"/>
                </a:lnTo>
                <a:lnTo>
                  <a:pt x="28292" y="79731"/>
                </a:lnTo>
                <a:lnTo>
                  <a:pt x="30243" y="79731"/>
                </a:lnTo>
                <a:lnTo>
                  <a:pt x="30243" y="79731"/>
                </a:lnTo>
                <a:lnTo>
                  <a:pt x="30243" y="79731"/>
                </a:lnTo>
                <a:lnTo>
                  <a:pt x="30243" y="79731"/>
                </a:lnTo>
                <a:lnTo>
                  <a:pt x="32195" y="79731"/>
                </a:lnTo>
                <a:lnTo>
                  <a:pt x="32195" y="79731"/>
                </a:lnTo>
                <a:lnTo>
                  <a:pt x="32195" y="77315"/>
                </a:lnTo>
                <a:lnTo>
                  <a:pt x="32195" y="77315"/>
                </a:lnTo>
                <a:lnTo>
                  <a:pt x="32195" y="77315"/>
                </a:lnTo>
                <a:lnTo>
                  <a:pt x="32195" y="77315"/>
                </a:lnTo>
                <a:lnTo>
                  <a:pt x="35121" y="77315"/>
                </a:lnTo>
                <a:lnTo>
                  <a:pt x="35121" y="77315"/>
                </a:lnTo>
                <a:lnTo>
                  <a:pt x="35121" y="75704"/>
                </a:lnTo>
                <a:lnTo>
                  <a:pt x="32195" y="75704"/>
                </a:lnTo>
                <a:lnTo>
                  <a:pt x="32195" y="75704"/>
                </a:lnTo>
                <a:lnTo>
                  <a:pt x="32195" y="75704"/>
                </a:lnTo>
                <a:lnTo>
                  <a:pt x="32195" y="75704"/>
                </a:lnTo>
                <a:lnTo>
                  <a:pt x="32195" y="75704"/>
                </a:lnTo>
                <a:lnTo>
                  <a:pt x="32195" y="75704"/>
                </a:lnTo>
                <a:lnTo>
                  <a:pt x="30243" y="75704"/>
                </a:lnTo>
                <a:lnTo>
                  <a:pt x="30243" y="75704"/>
                </a:lnTo>
                <a:lnTo>
                  <a:pt x="30243" y="74093"/>
                </a:lnTo>
                <a:lnTo>
                  <a:pt x="30243" y="74093"/>
                </a:lnTo>
                <a:lnTo>
                  <a:pt x="28292" y="74093"/>
                </a:lnTo>
                <a:lnTo>
                  <a:pt x="28292" y="74093"/>
                </a:lnTo>
                <a:lnTo>
                  <a:pt x="28292" y="74093"/>
                </a:lnTo>
                <a:lnTo>
                  <a:pt x="30243" y="74093"/>
                </a:lnTo>
                <a:lnTo>
                  <a:pt x="30243" y="74093"/>
                </a:lnTo>
                <a:lnTo>
                  <a:pt x="30243" y="74093"/>
                </a:lnTo>
                <a:lnTo>
                  <a:pt x="30243" y="72483"/>
                </a:lnTo>
                <a:lnTo>
                  <a:pt x="30243" y="7248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7" name="Shape 1647"/>
          <p:cNvSpPr/>
          <p:nvPr/>
        </p:nvSpPr>
        <p:spPr>
          <a:xfrm>
            <a:off x="4273156" y="2762251"/>
            <a:ext cx="146447" cy="236536"/>
          </a:xfrm>
          <a:custGeom>
            <a:avLst/>
            <a:gdLst/>
            <a:ahLst/>
            <a:cxnLst/>
            <a:rect l="0" t="0" r="0" b="0"/>
            <a:pathLst>
              <a:path w="120000" h="120000" extrusionOk="0">
                <a:moveTo>
                  <a:pt x="30243" y="72483"/>
                </a:moveTo>
                <a:lnTo>
                  <a:pt x="32195" y="72483"/>
                </a:lnTo>
                <a:lnTo>
                  <a:pt x="32195" y="72483"/>
                </a:lnTo>
                <a:lnTo>
                  <a:pt x="32195" y="72483"/>
                </a:lnTo>
                <a:lnTo>
                  <a:pt x="32195" y="72483"/>
                </a:lnTo>
                <a:lnTo>
                  <a:pt x="32195" y="72483"/>
                </a:lnTo>
                <a:lnTo>
                  <a:pt x="35121" y="72483"/>
                </a:lnTo>
                <a:lnTo>
                  <a:pt x="35121" y="72483"/>
                </a:lnTo>
                <a:lnTo>
                  <a:pt x="35121" y="72483"/>
                </a:lnTo>
                <a:lnTo>
                  <a:pt x="35121" y="72483"/>
                </a:lnTo>
                <a:lnTo>
                  <a:pt x="35121" y="72483"/>
                </a:lnTo>
                <a:lnTo>
                  <a:pt x="35121" y="72483"/>
                </a:lnTo>
                <a:lnTo>
                  <a:pt x="37073" y="72483"/>
                </a:lnTo>
                <a:lnTo>
                  <a:pt x="37073" y="74093"/>
                </a:lnTo>
                <a:lnTo>
                  <a:pt x="37073" y="74093"/>
                </a:lnTo>
                <a:lnTo>
                  <a:pt x="37073" y="74093"/>
                </a:lnTo>
                <a:lnTo>
                  <a:pt x="39024" y="74093"/>
                </a:lnTo>
                <a:lnTo>
                  <a:pt x="39024" y="74093"/>
                </a:lnTo>
                <a:lnTo>
                  <a:pt x="39024" y="74093"/>
                </a:lnTo>
                <a:lnTo>
                  <a:pt x="39024" y="74093"/>
                </a:lnTo>
                <a:lnTo>
                  <a:pt x="39024" y="74093"/>
                </a:lnTo>
                <a:lnTo>
                  <a:pt x="40975" y="74093"/>
                </a:lnTo>
                <a:lnTo>
                  <a:pt x="40975" y="74093"/>
                </a:lnTo>
                <a:lnTo>
                  <a:pt x="40975" y="72483"/>
                </a:lnTo>
                <a:lnTo>
                  <a:pt x="40975" y="72483"/>
                </a:lnTo>
                <a:lnTo>
                  <a:pt x="40975" y="72483"/>
                </a:lnTo>
                <a:lnTo>
                  <a:pt x="40975" y="72483"/>
                </a:lnTo>
                <a:lnTo>
                  <a:pt x="40975" y="74093"/>
                </a:lnTo>
                <a:lnTo>
                  <a:pt x="42926" y="74093"/>
                </a:lnTo>
                <a:lnTo>
                  <a:pt x="42926" y="74093"/>
                </a:lnTo>
                <a:lnTo>
                  <a:pt x="42926" y="74093"/>
                </a:lnTo>
                <a:lnTo>
                  <a:pt x="45853" y="74093"/>
                </a:lnTo>
                <a:lnTo>
                  <a:pt x="45853" y="74093"/>
                </a:lnTo>
                <a:lnTo>
                  <a:pt x="45853" y="74093"/>
                </a:lnTo>
                <a:lnTo>
                  <a:pt x="45853" y="74093"/>
                </a:lnTo>
                <a:lnTo>
                  <a:pt x="45853" y="72483"/>
                </a:lnTo>
                <a:lnTo>
                  <a:pt x="47804" y="72483"/>
                </a:lnTo>
                <a:lnTo>
                  <a:pt x="47804" y="72483"/>
                </a:lnTo>
                <a:lnTo>
                  <a:pt x="47804" y="72483"/>
                </a:lnTo>
                <a:lnTo>
                  <a:pt x="47804" y="72483"/>
                </a:lnTo>
                <a:lnTo>
                  <a:pt x="49756" y="72483"/>
                </a:lnTo>
                <a:lnTo>
                  <a:pt x="49756" y="72483"/>
                </a:lnTo>
                <a:lnTo>
                  <a:pt x="49756" y="72483"/>
                </a:lnTo>
                <a:lnTo>
                  <a:pt x="49756" y="72483"/>
                </a:lnTo>
                <a:lnTo>
                  <a:pt x="49756" y="72483"/>
                </a:lnTo>
                <a:lnTo>
                  <a:pt x="49756" y="72483"/>
                </a:lnTo>
                <a:lnTo>
                  <a:pt x="49756" y="72483"/>
                </a:lnTo>
                <a:lnTo>
                  <a:pt x="51707" y="72483"/>
                </a:lnTo>
                <a:lnTo>
                  <a:pt x="51707" y="72483"/>
                </a:lnTo>
                <a:lnTo>
                  <a:pt x="51707" y="72483"/>
                </a:lnTo>
                <a:lnTo>
                  <a:pt x="51707" y="70872"/>
                </a:lnTo>
                <a:lnTo>
                  <a:pt x="51707" y="70872"/>
                </a:lnTo>
                <a:lnTo>
                  <a:pt x="51707" y="70872"/>
                </a:lnTo>
                <a:lnTo>
                  <a:pt x="51707" y="70872"/>
                </a:lnTo>
                <a:lnTo>
                  <a:pt x="51707" y="70872"/>
                </a:lnTo>
                <a:lnTo>
                  <a:pt x="51707" y="70872"/>
                </a:lnTo>
                <a:lnTo>
                  <a:pt x="51707" y="68456"/>
                </a:lnTo>
                <a:lnTo>
                  <a:pt x="51707" y="68456"/>
                </a:lnTo>
                <a:lnTo>
                  <a:pt x="51707" y="68456"/>
                </a:lnTo>
                <a:lnTo>
                  <a:pt x="51707" y="68456"/>
                </a:lnTo>
                <a:lnTo>
                  <a:pt x="51707" y="68456"/>
                </a:lnTo>
                <a:lnTo>
                  <a:pt x="51707" y="66845"/>
                </a:lnTo>
                <a:lnTo>
                  <a:pt x="51707" y="66845"/>
                </a:lnTo>
                <a:lnTo>
                  <a:pt x="51707" y="66845"/>
                </a:lnTo>
                <a:lnTo>
                  <a:pt x="51707" y="66845"/>
                </a:lnTo>
                <a:lnTo>
                  <a:pt x="51707" y="65234"/>
                </a:lnTo>
                <a:lnTo>
                  <a:pt x="51707" y="65234"/>
                </a:lnTo>
                <a:lnTo>
                  <a:pt x="51707" y="65234"/>
                </a:lnTo>
                <a:lnTo>
                  <a:pt x="51707" y="65234"/>
                </a:lnTo>
                <a:lnTo>
                  <a:pt x="51707" y="63624"/>
                </a:lnTo>
                <a:lnTo>
                  <a:pt x="53658" y="63624"/>
                </a:lnTo>
                <a:lnTo>
                  <a:pt x="53658" y="63624"/>
                </a:lnTo>
                <a:lnTo>
                  <a:pt x="51707" y="63624"/>
                </a:lnTo>
                <a:lnTo>
                  <a:pt x="51707" y="63624"/>
                </a:lnTo>
                <a:lnTo>
                  <a:pt x="51707" y="63624"/>
                </a:lnTo>
                <a:lnTo>
                  <a:pt x="51707" y="63624"/>
                </a:lnTo>
                <a:lnTo>
                  <a:pt x="51707" y="63624"/>
                </a:lnTo>
                <a:lnTo>
                  <a:pt x="49756" y="63624"/>
                </a:lnTo>
                <a:lnTo>
                  <a:pt x="49756" y="63624"/>
                </a:lnTo>
                <a:lnTo>
                  <a:pt x="49756" y="63624"/>
                </a:lnTo>
                <a:lnTo>
                  <a:pt x="49756" y="63624"/>
                </a:lnTo>
                <a:lnTo>
                  <a:pt x="49756" y="63624"/>
                </a:lnTo>
                <a:lnTo>
                  <a:pt x="49756" y="62013"/>
                </a:lnTo>
                <a:lnTo>
                  <a:pt x="47804" y="62013"/>
                </a:lnTo>
                <a:lnTo>
                  <a:pt x="47804" y="62013"/>
                </a:lnTo>
                <a:lnTo>
                  <a:pt x="47804" y="62013"/>
                </a:lnTo>
                <a:lnTo>
                  <a:pt x="47804" y="62013"/>
                </a:lnTo>
                <a:lnTo>
                  <a:pt x="47804" y="62013"/>
                </a:lnTo>
                <a:lnTo>
                  <a:pt x="47804" y="62013"/>
                </a:lnTo>
                <a:lnTo>
                  <a:pt x="47804" y="62013"/>
                </a:lnTo>
                <a:lnTo>
                  <a:pt x="47804" y="59597"/>
                </a:lnTo>
                <a:lnTo>
                  <a:pt x="47804" y="59597"/>
                </a:lnTo>
                <a:lnTo>
                  <a:pt x="45853" y="59597"/>
                </a:lnTo>
                <a:lnTo>
                  <a:pt x="45853" y="59597"/>
                </a:lnTo>
                <a:lnTo>
                  <a:pt x="45853" y="59597"/>
                </a:lnTo>
                <a:lnTo>
                  <a:pt x="45853" y="57986"/>
                </a:lnTo>
                <a:lnTo>
                  <a:pt x="45853" y="57986"/>
                </a:lnTo>
                <a:lnTo>
                  <a:pt x="45853" y="57986"/>
                </a:lnTo>
                <a:lnTo>
                  <a:pt x="45853" y="57986"/>
                </a:lnTo>
                <a:lnTo>
                  <a:pt x="42926" y="57986"/>
                </a:lnTo>
                <a:lnTo>
                  <a:pt x="42926" y="57986"/>
                </a:lnTo>
                <a:lnTo>
                  <a:pt x="42926" y="56375"/>
                </a:lnTo>
                <a:lnTo>
                  <a:pt x="45853" y="56375"/>
                </a:lnTo>
                <a:lnTo>
                  <a:pt x="45853" y="56375"/>
                </a:lnTo>
                <a:lnTo>
                  <a:pt x="45853" y="56375"/>
                </a:lnTo>
                <a:lnTo>
                  <a:pt x="45853" y="56375"/>
                </a:lnTo>
                <a:lnTo>
                  <a:pt x="45853" y="54765"/>
                </a:lnTo>
                <a:lnTo>
                  <a:pt x="45853" y="54765"/>
                </a:lnTo>
                <a:lnTo>
                  <a:pt x="45853" y="54765"/>
                </a:lnTo>
                <a:lnTo>
                  <a:pt x="45853" y="54765"/>
                </a:lnTo>
                <a:lnTo>
                  <a:pt x="45853" y="54765"/>
                </a:lnTo>
                <a:lnTo>
                  <a:pt x="47804" y="54765"/>
                </a:lnTo>
                <a:lnTo>
                  <a:pt x="47804" y="53154"/>
                </a:lnTo>
                <a:lnTo>
                  <a:pt x="45853" y="53154"/>
                </a:lnTo>
                <a:lnTo>
                  <a:pt x="45853" y="53154"/>
                </a:lnTo>
                <a:lnTo>
                  <a:pt x="47804" y="53154"/>
                </a:lnTo>
                <a:lnTo>
                  <a:pt x="47804" y="53154"/>
                </a:lnTo>
                <a:lnTo>
                  <a:pt x="45853" y="53154"/>
                </a:lnTo>
                <a:lnTo>
                  <a:pt x="45853" y="53154"/>
                </a:lnTo>
                <a:lnTo>
                  <a:pt x="45853" y="53154"/>
                </a:lnTo>
                <a:lnTo>
                  <a:pt x="45853" y="53154"/>
                </a:lnTo>
                <a:lnTo>
                  <a:pt x="45853" y="53154"/>
                </a:lnTo>
                <a:lnTo>
                  <a:pt x="42926" y="53154"/>
                </a:lnTo>
                <a:lnTo>
                  <a:pt x="42926" y="53154"/>
                </a:lnTo>
                <a:lnTo>
                  <a:pt x="42926" y="53154"/>
                </a:lnTo>
                <a:lnTo>
                  <a:pt x="40975" y="53154"/>
                </a:lnTo>
                <a:lnTo>
                  <a:pt x="40975" y="53154"/>
                </a:lnTo>
                <a:lnTo>
                  <a:pt x="40975" y="53154"/>
                </a:lnTo>
                <a:lnTo>
                  <a:pt x="40975" y="53154"/>
                </a:lnTo>
                <a:lnTo>
                  <a:pt x="40975" y="54765"/>
                </a:lnTo>
                <a:lnTo>
                  <a:pt x="40975" y="54765"/>
                </a:lnTo>
                <a:lnTo>
                  <a:pt x="39024" y="54765"/>
                </a:lnTo>
                <a:lnTo>
                  <a:pt x="39024" y="54765"/>
                </a:lnTo>
                <a:lnTo>
                  <a:pt x="39024" y="54765"/>
                </a:lnTo>
                <a:lnTo>
                  <a:pt x="39024" y="54765"/>
                </a:lnTo>
                <a:lnTo>
                  <a:pt x="37073" y="54765"/>
                </a:lnTo>
                <a:lnTo>
                  <a:pt x="37073" y="54765"/>
                </a:lnTo>
                <a:lnTo>
                  <a:pt x="37073" y="54765"/>
                </a:lnTo>
                <a:lnTo>
                  <a:pt x="37073" y="53154"/>
                </a:lnTo>
                <a:lnTo>
                  <a:pt x="35121" y="53154"/>
                </a:lnTo>
                <a:lnTo>
                  <a:pt x="35121" y="53154"/>
                </a:lnTo>
                <a:lnTo>
                  <a:pt x="35121" y="53154"/>
                </a:lnTo>
                <a:lnTo>
                  <a:pt x="35121" y="53154"/>
                </a:lnTo>
                <a:lnTo>
                  <a:pt x="35121" y="53154"/>
                </a:lnTo>
                <a:lnTo>
                  <a:pt x="35121" y="54765"/>
                </a:lnTo>
                <a:lnTo>
                  <a:pt x="35121" y="54765"/>
                </a:lnTo>
                <a:lnTo>
                  <a:pt x="35121" y="54765"/>
                </a:lnTo>
                <a:lnTo>
                  <a:pt x="35121" y="54765"/>
                </a:lnTo>
                <a:lnTo>
                  <a:pt x="32195" y="54765"/>
                </a:lnTo>
                <a:lnTo>
                  <a:pt x="32195" y="54765"/>
                </a:lnTo>
                <a:lnTo>
                  <a:pt x="32195" y="54765"/>
                </a:lnTo>
                <a:lnTo>
                  <a:pt x="32195" y="54765"/>
                </a:lnTo>
                <a:lnTo>
                  <a:pt x="32195" y="54765"/>
                </a:lnTo>
                <a:lnTo>
                  <a:pt x="30243" y="54765"/>
                </a:lnTo>
                <a:lnTo>
                  <a:pt x="30243" y="54765"/>
                </a:lnTo>
                <a:lnTo>
                  <a:pt x="30243" y="54765"/>
                </a:lnTo>
                <a:lnTo>
                  <a:pt x="30243" y="54765"/>
                </a:lnTo>
                <a:lnTo>
                  <a:pt x="30243" y="53154"/>
                </a:lnTo>
                <a:lnTo>
                  <a:pt x="28292" y="53154"/>
                </a:lnTo>
                <a:lnTo>
                  <a:pt x="28292" y="53154"/>
                </a:lnTo>
                <a:lnTo>
                  <a:pt x="28292" y="53154"/>
                </a:lnTo>
                <a:lnTo>
                  <a:pt x="28292" y="53154"/>
                </a:lnTo>
                <a:lnTo>
                  <a:pt x="28292" y="53154"/>
                </a:lnTo>
                <a:lnTo>
                  <a:pt x="26341" y="53154"/>
                </a:lnTo>
                <a:lnTo>
                  <a:pt x="26341" y="53154"/>
                </a:lnTo>
                <a:lnTo>
                  <a:pt x="26341" y="53154"/>
                </a:lnTo>
                <a:lnTo>
                  <a:pt x="26341" y="54765"/>
                </a:lnTo>
                <a:lnTo>
                  <a:pt x="26341" y="54765"/>
                </a:lnTo>
                <a:lnTo>
                  <a:pt x="26341" y="54765"/>
                </a:lnTo>
                <a:lnTo>
                  <a:pt x="28292" y="54765"/>
                </a:lnTo>
                <a:lnTo>
                  <a:pt x="28292" y="54765"/>
                </a:lnTo>
                <a:lnTo>
                  <a:pt x="28292" y="56375"/>
                </a:lnTo>
                <a:lnTo>
                  <a:pt x="26341" y="56375"/>
                </a:lnTo>
                <a:lnTo>
                  <a:pt x="26341" y="56375"/>
                </a:lnTo>
                <a:lnTo>
                  <a:pt x="26341" y="56375"/>
                </a:lnTo>
                <a:lnTo>
                  <a:pt x="26341" y="56375"/>
                </a:lnTo>
                <a:lnTo>
                  <a:pt x="26341" y="54765"/>
                </a:lnTo>
                <a:lnTo>
                  <a:pt x="26341" y="54765"/>
                </a:lnTo>
                <a:lnTo>
                  <a:pt x="26341" y="54765"/>
                </a:lnTo>
                <a:lnTo>
                  <a:pt x="24390" y="54765"/>
                </a:lnTo>
                <a:lnTo>
                  <a:pt x="24390" y="53154"/>
                </a:lnTo>
                <a:lnTo>
                  <a:pt x="24390" y="53154"/>
                </a:lnTo>
                <a:lnTo>
                  <a:pt x="24390" y="53154"/>
                </a:lnTo>
                <a:lnTo>
                  <a:pt x="24390" y="53154"/>
                </a:lnTo>
                <a:lnTo>
                  <a:pt x="21463" y="53154"/>
                </a:lnTo>
                <a:lnTo>
                  <a:pt x="21463" y="53154"/>
                </a:lnTo>
                <a:lnTo>
                  <a:pt x="21463" y="53154"/>
                </a:lnTo>
                <a:lnTo>
                  <a:pt x="21463" y="50738"/>
                </a:lnTo>
                <a:lnTo>
                  <a:pt x="21463" y="50738"/>
                </a:lnTo>
                <a:lnTo>
                  <a:pt x="21463" y="50738"/>
                </a:lnTo>
                <a:lnTo>
                  <a:pt x="21463" y="49127"/>
                </a:lnTo>
                <a:lnTo>
                  <a:pt x="21463" y="49127"/>
                </a:lnTo>
                <a:lnTo>
                  <a:pt x="24390" y="49127"/>
                </a:lnTo>
                <a:lnTo>
                  <a:pt x="24390" y="49127"/>
                </a:lnTo>
                <a:lnTo>
                  <a:pt x="24390" y="49127"/>
                </a:lnTo>
                <a:lnTo>
                  <a:pt x="24390" y="49127"/>
                </a:lnTo>
                <a:lnTo>
                  <a:pt x="24390" y="49127"/>
                </a:lnTo>
                <a:lnTo>
                  <a:pt x="26341" y="49127"/>
                </a:lnTo>
                <a:lnTo>
                  <a:pt x="26341" y="47516"/>
                </a:lnTo>
                <a:lnTo>
                  <a:pt x="26341" y="47516"/>
                </a:lnTo>
                <a:lnTo>
                  <a:pt x="26341" y="47516"/>
                </a:lnTo>
                <a:lnTo>
                  <a:pt x="26341" y="47516"/>
                </a:lnTo>
                <a:lnTo>
                  <a:pt x="26341" y="47516"/>
                </a:lnTo>
                <a:lnTo>
                  <a:pt x="26341" y="47516"/>
                </a:lnTo>
                <a:lnTo>
                  <a:pt x="26341" y="45906"/>
                </a:lnTo>
                <a:lnTo>
                  <a:pt x="26341" y="45906"/>
                </a:lnTo>
                <a:lnTo>
                  <a:pt x="28292" y="45906"/>
                </a:lnTo>
                <a:lnTo>
                  <a:pt x="28292" y="45906"/>
                </a:lnTo>
                <a:lnTo>
                  <a:pt x="28292" y="45906"/>
                </a:lnTo>
                <a:lnTo>
                  <a:pt x="28292" y="44295"/>
                </a:lnTo>
                <a:lnTo>
                  <a:pt x="28292" y="44295"/>
                </a:lnTo>
                <a:lnTo>
                  <a:pt x="28292" y="44295"/>
                </a:lnTo>
                <a:lnTo>
                  <a:pt x="28292" y="44295"/>
                </a:lnTo>
                <a:lnTo>
                  <a:pt x="30243" y="44295"/>
                </a:lnTo>
                <a:lnTo>
                  <a:pt x="30243" y="44295"/>
                </a:lnTo>
                <a:lnTo>
                  <a:pt x="28292" y="44295"/>
                </a:lnTo>
                <a:lnTo>
                  <a:pt x="28292" y="44295"/>
                </a:lnTo>
                <a:lnTo>
                  <a:pt x="28292" y="44295"/>
                </a:lnTo>
                <a:lnTo>
                  <a:pt x="28292" y="44295"/>
                </a:lnTo>
                <a:lnTo>
                  <a:pt x="28292" y="41879"/>
                </a:lnTo>
                <a:lnTo>
                  <a:pt x="28292" y="41879"/>
                </a:lnTo>
                <a:lnTo>
                  <a:pt x="28292" y="41879"/>
                </a:lnTo>
                <a:lnTo>
                  <a:pt x="28292" y="41879"/>
                </a:lnTo>
                <a:lnTo>
                  <a:pt x="28292" y="41879"/>
                </a:lnTo>
                <a:lnTo>
                  <a:pt x="26341" y="41879"/>
                </a:lnTo>
                <a:lnTo>
                  <a:pt x="26341" y="41879"/>
                </a:lnTo>
                <a:lnTo>
                  <a:pt x="26341" y="41879"/>
                </a:lnTo>
                <a:lnTo>
                  <a:pt x="26341" y="40268"/>
                </a:lnTo>
                <a:lnTo>
                  <a:pt x="26341" y="40268"/>
                </a:lnTo>
                <a:lnTo>
                  <a:pt x="26341" y="40268"/>
                </a:lnTo>
                <a:lnTo>
                  <a:pt x="24390" y="40268"/>
                </a:lnTo>
                <a:lnTo>
                  <a:pt x="24390" y="40268"/>
                </a:lnTo>
                <a:lnTo>
                  <a:pt x="24390" y="40268"/>
                </a:lnTo>
                <a:lnTo>
                  <a:pt x="24390" y="40268"/>
                </a:lnTo>
                <a:lnTo>
                  <a:pt x="21463" y="40268"/>
                </a:lnTo>
                <a:lnTo>
                  <a:pt x="21463" y="40268"/>
                </a:lnTo>
                <a:lnTo>
                  <a:pt x="21463" y="40268"/>
                </a:lnTo>
                <a:lnTo>
                  <a:pt x="21463" y="40268"/>
                </a:lnTo>
                <a:lnTo>
                  <a:pt x="24390" y="40268"/>
                </a:lnTo>
                <a:lnTo>
                  <a:pt x="24390" y="41879"/>
                </a:lnTo>
                <a:lnTo>
                  <a:pt x="24390" y="41879"/>
                </a:lnTo>
                <a:lnTo>
                  <a:pt x="24390" y="41879"/>
                </a:lnTo>
                <a:lnTo>
                  <a:pt x="24390" y="41879"/>
                </a:lnTo>
                <a:lnTo>
                  <a:pt x="24390" y="41879"/>
                </a:lnTo>
                <a:lnTo>
                  <a:pt x="24390" y="44295"/>
                </a:lnTo>
                <a:lnTo>
                  <a:pt x="24390" y="44295"/>
                </a:lnTo>
                <a:lnTo>
                  <a:pt x="24390" y="44295"/>
                </a:lnTo>
                <a:lnTo>
                  <a:pt x="24390" y="44295"/>
                </a:lnTo>
                <a:lnTo>
                  <a:pt x="24390" y="44295"/>
                </a:lnTo>
                <a:lnTo>
                  <a:pt x="24390" y="44295"/>
                </a:lnTo>
                <a:lnTo>
                  <a:pt x="21463" y="44295"/>
                </a:lnTo>
                <a:lnTo>
                  <a:pt x="21463" y="44295"/>
                </a:lnTo>
                <a:lnTo>
                  <a:pt x="21463" y="44295"/>
                </a:lnTo>
                <a:lnTo>
                  <a:pt x="21463" y="44295"/>
                </a:lnTo>
                <a:lnTo>
                  <a:pt x="19512" y="44295"/>
                </a:lnTo>
                <a:lnTo>
                  <a:pt x="19512" y="44295"/>
                </a:lnTo>
                <a:lnTo>
                  <a:pt x="19512" y="44295"/>
                </a:lnTo>
                <a:lnTo>
                  <a:pt x="19512" y="44295"/>
                </a:lnTo>
                <a:lnTo>
                  <a:pt x="19512" y="44295"/>
                </a:lnTo>
                <a:lnTo>
                  <a:pt x="19512" y="41879"/>
                </a:lnTo>
                <a:lnTo>
                  <a:pt x="19512" y="41879"/>
                </a:lnTo>
                <a:lnTo>
                  <a:pt x="19512" y="44295"/>
                </a:lnTo>
                <a:lnTo>
                  <a:pt x="17560" y="44295"/>
                </a:lnTo>
                <a:lnTo>
                  <a:pt x="17560" y="44295"/>
                </a:lnTo>
                <a:lnTo>
                  <a:pt x="17560" y="44295"/>
                </a:lnTo>
                <a:lnTo>
                  <a:pt x="17560" y="44295"/>
                </a:lnTo>
                <a:lnTo>
                  <a:pt x="17560" y="44295"/>
                </a:lnTo>
                <a:lnTo>
                  <a:pt x="17560" y="45906"/>
                </a:lnTo>
                <a:lnTo>
                  <a:pt x="17560" y="45906"/>
                </a:lnTo>
                <a:lnTo>
                  <a:pt x="17560" y="45906"/>
                </a:lnTo>
                <a:lnTo>
                  <a:pt x="17560" y="45906"/>
                </a:lnTo>
                <a:lnTo>
                  <a:pt x="17560" y="47516"/>
                </a:lnTo>
                <a:lnTo>
                  <a:pt x="17560" y="47516"/>
                </a:lnTo>
                <a:lnTo>
                  <a:pt x="15609" y="47516"/>
                </a:lnTo>
                <a:lnTo>
                  <a:pt x="15609" y="45906"/>
                </a:lnTo>
                <a:lnTo>
                  <a:pt x="15609" y="45906"/>
                </a:lnTo>
                <a:lnTo>
                  <a:pt x="15609" y="45906"/>
                </a:lnTo>
                <a:lnTo>
                  <a:pt x="15609" y="47516"/>
                </a:lnTo>
                <a:lnTo>
                  <a:pt x="15609" y="47516"/>
                </a:lnTo>
                <a:lnTo>
                  <a:pt x="13658" y="47516"/>
                </a:lnTo>
                <a:lnTo>
                  <a:pt x="13658" y="45906"/>
                </a:lnTo>
                <a:lnTo>
                  <a:pt x="13658" y="45906"/>
                </a:lnTo>
                <a:lnTo>
                  <a:pt x="13658" y="45906"/>
                </a:lnTo>
                <a:lnTo>
                  <a:pt x="13658" y="45906"/>
                </a:lnTo>
                <a:lnTo>
                  <a:pt x="13658" y="44295"/>
                </a:lnTo>
                <a:lnTo>
                  <a:pt x="13658" y="44295"/>
                </a:lnTo>
                <a:lnTo>
                  <a:pt x="13658" y="44295"/>
                </a:lnTo>
                <a:lnTo>
                  <a:pt x="15609" y="44295"/>
                </a:lnTo>
                <a:lnTo>
                  <a:pt x="15609" y="44295"/>
                </a:lnTo>
                <a:lnTo>
                  <a:pt x="15609" y="44295"/>
                </a:lnTo>
                <a:lnTo>
                  <a:pt x="15609" y="41879"/>
                </a:lnTo>
                <a:lnTo>
                  <a:pt x="15609" y="41879"/>
                </a:lnTo>
                <a:lnTo>
                  <a:pt x="15609" y="41879"/>
                </a:lnTo>
                <a:lnTo>
                  <a:pt x="15609" y="41879"/>
                </a:lnTo>
                <a:lnTo>
                  <a:pt x="13658" y="41879"/>
                </a:lnTo>
                <a:lnTo>
                  <a:pt x="13658" y="41879"/>
                </a:lnTo>
                <a:lnTo>
                  <a:pt x="13658"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40268"/>
                </a:lnTo>
                <a:lnTo>
                  <a:pt x="15609" y="38657"/>
                </a:lnTo>
                <a:lnTo>
                  <a:pt x="15609" y="38657"/>
                </a:lnTo>
                <a:lnTo>
                  <a:pt x="15609" y="38657"/>
                </a:lnTo>
                <a:lnTo>
                  <a:pt x="15609" y="38657"/>
                </a:lnTo>
                <a:lnTo>
                  <a:pt x="15609" y="38657"/>
                </a:lnTo>
                <a:lnTo>
                  <a:pt x="15609" y="38657"/>
                </a:lnTo>
                <a:lnTo>
                  <a:pt x="15609" y="37046"/>
                </a:lnTo>
                <a:lnTo>
                  <a:pt x="15609" y="37046"/>
                </a:lnTo>
                <a:lnTo>
                  <a:pt x="15609" y="37046"/>
                </a:lnTo>
                <a:lnTo>
                  <a:pt x="15609" y="37046"/>
                </a:lnTo>
                <a:lnTo>
                  <a:pt x="15609" y="37046"/>
                </a:lnTo>
                <a:lnTo>
                  <a:pt x="15609" y="37046"/>
                </a:lnTo>
                <a:lnTo>
                  <a:pt x="13658" y="37046"/>
                </a:lnTo>
                <a:lnTo>
                  <a:pt x="13658" y="37046"/>
                </a:lnTo>
                <a:lnTo>
                  <a:pt x="13658" y="37046"/>
                </a:lnTo>
                <a:lnTo>
                  <a:pt x="13658" y="38657"/>
                </a:lnTo>
                <a:lnTo>
                  <a:pt x="13658" y="38657"/>
                </a:lnTo>
                <a:lnTo>
                  <a:pt x="13658" y="38657"/>
                </a:lnTo>
                <a:lnTo>
                  <a:pt x="13658" y="38657"/>
                </a:lnTo>
                <a:lnTo>
                  <a:pt x="10731" y="38657"/>
                </a:lnTo>
                <a:lnTo>
                  <a:pt x="10731" y="40268"/>
                </a:lnTo>
                <a:lnTo>
                  <a:pt x="10731" y="40268"/>
                </a:lnTo>
                <a:lnTo>
                  <a:pt x="10731" y="40268"/>
                </a:lnTo>
                <a:lnTo>
                  <a:pt x="10731" y="40268"/>
                </a:lnTo>
                <a:lnTo>
                  <a:pt x="10731" y="40268"/>
                </a:lnTo>
                <a:lnTo>
                  <a:pt x="10731" y="41879"/>
                </a:lnTo>
                <a:lnTo>
                  <a:pt x="10731" y="41879"/>
                </a:lnTo>
                <a:lnTo>
                  <a:pt x="10731" y="41879"/>
                </a:lnTo>
                <a:lnTo>
                  <a:pt x="8780" y="41879"/>
                </a:lnTo>
                <a:lnTo>
                  <a:pt x="8780" y="41879"/>
                </a:lnTo>
                <a:lnTo>
                  <a:pt x="8780" y="41879"/>
                </a:lnTo>
                <a:lnTo>
                  <a:pt x="8780" y="41879"/>
                </a:lnTo>
                <a:lnTo>
                  <a:pt x="8780" y="41879"/>
                </a:lnTo>
                <a:lnTo>
                  <a:pt x="6829" y="41879"/>
                </a:lnTo>
                <a:lnTo>
                  <a:pt x="6829" y="44295"/>
                </a:lnTo>
                <a:lnTo>
                  <a:pt x="6829" y="44295"/>
                </a:lnTo>
                <a:lnTo>
                  <a:pt x="6829" y="44295"/>
                </a:lnTo>
                <a:lnTo>
                  <a:pt x="6829" y="41879"/>
                </a:lnTo>
                <a:lnTo>
                  <a:pt x="4878" y="41879"/>
                </a:lnTo>
                <a:lnTo>
                  <a:pt x="4878" y="41879"/>
                </a:lnTo>
                <a:lnTo>
                  <a:pt x="6829" y="41879"/>
                </a:lnTo>
                <a:lnTo>
                  <a:pt x="6829" y="41879"/>
                </a:lnTo>
                <a:lnTo>
                  <a:pt x="6829" y="40268"/>
                </a:lnTo>
                <a:lnTo>
                  <a:pt x="4878" y="40268"/>
                </a:lnTo>
                <a:lnTo>
                  <a:pt x="4878" y="41879"/>
                </a:lnTo>
                <a:lnTo>
                  <a:pt x="4878" y="41879"/>
                </a:lnTo>
                <a:lnTo>
                  <a:pt x="4878" y="41879"/>
                </a:lnTo>
                <a:lnTo>
                  <a:pt x="4878" y="41879"/>
                </a:lnTo>
                <a:lnTo>
                  <a:pt x="2926" y="41879"/>
                </a:lnTo>
                <a:lnTo>
                  <a:pt x="2926" y="40268"/>
                </a:lnTo>
                <a:lnTo>
                  <a:pt x="2926" y="40268"/>
                </a:lnTo>
                <a:lnTo>
                  <a:pt x="4878" y="40268"/>
                </a:lnTo>
                <a:lnTo>
                  <a:pt x="4878" y="40268"/>
                </a:lnTo>
                <a:lnTo>
                  <a:pt x="4878" y="38657"/>
                </a:lnTo>
                <a:lnTo>
                  <a:pt x="4878" y="38657"/>
                </a:lnTo>
                <a:lnTo>
                  <a:pt x="4878" y="38657"/>
                </a:lnTo>
                <a:lnTo>
                  <a:pt x="4878" y="38657"/>
                </a:lnTo>
                <a:lnTo>
                  <a:pt x="4878" y="38657"/>
                </a:lnTo>
                <a:lnTo>
                  <a:pt x="4878" y="38657"/>
                </a:lnTo>
                <a:lnTo>
                  <a:pt x="6829" y="38657"/>
                </a:lnTo>
                <a:lnTo>
                  <a:pt x="6829" y="38657"/>
                </a:lnTo>
                <a:lnTo>
                  <a:pt x="6829" y="38657"/>
                </a:lnTo>
                <a:lnTo>
                  <a:pt x="6829" y="37046"/>
                </a:lnTo>
                <a:lnTo>
                  <a:pt x="6829" y="37046"/>
                </a:lnTo>
                <a:lnTo>
                  <a:pt x="6829" y="37046"/>
                </a:lnTo>
                <a:lnTo>
                  <a:pt x="6829" y="37046"/>
                </a:lnTo>
                <a:lnTo>
                  <a:pt x="6829" y="35436"/>
                </a:lnTo>
                <a:lnTo>
                  <a:pt x="6829" y="35436"/>
                </a:lnTo>
                <a:lnTo>
                  <a:pt x="6829" y="35436"/>
                </a:lnTo>
                <a:lnTo>
                  <a:pt x="8780" y="35436"/>
                </a:lnTo>
                <a:lnTo>
                  <a:pt x="8780" y="35436"/>
                </a:lnTo>
                <a:lnTo>
                  <a:pt x="8780" y="35436"/>
                </a:lnTo>
                <a:lnTo>
                  <a:pt x="8780" y="35436"/>
                </a:lnTo>
                <a:lnTo>
                  <a:pt x="8780" y="35436"/>
                </a:lnTo>
                <a:lnTo>
                  <a:pt x="8780" y="35436"/>
                </a:lnTo>
                <a:lnTo>
                  <a:pt x="8780" y="37046"/>
                </a:lnTo>
                <a:lnTo>
                  <a:pt x="8780" y="37046"/>
                </a:lnTo>
                <a:lnTo>
                  <a:pt x="8780" y="37046"/>
                </a:lnTo>
                <a:lnTo>
                  <a:pt x="8780" y="37046"/>
                </a:lnTo>
                <a:lnTo>
                  <a:pt x="8780" y="37046"/>
                </a:lnTo>
                <a:lnTo>
                  <a:pt x="8780" y="37046"/>
                </a:lnTo>
                <a:lnTo>
                  <a:pt x="8780" y="37046"/>
                </a:lnTo>
                <a:lnTo>
                  <a:pt x="8780" y="37046"/>
                </a:lnTo>
                <a:lnTo>
                  <a:pt x="10731" y="37046"/>
                </a:lnTo>
                <a:lnTo>
                  <a:pt x="10731" y="37046"/>
                </a:lnTo>
                <a:lnTo>
                  <a:pt x="10731" y="37046"/>
                </a:lnTo>
                <a:lnTo>
                  <a:pt x="10731" y="37046"/>
                </a:lnTo>
                <a:lnTo>
                  <a:pt x="10731" y="37046"/>
                </a:lnTo>
                <a:lnTo>
                  <a:pt x="10731" y="35436"/>
                </a:lnTo>
                <a:lnTo>
                  <a:pt x="10731" y="35436"/>
                </a:lnTo>
                <a:lnTo>
                  <a:pt x="13658" y="35436"/>
                </a:lnTo>
                <a:lnTo>
                  <a:pt x="13658" y="35436"/>
                </a:lnTo>
                <a:lnTo>
                  <a:pt x="13658" y="35436"/>
                </a:lnTo>
                <a:lnTo>
                  <a:pt x="13658" y="35436"/>
                </a:lnTo>
                <a:lnTo>
                  <a:pt x="13658" y="35436"/>
                </a:lnTo>
                <a:lnTo>
                  <a:pt x="13658" y="33020"/>
                </a:lnTo>
                <a:lnTo>
                  <a:pt x="13658" y="33020"/>
                </a:lnTo>
                <a:lnTo>
                  <a:pt x="13658" y="33020"/>
                </a:lnTo>
                <a:lnTo>
                  <a:pt x="13658" y="33020"/>
                </a:lnTo>
                <a:lnTo>
                  <a:pt x="15609" y="33020"/>
                </a:lnTo>
                <a:lnTo>
                  <a:pt x="15609" y="33020"/>
                </a:lnTo>
                <a:lnTo>
                  <a:pt x="13658" y="33020"/>
                </a:lnTo>
                <a:lnTo>
                  <a:pt x="13658" y="33020"/>
                </a:lnTo>
                <a:lnTo>
                  <a:pt x="13658" y="33020"/>
                </a:lnTo>
                <a:lnTo>
                  <a:pt x="10731" y="33020"/>
                </a:lnTo>
                <a:lnTo>
                  <a:pt x="10731" y="33020"/>
                </a:lnTo>
                <a:lnTo>
                  <a:pt x="10731" y="33020"/>
                </a:lnTo>
                <a:lnTo>
                  <a:pt x="10731" y="33020"/>
                </a:lnTo>
                <a:lnTo>
                  <a:pt x="8780" y="33020"/>
                </a:lnTo>
                <a:lnTo>
                  <a:pt x="8780" y="33020"/>
                </a:lnTo>
                <a:lnTo>
                  <a:pt x="8780" y="33020"/>
                </a:lnTo>
                <a:lnTo>
                  <a:pt x="8780" y="33020"/>
                </a:lnTo>
                <a:lnTo>
                  <a:pt x="8780" y="33020"/>
                </a:lnTo>
                <a:lnTo>
                  <a:pt x="6829" y="33020"/>
                </a:lnTo>
                <a:lnTo>
                  <a:pt x="6829" y="33020"/>
                </a:lnTo>
                <a:lnTo>
                  <a:pt x="6829" y="33020"/>
                </a:lnTo>
                <a:lnTo>
                  <a:pt x="4878" y="33020"/>
                </a:lnTo>
                <a:lnTo>
                  <a:pt x="4878" y="33020"/>
                </a:lnTo>
                <a:lnTo>
                  <a:pt x="4878" y="33020"/>
                </a:lnTo>
                <a:lnTo>
                  <a:pt x="4878" y="33020"/>
                </a:lnTo>
                <a:lnTo>
                  <a:pt x="4878" y="33020"/>
                </a:lnTo>
                <a:lnTo>
                  <a:pt x="4878" y="33020"/>
                </a:lnTo>
                <a:lnTo>
                  <a:pt x="4878" y="33020"/>
                </a:lnTo>
                <a:lnTo>
                  <a:pt x="4878" y="33020"/>
                </a:lnTo>
                <a:lnTo>
                  <a:pt x="4878" y="31409"/>
                </a:lnTo>
                <a:lnTo>
                  <a:pt x="4878" y="31409"/>
                </a:lnTo>
                <a:lnTo>
                  <a:pt x="4878" y="31409"/>
                </a:lnTo>
                <a:lnTo>
                  <a:pt x="4878" y="31409"/>
                </a:lnTo>
                <a:lnTo>
                  <a:pt x="4878" y="31409"/>
                </a:lnTo>
                <a:lnTo>
                  <a:pt x="4878" y="31409"/>
                </a:lnTo>
                <a:lnTo>
                  <a:pt x="6829" y="31409"/>
                </a:lnTo>
                <a:lnTo>
                  <a:pt x="6829" y="31409"/>
                </a:lnTo>
                <a:lnTo>
                  <a:pt x="6829" y="31409"/>
                </a:lnTo>
                <a:lnTo>
                  <a:pt x="6829" y="31409"/>
                </a:lnTo>
                <a:lnTo>
                  <a:pt x="6829" y="31409"/>
                </a:lnTo>
                <a:lnTo>
                  <a:pt x="6829" y="29798"/>
                </a:lnTo>
                <a:lnTo>
                  <a:pt x="6829" y="29798"/>
                </a:lnTo>
                <a:lnTo>
                  <a:pt x="6829" y="29798"/>
                </a:lnTo>
                <a:lnTo>
                  <a:pt x="4878" y="29798"/>
                </a:lnTo>
                <a:lnTo>
                  <a:pt x="4878" y="29798"/>
                </a:lnTo>
                <a:lnTo>
                  <a:pt x="4878" y="29798"/>
                </a:lnTo>
                <a:lnTo>
                  <a:pt x="4878" y="29798"/>
                </a:lnTo>
                <a:lnTo>
                  <a:pt x="4878" y="28187"/>
                </a:lnTo>
                <a:lnTo>
                  <a:pt x="6829" y="28187"/>
                </a:lnTo>
                <a:lnTo>
                  <a:pt x="6829" y="28187"/>
                </a:lnTo>
                <a:lnTo>
                  <a:pt x="6829" y="28187"/>
                </a:lnTo>
                <a:lnTo>
                  <a:pt x="6829" y="28187"/>
                </a:lnTo>
                <a:lnTo>
                  <a:pt x="6829" y="28187"/>
                </a:lnTo>
                <a:lnTo>
                  <a:pt x="6829" y="26577"/>
                </a:lnTo>
                <a:lnTo>
                  <a:pt x="6829" y="26577"/>
                </a:lnTo>
                <a:lnTo>
                  <a:pt x="8780" y="26577"/>
                </a:lnTo>
                <a:lnTo>
                  <a:pt x="8780" y="26577"/>
                </a:lnTo>
                <a:lnTo>
                  <a:pt x="8780" y="26577"/>
                </a:lnTo>
                <a:lnTo>
                  <a:pt x="8780" y="26577"/>
                </a:lnTo>
                <a:lnTo>
                  <a:pt x="8780" y="26577"/>
                </a:lnTo>
                <a:lnTo>
                  <a:pt x="10731" y="26577"/>
                </a:lnTo>
                <a:lnTo>
                  <a:pt x="10731" y="26577"/>
                </a:lnTo>
                <a:lnTo>
                  <a:pt x="10731" y="26577"/>
                </a:lnTo>
                <a:lnTo>
                  <a:pt x="10731" y="26577"/>
                </a:lnTo>
                <a:lnTo>
                  <a:pt x="10731" y="26577"/>
                </a:lnTo>
                <a:lnTo>
                  <a:pt x="10731" y="24161"/>
                </a:lnTo>
                <a:lnTo>
                  <a:pt x="10731" y="24161"/>
                </a:lnTo>
                <a:lnTo>
                  <a:pt x="10731" y="24161"/>
                </a:lnTo>
                <a:lnTo>
                  <a:pt x="10731" y="24161"/>
                </a:lnTo>
                <a:lnTo>
                  <a:pt x="10731" y="24161"/>
                </a:lnTo>
                <a:lnTo>
                  <a:pt x="13658" y="24161"/>
                </a:lnTo>
                <a:lnTo>
                  <a:pt x="13658" y="22550"/>
                </a:lnTo>
                <a:lnTo>
                  <a:pt x="13658" y="22550"/>
                </a:lnTo>
                <a:lnTo>
                  <a:pt x="10731" y="22550"/>
                </a:lnTo>
                <a:lnTo>
                  <a:pt x="10731" y="22550"/>
                </a:lnTo>
                <a:lnTo>
                  <a:pt x="10731" y="22550"/>
                </a:lnTo>
                <a:lnTo>
                  <a:pt x="10731" y="22550"/>
                </a:lnTo>
                <a:lnTo>
                  <a:pt x="10731" y="22550"/>
                </a:lnTo>
                <a:lnTo>
                  <a:pt x="10731" y="22550"/>
                </a:lnTo>
                <a:lnTo>
                  <a:pt x="10731" y="22550"/>
                </a:lnTo>
                <a:lnTo>
                  <a:pt x="10731" y="20939"/>
                </a:lnTo>
                <a:lnTo>
                  <a:pt x="8780" y="20939"/>
                </a:lnTo>
                <a:lnTo>
                  <a:pt x="8780" y="22550"/>
                </a:lnTo>
                <a:lnTo>
                  <a:pt x="8780" y="22550"/>
                </a:lnTo>
                <a:lnTo>
                  <a:pt x="8780" y="20939"/>
                </a:lnTo>
                <a:lnTo>
                  <a:pt x="8780" y="20939"/>
                </a:lnTo>
                <a:lnTo>
                  <a:pt x="8780" y="20939"/>
                </a:lnTo>
                <a:lnTo>
                  <a:pt x="8780" y="20939"/>
                </a:lnTo>
                <a:lnTo>
                  <a:pt x="8780" y="20939"/>
                </a:lnTo>
                <a:lnTo>
                  <a:pt x="6829" y="20939"/>
                </a:lnTo>
                <a:lnTo>
                  <a:pt x="6829" y="20939"/>
                </a:lnTo>
                <a:lnTo>
                  <a:pt x="6829" y="20939"/>
                </a:lnTo>
                <a:lnTo>
                  <a:pt x="6829" y="20939"/>
                </a:lnTo>
                <a:lnTo>
                  <a:pt x="4878" y="20939"/>
                </a:lnTo>
                <a:lnTo>
                  <a:pt x="4878" y="20939"/>
                </a:lnTo>
                <a:lnTo>
                  <a:pt x="4878" y="20939"/>
                </a:lnTo>
                <a:lnTo>
                  <a:pt x="4878" y="20939"/>
                </a:lnTo>
                <a:lnTo>
                  <a:pt x="4878" y="19328"/>
                </a:lnTo>
                <a:lnTo>
                  <a:pt x="4878" y="19328"/>
                </a:lnTo>
                <a:lnTo>
                  <a:pt x="4878" y="19328"/>
                </a:lnTo>
                <a:lnTo>
                  <a:pt x="2926" y="19328"/>
                </a:lnTo>
                <a:lnTo>
                  <a:pt x="2926" y="19328"/>
                </a:lnTo>
                <a:lnTo>
                  <a:pt x="2926" y="19328"/>
                </a:lnTo>
                <a:lnTo>
                  <a:pt x="2926" y="19328"/>
                </a:lnTo>
                <a:lnTo>
                  <a:pt x="2926" y="19328"/>
                </a:lnTo>
                <a:lnTo>
                  <a:pt x="0" y="19328"/>
                </a:lnTo>
                <a:lnTo>
                  <a:pt x="0" y="19328"/>
                </a:lnTo>
                <a:lnTo>
                  <a:pt x="0" y="17718"/>
                </a:lnTo>
                <a:lnTo>
                  <a:pt x="0" y="17718"/>
                </a:lnTo>
                <a:lnTo>
                  <a:pt x="0" y="17718"/>
                </a:lnTo>
                <a:lnTo>
                  <a:pt x="0" y="17718"/>
                </a:lnTo>
                <a:lnTo>
                  <a:pt x="0" y="15302"/>
                </a:lnTo>
                <a:lnTo>
                  <a:pt x="0" y="15302"/>
                </a:lnTo>
                <a:lnTo>
                  <a:pt x="0" y="15302"/>
                </a:lnTo>
                <a:lnTo>
                  <a:pt x="0" y="15302"/>
                </a:lnTo>
                <a:lnTo>
                  <a:pt x="2926" y="15302"/>
                </a:lnTo>
                <a:lnTo>
                  <a:pt x="2926" y="15302"/>
                </a:lnTo>
                <a:lnTo>
                  <a:pt x="2926" y="13691"/>
                </a:lnTo>
                <a:lnTo>
                  <a:pt x="2926" y="13691"/>
                </a:lnTo>
                <a:lnTo>
                  <a:pt x="2926" y="13691"/>
                </a:lnTo>
                <a:lnTo>
                  <a:pt x="2926" y="13691"/>
                </a:lnTo>
                <a:lnTo>
                  <a:pt x="2926" y="15302"/>
                </a:lnTo>
                <a:lnTo>
                  <a:pt x="4878" y="15302"/>
                </a:lnTo>
                <a:lnTo>
                  <a:pt x="4878" y="15302"/>
                </a:lnTo>
                <a:lnTo>
                  <a:pt x="4878" y="15302"/>
                </a:lnTo>
                <a:lnTo>
                  <a:pt x="4878" y="15302"/>
                </a:lnTo>
                <a:lnTo>
                  <a:pt x="4878" y="15302"/>
                </a:lnTo>
                <a:lnTo>
                  <a:pt x="4878" y="13691"/>
                </a:lnTo>
                <a:lnTo>
                  <a:pt x="4878" y="13691"/>
                </a:lnTo>
                <a:lnTo>
                  <a:pt x="4878" y="13691"/>
                </a:lnTo>
                <a:lnTo>
                  <a:pt x="4878" y="13691"/>
                </a:lnTo>
                <a:lnTo>
                  <a:pt x="4878" y="13691"/>
                </a:lnTo>
                <a:lnTo>
                  <a:pt x="4878" y="13691"/>
                </a:lnTo>
                <a:lnTo>
                  <a:pt x="6829" y="13691"/>
                </a:lnTo>
                <a:lnTo>
                  <a:pt x="6829" y="12080"/>
                </a:lnTo>
                <a:lnTo>
                  <a:pt x="6829" y="12080"/>
                </a:lnTo>
                <a:lnTo>
                  <a:pt x="6829" y="12080"/>
                </a:lnTo>
                <a:lnTo>
                  <a:pt x="6829" y="13691"/>
                </a:lnTo>
                <a:lnTo>
                  <a:pt x="8780" y="13691"/>
                </a:lnTo>
                <a:lnTo>
                  <a:pt x="8780" y="13691"/>
                </a:lnTo>
                <a:lnTo>
                  <a:pt x="8780" y="13691"/>
                </a:lnTo>
                <a:lnTo>
                  <a:pt x="8780" y="13691"/>
                </a:lnTo>
                <a:lnTo>
                  <a:pt x="8780" y="13691"/>
                </a:lnTo>
                <a:lnTo>
                  <a:pt x="8780" y="15302"/>
                </a:lnTo>
                <a:lnTo>
                  <a:pt x="8780" y="15302"/>
                </a:lnTo>
                <a:lnTo>
                  <a:pt x="8780" y="15302"/>
                </a:lnTo>
                <a:lnTo>
                  <a:pt x="8780" y="17718"/>
                </a:lnTo>
                <a:lnTo>
                  <a:pt x="8780" y="17718"/>
                </a:lnTo>
                <a:lnTo>
                  <a:pt x="8780" y="15302"/>
                </a:lnTo>
                <a:lnTo>
                  <a:pt x="10731" y="15302"/>
                </a:lnTo>
                <a:lnTo>
                  <a:pt x="10731" y="15302"/>
                </a:lnTo>
                <a:lnTo>
                  <a:pt x="10731" y="15302"/>
                </a:lnTo>
                <a:lnTo>
                  <a:pt x="10731" y="15302"/>
                </a:lnTo>
                <a:lnTo>
                  <a:pt x="10731" y="13691"/>
                </a:lnTo>
                <a:lnTo>
                  <a:pt x="10731" y="13691"/>
                </a:lnTo>
                <a:lnTo>
                  <a:pt x="10731" y="15302"/>
                </a:lnTo>
                <a:lnTo>
                  <a:pt x="10731" y="15302"/>
                </a:lnTo>
                <a:lnTo>
                  <a:pt x="10731" y="15302"/>
                </a:lnTo>
                <a:lnTo>
                  <a:pt x="10731" y="15302"/>
                </a:lnTo>
                <a:lnTo>
                  <a:pt x="10731" y="15302"/>
                </a:lnTo>
                <a:lnTo>
                  <a:pt x="10731" y="17718"/>
                </a:lnTo>
                <a:lnTo>
                  <a:pt x="10731" y="17718"/>
                </a:lnTo>
                <a:lnTo>
                  <a:pt x="10731" y="17718"/>
                </a:lnTo>
                <a:lnTo>
                  <a:pt x="10731" y="17718"/>
                </a:lnTo>
                <a:lnTo>
                  <a:pt x="10731" y="17718"/>
                </a:lnTo>
                <a:lnTo>
                  <a:pt x="10731" y="19328"/>
                </a:lnTo>
                <a:lnTo>
                  <a:pt x="10731" y="19328"/>
                </a:lnTo>
                <a:lnTo>
                  <a:pt x="13658" y="19328"/>
                </a:lnTo>
                <a:lnTo>
                  <a:pt x="13658" y="17718"/>
                </a:lnTo>
                <a:lnTo>
                  <a:pt x="13658" y="17718"/>
                </a:lnTo>
                <a:lnTo>
                  <a:pt x="13658" y="17718"/>
                </a:lnTo>
                <a:lnTo>
                  <a:pt x="13658" y="15302"/>
                </a:lnTo>
                <a:lnTo>
                  <a:pt x="13658" y="15302"/>
                </a:lnTo>
                <a:lnTo>
                  <a:pt x="13658" y="15302"/>
                </a:lnTo>
                <a:lnTo>
                  <a:pt x="13658" y="15302"/>
                </a:lnTo>
                <a:lnTo>
                  <a:pt x="13658" y="13691"/>
                </a:lnTo>
                <a:lnTo>
                  <a:pt x="13658" y="13691"/>
                </a:lnTo>
                <a:lnTo>
                  <a:pt x="13658" y="13691"/>
                </a:lnTo>
                <a:lnTo>
                  <a:pt x="13658" y="12080"/>
                </a:lnTo>
                <a:lnTo>
                  <a:pt x="13658" y="12080"/>
                </a:lnTo>
                <a:lnTo>
                  <a:pt x="13658" y="12080"/>
                </a:lnTo>
                <a:lnTo>
                  <a:pt x="13658" y="10469"/>
                </a:lnTo>
                <a:lnTo>
                  <a:pt x="13658" y="10469"/>
                </a:lnTo>
                <a:lnTo>
                  <a:pt x="15609" y="10469"/>
                </a:lnTo>
                <a:lnTo>
                  <a:pt x="15609" y="10469"/>
                </a:lnTo>
                <a:lnTo>
                  <a:pt x="15609" y="10469"/>
                </a:lnTo>
                <a:lnTo>
                  <a:pt x="15609" y="10469"/>
                </a:lnTo>
                <a:lnTo>
                  <a:pt x="15609" y="10469"/>
                </a:lnTo>
                <a:lnTo>
                  <a:pt x="15609" y="10469"/>
                </a:lnTo>
                <a:lnTo>
                  <a:pt x="15609" y="10469"/>
                </a:lnTo>
                <a:lnTo>
                  <a:pt x="15609" y="10469"/>
                </a:lnTo>
                <a:lnTo>
                  <a:pt x="17560" y="10469"/>
                </a:lnTo>
                <a:lnTo>
                  <a:pt x="17560" y="10469"/>
                </a:lnTo>
                <a:lnTo>
                  <a:pt x="17560" y="8859"/>
                </a:lnTo>
                <a:lnTo>
                  <a:pt x="17560" y="8859"/>
                </a:lnTo>
                <a:lnTo>
                  <a:pt x="17560" y="8859"/>
                </a:lnTo>
                <a:lnTo>
                  <a:pt x="17560" y="8859"/>
                </a:lnTo>
                <a:lnTo>
                  <a:pt x="17560" y="8859"/>
                </a:lnTo>
                <a:lnTo>
                  <a:pt x="17560" y="8859"/>
                </a:lnTo>
                <a:lnTo>
                  <a:pt x="19512" y="8859"/>
                </a:lnTo>
                <a:lnTo>
                  <a:pt x="19512" y="8859"/>
                </a:lnTo>
                <a:lnTo>
                  <a:pt x="19512" y="6442"/>
                </a:lnTo>
                <a:lnTo>
                  <a:pt x="19512" y="6442"/>
                </a:lnTo>
                <a:lnTo>
                  <a:pt x="19512" y="6442"/>
                </a:lnTo>
                <a:lnTo>
                  <a:pt x="19512" y="6442"/>
                </a:lnTo>
                <a:lnTo>
                  <a:pt x="19512" y="4832"/>
                </a:lnTo>
                <a:lnTo>
                  <a:pt x="19512" y="4832"/>
                </a:lnTo>
                <a:lnTo>
                  <a:pt x="19512" y="4832"/>
                </a:lnTo>
                <a:lnTo>
                  <a:pt x="21463" y="4832"/>
                </a:lnTo>
                <a:lnTo>
                  <a:pt x="21463" y="4832"/>
                </a:lnTo>
                <a:lnTo>
                  <a:pt x="21463" y="4832"/>
                </a:lnTo>
                <a:lnTo>
                  <a:pt x="21463" y="4832"/>
                </a:lnTo>
                <a:lnTo>
                  <a:pt x="21463" y="4832"/>
                </a:lnTo>
                <a:lnTo>
                  <a:pt x="21463" y="4832"/>
                </a:lnTo>
                <a:lnTo>
                  <a:pt x="21463" y="3221"/>
                </a:lnTo>
                <a:lnTo>
                  <a:pt x="21463" y="3221"/>
                </a:lnTo>
                <a:lnTo>
                  <a:pt x="21463" y="3221"/>
                </a:lnTo>
                <a:lnTo>
                  <a:pt x="24390" y="3221"/>
                </a:lnTo>
                <a:lnTo>
                  <a:pt x="24390" y="3221"/>
                </a:lnTo>
                <a:lnTo>
                  <a:pt x="21463" y="3221"/>
                </a:lnTo>
                <a:lnTo>
                  <a:pt x="21463" y="3221"/>
                </a:lnTo>
                <a:lnTo>
                  <a:pt x="24390" y="3221"/>
                </a:lnTo>
                <a:lnTo>
                  <a:pt x="24390" y="1610"/>
                </a:lnTo>
                <a:lnTo>
                  <a:pt x="24390" y="1610"/>
                </a:lnTo>
                <a:lnTo>
                  <a:pt x="24390" y="1610"/>
                </a:lnTo>
                <a:lnTo>
                  <a:pt x="24390" y="1610"/>
                </a:lnTo>
                <a:lnTo>
                  <a:pt x="24390" y="1610"/>
                </a:lnTo>
                <a:lnTo>
                  <a:pt x="24390" y="0"/>
                </a:lnTo>
                <a:lnTo>
                  <a:pt x="26341" y="0"/>
                </a:lnTo>
                <a:lnTo>
                  <a:pt x="26341" y="0"/>
                </a:lnTo>
                <a:lnTo>
                  <a:pt x="26341" y="1610"/>
                </a:lnTo>
                <a:lnTo>
                  <a:pt x="26341" y="1610"/>
                </a:lnTo>
                <a:lnTo>
                  <a:pt x="26341" y="1610"/>
                </a:lnTo>
                <a:lnTo>
                  <a:pt x="28292" y="1610"/>
                </a:lnTo>
                <a:lnTo>
                  <a:pt x="28292" y="1610"/>
                </a:lnTo>
                <a:lnTo>
                  <a:pt x="28292" y="1610"/>
                </a:lnTo>
                <a:lnTo>
                  <a:pt x="28292" y="1610"/>
                </a:lnTo>
                <a:lnTo>
                  <a:pt x="28292" y="1610"/>
                </a:lnTo>
                <a:lnTo>
                  <a:pt x="30243" y="1610"/>
                </a:lnTo>
                <a:lnTo>
                  <a:pt x="30243" y="1610"/>
                </a:lnTo>
                <a:lnTo>
                  <a:pt x="30243" y="1610"/>
                </a:lnTo>
                <a:lnTo>
                  <a:pt x="32195" y="1610"/>
                </a:lnTo>
                <a:lnTo>
                  <a:pt x="32195" y="1610"/>
                </a:lnTo>
                <a:lnTo>
                  <a:pt x="32195" y="1610"/>
                </a:lnTo>
                <a:lnTo>
                  <a:pt x="32195" y="1610"/>
                </a:lnTo>
                <a:lnTo>
                  <a:pt x="35121" y="1610"/>
                </a:lnTo>
                <a:lnTo>
                  <a:pt x="35121" y="1610"/>
                </a:lnTo>
                <a:lnTo>
                  <a:pt x="35121" y="1610"/>
                </a:lnTo>
                <a:lnTo>
                  <a:pt x="35121" y="1610"/>
                </a:lnTo>
                <a:lnTo>
                  <a:pt x="37073" y="1610"/>
                </a:lnTo>
                <a:lnTo>
                  <a:pt x="37073" y="1610"/>
                </a:lnTo>
                <a:lnTo>
                  <a:pt x="37073" y="1610"/>
                </a:lnTo>
                <a:lnTo>
                  <a:pt x="39024" y="1610"/>
                </a:lnTo>
                <a:lnTo>
                  <a:pt x="39024" y="1610"/>
                </a:lnTo>
                <a:lnTo>
                  <a:pt x="39024" y="1610"/>
                </a:lnTo>
                <a:lnTo>
                  <a:pt x="39024" y="1610"/>
                </a:lnTo>
                <a:lnTo>
                  <a:pt x="39024" y="1610"/>
                </a:lnTo>
                <a:lnTo>
                  <a:pt x="39024" y="1610"/>
                </a:lnTo>
                <a:lnTo>
                  <a:pt x="40975" y="1610"/>
                </a:lnTo>
                <a:lnTo>
                  <a:pt x="40975" y="1610"/>
                </a:lnTo>
                <a:lnTo>
                  <a:pt x="40975" y="1610"/>
                </a:lnTo>
                <a:lnTo>
                  <a:pt x="40975" y="1610"/>
                </a:lnTo>
                <a:lnTo>
                  <a:pt x="42926" y="1610"/>
                </a:lnTo>
                <a:lnTo>
                  <a:pt x="42926" y="1610"/>
                </a:lnTo>
                <a:lnTo>
                  <a:pt x="42926" y="1610"/>
                </a:lnTo>
                <a:lnTo>
                  <a:pt x="42926" y="1610"/>
                </a:lnTo>
                <a:lnTo>
                  <a:pt x="45853" y="1610"/>
                </a:lnTo>
                <a:lnTo>
                  <a:pt x="45853" y="1610"/>
                </a:lnTo>
                <a:lnTo>
                  <a:pt x="45853" y="1610"/>
                </a:lnTo>
                <a:lnTo>
                  <a:pt x="45853" y="1610"/>
                </a:lnTo>
                <a:lnTo>
                  <a:pt x="47804" y="1610"/>
                </a:lnTo>
                <a:lnTo>
                  <a:pt x="47804" y="1610"/>
                </a:lnTo>
                <a:lnTo>
                  <a:pt x="47804" y="0"/>
                </a:lnTo>
                <a:lnTo>
                  <a:pt x="47804" y="0"/>
                </a:lnTo>
                <a:lnTo>
                  <a:pt x="47804" y="0"/>
                </a:lnTo>
                <a:lnTo>
                  <a:pt x="47804" y="0"/>
                </a:lnTo>
                <a:lnTo>
                  <a:pt x="47804" y="0"/>
                </a:lnTo>
                <a:lnTo>
                  <a:pt x="49756" y="0"/>
                </a:lnTo>
                <a:lnTo>
                  <a:pt x="49756" y="0"/>
                </a:lnTo>
                <a:lnTo>
                  <a:pt x="49756" y="0"/>
                </a:lnTo>
                <a:lnTo>
                  <a:pt x="51707" y="0"/>
                </a:lnTo>
                <a:lnTo>
                  <a:pt x="51707" y="0"/>
                </a:lnTo>
                <a:lnTo>
                  <a:pt x="51707" y="0"/>
                </a:lnTo>
                <a:lnTo>
                  <a:pt x="51707" y="0"/>
                </a:lnTo>
                <a:lnTo>
                  <a:pt x="51707" y="0"/>
                </a:lnTo>
                <a:lnTo>
                  <a:pt x="51707" y="0"/>
                </a:lnTo>
                <a:lnTo>
                  <a:pt x="53658" y="0"/>
                </a:lnTo>
                <a:lnTo>
                  <a:pt x="53658" y="1610"/>
                </a:lnTo>
                <a:lnTo>
                  <a:pt x="53658" y="1610"/>
                </a:lnTo>
                <a:lnTo>
                  <a:pt x="51707" y="1610"/>
                </a:lnTo>
                <a:lnTo>
                  <a:pt x="51707" y="1610"/>
                </a:lnTo>
                <a:lnTo>
                  <a:pt x="51707" y="1610"/>
                </a:lnTo>
                <a:lnTo>
                  <a:pt x="51707" y="3221"/>
                </a:lnTo>
                <a:lnTo>
                  <a:pt x="51707" y="3221"/>
                </a:lnTo>
                <a:lnTo>
                  <a:pt x="51707" y="3221"/>
                </a:lnTo>
                <a:lnTo>
                  <a:pt x="51707" y="3221"/>
                </a:lnTo>
                <a:lnTo>
                  <a:pt x="51707" y="3221"/>
                </a:lnTo>
                <a:lnTo>
                  <a:pt x="51707" y="4832"/>
                </a:lnTo>
                <a:lnTo>
                  <a:pt x="51707" y="4832"/>
                </a:lnTo>
                <a:lnTo>
                  <a:pt x="51707" y="4832"/>
                </a:lnTo>
                <a:lnTo>
                  <a:pt x="51707" y="4832"/>
                </a:lnTo>
                <a:lnTo>
                  <a:pt x="51707" y="4832"/>
                </a:lnTo>
                <a:lnTo>
                  <a:pt x="49756" y="4832"/>
                </a:lnTo>
                <a:lnTo>
                  <a:pt x="49756" y="4832"/>
                </a:lnTo>
                <a:lnTo>
                  <a:pt x="49756" y="4832"/>
                </a:lnTo>
                <a:lnTo>
                  <a:pt x="49756" y="6442"/>
                </a:lnTo>
                <a:lnTo>
                  <a:pt x="47804" y="6442"/>
                </a:lnTo>
                <a:lnTo>
                  <a:pt x="47804" y="6442"/>
                </a:lnTo>
                <a:lnTo>
                  <a:pt x="47804" y="6442"/>
                </a:lnTo>
                <a:lnTo>
                  <a:pt x="47804" y="6442"/>
                </a:lnTo>
                <a:lnTo>
                  <a:pt x="47804" y="6442"/>
                </a:lnTo>
                <a:lnTo>
                  <a:pt x="47804" y="6442"/>
                </a:lnTo>
                <a:lnTo>
                  <a:pt x="45853" y="6442"/>
                </a:lnTo>
                <a:lnTo>
                  <a:pt x="45853" y="8859"/>
                </a:lnTo>
                <a:lnTo>
                  <a:pt x="45853" y="8859"/>
                </a:lnTo>
                <a:lnTo>
                  <a:pt x="45853" y="8859"/>
                </a:lnTo>
                <a:lnTo>
                  <a:pt x="45853" y="8859"/>
                </a:lnTo>
                <a:lnTo>
                  <a:pt x="45853" y="8859"/>
                </a:lnTo>
                <a:lnTo>
                  <a:pt x="42926" y="8859"/>
                </a:lnTo>
                <a:lnTo>
                  <a:pt x="42926" y="8859"/>
                </a:lnTo>
                <a:lnTo>
                  <a:pt x="42926" y="8859"/>
                </a:lnTo>
                <a:lnTo>
                  <a:pt x="42926" y="8859"/>
                </a:lnTo>
                <a:lnTo>
                  <a:pt x="40975" y="8859"/>
                </a:lnTo>
                <a:lnTo>
                  <a:pt x="40975" y="8859"/>
                </a:lnTo>
                <a:lnTo>
                  <a:pt x="40975" y="8859"/>
                </a:lnTo>
                <a:lnTo>
                  <a:pt x="40975" y="10469"/>
                </a:lnTo>
                <a:lnTo>
                  <a:pt x="40975" y="10469"/>
                </a:lnTo>
                <a:lnTo>
                  <a:pt x="40975" y="10469"/>
                </a:lnTo>
                <a:lnTo>
                  <a:pt x="39024" y="10469"/>
                </a:lnTo>
                <a:lnTo>
                  <a:pt x="39024" y="10469"/>
                </a:lnTo>
                <a:lnTo>
                  <a:pt x="39024" y="10469"/>
                </a:lnTo>
                <a:lnTo>
                  <a:pt x="40975" y="10469"/>
                </a:lnTo>
                <a:lnTo>
                  <a:pt x="40975" y="10469"/>
                </a:lnTo>
                <a:lnTo>
                  <a:pt x="40975" y="10469"/>
                </a:lnTo>
                <a:lnTo>
                  <a:pt x="40975" y="10469"/>
                </a:lnTo>
                <a:lnTo>
                  <a:pt x="42926" y="10469"/>
                </a:lnTo>
                <a:lnTo>
                  <a:pt x="42926" y="12080"/>
                </a:lnTo>
                <a:lnTo>
                  <a:pt x="40975" y="12080"/>
                </a:lnTo>
                <a:lnTo>
                  <a:pt x="40975" y="12080"/>
                </a:lnTo>
                <a:lnTo>
                  <a:pt x="40975" y="12080"/>
                </a:lnTo>
                <a:lnTo>
                  <a:pt x="40975" y="12080"/>
                </a:lnTo>
                <a:lnTo>
                  <a:pt x="40975" y="12080"/>
                </a:lnTo>
                <a:lnTo>
                  <a:pt x="40975" y="13691"/>
                </a:lnTo>
                <a:lnTo>
                  <a:pt x="40975" y="13691"/>
                </a:lnTo>
                <a:lnTo>
                  <a:pt x="40975" y="13691"/>
                </a:lnTo>
                <a:lnTo>
                  <a:pt x="39024" y="13691"/>
                </a:lnTo>
                <a:lnTo>
                  <a:pt x="39024" y="13691"/>
                </a:lnTo>
                <a:lnTo>
                  <a:pt x="39024" y="13691"/>
                </a:lnTo>
                <a:lnTo>
                  <a:pt x="39024" y="13691"/>
                </a:lnTo>
                <a:lnTo>
                  <a:pt x="40975" y="13691"/>
                </a:lnTo>
                <a:lnTo>
                  <a:pt x="40975" y="13691"/>
                </a:lnTo>
                <a:lnTo>
                  <a:pt x="40975" y="13691"/>
                </a:lnTo>
                <a:lnTo>
                  <a:pt x="40975" y="13691"/>
                </a:lnTo>
                <a:lnTo>
                  <a:pt x="40975" y="13691"/>
                </a:lnTo>
                <a:lnTo>
                  <a:pt x="42926" y="13691"/>
                </a:lnTo>
                <a:lnTo>
                  <a:pt x="42926" y="13691"/>
                </a:lnTo>
                <a:lnTo>
                  <a:pt x="42926" y="13691"/>
                </a:lnTo>
                <a:lnTo>
                  <a:pt x="42926" y="13691"/>
                </a:lnTo>
                <a:lnTo>
                  <a:pt x="45853" y="13691"/>
                </a:lnTo>
                <a:lnTo>
                  <a:pt x="45853" y="13691"/>
                </a:lnTo>
                <a:lnTo>
                  <a:pt x="45853" y="13691"/>
                </a:lnTo>
                <a:lnTo>
                  <a:pt x="45853" y="13691"/>
                </a:lnTo>
                <a:lnTo>
                  <a:pt x="45853" y="13691"/>
                </a:lnTo>
                <a:lnTo>
                  <a:pt x="45853" y="13691"/>
                </a:lnTo>
                <a:lnTo>
                  <a:pt x="47804" y="13691"/>
                </a:lnTo>
                <a:lnTo>
                  <a:pt x="47804" y="12080"/>
                </a:lnTo>
                <a:lnTo>
                  <a:pt x="47804" y="12080"/>
                </a:lnTo>
                <a:lnTo>
                  <a:pt x="47804" y="12080"/>
                </a:lnTo>
                <a:lnTo>
                  <a:pt x="47804" y="12080"/>
                </a:lnTo>
                <a:lnTo>
                  <a:pt x="49756" y="12080"/>
                </a:lnTo>
                <a:lnTo>
                  <a:pt x="49756" y="12080"/>
                </a:lnTo>
                <a:lnTo>
                  <a:pt x="49756" y="12080"/>
                </a:lnTo>
                <a:lnTo>
                  <a:pt x="49756" y="13691"/>
                </a:lnTo>
                <a:lnTo>
                  <a:pt x="51707" y="13691"/>
                </a:lnTo>
                <a:lnTo>
                  <a:pt x="51707" y="13691"/>
                </a:lnTo>
                <a:lnTo>
                  <a:pt x="51707" y="13691"/>
                </a:lnTo>
                <a:lnTo>
                  <a:pt x="51707" y="13691"/>
                </a:lnTo>
                <a:lnTo>
                  <a:pt x="53658" y="13691"/>
                </a:lnTo>
                <a:lnTo>
                  <a:pt x="53658" y="13691"/>
                </a:lnTo>
                <a:lnTo>
                  <a:pt x="53658" y="13691"/>
                </a:lnTo>
                <a:lnTo>
                  <a:pt x="53658" y="13691"/>
                </a:lnTo>
                <a:lnTo>
                  <a:pt x="56585" y="13691"/>
                </a:lnTo>
                <a:lnTo>
                  <a:pt x="56585" y="13691"/>
                </a:lnTo>
                <a:lnTo>
                  <a:pt x="56585" y="13691"/>
                </a:lnTo>
                <a:lnTo>
                  <a:pt x="58536" y="13691"/>
                </a:lnTo>
                <a:lnTo>
                  <a:pt x="58536" y="13691"/>
                </a:lnTo>
                <a:lnTo>
                  <a:pt x="58536" y="13691"/>
                </a:lnTo>
                <a:lnTo>
                  <a:pt x="58536" y="13691"/>
                </a:lnTo>
                <a:lnTo>
                  <a:pt x="60487" y="13691"/>
                </a:lnTo>
                <a:lnTo>
                  <a:pt x="60487" y="13691"/>
                </a:lnTo>
                <a:lnTo>
                  <a:pt x="60487" y="13691"/>
                </a:lnTo>
                <a:lnTo>
                  <a:pt x="60487" y="13691"/>
                </a:lnTo>
                <a:lnTo>
                  <a:pt x="62439" y="13691"/>
                </a:lnTo>
                <a:lnTo>
                  <a:pt x="62439" y="13691"/>
                </a:lnTo>
                <a:lnTo>
                  <a:pt x="62439" y="13691"/>
                </a:lnTo>
                <a:lnTo>
                  <a:pt x="64390" y="13691"/>
                </a:lnTo>
                <a:lnTo>
                  <a:pt x="64390" y="13691"/>
                </a:lnTo>
                <a:lnTo>
                  <a:pt x="64390" y="13691"/>
                </a:lnTo>
                <a:lnTo>
                  <a:pt x="64390" y="13691"/>
                </a:lnTo>
                <a:lnTo>
                  <a:pt x="67317" y="13691"/>
                </a:lnTo>
                <a:lnTo>
                  <a:pt x="67317" y="13691"/>
                </a:lnTo>
                <a:lnTo>
                  <a:pt x="67317" y="13691"/>
                </a:lnTo>
                <a:lnTo>
                  <a:pt x="67317" y="13691"/>
                </a:lnTo>
                <a:lnTo>
                  <a:pt x="69268" y="13691"/>
                </a:lnTo>
                <a:lnTo>
                  <a:pt x="69268" y="13691"/>
                </a:lnTo>
                <a:lnTo>
                  <a:pt x="69268" y="13691"/>
                </a:lnTo>
                <a:lnTo>
                  <a:pt x="69268" y="13691"/>
                </a:lnTo>
                <a:lnTo>
                  <a:pt x="69268" y="13691"/>
                </a:lnTo>
                <a:lnTo>
                  <a:pt x="71219" y="13691"/>
                </a:lnTo>
                <a:lnTo>
                  <a:pt x="71219" y="15302"/>
                </a:lnTo>
                <a:lnTo>
                  <a:pt x="71219" y="15302"/>
                </a:lnTo>
                <a:lnTo>
                  <a:pt x="71219" y="15302"/>
                </a:lnTo>
                <a:lnTo>
                  <a:pt x="71219" y="15302"/>
                </a:lnTo>
                <a:lnTo>
                  <a:pt x="71219" y="17718"/>
                </a:lnTo>
                <a:lnTo>
                  <a:pt x="71219" y="17718"/>
                </a:lnTo>
                <a:lnTo>
                  <a:pt x="71219" y="17718"/>
                </a:lnTo>
                <a:lnTo>
                  <a:pt x="71219" y="17718"/>
                </a:lnTo>
                <a:lnTo>
                  <a:pt x="69268" y="17718"/>
                </a:lnTo>
                <a:lnTo>
                  <a:pt x="69268" y="17718"/>
                </a:lnTo>
                <a:lnTo>
                  <a:pt x="69268" y="19328"/>
                </a:lnTo>
                <a:lnTo>
                  <a:pt x="69268" y="19328"/>
                </a:lnTo>
                <a:lnTo>
                  <a:pt x="69268" y="19328"/>
                </a:lnTo>
                <a:lnTo>
                  <a:pt x="67317" y="19328"/>
                </a:lnTo>
                <a:lnTo>
                  <a:pt x="67317" y="19328"/>
                </a:lnTo>
                <a:lnTo>
                  <a:pt x="67317" y="19328"/>
                </a:lnTo>
                <a:lnTo>
                  <a:pt x="67317" y="20939"/>
                </a:lnTo>
                <a:lnTo>
                  <a:pt x="67317" y="20939"/>
                </a:lnTo>
                <a:lnTo>
                  <a:pt x="67317" y="20939"/>
                </a:lnTo>
                <a:lnTo>
                  <a:pt x="67317" y="20939"/>
                </a:lnTo>
                <a:lnTo>
                  <a:pt x="67317" y="20939"/>
                </a:lnTo>
                <a:lnTo>
                  <a:pt x="67317" y="22550"/>
                </a:lnTo>
                <a:lnTo>
                  <a:pt x="67317" y="22550"/>
                </a:lnTo>
                <a:lnTo>
                  <a:pt x="67317" y="22550"/>
                </a:lnTo>
                <a:lnTo>
                  <a:pt x="67317" y="22550"/>
                </a:lnTo>
                <a:lnTo>
                  <a:pt x="64390" y="22550"/>
                </a:lnTo>
                <a:lnTo>
                  <a:pt x="64390" y="22550"/>
                </a:lnTo>
                <a:lnTo>
                  <a:pt x="64390" y="22550"/>
                </a:lnTo>
                <a:lnTo>
                  <a:pt x="64390" y="24161"/>
                </a:lnTo>
                <a:lnTo>
                  <a:pt x="64390" y="24161"/>
                </a:lnTo>
                <a:lnTo>
                  <a:pt x="64390" y="24161"/>
                </a:lnTo>
                <a:lnTo>
                  <a:pt x="64390" y="24161"/>
                </a:lnTo>
                <a:lnTo>
                  <a:pt x="64390" y="26577"/>
                </a:lnTo>
                <a:lnTo>
                  <a:pt x="64390" y="26577"/>
                </a:lnTo>
                <a:lnTo>
                  <a:pt x="64390" y="26577"/>
                </a:lnTo>
                <a:lnTo>
                  <a:pt x="62439" y="26577"/>
                </a:lnTo>
                <a:lnTo>
                  <a:pt x="62439" y="26577"/>
                </a:lnTo>
                <a:lnTo>
                  <a:pt x="62439" y="26577"/>
                </a:lnTo>
                <a:lnTo>
                  <a:pt x="62439" y="26577"/>
                </a:lnTo>
                <a:lnTo>
                  <a:pt x="60487" y="26577"/>
                </a:lnTo>
                <a:lnTo>
                  <a:pt x="60487" y="26577"/>
                </a:lnTo>
                <a:lnTo>
                  <a:pt x="60487" y="28187"/>
                </a:lnTo>
                <a:lnTo>
                  <a:pt x="60487" y="28187"/>
                </a:lnTo>
                <a:lnTo>
                  <a:pt x="60487" y="28187"/>
                </a:lnTo>
                <a:lnTo>
                  <a:pt x="60487" y="28187"/>
                </a:lnTo>
                <a:lnTo>
                  <a:pt x="60487" y="28187"/>
                </a:lnTo>
                <a:lnTo>
                  <a:pt x="60487" y="29798"/>
                </a:lnTo>
                <a:lnTo>
                  <a:pt x="60487" y="29798"/>
                </a:lnTo>
                <a:lnTo>
                  <a:pt x="58536" y="29798"/>
                </a:lnTo>
                <a:lnTo>
                  <a:pt x="58536" y="29798"/>
                </a:lnTo>
                <a:lnTo>
                  <a:pt x="58536" y="29798"/>
                </a:lnTo>
                <a:lnTo>
                  <a:pt x="58536" y="29798"/>
                </a:lnTo>
                <a:lnTo>
                  <a:pt x="58536" y="29798"/>
                </a:lnTo>
                <a:lnTo>
                  <a:pt x="58536" y="31409"/>
                </a:lnTo>
                <a:lnTo>
                  <a:pt x="58536" y="31409"/>
                </a:lnTo>
                <a:lnTo>
                  <a:pt x="56585" y="31409"/>
                </a:lnTo>
                <a:lnTo>
                  <a:pt x="56585" y="31409"/>
                </a:lnTo>
                <a:lnTo>
                  <a:pt x="56585" y="31409"/>
                </a:lnTo>
                <a:lnTo>
                  <a:pt x="56585" y="31409"/>
                </a:lnTo>
                <a:lnTo>
                  <a:pt x="56585" y="31409"/>
                </a:lnTo>
                <a:lnTo>
                  <a:pt x="58536" y="31409"/>
                </a:lnTo>
                <a:lnTo>
                  <a:pt x="58536" y="31409"/>
                </a:lnTo>
                <a:lnTo>
                  <a:pt x="58536" y="31409"/>
                </a:lnTo>
                <a:lnTo>
                  <a:pt x="58536" y="31409"/>
                </a:lnTo>
                <a:lnTo>
                  <a:pt x="58536" y="33020"/>
                </a:lnTo>
                <a:lnTo>
                  <a:pt x="58536" y="33020"/>
                </a:lnTo>
                <a:lnTo>
                  <a:pt x="58536" y="33020"/>
                </a:lnTo>
                <a:lnTo>
                  <a:pt x="58536" y="33020"/>
                </a:lnTo>
                <a:lnTo>
                  <a:pt x="58536" y="33020"/>
                </a:lnTo>
                <a:lnTo>
                  <a:pt x="58536" y="33020"/>
                </a:lnTo>
                <a:lnTo>
                  <a:pt x="58536" y="35436"/>
                </a:lnTo>
                <a:lnTo>
                  <a:pt x="56585" y="35436"/>
                </a:lnTo>
                <a:lnTo>
                  <a:pt x="56585" y="35436"/>
                </a:lnTo>
                <a:lnTo>
                  <a:pt x="56585" y="35436"/>
                </a:lnTo>
                <a:lnTo>
                  <a:pt x="53658" y="35436"/>
                </a:lnTo>
                <a:lnTo>
                  <a:pt x="53658" y="35436"/>
                </a:lnTo>
                <a:lnTo>
                  <a:pt x="53658" y="35436"/>
                </a:lnTo>
                <a:lnTo>
                  <a:pt x="53658" y="35436"/>
                </a:lnTo>
                <a:lnTo>
                  <a:pt x="53658" y="35436"/>
                </a:lnTo>
                <a:lnTo>
                  <a:pt x="51707" y="35436"/>
                </a:lnTo>
                <a:lnTo>
                  <a:pt x="51707" y="35436"/>
                </a:lnTo>
                <a:lnTo>
                  <a:pt x="51707" y="35436"/>
                </a:lnTo>
                <a:lnTo>
                  <a:pt x="51707" y="35436"/>
                </a:lnTo>
                <a:lnTo>
                  <a:pt x="51707" y="37046"/>
                </a:lnTo>
                <a:lnTo>
                  <a:pt x="51707" y="37046"/>
                </a:lnTo>
                <a:lnTo>
                  <a:pt x="51707" y="37046"/>
                </a:lnTo>
                <a:lnTo>
                  <a:pt x="51707" y="37046"/>
                </a:lnTo>
                <a:lnTo>
                  <a:pt x="51707" y="37046"/>
                </a:lnTo>
                <a:lnTo>
                  <a:pt x="53658" y="37046"/>
                </a:lnTo>
                <a:lnTo>
                  <a:pt x="53658" y="37046"/>
                </a:lnTo>
                <a:lnTo>
                  <a:pt x="53658" y="37046"/>
                </a:lnTo>
                <a:lnTo>
                  <a:pt x="53658" y="37046"/>
                </a:lnTo>
                <a:lnTo>
                  <a:pt x="53658" y="37046"/>
                </a:lnTo>
                <a:lnTo>
                  <a:pt x="53658" y="37046"/>
                </a:lnTo>
                <a:lnTo>
                  <a:pt x="53658" y="35436"/>
                </a:lnTo>
                <a:lnTo>
                  <a:pt x="56585" y="35436"/>
                </a:lnTo>
                <a:lnTo>
                  <a:pt x="56585" y="35436"/>
                </a:lnTo>
                <a:lnTo>
                  <a:pt x="56585" y="35436"/>
                </a:lnTo>
                <a:lnTo>
                  <a:pt x="58536" y="35436"/>
                </a:lnTo>
                <a:lnTo>
                  <a:pt x="58536" y="35436"/>
                </a:lnTo>
                <a:lnTo>
                  <a:pt x="58536" y="35436"/>
                </a:lnTo>
                <a:lnTo>
                  <a:pt x="58536" y="35436"/>
                </a:lnTo>
                <a:lnTo>
                  <a:pt x="58536" y="37046"/>
                </a:lnTo>
                <a:lnTo>
                  <a:pt x="60487" y="37046"/>
                </a:lnTo>
                <a:lnTo>
                  <a:pt x="60487" y="37046"/>
                </a:lnTo>
                <a:lnTo>
                  <a:pt x="60487" y="37046"/>
                </a:lnTo>
                <a:lnTo>
                  <a:pt x="60487" y="37046"/>
                </a:lnTo>
                <a:lnTo>
                  <a:pt x="60487" y="37046"/>
                </a:lnTo>
                <a:lnTo>
                  <a:pt x="62439" y="37046"/>
                </a:lnTo>
                <a:lnTo>
                  <a:pt x="62439" y="37046"/>
                </a:lnTo>
                <a:lnTo>
                  <a:pt x="62439" y="37046"/>
                </a:lnTo>
                <a:lnTo>
                  <a:pt x="62439" y="37046"/>
                </a:lnTo>
                <a:lnTo>
                  <a:pt x="64390" y="37046"/>
                </a:lnTo>
                <a:lnTo>
                  <a:pt x="64390" y="37046"/>
                </a:lnTo>
                <a:lnTo>
                  <a:pt x="64390" y="37046"/>
                </a:lnTo>
                <a:lnTo>
                  <a:pt x="64390" y="37046"/>
                </a:lnTo>
                <a:lnTo>
                  <a:pt x="64390" y="38657"/>
                </a:lnTo>
                <a:lnTo>
                  <a:pt x="67317" y="38657"/>
                </a:lnTo>
                <a:lnTo>
                  <a:pt x="67317" y="38657"/>
                </a:lnTo>
                <a:lnTo>
                  <a:pt x="67317" y="38657"/>
                </a:lnTo>
                <a:lnTo>
                  <a:pt x="67317" y="38657"/>
                </a:lnTo>
                <a:lnTo>
                  <a:pt x="67317" y="38657"/>
                </a:lnTo>
                <a:lnTo>
                  <a:pt x="67317" y="40268"/>
                </a:lnTo>
                <a:lnTo>
                  <a:pt x="67317" y="40268"/>
                </a:lnTo>
                <a:lnTo>
                  <a:pt x="67317" y="40268"/>
                </a:lnTo>
                <a:lnTo>
                  <a:pt x="69268" y="40268"/>
                </a:lnTo>
                <a:lnTo>
                  <a:pt x="69268" y="40268"/>
                </a:lnTo>
                <a:lnTo>
                  <a:pt x="69268" y="40268"/>
                </a:lnTo>
                <a:lnTo>
                  <a:pt x="69268" y="40268"/>
                </a:lnTo>
                <a:lnTo>
                  <a:pt x="71219" y="40268"/>
                </a:lnTo>
                <a:lnTo>
                  <a:pt x="71219" y="40268"/>
                </a:lnTo>
                <a:lnTo>
                  <a:pt x="71219" y="41879"/>
                </a:lnTo>
                <a:lnTo>
                  <a:pt x="71219" y="41879"/>
                </a:lnTo>
                <a:lnTo>
                  <a:pt x="71219" y="41879"/>
                </a:lnTo>
                <a:lnTo>
                  <a:pt x="73170" y="41879"/>
                </a:lnTo>
                <a:lnTo>
                  <a:pt x="73170" y="41879"/>
                </a:lnTo>
                <a:lnTo>
                  <a:pt x="73170" y="41879"/>
                </a:lnTo>
                <a:lnTo>
                  <a:pt x="73170" y="41879"/>
                </a:lnTo>
                <a:lnTo>
                  <a:pt x="73170" y="41879"/>
                </a:lnTo>
                <a:lnTo>
                  <a:pt x="73170" y="41879"/>
                </a:lnTo>
                <a:lnTo>
                  <a:pt x="73170" y="44295"/>
                </a:lnTo>
                <a:lnTo>
                  <a:pt x="73170" y="44295"/>
                </a:lnTo>
                <a:lnTo>
                  <a:pt x="73170" y="44295"/>
                </a:lnTo>
                <a:lnTo>
                  <a:pt x="73170" y="44295"/>
                </a:lnTo>
                <a:lnTo>
                  <a:pt x="73170" y="44295"/>
                </a:lnTo>
                <a:lnTo>
                  <a:pt x="73170" y="45906"/>
                </a:lnTo>
                <a:lnTo>
                  <a:pt x="73170" y="45906"/>
                </a:lnTo>
                <a:lnTo>
                  <a:pt x="73170" y="45906"/>
                </a:lnTo>
                <a:lnTo>
                  <a:pt x="73170" y="45906"/>
                </a:lnTo>
                <a:lnTo>
                  <a:pt x="73170" y="45906"/>
                </a:lnTo>
                <a:lnTo>
                  <a:pt x="73170" y="47516"/>
                </a:lnTo>
                <a:lnTo>
                  <a:pt x="73170" y="47516"/>
                </a:lnTo>
                <a:lnTo>
                  <a:pt x="73170" y="47516"/>
                </a:lnTo>
                <a:lnTo>
                  <a:pt x="75121" y="47516"/>
                </a:lnTo>
                <a:lnTo>
                  <a:pt x="75121" y="47516"/>
                </a:lnTo>
                <a:lnTo>
                  <a:pt x="75121" y="49127"/>
                </a:lnTo>
                <a:lnTo>
                  <a:pt x="75121" y="49127"/>
                </a:lnTo>
                <a:lnTo>
                  <a:pt x="75121" y="49127"/>
                </a:lnTo>
                <a:lnTo>
                  <a:pt x="75121" y="49127"/>
                </a:lnTo>
                <a:lnTo>
                  <a:pt x="75121" y="49127"/>
                </a:lnTo>
                <a:lnTo>
                  <a:pt x="75121" y="50738"/>
                </a:lnTo>
                <a:lnTo>
                  <a:pt x="78048" y="50738"/>
                </a:lnTo>
                <a:lnTo>
                  <a:pt x="78048" y="50738"/>
                </a:lnTo>
                <a:lnTo>
                  <a:pt x="78048" y="50738"/>
                </a:lnTo>
                <a:lnTo>
                  <a:pt x="78048" y="53154"/>
                </a:lnTo>
                <a:lnTo>
                  <a:pt x="78048" y="53154"/>
                </a:lnTo>
                <a:lnTo>
                  <a:pt x="78048" y="53154"/>
                </a:lnTo>
                <a:lnTo>
                  <a:pt x="78048" y="53154"/>
                </a:lnTo>
                <a:lnTo>
                  <a:pt x="78048" y="53154"/>
                </a:lnTo>
                <a:lnTo>
                  <a:pt x="78048" y="54765"/>
                </a:lnTo>
                <a:lnTo>
                  <a:pt x="78048" y="54765"/>
                </a:lnTo>
                <a:lnTo>
                  <a:pt x="80000" y="54765"/>
                </a:lnTo>
                <a:lnTo>
                  <a:pt x="80000" y="54765"/>
                </a:lnTo>
                <a:lnTo>
                  <a:pt x="80000" y="54765"/>
                </a:lnTo>
                <a:lnTo>
                  <a:pt x="80000" y="54765"/>
                </a:lnTo>
                <a:lnTo>
                  <a:pt x="80000" y="54765"/>
                </a:lnTo>
                <a:lnTo>
                  <a:pt x="80000" y="54765"/>
                </a:lnTo>
                <a:lnTo>
                  <a:pt x="80000" y="56375"/>
                </a:lnTo>
                <a:lnTo>
                  <a:pt x="81951" y="56375"/>
                </a:lnTo>
                <a:lnTo>
                  <a:pt x="81951" y="56375"/>
                </a:lnTo>
                <a:lnTo>
                  <a:pt x="81951" y="56375"/>
                </a:lnTo>
                <a:lnTo>
                  <a:pt x="83902" y="56375"/>
                </a:lnTo>
                <a:lnTo>
                  <a:pt x="83902" y="56375"/>
                </a:lnTo>
                <a:lnTo>
                  <a:pt x="83902" y="56375"/>
                </a:lnTo>
                <a:lnTo>
                  <a:pt x="83902" y="56375"/>
                </a:lnTo>
                <a:lnTo>
                  <a:pt x="83902" y="56375"/>
                </a:lnTo>
                <a:lnTo>
                  <a:pt x="85853" y="56375"/>
                </a:lnTo>
                <a:lnTo>
                  <a:pt x="85853" y="56375"/>
                </a:lnTo>
                <a:lnTo>
                  <a:pt x="85853" y="56375"/>
                </a:lnTo>
                <a:lnTo>
                  <a:pt x="85853" y="56375"/>
                </a:lnTo>
                <a:lnTo>
                  <a:pt x="85853" y="57986"/>
                </a:lnTo>
                <a:lnTo>
                  <a:pt x="85853" y="57986"/>
                </a:lnTo>
                <a:lnTo>
                  <a:pt x="88780" y="57986"/>
                </a:lnTo>
                <a:lnTo>
                  <a:pt x="88780" y="57986"/>
                </a:lnTo>
                <a:lnTo>
                  <a:pt x="88780" y="57986"/>
                </a:lnTo>
                <a:lnTo>
                  <a:pt x="88780" y="57986"/>
                </a:lnTo>
                <a:lnTo>
                  <a:pt x="88780" y="57986"/>
                </a:lnTo>
                <a:lnTo>
                  <a:pt x="90731" y="57986"/>
                </a:lnTo>
                <a:lnTo>
                  <a:pt x="90731" y="59597"/>
                </a:lnTo>
                <a:lnTo>
                  <a:pt x="90731" y="59597"/>
                </a:lnTo>
                <a:lnTo>
                  <a:pt x="90731" y="59597"/>
                </a:lnTo>
                <a:lnTo>
                  <a:pt x="90731" y="59597"/>
                </a:lnTo>
                <a:lnTo>
                  <a:pt x="90731" y="59597"/>
                </a:lnTo>
                <a:lnTo>
                  <a:pt x="90731" y="62013"/>
                </a:lnTo>
                <a:lnTo>
                  <a:pt x="90731" y="62013"/>
                </a:lnTo>
                <a:lnTo>
                  <a:pt x="92682" y="62013"/>
                </a:lnTo>
                <a:lnTo>
                  <a:pt x="92682" y="62013"/>
                </a:lnTo>
                <a:lnTo>
                  <a:pt x="92682" y="62013"/>
                </a:lnTo>
                <a:lnTo>
                  <a:pt x="92682" y="62013"/>
                </a:lnTo>
                <a:lnTo>
                  <a:pt x="92682" y="62013"/>
                </a:lnTo>
                <a:lnTo>
                  <a:pt x="92682" y="62013"/>
                </a:lnTo>
                <a:lnTo>
                  <a:pt x="94634" y="62013"/>
                </a:lnTo>
                <a:lnTo>
                  <a:pt x="94634" y="62013"/>
                </a:lnTo>
                <a:lnTo>
                  <a:pt x="94634" y="62013"/>
                </a:lnTo>
                <a:lnTo>
                  <a:pt x="94634" y="63624"/>
                </a:lnTo>
                <a:lnTo>
                  <a:pt x="94634" y="63624"/>
                </a:lnTo>
                <a:lnTo>
                  <a:pt x="92682" y="63624"/>
                </a:lnTo>
                <a:lnTo>
                  <a:pt x="92682" y="63624"/>
                </a:lnTo>
                <a:lnTo>
                  <a:pt x="92682" y="63624"/>
                </a:lnTo>
                <a:lnTo>
                  <a:pt x="92682" y="63624"/>
                </a:lnTo>
                <a:lnTo>
                  <a:pt x="92682" y="65234"/>
                </a:lnTo>
                <a:lnTo>
                  <a:pt x="92682" y="65234"/>
                </a:lnTo>
                <a:lnTo>
                  <a:pt x="92682" y="65234"/>
                </a:lnTo>
                <a:lnTo>
                  <a:pt x="92682" y="65234"/>
                </a:lnTo>
                <a:lnTo>
                  <a:pt x="94634" y="65234"/>
                </a:lnTo>
                <a:lnTo>
                  <a:pt x="94634" y="65234"/>
                </a:lnTo>
                <a:lnTo>
                  <a:pt x="94634" y="66845"/>
                </a:lnTo>
                <a:lnTo>
                  <a:pt x="94634" y="66845"/>
                </a:lnTo>
                <a:lnTo>
                  <a:pt x="94634" y="66845"/>
                </a:lnTo>
                <a:lnTo>
                  <a:pt x="96585" y="66845"/>
                </a:lnTo>
                <a:lnTo>
                  <a:pt x="96585" y="66845"/>
                </a:lnTo>
                <a:lnTo>
                  <a:pt x="96585" y="66845"/>
                </a:lnTo>
                <a:lnTo>
                  <a:pt x="96585" y="68456"/>
                </a:lnTo>
                <a:lnTo>
                  <a:pt x="96585" y="68456"/>
                </a:lnTo>
                <a:lnTo>
                  <a:pt x="96585" y="68456"/>
                </a:lnTo>
                <a:lnTo>
                  <a:pt x="96585" y="68456"/>
                </a:lnTo>
                <a:lnTo>
                  <a:pt x="96585" y="68456"/>
                </a:lnTo>
                <a:lnTo>
                  <a:pt x="96585" y="70872"/>
                </a:lnTo>
                <a:lnTo>
                  <a:pt x="96585" y="70872"/>
                </a:lnTo>
                <a:lnTo>
                  <a:pt x="96585" y="70872"/>
                </a:lnTo>
                <a:lnTo>
                  <a:pt x="99512" y="70872"/>
                </a:lnTo>
                <a:lnTo>
                  <a:pt x="99512" y="72483"/>
                </a:lnTo>
                <a:lnTo>
                  <a:pt x="99512" y="72483"/>
                </a:lnTo>
                <a:lnTo>
                  <a:pt x="99512" y="72483"/>
                </a:lnTo>
                <a:lnTo>
                  <a:pt x="99512" y="72483"/>
                </a:lnTo>
                <a:lnTo>
                  <a:pt x="99512" y="72483"/>
                </a:lnTo>
                <a:lnTo>
                  <a:pt x="99512" y="74093"/>
                </a:lnTo>
                <a:lnTo>
                  <a:pt x="99512" y="74093"/>
                </a:lnTo>
                <a:lnTo>
                  <a:pt x="99512" y="74093"/>
                </a:lnTo>
                <a:lnTo>
                  <a:pt x="101463" y="74093"/>
                </a:lnTo>
                <a:lnTo>
                  <a:pt x="101463" y="74093"/>
                </a:lnTo>
                <a:lnTo>
                  <a:pt x="101463" y="75704"/>
                </a:lnTo>
                <a:lnTo>
                  <a:pt x="101463" y="75704"/>
                </a:lnTo>
                <a:lnTo>
                  <a:pt x="101463" y="75704"/>
                </a:lnTo>
                <a:lnTo>
                  <a:pt x="101463" y="77315"/>
                </a:lnTo>
                <a:lnTo>
                  <a:pt x="99512" y="77315"/>
                </a:lnTo>
                <a:lnTo>
                  <a:pt x="99512" y="77315"/>
                </a:lnTo>
                <a:lnTo>
                  <a:pt x="99512" y="77315"/>
                </a:lnTo>
                <a:lnTo>
                  <a:pt x="99512" y="77315"/>
                </a:lnTo>
                <a:lnTo>
                  <a:pt x="99512" y="77315"/>
                </a:lnTo>
                <a:lnTo>
                  <a:pt x="99512" y="79731"/>
                </a:lnTo>
                <a:lnTo>
                  <a:pt x="99512" y="79731"/>
                </a:lnTo>
                <a:lnTo>
                  <a:pt x="99512" y="79731"/>
                </a:lnTo>
                <a:lnTo>
                  <a:pt x="99512" y="79731"/>
                </a:lnTo>
                <a:lnTo>
                  <a:pt x="99512" y="79731"/>
                </a:lnTo>
                <a:lnTo>
                  <a:pt x="101463" y="79731"/>
                </a:lnTo>
                <a:lnTo>
                  <a:pt x="101463" y="79731"/>
                </a:lnTo>
                <a:lnTo>
                  <a:pt x="101463" y="79731"/>
                </a:lnTo>
                <a:lnTo>
                  <a:pt x="101463" y="79731"/>
                </a:lnTo>
                <a:lnTo>
                  <a:pt x="101463" y="79731"/>
                </a:lnTo>
                <a:lnTo>
                  <a:pt x="101463" y="77315"/>
                </a:lnTo>
                <a:lnTo>
                  <a:pt x="103414" y="77315"/>
                </a:lnTo>
                <a:lnTo>
                  <a:pt x="103414" y="77315"/>
                </a:lnTo>
                <a:lnTo>
                  <a:pt x="103414" y="77315"/>
                </a:lnTo>
                <a:lnTo>
                  <a:pt x="103414" y="77315"/>
                </a:lnTo>
                <a:lnTo>
                  <a:pt x="105365" y="77315"/>
                </a:lnTo>
                <a:lnTo>
                  <a:pt x="105365" y="77315"/>
                </a:lnTo>
                <a:lnTo>
                  <a:pt x="105365" y="77315"/>
                </a:lnTo>
                <a:lnTo>
                  <a:pt x="107317" y="77315"/>
                </a:lnTo>
                <a:lnTo>
                  <a:pt x="107317" y="77315"/>
                </a:lnTo>
                <a:lnTo>
                  <a:pt x="107317" y="77315"/>
                </a:lnTo>
                <a:lnTo>
                  <a:pt x="107317" y="77315"/>
                </a:lnTo>
                <a:lnTo>
                  <a:pt x="109268" y="77315"/>
                </a:lnTo>
                <a:lnTo>
                  <a:pt x="109268" y="77315"/>
                </a:lnTo>
                <a:lnTo>
                  <a:pt x="109268" y="77315"/>
                </a:lnTo>
                <a:lnTo>
                  <a:pt x="109268" y="77315"/>
                </a:lnTo>
                <a:lnTo>
                  <a:pt x="112195" y="77315"/>
                </a:lnTo>
                <a:lnTo>
                  <a:pt x="112195" y="79731"/>
                </a:lnTo>
                <a:lnTo>
                  <a:pt x="112195" y="79731"/>
                </a:lnTo>
                <a:lnTo>
                  <a:pt x="112195" y="79731"/>
                </a:lnTo>
                <a:lnTo>
                  <a:pt x="114146" y="79731"/>
                </a:lnTo>
                <a:lnTo>
                  <a:pt x="114146" y="79731"/>
                </a:lnTo>
                <a:lnTo>
                  <a:pt x="114146" y="79731"/>
                </a:lnTo>
                <a:lnTo>
                  <a:pt x="114146" y="79731"/>
                </a:lnTo>
                <a:lnTo>
                  <a:pt x="114146" y="79731"/>
                </a:lnTo>
                <a:lnTo>
                  <a:pt x="116097" y="79731"/>
                </a:lnTo>
                <a:lnTo>
                  <a:pt x="116097" y="79731"/>
                </a:lnTo>
                <a:lnTo>
                  <a:pt x="116097" y="79731"/>
                </a:lnTo>
                <a:lnTo>
                  <a:pt x="116097" y="79731"/>
                </a:lnTo>
                <a:lnTo>
                  <a:pt x="116097" y="79731"/>
                </a:lnTo>
                <a:lnTo>
                  <a:pt x="116097" y="81342"/>
                </a:lnTo>
                <a:lnTo>
                  <a:pt x="118048" y="81342"/>
                </a:lnTo>
                <a:lnTo>
                  <a:pt x="118048" y="81342"/>
                </a:lnTo>
                <a:lnTo>
                  <a:pt x="118048" y="81342"/>
                </a:lnTo>
                <a:lnTo>
                  <a:pt x="118048" y="81342"/>
                </a:lnTo>
                <a:lnTo>
                  <a:pt x="120000" y="81342"/>
                </a:lnTo>
                <a:lnTo>
                  <a:pt x="120000" y="81342"/>
                </a:lnTo>
                <a:lnTo>
                  <a:pt x="120000" y="81342"/>
                </a:lnTo>
                <a:lnTo>
                  <a:pt x="120000" y="81342"/>
                </a:lnTo>
                <a:lnTo>
                  <a:pt x="120000" y="82953"/>
                </a:lnTo>
                <a:lnTo>
                  <a:pt x="120000" y="82953"/>
                </a:lnTo>
                <a:lnTo>
                  <a:pt x="120000" y="82953"/>
                </a:lnTo>
                <a:lnTo>
                  <a:pt x="120000" y="84563"/>
                </a:lnTo>
                <a:lnTo>
                  <a:pt x="120000" y="84563"/>
                </a:lnTo>
                <a:lnTo>
                  <a:pt x="120000" y="84563"/>
                </a:lnTo>
                <a:lnTo>
                  <a:pt x="120000" y="84563"/>
                </a:lnTo>
                <a:lnTo>
                  <a:pt x="120000" y="84563"/>
                </a:lnTo>
                <a:lnTo>
                  <a:pt x="120000" y="86174"/>
                </a:lnTo>
                <a:lnTo>
                  <a:pt x="120000" y="86174"/>
                </a:lnTo>
                <a:lnTo>
                  <a:pt x="120000" y="86174"/>
                </a:lnTo>
                <a:lnTo>
                  <a:pt x="120000" y="86174"/>
                </a:lnTo>
                <a:lnTo>
                  <a:pt x="120000" y="88590"/>
                </a:lnTo>
                <a:lnTo>
                  <a:pt x="118048" y="88590"/>
                </a:lnTo>
                <a:lnTo>
                  <a:pt x="118048" y="88590"/>
                </a:lnTo>
                <a:lnTo>
                  <a:pt x="118048" y="88590"/>
                </a:lnTo>
                <a:lnTo>
                  <a:pt x="118048" y="88590"/>
                </a:lnTo>
                <a:lnTo>
                  <a:pt x="118048" y="90201"/>
                </a:lnTo>
                <a:lnTo>
                  <a:pt x="118048" y="90201"/>
                </a:lnTo>
                <a:lnTo>
                  <a:pt x="118048" y="90201"/>
                </a:lnTo>
                <a:lnTo>
                  <a:pt x="118048" y="90201"/>
                </a:lnTo>
                <a:lnTo>
                  <a:pt x="118048" y="91812"/>
                </a:lnTo>
                <a:lnTo>
                  <a:pt x="116097" y="91812"/>
                </a:lnTo>
                <a:lnTo>
                  <a:pt x="116097" y="91812"/>
                </a:lnTo>
                <a:lnTo>
                  <a:pt x="116097" y="91812"/>
                </a:lnTo>
                <a:lnTo>
                  <a:pt x="116097" y="91812"/>
                </a:lnTo>
                <a:lnTo>
                  <a:pt x="116097" y="91812"/>
                </a:lnTo>
                <a:lnTo>
                  <a:pt x="116097" y="91812"/>
                </a:lnTo>
                <a:lnTo>
                  <a:pt x="114146" y="91812"/>
                </a:lnTo>
                <a:lnTo>
                  <a:pt x="114146" y="93422"/>
                </a:lnTo>
                <a:lnTo>
                  <a:pt x="114146" y="93422"/>
                </a:lnTo>
                <a:lnTo>
                  <a:pt x="114146" y="93422"/>
                </a:lnTo>
                <a:lnTo>
                  <a:pt x="114146" y="93422"/>
                </a:lnTo>
                <a:lnTo>
                  <a:pt x="114146" y="93422"/>
                </a:lnTo>
                <a:lnTo>
                  <a:pt x="114146" y="93422"/>
                </a:lnTo>
                <a:lnTo>
                  <a:pt x="114146" y="93422"/>
                </a:lnTo>
                <a:lnTo>
                  <a:pt x="114146" y="95033"/>
                </a:lnTo>
                <a:lnTo>
                  <a:pt x="114146" y="95033"/>
                </a:lnTo>
                <a:lnTo>
                  <a:pt x="112195" y="95033"/>
                </a:lnTo>
                <a:lnTo>
                  <a:pt x="112195" y="95033"/>
                </a:lnTo>
                <a:lnTo>
                  <a:pt x="112195" y="95033"/>
                </a:lnTo>
                <a:lnTo>
                  <a:pt x="112195" y="95033"/>
                </a:lnTo>
                <a:lnTo>
                  <a:pt x="109268" y="95033"/>
                </a:lnTo>
                <a:lnTo>
                  <a:pt x="109268" y="95033"/>
                </a:lnTo>
                <a:lnTo>
                  <a:pt x="109268" y="95033"/>
                </a:lnTo>
                <a:lnTo>
                  <a:pt x="109268" y="95033"/>
                </a:lnTo>
                <a:lnTo>
                  <a:pt x="109268" y="97449"/>
                </a:lnTo>
                <a:lnTo>
                  <a:pt x="109268" y="97449"/>
                </a:lnTo>
                <a:lnTo>
                  <a:pt x="109268" y="97449"/>
                </a:lnTo>
                <a:lnTo>
                  <a:pt x="112195" y="97449"/>
                </a:lnTo>
                <a:lnTo>
                  <a:pt x="112195" y="97449"/>
                </a:lnTo>
                <a:lnTo>
                  <a:pt x="109268" y="97449"/>
                </a:lnTo>
                <a:lnTo>
                  <a:pt x="109268" y="97449"/>
                </a:lnTo>
                <a:lnTo>
                  <a:pt x="109268" y="97449"/>
                </a:lnTo>
                <a:lnTo>
                  <a:pt x="109268" y="97449"/>
                </a:lnTo>
                <a:lnTo>
                  <a:pt x="109268" y="99060"/>
                </a:lnTo>
                <a:lnTo>
                  <a:pt x="109268" y="99060"/>
                </a:lnTo>
                <a:lnTo>
                  <a:pt x="109268" y="99060"/>
                </a:lnTo>
                <a:lnTo>
                  <a:pt x="107317" y="99060"/>
                </a:lnTo>
                <a:lnTo>
                  <a:pt x="107317" y="99060"/>
                </a:lnTo>
                <a:lnTo>
                  <a:pt x="107317" y="99060"/>
                </a:lnTo>
                <a:lnTo>
                  <a:pt x="107317" y="99060"/>
                </a:lnTo>
                <a:lnTo>
                  <a:pt x="105365" y="99060"/>
                </a:lnTo>
                <a:lnTo>
                  <a:pt x="105365" y="99060"/>
                </a:lnTo>
                <a:lnTo>
                  <a:pt x="107317" y="99060"/>
                </a:lnTo>
                <a:lnTo>
                  <a:pt x="107317" y="99060"/>
                </a:lnTo>
                <a:lnTo>
                  <a:pt x="107317" y="99060"/>
                </a:lnTo>
                <a:lnTo>
                  <a:pt x="107317" y="99060"/>
                </a:lnTo>
                <a:lnTo>
                  <a:pt x="107317" y="99060"/>
                </a:lnTo>
                <a:lnTo>
                  <a:pt x="109268" y="99060"/>
                </a:lnTo>
                <a:lnTo>
                  <a:pt x="109268" y="99060"/>
                </a:lnTo>
                <a:lnTo>
                  <a:pt x="109268" y="100671"/>
                </a:lnTo>
                <a:lnTo>
                  <a:pt x="109268" y="100671"/>
                </a:lnTo>
                <a:lnTo>
                  <a:pt x="109268" y="100671"/>
                </a:lnTo>
                <a:lnTo>
                  <a:pt x="109268" y="99060"/>
                </a:lnTo>
                <a:lnTo>
                  <a:pt x="112195" y="99060"/>
                </a:lnTo>
                <a:lnTo>
                  <a:pt x="112195" y="99060"/>
                </a:lnTo>
                <a:lnTo>
                  <a:pt x="112195" y="99060"/>
                </a:lnTo>
                <a:lnTo>
                  <a:pt x="114146" y="99060"/>
                </a:lnTo>
                <a:lnTo>
                  <a:pt x="114146" y="99060"/>
                </a:lnTo>
                <a:lnTo>
                  <a:pt x="114146" y="99060"/>
                </a:lnTo>
                <a:lnTo>
                  <a:pt x="114146" y="99060"/>
                </a:lnTo>
                <a:lnTo>
                  <a:pt x="116097" y="99060"/>
                </a:lnTo>
                <a:lnTo>
                  <a:pt x="116097" y="99060"/>
                </a:lnTo>
                <a:lnTo>
                  <a:pt x="116097" y="100671"/>
                </a:lnTo>
                <a:lnTo>
                  <a:pt x="116097" y="100671"/>
                </a:lnTo>
                <a:lnTo>
                  <a:pt x="116097" y="100671"/>
                </a:lnTo>
                <a:lnTo>
                  <a:pt x="116097" y="100671"/>
                </a:lnTo>
                <a:lnTo>
                  <a:pt x="116097" y="102281"/>
                </a:lnTo>
                <a:lnTo>
                  <a:pt x="116097" y="102281"/>
                </a:lnTo>
                <a:lnTo>
                  <a:pt x="116097" y="102281"/>
                </a:lnTo>
                <a:lnTo>
                  <a:pt x="116097" y="103892"/>
                </a:lnTo>
                <a:lnTo>
                  <a:pt x="114146" y="103892"/>
                </a:lnTo>
                <a:lnTo>
                  <a:pt x="114146" y="103892"/>
                </a:lnTo>
                <a:lnTo>
                  <a:pt x="114146" y="103892"/>
                </a:lnTo>
                <a:lnTo>
                  <a:pt x="114146" y="103892"/>
                </a:lnTo>
                <a:lnTo>
                  <a:pt x="114146" y="103892"/>
                </a:lnTo>
                <a:lnTo>
                  <a:pt x="112195" y="103892"/>
                </a:lnTo>
                <a:lnTo>
                  <a:pt x="112195" y="103892"/>
                </a:lnTo>
                <a:lnTo>
                  <a:pt x="112195" y="103892"/>
                </a:lnTo>
                <a:lnTo>
                  <a:pt x="112195" y="103892"/>
                </a:lnTo>
                <a:lnTo>
                  <a:pt x="109268" y="103892"/>
                </a:lnTo>
                <a:lnTo>
                  <a:pt x="109268" y="103892"/>
                </a:lnTo>
                <a:lnTo>
                  <a:pt x="109268" y="106308"/>
                </a:lnTo>
                <a:lnTo>
                  <a:pt x="109268" y="106308"/>
                </a:lnTo>
                <a:lnTo>
                  <a:pt x="109268" y="106308"/>
                </a:lnTo>
                <a:lnTo>
                  <a:pt x="109268" y="106308"/>
                </a:lnTo>
                <a:lnTo>
                  <a:pt x="109268" y="107919"/>
                </a:lnTo>
                <a:lnTo>
                  <a:pt x="109268" y="107919"/>
                </a:lnTo>
                <a:lnTo>
                  <a:pt x="107317" y="107919"/>
                </a:lnTo>
                <a:lnTo>
                  <a:pt x="107317" y="107919"/>
                </a:lnTo>
                <a:lnTo>
                  <a:pt x="107317" y="106308"/>
                </a:lnTo>
                <a:lnTo>
                  <a:pt x="107317" y="106308"/>
                </a:lnTo>
                <a:lnTo>
                  <a:pt x="107317" y="106308"/>
                </a:lnTo>
                <a:lnTo>
                  <a:pt x="105365" y="106308"/>
                </a:lnTo>
                <a:lnTo>
                  <a:pt x="105365" y="107919"/>
                </a:lnTo>
                <a:lnTo>
                  <a:pt x="105365" y="107919"/>
                </a:lnTo>
                <a:lnTo>
                  <a:pt x="105365" y="107919"/>
                </a:lnTo>
                <a:lnTo>
                  <a:pt x="105365" y="107919"/>
                </a:lnTo>
                <a:lnTo>
                  <a:pt x="103414" y="107919"/>
                </a:lnTo>
                <a:lnTo>
                  <a:pt x="103414" y="107919"/>
                </a:lnTo>
                <a:lnTo>
                  <a:pt x="103414" y="107919"/>
                </a:lnTo>
                <a:lnTo>
                  <a:pt x="103414" y="107919"/>
                </a:lnTo>
                <a:lnTo>
                  <a:pt x="101463" y="107919"/>
                </a:lnTo>
                <a:lnTo>
                  <a:pt x="101463" y="107919"/>
                </a:lnTo>
                <a:lnTo>
                  <a:pt x="101463" y="107919"/>
                </a:lnTo>
                <a:lnTo>
                  <a:pt x="101463" y="107919"/>
                </a:lnTo>
                <a:lnTo>
                  <a:pt x="101463" y="109530"/>
                </a:lnTo>
                <a:lnTo>
                  <a:pt x="99512" y="109530"/>
                </a:lnTo>
                <a:lnTo>
                  <a:pt x="99512" y="109530"/>
                </a:lnTo>
                <a:lnTo>
                  <a:pt x="99512" y="109530"/>
                </a:lnTo>
                <a:lnTo>
                  <a:pt x="99512" y="109530"/>
                </a:lnTo>
                <a:lnTo>
                  <a:pt x="99512" y="109530"/>
                </a:lnTo>
                <a:lnTo>
                  <a:pt x="96585" y="109530"/>
                </a:lnTo>
                <a:lnTo>
                  <a:pt x="96585" y="109530"/>
                </a:lnTo>
                <a:lnTo>
                  <a:pt x="96585" y="109530"/>
                </a:lnTo>
                <a:lnTo>
                  <a:pt x="96585" y="109530"/>
                </a:lnTo>
                <a:lnTo>
                  <a:pt x="96585" y="109530"/>
                </a:lnTo>
                <a:lnTo>
                  <a:pt x="94634" y="109530"/>
                </a:lnTo>
                <a:lnTo>
                  <a:pt x="94634" y="109530"/>
                </a:lnTo>
                <a:lnTo>
                  <a:pt x="94634" y="107919"/>
                </a:lnTo>
                <a:lnTo>
                  <a:pt x="94634" y="107919"/>
                </a:lnTo>
                <a:lnTo>
                  <a:pt x="92682" y="107919"/>
                </a:lnTo>
                <a:lnTo>
                  <a:pt x="92682" y="107919"/>
                </a:lnTo>
                <a:lnTo>
                  <a:pt x="92682" y="107919"/>
                </a:lnTo>
                <a:lnTo>
                  <a:pt x="92682" y="107919"/>
                </a:lnTo>
                <a:lnTo>
                  <a:pt x="90731" y="107919"/>
                </a:lnTo>
                <a:lnTo>
                  <a:pt x="90731" y="107919"/>
                </a:lnTo>
                <a:lnTo>
                  <a:pt x="90731" y="107919"/>
                </a:lnTo>
                <a:lnTo>
                  <a:pt x="90731" y="107919"/>
                </a:lnTo>
                <a:lnTo>
                  <a:pt x="88780" y="107919"/>
                </a:lnTo>
                <a:lnTo>
                  <a:pt x="88780" y="107919"/>
                </a:lnTo>
                <a:lnTo>
                  <a:pt x="88780" y="107919"/>
                </a:lnTo>
                <a:lnTo>
                  <a:pt x="85853" y="107919"/>
                </a:lnTo>
                <a:lnTo>
                  <a:pt x="85853" y="109530"/>
                </a:lnTo>
                <a:lnTo>
                  <a:pt x="85853" y="109530"/>
                </a:lnTo>
                <a:lnTo>
                  <a:pt x="85853" y="109530"/>
                </a:lnTo>
                <a:lnTo>
                  <a:pt x="85853" y="109530"/>
                </a:lnTo>
                <a:lnTo>
                  <a:pt x="83902" y="109530"/>
                </a:lnTo>
                <a:lnTo>
                  <a:pt x="83902" y="109530"/>
                </a:lnTo>
                <a:lnTo>
                  <a:pt x="83902" y="109530"/>
                </a:lnTo>
                <a:lnTo>
                  <a:pt x="83902" y="109530"/>
                </a:lnTo>
                <a:lnTo>
                  <a:pt x="83902" y="109530"/>
                </a:lnTo>
                <a:lnTo>
                  <a:pt x="83902" y="109530"/>
                </a:lnTo>
                <a:lnTo>
                  <a:pt x="81951" y="109530"/>
                </a:lnTo>
                <a:lnTo>
                  <a:pt x="81951" y="109530"/>
                </a:lnTo>
                <a:lnTo>
                  <a:pt x="81951" y="109530"/>
                </a:lnTo>
                <a:lnTo>
                  <a:pt x="80000" y="109530"/>
                </a:lnTo>
                <a:lnTo>
                  <a:pt x="80000" y="109530"/>
                </a:lnTo>
                <a:lnTo>
                  <a:pt x="80000" y="109530"/>
                </a:lnTo>
                <a:lnTo>
                  <a:pt x="80000" y="109530"/>
                </a:lnTo>
                <a:lnTo>
                  <a:pt x="80000" y="109530"/>
                </a:lnTo>
                <a:lnTo>
                  <a:pt x="80000" y="109530"/>
                </a:lnTo>
                <a:lnTo>
                  <a:pt x="80000" y="111140"/>
                </a:lnTo>
                <a:lnTo>
                  <a:pt x="80000" y="111140"/>
                </a:lnTo>
                <a:lnTo>
                  <a:pt x="80000" y="111140"/>
                </a:lnTo>
                <a:lnTo>
                  <a:pt x="80000" y="111140"/>
                </a:lnTo>
                <a:lnTo>
                  <a:pt x="78048" y="111140"/>
                </a:lnTo>
                <a:lnTo>
                  <a:pt x="78048" y="111140"/>
                </a:lnTo>
                <a:lnTo>
                  <a:pt x="78048" y="111140"/>
                </a:lnTo>
                <a:lnTo>
                  <a:pt x="78048" y="111140"/>
                </a:lnTo>
                <a:lnTo>
                  <a:pt x="78048" y="111140"/>
                </a:lnTo>
                <a:lnTo>
                  <a:pt x="78048" y="111140"/>
                </a:lnTo>
                <a:lnTo>
                  <a:pt x="75121" y="111140"/>
                </a:lnTo>
                <a:lnTo>
                  <a:pt x="75121" y="111140"/>
                </a:lnTo>
                <a:lnTo>
                  <a:pt x="75121" y="111140"/>
                </a:lnTo>
                <a:lnTo>
                  <a:pt x="75121" y="111140"/>
                </a:lnTo>
                <a:lnTo>
                  <a:pt x="73170" y="111140"/>
                </a:lnTo>
                <a:lnTo>
                  <a:pt x="73170" y="111140"/>
                </a:lnTo>
                <a:lnTo>
                  <a:pt x="73170" y="111140"/>
                </a:lnTo>
                <a:lnTo>
                  <a:pt x="73170" y="111140"/>
                </a:lnTo>
                <a:lnTo>
                  <a:pt x="73170" y="109530"/>
                </a:lnTo>
                <a:lnTo>
                  <a:pt x="73170" y="109530"/>
                </a:lnTo>
                <a:lnTo>
                  <a:pt x="73170" y="109530"/>
                </a:lnTo>
                <a:lnTo>
                  <a:pt x="73170" y="109530"/>
                </a:lnTo>
                <a:lnTo>
                  <a:pt x="71219" y="109530"/>
                </a:lnTo>
                <a:lnTo>
                  <a:pt x="71219" y="109530"/>
                </a:lnTo>
                <a:lnTo>
                  <a:pt x="71219" y="109530"/>
                </a:lnTo>
                <a:lnTo>
                  <a:pt x="71219" y="109530"/>
                </a:lnTo>
                <a:lnTo>
                  <a:pt x="69268" y="109530"/>
                </a:lnTo>
                <a:lnTo>
                  <a:pt x="69268" y="109530"/>
                </a:lnTo>
                <a:lnTo>
                  <a:pt x="69268" y="109530"/>
                </a:lnTo>
                <a:lnTo>
                  <a:pt x="69268" y="109530"/>
                </a:lnTo>
                <a:lnTo>
                  <a:pt x="69268" y="111140"/>
                </a:lnTo>
                <a:lnTo>
                  <a:pt x="69268" y="111140"/>
                </a:lnTo>
                <a:lnTo>
                  <a:pt x="67317" y="111140"/>
                </a:lnTo>
                <a:lnTo>
                  <a:pt x="67317" y="111140"/>
                </a:lnTo>
                <a:lnTo>
                  <a:pt x="67317" y="111140"/>
                </a:lnTo>
                <a:lnTo>
                  <a:pt x="67317" y="111140"/>
                </a:lnTo>
                <a:lnTo>
                  <a:pt x="67317" y="111140"/>
                </a:lnTo>
                <a:lnTo>
                  <a:pt x="67317" y="111140"/>
                </a:lnTo>
                <a:lnTo>
                  <a:pt x="64390" y="111140"/>
                </a:lnTo>
                <a:lnTo>
                  <a:pt x="64390" y="111140"/>
                </a:lnTo>
                <a:lnTo>
                  <a:pt x="64390" y="111140"/>
                </a:lnTo>
                <a:lnTo>
                  <a:pt x="64390" y="111140"/>
                </a:lnTo>
                <a:lnTo>
                  <a:pt x="62439" y="111140"/>
                </a:lnTo>
                <a:lnTo>
                  <a:pt x="62439" y="111140"/>
                </a:lnTo>
                <a:lnTo>
                  <a:pt x="62439" y="111140"/>
                </a:lnTo>
                <a:lnTo>
                  <a:pt x="62439" y="111140"/>
                </a:lnTo>
                <a:lnTo>
                  <a:pt x="60487" y="111140"/>
                </a:lnTo>
                <a:lnTo>
                  <a:pt x="60487" y="111140"/>
                </a:lnTo>
                <a:lnTo>
                  <a:pt x="62439" y="111140"/>
                </a:lnTo>
                <a:lnTo>
                  <a:pt x="62439" y="111140"/>
                </a:lnTo>
                <a:lnTo>
                  <a:pt x="60487" y="111140"/>
                </a:lnTo>
                <a:lnTo>
                  <a:pt x="60487" y="112751"/>
                </a:lnTo>
                <a:lnTo>
                  <a:pt x="60487" y="112751"/>
                </a:lnTo>
                <a:lnTo>
                  <a:pt x="60487" y="112751"/>
                </a:lnTo>
                <a:lnTo>
                  <a:pt x="60487" y="111140"/>
                </a:lnTo>
                <a:lnTo>
                  <a:pt x="60487" y="111140"/>
                </a:lnTo>
                <a:lnTo>
                  <a:pt x="60487" y="111140"/>
                </a:lnTo>
                <a:lnTo>
                  <a:pt x="58536" y="111140"/>
                </a:lnTo>
                <a:lnTo>
                  <a:pt x="58536" y="111140"/>
                </a:lnTo>
                <a:lnTo>
                  <a:pt x="58536" y="111140"/>
                </a:lnTo>
                <a:lnTo>
                  <a:pt x="58536" y="111140"/>
                </a:lnTo>
                <a:lnTo>
                  <a:pt x="58536" y="109530"/>
                </a:lnTo>
                <a:lnTo>
                  <a:pt x="58536" y="109530"/>
                </a:lnTo>
                <a:lnTo>
                  <a:pt x="56585" y="109530"/>
                </a:lnTo>
                <a:lnTo>
                  <a:pt x="56585" y="109530"/>
                </a:lnTo>
                <a:lnTo>
                  <a:pt x="56585" y="109530"/>
                </a:lnTo>
                <a:lnTo>
                  <a:pt x="56585" y="109530"/>
                </a:lnTo>
                <a:lnTo>
                  <a:pt x="53658" y="109530"/>
                </a:lnTo>
                <a:lnTo>
                  <a:pt x="53658" y="109530"/>
                </a:lnTo>
                <a:lnTo>
                  <a:pt x="53658" y="109530"/>
                </a:lnTo>
                <a:lnTo>
                  <a:pt x="53658" y="109530"/>
                </a:lnTo>
                <a:lnTo>
                  <a:pt x="53658" y="109530"/>
                </a:lnTo>
                <a:lnTo>
                  <a:pt x="51707" y="109530"/>
                </a:lnTo>
                <a:lnTo>
                  <a:pt x="51707" y="109530"/>
                </a:lnTo>
                <a:lnTo>
                  <a:pt x="51707" y="109530"/>
                </a:lnTo>
                <a:lnTo>
                  <a:pt x="51707" y="109530"/>
                </a:lnTo>
                <a:lnTo>
                  <a:pt x="49756" y="109530"/>
                </a:lnTo>
                <a:lnTo>
                  <a:pt x="49756" y="109530"/>
                </a:lnTo>
                <a:lnTo>
                  <a:pt x="49756" y="111140"/>
                </a:lnTo>
                <a:lnTo>
                  <a:pt x="49756" y="111140"/>
                </a:lnTo>
                <a:lnTo>
                  <a:pt x="47804" y="111140"/>
                </a:lnTo>
                <a:lnTo>
                  <a:pt x="47804" y="111140"/>
                </a:lnTo>
                <a:lnTo>
                  <a:pt x="47804" y="111140"/>
                </a:lnTo>
                <a:lnTo>
                  <a:pt x="47804" y="111140"/>
                </a:lnTo>
                <a:lnTo>
                  <a:pt x="47804" y="111140"/>
                </a:lnTo>
                <a:lnTo>
                  <a:pt x="47804" y="111140"/>
                </a:lnTo>
                <a:lnTo>
                  <a:pt x="47804" y="112751"/>
                </a:lnTo>
                <a:lnTo>
                  <a:pt x="47804" y="112751"/>
                </a:lnTo>
                <a:lnTo>
                  <a:pt x="47804" y="112751"/>
                </a:lnTo>
                <a:lnTo>
                  <a:pt x="47804" y="112751"/>
                </a:lnTo>
                <a:lnTo>
                  <a:pt x="47804" y="115167"/>
                </a:lnTo>
                <a:lnTo>
                  <a:pt x="47804" y="115167"/>
                </a:lnTo>
                <a:lnTo>
                  <a:pt x="45853" y="115167"/>
                </a:lnTo>
                <a:lnTo>
                  <a:pt x="45853" y="115167"/>
                </a:lnTo>
                <a:lnTo>
                  <a:pt x="45853" y="115167"/>
                </a:lnTo>
                <a:lnTo>
                  <a:pt x="45853" y="115167"/>
                </a:lnTo>
                <a:lnTo>
                  <a:pt x="45853" y="115167"/>
                </a:lnTo>
                <a:lnTo>
                  <a:pt x="45853" y="115167"/>
                </a:lnTo>
                <a:lnTo>
                  <a:pt x="45853" y="116778"/>
                </a:lnTo>
                <a:lnTo>
                  <a:pt x="45853" y="116778"/>
                </a:lnTo>
                <a:lnTo>
                  <a:pt x="42926" y="116778"/>
                </a:lnTo>
                <a:lnTo>
                  <a:pt x="42926" y="116778"/>
                </a:lnTo>
                <a:lnTo>
                  <a:pt x="42926" y="116778"/>
                </a:lnTo>
                <a:lnTo>
                  <a:pt x="42926" y="116778"/>
                </a:lnTo>
                <a:lnTo>
                  <a:pt x="42926" y="116778"/>
                </a:lnTo>
                <a:lnTo>
                  <a:pt x="40975" y="116778"/>
                </a:lnTo>
                <a:lnTo>
                  <a:pt x="40975" y="116778"/>
                </a:lnTo>
                <a:lnTo>
                  <a:pt x="40975" y="116778"/>
                </a:lnTo>
                <a:lnTo>
                  <a:pt x="40975" y="116778"/>
                </a:lnTo>
                <a:lnTo>
                  <a:pt x="40975" y="116778"/>
                </a:lnTo>
                <a:lnTo>
                  <a:pt x="40975" y="115167"/>
                </a:lnTo>
                <a:lnTo>
                  <a:pt x="39024" y="115167"/>
                </a:lnTo>
                <a:lnTo>
                  <a:pt x="39024" y="115167"/>
                </a:lnTo>
                <a:lnTo>
                  <a:pt x="39024" y="115167"/>
                </a:lnTo>
                <a:lnTo>
                  <a:pt x="39024" y="115167"/>
                </a:lnTo>
                <a:lnTo>
                  <a:pt x="37073" y="115167"/>
                </a:lnTo>
                <a:lnTo>
                  <a:pt x="37073" y="115167"/>
                </a:lnTo>
                <a:lnTo>
                  <a:pt x="37073" y="115167"/>
                </a:lnTo>
                <a:lnTo>
                  <a:pt x="37073" y="115167"/>
                </a:lnTo>
                <a:lnTo>
                  <a:pt x="37073" y="115167"/>
                </a:lnTo>
                <a:lnTo>
                  <a:pt x="35121" y="115167"/>
                </a:lnTo>
                <a:lnTo>
                  <a:pt x="35121" y="115167"/>
                </a:lnTo>
                <a:lnTo>
                  <a:pt x="35121" y="115167"/>
                </a:lnTo>
                <a:lnTo>
                  <a:pt x="35121" y="115167"/>
                </a:lnTo>
                <a:lnTo>
                  <a:pt x="35121" y="115167"/>
                </a:lnTo>
                <a:lnTo>
                  <a:pt x="32195" y="115167"/>
                </a:lnTo>
                <a:lnTo>
                  <a:pt x="32195" y="115167"/>
                </a:lnTo>
                <a:lnTo>
                  <a:pt x="32195" y="115167"/>
                </a:lnTo>
                <a:lnTo>
                  <a:pt x="32195" y="115167"/>
                </a:lnTo>
                <a:lnTo>
                  <a:pt x="32195" y="115167"/>
                </a:lnTo>
                <a:lnTo>
                  <a:pt x="30243" y="115167"/>
                </a:lnTo>
                <a:lnTo>
                  <a:pt x="30243" y="115167"/>
                </a:lnTo>
                <a:lnTo>
                  <a:pt x="30243" y="115167"/>
                </a:lnTo>
                <a:lnTo>
                  <a:pt x="28292" y="115167"/>
                </a:lnTo>
                <a:lnTo>
                  <a:pt x="28292" y="115167"/>
                </a:lnTo>
                <a:lnTo>
                  <a:pt x="28292" y="116778"/>
                </a:lnTo>
                <a:lnTo>
                  <a:pt x="28292" y="116778"/>
                </a:lnTo>
                <a:lnTo>
                  <a:pt x="28292" y="116778"/>
                </a:lnTo>
                <a:lnTo>
                  <a:pt x="28292" y="116778"/>
                </a:lnTo>
                <a:lnTo>
                  <a:pt x="26341" y="116778"/>
                </a:lnTo>
                <a:lnTo>
                  <a:pt x="26341" y="116778"/>
                </a:lnTo>
                <a:lnTo>
                  <a:pt x="26341" y="116778"/>
                </a:lnTo>
                <a:lnTo>
                  <a:pt x="26341" y="116778"/>
                </a:lnTo>
                <a:lnTo>
                  <a:pt x="26341" y="116778"/>
                </a:lnTo>
                <a:lnTo>
                  <a:pt x="26341" y="116778"/>
                </a:lnTo>
                <a:lnTo>
                  <a:pt x="24390" y="116778"/>
                </a:lnTo>
                <a:lnTo>
                  <a:pt x="24390" y="118389"/>
                </a:lnTo>
                <a:lnTo>
                  <a:pt x="24390" y="118389"/>
                </a:lnTo>
                <a:lnTo>
                  <a:pt x="24390" y="118389"/>
                </a:lnTo>
                <a:lnTo>
                  <a:pt x="24390" y="118389"/>
                </a:lnTo>
                <a:lnTo>
                  <a:pt x="24390" y="118389"/>
                </a:lnTo>
                <a:lnTo>
                  <a:pt x="21463" y="118389"/>
                </a:lnTo>
                <a:lnTo>
                  <a:pt x="21463" y="120000"/>
                </a:lnTo>
                <a:lnTo>
                  <a:pt x="21463" y="120000"/>
                </a:lnTo>
                <a:lnTo>
                  <a:pt x="21463" y="120000"/>
                </a:lnTo>
                <a:lnTo>
                  <a:pt x="21463" y="120000"/>
                </a:lnTo>
                <a:lnTo>
                  <a:pt x="21463" y="120000"/>
                </a:lnTo>
                <a:lnTo>
                  <a:pt x="21463" y="120000"/>
                </a:lnTo>
                <a:lnTo>
                  <a:pt x="21463" y="118389"/>
                </a:lnTo>
                <a:lnTo>
                  <a:pt x="21463" y="118389"/>
                </a:lnTo>
                <a:lnTo>
                  <a:pt x="19512" y="118389"/>
                </a:lnTo>
                <a:lnTo>
                  <a:pt x="19512" y="118389"/>
                </a:lnTo>
                <a:lnTo>
                  <a:pt x="19512" y="118389"/>
                </a:lnTo>
                <a:lnTo>
                  <a:pt x="19512" y="118389"/>
                </a:lnTo>
                <a:lnTo>
                  <a:pt x="17560" y="118389"/>
                </a:lnTo>
                <a:lnTo>
                  <a:pt x="17560" y="118389"/>
                </a:lnTo>
                <a:lnTo>
                  <a:pt x="17560" y="118389"/>
                </a:lnTo>
                <a:lnTo>
                  <a:pt x="17560" y="118389"/>
                </a:lnTo>
                <a:lnTo>
                  <a:pt x="17560" y="118389"/>
                </a:lnTo>
                <a:lnTo>
                  <a:pt x="15609" y="118389"/>
                </a:lnTo>
                <a:lnTo>
                  <a:pt x="15609" y="118389"/>
                </a:lnTo>
                <a:lnTo>
                  <a:pt x="15609" y="118389"/>
                </a:lnTo>
                <a:lnTo>
                  <a:pt x="15609" y="118389"/>
                </a:lnTo>
                <a:lnTo>
                  <a:pt x="15609" y="118389"/>
                </a:lnTo>
                <a:lnTo>
                  <a:pt x="15609" y="118389"/>
                </a:lnTo>
                <a:lnTo>
                  <a:pt x="15609" y="118389"/>
                </a:lnTo>
                <a:lnTo>
                  <a:pt x="15609" y="116778"/>
                </a:lnTo>
                <a:lnTo>
                  <a:pt x="15609" y="116778"/>
                </a:lnTo>
                <a:lnTo>
                  <a:pt x="15609" y="116778"/>
                </a:lnTo>
                <a:lnTo>
                  <a:pt x="15609" y="116778"/>
                </a:lnTo>
                <a:lnTo>
                  <a:pt x="15609" y="116778"/>
                </a:lnTo>
                <a:lnTo>
                  <a:pt x="15609" y="116778"/>
                </a:lnTo>
                <a:lnTo>
                  <a:pt x="17560" y="116778"/>
                </a:lnTo>
                <a:lnTo>
                  <a:pt x="17560" y="116778"/>
                </a:lnTo>
                <a:lnTo>
                  <a:pt x="17560" y="116778"/>
                </a:lnTo>
                <a:lnTo>
                  <a:pt x="17560" y="116778"/>
                </a:lnTo>
                <a:lnTo>
                  <a:pt x="17560" y="116778"/>
                </a:lnTo>
                <a:lnTo>
                  <a:pt x="19512" y="116778"/>
                </a:lnTo>
                <a:lnTo>
                  <a:pt x="19512" y="116778"/>
                </a:lnTo>
                <a:lnTo>
                  <a:pt x="19512" y="116778"/>
                </a:lnTo>
                <a:lnTo>
                  <a:pt x="19512" y="115167"/>
                </a:lnTo>
                <a:lnTo>
                  <a:pt x="21463" y="115167"/>
                </a:lnTo>
                <a:lnTo>
                  <a:pt x="21463" y="115167"/>
                </a:lnTo>
                <a:lnTo>
                  <a:pt x="21463" y="115167"/>
                </a:lnTo>
                <a:lnTo>
                  <a:pt x="21463" y="115167"/>
                </a:lnTo>
                <a:lnTo>
                  <a:pt x="21463" y="115167"/>
                </a:lnTo>
                <a:lnTo>
                  <a:pt x="21463" y="115167"/>
                </a:lnTo>
                <a:lnTo>
                  <a:pt x="21463" y="112751"/>
                </a:lnTo>
                <a:lnTo>
                  <a:pt x="24390" y="112751"/>
                </a:lnTo>
                <a:lnTo>
                  <a:pt x="24390" y="112751"/>
                </a:lnTo>
                <a:lnTo>
                  <a:pt x="24390" y="112751"/>
                </a:lnTo>
                <a:lnTo>
                  <a:pt x="24390" y="112751"/>
                </a:lnTo>
                <a:lnTo>
                  <a:pt x="24390" y="111140"/>
                </a:lnTo>
                <a:lnTo>
                  <a:pt x="24390" y="111140"/>
                </a:lnTo>
                <a:lnTo>
                  <a:pt x="24390" y="111140"/>
                </a:lnTo>
                <a:lnTo>
                  <a:pt x="26341" y="111140"/>
                </a:lnTo>
                <a:lnTo>
                  <a:pt x="26341" y="111140"/>
                </a:lnTo>
                <a:lnTo>
                  <a:pt x="26341" y="111140"/>
                </a:lnTo>
                <a:lnTo>
                  <a:pt x="26341" y="111140"/>
                </a:lnTo>
                <a:lnTo>
                  <a:pt x="26341" y="111140"/>
                </a:lnTo>
                <a:lnTo>
                  <a:pt x="28292" y="111140"/>
                </a:lnTo>
                <a:lnTo>
                  <a:pt x="28292" y="111140"/>
                </a:lnTo>
                <a:lnTo>
                  <a:pt x="28292" y="109530"/>
                </a:lnTo>
                <a:lnTo>
                  <a:pt x="28292" y="109530"/>
                </a:lnTo>
                <a:lnTo>
                  <a:pt x="28292" y="109530"/>
                </a:lnTo>
                <a:lnTo>
                  <a:pt x="28292" y="109530"/>
                </a:lnTo>
                <a:lnTo>
                  <a:pt x="28292" y="109530"/>
                </a:lnTo>
                <a:lnTo>
                  <a:pt x="30243" y="109530"/>
                </a:lnTo>
                <a:lnTo>
                  <a:pt x="30243" y="107919"/>
                </a:lnTo>
                <a:lnTo>
                  <a:pt x="30243" y="107919"/>
                </a:lnTo>
                <a:lnTo>
                  <a:pt x="30243" y="107919"/>
                </a:lnTo>
                <a:lnTo>
                  <a:pt x="30243" y="107919"/>
                </a:lnTo>
                <a:lnTo>
                  <a:pt x="30243" y="107919"/>
                </a:lnTo>
                <a:lnTo>
                  <a:pt x="30243" y="106308"/>
                </a:lnTo>
                <a:lnTo>
                  <a:pt x="30243" y="106308"/>
                </a:lnTo>
                <a:lnTo>
                  <a:pt x="32195" y="106308"/>
                </a:lnTo>
                <a:lnTo>
                  <a:pt x="32195" y="106308"/>
                </a:lnTo>
                <a:lnTo>
                  <a:pt x="32195" y="103892"/>
                </a:lnTo>
                <a:lnTo>
                  <a:pt x="32195" y="103892"/>
                </a:lnTo>
                <a:lnTo>
                  <a:pt x="32195" y="103892"/>
                </a:lnTo>
                <a:lnTo>
                  <a:pt x="32195" y="103892"/>
                </a:lnTo>
                <a:lnTo>
                  <a:pt x="35121" y="103892"/>
                </a:lnTo>
                <a:lnTo>
                  <a:pt x="35121" y="106308"/>
                </a:lnTo>
                <a:lnTo>
                  <a:pt x="35121" y="106308"/>
                </a:lnTo>
                <a:lnTo>
                  <a:pt x="35121" y="103892"/>
                </a:lnTo>
                <a:lnTo>
                  <a:pt x="35121" y="103892"/>
                </a:lnTo>
                <a:lnTo>
                  <a:pt x="35121" y="103892"/>
                </a:lnTo>
                <a:lnTo>
                  <a:pt x="35121" y="103892"/>
                </a:lnTo>
                <a:lnTo>
                  <a:pt x="35121" y="103892"/>
                </a:lnTo>
                <a:lnTo>
                  <a:pt x="35121" y="103892"/>
                </a:lnTo>
                <a:lnTo>
                  <a:pt x="35121" y="102281"/>
                </a:lnTo>
                <a:lnTo>
                  <a:pt x="35121" y="102281"/>
                </a:lnTo>
                <a:lnTo>
                  <a:pt x="35121" y="102281"/>
                </a:lnTo>
                <a:lnTo>
                  <a:pt x="37073" y="102281"/>
                </a:lnTo>
                <a:lnTo>
                  <a:pt x="37073" y="102281"/>
                </a:lnTo>
                <a:lnTo>
                  <a:pt x="37073" y="102281"/>
                </a:lnTo>
                <a:lnTo>
                  <a:pt x="37073" y="102281"/>
                </a:lnTo>
                <a:lnTo>
                  <a:pt x="39024" y="102281"/>
                </a:lnTo>
                <a:lnTo>
                  <a:pt x="39024" y="102281"/>
                </a:lnTo>
                <a:lnTo>
                  <a:pt x="39024" y="102281"/>
                </a:lnTo>
                <a:lnTo>
                  <a:pt x="39024" y="102281"/>
                </a:lnTo>
                <a:lnTo>
                  <a:pt x="40975" y="102281"/>
                </a:lnTo>
                <a:lnTo>
                  <a:pt x="40975" y="102281"/>
                </a:lnTo>
                <a:lnTo>
                  <a:pt x="40975" y="102281"/>
                </a:lnTo>
                <a:lnTo>
                  <a:pt x="40975" y="102281"/>
                </a:lnTo>
                <a:lnTo>
                  <a:pt x="42926" y="102281"/>
                </a:lnTo>
                <a:lnTo>
                  <a:pt x="42926" y="102281"/>
                </a:lnTo>
                <a:lnTo>
                  <a:pt x="42926" y="102281"/>
                </a:lnTo>
                <a:lnTo>
                  <a:pt x="45853" y="102281"/>
                </a:lnTo>
                <a:lnTo>
                  <a:pt x="45853" y="102281"/>
                </a:lnTo>
                <a:lnTo>
                  <a:pt x="45853" y="102281"/>
                </a:lnTo>
                <a:lnTo>
                  <a:pt x="45853" y="102281"/>
                </a:lnTo>
                <a:lnTo>
                  <a:pt x="47804" y="102281"/>
                </a:lnTo>
                <a:lnTo>
                  <a:pt x="47804" y="102281"/>
                </a:lnTo>
                <a:lnTo>
                  <a:pt x="47804" y="102281"/>
                </a:lnTo>
                <a:lnTo>
                  <a:pt x="47804" y="102281"/>
                </a:lnTo>
                <a:lnTo>
                  <a:pt x="47804" y="102281"/>
                </a:lnTo>
                <a:lnTo>
                  <a:pt x="49756" y="102281"/>
                </a:lnTo>
                <a:lnTo>
                  <a:pt x="49756" y="102281"/>
                </a:lnTo>
                <a:lnTo>
                  <a:pt x="49756" y="102281"/>
                </a:lnTo>
                <a:lnTo>
                  <a:pt x="51707" y="102281"/>
                </a:lnTo>
                <a:lnTo>
                  <a:pt x="51707" y="102281"/>
                </a:lnTo>
                <a:lnTo>
                  <a:pt x="51707" y="102281"/>
                </a:lnTo>
                <a:lnTo>
                  <a:pt x="51707" y="102281"/>
                </a:lnTo>
                <a:lnTo>
                  <a:pt x="51707" y="100671"/>
                </a:lnTo>
                <a:lnTo>
                  <a:pt x="51707" y="100671"/>
                </a:lnTo>
                <a:lnTo>
                  <a:pt x="51707" y="100671"/>
                </a:lnTo>
                <a:lnTo>
                  <a:pt x="51707" y="100671"/>
                </a:lnTo>
                <a:lnTo>
                  <a:pt x="51707" y="100671"/>
                </a:lnTo>
                <a:lnTo>
                  <a:pt x="49756" y="100671"/>
                </a:lnTo>
                <a:lnTo>
                  <a:pt x="49756" y="100671"/>
                </a:lnTo>
                <a:lnTo>
                  <a:pt x="49756" y="100671"/>
                </a:lnTo>
                <a:lnTo>
                  <a:pt x="47804" y="100671"/>
                </a:lnTo>
                <a:lnTo>
                  <a:pt x="47804" y="100671"/>
                </a:lnTo>
                <a:lnTo>
                  <a:pt x="47804" y="100671"/>
                </a:lnTo>
                <a:lnTo>
                  <a:pt x="47804" y="100671"/>
                </a:lnTo>
                <a:lnTo>
                  <a:pt x="45853" y="100671"/>
                </a:lnTo>
                <a:lnTo>
                  <a:pt x="45853" y="100671"/>
                </a:lnTo>
                <a:lnTo>
                  <a:pt x="45853" y="100671"/>
                </a:lnTo>
                <a:lnTo>
                  <a:pt x="45853" y="99060"/>
                </a:lnTo>
                <a:lnTo>
                  <a:pt x="45853" y="99060"/>
                </a:lnTo>
                <a:lnTo>
                  <a:pt x="42926" y="99060"/>
                </a:lnTo>
                <a:lnTo>
                  <a:pt x="42926" y="99060"/>
                </a:lnTo>
                <a:lnTo>
                  <a:pt x="42926" y="99060"/>
                </a:lnTo>
                <a:lnTo>
                  <a:pt x="42926" y="99060"/>
                </a:lnTo>
                <a:lnTo>
                  <a:pt x="42926" y="99060"/>
                </a:lnTo>
                <a:lnTo>
                  <a:pt x="40975" y="99060"/>
                </a:lnTo>
                <a:lnTo>
                  <a:pt x="40975" y="99060"/>
                </a:lnTo>
                <a:lnTo>
                  <a:pt x="40975" y="99060"/>
                </a:lnTo>
                <a:lnTo>
                  <a:pt x="40975" y="97449"/>
                </a:lnTo>
                <a:lnTo>
                  <a:pt x="40975" y="97449"/>
                </a:lnTo>
                <a:lnTo>
                  <a:pt x="40975" y="97449"/>
                </a:lnTo>
                <a:lnTo>
                  <a:pt x="39024" y="97449"/>
                </a:lnTo>
                <a:lnTo>
                  <a:pt x="39024" y="99060"/>
                </a:lnTo>
                <a:lnTo>
                  <a:pt x="39024" y="99060"/>
                </a:lnTo>
                <a:lnTo>
                  <a:pt x="39024" y="99060"/>
                </a:lnTo>
                <a:lnTo>
                  <a:pt x="39024" y="99060"/>
                </a:lnTo>
                <a:lnTo>
                  <a:pt x="37073" y="99060"/>
                </a:lnTo>
                <a:lnTo>
                  <a:pt x="37073" y="99060"/>
                </a:lnTo>
                <a:lnTo>
                  <a:pt x="37073" y="99060"/>
                </a:lnTo>
                <a:lnTo>
                  <a:pt x="37073" y="99060"/>
                </a:lnTo>
                <a:lnTo>
                  <a:pt x="35121" y="99060"/>
                </a:lnTo>
                <a:lnTo>
                  <a:pt x="35121" y="99060"/>
                </a:lnTo>
                <a:lnTo>
                  <a:pt x="35121" y="99060"/>
                </a:lnTo>
                <a:lnTo>
                  <a:pt x="35121" y="99060"/>
                </a:lnTo>
                <a:lnTo>
                  <a:pt x="35121" y="97449"/>
                </a:lnTo>
                <a:lnTo>
                  <a:pt x="35121" y="97449"/>
                </a:lnTo>
                <a:lnTo>
                  <a:pt x="35121" y="97449"/>
                </a:lnTo>
                <a:lnTo>
                  <a:pt x="35121" y="97449"/>
                </a:lnTo>
                <a:lnTo>
                  <a:pt x="32195" y="97449"/>
                </a:lnTo>
                <a:lnTo>
                  <a:pt x="32195" y="97449"/>
                </a:lnTo>
                <a:lnTo>
                  <a:pt x="32195" y="95033"/>
                </a:lnTo>
                <a:lnTo>
                  <a:pt x="32195" y="95033"/>
                </a:lnTo>
                <a:lnTo>
                  <a:pt x="32195" y="95033"/>
                </a:lnTo>
                <a:lnTo>
                  <a:pt x="30243" y="95033"/>
                </a:lnTo>
                <a:lnTo>
                  <a:pt x="30243" y="95033"/>
                </a:lnTo>
                <a:lnTo>
                  <a:pt x="30243" y="95033"/>
                </a:lnTo>
                <a:lnTo>
                  <a:pt x="30243" y="97449"/>
                </a:lnTo>
                <a:lnTo>
                  <a:pt x="30243" y="97449"/>
                </a:lnTo>
                <a:lnTo>
                  <a:pt x="28292" y="97449"/>
                </a:lnTo>
                <a:lnTo>
                  <a:pt x="28292" y="97449"/>
                </a:lnTo>
                <a:lnTo>
                  <a:pt x="28292" y="97449"/>
                </a:lnTo>
                <a:lnTo>
                  <a:pt x="28292" y="97449"/>
                </a:lnTo>
                <a:lnTo>
                  <a:pt x="26341" y="97449"/>
                </a:lnTo>
                <a:lnTo>
                  <a:pt x="26341" y="97449"/>
                </a:lnTo>
                <a:lnTo>
                  <a:pt x="26341" y="97449"/>
                </a:lnTo>
                <a:lnTo>
                  <a:pt x="26341" y="97449"/>
                </a:lnTo>
                <a:lnTo>
                  <a:pt x="26341" y="97449"/>
                </a:lnTo>
                <a:lnTo>
                  <a:pt x="24390" y="97449"/>
                </a:lnTo>
                <a:lnTo>
                  <a:pt x="24390" y="97449"/>
                </a:lnTo>
                <a:lnTo>
                  <a:pt x="24390" y="97449"/>
                </a:lnTo>
                <a:lnTo>
                  <a:pt x="24390" y="97449"/>
                </a:lnTo>
                <a:lnTo>
                  <a:pt x="24390" y="97449"/>
                </a:lnTo>
                <a:lnTo>
                  <a:pt x="21463" y="97449"/>
                </a:lnTo>
                <a:lnTo>
                  <a:pt x="21463" y="97449"/>
                </a:lnTo>
                <a:lnTo>
                  <a:pt x="21463" y="95033"/>
                </a:lnTo>
                <a:lnTo>
                  <a:pt x="21463" y="95033"/>
                </a:lnTo>
                <a:lnTo>
                  <a:pt x="21463" y="97449"/>
                </a:lnTo>
                <a:lnTo>
                  <a:pt x="21463" y="97449"/>
                </a:lnTo>
                <a:lnTo>
                  <a:pt x="21463" y="95033"/>
                </a:lnTo>
                <a:lnTo>
                  <a:pt x="19512" y="95033"/>
                </a:lnTo>
                <a:lnTo>
                  <a:pt x="19512" y="95033"/>
                </a:lnTo>
                <a:lnTo>
                  <a:pt x="21463" y="95033"/>
                </a:lnTo>
                <a:lnTo>
                  <a:pt x="21463" y="95033"/>
                </a:lnTo>
                <a:lnTo>
                  <a:pt x="21463" y="95033"/>
                </a:lnTo>
                <a:lnTo>
                  <a:pt x="21463" y="95033"/>
                </a:lnTo>
                <a:lnTo>
                  <a:pt x="21463" y="95033"/>
                </a:lnTo>
                <a:lnTo>
                  <a:pt x="24390" y="95033"/>
                </a:lnTo>
                <a:lnTo>
                  <a:pt x="24390" y="93422"/>
                </a:lnTo>
                <a:lnTo>
                  <a:pt x="21463" y="93422"/>
                </a:lnTo>
                <a:lnTo>
                  <a:pt x="21463" y="93422"/>
                </a:lnTo>
                <a:lnTo>
                  <a:pt x="21463" y="93422"/>
                </a:lnTo>
                <a:lnTo>
                  <a:pt x="21463" y="93422"/>
                </a:lnTo>
                <a:lnTo>
                  <a:pt x="19512" y="93422"/>
                </a:lnTo>
                <a:lnTo>
                  <a:pt x="19512" y="93422"/>
                </a:lnTo>
                <a:lnTo>
                  <a:pt x="19512" y="93422"/>
                </a:lnTo>
                <a:lnTo>
                  <a:pt x="19512" y="93422"/>
                </a:lnTo>
                <a:lnTo>
                  <a:pt x="19512" y="93422"/>
                </a:lnTo>
                <a:lnTo>
                  <a:pt x="19512" y="93422"/>
                </a:lnTo>
                <a:lnTo>
                  <a:pt x="19512" y="93422"/>
                </a:lnTo>
                <a:lnTo>
                  <a:pt x="21463" y="93422"/>
                </a:lnTo>
                <a:lnTo>
                  <a:pt x="21463" y="91812"/>
                </a:lnTo>
                <a:lnTo>
                  <a:pt x="21463" y="91812"/>
                </a:lnTo>
                <a:lnTo>
                  <a:pt x="21463" y="91812"/>
                </a:lnTo>
                <a:lnTo>
                  <a:pt x="21463" y="91812"/>
                </a:lnTo>
                <a:lnTo>
                  <a:pt x="21463" y="91812"/>
                </a:lnTo>
                <a:lnTo>
                  <a:pt x="24390" y="91812"/>
                </a:lnTo>
                <a:lnTo>
                  <a:pt x="24390" y="91812"/>
                </a:lnTo>
                <a:lnTo>
                  <a:pt x="24390" y="91812"/>
                </a:lnTo>
                <a:lnTo>
                  <a:pt x="24390" y="91812"/>
                </a:lnTo>
                <a:lnTo>
                  <a:pt x="26341" y="91812"/>
                </a:lnTo>
                <a:lnTo>
                  <a:pt x="26341" y="91812"/>
                </a:lnTo>
                <a:lnTo>
                  <a:pt x="26341" y="91812"/>
                </a:lnTo>
                <a:lnTo>
                  <a:pt x="26341" y="91812"/>
                </a:lnTo>
                <a:lnTo>
                  <a:pt x="26341" y="90201"/>
                </a:lnTo>
                <a:lnTo>
                  <a:pt x="28292" y="90201"/>
                </a:lnTo>
                <a:lnTo>
                  <a:pt x="28292" y="90201"/>
                </a:lnTo>
                <a:lnTo>
                  <a:pt x="28292" y="90201"/>
                </a:lnTo>
                <a:lnTo>
                  <a:pt x="28292" y="90201"/>
                </a:lnTo>
                <a:lnTo>
                  <a:pt x="28292" y="90201"/>
                </a:lnTo>
                <a:lnTo>
                  <a:pt x="28292" y="90201"/>
                </a:lnTo>
                <a:lnTo>
                  <a:pt x="30243" y="90201"/>
                </a:lnTo>
                <a:lnTo>
                  <a:pt x="30243" y="90201"/>
                </a:lnTo>
                <a:lnTo>
                  <a:pt x="30243" y="90201"/>
                </a:lnTo>
                <a:lnTo>
                  <a:pt x="32195" y="90201"/>
                </a:lnTo>
                <a:lnTo>
                  <a:pt x="32195" y="90201"/>
                </a:lnTo>
                <a:lnTo>
                  <a:pt x="32195" y="88590"/>
                </a:lnTo>
                <a:lnTo>
                  <a:pt x="32195" y="88590"/>
                </a:lnTo>
                <a:lnTo>
                  <a:pt x="32195" y="88590"/>
                </a:lnTo>
                <a:lnTo>
                  <a:pt x="32195" y="88590"/>
                </a:lnTo>
                <a:lnTo>
                  <a:pt x="35121" y="88590"/>
                </a:lnTo>
                <a:lnTo>
                  <a:pt x="35121" y="88590"/>
                </a:lnTo>
                <a:lnTo>
                  <a:pt x="35121" y="88590"/>
                </a:lnTo>
                <a:lnTo>
                  <a:pt x="35121" y="88590"/>
                </a:lnTo>
                <a:lnTo>
                  <a:pt x="35121" y="88590"/>
                </a:lnTo>
                <a:lnTo>
                  <a:pt x="37073" y="88590"/>
                </a:lnTo>
                <a:lnTo>
                  <a:pt x="37073" y="86174"/>
                </a:lnTo>
                <a:lnTo>
                  <a:pt x="37073" y="86174"/>
                </a:lnTo>
                <a:lnTo>
                  <a:pt x="37073" y="86174"/>
                </a:lnTo>
                <a:lnTo>
                  <a:pt x="37073" y="86174"/>
                </a:lnTo>
                <a:lnTo>
                  <a:pt x="37073" y="86174"/>
                </a:lnTo>
                <a:lnTo>
                  <a:pt x="37073" y="84563"/>
                </a:lnTo>
                <a:lnTo>
                  <a:pt x="39024" y="84563"/>
                </a:lnTo>
                <a:lnTo>
                  <a:pt x="39024" y="84563"/>
                </a:lnTo>
                <a:lnTo>
                  <a:pt x="39024" y="84563"/>
                </a:lnTo>
                <a:lnTo>
                  <a:pt x="37073" y="84563"/>
                </a:lnTo>
                <a:lnTo>
                  <a:pt x="37073" y="82953"/>
                </a:lnTo>
                <a:lnTo>
                  <a:pt x="37073" y="82953"/>
                </a:lnTo>
                <a:lnTo>
                  <a:pt x="37073" y="82953"/>
                </a:lnTo>
                <a:lnTo>
                  <a:pt x="37073" y="82953"/>
                </a:lnTo>
                <a:lnTo>
                  <a:pt x="37073" y="82953"/>
                </a:lnTo>
                <a:lnTo>
                  <a:pt x="37073" y="81342"/>
                </a:lnTo>
                <a:lnTo>
                  <a:pt x="37073" y="81342"/>
                </a:lnTo>
                <a:lnTo>
                  <a:pt x="37073" y="81342"/>
                </a:lnTo>
                <a:lnTo>
                  <a:pt x="37073" y="81342"/>
                </a:lnTo>
                <a:lnTo>
                  <a:pt x="37073" y="81342"/>
                </a:lnTo>
                <a:lnTo>
                  <a:pt x="37073" y="79731"/>
                </a:lnTo>
                <a:lnTo>
                  <a:pt x="37073" y="79731"/>
                </a:lnTo>
                <a:lnTo>
                  <a:pt x="35121" y="79731"/>
                </a:lnTo>
                <a:lnTo>
                  <a:pt x="35121" y="79731"/>
                </a:lnTo>
                <a:lnTo>
                  <a:pt x="35121" y="79731"/>
                </a:lnTo>
                <a:lnTo>
                  <a:pt x="35121" y="79731"/>
                </a:lnTo>
                <a:lnTo>
                  <a:pt x="32195" y="79731"/>
                </a:lnTo>
                <a:lnTo>
                  <a:pt x="32195" y="81342"/>
                </a:lnTo>
                <a:lnTo>
                  <a:pt x="32195" y="81342"/>
                </a:lnTo>
                <a:lnTo>
                  <a:pt x="32195" y="81342"/>
                </a:lnTo>
                <a:lnTo>
                  <a:pt x="32195" y="81342"/>
                </a:lnTo>
                <a:lnTo>
                  <a:pt x="32195" y="81342"/>
                </a:lnTo>
                <a:lnTo>
                  <a:pt x="32195" y="81342"/>
                </a:lnTo>
                <a:lnTo>
                  <a:pt x="30243" y="81342"/>
                </a:lnTo>
                <a:lnTo>
                  <a:pt x="30243" y="81342"/>
                </a:lnTo>
                <a:lnTo>
                  <a:pt x="30243" y="81342"/>
                </a:lnTo>
                <a:lnTo>
                  <a:pt x="30243"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81342"/>
                </a:lnTo>
                <a:lnTo>
                  <a:pt x="28292" y="79731"/>
                </a:lnTo>
                <a:lnTo>
                  <a:pt x="28292" y="79731"/>
                </a:lnTo>
                <a:lnTo>
                  <a:pt x="28292" y="79731"/>
                </a:lnTo>
                <a:lnTo>
                  <a:pt x="30243" y="79731"/>
                </a:lnTo>
                <a:lnTo>
                  <a:pt x="30243" y="79731"/>
                </a:lnTo>
                <a:lnTo>
                  <a:pt x="30243" y="79731"/>
                </a:lnTo>
                <a:lnTo>
                  <a:pt x="30243" y="79731"/>
                </a:lnTo>
                <a:lnTo>
                  <a:pt x="32195" y="79731"/>
                </a:lnTo>
                <a:lnTo>
                  <a:pt x="32195" y="79731"/>
                </a:lnTo>
                <a:lnTo>
                  <a:pt x="32195" y="77315"/>
                </a:lnTo>
                <a:lnTo>
                  <a:pt x="32195" y="77315"/>
                </a:lnTo>
                <a:lnTo>
                  <a:pt x="32195" y="77315"/>
                </a:lnTo>
                <a:lnTo>
                  <a:pt x="32195" y="77315"/>
                </a:lnTo>
                <a:lnTo>
                  <a:pt x="35121" y="77315"/>
                </a:lnTo>
                <a:lnTo>
                  <a:pt x="35121" y="77315"/>
                </a:lnTo>
                <a:lnTo>
                  <a:pt x="35121" y="75704"/>
                </a:lnTo>
                <a:lnTo>
                  <a:pt x="32195" y="75704"/>
                </a:lnTo>
                <a:lnTo>
                  <a:pt x="32195" y="75704"/>
                </a:lnTo>
                <a:lnTo>
                  <a:pt x="32195" y="75704"/>
                </a:lnTo>
                <a:lnTo>
                  <a:pt x="32195" y="75704"/>
                </a:lnTo>
                <a:lnTo>
                  <a:pt x="32195" y="75704"/>
                </a:lnTo>
                <a:lnTo>
                  <a:pt x="32195" y="75704"/>
                </a:lnTo>
                <a:lnTo>
                  <a:pt x="30243" y="75704"/>
                </a:lnTo>
                <a:lnTo>
                  <a:pt x="30243" y="75704"/>
                </a:lnTo>
                <a:lnTo>
                  <a:pt x="30243" y="74093"/>
                </a:lnTo>
                <a:lnTo>
                  <a:pt x="30243" y="74093"/>
                </a:lnTo>
                <a:lnTo>
                  <a:pt x="28292" y="74093"/>
                </a:lnTo>
                <a:lnTo>
                  <a:pt x="28292" y="74093"/>
                </a:lnTo>
                <a:lnTo>
                  <a:pt x="28292" y="74093"/>
                </a:lnTo>
                <a:lnTo>
                  <a:pt x="30243" y="74093"/>
                </a:lnTo>
                <a:lnTo>
                  <a:pt x="30243" y="74093"/>
                </a:lnTo>
                <a:lnTo>
                  <a:pt x="30243" y="74093"/>
                </a:lnTo>
                <a:lnTo>
                  <a:pt x="30243" y="72483"/>
                </a:lnTo>
                <a:lnTo>
                  <a:pt x="30243" y="7248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8" name="Shape 1648"/>
          <p:cNvSpPr/>
          <p:nvPr/>
        </p:nvSpPr>
        <p:spPr>
          <a:xfrm>
            <a:off x="4550570" y="4327527"/>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49" name="Shape 1649"/>
          <p:cNvSpPr/>
          <p:nvPr/>
        </p:nvSpPr>
        <p:spPr>
          <a:xfrm>
            <a:off x="4550570" y="4327527"/>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0" name="Shape 1650"/>
          <p:cNvSpPr/>
          <p:nvPr/>
        </p:nvSpPr>
        <p:spPr>
          <a:xfrm>
            <a:off x="4477943" y="3181352"/>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1" name="Shape 1651"/>
          <p:cNvSpPr/>
          <p:nvPr/>
        </p:nvSpPr>
        <p:spPr>
          <a:xfrm>
            <a:off x="4477943" y="3181352"/>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2" name="Shape 1652"/>
          <p:cNvSpPr/>
          <p:nvPr/>
        </p:nvSpPr>
        <p:spPr>
          <a:xfrm>
            <a:off x="4370785" y="3009902"/>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3" name="Shape 1653"/>
          <p:cNvSpPr/>
          <p:nvPr/>
        </p:nvSpPr>
        <p:spPr>
          <a:xfrm>
            <a:off x="4370785" y="3009902"/>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4" name="Shape 1654"/>
          <p:cNvSpPr/>
          <p:nvPr/>
        </p:nvSpPr>
        <p:spPr>
          <a:xfrm>
            <a:off x="4462464" y="2989263"/>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5" name="Shape 1655"/>
          <p:cNvSpPr/>
          <p:nvPr/>
        </p:nvSpPr>
        <p:spPr>
          <a:xfrm>
            <a:off x="4462464" y="2989263"/>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6" name="Shape 1656"/>
          <p:cNvSpPr/>
          <p:nvPr/>
        </p:nvSpPr>
        <p:spPr>
          <a:xfrm>
            <a:off x="4305304" y="3048002"/>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7" name="Shape 1657"/>
          <p:cNvSpPr/>
          <p:nvPr/>
        </p:nvSpPr>
        <p:spPr>
          <a:xfrm>
            <a:off x="4305304" y="3048002"/>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8" name="Shape 1658"/>
          <p:cNvSpPr/>
          <p:nvPr/>
        </p:nvSpPr>
        <p:spPr>
          <a:xfrm>
            <a:off x="4320781" y="3059113"/>
            <a:ext cx="2381" cy="3175"/>
          </a:xfrm>
          <a:custGeom>
            <a:avLst/>
            <a:gdLst/>
            <a:ahLst/>
            <a:cxnLst/>
            <a:rect l="0" t="0" r="0" b="0"/>
            <a:pathLst>
              <a:path w="120000" h="120000" extrusionOk="0">
                <a:moveTo>
                  <a:pt x="0" y="0"/>
                </a:moveTo>
                <a:lnTo>
                  <a:pt x="0" y="0"/>
                </a:lnTo>
                <a:lnTo>
                  <a:pt x="0" y="0"/>
                </a:lnTo>
                <a:lnTo>
                  <a:pt x="120000" y="0"/>
                </a:lnTo>
                <a:lnTo>
                  <a:pt x="120000" y="0"/>
                </a:lnTo>
                <a:lnTo>
                  <a:pt x="0" y="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59" name="Shape 1659"/>
          <p:cNvSpPr/>
          <p:nvPr/>
        </p:nvSpPr>
        <p:spPr>
          <a:xfrm>
            <a:off x="4320781" y="3059113"/>
            <a:ext cx="2381" cy="3175"/>
          </a:xfrm>
          <a:custGeom>
            <a:avLst/>
            <a:gdLst/>
            <a:ahLst/>
            <a:cxnLst/>
            <a:rect l="0" t="0" r="0" b="0"/>
            <a:pathLst>
              <a:path w="120000" h="120000" extrusionOk="0">
                <a:moveTo>
                  <a:pt x="0" y="0"/>
                </a:moveTo>
                <a:lnTo>
                  <a:pt x="0" y="0"/>
                </a:lnTo>
                <a:lnTo>
                  <a:pt x="0" y="0"/>
                </a:lnTo>
                <a:lnTo>
                  <a:pt x="120000" y="0"/>
                </a:lnTo>
                <a:lnTo>
                  <a:pt x="120000" y="0"/>
                </a:lnTo>
                <a:lnTo>
                  <a:pt x="0" y="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0" name="Shape 1660"/>
          <p:cNvSpPr/>
          <p:nvPr/>
        </p:nvSpPr>
        <p:spPr>
          <a:xfrm>
            <a:off x="4357691" y="3027361"/>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1" name="Shape 1661"/>
          <p:cNvSpPr/>
          <p:nvPr/>
        </p:nvSpPr>
        <p:spPr>
          <a:xfrm>
            <a:off x="4357691" y="3027361"/>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2" name="Shape 1662"/>
          <p:cNvSpPr/>
          <p:nvPr/>
        </p:nvSpPr>
        <p:spPr>
          <a:xfrm>
            <a:off x="4346972" y="3086100"/>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3" name="Shape 1663"/>
          <p:cNvSpPr/>
          <p:nvPr/>
        </p:nvSpPr>
        <p:spPr>
          <a:xfrm>
            <a:off x="4346972" y="3086100"/>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4" name="Shape 1664"/>
          <p:cNvSpPr/>
          <p:nvPr/>
        </p:nvSpPr>
        <p:spPr>
          <a:xfrm>
            <a:off x="4498183" y="3184527"/>
            <a:ext cx="3572" cy="3175"/>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5" name="Shape 1665"/>
          <p:cNvSpPr/>
          <p:nvPr/>
        </p:nvSpPr>
        <p:spPr>
          <a:xfrm>
            <a:off x="4498183" y="3184527"/>
            <a:ext cx="3572" cy="3175"/>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6" name="Shape 1666"/>
          <p:cNvSpPr/>
          <p:nvPr/>
        </p:nvSpPr>
        <p:spPr>
          <a:xfrm>
            <a:off x="4336260" y="3065463"/>
            <a:ext cx="5953" cy="3175"/>
          </a:xfrm>
          <a:custGeom>
            <a:avLst/>
            <a:gdLst/>
            <a:ahLst/>
            <a:cxnLst/>
            <a:rect l="0" t="0" r="0" b="0"/>
            <a:pathLst>
              <a:path w="120000" h="120000" extrusionOk="0">
                <a:moveTo>
                  <a:pt x="0" y="0"/>
                </a:moveTo>
                <a:lnTo>
                  <a:pt x="48000" y="0"/>
                </a:lnTo>
                <a:lnTo>
                  <a:pt x="48000" y="0"/>
                </a:lnTo>
                <a:lnTo>
                  <a:pt x="48000" y="0"/>
                </a:lnTo>
                <a:lnTo>
                  <a:pt x="48000" y="0"/>
                </a:lnTo>
                <a:lnTo>
                  <a:pt x="48000" y="120000"/>
                </a:lnTo>
                <a:lnTo>
                  <a:pt x="48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7" name="Shape 1667"/>
          <p:cNvSpPr/>
          <p:nvPr/>
        </p:nvSpPr>
        <p:spPr>
          <a:xfrm>
            <a:off x="4336260" y="3065463"/>
            <a:ext cx="5953" cy="3175"/>
          </a:xfrm>
          <a:custGeom>
            <a:avLst/>
            <a:gdLst/>
            <a:ahLst/>
            <a:cxnLst/>
            <a:rect l="0" t="0" r="0" b="0"/>
            <a:pathLst>
              <a:path w="120000" h="120000" extrusionOk="0">
                <a:moveTo>
                  <a:pt x="0" y="0"/>
                </a:moveTo>
                <a:lnTo>
                  <a:pt x="48000" y="0"/>
                </a:lnTo>
                <a:lnTo>
                  <a:pt x="48000" y="0"/>
                </a:lnTo>
                <a:lnTo>
                  <a:pt x="48000" y="0"/>
                </a:lnTo>
                <a:lnTo>
                  <a:pt x="48000" y="0"/>
                </a:lnTo>
                <a:lnTo>
                  <a:pt x="48000" y="120000"/>
                </a:lnTo>
                <a:lnTo>
                  <a:pt x="48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48000" y="120000"/>
                </a:lnTo>
                <a:lnTo>
                  <a:pt x="0" y="12000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8" name="Shape 1668"/>
          <p:cNvSpPr/>
          <p:nvPr/>
        </p:nvSpPr>
        <p:spPr>
          <a:xfrm>
            <a:off x="4333879" y="3065464"/>
            <a:ext cx="2381" cy="7937"/>
          </a:xfrm>
          <a:custGeom>
            <a:avLst/>
            <a:gdLst/>
            <a:ahLst/>
            <a:cxnLst/>
            <a:rect l="0" t="0" r="0" b="0"/>
            <a:pathLst>
              <a:path w="120000" h="120000" extrusionOk="0">
                <a:moveTo>
                  <a:pt x="0" y="0"/>
                </a:moveTo>
                <a:lnTo>
                  <a:pt x="0" y="4800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48000"/>
                </a:lnTo>
                <a:lnTo>
                  <a:pt x="0" y="48000"/>
                </a:lnTo>
                <a:lnTo>
                  <a:pt x="0" y="48000"/>
                </a:lnTo>
                <a:lnTo>
                  <a:pt x="0" y="48000"/>
                </a:lnTo>
                <a:lnTo>
                  <a:pt x="0" y="48000"/>
                </a:lnTo>
                <a:lnTo>
                  <a:pt x="0" y="48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69" name="Shape 1669"/>
          <p:cNvSpPr/>
          <p:nvPr/>
        </p:nvSpPr>
        <p:spPr>
          <a:xfrm>
            <a:off x="4333879" y="3065464"/>
            <a:ext cx="2381" cy="7937"/>
          </a:xfrm>
          <a:custGeom>
            <a:avLst/>
            <a:gdLst/>
            <a:ahLst/>
            <a:cxnLst/>
            <a:rect l="0" t="0" r="0" b="0"/>
            <a:pathLst>
              <a:path w="120000" h="120000" extrusionOk="0">
                <a:moveTo>
                  <a:pt x="0" y="0"/>
                </a:moveTo>
                <a:lnTo>
                  <a:pt x="0" y="48000"/>
                </a:lnTo>
                <a:lnTo>
                  <a:pt x="120000" y="4800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120000" y="48000"/>
                </a:lnTo>
                <a:lnTo>
                  <a:pt x="0" y="48000"/>
                </a:lnTo>
                <a:lnTo>
                  <a:pt x="0" y="48000"/>
                </a:lnTo>
                <a:lnTo>
                  <a:pt x="0" y="48000"/>
                </a:lnTo>
                <a:lnTo>
                  <a:pt x="0" y="48000"/>
                </a:lnTo>
                <a:lnTo>
                  <a:pt x="0" y="48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0" name="Shape 1670"/>
          <p:cNvSpPr/>
          <p:nvPr/>
        </p:nvSpPr>
        <p:spPr>
          <a:xfrm>
            <a:off x="4299350" y="3036885"/>
            <a:ext cx="8335" cy="4763"/>
          </a:xfrm>
          <a:custGeom>
            <a:avLst/>
            <a:gdLst/>
            <a:ahLst/>
            <a:cxnLst/>
            <a:rect l="0" t="0" r="0" b="0"/>
            <a:pathLst>
              <a:path w="120000" h="120000" extrusionOk="0">
                <a:moveTo>
                  <a:pt x="119999" y="120000"/>
                </a:moveTo>
                <a:lnTo>
                  <a:pt x="119999" y="120000"/>
                </a:lnTo>
                <a:lnTo>
                  <a:pt x="85714" y="120000"/>
                </a:lnTo>
                <a:lnTo>
                  <a:pt x="85714" y="120000"/>
                </a:lnTo>
                <a:lnTo>
                  <a:pt x="85714" y="120000"/>
                </a:lnTo>
                <a:lnTo>
                  <a:pt x="85714" y="120000"/>
                </a:lnTo>
                <a:lnTo>
                  <a:pt x="85714" y="120000"/>
                </a:lnTo>
                <a:lnTo>
                  <a:pt x="85714" y="120000"/>
                </a:lnTo>
                <a:lnTo>
                  <a:pt x="51428" y="120000"/>
                </a:lnTo>
                <a:lnTo>
                  <a:pt x="51428" y="120000"/>
                </a:lnTo>
                <a:lnTo>
                  <a:pt x="51428" y="120000"/>
                </a:lnTo>
                <a:lnTo>
                  <a:pt x="0" y="120000"/>
                </a:lnTo>
                <a:lnTo>
                  <a:pt x="0" y="0"/>
                </a:lnTo>
                <a:lnTo>
                  <a:pt x="0" y="0"/>
                </a:lnTo>
                <a:lnTo>
                  <a:pt x="51428" y="0"/>
                </a:lnTo>
                <a:lnTo>
                  <a:pt x="51428" y="0"/>
                </a:lnTo>
                <a:lnTo>
                  <a:pt x="51428" y="0"/>
                </a:lnTo>
                <a:lnTo>
                  <a:pt x="85714" y="0"/>
                </a:lnTo>
                <a:lnTo>
                  <a:pt x="85714" y="0"/>
                </a:lnTo>
                <a:lnTo>
                  <a:pt x="85714" y="0"/>
                </a:lnTo>
                <a:lnTo>
                  <a:pt x="85714" y="120000"/>
                </a:lnTo>
                <a:lnTo>
                  <a:pt x="85714" y="120000"/>
                </a:lnTo>
                <a:lnTo>
                  <a:pt x="85714" y="120000"/>
                </a:lnTo>
                <a:lnTo>
                  <a:pt x="85714" y="120000"/>
                </a:lnTo>
                <a:lnTo>
                  <a:pt x="119999"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1" name="Shape 1671"/>
          <p:cNvSpPr/>
          <p:nvPr/>
        </p:nvSpPr>
        <p:spPr>
          <a:xfrm>
            <a:off x="4299350" y="3036885"/>
            <a:ext cx="8335" cy="4763"/>
          </a:xfrm>
          <a:custGeom>
            <a:avLst/>
            <a:gdLst/>
            <a:ahLst/>
            <a:cxnLst/>
            <a:rect l="0" t="0" r="0" b="0"/>
            <a:pathLst>
              <a:path w="120000" h="120000" extrusionOk="0">
                <a:moveTo>
                  <a:pt x="119999" y="120000"/>
                </a:moveTo>
                <a:lnTo>
                  <a:pt x="119999" y="120000"/>
                </a:lnTo>
                <a:lnTo>
                  <a:pt x="85714" y="120000"/>
                </a:lnTo>
                <a:lnTo>
                  <a:pt x="85714" y="120000"/>
                </a:lnTo>
                <a:lnTo>
                  <a:pt x="85714" y="120000"/>
                </a:lnTo>
                <a:lnTo>
                  <a:pt x="85714" y="120000"/>
                </a:lnTo>
                <a:lnTo>
                  <a:pt x="85714" y="120000"/>
                </a:lnTo>
                <a:lnTo>
                  <a:pt x="85714" y="120000"/>
                </a:lnTo>
                <a:lnTo>
                  <a:pt x="51428" y="120000"/>
                </a:lnTo>
                <a:lnTo>
                  <a:pt x="51428" y="120000"/>
                </a:lnTo>
                <a:lnTo>
                  <a:pt x="51428" y="120000"/>
                </a:lnTo>
                <a:lnTo>
                  <a:pt x="0" y="120000"/>
                </a:lnTo>
                <a:lnTo>
                  <a:pt x="0" y="0"/>
                </a:lnTo>
                <a:lnTo>
                  <a:pt x="0" y="0"/>
                </a:lnTo>
                <a:lnTo>
                  <a:pt x="51428" y="0"/>
                </a:lnTo>
                <a:lnTo>
                  <a:pt x="51428" y="0"/>
                </a:lnTo>
                <a:lnTo>
                  <a:pt x="51428" y="0"/>
                </a:lnTo>
                <a:lnTo>
                  <a:pt x="85714" y="0"/>
                </a:lnTo>
                <a:lnTo>
                  <a:pt x="85714" y="0"/>
                </a:lnTo>
                <a:lnTo>
                  <a:pt x="85714" y="0"/>
                </a:lnTo>
                <a:lnTo>
                  <a:pt x="85714" y="120000"/>
                </a:lnTo>
                <a:lnTo>
                  <a:pt x="85714" y="120000"/>
                </a:lnTo>
                <a:lnTo>
                  <a:pt x="85714" y="120000"/>
                </a:lnTo>
                <a:lnTo>
                  <a:pt x="85714" y="120000"/>
                </a:lnTo>
                <a:lnTo>
                  <a:pt x="119999"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2" name="Shape 1672"/>
          <p:cNvSpPr/>
          <p:nvPr/>
        </p:nvSpPr>
        <p:spPr>
          <a:xfrm>
            <a:off x="4535094" y="3184525"/>
            <a:ext cx="19049" cy="49211"/>
          </a:xfrm>
          <a:custGeom>
            <a:avLst/>
            <a:gdLst/>
            <a:ahLst/>
            <a:cxnLst/>
            <a:rect l="0" t="0" r="0" b="0"/>
            <a:pathLst>
              <a:path w="120000" h="120000" extrusionOk="0">
                <a:moveTo>
                  <a:pt x="97500" y="0"/>
                </a:moveTo>
                <a:lnTo>
                  <a:pt x="97500" y="7741"/>
                </a:lnTo>
                <a:lnTo>
                  <a:pt x="120000" y="7741"/>
                </a:lnTo>
                <a:lnTo>
                  <a:pt x="120000" y="7741"/>
                </a:lnTo>
                <a:lnTo>
                  <a:pt x="120000" y="7741"/>
                </a:lnTo>
                <a:lnTo>
                  <a:pt x="120000" y="15483"/>
                </a:lnTo>
                <a:lnTo>
                  <a:pt x="120000" y="15483"/>
                </a:lnTo>
                <a:lnTo>
                  <a:pt x="120000" y="15483"/>
                </a:lnTo>
                <a:lnTo>
                  <a:pt x="120000" y="27096"/>
                </a:lnTo>
                <a:lnTo>
                  <a:pt x="120000" y="27096"/>
                </a:lnTo>
                <a:lnTo>
                  <a:pt x="97500" y="27096"/>
                </a:lnTo>
                <a:lnTo>
                  <a:pt x="97500" y="27096"/>
                </a:lnTo>
                <a:lnTo>
                  <a:pt x="120000" y="27096"/>
                </a:lnTo>
                <a:lnTo>
                  <a:pt x="120000" y="34838"/>
                </a:lnTo>
                <a:lnTo>
                  <a:pt x="120000" y="34838"/>
                </a:lnTo>
                <a:lnTo>
                  <a:pt x="120000" y="34838"/>
                </a:lnTo>
                <a:lnTo>
                  <a:pt x="120000" y="34838"/>
                </a:lnTo>
                <a:lnTo>
                  <a:pt x="120000" y="42580"/>
                </a:lnTo>
                <a:lnTo>
                  <a:pt x="120000" y="42580"/>
                </a:lnTo>
                <a:lnTo>
                  <a:pt x="120000" y="42580"/>
                </a:lnTo>
                <a:lnTo>
                  <a:pt x="120000" y="42580"/>
                </a:lnTo>
                <a:lnTo>
                  <a:pt x="120000" y="42580"/>
                </a:lnTo>
                <a:lnTo>
                  <a:pt x="120000" y="50322"/>
                </a:lnTo>
                <a:lnTo>
                  <a:pt x="120000" y="50322"/>
                </a:lnTo>
                <a:lnTo>
                  <a:pt x="120000" y="50322"/>
                </a:lnTo>
                <a:lnTo>
                  <a:pt x="120000" y="50322"/>
                </a:lnTo>
                <a:lnTo>
                  <a:pt x="120000" y="58064"/>
                </a:lnTo>
                <a:lnTo>
                  <a:pt x="120000" y="58064"/>
                </a:lnTo>
                <a:lnTo>
                  <a:pt x="120000" y="58064"/>
                </a:lnTo>
                <a:lnTo>
                  <a:pt x="120000" y="58064"/>
                </a:lnTo>
                <a:lnTo>
                  <a:pt x="120000" y="69677"/>
                </a:lnTo>
                <a:lnTo>
                  <a:pt x="120000" y="69677"/>
                </a:lnTo>
                <a:lnTo>
                  <a:pt x="120000" y="69677"/>
                </a:lnTo>
                <a:lnTo>
                  <a:pt x="120000" y="69677"/>
                </a:lnTo>
                <a:lnTo>
                  <a:pt x="120000" y="69677"/>
                </a:lnTo>
                <a:lnTo>
                  <a:pt x="97500" y="69677"/>
                </a:lnTo>
                <a:lnTo>
                  <a:pt x="97500" y="77419"/>
                </a:lnTo>
                <a:lnTo>
                  <a:pt x="97500" y="77419"/>
                </a:lnTo>
                <a:lnTo>
                  <a:pt x="97500" y="77419"/>
                </a:lnTo>
                <a:lnTo>
                  <a:pt x="97500" y="77419"/>
                </a:lnTo>
                <a:lnTo>
                  <a:pt x="97500" y="85161"/>
                </a:lnTo>
                <a:lnTo>
                  <a:pt x="97500" y="85161"/>
                </a:lnTo>
                <a:lnTo>
                  <a:pt x="97500" y="85161"/>
                </a:lnTo>
                <a:lnTo>
                  <a:pt x="97500" y="92903"/>
                </a:lnTo>
                <a:lnTo>
                  <a:pt x="97500" y="92903"/>
                </a:lnTo>
                <a:lnTo>
                  <a:pt x="97500" y="92903"/>
                </a:lnTo>
                <a:lnTo>
                  <a:pt x="97500" y="92903"/>
                </a:lnTo>
                <a:lnTo>
                  <a:pt x="97500" y="100645"/>
                </a:lnTo>
                <a:lnTo>
                  <a:pt x="97500" y="100645"/>
                </a:lnTo>
                <a:lnTo>
                  <a:pt x="97500" y="100645"/>
                </a:lnTo>
                <a:lnTo>
                  <a:pt x="97500" y="100645"/>
                </a:lnTo>
                <a:lnTo>
                  <a:pt x="97500" y="100645"/>
                </a:lnTo>
                <a:lnTo>
                  <a:pt x="97500" y="100645"/>
                </a:lnTo>
                <a:lnTo>
                  <a:pt x="82500" y="100645"/>
                </a:lnTo>
                <a:lnTo>
                  <a:pt x="82500" y="112258"/>
                </a:lnTo>
                <a:lnTo>
                  <a:pt x="82500" y="112258"/>
                </a:lnTo>
                <a:lnTo>
                  <a:pt x="82500" y="112258"/>
                </a:lnTo>
                <a:lnTo>
                  <a:pt x="82500" y="120000"/>
                </a:lnTo>
                <a:lnTo>
                  <a:pt x="82500" y="120000"/>
                </a:lnTo>
                <a:lnTo>
                  <a:pt x="82500" y="120000"/>
                </a:lnTo>
                <a:lnTo>
                  <a:pt x="67500" y="120000"/>
                </a:lnTo>
                <a:lnTo>
                  <a:pt x="67500" y="112258"/>
                </a:lnTo>
                <a:lnTo>
                  <a:pt x="67500" y="112258"/>
                </a:lnTo>
                <a:lnTo>
                  <a:pt x="67500" y="112258"/>
                </a:lnTo>
                <a:lnTo>
                  <a:pt x="67500" y="112258"/>
                </a:lnTo>
                <a:lnTo>
                  <a:pt x="67500" y="112258"/>
                </a:lnTo>
                <a:lnTo>
                  <a:pt x="52500" y="112258"/>
                </a:lnTo>
                <a:lnTo>
                  <a:pt x="52500" y="112258"/>
                </a:lnTo>
                <a:lnTo>
                  <a:pt x="52500" y="112258"/>
                </a:lnTo>
                <a:lnTo>
                  <a:pt x="52500" y="112258"/>
                </a:lnTo>
                <a:lnTo>
                  <a:pt x="52500" y="100645"/>
                </a:lnTo>
                <a:lnTo>
                  <a:pt x="52500" y="100645"/>
                </a:lnTo>
                <a:lnTo>
                  <a:pt x="37500" y="100645"/>
                </a:lnTo>
                <a:lnTo>
                  <a:pt x="37500" y="100645"/>
                </a:lnTo>
                <a:lnTo>
                  <a:pt x="37500" y="100645"/>
                </a:lnTo>
                <a:lnTo>
                  <a:pt x="37500" y="100645"/>
                </a:lnTo>
                <a:lnTo>
                  <a:pt x="37500" y="100645"/>
                </a:lnTo>
                <a:lnTo>
                  <a:pt x="37500" y="92903"/>
                </a:lnTo>
                <a:lnTo>
                  <a:pt x="37500" y="92903"/>
                </a:lnTo>
                <a:lnTo>
                  <a:pt x="37500" y="92903"/>
                </a:lnTo>
                <a:lnTo>
                  <a:pt x="15000" y="92903"/>
                </a:lnTo>
                <a:lnTo>
                  <a:pt x="15000" y="92903"/>
                </a:lnTo>
                <a:lnTo>
                  <a:pt x="15000" y="92903"/>
                </a:lnTo>
                <a:lnTo>
                  <a:pt x="15000" y="85161"/>
                </a:lnTo>
                <a:lnTo>
                  <a:pt x="15000" y="85161"/>
                </a:lnTo>
                <a:lnTo>
                  <a:pt x="15000" y="85161"/>
                </a:lnTo>
                <a:lnTo>
                  <a:pt x="15000" y="85161"/>
                </a:lnTo>
                <a:lnTo>
                  <a:pt x="15000" y="85161"/>
                </a:lnTo>
                <a:lnTo>
                  <a:pt x="37500" y="85161"/>
                </a:lnTo>
                <a:lnTo>
                  <a:pt x="37500" y="77419"/>
                </a:lnTo>
                <a:lnTo>
                  <a:pt x="15000" y="77419"/>
                </a:lnTo>
                <a:lnTo>
                  <a:pt x="15000" y="77419"/>
                </a:lnTo>
                <a:lnTo>
                  <a:pt x="15000" y="77419"/>
                </a:lnTo>
                <a:lnTo>
                  <a:pt x="15000" y="85161"/>
                </a:lnTo>
                <a:lnTo>
                  <a:pt x="15000" y="85161"/>
                </a:lnTo>
                <a:lnTo>
                  <a:pt x="15000" y="77419"/>
                </a:lnTo>
                <a:lnTo>
                  <a:pt x="15000" y="77419"/>
                </a:lnTo>
                <a:lnTo>
                  <a:pt x="15000" y="77419"/>
                </a:lnTo>
                <a:lnTo>
                  <a:pt x="15000" y="69677"/>
                </a:lnTo>
                <a:lnTo>
                  <a:pt x="15000" y="69677"/>
                </a:lnTo>
                <a:lnTo>
                  <a:pt x="15000" y="69677"/>
                </a:lnTo>
                <a:lnTo>
                  <a:pt x="15000" y="69677"/>
                </a:lnTo>
                <a:lnTo>
                  <a:pt x="15000" y="69677"/>
                </a:lnTo>
                <a:lnTo>
                  <a:pt x="15000" y="69677"/>
                </a:lnTo>
                <a:lnTo>
                  <a:pt x="15000" y="69677"/>
                </a:lnTo>
                <a:lnTo>
                  <a:pt x="15000" y="69677"/>
                </a:lnTo>
                <a:lnTo>
                  <a:pt x="15000" y="69677"/>
                </a:lnTo>
                <a:lnTo>
                  <a:pt x="15000" y="58064"/>
                </a:lnTo>
                <a:lnTo>
                  <a:pt x="0" y="58064"/>
                </a:lnTo>
                <a:lnTo>
                  <a:pt x="0" y="58064"/>
                </a:lnTo>
                <a:lnTo>
                  <a:pt x="0" y="58064"/>
                </a:lnTo>
                <a:lnTo>
                  <a:pt x="0" y="58064"/>
                </a:lnTo>
                <a:lnTo>
                  <a:pt x="0" y="58064"/>
                </a:lnTo>
                <a:lnTo>
                  <a:pt x="0" y="58064"/>
                </a:lnTo>
                <a:lnTo>
                  <a:pt x="15000" y="58064"/>
                </a:lnTo>
                <a:lnTo>
                  <a:pt x="15000" y="50322"/>
                </a:lnTo>
                <a:lnTo>
                  <a:pt x="0" y="50322"/>
                </a:lnTo>
                <a:lnTo>
                  <a:pt x="0" y="50322"/>
                </a:lnTo>
                <a:lnTo>
                  <a:pt x="0" y="50322"/>
                </a:lnTo>
                <a:lnTo>
                  <a:pt x="0" y="50322"/>
                </a:lnTo>
                <a:lnTo>
                  <a:pt x="0" y="50322"/>
                </a:lnTo>
                <a:lnTo>
                  <a:pt x="0" y="42580"/>
                </a:lnTo>
                <a:lnTo>
                  <a:pt x="15000" y="42580"/>
                </a:lnTo>
                <a:lnTo>
                  <a:pt x="15000" y="42580"/>
                </a:lnTo>
                <a:lnTo>
                  <a:pt x="15000" y="42580"/>
                </a:lnTo>
                <a:lnTo>
                  <a:pt x="15000" y="42580"/>
                </a:lnTo>
                <a:lnTo>
                  <a:pt x="15000" y="34838"/>
                </a:lnTo>
                <a:lnTo>
                  <a:pt x="15000" y="34838"/>
                </a:lnTo>
                <a:lnTo>
                  <a:pt x="15000" y="34838"/>
                </a:lnTo>
                <a:lnTo>
                  <a:pt x="15000" y="34838"/>
                </a:lnTo>
                <a:lnTo>
                  <a:pt x="15000" y="34838"/>
                </a:lnTo>
                <a:lnTo>
                  <a:pt x="37500" y="34838"/>
                </a:lnTo>
                <a:lnTo>
                  <a:pt x="37500" y="34838"/>
                </a:lnTo>
                <a:lnTo>
                  <a:pt x="37500" y="34838"/>
                </a:lnTo>
                <a:lnTo>
                  <a:pt x="37500" y="34838"/>
                </a:lnTo>
                <a:lnTo>
                  <a:pt x="37500" y="34838"/>
                </a:lnTo>
                <a:lnTo>
                  <a:pt x="52500" y="34838"/>
                </a:lnTo>
                <a:lnTo>
                  <a:pt x="52500" y="27096"/>
                </a:lnTo>
                <a:lnTo>
                  <a:pt x="52500" y="27096"/>
                </a:lnTo>
                <a:lnTo>
                  <a:pt x="52500" y="27096"/>
                </a:lnTo>
                <a:lnTo>
                  <a:pt x="52500" y="27096"/>
                </a:lnTo>
                <a:lnTo>
                  <a:pt x="67500" y="27096"/>
                </a:lnTo>
                <a:lnTo>
                  <a:pt x="67500" y="27096"/>
                </a:lnTo>
                <a:lnTo>
                  <a:pt x="67500" y="27096"/>
                </a:lnTo>
                <a:lnTo>
                  <a:pt x="67500" y="27096"/>
                </a:lnTo>
                <a:lnTo>
                  <a:pt x="67500" y="27096"/>
                </a:lnTo>
                <a:lnTo>
                  <a:pt x="67500" y="27096"/>
                </a:lnTo>
                <a:lnTo>
                  <a:pt x="82500" y="27096"/>
                </a:lnTo>
                <a:lnTo>
                  <a:pt x="82500" y="27096"/>
                </a:lnTo>
                <a:lnTo>
                  <a:pt x="82500" y="27096"/>
                </a:lnTo>
                <a:lnTo>
                  <a:pt x="97500" y="27096"/>
                </a:lnTo>
                <a:lnTo>
                  <a:pt x="97500" y="15483"/>
                </a:lnTo>
                <a:lnTo>
                  <a:pt x="82500" y="15483"/>
                </a:lnTo>
                <a:lnTo>
                  <a:pt x="82500" y="15483"/>
                </a:lnTo>
                <a:lnTo>
                  <a:pt x="82500" y="15483"/>
                </a:lnTo>
                <a:lnTo>
                  <a:pt x="82500" y="7741"/>
                </a:lnTo>
                <a:lnTo>
                  <a:pt x="97500" y="7741"/>
                </a:lnTo>
                <a:lnTo>
                  <a:pt x="97500" y="7741"/>
                </a:lnTo>
                <a:lnTo>
                  <a:pt x="97500" y="7741"/>
                </a:lnTo>
                <a:lnTo>
                  <a:pt x="97500" y="0"/>
                </a:lnTo>
                <a:lnTo>
                  <a:pt x="97500" y="0"/>
                </a:lnTo>
                <a:lnTo>
                  <a:pt x="97500" y="0"/>
                </a:lnTo>
                <a:lnTo>
                  <a:pt x="975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3" name="Shape 1673"/>
          <p:cNvSpPr/>
          <p:nvPr/>
        </p:nvSpPr>
        <p:spPr>
          <a:xfrm>
            <a:off x="4535094" y="3184525"/>
            <a:ext cx="19049" cy="49211"/>
          </a:xfrm>
          <a:custGeom>
            <a:avLst/>
            <a:gdLst/>
            <a:ahLst/>
            <a:cxnLst/>
            <a:rect l="0" t="0" r="0" b="0"/>
            <a:pathLst>
              <a:path w="120000" h="120000" extrusionOk="0">
                <a:moveTo>
                  <a:pt x="97500" y="0"/>
                </a:moveTo>
                <a:lnTo>
                  <a:pt x="97500" y="7741"/>
                </a:lnTo>
                <a:lnTo>
                  <a:pt x="120000" y="7741"/>
                </a:lnTo>
                <a:lnTo>
                  <a:pt x="120000" y="7741"/>
                </a:lnTo>
                <a:lnTo>
                  <a:pt x="120000" y="7741"/>
                </a:lnTo>
                <a:lnTo>
                  <a:pt x="120000" y="15483"/>
                </a:lnTo>
                <a:lnTo>
                  <a:pt x="120000" y="15483"/>
                </a:lnTo>
                <a:lnTo>
                  <a:pt x="120000" y="15483"/>
                </a:lnTo>
                <a:lnTo>
                  <a:pt x="120000" y="27096"/>
                </a:lnTo>
                <a:lnTo>
                  <a:pt x="120000" y="27096"/>
                </a:lnTo>
                <a:lnTo>
                  <a:pt x="97500" y="27096"/>
                </a:lnTo>
                <a:lnTo>
                  <a:pt x="97500" y="27096"/>
                </a:lnTo>
                <a:lnTo>
                  <a:pt x="120000" y="27096"/>
                </a:lnTo>
                <a:lnTo>
                  <a:pt x="120000" y="34838"/>
                </a:lnTo>
                <a:lnTo>
                  <a:pt x="120000" y="34838"/>
                </a:lnTo>
                <a:lnTo>
                  <a:pt x="120000" y="34838"/>
                </a:lnTo>
                <a:lnTo>
                  <a:pt x="120000" y="34838"/>
                </a:lnTo>
                <a:lnTo>
                  <a:pt x="120000" y="42580"/>
                </a:lnTo>
                <a:lnTo>
                  <a:pt x="120000" y="42580"/>
                </a:lnTo>
                <a:lnTo>
                  <a:pt x="120000" y="42580"/>
                </a:lnTo>
                <a:lnTo>
                  <a:pt x="120000" y="42580"/>
                </a:lnTo>
                <a:lnTo>
                  <a:pt x="120000" y="42580"/>
                </a:lnTo>
                <a:lnTo>
                  <a:pt x="120000" y="50322"/>
                </a:lnTo>
                <a:lnTo>
                  <a:pt x="120000" y="50322"/>
                </a:lnTo>
                <a:lnTo>
                  <a:pt x="120000" y="50322"/>
                </a:lnTo>
                <a:lnTo>
                  <a:pt x="120000" y="50322"/>
                </a:lnTo>
                <a:lnTo>
                  <a:pt x="120000" y="58064"/>
                </a:lnTo>
                <a:lnTo>
                  <a:pt x="120000" y="58064"/>
                </a:lnTo>
                <a:lnTo>
                  <a:pt x="120000" y="58064"/>
                </a:lnTo>
                <a:lnTo>
                  <a:pt x="120000" y="58064"/>
                </a:lnTo>
                <a:lnTo>
                  <a:pt x="120000" y="69677"/>
                </a:lnTo>
                <a:lnTo>
                  <a:pt x="120000" y="69677"/>
                </a:lnTo>
                <a:lnTo>
                  <a:pt x="120000" y="69677"/>
                </a:lnTo>
                <a:lnTo>
                  <a:pt x="120000" y="69677"/>
                </a:lnTo>
                <a:lnTo>
                  <a:pt x="120000" y="69677"/>
                </a:lnTo>
                <a:lnTo>
                  <a:pt x="97500" y="69677"/>
                </a:lnTo>
                <a:lnTo>
                  <a:pt x="97500" y="77419"/>
                </a:lnTo>
                <a:lnTo>
                  <a:pt x="97500" y="77419"/>
                </a:lnTo>
                <a:lnTo>
                  <a:pt x="97500" y="77419"/>
                </a:lnTo>
                <a:lnTo>
                  <a:pt x="97500" y="77419"/>
                </a:lnTo>
                <a:lnTo>
                  <a:pt x="97500" y="85161"/>
                </a:lnTo>
                <a:lnTo>
                  <a:pt x="97500" y="85161"/>
                </a:lnTo>
                <a:lnTo>
                  <a:pt x="97500" y="85161"/>
                </a:lnTo>
                <a:lnTo>
                  <a:pt x="97500" y="92903"/>
                </a:lnTo>
                <a:lnTo>
                  <a:pt x="97500" y="92903"/>
                </a:lnTo>
                <a:lnTo>
                  <a:pt x="97500" y="92903"/>
                </a:lnTo>
                <a:lnTo>
                  <a:pt x="97500" y="92903"/>
                </a:lnTo>
                <a:lnTo>
                  <a:pt x="97500" y="100645"/>
                </a:lnTo>
                <a:lnTo>
                  <a:pt x="97500" y="100645"/>
                </a:lnTo>
                <a:lnTo>
                  <a:pt x="97500" y="100645"/>
                </a:lnTo>
                <a:lnTo>
                  <a:pt x="97500" y="100645"/>
                </a:lnTo>
                <a:lnTo>
                  <a:pt x="97500" y="100645"/>
                </a:lnTo>
                <a:lnTo>
                  <a:pt x="97500" y="100645"/>
                </a:lnTo>
                <a:lnTo>
                  <a:pt x="82500" y="100645"/>
                </a:lnTo>
                <a:lnTo>
                  <a:pt x="82500" y="112258"/>
                </a:lnTo>
                <a:lnTo>
                  <a:pt x="82500" y="112258"/>
                </a:lnTo>
                <a:lnTo>
                  <a:pt x="82500" y="112258"/>
                </a:lnTo>
                <a:lnTo>
                  <a:pt x="82500" y="120000"/>
                </a:lnTo>
                <a:lnTo>
                  <a:pt x="82500" y="120000"/>
                </a:lnTo>
                <a:lnTo>
                  <a:pt x="82500" y="120000"/>
                </a:lnTo>
                <a:lnTo>
                  <a:pt x="67500" y="120000"/>
                </a:lnTo>
                <a:lnTo>
                  <a:pt x="67500" y="112258"/>
                </a:lnTo>
                <a:lnTo>
                  <a:pt x="67500" y="112258"/>
                </a:lnTo>
                <a:lnTo>
                  <a:pt x="67500" y="112258"/>
                </a:lnTo>
                <a:lnTo>
                  <a:pt x="67500" y="112258"/>
                </a:lnTo>
                <a:lnTo>
                  <a:pt x="67500" y="112258"/>
                </a:lnTo>
                <a:lnTo>
                  <a:pt x="52500" y="112258"/>
                </a:lnTo>
                <a:lnTo>
                  <a:pt x="52500" y="112258"/>
                </a:lnTo>
                <a:lnTo>
                  <a:pt x="52500" y="112258"/>
                </a:lnTo>
                <a:lnTo>
                  <a:pt x="52500" y="112258"/>
                </a:lnTo>
                <a:lnTo>
                  <a:pt x="52500" y="100645"/>
                </a:lnTo>
                <a:lnTo>
                  <a:pt x="52500" y="100645"/>
                </a:lnTo>
                <a:lnTo>
                  <a:pt x="37500" y="100645"/>
                </a:lnTo>
                <a:lnTo>
                  <a:pt x="37500" y="100645"/>
                </a:lnTo>
                <a:lnTo>
                  <a:pt x="37500" y="100645"/>
                </a:lnTo>
                <a:lnTo>
                  <a:pt x="37500" y="100645"/>
                </a:lnTo>
                <a:lnTo>
                  <a:pt x="37500" y="100645"/>
                </a:lnTo>
                <a:lnTo>
                  <a:pt x="37500" y="92903"/>
                </a:lnTo>
                <a:lnTo>
                  <a:pt x="37500" y="92903"/>
                </a:lnTo>
                <a:lnTo>
                  <a:pt x="37500" y="92903"/>
                </a:lnTo>
                <a:lnTo>
                  <a:pt x="15000" y="92903"/>
                </a:lnTo>
                <a:lnTo>
                  <a:pt x="15000" y="92903"/>
                </a:lnTo>
                <a:lnTo>
                  <a:pt x="15000" y="92903"/>
                </a:lnTo>
                <a:lnTo>
                  <a:pt x="15000" y="85161"/>
                </a:lnTo>
                <a:lnTo>
                  <a:pt x="15000" y="85161"/>
                </a:lnTo>
                <a:lnTo>
                  <a:pt x="15000" y="85161"/>
                </a:lnTo>
                <a:lnTo>
                  <a:pt x="15000" y="85161"/>
                </a:lnTo>
                <a:lnTo>
                  <a:pt x="15000" y="85161"/>
                </a:lnTo>
                <a:lnTo>
                  <a:pt x="37500" y="85161"/>
                </a:lnTo>
                <a:lnTo>
                  <a:pt x="37500" y="77419"/>
                </a:lnTo>
                <a:lnTo>
                  <a:pt x="15000" y="77419"/>
                </a:lnTo>
                <a:lnTo>
                  <a:pt x="15000" y="77419"/>
                </a:lnTo>
                <a:lnTo>
                  <a:pt x="15000" y="77419"/>
                </a:lnTo>
                <a:lnTo>
                  <a:pt x="15000" y="85161"/>
                </a:lnTo>
                <a:lnTo>
                  <a:pt x="15000" y="85161"/>
                </a:lnTo>
                <a:lnTo>
                  <a:pt x="15000" y="77419"/>
                </a:lnTo>
                <a:lnTo>
                  <a:pt x="15000" y="77419"/>
                </a:lnTo>
                <a:lnTo>
                  <a:pt x="15000" y="77419"/>
                </a:lnTo>
                <a:lnTo>
                  <a:pt x="15000" y="69677"/>
                </a:lnTo>
                <a:lnTo>
                  <a:pt x="15000" y="69677"/>
                </a:lnTo>
                <a:lnTo>
                  <a:pt x="15000" y="69677"/>
                </a:lnTo>
                <a:lnTo>
                  <a:pt x="15000" y="69677"/>
                </a:lnTo>
                <a:lnTo>
                  <a:pt x="15000" y="69677"/>
                </a:lnTo>
                <a:lnTo>
                  <a:pt x="15000" y="69677"/>
                </a:lnTo>
                <a:lnTo>
                  <a:pt x="15000" y="69677"/>
                </a:lnTo>
                <a:lnTo>
                  <a:pt x="15000" y="69677"/>
                </a:lnTo>
                <a:lnTo>
                  <a:pt x="15000" y="69677"/>
                </a:lnTo>
                <a:lnTo>
                  <a:pt x="15000" y="58064"/>
                </a:lnTo>
                <a:lnTo>
                  <a:pt x="0" y="58064"/>
                </a:lnTo>
                <a:lnTo>
                  <a:pt x="0" y="58064"/>
                </a:lnTo>
                <a:lnTo>
                  <a:pt x="0" y="58064"/>
                </a:lnTo>
                <a:lnTo>
                  <a:pt x="0" y="58064"/>
                </a:lnTo>
                <a:lnTo>
                  <a:pt x="0" y="58064"/>
                </a:lnTo>
                <a:lnTo>
                  <a:pt x="0" y="58064"/>
                </a:lnTo>
                <a:lnTo>
                  <a:pt x="15000" y="58064"/>
                </a:lnTo>
                <a:lnTo>
                  <a:pt x="15000" y="50322"/>
                </a:lnTo>
                <a:lnTo>
                  <a:pt x="0" y="50322"/>
                </a:lnTo>
                <a:lnTo>
                  <a:pt x="0" y="50322"/>
                </a:lnTo>
                <a:lnTo>
                  <a:pt x="0" y="50322"/>
                </a:lnTo>
                <a:lnTo>
                  <a:pt x="0" y="50322"/>
                </a:lnTo>
                <a:lnTo>
                  <a:pt x="0" y="50322"/>
                </a:lnTo>
                <a:lnTo>
                  <a:pt x="0" y="42580"/>
                </a:lnTo>
                <a:lnTo>
                  <a:pt x="15000" y="42580"/>
                </a:lnTo>
                <a:lnTo>
                  <a:pt x="15000" y="42580"/>
                </a:lnTo>
                <a:lnTo>
                  <a:pt x="15000" y="42580"/>
                </a:lnTo>
                <a:lnTo>
                  <a:pt x="15000" y="42580"/>
                </a:lnTo>
                <a:lnTo>
                  <a:pt x="15000" y="34838"/>
                </a:lnTo>
                <a:lnTo>
                  <a:pt x="15000" y="34838"/>
                </a:lnTo>
                <a:lnTo>
                  <a:pt x="15000" y="34838"/>
                </a:lnTo>
                <a:lnTo>
                  <a:pt x="15000" y="34838"/>
                </a:lnTo>
                <a:lnTo>
                  <a:pt x="15000" y="34838"/>
                </a:lnTo>
                <a:lnTo>
                  <a:pt x="37500" y="34838"/>
                </a:lnTo>
                <a:lnTo>
                  <a:pt x="37500" y="34838"/>
                </a:lnTo>
                <a:lnTo>
                  <a:pt x="37500" y="34838"/>
                </a:lnTo>
                <a:lnTo>
                  <a:pt x="37500" y="34838"/>
                </a:lnTo>
                <a:lnTo>
                  <a:pt x="37500" y="34838"/>
                </a:lnTo>
                <a:lnTo>
                  <a:pt x="52500" y="34838"/>
                </a:lnTo>
                <a:lnTo>
                  <a:pt x="52500" y="27096"/>
                </a:lnTo>
                <a:lnTo>
                  <a:pt x="52500" y="27096"/>
                </a:lnTo>
                <a:lnTo>
                  <a:pt x="52500" y="27096"/>
                </a:lnTo>
                <a:lnTo>
                  <a:pt x="52500" y="27096"/>
                </a:lnTo>
                <a:lnTo>
                  <a:pt x="67500" y="27096"/>
                </a:lnTo>
                <a:lnTo>
                  <a:pt x="67500" y="27096"/>
                </a:lnTo>
                <a:lnTo>
                  <a:pt x="67500" y="27096"/>
                </a:lnTo>
                <a:lnTo>
                  <a:pt x="67500" y="27096"/>
                </a:lnTo>
                <a:lnTo>
                  <a:pt x="67500" y="27096"/>
                </a:lnTo>
                <a:lnTo>
                  <a:pt x="67500" y="27096"/>
                </a:lnTo>
                <a:lnTo>
                  <a:pt x="82500" y="27096"/>
                </a:lnTo>
                <a:lnTo>
                  <a:pt x="82500" y="27096"/>
                </a:lnTo>
                <a:lnTo>
                  <a:pt x="82500" y="27096"/>
                </a:lnTo>
                <a:lnTo>
                  <a:pt x="97500" y="27096"/>
                </a:lnTo>
                <a:lnTo>
                  <a:pt x="97500" y="15483"/>
                </a:lnTo>
                <a:lnTo>
                  <a:pt x="82500" y="15483"/>
                </a:lnTo>
                <a:lnTo>
                  <a:pt x="82500" y="15483"/>
                </a:lnTo>
                <a:lnTo>
                  <a:pt x="82500" y="15483"/>
                </a:lnTo>
                <a:lnTo>
                  <a:pt x="82500" y="7741"/>
                </a:lnTo>
                <a:lnTo>
                  <a:pt x="97500" y="7741"/>
                </a:lnTo>
                <a:lnTo>
                  <a:pt x="97500" y="7741"/>
                </a:lnTo>
                <a:lnTo>
                  <a:pt x="97500" y="7741"/>
                </a:lnTo>
                <a:lnTo>
                  <a:pt x="97500" y="0"/>
                </a:lnTo>
                <a:lnTo>
                  <a:pt x="97500" y="0"/>
                </a:lnTo>
                <a:lnTo>
                  <a:pt x="97500" y="0"/>
                </a:lnTo>
                <a:lnTo>
                  <a:pt x="975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4" name="Shape 1674"/>
          <p:cNvSpPr/>
          <p:nvPr/>
        </p:nvSpPr>
        <p:spPr>
          <a:xfrm>
            <a:off x="4307686" y="2967038"/>
            <a:ext cx="222647" cy="238124"/>
          </a:xfrm>
          <a:custGeom>
            <a:avLst/>
            <a:gdLst/>
            <a:ahLst/>
            <a:cxnLst/>
            <a:rect l="0" t="0" r="0" b="0"/>
            <a:pathLst>
              <a:path w="120000" h="120000" extrusionOk="0">
                <a:moveTo>
                  <a:pt x="83422" y="12800"/>
                </a:moveTo>
                <a:lnTo>
                  <a:pt x="83422" y="12800"/>
                </a:lnTo>
                <a:lnTo>
                  <a:pt x="83422" y="12800"/>
                </a:lnTo>
                <a:lnTo>
                  <a:pt x="81497" y="12800"/>
                </a:lnTo>
                <a:lnTo>
                  <a:pt x="81497" y="12800"/>
                </a:lnTo>
                <a:lnTo>
                  <a:pt x="83422" y="12800"/>
                </a:lnTo>
                <a:lnTo>
                  <a:pt x="83422" y="12800"/>
                </a:lnTo>
                <a:lnTo>
                  <a:pt x="83422" y="14400"/>
                </a:lnTo>
                <a:lnTo>
                  <a:pt x="83422" y="14400"/>
                </a:lnTo>
                <a:lnTo>
                  <a:pt x="83422" y="14400"/>
                </a:lnTo>
                <a:lnTo>
                  <a:pt x="81497" y="14400"/>
                </a:lnTo>
                <a:lnTo>
                  <a:pt x="81497" y="14400"/>
                </a:lnTo>
                <a:lnTo>
                  <a:pt x="83422" y="14400"/>
                </a:lnTo>
                <a:lnTo>
                  <a:pt x="83422" y="16000"/>
                </a:lnTo>
                <a:lnTo>
                  <a:pt x="83422" y="16000"/>
                </a:lnTo>
                <a:lnTo>
                  <a:pt x="83422" y="16000"/>
                </a:lnTo>
                <a:lnTo>
                  <a:pt x="83422" y="16000"/>
                </a:lnTo>
                <a:lnTo>
                  <a:pt x="84705" y="16000"/>
                </a:lnTo>
                <a:lnTo>
                  <a:pt x="84705" y="16000"/>
                </a:lnTo>
                <a:lnTo>
                  <a:pt x="84705" y="16000"/>
                </a:lnTo>
                <a:lnTo>
                  <a:pt x="85989" y="16000"/>
                </a:lnTo>
                <a:lnTo>
                  <a:pt x="85989" y="16000"/>
                </a:lnTo>
                <a:lnTo>
                  <a:pt x="85989" y="16000"/>
                </a:lnTo>
                <a:lnTo>
                  <a:pt x="85989" y="16000"/>
                </a:lnTo>
                <a:lnTo>
                  <a:pt x="85989" y="14400"/>
                </a:lnTo>
                <a:lnTo>
                  <a:pt x="87272" y="14400"/>
                </a:lnTo>
                <a:lnTo>
                  <a:pt x="87272" y="14400"/>
                </a:lnTo>
                <a:lnTo>
                  <a:pt x="87272" y="14400"/>
                </a:lnTo>
                <a:lnTo>
                  <a:pt x="87272" y="14400"/>
                </a:lnTo>
                <a:lnTo>
                  <a:pt x="87272" y="14400"/>
                </a:lnTo>
                <a:lnTo>
                  <a:pt x="87272" y="12800"/>
                </a:lnTo>
                <a:lnTo>
                  <a:pt x="87272" y="12800"/>
                </a:lnTo>
                <a:lnTo>
                  <a:pt x="88556" y="12800"/>
                </a:lnTo>
                <a:lnTo>
                  <a:pt x="88556" y="12800"/>
                </a:lnTo>
                <a:lnTo>
                  <a:pt x="88556" y="12800"/>
                </a:lnTo>
                <a:lnTo>
                  <a:pt x="88556" y="12800"/>
                </a:lnTo>
                <a:lnTo>
                  <a:pt x="88556" y="12800"/>
                </a:lnTo>
                <a:lnTo>
                  <a:pt x="88556" y="14400"/>
                </a:lnTo>
                <a:lnTo>
                  <a:pt x="88556" y="14400"/>
                </a:lnTo>
                <a:lnTo>
                  <a:pt x="88556" y="14400"/>
                </a:lnTo>
                <a:lnTo>
                  <a:pt x="88556" y="14400"/>
                </a:lnTo>
                <a:lnTo>
                  <a:pt x="88556" y="14400"/>
                </a:lnTo>
                <a:lnTo>
                  <a:pt x="88556" y="16000"/>
                </a:lnTo>
                <a:lnTo>
                  <a:pt x="88556" y="16000"/>
                </a:lnTo>
                <a:lnTo>
                  <a:pt x="88556" y="16000"/>
                </a:lnTo>
                <a:lnTo>
                  <a:pt x="88556" y="16000"/>
                </a:lnTo>
                <a:lnTo>
                  <a:pt x="88556" y="16000"/>
                </a:lnTo>
                <a:lnTo>
                  <a:pt x="88556" y="17600"/>
                </a:lnTo>
                <a:lnTo>
                  <a:pt x="88556" y="17600"/>
                </a:lnTo>
                <a:lnTo>
                  <a:pt x="90481" y="17600"/>
                </a:lnTo>
                <a:lnTo>
                  <a:pt x="90481" y="17600"/>
                </a:lnTo>
                <a:lnTo>
                  <a:pt x="90481" y="17600"/>
                </a:lnTo>
                <a:lnTo>
                  <a:pt x="90481" y="17600"/>
                </a:lnTo>
                <a:lnTo>
                  <a:pt x="90481" y="17600"/>
                </a:lnTo>
                <a:lnTo>
                  <a:pt x="91764" y="17600"/>
                </a:lnTo>
                <a:lnTo>
                  <a:pt x="91764" y="17600"/>
                </a:lnTo>
                <a:lnTo>
                  <a:pt x="91764" y="20000"/>
                </a:lnTo>
                <a:lnTo>
                  <a:pt x="91764" y="20000"/>
                </a:lnTo>
                <a:lnTo>
                  <a:pt x="91764" y="20000"/>
                </a:lnTo>
                <a:lnTo>
                  <a:pt x="93048" y="20000"/>
                </a:lnTo>
                <a:lnTo>
                  <a:pt x="93048" y="20000"/>
                </a:lnTo>
                <a:lnTo>
                  <a:pt x="93048" y="20000"/>
                </a:lnTo>
                <a:lnTo>
                  <a:pt x="93048" y="20000"/>
                </a:lnTo>
                <a:lnTo>
                  <a:pt x="93048" y="20000"/>
                </a:lnTo>
                <a:lnTo>
                  <a:pt x="94331" y="20000"/>
                </a:lnTo>
                <a:lnTo>
                  <a:pt x="94331" y="20000"/>
                </a:lnTo>
                <a:lnTo>
                  <a:pt x="94331" y="21600"/>
                </a:lnTo>
                <a:lnTo>
                  <a:pt x="94331" y="21600"/>
                </a:lnTo>
                <a:lnTo>
                  <a:pt x="94331" y="21600"/>
                </a:lnTo>
                <a:lnTo>
                  <a:pt x="94331" y="21600"/>
                </a:lnTo>
                <a:lnTo>
                  <a:pt x="94331" y="21600"/>
                </a:lnTo>
                <a:lnTo>
                  <a:pt x="95614" y="21600"/>
                </a:lnTo>
                <a:lnTo>
                  <a:pt x="95614" y="21600"/>
                </a:lnTo>
                <a:lnTo>
                  <a:pt x="95614" y="21600"/>
                </a:lnTo>
                <a:lnTo>
                  <a:pt x="95614" y="21600"/>
                </a:lnTo>
                <a:lnTo>
                  <a:pt x="95614" y="21600"/>
                </a:lnTo>
                <a:lnTo>
                  <a:pt x="95614" y="21600"/>
                </a:lnTo>
                <a:lnTo>
                  <a:pt x="97540" y="21600"/>
                </a:lnTo>
                <a:lnTo>
                  <a:pt x="97540" y="21600"/>
                </a:lnTo>
                <a:lnTo>
                  <a:pt x="97540" y="21600"/>
                </a:lnTo>
                <a:lnTo>
                  <a:pt x="97540" y="21600"/>
                </a:lnTo>
                <a:lnTo>
                  <a:pt x="98823" y="21600"/>
                </a:lnTo>
                <a:lnTo>
                  <a:pt x="98823" y="21600"/>
                </a:lnTo>
                <a:lnTo>
                  <a:pt x="98823" y="21600"/>
                </a:lnTo>
                <a:lnTo>
                  <a:pt x="98823" y="21600"/>
                </a:lnTo>
                <a:lnTo>
                  <a:pt x="98823" y="21600"/>
                </a:lnTo>
                <a:lnTo>
                  <a:pt x="98823" y="23200"/>
                </a:lnTo>
                <a:lnTo>
                  <a:pt x="100106" y="23200"/>
                </a:lnTo>
                <a:lnTo>
                  <a:pt x="100106" y="23200"/>
                </a:lnTo>
                <a:lnTo>
                  <a:pt x="100106" y="23200"/>
                </a:lnTo>
                <a:lnTo>
                  <a:pt x="101390" y="23200"/>
                </a:lnTo>
                <a:lnTo>
                  <a:pt x="101390" y="21600"/>
                </a:lnTo>
                <a:lnTo>
                  <a:pt x="101390" y="21600"/>
                </a:lnTo>
                <a:lnTo>
                  <a:pt x="101390" y="21600"/>
                </a:lnTo>
                <a:lnTo>
                  <a:pt x="101390" y="21600"/>
                </a:lnTo>
                <a:lnTo>
                  <a:pt x="102673" y="21600"/>
                </a:lnTo>
                <a:lnTo>
                  <a:pt x="102673" y="23200"/>
                </a:lnTo>
                <a:lnTo>
                  <a:pt x="102673" y="23200"/>
                </a:lnTo>
                <a:lnTo>
                  <a:pt x="102673" y="23200"/>
                </a:lnTo>
                <a:lnTo>
                  <a:pt x="102673" y="23200"/>
                </a:lnTo>
                <a:lnTo>
                  <a:pt x="104598" y="23200"/>
                </a:lnTo>
                <a:lnTo>
                  <a:pt x="104598" y="23200"/>
                </a:lnTo>
                <a:lnTo>
                  <a:pt x="104598" y="23200"/>
                </a:lnTo>
                <a:lnTo>
                  <a:pt x="104598" y="23200"/>
                </a:lnTo>
                <a:lnTo>
                  <a:pt x="104598" y="23200"/>
                </a:lnTo>
                <a:lnTo>
                  <a:pt x="105882" y="23200"/>
                </a:lnTo>
                <a:lnTo>
                  <a:pt x="105882" y="24800"/>
                </a:lnTo>
                <a:lnTo>
                  <a:pt x="105882" y="24800"/>
                </a:lnTo>
                <a:lnTo>
                  <a:pt x="105882" y="24800"/>
                </a:lnTo>
                <a:lnTo>
                  <a:pt x="105882" y="24800"/>
                </a:lnTo>
                <a:lnTo>
                  <a:pt x="105882" y="24800"/>
                </a:lnTo>
                <a:lnTo>
                  <a:pt x="105882" y="24800"/>
                </a:lnTo>
                <a:lnTo>
                  <a:pt x="105882" y="26400"/>
                </a:lnTo>
                <a:lnTo>
                  <a:pt x="105882" y="26400"/>
                </a:lnTo>
                <a:lnTo>
                  <a:pt x="107165" y="26400"/>
                </a:lnTo>
                <a:lnTo>
                  <a:pt x="107165" y="26400"/>
                </a:lnTo>
                <a:lnTo>
                  <a:pt x="107165" y="26400"/>
                </a:lnTo>
                <a:lnTo>
                  <a:pt x="107165" y="26400"/>
                </a:lnTo>
                <a:lnTo>
                  <a:pt x="107165" y="26400"/>
                </a:lnTo>
                <a:lnTo>
                  <a:pt x="108449" y="26400"/>
                </a:lnTo>
                <a:lnTo>
                  <a:pt x="108449" y="26400"/>
                </a:lnTo>
                <a:lnTo>
                  <a:pt x="108449" y="26400"/>
                </a:lnTo>
                <a:lnTo>
                  <a:pt x="108449" y="26400"/>
                </a:lnTo>
                <a:lnTo>
                  <a:pt x="109732" y="26400"/>
                </a:lnTo>
                <a:lnTo>
                  <a:pt x="109732" y="26400"/>
                </a:lnTo>
                <a:lnTo>
                  <a:pt x="109732" y="26400"/>
                </a:lnTo>
                <a:lnTo>
                  <a:pt x="109732" y="26400"/>
                </a:lnTo>
                <a:lnTo>
                  <a:pt x="109732" y="26400"/>
                </a:lnTo>
                <a:lnTo>
                  <a:pt x="109732" y="26400"/>
                </a:lnTo>
                <a:lnTo>
                  <a:pt x="109732" y="26400"/>
                </a:lnTo>
                <a:lnTo>
                  <a:pt x="111657" y="26400"/>
                </a:lnTo>
                <a:lnTo>
                  <a:pt x="111657" y="26400"/>
                </a:lnTo>
                <a:lnTo>
                  <a:pt x="111657" y="26400"/>
                </a:lnTo>
                <a:lnTo>
                  <a:pt x="111657" y="26400"/>
                </a:lnTo>
                <a:lnTo>
                  <a:pt x="111657" y="26400"/>
                </a:lnTo>
                <a:lnTo>
                  <a:pt x="112941" y="26400"/>
                </a:lnTo>
                <a:lnTo>
                  <a:pt x="112941" y="26400"/>
                </a:lnTo>
                <a:lnTo>
                  <a:pt x="112941" y="26400"/>
                </a:lnTo>
                <a:lnTo>
                  <a:pt x="114224" y="26400"/>
                </a:lnTo>
                <a:lnTo>
                  <a:pt x="114224" y="26400"/>
                </a:lnTo>
                <a:lnTo>
                  <a:pt x="114224" y="26400"/>
                </a:lnTo>
                <a:lnTo>
                  <a:pt x="114224" y="28800"/>
                </a:lnTo>
                <a:lnTo>
                  <a:pt x="114224" y="28800"/>
                </a:lnTo>
                <a:lnTo>
                  <a:pt x="114224" y="28800"/>
                </a:lnTo>
                <a:lnTo>
                  <a:pt x="114224" y="28800"/>
                </a:lnTo>
                <a:lnTo>
                  <a:pt x="115508" y="28800"/>
                </a:lnTo>
                <a:lnTo>
                  <a:pt x="115508" y="28800"/>
                </a:lnTo>
                <a:lnTo>
                  <a:pt x="115508" y="28800"/>
                </a:lnTo>
                <a:lnTo>
                  <a:pt x="115508" y="28800"/>
                </a:lnTo>
                <a:lnTo>
                  <a:pt x="116791" y="28800"/>
                </a:lnTo>
                <a:lnTo>
                  <a:pt x="116791" y="28800"/>
                </a:lnTo>
                <a:lnTo>
                  <a:pt x="116791" y="28800"/>
                </a:lnTo>
                <a:lnTo>
                  <a:pt x="118716" y="28800"/>
                </a:lnTo>
                <a:lnTo>
                  <a:pt x="118716" y="28800"/>
                </a:lnTo>
                <a:lnTo>
                  <a:pt x="118716" y="28800"/>
                </a:lnTo>
                <a:lnTo>
                  <a:pt x="118716" y="28800"/>
                </a:lnTo>
                <a:lnTo>
                  <a:pt x="118716" y="28800"/>
                </a:lnTo>
                <a:lnTo>
                  <a:pt x="120000" y="28800"/>
                </a:lnTo>
                <a:lnTo>
                  <a:pt x="120000" y="28800"/>
                </a:lnTo>
                <a:lnTo>
                  <a:pt x="120000" y="30400"/>
                </a:lnTo>
                <a:lnTo>
                  <a:pt x="120000" y="30400"/>
                </a:lnTo>
                <a:lnTo>
                  <a:pt x="120000" y="30400"/>
                </a:lnTo>
                <a:lnTo>
                  <a:pt x="120000" y="30400"/>
                </a:lnTo>
                <a:lnTo>
                  <a:pt x="120000" y="30400"/>
                </a:lnTo>
                <a:lnTo>
                  <a:pt x="118716" y="30400"/>
                </a:lnTo>
                <a:lnTo>
                  <a:pt x="118716" y="32000"/>
                </a:lnTo>
                <a:lnTo>
                  <a:pt x="118716" y="32000"/>
                </a:lnTo>
                <a:lnTo>
                  <a:pt x="118716" y="32000"/>
                </a:lnTo>
                <a:lnTo>
                  <a:pt x="118716" y="32000"/>
                </a:lnTo>
                <a:lnTo>
                  <a:pt x="118716" y="32000"/>
                </a:lnTo>
                <a:lnTo>
                  <a:pt x="118716" y="32000"/>
                </a:lnTo>
                <a:lnTo>
                  <a:pt x="116791" y="32000"/>
                </a:lnTo>
                <a:lnTo>
                  <a:pt x="116791" y="33600"/>
                </a:lnTo>
                <a:lnTo>
                  <a:pt x="116791" y="33600"/>
                </a:lnTo>
                <a:lnTo>
                  <a:pt x="116791" y="33600"/>
                </a:lnTo>
                <a:lnTo>
                  <a:pt x="116791" y="33600"/>
                </a:lnTo>
                <a:lnTo>
                  <a:pt x="116791" y="33600"/>
                </a:lnTo>
                <a:lnTo>
                  <a:pt x="115508" y="33600"/>
                </a:lnTo>
                <a:lnTo>
                  <a:pt x="115508" y="35200"/>
                </a:lnTo>
                <a:lnTo>
                  <a:pt x="115508" y="35200"/>
                </a:lnTo>
                <a:lnTo>
                  <a:pt x="115508" y="35200"/>
                </a:lnTo>
                <a:lnTo>
                  <a:pt x="115508" y="35200"/>
                </a:lnTo>
                <a:lnTo>
                  <a:pt x="115508" y="37600"/>
                </a:lnTo>
                <a:lnTo>
                  <a:pt x="115508" y="37600"/>
                </a:lnTo>
                <a:lnTo>
                  <a:pt x="115508" y="37600"/>
                </a:lnTo>
                <a:lnTo>
                  <a:pt x="115508" y="37600"/>
                </a:lnTo>
                <a:lnTo>
                  <a:pt x="115508" y="39200"/>
                </a:lnTo>
                <a:lnTo>
                  <a:pt x="115508" y="39200"/>
                </a:lnTo>
                <a:lnTo>
                  <a:pt x="115508" y="39200"/>
                </a:lnTo>
                <a:lnTo>
                  <a:pt x="115508" y="39200"/>
                </a:lnTo>
                <a:lnTo>
                  <a:pt x="114224" y="39200"/>
                </a:lnTo>
                <a:lnTo>
                  <a:pt x="114224" y="40800"/>
                </a:lnTo>
                <a:lnTo>
                  <a:pt x="114224" y="40800"/>
                </a:lnTo>
                <a:lnTo>
                  <a:pt x="114224" y="40800"/>
                </a:lnTo>
                <a:lnTo>
                  <a:pt x="114224" y="40800"/>
                </a:lnTo>
                <a:lnTo>
                  <a:pt x="114224" y="42400"/>
                </a:lnTo>
                <a:lnTo>
                  <a:pt x="114224" y="42400"/>
                </a:lnTo>
                <a:lnTo>
                  <a:pt x="114224" y="42400"/>
                </a:lnTo>
                <a:lnTo>
                  <a:pt x="114224" y="42400"/>
                </a:lnTo>
                <a:lnTo>
                  <a:pt x="114224" y="42400"/>
                </a:lnTo>
                <a:lnTo>
                  <a:pt x="114224" y="44800"/>
                </a:lnTo>
                <a:lnTo>
                  <a:pt x="114224" y="44800"/>
                </a:lnTo>
                <a:lnTo>
                  <a:pt x="114224" y="44800"/>
                </a:lnTo>
                <a:lnTo>
                  <a:pt x="114224" y="44800"/>
                </a:lnTo>
                <a:lnTo>
                  <a:pt x="114224" y="46400"/>
                </a:lnTo>
                <a:lnTo>
                  <a:pt x="114224" y="46400"/>
                </a:lnTo>
                <a:lnTo>
                  <a:pt x="114224" y="46400"/>
                </a:lnTo>
                <a:lnTo>
                  <a:pt x="114224" y="46400"/>
                </a:lnTo>
                <a:lnTo>
                  <a:pt x="114224" y="48000"/>
                </a:lnTo>
                <a:lnTo>
                  <a:pt x="114224" y="48000"/>
                </a:lnTo>
                <a:lnTo>
                  <a:pt x="114224" y="48000"/>
                </a:lnTo>
                <a:lnTo>
                  <a:pt x="114224" y="48000"/>
                </a:lnTo>
                <a:lnTo>
                  <a:pt x="114224" y="48000"/>
                </a:lnTo>
                <a:lnTo>
                  <a:pt x="114224" y="48000"/>
                </a:lnTo>
                <a:lnTo>
                  <a:pt x="114224" y="49600"/>
                </a:lnTo>
                <a:lnTo>
                  <a:pt x="114224" y="49600"/>
                </a:lnTo>
                <a:lnTo>
                  <a:pt x="114224" y="49600"/>
                </a:lnTo>
                <a:lnTo>
                  <a:pt x="112941" y="49600"/>
                </a:lnTo>
                <a:lnTo>
                  <a:pt x="112941" y="49600"/>
                </a:lnTo>
                <a:lnTo>
                  <a:pt x="112941" y="49600"/>
                </a:lnTo>
                <a:lnTo>
                  <a:pt x="112941" y="49600"/>
                </a:lnTo>
                <a:lnTo>
                  <a:pt x="112941" y="49600"/>
                </a:lnTo>
                <a:lnTo>
                  <a:pt x="111657" y="49600"/>
                </a:lnTo>
                <a:lnTo>
                  <a:pt x="111657" y="49600"/>
                </a:lnTo>
                <a:lnTo>
                  <a:pt x="111657" y="49600"/>
                </a:lnTo>
                <a:lnTo>
                  <a:pt x="111657" y="49600"/>
                </a:lnTo>
                <a:lnTo>
                  <a:pt x="111657" y="49600"/>
                </a:lnTo>
                <a:lnTo>
                  <a:pt x="111657" y="49600"/>
                </a:lnTo>
                <a:lnTo>
                  <a:pt x="111657" y="49600"/>
                </a:lnTo>
                <a:lnTo>
                  <a:pt x="109732" y="49600"/>
                </a:lnTo>
                <a:lnTo>
                  <a:pt x="109732" y="49600"/>
                </a:lnTo>
                <a:lnTo>
                  <a:pt x="109732" y="49600"/>
                </a:lnTo>
                <a:lnTo>
                  <a:pt x="109732" y="49600"/>
                </a:lnTo>
                <a:lnTo>
                  <a:pt x="109732" y="49600"/>
                </a:lnTo>
                <a:lnTo>
                  <a:pt x="108449" y="49600"/>
                </a:lnTo>
                <a:lnTo>
                  <a:pt x="108449" y="49600"/>
                </a:lnTo>
                <a:lnTo>
                  <a:pt x="108449" y="49600"/>
                </a:lnTo>
                <a:lnTo>
                  <a:pt x="108449" y="49600"/>
                </a:lnTo>
                <a:lnTo>
                  <a:pt x="108449" y="49600"/>
                </a:lnTo>
                <a:lnTo>
                  <a:pt x="108449" y="51200"/>
                </a:lnTo>
                <a:lnTo>
                  <a:pt x="108449" y="51200"/>
                </a:lnTo>
                <a:lnTo>
                  <a:pt x="108449" y="51200"/>
                </a:lnTo>
                <a:lnTo>
                  <a:pt x="109732" y="51200"/>
                </a:lnTo>
                <a:lnTo>
                  <a:pt x="109732" y="51200"/>
                </a:lnTo>
                <a:lnTo>
                  <a:pt x="108449" y="51200"/>
                </a:lnTo>
                <a:lnTo>
                  <a:pt x="108449" y="51200"/>
                </a:lnTo>
                <a:lnTo>
                  <a:pt x="108449" y="51200"/>
                </a:lnTo>
                <a:lnTo>
                  <a:pt x="108449" y="53600"/>
                </a:lnTo>
                <a:lnTo>
                  <a:pt x="108449" y="53600"/>
                </a:lnTo>
                <a:lnTo>
                  <a:pt x="108449" y="53600"/>
                </a:lnTo>
                <a:lnTo>
                  <a:pt x="107165" y="53600"/>
                </a:lnTo>
                <a:lnTo>
                  <a:pt x="107165" y="53600"/>
                </a:lnTo>
                <a:lnTo>
                  <a:pt x="107165" y="53600"/>
                </a:lnTo>
                <a:lnTo>
                  <a:pt x="107165" y="55200"/>
                </a:lnTo>
                <a:lnTo>
                  <a:pt x="107165" y="55200"/>
                </a:lnTo>
                <a:lnTo>
                  <a:pt x="107165" y="55200"/>
                </a:lnTo>
                <a:lnTo>
                  <a:pt x="107165" y="55200"/>
                </a:lnTo>
                <a:lnTo>
                  <a:pt x="105882" y="55200"/>
                </a:lnTo>
                <a:lnTo>
                  <a:pt x="105882" y="55200"/>
                </a:lnTo>
                <a:lnTo>
                  <a:pt x="105882" y="55200"/>
                </a:lnTo>
                <a:lnTo>
                  <a:pt x="105882" y="56800"/>
                </a:lnTo>
                <a:lnTo>
                  <a:pt x="105882" y="56800"/>
                </a:lnTo>
                <a:lnTo>
                  <a:pt x="105882" y="56800"/>
                </a:lnTo>
                <a:lnTo>
                  <a:pt x="104598" y="56800"/>
                </a:lnTo>
                <a:lnTo>
                  <a:pt x="104598" y="56800"/>
                </a:lnTo>
                <a:lnTo>
                  <a:pt x="104598" y="56800"/>
                </a:lnTo>
                <a:lnTo>
                  <a:pt x="104598" y="56800"/>
                </a:lnTo>
                <a:lnTo>
                  <a:pt x="104598" y="56800"/>
                </a:lnTo>
                <a:lnTo>
                  <a:pt x="104598" y="58400"/>
                </a:lnTo>
                <a:lnTo>
                  <a:pt x="104598" y="58400"/>
                </a:lnTo>
                <a:lnTo>
                  <a:pt x="104598" y="58400"/>
                </a:lnTo>
                <a:lnTo>
                  <a:pt x="104598" y="60000"/>
                </a:lnTo>
                <a:lnTo>
                  <a:pt x="102673" y="60000"/>
                </a:lnTo>
                <a:lnTo>
                  <a:pt x="102673" y="60000"/>
                </a:lnTo>
                <a:lnTo>
                  <a:pt x="102673" y="60000"/>
                </a:lnTo>
                <a:lnTo>
                  <a:pt x="102673" y="60000"/>
                </a:lnTo>
                <a:lnTo>
                  <a:pt x="102673" y="60000"/>
                </a:lnTo>
                <a:lnTo>
                  <a:pt x="102673" y="60000"/>
                </a:lnTo>
                <a:lnTo>
                  <a:pt x="101390" y="60000"/>
                </a:lnTo>
                <a:lnTo>
                  <a:pt x="101390" y="60000"/>
                </a:lnTo>
                <a:lnTo>
                  <a:pt x="101390" y="62400"/>
                </a:lnTo>
                <a:lnTo>
                  <a:pt x="101390" y="62400"/>
                </a:lnTo>
                <a:lnTo>
                  <a:pt x="101390" y="62400"/>
                </a:lnTo>
                <a:lnTo>
                  <a:pt x="101390" y="62400"/>
                </a:lnTo>
                <a:lnTo>
                  <a:pt x="101390" y="62400"/>
                </a:lnTo>
                <a:lnTo>
                  <a:pt x="101390" y="64000"/>
                </a:lnTo>
                <a:lnTo>
                  <a:pt x="100106" y="64000"/>
                </a:lnTo>
                <a:lnTo>
                  <a:pt x="100106" y="64000"/>
                </a:lnTo>
                <a:lnTo>
                  <a:pt x="100106" y="64000"/>
                </a:lnTo>
                <a:lnTo>
                  <a:pt x="101390" y="64000"/>
                </a:lnTo>
                <a:lnTo>
                  <a:pt x="101390" y="65600"/>
                </a:lnTo>
                <a:lnTo>
                  <a:pt x="101390" y="65600"/>
                </a:lnTo>
                <a:lnTo>
                  <a:pt x="101390" y="65600"/>
                </a:lnTo>
                <a:lnTo>
                  <a:pt x="101390" y="65600"/>
                </a:lnTo>
                <a:lnTo>
                  <a:pt x="101390" y="65600"/>
                </a:lnTo>
                <a:lnTo>
                  <a:pt x="101390" y="67200"/>
                </a:lnTo>
                <a:lnTo>
                  <a:pt x="100106" y="67200"/>
                </a:lnTo>
                <a:lnTo>
                  <a:pt x="100106" y="67200"/>
                </a:lnTo>
                <a:lnTo>
                  <a:pt x="100106" y="67200"/>
                </a:lnTo>
                <a:lnTo>
                  <a:pt x="100106" y="67200"/>
                </a:lnTo>
                <a:lnTo>
                  <a:pt x="100106" y="67200"/>
                </a:lnTo>
                <a:lnTo>
                  <a:pt x="100106" y="67200"/>
                </a:lnTo>
                <a:lnTo>
                  <a:pt x="100106" y="67200"/>
                </a:lnTo>
                <a:lnTo>
                  <a:pt x="100106" y="67200"/>
                </a:lnTo>
                <a:lnTo>
                  <a:pt x="100106" y="67200"/>
                </a:lnTo>
                <a:lnTo>
                  <a:pt x="101390" y="67200"/>
                </a:lnTo>
                <a:lnTo>
                  <a:pt x="101390" y="67200"/>
                </a:lnTo>
                <a:lnTo>
                  <a:pt x="101390" y="67200"/>
                </a:lnTo>
                <a:lnTo>
                  <a:pt x="101390" y="67200"/>
                </a:lnTo>
                <a:lnTo>
                  <a:pt x="101390" y="67200"/>
                </a:lnTo>
                <a:lnTo>
                  <a:pt x="102673" y="67200"/>
                </a:lnTo>
                <a:lnTo>
                  <a:pt x="102673" y="67200"/>
                </a:lnTo>
                <a:lnTo>
                  <a:pt x="101390" y="67200"/>
                </a:lnTo>
                <a:lnTo>
                  <a:pt x="101390" y="65600"/>
                </a:lnTo>
                <a:lnTo>
                  <a:pt x="101390" y="65600"/>
                </a:lnTo>
                <a:lnTo>
                  <a:pt x="101390" y="65600"/>
                </a:lnTo>
                <a:lnTo>
                  <a:pt x="102673" y="65600"/>
                </a:lnTo>
                <a:lnTo>
                  <a:pt x="102673" y="64000"/>
                </a:lnTo>
                <a:lnTo>
                  <a:pt x="102673" y="64000"/>
                </a:lnTo>
                <a:lnTo>
                  <a:pt x="102673" y="64000"/>
                </a:lnTo>
                <a:lnTo>
                  <a:pt x="102673" y="65600"/>
                </a:lnTo>
                <a:lnTo>
                  <a:pt x="102673" y="65600"/>
                </a:lnTo>
                <a:lnTo>
                  <a:pt x="102673" y="64000"/>
                </a:lnTo>
                <a:lnTo>
                  <a:pt x="104598" y="64000"/>
                </a:lnTo>
                <a:lnTo>
                  <a:pt x="104598" y="64000"/>
                </a:lnTo>
                <a:lnTo>
                  <a:pt x="104598" y="64000"/>
                </a:lnTo>
                <a:lnTo>
                  <a:pt x="105882" y="64000"/>
                </a:lnTo>
                <a:lnTo>
                  <a:pt x="105882" y="64000"/>
                </a:lnTo>
                <a:lnTo>
                  <a:pt x="105882" y="64000"/>
                </a:lnTo>
                <a:lnTo>
                  <a:pt x="105882" y="64000"/>
                </a:lnTo>
                <a:lnTo>
                  <a:pt x="107165" y="64000"/>
                </a:lnTo>
                <a:lnTo>
                  <a:pt x="107165" y="64000"/>
                </a:lnTo>
                <a:lnTo>
                  <a:pt x="107165" y="65600"/>
                </a:lnTo>
                <a:lnTo>
                  <a:pt x="107165" y="65600"/>
                </a:lnTo>
                <a:lnTo>
                  <a:pt x="107165" y="65600"/>
                </a:lnTo>
                <a:lnTo>
                  <a:pt x="107165" y="65600"/>
                </a:lnTo>
                <a:lnTo>
                  <a:pt x="107165" y="65600"/>
                </a:lnTo>
                <a:lnTo>
                  <a:pt x="107165" y="67200"/>
                </a:lnTo>
                <a:lnTo>
                  <a:pt x="107165" y="67200"/>
                </a:lnTo>
                <a:lnTo>
                  <a:pt x="107165" y="67200"/>
                </a:lnTo>
                <a:lnTo>
                  <a:pt x="107165" y="67200"/>
                </a:lnTo>
                <a:lnTo>
                  <a:pt x="107165" y="67200"/>
                </a:lnTo>
                <a:lnTo>
                  <a:pt x="107165" y="67200"/>
                </a:lnTo>
                <a:lnTo>
                  <a:pt x="107165" y="67200"/>
                </a:lnTo>
                <a:lnTo>
                  <a:pt x="107165" y="67200"/>
                </a:lnTo>
                <a:lnTo>
                  <a:pt x="107165" y="68800"/>
                </a:lnTo>
                <a:lnTo>
                  <a:pt x="107165" y="68800"/>
                </a:lnTo>
                <a:lnTo>
                  <a:pt x="108449" y="68800"/>
                </a:lnTo>
                <a:lnTo>
                  <a:pt x="108449" y="68800"/>
                </a:lnTo>
                <a:lnTo>
                  <a:pt x="108449" y="68800"/>
                </a:lnTo>
                <a:lnTo>
                  <a:pt x="108449" y="68800"/>
                </a:lnTo>
                <a:lnTo>
                  <a:pt x="108449" y="71200"/>
                </a:lnTo>
                <a:lnTo>
                  <a:pt x="108449" y="71200"/>
                </a:lnTo>
                <a:lnTo>
                  <a:pt x="108449" y="71200"/>
                </a:lnTo>
                <a:lnTo>
                  <a:pt x="108449" y="71200"/>
                </a:lnTo>
                <a:lnTo>
                  <a:pt x="108449" y="71200"/>
                </a:lnTo>
                <a:lnTo>
                  <a:pt x="107165" y="71200"/>
                </a:lnTo>
                <a:lnTo>
                  <a:pt x="107165" y="71200"/>
                </a:lnTo>
                <a:lnTo>
                  <a:pt x="107165" y="72800"/>
                </a:lnTo>
                <a:lnTo>
                  <a:pt x="107165" y="72800"/>
                </a:lnTo>
                <a:lnTo>
                  <a:pt x="107165" y="72800"/>
                </a:lnTo>
                <a:lnTo>
                  <a:pt x="107165" y="72800"/>
                </a:lnTo>
                <a:lnTo>
                  <a:pt x="107165" y="72800"/>
                </a:lnTo>
                <a:lnTo>
                  <a:pt x="107165" y="74400"/>
                </a:lnTo>
                <a:lnTo>
                  <a:pt x="107165" y="74400"/>
                </a:lnTo>
                <a:lnTo>
                  <a:pt x="107165" y="74400"/>
                </a:lnTo>
                <a:lnTo>
                  <a:pt x="108449" y="74400"/>
                </a:lnTo>
                <a:lnTo>
                  <a:pt x="108449" y="74400"/>
                </a:lnTo>
                <a:lnTo>
                  <a:pt x="108449" y="74400"/>
                </a:lnTo>
                <a:lnTo>
                  <a:pt x="108449" y="74400"/>
                </a:lnTo>
                <a:lnTo>
                  <a:pt x="108449" y="76000"/>
                </a:lnTo>
                <a:lnTo>
                  <a:pt x="108449" y="76000"/>
                </a:lnTo>
                <a:lnTo>
                  <a:pt x="108449" y="76000"/>
                </a:lnTo>
                <a:lnTo>
                  <a:pt x="109732" y="76000"/>
                </a:lnTo>
                <a:lnTo>
                  <a:pt x="109732" y="77600"/>
                </a:lnTo>
                <a:lnTo>
                  <a:pt x="109732" y="77600"/>
                </a:lnTo>
                <a:lnTo>
                  <a:pt x="109732" y="77600"/>
                </a:lnTo>
                <a:lnTo>
                  <a:pt x="109732" y="77600"/>
                </a:lnTo>
                <a:lnTo>
                  <a:pt x="109732" y="77600"/>
                </a:lnTo>
                <a:lnTo>
                  <a:pt x="109732" y="77600"/>
                </a:lnTo>
                <a:lnTo>
                  <a:pt x="109732" y="80000"/>
                </a:lnTo>
                <a:lnTo>
                  <a:pt x="109732" y="80000"/>
                </a:lnTo>
                <a:lnTo>
                  <a:pt x="109732" y="80000"/>
                </a:lnTo>
                <a:lnTo>
                  <a:pt x="109732" y="80000"/>
                </a:lnTo>
                <a:lnTo>
                  <a:pt x="109732" y="80000"/>
                </a:lnTo>
                <a:lnTo>
                  <a:pt x="109732" y="81600"/>
                </a:lnTo>
                <a:lnTo>
                  <a:pt x="109732" y="81600"/>
                </a:lnTo>
                <a:lnTo>
                  <a:pt x="108449" y="81600"/>
                </a:lnTo>
                <a:lnTo>
                  <a:pt x="108449" y="81600"/>
                </a:lnTo>
                <a:lnTo>
                  <a:pt x="108449" y="81600"/>
                </a:lnTo>
                <a:lnTo>
                  <a:pt x="108449" y="81600"/>
                </a:lnTo>
                <a:lnTo>
                  <a:pt x="107165" y="81600"/>
                </a:lnTo>
                <a:lnTo>
                  <a:pt x="107165" y="81600"/>
                </a:lnTo>
                <a:lnTo>
                  <a:pt x="107165" y="81600"/>
                </a:lnTo>
                <a:lnTo>
                  <a:pt x="107165" y="81600"/>
                </a:lnTo>
                <a:lnTo>
                  <a:pt x="107165" y="81600"/>
                </a:lnTo>
                <a:lnTo>
                  <a:pt x="107165" y="81600"/>
                </a:lnTo>
                <a:lnTo>
                  <a:pt x="107165" y="81600"/>
                </a:lnTo>
                <a:lnTo>
                  <a:pt x="105882" y="81600"/>
                </a:lnTo>
                <a:lnTo>
                  <a:pt x="105882" y="81600"/>
                </a:lnTo>
                <a:lnTo>
                  <a:pt x="105882" y="81600"/>
                </a:lnTo>
                <a:lnTo>
                  <a:pt x="105882" y="83200"/>
                </a:lnTo>
                <a:lnTo>
                  <a:pt x="105882" y="83200"/>
                </a:lnTo>
                <a:lnTo>
                  <a:pt x="105882" y="83200"/>
                </a:lnTo>
                <a:lnTo>
                  <a:pt x="105882" y="83200"/>
                </a:lnTo>
                <a:lnTo>
                  <a:pt x="105882" y="83200"/>
                </a:lnTo>
                <a:lnTo>
                  <a:pt x="107165" y="83200"/>
                </a:lnTo>
                <a:lnTo>
                  <a:pt x="107165" y="84800"/>
                </a:lnTo>
                <a:lnTo>
                  <a:pt x="107165" y="84800"/>
                </a:lnTo>
                <a:lnTo>
                  <a:pt x="107165" y="84800"/>
                </a:lnTo>
                <a:lnTo>
                  <a:pt x="107165" y="84800"/>
                </a:lnTo>
                <a:lnTo>
                  <a:pt x="107165" y="84800"/>
                </a:lnTo>
                <a:lnTo>
                  <a:pt x="107165" y="84800"/>
                </a:lnTo>
                <a:lnTo>
                  <a:pt x="107165" y="84800"/>
                </a:lnTo>
                <a:lnTo>
                  <a:pt x="108449" y="84800"/>
                </a:lnTo>
                <a:lnTo>
                  <a:pt x="108449" y="84800"/>
                </a:lnTo>
                <a:lnTo>
                  <a:pt x="108449" y="84800"/>
                </a:lnTo>
                <a:lnTo>
                  <a:pt x="108449" y="84800"/>
                </a:lnTo>
                <a:lnTo>
                  <a:pt x="108449" y="84800"/>
                </a:lnTo>
                <a:lnTo>
                  <a:pt x="108449" y="86400"/>
                </a:lnTo>
                <a:lnTo>
                  <a:pt x="108449" y="86400"/>
                </a:lnTo>
                <a:lnTo>
                  <a:pt x="109732" y="86400"/>
                </a:lnTo>
                <a:lnTo>
                  <a:pt x="109732" y="86400"/>
                </a:lnTo>
                <a:lnTo>
                  <a:pt x="108449" y="86400"/>
                </a:lnTo>
                <a:lnTo>
                  <a:pt x="108449" y="88800"/>
                </a:lnTo>
                <a:lnTo>
                  <a:pt x="108449" y="88800"/>
                </a:lnTo>
                <a:lnTo>
                  <a:pt x="108449" y="88800"/>
                </a:lnTo>
                <a:lnTo>
                  <a:pt x="108449" y="88800"/>
                </a:lnTo>
                <a:lnTo>
                  <a:pt x="108449" y="88800"/>
                </a:lnTo>
                <a:lnTo>
                  <a:pt x="108449" y="90400"/>
                </a:lnTo>
                <a:lnTo>
                  <a:pt x="107165" y="90400"/>
                </a:lnTo>
                <a:lnTo>
                  <a:pt x="107165" y="90400"/>
                </a:lnTo>
                <a:lnTo>
                  <a:pt x="107165" y="90400"/>
                </a:lnTo>
                <a:lnTo>
                  <a:pt x="108449" y="90400"/>
                </a:lnTo>
                <a:lnTo>
                  <a:pt x="108449" y="92000"/>
                </a:lnTo>
                <a:lnTo>
                  <a:pt x="107165" y="92000"/>
                </a:lnTo>
                <a:lnTo>
                  <a:pt x="107165" y="92000"/>
                </a:lnTo>
                <a:lnTo>
                  <a:pt x="108449" y="92000"/>
                </a:lnTo>
                <a:lnTo>
                  <a:pt x="108449" y="92000"/>
                </a:lnTo>
                <a:lnTo>
                  <a:pt x="108449" y="92000"/>
                </a:lnTo>
                <a:lnTo>
                  <a:pt x="108449" y="93600"/>
                </a:lnTo>
                <a:lnTo>
                  <a:pt x="108449" y="93600"/>
                </a:lnTo>
                <a:lnTo>
                  <a:pt x="108449" y="93600"/>
                </a:lnTo>
                <a:lnTo>
                  <a:pt x="109732" y="93600"/>
                </a:lnTo>
                <a:lnTo>
                  <a:pt x="109732" y="93600"/>
                </a:lnTo>
                <a:lnTo>
                  <a:pt x="109732" y="93600"/>
                </a:lnTo>
                <a:lnTo>
                  <a:pt x="109732" y="93600"/>
                </a:lnTo>
                <a:lnTo>
                  <a:pt x="109732" y="93600"/>
                </a:lnTo>
                <a:lnTo>
                  <a:pt x="111657" y="93600"/>
                </a:lnTo>
                <a:lnTo>
                  <a:pt x="111657" y="95200"/>
                </a:lnTo>
                <a:lnTo>
                  <a:pt x="111657" y="95200"/>
                </a:lnTo>
                <a:lnTo>
                  <a:pt x="111657" y="95200"/>
                </a:lnTo>
                <a:lnTo>
                  <a:pt x="111657" y="95200"/>
                </a:lnTo>
                <a:lnTo>
                  <a:pt x="111657" y="95200"/>
                </a:lnTo>
                <a:lnTo>
                  <a:pt x="112941" y="95200"/>
                </a:lnTo>
                <a:lnTo>
                  <a:pt x="112941" y="95200"/>
                </a:lnTo>
                <a:lnTo>
                  <a:pt x="112941" y="95200"/>
                </a:lnTo>
                <a:lnTo>
                  <a:pt x="114224" y="95200"/>
                </a:lnTo>
                <a:lnTo>
                  <a:pt x="114224" y="95200"/>
                </a:lnTo>
                <a:lnTo>
                  <a:pt x="114224" y="95200"/>
                </a:lnTo>
                <a:lnTo>
                  <a:pt x="114224" y="95200"/>
                </a:lnTo>
                <a:lnTo>
                  <a:pt x="114224" y="95200"/>
                </a:lnTo>
                <a:lnTo>
                  <a:pt x="115508" y="95200"/>
                </a:lnTo>
                <a:lnTo>
                  <a:pt x="115508" y="95200"/>
                </a:lnTo>
                <a:lnTo>
                  <a:pt x="115508" y="95200"/>
                </a:lnTo>
                <a:lnTo>
                  <a:pt x="115508" y="95200"/>
                </a:lnTo>
                <a:lnTo>
                  <a:pt x="115508" y="97600"/>
                </a:lnTo>
                <a:lnTo>
                  <a:pt x="115508" y="97600"/>
                </a:lnTo>
                <a:lnTo>
                  <a:pt x="115508" y="97600"/>
                </a:lnTo>
                <a:lnTo>
                  <a:pt x="115508" y="97600"/>
                </a:lnTo>
                <a:lnTo>
                  <a:pt x="114224" y="97600"/>
                </a:lnTo>
                <a:lnTo>
                  <a:pt x="114224" y="97600"/>
                </a:lnTo>
                <a:lnTo>
                  <a:pt x="114224" y="99200"/>
                </a:lnTo>
                <a:lnTo>
                  <a:pt x="114224" y="99200"/>
                </a:lnTo>
                <a:lnTo>
                  <a:pt x="114224" y="99200"/>
                </a:lnTo>
                <a:lnTo>
                  <a:pt x="114224" y="99200"/>
                </a:lnTo>
                <a:lnTo>
                  <a:pt x="114224" y="99200"/>
                </a:lnTo>
                <a:lnTo>
                  <a:pt x="114224" y="100800"/>
                </a:lnTo>
                <a:lnTo>
                  <a:pt x="114224" y="100800"/>
                </a:lnTo>
                <a:lnTo>
                  <a:pt x="114224" y="100800"/>
                </a:lnTo>
                <a:lnTo>
                  <a:pt x="114224" y="100800"/>
                </a:lnTo>
                <a:lnTo>
                  <a:pt x="112941" y="100800"/>
                </a:lnTo>
                <a:lnTo>
                  <a:pt x="112941" y="100800"/>
                </a:lnTo>
                <a:lnTo>
                  <a:pt x="112941" y="100800"/>
                </a:lnTo>
                <a:lnTo>
                  <a:pt x="112941" y="100800"/>
                </a:lnTo>
                <a:lnTo>
                  <a:pt x="112941" y="102400"/>
                </a:lnTo>
                <a:lnTo>
                  <a:pt x="111657" y="102400"/>
                </a:lnTo>
                <a:lnTo>
                  <a:pt x="111657" y="102400"/>
                </a:lnTo>
                <a:lnTo>
                  <a:pt x="111657" y="102400"/>
                </a:lnTo>
                <a:lnTo>
                  <a:pt x="111657" y="102400"/>
                </a:lnTo>
                <a:lnTo>
                  <a:pt x="111657" y="102400"/>
                </a:lnTo>
                <a:lnTo>
                  <a:pt x="109732" y="102400"/>
                </a:lnTo>
                <a:lnTo>
                  <a:pt x="109732" y="102400"/>
                </a:lnTo>
                <a:lnTo>
                  <a:pt x="109732" y="104000"/>
                </a:lnTo>
                <a:lnTo>
                  <a:pt x="109732" y="104000"/>
                </a:lnTo>
                <a:lnTo>
                  <a:pt x="109732" y="104000"/>
                </a:lnTo>
                <a:lnTo>
                  <a:pt x="109732" y="104000"/>
                </a:lnTo>
                <a:lnTo>
                  <a:pt x="109732" y="104000"/>
                </a:lnTo>
                <a:lnTo>
                  <a:pt x="108449" y="104000"/>
                </a:lnTo>
                <a:lnTo>
                  <a:pt x="108449" y="104000"/>
                </a:lnTo>
                <a:lnTo>
                  <a:pt x="108449" y="104000"/>
                </a:lnTo>
                <a:lnTo>
                  <a:pt x="108449" y="104000"/>
                </a:lnTo>
                <a:lnTo>
                  <a:pt x="108449" y="104000"/>
                </a:lnTo>
                <a:lnTo>
                  <a:pt x="107165" y="104000"/>
                </a:lnTo>
                <a:lnTo>
                  <a:pt x="107165" y="106400"/>
                </a:lnTo>
                <a:lnTo>
                  <a:pt x="107165" y="106400"/>
                </a:lnTo>
                <a:lnTo>
                  <a:pt x="107165" y="106400"/>
                </a:lnTo>
                <a:lnTo>
                  <a:pt x="107165" y="106400"/>
                </a:lnTo>
                <a:lnTo>
                  <a:pt x="107165" y="106400"/>
                </a:lnTo>
                <a:lnTo>
                  <a:pt x="105882" y="106400"/>
                </a:lnTo>
                <a:lnTo>
                  <a:pt x="105882" y="106400"/>
                </a:lnTo>
                <a:lnTo>
                  <a:pt x="105882" y="108000"/>
                </a:lnTo>
                <a:lnTo>
                  <a:pt x="105882" y="108000"/>
                </a:lnTo>
                <a:lnTo>
                  <a:pt x="105882" y="108000"/>
                </a:lnTo>
                <a:lnTo>
                  <a:pt x="105882" y="108000"/>
                </a:lnTo>
                <a:lnTo>
                  <a:pt x="105882" y="109600"/>
                </a:lnTo>
                <a:lnTo>
                  <a:pt x="105882" y="109600"/>
                </a:lnTo>
                <a:lnTo>
                  <a:pt x="105882" y="109600"/>
                </a:lnTo>
                <a:lnTo>
                  <a:pt x="105882" y="108000"/>
                </a:lnTo>
                <a:lnTo>
                  <a:pt x="104598" y="108000"/>
                </a:lnTo>
                <a:lnTo>
                  <a:pt x="104598" y="109600"/>
                </a:lnTo>
                <a:lnTo>
                  <a:pt x="104598" y="109600"/>
                </a:lnTo>
                <a:lnTo>
                  <a:pt x="104598" y="109600"/>
                </a:lnTo>
                <a:lnTo>
                  <a:pt x="102673" y="109600"/>
                </a:lnTo>
                <a:lnTo>
                  <a:pt x="102673" y="109600"/>
                </a:lnTo>
                <a:lnTo>
                  <a:pt x="102673" y="109600"/>
                </a:lnTo>
                <a:lnTo>
                  <a:pt x="102673" y="109600"/>
                </a:lnTo>
                <a:lnTo>
                  <a:pt x="102673" y="109600"/>
                </a:lnTo>
                <a:lnTo>
                  <a:pt x="101390" y="109600"/>
                </a:lnTo>
                <a:lnTo>
                  <a:pt x="101390" y="109600"/>
                </a:lnTo>
                <a:lnTo>
                  <a:pt x="101390" y="109600"/>
                </a:lnTo>
                <a:lnTo>
                  <a:pt x="101390" y="109600"/>
                </a:lnTo>
                <a:lnTo>
                  <a:pt x="101390" y="109600"/>
                </a:lnTo>
                <a:lnTo>
                  <a:pt x="101390" y="109600"/>
                </a:lnTo>
                <a:lnTo>
                  <a:pt x="102673" y="109600"/>
                </a:lnTo>
                <a:lnTo>
                  <a:pt x="102673" y="111200"/>
                </a:lnTo>
                <a:lnTo>
                  <a:pt x="102673" y="111200"/>
                </a:lnTo>
                <a:lnTo>
                  <a:pt x="101390" y="111200"/>
                </a:lnTo>
                <a:lnTo>
                  <a:pt x="101390" y="111200"/>
                </a:lnTo>
                <a:lnTo>
                  <a:pt x="101390" y="111200"/>
                </a:lnTo>
                <a:lnTo>
                  <a:pt x="101390" y="111200"/>
                </a:lnTo>
                <a:lnTo>
                  <a:pt x="101390" y="111200"/>
                </a:lnTo>
                <a:lnTo>
                  <a:pt x="100106" y="111200"/>
                </a:lnTo>
                <a:lnTo>
                  <a:pt x="100106" y="109600"/>
                </a:lnTo>
                <a:lnTo>
                  <a:pt x="100106" y="109600"/>
                </a:lnTo>
                <a:lnTo>
                  <a:pt x="100106" y="109600"/>
                </a:lnTo>
                <a:lnTo>
                  <a:pt x="100106" y="109600"/>
                </a:lnTo>
                <a:lnTo>
                  <a:pt x="98823" y="109600"/>
                </a:lnTo>
                <a:lnTo>
                  <a:pt x="98823" y="109600"/>
                </a:lnTo>
                <a:lnTo>
                  <a:pt x="98823" y="109600"/>
                </a:lnTo>
                <a:lnTo>
                  <a:pt x="98823" y="109600"/>
                </a:lnTo>
                <a:lnTo>
                  <a:pt x="98823" y="109600"/>
                </a:lnTo>
                <a:lnTo>
                  <a:pt x="97540" y="109600"/>
                </a:lnTo>
                <a:lnTo>
                  <a:pt x="97540" y="109600"/>
                </a:lnTo>
                <a:lnTo>
                  <a:pt x="97540" y="109600"/>
                </a:lnTo>
                <a:lnTo>
                  <a:pt x="97540" y="109600"/>
                </a:lnTo>
                <a:lnTo>
                  <a:pt x="97540" y="109600"/>
                </a:lnTo>
                <a:lnTo>
                  <a:pt x="97540" y="109600"/>
                </a:lnTo>
                <a:lnTo>
                  <a:pt x="97540" y="108000"/>
                </a:lnTo>
                <a:lnTo>
                  <a:pt x="95614" y="108000"/>
                </a:lnTo>
                <a:lnTo>
                  <a:pt x="95614" y="109600"/>
                </a:lnTo>
                <a:lnTo>
                  <a:pt x="95614" y="109600"/>
                </a:lnTo>
                <a:lnTo>
                  <a:pt x="95614" y="108000"/>
                </a:lnTo>
                <a:lnTo>
                  <a:pt x="95614" y="108000"/>
                </a:lnTo>
                <a:lnTo>
                  <a:pt x="94331" y="108000"/>
                </a:lnTo>
                <a:lnTo>
                  <a:pt x="94331" y="108000"/>
                </a:lnTo>
                <a:lnTo>
                  <a:pt x="94331" y="108000"/>
                </a:lnTo>
                <a:lnTo>
                  <a:pt x="94331" y="108000"/>
                </a:lnTo>
                <a:lnTo>
                  <a:pt x="93048" y="108000"/>
                </a:lnTo>
                <a:lnTo>
                  <a:pt x="93048" y="108000"/>
                </a:lnTo>
                <a:lnTo>
                  <a:pt x="93048" y="108000"/>
                </a:lnTo>
                <a:lnTo>
                  <a:pt x="93048" y="108000"/>
                </a:lnTo>
                <a:lnTo>
                  <a:pt x="93048" y="108000"/>
                </a:lnTo>
                <a:lnTo>
                  <a:pt x="93048" y="106400"/>
                </a:lnTo>
                <a:lnTo>
                  <a:pt x="91764" y="106400"/>
                </a:lnTo>
                <a:lnTo>
                  <a:pt x="91764" y="106400"/>
                </a:lnTo>
                <a:lnTo>
                  <a:pt x="91764" y="106400"/>
                </a:lnTo>
                <a:lnTo>
                  <a:pt x="91764" y="106400"/>
                </a:lnTo>
                <a:lnTo>
                  <a:pt x="90481" y="106400"/>
                </a:lnTo>
                <a:lnTo>
                  <a:pt x="90481" y="106400"/>
                </a:lnTo>
                <a:lnTo>
                  <a:pt x="90481" y="106400"/>
                </a:lnTo>
                <a:lnTo>
                  <a:pt x="90481" y="106400"/>
                </a:lnTo>
                <a:lnTo>
                  <a:pt x="90481" y="106400"/>
                </a:lnTo>
                <a:lnTo>
                  <a:pt x="90481" y="106400"/>
                </a:lnTo>
                <a:lnTo>
                  <a:pt x="90481" y="106400"/>
                </a:lnTo>
                <a:lnTo>
                  <a:pt x="88556" y="106400"/>
                </a:lnTo>
                <a:lnTo>
                  <a:pt x="88556" y="106400"/>
                </a:lnTo>
                <a:lnTo>
                  <a:pt x="88556" y="106400"/>
                </a:lnTo>
                <a:lnTo>
                  <a:pt x="88556" y="106400"/>
                </a:lnTo>
                <a:lnTo>
                  <a:pt x="88556" y="106400"/>
                </a:lnTo>
                <a:lnTo>
                  <a:pt x="87272" y="106400"/>
                </a:lnTo>
                <a:lnTo>
                  <a:pt x="87272" y="106400"/>
                </a:lnTo>
                <a:lnTo>
                  <a:pt x="87272" y="106400"/>
                </a:lnTo>
                <a:lnTo>
                  <a:pt x="87272" y="106400"/>
                </a:lnTo>
                <a:lnTo>
                  <a:pt x="85989" y="106400"/>
                </a:lnTo>
                <a:lnTo>
                  <a:pt x="85989" y="106400"/>
                </a:lnTo>
                <a:lnTo>
                  <a:pt x="85989" y="106400"/>
                </a:lnTo>
                <a:lnTo>
                  <a:pt x="85989" y="104000"/>
                </a:lnTo>
                <a:lnTo>
                  <a:pt x="85989" y="104000"/>
                </a:lnTo>
                <a:lnTo>
                  <a:pt x="85989" y="104000"/>
                </a:lnTo>
                <a:lnTo>
                  <a:pt x="84705" y="104000"/>
                </a:lnTo>
                <a:lnTo>
                  <a:pt x="84705" y="104000"/>
                </a:lnTo>
                <a:lnTo>
                  <a:pt x="84705" y="104000"/>
                </a:lnTo>
                <a:lnTo>
                  <a:pt x="83422" y="104000"/>
                </a:lnTo>
                <a:lnTo>
                  <a:pt x="83422" y="104000"/>
                </a:lnTo>
                <a:lnTo>
                  <a:pt x="83422" y="104000"/>
                </a:lnTo>
                <a:lnTo>
                  <a:pt x="83422" y="104000"/>
                </a:lnTo>
                <a:lnTo>
                  <a:pt x="83422" y="104000"/>
                </a:lnTo>
                <a:lnTo>
                  <a:pt x="81497" y="104000"/>
                </a:lnTo>
                <a:lnTo>
                  <a:pt x="81497" y="104000"/>
                </a:lnTo>
                <a:lnTo>
                  <a:pt x="81497" y="104000"/>
                </a:lnTo>
                <a:lnTo>
                  <a:pt x="81497" y="104000"/>
                </a:lnTo>
                <a:lnTo>
                  <a:pt x="81497" y="104000"/>
                </a:lnTo>
                <a:lnTo>
                  <a:pt x="81497" y="104000"/>
                </a:lnTo>
                <a:lnTo>
                  <a:pt x="81497" y="104000"/>
                </a:lnTo>
                <a:lnTo>
                  <a:pt x="80213" y="104000"/>
                </a:lnTo>
                <a:lnTo>
                  <a:pt x="80213" y="104000"/>
                </a:lnTo>
                <a:lnTo>
                  <a:pt x="80213" y="104000"/>
                </a:lnTo>
                <a:lnTo>
                  <a:pt x="80213" y="104000"/>
                </a:lnTo>
                <a:lnTo>
                  <a:pt x="78930" y="104000"/>
                </a:lnTo>
                <a:lnTo>
                  <a:pt x="78930" y="104000"/>
                </a:lnTo>
                <a:lnTo>
                  <a:pt x="78930" y="104000"/>
                </a:lnTo>
                <a:lnTo>
                  <a:pt x="78930" y="104000"/>
                </a:lnTo>
                <a:lnTo>
                  <a:pt x="78930" y="106400"/>
                </a:lnTo>
                <a:lnTo>
                  <a:pt x="78930" y="106400"/>
                </a:lnTo>
                <a:lnTo>
                  <a:pt x="77647" y="106400"/>
                </a:lnTo>
                <a:lnTo>
                  <a:pt x="77647" y="106400"/>
                </a:lnTo>
                <a:lnTo>
                  <a:pt x="77647" y="106400"/>
                </a:lnTo>
                <a:lnTo>
                  <a:pt x="77647" y="106400"/>
                </a:lnTo>
                <a:lnTo>
                  <a:pt x="77647" y="106400"/>
                </a:lnTo>
                <a:lnTo>
                  <a:pt x="77647" y="106400"/>
                </a:lnTo>
                <a:lnTo>
                  <a:pt x="77647" y="108000"/>
                </a:lnTo>
                <a:lnTo>
                  <a:pt x="76363" y="108000"/>
                </a:lnTo>
                <a:lnTo>
                  <a:pt x="76363" y="108000"/>
                </a:lnTo>
                <a:lnTo>
                  <a:pt x="76363" y="108000"/>
                </a:lnTo>
                <a:lnTo>
                  <a:pt x="74438" y="108000"/>
                </a:lnTo>
                <a:lnTo>
                  <a:pt x="74438" y="108000"/>
                </a:lnTo>
                <a:lnTo>
                  <a:pt x="74438" y="108000"/>
                </a:lnTo>
                <a:lnTo>
                  <a:pt x="74438" y="108000"/>
                </a:lnTo>
                <a:lnTo>
                  <a:pt x="74438" y="108000"/>
                </a:lnTo>
                <a:lnTo>
                  <a:pt x="74438" y="108000"/>
                </a:lnTo>
                <a:lnTo>
                  <a:pt x="73155" y="108000"/>
                </a:lnTo>
                <a:lnTo>
                  <a:pt x="73155" y="109600"/>
                </a:lnTo>
                <a:lnTo>
                  <a:pt x="73155" y="109600"/>
                </a:lnTo>
                <a:lnTo>
                  <a:pt x="73155" y="109600"/>
                </a:lnTo>
                <a:lnTo>
                  <a:pt x="73155" y="109600"/>
                </a:lnTo>
                <a:lnTo>
                  <a:pt x="73155" y="109600"/>
                </a:lnTo>
                <a:lnTo>
                  <a:pt x="73155" y="109600"/>
                </a:lnTo>
                <a:lnTo>
                  <a:pt x="73155" y="111200"/>
                </a:lnTo>
                <a:lnTo>
                  <a:pt x="73155" y="111200"/>
                </a:lnTo>
                <a:lnTo>
                  <a:pt x="73155" y="111200"/>
                </a:lnTo>
                <a:lnTo>
                  <a:pt x="73155" y="112800"/>
                </a:lnTo>
                <a:lnTo>
                  <a:pt x="73155" y="112800"/>
                </a:lnTo>
                <a:lnTo>
                  <a:pt x="73155" y="112800"/>
                </a:lnTo>
                <a:lnTo>
                  <a:pt x="71871" y="112800"/>
                </a:lnTo>
                <a:lnTo>
                  <a:pt x="71871" y="115200"/>
                </a:lnTo>
                <a:lnTo>
                  <a:pt x="71871" y="115200"/>
                </a:lnTo>
                <a:lnTo>
                  <a:pt x="73155" y="115200"/>
                </a:lnTo>
                <a:lnTo>
                  <a:pt x="73155" y="115200"/>
                </a:lnTo>
                <a:lnTo>
                  <a:pt x="71871" y="115200"/>
                </a:lnTo>
                <a:lnTo>
                  <a:pt x="71871" y="116800"/>
                </a:lnTo>
                <a:lnTo>
                  <a:pt x="73155" y="116800"/>
                </a:lnTo>
                <a:lnTo>
                  <a:pt x="73155" y="116800"/>
                </a:lnTo>
                <a:lnTo>
                  <a:pt x="73155" y="116800"/>
                </a:lnTo>
                <a:lnTo>
                  <a:pt x="73155" y="116800"/>
                </a:lnTo>
                <a:lnTo>
                  <a:pt x="73155" y="116800"/>
                </a:lnTo>
                <a:lnTo>
                  <a:pt x="73155" y="118400"/>
                </a:lnTo>
                <a:lnTo>
                  <a:pt x="73155" y="118400"/>
                </a:lnTo>
                <a:lnTo>
                  <a:pt x="73155" y="118400"/>
                </a:lnTo>
                <a:lnTo>
                  <a:pt x="73155" y="118400"/>
                </a:lnTo>
                <a:lnTo>
                  <a:pt x="73155" y="118400"/>
                </a:lnTo>
                <a:lnTo>
                  <a:pt x="73155" y="118400"/>
                </a:lnTo>
                <a:lnTo>
                  <a:pt x="73155" y="118400"/>
                </a:lnTo>
                <a:lnTo>
                  <a:pt x="73155" y="118400"/>
                </a:lnTo>
                <a:lnTo>
                  <a:pt x="71871" y="118400"/>
                </a:lnTo>
                <a:lnTo>
                  <a:pt x="71871" y="118400"/>
                </a:lnTo>
                <a:lnTo>
                  <a:pt x="71871" y="118400"/>
                </a:lnTo>
                <a:lnTo>
                  <a:pt x="70588" y="118400"/>
                </a:lnTo>
                <a:lnTo>
                  <a:pt x="70588" y="118400"/>
                </a:lnTo>
                <a:lnTo>
                  <a:pt x="70588" y="118400"/>
                </a:lnTo>
                <a:lnTo>
                  <a:pt x="70588" y="118400"/>
                </a:lnTo>
                <a:lnTo>
                  <a:pt x="70588" y="118400"/>
                </a:lnTo>
                <a:lnTo>
                  <a:pt x="69304" y="118400"/>
                </a:lnTo>
                <a:lnTo>
                  <a:pt x="69304" y="118400"/>
                </a:lnTo>
                <a:lnTo>
                  <a:pt x="69304" y="118400"/>
                </a:lnTo>
                <a:lnTo>
                  <a:pt x="69304" y="120000"/>
                </a:lnTo>
                <a:lnTo>
                  <a:pt x="69304" y="120000"/>
                </a:lnTo>
                <a:lnTo>
                  <a:pt x="69304" y="120000"/>
                </a:lnTo>
                <a:lnTo>
                  <a:pt x="67379" y="120000"/>
                </a:lnTo>
                <a:lnTo>
                  <a:pt x="67379" y="120000"/>
                </a:lnTo>
                <a:lnTo>
                  <a:pt x="67379" y="120000"/>
                </a:lnTo>
                <a:lnTo>
                  <a:pt x="66096" y="120000"/>
                </a:lnTo>
                <a:lnTo>
                  <a:pt x="66096" y="120000"/>
                </a:lnTo>
                <a:lnTo>
                  <a:pt x="66096" y="120000"/>
                </a:lnTo>
                <a:lnTo>
                  <a:pt x="66096" y="118400"/>
                </a:lnTo>
                <a:lnTo>
                  <a:pt x="66096" y="118400"/>
                </a:lnTo>
                <a:lnTo>
                  <a:pt x="66096" y="118400"/>
                </a:lnTo>
                <a:lnTo>
                  <a:pt x="64812" y="118400"/>
                </a:lnTo>
                <a:lnTo>
                  <a:pt x="64812" y="118400"/>
                </a:lnTo>
                <a:lnTo>
                  <a:pt x="64812" y="118400"/>
                </a:lnTo>
                <a:lnTo>
                  <a:pt x="64812" y="118400"/>
                </a:lnTo>
                <a:lnTo>
                  <a:pt x="63529" y="118400"/>
                </a:lnTo>
                <a:lnTo>
                  <a:pt x="63529" y="120000"/>
                </a:lnTo>
                <a:lnTo>
                  <a:pt x="63529" y="120000"/>
                </a:lnTo>
                <a:lnTo>
                  <a:pt x="63529" y="120000"/>
                </a:lnTo>
                <a:lnTo>
                  <a:pt x="62245" y="120000"/>
                </a:lnTo>
                <a:lnTo>
                  <a:pt x="62245" y="120000"/>
                </a:lnTo>
                <a:lnTo>
                  <a:pt x="62245" y="118400"/>
                </a:lnTo>
                <a:lnTo>
                  <a:pt x="62245" y="118400"/>
                </a:lnTo>
                <a:lnTo>
                  <a:pt x="62245" y="118400"/>
                </a:lnTo>
                <a:lnTo>
                  <a:pt x="62245" y="118400"/>
                </a:lnTo>
                <a:lnTo>
                  <a:pt x="62245" y="118400"/>
                </a:lnTo>
                <a:lnTo>
                  <a:pt x="62245" y="118400"/>
                </a:lnTo>
                <a:lnTo>
                  <a:pt x="62245" y="118400"/>
                </a:lnTo>
                <a:lnTo>
                  <a:pt x="62245" y="118400"/>
                </a:lnTo>
                <a:lnTo>
                  <a:pt x="60320" y="118400"/>
                </a:lnTo>
                <a:lnTo>
                  <a:pt x="60320" y="118400"/>
                </a:lnTo>
                <a:lnTo>
                  <a:pt x="60320" y="118400"/>
                </a:lnTo>
                <a:lnTo>
                  <a:pt x="60320" y="118400"/>
                </a:lnTo>
                <a:lnTo>
                  <a:pt x="60320" y="118400"/>
                </a:lnTo>
                <a:lnTo>
                  <a:pt x="60320" y="116800"/>
                </a:lnTo>
                <a:lnTo>
                  <a:pt x="60320" y="116800"/>
                </a:lnTo>
                <a:lnTo>
                  <a:pt x="60320" y="116800"/>
                </a:lnTo>
                <a:lnTo>
                  <a:pt x="60320" y="116800"/>
                </a:lnTo>
                <a:lnTo>
                  <a:pt x="60320" y="116800"/>
                </a:lnTo>
                <a:lnTo>
                  <a:pt x="59037" y="116800"/>
                </a:lnTo>
                <a:lnTo>
                  <a:pt x="59037" y="116800"/>
                </a:lnTo>
                <a:lnTo>
                  <a:pt x="59037" y="116800"/>
                </a:lnTo>
                <a:lnTo>
                  <a:pt x="59037" y="115200"/>
                </a:lnTo>
                <a:lnTo>
                  <a:pt x="57754" y="115200"/>
                </a:lnTo>
                <a:lnTo>
                  <a:pt x="57754" y="115200"/>
                </a:lnTo>
                <a:lnTo>
                  <a:pt x="57754" y="116800"/>
                </a:lnTo>
                <a:lnTo>
                  <a:pt x="57754" y="116800"/>
                </a:lnTo>
                <a:lnTo>
                  <a:pt x="57754" y="116800"/>
                </a:lnTo>
                <a:lnTo>
                  <a:pt x="57754" y="115200"/>
                </a:lnTo>
                <a:lnTo>
                  <a:pt x="56470" y="115200"/>
                </a:lnTo>
                <a:lnTo>
                  <a:pt x="56470" y="115200"/>
                </a:lnTo>
                <a:lnTo>
                  <a:pt x="56470" y="115200"/>
                </a:lnTo>
                <a:lnTo>
                  <a:pt x="56470" y="115200"/>
                </a:lnTo>
                <a:lnTo>
                  <a:pt x="56470" y="115200"/>
                </a:lnTo>
                <a:lnTo>
                  <a:pt x="55187" y="115200"/>
                </a:lnTo>
                <a:lnTo>
                  <a:pt x="55187" y="115200"/>
                </a:lnTo>
                <a:lnTo>
                  <a:pt x="55187" y="115200"/>
                </a:lnTo>
                <a:lnTo>
                  <a:pt x="55187" y="115200"/>
                </a:lnTo>
                <a:lnTo>
                  <a:pt x="53262" y="115200"/>
                </a:lnTo>
                <a:lnTo>
                  <a:pt x="53262" y="112800"/>
                </a:lnTo>
                <a:lnTo>
                  <a:pt x="53262" y="112800"/>
                </a:lnTo>
                <a:lnTo>
                  <a:pt x="53262" y="112800"/>
                </a:lnTo>
                <a:lnTo>
                  <a:pt x="53262" y="112800"/>
                </a:lnTo>
                <a:lnTo>
                  <a:pt x="51978" y="112800"/>
                </a:lnTo>
                <a:lnTo>
                  <a:pt x="51978" y="112800"/>
                </a:lnTo>
                <a:lnTo>
                  <a:pt x="51978" y="112800"/>
                </a:lnTo>
                <a:lnTo>
                  <a:pt x="51978" y="112800"/>
                </a:lnTo>
                <a:lnTo>
                  <a:pt x="51978" y="112800"/>
                </a:lnTo>
                <a:lnTo>
                  <a:pt x="50695" y="112800"/>
                </a:lnTo>
                <a:lnTo>
                  <a:pt x="50695" y="112800"/>
                </a:lnTo>
                <a:lnTo>
                  <a:pt x="50695" y="112800"/>
                </a:lnTo>
                <a:lnTo>
                  <a:pt x="50695" y="112800"/>
                </a:lnTo>
                <a:lnTo>
                  <a:pt x="50695" y="112800"/>
                </a:lnTo>
                <a:lnTo>
                  <a:pt x="50695" y="112800"/>
                </a:lnTo>
                <a:lnTo>
                  <a:pt x="50695" y="115200"/>
                </a:lnTo>
                <a:lnTo>
                  <a:pt x="50695" y="115200"/>
                </a:lnTo>
                <a:lnTo>
                  <a:pt x="49411" y="115200"/>
                </a:lnTo>
                <a:lnTo>
                  <a:pt x="49411" y="115200"/>
                </a:lnTo>
                <a:lnTo>
                  <a:pt x="49411" y="115200"/>
                </a:lnTo>
                <a:lnTo>
                  <a:pt x="49411" y="115200"/>
                </a:lnTo>
                <a:lnTo>
                  <a:pt x="48128" y="115200"/>
                </a:lnTo>
                <a:lnTo>
                  <a:pt x="48128" y="115200"/>
                </a:lnTo>
                <a:lnTo>
                  <a:pt x="48128" y="115200"/>
                </a:lnTo>
                <a:lnTo>
                  <a:pt x="46844" y="115200"/>
                </a:lnTo>
                <a:lnTo>
                  <a:pt x="46844" y="115200"/>
                </a:lnTo>
                <a:lnTo>
                  <a:pt x="46844" y="115200"/>
                </a:lnTo>
                <a:lnTo>
                  <a:pt x="46844" y="115200"/>
                </a:lnTo>
                <a:lnTo>
                  <a:pt x="46844" y="115200"/>
                </a:lnTo>
                <a:lnTo>
                  <a:pt x="46844" y="115200"/>
                </a:lnTo>
                <a:lnTo>
                  <a:pt x="46844" y="115200"/>
                </a:lnTo>
                <a:lnTo>
                  <a:pt x="44919" y="115200"/>
                </a:lnTo>
                <a:lnTo>
                  <a:pt x="44919" y="115200"/>
                </a:lnTo>
                <a:lnTo>
                  <a:pt x="44919" y="115200"/>
                </a:lnTo>
                <a:lnTo>
                  <a:pt x="44919" y="115200"/>
                </a:lnTo>
                <a:lnTo>
                  <a:pt x="44919" y="115200"/>
                </a:lnTo>
                <a:lnTo>
                  <a:pt x="43636" y="115200"/>
                </a:lnTo>
                <a:lnTo>
                  <a:pt x="43636" y="115200"/>
                </a:lnTo>
                <a:lnTo>
                  <a:pt x="43636" y="115200"/>
                </a:lnTo>
                <a:lnTo>
                  <a:pt x="42352" y="115200"/>
                </a:lnTo>
                <a:lnTo>
                  <a:pt x="42352" y="115200"/>
                </a:lnTo>
                <a:lnTo>
                  <a:pt x="42352" y="112800"/>
                </a:lnTo>
                <a:lnTo>
                  <a:pt x="42352" y="112800"/>
                </a:lnTo>
                <a:lnTo>
                  <a:pt x="42352" y="112800"/>
                </a:lnTo>
                <a:lnTo>
                  <a:pt x="42352" y="112800"/>
                </a:lnTo>
                <a:lnTo>
                  <a:pt x="42352" y="112800"/>
                </a:lnTo>
                <a:lnTo>
                  <a:pt x="41069" y="112800"/>
                </a:lnTo>
                <a:lnTo>
                  <a:pt x="41069" y="112800"/>
                </a:lnTo>
                <a:lnTo>
                  <a:pt x="41069" y="112800"/>
                </a:lnTo>
                <a:lnTo>
                  <a:pt x="41069" y="112800"/>
                </a:lnTo>
                <a:lnTo>
                  <a:pt x="41069" y="112800"/>
                </a:lnTo>
                <a:lnTo>
                  <a:pt x="39786" y="112800"/>
                </a:lnTo>
                <a:lnTo>
                  <a:pt x="39786" y="112800"/>
                </a:lnTo>
                <a:lnTo>
                  <a:pt x="39786" y="112800"/>
                </a:lnTo>
                <a:lnTo>
                  <a:pt x="37860" y="112800"/>
                </a:lnTo>
                <a:lnTo>
                  <a:pt x="37860" y="112800"/>
                </a:lnTo>
                <a:lnTo>
                  <a:pt x="37860" y="112800"/>
                </a:lnTo>
                <a:lnTo>
                  <a:pt x="37860" y="112800"/>
                </a:lnTo>
                <a:lnTo>
                  <a:pt x="37860" y="112800"/>
                </a:lnTo>
                <a:lnTo>
                  <a:pt x="37860" y="112800"/>
                </a:lnTo>
                <a:lnTo>
                  <a:pt x="37860" y="111200"/>
                </a:lnTo>
                <a:lnTo>
                  <a:pt x="36577" y="111200"/>
                </a:lnTo>
                <a:lnTo>
                  <a:pt x="36577" y="111200"/>
                </a:lnTo>
                <a:lnTo>
                  <a:pt x="36577" y="111200"/>
                </a:lnTo>
                <a:lnTo>
                  <a:pt x="36577" y="111200"/>
                </a:lnTo>
                <a:lnTo>
                  <a:pt x="36577" y="111200"/>
                </a:lnTo>
                <a:lnTo>
                  <a:pt x="35294" y="111200"/>
                </a:lnTo>
                <a:lnTo>
                  <a:pt x="35294" y="111200"/>
                </a:lnTo>
                <a:lnTo>
                  <a:pt x="35294" y="111200"/>
                </a:lnTo>
                <a:lnTo>
                  <a:pt x="35294" y="111200"/>
                </a:lnTo>
                <a:lnTo>
                  <a:pt x="34010" y="111200"/>
                </a:lnTo>
                <a:lnTo>
                  <a:pt x="34010" y="111200"/>
                </a:lnTo>
                <a:lnTo>
                  <a:pt x="34010" y="111200"/>
                </a:lnTo>
                <a:lnTo>
                  <a:pt x="34010" y="109600"/>
                </a:lnTo>
                <a:lnTo>
                  <a:pt x="34010" y="109600"/>
                </a:lnTo>
                <a:lnTo>
                  <a:pt x="32727" y="109600"/>
                </a:lnTo>
                <a:lnTo>
                  <a:pt x="32727" y="109600"/>
                </a:lnTo>
                <a:lnTo>
                  <a:pt x="32727" y="109600"/>
                </a:lnTo>
                <a:lnTo>
                  <a:pt x="32727" y="109600"/>
                </a:lnTo>
                <a:lnTo>
                  <a:pt x="32727" y="109600"/>
                </a:lnTo>
                <a:lnTo>
                  <a:pt x="32727" y="109600"/>
                </a:lnTo>
                <a:lnTo>
                  <a:pt x="32727" y="109600"/>
                </a:lnTo>
                <a:lnTo>
                  <a:pt x="32727" y="109600"/>
                </a:lnTo>
                <a:lnTo>
                  <a:pt x="30802" y="109600"/>
                </a:lnTo>
                <a:lnTo>
                  <a:pt x="30802" y="109600"/>
                </a:lnTo>
                <a:lnTo>
                  <a:pt x="30802" y="109600"/>
                </a:lnTo>
                <a:lnTo>
                  <a:pt x="30802" y="109600"/>
                </a:lnTo>
                <a:lnTo>
                  <a:pt x="30802" y="109600"/>
                </a:lnTo>
                <a:lnTo>
                  <a:pt x="30802" y="109600"/>
                </a:lnTo>
                <a:lnTo>
                  <a:pt x="30802" y="108000"/>
                </a:lnTo>
                <a:lnTo>
                  <a:pt x="30802" y="108000"/>
                </a:lnTo>
                <a:lnTo>
                  <a:pt x="30802" y="108000"/>
                </a:lnTo>
                <a:lnTo>
                  <a:pt x="30802" y="108000"/>
                </a:lnTo>
                <a:lnTo>
                  <a:pt x="30802" y="108000"/>
                </a:lnTo>
                <a:lnTo>
                  <a:pt x="30802" y="108000"/>
                </a:lnTo>
                <a:lnTo>
                  <a:pt x="30802" y="106400"/>
                </a:lnTo>
                <a:lnTo>
                  <a:pt x="29518" y="106400"/>
                </a:lnTo>
                <a:lnTo>
                  <a:pt x="29518" y="106400"/>
                </a:lnTo>
                <a:lnTo>
                  <a:pt x="29518" y="106400"/>
                </a:lnTo>
                <a:lnTo>
                  <a:pt x="29518" y="108000"/>
                </a:lnTo>
                <a:lnTo>
                  <a:pt x="29518" y="108000"/>
                </a:lnTo>
                <a:lnTo>
                  <a:pt x="29518" y="106400"/>
                </a:lnTo>
                <a:lnTo>
                  <a:pt x="28235" y="106400"/>
                </a:lnTo>
                <a:lnTo>
                  <a:pt x="28235" y="106400"/>
                </a:lnTo>
                <a:lnTo>
                  <a:pt x="28235" y="106400"/>
                </a:lnTo>
                <a:lnTo>
                  <a:pt x="28235" y="106400"/>
                </a:lnTo>
                <a:lnTo>
                  <a:pt x="28235" y="106400"/>
                </a:lnTo>
                <a:lnTo>
                  <a:pt x="28235" y="106400"/>
                </a:lnTo>
                <a:lnTo>
                  <a:pt x="28235" y="104000"/>
                </a:lnTo>
                <a:lnTo>
                  <a:pt x="28235" y="104000"/>
                </a:lnTo>
                <a:lnTo>
                  <a:pt x="28235" y="104000"/>
                </a:lnTo>
                <a:lnTo>
                  <a:pt x="28235" y="104000"/>
                </a:lnTo>
                <a:lnTo>
                  <a:pt x="28235" y="104000"/>
                </a:lnTo>
                <a:lnTo>
                  <a:pt x="29518" y="104000"/>
                </a:lnTo>
                <a:lnTo>
                  <a:pt x="29518" y="104000"/>
                </a:lnTo>
                <a:lnTo>
                  <a:pt x="29518" y="104000"/>
                </a:lnTo>
                <a:lnTo>
                  <a:pt x="29518" y="104000"/>
                </a:lnTo>
                <a:lnTo>
                  <a:pt x="29518" y="104000"/>
                </a:lnTo>
                <a:lnTo>
                  <a:pt x="29518" y="102400"/>
                </a:lnTo>
                <a:lnTo>
                  <a:pt x="29518" y="102400"/>
                </a:lnTo>
                <a:lnTo>
                  <a:pt x="29518" y="102400"/>
                </a:lnTo>
                <a:lnTo>
                  <a:pt x="30802" y="102400"/>
                </a:lnTo>
                <a:lnTo>
                  <a:pt x="30802" y="102400"/>
                </a:lnTo>
                <a:lnTo>
                  <a:pt x="30802" y="100800"/>
                </a:lnTo>
                <a:lnTo>
                  <a:pt x="30802" y="100800"/>
                </a:lnTo>
                <a:lnTo>
                  <a:pt x="30802" y="100800"/>
                </a:lnTo>
                <a:lnTo>
                  <a:pt x="30802" y="100800"/>
                </a:lnTo>
                <a:lnTo>
                  <a:pt x="30802" y="99200"/>
                </a:lnTo>
                <a:lnTo>
                  <a:pt x="30802" y="99200"/>
                </a:lnTo>
                <a:lnTo>
                  <a:pt x="30802" y="99200"/>
                </a:lnTo>
                <a:lnTo>
                  <a:pt x="30802" y="99200"/>
                </a:lnTo>
                <a:lnTo>
                  <a:pt x="30802" y="97600"/>
                </a:lnTo>
                <a:lnTo>
                  <a:pt x="30802" y="97600"/>
                </a:lnTo>
                <a:lnTo>
                  <a:pt x="30802" y="97600"/>
                </a:lnTo>
                <a:lnTo>
                  <a:pt x="30802" y="95200"/>
                </a:lnTo>
                <a:lnTo>
                  <a:pt x="32727" y="95200"/>
                </a:lnTo>
                <a:lnTo>
                  <a:pt x="32727" y="95200"/>
                </a:lnTo>
                <a:lnTo>
                  <a:pt x="32727" y="95200"/>
                </a:lnTo>
                <a:lnTo>
                  <a:pt x="32727" y="93600"/>
                </a:lnTo>
                <a:lnTo>
                  <a:pt x="32727" y="93600"/>
                </a:lnTo>
                <a:lnTo>
                  <a:pt x="32727" y="93600"/>
                </a:lnTo>
                <a:lnTo>
                  <a:pt x="32727" y="93600"/>
                </a:lnTo>
                <a:lnTo>
                  <a:pt x="32727" y="92000"/>
                </a:lnTo>
                <a:lnTo>
                  <a:pt x="32727" y="92000"/>
                </a:lnTo>
                <a:lnTo>
                  <a:pt x="32727" y="92000"/>
                </a:lnTo>
                <a:lnTo>
                  <a:pt x="32727" y="90400"/>
                </a:lnTo>
                <a:lnTo>
                  <a:pt x="32727" y="90400"/>
                </a:lnTo>
                <a:lnTo>
                  <a:pt x="32727" y="90400"/>
                </a:lnTo>
                <a:lnTo>
                  <a:pt x="32727" y="88800"/>
                </a:lnTo>
                <a:lnTo>
                  <a:pt x="32727" y="88800"/>
                </a:lnTo>
                <a:lnTo>
                  <a:pt x="32727" y="88800"/>
                </a:lnTo>
                <a:lnTo>
                  <a:pt x="32727" y="86400"/>
                </a:lnTo>
                <a:lnTo>
                  <a:pt x="32727" y="86400"/>
                </a:lnTo>
                <a:lnTo>
                  <a:pt x="32727" y="86400"/>
                </a:lnTo>
                <a:lnTo>
                  <a:pt x="32727" y="86400"/>
                </a:lnTo>
                <a:lnTo>
                  <a:pt x="32727" y="84800"/>
                </a:lnTo>
                <a:lnTo>
                  <a:pt x="32727" y="84800"/>
                </a:lnTo>
                <a:lnTo>
                  <a:pt x="32727" y="84800"/>
                </a:lnTo>
                <a:lnTo>
                  <a:pt x="32727" y="84800"/>
                </a:lnTo>
                <a:lnTo>
                  <a:pt x="32727" y="83200"/>
                </a:lnTo>
                <a:lnTo>
                  <a:pt x="32727" y="83200"/>
                </a:lnTo>
                <a:lnTo>
                  <a:pt x="32727" y="83200"/>
                </a:lnTo>
                <a:lnTo>
                  <a:pt x="32727" y="83200"/>
                </a:lnTo>
                <a:lnTo>
                  <a:pt x="32727" y="81600"/>
                </a:lnTo>
                <a:lnTo>
                  <a:pt x="32727" y="81600"/>
                </a:lnTo>
                <a:lnTo>
                  <a:pt x="32727" y="81600"/>
                </a:lnTo>
                <a:lnTo>
                  <a:pt x="32727" y="80000"/>
                </a:lnTo>
                <a:lnTo>
                  <a:pt x="32727" y="80000"/>
                </a:lnTo>
                <a:lnTo>
                  <a:pt x="34010" y="80000"/>
                </a:lnTo>
                <a:lnTo>
                  <a:pt x="34010" y="80000"/>
                </a:lnTo>
                <a:lnTo>
                  <a:pt x="34010" y="77600"/>
                </a:lnTo>
                <a:lnTo>
                  <a:pt x="34010" y="77600"/>
                </a:lnTo>
                <a:lnTo>
                  <a:pt x="34010" y="77600"/>
                </a:lnTo>
                <a:lnTo>
                  <a:pt x="34010" y="76000"/>
                </a:lnTo>
                <a:lnTo>
                  <a:pt x="34010" y="76000"/>
                </a:lnTo>
                <a:lnTo>
                  <a:pt x="34010" y="76000"/>
                </a:lnTo>
                <a:lnTo>
                  <a:pt x="34010" y="76000"/>
                </a:lnTo>
                <a:lnTo>
                  <a:pt x="34010" y="76000"/>
                </a:lnTo>
                <a:lnTo>
                  <a:pt x="34010" y="74400"/>
                </a:lnTo>
                <a:lnTo>
                  <a:pt x="34010" y="74400"/>
                </a:lnTo>
                <a:lnTo>
                  <a:pt x="34010" y="74400"/>
                </a:lnTo>
                <a:lnTo>
                  <a:pt x="34010" y="74400"/>
                </a:lnTo>
                <a:lnTo>
                  <a:pt x="32727" y="74400"/>
                </a:lnTo>
                <a:lnTo>
                  <a:pt x="32727" y="74400"/>
                </a:lnTo>
                <a:lnTo>
                  <a:pt x="32727" y="74400"/>
                </a:lnTo>
                <a:lnTo>
                  <a:pt x="32727" y="72800"/>
                </a:lnTo>
                <a:lnTo>
                  <a:pt x="32727" y="72800"/>
                </a:lnTo>
                <a:lnTo>
                  <a:pt x="32727" y="72800"/>
                </a:lnTo>
                <a:lnTo>
                  <a:pt x="32727" y="72800"/>
                </a:lnTo>
                <a:lnTo>
                  <a:pt x="32727" y="71200"/>
                </a:lnTo>
                <a:lnTo>
                  <a:pt x="32727" y="71200"/>
                </a:lnTo>
                <a:lnTo>
                  <a:pt x="30802" y="71200"/>
                </a:lnTo>
                <a:lnTo>
                  <a:pt x="30802" y="71200"/>
                </a:lnTo>
                <a:lnTo>
                  <a:pt x="30802" y="71200"/>
                </a:lnTo>
                <a:lnTo>
                  <a:pt x="30802" y="71200"/>
                </a:lnTo>
                <a:lnTo>
                  <a:pt x="30802" y="68800"/>
                </a:lnTo>
                <a:lnTo>
                  <a:pt x="30802" y="68800"/>
                </a:lnTo>
                <a:lnTo>
                  <a:pt x="30802" y="68800"/>
                </a:lnTo>
                <a:lnTo>
                  <a:pt x="30802" y="68800"/>
                </a:lnTo>
                <a:lnTo>
                  <a:pt x="30802" y="68800"/>
                </a:lnTo>
                <a:lnTo>
                  <a:pt x="32727" y="68800"/>
                </a:lnTo>
                <a:lnTo>
                  <a:pt x="32727" y="68800"/>
                </a:lnTo>
                <a:lnTo>
                  <a:pt x="32727" y="68800"/>
                </a:lnTo>
                <a:lnTo>
                  <a:pt x="32727" y="68800"/>
                </a:lnTo>
                <a:lnTo>
                  <a:pt x="32727" y="68800"/>
                </a:lnTo>
                <a:lnTo>
                  <a:pt x="32727" y="68800"/>
                </a:lnTo>
                <a:lnTo>
                  <a:pt x="34010" y="68800"/>
                </a:lnTo>
                <a:lnTo>
                  <a:pt x="34010" y="68800"/>
                </a:lnTo>
                <a:lnTo>
                  <a:pt x="34010" y="68800"/>
                </a:lnTo>
                <a:lnTo>
                  <a:pt x="34010" y="68800"/>
                </a:lnTo>
                <a:lnTo>
                  <a:pt x="34010" y="67200"/>
                </a:lnTo>
                <a:lnTo>
                  <a:pt x="32727" y="67200"/>
                </a:lnTo>
                <a:lnTo>
                  <a:pt x="32727" y="67200"/>
                </a:lnTo>
                <a:lnTo>
                  <a:pt x="32727" y="67200"/>
                </a:lnTo>
                <a:lnTo>
                  <a:pt x="32727" y="67200"/>
                </a:lnTo>
                <a:lnTo>
                  <a:pt x="30802" y="67200"/>
                </a:lnTo>
                <a:lnTo>
                  <a:pt x="30802" y="67200"/>
                </a:lnTo>
                <a:lnTo>
                  <a:pt x="30802" y="67200"/>
                </a:lnTo>
                <a:lnTo>
                  <a:pt x="30802" y="67200"/>
                </a:lnTo>
                <a:lnTo>
                  <a:pt x="29518" y="67200"/>
                </a:lnTo>
                <a:lnTo>
                  <a:pt x="29518" y="67200"/>
                </a:lnTo>
                <a:lnTo>
                  <a:pt x="29518" y="67200"/>
                </a:lnTo>
                <a:lnTo>
                  <a:pt x="29518" y="67200"/>
                </a:lnTo>
                <a:lnTo>
                  <a:pt x="29518" y="67200"/>
                </a:lnTo>
                <a:lnTo>
                  <a:pt x="29518" y="67200"/>
                </a:lnTo>
                <a:lnTo>
                  <a:pt x="29518" y="65600"/>
                </a:lnTo>
                <a:lnTo>
                  <a:pt x="29518" y="65600"/>
                </a:lnTo>
                <a:lnTo>
                  <a:pt x="30802" y="65600"/>
                </a:lnTo>
                <a:lnTo>
                  <a:pt x="30802" y="67200"/>
                </a:lnTo>
                <a:lnTo>
                  <a:pt x="30802" y="67200"/>
                </a:lnTo>
                <a:lnTo>
                  <a:pt x="30802" y="67200"/>
                </a:lnTo>
                <a:lnTo>
                  <a:pt x="30802" y="67200"/>
                </a:lnTo>
                <a:lnTo>
                  <a:pt x="32727" y="67200"/>
                </a:lnTo>
                <a:lnTo>
                  <a:pt x="32727" y="67200"/>
                </a:lnTo>
                <a:lnTo>
                  <a:pt x="32727" y="67200"/>
                </a:lnTo>
                <a:lnTo>
                  <a:pt x="32727" y="67200"/>
                </a:lnTo>
                <a:lnTo>
                  <a:pt x="32727" y="67200"/>
                </a:lnTo>
                <a:lnTo>
                  <a:pt x="32727" y="67200"/>
                </a:lnTo>
                <a:lnTo>
                  <a:pt x="32727" y="67200"/>
                </a:lnTo>
                <a:lnTo>
                  <a:pt x="32727" y="67200"/>
                </a:lnTo>
                <a:lnTo>
                  <a:pt x="32727" y="65600"/>
                </a:lnTo>
                <a:lnTo>
                  <a:pt x="32727" y="65600"/>
                </a:lnTo>
                <a:lnTo>
                  <a:pt x="30802" y="65600"/>
                </a:lnTo>
                <a:lnTo>
                  <a:pt x="30802" y="65600"/>
                </a:lnTo>
                <a:lnTo>
                  <a:pt x="30802" y="65600"/>
                </a:lnTo>
                <a:lnTo>
                  <a:pt x="29518" y="65600"/>
                </a:lnTo>
                <a:lnTo>
                  <a:pt x="29518" y="65600"/>
                </a:lnTo>
                <a:lnTo>
                  <a:pt x="29518" y="65600"/>
                </a:lnTo>
                <a:lnTo>
                  <a:pt x="29518" y="65600"/>
                </a:lnTo>
                <a:lnTo>
                  <a:pt x="29518" y="65600"/>
                </a:lnTo>
                <a:lnTo>
                  <a:pt x="28235" y="65600"/>
                </a:lnTo>
                <a:lnTo>
                  <a:pt x="28235" y="64000"/>
                </a:lnTo>
                <a:lnTo>
                  <a:pt x="28235" y="64000"/>
                </a:lnTo>
                <a:lnTo>
                  <a:pt x="28235" y="64000"/>
                </a:lnTo>
                <a:lnTo>
                  <a:pt x="28235" y="64000"/>
                </a:lnTo>
                <a:lnTo>
                  <a:pt x="28235" y="64000"/>
                </a:lnTo>
                <a:lnTo>
                  <a:pt x="26951" y="64000"/>
                </a:lnTo>
                <a:lnTo>
                  <a:pt x="26951" y="64000"/>
                </a:lnTo>
                <a:lnTo>
                  <a:pt x="26951" y="62400"/>
                </a:lnTo>
                <a:lnTo>
                  <a:pt x="26951" y="62400"/>
                </a:lnTo>
                <a:lnTo>
                  <a:pt x="26951" y="62400"/>
                </a:lnTo>
                <a:lnTo>
                  <a:pt x="26951" y="62400"/>
                </a:lnTo>
                <a:lnTo>
                  <a:pt x="26951" y="62400"/>
                </a:lnTo>
                <a:lnTo>
                  <a:pt x="25668" y="62400"/>
                </a:lnTo>
                <a:lnTo>
                  <a:pt x="25668" y="60000"/>
                </a:lnTo>
                <a:lnTo>
                  <a:pt x="25668" y="60000"/>
                </a:lnTo>
                <a:lnTo>
                  <a:pt x="25668" y="60000"/>
                </a:lnTo>
                <a:lnTo>
                  <a:pt x="25668" y="60000"/>
                </a:lnTo>
                <a:lnTo>
                  <a:pt x="25668" y="60000"/>
                </a:lnTo>
                <a:lnTo>
                  <a:pt x="25668" y="60000"/>
                </a:lnTo>
                <a:lnTo>
                  <a:pt x="23743" y="60000"/>
                </a:lnTo>
                <a:lnTo>
                  <a:pt x="23743" y="58400"/>
                </a:lnTo>
                <a:lnTo>
                  <a:pt x="23743" y="58400"/>
                </a:lnTo>
                <a:lnTo>
                  <a:pt x="23743" y="58400"/>
                </a:lnTo>
                <a:lnTo>
                  <a:pt x="23743" y="58400"/>
                </a:lnTo>
                <a:lnTo>
                  <a:pt x="23743" y="58400"/>
                </a:lnTo>
                <a:lnTo>
                  <a:pt x="23743" y="56800"/>
                </a:lnTo>
                <a:lnTo>
                  <a:pt x="23743" y="56800"/>
                </a:lnTo>
                <a:lnTo>
                  <a:pt x="22459" y="56800"/>
                </a:lnTo>
                <a:lnTo>
                  <a:pt x="22459" y="56800"/>
                </a:lnTo>
                <a:lnTo>
                  <a:pt x="22459" y="56800"/>
                </a:lnTo>
                <a:lnTo>
                  <a:pt x="22459" y="56800"/>
                </a:lnTo>
                <a:lnTo>
                  <a:pt x="22459" y="56800"/>
                </a:lnTo>
                <a:lnTo>
                  <a:pt x="22459" y="55200"/>
                </a:lnTo>
                <a:lnTo>
                  <a:pt x="22459" y="55200"/>
                </a:lnTo>
                <a:lnTo>
                  <a:pt x="22459" y="55200"/>
                </a:lnTo>
                <a:lnTo>
                  <a:pt x="22459" y="55200"/>
                </a:lnTo>
                <a:lnTo>
                  <a:pt x="22459" y="55200"/>
                </a:lnTo>
                <a:lnTo>
                  <a:pt x="23743" y="55200"/>
                </a:lnTo>
                <a:lnTo>
                  <a:pt x="23743" y="55200"/>
                </a:lnTo>
                <a:lnTo>
                  <a:pt x="23743" y="56800"/>
                </a:lnTo>
                <a:lnTo>
                  <a:pt x="23743" y="56800"/>
                </a:lnTo>
                <a:lnTo>
                  <a:pt x="23743" y="56800"/>
                </a:lnTo>
                <a:lnTo>
                  <a:pt x="23743" y="56800"/>
                </a:lnTo>
                <a:lnTo>
                  <a:pt x="25668" y="56800"/>
                </a:lnTo>
                <a:lnTo>
                  <a:pt x="25668" y="56800"/>
                </a:lnTo>
                <a:lnTo>
                  <a:pt x="25668" y="56800"/>
                </a:lnTo>
                <a:lnTo>
                  <a:pt x="25668" y="55200"/>
                </a:lnTo>
                <a:lnTo>
                  <a:pt x="25668" y="55200"/>
                </a:lnTo>
                <a:lnTo>
                  <a:pt x="25668" y="55200"/>
                </a:lnTo>
                <a:lnTo>
                  <a:pt x="23743" y="55200"/>
                </a:lnTo>
                <a:lnTo>
                  <a:pt x="23743" y="55200"/>
                </a:lnTo>
                <a:lnTo>
                  <a:pt x="23743" y="55200"/>
                </a:lnTo>
                <a:lnTo>
                  <a:pt x="23743" y="55200"/>
                </a:lnTo>
                <a:lnTo>
                  <a:pt x="23743" y="55200"/>
                </a:lnTo>
                <a:lnTo>
                  <a:pt x="23743" y="53600"/>
                </a:lnTo>
                <a:lnTo>
                  <a:pt x="23743" y="53600"/>
                </a:lnTo>
                <a:lnTo>
                  <a:pt x="23743" y="53600"/>
                </a:lnTo>
                <a:lnTo>
                  <a:pt x="23743" y="53600"/>
                </a:lnTo>
                <a:lnTo>
                  <a:pt x="23743" y="53600"/>
                </a:lnTo>
                <a:lnTo>
                  <a:pt x="23743" y="53600"/>
                </a:lnTo>
                <a:lnTo>
                  <a:pt x="22459" y="53600"/>
                </a:lnTo>
                <a:lnTo>
                  <a:pt x="22459" y="53600"/>
                </a:lnTo>
                <a:lnTo>
                  <a:pt x="22459" y="53600"/>
                </a:lnTo>
                <a:lnTo>
                  <a:pt x="22459" y="53600"/>
                </a:lnTo>
                <a:lnTo>
                  <a:pt x="21176" y="53600"/>
                </a:lnTo>
                <a:lnTo>
                  <a:pt x="21176" y="53600"/>
                </a:lnTo>
                <a:lnTo>
                  <a:pt x="21176" y="53600"/>
                </a:lnTo>
                <a:lnTo>
                  <a:pt x="21176" y="53600"/>
                </a:lnTo>
                <a:lnTo>
                  <a:pt x="19893" y="53600"/>
                </a:lnTo>
                <a:lnTo>
                  <a:pt x="19893" y="51200"/>
                </a:lnTo>
                <a:lnTo>
                  <a:pt x="19893" y="51200"/>
                </a:lnTo>
                <a:lnTo>
                  <a:pt x="19893" y="51200"/>
                </a:lnTo>
                <a:lnTo>
                  <a:pt x="19893" y="51200"/>
                </a:lnTo>
                <a:lnTo>
                  <a:pt x="19893" y="49600"/>
                </a:lnTo>
                <a:lnTo>
                  <a:pt x="19893" y="49600"/>
                </a:lnTo>
                <a:lnTo>
                  <a:pt x="21176" y="49600"/>
                </a:lnTo>
                <a:lnTo>
                  <a:pt x="21176" y="49600"/>
                </a:lnTo>
                <a:lnTo>
                  <a:pt x="21176" y="49600"/>
                </a:lnTo>
                <a:lnTo>
                  <a:pt x="19893" y="49600"/>
                </a:lnTo>
                <a:lnTo>
                  <a:pt x="19893" y="49600"/>
                </a:lnTo>
                <a:lnTo>
                  <a:pt x="19893" y="49600"/>
                </a:lnTo>
                <a:lnTo>
                  <a:pt x="19893" y="49600"/>
                </a:lnTo>
                <a:lnTo>
                  <a:pt x="19893" y="49600"/>
                </a:lnTo>
                <a:lnTo>
                  <a:pt x="18609" y="49600"/>
                </a:lnTo>
                <a:lnTo>
                  <a:pt x="18609" y="49600"/>
                </a:lnTo>
                <a:lnTo>
                  <a:pt x="18609" y="49600"/>
                </a:lnTo>
                <a:lnTo>
                  <a:pt x="16684" y="49600"/>
                </a:lnTo>
                <a:lnTo>
                  <a:pt x="16684" y="49600"/>
                </a:lnTo>
                <a:lnTo>
                  <a:pt x="16684" y="49600"/>
                </a:lnTo>
                <a:lnTo>
                  <a:pt x="16684" y="49600"/>
                </a:lnTo>
                <a:lnTo>
                  <a:pt x="16684" y="49600"/>
                </a:lnTo>
                <a:lnTo>
                  <a:pt x="16684"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8000"/>
                </a:lnTo>
                <a:lnTo>
                  <a:pt x="14117" y="48000"/>
                </a:lnTo>
                <a:lnTo>
                  <a:pt x="14117" y="48000"/>
                </a:lnTo>
                <a:lnTo>
                  <a:pt x="14117" y="48000"/>
                </a:lnTo>
                <a:lnTo>
                  <a:pt x="14117" y="48000"/>
                </a:lnTo>
                <a:lnTo>
                  <a:pt x="14117" y="48000"/>
                </a:lnTo>
                <a:lnTo>
                  <a:pt x="12834" y="48000"/>
                </a:lnTo>
                <a:lnTo>
                  <a:pt x="12834" y="48000"/>
                </a:lnTo>
                <a:lnTo>
                  <a:pt x="12834" y="48000"/>
                </a:lnTo>
                <a:lnTo>
                  <a:pt x="12834" y="48000"/>
                </a:lnTo>
                <a:lnTo>
                  <a:pt x="12834" y="48000"/>
                </a:lnTo>
                <a:lnTo>
                  <a:pt x="12834" y="48000"/>
                </a:lnTo>
                <a:lnTo>
                  <a:pt x="11550" y="48000"/>
                </a:lnTo>
                <a:lnTo>
                  <a:pt x="11550" y="48000"/>
                </a:lnTo>
                <a:lnTo>
                  <a:pt x="11550" y="48000"/>
                </a:lnTo>
                <a:lnTo>
                  <a:pt x="11550" y="48000"/>
                </a:lnTo>
                <a:lnTo>
                  <a:pt x="11550" y="48000"/>
                </a:lnTo>
                <a:lnTo>
                  <a:pt x="11550" y="46400"/>
                </a:lnTo>
                <a:lnTo>
                  <a:pt x="11550" y="46400"/>
                </a:lnTo>
                <a:lnTo>
                  <a:pt x="11550" y="46400"/>
                </a:lnTo>
                <a:lnTo>
                  <a:pt x="11550" y="46400"/>
                </a:lnTo>
                <a:lnTo>
                  <a:pt x="11550" y="46400"/>
                </a:lnTo>
                <a:lnTo>
                  <a:pt x="9625" y="46400"/>
                </a:lnTo>
                <a:lnTo>
                  <a:pt x="9625" y="46400"/>
                </a:lnTo>
                <a:lnTo>
                  <a:pt x="9625" y="46400"/>
                </a:lnTo>
                <a:lnTo>
                  <a:pt x="8342" y="46400"/>
                </a:lnTo>
                <a:lnTo>
                  <a:pt x="8342" y="46400"/>
                </a:lnTo>
                <a:lnTo>
                  <a:pt x="8342" y="46400"/>
                </a:lnTo>
                <a:lnTo>
                  <a:pt x="8342" y="46400"/>
                </a:lnTo>
                <a:lnTo>
                  <a:pt x="8342" y="46400"/>
                </a:lnTo>
                <a:lnTo>
                  <a:pt x="8342" y="44800"/>
                </a:lnTo>
                <a:lnTo>
                  <a:pt x="7058" y="44800"/>
                </a:lnTo>
                <a:lnTo>
                  <a:pt x="7058" y="44800"/>
                </a:lnTo>
                <a:lnTo>
                  <a:pt x="7058" y="44800"/>
                </a:lnTo>
                <a:lnTo>
                  <a:pt x="7058" y="44800"/>
                </a:lnTo>
                <a:lnTo>
                  <a:pt x="5775" y="44800"/>
                </a:lnTo>
                <a:lnTo>
                  <a:pt x="5775" y="46400"/>
                </a:lnTo>
                <a:lnTo>
                  <a:pt x="5775" y="46400"/>
                </a:lnTo>
                <a:lnTo>
                  <a:pt x="5775" y="46400"/>
                </a:lnTo>
                <a:lnTo>
                  <a:pt x="5775" y="46400"/>
                </a:lnTo>
                <a:lnTo>
                  <a:pt x="4491" y="46400"/>
                </a:lnTo>
                <a:lnTo>
                  <a:pt x="4491" y="46400"/>
                </a:lnTo>
                <a:lnTo>
                  <a:pt x="4491" y="46400"/>
                </a:lnTo>
                <a:lnTo>
                  <a:pt x="4491" y="46400"/>
                </a:lnTo>
                <a:lnTo>
                  <a:pt x="4491" y="46400"/>
                </a:lnTo>
                <a:lnTo>
                  <a:pt x="2566" y="46400"/>
                </a:lnTo>
                <a:lnTo>
                  <a:pt x="2566" y="44800"/>
                </a:lnTo>
                <a:lnTo>
                  <a:pt x="4491" y="44800"/>
                </a:lnTo>
                <a:lnTo>
                  <a:pt x="4491" y="44800"/>
                </a:lnTo>
                <a:lnTo>
                  <a:pt x="2566" y="44800"/>
                </a:lnTo>
                <a:lnTo>
                  <a:pt x="2566" y="44800"/>
                </a:lnTo>
                <a:lnTo>
                  <a:pt x="2566" y="44800"/>
                </a:lnTo>
                <a:lnTo>
                  <a:pt x="2566" y="42400"/>
                </a:lnTo>
                <a:lnTo>
                  <a:pt x="2566" y="42400"/>
                </a:lnTo>
                <a:lnTo>
                  <a:pt x="2566" y="42400"/>
                </a:lnTo>
                <a:lnTo>
                  <a:pt x="2566" y="42400"/>
                </a:lnTo>
                <a:lnTo>
                  <a:pt x="2566" y="42400"/>
                </a:lnTo>
                <a:lnTo>
                  <a:pt x="1283" y="42400"/>
                </a:lnTo>
                <a:lnTo>
                  <a:pt x="1283" y="42400"/>
                </a:lnTo>
                <a:lnTo>
                  <a:pt x="1283" y="42400"/>
                </a:lnTo>
                <a:lnTo>
                  <a:pt x="1283" y="42400"/>
                </a:lnTo>
                <a:lnTo>
                  <a:pt x="0" y="42400"/>
                </a:lnTo>
                <a:lnTo>
                  <a:pt x="0" y="42400"/>
                </a:lnTo>
                <a:lnTo>
                  <a:pt x="0" y="42400"/>
                </a:lnTo>
                <a:lnTo>
                  <a:pt x="0" y="40800"/>
                </a:lnTo>
                <a:lnTo>
                  <a:pt x="0" y="40800"/>
                </a:lnTo>
                <a:lnTo>
                  <a:pt x="1283" y="40800"/>
                </a:lnTo>
                <a:lnTo>
                  <a:pt x="1283" y="40800"/>
                </a:lnTo>
                <a:lnTo>
                  <a:pt x="1283" y="40800"/>
                </a:lnTo>
                <a:lnTo>
                  <a:pt x="1283" y="40800"/>
                </a:lnTo>
                <a:lnTo>
                  <a:pt x="2566" y="40800"/>
                </a:lnTo>
                <a:lnTo>
                  <a:pt x="2566" y="40800"/>
                </a:lnTo>
                <a:lnTo>
                  <a:pt x="2566" y="40800"/>
                </a:lnTo>
                <a:lnTo>
                  <a:pt x="2566" y="40800"/>
                </a:lnTo>
                <a:lnTo>
                  <a:pt x="4491" y="40800"/>
                </a:lnTo>
                <a:lnTo>
                  <a:pt x="4491" y="40800"/>
                </a:lnTo>
                <a:lnTo>
                  <a:pt x="4491" y="40800"/>
                </a:lnTo>
                <a:lnTo>
                  <a:pt x="4491" y="40800"/>
                </a:lnTo>
                <a:lnTo>
                  <a:pt x="4491" y="39200"/>
                </a:lnTo>
                <a:lnTo>
                  <a:pt x="2566" y="39200"/>
                </a:lnTo>
                <a:lnTo>
                  <a:pt x="2566" y="39200"/>
                </a:lnTo>
                <a:lnTo>
                  <a:pt x="2566" y="39200"/>
                </a:lnTo>
                <a:lnTo>
                  <a:pt x="2566" y="40800"/>
                </a:lnTo>
                <a:lnTo>
                  <a:pt x="2566" y="40800"/>
                </a:lnTo>
                <a:lnTo>
                  <a:pt x="1283" y="40800"/>
                </a:lnTo>
                <a:lnTo>
                  <a:pt x="1283" y="39200"/>
                </a:lnTo>
                <a:lnTo>
                  <a:pt x="1283" y="39200"/>
                </a:lnTo>
                <a:lnTo>
                  <a:pt x="1283" y="39200"/>
                </a:lnTo>
                <a:lnTo>
                  <a:pt x="1283" y="39200"/>
                </a:lnTo>
                <a:lnTo>
                  <a:pt x="1283" y="39200"/>
                </a:lnTo>
                <a:lnTo>
                  <a:pt x="1283" y="39200"/>
                </a:lnTo>
                <a:lnTo>
                  <a:pt x="1283" y="39200"/>
                </a:lnTo>
                <a:lnTo>
                  <a:pt x="0" y="39200"/>
                </a:lnTo>
                <a:lnTo>
                  <a:pt x="0" y="39200"/>
                </a:lnTo>
                <a:lnTo>
                  <a:pt x="0" y="39200"/>
                </a:lnTo>
                <a:lnTo>
                  <a:pt x="0" y="37600"/>
                </a:lnTo>
                <a:lnTo>
                  <a:pt x="0" y="37600"/>
                </a:lnTo>
                <a:lnTo>
                  <a:pt x="0" y="37600"/>
                </a:lnTo>
                <a:lnTo>
                  <a:pt x="0" y="37600"/>
                </a:lnTo>
                <a:lnTo>
                  <a:pt x="0" y="35200"/>
                </a:lnTo>
                <a:lnTo>
                  <a:pt x="0" y="35200"/>
                </a:lnTo>
                <a:lnTo>
                  <a:pt x="0" y="35200"/>
                </a:lnTo>
                <a:lnTo>
                  <a:pt x="0" y="35200"/>
                </a:lnTo>
                <a:lnTo>
                  <a:pt x="0" y="33600"/>
                </a:lnTo>
                <a:lnTo>
                  <a:pt x="0" y="33600"/>
                </a:lnTo>
                <a:lnTo>
                  <a:pt x="0" y="33600"/>
                </a:lnTo>
                <a:lnTo>
                  <a:pt x="0" y="33600"/>
                </a:lnTo>
                <a:lnTo>
                  <a:pt x="1283" y="33600"/>
                </a:lnTo>
                <a:lnTo>
                  <a:pt x="1283" y="33600"/>
                </a:lnTo>
                <a:lnTo>
                  <a:pt x="1283" y="33600"/>
                </a:lnTo>
                <a:lnTo>
                  <a:pt x="1283" y="33600"/>
                </a:lnTo>
                <a:lnTo>
                  <a:pt x="2566" y="33600"/>
                </a:lnTo>
                <a:lnTo>
                  <a:pt x="2566" y="33600"/>
                </a:lnTo>
                <a:lnTo>
                  <a:pt x="2566" y="33600"/>
                </a:lnTo>
                <a:lnTo>
                  <a:pt x="2566" y="33600"/>
                </a:lnTo>
                <a:lnTo>
                  <a:pt x="2566" y="32000"/>
                </a:lnTo>
                <a:lnTo>
                  <a:pt x="4491" y="32000"/>
                </a:lnTo>
                <a:lnTo>
                  <a:pt x="4491" y="32000"/>
                </a:lnTo>
                <a:lnTo>
                  <a:pt x="4491" y="32000"/>
                </a:lnTo>
                <a:lnTo>
                  <a:pt x="4491" y="33600"/>
                </a:lnTo>
                <a:lnTo>
                  <a:pt x="4491" y="33600"/>
                </a:lnTo>
                <a:lnTo>
                  <a:pt x="4491" y="32000"/>
                </a:lnTo>
                <a:lnTo>
                  <a:pt x="5775" y="32000"/>
                </a:lnTo>
                <a:lnTo>
                  <a:pt x="5775" y="32000"/>
                </a:lnTo>
                <a:lnTo>
                  <a:pt x="5775" y="32000"/>
                </a:lnTo>
                <a:lnTo>
                  <a:pt x="7058" y="32000"/>
                </a:lnTo>
                <a:lnTo>
                  <a:pt x="7058" y="32000"/>
                </a:lnTo>
                <a:lnTo>
                  <a:pt x="7058" y="32000"/>
                </a:lnTo>
                <a:lnTo>
                  <a:pt x="7058" y="32000"/>
                </a:lnTo>
                <a:lnTo>
                  <a:pt x="7058" y="32000"/>
                </a:lnTo>
                <a:lnTo>
                  <a:pt x="7058" y="32000"/>
                </a:lnTo>
                <a:lnTo>
                  <a:pt x="7058" y="32000"/>
                </a:lnTo>
                <a:lnTo>
                  <a:pt x="7058" y="32000"/>
                </a:lnTo>
                <a:lnTo>
                  <a:pt x="8342" y="32000"/>
                </a:lnTo>
                <a:lnTo>
                  <a:pt x="8342" y="32000"/>
                </a:lnTo>
                <a:lnTo>
                  <a:pt x="8342" y="32000"/>
                </a:lnTo>
                <a:lnTo>
                  <a:pt x="8342" y="32000"/>
                </a:lnTo>
                <a:lnTo>
                  <a:pt x="8342" y="32000"/>
                </a:lnTo>
                <a:lnTo>
                  <a:pt x="9625" y="32000"/>
                </a:lnTo>
                <a:lnTo>
                  <a:pt x="9625" y="32000"/>
                </a:lnTo>
                <a:lnTo>
                  <a:pt x="9625" y="32000"/>
                </a:lnTo>
                <a:lnTo>
                  <a:pt x="9625" y="32000"/>
                </a:lnTo>
                <a:lnTo>
                  <a:pt x="11550" y="32000"/>
                </a:lnTo>
                <a:lnTo>
                  <a:pt x="11550" y="32000"/>
                </a:lnTo>
                <a:lnTo>
                  <a:pt x="11550" y="32000"/>
                </a:lnTo>
                <a:lnTo>
                  <a:pt x="11550" y="30400"/>
                </a:lnTo>
                <a:lnTo>
                  <a:pt x="11550" y="30400"/>
                </a:lnTo>
                <a:lnTo>
                  <a:pt x="11550" y="30400"/>
                </a:lnTo>
                <a:lnTo>
                  <a:pt x="11550" y="30400"/>
                </a:lnTo>
                <a:lnTo>
                  <a:pt x="11550" y="30400"/>
                </a:lnTo>
                <a:lnTo>
                  <a:pt x="11550" y="30400"/>
                </a:lnTo>
                <a:lnTo>
                  <a:pt x="12834" y="30400"/>
                </a:lnTo>
                <a:lnTo>
                  <a:pt x="12834" y="30400"/>
                </a:lnTo>
                <a:lnTo>
                  <a:pt x="12834" y="30400"/>
                </a:lnTo>
                <a:lnTo>
                  <a:pt x="12834" y="30400"/>
                </a:lnTo>
                <a:lnTo>
                  <a:pt x="12834" y="30400"/>
                </a:lnTo>
                <a:lnTo>
                  <a:pt x="12834" y="30400"/>
                </a:lnTo>
                <a:lnTo>
                  <a:pt x="12834" y="30400"/>
                </a:lnTo>
                <a:lnTo>
                  <a:pt x="14117" y="30400"/>
                </a:lnTo>
                <a:lnTo>
                  <a:pt x="14117" y="30400"/>
                </a:lnTo>
                <a:lnTo>
                  <a:pt x="14117" y="30400"/>
                </a:lnTo>
                <a:lnTo>
                  <a:pt x="14117" y="30400"/>
                </a:lnTo>
                <a:lnTo>
                  <a:pt x="15401" y="30400"/>
                </a:lnTo>
                <a:lnTo>
                  <a:pt x="15401" y="30400"/>
                </a:lnTo>
                <a:lnTo>
                  <a:pt x="15401" y="30400"/>
                </a:lnTo>
                <a:lnTo>
                  <a:pt x="15401" y="30400"/>
                </a:lnTo>
                <a:lnTo>
                  <a:pt x="15401" y="30400"/>
                </a:lnTo>
                <a:lnTo>
                  <a:pt x="15401" y="30400"/>
                </a:lnTo>
                <a:lnTo>
                  <a:pt x="15401" y="30400"/>
                </a:lnTo>
                <a:lnTo>
                  <a:pt x="16684" y="30400"/>
                </a:lnTo>
                <a:lnTo>
                  <a:pt x="16684" y="30400"/>
                </a:lnTo>
                <a:lnTo>
                  <a:pt x="16684" y="30400"/>
                </a:lnTo>
                <a:lnTo>
                  <a:pt x="16684" y="32000"/>
                </a:lnTo>
                <a:lnTo>
                  <a:pt x="16684" y="32000"/>
                </a:lnTo>
                <a:lnTo>
                  <a:pt x="16684" y="32000"/>
                </a:lnTo>
                <a:lnTo>
                  <a:pt x="16684" y="32000"/>
                </a:lnTo>
                <a:lnTo>
                  <a:pt x="16684" y="32000"/>
                </a:lnTo>
                <a:lnTo>
                  <a:pt x="18609" y="32000"/>
                </a:lnTo>
                <a:lnTo>
                  <a:pt x="18609" y="33600"/>
                </a:lnTo>
                <a:lnTo>
                  <a:pt x="18609" y="33600"/>
                </a:lnTo>
                <a:lnTo>
                  <a:pt x="18609" y="33600"/>
                </a:lnTo>
                <a:lnTo>
                  <a:pt x="18609" y="33600"/>
                </a:lnTo>
                <a:lnTo>
                  <a:pt x="18609" y="33600"/>
                </a:lnTo>
                <a:lnTo>
                  <a:pt x="19893" y="33600"/>
                </a:lnTo>
                <a:lnTo>
                  <a:pt x="19893" y="35200"/>
                </a:lnTo>
                <a:lnTo>
                  <a:pt x="19893" y="35200"/>
                </a:lnTo>
                <a:lnTo>
                  <a:pt x="19893" y="33600"/>
                </a:lnTo>
                <a:lnTo>
                  <a:pt x="19893" y="33600"/>
                </a:lnTo>
                <a:lnTo>
                  <a:pt x="19893" y="33600"/>
                </a:lnTo>
                <a:lnTo>
                  <a:pt x="19893" y="33600"/>
                </a:lnTo>
                <a:lnTo>
                  <a:pt x="21176" y="33600"/>
                </a:lnTo>
                <a:lnTo>
                  <a:pt x="21176" y="33600"/>
                </a:lnTo>
                <a:lnTo>
                  <a:pt x="21176" y="33600"/>
                </a:lnTo>
                <a:lnTo>
                  <a:pt x="21176" y="33600"/>
                </a:lnTo>
                <a:lnTo>
                  <a:pt x="21176" y="33600"/>
                </a:lnTo>
                <a:lnTo>
                  <a:pt x="22459" y="33600"/>
                </a:lnTo>
                <a:lnTo>
                  <a:pt x="22459" y="32000"/>
                </a:lnTo>
                <a:lnTo>
                  <a:pt x="22459" y="32000"/>
                </a:lnTo>
                <a:lnTo>
                  <a:pt x="22459" y="32000"/>
                </a:lnTo>
                <a:lnTo>
                  <a:pt x="23743" y="32000"/>
                </a:lnTo>
                <a:lnTo>
                  <a:pt x="23743" y="33600"/>
                </a:lnTo>
                <a:lnTo>
                  <a:pt x="23743" y="33600"/>
                </a:lnTo>
                <a:lnTo>
                  <a:pt x="23743" y="33600"/>
                </a:lnTo>
                <a:lnTo>
                  <a:pt x="23743" y="33600"/>
                </a:lnTo>
                <a:lnTo>
                  <a:pt x="25668" y="33600"/>
                </a:lnTo>
                <a:lnTo>
                  <a:pt x="25668" y="32000"/>
                </a:lnTo>
                <a:lnTo>
                  <a:pt x="25668" y="32000"/>
                </a:lnTo>
                <a:lnTo>
                  <a:pt x="25668" y="33600"/>
                </a:lnTo>
                <a:lnTo>
                  <a:pt x="25668" y="33600"/>
                </a:lnTo>
                <a:lnTo>
                  <a:pt x="25668" y="32000"/>
                </a:lnTo>
                <a:lnTo>
                  <a:pt x="25668" y="32000"/>
                </a:lnTo>
                <a:lnTo>
                  <a:pt x="26951" y="32000"/>
                </a:lnTo>
                <a:lnTo>
                  <a:pt x="26951" y="32000"/>
                </a:lnTo>
                <a:lnTo>
                  <a:pt x="26951" y="32000"/>
                </a:lnTo>
                <a:lnTo>
                  <a:pt x="26951" y="32000"/>
                </a:lnTo>
                <a:lnTo>
                  <a:pt x="26951" y="32000"/>
                </a:lnTo>
                <a:lnTo>
                  <a:pt x="28235" y="32000"/>
                </a:lnTo>
                <a:lnTo>
                  <a:pt x="28235" y="33600"/>
                </a:lnTo>
                <a:lnTo>
                  <a:pt x="26951" y="33600"/>
                </a:lnTo>
                <a:lnTo>
                  <a:pt x="26951" y="33600"/>
                </a:lnTo>
                <a:lnTo>
                  <a:pt x="28235" y="33600"/>
                </a:lnTo>
                <a:lnTo>
                  <a:pt x="28235" y="33600"/>
                </a:lnTo>
                <a:lnTo>
                  <a:pt x="28235" y="33600"/>
                </a:lnTo>
                <a:lnTo>
                  <a:pt x="28235" y="33600"/>
                </a:lnTo>
                <a:lnTo>
                  <a:pt x="29518" y="33600"/>
                </a:lnTo>
                <a:lnTo>
                  <a:pt x="29518" y="33600"/>
                </a:lnTo>
                <a:lnTo>
                  <a:pt x="29518" y="33600"/>
                </a:lnTo>
                <a:lnTo>
                  <a:pt x="29518" y="33600"/>
                </a:lnTo>
                <a:lnTo>
                  <a:pt x="29518" y="32000"/>
                </a:lnTo>
                <a:lnTo>
                  <a:pt x="29518" y="32000"/>
                </a:lnTo>
                <a:lnTo>
                  <a:pt x="29518" y="32000"/>
                </a:lnTo>
                <a:lnTo>
                  <a:pt x="29518" y="32000"/>
                </a:lnTo>
                <a:lnTo>
                  <a:pt x="29518" y="32000"/>
                </a:lnTo>
                <a:lnTo>
                  <a:pt x="29518" y="30400"/>
                </a:lnTo>
                <a:lnTo>
                  <a:pt x="29518" y="30400"/>
                </a:lnTo>
                <a:lnTo>
                  <a:pt x="29518" y="30400"/>
                </a:lnTo>
                <a:lnTo>
                  <a:pt x="29518" y="30400"/>
                </a:lnTo>
                <a:lnTo>
                  <a:pt x="29518" y="30400"/>
                </a:lnTo>
                <a:lnTo>
                  <a:pt x="29518" y="28800"/>
                </a:lnTo>
                <a:lnTo>
                  <a:pt x="29518" y="28800"/>
                </a:lnTo>
                <a:lnTo>
                  <a:pt x="29518" y="28800"/>
                </a:lnTo>
                <a:lnTo>
                  <a:pt x="29518" y="28800"/>
                </a:lnTo>
                <a:lnTo>
                  <a:pt x="29518" y="26400"/>
                </a:lnTo>
                <a:lnTo>
                  <a:pt x="29518" y="26400"/>
                </a:lnTo>
                <a:lnTo>
                  <a:pt x="29518" y="26400"/>
                </a:lnTo>
                <a:lnTo>
                  <a:pt x="28235" y="26400"/>
                </a:lnTo>
                <a:lnTo>
                  <a:pt x="28235" y="24800"/>
                </a:lnTo>
                <a:lnTo>
                  <a:pt x="28235" y="24800"/>
                </a:lnTo>
                <a:lnTo>
                  <a:pt x="28235" y="24800"/>
                </a:lnTo>
                <a:lnTo>
                  <a:pt x="28235" y="24800"/>
                </a:lnTo>
                <a:lnTo>
                  <a:pt x="28235" y="24800"/>
                </a:lnTo>
                <a:lnTo>
                  <a:pt x="28235" y="24800"/>
                </a:lnTo>
                <a:lnTo>
                  <a:pt x="26951" y="24800"/>
                </a:lnTo>
                <a:lnTo>
                  <a:pt x="26951" y="23200"/>
                </a:lnTo>
                <a:lnTo>
                  <a:pt x="26951" y="23200"/>
                </a:lnTo>
                <a:lnTo>
                  <a:pt x="26951" y="23200"/>
                </a:lnTo>
                <a:lnTo>
                  <a:pt x="26951" y="23200"/>
                </a:lnTo>
                <a:lnTo>
                  <a:pt x="26951" y="21600"/>
                </a:lnTo>
                <a:lnTo>
                  <a:pt x="26951" y="21600"/>
                </a:lnTo>
                <a:lnTo>
                  <a:pt x="26951" y="21600"/>
                </a:lnTo>
                <a:lnTo>
                  <a:pt x="26951" y="21600"/>
                </a:lnTo>
                <a:lnTo>
                  <a:pt x="26951" y="21600"/>
                </a:lnTo>
                <a:lnTo>
                  <a:pt x="26951" y="20000"/>
                </a:lnTo>
                <a:lnTo>
                  <a:pt x="26951" y="20000"/>
                </a:lnTo>
                <a:lnTo>
                  <a:pt x="25668" y="20000"/>
                </a:lnTo>
                <a:lnTo>
                  <a:pt x="25668" y="20000"/>
                </a:lnTo>
                <a:lnTo>
                  <a:pt x="25668" y="20000"/>
                </a:lnTo>
                <a:lnTo>
                  <a:pt x="25668" y="17600"/>
                </a:lnTo>
                <a:lnTo>
                  <a:pt x="26951" y="17600"/>
                </a:lnTo>
                <a:lnTo>
                  <a:pt x="26951" y="17600"/>
                </a:lnTo>
                <a:lnTo>
                  <a:pt x="26951" y="17600"/>
                </a:lnTo>
                <a:lnTo>
                  <a:pt x="26951" y="20000"/>
                </a:lnTo>
                <a:lnTo>
                  <a:pt x="28235" y="20000"/>
                </a:lnTo>
                <a:lnTo>
                  <a:pt x="28235" y="20000"/>
                </a:lnTo>
                <a:lnTo>
                  <a:pt x="28235" y="20000"/>
                </a:lnTo>
                <a:lnTo>
                  <a:pt x="28235" y="20000"/>
                </a:lnTo>
                <a:lnTo>
                  <a:pt x="28235" y="20000"/>
                </a:lnTo>
                <a:lnTo>
                  <a:pt x="29518" y="20000"/>
                </a:lnTo>
                <a:lnTo>
                  <a:pt x="29518" y="20000"/>
                </a:lnTo>
                <a:lnTo>
                  <a:pt x="29518" y="20000"/>
                </a:lnTo>
                <a:lnTo>
                  <a:pt x="29518" y="20000"/>
                </a:lnTo>
                <a:lnTo>
                  <a:pt x="29518" y="20000"/>
                </a:lnTo>
                <a:lnTo>
                  <a:pt x="30802" y="20000"/>
                </a:lnTo>
                <a:lnTo>
                  <a:pt x="30802" y="20000"/>
                </a:lnTo>
                <a:lnTo>
                  <a:pt x="30802" y="20000"/>
                </a:lnTo>
                <a:lnTo>
                  <a:pt x="32727" y="20000"/>
                </a:lnTo>
                <a:lnTo>
                  <a:pt x="32727" y="20000"/>
                </a:lnTo>
                <a:lnTo>
                  <a:pt x="32727" y="20000"/>
                </a:lnTo>
                <a:lnTo>
                  <a:pt x="32727" y="20000"/>
                </a:lnTo>
                <a:lnTo>
                  <a:pt x="32727" y="20000"/>
                </a:lnTo>
                <a:lnTo>
                  <a:pt x="32727" y="20000"/>
                </a:lnTo>
                <a:lnTo>
                  <a:pt x="32727" y="21600"/>
                </a:lnTo>
                <a:lnTo>
                  <a:pt x="32727" y="21600"/>
                </a:lnTo>
                <a:lnTo>
                  <a:pt x="32727" y="21600"/>
                </a:lnTo>
                <a:lnTo>
                  <a:pt x="32727" y="21600"/>
                </a:lnTo>
                <a:lnTo>
                  <a:pt x="32727" y="21600"/>
                </a:lnTo>
                <a:lnTo>
                  <a:pt x="32727" y="23200"/>
                </a:lnTo>
                <a:lnTo>
                  <a:pt x="34010" y="23200"/>
                </a:lnTo>
                <a:lnTo>
                  <a:pt x="34010" y="23200"/>
                </a:lnTo>
                <a:lnTo>
                  <a:pt x="34010" y="23200"/>
                </a:lnTo>
                <a:lnTo>
                  <a:pt x="34010" y="23200"/>
                </a:lnTo>
                <a:lnTo>
                  <a:pt x="34010" y="23200"/>
                </a:lnTo>
                <a:lnTo>
                  <a:pt x="35294" y="23200"/>
                </a:lnTo>
                <a:lnTo>
                  <a:pt x="35294" y="23200"/>
                </a:lnTo>
                <a:lnTo>
                  <a:pt x="35294" y="23200"/>
                </a:lnTo>
                <a:lnTo>
                  <a:pt x="36577" y="23200"/>
                </a:lnTo>
                <a:lnTo>
                  <a:pt x="36577" y="23200"/>
                </a:lnTo>
                <a:lnTo>
                  <a:pt x="36577" y="23200"/>
                </a:lnTo>
                <a:lnTo>
                  <a:pt x="36577" y="23200"/>
                </a:lnTo>
                <a:lnTo>
                  <a:pt x="36577" y="23200"/>
                </a:lnTo>
                <a:lnTo>
                  <a:pt x="37860" y="23200"/>
                </a:lnTo>
                <a:lnTo>
                  <a:pt x="37860" y="23200"/>
                </a:lnTo>
                <a:lnTo>
                  <a:pt x="37860" y="23200"/>
                </a:lnTo>
                <a:lnTo>
                  <a:pt x="37860" y="23200"/>
                </a:lnTo>
                <a:lnTo>
                  <a:pt x="39786" y="23200"/>
                </a:lnTo>
                <a:lnTo>
                  <a:pt x="39786" y="23200"/>
                </a:lnTo>
                <a:lnTo>
                  <a:pt x="39786" y="23200"/>
                </a:lnTo>
                <a:lnTo>
                  <a:pt x="41069" y="23200"/>
                </a:lnTo>
                <a:lnTo>
                  <a:pt x="41069" y="23200"/>
                </a:lnTo>
                <a:lnTo>
                  <a:pt x="41069" y="24800"/>
                </a:lnTo>
                <a:lnTo>
                  <a:pt x="41069" y="24800"/>
                </a:lnTo>
                <a:lnTo>
                  <a:pt x="41069" y="24800"/>
                </a:lnTo>
                <a:lnTo>
                  <a:pt x="42352" y="24800"/>
                </a:lnTo>
                <a:lnTo>
                  <a:pt x="42352" y="24800"/>
                </a:lnTo>
                <a:lnTo>
                  <a:pt x="42352" y="24800"/>
                </a:lnTo>
                <a:lnTo>
                  <a:pt x="42352" y="24800"/>
                </a:lnTo>
                <a:lnTo>
                  <a:pt x="42352" y="24800"/>
                </a:lnTo>
                <a:lnTo>
                  <a:pt x="42352" y="24800"/>
                </a:lnTo>
                <a:lnTo>
                  <a:pt x="43636" y="24800"/>
                </a:lnTo>
                <a:lnTo>
                  <a:pt x="43636" y="24800"/>
                </a:lnTo>
                <a:lnTo>
                  <a:pt x="43636" y="24800"/>
                </a:lnTo>
                <a:lnTo>
                  <a:pt x="43636" y="23200"/>
                </a:lnTo>
                <a:lnTo>
                  <a:pt x="44919" y="23200"/>
                </a:lnTo>
                <a:lnTo>
                  <a:pt x="44919" y="23200"/>
                </a:lnTo>
                <a:lnTo>
                  <a:pt x="44919" y="23200"/>
                </a:lnTo>
                <a:lnTo>
                  <a:pt x="44919" y="23200"/>
                </a:lnTo>
                <a:lnTo>
                  <a:pt x="44919" y="23200"/>
                </a:lnTo>
                <a:lnTo>
                  <a:pt x="44919" y="23200"/>
                </a:lnTo>
                <a:lnTo>
                  <a:pt x="44919" y="21600"/>
                </a:lnTo>
                <a:lnTo>
                  <a:pt x="44919" y="21600"/>
                </a:lnTo>
                <a:lnTo>
                  <a:pt x="44919" y="21600"/>
                </a:lnTo>
                <a:lnTo>
                  <a:pt x="44919" y="21600"/>
                </a:lnTo>
                <a:lnTo>
                  <a:pt x="44919" y="21600"/>
                </a:lnTo>
                <a:lnTo>
                  <a:pt x="44919" y="20000"/>
                </a:lnTo>
                <a:lnTo>
                  <a:pt x="44919" y="20000"/>
                </a:lnTo>
                <a:lnTo>
                  <a:pt x="44919" y="20000"/>
                </a:lnTo>
                <a:lnTo>
                  <a:pt x="44919" y="20000"/>
                </a:lnTo>
                <a:lnTo>
                  <a:pt x="44919" y="20000"/>
                </a:lnTo>
                <a:lnTo>
                  <a:pt x="44919" y="17600"/>
                </a:lnTo>
                <a:lnTo>
                  <a:pt x="46844" y="17600"/>
                </a:lnTo>
                <a:lnTo>
                  <a:pt x="46844" y="17600"/>
                </a:lnTo>
                <a:lnTo>
                  <a:pt x="46844" y="17600"/>
                </a:lnTo>
                <a:lnTo>
                  <a:pt x="46844" y="17600"/>
                </a:lnTo>
                <a:lnTo>
                  <a:pt x="46844" y="17600"/>
                </a:lnTo>
                <a:lnTo>
                  <a:pt x="48128" y="17600"/>
                </a:lnTo>
                <a:lnTo>
                  <a:pt x="48128" y="17600"/>
                </a:lnTo>
                <a:lnTo>
                  <a:pt x="48128" y="17600"/>
                </a:lnTo>
                <a:lnTo>
                  <a:pt x="48128" y="17600"/>
                </a:lnTo>
                <a:lnTo>
                  <a:pt x="49411" y="17600"/>
                </a:lnTo>
                <a:lnTo>
                  <a:pt x="49411" y="16000"/>
                </a:lnTo>
                <a:lnTo>
                  <a:pt x="49411" y="16000"/>
                </a:lnTo>
                <a:lnTo>
                  <a:pt x="49411" y="16000"/>
                </a:lnTo>
                <a:lnTo>
                  <a:pt x="49411" y="16000"/>
                </a:lnTo>
                <a:lnTo>
                  <a:pt x="50695" y="16000"/>
                </a:lnTo>
                <a:lnTo>
                  <a:pt x="50695" y="16000"/>
                </a:lnTo>
                <a:lnTo>
                  <a:pt x="50695" y="16000"/>
                </a:lnTo>
                <a:lnTo>
                  <a:pt x="50695" y="16000"/>
                </a:lnTo>
                <a:lnTo>
                  <a:pt x="51978" y="16000"/>
                </a:lnTo>
                <a:lnTo>
                  <a:pt x="51978" y="16000"/>
                </a:lnTo>
                <a:lnTo>
                  <a:pt x="51978" y="16000"/>
                </a:lnTo>
                <a:lnTo>
                  <a:pt x="51978" y="16000"/>
                </a:lnTo>
                <a:lnTo>
                  <a:pt x="51978" y="16000"/>
                </a:lnTo>
                <a:lnTo>
                  <a:pt x="53262" y="16000"/>
                </a:lnTo>
                <a:lnTo>
                  <a:pt x="53262" y="16000"/>
                </a:lnTo>
                <a:lnTo>
                  <a:pt x="53262" y="16000"/>
                </a:lnTo>
                <a:lnTo>
                  <a:pt x="53262" y="16000"/>
                </a:lnTo>
                <a:lnTo>
                  <a:pt x="55187" y="16000"/>
                </a:lnTo>
                <a:lnTo>
                  <a:pt x="55187" y="14400"/>
                </a:lnTo>
                <a:lnTo>
                  <a:pt x="55187" y="14400"/>
                </a:lnTo>
                <a:lnTo>
                  <a:pt x="55187" y="14400"/>
                </a:lnTo>
                <a:lnTo>
                  <a:pt x="56470" y="14400"/>
                </a:lnTo>
                <a:lnTo>
                  <a:pt x="56470" y="14400"/>
                </a:lnTo>
                <a:lnTo>
                  <a:pt x="56470" y="14400"/>
                </a:lnTo>
                <a:lnTo>
                  <a:pt x="56470" y="14400"/>
                </a:lnTo>
                <a:lnTo>
                  <a:pt x="56470" y="14400"/>
                </a:lnTo>
                <a:lnTo>
                  <a:pt x="56470" y="14400"/>
                </a:lnTo>
                <a:lnTo>
                  <a:pt x="56470" y="12800"/>
                </a:lnTo>
                <a:lnTo>
                  <a:pt x="57754" y="12800"/>
                </a:lnTo>
                <a:lnTo>
                  <a:pt x="57754" y="12800"/>
                </a:lnTo>
                <a:lnTo>
                  <a:pt x="57754" y="12800"/>
                </a:lnTo>
                <a:lnTo>
                  <a:pt x="57754" y="12800"/>
                </a:lnTo>
                <a:lnTo>
                  <a:pt x="57754" y="12800"/>
                </a:lnTo>
                <a:lnTo>
                  <a:pt x="57754" y="12800"/>
                </a:lnTo>
                <a:lnTo>
                  <a:pt x="57754" y="11200"/>
                </a:lnTo>
                <a:lnTo>
                  <a:pt x="57754" y="11200"/>
                </a:lnTo>
                <a:lnTo>
                  <a:pt x="57754" y="11200"/>
                </a:lnTo>
                <a:lnTo>
                  <a:pt x="57754" y="11200"/>
                </a:lnTo>
                <a:lnTo>
                  <a:pt x="57754" y="8800"/>
                </a:lnTo>
                <a:lnTo>
                  <a:pt x="57754" y="8800"/>
                </a:lnTo>
                <a:lnTo>
                  <a:pt x="57754" y="8800"/>
                </a:lnTo>
                <a:lnTo>
                  <a:pt x="57754" y="7200"/>
                </a:lnTo>
                <a:lnTo>
                  <a:pt x="57754" y="7200"/>
                </a:lnTo>
                <a:lnTo>
                  <a:pt x="57754" y="7200"/>
                </a:lnTo>
                <a:lnTo>
                  <a:pt x="57754" y="5600"/>
                </a:lnTo>
                <a:lnTo>
                  <a:pt x="57754" y="5600"/>
                </a:lnTo>
                <a:lnTo>
                  <a:pt x="57754" y="5600"/>
                </a:lnTo>
                <a:lnTo>
                  <a:pt x="59037" y="5600"/>
                </a:lnTo>
                <a:lnTo>
                  <a:pt x="59037" y="4000"/>
                </a:lnTo>
                <a:lnTo>
                  <a:pt x="59037" y="4000"/>
                </a:lnTo>
                <a:lnTo>
                  <a:pt x="57754" y="4000"/>
                </a:lnTo>
                <a:lnTo>
                  <a:pt x="57754" y="4000"/>
                </a:lnTo>
                <a:lnTo>
                  <a:pt x="59037" y="4000"/>
                </a:lnTo>
                <a:lnTo>
                  <a:pt x="59037" y="4000"/>
                </a:lnTo>
                <a:lnTo>
                  <a:pt x="59037" y="2400"/>
                </a:lnTo>
                <a:lnTo>
                  <a:pt x="59037" y="2400"/>
                </a:lnTo>
                <a:lnTo>
                  <a:pt x="59037" y="2400"/>
                </a:lnTo>
                <a:lnTo>
                  <a:pt x="60320" y="2400"/>
                </a:lnTo>
                <a:lnTo>
                  <a:pt x="60320" y="2400"/>
                </a:lnTo>
                <a:lnTo>
                  <a:pt x="60320" y="2400"/>
                </a:lnTo>
                <a:lnTo>
                  <a:pt x="60320" y="2400"/>
                </a:lnTo>
                <a:lnTo>
                  <a:pt x="60320" y="2400"/>
                </a:lnTo>
                <a:lnTo>
                  <a:pt x="62245" y="2400"/>
                </a:lnTo>
                <a:lnTo>
                  <a:pt x="62245" y="2400"/>
                </a:lnTo>
                <a:lnTo>
                  <a:pt x="62245" y="2400"/>
                </a:lnTo>
                <a:lnTo>
                  <a:pt x="62245" y="2400"/>
                </a:lnTo>
                <a:lnTo>
                  <a:pt x="63529" y="2400"/>
                </a:lnTo>
                <a:lnTo>
                  <a:pt x="63529" y="0"/>
                </a:lnTo>
                <a:lnTo>
                  <a:pt x="63529" y="0"/>
                </a:lnTo>
                <a:lnTo>
                  <a:pt x="63529" y="0"/>
                </a:lnTo>
                <a:lnTo>
                  <a:pt x="63529" y="0"/>
                </a:lnTo>
                <a:lnTo>
                  <a:pt x="64812" y="0"/>
                </a:lnTo>
                <a:lnTo>
                  <a:pt x="64812" y="0"/>
                </a:lnTo>
                <a:lnTo>
                  <a:pt x="64812" y="0"/>
                </a:lnTo>
                <a:lnTo>
                  <a:pt x="64812" y="0"/>
                </a:lnTo>
                <a:lnTo>
                  <a:pt x="64812" y="0"/>
                </a:lnTo>
                <a:lnTo>
                  <a:pt x="64812" y="0"/>
                </a:lnTo>
                <a:lnTo>
                  <a:pt x="66096" y="0"/>
                </a:lnTo>
                <a:lnTo>
                  <a:pt x="66096" y="0"/>
                </a:lnTo>
                <a:lnTo>
                  <a:pt x="66096" y="0"/>
                </a:lnTo>
                <a:lnTo>
                  <a:pt x="66096" y="0"/>
                </a:lnTo>
                <a:lnTo>
                  <a:pt x="67379" y="0"/>
                </a:lnTo>
                <a:lnTo>
                  <a:pt x="67379" y="0"/>
                </a:lnTo>
                <a:lnTo>
                  <a:pt x="67379" y="0"/>
                </a:lnTo>
                <a:lnTo>
                  <a:pt x="67379" y="0"/>
                </a:lnTo>
                <a:lnTo>
                  <a:pt x="67379" y="0"/>
                </a:lnTo>
                <a:lnTo>
                  <a:pt x="67379" y="0"/>
                </a:lnTo>
                <a:lnTo>
                  <a:pt x="67379" y="2400"/>
                </a:lnTo>
                <a:lnTo>
                  <a:pt x="69304" y="2400"/>
                </a:lnTo>
                <a:lnTo>
                  <a:pt x="69304" y="2400"/>
                </a:lnTo>
                <a:lnTo>
                  <a:pt x="69304" y="2400"/>
                </a:lnTo>
                <a:lnTo>
                  <a:pt x="69304" y="4000"/>
                </a:lnTo>
                <a:lnTo>
                  <a:pt x="69304" y="4000"/>
                </a:lnTo>
                <a:lnTo>
                  <a:pt x="69304" y="4000"/>
                </a:lnTo>
                <a:lnTo>
                  <a:pt x="69304" y="4000"/>
                </a:lnTo>
                <a:lnTo>
                  <a:pt x="69304" y="4000"/>
                </a:lnTo>
                <a:lnTo>
                  <a:pt x="69304" y="4000"/>
                </a:lnTo>
                <a:lnTo>
                  <a:pt x="69304" y="5600"/>
                </a:lnTo>
                <a:lnTo>
                  <a:pt x="70588" y="5600"/>
                </a:lnTo>
                <a:lnTo>
                  <a:pt x="70588" y="5600"/>
                </a:lnTo>
                <a:lnTo>
                  <a:pt x="70588" y="5600"/>
                </a:lnTo>
                <a:lnTo>
                  <a:pt x="70588" y="5600"/>
                </a:lnTo>
                <a:lnTo>
                  <a:pt x="70588" y="5600"/>
                </a:lnTo>
                <a:lnTo>
                  <a:pt x="70588" y="5600"/>
                </a:lnTo>
                <a:lnTo>
                  <a:pt x="71871" y="5600"/>
                </a:lnTo>
                <a:lnTo>
                  <a:pt x="71871" y="5600"/>
                </a:lnTo>
                <a:lnTo>
                  <a:pt x="71871" y="5600"/>
                </a:lnTo>
                <a:lnTo>
                  <a:pt x="71871" y="4000"/>
                </a:lnTo>
                <a:lnTo>
                  <a:pt x="73155" y="4000"/>
                </a:lnTo>
                <a:lnTo>
                  <a:pt x="73155" y="4000"/>
                </a:lnTo>
                <a:lnTo>
                  <a:pt x="73155" y="4000"/>
                </a:lnTo>
                <a:lnTo>
                  <a:pt x="73155" y="5600"/>
                </a:lnTo>
                <a:lnTo>
                  <a:pt x="73155" y="5600"/>
                </a:lnTo>
                <a:lnTo>
                  <a:pt x="73155" y="5600"/>
                </a:lnTo>
                <a:lnTo>
                  <a:pt x="74438" y="5600"/>
                </a:lnTo>
                <a:lnTo>
                  <a:pt x="74438" y="5600"/>
                </a:lnTo>
                <a:lnTo>
                  <a:pt x="74438" y="7200"/>
                </a:lnTo>
                <a:lnTo>
                  <a:pt x="74438" y="7200"/>
                </a:lnTo>
                <a:lnTo>
                  <a:pt x="74438" y="7200"/>
                </a:lnTo>
                <a:lnTo>
                  <a:pt x="74438" y="7200"/>
                </a:lnTo>
                <a:lnTo>
                  <a:pt x="74438" y="8800"/>
                </a:lnTo>
                <a:lnTo>
                  <a:pt x="74438" y="8800"/>
                </a:lnTo>
                <a:lnTo>
                  <a:pt x="74438" y="8800"/>
                </a:lnTo>
                <a:lnTo>
                  <a:pt x="76363" y="8800"/>
                </a:lnTo>
                <a:lnTo>
                  <a:pt x="76363" y="8800"/>
                </a:lnTo>
                <a:lnTo>
                  <a:pt x="76363" y="7200"/>
                </a:lnTo>
                <a:lnTo>
                  <a:pt x="76363" y="7200"/>
                </a:lnTo>
                <a:lnTo>
                  <a:pt x="76363" y="8800"/>
                </a:lnTo>
                <a:lnTo>
                  <a:pt x="77647" y="8800"/>
                </a:lnTo>
                <a:lnTo>
                  <a:pt x="77647" y="8800"/>
                </a:lnTo>
                <a:lnTo>
                  <a:pt x="77647" y="8800"/>
                </a:lnTo>
                <a:lnTo>
                  <a:pt x="77647" y="8800"/>
                </a:lnTo>
                <a:lnTo>
                  <a:pt x="77647" y="8800"/>
                </a:lnTo>
                <a:lnTo>
                  <a:pt x="77647" y="8800"/>
                </a:lnTo>
                <a:lnTo>
                  <a:pt x="77647" y="11200"/>
                </a:lnTo>
                <a:lnTo>
                  <a:pt x="77647" y="11200"/>
                </a:lnTo>
                <a:lnTo>
                  <a:pt x="78930" y="11200"/>
                </a:lnTo>
                <a:lnTo>
                  <a:pt x="78930" y="11200"/>
                </a:lnTo>
                <a:lnTo>
                  <a:pt x="78930" y="11200"/>
                </a:lnTo>
                <a:lnTo>
                  <a:pt x="78930" y="11200"/>
                </a:lnTo>
                <a:lnTo>
                  <a:pt x="80213" y="11200"/>
                </a:lnTo>
                <a:lnTo>
                  <a:pt x="80213" y="11200"/>
                </a:lnTo>
                <a:lnTo>
                  <a:pt x="80213" y="11200"/>
                </a:lnTo>
                <a:lnTo>
                  <a:pt x="81497" y="11200"/>
                </a:lnTo>
                <a:lnTo>
                  <a:pt x="81497" y="11200"/>
                </a:lnTo>
                <a:lnTo>
                  <a:pt x="81497" y="11200"/>
                </a:lnTo>
                <a:lnTo>
                  <a:pt x="81497" y="11200"/>
                </a:lnTo>
                <a:lnTo>
                  <a:pt x="81497" y="11200"/>
                </a:lnTo>
                <a:lnTo>
                  <a:pt x="81497" y="12800"/>
                </a:lnTo>
                <a:lnTo>
                  <a:pt x="83422" y="128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5" name="Shape 1675"/>
          <p:cNvSpPr/>
          <p:nvPr/>
        </p:nvSpPr>
        <p:spPr>
          <a:xfrm>
            <a:off x="4307686" y="2967038"/>
            <a:ext cx="222647" cy="238124"/>
          </a:xfrm>
          <a:custGeom>
            <a:avLst/>
            <a:gdLst/>
            <a:ahLst/>
            <a:cxnLst/>
            <a:rect l="0" t="0" r="0" b="0"/>
            <a:pathLst>
              <a:path w="120000" h="120000" extrusionOk="0">
                <a:moveTo>
                  <a:pt x="83422" y="12800"/>
                </a:moveTo>
                <a:lnTo>
                  <a:pt x="83422" y="12800"/>
                </a:lnTo>
                <a:lnTo>
                  <a:pt x="83422" y="12800"/>
                </a:lnTo>
                <a:lnTo>
                  <a:pt x="81497" y="12800"/>
                </a:lnTo>
                <a:lnTo>
                  <a:pt x="81497" y="12800"/>
                </a:lnTo>
                <a:lnTo>
                  <a:pt x="83422" y="12800"/>
                </a:lnTo>
                <a:lnTo>
                  <a:pt x="83422" y="12800"/>
                </a:lnTo>
                <a:lnTo>
                  <a:pt x="83422" y="14400"/>
                </a:lnTo>
                <a:lnTo>
                  <a:pt x="83422" y="14400"/>
                </a:lnTo>
                <a:lnTo>
                  <a:pt x="83422" y="14400"/>
                </a:lnTo>
                <a:lnTo>
                  <a:pt x="81497" y="14400"/>
                </a:lnTo>
                <a:lnTo>
                  <a:pt x="81497" y="14400"/>
                </a:lnTo>
                <a:lnTo>
                  <a:pt x="83422" y="14400"/>
                </a:lnTo>
                <a:lnTo>
                  <a:pt x="83422" y="16000"/>
                </a:lnTo>
                <a:lnTo>
                  <a:pt x="83422" y="16000"/>
                </a:lnTo>
                <a:lnTo>
                  <a:pt x="83422" y="16000"/>
                </a:lnTo>
                <a:lnTo>
                  <a:pt x="83422" y="16000"/>
                </a:lnTo>
                <a:lnTo>
                  <a:pt x="84705" y="16000"/>
                </a:lnTo>
                <a:lnTo>
                  <a:pt x="84705" y="16000"/>
                </a:lnTo>
                <a:lnTo>
                  <a:pt x="84705" y="16000"/>
                </a:lnTo>
                <a:lnTo>
                  <a:pt x="85989" y="16000"/>
                </a:lnTo>
                <a:lnTo>
                  <a:pt x="85989" y="16000"/>
                </a:lnTo>
                <a:lnTo>
                  <a:pt x="85989" y="16000"/>
                </a:lnTo>
                <a:lnTo>
                  <a:pt x="85989" y="16000"/>
                </a:lnTo>
                <a:lnTo>
                  <a:pt x="85989" y="14400"/>
                </a:lnTo>
                <a:lnTo>
                  <a:pt x="87272" y="14400"/>
                </a:lnTo>
                <a:lnTo>
                  <a:pt x="87272" y="14400"/>
                </a:lnTo>
                <a:lnTo>
                  <a:pt x="87272" y="14400"/>
                </a:lnTo>
                <a:lnTo>
                  <a:pt x="87272" y="14400"/>
                </a:lnTo>
                <a:lnTo>
                  <a:pt x="87272" y="14400"/>
                </a:lnTo>
                <a:lnTo>
                  <a:pt x="87272" y="12800"/>
                </a:lnTo>
                <a:lnTo>
                  <a:pt x="87272" y="12800"/>
                </a:lnTo>
                <a:lnTo>
                  <a:pt x="88556" y="12800"/>
                </a:lnTo>
                <a:lnTo>
                  <a:pt x="88556" y="12800"/>
                </a:lnTo>
                <a:lnTo>
                  <a:pt x="88556" y="12800"/>
                </a:lnTo>
                <a:lnTo>
                  <a:pt x="88556" y="12800"/>
                </a:lnTo>
                <a:lnTo>
                  <a:pt x="88556" y="12800"/>
                </a:lnTo>
                <a:lnTo>
                  <a:pt x="88556" y="14400"/>
                </a:lnTo>
                <a:lnTo>
                  <a:pt x="88556" y="14400"/>
                </a:lnTo>
                <a:lnTo>
                  <a:pt x="88556" y="14400"/>
                </a:lnTo>
                <a:lnTo>
                  <a:pt x="88556" y="14400"/>
                </a:lnTo>
                <a:lnTo>
                  <a:pt x="88556" y="14400"/>
                </a:lnTo>
                <a:lnTo>
                  <a:pt x="88556" y="16000"/>
                </a:lnTo>
                <a:lnTo>
                  <a:pt x="88556" y="16000"/>
                </a:lnTo>
                <a:lnTo>
                  <a:pt x="88556" y="16000"/>
                </a:lnTo>
                <a:lnTo>
                  <a:pt x="88556" y="16000"/>
                </a:lnTo>
                <a:lnTo>
                  <a:pt x="88556" y="16000"/>
                </a:lnTo>
                <a:lnTo>
                  <a:pt x="88556" y="17600"/>
                </a:lnTo>
                <a:lnTo>
                  <a:pt x="88556" y="17600"/>
                </a:lnTo>
                <a:lnTo>
                  <a:pt x="90481" y="17600"/>
                </a:lnTo>
                <a:lnTo>
                  <a:pt x="90481" y="17600"/>
                </a:lnTo>
                <a:lnTo>
                  <a:pt x="90481" y="17600"/>
                </a:lnTo>
                <a:lnTo>
                  <a:pt x="90481" y="17600"/>
                </a:lnTo>
                <a:lnTo>
                  <a:pt x="90481" y="17600"/>
                </a:lnTo>
                <a:lnTo>
                  <a:pt x="91764" y="17600"/>
                </a:lnTo>
                <a:lnTo>
                  <a:pt x="91764" y="17600"/>
                </a:lnTo>
                <a:lnTo>
                  <a:pt x="91764" y="20000"/>
                </a:lnTo>
                <a:lnTo>
                  <a:pt x="91764" y="20000"/>
                </a:lnTo>
                <a:lnTo>
                  <a:pt x="91764" y="20000"/>
                </a:lnTo>
                <a:lnTo>
                  <a:pt x="93048" y="20000"/>
                </a:lnTo>
                <a:lnTo>
                  <a:pt x="93048" y="20000"/>
                </a:lnTo>
                <a:lnTo>
                  <a:pt x="93048" y="20000"/>
                </a:lnTo>
                <a:lnTo>
                  <a:pt x="93048" y="20000"/>
                </a:lnTo>
                <a:lnTo>
                  <a:pt x="93048" y="20000"/>
                </a:lnTo>
                <a:lnTo>
                  <a:pt x="94331" y="20000"/>
                </a:lnTo>
                <a:lnTo>
                  <a:pt x="94331" y="20000"/>
                </a:lnTo>
                <a:lnTo>
                  <a:pt x="94331" y="21600"/>
                </a:lnTo>
                <a:lnTo>
                  <a:pt x="94331" y="21600"/>
                </a:lnTo>
                <a:lnTo>
                  <a:pt x="94331" y="21600"/>
                </a:lnTo>
                <a:lnTo>
                  <a:pt x="94331" y="21600"/>
                </a:lnTo>
                <a:lnTo>
                  <a:pt x="94331" y="21600"/>
                </a:lnTo>
                <a:lnTo>
                  <a:pt x="95614" y="21600"/>
                </a:lnTo>
                <a:lnTo>
                  <a:pt x="95614" y="21600"/>
                </a:lnTo>
                <a:lnTo>
                  <a:pt x="95614" y="21600"/>
                </a:lnTo>
                <a:lnTo>
                  <a:pt x="95614" y="21600"/>
                </a:lnTo>
                <a:lnTo>
                  <a:pt x="95614" y="21600"/>
                </a:lnTo>
                <a:lnTo>
                  <a:pt x="95614" y="21600"/>
                </a:lnTo>
                <a:lnTo>
                  <a:pt x="97540" y="21600"/>
                </a:lnTo>
                <a:lnTo>
                  <a:pt x="97540" y="21600"/>
                </a:lnTo>
                <a:lnTo>
                  <a:pt x="97540" y="21600"/>
                </a:lnTo>
                <a:lnTo>
                  <a:pt x="97540" y="21600"/>
                </a:lnTo>
                <a:lnTo>
                  <a:pt x="98823" y="21600"/>
                </a:lnTo>
                <a:lnTo>
                  <a:pt x="98823" y="21600"/>
                </a:lnTo>
                <a:lnTo>
                  <a:pt x="98823" y="21600"/>
                </a:lnTo>
                <a:lnTo>
                  <a:pt x="98823" y="21600"/>
                </a:lnTo>
                <a:lnTo>
                  <a:pt x="98823" y="21600"/>
                </a:lnTo>
                <a:lnTo>
                  <a:pt x="98823" y="23200"/>
                </a:lnTo>
                <a:lnTo>
                  <a:pt x="100106" y="23200"/>
                </a:lnTo>
                <a:lnTo>
                  <a:pt x="100106" y="23200"/>
                </a:lnTo>
                <a:lnTo>
                  <a:pt x="100106" y="23200"/>
                </a:lnTo>
                <a:lnTo>
                  <a:pt x="101390" y="23200"/>
                </a:lnTo>
                <a:lnTo>
                  <a:pt x="101390" y="21600"/>
                </a:lnTo>
                <a:lnTo>
                  <a:pt x="101390" y="21600"/>
                </a:lnTo>
                <a:lnTo>
                  <a:pt x="101390" y="21600"/>
                </a:lnTo>
                <a:lnTo>
                  <a:pt x="101390" y="21600"/>
                </a:lnTo>
                <a:lnTo>
                  <a:pt x="102673" y="21600"/>
                </a:lnTo>
                <a:lnTo>
                  <a:pt x="102673" y="23200"/>
                </a:lnTo>
                <a:lnTo>
                  <a:pt x="102673" y="23200"/>
                </a:lnTo>
                <a:lnTo>
                  <a:pt x="102673" y="23200"/>
                </a:lnTo>
                <a:lnTo>
                  <a:pt x="102673" y="23200"/>
                </a:lnTo>
                <a:lnTo>
                  <a:pt x="104598" y="23200"/>
                </a:lnTo>
                <a:lnTo>
                  <a:pt x="104598" y="23200"/>
                </a:lnTo>
                <a:lnTo>
                  <a:pt x="104598" y="23200"/>
                </a:lnTo>
                <a:lnTo>
                  <a:pt x="104598" y="23200"/>
                </a:lnTo>
                <a:lnTo>
                  <a:pt x="104598" y="23200"/>
                </a:lnTo>
                <a:lnTo>
                  <a:pt x="105882" y="23200"/>
                </a:lnTo>
                <a:lnTo>
                  <a:pt x="105882" y="24800"/>
                </a:lnTo>
                <a:lnTo>
                  <a:pt x="105882" y="24800"/>
                </a:lnTo>
                <a:lnTo>
                  <a:pt x="105882" y="24800"/>
                </a:lnTo>
                <a:lnTo>
                  <a:pt x="105882" y="24800"/>
                </a:lnTo>
                <a:lnTo>
                  <a:pt x="105882" y="24800"/>
                </a:lnTo>
                <a:lnTo>
                  <a:pt x="105882" y="24800"/>
                </a:lnTo>
                <a:lnTo>
                  <a:pt x="105882" y="26400"/>
                </a:lnTo>
                <a:lnTo>
                  <a:pt x="105882" y="26400"/>
                </a:lnTo>
                <a:lnTo>
                  <a:pt x="107165" y="26400"/>
                </a:lnTo>
                <a:lnTo>
                  <a:pt x="107165" y="26400"/>
                </a:lnTo>
                <a:lnTo>
                  <a:pt x="107165" y="26400"/>
                </a:lnTo>
                <a:lnTo>
                  <a:pt x="107165" y="26400"/>
                </a:lnTo>
                <a:lnTo>
                  <a:pt x="107165" y="26400"/>
                </a:lnTo>
                <a:lnTo>
                  <a:pt x="108449" y="26400"/>
                </a:lnTo>
                <a:lnTo>
                  <a:pt x="108449" y="26400"/>
                </a:lnTo>
                <a:lnTo>
                  <a:pt x="108449" y="26400"/>
                </a:lnTo>
                <a:lnTo>
                  <a:pt x="108449" y="26400"/>
                </a:lnTo>
                <a:lnTo>
                  <a:pt x="109732" y="26400"/>
                </a:lnTo>
                <a:lnTo>
                  <a:pt x="109732" y="26400"/>
                </a:lnTo>
                <a:lnTo>
                  <a:pt x="109732" y="26400"/>
                </a:lnTo>
                <a:lnTo>
                  <a:pt x="109732" y="26400"/>
                </a:lnTo>
                <a:lnTo>
                  <a:pt x="109732" y="26400"/>
                </a:lnTo>
                <a:lnTo>
                  <a:pt x="109732" y="26400"/>
                </a:lnTo>
                <a:lnTo>
                  <a:pt x="109732" y="26400"/>
                </a:lnTo>
                <a:lnTo>
                  <a:pt x="111657" y="26400"/>
                </a:lnTo>
                <a:lnTo>
                  <a:pt x="111657" y="26400"/>
                </a:lnTo>
                <a:lnTo>
                  <a:pt x="111657" y="26400"/>
                </a:lnTo>
                <a:lnTo>
                  <a:pt x="111657" y="26400"/>
                </a:lnTo>
                <a:lnTo>
                  <a:pt x="111657" y="26400"/>
                </a:lnTo>
                <a:lnTo>
                  <a:pt x="112941" y="26400"/>
                </a:lnTo>
                <a:lnTo>
                  <a:pt x="112941" y="26400"/>
                </a:lnTo>
                <a:lnTo>
                  <a:pt x="112941" y="26400"/>
                </a:lnTo>
                <a:lnTo>
                  <a:pt x="114224" y="26400"/>
                </a:lnTo>
                <a:lnTo>
                  <a:pt x="114224" y="26400"/>
                </a:lnTo>
                <a:lnTo>
                  <a:pt x="114224" y="26400"/>
                </a:lnTo>
                <a:lnTo>
                  <a:pt x="114224" y="28800"/>
                </a:lnTo>
                <a:lnTo>
                  <a:pt x="114224" y="28800"/>
                </a:lnTo>
                <a:lnTo>
                  <a:pt x="114224" y="28800"/>
                </a:lnTo>
                <a:lnTo>
                  <a:pt x="114224" y="28800"/>
                </a:lnTo>
                <a:lnTo>
                  <a:pt x="115508" y="28800"/>
                </a:lnTo>
                <a:lnTo>
                  <a:pt x="115508" y="28800"/>
                </a:lnTo>
                <a:lnTo>
                  <a:pt x="115508" y="28800"/>
                </a:lnTo>
                <a:lnTo>
                  <a:pt x="115508" y="28800"/>
                </a:lnTo>
                <a:lnTo>
                  <a:pt x="116791" y="28800"/>
                </a:lnTo>
                <a:lnTo>
                  <a:pt x="116791" y="28800"/>
                </a:lnTo>
                <a:lnTo>
                  <a:pt x="116791" y="28800"/>
                </a:lnTo>
                <a:lnTo>
                  <a:pt x="118716" y="28800"/>
                </a:lnTo>
                <a:lnTo>
                  <a:pt x="118716" y="28800"/>
                </a:lnTo>
                <a:lnTo>
                  <a:pt x="118716" y="28800"/>
                </a:lnTo>
                <a:lnTo>
                  <a:pt x="118716" y="28800"/>
                </a:lnTo>
                <a:lnTo>
                  <a:pt x="118716" y="28800"/>
                </a:lnTo>
                <a:lnTo>
                  <a:pt x="120000" y="28800"/>
                </a:lnTo>
                <a:lnTo>
                  <a:pt x="120000" y="28800"/>
                </a:lnTo>
                <a:lnTo>
                  <a:pt x="120000" y="30400"/>
                </a:lnTo>
                <a:lnTo>
                  <a:pt x="120000" y="30400"/>
                </a:lnTo>
                <a:lnTo>
                  <a:pt x="120000" y="30400"/>
                </a:lnTo>
                <a:lnTo>
                  <a:pt x="120000" y="30400"/>
                </a:lnTo>
                <a:lnTo>
                  <a:pt x="120000" y="30400"/>
                </a:lnTo>
                <a:lnTo>
                  <a:pt x="118716" y="30400"/>
                </a:lnTo>
                <a:lnTo>
                  <a:pt x="118716" y="32000"/>
                </a:lnTo>
                <a:lnTo>
                  <a:pt x="118716" y="32000"/>
                </a:lnTo>
                <a:lnTo>
                  <a:pt x="118716" y="32000"/>
                </a:lnTo>
                <a:lnTo>
                  <a:pt x="118716" y="32000"/>
                </a:lnTo>
                <a:lnTo>
                  <a:pt x="118716" y="32000"/>
                </a:lnTo>
                <a:lnTo>
                  <a:pt x="118716" y="32000"/>
                </a:lnTo>
                <a:lnTo>
                  <a:pt x="116791" y="32000"/>
                </a:lnTo>
                <a:lnTo>
                  <a:pt x="116791" y="33600"/>
                </a:lnTo>
                <a:lnTo>
                  <a:pt x="116791" y="33600"/>
                </a:lnTo>
                <a:lnTo>
                  <a:pt x="116791" y="33600"/>
                </a:lnTo>
                <a:lnTo>
                  <a:pt x="116791" y="33600"/>
                </a:lnTo>
                <a:lnTo>
                  <a:pt x="116791" y="33600"/>
                </a:lnTo>
                <a:lnTo>
                  <a:pt x="115508" y="33600"/>
                </a:lnTo>
                <a:lnTo>
                  <a:pt x="115508" y="35200"/>
                </a:lnTo>
                <a:lnTo>
                  <a:pt x="115508" y="35200"/>
                </a:lnTo>
                <a:lnTo>
                  <a:pt x="115508" y="35200"/>
                </a:lnTo>
                <a:lnTo>
                  <a:pt x="115508" y="35200"/>
                </a:lnTo>
                <a:lnTo>
                  <a:pt x="115508" y="37600"/>
                </a:lnTo>
                <a:lnTo>
                  <a:pt x="115508" y="37600"/>
                </a:lnTo>
                <a:lnTo>
                  <a:pt x="115508" y="37600"/>
                </a:lnTo>
                <a:lnTo>
                  <a:pt x="115508" y="37600"/>
                </a:lnTo>
                <a:lnTo>
                  <a:pt x="115508" y="39200"/>
                </a:lnTo>
                <a:lnTo>
                  <a:pt x="115508" y="39200"/>
                </a:lnTo>
                <a:lnTo>
                  <a:pt x="115508" y="39200"/>
                </a:lnTo>
                <a:lnTo>
                  <a:pt x="115508" y="39200"/>
                </a:lnTo>
                <a:lnTo>
                  <a:pt x="114224" y="39200"/>
                </a:lnTo>
                <a:lnTo>
                  <a:pt x="114224" y="40800"/>
                </a:lnTo>
                <a:lnTo>
                  <a:pt x="114224" y="40800"/>
                </a:lnTo>
                <a:lnTo>
                  <a:pt x="114224" y="40800"/>
                </a:lnTo>
                <a:lnTo>
                  <a:pt x="114224" y="40800"/>
                </a:lnTo>
                <a:lnTo>
                  <a:pt x="114224" y="42400"/>
                </a:lnTo>
                <a:lnTo>
                  <a:pt x="114224" y="42400"/>
                </a:lnTo>
                <a:lnTo>
                  <a:pt x="114224" y="42400"/>
                </a:lnTo>
                <a:lnTo>
                  <a:pt x="114224" y="42400"/>
                </a:lnTo>
                <a:lnTo>
                  <a:pt x="114224" y="42400"/>
                </a:lnTo>
                <a:lnTo>
                  <a:pt x="114224" y="44800"/>
                </a:lnTo>
                <a:lnTo>
                  <a:pt x="114224" y="44800"/>
                </a:lnTo>
                <a:lnTo>
                  <a:pt x="114224" y="44800"/>
                </a:lnTo>
                <a:lnTo>
                  <a:pt x="114224" y="44800"/>
                </a:lnTo>
                <a:lnTo>
                  <a:pt x="114224" y="46400"/>
                </a:lnTo>
                <a:lnTo>
                  <a:pt x="114224" y="46400"/>
                </a:lnTo>
                <a:lnTo>
                  <a:pt x="114224" y="46400"/>
                </a:lnTo>
                <a:lnTo>
                  <a:pt x="114224" y="46400"/>
                </a:lnTo>
                <a:lnTo>
                  <a:pt x="114224" y="48000"/>
                </a:lnTo>
                <a:lnTo>
                  <a:pt x="114224" y="48000"/>
                </a:lnTo>
                <a:lnTo>
                  <a:pt x="114224" y="48000"/>
                </a:lnTo>
                <a:lnTo>
                  <a:pt x="114224" y="48000"/>
                </a:lnTo>
                <a:lnTo>
                  <a:pt x="114224" y="48000"/>
                </a:lnTo>
                <a:lnTo>
                  <a:pt x="114224" y="48000"/>
                </a:lnTo>
                <a:lnTo>
                  <a:pt x="114224" y="49600"/>
                </a:lnTo>
                <a:lnTo>
                  <a:pt x="114224" y="49600"/>
                </a:lnTo>
                <a:lnTo>
                  <a:pt x="114224" y="49600"/>
                </a:lnTo>
                <a:lnTo>
                  <a:pt x="112941" y="49600"/>
                </a:lnTo>
                <a:lnTo>
                  <a:pt x="112941" y="49600"/>
                </a:lnTo>
                <a:lnTo>
                  <a:pt x="112941" y="49600"/>
                </a:lnTo>
                <a:lnTo>
                  <a:pt x="112941" y="49600"/>
                </a:lnTo>
                <a:lnTo>
                  <a:pt x="112941" y="49600"/>
                </a:lnTo>
                <a:lnTo>
                  <a:pt x="111657" y="49600"/>
                </a:lnTo>
                <a:lnTo>
                  <a:pt x="111657" y="49600"/>
                </a:lnTo>
                <a:lnTo>
                  <a:pt x="111657" y="49600"/>
                </a:lnTo>
                <a:lnTo>
                  <a:pt x="111657" y="49600"/>
                </a:lnTo>
                <a:lnTo>
                  <a:pt x="111657" y="49600"/>
                </a:lnTo>
                <a:lnTo>
                  <a:pt x="111657" y="49600"/>
                </a:lnTo>
                <a:lnTo>
                  <a:pt x="111657" y="49600"/>
                </a:lnTo>
                <a:lnTo>
                  <a:pt x="109732" y="49600"/>
                </a:lnTo>
                <a:lnTo>
                  <a:pt x="109732" y="49600"/>
                </a:lnTo>
                <a:lnTo>
                  <a:pt x="109732" y="49600"/>
                </a:lnTo>
                <a:lnTo>
                  <a:pt x="109732" y="49600"/>
                </a:lnTo>
                <a:lnTo>
                  <a:pt x="109732" y="49600"/>
                </a:lnTo>
                <a:lnTo>
                  <a:pt x="108449" y="49600"/>
                </a:lnTo>
                <a:lnTo>
                  <a:pt x="108449" y="49600"/>
                </a:lnTo>
                <a:lnTo>
                  <a:pt x="108449" y="49600"/>
                </a:lnTo>
                <a:lnTo>
                  <a:pt x="108449" y="49600"/>
                </a:lnTo>
                <a:lnTo>
                  <a:pt x="108449" y="49600"/>
                </a:lnTo>
                <a:lnTo>
                  <a:pt x="108449" y="51200"/>
                </a:lnTo>
                <a:lnTo>
                  <a:pt x="108449" y="51200"/>
                </a:lnTo>
                <a:lnTo>
                  <a:pt x="108449" y="51200"/>
                </a:lnTo>
                <a:lnTo>
                  <a:pt x="109732" y="51200"/>
                </a:lnTo>
                <a:lnTo>
                  <a:pt x="109732" y="51200"/>
                </a:lnTo>
                <a:lnTo>
                  <a:pt x="108449" y="51200"/>
                </a:lnTo>
                <a:lnTo>
                  <a:pt x="108449" y="51200"/>
                </a:lnTo>
                <a:lnTo>
                  <a:pt x="108449" y="51200"/>
                </a:lnTo>
                <a:lnTo>
                  <a:pt x="108449" y="53600"/>
                </a:lnTo>
                <a:lnTo>
                  <a:pt x="108449" y="53600"/>
                </a:lnTo>
                <a:lnTo>
                  <a:pt x="108449" y="53600"/>
                </a:lnTo>
                <a:lnTo>
                  <a:pt x="107165" y="53600"/>
                </a:lnTo>
                <a:lnTo>
                  <a:pt x="107165" y="53600"/>
                </a:lnTo>
                <a:lnTo>
                  <a:pt x="107165" y="53600"/>
                </a:lnTo>
                <a:lnTo>
                  <a:pt x="107165" y="55200"/>
                </a:lnTo>
                <a:lnTo>
                  <a:pt x="107165" y="55200"/>
                </a:lnTo>
                <a:lnTo>
                  <a:pt x="107165" y="55200"/>
                </a:lnTo>
                <a:lnTo>
                  <a:pt x="107165" y="55200"/>
                </a:lnTo>
                <a:lnTo>
                  <a:pt x="105882" y="55200"/>
                </a:lnTo>
                <a:lnTo>
                  <a:pt x="105882" y="55200"/>
                </a:lnTo>
                <a:lnTo>
                  <a:pt x="105882" y="55200"/>
                </a:lnTo>
                <a:lnTo>
                  <a:pt x="105882" y="56800"/>
                </a:lnTo>
                <a:lnTo>
                  <a:pt x="105882" y="56800"/>
                </a:lnTo>
                <a:lnTo>
                  <a:pt x="105882" y="56800"/>
                </a:lnTo>
                <a:lnTo>
                  <a:pt x="104598" y="56800"/>
                </a:lnTo>
                <a:lnTo>
                  <a:pt x="104598" y="56800"/>
                </a:lnTo>
                <a:lnTo>
                  <a:pt x="104598" y="56800"/>
                </a:lnTo>
                <a:lnTo>
                  <a:pt x="104598" y="56800"/>
                </a:lnTo>
                <a:lnTo>
                  <a:pt x="104598" y="56800"/>
                </a:lnTo>
                <a:lnTo>
                  <a:pt x="104598" y="58400"/>
                </a:lnTo>
                <a:lnTo>
                  <a:pt x="104598" y="58400"/>
                </a:lnTo>
                <a:lnTo>
                  <a:pt x="104598" y="58400"/>
                </a:lnTo>
                <a:lnTo>
                  <a:pt x="104598" y="60000"/>
                </a:lnTo>
                <a:lnTo>
                  <a:pt x="102673" y="60000"/>
                </a:lnTo>
                <a:lnTo>
                  <a:pt x="102673" y="60000"/>
                </a:lnTo>
                <a:lnTo>
                  <a:pt x="102673" y="60000"/>
                </a:lnTo>
                <a:lnTo>
                  <a:pt x="102673" y="60000"/>
                </a:lnTo>
                <a:lnTo>
                  <a:pt x="102673" y="60000"/>
                </a:lnTo>
                <a:lnTo>
                  <a:pt x="102673" y="60000"/>
                </a:lnTo>
                <a:lnTo>
                  <a:pt x="101390" y="60000"/>
                </a:lnTo>
                <a:lnTo>
                  <a:pt x="101390" y="60000"/>
                </a:lnTo>
                <a:lnTo>
                  <a:pt x="101390" y="62400"/>
                </a:lnTo>
                <a:lnTo>
                  <a:pt x="101390" y="62400"/>
                </a:lnTo>
                <a:lnTo>
                  <a:pt x="101390" y="62400"/>
                </a:lnTo>
                <a:lnTo>
                  <a:pt x="101390" y="62400"/>
                </a:lnTo>
                <a:lnTo>
                  <a:pt x="101390" y="62400"/>
                </a:lnTo>
                <a:lnTo>
                  <a:pt x="101390" y="64000"/>
                </a:lnTo>
                <a:lnTo>
                  <a:pt x="100106" y="64000"/>
                </a:lnTo>
                <a:lnTo>
                  <a:pt x="100106" y="64000"/>
                </a:lnTo>
                <a:lnTo>
                  <a:pt x="100106" y="64000"/>
                </a:lnTo>
                <a:lnTo>
                  <a:pt x="101390" y="64000"/>
                </a:lnTo>
                <a:lnTo>
                  <a:pt x="101390" y="65600"/>
                </a:lnTo>
                <a:lnTo>
                  <a:pt x="101390" y="65600"/>
                </a:lnTo>
                <a:lnTo>
                  <a:pt x="101390" y="65600"/>
                </a:lnTo>
                <a:lnTo>
                  <a:pt x="101390" y="65600"/>
                </a:lnTo>
                <a:lnTo>
                  <a:pt x="101390" y="65600"/>
                </a:lnTo>
                <a:lnTo>
                  <a:pt x="101390" y="67200"/>
                </a:lnTo>
                <a:lnTo>
                  <a:pt x="100106" y="67200"/>
                </a:lnTo>
                <a:lnTo>
                  <a:pt x="100106" y="67200"/>
                </a:lnTo>
                <a:lnTo>
                  <a:pt x="100106" y="67200"/>
                </a:lnTo>
                <a:lnTo>
                  <a:pt x="100106" y="67200"/>
                </a:lnTo>
                <a:lnTo>
                  <a:pt x="100106" y="67200"/>
                </a:lnTo>
                <a:lnTo>
                  <a:pt x="100106" y="67200"/>
                </a:lnTo>
                <a:lnTo>
                  <a:pt x="100106" y="67200"/>
                </a:lnTo>
                <a:lnTo>
                  <a:pt x="100106" y="67200"/>
                </a:lnTo>
                <a:lnTo>
                  <a:pt x="100106" y="67200"/>
                </a:lnTo>
                <a:lnTo>
                  <a:pt x="101390" y="67200"/>
                </a:lnTo>
                <a:lnTo>
                  <a:pt x="101390" y="67200"/>
                </a:lnTo>
                <a:lnTo>
                  <a:pt x="101390" y="67200"/>
                </a:lnTo>
                <a:lnTo>
                  <a:pt x="101390" y="67200"/>
                </a:lnTo>
                <a:lnTo>
                  <a:pt x="101390" y="67200"/>
                </a:lnTo>
                <a:lnTo>
                  <a:pt x="102673" y="67200"/>
                </a:lnTo>
                <a:lnTo>
                  <a:pt x="102673" y="67200"/>
                </a:lnTo>
                <a:lnTo>
                  <a:pt x="101390" y="67200"/>
                </a:lnTo>
                <a:lnTo>
                  <a:pt x="101390" y="65600"/>
                </a:lnTo>
                <a:lnTo>
                  <a:pt x="101390" y="65600"/>
                </a:lnTo>
                <a:lnTo>
                  <a:pt x="101390" y="65600"/>
                </a:lnTo>
                <a:lnTo>
                  <a:pt x="102673" y="65600"/>
                </a:lnTo>
                <a:lnTo>
                  <a:pt x="102673" y="64000"/>
                </a:lnTo>
                <a:lnTo>
                  <a:pt x="102673" y="64000"/>
                </a:lnTo>
                <a:lnTo>
                  <a:pt x="102673" y="64000"/>
                </a:lnTo>
                <a:lnTo>
                  <a:pt x="102673" y="65600"/>
                </a:lnTo>
                <a:lnTo>
                  <a:pt x="102673" y="65600"/>
                </a:lnTo>
                <a:lnTo>
                  <a:pt x="102673" y="64000"/>
                </a:lnTo>
                <a:lnTo>
                  <a:pt x="104598" y="64000"/>
                </a:lnTo>
                <a:lnTo>
                  <a:pt x="104598" y="64000"/>
                </a:lnTo>
                <a:lnTo>
                  <a:pt x="104598" y="64000"/>
                </a:lnTo>
                <a:lnTo>
                  <a:pt x="105882" y="64000"/>
                </a:lnTo>
                <a:lnTo>
                  <a:pt x="105882" y="64000"/>
                </a:lnTo>
                <a:lnTo>
                  <a:pt x="105882" y="64000"/>
                </a:lnTo>
                <a:lnTo>
                  <a:pt x="105882" y="64000"/>
                </a:lnTo>
                <a:lnTo>
                  <a:pt x="107165" y="64000"/>
                </a:lnTo>
                <a:lnTo>
                  <a:pt x="107165" y="64000"/>
                </a:lnTo>
                <a:lnTo>
                  <a:pt x="107165" y="65600"/>
                </a:lnTo>
                <a:lnTo>
                  <a:pt x="107165" y="65600"/>
                </a:lnTo>
                <a:lnTo>
                  <a:pt x="107165" y="65600"/>
                </a:lnTo>
                <a:lnTo>
                  <a:pt x="107165" y="65600"/>
                </a:lnTo>
                <a:lnTo>
                  <a:pt x="107165" y="65600"/>
                </a:lnTo>
                <a:lnTo>
                  <a:pt x="107165" y="67200"/>
                </a:lnTo>
                <a:lnTo>
                  <a:pt x="107165" y="67200"/>
                </a:lnTo>
                <a:lnTo>
                  <a:pt x="107165" y="67200"/>
                </a:lnTo>
                <a:lnTo>
                  <a:pt x="107165" y="67200"/>
                </a:lnTo>
                <a:lnTo>
                  <a:pt x="107165" y="67200"/>
                </a:lnTo>
                <a:lnTo>
                  <a:pt x="107165" y="67200"/>
                </a:lnTo>
                <a:lnTo>
                  <a:pt x="107165" y="67200"/>
                </a:lnTo>
                <a:lnTo>
                  <a:pt x="107165" y="67200"/>
                </a:lnTo>
                <a:lnTo>
                  <a:pt x="107165" y="68800"/>
                </a:lnTo>
                <a:lnTo>
                  <a:pt x="107165" y="68800"/>
                </a:lnTo>
                <a:lnTo>
                  <a:pt x="108449" y="68800"/>
                </a:lnTo>
                <a:lnTo>
                  <a:pt x="108449" y="68800"/>
                </a:lnTo>
                <a:lnTo>
                  <a:pt x="108449" y="68800"/>
                </a:lnTo>
                <a:lnTo>
                  <a:pt x="108449" y="68800"/>
                </a:lnTo>
                <a:lnTo>
                  <a:pt x="108449" y="71200"/>
                </a:lnTo>
                <a:lnTo>
                  <a:pt x="108449" y="71200"/>
                </a:lnTo>
                <a:lnTo>
                  <a:pt x="108449" y="71200"/>
                </a:lnTo>
                <a:lnTo>
                  <a:pt x="108449" y="71200"/>
                </a:lnTo>
                <a:lnTo>
                  <a:pt x="108449" y="71200"/>
                </a:lnTo>
                <a:lnTo>
                  <a:pt x="107165" y="71200"/>
                </a:lnTo>
                <a:lnTo>
                  <a:pt x="107165" y="71200"/>
                </a:lnTo>
                <a:lnTo>
                  <a:pt x="107165" y="72800"/>
                </a:lnTo>
                <a:lnTo>
                  <a:pt x="107165" y="72800"/>
                </a:lnTo>
                <a:lnTo>
                  <a:pt x="107165" y="72800"/>
                </a:lnTo>
                <a:lnTo>
                  <a:pt x="107165" y="72800"/>
                </a:lnTo>
                <a:lnTo>
                  <a:pt x="107165" y="72800"/>
                </a:lnTo>
                <a:lnTo>
                  <a:pt x="107165" y="74400"/>
                </a:lnTo>
                <a:lnTo>
                  <a:pt x="107165" y="74400"/>
                </a:lnTo>
                <a:lnTo>
                  <a:pt x="107165" y="74400"/>
                </a:lnTo>
                <a:lnTo>
                  <a:pt x="108449" y="74400"/>
                </a:lnTo>
                <a:lnTo>
                  <a:pt x="108449" y="74400"/>
                </a:lnTo>
                <a:lnTo>
                  <a:pt x="108449" y="74400"/>
                </a:lnTo>
                <a:lnTo>
                  <a:pt x="108449" y="74400"/>
                </a:lnTo>
                <a:lnTo>
                  <a:pt x="108449" y="76000"/>
                </a:lnTo>
                <a:lnTo>
                  <a:pt x="108449" y="76000"/>
                </a:lnTo>
                <a:lnTo>
                  <a:pt x="108449" y="76000"/>
                </a:lnTo>
                <a:lnTo>
                  <a:pt x="109732" y="76000"/>
                </a:lnTo>
                <a:lnTo>
                  <a:pt x="109732" y="77600"/>
                </a:lnTo>
                <a:lnTo>
                  <a:pt x="109732" y="77600"/>
                </a:lnTo>
                <a:lnTo>
                  <a:pt x="109732" y="77600"/>
                </a:lnTo>
                <a:lnTo>
                  <a:pt x="109732" y="77600"/>
                </a:lnTo>
                <a:lnTo>
                  <a:pt x="109732" y="77600"/>
                </a:lnTo>
                <a:lnTo>
                  <a:pt x="109732" y="77600"/>
                </a:lnTo>
                <a:lnTo>
                  <a:pt x="109732" y="80000"/>
                </a:lnTo>
                <a:lnTo>
                  <a:pt x="109732" y="80000"/>
                </a:lnTo>
                <a:lnTo>
                  <a:pt x="109732" y="80000"/>
                </a:lnTo>
                <a:lnTo>
                  <a:pt x="109732" y="80000"/>
                </a:lnTo>
                <a:lnTo>
                  <a:pt x="109732" y="80000"/>
                </a:lnTo>
                <a:lnTo>
                  <a:pt x="109732" y="81600"/>
                </a:lnTo>
                <a:lnTo>
                  <a:pt x="109732" y="81600"/>
                </a:lnTo>
                <a:lnTo>
                  <a:pt x="108449" y="81600"/>
                </a:lnTo>
                <a:lnTo>
                  <a:pt x="108449" y="81600"/>
                </a:lnTo>
                <a:lnTo>
                  <a:pt x="108449" y="81600"/>
                </a:lnTo>
                <a:lnTo>
                  <a:pt x="108449" y="81600"/>
                </a:lnTo>
                <a:lnTo>
                  <a:pt x="107165" y="81600"/>
                </a:lnTo>
                <a:lnTo>
                  <a:pt x="107165" y="81600"/>
                </a:lnTo>
                <a:lnTo>
                  <a:pt x="107165" y="81600"/>
                </a:lnTo>
                <a:lnTo>
                  <a:pt x="107165" y="81600"/>
                </a:lnTo>
                <a:lnTo>
                  <a:pt x="107165" y="81600"/>
                </a:lnTo>
                <a:lnTo>
                  <a:pt x="107165" y="81600"/>
                </a:lnTo>
                <a:lnTo>
                  <a:pt x="107165" y="81600"/>
                </a:lnTo>
                <a:lnTo>
                  <a:pt x="105882" y="81600"/>
                </a:lnTo>
                <a:lnTo>
                  <a:pt x="105882" y="81600"/>
                </a:lnTo>
                <a:lnTo>
                  <a:pt x="105882" y="81600"/>
                </a:lnTo>
                <a:lnTo>
                  <a:pt x="105882" y="83200"/>
                </a:lnTo>
                <a:lnTo>
                  <a:pt x="105882" y="83200"/>
                </a:lnTo>
                <a:lnTo>
                  <a:pt x="105882" y="83200"/>
                </a:lnTo>
                <a:lnTo>
                  <a:pt x="105882" y="83200"/>
                </a:lnTo>
                <a:lnTo>
                  <a:pt x="105882" y="83200"/>
                </a:lnTo>
                <a:lnTo>
                  <a:pt x="107165" y="83200"/>
                </a:lnTo>
                <a:lnTo>
                  <a:pt x="107165" y="84800"/>
                </a:lnTo>
                <a:lnTo>
                  <a:pt x="107165" y="84800"/>
                </a:lnTo>
                <a:lnTo>
                  <a:pt x="107165" y="84800"/>
                </a:lnTo>
                <a:lnTo>
                  <a:pt x="107165" y="84800"/>
                </a:lnTo>
                <a:lnTo>
                  <a:pt x="107165" y="84800"/>
                </a:lnTo>
                <a:lnTo>
                  <a:pt x="107165" y="84800"/>
                </a:lnTo>
                <a:lnTo>
                  <a:pt x="107165" y="84800"/>
                </a:lnTo>
                <a:lnTo>
                  <a:pt x="108449" y="84800"/>
                </a:lnTo>
                <a:lnTo>
                  <a:pt x="108449" y="84800"/>
                </a:lnTo>
                <a:lnTo>
                  <a:pt x="108449" y="84800"/>
                </a:lnTo>
                <a:lnTo>
                  <a:pt x="108449" y="84800"/>
                </a:lnTo>
                <a:lnTo>
                  <a:pt x="108449" y="84800"/>
                </a:lnTo>
                <a:lnTo>
                  <a:pt x="108449" y="86400"/>
                </a:lnTo>
                <a:lnTo>
                  <a:pt x="108449" y="86400"/>
                </a:lnTo>
                <a:lnTo>
                  <a:pt x="109732" y="86400"/>
                </a:lnTo>
                <a:lnTo>
                  <a:pt x="109732" y="86400"/>
                </a:lnTo>
                <a:lnTo>
                  <a:pt x="108449" y="86400"/>
                </a:lnTo>
                <a:lnTo>
                  <a:pt x="108449" y="88800"/>
                </a:lnTo>
                <a:lnTo>
                  <a:pt x="108449" y="88800"/>
                </a:lnTo>
                <a:lnTo>
                  <a:pt x="108449" y="88800"/>
                </a:lnTo>
                <a:lnTo>
                  <a:pt x="108449" y="88800"/>
                </a:lnTo>
                <a:lnTo>
                  <a:pt x="108449" y="88800"/>
                </a:lnTo>
                <a:lnTo>
                  <a:pt x="108449" y="90400"/>
                </a:lnTo>
                <a:lnTo>
                  <a:pt x="107165" y="90400"/>
                </a:lnTo>
                <a:lnTo>
                  <a:pt x="107165" y="90400"/>
                </a:lnTo>
                <a:lnTo>
                  <a:pt x="107165" y="90400"/>
                </a:lnTo>
                <a:lnTo>
                  <a:pt x="108449" y="90400"/>
                </a:lnTo>
                <a:lnTo>
                  <a:pt x="108449" y="92000"/>
                </a:lnTo>
                <a:lnTo>
                  <a:pt x="107165" y="92000"/>
                </a:lnTo>
                <a:lnTo>
                  <a:pt x="107165" y="92000"/>
                </a:lnTo>
                <a:lnTo>
                  <a:pt x="108449" y="92000"/>
                </a:lnTo>
                <a:lnTo>
                  <a:pt x="108449" y="92000"/>
                </a:lnTo>
                <a:lnTo>
                  <a:pt x="108449" y="92000"/>
                </a:lnTo>
                <a:lnTo>
                  <a:pt x="108449" y="93600"/>
                </a:lnTo>
                <a:lnTo>
                  <a:pt x="108449" y="93600"/>
                </a:lnTo>
                <a:lnTo>
                  <a:pt x="108449" y="93600"/>
                </a:lnTo>
                <a:lnTo>
                  <a:pt x="109732" y="93600"/>
                </a:lnTo>
                <a:lnTo>
                  <a:pt x="109732" y="93600"/>
                </a:lnTo>
                <a:lnTo>
                  <a:pt x="109732" y="93600"/>
                </a:lnTo>
                <a:lnTo>
                  <a:pt x="109732" y="93600"/>
                </a:lnTo>
                <a:lnTo>
                  <a:pt x="109732" y="93600"/>
                </a:lnTo>
                <a:lnTo>
                  <a:pt x="111657" y="93600"/>
                </a:lnTo>
                <a:lnTo>
                  <a:pt x="111657" y="95200"/>
                </a:lnTo>
                <a:lnTo>
                  <a:pt x="111657" y="95200"/>
                </a:lnTo>
                <a:lnTo>
                  <a:pt x="111657" y="95200"/>
                </a:lnTo>
                <a:lnTo>
                  <a:pt x="111657" y="95200"/>
                </a:lnTo>
                <a:lnTo>
                  <a:pt x="111657" y="95200"/>
                </a:lnTo>
                <a:lnTo>
                  <a:pt x="112941" y="95200"/>
                </a:lnTo>
                <a:lnTo>
                  <a:pt x="112941" y="95200"/>
                </a:lnTo>
                <a:lnTo>
                  <a:pt x="112941" y="95200"/>
                </a:lnTo>
                <a:lnTo>
                  <a:pt x="114224" y="95200"/>
                </a:lnTo>
                <a:lnTo>
                  <a:pt x="114224" y="95200"/>
                </a:lnTo>
                <a:lnTo>
                  <a:pt x="114224" y="95200"/>
                </a:lnTo>
                <a:lnTo>
                  <a:pt x="114224" y="95200"/>
                </a:lnTo>
                <a:lnTo>
                  <a:pt x="114224" y="95200"/>
                </a:lnTo>
                <a:lnTo>
                  <a:pt x="115508" y="95200"/>
                </a:lnTo>
                <a:lnTo>
                  <a:pt x="115508" y="95200"/>
                </a:lnTo>
                <a:lnTo>
                  <a:pt x="115508" y="95200"/>
                </a:lnTo>
                <a:lnTo>
                  <a:pt x="115508" y="95200"/>
                </a:lnTo>
                <a:lnTo>
                  <a:pt x="115508" y="97600"/>
                </a:lnTo>
                <a:lnTo>
                  <a:pt x="115508" y="97600"/>
                </a:lnTo>
                <a:lnTo>
                  <a:pt x="115508" y="97600"/>
                </a:lnTo>
                <a:lnTo>
                  <a:pt x="115508" y="97600"/>
                </a:lnTo>
                <a:lnTo>
                  <a:pt x="114224" y="97600"/>
                </a:lnTo>
                <a:lnTo>
                  <a:pt x="114224" y="97600"/>
                </a:lnTo>
                <a:lnTo>
                  <a:pt x="114224" y="99200"/>
                </a:lnTo>
                <a:lnTo>
                  <a:pt x="114224" y="99200"/>
                </a:lnTo>
                <a:lnTo>
                  <a:pt x="114224" y="99200"/>
                </a:lnTo>
                <a:lnTo>
                  <a:pt x="114224" y="99200"/>
                </a:lnTo>
                <a:lnTo>
                  <a:pt x="114224" y="99200"/>
                </a:lnTo>
                <a:lnTo>
                  <a:pt x="114224" y="100800"/>
                </a:lnTo>
                <a:lnTo>
                  <a:pt x="114224" y="100800"/>
                </a:lnTo>
                <a:lnTo>
                  <a:pt x="114224" y="100800"/>
                </a:lnTo>
                <a:lnTo>
                  <a:pt x="114224" y="100800"/>
                </a:lnTo>
                <a:lnTo>
                  <a:pt x="112941" y="100800"/>
                </a:lnTo>
                <a:lnTo>
                  <a:pt x="112941" y="100800"/>
                </a:lnTo>
                <a:lnTo>
                  <a:pt x="112941" y="100800"/>
                </a:lnTo>
                <a:lnTo>
                  <a:pt x="112941" y="100800"/>
                </a:lnTo>
                <a:lnTo>
                  <a:pt x="112941" y="102400"/>
                </a:lnTo>
                <a:lnTo>
                  <a:pt x="111657" y="102400"/>
                </a:lnTo>
                <a:lnTo>
                  <a:pt x="111657" y="102400"/>
                </a:lnTo>
                <a:lnTo>
                  <a:pt x="111657" y="102400"/>
                </a:lnTo>
                <a:lnTo>
                  <a:pt x="111657" y="102400"/>
                </a:lnTo>
                <a:lnTo>
                  <a:pt x="111657" y="102400"/>
                </a:lnTo>
                <a:lnTo>
                  <a:pt x="109732" y="102400"/>
                </a:lnTo>
                <a:lnTo>
                  <a:pt x="109732" y="102400"/>
                </a:lnTo>
                <a:lnTo>
                  <a:pt x="109732" y="104000"/>
                </a:lnTo>
                <a:lnTo>
                  <a:pt x="109732" y="104000"/>
                </a:lnTo>
                <a:lnTo>
                  <a:pt x="109732" y="104000"/>
                </a:lnTo>
                <a:lnTo>
                  <a:pt x="109732" y="104000"/>
                </a:lnTo>
                <a:lnTo>
                  <a:pt x="109732" y="104000"/>
                </a:lnTo>
                <a:lnTo>
                  <a:pt x="108449" y="104000"/>
                </a:lnTo>
                <a:lnTo>
                  <a:pt x="108449" y="104000"/>
                </a:lnTo>
                <a:lnTo>
                  <a:pt x="108449" y="104000"/>
                </a:lnTo>
                <a:lnTo>
                  <a:pt x="108449" y="104000"/>
                </a:lnTo>
                <a:lnTo>
                  <a:pt x="108449" y="104000"/>
                </a:lnTo>
                <a:lnTo>
                  <a:pt x="107165" y="104000"/>
                </a:lnTo>
                <a:lnTo>
                  <a:pt x="107165" y="106400"/>
                </a:lnTo>
                <a:lnTo>
                  <a:pt x="107165" y="106400"/>
                </a:lnTo>
                <a:lnTo>
                  <a:pt x="107165" y="106400"/>
                </a:lnTo>
                <a:lnTo>
                  <a:pt x="107165" y="106400"/>
                </a:lnTo>
                <a:lnTo>
                  <a:pt x="107165" y="106400"/>
                </a:lnTo>
                <a:lnTo>
                  <a:pt x="105882" y="106400"/>
                </a:lnTo>
                <a:lnTo>
                  <a:pt x="105882" y="106400"/>
                </a:lnTo>
                <a:lnTo>
                  <a:pt x="105882" y="108000"/>
                </a:lnTo>
                <a:lnTo>
                  <a:pt x="105882" y="108000"/>
                </a:lnTo>
                <a:lnTo>
                  <a:pt x="105882" y="108000"/>
                </a:lnTo>
                <a:lnTo>
                  <a:pt x="105882" y="108000"/>
                </a:lnTo>
                <a:lnTo>
                  <a:pt x="105882" y="109600"/>
                </a:lnTo>
                <a:lnTo>
                  <a:pt x="105882" y="109600"/>
                </a:lnTo>
                <a:lnTo>
                  <a:pt x="105882" y="109600"/>
                </a:lnTo>
                <a:lnTo>
                  <a:pt x="105882" y="108000"/>
                </a:lnTo>
                <a:lnTo>
                  <a:pt x="104598" y="108000"/>
                </a:lnTo>
                <a:lnTo>
                  <a:pt x="104598" y="109600"/>
                </a:lnTo>
                <a:lnTo>
                  <a:pt x="104598" y="109600"/>
                </a:lnTo>
                <a:lnTo>
                  <a:pt x="104598" y="109600"/>
                </a:lnTo>
                <a:lnTo>
                  <a:pt x="102673" y="109600"/>
                </a:lnTo>
                <a:lnTo>
                  <a:pt x="102673" y="109600"/>
                </a:lnTo>
                <a:lnTo>
                  <a:pt x="102673" y="109600"/>
                </a:lnTo>
                <a:lnTo>
                  <a:pt x="102673" y="109600"/>
                </a:lnTo>
                <a:lnTo>
                  <a:pt x="102673" y="109600"/>
                </a:lnTo>
                <a:lnTo>
                  <a:pt x="101390" y="109600"/>
                </a:lnTo>
                <a:lnTo>
                  <a:pt x="101390" y="109600"/>
                </a:lnTo>
                <a:lnTo>
                  <a:pt x="101390" y="109600"/>
                </a:lnTo>
                <a:lnTo>
                  <a:pt x="101390" y="109600"/>
                </a:lnTo>
                <a:lnTo>
                  <a:pt x="101390" y="109600"/>
                </a:lnTo>
                <a:lnTo>
                  <a:pt x="101390" y="109600"/>
                </a:lnTo>
                <a:lnTo>
                  <a:pt x="102673" y="109600"/>
                </a:lnTo>
                <a:lnTo>
                  <a:pt x="102673" y="111200"/>
                </a:lnTo>
                <a:lnTo>
                  <a:pt x="102673" y="111200"/>
                </a:lnTo>
                <a:lnTo>
                  <a:pt x="101390" y="111200"/>
                </a:lnTo>
                <a:lnTo>
                  <a:pt x="101390" y="111200"/>
                </a:lnTo>
                <a:lnTo>
                  <a:pt x="101390" y="111200"/>
                </a:lnTo>
                <a:lnTo>
                  <a:pt x="101390" y="111200"/>
                </a:lnTo>
                <a:lnTo>
                  <a:pt x="101390" y="111200"/>
                </a:lnTo>
                <a:lnTo>
                  <a:pt x="100106" y="111200"/>
                </a:lnTo>
                <a:lnTo>
                  <a:pt x="100106" y="109600"/>
                </a:lnTo>
                <a:lnTo>
                  <a:pt x="100106" y="109600"/>
                </a:lnTo>
                <a:lnTo>
                  <a:pt x="100106" y="109600"/>
                </a:lnTo>
                <a:lnTo>
                  <a:pt x="100106" y="109600"/>
                </a:lnTo>
                <a:lnTo>
                  <a:pt x="98823" y="109600"/>
                </a:lnTo>
                <a:lnTo>
                  <a:pt x="98823" y="109600"/>
                </a:lnTo>
                <a:lnTo>
                  <a:pt x="98823" y="109600"/>
                </a:lnTo>
                <a:lnTo>
                  <a:pt x="98823" y="109600"/>
                </a:lnTo>
                <a:lnTo>
                  <a:pt x="98823" y="109600"/>
                </a:lnTo>
                <a:lnTo>
                  <a:pt x="97540" y="109600"/>
                </a:lnTo>
                <a:lnTo>
                  <a:pt x="97540" y="109600"/>
                </a:lnTo>
                <a:lnTo>
                  <a:pt x="97540" y="109600"/>
                </a:lnTo>
                <a:lnTo>
                  <a:pt x="97540" y="109600"/>
                </a:lnTo>
                <a:lnTo>
                  <a:pt x="97540" y="109600"/>
                </a:lnTo>
                <a:lnTo>
                  <a:pt x="97540" y="109600"/>
                </a:lnTo>
                <a:lnTo>
                  <a:pt x="97540" y="108000"/>
                </a:lnTo>
                <a:lnTo>
                  <a:pt x="95614" y="108000"/>
                </a:lnTo>
                <a:lnTo>
                  <a:pt x="95614" y="109600"/>
                </a:lnTo>
                <a:lnTo>
                  <a:pt x="95614" y="109600"/>
                </a:lnTo>
                <a:lnTo>
                  <a:pt x="95614" y="108000"/>
                </a:lnTo>
                <a:lnTo>
                  <a:pt x="95614" y="108000"/>
                </a:lnTo>
                <a:lnTo>
                  <a:pt x="94331" y="108000"/>
                </a:lnTo>
                <a:lnTo>
                  <a:pt x="94331" y="108000"/>
                </a:lnTo>
                <a:lnTo>
                  <a:pt x="94331" y="108000"/>
                </a:lnTo>
                <a:lnTo>
                  <a:pt x="94331" y="108000"/>
                </a:lnTo>
                <a:lnTo>
                  <a:pt x="93048" y="108000"/>
                </a:lnTo>
                <a:lnTo>
                  <a:pt x="93048" y="108000"/>
                </a:lnTo>
                <a:lnTo>
                  <a:pt x="93048" y="108000"/>
                </a:lnTo>
                <a:lnTo>
                  <a:pt x="93048" y="108000"/>
                </a:lnTo>
                <a:lnTo>
                  <a:pt x="93048" y="108000"/>
                </a:lnTo>
                <a:lnTo>
                  <a:pt x="93048" y="106400"/>
                </a:lnTo>
                <a:lnTo>
                  <a:pt x="91764" y="106400"/>
                </a:lnTo>
                <a:lnTo>
                  <a:pt x="91764" y="106400"/>
                </a:lnTo>
                <a:lnTo>
                  <a:pt x="91764" y="106400"/>
                </a:lnTo>
                <a:lnTo>
                  <a:pt x="91764" y="106400"/>
                </a:lnTo>
                <a:lnTo>
                  <a:pt x="90481" y="106400"/>
                </a:lnTo>
                <a:lnTo>
                  <a:pt x="90481" y="106400"/>
                </a:lnTo>
                <a:lnTo>
                  <a:pt x="90481" y="106400"/>
                </a:lnTo>
                <a:lnTo>
                  <a:pt x="90481" y="106400"/>
                </a:lnTo>
                <a:lnTo>
                  <a:pt x="90481" y="106400"/>
                </a:lnTo>
                <a:lnTo>
                  <a:pt x="90481" y="106400"/>
                </a:lnTo>
                <a:lnTo>
                  <a:pt x="90481" y="106400"/>
                </a:lnTo>
                <a:lnTo>
                  <a:pt x="88556" y="106400"/>
                </a:lnTo>
                <a:lnTo>
                  <a:pt x="88556" y="106400"/>
                </a:lnTo>
                <a:lnTo>
                  <a:pt x="88556" y="106400"/>
                </a:lnTo>
                <a:lnTo>
                  <a:pt x="88556" y="106400"/>
                </a:lnTo>
                <a:lnTo>
                  <a:pt x="88556" y="106400"/>
                </a:lnTo>
                <a:lnTo>
                  <a:pt x="87272" y="106400"/>
                </a:lnTo>
                <a:lnTo>
                  <a:pt x="87272" y="106400"/>
                </a:lnTo>
                <a:lnTo>
                  <a:pt x="87272" y="106400"/>
                </a:lnTo>
                <a:lnTo>
                  <a:pt x="87272" y="106400"/>
                </a:lnTo>
                <a:lnTo>
                  <a:pt x="85989" y="106400"/>
                </a:lnTo>
                <a:lnTo>
                  <a:pt x="85989" y="106400"/>
                </a:lnTo>
                <a:lnTo>
                  <a:pt x="85989" y="106400"/>
                </a:lnTo>
                <a:lnTo>
                  <a:pt x="85989" y="104000"/>
                </a:lnTo>
                <a:lnTo>
                  <a:pt x="85989" y="104000"/>
                </a:lnTo>
                <a:lnTo>
                  <a:pt x="85989" y="104000"/>
                </a:lnTo>
                <a:lnTo>
                  <a:pt x="84705" y="104000"/>
                </a:lnTo>
                <a:lnTo>
                  <a:pt x="84705" y="104000"/>
                </a:lnTo>
                <a:lnTo>
                  <a:pt x="84705" y="104000"/>
                </a:lnTo>
                <a:lnTo>
                  <a:pt x="83422" y="104000"/>
                </a:lnTo>
                <a:lnTo>
                  <a:pt x="83422" y="104000"/>
                </a:lnTo>
                <a:lnTo>
                  <a:pt x="83422" y="104000"/>
                </a:lnTo>
                <a:lnTo>
                  <a:pt x="83422" y="104000"/>
                </a:lnTo>
                <a:lnTo>
                  <a:pt x="83422" y="104000"/>
                </a:lnTo>
                <a:lnTo>
                  <a:pt x="81497" y="104000"/>
                </a:lnTo>
                <a:lnTo>
                  <a:pt x="81497" y="104000"/>
                </a:lnTo>
                <a:lnTo>
                  <a:pt x="81497" y="104000"/>
                </a:lnTo>
                <a:lnTo>
                  <a:pt x="81497" y="104000"/>
                </a:lnTo>
                <a:lnTo>
                  <a:pt x="81497" y="104000"/>
                </a:lnTo>
                <a:lnTo>
                  <a:pt x="81497" y="104000"/>
                </a:lnTo>
                <a:lnTo>
                  <a:pt x="81497" y="104000"/>
                </a:lnTo>
                <a:lnTo>
                  <a:pt x="80213" y="104000"/>
                </a:lnTo>
                <a:lnTo>
                  <a:pt x="80213" y="104000"/>
                </a:lnTo>
                <a:lnTo>
                  <a:pt x="80213" y="104000"/>
                </a:lnTo>
                <a:lnTo>
                  <a:pt x="80213" y="104000"/>
                </a:lnTo>
                <a:lnTo>
                  <a:pt x="78930" y="104000"/>
                </a:lnTo>
                <a:lnTo>
                  <a:pt x="78930" y="104000"/>
                </a:lnTo>
                <a:lnTo>
                  <a:pt x="78930" y="104000"/>
                </a:lnTo>
                <a:lnTo>
                  <a:pt x="78930" y="104000"/>
                </a:lnTo>
                <a:lnTo>
                  <a:pt x="78930" y="106400"/>
                </a:lnTo>
                <a:lnTo>
                  <a:pt x="78930" y="106400"/>
                </a:lnTo>
                <a:lnTo>
                  <a:pt x="77647" y="106400"/>
                </a:lnTo>
                <a:lnTo>
                  <a:pt x="77647" y="106400"/>
                </a:lnTo>
                <a:lnTo>
                  <a:pt x="77647" y="106400"/>
                </a:lnTo>
                <a:lnTo>
                  <a:pt x="77647" y="106400"/>
                </a:lnTo>
                <a:lnTo>
                  <a:pt x="77647" y="106400"/>
                </a:lnTo>
                <a:lnTo>
                  <a:pt x="77647" y="106400"/>
                </a:lnTo>
                <a:lnTo>
                  <a:pt x="77647" y="108000"/>
                </a:lnTo>
                <a:lnTo>
                  <a:pt x="76363" y="108000"/>
                </a:lnTo>
                <a:lnTo>
                  <a:pt x="76363" y="108000"/>
                </a:lnTo>
                <a:lnTo>
                  <a:pt x="76363" y="108000"/>
                </a:lnTo>
                <a:lnTo>
                  <a:pt x="74438" y="108000"/>
                </a:lnTo>
                <a:lnTo>
                  <a:pt x="74438" y="108000"/>
                </a:lnTo>
                <a:lnTo>
                  <a:pt x="74438" y="108000"/>
                </a:lnTo>
                <a:lnTo>
                  <a:pt x="74438" y="108000"/>
                </a:lnTo>
                <a:lnTo>
                  <a:pt x="74438" y="108000"/>
                </a:lnTo>
                <a:lnTo>
                  <a:pt x="74438" y="108000"/>
                </a:lnTo>
                <a:lnTo>
                  <a:pt x="73155" y="108000"/>
                </a:lnTo>
                <a:lnTo>
                  <a:pt x="73155" y="109600"/>
                </a:lnTo>
                <a:lnTo>
                  <a:pt x="73155" y="109600"/>
                </a:lnTo>
                <a:lnTo>
                  <a:pt x="73155" y="109600"/>
                </a:lnTo>
                <a:lnTo>
                  <a:pt x="73155" y="109600"/>
                </a:lnTo>
                <a:lnTo>
                  <a:pt x="73155" y="109600"/>
                </a:lnTo>
                <a:lnTo>
                  <a:pt x="73155" y="109600"/>
                </a:lnTo>
                <a:lnTo>
                  <a:pt x="73155" y="111200"/>
                </a:lnTo>
                <a:lnTo>
                  <a:pt x="73155" y="111200"/>
                </a:lnTo>
                <a:lnTo>
                  <a:pt x="73155" y="111200"/>
                </a:lnTo>
                <a:lnTo>
                  <a:pt x="73155" y="112800"/>
                </a:lnTo>
                <a:lnTo>
                  <a:pt x="73155" y="112800"/>
                </a:lnTo>
                <a:lnTo>
                  <a:pt x="73155" y="112800"/>
                </a:lnTo>
                <a:lnTo>
                  <a:pt x="71871" y="112800"/>
                </a:lnTo>
                <a:lnTo>
                  <a:pt x="71871" y="115200"/>
                </a:lnTo>
                <a:lnTo>
                  <a:pt x="71871" y="115200"/>
                </a:lnTo>
                <a:lnTo>
                  <a:pt x="73155" y="115200"/>
                </a:lnTo>
                <a:lnTo>
                  <a:pt x="73155" y="115200"/>
                </a:lnTo>
                <a:lnTo>
                  <a:pt x="71871" y="115200"/>
                </a:lnTo>
                <a:lnTo>
                  <a:pt x="71871" y="116800"/>
                </a:lnTo>
                <a:lnTo>
                  <a:pt x="73155" y="116800"/>
                </a:lnTo>
                <a:lnTo>
                  <a:pt x="73155" y="116800"/>
                </a:lnTo>
                <a:lnTo>
                  <a:pt x="73155" y="116800"/>
                </a:lnTo>
                <a:lnTo>
                  <a:pt x="73155" y="116800"/>
                </a:lnTo>
                <a:lnTo>
                  <a:pt x="73155" y="116800"/>
                </a:lnTo>
                <a:lnTo>
                  <a:pt x="73155" y="118400"/>
                </a:lnTo>
                <a:lnTo>
                  <a:pt x="73155" y="118400"/>
                </a:lnTo>
                <a:lnTo>
                  <a:pt x="73155" y="118400"/>
                </a:lnTo>
                <a:lnTo>
                  <a:pt x="73155" y="118400"/>
                </a:lnTo>
                <a:lnTo>
                  <a:pt x="73155" y="118400"/>
                </a:lnTo>
                <a:lnTo>
                  <a:pt x="73155" y="118400"/>
                </a:lnTo>
                <a:lnTo>
                  <a:pt x="73155" y="118400"/>
                </a:lnTo>
                <a:lnTo>
                  <a:pt x="73155" y="118400"/>
                </a:lnTo>
                <a:lnTo>
                  <a:pt x="71871" y="118400"/>
                </a:lnTo>
                <a:lnTo>
                  <a:pt x="71871" y="118400"/>
                </a:lnTo>
                <a:lnTo>
                  <a:pt x="71871" y="118400"/>
                </a:lnTo>
                <a:lnTo>
                  <a:pt x="70588" y="118400"/>
                </a:lnTo>
                <a:lnTo>
                  <a:pt x="70588" y="118400"/>
                </a:lnTo>
                <a:lnTo>
                  <a:pt x="70588" y="118400"/>
                </a:lnTo>
                <a:lnTo>
                  <a:pt x="70588" y="118400"/>
                </a:lnTo>
                <a:lnTo>
                  <a:pt x="70588" y="118400"/>
                </a:lnTo>
                <a:lnTo>
                  <a:pt x="69304" y="118400"/>
                </a:lnTo>
                <a:lnTo>
                  <a:pt x="69304" y="118400"/>
                </a:lnTo>
                <a:lnTo>
                  <a:pt x="69304" y="118400"/>
                </a:lnTo>
                <a:lnTo>
                  <a:pt x="69304" y="120000"/>
                </a:lnTo>
                <a:lnTo>
                  <a:pt x="69304" y="120000"/>
                </a:lnTo>
                <a:lnTo>
                  <a:pt x="69304" y="120000"/>
                </a:lnTo>
                <a:lnTo>
                  <a:pt x="67379" y="120000"/>
                </a:lnTo>
                <a:lnTo>
                  <a:pt x="67379" y="120000"/>
                </a:lnTo>
                <a:lnTo>
                  <a:pt x="67379" y="120000"/>
                </a:lnTo>
                <a:lnTo>
                  <a:pt x="66096" y="120000"/>
                </a:lnTo>
                <a:lnTo>
                  <a:pt x="66096" y="120000"/>
                </a:lnTo>
                <a:lnTo>
                  <a:pt x="66096" y="120000"/>
                </a:lnTo>
                <a:lnTo>
                  <a:pt x="66096" y="118400"/>
                </a:lnTo>
                <a:lnTo>
                  <a:pt x="66096" y="118400"/>
                </a:lnTo>
                <a:lnTo>
                  <a:pt x="66096" y="118400"/>
                </a:lnTo>
                <a:lnTo>
                  <a:pt x="64812" y="118400"/>
                </a:lnTo>
                <a:lnTo>
                  <a:pt x="64812" y="118400"/>
                </a:lnTo>
                <a:lnTo>
                  <a:pt x="64812" y="118400"/>
                </a:lnTo>
                <a:lnTo>
                  <a:pt x="64812" y="118400"/>
                </a:lnTo>
                <a:lnTo>
                  <a:pt x="63529" y="118400"/>
                </a:lnTo>
                <a:lnTo>
                  <a:pt x="63529" y="120000"/>
                </a:lnTo>
                <a:lnTo>
                  <a:pt x="63529" y="120000"/>
                </a:lnTo>
                <a:lnTo>
                  <a:pt x="63529" y="120000"/>
                </a:lnTo>
                <a:lnTo>
                  <a:pt x="62245" y="120000"/>
                </a:lnTo>
                <a:lnTo>
                  <a:pt x="62245" y="120000"/>
                </a:lnTo>
                <a:lnTo>
                  <a:pt x="62245" y="118400"/>
                </a:lnTo>
                <a:lnTo>
                  <a:pt x="62245" y="118400"/>
                </a:lnTo>
                <a:lnTo>
                  <a:pt x="62245" y="118400"/>
                </a:lnTo>
                <a:lnTo>
                  <a:pt x="62245" y="118400"/>
                </a:lnTo>
                <a:lnTo>
                  <a:pt x="62245" y="118400"/>
                </a:lnTo>
                <a:lnTo>
                  <a:pt x="62245" y="118400"/>
                </a:lnTo>
                <a:lnTo>
                  <a:pt x="62245" y="118400"/>
                </a:lnTo>
                <a:lnTo>
                  <a:pt x="62245" y="118400"/>
                </a:lnTo>
                <a:lnTo>
                  <a:pt x="60320" y="118400"/>
                </a:lnTo>
                <a:lnTo>
                  <a:pt x="60320" y="118400"/>
                </a:lnTo>
                <a:lnTo>
                  <a:pt x="60320" y="118400"/>
                </a:lnTo>
                <a:lnTo>
                  <a:pt x="60320" y="118400"/>
                </a:lnTo>
                <a:lnTo>
                  <a:pt x="60320" y="118400"/>
                </a:lnTo>
                <a:lnTo>
                  <a:pt x="60320" y="116800"/>
                </a:lnTo>
                <a:lnTo>
                  <a:pt x="60320" y="116800"/>
                </a:lnTo>
                <a:lnTo>
                  <a:pt x="60320" y="116800"/>
                </a:lnTo>
                <a:lnTo>
                  <a:pt x="60320" y="116800"/>
                </a:lnTo>
                <a:lnTo>
                  <a:pt x="60320" y="116800"/>
                </a:lnTo>
                <a:lnTo>
                  <a:pt x="59037" y="116800"/>
                </a:lnTo>
                <a:lnTo>
                  <a:pt x="59037" y="116800"/>
                </a:lnTo>
                <a:lnTo>
                  <a:pt x="59037" y="116800"/>
                </a:lnTo>
                <a:lnTo>
                  <a:pt x="59037" y="115200"/>
                </a:lnTo>
                <a:lnTo>
                  <a:pt x="57754" y="115200"/>
                </a:lnTo>
                <a:lnTo>
                  <a:pt x="57754" y="115200"/>
                </a:lnTo>
                <a:lnTo>
                  <a:pt x="57754" y="116800"/>
                </a:lnTo>
                <a:lnTo>
                  <a:pt x="57754" y="116800"/>
                </a:lnTo>
                <a:lnTo>
                  <a:pt x="57754" y="116800"/>
                </a:lnTo>
                <a:lnTo>
                  <a:pt x="57754" y="115200"/>
                </a:lnTo>
                <a:lnTo>
                  <a:pt x="56470" y="115200"/>
                </a:lnTo>
                <a:lnTo>
                  <a:pt x="56470" y="115200"/>
                </a:lnTo>
                <a:lnTo>
                  <a:pt x="56470" y="115200"/>
                </a:lnTo>
                <a:lnTo>
                  <a:pt x="56470" y="115200"/>
                </a:lnTo>
                <a:lnTo>
                  <a:pt x="56470" y="115200"/>
                </a:lnTo>
                <a:lnTo>
                  <a:pt x="55187" y="115200"/>
                </a:lnTo>
                <a:lnTo>
                  <a:pt x="55187" y="115200"/>
                </a:lnTo>
                <a:lnTo>
                  <a:pt x="55187" y="115200"/>
                </a:lnTo>
                <a:lnTo>
                  <a:pt x="55187" y="115200"/>
                </a:lnTo>
                <a:lnTo>
                  <a:pt x="53262" y="115200"/>
                </a:lnTo>
                <a:lnTo>
                  <a:pt x="53262" y="112800"/>
                </a:lnTo>
                <a:lnTo>
                  <a:pt x="53262" y="112800"/>
                </a:lnTo>
                <a:lnTo>
                  <a:pt x="53262" y="112800"/>
                </a:lnTo>
                <a:lnTo>
                  <a:pt x="53262" y="112800"/>
                </a:lnTo>
                <a:lnTo>
                  <a:pt x="51978" y="112800"/>
                </a:lnTo>
                <a:lnTo>
                  <a:pt x="51978" y="112800"/>
                </a:lnTo>
                <a:lnTo>
                  <a:pt x="51978" y="112800"/>
                </a:lnTo>
                <a:lnTo>
                  <a:pt x="51978" y="112800"/>
                </a:lnTo>
                <a:lnTo>
                  <a:pt x="51978" y="112800"/>
                </a:lnTo>
                <a:lnTo>
                  <a:pt x="50695" y="112800"/>
                </a:lnTo>
                <a:lnTo>
                  <a:pt x="50695" y="112800"/>
                </a:lnTo>
                <a:lnTo>
                  <a:pt x="50695" y="112800"/>
                </a:lnTo>
                <a:lnTo>
                  <a:pt x="50695" y="112800"/>
                </a:lnTo>
                <a:lnTo>
                  <a:pt x="50695" y="112800"/>
                </a:lnTo>
                <a:lnTo>
                  <a:pt x="50695" y="112800"/>
                </a:lnTo>
                <a:lnTo>
                  <a:pt x="50695" y="115200"/>
                </a:lnTo>
                <a:lnTo>
                  <a:pt x="50695" y="115200"/>
                </a:lnTo>
                <a:lnTo>
                  <a:pt x="49411" y="115200"/>
                </a:lnTo>
                <a:lnTo>
                  <a:pt x="49411" y="115200"/>
                </a:lnTo>
                <a:lnTo>
                  <a:pt x="49411" y="115200"/>
                </a:lnTo>
                <a:lnTo>
                  <a:pt x="49411" y="115200"/>
                </a:lnTo>
                <a:lnTo>
                  <a:pt x="48128" y="115200"/>
                </a:lnTo>
                <a:lnTo>
                  <a:pt x="48128" y="115200"/>
                </a:lnTo>
                <a:lnTo>
                  <a:pt x="48128" y="115200"/>
                </a:lnTo>
                <a:lnTo>
                  <a:pt x="46844" y="115200"/>
                </a:lnTo>
                <a:lnTo>
                  <a:pt x="46844" y="115200"/>
                </a:lnTo>
                <a:lnTo>
                  <a:pt x="46844" y="115200"/>
                </a:lnTo>
                <a:lnTo>
                  <a:pt x="46844" y="115200"/>
                </a:lnTo>
                <a:lnTo>
                  <a:pt x="46844" y="115200"/>
                </a:lnTo>
                <a:lnTo>
                  <a:pt x="46844" y="115200"/>
                </a:lnTo>
                <a:lnTo>
                  <a:pt x="46844" y="115200"/>
                </a:lnTo>
                <a:lnTo>
                  <a:pt x="44919" y="115200"/>
                </a:lnTo>
                <a:lnTo>
                  <a:pt x="44919" y="115200"/>
                </a:lnTo>
                <a:lnTo>
                  <a:pt x="44919" y="115200"/>
                </a:lnTo>
                <a:lnTo>
                  <a:pt x="44919" y="115200"/>
                </a:lnTo>
                <a:lnTo>
                  <a:pt x="44919" y="115200"/>
                </a:lnTo>
                <a:lnTo>
                  <a:pt x="43636" y="115200"/>
                </a:lnTo>
                <a:lnTo>
                  <a:pt x="43636" y="115200"/>
                </a:lnTo>
                <a:lnTo>
                  <a:pt x="43636" y="115200"/>
                </a:lnTo>
                <a:lnTo>
                  <a:pt x="42352" y="115200"/>
                </a:lnTo>
                <a:lnTo>
                  <a:pt x="42352" y="115200"/>
                </a:lnTo>
                <a:lnTo>
                  <a:pt x="42352" y="112800"/>
                </a:lnTo>
                <a:lnTo>
                  <a:pt x="42352" y="112800"/>
                </a:lnTo>
                <a:lnTo>
                  <a:pt x="42352" y="112800"/>
                </a:lnTo>
                <a:lnTo>
                  <a:pt x="42352" y="112800"/>
                </a:lnTo>
                <a:lnTo>
                  <a:pt x="42352" y="112800"/>
                </a:lnTo>
                <a:lnTo>
                  <a:pt x="41069" y="112800"/>
                </a:lnTo>
                <a:lnTo>
                  <a:pt x="41069" y="112800"/>
                </a:lnTo>
                <a:lnTo>
                  <a:pt x="41069" y="112800"/>
                </a:lnTo>
                <a:lnTo>
                  <a:pt x="41069" y="112800"/>
                </a:lnTo>
                <a:lnTo>
                  <a:pt x="41069" y="112800"/>
                </a:lnTo>
                <a:lnTo>
                  <a:pt x="39786" y="112800"/>
                </a:lnTo>
                <a:lnTo>
                  <a:pt x="39786" y="112800"/>
                </a:lnTo>
                <a:lnTo>
                  <a:pt x="39786" y="112800"/>
                </a:lnTo>
                <a:lnTo>
                  <a:pt x="37860" y="112800"/>
                </a:lnTo>
                <a:lnTo>
                  <a:pt x="37860" y="112800"/>
                </a:lnTo>
                <a:lnTo>
                  <a:pt x="37860" y="112800"/>
                </a:lnTo>
                <a:lnTo>
                  <a:pt x="37860" y="112800"/>
                </a:lnTo>
                <a:lnTo>
                  <a:pt x="37860" y="112800"/>
                </a:lnTo>
                <a:lnTo>
                  <a:pt x="37860" y="112800"/>
                </a:lnTo>
                <a:lnTo>
                  <a:pt x="37860" y="111200"/>
                </a:lnTo>
                <a:lnTo>
                  <a:pt x="36577" y="111200"/>
                </a:lnTo>
                <a:lnTo>
                  <a:pt x="36577" y="111200"/>
                </a:lnTo>
                <a:lnTo>
                  <a:pt x="36577" y="111200"/>
                </a:lnTo>
                <a:lnTo>
                  <a:pt x="36577" y="111200"/>
                </a:lnTo>
                <a:lnTo>
                  <a:pt x="36577" y="111200"/>
                </a:lnTo>
                <a:lnTo>
                  <a:pt x="35294" y="111200"/>
                </a:lnTo>
                <a:lnTo>
                  <a:pt x="35294" y="111200"/>
                </a:lnTo>
                <a:lnTo>
                  <a:pt x="35294" y="111200"/>
                </a:lnTo>
                <a:lnTo>
                  <a:pt x="35294" y="111200"/>
                </a:lnTo>
                <a:lnTo>
                  <a:pt x="34010" y="111200"/>
                </a:lnTo>
                <a:lnTo>
                  <a:pt x="34010" y="111200"/>
                </a:lnTo>
                <a:lnTo>
                  <a:pt x="34010" y="111200"/>
                </a:lnTo>
                <a:lnTo>
                  <a:pt x="34010" y="109600"/>
                </a:lnTo>
                <a:lnTo>
                  <a:pt x="34010" y="109600"/>
                </a:lnTo>
                <a:lnTo>
                  <a:pt x="32727" y="109600"/>
                </a:lnTo>
                <a:lnTo>
                  <a:pt x="32727" y="109600"/>
                </a:lnTo>
                <a:lnTo>
                  <a:pt x="32727" y="109600"/>
                </a:lnTo>
                <a:lnTo>
                  <a:pt x="32727" y="109600"/>
                </a:lnTo>
                <a:lnTo>
                  <a:pt x="32727" y="109600"/>
                </a:lnTo>
                <a:lnTo>
                  <a:pt x="32727" y="109600"/>
                </a:lnTo>
                <a:lnTo>
                  <a:pt x="32727" y="109600"/>
                </a:lnTo>
                <a:lnTo>
                  <a:pt x="32727" y="109600"/>
                </a:lnTo>
                <a:lnTo>
                  <a:pt x="30802" y="109600"/>
                </a:lnTo>
                <a:lnTo>
                  <a:pt x="30802" y="109600"/>
                </a:lnTo>
                <a:lnTo>
                  <a:pt x="30802" y="109600"/>
                </a:lnTo>
                <a:lnTo>
                  <a:pt x="30802" y="109600"/>
                </a:lnTo>
                <a:lnTo>
                  <a:pt x="30802" y="109600"/>
                </a:lnTo>
                <a:lnTo>
                  <a:pt x="30802" y="109600"/>
                </a:lnTo>
                <a:lnTo>
                  <a:pt x="30802" y="108000"/>
                </a:lnTo>
                <a:lnTo>
                  <a:pt x="30802" y="108000"/>
                </a:lnTo>
                <a:lnTo>
                  <a:pt x="30802" y="108000"/>
                </a:lnTo>
                <a:lnTo>
                  <a:pt x="30802" y="108000"/>
                </a:lnTo>
                <a:lnTo>
                  <a:pt x="30802" y="108000"/>
                </a:lnTo>
                <a:lnTo>
                  <a:pt x="30802" y="108000"/>
                </a:lnTo>
                <a:lnTo>
                  <a:pt x="30802" y="106400"/>
                </a:lnTo>
                <a:lnTo>
                  <a:pt x="29518" y="106400"/>
                </a:lnTo>
                <a:lnTo>
                  <a:pt x="29518" y="106400"/>
                </a:lnTo>
                <a:lnTo>
                  <a:pt x="29518" y="106400"/>
                </a:lnTo>
                <a:lnTo>
                  <a:pt x="29518" y="108000"/>
                </a:lnTo>
                <a:lnTo>
                  <a:pt x="29518" y="108000"/>
                </a:lnTo>
                <a:lnTo>
                  <a:pt x="29518" y="106400"/>
                </a:lnTo>
                <a:lnTo>
                  <a:pt x="28235" y="106400"/>
                </a:lnTo>
                <a:lnTo>
                  <a:pt x="28235" y="106400"/>
                </a:lnTo>
                <a:lnTo>
                  <a:pt x="28235" y="106400"/>
                </a:lnTo>
                <a:lnTo>
                  <a:pt x="28235" y="106400"/>
                </a:lnTo>
                <a:lnTo>
                  <a:pt x="28235" y="106400"/>
                </a:lnTo>
                <a:lnTo>
                  <a:pt x="28235" y="106400"/>
                </a:lnTo>
                <a:lnTo>
                  <a:pt x="28235" y="104000"/>
                </a:lnTo>
                <a:lnTo>
                  <a:pt x="28235" y="104000"/>
                </a:lnTo>
                <a:lnTo>
                  <a:pt x="28235" y="104000"/>
                </a:lnTo>
                <a:lnTo>
                  <a:pt x="28235" y="104000"/>
                </a:lnTo>
                <a:lnTo>
                  <a:pt x="28235" y="104000"/>
                </a:lnTo>
                <a:lnTo>
                  <a:pt x="29518" y="104000"/>
                </a:lnTo>
                <a:lnTo>
                  <a:pt x="29518" y="104000"/>
                </a:lnTo>
                <a:lnTo>
                  <a:pt x="29518" y="104000"/>
                </a:lnTo>
                <a:lnTo>
                  <a:pt x="29518" y="104000"/>
                </a:lnTo>
                <a:lnTo>
                  <a:pt x="29518" y="104000"/>
                </a:lnTo>
                <a:lnTo>
                  <a:pt x="29518" y="102400"/>
                </a:lnTo>
                <a:lnTo>
                  <a:pt x="29518" y="102400"/>
                </a:lnTo>
                <a:lnTo>
                  <a:pt x="29518" y="102400"/>
                </a:lnTo>
                <a:lnTo>
                  <a:pt x="30802" y="102400"/>
                </a:lnTo>
                <a:lnTo>
                  <a:pt x="30802" y="102400"/>
                </a:lnTo>
                <a:lnTo>
                  <a:pt x="30802" y="100800"/>
                </a:lnTo>
                <a:lnTo>
                  <a:pt x="30802" y="100800"/>
                </a:lnTo>
                <a:lnTo>
                  <a:pt x="30802" y="100800"/>
                </a:lnTo>
                <a:lnTo>
                  <a:pt x="30802" y="100800"/>
                </a:lnTo>
                <a:lnTo>
                  <a:pt x="30802" y="99200"/>
                </a:lnTo>
                <a:lnTo>
                  <a:pt x="30802" y="99200"/>
                </a:lnTo>
                <a:lnTo>
                  <a:pt x="30802" y="99200"/>
                </a:lnTo>
                <a:lnTo>
                  <a:pt x="30802" y="99200"/>
                </a:lnTo>
                <a:lnTo>
                  <a:pt x="30802" y="97600"/>
                </a:lnTo>
                <a:lnTo>
                  <a:pt x="30802" y="97600"/>
                </a:lnTo>
                <a:lnTo>
                  <a:pt x="30802" y="97600"/>
                </a:lnTo>
                <a:lnTo>
                  <a:pt x="30802" y="95200"/>
                </a:lnTo>
                <a:lnTo>
                  <a:pt x="32727" y="95200"/>
                </a:lnTo>
                <a:lnTo>
                  <a:pt x="32727" y="95200"/>
                </a:lnTo>
                <a:lnTo>
                  <a:pt x="32727" y="95200"/>
                </a:lnTo>
                <a:lnTo>
                  <a:pt x="32727" y="93600"/>
                </a:lnTo>
                <a:lnTo>
                  <a:pt x="32727" y="93600"/>
                </a:lnTo>
                <a:lnTo>
                  <a:pt x="32727" y="93600"/>
                </a:lnTo>
                <a:lnTo>
                  <a:pt x="32727" y="93600"/>
                </a:lnTo>
                <a:lnTo>
                  <a:pt x="32727" y="92000"/>
                </a:lnTo>
                <a:lnTo>
                  <a:pt x="32727" y="92000"/>
                </a:lnTo>
                <a:lnTo>
                  <a:pt x="32727" y="92000"/>
                </a:lnTo>
                <a:lnTo>
                  <a:pt x="32727" y="90400"/>
                </a:lnTo>
                <a:lnTo>
                  <a:pt x="32727" y="90400"/>
                </a:lnTo>
                <a:lnTo>
                  <a:pt x="32727" y="90400"/>
                </a:lnTo>
                <a:lnTo>
                  <a:pt x="32727" y="88800"/>
                </a:lnTo>
                <a:lnTo>
                  <a:pt x="32727" y="88800"/>
                </a:lnTo>
                <a:lnTo>
                  <a:pt x="32727" y="88800"/>
                </a:lnTo>
                <a:lnTo>
                  <a:pt x="32727" y="86400"/>
                </a:lnTo>
                <a:lnTo>
                  <a:pt x="32727" y="86400"/>
                </a:lnTo>
                <a:lnTo>
                  <a:pt x="32727" y="86400"/>
                </a:lnTo>
                <a:lnTo>
                  <a:pt x="32727" y="86400"/>
                </a:lnTo>
                <a:lnTo>
                  <a:pt x="32727" y="84800"/>
                </a:lnTo>
                <a:lnTo>
                  <a:pt x="32727" y="84800"/>
                </a:lnTo>
                <a:lnTo>
                  <a:pt x="32727" y="84800"/>
                </a:lnTo>
                <a:lnTo>
                  <a:pt x="32727" y="84800"/>
                </a:lnTo>
                <a:lnTo>
                  <a:pt x="32727" y="83200"/>
                </a:lnTo>
                <a:lnTo>
                  <a:pt x="32727" y="83200"/>
                </a:lnTo>
                <a:lnTo>
                  <a:pt x="32727" y="83200"/>
                </a:lnTo>
                <a:lnTo>
                  <a:pt x="32727" y="83200"/>
                </a:lnTo>
                <a:lnTo>
                  <a:pt x="32727" y="81600"/>
                </a:lnTo>
                <a:lnTo>
                  <a:pt x="32727" y="81600"/>
                </a:lnTo>
                <a:lnTo>
                  <a:pt x="32727" y="81600"/>
                </a:lnTo>
                <a:lnTo>
                  <a:pt x="32727" y="80000"/>
                </a:lnTo>
                <a:lnTo>
                  <a:pt x="32727" y="80000"/>
                </a:lnTo>
                <a:lnTo>
                  <a:pt x="34010" y="80000"/>
                </a:lnTo>
                <a:lnTo>
                  <a:pt x="34010" y="80000"/>
                </a:lnTo>
                <a:lnTo>
                  <a:pt x="34010" y="77600"/>
                </a:lnTo>
                <a:lnTo>
                  <a:pt x="34010" y="77600"/>
                </a:lnTo>
                <a:lnTo>
                  <a:pt x="34010" y="77600"/>
                </a:lnTo>
                <a:lnTo>
                  <a:pt x="34010" y="76000"/>
                </a:lnTo>
                <a:lnTo>
                  <a:pt x="34010" y="76000"/>
                </a:lnTo>
                <a:lnTo>
                  <a:pt x="34010" y="76000"/>
                </a:lnTo>
                <a:lnTo>
                  <a:pt x="34010" y="76000"/>
                </a:lnTo>
                <a:lnTo>
                  <a:pt x="34010" y="76000"/>
                </a:lnTo>
                <a:lnTo>
                  <a:pt x="34010" y="74400"/>
                </a:lnTo>
                <a:lnTo>
                  <a:pt x="34010" y="74400"/>
                </a:lnTo>
                <a:lnTo>
                  <a:pt x="34010" y="74400"/>
                </a:lnTo>
                <a:lnTo>
                  <a:pt x="34010" y="74400"/>
                </a:lnTo>
                <a:lnTo>
                  <a:pt x="32727" y="74400"/>
                </a:lnTo>
                <a:lnTo>
                  <a:pt x="32727" y="74400"/>
                </a:lnTo>
                <a:lnTo>
                  <a:pt x="32727" y="74400"/>
                </a:lnTo>
                <a:lnTo>
                  <a:pt x="32727" y="72800"/>
                </a:lnTo>
                <a:lnTo>
                  <a:pt x="32727" y="72800"/>
                </a:lnTo>
                <a:lnTo>
                  <a:pt x="32727" y="72800"/>
                </a:lnTo>
                <a:lnTo>
                  <a:pt x="32727" y="72800"/>
                </a:lnTo>
                <a:lnTo>
                  <a:pt x="32727" y="71200"/>
                </a:lnTo>
                <a:lnTo>
                  <a:pt x="32727" y="71200"/>
                </a:lnTo>
                <a:lnTo>
                  <a:pt x="30802" y="71200"/>
                </a:lnTo>
                <a:lnTo>
                  <a:pt x="30802" y="71200"/>
                </a:lnTo>
                <a:lnTo>
                  <a:pt x="30802" y="71200"/>
                </a:lnTo>
                <a:lnTo>
                  <a:pt x="30802" y="71200"/>
                </a:lnTo>
                <a:lnTo>
                  <a:pt x="30802" y="68800"/>
                </a:lnTo>
                <a:lnTo>
                  <a:pt x="30802" y="68800"/>
                </a:lnTo>
                <a:lnTo>
                  <a:pt x="30802" y="68800"/>
                </a:lnTo>
                <a:lnTo>
                  <a:pt x="30802" y="68800"/>
                </a:lnTo>
                <a:lnTo>
                  <a:pt x="30802" y="68800"/>
                </a:lnTo>
                <a:lnTo>
                  <a:pt x="32727" y="68800"/>
                </a:lnTo>
                <a:lnTo>
                  <a:pt x="32727" y="68800"/>
                </a:lnTo>
                <a:lnTo>
                  <a:pt x="32727" y="68800"/>
                </a:lnTo>
                <a:lnTo>
                  <a:pt x="32727" y="68800"/>
                </a:lnTo>
                <a:lnTo>
                  <a:pt x="32727" y="68800"/>
                </a:lnTo>
                <a:lnTo>
                  <a:pt x="32727" y="68800"/>
                </a:lnTo>
                <a:lnTo>
                  <a:pt x="34010" y="68800"/>
                </a:lnTo>
                <a:lnTo>
                  <a:pt x="34010" y="68800"/>
                </a:lnTo>
                <a:lnTo>
                  <a:pt x="34010" y="68800"/>
                </a:lnTo>
                <a:lnTo>
                  <a:pt x="34010" y="68800"/>
                </a:lnTo>
                <a:lnTo>
                  <a:pt x="34010" y="67200"/>
                </a:lnTo>
                <a:lnTo>
                  <a:pt x="32727" y="67200"/>
                </a:lnTo>
                <a:lnTo>
                  <a:pt x="32727" y="67200"/>
                </a:lnTo>
                <a:lnTo>
                  <a:pt x="32727" y="67200"/>
                </a:lnTo>
                <a:lnTo>
                  <a:pt x="32727" y="67200"/>
                </a:lnTo>
                <a:lnTo>
                  <a:pt x="30802" y="67200"/>
                </a:lnTo>
                <a:lnTo>
                  <a:pt x="30802" y="67200"/>
                </a:lnTo>
                <a:lnTo>
                  <a:pt x="30802" y="67200"/>
                </a:lnTo>
                <a:lnTo>
                  <a:pt x="30802" y="67200"/>
                </a:lnTo>
                <a:lnTo>
                  <a:pt x="29518" y="67200"/>
                </a:lnTo>
                <a:lnTo>
                  <a:pt x="29518" y="67200"/>
                </a:lnTo>
                <a:lnTo>
                  <a:pt x="29518" y="67200"/>
                </a:lnTo>
                <a:lnTo>
                  <a:pt x="29518" y="67200"/>
                </a:lnTo>
                <a:lnTo>
                  <a:pt x="29518" y="67200"/>
                </a:lnTo>
                <a:lnTo>
                  <a:pt x="29518" y="67200"/>
                </a:lnTo>
                <a:lnTo>
                  <a:pt x="29518" y="65600"/>
                </a:lnTo>
                <a:lnTo>
                  <a:pt x="29518" y="65600"/>
                </a:lnTo>
                <a:lnTo>
                  <a:pt x="30802" y="65600"/>
                </a:lnTo>
                <a:lnTo>
                  <a:pt x="30802" y="67200"/>
                </a:lnTo>
                <a:lnTo>
                  <a:pt x="30802" y="67200"/>
                </a:lnTo>
                <a:lnTo>
                  <a:pt x="30802" y="67200"/>
                </a:lnTo>
                <a:lnTo>
                  <a:pt x="30802" y="67200"/>
                </a:lnTo>
                <a:lnTo>
                  <a:pt x="32727" y="67200"/>
                </a:lnTo>
                <a:lnTo>
                  <a:pt x="32727" y="67200"/>
                </a:lnTo>
                <a:lnTo>
                  <a:pt x="32727" y="67200"/>
                </a:lnTo>
                <a:lnTo>
                  <a:pt x="32727" y="67200"/>
                </a:lnTo>
                <a:lnTo>
                  <a:pt x="32727" y="67200"/>
                </a:lnTo>
                <a:lnTo>
                  <a:pt x="32727" y="67200"/>
                </a:lnTo>
                <a:lnTo>
                  <a:pt x="32727" y="67200"/>
                </a:lnTo>
                <a:lnTo>
                  <a:pt x="32727" y="67200"/>
                </a:lnTo>
                <a:lnTo>
                  <a:pt x="32727" y="65600"/>
                </a:lnTo>
                <a:lnTo>
                  <a:pt x="32727" y="65600"/>
                </a:lnTo>
                <a:lnTo>
                  <a:pt x="30802" y="65600"/>
                </a:lnTo>
                <a:lnTo>
                  <a:pt x="30802" y="65600"/>
                </a:lnTo>
                <a:lnTo>
                  <a:pt x="30802" y="65600"/>
                </a:lnTo>
                <a:lnTo>
                  <a:pt x="29518" y="65600"/>
                </a:lnTo>
                <a:lnTo>
                  <a:pt x="29518" y="65600"/>
                </a:lnTo>
                <a:lnTo>
                  <a:pt x="29518" y="65600"/>
                </a:lnTo>
                <a:lnTo>
                  <a:pt x="29518" y="65600"/>
                </a:lnTo>
                <a:lnTo>
                  <a:pt x="29518" y="65600"/>
                </a:lnTo>
                <a:lnTo>
                  <a:pt x="28235" y="65600"/>
                </a:lnTo>
                <a:lnTo>
                  <a:pt x="28235" y="64000"/>
                </a:lnTo>
                <a:lnTo>
                  <a:pt x="28235" y="64000"/>
                </a:lnTo>
                <a:lnTo>
                  <a:pt x="28235" y="64000"/>
                </a:lnTo>
                <a:lnTo>
                  <a:pt x="28235" y="64000"/>
                </a:lnTo>
                <a:lnTo>
                  <a:pt x="28235" y="64000"/>
                </a:lnTo>
                <a:lnTo>
                  <a:pt x="26951" y="64000"/>
                </a:lnTo>
                <a:lnTo>
                  <a:pt x="26951" y="64000"/>
                </a:lnTo>
                <a:lnTo>
                  <a:pt x="26951" y="62400"/>
                </a:lnTo>
                <a:lnTo>
                  <a:pt x="26951" y="62400"/>
                </a:lnTo>
                <a:lnTo>
                  <a:pt x="26951" y="62400"/>
                </a:lnTo>
                <a:lnTo>
                  <a:pt x="26951" y="62400"/>
                </a:lnTo>
                <a:lnTo>
                  <a:pt x="26951" y="62400"/>
                </a:lnTo>
                <a:lnTo>
                  <a:pt x="25668" y="62400"/>
                </a:lnTo>
                <a:lnTo>
                  <a:pt x="25668" y="60000"/>
                </a:lnTo>
                <a:lnTo>
                  <a:pt x="25668" y="60000"/>
                </a:lnTo>
                <a:lnTo>
                  <a:pt x="25668" y="60000"/>
                </a:lnTo>
                <a:lnTo>
                  <a:pt x="25668" y="60000"/>
                </a:lnTo>
                <a:lnTo>
                  <a:pt x="25668" y="60000"/>
                </a:lnTo>
                <a:lnTo>
                  <a:pt x="25668" y="60000"/>
                </a:lnTo>
                <a:lnTo>
                  <a:pt x="23743" y="60000"/>
                </a:lnTo>
                <a:lnTo>
                  <a:pt x="23743" y="58400"/>
                </a:lnTo>
                <a:lnTo>
                  <a:pt x="23743" y="58400"/>
                </a:lnTo>
                <a:lnTo>
                  <a:pt x="23743" y="58400"/>
                </a:lnTo>
                <a:lnTo>
                  <a:pt x="23743" y="58400"/>
                </a:lnTo>
                <a:lnTo>
                  <a:pt x="23743" y="58400"/>
                </a:lnTo>
                <a:lnTo>
                  <a:pt x="23743" y="56800"/>
                </a:lnTo>
                <a:lnTo>
                  <a:pt x="23743" y="56800"/>
                </a:lnTo>
                <a:lnTo>
                  <a:pt x="22459" y="56800"/>
                </a:lnTo>
                <a:lnTo>
                  <a:pt x="22459" y="56800"/>
                </a:lnTo>
                <a:lnTo>
                  <a:pt x="22459" y="56800"/>
                </a:lnTo>
                <a:lnTo>
                  <a:pt x="22459" y="56800"/>
                </a:lnTo>
                <a:lnTo>
                  <a:pt x="22459" y="56800"/>
                </a:lnTo>
                <a:lnTo>
                  <a:pt x="22459" y="55200"/>
                </a:lnTo>
                <a:lnTo>
                  <a:pt x="22459" y="55200"/>
                </a:lnTo>
                <a:lnTo>
                  <a:pt x="22459" y="55200"/>
                </a:lnTo>
                <a:lnTo>
                  <a:pt x="22459" y="55200"/>
                </a:lnTo>
                <a:lnTo>
                  <a:pt x="22459" y="55200"/>
                </a:lnTo>
                <a:lnTo>
                  <a:pt x="23743" y="55200"/>
                </a:lnTo>
                <a:lnTo>
                  <a:pt x="23743" y="55200"/>
                </a:lnTo>
                <a:lnTo>
                  <a:pt x="23743" y="56800"/>
                </a:lnTo>
                <a:lnTo>
                  <a:pt x="23743" y="56800"/>
                </a:lnTo>
                <a:lnTo>
                  <a:pt x="23743" y="56800"/>
                </a:lnTo>
                <a:lnTo>
                  <a:pt x="23743" y="56800"/>
                </a:lnTo>
                <a:lnTo>
                  <a:pt x="25668" y="56800"/>
                </a:lnTo>
                <a:lnTo>
                  <a:pt x="25668" y="56800"/>
                </a:lnTo>
                <a:lnTo>
                  <a:pt x="25668" y="56800"/>
                </a:lnTo>
                <a:lnTo>
                  <a:pt x="25668" y="55200"/>
                </a:lnTo>
                <a:lnTo>
                  <a:pt x="25668" y="55200"/>
                </a:lnTo>
                <a:lnTo>
                  <a:pt x="25668" y="55200"/>
                </a:lnTo>
                <a:lnTo>
                  <a:pt x="23743" y="55200"/>
                </a:lnTo>
                <a:lnTo>
                  <a:pt x="23743" y="55200"/>
                </a:lnTo>
                <a:lnTo>
                  <a:pt x="23743" y="55200"/>
                </a:lnTo>
                <a:lnTo>
                  <a:pt x="23743" y="55200"/>
                </a:lnTo>
                <a:lnTo>
                  <a:pt x="23743" y="55200"/>
                </a:lnTo>
                <a:lnTo>
                  <a:pt x="23743" y="53600"/>
                </a:lnTo>
                <a:lnTo>
                  <a:pt x="23743" y="53600"/>
                </a:lnTo>
                <a:lnTo>
                  <a:pt x="23743" y="53600"/>
                </a:lnTo>
                <a:lnTo>
                  <a:pt x="23743" y="53600"/>
                </a:lnTo>
                <a:lnTo>
                  <a:pt x="23743" y="53600"/>
                </a:lnTo>
                <a:lnTo>
                  <a:pt x="23743" y="53600"/>
                </a:lnTo>
                <a:lnTo>
                  <a:pt x="22459" y="53600"/>
                </a:lnTo>
                <a:lnTo>
                  <a:pt x="22459" y="53600"/>
                </a:lnTo>
                <a:lnTo>
                  <a:pt x="22459" y="53600"/>
                </a:lnTo>
                <a:lnTo>
                  <a:pt x="22459" y="53600"/>
                </a:lnTo>
                <a:lnTo>
                  <a:pt x="21176" y="53600"/>
                </a:lnTo>
                <a:lnTo>
                  <a:pt x="21176" y="53600"/>
                </a:lnTo>
                <a:lnTo>
                  <a:pt x="21176" y="53600"/>
                </a:lnTo>
                <a:lnTo>
                  <a:pt x="21176" y="53600"/>
                </a:lnTo>
                <a:lnTo>
                  <a:pt x="19893" y="53600"/>
                </a:lnTo>
                <a:lnTo>
                  <a:pt x="19893" y="51200"/>
                </a:lnTo>
                <a:lnTo>
                  <a:pt x="19893" y="51200"/>
                </a:lnTo>
                <a:lnTo>
                  <a:pt x="19893" y="51200"/>
                </a:lnTo>
                <a:lnTo>
                  <a:pt x="19893" y="51200"/>
                </a:lnTo>
                <a:lnTo>
                  <a:pt x="19893" y="49600"/>
                </a:lnTo>
                <a:lnTo>
                  <a:pt x="19893" y="49600"/>
                </a:lnTo>
                <a:lnTo>
                  <a:pt x="21176" y="49600"/>
                </a:lnTo>
                <a:lnTo>
                  <a:pt x="21176" y="49600"/>
                </a:lnTo>
                <a:lnTo>
                  <a:pt x="21176" y="49600"/>
                </a:lnTo>
                <a:lnTo>
                  <a:pt x="19893" y="49600"/>
                </a:lnTo>
                <a:lnTo>
                  <a:pt x="19893" y="49600"/>
                </a:lnTo>
                <a:lnTo>
                  <a:pt x="19893" y="49600"/>
                </a:lnTo>
                <a:lnTo>
                  <a:pt x="19893" y="49600"/>
                </a:lnTo>
                <a:lnTo>
                  <a:pt x="19893" y="49600"/>
                </a:lnTo>
                <a:lnTo>
                  <a:pt x="18609" y="49600"/>
                </a:lnTo>
                <a:lnTo>
                  <a:pt x="18609" y="49600"/>
                </a:lnTo>
                <a:lnTo>
                  <a:pt x="18609" y="49600"/>
                </a:lnTo>
                <a:lnTo>
                  <a:pt x="16684" y="49600"/>
                </a:lnTo>
                <a:lnTo>
                  <a:pt x="16684" y="49600"/>
                </a:lnTo>
                <a:lnTo>
                  <a:pt x="16684" y="49600"/>
                </a:lnTo>
                <a:lnTo>
                  <a:pt x="16684" y="49600"/>
                </a:lnTo>
                <a:lnTo>
                  <a:pt x="16684" y="49600"/>
                </a:lnTo>
                <a:lnTo>
                  <a:pt x="16684"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9600"/>
                </a:lnTo>
                <a:lnTo>
                  <a:pt x="15401" y="48000"/>
                </a:lnTo>
                <a:lnTo>
                  <a:pt x="14117" y="48000"/>
                </a:lnTo>
                <a:lnTo>
                  <a:pt x="14117" y="48000"/>
                </a:lnTo>
                <a:lnTo>
                  <a:pt x="14117" y="48000"/>
                </a:lnTo>
                <a:lnTo>
                  <a:pt x="14117" y="48000"/>
                </a:lnTo>
                <a:lnTo>
                  <a:pt x="14117" y="48000"/>
                </a:lnTo>
                <a:lnTo>
                  <a:pt x="12834" y="48000"/>
                </a:lnTo>
                <a:lnTo>
                  <a:pt x="12834" y="48000"/>
                </a:lnTo>
                <a:lnTo>
                  <a:pt x="12834" y="48000"/>
                </a:lnTo>
                <a:lnTo>
                  <a:pt x="12834" y="48000"/>
                </a:lnTo>
                <a:lnTo>
                  <a:pt x="12834" y="48000"/>
                </a:lnTo>
                <a:lnTo>
                  <a:pt x="12834" y="48000"/>
                </a:lnTo>
                <a:lnTo>
                  <a:pt x="11550" y="48000"/>
                </a:lnTo>
                <a:lnTo>
                  <a:pt x="11550" y="48000"/>
                </a:lnTo>
                <a:lnTo>
                  <a:pt x="11550" y="48000"/>
                </a:lnTo>
                <a:lnTo>
                  <a:pt x="11550" y="48000"/>
                </a:lnTo>
                <a:lnTo>
                  <a:pt x="11550" y="48000"/>
                </a:lnTo>
                <a:lnTo>
                  <a:pt x="11550" y="46400"/>
                </a:lnTo>
                <a:lnTo>
                  <a:pt x="11550" y="46400"/>
                </a:lnTo>
                <a:lnTo>
                  <a:pt x="11550" y="46400"/>
                </a:lnTo>
                <a:lnTo>
                  <a:pt x="11550" y="46400"/>
                </a:lnTo>
                <a:lnTo>
                  <a:pt x="11550" y="46400"/>
                </a:lnTo>
                <a:lnTo>
                  <a:pt x="9625" y="46400"/>
                </a:lnTo>
                <a:lnTo>
                  <a:pt x="9625" y="46400"/>
                </a:lnTo>
                <a:lnTo>
                  <a:pt x="9625" y="46400"/>
                </a:lnTo>
                <a:lnTo>
                  <a:pt x="8342" y="46400"/>
                </a:lnTo>
                <a:lnTo>
                  <a:pt x="8342" y="46400"/>
                </a:lnTo>
                <a:lnTo>
                  <a:pt x="8342" y="46400"/>
                </a:lnTo>
                <a:lnTo>
                  <a:pt x="8342" y="46400"/>
                </a:lnTo>
                <a:lnTo>
                  <a:pt x="8342" y="46400"/>
                </a:lnTo>
                <a:lnTo>
                  <a:pt x="8342" y="44800"/>
                </a:lnTo>
                <a:lnTo>
                  <a:pt x="7058" y="44800"/>
                </a:lnTo>
                <a:lnTo>
                  <a:pt x="7058" y="44800"/>
                </a:lnTo>
                <a:lnTo>
                  <a:pt x="7058" y="44800"/>
                </a:lnTo>
                <a:lnTo>
                  <a:pt x="7058" y="44800"/>
                </a:lnTo>
                <a:lnTo>
                  <a:pt x="5775" y="44800"/>
                </a:lnTo>
                <a:lnTo>
                  <a:pt x="5775" y="46400"/>
                </a:lnTo>
                <a:lnTo>
                  <a:pt x="5775" y="46400"/>
                </a:lnTo>
                <a:lnTo>
                  <a:pt x="5775" y="46400"/>
                </a:lnTo>
                <a:lnTo>
                  <a:pt x="5775" y="46400"/>
                </a:lnTo>
                <a:lnTo>
                  <a:pt x="4491" y="46400"/>
                </a:lnTo>
                <a:lnTo>
                  <a:pt x="4491" y="46400"/>
                </a:lnTo>
                <a:lnTo>
                  <a:pt x="4491" y="46400"/>
                </a:lnTo>
                <a:lnTo>
                  <a:pt x="4491" y="46400"/>
                </a:lnTo>
                <a:lnTo>
                  <a:pt x="4491" y="46400"/>
                </a:lnTo>
                <a:lnTo>
                  <a:pt x="2566" y="46400"/>
                </a:lnTo>
                <a:lnTo>
                  <a:pt x="2566" y="44800"/>
                </a:lnTo>
                <a:lnTo>
                  <a:pt x="4491" y="44800"/>
                </a:lnTo>
                <a:lnTo>
                  <a:pt x="4491" y="44800"/>
                </a:lnTo>
                <a:lnTo>
                  <a:pt x="2566" y="44800"/>
                </a:lnTo>
                <a:lnTo>
                  <a:pt x="2566" y="44800"/>
                </a:lnTo>
                <a:lnTo>
                  <a:pt x="2566" y="44800"/>
                </a:lnTo>
                <a:lnTo>
                  <a:pt x="2566" y="42400"/>
                </a:lnTo>
                <a:lnTo>
                  <a:pt x="2566" y="42400"/>
                </a:lnTo>
                <a:lnTo>
                  <a:pt x="2566" y="42400"/>
                </a:lnTo>
                <a:lnTo>
                  <a:pt x="2566" y="42400"/>
                </a:lnTo>
                <a:lnTo>
                  <a:pt x="2566" y="42400"/>
                </a:lnTo>
                <a:lnTo>
                  <a:pt x="1283" y="42400"/>
                </a:lnTo>
                <a:lnTo>
                  <a:pt x="1283" y="42400"/>
                </a:lnTo>
                <a:lnTo>
                  <a:pt x="1283" y="42400"/>
                </a:lnTo>
                <a:lnTo>
                  <a:pt x="1283" y="42400"/>
                </a:lnTo>
                <a:lnTo>
                  <a:pt x="0" y="42400"/>
                </a:lnTo>
                <a:lnTo>
                  <a:pt x="0" y="42400"/>
                </a:lnTo>
                <a:lnTo>
                  <a:pt x="0" y="42400"/>
                </a:lnTo>
                <a:lnTo>
                  <a:pt x="0" y="40800"/>
                </a:lnTo>
                <a:lnTo>
                  <a:pt x="0" y="40800"/>
                </a:lnTo>
                <a:lnTo>
                  <a:pt x="1283" y="40800"/>
                </a:lnTo>
                <a:lnTo>
                  <a:pt x="1283" y="40800"/>
                </a:lnTo>
                <a:lnTo>
                  <a:pt x="1283" y="40800"/>
                </a:lnTo>
                <a:lnTo>
                  <a:pt x="1283" y="40800"/>
                </a:lnTo>
                <a:lnTo>
                  <a:pt x="2566" y="40800"/>
                </a:lnTo>
                <a:lnTo>
                  <a:pt x="2566" y="40800"/>
                </a:lnTo>
                <a:lnTo>
                  <a:pt x="2566" y="40800"/>
                </a:lnTo>
                <a:lnTo>
                  <a:pt x="2566" y="40800"/>
                </a:lnTo>
                <a:lnTo>
                  <a:pt x="4491" y="40800"/>
                </a:lnTo>
                <a:lnTo>
                  <a:pt x="4491" y="40800"/>
                </a:lnTo>
                <a:lnTo>
                  <a:pt x="4491" y="40800"/>
                </a:lnTo>
                <a:lnTo>
                  <a:pt x="4491" y="40800"/>
                </a:lnTo>
                <a:lnTo>
                  <a:pt x="4491" y="39200"/>
                </a:lnTo>
                <a:lnTo>
                  <a:pt x="2566" y="39200"/>
                </a:lnTo>
                <a:lnTo>
                  <a:pt x="2566" y="39200"/>
                </a:lnTo>
                <a:lnTo>
                  <a:pt x="2566" y="39200"/>
                </a:lnTo>
                <a:lnTo>
                  <a:pt x="2566" y="40800"/>
                </a:lnTo>
                <a:lnTo>
                  <a:pt x="2566" y="40800"/>
                </a:lnTo>
                <a:lnTo>
                  <a:pt x="1283" y="40800"/>
                </a:lnTo>
                <a:lnTo>
                  <a:pt x="1283" y="39200"/>
                </a:lnTo>
                <a:lnTo>
                  <a:pt x="1283" y="39200"/>
                </a:lnTo>
                <a:lnTo>
                  <a:pt x="1283" y="39200"/>
                </a:lnTo>
                <a:lnTo>
                  <a:pt x="1283" y="39200"/>
                </a:lnTo>
                <a:lnTo>
                  <a:pt x="1283" y="39200"/>
                </a:lnTo>
                <a:lnTo>
                  <a:pt x="1283" y="39200"/>
                </a:lnTo>
                <a:lnTo>
                  <a:pt x="1283" y="39200"/>
                </a:lnTo>
                <a:lnTo>
                  <a:pt x="0" y="39200"/>
                </a:lnTo>
                <a:lnTo>
                  <a:pt x="0" y="39200"/>
                </a:lnTo>
                <a:lnTo>
                  <a:pt x="0" y="39200"/>
                </a:lnTo>
                <a:lnTo>
                  <a:pt x="0" y="37600"/>
                </a:lnTo>
                <a:lnTo>
                  <a:pt x="0" y="37600"/>
                </a:lnTo>
                <a:lnTo>
                  <a:pt x="0" y="37600"/>
                </a:lnTo>
                <a:lnTo>
                  <a:pt x="0" y="37600"/>
                </a:lnTo>
                <a:lnTo>
                  <a:pt x="0" y="35200"/>
                </a:lnTo>
                <a:lnTo>
                  <a:pt x="0" y="35200"/>
                </a:lnTo>
                <a:lnTo>
                  <a:pt x="0" y="35200"/>
                </a:lnTo>
                <a:lnTo>
                  <a:pt x="0" y="35200"/>
                </a:lnTo>
                <a:lnTo>
                  <a:pt x="0" y="33600"/>
                </a:lnTo>
                <a:lnTo>
                  <a:pt x="0" y="33600"/>
                </a:lnTo>
                <a:lnTo>
                  <a:pt x="0" y="33600"/>
                </a:lnTo>
                <a:lnTo>
                  <a:pt x="0" y="33600"/>
                </a:lnTo>
                <a:lnTo>
                  <a:pt x="1283" y="33600"/>
                </a:lnTo>
                <a:lnTo>
                  <a:pt x="1283" y="33600"/>
                </a:lnTo>
                <a:lnTo>
                  <a:pt x="1283" y="33600"/>
                </a:lnTo>
                <a:lnTo>
                  <a:pt x="1283" y="33600"/>
                </a:lnTo>
                <a:lnTo>
                  <a:pt x="2566" y="33600"/>
                </a:lnTo>
                <a:lnTo>
                  <a:pt x="2566" y="33600"/>
                </a:lnTo>
                <a:lnTo>
                  <a:pt x="2566" y="33600"/>
                </a:lnTo>
                <a:lnTo>
                  <a:pt x="2566" y="33600"/>
                </a:lnTo>
                <a:lnTo>
                  <a:pt x="2566" y="32000"/>
                </a:lnTo>
                <a:lnTo>
                  <a:pt x="4491" y="32000"/>
                </a:lnTo>
                <a:lnTo>
                  <a:pt x="4491" y="32000"/>
                </a:lnTo>
                <a:lnTo>
                  <a:pt x="4491" y="32000"/>
                </a:lnTo>
                <a:lnTo>
                  <a:pt x="4491" y="33600"/>
                </a:lnTo>
                <a:lnTo>
                  <a:pt x="4491" y="33600"/>
                </a:lnTo>
                <a:lnTo>
                  <a:pt x="4491" y="32000"/>
                </a:lnTo>
                <a:lnTo>
                  <a:pt x="5775" y="32000"/>
                </a:lnTo>
                <a:lnTo>
                  <a:pt x="5775" y="32000"/>
                </a:lnTo>
                <a:lnTo>
                  <a:pt x="5775" y="32000"/>
                </a:lnTo>
                <a:lnTo>
                  <a:pt x="7058" y="32000"/>
                </a:lnTo>
                <a:lnTo>
                  <a:pt x="7058" y="32000"/>
                </a:lnTo>
                <a:lnTo>
                  <a:pt x="7058" y="32000"/>
                </a:lnTo>
                <a:lnTo>
                  <a:pt x="7058" y="32000"/>
                </a:lnTo>
                <a:lnTo>
                  <a:pt x="7058" y="32000"/>
                </a:lnTo>
                <a:lnTo>
                  <a:pt x="7058" y="32000"/>
                </a:lnTo>
                <a:lnTo>
                  <a:pt x="7058" y="32000"/>
                </a:lnTo>
                <a:lnTo>
                  <a:pt x="7058" y="32000"/>
                </a:lnTo>
                <a:lnTo>
                  <a:pt x="8342" y="32000"/>
                </a:lnTo>
                <a:lnTo>
                  <a:pt x="8342" y="32000"/>
                </a:lnTo>
                <a:lnTo>
                  <a:pt x="8342" y="32000"/>
                </a:lnTo>
                <a:lnTo>
                  <a:pt x="8342" y="32000"/>
                </a:lnTo>
                <a:lnTo>
                  <a:pt x="8342" y="32000"/>
                </a:lnTo>
                <a:lnTo>
                  <a:pt x="9625" y="32000"/>
                </a:lnTo>
                <a:lnTo>
                  <a:pt x="9625" y="32000"/>
                </a:lnTo>
                <a:lnTo>
                  <a:pt x="9625" y="32000"/>
                </a:lnTo>
                <a:lnTo>
                  <a:pt x="9625" y="32000"/>
                </a:lnTo>
                <a:lnTo>
                  <a:pt x="11550" y="32000"/>
                </a:lnTo>
                <a:lnTo>
                  <a:pt x="11550" y="32000"/>
                </a:lnTo>
                <a:lnTo>
                  <a:pt x="11550" y="32000"/>
                </a:lnTo>
                <a:lnTo>
                  <a:pt x="11550" y="30400"/>
                </a:lnTo>
                <a:lnTo>
                  <a:pt x="11550" y="30400"/>
                </a:lnTo>
                <a:lnTo>
                  <a:pt x="11550" y="30400"/>
                </a:lnTo>
                <a:lnTo>
                  <a:pt x="11550" y="30400"/>
                </a:lnTo>
                <a:lnTo>
                  <a:pt x="11550" y="30400"/>
                </a:lnTo>
                <a:lnTo>
                  <a:pt x="11550" y="30400"/>
                </a:lnTo>
                <a:lnTo>
                  <a:pt x="12834" y="30400"/>
                </a:lnTo>
                <a:lnTo>
                  <a:pt x="12834" y="30400"/>
                </a:lnTo>
                <a:lnTo>
                  <a:pt x="12834" y="30400"/>
                </a:lnTo>
                <a:lnTo>
                  <a:pt x="12834" y="30400"/>
                </a:lnTo>
                <a:lnTo>
                  <a:pt x="12834" y="30400"/>
                </a:lnTo>
                <a:lnTo>
                  <a:pt x="12834" y="30400"/>
                </a:lnTo>
                <a:lnTo>
                  <a:pt x="12834" y="30400"/>
                </a:lnTo>
                <a:lnTo>
                  <a:pt x="14117" y="30400"/>
                </a:lnTo>
                <a:lnTo>
                  <a:pt x="14117" y="30400"/>
                </a:lnTo>
                <a:lnTo>
                  <a:pt x="14117" y="30400"/>
                </a:lnTo>
                <a:lnTo>
                  <a:pt x="14117" y="30400"/>
                </a:lnTo>
                <a:lnTo>
                  <a:pt x="15401" y="30400"/>
                </a:lnTo>
                <a:lnTo>
                  <a:pt x="15401" y="30400"/>
                </a:lnTo>
                <a:lnTo>
                  <a:pt x="15401" y="30400"/>
                </a:lnTo>
                <a:lnTo>
                  <a:pt x="15401" y="30400"/>
                </a:lnTo>
                <a:lnTo>
                  <a:pt x="15401" y="30400"/>
                </a:lnTo>
                <a:lnTo>
                  <a:pt x="15401" y="30400"/>
                </a:lnTo>
                <a:lnTo>
                  <a:pt x="15401" y="30400"/>
                </a:lnTo>
                <a:lnTo>
                  <a:pt x="16684" y="30400"/>
                </a:lnTo>
                <a:lnTo>
                  <a:pt x="16684" y="30400"/>
                </a:lnTo>
                <a:lnTo>
                  <a:pt x="16684" y="30400"/>
                </a:lnTo>
                <a:lnTo>
                  <a:pt x="16684" y="32000"/>
                </a:lnTo>
                <a:lnTo>
                  <a:pt x="16684" y="32000"/>
                </a:lnTo>
                <a:lnTo>
                  <a:pt x="16684" y="32000"/>
                </a:lnTo>
                <a:lnTo>
                  <a:pt x="16684" y="32000"/>
                </a:lnTo>
                <a:lnTo>
                  <a:pt x="16684" y="32000"/>
                </a:lnTo>
                <a:lnTo>
                  <a:pt x="18609" y="32000"/>
                </a:lnTo>
                <a:lnTo>
                  <a:pt x="18609" y="33600"/>
                </a:lnTo>
                <a:lnTo>
                  <a:pt x="18609" y="33600"/>
                </a:lnTo>
                <a:lnTo>
                  <a:pt x="18609" y="33600"/>
                </a:lnTo>
                <a:lnTo>
                  <a:pt x="18609" y="33600"/>
                </a:lnTo>
                <a:lnTo>
                  <a:pt x="18609" y="33600"/>
                </a:lnTo>
                <a:lnTo>
                  <a:pt x="19893" y="33600"/>
                </a:lnTo>
                <a:lnTo>
                  <a:pt x="19893" y="35200"/>
                </a:lnTo>
                <a:lnTo>
                  <a:pt x="19893" y="35200"/>
                </a:lnTo>
                <a:lnTo>
                  <a:pt x="19893" y="33600"/>
                </a:lnTo>
                <a:lnTo>
                  <a:pt x="19893" y="33600"/>
                </a:lnTo>
                <a:lnTo>
                  <a:pt x="19893" y="33600"/>
                </a:lnTo>
                <a:lnTo>
                  <a:pt x="19893" y="33600"/>
                </a:lnTo>
                <a:lnTo>
                  <a:pt x="21176" y="33600"/>
                </a:lnTo>
                <a:lnTo>
                  <a:pt x="21176" y="33600"/>
                </a:lnTo>
                <a:lnTo>
                  <a:pt x="21176" y="33600"/>
                </a:lnTo>
                <a:lnTo>
                  <a:pt x="21176" y="33600"/>
                </a:lnTo>
                <a:lnTo>
                  <a:pt x="21176" y="33600"/>
                </a:lnTo>
                <a:lnTo>
                  <a:pt x="22459" y="33600"/>
                </a:lnTo>
                <a:lnTo>
                  <a:pt x="22459" y="32000"/>
                </a:lnTo>
                <a:lnTo>
                  <a:pt x="22459" y="32000"/>
                </a:lnTo>
                <a:lnTo>
                  <a:pt x="22459" y="32000"/>
                </a:lnTo>
                <a:lnTo>
                  <a:pt x="23743" y="32000"/>
                </a:lnTo>
                <a:lnTo>
                  <a:pt x="23743" y="33600"/>
                </a:lnTo>
                <a:lnTo>
                  <a:pt x="23743" y="33600"/>
                </a:lnTo>
                <a:lnTo>
                  <a:pt x="23743" y="33600"/>
                </a:lnTo>
                <a:lnTo>
                  <a:pt x="23743" y="33600"/>
                </a:lnTo>
                <a:lnTo>
                  <a:pt x="25668" y="33600"/>
                </a:lnTo>
                <a:lnTo>
                  <a:pt x="25668" y="32000"/>
                </a:lnTo>
                <a:lnTo>
                  <a:pt x="25668" y="32000"/>
                </a:lnTo>
                <a:lnTo>
                  <a:pt x="25668" y="33600"/>
                </a:lnTo>
                <a:lnTo>
                  <a:pt x="25668" y="33600"/>
                </a:lnTo>
                <a:lnTo>
                  <a:pt x="25668" y="32000"/>
                </a:lnTo>
                <a:lnTo>
                  <a:pt x="25668" y="32000"/>
                </a:lnTo>
                <a:lnTo>
                  <a:pt x="26951" y="32000"/>
                </a:lnTo>
                <a:lnTo>
                  <a:pt x="26951" y="32000"/>
                </a:lnTo>
                <a:lnTo>
                  <a:pt x="26951" y="32000"/>
                </a:lnTo>
                <a:lnTo>
                  <a:pt x="26951" y="32000"/>
                </a:lnTo>
                <a:lnTo>
                  <a:pt x="26951" y="32000"/>
                </a:lnTo>
                <a:lnTo>
                  <a:pt x="28235" y="32000"/>
                </a:lnTo>
                <a:lnTo>
                  <a:pt x="28235" y="33600"/>
                </a:lnTo>
                <a:lnTo>
                  <a:pt x="26951" y="33600"/>
                </a:lnTo>
                <a:lnTo>
                  <a:pt x="26951" y="33600"/>
                </a:lnTo>
                <a:lnTo>
                  <a:pt x="28235" y="33600"/>
                </a:lnTo>
                <a:lnTo>
                  <a:pt x="28235" y="33600"/>
                </a:lnTo>
                <a:lnTo>
                  <a:pt x="28235" y="33600"/>
                </a:lnTo>
                <a:lnTo>
                  <a:pt x="28235" y="33600"/>
                </a:lnTo>
                <a:lnTo>
                  <a:pt x="29518" y="33600"/>
                </a:lnTo>
                <a:lnTo>
                  <a:pt x="29518" y="33600"/>
                </a:lnTo>
                <a:lnTo>
                  <a:pt x="29518" y="33600"/>
                </a:lnTo>
                <a:lnTo>
                  <a:pt x="29518" y="33600"/>
                </a:lnTo>
                <a:lnTo>
                  <a:pt x="29518" y="32000"/>
                </a:lnTo>
                <a:lnTo>
                  <a:pt x="29518" y="32000"/>
                </a:lnTo>
                <a:lnTo>
                  <a:pt x="29518" y="32000"/>
                </a:lnTo>
                <a:lnTo>
                  <a:pt x="29518" y="32000"/>
                </a:lnTo>
                <a:lnTo>
                  <a:pt x="29518" y="32000"/>
                </a:lnTo>
                <a:lnTo>
                  <a:pt x="29518" y="30400"/>
                </a:lnTo>
                <a:lnTo>
                  <a:pt x="29518" y="30400"/>
                </a:lnTo>
                <a:lnTo>
                  <a:pt x="29518" y="30400"/>
                </a:lnTo>
                <a:lnTo>
                  <a:pt x="29518" y="30400"/>
                </a:lnTo>
                <a:lnTo>
                  <a:pt x="29518" y="30400"/>
                </a:lnTo>
                <a:lnTo>
                  <a:pt x="29518" y="28800"/>
                </a:lnTo>
                <a:lnTo>
                  <a:pt x="29518" y="28800"/>
                </a:lnTo>
                <a:lnTo>
                  <a:pt x="29518" y="28800"/>
                </a:lnTo>
                <a:lnTo>
                  <a:pt x="29518" y="28800"/>
                </a:lnTo>
                <a:lnTo>
                  <a:pt x="29518" y="26400"/>
                </a:lnTo>
                <a:lnTo>
                  <a:pt x="29518" y="26400"/>
                </a:lnTo>
                <a:lnTo>
                  <a:pt x="29518" y="26400"/>
                </a:lnTo>
                <a:lnTo>
                  <a:pt x="28235" y="26400"/>
                </a:lnTo>
                <a:lnTo>
                  <a:pt x="28235" y="24800"/>
                </a:lnTo>
                <a:lnTo>
                  <a:pt x="28235" y="24800"/>
                </a:lnTo>
                <a:lnTo>
                  <a:pt x="28235" y="24800"/>
                </a:lnTo>
                <a:lnTo>
                  <a:pt x="28235" y="24800"/>
                </a:lnTo>
                <a:lnTo>
                  <a:pt x="28235" y="24800"/>
                </a:lnTo>
                <a:lnTo>
                  <a:pt x="28235" y="24800"/>
                </a:lnTo>
                <a:lnTo>
                  <a:pt x="26951" y="24800"/>
                </a:lnTo>
                <a:lnTo>
                  <a:pt x="26951" y="23200"/>
                </a:lnTo>
                <a:lnTo>
                  <a:pt x="26951" y="23200"/>
                </a:lnTo>
                <a:lnTo>
                  <a:pt x="26951" y="23200"/>
                </a:lnTo>
                <a:lnTo>
                  <a:pt x="26951" y="23200"/>
                </a:lnTo>
                <a:lnTo>
                  <a:pt x="26951" y="21600"/>
                </a:lnTo>
                <a:lnTo>
                  <a:pt x="26951" y="21600"/>
                </a:lnTo>
                <a:lnTo>
                  <a:pt x="26951" y="21600"/>
                </a:lnTo>
                <a:lnTo>
                  <a:pt x="26951" y="21600"/>
                </a:lnTo>
                <a:lnTo>
                  <a:pt x="26951" y="21600"/>
                </a:lnTo>
                <a:lnTo>
                  <a:pt x="26951" y="20000"/>
                </a:lnTo>
                <a:lnTo>
                  <a:pt x="26951" y="20000"/>
                </a:lnTo>
                <a:lnTo>
                  <a:pt x="25668" y="20000"/>
                </a:lnTo>
                <a:lnTo>
                  <a:pt x="25668" y="20000"/>
                </a:lnTo>
                <a:lnTo>
                  <a:pt x="25668" y="20000"/>
                </a:lnTo>
                <a:lnTo>
                  <a:pt x="25668" y="17600"/>
                </a:lnTo>
                <a:lnTo>
                  <a:pt x="26951" y="17600"/>
                </a:lnTo>
                <a:lnTo>
                  <a:pt x="26951" y="17600"/>
                </a:lnTo>
                <a:lnTo>
                  <a:pt x="26951" y="17600"/>
                </a:lnTo>
                <a:lnTo>
                  <a:pt x="26951" y="20000"/>
                </a:lnTo>
                <a:lnTo>
                  <a:pt x="28235" y="20000"/>
                </a:lnTo>
                <a:lnTo>
                  <a:pt x="28235" y="20000"/>
                </a:lnTo>
                <a:lnTo>
                  <a:pt x="28235" y="20000"/>
                </a:lnTo>
                <a:lnTo>
                  <a:pt x="28235" y="20000"/>
                </a:lnTo>
                <a:lnTo>
                  <a:pt x="28235" y="20000"/>
                </a:lnTo>
                <a:lnTo>
                  <a:pt x="29518" y="20000"/>
                </a:lnTo>
                <a:lnTo>
                  <a:pt x="29518" y="20000"/>
                </a:lnTo>
                <a:lnTo>
                  <a:pt x="29518" y="20000"/>
                </a:lnTo>
                <a:lnTo>
                  <a:pt x="29518" y="20000"/>
                </a:lnTo>
                <a:lnTo>
                  <a:pt x="29518" y="20000"/>
                </a:lnTo>
                <a:lnTo>
                  <a:pt x="30802" y="20000"/>
                </a:lnTo>
                <a:lnTo>
                  <a:pt x="30802" y="20000"/>
                </a:lnTo>
                <a:lnTo>
                  <a:pt x="30802" y="20000"/>
                </a:lnTo>
                <a:lnTo>
                  <a:pt x="32727" y="20000"/>
                </a:lnTo>
                <a:lnTo>
                  <a:pt x="32727" y="20000"/>
                </a:lnTo>
                <a:lnTo>
                  <a:pt x="32727" y="20000"/>
                </a:lnTo>
                <a:lnTo>
                  <a:pt x="32727" y="20000"/>
                </a:lnTo>
                <a:lnTo>
                  <a:pt x="32727" y="20000"/>
                </a:lnTo>
                <a:lnTo>
                  <a:pt x="32727" y="20000"/>
                </a:lnTo>
                <a:lnTo>
                  <a:pt x="32727" y="21600"/>
                </a:lnTo>
                <a:lnTo>
                  <a:pt x="32727" y="21600"/>
                </a:lnTo>
                <a:lnTo>
                  <a:pt x="32727" y="21600"/>
                </a:lnTo>
                <a:lnTo>
                  <a:pt x="32727" y="21600"/>
                </a:lnTo>
                <a:lnTo>
                  <a:pt x="32727" y="21600"/>
                </a:lnTo>
                <a:lnTo>
                  <a:pt x="32727" y="23200"/>
                </a:lnTo>
                <a:lnTo>
                  <a:pt x="34010" y="23200"/>
                </a:lnTo>
                <a:lnTo>
                  <a:pt x="34010" y="23200"/>
                </a:lnTo>
                <a:lnTo>
                  <a:pt x="34010" y="23200"/>
                </a:lnTo>
                <a:lnTo>
                  <a:pt x="34010" y="23200"/>
                </a:lnTo>
                <a:lnTo>
                  <a:pt x="34010" y="23200"/>
                </a:lnTo>
                <a:lnTo>
                  <a:pt x="35294" y="23200"/>
                </a:lnTo>
                <a:lnTo>
                  <a:pt x="35294" y="23200"/>
                </a:lnTo>
                <a:lnTo>
                  <a:pt x="35294" y="23200"/>
                </a:lnTo>
                <a:lnTo>
                  <a:pt x="36577" y="23200"/>
                </a:lnTo>
                <a:lnTo>
                  <a:pt x="36577" y="23200"/>
                </a:lnTo>
                <a:lnTo>
                  <a:pt x="36577" y="23200"/>
                </a:lnTo>
                <a:lnTo>
                  <a:pt x="36577" y="23200"/>
                </a:lnTo>
                <a:lnTo>
                  <a:pt x="36577" y="23200"/>
                </a:lnTo>
                <a:lnTo>
                  <a:pt x="37860" y="23200"/>
                </a:lnTo>
                <a:lnTo>
                  <a:pt x="37860" y="23200"/>
                </a:lnTo>
                <a:lnTo>
                  <a:pt x="37860" y="23200"/>
                </a:lnTo>
                <a:lnTo>
                  <a:pt x="37860" y="23200"/>
                </a:lnTo>
                <a:lnTo>
                  <a:pt x="39786" y="23200"/>
                </a:lnTo>
                <a:lnTo>
                  <a:pt x="39786" y="23200"/>
                </a:lnTo>
                <a:lnTo>
                  <a:pt x="39786" y="23200"/>
                </a:lnTo>
                <a:lnTo>
                  <a:pt x="41069" y="23200"/>
                </a:lnTo>
                <a:lnTo>
                  <a:pt x="41069" y="23200"/>
                </a:lnTo>
                <a:lnTo>
                  <a:pt x="41069" y="24800"/>
                </a:lnTo>
                <a:lnTo>
                  <a:pt x="41069" y="24800"/>
                </a:lnTo>
                <a:lnTo>
                  <a:pt x="41069" y="24800"/>
                </a:lnTo>
                <a:lnTo>
                  <a:pt x="42352" y="24800"/>
                </a:lnTo>
                <a:lnTo>
                  <a:pt x="42352" y="24800"/>
                </a:lnTo>
                <a:lnTo>
                  <a:pt x="42352" y="24800"/>
                </a:lnTo>
                <a:lnTo>
                  <a:pt x="42352" y="24800"/>
                </a:lnTo>
                <a:lnTo>
                  <a:pt x="42352" y="24800"/>
                </a:lnTo>
                <a:lnTo>
                  <a:pt x="42352" y="24800"/>
                </a:lnTo>
                <a:lnTo>
                  <a:pt x="43636" y="24800"/>
                </a:lnTo>
                <a:lnTo>
                  <a:pt x="43636" y="24800"/>
                </a:lnTo>
                <a:lnTo>
                  <a:pt x="43636" y="24800"/>
                </a:lnTo>
                <a:lnTo>
                  <a:pt x="43636" y="23200"/>
                </a:lnTo>
                <a:lnTo>
                  <a:pt x="44919" y="23200"/>
                </a:lnTo>
                <a:lnTo>
                  <a:pt x="44919" y="23200"/>
                </a:lnTo>
                <a:lnTo>
                  <a:pt x="44919" y="23200"/>
                </a:lnTo>
                <a:lnTo>
                  <a:pt x="44919" y="23200"/>
                </a:lnTo>
                <a:lnTo>
                  <a:pt x="44919" y="23200"/>
                </a:lnTo>
                <a:lnTo>
                  <a:pt x="44919" y="23200"/>
                </a:lnTo>
                <a:lnTo>
                  <a:pt x="44919" y="21600"/>
                </a:lnTo>
                <a:lnTo>
                  <a:pt x="44919" y="21600"/>
                </a:lnTo>
                <a:lnTo>
                  <a:pt x="44919" y="21600"/>
                </a:lnTo>
                <a:lnTo>
                  <a:pt x="44919" y="21600"/>
                </a:lnTo>
                <a:lnTo>
                  <a:pt x="44919" y="21600"/>
                </a:lnTo>
                <a:lnTo>
                  <a:pt x="44919" y="20000"/>
                </a:lnTo>
                <a:lnTo>
                  <a:pt x="44919" y="20000"/>
                </a:lnTo>
                <a:lnTo>
                  <a:pt x="44919" y="20000"/>
                </a:lnTo>
                <a:lnTo>
                  <a:pt x="44919" y="20000"/>
                </a:lnTo>
                <a:lnTo>
                  <a:pt x="44919" y="20000"/>
                </a:lnTo>
                <a:lnTo>
                  <a:pt x="44919" y="17600"/>
                </a:lnTo>
                <a:lnTo>
                  <a:pt x="46844" y="17600"/>
                </a:lnTo>
                <a:lnTo>
                  <a:pt x="46844" y="17600"/>
                </a:lnTo>
                <a:lnTo>
                  <a:pt x="46844" y="17600"/>
                </a:lnTo>
                <a:lnTo>
                  <a:pt x="46844" y="17600"/>
                </a:lnTo>
                <a:lnTo>
                  <a:pt x="46844" y="17600"/>
                </a:lnTo>
                <a:lnTo>
                  <a:pt x="48128" y="17600"/>
                </a:lnTo>
                <a:lnTo>
                  <a:pt x="48128" y="17600"/>
                </a:lnTo>
                <a:lnTo>
                  <a:pt x="48128" y="17600"/>
                </a:lnTo>
                <a:lnTo>
                  <a:pt x="48128" y="17600"/>
                </a:lnTo>
                <a:lnTo>
                  <a:pt x="49411" y="17600"/>
                </a:lnTo>
                <a:lnTo>
                  <a:pt x="49411" y="16000"/>
                </a:lnTo>
                <a:lnTo>
                  <a:pt x="49411" y="16000"/>
                </a:lnTo>
                <a:lnTo>
                  <a:pt x="49411" y="16000"/>
                </a:lnTo>
                <a:lnTo>
                  <a:pt x="49411" y="16000"/>
                </a:lnTo>
                <a:lnTo>
                  <a:pt x="50695" y="16000"/>
                </a:lnTo>
                <a:lnTo>
                  <a:pt x="50695" y="16000"/>
                </a:lnTo>
                <a:lnTo>
                  <a:pt x="50695" y="16000"/>
                </a:lnTo>
                <a:lnTo>
                  <a:pt x="50695" y="16000"/>
                </a:lnTo>
                <a:lnTo>
                  <a:pt x="51978" y="16000"/>
                </a:lnTo>
                <a:lnTo>
                  <a:pt x="51978" y="16000"/>
                </a:lnTo>
                <a:lnTo>
                  <a:pt x="51978" y="16000"/>
                </a:lnTo>
                <a:lnTo>
                  <a:pt x="51978" y="16000"/>
                </a:lnTo>
                <a:lnTo>
                  <a:pt x="51978" y="16000"/>
                </a:lnTo>
                <a:lnTo>
                  <a:pt x="53262" y="16000"/>
                </a:lnTo>
                <a:lnTo>
                  <a:pt x="53262" y="16000"/>
                </a:lnTo>
                <a:lnTo>
                  <a:pt x="53262" y="16000"/>
                </a:lnTo>
                <a:lnTo>
                  <a:pt x="53262" y="16000"/>
                </a:lnTo>
                <a:lnTo>
                  <a:pt x="55187" y="16000"/>
                </a:lnTo>
                <a:lnTo>
                  <a:pt x="55187" y="14400"/>
                </a:lnTo>
                <a:lnTo>
                  <a:pt x="55187" y="14400"/>
                </a:lnTo>
                <a:lnTo>
                  <a:pt x="55187" y="14400"/>
                </a:lnTo>
                <a:lnTo>
                  <a:pt x="56470" y="14400"/>
                </a:lnTo>
                <a:lnTo>
                  <a:pt x="56470" y="14400"/>
                </a:lnTo>
                <a:lnTo>
                  <a:pt x="56470" y="14400"/>
                </a:lnTo>
                <a:lnTo>
                  <a:pt x="56470" y="14400"/>
                </a:lnTo>
                <a:lnTo>
                  <a:pt x="56470" y="14400"/>
                </a:lnTo>
                <a:lnTo>
                  <a:pt x="56470" y="14400"/>
                </a:lnTo>
                <a:lnTo>
                  <a:pt x="56470" y="12800"/>
                </a:lnTo>
                <a:lnTo>
                  <a:pt x="57754" y="12800"/>
                </a:lnTo>
                <a:lnTo>
                  <a:pt x="57754" y="12800"/>
                </a:lnTo>
                <a:lnTo>
                  <a:pt x="57754" y="12800"/>
                </a:lnTo>
                <a:lnTo>
                  <a:pt x="57754" y="12800"/>
                </a:lnTo>
                <a:lnTo>
                  <a:pt x="57754" y="12800"/>
                </a:lnTo>
                <a:lnTo>
                  <a:pt x="57754" y="12800"/>
                </a:lnTo>
                <a:lnTo>
                  <a:pt x="57754" y="11200"/>
                </a:lnTo>
                <a:lnTo>
                  <a:pt x="57754" y="11200"/>
                </a:lnTo>
                <a:lnTo>
                  <a:pt x="57754" y="11200"/>
                </a:lnTo>
                <a:lnTo>
                  <a:pt x="57754" y="11200"/>
                </a:lnTo>
                <a:lnTo>
                  <a:pt x="57754" y="8800"/>
                </a:lnTo>
                <a:lnTo>
                  <a:pt x="57754" y="8800"/>
                </a:lnTo>
                <a:lnTo>
                  <a:pt x="57754" y="8800"/>
                </a:lnTo>
                <a:lnTo>
                  <a:pt x="57754" y="7200"/>
                </a:lnTo>
                <a:lnTo>
                  <a:pt x="57754" y="7200"/>
                </a:lnTo>
                <a:lnTo>
                  <a:pt x="57754" y="7200"/>
                </a:lnTo>
                <a:lnTo>
                  <a:pt x="57754" y="5600"/>
                </a:lnTo>
                <a:lnTo>
                  <a:pt x="57754" y="5600"/>
                </a:lnTo>
                <a:lnTo>
                  <a:pt x="57754" y="5600"/>
                </a:lnTo>
                <a:lnTo>
                  <a:pt x="59037" y="5600"/>
                </a:lnTo>
                <a:lnTo>
                  <a:pt x="59037" y="4000"/>
                </a:lnTo>
                <a:lnTo>
                  <a:pt x="59037" y="4000"/>
                </a:lnTo>
                <a:lnTo>
                  <a:pt x="57754" y="4000"/>
                </a:lnTo>
                <a:lnTo>
                  <a:pt x="57754" y="4000"/>
                </a:lnTo>
                <a:lnTo>
                  <a:pt x="59037" y="4000"/>
                </a:lnTo>
                <a:lnTo>
                  <a:pt x="59037" y="4000"/>
                </a:lnTo>
                <a:lnTo>
                  <a:pt x="59037" y="2400"/>
                </a:lnTo>
                <a:lnTo>
                  <a:pt x="59037" y="2400"/>
                </a:lnTo>
                <a:lnTo>
                  <a:pt x="59037" y="2400"/>
                </a:lnTo>
                <a:lnTo>
                  <a:pt x="60320" y="2400"/>
                </a:lnTo>
                <a:lnTo>
                  <a:pt x="60320" y="2400"/>
                </a:lnTo>
                <a:lnTo>
                  <a:pt x="60320" y="2400"/>
                </a:lnTo>
                <a:lnTo>
                  <a:pt x="60320" y="2400"/>
                </a:lnTo>
                <a:lnTo>
                  <a:pt x="60320" y="2400"/>
                </a:lnTo>
                <a:lnTo>
                  <a:pt x="62245" y="2400"/>
                </a:lnTo>
                <a:lnTo>
                  <a:pt x="62245" y="2400"/>
                </a:lnTo>
                <a:lnTo>
                  <a:pt x="62245" y="2400"/>
                </a:lnTo>
                <a:lnTo>
                  <a:pt x="62245" y="2400"/>
                </a:lnTo>
                <a:lnTo>
                  <a:pt x="63529" y="2400"/>
                </a:lnTo>
                <a:lnTo>
                  <a:pt x="63529" y="0"/>
                </a:lnTo>
                <a:lnTo>
                  <a:pt x="63529" y="0"/>
                </a:lnTo>
                <a:lnTo>
                  <a:pt x="63529" y="0"/>
                </a:lnTo>
                <a:lnTo>
                  <a:pt x="63529" y="0"/>
                </a:lnTo>
                <a:lnTo>
                  <a:pt x="64812" y="0"/>
                </a:lnTo>
                <a:lnTo>
                  <a:pt x="64812" y="0"/>
                </a:lnTo>
                <a:lnTo>
                  <a:pt x="64812" y="0"/>
                </a:lnTo>
                <a:lnTo>
                  <a:pt x="64812" y="0"/>
                </a:lnTo>
                <a:lnTo>
                  <a:pt x="64812" y="0"/>
                </a:lnTo>
                <a:lnTo>
                  <a:pt x="64812" y="0"/>
                </a:lnTo>
                <a:lnTo>
                  <a:pt x="66096" y="0"/>
                </a:lnTo>
                <a:lnTo>
                  <a:pt x="66096" y="0"/>
                </a:lnTo>
                <a:lnTo>
                  <a:pt x="66096" y="0"/>
                </a:lnTo>
                <a:lnTo>
                  <a:pt x="66096" y="0"/>
                </a:lnTo>
                <a:lnTo>
                  <a:pt x="67379" y="0"/>
                </a:lnTo>
                <a:lnTo>
                  <a:pt x="67379" y="0"/>
                </a:lnTo>
                <a:lnTo>
                  <a:pt x="67379" y="0"/>
                </a:lnTo>
                <a:lnTo>
                  <a:pt x="67379" y="0"/>
                </a:lnTo>
                <a:lnTo>
                  <a:pt x="67379" y="0"/>
                </a:lnTo>
                <a:lnTo>
                  <a:pt x="67379" y="0"/>
                </a:lnTo>
                <a:lnTo>
                  <a:pt x="67379" y="2400"/>
                </a:lnTo>
                <a:lnTo>
                  <a:pt x="69304" y="2400"/>
                </a:lnTo>
                <a:lnTo>
                  <a:pt x="69304" y="2400"/>
                </a:lnTo>
                <a:lnTo>
                  <a:pt x="69304" y="2400"/>
                </a:lnTo>
                <a:lnTo>
                  <a:pt x="69304" y="4000"/>
                </a:lnTo>
                <a:lnTo>
                  <a:pt x="69304" y="4000"/>
                </a:lnTo>
                <a:lnTo>
                  <a:pt x="69304" y="4000"/>
                </a:lnTo>
                <a:lnTo>
                  <a:pt x="69304" y="4000"/>
                </a:lnTo>
                <a:lnTo>
                  <a:pt x="69304" y="4000"/>
                </a:lnTo>
                <a:lnTo>
                  <a:pt x="69304" y="4000"/>
                </a:lnTo>
                <a:lnTo>
                  <a:pt x="69304" y="5600"/>
                </a:lnTo>
                <a:lnTo>
                  <a:pt x="70588" y="5600"/>
                </a:lnTo>
                <a:lnTo>
                  <a:pt x="70588" y="5600"/>
                </a:lnTo>
                <a:lnTo>
                  <a:pt x="70588" y="5600"/>
                </a:lnTo>
                <a:lnTo>
                  <a:pt x="70588" y="5600"/>
                </a:lnTo>
                <a:lnTo>
                  <a:pt x="70588" y="5600"/>
                </a:lnTo>
                <a:lnTo>
                  <a:pt x="70588" y="5600"/>
                </a:lnTo>
                <a:lnTo>
                  <a:pt x="71871" y="5600"/>
                </a:lnTo>
                <a:lnTo>
                  <a:pt x="71871" y="5600"/>
                </a:lnTo>
                <a:lnTo>
                  <a:pt x="71871" y="5600"/>
                </a:lnTo>
                <a:lnTo>
                  <a:pt x="71871" y="4000"/>
                </a:lnTo>
                <a:lnTo>
                  <a:pt x="73155" y="4000"/>
                </a:lnTo>
                <a:lnTo>
                  <a:pt x="73155" y="4000"/>
                </a:lnTo>
                <a:lnTo>
                  <a:pt x="73155" y="4000"/>
                </a:lnTo>
                <a:lnTo>
                  <a:pt x="73155" y="5600"/>
                </a:lnTo>
                <a:lnTo>
                  <a:pt x="73155" y="5600"/>
                </a:lnTo>
                <a:lnTo>
                  <a:pt x="73155" y="5600"/>
                </a:lnTo>
                <a:lnTo>
                  <a:pt x="74438" y="5600"/>
                </a:lnTo>
                <a:lnTo>
                  <a:pt x="74438" y="5600"/>
                </a:lnTo>
                <a:lnTo>
                  <a:pt x="74438" y="7200"/>
                </a:lnTo>
                <a:lnTo>
                  <a:pt x="74438" y="7200"/>
                </a:lnTo>
                <a:lnTo>
                  <a:pt x="74438" y="7200"/>
                </a:lnTo>
                <a:lnTo>
                  <a:pt x="74438" y="7200"/>
                </a:lnTo>
                <a:lnTo>
                  <a:pt x="74438" y="8800"/>
                </a:lnTo>
                <a:lnTo>
                  <a:pt x="74438" y="8800"/>
                </a:lnTo>
                <a:lnTo>
                  <a:pt x="74438" y="8800"/>
                </a:lnTo>
                <a:lnTo>
                  <a:pt x="76363" y="8800"/>
                </a:lnTo>
                <a:lnTo>
                  <a:pt x="76363" y="8800"/>
                </a:lnTo>
                <a:lnTo>
                  <a:pt x="76363" y="7200"/>
                </a:lnTo>
                <a:lnTo>
                  <a:pt x="76363" y="7200"/>
                </a:lnTo>
                <a:lnTo>
                  <a:pt x="76363" y="8800"/>
                </a:lnTo>
                <a:lnTo>
                  <a:pt x="77647" y="8800"/>
                </a:lnTo>
                <a:lnTo>
                  <a:pt x="77647" y="8800"/>
                </a:lnTo>
                <a:lnTo>
                  <a:pt x="77647" y="8800"/>
                </a:lnTo>
                <a:lnTo>
                  <a:pt x="77647" y="8800"/>
                </a:lnTo>
                <a:lnTo>
                  <a:pt x="77647" y="8800"/>
                </a:lnTo>
                <a:lnTo>
                  <a:pt x="77647" y="8800"/>
                </a:lnTo>
                <a:lnTo>
                  <a:pt x="77647" y="11200"/>
                </a:lnTo>
                <a:lnTo>
                  <a:pt x="77647" y="11200"/>
                </a:lnTo>
                <a:lnTo>
                  <a:pt x="78930" y="11200"/>
                </a:lnTo>
                <a:lnTo>
                  <a:pt x="78930" y="11200"/>
                </a:lnTo>
                <a:lnTo>
                  <a:pt x="78930" y="11200"/>
                </a:lnTo>
                <a:lnTo>
                  <a:pt x="78930" y="11200"/>
                </a:lnTo>
                <a:lnTo>
                  <a:pt x="80213" y="11200"/>
                </a:lnTo>
                <a:lnTo>
                  <a:pt x="80213" y="11200"/>
                </a:lnTo>
                <a:lnTo>
                  <a:pt x="80213" y="11200"/>
                </a:lnTo>
                <a:lnTo>
                  <a:pt x="81497" y="11200"/>
                </a:lnTo>
                <a:lnTo>
                  <a:pt x="81497" y="11200"/>
                </a:lnTo>
                <a:lnTo>
                  <a:pt x="81497" y="11200"/>
                </a:lnTo>
                <a:lnTo>
                  <a:pt x="81497" y="11200"/>
                </a:lnTo>
                <a:lnTo>
                  <a:pt x="81497" y="11200"/>
                </a:lnTo>
                <a:lnTo>
                  <a:pt x="81497" y="12800"/>
                </a:lnTo>
                <a:lnTo>
                  <a:pt x="83422" y="128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6" name="Shape 1676"/>
          <p:cNvSpPr/>
          <p:nvPr/>
        </p:nvSpPr>
        <p:spPr>
          <a:xfrm>
            <a:off x="4747024" y="2719387"/>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7" name="Shape 1677"/>
          <p:cNvSpPr/>
          <p:nvPr/>
        </p:nvSpPr>
        <p:spPr>
          <a:xfrm>
            <a:off x="4747024" y="2719387"/>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8" name="Shape 1678"/>
          <p:cNvSpPr/>
          <p:nvPr/>
        </p:nvSpPr>
        <p:spPr>
          <a:xfrm>
            <a:off x="4749403" y="270986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79" name="Shape 1679"/>
          <p:cNvSpPr/>
          <p:nvPr/>
        </p:nvSpPr>
        <p:spPr>
          <a:xfrm>
            <a:off x="4749403" y="2709861"/>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0" name="Shape 1680"/>
          <p:cNvSpPr/>
          <p:nvPr/>
        </p:nvSpPr>
        <p:spPr>
          <a:xfrm>
            <a:off x="4747022" y="264636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1" name="Shape 1681"/>
          <p:cNvSpPr/>
          <p:nvPr/>
        </p:nvSpPr>
        <p:spPr>
          <a:xfrm>
            <a:off x="4747022" y="2646361"/>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2" name="Shape 1682"/>
          <p:cNvSpPr/>
          <p:nvPr/>
        </p:nvSpPr>
        <p:spPr>
          <a:xfrm>
            <a:off x="4755360" y="2684463"/>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3" name="Shape 1683"/>
          <p:cNvSpPr/>
          <p:nvPr/>
        </p:nvSpPr>
        <p:spPr>
          <a:xfrm>
            <a:off x="4755360" y="2684463"/>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4" name="Shape 1684"/>
          <p:cNvSpPr/>
          <p:nvPr/>
        </p:nvSpPr>
        <p:spPr>
          <a:xfrm>
            <a:off x="4747024" y="2713037"/>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5" name="Shape 1685"/>
          <p:cNvSpPr/>
          <p:nvPr/>
        </p:nvSpPr>
        <p:spPr>
          <a:xfrm>
            <a:off x="4747024" y="2713037"/>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6" name="Shape 1686"/>
          <p:cNvSpPr/>
          <p:nvPr/>
        </p:nvSpPr>
        <p:spPr>
          <a:xfrm>
            <a:off x="4749403" y="270510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7" name="Shape 1687"/>
          <p:cNvSpPr/>
          <p:nvPr/>
        </p:nvSpPr>
        <p:spPr>
          <a:xfrm>
            <a:off x="4749403" y="2705101"/>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8" name="Shape 1688"/>
          <p:cNvSpPr/>
          <p:nvPr/>
        </p:nvSpPr>
        <p:spPr>
          <a:xfrm>
            <a:off x="4857754" y="2719388"/>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89" name="Shape 1689"/>
          <p:cNvSpPr/>
          <p:nvPr/>
        </p:nvSpPr>
        <p:spPr>
          <a:xfrm>
            <a:off x="4857754" y="2719388"/>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0" name="Shape 1690"/>
          <p:cNvSpPr/>
          <p:nvPr/>
        </p:nvSpPr>
        <p:spPr>
          <a:xfrm>
            <a:off x="4854178" y="2716213"/>
            <a:ext cx="3572"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1" name="Shape 1691"/>
          <p:cNvSpPr/>
          <p:nvPr/>
        </p:nvSpPr>
        <p:spPr>
          <a:xfrm>
            <a:off x="4854178" y="2716213"/>
            <a:ext cx="3572"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2" name="Shape 1692"/>
          <p:cNvSpPr/>
          <p:nvPr/>
        </p:nvSpPr>
        <p:spPr>
          <a:xfrm>
            <a:off x="4742262" y="2716211"/>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3" name="Shape 1693"/>
          <p:cNvSpPr/>
          <p:nvPr/>
        </p:nvSpPr>
        <p:spPr>
          <a:xfrm>
            <a:off x="4742262" y="2716211"/>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4" name="Shape 1694"/>
          <p:cNvSpPr/>
          <p:nvPr/>
        </p:nvSpPr>
        <p:spPr>
          <a:xfrm>
            <a:off x="4766072" y="272732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5" name="Shape 1695"/>
          <p:cNvSpPr/>
          <p:nvPr/>
        </p:nvSpPr>
        <p:spPr>
          <a:xfrm>
            <a:off x="4766072" y="272732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6" name="Shape 1696"/>
          <p:cNvSpPr/>
          <p:nvPr/>
        </p:nvSpPr>
        <p:spPr>
          <a:xfrm>
            <a:off x="4755357" y="272732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7" name="Shape 1697"/>
          <p:cNvSpPr/>
          <p:nvPr/>
        </p:nvSpPr>
        <p:spPr>
          <a:xfrm>
            <a:off x="4755357" y="272732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8" name="Shape 1698"/>
          <p:cNvSpPr/>
          <p:nvPr/>
        </p:nvSpPr>
        <p:spPr>
          <a:xfrm>
            <a:off x="4749403" y="2701927"/>
            <a:ext cx="3572"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699" name="Shape 1699"/>
          <p:cNvSpPr/>
          <p:nvPr/>
        </p:nvSpPr>
        <p:spPr>
          <a:xfrm>
            <a:off x="4749403" y="2701927"/>
            <a:ext cx="3572"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0" name="Shape 1700"/>
          <p:cNvSpPr/>
          <p:nvPr/>
        </p:nvSpPr>
        <p:spPr>
          <a:xfrm>
            <a:off x="4755360" y="2674938"/>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1" name="Shape 1701"/>
          <p:cNvSpPr/>
          <p:nvPr/>
        </p:nvSpPr>
        <p:spPr>
          <a:xfrm>
            <a:off x="4755360" y="2674938"/>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2" name="Shape 1702"/>
          <p:cNvSpPr/>
          <p:nvPr/>
        </p:nvSpPr>
        <p:spPr>
          <a:xfrm>
            <a:off x="4768456" y="27305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3" name="Shape 1703"/>
          <p:cNvSpPr/>
          <p:nvPr/>
        </p:nvSpPr>
        <p:spPr>
          <a:xfrm>
            <a:off x="4768456" y="27305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4" name="Shape 1704"/>
          <p:cNvSpPr/>
          <p:nvPr/>
        </p:nvSpPr>
        <p:spPr>
          <a:xfrm>
            <a:off x="4760122" y="2632077"/>
            <a:ext cx="2381" cy="3175"/>
          </a:xfrm>
          <a:custGeom>
            <a:avLst/>
            <a:gdLst/>
            <a:ahLst/>
            <a:cxnLst/>
            <a:rect l="0" t="0" r="0" b="0"/>
            <a:pathLst>
              <a:path w="120000" h="120000" extrusionOk="0">
                <a:moveTo>
                  <a:pt x="120000" y="0"/>
                </a:moveTo>
                <a:lnTo>
                  <a:pt x="120000" y="120000"/>
                </a:lnTo>
                <a:lnTo>
                  <a:pt x="120000" y="120000"/>
                </a:lnTo>
                <a:lnTo>
                  <a:pt x="0" y="12000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5" name="Shape 1705"/>
          <p:cNvSpPr/>
          <p:nvPr/>
        </p:nvSpPr>
        <p:spPr>
          <a:xfrm>
            <a:off x="4760122" y="2632077"/>
            <a:ext cx="2381" cy="3175"/>
          </a:xfrm>
          <a:custGeom>
            <a:avLst/>
            <a:gdLst/>
            <a:ahLst/>
            <a:cxnLst/>
            <a:rect l="0" t="0" r="0" b="0"/>
            <a:pathLst>
              <a:path w="120000" h="120000" extrusionOk="0">
                <a:moveTo>
                  <a:pt x="120000" y="0"/>
                </a:moveTo>
                <a:lnTo>
                  <a:pt x="120000" y="120000"/>
                </a:lnTo>
                <a:lnTo>
                  <a:pt x="120000" y="120000"/>
                </a:lnTo>
                <a:lnTo>
                  <a:pt x="0" y="12000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6" name="Shape 1706"/>
          <p:cNvSpPr/>
          <p:nvPr/>
        </p:nvSpPr>
        <p:spPr>
          <a:xfrm>
            <a:off x="4747022" y="2640013"/>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7" name="Shape 1707"/>
          <p:cNvSpPr/>
          <p:nvPr/>
        </p:nvSpPr>
        <p:spPr>
          <a:xfrm>
            <a:off x="4747022" y="2640013"/>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8" name="Shape 1708"/>
          <p:cNvSpPr/>
          <p:nvPr/>
        </p:nvSpPr>
        <p:spPr>
          <a:xfrm>
            <a:off x="4805366" y="2573336"/>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09" name="Shape 1709"/>
          <p:cNvSpPr/>
          <p:nvPr/>
        </p:nvSpPr>
        <p:spPr>
          <a:xfrm>
            <a:off x="4805366" y="2573336"/>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0" name="Shape 1710"/>
          <p:cNvSpPr/>
          <p:nvPr/>
        </p:nvSpPr>
        <p:spPr>
          <a:xfrm>
            <a:off x="4814889" y="2579687"/>
            <a:ext cx="3572"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1" name="Shape 1711"/>
          <p:cNvSpPr/>
          <p:nvPr/>
        </p:nvSpPr>
        <p:spPr>
          <a:xfrm>
            <a:off x="4814889" y="2579687"/>
            <a:ext cx="3572" cy="3175"/>
          </a:xfrm>
          <a:custGeom>
            <a:avLst/>
            <a:gdLst/>
            <a:ahLst/>
            <a:cxnLst/>
            <a:rect l="0" t="0" r="0" b="0"/>
            <a:pathLst>
              <a:path w="120000" h="120000" extrusionOk="0">
                <a:moveTo>
                  <a:pt x="0" y="120000"/>
                </a:moveTo>
                <a:lnTo>
                  <a:pt x="0" y="120000"/>
                </a:lnTo>
                <a:lnTo>
                  <a:pt x="0" y="0"/>
                </a:lnTo>
                <a:lnTo>
                  <a:pt x="0" y="0"/>
                </a:lnTo>
                <a:lnTo>
                  <a:pt x="0" y="0"/>
                </a:lnTo>
                <a:lnTo>
                  <a:pt x="120000" y="0"/>
                </a:lnTo>
                <a:lnTo>
                  <a:pt x="12000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2" name="Shape 1712"/>
          <p:cNvSpPr/>
          <p:nvPr/>
        </p:nvSpPr>
        <p:spPr>
          <a:xfrm>
            <a:off x="4747022" y="2722561"/>
            <a:ext cx="0" cy="4763"/>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3" name="Shape 1713"/>
          <p:cNvSpPr/>
          <p:nvPr/>
        </p:nvSpPr>
        <p:spPr>
          <a:xfrm>
            <a:off x="4747022" y="2722561"/>
            <a:ext cx="0" cy="4763"/>
          </a:xfrm>
          <a:custGeom>
            <a:avLst/>
            <a:gdLst/>
            <a:ahLst/>
            <a:cxnLst/>
            <a:rect l="0" t="0" r="0" b="0"/>
            <a:pathLst>
              <a:path w="120000" h="120000" extrusionOk="0">
                <a:moveTo>
                  <a:pt x="0" y="0"/>
                </a:moveTo>
                <a:lnTo>
                  <a:pt x="0" y="120000"/>
                </a:lnTo>
                <a:lnTo>
                  <a:pt x="0" y="120000"/>
                </a:lnTo>
                <a:lnTo>
                  <a:pt x="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4" name="Shape 1714"/>
          <p:cNvSpPr/>
          <p:nvPr/>
        </p:nvSpPr>
        <p:spPr>
          <a:xfrm>
            <a:off x="4770834" y="273050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5" name="Shape 1715"/>
          <p:cNvSpPr/>
          <p:nvPr/>
        </p:nvSpPr>
        <p:spPr>
          <a:xfrm>
            <a:off x="4770834" y="273050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6" name="Shape 1716"/>
          <p:cNvSpPr/>
          <p:nvPr/>
        </p:nvSpPr>
        <p:spPr>
          <a:xfrm>
            <a:off x="4744640" y="2635249"/>
            <a:ext cx="0" cy="4763"/>
          </a:xfrm>
          <a:custGeom>
            <a:avLst/>
            <a:gdLst/>
            <a:ahLst/>
            <a:cxnLst/>
            <a:rect l="0" t="0" r="0" b="0"/>
            <a:pathLst>
              <a:path w="120000" h="120000" extrusionOk="0">
                <a:moveTo>
                  <a:pt x="0" y="120000"/>
                </a:moveTo>
                <a:lnTo>
                  <a:pt x="0" y="120000"/>
                </a:lnTo>
                <a:lnTo>
                  <a:pt x="0" y="120000"/>
                </a:lnTo>
                <a:lnTo>
                  <a:pt x="0" y="12000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7" name="Shape 1717"/>
          <p:cNvSpPr/>
          <p:nvPr/>
        </p:nvSpPr>
        <p:spPr>
          <a:xfrm>
            <a:off x="4744640" y="2635249"/>
            <a:ext cx="0" cy="4763"/>
          </a:xfrm>
          <a:custGeom>
            <a:avLst/>
            <a:gdLst/>
            <a:ahLst/>
            <a:cxnLst/>
            <a:rect l="0" t="0" r="0" b="0"/>
            <a:pathLst>
              <a:path w="120000" h="120000" extrusionOk="0">
                <a:moveTo>
                  <a:pt x="0" y="120000"/>
                </a:moveTo>
                <a:lnTo>
                  <a:pt x="0" y="120000"/>
                </a:lnTo>
                <a:lnTo>
                  <a:pt x="0" y="120000"/>
                </a:lnTo>
                <a:lnTo>
                  <a:pt x="0" y="12000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8" name="Shape 1718"/>
          <p:cNvSpPr/>
          <p:nvPr/>
        </p:nvSpPr>
        <p:spPr>
          <a:xfrm>
            <a:off x="4749403" y="2632077"/>
            <a:ext cx="3572" cy="3175"/>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19" name="Shape 1719"/>
          <p:cNvSpPr/>
          <p:nvPr/>
        </p:nvSpPr>
        <p:spPr>
          <a:xfrm>
            <a:off x="4749403" y="2632077"/>
            <a:ext cx="3572" cy="3175"/>
          </a:xfrm>
          <a:custGeom>
            <a:avLst/>
            <a:gdLst/>
            <a:ahLst/>
            <a:cxnLst/>
            <a:rect l="0" t="0" r="0" b="0"/>
            <a:pathLst>
              <a:path w="120000" h="120000" extrusionOk="0">
                <a:moveTo>
                  <a:pt x="120000" y="120000"/>
                </a:moveTo>
                <a:lnTo>
                  <a:pt x="120000" y="120000"/>
                </a:lnTo>
                <a:lnTo>
                  <a:pt x="0" y="12000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0" name="Shape 1720"/>
          <p:cNvSpPr/>
          <p:nvPr/>
        </p:nvSpPr>
        <p:spPr>
          <a:xfrm>
            <a:off x="4720828" y="271938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1" name="Shape 1721"/>
          <p:cNvSpPr/>
          <p:nvPr/>
        </p:nvSpPr>
        <p:spPr>
          <a:xfrm>
            <a:off x="4720828" y="271938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2" name="Shape 1722"/>
          <p:cNvSpPr/>
          <p:nvPr/>
        </p:nvSpPr>
        <p:spPr>
          <a:xfrm>
            <a:off x="4818462" y="257968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3" name="Shape 1723"/>
          <p:cNvSpPr/>
          <p:nvPr/>
        </p:nvSpPr>
        <p:spPr>
          <a:xfrm>
            <a:off x="4818462" y="257968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4" name="Shape 1724"/>
          <p:cNvSpPr/>
          <p:nvPr/>
        </p:nvSpPr>
        <p:spPr>
          <a:xfrm>
            <a:off x="4760122" y="2730502"/>
            <a:ext cx="2381" cy="3175"/>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5" name="Shape 1725"/>
          <p:cNvSpPr/>
          <p:nvPr/>
        </p:nvSpPr>
        <p:spPr>
          <a:xfrm>
            <a:off x="4760122" y="2730502"/>
            <a:ext cx="2381" cy="3175"/>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6" name="Shape 1726"/>
          <p:cNvSpPr/>
          <p:nvPr/>
        </p:nvSpPr>
        <p:spPr>
          <a:xfrm>
            <a:off x="4749403" y="2719387"/>
            <a:ext cx="3572" cy="3175"/>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7" name="Shape 1727"/>
          <p:cNvSpPr/>
          <p:nvPr/>
        </p:nvSpPr>
        <p:spPr>
          <a:xfrm>
            <a:off x="4749403" y="2719387"/>
            <a:ext cx="3572" cy="3175"/>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8" name="Shape 1728"/>
          <p:cNvSpPr/>
          <p:nvPr/>
        </p:nvSpPr>
        <p:spPr>
          <a:xfrm>
            <a:off x="4762501" y="2632077"/>
            <a:ext cx="3572" cy="3175"/>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29" name="Shape 1729"/>
          <p:cNvSpPr/>
          <p:nvPr/>
        </p:nvSpPr>
        <p:spPr>
          <a:xfrm>
            <a:off x="4762501" y="2632077"/>
            <a:ext cx="3572" cy="3175"/>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120000"/>
                </a:lnTo>
                <a:lnTo>
                  <a:pt x="0" y="120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0" name="Shape 1730"/>
          <p:cNvSpPr/>
          <p:nvPr/>
        </p:nvSpPr>
        <p:spPr>
          <a:xfrm>
            <a:off x="4762501" y="2727327"/>
            <a:ext cx="3572" cy="3175"/>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1" name="Shape 1731"/>
          <p:cNvSpPr/>
          <p:nvPr/>
        </p:nvSpPr>
        <p:spPr>
          <a:xfrm>
            <a:off x="4762501" y="2727327"/>
            <a:ext cx="3572" cy="3175"/>
          </a:xfrm>
          <a:custGeom>
            <a:avLst/>
            <a:gdLst/>
            <a:ahLst/>
            <a:cxnLst/>
            <a:rect l="0" t="0" r="0" b="0"/>
            <a:pathLst>
              <a:path w="120000" h="120000" extrusionOk="0">
                <a:moveTo>
                  <a:pt x="120000" y="0"/>
                </a:moveTo>
                <a:lnTo>
                  <a:pt x="120000" y="0"/>
                </a:lnTo>
                <a:lnTo>
                  <a:pt x="120000" y="120000"/>
                </a:lnTo>
                <a:lnTo>
                  <a:pt x="0" y="120000"/>
                </a:lnTo>
                <a:lnTo>
                  <a:pt x="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2" name="Shape 1732"/>
          <p:cNvSpPr/>
          <p:nvPr/>
        </p:nvSpPr>
        <p:spPr>
          <a:xfrm>
            <a:off x="4747024" y="2727327"/>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3" name="Shape 1733"/>
          <p:cNvSpPr/>
          <p:nvPr/>
        </p:nvSpPr>
        <p:spPr>
          <a:xfrm>
            <a:off x="4747024" y="2727327"/>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4" name="Shape 1734"/>
          <p:cNvSpPr/>
          <p:nvPr/>
        </p:nvSpPr>
        <p:spPr>
          <a:xfrm>
            <a:off x="4724404" y="2454278"/>
            <a:ext cx="208359" cy="279399"/>
          </a:xfrm>
          <a:custGeom>
            <a:avLst/>
            <a:gdLst/>
            <a:ahLst/>
            <a:cxnLst/>
            <a:rect l="0" t="0" r="0" b="0"/>
            <a:pathLst>
              <a:path w="120000" h="120000" extrusionOk="0">
                <a:moveTo>
                  <a:pt x="13028" y="113863"/>
                </a:moveTo>
                <a:lnTo>
                  <a:pt x="13028" y="113863"/>
                </a:lnTo>
                <a:lnTo>
                  <a:pt x="13028" y="113863"/>
                </a:lnTo>
                <a:lnTo>
                  <a:pt x="11657" y="113863"/>
                </a:lnTo>
                <a:lnTo>
                  <a:pt x="11657" y="115227"/>
                </a:lnTo>
                <a:lnTo>
                  <a:pt x="11657" y="115227"/>
                </a:lnTo>
                <a:lnTo>
                  <a:pt x="11657" y="115227"/>
                </a:lnTo>
                <a:lnTo>
                  <a:pt x="11657" y="115227"/>
                </a:lnTo>
                <a:lnTo>
                  <a:pt x="11657" y="115227"/>
                </a:lnTo>
                <a:lnTo>
                  <a:pt x="11657" y="115227"/>
                </a:lnTo>
                <a:lnTo>
                  <a:pt x="11657" y="117272"/>
                </a:lnTo>
                <a:lnTo>
                  <a:pt x="11657" y="117272"/>
                </a:lnTo>
                <a:lnTo>
                  <a:pt x="11657" y="117272"/>
                </a:lnTo>
                <a:lnTo>
                  <a:pt x="11657" y="117272"/>
                </a:lnTo>
                <a:lnTo>
                  <a:pt x="10285" y="117272"/>
                </a:lnTo>
                <a:lnTo>
                  <a:pt x="10285" y="117272"/>
                </a:lnTo>
                <a:lnTo>
                  <a:pt x="10285" y="117272"/>
                </a:lnTo>
                <a:lnTo>
                  <a:pt x="10285" y="117272"/>
                </a:lnTo>
                <a:lnTo>
                  <a:pt x="10285" y="117272"/>
                </a:lnTo>
                <a:lnTo>
                  <a:pt x="8914" y="117272"/>
                </a:lnTo>
                <a:lnTo>
                  <a:pt x="8914" y="117272"/>
                </a:lnTo>
                <a:lnTo>
                  <a:pt x="8914" y="117272"/>
                </a:lnTo>
                <a:lnTo>
                  <a:pt x="6857" y="117272"/>
                </a:lnTo>
                <a:lnTo>
                  <a:pt x="6857" y="117272"/>
                </a:lnTo>
                <a:lnTo>
                  <a:pt x="6857" y="117272"/>
                </a:lnTo>
                <a:lnTo>
                  <a:pt x="6857" y="117272"/>
                </a:lnTo>
                <a:lnTo>
                  <a:pt x="6857" y="117272"/>
                </a:lnTo>
                <a:lnTo>
                  <a:pt x="6857" y="117272"/>
                </a:lnTo>
                <a:lnTo>
                  <a:pt x="6857" y="117272"/>
                </a:lnTo>
                <a:lnTo>
                  <a:pt x="6857" y="117272"/>
                </a:lnTo>
                <a:lnTo>
                  <a:pt x="5485" y="117272"/>
                </a:lnTo>
                <a:lnTo>
                  <a:pt x="5485" y="117272"/>
                </a:lnTo>
                <a:lnTo>
                  <a:pt x="5485" y="117272"/>
                </a:lnTo>
                <a:lnTo>
                  <a:pt x="5485" y="117272"/>
                </a:lnTo>
                <a:lnTo>
                  <a:pt x="5485" y="117272"/>
                </a:lnTo>
                <a:lnTo>
                  <a:pt x="4114" y="117272"/>
                </a:lnTo>
                <a:lnTo>
                  <a:pt x="4114" y="117272"/>
                </a:lnTo>
                <a:lnTo>
                  <a:pt x="4114" y="117272"/>
                </a:lnTo>
                <a:lnTo>
                  <a:pt x="4114" y="115227"/>
                </a:lnTo>
                <a:lnTo>
                  <a:pt x="4114" y="115227"/>
                </a:lnTo>
                <a:lnTo>
                  <a:pt x="2742" y="115227"/>
                </a:lnTo>
                <a:lnTo>
                  <a:pt x="2742" y="115227"/>
                </a:lnTo>
                <a:lnTo>
                  <a:pt x="2742" y="115227"/>
                </a:lnTo>
                <a:lnTo>
                  <a:pt x="2742" y="115227"/>
                </a:lnTo>
                <a:lnTo>
                  <a:pt x="2742" y="115227"/>
                </a:lnTo>
                <a:lnTo>
                  <a:pt x="1371" y="115227"/>
                </a:lnTo>
                <a:lnTo>
                  <a:pt x="1371" y="115227"/>
                </a:lnTo>
                <a:lnTo>
                  <a:pt x="1371" y="115227"/>
                </a:lnTo>
                <a:lnTo>
                  <a:pt x="1371" y="115227"/>
                </a:lnTo>
                <a:lnTo>
                  <a:pt x="0" y="115227"/>
                </a:lnTo>
                <a:lnTo>
                  <a:pt x="0" y="115227"/>
                </a:lnTo>
                <a:lnTo>
                  <a:pt x="0" y="113863"/>
                </a:lnTo>
                <a:lnTo>
                  <a:pt x="0" y="113863"/>
                </a:lnTo>
                <a:lnTo>
                  <a:pt x="0" y="113863"/>
                </a:lnTo>
                <a:lnTo>
                  <a:pt x="0" y="113863"/>
                </a:lnTo>
                <a:lnTo>
                  <a:pt x="0" y="113863"/>
                </a:lnTo>
                <a:lnTo>
                  <a:pt x="1371" y="113863"/>
                </a:lnTo>
                <a:lnTo>
                  <a:pt x="1371" y="113863"/>
                </a:lnTo>
                <a:lnTo>
                  <a:pt x="1371" y="112500"/>
                </a:lnTo>
                <a:lnTo>
                  <a:pt x="1371" y="112500"/>
                </a:lnTo>
                <a:lnTo>
                  <a:pt x="1371" y="112500"/>
                </a:lnTo>
                <a:lnTo>
                  <a:pt x="1371" y="111136"/>
                </a:lnTo>
                <a:lnTo>
                  <a:pt x="1371" y="111136"/>
                </a:lnTo>
                <a:lnTo>
                  <a:pt x="1371" y="112500"/>
                </a:lnTo>
                <a:lnTo>
                  <a:pt x="1371" y="112500"/>
                </a:lnTo>
                <a:lnTo>
                  <a:pt x="1371" y="112500"/>
                </a:lnTo>
                <a:lnTo>
                  <a:pt x="1371" y="112500"/>
                </a:lnTo>
                <a:lnTo>
                  <a:pt x="2742" y="112500"/>
                </a:lnTo>
                <a:lnTo>
                  <a:pt x="2742" y="112500"/>
                </a:lnTo>
                <a:lnTo>
                  <a:pt x="2742" y="111136"/>
                </a:lnTo>
                <a:lnTo>
                  <a:pt x="2742" y="111136"/>
                </a:lnTo>
                <a:lnTo>
                  <a:pt x="2742" y="111136"/>
                </a:lnTo>
                <a:lnTo>
                  <a:pt x="4114" y="111136"/>
                </a:lnTo>
                <a:lnTo>
                  <a:pt x="4114" y="111136"/>
                </a:lnTo>
                <a:lnTo>
                  <a:pt x="4114" y="111136"/>
                </a:lnTo>
                <a:lnTo>
                  <a:pt x="4114" y="112500"/>
                </a:lnTo>
                <a:lnTo>
                  <a:pt x="5485" y="112500"/>
                </a:lnTo>
                <a:lnTo>
                  <a:pt x="5485" y="111136"/>
                </a:lnTo>
                <a:lnTo>
                  <a:pt x="5485" y="111136"/>
                </a:lnTo>
                <a:lnTo>
                  <a:pt x="5485" y="111136"/>
                </a:lnTo>
                <a:lnTo>
                  <a:pt x="5485" y="111136"/>
                </a:lnTo>
                <a:lnTo>
                  <a:pt x="5485" y="112500"/>
                </a:lnTo>
                <a:lnTo>
                  <a:pt x="6857" y="112500"/>
                </a:lnTo>
                <a:lnTo>
                  <a:pt x="6857" y="112500"/>
                </a:lnTo>
                <a:lnTo>
                  <a:pt x="6857" y="112500"/>
                </a:lnTo>
                <a:lnTo>
                  <a:pt x="6857" y="112500"/>
                </a:lnTo>
                <a:lnTo>
                  <a:pt x="6857" y="112500"/>
                </a:lnTo>
                <a:lnTo>
                  <a:pt x="6857" y="112500"/>
                </a:lnTo>
                <a:lnTo>
                  <a:pt x="6857" y="112500"/>
                </a:lnTo>
                <a:lnTo>
                  <a:pt x="6857" y="112500"/>
                </a:lnTo>
                <a:lnTo>
                  <a:pt x="6857" y="111136"/>
                </a:lnTo>
                <a:lnTo>
                  <a:pt x="6857" y="111136"/>
                </a:lnTo>
                <a:lnTo>
                  <a:pt x="6857" y="111136"/>
                </a:lnTo>
                <a:lnTo>
                  <a:pt x="6857" y="111136"/>
                </a:lnTo>
                <a:lnTo>
                  <a:pt x="6857" y="111136"/>
                </a:lnTo>
                <a:lnTo>
                  <a:pt x="6857" y="112500"/>
                </a:lnTo>
                <a:lnTo>
                  <a:pt x="8914" y="112500"/>
                </a:lnTo>
                <a:lnTo>
                  <a:pt x="8914" y="112500"/>
                </a:lnTo>
                <a:lnTo>
                  <a:pt x="8914" y="112500"/>
                </a:lnTo>
                <a:lnTo>
                  <a:pt x="8914" y="112500"/>
                </a:lnTo>
                <a:lnTo>
                  <a:pt x="10285" y="112500"/>
                </a:lnTo>
                <a:lnTo>
                  <a:pt x="10285" y="112500"/>
                </a:lnTo>
                <a:lnTo>
                  <a:pt x="10285" y="112500"/>
                </a:lnTo>
                <a:lnTo>
                  <a:pt x="10285" y="112500"/>
                </a:lnTo>
                <a:lnTo>
                  <a:pt x="10285" y="113863"/>
                </a:lnTo>
                <a:lnTo>
                  <a:pt x="10285" y="113863"/>
                </a:lnTo>
                <a:lnTo>
                  <a:pt x="10285" y="113863"/>
                </a:lnTo>
                <a:lnTo>
                  <a:pt x="10285" y="113863"/>
                </a:lnTo>
                <a:lnTo>
                  <a:pt x="10285" y="113863"/>
                </a:lnTo>
                <a:lnTo>
                  <a:pt x="10285" y="113863"/>
                </a:lnTo>
                <a:lnTo>
                  <a:pt x="10285" y="113863"/>
                </a:lnTo>
                <a:lnTo>
                  <a:pt x="10285" y="113863"/>
                </a:lnTo>
                <a:lnTo>
                  <a:pt x="10285" y="115227"/>
                </a:lnTo>
                <a:lnTo>
                  <a:pt x="10285" y="115227"/>
                </a:lnTo>
                <a:lnTo>
                  <a:pt x="10285" y="115227"/>
                </a:lnTo>
                <a:lnTo>
                  <a:pt x="10285" y="113863"/>
                </a:lnTo>
                <a:lnTo>
                  <a:pt x="11657" y="113863"/>
                </a:lnTo>
                <a:lnTo>
                  <a:pt x="11657" y="113863"/>
                </a:lnTo>
                <a:lnTo>
                  <a:pt x="11657" y="113863"/>
                </a:lnTo>
                <a:lnTo>
                  <a:pt x="11657" y="113863"/>
                </a:lnTo>
                <a:lnTo>
                  <a:pt x="11657" y="113863"/>
                </a:lnTo>
                <a:lnTo>
                  <a:pt x="11657" y="112500"/>
                </a:lnTo>
                <a:lnTo>
                  <a:pt x="11657" y="112500"/>
                </a:lnTo>
                <a:lnTo>
                  <a:pt x="11657" y="112500"/>
                </a:lnTo>
                <a:lnTo>
                  <a:pt x="11657" y="112500"/>
                </a:lnTo>
                <a:lnTo>
                  <a:pt x="11657" y="111136"/>
                </a:lnTo>
                <a:lnTo>
                  <a:pt x="13028" y="111136"/>
                </a:lnTo>
                <a:lnTo>
                  <a:pt x="13028" y="112500"/>
                </a:lnTo>
                <a:lnTo>
                  <a:pt x="13028" y="112500"/>
                </a:lnTo>
                <a:lnTo>
                  <a:pt x="13028" y="112500"/>
                </a:lnTo>
                <a:lnTo>
                  <a:pt x="13028" y="112500"/>
                </a:lnTo>
                <a:lnTo>
                  <a:pt x="14399" y="112500"/>
                </a:lnTo>
                <a:lnTo>
                  <a:pt x="14399" y="112500"/>
                </a:lnTo>
                <a:lnTo>
                  <a:pt x="14399" y="111136"/>
                </a:lnTo>
                <a:lnTo>
                  <a:pt x="14399" y="111136"/>
                </a:lnTo>
                <a:lnTo>
                  <a:pt x="14399" y="111136"/>
                </a:lnTo>
                <a:lnTo>
                  <a:pt x="14399" y="111136"/>
                </a:lnTo>
                <a:lnTo>
                  <a:pt x="14399" y="111136"/>
                </a:lnTo>
                <a:lnTo>
                  <a:pt x="14399" y="109772"/>
                </a:lnTo>
                <a:lnTo>
                  <a:pt x="14399" y="109772"/>
                </a:lnTo>
                <a:lnTo>
                  <a:pt x="16457" y="109772"/>
                </a:lnTo>
                <a:lnTo>
                  <a:pt x="16457" y="111136"/>
                </a:lnTo>
                <a:lnTo>
                  <a:pt x="16457" y="111136"/>
                </a:lnTo>
                <a:lnTo>
                  <a:pt x="16457" y="109772"/>
                </a:lnTo>
                <a:lnTo>
                  <a:pt x="16457" y="109772"/>
                </a:lnTo>
                <a:lnTo>
                  <a:pt x="16457" y="109772"/>
                </a:lnTo>
                <a:lnTo>
                  <a:pt x="17828" y="109772"/>
                </a:lnTo>
                <a:lnTo>
                  <a:pt x="17828" y="109772"/>
                </a:lnTo>
                <a:lnTo>
                  <a:pt x="17828" y="109772"/>
                </a:lnTo>
                <a:lnTo>
                  <a:pt x="17828" y="107727"/>
                </a:lnTo>
                <a:lnTo>
                  <a:pt x="17828" y="107727"/>
                </a:lnTo>
                <a:lnTo>
                  <a:pt x="17828" y="107727"/>
                </a:lnTo>
                <a:lnTo>
                  <a:pt x="17828" y="107727"/>
                </a:lnTo>
                <a:lnTo>
                  <a:pt x="17828" y="107727"/>
                </a:lnTo>
                <a:lnTo>
                  <a:pt x="16457" y="107727"/>
                </a:lnTo>
                <a:lnTo>
                  <a:pt x="16457" y="107727"/>
                </a:lnTo>
                <a:lnTo>
                  <a:pt x="16457" y="107727"/>
                </a:lnTo>
                <a:lnTo>
                  <a:pt x="16457" y="107727"/>
                </a:lnTo>
                <a:lnTo>
                  <a:pt x="16457" y="106363"/>
                </a:lnTo>
                <a:lnTo>
                  <a:pt x="16457" y="106363"/>
                </a:lnTo>
                <a:lnTo>
                  <a:pt x="16457" y="106363"/>
                </a:lnTo>
                <a:lnTo>
                  <a:pt x="16457" y="106363"/>
                </a:lnTo>
                <a:lnTo>
                  <a:pt x="16457" y="106363"/>
                </a:lnTo>
                <a:lnTo>
                  <a:pt x="16457" y="106363"/>
                </a:lnTo>
                <a:lnTo>
                  <a:pt x="17828" y="106363"/>
                </a:lnTo>
                <a:lnTo>
                  <a:pt x="17828" y="106363"/>
                </a:lnTo>
                <a:lnTo>
                  <a:pt x="17828" y="105000"/>
                </a:lnTo>
                <a:lnTo>
                  <a:pt x="17828" y="105000"/>
                </a:lnTo>
                <a:lnTo>
                  <a:pt x="17828" y="105000"/>
                </a:lnTo>
                <a:lnTo>
                  <a:pt x="17828" y="105000"/>
                </a:lnTo>
                <a:lnTo>
                  <a:pt x="17828" y="103636"/>
                </a:lnTo>
                <a:lnTo>
                  <a:pt x="17828" y="103636"/>
                </a:lnTo>
                <a:lnTo>
                  <a:pt x="19200" y="103636"/>
                </a:lnTo>
                <a:lnTo>
                  <a:pt x="19200" y="103636"/>
                </a:lnTo>
                <a:lnTo>
                  <a:pt x="19200" y="103636"/>
                </a:lnTo>
                <a:lnTo>
                  <a:pt x="19200" y="103636"/>
                </a:lnTo>
                <a:lnTo>
                  <a:pt x="17828" y="103636"/>
                </a:lnTo>
                <a:lnTo>
                  <a:pt x="17828" y="103636"/>
                </a:lnTo>
                <a:lnTo>
                  <a:pt x="17828" y="102272"/>
                </a:lnTo>
                <a:lnTo>
                  <a:pt x="19200" y="102272"/>
                </a:lnTo>
                <a:lnTo>
                  <a:pt x="19200" y="102272"/>
                </a:lnTo>
                <a:lnTo>
                  <a:pt x="19200" y="102272"/>
                </a:lnTo>
                <a:lnTo>
                  <a:pt x="19200" y="102272"/>
                </a:lnTo>
                <a:lnTo>
                  <a:pt x="19200" y="102272"/>
                </a:lnTo>
                <a:lnTo>
                  <a:pt x="19200" y="100227"/>
                </a:lnTo>
                <a:lnTo>
                  <a:pt x="19200" y="100227"/>
                </a:lnTo>
                <a:lnTo>
                  <a:pt x="19200" y="100227"/>
                </a:lnTo>
                <a:lnTo>
                  <a:pt x="19200" y="100227"/>
                </a:lnTo>
                <a:lnTo>
                  <a:pt x="19200" y="100227"/>
                </a:lnTo>
                <a:lnTo>
                  <a:pt x="19200" y="98863"/>
                </a:lnTo>
                <a:lnTo>
                  <a:pt x="19200" y="98863"/>
                </a:lnTo>
                <a:lnTo>
                  <a:pt x="19200" y="98863"/>
                </a:lnTo>
                <a:lnTo>
                  <a:pt x="19200" y="98863"/>
                </a:lnTo>
                <a:lnTo>
                  <a:pt x="19200" y="98863"/>
                </a:lnTo>
                <a:lnTo>
                  <a:pt x="19200" y="98863"/>
                </a:lnTo>
                <a:lnTo>
                  <a:pt x="19200" y="98863"/>
                </a:lnTo>
                <a:lnTo>
                  <a:pt x="19200" y="97500"/>
                </a:lnTo>
                <a:lnTo>
                  <a:pt x="19200" y="97500"/>
                </a:lnTo>
                <a:lnTo>
                  <a:pt x="17828" y="97500"/>
                </a:lnTo>
                <a:lnTo>
                  <a:pt x="17828" y="97500"/>
                </a:lnTo>
                <a:lnTo>
                  <a:pt x="19200" y="97500"/>
                </a:lnTo>
                <a:lnTo>
                  <a:pt x="19200" y="97500"/>
                </a:lnTo>
                <a:lnTo>
                  <a:pt x="19200" y="97500"/>
                </a:lnTo>
                <a:lnTo>
                  <a:pt x="19200" y="97500"/>
                </a:lnTo>
                <a:lnTo>
                  <a:pt x="19200" y="96136"/>
                </a:lnTo>
                <a:lnTo>
                  <a:pt x="19200" y="96136"/>
                </a:lnTo>
                <a:lnTo>
                  <a:pt x="19200" y="96136"/>
                </a:lnTo>
                <a:lnTo>
                  <a:pt x="19200" y="96136"/>
                </a:lnTo>
                <a:lnTo>
                  <a:pt x="19200" y="96136"/>
                </a:lnTo>
                <a:lnTo>
                  <a:pt x="19200" y="94772"/>
                </a:lnTo>
                <a:lnTo>
                  <a:pt x="19200" y="94772"/>
                </a:lnTo>
                <a:lnTo>
                  <a:pt x="19200" y="94772"/>
                </a:lnTo>
                <a:lnTo>
                  <a:pt x="17828" y="94772"/>
                </a:lnTo>
                <a:lnTo>
                  <a:pt x="17828" y="94772"/>
                </a:lnTo>
                <a:lnTo>
                  <a:pt x="17828" y="94772"/>
                </a:lnTo>
                <a:lnTo>
                  <a:pt x="17828" y="94772"/>
                </a:lnTo>
                <a:lnTo>
                  <a:pt x="17828" y="92727"/>
                </a:lnTo>
                <a:lnTo>
                  <a:pt x="17828" y="92727"/>
                </a:lnTo>
                <a:lnTo>
                  <a:pt x="17828" y="92727"/>
                </a:lnTo>
                <a:lnTo>
                  <a:pt x="17828" y="92727"/>
                </a:lnTo>
                <a:lnTo>
                  <a:pt x="17828" y="92727"/>
                </a:lnTo>
                <a:lnTo>
                  <a:pt x="17828" y="92727"/>
                </a:lnTo>
                <a:lnTo>
                  <a:pt x="17828" y="92727"/>
                </a:lnTo>
                <a:lnTo>
                  <a:pt x="17828" y="91363"/>
                </a:lnTo>
                <a:lnTo>
                  <a:pt x="17828" y="91363"/>
                </a:lnTo>
                <a:lnTo>
                  <a:pt x="17828" y="91363"/>
                </a:lnTo>
                <a:lnTo>
                  <a:pt x="17828" y="91363"/>
                </a:lnTo>
                <a:lnTo>
                  <a:pt x="17828" y="91363"/>
                </a:lnTo>
                <a:lnTo>
                  <a:pt x="17828" y="90000"/>
                </a:lnTo>
                <a:lnTo>
                  <a:pt x="17828" y="90000"/>
                </a:lnTo>
                <a:lnTo>
                  <a:pt x="17828" y="90000"/>
                </a:lnTo>
                <a:lnTo>
                  <a:pt x="17828" y="90000"/>
                </a:lnTo>
                <a:lnTo>
                  <a:pt x="17828" y="90000"/>
                </a:lnTo>
                <a:lnTo>
                  <a:pt x="16457" y="90000"/>
                </a:lnTo>
                <a:lnTo>
                  <a:pt x="16457" y="90000"/>
                </a:lnTo>
                <a:lnTo>
                  <a:pt x="16457" y="90000"/>
                </a:lnTo>
                <a:lnTo>
                  <a:pt x="16457" y="88636"/>
                </a:lnTo>
                <a:lnTo>
                  <a:pt x="16457" y="88636"/>
                </a:lnTo>
                <a:lnTo>
                  <a:pt x="16457" y="88636"/>
                </a:lnTo>
                <a:lnTo>
                  <a:pt x="16457" y="88636"/>
                </a:lnTo>
                <a:lnTo>
                  <a:pt x="16457" y="88636"/>
                </a:lnTo>
                <a:lnTo>
                  <a:pt x="14399" y="88636"/>
                </a:lnTo>
                <a:lnTo>
                  <a:pt x="14399" y="87272"/>
                </a:lnTo>
                <a:lnTo>
                  <a:pt x="14399" y="87272"/>
                </a:lnTo>
                <a:lnTo>
                  <a:pt x="14399" y="87272"/>
                </a:lnTo>
                <a:lnTo>
                  <a:pt x="14399" y="85227"/>
                </a:lnTo>
                <a:lnTo>
                  <a:pt x="14399" y="85227"/>
                </a:lnTo>
                <a:lnTo>
                  <a:pt x="14399" y="85227"/>
                </a:lnTo>
                <a:lnTo>
                  <a:pt x="14399" y="85227"/>
                </a:lnTo>
                <a:lnTo>
                  <a:pt x="14399" y="85227"/>
                </a:lnTo>
                <a:lnTo>
                  <a:pt x="16457" y="85227"/>
                </a:lnTo>
                <a:lnTo>
                  <a:pt x="16457" y="83863"/>
                </a:lnTo>
                <a:lnTo>
                  <a:pt x="16457" y="83863"/>
                </a:lnTo>
                <a:lnTo>
                  <a:pt x="16457" y="83863"/>
                </a:lnTo>
                <a:lnTo>
                  <a:pt x="16457" y="83863"/>
                </a:lnTo>
                <a:lnTo>
                  <a:pt x="16457" y="82500"/>
                </a:lnTo>
                <a:lnTo>
                  <a:pt x="16457" y="82500"/>
                </a:lnTo>
                <a:lnTo>
                  <a:pt x="16457" y="82500"/>
                </a:lnTo>
                <a:lnTo>
                  <a:pt x="16457" y="82500"/>
                </a:lnTo>
                <a:lnTo>
                  <a:pt x="16457" y="81136"/>
                </a:lnTo>
                <a:lnTo>
                  <a:pt x="16457" y="81136"/>
                </a:lnTo>
                <a:lnTo>
                  <a:pt x="16457" y="81136"/>
                </a:lnTo>
                <a:lnTo>
                  <a:pt x="17828" y="81136"/>
                </a:lnTo>
                <a:lnTo>
                  <a:pt x="17828" y="81136"/>
                </a:lnTo>
                <a:lnTo>
                  <a:pt x="17828" y="82500"/>
                </a:lnTo>
                <a:lnTo>
                  <a:pt x="17828" y="82500"/>
                </a:lnTo>
                <a:lnTo>
                  <a:pt x="17828" y="82500"/>
                </a:lnTo>
                <a:lnTo>
                  <a:pt x="17828" y="82500"/>
                </a:lnTo>
                <a:lnTo>
                  <a:pt x="17828" y="82500"/>
                </a:lnTo>
                <a:lnTo>
                  <a:pt x="17828" y="82500"/>
                </a:lnTo>
                <a:lnTo>
                  <a:pt x="17828" y="82500"/>
                </a:lnTo>
                <a:lnTo>
                  <a:pt x="17828" y="82500"/>
                </a:lnTo>
                <a:lnTo>
                  <a:pt x="19200" y="82500"/>
                </a:lnTo>
                <a:lnTo>
                  <a:pt x="19200" y="82500"/>
                </a:lnTo>
                <a:lnTo>
                  <a:pt x="17828" y="82500"/>
                </a:lnTo>
                <a:lnTo>
                  <a:pt x="17828" y="81136"/>
                </a:lnTo>
                <a:lnTo>
                  <a:pt x="17828" y="81136"/>
                </a:lnTo>
                <a:lnTo>
                  <a:pt x="17828" y="81136"/>
                </a:lnTo>
                <a:lnTo>
                  <a:pt x="17828" y="81136"/>
                </a:lnTo>
                <a:lnTo>
                  <a:pt x="17828" y="81136"/>
                </a:lnTo>
                <a:lnTo>
                  <a:pt x="17828" y="81136"/>
                </a:lnTo>
                <a:lnTo>
                  <a:pt x="17828" y="79772"/>
                </a:lnTo>
                <a:lnTo>
                  <a:pt x="16457" y="79772"/>
                </a:lnTo>
                <a:lnTo>
                  <a:pt x="16457" y="79772"/>
                </a:lnTo>
                <a:lnTo>
                  <a:pt x="16457" y="79772"/>
                </a:lnTo>
                <a:lnTo>
                  <a:pt x="16457" y="79772"/>
                </a:lnTo>
                <a:lnTo>
                  <a:pt x="16457" y="79772"/>
                </a:lnTo>
                <a:lnTo>
                  <a:pt x="16457" y="77727"/>
                </a:lnTo>
                <a:lnTo>
                  <a:pt x="16457" y="77727"/>
                </a:lnTo>
                <a:lnTo>
                  <a:pt x="16457" y="77727"/>
                </a:lnTo>
                <a:lnTo>
                  <a:pt x="16457" y="77727"/>
                </a:lnTo>
                <a:lnTo>
                  <a:pt x="16457" y="77727"/>
                </a:lnTo>
                <a:lnTo>
                  <a:pt x="16457" y="76363"/>
                </a:lnTo>
                <a:lnTo>
                  <a:pt x="17828" y="76363"/>
                </a:lnTo>
                <a:lnTo>
                  <a:pt x="17828" y="76363"/>
                </a:lnTo>
                <a:lnTo>
                  <a:pt x="17828" y="76363"/>
                </a:lnTo>
                <a:lnTo>
                  <a:pt x="17828" y="77727"/>
                </a:lnTo>
                <a:lnTo>
                  <a:pt x="17828" y="77727"/>
                </a:lnTo>
                <a:lnTo>
                  <a:pt x="19200" y="77727"/>
                </a:lnTo>
                <a:lnTo>
                  <a:pt x="19200" y="77727"/>
                </a:lnTo>
                <a:lnTo>
                  <a:pt x="19200" y="77727"/>
                </a:lnTo>
                <a:lnTo>
                  <a:pt x="19200" y="77727"/>
                </a:lnTo>
                <a:lnTo>
                  <a:pt x="19200" y="77727"/>
                </a:lnTo>
                <a:lnTo>
                  <a:pt x="19200" y="79772"/>
                </a:lnTo>
                <a:lnTo>
                  <a:pt x="19200" y="79772"/>
                </a:lnTo>
                <a:lnTo>
                  <a:pt x="19200" y="79772"/>
                </a:lnTo>
                <a:lnTo>
                  <a:pt x="19200" y="79772"/>
                </a:lnTo>
                <a:lnTo>
                  <a:pt x="19200" y="79772"/>
                </a:lnTo>
                <a:lnTo>
                  <a:pt x="19200" y="79772"/>
                </a:lnTo>
                <a:lnTo>
                  <a:pt x="20571" y="79772"/>
                </a:lnTo>
                <a:lnTo>
                  <a:pt x="20571" y="77727"/>
                </a:lnTo>
                <a:lnTo>
                  <a:pt x="20571" y="77727"/>
                </a:lnTo>
                <a:lnTo>
                  <a:pt x="20571" y="77727"/>
                </a:lnTo>
                <a:lnTo>
                  <a:pt x="20571" y="77727"/>
                </a:lnTo>
                <a:lnTo>
                  <a:pt x="21942" y="77727"/>
                </a:lnTo>
                <a:lnTo>
                  <a:pt x="21942" y="77727"/>
                </a:lnTo>
                <a:lnTo>
                  <a:pt x="21942" y="77727"/>
                </a:lnTo>
                <a:lnTo>
                  <a:pt x="21942" y="77727"/>
                </a:lnTo>
                <a:lnTo>
                  <a:pt x="24000" y="77727"/>
                </a:lnTo>
                <a:lnTo>
                  <a:pt x="24000" y="77727"/>
                </a:lnTo>
                <a:lnTo>
                  <a:pt x="24000" y="77727"/>
                </a:lnTo>
                <a:lnTo>
                  <a:pt x="24000" y="77727"/>
                </a:lnTo>
                <a:lnTo>
                  <a:pt x="24000" y="77727"/>
                </a:lnTo>
                <a:lnTo>
                  <a:pt x="24000" y="77727"/>
                </a:lnTo>
                <a:lnTo>
                  <a:pt x="24000" y="77727"/>
                </a:lnTo>
                <a:lnTo>
                  <a:pt x="24000" y="76363"/>
                </a:lnTo>
                <a:lnTo>
                  <a:pt x="25371" y="76363"/>
                </a:lnTo>
                <a:lnTo>
                  <a:pt x="25371" y="76363"/>
                </a:lnTo>
                <a:lnTo>
                  <a:pt x="25371" y="76363"/>
                </a:lnTo>
                <a:lnTo>
                  <a:pt x="25371" y="76363"/>
                </a:lnTo>
                <a:lnTo>
                  <a:pt x="25371" y="76363"/>
                </a:lnTo>
                <a:lnTo>
                  <a:pt x="26742" y="76363"/>
                </a:lnTo>
                <a:lnTo>
                  <a:pt x="26742" y="76363"/>
                </a:lnTo>
                <a:lnTo>
                  <a:pt x="26742" y="76363"/>
                </a:lnTo>
                <a:lnTo>
                  <a:pt x="26742" y="76363"/>
                </a:lnTo>
                <a:lnTo>
                  <a:pt x="26742" y="76363"/>
                </a:lnTo>
                <a:lnTo>
                  <a:pt x="28114" y="76363"/>
                </a:lnTo>
                <a:lnTo>
                  <a:pt x="28114" y="75000"/>
                </a:lnTo>
                <a:lnTo>
                  <a:pt x="28114" y="75000"/>
                </a:lnTo>
                <a:lnTo>
                  <a:pt x="28114" y="75000"/>
                </a:lnTo>
                <a:lnTo>
                  <a:pt x="28114" y="75000"/>
                </a:lnTo>
                <a:lnTo>
                  <a:pt x="28114" y="75000"/>
                </a:lnTo>
                <a:lnTo>
                  <a:pt x="29485" y="75000"/>
                </a:lnTo>
                <a:lnTo>
                  <a:pt x="29485" y="75000"/>
                </a:lnTo>
                <a:lnTo>
                  <a:pt x="29485" y="75000"/>
                </a:lnTo>
                <a:lnTo>
                  <a:pt x="29485" y="75000"/>
                </a:lnTo>
                <a:lnTo>
                  <a:pt x="29485" y="73636"/>
                </a:lnTo>
                <a:lnTo>
                  <a:pt x="29485" y="73636"/>
                </a:lnTo>
                <a:lnTo>
                  <a:pt x="29485" y="73636"/>
                </a:lnTo>
                <a:lnTo>
                  <a:pt x="31542" y="73636"/>
                </a:lnTo>
                <a:lnTo>
                  <a:pt x="31542" y="72272"/>
                </a:lnTo>
                <a:lnTo>
                  <a:pt x="31542" y="72272"/>
                </a:lnTo>
                <a:lnTo>
                  <a:pt x="31542" y="72272"/>
                </a:lnTo>
                <a:lnTo>
                  <a:pt x="31542" y="72272"/>
                </a:lnTo>
                <a:lnTo>
                  <a:pt x="31542" y="72272"/>
                </a:lnTo>
                <a:lnTo>
                  <a:pt x="32914" y="72272"/>
                </a:lnTo>
                <a:lnTo>
                  <a:pt x="32914" y="72272"/>
                </a:lnTo>
                <a:lnTo>
                  <a:pt x="31542" y="72272"/>
                </a:lnTo>
                <a:lnTo>
                  <a:pt x="31542" y="70227"/>
                </a:lnTo>
                <a:lnTo>
                  <a:pt x="32914" y="70227"/>
                </a:lnTo>
                <a:lnTo>
                  <a:pt x="32914" y="70227"/>
                </a:lnTo>
                <a:lnTo>
                  <a:pt x="32914" y="70227"/>
                </a:lnTo>
                <a:lnTo>
                  <a:pt x="32914" y="72272"/>
                </a:lnTo>
                <a:lnTo>
                  <a:pt x="32914" y="72272"/>
                </a:lnTo>
                <a:lnTo>
                  <a:pt x="34285" y="72272"/>
                </a:lnTo>
                <a:lnTo>
                  <a:pt x="34285" y="72272"/>
                </a:lnTo>
                <a:lnTo>
                  <a:pt x="34285" y="72272"/>
                </a:lnTo>
                <a:lnTo>
                  <a:pt x="34285" y="72272"/>
                </a:lnTo>
                <a:lnTo>
                  <a:pt x="34285" y="72272"/>
                </a:lnTo>
                <a:lnTo>
                  <a:pt x="35657" y="72272"/>
                </a:lnTo>
                <a:lnTo>
                  <a:pt x="35657" y="72272"/>
                </a:lnTo>
                <a:lnTo>
                  <a:pt x="35657" y="72272"/>
                </a:lnTo>
                <a:lnTo>
                  <a:pt x="35657" y="72272"/>
                </a:lnTo>
                <a:lnTo>
                  <a:pt x="35657" y="70227"/>
                </a:lnTo>
                <a:lnTo>
                  <a:pt x="37028" y="70227"/>
                </a:lnTo>
                <a:lnTo>
                  <a:pt x="37028" y="70227"/>
                </a:lnTo>
                <a:lnTo>
                  <a:pt x="37028" y="70227"/>
                </a:lnTo>
                <a:lnTo>
                  <a:pt x="37028" y="70227"/>
                </a:lnTo>
                <a:lnTo>
                  <a:pt x="37028" y="70227"/>
                </a:lnTo>
                <a:lnTo>
                  <a:pt x="39085" y="70227"/>
                </a:lnTo>
                <a:lnTo>
                  <a:pt x="39085" y="70227"/>
                </a:lnTo>
                <a:lnTo>
                  <a:pt x="39085" y="68863"/>
                </a:lnTo>
                <a:lnTo>
                  <a:pt x="39085" y="68863"/>
                </a:lnTo>
                <a:lnTo>
                  <a:pt x="39085" y="68863"/>
                </a:lnTo>
                <a:lnTo>
                  <a:pt x="40457" y="68863"/>
                </a:lnTo>
                <a:lnTo>
                  <a:pt x="40457" y="68863"/>
                </a:lnTo>
                <a:lnTo>
                  <a:pt x="40457" y="68863"/>
                </a:lnTo>
                <a:lnTo>
                  <a:pt x="40457" y="68863"/>
                </a:lnTo>
                <a:lnTo>
                  <a:pt x="40457" y="68863"/>
                </a:lnTo>
                <a:lnTo>
                  <a:pt x="40457" y="68863"/>
                </a:lnTo>
                <a:lnTo>
                  <a:pt x="40457" y="68863"/>
                </a:lnTo>
                <a:lnTo>
                  <a:pt x="40457" y="68863"/>
                </a:lnTo>
                <a:lnTo>
                  <a:pt x="40457" y="68863"/>
                </a:lnTo>
                <a:lnTo>
                  <a:pt x="40457" y="67500"/>
                </a:lnTo>
                <a:lnTo>
                  <a:pt x="40457" y="67500"/>
                </a:lnTo>
                <a:lnTo>
                  <a:pt x="40457" y="67500"/>
                </a:lnTo>
                <a:lnTo>
                  <a:pt x="41828" y="67500"/>
                </a:lnTo>
                <a:lnTo>
                  <a:pt x="41828" y="67500"/>
                </a:lnTo>
                <a:lnTo>
                  <a:pt x="41828" y="67500"/>
                </a:lnTo>
                <a:lnTo>
                  <a:pt x="41828" y="67500"/>
                </a:lnTo>
                <a:lnTo>
                  <a:pt x="41828" y="67500"/>
                </a:lnTo>
                <a:lnTo>
                  <a:pt x="43200" y="67500"/>
                </a:lnTo>
                <a:lnTo>
                  <a:pt x="43200" y="67500"/>
                </a:lnTo>
                <a:lnTo>
                  <a:pt x="43200" y="67500"/>
                </a:lnTo>
                <a:lnTo>
                  <a:pt x="43200" y="66136"/>
                </a:lnTo>
                <a:lnTo>
                  <a:pt x="43200" y="66136"/>
                </a:lnTo>
                <a:lnTo>
                  <a:pt x="44571" y="66136"/>
                </a:lnTo>
                <a:lnTo>
                  <a:pt x="44571" y="66136"/>
                </a:lnTo>
                <a:lnTo>
                  <a:pt x="44571" y="66136"/>
                </a:lnTo>
                <a:lnTo>
                  <a:pt x="44571" y="64772"/>
                </a:lnTo>
                <a:lnTo>
                  <a:pt x="44571" y="64772"/>
                </a:lnTo>
                <a:lnTo>
                  <a:pt x="44571" y="64772"/>
                </a:lnTo>
                <a:lnTo>
                  <a:pt x="46628" y="64772"/>
                </a:lnTo>
                <a:lnTo>
                  <a:pt x="46628" y="64772"/>
                </a:lnTo>
                <a:lnTo>
                  <a:pt x="46628" y="64772"/>
                </a:lnTo>
                <a:lnTo>
                  <a:pt x="46628" y="64772"/>
                </a:lnTo>
                <a:lnTo>
                  <a:pt x="46628" y="64772"/>
                </a:lnTo>
                <a:lnTo>
                  <a:pt x="46628" y="64772"/>
                </a:lnTo>
                <a:lnTo>
                  <a:pt x="48000" y="64772"/>
                </a:lnTo>
                <a:lnTo>
                  <a:pt x="48000" y="64772"/>
                </a:lnTo>
                <a:lnTo>
                  <a:pt x="48000" y="62727"/>
                </a:lnTo>
                <a:lnTo>
                  <a:pt x="48000" y="62727"/>
                </a:lnTo>
                <a:lnTo>
                  <a:pt x="48000" y="62727"/>
                </a:lnTo>
                <a:lnTo>
                  <a:pt x="48000" y="62727"/>
                </a:lnTo>
                <a:lnTo>
                  <a:pt x="48000" y="61363"/>
                </a:lnTo>
                <a:lnTo>
                  <a:pt x="49371" y="61363"/>
                </a:lnTo>
                <a:lnTo>
                  <a:pt x="49371" y="61363"/>
                </a:lnTo>
                <a:lnTo>
                  <a:pt x="49371" y="61363"/>
                </a:lnTo>
                <a:lnTo>
                  <a:pt x="49371" y="61363"/>
                </a:lnTo>
                <a:lnTo>
                  <a:pt x="49371" y="61363"/>
                </a:lnTo>
                <a:lnTo>
                  <a:pt x="49371" y="61363"/>
                </a:lnTo>
                <a:lnTo>
                  <a:pt x="49371" y="61363"/>
                </a:lnTo>
                <a:lnTo>
                  <a:pt x="50742" y="61363"/>
                </a:lnTo>
                <a:lnTo>
                  <a:pt x="50742" y="60000"/>
                </a:lnTo>
                <a:lnTo>
                  <a:pt x="50742" y="60000"/>
                </a:lnTo>
                <a:lnTo>
                  <a:pt x="50742" y="60000"/>
                </a:lnTo>
                <a:lnTo>
                  <a:pt x="50742" y="60000"/>
                </a:lnTo>
                <a:lnTo>
                  <a:pt x="52114" y="60000"/>
                </a:lnTo>
                <a:lnTo>
                  <a:pt x="52114" y="60000"/>
                </a:lnTo>
                <a:lnTo>
                  <a:pt x="52114" y="60000"/>
                </a:lnTo>
                <a:lnTo>
                  <a:pt x="50742" y="60000"/>
                </a:lnTo>
                <a:lnTo>
                  <a:pt x="50742" y="60000"/>
                </a:lnTo>
                <a:lnTo>
                  <a:pt x="50742" y="60000"/>
                </a:lnTo>
                <a:lnTo>
                  <a:pt x="50742" y="60000"/>
                </a:lnTo>
                <a:lnTo>
                  <a:pt x="50742" y="58636"/>
                </a:lnTo>
                <a:lnTo>
                  <a:pt x="49371" y="58636"/>
                </a:lnTo>
                <a:lnTo>
                  <a:pt x="49371" y="58636"/>
                </a:lnTo>
                <a:lnTo>
                  <a:pt x="49371" y="58636"/>
                </a:lnTo>
                <a:lnTo>
                  <a:pt x="50742" y="58636"/>
                </a:lnTo>
                <a:lnTo>
                  <a:pt x="50742" y="58636"/>
                </a:lnTo>
                <a:lnTo>
                  <a:pt x="50742" y="58636"/>
                </a:lnTo>
                <a:lnTo>
                  <a:pt x="50742" y="57272"/>
                </a:lnTo>
                <a:lnTo>
                  <a:pt x="50742" y="57272"/>
                </a:lnTo>
                <a:lnTo>
                  <a:pt x="52114" y="57272"/>
                </a:lnTo>
                <a:lnTo>
                  <a:pt x="52114" y="57272"/>
                </a:lnTo>
                <a:lnTo>
                  <a:pt x="52114" y="57272"/>
                </a:lnTo>
                <a:lnTo>
                  <a:pt x="54171" y="57272"/>
                </a:lnTo>
                <a:lnTo>
                  <a:pt x="54171" y="57272"/>
                </a:lnTo>
                <a:lnTo>
                  <a:pt x="54171" y="58636"/>
                </a:lnTo>
                <a:lnTo>
                  <a:pt x="54171" y="58636"/>
                </a:lnTo>
                <a:lnTo>
                  <a:pt x="54171" y="58636"/>
                </a:lnTo>
                <a:lnTo>
                  <a:pt x="55542" y="58636"/>
                </a:lnTo>
                <a:lnTo>
                  <a:pt x="55542" y="58636"/>
                </a:lnTo>
                <a:lnTo>
                  <a:pt x="55542" y="58636"/>
                </a:lnTo>
                <a:lnTo>
                  <a:pt x="55542" y="58636"/>
                </a:lnTo>
                <a:lnTo>
                  <a:pt x="55542" y="58636"/>
                </a:lnTo>
                <a:lnTo>
                  <a:pt x="54171" y="58636"/>
                </a:lnTo>
                <a:lnTo>
                  <a:pt x="54171" y="58636"/>
                </a:lnTo>
                <a:lnTo>
                  <a:pt x="54171" y="58636"/>
                </a:lnTo>
                <a:lnTo>
                  <a:pt x="54171" y="60000"/>
                </a:lnTo>
                <a:lnTo>
                  <a:pt x="54171" y="60000"/>
                </a:lnTo>
                <a:lnTo>
                  <a:pt x="52114" y="60000"/>
                </a:lnTo>
                <a:lnTo>
                  <a:pt x="52114" y="60000"/>
                </a:lnTo>
                <a:lnTo>
                  <a:pt x="54171" y="60000"/>
                </a:lnTo>
                <a:lnTo>
                  <a:pt x="54171" y="60000"/>
                </a:lnTo>
                <a:lnTo>
                  <a:pt x="54171" y="60000"/>
                </a:lnTo>
                <a:lnTo>
                  <a:pt x="54171" y="60000"/>
                </a:lnTo>
                <a:lnTo>
                  <a:pt x="55542" y="60000"/>
                </a:lnTo>
                <a:lnTo>
                  <a:pt x="55542" y="60000"/>
                </a:lnTo>
                <a:lnTo>
                  <a:pt x="55542" y="60000"/>
                </a:lnTo>
                <a:lnTo>
                  <a:pt x="55542" y="60000"/>
                </a:lnTo>
                <a:lnTo>
                  <a:pt x="55542" y="60000"/>
                </a:lnTo>
                <a:lnTo>
                  <a:pt x="55542" y="58636"/>
                </a:lnTo>
                <a:lnTo>
                  <a:pt x="55542" y="58636"/>
                </a:lnTo>
                <a:lnTo>
                  <a:pt x="56914" y="58636"/>
                </a:lnTo>
                <a:lnTo>
                  <a:pt x="56914" y="58636"/>
                </a:lnTo>
                <a:lnTo>
                  <a:pt x="56914" y="58636"/>
                </a:lnTo>
                <a:lnTo>
                  <a:pt x="56914" y="58636"/>
                </a:lnTo>
                <a:lnTo>
                  <a:pt x="56914" y="58636"/>
                </a:lnTo>
                <a:lnTo>
                  <a:pt x="56914" y="58636"/>
                </a:lnTo>
                <a:lnTo>
                  <a:pt x="55542" y="58636"/>
                </a:lnTo>
                <a:lnTo>
                  <a:pt x="55542" y="58636"/>
                </a:lnTo>
                <a:lnTo>
                  <a:pt x="55542" y="57272"/>
                </a:lnTo>
                <a:lnTo>
                  <a:pt x="55542" y="57272"/>
                </a:lnTo>
                <a:lnTo>
                  <a:pt x="55542" y="57272"/>
                </a:lnTo>
                <a:lnTo>
                  <a:pt x="55542" y="57272"/>
                </a:lnTo>
                <a:lnTo>
                  <a:pt x="55542" y="57272"/>
                </a:lnTo>
                <a:lnTo>
                  <a:pt x="55542" y="57272"/>
                </a:lnTo>
                <a:lnTo>
                  <a:pt x="56914" y="57272"/>
                </a:lnTo>
                <a:lnTo>
                  <a:pt x="56914" y="57272"/>
                </a:lnTo>
                <a:lnTo>
                  <a:pt x="56914" y="57272"/>
                </a:lnTo>
                <a:lnTo>
                  <a:pt x="56914" y="57272"/>
                </a:lnTo>
                <a:lnTo>
                  <a:pt x="56914" y="55227"/>
                </a:lnTo>
                <a:lnTo>
                  <a:pt x="56914" y="55227"/>
                </a:lnTo>
                <a:lnTo>
                  <a:pt x="55542" y="55227"/>
                </a:lnTo>
                <a:lnTo>
                  <a:pt x="55542" y="55227"/>
                </a:lnTo>
                <a:lnTo>
                  <a:pt x="56914" y="55227"/>
                </a:lnTo>
                <a:lnTo>
                  <a:pt x="56914" y="55227"/>
                </a:lnTo>
                <a:lnTo>
                  <a:pt x="56914" y="53863"/>
                </a:lnTo>
                <a:lnTo>
                  <a:pt x="56914" y="53863"/>
                </a:lnTo>
                <a:lnTo>
                  <a:pt x="56914" y="53863"/>
                </a:lnTo>
                <a:lnTo>
                  <a:pt x="56914" y="53863"/>
                </a:lnTo>
                <a:lnTo>
                  <a:pt x="56914" y="53863"/>
                </a:lnTo>
                <a:lnTo>
                  <a:pt x="56914" y="53863"/>
                </a:lnTo>
                <a:lnTo>
                  <a:pt x="56914" y="52500"/>
                </a:lnTo>
                <a:lnTo>
                  <a:pt x="56914" y="52500"/>
                </a:lnTo>
                <a:lnTo>
                  <a:pt x="56914" y="52500"/>
                </a:lnTo>
                <a:lnTo>
                  <a:pt x="55542" y="52500"/>
                </a:lnTo>
                <a:lnTo>
                  <a:pt x="55542" y="52500"/>
                </a:lnTo>
                <a:lnTo>
                  <a:pt x="55542" y="52500"/>
                </a:lnTo>
                <a:lnTo>
                  <a:pt x="55542" y="52500"/>
                </a:lnTo>
                <a:lnTo>
                  <a:pt x="55542" y="52500"/>
                </a:lnTo>
                <a:lnTo>
                  <a:pt x="54171" y="52500"/>
                </a:lnTo>
                <a:lnTo>
                  <a:pt x="54171" y="52500"/>
                </a:lnTo>
                <a:lnTo>
                  <a:pt x="54171" y="52500"/>
                </a:lnTo>
                <a:lnTo>
                  <a:pt x="54171" y="52500"/>
                </a:lnTo>
                <a:lnTo>
                  <a:pt x="52114" y="52500"/>
                </a:lnTo>
                <a:lnTo>
                  <a:pt x="52114" y="51136"/>
                </a:lnTo>
                <a:lnTo>
                  <a:pt x="52114" y="51136"/>
                </a:lnTo>
                <a:lnTo>
                  <a:pt x="52114" y="51136"/>
                </a:lnTo>
                <a:lnTo>
                  <a:pt x="50742" y="51136"/>
                </a:lnTo>
                <a:lnTo>
                  <a:pt x="50742" y="51136"/>
                </a:lnTo>
                <a:lnTo>
                  <a:pt x="50742" y="51136"/>
                </a:lnTo>
                <a:lnTo>
                  <a:pt x="50742" y="51136"/>
                </a:lnTo>
                <a:lnTo>
                  <a:pt x="49371" y="51136"/>
                </a:lnTo>
                <a:lnTo>
                  <a:pt x="49371" y="51136"/>
                </a:lnTo>
                <a:lnTo>
                  <a:pt x="49371" y="51136"/>
                </a:lnTo>
                <a:lnTo>
                  <a:pt x="49371" y="51136"/>
                </a:lnTo>
                <a:lnTo>
                  <a:pt x="49371" y="51136"/>
                </a:lnTo>
                <a:lnTo>
                  <a:pt x="49371" y="49772"/>
                </a:lnTo>
                <a:lnTo>
                  <a:pt x="49371" y="49772"/>
                </a:lnTo>
                <a:lnTo>
                  <a:pt x="48000" y="49772"/>
                </a:lnTo>
                <a:lnTo>
                  <a:pt x="48000" y="49772"/>
                </a:lnTo>
                <a:lnTo>
                  <a:pt x="48000" y="49772"/>
                </a:lnTo>
                <a:lnTo>
                  <a:pt x="48000" y="49772"/>
                </a:lnTo>
                <a:lnTo>
                  <a:pt x="46628" y="49772"/>
                </a:lnTo>
                <a:lnTo>
                  <a:pt x="46628" y="49772"/>
                </a:lnTo>
                <a:lnTo>
                  <a:pt x="46628" y="49772"/>
                </a:lnTo>
                <a:lnTo>
                  <a:pt x="46628" y="49772"/>
                </a:lnTo>
                <a:lnTo>
                  <a:pt x="46628" y="49772"/>
                </a:lnTo>
                <a:lnTo>
                  <a:pt x="46628" y="49772"/>
                </a:lnTo>
                <a:lnTo>
                  <a:pt x="46628" y="49772"/>
                </a:lnTo>
                <a:lnTo>
                  <a:pt x="46628" y="49772"/>
                </a:lnTo>
                <a:lnTo>
                  <a:pt x="46628" y="47727"/>
                </a:lnTo>
                <a:lnTo>
                  <a:pt x="46628" y="47727"/>
                </a:lnTo>
                <a:lnTo>
                  <a:pt x="46628" y="47727"/>
                </a:lnTo>
                <a:lnTo>
                  <a:pt x="44571" y="47727"/>
                </a:lnTo>
                <a:lnTo>
                  <a:pt x="44571" y="47727"/>
                </a:lnTo>
                <a:lnTo>
                  <a:pt x="44571" y="47727"/>
                </a:lnTo>
                <a:lnTo>
                  <a:pt x="44571" y="46363"/>
                </a:lnTo>
                <a:lnTo>
                  <a:pt x="44571" y="46363"/>
                </a:lnTo>
                <a:lnTo>
                  <a:pt x="44571" y="46363"/>
                </a:lnTo>
                <a:lnTo>
                  <a:pt x="44571" y="46363"/>
                </a:lnTo>
                <a:lnTo>
                  <a:pt x="44571" y="46363"/>
                </a:lnTo>
                <a:lnTo>
                  <a:pt x="44571" y="46363"/>
                </a:lnTo>
                <a:lnTo>
                  <a:pt x="43200" y="46363"/>
                </a:lnTo>
                <a:lnTo>
                  <a:pt x="43200" y="45000"/>
                </a:lnTo>
                <a:lnTo>
                  <a:pt x="43200" y="45000"/>
                </a:lnTo>
                <a:lnTo>
                  <a:pt x="43200" y="45000"/>
                </a:lnTo>
                <a:lnTo>
                  <a:pt x="41828" y="45000"/>
                </a:lnTo>
                <a:lnTo>
                  <a:pt x="41828" y="45000"/>
                </a:lnTo>
                <a:lnTo>
                  <a:pt x="41828" y="45000"/>
                </a:lnTo>
                <a:lnTo>
                  <a:pt x="41828" y="45000"/>
                </a:lnTo>
                <a:lnTo>
                  <a:pt x="41828" y="45000"/>
                </a:lnTo>
                <a:lnTo>
                  <a:pt x="41828" y="45000"/>
                </a:lnTo>
                <a:lnTo>
                  <a:pt x="41828" y="43636"/>
                </a:lnTo>
                <a:lnTo>
                  <a:pt x="41828" y="43636"/>
                </a:lnTo>
                <a:lnTo>
                  <a:pt x="41828" y="43636"/>
                </a:lnTo>
                <a:lnTo>
                  <a:pt x="41828" y="42272"/>
                </a:lnTo>
                <a:lnTo>
                  <a:pt x="41828" y="42272"/>
                </a:lnTo>
                <a:lnTo>
                  <a:pt x="41828" y="42272"/>
                </a:lnTo>
                <a:lnTo>
                  <a:pt x="41828" y="42272"/>
                </a:lnTo>
                <a:lnTo>
                  <a:pt x="41828" y="42272"/>
                </a:lnTo>
                <a:lnTo>
                  <a:pt x="41828" y="42272"/>
                </a:lnTo>
                <a:lnTo>
                  <a:pt x="41828" y="40227"/>
                </a:lnTo>
                <a:lnTo>
                  <a:pt x="43200" y="40227"/>
                </a:lnTo>
                <a:lnTo>
                  <a:pt x="43200" y="40227"/>
                </a:lnTo>
                <a:lnTo>
                  <a:pt x="43200" y="40227"/>
                </a:lnTo>
                <a:lnTo>
                  <a:pt x="43200" y="40227"/>
                </a:lnTo>
                <a:lnTo>
                  <a:pt x="43200" y="38863"/>
                </a:lnTo>
                <a:lnTo>
                  <a:pt x="43200" y="38863"/>
                </a:lnTo>
                <a:lnTo>
                  <a:pt x="43200" y="38863"/>
                </a:lnTo>
                <a:lnTo>
                  <a:pt x="43200" y="38863"/>
                </a:lnTo>
                <a:lnTo>
                  <a:pt x="43200" y="37500"/>
                </a:lnTo>
                <a:lnTo>
                  <a:pt x="44571" y="37500"/>
                </a:lnTo>
                <a:lnTo>
                  <a:pt x="44571" y="37500"/>
                </a:lnTo>
                <a:lnTo>
                  <a:pt x="44571" y="37500"/>
                </a:lnTo>
                <a:lnTo>
                  <a:pt x="44571" y="37500"/>
                </a:lnTo>
                <a:lnTo>
                  <a:pt x="44571" y="37500"/>
                </a:lnTo>
                <a:lnTo>
                  <a:pt x="43200" y="37500"/>
                </a:lnTo>
                <a:lnTo>
                  <a:pt x="43200" y="36136"/>
                </a:lnTo>
                <a:lnTo>
                  <a:pt x="43200" y="36136"/>
                </a:lnTo>
                <a:lnTo>
                  <a:pt x="43200" y="36136"/>
                </a:lnTo>
                <a:lnTo>
                  <a:pt x="43200" y="36136"/>
                </a:lnTo>
                <a:lnTo>
                  <a:pt x="43200" y="36136"/>
                </a:lnTo>
                <a:lnTo>
                  <a:pt x="41828" y="36136"/>
                </a:lnTo>
                <a:lnTo>
                  <a:pt x="41828" y="36136"/>
                </a:lnTo>
                <a:lnTo>
                  <a:pt x="41828" y="34772"/>
                </a:lnTo>
                <a:lnTo>
                  <a:pt x="41828" y="34772"/>
                </a:lnTo>
                <a:lnTo>
                  <a:pt x="41828" y="34772"/>
                </a:lnTo>
                <a:lnTo>
                  <a:pt x="41828" y="34772"/>
                </a:lnTo>
                <a:lnTo>
                  <a:pt x="41828" y="34772"/>
                </a:lnTo>
                <a:lnTo>
                  <a:pt x="40457" y="34772"/>
                </a:lnTo>
                <a:lnTo>
                  <a:pt x="40457" y="32727"/>
                </a:lnTo>
                <a:lnTo>
                  <a:pt x="40457" y="32727"/>
                </a:lnTo>
                <a:lnTo>
                  <a:pt x="40457" y="32727"/>
                </a:lnTo>
                <a:lnTo>
                  <a:pt x="40457" y="32727"/>
                </a:lnTo>
                <a:lnTo>
                  <a:pt x="40457" y="32727"/>
                </a:lnTo>
                <a:lnTo>
                  <a:pt x="40457" y="31363"/>
                </a:lnTo>
                <a:lnTo>
                  <a:pt x="41828" y="31363"/>
                </a:lnTo>
                <a:lnTo>
                  <a:pt x="41828" y="31363"/>
                </a:lnTo>
                <a:lnTo>
                  <a:pt x="41828" y="31363"/>
                </a:lnTo>
                <a:lnTo>
                  <a:pt x="41828" y="31363"/>
                </a:lnTo>
                <a:lnTo>
                  <a:pt x="41828" y="31363"/>
                </a:lnTo>
                <a:lnTo>
                  <a:pt x="41828" y="31363"/>
                </a:lnTo>
                <a:lnTo>
                  <a:pt x="41828" y="31363"/>
                </a:lnTo>
                <a:lnTo>
                  <a:pt x="41828" y="31363"/>
                </a:lnTo>
                <a:lnTo>
                  <a:pt x="41828" y="30000"/>
                </a:lnTo>
                <a:lnTo>
                  <a:pt x="41828" y="30000"/>
                </a:lnTo>
                <a:lnTo>
                  <a:pt x="41828" y="30000"/>
                </a:lnTo>
                <a:lnTo>
                  <a:pt x="40457" y="30000"/>
                </a:lnTo>
                <a:lnTo>
                  <a:pt x="40457" y="30000"/>
                </a:lnTo>
                <a:lnTo>
                  <a:pt x="40457" y="30000"/>
                </a:lnTo>
                <a:lnTo>
                  <a:pt x="40457" y="30000"/>
                </a:lnTo>
                <a:lnTo>
                  <a:pt x="39085" y="30000"/>
                </a:lnTo>
                <a:lnTo>
                  <a:pt x="39085" y="30000"/>
                </a:lnTo>
                <a:lnTo>
                  <a:pt x="39085" y="30000"/>
                </a:lnTo>
                <a:lnTo>
                  <a:pt x="39085" y="30000"/>
                </a:lnTo>
                <a:lnTo>
                  <a:pt x="39085" y="30000"/>
                </a:lnTo>
                <a:lnTo>
                  <a:pt x="40457" y="30000"/>
                </a:lnTo>
                <a:lnTo>
                  <a:pt x="40457" y="28636"/>
                </a:lnTo>
                <a:lnTo>
                  <a:pt x="40457" y="28636"/>
                </a:lnTo>
                <a:lnTo>
                  <a:pt x="40457" y="28636"/>
                </a:lnTo>
                <a:lnTo>
                  <a:pt x="40457" y="28636"/>
                </a:lnTo>
                <a:lnTo>
                  <a:pt x="40457" y="28636"/>
                </a:lnTo>
                <a:lnTo>
                  <a:pt x="40457" y="27272"/>
                </a:lnTo>
                <a:lnTo>
                  <a:pt x="40457" y="27272"/>
                </a:lnTo>
                <a:lnTo>
                  <a:pt x="40457" y="27272"/>
                </a:lnTo>
                <a:lnTo>
                  <a:pt x="40457" y="25227"/>
                </a:lnTo>
                <a:lnTo>
                  <a:pt x="40457" y="25227"/>
                </a:lnTo>
                <a:lnTo>
                  <a:pt x="40457" y="25227"/>
                </a:lnTo>
                <a:lnTo>
                  <a:pt x="40457" y="25227"/>
                </a:lnTo>
                <a:lnTo>
                  <a:pt x="40457" y="25227"/>
                </a:lnTo>
                <a:lnTo>
                  <a:pt x="40457" y="25227"/>
                </a:lnTo>
                <a:lnTo>
                  <a:pt x="41828" y="25227"/>
                </a:lnTo>
                <a:lnTo>
                  <a:pt x="41828" y="23863"/>
                </a:lnTo>
                <a:lnTo>
                  <a:pt x="40457" y="23863"/>
                </a:lnTo>
                <a:lnTo>
                  <a:pt x="40457" y="23863"/>
                </a:lnTo>
                <a:lnTo>
                  <a:pt x="40457" y="23863"/>
                </a:lnTo>
                <a:lnTo>
                  <a:pt x="40457" y="23863"/>
                </a:lnTo>
                <a:lnTo>
                  <a:pt x="40457" y="23863"/>
                </a:lnTo>
                <a:lnTo>
                  <a:pt x="39085" y="23863"/>
                </a:lnTo>
                <a:lnTo>
                  <a:pt x="39085" y="23863"/>
                </a:lnTo>
                <a:lnTo>
                  <a:pt x="39085" y="23863"/>
                </a:lnTo>
                <a:lnTo>
                  <a:pt x="39085" y="23863"/>
                </a:lnTo>
                <a:lnTo>
                  <a:pt x="39085" y="22500"/>
                </a:lnTo>
                <a:lnTo>
                  <a:pt x="37028" y="22500"/>
                </a:lnTo>
                <a:lnTo>
                  <a:pt x="37028" y="22500"/>
                </a:lnTo>
                <a:lnTo>
                  <a:pt x="37028" y="22500"/>
                </a:lnTo>
                <a:lnTo>
                  <a:pt x="37028" y="22500"/>
                </a:lnTo>
                <a:lnTo>
                  <a:pt x="37028" y="22500"/>
                </a:lnTo>
                <a:lnTo>
                  <a:pt x="37028" y="22500"/>
                </a:lnTo>
                <a:lnTo>
                  <a:pt x="37028" y="22500"/>
                </a:lnTo>
                <a:lnTo>
                  <a:pt x="35657" y="22500"/>
                </a:lnTo>
                <a:lnTo>
                  <a:pt x="35657" y="22500"/>
                </a:lnTo>
                <a:lnTo>
                  <a:pt x="35657" y="21136"/>
                </a:lnTo>
                <a:lnTo>
                  <a:pt x="35657" y="21136"/>
                </a:lnTo>
                <a:lnTo>
                  <a:pt x="35657" y="21136"/>
                </a:lnTo>
                <a:lnTo>
                  <a:pt x="35657" y="21136"/>
                </a:lnTo>
                <a:lnTo>
                  <a:pt x="35657" y="21136"/>
                </a:lnTo>
                <a:lnTo>
                  <a:pt x="35657" y="21136"/>
                </a:lnTo>
                <a:lnTo>
                  <a:pt x="34285" y="21136"/>
                </a:lnTo>
                <a:lnTo>
                  <a:pt x="34285" y="19772"/>
                </a:lnTo>
                <a:lnTo>
                  <a:pt x="34285" y="19772"/>
                </a:lnTo>
                <a:lnTo>
                  <a:pt x="34285" y="19772"/>
                </a:lnTo>
                <a:lnTo>
                  <a:pt x="32914" y="19772"/>
                </a:lnTo>
                <a:lnTo>
                  <a:pt x="32914" y="19772"/>
                </a:lnTo>
                <a:lnTo>
                  <a:pt x="32914" y="19772"/>
                </a:lnTo>
                <a:lnTo>
                  <a:pt x="32914" y="19772"/>
                </a:lnTo>
                <a:lnTo>
                  <a:pt x="32914" y="19772"/>
                </a:lnTo>
                <a:lnTo>
                  <a:pt x="31542" y="19772"/>
                </a:lnTo>
                <a:lnTo>
                  <a:pt x="31542" y="19772"/>
                </a:lnTo>
                <a:lnTo>
                  <a:pt x="31542" y="19772"/>
                </a:lnTo>
                <a:lnTo>
                  <a:pt x="31542" y="19772"/>
                </a:lnTo>
                <a:lnTo>
                  <a:pt x="31542" y="19772"/>
                </a:lnTo>
                <a:lnTo>
                  <a:pt x="29485" y="19772"/>
                </a:lnTo>
                <a:lnTo>
                  <a:pt x="29485" y="17727"/>
                </a:lnTo>
                <a:lnTo>
                  <a:pt x="29485" y="17727"/>
                </a:lnTo>
                <a:lnTo>
                  <a:pt x="29485" y="17727"/>
                </a:lnTo>
                <a:lnTo>
                  <a:pt x="28114" y="17727"/>
                </a:lnTo>
                <a:lnTo>
                  <a:pt x="28114" y="17727"/>
                </a:lnTo>
                <a:lnTo>
                  <a:pt x="28114" y="17727"/>
                </a:lnTo>
                <a:lnTo>
                  <a:pt x="28114" y="17727"/>
                </a:lnTo>
                <a:lnTo>
                  <a:pt x="28114" y="17727"/>
                </a:lnTo>
                <a:lnTo>
                  <a:pt x="26742" y="17727"/>
                </a:lnTo>
                <a:lnTo>
                  <a:pt x="26742" y="17727"/>
                </a:lnTo>
                <a:lnTo>
                  <a:pt x="26742" y="17727"/>
                </a:lnTo>
                <a:lnTo>
                  <a:pt x="26742" y="17727"/>
                </a:lnTo>
                <a:lnTo>
                  <a:pt x="26742" y="17727"/>
                </a:lnTo>
                <a:lnTo>
                  <a:pt x="26742" y="17727"/>
                </a:lnTo>
                <a:lnTo>
                  <a:pt x="25371" y="17727"/>
                </a:lnTo>
                <a:lnTo>
                  <a:pt x="25371" y="17727"/>
                </a:lnTo>
                <a:lnTo>
                  <a:pt x="25371" y="17727"/>
                </a:lnTo>
                <a:lnTo>
                  <a:pt x="25371" y="17727"/>
                </a:lnTo>
                <a:lnTo>
                  <a:pt x="24000" y="17727"/>
                </a:lnTo>
                <a:lnTo>
                  <a:pt x="24000" y="17727"/>
                </a:lnTo>
                <a:lnTo>
                  <a:pt x="24000" y="16363"/>
                </a:lnTo>
                <a:lnTo>
                  <a:pt x="24000" y="16363"/>
                </a:lnTo>
                <a:lnTo>
                  <a:pt x="24000" y="16363"/>
                </a:lnTo>
                <a:lnTo>
                  <a:pt x="21942" y="16363"/>
                </a:lnTo>
                <a:lnTo>
                  <a:pt x="21942" y="16363"/>
                </a:lnTo>
                <a:lnTo>
                  <a:pt x="21942" y="16363"/>
                </a:lnTo>
                <a:lnTo>
                  <a:pt x="21942" y="16363"/>
                </a:lnTo>
                <a:lnTo>
                  <a:pt x="21942" y="16363"/>
                </a:lnTo>
                <a:lnTo>
                  <a:pt x="21942" y="16363"/>
                </a:lnTo>
                <a:lnTo>
                  <a:pt x="20571" y="16363"/>
                </a:lnTo>
                <a:lnTo>
                  <a:pt x="20571" y="16363"/>
                </a:lnTo>
                <a:lnTo>
                  <a:pt x="20571" y="16363"/>
                </a:lnTo>
                <a:lnTo>
                  <a:pt x="19200" y="16363"/>
                </a:lnTo>
                <a:lnTo>
                  <a:pt x="19200" y="16363"/>
                </a:lnTo>
                <a:lnTo>
                  <a:pt x="19200" y="15000"/>
                </a:lnTo>
                <a:lnTo>
                  <a:pt x="19200" y="15000"/>
                </a:lnTo>
                <a:lnTo>
                  <a:pt x="19200" y="15000"/>
                </a:lnTo>
                <a:lnTo>
                  <a:pt x="19200" y="15000"/>
                </a:lnTo>
                <a:lnTo>
                  <a:pt x="17828" y="15000"/>
                </a:lnTo>
                <a:lnTo>
                  <a:pt x="17828" y="15000"/>
                </a:lnTo>
                <a:lnTo>
                  <a:pt x="17828" y="15000"/>
                </a:lnTo>
                <a:lnTo>
                  <a:pt x="17828" y="15000"/>
                </a:lnTo>
                <a:lnTo>
                  <a:pt x="17828" y="15000"/>
                </a:lnTo>
                <a:lnTo>
                  <a:pt x="17828" y="15000"/>
                </a:lnTo>
                <a:lnTo>
                  <a:pt x="16457" y="15000"/>
                </a:lnTo>
                <a:lnTo>
                  <a:pt x="16457" y="15000"/>
                </a:lnTo>
                <a:lnTo>
                  <a:pt x="16457" y="13636"/>
                </a:lnTo>
                <a:lnTo>
                  <a:pt x="16457" y="13636"/>
                </a:lnTo>
                <a:lnTo>
                  <a:pt x="14399" y="13636"/>
                </a:lnTo>
                <a:lnTo>
                  <a:pt x="14399" y="13636"/>
                </a:lnTo>
                <a:lnTo>
                  <a:pt x="14399" y="13636"/>
                </a:lnTo>
                <a:lnTo>
                  <a:pt x="14399" y="13636"/>
                </a:lnTo>
                <a:lnTo>
                  <a:pt x="14399" y="13636"/>
                </a:lnTo>
                <a:lnTo>
                  <a:pt x="13028" y="13636"/>
                </a:lnTo>
                <a:lnTo>
                  <a:pt x="13028" y="13636"/>
                </a:lnTo>
                <a:lnTo>
                  <a:pt x="13028" y="12272"/>
                </a:lnTo>
                <a:lnTo>
                  <a:pt x="13028" y="12272"/>
                </a:lnTo>
                <a:lnTo>
                  <a:pt x="13028" y="12272"/>
                </a:lnTo>
                <a:lnTo>
                  <a:pt x="13028" y="12272"/>
                </a:lnTo>
                <a:lnTo>
                  <a:pt x="11657" y="12272"/>
                </a:lnTo>
                <a:lnTo>
                  <a:pt x="11657" y="12272"/>
                </a:lnTo>
                <a:lnTo>
                  <a:pt x="11657" y="12272"/>
                </a:lnTo>
                <a:lnTo>
                  <a:pt x="11657" y="12272"/>
                </a:lnTo>
                <a:lnTo>
                  <a:pt x="10285" y="12272"/>
                </a:lnTo>
                <a:lnTo>
                  <a:pt x="10285" y="12272"/>
                </a:lnTo>
                <a:lnTo>
                  <a:pt x="11657" y="12272"/>
                </a:lnTo>
                <a:lnTo>
                  <a:pt x="11657" y="12272"/>
                </a:lnTo>
                <a:lnTo>
                  <a:pt x="11657" y="10227"/>
                </a:lnTo>
                <a:lnTo>
                  <a:pt x="11657" y="10227"/>
                </a:lnTo>
                <a:lnTo>
                  <a:pt x="11657" y="10227"/>
                </a:lnTo>
                <a:lnTo>
                  <a:pt x="13028" y="10227"/>
                </a:lnTo>
                <a:lnTo>
                  <a:pt x="13028" y="12272"/>
                </a:lnTo>
                <a:lnTo>
                  <a:pt x="13028" y="12272"/>
                </a:lnTo>
                <a:lnTo>
                  <a:pt x="13028" y="12272"/>
                </a:lnTo>
                <a:lnTo>
                  <a:pt x="14399" y="12272"/>
                </a:lnTo>
                <a:lnTo>
                  <a:pt x="14399" y="12272"/>
                </a:lnTo>
                <a:lnTo>
                  <a:pt x="14399" y="12272"/>
                </a:lnTo>
                <a:lnTo>
                  <a:pt x="14399" y="12272"/>
                </a:lnTo>
                <a:lnTo>
                  <a:pt x="14399" y="12272"/>
                </a:lnTo>
                <a:lnTo>
                  <a:pt x="16457" y="12272"/>
                </a:lnTo>
                <a:lnTo>
                  <a:pt x="16457" y="12272"/>
                </a:lnTo>
                <a:lnTo>
                  <a:pt x="16457" y="10227"/>
                </a:lnTo>
                <a:lnTo>
                  <a:pt x="14399" y="10227"/>
                </a:lnTo>
                <a:lnTo>
                  <a:pt x="14399" y="10227"/>
                </a:lnTo>
                <a:lnTo>
                  <a:pt x="14399" y="10227"/>
                </a:lnTo>
                <a:lnTo>
                  <a:pt x="14399" y="10227"/>
                </a:lnTo>
                <a:lnTo>
                  <a:pt x="14399" y="8863"/>
                </a:lnTo>
                <a:lnTo>
                  <a:pt x="14399" y="8863"/>
                </a:lnTo>
                <a:lnTo>
                  <a:pt x="16457" y="8863"/>
                </a:lnTo>
                <a:lnTo>
                  <a:pt x="16457" y="8863"/>
                </a:lnTo>
                <a:lnTo>
                  <a:pt x="16457" y="8863"/>
                </a:lnTo>
                <a:lnTo>
                  <a:pt x="16457" y="8863"/>
                </a:lnTo>
                <a:lnTo>
                  <a:pt x="17828" y="8863"/>
                </a:lnTo>
                <a:lnTo>
                  <a:pt x="17828" y="8863"/>
                </a:lnTo>
                <a:lnTo>
                  <a:pt x="17828" y="8863"/>
                </a:lnTo>
                <a:lnTo>
                  <a:pt x="17828" y="8863"/>
                </a:lnTo>
                <a:lnTo>
                  <a:pt x="19200" y="8863"/>
                </a:lnTo>
                <a:lnTo>
                  <a:pt x="19200" y="8863"/>
                </a:lnTo>
                <a:lnTo>
                  <a:pt x="19200" y="8863"/>
                </a:lnTo>
                <a:lnTo>
                  <a:pt x="19200" y="8863"/>
                </a:lnTo>
                <a:lnTo>
                  <a:pt x="20571" y="8863"/>
                </a:lnTo>
                <a:lnTo>
                  <a:pt x="20571" y="8863"/>
                </a:lnTo>
                <a:lnTo>
                  <a:pt x="20571" y="8863"/>
                </a:lnTo>
                <a:lnTo>
                  <a:pt x="20571" y="8863"/>
                </a:lnTo>
                <a:lnTo>
                  <a:pt x="21942" y="8863"/>
                </a:lnTo>
                <a:lnTo>
                  <a:pt x="21942" y="8863"/>
                </a:lnTo>
                <a:lnTo>
                  <a:pt x="21942" y="10227"/>
                </a:lnTo>
                <a:lnTo>
                  <a:pt x="21942" y="10227"/>
                </a:lnTo>
                <a:lnTo>
                  <a:pt x="21942" y="10227"/>
                </a:lnTo>
                <a:lnTo>
                  <a:pt x="21942" y="10227"/>
                </a:lnTo>
                <a:lnTo>
                  <a:pt x="24000" y="10227"/>
                </a:lnTo>
                <a:lnTo>
                  <a:pt x="24000" y="10227"/>
                </a:lnTo>
                <a:lnTo>
                  <a:pt x="24000" y="10227"/>
                </a:lnTo>
                <a:lnTo>
                  <a:pt x="24000" y="10227"/>
                </a:lnTo>
                <a:lnTo>
                  <a:pt x="24000" y="12272"/>
                </a:lnTo>
                <a:lnTo>
                  <a:pt x="24000" y="12272"/>
                </a:lnTo>
                <a:lnTo>
                  <a:pt x="25371" y="12272"/>
                </a:lnTo>
                <a:lnTo>
                  <a:pt x="25371" y="12272"/>
                </a:lnTo>
                <a:lnTo>
                  <a:pt x="25371" y="12272"/>
                </a:lnTo>
                <a:lnTo>
                  <a:pt x="25371" y="12272"/>
                </a:lnTo>
                <a:lnTo>
                  <a:pt x="25371" y="12272"/>
                </a:lnTo>
                <a:lnTo>
                  <a:pt x="26742" y="12272"/>
                </a:lnTo>
                <a:lnTo>
                  <a:pt x="26742" y="13636"/>
                </a:lnTo>
                <a:lnTo>
                  <a:pt x="26742" y="13636"/>
                </a:lnTo>
                <a:lnTo>
                  <a:pt x="26742" y="13636"/>
                </a:lnTo>
                <a:lnTo>
                  <a:pt x="26742" y="13636"/>
                </a:lnTo>
                <a:lnTo>
                  <a:pt x="26742" y="13636"/>
                </a:lnTo>
                <a:lnTo>
                  <a:pt x="26742" y="13636"/>
                </a:lnTo>
                <a:lnTo>
                  <a:pt x="28114" y="13636"/>
                </a:lnTo>
                <a:lnTo>
                  <a:pt x="28114" y="15000"/>
                </a:lnTo>
                <a:lnTo>
                  <a:pt x="28114" y="15000"/>
                </a:lnTo>
                <a:lnTo>
                  <a:pt x="28114" y="15000"/>
                </a:lnTo>
                <a:lnTo>
                  <a:pt x="28114" y="15000"/>
                </a:lnTo>
                <a:lnTo>
                  <a:pt x="28114" y="15000"/>
                </a:lnTo>
                <a:lnTo>
                  <a:pt x="28114" y="15000"/>
                </a:lnTo>
                <a:lnTo>
                  <a:pt x="28114" y="15000"/>
                </a:lnTo>
                <a:lnTo>
                  <a:pt x="28114" y="15000"/>
                </a:lnTo>
                <a:lnTo>
                  <a:pt x="29485" y="15000"/>
                </a:lnTo>
                <a:lnTo>
                  <a:pt x="29485" y="15000"/>
                </a:lnTo>
                <a:lnTo>
                  <a:pt x="29485" y="15000"/>
                </a:lnTo>
                <a:lnTo>
                  <a:pt x="31542" y="15000"/>
                </a:lnTo>
                <a:lnTo>
                  <a:pt x="31542" y="15000"/>
                </a:lnTo>
                <a:lnTo>
                  <a:pt x="31542" y="15000"/>
                </a:lnTo>
                <a:lnTo>
                  <a:pt x="31542" y="15000"/>
                </a:lnTo>
                <a:lnTo>
                  <a:pt x="31542" y="15000"/>
                </a:lnTo>
                <a:lnTo>
                  <a:pt x="32914" y="15000"/>
                </a:lnTo>
                <a:lnTo>
                  <a:pt x="32914" y="15000"/>
                </a:lnTo>
                <a:lnTo>
                  <a:pt x="32914" y="15000"/>
                </a:lnTo>
                <a:lnTo>
                  <a:pt x="32914" y="15000"/>
                </a:lnTo>
                <a:lnTo>
                  <a:pt x="34285" y="15000"/>
                </a:lnTo>
                <a:lnTo>
                  <a:pt x="34285" y="15000"/>
                </a:lnTo>
                <a:lnTo>
                  <a:pt x="34285" y="15000"/>
                </a:lnTo>
                <a:lnTo>
                  <a:pt x="35657" y="15000"/>
                </a:lnTo>
                <a:lnTo>
                  <a:pt x="35657" y="16363"/>
                </a:lnTo>
                <a:lnTo>
                  <a:pt x="35657" y="16363"/>
                </a:lnTo>
                <a:lnTo>
                  <a:pt x="35657" y="16363"/>
                </a:lnTo>
                <a:lnTo>
                  <a:pt x="35657" y="16363"/>
                </a:lnTo>
                <a:lnTo>
                  <a:pt x="35657" y="16363"/>
                </a:lnTo>
                <a:lnTo>
                  <a:pt x="37028" y="16363"/>
                </a:lnTo>
                <a:lnTo>
                  <a:pt x="37028" y="16363"/>
                </a:lnTo>
                <a:lnTo>
                  <a:pt x="37028" y="16363"/>
                </a:lnTo>
                <a:lnTo>
                  <a:pt x="37028" y="16363"/>
                </a:lnTo>
                <a:lnTo>
                  <a:pt x="37028" y="16363"/>
                </a:lnTo>
                <a:lnTo>
                  <a:pt x="39085" y="16363"/>
                </a:lnTo>
                <a:lnTo>
                  <a:pt x="39085" y="16363"/>
                </a:lnTo>
                <a:lnTo>
                  <a:pt x="39085" y="15000"/>
                </a:lnTo>
                <a:lnTo>
                  <a:pt x="39085" y="15000"/>
                </a:lnTo>
                <a:lnTo>
                  <a:pt x="40457" y="15000"/>
                </a:lnTo>
                <a:lnTo>
                  <a:pt x="40457" y="15000"/>
                </a:lnTo>
                <a:lnTo>
                  <a:pt x="40457" y="15000"/>
                </a:lnTo>
                <a:lnTo>
                  <a:pt x="40457" y="15000"/>
                </a:lnTo>
                <a:lnTo>
                  <a:pt x="41828" y="15000"/>
                </a:lnTo>
                <a:lnTo>
                  <a:pt x="41828" y="15000"/>
                </a:lnTo>
                <a:lnTo>
                  <a:pt x="41828" y="15000"/>
                </a:lnTo>
                <a:lnTo>
                  <a:pt x="41828" y="15000"/>
                </a:lnTo>
                <a:lnTo>
                  <a:pt x="41828" y="15000"/>
                </a:lnTo>
                <a:lnTo>
                  <a:pt x="41828" y="15000"/>
                </a:lnTo>
                <a:lnTo>
                  <a:pt x="41828" y="15000"/>
                </a:lnTo>
                <a:lnTo>
                  <a:pt x="43200" y="15000"/>
                </a:lnTo>
                <a:lnTo>
                  <a:pt x="43200" y="15000"/>
                </a:lnTo>
                <a:lnTo>
                  <a:pt x="43200" y="15000"/>
                </a:lnTo>
                <a:lnTo>
                  <a:pt x="44571" y="15000"/>
                </a:lnTo>
                <a:lnTo>
                  <a:pt x="44571" y="15000"/>
                </a:lnTo>
                <a:lnTo>
                  <a:pt x="44571" y="15000"/>
                </a:lnTo>
                <a:lnTo>
                  <a:pt x="44571" y="15000"/>
                </a:lnTo>
                <a:lnTo>
                  <a:pt x="44571" y="15000"/>
                </a:lnTo>
                <a:lnTo>
                  <a:pt x="46628" y="15000"/>
                </a:lnTo>
                <a:lnTo>
                  <a:pt x="46628" y="15000"/>
                </a:lnTo>
                <a:lnTo>
                  <a:pt x="46628" y="15000"/>
                </a:lnTo>
                <a:lnTo>
                  <a:pt x="46628" y="15000"/>
                </a:lnTo>
                <a:lnTo>
                  <a:pt x="46628" y="15000"/>
                </a:lnTo>
                <a:lnTo>
                  <a:pt x="46628" y="15000"/>
                </a:lnTo>
                <a:lnTo>
                  <a:pt x="48000" y="15000"/>
                </a:lnTo>
                <a:lnTo>
                  <a:pt x="48000" y="15000"/>
                </a:lnTo>
                <a:lnTo>
                  <a:pt x="48000" y="15000"/>
                </a:lnTo>
                <a:lnTo>
                  <a:pt x="49371" y="15000"/>
                </a:lnTo>
                <a:lnTo>
                  <a:pt x="49371" y="15000"/>
                </a:lnTo>
                <a:lnTo>
                  <a:pt x="49371" y="15000"/>
                </a:lnTo>
                <a:lnTo>
                  <a:pt x="49371" y="15000"/>
                </a:lnTo>
                <a:lnTo>
                  <a:pt x="50742" y="15000"/>
                </a:lnTo>
                <a:lnTo>
                  <a:pt x="50742" y="15000"/>
                </a:lnTo>
                <a:lnTo>
                  <a:pt x="50742" y="16363"/>
                </a:lnTo>
                <a:lnTo>
                  <a:pt x="50742" y="16363"/>
                </a:lnTo>
                <a:lnTo>
                  <a:pt x="50742" y="16363"/>
                </a:lnTo>
                <a:lnTo>
                  <a:pt x="52114" y="16363"/>
                </a:lnTo>
                <a:lnTo>
                  <a:pt x="52114" y="16363"/>
                </a:lnTo>
                <a:lnTo>
                  <a:pt x="52114" y="16363"/>
                </a:lnTo>
                <a:lnTo>
                  <a:pt x="52114" y="16363"/>
                </a:lnTo>
                <a:lnTo>
                  <a:pt x="52114" y="16363"/>
                </a:lnTo>
                <a:lnTo>
                  <a:pt x="54171" y="16363"/>
                </a:lnTo>
                <a:lnTo>
                  <a:pt x="54171" y="16363"/>
                </a:lnTo>
                <a:lnTo>
                  <a:pt x="54171" y="16363"/>
                </a:lnTo>
                <a:lnTo>
                  <a:pt x="54171" y="16363"/>
                </a:lnTo>
                <a:lnTo>
                  <a:pt x="54171" y="16363"/>
                </a:lnTo>
                <a:lnTo>
                  <a:pt x="55542" y="16363"/>
                </a:lnTo>
                <a:lnTo>
                  <a:pt x="55542" y="16363"/>
                </a:lnTo>
                <a:lnTo>
                  <a:pt x="55542" y="16363"/>
                </a:lnTo>
                <a:lnTo>
                  <a:pt x="55542" y="16363"/>
                </a:lnTo>
                <a:lnTo>
                  <a:pt x="55542" y="15000"/>
                </a:lnTo>
                <a:lnTo>
                  <a:pt x="55542" y="15000"/>
                </a:lnTo>
                <a:lnTo>
                  <a:pt x="55542" y="15000"/>
                </a:lnTo>
                <a:lnTo>
                  <a:pt x="55542" y="15000"/>
                </a:lnTo>
                <a:lnTo>
                  <a:pt x="56914" y="15000"/>
                </a:lnTo>
                <a:lnTo>
                  <a:pt x="56914" y="15000"/>
                </a:lnTo>
                <a:lnTo>
                  <a:pt x="56914" y="15000"/>
                </a:lnTo>
                <a:lnTo>
                  <a:pt x="56914" y="15000"/>
                </a:lnTo>
                <a:lnTo>
                  <a:pt x="56914" y="13636"/>
                </a:lnTo>
                <a:lnTo>
                  <a:pt x="58285" y="13636"/>
                </a:lnTo>
                <a:lnTo>
                  <a:pt x="58285" y="13636"/>
                </a:lnTo>
                <a:lnTo>
                  <a:pt x="58285" y="13636"/>
                </a:lnTo>
                <a:lnTo>
                  <a:pt x="58285" y="13636"/>
                </a:lnTo>
                <a:lnTo>
                  <a:pt x="58285" y="13636"/>
                </a:lnTo>
                <a:lnTo>
                  <a:pt x="59657" y="13636"/>
                </a:lnTo>
                <a:lnTo>
                  <a:pt x="59657" y="13636"/>
                </a:lnTo>
                <a:lnTo>
                  <a:pt x="59657" y="13636"/>
                </a:lnTo>
                <a:lnTo>
                  <a:pt x="59657" y="13636"/>
                </a:lnTo>
                <a:lnTo>
                  <a:pt x="59657" y="13636"/>
                </a:lnTo>
                <a:lnTo>
                  <a:pt x="59657" y="13636"/>
                </a:lnTo>
                <a:lnTo>
                  <a:pt x="61714" y="13636"/>
                </a:lnTo>
                <a:lnTo>
                  <a:pt x="61714" y="13636"/>
                </a:lnTo>
                <a:lnTo>
                  <a:pt x="61714" y="13636"/>
                </a:lnTo>
                <a:lnTo>
                  <a:pt x="61714" y="12272"/>
                </a:lnTo>
                <a:lnTo>
                  <a:pt x="61714" y="12272"/>
                </a:lnTo>
                <a:lnTo>
                  <a:pt x="63085" y="12272"/>
                </a:lnTo>
                <a:lnTo>
                  <a:pt x="63085" y="12272"/>
                </a:lnTo>
                <a:lnTo>
                  <a:pt x="61714" y="12272"/>
                </a:lnTo>
                <a:lnTo>
                  <a:pt x="61714" y="12272"/>
                </a:lnTo>
                <a:lnTo>
                  <a:pt x="61714" y="10227"/>
                </a:lnTo>
                <a:lnTo>
                  <a:pt x="61714" y="10227"/>
                </a:lnTo>
                <a:lnTo>
                  <a:pt x="61714" y="10227"/>
                </a:lnTo>
                <a:lnTo>
                  <a:pt x="61714" y="10227"/>
                </a:lnTo>
                <a:lnTo>
                  <a:pt x="61714" y="8863"/>
                </a:lnTo>
                <a:lnTo>
                  <a:pt x="61714" y="8863"/>
                </a:lnTo>
                <a:lnTo>
                  <a:pt x="61714" y="8863"/>
                </a:lnTo>
                <a:lnTo>
                  <a:pt x="61714" y="8863"/>
                </a:lnTo>
                <a:lnTo>
                  <a:pt x="63085" y="8863"/>
                </a:lnTo>
                <a:lnTo>
                  <a:pt x="63085" y="7500"/>
                </a:lnTo>
                <a:lnTo>
                  <a:pt x="63085" y="7500"/>
                </a:lnTo>
                <a:lnTo>
                  <a:pt x="63085" y="7500"/>
                </a:lnTo>
                <a:lnTo>
                  <a:pt x="63085" y="7500"/>
                </a:lnTo>
                <a:lnTo>
                  <a:pt x="63085" y="6136"/>
                </a:lnTo>
                <a:lnTo>
                  <a:pt x="63085" y="6136"/>
                </a:lnTo>
                <a:lnTo>
                  <a:pt x="63085" y="6136"/>
                </a:lnTo>
                <a:lnTo>
                  <a:pt x="63085" y="6136"/>
                </a:lnTo>
                <a:lnTo>
                  <a:pt x="63085" y="6136"/>
                </a:lnTo>
                <a:lnTo>
                  <a:pt x="64457" y="6136"/>
                </a:lnTo>
                <a:lnTo>
                  <a:pt x="64457" y="4772"/>
                </a:lnTo>
                <a:lnTo>
                  <a:pt x="64457" y="4772"/>
                </a:lnTo>
                <a:lnTo>
                  <a:pt x="64457" y="4772"/>
                </a:lnTo>
                <a:lnTo>
                  <a:pt x="64457" y="4772"/>
                </a:lnTo>
                <a:lnTo>
                  <a:pt x="64457" y="4772"/>
                </a:lnTo>
                <a:lnTo>
                  <a:pt x="64457" y="4772"/>
                </a:lnTo>
                <a:lnTo>
                  <a:pt x="64457" y="2727"/>
                </a:lnTo>
                <a:lnTo>
                  <a:pt x="65828" y="2727"/>
                </a:lnTo>
                <a:lnTo>
                  <a:pt x="65828" y="2727"/>
                </a:lnTo>
                <a:lnTo>
                  <a:pt x="65828" y="2727"/>
                </a:lnTo>
                <a:lnTo>
                  <a:pt x="65828" y="2727"/>
                </a:lnTo>
                <a:lnTo>
                  <a:pt x="67200" y="2727"/>
                </a:lnTo>
                <a:lnTo>
                  <a:pt x="67200" y="2727"/>
                </a:lnTo>
                <a:lnTo>
                  <a:pt x="67200" y="2727"/>
                </a:lnTo>
                <a:lnTo>
                  <a:pt x="67200" y="2727"/>
                </a:lnTo>
                <a:lnTo>
                  <a:pt x="67200" y="2727"/>
                </a:lnTo>
                <a:lnTo>
                  <a:pt x="67200" y="1363"/>
                </a:lnTo>
                <a:lnTo>
                  <a:pt x="69257" y="1363"/>
                </a:lnTo>
                <a:lnTo>
                  <a:pt x="69257" y="1363"/>
                </a:lnTo>
                <a:lnTo>
                  <a:pt x="69257" y="1363"/>
                </a:lnTo>
                <a:lnTo>
                  <a:pt x="69257" y="1363"/>
                </a:lnTo>
                <a:lnTo>
                  <a:pt x="69257" y="1363"/>
                </a:lnTo>
                <a:lnTo>
                  <a:pt x="70628" y="1363"/>
                </a:lnTo>
                <a:lnTo>
                  <a:pt x="70628" y="1363"/>
                </a:lnTo>
                <a:lnTo>
                  <a:pt x="70628" y="1363"/>
                </a:lnTo>
                <a:lnTo>
                  <a:pt x="70628" y="1363"/>
                </a:lnTo>
                <a:lnTo>
                  <a:pt x="72000" y="1363"/>
                </a:lnTo>
                <a:lnTo>
                  <a:pt x="72000" y="1363"/>
                </a:lnTo>
                <a:lnTo>
                  <a:pt x="72000" y="1363"/>
                </a:lnTo>
                <a:lnTo>
                  <a:pt x="72000" y="1363"/>
                </a:lnTo>
                <a:lnTo>
                  <a:pt x="73371" y="1363"/>
                </a:lnTo>
                <a:lnTo>
                  <a:pt x="73371" y="1363"/>
                </a:lnTo>
                <a:lnTo>
                  <a:pt x="73371" y="1363"/>
                </a:lnTo>
                <a:lnTo>
                  <a:pt x="73371" y="1363"/>
                </a:lnTo>
                <a:lnTo>
                  <a:pt x="73371" y="1363"/>
                </a:lnTo>
                <a:lnTo>
                  <a:pt x="73371" y="1363"/>
                </a:lnTo>
                <a:lnTo>
                  <a:pt x="74742" y="1363"/>
                </a:lnTo>
                <a:lnTo>
                  <a:pt x="74742" y="1363"/>
                </a:lnTo>
                <a:lnTo>
                  <a:pt x="74742" y="1363"/>
                </a:lnTo>
                <a:lnTo>
                  <a:pt x="74742" y="1363"/>
                </a:lnTo>
                <a:lnTo>
                  <a:pt x="76800" y="1363"/>
                </a:lnTo>
                <a:lnTo>
                  <a:pt x="76800" y="1363"/>
                </a:lnTo>
                <a:lnTo>
                  <a:pt x="76800" y="1363"/>
                </a:lnTo>
                <a:lnTo>
                  <a:pt x="76800" y="1363"/>
                </a:lnTo>
                <a:lnTo>
                  <a:pt x="76800" y="1363"/>
                </a:lnTo>
                <a:lnTo>
                  <a:pt x="76800" y="0"/>
                </a:lnTo>
                <a:lnTo>
                  <a:pt x="78171" y="0"/>
                </a:lnTo>
                <a:lnTo>
                  <a:pt x="78171" y="0"/>
                </a:lnTo>
                <a:lnTo>
                  <a:pt x="78171" y="0"/>
                </a:lnTo>
                <a:lnTo>
                  <a:pt x="79542" y="0"/>
                </a:lnTo>
                <a:lnTo>
                  <a:pt x="79542" y="0"/>
                </a:lnTo>
                <a:lnTo>
                  <a:pt x="79542" y="0"/>
                </a:lnTo>
                <a:lnTo>
                  <a:pt x="79542" y="0"/>
                </a:lnTo>
                <a:lnTo>
                  <a:pt x="79542" y="0"/>
                </a:lnTo>
                <a:lnTo>
                  <a:pt x="79542" y="0"/>
                </a:lnTo>
                <a:lnTo>
                  <a:pt x="80914" y="0"/>
                </a:lnTo>
                <a:lnTo>
                  <a:pt x="80914" y="0"/>
                </a:lnTo>
                <a:lnTo>
                  <a:pt x="80914" y="0"/>
                </a:lnTo>
                <a:lnTo>
                  <a:pt x="80914" y="0"/>
                </a:lnTo>
                <a:lnTo>
                  <a:pt x="82285" y="0"/>
                </a:lnTo>
                <a:lnTo>
                  <a:pt x="82285" y="0"/>
                </a:lnTo>
                <a:lnTo>
                  <a:pt x="82285" y="0"/>
                </a:lnTo>
                <a:lnTo>
                  <a:pt x="84342" y="0"/>
                </a:lnTo>
                <a:lnTo>
                  <a:pt x="84342" y="0"/>
                </a:lnTo>
                <a:lnTo>
                  <a:pt x="84342" y="0"/>
                </a:lnTo>
                <a:lnTo>
                  <a:pt x="84342" y="0"/>
                </a:lnTo>
                <a:lnTo>
                  <a:pt x="84342" y="0"/>
                </a:lnTo>
                <a:lnTo>
                  <a:pt x="84342" y="0"/>
                </a:lnTo>
                <a:lnTo>
                  <a:pt x="85714" y="0"/>
                </a:lnTo>
                <a:lnTo>
                  <a:pt x="85714" y="1363"/>
                </a:lnTo>
                <a:lnTo>
                  <a:pt x="85714" y="1363"/>
                </a:lnTo>
                <a:lnTo>
                  <a:pt x="85714" y="1363"/>
                </a:lnTo>
                <a:lnTo>
                  <a:pt x="85714" y="1363"/>
                </a:lnTo>
                <a:lnTo>
                  <a:pt x="85714" y="1363"/>
                </a:lnTo>
                <a:lnTo>
                  <a:pt x="87085" y="1363"/>
                </a:lnTo>
                <a:lnTo>
                  <a:pt x="87085" y="1363"/>
                </a:lnTo>
                <a:lnTo>
                  <a:pt x="87085" y="1363"/>
                </a:lnTo>
                <a:lnTo>
                  <a:pt x="87085" y="1363"/>
                </a:lnTo>
                <a:lnTo>
                  <a:pt x="87085" y="2727"/>
                </a:lnTo>
                <a:lnTo>
                  <a:pt x="88457" y="2727"/>
                </a:lnTo>
                <a:lnTo>
                  <a:pt x="88457" y="2727"/>
                </a:lnTo>
                <a:lnTo>
                  <a:pt x="88457" y="2727"/>
                </a:lnTo>
                <a:lnTo>
                  <a:pt x="88457" y="2727"/>
                </a:lnTo>
                <a:lnTo>
                  <a:pt x="88457" y="2727"/>
                </a:lnTo>
                <a:lnTo>
                  <a:pt x="89828" y="2727"/>
                </a:lnTo>
                <a:lnTo>
                  <a:pt x="89828" y="2727"/>
                </a:lnTo>
                <a:lnTo>
                  <a:pt x="89828" y="2727"/>
                </a:lnTo>
                <a:lnTo>
                  <a:pt x="89828" y="2727"/>
                </a:lnTo>
                <a:lnTo>
                  <a:pt x="91885" y="2727"/>
                </a:lnTo>
                <a:lnTo>
                  <a:pt x="91885" y="2727"/>
                </a:lnTo>
                <a:lnTo>
                  <a:pt x="91885" y="2727"/>
                </a:lnTo>
                <a:lnTo>
                  <a:pt x="91885" y="2727"/>
                </a:lnTo>
                <a:lnTo>
                  <a:pt x="93257" y="2727"/>
                </a:lnTo>
                <a:lnTo>
                  <a:pt x="93257" y="2727"/>
                </a:lnTo>
                <a:lnTo>
                  <a:pt x="93257" y="2727"/>
                </a:lnTo>
                <a:lnTo>
                  <a:pt x="93257" y="2727"/>
                </a:lnTo>
                <a:lnTo>
                  <a:pt x="93257" y="4772"/>
                </a:lnTo>
                <a:lnTo>
                  <a:pt x="94628" y="4772"/>
                </a:lnTo>
                <a:lnTo>
                  <a:pt x="94628" y="4772"/>
                </a:lnTo>
                <a:lnTo>
                  <a:pt x="94628" y="4772"/>
                </a:lnTo>
                <a:lnTo>
                  <a:pt x="94628" y="4772"/>
                </a:lnTo>
                <a:lnTo>
                  <a:pt x="94628" y="4772"/>
                </a:lnTo>
                <a:lnTo>
                  <a:pt x="96000" y="4772"/>
                </a:lnTo>
                <a:lnTo>
                  <a:pt x="96000" y="4772"/>
                </a:lnTo>
                <a:lnTo>
                  <a:pt x="96000" y="4772"/>
                </a:lnTo>
                <a:lnTo>
                  <a:pt x="96000" y="6136"/>
                </a:lnTo>
                <a:lnTo>
                  <a:pt x="96000" y="6136"/>
                </a:lnTo>
                <a:lnTo>
                  <a:pt x="96000" y="6136"/>
                </a:lnTo>
                <a:lnTo>
                  <a:pt x="97371" y="6136"/>
                </a:lnTo>
                <a:lnTo>
                  <a:pt x="97371" y="6136"/>
                </a:lnTo>
                <a:lnTo>
                  <a:pt x="97371" y="6136"/>
                </a:lnTo>
                <a:lnTo>
                  <a:pt x="97371" y="7500"/>
                </a:lnTo>
                <a:lnTo>
                  <a:pt x="97371" y="7500"/>
                </a:lnTo>
                <a:lnTo>
                  <a:pt x="96000" y="7500"/>
                </a:lnTo>
                <a:lnTo>
                  <a:pt x="96000" y="7500"/>
                </a:lnTo>
                <a:lnTo>
                  <a:pt x="96000" y="7500"/>
                </a:lnTo>
                <a:lnTo>
                  <a:pt x="96000" y="7500"/>
                </a:lnTo>
                <a:lnTo>
                  <a:pt x="96000" y="7500"/>
                </a:lnTo>
                <a:lnTo>
                  <a:pt x="94628" y="7500"/>
                </a:lnTo>
                <a:lnTo>
                  <a:pt x="94628" y="7500"/>
                </a:lnTo>
                <a:lnTo>
                  <a:pt x="94628" y="8863"/>
                </a:lnTo>
                <a:lnTo>
                  <a:pt x="94628" y="8863"/>
                </a:lnTo>
                <a:lnTo>
                  <a:pt x="94628" y="8863"/>
                </a:lnTo>
                <a:lnTo>
                  <a:pt x="94628" y="8863"/>
                </a:lnTo>
                <a:lnTo>
                  <a:pt x="93257" y="8863"/>
                </a:lnTo>
                <a:lnTo>
                  <a:pt x="93257" y="8863"/>
                </a:lnTo>
                <a:lnTo>
                  <a:pt x="93257" y="8863"/>
                </a:lnTo>
                <a:lnTo>
                  <a:pt x="93257" y="8863"/>
                </a:lnTo>
                <a:lnTo>
                  <a:pt x="93257" y="8863"/>
                </a:lnTo>
                <a:lnTo>
                  <a:pt x="93257" y="10227"/>
                </a:lnTo>
                <a:lnTo>
                  <a:pt x="93257" y="10227"/>
                </a:lnTo>
                <a:lnTo>
                  <a:pt x="93257" y="10227"/>
                </a:lnTo>
                <a:lnTo>
                  <a:pt x="93257" y="12272"/>
                </a:lnTo>
                <a:lnTo>
                  <a:pt x="93257" y="12272"/>
                </a:lnTo>
                <a:lnTo>
                  <a:pt x="93257" y="12272"/>
                </a:lnTo>
                <a:lnTo>
                  <a:pt x="93257" y="12272"/>
                </a:lnTo>
                <a:lnTo>
                  <a:pt x="93257" y="12272"/>
                </a:lnTo>
                <a:lnTo>
                  <a:pt x="93257" y="12272"/>
                </a:lnTo>
                <a:lnTo>
                  <a:pt x="91885" y="12272"/>
                </a:lnTo>
                <a:lnTo>
                  <a:pt x="91885" y="12272"/>
                </a:lnTo>
                <a:lnTo>
                  <a:pt x="91885" y="12272"/>
                </a:lnTo>
                <a:lnTo>
                  <a:pt x="91885" y="12272"/>
                </a:lnTo>
                <a:lnTo>
                  <a:pt x="89828" y="12272"/>
                </a:lnTo>
                <a:lnTo>
                  <a:pt x="89828" y="13636"/>
                </a:lnTo>
                <a:lnTo>
                  <a:pt x="89828" y="13636"/>
                </a:lnTo>
                <a:lnTo>
                  <a:pt x="89828" y="13636"/>
                </a:lnTo>
                <a:lnTo>
                  <a:pt x="89828" y="13636"/>
                </a:lnTo>
                <a:lnTo>
                  <a:pt x="89828" y="13636"/>
                </a:lnTo>
                <a:lnTo>
                  <a:pt x="88457" y="13636"/>
                </a:lnTo>
                <a:lnTo>
                  <a:pt x="88457" y="13636"/>
                </a:lnTo>
                <a:lnTo>
                  <a:pt x="88457" y="13636"/>
                </a:lnTo>
                <a:lnTo>
                  <a:pt x="88457" y="13636"/>
                </a:lnTo>
                <a:lnTo>
                  <a:pt x="89828" y="13636"/>
                </a:lnTo>
                <a:lnTo>
                  <a:pt x="89828" y="13636"/>
                </a:lnTo>
                <a:lnTo>
                  <a:pt x="89828" y="13636"/>
                </a:lnTo>
                <a:lnTo>
                  <a:pt x="89828" y="13636"/>
                </a:lnTo>
                <a:lnTo>
                  <a:pt x="91885" y="13636"/>
                </a:lnTo>
                <a:lnTo>
                  <a:pt x="91885" y="13636"/>
                </a:lnTo>
                <a:lnTo>
                  <a:pt x="91885" y="13636"/>
                </a:lnTo>
                <a:lnTo>
                  <a:pt x="91885" y="15000"/>
                </a:lnTo>
                <a:lnTo>
                  <a:pt x="91885" y="15000"/>
                </a:lnTo>
                <a:lnTo>
                  <a:pt x="91885" y="15000"/>
                </a:lnTo>
                <a:lnTo>
                  <a:pt x="91885" y="15000"/>
                </a:lnTo>
                <a:lnTo>
                  <a:pt x="91885" y="15000"/>
                </a:lnTo>
                <a:lnTo>
                  <a:pt x="91885" y="15000"/>
                </a:lnTo>
                <a:lnTo>
                  <a:pt x="89828" y="15000"/>
                </a:lnTo>
                <a:lnTo>
                  <a:pt x="89828" y="15000"/>
                </a:lnTo>
                <a:lnTo>
                  <a:pt x="89828" y="16363"/>
                </a:lnTo>
                <a:lnTo>
                  <a:pt x="89828" y="16363"/>
                </a:lnTo>
                <a:lnTo>
                  <a:pt x="89828" y="16363"/>
                </a:lnTo>
                <a:lnTo>
                  <a:pt x="89828" y="16363"/>
                </a:lnTo>
                <a:lnTo>
                  <a:pt x="89828" y="16363"/>
                </a:lnTo>
                <a:lnTo>
                  <a:pt x="88457" y="16363"/>
                </a:lnTo>
                <a:lnTo>
                  <a:pt x="88457" y="16363"/>
                </a:lnTo>
                <a:lnTo>
                  <a:pt x="88457" y="17727"/>
                </a:lnTo>
                <a:lnTo>
                  <a:pt x="88457" y="17727"/>
                </a:lnTo>
                <a:lnTo>
                  <a:pt x="88457" y="17727"/>
                </a:lnTo>
                <a:lnTo>
                  <a:pt x="88457" y="17727"/>
                </a:lnTo>
                <a:lnTo>
                  <a:pt x="88457" y="19772"/>
                </a:lnTo>
                <a:lnTo>
                  <a:pt x="89828" y="19772"/>
                </a:lnTo>
                <a:lnTo>
                  <a:pt x="89828" y="19772"/>
                </a:lnTo>
                <a:lnTo>
                  <a:pt x="89828" y="19772"/>
                </a:lnTo>
                <a:lnTo>
                  <a:pt x="89828" y="19772"/>
                </a:lnTo>
                <a:lnTo>
                  <a:pt x="89828" y="21136"/>
                </a:lnTo>
                <a:lnTo>
                  <a:pt x="89828" y="21136"/>
                </a:lnTo>
                <a:lnTo>
                  <a:pt x="89828" y="21136"/>
                </a:lnTo>
                <a:lnTo>
                  <a:pt x="89828" y="21136"/>
                </a:lnTo>
                <a:lnTo>
                  <a:pt x="89828" y="21136"/>
                </a:lnTo>
                <a:lnTo>
                  <a:pt x="91885" y="21136"/>
                </a:lnTo>
                <a:lnTo>
                  <a:pt x="91885" y="22500"/>
                </a:lnTo>
                <a:lnTo>
                  <a:pt x="91885" y="22500"/>
                </a:lnTo>
                <a:lnTo>
                  <a:pt x="91885" y="22500"/>
                </a:lnTo>
                <a:lnTo>
                  <a:pt x="93257" y="22500"/>
                </a:lnTo>
                <a:lnTo>
                  <a:pt x="93257" y="22500"/>
                </a:lnTo>
                <a:lnTo>
                  <a:pt x="93257" y="22500"/>
                </a:lnTo>
                <a:lnTo>
                  <a:pt x="93257" y="22500"/>
                </a:lnTo>
                <a:lnTo>
                  <a:pt x="93257" y="22500"/>
                </a:lnTo>
                <a:lnTo>
                  <a:pt x="94628" y="22500"/>
                </a:lnTo>
                <a:lnTo>
                  <a:pt x="94628" y="22500"/>
                </a:lnTo>
                <a:lnTo>
                  <a:pt x="94628" y="22500"/>
                </a:lnTo>
                <a:lnTo>
                  <a:pt x="94628" y="22500"/>
                </a:lnTo>
                <a:lnTo>
                  <a:pt x="96000" y="22500"/>
                </a:lnTo>
                <a:lnTo>
                  <a:pt x="96000" y="22500"/>
                </a:lnTo>
                <a:lnTo>
                  <a:pt x="96000" y="22500"/>
                </a:lnTo>
                <a:lnTo>
                  <a:pt x="96000" y="22500"/>
                </a:lnTo>
                <a:lnTo>
                  <a:pt x="97371" y="22500"/>
                </a:lnTo>
                <a:lnTo>
                  <a:pt x="97371" y="22500"/>
                </a:lnTo>
                <a:lnTo>
                  <a:pt x="97371" y="23863"/>
                </a:lnTo>
                <a:lnTo>
                  <a:pt x="97371" y="23863"/>
                </a:lnTo>
                <a:lnTo>
                  <a:pt x="97371" y="23863"/>
                </a:lnTo>
                <a:lnTo>
                  <a:pt x="97371" y="23863"/>
                </a:lnTo>
                <a:lnTo>
                  <a:pt x="99428" y="23863"/>
                </a:lnTo>
                <a:lnTo>
                  <a:pt x="99428" y="23863"/>
                </a:lnTo>
                <a:lnTo>
                  <a:pt x="99428" y="23863"/>
                </a:lnTo>
                <a:lnTo>
                  <a:pt x="99428" y="25227"/>
                </a:lnTo>
                <a:lnTo>
                  <a:pt x="99428" y="25227"/>
                </a:lnTo>
                <a:lnTo>
                  <a:pt x="99428" y="25227"/>
                </a:lnTo>
                <a:lnTo>
                  <a:pt x="99428" y="25227"/>
                </a:lnTo>
                <a:lnTo>
                  <a:pt x="99428" y="25227"/>
                </a:lnTo>
                <a:lnTo>
                  <a:pt x="100800" y="25227"/>
                </a:lnTo>
                <a:lnTo>
                  <a:pt x="100800" y="25227"/>
                </a:lnTo>
                <a:lnTo>
                  <a:pt x="100800" y="27272"/>
                </a:lnTo>
                <a:lnTo>
                  <a:pt x="100800" y="27272"/>
                </a:lnTo>
                <a:lnTo>
                  <a:pt x="102171" y="27272"/>
                </a:lnTo>
                <a:lnTo>
                  <a:pt x="102171" y="27272"/>
                </a:lnTo>
                <a:lnTo>
                  <a:pt x="102171" y="27272"/>
                </a:lnTo>
                <a:lnTo>
                  <a:pt x="102171" y="27272"/>
                </a:lnTo>
                <a:lnTo>
                  <a:pt x="102171" y="27272"/>
                </a:lnTo>
                <a:lnTo>
                  <a:pt x="102171" y="27272"/>
                </a:lnTo>
                <a:lnTo>
                  <a:pt x="103542" y="27272"/>
                </a:lnTo>
                <a:lnTo>
                  <a:pt x="103542" y="27272"/>
                </a:lnTo>
                <a:lnTo>
                  <a:pt x="103542" y="27272"/>
                </a:lnTo>
                <a:lnTo>
                  <a:pt x="103542" y="28636"/>
                </a:lnTo>
                <a:lnTo>
                  <a:pt x="103542" y="28636"/>
                </a:lnTo>
                <a:lnTo>
                  <a:pt x="103542" y="28636"/>
                </a:lnTo>
                <a:lnTo>
                  <a:pt x="103542" y="28636"/>
                </a:lnTo>
                <a:lnTo>
                  <a:pt x="103542" y="30000"/>
                </a:lnTo>
                <a:lnTo>
                  <a:pt x="103542" y="30000"/>
                </a:lnTo>
                <a:lnTo>
                  <a:pt x="103542" y="30000"/>
                </a:lnTo>
                <a:lnTo>
                  <a:pt x="102171" y="30000"/>
                </a:lnTo>
                <a:lnTo>
                  <a:pt x="102171" y="30000"/>
                </a:lnTo>
                <a:lnTo>
                  <a:pt x="102171" y="30000"/>
                </a:lnTo>
                <a:lnTo>
                  <a:pt x="102171" y="30000"/>
                </a:lnTo>
                <a:lnTo>
                  <a:pt x="102171" y="31363"/>
                </a:lnTo>
                <a:lnTo>
                  <a:pt x="102171" y="31363"/>
                </a:lnTo>
                <a:lnTo>
                  <a:pt x="100800" y="31363"/>
                </a:lnTo>
                <a:lnTo>
                  <a:pt x="100800" y="31363"/>
                </a:lnTo>
                <a:lnTo>
                  <a:pt x="100800" y="31363"/>
                </a:lnTo>
                <a:lnTo>
                  <a:pt x="100800" y="31363"/>
                </a:lnTo>
                <a:lnTo>
                  <a:pt x="100800" y="31363"/>
                </a:lnTo>
                <a:lnTo>
                  <a:pt x="99428" y="31363"/>
                </a:lnTo>
                <a:lnTo>
                  <a:pt x="99428" y="31363"/>
                </a:lnTo>
                <a:lnTo>
                  <a:pt x="99428" y="31363"/>
                </a:lnTo>
                <a:lnTo>
                  <a:pt x="99428" y="31363"/>
                </a:lnTo>
                <a:lnTo>
                  <a:pt x="99428" y="32727"/>
                </a:lnTo>
                <a:lnTo>
                  <a:pt x="99428" y="32727"/>
                </a:lnTo>
                <a:lnTo>
                  <a:pt x="99428" y="32727"/>
                </a:lnTo>
                <a:lnTo>
                  <a:pt x="97371" y="32727"/>
                </a:lnTo>
                <a:lnTo>
                  <a:pt x="97371" y="32727"/>
                </a:lnTo>
                <a:lnTo>
                  <a:pt x="97371" y="32727"/>
                </a:lnTo>
                <a:lnTo>
                  <a:pt x="97371" y="32727"/>
                </a:lnTo>
                <a:lnTo>
                  <a:pt x="97371" y="32727"/>
                </a:lnTo>
                <a:lnTo>
                  <a:pt x="97371" y="34772"/>
                </a:lnTo>
                <a:lnTo>
                  <a:pt x="96000" y="34772"/>
                </a:lnTo>
                <a:lnTo>
                  <a:pt x="96000" y="34772"/>
                </a:lnTo>
                <a:lnTo>
                  <a:pt x="96000" y="34772"/>
                </a:lnTo>
                <a:lnTo>
                  <a:pt x="96000" y="34772"/>
                </a:lnTo>
                <a:lnTo>
                  <a:pt x="96000" y="34772"/>
                </a:lnTo>
                <a:lnTo>
                  <a:pt x="94628" y="34772"/>
                </a:lnTo>
                <a:lnTo>
                  <a:pt x="94628" y="36136"/>
                </a:lnTo>
                <a:lnTo>
                  <a:pt x="94628" y="36136"/>
                </a:lnTo>
                <a:lnTo>
                  <a:pt x="94628" y="36136"/>
                </a:lnTo>
                <a:lnTo>
                  <a:pt x="94628" y="36136"/>
                </a:lnTo>
                <a:lnTo>
                  <a:pt x="94628" y="36136"/>
                </a:lnTo>
                <a:lnTo>
                  <a:pt x="94628" y="37500"/>
                </a:lnTo>
                <a:lnTo>
                  <a:pt x="94628" y="37500"/>
                </a:lnTo>
                <a:lnTo>
                  <a:pt x="94628" y="37500"/>
                </a:lnTo>
                <a:lnTo>
                  <a:pt x="94628" y="37500"/>
                </a:lnTo>
                <a:lnTo>
                  <a:pt x="94628" y="37500"/>
                </a:lnTo>
                <a:lnTo>
                  <a:pt x="96000" y="37500"/>
                </a:lnTo>
                <a:lnTo>
                  <a:pt x="96000" y="38863"/>
                </a:lnTo>
                <a:lnTo>
                  <a:pt x="96000" y="38863"/>
                </a:lnTo>
                <a:lnTo>
                  <a:pt x="96000" y="38863"/>
                </a:lnTo>
                <a:lnTo>
                  <a:pt x="96000" y="38863"/>
                </a:lnTo>
                <a:lnTo>
                  <a:pt x="97371" y="38863"/>
                </a:lnTo>
                <a:lnTo>
                  <a:pt x="97371" y="38863"/>
                </a:lnTo>
                <a:lnTo>
                  <a:pt x="97371" y="38863"/>
                </a:lnTo>
                <a:lnTo>
                  <a:pt x="97371" y="40227"/>
                </a:lnTo>
                <a:lnTo>
                  <a:pt x="97371" y="40227"/>
                </a:lnTo>
                <a:lnTo>
                  <a:pt x="97371" y="40227"/>
                </a:lnTo>
                <a:lnTo>
                  <a:pt x="97371" y="40227"/>
                </a:lnTo>
                <a:lnTo>
                  <a:pt x="99428" y="40227"/>
                </a:lnTo>
                <a:lnTo>
                  <a:pt x="99428" y="40227"/>
                </a:lnTo>
                <a:lnTo>
                  <a:pt x="99428" y="40227"/>
                </a:lnTo>
                <a:lnTo>
                  <a:pt x="99428" y="42272"/>
                </a:lnTo>
                <a:lnTo>
                  <a:pt x="99428" y="42272"/>
                </a:lnTo>
                <a:lnTo>
                  <a:pt x="99428" y="42272"/>
                </a:lnTo>
                <a:lnTo>
                  <a:pt x="99428" y="42272"/>
                </a:lnTo>
                <a:lnTo>
                  <a:pt x="99428" y="42272"/>
                </a:lnTo>
                <a:lnTo>
                  <a:pt x="100800" y="42272"/>
                </a:lnTo>
                <a:lnTo>
                  <a:pt x="100800" y="43636"/>
                </a:lnTo>
                <a:lnTo>
                  <a:pt x="100800" y="43636"/>
                </a:lnTo>
                <a:lnTo>
                  <a:pt x="100800" y="43636"/>
                </a:lnTo>
                <a:lnTo>
                  <a:pt x="100800" y="43636"/>
                </a:lnTo>
                <a:lnTo>
                  <a:pt x="100800" y="43636"/>
                </a:lnTo>
                <a:lnTo>
                  <a:pt x="100800" y="45000"/>
                </a:lnTo>
                <a:lnTo>
                  <a:pt x="102171" y="45000"/>
                </a:lnTo>
                <a:lnTo>
                  <a:pt x="102171" y="45000"/>
                </a:lnTo>
                <a:lnTo>
                  <a:pt x="102171" y="45000"/>
                </a:lnTo>
                <a:lnTo>
                  <a:pt x="102171" y="45000"/>
                </a:lnTo>
                <a:lnTo>
                  <a:pt x="102171" y="45000"/>
                </a:lnTo>
                <a:lnTo>
                  <a:pt x="102171" y="45000"/>
                </a:lnTo>
                <a:lnTo>
                  <a:pt x="102171" y="46363"/>
                </a:lnTo>
                <a:lnTo>
                  <a:pt x="103542" y="46363"/>
                </a:lnTo>
                <a:lnTo>
                  <a:pt x="103542" y="46363"/>
                </a:lnTo>
                <a:lnTo>
                  <a:pt x="103542" y="46363"/>
                </a:lnTo>
                <a:lnTo>
                  <a:pt x="103542" y="46363"/>
                </a:lnTo>
                <a:lnTo>
                  <a:pt x="103542" y="46363"/>
                </a:lnTo>
                <a:lnTo>
                  <a:pt x="103542" y="46363"/>
                </a:lnTo>
                <a:lnTo>
                  <a:pt x="103542" y="47727"/>
                </a:lnTo>
                <a:lnTo>
                  <a:pt x="103542" y="47727"/>
                </a:lnTo>
                <a:lnTo>
                  <a:pt x="103542" y="47727"/>
                </a:lnTo>
                <a:lnTo>
                  <a:pt x="104914" y="47727"/>
                </a:lnTo>
                <a:lnTo>
                  <a:pt x="104914" y="47727"/>
                </a:lnTo>
                <a:lnTo>
                  <a:pt x="104914" y="49772"/>
                </a:lnTo>
                <a:lnTo>
                  <a:pt x="104914" y="49772"/>
                </a:lnTo>
                <a:lnTo>
                  <a:pt x="104914" y="49772"/>
                </a:lnTo>
                <a:lnTo>
                  <a:pt x="104914" y="49772"/>
                </a:lnTo>
                <a:lnTo>
                  <a:pt x="104914" y="51136"/>
                </a:lnTo>
                <a:lnTo>
                  <a:pt x="104914" y="51136"/>
                </a:lnTo>
                <a:lnTo>
                  <a:pt x="104914" y="51136"/>
                </a:lnTo>
                <a:lnTo>
                  <a:pt x="103542" y="51136"/>
                </a:lnTo>
                <a:lnTo>
                  <a:pt x="103542" y="51136"/>
                </a:lnTo>
                <a:lnTo>
                  <a:pt x="103542" y="51136"/>
                </a:lnTo>
                <a:lnTo>
                  <a:pt x="103542" y="51136"/>
                </a:lnTo>
                <a:lnTo>
                  <a:pt x="103542" y="51136"/>
                </a:lnTo>
                <a:lnTo>
                  <a:pt x="103542" y="51136"/>
                </a:lnTo>
                <a:lnTo>
                  <a:pt x="102171" y="51136"/>
                </a:lnTo>
                <a:lnTo>
                  <a:pt x="102171" y="51136"/>
                </a:lnTo>
                <a:lnTo>
                  <a:pt x="102171" y="51136"/>
                </a:lnTo>
                <a:lnTo>
                  <a:pt x="102171" y="51136"/>
                </a:lnTo>
                <a:lnTo>
                  <a:pt x="102171" y="51136"/>
                </a:lnTo>
                <a:lnTo>
                  <a:pt x="102171" y="52500"/>
                </a:lnTo>
                <a:lnTo>
                  <a:pt x="102171" y="52500"/>
                </a:lnTo>
                <a:lnTo>
                  <a:pt x="102171" y="52500"/>
                </a:lnTo>
                <a:lnTo>
                  <a:pt x="102171" y="52500"/>
                </a:lnTo>
                <a:lnTo>
                  <a:pt x="102171" y="52500"/>
                </a:lnTo>
                <a:lnTo>
                  <a:pt x="102171" y="52500"/>
                </a:lnTo>
                <a:lnTo>
                  <a:pt x="102171" y="52500"/>
                </a:lnTo>
                <a:lnTo>
                  <a:pt x="102171" y="53863"/>
                </a:lnTo>
                <a:lnTo>
                  <a:pt x="102171" y="53863"/>
                </a:lnTo>
                <a:lnTo>
                  <a:pt x="102171" y="53863"/>
                </a:lnTo>
                <a:lnTo>
                  <a:pt x="102171" y="55227"/>
                </a:lnTo>
                <a:lnTo>
                  <a:pt x="100800" y="55227"/>
                </a:lnTo>
                <a:lnTo>
                  <a:pt x="100800" y="55227"/>
                </a:lnTo>
                <a:lnTo>
                  <a:pt x="100800" y="55227"/>
                </a:lnTo>
                <a:lnTo>
                  <a:pt x="100800" y="55227"/>
                </a:lnTo>
                <a:lnTo>
                  <a:pt x="100800" y="55227"/>
                </a:lnTo>
                <a:lnTo>
                  <a:pt x="100800" y="55227"/>
                </a:lnTo>
                <a:lnTo>
                  <a:pt x="100800" y="57272"/>
                </a:lnTo>
                <a:lnTo>
                  <a:pt x="100800" y="57272"/>
                </a:lnTo>
                <a:lnTo>
                  <a:pt x="102171" y="57272"/>
                </a:lnTo>
                <a:lnTo>
                  <a:pt x="102171" y="57272"/>
                </a:lnTo>
                <a:lnTo>
                  <a:pt x="102171" y="57272"/>
                </a:lnTo>
                <a:lnTo>
                  <a:pt x="102171" y="57272"/>
                </a:lnTo>
                <a:lnTo>
                  <a:pt x="102171" y="57272"/>
                </a:lnTo>
                <a:lnTo>
                  <a:pt x="102171" y="57272"/>
                </a:lnTo>
                <a:lnTo>
                  <a:pt x="102171" y="57272"/>
                </a:lnTo>
                <a:lnTo>
                  <a:pt x="102171" y="57272"/>
                </a:lnTo>
                <a:lnTo>
                  <a:pt x="102171" y="58636"/>
                </a:lnTo>
                <a:lnTo>
                  <a:pt x="102171" y="58636"/>
                </a:lnTo>
                <a:lnTo>
                  <a:pt x="102171" y="58636"/>
                </a:lnTo>
                <a:lnTo>
                  <a:pt x="102171" y="58636"/>
                </a:lnTo>
                <a:lnTo>
                  <a:pt x="100800" y="58636"/>
                </a:lnTo>
                <a:lnTo>
                  <a:pt x="100800" y="58636"/>
                </a:lnTo>
                <a:lnTo>
                  <a:pt x="100800" y="58636"/>
                </a:lnTo>
                <a:lnTo>
                  <a:pt x="100800" y="58636"/>
                </a:lnTo>
                <a:lnTo>
                  <a:pt x="100800" y="58636"/>
                </a:lnTo>
                <a:lnTo>
                  <a:pt x="99428" y="58636"/>
                </a:lnTo>
                <a:lnTo>
                  <a:pt x="99428" y="60000"/>
                </a:lnTo>
                <a:lnTo>
                  <a:pt x="100800" y="60000"/>
                </a:lnTo>
                <a:lnTo>
                  <a:pt x="100800" y="60000"/>
                </a:lnTo>
                <a:lnTo>
                  <a:pt x="100800" y="60000"/>
                </a:lnTo>
                <a:lnTo>
                  <a:pt x="100800" y="60000"/>
                </a:lnTo>
                <a:lnTo>
                  <a:pt x="100800" y="61363"/>
                </a:lnTo>
                <a:lnTo>
                  <a:pt x="100800" y="61363"/>
                </a:lnTo>
                <a:lnTo>
                  <a:pt x="100800" y="61363"/>
                </a:lnTo>
                <a:lnTo>
                  <a:pt x="102171" y="61363"/>
                </a:lnTo>
                <a:lnTo>
                  <a:pt x="102171" y="61363"/>
                </a:lnTo>
                <a:lnTo>
                  <a:pt x="102171" y="61363"/>
                </a:lnTo>
                <a:lnTo>
                  <a:pt x="102171" y="61363"/>
                </a:lnTo>
                <a:lnTo>
                  <a:pt x="103542" y="61363"/>
                </a:lnTo>
                <a:lnTo>
                  <a:pt x="103542" y="61363"/>
                </a:lnTo>
                <a:lnTo>
                  <a:pt x="103542" y="61363"/>
                </a:lnTo>
                <a:lnTo>
                  <a:pt x="103542" y="61363"/>
                </a:lnTo>
                <a:lnTo>
                  <a:pt x="104914" y="61363"/>
                </a:lnTo>
                <a:lnTo>
                  <a:pt x="104914" y="61363"/>
                </a:lnTo>
                <a:lnTo>
                  <a:pt x="103542" y="61363"/>
                </a:lnTo>
                <a:lnTo>
                  <a:pt x="103542" y="61363"/>
                </a:lnTo>
                <a:lnTo>
                  <a:pt x="104914" y="61363"/>
                </a:lnTo>
                <a:lnTo>
                  <a:pt x="104914" y="62727"/>
                </a:lnTo>
                <a:lnTo>
                  <a:pt x="104914" y="62727"/>
                </a:lnTo>
                <a:lnTo>
                  <a:pt x="104914" y="62727"/>
                </a:lnTo>
                <a:lnTo>
                  <a:pt x="104914" y="62727"/>
                </a:lnTo>
                <a:lnTo>
                  <a:pt x="103542" y="62727"/>
                </a:lnTo>
                <a:lnTo>
                  <a:pt x="103542" y="62727"/>
                </a:lnTo>
                <a:lnTo>
                  <a:pt x="103542" y="62727"/>
                </a:lnTo>
                <a:lnTo>
                  <a:pt x="103542" y="64772"/>
                </a:lnTo>
                <a:lnTo>
                  <a:pt x="103542" y="64772"/>
                </a:lnTo>
                <a:lnTo>
                  <a:pt x="103542" y="64772"/>
                </a:lnTo>
                <a:lnTo>
                  <a:pt x="103542" y="64772"/>
                </a:lnTo>
                <a:lnTo>
                  <a:pt x="103542" y="66136"/>
                </a:lnTo>
                <a:lnTo>
                  <a:pt x="103542" y="66136"/>
                </a:lnTo>
                <a:lnTo>
                  <a:pt x="104914" y="66136"/>
                </a:lnTo>
                <a:lnTo>
                  <a:pt x="104914" y="66136"/>
                </a:lnTo>
                <a:lnTo>
                  <a:pt x="104914" y="66136"/>
                </a:lnTo>
                <a:lnTo>
                  <a:pt x="104914" y="66136"/>
                </a:lnTo>
                <a:lnTo>
                  <a:pt x="106971" y="66136"/>
                </a:lnTo>
                <a:lnTo>
                  <a:pt x="106971" y="66136"/>
                </a:lnTo>
                <a:lnTo>
                  <a:pt x="106971" y="66136"/>
                </a:lnTo>
                <a:lnTo>
                  <a:pt x="106971" y="67500"/>
                </a:lnTo>
                <a:lnTo>
                  <a:pt x="106971" y="67500"/>
                </a:lnTo>
                <a:lnTo>
                  <a:pt x="108342" y="67500"/>
                </a:lnTo>
                <a:lnTo>
                  <a:pt x="108342" y="67500"/>
                </a:lnTo>
                <a:lnTo>
                  <a:pt x="108342" y="67500"/>
                </a:lnTo>
                <a:lnTo>
                  <a:pt x="108342" y="67500"/>
                </a:lnTo>
                <a:lnTo>
                  <a:pt x="108342" y="67500"/>
                </a:lnTo>
                <a:lnTo>
                  <a:pt x="108342" y="67500"/>
                </a:lnTo>
                <a:lnTo>
                  <a:pt x="108342" y="68863"/>
                </a:lnTo>
                <a:lnTo>
                  <a:pt x="109714" y="68863"/>
                </a:lnTo>
                <a:lnTo>
                  <a:pt x="109714" y="68863"/>
                </a:lnTo>
                <a:lnTo>
                  <a:pt x="109714" y="68863"/>
                </a:lnTo>
                <a:lnTo>
                  <a:pt x="109714" y="70227"/>
                </a:lnTo>
                <a:lnTo>
                  <a:pt x="108342" y="70227"/>
                </a:lnTo>
                <a:lnTo>
                  <a:pt x="108342" y="70227"/>
                </a:lnTo>
                <a:lnTo>
                  <a:pt x="108342" y="70227"/>
                </a:lnTo>
                <a:lnTo>
                  <a:pt x="108342" y="70227"/>
                </a:lnTo>
                <a:lnTo>
                  <a:pt x="108342" y="70227"/>
                </a:lnTo>
                <a:lnTo>
                  <a:pt x="108342" y="70227"/>
                </a:lnTo>
                <a:lnTo>
                  <a:pt x="108342" y="72272"/>
                </a:lnTo>
                <a:lnTo>
                  <a:pt x="106971" y="72272"/>
                </a:lnTo>
                <a:lnTo>
                  <a:pt x="106971" y="72272"/>
                </a:lnTo>
                <a:lnTo>
                  <a:pt x="106971" y="72272"/>
                </a:lnTo>
                <a:lnTo>
                  <a:pt x="106971" y="72272"/>
                </a:lnTo>
                <a:lnTo>
                  <a:pt x="106971" y="72272"/>
                </a:lnTo>
                <a:lnTo>
                  <a:pt x="106971" y="72272"/>
                </a:lnTo>
                <a:lnTo>
                  <a:pt x="106971" y="73636"/>
                </a:lnTo>
                <a:lnTo>
                  <a:pt x="104914" y="73636"/>
                </a:lnTo>
                <a:lnTo>
                  <a:pt x="104914" y="73636"/>
                </a:lnTo>
                <a:lnTo>
                  <a:pt x="104914" y="73636"/>
                </a:lnTo>
                <a:lnTo>
                  <a:pt x="103542" y="73636"/>
                </a:lnTo>
                <a:lnTo>
                  <a:pt x="103542" y="73636"/>
                </a:lnTo>
                <a:lnTo>
                  <a:pt x="103542" y="73636"/>
                </a:lnTo>
                <a:lnTo>
                  <a:pt x="103542" y="73636"/>
                </a:lnTo>
                <a:lnTo>
                  <a:pt x="103542" y="73636"/>
                </a:lnTo>
                <a:lnTo>
                  <a:pt x="104914" y="73636"/>
                </a:lnTo>
                <a:lnTo>
                  <a:pt x="104914" y="75000"/>
                </a:lnTo>
                <a:lnTo>
                  <a:pt x="104914" y="75000"/>
                </a:lnTo>
                <a:lnTo>
                  <a:pt x="104914" y="75000"/>
                </a:lnTo>
                <a:lnTo>
                  <a:pt x="104914" y="75000"/>
                </a:lnTo>
                <a:lnTo>
                  <a:pt x="106971" y="75000"/>
                </a:lnTo>
                <a:lnTo>
                  <a:pt x="106971" y="75000"/>
                </a:lnTo>
                <a:lnTo>
                  <a:pt x="106971" y="75000"/>
                </a:lnTo>
                <a:lnTo>
                  <a:pt x="106971" y="75000"/>
                </a:lnTo>
                <a:lnTo>
                  <a:pt x="106971" y="75000"/>
                </a:lnTo>
                <a:lnTo>
                  <a:pt x="106971" y="76363"/>
                </a:lnTo>
                <a:lnTo>
                  <a:pt x="108342" y="76363"/>
                </a:lnTo>
                <a:lnTo>
                  <a:pt x="108342" y="76363"/>
                </a:lnTo>
                <a:lnTo>
                  <a:pt x="108342" y="76363"/>
                </a:lnTo>
                <a:lnTo>
                  <a:pt x="108342" y="76363"/>
                </a:lnTo>
                <a:lnTo>
                  <a:pt x="108342" y="76363"/>
                </a:lnTo>
                <a:lnTo>
                  <a:pt x="108342" y="76363"/>
                </a:lnTo>
                <a:lnTo>
                  <a:pt x="109714" y="76363"/>
                </a:lnTo>
                <a:lnTo>
                  <a:pt x="109714" y="76363"/>
                </a:lnTo>
                <a:lnTo>
                  <a:pt x="109714" y="76363"/>
                </a:lnTo>
                <a:lnTo>
                  <a:pt x="109714" y="76363"/>
                </a:lnTo>
                <a:lnTo>
                  <a:pt x="111085" y="76363"/>
                </a:lnTo>
                <a:lnTo>
                  <a:pt x="111085" y="76363"/>
                </a:lnTo>
                <a:lnTo>
                  <a:pt x="111085" y="76363"/>
                </a:lnTo>
                <a:lnTo>
                  <a:pt x="111085" y="76363"/>
                </a:lnTo>
                <a:lnTo>
                  <a:pt x="111085" y="77727"/>
                </a:lnTo>
                <a:lnTo>
                  <a:pt x="112457" y="77727"/>
                </a:lnTo>
                <a:lnTo>
                  <a:pt x="112457" y="77727"/>
                </a:lnTo>
                <a:lnTo>
                  <a:pt x="112457" y="77727"/>
                </a:lnTo>
                <a:lnTo>
                  <a:pt x="112457" y="77727"/>
                </a:lnTo>
                <a:lnTo>
                  <a:pt x="112457" y="77727"/>
                </a:lnTo>
                <a:lnTo>
                  <a:pt x="112457" y="77727"/>
                </a:lnTo>
                <a:lnTo>
                  <a:pt x="114514" y="77727"/>
                </a:lnTo>
                <a:lnTo>
                  <a:pt x="114514" y="77727"/>
                </a:lnTo>
                <a:lnTo>
                  <a:pt x="114514" y="77727"/>
                </a:lnTo>
                <a:lnTo>
                  <a:pt x="115885" y="77727"/>
                </a:lnTo>
                <a:lnTo>
                  <a:pt x="115885" y="79772"/>
                </a:lnTo>
                <a:lnTo>
                  <a:pt x="115885" y="79772"/>
                </a:lnTo>
                <a:lnTo>
                  <a:pt x="115885" y="79772"/>
                </a:lnTo>
                <a:lnTo>
                  <a:pt x="115885" y="79772"/>
                </a:lnTo>
                <a:lnTo>
                  <a:pt x="115885" y="79772"/>
                </a:lnTo>
                <a:lnTo>
                  <a:pt x="115885" y="79772"/>
                </a:lnTo>
                <a:lnTo>
                  <a:pt x="115885" y="81136"/>
                </a:lnTo>
                <a:lnTo>
                  <a:pt x="117257" y="81136"/>
                </a:lnTo>
                <a:lnTo>
                  <a:pt x="117257" y="81136"/>
                </a:lnTo>
                <a:lnTo>
                  <a:pt x="117257" y="81136"/>
                </a:lnTo>
                <a:lnTo>
                  <a:pt x="117257" y="81136"/>
                </a:lnTo>
                <a:lnTo>
                  <a:pt x="117257" y="81136"/>
                </a:lnTo>
                <a:lnTo>
                  <a:pt x="117257" y="81136"/>
                </a:lnTo>
                <a:lnTo>
                  <a:pt x="118628" y="81136"/>
                </a:lnTo>
                <a:lnTo>
                  <a:pt x="118628" y="82500"/>
                </a:lnTo>
                <a:lnTo>
                  <a:pt x="118628" y="82500"/>
                </a:lnTo>
                <a:lnTo>
                  <a:pt x="118628" y="82500"/>
                </a:lnTo>
                <a:lnTo>
                  <a:pt x="118628" y="82500"/>
                </a:lnTo>
                <a:lnTo>
                  <a:pt x="118628" y="82500"/>
                </a:lnTo>
                <a:lnTo>
                  <a:pt x="119999" y="82500"/>
                </a:lnTo>
                <a:lnTo>
                  <a:pt x="119999" y="83863"/>
                </a:lnTo>
                <a:lnTo>
                  <a:pt x="118628" y="83863"/>
                </a:lnTo>
                <a:lnTo>
                  <a:pt x="118628" y="83863"/>
                </a:lnTo>
                <a:lnTo>
                  <a:pt x="118628" y="83863"/>
                </a:lnTo>
                <a:lnTo>
                  <a:pt x="118628" y="83863"/>
                </a:lnTo>
                <a:lnTo>
                  <a:pt x="118628" y="83863"/>
                </a:lnTo>
                <a:lnTo>
                  <a:pt x="117257" y="83863"/>
                </a:lnTo>
                <a:lnTo>
                  <a:pt x="117257" y="85227"/>
                </a:lnTo>
                <a:lnTo>
                  <a:pt x="117257" y="85227"/>
                </a:lnTo>
                <a:lnTo>
                  <a:pt x="117257" y="85227"/>
                </a:lnTo>
                <a:lnTo>
                  <a:pt x="117257" y="85227"/>
                </a:lnTo>
                <a:lnTo>
                  <a:pt x="117257" y="87272"/>
                </a:lnTo>
                <a:lnTo>
                  <a:pt x="117257" y="87272"/>
                </a:lnTo>
                <a:lnTo>
                  <a:pt x="117257" y="87272"/>
                </a:lnTo>
                <a:lnTo>
                  <a:pt x="117257" y="87272"/>
                </a:lnTo>
                <a:lnTo>
                  <a:pt x="117257" y="87272"/>
                </a:lnTo>
                <a:lnTo>
                  <a:pt x="115885" y="87272"/>
                </a:lnTo>
                <a:lnTo>
                  <a:pt x="115885" y="88636"/>
                </a:lnTo>
                <a:lnTo>
                  <a:pt x="115885" y="88636"/>
                </a:lnTo>
                <a:lnTo>
                  <a:pt x="115885" y="88636"/>
                </a:lnTo>
                <a:lnTo>
                  <a:pt x="115885" y="88636"/>
                </a:lnTo>
                <a:lnTo>
                  <a:pt x="115885" y="88636"/>
                </a:lnTo>
                <a:lnTo>
                  <a:pt x="115885" y="88636"/>
                </a:lnTo>
                <a:lnTo>
                  <a:pt x="114514" y="88636"/>
                </a:lnTo>
                <a:lnTo>
                  <a:pt x="114514" y="88636"/>
                </a:lnTo>
                <a:lnTo>
                  <a:pt x="114514" y="90000"/>
                </a:lnTo>
                <a:lnTo>
                  <a:pt x="114514" y="90000"/>
                </a:lnTo>
                <a:lnTo>
                  <a:pt x="112457" y="90000"/>
                </a:lnTo>
                <a:lnTo>
                  <a:pt x="112457" y="90000"/>
                </a:lnTo>
                <a:lnTo>
                  <a:pt x="112457" y="90000"/>
                </a:lnTo>
                <a:lnTo>
                  <a:pt x="112457" y="90000"/>
                </a:lnTo>
                <a:lnTo>
                  <a:pt x="112457" y="90000"/>
                </a:lnTo>
                <a:lnTo>
                  <a:pt x="112457" y="90000"/>
                </a:lnTo>
                <a:lnTo>
                  <a:pt x="112457" y="91363"/>
                </a:lnTo>
                <a:lnTo>
                  <a:pt x="111085" y="91363"/>
                </a:lnTo>
                <a:lnTo>
                  <a:pt x="111085" y="91363"/>
                </a:lnTo>
                <a:lnTo>
                  <a:pt x="111085" y="91363"/>
                </a:lnTo>
                <a:lnTo>
                  <a:pt x="111085" y="91363"/>
                </a:lnTo>
                <a:lnTo>
                  <a:pt x="111085" y="91363"/>
                </a:lnTo>
                <a:lnTo>
                  <a:pt x="109714" y="91363"/>
                </a:lnTo>
                <a:lnTo>
                  <a:pt x="109714" y="91363"/>
                </a:lnTo>
                <a:lnTo>
                  <a:pt x="109714" y="92727"/>
                </a:lnTo>
                <a:lnTo>
                  <a:pt x="109714" y="92727"/>
                </a:lnTo>
                <a:lnTo>
                  <a:pt x="109714" y="92727"/>
                </a:lnTo>
                <a:lnTo>
                  <a:pt x="109714" y="92727"/>
                </a:lnTo>
                <a:lnTo>
                  <a:pt x="108342" y="92727"/>
                </a:lnTo>
                <a:lnTo>
                  <a:pt x="108342" y="92727"/>
                </a:lnTo>
                <a:lnTo>
                  <a:pt x="108342" y="92727"/>
                </a:lnTo>
                <a:lnTo>
                  <a:pt x="108342" y="92727"/>
                </a:lnTo>
                <a:lnTo>
                  <a:pt x="108342" y="92727"/>
                </a:lnTo>
                <a:lnTo>
                  <a:pt x="108342" y="92727"/>
                </a:lnTo>
                <a:lnTo>
                  <a:pt x="106971" y="92727"/>
                </a:lnTo>
                <a:lnTo>
                  <a:pt x="106971" y="94772"/>
                </a:lnTo>
                <a:lnTo>
                  <a:pt x="106971" y="94772"/>
                </a:lnTo>
                <a:lnTo>
                  <a:pt x="106971" y="94772"/>
                </a:lnTo>
                <a:lnTo>
                  <a:pt x="106971" y="94772"/>
                </a:lnTo>
                <a:lnTo>
                  <a:pt x="106971" y="94772"/>
                </a:lnTo>
                <a:lnTo>
                  <a:pt x="106971" y="94772"/>
                </a:lnTo>
                <a:lnTo>
                  <a:pt x="104914" y="94772"/>
                </a:lnTo>
                <a:lnTo>
                  <a:pt x="104914" y="94772"/>
                </a:lnTo>
                <a:lnTo>
                  <a:pt x="104914" y="94772"/>
                </a:lnTo>
                <a:lnTo>
                  <a:pt x="104914" y="96136"/>
                </a:lnTo>
                <a:lnTo>
                  <a:pt x="104914" y="96136"/>
                </a:lnTo>
                <a:lnTo>
                  <a:pt x="103542" y="96136"/>
                </a:lnTo>
                <a:lnTo>
                  <a:pt x="103542" y="96136"/>
                </a:lnTo>
                <a:lnTo>
                  <a:pt x="103542" y="96136"/>
                </a:lnTo>
                <a:lnTo>
                  <a:pt x="103542" y="96136"/>
                </a:lnTo>
                <a:lnTo>
                  <a:pt x="103542" y="97500"/>
                </a:lnTo>
                <a:lnTo>
                  <a:pt x="103542" y="97500"/>
                </a:lnTo>
                <a:lnTo>
                  <a:pt x="102171" y="97500"/>
                </a:lnTo>
                <a:lnTo>
                  <a:pt x="102171" y="97500"/>
                </a:lnTo>
                <a:lnTo>
                  <a:pt x="102171" y="97500"/>
                </a:lnTo>
                <a:lnTo>
                  <a:pt x="102171" y="97500"/>
                </a:lnTo>
                <a:lnTo>
                  <a:pt x="102171" y="97500"/>
                </a:lnTo>
                <a:lnTo>
                  <a:pt x="102171" y="97500"/>
                </a:lnTo>
                <a:lnTo>
                  <a:pt x="102171" y="98863"/>
                </a:lnTo>
                <a:lnTo>
                  <a:pt x="100800" y="98863"/>
                </a:lnTo>
                <a:lnTo>
                  <a:pt x="100800" y="98863"/>
                </a:lnTo>
                <a:lnTo>
                  <a:pt x="100800" y="98863"/>
                </a:lnTo>
                <a:lnTo>
                  <a:pt x="100800" y="98863"/>
                </a:lnTo>
                <a:lnTo>
                  <a:pt x="100800" y="98863"/>
                </a:lnTo>
                <a:lnTo>
                  <a:pt x="99428" y="98863"/>
                </a:lnTo>
                <a:lnTo>
                  <a:pt x="99428" y="98863"/>
                </a:lnTo>
                <a:lnTo>
                  <a:pt x="99428" y="98863"/>
                </a:lnTo>
                <a:lnTo>
                  <a:pt x="99428" y="100227"/>
                </a:lnTo>
                <a:lnTo>
                  <a:pt x="99428" y="100227"/>
                </a:lnTo>
                <a:lnTo>
                  <a:pt x="99428" y="100227"/>
                </a:lnTo>
                <a:lnTo>
                  <a:pt x="97371" y="100227"/>
                </a:lnTo>
                <a:lnTo>
                  <a:pt x="97371" y="100227"/>
                </a:lnTo>
                <a:lnTo>
                  <a:pt x="97371" y="100227"/>
                </a:lnTo>
                <a:lnTo>
                  <a:pt x="97371" y="100227"/>
                </a:lnTo>
                <a:lnTo>
                  <a:pt x="97371" y="102272"/>
                </a:lnTo>
                <a:lnTo>
                  <a:pt x="97371" y="102272"/>
                </a:lnTo>
                <a:lnTo>
                  <a:pt x="97371" y="102272"/>
                </a:lnTo>
                <a:lnTo>
                  <a:pt x="96000" y="102272"/>
                </a:lnTo>
                <a:lnTo>
                  <a:pt x="96000" y="102272"/>
                </a:lnTo>
                <a:lnTo>
                  <a:pt x="96000" y="102272"/>
                </a:lnTo>
                <a:lnTo>
                  <a:pt x="96000" y="102272"/>
                </a:lnTo>
                <a:lnTo>
                  <a:pt x="94628" y="102272"/>
                </a:lnTo>
                <a:lnTo>
                  <a:pt x="94628" y="103636"/>
                </a:lnTo>
                <a:lnTo>
                  <a:pt x="94628" y="103636"/>
                </a:lnTo>
                <a:lnTo>
                  <a:pt x="94628" y="103636"/>
                </a:lnTo>
                <a:lnTo>
                  <a:pt x="94628" y="103636"/>
                </a:lnTo>
                <a:lnTo>
                  <a:pt x="94628" y="103636"/>
                </a:lnTo>
                <a:lnTo>
                  <a:pt x="93257" y="103636"/>
                </a:lnTo>
                <a:lnTo>
                  <a:pt x="93257" y="103636"/>
                </a:lnTo>
                <a:lnTo>
                  <a:pt x="93257" y="103636"/>
                </a:lnTo>
                <a:lnTo>
                  <a:pt x="93257" y="103636"/>
                </a:lnTo>
                <a:lnTo>
                  <a:pt x="93257" y="103636"/>
                </a:lnTo>
                <a:lnTo>
                  <a:pt x="91885" y="103636"/>
                </a:lnTo>
                <a:lnTo>
                  <a:pt x="91885" y="105000"/>
                </a:lnTo>
                <a:lnTo>
                  <a:pt x="91885" y="105000"/>
                </a:lnTo>
                <a:lnTo>
                  <a:pt x="91885" y="105000"/>
                </a:lnTo>
                <a:lnTo>
                  <a:pt x="91885" y="105000"/>
                </a:lnTo>
                <a:lnTo>
                  <a:pt x="91885" y="105000"/>
                </a:lnTo>
                <a:lnTo>
                  <a:pt x="89828" y="105000"/>
                </a:lnTo>
                <a:lnTo>
                  <a:pt x="89828" y="106363"/>
                </a:lnTo>
                <a:lnTo>
                  <a:pt x="89828" y="106363"/>
                </a:lnTo>
                <a:lnTo>
                  <a:pt x="89828" y="106363"/>
                </a:lnTo>
                <a:lnTo>
                  <a:pt x="89828" y="106363"/>
                </a:lnTo>
                <a:lnTo>
                  <a:pt x="88457" y="106363"/>
                </a:lnTo>
                <a:lnTo>
                  <a:pt x="88457" y="106363"/>
                </a:lnTo>
                <a:lnTo>
                  <a:pt x="88457" y="106363"/>
                </a:lnTo>
                <a:lnTo>
                  <a:pt x="88457" y="106363"/>
                </a:lnTo>
                <a:lnTo>
                  <a:pt x="88457" y="106363"/>
                </a:lnTo>
                <a:lnTo>
                  <a:pt x="88457" y="106363"/>
                </a:lnTo>
                <a:lnTo>
                  <a:pt x="87085" y="106363"/>
                </a:lnTo>
                <a:lnTo>
                  <a:pt x="87085" y="107727"/>
                </a:lnTo>
                <a:lnTo>
                  <a:pt x="87085" y="107727"/>
                </a:lnTo>
                <a:lnTo>
                  <a:pt x="87085" y="107727"/>
                </a:lnTo>
                <a:lnTo>
                  <a:pt x="87085" y="107727"/>
                </a:lnTo>
                <a:lnTo>
                  <a:pt x="85714" y="107727"/>
                </a:lnTo>
                <a:lnTo>
                  <a:pt x="85714" y="107727"/>
                </a:lnTo>
                <a:lnTo>
                  <a:pt x="85714" y="107727"/>
                </a:lnTo>
                <a:lnTo>
                  <a:pt x="85714" y="107727"/>
                </a:lnTo>
                <a:lnTo>
                  <a:pt x="85714" y="107727"/>
                </a:lnTo>
                <a:lnTo>
                  <a:pt x="85714" y="107727"/>
                </a:lnTo>
                <a:lnTo>
                  <a:pt x="84342" y="107727"/>
                </a:lnTo>
                <a:lnTo>
                  <a:pt x="84342" y="109772"/>
                </a:lnTo>
                <a:lnTo>
                  <a:pt x="84342" y="109772"/>
                </a:lnTo>
                <a:lnTo>
                  <a:pt x="84342" y="109772"/>
                </a:lnTo>
                <a:lnTo>
                  <a:pt x="84342" y="109772"/>
                </a:lnTo>
                <a:lnTo>
                  <a:pt x="84342" y="109772"/>
                </a:lnTo>
                <a:lnTo>
                  <a:pt x="82285" y="109772"/>
                </a:lnTo>
                <a:lnTo>
                  <a:pt x="82285" y="109772"/>
                </a:lnTo>
                <a:lnTo>
                  <a:pt x="82285" y="109772"/>
                </a:lnTo>
                <a:lnTo>
                  <a:pt x="82285" y="111136"/>
                </a:lnTo>
                <a:lnTo>
                  <a:pt x="82285" y="111136"/>
                </a:lnTo>
                <a:lnTo>
                  <a:pt x="80914" y="111136"/>
                </a:lnTo>
                <a:lnTo>
                  <a:pt x="80914" y="111136"/>
                </a:lnTo>
                <a:lnTo>
                  <a:pt x="80914" y="111136"/>
                </a:lnTo>
                <a:lnTo>
                  <a:pt x="80914" y="111136"/>
                </a:lnTo>
                <a:lnTo>
                  <a:pt x="80914" y="111136"/>
                </a:lnTo>
                <a:lnTo>
                  <a:pt x="80914" y="111136"/>
                </a:lnTo>
                <a:lnTo>
                  <a:pt x="79542" y="111136"/>
                </a:lnTo>
                <a:lnTo>
                  <a:pt x="79542" y="112500"/>
                </a:lnTo>
                <a:lnTo>
                  <a:pt x="79542" y="112500"/>
                </a:lnTo>
                <a:lnTo>
                  <a:pt x="79542" y="112500"/>
                </a:lnTo>
                <a:lnTo>
                  <a:pt x="79542" y="112500"/>
                </a:lnTo>
                <a:lnTo>
                  <a:pt x="79542" y="112500"/>
                </a:lnTo>
                <a:lnTo>
                  <a:pt x="78171" y="112500"/>
                </a:lnTo>
                <a:lnTo>
                  <a:pt x="78171" y="112500"/>
                </a:lnTo>
                <a:lnTo>
                  <a:pt x="78171" y="112500"/>
                </a:lnTo>
                <a:lnTo>
                  <a:pt x="78171" y="111136"/>
                </a:lnTo>
                <a:lnTo>
                  <a:pt x="78171" y="111136"/>
                </a:lnTo>
                <a:lnTo>
                  <a:pt x="78171" y="111136"/>
                </a:lnTo>
                <a:lnTo>
                  <a:pt x="76800" y="111136"/>
                </a:lnTo>
                <a:lnTo>
                  <a:pt x="76800" y="111136"/>
                </a:lnTo>
                <a:lnTo>
                  <a:pt x="76800" y="111136"/>
                </a:lnTo>
                <a:lnTo>
                  <a:pt x="76800" y="111136"/>
                </a:lnTo>
                <a:lnTo>
                  <a:pt x="74742" y="111136"/>
                </a:lnTo>
                <a:lnTo>
                  <a:pt x="74742" y="111136"/>
                </a:lnTo>
                <a:lnTo>
                  <a:pt x="76800" y="111136"/>
                </a:lnTo>
                <a:lnTo>
                  <a:pt x="76800" y="112500"/>
                </a:lnTo>
                <a:lnTo>
                  <a:pt x="76800" y="112500"/>
                </a:lnTo>
                <a:lnTo>
                  <a:pt x="74742" y="112500"/>
                </a:lnTo>
                <a:lnTo>
                  <a:pt x="74742" y="112500"/>
                </a:lnTo>
                <a:lnTo>
                  <a:pt x="74742" y="112500"/>
                </a:lnTo>
                <a:lnTo>
                  <a:pt x="74742" y="112500"/>
                </a:lnTo>
                <a:lnTo>
                  <a:pt x="74742" y="112500"/>
                </a:lnTo>
                <a:lnTo>
                  <a:pt x="74742" y="112500"/>
                </a:lnTo>
                <a:lnTo>
                  <a:pt x="74742" y="112500"/>
                </a:lnTo>
                <a:lnTo>
                  <a:pt x="73371" y="112500"/>
                </a:lnTo>
                <a:lnTo>
                  <a:pt x="73371" y="112500"/>
                </a:lnTo>
                <a:lnTo>
                  <a:pt x="73371" y="112500"/>
                </a:lnTo>
                <a:lnTo>
                  <a:pt x="73371" y="112500"/>
                </a:lnTo>
                <a:lnTo>
                  <a:pt x="73371" y="112500"/>
                </a:lnTo>
                <a:lnTo>
                  <a:pt x="72000" y="112500"/>
                </a:lnTo>
                <a:lnTo>
                  <a:pt x="72000" y="112500"/>
                </a:lnTo>
                <a:lnTo>
                  <a:pt x="72000" y="112500"/>
                </a:lnTo>
                <a:lnTo>
                  <a:pt x="72000" y="112500"/>
                </a:lnTo>
                <a:lnTo>
                  <a:pt x="72000" y="112500"/>
                </a:lnTo>
                <a:lnTo>
                  <a:pt x="72000" y="112500"/>
                </a:lnTo>
                <a:lnTo>
                  <a:pt x="72000" y="112500"/>
                </a:lnTo>
                <a:lnTo>
                  <a:pt x="72000" y="112500"/>
                </a:lnTo>
                <a:lnTo>
                  <a:pt x="72000" y="112500"/>
                </a:lnTo>
                <a:lnTo>
                  <a:pt x="70628" y="112500"/>
                </a:lnTo>
                <a:lnTo>
                  <a:pt x="70628" y="112500"/>
                </a:lnTo>
                <a:lnTo>
                  <a:pt x="70628" y="113863"/>
                </a:lnTo>
                <a:lnTo>
                  <a:pt x="70628" y="113863"/>
                </a:lnTo>
                <a:lnTo>
                  <a:pt x="70628" y="113863"/>
                </a:lnTo>
                <a:lnTo>
                  <a:pt x="70628" y="113863"/>
                </a:lnTo>
                <a:lnTo>
                  <a:pt x="70628" y="112500"/>
                </a:lnTo>
                <a:lnTo>
                  <a:pt x="70628" y="112500"/>
                </a:lnTo>
                <a:lnTo>
                  <a:pt x="70628" y="112500"/>
                </a:lnTo>
                <a:lnTo>
                  <a:pt x="69257" y="112500"/>
                </a:lnTo>
                <a:lnTo>
                  <a:pt x="69257" y="112500"/>
                </a:lnTo>
                <a:lnTo>
                  <a:pt x="69257" y="112500"/>
                </a:lnTo>
                <a:lnTo>
                  <a:pt x="67200" y="112500"/>
                </a:lnTo>
                <a:lnTo>
                  <a:pt x="67200" y="112500"/>
                </a:lnTo>
                <a:lnTo>
                  <a:pt x="67200" y="112500"/>
                </a:lnTo>
                <a:lnTo>
                  <a:pt x="67200" y="112500"/>
                </a:lnTo>
                <a:lnTo>
                  <a:pt x="67200" y="113863"/>
                </a:lnTo>
                <a:lnTo>
                  <a:pt x="65828" y="113863"/>
                </a:lnTo>
                <a:lnTo>
                  <a:pt x="65828" y="113863"/>
                </a:lnTo>
                <a:lnTo>
                  <a:pt x="65828" y="113863"/>
                </a:lnTo>
                <a:lnTo>
                  <a:pt x="65828" y="113863"/>
                </a:lnTo>
                <a:lnTo>
                  <a:pt x="64457" y="113863"/>
                </a:lnTo>
                <a:lnTo>
                  <a:pt x="64457" y="113863"/>
                </a:lnTo>
                <a:lnTo>
                  <a:pt x="64457" y="113863"/>
                </a:lnTo>
                <a:lnTo>
                  <a:pt x="64457" y="113863"/>
                </a:lnTo>
                <a:lnTo>
                  <a:pt x="64457" y="113863"/>
                </a:lnTo>
                <a:lnTo>
                  <a:pt x="63085" y="113863"/>
                </a:lnTo>
                <a:lnTo>
                  <a:pt x="63085" y="115227"/>
                </a:lnTo>
                <a:lnTo>
                  <a:pt x="63085" y="115227"/>
                </a:lnTo>
                <a:lnTo>
                  <a:pt x="63085" y="115227"/>
                </a:lnTo>
                <a:lnTo>
                  <a:pt x="63085" y="115227"/>
                </a:lnTo>
                <a:lnTo>
                  <a:pt x="63085" y="113863"/>
                </a:lnTo>
                <a:lnTo>
                  <a:pt x="61714" y="113863"/>
                </a:lnTo>
                <a:lnTo>
                  <a:pt x="61714" y="113863"/>
                </a:lnTo>
                <a:lnTo>
                  <a:pt x="61714" y="113863"/>
                </a:lnTo>
                <a:lnTo>
                  <a:pt x="61714" y="115227"/>
                </a:lnTo>
                <a:lnTo>
                  <a:pt x="59657" y="115227"/>
                </a:lnTo>
                <a:lnTo>
                  <a:pt x="59657" y="115227"/>
                </a:lnTo>
                <a:lnTo>
                  <a:pt x="59657" y="115227"/>
                </a:lnTo>
                <a:lnTo>
                  <a:pt x="59657" y="115227"/>
                </a:lnTo>
                <a:lnTo>
                  <a:pt x="58285" y="115227"/>
                </a:lnTo>
                <a:lnTo>
                  <a:pt x="58285" y="115227"/>
                </a:lnTo>
                <a:lnTo>
                  <a:pt x="58285" y="115227"/>
                </a:lnTo>
                <a:lnTo>
                  <a:pt x="58285" y="115227"/>
                </a:lnTo>
                <a:lnTo>
                  <a:pt x="58285" y="113863"/>
                </a:lnTo>
                <a:lnTo>
                  <a:pt x="58285" y="113863"/>
                </a:lnTo>
                <a:lnTo>
                  <a:pt x="58285" y="115227"/>
                </a:lnTo>
                <a:lnTo>
                  <a:pt x="58285" y="115227"/>
                </a:lnTo>
                <a:lnTo>
                  <a:pt x="56914" y="115227"/>
                </a:lnTo>
                <a:lnTo>
                  <a:pt x="56914" y="113863"/>
                </a:lnTo>
                <a:lnTo>
                  <a:pt x="56914" y="113863"/>
                </a:lnTo>
                <a:lnTo>
                  <a:pt x="56914" y="113863"/>
                </a:lnTo>
                <a:lnTo>
                  <a:pt x="56914" y="115227"/>
                </a:lnTo>
                <a:lnTo>
                  <a:pt x="55542" y="115227"/>
                </a:lnTo>
                <a:lnTo>
                  <a:pt x="55542" y="115227"/>
                </a:lnTo>
                <a:lnTo>
                  <a:pt x="55542" y="115227"/>
                </a:lnTo>
                <a:lnTo>
                  <a:pt x="55542" y="115227"/>
                </a:lnTo>
                <a:lnTo>
                  <a:pt x="55542" y="115227"/>
                </a:lnTo>
                <a:lnTo>
                  <a:pt x="55542" y="115227"/>
                </a:lnTo>
                <a:lnTo>
                  <a:pt x="55542" y="115227"/>
                </a:lnTo>
                <a:lnTo>
                  <a:pt x="54171" y="115227"/>
                </a:lnTo>
                <a:lnTo>
                  <a:pt x="54171" y="115227"/>
                </a:lnTo>
                <a:lnTo>
                  <a:pt x="54171" y="115227"/>
                </a:lnTo>
                <a:lnTo>
                  <a:pt x="54171" y="115227"/>
                </a:lnTo>
                <a:lnTo>
                  <a:pt x="52114" y="115227"/>
                </a:lnTo>
                <a:lnTo>
                  <a:pt x="52114" y="115227"/>
                </a:lnTo>
                <a:lnTo>
                  <a:pt x="52114" y="115227"/>
                </a:lnTo>
                <a:lnTo>
                  <a:pt x="52114" y="115227"/>
                </a:lnTo>
                <a:lnTo>
                  <a:pt x="50742" y="115227"/>
                </a:lnTo>
                <a:lnTo>
                  <a:pt x="50742" y="115227"/>
                </a:lnTo>
                <a:lnTo>
                  <a:pt x="50742" y="117272"/>
                </a:lnTo>
                <a:lnTo>
                  <a:pt x="50742" y="117272"/>
                </a:lnTo>
                <a:lnTo>
                  <a:pt x="50742" y="117272"/>
                </a:lnTo>
                <a:lnTo>
                  <a:pt x="50742" y="117272"/>
                </a:lnTo>
                <a:lnTo>
                  <a:pt x="49371" y="117272"/>
                </a:lnTo>
                <a:lnTo>
                  <a:pt x="49371" y="117272"/>
                </a:lnTo>
                <a:lnTo>
                  <a:pt x="49371" y="117272"/>
                </a:lnTo>
                <a:lnTo>
                  <a:pt x="49371" y="117272"/>
                </a:lnTo>
                <a:lnTo>
                  <a:pt x="49371" y="117272"/>
                </a:lnTo>
                <a:lnTo>
                  <a:pt x="48000" y="117272"/>
                </a:lnTo>
                <a:lnTo>
                  <a:pt x="48000" y="117272"/>
                </a:lnTo>
                <a:lnTo>
                  <a:pt x="48000" y="117272"/>
                </a:lnTo>
                <a:lnTo>
                  <a:pt x="48000" y="117272"/>
                </a:lnTo>
                <a:lnTo>
                  <a:pt x="48000" y="117272"/>
                </a:lnTo>
                <a:lnTo>
                  <a:pt x="46628" y="117272"/>
                </a:lnTo>
                <a:lnTo>
                  <a:pt x="46628" y="117272"/>
                </a:lnTo>
                <a:lnTo>
                  <a:pt x="46628" y="117272"/>
                </a:lnTo>
                <a:lnTo>
                  <a:pt x="46628" y="117272"/>
                </a:lnTo>
                <a:lnTo>
                  <a:pt x="46628" y="117272"/>
                </a:lnTo>
                <a:lnTo>
                  <a:pt x="44571" y="117272"/>
                </a:lnTo>
                <a:lnTo>
                  <a:pt x="44571" y="117272"/>
                </a:lnTo>
                <a:lnTo>
                  <a:pt x="44571" y="117272"/>
                </a:lnTo>
                <a:lnTo>
                  <a:pt x="44571" y="117272"/>
                </a:lnTo>
                <a:lnTo>
                  <a:pt x="44571" y="117272"/>
                </a:lnTo>
                <a:lnTo>
                  <a:pt x="44571" y="118636"/>
                </a:lnTo>
                <a:lnTo>
                  <a:pt x="43200" y="118636"/>
                </a:lnTo>
                <a:lnTo>
                  <a:pt x="43200" y="118636"/>
                </a:lnTo>
                <a:lnTo>
                  <a:pt x="43200" y="118636"/>
                </a:lnTo>
                <a:lnTo>
                  <a:pt x="41828" y="118636"/>
                </a:lnTo>
                <a:lnTo>
                  <a:pt x="41828" y="118636"/>
                </a:lnTo>
                <a:lnTo>
                  <a:pt x="41828" y="118636"/>
                </a:lnTo>
                <a:lnTo>
                  <a:pt x="41828" y="118636"/>
                </a:lnTo>
                <a:lnTo>
                  <a:pt x="40457" y="118636"/>
                </a:lnTo>
                <a:lnTo>
                  <a:pt x="40457" y="118636"/>
                </a:lnTo>
                <a:lnTo>
                  <a:pt x="40457" y="118636"/>
                </a:lnTo>
                <a:lnTo>
                  <a:pt x="40457" y="118636"/>
                </a:lnTo>
                <a:lnTo>
                  <a:pt x="40457" y="118636"/>
                </a:lnTo>
                <a:lnTo>
                  <a:pt x="40457" y="120000"/>
                </a:lnTo>
                <a:lnTo>
                  <a:pt x="40457" y="120000"/>
                </a:lnTo>
                <a:lnTo>
                  <a:pt x="40457" y="120000"/>
                </a:lnTo>
                <a:lnTo>
                  <a:pt x="40457" y="118636"/>
                </a:lnTo>
                <a:lnTo>
                  <a:pt x="40457" y="118636"/>
                </a:lnTo>
                <a:lnTo>
                  <a:pt x="40457" y="118636"/>
                </a:lnTo>
                <a:lnTo>
                  <a:pt x="39085" y="118636"/>
                </a:lnTo>
                <a:lnTo>
                  <a:pt x="39085" y="118636"/>
                </a:lnTo>
                <a:lnTo>
                  <a:pt x="39085" y="118636"/>
                </a:lnTo>
                <a:lnTo>
                  <a:pt x="39085" y="118636"/>
                </a:lnTo>
                <a:lnTo>
                  <a:pt x="37028" y="118636"/>
                </a:lnTo>
                <a:lnTo>
                  <a:pt x="37028" y="118636"/>
                </a:lnTo>
                <a:lnTo>
                  <a:pt x="37028" y="118636"/>
                </a:lnTo>
                <a:lnTo>
                  <a:pt x="37028" y="118636"/>
                </a:lnTo>
                <a:lnTo>
                  <a:pt x="37028" y="118636"/>
                </a:lnTo>
                <a:lnTo>
                  <a:pt x="37028" y="118636"/>
                </a:lnTo>
                <a:lnTo>
                  <a:pt x="37028" y="120000"/>
                </a:lnTo>
                <a:lnTo>
                  <a:pt x="35657" y="120000"/>
                </a:lnTo>
                <a:lnTo>
                  <a:pt x="35657" y="120000"/>
                </a:lnTo>
                <a:lnTo>
                  <a:pt x="35657" y="120000"/>
                </a:lnTo>
                <a:lnTo>
                  <a:pt x="35657" y="120000"/>
                </a:lnTo>
                <a:lnTo>
                  <a:pt x="34285" y="120000"/>
                </a:lnTo>
                <a:lnTo>
                  <a:pt x="34285" y="120000"/>
                </a:lnTo>
                <a:lnTo>
                  <a:pt x="34285" y="120000"/>
                </a:lnTo>
                <a:lnTo>
                  <a:pt x="34285" y="120000"/>
                </a:lnTo>
                <a:lnTo>
                  <a:pt x="34285" y="120000"/>
                </a:lnTo>
                <a:lnTo>
                  <a:pt x="32914" y="120000"/>
                </a:lnTo>
                <a:lnTo>
                  <a:pt x="32914" y="118636"/>
                </a:lnTo>
                <a:lnTo>
                  <a:pt x="34285" y="118636"/>
                </a:lnTo>
                <a:lnTo>
                  <a:pt x="34285" y="118636"/>
                </a:lnTo>
                <a:lnTo>
                  <a:pt x="32914" y="118636"/>
                </a:lnTo>
                <a:lnTo>
                  <a:pt x="32914" y="118636"/>
                </a:lnTo>
                <a:lnTo>
                  <a:pt x="32914" y="118636"/>
                </a:lnTo>
                <a:lnTo>
                  <a:pt x="32914" y="117272"/>
                </a:lnTo>
                <a:lnTo>
                  <a:pt x="32914" y="117272"/>
                </a:lnTo>
                <a:lnTo>
                  <a:pt x="32914" y="117272"/>
                </a:lnTo>
                <a:lnTo>
                  <a:pt x="32914" y="117272"/>
                </a:lnTo>
                <a:lnTo>
                  <a:pt x="32914" y="117272"/>
                </a:lnTo>
                <a:lnTo>
                  <a:pt x="31542" y="117272"/>
                </a:lnTo>
                <a:lnTo>
                  <a:pt x="31542" y="118636"/>
                </a:lnTo>
                <a:lnTo>
                  <a:pt x="31542" y="118636"/>
                </a:lnTo>
                <a:lnTo>
                  <a:pt x="31542" y="118636"/>
                </a:lnTo>
                <a:lnTo>
                  <a:pt x="31542" y="118636"/>
                </a:lnTo>
                <a:lnTo>
                  <a:pt x="31542" y="118636"/>
                </a:lnTo>
                <a:lnTo>
                  <a:pt x="29485" y="118636"/>
                </a:lnTo>
                <a:lnTo>
                  <a:pt x="29485" y="118636"/>
                </a:lnTo>
                <a:lnTo>
                  <a:pt x="29485" y="118636"/>
                </a:lnTo>
                <a:lnTo>
                  <a:pt x="29485" y="118636"/>
                </a:lnTo>
                <a:lnTo>
                  <a:pt x="29485" y="120000"/>
                </a:lnTo>
                <a:lnTo>
                  <a:pt x="28114" y="120000"/>
                </a:lnTo>
                <a:lnTo>
                  <a:pt x="28114" y="120000"/>
                </a:lnTo>
                <a:lnTo>
                  <a:pt x="28114" y="120000"/>
                </a:lnTo>
                <a:lnTo>
                  <a:pt x="28114" y="120000"/>
                </a:lnTo>
                <a:lnTo>
                  <a:pt x="28114" y="118636"/>
                </a:lnTo>
                <a:lnTo>
                  <a:pt x="28114" y="118636"/>
                </a:lnTo>
                <a:lnTo>
                  <a:pt x="28114" y="118636"/>
                </a:lnTo>
                <a:lnTo>
                  <a:pt x="28114" y="118636"/>
                </a:lnTo>
                <a:lnTo>
                  <a:pt x="28114" y="118636"/>
                </a:lnTo>
                <a:lnTo>
                  <a:pt x="26742" y="118636"/>
                </a:lnTo>
                <a:lnTo>
                  <a:pt x="26742" y="117272"/>
                </a:lnTo>
                <a:lnTo>
                  <a:pt x="28114" y="117272"/>
                </a:lnTo>
                <a:lnTo>
                  <a:pt x="28114" y="117272"/>
                </a:lnTo>
                <a:lnTo>
                  <a:pt x="28114" y="117272"/>
                </a:lnTo>
                <a:lnTo>
                  <a:pt x="28114" y="117272"/>
                </a:lnTo>
                <a:lnTo>
                  <a:pt x="28114" y="115227"/>
                </a:lnTo>
                <a:lnTo>
                  <a:pt x="28114" y="115227"/>
                </a:lnTo>
                <a:lnTo>
                  <a:pt x="28114" y="115227"/>
                </a:lnTo>
                <a:lnTo>
                  <a:pt x="26742" y="115227"/>
                </a:lnTo>
                <a:lnTo>
                  <a:pt x="26742" y="115227"/>
                </a:lnTo>
                <a:lnTo>
                  <a:pt x="26742" y="115227"/>
                </a:lnTo>
                <a:lnTo>
                  <a:pt x="26742" y="115227"/>
                </a:lnTo>
                <a:lnTo>
                  <a:pt x="26742" y="115227"/>
                </a:lnTo>
                <a:lnTo>
                  <a:pt x="26742" y="115227"/>
                </a:lnTo>
                <a:lnTo>
                  <a:pt x="25371" y="115227"/>
                </a:lnTo>
                <a:lnTo>
                  <a:pt x="25371" y="115227"/>
                </a:lnTo>
                <a:lnTo>
                  <a:pt x="25371" y="115227"/>
                </a:lnTo>
                <a:lnTo>
                  <a:pt x="25371" y="115227"/>
                </a:lnTo>
                <a:lnTo>
                  <a:pt x="24000" y="115227"/>
                </a:lnTo>
                <a:lnTo>
                  <a:pt x="24000" y="115227"/>
                </a:lnTo>
                <a:lnTo>
                  <a:pt x="24000" y="115227"/>
                </a:lnTo>
                <a:lnTo>
                  <a:pt x="24000" y="115227"/>
                </a:lnTo>
                <a:lnTo>
                  <a:pt x="21942" y="115227"/>
                </a:lnTo>
                <a:lnTo>
                  <a:pt x="21942" y="115227"/>
                </a:lnTo>
                <a:lnTo>
                  <a:pt x="21942" y="115227"/>
                </a:lnTo>
                <a:lnTo>
                  <a:pt x="21942" y="115227"/>
                </a:lnTo>
                <a:lnTo>
                  <a:pt x="20571" y="115227"/>
                </a:lnTo>
                <a:lnTo>
                  <a:pt x="20571" y="115227"/>
                </a:lnTo>
                <a:lnTo>
                  <a:pt x="20571" y="115227"/>
                </a:lnTo>
                <a:lnTo>
                  <a:pt x="19200" y="115227"/>
                </a:lnTo>
                <a:lnTo>
                  <a:pt x="19200" y="115227"/>
                </a:lnTo>
                <a:lnTo>
                  <a:pt x="19200" y="115227"/>
                </a:lnTo>
                <a:lnTo>
                  <a:pt x="19200" y="117272"/>
                </a:lnTo>
                <a:lnTo>
                  <a:pt x="19200" y="117272"/>
                </a:lnTo>
                <a:lnTo>
                  <a:pt x="17828" y="117272"/>
                </a:lnTo>
                <a:lnTo>
                  <a:pt x="17828" y="117272"/>
                </a:lnTo>
                <a:lnTo>
                  <a:pt x="17828" y="117272"/>
                </a:lnTo>
                <a:lnTo>
                  <a:pt x="17828" y="117272"/>
                </a:lnTo>
                <a:lnTo>
                  <a:pt x="17828" y="115227"/>
                </a:lnTo>
                <a:lnTo>
                  <a:pt x="17828" y="115227"/>
                </a:lnTo>
                <a:lnTo>
                  <a:pt x="17828" y="115227"/>
                </a:lnTo>
                <a:lnTo>
                  <a:pt x="17828" y="115227"/>
                </a:lnTo>
                <a:lnTo>
                  <a:pt x="19200" y="115227"/>
                </a:lnTo>
                <a:lnTo>
                  <a:pt x="19200" y="115227"/>
                </a:lnTo>
                <a:lnTo>
                  <a:pt x="19200" y="115227"/>
                </a:lnTo>
                <a:lnTo>
                  <a:pt x="19200" y="115227"/>
                </a:lnTo>
                <a:lnTo>
                  <a:pt x="19200" y="115227"/>
                </a:lnTo>
                <a:lnTo>
                  <a:pt x="17828" y="115227"/>
                </a:lnTo>
                <a:lnTo>
                  <a:pt x="17828" y="115227"/>
                </a:lnTo>
                <a:lnTo>
                  <a:pt x="17828" y="115227"/>
                </a:lnTo>
                <a:lnTo>
                  <a:pt x="17828" y="115227"/>
                </a:lnTo>
                <a:lnTo>
                  <a:pt x="17828" y="115227"/>
                </a:lnTo>
                <a:lnTo>
                  <a:pt x="17828" y="115227"/>
                </a:lnTo>
                <a:lnTo>
                  <a:pt x="17828" y="113863"/>
                </a:lnTo>
                <a:lnTo>
                  <a:pt x="17828" y="113863"/>
                </a:lnTo>
                <a:lnTo>
                  <a:pt x="17828" y="113863"/>
                </a:lnTo>
                <a:lnTo>
                  <a:pt x="16457" y="113863"/>
                </a:lnTo>
                <a:lnTo>
                  <a:pt x="16457" y="113863"/>
                </a:lnTo>
                <a:lnTo>
                  <a:pt x="16457" y="113863"/>
                </a:lnTo>
                <a:lnTo>
                  <a:pt x="16457" y="113863"/>
                </a:lnTo>
                <a:lnTo>
                  <a:pt x="14399" y="113863"/>
                </a:lnTo>
                <a:lnTo>
                  <a:pt x="14399" y="113863"/>
                </a:lnTo>
                <a:lnTo>
                  <a:pt x="14399" y="112500"/>
                </a:lnTo>
                <a:lnTo>
                  <a:pt x="14399" y="112500"/>
                </a:lnTo>
                <a:lnTo>
                  <a:pt x="14399" y="112500"/>
                </a:lnTo>
                <a:lnTo>
                  <a:pt x="14399" y="112500"/>
                </a:lnTo>
                <a:lnTo>
                  <a:pt x="14399" y="113863"/>
                </a:lnTo>
                <a:lnTo>
                  <a:pt x="14399" y="113863"/>
                </a:lnTo>
                <a:lnTo>
                  <a:pt x="14399" y="113863"/>
                </a:lnTo>
                <a:lnTo>
                  <a:pt x="14399" y="113863"/>
                </a:lnTo>
                <a:lnTo>
                  <a:pt x="14399" y="113863"/>
                </a:lnTo>
                <a:lnTo>
                  <a:pt x="14399" y="113863"/>
                </a:lnTo>
                <a:lnTo>
                  <a:pt x="14399" y="113863"/>
                </a:lnTo>
                <a:lnTo>
                  <a:pt x="14399" y="112500"/>
                </a:lnTo>
                <a:lnTo>
                  <a:pt x="13028" y="112500"/>
                </a:lnTo>
                <a:lnTo>
                  <a:pt x="13028" y="112500"/>
                </a:lnTo>
                <a:lnTo>
                  <a:pt x="13028" y="113863"/>
                </a:lnTo>
                <a:lnTo>
                  <a:pt x="13028" y="113863"/>
                </a:lnTo>
                <a:lnTo>
                  <a:pt x="13028" y="113863"/>
                </a:lnTo>
                <a:lnTo>
                  <a:pt x="13028" y="11386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5" name="Shape 1735"/>
          <p:cNvSpPr/>
          <p:nvPr/>
        </p:nvSpPr>
        <p:spPr>
          <a:xfrm>
            <a:off x="4724404" y="2454278"/>
            <a:ext cx="208359" cy="279399"/>
          </a:xfrm>
          <a:custGeom>
            <a:avLst/>
            <a:gdLst/>
            <a:ahLst/>
            <a:cxnLst/>
            <a:rect l="0" t="0" r="0" b="0"/>
            <a:pathLst>
              <a:path w="120000" h="120000" extrusionOk="0">
                <a:moveTo>
                  <a:pt x="13028" y="113863"/>
                </a:moveTo>
                <a:lnTo>
                  <a:pt x="13028" y="113863"/>
                </a:lnTo>
                <a:lnTo>
                  <a:pt x="13028" y="113863"/>
                </a:lnTo>
                <a:lnTo>
                  <a:pt x="11657" y="113863"/>
                </a:lnTo>
                <a:lnTo>
                  <a:pt x="11657" y="115227"/>
                </a:lnTo>
                <a:lnTo>
                  <a:pt x="11657" y="115227"/>
                </a:lnTo>
                <a:lnTo>
                  <a:pt x="11657" y="115227"/>
                </a:lnTo>
                <a:lnTo>
                  <a:pt x="11657" y="115227"/>
                </a:lnTo>
                <a:lnTo>
                  <a:pt x="11657" y="115227"/>
                </a:lnTo>
                <a:lnTo>
                  <a:pt x="11657" y="115227"/>
                </a:lnTo>
                <a:lnTo>
                  <a:pt x="11657" y="117272"/>
                </a:lnTo>
                <a:lnTo>
                  <a:pt x="11657" y="117272"/>
                </a:lnTo>
                <a:lnTo>
                  <a:pt x="11657" y="117272"/>
                </a:lnTo>
                <a:lnTo>
                  <a:pt x="11657" y="117272"/>
                </a:lnTo>
                <a:lnTo>
                  <a:pt x="10285" y="117272"/>
                </a:lnTo>
                <a:lnTo>
                  <a:pt x="10285" y="117272"/>
                </a:lnTo>
                <a:lnTo>
                  <a:pt x="10285" y="117272"/>
                </a:lnTo>
                <a:lnTo>
                  <a:pt x="10285" y="117272"/>
                </a:lnTo>
                <a:lnTo>
                  <a:pt x="10285" y="117272"/>
                </a:lnTo>
                <a:lnTo>
                  <a:pt x="8914" y="117272"/>
                </a:lnTo>
                <a:lnTo>
                  <a:pt x="8914" y="117272"/>
                </a:lnTo>
                <a:lnTo>
                  <a:pt x="8914" y="117272"/>
                </a:lnTo>
                <a:lnTo>
                  <a:pt x="6857" y="117272"/>
                </a:lnTo>
                <a:lnTo>
                  <a:pt x="6857" y="117272"/>
                </a:lnTo>
                <a:lnTo>
                  <a:pt x="6857" y="117272"/>
                </a:lnTo>
                <a:lnTo>
                  <a:pt x="6857" y="117272"/>
                </a:lnTo>
                <a:lnTo>
                  <a:pt x="6857" y="117272"/>
                </a:lnTo>
                <a:lnTo>
                  <a:pt x="6857" y="117272"/>
                </a:lnTo>
                <a:lnTo>
                  <a:pt x="6857" y="117272"/>
                </a:lnTo>
                <a:lnTo>
                  <a:pt x="6857" y="117272"/>
                </a:lnTo>
                <a:lnTo>
                  <a:pt x="5485" y="117272"/>
                </a:lnTo>
                <a:lnTo>
                  <a:pt x="5485" y="117272"/>
                </a:lnTo>
                <a:lnTo>
                  <a:pt x="5485" y="117272"/>
                </a:lnTo>
                <a:lnTo>
                  <a:pt x="5485" y="117272"/>
                </a:lnTo>
                <a:lnTo>
                  <a:pt x="5485" y="117272"/>
                </a:lnTo>
                <a:lnTo>
                  <a:pt x="4114" y="117272"/>
                </a:lnTo>
                <a:lnTo>
                  <a:pt x="4114" y="117272"/>
                </a:lnTo>
                <a:lnTo>
                  <a:pt x="4114" y="117272"/>
                </a:lnTo>
                <a:lnTo>
                  <a:pt x="4114" y="115227"/>
                </a:lnTo>
                <a:lnTo>
                  <a:pt x="4114" y="115227"/>
                </a:lnTo>
                <a:lnTo>
                  <a:pt x="2742" y="115227"/>
                </a:lnTo>
                <a:lnTo>
                  <a:pt x="2742" y="115227"/>
                </a:lnTo>
                <a:lnTo>
                  <a:pt x="2742" y="115227"/>
                </a:lnTo>
                <a:lnTo>
                  <a:pt x="2742" y="115227"/>
                </a:lnTo>
                <a:lnTo>
                  <a:pt x="2742" y="115227"/>
                </a:lnTo>
                <a:lnTo>
                  <a:pt x="1371" y="115227"/>
                </a:lnTo>
                <a:lnTo>
                  <a:pt x="1371" y="115227"/>
                </a:lnTo>
                <a:lnTo>
                  <a:pt x="1371" y="115227"/>
                </a:lnTo>
                <a:lnTo>
                  <a:pt x="1371" y="115227"/>
                </a:lnTo>
                <a:lnTo>
                  <a:pt x="0" y="115227"/>
                </a:lnTo>
                <a:lnTo>
                  <a:pt x="0" y="115227"/>
                </a:lnTo>
                <a:lnTo>
                  <a:pt x="0" y="113863"/>
                </a:lnTo>
                <a:lnTo>
                  <a:pt x="0" y="113863"/>
                </a:lnTo>
                <a:lnTo>
                  <a:pt x="0" y="113863"/>
                </a:lnTo>
                <a:lnTo>
                  <a:pt x="0" y="113863"/>
                </a:lnTo>
                <a:lnTo>
                  <a:pt x="0" y="113863"/>
                </a:lnTo>
                <a:lnTo>
                  <a:pt x="1371" y="113863"/>
                </a:lnTo>
                <a:lnTo>
                  <a:pt x="1371" y="113863"/>
                </a:lnTo>
                <a:lnTo>
                  <a:pt x="1371" y="112500"/>
                </a:lnTo>
                <a:lnTo>
                  <a:pt x="1371" y="112500"/>
                </a:lnTo>
                <a:lnTo>
                  <a:pt x="1371" y="112500"/>
                </a:lnTo>
                <a:lnTo>
                  <a:pt x="1371" y="111136"/>
                </a:lnTo>
                <a:lnTo>
                  <a:pt x="1371" y="111136"/>
                </a:lnTo>
                <a:lnTo>
                  <a:pt x="1371" y="112500"/>
                </a:lnTo>
                <a:lnTo>
                  <a:pt x="1371" y="112500"/>
                </a:lnTo>
                <a:lnTo>
                  <a:pt x="1371" y="112500"/>
                </a:lnTo>
                <a:lnTo>
                  <a:pt x="1371" y="112500"/>
                </a:lnTo>
                <a:lnTo>
                  <a:pt x="2742" y="112500"/>
                </a:lnTo>
                <a:lnTo>
                  <a:pt x="2742" y="112500"/>
                </a:lnTo>
                <a:lnTo>
                  <a:pt x="2742" y="111136"/>
                </a:lnTo>
                <a:lnTo>
                  <a:pt x="2742" y="111136"/>
                </a:lnTo>
                <a:lnTo>
                  <a:pt x="2742" y="111136"/>
                </a:lnTo>
                <a:lnTo>
                  <a:pt x="4114" y="111136"/>
                </a:lnTo>
                <a:lnTo>
                  <a:pt x="4114" y="111136"/>
                </a:lnTo>
                <a:lnTo>
                  <a:pt x="4114" y="111136"/>
                </a:lnTo>
                <a:lnTo>
                  <a:pt x="4114" y="112500"/>
                </a:lnTo>
                <a:lnTo>
                  <a:pt x="5485" y="112500"/>
                </a:lnTo>
                <a:lnTo>
                  <a:pt x="5485" y="111136"/>
                </a:lnTo>
                <a:lnTo>
                  <a:pt x="5485" y="111136"/>
                </a:lnTo>
                <a:lnTo>
                  <a:pt x="5485" y="111136"/>
                </a:lnTo>
                <a:lnTo>
                  <a:pt x="5485" y="111136"/>
                </a:lnTo>
                <a:lnTo>
                  <a:pt x="5485" y="112500"/>
                </a:lnTo>
                <a:lnTo>
                  <a:pt x="6857" y="112500"/>
                </a:lnTo>
                <a:lnTo>
                  <a:pt x="6857" y="112500"/>
                </a:lnTo>
                <a:lnTo>
                  <a:pt x="6857" y="112500"/>
                </a:lnTo>
                <a:lnTo>
                  <a:pt x="6857" y="112500"/>
                </a:lnTo>
                <a:lnTo>
                  <a:pt x="6857" y="112500"/>
                </a:lnTo>
                <a:lnTo>
                  <a:pt x="6857" y="112500"/>
                </a:lnTo>
                <a:lnTo>
                  <a:pt x="6857" y="112500"/>
                </a:lnTo>
                <a:lnTo>
                  <a:pt x="6857" y="112500"/>
                </a:lnTo>
                <a:lnTo>
                  <a:pt x="6857" y="111136"/>
                </a:lnTo>
                <a:lnTo>
                  <a:pt x="6857" y="111136"/>
                </a:lnTo>
                <a:lnTo>
                  <a:pt x="6857" y="111136"/>
                </a:lnTo>
                <a:lnTo>
                  <a:pt x="6857" y="111136"/>
                </a:lnTo>
                <a:lnTo>
                  <a:pt x="6857" y="111136"/>
                </a:lnTo>
                <a:lnTo>
                  <a:pt x="6857" y="112500"/>
                </a:lnTo>
                <a:lnTo>
                  <a:pt x="8914" y="112500"/>
                </a:lnTo>
                <a:lnTo>
                  <a:pt x="8914" y="112500"/>
                </a:lnTo>
                <a:lnTo>
                  <a:pt x="8914" y="112500"/>
                </a:lnTo>
                <a:lnTo>
                  <a:pt x="8914" y="112500"/>
                </a:lnTo>
                <a:lnTo>
                  <a:pt x="10285" y="112500"/>
                </a:lnTo>
                <a:lnTo>
                  <a:pt x="10285" y="112500"/>
                </a:lnTo>
                <a:lnTo>
                  <a:pt x="10285" y="112500"/>
                </a:lnTo>
                <a:lnTo>
                  <a:pt x="10285" y="112500"/>
                </a:lnTo>
                <a:lnTo>
                  <a:pt x="10285" y="113863"/>
                </a:lnTo>
                <a:lnTo>
                  <a:pt x="10285" y="113863"/>
                </a:lnTo>
                <a:lnTo>
                  <a:pt x="10285" y="113863"/>
                </a:lnTo>
                <a:lnTo>
                  <a:pt x="10285" y="113863"/>
                </a:lnTo>
                <a:lnTo>
                  <a:pt x="10285" y="113863"/>
                </a:lnTo>
                <a:lnTo>
                  <a:pt x="10285" y="113863"/>
                </a:lnTo>
                <a:lnTo>
                  <a:pt x="10285" y="113863"/>
                </a:lnTo>
                <a:lnTo>
                  <a:pt x="10285" y="113863"/>
                </a:lnTo>
                <a:lnTo>
                  <a:pt x="10285" y="115227"/>
                </a:lnTo>
                <a:lnTo>
                  <a:pt x="10285" y="115227"/>
                </a:lnTo>
                <a:lnTo>
                  <a:pt x="10285" y="115227"/>
                </a:lnTo>
                <a:lnTo>
                  <a:pt x="10285" y="113863"/>
                </a:lnTo>
                <a:lnTo>
                  <a:pt x="11657" y="113863"/>
                </a:lnTo>
                <a:lnTo>
                  <a:pt x="11657" y="113863"/>
                </a:lnTo>
                <a:lnTo>
                  <a:pt x="11657" y="113863"/>
                </a:lnTo>
                <a:lnTo>
                  <a:pt x="11657" y="113863"/>
                </a:lnTo>
                <a:lnTo>
                  <a:pt x="11657" y="113863"/>
                </a:lnTo>
                <a:lnTo>
                  <a:pt x="11657" y="112500"/>
                </a:lnTo>
                <a:lnTo>
                  <a:pt x="11657" y="112500"/>
                </a:lnTo>
                <a:lnTo>
                  <a:pt x="11657" y="112500"/>
                </a:lnTo>
                <a:lnTo>
                  <a:pt x="11657" y="112500"/>
                </a:lnTo>
                <a:lnTo>
                  <a:pt x="11657" y="111136"/>
                </a:lnTo>
                <a:lnTo>
                  <a:pt x="13028" y="111136"/>
                </a:lnTo>
                <a:lnTo>
                  <a:pt x="13028" y="112500"/>
                </a:lnTo>
                <a:lnTo>
                  <a:pt x="13028" y="112500"/>
                </a:lnTo>
                <a:lnTo>
                  <a:pt x="13028" y="112500"/>
                </a:lnTo>
                <a:lnTo>
                  <a:pt x="13028" y="112500"/>
                </a:lnTo>
                <a:lnTo>
                  <a:pt x="14399" y="112500"/>
                </a:lnTo>
                <a:lnTo>
                  <a:pt x="14399" y="112500"/>
                </a:lnTo>
                <a:lnTo>
                  <a:pt x="14399" y="111136"/>
                </a:lnTo>
                <a:lnTo>
                  <a:pt x="14399" y="111136"/>
                </a:lnTo>
                <a:lnTo>
                  <a:pt x="14399" y="111136"/>
                </a:lnTo>
                <a:lnTo>
                  <a:pt x="14399" y="111136"/>
                </a:lnTo>
                <a:lnTo>
                  <a:pt x="14399" y="111136"/>
                </a:lnTo>
                <a:lnTo>
                  <a:pt x="14399" y="109772"/>
                </a:lnTo>
                <a:lnTo>
                  <a:pt x="14399" y="109772"/>
                </a:lnTo>
                <a:lnTo>
                  <a:pt x="16457" y="109772"/>
                </a:lnTo>
                <a:lnTo>
                  <a:pt x="16457" y="111136"/>
                </a:lnTo>
                <a:lnTo>
                  <a:pt x="16457" y="111136"/>
                </a:lnTo>
                <a:lnTo>
                  <a:pt x="16457" y="109772"/>
                </a:lnTo>
                <a:lnTo>
                  <a:pt x="16457" y="109772"/>
                </a:lnTo>
                <a:lnTo>
                  <a:pt x="16457" y="109772"/>
                </a:lnTo>
                <a:lnTo>
                  <a:pt x="17828" y="109772"/>
                </a:lnTo>
                <a:lnTo>
                  <a:pt x="17828" y="109772"/>
                </a:lnTo>
                <a:lnTo>
                  <a:pt x="17828" y="109772"/>
                </a:lnTo>
                <a:lnTo>
                  <a:pt x="17828" y="107727"/>
                </a:lnTo>
                <a:lnTo>
                  <a:pt x="17828" y="107727"/>
                </a:lnTo>
                <a:lnTo>
                  <a:pt x="17828" y="107727"/>
                </a:lnTo>
                <a:lnTo>
                  <a:pt x="17828" y="107727"/>
                </a:lnTo>
                <a:lnTo>
                  <a:pt x="17828" y="107727"/>
                </a:lnTo>
                <a:lnTo>
                  <a:pt x="16457" y="107727"/>
                </a:lnTo>
                <a:lnTo>
                  <a:pt x="16457" y="107727"/>
                </a:lnTo>
                <a:lnTo>
                  <a:pt x="16457" y="107727"/>
                </a:lnTo>
                <a:lnTo>
                  <a:pt x="16457" y="107727"/>
                </a:lnTo>
                <a:lnTo>
                  <a:pt x="16457" y="106363"/>
                </a:lnTo>
                <a:lnTo>
                  <a:pt x="16457" y="106363"/>
                </a:lnTo>
                <a:lnTo>
                  <a:pt x="16457" y="106363"/>
                </a:lnTo>
                <a:lnTo>
                  <a:pt x="16457" y="106363"/>
                </a:lnTo>
                <a:lnTo>
                  <a:pt x="16457" y="106363"/>
                </a:lnTo>
                <a:lnTo>
                  <a:pt x="16457" y="106363"/>
                </a:lnTo>
                <a:lnTo>
                  <a:pt x="17828" y="106363"/>
                </a:lnTo>
                <a:lnTo>
                  <a:pt x="17828" y="106363"/>
                </a:lnTo>
                <a:lnTo>
                  <a:pt x="17828" y="105000"/>
                </a:lnTo>
                <a:lnTo>
                  <a:pt x="17828" y="105000"/>
                </a:lnTo>
                <a:lnTo>
                  <a:pt x="17828" y="105000"/>
                </a:lnTo>
                <a:lnTo>
                  <a:pt x="17828" y="105000"/>
                </a:lnTo>
                <a:lnTo>
                  <a:pt x="17828" y="103636"/>
                </a:lnTo>
                <a:lnTo>
                  <a:pt x="17828" y="103636"/>
                </a:lnTo>
                <a:lnTo>
                  <a:pt x="19200" y="103636"/>
                </a:lnTo>
                <a:lnTo>
                  <a:pt x="19200" y="103636"/>
                </a:lnTo>
                <a:lnTo>
                  <a:pt x="19200" y="103636"/>
                </a:lnTo>
                <a:lnTo>
                  <a:pt x="19200" y="103636"/>
                </a:lnTo>
                <a:lnTo>
                  <a:pt x="17828" y="103636"/>
                </a:lnTo>
                <a:lnTo>
                  <a:pt x="17828" y="103636"/>
                </a:lnTo>
                <a:lnTo>
                  <a:pt x="17828" y="102272"/>
                </a:lnTo>
                <a:lnTo>
                  <a:pt x="19200" y="102272"/>
                </a:lnTo>
                <a:lnTo>
                  <a:pt x="19200" y="102272"/>
                </a:lnTo>
                <a:lnTo>
                  <a:pt x="19200" y="102272"/>
                </a:lnTo>
                <a:lnTo>
                  <a:pt x="19200" y="102272"/>
                </a:lnTo>
                <a:lnTo>
                  <a:pt x="19200" y="102272"/>
                </a:lnTo>
                <a:lnTo>
                  <a:pt x="19200" y="100227"/>
                </a:lnTo>
                <a:lnTo>
                  <a:pt x="19200" y="100227"/>
                </a:lnTo>
                <a:lnTo>
                  <a:pt x="19200" y="100227"/>
                </a:lnTo>
                <a:lnTo>
                  <a:pt x="19200" y="100227"/>
                </a:lnTo>
                <a:lnTo>
                  <a:pt x="19200" y="100227"/>
                </a:lnTo>
                <a:lnTo>
                  <a:pt x="19200" y="98863"/>
                </a:lnTo>
                <a:lnTo>
                  <a:pt x="19200" y="98863"/>
                </a:lnTo>
                <a:lnTo>
                  <a:pt x="19200" y="98863"/>
                </a:lnTo>
                <a:lnTo>
                  <a:pt x="19200" y="98863"/>
                </a:lnTo>
                <a:lnTo>
                  <a:pt x="19200" y="98863"/>
                </a:lnTo>
                <a:lnTo>
                  <a:pt x="19200" y="98863"/>
                </a:lnTo>
                <a:lnTo>
                  <a:pt x="19200" y="98863"/>
                </a:lnTo>
                <a:lnTo>
                  <a:pt x="19200" y="97500"/>
                </a:lnTo>
                <a:lnTo>
                  <a:pt x="19200" y="97500"/>
                </a:lnTo>
                <a:lnTo>
                  <a:pt x="17828" y="97500"/>
                </a:lnTo>
                <a:lnTo>
                  <a:pt x="17828" y="97500"/>
                </a:lnTo>
                <a:lnTo>
                  <a:pt x="19200" y="97500"/>
                </a:lnTo>
                <a:lnTo>
                  <a:pt x="19200" y="97500"/>
                </a:lnTo>
                <a:lnTo>
                  <a:pt x="19200" y="97500"/>
                </a:lnTo>
                <a:lnTo>
                  <a:pt x="19200" y="97500"/>
                </a:lnTo>
                <a:lnTo>
                  <a:pt x="19200" y="96136"/>
                </a:lnTo>
                <a:lnTo>
                  <a:pt x="19200" y="96136"/>
                </a:lnTo>
                <a:lnTo>
                  <a:pt x="19200" y="96136"/>
                </a:lnTo>
                <a:lnTo>
                  <a:pt x="19200" y="96136"/>
                </a:lnTo>
                <a:lnTo>
                  <a:pt x="19200" y="96136"/>
                </a:lnTo>
                <a:lnTo>
                  <a:pt x="19200" y="94772"/>
                </a:lnTo>
                <a:lnTo>
                  <a:pt x="19200" y="94772"/>
                </a:lnTo>
                <a:lnTo>
                  <a:pt x="19200" y="94772"/>
                </a:lnTo>
                <a:lnTo>
                  <a:pt x="17828" y="94772"/>
                </a:lnTo>
                <a:lnTo>
                  <a:pt x="17828" y="94772"/>
                </a:lnTo>
                <a:lnTo>
                  <a:pt x="17828" y="94772"/>
                </a:lnTo>
                <a:lnTo>
                  <a:pt x="17828" y="94772"/>
                </a:lnTo>
                <a:lnTo>
                  <a:pt x="17828" y="92727"/>
                </a:lnTo>
                <a:lnTo>
                  <a:pt x="17828" y="92727"/>
                </a:lnTo>
                <a:lnTo>
                  <a:pt x="17828" y="92727"/>
                </a:lnTo>
                <a:lnTo>
                  <a:pt x="17828" y="92727"/>
                </a:lnTo>
                <a:lnTo>
                  <a:pt x="17828" y="92727"/>
                </a:lnTo>
                <a:lnTo>
                  <a:pt x="17828" y="92727"/>
                </a:lnTo>
                <a:lnTo>
                  <a:pt x="17828" y="92727"/>
                </a:lnTo>
                <a:lnTo>
                  <a:pt x="17828" y="91363"/>
                </a:lnTo>
                <a:lnTo>
                  <a:pt x="17828" y="91363"/>
                </a:lnTo>
                <a:lnTo>
                  <a:pt x="17828" y="91363"/>
                </a:lnTo>
                <a:lnTo>
                  <a:pt x="17828" y="91363"/>
                </a:lnTo>
                <a:lnTo>
                  <a:pt x="17828" y="91363"/>
                </a:lnTo>
                <a:lnTo>
                  <a:pt x="17828" y="90000"/>
                </a:lnTo>
                <a:lnTo>
                  <a:pt x="17828" y="90000"/>
                </a:lnTo>
                <a:lnTo>
                  <a:pt x="17828" y="90000"/>
                </a:lnTo>
                <a:lnTo>
                  <a:pt x="17828" y="90000"/>
                </a:lnTo>
                <a:lnTo>
                  <a:pt x="17828" y="90000"/>
                </a:lnTo>
                <a:lnTo>
                  <a:pt x="16457" y="90000"/>
                </a:lnTo>
                <a:lnTo>
                  <a:pt x="16457" y="90000"/>
                </a:lnTo>
                <a:lnTo>
                  <a:pt x="16457" y="90000"/>
                </a:lnTo>
                <a:lnTo>
                  <a:pt x="16457" y="88636"/>
                </a:lnTo>
                <a:lnTo>
                  <a:pt x="16457" y="88636"/>
                </a:lnTo>
                <a:lnTo>
                  <a:pt x="16457" y="88636"/>
                </a:lnTo>
                <a:lnTo>
                  <a:pt x="16457" y="88636"/>
                </a:lnTo>
                <a:lnTo>
                  <a:pt x="16457" y="88636"/>
                </a:lnTo>
                <a:lnTo>
                  <a:pt x="14399" y="88636"/>
                </a:lnTo>
                <a:lnTo>
                  <a:pt x="14399" y="87272"/>
                </a:lnTo>
                <a:lnTo>
                  <a:pt x="14399" y="87272"/>
                </a:lnTo>
                <a:lnTo>
                  <a:pt x="14399" y="87272"/>
                </a:lnTo>
                <a:lnTo>
                  <a:pt x="14399" y="85227"/>
                </a:lnTo>
                <a:lnTo>
                  <a:pt x="14399" y="85227"/>
                </a:lnTo>
                <a:lnTo>
                  <a:pt x="14399" y="85227"/>
                </a:lnTo>
                <a:lnTo>
                  <a:pt x="14399" y="85227"/>
                </a:lnTo>
                <a:lnTo>
                  <a:pt x="14399" y="85227"/>
                </a:lnTo>
                <a:lnTo>
                  <a:pt x="16457" y="85227"/>
                </a:lnTo>
                <a:lnTo>
                  <a:pt x="16457" y="83863"/>
                </a:lnTo>
                <a:lnTo>
                  <a:pt x="16457" y="83863"/>
                </a:lnTo>
                <a:lnTo>
                  <a:pt x="16457" y="83863"/>
                </a:lnTo>
                <a:lnTo>
                  <a:pt x="16457" y="83863"/>
                </a:lnTo>
                <a:lnTo>
                  <a:pt x="16457" y="82500"/>
                </a:lnTo>
                <a:lnTo>
                  <a:pt x="16457" y="82500"/>
                </a:lnTo>
                <a:lnTo>
                  <a:pt x="16457" y="82500"/>
                </a:lnTo>
                <a:lnTo>
                  <a:pt x="16457" y="82500"/>
                </a:lnTo>
                <a:lnTo>
                  <a:pt x="16457" y="81136"/>
                </a:lnTo>
                <a:lnTo>
                  <a:pt x="16457" y="81136"/>
                </a:lnTo>
                <a:lnTo>
                  <a:pt x="16457" y="81136"/>
                </a:lnTo>
                <a:lnTo>
                  <a:pt x="17828" y="81136"/>
                </a:lnTo>
                <a:lnTo>
                  <a:pt x="17828" y="81136"/>
                </a:lnTo>
                <a:lnTo>
                  <a:pt x="17828" y="82500"/>
                </a:lnTo>
                <a:lnTo>
                  <a:pt x="17828" y="82500"/>
                </a:lnTo>
                <a:lnTo>
                  <a:pt x="17828" y="82500"/>
                </a:lnTo>
                <a:lnTo>
                  <a:pt x="17828" y="82500"/>
                </a:lnTo>
                <a:lnTo>
                  <a:pt x="17828" y="82500"/>
                </a:lnTo>
                <a:lnTo>
                  <a:pt x="17828" y="82500"/>
                </a:lnTo>
                <a:lnTo>
                  <a:pt x="17828" y="82500"/>
                </a:lnTo>
                <a:lnTo>
                  <a:pt x="17828" y="82500"/>
                </a:lnTo>
                <a:lnTo>
                  <a:pt x="19200" y="82500"/>
                </a:lnTo>
                <a:lnTo>
                  <a:pt x="19200" y="82500"/>
                </a:lnTo>
                <a:lnTo>
                  <a:pt x="17828" y="82500"/>
                </a:lnTo>
                <a:lnTo>
                  <a:pt x="17828" y="81136"/>
                </a:lnTo>
                <a:lnTo>
                  <a:pt x="17828" y="81136"/>
                </a:lnTo>
                <a:lnTo>
                  <a:pt x="17828" y="81136"/>
                </a:lnTo>
                <a:lnTo>
                  <a:pt x="17828" y="81136"/>
                </a:lnTo>
                <a:lnTo>
                  <a:pt x="17828" y="81136"/>
                </a:lnTo>
                <a:lnTo>
                  <a:pt x="17828" y="81136"/>
                </a:lnTo>
                <a:lnTo>
                  <a:pt x="17828" y="79772"/>
                </a:lnTo>
                <a:lnTo>
                  <a:pt x="16457" y="79772"/>
                </a:lnTo>
                <a:lnTo>
                  <a:pt x="16457" y="79772"/>
                </a:lnTo>
                <a:lnTo>
                  <a:pt x="16457" y="79772"/>
                </a:lnTo>
                <a:lnTo>
                  <a:pt x="16457" y="79772"/>
                </a:lnTo>
                <a:lnTo>
                  <a:pt x="16457" y="79772"/>
                </a:lnTo>
                <a:lnTo>
                  <a:pt x="16457" y="77727"/>
                </a:lnTo>
                <a:lnTo>
                  <a:pt x="16457" y="77727"/>
                </a:lnTo>
                <a:lnTo>
                  <a:pt x="16457" y="77727"/>
                </a:lnTo>
                <a:lnTo>
                  <a:pt x="16457" y="77727"/>
                </a:lnTo>
                <a:lnTo>
                  <a:pt x="16457" y="77727"/>
                </a:lnTo>
                <a:lnTo>
                  <a:pt x="16457" y="76363"/>
                </a:lnTo>
                <a:lnTo>
                  <a:pt x="17828" y="76363"/>
                </a:lnTo>
                <a:lnTo>
                  <a:pt x="17828" y="76363"/>
                </a:lnTo>
                <a:lnTo>
                  <a:pt x="17828" y="76363"/>
                </a:lnTo>
                <a:lnTo>
                  <a:pt x="17828" y="77727"/>
                </a:lnTo>
                <a:lnTo>
                  <a:pt x="17828" y="77727"/>
                </a:lnTo>
                <a:lnTo>
                  <a:pt x="19200" y="77727"/>
                </a:lnTo>
                <a:lnTo>
                  <a:pt x="19200" y="77727"/>
                </a:lnTo>
                <a:lnTo>
                  <a:pt x="19200" y="77727"/>
                </a:lnTo>
                <a:lnTo>
                  <a:pt x="19200" y="77727"/>
                </a:lnTo>
                <a:lnTo>
                  <a:pt x="19200" y="77727"/>
                </a:lnTo>
                <a:lnTo>
                  <a:pt x="19200" y="79772"/>
                </a:lnTo>
                <a:lnTo>
                  <a:pt x="19200" y="79772"/>
                </a:lnTo>
                <a:lnTo>
                  <a:pt x="19200" y="79772"/>
                </a:lnTo>
                <a:lnTo>
                  <a:pt x="19200" y="79772"/>
                </a:lnTo>
                <a:lnTo>
                  <a:pt x="19200" y="79772"/>
                </a:lnTo>
                <a:lnTo>
                  <a:pt x="19200" y="79772"/>
                </a:lnTo>
                <a:lnTo>
                  <a:pt x="20571" y="79772"/>
                </a:lnTo>
                <a:lnTo>
                  <a:pt x="20571" y="77727"/>
                </a:lnTo>
                <a:lnTo>
                  <a:pt x="20571" y="77727"/>
                </a:lnTo>
                <a:lnTo>
                  <a:pt x="20571" y="77727"/>
                </a:lnTo>
                <a:lnTo>
                  <a:pt x="20571" y="77727"/>
                </a:lnTo>
                <a:lnTo>
                  <a:pt x="21942" y="77727"/>
                </a:lnTo>
                <a:lnTo>
                  <a:pt x="21942" y="77727"/>
                </a:lnTo>
                <a:lnTo>
                  <a:pt x="21942" y="77727"/>
                </a:lnTo>
                <a:lnTo>
                  <a:pt x="21942" y="77727"/>
                </a:lnTo>
                <a:lnTo>
                  <a:pt x="24000" y="77727"/>
                </a:lnTo>
                <a:lnTo>
                  <a:pt x="24000" y="77727"/>
                </a:lnTo>
                <a:lnTo>
                  <a:pt x="24000" y="77727"/>
                </a:lnTo>
                <a:lnTo>
                  <a:pt x="24000" y="77727"/>
                </a:lnTo>
                <a:lnTo>
                  <a:pt x="24000" y="77727"/>
                </a:lnTo>
                <a:lnTo>
                  <a:pt x="24000" y="77727"/>
                </a:lnTo>
                <a:lnTo>
                  <a:pt x="24000" y="77727"/>
                </a:lnTo>
                <a:lnTo>
                  <a:pt x="24000" y="76363"/>
                </a:lnTo>
                <a:lnTo>
                  <a:pt x="25371" y="76363"/>
                </a:lnTo>
                <a:lnTo>
                  <a:pt x="25371" y="76363"/>
                </a:lnTo>
                <a:lnTo>
                  <a:pt x="25371" y="76363"/>
                </a:lnTo>
                <a:lnTo>
                  <a:pt x="25371" y="76363"/>
                </a:lnTo>
                <a:lnTo>
                  <a:pt x="25371" y="76363"/>
                </a:lnTo>
                <a:lnTo>
                  <a:pt x="26742" y="76363"/>
                </a:lnTo>
                <a:lnTo>
                  <a:pt x="26742" y="76363"/>
                </a:lnTo>
                <a:lnTo>
                  <a:pt x="26742" y="76363"/>
                </a:lnTo>
                <a:lnTo>
                  <a:pt x="26742" y="76363"/>
                </a:lnTo>
                <a:lnTo>
                  <a:pt x="26742" y="76363"/>
                </a:lnTo>
                <a:lnTo>
                  <a:pt x="28114" y="76363"/>
                </a:lnTo>
                <a:lnTo>
                  <a:pt x="28114" y="75000"/>
                </a:lnTo>
                <a:lnTo>
                  <a:pt x="28114" y="75000"/>
                </a:lnTo>
                <a:lnTo>
                  <a:pt x="28114" y="75000"/>
                </a:lnTo>
                <a:lnTo>
                  <a:pt x="28114" y="75000"/>
                </a:lnTo>
                <a:lnTo>
                  <a:pt x="28114" y="75000"/>
                </a:lnTo>
                <a:lnTo>
                  <a:pt x="29485" y="75000"/>
                </a:lnTo>
                <a:lnTo>
                  <a:pt x="29485" y="75000"/>
                </a:lnTo>
                <a:lnTo>
                  <a:pt x="29485" y="75000"/>
                </a:lnTo>
                <a:lnTo>
                  <a:pt x="29485" y="75000"/>
                </a:lnTo>
                <a:lnTo>
                  <a:pt x="29485" y="73636"/>
                </a:lnTo>
                <a:lnTo>
                  <a:pt x="29485" y="73636"/>
                </a:lnTo>
                <a:lnTo>
                  <a:pt x="29485" y="73636"/>
                </a:lnTo>
                <a:lnTo>
                  <a:pt x="31542" y="73636"/>
                </a:lnTo>
                <a:lnTo>
                  <a:pt x="31542" y="72272"/>
                </a:lnTo>
                <a:lnTo>
                  <a:pt x="31542" y="72272"/>
                </a:lnTo>
                <a:lnTo>
                  <a:pt x="31542" y="72272"/>
                </a:lnTo>
                <a:lnTo>
                  <a:pt x="31542" y="72272"/>
                </a:lnTo>
                <a:lnTo>
                  <a:pt x="31542" y="72272"/>
                </a:lnTo>
                <a:lnTo>
                  <a:pt x="32914" y="72272"/>
                </a:lnTo>
                <a:lnTo>
                  <a:pt x="32914" y="72272"/>
                </a:lnTo>
                <a:lnTo>
                  <a:pt x="31542" y="72272"/>
                </a:lnTo>
                <a:lnTo>
                  <a:pt x="31542" y="70227"/>
                </a:lnTo>
                <a:lnTo>
                  <a:pt x="32914" y="70227"/>
                </a:lnTo>
                <a:lnTo>
                  <a:pt x="32914" y="70227"/>
                </a:lnTo>
                <a:lnTo>
                  <a:pt x="32914" y="70227"/>
                </a:lnTo>
                <a:lnTo>
                  <a:pt x="32914" y="72272"/>
                </a:lnTo>
                <a:lnTo>
                  <a:pt x="32914" y="72272"/>
                </a:lnTo>
                <a:lnTo>
                  <a:pt x="34285" y="72272"/>
                </a:lnTo>
                <a:lnTo>
                  <a:pt x="34285" y="72272"/>
                </a:lnTo>
                <a:lnTo>
                  <a:pt x="34285" y="72272"/>
                </a:lnTo>
                <a:lnTo>
                  <a:pt x="34285" y="72272"/>
                </a:lnTo>
                <a:lnTo>
                  <a:pt x="34285" y="72272"/>
                </a:lnTo>
                <a:lnTo>
                  <a:pt x="35657" y="72272"/>
                </a:lnTo>
                <a:lnTo>
                  <a:pt x="35657" y="72272"/>
                </a:lnTo>
                <a:lnTo>
                  <a:pt x="35657" y="72272"/>
                </a:lnTo>
                <a:lnTo>
                  <a:pt x="35657" y="72272"/>
                </a:lnTo>
                <a:lnTo>
                  <a:pt x="35657" y="70227"/>
                </a:lnTo>
                <a:lnTo>
                  <a:pt x="37028" y="70227"/>
                </a:lnTo>
                <a:lnTo>
                  <a:pt x="37028" y="70227"/>
                </a:lnTo>
                <a:lnTo>
                  <a:pt x="37028" y="70227"/>
                </a:lnTo>
                <a:lnTo>
                  <a:pt x="37028" y="70227"/>
                </a:lnTo>
                <a:lnTo>
                  <a:pt x="37028" y="70227"/>
                </a:lnTo>
                <a:lnTo>
                  <a:pt x="39085" y="70227"/>
                </a:lnTo>
                <a:lnTo>
                  <a:pt x="39085" y="70227"/>
                </a:lnTo>
                <a:lnTo>
                  <a:pt x="39085" y="68863"/>
                </a:lnTo>
                <a:lnTo>
                  <a:pt x="39085" y="68863"/>
                </a:lnTo>
                <a:lnTo>
                  <a:pt x="39085" y="68863"/>
                </a:lnTo>
                <a:lnTo>
                  <a:pt x="40457" y="68863"/>
                </a:lnTo>
                <a:lnTo>
                  <a:pt x="40457" y="68863"/>
                </a:lnTo>
                <a:lnTo>
                  <a:pt x="40457" y="68863"/>
                </a:lnTo>
                <a:lnTo>
                  <a:pt x="40457" y="68863"/>
                </a:lnTo>
                <a:lnTo>
                  <a:pt x="40457" y="68863"/>
                </a:lnTo>
                <a:lnTo>
                  <a:pt x="40457" y="68863"/>
                </a:lnTo>
                <a:lnTo>
                  <a:pt x="40457" y="68863"/>
                </a:lnTo>
                <a:lnTo>
                  <a:pt x="40457" y="68863"/>
                </a:lnTo>
                <a:lnTo>
                  <a:pt x="40457" y="68863"/>
                </a:lnTo>
                <a:lnTo>
                  <a:pt x="40457" y="67500"/>
                </a:lnTo>
                <a:lnTo>
                  <a:pt x="40457" y="67500"/>
                </a:lnTo>
                <a:lnTo>
                  <a:pt x="40457" y="67500"/>
                </a:lnTo>
                <a:lnTo>
                  <a:pt x="41828" y="67500"/>
                </a:lnTo>
                <a:lnTo>
                  <a:pt x="41828" y="67500"/>
                </a:lnTo>
                <a:lnTo>
                  <a:pt x="41828" y="67500"/>
                </a:lnTo>
                <a:lnTo>
                  <a:pt x="41828" y="67500"/>
                </a:lnTo>
                <a:lnTo>
                  <a:pt x="41828" y="67500"/>
                </a:lnTo>
                <a:lnTo>
                  <a:pt x="43200" y="67500"/>
                </a:lnTo>
                <a:lnTo>
                  <a:pt x="43200" y="67500"/>
                </a:lnTo>
                <a:lnTo>
                  <a:pt x="43200" y="67500"/>
                </a:lnTo>
                <a:lnTo>
                  <a:pt x="43200" y="66136"/>
                </a:lnTo>
                <a:lnTo>
                  <a:pt x="43200" y="66136"/>
                </a:lnTo>
                <a:lnTo>
                  <a:pt x="44571" y="66136"/>
                </a:lnTo>
                <a:lnTo>
                  <a:pt x="44571" y="66136"/>
                </a:lnTo>
                <a:lnTo>
                  <a:pt x="44571" y="66136"/>
                </a:lnTo>
                <a:lnTo>
                  <a:pt x="44571" y="64772"/>
                </a:lnTo>
                <a:lnTo>
                  <a:pt x="44571" y="64772"/>
                </a:lnTo>
                <a:lnTo>
                  <a:pt x="44571" y="64772"/>
                </a:lnTo>
                <a:lnTo>
                  <a:pt x="46628" y="64772"/>
                </a:lnTo>
                <a:lnTo>
                  <a:pt x="46628" y="64772"/>
                </a:lnTo>
                <a:lnTo>
                  <a:pt x="46628" y="64772"/>
                </a:lnTo>
                <a:lnTo>
                  <a:pt x="46628" y="64772"/>
                </a:lnTo>
                <a:lnTo>
                  <a:pt x="46628" y="64772"/>
                </a:lnTo>
                <a:lnTo>
                  <a:pt x="46628" y="64772"/>
                </a:lnTo>
                <a:lnTo>
                  <a:pt x="48000" y="64772"/>
                </a:lnTo>
                <a:lnTo>
                  <a:pt x="48000" y="64772"/>
                </a:lnTo>
                <a:lnTo>
                  <a:pt x="48000" y="62727"/>
                </a:lnTo>
                <a:lnTo>
                  <a:pt x="48000" y="62727"/>
                </a:lnTo>
                <a:lnTo>
                  <a:pt x="48000" y="62727"/>
                </a:lnTo>
                <a:lnTo>
                  <a:pt x="48000" y="62727"/>
                </a:lnTo>
                <a:lnTo>
                  <a:pt x="48000" y="61363"/>
                </a:lnTo>
                <a:lnTo>
                  <a:pt x="49371" y="61363"/>
                </a:lnTo>
                <a:lnTo>
                  <a:pt x="49371" y="61363"/>
                </a:lnTo>
                <a:lnTo>
                  <a:pt x="49371" y="61363"/>
                </a:lnTo>
                <a:lnTo>
                  <a:pt x="49371" y="61363"/>
                </a:lnTo>
                <a:lnTo>
                  <a:pt x="49371" y="61363"/>
                </a:lnTo>
                <a:lnTo>
                  <a:pt x="49371" y="61363"/>
                </a:lnTo>
                <a:lnTo>
                  <a:pt x="49371" y="61363"/>
                </a:lnTo>
                <a:lnTo>
                  <a:pt x="50742" y="61363"/>
                </a:lnTo>
                <a:lnTo>
                  <a:pt x="50742" y="60000"/>
                </a:lnTo>
                <a:lnTo>
                  <a:pt x="50742" y="60000"/>
                </a:lnTo>
                <a:lnTo>
                  <a:pt x="50742" y="60000"/>
                </a:lnTo>
                <a:lnTo>
                  <a:pt x="50742" y="60000"/>
                </a:lnTo>
                <a:lnTo>
                  <a:pt x="52114" y="60000"/>
                </a:lnTo>
                <a:lnTo>
                  <a:pt x="52114" y="60000"/>
                </a:lnTo>
                <a:lnTo>
                  <a:pt x="52114" y="60000"/>
                </a:lnTo>
                <a:lnTo>
                  <a:pt x="50742" y="60000"/>
                </a:lnTo>
                <a:lnTo>
                  <a:pt x="50742" y="60000"/>
                </a:lnTo>
                <a:lnTo>
                  <a:pt x="50742" y="60000"/>
                </a:lnTo>
                <a:lnTo>
                  <a:pt x="50742" y="60000"/>
                </a:lnTo>
                <a:lnTo>
                  <a:pt x="50742" y="58636"/>
                </a:lnTo>
                <a:lnTo>
                  <a:pt x="49371" y="58636"/>
                </a:lnTo>
                <a:lnTo>
                  <a:pt x="49371" y="58636"/>
                </a:lnTo>
                <a:lnTo>
                  <a:pt x="49371" y="58636"/>
                </a:lnTo>
                <a:lnTo>
                  <a:pt x="50742" y="58636"/>
                </a:lnTo>
                <a:lnTo>
                  <a:pt x="50742" y="58636"/>
                </a:lnTo>
                <a:lnTo>
                  <a:pt x="50742" y="58636"/>
                </a:lnTo>
                <a:lnTo>
                  <a:pt x="50742" y="57272"/>
                </a:lnTo>
                <a:lnTo>
                  <a:pt x="50742" y="57272"/>
                </a:lnTo>
                <a:lnTo>
                  <a:pt x="52114" y="57272"/>
                </a:lnTo>
                <a:lnTo>
                  <a:pt x="52114" y="57272"/>
                </a:lnTo>
                <a:lnTo>
                  <a:pt x="52114" y="57272"/>
                </a:lnTo>
                <a:lnTo>
                  <a:pt x="54171" y="57272"/>
                </a:lnTo>
                <a:lnTo>
                  <a:pt x="54171" y="57272"/>
                </a:lnTo>
                <a:lnTo>
                  <a:pt x="54171" y="58636"/>
                </a:lnTo>
                <a:lnTo>
                  <a:pt x="54171" y="58636"/>
                </a:lnTo>
                <a:lnTo>
                  <a:pt x="54171" y="58636"/>
                </a:lnTo>
                <a:lnTo>
                  <a:pt x="55542" y="58636"/>
                </a:lnTo>
                <a:lnTo>
                  <a:pt x="55542" y="58636"/>
                </a:lnTo>
                <a:lnTo>
                  <a:pt x="55542" y="58636"/>
                </a:lnTo>
                <a:lnTo>
                  <a:pt x="55542" y="58636"/>
                </a:lnTo>
                <a:lnTo>
                  <a:pt x="55542" y="58636"/>
                </a:lnTo>
                <a:lnTo>
                  <a:pt x="54171" y="58636"/>
                </a:lnTo>
                <a:lnTo>
                  <a:pt x="54171" y="58636"/>
                </a:lnTo>
                <a:lnTo>
                  <a:pt x="54171" y="58636"/>
                </a:lnTo>
                <a:lnTo>
                  <a:pt x="54171" y="60000"/>
                </a:lnTo>
                <a:lnTo>
                  <a:pt x="54171" y="60000"/>
                </a:lnTo>
                <a:lnTo>
                  <a:pt x="52114" y="60000"/>
                </a:lnTo>
                <a:lnTo>
                  <a:pt x="52114" y="60000"/>
                </a:lnTo>
                <a:lnTo>
                  <a:pt x="54171" y="60000"/>
                </a:lnTo>
                <a:lnTo>
                  <a:pt x="54171" y="60000"/>
                </a:lnTo>
                <a:lnTo>
                  <a:pt x="54171" y="60000"/>
                </a:lnTo>
                <a:lnTo>
                  <a:pt x="54171" y="60000"/>
                </a:lnTo>
                <a:lnTo>
                  <a:pt x="55542" y="60000"/>
                </a:lnTo>
                <a:lnTo>
                  <a:pt x="55542" y="60000"/>
                </a:lnTo>
                <a:lnTo>
                  <a:pt x="55542" y="60000"/>
                </a:lnTo>
                <a:lnTo>
                  <a:pt x="55542" y="60000"/>
                </a:lnTo>
                <a:lnTo>
                  <a:pt x="55542" y="60000"/>
                </a:lnTo>
                <a:lnTo>
                  <a:pt x="55542" y="58636"/>
                </a:lnTo>
                <a:lnTo>
                  <a:pt x="55542" y="58636"/>
                </a:lnTo>
                <a:lnTo>
                  <a:pt x="56914" y="58636"/>
                </a:lnTo>
                <a:lnTo>
                  <a:pt x="56914" y="58636"/>
                </a:lnTo>
                <a:lnTo>
                  <a:pt x="56914" y="58636"/>
                </a:lnTo>
                <a:lnTo>
                  <a:pt x="56914" y="58636"/>
                </a:lnTo>
                <a:lnTo>
                  <a:pt x="56914" y="58636"/>
                </a:lnTo>
                <a:lnTo>
                  <a:pt x="56914" y="58636"/>
                </a:lnTo>
                <a:lnTo>
                  <a:pt x="55542" y="58636"/>
                </a:lnTo>
                <a:lnTo>
                  <a:pt x="55542" y="58636"/>
                </a:lnTo>
                <a:lnTo>
                  <a:pt x="55542" y="57272"/>
                </a:lnTo>
                <a:lnTo>
                  <a:pt x="55542" y="57272"/>
                </a:lnTo>
                <a:lnTo>
                  <a:pt x="55542" y="57272"/>
                </a:lnTo>
                <a:lnTo>
                  <a:pt x="55542" y="57272"/>
                </a:lnTo>
                <a:lnTo>
                  <a:pt x="55542" y="57272"/>
                </a:lnTo>
                <a:lnTo>
                  <a:pt x="55542" y="57272"/>
                </a:lnTo>
                <a:lnTo>
                  <a:pt x="56914" y="57272"/>
                </a:lnTo>
                <a:lnTo>
                  <a:pt x="56914" y="57272"/>
                </a:lnTo>
                <a:lnTo>
                  <a:pt x="56914" y="57272"/>
                </a:lnTo>
                <a:lnTo>
                  <a:pt x="56914" y="57272"/>
                </a:lnTo>
                <a:lnTo>
                  <a:pt x="56914" y="55227"/>
                </a:lnTo>
                <a:lnTo>
                  <a:pt x="56914" y="55227"/>
                </a:lnTo>
                <a:lnTo>
                  <a:pt x="55542" y="55227"/>
                </a:lnTo>
                <a:lnTo>
                  <a:pt x="55542" y="55227"/>
                </a:lnTo>
                <a:lnTo>
                  <a:pt x="56914" y="55227"/>
                </a:lnTo>
                <a:lnTo>
                  <a:pt x="56914" y="55227"/>
                </a:lnTo>
                <a:lnTo>
                  <a:pt x="56914" y="53863"/>
                </a:lnTo>
                <a:lnTo>
                  <a:pt x="56914" y="53863"/>
                </a:lnTo>
                <a:lnTo>
                  <a:pt x="56914" y="53863"/>
                </a:lnTo>
                <a:lnTo>
                  <a:pt x="56914" y="53863"/>
                </a:lnTo>
                <a:lnTo>
                  <a:pt x="56914" y="53863"/>
                </a:lnTo>
                <a:lnTo>
                  <a:pt x="56914" y="53863"/>
                </a:lnTo>
                <a:lnTo>
                  <a:pt x="56914" y="52500"/>
                </a:lnTo>
                <a:lnTo>
                  <a:pt x="56914" y="52500"/>
                </a:lnTo>
                <a:lnTo>
                  <a:pt x="56914" y="52500"/>
                </a:lnTo>
                <a:lnTo>
                  <a:pt x="55542" y="52500"/>
                </a:lnTo>
                <a:lnTo>
                  <a:pt x="55542" y="52500"/>
                </a:lnTo>
                <a:lnTo>
                  <a:pt x="55542" y="52500"/>
                </a:lnTo>
                <a:lnTo>
                  <a:pt x="55542" y="52500"/>
                </a:lnTo>
                <a:lnTo>
                  <a:pt x="55542" y="52500"/>
                </a:lnTo>
                <a:lnTo>
                  <a:pt x="54171" y="52500"/>
                </a:lnTo>
                <a:lnTo>
                  <a:pt x="54171" y="52500"/>
                </a:lnTo>
                <a:lnTo>
                  <a:pt x="54171" y="52500"/>
                </a:lnTo>
                <a:lnTo>
                  <a:pt x="54171" y="52500"/>
                </a:lnTo>
                <a:lnTo>
                  <a:pt x="52114" y="52500"/>
                </a:lnTo>
                <a:lnTo>
                  <a:pt x="52114" y="51136"/>
                </a:lnTo>
                <a:lnTo>
                  <a:pt x="52114" y="51136"/>
                </a:lnTo>
                <a:lnTo>
                  <a:pt x="52114" y="51136"/>
                </a:lnTo>
                <a:lnTo>
                  <a:pt x="50742" y="51136"/>
                </a:lnTo>
                <a:lnTo>
                  <a:pt x="50742" y="51136"/>
                </a:lnTo>
                <a:lnTo>
                  <a:pt x="50742" y="51136"/>
                </a:lnTo>
                <a:lnTo>
                  <a:pt x="50742" y="51136"/>
                </a:lnTo>
                <a:lnTo>
                  <a:pt x="49371" y="51136"/>
                </a:lnTo>
                <a:lnTo>
                  <a:pt x="49371" y="51136"/>
                </a:lnTo>
                <a:lnTo>
                  <a:pt x="49371" y="51136"/>
                </a:lnTo>
                <a:lnTo>
                  <a:pt x="49371" y="51136"/>
                </a:lnTo>
                <a:lnTo>
                  <a:pt x="49371" y="51136"/>
                </a:lnTo>
                <a:lnTo>
                  <a:pt x="49371" y="49772"/>
                </a:lnTo>
                <a:lnTo>
                  <a:pt x="49371" y="49772"/>
                </a:lnTo>
                <a:lnTo>
                  <a:pt x="48000" y="49772"/>
                </a:lnTo>
                <a:lnTo>
                  <a:pt x="48000" y="49772"/>
                </a:lnTo>
                <a:lnTo>
                  <a:pt x="48000" y="49772"/>
                </a:lnTo>
                <a:lnTo>
                  <a:pt x="48000" y="49772"/>
                </a:lnTo>
                <a:lnTo>
                  <a:pt x="46628" y="49772"/>
                </a:lnTo>
                <a:lnTo>
                  <a:pt x="46628" y="49772"/>
                </a:lnTo>
                <a:lnTo>
                  <a:pt x="46628" y="49772"/>
                </a:lnTo>
                <a:lnTo>
                  <a:pt x="46628" y="49772"/>
                </a:lnTo>
                <a:lnTo>
                  <a:pt x="46628" y="49772"/>
                </a:lnTo>
                <a:lnTo>
                  <a:pt x="46628" y="49772"/>
                </a:lnTo>
                <a:lnTo>
                  <a:pt x="46628" y="49772"/>
                </a:lnTo>
                <a:lnTo>
                  <a:pt x="46628" y="49772"/>
                </a:lnTo>
                <a:lnTo>
                  <a:pt x="46628" y="47727"/>
                </a:lnTo>
                <a:lnTo>
                  <a:pt x="46628" y="47727"/>
                </a:lnTo>
                <a:lnTo>
                  <a:pt x="46628" y="47727"/>
                </a:lnTo>
                <a:lnTo>
                  <a:pt x="44571" y="47727"/>
                </a:lnTo>
                <a:lnTo>
                  <a:pt x="44571" y="47727"/>
                </a:lnTo>
                <a:lnTo>
                  <a:pt x="44571" y="47727"/>
                </a:lnTo>
                <a:lnTo>
                  <a:pt x="44571" y="46363"/>
                </a:lnTo>
                <a:lnTo>
                  <a:pt x="44571" y="46363"/>
                </a:lnTo>
                <a:lnTo>
                  <a:pt x="44571" y="46363"/>
                </a:lnTo>
                <a:lnTo>
                  <a:pt x="44571" y="46363"/>
                </a:lnTo>
                <a:lnTo>
                  <a:pt x="44571" y="46363"/>
                </a:lnTo>
                <a:lnTo>
                  <a:pt x="44571" y="46363"/>
                </a:lnTo>
                <a:lnTo>
                  <a:pt x="43200" y="46363"/>
                </a:lnTo>
                <a:lnTo>
                  <a:pt x="43200" y="45000"/>
                </a:lnTo>
                <a:lnTo>
                  <a:pt x="43200" y="45000"/>
                </a:lnTo>
                <a:lnTo>
                  <a:pt x="43200" y="45000"/>
                </a:lnTo>
                <a:lnTo>
                  <a:pt x="41828" y="45000"/>
                </a:lnTo>
                <a:lnTo>
                  <a:pt x="41828" y="45000"/>
                </a:lnTo>
                <a:lnTo>
                  <a:pt x="41828" y="45000"/>
                </a:lnTo>
                <a:lnTo>
                  <a:pt x="41828" y="45000"/>
                </a:lnTo>
                <a:lnTo>
                  <a:pt x="41828" y="45000"/>
                </a:lnTo>
                <a:lnTo>
                  <a:pt x="41828" y="45000"/>
                </a:lnTo>
                <a:lnTo>
                  <a:pt x="41828" y="43636"/>
                </a:lnTo>
                <a:lnTo>
                  <a:pt x="41828" y="43636"/>
                </a:lnTo>
                <a:lnTo>
                  <a:pt x="41828" y="43636"/>
                </a:lnTo>
                <a:lnTo>
                  <a:pt x="41828" y="42272"/>
                </a:lnTo>
                <a:lnTo>
                  <a:pt x="41828" y="42272"/>
                </a:lnTo>
                <a:lnTo>
                  <a:pt x="41828" y="42272"/>
                </a:lnTo>
                <a:lnTo>
                  <a:pt x="41828" y="42272"/>
                </a:lnTo>
                <a:lnTo>
                  <a:pt x="41828" y="42272"/>
                </a:lnTo>
                <a:lnTo>
                  <a:pt x="41828" y="42272"/>
                </a:lnTo>
                <a:lnTo>
                  <a:pt x="41828" y="40227"/>
                </a:lnTo>
                <a:lnTo>
                  <a:pt x="43200" y="40227"/>
                </a:lnTo>
                <a:lnTo>
                  <a:pt x="43200" y="40227"/>
                </a:lnTo>
                <a:lnTo>
                  <a:pt x="43200" y="40227"/>
                </a:lnTo>
                <a:lnTo>
                  <a:pt x="43200" y="40227"/>
                </a:lnTo>
                <a:lnTo>
                  <a:pt x="43200" y="38863"/>
                </a:lnTo>
                <a:lnTo>
                  <a:pt x="43200" y="38863"/>
                </a:lnTo>
                <a:lnTo>
                  <a:pt x="43200" y="38863"/>
                </a:lnTo>
                <a:lnTo>
                  <a:pt x="43200" y="38863"/>
                </a:lnTo>
                <a:lnTo>
                  <a:pt x="43200" y="37500"/>
                </a:lnTo>
                <a:lnTo>
                  <a:pt x="44571" y="37500"/>
                </a:lnTo>
                <a:lnTo>
                  <a:pt x="44571" y="37500"/>
                </a:lnTo>
                <a:lnTo>
                  <a:pt x="44571" y="37500"/>
                </a:lnTo>
                <a:lnTo>
                  <a:pt x="44571" y="37500"/>
                </a:lnTo>
                <a:lnTo>
                  <a:pt x="44571" y="37500"/>
                </a:lnTo>
                <a:lnTo>
                  <a:pt x="43200" y="37500"/>
                </a:lnTo>
                <a:lnTo>
                  <a:pt x="43200" y="36136"/>
                </a:lnTo>
                <a:lnTo>
                  <a:pt x="43200" y="36136"/>
                </a:lnTo>
                <a:lnTo>
                  <a:pt x="43200" y="36136"/>
                </a:lnTo>
                <a:lnTo>
                  <a:pt x="43200" y="36136"/>
                </a:lnTo>
                <a:lnTo>
                  <a:pt x="43200" y="36136"/>
                </a:lnTo>
                <a:lnTo>
                  <a:pt x="41828" y="36136"/>
                </a:lnTo>
                <a:lnTo>
                  <a:pt x="41828" y="36136"/>
                </a:lnTo>
                <a:lnTo>
                  <a:pt x="41828" y="34772"/>
                </a:lnTo>
                <a:lnTo>
                  <a:pt x="41828" y="34772"/>
                </a:lnTo>
                <a:lnTo>
                  <a:pt x="41828" y="34772"/>
                </a:lnTo>
                <a:lnTo>
                  <a:pt x="41828" y="34772"/>
                </a:lnTo>
                <a:lnTo>
                  <a:pt x="41828" y="34772"/>
                </a:lnTo>
                <a:lnTo>
                  <a:pt x="40457" y="34772"/>
                </a:lnTo>
                <a:lnTo>
                  <a:pt x="40457" y="32727"/>
                </a:lnTo>
                <a:lnTo>
                  <a:pt x="40457" y="32727"/>
                </a:lnTo>
                <a:lnTo>
                  <a:pt x="40457" y="32727"/>
                </a:lnTo>
                <a:lnTo>
                  <a:pt x="40457" y="32727"/>
                </a:lnTo>
                <a:lnTo>
                  <a:pt x="40457" y="32727"/>
                </a:lnTo>
                <a:lnTo>
                  <a:pt x="40457" y="31363"/>
                </a:lnTo>
                <a:lnTo>
                  <a:pt x="41828" y="31363"/>
                </a:lnTo>
                <a:lnTo>
                  <a:pt x="41828" y="31363"/>
                </a:lnTo>
                <a:lnTo>
                  <a:pt x="41828" y="31363"/>
                </a:lnTo>
                <a:lnTo>
                  <a:pt x="41828" y="31363"/>
                </a:lnTo>
                <a:lnTo>
                  <a:pt x="41828" y="31363"/>
                </a:lnTo>
                <a:lnTo>
                  <a:pt x="41828" y="31363"/>
                </a:lnTo>
                <a:lnTo>
                  <a:pt x="41828" y="31363"/>
                </a:lnTo>
                <a:lnTo>
                  <a:pt x="41828" y="31363"/>
                </a:lnTo>
                <a:lnTo>
                  <a:pt x="41828" y="30000"/>
                </a:lnTo>
                <a:lnTo>
                  <a:pt x="41828" y="30000"/>
                </a:lnTo>
                <a:lnTo>
                  <a:pt x="41828" y="30000"/>
                </a:lnTo>
                <a:lnTo>
                  <a:pt x="40457" y="30000"/>
                </a:lnTo>
                <a:lnTo>
                  <a:pt x="40457" y="30000"/>
                </a:lnTo>
                <a:lnTo>
                  <a:pt x="40457" y="30000"/>
                </a:lnTo>
                <a:lnTo>
                  <a:pt x="40457" y="30000"/>
                </a:lnTo>
                <a:lnTo>
                  <a:pt x="39085" y="30000"/>
                </a:lnTo>
                <a:lnTo>
                  <a:pt x="39085" y="30000"/>
                </a:lnTo>
                <a:lnTo>
                  <a:pt x="39085" y="30000"/>
                </a:lnTo>
                <a:lnTo>
                  <a:pt x="39085" y="30000"/>
                </a:lnTo>
                <a:lnTo>
                  <a:pt x="39085" y="30000"/>
                </a:lnTo>
                <a:lnTo>
                  <a:pt x="40457" y="30000"/>
                </a:lnTo>
                <a:lnTo>
                  <a:pt x="40457" y="28636"/>
                </a:lnTo>
                <a:lnTo>
                  <a:pt x="40457" y="28636"/>
                </a:lnTo>
                <a:lnTo>
                  <a:pt x="40457" y="28636"/>
                </a:lnTo>
                <a:lnTo>
                  <a:pt x="40457" y="28636"/>
                </a:lnTo>
                <a:lnTo>
                  <a:pt x="40457" y="28636"/>
                </a:lnTo>
                <a:lnTo>
                  <a:pt x="40457" y="27272"/>
                </a:lnTo>
                <a:lnTo>
                  <a:pt x="40457" y="27272"/>
                </a:lnTo>
                <a:lnTo>
                  <a:pt x="40457" y="27272"/>
                </a:lnTo>
                <a:lnTo>
                  <a:pt x="40457" y="25227"/>
                </a:lnTo>
                <a:lnTo>
                  <a:pt x="40457" y="25227"/>
                </a:lnTo>
                <a:lnTo>
                  <a:pt x="40457" y="25227"/>
                </a:lnTo>
                <a:lnTo>
                  <a:pt x="40457" y="25227"/>
                </a:lnTo>
                <a:lnTo>
                  <a:pt x="40457" y="25227"/>
                </a:lnTo>
                <a:lnTo>
                  <a:pt x="40457" y="25227"/>
                </a:lnTo>
                <a:lnTo>
                  <a:pt x="41828" y="25227"/>
                </a:lnTo>
                <a:lnTo>
                  <a:pt x="41828" y="23863"/>
                </a:lnTo>
                <a:lnTo>
                  <a:pt x="40457" y="23863"/>
                </a:lnTo>
                <a:lnTo>
                  <a:pt x="40457" y="23863"/>
                </a:lnTo>
                <a:lnTo>
                  <a:pt x="40457" y="23863"/>
                </a:lnTo>
                <a:lnTo>
                  <a:pt x="40457" y="23863"/>
                </a:lnTo>
                <a:lnTo>
                  <a:pt x="40457" y="23863"/>
                </a:lnTo>
                <a:lnTo>
                  <a:pt x="39085" y="23863"/>
                </a:lnTo>
                <a:lnTo>
                  <a:pt x="39085" y="23863"/>
                </a:lnTo>
                <a:lnTo>
                  <a:pt x="39085" y="23863"/>
                </a:lnTo>
                <a:lnTo>
                  <a:pt x="39085" y="23863"/>
                </a:lnTo>
                <a:lnTo>
                  <a:pt x="39085" y="22500"/>
                </a:lnTo>
                <a:lnTo>
                  <a:pt x="37028" y="22500"/>
                </a:lnTo>
                <a:lnTo>
                  <a:pt x="37028" y="22500"/>
                </a:lnTo>
                <a:lnTo>
                  <a:pt x="37028" y="22500"/>
                </a:lnTo>
                <a:lnTo>
                  <a:pt x="37028" y="22500"/>
                </a:lnTo>
                <a:lnTo>
                  <a:pt x="37028" y="22500"/>
                </a:lnTo>
                <a:lnTo>
                  <a:pt x="37028" y="22500"/>
                </a:lnTo>
                <a:lnTo>
                  <a:pt x="37028" y="22500"/>
                </a:lnTo>
                <a:lnTo>
                  <a:pt x="35657" y="22500"/>
                </a:lnTo>
                <a:lnTo>
                  <a:pt x="35657" y="22500"/>
                </a:lnTo>
                <a:lnTo>
                  <a:pt x="35657" y="21136"/>
                </a:lnTo>
                <a:lnTo>
                  <a:pt x="35657" y="21136"/>
                </a:lnTo>
                <a:lnTo>
                  <a:pt x="35657" y="21136"/>
                </a:lnTo>
                <a:lnTo>
                  <a:pt x="35657" y="21136"/>
                </a:lnTo>
                <a:lnTo>
                  <a:pt x="35657" y="21136"/>
                </a:lnTo>
                <a:lnTo>
                  <a:pt x="35657" y="21136"/>
                </a:lnTo>
                <a:lnTo>
                  <a:pt x="34285" y="21136"/>
                </a:lnTo>
                <a:lnTo>
                  <a:pt x="34285" y="19772"/>
                </a:lnTo>
                <a:lnTo>
                  <a:pt x="34285" y="19772"/>
                </a:lnTo>
                <a:lnTo>
                  <a:pt x="34285" y="19772"/>
                </a:lnTo>
                <a:lnTo>
                  <a:pt x="32914" y="19772"/>
                </a:lnTo>
                <a:lnTo>
                  <a:pt x="32914" y="19772"/>
                </a:lnTo>
                <a:lnTo>
                  <a:pt x="32914" y="19772"/>
                </a:lnTo>
                <a:lnTo>
                  <a:pt x="32914" y="19772"/>
                </a:lnTo>
                <a:lnTo>
                  <a:pt x="32914" y="19772"/>
                </a:lnTo>
                <a:lnTo>
                  <a:pt x="31542" y="19772"/>
                </a:lnTo>
                <a:lnTo>
                  <a:pt x="31542" y="19772"/>
                </a:lnTo>
                <a:lnTo>
                  <a:pt x="31542" y="19772"/>
                </a:lnTo>
                <a:lnTo>
                  <a:pt x="31542" y="19772"/>
                </a:lnTo>
                <a:lnTo>
                  <a:pt x="31542" y="19772"/>
                </a:lnTo>
                <a:lnTo>
                  <a:pt x="29485" y="19772"/>
                </a:lnTo>
                <a:lnTo>
                  <a:pt x="29485" y="17727"/>
                </a:lnTo>
                <a:lnTo>
                  <a:pt x="29485" y="17727"/>
                </a:lnTo>
                <a:lnTo>
                  <a:pt x="29485" y="17727"/>
                </a:lnTo>
                <a:lnTo>
                  <a:pt x="28114" y="17727"/>
                </a:lnTo>
                <a:lnTo>
                  <a:pt x="28114" y="17727"/>
                </a:lnTo>
                <a:lnTo>
                  <a:pt x="28114" y="17727"/>
                </a:lnTo>
                <a:lnTo>
                  <a:pt x="28114" y="17727"/>
                </a:lnTo>
                <a:lnTo>
                  <a:pt x="28114" y="17727"/>
                </a:lnTo>
                <a:lnTo>
                  <a:pt x="26742" y="17727"/>
                </a:lnTo>
                <a:lnTo>
                  <a:pt x="26742" y="17727"/>
                </a:lnTo>
                <a:lnTo>
                  <a:pt x="26742" y="17727"/>
                </a:lnTo>
                <a:lnTo>
                  <a:pt x="26742" y="17727"/>
                </a:lnTo>
                <a:lnTo>
                  <a:pt x="26742" y="17727"/>
                </a:lnTo>
                <a:lnTo>
                  <a:pt x="26742" y="17727"/>
                </a:lnTo>
                <a:lnTo>
                  <a:pt x="25371" y="17727"/>
                </a:lnTo>
                <a:lnTo>
                  <a:pt x="25371" y="17727"/>
                </a:lnTo>
                <a:lnTo>
                  <a:pt x="25371" y="17727"/>
                </a:lnTo>
                <a:lnTo>
                  <a:pt x="25371" y="17727"/>
                </a:lnTo>
                <a:lnTo>
                  <a:pt x="24000" y="17727"/>
                </a:lnTo>
                <a:lnTo>
                  <a:pt x="24000" y="17727"/>
                </a:lnTo>
                <a:lnTo>
                  <a:pt x="24000" y="16363"/>
                </a:lnTo>
                <a:lnTo>
                  <a:pt x="24000" y="16363"/>
                </a:lnTo>
                <a:lnTo>
                  <a:pt x="24000" y="16363"/>
                </a:lnTo>
                <a:lnTo>
                  <a:pt x="21942" y="16363"/>
                </a:lnTo>
                <a:lnTo>
                  <a:pt x="21942" y="16363"/>
                </a:lnTo>
                <a:lnTo>
                  <a:pt x="21942" y="16363"/>
                </a:lnTo>
                <a:lnTo>
                  <a:pt x="21942" y="16363"/>
                </a:lnTo>
                <a:lnTo>
                  <a:pt x="21942" y="16363"/>
                </a:lnTo>
                <a:lnTo>
                  <a:pt x="21942" y="16363"/>
                </a:lnTo>
                <a:lnTo>
                  <a:pt x="20571" y="16363"/>
                </a:lnTo>
                <a:lnTo>
                  <a:pt x="20571" y="16363"/>
                </a:lnTo>
                <a:lnTo>
                  <a:pt x="20571" y="16363"/>
                </a:lnTo>
                <a:lnTo>
                  <a:pt x="19200" y="16363"/>
                </a:lnTo>
                <a:lnTo>
                  <a:pt x="19200" y="16363"/>
                </a:lnTo>
                <a:lnTo>
                  <a:pt x="19200" y="15000"/>
                </a:lnTo>
                <a:lnTo>
                  <a:pt x="19200" y="15000"/>
                </a:lnTo>
                <a:lnTo>
                  <a:pt x="19200" y="15000"/>
                </a:lnTo>
                <a:lnTo>
                  <a:pt x="19200" y="15000"/>
                </a:lnTo>
                <a:lnTo>
                  <a:pt x="17828" y="15000"/>
                </a:lnTo>
                <a:lnTo>
                  <a:pt x="17828" y="15000"/>
                </a:lnTo>
                <a:lnTo>
                  <a:pt x="17828" y="15000"/>
                </a:lnTo>
                <a:lnTo>
                  <a:pt x="17828" y="15000"/>
                </a:lnTo>
                <a:lnTo>
                  <a:pt x="17828" y="15000"/>
                </a:lnTo>
                <a:lnTo>
                  <a:pt x="17828" y="15000"/>
                </a:lnTo>
                <a:lnTo>
                  <a:pt x="16457" y="15000"/>
                </a:lnTo>
                <a:lnTo>
                  <a:pt x="16457" y="15000"/>
                </a:lnTo>
                <a:lnTo>
                  <a:pt x="16457" y="13636"/>
                </a:lnTo>
                <a:lnTo>
                  <a:pt x="16457" y="13636"/>
                </a:lnTo>
                <a:lnTo>
                  <a:pt x="14399" y="13636"/>
                </a:lnTo>
                <a:lnTo>
                  <a:pt x="14399" y="13636"/>
                </a:lnTo>
                <a:lnTo>
                  <a:pt x="14399" y="13636"/>
                </a:lnTo>
                <a:lnTo>
                  <a:pt x="14399" y="13636"/>
                </a:lnTo>
                <a:lnTo>
                  <a:pt x="14399" y="13636"/>
                </a:lnTo>
                <a:lnTo>
                  <a:pt x="13028" y="13636"/>
                </a:lnTo>
                <a:lnTo>
                  <a:pt x="13028" y="13636"/>
                </a:lnTo>
                <a:lnTo>
                  <a:pt x="13028" y="12272"/>
                </a:lnTo>
                <a:lnTo>
                  <a:pt x="13028" y="12272"/>
                </a:lnTo>
                <a:lnTo>
                  <a:pt x="13028" y="12272"/>
                </a:lnTo>
                <a:lnTo>
                  <a:pt x="13028" y="12272"/>
                </a:lnTo>
                <a:lnTo>
                  <a:pt x="11657" y="12272"/>
                </a:lnTo>
                <a:lnTo>
                  <a:pt x="11657" y="12272"/>
                </a:lnTo>
                <a:lnTo>
                  <a:pt x="11657" y="12272"/>
                </a:lnTo>
                <a:lnTo>
                  <a:pt x="11657" y="12272"/>
                </a:lnTo>
                <a:lnTo>
                  <a:pt x="10285" y="12272"/>
                </a:lnTo>
                <a:lnTo>
                  <a:pt x="10285" y="12272"/>
                </a:lnTo>
                <a:lnTo>
                  <a:pt x="11657" y="12272"/>
                </a:lnTo>
                <a:lnTo>
                  <a:pt x="11657" y="12272"/>
                </a:lnTo>
                <a:lnTo>
                  <a:pt x="11657" y="10227"/>
                </a:lnTo>
                <a:lnTo>
                  <a:pt x="11657" y="10227"/>
                </a:lnTo>
                <a:lnTo>
                  <a:pt x="11657" y="10227"/>
                </a:lnTo>
                <a:lnTo>
                  <a:pt x="13028" y="10227"/>
                </a:lnTo>
                <a:lnTo>
                  <a:pt x="13028" y="12272"/>
                </a:lnTo>
                <a:lnTo>
                  <a:pt x="13028" y="12272"/>
                </a:lnTo>
                <a:lnTo>
                  <a:pt x="13028" y="12272"/>
                </a:lnTo>
                <a:lnTo>
                  <a:pt x="14399" y="12272"/>
                </a:lnTo>
                <a:lnTo>
                  <a:pt x="14399" y="12272"/>
                </a:lnTo>
                <a:lnTo>
                  <a:pt x="14399" y="12272"/>
                </a:lnTo>
                <a:lnTo>
                  <a:pt x="14399" y="12272"/>
                </a:lnTo>
                <a:lnTo>
                  <a:pt x="14399" y="12272"/>
                </a:lnTo>
                <a:lnTo>
                  <a:pt x="16457" y="12272"/>
                </a:lnTo>
                <a:lnTo>
                  <a:pt x="16457" y="12272"/>
                </a:lnTo>
                <a:lnTo>
                  <a:pt x="16457" y="10227"/>
                </a:lnTo>
                <a:lnTo>
                  <a:pt x="14399" y="10227"/>
                </a:lnTo>
                <a:lnTo>
                  <a:pt x="14399" y="10227"/>
                </a:lnTo>
                <a:lnTo>
                  <a:pt x="14399" y="10227"/>
                </a:lnTo>
                <a:lnTo>
                  <a:pt x="14399" y="10227"/>
                </a:lnTo>
                <a:lnTo>
                  <a:pt x="14399" y="8863"/>
                </a:lnTo>
                <a:lnTo>
                  <a:pt x="14399" y="8863"/>
                </a:lnTo>
                <a:lnTo>
                  <a:pt x="16457" y="8863"/>
                </a:lnTo>
                <a:lnTo>
                  <a:pt x="16457" y="8863"/>
                </a:lnTo>
                <a:lnTo>
                  <a:pt x="16457" y="8863"/>
                </a:lnTo>
                <a:lnTo>
                  <a:pt x="16457" y="8863"/>
                </a:lnTo>
                <a:lnTo>
                  <a:pt x="17828" y="8863"/>
                </a:lnTo>
                <a:lnTo>
                  <a:pt x="17828" y="8863"/>
                </a:lnTo>
                <a:lnTo>
                  <a:pt x="17828" y="8863"/>
                </a:lnTo>
                <a:lnTo>
                  <a:pt x="17828" y="8863"/>
                </a:lnTo>
                <a:lnTo>
                  <a:pt x="19200" y="8863"/>
                </a:lnTo>
                <a:lnTo>
                  <a:pt x="19200" y="8863"/>
                </a:lnTo>
                <a:lnTo>
                  <a:pt x="19200" y="8863"/>
                </a:lnTo>
                <a:lnTo>
                  <a:pt x="19200" y="8863"/>
                </a:lnTo>
                <a:lnTo>
                  <a:pt x="20571" y="8863"/>
                </a:lnTo>
                <a:lnTo>
                  <a:pt x="20571" y="8863"/>
                </a:lnTo>
                <a:lnTo>
                  <a:pt x="20571" y="8863"/>
                </a:lnTo>
                <a:lnTo>
                  <a:pt x="20571" y="8863"/>
                </a:lnTo>
                <a:lnTo>
                  <a:pt x="21942" y="8863"/>
                </a:lnTo>
                <a:lnTo>
                  <a:pt x="21942" y="8863"/>
                </a:lnTo>
                <a:lnTo>
                  <a:pt x="21942" y="10227"/>
                </a:lnTo>
                <a:lnTo>
                  <a:pt x="21942" y="10227"/>
                </a:lnTo>
                <a:lnTo>
                  <a:pt x="21942" y="10227"/>
                </a:lnTo>
                <a:lnTo>
                  <a:pt x="21942" y="10227"/>
                </a:lnTo>
                <a:lnTo>
                  <a:pt x="24000" y="10227"/>
                </a:lnTo>
                <a:lnTo>
                  <a:pt x="24000" y="10227"/>
                </a:lnTo>
                <a:lnTo>
                  <a:pt x="24000" y="10227"/>
                </a:lnTo>
                <a:lnTo>
                  <a:pt x="24000" y="10227"/>
                </a:lnTo>
                <a:lnTo>
                  <a:pt x="24000" y="12272"/>
                </a:lnTo>
                <a:lnTo>
                  <a:pt x="24000" y="12272"/>
                </a:lnTo>
                <a:lnTo>
                  <a:pt x="25371" y="12272"/>
                </a:lnTo>
                <a:lnTo>
                  <a:pt x="25371" y="12272"/>
                </a:lnTo>
                <a:lnTo>
                  <a:pt x="25371" y="12272"/>
                </a:lnTo>
                <a:lnTo>
                  <a:pt x="25371" y="12272"/>
                </a:lnTo>
                <a:lnTo>
                  <a:pt x="25371" y="12272"/>
                </a:lnTo>
                <a:lnTo>
                  <a:pt x="26742" y="12272"/>
                </a:lnTo>
                <a:lnTo>
                  <a:pt x="26742" y="13636"/>
                </a:lnTo>
                <a:lnTo>
                  <a:pt x="26742" y="13636"/>
                </a:lnTo>
                <a:lnTo>
                  <a:pt x="26742" y="13636"/>
                </a:lnTo>
                <a:lnTo>
                  <a:pt x="26742" y="13636"/>
                </a:lnTo>
                <a:lnTo>
                  <a:pt x="26742" y="13636"/>
                </a:lnTo>
                <a:lnTo>
                  <a:pt x="26742" y="13636"/>
                </a:lnTo>
                <a:lnTo>
                  <a:pt x="28114" y="13636"/>
                </a:lnTo>
                <a:lnTo>
                  <a:pt x="28114" y="15000"/>
                </a:lnTo>
                <a:lnTo>
                  <a:pt x="28114" y="15000"/>
                </a:lnTo>
                <a:lnTo>
                  <a:pt x="28114" y="15000"/>
                </a:lnTo>
                <a:lnTo>
                  <a:pt x="28114" y="15000"/>
                </a:lnTo>
                <a:lnTo>
                  <a:pt x="28114" y="15000"/>
                </a:lnTo>
                <a:lnTo>
                  <a:pt x="28114" y="15000"/>
                </a:lnTo>
                <a:lnTo>
                  <a:pt x="28114" y="15000"/>
                </a:lnTo>
                <a:lnTo>
                  <a:pt x="28114" y="15000"/>
                </a:lnTo>
                <a:lnTo>
                  <a:pt x="29485" y="15000"/>
                </a:lnTo>
                <a:lnTo>
                  <a:pt x="29485" y="15000"/>
                </a:lnTo>
                <a:lnTo>
                  <a:pt x="29485" y="15000"/>
                </a:lnTo>
                <a:lnTo>
                  <a:pt x="31542" y="15000"/>
                </a:lnTo>
                <a:lnTo>
                  <a:pt x="31542" y="15000"/>
                </a:lnTo>
                <a:lnTo>
                  <a:pt x="31542" y="15000"/>
                </a:lnTo>
                <a:lnTo>
                  <a:pt x="31542" y="15000"/>
                </a:lnTo>
                <a:lnTo>
                  <a:pt x="31542" y="15000"/>
                </a:lnTo>
                <a:lnTo>
                  <a:pt x="32914" y="15000"/>
                </a:lnTo>
                <a:lnTo>
                  <a:pt x="32914" y="15000"/>
                </a:lnTo>
                <a:lnTo>
                  <a:pt x="32914" y="15000"/>
                </a:lnTo>
                <a:lnTo>
                  <a:pt x="32914" y="15000"/>
                </a:lnTo>
                <a:lnTo>
                  <a:pt x="34285" y="15000"/>
                </a:lnTo>
                <a:lnTo>
                  <a:pt x="34285" y="15000"/>
                </a:lnTo>
                <a:lnTo>
                  <a:pt x="34285" y="15000"/>
                </a:lnTo>
                <a:lnTo>
                  <a:pt x="35657" y="15000"/>
                </a:lnTo>
                <a:lnTo>
                  <a:pt x="35657" y="16363"/>
                </a:lnTo>
                <a:lnTo>
                  <a:pt x="35657" y="16363"/>
                </a:lnTo>
                <a:lnTo>
                  <a:pt x="35657" y="16363"/>
                </a:lnTo>
                <a:lnTo>
                  <a:pt x="35657" y="16363"/>
                </a:lnTo>
                <a:lnTo>
                  <a:pt x="35657" y="16363"/>
                </a:lnTo>
                <a:lnTo>
                  <a:pt x="37028" y="16363"/>
                </a:lnTo>
                <a:lnTo>
                  <a:pt x="37028" y="16363"/>
                </a:lnTo>
                <a:lnTo>
                  <a:pt x="37028" y="16363"/>
                </a:lnTo>
                <a:lnTo>
                  <a:pt x="37028" y="16363"/>
                </a:lnTo>
                <a:lnTo>
                  <a:pt x="37028" y="16363"/>
                </a:lnTo>
                <a:lnTo>
                  <a:pt x="39085" y="16363"/>
                </a:lnTo>
                <a:lnTo>
                  <a:pt x="39085" y="16363"/>
                </a:lnTo>
                <a:lnTo>
                  <a:pt x="39085" y="15000"/>
                </a:lnTo>
                <a:lnTo>
                  <a:pt x="39085" y="15000"/>
                </a:lnTo>
                <a:lnTo>
                  <a:pt x="40457" y="15000"/>
                </a:lnTo>
                <a:lnTo>
                  <a:pt x="40457" y="15000"/>
                </a:lnTo>
                <a:lnTo>
                  <a:pt x="40457" y="15000"/>
                </a:lnTo>
                <a:lnTo>
                  <a:pt x="40457" y="15000"/>
                </a:lnTo>
                <a:lnTo>
                  <a:pt x="41828" y="15000"/>
                </a:lnTo>
                <a:lnTo>
                  <a:pt x="41828" y="15000"/>
                </a:lnTo>
                <a:lnTo>
                  <a:pt x="41828" y="15000"/>
                </a:lnTo>
                <a:lnTo>
                  <a:pt x="41828" y="15000"/>
                </a:lnTo>
                <a:lnTo>
                  <a:pt x="41828" y="15000"/>
                </a:lnTo>
                <a:lnTo>
                  <a:pt x="41828" y="15000"/>
                </a:lnTo>
                <a:lnTo>
                  <a:pt x="41828" y="15000"/>
                </a:lnTo>
                <a:lnTo>
                  <a:pt x="43200" y="15000"/>
                </a:lnTo>
                <a:lnTo>
                  <a:pt x="43200" y="15000"/>
                </a:lnTo>
                <a:lnTo>
                  <a:pt x="43200" y="15000"/>
                </a:lnTo>
                <a:lnTo>
                  <a:pt x="44571" y="15000"/>
                </a:lnTo>
                <a:lnTo>
                  <a:pt x="44571" y="15000"/>
                </a:lnTo>
                <a:lnTo>
                  <a:pt x="44571" y="15000"/>
                </a:lnTo>
                <a:lnTo>
                  <a:pt x="44571" y="15000"/>
                </a:lnTo>
                <a:lnTo>
                  <a:pt x="44571" y="15000"/>
                </a:lnTo>
                <a:lnTo>
                  <a:pt x="46628" y="15000"/>
                </a:lnTo>
                <a:lnTo>
                  <a:pt x="46628" y="15000"/>
                </a:lnTo>
                <a:lnTo>
                  <a:pt x="46628" y="15000"/>
                </a:lnTo>
                <a:lnTo>
                  <a:pt x="46628" y="15000"/>
                </a:lnTo>
                <a:lnTo>
                  <a:pt x="46628" y="15000"/>
                </a:lnTo>
                <a:lnTo>
                  <a:pt x="46628" y="15000"/>
                </a:lnTo>
                <a:lnTo>
                  <a:pt x="48000" y="15000"/>
                </a:lnTo>
                <a:lnTo>
                  <a:pt x="48000" y="15000"/>
                </a:lnTo>
                <a:lnTo>
                  <a:pt x="48000" y="15000"/>
                </a:lnTo>
                <a:lnTo>
                  <a:pt x="49371" y="15000"/>
                </a:lnTo>
                <a:lnTo>
                  <a:pt x="49371" y="15000"/>
                </a:lnTo>
                <a:lnTo>
                  <a:pt x="49371" y="15000"/>
                </a:lnTo>
                <a:lnTo>
                  <a:pt x="49371" y="15000"/>
                </a:lnTo>
                <a:lnTo>
                  <a:pt x="50742" y="15000"/>
                </a:lnTo>
                <a:lnTo>
                  <a:pt x="50742" y="15000"/>
                </a:lnTo>
                <a:lnTo>
                  <a:pt x="50742" y="16363"/>
                </a:lnTo>
                <a:lnTo>
                  <a:pt x="50742" y="16363"/>
                </a:lnTo>
                <a:lnTo>
                  <a:pt x="50742" y="16363"/>
                </a:lnTo>
                <a:lnTo>
                  <a:pt x="52114" y="16363"/>
                </a:lnTo>
                <a:lnTo>
                  <a:pt x="52114" y="16363"/>
                </a:lnTo>
                <a:lnTo>
                  <a:pt x="52114" y="16363"/>
                </a:lnTo>
                <a:lnTo>
                  <a:pt x="52114" y="16363"/>
                </a:lnTo>
                <a:lnTo>
                  <a:pt x="52114" y="16363"/>
                </a:lnTo>
                <a:lnTo>
                  <a:pt x="54171" y="16363"/>
                </a:lnTo>
                <a:lnTo>
                  <a:pt x="54171" y="16363"/>
                </a:lnTo>
                <a:lnTo>
                  <a:pt x="54171" y="16363"/>
                </a:lnTo>
                <a:lnTo>
                  <a:pt x="54171" y="16363"/>
                </a:lnTo>
                <a:lnTo>
                  <a:pt x="54171" y="16363"/>
                </a:lnTo>
                <a:lnTo>
                  <a:pt x="55542" y="16363"/>
                </a:lnTo>
                <a:lnTo>
                  <a:pt x="55542" y="16363"/>
                </a:lnTo>
                <a:lnTo>
                  <a:pt x="55542" y="16363"/>
                </a:lnTo>
                <a:lnTo>
                  <a:pt x="55542" y="16363"/>
                </a:lnTo>
                <a:lnTo>
                  <a:pt x="55542" y="15000"/>
                </a:lnTo>
                <a:lnTo>
                  <a:pt x="55542" y="15000"/>
                </a:lnTo>
                <a:lnTo>
                  <a:pt x="55542" y="15000"/>
                </a:lnTo>
                <a:lnTo>
                  <a:pt x="55542" y="15000"/>
                </a:lnTo>
                <a:lnTo>
                  <a:pt x="56914" y="15000"/>
                </a:lnTo>
                <a:lnTo>
                  <a:pt x="56914" y="15000"/>
                </a:lnTo>
                <a:lnTo>
                  <a:pt x="56914" y="15000"/>
                </a:lnTo>
                <a:lnTo>
                  <a:pt x="56914" y="15000"/>
                </a:lnTo>
                <a:lnTo>
                  <a:pt x="56914" y="13636"/>
                </a:lnTo>
                <a:lnTo>
                  <a:pt x="58285" y="13636"/>
                </a:lnTo>
                <a:lnTo>
                  <a:pt x="58285" y="13636"/>
                </a:lnTo>
                <a:lnTo>
                  <a:pt x="58285" y="13636"/>
                </a:lnTo>
                <a:lnTo>
                  <a:pt x="58285" y="13636"/>
                </a:lnTo>
                <a:lnTo>
                  <a:pt x="58285" y="13636"/>
                </a:lnTo>
                <a:lnTo>
                  <a:pt x="59657" y="13636"/>
                </a:lnTo>
                <a:lnTo>
                  <a:pt x="59657" y="13636"/>
                </a:lnTo>
                <a:lnTo>
                  <a:pt x="59657" y="13636"/>
                </a:lnTo>
                <a:lnTo>
                  <a:pt x="59657" y="13636"/>
                </a:lnTo>
                <a:lnTo>
                  <a:pt x="59657" y="13636"/>
                </a:lnTo>
                <a:lnTo>
                  <a:pt x="59657" y="13636"/>
                </a:lnTo>
                <a:lnTo>
                  <a:pt x="61714" y="13636"/>
                </a:lnTo>
                <a:lnTo>
                  <a:pt x="61714" y="13636"/>
                </a:lnTo>
                <a:lnTo>
                  <a:pt x="61714" y="13636"/>
                </a:lnTo>
                <a:lnTo>
                  <a:pt x="61714" y="12272"/>
                </a:lnTo>
                <a:lnTo>
                  <a:pt x="61714" y="12272"/>
                </a:lnTo>
                <a:lnTo>
                  <a:pt x="63085" y="12272"/>
                </a:lnTo>
                <a:lnTo>
                  <a:pt x="63085" y="12272"/>
                </a:lnTo>
                <a:lnTo>
                  <a:pt x="61714" y="12272"/>
                </a:lnTo>
                <a:lnTo>
                  <a:pt x="61714" y="12272"/>
                </a:lnTo>
                <a:lnTo>
                  <a:pt x="61714" y="10227"/>
                </a:lnTo>
                <a:lnTo>
                  <a:pt x="61714" y="10227"/>
                </a:lnTo>
                <a:lnTo>
                  <a:pt x="61714" y="10227"/>
                </a:lnTo>
                <a:lnTo>
                  <a:pt x="61714" y="10227"/>
                </a:lnTo>
                <a:lnTo>
                  <a:pt x="61714" y="8863"/>
                </a:lnTo>
                <a:lnTo>
                  <a:pt x="61714" y="8863"/>
                </a:lnTo>
                <a:lnTo>
                  <a:pt x="61714" y="8863"/>
                </a:lnTo>
                <a:lnTo>
                  <a:pt x="61714" y="8863"/>
                </a:lnTo>
                <a:lnTo>
                  <a:pt x="63085" y="8863"/>
                </a:lnTo>
                <a:lnTo>
                  <a:pt x="63085" y="7500"/>
                </a:lnTo>
                <a:lnTo>
                  <a:pt x="63085" y="7500"/>
                </a:lnTo>
                <a:lnTo>
                  <a:pt x="63085" y="7500"/>
                </a:lnTo>
                <a:lnTo>
                  <a:pt x="63085" y="7500"/>
                </a:lnTo>
                <a:lnTo>
                  <a:pt x="63085" y="6136"/>
                </a:lnTo>
                <a:lnTo>
                  <a:pt x="63085" y="6136"/>
                </a:lnTo>
                <a:lnTo>
                  <a:pt x="63085" y="6136"/>
                </a:lnTo>
                <a:lnTo>
                  <a:pt x="63085" y="6136"/>
                </a:lnTo>
                <a:lnTo>
                  <a:pt x="63085" y="6136"/>
                </a:lnTo>
                <a:lnTo>
                  <a:pt x="64457" y="6136"/>
                </a:lnTo>
                <a:lnTo>
                  <a:pt x="64457" y="4772"/>
                </a:lnTo>
                <a:lnTo>
                  <a:pt x="64457" y="4772"/>
                </a:lnTo>
                <a:lnTo>
                  <a:pt x="64457" y="4772"/>
                </a:lnTo>
                <a:lnTo>
                  <a:pt x="64457" y="4772"/>
                </a:lnTo>
                <a:lnTo>
                  <a:pt x="64457" y="4772"/>
                </a:lnTo>
                <a:lnTo>
                  <a:pt x="64457" y="4772"/>
                </a:lnTo>
                <a:lnTo>
                  <a:pt x="64457" y="2727"/>
                </a:lnTo>
                <a:lnTo>
                  <a:pt x="65828" y="2727"/>
                </a:lnTo>
                <a:lnTo>
                  <a:pt x="65828" y="2727"/>
                </a:lnTo>
                <a:lnTo>
                  <a:pt x="65828" y="2727"/>
                </a:lnTo>
                <a:lnTo>
                  <a:pt x="65828" y="2727"/>
                </a:lnTo>
                <a:lnTo>
                  <a:pt x="67200" y="2727"/>
                </a:lnTo>
                <a:lnTo>
                  <a:pt x="67200" y="2727"/>
                </a:lnTo>
                <a:lnTo>
                  <a:pt x="67200" y="2727"/>
                </a:lnTo>
                <a:lnTo>
                  <a:pt x="67200" y="2727"/>
                </a:lnTo>
                <a:lnTo>
                  <a:pt x="67200" y="2727"/>
                </a:lnTo>
                <a:lnTo>
                  <a:pt x="67200" y="1363"/>
                </a:lnTo>
                <a:lnTo>
                  <a:pt x="69257" y="1363"/>
                </a:lnTo>
                <a:lnTo>
                  <a:pt x="69257" y="1363"/>
                </a:lnTo>
                <a:lnTo>
                  <a:pt x="69257" y="1363"/>
                </a:lnTo>
                <a:lnTo>
                  <a:pt x="69257" y="1363"/>
                </a:lnTo>
                <a:lnTo>
                  <a:pt x="69257" y="1363"/>
                </a:lnTo>
                <a:lnTo>
                  <a:pt x="70628" y="1363"/>
                </a:lnTo>
                <a:lnTo>
                  <a:pt x="70628" y="1363"/>
                </a:lnTo>
                <a:lnTo>
                  <a:pt x="70628" y="1363"/>
                </a:lnTo>
                <a:lnTo>
                  <a:pt x="70628" y="1363"/>
                </a:lnTo>
                <a:lnTo>
                  <a:pt x="72000" y="1363"/>
                </a:lnTo>
                <a:lnTo>
                  <a:pt x="72000" y="1363"/>
                </a:lnTo>
                <a:lnTo>
                  <a:pt x="72000" y="1363"/>
                </a:lnTo>
                <a:lnTo>
                  <a:pt x="72000" y="1363"/>
                </a:lnTo>
                <a:lnTo>
                  <a:pt x="73371" y="1363"/>
                </a:lnTo>
                <a:lnTo>
                  <a:pt x="73371" y="1363"/>
                </a:lnTo>
                <a:lnTo>
                  <a:pt x="73371" y="1363"/>
                </a:lnTo>
                <a:lnTo>
                  <a:pt x="73371" y="1363"/>
                </a:lnTo>
                <a:lnTo>
                  <a:pt x="73371" y="1363"/>
                </a:lnTo>
                <a:lnTo>
                  <a:pt x="73371" y="1363"/>
                </a:lnTo>
                <a:lnTo>
                  <a:pt x="74742" y="1363"/>
                </a:lnTo>
                <a:lnTo>
                  <a:pt x="74742" y="1363"/>
                </a:lnTo>
                <a:lnTo>
                  <a:pt x="74742" y="1363"/>
                </a:lnTo>
                <a:lnTo>
                  <a:pt x="74742" y="1363"/>
                </a:lnTo>
                <a:lnTo>
                  <a:pt x="76800" y="1363"/>
                </a:lnTo>
                <a:lnTo>
                  <a:pt x="76800" y="1363"/>
                </a:lnTo>
                <a:lnTo>
                  <a:pt x="76800" y="1363"/>
                </a:lnTo>
                <a:lnTo>
                  <a:pt x="76800" y="1363"/>
                </a:lnTo>
                <a:lnTo>
                  <a:pt x="76800" y="1363"/>
                </a:lnTo>
                <a:lnTo>
                  <a:pt x="76800" y="0"/>
                </a:lnTo>
                <a:lnTo>
                  <a:pt x="78171" y="0"/>
                </a:lnTo>
                <a:lnTo>
                  <a:pt x="78171" y="0"/>
                </a:lnTo>
                <a:lnTo>
                  <a:pt x="78171" y="0"/>
                </a:lnTo>
                <a:lnTo>
                  <a:pt x="79542" y="0"/>
                </a:lnTo>
                <a:lnTo>
                  <a:pt x="79542" y="0"/>
                </a:lnTo>
                <a:lnTo>
                  <a:pt x="79542" y="0"/>
                </a:lnTo>
                <a:lnTo>
                  <a:pt x="79542" y="0"/>
                </a:lnTo>
                <a:lnTo>
                  <a:pt x="79542" y="0"/>
                </a:lnTo>
                <a:lnTo>
                  <a:pt x="79542" y="0"/>
                </a:lnTo>
                <a:lnTo>
                  <a:pt x="80914" y="0"/>
                </a:lnTo>
                <a:lnTo>
                  <a:pt x="80914" y="0"/>
                </a:lnTo>
                <a:lnTo>
                  <a:pt x="80914" y="0"/>
                </a:lnTo>
                <a:lnTo>
                  <a:pt x="80914" y="0"/>
                </a:lnTo>
                <a:lnTo>
                  <a:pt x="82285" y="0"/>
                </a:lnTo>
                <a:lnTo>
                  <a:pt x="82285" y="0"/>
                </a:lnTo>
                <a:lnTo>
                  <a:pt x="82285" y="0"/>
                </a:lnTo>
                <a:lnTo>
                  <a:pt x="84342" y="0"/>
                </a:lnTo>
                <a:lnTo>
                  <a:pt x="84342" y="0"/>
                </a:lnTo>
                <a:lnTo>
                  <a:pt x="84342" y="0"/>
                </a:lnTo>
                <a:lnTo>
                  <a:pt x="84342" y="0"/>
                </a:lnTo>
                <a:lnTo>
                  <a:pt x="84342" y="0"/>
                </a:lnTo>
                <a:lnTo>
                  <a:pt x="84342" y="0"/>
                </a:lnTo>
                <a:lnTo>
                  <a:pt x="85714" y="0"/>
                </a:lnTo>
                <a:lnTo>
                  <a:pt x="85714" y="1363"/>
                </a:lnTo>
                <a:lnTo>
                  <a:pt x="85714" y="1363"/>
                </a:lnTo>
                <a:lnTo>
                  <a:pt x="85714" y="1363"/>
                </a:lnTo>
                <a:lnTo>
                  <a:pt x="85714" y="1363"/>
                </a:lnTo>
                <a:lnTo>
                  <a:pt x="85714" y="1363"/>
                </a:lnTo>
                <a:lnTo>
                  <a:pt x="87085" y="1363"/>
                </a:lnTo>
                <a:lnTo>
                  <a:pt x="87085" y="1363"/>
                </a:lnTo>
                <a:lnTo>
                  <a:pt x="87085" y="1363"/>
                </a:lnTo>
                <a:lnTo>
                  <a:pt x="87085" y="1363"/>
                </a:lnTo>
                <a:lnTo>
                  <a:pt x="87085" y="2727"/>
                </a:lnTo>
                <a:lnTo>
                  <a:pt x="88457" y="2727"/>
                </a:lnTo>
                <a:lnTo>
                  <a:pt x="88457" y="2727"/>
                </a:lnTo>
                <a:lnTo>
                  <a:pt x="88457" y="2727"/>
                </a:lnTo>
                <a:lnTo>
                  <a:pt x="88457" y="2727"/>
                </a:lnTo>
                <a:lnTo>
                  <a:pt x="88457" y="2727"/>
                </a:lnTo>
                <a:lnTo>
                  <a:pt x="89828" y="2727"/>
                </a:lnTo>
                <a:lnTo>
                  <a:pt x="89828" y="2727"/>
                </a:lnTo>
                <a:lnTo>
                  <a:pt x="89828" y="2727"/>
                </a:lnTo>
                <a:lnTo>
                  <a:pt x="89828" y="2727"/>
                </a:lnTo>
                <a:lnTo>
                  <a:pt x="91885" y="2727"/>
                </a:lnTo>
                <a:lnTo>
                  <a:pt x="91885" y="2727"/>
                </a:lnTo>
                <a:lnTo>
                  <a:pt x="91885" y="2727"/>
                </a:lnTo>
                <a:lnTo>
                  <a:pt x="91885" y="2727"/>
                </a:lnTo>
                <a:lnTo>
                  <a:pt x="93257" y="2727"/>
                </a:lnTo>
                <a:lnTo>
                  <a:pt x="93257" y="2727"/>
                </a:lnTo>
                <a:lnTo>
                  <a:pt x="93257" y="2727"/>
                </a:lnTo>
                <a:lnTo>
                  <a:pt x="93257" y="2727"/>
                </a:lnTo>
                <a:lnTo>
                  <a:pt x="93257" y="4772"/>
                </a:lnTo>
                <a:lnTo>
                  <a:pt x="94628" y="4772"/>
                </a:lnTo>
                <a:lnTo>
                  <a:pt x="94628" y="4772"/>
                </a:lnTo>
                <a:lnTo>
                  <a:pt x="94628" y="4772"/>
                </a:lnTo>
                <a:lnTo>
                  <a:pt x="94628" y="4772"/>
                </a:lnTo>
                <a:lnTo>
                  <a:pt x="94628" y="4772"/>
                </a:lnTo>
                <a:lnTo>
                  <a:pt x="96000" y="4772"/>
                </a:lnTo>
                <a:lnTo>
                  <a:pt x="96000" y="4772"/>
                </a:lnTo>
                <a:lnTo>
                  <a:pt x="96000" y="4772"/>
                </a:lnTo>
                <a:lnTo>
                  <a:pt x="96000" y="6136"/>
                </a:lnTo>
                <a:lnTo>
                  <a:pt x="96000" y="6136"/>
                </a:lnTo>
                <a:lnTo>
                  <a:pt x="96000" y="6136"/>
                </a:lnTo>
                <a:lnTo>
                  <a:pt x="97371" y="6136"/>
                </a:lnTo>
                <a:lnTo>
                  <a:pt x="97371" y="6136"/>
                </a:lnTo>
                <a:lnTo>
                  <a:pt x="97371" y="6136"/>
                </a:lnTo>
                <a:lnTo>
                  <a:pt x="97371" y="7500"/>
                </a:lnTo>
                <a:lnTo>
                  <a:pt x="97371" y="7500"/>
                </a:lnTo>
                <a:lnTo>
                  <a:pt x="96000" y="7500"/>
                </a:lnTo>
                <a:lnTo>
                  <a:pt x="96000" y="7500"/>
                </a:lnTo>
                <a:lnTo>
                  <a:pt x="96000" y="7500"/>
                </a:lnTo>
                <a:lnTo>
                  <a:pt x="96000" y="7500"/>
                </a:lnTo>
                <a:lnTo>
                  <a:pt x="96000" y="7500"/>
                </a:lnTo>
                <a:lnTo>
                  <a:pt x="94628" y="7500"/>
                </a:lnTo>
                <a:lnTo>
                  <a:pt x="94628" y="7500"/>
                </a:lnTo>
                <a:lnTo>
                  <a:pt x="94628" y="8863"/>
                </a:lnTo>
                <a:lnTo>
                  <a:pt x="94628" y="8863"/>
                </a:lnTo>
                <a:lnTo>
                  <a:pt x="94628" y="8863"/>
                </a:lnTo>
                <a:lnTo>
                  <a:pt x="94628" y="8863"/>
                </a:lnTo>
                <a:lnTo>
                  <a:pt x="93257" y="8863"/>
                </a:lnTo>
                <a:lnTo>
                  <a:pt x="93257" y="8863"/>
                </a:lnTo>
                <a:lnTo>
                  <a:pt x="93257" y="8863"/>
                </a:lnTo>
                <a:lnTo>
                  <a:pt x="93257" y="8863"/>
                </a:lnTo>
                <a:lnTo>
                  <a:pt x="93257" y="8863"/>
                </a:lnTo>
                <a:lnTo>
                  <a:pt x="93257" y="10227"/>
                </a:lnTo>
                <a:lnTo>
                  <a:pt x="93257" y="10227"/>
                </a:lnTo>
                <a:lnTo>
                  <a:pt x="93257" y="10227"/>
                </a:lnTo>
                <a:lnTo>
                  <a:pt x="93257" y="12272"/>
                </a:lnTo>
                <a:lnTo>
                  <a:pt x="93257" y="12272"/>
                </a:lnTo>
                <a:lnTo>
                  <a:pt x="93257" y="12272"/>
                </a:lnTo>
                <a:lnTo>
                  <a:pt x="93257" y="12272"/>
                </a:lnTo>
                <a:lnTo>
                  <a:pt x="93257" y="12272"/>
                </a:lnTo>
                <a:lnTo>
                  <a:pt x="93257" y="12272"/>
                </a:lnTo>
                <a:lnTo>
                  <a:pt x="91885" y="12272"/>
                </a:lnTo>
                <a:lnTo>
                  <a:pt x="91885" y="12272"/>
                </a:lnTo>
                <a:lnTo>
                  <a:pt x="91885" y="12272"/>
                </a:lnTo>
                <a:lnTo>
                  <a:pt x="91885" y="12272"/>
                </a:lnTo>
                <a:lnTo>
                  <a:pt x="89828" y="12272"/>
                </a:lnTo>
                <a:lnTo>
                  <a:pt x="89828" y="13636"/>
                </a:lnTo>
                <a:lnTo>
                  <a:pt x="89828" y="13636"/>
                </a:lnTo>
                <a:lnTo>
                  <a:pt x="89828" y="13636"/>
                </a:lnTo>
                <a:lnTo>
                  <a:pt x="89828" y="13636"/>
                </a:lnTo>
                <a:lnTo>
                  <a:pt x="89828" y="13636"/>
                </a:lnTo>
                <a:lnTo>
                  <a:pt x="88457" y="13636"/>
                </a:lnTo>
                <a:lnTo>
                  <a:pt x="88457" y="13636"/>
                </a:lnTo>
                <a:lnTo>
                  <a:pt x="88457" y="13636"/>
                </a:lnTo>
                <a:lnTo>
                  <a:pt x="88457" y="13636"/>
                </a:lnTo>
                <a:lnTo>
                  <a:pt x="89828" y="13636"/>
                </a:lnTo>
                <a:lnTo>
                  <a:pt x="89828" y="13636"/>
                </a:lnTo>
                <a:lnTo>
                  <a:pt x="89828" y="13636"/>
                </a:lnTo>
                <a:lnTo>
                  <a:pt x="89828" y="13636"/>
                </a:lnTo>
                <a:lnTo>
                  <a:pt x="91885" y="13636"/>
                </a:lnTo>
                <a:lnTo>
                  <a:pt x="91885" y="13636"/>
                </a:lnTo>
                <a:lnTo>
                  <a:pt x="91885" y="13636"/>
                </a:lnTo>
                <a:lnTo>
                  <a:pt x="91885" y="15000"/>
                </a:lnTo>
                <a:lnTo>
                  <a:pt x="91885" y="15000"/>
                </a:lnTo>
                <a:lnTo>
                  <a:pt x="91885" y="15000"/>
                </a:lnTo>
                <a:lnTo>
                  <a:pt x="91885" y="15000"/>
                </a:lnTo>
                <a:lnTo>
                  <a:pt x="91885" y="15000"/>
                </a:lnTo>
                <a:lnTo>
                  <a:pt x="91885" y="15000"/>
                </a:lnTo>
                <a:lnTo>
                  <a:pt x="89828" y="15000"/>
                </a:lnTo>
                <a:lnTo>
                  <a:pt x="89828" y="15000"/>
                </a:lnTo>
                <a:lnTo>
                  <a:pt x="89828" y="16363"/>
                </a:lnTo>
                <a:lnTo>
                  <a:pt x="89828" y="16363"/>
                </a:lnTo>
                <a:lnTo>
                  <a:pt x="89828" y="16363"/>
                </a:lnTo>
                <a:lnTo>
                  <a:pt x="89828" y="16363"/>
                </a:lnTo>
                <a:lnTo>
                  <a:pt x="89828" y="16363"/>
                </a:lnTo>
                <a:lnTo>
                  <a:pt x="88457" y="16363"/>
                </a:lnTo>
                <a:lnTo>
                  <a:pt x="88457" y="16363"/>
                </a:lnTo>
                <a:lnTo>
                  <a:pt x="88457" y="17727"/>
                </a:lnTo>
                <a:lnTo>
                  <a:pt x="88457" y="17727"/>
                </a:lnTo>
                <a:lnTo>
                  <a:pt x="88457" y="17727"/>
                </a:lnTo>
                <a:lnTo>
                  <a:pt x="88457" y="17727"/>
                </a:lnTo>
                <a:lnTo>
                  <a:pt x="88457" y="19772"/>
                </a:lnTo>
                <a:lnTo>
                  <a:pt x="89828" y="19772"/>
                </a:lnTo>
                <a:lnTo>
                  <a:pt x="89828" y="19772"/>
                </a:lnTo>
                <a:lnTo>
                  <a:pt x="89828" y="19772"/>
                </a:lnTo>
                <a:lnTo>
                  <a:pt x="89828" y="19772"/>
                </a:lnTo>
                <a:lnTo>
                  <a:pt x="89828" y="21136"/>
                </a:lnTo>
                <a:lnTo>
                  <a:pt x="89828" y="21136"/>
                </a:lnTo>
                <a:lnTo>
                  <a:pt x="89828" y="21136"/>
                </a:lnTo>
                <a:lnTo>
                  <a:pt x="89828" y="21136"/>
                </a:lnTo>
                <a:lnTo>
                  <a:pt x="89828" y="21136"/>
                </a:lnTo>
                <a:lnTo>
                  <a:pt x="91885" y="21136"/>
                </a:lnTo>
                <a:lnTo>
                  <a:pt x="91885" y="22500"/>
                </a:lnTo>
                <a:lnTo>
                  <a:pt x="91885" y="22500"/>
                </a:lnTo>
                <a:lnTo>
                  <a:pt x="91885" y="22500"/>
                </a:lnTo>
                <a:lnTo>
                  <a:pt x="93257" y="22500"/>
                </a:lnTo>
                <a:lnTo>
                  <a:pt x="93257" y="22500"/>
                </a:lnTo>
                <a:lnTo>
                  <a:pt x="93257" y="22500"/>
                </a:lnTo>
                <a:lnTo>
                  <a:pt x="93257" y="22500"/>
                </a:lnTo>
                <a:lnTo>
                  <a:pt x="93257" y="22500"/>
                </a:lnTo>
                <a:lnTo>
                  <a:pt x="94628" y="22500"/>
                </a:lnTo>
                <a:lnTo>
                  <a:pt x="94628" y="22500"/>
                </a:lnTo>
                <a:lnTo>
                  <a:pt x="94628" y="22500"/>
                </a:lnTo>
                <a:lnTo>
                  <a:pt x="94628" y="22500"/>
                </a:lnTo>
                <a:lnTo>
                  <a:pt x="96000" y="22500"/>
                </a:lnTo>
                <a:lnTo>
                  <a:pt x="96000" y="22500"/>
                </a:lnTo>
                <a:lnTo>
                  <a:pt x="96000" y="22500"/>
                </a:lnTo>
                <a:lnTo>
                  <a:pt x="96000" y="22500"/>
                </a:lnTo>
                <a:lnTo>
                  <a:pt x="97371" y="22500"/>
                </a:lnTo>
                <a:lnTo>
                  <a:pt x="97371" y="22500"/>
                </a:lnTo>
                <a:lnTo>
                  <a:pt x="97371" y="23863"/>
                </a:lnTo>
                <a:lnTo>
                  <a:pt x="97371" y="23863"/>
                </a:lnTo>
                <a:lnTo>
                  <a:pt x="97371" y="23863"/>
                </a:lnTo>
                <a:lnTo>
                  <a:pt x="97371" y="23863"/>
                </a:lnTo>
                <a:lnTo>
                  <a:pt x="99428" y="23863"/>
                </a:lnTo>
                <a:lnTo>
                  <a:pt x="99428" y="23863"/>
                </a:lnTo>
                <a:lnTo>
                  <a:pt x="99428" y="23863"/>
                </a:lnTo>
                <a:lnTo>
                  <a:pt x="99428" y="25227"/>
                </a:lnTo>
                <a:lnTo>
                  <a:pt x="99428" y="25227"/>
                </a:lnTo>
                <a:lnTo>
                  <a:pt x="99428" y="25227"/>
                </a:lnTo>
                <a:lnTo>
                  <a:pt x="99428" y="25227"/>
                </a:lnTo>
                <a:lnTo>
                  <a:pt x="99428" y="25227"/>
                </a:lnTo>
                <a:lnTo>
                  <a:pt x="100800" y="25227"/>
                </a:lnTo>
                <a:lnTo>
                  <a:pt x="100800" y="25227"/>
                </a:lnTo>
                <a:lnTo>
                  <a:pt x="100800" y="27272"/>
                </a:lnTo>
                <a:lnTo>
                  <a:pt x="100800" y="27272"/>
                </a:lnTo>
                <a:lnTo>
                  <a:pt x="102171" y="27272"/>
                </a:lnTo>
                <a:lnTo>
                  <a:pt x="102171" y="27272"/>
                </a:lnTo>
                <a:lnTo>
                  <a:pt x="102171" y="27272"/>
                </a:lnTo>
                <a:lnTo>
                  <a:pt x="102171" y="27272"/>
                </a:lnTo>
                <a:lnTo>
                  <a:pt x="102171" y="27272"/>
                </a:lnTo>
                <a:lnTo>
                  <a:pt x="102171" y="27272"/>
                </a:lnTo>
                <a:lnTo>
                  <a:pt x="103542" y="27272"/>
                </a:lnTo>
                <a:lnTo>
                  <a:pt x="103542" y="27272"/>
                </a:lnTo>
                <a:lnTo>
                  <a:pt x="103542" y="27272"/>
                </a:lnTo>
                <a:lnTo>
                  <a:pt x="103542" y="28636"/>
                </a:lnTo>
                <a:lnTo>
                  <a:pt x="103542" y="28636"/>
                </a:lnTo>
                <a:lnTo>
                  <a:pt x="103542" y="28636"/>
                </a:lnTo>
                <a:lnTo>
                  <a:pt x="103542" y="28636"/>
                </a:lnTo>
                <a:lnTo>
                  <a:pt x="103542" y="30000"/>
                </a:lnTo>
                <a:lnTo>
                  <a:pt x="103542" y="30000"/>
                </a:lnTo>
                <a:lnTo>
                  <a:pt x="103542" y="30000"/>
                </a:lnTo>
                <a:lnTo>
                  <a:pt x="102171" y="30000"/>
                </a:lnTo>
                <a:lnTo>
                  <a:pt x="102171" y="30000"/>
                </a:lnTo>
                <a:lnTo>
                  <a:pt x="102171" y="30000"/>
                </a:lnTo>
                <a:lnTo>
                  <a:pt x="102171" y="30000"/>
                </a:lnTo>
                <a:lnTo>
                  <a:pt x="102171" y="31363"/>
                </a:lnTo>
                <a:lnTo>
                  <a:pt x="102171" y="31363"/>
                </a:lnTo>
                <a:lnTo>
                  <a:pt x="100800" y="31363"/>
                </a:lnTo>
                <a:lnTo>
                  <a:pt x="100800" y="31363"/>
                </a:lnTo>
                <a:lnTo>
                  <a:pt x="100800" y="31363"/>
                </a:lnTo>
                <a:lnTo>
                  <a:pt x="100800" y="31363"/>
                </a:lnTo>
                <a:lnTo>
                  <a:pt x="100800" y="31363"/>
                </a:lnTo>
                <a:lnTo>
                  <a:pt x="99428" y="31363"/>
                </a:lnTo>
                <a:lnTo>
                  <a:pt x="99428" y="31363"/>
                </a:lnTo>
                <a:lnTo>
                  <a:pt x="99428" y="31363"/>
                </a:lnTo>
                <a:lnTo>
                  <a:pt x="99428" y="31363"/>
                </a:lnTo>
                <a:lnTo>
                  <a:pt x="99428" y="32727"/>
                </a:lnTo>
                <a:lnTo>
                  <a:pt x="99428" y="32727"/>
                </a:lnTo>
                <a:lnTo>
                  <a:pt x="99428" y="32727"/>
                </a:lnTo>
                <a:lnTo>
                  <a:pt x="97371" y="32727"/>
                </a:lnTo>
                <a:lnTo>
                  <a:pt x="97371" y="32727"/>
                </a:lnTo>
                <a:lnTo>
                  <a:pt x="97371" y="32727"/>
                </a:lnTo>
                <a:lnTo>
                  <a:pt x="97371" y="32727"/>
                </a:lnTo>
                <a:lnTo>
                  <a:pt x="97371" y="32727"/>
                </a:lnTo>
                <a:lnTo>
                  <a:pt x="97371" y="34772"/>
                </a:lnTo>
                <a:lnTo>
                  <a:pt x="96000" y="34772"/>
                </a:lnTo>
                <a:lnTo>
                  <a:pt x="96000" y="34772"/>
                </a:lnTo>
                <a:lnTo>
                  <a:pt x="96000" y="34772"/>
                </a:lnTo>
                <a:lnTo>
                  <a:pt x="96000" y="34772"/>
                </a:lnTo>
                <a:lnTo>
                  <a:pt x="96000" y="34772"/>
                </a:lnTo>
                <a:lnTo>
                  <a:pt x="94628" y="34772"/>
                </a:lnTo>
                <a:lnTo>
                  <a:pt x="94628" y="36136"/>
                </a:lnTo>
                <a:lnTo>
                  <a:pt x="94628" y="36136"/>
                </a:lnTo>
                <a:lnTo>
                  <a:pt x="94628" y="36136"/>
                </a:lnTo>
                <a:lnTo>
                  <a:pt x="94628" y="36136"/>
                </a:lnTo>
                <a:lnTo>
                  <a:pt x="94628" y="36136"/>
                </a:lnTo>
                <a:lnTo>
                  <a:pt x="94628" y="37500"/>
                </a:lnTo>
                <a:lnTo>
                  <a:pt x="94628" y="37500"/>
                </a:lnTo>
                <a:lnTo>
                  <a:pt x="94628" y="37500"/>
                </a:lnTo>
                <a:lnTo>
                  <a:pt x="94628" y="37500"/>
                </a:lnTo>
                <a:lnTo>
                  <a:pt x="94628" y="37500"/>
                </a:lnTo>
                <a:lnTo>
                  <a:pt x="96000" y="37500"/>
                </a:lnTo>
                <a:lnTo>
                  <a:pt x="96000" y="38863"/>
                </a:lnTo>
                <a:lnTo>
                  <a:pt x="96000" y="38863"/>
                </a:lnTo>
                <a:lnTo>
                  <a:pt x="96000" y="38863"/>
                </a:lnTo>
                <a:lnTo>
                  <a:pt x="96000" y="38863"/>
                </a:lnTo>
                <a:lnTo>
                  <a:pt x="97371" y="38863"/>
                </a:lnTo>
                <a:lnTo>
                  <a:pt x="97371" y="38863"/>
                </a:lnTo>
                <a:lnTo>
                  <a:pt x="97371" y="38863"/>
                </a:lnTo>
                <a:lnTo>
                  <a:pt x="97371" y="40227"/>
                </a:lnTo>
                <a:lnTo>
                  <a:pt x="97371" y="40227"/>
                </a:lnTo>
                <a:lnTo>
                  <a:pt x="97371" y="40227"/>
                </a:lnTo>
                <a:lnTo>
                  <a:pt x="97371" y="40227"/>
                </a:lnTo>
                <a:lnTo>
                  <a:pt x="99428" y="40227"/>
                </a:lnTo>
                <a:lnTo>
                  <a:pt x="99428" y="40227"/>
                </a:lnTo>
                <a:lnTo>
                  <a:pt x="99428" y="40227"/>
                </a:lnTo>
                <a:lnTo>
                  <a:pt x="99428" y="42272"/>
                </a:lnTo>
                <a:lnTo>
                  <a:pt x="99428" y="42272"/>
                </a:lnTo>
                <a:lnTo>
                  <a:pt x="99428" y="42272"/>
                </a:lnTo>
                <a:lnTo>
                  <a:pt x="99428" y="42272"/>
                </a:lnTo>
                <a:lnTo>
                  <a:pt x="99428" y="42272"/>
                </a:lnTo>
                <a:lnTo>
                  <a:pt x="100800" y="42272"/>
                </a:lnTo>
                <a:lnTo>
                  <a:pt x="100800" y="43636"/>
                </a:lnTo>
                <a:lnTo>
                  <a:pt x="100800" y="43636"/>
                </a:lnTo>
                <a:lnTo>
                  <a:pt x="100800" y="43636"/>
                </a:lnTo>
                <a:lnTo>
                  <a:pt x="100800" y="43636"/>
                </a:lnTo>
                <a:lnTo>
                  <a:pt x="100800" y="43636"/>
                </a:lnTo>
                <a:lnTo>
                  <a:pt x="100800" y="45000"/>
                </a:lnTo>
                <a:lnTo>
                  <a:pt x="102171" y="45000"/>
                </a:lnTo>
                <a:lnTo>
                  <a:pt x="102171" y="45000"/>
                </a:lnTo>
                <a:lnTo>
                  <a:pt x="102171" y="45000"/>
                </a:lnTo>
                <a:lnTo>
                  <a:pt x="102171" y="45000"/>
                </a:lnTo>
                <a:lnTo>
                  <a:pt x="102171" y="45000"/>
                </a:lnTo>
                <a:lnTo>
                  <a:pt x="102171" y="45000"/>
                </a:lnTo>
                <a:lnTo>
                  <a:pt x="102171" y="46363"/>
                </a:lnTo>
                <a:lnTo>
                  <a:pt x="103542" y="46363"/>
                </a:lnTo>
                <a:lnTo>
                  <a:pt x="103542" y="46363"/>
                </a:lnTo>
                <a:lnTo>
                  <a:pt x="103542" y="46363"/>
                </a:lnTo>
                <a:lnTo>
                  <a:pt x="103542" y="46363"/>
                </a:lnTo>
                <a:lnTo>
                  <a:pt x="103542" y="46363"/>
                </a:lnTo>
                <a:lnTo>
                  <a:pt x="103542" y="46363"/>
                </a:lnTo>
                <a:lnTo>
                  <a:pt x="103542" y="47727"/>
                </a:lnTo>
                <a:lnTo>
                  <a:pt x="103542" y="47727"/>
                </a:lnTo>
                <a:lnTo>
                  <a:pt x="103542" y="47727"/>
                </a:lnTo>
                <a:lnTo>
                  <a:pt x="104914" y="47727"/>
                </a:lnTo>
                <a:lnTo>
                  <a:pt x="104914" y="47727"/>
                </a:lnTo>
                <a:lnTo>
                  <a:pt x="104914" y="49772"/>
                </a:lnTo>
                <a:lnTo>
                  <a:pt x="104914" y="49772"/>
                </a:lnTo>
                <a:lnTo>
                  <a:pt x="104914" y="49772"/>
                </a:lnTo>
                <a:lnTo>
                  <a:pt x="104914" y="49772"/>
                </a:lnTo>
                <a:lnTo>
                  <a:pt x="104914" y="51136"/>
                </a:lnTo>
                <a:lnTo>
                  <a:pt x="104914" y="51136"/>
                </a:lnTo>
                <a:lnTo>
                  <a:pt x="104914" y="51136"/>
                </a:lnTo>
                <a:lnTo>
                  <a:pt x="103542" y="51136"/>
                </a:lnTo>
                <a:lnTo>
                  <a:pt x="103542" y="51136"/>
                </a:lnTo>
                <a:lnTo>
                  <a:pt x="103542" y="51136"/>
                </a:lnTo>
                <a:lnTo>
                  <a:pt x="103542" y="51136"/>
                </a:lnTo>
                <a:lnTo>
                  <a:pt x="103542" y="51136"/>
                </a:lnTo>
                <a:lnTo>
                  <a:pt x="103542" y="51136"/>
                </a:lnTo>
                <a:lnTo>
                  <a:pt x="102171" y="51136"/>
                </a:lnTo>
                <a:lnTo>
                  <a:pt x="102171" y="51136"/>
                </a:lnTo>
                <a:lnTo>
                  <a:pt x="102171" y="51136"/>
                </a:lnTo>
                <a:lnTo>
                  <a:pt x="102171" y="51136"/>
                </a:lnTo>
                <a:lnTo>
                  <a:pt x="102171" y="51136"/>
                </a:lnTo>
                <a:lnTo>
                  <a:pt x="102171" y="52500"/>
                </a:lnTo>
                <a:lnTo>
                  <a:pt x="102171" y="52500"/>
                </a:lnTo>
                <a:lnTo>
                  <a:pt x="102171" y="52500"/>
                </a:lnTo>
                <a:lnTo>
                  <a:pt x="102171" y="52500"/>
                </a:lnTo>
                <a:lnTo>
                  <a:pt x="102171" y="52500"/>
                </a:lnTo>
                <a:lnTo>
                  <a:pt x="102171" y="52500"/>
                </a:lnTo>
                <a:lnTo>
                  <a:pt x="102171" y="52500"/>
                </a:lnTo>
                <a:lnTo>
                  <a:pt x="102171" y="53863"/>
                </a:lnTo>
                <a:lnTo>
                  <a:pt x="102171" y="53863"/>
                </a:lnTo>
                <a:lnTo>
                  <a:pt x="102171" y="53863"/>
                </a:lnTo>
                <a:lnTo>
                  <a:pt x="102171" y="55227"/>
                </a:lnTo>
                <a:lnTo>
                  <a:pt x="100800" y="55227"/>
                </a:lnTo>
                <a:lnTo>
                  <a:pt x="100800" y="55227"/>
                </a:lnTo>
                <a:lnTo>
                  <a:pt x="100800" y="55227"/>
                </a:lnTo>
                <a:lnTo>
                  <a:pt x="100800" y="55227"/>
                </a:lnTo>
                <a:lnTo>
                  <a:pt x="100800" y="55227"/>
                </a:lnTo>
                <a:lnTo>
                  <a:pt x="100800" y="55227"/>
                </a:lnTo>
                <a:lnTo>
                  <a:pt x="100800" y="57272"/>
                </a:lnTo>
                <a:lnTo>
                  <a:pt x="100800" y="57272"/>
                </a:lnTo>
                <a:lnTo>
                  <a:pt x="102171" y="57272"/>
                </a:lnTo>
                <a:lnTo>
                  <a:pt x="102171" y="57272"/>
                </a:lnTo>
                <a:lnTo>
                  <a:pt x="102171" y="57272"/>
                </a:lnTo>
                <a:lnTo>
                  <a:pt x="102171" y="57272"/>
                </a:lnTo>
                <a:lnTo>
                  <a:pt x="102171" y="57272"/>
                </a:lnTo>
                <a:lnTo>
                  <a:pt x="102171" y="57272"/>
                </a:lnTo>
                <a:lnTo>
                  <a:pt x="102171" y="57272"/>
                </a:lnTo>
                <a:lnTo>
                  <a:pt x="102171" y="57272"/>
                </a:lnTo>
                <a:lnTo>
                  <a:pt x="102171" y="58636"/>
                </a:lnTo>
                <a:lnTo>
                  <a:pt x="102171" y="58636"/>
                </a:lnTo>
                <a:lnTo>
                  <a:pt x="102171" y="58636"/>
                </a:lnTo>
                <a:lnTo>
                  <a:pt x="102171" y="58636"/>
                </a:lnTo>
                <a:lnTo>
                  <a:pt x="100800" y="58636"/>
                </a:lnTo>
                <a:lnTo>
                  <a:pt x="100800" y="58636"/>
                </a:lnTo>
                <a:lnTo>
                  <a:pt x="100800" y="58636"/>
                </a:lnTo>
                <a:lnTo>
                  <a:pt x="100800" y="58636"/>
                </a:lnTo>
                <a:lnTo>
                  <a:pt x="100800" y="58636"/>
                </a:lnTo>
                <a:lnTo>
                  <a:pt x="99428" y="58636"/>
                </a:lnTo>
                <a:lnTo>
                  <a:pt x="99428" y="60000"/>
                </a:lnTo>
                <a:lnTo>
                  <a:pt x="100800" y="60000"/>
                </a:lnTo>
                <a:lnTo>
                  <a:pt x="100800" y="60000"/>
                </a:lnTo>
                <a:lnTo>
                  <a:pt x="100800" y="60000"/>
                </a:lnTo>
                <a:lnTo>
                  <a:pt x="100800" y="60000"/>
                </a:lnTo>
                <a:lnTo>
                  <a:pt x="100800" y="61363"/>
                </a:lnTo>
                <a:lnTo>
                  <a:pt x="100800" y="61363"/>
                </a:lnTo>
                <a:lnTo>
                  <a:pt x="100800" y="61363"/>
                </a:lnTo>
                <a:lnTo>
                  <a:pt x="102171" y="61363"/>
                </a:lnTo>
                <a:lnTo>
                  <a:pt x="102171" y="61363"/>
                </a:lnTo>
                <a:lnTo>
                  <a:pt x="102171" y="61363"/>
                </a:lnTo>
                <a:lnTo>
                  <a:pt x="102171" y="61363"/>
                </a:lnTo>
                <a:lnTo>
                  <a:pt x="103542" y="61363"/>
                </a:lnTo>
                <a:lnTo>
                  <a:pt x="103542" y="61363"/>
                </a:lnTo>
                <a:lnTo>
                  <a:pt x="103542" y="61363"/>
                </a:lnTo>
                <a:lnTo>
                  <a:pt x="103542" y="61363"/>
                </a:lnTo>
                <a:lnTo>
                  <a:pt x="104914" y="61363"/>
                </a:lnTo>
                <a:lnTo>
                  <a:pt x="104914" y="61363"/>
                </a:lnTo>
                <a:lnTo>
                  <a:pt x="103542" y="61363"/>
                </a:lnTo>
                <a:lnTo>
                  <a:pt x="103542" y="61363"/>
                </a:lnTo>
                <a:lnTo>
                  <a:pt x="104914" y="61363"/>
                </a:lnTo>
                <a:lnTo>
                  <a:pt x="104914" y="62727"/>
                </a:lnTo>
                <a:lnTo>
                  <a:pt x="104914" y="62727"/>
                </a:lnTo>
                <a:lnTo>
                  <a:pt x="104914" y="62727"/>
                </a:lnTo>
                <a:lnTo>
                  <a:pt x="104914" y="62727"/>
                </a:lnTo>
                <a:lnTo>
                  <a:pt x="103542" y="62727"/>
                </a:lnTo>
                <a:lnTo>
                  <a:pt x="103542" y="62727"/>
                </a:lnTo>
                <a:lnTo>
                  <a:pt x="103542" y="62727"/>
                </a:lnTo>
                <a:lnTo>
                  <a:pt x="103542" y="64772"/>
                </a:lnTo>
                <a:lnTo>
                  <a:pt x="103542" y="64772"/>
                </a:lnTo>
                <a:lnTo>
                  <a:pt x="103542" y="64772"/>
                </a:lnTo>
                <a:lnTo>
                  <a:pt x="103542" y="64772"/>
                </a:lnTo>
                <a:lnTo>
                  <a:pt x="103542" y="66136"/>
                </a:lnTo>
                <a:lnTo>
                  <a:pt x="103542" y="66136"/>
                </a:lnTo>
                <a:lnTo>
                  <a:pt x="104914" y="66136"/>
                </a:lnTo>
                <a:lnTo>
                  <a:pt x="104914" y="66136"/>
                </a:lnTo>
                <a:lnTo>
                  <a:pt x="104914" y="66136"/>
                </a:lnTo>
                <a:lnTo>
                  <a:pt x="104914" y="66136"/>
                </a:lnTo>
                <a:lnTo>
                  <a:pt x="106971" y="66136"/>
                </a:lnTo>
                <a:lnTo>
                  <a:pt x="106971" y="66136"/>
                </a:lnTo>
                <a:lnTo>
                  <a:pt x="106971" y="66136"/>
                </a:lnTo>
                <a:lnTo>
                  <a:pt x="106971" y="67500"/>
                </a:lnTo>
                <a:lnTo>
                  <a:pt x="106971" y="67500"/>
                </a:lnTo>
                <a:lnTo>
                  <a:pt x="108342" y="67500"/>
                </a:lnTo>
                <a:lnTo>
                  <a:pt x="108342" y="67500"/>
                </a:lnTo>
                <a:lnTo>
                  <a:pt x="108342" y="67500"/>
                </a:lnTo>
                <a:lnTo>
                  <a:pt x="108342" y="67500"/>
                </a:lnTo>
                <a:lnTo>
                  <a:pt x="108342" y="67500"/>
                </a:lnTo>
                <a:lnTo>
                  <a:pt x="108342" y="67500"/>
                </a:lnTo>
                <a:lnTo>
                  <a:pt x="108342" y="68863"/>
                </a:lnTo>
                <a:lnTo>
                  <a:pt x="109714" y="68863"/>
                </a:lnTo>
                <a:lnTo>
                  <a:pt x="109714" y="68863"/>
                </a:lnTo>
                <a:lnTo>
                  <a:pt x="109714" y="68863"/>
                </a:lnTo>
                <a:lnTo>
                  <a:pt x="109714" y="70227"/>
                </a:lnTo>
                <a:lnTo>
                  <a:pt x="108342" y="70227"/>
                </a:lnTo>
                <a:lnTo>
                  <a:pt x="108342" y="70227"/>
                </a:lnTo>
                <a:lnTo>
                  <a:pt x="108342" y="70227"/>
                </a:lnTo>
                <a:lnTo>
                  <a:pt x="108342" y="70227"/>
                </a:lnTo>
                <a:lnTo>
                  <a:pt x="108342" y="70227"/>
                </a:lnTo>
                <a:lnTo>
                  <a:pt x="108342" y="70227"/>
                </a:lnTo>
                <a:lnTo>
                  <a:pt x="108342" y="72272"/>
                </a:lnTo>
                <a:lnTo>
                  <a:pt x="106971" y="72272"/>
                </a:lnTo>
                <a:lnTo>
                  <a:pt x="106971" y="72272"/>
                </a:lnTo>
                <a:lnTo>
                  <a:pt x="106971" y="72272"/>
                </a:lnTo>
                <a:lnTo>
                  <a:pt x="106971" y="72272"/>
                </a:lnTo>
                <a:lnTo>
                  <a:pt x="106971" y="72272"/>
                </a:lnTo>
                <a:lnTo>
                  <a:pt x="106971" y="72272"/>
                </a:lnTo>
                <a:lnTo>
                  <a:pt x="106971" y="73636"/>
                </a:lnTo>
                <a:lnTo>
                  <a:pt x="104914" y="73636"/>
                </a:lnTo>
                <a:lnTo>
                  <a:pt x="104914" y="73636"/>
                </a:lnTo>
                <a:lnTo>
                  <a:pt x="104914" y="73636"/>
                </a:lnTo>
                <a:lnTo>
                  <a:pt x="103542" y="73636"/>
                </a:lnTo>
                <a:lnTo>
                  <a:pt x="103542" y="73636"/>
                </a:lnTo>
                <a:lnTo>
                  <a:pt x="103542" y="73636"/>
                </a:lnTo>
                <a:lnTo>
                  <a:pt x="103542" y="73636"/>
                </a:lnTo>
                <a:lnTo>
                  <a:pt x="103542" y="73636"/>
                </a:lnTo>
                <a:lnTo>
                  <a:pt x="104914" y="73636"/>
                </a:lnTo>
                <a:lnTo>
                  <a:pt x="104914" y="75000"/>
                </a:lnTo>
                <a:lnTo>
                  <a:pt x="104914" y="75000"/>
                </a:lnTo>
                <a:lnTo>
                  <a:pt x="104914" y="75000"/>
                </a:lnTo>
                <a:lnTo>
                  <a:pt x="104914" y="75000"/>
                </a:lnTo>
                <a:lnTo>
                  <a:pt x="106971" y="75000"/>
                </a:lnTo>
                <a:lnTo>
                  <a:pt x="106971" y="75000"/>
                </a:lnTo>
                <a:lnTo>
                  <a:pt x="106971" y="75000"/>
                </a:lnTo>
                <a:lnTo>
                  <a:pt x="106971" y="75000"/>
                </a:lnTo>
                <a:lnTo>
                  <a:pt x="106971" y="75000"/>
                </a:lnTo>
                <a:lnTo>
                  <a:pt x="106971" y="76363"/>
                </a:lnTo>
                <a:lnTo>
                  <a:pt x="108342" y="76363"/>
                </a:lnTo>
                <a:lnTo>
                  <a:pt x="108342" y="76363"/>
                </a:lnTo>
                <a:lnTo>
                  <a:pt x="108342" y="76363"/>
                </a:lnTo>
                <a:lnTo>
                  <a:pt x="108342" y="76363"/>
                </a:lnTo>
                <a:lnTo>
                  <a:pt x="108342" y="76363"/>
                </a:lnTo>
                <a:lnTo>
                  <a:pt x="108342" y="76363"/>
                </a:lnTo>
                <a:lnTo>
                  <a:pt x="109714" y="76363"/>
                </a:lnTo>
                <a:lnTo>
                  <a:pt x="109714" y="76363"/>
                </a:lnTo>
                <a:lnTo>
                  <a:pt x="109714" y="76363"/>
                </a:lnTo>
                <a:lnTo>
                  <a:pt x="109714" y="76363"/>
                </a:lnTo>
                <a:lnTo>
                  <a:pt x="111085" y="76363"/>
                </a:lnTo>
                <a:lnTo>
                  <a:pt x="111085" y="76363"/>
                </a:lnTo>
                <a:lnTo>
                  <a:pt x="111085" y="76363"/>
                </a:lnTo>
                <a:lnTo>
                  <a:pt x="111085" y="76363"/>
                </a:lnTo>
                <a:lnTo>
                  <a:pt x="111085" y="77727"/>
                </a:lnTo>
                <a:lnTo>
                  <a:pt x="112457" y="77727"/>
                </a:lnTo>
                <a:lnTo>
                  <a:pt x="112457" y="77727"/>
                </a:lnTo>
                <a:lnTo>
                  <a:pt x="112457" y="77727"/>
                </a:lnTo>
                <a:lnTo>
                  <a:pt x="112457" y="77727"/>
                </a:lnTo>
                <a:lnTo>
                  <a:pt x="112457" y="77727"/>
                </a:lnTo>
                <a:lnTo>
                  <a:pt x="112457" y="77727"/>
                </a:lnTo>
                <a:lnTo>
                  <a:pt x="114514" y="77727"/>
                </a:lnTo>
                <a:lnTo>
                  <a:pt x="114514" y="77727"/>
                </a:lnTo>
                <a:lnTo>
                  <a:pt x="114514" y="77727"/>
                </a:lnTo>
                <a:lnTo>
                  <a:pt x="115885" y="77727"/>
                </a:lnTo>
                <a:lnTo>
                  <a:pt x="115885" y="79772"/>
                </a:lnTo>
                <a:lnTo>
                  <a:pt x="115885" y="79772"/>
                </a:lnTo>
                <a:lnTo>
                  <a:pt x="115885" y="79772"/>
                </a:lnTo>
                <a:lnTo>
                  <a:pt x="115885" y="79772"/>
                </a:lnTo>
                <a:lnTo>
                  <a:pt x="115885" y="79772"/>
                </a:lnTo>
                <a:lnTo>
                  <a:pt x="115885" y="79772"/>
                </a:lnTo>
                <a:lnTo>
                  <a:pt x="115885" y="81136"/>
                </a:lnTo>
                <a:lnTo>
                  <a:pt x="117257" y="81136"/>
                </a:lnTo>
                <a:lnTo>
                  <a:pt x="117257" y="81136"/>
                </a:lnTo>
                <a:lnTo>
                  <a:pt x="117257" y="81136"/>
                </a:lnTo>
                <a:lnTo>
                  <a:pt x="117257" y="81136"/>
                </a:lnTo>
                <a:lnTo>
                  <a:pt x="117257" y="81136"/>
                </a:lnTo>
                <a:lnTo>
                  <a:pt x="117257" y="81136"/>
                </a:lnTo>
                <a:lnTo>
                  <a:pt x="118628" y="81136"/>
                </a:lnTo>
                <a:lnTo>
                  <a:pt x="118628" y="82500"/>
                </a:lnTo>
                <a:lnTo>
                  <a:pt x="118628" y="82500"/>
                </a:lnTo>
                <a:lnTo>
                  <a:pt x="118628" y="82500"/>
                </a:lnTo>
                <a:lnTo>
                  <a:pt x="118628" y="82500"/>
                </a:lnTo>
                <a:lnTo>
                  <a:pt x="118628" y="82500"/>
                </a:lnTo>
                <a:lnTo>
                  <a:pt x="119999" y="82500"/>
                </a:lnTo>
                <a:lnTo>
                  <a:pt x="119999" y="83863"/>
                </a:lnTo>
                <a:lnTo>
                  <a:pt x="118628" y="83863"/>
                </a:lnTo>
                <a:lnTo>
                  <a:pt x="118628" y="83863"/>
                </a:lnTo>
                <a:lnTo>
                  <a:pt x="118628" y="83863"/>
                </a:lnTo>
                <a:lnTo>
                  <a:pt x="118628" y="83863"/>
                </a:lnTo>
                <a:lnTo>
                  <a:pt x="118628" y="83863"/>
                </a:lnTo>
                <a:lnTo>
                  <a:pt x="117257" y="83863"/>
                </a:lnTo>
                <a:lnTo>
                  <a:pt x="117257" y="85227"/>
                </a:lnTo>
                <a:lnTo>
                  <a:pt x="117257" y="85227"/>
                </a:lnTo>
                <a:lnTo>
                  <a:pt x="117257" y="85227"/>
                </a:lnTo>
                <a:lnTo>
                  <a:pt x="117257" y="85227"/>
                </a:lnTo>
                <a:lnTo>
                  <a:pt x="117257" y="87272"/>
                </a:lnTo>
                <a:lnTo>
                  <a:pt x="117257" y="87272"/>
                </a:lnTo>
                <a:lnTo>
                  <a:pt x="117257" y="87272"/>
                </a:lnTo>
                <a:lnTo>
                  <a:pt x="117257" y="87272"/>
                </a:lnTo>
                <a:lnTo>
                  <a:pt x="117257" y="87272"/>
                </a:lnTo>
                <a:lnTo>
                  <a:pt x="115885" y="87272"/>
                </a:lnTo>
                <a:lnTo>
                  <a:pt x="115885" y="88636"/>
                </a:lnTo>
                <a:lnTo>
                  <a:pt x="115885" y="88636"/>
                </a:lnTo>
                <a:lnTo>
                  <a:pt x="115885" y="88636"/>
                </a:lnTo>
                <a:lnTo>
                  <a:pt x="115885" y="88636"/>
                </a:lnTo>
                <a:lnTo>
                  <a:pt x="115885" y="88636"/>
                </a:lnTo>
                <a:lnTo>
                  <a:pt x="115885" y="88636"/>
                </a:lnTo>
                <a:lnTo>
                  <a:pt x="114514" y="88636"/>
                </a:lnTo>
                <a:lnTo>
                  <a:pt x="114514" y="88636"/>
                </a:lnTo>
                <a:lnTo>
                  <a:pt x="114514" y="90000"/>
                </a:lnTo>
                <a:lnTo>
                  <a:pt x="114514" y="90000"/>
                </a:lnTo>
                <a:lnTo>
                  <a:pt x="112457" y="90000"/>
                </a:lnTo>
                <a:lnTo>
                  <a:pt x="112457" y="90000"/>
                </a:lnTo>
                <a:lnTo>
                  <a:pt x="112457" y="90000"/>
                </a:lnTo>
                <a:lnTo>
                  <a:pt x="112457" y="90000"/>
                </a:lnTo>
                <a:lnTo>
                  <a:pt x="112457" y="90000"/>
                </a:lnTo>
                <a:lnTo>
                  <a:pt x="112457" y="90000"/>
                </a:lnTo>
                <a:lnTo>
                  <a:pt x="112457" y="91363"/>
                </a:lnTo>
                <a:lnTo>
                  <a:pt x="111085" y="91363"/>
                </a:lnTo>
                <a:lnTo>
                  <a:pt x="111085" y="91363"/>
                </a:lnTo>
                <a:lnTo>
                  <a:pt x="111085" y="91363"/>
                </a:lnTo>
                <a:lnTo>
                  <a:pt x="111085" y="91363"/>
                </a:lnTo>
                <a:lnTo>
                  <a:pt x="111085" y="91363"/>
                </a:lnTo>
                <a:lnTo>
                  <a:pt x="109714" y="91363"/>
                </a:lnTo>
                <a:lnTo>
                  <a:pt x="109714" y="91363"/>
                </a:lnTo>
                <a:lnTo>
                  <a:pt x="109714" y="92727"/>
                </a:lnTo>
                <a:lnTo>
                  <a:pt x="109714" y="92727"/>
                </a:lnTo>
                <a:lnTo>
                  <a:pt x="109714" y="92727"/>
                </a:lnTo>
                <a:lnTo>
                  <a:pt x="109714" y="92727"/>
                </a:lnTo>
                <a:lnTo>
                  <a:pt x="108342" y="92727"/>
                </a:lnTo>
                <a:lnTo>
                  <a:pt x="108342" y="92727"/>
                </a:lnTo>
                <a:lnTo>
                  <a:pt x="108342" y="92727"/>
                </a:lnTo>
                <a:lnTo>
                  <a:pt x="108342" y="92727"/>
                </a:lnTo>
                <a:lnTo>
                  <a:pt x="108342" y="92727"/>
                </a:lnTo>
                <a:lnTo>
                  <a:pt x="108342" y="92727"/>
                </a:lnTo>
                <a:lnTo>
                  <a:pt x="106971" y="92727"/>
                </a:lnTo>
                <a:lnTo>
                  <a:pt x="106971" y="94772"/>
                </a:lnTo>
                <a:lnTo>
                  <a:pt x="106971" y="94772"/>
                </a:lnTo>
                <a:lnTo>
                  <a:pt x="106971" y="94772"/>
                </a:lnTo>
                <a:lnTo>
                  <a:pt x="106971" y="94772"/>
                </a:lnTo>
                <a:lnTo>
                  <a:pt x="106971" y="94772"/>
                </a:lnTo>
                <a:lnTo>
                  <a:pt x="106971" y="94772"/>
                </a:lnTo>
                <a:lnTo>
                  <a:pt x="104914" y="94772"/>
                </a:lnTo>
                <a:lnTo>
                  <a:pt x="104914" y="94772"/>
                </a:lnTo>
                <a:lnTo>
                  <a:pt x="104914" y="94772"/>
                </a:lnTo>
                <a:lnTo>
                  <a:pt x="104914" y="96136"/>
                </a:lnTo>
                <a:lnTo>
                  <a:pt x="104914" y="96136"/>
                </a:lnTo>
                <a:lnTo>
                  <a:pt x="103542" y="96136"/>
                </a:lnTo>
                <a:lnTo>
                  <a:pt x="103542" y="96136"/>
                </a:lnTo>
                <a:lnTo>
                  <a:pt x="103542" y="96136"/>
                </a:lnTo>
                <a:lnTo>
                  <a:pt x="103542" y="96136"/>
                </a:lnTo>
                <a:lnTo>
                  <a:pt x="103542" y="97500"/>
                </a:lnTo>
                <a:lnTo>
                  <a:pt x="103542" y="97500"/>
                </a:lnTo>
                <a:lnTo>
                  <a:pt x="102171" y="97500"/>
                </a:lnTo>
                <a:lnTo>
                  <a:pt x="102171" y="97500"/>
                </a:lnTo>
                <a:lnTo>
                  <a:pt x="102171" y="97500"/>
                </a:lnTo>
                <a:lnTo>
                  <a:pt x="102171" y="97500"/>
                </a:lnTo>
                <a:lnTo>
                  <a:pt x="102171" y="97500"/>
                </a:lnTo>
                <a:lnTo>
                  <a:pt x="102171" y="97500"/>
                </a:lnTo>
                <a:lnTo>
                  <a:pt x="102171" y="98863"/>
                </a:lnTo>
                <a:lnTo>
                  <a:pt x="100800" y="98863"/>
                </a:lnTo>
                <a:lnTo>
                  <a:pt x="100800" y="98863"/>
                </a:lnTo>
                <a:lnTo>
                  <a:pt x="100800" y="98863"/>
                </a:lnTo>
                <a:lnTo>
                  <a:pt x="100800" y="98863"/>
                </a:lnTo>
                <a:lnTo>
                  <a:pt x="100800" y="98863"/>
                </a:lnTo>
                <a:lnTo>
                  <a:pt x="99428" y="98863"/>
                </a:lnTo>
                <a:lnTo>
                  <a:pt x="99428" y="98863"/>
                </a:lnTo>
                <a:lnTo>
                  <a:pt x="99428" y="98863"/>
                </a:lnTo>
                <a:lnTo>
                  <a:pt x="99428" y="100227"/>
                </a:lnTo>
                <a:lnTo>
                  <a:pt x="99428" y="100227"/>
                </a:lnTo>
                <a:lnTo>
                  <a:pt x="99428" y="100227"/>
                </a:lnTo>
                <a:lnTo>
                  <a:pt x="97371" y="100227"/>
                </a:lnTo>
                <a:lnTo>
                  <a:pt x="97371" y="100227"/>
                </a:lnTo>
                <a:lnTo>
                  <a:pt x="97371" y="100227"/>
                </a:lnTo>
                <a:lnTo>
                  <a:pt x="97371" y="100227"/>
                </a:lnTo>
                <a:lnTo>
                  <a:pt x="97371" y="102272"/>
                </a:lnTo>
                <a:lnTo>
                  <a:pt x="97371" y="102272"/>
                </a:lnTo>
                <a:lnTo>
                  <a:pt x="97371" y="102272"/>
                </a:lnTo>
                <a:lnTo>
                  <a:pt x="96000" y="102272"/>
                </a:lnTo>
                <a:lnTo>
                  <a:pt x="96000" y="102272"/>
                </a:lnTo>
                <a:lnTo>
                  <a:pt x="96000" y="102272"/>
                </a:lnTo>
                <a:lnTo>
                  <a:pt x="96000" y="102272"/>
                </a:lnTo>
                <a:lnTo>
                  <a:pt x="94628" y="102272"/>
                </a:lnTo>
                <a:lnTo>
                  <a:pt x="94628" y="103636"/>
                </a:lnTo>
                <a:lnTo>
                  <a:pt x="94628" y="103636"/>
                </a:lnTo>
                <a:lnTo>
                  <a:pt x="94628" y="103636"/>
                </a:lnTo>
                <a:lnTo>
                  <a:pt x="94628" y="103636"/>
                </a:lnTo>
                <a:lnTo>
                  <a:pt x="94628" y="103636"/>
                </a:lnTo>
                <a:lnTo>
                  <a:pt x="93257" y="103636"/>
                </a:lnTo>
                <a:lnTo>
                  <a:pt x="93257" y="103636"/>
                </a:lnTo>
                <a:lnTo>
                  <a:pt x="93257" y="103636"/>
                </a:lnTo>
                <a:lnTo>
                  <a:pt x="93257" y="103636"/>
                </a:lnTo>
                <a:lnTo>
                  <a:pt x="93257" y="103636"/>
                </a:lnTo>
                <a:lnTo>
                  <a:pt x="91885" y="103636"/>
                </a:lnTo>
                <a:lnTo>
                  <a:pt x="91885" y="105000"/>
                </a:lnTo>
                <a:lnTo>
                  <a:pt x="91885" y="105000"/>
                </a:lnTo>
                <a:lnTo>
                  <a:pt x="91885" y="105000"/>
                </a:lnTo>
                <a:lnTo>
                  <a:pt x="91885" y="105000"/>
                </a:lnTo>
                <a:lnTo>
                  <a:pt x="91885" y="105000"/>
                </a:lnTo>
                <a:lnTo>
                  <a:pt x="89828" y="105000"/>
                </a:lnTo>
                <a:lnTo>
                  <a:pt x="89828" y="106363"/>
                </a:lnTo>
                <a:lnTo>
                  <a:pt x="89828" y="106363"/>
                </a:lnTo>
                <a:lnTo>
                  <a:pt x="89828" y="106363"/>
                </a:lnTo>
                <a:lnTo>
                  <a:pt x="89828" y="106363"/>
                </a:lnTo>
                <a:lnTo>
                  <a:pt x="88457" y="106363"/>
                </a:lnTo>
                <a:lnTo>
                  <a:pt x="88457" y="106363"/>
                </a:lnTo>
                <a:lnTo>
                  <a:pt x="88457" y="106363"/>
                </a:lnTo>
                <a:lnTo>
                  <a:pt x="88457" y="106363"/>
                </a:lnTo>
                <a:lnTo>
                  <a:pt x="88457" y="106363"/>
                </a:lnTo>
                <a:lnTo>
                  <a:pt x="88457" y="106363"/>
                </a:lnTo>
                <a:lnTo>
                  <a:pt x="87085" y="106363"/>
                </a:lnTo>
                <a:lnTo>
                  <a:pt x="87085" y="107727"/>
                </a:lnTo>
                <a:lnTo>
                  <a:pt x="87085" y="107727"/>
                </a:lnTo>
                <a:lnTo>
                  <a:pt x="87085" y="107727"/>
                </a:lnTo>
                <a:lnTo>
                  <a:pt x="87085" y="107727"/>
                </a:lnTo>
                <a:lnTo>
                  <a:pt x="85714" y="107727"/>
                </a:lnTo>
                <a:lnTo>
                  <a:pt x="85714" y="107727"/>
                </a:lnTo>
                <a:lnTo>
                  <a:pt x="85714" y="107727"/>
                </a:lnTo>
                <a:lnTo>
                  <a:pt x="85714" y="107727"/>
                </a:lnTo>
                <a:lnTo>
                  <a:pt x="85714" y="107727"/>
                </a:lnTo>
                <a:lnTo>
                  <a:pt x="85714" y="107727"/>
                </a:lnTo>
                <a:lnTo>
                  <a:pt x="84342" y="107727"/>
                </a:lnTo>
                <a:lnTo>
                  <a:pt x="84342" y="109772"/>
                </a:lnTo>
                <a:lnTo>
                  <a:pt x="84342" y="109772"/>
                </a:lnTo>
                <a:lnTo>
                  <a:pt x="84342" y="109772"/>
                </a:lnTo>
                <a:lnTo>
                  <a:pt x="84342" y="109772"/>
                </a:lnTo>
                <a:lnTo>
                  <a:pt x="84342" y="109772"/>
                </a:lnTo>
                <a:lnTo>
                  <a:pt x="82285" y="109772"/>
                </a:lnTo>
                <a:lnTo>
                  <a:pt x="82285" y="109772"/>
                </a:lnTo>
                <a:lnTo>
                  <a:pt x="82285" y="109772"/>
                </a:lnTo>
                <a:lnTo>
                  <a:pt x="82285" y="111136"/>
                </a:lnTo>
                <a:lnTo>
                  <a:pt x="82285" y="111136"/>
                </a:lnTo>
                <a:lnTo>
                  <a:pt x="80914" y="111136"/>
                </a:lnTo>
                <a:lnTo>
                  <a:pt x="80914" y="111136"/>
                </a:lnTo>
                <a:lnTo>
                  <a:pt x="80914" y="111136"/>
                </a:lnTo>
                <a:lnTo>
                  <a:pt x="80914" y="111136"/>
                </a:lnTo>
                <a:lnTo>
                  <a:pt x="80914" y="111136"/>
                </a:lnTo>
                <a:lnTo>
                  <a:pt x="80914" y="111136"/>
                </a:lnTo>
                <a:lnTo>
                  <a:pt x="79542" y="111136"/>
                </a:lnTo>
                <a:lnTo>
                  <a:pt x="79542" y="112500"/>
                </a:lnTo>
                <a:lnTo>
                  <a:pt x="79542" y="112500"/>
                </a:lnTo>
                <a:lnTo>
                  <a:pt x="79542" y="112500"/>
                </a:lnTo>
                <a:lnTo>
                  <a:pt x="79542" y="112500"/>
                </a:lnTo>
                <a:lnTo>
                  <a:pt x="79542" y="112500"/>
                </a:lnTo>
                <a:lnTo>
                  <a:pt x="78171" y="112500"/>
                </a:lnTo>
                <a:lnTo>
                  <a:pt x="78171" y="112500"/>
                </a:lnTo>
                <a:lnTo>
                  <a:pt x="78171" y="112500"/>
                </a:lnTo>
                <a:lnTo>
                  <a:pt x="78171" y="111136"/>
                </a:lnTo>
                <a:lnTo>
                  <a:pt x="78171" y="111136"/>
                </a:lnTo>
                <a:lnTo>
                  <a:pt x="78171" y="111136"/>
                </a:lnTo>
                <a:lnTo>
                  <a:pt x="76800" y="111136"/>
                </a:lnTo>
                <a:lnTo>
                  <a:pt x="76800" y="111136"/>
                </a:lnTo>
                <a:lnTo>
                  <a:pt x="76800" y="111136"/>
                </a:lnTo>
                <a:lnTo>
                  <a:pt x="76800" y="111136"/>
                </a:lnTo>
                <a:lnTo>
                  <a:pt x="74742" y="111136"/>
                </a:lnTo>
                <a:lnTo>
                  <a:pt x="74742" y="111136"/>
                </a:lnTo>
                <a:lnTo>
                  <a:pt x="76800" y="111136"/>
                </a:lnTo>
                <a:lnTo>
                  <a:pt x="76800" y="112500"/>
                </a:lnTo>
                <a:lnTo>
                  <a:pt x="76800" y="112500"/>
                </a:lnTo>
                <a:lnTo>
                  <a:pt x="74742" y="112500"/>
                </a:lnTo>
                <a:lnTo>
                  <a:pt x="74742" y="112500"/>
                </a:lnTo>
                <a:lnTo>
                  <a:pt x="74742" y="112500"/>
                </a:lnTo>
                <a:lnTo>
                  <a:pt x="74742" y="112500"/>
                </a:lnTo>
                <a:lnTo>
                  <a:pt x="74742" y="112500"/>
                </a:lnTo>
                <a:lnTo>
                  <a:pt x="74742" y="112500"/>
                </a:lnTo>
                <a:lnTo>
                  <a:pt x="74742" y="112500"/>
                </a:lnTo>
                <a:lnTo>
                  <a:pt x="73371" y="112500"/>
                </a:lnTo>
                <a:lnTo>
                  <a:pt x="73371" y="112500"/>
                </a:lnTo>
                <a:lnTo>
                  <a:pt x="73371" y="112500"/>
                </a:lnTo>
                <a:lnTo>
                  <a:pt x="73371" y="112500"/>
                </a:lnTo>
                <a:lnTo>
                  <a:pt x="73371" y="112500"/>
                </a:lnTo>
                <a:lnTo>
                  <a:pt x="72000" y="112500"/>
                </a:lnTo>
                <a:lnTo>
                  <a:pt x="72000" y="112500"/>
                </a:lnTo>
                <a:lnTo>
                  <a:pt x="72000" y="112500"/>
                </a:lnTo>
                <a:lnTo>
                  <a:pt x="72000" y="112500"/>
                </a:lnTo>
                <a:lnTo>
                  <a:pt x="72000" y="112500"/>
                </a:lnTo>
                <a:lnTo>
                  <a:pt x="72000" y="112500"/>
                </a:lnTo>
                <a:lnTo>
                  <a:pt x="72000" y="112500"/>
                </a:lnTo>
                <a:lnTo>
                  <a:pt x="72000" y="112500"/>
                </a:lnTo>
                <a:lnTo>
                  <a:pt x="72000" y="112500"/>
                </a:lnTo>
                <a:lnTo>
                  <a:pt x="70628" y="112500"/>
                </a:lnTo>
                <a:lnTo>
                  <a:pt x="70628" y="112500"/>
                </a:lnTo>
                <a:lnTo>
                  <a:pt x="70628" y="113863"/>
                </a:lnTo>
                <a:lnTo>
                  <a:pt x="70628" y="113863"/>
                </a:lnTo>
                <a:lnTo>
                  <a:pt x="70628" y="113863"/>
                </a:lnTo>
                <a:lnTo>
                  <a:pt x="70628" y="113863"/>
                </a:lnTo>
                <a:lnTo>
                  <a:pt x="70628" y="112500"/>
                </a:lnTo>
                <a:lnTo>
                  <a:pt x="70628" y="112500"/>
                </a:lnTo>
                <a:lnTo>
                  <a:pt x="70628" y="112500"/>
                </a:lnTo>
                <a:lnTo>
                  <a:pt x="69257" y="112500"/>
                </a:lnTo>
                <a:lnTo>
                  <a:pt x="69257" y="112500"/>
                </a:lnTo>
                <a:lnTo>
                  <a:pt x="69257" y="112500"/>
                </a:lnTo>
                <a:lnTo>
                  <a:pt x="67200" y="112500"/>
                </a:lnTo>
                <a:lnTo>
                  <a:pt x="67200" y="112500"/>
                </a:lnTo>
                <a:lnTo>
                  <a:pt x="67200" y="112500"/>
                </a:lnTo>
                <a:lnTo>
                  <a:pt x="67200" y="112500"/>
                </a:lnTo>
                <a:lnTo>
                  <a:pt x="67200" y="113863"/>
                </a:lnTo>
                <a:lnTo>
                  <a:pt x="65828" y="113863"/>
                </a:lnTo>
                <a:lnTo>
                  <a:pt x="65828" y="113863"/>
                </a:lnTo>
                <a:lnTo>
                  <a:pt x="65828" y="113863"/>
                </a:lnTo>
                <a:lnTo>
                  <a:pt x="65828" y="113863"/>
                </a:lnTo>
                <a:lnTo>
                  <a:pt x="64457" y="113863"/>
                </a:lnTo>
                <a:lnTo>
                  <a:pt x="64457" y="113863"/>
                </a:lnTo>
                <a:lnTo>
                  <a:pt x="64457" y="113863"/>
                </a:lnTo>
                <a:lnTo>
                  <a:pt x="64457" y="113863"/>
                </a:lnTo>
                <a:lnTo>
                  <a:pt x="64457" y="113863"/>
                </a:lnTo>
                <a:lnTo>
                  <a:pt x="63085" y="113863"/>
                </a:lnTo>
                <a:lnTo>
                  <a:pt x="63085" y="115227"/>
                </a:lnTo>
                <a:lnTo>
                  <a:pt x="63085" y="115227"/>
                </a:lnTo>
                <a:lnTo>
                  <a:pt x="63085" y="115227"/>
                </a:lnTo>
                <a:lnTo>
                  <a:pt x="63085" y="115227"/>
                </a:lnTo>
                <a:lnTo>
                  <a:pt x="63085" y="113863"/>
                </a:lnTo>
                <a:lnTo>
                  <a:pt x="61714" y="113863"/>
                </a:lnTo>
                <a:lnTo>
                  <a:pt x="61714" y="113863"/>
                </a:lnTo>
                <a:lnTo>
                  <a:pt x="61714" y="113863"/>
                </a:lnTo>
                <a:lnTo>
                  <a:pt x="61714" y="115227"/>
                </a:lnTo>
                <a:lnTo>
                  <a:pt x="59657" y="115227"/>
                </a:lnTo>
                <a:lnTo>
                  <a:pt x="59657" y="115227"/>
                </a:lnTo>
                <a:lnTo>
                  <a:pt x="59657" y="115227"/>
                </a:lnTo>
                <a:lnTo>
                  <a:pt x="59657" y="115227"/>
                </a:lnTo>
                <a:lnTo>
                  <a:pt x="58285" y="115227"/>
                </a:lnTo>
                <a:lnTo>
                  <a:pt x="58285" y="115227"/>
                </a:lnTo>
                <a:lnTo>
                  <a:pt x="58285" y="115227"/>
                </a:lnTo>
                <a:lnTo>
                  <a:pt x="58285" y="115227"/>
                </a:lnTo>
                <a:lnTo>
                  <a:pt x="58285" y="113863"/>
                </a:lnTo>
                <a:lnTo>
                  <a:pt x="58285" y="113863"/>
                </a:lnTo>
                <a:lnTo>
                  <a:pt x="58285" y="115227"/>
                </a:lnTo>
                <a:lnTo>
                  <a:pt x="58285" y="115227"/>
                </a:lnTo>
                <a:lnTo>
                  <a:pt x="56914" y="115227"/>
                </a:lnTo>
                <a:lnTo>
                  <a:pt x="56914" y="113863"/>
                </a:lnTo>
                <a:lnTo>
                  <a:pt x="56914" y="113863"/>
                </a:lnTo>
                <a:lnTo>
                  <a:pt x="56914" y="113863"/>
                </a:lnTo>
                <a:lnTo>
                  <a:pt x="56914" y="115227"/>
                </a:lnTo>
                <a:lnTo>
                  <a:pt x="55542" y="115227"/>
                </a:lnTo>
                <a:lnTo>
                  <a:pt x="55542" y="115227"/>
                </a:lnTo>
                <a:lnTo>
                  <a:pt x="55542" y="115227"/>
                </a:lnTo>
                <a:lnTo>
                  <a:pt x="55542" y="115227"/>
                </a:lnTo>
                <a:lnTo>
                  <a:pt x="55542" y="115227"/>
                </a:lnTo>
                <a:lnTo>
                  <a:pt x="55542" y="115227"/>
                </a:lnTo>
                <a:lnTo>
                  <a:pt x="55542" y="115227"/>
                </a:lnTo>
                <a:lnTo>
                  <a:pt x="54171" y="115227"/>
                </a:lnTo>
                <a:lnTo>
                  <a:pt x="54171" y="115227"/>
                </a:lnTo>
                <a:lnTo>
                  <a:pt x="54171" y="115227"/>
                </a:lnTo>
                <a:lnTo>
                  <a:pt x="54171" y="115227"/>
                </a:lnTo>
                <a:lnTo>
                  <a:pt x="52114" y="115227"/>
                </a:lnTo>
                <a:lnTo>
                  <a:pt x="52114" y="115227"/>
                </a:lnTo>
                <a:lnTo>
                  <a:pt x="52114" y="115227"/>
                </a:lnTo>
                <a:lnTo>
                  <a:pt x="52114" y="115227"/>
                </a:lnTo>
                <a:lnTo>
                  <a:pt x="50742" y="115227"/>
                </a:lnTo>
                <a:lnTo>
                  <a:pt x="50742" y="115227"/>
                </a:lnTo>
                <a:lnTo>
                  <a:pt x="50742" y="117272"/>
                </a:lnTo>
                <a:lnTo>
                  <a:pt x="50742" y="117272"/>
                </a:lnTo>
                <a:lnTo>
                  <a:pt x="50742" y="117272"/>
                </a:lnTo>
                <a:lnTo>
                  <a:pt x="50742" y="117272"/>
                </a:lnTo>
                <a:lnTo>
                  <a:pt x="49371" y="117272"/>
                </a:lnTo>
                <a:lnTo>
                  <a:pt x="49371" y="117272"/>
                </a:lnTo>
                <a:lnTo>
                  <a:pt x="49371" y="117272"/>
                </a:lnTo>
                <a:lnTo>
                  <a:pt x="49371" y="117272"/>
                </a:lnTo>
                <a:lnTo>
                  <a:pt x="49371" y="117272"/>
                </a:lnTo>
                <a:lnTo>
                  <a:pt x="48000" y="117272"/>
                </a:lnTo>
                <a:lnTo>
                  <a:pt x="48000" y="117272"/>
                </a:lnTo>
                <a:lnTo>
                  <a:pt x="48000" y="117272"/>
                </a:lnTo>
                <a:lnTo>
                  <a:pt x="48000" y="117272"/>
                </a:lnTo>
                <a:lnTo>
                  <a:pt x="48000" y="117272"/>
                </a:lnTo>
                <a:lnTo>
                  <a:pt x="46628" y="117272"/>
                </a:lnTo>
                <a:lnTo>
                  <a:pt x="46628" y="117272"/>
                </a:lnTo>
                <a:lnTo>
                  <a:pt x="46628" y="117272"/>
                </a:lnTo>
                <a:lnTo>
                  <a:pt x="46628" y="117272"/>
                </a:lnTo>
                <a:lnTo>
                  <a:pt x="46628" y="117272"/>
                </a:lnTo>
                <a:lnTo>
                  <a:pt x="44571" y="117272"/>
                </a:lnTo>
                <a:lnTo>
                  <a:pt x="44571" y="117272"/>
                </a:lnTo>
                <a:lnTo>
                  <a:pt x="44571" y="117272"/>
                </a:lnTo>
                <a:lnTo>
                  <a:pt x="44571" y="117272"/>
                </a:lnTo>
                <a:lnTo>
                  <a:pt x="44571" y="117272"/>
                </a:lnTo>
                <a:lnTo>
                  <a:pt x="44571" y="118636"/>
                </a:lnTo>
                <a:lnTo>
                  <a:pt x="43200" y="118636"/>
                </a:lnTo>
                <a:lnTo>
                  <a:pt x="43200" y="118636"/>
                </a:lnTo>
                <a:lnTo>
                  <a:pt x="43200" y="118636"/>
                </a:lnTo>
                <a:lnTo>
                  <a:pt x="41828" y="118636"/>
                </a:lnTo>
                <a:lnTo>
                  <a:pt x="41828" y="118636"/>
                </a:lnTo>
                <a:lnTo>
                  <a:pt x="41828" y="118636"/>
                </a:lnTo>
                <a:lnTo>
                  <a:pt x="41828" y="118636"/>
                </a:lnTo>
                <a:lnTo>
                  <a:pt x="40457" y="118636"/>
                </a:lnTo>
                <a:lnTo>
                  <a:pt x="40457" y="118636"/>
                </a:lnTo>
                <a:lnTo>
                  <a:pt x="40457" y="118636"/>
                </a:lnTo>
                <a:lnTo>
                  <a:pt x="40457" y="118636"/>
                </a:lnTo>
                <a:lnTo>
                  <a:pt x="40457" y="118636"/>
                </a:lnTo>
                <a:lnTo>
                  <a:pt x="40457" y="120000"/>
                </a:lnTo>
                <a:lnTo>
                  <a:pt x="40457" y="120000"/>
                </a:lnTo>
                <a:lnTo>
                  <a:pt x="40457" y="120000"/>
                </a:lnTo>
                <a:lnTo>
                  <a:pt x="40457" y="118636"/>
                </a:lnTo>
                <a:lnTo>
                  <a:pt x="40457" y="118636"/>
                </a:lnTo>
                <a:lnTo>
                  <a:pt x="40457" y="118636"/>
                </a:lnTo>
                <a:lnTo>
                  <a:pt x="39085" y="118636"/>
                </a:lnTo>
                <a:lnTo>
                  <a:pt x="39085" y="118636"/>
                </a:lnTo>
                <a:lnTo>
                  <a:pt x="39085" y="118636"/>
                </a:lnTo>
                <a:lnTo>
                  <a:pt x="39085" y="118636"/>
                </a:lnTo>
                <a:lnTo>
                  <a:pt x="37028" y="118636"/>
                </a:lnTo>
                <a:lnTo>
                  <a:pt x="37028" y="118636"/>
                </a:lnTo>
                <a:lnTo>
                  <a:pt x="37028" y="118636"/>
                </a:lnTo>
                <a:lnTo>
                  <a:pt x="37028" y="118636"/>
                </a:lnTo>
                <a:lnTo>
                  <a:pt x="37028" y="118636"/>
                </a:lnTo>
                <a:lnTo>
                  <a:pt x="37028" y="118636"/>
                </a:lnTo>
                <a:lnTo>
                  <a:pt x="37028" y="120000"/>
                </a:lnTo>
                <a:lnTo>
                  <a:pt x="35657" y="120000"/>
                </a:lnTo>
                <a:lnTo>
                  <a:pt x="35657" y="120000"/>
                </a:lnTo>
                <a:lnTo>
                  <a:pt x="35657" y="120000"/>
                </a:lnTo>
                <a:lnTo>
                  <a:pt x="35657" y="120000"/>
                </a:lnTo>
                <a:lnTo>
                  <a:pt x="34285" y="120000"/>
                </a:lnTo>
                <a:lnTo>
                  <a:pt x="34285" y="120000"/>
                </a:lnTo>
                <a:lnTo>
                  <a:pt x="34285" y="120000"/>
                </a:lnTo>
                <a:lnTo>
                  <a:pt x="34285" y="120000"/>
                </a:lnTo>
                <a:lnTo>
                  <a:pt x="34285" y="120000"/>
                </a:lnTo>
                <a:lnTo>
                  <a:pt x="32914" y="120000"/>
                </a:lnTo>
                <a:lnTo>
                  <a:pt x="32914" y="118636"/>
                </a:lnTo>
                <a:lnTo>
                  <a:pt x="34285" y="118636"/>
                </a:lnTo>
                <a:lnTo>
                  <a:pt x="34285" y="118636"/>
                </a:lnTo>
                <a:lnTo>
                  <a:pt x="32914" y="118636"/>
                </a:lnTo>
                <a:lnTo>
                  <a:pt x="32914" y="118636"/>
                </a:lnTo>
                <a:lnTo>
                  <a:pt x="32914" y="118636"/>
                </a:lnTo>
                <a:lnTo>
                  <a:pt x="32914" y="117272"/>
                </a:lnTo>
                <a:lnTo>
                  <a:pt x="32914" y="117272"/>
                </a:lnTo>
                <a:lnTo>
                  <a:pt x="32914" y="117272"/>
                </a:lnTo>
                <a:lnTo>
                  <a:pt x="32914" y="117272"/>
                </a:lnTo>
                <a:lnTo>
                  <a:pt x="32914" y="117272"/>
                </a:lnTo>
                <a:lnTo>
                  <a:pt x="31542" y="117272"/>
                </a:lnTo>
                <a:lnTo>
                  <a:pt x="31542" y="118636"/>
                </a:lnTo>
                <a:lnTo>
                  <a:pt x="31542" y="118636"/>
                </a:lnTo>
                <a:lnTo>
                  <a:pt x="31542" y="118636"/>
                </a:lnTo>
                <a:lnTo>
                  <a:pt x="31542" y="118636"/>
                </a:lnTo>
                <a:lnTo>
                  <a:pt x="31542" y="118636"/>
                </a:lnTo>
                <a:lnTo>
                  <a:pt x="29485" y="118636"/>
                </a:lnTo>
                <a:lnTo>
                  <a:pt x="29485" y="118636"/>
                </a:lnTo>
                <a:lnTo>
                  <a:pt x="29485" y="118636"/>
                </a:lnTo>
                <a:lnTo>
                  <a:pt x="29485" y="118636"/>
                </a:lnTo>
                <a:lnTo>
                  <a:pt x="29485" y="120000"/>
                </a:lnTo>
                <a:lnTo>
                  <a:pt x="28114" y="120000"/>
                </a:lnTo>
                <a:lnTo>
                  <a:pt x="28114" y="120000"/>
                </a:lnTo>
                <a:lnTo>
                  <a:pt x="28114" y="120000"/>
                </a:lnTo>
                <a:lnTo>
                  <a:pt x="28114" y="120000"/>
                </a:lnTo>
                <a:lnTo>
                  <a:pt x="28114" y="118636"/>
                </a:lnTo>
                <a:lnTo>
                  <a:pt x="28114" y="118636"/>
                </a:lnTo>
                <a:lnTo>
                  <a:pt x="28114" y="118636"/>
                </a:lnTo>
                <a:lnTo>
                  <a:pt x="28114" y="118636"/>
                </a:lnTo>
                <a:lnTo>
                  <a:pt x="28114" y="118636"/>
                </a:lnTo>
                <a:lnTo>
                  <a:pt x="26742" y="118636"/>
                </a:lnTo>
                <a:lnTo>
                  <a:pt x="26742" y="117272"/>
                </a:lnTo>
                <a:lnTo>
                  <a:pt x="28114" y="117272"/>
                </a:lnTo>
                <a:lnTo>
                  <a:pt x="28114" y="117272"/>
                </a:lnTo>
                <a:lnTo>
                  <a:pt x="28114" y="117272"/>
                </a:lnTo>
                <a:lnTo>
                  <a:pt x="28114" y="117272"/>
                </a:lnTo>
                <a:lnTo>
                  <a:pt x="28114" y="115227"/>
                </a:lnTo>
                <a:lnTo>
                  <a:pt x="28114" y="115227"/>
                </a:lnTo>
                <a:lnTo>
                  <a:pt x="28114" y="115227"/>
                </a:lnTo>
                <a:lnTo>
                  <a:pt x="26742" y="115227"/>
                </a:lnTo>
                <a:lnTo>
                  <a:pt x="26742" y="115227"/>
                </a:lnTo>
                <a:lnTo>
                  <a:pt x="26742" y="115227"/>
                </a:lnTo>
                <a:lnTo>
                  <a:pt x="26742" y="115227"/>
                </a:lnTo>
                <a:lnTo>
                  <a:pt x="26742" y="115227"/>
                </a:lnTo>
                <a:lnTo>
                  <a:pt x="26742" y="115227"/>
                </a:lnTo>
                <a:lnTo>
                  <a:pt x="25371" y="115227"/>
                </a:lnTo>
                <a:lnTo>
                  <a:pt x="25371" y="115227"/>
                </a:lnTo>
                <a:lnTo>
                  <a:pt x="25371" y="115227"/>
                </a:lnTo>
                <a:lnTo>
                  <a:pt x="25371" y="115227"/>
                </a:lnTo>
                <a:lnTo>
                  <a:pt x="24000" y="115227"/>
                </a:lnTo>
                <a:lnTo>
                  <a:pt x="24000" y="115227"/>
                </a:lnTo>
                <a:lnTo>
                  <a:pt x="24000" y="115227"/>
                </a:lnTo>
                <a:lnTo>
                  <a:pt x="24000" y="115227"/>
                </a:lnTo>
                <a:lnTo>
                  <a:pt x="21942" y="115227"/>
                </a:lnTo>
                <a:lnTo>
                  <a:pt x="21942" y="115227"/>
                </a:lnTo>
                <a:lnTo>
                  <a:pt x="21942" y="115227"/>
                </a:lnTo>
                <a:lnTo>
                  <a:pt x="21942" y="115227"/>
                </a:lnTo>
                <a:lnTo>
                  <a:pt x="20571" y="115227"/>
                </a:lnTo>
                <a:lnTo>
                  <a:pt x="20571" y="115227"/>
                </a:lnTo>
                <a:lnTo>
                  <a:pt x="20571" y="115227"/>
                </a:lnTo>
                <a:lnTo>
                  <a:pt x="19200" y="115227"/>
                </a:lnTo>
                <a:lnTo>
                  <a:pt x="19200" y="115227"/>
                </a:lnTo>
                <a:lnTo>
                  <a:pt x="19200" y="115227"/>
                </a:lnTo>
                <a:lnTo>
                  <a:pt x="19200" y="117272"/>
                </a:lnTo>
                <a:lnTo>
                  <a:pt x="19200" y="117272"/>
                </a:lnTo>
                <a:lnTo>
                  <a:pt x="17828" y="117272"/>
                </a:lnTo>
                <a:lnTo>
                  <a:pt x="17828" y="117272"/>
                </a:lnTo>
                <a:lnTo>
                  <a:pt x="17828" y="117272"/>
                </a:lnTo>
                <a:lnTo>
                  <a:pt x="17828" y="117272"/>
                </a:lnTo>
                <a:lnTo>
                  <a:pt x="17828" y="115227"/>
                </a:lnTo>
                <a:lnTo>
                  <a:pt x="17828" y="115227"/>
                </a:lnTo>
                <a:lnTo>
                  <a:pt x="17828" y="115227"/>
                </a:lnTo>
                <a:lnTo>
                  <a:pt x="17828" y="115227"/>
                </a:lnTo>
                <a:lnTo>
                  <a:pt x="19200" y="115227"/>
                </a:lnTo>
                <a:lnTo>
                  <a:pt x="19200" y="115227"/>
                </a:lnTo>
                <a:lnTo>
                  <a:pt x="19200" y="115227"/>
                </a:lnTo>
                <a:lnTo>
                  <a:pt x="19200" y="115227"/>
                </a:lnTo>
                <a:lnTo>
                  <a:pt x="19200" y="115227"/>
                </a:lnTo>
                <a:lnTo>
                  <a:pt x="17828" y="115227"/>
                </a:lnTo>
                <a:lnTo>
                  <a:pt x="17828" y="115227"/>
                </a:lnTo>
                <a:lnTo>
                  <a:pt x="17828" y="115227"/>
                </a:lnTo>
                <a:lnTo>
                  <a:pt x="17828" y="115227"/>
                </a:lnTo>
                <a:lnTo>
                  <a:pt x="17828" y="115227"/>
                </a:lnTo>
                <a:lnTo>
                  <a:pt x="17828" y="115227"/>
                </a:lnTo>
                <a:lnTo>
                  <a:pt x="17828" y="113863"/>
                </a:lnTo>
                <a:lnTo>
                  <a:pt x="17828" y="113863"/>
                </a:lnTo>
                <a:lnTo>
                  <a:pt x="17828" y="113863"/>
                </a:lnTo>
                <a:lnTo>
                  <a:pt x="16457" y="113863"/>
                </a:lnTo>
                <a:lnTo>
                  <a:pt x="16457" y="113863"/>
                </a:lnTo>
                <a:lnTo>
                  <a:pt x="16457" y="113863"/>
                </a:lnTo>
                <a:lnTo>
                  <a:pt x="16457" y="113863"/>
                </a:lnTo>
                <a:lnTo>
                  <a:pt x="14399" y="113863"/>
                </a:lnTo>
                <a:lnTo>
                  <a:pt x="14399" y="113863"/>
                </a:lnTo>
                <a:lnTo>
                  <a:pt x="14399" y="112500"/>
                </a:lnTo>
                <a:lnTo>
                  <a:pt x="14399" y="112500"/>
                </a:lnTo>
                <a:lnTo>
                  <a:pt x="14399" y="112500"/>
                </a:lnTo>
                <a:lnTo>
                  <a:pt x="14399" y="112500"/>
                </a:lnTo>
                <a:lnTo>
                  <a:pt x="14399" y="113863"/>
                </a:lnTo>
                <a:lnTo>
                  <a:pt x="14399" y="113863"/>
                </a:lnTo>
                <a:lnTo>
                  <a:pt x="14399" y="113863"/>
                </a:lnTo>
                <a:lnTo>
                  <a:pt x="14399" y="113863"/>
                </a:lnTo>
                <a:lnTo>
                  <a:pt x="14399" y="113863"/>
                </a:lnTo>
                <a:lnTo>
                  <a:pt x="14399" y="113863"/>
                </a:lnTo>
                <a:lnTo>
                  <a:pt x="14399" y="113863"/>
                </a:lnTo>
                <a:lnTo>
                  <a:pt x="14399" y="112500"/>
                </a:lnTo>
                <a:lnTo>
                  <a:pt x="13028" y="112500"/>
                </a:lnTo>
                <a:lnTo>
                  <a:pt x="13028" y="112500"/>
                </a:lnTo>
                <a:lnTo>
                  <a:pt x="13028" y="113863"/>
                </a:lnTo>
                <a:lnTo>
                  <a:pt x="13028" y="113863"/>
                </a:lnTo>
                <a:lnTo>
                  <a:pt x="13028" y="113863"/>
                </a:lnTo>
                <a:lnTo>
                  <a:pt x="13028" y="11386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6" name="Shape 1736"/>
          <p:cNvSpPr/>
          <p:nvPr/>
        </p:nvSpPr>
        <p:spPr>
          <a:xfrm>
            <a:off x="5126833" y="405447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7" name="Shape 1737"/>
          <p:cNvSpPr/>
          <p:nvPr/>
        </p:nvSpPr>
        <p:spPr>
          <a:xfrm>
            <a:off x="5126833" y="405447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8" name="Shape 1738"/>
          <p:cNvSpPr/>
          <p:nvPr/>
        </p:nvSpPr>
        <p:spPr>
          <a:xfrm>
            <a:off x="4956572" y="3949702"/>
            <a:ext cx="257174" cy="307975"/>
          </a:xfrm>
          <a:custGeom>
            <a:avLst/>
            <a:gdLst/>
            <a:ahLst/>
            <a:cxnLst/>
            <a:rect l="0" t="0" r="0" b="0"/>
            <a:pathLst>
              <a:path w="120000" h="120000" extrusionOk="0">
                <a:moveTo>
                  <a:pt x="79444" y="40824"/>
                </a:moveTo>
                <a:lnTo>
                  <a:pt x="79444" y="40824"/>
                </a:lnTo>
                <a:lnTo>
                  <a:pt x="79444" y="40824"/>
                </a:lnTo>
                <a:lnTo>
                  <a:pt x="79444" y="42061"/>
                </a:lnTo>
                <a:lnTo>
                  <a:pt x="79444" y="42061"/>
                </a:lnTo>
                <a:lnTo>
                  <a:pt x="78333" y="42061"/>
                </a:lnTo>
                <a:lnTo>
                  <a:pt x="78333" y="42061"/>
                </a:lnTo>
                <a:lnTo>
                  <a:pt x="78333" y="42061"/>
                </a:lnTo>
                <a:lnTo>
                  <a:pt x="78333" y="43298"/>
                </a:lnTo>
                <a:lnTo>
                  <a:pt x="78333" y="43298"/>
                </a:lnTo>
                <a:lnTo>
                  <a:pt x="78333" y="43298"/>
                </a:lnTo>
                <a:lnTo>
                  <a:pt x="78333" y="43298"/>
                </a:lnTo>
                <a:lnTo>
                  <a:pt x="78333" y="43298"/>
                </a:lnTo>
                <a:lnTo>
                  <a:pt x="78333" y="45154"/>
                </a:lnTo>
                <a:lnTo>
                  <a:pt x="77222" y="45154"/>
                </a:lnTo>
                <a:lnTo>
                  <a:pt x="77222" y="45154"/>
                </a:lnTo>
                <a:lnTo>
                  <a:pt x="78333" y="45154"/>
                </a:lnTo>
                <a:lnTo>
                  <a:pt x="78333" y="45154"/>
                </a:lnTo>
                <a:lnTo>
                  <a:pt x="78333" y="45154"/>
                </a:lnTo>
                <a:lnTo>
                  <a:pt x="78333" y="46391"/>
                </a:lnTo>
                <a:lnTo>
                  <a:pt x="78333" y="46391"/>
                </a:lnTo>
                <a:lnTo>
                  <a:pt x="78333" y="46391"/>
                </a:lnTo>
                <a:lnTo>
                  <a:pt x="78333" y="46391"/>
                </a:lnTo>
                <a:lnTo>
                  <a:pt x="78333" y="46391"/>
                </a:lnTo>
                <a:lnTo>
                  <a:pt x="78333" y="47628"/>
                </a:lnTo>
                <a:lnTo>
                  <a:pt x="78333" y="47628"/>
                </a:lnTo>
                <a:lnTo>
                  <a:pt x="78333" y="47628"/>
                </a:lnTo>
                <a:lnTo>
                  <a:pt x="78333" y="47628"/>
                </a:lnTo>
                <a:lnTo>
                  <a:pt x="79444" y="47628"/>
                </a:lnTo>
                <a:lnTo>
                  <a:pt x="79444" y="48865"/>
                </a:lnTo>
                <a:lnTo>
                  <a:pt x="79444" y="48865"/>
                </a:lnTo>
                <a:lnTo>
                  <a:pt x="79444" y="48865"/>
                </a:lnTo>
                <a:lnTo>
                  <a:pt x="79444" y="48865"/>
                </a:lnTo>
                <a:lnTo>
                  <a:pt x="79444" y="48865"/>
                </a:lnTo>
                <a:lnTo>
                  <a:pt x="80555" y="48865"/>
                </a:lnTo>
                <a:lnTo>
                  <a:pt x="80555" y="50103"/>
                </a:lnTo>
                <a:lnTo>
                  <a:pt x="80555" y="50103"/>
                </a:lnTo>
                <a:lnTo>
                  <a:pt x="80555" y="50103"/>
                </a:lnTo>
                <a:lnTo>
                  <a:pt x="80555" y="50103"/>
                </a:lnTo>
                <a:lnTo>
                  <a:pt x="80555" y="51958"/>
                </a:lnTo>
                <a:lnTo>
                  <a:pt x="80555" y="51958"/>
                </a:lnTo>
                <a:lnTo>
                  <a:pt x="80555" y="51958"/>
                </a:lnTo>
                <a:lnTo>
                  <a:pt x="80555" y="51958"/>
                </a:lnTo>
                <a:lnTo>
                  <a:pt x="80555" y="51958"/>
                </a:lnTo>
                <a:lnTo>
                  <a:pt x="81666" y="51958"/>
                </a:lnTo>
                <a:lnTo>
                  <a:pt x="81666" y="51958"/>
                </a:lnTo>
                <a:lnTo>
                  <a:pt x="81666" y="51958"/>
                </a:lnTo>
                <a:lnTo>
                  <a:pt x="81666" y="53195"/>
                </a:lnTo>
                <a:lnTo>
                  <a:pt x="81666" y="53195"/>
                </a:lnTo>
                <a:lnTo>
                  <a:pt x="81666" y="53195"/>
                </a:lnTo>
                <a:lnTo>
                  <a:pt x="81666" y="53195"/>
                </a:lnTo>
                <a:lnTo>
                  <a:pt x="81666" y="54432"/>
                </a:lnTo>
                <a:lnTo>
                  <a:pt x="81666" y="54432"/>
                </a:lnTo>
                <a:lnTo>
                  <a:pt x="81666" y="54432"/>
                </a:lnTo>
                <a:lnTo>
                  <a:pt x="83333" y="54432"/>
                </a:lnTo>
                <a:lnTo>
                  <a:pt x="83333" y="55670"/>
                </a:lnTo>
                <a:lnTo>
                  <a:pt x="83333" y="55670"/>
                </a:lnTo>
                <a:lnTo>
                  <a:pt x="83333" y="55670"/>
                </a:lnTo>
                <a:lnTo>
                  <a:pt x="83333" y="55670"/>
                </a:lnTo>
                <a:lnTo>
                  <a:pt x="83333" y="55670"/>
                </a:lnTo>
                <a:lnTo>
                  <a:pt x="83333" y="56907"/>
                </a:lnTo>
                <a:lnTo>
                  <a:pt x="84444" y="56907"/>
                </a:lnTo>
                <a:lnTo>
                  <a:pt x="84444" y="56907"/>
                </a:lnTo>
                <a:lnTo>
                  <a:pt x="84444" y="56907"/>
                </a:lnTo>
                <a:lnTo>
                  <a:pt x="84444" y="56907"/>
                </a:lnTo>
                <a:lnTo>
                  <a:pt x="84444" y="56907"/>
                </a:lnTo>
                <a:lnTo>
                  <a:pt x="84444" y="56907"/>
                </a:lnTo>
                <a:lnTo>
                  <a:pt x="85555" y="56907"/>
                </a:lnTo>
                <a:lnTo>
                  <a:pt x="85555" y="58762"/>
                </a:lnTo>
                <a:lnTo>
                  <a:pt x="85555" y="58762"/>
                </a:lnTo>
                <a:lnTo>
                  <a:pt x="85555" y="58762"/>
                </a:lnTo>
                <a:lnTo>
                  <a:pt x="85555" y="58762"/>
                </a:lnTo>
                <a:lnTo>
                  <a:pt x="85555" y="58762"/>
                </a:lnTo>
                <a:lnTo>
                  <a:pt x="85555" y="58762"/>
                </a:lnTo>
                <a:lnTo>
                  <a:pt x="86666" y="58762"/>
                </a:lnTo>
                <a:lnTo>
                  <a:pt x="86666" y="60000"/>
                </a:lnTo>
                <a:lnTo>
                  <a:pt x="86666" y="60000"/>
                </a:lnTo>
                <a:lnTo>
                  <a:pt x="86666" y="60000"/>
                </a:lnTo>
                <a:lnTo>
                  <a:pt x="86666" y="60000"/>
                </a:lnTo>
                <a:lnTo>
                  <a:pt x="86666" y="60000"/>
                </a:lnTo>
                <a:lnTo>
                  <a:pt x="86666" y="60000"/>
                </a:lnTo>
                <a:lnTo>
                  <a:pt x="87777" y="60000"/>
                </a:lnTo>
                <a:lnTo>
                  <a:pt x="87777" y="61237"/>
                </a:lnTo>
                <a:lnTo>
                  <a:pt x="87777" y="61237"/>
                </a:lnTo>
                <a:lnTo>
                  <a:pt x="87777" y="61237"/>
                </a:lnTo>
                <a:lnTo>
                  <a:pt x="87777" y="61237"/>
                </a:lnTo>
                <a:lnTo>
                  <a:pt x="87777" y="61237"/>
                </a:lnTo>
                <a:lnTo>
                  <a:pt x="87777" y="61237"/>
                </a:lnTo>
                <a:lnTo>
                  <a:pt x="89444" y="61237"/>
                </a:lnTo>
                <a:lnTo>
                  <a:pt x="89444" y="61237"/>
                </a:lnTo>
                <a:lnTo>
                  <a:pt x="89444" y="61237"/>
                </a:lnTo>
                <a:lnTo>
                  <a:pt x="89444" y="62474"/>
                </a:lnTo>
                <a:lnTo>
                  <a:pt x="89444" y="62474"/>
                </a:lnTo>
                <a:lnTo>
                  <a:pt x="90555" y="62474"/>
                </a:lnTo>
                <a:lnTo>
                  <a:pt x="90555" y="62474"/>
                </a:lnTo>
                <a:lnTo>
                  <a:pt x="90555" y="62474"/>
                </a:lnTo>
                <a:lnTo>
                  <a:pt x="90555" y="62474"/>
                </a:lnTo>
                <a:lnTo>
                  <a:pt x="91666" y="62474"/>
                </a:lnTo>
                <a:lnTo>
                  <a:pt x="91666" y="62474"/>
                </a:lnTo>
                <a:lnTo>
                  <a:pt x="91666" y="62474"/>
                </a:lnTo>
                <a:lnTo>
                  <a:pt x="91666" y="62474"/>
                </a:lnTo>
                <a:lnTo>
                  <a:pt x="91666" y="62474"/>
                </a:lnTo>
                <a:lnTo>
                  <a:pt x="92777" y="62474"/>
                </a:lnTo>
                <a:lnTo>
                  <a:pt x="92777" y="62474"/>
                </a:lnTo>
                <a:lnTo>
                  <a:pt x="92777" y="63711"/>
                </a:lnTo>
                <a:lnTo>
                  <a:pt x="92777" y="63711"/>
                </a:lnTo>
                <a:lnTo>
                  <a:pt x="92777" y="63711"/>
                </a:lnTo>
                <a:lnTo>
                  <a:pt x="93888" y="63711"/>
                </a:lnTo>
                <a:lnTo>
                  <a:pt x="93888" y="63711"/>
                </a:lnTo>
                <a:lnTo>
                  <a:pt x="93888" y="63711"/>
                </a:lnTo>
                <a:lnTo>
                  <a:pt x="93888" y="63711"/>
                </a:lnTo>
                <a:lnTo>
                  <a:pt x="93888" y="63711"/>
                </a:lnTo>
                <a:lnTo>
                  <a:pt x="95555" y="63711"/>
                </a:lnTo>
                <a:lnTo>
                  <a:pt x="95555" y="63711"/>
                </a:lnTo>
                <a:lnTo>
                  <a:pt x="95555" y="63711"/>
                </a:lnTo>
                <a:lnTo>
                  <a:pt x="95555" y="63711"/>
                </a:lnTo>
                <a:lnTo>
                  <a:pt x="95555" y="65567"/>
                </a:lnTo>
                <a:lnTo>
                  <a:pt x="96666" y="65567"/>
                </a:lnTo>
                <a:lnTo>
                  <a:pt x="96666" y="65567"/>
                </a:lnTo>
                <a:lnTo>
                  <a:pt x="96666" y="65567"/>
                </a:lnTo>
                <a:lnTo>
                  <a:pt x="96666" y="65567"/>
                </a:lnTo>
                <a:lnTo>
                  <a:pt x="96666" y="65567"/>
                </a:lnTo>
                <a:lnTo>
                  <a:pt x="97777" y="65567"/>
                </a:lnTo>
                <a:lnTo>
                  <a:pt x="97777" y="65567"/>
                </a:lnTo>
                <a:lnTo>
                  <a:pt x="97777" y="65567"/>
                </a:lnTo>
                <a:lnTo>
                  <a:pt x="97777" y="65567"/>
                </a:lnTo>
                <a:lnTo>
                  <a:pt x="98888" y="65567"/>
                </a:lnTo>
                <a:lnTo>
                  <a:pt x="98888" y="65567"/>
                </a:lnTo>
                <a:lnTo>
                  <a:pt x="98888" y="66804"/>
                </a:lnTo>
                <a:lnTo>
                  <a:pt x="98888" y="66804"/>
                </a:lnTo>
                <a:lnTo>
                  <a:pt x="98888" y="66804"/>
                </a:lnTo>
                <a:lnTo>
                  <a:pt x="100000" y="66804"/>
                </a:lnTo>
                <a:lnTo>
                  <a:pt x="100000" y="66804"/>
                </a:lnTo>
                <a:lnTo>
                  <a:pt x="100000" y="66804"/>
                </a:lnTo>
                <a:lnTo>
                  <a:pt x="100000" y="66804"/>
                </a:lnTo>
                <a:lnTo>
                  <a:pt x="100000" y="66804"/>
                </a:lnTo>
                <a:lnTo>
                  <a:pt x="100000" y="66804"/>
                </a:lnTo>
                <a:lnTo>
                  <a:pt x="101666" y="66804"/>
                </a:lnTo>
                <a:lnTo>
                  <a:pt x="101666" y="66804"/>
                </a:lnTo>
                <a:lnTo>
                  <a:pt x="101666" y="66804"/>
                </a:lnTo>
                <a:lnTo>
                  <a:pt x="101666" y="68041"/>
                </a:lnTo>
                <a:lnTo>
                  <a:pt x="102777" y="68041"/>
                </a:lnTo>
                <a:lnTo>
                  <a:pt x="102777" y="68041"/>
                </a:lnTo>
                <a:lnTo>
                  <a:pt x="102777" y="68041"/>
                </a:lnTo>
                <a:lnTo>
                  <a:pt x="102777" y="68041"/>
                </a:lnTo>
                <a:lnTo>
                  <a:pt x="102777" y="68041"/>
                </a:lnTo>
                <a:lnTo>
                  <a:pt x="103888" y="68041"/>
                </a:lnTo>
                <a:lnTo>
                  <a:pt x="103888" y="68041"/>
                </a:lnTo>
                <a:lnTo>
                  <a:pt x="103888" y="68041"/>
                </a:lnTo>
                <a:lnTo>
                  <a:pt x="103888" y="68041"/>
                </a:lnTo>
                <a:lnTo>
                  <a:pt x="103888" y="68041"/>
                </a:lnTo>
                <a:lnTo>
                  <a:pt x="105000" y="68041"/>
                </a:lnTo>
                <a:lnTo>
                  <a:pt x="105000" y="69278"/>
                </a:lnTo>
                <a:lnTo>
                  <a:pt x="105000" y="69278"/>
                </a:lnTo>
                <a:lnTo>
                  <a:pt x="105000" y="69278"/>
                </a:lnTo>
                <a:lnTo>
                  <a:pt x="106111" y="69278"/>
                </a:lnTo>
                <a:lnTo>
                  <a:pt x="106111" y="69278"/>
                </a:lnTo>
                <a:lnTo>
                  <a:pt x="106111" y="69278"/>
                </a:lnTo>
                <a:lnTo>
                  <a:pt x="106111" y="69278"/>
                </a:lnTo>
                <a:lnTo>
                  <a:pt x="106111" y="69278"/>
                </a:lnTo>
                <a:lnTo>
                  <a:pt x="106111" y="69278"/>
                </a:lnTo>
                <a:lnTo>
                  <a:pt x="107777" y="69278"/>
                </a:lnTo>
                <a:lnTo>
                  <a:pt x="107777" y="69278"/>
                </a:lnTo>
                <a:lnTo>
                  <a:pt x="107777" y="69278"/>
                </a:lnTo>
                <a:lnTo>
                  <a:pt x="107777" y="70515"/>
                </a:lnTo>
                <a:lnTo>
                  <a:pt x="107777" y="70515"/>
                </a:lnTo>
                <a:lnTo>
                  <a:pt x="108888" y="70515"/>
                </a:lnTo>
                <a:lnTo>
                  <a:pt x="108888" y="70515"/>
                </a:lnTo>
                <a:lnTo>
                  <a:pt x="108888" y="70515"/>
                </a:lnTo>
                <a:lnTo>
                  <a:pt x="108888" y="70515"/>
                </a:lnTo>
                <a:lnTo>
                  <a:pt x="110000" y="70515"/>
                </a:lnTo>
                <a:lnTo>
                  <a:pt x="110000" y="70515"/>
                </a:lnTo>
                <a:lnTo>
                  <a:pt x="110000" y="70515"/>
                </a:lnTo>
                <a:lnTo>
                  <a:pt x="110000" y="70515"/>
                </a:lnTo>
                <a:lnTo>
                  <a:pt x="110000" y="70515"/>
                </a:lnTo>
                <a:lnTo>
                  <a:pt x="111111" y="70515"/>
                </a:lnTo>
                <a:lnTo>
                  <a:pt x="111111" y="72371"/>
                </a:lnTo>
                <a:lnTo>
                  <a:pt x="111111" y="72371"/>
                </a:lnTo>
                <a:lnTo>
                  <a:pt x="111111" y="72371"/>
                </a:lnTo>
                <a:lnTo>
                  <a:pt x="111111" y="72371"/>
                </a:lnTo>
                <a:lnTo>
                  <a:pt x="111111" y="72371"/>
                </a:lnTo>
                <a:lnTo>
                  <a:pt x="112222" y="72371"/>
                </a:lnTo>
                <a:lnTo>
                  <a:pt x="112222" y="72371"/>
                </a:lnTo>
                <a:lnTo>
                  <a:pt x="112222" y="72371"/>
                </a:lnTo>
                <a:lnTo>
                  <a:pt x="113888" y="72371"/>
                </a:lnTo>
                <a:lnTo>
                  <a:pt x="113888" y="72371"/>
                </a:lnTo>
                <a:lnTo>
                  <a:pt x="113888" y="72371"/>
                </a:lnTo>
                <a:lnTo>
                  <a:pt x="113888" y="72371"/>
                </a:lnTo>
                <a:lnTo>
                  <a:pt x="115000" y="72371"/>
                </a:lnTo>
                <a:lnTo>
                  <a:pt x="115000" y="72371"/>
                </a:lnTo>
                <a:lnTo>
                  <a:pt x="115000" y="72371"/>
                </a:lnTo>
                <a:lnTo>
                  <a:pt x="116111" y="72371"/>
                </a:lnTo>
                <a:lnTo>
                  <a:pt x="116111" y="72371"/>
                </a:lnTo>
                <a:lnTo>
                  <a:pt x="116111" y="72371"/>
                </a:lnTo>
                <a:lnTo>
                  <a:pt x="116111" y="72371"/>
                </a:lnTo>
                <a:lnTo>
                  <a:pt x="117222" y="72371"/>
                </a:lnTo>
                <a:lnTo>
                  <a:pt x="117222" y="72371"/>
                </a:lnTo>
                <a:lnTo>
                  <a:pt x="117222" y="72371"/>
                </a:lnTo>
                <a:lnTo>
                  <a:pt x="117222" y="72371"/>
                </a:lnTo>
                <a:lnTo>
                  <a:pt x="118333" y="72371"/>
                </a:lnTo>
                <a:lnTo>
                  <a:pt x="118333" y="72371"/>
                </a:lnTo>
                <a:lnTo>
                  <a:pt x="118333" y="72371"/>
                </a:lnTo>
                <a:lnTo>
                  <a:pt x="120000" y="72371"/>
                </a:lnTo>
                <a:lnTo>
                  <a:pt x="120000" y="72371"/>
                </a:lnTo>
                <a:lnTo>
                  <a:pt x="120000" y="72371"/>
                </a:lnTo>
                <a:lnTo>
                  <a:pt x="120000" y="72371"/>
                </a:lnTo>
                <a:lnTo>
                  <a:pt x="120000" y="72371"/>
                </a:lnTo>
                <a:lnTo>
                  <a:pt x="120000" y="73608"/>
                </a:lnTo>
                <a:lnTo>
                  <a:pt x="120000" y="73608"/>
                </a:lnTo>
                <a:lnTo>
                  <a:pt x="120000" y="73608"/>
                </a:lnTo>
                <a:lnTo>
                  <a:pt x="118333" y="73608"/>
                </a:lnTo>
                <a:lnTo>
                  <a:pt x="118333" y="73608"/>
                </a:lnTo>
                <a:lnTo>
                  <a:pt x="118333" y="73608"/>
                </a:lnTo>
                <a:lnTo>
                  <a:pt x="118333" y="74845"/>
                </a:lnTo>
                <a:lnTo>
                  <a:pt x="118333" y="74845"/>
                </a:lnTo>
                <a:lnTo>
                  <a:pt x="118333" y="74845"/>
                </a:lnTo>
                <a:lnTo>
                  <a:pt x="117222" y="74845"/>
                </a:lnTo>
                <a:lnTo>
                  <a:pt x="117222" y="74845"/>
                </a:lnTo>
                <a:lnTo>
                  <a:pt x="117222" y="74845"/>
                </a:lnTo>
                <a:lnTo>
                  <a:pt x="117222" y="74845"/>
                </a:lnTo>
                <a:lnTo>
                  <a:pt x="117222" y="74845"/>
                </a:lnTo>
                <a:lnTo>
                  <a:pt x="117222" y="76082"/>
                </a:lnTo>
                <a:lnTo>
                  <a:pt x="117222" y="76082"/>
                </a:lnTo>
                <a:lnTo>
                  <a:pt x="117222" y="76082"/>
                </a:lnTo>
                <a:lnTo>
                  <a:pt x="116111" y="76082"/>
                </a:lnTo>
                <a:lnTo>
                  <a:pt x="116111" y="76082"/>
                </a:lnTo>
                <a:lnTo>
                  <a:pt x="116111" y="76082"/>
                </a:lnTo>
                <a:lnTo>
                  <a:pt x="116111" y="77319"/>
                </a:lnTo>
                <a:lnTo>
                  <a:pt x="116111" y="77319"/>
                </a:lnTo>
                <a:lnTo>
                  <a:pt x="116111" y="77319"/>
                </a:lnTo>
                <a:lnTo>
                  <a:pt x="116111" y="77319"/>
                </a:lnTo>
                <a:lnTo>
                  <a:pt x="116111" y="77319"/>
                </a:lnTo>
                <a:lnTo>
                  <a:pt x="116111" y="79175"/>
                </a:lnTo>
                <a:lnTo>
                  <a:pt x="115000" y="79175"/>
                </a:lnTo>
                <a:lnTo>
                  <a:pt x="115000" y="79175"/>
                </a:lnTo>
                <a:lnTo>
                  <a:pt x="115000" y="79175"/>
                </a:lnTo>
                <a:lnTo>
                  <a:pt x="115000" y="79175"/>
                </a:lnTo>
                <a:lnTo>
                  <a:pt x="115000" y="79175"/>
                </a:lnTo>
                <a:lnTo>
                  <a:pt x="115000" y="80412"/>
                </a:lnTo>
                <a:lnTo>
                  <a:pt x="113888" y="80412"/>
                </a:lnTo>
                <a:lnTo>
                  <a:pt x="113888" y="80412"/>
                </a:lnTo>
                <a:lnTo>
                  <a:pt x="113888" y="80412"/>
                </a:lnTo>
                <a:lnTo>
                  <a:pt x="113888" y="80412"/>
                </a:lnTo>
                <a:lnTo>
                  <a:pt x="113888" y="80412"/>
                </a:lnTo>
                <a:lnTo>
                  <a:pt x="113888" y="81649"/>
                </a:lnTo>
                <a:lnTo>
                  <a:pt x="113888" y="81649"/>
                </a:lnTo>
                <a:lnTo>
                  <a:pt x="113888" y="81649"/>
                </a:lnTo>
                <a:lnTo>
                  <a:pt x="112222" y="81649"/>
                </a:lnTo>
                <a:lnTo>
                  <a:pt x="112222" y="81649"/>
                </a:lnTo>
                <a:lnTo>
                  <a:pt x="112222" y="81649"/>
                </a:lnTo>
                <a:lnTo>
                  <a:pt x="112222" y="82886"/>
                </a:lnTo>
                <a:lnTo>
                  <a:pt x="112222" y="82886"/>
                </a:lnTo>
                <a:lnTo>
                  <a:pt x="112222" y="82886"/>
                </a:lnTo>
                <a:lnTo>
                  <a:pt x="111111" y="82886"/>
                </a:lnTo>
                <a:lnTo>
                  <a:pt x="111111" y="82886"/>
                </a:lnTo>
                <a:lnTo>
                  <a:pt x="111111" y="82886"/>
                </a:lnTo>
                <a:lnTo>
                  <a:pt x="111111" y="84123"/>
                </a:lnTo>
                <a:lnTo>
                  <a:pt x="111111" y="84123"/>
                </a:lnTo>
                <a:lnTo>
                  <a:pt x="111111" y="84123"/>
                </a:lnTo>
                <a:lnTo>
                  <a:pt x="111111" y="84123"/>
                </a:lnTo>
                <a:lnTo>
                  <a:pt x="111111" y="84123"/>
                </a:lnTo>
                <a:lnTo>
                  <a:pt x="110000" y="84123"/>
                </a:lnTo>
                <a:lnTo>
                  <a:pt x="110000" y="85979"/>
                </a:lnTo>
                <a:lnTo>
                  <a:pt x="110000" y="85979"/>
                </a:lnTo>
                <a:lnTo>
                  <a:pt x="110000" y="85979"/>
                </a:lnTo>
                <a:lnTo>
                  <a:pt x="110000" y="85979"/>
                </a:lnTo>
                <a:lnTo>
                  <a:pt x="110000" y="85979"/>
                </a:lnTo>
                <a:lnTo>
                  <a:pt x="110000" y="85979"/>
                </a:lnTo>
                <a:lnTo>
                  <a:pt x="110000" y="87216"/>
                </a:lnTo>
                <a:lnTo>
                  <a:pt x="108888" y="87216"/>
                </a:lnTo>
                <a:lnTo>
                  <a:pt x="108888" y="87216"/>
                </a:lnTo>
                <a:lnTo>
                  <a:pt x="108888" y="87216"/>
                </a:lnTo>
                <a:lnTo>
                  <a:pt x="108888" y="87216"/>
                </a:lnTo>
                <a:lnTo>
                  <a:pt x="108888" y="87216"/>
                </a:lnTo>
                <a:lnTo>
                  <a:pt x="108888" y="88453"/>
                </a:lnTo>
                <a:lnTo>
                  <a:pt x="107777" y="88453"/>
                </a:lnTo>
                <a:lnTo>
                  <a:pt x="107777" y="88453"/>
                </a:lnTo>
                <a:lnTo>
                  <a:pt x="107777" y="88453"/>
                </a:lnTo>
                <a:lnTo>
                  <a:pt x="107777" y="88453"/>
                </a:lnTo>
                <a:lnTo>
                  <a:pt x="107777" y="88453"/>
                </a:lnTo>
                <a:lnTo>
                  <a:pt x="107777" y="88453"/>
                </a:lnTo>
                <a:lnTo>
                  <a:pt x="107777" y="88453"/>
                </a:lnTo>
                <a:lnTo>
                  <a:pt x="107777" y="89690"/>
                </a:lnTo>
                <a:lnTo>
                  <a:pt x="106111" y="89690"/>
                </a:lnTo>
                <a:lnTo>
                  <a:pt x="106111" y="89690"/>
                </a:lnTo>
                <a:lnTo>
                  <a:pt x="106111" y="89690"/>
                </a:lnTo>
                <a:lnTo>
                  <a:pt x="106111" y="89690"/>
                </a:lnTo>
                <a:lnTo>
                  <a:pt x="106111" y="89690"/>
                </a:lnTo>
                <a:lnTo>
                  <a:pt x="106111" y="90927"/>
                </a:lnTo>
                <a:lnTo>
                  <a:pt x="106111" y="90927"/>
                </a:lnTo>
                <a:lnTo>
                  <a:pt x="106111" y="90927"/>
                </a:lnTo>
                <a:lnTo>
                  <a:pt x="105000" y="90927"/>
                </a:lnTo>
                <a:lnTo>
                  <a:pt x="105000" y="90927"/>
                </a:lnTo>
                <a:lnTo>
                  <a:pt x="105000" y="90927"/>
                </a:lnTo>
                <a:lnTo>
                  <a:pt x="105000" y="92783"/>
                </a:lnTo>
                <a:lnTo>
                  <a:pt x="105000" y="92783"/>
                </a:lnTo>
                <a:lnTo>
                  <a:pt x="105000" y="92783"/>
                </a:lnTo>
                <a:lnTo>
                  <a:pt x="103888" y="92783"/>
                </a:lnTo>
                <a:lnTo>
                  <a:pt x="103888" y="92783"/>
                </a:lnTo>
                <a:lnTo>
                  <a:pt x="103888" y="92783"/>
                </a:lnTo>
                <a:lnTo>
                  <a:pt x="103888" y="94020"/>
                </a:lnTo>
                <a:lnTo>
                  <a:pt x="103888" y="94020"/>
                </a:lnTo>
                <a:lnTo>
                  <a:pt x="103888" y="94020"/>
                </a:lnTo>
                <a:lnTo>
                  <a:pt x="103888" y="94020"/>
                </a:lnTo>
                <a:lnTo>
                  <a:pt x="103888" y="94020"/>
                </a:lnTo>
                <a:lnTo>
                  <a:pt x="102777" y="94020"/>
                </a:lnTo>
                <a:lnTo>
                  <a:pt x="102777" y="95257"/>
                </a:lnTo>
                <a:lnTo>
                  <a:pt x="102777" y="95257"/>
                </a:lnTo>
                <a:lnTo>
                  <a:pt x="102777" y="95257"/>
                </a:lnTo>
                <a:lnTo>
                  <a:pt x="102777" y="95257"/>
                </a:lnTo>
                <a:lnTo>
                  <a:pt x="102777" y="95257"/>
                </a:lnTo>
                <a:lnTo>
                  <a:pt x="102777" y="96494"/>
                </a:lnTo>
                <a:lnTo>
                  <a:pt x="102777" y="96494"/>
                </a:lnTo>
                <a:lnTo>
                  <a:pt x="102777" y="96494"/>
                </a:lnTo>
                <a:lnTo>
                  <a:pt x="101666" y="96494"/>
                </a:lnTo>
                <a:lnTo>
                  <a:pt x="101666" y="96494"/>
                </a:lnTo>
                <a:lnTo>
                  <a:pt x="101666" y="96494"/>
                </a:lnTo>
                <a:lnTo>
                  <a:pt x="101666" y="97731"/>
                </a:lnTo>
                <a:lnTo>
                  <a:pt x="101666" y="97731"/>
                </a:lnTo>
                <a:lnTo>
                  <a:pt x="101666" y="97731"/>
                </a:lnTo>
                <a:lnTo>
                  <a:pt x="100000" y="97731"/>
                </a:lnTo>
                <a:lnTo>
                  <a:pt x="100000" y="97731"/>
                </a:lnTo>
                <a:lnTo>
                  <a:pt x="100000" y="97731"/>
                </a:lnTo>
                <a:lnTo>
                  <a:pt x="100000" y="99587"/>
                </a:lnTo>
                <a:lnTo>
                  <a:pt x="100000" y="99587"/>
                </a:lnTo>
                <a:lnTo>
                  <a:pt x="100000" y="99587"/>
                </a:lnTo>
                <a:lnTo>
                  <a:pt x="100000" y="99587"/>
                </a:lnTo>
                <a:lnTo>
                  <a:pt x="100000" y="99587"/>
                </a:lnTo>
                <a:lnTo>
                  <a:pt x="98888" y="99587"/>
                </a:lnTo>
                <a:lnTo>
                  <a:pt x="98888" y="100824"/>
                </a:lnTo>
                <a:lnTo>
                  <a:pt x="98888" y="100824"/>
                </a:lnTo>
                <a:lnTo>
                  <a:pt x="98888" y="100824"/>
                </a:lnTo>
                <a:lnTo>
                  <a:pt x="98888" y="100824"/>
                </a:lnTo>
                <a:lnTo>
                  <a:pt x="98888" y="100824"/>
                </a:lnTo>
                <a:lnTo>
                  <a:pt x="98888" y="100824"/>
                </a:lnTo>
                <a:lnTo>
                  <a:pt x="98888" y="102061"/>
                </a:lnTo>
                <a:lnTo>
                  <a:pt x="97777" y="102061"/>
                </a:lnTo>
                <a:lnTo>
                  <a:pt x="97777" y="102061"/>
                </a:lnTo>
                <a:lnTo>
                  <a:pt x="97777" y="102061"/>
                </a:lnTo>
                <a:lnTo>
                  <a:pt x="97777" y="102061"/>
                </a:lnTo>
                <a:lnTo>
                  <a:pt x="97777" y="102061"/>
                </a:lnTo>
                <a:lnTo>
                  <a:pt x="97777" y="102061"/>
                </a:lnTo>
                <a:lnTo>
                  <a:pt x="96666" y="102061"/>
                </a:lnTo>
                <a:lnTo>
                  <a:pt x="96666" y="103298"/>
                </a:lnTo>
                <a:lnTo>
                  <a:pt x="96666" y="103298"/>
                </a:lnTo>
                <a:lnTo>
                  <a:pt x="96666" y="103298"/>
                </a:lnTo>
                <a:lnTo>
                  <a:pt x="96666" y="103298"/>
                </a:lnTo>
                <a:lnTo>
                  <a:pt x="96666" y="103298"/>
                </a:lnTo>
                <a:lnTo>
                  <a:pt x="96666" y="103298"/>
                </a:lnTo>
                <a:lnTo>
                  <a:pt x="96666" y="104536"/>
                </a:lnTo>
                <a:lnTo>
                  <a:pt x="95555" y="104536"/>
                </a:lnTo>
                <a:lnTo>
                  <a:pt x="95555" y="104536"/>
                </a:lnTo>
                <a:lnTo>
                  <a:pt x="95555" y="104536"/>
                </a:lnTo>
                <a:lnTo>
                  <a:pt x="95555" y="104536"/>
                </a:lnTo>
                <a:lnTo>
                  <a:pt x="93888" y="104536"/>
                </a:lnTo>
                <a:lnTo>
                  <a:pt x="93888" y="104536"/>
                </a:lnTo>
                <a:lnTo>
                  <a:pt x="93888" y="104536"/>
                </a:lnTo>
                <a:lnTo>
                  <a:pt x="92777" y="104536"/>
                </a:lnTo>
                <a:lnTo>
                  <a:pt x="92777" y="104536"/>
                </a:lnTo>
                <a:lnTo>
                  <a:pt x="92777" y="104536"/>
                </a:lnTo>
                <a:lnTo>
                  <a:pt x="92777" y="104536"/>
                </a:lnTo>
                <a:lnTo>
                  <a:pt x="92777" y="103298"/>
                </a:lnTo>
                <a:lnTo>
                  <a:pt x="91666" y="103298"/>
                </a:lnTo>
                <a:lnTo>
                  <a:pt x="91666" y="103298"/>
                </a:lnTo>
                <a:lnTo>
                  <a:pt x="91666" y="103298"/>
                </a:lnTo>
                <a:lnTo>
                  <a:pt x="91666" y="103298"/>
                </a:lnTo>
                <a:lnTo>
                  <a:pt x="90555" y="103298"/>
                </a:lnTo>
                <a:lnTo>
                  <a:pt x="90555" y="103298"/>
                </a:lnTo>
                <a:lnTo>
                  <a:pt x="90555" y="103298"/>
                </a:lnTo>
                <a:lnTo>
                  <a:pt x="89444" y="103298"/>
                </a:lnTo>
                <a:lnTo>
                  <a:pt x="89444" y="103298"/>
                </a:lnTo>
                <a:lnTo>
                  <a:pt x="89444" y="103298"/>
                </a:lnTo>
                <a:lnTo>
                  <a:pt x="89444" y="103298"/>
                </a:lnTo>
                <a:lnTo>
                  <a:pt x="87777" y="103298"/>
                </a:lnTo>
                <a:lnTo>
                  <a:pt x="87777" y="103298"/>
                </a:lnTo>
                <a:lnTo>
                  <a:pt x="87777" y="103298"/>
                </a:lnTo>
                <a:lnTo>
                  <a:pt x="87777" y="103298"/>
                </a:lnTo>
                <a:lnTo>
                  <a:pt x="87777" y="104536"/>
                </a:lnTo>
                <a:lnTo>
                  <a:pt x="86666" y="104536"/>
                </a:lnTo>
                <a:lnTo>
                  <a:pt x="86666" y="104536"/>
                </a:lnTo>
                <a:lnTo>
                  <a:pt x="86666" y="104536"/>
                </a:lnTo>
                <a:lnTo>
                  <a:pt x="85555" y="104536"/>
                </a:lnTo>
                <a:lnTo>
                  <a:pt x="85555" y="104536"/>
                </a:lnTo>
                <a:lnTo>
                  <a:pt x="85555" y="104536"/>
                </a:lnTo>
                <a:lnTo>
                  <a:pt x="85555" y="104536"/>
                </a:lnTo>
                <a:lnTo>
                  <a:pt x="85555" y="104536"/>
                </a:lnTo>
                <a:lnTo>
                  <a:pt x="85555" y="104536"/>
                </a:lnTo>
                <a:lnTo>
                  <a:pt x="84444" y="104536"/>
                </a:lnTo>
                <a:lnTo>
                  <a:pt x="84444" y="104536"/>
                </a:lnTo>
                <a:lnTo>
                  <a:pt x="84444" y="104536"/>
                </a:lnTo>
                <a:lnTo>
                  <a:pt x="84444" y="106391"/>
                </a:lnTo>
                <a:lnTo>
                  <a:pt x="84444" y="106391"/>
                </a:lnTo>
                <a:lnTo>
                  <a:pt x="83333" y="106391"/>
                </a:lnTo>
                <a:lnTo>
                  <a:pt x="83333" y="106391"/>
                </a:lnTo>
                <a:lnTo>
                  <a:pt x="83333" y="106391"/>
                </a:lnTo>
                <a:lnTo>
                  <a:pt x="83333" y="106391"/>
                </a:lnTo>
                <a:lnTo>
                  <a:pt x="81666" y="106391"/>
                </a:lnTo>
                <a:lnTo>
                  <a:pt x="81666" y="106391"/>
                </a:lnTo>
                <a:lnTo>
                  <a:pt x="81666" y="106391"/>
                </a:lnTo>
                <a:lnTo>
                  <a:pt x="81666" y="106391"/>
                </a:lnTo>
                <a:lnTo>
                  <a:pt x="81666" y="107628"/>
                </a:lnTo>
                <a:lnTo>
                  <a:pt x="81666" y="107628"/>
                </a:lnTo>
                <a:lnTo>
                  <a:pt x="81666" y="107628"/>
                </a:lnTo>
                <a:lnTo>
                  <a:pt x="80555" y="107628"/>
                </a:lnTo>
                <a:lnTo>
                  <a:pt x="80555" y="107628"/>
                </a:lnTo>
                <a:lnTo>
                  <a:pt x="80555" y="107628"/>
                </a:lnTo>
                <a:lnTo>
                  <a:pt x="80555" y="107628"/>
                </a:lnTo>
                <a:lnTo>
                  <a:pt x="80555" y="108865"/>
                </a:lnTo>
                <a:lnTo>
                  <a:pt x="80555" y="108865"/>
                </a:lnTo>
                <a:lnTo>
                  <a:pt x="80555" y="108865"/>
                </a:lnTo>
                <a:lnTo>
                  <a:pt x="80555" y="108865"/>
                </a:lnTo>
                <a:lnTo>
                  <a:pt x="80555" y="110103"/>
                </a:lnTo>
                <a:lnTo>
                  <a:pt x="79444" y="110103"/>
                </a:lnTo>
                <a:lnTo>
                  <a:pt x="79444" y="110103"/>
                </a:lnTo>
                <a:lnTo>
                  <a:pt x="79444" y="110103"/>
                </a:lnTo>
                <a:lnTo>
                  <a:pt x="79444" y="110103"/>
                </a:lnTo>
                <a:lnTo>
                  <a:pt x="79444" y="110103"/>
                </a:lnTo>
                <a:lnTo>
                  <a:pt x="79444" y="111340"/>
                </a:lnTo>
                <a:lnTo>
                  <a:pt x="78333" y="111340"/>
                </a:lnTo>
                <a:lnTo>
                  <a:pt x="78333" y="111340"/>
                </a:lnTo>
                <a:lnTo>
                  <a:pt x="78333" y="111340"/>
                </a:lnTo>
                <a:lnTo>
                  <a:pt x="78333" y="111340"/>
                </a:lnTo>
                <a:lnTo>
                  <a:pt x="78333" y="111340"/>
                </a:lnTo>
                <a:lnTo>
                  <a:pt x="77222" y="111340"/>
                </a:lnTo>
                <a:lnTo>
                  <a:pt x="77222" y="111340"/>
                </a:lnTo>
                <a:lnTo>
                  <a:pt x="77222" y="111340"/>
                </a:lnTo>
                <a:lnTo>
                  <a:pt x="77222" y="111340"/>
                </a:lnTo>
                <a:lnTo>
                  <a:pt x="77222" y="111340"/>
                </a:lnTo>
                <a:lnTo>
                  <a:pt x="75555" y="111340"/>
                </a:lnTo>
                <a:lnTo>
                  <a:pt x="75555" y="111340"/>
                </a:lnTo>
                <a:lnTo>
                  <a:pt x="75555" y="111340"/>
                </a:lnTo>
                <a:lnTo>
                  <a:pt x="74444" y="111340"/>
                </a:lnTo>
                <a:lnTo>
                  <a:pt x="74444" y="111340"/>
                </a:lnTo>
                <a:lnTo>
                  <a:pt x="74444" y="113195"/>
                </a:lnTo>
                <a:lnTo>
                  <a:pt x="74444" y="113195"/>
                </a:lnTo>
                <a:lnTo>
                  <a:pt x="74444" y="113195"/>
                </a:lnTo>
                <a:lnTo>
                  <a:pt x="73333" y="113195"/>
                </a:lnTo>
                <a:lnTo>
                  <a:pt x="73333" y="113195"/>
                </a:lnTo>
                <a:lnTo>
                  <a:pt x="73333" y="113195"/>
                </a:lnTo>
                <a:lnTo>
                  <a:pt x="73333" y="113195"/>
                </a:lnTo>
                <a:lnTo>
                  <a:pt x="72222" y="113195"/>
                </a:lnTo>
                <a:lnTo>
                  <a:pt x="72222" y="113195"/>
                </a:lnTo>
                <a:lnTo>
                  <a:pt x="72222" y="113195"/>
                </a:lnTo>
                <a:lnTo>
                  <a:pt x="72222" y="113195"/>
                </a:lnTo>
                <a:lnTo>
                  <a:pt x="72222" y="113195"/>
                </a:lnTo>
                <a:lnTo>
                  <a:pt x="72222" y="114432"/>
                </a:lnTo>
                <a:lnTo>
                  <a:pt x="72222" y="114432"/>
                </a:lnTo>
                <a:lnTo>
                  <a:pt x="71111" y="114432"/>
                </a:lnTo>
                <a:lnTo>
                  <a:pt x="71111" y="114432"/>
                </a:lnTo>
                <a:lnTo>
                  <a:pt x="71111" y="114432"/>
                </a:lnTo>
                <a:lnTo>
                  <a:pt x="71111" y="114432"/>
                </a:lnTo>
                <a:lnTo>
                  <a:pt x="71111" y="114432"/>
                </a:lnTo>
                <a:lnTo>
                  <a:pt x="69444" y="114432"/>
                </a:lnTo>
                <a:lnTo>
                  <a:pt x="69444" y="114432"/>
                </a:lnTo>
                <a:lnTo>
                  <a:pt x="69444" y="114432"/>
                </a:lnTo>
                <a:lnTo>
                  <a:pt x="69444" y="114432"/>
                </a:lnTo>
                <a:lnTo>
                  <a:pt x="69444" y="114432"/>
                </a:lnTo>
                <a:lnTo>
                  <a:pt x="68333" y="114432"/>
                </a:lnTo>
                <a:lnTo>
                  <a:pt x="68333" y="114432"/>
                </a:lnTo>
                <a:lnTo>
                  <a:pt x="68333" y="114432"/>
                </a:lnTo>
                <a:lnTo>
                  <a:pt x="68333" y="114432"/>
                </a:lnTo>
                <a:lnTo>
                  <a:pt x="67222" y="114432"/>
                </a:lnTo>
                <a:lnTo>
                  <a:pt x="67222" y="114432"/>
                </a:lnTo>
                <a:lnTo>
                  <a:pt x="67222" y="114432"/>
                </a:lnTo>
                <a:lnTo>
                  <a:pt x="67222" y="114432"/>
                </a:lnTo>
                <a:lnTo>
                  <a:pt x="66111" y="114432"/>
                </a:lnTo>
                <a:lnTo>
                  <a:pt x="66111" y="114432"/>
                </a:lnTo>
                <a:lnTo>
                  <a:pt x="66111" y="114432"/>
                </a:lnTo>
                <a:lnTo>
                  <a:pt x="65000" y="114432"/>
                </a:lnTo>
                <a:lnTo>
                  <a:pt x="65000" y="114432"/>
                </a:lnTo>
                <a:lnTo>
                  <a:pt x="65000" y="114432"/>
                </a:lnTo>
                <a:lnTo>
                  <a:pt x="65000" y="114432"/>
                </a:lnTo>
                <a:lnTo>
                  <a:pt x="65000" y="114432"/>
                </a:lnTo>
                <a:lnTo>
                  <a:pt x="65000" y="114432"/>
                </a:lnTo>
                <a:lnTo>
                  <a:pt x="65000" y="113195"/>
                </a:lnTo>
                <a:lnTo>
                  <a:pt x="63333" y="113195"/>
                </a:lnTo>
                <a:lnTo>
                  <a:pt x="63333" y="113195"/>
                </a:lnTo>
                <a:lnTo>
                  <a:pt x="63333" y="113195"/>
                </a:lnTo>
                <a:lnTo>
                  <a:pt x="63333" y="113195"/>
                </a:lnTo>
                <a:lnTo>
                  <a:pt x="63333" y="113195"/>
                </a:lnTo>
                <a:lnTo>
                  <a:pt x="63333" y="113195"/>
                </a:lnTo>
                <a:lnTo>
                  <a:pt x="63333" y="111340"/>
                </a:lnTo>
                <a:lnTo>
                  <a:pt x="63333" y="111340"/>
                </a:lnTo>
                <a:lnTo>
                  <a:pt x="62222" y="111340"/>
                </a:lnTo>
                <a:lnTo>
                  <a:pt x="62222" y="111340"/>
                </a:lnTo>
                <a:lnTo>
                  <a:pt x="62222" y="111340"/>
                </a:lnTo>
                <a:lnTo>
                  <a:pt x="62222" y="111340"/>
                </a:lnTo>
                <a:lnTo>
                  <a:pt x="62222" y="111340"/>
                </a:lnTo>
                <a:lnTo>
                  <a:pt x="61111" y="111340"/>
                </a:lnTo>
                <a:lnTo>
                  <a:pt x="61111" y="111340"/>
                </a:lnTo>
                <a:lnTo>
                  <a:pt x="61111" y="111340"/>
                </a:lnTo>
                <a:lnTo>
                  <a:pt x="61111" y="111340"/>
                </a:lnTo>
                <a:lnTo>
                  <a:pt x="61111" y="111340"/>
                </a:lnTo>
                <a:lnTo>
                  <a:pt x="60000" y="111340"/>
                </a:lnTo>
                <a:lnTo>
                  <a:pt x="60000" y="113195"/>
                </a:lnTo>
                <a:lnTo>
                  <a:pt x="60000" y="113195"/>
                </a:lnTo>
                <a:lnTo>
                  <a:pt x="60000" y="113195"/>
                </a:lnTo>
                <a:lnTo>
                  <a:pt x="60000" y="113195"/>
                </a:lnTo>
                <a:lnTo>
                  <a:pt x="60000" y="113195"/>
                </a:lnTo>
                <a:lnTo>
                  <a:pt x="58888" y="113195"/>
                </a:lnTo>
                <a:lnTo>
                  <a:pt x="58888" y="113195"/>
                </a:lnTo>
                <a:lnTo>
                  <a:pt x="58888" y="113195"/>
                </a:lnTo>
                <a:lnTo>
                  <a:pt x="58888" y="113195"/>
                </a:lnTo>
                <a:lnTo>
                  <a:pt x="57222" y="113195"/>
                </a:lnTo>
                <a:lnTo>
                  <a:pt x="57222" y="114432"/>
                </a:lnTo>
                <a:lnTo>
                  <a:pt x="57222" y="114432"/>
                </a:lnTo>
                <a:lnTo>
                  <a:pt x="57222" y="114432"/>
                </a:lnTo>
                <a:lnTo>
                  <a:pt x="57222" y="114432"/>
                </a:lnTo>
                <a:lnTo>
                  <a:pt x="57222" y="114432"/>
                </a:lnTo>
                <a:lnTo>
                  <a:pt x="56111" y="114432"/>
                </a:lnTo>
                <a:lnTo>
                  <a:pt x="56111" y="114432"/>
                </a:lnTo>
                <a:lnTo>
                  <a:pt x="56111" y="114432"/>
                </a:lnTo>
                <a:lnTo>
                  <a:pt x="56111" y="114432"/>
                </a:lnTo>
                <a:lnTo>
                  <a:pt x="56111" y="115670"/>
                </a:lnTo>
                <a:lnTo>
                  <a:pt x="56111" y="115670"/>
                </a:lnTo>
                <a:lnTo>
                  <a:pt x="55000" y="115670"/>
                </a:lnTo>
                <a:lnTo>
                  <a:pt x="55000" y="115670"/>
                </a:lnTo>
                <a:lnTo>
                  <a:pt x="55000" y="115670"/>
                </a:lnTo>
                <a:lnTo>
                  <a:pt x="55000" y="115670"/>
                </a:lnTo>
                <a:lnTo>
                  <a:pt x="55000" y="115670"/>
                </a:lnTo>
                <a:lnTo>
                  <a:pt x="55000" y="116907"/>
                </a:lnTo>
                <a:lnTo>
                  <a:pt x="53888" y="116907"/>
                </a:lnTo>
                <a:lnTo>
                  <a:pt x="53888" y="116907"/>
                </a:lnTo>
                <a:lnTo>
                  <a:pt x="53888" y="116907"/>
                </a:lnTo>
                <a:lnTo>
                  <a:pt x="53888" y="116907"/>
                </a:lnTo>
                <a:lnTo>
                  <a:pt x="53888" y="116907"/>
                </a:lnTo>
                <a:lnTo>
                  <a:pt x="53888" y="118144"/>
                </a:lnTo>
                <a:lnTo>
                  <a:pt x="53888" y="118144"/>
                </a:lnTo>
                <a:lnTo>
                  <a:pt x="53888" y="118144"/>
                </a:lnTo>
                <a:lnTo>
                  <a:pt x="53888" y="118144"/>
                </a:lnTo>
                <a:lnTo>
                  <a:pt x="53888" y="118144"/>
                </a:lnTo>
                <a:lnTo>
                  <a:pt x="52777" y="118144"/>
                </a:lnTo>
                <a:lnTo>
                  <a:pt x="52777" y="120000"/>
                </a:lnTo>
                <a:lnTo>
                  <a:pt x="52777" y="120000"/>
                </a:lnTo>
                <a:lnTo>
                  <a:pt x="52777" y="120000"/>
                </a:lnTo>
                <a:lnTo>
                  <a:pt x="52777" y="120000"/>
                </a:lnTo>
                <a:lnTo>
                  <a:pt x="52777" y="120000"/>
                </a:lnTo>
                <a:lnTo>
                  <a:pt x="52777" y="120000"/>
                </a:lnTo>
                <a:lnTo>
                  <a:pt x="52777" y="120000"/>
                </a:lnTo>
                <a:lnTo>
                  <a:pt x="51666" y="120000"/>
                </a:lnTo>
                <a:lnTo>
                  <a:pt x="51666" y="120000"/>
                </a:lnTo>
                <a:lnTo>
                  <a:pt x="51666" y="120000"/>
                </a:lnTo>
                <a:lnTo>
                  <a:pt x="50000" y="120000"/>
                </a:lnTo>
                <a:lnTo>
                  <a:pt x="50000" y="120000"/>
                </a:lnTo>
                <a:lnTo>
                  <a:pt x="50000" y="120000"/>
                </a:lnTo>
                <a:lnTo>
                  <a:pt x="50000" y="120000"/>
                </a:lnTo>
                <a:lnTo>
                  <a:pt x="50000" y="120000"/>
                </a:lnTo>
                <a:lnTo>
                  <a:pt x="50000" y="120000"/>
                </a:lnTo>
                <a:lnTo>
                  <a:pt x="50000" y="120000"/>
                </a:lnTo>
                <a:lnTo>
                  <a:pt x="48888" y="120000"/>
                </a:lnTo>
                <a:lnTo>
                  <a:pt x="48888" y="120000"/>
                </a:lnTo>
                <a:lnTo>
                  <a:pt x="48888" y="118144"/>
                </a:lnTo>
                <a:lnTo>
                  <a:pt x="48888" y="118144"/>
                </a:lnTo>
                <a:lnTo>
                  <a:pt x="48888" y="118144"/>
                </a:lnTo>
                <a:lnTo>
                  <a:pt x="47777" y="118144"/>
                </a:lnTo>
                <a:lnTo>
                  <a:pt x="47777" y="118144"/>
                </a:lnTo>
                <a:lnTo>
                  <a:pt x="47777" y="120000"/>
                </a:lnTo>
                <a:lnTo>
                  <a:pt x="47777" y="120000"/>
                </a:lnTo>
                <a:lnTo>
                  <a:pt x="46666" y="120000"/>
                </a:lnTo>
                <a:lnTo>
                  <a:pt x="46666" y="118144"/>
                </a:lnTo>
                <a:lnTo>
                  <a:pt x="46666" y="118144"/>
                </a:lnTo>
                <a:lnTo>
                  <a:pt x="46666" y="118144"/>
                </a:lnTo>
                <a:lnTo>
                  <a:pt x="46666" y="118144"/>
                </a:lnTo>
                <a:lnTo>
                  <a:pt x="46666" y="118144"/>
                </a:lnTo>
                <a:lnTo>
                  <a:pt x="45555" y="118144"/>
                </a:lnTo>
                <a:lnTo>
                  <a:pt x="45555" y="118144"/>
                </a:lnTo>
                <a:lnTo>
                  <a:pt x="45555" y="118144"/>
                </a:lnTo>
                <a:lnTo>
                  <a:pt x="45555" y="118144"/>
                </a:lnTo>
                <a:lnTo>
                  <a:pt x="45555" y="118144"/>
                </a:lnTo>
                <a:lnTo>
                  <a:pt x="43888" y="118144"/>
                </a:lnTo>
                <a:lnTo>
                  <a:pt x="43888" y="118144"/>
                </a:lnTo>
                <a:lnTo>
                  <a:pt x="43888" y="118144"/>
                </a:lnTo>
                <a:lnTo>
                  <a:pt x="42777" y="118144"/>
                </a:lnTo>
                <a:lnTo>
                  <a:pt x="42777" y="118144"/>
                </a:lnTo>
                <a:lnTo>
                  <a:pt x="42777" y="118144"/>
                </a:lnTo>
                <a:lnTo>
                  <a:pt x="42777" y="118144"/>
                </a:lnTo>
                <a:lnTo>
                  <a:pt x="41666" y="118144"/>
                </a:lnTo>
                <a:lnTo>
                  <a:pt x="41666" y="118144"/>
                </a:lnTo>
                <a:lnTo>
                  <a:pt x="41666" y="118144"/>
                </a:lnTo>
                <a:lnTo>
                  <a:pt x="41666" y="118144"/>
                </a:lnTo>
                <a:lnTo>
                  <a:pt x="40555" y="118144"/>
                </a:lnTo>
                <a:lnTo>
                  <a:pt x="40555" y="116907"/>
                </a:lnTo>
                <a:lnTo>
                  <a:pt x="40555" y="116907"/>
                </a:lnTo>
                <a:lnTo>
                  <a:pt x="40555" y="116907"/>
                </a:lnTo>
                <a:lnTo>
                  <a:pt x="40555" y="116907"/>
                </a:lnTo>
                <a:lnTo>
                  <a:pt x="40555" y="116907"/>
                </a:lnTo>
                <a:lnTo>
                  <a:pt x="39444" y="116907"/>
                </a:lnTo>
                <a:lnTo>
                  <a:pt x="39444" y="116907"/>
                </a:lnTo>
                <a:lnTo>
                  <a:pt x="39444" y="116907"/>
                </a:lnTo>
                <a:lnTo>
                  <a:pt x="39444" y="116907"/>
                </a:lnTo>
                <a:lnTo>
                  <a:pt x="39444" y="115670"/>
                </a:lnTo>
                <a:lnTo>
                  <a:pt x="39444" y="115670"/>
                </a:lnTo>
                <a:lnTo>
                  <a:pt x="37777" y="115670"/>
                </a:lnTo>
                <a:lnTo>
                  <a:pt x="37777" y="115670"/>
                </a:lnTo>
                <a:lnTo>
                  <a:pt x="37777" y="115670"/>
                </a:lnTo>
                <a:lnTo>
                  <a:pt x="37777" y="115670"/>
                </a:lnTo>
                <a:lnTo>
                  <a:pt x="37777" y="115670"/>
                </a:lnTo>
                <a:lnTo>
                  <a:pt x="37777" y="115670"/>
                </a:lnTo>
                <a:lnTo>
                  <a:pt x="37777" y="114432"/>
                </a:lnTo>
                <a:lnTo>
                  <a:pt x="36666" y="114432"/>
                </a:lnTo>
                <a:lnTo>
                  <a:pt x="36666" y="114432"/>
                </a:lnTo>
                <a:lnTo>
                  <a:pt x="36666" y="114432"/>
                </a:lnTo>
                <a:lnTo>
                  <a:pt x="36666" y="114432"/>
                </a:lnTo>
                <a:lnTo>
                  <a:pt x="36666" y="114432"/>
                </a:lnTo>
                <a:lnTo>
                  <a:pt x="35555" y="114432"/>
                </a:lnTo>
                <a:lnTo>
                  <a:pt x="35555" y="113195"/>
                </a:lnTo>
                <a:lnTo>
                  <a:pt x="35555" y="113195"/>
                </a:lnTo>
                <a:lnTo>
                  <a:pt x="35555" y="113195"/>
                </a:lnTo>
                <a:lnTo>
                  <a:pt x="35555" y="113195"/>
                </a:lnTo>
                <a:lnTo>
                  <a:pt x="35555" y="113195"/>
                </a:lnTo>
                <a:lnTo>
                  <a:pt x="35555" y="113195"/>
                </a:lnTo>
                <a:lnTo>
                  <a:pt x="34444" y="113195"/>
                </a:lnTo>
                <a:lnTo>
                  <a:pt x="34444" y="113195"/>
                </a:lnTo>
                <a:lnTo>
                  <a:pt x="34444" y="111340"/>
                </a:lnTo>
                <a:lnTo>
                  <a:pt x="34444" y="111340"/>
                </a:lnTo>
                <a:lnTo>
                  <a:pt x="34444" y="111340"/>
                </a:lnTo>
                <a:lnTo>
                  <a:pt x="34444" y="111340"/>
                </a:lnTo>
                <a:lnTo>
                  <a:pt x="33333" y="111340"/>
                </a:lnTo>
                <a:lnTo>
                  <a:pt x="33333" y="111340"/>
                </a:lnTo>
                <a:lnTo>
                  <a:pt x="33333" y="111340"/>
                </a:lnTo>
                <a:lnTo>
                  <a:pt x="33333" y="110103"/>
                </a:lnTo>
                <a:lnTo>
                  <a:pt x="33333" y="110103"/>
                </a:lnTo>
                <a:lnTo>
                  <a:pt x="31666" y="110103"/>
                </a:lnTo>
                <a:lnTo>
                  <a:pt x="31666" y="110103"/>
                </a:lnTo>
                <a:lnTo>
                  <a:pt x="31666" y="110103"/>
                </a:lnTo>
                <a:lnTo>
                  <a:pt x="31666" y="110103"/>
                </a:lnTo>
                <a:lnTo>
                  <a:pt x="31666" y="110103"/>
                </a:lnTo>
                <a:lnTo>
                  <a:pt x="31666" y="110103"/>
                </a:lnTo>
                <a:lnTo>
                  <a:pt x="30555" y="110103"/>
                </a:lnTo>
                <a:lnTo>
                  <a:pt x="30555" y="108865"/>
                </a:lnTo>
                <a:lnTo>
                  <a:pt x="30555" y="108865"/>
                </a:lnTo>
                <a:lnTo>
                  <a:pt x="30555" y="108865"/>
                </a:lnTo>
                <a:lnTo>
                  <a:pt x="30555" y="108865"/>
                </a:lnTo>
                <a:lnTo>
                  <a:pt x="29444" y="108865"/>
                </a:lnTo>
                <a:lnTo>
                  <a:pt x="29444" y="108865"/>
                </a:lnTo>
                <a:lnTo>
                  <a:pt x="29444" y="108865"/>
                </a:lnTo>
                <a:lnTo>
                  <a:pt x="28333" y="108865"/>
                </a:lnTo>
                <a:lnTo>
                  <a:pt x="28333" y="108865"/>
                </a:lnTo>
                <a:lnTo>
                  <a:pt x="28333" y="108865"/>
                </a:lnTo>
                <a:lnTo>
                  <a:pt x="28333" y="108865"/>
                </a:lnTo>
                <a:lnTo>
                  <a:pt x="27222" y="108865"/>
                </a:lnTo>
                <a:lnTo>
                  <a:pt x="27222" y="108865"/>
                </a:lnTo>
                <a:lnTo>
                  <a:pt x="27222" y="108865"/>
                </a:lnTo>
                <a:lnTo>
                  <a:pt x="25555" y="108865"/>
                </a:lnTo>
                <a:lnTo>
                  <a:pt x="25555" y="108865"/>
                </a:lnTo>
                <a:lnTo>
                  <a:pt x="25555" y="108865"/>
                </a:lnTo>
                <a:lnTo>
                  <a:pt x="25555" y="108865"/>
                </a:lnTo>
                <a:lnTo>
                  <a:pt x="25555" y="108865"/>
                </a:lnTo>
                <a:lnTo>
                  <a:pt x="25555" y="108865"/>
                </a:lnTo>
                <a:lnTo>
                  <a:pt x="25555" y="107628"/>
                </a:lnTo>
                <a:lnTo>
                  <a:pt x="24444" y="107628"/>
                </a:lnTo>
                <a:lnTo>
                  <a:pt x="24444" y="107628"/>
                </a:lnTo>
                <a:lnTo>
                  <a:pt x="24444" y="108865"/>
                </a:lnTo>
                <a:lnTo>
                  <a:pt x="24444" y="108865"/>
                </a:lnTo>
                <a:lnTo>
                  <a:pt x="24444" y="108865"/>
                </a:lnTo>
                <a:lnTo>
                  <a:pt x="24444" y="108865"/>
                </a:lnTo>
                <a:lnTo>
                  <a:pt x="24444" y="108865"/>
                </a:lnTo>
                <a:lnTo>
                  <a:pt x="23333" y="108865"/>
                </a:lnTo>
                <a:lnTo>
                  <a:pt x="23333" y="107628"/>
                </a:lnTo>
                <a:lnTo>
                  <a:pt x="23333" y="107628"/>
                </a:lnTo>
                <a:lnTo>
                  <a:pt x="23333" y="107628"/>
                </a:lnTo>
                <a:lnTo>
                  <a:pt x="23333" y="107628"/>
                </a:lnTo>
                <a:lnTo>
                  <a:pt x="23333" y="106391"/>
                </a:lnTo>
                <a:lnTo>
                  <a:pt x="23333" y="106391"/>
                </a:lnTo>
                <a:lnTo>
                  <a:pt x="23333" y="106391"/>
                </a:lnTo>
                <a:lnTo>
                  <a:pt x="22222" y="106391"/>
                </a:lnTo>
                <a:lnTo>
                  <a:pt x="22222" y="106391"/>
                </a:lnTo>
                <a:lnTo>
                  <a:pt x="22222" y="104536"/>
                </a:lnTo>
                <a:lnTo>
                  <a:pt x="22222" y="104536"/>
                </a:lnTo>
                <a:lnTo>
                  <a:pt x="22222" y="104536"/>
                </a:lnTo>
                <a:lnTo>
                  <a:pt x="22222" y="103298"/>
                </a:lnTo>
                <a:lnTo>
                  <a:pt x="22222" y="103298"/>
                </a:lnTo>
                <a:lnTo>
                  <a:pt x="22222" y="103298"/>
                </a:lnTo>
                <a:lnTo>
                  <a:pt x="22222" y="102061"/>
                </a:lnTo>
                <a:lnTo>
                  <a:pt x="22222" y="102061"/>
                </a:lnTo>
                <a:lnTo>
                  <a:pt x="22222" y="102061"/>
                </a:lnTo>
                <a:lnTo>
                  <a:pt x="23333" y="102061"/>
                </a:lnTo>
                <a:lnTo>
                  <a:pt x="23333" y="102061"/>
                </a:lnTo>
                <a:lnTo>
                  <a:pt x="22222" y="102061"/>
                </a:lnTo>
                <a:lnTo>
                  <a:pt x="22222" y="100824"/>
                </a:lnTo>
                <a:lnTo>
                  <a:pt x="22222" y="100824"/>
                </a:lnTo>
                <a:lnTo>
                  <a:pt x="23333" y="100824"/>
                </a:lnTo>
                <a:lnTo>
                  <a:pt x="23333" y="100824"/>
                </a:lnTo>
                <a:lnTo>
                  <a:pt x="22222" y="100824"/>
                </a:lnTo>
                <a:lnTo>
                  <a:pt x="22222" y="100824"/>
                </a:lnTo>
                <a:lnTo>
                  <a:pt x="22222" y="100824"/>
                </a:lnTo>
                <a:lnTo>
                  <a:pt x="22222" y="99587"/>
                </a:lnTo>
                <a:lnTo>
                  <a:pt x="22222" y="99587"/>
                </a:lnTo>
                <a:lnTo>
                  <a:pt x="21111" y="99587"/>
                </a:lnTo>
                <a:lnTo>
                  <a:pt x="21111" y="99587"/>
                </a:lnTo>
                <a:lnTo>
                  <a:pt x="21111" y="99587"/>
                </a:lnTo>
                <a:lnTo>
                  <a:pt x="21111" y="99587"/>
                </a:lnTo>
                <a:lnTo>
                  <a:pt x="21111" y="99587"/>
                </a:lnTo>
                <a:lnTo>
                  <a:pt x="19444" y="99587"/>
                </a:lnTo>
                <a:lnTo>
                  <a:pt x="19444" y="99587"/>
                </a:lnTo>
                <a:lnTo>
                  <a:pt x="19444" y="99587"/>
                </a:lnTo>
                <a:lnTo>
                  <a:pt x="19444" y="99587"/>
                </a:lnTo>
                <a:lnTo>
                  <a:pt x="18333" y="99587"/>
                </a:lnTo>
                <a:lnTo>
                  <a:pt x="18333" y="100824"/>
                </a:lnTo>
                <a:lnTo>
                  <a:pt x="18333" y="100824"/>
                </a:lnTo>
                <a:lnTo>
                  <a:pt x="18333" y="100824"/>
                </a:lnTo>
                <a:lnTo>
                  <a:pt x="18333" y="99587"/>
                </a:lnTo>
                <a:lnTo>
                  <a:pt x="18333" y="99587"/>
                </a:lnTo>
                <a:lnTo>
                  <a:pt x="18333" y="99587"/>
                </a:lnTo>
                <a:lnTo>
                  <a:pt x="18333" y="99587"/>
                </a:lnTo>
                <a:lnTo>
                  <a:pt x="18333" y="97731"/>
                </a:lnTo>
                <a:lnTo>
                  <a:pt x="18333" y="97731"/>
                </a:lnTo>
                <a:lnTo>
                  <a:pt x="18333" y="97731"/>
                </a:lnTo>
                <a:lnTo>
                  <a:pt x="18333" y="97731"/>
                </a:lnTo>
                <a:lnTo>
                  <a:pt x="17222" y="97731"/>
                </a:lnTo>
                <a:lnTo>
                  <a:pt x="17222" y="97731"/>
                </a:lnTo>
                <a:lnTo>
                  <a:pt x="17222" y="97731"/>
                </a:lnTo>
                <a:lnTo>
                  <a:pt x="17222" y="96494"/>
                </a:lnTo>
                <a:lnTo>
                  <a:pt x="17222" y="96494"/>
                </a:lnTo>
                <a:lnTo>
                  <a:pt x="17222" y="96494"/>
                </a:lnTo>
                <a:lnTo>
                  <a:pt x="17222" y="96494"/>
                </a:lnTo>
                <a:lnTo>
                  <a:pt x="17222" y="95257"/>
                </a:lnTo>
                <a:lnTo>
                  <a:pt x="17222" y="95257"/>
                </a:lnTo>
                <a:lnTo>
                  <a:pt x="17222" y="95257"/>
                </a:lnTo>
                <a:lnTo>
                  <a:pt x="16111" y="95257"/>
                </a:lnTo>
                <a:lnTo>
                  <a:pt x="16111" y="95257"/>
                </a:lnTo>
                <a:lnTo>
                  <a:pt x="16111" y="94020"/>
                </a:lnTo>
                <a:lnTo>
                  <a:pt x="16111" y="94020"/>
                </a:lnTo>
                <a:lnTo>
                  <a:pt x="16111" y="94020"/>
                </a:lnTo>
                <a:lnTo>
                  <a:pt x="16111" y="94020"/>
                </a:lnTo>
                <a:lnTo>
                  <a:pt x="16111" y="92783"/>
                </a:lnTo>
                <a:lnTo>
                  <a:pt x="16111" y="92783"/>
                </a:lnTo>
                <a:lnTo>
                  <a:pt x="16111" y="92783"/>
                </a:lnTo>
                <a:lnTo>
                  <a:pt x="16111" y="92783"/>
                </a:lnTo>
                <a:lnTo>
                  <a:pt x="16111" y="90927"/>
                </a:lnTo>
                <a:lnTo>
                  <a:pt x="16111" y="90927"/>
                </a:lnTo>
                <a:lnTo>
                  <a:pt x="16111" y="90927"/>
                </a:lnTo>
                <a:lnTo>
                  <a:pt x="16111" y="89690"/>
                </a:lnTo>
                <a:lnTo>
                  <a:pt x="16111" y="89690"/>
                </a:lnTo>
                <a:lnTo>
                  <a:pt x="16111" y="89690"/>
                </a:lnTo>
                <a:lnTo>
                  <a:pt x="16111" y="89690"/>
                </a:lnTo>
                <a:lnTo>
                  <a:pt x="16111" y="88453"/>
                </a:lnTo>
                <a:lnTo>
                  <a:pt x="16111" y="88453"/>
                </a:lnTo>
                <a:lnTo>
                  <a:pt x="16111" y="88453"/>
                </a:lnTo>
                <a:lnTo>
                  <a:pt x="16111" y="88453"/>
                </a:lnTo>
                <a:lnTo>
                  <a:pt x="16111" y="88453"/>
                </a:lnTo>
                <a:lnTo>
                  <a:pt x="16111" y="87216"/>
                </a:lnTo>
                <a:lnTo>
                  <a:pt x="15000" y="87216"/>
                </a:lnTo>
                <a:lnTo>
                  <a:pt x="15000" y="87216"/>
                </a:lnTo>
                <a:lnTo>
                  <a:pt x="15000" y="87216"/>
                </a:lnTo>
                <a:lnTo>
                  <a:pt x="15000" y="87216"/>
                </a:lnTo>
                <a:lnTo>
                  <a:pt x="15000" y="87216"/>
                </a:lnTo>
                <a:lnTo>
                  <a:pt x="13333" y="87216"/>
                </a:lnTo>
                <a:lnTo>
                  <a:pt x="13333" y="87216"/>
                </a:lnTo>
                <a:lnTo>
                  <a:pt x="13333" y="87216"/>
                </a:lnTo>
                <a:lnTo>
                  <a:pt x="13333" y="85979"/>
                </a:lnTo>
                <a:lnTo>
                  <a:pt x="13333" y="85979"/>
                </a:lnTo>
                <a:lnTo>
                  <a:pt x="13333" y="85979"/>
                </a:lnTo>
                <a:lnTo>
                  <a:pt x="13333" y="85979"/>
                </a:lnTo>
                <a:lnTo>
                  <a:pt x="12222" y="85979"/>
                </a:lnTo>
                <a:lnTo>
                  <a:pt x="12222" y="85979"/>
                </a:lnTo>
                <a:lnTo>
                  <a:pt x="12222" y="85979"/>
                </a:lnTo>
                <a:lnTo>
                  <a:pt x="12222" y="84123"/>
                </a:lnTo>
                <a:lnTo>
                  <a:pt x="12222" y="84123"/>
                </a:lnTo>
                <a:lnTo>
                  <a:pt x="12222" y="84123"/>
                </a:lnTo>
                <a:lnTo>
                  <a:pt x="12222" y="84123"/>
                </a:lnTo>
                <a:lnTo>
                  <a:pt x="12222" y="82886"/>
                </a:lnTo>
                <a:lnTo>
                  <a:pt x="11111" y="82886"/>
                </a:lnTo>
                <a:lnTo>
                  <a:pt x="11111" y="82886"/>
                </a:lnTo>
                <a:lnTo>
                  <a:pt x="11111" y="82886"/>
                </a:lnTo>
                <a:lnTo>
                  <a:pt x="11111" y="82886"/>
                </a:lnTo>
                <a:lnTo>
                  <a:pt x="11111" y="82886"/>
                </a:lnTo>
                <a:lnTo>
                  <a:pt x="10000" y="82886"/>
                </a:lnTo>
                <a:lnTo>
                  <a:pt x="10000" y="82886"/>
                </a:lnTo>
                <a:lnTo>
                  <a:pt x="10000" y="82886"/>
                </a:lnTo>
                <a:lnTo>
                  <a:pt x="10000" y="82886"/>
                </a:lnTo>
                <a:lnTo>
                  <a:pt x="10000" y="81649"/>
                </a:lnTo>
                <a:lnTo>
                  <a:pt x="10000" y="81649"/>
                </a:lnTo>
                <a:lnTo>
                  <a:pt x="10000" y="81649"/>
                </a:lnTo>
                <a:lnTo>
                  <a:pt x="10000" y="81649"/>
                </a:lnTo>
                <a:lnTo>
                  <a:pt x="10000" y="80412"/>
                </a:lnTo>
                <a:lnTo>
                  <a:pt x="8888" y="80412"/>
                </a:lnTo>
                <a:lnTo>
                  <a:pt x="8888" y="80412"/>
                </a:lnTo>
                <a:lnTo>
                  <a:pt x="8888" y="80412"/>
                </a:lnTo>
                <a:lnTo>
                  <a:pt x="8888" y="80412"/>
                </a:lnTo>
                <a:lnTo>
                  <a:pt x="8888" y="80412"/>
                </a:lnTo>
                <a:lnTo>
                  <a:pt x="8888" y="79175"/>
                </a:lnTo>
                <a:lnTo>
                  <a:pt x="8888" y="79175"/>
                </a:lnTo>
                <a:lnTo>
                  <a:pt x="8888" y="79175"/>
                </a:lnTo>
                <a:lnTo>
                  <a:pt x="7222" y="79175"/>
                </a:lnTo>
                <a:lnTo>
                  <a:pt x="7222" y="77319"/>
                </a:lnTo>
                <a:lnTo>
                  <a:pt x="7222" y="77319"/>
                </a:lnTo>
                <a:lnTo>
                  <a:pt x="7222" y="77319"/>
                </a:lnTo>
                <a:lnTo>
                  <a:pt x="7222" y="77319"/>
                </a:lnTo>
                <a:lnTo>
                  <a:pt x="7222" y="77319"/>
                </a:lnTo>
                <a:lnTo>
                  <a:pt x="7222" y="77319"/>
                </a:lnTo>
                <a:lnTo>
                  <a:pt x="7222" y="76082"/>
                </a:lnTo>
                <a:lnTo>
                  <a:pt x="6111" y="76082"/>
                </a:lnTo>
                <a:lnTo>
                  <a:pt x="6111" y="76082"/>
                </a:lnTo>
                <a:lnTo>
                  <a:pt x="6111" y="76082"/>
                </a:lnTo>
                <a:lnTo>
                  <a:pt x="6111" y="76082"/>
                </a:lnTo>
                <a:lnTo>
                  <a:pt x="6111" y="76082"/>
                </a:lnTo>
                <a:lnTo>
                  <a:pt x="6111" y="76082"/>
                </a:lnTo>
                <a:lnTo>
                  <a:pt x="6111" y="74845"/>
                </a:lnTo>
                <a:lnTo>
                  <a:pt x="5000" y="74845"/>
                </a:lnTo>
                <a:lnTo>
                  <a:pt x="5000" y="74845"/>
                </a:lnTo>
                <a:lnTo>
                  <a:pt x="5000" y="74845"/>
                </a:lnTo>
                <a:lnTo>
                  <a:pt x="5000" y="74845"/>
                </a:lnTo>
                <a:lnTo>
                  <a:pt x="3888" y="74845"/>
                </a:lnTo>
                <a:lnTo>
                  <a:pt x="3888" y="74845"/>
                </a:lnTo>
                <a:lnTo>
                  <a:pt x="3888" y="74845"/>
                </a:lnTo>
                <a:lnTo>
                  <a:pt x="3888" y="74845"/>
                </a:lnTo>
                <a:lnTo>
                  <a:pt x="3888" y="74845"/>
                </a:lnTo>
                <a:lnTo>
                  <a:pt x="2777" y="74845"/>
                </a:lnTo>
                <a:lnTo>
                  <a:pt x="2777" y="74845"/>
                </a:lnTo>
                <a:lnTo>
                  <a:pt x="2777" y="74845"/>
                </a:lnTo>
                <a:lnTo>
                  <a:pt x="2777" y="74845"/>
                </a:lnTo>
                <a:lnTo>
                  <a:pt x="2777" y="74845"/>
                </a:lnTo>
                <a:lnTo>
                  <a:pt x="2777" y="74845"/>
                </a:lnTo>
                <a:lnTo>
                  <a:pt x="1111" y="74845"/>
                </a:lnTo>
                <a:lnTo>
                  <a:pt x="1111" y="74845"/>
                </a:lnTo>
                <a:lnTo>
                  <a:pt x="1111" y="74845"/>
                </a:lnTo>
                <a:lnTo>
                  <a:pt x="1111" y="74845"/>
                </a:lnTo>
                <a:lnTo>
                  <a:pt x="0" y="74845"/>
                </a:lnTo>
                <a:lnTo>
                  <a:pt x="0" y="74845"/>
                </a:lnTo>
                <a:lnTo>
                  <a:pt x="0" y="73608"/>
                </a:lnTo>
                <a:lnTo>
                  <a:pt x="0" y="73608"/>
                </a:lnTo>
                <a:lnTo>
                  <a:pt x="0" y="73608"/>
                </a:lnTo>
                <a:lnTo>
                  <a:pt x="0" y="73608"/>
                </a:lnTo>
                <a:lnTo>
                  <a:pt x="0" y="72371"/>
                </a:lnTo>
                <a:lnTo>
                  <a:pt x="0" y="72371"/>
                </a:lnTo>
                <a:lnTo>
                  <a:pt x="0" y="72371"/>
                </a:lnTo>
                <a:lnTo>
                  <a:pt x="0" y="72371"/>
                </a:lnTo>
                <a:lnTo>
                  <a:pt x="0" y="72371"/>
                </a:lnTo>
                <a:lnTo>
                  <a:pt x="0" y="70515"/>
                </a:lnTo>
                <a:lnTo>
                  <a:pt x="1111" y="70515"/>
                </a:lnTo>
                <a:lnTo>
                  <a:pt x="1111" y="70515"/>
                </a:lnTo>
                <a:lnTo>
                  <a:pt x="1111" y="70515"/>
                </a:lnTo>
                <a:lnTo>
                  <a:pt x="1111" y="70515"/>
                </a:lnTo>
                <a:lnTo>
                  <a:pt x="1111" y="69278"/>
                </a:lnTo>
                <a:lnTo>
                  <a:pt x="1111" y="69278"/>
                </a:lnTo>
                <a:lnTo>
                  <a:pt x="1111" y="69278"/>
                </a:lnTo>
                <a:lnTo>
                  <a:pt x="1111" y="69278"/>
                </a:lnTo>
                <a:lnTo>
                  <a:pt x="1111" y="69278"/>
                </a:lnTo>
                <a:lnTo>
                  <a:pt x="1111" y="69278"/>
                </a:lnTo>
                <a:lnTo>
                  <a:pt x="1111" y="68041"/>
                </a:lnTo>
                <a:lnTo>
                  <a:pt x="1111" y="68041"/>
                </a:lnTo>
                <a:lnTo>
                  <a:pt x="1111" y="68041"/>
                </a:lnTo>
                <a:lnTo>
                  <a:pt x="2777" y="68041"/>
                </a:lnTo>
                <a:lnTo>
                  <a:pt x="2777" y="66804"/>
                </a:lnTo>
                <a:lnTo>
                  <a:pt x="2777" y="66804"/>
                </a:lnTo>
                <a:lnTo>
                  <a:pt x="2777" y="66804"/>
                </a:lnTo>
                <a:lnTo>
                  <a:pt x="2777" y="66804"/>
                </a:lnTo>
                <a:lnTo>
                  <a:pt x="2777" y="68041"/>
                </a:lnTo>
                <a:lnTo>
                  <a:pt x="3888" y="68041"/>
                </a:lnTo>
                <a:lnTo>
                  <a:pt x="3888" y="66804"/>
                </a:lnTo>
                <a:lnTo>
                  <a:pt x="3888" y="66804"/>
                </a:lnTo>
                <a:lnTo>
                  <a:pt x="3888" y="66804"/>
                </a:lnTo>
                <a:lnTo>
                  <a:pt x="3888" y="66804"/>
                </a:lnTo>
                <a:lnTo>
                  <a:pt x="5000" y="66804"/>
                </a:lnTo>
                <a:lnTo>
                  <a:pt x="5000" y="66804"/>
                </a:lnTo>
                <a:lnTo>
                  <a:pt x="5000" y="66804"/>
                </a:lnTo>
                <a:lnTo>
                  <a:pt x="5000" y="68041"/>
                </a:lnTo>
                <a:lnTo>
                  <a:pt x="5000" y="68041"/>
                </a:lnTo>
                <a:lnTo>
                  <a:pt x="6111" y="68041"/>
                </a:lnTo>
                <a:lnTo>
                  <a:pt x="6111" y="68041"/>
                </a:lnTo>
                <a:lnTo>
                  <a:pt x="6111" y="68041"/>
                </a:lnTo>
                <a:lnTo>
                  <a:pt x="6111" y="68041"/>
                </a:lnTo>
                <a:lnTo>
                  <a:pt x="6111" y="68041"/>
                </a:lnTo>
                <a:lnTo>
                  <a:pt x="7222" y="68041"/>
                </a:lnTo>
                <a:lnTo>
                  <a:pt x="7222" y="66804"/>
                </a:lnTo>
                <a:lnTo>
                  <a:pt x="7222" y="66804"/>
                </a:lnTo>
                <a:lnTo>
                  <a:pt x="7222" y="66804"/>
                </a:lnTo>
                <a:lnTo>
                  <a:pt x="7222" y="66804"/>
                </a:lnTo>
                <a:lnTo>
                  <a:pt x="7222" y="66804"/>
                </a:lnTo>
                <a:lnTo>
                  <a:pt x="8888" y="66804"/>
                </a:lnTo>
                <a:lnTo>
                  <a:pt x="8888" y="66804"/>
                </a:lnTo>
                <a:lnTo>
                  <a:pt x="8888" y="66804"/>
                </a:lnTo>
                <a:lnTo>
                  <a:pt x="8888" y="66804"/>
                </a:lnTo>
                <a:lnTo>
                  <a:pt x="8888" y="65567"/>
                </a:lnTo>
                <a:lnTo>
                  <a:pt x="8888" y="65567"/>
                </a:lnTo>
                <a:lnTo>
                  <a:pt x="8888" y="65567"/>
                </a:lnTo>
                <a:lnTo>
                  <a:pt x="8888" y="63711"/>
                </a:lnTo>
                <a:lnTo>
                  <a:pt x="8888" y="63711"/>
                </a:lnTo>
                <a:lnTo>
                  <a:pt x="8888" y="63711"/>
                </a:lnTo>
                <a:lnTo>
                  <a:pt x="8888" y="62474"/>
                </a:lnTo>
                <a:lnTo>
                  <a:pt x="8888" y="62474"/>
                </a:lnTo>
                <a:lnTo>
                  <a:pt x="8888" y="62474"/>
                </a:lnTo>
                <a:lnTo>
                  <a:pt x="8888" y="61237"/>
                </a:lnTo>
                <a:lnTo>
                  <a:pt x="8888" y="61237"/>
                </a:lnTo>
                <a:lnTo>
                  <a:pt x="8888" y="61237"/>
                </a:lnTo>
                <a:lnTo>
                  <a:pt x="8888" y="60000"/>
                </a:lnTo>
                <a:lnTo>
                  <a:pt x="8888" y="60000"/>
                </a:lnTo>
                <a:lnTo>
                  <a:pt x="8888" y="60000"/>
                </a:lnTo>
                <a:lnTo>
                  <a:pt x="8888" y="60000"/>
                </a:lnTo>
                <a:lnTo>
                  <a:pt x="8888" y="58762"/>
                </a:lnTo>
                <a:lnTo>
                  <a:pt x="8888" y="58762"/>
                </a:lnTo>
                <a:lnTo>
                  <a:pt x="8888" y="58762"/>
                </a:lnTo>
                <a:lnTo>
                  <a:pt x="8888" y="56907"/>
                </a:lnTo>
                <a:lnTo>
                  <a:pt x="8888" y="56907"/>
                </a:lnTo>
                <a:lnTo>
                  <a:pt x="8888" y="56907"/>
                </a:lnTo>
                <a:lnTo>
                  <a:pt x="8888" y="55670"/>
                </a:lnTo>
                <a:lnTo>
                  <a:pt x="8888" y="55670"/>
                </a:lnTo>
                <a:lnTo>
                  <a:pt x="8888" y="55670"/>
                </a:lnTo>
                <a:lnTo>
                  <a:pt x="8888" y="54432"/>
                </a:lnTo>
                <a:lnTo>
                  <a:pt x="8888" y="54432"/>
                </a:lnTo>
                <a:lnTo>
                  <a:pt x="10000" y="54432"/>
                </a:lnTo>
                <a:lnTo>
                  <a:pt x="10000" y="54432"/>
                </a:lnTo>
                <a:lnTo>
                  <a:pt x="10000" y="53195"/>
                </a:lnTo>
                <a:lnTo>
                  <a:pt x="10000" y="53195"/>
                </a:lnTo>
                <a:lnTo>
                  <a:pt x="10000" y="53195"/>
                </a:lnTo>
                <a:lnTo>
                  <a:pt x="10000" y="53195"/>
                </a:lnTo>
                <a:lnTo>
                  <a:pt x="10000" y="51958"/>
                </a:lnTo>
                <a:lnTo>
                  <a:pt x="10000" y="51958"/>
                </a:lnTo>
                <a:lnTo>
                  <a:pt x="10000" y="51958"/>
                </a:lnTo>
                <a:lnTo>
                  <a:pt x="10000" y="50103"/>
                </a:lnTo>
                <a:lnTo>
                  <a:pt x="10000" y="50103"/>
                </a:lnTo>
                <a:lnTo>
                  <a:pt x="10000" y="50103"/>
                </a:lnTo>
                <a:lnTo>
                  <a:pt x="10000" y="50103"/>
                </a:lnTo>
                <a:lnTo>
                  <a:pt x="10000" y="50103"/>
                </a:lnTo>
                <a:lnTo>
                  <a:pt x="10000" y="48865"/>
                </a:lnTo>
                <a:lnTo>
                  <a:pt x="11111" y="48865"/>
                </a:lnTo>
                <a:lnTo>
                  <a:pt x="11111" y="48865"/>
                </a:lnTo>
                <a:lnTo>
                  <a:pt x="11111" y="48865"/>
                </a:lnTo>
                <a:lnTo>
                  <a:pt x="11111" y="47628"/>
                </a:lnTo>
                <a:lnTo>
                  <a:pt x="11111" y="47628"/>
                </a:lnTo>
                <a:lnTo>
                  <a:pt x="11111" y="47628"/>
                </a:lnTo>
                <a:lnTo>
                  <a:pt x="10000" y="47628"/>
                </a:lnTo>
                <a:lnTo>
                  <a:pt x="10000" y="46391"/>
                </a:lnTo>
                <a:lnTo>
                  <a:pt x="10000" y="46391"/>
                </a:lnTo>
                <a:lnTo>
                  <a:pt x="10000" y="46391"/>
                </a:lnTo>
                <a:lnTo>
                  <a:pt x="11111" y="46391"/>
                </a:lnTo>
                <a:lnTo>
                  <a:pt x="11111" y="46391"/>
                </a:lnTo>
                <a:lnTo>
                  <a:pt x="10000" y="46391"/>
                </a:lnTo>
                <a:lnTo>
                  <a:pt x="10000" y="45154"/>
                </a:lnTo>
                <a:lnTo>
                  <a:pt x="10000" y="45154"/>
                </a:lnTo>
                <a:lnTo>
                  <a:pt x="11111" y="45154"/>
                </a:lnTo>
                <a:lnTo>
                  <a:pt x="11111" y="45154"/>
                </a:lnTo>
                <a:lnTo>
                  <a:pt x="11111" y="45154"/>
                </a:lnTo>
                <a:lnTo>
                  <a:pt x="11111" y="43298"/>
                </a:lnTo>
                <a:lnTo>
                  <a:pt x="11111" y="43298"/>
                </a:lnTo>
                <a:lnTo>
                  <a:pt x="11111" y="43298"/>
                </a:lnTo>
                <a:lnTo>
                  <a:pt x="11111" y="43298"/>
                </a:lnTo>
                <a:lnTo>
                  <a:pt x="11111" y="43298"/>
                </a:lnTo>
                <a:lnTo>
                  <a:pt x="11111" y="42061"/>
                </a:lnTo>
                <a:lnTo>
                  <a:pt x="11111" y="42061"/>
                </a:lnTo>
                <a:lnTo>
                  <a:pt x="12222" y="42061"/>
                </a:lnTo>
                <a:lnTo>
                  <a:pt x="12222" y="42061"/>
                </a:lnTo>
                <a:lnTo>
                  <a:pt x="12222" y="42061"/>
                </a:lnTo>
                <a:lnTo>
                  <a:pt x="12222" y="42061"/>
                </a:lnTo>
                <a:lnTo>
                  <a:pt x="12222" y="40824"/>
                </a:lnTo>
                <a:lnTo>
                  <a:pt x="13333" y="40824"/>
                </a:lnTo>
                <a:lnTo>
                  <a:pt x="13333" y="42061"/>
                </a:lnTo>
                <a:lnTo>
                  <a:pt x="13333" y="42061"/>
                </a:lnTo>
                <a:lnTo>
                  <a:pt x="13333" y="42061"/>
                </a:lnTo>
                <a:lnTo>
                  <a:pt x="13333" y="42061"/>
                </a:lnTo>
                <a:lnTo>
                  <a:pt x="13333" y="42061"/>
                </a:lnTo>
                <a:lnTo>
                  <a:pt x="13333" y="42061"/>
                </a:lnTo>
                <a:lnTo>
                  <a:pt x="13333" y="43298"/>
                </a:lnTo>
                <a:lnTo>
                  <a:pt x="15000" y="43298"/>
                </a:lnTo>
                <a:lnTo>
                  <a:pt x="15000" y="43298"/>
                </a:lnTo>
                <a:lnTo>
                  <a:pt x="15000" y="43298"/>
                </a:lnTo>
                <a:lnTo>
                  <a:pt x="15000" y="42061"/>
                </a:lnTo>
                <a:lnTo>
                  <a:pt x="15000" y="42061"/>
                </a:lnTo>
                <a:lnTo>
                  <a:pt x="15000" y="42061"/>
                </a:lnTo>
                <a:lnTo>
                  <a:pt x="15000" y="42061"/>
                </a:lnTo>
                <a:lnTo>
                  <a:pt x="16111" y="42061"/>
                </a:lnTo>
                <a:lnTo>
                  <a:pt x="16111" y="40824"/>
                </a:lnTo>
                <a:lnTo>
                  <a:pt x="16111" y="40824"/>
                </a:lnTo>
                <a:lnTo>
                  <a:pt x="16111" y="40824"/>
                </a:lnTo>
                <a:lnTo>
                  <a:pt x="16111" y="39587"/>
                </a:lnTo>
                <a:lnTo>
                  <a:pt x="16111" y="39587"/>
                </a:lnTo>
                <a:lnTo>
                  <a:pt x="16111" y="39587"/>
                </a:lnTo>
                <a:lnTo>
                  <a:pt x="16111" y="39587"/>
                </a:lnTo>
                <a:lnTo>
                  <a:pt x="16111" y="38350"/>
                </a:lnTo>
                <a:lnTo>
                  <a:pt x="16111" y="38350"/>
                </a:lnTo>
                <a:lnTo>
                  <a:pt x="16111" y="38350"/>
                </a:lnTo>
                <a:lnTo>
                  <a:pt x="16111" y="38350"/>
                </a:lnTo>
                <a:lnTo>
                  <a:pt x="16111" y="36494"/>
                </a:lnTo>
                <a:lnTo>
                  <a:pt x="16111" y="36494"/>
                </a:lnTo>
                <a:lnTo>
                  <a:pt x="16111" y="36494"/>
                </a:lnTo>
                <a:lnTo>
                  <a:pt x="16111" y="36494"/>
                </a:lnTo>
                <a:lnTo>
                  <a:pt x="16111" y="36494"/>
                </a:lnTo>
                <a:lnTo>
                  <a:pt x="16111" y="35257"/>
                </a:lnTo>
                <a:lnTo>
                  <a:pt x="16111" y="35257"/>
                </a:lnTo>
                <a:lnTo>
                  <a:pt x="17222" y="35257"/>
                </a:lnTo>
                <a:lnTo>
                  <a:pt x="17222" y="35257"/>
                </a:lnTo>
                <a:lnTo>
                  <a:pt x="17222" y="34020"/>
                </a:lnTo>
                <a:lnTo>
                  <a:pt x="17222" y="34020"/>
                </a:lnTo>
                <a:lnTo>
                  <a:pt x="17222" y="34020"/>
                </a:lnTo>
                <a:lnTo>
                  <a:pt x="17222" y="32783"/>
                </a:lnTo>
                <a:lnTo>
                  <a:pt x="17222" y="32783"/>
                </a:lnTo>
                <a:lnTo>
                  <a:pt x="16111" y="32783"/>
                </a:lnTo>
                <a:lnTo>
                  <a:pt x="16111" y="32783"/>
                </a:lnTo>
                <a:lnTo>
                  <a:pt x="17222" y="32783"/>
                </a:lnTo>
                <a:lnTo>
                  <a:pt x="17222" y="32783"/>
                </a:lnTo>
                <a:lnTo>
                  <a:pt x="17222" y="32783"/>
                </a:lnTo>
                <a:lnTo>
                  <a:pt x="17222" y="31546"/>
                </a:lnTo>
                <a:lnTo>
                  <a:pt x="17222" y="31546"/>
                </a:lnTo>
                <a:lnTo>
                  <a:pt x="17222" y="31546"/>
                </a:lnTo>
                <a:lnTo>
                  <a:pt x="17222" y="31546"/>
                </a:lnTo>
                <a:lnTo>
                  <a:pt x="17222" y="31546"/>
                </a:lnTo>
                <a:lnTo>
                  <a:pt x="18333" y="31546"/>
                </a:lnTo>
                <a:lnTo>
                  <a:pt x="18333" y="31546"/>
                </a:lnTo>
                <a:lnTo>
                  <a:pt x="18333" y="29690"/>
                </a:lnTo>
                <a:lnTo>
                  <a:pt x="18333" y="29690"/>
                </a:lnTo>
                <a:lnTo>
                  <a:pt x="18333" y="29690"/>
                </a:lnTo>
                <a:lnTo>
                  <a:pt x="18333" y="29690"/>
                </a:lnTo>
                <a:lnTo>
                  <a:pt x="18333" y="28453"/>
                </a:lnTo>
                <a:lnTo>
                  <a:pt x="18333" y="28453"/>
                </a:lnTo>
                <a:lnTo>
                  <a:pt x="18333" y="28453"/>
                </a:lnTo>
                <a:lnTo>
                  <a:pt x="18333" y="28453"/>
                </a:lnTo>
                <a:lnTo>
                  <a:pt x="19444" y="28453"/>
                </a:lnTo>
                <a:lnTo>
                  <a:pt x="19444" y="27216"/>
                </a:lnTo>
                <a:lnTo>
                  <a:pt x="19444" y="27216"/>
                </a:lnTo>
                <a:lnTo>
                  <a:pt x="19444" y="27216"/>
                </a:lnTo>
                <a:lnTo>
                  <a:pt x="19444" y="27216"/>
                </a:lnTo>
                <a:lnTo>
                  <a:pt x="19444" y="25979"/>
                </a:lnTo>
                <a:lnTo>
                  <a:pt x="19444" y="25979"/>
                </a:lnTo>
                <a:lnTo>
                  <a:pt x="19444" y="25979"/>
                </a:lnTo>
                <a:lnTo>
                  <a:pt x="19444" y="25979"/>
                </a:lnTo>
                <a:lnTo>
                  <a:pt x="21111" y="25979"/>
                </a:lnTo>
                <a:lnTo>
                  <a:pt x="21111" y="24742"/>
                </a:lnTo>
                <a:lnTo>
                  <a:pt x="21111" y="24742"/>
                </a:lnTo>
                <a:lnTo>
                  <a:pt x="21111" y="24742"/>
                </a:lnTo>
                <a:lnTo>
                  <a:pt x="21111" y="24742"/>
                </a:lnTo>
                <a:lnTo>
                  <a:pt x="21111" y="24742"/>
                </a:lnTo>
                <a:lnTo>
                  <a:pt x="21111" y="22886"/>
                </a:lnTo>
                <a:lnTo>
                  <a:pt x="21111" y="22886"/>
                </a:lnTo>
                <a:lnTo>
                  <a:pt x="21111" y="22886"/>
                </a:lnTo>
                <a:lnTo>
                  <a:pt x="22222" y="22886"/>
                </a:lnTo>
                <a:lnTo>
                  <a:pt x="22222" y="22886"/>
                </a:lnTo>
                <a:lnTo>
                  <a:pt x="22222" y="22886"/>
                </a:lnTo>
                <a:lnTo>
                  <a:pt x="22222" y="22886"/>
                </a:lnTo>
                <a:lnTo>
                  <a:pt x="22222" y="22886"/>
                </a:lnTo>
                <a:lnTo>
                  <a:pt x="23333" y="22886"/>
                </a:lnTo>
                <a:lnTo>
                  <a:pt x="23333" y="21649"/>
                </a:lnTo>
                <a:lnTo>
                  <a:pt x="23333" y="21649"/>
                </a:lnTo>
                <a:lnTo>
                  <a:pt x="23333" y="21649"/>
                </a:lnTo>
                <a:lnTo>
                  <a:pt x="24444" y="21649"/>
                </a:lnTo>
                <a:lnTo>
                  <a:pt x="24444" y="21649"/>
                </a:lnTo>
                <a:lnTo>
                  <a:pt x="24444" y="21649"/>
                </a:lnTo>
                <a:lnTo>
                  <a:pt x="24444" y="21649"/>
                </a:lnTo>
                <a:lnTo>
                  <a:pt x="25555" y="21649"/>
                </a:lnTo>
                <a:lnTo>
                  <a:pt x="25555" y="21649"/>
                </a:lnTo>
                <a:lnTo>
                  <a:pt x="25555" y="21649"/>
                </a:lnTo>
                <a:lnTo>
                  <a:pt x="25555" y="20412"/>
                </a:lnTo>
                <a:lnTo>
                  <a:pt x="25555" y="20412"/>
                </a:lnTo>
                <a:lnTo>
                  <a:pt x="25555" y="20412"/>
                </a:lnTo>
                <a:lnTo>
                  <a:pt x="25555" y="19175"/>
                </a:lnTo>
                <a:lnTo>
                  <a:pt x="25555" y="19175"/>
                </a:lnTo>
                <a:lnTo>
                  <a:pt x="25555" y="19175"/>
                </a:lnTo>
                <a:lnTo>
                  <a:pt x="25555" y="19175"/>
                </a:lnTo>
                <a:lnTo>
                  <a:pt x="25555" y="19175"/>
                </a:lnTo>
                <a:lnTo>
                  <a:pt x="25555" y="17938"/>
                </a:lnTo>
                <a:lnTo>
                  <a:pt x="25555" y="17938"/>
                </a:lnTo>
                <a:lnTo>
                  <a:pt x="25555" y="17938"/>
                </a:lnTo>
                <a:lnTo>
                  <a:pt x="25555" y="17938"/>
                </a:lnTo>
                <a:lnTo>
                  <a:pt x="25555" y="16082"/>
                </a:lnTo>
                <a:lnTo>
                  <a:pt x="25555" y="16082"/>
                </a:lnTo>
                <a:lnTo>
                  <a:pt x="25555" y="16082"/>
                </a:lnTo>
                <a:lnTo>
                  <a:pt x="25555" y="16082"/>
                </a:lnTo>
                <a:lnTo>
                  <a:pt x="25555" y="14845"/>
                </a:lnTo>
                <a:lnTo>
                  <a:pt x="27222" y="14845"/>
                </a:lnTo>
                <a:lnTo>
                  <a:pt x="27222" y="14845"/>
                </a:lnTo>
                <a:lnTo>
                  <a:pt x="27222" y="14845"/>
                </a:lnTo>
                <a:lnTo>
                  <a:pt x="27222" y="13608"/>
                </a:lnTo>
                <a:lnTo>
                  <a:pt x="27222" y="13608"/>
                </a:lnTo>
                <a:lnTo>
                  <a:pt x="27222" y="13608"/>
                </a:lnTo>
                <a:lnTo>
                  <a:pt x="27222" y="13608"/>
                </a:lnTo>
                <a:lnTo>
                  <a:pt x="27222" y="12371"/>
                </a:lnTo>
                <a:lnTo>
                  <a:pt x="27222" y="12371"/>
                </a:lnTo>
                <a:lnTo>
                  <a:pt x="27222" y="12371"/>
                </a:lnTo>
                <a:lnTo>
                  <a:pt x="27222" y="12371"/>
                </a:lnTo>
                <a:lnTo>
                  <a:pt x="27222" y="11134"/>
                </a:lnTo>
                <a:lnTo>
                  <a:pt x="28333" y="11134"/>
                </a:lnTo>
                <a:lnTo>
                  <a:pt x="28333" y="11134"/>
                </a:lnTo>
                <a:lnTo>
                  <a:pt x="28333" y="11134"/>
                </a:lnTo>
                <a:lnTo>
                  <a:pt x="28333" y="11134"/>
                </a:lnTo>
                <a:lnTo>
                  <a:pt x="28333" y="9278"/>
                </a:lnTo>
                <a:lnTo>
                  <a:pt x="28333" y="9278"/>
                </a:lnTo>
                <a:lnTo>
                  <a:pt x="28333" y="9278"/>
                </a:lnTo>
                <a:lnTo>
                  <a:pt x="28333" y="9278"/>
                </a:lnTo>
                <a:lnTo>
                  <a:pt x="28333" y="8041"/>
                </a:lnTo>
                <a:lnTo>
                  <a:pt x="28333" y="8041"/>
                </a:lnTo>
                <a:lnTo>
                  <a:pt x="28333" y="8041"/>
                </a:lnTo>
                <a:lnTo>
                  <a:pt x="28333" y="8041"/>
                </a:lnTo>
                <a:lnTo>
                  <a:pt x="28333" y="6804"/>
                </a:lnTo>
                <a:lnTo>
                  <a:pt x="28333" y="6804"/>
                </a:lnTo>
                <a:lnTo>
                  <a:pt x="28333" y="6804"/>
                </a:lnTo>
                <a:lnTo>
                  <a:pt x="28333" y="6804"/>
                </a:lnTo>
                <a:lnTo>
                  <a:pt x="28333" y="5567"/>
                </a:lnTo>
                <a:lnTo>
                  <a:pt x="28333" y="5567"/>
                </a:lnTo>
                <a:lnTo>
                  <a:pt x="28333" y="5567"/>
                </a:lnTo>
                <a:lnTo>
                  <a:pt x="29444" y="5567"/>
                </a:lnTo>
                <a:lnTo>
                  <a:pt x="29444" y="5567"/>
                </a:lnTo>
                <a:lnTo>
                  <a:pt x="29444" y="5567"/>
                </a:lnTo>
                <a:lnTo>
                  <a:pt x="29444" y="5567"/>
                </a:lnTo>
                <a:lnTo>
                  <a:pt x="29444" y="5567"/>
                </a:lnTo>
                <a:lnTo>
                  <a:pt x="29444" y="5567"/>
                </a:lnTo>
                <a:lnTo>
                  <a:pt x="30555" y="5567"/>
                </a:lnTo>
                <a:lnTo>
                  <a:pt x="30555" y="5567"/>
                </a:lnTo>
                <a:lnTo>
                  <a:pt x="30555" y="5567"/>
                </a:lnTo>
                <a:lnTo>
                  <a:pt x="30555" y="5567"/>
                </a:lnTo>
                <a:lnTo>
                  <a:pt x="31666" y="5567"/>
                </a:lnTo>
                <a:lnTo>
                  <a:pt x="31666" y="5567"/>
                </a:lnTo>
                <a:lnTo>
                  <a:pt x="31666" y="5567"/>
                </a:lnTo>
                <a:lnTo>
                  <a:pt x="31666" y="5567"/>
                </a:lnTo>
                <a:lnTo>
                  <a:pt x="31666" y="5567"/>
                </a:lnTo>
                <a:lnTo>
                  <a:pt x="31666" y="5567"/>
                </a:lnTo>
                <a:lnTo>
                  <a:pt x="31666" y="5567"/>
                </a:lnTo>
                <a:lnTo>
                  <a:pt x="33333" y="5567"/>
                </a:lnTo>
                <a:lnTo>
                  <a:pt x="33333" y="5567"/>
                </a:lnTo>
                <a:lnTo>
                  <a:pt x="33333" y="4329"/>
                </a:lnTo>
                <a:lnTo>
                  <a:pt x="33333" y="4329"/>
                </a:lnTo>
                <a:lnTo>
                  <a:pt x="33333" y="4329"/>
                </a:lnTo>
                <a:lnTo>
                  <a:pt x="33333" y="4329"/>
                </a:lnTo>
                <a:lnTo>
                  <a:pt x="33333" y="4329"/>
                </a:lnTo>
                <a:lnTo>
                  <a:pt x="34444" y="4329"/>
                </a:lnTo>
                <a:lnTo>
                  <a:pt x="34444" y="4329"/>
                </a:lnTo>
                <a:lnTo>
                  <a:pt x="34444" y="4329"/>
                </a:lnTo>
                <a:lnTo>
                  <a:pt x="34444" y="4329"/>
                </a:lnTo>
                <a:lnTo>
                  <a:pt x="34444" y="4329"/>
                </a:lnTo>
                <a:lnTo>
                  <a:pt x="34444" y="4329"/>
                </a:lnTo>
                <a:lnTo>
                  <a:pt x="35555" y="4329"/>
                </a:lnTo>
                <a:lnTo>
                  <a:pt x="35555" y="5567"/>
                </a:lnTo>
                <a:lnTo>
                  <a:pt x="35555" y="5567"/>
                </a:lnTo>
                <a:lnTo>
                  <a:pt x="35555" y="5567"/>
                </a:lnTo>
                <a:lnTo>
                  <a:pt x="35555" y="5567"/>
                </a:lnTo>
                <a:lnTo>
                  <a:pt x="35555" y="5567"/>
                </a:lnTo>
                <a:lnTo>
                  <a:pt x="35555" y="6804"/>
                </a:lnTo>
                <a:lnTo>
                  <a:pt x="35555" y="6804"/>
                </a:lnTo>
                <a:lnTo>
                  <a:pt x="35555" y="6804"/>
                </a:lnTo>
                <a:lnTo>
                  <a:pt x="35555" y="6804"/>
                </a:lnTo>
                <a:lnTo>
                  <a:pt x="36666" y="6804"/>
                </a:lnTo>
                <a:lnTo>
                  <a:pt x="36666" y="6804"/>
                </a:lnTo>
                <a:lnTo>
                  <a:pt x="36666" y="6804"/>
                </a:lnTo>
                <a:lnTo>
                  <a:pt x="36666" y="6804"/>
                </a:lnTo>
                <a:lnTo>
                  <a:pt x="36666" y="6804"/>
                </a:lnTo>
                <a:lnTo>
                  <a:pt x="36666" y="5567"/>
                </a:lnTo>
                <a:lnTo>
                  <a:pt x="36666" y="5567"/>
                </a:lnTo>
                <a:lnTo>
                  <a:pt x="37777" y="5567"/>
                </a:lnTo>
                <a:lnTo>
                  <a:pt x="37777" y="5567"/>
                </a:lnTo>
                <a:lnTo>
                  <a:pt x="37777" y="4329"/>
                </a:lnTo>
                <a:lnTo>
                  <a:pt x="37777" y="4329"/>
                </a:lnTo>
                <a:lnTo>
                  <a:pt x="37777" y="4329"/>
                </a:lnTo>
                <a:lnTo>
                  <a:pt x="37777" y="4329"/>
                </a:lnTo>
                <a:lnTo>
                  <a:pt x="37777" y="4329"/>
                </a:lnTo>
                <a:lnTo>
                  <a:pt x="37777" y="4329"/>
                </a:lnTo>
                <a:lnTo>
                  <a:pt x="37777" y="2474"/>
                </a:lnTo>
                <a:lnTo>
                  <a:pt x="37777" y="2474"/>
                </a:lnTo>
                <a:lnTo>
                  <a:pt x="37777" y="2474"/>
                </a:lnTo>
                <a:lnTo>
                  <a:pt x="37777" y="2474"/>
                </a:lnTo>
                <a:lnTo>
                  <a:pt x="37777" y="1237"/>
                </a:lnTo>
                <a:lnTo>
                  <a:pt x="39444" y="1237"/>
                </a:lnTo>
                <a:lnTo>
                  <a:pt x="39444" y="1237"/>
                </a:lnTo>
                <a:lnTo>
                  <a:pt x="39444" y="1237"/>
                </a:lnTo>
                <a:lnTo>
                  <a:pt x="39444" y="1237"/>
                </a:lnTo>
                <a:lnTo>
                  <a:pt x="39444" y="0"/>
                </a:lnTo>
                <a:lnTo>
                  <a:pt x="39444" y="0"/>
                </a:lnTo>
                <a:lnTo>
                  <a:pt x="39444" y="0"/>
                </a:lnTo>
                <a:lnTo>
                  <a:pt x="39444" y="0"/>
                </a:lnTo>
                <a:lnTo>
                  <a:pt x="39444" y="0"/>
                </a:lnTo>
                <a:lnTo>
                  <a:pt x="39444" y="0"/>
                </a:lnTo>
                <a:lnTo>
                  <a:pt x="39444" y="0"/>
                </a:lnTo>
                <a:lnTo>
                  <a:pt x="40555" y="0"/>
                </a:lnTo>
                <a:lnTo>
                  <a:pt x="40555" y="1237"/>
                </a:lnTo>
                <a:lnTo>
                  <a:pt x="40555" y="1237"/>
                </a:lnTo>
                <a:lnTo>
                  <a:pt x="40555" y="1237"/>
                </a:lnTo>
                <a:lnTo>
                  <a:pt x="40555" y="1237"/>
                </a:lnTo>
                <a:lnTo>
                  <a:pt x="41666" y="1237"/>
                </a:lnTo>
                <a:lnTo>
                  <a:pt x="41666" y="1237"/>
                </a:lnTo>
                <a:lnTo>
                  <a:pt x="41666" y="1237"/>
                </a:lnTo>
                <a:lnTo>
                  <a:pt x="41666" y="1237"/>
                </a:lnTo>
                <a:lnTo>
                  <a:pt x="41666" y="1237"/>
                </a:lnTo>
                <a:lnTo>
                  <a:pt x="41666" y="1237"/>
                </a:lnTo>
                <a:lnTo>
                  <a:pt x="41666" y="1237"/>
                </a:lnTo>
                <a:lnTo>
                  <a:pt x="41666" y="2474"/>
                </a:lnTo>
                <a:lnTo>
                  <a:pt x="42777" y="2474"/>
                </a:lnTo>
                <a:lnTo>
                  <a:pt x="42777" y="2474"/>
                </a:lnTo>
                <a:lnTo>
                  <a:pt x="42777" y="2474"/>
                </a:lnTo>
                <a:lnTo>
                  <a:pt x="42777" y="2474"/>
                </a:lnTo>
                <a:lnTo>
                  <a:pt x="42777" y="4329"/>
                </a:lnTo>
                <a:lnTo>
                  <a:pt x="42777" y="4329"/>
                </a:lnTo>
                <a:lnTo>
                  <a:pt x="42777" y="4329"/>
                </a:lnTo>
                <a:lnTo>
                  <a:pt x="42777" y="4329"/>
                </a:lnTo>
                <a:lnTo>
                  <a:pt x="42777" y="4329"/>
                </a:lnTo>
                <a:lnTo>
                  <a:pt x="43888" y="4329"/>
                </a:lnTo>
                <a:lnTo>
                  <a:pt x="43888" y="4329"/>
                </a:lnTo>
                <a:lnTo>
                  <a:pt x="43888" y="4329"/>
                </a:lnTo>
                <a:lnTo>
                  <a:pt x="45555" y="4329"/>
                </a:lnTo>
                <a:lnTo>
                  <a:pt x="45555" y="4329"/>
                </a:lnTo>
                <a:lnTo>
                  <a:pt x="45555" y="4329"/>
                </a:lnTo>
                <a:lnTo>
                  <a:pt x="45555" y="4329"/>
                </a:lnTo>
                <a:lnTo>
                  <a:pt x="45555" y="4329"/>
                </a:lnTo>
                <a:lnTo>
                  <a:pt x="46666" y="4329"/>
                </a:lnTo>
                <a:lnTo>
                  <a:pt x="46666" y="4329"/>
                </a:lnTo>
                <a:lnTo>
                  <a:pt x="46666" y="4329"/>
                </a:lnTo>
                <a:lnTo>
                  <a:pt x="46666" y="4329"/>
                </a:lnTo>
                <a:lnTo>
                  <a:pt x="46666" y="4329"/>
                </a:lnTo>
                <a:lnTo>
                  <a:pt x="47777" y="4329"/>
                </a:lnTo>
                <a:lnTo>
                  <a:pt x="47777" y="2474"/>
                </a:lnTo>
                <a:lnTo>
                  <a:pt x="47777" y="2474"/>
                </a:lnTo>
                <a:lnTo>
                  <a:pt x="47777" y="2474"/>
                </a:lnTo>
                <a:lnTo>
                  <a:pt x="47777" y="2474"/>
                </a:lnTo>
                <a:lnTo>
                  <a:pt x="47777" y="2474"/>
                </a:lnTo>
                <a:lnTo>
                  <a:pt x="48888" y="2474"/>
                </a:lnTo>
                <a:lnTo>
                  <a:pt x="48888" y="1237"/>
                </a:lnTo>
                <a:lnTo>
                  <a:pt x="48888" y="1237"/>
                </a:lnTo>
                <a:lnTo>
                  <a:pt x="48888" y="2474"/>
                </a:lnTo>
                <a:lnTo>
                  <a:pt x="48888" y="2474"/>
                </a:lnTo>
                <a:lnTo>
                  <a:pt x="48888" y="2474"/>
                </a:lnTo>
                <a:lnTo>
                  <a:pt x="48888" y="2474"/>
                </a:lnTo>
                <a:lnTo>
                  <a:pt x="48888" y="2474"/>
                </a:lnTo>
                <a:lnTo>
                  <a:pt x="50000" y="2474"/>
                </a:lnTo>
                <a:lnTo>
                  <a:pt x="50000" y="4329"/>
                </a:lnTo>
                <a:lnTo>
                  <a:pt x="50000" y="4329"/>
                </a:lnTo>
                <a:lnTo>
                  <a:pt x="50000" y="4329"/>
                </a:lnTo>
                <a:lnTo>
                  <a:pt x="50000" y="4329"/>
                </a:lnTo>
                <a:lnTo>
                  <a:pt x="50000" y="4329"/>
                </a:lnTo>
                <a:lnTo>
                  <a:pt x="50000" y="4329"/>
                </a:lnTo>
                <a:lnTo>
                  <a:pt x="51666" y="4329"/>
                </a:lnTo>
                <a:lnTo>
                  <a:pt x="51666" y="4329"/>
                </a:lnTo>
                <a:lnTo>
                  <a:pt x="51666" y="4329"/>
                </a:lnTo>
                <a:lnTo>
                  <a:pt x="52777" y="4329"/>
                </a:lnTo>
                <a:lnTo>
                  <a:pt x="52777" y="2474"/>
                </a:lnTo>
                <a:lnTo>
                  <a:pt x="52777" y="2474"/>
                </a:lnTo>
                <a:lnTo>
                  <a:pt x="52777" y="2474"/>
                </a:lnTo>
                <a:lnTo>
                  <a:pt x="52777" y="2474"/>
                </a:lnTo>
                <a:lnTo>
                  <a:pt x="52777" y="2474"/>
                </a:lnTo>
                <a:lnTo>
                  <a:pt x="52777" y="2474"/>
                </a:lnTo>
                <a:lnTo>
                  <a:pt x="52777" y="4329"/>
                </a:lnTo>
                <a:lnTo>
                  <a:pt x="53888" y="4329"/>
                </a:lnTo>
                <a:lnTo>
                  <a:pt x="53888" y="4329"/>
                </a:lnTo>
                <a:lnTo>
                  <a:pt x="53888" y="4329"/>
                </a:lnTo>
                <a:lnTo>
                  <a:pt x="53888" y="4329"/>
                </a:lnTo>
                <a:lnTo>
                  <a:pt x="55000" y="4329"/>
                </a:lnTo>
                <a:lnTo>
                  <a:pt x="55000" y="4329"/>
                </a:lnTo>
                <a:lnTo>
                  <a:pt x="55000" y="4329"/>
                </a:lnTo>
                <a:lnTo>
                  <a:pt x="55000" y="4329"/>
                </a:lnTo>
                <a:lnTo>
                  <a:pt x="55000" y="4329"/>
                </a:lnTo>
                <a:lnTo>
                  <a:pt x="56111" y="4329"/>
                </a:lnTo>
                <a:lnTo>
                  <a:pt x="56111" y="4329"/>
                </a:lnTo>
                <a:lnTo>
                  <a:pt x="56111" y="4329"/>
                </a:lnTo>
                <a:lnTo>
                  <a:pt x="56111" y="4329"/>
                </a:lnTo>
                <a:lnTo>
                  <a:pt x="56111" y="4329"/>
                </a:lnTo>
                <a:lnTo>
                  <a:pt x="57222" y="4329"/>
                </a:lnTo>
                <a:lnTo>
                  <a:pt x="57222" y="4329"/>
                </a:lnTo>
                <a:lnTo>
                  <a:pt x="57222" y="4329"/>
                </a:lnTo>
                <a:lnTo>
                  <a:pt x="57222" y="4329"/>
                </a:lnTo>
                <a:lnTo>
                  <a:pt x="57222" y="4329"/>
                </a:lnTo>
                <a:lnTo>
                  <a:pt x="58888" y="4329"/>
                </a:lnTo>
                <a:lnTo>
                  <a:pt x="58888" y="4329"/>
                </a:lnTo>
                <a:lnTo>
                  <a:pt x="58888" y="4329"/>
                </a:lnTo>
                <a:lnTo>
                  <a:pt x="58888" y="4329"/>
                </a:lnTo>
                <a:lnTo>
                  <a:pt x="58888" y="5567"/>
                </a:lnTo>
                <a:lnTo>
                  <a:pt x="60000" y="5567"/>
                </a:lnTo>
                <a:lnTo>
                  <a:pt x="60000" y="5567"/>
                </a:lnTo>
                <a:lnTo>
                  <a:pt x="60000" y="5567"/>
                </a:lnTo>
                <a:lnTo>
                  <a:pt x="60000" y="5567"/>
                </a:lnTo>
                <a:lnTo>
                  <a:pt x="60000" y="5567"/>
                </a:lnTo>
                <a:lnTo>
                  <a:pt x="60000" y="5567"/>
                </a:lnTo>
                <a:lnTo>
                  <a:pt x="60000" y="6804"/>
                </a:lnTo>
                <a:lnTo>
                  <a:pt x="61111" y="6804"/>
                </a:lnTo>
                <a:lnTo>
                  <a:pt x="61111" y="6804"/>
                </a:lnTo>
                <a:lnTo>
                  <a:pt x="61111" y="6804"/>
                </a:lnTo>
                <a:lnTo>
                  <a:pt x="61111" y="6804"/>
                </a:lnTo>
                <a:lnTo>
                  <a:pt x="61111" y="6804"/>
                </a:lnTo>
                <a:lnTo>
                  <a:pt x="62222" y="6804"/>
                </a:lnTo>
                <a:lnTo>
                  <a:pt x="62222" y="6804"/>
                </a:lnTo>
                <a:lnTo>
                  <a:pt x="62222" y="6804"/>
                </a:lnTo>
                <a:lnTo>
                  <a:pt x="62222" y="6804"/>
                </a:lnTo>
                <a:lnTo>
                  <a:pt x="62222" y="8041"/>
                </a:lnTo>
                <a:lnTo>
                  <a:pt x="63333" y="8041"/>
                </a:lnTo>
                <a:lnTo>
                  <a:pt x="63333" y="8041"/>
                </a:lnTo>
                <a:lnTo>
                  <a:pt x="63333" y="8041"/>
                </a:lnTo>
                <a:lnTo>
                  <a:pt x="63333" y="8041"/>
                </a:lnTo>
                <a:lnTo>
                  <a:pt x="63333" y="8041"/>
                </a:lnTo>
                <a:lnTo>
                  <a:pt x="63333" y="9278"/>
                </a:lnTo>
                <a:lnTo>
                  <a:pt x="63333" y="9278"/>
                </a:lnTo>
                <a:lnTo>
                  <a:pt x="63333" y="9278"/>
                </a:lnTo>
                <a:lnTo>
                  <a:pt x="65000" y="9278"/>
                </a:lnTo>
                <a:lnTo>
                  <a:pt x="65000" y="9278"/>
                </a:lnTo>
                <a:lnTo>
                  <a:pt x="65000" y="9278"/>
                </a:lnTo>
                <a:lnTo>
                  <a:pt x="65000" y="11134"/>
                </a:lnTo>
                <a:lnTo>
                  <a:pt x="65000" y="11134"/>
                </a:lnTo>
                <a:lnTo>
                  <a:pt x="65000" y="11134"/>
                </a:lnTo>
                <a:lnTo>
                  <a:pt x="65000" y="11134"/>
                </a:lnTo>
                <a:lnTo>
                  <a:pt x="65000" y="11134"/>
                </a:lnTo>
                <a:lnTo>
                  <a:pt x="65000" y="12371"/>
                </a:lnTo>
                <a:lnTo>
                  <a:pt x="65000" y="12371"/>
                </a:lnTo>
                <a:lnTo>
                  <a:pt x="66111" y="12371"/>
                </a:lnTo>
                <a:lnTo>
                  <a:pt x="66111" y="12371"/>
                </a:lnTo>
                <a:lnTo>
                  <a:pt x="66111" y="13608"/>
                </a:lnTo>
                <a:lnTo>
                  <a:pt x="66111" y="13608"/>
                </a:lnTo>
                <a:lnTo>
                  <a:pt x="66111" y="13608"/>
                </a:lnTo>
                <a:lnTo>
                  <a:pt x="66111" y="13608"/>
                </a:lnTo>
                <a:lnTo>
                  <a:pt x="67222" y="13608"/>
                </a:lnTo>
                <a:lnTo>
                  <a:pt x="67222" y="13608"/>
                </a:lnTo>
                <a:lnTo>
                  <a:pt x="67222" y="13608"/>
                </a:lnTo>
                <a:lnTo>
                  <a:pt x="67222" y="13608"/>
                </a:lnTo>
                <a:lnTo>
                  <a:pt x="67222" y="14845"/>
                </a:lnTo>
                <a:lnTo>
                  <a:pt x="67222" y="14845"/>
                </a:lnTo>
                <a:lnTo>
                  <a:pt x="67222" y="14845"/>
                </a:lnTo>
                <a:lnTo>
                  <a:pt x="68333" y="14845"/>
                </a:lnTo>
                <a:lnTo>
                  <a:pt x="68333" y="14845"/>
                </a:lnTo>
                <a:lnTo>
                  <a:pt x="68333" y="14845"/>
                </a:lnTo>
                <a:lnTo>
                  <a:pt x="68333" y="14845"/>
                </a:lnTo>
                <a:lnTo>
                  <a:pt x="68333" y="14845"/>
                </a:lnTo>
                <a:lnTo>
                  <a:pt x="68333" y="16082"/>
                </a:lnTo>
                <a:lnTo>
                  <a:pt x="69444" y="16082"/>
                </a:lnTo>
                <a:lnTo>
                  <a:pt x="69444" y="16082"/>
                </a:lnTo>
                <a:lnTo>
                  <a:pt x="69444" y="16082"/>
                </a:lnTo>
                <a:lnTo>
                  <a:pt x="69444" y="16082"/>
                </a:lnTo>
                <a:lnTo>
                  <a:pt x="69444" y="16082"/>
                </a:lnTo>
                <a:lnTo>
                  <a:pt x="69444" y="17938"/>
                </a:lnTo>
                <a:lnTo>
                  <a:pt x="71111" y="17938"/>
                </a:lnTo>
                <a:lnTo>
                  <a:pt x="71111" y="17938"/>
                </a:lnTo>
                <a:lnTo>
                  <a:pt x="71111" y="17938"/>
                </a:lnTo>
                <a:lnTo>
                  <a:pt x="71111" y="17938"/>
                </a:lnTo>
                <a:lnTo>
                  <a:pt x="71111" y="19175"/>
                </a:lnTo>
                <a:lnTo>
                  <a:pt x="71111" y="19175"/>
                </a:lnTo>
                <a:lnTo>
                  <a:pt x="71111" y="19175"/>
                </a:lnTo>
                <a:lnTo>
                  <a:pt x="71111" y="19175"/>
                </a:lnTo>
                <a:lnTo>
                  <a:pt x="71111" y="19175"/>
                </a:lnTo>
                <a:lnTo>
                  <a:pt x="71111" y="19175"/>
                </a:lnTo>
                <a:lnTo>
                  <a:pt x="71111" y="20412"/>
                </a:lnTo>
                <a:lnTo>
                  <a:pt x="72222" y="20412"/>
                </a:lnTo>
                <a:lnTo>
                  <a:pt x="72222" y="20412"/>
                </a:lnTo>
                <a:lnTo>
                  <a:pt x="72222" y="20412"/>
                </a:lnTo>
                <a:lnTo>
                  <a:pt x="72222" y="20412"/>
                </a:lnTo>
                <a:lnTo>
                  <a:pt x="72222" y="20412"/>
                </a:lnTo>
                <a:lnTo>
                  <a:pt x="73333" y="20412"/>
                </a:lnTo>
                <a:lnTo>
                  <a:pt x="73333" y="21649"/>
                </a:lnTo>
                <a:lnTo>
                  <a:pt x="73333" y="21649"/>
                </a:lnTo>
                <a:lnTo>
                  <a:pt x="73333" y="21649"/>
                </a:lnTo>
                <a:lnTo>
                  <a:pt x="73333" y="21649"/>
                </a:lnTo>
                <a:lnTo>
                  <a:pt x="73333" y="21649"/>
                </a:lnTo>
                <a:lnTo>
                  <a:pt x="73333" y="21649"/>
                </a:lnTo>
                <a:lnTo>
                  <a:pt x="74444" y="21649"/>
                </a:lnTo>
                <a:lnTo>
                  <a:pt x="74444" y="22886"/>
                </a:lnTo>
                <a:lnTo>
                  <a:pt x="74444" y="22886"/>
                </a:lnTo>
                <a:lnTo>
                  <a:pt x="74444" y="22886"/>
                </a:lnTo>
                <a:lnTo>
                  <a:pt x="74444" y="22886"/>
                </a:lnTo>
                <a:lnTo>
                  <a:pt x="74444" y="22886"/>
                </a:lnTo>
                <a:lnTo>
                  <a:pt x="74444" y="24742"/>
                </a:lnTo>
                <a:lnTo>
                  <a:pt x="74444" y="24742"/>
                </a:lnTo>
                <a:lnTo>
                  <a:pt x="74444" y="24742"/>
                </a:lnTo>
                <a:lnTo>
                  <a:pt x="75555" y="24742"/>
                </a:lnTo>
                <a:lnTo>
                  <a:pt x="75555" y="24742"/>
                </a:lnTo>
                <a:lnTo>
                  <a:pt x="74444" y="24742"/>
                </a:lnTo>
                <a:lnTo>
                  <a:pt x="74444" y="25979"/>
                </a:lnTo>
                <a:lnTo>
                  <a:pt x="74444" y="25979"/>
                </a:lnTo>
                <a:lnTo>
                  <a:pt x="74444" y="25979"/>
                </a:lnTo>
                <a:lnTo>
                  <a:pt x="74444" y="25979"/>
                </a:lnTo>
                <a:lnTo>
                  <a:pt x="74444" y="27216"/>
                </a:lnTo>
                <a:lnTo>
                  <a:pt x="74444" y="27216"/>
                </a:lnTo>
                <a:lnTo>
                  <a:pt x="74444" y="27216"/>
                </a:lnTo>
                <a:lnTo>
                  <a:pt x="74444" y="27216"/>
                </a:lnTo>
                <a:lnTo>
                  <a:pt x="74444" y="27216"/>
                </a:lnTo>
                <a:lnTo>
                  <a:pt x="73333" y="27216"/>
                </a:lnTo>
                <a:lnTo>
                  <a:pt x="73333" y="28453"/>
                </a:lnTo>
                <a:lnTo>
                  <a:pt x="73333" y="28453"/>
                </a:lnTo>
                <a:lnTo>
                  <a:pt x="73333" y="28453"/>
                </a:lnTo>
                <a:lnTo>
                  <a:pt x="73333" y="28453"/>
                </a:lnTo>
                <a:lnTo>
                  <a:pt x="73333" y="28453"/>
                </a:lnTo>
                <a:lnTo>
                  <a:pt x="73333" y="29690"/>
                </a:lnTo>
                <a:lnTo>
                  <a:pt x="73333" y="29690"/>
                </a:lnTo>
                <a:lnTo>
                  <a:pt x="73333" y="29690"/>
                </a:lnTo>
                <a:lnTo>
                  <a:pt x="73333" y="29690"/>
                </a:lnTo>
                <a:lnTo>
                  <a:pt x="72222" y="29690"/>
                </a:lnTo>
                <a:lnTo>
                  <a:pt x="72222" y="31546"/>
                </a:lnTo>
                <a:lnTo>
                  <a:pt x="72222" y="31546"/>
                </a:lnTo>
                <a:lnTo>
                  <a:pt x="72222" y="31546"/>
                </a:lnTo>
                <a:lnTo>
                  <a:pt x="72222" y="31546"/>
                </a:lnTo>
                <a:lnTo>
                  <a:pt x="72222" y="31546"/>
                </a:lnTo>
                <a:lnTo>
                  <a:pt x="72222" y="32783"/>
                </a:lnTo>
                <a:lnTo>
                  <a:pt x="71111" y="32783"/>
                </a:lnTo>
                <a:lnTo>
                  <a:pt x="71111" y="32783"/>
                </a:lnTo>
                <a:lnTo>
                  <a:pt x="71111" y="32783"/>
                </a:lnTo>
                <a:lnTo>
                  <a:pt x="71111" y="32783"/>
                </a:lnTo>
                <a:lnTo>
                  <a:pt x="71111" y="32783"/>
                </a:lnTo>
                <a:lnTo>
                  <a:pt x="71111" y="32783"/>
                </a:lnTo>
                <a:lnTo>
                  <a:pt x="71111" y="32783"/>
                </a:lnTo>
                <a:lnTo>
                  <a:pt x="71111" y="34020"/>
                </a:lnTo>
                <a:lnTo>
                  <a:pt x="71111" y="34020"/>
                </a:lnTo>
                <a:lnTo>
                  <a:pt x="71111" y="34020"/>
                </a:lnTo>
                <a:lnTo>
                  <a:pt x="71111" y="35257"/>
                </a:lnTo>
                <a:lnTo>
                  <a:pt x="71111" y="35257"/>
                </a:lnTo>
                <a:lnTo>
                  <a:pt x="71111" y="35257"/>
                </a:lnTo>
                <a:lnTo>
                  <a:pt x="71111" y="36494"/>
                </a:lnTo>
                <a:lnTo>
                  <a:pt x="71111" y="36494"/>
                </a:lnTo>
                <a:lnTo>
                  <a:pt x="71111" y="36494"/>
                </a:lnTo>
                <a:lnTo>
                  <a:pt x="71111" y="38350"/>
                </a:lnTo>
                <a:lnTo>
                  <a:pt x="71111" y="38350"/>
                </a:lnTo>
                <a:lnTo>
                  <a:pt x="71111" y="38350"/>
                </a:lnTo>
                <a:lnTo>
                  <a:pt x="71111" y="38350"/>
                </a:lnTo>
                <a:lnTo>
                  <a:pt x="71111" y="39587"/>
                </a:lnTo>
                <a:lnTo>
                  <a:pt x="71111" y="39587"/>
                </a:lnTo>
                <a:lnTo>
                  <a:pt x="71111" y="39587"/>
                </a:lnTo>
                <a:lnTo>
                  <a:pt x="71111" y="39587"/>
                </a:lnTo>
                <a:lnTo>
                  <a:pt x="71111" y="40824"/>
                </a:lnTo>
                <a:lnTo>
                  <a:pt x="71111" y="40824"/>
                </a:lnTo>
                <a:lnTo>
                  <a:pt x="71111" y="40824"/>
                </a:lnTo>
                <a:lnTo>
                  <a:pt x="71111" y="40824"/>
                </a:lnTo>
                <a:lnTo>
                  <a:pt x="71111" y="40824"/>
                </a:lnTo>
                <a:lnTo>
                  <a:pt x="71111" y="40824"/>
                </a:lnTo>
                <a:lnTo>
                  <a:pt x="72222" y="40824"/>
                </a:lnTo>
                <a:lnTo>
                  <a:pt x="72222" y="40824"/>
                </a:lnTo>
                <a:lnTo>
                  <a:pt x="72222" y="40824"/>
                </a:lnTo>
                <a:lnTo>
                  <a:pt x="73333" y="40824"/>
                </a:lnTo>
                <a:lnTo>
                  <a:pt x="73333" y="40824"/>
                </a:lnTo>
                <a:lnTo>
                  <a:pt x="73333" y="40824"/>
                </a:lnTo>
                <a:lnTo>
                  <a:pt x="73333" y="40824"/>
                </a:lnTo>
                <a:lnTo>
                  <a:pt x="73333" y="40824"/>
                </a:lnTo>
                <a:lnTo>
                  <a:pt x="74444" y="40824"/>
                </a:lnTo>
                <a:lnTo>
                  <a:pt x="74444" y="40824"/>
                </a:lnTo>
                <a:lnTo>
                  <a:pt x="74444" y="40824"/>
                </a:lnTo>
                <a:lnTo>
                  <a:pt x="74444" y="40824"/>
                </a:lnTo>
                <a:lnTo>
                  <a:pt x="74444" y="40824"/>
                </a:lnTo>
                <a:lnTo>
                  <a:pt x="75555" y="40824"/>
                </a:lnTo>
                <a:lnTo>
                  <a:pt x="75555" y="40824"/>
                </a:lnTo>
                <a:lnTo>
                  <a:pt x="75555" y="40824"/>
                </a:lnTo>
                <a:lnTo>
                  <a:pt x="75555" y="39587"/>
                </a:lnTo>
                <a:lnTo>
                  <a:pt x="77222" y="39587"/>
                </a:lnTo>
                <a:lnTo>
                  <a:pt x="77222" y="39587"/>
                </a:lnTo>
                <a:lnTo>
                  <a:pt x="77222" y="39587"/>
                </a:lnTo>
                <a:lnTo>
                  <a:pt x="77222" y="39587"/>
                </a:lnTo>
                <a:lnTo>
                  <a:pt x="77222" y="39587"/>
                </a:lnTo>
                <a:lnTo>
                  <a:pt x="77222" y="39587"/>
                </a:lnTo>
                <a:lnTo>
                  <a:pt x="78333" y="39587"/>
                </a:lnTo>
                <a:lnTo>
                  <a:pt x="78333" y="39587"/>
                </a:lnTo>
                <a:lnTo>
                  <a:pt x="78333" y="39587"/>
                </a:lnTo>
                <a:lnTo>
                  <a:pt x="78333" y="39587"/>
                </a:lnTo>
                <a:lnTo>
                  <a:pt x="78333" y="39587"/>
                </a:lnTo>
                <a:lnTo>
                  <a:pt x="78333" y="40824"/>
                </a:lnTo>
                <a:lnTo>
                  <a:pt x="78333" y="40824"/>
                </a:lnTo>
                <a:lnTo>
                  <a:pt x="78333" y="40824"/>
                </a:lnTo>
                <a:lnTo>
                  <a:pt x="79444" y="40824"/>
                </a:lnTo>
                <a:lnTo>
                  <a:pt x="79444" y="40824"/>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39" name="Shape 1739"/>
          <p:cNvSpPr/>
          <p:nvPr/>
        </p:nvSpPr>
        <p:spPr>
          <a:xfrm>
            <a:off x="4956572" y="3949702"/>
            <a:ext cx="257174" cy="307975"/>
          </a:xfrm>
          <a:custGeom>
            <a:avLst/>
            <a:gdLst/>
            <a:ahLst/>
            <a:cxnLst/>
            <a:rect l="0" t="0" r="0" b="0"/>
            <a:pathLst>
              <a:path w="120000" h="120000" extrusionOk="0">
                <a:moveTo>
                  <a:pt x="79444" y="40824"/>
                </a:moveTo>
                <a:lnTo>
                  <a:pt x="79444" y="40824"/>
                </a:lnTo>
                <a:lnTo>
                  <a:pt x="79444" y="40824"/>
                </a:lnTo>
                <a:lnTo>
                  <a:pt x="79444" y="42061"/>
                </a:lnTo>
                <a:lnTo>
                  <a:pt x="79444" y="42061"/>
                </a:lnTo>
                <a:lnTo>
                  <a:pt x="78333" y="42061"/>
                </a:lnTo>
                <a:lnTo>
                  <a:pt x="78333" y="42061"/>
                </a:lnTo>
                <a:lnTo>
                  <a:pt x="78333" y="42061"/>
                </a:lnTo>
                <a:lnTo>
                  <a:pt x="78333" y="43298"/>
                </a:lnTo>
                <a:lnTo>
                  <a:pt x="78333" y="43298"/>
                </a:lnTo>
                <a:lnTo>
                  <a:pt x="78333" y="43298"/>
                </a:lnTo>
                <a:lnTo>
                  <a:pt x="78333" y="43298"/>
                </a:lnTo>
                <a:lnTo>
                  <a:pt x="78333" y="43298"/>
                </a:lnTo>
                <a:lnTo>
                  <a:pt x="78333" y="45154"/>
                </a:lnTo>
                <a:lnTo>
                  <a:pt x="77222" y="45154"/>
                </a:lnTo>
                <a:lnTo>
                  <a:pt x="77222" y="45154"/>
                </a:lnTo>
                <a:lnTo>
                  <a:pt x="78333" y="45154"/>
                </a:lnTo>
                <a:lnTo>
                  <a:pt x="78333" y="45154"/>
                </a:lnTo>
                <a:lnTo>
                  <a:pt x="78333" y="45154"/>
                </a:lnTo>
                <a:lnTo>
                  <a:pt x="78333" y="46391"/>
                </a:lnTo>
                <a:lnTo>
                  <a:pt x="78333" y="46391"/>
                </a:lnTo>
                <a:lnTo>
                  <a:pt x="78333" y="46391"/>
                </a:lnTo>
                <a:lnTo>
                  <a:pt x="78333" y="46391"/>
                </a:lnTo>
                <a:lnTo>
                  <a:pt x="78333" y="46391"/>
                </a:lnTo>
                <a:lnTo>
                  <a:pt x="78333" y="47628"/>
                </a:lnTo>
                <a:lnTo>
                  <a:pt x="78333" y="47628"/>
                </a:lnTo>
                <a:lnTo>
                  <a:pt x="78333" y="47628"/>
                </a:lnTo>
                <a:lnTo>
                  <a:pt x="78333" y="47628"/>
                </a:lnTo>
                <a:lnTo>
                  <a:pt x="79444" y="47628"/>
                </a:lnTo>
                <a:lnTo>
                  <a:pt x="79444" y="48865"/>
                </a:lnTo>
                <a:lnTo>
                  <a:pt x="79444" y="48865"/>
                </a:lnTo>
                <a:lnTo>
                  <a:pt x="79444" y="48865"/>
                </a:lnTo>
                <a:lnTo>
                  <a:pt x="79444" y="48865"/>
                </a:lnTo>
                <a:lnTo>
                  <a:pt x="79444" y="48865"/>
                </a:lnTo>
                <a:lnTo>
                  <a:pt x="80555" y="48865"/>
                </a:lnTo>
                <a:lnTo>
                  <a:pt x="80555" y="50103"/>
                </a:lnTo>
                <a:lnTo>
                  <a:pt x="80555" y="50103"/>
                </a:lnTo>
                <a:lnTo>
                  <a:pt x="80555" y="50103"/>
                </a:lnTo>
                <a:lnTo>
                  <a:pt x="80555" y="50103"/>
                </a:lnTo>
                <a:lnTo>
                  <a:pt x="80555" y="51958"/>
                </a:lnTo>
                <a:lnTo>
                  <a:pt x="80555" y="51958"/>
                </a:lnTo>
                <a:lnTo>
                  <a:pt x="80555" y="51958"/>
                </a:lnTo>
                <a:lnTo>
                  <a:pt x="80555" y="51958"/>
                </a:lnTo>
                <a:lnTo>
                  <a:pt x="80555" y="51958"/>
                </a:lnTo>
                <a:lnTo>
                  <a:pt x="81666" y="51958"/>
                </a:lnTo>
                <a:lnTo>
                  <a:pt x="81666" y="51958"/>
                </a:lnTo>
                <a:lnTo>
                  <a:pt x="81666" y="51958"/>
                </a:lnTo>
                <a:lnTo>
                  <a:pt x="81666" y="53195"/>
                </a:lnTo>
                <a:lnTo>
                  <a:pt x="81666" y="53195"/>
                </a:lnTo>
                <a:lnTo>
                  <a:pt x="81666" y="53195"/>
                </a:lnTo>
                <a:lnTo>
                  <a:pt x="81666" y="53195"/>
                </a:lnTo>
                <a:lnTo>
                  <a:pt x="81666" y="54432"/>
                </a:lnTo>
                <a:lnTo>
                  <a:pt x="81666" y="54432"/>
                </a:lnTo>
                <a:lnTo>
                  <a:pt x="81666" y="54432"/>
                </a:lnTo>
                <a:lnTo>
                  <a:pt x="83333" y="54432"/>
                </a:lnTo>
                <a:lnTo>
                  <a:pt x="83333" y="55670"/>
                </a:lnTo>
                <a:lnTo>
                  <a:pt x="83333" y="55670"/>
                </a:lnTo>
                <a:lnTo>
                  <a:pt x="83333" y="55670"/>
                </a:lnTo>
                <a:lnTo>
                  <a:pt x="83333" y="55670"/>
                </a:lnTo>
                <a:lnTo>
                  <a:pt x="83333" y="55670"/>
                </a:lnTo>
                <a:lnTo>
                  <a:pt x="83333" y="56907"/>
                </a:lnTo>
                <a:lnTo>
                  <a:pt x="84444" y="56907"/>
                </a:lnTo>
                <a:lnTo>
                  <a:pt x="84444" y="56907"/>
                </a:lnTo>
                <a:lnTo>
                  <a:pt x="84444" y="56907"/>
                </a:lnTo>
                <a:lnTo>
                  <a:pt x="84444" y="56907"/>
                </a:lnTo>
                <a:lnTo>
                  <a:pt x="84444" y="56907"/>
                </a:lnTo>
                <a:lnTo>
                  <a:pt x="84444" y="56907"/>
                </a:lnTo>
                <a:lnTo>
                  <a:pt x="85555" y="56907"/>
                </a:lnTo>
                <a:lnTo>
                  <a:pt x="85555" y="58762"/>
                </a:lnTo>
                <a:lnTo>
                  <a:pt x="85555" y="58762"/>
                </a:lnTo>
                <a:lnTo>
                  <a:pt x="85555" y="58762"/>
                </a:lnTo>
                <a:lnTo>
                  <a:pt x="85555" y="58762"/>
                </a:lnTo>
                <a:lnTo>
                  <a:pt x="85555" y="58762"/>
                </a:lnTo>
                <a:lnTo>
                  <a:pt x="85555" y="58762"/>
                </a:lnTo>
                <a:lnTo>
                  <a:pt x="86666" y="58762"/>
                </a:lnTo>
                <a:lnTo>
                  <a:pt x="86666" y="60000"/>
                </a:lnTo>
                <a:lnTo>
                  <a:pt x="86666" y="60000"/>
                </a:lnTo>
                <a:lnTo>
                  <a:pt x="86666" y="60000"/>
                </a:lnTo>
                <a:lnTo>
                  <a:pt x="86666" y="60000"/>
                </a:lnTo>
                <a:lnTo>
                  <a:pt x="86666" y="60000"/>
                </a:lnTo>
                <a:lnTo>
                  <a:pt x="86666" y="60000"/>
                </a:lnTo>
                <a:lnTo>
                  <a:pt x="87777" y="60000"/>
                </a:lnTo>
                <a:lnTo>
                  <a:pt x="87777" y="61237"/>
                </a:lnTo>
                <a:lnTo>
                  <a:pt x="87777" y="61237"/>
                </a:lnTo>
                <a:lnTo>
                  <a:pt x="87777" y="61237"/>
                </a:lnTo>
                <a:lnTo>
                  <a:pt x="87777" y="61237"/>
                </a:lnTo>
                <a:lnTo>
                  <a:pt x="87777" y="61237"/>
                </a:lnTo>
                <a:lnTo>
                  <a:pt x="87777" y="61237"/>
                </a:lnTo>
                <a:lnTo>
                  <a:pt x="89444" y="61237"/>
                </a:lnTo>
                <a:lnTo>
                  <a:pt x="89444" y="61237"/>
                </a:lnTo>
                <a:lnTo>
                  <a:pt x="89444" y="61237"/>
                </a:lnTo>
                <a:lnTo>
                  <a:pt x="89444" y="62474"/>
                </a:lnTo>
                <a:lnTo>
                  <a:pt x="89444" y="62474"/>
                </a:lnTo>
                <a:lnTo>
                  <a:pt x="90555" y="62474"/>
                </a:lnTo>
                <a:lnTo>
                  <a:pt x="90555" y="62474"/>
                </a:lnTo>
                <a:lnTo>
                  <a:pt x="90555" y="62474"/>
                </a:lnTo>
                <a:lnTo>
                  <a:pt x="90555" y="62474"/>
                </a:lnTo>
                <a:lnTo>
                  <a:pt x="91666" y="62474"/>
                </a:lnTo>
                <a:lnTo>
                  <a:pt x="91666" y="62474"/>
                </a:lnTo>
                <a:lnTo>
                  <a:pt x="91666" y="62474"/>
                </a:lnTo>
                <a:lnTo>
                  <a:pt x="91666" y="62474"/>
                </a:lnTo>
                <a:lnTo>
                  <a:pt x="91666" y="62474"/>
                </a:lnTo>
                <a:lnTo>
                  <a:pt x="92777" y="62474"/>
                </a:lnTo>
                <a:lnTo>
                  <a:pt x="92777" y="62474"/>
                </a:lnTo>
                <a:lnTo>
                  <a:pt x="92777" y="63711"/>
                </a:lnTo>
                <a:lnTo>
                  <a:pt x="92777" y="63711"/>
                </a:lnTo>
                <a:lnTo>
                  <a:pt x="92777" y="63711"/>
                </a:lnTo>
                <a:lnTo>
                  <a:pt x="93888" y="63711"/>
                </a:lnTo>
                <a:lnTo>
                  <a:pt x="93888" y="63711"/>
                </a:lnTo>
                <a:lnTo>
                  <a:pt x="93888" y="63711"/>
                </a:lnTo>
                <a:lnTo>
                  <a:pt x="93888" y="63711"/>
                </a:lnTo>
                <a:lnTo>
                  <a:pt x="93888" y="63711"/>
                </a:lnTo>
                <a:lnTo>
                  <a:pt x="95555" y="63711"/>
                </a:lnTo>
                <a:lnTo>
                  <a:pt x="95555" y="63711"/>
                </a:lnTo>
                <a:lnTo>
                  <a:pt x="95555" y="63711"/>
                </a:lnTo>
                <a:lnTo>
                  <a:pt x="95555" y="63711"/>
                </a:lnTo>
                <a:lnTo>
                  <a:pt x="95555" y="65567"/>
                </a:lnTo>
                <a:lnTo>
                  <a:pt x="96666" y="65567"/>
                </a:lnTo>
                <a:lnTo>
                  <a:pt x="96666" y="65567"/>
                </a:lnTo>
                <a:lnTo>
                  <a:pt x="96666" y="65567"/>
                </a:lnTo>
                <a:lnTo>
                  <a:pt x="96666" y="65567"/>
                </a:lnTo>
                <a:lnTo>
                  <a:pt x="96666" y="65567"/>
                </a:lnTo>
                <a:lnTo>
                  <a:pt x="97777" y="65567"/>
                </a:lnTo>
                <a:lnTo>
                  <a:pt x="97777" y="65567"/>
                </a:lnTo>
                <a:lnTo>
                  <a:pt x="97777" y="65567"/>
                </a:lnTo>
                <a:lnTo>
                  <a:pt x="97777" y="65567"/>
                </a:lnTo>
                <a:lnTo>
                  <a:pt x="98888" y="65567"/>
                </a:lnTo>
                <a:lnTo>
                  <a:pt x="98888" y="65567"/>
                </a:lnTo>
                <a:lnTo>
                  <a:pt x="98888" y="66804"/>
                </a:lnTo>
                <a:lnTo>
                  <a:pt x="98888" y="66804"/>
                </a:lnTo>
                <a:lnTo>
                  <a:pt x="98888" y="66804"/>
                </a:lnTo>
                <a:lnTo>
                  <a:pt x="100000" y="66804"/>
                </a:lnTo>
                <a:lnTo>
                  <a:pt x="100000" y="66804"/>
                </a:lnTo>
                <a:lnTo>
                  <a:pt x="100000" y="66804"/>
                </a:lnTo>
                <a:lnTo>
                  <a:pt x="100000" y="66804"/>
                </a:lnTo>
                <a:lnTo>
                  <a:pt x="100000" y="66804"/>
                </a:lnTo>
                <a:lnTo>
                  <a:pt x="100000" y="66804"/>
                </a:lnTo>
                <a:lnTo>
                  <a:pt x="101666" y="66804"/>
                </a:lnTo>
                <a:lnTo>
                  <a:pt x="101666" y="66804"/>
                </a:lnTo>
                <a:lnTo>
                  <a:pt x="101666" y="66804"/>
                </a:lnTo>
                <a:lnTo>
                  <a:pt x="101666" y="68041"/>
                </a:lnTo>
                <a:lnTo>
                  <a:pt x="102777" y="68041"/>
                </a:lnTo>
                <a:lnTo>
                  <a:pt x="102777" y="68041"/>
                </a:lnTo>
                <a:lnTo>
                  <a:pt x="102777" y="68041"/>
                </a:lnTo>
                <a:lnTo>
                  <a:pt x="102777" y="68041"/>
                </a:lnTo>
                <a:lnTo>
                  <a:pt x="102777" y="68041"/>
                </a:lnTo>
                <a:lnTo>
                  <a:pt x="103888" y="68041"/>
                </a:lnTo>
                <a:lnTo>
                  <a:pt x="103888" y="68041"/>
                </a:lnTo>
                <a:lnTo>
                  <a:pt x="103888" y="68041"/>
                </a:lnTo>
                <a:lnTo>
                  <a:pt x="103888" y="68041"/>
                </a:lnTo>
                <a:lnTo>
                  <a:pt x="103888" y="68041"/>
                </a:lnTo>
                <a:lnTo>
                  <a:pt x="105000" y="68041"/>
                </a:lnTo>
                <a:lnTo>
                  <a:pt x="105000" y="69278"/>
                </a:lnTo>
                <a:lnTo>
                  <a:pt x="105000" y="69278"/>
                </a:lnTo>
                <a:lnTo>
                  <a:pt x="105000" y="69278"/>
                </a:lnTo>
                <a:lnTo>
                  <a:pt x="106111" y="69278"/>
                </a:lnTo>
                <a:lnTo>
                  <a:pt x="106111" y="69278"/>
                </a:lnTo>
                <a:lnTo>
                  <a:pt x="106111" y="69278"/>
                </a:lnTo>
                <a:lnTo>
                  <a:pt x="106111" y="69278"/>
                </a:lnTo>
                <a:lnTo>
                  <a:pt x="106111" y="69278"/>
                </a:lnTo>
                <a:lnTo>
                  <a:pt x="106111" y="69278"/>
                </a:lnTo>
                <a:lnTo>
                  <a:pt x="107777" y="69278"/>
                </a:lnTo>
                <a:lnTo>
                  <a:pt x="107777" y="69278"/>
                </a:lnTo>
                <a:lnTo>
                  <a:pt x="107777" y="69278"/>
                </a:lnTo>
                <a:lnTo>
                  <a:pt x="107777" y="70515"/>
                </a:lnTo>
                <a:lnTo>
                  <a:pt x="107777" y="70515"/>
                </a:lnTo>
                <a:lnTo>
                  <a:pt x="108888" y="70515"/>
                </a:lnTo>
                <a:lnTo>
                  <a:pt x="108888" y="70515"/>
                </a:lnTo>
                <a:lnTo>
                  <a:pt x="108888" y="70515"/>
                </a:lnTo>
                <a:lnTo>
                  <a:pt x="108888" y="70515"/>
                </a:lnTo>
                <a:lnTo>
                  <a:pt x="110000" y="70515"/>
                </a:lnTo>
                <a:lnTo>
                  <a:pt x="110000" y="70515"/>
                </a:lnTo>
                <a:lnTo>
                  <a:pt x="110000" y="70515"/>
                </a:lnTo>
                <a:lnTo>
                  <a:pt x="110000" y="70515"/>
                </a:lnTo>
                <a:lnTo>
                  <a:pt x="110000" y="70515"/>
                </a:lnTo>
                <a:lnTo>
                  <a:pt x="111111" y="70515"/>
                </a:lnTo>
                <a:lnTo>
                  <a:pt x="111111" y="72371"/>
                </a:lnTo>
                <a:lnTo>
                  <a:pt x="111111" y="72371"/>
                </a:lnTo>
                <a:lnTo>
                  <a:pt x="111111" y="72371"/>
                </a:lnTo>
                <a:lnTo>
                  <a:pt x="111111" y="72371"/>
                </a:lnTo>
                <a:lnTo>
                  <a:pt x="111111" y="72371"/>
                </a:lnTo>
                <a:lnTo>
                  <a:pt x="112222" y="72371"/>
                </a:lnTo>
                <a:lnTo>
                  <a:pt x="112222" y="72371"/>
                </a:lnTo>
                <a:lnTo>
                  <a:pt x="112222" y="72371"/>
                </a:lnTo>
                <a:lnTo>
                  <a:pt x="113888" y="72371"/>
                </a:lnTo>
                <a:lnTo>
                  <a:pt x="113888" y="72371"/>
                </a:lnTo>
                <a:lnTo>
                  <a:pt x="113888" y="72371"/>
                </a:lnTo>
                <a:lnTo>
                  <a:pt x="113888" y="72371"/>
                </a:lnTo>
                <a:lnTo>
                  <a:pt x="115000" y="72371"/>
                </a:lnTo>
                <a:lnTo>
                  <a:pt x="115000" y="72371"/>
                </a:lnTo>
                <a:lnTo>
                  <a:pt x="115000" y="72371"/>
                </a:lnTo>
                <a:lnTo>
                  <a:pt x="116111" y="72371"/>
                </a:lnTo>
                <a:lnTo>
                  <a:pt x="116111" y="72371"/>
                </a:lnTo>
                <a:lnTo>
                  <a:pt x="116111" y="72371"/>
                </a:lnTo>
                <a:lnTo>
                  <a:pt x="116111" y="72371"/>
                </a:lnTo>
                <a:lnTo>
                  <a:pt x="117222" y="72371"/>
                </a:lnTo>
                <a:lnTo>
                  <a:pt x="117222" y="72371"/>
                </a:lnTo>
                <a:lnTo>
                  <a:pt x="117222" y="72371"/>
                </a:lnTo>
                <a:lnTo>
                  <a:pt x="117222" y="72371"/>
                </a:lnTo>
                <a:lnTo>
                  <a:pt x="118333" y="72371"/>
                </a:lnTo>
                <a:lnTo>
                  <a:pt x="118333" y="72371"/>
                </a:lnTo>
                <a:lnTo>
                  <a:pt x="118333" y="72371"/>
                </a:lnTo>
                <a:lnTo>
                  <a:pt x="120000" y="72371"/>
                </a:lnTo>
                <a:lnTo>
                  <a:pt x="120000" y="72371"/>
                </a:lnTo>
                <a:lnTo>
                  <a:pt x="120000" y="72371"/>
                </a:lnTo>
                <a:lnTo>
                  <a:pt x="120000" y="72371"/>
                </a:lnTo>
                <a:lnTo>
                  <a:pt x="120000" y="72371"/>
                </a:lnTo>
                <a:lnTo>
                  <a:pt x="120000" y="73608"/>
                </a:lnTo>
                <a:lnTo>
                  <a:pt x="120000" y="73608"/>
                </a:lnTo>
                <a:lnTo>
                  <a:pt x="120000" y="73608"/>
                </a:lnTo>
                <a:lnTo>
                  <a:pt x="118333" y="73608"/>
                </a:lnTo>
                <a:lnTo>
                  <a:pt x="118333" y="73608"/>
                </a:lnTo>
                <a:lnTo>
                  <a:pt x="118333" y="73608"/>
                </a:lnTo>
                <a:lnTo>
                  <a:pt x="118333" y="74845"/>
                </a:lnTo>
                <a:lnTo>
                  <a:pt x="118333" y="74845"/>
                </a:lnTo>
                <a:lnTo>
                  <a:pt x="118333" y="74845"/>
                </a:lnTo>
                <a:lnTo>
                  <a:pt x="117222" y="74845"/>
                </a:lnTo>
                <a:lnTo>
                  <a:pt x="117222" y="74845"/>
                </a:lnTo>
                <a:lnTo>
                  <a:pt x="117222" y="74845"/>
                </a:lnTo>
                <a:lnTo>
                  <a:pt x="117222" y="74845"/>
                </a:lnTo>
                <a:lnTo>
                  <a:pt x="117222" y="74845"/>
                </a:lnTo>
                <a:lnTo>
                  <a:pt x="117222" y="76082"/>
                </a:lnTo>
                <a:lnTo>
                  <a:pt x="117222" y="76082"/>
                </a:lnTo>
                <a:lnTo>
                  <a:pt x="117222" y="76082"/>
                </a:lnTo>
                <a:lnTo>
                  <a:pt x="116111" y="76082"/>
                </a:lnTo>
                <a:lnTo>
                  <a:pt x="116111" y="76082"/>
                </a:lnTo>
                <a:lnTo>
                  <a:pt x="116111" y="76082"/>
                </a:lnTo>
                <a:lnTo>
                  <a:pt x="116111" y="77319"/>
                </a:lnTo>
                <a:lnTo>
                  <a:pt x="116111" y="77319"/>
                </a:lnTo>
                <a:lnTo>
                  <a:pt x="116111" y="77319"/>
                </a:lnTo>
                <a:lnTo>
                  <a:pt x="116111" y="77319"/>
                </a:lnTo>
                <a:lnTo>
                  <a:pt x="116111" y="77319"/>
                </a:lnTo>
                <a:lnTo>
                  <a:pt x="116111" y="79175"/>
                </a:lnTo>
                <a:lnTo>
                  <a:pt x="115000" y="79175"/>
                </a:lnTo>
                <a:lnTo>
                  <a:pt x="115000" y="79175"/>
                </a:lnTo>
                <a:lnTo>
                  <a:pt x="115000" y="79175"/>
                </a:lnTo>
                <a:lnTo>
                  <a:pt x="115000" y="79175"/>
                </a:lnTo>
                <a:lnTo>
                  <a:pt x="115000" y="79175"/>
                </a:lnTo>
                <a:lnTo>
                  <a:pt x="115000" y="80412"/>
                </a:lnTo>
                <a:lnTo>
                  <a:pt x="113888" y="80412"/>
                </a:lnTo>
                <a:lnTo>
                  <a:pt x="113888" y="80412"/>
                </a:lnTo>
                <a:lnTo>
                  <a:pt x="113888" y="80412"/>
                </a:lnTo>
                <a:lnTo>
                  <a:pt x="113888" y="80412"/>
                </a:lnTo>
                <a:lnTo>
                  <a:pt x="113888" y="80412"/>
                </a:lnTo>
                <a:lnTo>
                  <a:pt x="113888" y="81649"/>
                </a:lnTo>
                <a:lnTo>
                  <a:pt x="113888" y="81649"/>
                </a:lnTo>
                <a:lnTo>
                  <a:pt x="113888" y="81649"/>
                </a:lnTo>
                <a:lnTo>
                  <a:pt x="112222" y="81649"/>
                </a:lnTo>
                <a:lnTo>
                  <a:pt x="112222" y="81649"/>
                </a:lnTo>
                <a:lnTo>
                  <a:pt x="112222" y="81649"/>
                </a:lnTo>
                <a:lnTo>
                  <a:pt x="112222" y="82886"/>
                </a:lnTo>
                <a:lnTo>
                  <a:pt x="112222" y="82886"/>
                </a:lnTo>
                <a:lnTo>
                  <a:pt x="112222" y="82886"/>
                </a:lnTo>
                <a:lnTo>
                  <a:pt x="111111" y="82886"/>
                </a:lnTo>
                <a:lnTo>
                  <a:pt x="111111" y="82886"/>
                </a:lnTo>
                <a:lnTo>
                  <a:pt x="111111" y="82886"/>
                </a:lnTo>
                <a:lnTo>
                  <a:pt x="111111" y="84123"/>
                </a:lnTo>
                <a:lnTo>
                  <a:pt x="111111" y="84123"/>
                </a:lnTo>
                <a:lnTo>
                  <a:pt x="111111" y="84123"/>
                </a:lnTo>
                <a:lnTo>
                  <a:pt x="111111" y="84123"/>
                </a:lnTo>
                <a:lnTo>
                  <a:pt x="111111" y="84123"/>
                </a:lnTo>
                <a:lnTo>
                  <a:pt x="110000" y="84123"/>
                </a:lnTo>
                <a:lnTo>
                  <a:pt x="110000" y="85979"/>
                </a:lnTo>
                <a:lnTo>
                  <a:pt x="110000" y="85979"/>
                </a:lnTo>
                <a:lnTo>
                  <a:pt x="110000" y="85979"/>
                </a:lnTo>
                <a:lnTo>
                  <a:pt x="110000" y="85979"/>
                </a:lnTo>
                <a:lnTo>
                  <a:pt x="110000" y="85979"/>
                </a:lnTo>
                <a:lnTo>
                  <a:pt x="110000" y="85979"/>
                </a:lnTo>
                <a:lnTo>
                  <a:pt x="110000" y="87216"/>
                </a:lnTo>
                <a:lnTo>
                  <a:pt x="108888" y="87216"/>
                </a:lnTo>
                <a:lnTo>
                  <a:pt x="108888" y="87216"/>
                </a:lnTo>
                <a:lnTo>
                  <a:pt x="108888" y="87216"/>
                </a:lnTo>
                <a:lnTo>
                  <a:pt x="108888" y="87216"/>
                </a:lnTo>
                <a:lnTo>
                  <a:pt x="108888" y="87216"/>
                </a:lnTo>
                <a:lnTo>
                  <a:pt x="108888" y="88453"/>
                </a:lnTo>
                <a:lnTo>
                  <a:pt x="107777" y="88453"/>
                </a:lnTo>
                <a:lnTo>
                  <a:pt x="107777" y="88453"/>
                </a:lnTo>
                <a:lnTo>
                  <a:pt x="107777" y="88453"/>
                </a:lnTo>
                <a:lnTo>
                  <a:pt x="107777" y="88453"/>
                </a:lnTo>
                <a:lnTo>
                  <a:pt x="107777" y="88453"/>
                </a:lnTo>
                <a:lnTo>
                  <a:pt x="107777" y="88453"/>
                </a:lnTo>
                <a:lnTo>
                  <a:pt x="107777" y="88453"/>
                </a:lnTo>
                <a:lnTo>
                  <a:pt x="107777" y="89690"/>
                </a:lnTo>
                <a:lnTo>
                  <a:pt x="106111" y="89690"/>
                </a:lnTo>
                <a:lnTo>
                  <a:pt x="106111" y="89690"/>
                </a:lnTo>
                <a:lnTo>
                  <a:pt x="106111" y="89690"/>
                </a:lnTo>
                <a:lnTo>
                  <a:pt x="106111" y="89690"/>
                </a:lnTo>
                <a:lnTo>
                  <a:pt x="106111" y="89690"/>
                </a:lnTo>
                <a:lnTo>
                  <a:pt x="106111" y="90927"/>
                </a:lnTo>
                <a:lnTo>
                  <a:pt x="106111" y="90927"/>
                </a:lnTo>
                <a:lnTo>
                  <a:pt x="106111" y="90927"/>
                </a:lnTo>
                <a:lnTo>
                  <a:pt x="105000" y="90927"/>
                </a:lnTo>
                <a:lnTo>
                  <a:pt x="105000" y="90927"/>
                </a:lnTo>
                <a:lnTo>
                  <a:pt x="105000" y="90927"/>
                </a:lnTo>
                <a:lnTo>
                  <a:pt x="105000" y="92783"/>
                </a:lnTo>
                <a:lnTo>
                  <a:pt x="105000" y="92783"/>
                </a:lnTo>
                <a:lnTo>
                  <a:pt x="105000" y="92783"/>
                </a:lnTo>
                <a:lnTo>
                  <a:pt x="103888" y="92783"/>
                </a:lnTo>
                <a:lnTo>
                  <a:pt x="103888" y="92783"/>
                </a:lnTo>
                <a:lnTo>
                  <a:pt x="103888" y="92783"/>
                </a:lnTo>
                <a:lnTo>
                  <a:pt x="103888" y="94020"/>
                </a:lnTo>
                <a:lnTo>
                  <a:pt x="103888" y="94020"/>
                </a:lnTo>
                <a:lnTo>
                  <a:pt x="103888" y="94020"/>
                </a:lnTo>
                <a:lnTo>
                  <a:pt x="103888" y="94020"/>
                </a:lnTo>
                <a:lnTo>
                  <a:pt x="103888" y="94020"/>
                </a:lnTo>
                <a:lnTo>
                  <a:pt x="102777" y="94020"/>
                </a:lnTo>
                <a:lnTo>
                  <a:pt x="102777" y="95257"/>
                </a:lnTo>
                <a:lnTo>
                  <a:pt x="102777" y="95257"/>
                </a:lnTo>
                <a:lnTo>
                  <a:pt x="102777" y="95257"/>
                </a:lnTo>
                <a:lnTo>
                  <a:pt x="102777" y="95257"/>
                </a:lnTo>
                <a:lnTo>
                  <a:pt x="102777" y="95257"/>
                </a:lnTo>
                <a:lnTo>
                  <a:pt x="102777" y="96494"/>
                </a:lnTo>
                <a:lnTo>
                  <a:pt x="102777" y="96494"/>
                </a:lnTo>
                <a:lnTo>
                  <a:pt x="102777" y="96494"/>
                </a:lnTo>
                <a:lnTo>
                  <a:pt x="101666" y="96494"/>
                </a:lnTo>
                <a:lnTo>
                  <a:pt x="101666" y="96494"/>
                </a:lnTo>
                <a:lnTo>
                  <a:pt x="101666" y="96494"/>
                </a:lnTo>
                <a:lnTo>
                  <a:pt x="101666" y="97731"/>
                </a:lnTo>
                <a:lnTo>
                  <a:pt x="101666" y="97731"/>
                </a:lnTo>
                <a:lnTo>
                  <a:pt x="101666" y="97731"/>
                </a:lnTo>
                <a:lnTo>
                  <a:pt x="100000" y="97731"/>
                </a:lnTo>
                <a:lnTo>
                  <a:pt x="100000" y="97731"/>
                </a:lnTo>
                <a:lnTo>
                  <a:pt x="100000" y="97731"/>
                </a:lnTo>
                <a:lnTo>
                  <a:pt x="100000" y="99587"/>
                </a:lnTo>
                <a:lnTo>
                  <a:pt x="100000" y="99587"/>
                </a:lnTo>
                <a:lnTo>
                  <a:pt x="100000" y="99587"/>
                </a:lnTo>
                <a:lnTo>
                  <a:pt x="100000" y="99587"/>
                </a:lnTo>
                <a:lnTo>
                  <a:pt x="100000" y="99587"/>
                </a:lnTo>
                <a:lnTo>
                  <a:pt x="98888" y="99587"/>
                </a:lnTo>
                <a:lnTo>
                  <a:pt x="98888" y="100824"/>
                </a:lnTo>
                <a:lnTo>
                  <a:pt x="98888" y="100824"/>
                </a:lnTo>
                <a:lnTo>
                  <a:pt x="98888" y="100824"/>
                </a:lnTo>
                <a:lnTo>
                  <a:pt x="98888" y="100824"/>
                </a:lnTo>
                <a:lnTo>
                  <a:pt x="98888" y="100824"/>
                </a:lnTo>
                <a:lnTo>
                  <a:pt x="98888" y="100824"/>
                </a:lnTo>
                <a:lnTo>
                  <a:pt x="98888" y="102061"/>
                </a:lnTo>
                <a:lnTo>
                  <a:pt x="97777" y="102061"/>
                </a:lnTo>
                <a:lnTo>
                  <a:pt x="97777" y="102061"/>
                </a:lnTo>
                <a:lnTo>
                  <a:pt x="97777" y="102061"/>
                </a:lnTo>
                <a:lnTo>
                  <a:pt x="97777" y="102061"/>
                </a:lnTo>
                <a:lnTo>
                  <a:pt x="97777" y="102061"/>
                </a:lnTo>
                <a:lnTo>
                  <a:pt x="97777" y="102061"/>
                </a:lnTo>
                <a:lnTo>
                  <a:pt x="96666" y="102061"/>
                </a:lnTo>
                <a:lnTo>
                  <a:pt x="96666" y="103298"/>
                </a:lnTo>
                <a:lnTo>
                  <a:pt x="96666" y="103298"/>
                </a:lnTo>
                <a:lnTo>
                  <a:pt x="96666" y="103298"/>
                </a:lnTo>
                <a:lnTo>
                  <a:pt x="96666" y="103298"/>
                </a:lnTo>
                <a:lnTo>
                  <a:pt x="96666" y="103298"/>
                </a:lnTo>
                <a:lnTo>
                  <a:pt x="96666" y="103298"/>
                </a:lnTo>
                <a:lnTo>
                  <a:pt x="96666" y="104536"/>
                </a:lnTo>
                <a:lnTo>
                  <a:pt x="95555" y="104536"/>
                </a:lnTo>
                <a:lnTo>
                  <a:pt x="95555" y="104536"/>
                </a:lnTo>
                <a:lnTo>
                  <a:pt x="95555" y="104536"/>
                </a:lnTo>
                <a:lnTo>
                  <a:pt x="95555" y="104536"/>
                </a:lnTo>
                <a:lnTo>
                  <a:pt x="93888" y="104536"/>
                </a:lnTo>
                <a:lnTo>
                  <a:pt x="93888" y="104536"/>
                </a:lnTo>
                <a:lnTo>
                  <a:pt x="93888" y="104536"/>
                </a:lnTo>
                <a:lnTo>
                  <a:pt x="92777" y="104536"/>
                </a:lnTo>
                <a:lnTo>
                  <a:pt x="92777" y="104536"/>
                </a:lnTo>
                <a:lnTo>
                  <a:pt x="92777" y="104536"/>
                </a:lnTo>
                <a:lnTo>
                  <a:pt x="92777" y="104536"/>
                </a:lnTo>
                <a:lnTo>
                  <a:pt x="92777" y="103298"/>
                </a:lnTo>
                <a:lnTo>
                  <a:pt x="91666" y="103298"/>
                </a:lnTo>
                <a:lnTo>
                  <a:pt x="91666" y="103298"/>
                </a:lnTo>
                <a:lnTo>
                  <a:pt x="91666" y="103298"/>
                </a:lnTo>
                <a:lnTo>
                  <a:pt x="91666" y="103298"/>
                </a:lnTo>
                <a:lnTo>
                  <a:pt x="90555" y="103298"/>
                </a:lnTo>
                <a:lnTo>
                  <a:pt x="90555" y="103298"/>
                </a:lnTo>
                <a:lnTo>
                  <a:pt x="90555" y="103298"/>
                </a:lnTo>
                <a:lnTo>
                  <a:pt x="89444" y="103298"/>
                </a:lnTo>
                <a:lnTo>
                  <a:pt x="89444" y="103298"/>
                </a:lnTo>
                <a:lnTo>
                  <a:pt x="89444" y="103298"/>
                </a:lnTo>
                <a:lnTo>
                  <a:pt x="89444" y="103298"/>
                </a:lnTo>
                <a:lnTo>
                  <a:pt x="87777" y="103298"/>
                </a:lnTo>
                <a:lnTo>
                  <a:pt x="87777" y="103298"/>
                </a:lnTo>
                <a:lnTo>
                  <a:pt x="87777" y="103298"/>
                </a:lnTo>
                <a:lnTo>
                  <a:pt x="87777" y="103298"/>
                </a:lnTo>
                <a:lnTo>
                  <a:pt x="87777" y="104536"/>
                </a:lnTo>
                <a:lnTo>
                  <a:pt x="86666" y="104536"/>
                </a:lnTo>
                <a:lnTo>
                  <a:pt x="86666" y="104536"/>
                </a:lnTo>
                <a:lnTo>
                  <a:pt x="86666" y="104536"/>
                </a:lnTo>
                <a:lnTo>
                  <a:pt x="85555" y="104536"/>
                </a:lnTo>
                <a:lnTo>
                  <a:pt x="85555" y="104536"/>
                </a:lnTo>
                <a:lnTo>
                  <a:pt x="85555" y="104536"/>
                </a:lnTo>
                <a:lnTo>
                  <a:pt x="85555" y="104536"/>
                </a:lnTo>
                <a:lnTo>
                  <a:pt x="85555" y="104536"/>
                </a:lnTo>
                <a:lnTo>
                  <a:pt x="85555" y="104536"/>
                </a:lnTo>
                <a:lnTo>
                  <a:pt x="84444" y="104536"/>
                </a:lnTo>
                <a:lnTo>
                  <a:pt x="84444" y="104536"/>
                </a:lnTo>
                <a:lnTo>
                  <a:pt x="84444" y="104536"/>
                </a:lnTo>
                <a:lnTo>
                  <a:pt x="84444" y="106391"/>
                </a:lnTo>
                <a:lnTo>
                  <a:pt x="84444" y="106391"/>
                </a:lnTo>
                <a:lnTo>
                  <a:pt x="83333" y="106391"/>
                </a:lnTo>
                <a:lnTo>
                  <a:pt x="83333" y="106391"/>
                </a:lnTo>
                <a:lnTo>
                  <a:pt x="83333" y="106391"/>
                </a:lnTo>
                <a:lnTo>
                  <a:pt x="83333" y="106391"/>
                </a:lnTo>
                <a:lnTo>
                  <a:pt x="81666" y="106391"/>
                </a:lnTo>
                <a:lnTo>
                  <a:pt x="81666" y="106391"/>
                </a:lnTo>
                <a:lnTo>
                  <a:pt x="81666" y="106391"/>
                </a:lnTo>
                <a:lnTo>
                  <a:pt x="81666" y="106391"/>
                </a:lnTo>
                <a:lnTo>
                  <a:pt x="81666" y="107628"/>
                </a:lnTo>
                <a:lnTo>
                  <a:pt x="81666" y="107628"/>
                </a:lnTo>
                <a:lnTo>
                  <a:pt x="81666" y="107628"/>
                </a:lnTo>
                <a:lnTo>
                  <a:pt x="80555" y="107628"/>
                </a:lnTo>
                <a:lnTo>
                  <a:pt x="80555" y="107628"/>
                </a:lnTo>
                <a:lnTo>
                  <a:pt x="80555" y="107628"/>
                </a:lnTo>
                <a:lnTo>
                  <a:pt x="80555" y="107628"/>
                </a:lnTo>
                <a:lnTo>
                  <a:pt x="80555" y="108865"/>
                </a:lnTo>
                <a:lnTo>
                  <a:pt x="80555" y="108865"/>
                </a:lnTo>
                <a:lnTo>
                  <a:pt x="80555" y="108865"/>
                </a:lnTo>
                <a:lnTo>
                  <a:pt x="80555" y="108865"/>
                </a:lnTo>
                <a:lnTo>
                  <a:pt x="80555" y="110103"/>
                </a:lnTo>
                <a:lnTo>
                  <a:pt x="79444" y="110103"/>
                </a:lnTo>
                <a:lnTo>
                  <a:pt x="79444" y="110103"/>
                </a:lnTo>
                <a:lnTo>
                  <a:pt x="79444" y="110103"/>
                </a:lnTo>
                <a:lnTo>
                  <a:pt x="79444" y="110103"/>
                </a:lnTo>
                <a:lnTo>
                  <a:pt x="79444" y="110103"/>
                </a:lnTo>
                <a:lnTo>
                  <a:pt x="79444" y="111340"/>
                </a:lnTo>
                <a:lnTo>
                  <a:pt x="78333" y="111340"/>
                </a:lnTo>
                <a:lnTo>
                  <a:pt x="78333" y="111340"/>
                </a:lnTo>
                <a:lnTo>
                  <a:pt x="78333" y="111340"/>
                </a:lnTo>
                <a:lnTo>
                  <a:pt x="78333" y="111340"/>
                </a:lnTo>
                <a:lnTo>
                  <a:pt x="78333" y="111340"/>
                </a:lnTo>
                <a:lnTo>
                  <a:pt x="77222" y="111340"/>
                </a:lnTo>
                <a:lnTo>
                  <a:pt x="77222" y="111340"/>
                </a:lnTo>
                <a:lnTo>
                  <a:pt x="77222" y="111340"/>
                </a:lnTo>
                <a:lnTo>
                  <a:pt x="77222" y="111340"/>
                </a:lnTo>
                <a:lnTo>
                  <a:pt x="77222" y="111340"/>
                </a:lnTo>
                <a:lnTo>
                  <a:pt x="75555" y="111340"/>
                </a:lnTo>
                <a:lnTo>
                  <a:pt x="75555" y="111340"/>
                </a:lnTo>
                <a:lnTo>
                  <a:pt x="75555" y="111340"/>
                </a:lnTo>
                <a:lnTo>
                  <a:pt x="74444" y="111340"/>
                </a:lnTo>
                <a:lnTo>
                  <a:pt x="74444" y="111340"/>
                </a:lnTo>
                <a:lnTo>
                  <a:pt x="74444" y="113195"/>
                </a:lnTo>
                <a:lnTo>
                  <a:pt x="74444" y="113195"/>
                </a:lnTo>
                <a:lnTo>
                  <a:pt x="74444" y="113195"/>
                </a:lnTo>
                <a:lnTo>
                  <a:pt x="73333" y="113195"/>
                </a:lnTo>
                <a:lnTo>
                  <a:pt x="73333" y="113195"/>
                </a:lnTo>
                <a:lnTo>
                  <a:pt x="73333" y="113195"/>
                </a:lnTo>
                <a:lnTo>
                  <a:pt x="73333" y="113195"/>
                </a:lnTo>
                <a:lnTo>
                  <a:pt x="72222" y="113195"/>
                </a:lnTo>
                <a:lnTo>
                  <a:pt x="72222" y="113195"/>
                </a:lnTo>
                <a:lnTo>
                  <a:pt x="72222" y="113195"/>
                </a:lnTo>
                <a:lnTo>
                  <a:pt x="72222" y="113195"/>
                </a:lnTo>
                <a:lnTo>
                  <a:pt x="72222" y="113195"/>
                </a:lnTo>
                <a:lnTo>
                  <a:pt x="72222" y="114432"/>
                </a:lnTo>
                <a:lnTo>
                  <a:pt x="72222" y="114432"/>
                </a:lnTo>
                <a:lnTo>
                  <a:pt x="71111" y="114432"/>
                </a:lnTo>
                <a:lnTo>
                  <a:pt x="71111" y="114432"/>
                </a:lnTo>
                <a:lnTo>
                  <a:pt x="71111" y="114432"/>
                </a:lnTo>
                <a:lnTo>
                  <a:pt x="71111" y="114432"/>
                </a:lnTo>
                <a:lnTo>
                  <a:pt x="71111" y="114432"/>
                </a:lnTo>
                <a:lnTo>
                  <a:pt x="69444" y="114432"/>
                </a:lnTo>
                <a:lnTo>
                  <a:pt x="69444" y="114432"/>
                </a:lnTo>
                <a:lnTo>
                  <a:pt x="69444" y="114432"/>
                </a:lnTo>
                <a:lnTo>
                  <a:pt x="69444" y="114432"/>
                </a:lnTo>
                <a:lnTo>
                  <a:pt x="69444" y="114432"/>
                </a:lnTo>
                <a:lnTo>
                  <a:pt x="68333" y="114432"/>
                </a:lnTo>
                <a:lnTo>
                  <a:pt x="68333" y="114432"/>
                </a:lnTo>
                <a:lnTo>
                  <a:pt x="68333" y="114432"/>
                </a:lnTo>
                <a:lnTo>
                  <a:pt x="68333" y="114432"/>
                </a:lnTo>
                <a:lnTo>
                  <a:pt x="67222" y="114432"/>
                </a:lnTo>
                <a:lnTo>
                  <a:pt x="67222" y="114432"/>
                </a:lnTo>
                <a:lnTo>
                  <a:pt x="67222" y="114432"/>
                </a:lnTo>
                <a:lnTo>
                  <a:pt x="67222" y="114432"/>
                </a:lnTo>
                <a:lnTo>
                  <a:pt x="66111" y="114432"/>
                </a:lnTo>
                <a:lnTo>
                  <a:pt x="66111" y="114432"/>
                </a:lnTo>
                <a:lnTo>
                  <a:pt x="66111" y="114432"/>
                </a:lnTo>
                <a:lnTo>
                  <a:pt x="65000" y="114432"/>
                </a:lnTo>
                <a:lnTo>
                  <a:pt x="65000" y="114432"/>
                </a:lnTo>
                <a:lnTo>
                  <a:pt x="65000" y="114432"/>
                </a:lnTo>
                <a:lnTo>
                  <a:pt x="65000" y="114432"/>
                </a:lnTo>
                <a:lnTo>
                  <a:pt x="65000" y="114432"/>
                </a:lnTo>
                <a:lnTo>
                  <a:pt x="65000" y="114432"/>
                </a:lnTo>
                <a:lnTo>
                  <a:pt x="65000" y="113195"/>
                </a:lnTo>
                <a:lnTo>
                  <a:pt x="63333" y="113195"/>
                </a:lnTo>
                <a:lnTo>
                  <a:pt x="63333" y="113195"/>
                </a:lnTo>
                <a:lnTo>
                  <a:pt x="63333" y="113195"/>
                </a:lnTo>
                <a:lnTo>
                  <a:pt x="63333" y="113195"/>
                </a:lnTo>
                <a:lnTo>
                  <a:pt x="63333" y="113195"/>
                </a:lnTo>
                <a:lnTo>
                  <a:pt x="63333" y="113195"/>
                </a:lnTo>
                <a:lnTo>
                  <a:pt x="63333" y="111340"/>
                </a:lnTo>
                <a:lnTo>
                  <a:pt x="63333" y="111340"/>
                </a:lnTo>
                <a:lnTo>
                  <a:pt x="62222" y="111340"/>
                </a:lnTo>
                <a:lnTo>
                  <a:pt x="62222" y="111340"/>
                </a:lnTo>
                <a:lnTo>
                  <a:pt x="62222" y="111340"/>
                </a:lnTo>
                <a:lnTo>
                  <a:pt x="62222" y="111340"/>
                </a:lnTo>
                <a:lnTo>
                  <a:pt x="62222" y="111340"/>
                </a:lnTo>
                <a:lnTo>
                  <a:pt x="61111" y="111340"/>
                </a:lnTo>
                <a:lnTo>
                  <a:pt x="61111" y="111340"/>
                </a:lnTo>
                <a:lnTo>
                  <a:pt x="61111" y="111340"/>
                </a:lnTo>
                <a:lnTo>
                  <a:pt x="61111" y="111340"/>
                </a:lnTo>
                <a:lnTo>
                  <a:pt x="61111" y="111340"/>
                </a:lnTo>
                <a:lnTo>
                  <a:pt x="60000" y="111340"/>
                </a:lnTo>
                <a:lnTo>
                  <a:pt x="60000" y="113195"/>
                </a:lnTo>
                <a:lnTo>
                  <a:pt x="60000" y="113195"/>
                </a:lnTo>
                <a:lnTo>
                  <a:pt x="60000" y="113195"/>
                </a:lnTo>
                <a:lnTo>
                  <a:pt x="60000" y="113195"/>
                </a:lnTo>
                <a:lnTo>
                  <a:pt x="60000" y="113195"/>
                </a:lnTo>
                <a:lnTo>
                  <a:pt x="58888" y="113195"/>
                </a:lnTo>
                <a:lnTo>
                  <a:pt x="58888" y="113195"/>
                </a:lnTo>
                <a:lnTo>
                  <a:pt x="58888" y="113195"/>
                </a:lnTo>
                <a:lnTo>
                  <a:pt x="58888" y="113195"/>
                </a:lnTo>
                <a:lnTo>
                  <a:pt x="57222" y="113195"/>
                </a:lnTo>
                <a:lnTo>
                  <a:pt x="57222" y="114432"/>
                </a:lnTo>
                <a:lnTo>
                  <a:pt x="57222" y="114432"/>
                </a:lnTo>
                <a:lnTo>
                  <a:pt x="57222" y="114432"/>
                </a:lnTo>
                <a:lnTo>
                  <a:pt x="57222" y="114432"/>
                </a:lnTo>
                <a:lnTo>
                  <a:pt x="57222" y="114432"/>
                </a:lnTo>
                <a:lnTo>
                  <a:pt x="56111" y="114432"/>
                </a:lnTo>
                <a:lnTo>
                  <a:pt x="56111" y="114432"/>
                </a:lnTo>
                <a:lnTo>
                  <a:pt x="56111" y="114432"/>
                </a:lnTo>
                <a:lnTo>
                  <a:pt x="56111" y="114432"/>
                </a:lnTo>
                <a:lnTo>
                  <a:pt x="56111" y="115670"/>
                </a:lnTo>
                <a:lnTo>
                  <a:pt x="56111" y="115670"/>
                </a:lnTo>
                <a:lnTo>
                  <a:pt x="55000" y="115670"/>
                </a:lnTo>
                <a:lnTo>
                  <a:pt x="55000" y="115670"/>
                </a:lnTo>
                <a:lnTo>
                  <a:pt x="55000" y="115670"/>
                </a:lnTo>
                <a:lnTo>
                  <a:pt x="55000" y="115670"/>
                </a:lnTo>
                <a:lnTo>
                  <a:pt x="55000" y="115670"/>
                </a:lnTo>
                <a:lnTo>
                  <a:pt x="55000" y="116907"/>
                </a:lnTo>
                <a:lnTo>
                  <a:pt x="53888" y="116907"/>
                </a:lnTo>
                <a:lnTo>
                  <a:pt x="53888" y="116907"/>
                </a:lnTo>
                <a:lnTo>
                  <a:pt x="53888" y="116907"/>
                </a:lnTo>
                <a:lnTo>
                  <a:pt x="53888" y="116907"/>
                </a:lnTo>
                <a:lnTo>
                  <a:pt x="53888" y="116907"/>
                </a:lnTo>
                <a:lnTo>
                  <a:pt x="53888" y="118144"/>
                </a:lnTo>
                <a:lnTo>
                  <a:pt x="53888" y="118144"/>
                </a:lnTo>
                <a:lnTo>
                  <a:pt x="53888" y="118144"/>
                </a:lnTo>
                <a:lnTo>
                  <a:pt x="53888" y="118144"/>
                </a:lnTo>
                <a:lnTo>
                  <a:pt x="53888" y="118144"/>
                </a:lnTo>
                <a:lnTo>
                  <a:pt x="52777" y="118144"/>
                </a:lnTo>
                <a:lnTo>
                  <a:pt x="52777" y="120000"/>
                </a:lnTo>
                <a:lnTo>
                  <a:pt x="52777" y="120000"/>
                </a:lnTo>
                <a:lnTo>
                  <a:pt x="52777" y="120000"/>
                </a:lnTo>
                <a:lnTo>
                  <a:pt x="52777" y="120000"/>
                </a:lnTo>
                <a:lnTo>
                  <a:pt x="52777" y="120000"/>
                </a:lnTo>
                <a:lnTo>
                  <a:pt x="52777" y="120000"/>
                </a:lnTo>
                <a:lnTo>
                  <a:pt x="52777" y="120000"/>
                </a:lnTo>
                <a:lnTo>
                  <a:pt x="51666" y="120000"/>
                </a:lnTo>
                <a:lnTo>
                  <a:pt x="51666" y="120000"/>
                </a:lnTo>
                <a:lnTo>
                  <a:pt x="51666" y="120000"/>
                </a:lnTo>
                <a:lnTo>
                  <a:pt x="50000" y="120000"/>
                </a:lnTo>
                <a:lnTo>
                  <a:pt x="50000" y="120000"/>
                </a:lnTo>
                <a:lnTo>
                  <a:pt x="50000" y="120000"/>
                </a:lnTo>
                <a:lnTo>
                  <a:pt x="50000" y="120000"/>
                </a:lnTo>
                <a:lnTo>
                  <a:pt x="50000" y="120000"/>
                </a:lnTo>
                <a:lnTo>
                  <a:pt x="50000" y="120000"/>
                </a:lnTo>
                <a:lnTo>
                  <a:pt x="50000" y="120000"/>
                </a:lnTo>
                <a:lnTo>
                  <a:pt x="48888" y="120000"/>
                </a:lnTo>
                <a:lnTo>
                  <a:pt x="48888" y="120000"/>
                </a:lnTo>
                <a:lnTo>
                  <a:pt x="48888" y="118144"/>
                </a:lnTo>
                <a:lnTo>
                  <a:pt x="48888" y="118144"/>
                </a:lnTo>
                <a:lnTo>
                  <a:pt x="48888" y="118144"/>
                </a:lnTo>
                <a:lnTo>
                  <a:pt x="47777" y="118144"/>
                </a:lnTo>
                <a:lnTo>
                  <a:pt x="47777" y="118144"/>
                </a:lnTo>
                <a:lnTo>
                  <a:pt x="47777" y="120000"/>
                </a:lnTo>
                <a:lnTo>
                  <a:pt x="47777" y="120000"/>
                </a:lnTo>
                <a:lnTo>
                  <a:pt x="46666" y="120000"/>
                </a:lnTo>
                <a:lnTo>
                  <a:pt x="46666" y="118144"/>
                </a:lnTo>
                <a:lnTo>
                  <a:pt x="46666" y="118144"/>
                </a:lnTo>
                <a:lnTo>
                  <a:pt x="46666" y="118144"/>
                </a:lnTo>
                <a:lnTo>
                  <a:pt x="46666" y="118144"/>
                </a:lnTo>
                <a:lnTo>
                  <a:pt x="46666" y="118144"/>
                </a:lnTo>
                <a:lnTo>
                  <a:pt x="45555" y="118144"/>
                </a:lnTo>
                <a:lnTo>
                  <a:pt x="45555" y="118144"/>
                </a:lnTo>
                <a:lnTo>
                  <a:pt x="45555" y="118144"/>
                </a:lnTo>
                <a:lnTo>
                  <a:pt x="45555" y="118144"/>
                </a:lnTo>
                <a:lnTo>
                  <a:pt x="45555" y="118144"/>
                </a:lnTo>
                <a:lnTo>
                  <a:pt x="43888" y="118144"/>
                </a:lnTo>
                <a:lnTo>
                  <a:pt x="43888" y="118144"/>
                </a:lnTo>
                <a:lnTo>
                  <a:pt x="43888" y="118144"/>
                </a:lnTo>
                <a:lnTo>
                  <a:pt x="42777" y="118144"/>
                </a:lnTo>
                <a:lnTo>
                  <a:pt x="42777" y="118144"/>
                </a:lnTo>
                <a:lnTo>
                  <a:pt x="42777" y="118144"/>
                </a:lnTo>
                <a:lnTo>
                  <a:pt x="42777" y="118144"/>
                </a:lnTo>
                <a:lnTo>
                  <a:pt x="41666" y="118144"/>
                </a:lnTo>
                <a:lnTo>
                  <a:pt x="41666" y="118144"/>
                </a:lnTo>
                <a:lnTo>
                  <a:pt x="41666" y="118144"/>
                </a:lnTo>
                <a:lnTo>
                  <a:pt x="41666" y="118144"/>
                </a:lnTo>
                <a:lnTo>
                  <a:pt x="40555" y="118144"/>
                </a:lnTo>
                <a:lnTo>
                  <a:pt x="40555" y="116907"/>
                </a:lnTo>
                <a:lnTo>
                  <a:pt x="40555" y="116907"/>
                </a:lnTo>
                <a:lnTo>
                  <a:pt x="40555" y="116907"/>
                </a:lnTo>
                <a:lnTo>
                  <a:pt x="40555" y="116907"/>
                </a:lnTo>
                <a:lnTo>
                  <a:pt x="40555" y="116907"/>
                </a:lnTo>
                <a:lnTo>
                  <a:pt x="39444" y="116907"/>
                </a:lnTo>
                <a:lnTo>
                  <a:pt x="39444" y="116907"/>
                </a:lnTo>
                <a:lnTo>
                  <a:pt x="39444" y="116907"/>
                </a:lnTo>
                <a:lnTo>
                  <a:pt x="39444" y="116907"/>
                </a:lnTo>
                <a:lnTo>
                  <a:pt x="39444" y="115670"/>
                </a:lnTo>
                <a:lnTo>
                  <a:pt x="39444" y="115670"/>
                </a:lnTo>
                <a:lnTo>
                  <a:pt x="37777" y="115670"/>
                </a:lnTo>
                <a:lnTo>
                  <a:pt x="37777" y="115670"/>
                </a:lnTo>
                <a:lnTo>
                  <a:pt x="37777" y="115670"/>
                </a:lnTo>
                <a:lnTo>
                  <a:pt x="37777" y="115670"/>
                </a:lnTo>
                <a:lnTo>
                  <a:pt x="37777" y="115670"/>
                </a:lnTo>
                <a:lnTo>
                  <a:pt x="37777" y="115670"/>
                </a:lnTo>
                <a:lnTo>
                  <a:pt x="37777" y="114432"/>
                </a:lnTo>
                <a:lnTo>
                  <a:pt x="36666" y="114432"/>
                </a:lnTo>
                <a:lnTo>
                  <a:pt x="36666" y="114432"/>
                </a:lnTo>
                <a:lnTo>
                  <a:pt x="36666" y="114432"/>
                </a:lnTo>
                <a:lnTo>
                  <a:pt x="36666" y="114432"/>
                </a:lnTo>
                <a:lnTo>
                  <a:pt x="36666" y="114432"/>
                </a:lnTo>
                <a:lnTo>
                  <a:pt x="35555" y="114432"/>
                </a:lnTo>
                <a:lnTo>
                  <a:pt x="35555" y="113195"/>
                </a:lnTo>
                <a:lnTo>
                  <a:pt x="35555" y="113195"/>
                </a:lnTo>
                <a:lnTo>
                  <a:pt x="35555" y="113195"/>
                </a:lnTo>
                <a:lnTo>
                  <a:pt x="35555" y="113195"/>
                </a:lnTo>
                <a:lnTo>
                  <a:pt x="35555" y="113195"/>
                </a:lnTo>
                <a:lnTo>
                  <a:pt x="35555" y="113195"/>
                </a:lnTo>
                <a:lnTo>
                  <a:pt x="34444" y="113195"/>
                </a:lnTo>
                <a:lnTo>
                  <a:pt x="34444" y="113195"/>
                </a:lnTo>
                <a:lnTo>
                  <a:pt x="34444" y="111340"/>
                </a:lnTo>
                <a:lnTo>
                  <a:pt x="34444" y="111340"/>
                </a:lnTo>
                <a:lnTo>
                  <a:pt x="34444" y="111340"/>
                </a:lnTo>
                <a:lnTo>
                  <a:pt x="34444" y="111340"/>
                </a:lnTo>
                <a:lnTo>
                  <a:pt x="33333" y="111340"/>
                </a:lnTo>
                <a:lnTo>
                  <a:pt x="33333" y="111340"/>
                </a:lnTo>
                <a:lnTo>
                  <a:pt x="33333" y="111340"/>
                </a:lnTo>
                <a:lnTo>
                  <a:pt x="33333" y="110103"/>
                </a:lnTo>
                <a:lnTo>
                  <a:pt x="33333" y="110103"/>
                </a:lnTo>
                <a:lnTo>
                  <a:pt x="31666" y="110103"/>
                </a:lnTo>
                <a:lnTo>
                  <a:pt x="31666" y="110103"/>
                </a:lnTo>
                <a:lnTo>
                  <a:pt x="31666" y="110103"/>
                </a:lnTo>
                <a:lnTo>
                  <a:pt x="31666" y="110103"/>
                </a:lnTo>
                <a:lnTo>
                  <a:pt x="31666" y="110103"/>
                </a:lnTo>
                <a:lnTo>
                  <a:pt x="31666" y="110103"/>
                </a:lnTo>
                <a:lnTo>
                  <a:pt x="30555" y="110103"/>
                </a:lnTo>
                <a:lnTo>
                  <a:pt x="30555" y="108865"/>
                </a:lnTo>
                <a:lnTo>
                  <a:pt x="30555" y="108865"/>
                </a:lnTo>
                <a:lnTo>
                  <a:pt x="30555" y="108865"/>
                </a:lnTo>
                <a:lnTo>
                  <a:pt x="30555" y="108865"/>
                </a:lnTo>
                <a:lnTo>
                  <a:pt x="29444" y="108865"/>
                </a:lnTo>
                <a:lnTo>
                  <a:pt x="29444" y="108865"/>
                </a:lnTo>
                <a:lnTo>
                  <a:pt x="29444" y="108865"/>
                </a:lnTo>
                <a:lnTo>
                  <a:pt x="28333" y="108865"/>
                </a:lnTo>
                <a:lnTo>
                  <a:pt x="28333" y="108865"/>
                </a:lnTo>
                <a:lnTo>
                  <a:pt x="28333" y="108865"/>
                </a:lnTo>
                <a:lnTo>
                  <a:pt x="28333" y="108865"/>
                </a:lnTo>
                <a:lnTo>
                  <a:pt x="27222" y="108865"/>
                </a:lnTo>
                <a:lnTo>
                  <a:pt x="27222" y="108865"/>
                </a:lnTo>
                <a:lnTo>
                  <a:pt x="27222" y="108865"/>
                </a:lnTo>
                <a:lnTo>
                  <a:pt x="25555" y="108865"/>
                </a:lnTo>
                <a:lnTo>
                  <a:pt x="25555" y="108865"/>
                </a:lnTo>
                <a:lnTo>
                  <a:pt x="25555" y="108865"/>
                </a:lnTo>
                <a:lnTo>
                  <a:pt x="25555" y="108865"/>
                </a:lnTo>
                <a:lnTo>
                  <a:pt x="25555" y="108865"/>
                </a:lnTo>
                <a:lnTo>
                  <a:pt x="25555" y="108865"/>
                </a:lnTo>
                <a:lnTo>
                  <a:pt x="25555" y="107628"/>
                </a:lnTo>
                <a:lnTo>
                  <a:pt x="24444" y="107628"/>
                </a:lnTo>
                <a:lnTo>
                  <a:pt x="24444" y="107628"/>
                </a:lnTo>
                <a:lnTo>
                  <a:pt x="24444" y="108865"/>
                </a:lnTo>
                <a:lnTo>
                  <a:pt x="24444" y="108865"/>
                </a:lnTo>
                <a:lnTo>
                  <a:pt x="24444" y="108865"/>
                </a:lnTo>
                <a:lnTo>
                  <a:pt x="24444" y="108865"/>
                </a:lnTo>
                <a:lnTo>
                  <a:pt x="24444" y="108865"/>
                </a:lnTo>
                <a:lnTo>
                  <a:pt x="23333" y="108865"/>
                </a:lnTo>
                <a:lnTo>
                  <a:pt x="23333" y="107628"/>
                </a:lnTo>
                <a:lnTo>
                  <a:pt x="23333" y="107628"/>
                </a:lnTo>
                <a:lnTo>
                  <a:pt x="23333" y="107628"/>
                </a:lnTo>
                <a:lnTo>
                  <a:pt x="23333" y="107628"/>
                </a:lnTo>
                <a:lnTo>
                  <a:pt x="23333" y="106391"/>
                </a:lnTo>
                <a:lnTo>
                  <a:pt x="23333" y="106391"/>
                </a:lnTo>
                <a:lnTo>
                  <a:pt x="23333" y="106391"/>
                </a:lnTo>
                <a:lnTo>
                  <a:pt x="22222" y="106391"/>
                </a:lnTo>
                <a:lnTo>
                  <a:pt x="22222" y="106391"/>
                </a:lnTo>
                <a:lnTo>
                  <a:pt x="22222" y="104536"/>
                </a:lnTo>
                <a:lnTo>
                  <a:pt x="22222" y="104536"/>
                </a:lnTo>
                <a:lnTo>
                  <a:pt x="22222" y="104536"/>
                </a:lnTo>
                <a:lnTo>
                  <a:pt x="22222" y="103298"/>
                </a:lnTo>
                <a:lnTo>
                  <a:pt x="22222" y="103298"/>
                </a:lnTo>
                <a:lnTo>
                  <a:pt x="22222" y="103298"/>
                </a:lnTo>
                <a:lnTo>
                  <a:pt x="22222" y="102061"/>
                </a:lnTo>
                <a:lnTo>
                  <a:pt x="22222" y="102061"/>
                </a:lnTo>
                <a:lnTo>
                  <a:pt x="22222" y="102061"/>
                </a:lnTo>
                <a:lnTo>
                  <a:pt x="23333" y="102061"/>
                </a:lnTo>
                <a:lnTo>
                  <a:pt x="23333" y="102061"/>
                </a:lnTo>
                <a:lnTo>
                  <a:pt x="22222" y="102061"/>
                </a:lnTo>
                <a:lnTo>
                  <a:pt x="22222" y="100824"/>
                </a:lnTo>
                <a:lnTo>
                  <a:pt x="22222" y="100824"/>
                </a:lnTo>
                <a:lnTo>
                  <a:pt x="23333" y="100824"/>
                </a:lnTo>
                <a:lnTo>
                  <a:pt x="23333" y="100824"/>
                </a:lnTo>
                <a:lnTo>
                  <a:pt x="22222" y="100824"/>
                </a:lnTo>
                <a:lnTo>
                  <a:pt x="22222" y="100824"/>
                </a:lnTo>
                <a:lnTo>
                  <a:pt x="22222" y="100824"/>
                </a:lnTo>
                <a:lnTo>
                  <a:pt x="22222" y="99587"/>
                </a:lnTo>
                <a:lnTo>
                  <a:pt x="22222" y="99587"/>
                </a:lnTo>
                <a:lnTo>
                  <a:pt x="21111" y="99587"/>
                </a:lnTo>
                <a:lnTo>
                  <a:pt x="21111" y="99587"/>
                </a:lnTo>
                <a:lnTo>
                  <a:pt x="21111" y="99587"/>
                </a:lnTo>
                <a:lnTo>
                  <a:pt x="21111" y="99587"/>
                </a:lnTo>
                <a:lnTo>
                  <a:pt x="21111" y="99587"/>
                </a:lnTo>
                <a:lnTo>
                  <a:pt x="19444" y="99587"/>
                </a:lnTo>
                <a:lnTo>
                  <a:pt x="19444" y="99587"/>
                </a:lnTo>
                <a:lnTo>
                  <a:pt x="19444" y="99587"/>
                </a:lnTo>
                <a:lnTo>
                  <a:pt x="19444" y="99587"/>
                </a:lnTo>
                <a:lnTo>
                  <a:pt x="18333" y="99587"/>
                </a:lnTo>
                <a:lnTo>
                  <a:pt x="18333" y="100824"/>
                </a:lnTo>
                <a:lnTo>
                  <a:pt x="18333" y="100824"/>
                </a:lnTo>
                <a:lnTo>
                  <a:pt x="18333" y="100824"/>
                </a:lnTo>
                <a:lnTo>
                  <a:pt x="18333" y="99587"/>
                </a:lnTo>
                <a:lnTo>
                  <a:pt x="18333" y="99587"/>
                </a:lnTo>
                <a:lnTo>
                  <a:pt x="18333" y="99587"/>
                </a:lnTo>
                <a:lnTo>
                  <a:pt x="18333" y="99587"/>
                </a:lnTo>
                <a:lnTo>
                  <a:pt x="18333" y="97731"/>
                </a:lnTo>
                <a:lnTo>
                  <a:pt x="18333" y="97731"/>
                </a:lnTo>
                <a:lnTo>
                  <a:pt x="18333" y="97731"/>
                </a:lnTo>
                <a:lnTo>
                  <a:pt x="18333" y="97731"/>
                </a:lnTo>
                <a:lnTo>
                  <a:pt x="17222" y="97731"/>
                </a:lnTo>
                <a:lnTo>
                  <a:pt x="17222" y="97731"/>
                </a:lnTo>
                <a:lnTo>
                  <a:pt x="17222" y="97731"/>
                </a:lnTo>
                <a:lnTo>
                  <a:pt x="17222" y="96494"/>
                </a:lnTo>
                <a:lnTo>
                  <a:pt x="17222" y="96494"/>
                </a:lnTo>
                <a:lnTo>
                  <a:pt x="17222" y="96494"/>
                </a:lnTo>
                <a:lnTo>
                  <a:pt x="17222" y="96494"/>
                </a:lnTo>
                <a:lnTo>
                  <a:pt x="17222" y="95257"/>
                </a:lnTo>
                <a:lnTo>
                  <a:pt x="17222" y="95257"/>
                </a:lnTo>
                <a:lnTo>
                  <a:pt x="17222" y="95257"/>
                </a:lnTo>
                <a:lnTo>
                  <a:pt x="16111" y="95257"/>
                </a:lnTo>
                <a:lnTo>
                  <a:pt x="16111" y="95257"/>
                </a:lnTo>
                <a:lnTo>
                  <a:pt x="16111" y="94020"/>
                </a:lnTo>
                <a:lnTo>
                  <a:pt x="16111" y="94020"/>
                </a:lnTo>
                <a:lnTo>
                  <a:pt x="16111" y="94020"/>
                </a:lnTo>
                <a:lnTo>
                  <a:pt x="16111" y="94020"/>
                </a:lnTo>
                <a:lnTo>
                  <a:pt x="16111" y="92783"/>
                </a:lnTo>
                <a:lnTo>
                  <a:pt x="16111" y="92783"/>
                </a:lnTo>
                <a:lnTo>
                  <a:pt x="16111" y="92783"/>
                </a:lnTo>
                <a:lnTo>
                  <a:pt x="16111" y="92783"/>
                </a:lnTo>
                <a:lnTo>
                  <a:pt x="16111" y="90927"/>
                </a:lnTo>
                <a:lnTo>
                  <a:pt x="16111" y="90927"/>
                </a:lnTo>
                <a:lnTo>
                  <a:pt x="16111" y="90927"/>
                </a:lnTo>
                <a:lnTo>
                  <a:pt x="16111" y="89690"/>
                </a:lnTo>
                <a:lnTo>
                  <a:pt x="16111" y="89690"/>
                </a:lnTo>
                <a:lnTo>
                  <a:pt x="16111" y="89690"/>
                </a:lnTo>
                <a:lnTo>
                  <a:pt x="16111" y="89690"/>
                </a:lnTo>
                <a:lnTo>
                  <a:pt x="16111" y="88453"/>
                </a:lnTo>
                <a:lnTo>
                  <a:pt x="16111" y="88453"/>
                </a:lnTo>
                <a:lnTo>
                  <a:pt x="16111" y="88453"/>
                </a:lnTo>
                <a:lnTo>
                  <a:pt x="16111" y="88453"/>
                </a:lnTo>
                <a:lnTo>
                  <a:pt x="16111" y="88453"/>
                </a:lnTo>
                <a:lnTo>
                  <a:pt x="16111" y="87216"/>
                </a:lnTo>
                <a:lnTo>
                  <a:pt x="15000" y="87216"/>
                </a:lnTo>
                <a:lnTo>
                  <a:pt x="15000" y="87216"/>
                </a:lnTo>
                <a:lnTo>
                  <a:pt x="15000" y="87216"/>
                </a:lnTo>
                <a:lnTo>
                  <a:pt x="15000" y="87216"/>
                </a:lnTo>
                <a:lnTo>
                  <a:pt x="15000" y="87216"/>
                </a:lnTo>
                <a:lnTo>
                  <a:pt x="13333" y="87216"/>
                </a:lnTo>
                <a:lnTo>
                  <a:pt x="13333" y="87216"/>
                </a:lnTo>
                <a:lnTo>
                  <a:pt x="13333" y="87216"/>
                </a:lnTo>
                <a:lnTo>
                  <a:pt x="13333" y="85979"/>
                </a:lnTo>
                <a:lnTo>
                  <a:pt x="13333" y="85979"/>
                </a:lnTo>
                <a:lnTo>
                  <a:pt x="13333" y="85979"/>
                </a:lnTo>
                <a:lnTo>
                  <a:pt x="13333" y="85979"/>
                </a:lnTo>
                <a:lnTo>
                  <a:pt x="12222" y="85979"/>
                </a:lnTo>
                <a:lnTo>
                  <a:pt x="12222" y="85979"/>
                </a:lnTo>
                <a:lnTo>
                  <a:pt x="12222" y="85979"/>
                </a:lnTo>
                <a:lnTo>
                  <a:pt x="12222" y="84123"/>
                </a:lnTo>
                <a:lnTo>
                  <a:pt x="12222" y="84123"/>
                </a:lnTo>
                <a:lnTo>
                  <a:pt x="12222" y="84123"/>
                </a:lnTo>
                <a:lnTo>
                  <a:pt x="12222" y="84123"/>
                </a:lnTo>
                <a:lnTo>
                  <a:pt x="12222" y="82886"/>
                </a:lnTo>
                <a:lnTo>
                  <a:pt x="11111" y="82886"/>
                </a:lnTo>
                <a:lnTo>
                  <a:pt x="11111" y="82886"/>
                </a:lnTo>
                <a:lnTo>
                  <a:pt x="11111" y="82886"/>
                </a:lnTo>
                <a:lnTo>
                  <a:pt x="11111" y="82886"/>
                </a:lnTo>
                <a:lnTo>
                  <a:pt x="11111" y="82886"/>
                </a:lnTo>
                <a:lnTo>
                  <a:pt x="10000" y="82886"/>
                </a:lnTo>
                <a:lnTo>
                  <a:pt x="10000" y="82886"/>
                </a:lnTo>
                <a:lnTo>
                  <a:pt x="10000" y="82886"/>
                </a:lnTo>
                <a:lnTo>
                  <a:pt x="10000" y="82886"/>
                </a:lnTo>
                <a:lnTo>
                  <a:pt x="10000" y="81649"/>
                </a:lnTo>
                <a:lnTo>
                  <a:pt x="10000" y="81649"/>
                </a:lnTo>
                <a:lnTo>
                  <a:pt x="10000" y="81649"/>
                </a:lnTo>
                <a:lnTo>
                  <a:pt x="10000" y="81649"/>
                </a:lnTo>
                <a:lnTo>
                  <a:pt x="10000" y="80412"/>
                </a:lnTo>
                <a:lnTo>
                  <a:pt x="8888" y="80412"/>
                </a:lnTo>
                <a:lnTo>
                  <a:pt x="8888" y="80412"/>
                </a:lnTo>
                <a:lnTo>
                  <a:pt x="8888" y="80412"/>
                </a:lnTo>
                <a:lnTo>
                  <a:pt x="8888" y="80412"/>
                </a:lnTo>
                <a:lnTo>
                  <a:pt x="8888" y="80412"/>
                </a:lnTo>
                <a:lnTo>
                  <a:pt x="8888" y="79175"/>
                </a:lnTo>
                <a:lnTo>
                  <a:pt x="8888" y="79175"/>
                </a:lnTo>
                <a:lnTo>
                  <a:pt x="8888" y="79175"/>
                </a:lnTo>
                <a:lnTo>
                  <a:pt x="7222" y="79175"/>
                </a:lnTo>
                <a:lnTo>
                  <a:pt x="7222" y="77319"/>
                </a:lnTo>
                <a:lnTo>
                  <a:pt x="7222" y="77319"/>
                </a:lnTo>
                <a:lnTo>
                  <a:pt x="7222" y="77319"/>
                </a:lnTo>
                <a:lnTo>
                  <a:pt x="7222" y="77319"/>
                </a:lnTo>
                <a:lnTo>
                  <a:pt x="7222" y="77319"/>
                </a:lnTo>
                <a:lnTo>
                  <a:pt x="7222" y="77319"/>
                </a:lnTo>
                <a:lnTo>
                  <a:pt x="7222" y="76082"/>
                </a:lnTo>
                <a:lnTo>
                  <a:pt x="6111" y="76082"/>
                </a:lnTo>
                <a:lnTo>
                  <a:pt x="6111" y="76082"/>
                </a:lnTo>
                <a:lnTo>
                  <a:pt x="6111" y="76082"/>
                </a:lnTo>
                <a:lnTo>
                  <a:pt x="6111" y="76082"/>
                </a:lnTo>
                <a:lnTo>
                  <a:pt x="6111" y="76082"/>
                </a:lnTo>
                <a:lnTo>
                  <a:pt x="6111" y="76082"/>
                </a:lnTo>
                <a:lnTo>
                  <a:pt x="6111" y="74845"/>
                </a:lnTo>
                <a:lnTo>
                  <a:pt x="5000" y="74845"/>
                </a:lnTo>
                <a:lnTo>
                  <a:pt x="5000" y="74845"/>
                </a:lnTo>
                <a:lnTo>
                  <a:pt x="5000" y="74845"/>
                </a:lnTo>
                <a:lnTo>
                  <a:pt x="5000" y="74845"/>
                </a:lnTo>
                <a:lnTo>
                  <a:pt x="3888" y="74845"/>
                </a:lnTo>
                <a:lnTo>
                  <a:pt x="3888" y="74845"/>
                </a:lnTo>
                <a:lnTo>
                  <a:pt x="3888" y="74845"/>
                </a:lnTo>
                <a:lnTo>
                  <a:pt x="3888" y="74845"/>
                </a:lnTo>
                <a:lnTo>
                  <a:pt x="3888" y="74845"/>
                </a:lnTo>
                <a:lnTo>
                  <a:pt x="2777" y="74845"/>
                </a:lnTo>
                <a:lnTo>
                  <a:pt x="2777" y="74845"/>
                </a:lnTo>
                <a:lnTo>
                  <a:pt x="2777" y="74845"/>
                </a:lnTo>
                <a:lnTo>
                  <a:pt x="2777" y="74845"/>
                </a:lnTo>
                <a:lnTo>
                  <a:pt x="2777" y="74845"/>
                </a:lnTo>
                <a:lnTo>
                  <a:pt x="2777" y="74845"/>
                </a:lnTo>
                <a:lnTo>
                  <a:pt x="1111" y="74845"/>
                </a:lnTo>
                <a:lnTo>
                  <a:pt x="1111" y="74845"/>
                </a:lnTo>
                <a:lnTo>
                  <a:pt x="1111" y="74845"/>
                </a:lnTo>
                <a:lnTo>
                  <a:pt x="1111" y="74845"/>
                </a:lnTo>
                <a:lnTo>
                  <a:pt x="0" y="74845"/>
                </a:lnTo>
                <a:lnTo>
                  <a:pt x="0" y="74845"/>
                </a:lnTo>
                <a:lnTo>
                  <a:pt x="0" y="73608"/>
                </a:lnTo>
                <a:lnTo>
                  <a:pt x="0" y="73608"/>
                </a:lnTo>
                <a:lnTo>
                  <a:pt x="0" y="73608"/>
                </a:lnTo>
                <a:lnTo>
                  <a:pt x="0" y="73608"/>
                </a:lnTo>
                <a:lnTo>
                  <a:pt x="0" y="72371"/>
                </a:lnTo>
                <a:lnTo>
                  <a:pt x="0" y="72371"/>
                </a:lnTo>
                <a:lnTo>
                  <a:pt x="0" y="72371"/>
                </a:lnTo>
                <a:lnTo>
                  <a:pt x="0" y="72371"/>
                </a:lnTo>
                <a:lnTo>
                  <a:pt x="0" y="72371"/>
                </a:lnTo>
                <a:lnTo>
                  <a:pt x="0" y="70515"/>
                </a:lnTo>
                <a:lnTo>
                  <a:pt x="1111" y="70515"/>
                </a:lnTo>
                <a:lnTo>
                  <a:pt x="1111" y="70515"/>
                </a:lnTo>
                <a:lnTo>
                  <a:pt x="1111" y="70515"/>
                </a:lnTo>
                <a:lnTo>
                  <a:pt x="1111" y="70515"/>
                </a:lnTo>
                <a:lnTo>
                  <a:pt x="1111" y="69278"/>
                </a:lnTo>
                <a:lnTo>
                  <a:pt x="1111" y="69278"/>
                </a:lnTo>
                <a:lnTo>
                  <a:pt x="1111" y="69278"/>
                </a:lnTo>
                <a:lnTo>
                  <a:pt x="1111" y="69278"/>
                </a:lnTo>
                <a:lnTo>
                  <a:pt x="1111" y="69278"/>
                </a:lnTo>
                <a:lnTo>
                  <a:pt x="1111" y="69278"/>
                </a:lnTo>
                <a:lnTo>
                  <a:pt x="1111" y="68041"/>
                </a:lnTo>
                <a:lnTo>
                  <a:pt x="1111" y="68041"/>
                </a:lnTo>
                <a:lnTo>
                  <a:pt x="1111" y="68041"/>
                </a:lnTo>
                <a:lnTo>
                  <a:pt x="2777" y="68041"/>
                </a:lnTo>
                <a:lnTo>
                  <a:pt x="2777" y="66804"/>
                </a:lnTo>
                <a:lnTo>
                  <a:pt x="2777" y="66804"/>
                </a:lnTo>
                <a:lnTo>
                  <a:pt x="2777" y="66804"/>
                </a:lnTo>
                <a:lnTo>
                  <a:pt x="2777" y="66804"/>
                </a:lnTo>
                <a:lnTo>
                  <a:pt x="2777" y="68041"/>
                </a:lnTo>
                <a:lnTo>
                  <a:pt x="3888" y="68041"/>
                </a:lnTo>
                <a:lnTo>
                  <a:pt x="3888" y="66804"/>
                </a:lnTo>
                <a:lnTo>
                  <a:pt x="3888" y="66804"/>
                </a:lnTo>
                <a:lnTo>
                  <a:pt x="3888" y="66804"/>
                </a:lnTo>
                <a:lnTo>
                  <a:pt x="3888" y="66804"/>
                </a:lnTo>
                <a:lnTo>
                  <a:pt x="5000" y="66804"/>
                </a:lnTo>
                <a:lnTo>
                  <a:pt x="5000" y="66804"/>
                </a:lnTo>
                <a:lnTo>
                  <a:pt x="5000" y="66804"/>
                </a:lnTo>
                <a:lnTo>
                  <a:pt x="5000" y="68041"/>
                </a:lnTo>
                <a:lnTo>
                  <a:pt x="5000" y="68041"/>
                </a:lnTo>
                <a:lnTo>
                  <a:pt x="6111" y="68041"/>
                </a:lnTo>
                <a:lnTo>
                  <a:pt x="6111" y="68041"/>
                </a:lnTo>
                <a:lnTo>
                  <a:pt x="6111" y="68041"/>
                </a:lnTo>
                <a:lnTo>
                  <a:pt x="6111" y="68041"/>
                </a:lnTo>
                <a:lnTo>
                  <a:pt x="6111" y="68041"/>
                </a:lnTo>
                <a:lnTo>
                  <a:pt x="7222" y="68041"/>
                </a:lnTo>
                <a:lnTo>
                  <a:pt x="7222" y="66804"/>
                </a:lnTo>
                <a:lnTo>
                  <a:pt x="7222" y="66804"/>
                </a:lnTo>
                <a:lnTo>
                  <a:pt x="7222" y="66804"/>
                </a:lnTo>
                <a:lnTo>
                  <a:pt x="7222" y="66804"/>
                </a:lnTo>
                <a:lnTo>
                  <a:pt x="7222" y="66804"/>
                </a:lnTo>
                <a:lnTo>
                  <a:pt x="8888" y="66804"/>
                </a:lnTo>
                <a:lnTo>
                  <a:pt x="8888" y="66804"/>
                </a:lnTo>
                <a:lnTo>
                  <a:pt x="8888" y="66804"/>
                </a:lnTo>
                <a:lnTo>
                  <a:pt x="8888" y="66804"/>
                </a:lnTo>
                <a:lnTo>
                  <a:pt x="8888" y="65567"/>
                </a:lnTo>
                <a:lnTo>
                  <a:pt x="8888" y="65567"/>
                </a:lnTo>
                <a:lnTo>
                  <a:pt x="8888" y="65567"/>
                </a:lnTo>
                <a:lnTo>
                  <a:pt x="8888" y="63711"/>
                </a:lnTo>
                <a:lnTo>
                  <a:pt x="8888" y="63711"/>
                </a:lnTo>
                <a:lnTo>
                  <a:pt x="8888" y="63711"/>
                </a:lnTo>
                <a:lnTo>
                  <a:pt x="8888" y="62474"/>
                </a:lnTo>
                <a:lnTo>
                  <a:pt x="8888" y="62474"/>
                </a:lnTo>
                <a:lnTo>
                  <a:pt x="8888" y="62474"/>
                </a:lnTo>
                <a:lnTo>
                  <a:pt x="8888" y="61237"/>
                </a:lnTo>
                <a:lnTo>
                  <a:pt x="8888" y="61237"/>
                </a:lnTo>
                <a:lnTo>
                  <a:pt x="8888" y="61237"/>
                </a:lnTo>
                <a:lnTo>
                  <a:pt x="8888" y="60000"/>
                </a:lnTo>
                <a:lnTo>
                  <a:pt x="8888" y="60000"/>
                </a:lnTo>
                <a:lnTo>
                  <a:pt x="8888" y="60000"/>
                </a:lnTo>
                <a:lnTo>
                  <a:pt x="8888" y="60000"/>
                </a:lnTo>
                <a:lnTo>
                  <a:pt x="8888" y="58762"/>
                </a:lnTo>
                <a:lnTo>
                  <a:pt x="8888" y="58762"/>
                </a:lnTo>
                <a:lnTo>
                  <a:pt x="8888" y="58762"/>
                </a:lnTo>
                <a:lnTo>
                  <a:pt x="8888" y="56907"/>
                </a:lnTo>
                <a:lnTo>
                  <a:pt x="8888" y="56907"/>
                </a:lnTo>
                <a:lnTo>
                  <a:pt x="8888" y="56907"/>
                </a:lnTo>
                <a:lnTo>
                  <a:pt x="8888" y="55670"/>
                </a:lnTo>
                <a:lnTo>
                  <a:pt x="8888" y="55670"/>
                </a:lnTo>
                <a:lnTo>
                  <a:pt x="8888" y="55670"/>
                </a:lnTo>
                <a:lnTo>
                  <a:pt x="8888" y="54432"/>
                </a:lnTo>
                <a:lnTo>
                  <a:pt x="8888" y="54432"/>
                </a:lnTo>
                <a:lnTo>
                  <a:pt x="10000" y="54432"/>
                </a:lnTo>
                <a:lnTo>
                  <a:pt x="10000" y="54432"/>
                </a:lnTo>
                <a:lnTo>
                  <a:pt x="10000" y="53195"/>
                </a:lnTo>
                <a:lnTo>
                  <a:pt x="10000" y="53195"/>
                </a:lnTo>
                <a:lnTo>
                  <a:pt x="10000" y="53195"/>
                </a:lnTo>
                <a:lnTo>
                  <a:pt x="10000" y="53195"/>
                </a:lnTo>
                <a:lnTo>
                  <a:pt x="10000" y="51958"/>
                </a:lnTo>
                <a:lnTo>
                  <a:pt x="10000" y="51958"/>
                </a:lnTo>
                <a:lnTo>
                  <a:pt x="10000" y="51958"/>
                </a:lnTo>
                <a:lnTo>
                  <a:pt x="10000" y="50103"/>
                </a:lnTo>
                <a:lnTo>
                  <a:pt x="10000" y="50103"/>
                </a:lnTo>
                <a:lnTo>
                  <a:pt x="10000" y="50103"/>
                </a:lnTo>
                <a:lnTo>
                  <a:pt x="10000" y="50103"/>
                </a:lnTo>
                <a:lnTo>
                  <a:pt x="10000" y="50103"/>
                </a:lnTo>
                <a:lnTo>
                  <a:pt x="10000" y="48865"/>
                </a:lnTo>
                <a:lnTo>
                  <a:pt x="11111" y="48865"/>
                </a:lnTo>
                <a:lnTo>
                  <a:pt x="11111" y="48865"/>
                </a:lnTo>
                <a:lnTo>
                  <a:pt x="11111" y="48865"/>
                </a:lnTo>
                <a:lnTo>
                  <a:pt x="11111" y="47628"/>
                </a:lnTo>
                <a:lnTo>
                  <a:pt x="11111" y="47628"/>
                </a:lnTo>
                <a:lnTo>
                  <a:pt x="11111" y="47628"/>
                </a:lnTo>
                <a:lnTo>
                  <a:pt x="10000" y="47628"/>
                </a:lnTo>
                <a:lnTo>
                  <a:pt x="10000" y="46391"/>
                </a:lnTo>
                <a:lnTo>
                  <a:pt x="10000" y="46391"/>
                </a:lnTo>
                <a:lnTo>
                  <a:pt x="10000" y="46391"/>
                </a:lnTo>
                <a:lnTo>
                  <a:pt x="11111" y="46391"/>
                </a:lnTo>
                <a:lnTo>
                  <a:pt x="11111" y="46391"/>
                </a:lnTo>
                <a:lnTo>
                  <a:pt x="10000" y="46391"/>
                </a:lnTo>
                <a:lnTo>
                  <a:pt x="10000" y="45154"/>
                </a:lnTo>
                <a:lnTo>
                  <a:pt x="10000" y="45154"/>
                </a:lnTo>
                <a:lnTo>
                  <a:pt x="11111" y="45154"/>
                </a:lnTo>
                <a:lnTo>
                  <a:pt x="11111" y="45154"/>
                </a:lnTo>
                <a:lnTo>
                  <a:pt x="11111" y="45154"/>
                </a:lnTo>
                <a:lnTo>
                  <a:pt x="11111" y="43298"/>
                </a:lnTo>
                <a:lnTo>
                  <a:pt x="11111" y="43298"/>
                </a:lnTo>
                <a:lnTo>
                  <a:pt x="11111" y="43298"/>
                </a:lnTo>
                <a:lnTo>
                  <a:pt x="11111" y="43298"/>
                </a:lnTo>
                <a:lnTo>
                  <a:pt x="11111" y="43298"/>
                </a:lnTo>
                <a:lnTo>
                  <a:pt x="11111" y="42061"/>
                </a:lnTo>
                <a:lnTo>
                  <a:pt x="11111" y="42061"/>
                </a:lnTo>
                <a:lnTo>
                  <a:pt x="12222" y="42061"/>
                </a:lnTo>
                <a:lnTo>
                  <a:pt x="12222" y="42061"/>
                </a:lnTo>
                <a:lnTo>
                  <a:pt x="12222" y="42061"/>
                </a:lnTo>
                <a:lnTo>
                  <a:pt x="12222" y="42061"/>
                </a:lnTo>
                <a:lnTo>
                  <a:pt x="12222" y="40824"/>
                </a:lnTo>
                <a:lnTo>
                  <a:pt x="13333" y="40824"/>
                </a:lnTo>
                <a:lnTo>
                  <a:pt x="13333" y="42061"/>
                </a:lnTo>
                <a:lnTo>
                  <a:pt x="13333" y="42061"/>
                </a:lnTo>
                <a:lnTo>
                  <a:pt x="13333" y="42061"/>
                </a:lnTo>
                <a:lnTo>
                  <a:pt x="13333" y="42061"/>
                </a:lnTo>
                <a:lnTo>
                  <a:pt x="13333" y="42061"/>
                </a:lnTo>
                <a:lnTo>
                  <a:pt x="13333" y="42061"/>
                </a:lnTo>
                <a:lnTo>
                  <a:pt x="13333" y="43298"/>
                </a:lnTo>
                <a:lnTo>
                  <a:pt x="15000" y="43298"/>
                </a:lnTo>
                <a:lnTo>
                  <a:pt x="15000" y="43298"/>
                </a:lnTo>
                <a:lnTo>
                  <a:pt x="15000" y="43298"/>
                </a:lnTo>
                <a:lnTo>
                  <a:pt x="15000" y="42061"/>
                </a:lnTo>
                <a:lnTo>
                  <a:pt x="15000" y="42061"/>
                </a:lnTo>
                <a:lnTo>
                  <a:pt x="15000" y="42061"/>
                </a:lnTo>
                <a:lnTo>
                  <a:pt x="15000" y="42061"/>
                </a:lnTo>
                <a:lnTo>
                  <a:pt x="16111" y="42061"/>
                </a:lnTo>
                <a:lnTo>
                  <a:pt x="16111" y="40824"/>
                </a:lnTo>
                <a:lnTo>
                  <a:pt x="16111" y="40824"/>
                </a:lnTo>
                <a:lnTo>
                  <a:pt x="16111" y="40824"/>
                </a:lnTo>
                <a:lnTo>
                  <a:pt x="16111" y="39587"/>
                </a:lnTo>
                <a:lnTo>
                  <a:pt x="16111" y="39587"/>
                </a:lnTo>
                <a:lnTo>
                  <a:pt x="16111" y="39587"/>
                </a:lnTo>
                <a:lnTo>
                  <a:pt x="16111" y="39587"/>
                </a:lnTo>
                <a:lnTo>
                  <a:pt x="16111" y="38350"/>
                </a:lnTo>
                <a:lnTo>
                  <a:pt x="16111" y="38350"/>
                </a:lnTo>
                <a:lnTo>
                  <a:pt x="16111" y="38350"/>
                </a:lnTo>
                <a:lnTo>
                  <a:pt x="16111" y="38350"/>
                </a:lnTo>
                <a:lnTo>
                  <a:pt x="16111" y="36494"/>
                </a:lnTo>
                <a:lnTo>
                  <a:pt x="16111" y="36494"/>
                </a:lnTo>
                <a:lnTo>
                  <a:pt x="16111" y="36494"/>
                </a:lnTo>
                <a:lnTo>
                  <a:pt x="16111" y="36494"/>
                </a:lnTo>
                <a:lnTo>
                  <a:pt x="16111" y="36494"/>
                </a:lnTo>
                <a:lnTo>
                  <a:pt x="16111" y="35257"/>
                </a:lnTo>
                <a:lnTo>
                  <a:pt x="16111" y="35257"/>
                </a:lnTo>
                <a:lnTo>
                  <a:pt x="17222" y="35257"/>
                </a:lnTo>
                <a:lnTo>
                  <a:pt x="17222" y="35257"/>
                </a:lnTo>
                <a:lnTo>
                  <a:pt x="17222" y="34020"/>
                </a:lnTo>
                <a:lnTo>
                  <a:pt x="17222" y="34020"/>
                </a:lnTo>
                <a:lnTo>
                  <a:pt x="17222" y="34020"/>
                </a:lnTo>
                <a:lnTo>
                  <a:pt x="17222" y="32783"/>
                </a:lnTo>
                <a:lnTo>
                  <a:pt x="17222" y="32783"/>
                </a:lnTo>
                <a:lnTo>
                  <a:pt x="16111" y="32783"/>
                </a:lnTo>
                <a:lnTo>
                  <a:pt x="16111" y="32783"/>
                </a:lnTo>
                <a:lnTo>
                  <a:pt x="17222" y="32783"/>
                </a:lnTo>
                <a:lnTo>
                  <a:pt x="17222" y="32783"/>
                </a:lnTo>
                <a:lnTo>
                  <a:pt x="17222" y="32783"/>
                </a:lnTo>
                <a:lnTo>
                  <a:pt x="17222" y="31546"/>
                </a:lnTo>
                <a:lnTo>
                  <a:pt x="17222" y="31546"/>
                </a:lnTo>
                <a:lnTo>
                  <a:pt x="17222" y="31546"/>
                </a:lnTo>
                <a:lnTo>
                  <a:pt x="17222" y="31546"/>
                </a:lnTo>
                <a:lnTo>
                  <a:pt x="17222" y="31546"/>
                </a:lnTo>
                <a:lnTo>
                  <a:pt x="18333" y="31546"/>
                </a:lnTo>
                <a:lnTo>
                  <a:pt x="18333" y="31546"/>
                </a:lnTo>
                <a:lnTo>
                  <a:pt x="18333" y="29690"/>
                </a:lnTo>
                <a:lnTo>
                  <a:pt x="18333" y="29690"/>
                </a:lnTo>
                <a:lnTo>
                  <a:pt x="18333" y="29690"/>
                </a:lnTo>
                <a:lnTo>
                  <a:pt x="18333" y="29690"/>
                </a:lnTo>
                <a:lnTo>
                  <a:pt x="18333" y="28453"/>
                </a:lnTo>
                <a:lnTo>
                  <a:pt x="18333" y="28453"/>
                </a:lnTo>
                <a:lnTo>
                  <a:pt x="18333" y="28453"/>
                </a:lnTo>
                <a:lnTo>
                  <a:pt x="18333" y="28453"/>
                </a:lnTo>
                <a:lnTo>
                  <a:pt x="19444" y="28453"/>
                </a:lnTo>
                <a:lnTo>
                  <a:pt x="19444" y="27216"/>
                </a:lnTo>
                <a:lnTo>
                  <a:pt x="19444" y="27216"/>
                </a:lnTo>
                <a:lnTo>
                  <a:pt x="19444" y="27216"/>
                </a:lnTo>
                <a:lnTo>
                  <a:pt x="19444" y="27216"/>
                </a:lnTo>
                <a:lnTo>
                  <a:pt x="19444" y="25979"/>
                </a:lnTo>
                <a:lnTo>
                  <a:pt x="19444" y="25979"/>
                </a:lnTo>
                <a:lnTo>
                  <a:pt x="19444" y="25979"/>
                </a:lnTo>
                <a:lnTo>
                  <a:pt x="19444" y="25979"/>
                </a:lnTo>
                <a:lnTo>
                  <a:pt x="21111" y="25979"/>
                </a:lnTo>
                <a:lnTo>
                  <a:pt x="21111" y="24742"/>
                </a:lnTo>
                <a:lnTo>
                  <a:pt x="21111" y="24742"/>
                </a:lnTo>
                <a:lnTo>
                  <a:pt x="21111" y="24742"/>
                </a:lnTo>
                <a:lnTo>
                  <a:pt x="21111" y="24742"/>
                </a:lnTo>
                <a:lnTo>
                  <a:pt x="21111" y="24742"/>
                </a:lnTo>
                <a:lnTo>
                  <a:pt x="21111" y="22886"/>
                </a:lnTo>
                <a:lnTo>
                  <a:pt x="21111" y="22886"/>
                </a:lnTo>
                <a:lnTo>
                  <a:pt x="21111" y="22886"/>
                </a:lnTo>
                <a:lnTo>
                  <a:pt x="22222" y="22886"/>
                </a:lnTo>
                <a:lnTo>
                  <a:pt x="22222" y="22886"/>
                </a:lnTo>
                <a:lnTo>
                  <a:pt x="22222" y="22886"/>
                </a:lnTo>
                <a:lnTo>
                  <a:pt x="22222" y="22886"/>
                </a:lnTo>
                <a:lnTo>
                  <a:pt x="22222" y="22886"/>
                </a:lnTo>
                <a:lnTo>
                  <a:pt x="23333" y="22886"/>
                </a:lnTo>
                <a:lnTo>
                  <a:pt x="23333" y="21649"/>
                </a:lnTo>
                <a:lnTo>
                  <a:pt x="23333" y="21649"/>
                </a:lnTo>
                <a:lnTo>
                  <a:pt x="23333" y="21649"/>
                </a:lnTo>
                <a:lnTo>
                  <a:pt x="24444" y="21649"/>
                </a:lnTo>
                <a:lnTo>
                  <a:pt x="24444" y="21649"/>
                </a:lnTo>
                <a:lnTo>
                  <a:pt x="24444" y="21649"/>
                </a:lnTo>
                <a:lnTo>
                  <a:pt x="24444" y="21649"/>
                </a:lnTo>
                <a:lnTo>
                  <a:pt x="25555" y="21649"/>
                </a:lnTo>
                <a:lnTo>
                  <a:pt x="25555" y="21649"/>
                </a:lnTo>
                <a:lnTo>
                  <a:pt x="25555" y="21649"/>
                </a:lnTo>
                <a:lnTo>
                  <a:pt x="25555" y="20412"/>
                </a:lnTo>
                <a:lnTo>
                  <a:pt x="25555" y="20412"/>
                </a:lnTo>
                <a:lnTo>
                  <a:pt x="25555" y="20412"/>
                </a:lnTo>
                <a:lnTo>
                  <a:pt x="25555" y="19175"/>
                </a:lnTo>
                <a:lnTo>
                  <a:pt x="25555" y="19175"/>
                </a:lnTo>
                <a:lnTo>
                  <a:pt x="25555" y="19175"/>
                </a:lnTo>
                <a:lnTo>
                  <a:pt x="25555" y="19175"/>
                </a:lnTo>
                <a:lnTo>
                  <a:pt x="25555" y="19175"/>
                </a:lnTo>
                <a:lnTo>
                  <a:pt x="25555" y="17938"/>
                </a:lnTo>
                <a:lnTo>
                  <a:pt x="25555" y="17938"/>
                </a:lnTo>
                <a:lnTo>
                  <a:pt x="25555" y="17938"/>
                </a:lnTo>
                <a:lnTo>
                  <a:pt x="25555" y="17938"/>
                </a:lnTo>
                <a:lnTo>
                  <a:pt x="25555" y="16082"/>
                </a:lnTo>
                <a:lnTo>
                  <a:pt x="25555" y="16082"/>
                </a:lnTo>
                <a:lnTo>
                  <a:pt x="25555" y="16082"/>
                </a:lnTo>
                <a:lnTo>
                  <a:pt x="25555" y="16082"/>
                </a:lnTo>
                <a:lnTo>
                  <a:pt x="25555" y="14845"/>
                </a:lnTo>
                <a:lnTo>
                  <a:pt x="27222" y="14845"/>
                </a:lnTo>
                <a:lnTo>
                  <a:pt x="27222" y="14845"/>
                </a:lnTo>
                <a:lnTo>
                  <a:pt x="27222" y="14845"/>
                </a:lnTo>
                <a:lnTo>
                  <a:pt x="27222" y="13608"/>
                </a:lnTo>
                <a:lnTo>
                  <a:pt x="27222" y="13608"/>
                </a:lnTo>
                <a:lnTo>
                  <a:pt x="27222" y="13608"/>
                </a:lnTo>
                <a:lnTo>
                  <a:pt x="27222" y="13608"/>
                </a:lnTo>
                <a:lnTo>
                  <a:pt x="27222" y="12371"/>
                </a:lnTo>
                <a:lnTo>
                  <a:pt x="27222" y="12371"/>
                </a:lnTo>
                <a:lnTo>
                  <a:pt x="27222" y="12371"/>
                </a:lnTo>
                <a:lnTo>
                  <a:pt x="27222" y="12371"/>
                </a:lnTo>
                <a:lnTo>
                  <a:pt x="27222" y="11134"/>
                </a:lnTo>
                <a:lnTo>
                  <a:pt x="28333" y="11134"/>
                </a:lnTo>
                <a:lnTo>
                  <a:pt x="28333" y="11134"/>
                </a:lnTo>
                <a:lnTo>
                  <a:pt x="28333" y="11134"/>
                </a:lnTo>
                <a:lnTo>
                  <a:pt x="28333" y="11134"/>
                </a:lnTo>
                <a:lnTo>
                  <a:pt x="28333" y="9278"/>
                </a:lnTo>
                <a:lnTo>
                  <a:pt x="28333" y="9278"/>
                </a:lnTo>
                <a:lnTo>
                  <a:pt x="28333" y="9278"/>
                </a:lnTo>
                <a:lnTo>
                  <a:pt x="28333" y="9278"/>
                </a:lnTo>
                <a:lnTo>
                  <a:pt x="28333" y="8041"/>
                </a:lnTo>
                <a:lnTo>
                  <a:pt x="28333" y="8041"/>
                </a:lnTo>
                <a:lnTo>
                  <a:pt x="28333" y="8041"/>
                </a:lnTo>
                <a:lnTo>
                  <a:pt x="28333" y="8041"/>
                </a:lnTo>
                <a:lnTo>
                  <a:pt x="28333" y="6804"/>
                </a:lnTo>
                <a:lnTo>
                  <a:pt x="28333" y="6804"/>
                </a:lnTo>
                <a:lnTo>
                  <a:pt x="28333" y="6804"/>
                </a:lnTo>
                <a:lnTo>
                  <a:pt x="28333" y="6804"/>
                </a:lnTo>
                <a:lnTo>
                  <a:pt x="28333" y="5567"/>
                </a:lnTo>
                <a:lnTo>
                  <a:pt x="28333" y="5567"/>
                </a:lnTo>
                <a:lnTo>
                  <a:pt x="28333" y="5567"/>
                </a:lnTo>
                <a:lnTo>
                  <a:pt x="29444" y="5567"/>
                </a:lnTo>
                <a:lnTo>
                  <a:pt x="29444" y="5567"/>
                </a:lnTo>
                <a:lnTo>
                  <a:pt x="29444" y="5567"/>
                </a:lnTo>
                <a:lnTo>
                  <a:pt x="29444" y="5567"/>
                </a:lnTo>
                <a:lnTo>
                  <a:pt x="29444" y="5567"/>
                </a:lnTo>
                <a:lnTo>
                  <a:pt x="29444" y="5567"/>
                </a:lnTo>
                <a:lnTo>
                  <a:pt x="30555" y="5567"/>
                </a:lnTo>
                <a:lnTo>
                  <a:pt x="30555" y="5567"/>
                </a:lnTo>
                <a:lnTo>
                  <a:pt x="30555" y="5567"/>
                </a:lnTo>
                <a:lnTo>
                  <a:pt x="30555" y="5567"/>
                </a:lnTo>
                <a:lnTo>
                  <a:pt x="31666" y="5567"/>
                </a:lnTo>
                <a:lnTo>
                  <a:pt x="31666" y="5567"/>
                </a:lnTo>
                <a:lnTo>
                  <a:pt x="31666" y="5567"/>
                </a:lnTo>
                <a:lnTo>
                  <a:pt x="31666" y="5567"/>
                </a:lnTo>
                <a:lnTo>
                  <a:pt x="31666" y="5567"/>
                </a:lnTo>
                <a:lnTo>
                  <a:pt x="31666" y="5567"/>
                </a:lnTo>
                <a:lnTo>
                  <a:pt x="31666" y="5567"/>
                </a:lnTo>
                <a:lnTo>
                  <a:pt x="33333" y="5567"/>
                </a:lnTo>
                <a:lnTo>
                  <a:pt x="33333" y="5567"/>
                </a:lnTo>
                <a:lnTo>
                  <a:pt x="33333" y="4329"/>
                </a:lnTo>
                <a:lnTo>
                  <a:pt x="33333" y="4329"/>
                </a:lnTo>
                <a:lnTo>
                  <a:pt x="33333" y="4329"/>
                </a:lnTo>
                <a:lnTo>
                  <a:pt x="33333" y="4329"/>
                </a:lnTo>
                <a:lnTo>
                  <a:pt x="33333" y="4329"/>
                </a:lnTo>
                <a:lnTo>
                  <a:pt x="34444" y="4329"/>
                </a:lnTo>
                <a:lnTo>
                  <a:pt x="34444" y="4329"/>
                </a:lnTo>
                <a:lnTo>
                  <a:pt x="34444" y="4329"/>
                </a:lnTo>
                <a:lnTo>
                  <a:pt x="34444" y="4329"/>
                </a:lnTo>
                <a:lnTo>
                  <a:pt x="34444" y="4329"/>
                </a:lnTo>
                <a:lnTo>
                  <a:pt x="34444" y="4329"/>
                </a:lnTo>
                <a:lnTo>
                  <a:pt x="35555" y="4329"/>
                </a:lnTo>
                <a:lnTo>
                  <a:pt x="35555" y="5567"/>
                </a:lnTo>
                <a:lnTo>
                  <a:pt x="35555" y="5567"/>
                </a:lnTo>
                <a:lnTo>
                  <a:pt x="35555" y="5567"/>
                </a:lnTo>
                <a:lnTo>
                  <a:pt x="35555" y="5567"/>
                </a:lnTo>
                <a:lnTo>
                  <a:pt x="35555" y="5567"/>
                </a:lnTo>
                <a:lnTo>
                  <a:pt x="35555" y="6804"/>
                </a:lnTo>
                <a:lnTo>
                  <a:pt x="35555" y="6804"/>
                </a:lnTo>
                <a:lnTo>
                  <a:pt x="35555" y="6804"/>
                </a:lnTo>
                <a:lnTo>
                  <a:pt x="35555" y="6804"/>
                </a:lnTo>
                <a:lnTo>
                  <a:pt x="36666" y="6804"/>
                </a:lnTo>
                <a:lnTo>
                  <a:pt x="36666" y="6804"/>
                </a:lnTo>
                <a:lnTo>
                  <a:pt x="36666" y="6804"/>
                </a:lnTo>
                <a:lnTo>
                  <a:pt x="36666" y="6804"/>
                </a:lnTo>
                <a:lnTo>
                  <a:pt x="36666" y="6804"/>
                </a:lnTo>
                <a:lnTo>
                  <a:pt x="36666" y="5567"/>
                </a:lnTo>
                <a:lnTo>
                  <a:pt x="36666" y="5567"/>
                </a:lnTo>
                <a:lnTo>
                  <a:pt x="37777" y="5567"/>
                </a:lnTo>
                <a:lnTo>
                  <a:pt x="37777" y="5567"/>
                </a:lnTo>
                <a:lnTo>
                  <a:pt x="37777" y="4329"/>
                </a:lnTo>
                <a:lnTo>
                  <a:pt x="37777" y="4329"/>
                </a:lnTo>
                <a:lnTo>
                  <a:pt x="37777" y="4329"/>
                </a:lnTo>
                <a:lnTo>
                  <a:pt x="37777" y="4329"/>
                </a:lnTo>
                <a:lnTo>
                  <a:pt x="37777" y="4329"/>
                </a:lnTo>
                <a:lnTo>
                  <a:pt x="37777" y="4329"/>
                </a:lnTo>
                <a:lnTo>
                  <a:pt x="37777" y="2474"/>
                </a:lnTo>
                <a:lnTo>
                  <a:pt x="37777" y="2474"/>
                </a:lnTo>
                <a:lnTo>
                  <a:pt x="37777" y="2474"/>
                </a:lnTo>
                <a:lnTo>
                  <a:pt x="37777" y="2474"/>
                </a:lnTo>
                <a:lnTo>
                  <a:pt x="37777" y="1237"/>
                </a:lnTo>
                <a:lnTo>
                  <a:pt x="39444" y="1237"/>
                </a:lnTo>
                <a:lnTo>
                  <a:pt x="39444" y="1237"/>
                </a:lnTo>
                <a:lnTo>
                  <a:pt x="39444" y="1237"/>
                </a:lnTo>
                <a:lnTo>
                  <a:pt x="39444" y="1237"/>
                </a:lnTo>
                <a:lnTo>
                  <a:pt x="39444" y="0"/>
                </a:lnTo>
                <a:lnTo>
                  <a:pt x="39444" y="0"/>
                </a:lnTo>
                <a:lnTo>
                  <a:pt x="39444" y="0"/>
                </a:lnTo>
                <a:lnTo>
                  <a:pt x="39444" y="0"/>
                </a:lnTo>
                <a:lnTo>
                  <a:pt x="39444" y="0"/>
                </a:lnTo>
                <a:lnTo>
                  <a:pt x="39444" y="0"/>
                </a:lnTo>
                <a:lnTo>
                  <a:pt x="39444" y="0"/>
                </a:lnTo>
                <a:lnTo>
                  <a:pt x="40555" y="0"/>
                </a:lnTo>
                <a:lnTo>
                  <a:pt x="40555" y="1237"/>
                </a:lnTo>
                <a:lnTo>
                  <a:pt x="40555" y="1237"/>
                </a:lnTo>
                <a:lnTo>
                  <a:pt x="40555" y="1237"/>
                </a:lnTo>
                <a:lnTo>
                  <a:pt x="40555" y="1237"/>
                </a:lnTo>
                <a:lnTo>
                  <a:pt x="41666" y="1237"/>
                </a:lnTo>
                <a:lnTo>
                  <a:pt x="41666" y="1237"/>
                </a:lnTo>
                <a:lnTo>
                  <a:pt x="41666" y="1237"/>
                </a:lnTo>
                <a:lnTo>
                  <a:pt x="41666" y="1237"/>
                </a:lnTo>
                <a:lnTo>
                  <a:pt x="41666" y="1237"/>
                </a:lnTo>
                <a:lnTo>
                  <a:pt x="41666" y="1237"/>
                </a:lnTo>
                <a:lnTo>
                  <a:pt x="41666" y="1237"/>
                </a:lnTo>
                <a:lnTo>
                  <a:pt x="41666" y="2474"/>
                </a:lnTo>
                <a:lnTo>
                  <a:pt x="42777" y="2474"/>
                </a:lnTo>
                <a:lnTo>
                  <a:pt x="42777" y="2474"/>
                </a:lnTo>
                <a:lnTo>
                  <a:pt x="42777" y="2474"/>
                </a:lnTo>
                <a:lnTo>
                  <a:pt x="42777" y="2474"/>
                </a:lnTo>
                <a:lnTo>
                  <a:pt x="42777" y="4329"/>
                </a:lnTo>
                <a:lnTo>
                  <a:pt x="42777" y="4329"/>
                </a:lnTo>
                <a:lnTo>
                  <a:pt x="42777" y="4329"/>
                </a:lnTo>
                <a:lnTo>
                  <a:pt x="42777" y="4329"/>
                </a:lnTo>
                <a:lnTo>
                  <a:pt x="42777" y="4329"/>
                </a:lnTo>
                <a:lnTo>
                  <a:pt x="43888" y="4329"/>
                </a:lnTo>
                <a:lnTo>
                  <a:pt x="43888" y="4329"/>
                </a:lnTo>
                <a:lnTo>
                  <a:pt x="43888" y="4329"/>
                </a:lnTo>
                <a:lnTo>
                  <a:pt x="45555" y="4329"/>
                </a:lnTo>
                <a:lnTo>
                  <a:pt x="45555" y="4329"/>
                </a:lnTo>
                <a:lnTo>
                  <a:pt x="45555" y="4329"/>
                </a:lnTo>
                <a:lnTo>
                  <a:pt x="45555" y="4329"/>
                </a:lnTo>
                <a:lnTo>
                  <a:pt x="45555" y="4329"/>
                </a:lnTo>
                <a:lnTo>
                  <a:pt x="46666" y="4329"/>
                </a:lnTo>
                <a:lnTo>
                  <a:pt x="46666" y="4329"/>
                </a:lnTo>
                <a:lnTo>
                  <a:pt x="46666" y="4329"/>
                </a:lnTo>
                <a:lnTo>
                  <a:pt x="46666" y="4329"/>
                </a:lnTo>
                <a:lnTo>
                  <a:pt x="46666" y="4329"/>
                </a:lnTo>
                <a:lnTo>
                  <a:pt x="47777" y="4329"/>
                </a:lnTo>
                <a:lnTo>
                  <a:pt x="47777" y="2474"/>
                </a:lnTo>
                <a:lnTo>
                  <a:pt x="47777" y="2474"/>
                </a:lnTo>
                <a:lnTo>
                  <a:pt x="47777" y="2474"/>
                </a:lnTo>
                <a:lnTo>
                  <a:pt x="47777" y="2474"/>
                </a:lnTo>
                <a:lnTo>
                  <a:pt x="47777" y="2474"/>
                </a:lnTo>
                <a:lnTo>
                  <a:pt x="48888" y="2474"/>
                </a:lnTo>
                <a:lnTo>
                  <a:pt x="48888" y="1237"/>
                </a:lnTo>
                <a:lnTo>
                  <a:pt x="48888" y="1237"/>
                </a:lnTo>
                <a:lnTo>
                  <a:pt x="48888" y="2474"/>
                </a:lnTo>
                <a:lnTo>
                  <a:pt x="48888" y="2474"/>
                </a:lnTo>
                <a:lnTo>
                  <a:pt x="48888" y="2474"/>
                </a:lnTo>
                <a:lnTo>
                  <a:pt x="48888" y="2474"/>
                </a:lnTo>
                <a:lnTo>
                  <a:pt x="48888" y="2474"/>
                </a:lnTo>
                <a:lnTo>
                  <a:pt x="50000" y="2474"/>
                </a:lnTo>
                <a:lnTo>
                  <a:pt x="50000" y="4329"/>
                </a:lnTo>
                <a:lnTo>
                  <a:pt x="50000" y="4329"/>
                </a:lnTo>
                <a:lnTo>
                  <a:pt x="50000" y="4329"/>
                </a:lnTo>
                <a:lnTo>
                  <a:pt x="50000" y="4329"/>
                </a:lnTo>
                <a:lnTo>
                  <a:pt x="50000" y="4329"/>
                </a:lnTo>
                <a:lnTo>
                  <a:pt x="50000" y="4329"/>
                </a:lnTo>
                <a:lnTo>
                  <a:pt x="51666" y="4329"/>
                </a:lnTo>
                <a:lnTo>
                  <a:pt x="51666" y="4329"/>
                </a:lnTo>
                <a:lnTo>
                  <a:pt x="51666" y="4329"/>
                </a:lnTo>
                <a:lnTo>
                  <a:pt x="52777" y="4329"/>
                </a:lnTo>
                <a:lnTo>
                  <a:pt x="52777" y="2474"/>
                </a:lnTo>
                <a:lnTo>
                  <a:pt x="52777" y="2474"/>
                </a:lnTo>
                <a:lnTo>
                  <a:pt x="52777" y="2474"/>
                </a:lnTo>
                <a:lnTo>
                  <a:pt x="52777" y="2474"/>
                </a:lnTo>
                <a:lnTo>
                  <a:pt x="52777" y="2474"/>
                </a:lnTo>
                <a:lnTo>
                  <a:pt x="52777" y="2474"/>
                </a:lnTo>
                <a:lnTo>
                  <a:pt x="52777" y="4329"/>
                </a:lnTo>
                <a:lnTo>
                  <a:pt x="53888" y="4329"/>
                </a:lnTo>
                <a:lnTo>
                  <a:pt x="53888" y="4329"/>
                </a:lnTo>
                <a:lnTo>
                  <a:pt x="53888" y="4329"/>
                </a:lnTo>
                <a:lnTo>
                  <a:pt x="53888" y="4329"/>
                </a:lnTo>
                <a:lnTo>
                  <a:pt x="55000" y="4329"/>
                </a:lnTo>
                <a:lnTo>
                  <a:pt x="55000" y="4329"/>
                </a:lnTo>
                <a:lnTo>
                  <a:pt x="55000" y="4329"/>
                </a:lnTo>
                <a:lnTo>
                  <a:pt x="55000" y="4329"/>
                </a:lnTo>
                <a:lnTo>
                  <a:pt x="55000" y="4329"/>
                </a:lnTo>
                <a:lnTo>
                  <a:pt x="56111" y="4329"/>
                </a:lnTo>
                <a:lnTo>
                  <a:pt x="56111" y="4329"/>
                </a:lnTo>
                <a:lnTo>
                  <a:pt x="56111" y="4329"/>
                </a:lnTo>
                <a:lnTo>
                  <a:pt x="56111" y="4329"/>
                </a:lnTo>
                <a:lnTo>
                  <a:pt x="56111" y="4329"/>
                </a:lnTo>
                <a:lnTo>
                  <a:pt x="57222" y="4329"/>
                </a:lnTo>
                <a:lnTo>
                  <a:pt x="57222" y="4329"/>
                </a:lnTo>
                <a:lnTo>
                  <a:pt x="57222" y="4329"/>
                </a:lnTo>
                <a:lnTo>
                  <a:pt x="57222" y="4329"/>
                </a:lnTo>
                <a:lnTo>
                  <a:pt x="57222" y="4329"/>
                </a:lnTo>
                <a:lnTo>
                  <a:pt x="58888" y="4329"/>
                </a:lnTo>
                <a:lnTo>
                  <a:pt x="58888" y="4329"/>
                </a:lnTo>
                <a:lnTo>
                  <a:pt x="58888" y="4329"/>
                </a:lnTo>
                <a:lnTo>
                  <a:pt x="58888" y="4329"/>
                </a:lnTo>
                <a:lnTo>
                  <a:pt x="58888" y="5567"/>
                </a:lnTo>
                <a:lnTo>
                  <a:pt x="60000" y="5567"/>
                </a:lnTo>
                <a:lnTo>
                  <a:pt x="60000" y="5567"/>
                </a:lnTo>
                <a:lnTo>
                  <a:pt x="60000" y="5567"/>
                </a:lnTo>
                <a:lnTo>
                  <a:pt x="60000" y="5567"/>
                </a:lnTo>
                <a:lnTo>
                  <a:pt x="60000" y="5567"/>
                </a:lnTo>
                <a:lnTo>
                  <a:pt x="60000" y="5567"/>
                </a:lnTo>
                <a:lnTo>
                  <a:pt x="60000" y="6804"/>
                </a:lnTo>
                <a:lnTo>
                  <a:pt x="61111" y="6804"/>
                </a:lnTo>
                <a:lnTo>
                  <a:pt x="61111" y="6804"/>
                </a:lnTo>
                <a:lnTo>
                  <a:pt x="61111" y="6804"/>
                </a:lnTo>
                <a:lnTo>
                  <a:pt x="61111" y="6804"/>
                </a:lnTo>
                <a:lnTo>
                  <a:pt x="61111" y="6804"/>
                </a:lnTo>
                <a:lnTo>
                  <a:pt x="62222" y="6804"/>
                </a:lnTo>
                <a:lnTo>
                  <a:pt x="62222" y="6804"/>
                </a:lnTo>
                <a:lnTo>
                  <a:pt x="62222" y="6804"/>
                </a:lnTo>
                <a:lnTo>
                  <a:pt x="62222" y="6804"/>
                </a:lnTo>
                <a:lnTo>
                  <a:pt x="62222" y="8041"/>
                </a:lnTo>
                <a:lnTo>
                  <a:pt x="63333" y="8041"/>
                </a:lnTo>
                <a:lnTo>
                  <a:pt x="63333" y="8041"/>
                </a:lnTo>
                <a:lnTo>
                  <a:pt x="63333" y="8041"/>
                </a:lnTo>
                <a:lnTo>
                  <a:pt x="63333" y="8041"/>
                </a:lnTo>
                <a:lnTo>
                  <a:pt x="63333" y="8041"/>
                </a:lnTo>
                <a:lnTo>
                  <a:pt x="63333" y="9278"/>
                </a:lnTo>
                <a:lnTo>
                  <a:pt x="63333" y="9278"/>
                </a:lnTo>
                <a:lnTo>
                  <a:pt x="63333" y="9278"/>
                </a:lnTo>
                <a:lnTo>
                  <a:pt x="65000" y="9278"/>
                </a:lnTo>
                <a:lnTo>
                  <a:pt x="65000" y="9278"/>
                </a:lnTo>
                <a:lnTo>
                  <a:pt x="65000" y="9278"/>
                </a:lnTo>
                <a:lnTo>
                  <a:pt x="65000" y="11134"/>
                </a:lnTo>
                <a:lnTo>
                  <a:pt x="65000" y="11134"/>
                </a:lnTo>
                <a:lnTo>
                  <a:pt x="65000" y="11134"/>
                </a:lnTo>
                <a:lnTo>
                  <a:pt x="65000" y="11134"/>
                </a:lnTo>
                <a:lnTo>
                  <a:pt x="65000" y="11134"/>
                </a:lnTo>
                <a:lnTo>
                  <a:pt x="65000" y="12371"/>
                </a:lnTo>
                <a:lnTo>
                  <a:pt x="65000" y="12371"/>
                </a:lnTo>
                <a:lnTo>
                  <a:pt x="66111" y="12371"/>
                </a:lnTo>
                <a:lnTo>
                  <a:pt x="66111" y="12371"/>
                </a:lnTo>
                <a:lnTo>
                  <a:pt x="66111" y="13608"/>
                </a:lnTo>
                <a:lnTo>
                  <a:pt x="66111" y="13608"/>
                </a:lnTo>
                <a:lnTo>
                  <a:pt x="66111" y="13608"/>
                </a:lnTo>
                <a:lnTo>
                  <a:pt x="66111" y="13608"/>
                </a:lnTo>
                <a:lnTo>
                  <a:pt x="67222" y="13608"/>
                </a:lnTo>
                <a:lnTo>
                  <a:pt x="67222" y="13608"/>
                </a:lnTo>
                <a:lnTo>
                  <a:pt x="67222" y="13608"/>
                </a:lnTo>
                <a:lnTo>
                  <a:pt x="67222" y="13608"/>
                </a:lnTo>
                <a:lnTo>
                  <a:pt x="67222" y="14845"/>
                </a:lnTo>
                <a:lnTo>
                  <a:pt x="67222" y="14845"/>
                </a:lnTo>
                <a:lnTo>
                  <a:pt x="67222" y="14845"/>
                </a:lnTo>
                <a:lnTo>
                  <a:pt x="68333" y="14845"/>
                </a:lnTo>
                <a:lnTo>
                  <a:pt x="68333" y="14845"/>
                </a:lnTo>
                <a:lnTo>
                  <a:pt x="68333" y="14845"/>
                </a:lnTo>
                <a:lnTo>
                  <a:pt x="68333" y="14845"/>
                </a:lnTo>
                <a:lnTo>
                  <a:pt x="68333" y="14845"/>
                </a:lnTo>
                <a:lnTo>
                  <a:pt x="68333" y="16082"/>
                </a:lnTo>
                <a:lnTo>
                  <a:pt x="69444" y="16082"/>
                </a:lnTo>
                <a:lnTo>
                  <a:pt x="69444" y="16082"/>
                </a:lnTo>
                <a:lnTo>
                  <a:pt x="69444" y="16082"/>
                </a:lnTo>
                <a:lnTo>
                  <a:pt x="69444" y="16082"/>
                </a:lnTo>
                <a:lnTo>
                  <a:pt x="69444" y="16082"/>
                </a:lnTo>
                <a:lnTo>
                  <a:pt x="69444" y="17938"/>
                </a:lnTo>
                <a:lnTo>
                  <a:pt x="71111" y="17938"/>
                </a:lnTo>
                <a:lnTo>
                  <a:pt x="71111" y="17938"/>
                </a:lnTo>
                <a:lnTo>
                  <a:pt x="71111" y="17938"/>
                </a:lnTo>
                <a:lnTo>
                  <a:pt x="71111" y="17938"/>
                </a:lnTo>
                <a:lnTo>
                  <a:pt x="71111" y="19175"/>
                </a:lnTo>
                <a:lnTo>
                  <a:pt x="71111" y="19175"/>
                </a:lnTo>
                <a:lnTo>
                  <a:pt x="71111" y="19175"/>
                </a:lnTo>
                <a:lnTo>
                  <a:pt x="71111" y="19175"/>
                </a:lnTo>
                <a:lnTo>
                  <a:pt x="71111" y="19175"/>
                </a:lnTo>
                <a:lnTo>
                  <a:pt x="71111" y="19175"/>
                </a:lnTo>
                <a:lnTo>
                  <a:pt x="71111" y="20412"/>
                </a:lnTo>
                <a:lnTo>
                  <a:pt x="72222" y="20412"/>
                </a:lnTo>
                <a:lnTo>
                  <a:pt x="72222" y="20412"/>
                </a:lnTo>
                <a:lnTo>
                  <a:pt x="72222" y="20412"/>
                </a:lnTo>
                <a:lnTo>
                  <a:pt x="72222" y="20412"/>
                </a:lnTo>
                <a:lnTo>
                  <a:pt x="72222" y="20412"/>
                </a:lnTo>
                <a:lnTo>
                  <a:pt x="73333" y="20412"/>
                </a:lnTo>
                <a:lnTo>
                  <a:pt x="73333" y="21649"/>
                </a:lnTo>
                <a:lnTo>
                  <a:pt x="73333" y="21649"/>
                </a:lnTo>
                <a:lnTo>
                  <a:pt x="73333" y="21649"/>
                </a:lnTo>
                <a:lnTo>
                  <a:pt x="73333" y="21649"/>
                </a:lnTo>
                <a:lnTo>
                  <a:pt x="73333" y="21649"/>
                </a:lnTo>
                <a:lnTo>
                  <a:pt x="73333" y="21649"/>
                </a:lnTo>
                <a:lnTo>
                  <a:pt x="74444" y="21649"/>
                </a:lnTo>
                <a:lnTo>
                  <a:pt x="74444" y="22886"/>
                </a:lnTo>
                <a:lnTo>
                  <a:pt x="74444" y="22886"/>
                </a:lnTo>
                <a:lnTo>
                  <a:pt x="74444" y="22886"/>
                </a:lnTo>
                <a:lnTo>
                  <a:pt x="74444" y="22886"/>
                </a:lnTo>
                <a:lnTo>
                  <a:pt x="74444" y="22886"/>
                </a:lnTo>
                <a:lnTo>
                  <a:pt x="74444" y="24742"/>
                </a:lnTo>
                <a:lnTo>
                  <a:pt x="74444" y="24742"/>
                </a:lnTo>
                <a:lnTo>
                  <a:pt x="74444" y="24742"/>
                </a:lnTo>
                <a:lnTo>
                  <a:pt x="75555" y="24742"/>
                </a:lnTo>
                <a:lnTo>
                  <a:pt x="75555" y="24742"/>
                </a:lnTo>
                <a:lnTo>
                  <a:pt x="74444" y="24742"/>
                </a:lnTo>
                <a:lnTo>
                  <a:pt x="74444" y="25979"/>
                </a:lnTo>
                <a:lnTo>
                  <a:pt x="74444" y="25979"/>
                </a:lnTo>
                <a:lnTo>
                  <a:pt x="74444" y="25979"/>
                </a:lnTo>
                <a:lnTo>
                  <a:pt x="74444" y="25979"/>
                </a:lnTo>
                <a:lnTo>
                  <a:pt x="74444" y="27216"/>
                </a:lnTo>
                <a:lnTo>
                  <a:pt x="74444" y="27216"/>
                </a:lnTo>
                <a:lnTo>
                  <a:pt x="74444" y="27216"/>
                </a:lnTo>
                <a:lnTo>
                  <a:pt x="74444" y="27216"/>
                </a:lnTo>
                <a:lnTo>
                  <a:pt x="74444" y="27216"/>
                </a:lnTo>
                <a:lnTo>
                  <a:pt x="73333" y="27216"/>
                </a:lnTo>
                <a:lnTo>
                  <a:pt x="73333" y="28453"/>
                </a:lnTo>
                <a:lnTo>
                  <a:pt x="73333" y="28453"/>
                </a:lnTo>
                <a:lnTo>
                  <a:pt x="73333" y="28453"/>
                </a:lnTo>
                <a:lnTo>
                  <a:pt x="73333" y="28453"/>
                </a:lnTo>
                <a:lnTo>
                  <a:pt x="73333" y="28453"/>
                </a:lnTo>
                <a:lnTo>
                  <a:pt x="73333" y="29690"/>
                </a:lnTo>
                <a:lnTo>
                  <a:pt x="73333" y="29690"/>
                </a:lnTo>
                <a:lnTo>
                  <a:pt x="73333" y="29690"/>
                </a:lnTo>
                <a:lnTo>
                  <a:pt x="73333" y="29690"/>
                </a:lnTo>
                <a:lnTo>
                  <a:pt x="72222" y="29690"/>
                </a:lnTo>
                <a:lnTo>
                  <a:pt x="72222" y="31546"/>
                </a:lnTo>
                <a:lnTo>
                  <a:pt x="72222" y="31546"/>
                </a:lnTo>
                <a:lnTo>
                  <a:pt x="72222" y="31546"/>
                </a:lnTo>
                <a:lnTo>
                  <a:pt x="72222" y="31546"/>
                </a:lnTo>
                <a:lnTo>
                  <a:pt x="72222" y="31546"/>
                </a:lnTo>
                <a:lnTo>
                  <a:pt x="72222" y="32783"/>
                </a:lnTo>
                <a:lnTo>
                  <a:pt x="71111" y="32783"/>
                </a:lnTo>
                <a:lnTo>
                  <a:pt x="71111" y="32783"/>
                </a:lnTo>
                <a:lnTo>
                  <a:pt x="71111" y="32783"/>
                </a:lnTo>
                <a:lnTo>
                  <a:pt x="71111" y="32783"/>
                </a:lnTo>
                <a:lnTo>
                  <a:pt x="71111" y="32783"/>
                </a:lnTo>
                <a:lnTo>
                  <a:pt x="71111" y="32783"/>
                </a:lnTo>
                <a:lnTo>
                  <a:pt x="71111" y="32783"/>
                </a:lnTo>
                <a:lnTo>
                  <a:pt x="71111" y="34020"/>
                </a:lnTo>
                <a:lnTo>
                  <a:pt x="71111" y="34020"/>
                </a:lnTo>
                <a:lnTo>
                  <a:pt x="71111" y="34020"/>
                </a:lnTo>
                <a:lnTo>
                  <a:pt x="71111" y="35257"/>
                </a:lnTo>
                <a:lnTo>
                  <a:pt x="71111" y="35257"/>
                </a:lnTo>
                <a:lnTo>
                  <a:pt x="71111" y="35257"/>
                </a:lnTo>
                <a:lnTo>
                  <a:pt x="71111" y="36494"/>
                </a:lnTo>
                <a:lnTo>
                  <a:pt x="71111" y="36494"/>
                </a:lnTo>
                <a:lnTo>
                  <a:pt x="71111" y="36494"/>
                </a:lnTo>
                <a:lnTo>
                  <a:pt x="71111" y="38350"/>
                </a:lnTo>
                <a:lnTo>
                  <a:pt x="71111" y="38350"/>
                </a:lnTo>
                <a:lnTo>
                  <a:pt x="71111" y="38350"/>
                </a:lnTo>
                <a:lnTo>
                  <a:pt x="71111" y="38350"/>
                </a:lnTo>
                <a:lnTo>
                  <a:pt x="71111" y="39587"/>
                </a:lnTo>
                <a:lnTo>
                  <a:pt x="71111" y="39587"/>
                </a:lnTo>
                <a:lnTo>
                  <a:pt x="71111" y="39587"/>
                </a:lnTo>
                <a:lnTo>
                  <a:pt x="71111" y="39587"/>
                </a:lnTo>
                <a:lnTo>
                  <a:pt x="71111" y="40824"/>
                </a:lnTo>
                <a:lnTo>
                  <a:pt x="71111" y="40824"/>
                </a:lnTo>
                <a:lnTo>
                  <a:pt x="71111" y="40824"/>
                </a:lnTo>
                <a:lnTo>
                  <a:pt x="71111" y="40824"/>
                </a:lnTo>
                <a:lnTo>
                  <a:pt x="71111" y="40824"/>
                </a:lnTo>
                <a:lnTo>
                  <a:pt x="71111" y="40824"/>
                </a:lnTo>
                <a:lnTo>
                  <a:pt x="72222" y="40824"/>
                </a:lnTo>
                <a:lnTo>
                  <a:pt x="72222" y="40824"/>
                </a:lnTo>
                <a:lnTo>
                  <a:pt x="72222" y="40824"/>
                </a:lnTo>
                <a:lnTo>
                  <a:pt x="73333" y="40824"/>
                </a:lnTo>
                <a:lnTo>
                  <a:pt x="73333" y="40824"/>
                </a:lnTo>
                <a:lnTo>
                  <a:pt x="73333" y="40824"/>
                </a:lnTo>
                <a:lnTo>
                  <a:pt x="73333" y="40824"/>
                </a:lnTo>
                <a:lnTo>
                  <a:pt x="73333" y="40824"/>
                </a:lnTo>
                <a:lnTo>
                  <a:pt x="74444" y="40824"/>
                </a:lnTo>
                <a:lnTo>
                  <a:pt x="74444" y="40824"/>
                </a:lnTo>
                <a:lnTo>
                  <a:pt x="74444" y="40824"/>
                </a:lnTo>
                <a:lnTo>
                  <a:pt x="74444" y="40824"/>
                </a:lnTo>
                <a:lnTo>
                  <a:pt x="74444" y="40824"/>
                </a:lnTo>
                <a:lnTo>
                  <a:pt x="75555" y="40824"/>
                </a:lnTo>
                <a:lnTo>
                  <a:pt x="75555" y="40824"/>
                </a:lnTo>
                <a:lnTo>
                  <a:pt x="75555" y="40824"/>
                </a:lnTo>
                <a:lnTo>
                  <a:pt x="75555" y="39587"/>
                </a:lnTo>
                <a:lnTo>
                  <a:pt x="77222" y="39587"/>
                </a:lnTo>
                <a:lnTo>
                  <a:pt x="77222" y="39587"/>
                </a:lnTo>
                <a:lnTo>
                  <a:pt x="77222" y="39587"/>
                </a:lnTo>
                <a:lnTo>
                  <a:pt x="77222" y="39587"/>
                </a:lnTo>
                <a:lnTo>
                  <a:pt x="77222" y="39587"/>
                </a:lnTo>
                <a:lnTo>
                  <a:pt x="77222" y="39587"/>
                </a:lnTo>
                <a:lnTo>
                  <a:pt x="78333" y="39587"/>
                </a:lnTo>
                <a:lnTo>
                  <a:pt x="78333" y="39587"/>
                </a:lnTo>
                <a:lnTo>
                  <a:pt x="78333" y="39587"/>
                </a:lnTo>
                <a:lnTo>
                  <a:pt x="78333" y="39587"/>
                </a:lnTo>
                <a:lnTo>
                  <a:pt x="78333" y="39587"/>
                </a:lnTo>
                <a:lnTo>
                  <a:pt x="78333" y="40824"/>
                </a:lnTo>
                <a:lnTo>
                  <a:pt x="78333" y="40824"/>
                </a:lnTo>
                <a:lnTo>
                  <a:pt x="78333" y="40824"/>
                </a:lnTo>
                <a:lnTo>
                  <a:pt x="79444" y="40824"/>
                </a:lnTo>
                <a:lnTo>
                  <a:pt x="79444" y="40824"/>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0" name="Shape 1740"/>
          <p:cNvSpPr/>
          <p:nvPr/>
        </p:nvSpPr>
        <p:spPr>
          <a:xfrm>
            <a:off x="4841083" y="2730502"/>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1" name="Shape 1741"/>
          <p:cNvSpPr/>
          <p:nvPr/>
        </p:nvSpPr>
        <p:spPr>
          <a:xfrm>
            <a:off x="4841083" y="2730502"/>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2" name="Shape 1742"/>
          <p:cNvSpPr/>
          <p:nvPr/>
        </p:nvSpPr>
        <p:spPr>
          <a:xfrm>
            <a:off x="4823224" y="2736852"/>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3" name="Shape 1743"/>
          <p:cNvSpPr/>
          <p:nvPr/>
        </p:nvSpPr>
        <p:spPr>
          <a:xfrm>
            <a:off x="4823224" y="2736852"/>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4" name="Shape 1744"/>
          <p:cNvSpPr/>
          <p:nvPr/>
        </p:nvSpPr>
        <p:spPr>
          <a:xfrm>
            <a:off x="4844653" y="2733677"/>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5" name="Shape 1745"/>
          <p:cNvSpPr/>
          <p:nvPr/>
        </p:nvSpPr>
        <p:spPr>
          <a:xfrm>
            <a:off x="4844653" y="2733677"/>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6" name="Shape 1746"/>
          <p:cNvSpPr/>
          <p:nvPr/>
        </p:nvSpPr>
        <p:spPr>
          <a:xfrm>
            <a:off x="4781551" y="2774949"/>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7" name="Shape 1747"/>
          <p:cNvSpPr/>
          <p:nvPr/>
        </p:nvSpPr>
        <p:spPr>
          <a:xfrm>
            <a:off x="4781551" y="2774949"/>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8" name="Shape 1748"/>
          <p:cNvSpPr/>
          <p:nvPr/>
        </p:nvSpPr>
        <p:spPr>
          <a:xfrm>
            <a:off x="4788695" y="27860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49" name="Shape 1749"/>
          <p:cNvSpPr/>
          <p:nvPr/>
        </p:nvSpPr>
        <p:spPr>
          <a:xfrm>
            <a:off x="4788695" y="278606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0" name="Shape 1750"/>
          <p:cNvSpPr/>
          <p:nvPr/>
        </p:nvSpPr>
        <p:spPr>
          <a:xfrm>
            <a:off x="4788695" y="2744787"/>
            <a:ext cx="3572" cy="3175"/>
          </a:xfrm>
          <a:custGeom>
            <a:avLst/>
            <a:gdLst/>
            <a:ahLst/>
            <a:cxnLst/>
            <a:rect l="0" t="0" r="0" b="0"/>
            <a:pathLst>
              <a:path w="120000" h="120000" extrusionOk="0">
                <a:moveTo>
                  <a:pt x="120000" y="120000"/>
                </a:moveTo>
                <a:lnTo>
                  <a:pt x="120000" y="120000"/>
                </a:lnTo>
                <a:lnTo>
                  <a:pt x="120000" y="120000"/>
                </a:lnTo>
                <a:lnTo>
                  <a:pt x="0" y="120000"/>
                </a:lnTo>
                <a:lnTo>
                  <a:pt x="0" y="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1" name="Shape 1751"/>
          <p:cNvSpPr/>
          <p:nvPr/>
        </p:nvSpPr>
        <p:spPr>
          <a:xfrm>
            <a:off x="4788695" y="2744787"/>
            <a:ext cx="3572" cy="3175"/>
          </a:xfrm>
          <a:custGeom>
            <a:avLst/>
            <a:gdLst/>
            <a:ahLst/>
            <a:cxnLst/>
            <a:rect l="0" t="0" r="0" b="0"/>
            <a:pathLst>
              <a:path w="120000" h="120000" extrusionOk="0">
                <a:moveTo>
                  <a:pt x="120000" y="120000"/>
                </a:moveTo>
                <a:lnTo>
                  <a:pt x="120000" y="120000"/>
                </a:lnTo>
                <a:lnTo>
                  <a:pt x="120000" y="120000"/>
                </a:lnTo>
                <a:lnTo>
                  <a:pt x="0" y="120000"/>
                </a:lnTo>
                <a:lnTo>
                  <a:pt x="0" y="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2" name="Shape 1752"/>
          <p:cNvSpPr/>
          <p:nvPr/>
        </p:nvSpPr>
        <p:spPr>
          <a:xfrm>
            <a:off x="4818462" y="2733677"/>
            <a:ext cx="2381"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3" name="Shape 1753"/>
          <p:cNvSpPr/>
          <p:nvPr/>
        </p:nvSpPr>
        <p:spPr>
          <a:xfrm>
            <a:off x="4818462" y="2733677"/>
            <a:ext cx="2381"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4" name="Shape 1754"/>
          <p:cNvSpPr/>
          <p:nvPr/>
        </p:nvSpPr>
        <p:spPr>
          <a:xfrm>
            <a:off x="4799412" y="2774949"/>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5" name="Shape 1755"/>
          <p:cNvSpPr/>
          <p:nvPr/>
        </p:nvSpPr>
        <p:spPr>
          <a:xfrm>
            <a:off x="4799412" y="2774949"/>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6" name="Shape 1756"/>
          <p:cNvSpPr/>
          <p:nvPr/>
        </p:nvSpPr>
        <p:spPr>
          <a:xfrm>
            <a:off x="4762502" y="2733678"/>
            <a:ext cx="110729" cy="58737"/>
          </a:xfrm>
          <a:custGeom>
            <a:avLst/>
            <a:gdLst/>
            <a:ahLst/>
            <a:cxnLst/>
            <a:rect l="0" t="0" r="0" b="0"/>
            <a:pathLst>
              <a:path w="120000" h="120000" extrusionOk="0">
                <a:moveTo>
                  <a:pt x="32258" y="29189"/>
                </a:moveTo>
                <a:lnTo>
                  <a:pt x="34838" y="29189"/>
                </a:lnTo>
                <a:lnTo>
                  <a:pt x="34838" y="29189"/>
                </a:lnTo>
                <a:lnTo>
                  <a:pt x="34838" y="29189"/>
                </a:lnTo>
                <a:lnTo>
                  <a:pt x="34838" y="29189"/>
                </a:lnTo>
                <a:lnTo>
                  <a:pt x="37419" y="29189"/>
                </a:lnTo>
                <a:lnTo>
                  <a:pt x="37419" y="29189"/>
                </a:lnTo>
                <a:lnTo>
                  <a:pt x="37419" y="22702"/>
                </a:lnTo>
                <a:lnTo>
                  <a:pt x="37419" y="22702"/>
                </a:lnTo>
                <a:lnTo>
                  <a:pt x="37419" y="22702"/>
                </a:lnTo>
                <a:lnTo>
                  <a:pt x="40000" y="22702"/>
                </a:lnTo>
                <a:lnTo>
                  <a:pt x="40000" y="22702"/>
                </a:lnTo>
                <a:lnTo>
                  <a:pt x="40000" y="22702"/>
                </a:lnTo>
                <a:lnTo>
                  <a:pt x="40000" y="22702"/>
                </a:lnTo>
                <a:lnTo>
                  <a:pt x="40000" y="22702"/>
                </a:lnTo>
                <a:lnTo>
                  <a:pt x="40000" y="22702"/>
                </a:lnTo>
                <a:lnTo>
                  <a:pt x="40000" y="22702"/>
                </a:lnTo>
                <a:lnTo>
                  <a:pt x="42580" y="22702"/>
                </a:lnTo>
                <a:lnTo>
                  <a:pt x="42580" y="22702"/>
                </a:lnTo>
                <a:lnTo>
                  <a:pt x="42580" y="12972"/>
                </a:lnTo>
                <a:lnTo>
                  <a:pt x="42580" y="12972"/>
                </a:lnTo>
                <a:lnTo>
                  <a:pt x="42580" y="12972"/>
                </a:lnTo>
                <a:lnTo>
                  <a:pt x="46451" y="12972"/>
                </a:lnTo>
                <a:lnTo>
                  <a:pt x="46451" y="22702"/>
                </a:lnTo>
                <a:lnTo>
                  <a:pt x="46451" y="22702"/>
                </a:lnTo>
                <a:lnTo>
                  <a:pt x="46451" y="12972"/>
                </a:lnTo>
                <a:lnTo>
                  <a:pt x="46451" y="12972"/>
                </a:lnTo>
                <a:lnTo>
                  <a:pt x="46451" y="12972"/>
                </a:lnTo>
                <a:lnTo>
                  <a:pt x="49032" y="12972"/>
                </a:lnTo>
                <a:lnTo>
                  <a:pt x="49032" y="12972"/>
                </a:lnTo>
                <a:lnTo>
                  <a:pt x="49032" y="12972"/>
                </a:lnTo>
                <a:lnTo>
                  <a:pt x="49032" y="12972"/>
                </a:lnTo>
                <a:lnTo>
                  <a:pt x="49032" y="12972"/>
                </a:lnTo>
                <a:lnTo>
                  <a:pt x="51612" y="12972"/>
                </a:lnTo>
                <a:lnTo>
                  <a:pt x="51612" y="12972"/>
                </a:lnTo>
                <a:lnTo>
                  <a:pt x="51612" y="12972"/>
                </a:lnTo>
                <a:lnTo>
                  <a:pt x="51612" y="12972"/>
                </a:lnTo>
                <a:lnTo>
                  <a:pt x="51612" y="12972"/>
                </a:lnTo>
                <a:lnTo>
                  <a:pt x="51612" y="6486"/>
                </a:lnTo>
                <a:lnTo>
                  <a:pt x="51612" y="6486"/>
                </a:lnTo>
                <a:lnTo>
                  <a:pt x="51612" y="6486"/>
                </a:lnTo>
                <a:lnTo>
                  <a:pt x="51612" y="6486"/>
                </a:lnTo>
                <a:lnTo>
                  <a:pt x="51612" y="6486"/>
                </a:lnTo>
                <a:lnTo>
                  <a:pt x="54193" y="6486"/>
                </a:lnTo>
                <a:lnTo>
                  <a:pt x="54193" y="12972"/>
                </a:lnTo>
                <a:lnTo>
                  <a:pt x="54193" y="12972"/>
                </a:lnTo>
                <a:lnTo>
                  <a:pt x="54193" y="12972"/>
                </a:lnTo>
                <a:lnTo>
                  <a:pt x="54193" y="12972"/>
                </a:lnTo>
                <a:lnTo>
                  <a:pt x="54193" y="12972"/>
                </a:lnTo>
                <a:lnTo>
                  <a:pt x="56774" y="12972"/>
                </a:lnTo>
                <a:lnTo>
                  <a:pt x="56774" y="12972"/>
                </a:lnTo>
                <a:lnTo>
                  <a:pt x="54193" y="12972"/>
                </a:lnTo>
                <a:lnTo>
                  <a:pt x="54193" y="6486"/>
                </a:lnTo>
                <a:lnTo>
                  <a:pt x="54193" y="6486"/>
                </a:lnTo>
                <a:lnTo>
                  <a:pt x="56774" y="6486"/>
                </a:lnTo>
                <a:lnTo>
                  <a:pt x="56774" y="6486"/>
                </a:lnTo>
                <a:lnTo>
                  <a:pt x="56774" y="6486"/>
                </a:lnTo>
                <a:lnTo>
                  <a:pt x="56774" y="6486"/>
                </a:lnTo>
                <a:lnTo>
                  <a:pt x="60645" y="6486"/>
                </a:lnTo>
                <a:lnTo>
                  <a:pt x="60645" y="6486"/>
                </a:lnTo>
                <a:lnTo>
                  <a:pt x="60645" y="12972"/>
                </a:lnTo>
                <a:lnTo>
                  <a:pt x="60645" y="12972"/>
                </a:lnTo>
                <a:lnTo>
                  <a:pt x="60645" y="12972"/>
                </a:lnTo>
                <a:lnTo>
                  <a:pt x="60645" y="12972"/>
                </a:lnTo>
                <a:lnTo>
                  <a:pt x="60645" y="12972"/>
                </a:lnTo>
                <a:lnTo>
                  <a:pt x="63225" y="12972"/>
                </a:lnTo>
                <a:lnTo>
                  <a:pt x="63225" y="12972"/>
                </a:lnTo>
                <a:lnTo>
                  <a:pt x="63225" y="12972"/>
                </a:lnTo>
                <a:lnTo>
                  <a:pt x="63225" y="12972"/>
                </a:lnTo>
                <a:lnTo>
                  <a:pt x="63225" y="6486"/>
                </a:lnTo>
                <a:lnTo>
                  <a:pt x="65806" y="6486"/>
                </a:lnTo>
                <a:lnTo>
                  <a:pt x="65806" y="6486"/>
                </a:lnTo>
                <a:lnTo>
                  <a:pt x="65806" y="6486"/>
                </a:lnTo>
                <a:lnTo>
                  <a:pt x="65806" y="12972"/>
                </a:lnTo>
                <a:lnTo>
                  <a:pt x="68387" y="12972"/>
                </a:lnTo>
                <a:lnTo>
                  <a:pt x="68387" y="12972"/>
                </a:lnTo>
                <a:lnTo>
                  <a:pt x="68387" y="12972"/>
                </a:lnTo>
                <a:lnTo>
                  <a:pt x="68387" y="12972"/>
                </a:lnTo>
                <a:lnTo>
                  <a:pt x="70967" y="12972"/>
                </a:lnTo>
                <a:lnTo>
                  <a:pt x="70967" y="6486"/>
                </a:lnTo>
                <a:lnTo>
                  <a:pt x="68387" y="6486"/>
                </a:lnTo>
                <a:lnTo>
                  <a:pt x="68387" y="6486"/>
                </a:lnTo>
                <a:lnTo>
                  <a:pt x="68387" y="6486"/>
                </a:lnTo>
                <a:lnTo>
                  <a:pt x="70967" y="6486"/>
                </a:lnTo>
                <a:lnTo>
                  <a:pt x="70967" y="6486"/>
                </a:lnTo>
                <a:lnTo>
                  <a:pt x="70967" y="6486"/>
                </a:lnTo>
                <a:lnTo>
                  <a:pt x="70967" y="6486"/>
                </a:lnTo>
                <a:lnTo>
                  <a:pt x="70967" y="6486"/>
                </a:lnTo>
                <a:lnTo>
                  <a:pt x="74838" y="6486"/>
                </a:lnTo>
                <a:lnTo>
                  <a:pt x="74838" y="6486"/>
                </a:lnTo>
                <a:lnTo>
                  <a:pt x="74838" y="0"/>
                </a:lnTo>
                <a:lnTo>
                  <a:pt x="74838" y="0"/>
                </a:lnTo>
                <a:lnTo>
                  <a:pt x="74838" y="0"/>
                </a:lnTo>
                <a:lnTo>
                  <a:pt x="77419" y="0"/>
                </a:lnTo>
                <a:lnTo>
                  <a:pt x="77419" y="0"/>
                </a:lnTo>
                <a:lnTo>
                  <a:pt x="77419" y="6486"/>
                </a:lnTo>
                <a:lnTo>
                  <a:pt x="77419" y="6486"/>
                </a:lnTo>
                <a:lnTo>
                  <a:pt x="77419" y="6486"/>
                </a:lnTo>
                <a:lnTo>
                  <a:pt x="77419" y="6486"/>
                </a:lnTo>
                <a:lnTo>
                  <a:pt x="80000" y="6486"/>
                </a:lnTo>
                <a:lnTo>
                  <a:pt x="80000" y="6486"/>
                </a:lnTo>
                <a:lnTo>
                  <a:pt x="80000" y="6486"/>
                </a:lnTo>
                <a:lnTo>
                  <a:pt x="80000" y="6486"/>
                </a:lnTo>
                <a:lnTo>
                  <a:pt x="80000" y="6486"/>
                </a:lnTo>
                <a:lnTo>
                  <a:pt x="80000" y="6486"/>
                </a:lnTo>
                <a:lnTo>
                  <a:pt x="82580" y="6486"/>
                </a:lnTo>
                <a:lnTo>
                  <a:pt x="82580" y="6486"/>
                </a:lnTo>
                <a:lnTo>
                  <a:pt x="82580" y="6486"/>
                </a:lnTo>
                <a:lnTo>
                  <a:pt x="85161" y="6486"/>
                </a:lnTo>
                <a:lnTo>
                  <a:pt x="85161" y="6486"/>
                </a:lnTo>
                <a:lnTo>
                  <a:pt x="85161" y="6486"/>
                </a:lnTo>
                <a:lnTo>
                  <a:pt x="85161" y="6486"/>
                </a:lnTo>
                <a:lnTo>
                  <a:pt x="85161" y="6486"/>
                </a:lnTo>
                <a:lnTo>
                  <a:pt x="89032" y="6486"/>
                </a:lnTo>
                <a:lnTo>
                  <a:pt x="89032" y="6486"/>
                </a:lnTo>
                <a:lnTo>
                  <a:pt x="89032" y="12972"/>
                </a:lnTo>
                <a:lnTo>
                  <a:pt x="89032" y="12972"/>
                </a:lnTo>
                <a:lnTo>
                  <a:pt x="91612" y="12972"/>
                </a:lnTo>
                <a:lnTo>
                  <a:pt x="91612" y="6486"/>
                </a:lnTo>
                <a:lnTo>
                  <a:pt x="91612" y="6486"/>
                </a:lnTo>
                <a:lnTo>
                  <a:pt x="91612" y="6486"/>
                </a:lnTo>
                <a:lnTo>
                  <a:pt x="91612" y="6486"/>
                </a:lnTo>
                <a:lnTo>
                  <a:pt x="91612" y="12972"/>
                </a:lnTo>
                <a:lnTo>
                  <a:pt x="94193" y="12972"/>
                </a:lnTo>
                <a:lnTo>
                  <a:pt x="94193" y="12972"/>
                </a:lnTo>
                <a:lnTo>
                  <a:pt x="94193" y="12972"/>
                </a:lnTo>
                <a:lnTo>
                  <a:pt x="94193" y="12972"/>
                </a:lnTo>
                <a:lnTo>
                  <a:pt x="94193" y="12972"/>
                </a:lnTo>
                <a:lnTo>
                  <a:pt x="96774" y="12972"/>
                </a:lnTo>
                <a:lnTo>
                  <a:pt x="96774" y="12972"/>
                </a:lnTo>
                <a:lnTo>
                  <a:pt x="96774" y="12972"/>
                </a:lnTo>
                <a:lnTo>
                  <a:pt x="96774" y="12972"/>
                </a:lnTo>
                <a:lnTo>
                  <a:pt x="99354" y="12972"/>
                </a:lnTo>
                <a:lnTo>
                  <a:pt x="99354" y="12972"/>
                </a:lnTo>
                <a:lnTo>
                  <a:pt x="99354" y="12972"/>
                </a:lnTo>
                <a:lnTo>
                  <a:pt x="99354" y="12972"/>
                </a:lnTo>
                <a:lnTo>
                  <a:pt x="103225" y="12972"/>
                </a:lnTo>
                <a:lnTo>
                  <a:pt x="103225" y="12972"/>
                </a:lnTo>
                <a:lnTo>
                  <a:pt x="103225" y="12972"/>
                </a:lnTo>
                <a:lnTo>
                  <a:pt x="103225" y="12972"/>
                </a:lnTo>
                <a:lnTo>
                  <a:pt x="105806" y="12972"/>
                </a:lnTo>
                <a:lnTo>
                  <a:pt x="105806" y="12972"/>
                </a:lnTo>
                <a:lnTo>
                  <a:pt x="105806" y="12972"/>
                </a:lnTo>
                <a:lnTo>
                  <a:pt x="108387" y="12972"/>
                </a:lnTo>
                <a:lnTo>
                  <a:pt x="108387" y="12972"/>
                </a:lnTo>
                <a:lnTo>
                  <a:pt x="108387" y="12972"/>
                </a:lnTo>
                <a:lnTo>
                  <a:pt x="108387" y="12972"/>
                </a:lnTo>
                <a:lnTo>
                  <a:pt x="108387" y="12972"/>
                </a:lnTo>
                <a:lnTo>
                  <a:pt x="110967" y="12972"/>
                </a:lnTo>
                <a:lnTo>
                  <a:pt x="110967" y="12972"/>
                </a:lnTo>
                <a:lnTo>
                  <a:pt x="110967" y="12972"/>
                </a:lnTo>
                <a:lnTo>
                  <a:pt x="110967" y="12972"/>
                </a:lnTo>
                <a:lnTo>
                  <a:pt x="113548" y="12972"/>
                </a:lnTo>
                <a:lnTo>
                  <a:pt x="113548" y="12972"/>
                </a:lnTo>
                <a:lnTo>
                  <a:pt x="113548" y="12972"/>
                </a:lnTo>
                <a:lnTo>
                  <a:pt x="117419" y="12972"/>
                </a:lnTo>
                <a:lnTo>
                  <a:pt x="117419" y="12972"/>
                </a:lnTo>
                <a:lnTo>
                  <a:pt x="117419" y="12972"/>
                </a:lnTo>
                <a:lnTo>
                  <a:pt x="117419" y="12972"/>
                </a:lnTo>
                <a:lnTo>
                  <a:pt x="117419" y="12972"/>
                </a:lnTo>
                <a:lnTo>
                  <a:pt x="117419" y="12972"/>
                </a:lnTo>
                <a:lnTo>
                  <a:pt x="117419" y="12972"/>
                </a:lnTo>
                <a:lnTo>
                  <a:pt x="120000" y="12972"/>
                </a:lnTo>
                <a:lnTo>
                  <a:pt x="120000" y="12972"/>
                </a:lnTo>
                <a:lnTo>
                  <a:pt x="120000" y="12972"/>
                </a:lnTo>
                <a:lnTo>
                  <a:pt x="120000" y="12972"/>
                </a:lnTo>
                <a:lnTo>
                  <a:pt x="120000" y="12972"/>
                </a:lnTo>
                <a:lnTo>
                  <a:pt x="120000" y="22702"/>
                </a:lnTo>
                <a:lnTo>
                  <a:pt x="120000" y="22702"/>
                </a:lnTo>
                <a:lnTo>
                  <a:pt x="120000" y="22702"/>
                </a:lnTo>
                <a:lnTo>
                  <a:pt x="120000" y="22702"/>
                </a:lnTo>
                <a:lnTo>
                  <a:pt x="120000" y="22702"/>
                </a:lnTo>
                <a:lnTo>
                  <a:pt x="120000" y="22702"/>
                </a:lnTo>
                <a:lnTo>
                  <a:pt x="117419" y="22702"/>
                </a:lnTo>
                <a:lnTo>
                  <a:pt x="117419" y="22702"/>
                </a:lnTo>
                <a:lnTo>
                  <a:pt x="117419" y="22702"/>
                </a:lnTo>
                <a:lnTo>
                  <a:pt x="117419" y="29189"/>
                </a:lnTo>
                <a:lnTo>
                  <a:pt x="117419" y="29189"/>
                </a:lnTo>
                <a:lnTo>
                  <a:pt x="117419" y="29189"/>
                </a:lnTo>
                <a:lnTo>
                  <a:pt x="113548" y="29189"/>
                </a:lnTo>
                <a:lnTo>
                  <a:pt x="113548" y="29189"/>
                </a:lnTo>
                <a:lnTo>
                  <a:pt x="113548" y="29189"/>
                </a:lnTo>
                <a:lnTo>
                  <a:pt x="113548" y="35675"/>
                </a:lnTo>
                <a:lnTo>
                  <a:pt x="113548" y="35675"/>
                </a:lnTo>
                <a:lnTo>
                  <a:pt x="113548" y="35675"/>
                </a:lnTo>
                <a:lnTo>
                  <a:pt x="113548" y="35675"/>
                </a:lnTo>
                <a:lnTo>
                  <a:pt x="110967" y="35675"/>
                </a:lnTo>
                <a:lnTo>
                  <a:pt x="110967" y="42162"/>
                </a:lnTo>
                <a:lnTo>
                  <a:pt x="110967" y="42162"/>
                </a:lnTo>
                <a:lnTo>
                  <a:pt x="110967" y="42162"/>
                </a:lnTo>
                <a:lnTo>
                  <a:pt x="110967" y="42162"/>
                </a:lnTo>
                <a:lnTo>
                  <a:pt x="110967" y="48648"/>
                </a:lnTo>
                <a:lnTo>
                  <a:pt x="110967" y="48648"/>
                </a:lnTo>
                <a:lnTo>
                  <a:pt x="110967" y="48648"/>
                </a:lnTo>
                <a:lnTo>
                  <a:pt x="110967" y="48648"/>
                </a:lnTo>
                <a:lnTo>
                  <a:pt x="110967" y="58378"/>
                </a:lnTo>
                <a:lnTo>
                  <a:pt x="110967" y="58378"/>
                </a:lnTo>
                <a:lnTo>
                  <a:pt x="110967" y="58378"/>
                </a:lnTo>
                <a:lnTo>
                  <a:pt x="110967" y="64864"/>
                </a:lnTo>
                <a:lnTo>
                  <a:pt x="113548" y="64864"/>
                </a:lnTo>
                <a:lnTo>
                  <a:pt x="113548" y="64864"/>
                </a:lnTo>
                <a:lnTo>
                  <a:pt x="113548" y="64864"/>
                </a:lnTo>
                <a:lnTo>
                  <a:pt x="113548" y="64864"/>
                </a:lnTo>
                <a:lnTo>
                  <a:pt x="113548" y="71351"/>
                </a:lnTo>
                <a:lnTo>
                  <a:pt x="113548" y="71351"/>
                </a:lnTo>
                <a:lnTo>
                  <a:pt x="110967" y="71351"/>
                </a:lnTo>
                <a:lnTo>
                  <a:pt x="110967" y="71351"/>
                </a:lnTo>
                <a:lnTo>
                  <a:pt x="110967" y="71351"/>
                </a:lnTo>
                <a:lnTo>
                  <a:pt x="110967" y="71351"/>
                </a:lnTo>
                <a:lnTo>
                  <a:pt x="110967" y="71351"/>
                </a:lnTo>
                <a:lnTo>
                  <a:pt x="110967" y="77837"/>
                </a:lnTo>
                <a:lnTo>
                  <a:pt x="110967" y="77837"/>
                </a:lnTo>
                <a:lnTo>
                  <a:pt x="110967" y="77837"/>
                </a:lnTo>
                <a:lnTo>
                  <a:pt x="108387" y="77837"/>
                </a:lnTo>
                <a:lnTo>
                  <a:pt x="108387" y="77837"/>
                </a:lnTo>
                <a:lnTo>
                  <a:pt x="108387" y="77837"/>
                </a:lnTo>
                <a:lnTo>
                  <a:pt x="108387" y="77837"/>
                </a:lnTo>
                <a:lnTo>
                  <a:pt x="108387" y="84324"/>
                </a:lnTo>
                <a:lnTo>
                  <a:pt x="108387" y="84324"/>
                </a:lnTo>
                <a:lnTo>
                  <a:pt x="108387" y="84324"/>
                </a:lnTo>
                <a:lnTo>
                  <a:pt x="108387" y="84324"/>
                </a:lnTo>
                <a:lnTo>
                  <a:pt x="108387" y="94054"/>
                </a:lnTo>
                <a:lnTo>
                  <a:pt x="108387" y="94054"/>
                </a:lnTo>
                <a:lnTo>
                  <a:pt x="108387" y="94054"/>
                </a:lnTo>
                <a:lnTo>
                  <a:pt x="110967" y="94054"/>
                </a:lnTo>
                <a:lnTo>
                  <a:pt x="110967" y="94054"/>
                </a:lnTo>
                <a:lnTo>
                  <a:pt x="110967" y="94054"/>
                </a:lnTo>
                <a:lnTo>
                  <a:pt x="110967" y="94054"/>
                </a:lnTo>
                <a:lnTo>
                  <a:pt x="110967" y="94054"/>
                </a:lnTo>
                <a:lnTo>
                  <a:pt x="110967" y="100540"/>
                </a:lnTo>
                <a:lnTo>
                  <a:pt x="110967" y="100540"/>
                </a:lnTo>
                <a:lnTo>
                  <a:pt x="110967" y="100540"/>
                </a:lnTo>
                <a:lnTo>
                  <a:pt x="110967" y="100540"/>
                </a:lnTo>
                <a:lnTo>
                  <a:pt x="110967" y="100540"/>
                </a:lnTo>
                <a:lnTo>
                  <a:pt x="113548" y="100540"/>
                </a:lnTo>
                <a:lnTo>
                  <a:pt x="113548" y="100540"/>
                </a:lnTo>
                <a:lnTo>
                  <a:pt x="113548" y="107027"/>
                </a:lnTo>
                <a:lnTo>
                  <a:pt x="110967" y="107027"/>
                </a:lnTo>
                <a:lnTo>
                  <a:pt x="110967" y="107027"/>
                </a:lnTo>
                <a:lnTo>
                  <a:pt x="110967" y="107027"/>
                </a:lnTo>
                <a:lnTo>
                  <a:pt x="110967" y="107027"/>
                </a:lnTo>
                <a:lnTo>
                  <a:pt x="108387" y="107027"/>
                </a:lnTo>
                <a:lnTo>
                  <a:pt x="108387" y="107027"/>
                </a:lnTo>
                <a:lnTo>
                  <a:pt x="108387" y="107027"/>
                </a:lnTo>
                <a:lnTo>
                  <a:pt x="108387" y="107027"/>
                </a:lnTo>
                <a:lnTo>
                  <a:pt x="108387" y="107027"/>
                </a:lnTo>
                <a:lnTo>
                  <a:pt x="108387" y="107027"/>
                </a:lnTo>
                <a:lnTo>
                  <a:pt x="108387" y="113513"/>
                </a:lnTo>
                <a:lnTo>
                  <a:pt x="108387" y="113513"/>
                </a:lnTo>
                <a:lnTo>
                  <a:pt x="108387" y="113513"/>
                </a:lnTo>
                <a:lnTo>
                  <a:pt x="105806" y="113513"/>
                </a:lnTo>
                <a:lnTo>
                  <a:pt x="105806" y="113513"/>
                </a:lnTo>
                <a:lnTo>
                  <a:pt x="105806" y="113513"/>
                </a:lnTo>
                <a:lnTo>
                  <a:pt x="105806" y="113513"/>
                </a:lnTo>
                <a:lnTo>
                  <a:pt x="105806" y="120000"/>
                </a:lnTo>
                <a:lnTo>
                  <a:pt x="105806" y="120000"/>
                </a:lnTo>
                <a:lnTo>
                  <a:pt x="105806" y="120000"/>
                </a:lnTo>
                <a:lnTo>
                  <a:pt x="103225" y="120000"/>
                </a:lnTo>
                <a:lnTo>
                  <a:pt x="103225" y="120000"/>
                </a:lnTo>
                <a:lnTo>
                  <a:pt x="103225" y="120000"/>
                </a:lnTo>
                <a:lnTo>
                  <a:pt x="103225" y="120000"/>
                </a:lnTo>
                <a:lnTo>
                  <a:pt x="99354" y="120000"/>
                </a:lnTo>
                <a:lnTo>
                  <a:pt x="99354" y="120000"/>
                </a:lnTo>
                <a:lnTo>
                  <a:pt x="99354" y="120000"/>
                </a:lnTo>
                <a:lnTo>
                  <a:pt x="99354" y="120000"/>
                </a:lnTo>
                <a:lnTo>
                  <a:pt x="99354" y="120000"/>
                </a:lnTo>
                <a:lnTo>
                  <a:pt x="99354" y="113513"/>
                </a:lnTo>
                <a:lnTo>
                  <a:pt x="96774" y="113513"/>
                </a:lnTo>
                <a:lnTo>
                  <a:pt x="96774" y="113513"/>
                </a:lnTo>
                <a:lnTo>
                  <a:pt x="96774" y="113513"/>
                </a:lnTo>
                <a:lnTo>
                  <a:pt x="96774" y="120000"/>
                </a:lnTo>
                <a:lnTo>
                  <a:pt x="94193" y="120000"/>
                </a:lnTo>
                <a:lnTo>
                  <a:pt x="94193" y="120000"/>
                </a:lnTo>
                <a:lnTo>
                  <a:pt x="94193" y="120000"/>
                </a:lnTo>
                <a:lnTo>
                  <a:pt x="94193" y="120000"/>
                </a:lnTo>
                <a:lnTo>
                  <a:pt x="91612" y="120000"/>
                </a:lnTo>
                <a:lnTo>
                  <a:pt x="91612" y="120000"/>
                </a:lnTo>
                <a:lnTo>
                  <a:pt x="91612" y="120000"/>
                </a:lnTo>
                <a:lnTo>
                  <a:pt x="91612" y="120000"/>
                </a:lnTo>
                <a:lnTo>
                  <a:pt x="91612" y="120000"/>
                </a:lnTo>
                <a:lnTo>
                  <a:pt x="91612" y="120000"/>
                </a:lnTo>
                <a:lnTo>
                  <a:pt x="89032" y="120000"/>
                </a:lnTo>
                <a:lnTo>
                  <a:pt x="89032" y="120000"/>
                </a:lnTo>
                <a:lnTo>
                  <a:pt x="89032" y="120000"/>
                </a:lnTo>
                <a:lnTo>
                  <a:pt x="89032" y="120000"/>
                </a:lnTo>
                <a:lnTo>
                  <a:pt x="89032" y="120000"/>
                </a:lnTo>
                <a:lnTo>
                  <a:pt x="85161" y="120000"/>
                </a:lnTo>
                <a:lnTo>
                  <a:pt x="85161" y="120000"/>
                </a:lnTo>
                <a:lnTo>
                  <a:pt x="85161" y="120000"/>
                </a:lnTo>
                <a:lnTo>
                  <a:pt x="85161" y="113513"/>
                </a:lnTo>
                <a:lnTo>
                  <a:pt x="85161" y="113513"/>
                </a:lnTo>
                <a:lnTo>
                  <a:pt x="85161" y="113513"/>
                </a:lnTo>
                <a:lnTo>
                  <a:pt x="82580" y="113513"/>
                </a:lnTo>
                <a:lnTo>
                  <a:pt x="82580" y="113513"/>
                </a:lnTo>
                <a:lnTo>
                  <a:pt x="82580" y="113513"/>
                </a:lnTo>
                <a:lnTo>
                  <a:pt x="82580" y="107027"/>
                </a:lnTo>
                <a:lnTo>
                  <a:pt x="82580" y="107027"/>
                </a:lnTo>
                <a:lnTo>
                  <a:pt x="80000" y="107027"/>
                </a:lnTo>
                <a:lnTo>
                  <a:pt x="80000" y="107027"/>
                </a:lnTo>
                <a:lnTo>
                  <a:pt x="80000" y="107027"/>
                </a:lnTo>
                <a:lnTo>
                  <a:pt x="80000" y="107027"/>
                </a:lnTo>
                <a:lnTo>
                  <a:pt x="80000" y="107027"/>
                </a:lnTo>
                <a:lnTo>
                  <a:pt x="80000" y="107027"/>
                </a:lnTo>
                <a:lnTo>
                  <a:pt x="77419" y="107027"/>
                </a:lnTo>
                <a:lnTo>
                  <a:pt x="77419" y="107027"/>
                </a:lnTo>
                <a:lnTo>
                  <a:pt x="77419" y="100540"/>
                </a:lnTo>
                <a:lnTo>
                  <a:pt x="77419" y="100540"/>
                </a:lnTo>
                <a:lnTo>
                  <a:pt x="77419" y="100540"/>
                </a:lnTo>
                <a:lnTo>
                  <a:pt x="77419" y="100540"/>
                </a:lnTo>
                <a:lnTo>
                  <a:pt x="74838" y="100540"/>
                </a:lnTo>
                <a:lnTo>
                  <a:pt x="74838" y="100540"/>
                </a:lnTo>
                <a:lnTo>
                  <a:pt x="74838" y="100540"/>
                </a:lnTo>
                <a:lnTo>
                  <a:pt x="70967" y="100540"/>
                </a:lnTo>
                <a:lnTo>
                  <a:pt x="70967" y="100540"/>
                </a:lnTo>
                <a:lnTo>
                  <a:pt x="70967" y="100540"/>
                </a:lnTo>
                <a:lnTo>
                  <a:pt x="70967" y="100540"/>
                </a:lnTo>
                <a:lnTo>
                  <a:pt x="70967" y="100540"/>
                </a:lnTo>
                <a:lnTo>
                  <a:pt x="70967" y="94054"/>
                </a:lnTo>
                <a:lnTo>
                  <a:pt x="68387" y="94054"/>
                </a:lnTo>
                <a:lnTo>
                  <a:pt x="68387" y="94054"/>
                </a:lnTo>
                <a:lnTo>
                  <a:pt x="68387" y="94054"/>
                </a:lnTo>
                <a:lnTo>
                  <a:pt x="68387" y="94054"/>
                </a:lnTo>
                <a:lnTo>
                  <a:pt x="68387" y="94054"/>
                </a:lnTo>
                <a:lnTo>
                  <a:pt x="68387" y="94054"/>
                </a:lnTo>
                <a:lnTo>
                  <a:pt x="65806" y="94054"/>
                </a:lnTo>
                <a:lnTo>
                  <a:pt x="65806" y="94054"/>
                </a:lnTo>
                <a:lnTo>
                  <a:pt x="65806" y="94054"/>
                </a:lnTo>
                <a:lnTo>
                  <a:pt x="65806" y="94054"/>
                </a:lnTo>
                <a:lnTo>
                  <a:pt x="65806" y="94054"/>
                </a:lnTo>
                <a:lnTo>
                  <a:pt x="65806" y="94054"/>
                </a:lnTo>
                <a:lnTo>
                  <a:pt x="65806" y="94054"/>
                </a:lnTo>
                <a:lnTo>
                  <a:pt x="63225" y="94054"/>
                </a:lnTo>
                <a:lnTo>
                  <a:pt x="63225" y="94054"/>
                </a:lnTo>
                <a:lnTo>
                  <a:pt x="63225" y="94054"/>
                </a:lnTo>
                <a:lnTo>
                  <a:pt x="63225" y="94054"/>
                </a:lnTo>
                <a:lnTo>
                  <a:pt x="63225" y="94054"/>
                </a:lnTo>
                <a:lnTo>
                  <a:pt x="60645" y="94054"/>
                </a:lnTo>
                <a:lnTo>
                  <a:pt x="60645" y="94054"/>
                </a:lnTo>
                <a:lnTo>
                  <a:pt x="60645" y="94054"/>
                </a:lnTo>
                <a:lnTo>
                  <a:pt x="60645" y="94054"/>
                </a:lnTo>
                <a:lnTo>
                  <a:pt x="60645" y="94054"/>
                </a:lnTo>
                <a:lnTo>
                  <a:pt x="60645" y="100540"/>
                </a:lnTo>
                <a:lnTo>
                  <a:pt x="56774" y="100540"/>
                </a:lnTo>
                <a:lnTo>
                  <a:pt x="56774" y="94054"/>
                </a:lnTo>
                <a:lnTo>
                  <a:pt x="56774" y="94054"/>
                </a:lnTo>
                <a:lnTo>
                  <a:pt x="56774" y="94054"/>
                </a:lnTo>
                <a:lnTo>
                  <a:pt x="56774" y="100540"/>
                </a:lnTo>
                <a:lnTo>
                  <a:pt x="54193" y="100540"/>
                </a:lnTo>
                <a:lnTo>
                  <a:pt x="54193" y="100540"/>
                </a:lnTo>
                <a:lnTo>
                  <a:pt x="54193" y="100540"/>
                </a:lnTo>
                <a:lnTo>
                  <a:pt x="54193" y="100540"/>
                </a:lnTo>
                <a:lnTo>
                  <a:pt x="51612" y="100540"/>
                </a:lnTo>
                <a:lnTo>
                  <a:pt x="51612" y="100540"/>
                </a:lnTo>
                <a:lnTo>
                  <a:pt x="51612" y="100540"/>
                </a:lnTo>
                <a:lnTo>
                  <a:pt x="51612" y="100540"/>
                </a:lnTo>
                <a:lnTo>
                  <a:pt x="51612" y="100540"/>
                </a:lnTo>
                <a:lnTo>
                  <a:pt x="51612" y="100540"/>
                </a:lnTo>
                <a:lnTo>
                  <a:pt x="49032" y="100540"/>
                </a:lnTo>
                <a:lnTo>
                  <a:pt x="49032" y="100540"/>
                </a:lnTo>
                <a:lnTo>
                  <a:pt x="49032" y="100540"/>
                </a:lnTo>
                <a:lnTo>
                  <a:pt x="49032" y="100540"/>
                </a:lnTo>
                <a:lnTo>
                  <a:pt x="49032" y="100540"/>
                </a:lnTo>
                <a:lnTo>
                  <a:pt x="49032" y="94054"/>
                </a:lnTo>
                <a:lnTo>
                  <a:pt x="51612" y="94054"/>
                </a:lnTo>
                <a:lnTo>
                  <a:pt x="51612" y="94054"/>
                </a:lnTo>
                <a:lnTo>
                  <a:pt x="51612" y="94054"/>
                </a:lnTo>
                <a:lnTo>
                  <a:pt x="51612" y="94054"/>
                </a:lnTo>
                <a:lnTo>
                  <a:pt x="51612" y="94054"/>
                </a:lnTo>
                <a:lnTo>
                  <a:pt x="51612" y="84324"/>
                </a:lnTo>
                <a:lnTo>
                  <a:pt x="51612" y="84324"/>
                </a:lnTo>
                <a:lnTo>
                  <a:pt x="51612" y="84324"/>
                </a:lnTo>
                <a:lnTo>
                  <a:pt x="51612" y="84324"/>
                </a:lnTo>
                <a:lnTo>
                  <a:pt x="51612" y="84324"/>
                </a:lnTo>
                <a:lnTo>
                  <a:pt x="51612" y="77837"/>
                </a:lnTo>
                <a:lnTo>
                  <a:pt x="51612" y="77837"/>
                </a:lnTo>
                <a:lnTo>
                  <a:pt x="51612" y="77837"/>
                </a:lnTo>
                <a:lnTo>
                  <a:pt x="51612" y="77837"/>
                </a:lnTo>
                <a:lnTo>
                  <a:pt x="51612" y="77837"/>
                </a:lnTo>
                <a:lnTo>
                  <a:pt x="51612" y="77837"/>
                </a:lnTo>
                <a:lnTo>
                  <a:pt x="51612" y="77837"/>
                </a:lnTo>
                <a:lnTo>
                  <a:pt x="51612" y="77837"/>
                </a:lnTo>
                <a:lnTo>
                  <a:pt x="49032" y="77837"/>
                </a:lnTo>
                <a:lnTo>
                  <a:pt x="49032" y="77837"/>
                </a:lnTo>
                <a:lnTo>
                  <a:pt x="49032" y="77837"/>
                </a:lnTo>
                <a:lnTo>
                  <a:pt x="49032" y="77837"/>
                </a:lnTo>
                <a:lnTo>
                  <a:pt x="49032" y="77837"/>
                </a:lnTo>
                <a:lnTo>
                  <a:pt x="49032" y="84324"/>
                </a:lnTo>
                <a:lnTo>
                  <a:pt x="46451" y="84324"/>
                </a:lnTo>
                <a:lnTo>
                  <a:pt x="46451" y="84324"/>
                </a:lnTo>
                <a:lnTo>
                  <a:pt x="46451" y="84324"/>
                </a:lnTo>
                <a:lnTo>
                  <a:pt x="46451" y="84324"/>
                </a:lnTo>
                <a:lnTo>
                  <a:pt x="46451" y="84324"/>
                </a:lnTo>
                <a:lnTo>
                  <a:pt x="46451" y="84324"/>
                </a:lnTo>
                <a:lnTo>
                  <a:pt x="46451" y="84324"/>
                </a:lnTo>
                <a:lnTo>
                  <a:pt x="46451" y="84324"/>
                </a:lnTo>
                <a:lnTo>
                  <a:pt x="42580" y="84324"/>
                </a:lnTo>
                <a:lnTo>
                  <a:pt x="42580" y="84324"/>
                </a:lnTo>
                <a:lnTo>
                  <a:pt x="42580" y="84324"/>
                </a:lnTo>
                <a:lnTo>
                  <a:pt x="42580" y="84324"/>
                </a:lnTo>
                <a:lnTo>
                  <a:pt x="42580" y="84324"/>
                </a:lnTo>
                <a:lnTo>
                  <a:pt x="42580" y="77837"/>
                </a:lnTo>
                <a:lnTo>
                  <a:pt x="42580" y="77837"/>
                </a:lnTo>
                <a:lnTo>
                  <a:pt x="40000" y="77837"/>
                </a:lnTo>
                <a:lnTo>
                  <a:pt x="40000" y="77837"/>
                </a:lnTo>
                <a:lnTo>
                  <a:pt x="40000" y="77837"/>
                </a:lnTo>
                <a:lnTo>
                  <a:pt x="37419" y="77837"/>
                </a:lnTo>
                <a:lnTo>
                  <a:pt x="37419" y="77837"/>
                </a:lnTo>
                <a:lnTo>
                  <a:pt x="37419" y="77837"/>
                </a:lnTo>
                <a:lnTo>
                  <a:pt x="37419" y="77837"/>
                </a:lnTo>
                <a:lnTo>
                  <a:pt x="37419" y="77837"/>
                </a:lnTo>
                <a:lnTo>
                  <a:pt x="37419" y="77837"/>
                </a:lnTo>
                <a:lnTo>
                  <a:pt x="37419" y="71351"/>
                </a:lnTo>
                <a:lnTo>
                  <a:pt x="34838" y="71351"/>
                </a:lnTo>
                <a:lnTo>
                  <a:pt x="34838" y="71351"/>
                </a:lnTo>
                <a:lnTo>
                  <a:pt x="34838" y="71351"/>
                </a:lnTo>
                <a:lnTo>
                  <a:pt x="34838" y="71351"/>
                </a:lnTo>
                <a:lnTo>
                  <a:pt x="34838" y="71351"/>
                </a:lnTo>
                <a:lnTo>
                  <a:pt x="34838" y="64864"/>
                </a:lnTo>
                <a:lnTo>
                  <a:pt x="34838" y="64864"/>
                </a:lnTo>
                <a:lnTo>
                  <a:pt x="32258" y="64864"/>
                </a:lnTo>
                <a:lnTo>
                  <a:pt x="32258" y="71351"/>
                </a:lnTo>
                <a:lnTo>
                  <a:pt x="32258" y="71351"/>
                </a:lnTo>
                <a:lnTo>
                  <a:pt x="32258" y="71351"/>
                </a:lnTo>
                <a:lnTo>
                  <a:pt x="32258" y="71351"/>
                </a:lnTo>
                <a:lnTo>
                  <a:pt x="28387" y="71351"/>
                </a:lnTo>
                <a:lnTo>
                  <a:pt x="28387" y="71351"/>
                </a:lnTo>
                <a:lnTo>
                  <a:pt x="28387" y="71351"/>
                </a:lnTo>
                <a:lnTo>
                  <a:pt x="28387" y="71351"/>
                </a:lnTo>
                <a:lnTo>
                  <a:pt x="28387" y="71351"/>
                </a:lnTo>
                <a:lnTo>
                  <a:pt x="28387" y="77837"/>
                </a:lnTo>
                <a:lnTo>
                  <a:pt x="25806" y="77837"/>
                </a:lnTo>
                <a:lnTo>
                  <a:pt x="25806" y="77837"/>
                </a:lnTo>
                <a:lnTo>
                  <a:pt x="25806" y="77837"/>
                </a:lnTo>
                <a:lnTo>
                  <a:pt x="25806" y="77837"/>
                </a:lnTo>
                <a:lnTo>
                  <a:pt x="25806" y="77837"/>
                </a:lnTo>
                <a:lnTo>
                  <a:pt x="23225" y="77837"/>
                </a:lnTo>
                <a:lnTo>
                  <a:pt x="23225" y="77837"/>
                </a:lnTo>
                <a:lnTo>
                  <a:pt x="23225" y="77837"/>
                </a:lnTo>
                <a:lnTo>
                  <a:pt x="23225" y="77837"/>
                </a:lnTo>
                <a:lnTo>
                  <a:pt x="20645" y="77837"/>
                </a:lnTo>
                <a:lnTo>
                  <a:pt x="20645" y="84324"/>
                </a:lnTo>
                <a:lnTo>
                  <a:pt x="20645" y="84324"/>
                </a:lnTo>
                <a:lnTo>
                  <a:pt x="20645" y="84324"/>
                </a:lnTo>
                <a:lnTo>
                  <a:pt x="20645" y="84324"/>
                </a:lnTo>
                <a:lnTo>
                  <a:pt x="20645" y="84324"/>
                </a:lnTo>
                <a:lnTo>
                  <a:pt x="18064" y="84324"/>
                </a:lnTo>
                <a:lnTo>
                  <a:pt x="18064" y="84324"/>
                </a:lnTo>
                <a:lnTo>
                  <a:pt x="18064" y="84324"/>
                </a:lnTo>
                <a:lnTo>
                  <a:pt x="18064" y="84324"/>
                </a:lnTo>
                <a:lnTo>
                  <a:pt x="18064" y="84324"/>
                </a:lnTo>
                <a:lnTo>
                  <a:pt x="18064" y="94054"/>
                </a:lnTo>
                <a:lnTo>
                  <a:pt x="18064" y="94054"/>
                </a:lnTo>
                <a:lnTo>
                  <a:pt x="14193" y="94054"/>
                </a:lnTo>
                <a:lnTo>
                  <a:pt x="14193" y="94054"/>
                </a:lnTo>
                <a:lnTo>
                  <a:pt x="14193" y="94054"/>
                </a:lnTo>
                <a:lnTo>
                  <a:pt x="14193" y="94054"/>
                </a:lnTo>
                <a:lnTo>
                  <a:pt x="14193" y="84324"/>
                </a:lnTo>
                <a:lnTo>
                  <a:pt x="14193" y="84324"/>
                </a:lnTo>
                <a:lnTo>
                  <a:pt x="11612" y="84324"/>
                </a:lnTo>
                <a:lnTo>
                  <a:pt x="11612" y="84324"/>
                </a:lnTo>
                <a:lnTo>
                  <a:pt x="11612" y="84324"/>
                </a:lnTo>
                <a:lnTo>
                  <a:pt x="11612" y="84324"/>
                </a:lnTo>
                <a:lnTo>
                  <a:pt x="11612" y="84324"/>
                </a:lnTo>
                <a:lnTo>
                  <a:pt x="11612" y="94054"/>
                </a:lnTo>
                <a:lnTo>
                  <a:pt x="11612" y="94054"/>
                </a:lnTo>
                <a:lnTo>
                  <a:pt x="9032" y="94054"/>
                </a:lnTo>
                <a:lnTo>
                  <a:pt x="9032" y="94054"/>
                </a:lnTo>
                <a:lnTo>
                  <a:pt x="9032" y="94054"/>
                </a:lnTo>
                <a:lnTo>
                  <a:pt x="9032" y="94054"/>
                </a:lnTo>
                <a:lnTo>
                  <a:pt x="9032" y="100540"/>
                </a:lnTo>
                <a:lnTo>
                  <a:pt x="9032" y="100540"/>
                </a:lnTo>
                <a:lnTo>
                  <a:pt x="9032" y="100540"/>
                </a:lnTo>
                <a:lnTo>
                  <a:pt x="9032" y="100540"/>
                </a:lnTo>
                <a:lnTo>
                  <a:pt x="6451" y="100540"/>
                </a:lnTo>
                <a:lnTo>
                  <a:pt x="6451" y="100540"/>
                </a:lnTo>
                <a:lnTo>
                  <a:pt x="6451" y="100540"/>
                </a:lnTo>
                <a:lnTo>
                  <a:pt x="6451" y="100540"/>
                </a:lnTo>
                <a:lnTo>
                  <a:pt x="6451" y="100540"/>
                </a:lnTo>
                <a:lnTo>
                  <a:pt x="3870" y="100540"/>
                </a:lnTo>
                <a:lnTo>
                  <a:pt x="3870" y="100540"/>
                </a:lnTo>
                <a:lnTo>
                  <a:pt x="3870" y="94054"/>
                </a:lnTo>
                <a:lnTo>
                  <a:pt x="6451" y="94054"/>
                </a:lnTo>
                <a:lnTo>
                  <a:pt x="6451" y="94054"/>
                </a:lnTo>
                <a:lnTo>
                  <a:pt x="6451" y="94054"/>
                </a:lnTo>
                <a:lnTo>
                  <a:pt x="6451" y="94054"/>
                </a:lnTo>
                <a:lnTo>
                  <a:pt x="6451" y="94054"/>
                </a:lnTo>
                <a:lnTo>
                  <a:pt x="6451" y="94054"/>
                </a:lnTo>
                <a:lnTo>
                  <a:pt x="6451" y="84324"/>
                </a:lnTo>
                <a:lnTo>
                  <a:pt x="6451" y="84324"/>
                </a:lnTo>
                <a:lnTo>
                  <a:pt x="6451" y="84324"/>
                </a:lnTo>
                <a:lnTo>
                  <a:pt x="6451" y="84324"/>
                </a:lnTo>
                <a:lnTo>
                  <a:pt x="3870" y="84324"/>
                </a:lnTo>
                <a:lnTo>
                  <a:pt x="3870" y="84324"/>
                </a:lnTo>
                <a:lnTo>
                  <a:pt x="3870" y="84324"/>
                </a:lnTo>
                <a:lnTo>
                  <a:pt x="3870" y="84324"/>
                </a:lnTo>
                <a:lnTo>
                  <a:pt x="3870" y="84324"/>
                </a:lnTo>
                <a:lnTo>
                  <a:pt x="0" y="84324"/>
                </a:lnTo>
                <a:lnTo>
                  <a:pt x="0" y="77837"/>
                </a:lnTo>
                <a:lnTo>
                  <a:pt x="0" y="77837"/>
                </a:lnTo>
                <a:lnTo>
                  <a:pt x="0" y="77837"/>
                </a:lnTo>
                <a:lnTo>
                  <a:pt x="0" y="77837"/>
                </a:lnTo>
                <a:lnTo>
                  <a:pt x="0" y="77837"/>
                </a:lnTo>
                <a:lnTo>
                  <a:pt x="0" y="71351"/>
                </a:lnTo>
                <a:lnTo>
                  <a:pt x="3870" y="71351"/>
                </a:lnTo>
                <a:lnTo>
                  <a:pt x="3870" y="71351"/>
                </a:lnTo>
                <a:lnTo>
                  <a:pt x="3870" y="71351"/>
                </a:lnTo>
                <a:lnTo>
                  <a:pt x="3870" y="71351"/>
                </a:lnTo>
                <a:lnTo>
                  <a:pt x="3870" y="71351"/>
                </a:lnTo>
                <a:lnTo>
                  <a:pt x="3870" y="71351"/>
                </a:lnTo>
                <a:lnTo>
                  <a:pt x="3870" y="64864"/>
                </a:lnTo>
                <a:lnTo>
                  <a:pt x="3870" y="64864"/>
                </a:lnTo>
                <a:lnTo>
                  <a:pt x="3870" y="64864"/>
                </a:lnTo>
                <a:lnTo>
                  <a:pt x="6451" y="64864"/>
                </a:lnTo>
                <a:lnTo>
                  <a:pt x="6451" y="64864"/>
                </a:lnTo>
                <a:lnTo>
                  <a:pt x="6451" y="71351"/>
                </a:lnTo>
                <a:lnTo>
                  <a:pt x="6451" y="71351"/>
                </a:lnTo>
                <a:lnTo>
                  <a:pt x="9032" y="71351"/>
                </a:lnTo>
                <a:lnTo>
                  <a:pt x="9032" y="64864"/>
                </a:lnTo>
                <a:lnTo>
                  <a:pt x="9032" y="64864"/>
                </a:lnTo>
                <a:lnTo>
                  <a:pt x="9032" y="64864"/>
                </a:lnTo>
                <a:lnTo>
                  <a:pt x="9032" y="64864"/>
                </a:lnTo>
                <a:lnTo>
                  <a:pt x="9032" y="64864"/>
                </a:lnTo>
                <a:lnTo>
                  <a:pt x="11612" y="64864"/>
                </a:lnTo>
                <a:lnTo>
                  <a:pt x="11612" y="64864"/>
                </a:lnTo>
                <a:lnTo>
                  <a:pt x="11612" y="64864"/>
                </a:lnTo>
                <a:lnTo>
                  <a:pt x="11612" y="64864"/>
                </a:lnTo>
                <a:lnTo>
                  <a:pt x="14193" y="64864"/>
                </a:lnTo>
                <a:lnTo>
                  <a:pt x="14193" y="64864"/>
                </a:lnTo>
                <a:lnTo>
                  <a:pt x="14193" y="64864"/>
                </a:lnTo>
                <a:lnTo>
                  <a:pt x="14193" y="58378"/>
                </a:lnTo>
                <a:lnTo>
                  <a:pt x="14193" y="58378"/>
                </a:lnTo>
                <a:lnTo>
                  <a:pt x="14193" y="58378"/>
                </a:lnTo>
                <a:lnTo>
                  <a:pt x="11612" y="58378"/>
                </a:lnTo>
                <a:lnTo>
                  <a:pt x="11612" y="58378"/>
                </a:lnTo>
                <a:lnTo>
                  <a:pt x="11612" y="48648"/>
                </a:lnTo>
                <a:lnTo>
                  <a:pt x="11612" y="48648"/>
                </a:lnTo>
                <a:lnTo>
                  <a:pt x="11612" y="48648"/>
                </a:lnTo>
                <a:lnTo>
                  <a:pt x="11612" y="48648"/>
                </a:lnTo>
                <a:lnTo>
                  <a:pt x="11612" y="48648"/>
                </a:lnTo>
                <a:lnTo>
                  <a:pt x="11612" y="48648"/>
                </a:lnTo>
                <a:lnTo>
                  <a:pt x="9032" y="48648"/>
                </a:lnTo>
                <a:lnTo>
                  <a:pt x="9032" y="48648"/>
                </a:lnTo>
                <a:lnTo>
                  <a:pt x="9032" y="48648"/>
                </a:lnTo>
                <a:lnTo>
                  <a:pt x="9032" y="48648"/>
                </a:lnTo>
                <a:lnTo>
                  <a:pt x="6451" y="48648"/>
                </a:lnTo>
                <a:lnTo>
                  <a:pt x="6451" y="48648"/>
                </a:lnTo>
                <a:lnTo>
                  <a:pt x="6451" y="42162"/>
                </a:lnTo>
                <a:lnTo>
                  <a:pt x="6451" y="42162"/>
                </a:lnTo>
                <a:lnTo>
                  <a:pt x="6451" y="42162"/>
                </a:lnTo>
                <a:lnTo>
                  <a:pt x="6451" y="42162"/>
                </a:lnTo>
                <a:lnTo>
                  <a:pt x="6451" y="42162"/>
                </a:lnTo>
                <a:lnTo>
                  <a:pt x="9032" y="42162"/>
                </a:lnTo>
                <a:lnTo>
                  <a:pt x="9032" y="42162"/>
                </a:lnTo>
                <a:lnTo>
                  <a:pt x="9032" y="42162"/>
                </a:lnTo>
                <a:lnTo>
                  <a:pt x="9032" y="42162"/>
                </a:lnTo>
                <a:lnTo>
                  <a:pt x="11612" y="42162"/>
                </a:lnTo>
                <a:lnTo>
                  <a:pt x="11612" y="42162"/>
                </a:lnTo>
                <a:lnTo>
                  <a:pt x="11612" y="42162"/>
                </a:lnTo>
                <a:lnTo>
                  <a:pt x="11612" y="42162"/>
                </a:lnTo>
                <a:lnTo>
                  <a:pt x="11612" y="42162"/>
                </a:lnTo>
                <a:lnTo>
                  <a:pt x="14193" y="42162"/>
                </a:lnTo>
                <a:lnTo>
                  <a:pt x="14193" y="35675"/>
                </a:lnTo>
                <a:lnTo>
                  <a:pt x="14193" y="35675"/>
                </a:lnTo>
                <a:lnTo>
                  <a:pt x="14193" y="35675"/>
                </a:lnTo>
                <a:lnTo>
                  <a:pt x="14193" y="35675"/>
                </a:lnTo>
                <a:lnTo>
                  <a:pt x="14193" y="35675"/>
                </a:lnTo>
                <a:lnTo>
                  <a:pt x="18064" y="35675"/>
                </a:lnTo>
                <a:lnTo>
                  <a:pt x="18064" y="35675"/>
                </a:lnTo>
                <a:lnTo>
                  <a:pt x="18064" y="35675"/>
                </a:lnTo>
                <a:lnTo>
                  <a:pt x="18064" y="35675"/>
                </a:lnTo>
                <a:lnTo>
                  <a:pt x="18064" y="35675"/>
                </a:lnTo>
                <a:lnTo>
                  <a:pt x="18064" y="35675"/>
                </a:lnTo>
                <a:lnTo>
                  <a:pt x="20645" y="35675"/>
                </a:lnTo>
                <a:lnTo>
                  <a:pt x="20645" y="35675"/>
                </a:lnTo>
                <a:lnTo>
                  <a:pt x="20645" y="35675"/>
                </a:lnTo>
                <a:lnTo>
                  <a:pt x="20645" y="35675"/>
                </a:lnTo>
                <a:lnTo>
                  <a:pt x="20645" y="42162"/>
                </a:lnTo>
                <a:lnTo>
                  <a:pt x="23225" y="42162"/>
                </a:lnTo>
                <a:lnTo>
                  <a:pt x="23225" y="42162"/>
                </a:lnTo>
                <a:lnTo>
                  <a:pt x="23225" y="42162"/>
                </a:lnTo>
                <a:lnTo>
                  <a:pt x="25806" y="42162"/>
                </a:lnTo>
                <a:lnTo>
                  <a:pt x="25806" y="42162"/>
                </a:lnTo>
                <a:lnTo>
                  <a:pt x="25806" y="35675"/>
                </a:lnTo>
                <a:lnTo>
                  <a:pt x="25806" y="35675"/>
                </a:lnTo>
                <a:lnTo>
                  <a:pt x="25806" y="35675"/>
                </a:lnTo>
                <a:lnTo>
                  <a:pt x="25806" y="35675"/>
                </a:lnTo>
                <a:lnTo>
                  <a:pt x="28387" y="35675"/>
                </a:lnTo>
                <a:lnTo>
                  <a:pt x="28387" y="35675"/>
                </a:lnTo>
                <a:lnTo>
                  <a:pt x="28387" y="35675"/>
                </a:lnTo>
                <a:lnTo>
                  <a:pt x="28387" y="35675"/>
                </a:lnTo>
                <a:lnTo>
                  <a:pt x="28387" y="35675"/>
                </a:lnTo>
                <a:lnTo>
                  <a:pt x="28387" y="35675"/>
                </a:lnTo>
                <a:lnTo>
                  <a:pt x="28387" y="35675"/>
                </a:lnTo>
                <a:lnTo>
                  <a:pt x="32258" y="35675"/>
                </a:lnTo>
                <a:lnTo>
                  <a:pt x="32258" y="35675"/>
                </a:lnTo>
                <a:lnTo>
                  <a:pt x="32258" y="35675"/>
                </a:lnTo>
                <a:lnTo>
                  <a:pt x="32258" y="35675"/>
                </a:lnTo>
                <a:lnTo>
                  <a:pt x="32258" y="35675"/>
                </a:lnTo>
                <a:lnTo>
                  <a:pt x="34838" y="35675"/>
                </a:lnTo>
                <a:lnTo>
                  <a:pt x="34838" y="29189"/>
                </a:lnTo>
                <a:lnTo>
                  <a:pt x="32258" y="29189"/>
                </a:lnTo>
                <a:lnTo>
                  <a:pt x="32258" y="29189"/>
                </a:lnTo>
                <a:lnTo>
                  <a:pt x="32258" y="2918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7" name="Shape 1757"/>
          <p:cNvSpPr/>
          <p:nvPr/>
        </p:nvSpPr>
        <p:spPr>
          <a:xfrm>
            <a:off x="4762502" y="2733678"/>
            <a:ext cx="110729" cy="58737"/>
          </a:xfrm>
          <a:custGeom>
            <a:avLst/>
            <a:gdLst/>
            <a:ahLst/>
            <a:cxnLst/>
            <a:rect l="0" t="0" r="0" b="0"/>
            <a:pathLst>
              <a:path w="120000" h="120000" extrusionOk="0">
                <a:moveTo>
                  <a:pt x="32258" y="29189"/>
                </a:moveTo>
                <a:lnTo>
                  <a:pt x="34838" y="29189"/>
                </a:lnTo>
                <a:lnTo>
                  <a:pt x="34838" y="29189"/>
                </a:lnTo>
                <a:lnTo>
                  <a:pt x="34838" y="29189"/>
                </a:lnTo>
                <a:lnTo>
                  <a:pt x="34838" y="29189"/>
                </a:lnTo>
                <a:lnTo>
                  <a:pt x="37419" y="29189"/>
                </a:lnTo>
                <a:lnTo>
                  <a:pt x="37419" y="29189"/>
                </a:lnTo>
                <a:lnTo>
                  <a:pt x="37419" y="22702"/>
                </a:lnTo>
                <a:lnTo>
                  <a:pt x="37419" y="22702"/>
                </a:lnTo>
                <a:lnTo>
                  <a:pt x="37419" y="22702"/>
                </a:lnTo>
                <a:lnTo>
                  <a:pt x="40000" y="22702"/>
                </a:lnTo>
                <a:lnTo>
                  <a:pt x="40000" y="22702"/>
                </a:lnTo>
                <a:lnTo>
                  <a:pt x="40000" y="22702"/>
                </a:lnTo>
                <a:lnTo>
                  <a:pt x="40000" y="22702"/>
                </a:lnTo>
                <a:lnTo>
                  <a:pt x="40000" y="22702"/>
                </a:lnTo>
                <a:lnTo>
                  <a:pt x="40000" y="22702"/>
                </a:lnTo>
                <a:lnTo>
                  <a:pt x="40000" y="22702"/>
                </a:lnTo>
                <a:lnTo>
                  <a:pt x="42580" y="22702"/>
                </a:lnTo>
                <a:lnTo>
                  <a:pt x="42580" y="22702"/>
                </a:lnTo>
                <a:lnTo>
                  <a:pt x="42580" y="12972"/>
                </a:lnTo>
                <a:lnTo>
                  <a:pt x="42580" y="12972"/>
                </a:lnTo>
                <a:lnTo>
                  <a:pt x="42580" y="12972"/>
                </a:lnTo>
                <a:lnTo>
                  <a:pt x="46451" y="12972"/>
                </a:lnTo>
                <a:lnTo>
                  <a:pt x="46451" y="22702"/>
                </a:lnTo>
                <a:lnTo>
                  <a:pt x="46451" y="22702"/>
                </a:lnTo>
                <a:lnTo>
                  <a:pt x="46451" y="12972"/>
                </a:lnTo>
                <a:lnTo>
                  <a:pt x="46451" y="12972"/>
                </a:lnTo>
                <a:lnTo>
                  <a:pt x="46451" y="12972"/>
                </a:lnTo>
                <a:lnTo>
                  <a:pt x="49032" y="12972"/>
                </a:lnTo>
                <a:lnTo>
                  <a:pt x="49032" y="12972"/>
                </a:lnTo>
                <a:lnTo>
                  <a:pt x="49032" y="12972"/>
                </a:lnTo>
                <a:lnTo>
                  <a:pt x="49032" y="12972"/>
                </a:lnTo>
                <a:lnTo>
                  <a:pt x="49032" y="12972"/>
                </a:lnTo>
                <a:lnTo>
                  <a:pt x="51612" y="12972"/>
                </a:lnTo>
                <a:lnTo>
                  <a:pt x="51612" y="12972"/>
                </a:lnTo>
                <a:lnTo>
                  <a:pt x="51612" y="12972"/>
                </a:lnTo>
                <a:lnTo>
                  <a:pt x="51612" y="12972"/>
                </a:lnTo>
                <a:lnTo>
                  <a:pt x="51612" y="12972"/>
                </a:lnTo>
                <a:lnTo>
                  <a:pt x="51612" y="6486"/>
                </a:lnTo>
                <a:lnTo>
                  <a:pt x="51612" y="6486"/>
                </a:lnTo>
                <a:lnTo>
                  <a:pt x="51612" y="6486"/>
                </a:lnTo>
                <a:lnTo>
                  <a:pt x="51612" y="6486"/>
                </a:lnTo>
                <a:lnTo>
                  <a:pt x="51612" y="6486"/>
                </a:lnTo>
                <a:lnTo>
                  <a:pt x="54193" y="6486"/>
                </a:lnTo>
                <a:lnTo>
                  <a:pt x="54193" y="12972"/>
                </a:lnTo>
                <a:lnTo>
                  <a:pt x="54193" y="12972"/>
                </a:lnTo>
                <a:lnTo>
                  <a:pt x="54193" y="12972"/>
                </a:lnTo>
                <a:lnTo>
                  <a:pt x="54193" y="12972"/>
                </a:lnTo>
                <a:lnTo>
                  <a:pt x="54193" y="12972"/>
                </a:lnTo>
                <a:lnTo>
                  <a:pt x="56774" y="12972"/>
                </a:lnTo>
                <a:lnTo>
                  <a:pt x="56774" y="12972"/>
                </a:lnTo>
                <a:lnTo>
                  <a:pt x="54193" y="12972"/>
                </a:lnTo>
                <a:lnTo>
                  <a:pt x="54193" y="6486"/>
                </a:lnTo>
                <a:lnTo>
                  <a:pt x="54193" y="6486"/>
                </a:lnTo>
                <a:lnTo>
                  <a:pt x="56774" y="6486"/>
                </a:lnTo>
                <a:lnTo>
                  <a:pt x="56774" y="6486"/>
                </a:lnTo>
                <a:lnTo>
                  <a:pt x="56774" y="6486"/>
                </a:lnTo>
                <a:lnTo>
                  <a:pt x="56774" y="6486"/>
                </a:lnTo>
                <a:lnTo>
                  <a:pt x="60645" y="6486"/>
                </a:lnTo>
                <a:lnTo>
                  <a:pt x="60645" y="6486"/>
                </a:lnTo>
                <a:lnTo>
                  <a:pt x="60645" y="12972"/>
                </a:lnTo>
                <a:lnTo>
                  <a:pt x="60645" y="12972"/>
                </a:lnTo>
                <a:lnTo>
                  <a:pt x="60645" y="12972"/>
                </a:lnTo>
                <a:lnTo>
                  <a:pt x="60645" y="12972"/>
                </a:lnTo>
                <a:lnTo>
                  <a:pt x="60645" y="12972"/>
                </a:lnTo>
                <a:lnTo>
                  <a:pt x="63225" y="12972"/>
                </a:lnTo>
                <a:lnTo>
                  <a:pt x="63225" y="12972"/>
                </a:lnTo>
                <a:lnTo>
                  <a:pt x="63225" y="12972"/>
                </a:lnTo>
                <a:lnTo>
                  <a:pt x="63225" y="12972"/>
                </a:lnTo>
                <a:lnTo>
                  <a:pt x="63225" y="6486"/>
                </a:lnTo>
                <a:lnTo>
                  <a:pt x="65806" y="6486"/>
                </a:lnTo>
                <a:lnTo>
                  <a:pt x="65806" y="6486"/>
                </a:lnTo>
                <a:lnTo>
                  <a:pt x="65806" y="6486"/>
                </a:lnTo>
                <a:lnTo>
                  <a:pt x="65806" y="12972"/>
                </a:lnTo>
                <a:lnTo>
                  <a:pt x="68387" y="12972"/>
                </a:lnTo>
                <a:lnTo>
                  <a:pt x="68387" y="12972"/>
                </a:lnTo>
                <a:lnTo>
                  <a:pt x="68387" y="12972"/>
                </a:lnTo>
                <a:lnTo>
                  <a:pt x="68387" y="12972"/>
                </a:lnTo>
                <a:lnTo>
                  <a:pt x="70967" y="12972"/>
                </a:lnTo>
                <a:lnTo>
                  <a:pt x="70967" y="6486"/>
                </a:lnTo>
                <a:lnTo>
                  <a:pt x="68387" y="6486"/>
                </a:lnTo>
                <a:lnTo>
                  <a:pt x="68387" y="6486"/>
                </a:lnTo>
                <a:lnTo>
                  <a:pt x="68387" y="6486"/>
                </a:lnTo>
                <a:lnTo>
                  <a:pt x="70967" y="6486"/>
                </a:lnTo>
                <a:lnTo>
                  <a:pt x="70967" y="6486"/>
                </a:lnTo>
                <a:lnTo>
                  <a:pt x="70967" y="6486"/>
                </a:lnTo>
                <a:lnTo>
                  <a:pt x="70967" y="6486"/>
                </a:lnTo>
                <a:lnTo>
                  <a:pt x="70967" y="6486"/>
                </a:lnTo>
                <a:lnTo>
                  <a:pt x="74838" y="6486"/>
                </a:lnTo>
                <a:lnTo>
                  <a:pt x="74838" y="6486"/>
                </a:lnTo>
                <a:lnTo>
                  <a:pt x="74838" y="0"/>
                </a:lnTo>
                <a:lnTo>
                  <a:pt x="74838" y="0"/>
                </a:lnTo>
                <a:lnTo>
                  <a:pt x="74838" y="0"/>
                </a:lnTo>
                <a:lnTo>
                  <a:pt x="77419" y="0"/>
                </a:lnTo>
                <a:lnTo>
                  <a:pt x="77419" y="0"/>
                </a:lnTo>
                <a:lnTo>
                  <a:pt x="77419" y="6486"/>
                </a:lnTo>
                <a:lnTo>
                  <a:pt x="77419" y="6486"/>
                </a:lnTo>
                <a:lnTo>
                  <a:pt x="77419" y="6486"/>
                </a:lnTo>
                <a:lnTo>
                  <a:pt x="77419" y="6486"/>
                </a:lnTo>
                <a:lnTo>
                  <a:pt x="80000" y="6486"/>
                </a:lnTo>
                <a:lnTo>
                  <a:pt x="80000" y="6486"/>
                </a:lnTo>
                <a:lnTo>
                  <a:pt x="80000" y="6486"/>
                </a:lnTo>
                <a:lnTo>
                  <a:pt x="80000" y="6486"/>
                </a:lnTo>
                <a:lnTo>
                  <a:pt x="80000" y="6486"/>
                </a:lnTo>
                <a:lnTo>
                  <a:pt x="80000" y="6486"/>
                </a:lnTo>
                <a:lnTo>
                  <a:pt x="82580" y="6486"/>
                </a:lnTo>
                <a:lnTo>
                  <a:pt x="82580" y="6486"/>
                </a:lnTo>
                <a:lnTo>
                  <a:pt x="82580" y="6486"/>
                </a:lnTo>
                <a:lnTo>
                  <a:pt x="85161" y="6486"/>
                </a:lnTo>
                <a:lnTo>
                  <a:pt x="85161" y="6486"/>
                </a:lnTo>
                <a:lnTo>
                  <a:pt x="85161" y="6486"/>
                </a:lnTo>
                <a:lnTo>
                  <a:pt x="85161" y="6486"/>
                </a:lnTo>
                <a:lnTo>
                  <a:pt x="85161" y="6486"/>
                </a:lnTo>
                <a:lnTo>
                  <a:pt x="89032" y="6486"/>
                </a:lnTo>
                <a:lnTo>
                  <a:pt x="89032" y="6486"/>
                </a:lnTo>
                <a:lnTo>
                  <a:pt x="89032" y="12972"/>
                </a:lnTo>
                <a:lnTo>
                  <a:pt x="89032" y="12972"/>
                </a:lnTo>
                <a:lnTo>
                  <a:pt x="91612" y="12972"/>
                </a:lnTo>
                <a:lnTo>
                  <a:pt x="91612" y="6486"/>
                </a:lnTo>
                <a:lnTo>
                  <a:pt x="91612" y="6486"/>
                </a:lnTo>
                <a:lnTo>
                  <a:pt x="91612" y="6486"/>
                </a:lnTo>
                <a:lnTo>
                  <a:pt x="91612" y="6486"/>
                </a:lnTo>
                <a:lnTo>
                  <a:pt x="91612" y="12972"/>
                </a:lnTo>
                <a:lnTo>
                  <a:pt x="94193" y="12972"/>
                </a:lnTo>
                <a:lnTo>
                  <a:pt x="94193" y="12972"/>
                </a:lnTo>
                <a:lnTo>
                  <a:pt x="94193" y="12972"/>
                </a:lnTo>
                <a:lnTo>
                  <a:pt x="94193" y="12972"/>
                </a:lnTo>
                <a:lnTo>
                  <a:pt x="94193" y="12972"/>
                </a:lnTo>
                <a:lnTo>
                  <a:pt x="96774" y="12972"/>
                </a:lnTo>
                <a:lnTo>
                  <a:pt x="96774" y="12972"/>
                </a:lnTo>
                <a:lnTo>
                  <a:pt x="96774" y="12972"/>
                </a:lnTo>
                <a:lnTo>
                  <a:pt x="96774" y="12972"/>
                </a:lnTo>
                <a:lnTo>
                  <a:pt x="99354" y="12972"/>
                </a:lnTo>
                <a:lnTo>
                  <a:pt x="99354" y="12972"/>
                </a:lnTo>
                <a:lnTo>
                  <a:pt x="99354" y="12972"/>
                </a:lnTo>
                <a:lnTo>
                  <a:pt x="99354" y="12972"/>
                </a:lnTo>
                <a:lnTo>
                  <a:pt x="103225" y="12972"/>
                </a:lnTo>
                <a:lnTo>
                  <a:pt x="103225" y="12972"/>
                </a:lnTo>
                <a:lnTo>
                  <a:pt x="103225" y="12972"/>
                </a:lnTo>
                <a:lnTo>
                  <a:pt x="103225" y="12972"/>
                </a:lnTo>
                <a:lnTo>
                  <a:pt x="105806" y="12972"/>
                </a:lnTo>
                <a:lnTo>
                  <a:pt x="105806" y="12972"/>
                </a:lnTo>
                <a:lnTo>
                  <a:pt x="105806" y="12972"/>
                </a:lnTo>
                <a:lnTo>
                  <a:pt x="108387" y="12972"/>
                </a:lnTo>
                <a:lnTo>
                  <a:pt x="108387" y="12972"/>
                </a:lnTo>
                <a:lnTo>
                  <a:pt x="108387" y="12972"/>
                </a:lnTo>
                <a:lnTo>
                  <a:pt x="108387" y="12972"/>
                </a:lnTo>
                <a:lnTo>
                  <a:pt x="108387" y="12972"/>
                </a:lnTo>
                <a:lnTo>
                  <a:pt x="110967" y="12972"/>
                </a:lnTo>
                <a:lnTo>
                  <a:pt x="110967" y="12972"/>
                </a:lnTo>
                <a:lnTo>
                  <a:pt x="110967" y="12972"/>
                </a:lnTo>
                <a:lnTo>
                  <a:pt x="110967" y="12972"/>
                </a:lnTo>
                <a:lnTo>
                  <a:pt x="113548" y="12972"/>
                </a:lnTo>
                <a:lnTo>
                  <a:pt x="113548" y="12972"/>
                </a:lnTo>
                <a:lnTo>
                  <a:pt x="113548" y="12972"/>
                </a:lnTo>
                <a:lnTo>
                  <a:pt x="117419" y="12972"/>
                </a:lnTo>
                <a:lnTo>
                  <a:pt x="117419" y="12972"/>
                </a:lnTo>
                <a:lnTo>
                  <a:pt x="117419" y="12972"/>
                </a:lnTo>
                <a:lnTo>
                  <a:pt x="117419" y="12972"/>
                </a:lnTo>
                <a:lnTo>
                  <a:pt x="117419" y="12972"/>
                </a:lnTo>
                <a:lnTo>
                  <a:pt x="117419" y="12972"/>
                </a:lnTo>
                <a:lnTo>
                  <a:pt x="117419" y="12972"/>
                </a:lnTo>
                <a:lnTo>
                  <a:pt x="120000" y="12972"/>
                </a:lnTo>
                <a:lnTo>
                  <a:pt x="120000" y="12972"/>
                </a:lnTo>
                <a:lnTo>
                  <a:pt x="120000" y="12972"/>
                </a:lnTo>
                <a:lnTo>
                  <a:pt x="120000" y="12972"/>
                </a:lnTo>
                <a:lnTo>
                  <a:pt x="120000" y="12972"/>
                </a:lnTo>
                <a:lnTo>
                  <a:pt x="120000" y="22702"/>
                </a:lnTo>
                <a:lnTo>
                  <a:pt x="120000" y="22702"/>
                </a:lnTo>
                <a:lnTo>
                  <a:pt x="120000" y="22702"/>
                </a:lnTo>
                <a:lnTo>
                  <a:pt x="120000" y="22702"/>
                </a:lnTo>
                <a:lnTo>
                  <a:pt x="120000" y="22702"/>
                </a:lnTo>
                <a:lnTo>
                  <a:pt x="120000" y="22702"/>
                </a:lnTo>
                <a:lnTo>
                  <a:pt x="117419" y="22702"/>
                </a:lnTo>
                <a:lnTo>
                  <a:pt x="117419" y="22702"/>
                </a:lnTo>
                <a:lnTo>
                  <a:pt x="117419" y="22702"/>
                </a:lnTo>
                <a:lnTo>
                  <a:pt x="117419" y="29189"/>
                </a:lnTo>
                <a:lnTo>
                  <a:pt x="117419" y="29189"/>
                </a:lnTo>
                <a:lnTo>
                  <a:pt x="117419" y="29189"/>
                </a:lnTo>
                <a:lnTo>
                  <a:pt x="113548" y="29189"/>
                </a:lnTo>
                <a:lnTo>
                  <a:pt x="113548" y="29189"/>
                </a:lnTo>
                <a:lnTo>
                  <a:pt x="113548" y="29189"/>
                </a:lnTo>
                <a:lnTo>
                  <a:pt x="113548" y="35675"/>
                </a:lnTo>
                <a:lnTo>
                  <a:pt x="113548" y="35675"/>
                </a:lnTo>
                <a:lnTo>
                  <a:pt x="113548" y="35675"/>
                </a:lnTo>
                <a:lnTo>
                  <a:pt x="113548" y="35675"/>
                </a:lnTo>
                <a:lnTo>
                  <a:pt x="110967" y="35675"/>
                </a:lnTo>
                <a:lnTo>
                  <a:pt x="110967" y="42162"/>
                </a:lnTo>
                <a:lnTo>
                  <a:pt x="110967" y="42162"/>
                </a:lnTo>
                <a:lnTo>
                  <a:pt x="110967" y="42162"/>
                </a:lnTo>
                <a:lnTo>
                  <a:pt x="110967" y="42162"/>
                </a:lnTo>
                <a:lnTo>
                  <a:pt x="110967" y="48648"/>
                </a:lnTo>
                <a:lnTo>
                  <a:pt x="110967" y="48648"/>
                </a:lnTo>
                <a:lnTo>
                  <a:pt x="110967" y="48648"/>
                </a:lnTo>
                <a:lnTo>
                  <a:pt x="110967" y="48648"/>
                </a:lnTo>
                <a:lnTo>
                  <a:pt x="110967" y="58378"/>
                </a:lnTo>
                <a:lnTo>
                  <a:pt x="110967" y="58378"/>
                </a:lnTo>
                <a:lnTo>
                  <a:pt x="110967" y="58378"/>
                </a:lnTo>
                <a:lnTo>
                  <a:pt x="110967" y="64864"/>
                </a:lnTo>
                <a:lnTo>
                  <a:pt x="113548" y="64864"/>
                </a:lnTo>
                <a:lnTo>
                  <a:pt x="113548" y="64864"/>
                </a:lnTo>
                <a:lnTo>
                  <a:pt x="113548" y="64864"/>
                </a:lnTo>
                <a:lnTo>
                  <a:pt x="113548" y="64864"/>
                </a:lnTo>
                <a:lnTo>
                  <a:pt x="113548" y="71351"/>
                </a:lnTo>
                <a:lnTo>
                  <a:pt x="113548" y="71351"/>
                </a:lnTo>
                <a:lnTo>
                  <a:pt x="110967" y="71351"/>
                </a:lnTo>
                <a:lnTo>
                  <a:pt x="110967" y="71351"/>
                </a:lnTo>
                <a:lnTo>
                  <a:pt x="110967" y="71351"/>
                </a:lnTo>
                <a:lnTo>
                  <a:pt x="110967" y="71351"/>
                </a:lnTo>
                <a:lnTo>
                  <a:pt x="110967" y="71351"/>
                </a:lnTo>
                <a:lnTo>
                  <a:pt x="110967" y="77837"/>
                </a:lnTo>
                <a:lnTo>
                  <a:pt x="110967" y="77837"/>
                </a:lnTo>
                <a:lnTo>
                  <a:pt x="110967" y="77837"/>
                </a:lnTo>
                <a:lnTo>
                  <a:pt x="108387" y="77837"/>
                </a:lnTo>
                <a:lnTo>
                  <a:pt x="108387" y="77837"/>
                </a:lnTo>
                <a:lnTo>
                  <a:pt x="108387" y="77837"/>
                </a:lnTo>
                <a:lnTo>
                  <a:pt x="108387" y="77837"/>
                </a:lnTo>
                <a:lnTo>
                  <a:pt x="108387" y="84324"/>
                </a:lnTo>
                <a:lnTo>
                  <a:pt x="108387" y="84324"/>
                </a:lnTo>
                <a:lnTo>
                  <a:pt x="108387" y="84324"/>
                </a:lnTo>
                <a:lnTo>
                  <a:pt x="108387" y="84324"/>
                </a:lnTo>
                <a:lnTo>
                  <a:pt x="108387" y="94054"/>
                </a:lnTo>
                <a:lnTo>
                  <a:pt x="108387" y="94054"/>
                </a:lnTo>
                <a:lnTo>
                  <a:pt x="108387" y="94054"/>
                </a:lnTo>
                <a:lnTo>
                  <a:pt x="110967" y="94054"/>
                </a:lnTo>
                <a:lnTo>
                  <a:pt x="110967" y="94054"/>
                </a:lnTo>
                <a:lnTo>
                  <a:pt x="110967" y="94054"/>
                </a:lnTo>
                <a:lnTo>
                  <a:pt x="110967" y="94054"/>
                </a:lnTo>
                <a:lnTo>
                  <a:pt x="110967" y="94054"/>
                </a:lnTo>
                <a:lnTo>
                  <a:pt x="110967" y="100540"/>
                </a:lnTo>
                <a:lnTo>
                  <a:pt x="110967" y="100540"/>
                </a:lnTo>
                <a:lnTo>
                  <a:pt x="110967" y="100540"/>
                </a:lnTo>
                <a:lnTo>
                  <a:pt x="110967" y="100540"/>
                </a:lnTo>
                <a:lnTo>
                  <a:pt x="110967" y="100540"/>
                </a:lnTo>
                <a:lnTo>
                  <a:pt x="113548" y="100540"/>
                </a:lnTo>
                <a:lnTo>
                  <a:pt x="113548" y="100540"/>
                </a:lnTo>
                <a:lnTo>
                  <a:pt x="113548" y="107027"/>
                </a:lnTo>
                <a:lnTo>
                  <a:pt x="110967" y="107027"/>
                </a:lnTo>
                <a:lnTo>
                  <a:pt x="110967" y="107027"/>
                </a:lnTo>
                <a:lnTo>
                  <a:pt x="110967" y="107027"/>
                </a:lnTo>
                <a:lnTo>
                  <a:pt x="110967" y="107027"/>
                </a:lnTo>
                <a:lnTo>
                  <a:pt x="108387" y="107027"/>
                </a:lnTo>
                <a:lnTo>
                  <a:pt x="108387" y="107027"/>
                </a:lnTo>
                <a:lnTo>
                  <a:pt x="108387" y="107027"/>
                </a:lnTo>
                <a:lnTo>
                  <a:pt x="108387" y="107027"/>
                </a:lnTo>
                <a:lnTo>
                  <a:pt x="108387" y="107027"/>
                </a:lnTo>
                <a:lnTo>
                  <a:pt x="108387" y="107027"/>
                </a:lnTo>
                <a:lnTo>
                  <a:pt x="108387" y="113513"/>
                </a:lnTo>
                <a:lnTo>
                  <a:pt x="108387" y="113513"/>
                </a:lnTo>
                <a:lnTo>
                  <a:pt x="108387" y="113513"/>
                </a:lnTo>
                <a:lnTo>
                  <a:pt x="105806" y="113513"/>
                </a:lnTo>
                <a:lnTo>
                  <a:pt x="105806" y="113513"/>
                </a:lnTo>
                <a:lnTo>
                  <a:pt x="105806" y="113513"/>
                </a:lnTo>
                <a:lnTo>
                  <a:pt x="105806" y="113513"/>
                </a:lnTo>
                <a:lnTo>
                  <a:pt x="105806" y="120000"/>
                </a:lnTo>
                <a:lnTo>
                  <a:pt x="105806" y="120000"/>
                </a:lnTo>
                <a:lnTo>
                  <a:pt x="105806" y="120000"/>
                </a:lnTo>
                <a:lnTo>
                  <a:pt x="103225" y="120000"/>
                </a:lnTo>
                <a:lnTo>
                  <a:pt x="103225" y="120000"/>
                </a:lnTo>
                <a:lnTo>
                  <a:pt x="103225" y="120000"/>
                </a:lnTo>
                <a:lnTo>
                  <a:pt x="103225" y="120000"/>
                </a:lnTo>
                <a:lnTo>
                  <a:pt x="99354" y="120000"/>
                </a:lnTo>
                <a:lnTo>
                  <a:pt x="99354" y="120000"/>
                </a:lnTo>
                <a:lnTo>
                  <a:pt x="99354" y="120000"/>
                </a:lnTo>
                <a:lnTo>
                  <a:pt x="99354" y="120000"/>
                </a:lnTo>
                <a:lnTo>
                  <a:pt x="99354" y="120000"/>
                </a:lnTo>
                <a:lnTo>
                  <a:pt x="99354" y="113513"/>
                </a:lnTo>
                <a:lnTo>
                  <a:pt x="96774" y="113513"/>
                </a:lnTo>
                <a:lnTo>
                  <a:pt x="96774" y="113513"/>
                </a:lnTo>
                <a:lnTo>
                  <a:pt x="96774" y="113513"/>
                </a:lnTo>
                <a:lnTo>
                  <a:pt x="96774" y="120000"/>
                </a:lnTo>
                <a:lnTo>
                  <a:pt x="94193" y="120000"/>
                </a:lnTo>
                <a:lnTo>
                  <a:pt x="94193" y="120000"/>
                </a:lnTo>
                <a:lnTo>
                  <a:pt x="94193" y="120000"/>
                </a:lnTo>
                <a:lnTo>
                  <a:pt x="94193" y="120000"/>
                </a:lnTo>
                <a:lnTo>
                  <a:pt x="91612" y="120000"/>
                </a:lnTo>
                <a:lnTo>
                  <a:pt x="91612" y="120000"/>
                </a:lnTo>
                <a:lnTo>
                  <a:pt x="91612" y="120000"/>
                </a:lnTo>
                <a:lnTo>
                  <a:pt x="91612" y="120000"/>
                </a:lnTo>
                <a:lnTo>
                  <a:pt x="91612" y="120000"/>
                </a:lnTo>
                <a:lnTo>
                  <a:pt x="91612" y="120000"/>
                </a:lnTo>
                <a:lnTo>
                  <a:pt x="89032" y="120000"/>
                </a:lnTo>
                <a:lnTo>
                  <a:pt x="89032" y="120000"/>
                </a:lnTo>
                <a:lnTo>
                  <a:pt x="89032" y="120000"/>
                </a:lnTo>
                <a:lnTo>
                  <a:pt x="89032" y="120000"/>
                </a:lnTo>
                <a:lnTo>
                  <a:pt x="89032" y="120000"/>
                </a:lnTo>
                <a:lnTo>
                  <a:pt x="85161" y="120000"/>
                </a:lnTo>
                <a:lnTo>
                  <a:pt x="85161" y="120000"/>
                </a:lnTo>
                <a:lnTo>
                  <a:pt x="85161" y="120000"/>
                </a:lnTo>
                <a:lnTo>
                  <a:pt x="85161" y="113513"/>
                </a:lnTo>
                <a:lnTo>
                  <a:pt x="85161" y="113513"/>
                </a:lnTo>
                <a:lnTo>
                  <a:pt x="85161" y="113513"/>
                </a:lnTo>
                <a:lnTo>
                  <a:pt x="82580" y="113513"/>
                </a:lnTo>
                <a:lnTo>
                  <a:pt x="82580" y="113513"/>
                </a:lnTo>
                <a:lnTo>
                  <a:pt x="82580" y="113513"/>
                </a:lnTo>
                <a:lnTo>
                  <a:pt x="82580" y="107027"/>
                </a:lnTo>
                <a:lnTo>
                  <a:pt x="82580" y="107027"/>
                </a:lnTo>
                <a:lnTo>
                  <a:pt x="80000" y="107027"/>
                </a:lnTo>
                <a:lnTo>
                  <a:pt x="80000" y="107027"/>
                </a:lnTo>
                <a:lnTo>
                  <a:pt x="80000" y="107027"/>
                </a:lnTo>
                <a:lnTo>
                  <a:pt x="80000" y="107027"/>
                </a:lnTo>
                <a:lnTo>
                  <a:pt x="80000" y="107027"/>
                </a:lnTo>
                <a:lnTo>
                  <a:pt x="80000" y="107027"/>
                </a:lnTo>
                <a:lnTo>
                  <a:pt x="77419" y="107027"/>
                </a:lnTo>
                <a:lnTo>
                  <a:pt x="77419" y="107027"/>
                </a:lnTo>
                <a:lnTo>
                  <a:pt x="77419" y="100540"/>
                </a:lnTo>
                <a:lnTo>
                  <a:pt x="77419" y="100540"/>
                </a:lnTo>
                <a:lnTo>
                  <a:pt x="77419" y="100540"/>
                </a:lnTo>
                <a:lnTo>
                  <a:pt x="77419" y="100540"/>
                </a:lnTo>
                <a:lnTo>
                  <a:pt x="74838" y="100540"/>
                </a:lnTo>
                <a:lnTo>
                  <a:pt x="74838" y="100540"/>
                </a:lnTo>
                <a:lnTo>
                  <a:pt x="74838" y="100540"/>
                </a:lnTo>
                <a:lnTo>
                  <a:pt x="70967" y="100540"/>
                </a:lnTo>
                <a:lnTo>
                  <a:pt x="70967" y="100540"/>
                </a:lnTo>
                <a:lnTo>
                  <a:pt x="70967" y="100540"/>
                </a:lnTo>
                <a:lnTo>
                  <a:pt x="70967" y="100540"/>
                </a:lnTo>
                <a:lnTo>
                  <a:pt x="70967" y="100540"/>
                </a:lnTo>
                <a:lnTo>
                  <a:pt x="70967" y="94054"/>
                </a:lnTo>
                <a:lnTo>
                  <a:pt x="68387" y="94054"/>
                </a:lnTo>
                <a:lnTo>
                  <a:pt x="68387" y="94054"/>
                </a:lnTo>
                <a:lnTo>
                  <a:pt x="68387" y="94054"/>
                </a:lnTo>
                <a:lnTo>
                  <a:pt x="68387" y="94054"/>
                </a:lnTo>
                <a:lnTo>
                  <a:pt x="68387" y="94054"/>
                </a:lnTo>
                <a:lnTo>
                  <a:pt x="68387" y="94054"/>
                </a:lnTo>
                <a:lnTo>
                  <a:pt x="65806" y="94054"/>
                </a:lnTo>
                <a:lnTo>
                  <a:pt x="65806" y="94054"/>
                </a:lnTo>
                <a:lnTo>
                  <a:pt x="65806" y="94054"/>
                </a:lnTo>
                <a:lnTo>
                  <a:pt x="65806" y="94054"/>
                </a:lnTo>
                <a:lnTo>
                  <a:pt x="65806" y="94054"/>
                </a:lnTo>
                <a:lnTo>
                  <a:pt x="65806" y="94054"/>
                </a:lnTo>
                <a:lnTo>
                  <a:pt x="65806" y="94054"/>
                </a:lnTo>
                <a:lnTo>
                  <a:pt x="63225" y="94054"/>
                </a:lnTo>
                <a:lnTo>
                  <a:pt x="63225" y="94054"/>
                </a:lnTo>
                <a:lnTo>
                  <a:pt x="63225" y="94054"/>
                </a:lnTo>
                <a:lnTo>
                  <a:pt x="63225" y="94054"/>
                </a:lnTo>
                <a:lnTo>
                  <a:pt x="63225" y="94054"/>
                </a:lnTo>
                <a:lnTo>
                  <a:pt x="60645" y="94054"/>
                </a:lnTo>
                <a:lnTo>
                  <a:pt x="60645" y="94054"/>
                </a:lnTo>
                <a:lnTo>
                  <a:pt x="60645" y="94054"/>
                </a:lnTo>
                <a:lnTo>
                  <a:pt x="60645" y="94054"/>
                </a:lnTo>
                <a:lnTo>
                  <a:pt x="60645" y="94054"/>
                </a:lnTo>
                <a:lnTo>
                  <a:pt x="60645" y="100540"/>
                </a:lnTo>
                <a:lnTo>
                  <a:pt x="56774" y="100540"/>
                </a:lnTo>
                <a:lnTo>
                  <a:pt x="56774" y="94054"/>
                </a:lnTo>
                <a:lnTo>
                  <a:pt x="56774" y="94054"/>
                </a:lnTo>
                <a:lnTo>
                  <a:pt x="56774" y="94054"/>
                </a:lnTo>
                <a:lnTo>
                  <a:pt x="56774" y="100540"/>
                </a:lnTo>
                <a:lnTo>
                  <a:pt x="54193" y="100540"/>
                </a:lnTo>
                <a:lnTo>
                  <a:pt x="54193" y="100540"/>
                </a:lnTo>
                <a:lnTo>
                  <a:pt x="54193" y="100540"/>
                </a:lnTo>
                <a:lnTo>
                  <a:pt x="54193" y="100540"/>
                </a:lnTo>
                <a:lnTo>
                  <a:pt x="51612" y="100540"/>
                </a:lnTo>
                <a:lnTo>
                  <a:pt x="51612" y="100540"/>
                </a:lnTo>
                <a:lnTo>
                  <a:pt x="51612" y="100540"/>
                </a:lnTo>
                <a:lnTo>
                  <a:pt x="51612" y="100540"/>
                </a:lnTo>
                <a:lnTo>
                  <a:pt x="51612" y="100540"/>
                </a:lnTo>
                <a:lnTo>
                  <a:pt x="51612" y="100540"/>
                </a:lnTo>
                <a:lnTo>
                  <a:pt x="49032" y="100540"/>
                </a:lnTo>
                <a:lnTo>
                  <a:pt x="49032" y="100540"/>
                </a:lnTo>
                <a:lnTo>
                  <a:pt x="49032" y="100540"/>
                </a:lnTo>
                <a:lnTo>
                  <a:pt x="49032" y="100540"/>
                </a:lnTo>
                <a:lnTo>
                  <a:pt x="49032" y="100540"/>
                </a:lnTo>
                <a:lnTo>
                  <a:pt x="49032" y="94054"/>
                </a:lnTo>
                <a:lnTo>
                  <a:pt x="51612" y="94054"/>
                </a:lnTo>
                <a:lnTo>
                  <a:pt x="51612" y="94054"/>
                </a:lnTo>
                <a:lnTo>
                  <a:pt x="51612" y="94054"/>
                </a:lnTo>
                <a:lnTo>
                  <a:pt x="51612" y="94054"/>
                </a:lnTo>
                <a:lnTo>
                  <a:pt x="51612" y="94054"/>
                </a:lnTo>
                <a:lnTo>
                  <a:pt x="51612" y="84324"/>
                </a:lnTo>
                <a:lnTo>
                  <a:pt x="51612" y="84324"/>
                </a:lnTo>
                <a:lnTo>
                  <a:pt x="51612" y="84324"/>
                </a:lnTo>
                <a:lnTo>
                  <a:pt x="51612" y="84324"/>
                </a:lnTo>
                <a:lnTo>
                  <a:pt x="51612" y="84324"/>
                </a:lnTo>
                <a:lnTo>
                  <a:pt x="51612" y="77837"/>
                </a:lnTo>
                <a:lnTo>
                  <a:pt x="51612" y="77837"/>
                </a:lnTo>
                <a:lnTo>
                  <a:pt x="51612" y="77837"/>
                </a:lnTo>
                <a:lnTo>
                  <a:pt x="51612" y="77837"/>
                </a:lnTo>
                <a:lnTo>
                  <a:pt x="51612" y="77837"/>
                </a:lnTo>
                <a:lnTo>
                  <a:pt x="51612" y="77837"/>
                </a:lnTo>
                <a:lnTo>
                  <a:pt x="51612" y="77837"/>
                </a:lnTo>
                <a:lnTo>
                  <a:pt x="51612" y="77837"/>
                </a:lnTo>
                <a:lnTo>
                  <a:pt x="49032" y="77837"/>
                </a:lnTo>
                <a:lnTo>
                  <a:pt x="49032" y="77837"/>
                </a:lnTo>
                <a:lnTo>
                  <a:pt x="49032" y="77837"/>
                </a:lnTo>
                <a:lnTo>
                  <a:pt x="49032" y="77837"/>
                </a:lnTo>
                <a:lnTo>
                  <a:pt x="49032" y="77837"/>
                </a:lnTo>
                <a:lnTo>
                  <a:pt x="49032" y="84324"/>
                </a:lnTo>
                <a:lnTo>
                  <a:pt x="46451" y="84324"/>
                </a:lnTo>
                <a:lnTo>
                  <a:pt x="46451" y="84324"/>
                </a:lnTo>
                <a:lnTo>
                  <a:pt x="46451" y="84324"/>
                </a:lnTo>
                <a:lnTo>
                  <a:pt x="46451" y="84324"/>
                </a:lnTo>
                <a:lnTo>
                  <a:pt x="46451" y="84324"/>
                </a:lnTo>
                <a:lnTo>
                  <a:pt x="46451" y="84324"/>
                </a:lnTo>
                <a:lnTo>
                  <a:pt x="46451" y="84324"/>
                </a:lnTo>
                <a:lnTo>
                  <a:pt x="46451" y="84324"/>
                </a:lnTo>
                <a:lnTo>
                  <a:pt x="42580" y="84324"/>
                </a:lnTo>
                <a:lnTo>
                  <a:pt x="42580" y="84324"/>
                </a:lnTo>
                <a:lnTo>
                  <a:pt x="42580" y="84324"/>
                </a:lnTo>
                <a:lnTo>
                  <a:pt x="42580" y="84324"/>
                </a:lnTo>
                <a:lnTo>
                  <a:pt x="42580" y="84324"/>
                </a:lnTo>
                <a:lnTo>
                  <a:pt x="42580" y="77837"/>
                </a:lnTo>
                <a:lnTo>
                  <a:pt x="42580" y="77837"/>
                </a:lnTo>
                <a:lnTo>
                  <a:pt x="40000" y="77837"/>
                </a:lnTo>
                <a:lnTo>
                  <a:pt x="40000" y="77837"/>
                </a:lnTo>
                <a:lnTo>
                  <a:pt x="40000" y="77837"/>
                </a:lnTo>
                <a:lnTo>
                  <a:pt x="37419" y="77837"/>
                </a:lnTo>
                <a:lnTo>
                  <a:pt x="37419" y="77837"/>
                </a:lnTo>
                <a:lnTo>
                  <a:pt x="37419" y="77837"/>
                </a:lnTo>
                <a:lnTo>
                  <a:pt x="37419" y="77837"/>
                </a:lnTo>
                <a:lnTo>
                  <a:pt x="37419" y="77837"/>
                </a:lnTo>
                <a:lnTo>
                  <a:pt x="37419" y="77837"/>
                </a:lnTo>
                <a:lnTo>
                  <a:pt x="37419" y="71351"/>
                </a:lnTo>
                <a:lnTo>
                  <a:pt x="34838" y="71351"/>
                </a:lnTo>
                <a:lnTo>
                  <a:pt x="34838" y="71351"/>
                </a:lnTo>
                <a:lnTo>
                  <a:pt x="34838" y="71351"/>
                </a:lnTo>
                <a:lnTo>
                  <a:pt x="34838" y="71351"/>
                </a:lnTo>
                <a:lnTo>
                  <a:pt x="34838" y="71351"/>
                </a:lnTo>
                <a:lnTo>
                  <a:pt x="34838" y="64864"/>
                </a:lnTo>
                <a:lnTo>
                  <a:pt x="34838" y="64864"/>
                </a:lnTo>
                <a:lnTo>
                  <a:pt x="32258" y="64864"/>
                </a:lnTo>
                <a:lnTo>
                  <a:pt x="32258" y="71351"/>
                </a:lnTo>
                <a:lnTo>
                  <a:pt x="32258" y="71351"/>
                </a:lnTo>
                <a:lnTo>
                  <a:pt x="32258" y="71351"/>
                </a:lnTo>
                <a:lnTo>
                  <a:pt x="32258" y="71351"/>
                </a:lnTo>
                <a:lnTo>
                  <a:pt x="28387" y="71351"/>
                </a:lnTo>
                <a:lnTo>
                  <a:pt x="28387" y="71351"/>
                </a:lnTo>
                <a:lnTo>
                  <a:pt x="28387" y="71351"/>
                </a:lnTo>
                <a:lnTo>
                  <a:pt x="28387" y="71351"/>
                </a:lnTo>
                <a:lnTo>
                  <a:pt x="28387" y="71351"/>
                </a:lnTo>
                <a:lnTo>
                  <a:pt x="28387" y="77837"/>
                </a:lnTo>
                <a:lnTo>
                  <a:pt x="25806" y="77837"/>
                </a:lnTo>
                <a:lnTo>
                  <a:pt x="25806" y="77837"/>
                </a:lnTo>
                <a:lnTo>
                  <a:pt x="25806" y="77837"/>
                </a:lnTo>
                <a:lnTo>
                  <a:pt x="25806" y="77837"/>
                </a:lnTo>
                <a:lnTo>
                  <a:pt x="25806" y="77837"/>
                </a:lnTo>
                <a:lnTo>
                  <a:pt x="23225" y="77837"/>
                </a:lnTo>
                <a:lnTo>
                  <a:pt x="23225" y="77837"/>
                </a:lnTo>
                <a:lnTo>
                  <a:pt x="23225" y="77837"/>
                </a:lnTo>
                <a:lnTo>
                  <a:pt x="23225" y="77837"/>
                </a:lnTo>
                <a:lnTo>
                  <a:pt x="20645" y="77837"/>
                </a:lnTo>
                <a:lnTo>
                  <a:pt x="20645" y="84324"/>
                </a:lnTo>
                <a:lnTo>
                  <a:pt x="20645" y="84324"/>
                </a:lnTo>
                <a:lnTo>
                  <a:pt x="20645" y="84324"/>
                </a:lnTo>
                <a:lnTo>
                  <a:pt x="20645" y="84324"/>
                </a:lnTo>
                <a:lnTo>
                  <a:pt x="20645" y="84324"/>
                </a:lnTo>
                <a:lnTo>
                  <a:pt x="18064" y="84324"/>
                </a:lnTo>
                <a:lnTo>
                  <a:pt x="18064" y="84324"/>
                </a:lnTo>
                <a:lnTo>
                  <a:pt x="18064" y="84324"/>
                </a:lnTo>
                <a:lnTo>
                  <a:pt x="18064" y="84324"/>
                </a:lnTo>
                <a:lnTo>
                  <a:pt x="18064" y="84324"/>
                </a:lnTo>
                <a:lnTo>
                  <a:pt x="18064" y="94054"/>
                </a:lnTo>
                <a:lnTo>
                  <a:pt x="18064" y="94054"/>
                </a:lnTo>
                <a:lnTo>
                  <a:pt x="14193" y="94054"/>
                </a:lnTo>
                <a:lnTo>
                  <a:pt x="14193" y="94054"/>
                </a:lnTo>
                <a:lnTo>
                  <a:pt x="14193" y="94054"/>
                </a:lnTo>
                <a:lnTo>
                  <a:pt x="14193" y="94054"/>
                </a:lnTo>
                <a:lnTo>
                  <a:pt x="14193" y="84324"/>
                </a:lnTo>
                <a:lnTo>
                  <a:pt x="14193" y="84324"/>
                </a:lnTo>
                <a:lnTo>
                  <a:pt x="11612" y="84324"/>
                </a:lnTo>
                <a:lnTo>
                  <a:pt x="11612" y="84324"/>
                </a:lnTo>
                <a:lnTo>
                  <a:pt x="11612" y="84324"/>
                </a:lnTo>
                <a:lnTo>
                  <a:pt x="11612" y="84324"/>
                </a:lnTo>
                <a:lnTo>
                  <a:pt x="11612" y="84324"/>
                </a:lnTo>
                <a:lnTo>
                  <a:pt x="11612" y="94054"/>
                </a:lnTo>
                <a:lnTo>
                  <a:pt x="11612" y="94054"/>
                </a:lnTo>
                <a:lnTo>
                  <a:pt x="9032" y="94054"/>
                </a:lnTo>
                <a:lnTo>
                  <a:pt x="9032" y="94054"/>
                </a:lnTo>
                <a:lnTo>
                  <a:pt x="9032" y="94054"/>
                </a:lnTo>
                <a:lnTo>
                  <a:pt x="9032" y="94054"/>
                </a:lnTo>
                <a:lnTo>
                  <a:pt x="9032" y="100540"/>
                </a:lnTo>
                <a:lnTo>
                  <a:pt x="9032" y="100540"/>
                </a:lnTo>
                <a:lnTo>
                  <a:pt x="9032" y="100540"/>
                </a:lnTo>
                <a:lnTo>
                  <a:pt x="9032" y="100540"/>
                </a:lnTo>
                <a:lnTo>
                  <a:pt x="6451" y="100540"/>
                </a:lnTo>
                <a:lnTo>
                  <a:pt x="6451" y="100540"/>
                </a:lnTo>
                <a:lnTo>
                  <a:pt x="6451" y="100540"/>
                </a:lnTo>
                <a:lnTo>
                  <a:pt x="6451" y="100540"/>
                </a:lnTo>
                <a:lnTo>
                  <a:pt x="6451" y="100540"/>
                </a:lnTo>
                <a:lnTo>
                  <a:pt x="3870" y="100540"/>
                </a:lnTo>
                <a:lnTo>
                  <a:pt x="3870" y="100540"/>
                </a:lnTo>
                <a:lnTo>
                  <a:pt x="3870" y="94054"/>
                </a:lnTo>
                <a:lnTo>
                  <a:pt x="6451" y="94054"/>
                </a:lnTo>
                <a:lnTo>
                  <a:pt x="6451" y="94054"/>
                </a:lnTo>
                <a:lnTo>
                  <a:pt x="6451" y="94054"/>
                </a:lnTo>
                <a:lnTo>
                  <a:pt x="6451" y="94054"/>
                </a:lnTo>
                <a:lnTo>
                  <a:pt x="6451" y="94054"/>
                </a:lnTo>
                <a:lnTo>
                  <a:pt x="6451" y="94054"/>
                </a:lnTo>
                <a:lnTo>
                  <a:pt x="6451" y="84324"/>
                </a:lnTo>
                <a:lnTo>
                  <a:pt x="6451" y="84324"/>
                </a:lnTo>
                <a:lnTo>
                  <a:pt x="6451" y="84324"/>
                </a:lnTo>
                <a:lnTo>
                  <a:pt x="6451" y="84324"/>
                </a:lnTo>
                <a:lnTo>
                  <a:pt x="3870" y="84324"/>
                </a:lnTo>
                <a:lnTo>
                  <a:pt x="3870" y="84324"/>
                </a:lnTo>
                <a:lnTo>
                  <a:pt x="3870" y="84324"/>
                </a:lnTo>
                <a:lnTo>
                  <a:pt x="3870" y="84324"/>
                </a:lnTo>
                <a:lnTo>
                  <a:pt x="3870" y="84324"/>
                </a:lnTo>
                <a:lnTo>
                  <a:pt x="0" y="84324"/>
                </a:lnTo>
                <a:lnTo>
                  <a:pt x="0" y="77837"/>
                </a:lnTo>
                <a:lnTo>
                  <a:pt x="0" y="77837"/>
                </a:lnTo>
                <a:lnTo>
                  <a:pt x="0" y="77837"/>
                </a:lnTo>
                <a:lnTo>
                  <a:pt x="0" y="77837"/>
                </a:lnTo>
                <a:lnTo>
                  <a:pt x="0" y="77837"/>
                </a:lnTo>
                <a:lnTo>
                  <a:pt x="0" y="71351"/>
                </a:lnTo>
                <a:lnTo>
                  <a:pt x="3870" y="71351"/>
                </a:lnTo>
                <a:lnTo>
                  <a:pt x="3870" y="71351"/>
                </a:lnTo>
                <a:lnTo>
                  <a:pt x="3870" y="71351"/>
                </a:lnTo>
                <a:lnTo>
                  <a:pt x="3870" y="71351"/>
                </a:lnTo>
                <a:lnTo>
                  <a:pt x="3870" y="71351"/>
                </a:lnTo>
                <a:lnTo>
                  <a:pt x="3870" y="71351"/>
                </a:lnTo>
                <a:lnTo>
                  <a:pt x="3870" y="64864"/>
                </a:lnTo>
                <a:lnTo>
                  <a:pt x="3870" y="64864"/>
                </a:lnTo>
                <a:lnTo>
                  <a:pt x="3870" y="64864"/>
                </a:lnTo>
                <a:lnTo>
                  <a:pt x="6451" y="64864"/>
                </a:lnTo>
                <a:lnTo>
                  <a:pt x="6451" y="64864"/>
                </a:lnTo>
                <a:lnTo>
                  <a:pt x="6451" y="71351"/>
                </a:lnTo>
                <a:lnTo>
                  <a:pt x="6451" y="71351"/>
                </a:lnTo>
                <a:lnTo>
                  <a:pt x="9032" y="71351"/>
                </a:lnTo>
                <a:lnTo>
                  <a:pt x="9032" y="64864"/>
                </a:lnTo>
                <a:lnTo>
                  <a:pt x="9032" y="64864"/>
                </a:lnTo>
                <a:lnTo>
                  <a:pt x="9032" y="64864"/>
                </a:lnTo>
                <a:lnTo>
                  <a:pt x="9032" y="64864"/>
                </a:lnTo>
                <a:lnTo>
                  <a:pt x="9032" y="64864"/>
                </a:lnTo>
                <a:lnTo>
                  <a:pt x="11612" y="64864"/>
                </a:lnTo>
                <a:lnTo>
                  <a:pt x="11612" y="64864"/>
                </a:lnTo>
                <a:lnTo>
                  <a:pt x="11612" y="64864"/>
                </a:lnTo>
                <a:lnTo>
                  <a:pt x="11612" y="64864"/>
                </a:lnTo>
                <a:lnTo>
                  <a:pt x="14193" y="64864"/>
                </a:lnTo>
                <a:lnTo>
                  <a:pt x="14193" y="64864"/>
                </a:lnTo>
                <a:lnTo>
                  <a:pt x="14193" y="64864"/>
                </a:lnTo>
                <a:lnTo>
                  <a:pt x="14193" y="58378"/>
                </a:lnTo>
                <a:lnTo>
                  <a:pt x="14193" y="58378"/>
                </a:lnTo>
                <a:lnTo>
                  <a:pt x="14193" y="58378"/>
                </a:lnTo>
                <a:lnTo>
                  <a:pt x="11612" y="58378"/>
                </a:lnTo>
                <a:lnTo>
                  <a:pt x="11612" y="58378"/>
                </a:lnTo>
                <a:lnTo>
                  <a:pt x="11612" y="48648"/>
                </a:lnTo>
                <a:lnTo>
                  <a:pt x="11612" y="48648"/>
                </a:lnTo>
                <a:lnTo>
                  <a:pt x="11612" y="48648"/>
                </a:lnTo>
                <a:lnTo>
                  <a:pt x="11612" y="48648"/>
                </a:lnTo>
                <a:lnTo>
                  <a:pt x="11612" y="48648"/>
                </a:lnTo>
                <a:lnTo>
                  <a:pt x="11612" y="48648"/>
                </a:lnTo>
                <a:lnTo>
                  <a:pt x="9032" y="48648"/>
                </a:lnTo>
                <a:lnTo>
                  <a:pt x="9032" y="48648"/>
                </a:lnTo>
                <a:lnTo>
                  <a:pt x="9032" y="48648"/>
                </a:lnTo>
                <a:lnTo>
                  <a:pt x="9032" y="48648"/>
                </a:lnTo>
                <a:lnTo>
                  <a:pt x="6451" y="48648"/>
                </a:lnTo>
                <a:lnTo>
                  <a:pt x="6451" y="48648"/>
                </a:lnTo>
                <a:lnTo>
                  <a:pt x="6451" y="42162"/>
                </a:lnTo>
                <a:lnTo>
                  <a:pt x="6451" y="42162"/>
                </a:lnTo>
                <a:lnTo>
                  <a:pt x="6451" y="42162"/>
                </a:lnTo>
                <a:lnTo>
                  <a:pt x="6451" y="42162"/>
                </a:lnTo>
                <a:lnTo>
                  <a:pt x="6451" y="42162"/>
                </a:lnTo>
                <a:lnTo>
                  <a:pt x="9032" y="42162"/>
                </a:lnTo>
                <a:lnTo>
                  <a:pt x="9032" y="42162"/>
                </a:lnTo>
                <a:lnTo>
                  <a:pt x="9032" y="42162"/>
                </a:lnTo>
                <a:lnTo>
                  <a:pt x="9032" y="42162"/>
                </a:lnTo>
                <a:lnTo>
                  <a:pt x="11612" y="42162"/>
                </a:lnTo>
                <a:lnTo>
                  <a:pt x="11612" y="42162"/>
                </a:lnTo>
                <a:lnTo>
                  <a:pt x="11612" y="42162"/>
                </a:lnTo>
                <a:lnTo>
                  <a:pt x="11612" y="42162"/>
                </a:lnTo>
                <a:lnTo>
                  <a:pt x="11612" y="42162"/>
                </a:lnTo>
                <a:lnTo>
                  <a:pt x="14193" y="42162"/>
                </a:lnTo>
                <a:lnTo>
                  <a:pt x="14193" y="35675"/>
                </a:lnTo>
                <a:lnTo>
                  <a:pt x="14193" y="35675"/>
                </a:lnTo>
                <a:lnTo>
                  <a:pt x="14193" y="35675"/>
                </a:lnTo>
                <a:lnTo>
                  <a:pt x="14193" y="35675"/>
                </a:lnTo>
                <a:lnTo>
                  <a:pt x="14193" y="35675"/>
                </a:lnTo>
                <a:lnTo>
                  <a:pt x="18064" y="35675"/>
                </a:lnTo>
                <a:lnTo>
                  <a:pt x="18064" y="35675"/>
                </a:lnTo>
                <a:lnTo>
                  <a:pt x="18064" y="35675"/>
                </a:lnTo>
                <a:lnTo>
                  <a:pt x="18064" y="35675"/>
                </a:lnTo>
                <a:lnTo>
                  <a:pt x="18064" y="35675"/>
                </a:lnTo>
                <a:lnTo>
                  <a:pt x="18064" y="35675"/>
                </a:lnTo>
                <a:lnTo>
                  <a:pt x="20645" y="35675"/>
                </a:lnTo>
                <a:lnTo>
                  <a:pt x="20645" y="35675"/>
                </a:lnTo>
                <a:lnTo>
                  <a:pt x="20645" y="35675"/>
                </a:lnTo>
                <a:lnTo>
                  <a:pt x="20645" y="35675"/>
                </a:lnTo>
                <a:lnTo>
                  <a:pt x="20645" y="42162"/>
                </a:lnTo>
                <a:lnTo>
                  <a:pt x="23225" y="42162"/>
                </a:lnTo>
                <a:lnTo>
                  <a:pt x="23225" y="42162"/>
                </a:lnTo>
                <a:lnTo>
                  <a:pt x="23225" y="42162"/>
                </a:lnTo>
                <a:lnTo>
                  <a:pt x="25806" y="42162"/>
                </a:lnTo>
                <a:lnTo>
                  <a:pt x="25806" y="42162"/>
                </a:lnTo>
                <a:lnTo>
                  <a:pt x="25806" y="35675"/>
                </a:lnTo>
                <a:lnTo>
                  <a:pt x="25806" y="35675"/>
                </a:lnTo>
                <a:lnTo>
                  <a:pt x="25806" y="35675"/>
                </a:lnTo>
                <a:lnTo>
                  <a:pt x="25806" y="35675"/>
                </a:lnTo>
                <a:lnTo>
                  <a:pt x="28387" y="35675"/>
                </a:lnTo>
                <a:lnTo>
                  <a:pt x="28387" y="35675"/>
                </a:lnTo>
                <a:lnTo>
                  <a:pt x="28387" y="35675"/>
                </a:lnTo>
                <a:lnTo>
                  <a:pt x="28387" y="35675"/>
                </a:lnTo>
                <a:lnTo>
                  <a:pt x="28387" y="35675"/>
                </a:lnTo>
                <a:lnTo>
                  <a:pt x="28387" y="35675"/>
                </a:lnTo>
                <a:lnTo>
                  <a:pt x="28387" y="35675"/>
                </a:lnTo>
                <a:lnTo>
                  <a:pt x="32258" y="35675"/>
                </a:lnTo>
                <a:lnTo>
                  <a:pt x="32258" y="35675"/>
                </a:lnTo>
                <a:lnTo>
                  <a:pt x="32258" y="35675"/>
                </a:lnTo>
                <a:lnTo>
                  <a:pt x="32258" y="35675"/>
                </a:lnTo>
                <a:lnTo>
                  <a:pt x="32258" y="35675"/>
                </a:lnTo>
                <a:lnTo>
                  <a:pt x="34838" y="35675"/>
                </a:lnTo>
                <a:lnTo>
                  <a:pt x="34838" y="29189"/>
                </a:lnTo>
                <a:lnTo>
                  <a:pt x="32258" y="29189"/>
                </a:lnTo>
                <a:lnTo>
                  <a:pt x="32258" y="29189"/>
                </a:lnTo>
                <a:lnTo>
                  <a:pt x="32258" y="2918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8" name="Shape 1758"/>
          <p:cNvSpPr/>
          <p:nvPr/>
        </p:nvSpPr>
        <p:spPr>
          <a:xfrm>
            <a:off x="4338639" y="339407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59" name="Shape 1759"/>
          <p:cNvSpPr/>
          <p:nvPr/>
        </p:nvSpPr>
        <p:spPr>
          <a:xfrm>
            <a:off x="4338639" y="339407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0" name="Shape 1760"/>
          <p:cNvSpPr/>
          <p:nvPr/>
        </p:nvSpPr>
        <p:spPr>
          <a:xfrm>
            <a:off x="4346972" y="3397252"/>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1" name="Shape 1761"/>
          <p:cNvSpPr/>
          <p:nvPr/>
        </p:nvSpPr>
        <p:spPr>
          <a:xfrm>
            <a:off x="4346972" y="3397252"/>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2" name="Shape 1762"/>
          <p:cNvSpPr/>
          <p:nvPr/>
        </p:nvSpPr>
        <p:spPr>
          <a:xfrm>
            <a:off x="4336260" y="3376614"/>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3" name="Shape 1763"/>
          <p:cNvSpPr/>
          <p:nvPr/>
        </p:nvSpPr>
        <p:spPr>
          <a:xfrm>
            <a:off x="4336260" y="3376614"/>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4" name="Shape 1764"/>
          <p:cNvSpPr/>
          <p:nvPr/>
        </p:nvSpPr>
        <p:spPr>
          <a:xfrm>
            <a:off x="4423172" y="3201988"/>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5" name="Shape 1765"/>
          <p:cNvSpPr/>
          <p:nvPr/>
        </p:nvSpPr>
        <p:spPr>
          <a:xfrm>
            <a:off x="4423172" y="3201988"/>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6" name="Shape 1766"/>
          <p:cNvSpPr/>
          <p:nvPr/>
        </p:nvSpPr>
        <p:spPr>
          <a:xfrm>
            <a:off x="4401740" y="327183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7" name="Shape 1767"/>
          <p:cNvSpPr/>
          <p:nvPr/>
        </p:nvSpPr>
        <p:spPr>
          <a:xfrm>
            <a:off x="4401740" y="3271836"/>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8" name="Shape 1768"/>
          <p:cNvSpPr/>
          <p:nvPr/>
        </p:nvSpPr>
        <p:spPr>
          <a:xfrm>
            <a:off x="4296968" y="3379787"/>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69" name="Shape 1769"/>
          <p:cNvSpPr/>
          <p:nvPr/>
        </p:nvSpPr>
        <p:spPr>
          <a:xfrm>
            <a:off x="4296968" y="3379787"/>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0" name="Shape 1770"/>
          <p:cNvSpPr/>
          <p:nvPr/>
        </p:nvSpPr>
        <p:spPr>
          <a:xfrm>
            <a:off x="4438654" y="3289302"/>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1" name="Shape 1771"/>
          <p:cNvSpPr/>
          <p:nvPr/>
        </p:nvSpPr>
        <p:spPr>
          <a:xfrm>
            <a:off x="4438654" y="3289302"/>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2" name="Shape 1772"/>
          <p:cNvSpPr/>
          <p:nvPr/>
        </p:nvSpPr>
        <p:spPr>
          <a:xfrm>
            <a:off x="4454128" y="3265487"/>
            <a:ext cx="10716" cy="9524"/>
          </a:xfrm>
          <a:custGeom>
            <a:avLst/>
            <a:gdLst/>
            <a:ahLst/>
            <a:cxnLst/>
            <a:rect l="0" t="0" r="0" b="0"/>
            <a:pathLst>
              <a:path w="120000" h="120000" extrusionOk="0">
                <a:moveTo>
                  <a:pt x="53333" y="0"/>
                </a:moveTo>
                <a:lnTo>
                  <a:pt x="53333" y="0"/>
                </a:lnTo>
                <a:lnTo>
                  <a:pt x="93333" y="0"/>
                </a:lnTo>
                <a:lnTo>
                  <a:pt x="93333" y="0"/>
                </a:lnTo>
                <a:lnTo>
                  <a:pt x="93333" y="40000"/>
                </a:lnTo>
                <a:lnTo>
                  <a:pt x="93333" y="40000"/>
                </a:lnTo>
                <a:lnTo>
                  <a:pt x="93333" y="40000"/>
                </a:lnTo>
                <a:lnTo>
                  <a:pt x="93333" y="40000"/>
                </a:lnTo>
                <a:lnTo>
                  <a:pt x="93333" y="40000"/>
                </a:lnTo>
                <a:lnTo>
                  <a:pt x="93333" y="80000"/>
                </a:lnTo>
                <a:lnTo>
                  <a:pt x="120000" y="80000"/>
                </a:lnTo>
                <a:lnTo>
                  <a:pt x="120000" y="80000"/>
                </a:lnTo>
                <a:lnTo>
                  <a:pt x="120000" y="80000"/>
                </a:lnTo>
                <a:lnTo>
                  <a:pt x="120000" y="120000"/>
                </a:lnTo>
                <a:lnTo>
                  <a:pt x="93333" y="120000"/>
                </a:lnTo>
                <a:lnTo>
                  <a:pt x="93333" y="120000"/>
                </a:lnTo>
                <a:lnTo>
                  <a:pt x="93333" y="120000"/>
                </a:lnTo>
                <a:lnTo>
                  <a:pt x="93333" y="120000"/>
                </a:lnTo>
                <a:lnTo>
                  <a:pt x="93333" y="80000"/>
                </a:lnTo>
                <a:lnTo>
                  <a:pt x="53333" y="80000"/>
                </a:lnTo>
                <a:lnTo>
                  <a:pt x="53333" y="80000"/>
                </a:lnTo>
                <a:lnTo>
                  <a:pt x="53333" y="80000"/>
                </a:lnTo>
                <a:lnTo>
                  <a:pt x="53333" y="80000"/>
                </a:lnTo>
                <a:lnTo>
                  <a:pt x="53333" y="80000"/>
                </a:lnTo>
                <a:lnTo>
                  <a:pt x="53333" y="80000"/>
                </a:lnTo>
                <a:lnTo>
                  <a:pt x="26666" y="80000"/>
                </a:lnTo>
                <a:lnTo>
                  <a:pt x="26666" y="80000"/>
                </a:lnTo>
                <a:lnTo>
                  <a:pt x="26666" y="80000"/>
                </a:lnTo>
                <a:lnTo>
                  <a:pt x="0" y="80000"/>
                </a:lnTo>
                <a:lnTo>
                  <a:pt x="0" y="80000"/>
                </a:lnTo>
                <a:lnTo>
                  <a:pt x="0" y="40000"/>
                </a:lnTo>
                <a:lnTo>
                  <a:pt x="0" y="40000"/>
                </a:lnTo>
                <a:lnTo>
                  <a:pt x="0" y="40000"/>
                </a:lnTo>
                <a:lnTo>
                  <a:pt x="0" y="40000"/>
                </a:lnTo>
                <a:lnTo>
                  <a:pt x="0" y="40000"/>
                </a:lnTo>
                <a:lnTo>
                  <a:pt x="0" y="0"/>
                </a:lnTo>
                <a:lnTo>
                  <a:pt x="0" y="0"/>
                </a:lnTo>
                <a:lnTo>
                  <a:pt x="26666" y="0"/>
                </a:lnTo>
                <a:lnTo>
                  <a:pt x="26666" y="0"/>
                </a:lnTo>
                <a:lnTo>
                  <a:pt x="26666" y="0"/>
                </a:lnTo>
                <a:lnTo>
                  <a:pt x="53333" y="0"/>
                </a:lnTo>
                <a:lnTo>
                  <a:pt x="53333" y="0"/>
                </a:lnTo>
                <a:lnTo>
                  <a:pt x="53333" y="0"/>
                </a:lnTo>
                <a:lnTo>
                  <a:pt x="53333" y="0"/>
                </a:lnTo>
                <a:lnTo>
                  <a:pt x="5333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3" name="Shape 1773"/>
          <p:cNvSpPr/>
          <p:nvPr/>
        </p:nvSpPr>
        <p:spPr>
          <a:xfrm>
            <a:off x="4454128" y="3265487"/>
            <a:ext cx="10716" cy="9524"/>
          </a:xfrm>
          <a:custGeom>
            <a:avLst/>
            <a:gdLst/>
            <a:ahLst/>
            <a:cxnLst/>
            <a:rect l="0" t="0" r="0" b="0"/>
            <a:pathLst>
              <a:path w="120000" h="120000" extrusionOk="0">
                <a:moveTo>
                  <a:pt x="53333" y="0"/>
                </a:moveTo>
                <a:lnTo>
                  <a:pt x="53333" y="0"/>
                </a:lnTo>
                <a:lnTo>
                  <a:pt x="93333" y="0"/>
                </a:lnTo>
                <a:lnTo>
                  <a:pt x="93333" y="0"/>
                </a:lnTo>
                <a:lnTo>
                  <a:pt x="93333" y="40000"/>
                </a:lnTo>
                <a:lnTo>
                  <a:pt x="93333" y="40000"/>
                </a:lnTo>
                <a:lnTo>
                  <a:pt x="93333" y="40000"/>
                </a:lnTo>
                <a:lnTo>
                  <a:pt x="93333" y="40000"/>
                </a:lnTo>
                <a:lnTo>
                  <a:pt x="93333" y="40000"/>
                </a:lnTo>
                <a:lnTo>
                  <a:pt x="93333" y="80000"/>
                </a:lnTo>
                <a:lnTo>
                  <a:pt x="120000" y="80000"/>
                </a:lnTo>
                <a:lnTo>
                  <a:pt x="120000" y="80000"/>
                </a:lnTo>
                <a:lnTo>
                  <a:pt x="120000" y="80000"/>
                </a:lnTo>
                <a:lnTo>
                  <a:pt x="120000" y="120000"/>
                </a:lnTo>
                <a:lnTo>
                  <a:pt x="93333" y="120000"/>
                </a:lnTo>
                <a:lnTo>
                  <a:pt x="93333" y="120000"/>
                </a:lnTo>
                <a:lnTo>
                  <a:pt x="93333" y="120000"/>
                </a:lnTo>
                <a:lnTo>
                  <a:pt x="93333" y="120000"/>
                </a:lnTo>
                <a:lnTo>
                  <a:pt x="93333" y="80000"/>
                </a:lnTo>
                <a:lnTo>
                  <a:pt x="53333" y="80000"/>
                </a:lnTo>
                <a:lnTo>
                  <a:pt x="53333" y="80000"/>
                </a:lnTo>
                <a:lnTo>
                  <a:pt x="53333" y="80000"/>
                </a:lnTo>
                <a:lnTo>
                  <a:pt x="53333" y="80000"/>
                </a:lnTo>
                <a:lnTo>
                  <a:pt x="53333" y="80000"/>
                </a:lnTo>
                <a:lnTo>
                  <a:pt x="53333" y="80000"/>
                </a:lnTo>
                <a:lnTo>
                  <a:pt x="26666" y="80000"/>
                </a:lnTo>
                <a:lnTo>
                  <a:pt x="26666" y="80000"/>
                </a:lnTo>
                <a:lnTo>
                  <a:pt x="26666" y="80000"/>
                </a:lnTo>
                <a:lnTo>
                  <a:pt x="0" y="80000"/>
                </a:lnTo>
                <a:lnTo>
                  <a:pt x="0" y="80000"/>
                </a:lnTo>
                <a:lnTo>
                  <a:pt x="0" y="40000"/>
                </a:lnTo>
                <a:lnTo>
                  <a:pt x="0" y="40000"/>
                </a:lnTo>
                <a:lnTo>
                  <a:pt x="0" y="40000"/>
                </a:lnTo>
                <a:lnTo>
                  <a:pt x="0" y="40000"/>
                </a:lnTo>
                <a:lnTo>
                  <a:pt x="0" y="40000"/>
                </a:lnTo>
                <a:lnTo>
                  <a:pt x="0" y="0"/>
                </a:lnTo>
                <a:lnTo>
                  <a:pt x="0" y="0"/>
                </a:lnTo>
                <a:lnTo>
                  <a:pt x="26666" y="0"/>
                </a:lnTo>
                <a:lnTo>
                  <a:pt x="26666" y="0"/>
                </a:lnTo>
                <a:lnTo>
                  <a:pt x="26666" y="0"/>
                </a:lnTo>
                <a:lnTo>
                  <a:pt x="53333" y="0"/>
                </a:lnTo>
                <a:lnTo>
                  <a:pt x="53333" y="0"/>
                </a:lnTo>
                <a:lnTo>
                  <a:pt x="53333" y="0"/>
                </a:lnTo>
                <a:lnTo>
                  <a:pt x="53333" y="0"/>
                </a:lnTo>
                <a:lnTo>
                  <a:pt x="5333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4" name="Shape 1774"/>
          <p:cNvSpPr/>
          <p:nvPr/>
        </p:nvSpPr>
        <p:spPr>
          <a:xfrm>
            <a:off x="4410079" y="3292478"/>
            <a:ext cx="7143" cy="14287"/>
          </a:xfrm>
          <a:custGeom>
            <a:avLst/>
            <a:gdLst/>
            <a:ahLst/>
            <a:cxnLst/>
            <a:rect l="0" t="0" r="0" b="0"/>
            <a:pathLst>
              <a:path w="120000" h="120000" extrusionOk="0">
                <a:moveTo>
                  <a:pt x="120000" y="0"/>
                </a:moveTo>
                <a:lnTo>
                  <a:pt x="120000" y="0"/>
                </a:lnTo>
                <a:lnTo>
                  <a:pt x="120000" y="0"/>
                </a:lnTo>
                <a:lnTo>
                  <a:pt x="120000" y="0"/>
                </a:lnTo>
                <a:lnTo>
                  <a:pt x="120000" y="26666"/>
                </a:lnTo>
                <a:lnTo>
                  <a:pt x="120000" y="26666"/>
                </a:lnTo>
                <a:lnTo>
                  <a:pt x="120000" y="26666"/>
                </a:lnTo>
                <a:lnTo>
                  <a:pt x="120000" y="26666"/>
                </a:lnTo>
                <a:lnTo>
                  <a:pt x="80000" y="26666"/>
                </a:lnTo>
                <a:lnTo>
                  <a:pt x="80000" y="26666"/>
                </a:lnTo>
                <a:lnTo>
                  <a:pt x="80000" y="26666"/>
                </a:lnTo>
                <a:lnTo>
                  <a:pt x="80000" y="66666"/>
                </a:lnTo>
                <a:lnTo>
                  <a:pt x="80000" y="66666"/>
                </a:lnTo>
                <a:lnTo>
                  <a:pt x="80000" y="66666"/>
                </a:lnTo>
                <a:lnTo>
                  <a:pt x="80000" y="66666"/>
                </a:lnTo>
                <a:lnTo>
                  <a:pt x="80000" y="66666"/>
                </a:lnTo>
                <a:lnTo>
                  <a:pt x="80000" y="66666"/>
                </a:lnTo>
                <a:lnTo>
                  <a:pt x="80000" y="66666"/>
                </a:lnTo>
                <a:lnTo>
                  <a:pt x="80000" y="93333"/>
                </a:lnTo>
                <a:lnTo>
                  <a:pt x="80000" y="93333"/>
                </a:lnTo>
                <a:lnTo>
                  <a:pt x="80000" y="93333"/>
                </a:lnTo>
                <a:lnTo>
                  <a:pt x="120000" y="93333"/>
                </a:lnTo>
                <a:lnTo>
                  <a:pt x="120000" y="93333"/>
                </a:lnTo>
                <a:lnTo>
                  <a:pt x="120000" y="93333"/>
                </a:lnTo>
                <a:lnTo>
                  <a:pt x="120000" y="120000"/>
                </a:lnTo>
                <a:lnTo>
                  <a:pt x="120000" y="120000"/>
                </a:lnTo>
                <a:lnTo>
                  <a:pt x="80000" y="120000"/>
                </a:lnTo>
                <a:lnTo>
                  <a:pt x="80000" y="120000"/>
                </a:lnTo>
                <a:lnTo>
                  <a:pt x="80000" y="93333"/>
                </a:lnTo>
                <a:lnTo>
                  <a:pt x="80000" y="93333"/>
                </a:lnTo>
                <a:lnTo>
                  <a:pt x="80000" y="120000"/>
                </a:lnTo>
                <a:lnTo>
                  <a:pt x="80000" y="120000"/>
                </a:lnTo>
                <a:lnTo>
                  <a:pt x="40000" y="120000"/>
                </a:lnTo>
                <a:lnTo>
                  <a:pt x="40000" y="93333"/>
                </a:lnTo>
                <a:lnTo>
                  <a:pt x="40000" y="93333"/>
                </a:lnTo>
                <a:lnTo>
                  <a:pt x="40000" y="93333"/>
                </a:lnTo>
                <a:lnTo>
                  <a:pt x="40000" y="66666"/>
                </a:lnTo>
                <a:lnTo>
                  <a:pt x="40000" y="66666"/>
                </a:lnTo>
                <a:lnTo>
                  <a:pt x="40000" y="66666"/>
                </a:lnTo>
                <a:lnTo>
                  <a:pt x="40000" y="66666"/>
                </a:lnTo>
                <a:lnTo>
                  <a:pt x="40000" y="66666"/>
                </a:lnTo>
                <a:lnTo>
                  <a:pt x="0" y="66666"/>
                </a:lnTo>
                <a:lnTo>
                  <a:pt x="0" y="66666"/>
                </a:lnTo>
                <a:lnTo>
                  <a:pt x="0" y="66666"/>
                </a:lnTo>
                <a:lnTo>
                  <a:pt x="0" y="66666"/>
                </a:lnTo>
                <a:lnTo>
                  <a:pt x="0" y="26666"/>
                </a:lnTo>
                <a:lnTo>
                  <a:pt x="0" y="26666"/>
                </a:lnTo>
                <a:lnTo>
                  <a:pt x="0" y="26666"/>
                </a:lnTo>
                <a:lnTo>
                  <a:pt x="0" y="26666"/>
                </a:lnTo>
                <a:lnTo>
                  <a:pt x="0" y="26666"/>
                </a:lnTo>
                <a:lnTo>
                  <a:pt x="0" y="26666"/>
                </a:lnTo>
                <a:lnTo>
                  <a:pt x="0" y="26666"/>
                </a:lnTo>
                <a:lnTo>
                  <a:pt x="40000" y="26666"/>
                </a:lnTo>
                <a:lnTo>
                  <a:pt x="4000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5" name="Shape 1775"/>
          <p:cNvSpPr/>
          <p:nvPr/>
        </p:nvSpPr>
        <p:spPr>
          <a:xfrm>
            <a:off x="4410079" y="3292478"/>
            <a:ext cx="7143" cy="14287"/>
          </a:xfrm>
          <a:custGeom>
            <a:avLst/>
            <a:gdLst/>
            <a:ahLst/>
            <a:cxnLst/>
            <a:rect l="0" t="0" r="0" b="0"/>
            <a:pathLst>
              <a:path w="120000" h="120000" extrusionOk="0">
                <a:moveTo>
                  <a:pt x="120000" y="0"/>
                </a:moveTo>
                <a:lnTo>
                  <a:pt x="120000" y="0"/>
                </a:lnTo>
                <a:lnTo>
                  <a:pt x="120000" y="0"/>
                </a:lnTo>
                <a:lnTo>
                  <a:pt x="120000" y="0"/>
                </a:lnTo>
                <a:lnTo>
                  <a:pt x="120000" y="26666"/>
                </a:lnTo>
                <a:lnTo>
                  <a:pt x="120000" y="26666"/>
                </a:lnTo>
                <a:lnTo>
                  <a:pt x="120000" y="26666"/>
                </a:lnTo>
                <a:lnTo>
                  <a:pt x="120000" y="26666"/>
                </a:lnTo>
                <a:lnTo>
                  <a:pt x="80000" y="26666"/>
                </a:lnTo>
                <a:lnTo>
                  <a:pt x="80000" y="26666"/>
                </a:lnTo>
                <a:lnTo>
                  <a:pt x="80000" y="26666"/>
                </a:lnTo>
                <a:lnTo>
                  <a:pt x="80000" y="66666"/>
                </a:lnTo>
                <a:lnTo>
                  <a:pt x="80000" y="66666"/>
                </a:lnTo>
                <a:lnTo>
                  <a:pt x="80000" y="66666"/>
                </a:lnTo>
                <a:lnTo>
                  <a:pt x="80000" y="66666"/>
                </a:lnTo>
                <a:lnTo>
                  <a:pt x="80000" y="66666"/>
                </a:lnTo>
                <a:lnTo>
                  <a:pt x="80000" y="66666"/>
                </a:lnTo>
                <a:lnTo>
                  <a:pt x="80000" y="66666"/>
                </a:lnTo>
                <a:lnTo>
                  <a:pt x="80000" y="93333"/>
                </a:lnTo>
                <a:lnTo>
                  <a:pt x="80000" y="93333"/>
                </a:lnTo>
                <a:lnTo>
                  <a:pt x="80000" y="93333"/>
                </a:lnTo>
                <a:lnTo>
                  <a:pt x="120000" y="93333"/>
                </a:lnTo>
                <a:lnTo>
                  <a:pt x="120000" y="93333"/>
                </a:lnTo>
                <a:lnTo>
                  <a:pt x="120000" y="93333"/>
                </a:lnTo>
                <a:lnTo>
                  <a:pt x="120000" y="120000"/>
                </a:lnTo>
                <a:lnTo>
                  <a:pt x="120000" y="120000"/>
                </a:lnTo>
                <a:lnTo>
                  <a:pt x="80000" y="120000"/>
                </a:lnTo>
                <a:lnTo>
                  <a:pt x="80000" y="120000"/>
                </a:lnTo>
                <a:lnTo>
                  <a:pt x="80000" y="93333"/>
                </a:lnTo>
                <a:lnTo>
                  <a:pt x="80000" y="93333"/>
                </a:lnTo>
                <a:lnTo>
                  <a:pt x="80000" y="120000"/>
                </a:lnTo>
                <a:lnTo>
                  <a:pt x="80000" y="120000"/>
                </a:lnTo>
                <a:lnTo>
                  <a:pt x="40000" y="120000"/>
                </a:lnTo>
                <a:lnTo>
                  <a:pt x="40000" y="93333"/>
                </a:lnTo>
                <a:lnTo>
                  <a:pt x="40000" y="93333"/>
                </a:lnTo>
                <a:lnTo>
                  <a:pt x="40000" y="93333"/>
                </a:lnTo>
                <a:lnTo>
                  <a:pt x="40000" y="66666"/>
                </a:lnTo>
                <a:lnTo>
                  <a:pt x="40000" y="66666"/>
                </a:lnTo>
                <a:lnTo>
                  <a:pt x="40000" y="66666"/>
                </a:lnTo>
                <a:lnTo>
                  <a:pt x="40000" y="66666"/>
                </a:lnTo>
                <a:lnTo>
                  <a:pt x="40000" y="66666"/>
                </a:lnTo>
                <a:lnTo>
                  <a:pt x="0" y="66666"/>
                </a:lnTo>
                <a:lnTo>
                  <a:pt x="0" y="66666"/>
                </a:lnTo>
                <a:lnTo>
                  <a:pt x="0" y="66666"/>
                </a:lnTo>
                <a:lnTo>
                  <a:pt x="0" y="66666"/>
                </a:lnTo>
                <a:lnTo>
                  <a:pt x="0" y="26666"/>
                </a:lnTo>
                <a:lnTo>
                  <a:pt x="0" y="26666"/>
                </a:lnTo>
                <a:lnTo>
                  <a:pt x="0" y="26666"/>
                </a:lnTo>
                <a:lnTo>
                  <a:pt x="0" y="26666"/>
                </a:lnTo>
                <a:lnTo>
                  <a:pt x="0" y="26666"/>
                </a:lnTo>
                <a:lnTo>
                  <a:pt x="0" y="26666"/>
                </a:lnTo>
                <a:lnTo>
                  <a:pt x="0" y="26666"/>
                </a:lnTo>
                <a:lnTo>
                  <a:pt x="40000" y="26666"/>
                </a:lnTo>
                <a:lnTo>
                  <a:pt x="40000" y="0"/>
                </a:lnTo>
                <a:lnTo>
                  <a:pt x="40000" y="0"/>
                </a:lnTo>
                <a:lnTo>
                  <a:pt x="40000" y="0"/>
                </a:lnTo>
                <a:lnTo>
                  <a:pt x="40000" y="0"/>
                </a:lnTo>
                <a:lnTo>
                  <a:pt x="40000" y="0"/>
                </a:lnTo>
                <a:lnTo>
                  <a:pt x="80000" y="0"/>
                </a:lnTo>
                <a:lnTo>
                  <a:pt x="80000" y="0"/>
                </a:lnTo>
                <a:lnTo>
                  <a:pt x="80000" y="0"/>
                </a:lnTo>
                <a:lnTo>
                  <a:pt x="80000" y="0"/>
                </a:lnTo>
                <a:lnTo>
                  <a:pt x="8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6" name="Shape 1776"/>
          <p:cNvSpPr/>
          <p:nvPr/>
        </p:nvSpPr>
        <p:spPr>
          <a:xfrm>
            <a:off x="4427938" y="3268663"/>
            <a:ext cx="21431" cy="20636"/>
          </a:xfrm>
          <a:custGeom>
            <a:avLst/>
            <a:gdLst/>
            <a:ahLst/>
            <a:cxnLst/>
            <a:rect l="0" t="0" r="0" b="0"/>
            <a:pathLst>
              <a:path w="120000" h="120000" extrusionOk="0">
                <a:moveTo>
                  <a:pt x="86666" y="18461"/>
                </a:moveTo>
                <a:lnTo>
                  <a:pt x="86666" y="36923"/>
                </a:lnTo>
                <a:lnTo>
                  <a:pt x="86666" y="36923"/>
                </a:lnTo>
                <a:lnTo>
                  <a:pt x="86666" y="36923"/>
                </a:lnTo>
                <a:lnTo>
                  <a:pt x="100000" y="36923"/>
                </a:lnTo>
                <a:lnTo>
                  <a:pt x="100000" y="36923"/>
                </a:lnTo>
                <a:lnTo>
                  <a:pt x="100000" y="36923"/>
                </a:lnTo>
                <a:lnTo>
                  <a:pt x="100000" y="36923"/>
                </a:lnTo>
                <a:lnTo>
                  <a:pt x="10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55384"/>
                </a:lnTo>
                <a:lnTo>
                  <a:pt x="120000" y="55384"/>
                </a:lnTo>
                <a:lnTo>
                  <a:pt x="120000" y="55384"/>
                </a:lnTo>
                <a:lnTo>
                  <a:pt x="100000" y="55384"/>
                </a:lnTo>
                <a:lnTo>
                  <a:pt x="100000" y="83076"/>
                </a:lnTo>
                <a:lnTo>
                  <a:pt x="100000" y="83076"/>
                </a:lnTo>
                <a:lnTo>
                  <a:pt x="100000" y="83076"/>
                </a:lnTo>
                <a:lnTo>
                  <a:pt x="100000" y="83076"/>
                </a:lnTo>
                <a:lnTo>
                  <a:pt x="100000" y="83076"/>
                </a:lnTo>
                <a:lnTo>
                  <a:pt x="100000" y="101538"/>
                </a:lnTo>
                <a:lnTo>
                  <a:pt x="100000" y="101538"/>
                </a:lnTo>
                <a:lnTo>
                  <a:pt x="100000" y="101538"/>
                </a:lnTo>
                <a:lnTo>
                  <a:pt x="86666" y="101538"/>
                </a:lnTo>
                <a:lnTo>
                  <a:pt x="86666" y="101538"/>
                </a:lnTo>
                <a:lnTo>
                  <a:pt x="86666" y="101538"/>
                </a:lnTo>
                <a:lnTo>
                  <a:pt x="86666" y="101538"/>
                </a:lnTo>
                <a:lnTo>
                  <a:pt x="86666" y="120000"/>
                </a:lnTo>
                <a:lnTo>
                  <a:pt x="86666" y="120000"/>
                </a:lnTo>
                <a:lnTo>
                  <a:pt x="73333" y="120000"/>
                </a:lnTo>
                <a:lnTo>
                  <a:pt x="73333" y="120000"/>
                </a:lnTo>
                <a:lnTo>
                  <a:pt x="73333" y="101538"/>
                </a:lnTo>
                <a:lnTo>
                  <a:pt x="73333" y="101538"/>
                </a:lnTo>
                <a:lnTo>
                  <a:pt x="73333" y="101538"/>
                </a:lnTo>
                <a:lnTo>
                  <a:pt x="60000" y="101538"/>
                </a:lnTo>
                <a:lnTo>
                  <a:pt x="60000" y="101538"/>
                </a:lnTo>
                <a:lnTo>
                  <a:pt x="60000" y="101538"/>
                </a:lnTo>
                <a:lnTo>
                  <a:pt x="60000" y="101538"/>
                </a:lnTo>
                <a:lnTo>
                  <a:pt x="46666" y="101538"/>
                </a:lnTo>
                <a:lnTo>
                  <a:pt x="46666" y="101538"/>
                </a:lnTo>
                <a:lnTo>
                  <a:pt x="46666" y="101538"/>
                </a:lnTo>
                <a:lnTo>
                  <a:pt x="46666" y="83076"/>
                </a:lnTo>
                <a:lnTo>
                  <a:pt x="46666" y="83076"/>
                </a:lnTo>
                <a:lnTo>
                  <a:pt x="46666" y="83076"/>
                </a:lnTo>
                <a:lnTo>
                  <a:pt x="46666" y="83076"/>
                </a:lnTo>
                <a:lnTo>
                  <a:pt x="46666" y="55384"/>
                </a:lnTo>
                <a:lnTo>
                  <a:pt x="46666" y="55384"/>
                </a:lnTo>
                <a:lnTo>
                  <a:pt x="46666" y="83076"/>
                </a:lnTo>
                <a:lnTo>
                  <a:pt x="26666" y="83076"/>
                </a:lnTo>
                <a:lnTo>
                  <a:pt x="26666" y="83076"/>
                </a:lnTo>
                <a:lnTo>
                  <a:pt x="26666" y="83076"/>
                </a:lnTo>
                <a:lnTo>
                  <a:pt x="26666" y="83076"/>
                </a:lnTo>
                <a:lnTo>
                  <a:pt x="26666" y="83076"/>
                </a:lnTo>
                <a:lnTo>
                  <a:pt x="26666" y="83076"/>
                </a:lnTo>
                <a:lnTo>
                  <a:pt x="13333" y="83076"/>
                </a:lnTo>
                <a:lnTo>
                  <a:pt x="13333" y="83076"/>
                </a:lnTo>
                <a:lnTo>
                  <a:pt x="13333" y="83076"/>
                </a:lnTo>
                <a:lnTo>
                  <a:pt x="13333" y="83076"/>
                </a:lnTo>
                <a:lnTo>
                  <a:pt x="13333" y="83076"/>
                </a:lnTo>
                <a:lnTo>
                  <a:pt x="13333" y="55384"/>
                </a:lnTo>
                <a:lnTo>
                  <a:pt x="0" y="55384"/>
                </a:lnTo>
                <a:lnTo>
                  <a:pt x="0" y="55384"/>
                </a:lnTo>
                <a:lnTo>
                  <a:pt x="0" y="55384"/>
                </a:lnTo>
                <a:lnTo>
                  <a:pt x="13333" y="55384"/>
                </a:lnTo>
                <a:lnTo>
                  <a:pt x="13333" y="55384"/>
                </a:lnTo>
                <a:lnTo>
                  <a:pt x="13333" y="55384"/>
                </a:lnTo>
                <a:lnTo>
                  <a:pt x="13333" y="55384"/>
                </a:lnTo>
                <a:lnTo>
                  <a:pt x="13333" y="55384"/>
                </a:lnTo>
                <a:lnTo>
                  <a:pt x="13333" y="36923"/>
                </a:lnTo>
                <a:lnTo>
                  <a:pt x="26666" y="36923"/>
                </a:lnTo>
                <a:lnTo>
                  <a:pt x="26666" y="36923"/>
                </a:lnTo>
                <a:lnTo>
                  <a:pt x="26666" y="36923"/>
                </a:lnTo>
                <a:lnTo>
                  <a:pt x="26666" y="36923"/>
                </a:lnTo>
                <a:lnTo>
                  <a:pt x="26666" y="36923"/>
                </a:lnTo>
                <a:lnTo>
                  <a:pt x="46666" y="36923"/>
                </a:lnTo>
                <a:lnTo>
                  <a:pt x="46666" y="36923"/>
                </a:lnTo>
                <a:lnTo>
                  <a:pt x="46666" y="18461"/>
                </a:lnTo>
                <a:lnTo>
                  <a:pt x="46666" y="18461"/>
                </a:lnTo>
                <a:lnTo>
                  <a:pt x="46666" y="18461"/>
                </a:lnTo>
                <a:lnTo>
                  <a:pt x="46666" y="18461"/>
                </a:lnTo>
                <a:lnTo>
                  <a:pt x="60000" y="18461"/>
                </a:lnTo>
                <a:lnTo>
                  <a:pt x="60000" y="18461"/>
                </a:lnTo>
                <a:lnTo>
                  <a:pt x="60000" y="18461"/>
                </a:lnTo>
                <a:lnTo>
                  <a:pt x="60000" y="18461"/>
                </a:lnTo>
                <a:lnTo>
                  <a:pt x="60000" y="18461"/>
                </a:lnTo>
                <a:lnTo>
                  <a:pt x="60000" y="0"/>
                </a:lnTo>
                <a:lnTo>
                  <a:pt x="73333" y="0"/>
                </a:lnTo>
                <a:lnTo>
                  <a:pt x="73333" y="0"/>
                </a:lnTo>
                <a:lnTo>
                  <a:pt x="73333" y="0"/>
                </a:lnTo>
                <a:lnTo>
                  <a:pt x="86666" y="0"/>
                </a:lnTo>
                <a:lnTo>
                  <a:pt x="86666" y="0"/>
                </a:lnTo>
                <a:lnTo>
                  <a:pt x="86666" y="0"/>
                </a:lnTo>
                <a:lnTo>
                  <a:pt x="86666" y="0"/>
                </a:lnTo>
                <a:lnTo>
                  <a:pt x="86666" y="0"/>
                </a:lnTo>
                <a:lnTo>
                  <a:pt x="100000" y="0"/>
                </a:lnTo>
                <a:lnTo>
                  <a:pt x="100000" y="0"/>
                </a:lnTo>
                <a:lnTo>
                  <a:pt x="100000" y="18461"/>
                </a:lnTo>
                <a:lnTo>
                  <a:pt x="86666" y="18461"/>
                </a:lnTo>
                <a:lnTo>
                  <a:pt x="86666" y="18461"/>
                </a:lnTo>
                <a:lnTo>
                  <a:pt x="86666" y="18461"/>
                </a:lnTo>
                <a:lnTo>
                  <a:pt x="86666" y="1846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7" name="Shape 1777"/>
          <p:cNvSpPr/>
          <p:nvPr/>
        </p:nvSpPr>
        <p:spPr>
          <a:xfrm>
            <a:off x="4427938" y="3268663"/>
            <a:ext cx="21431" cy="20636"/>
          </a:xfrm>
          <a:custGeom>
            <a:avLst/>
            <a:gdLst/>
            <a:ahLst/>
            <a:cxnLst/>
            <a:rect l="0" t="0" r="0" b="0"/>
            <a:pathLst>
              <a:path w="120000" h="120000" extrusionOk="0">
                <a:moveTo>
                  <a:pt x="86666" y="18461"/>
                </a:moveTo>
                <a:lnTo>
                  <a:pt x="86666" y="36923"/>
                </a:lnTo>
                <a:lnTo>
                  <a:pt x="86666" y="36923"/>
                </a:lnTo>
                <a:lnTo>
                  <a:pt x="86666" y="36923"/>
                </a:lnTo>
                <a:lnTo>
                  <a:pt x="100000" y="36923"/>
                </a:lnTo>
                <a:lnTo>
                  <a:pt x="100000" y="36923"/>
                </a:lnTo>
                <a:lnTo>
                  <a:pt x="100000" y="36923"/>
                </a:lnTo>
                <a:lnTo>
                  <a:pt x="100000" y="36923"/>
                </a:lnTo>
                <a:lnTo>
                  <a:pt x="100000" y="36923"/>
                </a:lnTo>
                <a:lnTo>
                  <a:pt x="120000" y="36923"/>
                </a:lnTo>
                <a:lnTo>
                  <a:pt x="120000" y="36923"/>
                </a:lnTo>
                <a:lnTo>
                  <a:pt x="120000" y="36923"/>
                </a:lnTo>
                <a:lnTo>
                  <a:pt x="120000" y="36923"/>
                </a:lnTo>
                <a:lnTo>
                  <a:pt x="120000" y="36923"/>
                </a:lnTo>
                <a:lnTo>
                  <a:pt x="120000" y="55384"/>
                </a:lnTo>
                <a:lnTo>
                  <a:pt x="120000" y="55384"/>
                </a:lnTo>
                <a:lnTo>
                  <a:pt x="120000" y="55384"/>
                </a:lnTo>
                <a:lnTo>
                  <a:pt x="120000" y="55384"/>
                </a:lnTo>
                <a:lnTo>
                  <a:pt x="120000" y="55384"/>
                </a:lnTo>
                <a:lnTo>
                  <a:pt x="120000" y="55384"/>
                </a:lnTo>
                <a:lnTo>
                  <a:pt x="100000" y="55384"/>
                </a:lnTo>
                <a:lnTo>
                  <a:pt x="100000" y="83076"/>
                </a:lnTo>
                <a:lnTo>
                  <a:pt x="100000" y="83076"/>
                </a:lnTo>
                <a:lnTo>
                  <a:pt x="100000" y="83076"/>
                </a:lnTo>
                <a:lnTo>
                  <a:pt x="100000" y="83076"/>
                </a:lnTo>
                <a:lnTo>
                  <a:pt x="100000" y="83076"/>
                </a:lnTo>
                <a:lnTo>
                  <a:pt x="100000" y="101538"/>
                </a:lnTo>
                <a:lnTo>
                  <a:pt x="100000" y="101538"/>
                </a:lnTo>
                <a:lnTo>
                  <a:pt x="100000" y="101538"/>
                </a:lnTo>
                <a:lnTo>
                  <a:pt x="86666" y="101538"/>
                </a:lnTo>
                <a:lnTo>
                  <a:pt x="86666" y="101538"/>
                </a:lnTo>
                <a:lnTo>
                  <a:pt x="86666" y="101538"/>
                </a:lnTo>
                <a:lnTo>
                  <a:pt x="86666" y="101538"/>
                </a:lnTo>
                <a:lnTo>
                  <a:pt x="86666" y="120000"/>
                </a:lnTo>
                <a:lnTo>
                  <a:pt x="86666" y="120000"/>
                </a:lnTo>
                <a:lnTo>
                  <a:pt x="73333" y="120000"/>
                </a:lnTo>
                <a:lnTo>
                  <a:pt x="73333" y="120000"/>
                </a:lnTo>
                <a:lnTo>
                  <a:pt x="73333" y="101538"/>
                </a:lnTo>
                <a:lnTo>
                  <a:pt x="73333" y="101538"/>
                </a:lnTo>
                <a:lnTo>
                  <a:pt x="73333" y="101538"/>
                </a:lnTo>
                <a:lnTo>
                  <a:pt x="60000" y="101538"/>
                </a:lnTo>
                <a:lnTo>
                  <a:pt x="60000" y="101538"/>
                </a:lnTo>
                <a:lnTo>
                  <a:pt x="60000" y="101538"/>
                </a:lnTo>
                <a:lnTo>
                  <a:pt x="60000" y="101538"/>
                </a:lnTo>
                <a:lnTo>
                  <a:pt x="46666" y="101538"/>
                </a:lnTo>
                <a:lnTo>
                  <a:pt x="46666" y="101538"/>
                </a:lnTo>
                <a:lnTo>
                  <a:pt x="46666" y="101538"/>
                </a:lnTo>
                <a:lnTo>
                  <a:pt x="46666" y="83076"/>
                </a:lnTo>
                <a:lnTo>
                  <a:pt x="46666" y="83076"/>
                </a:lnTo>
                <a:lnTo>
                  <a:pt x="46666" y="83076"/>
                </a:lnTo>
                <a:lnTo>
                  <a:pt x="46666" y="83076"/>
                </a:lnTo>
                <a:lnTo>
                  <a:pt x="46666" y="55384"/>
                </a:lnTo>
                <a:lnTo>
                  <a:pt x="46666" y="55384"/>
                </a:lnTo>
                <a:lnTo>
                  <a:pt x="46666" y="83076"/>
                </a:lnTo>
                <a:lnTo>
                  <a:pt x="26666" y="83076"/>
                </a:lnTo>
                <a:lnTo>
                  <a:pt x="26666" y="83076"/>
                </a:lnTo>
                <a:lnTo>
                  <a:pt x="26666" y="83076"/>
                </a:lnTo>
                <a:lnTo>
                  <a:pt x="26666" y="83076"/>
                </a:lnTo>
                <a:lnTo>
                  <a:pt x="26666" y="83076"/>
                </a:lnTo>
                <a:lnTo>
                  <a:pt x="26666" y="83076"/>
                </a:lnTo>
                <a:lnTo>
                  <a:pt x="13333" y="83076"/>
                </a:lnTo>
                <a:lnTo>
                  <a:pt x="13333" y="83076"/>
                </a:lnTo>
                <a:lnTo>
                  <a:pt x="13333" y="83076"/>
                </a:lnTo>
                <a:lnTo>
                  <a:pt x="13333" y="83076"/>
                </a:lnTo>
                <a:lnTo>
                  <a:pt x="13333" y="83076"/>
                </a:lnTo>
                <a:lnTo>
                  <a:pt x="13333" y="55384"/>
                </a:lnTo>
                <a:lnTo>
                  <a:pt x="0" y="55384"/>
                </a:lnTo>
                <a:lnTo>
                  <a:pt x="0" y="55384"/>
                </a:lnTo>
                <a:lnTo>
                  <a:pt x="0" y="55384"/>
                </a:lnTo>
                <a:lnTo>
                  <a:pt x="13333" y="55384"/>
                </a:lnTo>
                <a:lnTo>
                  <a:pt x="13333" y="55384"/>
                </a:lnTo>
                <a:lnTo>
                  <a:pt x="13333" y="55384"/>
                </a:lnTo>
                <a:lnTo>
                  <a:pt x="13333" y="55384"/>
                </a:lnTo>
                <a:lnTo>
                  <a:pt x="13333" y="55384"/>
                </a:lnTo>
                <a:lnTo>
                  <a:pt x="13333" y="36923"/>
                </a:lnTo>
                <a:lnTo>
                  <a:pt x="26666" y="36923"/>
                </a:lnTo>
                <a:lnTo>
                  <a:pt x="26666" y="36923"/>
                </a:lnTo>
                <a:lnTo>
                  <a:pt x="26666" y="36923"/>
                </a:lnTo>
                <a:lnTo>
                  <a:pt x="26666" y="36923"/>
                </a:lnTo>
                <a:lnTo>
                  <a:pt x="26666" y="36923"/>
                </a:lnTo>
                <a:lnTo>
                  <a:pt x="46666" y="36923"/>
                </a:lnTo>
                <a:lnTo>
                  <a:pt x="46666" y="36923"/>
                </a:lnTo>
                <a:lnTo>
                  <a:pt x="46666" y="18461"/>
                </a:lnTo>
                <a:lnTo>
                  <a:pt x="46666" y="18461"/>
                </a:lnTo>
                <a:lnTo>
                  <a:pt x="46666" y="18461"/>
                </a:lnTo>
                <a:lnTo>
                  <a:pt x="46666" y="18461"/>
                </a:lnTo>
                <a:lnTo>
                  <a:pt x="60000" y="18461"/>
                </a:lnTo>
                <a:lnTo>
                  <a:pt x="60000" y="18461"/>
                </a:lnTo>
                <a:lnTo>
                  <a:pt x="60000" y="18461"/>
                </a:lnTo>
                <a:lnTo>
                  <a:pt x="60000" y="18461"/>
                </a:lnTo>
                <a:lnTo>
                  <a:pt x="60000" y="18461"/>
                </a:lnTo>
                <a:lnTo>
                  <a:pt x="60000" y="0"/>
                </a:lnTo>
                <a:lnTo>
                  <a:pt x="73333" y="0"/>
                </a:lnTo>
                <a:lnTo>
                  <a:pt x="73333" y="0"/>
                </a:lnTo>
                <a:lnTo>
                  <a:pt x="73333" y="0"/>
                </a:lnTo>
                <a:lnTo>
                  <a:pt x="86666" y="0"/>
                </a:lnTo>
                <a:lnTo>
                  <a:pt x="86666" y="0"/>
                </a:lnTo>
                <a:lnTo>
                  <a:pt x="86666" y="0"/>
                </a:lnTo>
                <a:lnTo>
                  <a:pt x="86666" y="0"/>
                </a:lnTo>
                <a:lnTo>
                  <a:pt x="86666" y="0"/>
                </a:lnTo>
                <a:lnTo>
                  <a:pt x="100000" y="0"/>
                </a:lnTo>
                <a:lnTo>
                  <a:pt x="100000" y="0"/>
                </a:lnTo>
                <a:lnTo>
                  <a:pt x="100000" y="18461"/>
                </a:lnTo>
                <a:lnTo>
                  <a:pt x="86666" y="18461"/>
                </a:lnTo>
                <a:lnTo>
                  <a:pt x="86666" y="18461"/>
                </a:lnTo>
                <a:lnTo>
                  <a:pt x="86666" y="18461"/>
                </a:lnTo>
                <a:lnTo>
                  <a:pt x="86666" y="1846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8" name="Shape 1778"/>
          <p:cNvSpPr/>
          <p:nvPr/>
        </p:nvSpPr>
        <p:spPr>
          <a:xfrm>
            <a:off x="4229101" y="3167063"/>
            <a:ext cx="216694" cy="209549"/>
          </a:xfrm>
          <a:custGeom>
            <a:avLst/>
            <a:gdLst/>
            <a:ahLst/>
            <a:cxnLst/>
            <a:rect l="0" t="0" r="0" b="0"/>
            <a:pathLst>
              <a:path w="120000" h="120000" extrusionOk="0">
                <a:moveTo>
                  <a:pt x="107472" y="20000"/>
                </a:moveTo>
                <a:lnTo>
                  <a:pt x="107472" y="20000"/>
                </a:lnTo>
                <a:lnTo>
                  <a:pt x="107472" y="21818"/>
                </a:lnTo>
                <a:lnTo>
                  <a:pt x="107472" y="21818"/>
                </a:lnTo>
                <a:lnTo>
                  <a:pt x="108791" y="21818"/>
                </a:lnTo>
                <a:lnTo>
                  <a:pt x="108791" y="21818"/>
                </a:lnTo>
                <a:lnTo>
                  <a:pt x="108791" y="21818"/>
                </a:lnTo>
                <a:lnTo>
                  <a:pt x="108791" y="20000"/>
                </a:lnTo>
                <a:lnTo>
                  <a:pt x="110109" y="20000"/>
                </a:lnTo>
                <a:lnTo>
                  <a:pt x="110109" y="20000"/>
                </a:lnTo>
                <a:lnTo>
                  <a:pt x="110109" y="20000"/>
                </a:lnTo>
                <a:lnTo>
                  <a:pt x="110109" y="20000"/>
                </a:lnTo>
                <a:lnTo>
                  <a:pt x="111428" y="20000"/>
                </a:lnTo>
                <a:lnTo>
                  <a:pt x="111428" y="20000"/>
                </a:lnTo>
                <a:lnTo>
                  <a:pt x="111428" y="20000"/>
                </a:lnTo>
                <a:lnTo>
                  <a:pt x="111428" y="21818"/>
                </a:lnTo>
                <a:lnTo>
                  <a:pt x="111428" y="21818"/>
                </a:lnTo>
                <a:lnTo>
                  <a:pt x="111428" y="21818"/>
                </a:lnTo>
                <a:lnTo>
                  <a:pt x="112747" y="21818"/>
                </a:lnTo>
                <a:lnTo>
                  <a:pt x="112747" y="21818"/>
                </a:lnTo>
                <a:lnTo>
                  <a:pt x="112747" y="21818"/>
                </a:lnTo>
                <a:lnTo>
                  <a:pt x="114725" y="21818"/>
                </a:lnTo>
                <a:lnTo>
                  <a:pt x="114725" y="21818"/>
                </a:lnTo>
                <a:lnTo>
                  <a:pt x="114725" y="21818"/>
                </a:lnTo>
                <a:lnTo>
                  <a:pt x="114725" y="20000"/>
                </a:lnTo>
                <a:lnTo>
                  <a:pt x="114725" y="20000"/>
                </a:lnTo>
                <a:lnTo>
                  <a:pt x="114725" y="20000"/>
                </a:lnTo>
                <a:lnTo>
                  <a:pt x="116043" y="20000"/>
                </a:lnTo>
                <a:lnTo>
                  <a:pt x="116043" y="20000"/>
                </a:lnTo>
                <a:lnTo>
                  <a:pt x="116043" y="20000"/>
                </a:lnTo>
                <a:lnTo>
                  <a:pt x="116043" y="20000"/>
                </a:lnTo>
                <a:lnTo>
                  <a:pt x="116043" y="20000"/>
                </a:lnTo>
                <a:lnTo>
                  <a:pt x="117362" y="20000"/>
                </a:lnTo>
                <a:lnTo>
                  <a:pt x="117362" y="20000"/>
                </a:lnTo>
                <a:lnTo>
                  <a:pt x="117362" y="20000"/>
                </a:lnTo>
                <a:lnTo>
                  <a:pt x="118681" y="20000"/>
                </a:lnTo>
                <a:lnTo>
                  <a:pt x="118681" y="20000"/>
                </a:lnTo>
                <a:lnTo>
                  <a:pt x="118681" y="20000"/>
                </a:lnTo>
                <a:lnTo>
                  <a:pt x="118681" y="20000"/>
                </a:lnTo>
                <a:lnTo>
                  <a:pt x="118681" y="20000"/>
                </a:lnTo>
                <a:lnTo>
                  <a:pt x="118681" y="21818"/>
                </a:lnTo>
                <a:lnTo>
                  <a:pt x="120000" y="21818"/>
                </a:lnTo>
                <a:lnTo>
                  <a:pt x="120000" y="21818"/>
                </a:lnTo>
                <a:lnTo>
                  <a:pt x="120000" y="21818"/>
                </a:lnTo>
                <a:lnTo>
                  <a:pt x="120000" y="21818"/>
                </a:lnTo>
                <a:lnTo>
                  <a:pt x="120000" y="21818"/>
                </a:lnTo>
                <a:lnTo>
                  <a:pt x="120000" y="23636"/>
                </a:lnTo>
                <a:lnTo>
                  <a:pt x="120000" y="23636"/>
                </a:lnTo>
                <a:lnTo>
                  <a:pt x="120000" y="23636"/>
                </a:lnTo>
                <a:lnTo>
                  <a:pt x="120000" y="23636"/>
                </a:lnTo>
                <a:lnTo>
                  <a:pt x="118681" y="23636"/>
                </a:lnTo>
                <a:lnTo>
                  <a:pt x="118681" y="23636"/>
                </a:lnTo>
                <a:lnTo>
                  <a:pt x="118681" y="23636"/>
                </a:lnTo>
                <a:lnTo>
                  <a:pt x="118681" y="23636"/>
                </a:lnTo>
                <a:lnTo>
                  <a:pt x="118681" y="23636"/>
                </a:lnTo>
                <a:lnTo>
                  <a:pt x="118681" y="23636"/>
                </a:lnTo>
                <a:lnTo>
                  <a:pt x="118681" y="23636"/>
                </a:lnTo>
                <a:lnTo>
                  <a:pt x="118681" y="26363"/>
                </a:lnTo>
                <a:lnTo>
                  <a:pt x="120000" y="26363"/>
                </a:lnTo>
                <a:lnTo>
                  <a:pt x="120000" y="26363"/>
                </a:lnTo>
                <a:lnTo>
                  <a:pt x="118681" y="26363"/>
                </a:lnTo>
                <a:lnTo>
                  <a:pt x="118681" y="26363"/>
                </a:lnTo>
                <a:lnTo>
                  <a:pt x="120000" y="26363"/>
                </a:lnTo>
                <a:lnTo>
                  <a:pt x="120000" y="28181"/>
                </a:lnTo>
                <a:lnTo>
                  <a:pt x="120000" y="28181"/>
                </a:lnTo>
                <a:lnTo>
                  <a:pt x="120000" y="28181"/>
                </a:lnTo>
                <a:lnTo>
                  <a:pt x="118681" y="28181"/>
                </a:lnTo>
                <a:lnTo>
                  <a:pt x="118681" y="30000"/>
                </a:lnTo>
                <a:lnTo>
                  <a:pt x="118681" y="30000"/>
                </a:lnTo>
                <a:lnTo>
                  <a:pt x="118681" y="30000"/>
                </a:lnTo>
                <a:lnTo>
                  <a:pt x="118681" y="30000"/>
                </a:lnTo>
                <a:lnTo>
                  <a:pt x="118681" y="30000"/>
                </a:lnTo>
                <a:lnTo>
                  <a:pt x="118681" y="30000"/>
                </a:lnTo>
                <a:lnTo>
                  <a:pt x="117362" y="30000"/>
                </a:lnTo>
                <a:lnTo>
                  <a:pt x="117362" y="30000"/>
                </a:lnTo>
                <a:lnTo>
                  <a:pt x="117362" y="31818"/>
                </a:lnTo>
                <a:lnTo>
                  <a:pt x="117362" y="31818"/>
                </a:lnTo>
                <a:lnTo>
                  <a:pt x="116043" y="31818"/>
                </a:lnTo>
                <a:lnTo>
                  <a:pt x="116043" y="31818"/>
                </a:lnTo>
                <a:lnTo>
                  <a:pt x="116043" y="31818"/>
                </a:lnTo>
                <a:lnTo>
                  <a:pt x="116043" y="31818"/>
                </a:lnTo>
                <a:lnTo>
                  <a:pt x="116043" y="31818"/>
                </a:lnTo>
                <a:lnTo>
                  <a:pt x="116043" y="31818"/>
                </a:lnTo>
                <a:lnTo>
                  <a:pt x="114725" y="31818"/>
                </a:lnTo>
                <a:lnTo>
                  <a:pt x="114725" y="31818"/>
                </a:lnTo>
                <a:lnTo>
                  <a:pt x="114725" y="33636"/>
                </a:lnTo>
                <a:lnTo>
                  <a:pt x="114725" y="33636"/>
                </a:lnTo>
                <a:lnTo>
                  <a:pt x="114725" y="33636"/>
                </a:lnTo>
                <a:lnTo>
                  <a:pt x="112747" y="33636"/>
                </a:lnTo>
                <a:lnTo>
                  <a:pt x="112747" y="33636"/>
                </a:lnTo>
                <a:lnTo>
                  <a:pt x="112747" y="33636"/>
                </a:lnTo>
                <a:lnTo>
                  <a:pt x="112747" y="33636"/>
                </a:lnTo>
                <a:lnTo>
                  <a:pt x="112747" y="33636"/>
                </a:lnTo>
                <a:lnTo>
                  <a:pt x="111428" y="33636"/>
                </a:lnTo>
                <a:lnTo>
                  <a:pt x="111428" y="33636"/>
                </a:lnTo>
                <a:lnTo>
                  <a:pt x="111428" y="36363"/>
                </a:lnTo>
                <a:lnTo>
                  <a:pt x="111428" y="36363"/>
                </a:lnTo>
                <a:lnTo>
                  <a:pt x="111428" y="36363"/>
                </a:lnTo>
                <a:lnTo>
                  <a:pt x="110109" y="36363"/>
                </a:lnTo>
                <a:lnTo>
                  <a:pt x="110109" y="36363"/>
                </a:lnTo>
                <a:lnTo>
                  <a:pt x="110109" y="36363"/>
                </a:lnTo>
                <a:lnTo>
                  <a:pt x="110109" y="36363"/>
                </a:lnTo>
                <a:lnTo>
                  <a:pt x="110109" y="36363"/>
                </a:lnTo>
                <a:lnTo>
                  <a:pt x="110109" y="38181"/>
                </a:lnTo>
                <a:lnTo>
                  <a:pt x="110109" y="38181"/>
                </a:lnTo>
                <a:lnTo>
                  <a:pt x="110109" y="38181"/>
                </a:lnTo>
                <a:lnTo>
                  <a:pt x="108791" y="38181"/>
                </a:lnTo>
                <a:lnTo>
                  <a:pt x="108791" y="38181"/>
                </a:lnTo>
                <a:lnTo>
                  <a:pt x="108791" y="38181"/>
                </a:lnTo>
                <a:lnTo>
                  <a:pt x="108791" y="38181"/>
                </a:lnTo>
                <a:lnTo>
                  <a:pt x="107472" y="38181"/>
                </a:lnTo>
                <a:lnTo>
                  <a:pt x="107472" y="38181"/>
                </a:lnTo>
                <a:lnTo>
                  <a:pt x="107472" y="38181"/>
                </a:lnTo>
                <a:lnTo>
                  <a:pt x="107472" y="40000"/>
                </a:lnTo>
                <a:lnTo>
                  <a:pt x="107472" y="40000"/>
                </a:lnTo>
                <a:lnTo>
                  <a:pt x="105494" y="40000"/>
                </a:lnTo>
                <a:lnTo>
                  <a:pt x="105494" y="40000"/>
                </a:lnTo>
                <a:lnTo>
                  <a:pt x="105494" y="40000"/>
                </a:lnTo>
                <a:lnTo>
                  <a:pt x="105494" y="40000"/>
                </a:lnTo>
                <a:lnTo>
                  <a:pt x="105494" y="40000"/>
                </a:lnTo>
                <a:lnTo>
                  <a:pt x="104175" y="40000"/>
                </a:lnTo>
                <a:lnTo>
                  <a:pt x="104175" y="40000"/>
                </a:lnTo>
                <a:lnTo>
                  <a:pt x="104175" y="40000"/>
                </a:lnTo>
                <a:lnTo>
                  <a:pt x="102857" y="40000"/>
                </a:lnTo>
                <a:lnTo>
                  <a:pt x="102857" y="40000"/>
                </a:lnTo>
                <a:lnTo>
                  <a:pt x="102857" y="40000"/>
                </a:lnTo>
                <a:lnTo>
                  <a:pt x="102857" y="40000"/>
                </a:lnTo>
                <a:lnTo>
                  <a:pt x="102857" y="40000"/>
                </a:lnTo>
                <a:lnTo>
                  <a:pt x="101538" y="40000"/>
                </a:lnTo>
                <a:lnTo>
                  <a:pt x="101538" y="41818"/>
                </a:lnTo>
                <a:lnTo>
                  <a:pt x="101538" y="41818"/>
                </a:lnTo>
                <a:lnTo>
                  <a:pt x="101538" y="40000"/>
                </a:lnTo>
                <a:lnTo>
                  <a:pt x="101538" y="40000"/>
                </a:lnTo>
                <a:lnTo>
                  <a:pt x="101538" y="41818"/>
                </a:lnTo>
                <a:lnTo>
                  <a:pt x="101538" y="41818"/>
                </a:lnTo>
                <a:lnTo>
                  <a:pt x="100219" y="41818"/>
                </a:lnTo>
                <a:lnTo>
                  <a:pt x="100219" y="41818"/>
                </a:lnTo>
                <a:lnTo>
                  <a:pt x="100219" y="41818"/>
                </a:lnTo>
                <a:lnTo>
                  <a:pt x="100219" y="41818"/>
                </a:lnTo>
                <a:lnTo>
                  <a:pt x="98241" y="41818"/>
                </a:lnTo>
                <a:lnTo>
                  <a:pt x="98241" y="41818"/>
                </a:lnTo>
                <a:lnTo>
                  <a:pt x="98241" y="41818"/>
                </a:lnTo>
                <a:lnTo>
                  <a:pt x="98241" y="41818"/>
                </a:lnTo>
                <a:lnTo>
                  <a:pt x="98241" y="41818"/>
                </a:lnTo>
                <a:lnTo>
                  <a:pt x="98241" y="43636"/>
                </a:lnTo>
                <a:lnTo>
                  <a:pt x="96923" y="43636"/>
                </a:lnTo>
                <a:lnTo>
                  <a:pt x="96923" y="43636"/>
                </a:lnTo>
                <a:lnTo>
                  <a:pt x="96923" y="43636"/>
                </a:lnTo>
                <a:lnTo>
                  <a:pt x="96923" y="43636"/>
                </a:lnTo>
                <a:lnTo>
                  <a:pt x="96923" y="43636"/>
                </a:lnTo>
                <a:lnTo>
                  <a:pt x="96923" y="43636"/>
                </a:lnTo>
                <a:lnTo>
                  <a:pt x="96923" y="43636"/>
                </a:lnTo>
                <a:lnTo>
                  <a:pt x="96923" y="46363"/>
                </a:lnTo>
                <a:lnTo>
                  <a:pt x="96923" y="46363"/>
                </a:lnTo>
                <a:lnTo>
                  <a:pt x="96923" y="46363"/>
                </a:lnTo>
                <a:lnTo>
                  <a:pt x="96923" y="46363"/>
                </a:lnTo>
                <a:lnTo>
                  <a:pt x="96923" y="46363"/>
                </a:lnTo>
                <a:lnTo>
                  <a:pt x="96923" y="46363"/>
                </a:lnTo>
                <a:lnTo>
                  <a:pt x="96923" y="48181"/>
                </a:lnTo>
                <a:lnTo>
                  <a:pt x="96923" y="48181"/>
                </a:lnTo>
                <a:lnTo>
                  <a:pt x="96923" y="48181"/>
                </a:lnTo>
                <a:lnTo>
                  <a:pt x="96923" y="48181"/>
                </a:lnTo>
                <a:lnTo>
                  <a:pt x="96923" y="48181"/>
                </a:lnTo>
                <a:lnTo>
                  <a:pt x="95604" y="48181"/>
                </a:lnTo>
                <a:lnTo>
                  <a:pt x="95604" y="48181"/>
                </a:lnTo>
                <a:lnTo>
                  <a:pt x="95604" y="48181"/>
                </a:lnTo>
                <a:lnTo>
                  <a:pt x="95604" y="50000"/>
                </a:lnTo>
                <a:lnTo>
                  <a:pt x="95604" y="50000"/>
                </a:lnTo>
                <a:lnTo>
                  <a:pt x="94285" y="50000"/>
                </a:lnTo>
                <a:lnTo>
                  <a:pt x="94285" y="50000"/>
                </a:lnTo>
                <a:lnTo>
                  <a:pt x="94285" y="50000"/>
                </a:lnTo>
                <a:lnTo>
                  <a:pt x="94285" y="50000"/>
                </a:lnTo>
                <a:lnTo>
                  <a:pt x="94285" y="50000"/>
                </a:lnTo>
                <a:lnTo>
                  <a:pt x="94285" y="50000"/>
                </a:lnTo>
                <a:lnTo>
                  <a:pt x="94285" y="51818"/>
                </a:lnTo>
                <a:lnTo>
                  <a:pt x="92967" y="51818"/>
                </a:lnTo>
                <a:lnTo>
                  <a:pt x="92967" y="51818"/>
                </a:lnTo>
                <a:lnTo>
                  <a:pt x="92967" y="51818"/>
                </a:lnTo>
                <a:lnTo>
                  <a:pt x="92967" y="51818"/>
                </a:lnTo>
                <a:lnTo>
                  <a:pt x="92967" y="53636"/>
                </a:lnTo>
                <a:lnTo>
                  <a:pt x="92967" y="53636"/>
                </a:lnTo>
                <a:lnTo>
                  <a:pt x="92967" y="53636"/>
                </a:lnTo>
                <a:lnTo>
                  <a:pt x="91648" y="53636"/>
                </a:lnTo>
                <a:lnTo>
                  <a:pt x="91648" y="53636"/>
                </a:lnTo>
                <a:lnTo>
                  <a:pt x="91648" y="53636"/>
                </a:lnTo>
                <a:lnTo>
                  <a:pt x="91648" y="56363"/>
                </a:lnTo>
                <a:lnTo>
                  <a:pt x="91648" y="56363"/>
                </a:lnTo>
                <a:lnTo>
                  <a:pt x="91648" y="56363"/>
                </a:lnTo>
                <a:lnTo>
                  <a:pt x="91648" y="56363"/>
                </a:lnTo>
                <a:lnTo>
                  <a:pt x="89670" y="56363"/>
                </a:lnTo>
                <a:lnTo>
                  <a:pt x="89670" y="56363"/>
                </a:lnTo>
                <a:lnTo>
                  <a:pt x="89670" y="58181"/>
                </a:lnTo>
                <a:lnTo>
                  <a:pt x="89670" y="58181"/>
                </a:lnTo>
                <a:lnTo>
                  <a:pt x="89670" y="58181"/>
                </a:lnTo>
                <a:lnTo>
                  <a:pt x="89670" y="58181"/>
                </a:lnTo>
                <a:lnTo>
                  <a:pt x="89670" y="58181"/>
                </a:lnTo>
                <a:lnTo>
                  <a:pt x="89670" y="58181"/>
                </a:lnTo>
                <a:lnTo>
                  <a:pt x="89670" y="60000"/>
                </a:lnTo>
                <a:lnTo>
                  <a:pt x="88351" y="60000"/>
                </a:lnTo>
                <a:lnTo>
                  <a:pt x="88351" y="60000"/>
                </a:lnTo>
                <a:lnTo>
                  <a:pt x="88351" y="60000"/>
                </a:lnTo>
                <a:lnTo>
                  <a:pt x="88351" y="60000"/>
                </a:lnTo>
                <a:lnTo>
                  <a:pt x="88351" y="60000"/>
                </a:lnTo>
                <a:lnTo>
                  <a:pt x="88351" y="61818"/>
                </a:lnTo>
                <a:lnTo>
                  <a:pt x="87032" y="61818"/>
                </a:lnTo>
                <a:lnTo>
                  <a:pt x="87032" y="61818"/>
                </a:lnTo>
                <a:lnTo>
                  <a:pt x="87032" y="61818"/>
                </a:lnTo>
                <a:lnTo>
                  <a:pt x="87032" y="61818"/>
                </a:lnTo>
                <a:lnTo>
                  <a:pt x="87032" y="63636"/>
                </a:lnTo>
                <a:lnTo>
                  <a:pt x="87032" y="63636"/>
                </a:lnTo>
                <a:lnTo>
                  <a:pt x="87032" y="63636"/>
                </a:lnTo>
                <a:lnTo>
                  <a:pt x="87032" y="63636"/>
                </a:lnTo>
                <a:lnTo>
                  <a:pt x="87032" y="63636"/>
                </a:lnTo>
                <a:lnTo>
                  <a:pt x="87032" y="63636"/>
                </a:lnTo>
                <a:lnTo>
                  <a:pt x="85714" y="63636"/>
                </a:lnTo>
                <a:lnTo>
                  <a:pt x="85714" y="66363"/>
                </a:lnTo>
                <a:lnTo>
                  <a:pt x="85714" y="66363"/>
                </a:lnTo>
                <a:lnTo>
                  <a:pt x="85714" y="66363"/>
                </a:lnTo>
                <a:lnTo>
                  <a:pt x="85714" y="68181"/>
                </a:lnTo>
                <a:lnTo>
                  <a:pt x="85714" y="68181"/>
                </a:lnTo>
                <a:lnTo>
                  <a:pt x="87032" y="68181"/>
                </a:lnTo>
                <a:lnTo>
                  <a:pt x="87032" y="68181"/>
                </a:lnTo>
                <a:lnTo>
                  <a:pt x="87032" y="70000"/>
                </a:lnTo>
                <a:lnTo>
                  <a:pt x="87032" y="70000"/>
                </a:lnTo>
                <a:lnTo>
                  <a:pt x="87032" y="70000"/>
                </a:lnTo>
                <a:lnTo>
                  <a:pt x="87032" y="70000"/>
                </a:lnTo>
                <a:lnTo>
                  <a:pt x="87032" y="71818"/>
                </a:lnTo>
                <a:lnTo>
                  <a:pt x="87032" y="71818"/>
                </a:lnTo>
                <a:lnTo>
                  <a:pt x="87032" y="71818"/>
                </a:lnTo>
                <a:lnTo>
                  <a:pt x="87032" y="71818"/>
                </a:lnTo>
                <a:lnTo>
                  <a:pt x="87032" y="71818"/>
                </a:lnTo>
                <a:lnTo>
                  <a:pt x="87032" y="73636"/>
                </a:lnTo>
                <a:lnTo>
                  <a:pt x="88351" y="73636"/>
                </a:lnTo>
                <a:lnTo>
                  <a:pt x="88351" y="73636"/>
                </a:lnTo>
                <a:lnTo>
                  <a:pt x="88351" y="73636"/>
                </a:lnTo>
                <a:lnTo>
                  <a:pt x="88351" y="73636"/>
                </a:lnTo>
                <a:lnTo>
                  <a:pt x="88351" y="73636"/>
                </a:lnTo>
                <a:lnTo>
                  <a:pt x="88351" y="76363"/>
                </a:lnTo>
                <a:lnTo>
                  <a:pt x="89670" y="76363"/>
                </a:lnTo>
                <a:lnTo>
                  <a:pt x="89670" y="76363"/>
                </a:lnTo>
                <a:lnTo>
                  <a:pt x="89670" y="76363"/>
                </a:lnTo>
                <a:lnTo>
                  <a:pt x="89670" y="76363"/>
                </a:lnTo>
                <a:lnTo>
                  <a:pt x="89670" y="76363"/>
                </a:lnTo>
                <a:lnTo>
                  <a:pt x="91648" y="76363"/>
                </a:lnTo>
                <a:lnTo>
                  <a:pt x="91648" y="76363"/>
                </a:lnTo>
                <a:lnTo>
                  <a:pt x="91648" y="76363"/>
                </a:lnTo>
                <a:lnTo>
                  <a:pt x="91648" y="78181"/>
                </a:lnTo>
                <a:lnTo>
                  <a:pt x="91648" y="78181"/>
                </a:lnTo>
                <a:lnTo>
                  <a:pt x="91648" y="78181"/>
                </a:lnTo>
                <a:lnTo>
                  <a:pt x="91648" y="78181"/>
                </a:lnTo>
                <a:lnTo>
                  <a:pt x="89670" y="78181"/>
                </a:lnTo>
                <a:lnTo>
                  <a:pt x="89670" y="78181"/>
                </a:lnTo>
                <a:lnTo>
                  <a:pt x="89670" y="80000"/>
                </a:lnTo>
                <a:lnTo>
                  <a:pt x="89670" y="80000"/>
                </a:lnTo>
                <a:lnTo>
                  <a:pt x="89670" y="80000"/>
                </a:lnTo>
                <a:lnTo>
                  <a:pt x="88351" y="80000"/>
                </a:lnTo>
                <a:lnTo>
                  <a:pt x="88351" y="80000"/>
                </a:lnTo>
                <a:lnTo>
                  <a:pt x="88351" y="80000"/>
                </a:lnTo>
                <a:lnTo>
                  <a:pt x="88351" y="80000"/>
                </a:lnTo>
                <a:lnTo>
                  <a:pt x="88351" y="81818"/>
                </a:lnTo>
                <a:lnTo>
                  <a:pt x="88351" y="81818"/>
                </a:lnTo>
                <a:lnTo>
                  <a:pt x="87032" y="81818"/>
                </a:lnTo>
                <a:lnTo>
                  <a:pt x="87032" y="81818"/>
                </a:lnTo>
                <a:lnTo>
                  <a:pt x="87032" y="81818"/>
                </a:lnTo>
                <a:lnTo>
                  <a:pt x="87032" y="81818"/>
                </a:lnTo>
                <a:lnTo>
                  <a:pt x="87032" y="81818"/>
                </a:lnTo>
                <a:lnTo>
                  <a:pt x="85714" y="81818"/>
                </a:lnTo>
                <a:lnTo>
                  <a:pt x="85714" y="81818"/>
                </a:lnTo>
                <a:lnTo>
                  <a:pt x="85714" y="81818"/>
                </a:lnTo>
                <a:lnTo>
                  <a:pt x="85714" y="81818"/>
                </a:lnTo>
                <a:lnTo>
                  <a:pt x="85714" y="83636"/>
                </a:lnTo>
                <a:lnTo>
                  <a:pt x="85714" y="83636"/>
                </a:lnTo>
                <a:lnTo>
                  <a:pt x="85714" y="83636"/>
                </a:lnTo>
                <a:lnTo>
                  <a:pt x="84395" y="83636"/>
                </a:lnTo>
                <a:lnTo>
                  <a:pt x="84395" y="83636"/>
                </a:lnTo>
                <a:lnTo>
                  <a:pt x="84395" y="83636"/>
                </a:lnTo>
                <a:lnTo>
                  <a:pt x="84395" y="86363"/>
                </a:lnTo>
                <a:lnTo>
                  <a:pt x="84395" y="86363"/>
                </a:lnTo>
                <a:lnTo>
                  <a:pt x="84395" y="86363"/>
                </a:lnTo>
                <a:lnTo>
                  <a:pt x="84395" y="86363"/>
                </a:lnTo>
                <a:lnTo>
                  <a:pt x="84395" y="86363"/>
                </a:lnTo>
                <a:lnTo>
                  <a:pt x="84395" y="86363"/>
                </a:lnTo>
                <a:lnTo>
                  <a:pt x="84395" y="86363"/>
                </a:lnTo>
                <a:lnTo>
                  <a:pt x="84395" y="86363"/>
                </a:lnTo>
                <a:lnTo>
                  <a:pt x="82417" y="86363"/>
                </a:lnTo>
                <a:lnTo>
                  <a:pt x="82417" y="86363"/>
                </a:lnTo>
                <a:lnTo>
                  <a:pt x="82417" y="86363"/>
                </a:lnTo>
                <a:lnTo>
                  <a:pt x="82417" y="88181"/>
                </a:lnTo>
                <a:lnTo>
                  <a:pt x="82417" y="88181"/>
                </a:lnTo>
                <a:lnTo>
                  <a:pt x="82417" y="88181"/>
                </a:lnTo>
                <a:lnTo>
                  <a:pt x="82417" y="90000"/>
                </a:lnTo>
                <a:lnTo>
                  <a:pt x="82417" y="90000"/>
                </a:lnTo>
                <a:lnTo>
                  <a:pt x="82417" y="90000"/>
                </a:lnTo>
                <a:lnTo>
                  <a:pt x="82417" y="90000"/>
                </a:lnTo>
                <a:lnTo>
                  <a:pt x="82417" y="90000"/>
                </a:lnTo>
                <a:lnTo>
                  <a:pt x="81098" y="90000"/>
                </a:lnTo>
                <a:lnTo>
                  <a:pt x="81098" y="91818"/>
                </a:lnTo>
                <a:lnTo>
                  <a:pt x="82417" y="91818"/>
                </a:lnTo>
                <a:lnTo>
                  <a:pt x="82417" y="91818"/>
                </a:lnTo>
                <a:lnTo>
                  <a:pt x="82417" y="91818"/>
                </a:lnTo>
                <a:lnTo>
                  <a:pt x="82417" y="91818"/>
                </a:lnTo>
                <a:lnTo>
                  <a:pt x="82417" y="93636"/>
                </a:lnTo>
                <a:lnTo>
                  <a:pt x="82417" y="93636"/>
                </a:lnTo>
                <a:lnTo>
                  <a:pt x="82417" y="93636"/>
                </a:lnTo>
                <a:lnTo>
                  <a:pt x="82417" y="93636"/>
                </a:lnTo>
                <a:lnTo>
                  <a:pt x="82417" y="93636"/>
                </a:lnTo>
                <a:lnTo>
                  <a:pt x="82417" y="96363"/>
                </a:lnTo>
                <a:lnTo>
                  <a:pt x="82417" y="96363"/>
                </a:lnTo>
                <a:lnTo>
                  <a:pt x="81098" y="96363"/>
                </a:lnTo>
                <a:lnTo>
                  <a:pt x="81098" y="96363"/>
                </a:lnTo>
                <a:lnTo>
                  <a:pt x="81098" y="96363"/>
                </a:lnTo>
                <a:lnTo>
                  <a:pt x="81098" y="96363"/>
                </a:lnTo>
                <a:lnTo>
                  <a:pt x="81098" y="96363"/>
                </a:lnTo>
                <a:lnTo>
                  <a:pt x="79780" y="96363"/>
                </a:lnTo>
                <a:lnTo>
                  <a:pt x="79780" y="96363"/>
                </a:lnTo>
                <a:lnTo>
                  <a:pt x="79780" y="96363"/>
                </a:lnTo>
                <a:lnTo>
                  <a:pt x="78461" y="96363"/>
                </a:lnTo>
                <a:lnTo>
                  <a:pt x="78461" y="96363"/>
                </a:lnTo>
                <a:lnTo>
                  <a:pt x="78461" y="96363"/>
                </a:lnTo>
                <a:lnTo>
                  <a:pt x="78461" y="96363"/>
                </a:lnTo>
                <a:lnTo>
                  <a:pt x="78461" y="96363"/>
                </a:lnTo>
                <a:lnTo>
                  <a:pt x="78461" y="96363"/>
                </a:lnTo>
                <a:lnTo>
                  <a:pt x="77142" y="96363"/>
                </a:lnTo>
                <a:lnTo>
                  <a:pt x="77142" y="96363"/>
                </a:lnTo>
                <a:lnTo>
                  <a:pt x="77142" y="96363"/>
                </a:lnTo>
                <a:lnTo>
                  <a:pt x="77142" y="96363"/>
                </a:lnTo>
                <a:lnTo>
                  <a:pt x="77142" y="96363"/>
                </a:lnTo>
                <a:lnTo>
                  <a:pt x="75164" y="96363"/>
                </a:lnTo>
                <a:lnTo>
                  <a:pt x="75164" y="96363"/>
                </a:lnTo>
                <a:lnTo>
                  <a:pt x="75164" y="98181"/>
                </a:lnTo>
                <a:lnTo>
                  <a:pt x="75164" y="98181"/>
                </a:lnTo>
                <a:lnTo>
                  <a:pt x="75164" y="98181"/>
                </a:lnTo>
                <a:lnTo>
                  <a:pt x="73846" y="98181"/>
                </a:lnTo>
                <a:lnTo>
                  <a:pt x="73846" y="98181"/>
                </a:lnTo>
                <a:lnTo>
                  <a:pt x="73846" y="98181"/>
                </a:lnTo>
                <a:lnTo>
                  <a:pt x="73846" y="98181"/>
                </a:lnTo>
                <a:lnTo>
                  <a:pt x="73846" y="98181"/>
                </a:lnTo>
                <a:lnTo>
                  <a:pt x="73846" y="100000"/>
                </a:lnTo>
                <a:lnTo>
                  <a:pt x="72527" y="100000"/>
                </a:lnTo>
                <a:lnTo>
                  <a:pt x="72527" y="100000"/>
                </a:lnTo>
                <a:lnTo>
                  <a:pt x="72527" y="100000"/>
                </a:lnTo>
                <a:lnTo>
                  <a:pt x="72527" y="100000"/>
                </a:lnTo>
                <a:lnTo>
                  <a:pt x="72527" y="100000"/>
                </a:lnTo>
                <a:lnTo>
                  <a:pt x="72527" y="101818"/>
                </a:lnTo>
                <a:lnTo>
                  <a:pt x="72527" y="101818"/>
                </a:lnTo>
                <a:lnTo>
                  <a:pt x="72527" y="101818"/>
                </a:lnTo>
                <a:lnTo>
                  <a:pt x="72527" y="101818"/>
                </a:lnTo>
                <a:lnTo>
                  <a:pt x="72527" y="103636"/>
                </a:lnTo>
                <a:lnTo>
                  <a:pt x="71208" y="103636"/>
                </a:lnTo>
                <a:lnTo>
                  <a:pt x="71208" y="103636"/>
                </a:lnTo>
                <a:lnTo>
                  <a:pt x="71208" y="103636"/>
                </a:lnTo>
                <a:lnTo>
                  <a:pt x="71208" y="103636"/>
                </a:lnTo>
                <a:lnTo>
                  <a:pt x="71208" y="106363"/>
                </a:lnTo>
                <a:lnTo>
                  <a:pt x="71208" y="106363"/>
                </a:lnTo>
                <a:lnTo>
                  <a:pt x="71208" y="106363"/>
                </a:lnTo>
                <a:lnTo>
                  <a:pt x="71208" y="106363"/>
                </a:lnTo>
                <a:lnTo>
                  <a:pt x="69890" y="106363"/>
                </a:lnTo>
                <a:lnTo>
                  <a:pt x="69890" y="106363"/>
                </a:lnTo>
                <a:lnTo>
                  <a:pt x="69890" y="106363"/>
                </a:lnTo>
                <a:lnTo>
                  <a:pt x="69890" y="108181"/>
                </a:lnTo>
                <a:lnTo>
                  <a:pt x="69890" y="108181"/>
                </a:lnTo>
                <a:lnTo>
                  <a:pt x="69890" y="108181"/>
                </a:lnTo>
                <a:lnTo>
                  <a:pt x="69890" y="108181"/>
                </a:lnTo>
                <a:lnTo>
                  <a:pt x="69890" y="108181"/>
                </a:lnTo>
                <a:lnTo>
                  <a:pt x="67912" y="108181"/>
                </a:lnTo>
                <a:lnTo>
                  <a:pt x="67912" y="108181"/>
                </a:lnTo>
                <a:lnTo>
                  <a:pt x="67912" y="108181"/>
                </a:lnTo>
                <a:lnTo>
                  <a:pt x="67912" y="108181"/>
                </a:lnTo>
                <a:lnTo>
                  <a:pt x="67912" y="108181"/>
                </a:lnTo>
                <a:lnTo>
                  <a:pt x="66593" y="108181"/>
                </a:lnTo>
                <a:lnTo>
                  <a:pt x="66593" y="108181"/>
                </a:lnTo>
                <a:lnTo>
                  <a:pt x="66593" y="108181"/>
                </a:lnTo>
                <a:lnTo>
                  <a:pt x="66593" y="106363"/>
                </a:lnTo>
                <a:lnTo>
                  <a:pt x="66593" y="106363"/>
                </a:lnTo>
                <a:lnTo>
                  <a:pt x="66593" y="108181"/>
                </a:lnTo>
                <a:lnTo>
                  <a:pt x="65274" y="108181"/>
                </a:lnTo>
                <a:lnTo>
                  <a:pt x="65274" y="108181"/>
                </a:lnTo>
                <a:lnTo>
                  <a:pt x="65274" y="108181"/>
                </a:lnTo>
                <a:lnTo>
                  <a:pt x="65274" y="108181"/>
                </a:lnTo>
                <a:lnTo>
                  <a:pt x="63956" y="108181"/>
                </a:lnTo>
                <a:lnTo>
                  <a:pt x="63956" y="108181"/>
                </a:lnTo>
                <a:lnTo>
                  <a:pt x="63956" y="108181"/>
                </a:lnTo>
                <a:lnTo>
                  <a:pt x="63956" y="108181"/>
                </a:lnTo>
                <a:lnTo>
                  <a:pt x="63956" y="110000"/>
                </a:lnTo>
                <a:lnTo>
                  <a:pt x="63956" y="110000"/>
                </a:lnTo>
                <a:lnTo>
                  <a:pt x="63956" y="110000"/>
                </a:lnTo>
                <a:lnTo>
                  <a:pt x="62637" y="110000"/>
                </a:lnTo>
                <a:lnTo>
                  <a:pt x="62637" y="110000"/>
                </a:lnTo>
                <a:lnTo>
                  <a:pt x="62637" y="110000"/>
                </a:lnTo>
                <a:lnTo>
                  <a:pt x="60659" y="110000"/>
                </a:lnTo>
                <a:lnTo>
                  <a:pt x="60659" y="108181"/>
                </a:lnTo>
                <a:lnTo>
                  <a:pt x="60659" y="108181"/>
                </a:lnTo>
                <a:lnTo>
                  <a:pt x="60659" y="108181"/>
                </a:lnTo>
                <a:lnTo>
                  <a:pt x="60659" y="108181"/>
                </a:lnTo>
                <a:lnTo>
                  <a:pt x="59340" y="108181"/>
                </a:lnTo>
                <a:lnTo>
                  <a:pt x="59340" y="108181"/>
                </a:lnTo>
                <a:lnTo>
                  <a:pt x="59340" y="108181"/>
                </a:lnTo>
                <a:lnTo>
                  <a:pt x="59340" y="108181"/>
                </a:lnTo>
                <a:lnTo>
                  <a:pt x="58021" y="108181"/>
                </a:lnTo>
                <a:lnTo>
                  <a:pt x="58021" y="108181"/>
                </a:lnTo>
                <a:lnTo>
                  <a:pt x="58021" y="108181"/>
                </a:lnTo>
                <a:lnTo>
                  <a:pt x="56703" y="108181"/>
                </a:lnTo>
                <a:lnTo>
                  <a:pt x="56703" y="108181"/>
                </a:lnTo>
                <a:lnTo>
                  <a:pt x="56703" y="110000"/>
                </a:lnTo>
                <a:lnTo>
                  <a:pt x="56703" y="110000"/>
                </a:lnTo>
                <a:lnTo>
                  <a:pt x="56703" y="110000"/>
                </a:lnTo>
                <a:lnTo>
                  <a:pt x="55384" y="110000"/>
                </a:lnTo>
                <a:lnTo>
                  <a:pt x="55384" y="108181"/>
                </a:lnTo>
                <a:lnTo>
                  <a:pt x="55384" y="108181"/>
                </a:lnTo>
                <a:lnTo>
                  <a:pt x="55384" y="108181"/>
                </a:lnTo>
                <a:lnTo>
                  <a:pt x="55384" y="108181"/>
                </a:lnTo>
                <a:lnTo>
                  <a:pt x="53406" y="108181"/>
                </a:lnTo>
                <a:lnTo>
                  <a:pt x="53406" y="108181"/>
                </a:lnTo>
                <a:lnTo>
                  <a:pt x="53406" y="108181"/>
                </a:lnTo>
                <a:lnTo>
                  <a:pt x="52087" y="108181"/>
                </a:lnTo>
                <a:lnTo>
                  <a:pt x="52087" y="108181"/>
                </a:lnTo>
                <a:lnTo>
                  <a:pt x="52087" y="108181"/>
                </a:lnTo>
                <a:lnTo>
                  <a:pt x="52087" y="108181"/>
                </a:lnTo>
                <a:lnTo>
                  <a:pt x="50769" y="108181"/>
                </a:lnTo>
                <a:lnTo>
                  <a:pt x="50769" y="108181"/>
                </a:lnTo>
                <a:lnTo>
                  <a:pt x="50769" y="108181"/>
                </a:lnTo>
                <a:lnTo>
                  <a:pt x="50769" y="108181"/>
                </a:lnTo>
                <a:lnTo>
                  <a:pt x="49450" y="108181"/>
                </a:lnTo>
                <a:lnTo>
                  <a:pt x="49450" y="108181"/>
                </a:lnTo>
                <a:lnTo>
                  <a:pt x="49450" y="108181"/>
                </a:lnTo>
                <a:lnTo>
                  <a:pt x="48131" y="108181"/>
                </a:lnTo>
                <a:lnTo>
                  <a:pt x="48131" y="108181"/>
                </a:lnTo>
                <a:lnTo>
                  <a:pt x="48131" y="108181"/>
                </a:lnTo>
                <a:lnTo>
                  <a:pt x="48131" y="108181"/>
                </a:lnTo>
                <a:lnTo>
                  <a:pt x="48131" y="110000"/>
                </a:lnTo>
                <a:lnTo>
                  <a:pt x="46153" y="110000"/>
                </a:lnTo>
                <a:lnTo>
                  <a:pt x="46153" y="110000"/>
                </a:lnTo>
                <a:lnTo>
                  <a:pt x="46153" y="110000"/>
                </a:lnTo>
                <a:lnTo>
                  <a:pt x="46153" y="110000"/>
                </a:lnTo>
                <a:lnTo>
                  <a:pt x="46153" y="110000"/>
                </a:lnTo>
                <a:lnTo>
                  <a:pt x="46153" y="111818"/>
                </a:lnTo>
                <a:lnTo>
                  <a:pt x="46153" y="111818"/>
                </a:lnTo>
                <a:lnTo>
                  <a:pt x="44835" y="111818"/>
                </a:lnTo>
                <a:lnTo>
                  <a:pt x="44835" y="111818"/>
                </a:lnTo>
                <a:lnTo>
                  <a:pt x="44835" y="111818"/>
                </a:lnTo>
                <a:lnTo>
                  <a:pt x="44835" y="111818"/>
                </a:lnTo>
                <a:lnTo>
                  <a:pt x="44835" y="111818"/>
                </a:lnTo>
                <a:lnTo>
                  <a:pt x="43516" y="111818"/>
                </a:lnTo>
                <a:lnTo>
                  <a:pt x="43516" y="111818"/>
                </a:lnTo>
                <a:lnTo>
                  <a:pt x="43516" y="111818"/>
                </a:lnTo>
                <a:lnTo>
                  <a:pt x="43516" y="111818"/>
                </a:lnTo>
                <a:lnTo>
                  <a:pt x="43516" y="111818"/>
                </a:lnTo>
                <a:lnTo>
                  <a:pt x="42197" y="111818"/>
                </a:lnTo>
                <a:lnTo>
                  <a:pt x="42197" y="111818"/>
                </a:lnTo>
                <a:lnTo>
                  <a:pt x="42197" y="111818"/>
                </a:lnTo>
                <a:lnTo>
                  <a:pt x="42197" y="111818"/>
                </a:lnTo>
                <a:lnTo>
                  <a:pt x="42197" y="111818"/>
                </a:lnTo>
                <a:lnTo>
                  <a:pt x="42197" y="113636"/>
                </a:lnTo>
                <a:lnTo>
                  <a:pt x="40879" y="113636"/>
                </a:lnTo>
                <a:lnTo>
                  <a:pt x="40879" y="113636"/>
                </a:lnTo>
                <a:lnTo>
                  <a:pt x="40879" y="113636"/>
                </a:lnTo>
                <a:lnTo>
                  <a:pt x="40879" y="113636"/>
                </a:lnTo>
                <a:lnTo>
                  <a:pt x="38901" y="113636"/>
                </a:lnTo>
                <a:lnTo>
                  <a:pt x="38901" y="113636"/>
                </a:lnTo>
                <a:lnTo>
                  <a:pt x="38901" y="113636"/>
                </a:lnTo>
                <a:lnTo>
                  <a:pt x="38901" y="116363"/>
                </a:lnTo>
                <a:lnTo>
                  <a:pt x="38901" y="116363"/>
                </a:lnTo>
                <a:lnTo>
                  <a:pt x="38901" y="116363"/>
                </a:lnTo>
                <a:lnTo>
                  <a:pt x="38901" y="116363"/>
                </a:lnTo>
                <a:lnTo>
                  <a:pt x="38901" y="116363"/>
                </a:lnTo>
                <a:lnTo>
                  <a:pt x="38901" y="118181"/>
                </a:lnTo>
                <a:lnTo>
                  <a:pt x="37582" y="118181"/>
                </a:lnTo>
                <a:lnTo>
                  <a:pt x="37582" y="118181"/>
                </a:lnTo>
                <a:lnTo>
                  <a:pt x="37582" y="118181"/>
                </a:lnTo>
                <a:lnTo>
                  <a:pt x="37582" y="118181"/>
                </a:lnTo>
                <a:lnTo>
                  <a:pt x="37582" y="118181"/>
                </a:lnTo>
                <a:lnTo>
                  <a:pt x="37582" y="120000"/>
                </a:lnTo>
                <a:lnTo>
                  <a:pt x="36263" y="120000"/>
                </a:lnTo>
                <a:lnTo>
                  <a:pt x="36263" y="120000"/>
                </a:lnTo>
                <a:lnTo>
                  <a:pt x="36263" y="120000"/>
                </a:lnTo>
                <a:lnTo>
                  <a:pt x="36263" y="120000"/>
                </a:lnTo>
                <a:lnTo>
                  <a:pt x="36263" y="120000"/>
                </a:lnTo>
                <a:lnTo>
                  <a:pt x="34945" y="120000"/>
                </a:lnTo>
                <a:lnTo>
                  <a:pt x="34945" y="120000"/>
                </a:lnTo>
                <a:lnTo>
                  <a:pt x="34945" y="120000"/>
                </a:lnTo>
                <a:lnTo>
                  <a:pt x="34945" y="120000"/>
                </a:lnTo>
                <a:lnTo>
                  <a:pt x="34945" y="120000"/>
                </a:lnTo>
                <a:lnTo>
                  <a:pt x="33626" y="120000"/>
                </a:lnTo>
                <a:lnTo>
                  <a:pt x="33626" y="120000"/>
                </a:lnTo>
                <a:lnTo>
                  <a:pt x="33626" y="118181"/>
                </a:lnTo>
                <a:lnTo>
                  <a:pt x="33626" y="118181"/>
                </a:lnTo>
                <a:lnTo>
                  <a:pt x="33626" y="118181"/>
                </a:lnTo>
                <a:lnTo>
                  <a:pt x="31648" y="118181"/>
                </a:lnTo>
                <a:lnTo>
                  <a:pt x="31648" y="118181"/>
                </a:lnTo>
                <a:lnTo>
                  <a:pt x="31648" y="118181"/>
                </a:lnTo>
                <a:lnTo>
                  <a:pt x="31648" y="118181"/>
                </a:lnTo>
                <a:lnTo>
                  <a:pt x="31648" y="118181"/>
                </a:lnTo>
                <a:lnTo>
                  <a:pt x="30329" y="118181"/>
                </a:lnTo>
                <a:lnTo>
                  <a:pt x="30329" y="116363"/>
                </a:lnTo>
                <a:lnTo>
                  <a:pt x="30329" y="116363"/>
                </a:lnTo>
                <a:lnTo>
                  <a:pt x="30329" y="116363"/>
                </a:lnTo>
                <a:lnTo>
                  <a:pt x="30329" y="116363"/>
                </a:lnTo>
                <a:lnTo>
                  <a:pt x="30329" y="116363"/>
                </a:lnTo>
                <a:lnTo>
                  <a:pt x="30329" y="113636"/>
                </a:lnTo>
                <a:lnTo>
                  <a:pt x="30329" y="113636"/>
                </a:lnTo>
                <a:lnTo>
                  <a:pt x="30329" y="113636"/>
                </a:lnTo>
                <a:lnTo>
                  <a:pt x="29010" y="113636"/>
                </a:lnTo>
                <a:lnTo>
                  <a:pt x="29010" y="113636"/>
                </a:lnTo>
                <a:lnTo>
                  <a:pt x="29010" y="113636"/>
                </a:lnTo>
                <a:lnTo>
                  <a:pt x="29010" y="111818"/>
                </a:lnTo>
                <a:lnTo>
                  <a:pt x="29010" y="111818"/>
                </a:lnTo>
                <a:lnTo>
                  <a:pt x="29010" y="111818"/>
                </a:lnTo>
                <a:lnTo>
                  <a:pt x="29010" y="111818"/>
                </a:lnTo>
                <a:lnTo>
                  <a:pt x="29010" y="111818"/>
                </a:lnTo>
                <a:lnTo>
                  <a:pt x="29010" y="110000"/>
                </a:lnTo>
                <a:lnTo>
                  <a:pt x="29010" y="110000"/>
                </a:lnTo>
                <a:lnTo>
                  <a:pt x="27692" y="110000"/>
                </a:lnTo>
                <a:lnTo>
                  <a:pt x="27692" y="110000"/>
                </a:lnTo>
                <a:lnTo>
                  <a:pt x="27692" y="110000"/>
                </a:lnTo>
                <a:lnTo>
                  <a:pt x="27692" y="110000"/>
                </a:lnTo>
                <a:lnTo>
                  <a:pt x="27692" y="110000"/>
                </a:lnTo>
                <a:lnTo>
                  <a:pt x="27692" y="108181"/>
                </a:lnTo>
                <a:lnTo>
                  <a:pt x="27692" y="108181"/>
                </a:lnTo>
                <a:lnTo>
                  <a:pt x="27692" y="108181"/>
                </a:lnTo>
                <a:lnTo>
                  <a:pt x="27692" y="108181"/>
                </a:lnTo>
                <a:lnTo>
                  <a:pt x="27692" y="108181"/>
                </a:lnTo>
                <a:lnTo>
                  <a:pt x="27692" y="108181"/>
                </a:lnTo>
                <a:lnTo>
                  <a:pt x="27692" y="106363"/>
                </a:lnTo>
                <a:lnTo>
                  <a:pt x="27692" y="106363"/>
                </a:lnTo>
                <a:lnTo>
                  <a:pt x="27692" y="106363"/>
                </a:lnTo>
                <a:lnTo>
                  <a:pt x="27692" y="106363"/>
                </a:lnTo>
                <a:lnTo>
                  <a:pt x="27692" y="106363"/>
                </a:lnTo>
                <a:lnTo>
                  <a:pt x="27692" y="106363"/>
                </a:lnTo>
                <a:lnTo>
                  <a:pt x="26373" y="106363"/>
                </a:lnTo>
                <a:lnTo>
                  <a:pt x="26373" y="106363"/>
                </a:lnTo>
                <a:lnTo>
                  <a:pt x="26373" y="103636"/>
                </a:lnTo>
                <a:lnTo>
                  <a:pt x="26373" y="103636"/>
                </a:lnTo>
                <a:lnTo>
                  <a:pt x="26373" y="103636"/>
                </a:lnTo>
                <a:lnTo>
                  <a:pt x="26373" y="103636"/>
                </a:lnTo>
                <a:lnTo>
                  <a:pt x="24395" y="103636"/>
                </a:lnTo>
                <a:lnTo>
                  <a:pt x="24395" y="103636"/>
                </a:lnTo>
                <a:lnTo>
                  <a:pt x="24395" y="103636"/>
                </a:lnTo>
                <a:lnTo>
                  <a:pt x="24395" y="103636"/>
                </a:lnTo>
                <a:lnTo>
                  <a:pt x="23076" y="103636"/>
                </a:lnTo>
                <a:lnTo>
                  <a:pt x="23076" y="101818"/>
                </a:lnTo>
                <a:lnTo>
                  <a:pt x="23076" y="101818"/>
                </a:lnTo>
                <a:lnTo>
                  <a:pt x="23076" y="101818"/>
                </a:lnTo>
                <a:lnTo>
                  <a:pt x="23076" y="101818"/>
                </a:lnTo>
                <a:lnTo>
                  <a:pt x="23076" y="101818"/>
                </a:lnTo>
                <a:lnTo>
                  <a:pt x="21758" y="101818"/>
                </a:lnTo>
                <a:lnTo>
                  <a:pt x="21758" y="101818"/>
                </a:lnTo>
                <a:lnTo>
                  <a:pt x="21758" y="101818"/>
                </a:lnTo>
                <a:lnTo>
                  <a:pt x="21758" y="101818"/>
                </a:lnTo>
                <a:lnTo>
                  <a:pt x="20439" y="101818"/>
                </a:lnTo>
                <a:lnTo>
                  <a:pt x="20439" y="101818"/>
                </a:lnTo>
                <a:lnTo>
                  <a:pt x="20439" y="101818"/>
                </a:lnTo>
                <a:lnTo>
                  <a:pt x="19120" y="101818"/>
                </a:lnTo>
                <a:lnTo>
                  <a:pt x="19120" y="101818"/>
                </a:lnTo>
                <a:lnTo>
                  <a:pt x="19120" y="101818"/>
                </a:lnTo>
                <a:lnTo>
                  <a:pt x="19120" y="101818"/>
                </a:lnTo>
                <a:lnTo>
                  <a:pt x="19120" y="101818"/>
                </a:lnTo>
                <a:lnTo>
                  <a:pt x="19120" y="100000"/>
                </a:lnTo>
                <a:lnTo>
                  <a:pt x="19120" y="100000"/>
                </a:lnTo>
                <a:lnTo>
                  <a:pt x="17142" y="100000"/>
                </a:lnTo>
                <a:lnTo>
                  <a:pt x="17142" y="100000"/>
                </a:lnTo>
                <a:lnTo>
                  <a:pt x="19120" y="100000"/>
                </a:lnTo>
                <a:lnTo>
                  <a:pt x="19120" y="98181"/>
                </a:lnTo>
                <a:lnTo>
                  <a:pt x="17142" y="98181"/>
                </a:lnTo>
                <a:lnTo>
                  <a:pt x="17142" y="98181"/>
                </a:lnTo>
                <a:lnTo>
                  <a:pt x="17142" y="98181"/>
                </a:lnTo>
                <a:lnTo>
                  <a:pt x="17142" y="96363"/>
                </a:lnTo>
                <a:lnTo>
                  <a:pt x="17142" y="96363"/>
                </a:lnTo>
                <a:lnTo>
                  <a:pt x="17142" y="96363"/>
                </a:lnTo>
                <a:lnTo>
                  <a:pt x="17142" y="96363"/>
                </a:lnTo>
                <a:lnTo>
                  <a:pt x="17142" y="93636"/>
                </a:lnTo>
                <a:lnTo>
                  <a:pt x="17142" y="93636"/>
                </a:lnTo>
                <a:lnTo>
                  <a:pt x="17142" y="93636"/>
                </a:lnTo>
                <a:lnTo>
                  <a:pt x="17142" y="93636"/>
                </a:lnTo>
                <a:lnTo>
                  <a:pt x="19120" y="93636"/>
                </a:lnTo>
                <a:lnTo>
                  <a:pt x="19120" y="91818"/>
                </a:lnTo>
                <a:lnTo>
                  <a:pt x="19120" y="91818"/>
                </a:lnTo>
                <a:lnTo>
                  <a:pt x="19120" y="91818"/>
                </a:lnTo>
                <a:lnTo>
                  <a:pt x="19120" y="91818"/>
                </a:lnTo>
                <a:lnTo>
                  <a:pt x="19120" y="91818"/>
                </a:lnTo>
                <a:lnTo>
                  <a:pt x="19120" y="91818"/>
                </a:lnTo>
                <a:lnTo>
                  <a:pt x="19120" y="90000"/>
                </a:lnTo>
                <a:lnTo>
                  <a:pt x="19120" y="90000"/>
                </a:lnTo>
                <a:lnTo>
                  <a:pt x="20439" y="90000"/>
                </a:lnTo>
                <a:lnTo>
                  <a:pt x="20439" y="90000"/>
                </a:lnTo>
                <a:lnTo>
                  <a:pt x="20439" y="88181"/>
                </a:lnTo>
                <a:lnTo>
                  <a:pt x="20439" y="88181"/>
                </a:lnTo>
                <a:lnTo>
                  <a:pt x="20439" y="88181"/>
                </a:lnTo>
                <a:lnTo>
                  <a:pt x="21758" y="88181"/>
                </a:lnTo>
                <a:lnTo>
                  <a:pt x="21758" y="88181"/>
                </a:lnTo>
                <a:lnTo>
                  <a:pt x="21758" y="88181"/>
                </a:lnTo>
                <a:lnTo>
                  <a:pt x="21758" y="88181"/>
                </a:lnTo>
                <a:lnTo>
                  <a:pt x="21758" y="88181"/>
                </a:lnTo>
                <a:lnTo>
                  <a:pt x="21758" y="88181"/>
                </a:lnTo>
                <a:lnTo>
                  <a:pt x="21758" y="86363"/>
                </a:lnTo>
                <a:lnTo>
                  <a:pt x="23076" y="86363"/>
                </a:lnTo>
                <a:lnTo>
                  <a:pt x="23076" y="86363"/>
                </a:lnTo>
                <a:lnTo>
                  <a:pt x="23076" y="86363"/>
                </a:lnTo>
                <a:lnTo>
                  <a:pt x="21758" y="86363"/>
                </a:lnTo>
                <a:lnTo>
                  <a:pt x="21758" y="86363"/>
                </a:lnTo>
                <a:lnTo>
                  <a:pt x="21758" y="86363"/>
                </a:lnTo>
                <a:lnTo>
                  <a:pt x="21758" y="86363"/>
                </a:lnTo>
                <a:lnTo>
                  <a:pt x="21758" y="86363"/>
                </a:lnTo>
                <a:lnTo>
                  <a:pt x="21758" y="86363"/>
                </a:lnTo>
                <a:lnTo>
                  <a:pt x="21758" y="86363"/>
                </a:lnTo>
                <a:lnTo>
                  <a:pt x="20439" y="86363"/>
                </a:lnTo>
                <a:lnTo>
                  <a:pt x="20439" y="83636"/>
                </a:lnTo>
                <a:lnTo>
                  <a:pt x="20439" y="83636"/>
                </a:lnTo>
                <a:lnTo>
                  <a:pt x="20439" y="83636"/>
                </a:lnTo>
                <a:lnTo>
                  <a:pt x="20439" y="83636"/>
                </a:lnTo>
                <a:lnTo>
                  <a:pt x="20439" y="83636"/>
                </a:lnTo>
                <a:lnTo>
                  <a:pt x="20439" y="81818"/>
                </a:lnTo>
                <a:lnTo>
                  <a:pt x="19120" y="81818"/>
                </a:lnTo>
                <a:lnTo>
                  <a:pt x="19120" y="81818"/>
                </a:lnTo>
                <a:lnTo>
                  <a:pt x="19120" y="81818"/>
                </a:lnTo>
                <a:lnTo>
                  <a:pt x="19120" y="81818"/>
                </a:lnTo>
                <a:lnTo>
                  <a:pt x="19120" y="81818"/>
                </a:lnTo>
                <a:lnTo>
                  <a:pt x="19120" y="80000"/>
                </a:lnTo>
                <a:lnTo>
                  <a:pt x="19120" y="80000"/>
                </a:lnTo>
                <a:lnTo>
                  <a:pt x="20439" y="80000"/>
                </a:lnTo>
                <a:lnTo>
                  <a:pt x="20439" y="80000"/>
                </a:lnTo>
                <a:lnTo>
                  <a:pt x="20439" y="78181"/>
                </a:lnTo>
                <a:lnTo>
                  <a:pt x="20439" y="78181"/>
                </a:lnTo>
                <a:lnTo>
                  <a:pt x="20439" y="78181"/>
                </a:lnTo>
                <a:lnTo>
                  <a:pt x="20439" y="78181"/>
                </a:lnTo>
                <a:lnTo>
                  <a:pt x="20439" y="78181"/>
                </a:lnTo>
                <a:lnTo>
                  <a:pt x="20439" y="76363"/>
                </a:lnTo>
                <a:lnTo>
                  <a:pt x="21758" y="76363"/>
                </a:lnTo>
                <a:lnTo>
                  <a:pt x="21758" y="76363"/>
                </a:lnTo>
                <a:lnTo>
                  <a:pt x="21758" y="76363"/>
                </a:lnTo>
                <a:lnTo>
                  <a:pt x="21758" y="76363"/>
                </a:lnTo>
                <a:lnTo>
                  <a:pt x="21758" y="76363"/>
                </a:lnTo>
                <a:lnTo>
                  <a:pt x="21758" y="73636"/>
                </a:lnTo>
                <a:lnTo>
                  <a:pt x="21758" y="73636"/>
                </a:lnTo>
                <a:lnTo>
                  <a:pt x="21758" y="73636"/>
                </a:lnTo>
                <a:lnTo>
                  <a:pt x="21758" y="73636"/>
                </a:lnTo>
                <a:lnTo>
                  <a:pt x="23076" y="73636"/>
                </a:lnTo>
                <a:lnTo>
                  <a:pt x="23076" y="71818"/>
                </a:lnTo>
                <a:lnTo>
                  <a:pt x="23076" y="71818"/>
                </a:lnTo>
                <a:lnTo>
                  <a:pt x="21758" y="71818"/>
                </a:lnTo>
                <a:lnTo>
                  <a:pt x="21758" y="71818"/>
                </a:lnTo>
                <a:lnTo>
                  <a:pt x="21758" y="71818"/>
                </a:lnTo>
                <a:lnTo>
                  <a:pt x="21758" y="71818"/>
                </a:lnTo>
                <a:lnTo>
                  <a:pt x="21758" y="71818"/>
                </a:lnTo>
                <a:lnTo>
                  <a:pt x="21758" y="70000"/>
                </a:lnTo>
                <a:lnTo>
                  <a:pt x="20439" y="70000"/>
                </a:lnTo>
                <a:lnTo>
                  <a:pt x="20439" y="70000"/>
                </a:lnTo>
                <a:lnTo>
                  <a:pt x="20439" y="70000"/>
                </a:lnTo>
                <a:lnTo>
                  <a:pt x="20439" y="70000"/>
                </a:lnTo>
                <a:lnTo>
                  <a:pt x="20439" y="70000"/>
                </a:lnTo>
                <a:lnTo>
                  <a:pt x="20439" y="68181"/>
                </a:lnTo>
                <a:lnTo>
                  <a:pt x="19120" y="68181"/>
                </a:lnTo>
                <a:lnTo>
                  <a:pt x="19120" y="68181"/>
                </a:lnTo>
                <a:lnTo>
                  <a:pt x="19120" y="68181"/>
                </a:lnTo>
                <a:lnTo>
                  <a:pt x="19120" y="68181"/>
                </a:lnTo>
                <a:lnTo>
                  <a:pt x="19120" y="66363"/>
                </a:lnTo>
                <a:lnTo>
                  <a:pt x="19120" y="66363"/>
                </a:lnTo>
                <a:lnTo>
                  <a:pt x="19120" y="66363"/>
                </a:lnTo>
                <a:lnTo>
                  <a:pt x="19120" y="66363"/>
                </a:lnTo>
                <a:lnTo>
                  <a:pt x="19120" y="66363"/>
                </a:lnTo>
                <a:lnTo>
                  <a:pt x="19120" y="66363"/>
                </a:lnTo>
                <a:lnTo>
                  <a:pt x="19120" y="63636"/>
                </a:lnTo>
                <a:lnTo>
                  <a:pt x="19120" y="63636"/>
                </a:lnTo>
                <a:lnTo>
                  <a:pt x="17142" y="63636"/>
                </a:lnTo>
                <a:lnTo>
                  <a:pt x="17142" y="63636"/>
                </a:lnTo>
                <a:lnTo>
                  <a:pt x="17142" y="63636"/>
                </a:lnTo>
                <a:lnTo>
                  <a:pt x="17142" y="63636"/>
                </a:lnTo>
                <a:lnTo>
                  <a:pt x="17142" y="63636"/>
                </a:lnTo>
                <a:lnTo>
                  <a:pt x="17142" y="63636"/>
                </a:lnTo>
                <a:lnTo>
                  <a:pt x="17142" y="63636"/>
                </a:lnTo>
                <a:lnTo>
                  <a:pt x="17142" y="63636"/>
                </a:lnTo>
                <a:lnTo>
                  <a:pt x="19120" y="63636"/>
                </a:lnTo>
                <a:lnTo>
                  <a:pt x="19120" y="63636"/>
                </a:lnTo>
                <a:lnTo>
                  <a:pt x="19120" y="63636"/>
                </a:lnTo>
                <a:lnTo>
                  <a:pt x="19120" y="63636"/>
                </a:lnTo>
                <a:lnTo>
                  <a:pt x="20439" y="63636"/>
                </a:lnTo>
                <a:lnTo>
                  <a:pt x="20439" y="63636"/>
                </a:lnTo>
                <a:lnTo>
                  <a:pt x="20439" y="63636"/>
                </a:lnTo>
                <a:lnTo>
                  <a:pt x="21758" y="63636"/>
                </a:lnTo>
                <a:lnTo>
                  <a:pt x="21758" y="63636"/>
                </a:lnTo>
                <a:lnTo>
                  <a:pt x="21758" y="63636"/>
                </a:lnTo>
                <a:lnTo>
                  <a:pt x="21758" y="63636"/>
                </a:lnTo>
                <a:lnTo>
                  <a:pt x="21758" y="61818"/>
                </a:lnTo>
                <a:lnTo>
                  <a:pt x="21758" y="61818"/>
                </a:lnTo>
                <a:lnTo>
                  <a:pt x="21758" y="61818"/>
                </a:lnTo>
                <a:lnTo>
                  <a:pt x="23076" y="61818"/>
                </a:lnTo>
                <a:lnTo>
                  <a:pt x="23076" y="60000"/>
                </a:lnTo>
                <a:lnTo>
                  <a:pt x="23076" y="60000"/>
                </a:lnTo>
                <a:lnTo>
                  <a:pt x="23076" y="60000"/>
                </a:lnTo>
                <a:lnTo>
                  <a:pt x="23076" y="60000"/>
                </a:lnTo>
                <a:lnTo>
                  <a:pt x="23076" y="60000"/>
                </a:lnTo>
                <a:lnTo>
                  <a:pt x="23076" y="58181"/>
                </a:lnTo>
                <a:lnTo>
                  <a:pt x="23076" y="58181"/>
                </a:lnTo>
                <a:lnTo>
                  <a:pt x="23076" y="58181"/>
                </a:lnTo>
                <a:lnTo>
                  <a:pt x="23076" y="58181"/>
                </a:lnTo>
                <a:lnTo>
                  <a:pt x="23076" y="56363"/>
                </a:lnTo>
                <a:lnTo>
                  <a:pt x="23076" y="56363"/>
                </a:lnTo>
                <a:lnTo>
                  <a:pt x="23076" y="56363"/>
                </a:lnTo>
                <a:lnTo>
                  <a:pt x="21758" y="56363"/>
                </a:lnTo>
                <a:lnTo>
                  <a:pt x="21758" y="56363"/>
                </a:lnTo>
                <a:lnTo>
                  <a:pt x="21758" y="56363"/>
                </a:lnTo>
                <a:lnTo>
                  <a:pt x="21758" y="53636"/>
                </a:lnTo>
                <a:lnTo>
                  <a:pt x="21758" y="53636"/>
                </a:lnTo>
                <a:lnTo>
                  <a:pt x="21758" y="53636"/>
                </a:lnTo>
                <a:lnTo>
                  <a:pt x="23076" y="53636"/>
                </a:lnTo>
                <a:lnTo>
                  <a:pt x="23076" y="53636"/>
                </a:lnTo>
                <a:lnTo>
                  <a:pt x="23076" y="53636"/>
                </a:lnTo>
                <a:lnTo>
                  <a:pt x="23076" y="53636"/>
                </a:lnTo>
                <a:lnTo>
                  <a:pt x="23076" y="53636"/>
                </a:lnTo>
                <a:lnTo>
                  <a:pt x="23076" y="51818"/>
                </a:lnTo>
                <a:lnTo>
                  <a:pt x="24395" y="51818"/>
                </a:lnTo>
                <a:lnTo>
                  <a:pt x="24395" y="51818"/>
                </a:lnTo>
                <a:lnTo>
                  <a:pt x="23076" y="51818"/>
                </a:lnTo>
                <a:lnTo>
                  <a:pt x="23076" y="51818"/>
                </a:lnTo>
                <a:lnTo>
                  <a:pt x="23076" y="50000"/>
                </a:lnTo>
                <a:lnTo>
                  <a:pt x="23076" y="50000"/>
                </a:lnTo>
                <a:lnTo>
                  <a:pt x="24395" y="50000"/>
                </a:lnTo>
                <a:lnTo>
                  <a:pt x="24395" y="50000"/>
                </a:lnTo>
                <a:lnTo>
                  <a:pt x="23076" y="50000"/>
                </a:lnTo>
                <a:lnTo>
                  <a:pt x="23076" y="48181"/>
                </a:lnTo>
                <a:lnTo>
                  <a:pt x="23076" y="48181"/>
                </a:lnTo>
                <a:lnTo>
                  <a:pt x="24395" y="48181"/>
                </a:lnTo>
                <a:lnTo>
                  <a:pt x="24395" y="48181"/>
                </a:lnTo>
                <a:lnTo>
                  <a:pt x="24395" y="46363"/>
                </a:lnTo>
                <a:lnTo>
                  <a:pt x="23076" y="46363"/>
                </a:lnTo>
                <a:lnTo>
                  <a:pt x="23076" y="46363"/>
                </a:lnTo>
                <a:lnTo>
                  <a:pt x="23076" y="46363"/>
                </a:lnTo>
                <a:lnTo>
                  <a:pt x="23076" y="43636"/>
                </a:lnTo>
                <a:lnTo>
                  <a:pt x="24395" y="43636"/>
                </a:lnTo>
                <a:lnTo>
                  <a:pt x="24395" y="43636"/>
                </a:lnTo>
                <a:lnTo>
                  <a:pt x="23076" y="43636"/>
                </a:lnTo>
                <a:lnTo>
                  <a:pt x="23076" y="43636"/>
                </a:lnTo>
                <a:lnTo>
                  <a:pt x="23076" y="43636"/>
                </a:lnTo>
                <a:lnTo>
                  <a:pt x="23076" y="43636"/>
                </a:lnTo>
                <a:lnTo>
                  <a:pt x="23076" y="41818"/>
                </a:lnTo>
                <a:lnTo>
                  <a:pt x="23076" y="41818"/>
                </a:lnTo>
                <a:lnTo>
                  <a:pt x="23076" y="41818"/>
                </a:lnTo>
                <a:lnTo>
                  <a:pt x="23076" y="41818"/>
                </a:lnTo>
                <a:lnTo>
                  <a:pt x="23076" y="41818"/>
                </a:lnTo>
                <a:lnTo>
                  <a:pt x="24395" y="41818"/>
                </a:lnTo>
                <a:lnTo>
                  <a:pt x="24395" y="41818"/>
                </a:lnTo>
                <a:lnTo>
                  <a:pt x="24395" y="41818"/>
                </a:lnTo>
                <a:lnTo>
                  <a:pt x="24395" y="40000"/>
                </a:lnTo>
                <a:lnTo>
                  <a:pt x="24395" y="40000"/>
                </a:lnTo>
                <a:lnTo>
                  <a:pt x="24395" y="40000"/>
                </a:lnTo>
                <a:lnTo>
                  <a:pt x="24395" y="40000"/>
                </a:lnTo>
                <a:lnTo>
                  <a:pt x="26373" y="40000"/>
                </a:lnTo>
                <a:lnTo>
                  <a:pt x="26373" y="38181"/>
                </a:lnTo>
                <a:lnTo>
                  <a:pt x="26373" y="38181"/>
                </a:lnTo>
                <a:lnTo>
                  <a:pt x="26373" y="38181"/>
                </a:lnTo>
                <a:lnTo>
                  <a:pt x="26373" y="38181"/>
                </a:lnTo>
                <a:lnTo>
                  <a:pt x="27692" y="38181"/>
                </a:lnTo>
                <a:lnTo>
                  <a:pt x="27692" y="38181"/>
                </a:lnTo>
                <a:lnTo>
                  <a:pt x="27692" y="38181"/>
                </a:lnTo>
                <a:lnTo>
                  <a:pt x="27692" y="38181"/>
                </a:lnTo>
                <a:lnTo>
                  <a:pt x="27692" y="38181"/>
                </a:lnTo>
                <a:lnTo>
                  <a:pt x="27692" y="36363"/>
                </a:lnTo>
                <a:lnTo>
                  <a:pt x="27692" y="36363"/>
                </a:lnTo>
                <a:lnTo>
                  <a:pt x="29010" y="36363"/>
                </a:lnTo>
                <a:lnTo>
                  <a:pt x="29010" y="36363"/>
                </a:lnTo>
                <a:lnTo>
                  <a:pt x="29010" y="36363"/>
                </a:lnTo>
                <a:lnTo>
                  <a:pt x="29010" y="36363"/>
                </a:lnTo>
                <a:lnTo>
                  <a:pt x="29010" y="33636"/>
                </a:lnTo>
                <a:lnTo>
                  <a:pt x="29010" y="33636"/>
                </a:lnTo>
                <a:lnTo>
                  <a:pt x="29010" y="33636"/>
                </a:lnTo>
                <a:lnTo>
                  <a:pt x="30329" y="33636"/>
                </a:lnTo>
                <a:lnTo>
                  <a:pt x="30329" y="33636"/>
                </a:lnTo>
                <a:lnTo>
                  <a:pt x="30329" y="31818"/>
                </a:lnTo>
                <a:lnTo>
                  <a:pt x="29010" y="31818"/>
                </a:lnTo>
                <a:lnTo>
                  <a:pt x="29010" y="31818"/>
                </a:lnTo>
                <a:lnTo>
                  <a:pt x="29010" y="31818"/>
                </a:lnTo>
                <a:lnTo>
                  <a:pt x="29010" y="31818"/>
                </a:lnTo>
                <a:lnTo>
                  <a:pt x="27692" y="31818"/>
                </a:lnTo>
                <a:lnTo>
                  <a:pt x="27692" y="31818"/>
                </a:lnTo>
                <a:lnTo>
                  <a:pt x="27692" y="31818"/>
                </a:lnTo>
                <a:lnTo>
                  <a:pt x="27692" y="31818"/>
                </a:lnTo>
                <a:lnTo>
                  <a:pt x="26373" y="31818"/>
                </a:lnTo>
                <a:lnTo>
                  <a:pt x="26373" y="31818"/>
                </a:lnTo>
                <a:lnTo>
                  <a:pt x="26373" y="30000"/>
                </a:lnTo>
                <a:lnTo>
                  <a:pt x="26373" y="30000"/>
                </a:lnTo>
                <a:lnTo>
                  <a:pt x="26373" y="30000"/>
                </a:lnTo>
                <a:lnTo>
                  <a:pt x="26373" y="28181"/>
                </a:lnTo>
                <a:lnTo>
                  <a:pt x="26373" y="28181"/>
                </a:lnTo>
                <a:lnTo>
                  <a:pt x="26373" y="28181"/>
                </a:lnTo>
                <a:lnTo>
                  <a:pt x="26373" y="28181"/>
                </a:lnTo>
                <a:lnTo>
                  <a:pt x="26373" y="28181"/>
                </a:lnTo>
                <a:lnTo>
                  <a:pt x="26373" y="28181"/>
                </a:lnTo>
                <a:lnTo>
                  <a:pt x="26373" y="28181"/>
                </a:lnTo>
                <a:lnTo>
                  <a:pt x="24395" y="28181"/>
                </a:lnTo>
                <a:lnTo>
                  <a:pt x="24395" y="28181"/>
                </a:lnTo>
                <a:lnTo>
                  <a:pt x="24395" y="28181"/>
                </a:lnTo>
                <a:lnTo>
                  <a:pt x="24395" y="28181"/>
                </a:lnTo>
                <a:lnTo>
                  <a:pt x="23076" y="28181"/>
                </a:lnTo>
                <a:lnTo>
                  <a:pt x="23076" y="28181"/>
                </a:lnTo>
                <a:lnTo>
                  <a:pt x="23076" y="28181"/>
                </a:lnTo>
                <a:lnTo>
                  <a:pt x="23076" y="28181"/>
                </a:lnTo>
                <a:lnTo>
                  <a:pt x="21758" y="28181"/>
                </a:lnTo>
                <a:lnTo>
                  <a:pt x="21758" y="28181"/>
                </a:lnTo>
                <a:lnTo>
                  <a:pt x="21758" y="28181"/>
                </a:lnTo>
                <a:lnTo>
                  <a:pt x="21758" y="26363"/>
                </a:lnTo>
                <a:lnTo>
                  <a:pt x="21758" y="26363"/>
                </a:lnTo>
                <a:lnTo>
                  <a:pt x="20439" y="26363"/>
                </a:lnTo>
                <a:lnTo>
                  <a:pt x="20439" y="28181"/>
                </a:lnTo>
                <a:lnTo>
                  <a:pt x="20439" y="28181"/>
                </a:lnTo>
                <a:lnTo>
                  <a:pt x="20439" y="28181"/>
                </a:lnTo>
                <a:lnTo>
                  <a:pt x="20439" y="28181"/>
                </a:lnTo>
                <a:lnTo>
                  <a:pt x="20439" y="28181"/>
                </a:lnTo>
                <a:lnTo>
                  <a:pt x="19120" y="28181"/>
                </a:lnTo>
                <a:lnTo>
                  <a:pt x="19120" y="30000"/>
                </a:lnTo>
                <a:lnTo>
                  <a:pt x="19120" y="30000"/>
                </a:lnTo>
                <a:lnTo>
                  <a:pt x="19120" y="30000"/>
                </a:lnTo>
                <a:lnTo>
                  <a:pt x="19120" y="30000"/>
                </a:lnTo>
                <a:lnTo>
                  <a:pt x="17142" y="30000"/>
                </a:lnTo>
                <a:lnTo>
                  <a:pt x="17142" y="28181"/>
                </a:lnTo>
                <a:lnTo>
                  <a:pt x="17142" y="28181"/>
                </a:lnTo>
                <a:lnTo>
                  <a:pt x="17142" y="30000"/>
                </a:lnTo>
                <a:lnTo>
                  <a:pt x="17142" y="30000"/>
                </a:lnTo>
                <a:lnTo>
                  <a:pt x="17142" y="30000"/>
                </a:lnTo>
                <a:lnTo>
                  <a:pt x="15824" y="30000"/>
                </a:lnTo>
                <a:lnTo>
                  <a:pt x="15824" y="28181"/>
                </a:lnTo>
                <a:lnTo>
                  <a:pt x="15824" y="28181"/>
                </a:lnTo>
                <a:lnTo>
                  <a:pt x="15824" y="28181"/>
                </a:lnTo>
                <a:lnTo>
                  <a:pt x="15824" y="28181"/>
                </a:lnTo>
                <a:lnTo>
                  <a:pt x="14505" y="28181"/>
                </a:lnTo>
                <a:lnTo>
                  <a:pt x="14505" y="28181"/>
                </a:lnTo>
                <a:lnTo>
                  <a:pt x="14505" y="28181"/>
                </a:lnTo>
                <a:lnTo>
                  <a:pt x="14505" y="28181"/>
                </a:lnTo>
                <a:lnTo>
                  <a:pt x="14505" y="28181"/>
                </a:lnTo>
                <a:lnTo>
                  <a:pt x="14505" y="28181"/>
                </a:lnTo>
                <a:lnTo>
                  <a:pt x="13186" y="28181"/>
                </a:lnTo>
                <a:lnTo>
                  <a:pt x="13186" y="28181"/>
                </a:lnTo>
                <a:lnTo>
                  <a:pt x="13186" y="28181"/>
                </a:lnTo>
                <a:lnTo>
                  <a:pt x="13186" y="28181"/>
                </a:lnTo>
                <a:lnTo>
                  <a:pt x="13186" y="30000"/>
                </a:lnTo>
                <a:lnTo>
                  <a:pt x="13186" y="30000"/>
                </a:lnTo>
                <a:lnTo>
                  <a:pt x="11868" y="30000"/>
                </a:lnTo>
                <a:lnTo>
                  <a:pt x="11868" y="30000"/>
                </a:lnTo>
                <a:lnTo>
                  <a:pt x="11868" y="30000"/>
                </a:lnTo>
                <a:lnTo>
                  <a:pt x="11868" y="30000"/>
                </a:lnTo>
                <a:lnTo>
                  <a:pt x="11868" y="30000"/>
                </a:lnTo>
                <a:lnTo>
                  <a:pt x="11868" y="28181"/>
                </a:lnTo>
                <a:lnTo>
                  <a:pt x="9890" y="28181"/>
                </a:lnTo>
                <a:lnTo>
                  <a:pt x="9890" y="28181"/>
                </a:lnTo>
                <a:lnTo>
                  <a:pt x="9890" y="28181"/>
                </a:lnTo>
                <a:lnTo>
                  <a:pt x="11868" y="28181"/>
                </a:lnTo>
                <a:lnTo>
                  <a:pt x="11868" y="26363"/>
                </a:lnTo>
                <a:lnTo>
                  <a:pt x="11868" y="26363"/>
                </a:lnTo>
                <a:lnTo>
                  <a:pt x="11868" y="26363"/>
                </a:lnTo>
                <a:lnTo>
                  <a:pt x="11868" y="26363"/>
                </a:lnTo>
                <a:lnTo>
                  <a:pt x="11868" y="26363"/>
                </a:lnTo>
                <a:lnTo>
                  <a:pt x="11868" y="26363"/>
                </a:lnTo>
                <a:lnTo>
                  <a:pt x="11868" y="26363"/>
                </a:lnTo>
                <a:lnTo>
                  <a:pt x="9890" y="26363"/>
                </a:lnTo>
                <a:lnTo>
                  <a:pt x="9890" y="23636"/>
                </a:lnTo>
                <a:lnTo>
                  <a:pt x="9890" y="23636"/>
                </a:lnTo>
                <a:lnTo>
                  <a:pt x="9890" y="23636"/>
                </a:lnTo>
                <a:lnTo>
                  <a:pt x="9890" y="26363"/>
                </a:lnTo>
                <a:lnTo>
                  <a:pt x="9890" y="26363"/>
                </a:lnTo>
                <a:lnTo>
                  <a:pt x="8571" y="26363"/>
                </a:lnTo>
                <a:lnTo>
                  <a:pt x="8571" y="26363"/>
                </a:lnTo>
                <a:lnTo>
                  <a:pt x="8571" y="26363"/>
                </a:lnTo>
                <a:lnTo>
                  <a:pt x="8571" y="26363"/>
                </a:lnTo>
                <a:lnTo>
                  <a:pt x="7252" y="26363"/>
                </a:lnTo>
                <a:lnTo>
                  <a:pt x="7252" y="26363"/>
                </a:lnTo>
                <a:lnTo>
                  <a:pt x="7252" y="26363"/>
                </a:lnTo>
                <a:lnTo>
                  <a:pt x="7252" y="26363"/>
                </a:lnTo>
                <a:lnTo>
                  <a:pt x="5934" y="26363"/>
                </a:lnTo>
                <a:lnTo>
                  <a:pt x="5934" y="26363"/>
                </a:lnTo>
                <a:lnTo>
                  <a:pt x="5934" y="26363"/>
                </a:lnTo>
                <a:lnTo>
                  <a:pt x="5934" y="28181"/>
                </a:lnTo>
                <a:lnTo>
                  <a:pt x="5934" y="28181"/>
                </a:lnTo>
                <a:lnTo>
                  <a:pt x="5934" y="28181"/>
                </a:lnTo>
                <a:lnTo>
                  <a:pt x="5934" y="28181"/>
                </a:lnTo>
                <a:lnTo>
                  <a:pt x="4615" y="28181"/>
                </a:lnTo>
                <a:lnTo>
                  <a:pt x="4615" y="28181"/>
                </a:lnTo>
                <a:lnTo>
                  <a:pt x="4615" y="28181"/>
                </a:lnTo>
                <a:lnTo>
                  <a:pt x="4615" y="30000"/>
                </a:lnTo>
                <a:lnTo>
                  <a:pt x="4615" y="30000"/>
                </a:lnTo>
                <a:lnTo>
                  <a:pt x="4615" y="28181"/>
                </a:lnTo>
                <a:lnTo>
                  <a:pt x="4615" y="28181"/>
                </a:lnTo>
                <a:lnTo>
                  <a:pt x="4615" y="28181"/>
                </a:lnTo>
                <a:lnTo>
                  <a:pt x="4615" y="26363"/>
                </a:lnTo>
                <a:lnTo>
                  <a:pt x="4615" y="26363"/>
                </a:lnTo>
                <a:lnTo>
                  <a:pt x="4615" y="26363"/>
                </a:lnTo>
                <a:lnTo>
                  <a:pt x="4615" y="23636"/>
                </a:lnTo>
                <a:lnTo>
                  <a:pt x="4615" y="23636"/>
                </a:lnTo>
                <a:lnTo>
                  <a:pt x="4615" y="23636"/>
                </a:lnTo>
                <a:lnTo>
                  <a:pt x="4615" y="23636"/>
                </a:lnTo>
                <a:lnTo>
                  <a:pt x="4615" y="23636"/>
                </a:lnTo>
                <a:lnTo>
                  <a:pt x="4615" y="23636"/>
                </a:lnTo>
                <a:lnTo>
                  <a:pt x="4615" y="23636"/>
                </a:lnTo>
                <a:lnTo>
                  <a:pt x="4615" y="21818"/>
                </a:lnTo>
                <a:lnTo>
                  <a:pt x="4615" y="21818"/>
                </a:lnTo>
                <a:lnTo>
                  <a:pt x="4615" y="21818"/>
                </a:lnTo>
                <a:lnTo>
                  <a:pt x="4615" y="21818"/>
                </a:lnTo>
                <a:lnTo>
                  <a:pt x="4615" y="21818"/>
                </a:lnTo>
                <a:lnTo>
                  <a:pt x="4615" y="21818"/>
                </a:lnTo>
                <a:lnTo>
                  <a:pt x="4615" y="21818"/>
                </a:lnTo>
                <a:lnTo>
                  <a:pt x="4615" y="21818"/>
                </a:lnTo>
                <a:lnTo>
                  <a:pt x="4615" y="21818"/>
                </a:lnTo>
                <a:lnTo>
                  <a:pt x="4615" y="20000"/>
                </a:lnTo>
                <a:lnTo>
                  <a:pt x="4615" y="20000"/>
                </a:lnTo>
                <a:lnTo>
                  <a:pt x="2637" y="20000"/>
                </a:lnTo>
                <a:lnTo>
                  <a:pt x="2637" y="20000"/>
                </a:lnTo>
                <a:lnTo>
                  <a:pt x="2637" y="20000"/>
                </a:lnTo>
                <a:lnTo>
                  <a:pt x="2637" y="20000"/>
                </a:lnTo>
                <a:lnTo>
                  <a:pt x="2637" y="18181"/>
                </a:lnTo>
                <a:lnTo>
                  <a:pt x="1318" y="18181"/>
                </a:lnTo>
                <a:lnTo>
                  <a:pt x="1318" y="18181"/>
                </a:lnTo>
                <a:lnTo>
                  <a:pt x="2637" y="18181"/>
                </a:lnTo>
                <a:lnTo>
                  <a:pt x="2637" y="18181"/>
                </a:lnTo>
                <a:lnTo>
                  <a:pt x="2637" y="16363"/>
                </a:lnTo>
                <a:lnTo>
                  <a:pt x="2637" y="16363"/>
                </a:lnTo>
                <a:lnTo>
                  <a:pt x="1318" y="16363"/>
                </a:lnTo>
                <a:lnTo>
                  <a:pt x="1318" y="16363"/>
                </a:lnTo>
                <a:lnTo>
                  <a:pt x="1318" y="16363"/>
                </a:lnTo>
                <a:lnTo>
                  <a:pt x="1318" y="13636"/>
                </a:lnTo>
                <a:lnTo>
                  <a:pt x="1318" y="13636"/>
                </a:lnTo>
                <a:lnTo>
                  <a:pt x="1318" y="13636"/>
                </a:lnTo>
                <a:lnTo>
                  <a:pt x="1318" y="13636"/>
                </a:lnTo>
                <a:lnTo>
                  <a:pt x="1318" y="13636"/>
                </a:lnTo>
                <a:lnTo>
                  <a:pt x="0" y="13636"/>
                </a:lnTo>
                <a:lnTo>
                  <a:pt x="0" y="11818"/>
                </a:lnTo>
                <a:lnTo>
                  <a:pt x="0" y="11818"/>
                </a:lnTo>
                <a:lnTo>
                  <a:pt x="0" y="11818"/>
                </a:lnTo>
                <a:lnTo>
                  <a:pt x="0" y="11818"/>
                </a:lnTo>
                <a:lnTo>
                  <a:pt x="0" y="11818"/>
                </a:lnTo>
                <a:lnTo>
                  <a:pt x="0" y="10000"/>
                </a:lnTo>
                <a:lnTo>
                  <a:pt x="0" y="10000"/>
                </a:lnTo>
                <a:lnTo>
                  <a:pt x="0" y="10000"/>
                </a:lnTo>
                <a:lnTo>
                  <a:pt x="0" y="10000"/>
                </a:lnTo>
                <a:lnTo>
                  <a:pt x="0" y="10000"/>
                </a:lnTo>
                <a:lnTo>
                  <a:pt x="1318" y="10000"/>
                </a:lnTo>
                <a:lnTo>
                  <a:pt x="1318" y="8181"/>
                </a:lnTo>
                <a:lnTo>
                  <a:pt x="1318" y="8181"/>
                </a:lnTo>
                <a:lnTo>
                  <a:pt x="1318" y="8181"/>
                </a:lnTo>
                <a:lnTo>
                  <a:pt x="1318" y="8181"/>
                </a:lnTo>
                <a:lnTo>
                  <a:pt x="1318" y="8181"/>
                </a:lnTo>
                <a:lnTo>
                  <a:pt x="2637" y="8181"/>
                </a:lnTo>
                <a:lnTo>
                  <a:pt x="2637" y="8181"/>
                </a:lnTo>
                <a:lnTo>
                  <a:pt x="2637" y="8181"/>
                </a:lnTo>
                <a:lnTo>
                  <a:pt x="2637" y="8181"/>
                </a:lnTo>
                <a:lnTo>
                  <a:pt x="2637" y="6363"/>
                </a:lnTo>
                <a:lnTo>
                  <a:pt x="2637" y="6363"/>
                </a:lnTo>
                <a:lnTo>
                  <a:pt x="4615" y="6363"/>
                </a:lnTo>
                <a:lnTo>
                  <a:pt x="4615" y="6363"/>
                </a:lnTo>
                <a:lnTo>
                  <a:pt x="4615" y="6363"/>
                </a:lnTo>
                <a:lnTo>
                  <a:pt x="4615" y="6363"/>
                </a:lnTo>
                <a:lnTo>
                  <a:pt x="4615" y="6363"/>
                </a:lnTo>
                <a:lnTo>
                  <a:pt x="5934" y="6363"/>
                </a:lnTo>
                <a:lnTo>
                  <a:pt x="5934" y="6363"/>
                </a:lnTo>
                <a:lnTo>
                  <a:pt x="5934" y="6363"/>
                </a:lnTo>
                <a:lnTo>
                  <a:pt x="5934" y="6363"/>
                </a:lnTo>
                <a:lnTo>
                  <a:pt x="5934" y="6363"/>
                </a:lnTo>
                <a:lnTo>
                  <a:pt x="7252" y="6363"/>
                </a:lnTo>
                <a:lnTo>
                  <a:pt x="7252" y="6363"/>
                </a:lnTo>
                <a:lnTo>
                  <a:pt x="7252" y="6363"/>
                </a:lnTo>
                <a:lnTo>
                  <a:pt x="7252" y="6363"/>
                </a:lnTo>
                <a:lnTo>
                  <a:pt x="8571" y="6363"/>
                </a:lnTo>
                <a:lnTo>
                  <a:pt x="8571" y="6363"/>
                </a:lnTo>
                <a:lnTo>
                  <a:pt x="8571" y="3636"/>
                </a:lnTo>
                <a:lnTo>
                  <a:pt x="8571" y="3636"/>
                </a:lnTo>
                <a:lnTo>
                  <a:pt x="8571" y="3636"/>
                </a:lnTo>
                <a:lnTo>
                  <a:pt x="9890" y="3636"/>
                </a:lnTo>
                <a:lnTo>
                  <a:pt x="9890" y="3636"/>
                </a:lnTo>
                <a:lnTo>
                  <a:pt x="8571" y="3636"/>
                </a:lnTo>
                <a:lnTo>
                  <a:pt x="8571" y="3636"/>
                </a:lnTo>
                <a:lnTo>
                  <a:pt x="8571" y="3636"/>
                </a:lnTo>
                <a:lnTo>
                  <a:pt x="9890" y="3636"/>
                </a:lnTo>
                <a:lnTo>
                  <a:pt x="9890" y="1818"/>
                </a:lnTo>
                <a:lnTo>
                  <a:pt x="9890" y="1818"/>
                </a:lnTo>
                <a:lnTo>
                  <a:pt x="9890" y="1818"/>
                </a:lnTo>
                <a:lnTo>
                  <a:pt x="9890" y="1818"/>
                </a:lnTo>
                <a:lnTo>
                  <a:pt x="9890" y="1818"/>
                </a:lnTo>
                <a:lnTo>
                  <a:pt x="11868" y="1818"/>
                </a:lnTo>
                <a:lnTo>
                  <a:pt x="11868" y="1818"/>
                </a:lnTo>
                <a:lnTo>
                  <a:pt x="11868" y="1818"/>
                </a:lnTo>
                <a:lnTo>
                  <a:pt x="11868" y="1818"/>
                </a:lnTo>
                <a:lnTo>
                  <a:pt x="11868" y="0"/>
                </a:lnTo>
                <a:lnTo>
                  <a:pt x="11868" y="0"/>
                </a:lnTo>
                <a:lnTo>
                  <a:pt x="13186" y="0"/>
                </a:lnTo>
                <a:lnTo>
                  <a:pt x="13186" y="0"/>
                </a:lnTo>
                <a:lnTo>
                  <a:pt x="13186" y="0"/>
                </a:lnTo>
                <a:lnTo>
                  <a:pt x="13186" y="0"/>
                </a:lnTo>
                <a:lnTo>
                  <a:pt x="13186" y="0"/>
                </a:lnTo>
                <a:lnTo>
                  <a:pt x="14505" y="0"/>
                </a:lnTo>
                <a:lnTo>
                  <a:pt x="14505" y="0"/>
                </a:lnTo>
                <a:lnTo>
                  <a:pt x="14505" y="0"/>
                </a:lnTo>
                <a:lnTo>
                  <a:pt x="14505" y="0"/>
                </a:lnTo>
                <a:lnTo>
                  <a:pt x="14505" y="0"/>
                </a:lnTo>
                <a:lnTo>
                  <a:pt x="14505" y="0"/>
                </a:lnTo>
                <a:lnTo>
                  <a:pt x="15824" y="0"/>
                </a:lnTo>
                <a:lnTo>
                  <a:pt x="15824" y="0"/>
                </a:lnTo>
                <a:lnTo>
                  <a:pt x="15824" y="0"/>
                </a:lnTo>
                <a:lnTo>
                  <a:pt x="15824" y="0"/>
                </a:lnTo>
                <a:lnTo>
                  <a:pt x="17142" y="0"/>
                </a:lnTo>
                <a:lnTo>
                  <a:pt x="17142" y="0"/>
                </a:lnTo>
                <a:lnTo>
                  <a:pt x="17142" y="0"/>
                </a:lnTo>
                <a:lnTo>
                  <a:pt x="17142" y="0"/>
                </a:lnTo>
                <a:lnTo>
                  <a:pt x="19120" y="0"/>
                </a:lnTo>
                <a:lnTo>
                  <a:pt x="19120" y="0"/>
                </a:lnTo>
                <a:lnTo>
                  <a:pt x="19120" y="0"/>
                </a:lnTo>
                <a:lnTo>
                  <a:pt x="19120" y="0"/>
                </a:lnTo>
                <a:lnTo>
                  <a:pt x="19120" y="1818"/>
                </a:lnTo>
                <a:lnTo>
                  <a:pt x="19120" y="1818"/>
                </a:lnTo>
                <a:lnTo>
                  <a:pt x="19120" y="1818"/>
                </a:lnTo>
                <a:lnTo>
                  <a:pt x="20439" y="1818"/>
                </a:lnTo>
                <a:lnTo>
                  <a:pt x="20439" y="1818"/>
                </a:lnTo>
                <a:lnTo>
                  <a:pt x="20439" y="1818"/>
                </a:lnTo>
                <a:lnTo>
                  <a:pt x="20439" y="1818"/>
                </a:lnTo>
                <a:lnTo>
                  <a:pt x="21758" y="1818"/>
                </a:lnTo>
                <a:lnTo>
                  <a:pt x="21758" y="1818"/>
                </a:lnTo>
                <a:lnTo>
                  <a:pt x="21758" y="1818"/>
                </a:lnTo>
                <a:lnTo>
                  <a:pt x="21758" y="1818"/>
                </a:lnTo>
                <a:lnTo>
                  <a:pt x="23076" y="1818"/>
                </a:lnTo>
                <a:lnTo>
                  <a:pt x="23076" y="1818"/>
                </a:lnTo>
                <a:lnTo>
                  <a:pt x="23076" y="1818"/>
                </a:lnTo>
                <a:lnTo>
                  <a:pt x="23076" y="1818"/>
                </a:lnTo>
                <a:lnTo>
                  <a:pt x="24395" y="1818"/>
                </a:lnTo>
                <a:lnTo>
                  <a:pt x="24395" y="1818"/>
                </a:lnTo>
                <a:lnTo>
                  <a:pt x="24395" y="1818"/>
                </a:lnTo>
                <a:lnTo>
                  <a:pt x="26373" y="1818"/>
                </a:lnTo>
                <a:lnTo>
                  <a:pt x="26373" y="1818"/>
                </a:lnTo>
                <a:lnTo>
                  <a:pt x="26373" y="1818"/>
                </a:lnTo>
                <a:lnTo>
                  <a:pt x="26373" y="1818"/>
                </a:lnTo>
                <a:lnTo>
                  <a:pt x="27692" y="1818"/>
                </a:lnTo>
                <a:lnTo>
                  <a:pt x="27692" y="1818"/>
                </a:lnTo>
                <a:lnTo>
                  <a:pt x="27692" y="1818"/>
                </a:lnTo>
                <a:lnTo>
                  <a:pt x="27692" y="1818"/>
                </a:lnTo>
                <a:lnTo>
                  <a:pt x="29010" y="1818"/>
                </a:lnTo>
                <a:lnTo>
                  <a:pt x="29010" y="1818"/>
                </a:lnTo>
                <a:lnTo>
                  <a:pt x="29010" y="1818"/>
                </a:lnTo>
                <a:lnTo>
                  <a:pt x="29010" y="1818"/>
                </a:lnTo>
                <a:lnTo>
                  <a:pt x="30329" y="1818"/>
                </a:lnTo>
                <a:lnTo>
                  <a:pt x="30329" y="1818"/>
                </a:lnTo>
                <a:lnTo>
                  <a:pt x="30329" y="1818"/>
                </a:lnTo>
                <a:lnTo>
                  <a:pt x="30329" y="1818"/>
                </a:lnTo>
                <a:lnTo>
                  <a:pt x="30329" y="1818"/>
                </a:lnTo>
                <a:lnTo>
                  <a:pt x="31648" y="1818"/>
                </a:lnTo>
                <a:lnTo>
                  <a:pt x="31648" y="1818"/>
                </a:lnTo>
                <a:lnTo>
                  <a:pt x="31648" y="1818"/>
                </a:lnTo>
                <a:lnTo>
                  <a:pt x="31648" y="1818"/>
                </a:lnTo>
                <a:lnTo>
                  <a:pt x="31648" y="1818"/>
                </a:lnTo>
                <a:lnTo>
                  <a:pt x="31648" y="1818"/>
                </a:lnTo>
                <a:lnTo>
                  <a:pt x="31648" y="1818"/>
                </a:lnTo>
                <a:lnTo>
                  <a:pt x="31648" y="1818"/>
                </a:lnTo>
                <a:lnTo>
                  <a:pt x="33626" y="1818"/>
                </a:lnTo>
                <a:lnTo>
                  <a:pt x="33626" y="1818"/>
                </a:lnTo>
                <a:lnTo>
                  <a:pt x="33626" y="1818"/>
                </a:lnTo>
                <a:lnTo>
                  <a:pt x="34945" y="1818"/>
                </a:lnTo>
                <a:lnTo>
                  <a:pt x="34945" y="1818"/>
                </a:lnTo>
                <a:lnTo>
                  <a:pt x="34945" y="1818"/>
                </a:lnTo>
                <a:lnTo>
                  <a:pt x="34945" y="1818"/>
                </a:lnTo>
                <a:lnTo>
                  <a:pt x="34945" y="1818"/>
                </a:lnTo>
                <a:lnTo>
                  <a:pt x="34945" y="1818"/>
                </a:lnTo>
                <a:lnTo>
                  <a:pt x="36263" y="1818"/>
                </a:lnTo>
                <a:lnTo>
                  <a:pt x="36263" y="1818"/>
                </a:lnTo>
                <a:lnTo>
                  <a:pt x="36263" y="1818"/>
                </a:lnTo>
                <a:lnTo>
                  <a:pt x="36263" y="1818"/>
                </a:lnTo>
                <a:lnTo>
                  <a:pt x="37582" y="1818"/>
                </a:lnTo>
                <a:lnTo>
                  <a:pt x="37582" y="1818"/>
                </a:lnTo>
                <a:lnTo>
                  <a:pt x="37582" y="3636"/>
                </a:lnTo>
                <a:lnTo>
                  <a:pt x="37582" y="3636"/>
                </a:lnTo>
                <a:lnTo>
                  <a:pt x="38901" y="3636"/>
                </a:lnTo>
                <a:lnTo>
                  <a:pt x="38901" y="3636"/>
                </a:lnTo>
                <a:lnTo>
                  <a:pt x="38901" y="3636"/>
                </a:lnTo>
                <a:lnTo>
                  <a:pt x="38901" y="3636"/>
                </a:lnTo>
                <a:lnTo>
                  <a:pt x="38901" y="3636"/>
                </a:lnTo>
                <a:lnTo>
                  <a:pt x="40879" y="3636"/>
                </a:lnTo>
                <a:lnTo>
                  <a:pt x="40879" y="3636"/>
                </a:lnTo>
                <a:lnTo>
                  <a:pt x="40879" y="3636"/>
                </a:lnTo>
                <a:lnTo>
                  <a:pt x="42197" y="3636"/>
                </a:lnTo>
                <a:lnTo>
                  <a:pt x="42197" y="3636"/>
                </a:lnTo>
                <a:lnTo>
                  <a:pt x="42197" y="3636"/>
                </a:lnTo>
                <a:lnTo>
                  <a:pt x="42197" y="3636"/>
                </a:lnTo>
                <a:lnTo>
                  <a:pt x="42197" y="3636"/>
                </a:lnTo>
                <a:lnTo>
                  <a:pt x="43516" y="3636"/>
                </a:lnTo>
                <a:lnTo>
                  <a:pt x="43516" y="3636"/>
                </a:lnTo>
                <a:lnTo>
                  <a:pt x="43516" y="3636"/>
                </a:lnTo>
                <a:lnTo>
                  <a:pt x="43516" y="3636"/>
                </a:lnTo>
                <a:lnTo>
                  <a:pt x="43516" y="3636"/>
                </a:lnTo>
                <a:lnTo>
                  <a:pt x="44835" y="3636"/>
                </a:lnTo>
                <a:lnTo>
                  <a:pt x="44835" y="3636"/>
                </a:lnTo>
                <a:lnTo>
                  <a:pt x="44835" y="3636"/>
                </a:lnTo>
                <a:lnTo>
                  <a:pt x="46153" y="3636"/>
                </a:lnTo>
                <a:lnTo>
                  <a:pt x="46153" y="3636"/>
                </a:lnTo>
                <a:lnTo>
                  <a:pt x="46153" y="3636"/>
                </a:lnTo>
                <a:lnTo>
                  <a:pt x="46153" y="3636"/>
                </a:lnTo>
                <a:lnTo>
                  <a:pt x="48131" y="3636"/>
                </a:lnTo>
                <a:lnTo>
                  <a:pt x="48131" y="3636"/>
                </a:lnTo>
                <a:lnTo>
                  <a:pt x="48131" y="3636"/>
                </a:lnTo>
                <a:lnTo>
                  <a:pt x="48131" y="3636"/>
                </a:lnTo>
                <a:lnTo>
                  <a:pt x="49450" y="3636"/>
                </a:lnTo>
                <a:lnTo>
                  <a:pt x="49450" y="3636"/>
                </a:lnTo>
                <a:lnTo>
                  <a:pt x="49450" y="3636"/>
                </a:lnTo>
                <a:lnTo>
                  <a:pt x="49450" y="3636"/>
                </a:lnTo>
                <a:lnTo>
                  <a:pt x="50769" y="3636"/>
                </a:lnTo>
                <a:lnTo>
                  <a:pt x="50769" y="3636"/>
                </a:lnTo>
                <a:lnTo>
                  <a:pt x="50769" y="3636"/>
                </a:lnTo>
                <a:lnTo>
                  <a:pt x="50769" y="3636"/>
                </a:lnTo>
                <a:lnTo>
                  <a:pt x="50769" y="3636"/>
                </a:lnTo>
                <a:lnTo>
                  <a:pt x="52087" y="3636"/>
                </a:lnTo>
                <a:lnTo>
                  <a:pt x="52087" y="3636"/>
                </a:lnTo>
                <a:lnTo>
                  <a:pt x="52087" y="3636"/>
                </a:lnTo>
                <a:lnTo>
                  <a:pt x="52087" y="3636"/>
                </a:lnTo>
                <a:lnTo>
                  <a:pt x="53406" y="3636"/>
                </a:lnTo>
                <a:lnTo>
                  <a:pt x="53406" y="3636"/>
                </a:lnTo>
                <a:lnTo>
                  <a:pt x="53406" y="3636"/>
                </a:lnTo>
                <a:lnTo>
                  <a:pt x="55384" y="3636"/>
                </a:lnTo>
                <a:lnTo>
                  <a:pt x="55384" y="3636"/>
                </a:lnTo>
                <a:lnTo>
                  <a:pt x="55384" y="3636"/>
                </a:lnTo>
                <a:lnTo>
                  <a:pt x="55384" y="3636"/>
                </a:lnTo>
                <a:lnTo>
                  <a:pt x="55384" y="3636"/>
                </a:lnTo>
                <a:lnTo>
                  <a:pt x="55384" y="3636"/>
                </a:lnTo>
                <a:lnTo>
                  <a:pt x="56703" y="3636"/>
                </a:lnTo>
                <a:lnTo>
                  <a:pt x="56703" y="3636"/>
                </a:lnTo>
                <a:lnTo>
                  <a:pt x="56703" y="3636"/>
                </a:lnTo>
                <a:lnTo>
                  <a:pt x="56703" y="3636"/>
                </a:lnTo>
                <a:lnTo>
                  <a:pt x="56703" y="3636"/>
                </a:lnTo>
                <a:lnTo>
                  <a:pt x="58021" y="3636"/>
                </a:lnTo>
                <a:lnTo>
                  <a:pt x="58021" y="3636"/>
                </a:lnTo>
                <a:lnTo>
                  <a:pt x="58021" y="3636"/>
                </a:lnTo>
                <a:lnTo>
                  <a:pt x="58021" y="3636"/>
                </a:lnTo>
                <a:lnTo>
                  <a:pt x="59340" y="3636"/>
                </a:lnTo>
                <a:lnTo>
                  <a:pt x="59340" y="6363"/>
                </a:lnTo>
                <a:lnTo>
                  <a:pt x="59340" y="6363"/>
                </a:lnTo>
                <a:lnTo>
                  <a:pt x="59340" y="3636"/>
                </a:lnTo>
                <a:lnTo>
                  <a:pt x="59340" y="3636"/>
                </a:lnTo>
                <a:lnTo>
                  <a:pt x="59340" y="6363"/>
                </a:lnTo>
                <a:lnTo>
                  <a:pt x="59340" y="6363"/>
                </a:lnTo>
                <a:lnTo>
                  <a:pt x="59340" y="3636"/>
                </a:lnTo>
                <a:lnTo>
                  <a:pt x="60659" y="3636"/>
                </a:lnTo>
                <a:lnTo>
                  <a:pt x="60659" y="3636"/>
                </a:lnTo>
                <a:lnTo>
                  <a:pt x="60659" y="3636"/>
                </a:lnTo>
                <a:lnTo>
                  <a:pt x="60659" y="3636"/>
                </a:lnTo>
                <a:lnTo>
                  <a:pt x="60659" y="3636"/>
                </a:lnTo>
                <a:lnTo>
                  <a:pt x="62637" y="3636"/>
                </a:lnTo>
                <a:lnTo>
                  <a:pt x="62637" y="3636"/>
                </a:lnTo>
                <a:lnTo>
                  <a:pt x="62637" y="3636"/>
                </a:lnTo>
                <a:lnTo>
                  <a:pt x="63956" y="3636"/>
                </a:lnTo>
                <a:lnTo>
                  <a:pt x="63956" y="3636"/>
                </a:lnTo>
                <a:lnTo>
                  <a:pt x="63956" y="3636"/>
                </a:lnTo>
                <a:lnTo>
                  <a:pt x="63956" y="3636"/>
                </a:lnTo>
                <a:lnTo>
                  <a:pt x="63956" y="3636"/>
                </a:lnTo>
                <a:lnTo>
                  <a:pt x="65274" y="3636"/>
                </a:lnTo>
                <a:lnTo>
                  <a:pt x="65274" y="3636"/>
                </a:lnTo>
                <a:lnTo>
                  <a:pt x="65274" y="6363"/>
                </a:lnTo>
                <a:lnTo>
                  <a:pt x="65274" y="6363"/>
                </a:lnTo>
                <a:lnTo>
                  <a:pt x="65274" y="6363"/>
                </a:lnTo>
                <a:lnTo>
                  <a:pt x="65274" y="6363"/>
                </a:lnTo>
                <a:lnTo>
                  <a:pt x="66593" y="6363"/>
                </a:lnTo>
                <a:lnTo>
                  <a:pt x="66593" y="6363"/>
                </a:lnTo>
                <a:lnTo>
                  <a:pt x="66593" y="6363"/>
                </a:lnTo>
                <a:lnTo>
                  <a:pt x="67912" y="6363"/>
                </a:lnTo>
                <a:lnTo>
                  <a:pt x="67912" y="6363"/>
                </a:lnTo>
                <a:lnTo>
                  <a:pt x="67912" y="6363"/>
                </a:lnTo>
                <a:lnTo>
                  <a:pt x="67912" y="6363"/>
                </a:lnTo>
                <a:lnTo>
                  <a:pt x="69890" y="6363"/>
                </a:lnTo>
                <a:lnTo>
                  <a:pt x="69890" y="6363"/>
                </a:lnTo>
                <a:lnTo>
                  <a:pt x="69890" y="6363"/>
                </a:lnTo>
                <a:lnTo>
                  <a:pt x="69890" y="6363"/>
                </a:lnTo>
                <a:lnTo>
                  <a:pt x="69890" y="6363"/>
                </a:lnTo>
                <a:lnTo>
                  <a:pt x="71208" y="6363"/>
                </a:lnTo>
                <a:lnTo>
                  <a:pt x="71208" y="6363"/>
                </a:lnTo>
                <a:lnTo>
                  <a:pt x="71208" y="3636"/>
                </a:lnTo>
                <a:lnTo>
                  <a:pt x="71208" y="3636"/>
                </a:lnTo>
                <a:lnTo>
                  <a:pt x="72527" y="3636"/>
                </a:lnTo>
                <a:lnTo>
                  <a:pt x="72527" y="6363"/>
                </a:lnTo>
                <a:lnTo>
                  <a:pt x="72527" y="6363"/>
                </a:lnTo>
                <a:lnTo>
                  <a:pt x="72527" y="6363"/>
                </a:lnTo>
                <a:lnTo>
                  <a:pt x="72527" y="6363"/>
                </a:lnTo>
                <a:lnTo>
                  <a:pt x="72527" y="6363"/>
                </a:lnTo>
                <a:lnTo>
                  <a:pt x="72527" y="6363"/>
                </a:lnTo>
                <a:lnTo>
                  <a:pt x="73846" y="6363"/>
                </a:lnTo>
                <a:lnTo>
                  <a:pt x="73846" y="8181"/>
                </a:lnTo>
                <a:lnTo>
                  <a:pt x="73846" y="8181"/>
                </a:lnTo>
                <a:lnTo>
                  <a:pt x="73846" y="6363"/>
                </a:lnTo>
                <a:lnTo>
                  <a:pt x="73846" y="6363"/>
                </a:lnTo>
                <a:lnTo>
                  <a:pt x="73846" y="6363"/>
                </a:lnTo>
                <a:lnTo>
                  <a:pt x="75164" y="6363"/>
                </a:lnTo>
                <a:lnTo>
                  <a:pt x="75164" y="8181"/>
                </a:lnTo>
                <a:lnTo>
                  <a:pt x="75164" y="8181"/>
                </a:lnTo>
                <a:lnTo>
                  <a:pt x="75164" y="8181"/>
                </a:lnTo>
                <a:lnTo>
                  <a:pt x="75164" y="8181"/>
                </a:lnTo>
                <a:lnTo>
                  <a:pt x="75164" y="8181"/>
                </a:lnTo>
                <a:lnTo>
                  <a:pt x="75164" y="8181"/>
                </a:lnTo>
                <a:lnTo>
                  <a:pt x="75164" y="10000"/>
                </a:lnTo>
                <a:lnTo>
                  <a:pt x="75164" y="10000"/>
                </a:lnTo>
                <a:lnTo>
                  <a:pt x="75164" y="10000"/>
                </a:lnTo>
                <a:lnTo>
                  <a:pt x="75164" y="10000"/>
                </a:lnTo>
                <a:lnTo>
                  <a:pt x="75164" y="10000"/>
                </a:lnTo>
                <a:lnTo>
                  <a:pt x="75164" y="10000"/>
                </a:lnTo>
                <a:lnTo>
                  <a:pt x="77142" y="10000"/>
                </a:lnTo>
                <a:lnTo>
                  <a:pt x="77142" y="10000"/>
                </a:lnTo>
                <a:lnTo>
                  <a:pt x="77142" y="10000"/>
                </a:lnTo>
                <a:lnTo>
                  <a:pt x="77142" y="10000"/>
                </a:lnTo>
                <a:lnTo>
                  <a:pt x="77142" y="10000"/>
                </a:lnTo>
                <a:lnTo>
                  <a:pt x="77142" y="10000"/>
                </a:lnTo>
                <a:lnTo>
                  <a:pt x="77142" y="10000"/>
                </a:lnTo>
                <a:lnTo>
                  <a:pt x="77142" y="10000"/>
                </a:lnTo>
                <a:lnTo>
                  <a:pt x="78461" y="10000"/>
                </a:lnTo>
                <a:lnTo>
                  <a:pt x="78461" y="10000"/>
                </a:lnTo>
                <a:lnTo>
                  <a:pt x="78461" y="11818"/>
                </a:lnTo>
                <a:lnTo>
                  <a:pt x="78461" y="11818"/>
                </a:lnTo>
                <a:lnTo>
                  <a:pt x="78461" y="11818"/>
                </a:lnTo>
                <a:lnTo>
                  <a:pt x="79780" y="11818"/>
                </a:lnTo>
                <a:lnTo>
                  <a:pt x="79780" y="11818"/>
                </a:lnTo>
                <a:lnTo>
                  <a:pt x="79780" y="11818"/>
                </a:lnTo>
                <a:lnTo>
                  <a:pt x="79780" y="11818"/>
                </a:lnTo>
                <a:lnTo>
                  <a:pt x="81098" y="11818"/>
                </a:lnTo>
                <a:lnTo>
                  <a:pt x="81098" y="11818"/>
                </a:lnTo>
                <a:lnTo>
                  <a:pt x="81098" y="11818"/>
                </a:lnTo>
                <a:lnTo>
                  <a:pt x="81098" y="11818"/>
                </a:lnTo>
                <a:lnTo>
                  <a:pt x="81098" y="11818"/>
                </a:lnTo>
                <a:lnTo>
                  <a:pt x="82417" y="11818"/>
                </a:lnTo>
                <a:lnTo>
                  <a:pt x="82417" y="13636"/>
                </a:lnTo>
                <a:lnTo>
                  <a:pt x="82417" y="13636"/>
                </a:lnTo>
                <a:lnTo>
                  <a:pt x="82417" y="13636"/>
                </a:lnTo>
                <a:lnTo>
                  <a:pt x="82417" y="13636"/>
                </a:lnTo>
                <a:lnTo>
                  <a:pt x="82417" y="13636"/>
                </a:lnTo>
                <a:lnTo>
                  <a:pt x="82417" y="13636"/>
                </a:lnTo>
                <a:lnTo>
                  <a:pt x="84395" y="13636"/>
                </a:lnTo>
                <a:lnTo>
                  <a:pt x="84395" y="13636"/>
                </a:lnTo>
                <a:lnTo>
                  <a:pt x="84395" y="13636"/>
                </a:lnTo>
                <a:lnTo>
                  <a:pt x="85714" y="13636"/>
                </a:lnTo>
                <a:lnTo>
                  <a:pt x="85714" y="13636"/>
                </a:lnTo>
                <a:lnTo>
                  <a:pt x="85714" y="13636"/>
                </a:lnTo>
                <a:lnTo>
                  <a:pt x="85714" y="13636"/>
                </a:lnTo>
                <a:lnTo>
                  <a:pt x="85714" y="13636"/>
                </a:lnTo>
                <a:lnTo>
                  <a:pt x="87032" y="13636"/>
                </a:lnTo>
                <a:lnTo>
                  <a:pt x="87032" y="13636"/>
                </a:lnTo>
                <a:lnTo>
                  <a:pt x="87032" y="13636"/>
                </a:lnTo>
                <a:lnTo>
                  <a:pt x="87032" y="13636"/>
                </a:lnTo>
                <a:lnTo>
                  <a:pt x="87032" y="13636"/>
                </a:lnTo>
                <a:lnTo>
                  <a:pt x="87032" y="16363"/>
                </a:lnTo>
                <a:lnTo>
                  <a:pt x="87032" y="16363"/>
                </a:lnTo>
                <a:lnTo>
                  <a:pt x="88351" y="16363"/>
                </a:lnTo>
                <a:lnTo>
                  <a:pt x="88351" y="16363"/>
                </a:lnTo>
                <a:lnTo>
                  <a:pt x="88351" y="16363"/>
                </a:lnTo>
                <a:lnTo>
                  <a:pt x="89670" y="16363"/>
                </a:lnTo>
                <a:lnTo>
                  <a:pt x="89670" y="16363"/>
                </a:lnTo>
                <a:lnTo>
                  <a:pt x="89670" y="16363"/>
                </a:lnTo>
                <a:lnTo>
                  <a:pt x="89670" y="16363"/>
                </a:lnTo>
                <a:lnTo>
                  <a:pt x="89670" y="16363"/>
                </a:lnTo>
                <a:lnTo>
                  <a:pt x="91648" y="16363"/>
                </a:lnTo>
                <a:lnTo>
                  <a:pt x="91648" y="16363"/>
                </a:lnTo>
                <a:lnTo>
                  <a:pt x="91648" y="16363"/>
                </a:lnTo>
                <a:lnTo>
                  <a:pt x="91648" y="16363"/>
                </a:lnTo>
                <a:lnTo>
                  <a:pt x="91648" y="16363"/>
                </a:lnTo>
                <a:lnTo>
                  <a:pt x="91648" y="16363"/>
                </a:lnTo>
                <a:lnTo>
                  <a:pt x="91648" y="16363"/>
                </a:lnTo>
                <a:lnTo>
                  <a:pt x="92967" y="16363"/>
                </a:lnTo>
                <a:lnTo>
                  <a:pt x="92967" y="16363"/>
                </a:lnTo>
                <a:lnTo>
                  <a:pt x="92967" y="16363"/>
                </a:lnTo>
                <a:lnTo>
                  <a:pt x="94285" y="16363"/>
                </a:lnTo>
                <a:lnTo>
                  <a:pt x="94285" y="16363"/>
                </a:lnTo>
                <a:lnTo>
                  <a:pt x="94285" y="16363"/>
                </a:lnTo>
                <a:lnTo>
                  <a:pt x="94285" y="16363"/>
                </a:lnTo>
                <a:lnTo>
                  <a:pt x="95604" y="16363"/>
                </a:lnTo>
                <a:lnTo>
                  <a:pt x="95604" y="16363"/>
                </a:lnTo>
                <a:lnTo>
                  <a:pt x="95604" y="13636"/>
                </a:lnTo>
                <a:lnTo>
                  <a:pt x="95604" y="13636"/>
                </a:lnTo>
                <a:lnTo>
                  <a:pt x="95604" y="13636"/>
                </a:lnTo>
                <a:lnTo>
                  <a:pt x="95604" y="13636"/>
                </a:lnTo>
                <a:lnTo>
                  <a:pt x="95604" y="13636"/>
                </a:lnTo>
                <a:lnTo>
                  <a:pt x="95604" y="13636"/>
                </a:lnTo>
                <a:lnTo>
                  <a:pt x="96923" y="13636"/>
                </a:lnTo>
                <a:lnTo>
                  <a:pt x="96923" y="13636"/>
                </a:lnTo>
                <a:lnTo>
                  <a:pt x="96923" y="13636"/>
                </a:lnTo>
                <a:lnTo>
                  <a:pt x="96923" y="13636"/>
                </a:lnTo>
                <a:lnTo>
                  <a:pt x="96923" y="13636"/>
                </a:lnTo>
                <a:lnTo>
                  <a:pt x="98241" y="13636"/>
                </a:lnTo>
                <a:lnTo>
                  <a:pt x="98241" y="13636"/>
                </a:lnTo>
                <a:lnTo>
                  <a:pt x="98241" y="13636"/>
                </a:lnTo>
                <a:lnTo>
                  <a:pt x="98241" y="13636"/>
                </a:lnTo>
                <a:lnTo>
                  <a:pt x="98241" y="16363"/>
                </a:lnTo>
                <a:lnTo>
                  <a:pt x="100219" y="16363"/>
                </a:lnTo>
                <a:lnTo>
                  <a:pt x="100219" y="16363"/>
                </a:lnTo>
                <a:lnTo>
                  <a:pt x="100219" y="16363"/>
                </a:lnTo>
                <a:lnTo>
                  <a:pt x="100219" y="16363"/>
                </a:lnTo>
                <a:lnTo>
                  <a:pt x="101538" y="16363"/>
                </a:lnTo>
                <a:lnTo>
                  <a:pt x="101538" y="16363"/>
                </a:lnTo>
                <a:lnTo>
                  <a:pt x="101538" y="16363"/>
                </a:lnTo>
                <a:lnTo>
                  <a:pt x="101538" y="16363"/>
                </a:lnTo>
                <a:lnTo>
                  <a:pt x="101538" y="16363"/>
                </a:lnTo>
                <a:lnTo>
                  <a:pt x="102857" y="16363"/>
                </a:lnTo>
                <a:lnTo>
                  <a:pt x="102857" y="18181"/>
                </a:lnTo>
                <a:lnTo>
                  <a:pt x="102857" y="18181"/>
                </a:lnTo>
                <a:lnTo>
                  <a:pt x="102857" y="18181"/>
                </a:lnTo>
                <a:lnTo>
                  <a:pt x="102857" y="18181"/>
                </a:lnTo>
                <a:lnTo>
                  <a:pt x="102857" y="18181"/>
                </a:lnTo>
                <a:lnTo>
                  <a:pt x="102857" y="18181"/>
                </a:lnTo>
                <a:lnTo>
                  <a:pt x="102857" y="20000"/>
                </a:lnTo>
                <a:lnTo>
                  <a:pt x="102857" y="20000"/>
                </a:lnTo>
                <a:lnTo>
                  <a:pt x="102857" y="20000"/>
                </a:lnTo>
                <a:lnTo>
                  <a:pt x="102857" y="20000"/>
                </a:lnTo>
                <a:lnTo>
                  <a:pt x="102857" y="20000"/>
                </a:lnTo>
                <a:lnTo>
                  <a:pt x="102857" y="20000"/>
                </a:lnTo>
                <a:lnTo>
                  <a:pt x="102857" y="20000"/>
                </a:lnTo>
                <a:lnTo>
                  <a:pt x="102857" y="20000"/>
                </a:lnTo>
                <a:lnTo>
                  <a:pt x="104175" y="20000"/>
                </a:lnTo>
                <a:lnTo>
                  <a:pt x="104175" y="20000"/>
                </a:lnTo>
                <a:lnTo>
                  <a:pt x="104175" y="20000"/>
                </a:lnTo>
                <a:lnTo>
                  <a:pt x="104175" y="20000"/>
                </a:lnTo>
                <a:lnTo>
                  <a:pt x="105494" y="20000"/>
                </a:lnTo>
                <a:lnTo>
                  <a:pt x="105494" y="20000"/>
                </a:lnTo>
                <a:lnTo>
                  <a:pt x="105494" y="20000"/>
                </a:lnTo>
                <a:lnTo>
                  <a:pt x="105494" y="20000"/>
                </a:lnTo>
                <a:lnTo>
                  <a:pt x="105494" y="20000"/>
                </a:lnTo>
                <a:lnTo>
                  <a:pt x="107472" y="20000"/>
                </a:lnTo>
                <a:lnTo>
                  <a:pt x="107472" y="20000"/>
                </a:lnTo>
                <a:lnTo>
                  <a:pt x="107472" y="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79" name="Shape 1779"/>
          <p:cNvSpPr/>
          <p:nvPr/>
        </p:nvSpPr>
        <p:spPr>
          <a:xfrm>
            <a:off x="4229101" y="3167063"/>
            <a:ext cx="216694" cy="209549"/>
          </a:xfrm>
          <a:custGeom>
            <a:avLst/>
            <a:gdLst/>
            <a:ahLst/>
            <a:cxnLst/>
            <a:rect l="0" t="0" r="0" b="0"/>
            <a:pathLst>
              <a:path w="120000" h="120000" extrusionOk="0">
                <a:moveTo>
                  <a:pt x="107472" y="20000"/>
                </a:moveTo>
                <a:lnTo>
                  <a:pt x="107472" y="20000"/>
                </a:lnTo>
                <a:lnTo>
                  <a:pt x="107472" y="21818"/>
                </a:lnTo>
                <a:lnTo>
                  <a:pt x="107472" y="21818"/>
                </a:lnTo>
                <a:lnTo>
                  <a:pt x="108791" y="21818"/>
                </a:lnTo>
                <a:lnTo>
                  <a:pt x="108791" y="21818"/>
                </a:lnTo>
                <a:lnTo>
                  <a:pt x="108791" y="21818"/>
                </a:lnTo>
                <a:lnTo>
                  <a:pt x="108791" y="20000"/>
                </a:lnTo>
                <a:lnTo>
                  <a:pt x="110109" y="20000"/>
                </a:lnTo>
                <a:lnTo>
                  <a:pt x="110109" y="20000"/>
                </a:lnTo>
                <a:lnTo>
                  <a:pt x="110109" y="20000"/>
                </a:lnTo>
                <a:lnTo>
                  <a:pt x="110109" y="20000"/>
                </a:lnTo>
                <a:lnTo>
                  <a:pt x="111428" y="20000"/>
                </a:lnTo>
                <a:lnTo>
                  <a:pt x="111428" y="20000"/>
                </a:lnTo>
                <a:lnTo>
                  <a:pt x="111428" y="20000"/>
                </a:lnTo>
                <a:lnTo>
                  <a:pt x="111428" y="21818"/>
                </a:lnTo>
                <a:lnTo>
                  <a:pt x="111428" y="21818"/>
                </a:lnTo>
                <a:lnTo>
                  <a:pt x="111428" y="21818"/>
                </a:lnTo>
                <a:lnTo>
                  <a:pt x="112747" y="21818"/>
                </a:lnTo>
                <a:lnTo>
                  <a:pt x="112747" y="21818"/>
                </a:lnTo>
                <a:lnTo>
                  <a:pt x="112747" y="21818"/>
                </a:lnTo>
                <a:lnTo>
                  <a:pt x="114725" y="21818"/>
                </a:lnTo>
                <a:lnTo>
                  <a:pt x="114725" y="21818"/>
                </a:lnTo>
                <a:lnTo>
                  <a:pt x="114725" y="21818"/>
                </a:lnTo>
                <a:lnTo>
                  <a:pt x="114725" y="20000"/>
                </a:lnTo>
                <a:lnTo>
                  <a:pt x="114725" y="20000"/>
                </a:lnTo>
                <a:lnTo>
                  <a:pt x="114725" y="20000"/>
                </a:lnTo>
                <a:lnTo>
                  <a:pt x="116043" y="20000"/>
                </a:lnTo>
                <a:lnTo>
                  <a:pt x="116043" y="20000"/>
                </a:lnTo>
                <a:lnTo>
                  <a:pt x="116043" y="20000"/>
                </a:lnTo>
                <a:lnTo>
                  <a:pt x="116043" y="20000"/>
                </a:lnTo>
                <a:lnTo>
                  <a:pt x="116043" y="20000"/>
                </a:lnTo>
                <a:lnTo>
                  <a:pt x="117362" y="20000"/>
                </a:lnTo>
                <a:lnTo>
                  <a:pt x="117362" y="20000"/>
                </a:lnTo>
                <a:lnTo>
                  <a:pt x="117362" y="20000"/>
                </a:lnTo>
                <a:lnTo>
                  <a:pt x="118681" y="20000"/>
                </a:lnTo>
                <a:lnTo>
                  <a:pt x="118681" y="20000"/>
                </a:lnTo>
                <a:lnTo>
                  <a:pt x="118681" y="20000"/>
                </a:lnTo>
                <a:lnTo>
                  <a:pt x="118681" y="20000"/>
                </a:lnTo>
                <a:lnTo>
                  <a:pt x="118681" y="20000"/>
                </a:lnTo>
                <a:lnTo>
                  <a:pt x="118681" y="21818"/>
                </a:lnTo>
                <a:lnTo>
                  <a:pt x="120000" y="21818"/>
                </a:lnTo>
                <a:lnTo>
                  <a:pt x="120000" y="21818"/>
                </a:lnTo>
                <a:lnTo>
                  <a:pt x="120000" y="21818"/>
                </a:lnTo>
                <a:lnTo>
                  <a:pt x="120000" y="21818"/>
                </a:lnTo>
                <a:lnTo>
                  <a:pt x="120000" y="21818"/>
                </a:lnTo>
                <a:lnTo>
                  <a:pt x="120000" y="23636"/>
                </a:lnTo>
                <a:lnTo>
                  <a:pt x="120000" y="23636"/>
                </a:lnTo>
                <a:lnTo>
                  <a:pt x="120000" y="23636"/>
                </a:lnTo>
                <a:lnTo>
                  <a:pt x="120000" y="23636"/>
                </a:lnTo>
                <a:lnTo>
                  <a:pt x="118681" y="23636"/>
                </a:lnTo>
                <a:lnTo>
                  <a:pt x="118681" y="23636"/>
                </a:lnTo>
                <a:lnTo>
                  <a:pt x="118681" y="23636"/>
                </a:lnTo>
                <a:lnTo>
                  <a:pt x="118681" y="23636"/>
                </a:lnTo>
                <a:lnTo>
                  <a:pt x="118681" y="23636"/>
                </a:lnTo>
                <a:lnTo>
                  <a:pt x="118681" y="23636"/>
                </a:lnTo>
                <a:lnTo>
                  <a:pt x="118681" y="23636"/>
                </a:lnTo>
                <a:lnTo>
                  <a:pt x="118681" y="26363"/>
                </a:lnTo>
                <a:lnTo>
                  <a:pt x="120000" y="26363"/>
                </a:lnTo>
                <a:lnTo>
                  <a:pt x="120000" y="26363"/>
                </a:lnTo>
                <a:lnTo>
                  <a:pt x="118681" y="26363"/>
                </a:lnTo>
                <a:lnTo>
                  <a:pt x="118681" y="26363"/>
                </a:lnTo>
                <a:lnTo>
                  <a:pt x="120000" y="26363"/>
                </a:lnTo>
                <a:lnTo>
                  <a:pt x="120000" y="28181"/>
                </a:lnTo>
                <a:lnTo>
                  <a:pt x="120000" y="28181"/>
                </a:lnTo>
                <a:lnTo>
                  <a:pt x="120000" y="28181"/>
                </a:lnTo>
                <a:lnTo>
                  <a:pt x="118681" y="28181"/>
                </a:lnTo>
                <a:lnTo>
                  <a:pt x="118681" y="30000"/>
                </a:lnTo>
                <a:lnTo>
                  <a:pt x="118681" y="30000"/>
                </a:lnTo>
                <a:lnTo>
                  <a:pt x="118681" y="30000"/>
                </a:lnTo>
                <a:lnTo>
                  <a:pt x="118681" y="30000"/>
                </a:lnTo>
                <a:lnTo>
                  <a:pt x="118681" y="30000"/>
                </a:lnTo>
                <a:lnTo>
                  <a:pt x="118681" y="30000"/>
                </a:lnTo>
                <a:lnTo>
                  <a:pt x="117362" y="30000"/>
                </a:lnTo>
                <a:lnTo>
                  <a:pt x="117362" y="30000"/>
                </a:lnTo>
                <a:lnTo>
                  <a:pt x="117362" y="31818"/>
                </a:lnTo>
                <a:lnTo>
                  <a:pt x="117362" y="31818"/>
                </a:lnTo>
                <a:lnTo>
                  <a:pt x="116043" y="31818"/>
                </a:lnTo>
                <a:lnTo>
                  <a:pt x="116043" y="31818"/>
                </a:lnTo>
                <a:lnTo>
                  <a:pt x="116043" y="31818"/>
                </a:lnTo>
                <a:lnTo>
                  <a:pt x="116043" y="31818"/>
                </a:lnTo>
                <a:lnTo>
                  <a:pt x="116043" y="31818"/>
                </a:lnTo>
                <a:lnTo>
                  <a:pt x="116043" y="31818"/>
                </a:lnTo>
                <a:lnTo>
                  <a:pt x="114725" y="31818"/>
                </a:lnTo>
                <a:lnTo>
                  <a:pt x="114725" y="31818"/>
                </a:lnTo>
                <a:lnTo>
                  <a:pt x="114725" y="33636"/>
                </a:lnTo>
                <a:lnTo>
                  <a:pt x="114725" y="33636"/>
                </a:lnTo>
                <a:lnTo>
                  <a:pt x="114725" y="33636"/>
                </a:lnTo>
                <a:lnTo>
                  <a:pt x="112747" y="33636"/>
                </a:lnTo>
                <a:lnTo>
                  <a:pt x="112747" y="33636"/>
                </a:lnTo>
                <a:lnTo>
                  <a:pt x="112747" y="33636"/>
                </a:lnTo>
                <a:lnTo>
                  <a:pt x="112747" y="33636"/>
                </a:lnTo>
                <a:lnTo>
                  <a:pt x="112747" y="33636"/>
                </a:lnTo>
                <a:lnTo>
                  <a:pt x="111428" y="33636"/>
                </a:lnTo>
                <a:lnTo>
                  <a:pt x="111428" y="33636"/>
                </a:lnTo>
                <a:lnTo>
                  <a:pt x="111428" y="36363"/>
                </a:lnTo>
                <a:lnTo>
                  <a:pt x="111428" y="36363"/>
                </a:lnTo>
                <a:lnTo>
                  <a:pt x="111428" y="36363"/>
                </a:lnTo>
                <a:lnTo>
                  <a:pt x="110109" y="36363"/>
                </a:lnTo>
                <a:lnTo>
                  <a:pt x="110109" y="36363"/>
                </a:lnTo>
                <a:lnTo>
                  <a:pt x="110109" y="36363"/>
                </a:lnTo>
                <a:lnTo>
                  <a:pt x="110109" y="36363"/>
                </a:lnTo>
                <a:lnTo>
                  <a:pt x="110109" y="36363"/>
                </a:lnTo>
                <a:lnTo>
                  <a:pt x="110109" y="38181"/>
                </a:lnTo>
                <a:lnTo>
                  <a:pt x="110109" y="38181"/>
                </a:lnTo>
                <a:lnTo>
                  <a:pt x="110109" y="38181"/>
                </a:lnTo>
                <a:lnTo>
                  <a:pt x="108791" y="38181"/>
                </a:lnTo>
                <a:lnTo>
                  <a:pt x="108791" y="38181"/>
                </a:lnTo>
                <a:lnTo>
                  <a:pt x="108791" y="38181"/>
                </a:lnTo>
                <a:lnTo>
                  <a:pt x="108791" y="38181"/>
                </a:lnTo>
                <a:lnTo>
                  <a:pt x="107472" y="38181"/>
                </a:lnTo>
                <a:lnTo>
                  <a:pt x="107472" y="38181"/>
                </a:lnTo>
                <a:lnTo>
                  <a:pt x="107472" y="38181"/>
                </a:lnTo>
                <a:lnTo>
                  <a:pt x="107472" y="40000"/>
                </a:lnTo>
                <a:lnTo>
                  <a:pt x="107472" y="40000"/>
                </a:lnTo>
                <a:lnTo>
                  <a:pt x="105494" y="40000"/>
                </a:lnTo>
                <a:lnTo>
                  <a:pt x="105494" y="40000"/>
                </a:lnTo>
                <a:lnTo>
                  <a:pt x="105494" y="40000"/>
                </a:lnTo>
                <a:lnTo>
                  <a:pt x="105494" y="40000"/>
                </a:lnTo>
                <a:lnTo>
                  <a:pt x="105494" y="40000"/>
                </a:lnTo>
                <a:lnTo>
                  <a:pt x="104175" y="40000"/>
                </a:lnTo>
                <a:lnTo>
                  <a:pt x="104175" y="40000"/>
                </a:lnTo>
                <a:lnTo>
                  <a:pt x="104175" y="40000"/>
                </a:lnTo>
                <a:lnTo>
                  <a:pt x="102857" y="40000"/>
                </a:lnTo>
                <a:lnTo>
                  <a:pt x="102857" y="40000"/>
                </a:lnTo>
                <a:lnTo>
                  <a:pt x="102857" y="40000"/>
                </a:lnTo>
                <a:lnTo>
                  <a:pt x="102857" y="40000"/>
                </a:lnTo>
                <a:lnTo>
                  <a:pt x="102857" y="40000"/>
                </a:lnTo>
                <a:lnTo>
                  <a:pt x="101538" y="40000"/>
                </a:lnTo>
                <a:lnTo>
                  <a:pt x="101538" y="41818"/>
                </a:lnTo>
                <a:lnTo>
                  <a:pt x="101538" y="41818"/>
                </a:lnTo>
                <a:lnTo>
                  <a:pt x="101538" y="40000"/>
                </a:lnTo>
                <a:lnTo>
                  <a:pt x="101538" y="40000"/>
                </a:lnTo>
                <a:lnTo>
                  <a:pt x="101538" y="41818"/>
                </a:lnTo>
                <a:lnTo>
                  <a:pt x="101538" y="41818"/>
                </a:lnTo>
                <a:lnTo>
                  <a:pt x="100219" y="41818"/>
                </a:lnTo>
                <a:lnTo>
                  <a:pt x="100219" y="41818"/>
                </a:lnTo>
                <a:lnTo>
                  <a:pt x="100219" y="41818"/>
                </a:lnTo>
                <a:lnTo>
                  <a:pt x="100219" y="41818"/>
                </a:lnTo>
                <a:lnTo>
                  <a:pt x="98241" y="41818"/>
                </a:lnTo>
                <a:lnTo>
                  <a:pt x="98241" y="41818"/>
                </a:lnTo>
                <a:lnTo>
                  <a:pt x="98241" y="41818"/>
                </a:lnTo>
                <a:lnTo>
                  <a:pt x="98241" y="41818"/>
                </a:lnTo>
                <a:lnTo>
                  <a:pt x="98241" y="41818"/>
                </a:lnTo>
                <a:lnTo>
                  <a:pt x="98241" y="43636"/>
                </a:lnTo>
                <a:lnTo>
                  <a:pt x="96923" y="43636"/>
                </a:lnTo>
                <a:lnTo>
                  <a:pt x="96923" y="43636"/>
                </a:lnTo>
                <a:lnTo>
                  <a:pt x="96923" y="43636"/>
                </a:lnTo>
                <a:lnTo>
                  <a:pt x="96923" y="43636"/>
                </a:lnTo>
                <a:lnTo>
                  <a:pt x="96923" y="43636"/>
                </a:lnTo>
                <a:lnTo>
                  <a:pt x="96923" y="43636"/>
                </a:lnTo>
                <a:lnTo>
                  <a:pt x="96923" y="43636"/>
                </a:lnTo>
                <a:lnTo>
                  <a:pt x="96923" y="46363"/>
                </a:lnTo>
                <a:lnTo>
                  <a:pt x="96923" y="46363"/>
                </a:lnTo>
                <a:lnTo>
                  <a:pt x="96923" y="46363"/>
                </a:lnTo>
                <a:lnTo>
                  <a:pt x="96923" y="46363"/>
                </a:lnTo>
                <a:lnTo>
                  <a:pt x="96923" y="46363"/>
                </a:lnTo>
                <a:lnTo>
                  <a:pt x="96923" y="46363"/>
                </a:lnTo>
                <a:lnTo>
                  <a:pt x="96923" y="48181"/>
                </a:lnTo>
                <a:lnTo>
                  <a:pt x="96923" y="48181"/>
                </a:lnTo>
                <a:lnTo>
                  <a:pt x="96923" y="48181"/>
                </a:lnTo>
                <a:lnTo>
                  <a:pt x="96923" y="48181"/>
                </a:lnTo>
                <a:lnTo>
                  <a:pt x="96923" y="48181"/>
                </a:lnTo>
                <a:lnTo>
                  <a:pt x="95604" y="48181"/>
                </a:lnTo>
                <a:lnTo>
                  <a:pt x="95604" y="48181"/>
                </a:lnTo>
                <a:lnTo>
                  <a:pt x="95604" y="48181"/>
                </a:lnTo>
                <a:lnTo>
                  <a:pt x="95604" y="50000"/>
                </a:lnTo>
                <a:lnTo>
                  <a:pt x="95604" y="50000"/>
                </a:lnTo>
                <a:lnTo>
                  <a:pt x="94285" y="50000"/>
                </a:lnTo>
                <a:lnTo>
                  <a:pt x="94285" y="50000"/>
                </a:lnTo>
                <a:lnTo>
                  <a:pt x="94285" y="50000"/>
                </a:lnTo>
                <a:lnTo>
                  <a:pt x="94285" y="50000"/>
                </a:lnTo>
                <a:lnTo>
                  <a:pt x="94285" y="50000"/>
                </a:lnTo>
                <a:lnTo>
                  <a:pt x="94285" y="50000"/>
                </a:lnTo>
                <a:lnTo>
                  <a:pt x="94285" y="51818"/>
                </a:lnTo>
                <a:lnTo>
                  <a:pt x="92967" y="51818"/>
                </a:lnTo>
                <a:lnTo>
                  <a:pt x="92967" y="51818"/>
                </a:lnTo>
                <a:lnTo>
                  <a:pt x="92967" y="51818"/>
                </a:lnTo>
                <a:lnTo>
                  <a:pt x="92967" y="51818"/>
                </a:lnTo>
                <a:lnTo>
                  <a:pt x="92967" y="53636"/>
                </a:lnTo>
                <a:lnTo>
                  <a:pt x="92967" y="53636"/>
                </a:lnTo>
                <a:lnTo>
                  <a:pt x="92967" y="53636"/>
                </a:lnTo>
                <a:lnTo>
                  <a:pt x="91648" y="53636"/>
                </a:lnTo>
                <a:lnTo>
                  <a:pt x="91648" y="53636"/>
                </a:lnTo>
                <a:lnTo>
                  <a:pt x="91648" y="53636"/>
                </a:lnTo>
                <a:lnTo>
                  <a:pt x="91648" y="56363"/>
                </a:lnTo>
                <a:lnTo>
                  <a:pt x="91648" y="56363"/>
                </a:lnTo>
                <a:lnTo>
                  <a:pt x="91648" y="56363"/>
                </a:lnTo>
                <a:lnTo>
                  <a:pt x="91648" y="56363"/>
                </a:lnTo>
                <a:lnTo>
                  <a:pt x="89670" y="56363"/>
                </a:lnTo>
                <a:lnTo>
                  <a:pt x="89670" y="56363"/>
                </a:lnTo>
                <a:lnTo>
                  <a:pt x="89670" y="58181"/>
                </a:lnTo>
                <a:lnTo>
                  <a:pt x="89670" y="58181"/>
                </a:lnTo>
                <a:lnTo>
                  <a:pt x="89670" y="58181"/>
                </a:lnTo>
                <a:lnTo>
                  <a:pt x="89670" y="58181"/>
                </a:lnTo>
                <a:lnTo>
                  <a:pt x="89670" y="58181"/>
                </a:lnTo>
                <a:lnTo>
                  <a:pt x="89670" y="58181"/>
                </a:lnTo>
                <a:lnTo>
                  <a:pt x="89670" y="60000"/>
                </a:lnTo>
                <a:lnTo>
                  <a:pt x="88351" y="60000"/>
                </a:lnTo>
                <a:lnTo>
                  <a:pt x="88351" y="60000"/>
                </a:lnTo>
                <a:lnTo>
                  <a:pt x="88351" y="60000"/>
                </a:lnTo>
                <a:lnTo>
                  <a:pt x="88351" y="60000"/>
                </a:lnTo>
                <a:lnTo>
                  <a:pt x="88351" y="60000"/>
                </a:lnTo>
                <a:lnTo>
                  <a:pt x="88351" y="61818"/>
                </a:lnTo>
                <a:lnTo>
                  <a:pt x="87032" y="61818"/>
                </a:lnTo>
                <a:lnTo>
                  <a:pt x="87032" y="61818"/>
                </a:lnTo>
                <a:lnTo>
                  <a:pt x="87032" y="61818"/>
                </a:lnTo>
                <a:lnTo>
                  <a:pt x="87032" y="61818"/>
                </a:lnTo>
                <a:lnTo>
                  <a:pt x="87032" y="63636"/>
                </a:lnTo>
                <a:lnTo>
                  <a:pt x="87032" y="63636"/>
                </a:lnTo>
                <a:lnTo>
                  <a:pt x="87032" y="63636"/>
                </a:lnTo>
                <a:lnTo>
                  <a:pt x="87032" y="63636"/>
                </a:lnTo>
                <a:lnTo>
                  <a:pt x="87032" y="63636"/>
                </a:lnTo>
                <a:lnTo>
                  <a:pt x="87032" y="63636"/>
                </a:lnTo>
                <a:lnTo>
                  <a:pt x="85714" y="63636"/>
                </a:lnTo>
                <a:lnTo>
                  <a:pt x="85714" y="66363"/>
                </a:lnTo>
                <a:lnTo>
                  <a:pt x="85714" y="66363"/>
                </a:lnTo>
                <a:lnTo>
                  <a:pt x="85714" y="66363"/>
                </a:lnTo>
                <a:lnTo>
                  <a:pt x="85714" y="68181"/>
                </a:lnTo>
                <a:lnTo>
                  <a:pt x="85714" y="68181"/>
                </a:lnTo>
                <a:lnTo>
                  <a:pt x="87032" y="68181"/>
                </a:lnTo>
                <a:lnTo>
                  <a:pt x="87032" y="68181"/>
                </a:lnTo>
                <a:lnTo>
                  <a:pt x="87032" y="70000"/>
                </a:lnTo>
                <a:lnTo>
                  <a:pt x="87032" y="70000"/>
                </a:lnTo>
                <a:lnTo>
                  <a:pt x="87032" y="70000"/>
                </a:lnTo>
                <a:lnTo>
                  <a:pt x="87032" y="70000"/>
                </a:lnTo>
                <a:lnTo>
                  <a:pt x="87032" y="71818"/>
                </a:lnTo>
                <a:lnTo>
                  <a:pt x="87032" y="71818"/>
                </a:lnTo>
                <a:lnTo>
                  <a:pt x="87032" y="71818"/>
                </a:lnTo>
                <a:lnTo>
                  <a:pt x="87032" y="71818"/>
                </a:lnTo>
                <a:lnTo>
                  <a:pt x="87032" y="71818"/>
                </a:lnTo>
                <a:lnTo>
                  <a:pt x="87032" y="73636"/>
                </a:lnTo>
                <a:lnTo>
                  <a:pt x="88351" y="73636"/>
                </a:lnTo>
                <a:lnTo>
                  <a:pt x="88351" y="73636"/>
                </a:lnTo>
                <a:lnTo>
                  <a:pt x="88351" y="73636"/>
                </a:lnTo>
                <a:lnTo>
                  <a:pt x="88351" y="73636"/>
                </a:lnTo>
                <a:lnTo>
                  <a:pt x="88351" y="73636"/>
                </a:lnTo>
                <a:lnTo>
                  <a:pt x="88351" y="76363"/>
                </a:lnTo>
                <a:lnTo>
                  <a:pt x="89670" y="76363"/>
                </a:lnTo>
                <a:lnTo>
                  <a:pt x="89670" y="76363"/>
                </a:lnTo>
                <a:lnTo>
                  <a:pt x="89670" y="76363"/>
                </a:lnTo>
                <a:lnTo>
                  <a:pt x="89670" y="76363"/>
                </a:lnTo>
                <a:lnTo>
                  <a:pt x="89670" y="76363"/>
                </a:lnTo>
                <a:lnTo>
                  <a:pt x="91648" y="76363"/>
                </a:lnTo>
                <a:lnTo>
                  <a:pt x="91648" y="76363"/>
                </a:lnTo>
                <a:lnTo>
                  <a:pt x="91648" y="76363"/>
                </a:lnTo>
                <a:lnTo>
                  <a:pt x="91648" y="78181"/>
                </a:lnTo>
                <a:lnTo>
                  <a:pt x="91648" y="78181"/>
                </a:lnTo>
                <a:lnTo>
                  <a:pt x="91648" y="78181"/>
                </a:lnTo>
                <a:lnTo>
                  <a:pt x="91648" y="78181"/>
                </a:lnTo>
                <a:lnTo>
                  <a:pt x="89670" y="78181"/>
                </a:lnTo>
                <a:lnTo>
                  <a:pt x="89670" y="78181"/>
                </a:lnTo>
                <a:lnTo>
                  <a:pt x="89670" y="80000"/>
                </a:lnTo>
                <a:lnTo>
                  <a:pt x="89670" y="80000"/>
                </a:lnTo>
                <a:lnTo>
                  <a:pt x="89670" y="80000"/>
                </a:lnTo>
                <a:lnTo>
                  <a:pt x="88351" y="80000"/>
                </a:lnTo>
                <a:lnTo>
                  <a:pt x="88351" y="80000"/>
                </a:lnTo>
                <a:lnTo>
                  <a:pt x="88351" y="80000"/>
                </a:lnTo>
                <a:lnTo>
                  <a:pt x="88351" y="80000"/>
                </a:lnTo>
                <a:lnTo>
                  <a:pt x="88351" y="81818"/>
                </a:lnTo>
                <a:lnTo>
                  <a:pt x="88351" y="81818"/>
                </a:lnTo>
                <a:lnTo>
                  <a:pt x="87032" y="81818"/>
                </a:lnTo>
                <a:lnTo>
                  <a:pt x="87032" y="81818"/>
                </a:lnTo>
                <a:lnTo>
                  <a:pt x="87032" y="81818"/>
                </a:lnTo>
                <a:lnTo>
                  <a:pt x="87032" y="81818"/>
                </a:lnTo>
                <a:lnTo>
                  <a:pt x="87032" y="81818"/>
                </a:lnTo>
                <a:lnTo>
                  <a:pt x="85714" y="81818"/>
                </a:lnTo>
                <a:lnTo>
                  <a:pt x="85714" y="81818"/>
                </a:lnTo>
                <a:lnTo>
                  <a:pt x="85714" y="81818"/>
                </a:lnTo>
                <a:lnTo>
                  <a:pt x="85714" y="81818"/>
                </a:lnTo>
                <a:lnTo>
                  <a:pt x="85714" y="83636"/>
                </a:lnTo>
                <a:lnTo>
                  <a:pt x="85714" y="83636"/>
                </a:lnTo>
                <a:lnTo>
                  <a:pt x="85714" y="83636"/>
                </a:lnTo>
                <a:lnTo>
                  <a:pt x="84395" y="83636"/>
                </a:lnTo>
                <a:lnTo>
                  <a:pt x="84395" y="83636"/>
                </a:lnTo>
                <a:lnTo>
                  <a:pt x="84395" y="83636"/>
                </a:lnTo>
                <a:lnTo>
                  <a:pt x="84395" y="86363"/>
                </a:lnTo>
                <a:lnTo>
                  <a:pt x="84395" y="86363"/>
                </a:lnTo>
                <a:lnTo>
                  <a:pt x="84395" y="86363"/>
                </a:lnTo>
                <a:lnTo>
                  <a:pt x="84395" y="86363"/>
                </a:lnTo>
                <a:lnTo>
                  <a:pt x="84395" y="86363"/>
                </a:lnTo>
                <a:lnTo>
                  <a:pt x="84395" y="86363"/>
                </a:lnTo>
                <a:lnTo>
                  <a:pt x="84395" y="86363"/>
                </a:lnTo>
                <a:lnTo>
                  <a:pt x="84395" y="86363"/>
                </a:lnTo>
                <a:lnTo>
                  <a:pt x="82417" y="86363"/>
                </a:lnTo>
                <a:lnTo>
                  <a:pt x="82417" y="86363"/>
                </a:lnTo>
                <a:lnTo>
                  <a:pt x="82417" y="86363"/>
                </a:lnTo>
                <a:lnTo>
                  <a:pt x="82417" y="88181"/>
                </a:lnTo>
                <a:lnTo>
                  <a:pt x="82417" y="88181"/>
                </a:lnTo>
                <a:lnTo>
                  <a:pt x="82417" y="88181"/>
                </a:lnTo>
                <a:lnTo>
                  <a:pt x="82417" y="90000"/>
                </a:lnTo>
                <a:lnTo>
                  <a:pt x="82417" y="90000"/>
                </a:lnTo>
                <a:lnTo>
                  <a:pt x="82417" y="90000"/>
                </a:lnTo>
                <a:lnTo>
                  <a:pt x="82417" y="90000"/>
                </a:lnTo>
                <a:lnTo>
                  <a:pt x="82417" y="90000"/>
                </a:lnTo>
                <a:lnTo>
                  <a:pt x="81098" y="90000"/>
                </a:lnTo>
                <a:lnTo>
                  <a:pt x="81098" y="91818"/>
                </a:lnTo>
                <a:lnTo>
                  <a:pt x="82417" y="91818"/>
                </a:lnTo>
                <a:lnTo>
                  <a:pt x="82417" y="91818"/>
                </a:lnTo>
                <a:lnTo>
                  <a:pt x="82417" y="91818"/>
                </a:lnTo>
                <a:lnTo>
                  <a:pt x="82417" y="91818"/>
                </a:lnTo>
                <a:lnTo>
                  <a:pt x="82417" y="93636"/>
                </a:lnTo>
                <a:lnTo>
                  <a:pt x="82417" y="93636"/>
                </a:lnTo>
                <a:lnTo>
                  <a:pt x="82417" y="93636"/>
                </a:lnTo>
                <a:lnTo>
                  <a:pt x="82417" y="93636"/>
                </a:lnTo>
                <a:lnTo>
                  <a:pt x="82417" y="93636"/>
                </a:lnTo>
                <a:lnTo>
                  <a:pt x="82417" y="96363"/>
                </a:lnTo>
                <a:lnTo>
                  <a:pt x="82417" y="96363"/>
                </a:lnTo>
                <a:lnTo>
                  <a:pt x="81098" y="96363"/>
                </a:lnTo>
                <a:lnTo>
                  <a:pt x="81098" y="96363"/>
                </a:lnTo>
                <a:lnTo>
                  <a:pt x="81098" y="96363"/>
                </a:lnTo>
                <a:lnTo>
                  <a:pt x="81098" y="96363"/>
                </a:lnTo>
                <a:lnTo>
                  <a:pt x="81098" y="96363"/>
                </a:lnTo>
                <a:lnTo>
                  <a:pt x="79780" y="96363"/>
                </a:lnTo>
                <a:lnTo>
                  <a:pt x="79780" y="96363"/>
                </a:lnTo>
                <a:lnTo>
                  <a:pt x="79780" y="96363"/>
                </a:lnTo>
                <a:lnTo>
                  <a:pt x="78461" y="96363"/>
                </a:lnTo>
                <a:lnTo>
                  <a:pt x="78461" y="96363"/>
                </a:lnTo>
                <a:lnTo>
                  <a:pt x="78461" y="96363"/>
                </a:lnTo>
                <a:lnTo>
                  <a:pt x="78461" y="96363"/>
                </a:lnTo>
                <a:lnTo>
                  <a:pt x="78461" y="96363"/>
                </a:lnTo>
                <a:lnTo>
                  <a:pt x="78461" y="96363"/>
                </a:lnTo>
                <a:lnTo>
                  <a:pt x="77142" y="96363"/>
                </a:lnTo>
                <a:lnTo>
                  <a:pt x="77142" y="96363"/>
                </a:lnTo>
                <a:lnTo>
                  <a:pt x="77142" y="96363"/>
                </a:lnTo>
                <a:lnTo>
                  <a:pt x="77142" y="96363"/>
                </a:lnTo>
                <a:lnTo>
                  <a:pt x="77142" y="96363"/>
                </a:lnTo>
                <a:lnTo>
                  <a:pt x="75164" y="96363"/>
                </a:lnTo>
                <a:lnTo>
                  <a:pt x="75164" y="96363"/>
                </a:lnTo>
                <a:lnTo>
                  <a:pt x="75164" y="98181"/>
                </a:lnTo>
                <a:lnTo>
                  <a:pt x="75164" y="98181"/>
                </a:lnTo>
                <a:lnTo>
                  <a:pt x="75164" y="98181"/>
                </a:lnTo>
                <a:lnTo>
                  <a:pt x="73846" y="98181"/>
                </a:lnTo>
                <a:lnTo>
                  <a:pt x="73846" y="98181"/>
                </a:lnTo>
                <a:lnTo>
                  <a:pt x="73846" y="98181"/>
                </a:lnTo>
                <a:lnTo>
                  <a:pt x="73846" y="98181"/>
                </a:lnTo>
                <a:lnTo>
                  <a:pt x="73846" y="98181"/>
                </a:lnTo>
                <a:lnTo>
                  <a:pt x="73846" y="100000"/>
                </a:lnTo>
                <a:lnTo>
                  <a:pt x="72527" y="100000"/>
                </a:lnTo>
                <a:lnTo>
                  <a:pt x="72527" y="100000"/>
                </a:lnTo>
                <a:lnTo>
                  <a:pt x="72527" y="100000"/>
                </a:lnTo>
                <a:lnTo>
                  <a:pt x="72527" y="100000"/>
                </a:lnTo>
                <a:lnTo>
                  <a:pt x="72527" y="100000"/>
                </a:lnTo>
                <a:lnTo>
                  <a:pt x="72527" y="101818"/>
                </a:lnTo>
                <a:lnTo>
                  <a:pt x="72527" y="101818"/>
                </a:lnTo>
                <a:lnTo>
                  <a:pt x="72527" y="101818"/>
                </a:lnTo>
                <a:lnTo>
                  <a:pt x="72527" y="101818"/>
                </a:lnTo>
                <a:lnTo>
                  <a:pt x="72527" y="103636"/>
                </a:lnTo>
                <a:lnTo>
                  <a:pt x="71208" y="103636"/>
                </a:lnTo>
                <a:lnTo>
                  <a:pt x="71208" y="103636"/>
                </a:lnTo>
                <a:lnTo>
                  <a:pt x="71208" y="103636"/>
                </a:lnTo>
                <a:lnTo>
                  <a:pt x="71208" y="103636"/>
                </a:lnTo>
                <a:lnTo>
                  <a:pt x="71208" y="106363"/>
                </a:lnTo>
                <a:lnTo>
                  <a:pt x="71208" y="106363"/>
                </a:lnTo>
                <a:lnTo>
                  <a:pt x="71208" y="106363"/>
                </a:lnTo>
                <a:lnTo>
                  <a:pt x="71208" y="106363"/>
                </a:lnTo>
                <a:lnTo>
                  <a:pt x="69890" y="106363"/>
                </a:lnTo>
                <a:lnTo>
                  <a:pt x="69890" y="106363"/>
                </a:lnTo>
                <a:lnTo>
                  <a:pt x="69890" y="106363"/>
                </a:lnTo>
                <a:lnTo>
                  <a:pt x="69890" y="108181"/>
                </a:lnTo>
                <a:lnTo>
                  <a:pt x="69890" y="108181"/>
                </a:lnTo>
                <a:lnTo>
                  <a:pt x="69890" y="108181"/>
                </a:lnTo>
                <a:lnTo>
                  <a:pt x="69890" y="108181"/>
                </a:lnTo>
                <a:lnTo>
                  <a:pt x="69890" y="108181"/>
                </a:lnTo>
                <a:lnTo>
                  <a:pt x="67912" y="108181"/>
                </a:lnTo>
                <a:lnTo>
                  <a:pt x="67912" y="108181"/>
                </a:lnTo>
                <a:lnTo>
                  <a:pt x="67912" y="108181"/>
                </a:lnTo>
                <a:lnTo>
                  <a:pt x="67912" y="108181"/>
                </a:lnTo>
                <a:lnTo>
                  <a:pt x="67912" y="108181"/>
                </a:lnTo>
                <a:lnTo>
                  <a:pt x="66593" y="108181"/>
                </a:lnTo>
                <a:lnTo>
                  <a:pt x="66593" y="108181"/>
                </a:lnTo>
                <a:lnTo>
                  <a:pt x="66593" y="108181"/>
                </a:lnTo>
                <a:lnTo>
                  <a:pt x="66593" y="106363"/>
                </a:lnTo>
                <a:lnTo>
                  <a:pt x="66593" y="106363"/>
                </a:lnTo>
                <a:lnTo>
                  <a:pt x="66593" y="108181"/>
                </a:lnTo>
                <a:lnTo>
                  <a:pt x="65274" y="108181"/>
                </a:lnTo>
                <a:lnTo>
                  <a:pt x="65274" y="108181"/>
                </a:lnTo>
                <a:lnTo>
                  <a:pt x="65274" y="108181"/>
                </a:lnTo>
                <a:lnTo>
                  <a:pt x="65274" y="108181"/>
                </a:lnTo>
                <a:lnTo>
                  <a:pt x="63956" y="108181"/>
                </a:lnTo>
                <a:lnTo>
                  <a:pt x="63956" y="108181"/>
                </a:lnTo>
                <a:lnTo>
                  <a:pt x="63956" y="108181"/>
                </a:lnTo>
                <a:lnTo>
                  <a:pt x="63956" y="108181"/>
                </a:lnTo>
                <a:lnTo>
                  <a:pt x="63956" y="110000"/>
                </a:lnTo>
                <a:lnTo>
                  <a:pt x="63956" y="110000"/>
                </a:lnTo>
                <a:lnTo>
                  <a:pt x="63956" y="110000"/>
                </a:lnTo>
                <a:lnTo>
                  <a:pt x="62637" y="110000"/>
                </a:lnTo>
                <a:lnTo>
                  <a:pt x="62637" y="110000"/>
                </a:lnTo>
                <a:lnTo>
                  <a:pt x="62637" y="110000"/>
                </a:lnTo>
                <a:lnTo>
                  <a:pt x="60659" y="110000"/>
                </a:lnTo>
                <a:lnTo>
                  <a:pt x="60659" y="108181"/>
                </a:lnTo>
                <a:lnTo>
                  <a:pt x="60659" y="108181"/>
                </a:lnTo>
                <a:lnTo>
                  <a:pt x="60659" y="108181"/>
                </a:lnTo>
                <a:lnTo>
                  <a:pt x="60659" y="108181"/>
                </a:lnTo>
                <a:lnTo>
                  <a:pt x="59340" y="108181"/>
                </a:lnTo>
                <a:lnTo>
                  <a:pt x="59340" y="108181"/>
                </a:lnTo>
                <a:lnTo>
                  <a:pt x="59340" y="108181"/>
                </a:lnTo>
                <a:lnTo>
                  <a:pt x="59340" y="108181"/>
                </a:lnTo>
                <a:lnTo>
                  <a:pt x="58021" y="108181"/>
                </a:lnTo>
                <a:lnTo>
                  <a:pt x="58021" y="108181"/>
                </a:lnTo>
                <a:lnTo>
                  <a:pt x="58021" y="108181"/>
                </a:lnTo>
                <a:lnTo>
                  <a:pt x="56703" y="108181"/>
                </a:lnTo>
                <a:lnTo>
                  <a:pt x="56703" y="108181"/>
                </a:lnTo>
                <a:lnTo>
                  <a:pt x="56703" y="110000"/>
                </a:lnTo>
                <a:lnTo>
                  <a:pt x="56703" y="110000"/>
                </a:lnTo>
                <a:lnTo>
                  <a:pt x="56703" y="110000"/>
                </a:lnTo>
                <a:lnTo>
                  <a:pt x="55384" y="110000"/>
                </a:lnTo>
                <a:lnTo>
                  <a:pt x="55384" y="108181"/>
                </a:lnTo>
                <a:lnTo>
                  <a:pt x="55384" y="108181"/>
                </a:lnTo>
                <a:lnTo>
                  <a:pt x="55384" y="108181"/>
                </a:lnTo>
                <a:lnTo>
                  <a:pt x="55384" y="108181"/>
                </a:lnTo>
                <a:lnTo>
                  <a:pt x="53406" y="108181"/>
                </a:lnTo>
                <a:lnTo>
                  <a:pt x="53406" y="108181"/>
                </a:lnTo>
                <a:lnTo>
                  <a:pt x="53406" y="108181"/>
                </a:lnTo>
                <a:lnTo>
                  <a:pt x="52087" y="108181"/>
                </a:lnTo>
                <a:lnTo>
                  <a:pt x="52087" y="108181"/>
                </a:lnTo>
                <a:lnTo>
                  <a:pt x="52087" y="108181"/>
                </a:lnTo>
                <a:lnTo>
                  <a:pt x="52087" y="108181"/>
                </a:lnTo>
                <a:lnTo>
                  <a:pt x="50769" y="108181"/>
                </a:lnTo>
                <a:lnTo>
                  <a:pt x="50769" y="108181"/>
                </a:lnTo>
                <a:lnTo>
                  <a:pt x="50769" y="108181"/>
                </a:lnTo>
                <a:lnTo>
                  <a:pt x="50769" y="108181"/>
                </a:lnTo>
                <a:lnTo>
                  <a:pt x="49450" y="108181"/>
                </a:lnTo>
                <a:lnTo>
                  <a:pt x="49450" y="108181"/>
                </a:lnTo>
                <a:lnTo>
                  <a:pt x="49450" y="108181"/>
                </a:lnTo>
                <a:lnTo>
                  <a:pt x="48131" y="108181"/>
                </a:lnTo>
                <a:lnTo>
                  <a:pt x="48131" y="108181"/>
                </a:lnTo>
                <a:lnTo>
                  <a:pt x="48131" y="108181"/>
                </a:lnTo>
                <a:lnTo>
                  <a:pt x="48131" y="108181"/>
                </a:lnTo>
                <a:lnTo>
                  <a:pt x="48131" y="110000"/>
                </a:lnTo>
                <a:lnTo>
                  <a:pt x="46153" y="110000"/>
                </a:lnTo>
                <a:lnTo>
                  <a:pt x="46153" y="110000"/>
                </a:lnTo>
                <a:lnTo>
                  <a:pt x="46153" y="110000"/>
                </a:lnTo>
                <a:lnTo>
                  <a:pt x="46153" y="110000"/>
                </a:lnTo>
                <a:lnTo>
                  <a:pt x="46153" y="110000"/>
                </a:lnTo>
                <a:lnTo>
                  <a:pt x="46153" y="111818"/>
                </a:lnTo>
                <a:lnTo>
                  <a:pt x="46153" y="111818"/>
                </a:lnTo>
                <a:lnTo>
                  <a:pt x="44835" y="111818"/>
                </a:lnTo>
                <a:lnTo>
                  <a:pt x="44835" y="111818"/>
                </a:lnTo>
                <a:lnTo>
                  <a:pt x="44835" y="111818"/>
                </a:lnTo>
                <a:lnTo>
                  <a:pt x="44835" y="111818"/>
                </a:lnTo>
                <a:lnTo>
                  <a:pt x="44835" y="111818"/>
                </a:lnTo>
                <a:lnTo>
                  <a:pt x="43516" y="111818"/>
                </a:lnTo>
                <a:lnTo>
                  <a:pt x="43516" y="111818"/>
                </a:lnTo>
                <a:lnTo>
                  <a:pt x="43516" y="111818"/>
                </a:lnTo>
                <a:lnTo>
                  <a:pt x="43516" y="111818"/>
                </a:lnTo>
                <a:lnTo>
                  <a:pt x="43516" y="111818"/>
                </a:lnTo>
                <a:lnTo>
                  <a:pt x="42197" y="111818"/>
                </a:lnTo>
                <a:lnTo>
                  <a:pt x="42197" y="111818"/>
                </a:lnTo>
                <a:lnTo>
                  <a:pt x="42197" y="111818"/>
                </a:lnTo>
                <a:lnTo>
                  <a:pt x="42197" y="111818"/>
                </a:lnTo>
                <a:lnTo>
                  <a:pt x="42197" y="111818"/>
                </a:lnTo>
                <a:lnTo>
                  <a:pt x="42197" y="113636"/>
                </a:lnTo>
                <a:lnTo>
                  <a:pt x="40879" y="113636"/>
                </a:lnTo>
                <a:lnTo>
                  <a:pt x="40879" y="113636"/>
                </a:lnTo>
                <a:lnTo>
                  <a:pt x="40879" y="113636"/>
                </a:lnTo>
                <a:lnTo>
                  <a:pt x="40879" y="113636"/>
                </a:lnTo>
                <a:lnTo>
                  <a:pt x="38901" y="113636"/>
                </a:lnTo>
                <a:lnTo>
                  <a:pt x="38901" y="113636"/>
                </a:lnTo>
                <a:lnTo>
                  <a:pt x="38901" y="113636"/>
                </a:lnTo>
                <a:lnTo>
                  <a:pt x="38901" y="116363"/>
                </a:lnTo>
                <a:lnTo>
                  <a:pt x="38901" y="116363"/>
                </a:lnTo>
                <a:lnTo>
                  <a:pt x="38901" y="116363"/>
                </a:lnTo>
                <a:lnTo>
                  <a:pt x="38901" y="116363"/>
                </a:lnTo>
                <a:lnTo>
                  <a:pt x="38901" y="116363"/>
                </a:lnTo>
                <a:lnTo>
                  <a:pt x="38901" y="118181"/>
                </a:lnTo>
                <a:lnTo>
                  <a:pt x="37582" y="118181"/>
                </a:lnTo>
                <a:lnTo>
                  <a:pt x="37582" y="118181"/>
                </a:lnTo>
                <a:lnTo>
                  <a:pt x="37582" y="118181"/>
                </a:lnTo>
                <a:lnTo>
                  <a:pt x="37582" y="118181"/>
                </a:lnTo>
                <a:lnTo>
                  <a:pt x="37582" y="118181"/>
                </a:lnTo>
                <a:lnTo>
                  <a:pt x="37582" y="120000"/>
                </a:lnTo>
                <a:lnTo>
                  <a:pt x="36263" y="120000"/>
                </a:lnTo>
                <a:lnTo>
                  <a:pt x="36263" y="120000"/>
                </a:lnTo>
                <a:lnTo>
                  <a:pt x="36263" y="120000"/>
                </a:lnTo>
                <a:lnTo>
                  <a:pt x="36263" y="120000"/>
                </a:lnTo>
                <a:lnTo>
                  <a:pt x="36263" y="120000"/>
                </a:lnTo>
                <a:lnTo>
                  <a:pt x="34945" y="120000"/>
                </a:lnTo>
                <a:lnTo>
                  <a:pt x="34945" y="120000"/>
                </a:lnTo>
                <a:lnTo>
                  <a:pt x="34945" y="120000"/>
                </a:lnTo>
                <a:lnTo>
                  <a:pt x="34945" y="120000"/>
                </a:lnTo>
                <a:lnTo>
                  <a:pt x="34945" y="120000"/>
                </a:lnTo>
                <a:lnTo>
                  <a:pt x="33626" y="120000"/>
                </a:lnTo>
                <a:lnTo>
                  <a:pt x="33626" y="120000"/>
                </a:lnTo>
                <a:lnTo>
                  <a:pt x="33626" y="118181"/>
                </a:lnTo>
                <a:lnTo>
                  <a:pt x="33626" y="118181"/>
                </a:lnTo>
                <a:lnTo>
                  <a:pt x="33626" y="118181"/>
                </a:lnTo>
                <a:lnTo>
                  <a:pt x="31648" y="118181"/>
                </a:lnTo>
                <a:lnTo>
                  <a:pt x="31648" y="118181"/>
                </a:lnTo>
                <a:lnTo>
                  <a:pt x="31648" y="118181"/>
                </a:lnTo>
                <a:lnTo>
                  <a:pt x="31648" y="118181"/>
                </a:lnTo>
                <a:lnTo>
                  <a:pt x="31648" y="118181"/>
                </a:lnTo>
                <a:lnTo>
                  <a:pt x="30329" y="118181"/>
                </a:lnTo>
                <a:lnTo>
                  <a:pt x="30329" y="116363"/>
                </a:lnTo>
                <a:lnTo>
                  <a:pt x="30329" y="116363"/>
                </a:lnTo>
                <a:lnTo>
                  <a:pt x="30329" y="116363"/>
                </a:lnTo>
                <a:lnTo>
                  <a:pt x="30329" y="116363"/>
                </a:lnTo>
                <a:lnTo>
                  <a:pt x="30329" y="116363"/>
                </a:lnTo>
                <a:lnTo>
                  <a:pt x="30329" y="113636"/>
                </a:lnTo>
                <a:lnTo>
                  <a:pt x="30329" y="113636"/>
                </a:lnTo>
                <a:lnTo>
                  <a:pt x="30329" y="113636"/>
                </a:lnTo>
                <a:lnTo>
                  <a:pt x="29010" y="113636"/>
                </a:lnTo>
                <a:lnTo>
                  <a:pt x="29010" y="113636"/>
                </a:lnTo>
                <a:lnTo>
                  <a:pt x="29010" y="113636"/>
                </a:lnTo>
                <a:lnTo>
                  <a:pt x="29010" y="111818"/>
                </a:lnTo>
                <a:lnTo>
                  <a:pt x="29010" y="111818"/>
                </a:lnTo>
                <a:lnTo>
                  <a:pt x="29010" y="111818"/>
                </a:lnTo>
                <a:lnTo>
                  <a:pt x="29010" y="111818"/>
                </a:lnTo>
                <a:lnTo>
                  <a:pt x="29010" y="111818"/>
                </a:lnTo>
                <a:lnTo>
                  <a:pt x="29010" y="110000"/>
                </a:lnTo>
                <a:lnTo>
                  <a:pt x="29010" y="110000"/>
                </a:lnTo>
                <a:lnTo>
                  <a:pt x="27692" y="110000"/>
                </a:lnTo>
                <a:lnTo>
                  <a:pt x="27692" y="110000"/>
                </a:lnTo>
                <a:lnTo>
                  <a:pt x="27692" y="110000"/>
                </a:lnTo>
                <a:lnTo>
                  <a:pt x="27692" y="110000"/>
                </a:lnTo>
                <a:lnTo>
                  <a:pt x="27692" y="110000"/>
                </a:lnTo>
                <a:lnTo>
                  <a:pt x="27692" y="108181"/>
                </a:lnTo>
                <a:lnTo>
                  <a:pt x="27692" y="108181"/>
                </a:lnTo>
                <a:lnTo>
                  <a:pt x="27692" y="108181"/>
                </a:lnTo>
                <a:lnTo>
                  <a:pt x="27692" y="108181"/>
                </a:lnTo>
                <a:lnTo>
                  <a:pt x="27692" y="108181"/>
                </a:lnTo>
                <a:lnTo>
                  <a:pt x="27692" y="108181"/>
                </a:lnTo>
                <a:lnTo>
                  <a:pt x="27692" y="106363"/>
                </a:lnTo>
                <a:lnTo>
                  <a:pt x="27692" y="106363"/>
                </a:lnTo>
                <a:lnTo>
                  <a:pt x="27692" y="106363"/>
                </a:lnTo>
                <a:lnTo>
                  <a:pt x="27692" y="106363"/>
                </a:lnTo>
                <a:lnTo>
                  <a:pt x="27692" y="106363"/>
                </a:lnTo>
                <a:lnTo>
                  <a:pt x="27692" y="106363"/>
                </a:lnTo>
                <a:lnTo>
                  <a:pt x="26373" y="106363"/>
                </a:lnTo>
                <a:lnTo>
                  <a:pt x="26373" y="106363"/>
                </a:lnTo>
                <a:lnTo>
                  <a:pt x="26373" y="103636"/>
                </a:lnTo>
                <a:lnTo>
                  <a:pt x="26373" y="103636"/>
                </a:lnTo>
                <a:lnTo>
                  <a:pt x="26373" y="103636"/>
                </a:lnTo>
                <a:lnTo>
                  <a:pt x="26373" y="103636"/>
                </a:lnTo>
                <a:lnTo>
                  <a:pt x="24395" y="103636"/>
                </a:lnTo>
                <a:lnTo>
                  <a:pt x="24395" y="103636"/>
                </a:lnTo>
                <a:lnTo>
                  <a:pt x="24395" y="103636"/>
                </a:lnTo>
                <a:lnTo>
                  <a:pt x="24395" y="103636"/>
                </a:lnTo>
                <a:lnTo>
                  <a:pt x="23076" y="103636"/>
                </a:lnTo>
                <a:lnTo>
                  <a:pt x="23076" y="101818"/>
                </a:lnTo>
                <a:lnTo>
                  <a:pt x="23076" y="101818"/>
                </a:lnTo>
                <a:lnTo>
                  <a:pt x="23076" y="101818"/>
                </a:lnTo>
                <a:lnTo>
                  <a:pt x="23076" y="101818"/>
                </a:lnTo>
                <a:lnTo>
                  <a:pt x="23076" y="101818"/>
                </a:lnTo>
                <a:lnTo>
                  <a:pt x="21758" y="101818"/>
                </a:lnTo>
                <a:lnTo>
                  <a:pt x="21758" y="101818"/>
                </a:lnTo>
                <a:lnTo>
                  <a:pt x="21758" y="101818"/>
                </a:lnTo>
                <a:lnTo>
                  <a:pt x="21758" y="101818"/>
                </a:lnTo>
                <a:lnTo>
                  <a:pt x="20439" y="101818"/>
                </a:lnTo>
                <a:lnTo>
                  <a:pt x="20439" y="101818"/>
                </a:lnTo>
                <a:lnTo>
                  <a:pt x="20439" y="101818"/>
                </a:lnTo>
                <a:lnTo>
                  <a:pt x="19120" y="101818"/>
                </a:lnTo>
                <a:lnTo>
                  <a:pt x="19120" y="101818"/>
                </a:lnTo>
                <a:lnTo>
                  <a:pt x="19120" y="101818"/>
                </a:lnTo>
                <a:lnTo>
                  <a:pt x="19120" y="101818"/>
                </a:lnTo>
                <a:lnTo>
                  <a:pt x="19120" y="101818"/>
                </a:lnTo>
                <a:lnTo>
                  <a:pt x="19120" y="100000"/>
                </a:lnTo>
                <a:lnTo>
                  <a:pt x="19120" y="100000"/>
                </a:lnTo>
                <a:lnTo>
                  <a:pt x="17142" y="100000"/>
                </a:lnTo>
                <a:lnTo>
                  <a:pt x="17142" y="100000"/>
                </a:lnTo>
                <a:lnTo>
                  <a:pt x="19120" y="100000"/>
                </a:lnTo>
                <a:lnTo>
                  <a:pt x="19120" y="98181"/>
                </a:lnTo>
                <a:lnTo>
                  <a:pt x="17142" y="98181"/>
                </a:lnTo>
                <a:lnTo>
                  <a:pt x="17142" y="98181"/>
                </a:lnTo>
                <a:lnTo>
                  <a:pt x="17142" y="98181"/>
                </a:lnTo>
                <a:lnTo>
                  <a:pt x="17142" y="96363"/>
                </a:lnTo>
                <a:lnTo>
                  <a:pt x="17142" y="96363"/>
                </a:lnTo>
                <a:lnTo>
                  <a:pt x="17142" y="96363"/>
                </a:lnTo>
                <a:lnTo>
                  <a:pt x="17142" y="96363"/>
                </a:lnTo>
                <a:lnTo>
                  <a:pt x="17142" y="93636"/>
                </a:lnTo>
                <a:lnTo>
                  <a:pt x="17142" y="93636"/>
                </a:lnTo>
                <a:lnTo>
                  <a:pt x="17142" y="93636"/>
                </a:lnTo>
                <a:lnTo>
                  <a:pt x="17142" y="93636"/>
                </a:lnTo>
                <a:lnTo>
                  <a:pt x="19120" y="93636"/>
                </a:lnTo>
                <a:lnTo>
                  <a:pt x="19120" y="91818"/>
                </a:lnTo>
                <a:lnTo>
                  <a:pt x="19120" y="91818"/>
                </a:lnTo>
                <a:lnTo>
                  <a:pt x="19120" y="91818"/>
                </a:lnTo>
                <a:lnTo>
                  <a:pt x="19120" y="91818"/>
                </a:lnTo>
                <a:lnTo>
                  <a:pt x="19120" y="91818"/>
                </a:lnTo>
                <a:lnTo>
                  <a:pt x="19120" y="91818"/>
                </a:lnTo>
                <a:lnTo>
                  <a:pt x="19120" y="90000"/>
                </a:lnTo>
                <a:lnTo>
                  <a:pt x="19120" y="90000"/>
                </a:lnTo>
                <a:lnTo>
                  <a:pt x="20439" y="90000"/>
                </a:lnTo>
                <a:lnTo>
                  <a:pt x="20439" y="90000"/>
                </a:lnTo>
                <a:lnTo>
                  <a:pt x="20439" y="88181"/>
                </a:lnTo>
                <a:lnTo>
                  <a:pt x="20439" y="88181"/>
                </a:lnTo>
                <a:lnTo>
                  <a:pt x="20439" y="88181"/>
                </a:lnTo>
                <a:lnTo>
                  <a:pt x="21758" y="88181"/>
                </a:lnTo>
                <a:lnTo>
                  <a:pt x="21758" y="88181"/>
                </a:lnTo>
                <a:lnTo>
                  <a:pt x="21758" y="88181"/>
                </a:lnTo>
                <a:lnTo>
                  <a:pt x="21758" y="88181"/>
                </a:lnTo>
                <a:lnTo>
                  <a:pt x="21758" y="88181"/>
                </a:lnTo>
                <a:lnTo>
                  <a:pt x="21758" y="88181"/>
                </a:lnTo>
                <a:lnTo>
                  <a:pt x="21758" y="86363"/>
                </a:lnTo>
                <a:lnTo>
                  <a:pt x="23076" y="86363"/>
                </a:lnTo>
                <a:lnTo>
                  <a:pt x="23076" y="86363"/>
                </a:lnTo>
                <a:lnTo>
                  <a:pt x="23076" y="86363"/>
                </a:lnTo>
                <a:lnTo>
                  <a:pt x="21758" y="86363"/>
                </a:lnTo>
                <a:lnTo>
                  <a:pt x="21758" y="86363"/>
                </a:lnTo>
                <a:lnTo>
                  <a:pt x="21758" y="86363"/>
                </a:lnTo>
                <a:lnTo>
                  <a:pt x="21758" y="86363"/>
                </a:lnTo>
                <a:lnTo>
                  <a:pt x="21758" y="86363"/>
                </a:lnTo>
                <a:lnTo>
                  <a:pt x="21758" y="86363"/>
                </a:lnTo>
                <a:lnTo>
                  <a:pt x="21758" y="86363"/>
                </a:lnTo>
                <a:lnTo>
                  <a:pt x="20439" y="86363"/>
                </a:lnTo>
                <a:lnTo>
                  <a:pt x="20439" y="83636"/>
                </a:lnTo>
                <a:lnTo>
                  <a:pt x="20439" y="83636"/>
                </a:lnTo>
                <a:lnTo>
                  <a:pt x="20439" y="83636"/>
                </a:lnTo>
                <a:lnTo>
                  <a:pt x="20439" y="83636"/>
                </a:lnTo>
                <a:lnTo>
                  <a:pt x="20439" y="83636"/>
                </a:lnTo>
                <a:lnTo>
                  <a:pt x="20439" y="81818"/>
                </a:lnTo>
                <a:lnTo>
                  <a:pt x="19120" y="81818"/>
                </a:lnTo>
                <a:lnTo>
                  <a:pt x="19120" y="81818"/>
                </a:lnTo>
                <a:lnTo>
                  <a:pt x="19120" y="81818"/>
                </a:lnTo>
                <a:lnTo>
                  <a:pt x="19120" y="81818"/>
                </a:lnTo>
                <a:lnTo>
                  <a:pt x="19120" y="81818"/>
                </a:lnTo>
                <a:lnTo>
                  <a:pt x="19120" y="80000"/>
                </a:lnTo>
                <a:lnTo>
                  <a:pt x="19120" y="80000"/>
                </a:lnTo>
                <a:lnTo>
                  <a:pt x="20439" y="80000"/>
                </a:lnTo>
                <a:lnTo>
                  <a:pt x="20439" y="80000"/>
                </a:lnTo>
                <a:lnTo>
                  <a:pt x="20439" y="78181"/>
                </a:lnTo>
                <a:lnTo>
                  <a:pt x="20439" y="78181"/>
                </a:lnTo>
                <a:lnTo>
                  <a:pt x="20439" y="78181"/>
                </a:lnTo>
                <a:lnTo>
                  <a:pt x="20439" y="78181"/>
                </a:lnTo>
                <a:lnTo>
                  <a:pt x="20439" y="78181"/>
                </a:lnTo>
                <a:lnTo>
                  <a:pt x="20439" y="76363"/>
                </a:lnTo>
                <a:lnTo>
                  <a:pt x="21758" y="76363"/>
                </a:lnTo>
                <a:lnTo>
                  <a:pt x="21758" y="76363"/>
                </a:lnTo>
                <a:lnTo>
                  <a:pt x="21758" y="76363"/>
                </a:lnTo>
                <a:lnTo>
                  <a:pt x="21758" y="76363"/>
                </a:lnTo>
                <a:lnTo>
                  <a:pt x="21758" y="76363"/>
                </a:lnTo>
                <a:lnTo>
                  <a:pt x="21758" y="73636"/>
                </a:lnTo>
                <a:lnTo>
                  <a:pt x="21758" y="73636"/>
                </a:lnTo>
                <a:lnTo>
                  <a:pt x="21758" y="73636"/>
                </a:lnTo>
                <a:lnTo>
                  <a:pt x="21758" y="73636"/>
                </a:lnTo>
                <a:lnTo>
                  <a:pt x="23076" y="73636"/>
                </a:lnTo>
                <a:lnTo>
                  <a:pt x="23076" y="71818"/>
                </a:lnTo>
                <a:lnTo>
                  <a:pt x="23076" y="71818"/>
                </a:lnTo>
                <a:lnTo>
                  <a:pt x="21758" y="71818"/>
                </a:lnTo>
                <a:lnTo>
                  <a:pt x="21758" y="71818"/>
                </a:lnTo>
                <a:lnTo>
                  <a:pt x="21758" y="71818"/>
                </a:lnTo>
                <a:lnTo>
                  <a:pt x="21758" y="71818"/>
                </a:lnTo>
                <a:lnTo>
                  <a:pt x="21758" y="71818"/>
                </a:lnTo>
                <a:lnTo>
                  <a:pt x="21758" y="70000"/>
                </a:lnTo>
                <a:lnTo>
                  <a:pt x="20439" y="70000"/>
                </a:lnTo>
                <a:lnTo>
                  <a:pt x="20439" y="70000"/>
                </a:lnTo>
                <a:lnTo>
                  <a:pt x="20439" y="70000"/>
                </a:lnTo>
                <a:lnTo>
                  <a:pt x="20439" y="70000"/>
                </a:lnTo>
                <a:lnTo>
                  <a:pt x="20439" y="70000"/>
                </a:lnTo>
                <a:lnTo>
                  <a:pt x="20439" y="68181"/>
                </a:lnTo>
                <a:lnTo>
                  <a:pt x="19120" y="68181"/>
                </a:lnTo>
                <a:lnTo>
                  <a:pt x="19120" y="68181"/>
                </a:lnTo>
                <a:lnTo>
                  <a:pt x="19120" y="68181"/>
                </a:lnTo>
                <a:lnTo>
                  <a:pt x="19120" y="68181"/>
                </a:lnTo>
                <a:lnTo>
                  <a:pt x="19120" y="66363"/>
                </a:lnTo>
                <a:lnTo>
                  <a:pt x="19120" y="66363"/>
                </a:lnTo>
                <a:lnTo>
                  <a:pt x="19120" y="66363"/>
                </a:lnTo>
                <a:lnTo>
                  <a:pt x="19120" y="66363"/>
                </a:lnTo>
                <a:lnTo>
                  <a:pt x="19120" y="66363"/>
                </a:lnTo>
                <a:lnTo>
                  <a:pt x="19120" y="66363"/>
                </a:lnTo>
                <a:lnTo>
                  <a:pt x="19120" y="63636"/>
                </a:lnTo>
                <a:lnTo>
                  <a:pt x="19120" y="63636"/>
                </a:lnTo>
                <a:lnTo>
                  <a:pt x="17142" y="63636"/>
                </a:lnTo>
                <a:lnTo>
                  <a:pt x="17142" y="63636"/>
                </a:lnTo>
                <a:lnTo>
                  <a:pt x="17142" y="63636"/>
                </a:lnTo>
                <a:lnTo>
                  <a:pt x="17142" y="63636"/>
                </a:lnTo>
                <a:lnTo>
                  <a:pt x="17142" y="63636"/>
                </a:lnTo>
                <a:lnTo>
                  <a:pt x="17142" y="63636"/>
                </a:lnTo>
                <a:lnTo>
                  <a:pt x="17142" y="63636"/>
                </a:lnTo>
                <a:lnTo>
                  <a:pt x="17142" y="63636"/>
                </a:lnTo>
                <a:lnTo>
                  <a:pt x="19120" y="63636"/>
                </a:lnTo>
                <a:lnTo>
                  <a:pt x="19120" y="63636"/>
                </a:lnTo>
                <a:lnTo>
                  <a:pt x="19120" y="63636"/>
                </a:lnTo>
                <a:lnTo>
                  <a:pt x="19120" y="63636"/>
                </a:lnTo>
                <a:lnTo>
                  <a:pt x="20439" y="63636"/>
                </a:lnTo>
                <a:lnTo>
                  <a:pt x="20439" y="63636"/>
                </a:lnTo>
                <a:lnTo>
                  <a:pt x="20439" y="63636"/>
                </a:lnTo>
                <a:lnTo>
                  <a:pt x="21758" y="63636"/>
                </a:lnTo>
                <a:lnTo>
                  <a:pt x="21758" y="63636"/>
                </a:lnTo>
                <a:lnTo>
                  <a:pt x="21758" y="63636"/>
                </a:lnTo>
                <a:lnTo>
                  <a:pt x="21758" y="63636"/>
                </a:lnTo>
                <a:lnTo>
                  <a:pt x="21758" y="61818"/>
                </a:lnTo>
                <a:lnTo>
                  <a:pt x="21758" y="61818"/>
                </a:lnTo>
                <a:lnTo>
                  <a:pt x="21758" y="61818"/>
                </a:lnTo>
                <a:lnTo>
                  <a:pt x="23076" y="61818"/>
                </a:lnTo>
                <a:lnTo>
                  <a:pt x="23076" y="60000"/>
                </a:lnTo>
                <a:lnTo>
                  <a:pt x="23076" y="60000"/>
                </a:lnTo>
                <a:lnTo>
                  <a:pt x="23076" y="60000"/>
                </a:lnTo>
                <a:lnTo>
                  <a:pt x="23076" y="60000"/>
                </a:lnTo>
                <a:lnTo>
                  <a:pt x="23076" y="60000"/>
                </a:lnTo>
                <a:lnTo>
                  <a:pt x="23076" y="58181"/>
                </a:lnTo>
                <a:lnTo>
                  <a:pt x="23076" y="58181"/>
                </a:lnTo>
                <a:lnTo>
                  <a:pt x="23076" y="58181"/>
                </a:lnTo>
                <a:lnTo>
                  <a:pt x="23076" y="58181"/>
                </a:lnTo>
                <a:lnTo>
                  <a:pt x="23076" y="56363"/>
                </a:lnTo>
                <a:lnTo>
                  <a:pt x="23076" y="56363"/>
                </a:lnTo>
                <a:lnTo>
                  <a:pt x="23076" y="56363"/>
                </a:lnTo>
                <a:lnTo>
                  <a:pt x="21758" y="56363"/>
                </a:lnTo>
                <a:lnTo>
                  <a:pt x="21758" y="56363"/>
                </a:lnTo>
                <a:lnTo>
                  <a:pt x="21758" y="56363"/>
                </a:lnTo>
                <a:lnTo>
                  <a:pt x="21758" y="53636"/>
                </a:lnTo>
                <a:lnTo>
                  <a:pt x="21758" y="53636"/>
                </a:lnTo>
                <a:lnTo>
                  <a:pt x="21758" y="53636"/>
                </a:lnTo>
                <a:lnTo>
                  <a:pt x="23076" y="53636"/>
                </a:lnTo>
                <a:lnTo>
                  <a:pt x="23076" y="53636"/>
                </a:lnTo>
                <a:lnTo>
                  <a:pt x="23076" y="53636"/>
                </a:lnTo>
                <a:lnTo>
                  <a:pt x="23076" y="53636"/>
                </a:lnTo>
                <a:lnTo>
                  <a:pt x="23076" y="53636"/>
                </a:lnTo>
                <a:lnTo>
                  <a:pt x="23076" y="51818"/>
                </a:lnTo>
                <a:lnTo>
                  <a:pt x="24395" y="51818"/>
                </a:lnTo>
                <a:lnTo>
                  <a:pt x="24395" y="51818"/>
                </a:lnTo>
                <a:lnTo>
                  <a:pt x="23076" y="51818"/>
                </a:lnTo>
                <a:lnTo>
                  <a:pt x="23076" y="51818"/>
                </a:lnTo>
                <a:lnTo>
                  <a:pt x="23076" y="50000"/>
                </a:lnTo>
                <a:lnTo>
                  <a:pt x="23076" y="50000"/>
                </a:lnTo>
                <a:lnTo>
                  <a:pt x="24395" y="50000"/>
                </a:lnTo>
                <a:lnTo>
                  <a:pt x="24395" y="50000"/>
                </a:lnTo>
                <a:lnTo>
                  <a:pt x="23076" y="50000"/>
                </a:lnTo>
                <a:lnTo>
                  <a:pt x="23076" y="48181"/>
                </a:lnTo>
                <a:lnTo>
                  <a:pt x="23076" y="48181"/>
                </a:lnTo>
                <a:lnTo>
                  <a:pt x="24395" y="48181"/>
                </a:lnTo>
                <a:lnTo>
                  <a:pt x="24395" y="48181"/>
                </a:lnTo>
                <a:lnTo>
                  <a:pt x="24395" y="46363"/>
                </a:lnTo>
                <a:lnTo>
                  <a:pt x="23076" y="46363"/>
                </a:lnTo>
                <a:lnTo>
                  <a:pt x="23076" y="46363"/>
                </a:lnTo>
                <a:lnTo>
                  <a:pt x="23076" y="46363"/>
                </a:lnTo>
                <a:lnTo>
                  <a:pt x="23076" y="43636"/>
                </a:lnTo>
                <a:lnTo>
                  <a:pt x="24395" y="43636"/>
                </a:lnTo>
                <a:lnTo>
                  <a:pt x="24395" y="43636"/>
                </a:lnTo>
                <a:lnTo>
                  <a:pt x="23076" y="43636"/>
                </a:lnTo>
                <a:lnTo>
                  <a:pt x="23076" y="43636"/>
                </a:lnTo>
                <a:lnTo>
                  <a:pt x="23076" y="43636"/>
                </a:lnTo>
                <a:lnTo>
                  <a:pt x="23076" y="43636"/>
                </a:lnTo>
                <a:lnTo>
                  <a:pt x="23076" y="41818"/>
                </a:lnTo>
                <a:lnTo>
                  <a:pt x="23076" y="41818"/>
                </a:lnTo>
                <a:lnTo>
                  <a:pt x="23076" y="41818"/>
                </a:lnTo>
                <a:lnTo>
                  <a:pt x="23076" y="41818"/>
                </a:lnTo>
                <a:lnTo>
                  <a:pt x="23076" y="41818"/>
                </a:lnTo>
                <a:lnTo>
                  <a:pt x="24395" y="41818"/>
                </a:lnTo>
                <a:lnTo>
                  <a:pt x="24395" y="41818"/>
                </a:lnTo>
                <a:lnTo>
                  <a:pt x="24395" y="41818"/>
                </a:lnTo>
                <a:lnTo>
                  <a:pt x="24395" y="40000"/>
                </a:lnTo>
                <a:lnTo>
                  <a:pt x="24395" y="40000"/>
                </a:lnTo>
                <a:lnTo>
                  <a:pt x="24395" y="40000"/>
                </a:lnTo>
                <a:lnTo>
                  <a:pt x="24395" y="40000"/>
                </a:lnTo>
                <a:lnTo>
                  <a:pt x="26373" y="40000"/>
                </a:lnTo>
                <a:lnTo>
                  <a:pt x="26373" y="38181"/>
                </a:lnTo>
                <a:lnTo>
                  <a:pt x="26373" y="38181"/>
                </a:lnTo>
                <a:lnTo>
                  <a:pt x="26373" y="38181"/>
                </a:lnTo>
                <a:lnTo>
                  <a:pt x="26373" y="38181"/>
                </a:lnTo>
                <a:lnTo>
                  <a:pt x="27692" y="38181"/>
                </a:lnTo>
                <a:lnTo>
                  <a:pt x="27692" y="38181"/>
                </a:lnTo>
                <a:lnTo>
                  <a:pt x="27692" y="38181"/>
                </a:lnTo>
                <a:lnTo>
                  <a:pt x="27692" y="38181"/>
                </a:lnTo>
                <a:lnTo>
                  <a:pt x="27692" y="38181"/>
                </a:lnTo>
                <a:lnTo>
                  <a:pt x="27692" y="36363"/>
                </a:lnTo>
                <a:lnTo>
                  <a:pt x="27692" y="36363"/>
                </a:lnTo>
                <a:lnTo>
                  <a:pt x="29010" y="36363"/>
                </a:lnTo>
                <a:lnTo>
                  <a:pt x="29010" y="36363"/>
                </a:lnTo>
                <a:lnTo>
                  <a:pt x="29010" y="36363"/>
                </a:lnTo>
                <a:lnTo>
                  <a:pt x="29010" y="36363"/>
                </a:lnTo>
                <a:lnTo>
                  <a:pt x="29010" y="33636"/>
                </a:lnTo>
                <a:lnTo>
                  <a:pt x="29010" y="33636"/>
                </a:lnTo>
                <a:lnTo>
                  <a:pt x="29010" y="33636"/>
                </a:lnTo>
                <a:lnTo>
                  <a:pt x="30329" y="33636"/>
                </a:lnTo>
                <a:lnTo>
                  <a:pt x="30329" y="33636"/>
                </a:lnTo>
                <a:lnTo>
                  <a:pt x="30329" y="31818"/>
                </a:lnTo>
                <a:lnTo>
                  <a:pt x="29010" y="31818"/>
                </a:lnTo>
                <a:lnTo>
                  <a:pt x="29010" y="31818"/>
                </a:lnTo>
                <a:lnTo>
                  <a:pt x="29010" y="31818"/>
                </a:lnTo>
                <a:lnTo>
                  <a:pt x="29010" y="31818"/>
                </a:lnTo>
                <a:lnTo>
                  <a:pt x="27692" y="31818"/>
                </a:lnTo>
                <a:lnTo>
                  <a:pt x="27692" y="31818"/>
                </a:lnTo>
                <a:lnTo>
                  <a:pt x="27692" y="31818"/>
                </a:lnTo>
                <a:lnTo>
                  <a:pt x="27692" y="31818"/>
                </a:lnTo>
                <a:lnTo>
                  <a:pt x="26373" y="31818"/>
                </a:lnTo>
                <a:lnTo>
                  <a:pt x="26373" y="31818"/>
                </a:lnTo>
                <a:lnTo>
                  <a:pt x="26373" y="30000"/>
                </a:lnTo>
                <a:lnTo>
                  <a:pt x="26373" y="30000"/>
                </a:lnTo>
                <a:lnTo>
                  <a:pt x="26373" y="30000"/>
                </a:lnTo>
                <a:lnTo>
                  <a:pt x="26373" y="28181"/>
                </a:lnTo>
                <a:lnTo>
                  <a:pt x="26373" y="28181"/>
                </a:lnTo>
                <a:lnTo>
                  <a:pt x="26373" y="28181"/>
                </a:lnTo>
                <a:lnTo>
                  <a:pt x="26373" y="28181"/>
                </a:lnTo>
                <a:lnTo>
                  <a:pt x="26373" y="28181"/>
                </a:lnTo>
                <a:lnTo>
                  <a:pt x="26373" y="28181"/>
                </a:lnTo>
                <a:lnTo>
                  <a:pt x="26373" y="28181"/>
                </a:lnTo>
                <a:lnTo>
                  <a:pt x="24395" y="28181"/>
                </a:lnTo>
                <a:lnTo>
                  <a:pt x="24395" y="28181"/>
                </a:lnTo>
                <a:lnTo>
                  <a:pt x="24395" y="28181"/>
                </a:lnTo>
                <a:lnTo>
                  <a:pt x="24395" y="28181"/>
                </a:lnTo>
                <a:lnTo>
                  <a:pt x="23076" y="28181"/>
                </a:lnTo>
                <a:lnTo>
                  <a:pt x="23076" y="28181"/>
                </a:lnTo>
                <a:lnTo>
                  <a:pt x="23076" y="28181"/>
                </a:lnTo>
                <a:lnTo>
                  <a:pt x="23076" y="28181"/>
                </a:lnTo>
                <a:lnTo>
                  <a:pt x="21758" y="28181"/>
                </a:lnTo>
                <a:lnTo>
                  <a:pt x="21758" y="28181"/>
                </a:lnTo>
                <a:lnTo>
                  <a:pt x="21758" y="28181"/>
                </a:lnTo>
                <a:lnTo>
                  <a:pt x="21758" y="26363"/>
                </a:lnTo>
                <a:lnTo>
                  <a:pt x="21758" y="26363"/>
                </a:lnTo>
                <a:lnTo>
                  <a:pt x="20439" y="26363"/>
                </a:lnTo>
                <a:lnTo>
                  <a:pt x="20439" y="28181"/>
                </a:lnTo>
                <a:lnTo>
                  <a:pt x="20439" y="28181"/>
                </a:lnTo>
                <a:lnTo>
                  <a:pt x="20439" y="28181"/>
                </a:lnTo>
                <a:lnTo>
                  <a:pt x="20439" y="28181"/>
                </a:lnTo>
                <a:lnTo>
                  <a:pt x="20439" y="28181"/>
                </a:lnTo>
                <a:lnTo>
                  <a:pt x="19120" y="28181"/>
                </a:lnTo>
                <a:lnTo>
                  <a:pt x="19120" y="30000"/>
                </a:lnTo>
                <a:lnTo>
                  <a:pt x="19120" y="30000"/>
                </a:lnTo>
                <a:lnTo>
                  <a:pt x="19120" y="30000"/>
                </a:lnTo>
                <a:lnTo>
                  <a:pt x="19120" y="30000"/>
                </a:lnTo>
                <a:lnTo>
                  <a:pt x="17142" y="30000"/>
                </a:lnTo>
                <a:lnTo>
                  <a:pt x="17142" y="28181"/>
                </a:lnTo>
                <a:lnTo>
                  <a:pt x="17142" y="28181"/>
                </a:lnTo>
                <a:lnTo>
                  <a:pt x="17142" y="30000"/>
                </a:lnTo>
                <a:lnTo>
                  <a:pt x="17142" y="30000"/>
                </a:lnTo>
                <a:lnTo>
                  <a:pt x="17142" y="30000"/>
                </a:lnTo>
                <a:lnTo>
                  <a:pt x="15824" y="30000"/>
                </a:lnTo>
                <a:lnTo>
                  <a:pt x="15824" y="28181"/>
                </a:lnTo>
                <a:lnTo>
                  <a:pt x="15824" y="28181"/>
                </a:lnTo>
                <a:lnTo>
                  <a:pt x="15824" y="28181"/>
                </a:lnTo>
                <a:lnTo>
                  <a:pt x="15824" y="28181"/>
                </a:lnTo>
                <a:lnTo>
                  <a:pt x="14505" y="28181"/>
                </a:lnTo>
                <a:lnTo>
                  <a:pt x="14505" y="28181"/>
                </a:lnTo>
                <a:lnTo>
                  <a:pt x="14505" y="28181"/>
                </a:lnTo>
                <a:lnTo>
                  <a:pt x="14505" y="28181"/>
                </a:lnTo>
                <a:lnTo>
                  <a:pt x="14505" y="28181"/>
                </a:lnTo>
                <a:lnTo>
                  <a:pt x="14505" y="28181"/>
                </a:lnTo>
                <a:lnTo>
                  <a:pt x="13186" y="28181"/>
                </a:lnTo>
                <a:lnTo>
                  <a:pt x="13186" y="28181"/>
                </a:lnTo>
                <a:lnTo>
                  <a:pt x="13186" y="28181"/>
                </a:lnTo>
                <a:lnTo>
                  <a:pt x="13186" y="28181"/>
                </a:lnTo>
                <a:lnTo>
                  <a:pt x="13186" y="30000"/>
                </a:lnTo>
                <a:lnTo>
                  <a:pt x="13186" y="30000"/>
                </a:lnTo>
                <a:lnTo>
                  <a:pt x="11868" y="30000"/>
                </a:lnTo>
                <a:lnTo>
                  <a:pt x="11868" y="30000"/>
                </a:lnTo>
                <a:lnTo>
                  <a:pt x="11868" y="30000"/>
                </a:lnTo>
                <a:lnTo>
                  <a:pt x="11868" y="30000"/>
                </a:lnTo>
                <a:lnTo>
                  <a:pt x="11868" y="30000"/>
                </a:lnTo>
                <a:lnTo>
                  <a:pt x="11868" y="28181"/>
                </a:lnTo>
                <a:lnTo>
                  <a:pt x="9890" y="28181"/>
                </a:lnTo>
                <a:lnTo>
                  <a:pt x="9890" y="28181"/>
                </a:lnTo>
                <a:lnTo>
                  <a:pt x="9890" y="28181"/>
                </a:lnTo>
                <a:lnTo>
                  <a:pt x="11868" y="28181"/>
                </a:lnTo>
                <a:lnTo>
                  <a:pt x="11868" y="26363"/>
                </a:lnTo>
                <a:lnTo>
                  <a:pt x="11868" y="26363"/>
                </a:lnTo>
                <a:lnTo>
                  <a:pt x="11868" y="26363"/>
                </a:lnTo>
                <a:lnTo>
                  <a:pt x="11868" y="26363"/>
                </a:lnTo>
                <a:lnTo>
                  <a:pt x="11868" y="26363"/>
                </a:lnTo>
                <a:lnTo>
                  <a:pt x="11868" y="26363"/>
                </a:lnTo>
                <a:lnTo>
                  <a:pt x="11868" y="26363"/>
                </a:lnTo>
                <a:lnTo>
                  <a:pt x="9890" y="26363"/>
                </a:lnTo>
                <a:lnTo>
                  <a:pt x="9890" y="23636"/>
                </a:lnTo>
                <a:lnTo>
                  <a:pt x="9890" y="23636"/>
                </a:lnTo>
                <a:lnTo>
                  <a:pt x="9890" y="23636"/>
                </a:lnTo>
                <a:lnTo>
                  <a:pt x="9890" y="26363"/>
                </a:lnTo>
                <a:lnTo>
                  <a:pt x="9890" y="26363"/>
                </a:lnTo>
                <a:lnTo>
                  <a:pt x="8571" y="26363"/>
                </a:lnTo>
                <a:lnTo>
                  <a:pt x="8571" y="26363"/>
                </a:lnTo>
                <a:lnTo>
                  <a:pt x="8571" y="26363"/>
                </a:lnTo>
                <a:lnTo>
                  <a:pt x="8571" y="26363"/>
                </a:lnTo>
                <a:lnTo>
                  <a:pt x="7252" y="26363"/>
                </a:lnTo>
                <a:lnTo>
                  <a:pt x="7252" y="26363"/>
                </a:lnTo>
                <a:lnTo>
                  <a:pt x="7252" y="26363"/>
                </a:lnTo>
                <a:lnTo>
                  <a:pt x="7252" y="26363"/>
                </a:lnTo>
                <a:lnTo>
                  <a:pt x="5934" y="26363"/>
                </a:lnTo>
                <a:lnTo>
                  <a:pt x="5934" y="26363"/>
                </a:lnTo>
                <a:lnTo>
                  <a:pt x="5934" y="26363"/>
                </a:lnTo>
                <a:lnTo>
                  <a:pt x="5934" y="28181"/>
                </a:lnTo>
                <a:lnTo>
                  <a:pt x="5934" y="28181"/>
                </a:lnTo>
                <a:lnTo>
                  <a:pt x="5934" y="28181"/>
                </a:lnTo>
                <a:lnTo>
                  <a:pt x="5934" y="28181"/>
                </a:lnTo>
                <a:lnTo>
                  <a:pt x="4615" y="28181"/>
                </a:lnTo>
                <a:lnTo>
                  <a:pt x="4615" y="28181"/>
                </a:lnTo>
                <a:lnTo>
                  <a:pt x="4615" y="28181"/>
                </a:lnTo>
                <a:lnTo>
                  <a:pt x="4615" y="30000"/>
                </a:lnTo>
                <a:lnTo>
                  <a:pt x="4615" y="30000"/>
                </a:lnTo>
                <a:lnTo>
                  <a:pt x="4615" y="28181"/>
                </a:lnTo>
                <a:lnTo>
                  <a:pt x="4615" y="28181"/>
                </a:lnTo>
                <a:lnTo>
                  <a:pt x="4615" y="28181"/>
                </a:lnTo>
                <a:lnTo>
                  <a:pt x="4615" y="26363"/>
                </a:lnTo>
                <a:lnTo>
                  <a:pt x="4615" y="26363"/>
                </a:lnTo>
                <a:lnTo>
                  <a:pt x="4615" y="26363"/>
                </a:lnTo>
                <a:lnTo>
                  <a:pt x="4615" y="23636"/>
                </a:lnTo>
                <a:lnTo>
                  <a:pt x="4615" y="23636"/>
                </a:lnTo>
                <a:lnTo>
                  <a:pt x="4615" y="23636"/>
                </a:lnTo>
                <a:lnTo>
                  <a:pt x="4615" y="23636"/>
                </a:lnTo>
                <a:lnTo>
                  <a:pt x="4615" y="23636"/>
                </a:lnTo>
                <a:lnTo>
                  <a:pt x="4615" y="23636"/>
                </a:lnTo>
                <a:lnTo>
                  <a:pt x="4615" y="23636"/>
                </a:lnTo>
                <a:lnTo>
                  <a:pt x="4615" y="21818"/>
                </a:lnTo>
                <a:lnTo>
                  <a:pt x="4615" y="21818"/>
                </a:lnTo>
                <a:lnTo>
                  <a:pt x="4615" y="21818"/>
                </a:lnTo>
                <a:lnTo>
                  <a:pt x="4615" y="21818"/>
                </a:lnTo>
                <a:lnTo>
                  <a:pt x="4615" y="21818"/>
                </a:lnTo>
                <a:lnTo>
                  <a:pt x="4615" y="21818"/>
                </a:lnTo>
                <a:lnTo>
                  <a:pt x="4615" y="21818"/>
                </a:lnTo>
                <a:lnTo>
                  <a:pt x="4615" y="21818"/>
                </a:lnTo>
                <a:lnTo>
                  <a:pt x="4615" y="21818"/>
                </a:lnTo>
                <a:lnTo>
                  <a:pt x="4615" y="20000"/>
                </a:lnTo>
                <a:lnTo>
                  <a:pt x="4615" y="20000"/>
                </a:lnTo>
                <a:lnTo>
                  <a:pt x="2637" y="20000"/>
                </a:lnTo>
                <a:lnTo>
                  <a:pt x="2637" y="20000"/>
                </a:lnTo>
                <a:lnTo>
                  <a:pt x="2637" y="20000"/>
                </a:lnTo>
                <a:lnTo>
                  <a:pt x="2637" y="20000"/>
                </a:lnTo>
                <a:lnTo>
                  <a:pt x="2637" y="18181"/>
                </a:lnTo>
                <a:lnTo>
                  <a:pt x="1318" y="18181"/>
                </a:lnTo>
                <a:lnTo>
                  <a:pt x="1318" y="18181"/>
                </a:lnTo>
                <a:lnTo>
                  <a:pt x="2637" y="18181"/>
                </a:lnTo>
                <a:lnTo>
                  <a:pt x="2637" y="18181"/>
                </a:lnTo>
                <a:lnTo>
                  <a:pt x="2637" y="16363"/>
                </a:lnTo>
                <a:lnTo>
                  <a:pt x="2637" y="16363"/>
                </a:lnTo>
                <a:lnTo>
                  <a:pt x="1318" y="16363"/>
                </a:lnTo>
                <a:lnTo>
                  <a:pt x="1318" y="16363"/>
                </a:lnTo>
                <a:lnTo>
                  <a:pt x="1318" y="16363"/>
                </a:lnTo>
                <a:lnTo>
                  <a:pt x="1318" y="13636"/>
                </a:lnTo>
                <a:lnTo>
                  <a:pt x="1318" y="13636"/>
                </a:lnTo>
                <a:lnTo>
                  <a:pt x="1318" y="13636"/>
                </a:lnTo>
                <a:lnTo>
                  <a:pt x="1318" y="13636"/>
                </a:lnTo>
                <a:lnTo>
                  <a:pt x="1318" y="13636"/>
                </a:lnTo>
                <a:lnTo>
                  <a:pt x="0" y="13636"/>
                </a:lnTo>
                <a:lnTo>
                  <a:pt x="0" y="11818"/>
                </a:lnTo>
                <a:lnTo>
                  <a:pt x="0" y="11818"/>
                </a:lnTo>
                <a:lnTo>
                  <a:pt x="0" y="11818"/>
                </a:lnTo>
                <a:lnTo>
                  <a:pt x="0" y="11818"/>
                </a:lnTo>
                <a:lnTo>
                  <a:pt x="0" y="11818"/>
                </a:lnTo>
                <a:lnTo>
                  <a:pt x="0" y="10000"/>
                </a:lnTo>
                <a:lnTo>
                  <a:pt x="0" y="10000"/>
                </a:lnTo>
                <a:lnTo>
                  <a:pt x="0" y="10000"/>
                </a:lnTo>
                <a:lnTo>
                  <a:pt x="0" y="10000"/>
                </a:lnTo>
                <a:lnTo>
                  <a:pt x="0" y="10000"/>
                </a:lnTo>
                <a:lnTo>
                  <a:pt x="1318" y="10000"/>
                </a:lnTo>
                <a:lnTo>
                  <a:pt x="1318" y="8181"/>
                </a:lnTo>
                <a:lnTo>
                  <a:pt x="1318" y="8181"/>
                </a:lnTo>
                <a:lnTo>
                  <a:pt x="1318" y="8181"/>
                </a:lnTo>
                <a:lnTo>
                  <a:pt x="1318" y="8181"/>
                </a:lnTo>
                <a:lnTo>
                  <a:pt x="1318" y="8181"/>
                </a:lnTo>
                <a:lnTo>
                  <a:pt x="2637" y="8181"/>
                </a:lnTo>
                <a:lnTo>
                  <a:pt x="2637" y="8181"/>
                </a:lnTo>
                <a:lnTo>
                  <a:pt x="2637" y="8181"/>
                </a:lnTo>
                <a:lnTo>
                  <a:pt x="2637" y="8181"/>
                </a:lnTo>
                <a:lnTo>
                  <a:pt x="2637" y="6363"/>
                </a:lnTo>
                <a:lnTo>
                  <a:pt x="2637" y="6363"/>
                </a:lnTo>
                <a:lnTo>
                  <a:pt x="4615" y="6363"/>
                </a:lnTo>
                <a:lnTo>
                  <a:pt x="4615" y="6363"/>
                </a:lnTo>
                <a:lnTo>
                  <a:pt x="4615" y="6363"/>
                </a:lnTo>
                <a:lnTo>
                  <a:pt x="4615" y="6363"/>
                </a:lnTo>
                <a:lnTo>
                  <a:pt x="4615" y="6363"/>
                </a:lnTo>
                <a:lnTo>
                  <a:pt x="5934" y="6363"/>
                </a:lnTo>
                <a:lnTo>
                  <a:pt x="5934" y="6363"/>
                </a:lnTo>
                <a:lnTo>
                  <a:pt x="5934" y="6363"/>
                </a:lnTo>
                <a:lnTo>
                  <a:pt x="5934" y="6363"/>
                </a:lnTo>
                <a:lnTo>
                  <a:pt x="5934" y="6363"/>
                </a:lnTo>
                <a:lnTo>
                  <a:pt x="7252" y="6363"/>
                </a:lnTo>
                <a:lnTo>
                  <a:pt x="7252" y="6363"/>
                </a:lnTo>
                <a:lnTo>
                  <a:pt x="7252" y="6363"/>
                </a:lnTo>
                <a:lnTo>
                  <a:pt x="7252" y="6363"/>
                </a:lnTo>
                <a:lnTo>
                  <a:pt x="8571" y="6363"/>
                </a:lnTo>
                <a:lnTo>
                  <a:pt x="8571" y="6363"/>
                </a:lnTo>
                <a:lnTo>
                  <a:pt x="8571" y="3636"/>
                </a:lnTo>
                <a:lnTo>
                  <a:pt x="8571" y="3636"/>
                </a:lnTo>
                <a:lnTo>
                  <a:pt x="8571" y="3636"/>
                </a:lnTo>
                <a:lnTo>
                  <a:pt x="9890" y="3636"/>
                </a:lnTo>
                <a:lnTo>
                  <a:pt x="9890" y="3636"/>
                </a:lnTo>
                <a:lnTo>
                  <a:pt x="8571" y="3636"/>
                </a:lnTo>
                <a:lnTo>
                  <a:pt x="8571" y="3636"/>
                </a:lnTo>
                <a:lnTo>
                  <a:pt x="8571" y="3636"/>
                </a:lnTo>
                <a:lnTo>
                  <a:pt x="9890" y="3636"/>
                </a:lnTo>
                <a:lnTo>
                  <a:pt x="9890" y="1818"/>
                </a:lnTo>
                <a:lnTo>
                  <a:pt x="9890" y="1818"/>
                </a:lnTo>
                <a:lnTo>
                  <a:pt x="9890" y="1818"/>
                </a:lnTo>
                <a:lnTo>
                  <a:pt x="9890" y="1818"/>
                </a:lnTo>
                <a:lnTo>
                  <a:pt x="9890" y="1818"/>
                </a:lnTo>
                <a:lnTo>
                  <a:pt x="11868" y="1818"/>
                </a:lnTo>
                <a:lnTo>
                  <a:pt x="11868" y="1818"/>
                </a:lnTo>
                <a:lnTo>
                  <a:pt x="11868" y="1818"/>
                </a:lnTo>
                <a:lnTo>
                  <a:pt x="11868" y="1818"/>
                </a:lnTo>
                <a:lnTo>
                  <a:pt x="11868" y="0"/>
                </a:lnTo>
                <a:lnTo>
                  <a:pt x="11868" y="0"/>
                </a:lnTo>
                <a:lnTo>
                  <a:pt x="13186" y="0"/>
                </a:lnTo>
                <a:lnTo>
                  <a:pt x="13186" y="0"/>
                </a:lnTo>
                <a:lnTo>
                  <a:pt x="13186" y="0"/>
                </a:lnTo>
                <a:lnTo>
                  <a:pt x="13186" y="0"/>
                </a:lnTo>
                <a:lnTo>
                  <a:pt x="13186" y="0"/>
                </a:lnTo>
                <a:lnTo>
                  <a:pt x="14505" y="0"/>
                </a:lnTo>
                <a:lnTo>
                  <a:pt x="14505" y="0"/>
                </a:lnTo>
                <a:lnTo>
                  <a:pt x="14505" y="0"/>
                </a:lnTo>
                <a:lnTo>
                  <a:pt x="14505" y="0"/>
                </a:lnTo>
                <a:lnTo>
                  <a:pt x="14505" y="0"/>
                </a:lnTo>
                <a:lnTo>
                  <a:pt x="14505" y="0"/>
                </a:lnTo>
                <a:lnTo>
                  <a:pt x="15824" y="0"/>
                </a:lnTo>
                <a:lnTo>
                  <a:pt x="15824" y="0"/>
                </a:lnTo>
                <a:lnTo>
                  <a:pt x="15824" y="0"/>
                </a:lnTo>
                <a:lnTo>
                  <a:pt x="15824" y="0"/>
                </a:lnTo>
                <a:lnTo>
                  <a:pt x="17142" y="0"/>
                </a:lnTo>
                <a:lnTo>
                  <a:pt x="17142" y="0"/>
                </a:lnTo>
                <a:lnTo>
                  <a:pt x="17142" y="0"/>
                </a:lnTo>
                <a:lnTo>
                  <a:pt x="17142" y="0"/>
                </a:lnTo>
                <a:lnTo>
                  <a:pt x="19120" y="0"/>
                </a:lnTo>
                <a:lnTo>
                  <a:pt x="19120" y="0"/>
                </a:lnTo>
                <a:lnTo>
                  <a:pt x="19120" y="0"/>
                </a:lnTo>
                <a:lnTo>
                  <a:pt x="19120" y="0"/>
                </a:lnTo>
                <a:lnTo>
                  <a:pt x="19120" y="1818"/>
                </a:lnTo>
                <a:lnTo>
                  <a:pt x="19120" y="1818"/>
                </a:lnTo>
                <a:lnTo>
                  <a:pt x="19120" y="1818"/>
                </a:lnTo>
                <a:lnTo>
                  <a:pt x="20439" y="1818"/>
                </a:lnTo>
                <a:lnTo>
                  <a:pt x="20439" y="1818"/>
                </a:lnTo>
                <a:lnTo>
                  <a:pt x="20439" y="1818"/>
                </a:lnTo>
                <a:lnTo>
                  <a:pt x="20439" y="1818"/>
                </a:lnTo>
                <a:lnTo>
                  <a:pt x="21758" y="1818"/>
                </a:lnTo>
                <a:lnTo>
                  <a:pt x="21758" y="1818"/>
                </a:lnTo>
                <a:lnTo>
                  <a:pt x="21758" y="1818"/>
                </a:lnTo>
                <a:lnTo>
                  <a:pt x="21758" y="1818"/>
                </a:lnTo>
                <a:lnTo>
                  <a:pt x="23076" y="1818"/>
                </a:lnTo>
                <a:lnTo>
                  <a:pt x="23076" y="1818"/>
                </a:lnTo>
                <a:lnTo>
                  <a:pt x="23076" y="1818"/>
                </a:lnTo>
                <a:lnTo>
                  <a:pt x="23076" y="1818"/>
                </a:lnTo>
                <a:lnTo>
                  <a:pt x="24395" y="1818"/>
                </a:lnTo>
                <a:lnTo>
                  <a:pt x="24395" y="1818"/>
                </a:lnTo>
                <a:lnTo>
                  <a:pt x="24395" y="1818"/>
                </a:lnTo>
                <a:lnTo>
                  <a:pt x="26373" y="1818"/>
                </a:lnTo>
                <a:lnTo>
                  <a:pt x="26373" y="1818"/>
                </a:lnTo>
                <a:lnTo>
                  <a:pt x="26373" y="1818"/>
                </a:lnTo>
                <a:lnTo>
                  <a:pt x="26373" y="1818"/>
                </a:lnTo>
                <a:lnTo>
                  <a:pt x="27692" y="1818"/>
                </a:lnTo>
                <a:lnTo>
                  <a:pt x="27692" y="1818"/>
                </a:lnTo>
                <a:lnTo>
                  <a:pt x="27692" y="1818"/>
                </a:lnTo>
                <a:lnTo>
                  <a:pt x="27692" y="1818"/>
                </a:lnTo>
                <a:lnTo>
                  <a:pt x="29010" y="1818"/>
                </a:lnTo>
                <a:lnTo>
                  <a:pt x="29010" y="1818"/>
                </a:lnTo>
                <a:lnTo>
                  <a:pt x="29010" y="1818"/>
                </a:lnTo>
                <a:lnTo>
                  <a:pt x="29010" y="1818"/>
                </a:lnTo>
                <a:lnTo>
                  <a:pt x="30329" y="1818"/>
                </a:lnTo>
                <a:lnTo>
                  <a:pt x="30329" y="1818"/>
                </a:lnTo>
                <a:lnTo>
                  <a:pt x="30329" y="1818"/>
                </a:lnTo>
                <a:lnTo>
                  <a:pt x="30329" y="1818"/>
                </a:lnTo>
                <a:lnTo>
                  <a:pt x="30329" y="1818"/>
                </a:lnTo>
                <a:lnTo>
                  <a:pt x="31648" y="1818"/>
                </a:lnTo>
                <a:lnTo>
                  <a:pt x="31648" y="1818"/>
                </a:lnTo>
                <a:lnTo>
                  <a:pt x="31648" y="1818"/>
                </a:lnTo>
                <a:lnTo>
                  <a:pt x="31648" y="1818"/>
                </a:lnTo>
                <a:lnTo>
                  <a:pt x="31648" y="1818"/>
                </a:lnTo>
                <a:lnTo>
                  <a:pt x="31648" y="1818"/>
                </a:lnTo>
                <a:lnTo>
                  <a:pt x="31648" y="1818"/>
                </a:lnTo>
                <a:lnTo>
                  <a:pt x="31648" y="1818"/>
                </a:lnTo>
                <a:lnTo>
                  <a:pt x="33626" y="1818"/>
                </a:lnTo>
                <a:lnTo>
                  <a:pt x="33626" y="1818"/>
                </a:lnTo>
                <a:lnTo>
                  <a:pt x="33626" y="1818"/>
                </a:lnTo>
                <a:lnTo>
                  <a:pt x="34945" y="1818"/>
                </a:lnTo>
                <a:lnTo>
                  <a:pt x="34945" y="1818"/>
                </a:lnTo>
                <a:lnTo>
                  <a:pt x="34945" y="1818"/>
                </a:lnTo>
                <a:lnTo>
                  <a:pt x="34945" y="1818"/>
                </a:lnTo>
                <a:lnTo>
                  <a:pt x="34945" y="1818"/>
                </a:lnTo>
                <a:lnTo>
                  <a:pt x="34945" y="1818"/>
                </a:lnTo>
                <a:lnTo>
                  <a:pt x="36263" y="1818"/>
                </a:lnTo>
                <a:lnTo>
                  <a:pt x="36263" y="1818"/>
                </a:lnTo>
                <a:lnTo>
                  <a:pt x="36263" y="1818"/>
                </a:lnTo>
                <a:lnTo>
                  <a:pt x="36263" y="1818"/>
                </a:lnTo>
                <a:lnTo>
                  <a:pt x="37582" y="1818"/>
                </a:lnTo>
                <a:lnTo>
                  <a:pt x="37582" y="1818"/>
                </a:lnTo>
                <a:lnTo>
                  <a:pt x="37582" y="3636"/>
                </a:lnTo>
                <a:lnTo>
                  <a:pt x="37582" y="3636"/>
                </a:lnTo>
                <a:lnTo>
                  <a:pt x="38901" y="3636"/>
                </a:lnTo>
                <a:lnTo>
                  <a:pt x="38901" y="3636"/>
                </a:lnTo>
                <a:lnTo>
                  <a:pt x="38901" y="3636"/>
                </a:lnTo>
                <a:lnTo>
                  <a:pt x="38901" y="3636"/>
                </a:lnTo>
                <a:lnTo>
                  <a:pt x="38901" y="3636"/>
                </a:lnTo>
                <a:lnTo>
                  <a:pt x="40879" y="3636"/>
                </a:lnTo>
                <a:lnTo>
                  <a:pt x="40879" y="3636"/>
                </a:lnTo>
                <a:lnTo>
                  <a:pt x="40879" y="3636"/>
                </a:lnTo>
                <a:lnTo>
                  <a:pt x="42197" y="3636"/>
                </a:lnTo>
                <a:lnTo>
                  <a:pt x="42197" y="3636"/>
                </a:lnTo>
                <a:lnTo>
                  <a:pt x="42197" y="3636"/>
                </a:lnTo>
                <a:lnTo>
                  <a:pt x="42197" y="3636"/>
                </a:lnTo>
                <a:lnTo>
                  <a:pt x="42197" y="3636"/>
                </a:lnTo>
                <a:lnTo>
                  <a:pt x="43516" y="3636"/>
                </a:lnTo>
                <a:lnTo>
                  <a:pt x="43516" y="3636"/>
                </a:lnTo>
                <a:lnTo>
                  <a:pt x="43516" y="3636"/>
                </a:lnTo>
                <a:lnTo>
                  <a:pt x="43516" y="3636"/>
                </a:lnTo>
                <a:lnTo>
                  <a:pt x="43516" y="3636"/>
                </a:lnTo>
                <a:lnTo>
                  <a:pt x="44835" y="3636"/>
                </a:lnTo>
                <a:lnTo>
                  <a:pt x="44835" y="3636"/>
                </a:lnTo>
                <a:lnTo>
                  <a:pt x="44835" y="3636"/>
                </a:lnTo>
                <a:lnTo>
                  <a:pt x="46153" y="3636"/>
                </a:lnTo>
                <a:lnTo>
                  <a:pt x="46153" y="3636"/>
                </a:lnTo>
                <a:lnTo>
                  <a:pt x="46153" y="3636"/>
                </a:lnTo>
                <a:lnTo>
                  <a:pt x="46153" y="3636"/>
                </a:lnTo>
                <a:lnTo>
                  <a:pt x="48131" y="3636"/>
                </a:lnTo>
                <a:lnTo>
                  <a:pt x="48131" y="3636"/>
                </a:lnTo>
                <a:lnTo>
                  <a:pt x="48131" y="3636"/>
                </a:lnTo>
                <a:lnTo>
                  <a:pt x="48131" y="3636"/>
                </a:lnTo>
                <a:lnTo>
                  <a:pt x="49450" y="3636"/>
                </a:lnTo>
                <a:lnTo>
                  <a:pt x="49450" y="3636"/>
                </a:lnTo>
                <a:lnTo>
                  <a:pt x="49450" y="3636"/>
                </a:lnTo>
                <a:lnTo>
                  <a:pt x="49450" y="3636"/>
                </a:lnTo>
                <a:lnTo>
                  <a:pt x="50769" y="3636"/>
                </a:lnTo>
                <a:lnTo>
                  <a:pt x="50769" y="3636"/>
                </a:lnTo>
                <a:lnTo>
                  <a:pt x="50769" y="3636"/>
                </a:lnTo>
                <a:lnTo>
                  <a:pt x="50769" y="3636"/>
                </a:lnTo>
                <a:lnTo>
                  <a:pt x="50769" y="3636"/>
                </a:lnTo>
                <a:lnTo>
                  <a:pt x="52087" y="3636"/>
                </a:lnTo>
                <a:lnTo>
                  <a:pt x="52087" y="3636"/>
                </a:lnTo>
                <a:lnTo>
                  <a:pt x="52087" y="3636"/>
                </a:lnTo>
                <a:lnTo>
                  <a:pt x="52087" y="3636"/>
                </a:lnTo>
                <a:lnTo>
                  <a:pt x="53406" y="3636"/>
                </a:lnTo>
                <a:lnTo>
                  <a:pt x="53406" y="3636"/>
                </a:lnTo>
                <a:lnTo>
                  <a:pt x="53406" y="3636"/>
                </a:lnTo>
                <a:lnTo>
                  <a:pt x="55384" y="3636"/>
                </a:lnTo>
                <a:lnTo>
                  <a:pt x="55384" y="3636"/>
                </a:lnTo>
                <a:lnTo>
                  <a:pt x="55384" y="3636"/>
                </a:lnTo>
                <a:lnTo>
                  <a:pt x="55384" y="3636"/>
                </a:lnTo>
                <a:lnTo>
                  <a:pt x="55384" y="3636"/>
                </a:lnTo>
                <a:lnTo>
                  <a:pt x="55384" y="3636"/>
                </a:lnTo>
                <a:lnTo>
                  <a:pt x="56703" y="3636"/>
                </a:lnTo>
                <a:lnTo>
                  <a:pt x="56703" y="3636"/>
                </a:lnTo>
                <a:lnTo>
                  <a:pt x="56703" y="3636"/>
                </a:lnTo>
                <a:lnTo>
                  <a:pt x="56703" y="3636"/>
                </a:lnTo>
                <a:lnTo>
                  <a:pt x="56703" y="3636"/>
                </a:lnTo>
                <a:lnTo>
                  <a:pt x="58021" y="3636"/>
                </a:lnTo>
                <a:lnTo>
                  <a:pt x="58021" y="3636"/>
                </a:lnTo>
                <a:lnTo>
                  <a:pt x="58021" y="3636"/>
                </a:lnTo>
                <a:lnTo>
                  <a:pt x="58021" y="3636"/>
                </a:lnTo>
                <a:lnTo>
                  <a:pt x="59340" y="3636"/>
                </a:lnTo>
                <a:lnTo>
                  <a:pt x="59340" y="6363"/>
                </a:lnTo>
                <a:lnTo>
                  <a:pt x="59340" y="6363"/>
                </a:lnTo>
                <a:lnTo>
                  <a:pt x="59340" y="3636"/>
                </a:lnTo>
                <a:lnTo>
                  <a:pt x="59340" y="3636"/>
                </a:lnTo>
                <a:lnTo>
                  <a:pt x="59340" y="6363"/>
                </a:lnTo>
                <a:lnTo>
                  <a:pt x="59340" y="6363"/>
                </a:lnTo>
                <a:lnTo>
                  <a:pt x="59340" y="3636"/>
                </a:lnTo>
                <a:lnTo>
                  <a:pt x="60659" y="3636"/>
                </a:lnTo>
                <a:lnTo>
                  <a:pt x="60659" y="3636"/>
                </a:lnTo>
                <a:lnTo>
                  <a:pt x="60659" y="3636"/>
                </a:lnTo>
                <a:lnTo>
                  <a:pt x="60659" y="3636"/>
                </a:lnTo>
                <a:lnTo>
                  <a:pt x="60659" y="3636"/>
                </a:lnTo>
                <a:lnTo>
                  <a:pt x="62637" y="3636"/>
                </a:lnTo>
                <a:lnTo>
                  <a:pt x="62637" y="3636"/>
                </a:lnTo>
                <a:lnTo>
                  <a:pt x="62637" y="3636"/>
                </a:lnTo>
                <a:lnTo>
                  <a:pt x="63956" y="3636"/>
                </a:lnTo>
                <a:lnTo>
                  <a:pt x="63956" y="3636"/>
                </a:lnTo>
                <a:lnTo>
                  <a:pt x="63956" y="3636"/>
                </a:lnTo>
                <a:lnTo>
                  <a:pt x="63956" y="3636"/>
                </a:lnTo>
                <a:lnTo>
                  <a:pt x="63956" y="3636"/>
                </a:lnTo>
                <a:lnTo>
                  <a:pt x="65274" y="3636"/>
                </a:lnTo>
                <a:lnTo>
                  <a:pt x="65274" y="3636"/>
                </a:lnTo>
                <a:lnTo>
                  <a:pt x="65274" y="6363"/>
                </a:lnTo>
                <a:lnTo>
                  <a:pt x="65274" y="6363"/>
                </a:lnTo>
                <a:lnTo>
                  <a:pt x="65274" y="6363"/>
                </a:lnTo>
                <a:lnTo>
                  <a:pt x="65274" y="6363"/>
                </a:lnTo>
                <a:lnTo>
                  <a:pt x="66593" y="6363"/>
                </a:lnTo>
                <a:lnTo>
                  <a:pt x="66593" y="6363"/>
                </a:lnTo>
                <a:lnTo>
                  <a:pt x="66593" y="6363"/>
                </a:lnTo>
                <a:lnTo>
                  <a:pt x="67912" y="6363"/>
                </a:lnTo>
                <a:lnTo>
                  <a:pt x="67912" y="6363"/>
                </a:lnTo>
                <a:lnTo>
                  <a:pt x="67912" y="6363"/>
                </a:lnTo>
                <a:lnTo>
                  <a:pt x="67912" y="6363"/>
                </a:lnTo>
                <a:lnTo>
                  <a:pt x="69890" y="6363"/>
                </a:lnTo>
                <a:lnTo>
                  <a:pt x="69890" y="6363"/>
                </a:lnTo>
                <a:lnTo>
                  <a:pt x="69890" y="6363"/>
                </a:lnTo>
                <a:lnTo>
                  <a:pt x="69890" y="6363"/>
                </a:lnTo>
                <a:lnTo>
                  <a:pt x="69890" y="6363"/>
                </a:lnTo>
                <a:lnTo>
                  <a:pt x="71208" y="6363"/>
                </a:lnTo>
                <a:lnTo>
                  <a:pt x="71208" y="6363"/>
                </a:lnTo>
                <a:lnTo>
                  <a:pt x="71208" y="3636"/>
                </a:lnTo>
                <a:lnTo>
                  <a:pt x="71208" y="3636"/>
                </a:lnTo>
                <a:lnTo>
                  <a:pt x="72527" y="3636"/>
                </a:lnTo>
                <a:lnTo>
                  <a:pt x="72527" y="6363"/>
                </a:lnTo>
                <a:lnTo>
                  <a:pt x="72527" y="6363"/>
                </a:lnTo>
                <a:lnTo>
                  <a:pt x="72527" y="6363"/>
                </a:lnTo>
                <a:lnTo>
                  <a:pt x="72527" y="6363"/>
                </a:lnTo>
                <a:lnTo>
                  <a:pt x="72527" y="6363"/>
                </a:lnTo>
                <a:lnTo>
                  <a:pt x="72527" y="6363"/>
                </a:lnTo>
                <a:lnTo>
                  <a:pt x="73846" y="6363"/>
                </a:lnTo>
                <a:lnTo>
                  <a:pt x="73846" y="8181"/>
                </a:lnTo>
                <a:lnTo>
                  <a:pt x="73846" y="8181"/>
                </a:lnTo>
                <a:lnTo>
                  <a:pt x="73846" y="6363"/>
                </a:lnTo>
                <a:lnTo>
                  <a:pt x="73846" y="6363"/>
                </a:lnTo>
                <a:lnTo>
                  <a:pt x="73846" y="6363"/>
                </a:lnTo>
                <a:lnTo>
                  <a:pt x="75164" y="6363"/>
                </a:lnTo>
                <a:lnTo>
                  <a:pt x="75164" y="8181"/>
                </a:lnTo>
                <a:lnTo>
                  <a:pt x="75164" y="8181"/>
                </a:lnTo>
                <a:lnTo>
                  <a:pt x="75164" y="8181"/>
                </a:lnTo>
                <a:lnTo>
                  <a:pt x="75164" y="8181"/>
                </a:lnTo>
                <a:lnTo>
                  <a:pt x="75164" y="8181"/>
                </a:lnTo>
                <a:lnTo>
                  <a:pt x="75164" y="8181"/>
                </a:lnTo>
                <a:lnTo>
                  <a:pt x="75164" y="10000"/>
                </a:lnTo>
                <a:lnTo>
                  <a:pt x="75164" y="10000"/>
                </a:lnTo>
                <a:lnTo>
                  <a:pt x="75164" y="10000"/>
                </a:lnTo>
                <a:lnTo>
                  <a:pt x="75164" y="10000"/>
                </a:lnTo>
                <a:lnTo>
                  <a:pt x="75164" y="10000"/>
                </a:lnTo>
                <a:lnTo>
                  <a:pt x="75164" y="10000"/>
                </a:lnTo>
                <a:lnTo>
                  <a:pt x="77142" y="10000"/>
                </a:lnTo>
                <a:lnTo>
                  <a:pt x="77142" y="10000"/>
                </a:lnTo>
                <a:lnTo>
                  <a:pt x="77142" y="10000"/>
                </a:lnTo>
                <a:lnTo>
                  <a:pt x="77142" y="10000"/>
                </a:lnTo>
                <a:lnTo>
                  <a:pt x="77142" y="10000"/>
                </a:lnTo>
                <a:lnTo>
                  <a:pt x="77142" y="10000"/>
                </a:lnTo>
                <a:lnTo>
                  <a:pt x="77142" y="10000"/>
                </a:lnTo>
                <a:lnTo>
                  <a:pt x="77142" y="10000"/>
                </a:lnTo>
                <a:lnTo>
                  <a:pt x="78461" y="10000"/>
                </a:lnTo>
                <a:lnTo>
                  <a:pt x="78461" y="10000"/>
                </a:lnTo>
                <a:lnTo>
                  <a:pt x="78461" y="11818"/>
                </a:lnTo>
                <a:lnTo>
                  <a:pt x="78461" y="11818"/>
                </a:lnTo>
                <a:lnTo>
                  <a:pt x="78461" y="11818"/>
                </a:lnTo>
                <a:lnTo>
                  <a:pt x="79780" y="11818"/>
                </a:lnTo>
                <a:lnTo>
                  <a:pt x="79780" y="11818"/>
                </a:lnTo>
                <a:lnTo>
                  <a:pt x="79780" y="11818"/>
                </a:lnTo>
                <a:lnTo>
                  <a:pt x="79780" y="11818"/>
                </a:lnTo>
                <a:lnTo>
                  <a:pt x="81098" y="11818"/>
                </a:lnTo>
                <a:lnTo>
                  <a:pt x="81098" y="11818"/>
                </a:lnTo>
                <a:lnTo>
                  <a:pt x="81098" y="11818"/>
                </a:lnTo>
                <a:lnTo>
                  <a:pt x="81098" y="11818"/>
                </a:lnTo>
                <a:lnTo>
                  <a:pt x="81098" y="11818"/>
                </a:lnTo>
                <a:lnTo>
                  <a:pt x="82417" y="11818"/>
                </a:lnTo>
                <a:lnTo>
                  <a:pt x="82417" y="13636"/>
                </a:lnTo>
                <a:lnTo>
                  <a:pt x="82417" y="13636"/>
                </a:lnTo>
                <a:lnTo>
                  <a:pt x="82417" y="13636"/>
                </a:lnTo>
                <a:lnTo>
                  <a:pt x="82417" y="13636"/>
                </a:lnTo>
                <a:lnTo>
                  <a:pt x="82417" y="13636"/>
                </a:lnTo>
                <a:lnTo>
                  <a:pt x="82417" y="13636"/>
                </a:lnTo>
                <a:lnTo>
                  <a:pt x="84395" y="13636"/>
                </a:lnTo>
                <a:lnTo>
                  <a:pt x="84395" y="13636"/>
                </a:lnTo>
                <a:lnTo>
                  <a:pt x="84395" y="13636"/>
                </a:lnTo>
                <a:lnTo>
                  <a:pt x="85714" y="13636"/>
                </a:lnTo>
                <a:lnTo>
                  <a:pt x="85714" y="13636"/>
                </a:lnTo>
                <a:lnTo>
                  <a:pt x="85714" y="13636"/>
                </a:lnTo>
                <a:lnTo>
                  <a:pt x="85714" y="13636"/>
                </a:lnTo>
                <a:lnTo>
                  <a:pt x="85714" y="13636"/>
                </a:lnTo>
                <a:lnTo>
                  <a:pt x="87032" y="13636"/>
                </a:lnTo>
                <a:lnTo>
                  <a:pt x="87032" y="13636"/>
                </a:lnTo>
                <a:lnTo>
                  <a:pt x="87032" y="13636"/>
                </a:lnTo>
                <a:lnTo>
                  <a:pt x="87032" y="13636"/>
                </a:lnTo>
                <a:lnTo>
                  <a:pt x="87032" y="13636"/>
                </a:lnTo>
                <a:lnTo>
                  <a:pt x="87032" y="16363"/>
                </a:lnTo>
                <a:lnTo>
                  <a:pt x="87032" y="16363"/>
                </a:lnTo>
                <a:lnTo>
                  <a:pt x="88351" y="16363"/>
                </a:lnTo>
                <a:lnTo>
                  <a:pt x="88351" y="16363"/>
                </a:lnTo>
                <a:lnTo>
                  <a:pt x="88351" y="16363"/>
                </a:lnTo>
                <a:lnTo>
                  <a:pt x="89670" y="16363"/>
                </a:lnTo>
                <a:lnTo>
                  <a:pt x="89670" y="16363"/>
                </a:lnTo>
                <a:lnTo>
                  <a:pt x="89670" y="16363"/>
                </a:lnTo>
                <a:lnTo>
                  <a:pt x="89670" y="16363"/>
                </a:lnTo>
                <a:lnTo>
                  <a:pt x="89670" y="16363"/>
                </a:lnTo>
                <a:lnTo>
                  <a:pt x="91648" y="16363"/>
                </a:lnTo>
                <a:lnTo>
                  <a:pt x="91648" y="16363"/>
                </a:lnTo>
                <a:lnTo>
                  <a:pt x="91648" y="16363"/>
                </a:lnTo>
                <a:lnTo>
                  <a:pt x="91648" y="16363"/>
                </a:lnTo>
                <a:lnTo>
                  <a:pt x="91648" y="16363"/>
                </a:lnTo>
                <a:lnTo>
                  <a:pt x="91648" y="16363"/>
                </a:lnTo>
                <a:lnTo>
                  <a:pt x="91648" y="16363"/>
                </a:lnTo>
                <a:lnTo>
                  <a:pt x="92967" y="16363"/>
                </a:lnTo>
                <a:lnTo>
                  <a:pt x="92967" y="16363"/>
                </a:lnTo>
                <a:lnTo>
                  <a:pt x="92967" y="16363"/>
                </a:lnTo>
                <a:lnTo>
                  <a:pt x="94285" y="16363"/>
                </a:lnTo>
                <a:lnTo>
                  <a:pt x="94285" y="16363"/>
                </a:lnTo>
                <a:lnTo>
                  <a:pt x="94285" y="16363"/>
                </a:lnTo>
                <a:lnTo>
                  <a:pt x="94285" y="16363"/>
                </a:lnTo>
                <a:lnTo>
                  <a:pt x="95604" y="16363"/>
                </a:lnTo>
                <a:lnTo>
                  <a:pt x="95604" y="16363"/>
                </a:lnTo>
                <a:lnTo>
                  <a:pt x="95604" y="13636"/>
                </a:lnTo>
                <a:lnTo>
                  <a:pt x="95604" y="13636"/>
                </a:lnTo>
                <a:lnTo>
                  <a:pt x="95604" y="13636"/>
                </a:lnTo>
                <a:lnTo>
                  <a:pt x="95604" y="13636"/>
                </a:lnTo>
                <a:lnTo>
                  <a:pt x="95604" y="13636"/>
                </a:lnTo>
                <a:lnTo>
                  <a:pt x="95604" y="13636"/>
                </a:lnTo>
                <a:lnTo>
                  <a:pt x="96923" y="13636"/>
                </a:lnTo>
                <a:lnTo>
                  <a:pt x="96923" y="13636"/>
                </a:lnTo>
                <a:lnTo>
                  <a:pt x="96923" y="13636"/>
                </a:lnTo>
                <a:lnTo>
                  <a:pt x="96923" y="13636"/>
                </a:lnTo>
                <a:lnTo>
                  <a:pt x="96923" y="13636"/>
                </a:lnTo>
                <a:lnTo>
                  <a:pt x="98241" y="13636"/>
                </a:lnTo>
                <a:lnTo>
                  <a:pt x="98241" y="13636"/>
                </a:lnTo>
                <a:lnTo>
                  <a:pt x="98241" y="13636"/>
                </a:lnTo>
                <a:lnTo>
                  <a:pt x="98241" y="13636"/>
                </a:lnTo>
                <a:lnTo>
                  <a:pt x="98241" y="16363"/>
                </a:lnTo>
                <a:lnTo>
                  <a:pt x="100219" y="16363"/>
                </a:lnTo>
                <a:lnTo>
                  <a:pt x="100219" y="16363"/>
                </a:lnTo>
                <a:lnTo>
                  <a:pt x="100219" y="16363"/>
                </a:lnTo>
                <a:lnTo>
                  <a:pt x="100219" y="16363"/>
                </a:lnTo>
                <a:lnTo>
                  <a:pt x="101538" y="16363"/>
                </a:lnTo>
                <a:lnTo>
                  <a:pt x="101538" y="16363"/>
                </a:lnTo>
                <a:lnTo>
                  <a:pt x="101538" y="16363"/>
                </a:lnTo>
                <a:lnTo>
                  <a:pt x="101538" y="16363"/>
                </a:lnTo>
                <a:lnTo>
                  <a:pt x="101538" y="16363"/>
                </a:lnTo>
                <a:lnTo>
                  <a:pt x="102857" y="16363"/>
                </a:lnTo>
                <a:lnTo>
                  <a:pt x="102857" y="18181"/>
                </a:lnTo>
                <a:lnTo>
                  <a:pt x="102857" y="18181"/>
                </a:lnTo>
                <a:lnTo>
                  <a:pt x="102857" y="18181"/>
                </a:lnTo>
                <a:lnTo>
                  <a:pt x="102857" y="18181"/>
                </a:lnTo>
                <a:lnTo>
                  <a:pt x="102857" y="18181"/>
                </a:lnTo>
                <a:lnTo>
                  <a:pt x="102857" y="18181"/>
                </a:lnTo>
                <a:lnTo>
                  <a:pt x="102857" y="20000"/>
                </a:lnTo>
                <a:lnTo>
                  <a:pt x="102857" y="20000"/>
                </a:lnTo>
                <a:lnTo>
                  <a:pt x="102857" y="20000"/>
                </a:lnTo>
                <a:lnTo>
                  <a:pt x="102857" y="20000"/>
                </a:lnTo>
                <a:lnTo>
                  <a:pt x="102857" y="20000"/>
                </a:lnTo>
                <a:lnTo>
                  <a:pt x="102857" y="20000"/>
                </a:lnTo>
                <a:lnTo>
                  <a:pt x="102857" y="20000"/>
                </a:lnTo>
                <a:lnTo>
                  <a:pt x="102857" y="20000"/>
                </a:lnTo>
                <a:lnTo>
                  <a:pt x="104175" y="20000"/>
                </a:lnTo>
                <a:lnTo>
                  <a:pt x="104175" y="20000"/>
                </a:lnTo>
                <a:lnTo>
                  <a:pt x="104175" y="20000"/>
                </a:lnTo>
                <a:lnTo>
                  <a:pt x="104175" y="20000"/>
                </a:lnTo>
                <a:lnTo>
                  <a:pt x="105494" y="20000"/>
                </a:lnTo>
                <a:lnTo>
                  <a:pt x="105494" y="20000"/>
                </a:lnTo>
                <a:lnTo>
                  <a:pt x="105494" y="20000"/>
                </a:lnTo>
                <a:lnTo>
                  <a:pt x="105494" y="20000"/>
                </a:lnTo>
                <a:lnTo>
                  <a:pt x="105494" y="20000"/>
                </a:lnTo>
                <a:lnTo>
                  <a:pt x="107472" y="20000"/>
                </a:lnTo>
                <a:lnTo>
                  <a:pt x="107472" y="20000"/>
                </a:lnTo>
                <a:lnTo>
                  <a:pt x="107472" y="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0" name="Shape 1780"/>
          <p:cNvSpPr/>
          <p:nvPr/>
        </p:nvSpPr>
        <p:spPr>
          <a:xfrm>
            <a:off x="5079208" y="3921125"/>
            <a:ext cx="3572"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1" name="Shape 1781"/>
          <p:cNvSpPr/>
          <p:nvPr/>
        </p:nvSpPr>
        <p:spPr>
          <a:xfrm>
            <a:off x="5079208" y="3921125"/>
            <a:ext cx="3572" cy="4763"/>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2" name="Shape 1782"/>
          <p:cNvSpPr/>
          <p:nvPr/>
        </p:nvSpPr>
        <p:spPr>
          <a:xfrm>
            <a:off x="5082778" y="3921125"/>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3" name="Shape 1783"/>
          <p:cNvSpPr/>
          <p:nvPr/>
        </p:nvSpPr>
        <p:spPr>
          <a:xfrm>
            <a:off x="5082778" y="3921125"/>
            <a:ext cx="1190" cy="4763"/>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4" name="Shape 1784"/>
          <p:cNvSpPr/>
          <p:nvPr/>
        </p:nvSpPr>
        <p:spPr>
          <a:xfrm>
            <a:off x="5085160" y="3929064"/>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5" name="Shape 1785"/>
          <p:cNvSpPr/>
          <p:nvPr/>
        </p:nvSpPr>
        <p:spPr>
          <a:xfrm>
            <a:off x="5085160" y="3929064"/>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6" name="Shape 1786"/>
          <p:cNvSpPr/>
          <p:nvPr/>
        </p:nvSpPr>
        <p:spPr>
          <a:xfrm>
            <a:off x="5082781" y="393223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7" name="Shape 1787"/>
          <p:cNvSpPr/>
          <p:nvPr/>
        </p:nvSpPr>
        <p:spPr>
          <a:xfrm>
            <a:off x="5082781" y="3932237"/>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8" name="Shape 1788"/>
          <p:cNvSpPr/>
          <p:nvPr/>
        </p:nvSpPr>
        <p:spPr>
          <a:xfrm>
            <a:off x="5069685" y="3917951"/>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89" name="Shape 1789"/>
          <p:cNvSpPr/>
          <p:nvPr/>
        </p:nvSpPr>
        <p:spPr>
          <a:xfrm>
            <a:off x="5069685" y="3917951"/>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0" name="Shape 1790"/>
          <p:cNvSpPr/>
          <p:nvPr/>
        </p:nvSpPr>
        <p:spPr>
          <a:xfrm>
            <a:off x="5074447" y="3908427"/>
            <a:ext cx="2381" cy="3175"/>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1" name="Shape 1791"/>
          <p:cNvSpPr/>
          <p:nvPr/>
        </p:nvSpPr>
        <p:spPr>
          <a:xfrm>
            <a:off x="5074447" y="3908427"/>
            <a:ext cx="2381" cy="3175"/>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2" name="Shape 1792"/>
          <p:cNvSpPr/>
          <p:nvPr/>
        </p:nvSpPr>
        <p:spPr>
          <a:xfrm>
            <a:off x="5067304" y="3914777"/>
            <a:ext cx="2381" cy="3175"/>
          </a:xfrm>
          <a:custGeom>
            <a:avLst/>
            <a:gdLst/>
            <a:ahLst/>
            <a:cxnLst/>
            <a:rect l="0" t="0" r="0" b="0"/>
            <a:pathLst>
              <a:path w="120000" h="120000" extrusionOk="0">
                <a:moveTo>
                  <a:pt x="0" y="0"/>
                </a:moveTo>
                <a:lnTo>
                  <a:pt x="0" y="0"/>
                </a:lnTo>
                <a:lnTo>
                  <a:pt x="120000" y="0"/>
                </a:lnTo>
                <a:lnTo>
                  <a:pt x="120000" y="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3" name="Shape 1793"/>
          <p:cNvSpPr/>
          <p:nvPr/>
        </p:nvSpPr>
        <p:spPr>
          <a:xfrm>
            <a:off x="5067304" y="3914777"/>
            <a:ext cx="2381" cy="3175"/>
          </a:xfrm>
          <a:custGeom>
            <a:avLst/>
            <a:gdLst/>
            <a:ahLst/>
            <a:cxnLst/>
            <a:rect l="0" t="0" r="0" b="0"/>
            <a:pathLst>
              <a:path w="120000" h="120000" extrusionOk="0">
                <a:moveTo>
                  <a:pt x="0" y="0"/>
                </a:moveTo>
                <a:lnTo>
                  <a:pt x="0" y="0"/>
                </a:lnTo>
                <a:lnTo>
                  <a:pt x="120000" y="0"/>
                </a:lnTo>
                <a:lnTo>
                  <a:pt x="120000" y="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4" name="Shape 1794"/>
          <p:cNvSpPr/>
          <p:nvPr/>
        </p:nvSpPr>
        <p:spPr>
          <a:xfrm>
            <a:off x="5076829" y="3900489"/>
            <a:ext cx="2381" cy="3175"/>
          </a:xfrm>
          <a:custGeom>
            <a:avLst/>
            <a:gdLst/>
            <a:ahLst/>
            <a:cxnLst/>
            <a:rect l="0" t="0" r="0" b="0"/>
            <a:pathLst>
              <a:path w="120000" h="120000" extrusionOk="0">
                <a:moveTo>
                  <a:pt x="120000" y="120000"/>
                </a:move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5" name="Shape 1795"/>
          <p:cNvSpPr/>
          <p:nvPr/>
        </p:nvSpPr>
        <p:spPr>
          <a:xfrm>
            <a:off x="5076829" y="3900489"/>
            <a:ext cx="2381" cy="3175"/>
          </a:xfrm>
          <a:custGeom>
            <a:avLst/>
            <a:gdLst/>
            <a:ahLst/>
            <a:cxnLst/>
            <a:rect l="0" t="0" r="0" b="0"/>
            <a:pathLst>
              <a:path w="120000" h="120000" extrusionOk="0">
                <a:moveTo>
                  <a:pt x="120000" y="120000"/>
                </a:move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6" name="Shape 1796"/>
          <p:cNvSpPr/>
          <p:nvPr/>
        </p:nvSpPr>
        <p:spPr>
          <a:xfrm>
            <a:off x="5074445" y="3911602"/>
            <a:ext cx="10716" cy="20636"/>
          </a:xfrm>
          <a:custGeom>
            <a:avLst/>
            <a:gdLst/>
            <a:ahLst/>
            <a:cxnLst/>
            <a:rect l="0" t="0" r="0" b="0"/>
            <a:pathLst>
              <a:path w="120000" h="120000" extrusionOk="0">
                <a:moveTo>
                  <a:pt x="120000" y="101538"/>
                </a:moveTo>
                <a:lnTo>
                  <a:pt x="120000" y="101538"/>
                </a:lnTo>
                <a:lnTo>
                  <a:pt x="120000" y="101538"/>
                </a:lnTo>
                <a:lnTo>
                  <a:pt x="93333" y="101538"/>
                </a:lnTo>
                <a:lnTo>
                  <a:pt x="93333" y="101538"/>
                </a:lnTo>
                <a:lnTo>
                  <a:pt x="93333" y="101538"/>
                </a:lnTo>
                <a:lnTo>
                  <a:pt x="53333" y="101538"/>
                </a:lnTo>
                <a:lnTo>
                  <a:pt x="53333" y="101538"/>
                </a:lnTo>
                <a:lnTo>
                  <a:pt x="53333" y="101538"/>
                </a:lnTo>
                <a:lnTo>
                  <a:pt x="53333" y="101538"/>
                </a:lnTo>
                <a:lnTo>
                  <a:pt x="26666" y="101538"/>
                </a:lnTo>
                <a:lnTo>
                  <a:pt x="26666" y="101538"/>
                </a:lnTo>
                <a:lnTo>
                  <a:pt x="26666" y="120000"/>
                </a:lnTo>
                <a:lnTo>
                  <a:pt x="26666" y="120000"/>
                </a:lnTo>
                <a:lnTo>
                  <a:pt x="26666" y="120000"/>
                </a:lnTo>
                <a:lnTo>
                  <a:pt x="26666" y="101538"/>
                </a:lnTo>
                <a:lnTo>
                  <a:pt x="26666" y="101538"/>
                </a:lnTo>
                <a:lnTo>
                  <a:pt x="0" y="101538"/>
                </a:lnTo>
                <a:lnTo>
                  <a:pt x="0" y="101538"/>
                </a:lnTo>
                <a:lnTo>
                  <a:pt x="0" y="83076"/>
                </a:lnTo>
                <a:lnTo>
                  <a:pt x="0" y="83076"/>
                </a:lnTo>
                <a:lnTo>
                  <a:pt x="0" y="83076"/>
                </a:lnTo>
                <a:lnTo>
                  <a:pt x="0" y="83076"/>
                </a:lnTo>
                <a:lnTo>
                  <a:pt x="0" y="83076"/>
                </a:lnTo>
                <a:lnTo>
                  <a:pt x="0" y="83076"/>
                </a:lnTo>
                <a:lnTo>
                  <a:pt x="0" y="83076"/>
                </a:lnTo>
                <a:lnTo>
                  <a:pt x="0" y="55384"/>
                </a:lnTo>
                <a:lnTo>
                  <a:pt x="0" y="55384"/>
                </a:lnTo>
                <a:lnTo>
                  <a:pt x="0" y="55384"/>
                </a:lnTo>
                <a:lnTo>
                  <a:pt x="0" y="55384"/>
                </a:lnTo>
                <a:lnTo>
                  <a:pt x="0" y="36923"/>
                </a:lnTo>
                <a:lnTo>
                  <a:pt x="0" y="36923"/>
                </a:lnTo>
                <a:lnTo>
                  <a:pt x="26666" y="36923"/>
                </a:lnTo>
                <a:lnTo>
                  <a:pt x="26666" y="36923"/>
                </a:lnTo>
                <a:lnTo>
                  <a:pt x="26666" y="18461"/>
                </a:lnTo>
                <a:lnTo>
                  <a:pt x="26666" y="18461"/>
                </a:lnTo>
                <a:lnTo>
                  <a:pt x="26666" y="18461"/>
                </a:lnTo>
                <a:lnTo>
                  <a:pt x="26666" y="18461"/>
                </a:lnTo>
                <a:lnTo>
                  <a:pt x="26666" y="18461"/>
                </a:lnTo>
                <a:lnTo>
                  <a:pt x="26666" y="18461"/>
                </a:lnTo>
                <a:lnTo>
                  <a:pt x="53333" y="18461"/>
                </a:lnTo>
                <a:lnTo>
                  <a:pt x="53333" y="0"/>
                </a:lnTo>
                <a:lnTo>
                  <a:pt x="53333" y="0"/>
                </a:lnTo>
                <a:lnTo>
                  <a:pt x="53333" y="0"/>
                </a:lnTo>
                <a:lnTo>
                  <a:pt x="53333" y="18461"/>
                </a:lnTo>
                <a:lnTo>
                  <a:pt x="53333" y="18461"/>
                </a:lnTo>
                <a:lnTo>
                  <a:pt x="53333" y="18461"/>
                </a:lnTo>
                <a:lnTo>
                  <a:pt x="53333" y="18461"/>
                </a:lnTo>
                <a:lnTo>
                  <a:pt x="53333" y="18461"/>
                </a:lnTo>
                <a:lnTo>
                  <a:pt x="53333" y="36923"/>
                </a:lnTo>
                <a:lnTo>
                  <a:pt x="53333" y="36923"/>
                </a:lnTo>
                <a:lnTo>
                  <a:pt x="53333" y="36923"/>
                </a:lnTo>
                <a:lnTo>
                  <a:pt x="53333" y="36923"/>
                </a:lnTo>
                <a:lnTo>
                  <a:pt x="53333" y="36923"/>
                </a:lnTo>
                <a:lnTo>
                  <a:pt x="26666" y="36923"/>
                </a:lnTo>
                <a:lnTo>
                  <a:pt x="26666" y="55384"/>
                </a:lnTo>
                <a:lnTo>
                  <a:pt x="26666" y="55384"/>
                </a:lnTo>
                <a:lnTo>
                  <a:pt x="26666" y="55384"/>
                </a:lnTo>
                <a:lnTo>
                  <a:pt x="26666" y="55384"/>
                </a:lnTo>
                <a:lnTo>
                  <a:pt x="53333" y="55384"/>
                </a:lnTo>
                <a:lnTo>
                  <a:pt x="53333" y="55384"/>
                </a:lnTo>
                <a:lnTo>
                  <a:pt x="53333" y="55384"/>
                </a:lnTo>
                <a:lnTo>
                  <a:pt x="53333" y="83076"/>
                </a:lnTo>
                <a:lnTo>
                  <a:pt x="53333" y="83076"/>
                </a:lnTo>
                <a:lnTo>
                  <a:pt x="53333" y="83076"/>
                </a:lnTo>
                <a:lnTo>
                  <a:pt x="53333" y="83076"/>
                </a:lnTo>
                <a:lnTo>
                  <a:pt x="53333" y="83076"/>
                </a:lnTo>
                <a:lnTo>
                  <a:pt x="93333" y="83076"/>
                </a:lnTo>
                <a:lnTo>
                  <a:pt x="93333" y="83076"/>
                </a:lnTo>
                <a:lnTo>
                  <a:pt x="93333" y="83076"/>
                </a:lnTo>
                <a:lnTo>
                  <a:pt x="93333" y="83076"/>
                </a:lnTo>
                <a:lnTo>
                  <a:pt x="120000" y="83076"/>
                </a:lnTo>
                <a:lnTo>
                  <a:pt x="120000" y="101538"/>
                </a:lnTo>
                <a:lnTo>
                  <a:pt x="120000" y="101538"/>
                </a:lnTo>
                <a:lnTo>
                  <a:pt x="120000" y="10153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7" name="Shape 1797"/>
          <p:cNvSpPr/>
          <p:nvPr/>
        </p:nvSpPr>
        <p:spPr>
          <a:xfrm>
            <a:off x="5074445" y="3911602"/>
            <a:ext cx="10716" cy="20636"/>
          </a:xfrm>
          <a:custGeom>
            <a:avLst/>
            <a:gdLst/>
            <a:ahLst/>
            <a:cxnLst/>
            <a:rect l="0" t="0" r="0" b="0"/>
            <a:pathLst>
              <a:path w="120000" h="120000" extrusionOk="0">
                <a:moveTo>
                  <a:pt x="120000" y="101538"/>
                </a:moveTo>
                <a:lnTo>
                  <a:pt x="120000" y="101538"/>
                </a:lnTo>
                <a:lnTo>
                  <a:pt x="120000" y="101538"/>
                </a:lnTo>
                <a:lnTo>
                  <a:pt x="93333" y="101538"/>
                </a:lnTo>
                <a:lnTo>
                  <a:pt x="93333" y="101538"/>
                </a:lnTo>
                <a:lnTo>
                  <a:pt x="93333" y="101538"/>
                </a:lnTo>
                <a:lnTo>
                  <a:pt x="53333" y="101538"/>
                </a:lnTo>
                <a:lnTo>
                  <a:pt x="53333" y="101538"/>
                </a:lnTo>
                <a:lnTo>
                  <a:pt x="53333" y="101538"/>
                </a:lnTo>
                <a:lnTo>
                  <a:pt x="53333" y="101538"/>
                </a:lnTo>
                <a:lnTo>
                  <a:pt x="26666" y="101538"/>
                </a:lnTo>
                <a:lnTo>
                  <a:pt x="26666" y="101538"/>
                </a:lnTo>
                <a:lnTo>
                  <a:pt x="26666" y="120000"/>
                </a:lnTo>
                <a:lnTo>
                  <a:pt x="26666" y="120000"/>
                </a:lnTo>
                <a:lnTo>
                  <a:pt x="26666" y="120000"/>
                </a:lnTo>
                <a:lnTo>
                  <a:pt x="26666" y="101538"/>
                </a:lnTo>
                <a:lnTo>
                  <a:pt x="26666" y="101538"/>
                </a:lnTo>
                <a:lnTo>
                  <a:pt x="0" y="101538"/>
                </a:lnTo>
                <a:lnTo>
                  <a:pt x="0" y="101538"/>
                </a:lnTo>
                <a:lnTo>
                  <a:pt x="0" y="83076"/>
                </a:lnTo>
                <a:lnTo>
                  <a:pt x="0" y="83076"/>
                </a:lnTo>
                <a:lnTo>
                  <a:pt x="0" y="83076"/>
                </a:lnTo>
                <a:lnTo>
                  <a:pt x="0" y="83076"/>
                </a:lnTo>
                <a:lnTo>
                  <a:pt x="0" y="83076"/>
                </a:lnTo>
                <a:lnTo>
                  <a:pt x="0" y="83076"/>
                </a:lnTo>
                <a:lnTo>
                  <a:pt x="0" y="83076"/>
                </a:lnTo>
                <a:lnTo>
                  <a:pt x="0" y="55384"/>
                </a:lnTo>
                <a:lnTo>
                  <a:pt x="0" y="55384"/>
                </a:lnTo>
                <a:lnTo>
                  <a:pt x="0" y="55384"/>
                </a:lnTo>
                <a:lnTo>
                  <a:pt x="0" y="55384"/>
                </a:lnTo>
                <a:lnTo>
                  <a:pt x="0" y="36923"/>
                </a:lnTo>
                <a:lnTo>
                  <a:pt x="0" y="36923"/>
                </a:lnTo>
                <a:lnTo>
                  <a:pt x="26666" y="36923"/>
                </a:lnTo>
                <a:lnTo>
                  <a:pt x="26666" y="36923"/>
                </a:lnTo>
                <a:lnTo>
                  <a:pt x="26666" y="18461"/>
                </a:lnTo>
                <a:lnTo>
                  <a:pt x="26666" y="18461"/>
                </a:lnTo>
                <a:lnTo>
                  <a:pt x="26666" y="18461"/>
                </a:lnTo>
                <a:lnTo>
                  <a:pt x="26666" y="18461"/>
                </a:lnTo>
                <a:lnTo>
                  <a:pt x="26666" y="18461"/>
                </a:lnTo>
                <a:lnTo>
                  <a:pt x="26666" y="18461"/>
                </a:lnTo>
                <a:lnTo>
                  <a:pt x="53333" y="18461"/>
                </a:lnTo>
                <a:lnTo>
                  <a:pt x="53333" y="0"/>
                </a:lnTo>
                <a:lnTo>
                  <a:pt x="53333" y="0"/>
                </a:lnTo>
                <a:lnTo>
                  <a:pt x="53333" y="0"/>
                </a:lnTo>
                <a:lnTo>
                  <a:pt x="53333" y="18461"/>
                </a:lnTo>
                <a:lnTo>
                  <a:pt x="53333" y="18461"/>
                </a:lnTo>
                <a:lnTo>
                  <a:pt x="53333" y="18461"/>
                </a:lnTo>
                <a:lnTo>
                  <a:pt x="53333" y="18461"/>
                </a:lnTo>
                <a:lnTo>
                  <a:pt x="53333" y="18461"/>
                </a:lnTo>
                <a:lnTo>
                  <a:pt x="53333" y="36923"/>
                </a:lnTo>
                <a:lnTo>
                  <a:pt x="53333" y="36923"/>
                </a:lnTo>
                <a:lnTo>
                  <a:pt x="53333" y="36923"/>
                </a:lnTo>
                <a:lnTo>
                  <a:pt x="53333" y="36923"/>
                </a:lnTo>
                <a:lnTo>
                  <a:pt x="53333" y="36923"/>
                </a:lnTo>
                <a:lnTo>
                  <a:pt x="26666" y="36923"/>
                </a:lnTo>
                <a:lnTo>
                  <a:pt x="26666" y="55384"/>
                </a:lnTo>
                <a:lnTo>
                  <a:pt x="26666" y="55384"/>
                </a:lnTo>
                <a:lnTo>
                  <a:pt x="26666" y="55384"/>
                </a:lnTo>
                <a:lnTo>
                  <a:pt x="26666" y="55384"/>
                </a:lnTo>
                <a:lnTo>
                  <a:pt x="53333" y="55384"/>
                </a:lnTo>
                <a:lnTo>
                  <a:pt x="53333" y="55384"/>
                </a:lnTo>
                <a:lnTo>
                  <a:pt x="53333" y="55384"/>
                </a:lnTo>
                <a:lnTo>
                  <a:pt x="53333" y="83076"/>
                </a:lnTo>
                <a:lnTo>
                  <a:pt x="53333" y="83076"/>
                </a:lnTo>
                <a:lnTo>
                  <a:pt x="53333" y="83076"/>
                </a:lnTo>
                <a:lnTo>
                  <a:pt x="53333" y="83076"/>
                </a:lnTo>
                <a:lnTo>
                  <a:pt x="53333" y="83076"/>
                </a:lnTo>
                <a:lnTo>
                  <a:pt x="93333" y="83076"/>
                </a:lnTo>
                <a:lnTo>
                  <a:pt x="93333" y="83076"/>
                </a:lnTo>
                <a:lnTo>
                  <a:pt x="93333" y="83076"/>
                </a:lnTo>
                <a:lnTo>
                  <a:pt x="93333" y="83076"/>
                </a:lnTo>
                <a:lnTo>
                  <a:pt x="120000" y="83076"/>
                </a:lnTo>
                <a:lnTo>
                  <a:pt x="120000" y="101538"/>
                </a:lnTo>
                <a:lnTo>
                  <a:pt x="120000" y="101538"/>
                </a:lnTo>
                <a:lnTo>
                  <a:pt x="120000" y="10153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8" name="Shape 1798"/>
          <p:cNvSpPr/>
          <p:nvPr/>
        </p:nvSpPr>
        <p:spPr>
          <a:xfrm>
            <a:off x="5017298" y="3862389"/>
            <a:ext cx="111919" cy="153987"/>
          </a:xfrm>
          <a:custGeom>
            <a:avLst/>
            <a:gdLst/>
            <a:ahLst/>
            <a:cxnLst/>
            <a:rect l="0" t="0" r="0" b="0"/>
            <a:pathLst>
              <a:path w="120000" h="120000" extrusionOk="0">
                <a:moveTo>
                  <a:pt x="39574" y="0"/>
                </a:moveTo>
                <a:lnTo>
                  <a:pt x="39574" y="2474"/>
                </a:lnTo>
                <a:lnTo>
                  <a:pt x="39574" y="2474"/>
                </a:lnTo>
                <a:lnTo>
                  <a:pt x="39574" y="2474"/>
                </a:lnTo>
                <a:lnTo>
                  <a:pt x="39574" y="2474"/>
                </a:lnTo>
                <a:lnTo>
                  <a:pt x="39574" y="4948"/>
                </a:lnTo>
                <a:lnTo>
                  <a:pt x="39574" y="4948"/>
                </a:lnTo>
                <a:lnTo>
                  <a:pt x="39574" y="4948"/>
                </a:lnTo>
                <a:lnTo>
                  <a:pt x="42127" y="4948"/>
                </a:lnTo>
                <a:lnTo>
                  <a:pt x="42127" y="4948"/>
                </a:lnTo>
                <a:lnTo>
                  <a:pt x="42127" y="4948"/>
                </a:lnTo>
                <a:lnTo>
                  <a:pt x="42127" y="8659"/>
                </a:lnTo>
                <a:lnTo>
                  <a:pt x="42127" y="8659"/>
                </a:lnTo>
                <a:lnTo>
                  <a:pt x="42127" y="8659"/>
                </a:lnTo>
                <a:lnTo>
                  <a:pt x="42127" y="8659"/>
                </a:lnTo>
                <a:lnTo>
                  <a:pt x="42127" y="11134"/>
                </a:lnTo>
                <a:lnTo>
                  <a:pt x="42127" y="11134"/>
                </a:lnTo>
                <a:lnTo>
                  <a:pt x="42127" y="11134"/>
                </a:lnTo>
                <a:lnTo>
                  <a:pt x="42127" y="11134"/>
                </a:lnTo>
                <a:lnTo>
                  <a:pt x="44680" y="11134"/>
                </a:lnTo>
                <a:lnTo>
                  <a:pt x="44680" y="13608"/>
                </a:lnTo>
                <a:lnTo>
                  <a:pt x="44680" y="13608"/>
                </a:lnTo>
                <a:lnTo>
                  <a:pt x="44680" y="13608"/>
                </a:lnTo>
                <a:lnTo>
                  <a:pt x="44680" y="13608"/>
                </a:lnTo>
                <a:lnTo>
                  <a:pt x="44680" y="16082"/>
                </a:lnTo>
                <a:lnTo>
                  <a:pt x="44680" y="16082"/>
                </a:lnTo>
                <a:lnTo>
                  <a:pt x="44680" y="16082"/>
                </a:lnTo>
                <a:lnTo>
                  <a:pt x="44680" y="16082"/>
                </a:lnTo>
                <a:lnTo>
                  <a:pt x="44680" y="18556"/>
                </a:lnTo>
                <a:lnTo>
                  <a:pt x="44680" y="18556"/>
                </a:lnTo>
                <a:lnTo>
                  <a:pt x="44680" y="18556"/>
                </a:lnTo>
                <a:lnTo>
                  <a:pt x="47234" y="18556"/>
                </a:lnTo>
                <a:lnTo>
                  <a:pt x="47234" y="22268"/>
                </a:lnTo>
                <a:lnTo>
                  <a:pt x="47234" y="22268"/>
                </a:lnTo>
                <a:lnTo>
                  <a:pt x="47234" y="22268"/>
                </a:lnTo>
                <a:lnTo>
                  <a:pt x="47234" y="22268"/>
                </a:lnTo>
                <a:lnTo>
                  <a:pt x="47234" y="22268"/>
                </a:lnTo>
                <a:lnTo>
                  <a:pt x="47234" y="24742"/>
                </a:lnTo>
                <a:lnTo>
                  <a:pt x="47234" y="24742"/>
                </a:lnTo>
                <a:lnTo>
                  <a:pt x="47234" y="24742"/>
                </a:lnTo>
                <a:lnTo>
                  <a:pt x="47234" y="24742"/>
                </a:lnTo>
                <a:lnTo>
                  <a:pt x="47234" y="27216"/>
                </a:lnTo>
                <a:lnTo>
                  <a:pt x="47234" y="27216"/>
                </a:lnTo>
                <a:lnTo>
                  <a:pt x="47234" y="27216"/>
                </a:lnTo>
                <a:lnTo>
                  <a:pt x="47234" y="27216"/>
                </a:lnTo>
                <a:lnTo>
                  <a:pt x="47234" y="29690"/>
                </a:lnTo>
                <a:lnTo>
                  <a:pt x="47234" y="29690"/>
                </a:lnTo>
                <a:lnTo>
                  <a:pt x="47234" y="29690"/>
                </a:lnTo>
                <a:lnTo>
                  <a:pt x="47234" y="32164"/>
                </a:lnTo>
                <a:lnTo>
                  <a:pt x="49787" y="32164"/>
                </a:lnTo>
                <a:lnTo>
                  <a:pt x="49787" y="32164"/>
                </a:lnTo>
                <a:lnTo>
                  <a:pt x="49787" y="32164"/>
                </a:lnTo>
                <a:lnTo>
                  <a:pt x="49787" y="35876"/>
                </a:lnTo>
                <a:lnTo>
                  <a:pt x="49787" y="35876"/>
                </a:lnTo>
                <a:lnTo>
                  <a:pt x="49787" y="35876"/>
                </a:lnTo>
                <a:lnTo>
                  <a:pt x="49787" y="38350"/>
                </a:lnTo>
                <a:lnTo>
                  <a:pt x="49787" y="38350"/>
                </a:lnTo>
                <a:lnTo>
                  <a:pt x="49787" y="38350"/>
                </a:lnTo>
                <a:lnTo>
                  <a:pt x="49787" y="38350"/>
                </a:lnTo>
                <a:lnTo>
                  <a:pt x="49787" y="40824"/>
                </a:lnTo>
                <a:lnTo>
                  <a:pt x="49787" y="40824"/>
                </a:lnTo>
                <a:lnTo>
                  <a:pt x="49787" y="40824"/>
                </a:lnTo>
                <a:lnTo>
                  <a:pt x="49787" y="40824"/>
                </a:lnTo>
                <a:lnTo>
                  <a:pt x="49787" y="43298"/>
                </a:lnTo>
                <a:lnTo>
                  <a:pt x="49787" y="43298"/>
                </a:lnTo>
                <a:lnTo>
                  <a:pt x="49787" y="43298"/>
                </a:lnTo>
                <a:lnTo>
                  <a:pt x="49787" y="43298"/>
                </a:lnTo>
                <a:lnTo>
                  <a:pt x="49787" y="45773"/>
                </a:lnTo>
                <a:lnTo>
                  <a:pt x="49787" y="45773"/>
                </a:lnTo>
                <a:lnTo>
                  <a:pt x="53617" y="45773"/>
                </a:lnTo>
                <a:lnTo>
                  <a:pt x="53617" y="45773"/>
                </a:lnTo>
                <a:lnTo>
                  <a:pt x="53617" y="45773"/>
                </a:lnTo>
                <a:lnTo>
                  <a:pt x="53617" y="45773"/>
                </a:lnTo>
                <a:lnTo>
                  <a:pt x="53617" y="49484"/>
                </a:lnTo>
                <a:lnTo>
                  <a:pt x="53617" y="49484"/>
                </a:lnTo>
                <a:lnTo>
                  <a:pt x="53617" y="49484"/>
                </a:lnTo>
                <a:lnTo>
                  <a:pt x="53617" y="49484"/>
                </a:lnTo>
                <a:lnTo>
                  <a:pt x="56170" y="49484"/>
                </a:lnTo>
                <a:lnTo>
                  <a:pt x="56170" y="51958"/>
                </a:lnTo>
                <a:lnTo>
                  <a:pt x="56170" y="51958"/>
                </a:lnTo>
                <a:lnTo>
                  <a:pt x="53617" y="51958"/>
                </a:lnTo>
                <a:lnTo>
                  <a:pt x="53617" y="51958"/>
                </a:lnTo>
                <a:lnTo>
                  <a:pt x="56170" y="51958"/>
                </a:lnTo>
                <a:lnTo>
                  <a:pt x="56170" y="51958"/>
                </a:lnTo>
                <a:lnTo>
                  <a:pt x="56170" y="51958"/>
                </a:lnTo>
                <a:lnTo>
                  <a:pt x="56170" y="51958"/>
                </a:lnTo>
                <a:lnTo>
                  <a:pt x="56170" y="54432"/>
                </a:lnTo>
                <a:lnTo>
                  <a:pt x="56170" y="54432"/>
                </a:lnTo>
                <a:lnTo>
                  <a:pt x="58723" y="54432"/>
                </a:lnTo>
                <a:lnTo>
                  <a:pt x="58723" y="54432"/>
                </a:lnTo>
                <a:lnTo>
                  <a:pt x="58723" y="56907"/>
                </a:lnTo>
                <a:lnTo>
                  <a:pt x="58723" y="56907"/>
                </a:lnTo>
                <a:lnTo>
                  <a:pt x="58723" y="56907"/>
                </a:lnTo>
                <a:lnTo>
                  <a:pt x="58723" y="56907"/>
                </a:lnTo>
                <a:lnTo>
                  <a:pt x="58723" y="56907"/>
                </a:lnTo>
                <a:lnTo>
                  <a:pt x="58723" y="56907"/>
                </a:lnTo>
                <a:lnTo>
                  <a:pt x="58723" y="56907"/>
                </a:lnTo>
                <a:lnTo>
                  <a:pt x="58723" y="54432"/>
                </a:lnTo>
                <a:lnTo>
                  <a:pt x="58723" y="54432"/>
                </a:lnTo>
                <a:lnTo>
                  <a:pt x="58723" y="54432"/>
                </a:lnTo>
                <a:lnTo>
                  <a:pt x="58723" y="54432"/>
                </a:lnTo>
                <a:lnTo>
                  <a:pt x="58723" y="54432"/>
                </a:lnTo>
                <a:lnTo>
                  <a:pt x="58723" y="54432"/>
                </a:lnTo>
                <a:lnTo>
                  <a:pt x="61276" y="54432"/>
                </a:lnTo>
                <a:lnTo>
                  <a:pt x="61276" y="54432"/>
                </a:lnTo>
                <a:lnTo>
                  <a:pt x="61276" y="54432"/>
                </a:lnTo>
                <a:lnTo>
                  <a:pt x="61276" y="54432"/>
                </a:lnTo>
                <a:lnTo>
                  <a:pt x="63829" y="54432"/>
                </a:lnTo>
                <a:lnTo>
                  <a:pt x="63829" y="54432"/>
                </a:lnTo>
                <a:lnTo>
                  <a:pt x="63829" y="54432"/>
                </a:lnTo>
                <a:lnTo>
                  <a:pt x="63829" y="54432"/>
                </a:lnTo>
                <a:lnTo>
                  <a:pt x="63829" y="56907"/>
                </a:lnTo>
                <a:lnTo>
                  <a:pt x="63829" y="56907"/>
                </a:lnTo>
                <a:lnTo>
                  <a:pt x="63829" y="56907"/>
                </a:lnTo>
                <a:lnTo>
                  <a:pt x="66382" y="56907"/>
                </a:lnTo>
                <a:lnTo>
                  <a:pt x="66382" y="56907"/>
                </a:lnTo>
                <a:lnTo>
                  <a:pt x="66382" y="56907"/>
                </a:lnTo>
                <a:lnTo>
                  <a:pt x="66382" y="56907"/>
                </a:lnTo>
                <a:lnTo>
                  <a:pt x="66382" y="59381"/>
                </a:lnTo>
                <a:lnTo>
                  <a:pt x="66382" y="59381"/>
                </a:lnTo>
                <a:lnTo>
                  <a:pt x="70212" y="59381"/>
                </a:lnTo>
                <a:lnTo>
                  <a:pt x="70212" y="59381"/>
                </a:lnTo>
                <a:lnTo>
                  <a:pt x="70212" y="59381"/>
                </a:lnTo>
                <a:lnTo>
                  <a:pt x="70212" y="59381"/>
                </a:lnTo>
                <a:lnTo>
                  <a:pt x="70212" y="59381"/>
                </a:lnTo>
                <a:lnTo>
                  <a:pt x="70212" y="63092"/>
                </a:lnTo>
                <a:lnTo>
                  <a:pt x="70212" y="63092"/>
                </a:lnTo>
                <a:lnTo>
                  <a:pt x="70212" y="63092"/>
                </a:lnTo>
                <a:lnTo>
                  <a:pt x="72765" y="63092"/>
                </a:lnTo>
                <a:lnTo>
                  <a:pt x="72765" y="63092"/>
                </a:lnTo>
                <a:lnTo>
                  <a:pt x="72765" y="63092"/>
                </a:lnTo>
                <a:lnTo>
                  <a:pt x="72765" y="63092"/>
                </a:lnTo>
                <a:lnTo>
                  <a:pt x="75319" y="63092"/>
                </a:lnTo>
                <a:lnTo>
                  <a:pt x="75319" y="65567"/>
                </a:lnTo>
                <a:lnTo>
                  <a:pt x="75319" y="65567"/>
                </a:lnTo>
                <a:lnTo>
                  <a:pt x="75319" y="65567"/>
                </a:lnTo>
                <a:lnTo>
                  <a:pt x="75319" y="65567"/>
                </a:lnTo>
                <a:lnTo>
                  <a:pt x="75319" y="65567"/>
                </a:lnTo>
                <a:lnTo>
                  <a:pt x="75319" y="65567"/>
                </a:lnTo>
                <a:lnTo>
                  <a:pt x="77872" y="65567"/>
                </a:lnTo>
                <a:lnTo>
                  <a:pt x="77872" y="68041"/>
                </a:lnTo>
                <a:lnTo>
                  <a:pt x="77872" y="68041"/>
                </a:lnTo>
                <a:lnTo>
                  <a:pt x="77872" y="68041"/>
                </a:lnTo>
                <a:lnTo>
                  <a:pt x="77872" y="68041"/>
                </a:lnTo>
                <a:lnTo>
                  <a:pt x="77872" y="68041"/>
                </a:lnTo>
                <a:lnTo>
                  <a:pt x="77872" y="70515"/>
                </a:lnTo>
                <a:lnTo>
                  <a:pt x="80425" y="70515"/>
                </a:lnTo>
                <a:lnTo>
                  <a:pt x="80425" y="70515"/>
                </a:lnTo>
                <a:lnTo>
                  <a:pt x="80425" y="70515"/>
                </a:lnTo>
                <a:lnTo>
                  <a:pt x="80425" y="70515"/>
                </a:lnTo>
                <a:lnTo>
                  <a:pt x="80425" y="70515"/>
                </a:lnTo>
                <a:lnTo>
                  <a:pt x="80425" y="70515"/>
                </a:lnTo>
                <a:lnTo>
                  <a:pt x="84255" y="70515"/>
                </a:lnTo>
                <a:lnTo>
                  <a:pt x="84255" y="70515"/>
                </a:lnTo>
                <a:lnTo>
                  <a:pt x="84255" y="70515"/>
                </a:lnTo>
                <a:lnTo>
                  <a:pt x="84255" y="70515"/>
                </a:lnTo>
                <a:lnTo>
                  <a:pt x="86808" y="70515"/>
                </a:lnTo>
                <a:lnTo>
                  <a:pt x="86808" y="72989"/>
                </a:lnTo>
                <a:lnTo>
                  <a:pt x="86808" y="72989"/>
                </a:lnTo>
                <a:lnTo>
                  <a:pt x="86808" y="72989"/>
                </a:lnTo>
                <a:lnTo>
                  <a:pt x="86808" y="72989"/>
                </a:lnTo>
                <a:lnTo>
                  <a:pt x="86808" y="72989"/>
                </a:lnTo>
                <a:lnTo>
                  <a:pt x="89361" y="72989"/>
                </a:lnTo>
                <a:lnTo>
                  <a:pt x="89361" y="76701"/>
                </a:lnTo>
                <a:lnTo>
                  <a:pt x="89361" y="76701"/>
                </a:lnTo>
                <a:lnTo>
                  <a:pt x="89361" y="76701"/>
                </a:lnTo>
                <a:lnTo>
                  <a:pt x="89361" y="76701"/>
                </a:lnTo>
                <a:lnTo>
                  <a:pt x="89361" y="76701"/>
                </a:lnTo>
                <a:lnTo>
                  <a:pt x="89361" y="76701"/>
                </a:lnTo>
                <a:lnTo>
                  <a:pt x="89361" y="79175"/>
                </a:lnTo>
                <a:lnTo>
                  <a:pt x="89361" y="79175"/>
                </a:lnTo>
                <a:lnTo>
                  <a:pt x="89361" y="79175"/>
                </a:lnTo>
                <a:lnTo>
                  <a:pt x="91914" y="79175"/>
                </a:lnTo>
                <a:lnTo>
                  <a:pt x="91914" y="79175"/>
                </a:lnTo>
                <a:lnTo>
                  <a:pt x="91914" y="79175"/>
                </a:lnTo>
                <a:lnTo>
                  <a:pt x="91914" y="81649"/>
                </a:lnTo>
                <a:lnTo>
                  <a:pt x="91914" y="81649"/>
                </a:lnTo>
                <a:lnTo>
                  <a:pt x="91914" y="81649"/>
                </a:lnTo>
                <a:lnTo>
                  <a:pt x="91914" y="81649"/>
                </a:lnTo>
                <a:lnTo>
                  <a:pt x="91914" y="81649"/>
                </a:lnTo>
                <a:lnTo>
                  <a:pt x="91914" y="84123"/>
                </a:lnTo>
                <a:lnTo>
                  <a:pt x="94468" y="84123"/>
                </a:lnTo>
                <a:lnTo>
                  <a:pt x="94468" y="84123"/>
                </a:lnTo>
                <a:lnTo>
                  <a:pt x="94468" y="84123"/>
                </a:lnTo>
                <a:lnTo>
                  <a:pt x="94468" y="84123"/>
                </a:lnTo>
                <a:lnTo>
                  <a:pt x="94468" y="86597"/>
                </a:lnTo>
                <a:lnTo>
                  <a:pt x="94468" y="86597"/>
                </a:lnTo>
                <a:lnTo>
                  <a:pt x="98297" y="86597"/>
                </a:lnTo>
                <a:lnTo>
                  <a:pt x="98297" y="86597"/>
                </a:lnTo>
                <a:lnTo>
                  <a:pt x="98297" y="86597"/>
                </a:lnTo>
                <a:lnTo>
                  <a:pt x="98297" y="86597"/>
                </a:lnTo>
                <a:lnTo>
                  <a:pt x="98297" y="86597"/>
                </a:lnTo>
                <a:lnTo>
                  <a:pt x="98297" y="86597"/>
                </a:lnTo>
                <a:lnTo>
                  <a:pt x="100851" y="86597"/>
                </a:lnTo>
                <a:lnTo>
                  <a:pt x="100851" y="86597"/>
                </a:lnTo>
                <a:lnTo>
                  <a:pt x="100851" y="90309"/>
                </a:lnTo>
                <a:lnTo>
                  <a:pt x="100851" y="90309"/>
                </a:lnTo>
                <a:lnTo>
                  <a:pt x="100851" y="90309"/>
                </a:lnTo>
                <a:lnTo>
                  <a:pt x="100851" y="90309"/>
                </a:lnTo>
                <a:lnTo>
                  <a:pt x="103404" y="90309"/>
                </a:lnTo>
                <a:lnTo>
                  <a:pt x="103404" y="92783"/>
                </a:lnTo>
                <a:lnTo>
                  <a:pt x="103404" y="92783"/>
                </a:lnTo>
                <a:lnTo>
                  <a:pt x="103404" y="92783"/>
                </a:lnTo>
                <a:lnTo>
                  <a:pt x="103404" y="92783"/>
                </a:lnTo>
                <a:lnTo>
                  <a:pt x="103404" y="92783"/>
                </a:lnTo>
                <a:lnTo>
                  <a:pt x="105957" y="92783"/>
                </a:lnTo>
                <a:lnTo>
                  <a:pt x="105957" y="92783"/>
                </a:lnTo>
                <a:lnTo>
                  <a:pt x="105957" y="92783"/>
                </a:lnTo>
                <a:lnTo>
                  <a:pt x="105957" y="95257"/>
                </a:lnTo>
                <a:lnTo>
                  <a:pt x="105957" y="95257"/>
                </a:lnTo>
                <a:lnTo>
                  <a:pt x="105957" y="95257"/>
                </a:lnTo>
                <a:lnTo>
                  <a:pt x="105957" y="95257"/>
                </a:lnTo>
                <a:lnTo>
                  <a:pt x="105957" y="97731"/>
                </a:lnTo>
                <a:lnTo>
                  <a:pt x="105957" y="97731"/>
                </a:lnTo>
                <a:lnTo>
                  <a:pt x="105957" y="97731"/>
                </a:lnTo>
                <a:lnTo>
                  <a:pt x="105957" y="97731"/>
                </a:lnTo>
                <a:lnTo>
                  <a:pt x="105957" y="100206"/>
                </a:lnTo>
                <a:lnTo>
                  <a:pt x="105957" y="100206"/>
                </a:lnTo>
                <a:lnTo>
                  <a:pt x="105957" y="100206"/>
                </a:lnTo>
                <a:lnTo>
                  <a:pt x="108510" y="100206"/>
                </a:lnTo>
                <a:lnTo>
                  <a:pt x="108510" y="103917"/>
                </a:lnTo>
                <a:lnTo>
                  <a:pt x="108510" y="103917"/>
                </a:lnTo>
                <a:lnTo>
                  <a:pt x="108510" y="103917"/>
                </a:lnTo>
                <a:lnTo>
                  <a:pt x="108510" y="100206"/>
                </a:lnTo>
                <a:lnTo>
                  <a:pt x="112340" y="100206"/>
                </a:lnTo>
                <a:lnTo>
                  <a:pt x="112340" y="100206"/>
                </a:lnTo>
                <a:lnTo>
                  <a:pt x="112340" y="103917"/>
                </a:lnTo>
                <a:lnTo>
                  <a:pt x="112340" y="103917"/>
                </a:lnTo>
                <a:lnTo>
                  <a:pt x="112340" y="103917"/>
                </a:lnTo>
                <a:lnTo>
                  <a:pt x="112340" y="103917"/>
                </a:lnTo>
                <a:lnTo>
                  <a:pt x="112340" y="103917"/>
                </a:lnTo>
                <a:lnTo>
                  <a:pt x="112340"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7446" y="106391"/>
                </a:lnTo>
                <a:lnTo>
                  <a:pt x="117446" y="106391"/>
                </a:lnTo>
                <a:lnTo>
                  <a:pt x="117446" y="106391"/>
                </a:lnTo>
                <a:lnTo>
                  <a:pt x="117446" y="106391"/>
                </a:lnTo>
                <a:lnTo>
                  <a:pt x="117446" y="106391"/>
                </a:lnTo>
                <a:lnTo>
                  <a:pt x="117446" y="106391"/>
                </a:lnTo>
                <a:lnTo>
                  <a:pt x="120000" y="106391"/>
                </a:lnTo>
                <a:lnTo>
                  <a:pt x="120000" y="108865"/>
                </a:lnTo>
                <a:lnTo>
                  <a:pt x="120000" y="108865"/>
                </a:lnTo>
                <a:lnTo>
                  <a:pt x="120000" y="108865"/>
                </a:lnTo>
                <a:lnTo>
                  <a:pt x="120000" y="108865"/>
                </a:lnTo>
                <a:lnTo>
                  <a:pt x="120000" y="108865"/>
                </a:lnTo>
                <a:lnTo>
                  <a:pt x="120000" y="108865"/>
                </a:lnTo>
                <a:lnTo>
                  <a:pt x="120000" y="111340"/>
                </a:lnTo>
                <a:lnTo>
                  <a:pt x="120000" y="111340"/>
                </a:lnTo>
                <a:lnTo>
                  <a:pt x="120000" y="111340"/>
                </a:lnTo>
                <a:lnTo>
                  <a:pt x="120000" y="111340"/>
                </a:lnTo>
                <a:lnTo>
                  <a:pt x="120000" y="113814"/>
                </a:lnTo>
                <a:lnTo>
                  <a:pt x="120000" y="113814"/>
                </a:lnTo>
                <a:lnTo>
                  <a:pt x="120000" y="113814"/>
                </a:lnTo>
                <a:lnTo>
                  <a:pt x="120000" y="113814"/>
                </a:lnTo>
                <a:lnTo>
                  <a:pt x="117446" y="113814"/>
                </a:lnTo>
                <a:lnTo>
                  <a:pt x="117446" y="113814"/>
                </a:lnTo>
                <a:lnTo>
                  <a:pt x="117446" y="113814"/>
                </a:lnTo>
                <a:lnTo>
                  <a:pt x="117446" y="113814"/>
                </a:lnTo>
                <a:lnTo>
                  <a:pt x="117446" y="117525"/>
                </a:lnTo>
                <a:lnTo>
                  <a:pt x="114893" y="117525"/>
                </a:lnTo>
                <a:lnTo>
                  <a:pt x="114893" y="117525"/>
                </a:lnTo>
                <a:lnTo>
                  <a:pt x="114893" y="117525"/>
                </a:lnTo>
                <a:lnTo>
                  <a:pt x="114893" y="117525"/>
                </a:lnTo>
                <a:lnTo>
                  <a:pt x="114893" y="117525"/>
                </a:lnTo>
                <a:lnTo>
                  <a:pt x="114893" y="120000"/>
                </a:lnTo>
                <a:lnTo>
                  <a:pt x="114893" y="120000"/>
                </a:lnTo>
                <a:lnTo>
                  <a:pt x="114893" y="120000"/>
                </a:lnTo>
                <a:lnTo>
                  <a:pt x="114893" y="120000"/>
                </a:lnTo>
                <a:lnTo>
                  <a:pt x="114893" y="120000"/>
                </a:lnTo>
                <a:lnTo>
                  <a:pt x="112340" y="120000"/>
                </a:lnTo>
                <a:lnTo>
                  <a:pt x="112340" y="120000"/>
                </a:lnTo>
                <a:lnTo>
                  <a:pt x="112340" y="120000"/>
                </a:lnTo>
                <a:lnTo>
                  <a:pt x="112340" y="117525"/>
                </a:lnTo>
                <a:lnTo>
                  <a:pt x="112340" y="117525"/>
                </a:lnTo>
                <a:lnTo>
                  <a:pt x="112340" y="117525"/>
                </a:lnTo>
                <a:lnTo>
                  <a:pt x="112340" y="117525"/>
                </a:lnTo>
                <a:lnTo>
                  <a:pt x="108510" y="117525"/>
                </a:lnTo>
                <a:lnTo>
                  <a:pt x="108510" y="117525"/>
                </a:lnTo>
                <a:lnTo>
                  <a:pt x="108510" y="117525"/>
                </a:lnTo>
                <a:lnTo>
                  <a:pt x="108510" y="117525"/>
                </a:lnTo>
                <a:lnTo>
                  <a:pt x="108510" y="117525"/>
                </a:lnTo>
                <a:lnTo>
                  <a:pt x="105957" y="117525"/>
                </a:lnTo>
                <a:lnTo>
                  <a:pt x="105957" y="117525"/>
                </a:lnTo>
                <a:lnTo>
                  <a:pt x="105957" y="117525"/>
                </a:lnTo>
                <a:lnTo>
                  <a:pt x="105957" y="113814"/>
                </a:lnTo>
                <a:lnTo>
                  <a:pt x="105957" y="113814"/>
                </a:lnTo>
                <a:lnTo>
                  <a:pt x="105957" y="113814"/>
                </a:lnTo>
                <a:lnTo>
                  <a:pt x="105957" y="113814"/>
                </a:lnTo>
                <a:lnTo>
                  <a:pt x="105957" y="113814"/>
                </a:lnTo>
                <a:lnTo>
                  <a:pt x="105957" y="111340"/>
                </a:lnTo>
                <a:lnTo>
                  <a:pt x="103404" y="111340"/>
                </a:lnTo>
                <a:lnTo>
                  <a:pt x="103404" y="111340"/>
                </a:lnTo>
                <a:lnTo>
                  <a:pt x="103404" y="111340"/>
                </a:lnTo>
                <a:lnTo>
                  <a:pt x="103404" y="111340"/>
                </a:lnTo>
                <a:lnTo>
                  <a:pt x="103404" y="111340"/>
                </a:lnTo>
                <a:lnTo>
                  <a:pt x="103404" y="111340"/>
                </a:lnTo>
                <a:lnTo>
                  <a:pt x="103404" y="108865"/>
                </a:lnTo>
                <a:lnTo>
                  <a:pt x="100851" y="108865"/>
                </a:lnTo>
                <a:lnTo>
                  <a:pt x="100851" y="108865"/>
                </a:lnTo>
                <a:lnTo>
                  <a:pt x="100851" y="108865"/>
                </a:lnTo>
                <a:lnTo>
                  <a:pt x="100851" y="108865"/>
                </a:lnTo>
                <a:lnTo>
                  <a:pt x="100851" y="108865"/>
                </a:lnTo>
                <a:lnTo>
                  <a:pt x="98297" y="108865"/>
                </a:lnTo>
                <a:lnTo>
                  <a:pt x="98297" y="106391"/>
                </a:lnTo>
                <a:lnTo>
                  <a:pt x="98297" y="106391"/>
                </a:lnTo>
                <a:lnTo>
                  <a:pt x="98297" y="106391"/>
                </a:lnTo>
                <a:lnTo>
                  <a:pt x="98297" y="106391"/>
                </a:lnTo>
                <a:lnTo>
                  <a:pt x="98297" y="106391"/>
                </a:lnTo>
                <a:lnTo>
                  <a:pt x="98297" y="106391"/>
                </a:lnTo>
                <a:lnTo>
                  <a:pt x="98297" y="103917"/>
                </a:lnTo>
                <a:lnTo>
                  <a:pt x="98297" y="103917"/>
                </a:lnTo>
                <a:lnTo>
                  <a:pt x="98297" y="103917"/>
                </a:lnTo>
                <a:lnTo>
                  <a:pt x="98297" y="103917"/>
                </a:lnTo>
                <a:lnTo>
                  <a:pt x="94468" y="103917"/>
                </a:lnTo>
                <a:lnTo>
                  <a:pt x="94468" y="100206"/>
                </a:lnTo>
                <a:lnTo>
                  <a:pt x="94468" y="100206"/>
                </a:lnTo>
                <a:lnTo>
                  <a:pt x="94468" y="100206"/>
                </a:lnTo>
                <a:lnTo>
                  <a:pt x="94468" y="100206"/>
                </a:lnTo>
                <a:lnTo>
                  <a:pt x="94468" y="100206"/>
                </a:lnTo>
                <a:lnTo>
                  <a:pt x="91914" y="100206"/>
                </a:lnTo>
                <a:lnTo>
                  <a:pt x="91914" y="97731"/>
                </a:lnTo>
                <a:lnTo>
                  <a:pt x="91914" y="97731"/>
                </a:lnTo>
                <a:lnTo>
                  <a:pt x="91914" y="97731"/>
                </a:lnTo>
                <a:lnTo>
                  <a:pt x="91914" y="97731"/>
                </a:lnTo>
                <a:lnTo>
                  <a:pt x="91914" y="97731"/>
                </a:lnTo>
                <a:lnTo>
                  <a:pt x="89361" y="97731"/>
                </a:lnTo>
                <a:lnTo>
                  <a:pt x="89361" y="97731"/>
                </a:lnTo>
                <a:lnTo>
                  <a:pt x="89361" y="97731"/>
                </a:lnTo>
                <a:lnTo>
                  <a:pt x="89361" y="95257"/>
                </a:lnTo>
                <a:lnTo>
                  <a:pt x="89361" y="95257"/>
                </a:lnTo>
                <a:lnTo>
                  <a:pt x="89361" y="95257"/>
                </a:lnTo>
                <a:lnTo>
                  <a:pt x="89361" y="95257"/>
                </a:lnTo>
                <a:lnTo>
                  <a:pt x="86808" y="95257"/>
                </a:lnTo>
                <a:lnTo>
                  <a:pt x="86808" y="95257"/>
                </a:lnTo>
                <a:lnTo>
                  <a:pt x="86808" y="95257"/>
                </a:lnTo>
                <a:lnTo>
                  <a:pt x="86808" y="95257"/>
                </a:lnTo>
                <a:lnTo>
                  <a:pt x="86808" y="92783"/>
                </a:lnTo>
                <a:lnTo>
                  <a:pt x="86808" y="92783"/>
                </a:lnTo>
                <a:lnTo>
                  <a:pt x="84255" y="92783"/>
                </a:lnTo>
                <a:lnTo>
                  <a:pt x="84255" y="92783"/>
                </a:lnTo>
                <a:lnTo>
                  <a:pt x="84255" y="90309"/>
                </a:lnTo>
                <a:lnTo>
                  <a:pt x="84255" y="90309"/>
                </a:lnTo>
                <a:lnTo>
                  <a:pt x="84255" y="90309"/>
                </a:lnTo>
                <a:lnTo>
                  <a:pt x="84255" y="90309"/>
                </a:lnTo>
                <a:lnTo>
                  <a:pt x="84255" y="90309"/>
                </a:lnTo>
                <a:lnTo>
                  <a:pt x="84255" y="86597"/>
                </a:lnTo>
                <a:lnTo>
                  <a:pt x="84255" y="86597"/>
                </a:lnTo>
                <a:lnTo>
                  <a:pt x="84255" y="86597"/>
                </a:lnTo>
                <a:lnTo>
                  <a:pt x="80425" y="86597"/>
                </a:lnTo>
                <a:lnTo>
                  <a:pt x="80425" y="86597"/>
                </a:lnTo>
                <a:lnTo>
                  <a:pt x="80425" y="86597"/>
                </a:lnTo>
                <a:lnTo>
                  <a:pt x="80425" y="84123"/>
                </a:lnTo>
                <a:lnTo>
                  <a:pt x="80425" y="84123"/>
                </a:lnTo>
                <a:lnTo>
                  <a:pt x="80425" y="84123"/>
                </a:lnTo>
                <a:lnTo>
                  <a:pt x="80425" y="84123"/>
                </a:lnTo>
                <a:lnTo>
                  <a:pt x="80425" y="84123"/>
                </a:lnTo>
                <a:lnTo>
                  <a:pt x="77872" y="84123"/>
                </a:lnTo>
                <a:lnTo>
                  <a:pt x="77872" y="81649"/>
                </a:lnTo>
                <a:lnTo>
                  <a:pt x="77872" y="81649"/>
                </a:lnTo>
                <a:lnTo>
                  <a:pt x="77872" y="81649"/>
                </a:lnTo>
                <a:lnTo>
                  <a:pt x="77872" y="81649"/>
                </a:lnTo>
                <a:lnTo>
                  <a:pt x="75319" y="81649"/>
                </a:lnTo>
                <a:lnTo>
                  <a:pt x="75319" y="81649"/>
                </a:lnTo>
                <a:lnTo>
                  <a:pt x="75319" y="81649"/>
                </a:lnTo>
                <a:lnTo>
                  <a:pt x="75319" y="81649"/>
                </a:lnTo>
                <a:lnTo>
                  <a:pt x="75319" y="81649"/>
                </a:lnTo>
                <a:lnTo>
                  <a:pt x="72765" y="81649"/>
                </a:lnTo>
                <a:lnTo>
                  <a:pt x="72765" y="79175"/>
                </a:lnTo>
                <a:lnTo>
                  <a:pt x="72765" y="79175"/>
                </a:lnTo>
                <a:lnTo>
                  <a:pt x="72765" y="79175"/>
                </a:lnTo>
                <a:lnTo>
                  <a:pt x="72765" y="79175"/>
                </a:lnTo>
                <a:lnTo>
                  <a:pt x="72765" y="79175"/>
                </a:lnTo>
                <a:lnTo>
                  <a:pt x="72765" y="79175"/>
                </a:lnTo>
                <a:lnTo>
                  <a:pt x="70212" y="79175"/>
                </a:lnTo>
                <a:lnTo>
                  <a:pt x="70212" y="76701"/>
                </a:lnTo>
                <a:lnTo>
                  <a:pt x="70212" y="76701"/>
                </a:lnTo>
                <a:lnTo>
                  <a:pt x="70212" y="76701"/>
                </a:lnTo>
                <a:lnTo>
                  <a:pt x="70212" y="76701"/>
                </a:lnTo>
                <a:lnTo>
                  <a:pt x="66382" y="76701"/>
                </a:lnTo>
                <a:lnTo>
                  <a:pt x="66382" y="76701"/>
                </a:lnTo>
                <a:lnTo>
                  <a:pt x="66382" y="76701"/>
                </a:lnTo>
                <a:lnTo>
                  <a:pt x="66382" y="76701"/>
                </a:lnTo>
                <a:lnTo>
                  <a:pt x="66382" y="76701"/>
                </a:lnTo>
                <a:lnTo>
                  <a:pt x="63829" y="76701"/>
                </a:lnTo>
                <a:lnTo>
                  <a:pt x="63829" y="76701"/>
                </a:lnTo>
                <a:lnTo>
                  <a:pt x="63829" y="76701"/>
                </a:lnTo>
                <a:lnTo>
                  <a:pt x="63829" y="76701"/>
                </a:lnTo>
                <a:lnTo>
                  <a:pt x="63829" y="76701"/>
                </a:lnTo>
                <a:lnTo>
                  <a:pt x="61276" y="76701"/>
                </a:lnTo>
                <a:lnTo>
                  <a:pt x="61276" y="76701"/>
                </a:lnTo>
                <a:lnTo>
                  <a:pt x="61276" y="76701"/>
                </a:lnTo>
                <a:lnTo>
                  <a:pt x="61276" y="76701"/>
                </a:lnTo>
                <a:lnTo>
                  <a:pt x="61276" y="76701"/>
                </a:lnTo>
                <a:lnTo>
                  <a:pt x="58723" y="76701"/>
                </a:lnTo>
                <a:lnTo>
                  <a:pt x="58723" y="76701"/>
                </a:lnTo>
                <a:lnTo>
                  <a:pt x="58723" y="76701"/>
                </a:lnTo>
                <a:lnTo>
                  <a:pt x="58723" y="76701"/>
                </a:lnTo>
                <a:lnTo>
                  <a:pt x="56170" y="76701"/>
                </a:lnTo>
                <a:lnTo>
                  <a:pt x="56170" y="72989"/>
                </a:lnTo>
                <a:lnTo>
                  <a:pt x="56170" y="72989"/>
                </a:lnTo>
                <a:lnTo>
                  <a:pt x="56170" y="72989"/>
                </a:lnTo>
                <a:lnTo>
                  <a:pt x="56170" y="72989"/>
                </a:lnTo>
                <a:lnTo>
                  <a:pt x="56170" y="72989"/>
                </a:lnTo>
                <a:lnTo>
                  <a:pt x="56170" y="72989"/>
                </a:lnTo>
                <a:lnTo>
                  <a:pt x="56170" y="76701"/>
                </a:lnTo>
                <a:lnTo>
                  <a:pt x="53617" y="76701"/>
                </a:lnTo>
                <a:lnTo>
                  <a:pt x="53617" y="76701"/>
                </a:lnTo>
                <a:lnTo>
                  <a:pt x="53617" y="76701"/>
                </a:lnTo>
                <a:lnTo>
                  <a:pt x="49787" y="76701"/>
                </a:lnTo>
                <a:lnTo>
                  <a:pt x="49787" y="76701"/>
                </a:lnTo>
                <a:lnTo>
                  <a:pt x="49787" y="76701"/>
                </a:lnTo>
                <a:lnTo>
                  <a:pt x="49787" y="76701"/>
                </a:lnTo>
                <a:lnTo>
                  <a:pt x="49787" y="76701"/>
                </a:lnTo>
                <a:lnTo>
                  <a:pt x="49787" y="76701"/>
                </a:lnTo>
                <a:lnTo>
                  <a:pt x="49787" y="72989"/>
                </a:lnTo>
                <a:lnTo>
                  <a:pt x="47234" y="72989"/>
                </a:lnTo>
                <a:lnTo>
                  <a:pt x="47234" y="72989"/>
                </a:lnTo>
                <a:lnTo>
                  <a:pt x="47234" y="72989"/>
                </a:lnTo>
                <a:lnTo>
                  <a:pt x="47234" y="72989"/>
                </a:lnTo>
                <a:lnTo>
                  <a:pt x="47234" y="72989"/>
                </a:lnTo>
                <a:lnTo>
                  <a:pt x="47234" y="70515"/>
                </a:lnTo>
                <a:lnTo>
                  <a:pt x="47234" y="70515"/>
                </a:lnTo>
                <a:lnTo>
                  <a:pt x="47234" y="72989"/>
                </a:lnTo>
                <a:lnTo>
                  <a:pt x="44680" y="72989"/>
                </a:lnTo>
                <a:lnTo>
                  <a:pt x="44680" y="72989"/>
                </a:lnTo>
                <a:lnTo>
                  <a:pt x="44680" y="72989"/>
                </a:lnTo>
                <a:lnTo>
                  <a:pt x="44680" y="72989"/>
                </a:lnTo>
                <a:lnTo>
                  <a:pt x="44680" y="72989"/>
                </a:lnTo>
                <a:lnTo>
                  <a:pt x="44680" y="76701"/>
                </a:lnTo>
                <a:lnTo>
                  <a:pt x="42127" y="76701"/>
                </a:lnTo>
                <a:lnTo>
                  <a:pt x="42127" y="76701"/>
                </a:lnTo>
                <a:lnTo>
                  <a:pt x="42127" y="76701"/>
                </a:lnTo>
                <a:lnTo>
                  <a:pt x="42127" y="76701"/>
                </a:lnTo>
                <a:lnTo>
                  <a:pt x="42127" y="76701"/>
                </a:lnTo>
                <a:lnTo>
                  <a:pt x="39574" y="76701"/>
                </a:lnTo>
                <a:lnTo>
                  <a:pt x="39574" y="76701"/>
                </a:lnTo>
                <a:lnTo>
                  <a:pt x="39574" y="76701"/>
                </a:lnTo>
                <a:lnTo>
                  <a:pt x="39574" y="76701"/>
                </a:lnTo>
                <a:lnTo>
                  <a:pt x="39574" y="76701"/>
                </a:lnTo>
                <a:lnTo>
                  <a:pt x="35744" y="76701"/>
                </a:lnTo>
                <a:lnTo>
                  <a:pt x="35744" y="76701"/>
                </a:lnTo>
                <a:lnTo>
                  <a:pt x="35744" y="76701"/>
                </a:lnTo>
                <a:lnTo>
                  <a:pt x="33191" y="76701"/>
                </a:lnTo>
                <a:lnTo>
                  <a:pt x="33191" y="76701"/>
                </a:lnTo>
                <a:lnTo>
                  <a:pt x="33191" y="76701"/>
                </a:lnTo>
                <a:lnTo>
                  <a:pt x="33191" y="76701"/>
                </a:lnTo>
                <a:lnTo>
                  <a:pt x="33191" y="76701"/>
                </a:lnTo>
                <a:lnTo>
                  <a:pt x="33191" y="72989"/>
                </a:lnTo>
                <a:lnTo>
                  <a:pt x="33191" y="72989"/>
                </a:lnTo>
                <a:lnTo>
                  <a:pt x="33191" y="72989"/>
                </a:lnTo>
                <a:lnTo>
                  <a:pt x="33191" y="72989"/>
                </a:lnTo>
                <a:lnTo>
                  <a:pt x="30638" y="72989"/>
                </a:lnTo>
                <a:lnTo>
                  <a:pt x="30638" y="70515"/>
                </a:lnTo>
                <a:lnTo>
                  <a:pt x="30638" y="70515"/>
                </a:lnTo>
                <a:lnTo>
                  <a:pt x="30638" y="70515"/>
                </a:lnTo>
                <a:lnTo>
                  <a:pt x="30638" y="70515"/>
                </a:lnTo>
                <a:lnTo>
                  <a:pt x="30638" y="70515"/>
                </a:lnTo>
                <a:lnTo>
                  <a:pt x="30638" y="70515"/>
                </a:lnTo>
                <a:lnTo>
                  <a:pt x="30638" y="70515"/>
                </a:lnTo>
                <a:lnTo>
                  <a:pt x="28085" y="70515"/>
                </a:lnTo>
                <a:lnTo>
                  <a:pt x="28085" y="70515"/>
                </a:lnTo>
                <a:lnTo>
                  <a:pt x="28085" y="70515"/>
                </a:lnTo>
                <a:lnTo>
                  <a:pt x="28085" y="70515"/>
                </a:lnTo>
                <a:lnTo>
                  <a:pt x="28085" y="68041"/>
                </a:lnTo>
                <a:lnTo>
                  <a:pt x="25531" y="68041"/>
                </a:lnTo>
                <a:lnTo>
                  <a:pt x="25531" y="68041"/>
                </a:lnTo>
                <a:lnTo>
                  <a:pt x="25531" y="68041"/>
                </a:lnTo>
                <a:lnTo>
                  <a:pt x="25531" y="68041"/>
                </a:lnTo>
                <a:lnTo>
                  <a:pt x="25531" y="68041"/>
                </a:lnTo>
                <a:lnTo>
                  <a:pt x="25531" y="68041"/>
                </a:lnTo>
                <a:lnTo>
                  <a:pt x="25531" y="68041"/>
                </a:lnTo>
                <a:lnTo>
                  <a:pt x="25531" y="70515"/>
                </a:lnTo>
                <a:lnTo>
                  <a:pt x="25531" y="70515"/>
                </a:lnTo>
                <a:lnTo>
                  <a:pt x="25531" y="70515"/>
                </a:lnTo>
                <a:lnTo>
                  <a:pt x="25531" y="70515"/>
                </a:lnTo>
                <a:lnTo>
                  <a:pt x="21702" y="70515"/>
                </a:lnTo>
                <a:lnTo>
                  <a:pt x="21702" y="72989"/>
                </a:lnTo>
                <a:lnTo>
                  <a:pt x="21702" y="72989"/>
                </a:lnTo>
                <a:lnTo>
                  <a:pt x="21702" y="72989"/>
                </a:lnTo>
                <a:lnTo>
                  <a:pt x="21702" y="72989"/>
                </a:lnTo>
                <a:lnTo>
                  <a:pt x="21702" y="76701"/>
                </a:lnTo>
                <a:lnTo>
                  <a:pt x="21702" y="76701"/>
                </a:lnTo>
                <a:lnTo>
                  <a:pt x="21702" y="76701"/>
                </a:lnTo>
                <a:lnTo>
                  <a:pt x="21702" y="76701"/>
                </a:lnTo>
                <a:lnTo>
                  <a:pt x="21702" y="76701"/>
                </a:lnTo>
                <a:lnTo>
                  <a:pt x="21702" y="76701"/>
                </a:lnTo>
                <a:lnTo>
                  <a:pt x="21702" y="79175"/>
                </a:lnTo>
                <a:lnTo>
                  <a:pt x="21702" y="79175"/>
                </a:lnTo>
                <a:lnTo>
                  <a:pt x="19148" y="79175"/>
                </a:lnTo>
                <a:lnTo>
                  <a:pt x="19148" y="79175"/>
                </a:lnTo>
                <a:lnTo>
                  <a:pt x="19148" y="81649"/>
                </a:lnTo>
                <a:lnTo>
                  <a:pt x="19148" y="81649"/>
                </a:lnTo>
                <a:lnTo>
                  <a:pt x="19148" y="81649"/>
                </a:lnTo>
                <a:lnTo>
                  <a:pt x="19148" y="81649"/>
                </a:lnTo>
                <a:lnTo>
                  <a:pt x="19148" y="81649"/>
                </a:lnTo>
                <a:lnTo>
                  <a:pt x="16595" y="81649"/>
                </a:lnTo>
                <a:lnTo>
                  <a:pt x="16595" y="81649"/>
                </a:lnTo>
                <a:lnTo>
                  <a:pt x="16595" y="81649"/>
                </a:lnTo>
                <a:lnTo>
                  <a:pt x="16595" y="81649"/>
                </a:lnTo>
                <a:lnTo>
                  <a:pt x="16595" y="79175"/>
                </a:lnTo>
                <a:lnTo>
                  <a:pt x="16595" y="79175"/>
                </a:lnTo>
                <a:lnTo>
                  <a:pt x="16595" y="79175"/>
                </a:lnTo>
                <a:lnTo>
                  <a:pt x="16595" y="79175"/>
                </a:lnTo>
                <a:lnTo>
                  <a:pt x="16595" y="79175"/>
                </a:lnTo>
                <a:lnTo>
                  <a:pt x="16595" y="76701"/>
                </a:lnTo>
                <a:lnTo>
                  <a:pt x="14042" y="76701"/>
                </a:lnTo>
                <a:lnTo>
                  <a:pt x="14042" y="76701"/>
                </a:lnTo>
                <a:lnTo>
                  <a:pt x="14042" y="76701"/>
                </a:lnTo>
                <a:lnTo>
                  <a:pt x="14042" y="76701"/>
                </a:lnTo>
                <a:lnTo>
                  <a:pt x="14042" y="76701"/>
                </a:lnTo>
                <a:lnTo>
                  <a:pt x="14042" y="76701"/>
                </a:lnTo>
                <a:lnTo>
                  <a:pt x="11489" y="76701"/>
                </a:lnTo>
                <a:lnTo>
                  <a:pt x="11489" y="76701"/>
                </a:lnTo>
                <a:lnTo>
                  <a:pt x="11489" y="76701"/>
                </a:lnTo>
                <a:lnTo>
                  <a:pt x="11489" y="76701"/>
                </a:lnTo>
                <a:lnTo>
                  <a:pt x="11489" y="76701"/>
                </a:lnTo>
                <a:lnTo>
                  <a:pt x="11489" y="79175"/>
                </a:lnTo>
                <a:lnTo>
                  <a:pt x="11489" y="79175"/>
                </a:lnTo>
                <a:lnTo>
                  <a:pt x="7659" y="79175"/>
                </a:lnTo>
                <a:lnTo>
                  <a:pt x="7659" y="79175"/>
                </a:lnTo>
                <a:lnTo>
                  <a:pt x="7659" y="79175"/>
                </a:lnTo>
                <a:lnTo>
                  <a:pt x="7659" y="79175"/>
                </a:lnTo>
                <a:lnTo>
                  <a:pt x="7659" y="79175"/>
                </a:lnTo>
                <a:lnTo>
                  <a:pt x="7659" y="79175"/>
                </a:lnTo>
                <a:lnTo>
                  <a:pt x="7659" y="79175"/>
                </a:lnTo>
                <a:lnTo>
                  <a:pt x="5106" y="79175"/>
                </a:lnTo>
                <a:lnTo>
                  <a:pt x="5106" y="79175"/>
                </a:lnTo>
                <a:lnTo>
                  <a:pt x="5106" y="79175"/>
                </a:lnTo>
                <a:lnTo>
                  <a:pt x="5106" y="79175"/>
                </a:lnTo>
                <a:lnTo>
                  <a:pt x="2553" y="79175"/>
                </a:lnTo>
                <a:lnTo>
                  <a:pt x="2553" y="79175"/>
                </a:lnTo>
                <a:lnTo>
                  <a:pt x="2553" y="79175"/>
                </a:lnTo>
                <a:lnTo>
                  <a:pt x="2553" y="79175"/>
                </a:lnTo>
                <a:lnTo>
                  <a:pt x="2553" y="79175"/>
                </a:lnTo>
                <a:lnTo>
                  <a:pt x="2553" y="79175"/>
                </a:lnTo>
                <a:lnTo>
                  <a:pt x="0" y="79175"/>
                </a:lnTo>
                <a:lnTo>
                  <a:pt x="0" y="79175"/>
                </a:lnTo>
                <a:lnTo>
                  <a:pt x="0" y="79175"/>
                </a:lnTo>
                <a:lnTo>
                  <a:pt x="0" y="76701"/>
                </a:lnTo>
                <a:lnTo>
                  <a:pt x="0" y="76701"/>
                </a:lnTo>
                <a:lnTo>
                  <a:pt x="0" y="76701"/>
                </a:lnTo>
                <a:lnTo>
                  <a:pt x="0" y="76701"/>
                </a:lnTo>
                <a:lnTo>
                  <a:pt x="0" y="76701"/>
                </a:lnTo>
                <a:lnTo>
                  <a:pt x="0" y="72989"/>
                </a:lnTo>
                <a:lnTo>
                  <a:pt x="0" y="72989"/>
                </a:lnTo>
                <a:lnTo>
                  <a:pt x="0" y="72989"/>
                </a:lnTo>
                <a:lnTo>
                  <a:pt x="0" y="70515"/>
                </a:lnTo>
                <a:lnTo>
                  <a:pt x="0" y="70515"/>
                </a:lnTo>
                <a:lnTo>
                  <a:pt x="0" y="70515"/>
                </a:lnTo>
                <a:lnTo>
                  <a:pt x="0" y="68041"/>
                </a:lnTo>
                <a:lnTo>
                  <a:pt x="0" y="68041"/>
                </a:lnTo>
                <a:lnTo>
                  <a:pt x="0" y="68041"/>
                </a:lnTo>
                <a:lnTo>
                  <a:pt x="0" y="68041"/>
                </a:lnTo>
                <a:lnTo>
                  <a:pt x="0" y="65567"/>
                </a:lnTo>
                <a:lnTo>
                  <a:pt x="0" y="65567"/>
                </a:lnTo>
                <a:lnTo>
                  <a:pt x="0" y="65567"/>
                </a:lnTo>
                <a:lnTo>
                  <a:pt x="0" y="63092"/>
                </a:lnTo>
                <a:lnTo>
                  <a:pt x="0" y="63092"/>
                </a:lnTo>
                <a:lnTo>
                  <a:pt x="0" y="63092"/>
                </a:lnTo>
                <a:lnTo>
                  <a:pt x="0" y="59381"/>
                </a:lnTo>
                <a:lnTo>
                  <a:pt x="0" y="59381"/>
                </a:lnTo>
                <a:lnTo>
                  <a:pt x="0" y="59381"/>
                </a:lnTo>
                <a:lnTo>
                  <a:pt x="0" y="59381"/>
                </a:lnTo>
                <a:lnTo>
                  <a:pt x="0" y="59381"/>
                </a:lnTo>
                <a:lnTo>
                  <a:pt x="0" y="56907"/>
                </a:lnTo>
                <a:lnTo>
                  <a:pt x="0" y="56907"/>
                </a:lnTo>
                <a:lnTo>
                  <a:pt x="0" y="56907"/>
                </a:lnTo>
                <a:lnTo>
                  <a:pt x="0" y="56907"/>
                </a:lnTo>
                <a:lnTo>
                  <a:pt x="2553" y="56907"/>
                </a:lnTo>
                <a:lnTo>
                  <a:pt x="2553" y="54432"/>
                </a:lnTo>
                <a:lnTo>
                  <a:pt x="2553" y="54432"/>
                </a:lnTo>
                <a:lnTo>
                  <a:pt x="2553" y="54432"/>
                </a:lnTo>
                <a:lnTo>
                  <a:pt x="2553" y="51958"/>
                </a:lnTo>
                <a:lnTo>
                  <a:pt x="2553" y="51958"/>
                </a:lnTo>
                <a:lnTo>
                  <a:pt x="2553" y="51958"/>
                </a:lnTo>
                <a:lnTo>
                  <a:pt x="2553" y="51958"/>
                </a:lnTo>
                <a:lnTo>
                  <a:pt x="2553" y="49484"/>
                </a:lnTo>
                <a:lnTo>
                  <a:pt x="2553" y="49484"/>
                </a:lnTo>
                <a:lnTo>
                  <a:pt x="2553" y="49484"/>
                </a:lnTo>
                <a:lnTo>
                  <a:pt x="2553" y="49484"/>
                </a:lnTo>
                <a:lnTo>
                  <a:pt x="5106" y="49484"/>
                </a:lnTo>
                <a:lnTo>
                  <a:pt x="5106" y="49484"/>
                </a:lnTo>
                <a:lnTo>
                  <a:pt x="5106" y="45773"/>
                </a:lnTo>
                <a:lnTo>
                  <a:pt x="5106" y="45773"/>
                </a:lnTo>
                <a:lnTo>
                  <a:pt x="5106" y="45773"/>
                </a:lnTo>
                <a:lnTo>
                  <a:pt x="5106" y="45773"/>
                </a:lnTo>
                <a:lnTo>
                  <a:pt x="5106" y="43298"/>
                </a:lnTo>
                <a:lnTo>
                  <a:pt x="5106" y="43298"/>
                </a:lnTo>
                <a:lnTo>
                  <a:pt x="5106" y="43298"/>
                </a:lnTo>
                <a:lnTo>
                  <a:pt x="5106" y="43298"/>
                </a:lnTo>
                <a:lnTo>
                  <a:pt x="5106" y="40824"/>
                </a:lnTo>
                <a:lnTo>
                  <a:pt x="5106" y="40824"/>
                </a:lnTo>
                <a:lnTo>
                  <a:pt x="5106" y="40824"/>
                </a:lnTo>
                <a:lnTo>
                  <a:pt x="5106" y="40824"/>
                </a:lnTo>
                <a:lnTo>
                  <a:pt x="5106" y="38350"/>
                </a:lnTo>
                <a:lnTo>
                  <a:pt x="7659" y="38350"/>
                </a:lnTo>
                <a:lnTo>
                  <a:pt x="7659" y="38350"/>
                </a:lnTo>
                <a:lnTo>
                  <a:pt x="7659" y="38350"/>
                </a:lnTo>
                <a:lnTo>
                  <a:pt x="7659" y="38350"/>
                </a:lnTo>
                <a:lnTo>
                  <a:pt x="7659" y="35876"/>
                </a:lnTo>
                <a:lnTo>
                  <a:pt x="7659" y="35876"/>
                </a:lnTo>
                <a:lnTo>
                  <a:pt x="7659" y="35876"/>
                </a:lnTo>
                <a:lnTo>
                  <a:pt x="7659" y="32164"/>
                </a:lnTo>
                <a:lnTo>
                  <a:pt x="7659" y="32164"/>
                </a:lnTo>
                <a:lnTo>
                  <a:pt x="7659" y="32164"/>
                </a:lnTo>
                <a:lnTo>
                  <a:pt x="5106" y="32164"/>
                </a:lnTo>
                <a:lnTo>
                  <a:pt x="5106" y="32164"/>
                </a:lnTo>
                <a:lnTo>
                  <a:pt x="5106" y="29690"/>
                </a:lnTo>
                <a:lnTo>
                  <a:pt x="7659" y="29690"/>
                </a:lnTo>
                <a:lnTo>
                  <a:pt x="7659" y="29690"/>
                </a:lnTo>
                <a:lnTo>
                  <a:pt x="7659" y="29690"/>
                </a:lnTo>
                <a:lnTo>
                  <a:pt x="7659" y="29690"/>
                </a:lnTo>
                <a:lnTo>
                  <a:pt x="7659" y="27216"/>
                </a:lnTo>
                <a:lnTo>
                  <a:pt x="7659" y="27216"/>
                </a:lnTo>
                <a:lnTo>
                  <a:pt x="7659" y="27216"/>
                </a:lnTo>
                <a:lnTo>
                  <a:pt x="7659" y="27216"/>
                </a:lnTo>
                <a:lnTo>
                  <a:pt x="7659" y="24742"/>
                </a:lnTo>
                <a:lnTo>
                  <a:pt x="7659" y="24742"/>
                </a:lnTo>
                <a:lnTo>
                  <a:pt x="7659" y="24742"/>
                </a:lnTo>
                <a:lnTo>
                  <a:pt x="7659" y="22268"/>
                </a:lnTo>
                <a:lnTo>
                  <a:pt x="7659" y="22268"/>
                </a:lnTo>
                <a:lnTo>
                  <a:pt x="7659" y="22268"/>
                </a:lnTo>
                <a:lnTo>
                  <a:pt x="7659" y="22268"/>
                </a:lnTo>
                <a:lnTo>
                  <a:pt x="7659" y="22268"/>
                </a:lnTo>
                <a:lnTo>
                  <a:pt x="11489" y="22268"/>
                </a:lnTo>
                <a:lnTo>
                  <a:pt x="11489" y="22268"/>
                </a:lnTo>
                <a:lnTo>
                  <a:pt x="11489" y="22268"/>
                </a:lnTo>
                <a:lnTo>
                  <a:pt x="11489" y="22268"/>
                </a:lnTo>
                <a:lnTo>
                  <a:pt x="11489" y="22268"/>
                </a:lnTo>
                <a:lnTo>
                  <a:pt x="14042" y="22268"/>
                </a:lnTo>
                <a:lnTo>
                  <a:pt x="14042" y="22268"/>
                </a:lnTo>
                <a:lnTo>
                  <a:pt x="14042" y="22268"/>
                </a:lnTo>
                <a:lnTo>
                  <a:pt x="14042" y="22268"/>
                </a:lnTo>
                <a:lnTo>
                  <a:pt x="16595" y="22268"/>
                </a:lnTo>
                <a:lnTo>
                  <a:pt x="16595" y="22268"/>
                </a:lnTo>
                <a:lnTo>
                  <a:pt x="16595" y="18556"/>
                </a:lnTo>
                <a:lnTo>
                  <a:pt x="16595" y="18556"/>
                </a:lnTo>
                <a:lnTo>
                  <a:pt x="16595" y="18556"/>
                </a:lnTo>
                <a:lnTo>
                  <a:pt x="16595" y="18556"/>
                </a:lnTo>
                <a:lnTo>
                  <a:pt x="16595" y="18556"/>
                </a:lnTo>
                <a:lnTo>
                  <a:pt x="16595" y="16082"/>
                </a:lnTo>
                <a:lnTo>
                  <a:pt x="16595" y="16082"/>
                </a:lnTo>
                <a:lnTo>
                  <a:pt x="16595" y="16082"/>
                </a:lnTo>
                <a:lnTo>
                  <a:pt x="19148" y="16082"/>
                </a:lnTo>
                <a:lnTo>
                  <a:pt x="19148" y="13608"/>
                </a:lnTo>
                <a:lnTo>
                  <a:pt x="19148" y="13608"/>
                </a:lnTo>
                <a:lnTo>
                  <a:pt x="19148" y="13608"/>
                </a:lnTo>
                <a:lnTo>
                  <a:pt x="21702" y="13608"/>
                </a:lnTo>
                <a:lnTo>
                  <a:pt x="21702" y="13608"/>
                </a:lnTo>
                <a:lnTo>
                  <a:pt x="21702" y="13608"/>
                </a:lnTo>
                <a:lnTo>
                  <a:pt x="21702" y="13608"/>
                </a:lnTo>
                <a:lnTo>
                  <a:pt x="21702" y="13608"/>
                </a:lnTo>
                <a:lnTo>
                  <a:pt x="21702" y="13608"/>
                </a:lnTo>
                <a:lnTo>
                  <a:pt x="21702" y="11134"/>
                </a:lnTo>
                <a:lnTo>
                  <a:pt x="25531" y="11134"/>
                </a:lnTo>
                <a:lnTo>
                  <a:pt x="25531" y="11134"/>
                </a:lnTo>
                <a:lnTo>
                  <a:pt x="25531" y="13608"/>
                </a:lnTo>
                <a:lnTo>
                  <a:pt x="25531" y="13608"/>
                </a:lnTo>
                <a:lnTo>
                  <a:pt x="25531" y="13608"/>
                </a:lnTo>
                <a:lnTo>
                  <a:pt x="25531" y="11134"/>
                </a:lnTo>
                <a:lnTo>
                  <a:pt x="25531" y="11134"/>
                </a:lnTo>
                <a:lnTo>
                  <a:pt x="28085" y="11134"/>
                </a:lnTo>
                <a:lnTo>
                  <a:pt x="28085" y="11134"/>
                </a:lnTo>
                <a:lnTo>
                  <a:pt x="28085" y="11134"/>
                </a:lnTo>
                <a:lnTo>
                  <a:pt x="30638" y="11134"/>
                </a:lnTo>
                <a:lnTo>
                  <a:pt x="30638" y="11134"/>
                </a:lnTo>
                <a:lnTo>
                  <a:pt x="30638" y="11134"/>
                </a:lnTo>
                <a:lnTo>
                  <a:pt x="30638" y="11134"/>
                </a:lnTo>
                <a:lnTo>
                  <a:pt x="30638" y="11134"/>
                </a:lnTo>
                <a:lnTo>
                  <a:pt x="30638" y="11134"/>
                </a:lnTo>
                <a:lnTo>
                  <a:pt x="30638" y="11134"/>
                </a:lnTo>
                <a:lnTo>
                  <a:pt x="33191" y="11134"/>
                </a:lnTo>
                <a:lnTo>
                  <a:pt x="33191" y="8659"/>
                </a:lnTo>
                <a:lnTo>
                  <a:pt x="33191" y="8659"/>
                </a:lnTo>
                <a:lnTo>
                  <a:pt x="33191" y="8659"/>
                </a:lnTo>
                <a:lnTo>
                  <a:pt x="33191" y="8659"/>
                </a:lnTo>
                <a:lnTo>
                  <a:pt x="33191" y="8659"/>
                </a:lnTo>
                <a:lnTo>
                  <a:pt x="33191" y="4948"/>
                </a:lnTo>
                <a:lnTo>
                  <a:pt x="33191" y="4948"/>
                </a:lnTo>
                <a:lnTo>
                  <a:pt x="33191" y="4948"/>
                </a:lnTo>
                <a:lnTo>
                  <a:pt x="33191" y="4948"/>
                </a:lnTo>
                <a:lnTo>
                  <a:pt x="33191" y="2474"/>
                </a:lnTo>
                <a:lnTo>
                  <a:pt x="35744" y="2474"/>
                </a:lnTo>
                <a:lnTo>
                  <a:pt x="35744" y="2474"/>
                </a:lnTo>
                <a:lnTo>
                  <a:pt x="35744" y="2474"/>
                </a:lnTo>
                <a:lnTo>
                  <a:pt x="35744" y="2474"/>
                </a:lnTo>
                <a:lnTo>
                  <a:pt x="35744" y="2474"/>
                </a:lnTo>
                <a:lnTo>
                  <a:pt x="35744" y="0"/>
                </a:lnTo>
                <a:lnTo>
                  <a:pt x="39574" y="0"/>
                </a:lnTo>
                <a:lnTo>
                  <a:pt x="3957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799" name="Shape 1799"/>
          <p:cNvSpPr/>
          <p:nvPr/>
        </p:nvSpPr>
        <p:spPr>
          <a:xfrm>
            <a:off x="5017298" y="3862389"/>
            <a:ext cx="111919" cy="153987"/>
          </a:xfrm>
          <a:custGeom>
            <a:avLst/>
            <a:gdLst/>
            <a:ahLst/>
            <a:cxnLst/>
            <a:rect l="0" t="0" r="0" b="0"/>
            <a:pathLst>
              <a:path w="120000" h="120000" extrusionOk="0">
                <a:moveTo>
                  <a:pt x="39574" y="0"/>
                </a:moveTo>
                <a:lnTo>
                  <a:pt x="39574" y="2474"/>
                </a:lnTo>
                <a:lnTo>
                  <a:pt x="39574" y="2474"/>
                </a:lnTo>
                <a:lnTo>
                  <a:pt x="39574" y="2474"/>
                </a:lnTo>
                <a:lnTo>
                  <a:pt x="39574" y="2474"/>
                </a:lnTo>
                <a:lnTo>
                  <a:pt x="39574" y="4948"/>
                </a:lnTo>
                <a:lnTo>
                  <a:pt x="39574" y="4948"/>
                </a:lnTo>
                <a:lnTo>
                  <a:pt x="39574" y="4948"/>
                </a:lnTo>
                <a:lnTo>
                  <a:pt x="42127" y="4948"/>
                </a:lnTo>
                <a:lnTo>
                  <a:pt x="42127" y="4948"/>
                </a:lnTo>
                <a:lnTo>
                  <a:pt x="42127" y="4948"/>
                </a:lnTo>
                <a:lnTo>
                  <a:pt x="42127" y="8659"/>
                </a:lnTo>
                <a:lnTo>
                  <a:pt x="42127" y="8659"/>
                </a:lnTo>
                <a:lnTo>
                  <a:pt x="42127" y="8659"/>
                </a:lnTo>
                <a:lnTo>
                  <a:pt x="42127" y="8659"/>
                </a:lnTo>
                <a:lnTo>
                  <a:pt x="42127" y="11134"/>
                </a:lnTo>
                <a:lnTo>
                  <a:pt x="42127" y="11134"/>
                </a:lnTo>
                <a:lnTo>
                  <a:pt x="42127" y="11134"/>
                </a:lnTo>
                <a:lnTo>
                  <a:pt x="42127" y="11134"/>
                </a:lnTo>
                <a:lnTo>
                  <a:pt x="44680" y="11134"/>
                </a:lnTo>
                <a:lnTo>
                  <a:pt x="44680" y="13608"/>
                </a:lnTo>
                <a:lnTo>
                  <a:pt x="44680" y="13608"/>
                </a:lnTo>
                <a:lnTo>
                  <a:pt x="44680" y="13608"/>
                </a:lnTo>
                <a:lnTo>
                  <a:pt x="44680" y="13608"/>
                </a:lnTo>
                <a:lnTo>
                  <a:pt x="44680" y="16082"/>
                </a:lnTo>
                <a:lnTo>
                  <a:pt x="44680" y="16082"/>
                </a:lnTo>
                <a:lnTo>
                  <a:pt x="44680" y="16082"/>
                </a:lnTo>
                <a:lnTo>
                  <a:pt x="44680" y="16082"/>
                </a:lnTo>
                <a:lnTo>
                  <a:pt x="44680" y="18556"/>
                </a:lnTo>
                <a:lnTo>
                  <a:pt x="44680" y="18556"/>
                </a:lnTo>
                <a:lnTo>
                  <a:pt x="44680" y="18556"/>
                </a:lnTo>
                <a:lnTo>
                  <a:pt x="47234" y="18556"/>
                </a:lnTo>
                <a:lnTo>
                  <a:pt x="47234" y="22268"/>
                </a:lnTo>
                <a:lnTo>
                  <a:pt x="47234" y="22268"/>
                </a:lnTo>
                <a:lnTo>
                  <a:pt x="47234" y="22268"/>
                </a:lnTo>
                <a:lnTo>
                  <a:pt x="47234" y="22268"/>
                </a:lnTo>
                <a:lnTo>
                  <a:pt x="47234" y="22268"/>
                </a:lnTo>
                <a:lnTo>
                  <a:pt x="47234" y="24742"/>
                </a:lnTo>
                <a:lnTo>
                  <a:pt x="47234" y="24742"/>
                </a:lnTo>
                <a:lnTo>
                  <a:pt x="47234" y="24742"/>
                </a:lnTo>
                <a:lnTo>
                  <a:pt x="47234" y="24742"/>
                </a:lnTo>
                <a:lnTo>
                  <a:pt x="47234" y="27216"/>
                </a:lnTo>
                <a:lnTo>
                  <a:pt x="47234" y="27216"/>
                </a:lnTo>
                <a:lnTo>
                  <a:pt x="47234" y="27216"/>
                </a:lnTo>
                <a:lnTo>
                  <a:pt x="47234" y="27216"/>
                </a:lnTo>
                <a:lnTo>
                  <a:pt x="47234" y="29690"/>
                </a:lnTo>
                <a:lnTo>
                  <a:pt x="47234" y="29690"/>
                </a:lnTo>
                <a:lnTo>
                  <a:pt x="47234" y="29690"/>
                </a:lnTo>
                <a:lnTo>
                  <a:pt x="47234" y="32164"/>
                </a:lnTo>
                <a:lnTo>
                  <a:pt x="49787" y="32164"/>
                </a:lnTo>
                <a:lnTo>
                  <a:pt x="49787" y="32164"/>
                </a:lnTo>
                <a:lnTo>
                  <a:pt x="49787" y="32164"/>
                </a:lnTo>
                <a:lnTo>
                  <a:pt x="49787" y="35876"/>
                </a:lnTo>
                <a:lnTo>
                  <a:pt x="49787" y="35876"/>
                </a:lnTo>
                <a:lnTo>
                  <a:pt x="49787" y="35876"/>
                </a:lnTo>
                <a:lnTo>
                  <a:pt x="49787" y="38350"/>
                </a:lnTo>
                <a:lnTo>
                  <a:pt x="49787" y="38350"/>
                </a:lnTo>
                <a:lnTo>
                  <a:pt x="49787" y="38350"/>
                </a:lnTo>
                <a:lnTo>
                  <a:pt x="49787" y="38350"/>
                </a:lnTo>
                <a:lnTo>
                  <a:pt x="49787" y="40824"/>
                </a:lnTo>
                <a:lnTo>
                  <a:pt x="49787" y="40824"/>
                </a:lnTo>
                <a:lnTo>
                  <a:pt x="49787" y="40824"/>
                </a:lnTo>
                <a:lnTo>
                  <a:pt x="49787" y="40824"/>
                </a:lnTo>
                <a:lnTo>
                  <a:pt x="49787" y="43298"/>
                </a:lnTo>
                <a:lnTo>
                  <a:pt x="49787" y="43298"/>
                </a:lnTo>
                <a:lnTo>
                  <a:pt x="49787" y="43298"/>
                </a:lnTo>
                <a:lnTo>
                  <a:pt x="49787" y="43298"/>
                </a:lnTo>
                <a:lnTo>
                  <a:pt x="49787" y="45773"/>
                </a:lnTo>
                <a:lnTo>
                  <a:pt x="49787" y="45773"/>
                </a:lnTo>
                <a:lnTo>
                  <a:pt x="53617" y="45773"/>
                </a:lnTo>
                <a:lnTo>
                  <a:pt x="53617" y="45773"/>
                </a:lnTo>
                <a:lnTo>
                  <a:pt x="53617" y="45773"/>
                </a:lnTo>
                <a:lnTo>
                  <a:pt x="53617" y="45773"/>
                </a:lnTo>
                <a:lnTo>
                  <a:pt x="53617" y="49484"/>
                </a:lnTo>
                <a:lnTo>
                  <a:pt x="53617" y="49484"/>
                </a:lnTo>
                <a:lnTo>
                  <a:pt x="53617" y="49484"/>
                </a:lnTo>
                <a:lnTo>
                  <a:pt x="53617" y="49484"/>
                </a:lnTo>
                <a:lnTo>
                  <a:pt x="56170" y="49484"/>
                </a:lnTo>
                <a:lnTo>
                  <a:pt x="56170" y="51958"/>
                </a:lnTo>
                <a:lnTo>
                  <a:pt x="56170" y="51958"/>
                </a:lnTo>
                <a:lnTo>
                  <a:pt x="53617" y="51958"/>
                </a:lnTo>
                <a:lnTo>
                  <a:pt x="53617" y="51958"/>
                </a:lnTo>
                <a:lnTo>
                  <a:pt x="56170" y="51958"/>
                </a:lnTo>
                <a:lnTo>
                  <a:pt x="56170" y="51958"/>
                </a:lnTo>
                <a:lnTo>
                  <a:pt x="56170" y="51958"/>
                </a:lnTo>
                <a:lnTo>
                  <a:pt x="56170" y="51958"/>
                </a:lnTo>
                <a:lnTo>
                  <a:pt x="56170" y="54432"/>
                </a:lnTo>
                <a:lnTo>
                  <a:pt x="56170" y="54432"/>
                </a:lnTo>
                <a:lnTo>
                  <a:pt x="58723" y="54432"/>
                </a:lnTo>
                <a:lnTo>
                  <a:pt x="58723" y="54432"/>
                </a:lnTo>
                <a:lnTo>
                  <a:pt x="58723" y="56907"/>
                </a:lnTo>
                <a:lnTo>
                  <a:pt x="58723" y="56907"/>
                </a:lnTo>
                <a:lnTo>
                  <a:pt x="58723" y="56907"/>
                </a:lnTo>
                <a:lnTo>
                  <a:pt x="58723" y="56907"/>
                </a:lnTo>
                <a:lnTo>
                  <a:pt x="58723" y="56907"/>
                </a:lnTo>
                <a:lnTo>
                  <a:pt x="58723" y="56907"/>
                </a:lnTo>
                <a:lnTo>
                  <a:pt x="58723" y="56907"/>
                </a:lnTo>
                <a:lnTo>
                  <a:pt x="58723" y="54432"/>
                </a:lnTo>
                <a:lnTo>
                  <a:pt x="58723" y="54432"/>
                </a:lnTo>
                <a:lnTo>
                  <a:pt x="58723" y="54432"/>
                </a:lnTo>
                <a:lnTo>
                  <a:pt x="58723" y="54432"/>
                </a:lnTo>
                <a:lnTo>
                  <a:pt x="58723" y="54432"/>
                </a:lnTo>
                <a:lnTo>
                  <a:pt x="58723" y="54432"/>
                </a:lnTo>
                <a:lnTo>
                  <a:pt x="61276" y="54432"/>
                </a:lnTo>
                <a:lnTo>
                  <a:pt x="61276" y="54432"/>
                </a:lnTo>
                <a:lnTo>
                  <a:pt x="61276" y="54432"/>
                </a:lnTo>
                <a:lnTo>
                  <a:pt x="61276" y="54432"/>
                </a:lnTo>
                <a:lnTo>
                  <a:pt x="63829" y="54432"/>
                </a:lnTo>
                <a:lnTo>
                  <a:pt x="63829" y="54432"/>
                </a:lnTo>
                <a:lnTo>
                  <a:pt x="63829" y="54432"/>
                </a:lnTo>
                <a:lnTo>
                  <a:pt x="63829" y="54432"/>
                </a:lnTo>
                <a:lnTo>
                  <a:pt x="63829" y="56907"/>
                </a:lnTo>
                <a:lnTo>
                  <a:pt x="63829" y="56907"/>
                </a:lnTo>
                <a:lnTo>
                  <a:pt x="63829" y="56907"/>
                </a:lnTo>
                <a:lnTo>
                  <a:pt x="66382" y="56907"/>
                </a:lnTo>
                <a:lnTo>
                  <a:pt x="66382" y="56907"/>
                </a:lnTo>
                <a:lnTo>
                  <a:pt x="66382" y="56907"/>
                </a:lnTo>
                <a:lnTo>
                  <a:pt x="66382" y="56907"/>
                </a:lnTo>
                <a:lnTo>
                  <a:pt x="66382" y="59381"/>
                </a:lnTo>
                <a:lnTo>
                  <a:pt x="66382" y="59381"/>
                </a:lnTo>
                <a:lnTo>
                  <a:pt x="70212" y="59381"/>
                </a:lnTo>
                <a:lnTo>
                  <a:pt x="70212" y="59381"/>
                </a:lnTo>
                <a:lnTo>
                  <a:pt x="70212" y="59381"/>
                </a:lnTo>
                <a:lnTo>
                  <a:pt x="70212" y="59381"/>
                </a:lnTo>
                <a:lnTo>
                  <a:pt x="70212" y="59381"/>
                </a:lnTo>
                <a:lnTo>
                  <a:pt x="70212" y="63092"/>
                </a:lnTo>
                <a:lnTo>
                  <a:pt x="70212" y="63092"/>
                </a:lnTo>
                <a:lnTo>
                  <a:pt x="70212" y="63092"/>
                </a:lnTo>
                <a:lnTo>
                  <a:pt x="72765" y="63092"/>
                </a:lnTo>
                <a:lnTo>
                  <a:pt x="72765" y="63092"/>
                </a:lnTo>
                <a:lnTo>
                  <a:pt x="72765" y="63092"/>
                </a:lnTo>
                <a:lnTo>
                  <a:pt x="72765" y="63092"/>
                </a:lnTo>
                <a:lnTo>
                  <a:pt x="75319" y="63092"/>
                </a:lnTo>
                <a:lnTo>
                  <a:pt x="75319" y="65567"/>
                </a:lnTo>
                <a:lnTo>
                  <a:pt x="75319" y="65567"/>
                </a:lnTo>
                <a:lnTo>
                  <a:pt x="75319" y="65567"/>
                </a:lnTo>
                <a:lnTo>
                  <a:pt x="75319" y="65567"/>
                </a:lnTo>
                <a:lnTo>
                  <a:pt x="75319" y="65567"/>
                </a:lnTo>
                <a:lnTo>
                  <a:pt x="75319" y="65567"/>
                </a:lnTo>
                <a:lnTo>
                  <a:pt x="77872" y="65567"/>
                </a:lnTo>
                <a:lnTo>
                  <a:pt x="77872" y="68041"/>
                </a:lnTo>
                <a:lnTo>
                  <a:pt x="77872" y="68041"/>
                </a:lnTo>
                <a:lnTo>
                  <a:pt x="77872" y="68041"/>
                </a:lnTo>
                <a:lnTo>
                  <a:pt x="77872" y="68041"/>
                </a:lnTo>
                <a:lnTo>
                  <a:pt x="77872" y="68041"/>
                </a:lnTo>
                <a:lnTo>
                  <a:pt x="77872" y="70515"/>
                </a:lnTo>
                <a:lnTo>
                  <a:pt x="80425" y="70515"/>
                </a:lnTo>
                <a:lnTo>
                  <a:pt x="80425" y="70515"/>
                </a:lnTo>
                <a:lnTo>
                  <a:pt x="80425" y="70515"/>
                </a:lnTo>
                <a:lnTo>
                  <a:pt x="80425" y="70515"/>
                </a:lnTo>
                <a:lnTo>
                  <a:pt x="80425" y="70515"/>
                </a:lnTo>
                <a:lnTo>
                  <a:pt x="80425" y="70515"/>
                </a:lnTo>
                <a:lnTo>
                  <a:pt x="84255" y="70515"/>
                </a:lnTo>
                <a:lnTo>
                  <a:pt x="84255" y="70515"/>
                </a:lnTo>
                <a:lnTo>
                  <a:pt x="84255" y="70515"/>
                </a:lnTo>
                <a:lnTo>
                  <a:pt x="84255" y="70515"/>
                </a:lnTo>
                <a:lnTo>
                  <a:pt x="86808" y="70515"/>
                </a:lnTo>
                <a:lnTo>
                  <a:pt x="86808" y="72989"/>
                </a:lnTo>
                <a:lnTo>
                  <a:pt x="86808" y="72989"/>
                </a:lnTo>
                <a:lnTo>
                  <a:pt x="86808" y="72989"/>
                </a:lnTo>
                <a:lnTo>
                  <a:pt x="86808" y="72989"/>
                </a:lnTo>
                <a:lnTo>
                  <a:pt x="86808" y="72989"/>
                </a:lnTo>
                <a:lnTo>
                  <a:pt x="89361" y="72989"/>
                </a:lnTo>
                <a:lnTo>
                  <a:pt x="89361" y="76701"/>
                </a:lnTo>
                <a:lnTo>
                  <a:pt x="89361" y="76701"/>
                </a:lnTo>
                <a:lnTo>
                  <a:pt x="89361" y="76701"/>
                </a:lnTo>
                <a:lnTo>
                  <a:pt x="89361" y="76701"/>
                </a:lnTo>
                <a:lnTo>
                  <a:pt x="89361" y="76701"/>
                </a:lnTo>
                <a:lnTo>
                  <a:pt x="89361" y="76701"/>
                </a:lnTo>
                <a:lnTo>
                  <a:pt x="89361" y="79175"/>
                </a:lnTo>
                <a:lnTo>
                  <a:pt x="89361" y="79175"/>
                </a:lnTo>
                <a:lnTo>
                  <a:pt x="89361" y="79175"/>
                </a:lnTo>
                <a:lnTo>
                  <a:pt x="91914" y="79175"/>
                </a:lnTo>
                <a:lnTo>
                  <a:pt x="91914" y="79175"/>
                </a:lnTo>
                <a:lnTo>
                  <a:pt x="91914" y="79175"/>
                </a:lnTo>
                <a:lnTo>
                  <a:pt x="91914" y="81649"/>
                </a:lnTo>
                <a:lnTo>
                  <a:pt x="91914" y="81649"/>
                </a:lnTo>
                <a:lnTo>
                  <a:pt x="91914" y="81649"/>
                </a:lnTo>
                <a:lnTo>
                  <a:pt x="91914" y="81649"/>
                </a:lnTo>
                <a:lnTo>
                  <a:pt x="91914" y="81649"/>
                </a:lnTo>
                <a:lnTo>
                  <a:pt x="91914" y="84123"/>
                </a:lnTo>
                <a:lnTo>
                  <a:pt x="94468" y="84123"/>
                </a:lnTo>
                <a:lnTo>
                  <a:pt x="94468" y="84123"/>
                </a:lnTo>
                <a:lnTo>
                  <a:pt x="94468" y="84123"/>
                </a:lnTo>
                <a:lnTo>
                  <a:pt x="94468" y="84123"/>
                </a:lnTo>
                <a:lnTo>
                  <a:pt x="94468" y="86597"/>
                </a:lnTo>
                <a:lnTo>
                  <a:pt x="94468" y="86597"/>
                </a:lnTo>
                <a:lnTo>
                  <a:pt x="98297" y="86597"/>
                </a:lnTo>
                <a:lnTo>
                  <a:pt x="98297" y="86597"/>
                </a:lnTo>
                <a:lnTo>
                  <a:pt x="98297" y="86597"/>
                </a:lnTo>
                <a:lnTo>
                  <a:pt x="98297" y="86597"/>
                </a:lnTo>
                <a:lnTo>
                  <a:pt x="98297" y="86597"/>
                </a:lnTo>
                <a:lnTo>
                  <a:pt x="98297" y="86597"/>
                </a:lnTo>
                <a:lnTo>
                  <a:pt x="100851" y="86597"/>
                </a:lnTo>
                <a:lnTo>
                  <a:pt x="100851" y="86597"/>
                </a:lnTo>
                <a:lnTo>
                  <a:pt x="100851" y="90309"/>
                </a:lnTo>
                <a:lnTo>
                  <a:pt x="100851" y="90309"/>
                </a:lnTo>
                <a:lnTo>
                  <a:pt x="100851" y="90309"/>
                </a:lnTo>
                <a:lnTo>
                  <a:pt x="100851" y="90309"/>
                </a:lnTo>
                <a:lnTo>
                  <a:pt x="103404" y="90309"/>
                </a:lnTo>
                <a:lnTo>
                  <a:pt x="103404" y="92783"/>
                </a:lnTo>
                <a:lnTo>
                  <a:pt x="103404" y="92783"/>
                </a:lnTo>
                <a:lnTo>
                  <a:pt x="103404" y="92783"/>
                </a:lnTo>
                <a:lnTo>
                  <a:pt x="103404" y="92783"/>
                </a:lnTo>
                <a:lnTo>
                  <a:pt x="103404" y="92783"/>
                </a:lnTo>
                <a:lnTo>
                  <a:pt x="105957" y="92783"/>
                </a:lnTo>
                <a:lnTo>
                  <a:pt x="105957" y="92783"/>
                </a:lnTo>
                <a:lnTo>
                  <a:pt x="105957" y="92783"/>
                </a:lnTo>
                <a:lnTo>
                  <a:pt x="105957" y="95257"/>
                </a:lnTo>
                <a:lnTo>
                  <a:pt x="105957" y="95257"/>
                </a:lnTo>
                <a:lnTo>
                  <a:pt x="105957" y="95257"/>
                </a:lnTo>
                <a:lnTo>
                  <a:pt x="105957" y="95257"/>
                </a:lnTo>
                <a:lnTo>
                  <a:pt x="105957" y="97731"/>
                </a:lnTo>
                <a:lnTo>
                  <a:pt x="105957" y="97731"/>
                </a:lnTo>
                <a:lnTo>
                  <a:pt x="105957" y="97731"/>
                </a:lnTo>
                <a:lnTo>
                  <a:pt x="105957" y="97731"/>
                </a:lnTo>
                <a:lnTo>
                  <a:pt x="105957" y="100206"/>
                </a:lnTo>
                <a:lnTo>
                  <a:pt x="105957" y="100206"/>
                </a:lnTo>
                <a:lnTo>
                  <a:pt x="105957" y="100206"/>
                </a:lnTo>
                <a:lnTo>
                  <a:pt x="108510" y="100206"/>
                </a:lnTo>
                <a:lnTo>
                  <a:pt x="108510" y="103917"/>
                </a:lnTo>
                <a:lnTo>
                  <a:pt x="108510" y="103917"/>
                </a:lnTo>
                <a:lnTo>
                  <a:pt x="108510" y="103917"/>
                </a:lnTo>
                <a:lnTo>
                  <a:pt x="108510" y="100206"/>
                </a:lnTo>
                <a:lnTo>
                  <a:pt x="112340" y="100206"/>
                </a:lnTo>
                <a:lnTo>
                  <a:pt x="112340" y="100206"/>
                </a:lnTo>
                <a:lnTo>
                  <a:pt x="112340" y="103917"/>
                </a:lnTo>
                <a:lnTo>
                  <a:pt x="112340" y="103917"/>
                </a:lnTo>
                <a:lnTo>
                  <a:pt x="112340" y="103917"/>
                </a:lnTo>
                <a:lnTo>
                  <a:pt x="112340" y="103917"/>
                </a:lnTo>
                <a:lnTo>
                  <a:pt x="112340" y="103917"/>
                </a:lnTo>
                <a:lnTo>
                  <a:pt x="112340"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4893" y="106391"/>
                </a:lnTo>
                <a:lnTo>
                  <a:pt x="117446" y="106391"/>
                </a:lnTo>
                <a:lnTo>
                  <a:pt x="117446" y="106391"/>
                </a:lnTo>
                <a:lnTo>
                  <a:pt x="117446" y="106391"/>
                </a:lnTo>
                <a:lnTo>
                  <a:pt x="117446" y="106391"/>
                </a:lnTo>
                <a:lnTo>
                  <a:pt x="117446" y="106391"/>
                </a:lnTo>
                <a:lnTo>
                  <a:pt x="117446" y="106391"/>
                </a:lnTo>
                <a:lnTo>
                  <a:pt x="120000" y="106391"/>
                </a:lnTo>
                <a:lnTo>
                  <a:pt x="120000" y="108865"/>
                </a:lnTo>
                <a:lnTo>
                  <a:pt x="120000" y="108865"/>
                </a:lnTo>
                <a:lnTo>
                  <a:pt x="120000" y="108865"/>
                </a:lnTo>
                <a:lnTo>
                  <a:pt x="120000" y="108865"/>
                </a:lnTo>
                <a:lnTo>
                  <a:pt x="120000" y="108865"/>
                </a:lnTo>
                <a:lnTo>
                  <a:pt x="120000" y="108865"/>
                </a:lnTo>
                <a:lnTo>
                  <a:pt x="120000" y="111340"/>
                </a:lnTo>
                <a:lnTo>
                  <a:pt x="120000" y="111340"/>
                </a:lnTo>
                <a:lnTo>
                  <a:pt x="120000" y="111340"/>
                </a:lnTo>
                <a:lnTo>
                  <a:pt x="120000" y="111340"/>
                </a:lnTo>
                <a:lnTo>
                  <a:pt x="120000" y="113814"/>
                </a:lnTo>
                <a:lnTo>
                  <a:pt x="120000" y="113814"/>
                </a:lnTo>
                <a:lnTo>
                  <a:pt x="120000" y="113814"/>
                </a:lnTo>
                <a:lnTo>
                  <a:pt x="120000" y="113814"/>
                </a:lnTo>
                <a:lnTo>
                  <a:pt x="117446" y="113814"/>
                </a:lnTo>
                <a:lnTo>
                  <a:pt x="117446" y="113814"/>
                </a:lnTo>
                <a:lnTo>
                  <a:pt x="117446" y="113814"/>
                </a:lnTo>
                <a:lnTo>
                  <a:pt x="117446" y="113814"/>
                </a:lnTo>
                <a:lnTo>
                  <a:pt x="117446" y="117525"/>
                </a:lnTo>
                <a:lnTo>
                  <a:pt x="114893" y="117525"/>
                </a:lnTo>
                <a:lnTo>
                  <a:pt x="114893" y="117525"/>
                </a:lnTo>
                <a:lnTo>
                  <a:pt x="114893" y="117525"/>
                </a:lnTo>
                <a:lnTo>
                  <a:pt x="114893" y="117525"/>
                </a:lnTo>
                <a:lnTo>
                  <a:pt x="114893" y="117525"/>
                </a:lnTo>
                <a:lnTo>
                  <a:pt x="114893" y="120000"/>
                </a:lnTo>
                <a:lnTo>
                  <a:pt x="114893" y="120000"/>
                </a:lnTo>
                <a:lnTo>
                  <a:pt x="114893" y="120000"/>
                </a:lnTo>
                <a:lnTo>
                  <a:pt x="114893" y="120000"/>
                </a:lnTo>
                <a:lnTo>
                  <a:pt x="114893" y="120000"/>
                </a:lnTo>
                <a:lnTo>
                  <a:pt x="112340" y="120000"/>
                </a:lnTo>
                <a:lnTo>
                  <a:pt x="112340" y="120000"/>
                </a:lnTo>
                <a:lnTo>
                  <a:pt x="112340" y="120000"/>
                </a:lnTo>
                <a:lnTo>
                  <a:pt x="112340" y="117525"/>
                </a:lnTo>
                <a:lnTo>
                  <a:pt x="112340" y="117525"/>
                </a:lnTo>
                <a:lnTo>
                  <a:pt x="112340" y="117525"/>
                </a:lnTo>
                <a:lnTo>
                  <a:pt x="112340" y="117525"/>
                </a:lnTo>
                <a:lnTo>
                  <a:pt x="108510" y="117525"/>
                </a:lnTo>
                <a:lnTo>
                  <a:pt x="108510" y="117525"/>
                </a:lnTo>
                <a:lnTo>
                  <a:pt x="108510" y="117525"/>
                </a:lnTo>
                <a:lnTo>
                  <a:pt x="108510" y="117525"/>
                </a:lnTo>
                <a:lnTo>
                  <a:pt x="108510" y="117525"/>
                </a:lnTo>
                <a:lnTo>
                  <a:pt x="105957" y="117525"/>
                </a:lnTo>
                <a:lnTo>
                  <a:pt x="105957" y="117525"/>
                </a:lnTo>
                <a:lnTo>
                  <a:pt x="105957" y="117525"/>
                </a:lnTo>
                <a:lnTo>
                  <a:pt x="105957" y="113814"/>
                </a:lnTo>
                <a:lnTo>
                  <a:pt x="105957" y="113814"/>
                </a:lnTo>
                <a:lnTo>
                  <a:pt x="105957" y="113814"/>
                </a:lnTo>
                <a:lnTo>
                  <a:pt x="105957" y="113814"/>
                </a:lnTo>
                <a:lnTo>
                  <a:pt x="105957" y="113814"/>
                </a:lnTo>
                <a:lnTo>
                  <a:pt x="105957" y="111340"/>
                </a:lnTo>
                <a:lnTo>
                  <a:pt x="103404" y="111340"/>
                </a:lnTo>
                <a:lnTo>
                  <a:pt x="103404" y="111340"/>
                </a:lnTo>
                <a:lnTo>
                  <a:pt x="103404" y="111340"/>
                </a:lnTo>
                <a:lnTo>
                  <a:pt x="103404" y="111340"/>
                </a:lnTo>
                <a:lnTo>
                  <a:pt x="103404" y="111340"/>
                </a:lnTo>
                <a:lnTo>
                  <a:pt x="103404" y="111340"/>
                </a:lnTo>
                <a:lnTo>
                  <a:pt x="103404" y="108865"/>
                </a:lnTo>
                <a:lnTo>
                  <a:pt x="100851" y="108865"/>
                </a:lnTo>
                <a:lnTo>
                  <a:pt x="100851" y="108865"/>
                </a:lnTo>
                <a:lnTo>
                  <a:pt x="100851" y="108865"/>
                </a:lnTo>
                <a:lnTo>
                  <a:pt x="100851" y="108865"/>
                </a:lnTo>
                <a:lnTo>
                  <a:pt x="100851" y="108865"/>
                </a:lnTo>
                <a:lnTo>
                  <a:pt x="98297" y="108865"/>
                </a:lnTo>
                <a:lnTo>
                  <a:pt x="98297" y="106391"/>
                </a:lnTo>
                <a:lnTo>
                  <a:pt x="98297" y="106391"/>
                </a:lnTo>
                <a:lnTo>
                  <a:pt x="98297" y="106391"/>
                </a:lnTo>
                <a:lnTo>
                  <a:pt x="98297" y="106391"/>
                </a:lnTo>
                <a:lnTo>
                  <a:pt x="98297" y="106391"/>
                </a:lnTo>
                <a:lnTo>
                  <a:pt x="98297" y="106391"/>
                </a:lnTo>
                <a:lnTo>
                  <a:pt x="98297" y="103917"/>
                </a:lnTo>
                <a:lnTo>
                  <a:pt x="98297" y="103917"/>
                </a:lnTo>
                <a:lnTo>
                  <a:pt x="98297" y="103917"/>
                </a:lnTo>
                <a:lnTo>
                  <a:pt x="98297" y="103917"/>
                </a:lnTo>
                <a:lnTo>
                  <a:pt x="94468" y="103917"/>
                </a:lnTo>
                <a:lnTo>
                  <a:pt x="94468" y="100206"/>
                </a:lnTo>
                <a:lnTo>
                  <a:pt x="94468" y="100206"/>
                </a:lnTo>
                <a:lnTo>
                  <a:pt x="94468" y="100206"/>
                </a:lnTo>
                <a:lnTo>
                  <a:pt x="94468" y="100206"/>
                </a:lnTo>
                <a:lnTo>
                  <a:pt x="94468" y="100206"/>
                </a:lnTo>
                <a:lnTo>
                  <a:pt x="91914" y="100206"/>
                </a:lnTo>
                <a:lnTo>
                  <a:pt x="91914" y="97731"/>
                </a:lnTo>
                <a:lnTo>
                  <a:pt x="91914" y="97731"/>
                </a:lnTo>
                <a:lnTo>
                  <a:pt x="91914" y="97731"/>
                </a:lnTo>
                <a:lnTo>
                  <a:pt x="91914" y="97731"/>
                </a:lnTo>
                <a:lnTo>
                  <a:pt x="91914" y="97731"/>
                </a:lnTo>
                <a:lnTo>
                  <a:pt x="89361" y="97731"/>
                </a:lnTo>
                <a:lnTo>
                  <a:pt x="89361" y="97731"/>
                </a:lnTo>
                <a:lnTo>
                  <a:pt x="89361" y="97731"/>
                </a:lnTo>
                <a:lnTo>
                  <a:pt x="89361" y="95257"/>
                </a:lnTo>
                <a:lnTo>
                  <a:pt x="89361" y="95257"/>
                </a:lnTo>
                <a:lnTo>
                  <a:pt x="89361" y="95257"/>
                </a:lnTo>
                <a:lnTo>
                  <a:pt x="89361" y="95257"/>
                </a:lnTo>
                <a:lnTo>
                  <a:pt x="86808" y="95257"/>
                </a:lnTo>
                <a:lnTo>
                  <a:pt x="86808" y="95257"/>
                </a:lnTo>
                <a:lnTo>
                  <a:pt x="86808" y="95257"/>
                </a:lnTo>
                <a:lnTo>
                  <a:pt x="86808" y="95257"/>
                </a:lnTo>
                <a:lnTo>
                  <a:pt x="86808" y="92783"/>
                </a:lnTo>
                <a:lnTo>
                  <a:pt x="86808" y="92783"/>
                </a:lnTo>
                <a:lnTo>
                  <a:pt x="84255" y="92783"/>
                </a:lnTo>
                <a:lnTo>
                  <a:pt x="84255" y="92783"/>
                </a:lnTo>
                <a:lnTo>
                  <a:pt x="84255" y="90309"/>
                </a:lnTo>
                <a:lnTo>
                  <a:pt x="84255" y="90309"/>
                </a:lnTo>
                <a:lnTo>
                  <a:pt x="84255" y="90309"/>
                </a:lnTo>
                <a:lnTo>
                  <a:pt x="84255" y="90309"/>
                </a:lnTo>
                <a:lnTo>
                  <a:pt x="84255" y="90309"/>
                </a:lnTo>
                <a:lnTo>
                  <a:pt x="84255" y="86597"/>
                </a:lnTo>
                <a:lnTo>
                  <a:pt x="84255" y="86597"/>
                </a:lnTo>
                <a:lnTo>
                  <a:pt x="84255" y="86597"/>
                </a:lnTo>
                <a:lnTo>
                  <a:pt x="80425" y="86597"/>
                </a:lnTo>
                <a:lnTo>
                  <a:pt x="80425" y="86597"/>
                </a:lnTo>
                <a:lnTo>
                  <a:pt x="80425" y="86597"/>
                </a:lnTo>
                <a:lnTo>
                  <a:pt x="80425" y="84123"/>
                </a:lnTo>
                <a:lnTo>
                  <a:pt x="80425" y="84123"/>
                </a:lnTo>
                <a:lnTo>
                  <a:pt x="80425" y="84123"/>
                </a:lnTo>
                <a:lnTo>
                  <a:pt x="80425" y="84123"/>
                </a:lnTo>
                <a:lnTo>
                  <a:pt x="80425" y="84123"/>
                </a:lnTo>
                <a:lnTo>
                  <a:pt x="77872" y="84123"/>
                </a:lnTo>
                <a:lnTo>
                  <a:pt x="77872" y="81649"/>
                </a:lnTo>
                <a:lnTo>
                  <a:pt x="77872" y="81649"/>
                </a:lnTo>
                <a:lnTo>
                  <a:pt x="77872" y="81649"/>
                </a:lnTo>
                <a:lnTo>
                  <a:pt x="77872" y="81649"/>
                </a:lnTo>
                <a:lnTo>
                  <a:pt x="75319" y="81649"/>
                </a:lnTo>
                <a:lnTo>
                  <a:pt x="75319" y="81649"/>
                </a:lnTo>
                <a:lnTo>
                  <a:pt x="75319" y="81649"/>
                </a:lnTo>
                <a:lnTo>
                  <a:pt x="75319" y="81649"/>
                </a:lnTo>
                <a:lnTo>
                  <a:pt x="75319" y="81649"/>
                </a:lnTo>
                <a:lnTo>
                  <a:pt x="72765" y="81649"/>
                </a:lnTo>
                <a:lnTo>
                  <a:pt x="72765" y="79175"/>
                </a:lnTo>
                <a:lnTo>
                  <a:pt x="72765" y="79175"/>
                </a:lnTo>
                <a:lnTo>
                  <a:pt x="72765" y="79175"/>
                </a:lnTo>
                <a:lnTo>
                  <a:pt x="72765" y="79175"/>
                </a:lnTo>
                <a:lnTo>
                  <a:pt x="72765" y="79175"/>
                </a:lnTo>
                <a:lnTo>
                  <a:pt x="72765" y="79175"/>
                </a:lnTo>
                <a:lnTo>
                  <a:pt x="70212" y="79175"/>
                </a:lnTo>
                <a:lnTo>
                  <a:pt x="70212" y="76701"/>
                </a:lnTo>
                <a:lnTo>
                  <a:pt x="70212" y="76701"/>
                </a:lnTo>
                <a:lnTo>
                  <a:pt x="70212" y="76701"/>
                </a:lnTo>
                <a:lnTo>
                  <a:pt x="70212" y="76701"/>
                </a:lnTo>
                <a:lnTo>
                  <a:pt x="66382" y="76701"/>
                </a:lnTo>
                <a:lnTo>
                  <a:pt x="66382" y="76701"/>
                </a:lnTo>
                <a:lnTo>
                  <a:pt x="66382" y="76701"/>
                </a:lnTo>
                <a:lnTo>
                  <a:pt x="66382" y="76701"/>
                </a:lnTo>
                <a:lnTo>
                  <a:pt x="66382" y="76701"/>
                </a:lnTo>
                <a:lnTo>
                  <a:pt x="63829" y="76701"/>
                </a:lnTo>
                <a:lnTo>
                  <a:pt x="63829" y="76701"/>
                </a:lnTo>
                <a:lnTo>
                  <a:pt x="63829" y="76701"/>
                </a:lnTo>
                <a:lnTo>
                  <a:pt x="63829" y="76701"/>
                </a:lnTo>
                <a:lnTo>
                  <a:pt x="63829" y="76701"/>
                </a:lnTo>
                <a:lnTo>
                  <a:pt x="61276" y="76701"/>
                </a:lnTo>
                <a:lnTo>
                  <a:pt x="61276" y="76701"/>
                </a:lnTo>
                <a:lnTo>
                  <a:pt x="61276" y="76701"/>
                </a:lnTo>
                <a:lnTo>
                  <a:pt x="61276" y="76701"/>
                </a:lnTo>
                <a:lnTo>
                  <a:pt x="61276" y="76701"/>
                </a:lnTo>
                <a:lnTo>
                  <a:pt x="58723" y="76701"/>
                </a:lnTo>
                <a:lnTo>
                  <a:pt x="58723" y="76701"/>
                </a:lnTo>
                <a:lnTo>
                  <a:pt x="58723" y="76701"/>
                </a:lnTo>
                <a:lnTo>
                  <a:pt x="58723" y="76701"/>
                </a:lnTo>
                <a:lnTo>
                  <a:pt x="56170" y="76701"/>
                </a:lnTo>
                <a:lnTo>
                  <a:pt x="56170" y="72989"/>
                </a:lnTo>
                <a:lnTo>
                  <a:pt x="56170" y="72989"/>
                </a:lnTo>
                <a:lnTo>
                  <a:pt x="56170" y="72989"/>
                </a:lnTo>
                <a:lnTo>
                  <a:pt x="56170" y="72989"/>
                </a:lnTo>
                <a:lnTo>
                  <a:pt x="56170" y="72989"/>
                </a:lnTo>
                <a:lnTo>
                  <a:pt x="56170" y="72989"/>
                </a:lnTo>
                <a:lnTo>
                  <a:pt x="56170" y="76701"/>
                </a:lnTo>
                <a:lnTo>
                  <a:pt x="53617" y="76701"/>
                </a:lnTo>
                <a:lnTo>
                  <a:pt x="53617" y="76701"/>
                </a:lnTo>
                <a:lnTo>
                  <a:pt x="53617" y="76701"/>
                </a:lnTo>
                <a:lnTo>
                  <a:pt x="49787" y="76701"/>
                </a:lnTo>
                <a:lnTo>
                  <a:pt x="49787" y="76701"/>
                </a:lnTo>
                <a:lnTo>
                  <a:pt x="49787" y="76701"/>
                </a:lnTo>
                <a:lnTo>
                  <a:pt x="49787" y="76701"/>
                </a:lnTo>
                <a:lnTo>
                  <a:pt x="49787" y="76701"/>
                </a:lnTo>
                <a:lnTo>
                  <a:pt x="49787" y="76701"/>
                </a:lnTo>
                <a:lnTo>
                  <a:pt x="49787" y="72989"/>
                </a:lnTo>
                <a:lnTo>
                  <a:pt x="47234" y="72989"/>
                </a:lnTo>
                <a:lnTo>
                  <a:pt x="47234" y="72989"/>
                </a:lnTo>
                <a:lnTo>
                  <a:pt x="47234" y="72989"/>
                </a:lnTo>
                <a:lnTo>
                  <a:pt x="47234" y="72989"/>
                </a:lnTo>
                <a:lnTo>
                  <a:pt x="47234" y="72989"/>
                </a:lnTo>
                <a:lnTo>
                  <a:pt x="47234" y="70515"/>
                </a:lnTo>
                <a:lnTo>
                  <a:pt x="47234" y="70515"/>
                </a:lnTo>
                <a:lnTo>
                  <a:pt x="47234" y="72989"/>
                </a:lnTo>
                <a:lnTo>
                  <a:pt x="44680" y="72989"/>
                </a:lnTo>
                <a:lnTo>
                  <a:pt x="44680" y="72989"/>
                </a:lnTo>
                <a:lnTo>
                  <a:pt x="44680" y="72989"/>
                </a:lnTo>
                <a:lnTo>
                  <a:pt x="44680" y="72989"/>
                </a:lnTo>
                <a:lnTo>
                  <a:pt x="44680" y="72989"/>
                </a:lnTo>
                <a:lnTo>
                  <a:pt x="44680" y="76701"/>
                </a:lnTo>
                <a:lnTo>
                  <a:pt x="42127" y="76701"/>
                </a:lnTo>
                <a:lnTo>
                  <a:pt x="42127" y="76701"/>
                </a:lnTo>
                <a:lnTo>
                  <a:pt x="42127" y="76701"/>
                </a:lnTo>
                <a:lnTo>
                  <a:pt x="42127" y="76701"/>
                </a:lnTo>
                <a:lnTo>
                  <a:pt x="42127" y="76701"/>
                </a:lnTo>
                <a:lnTo>
                  <a:pt x="39574" y="76701"/>
                </a:lnTo>
                <a:lnTo>
                  <a:pt x="39574" y="76701"/>
                </a:lnTo>
                <a:lnTo>
                  <a:pt x="39574" y="76701"/>
                </a:lnTo>
                <a:lnTo>
                  <a:pt x="39574" y="76701"/>
                </a:lnTo>
                <a:lnTo>
                  <a:pt x="39574" y="76701"/>
                </a:lnTo>
                <a:lnTo>
                  <a:pt x="35744" y="76701"/>
                </a:lnTo>
                <a:lnTo>
                  <a:pt x="35744" y="76701"/>
                </a:lnTo>
                <a:lnTo>
                  <a:pt x="35744" y="76701"/>
                </a:lnTo>
                <a:lnTo>
                  <a:pt x="33191" y="76701"/>
                </a:lnTo>
                <a:lnTo>
                  <a:pt x="33191" y="76701"/>
                </a:lnTo>
                <a:lnTo>
                  <a:pt x="33191" y="76701"/>
                </a:lnTo>
                <a:lnTo>
                  <a:pt x="33191" y="76701"/>
                </a:lnTo>
                <a:lnTo>
                  <a:pt x="33191" y="76701"/>
                </a:lnTo>
                <a:lnTo>
                  <a:pt x="33191" y="72989"/>
                </a:lnTo>
                <a:lnTo>
                  <a:pt x="33191" y="72989"/>
                </a:lnTo>
                <a:lnTo>
                  <a:pt x="33191" y="72989"/>
                </a:lnTo>
                <a:lnTo>
                  <a:pt x="33191" y="72989"/>
                </a:lnTo>
                <a:lnTo>
                  <a:pt x="30638" y="72989"/>
                </a:lnTo>
                <a:lnTo>
                  <a:pt x="30638" y="70515"/>
                </a:lnTo>
                <a:lnTo>
                  <a:pt x="30638" y="70515"/>
                </a:lnTo>
                <a:lnTo>
                  <a:pt x="30638" y="70515"/>
                </a:lnTo>
                <a:lnTo>
                  <a:pt x="30638" y="70515"/>
                </a:lnTo>
                <a:lnTo>
                  <a:pt x="30638" y="70515"/>
                </a:lnTo>
                <a:lnTo>
                  <a:pt x="30638" y="70515"/>
                </a:lnTo>
                <a:lnTo>
                  <a:pt x="30638" y="70515"/>
                </a:lnTo>
                <a:lnTo>
                  <a:pt x="28085" y="70515"/>
                </a:lnTo>
                <a:lnTo>
                  <a:pt x="28085" y="70515"/>
                </a:lnTo>
                <a:lnTo>
                  <a:pt x="28085" y="70515"/>
                </a:lnTo>
                <a:lnTo>
                  <a:pt x="28085" y="70515"/>
                </a:lnTo>
                <a:lnTo>
                  <a:pt x="28085" y="68041"/>
                </a:lnTo>
                <a:lnTo>
                  <a:pt x="25531" y="68041"/>
                </a:lnTo>
                <a:lnTo>
                  <a:pt x="25531" y="68041"/>
                </a:lnTo>
                <a:lnTo>
                  <a:pt x="25531" y="68041"/>
                </a:lnTo>
                <a:lnTo>
                  <a:pt x="25531" y="68041"/>
                </a:lnTo>
                <a:lnTo>
                  <a:pt x="25531" y="68041"/>
                </a:lnTo>
                <a:lnTo>
                  <a:pt x="25531" y="68041"/>
                </a:lnTo>
                <a:lnTo>
                  <a:pt x="25531" y="68041"/>
                </a:lnTo>
                <a:lnTo>
                  <a:pt x="25531" y="70515"/>
                </a:lnTo>
                <a:lnTo>
                  <a:pt x="25531" y="70515"/>
                </a:lnTo>
                <a:lnTo>
                  <a:pt x="25531" y="70515"/>
                </a:lnTo>
                <a:lnTo>
                  <a:pt x="25531" y="70515"/>
                </a:lnTo>
                <a:lnTo>
                  <a:pt x="21702" y="70515"/>
                </a:lnTo>
                <a:lnTo>
                  <a:pt x="21702" y="72989"/>
                </a:lnTo>
                <a:lnTo>
                  <a:pt x="21702" y="72989"/>
                </a:lnTo>
                <a:lnTo>
                  <a:pt x="21702" y="72989"/>
                </a:lnTo>
                <a:lnTo>
                  <a:pt x="21702" y="72989"/>
                </a:lnTo>
                <a:lnTo>
                  <a:pt x="21702" y="76701"/>
                </a:lnTo>
                <a:lnTo>
                  <a:pt x="21702" y="76701"/>
                </a:lnTo>
                <a:lnTo>
                  <a:pt x="21702" y="76701"/>
                </a:lnTo>
                <a:lnTo>
                  <a:pt x="21702" y="76701"/>
                </a:lnTo>
                <a:lnTo>
                  <a:pt x="21702" y="76701"/>
                </a:lnTo>
                <a:lnTo>
                  <a:pt x="21702" y="76701"/>
                </a:lnTo>
                <a:lnTo>
                  <a:pt x="21702" y="79175"/>
                </a:lnTo>
                <a:lnTo>
                  <a:pt x="21702" y="79175"/>
                </a:lnTo>
                <a:lnTo>
                  <a:pt x="19148" y="79175"/>
                </a:lnTo>
                <a:lnTo>
                  <a:pt x="19148" y="79175"/>
                </a:lnTo>
                <a:lnTo>
                  <a:pt x="19148" y="81649"/>
                </a:lnTo>
                <a:lnTo>
                  <a:pt x="19148" y="81649"/>
                </a:lnTo>
                <a:lnTo>
                  <a:pt x="19148" y="81649"/>
                </a:lnTo>
                <a:lnTo>
                  <a:pt x="19148" y="81649"/>
                </a:lnTo>
                <a:lnTo>
                  <a:pt x="19148" y="81649"/>
                </a:lnTo>
                <a:lnTo>
                  <a:pt x="16595" y="81649"/>
                </a:lnTo>
                <a:lnTo>
                  <a:pt x="16595" y="81649"/>
                </a:lnTo>
                <a:lnTo>
                  <a:pt x="16595" y="81649"/>
                </a:lnTo>
                <a:lnTo>
                  <a:pt x="16595" y="81649"/>
                </a:lnTo>
                <a:lnTo>
                  <a:pt x="16595" y="79175"/>
                </a:lnTo>
                <a:lnTo>
                  <a:pt x="16595" y="79175"/>
                </a:lnTo>
                <a:lnTo>
                  <a:pt x="16595" y="79175"/>
                </a:lnTo>
                <a:lnTo>
                  <a:pt x="16595" y="79175"/>
                </a:lnTo>
                <a:lnTo>
                  <a:pt x="16595" y="79175"/>
                </a:lnTo>
                <a:lnTo>
                  <a:pt x="16595" y="76701"/>
                </a:lnTo>
                <a:lnTo>
                  <a:pt x="14042" y="76701"/>
                </a:lnTo>
                <a:lnTo>
                  <a:pt x="14042" y="76701"/>
                </a:lnTo>
                <a:lnTo>
                  <a:pt x="14042" y="76701"/>
                </a:lnTo>
                <a:lnTo>
                  <a:pt x="14042" y="76701"/>
                </a:lnTo>
                <a:lnTo>
                  <a:pt x="14042" y="76701"/>
                </a:lnTo>
                <a:lnTo>
                  <a:pt x="14042" y="76701"/>
                </a:lnTo>
                <a:lnTo>
                  <a:pt x="11489" y="76701"/>
                </a:lnTo>
                <a:lnTo>
                  <a:pt x="11489" y="76701"/>
                </a:lnTo>
                <a:lnTo>
                  <a:pt x="11489" y="76701"/>
                </a:lnTo>
                <a:lnTo>
                  <a:pt x="11489" y="76701"/>
                </a:lnTo>
                <a:lnTo>
                  <a:pt x="11489" y="76701"/>
                </a:lnTo>
                <a:lnTo>
                  <a:pt x="11489" y="79175"/>
                </a:lnTo>
                <a:lnTo>
                  <a:pt x="11489" y="79175"/>
                </a:lnTo>
                <a:lnTo>
                  <a:pt x="7659" y="79175"/>
                </a:lnTo>
                <a:lnTo>
                  <a:pt x="7659" y="79175"/>
                </a:lnTo>
                <a:lnTo>
                  <a:pt x="7659" y="79175"/>
                </a:lnTo>
                <a:lnTo>
                  <a:pt x="7659" y="79175"/>
                </a:lnTo>
                <a:lnTo>
                  <a:pt x="7659" y="79175"/>
                </a:lnTo>
                <a:lnTo>
                  <a:pt x="7659" y="79175"/>
                </a:lnTo>
                <a:lnTo>
                  <a:pt x="7659" y="79175"/>
                </a:lnTo>
                <a:lnTo>
                  <a:pt x="5106" y="79175"/>
                </a:lnTo>
                <a:lnTo>
                  <a:pt x="5106" y="79175"/>
                </a:lnTo>
                <a:lnTo>
                  <a:pt x="5106" y="79175"/>
                </a:lnTo>
                <a:lnTo>
                  <a:pt x="5106" y="79175"/>
                </a:lnTo>
                <a:lnTo>
                  <a:pt x="2553" y="79175"/>
                </a:lnTo>
                <a:lnTo>
                  <a:pt x="2553" y="79175"/>
                </a:lnTo>
                <a:lnTo>
                  <a:pt x="2553" y="79175"/>
                </a:lnTo>
                <a:lnTo>
                  <a:pt x="2553" y="79175"/>
                </a:lnTo>
                <a:lnTo>
                  <a:pt x="2553" y="79175"/>
                </a:lnTo>
                <a:lnTo>
                  <a:pt x="2553" y="79175"/>
                </a:lnTo>
                <a:lnTo>
                  <a:pt x="0" y="79175"/>
                </a:lnTo>
                <a:lnTo>
                  <a:pt x="0" y="79175"/>
                </a:lnTo>
                <a:lnTo>
                  <a:pt x="0" y="79175"/>
                </a:lnTo>
                <a:lnTo>
                  <a:pt x="0" y="76701"/>
                </a:lnTo>
                <a:lnTo>
                  <a:pt x="0" y="76701"/>
                </a:lnTo>
                <a:lnTo>
                  <a:pt x="0" y="76701"/>
                </a:lnTo>
                <a:lnTo>
                  <a:pt x="0" y="76701"/>
                </a:lnTo>
                <a:lnTo>
                  <a:pt x="0" y="76701"/>
                </a:lnTo>
                <a:lnTo>
                  <a:pt x="0" y="72989"/>
                </a:lnTo>
                <a:lnTo>
                  <a:pt x="0" y="72989"/>
                </a:lnTo>
                <a:lnTo>
                  <a:pt x="0" y="72989"/>
                </a:lnTo>
                <a:lnTo>
                  <a:pt x="0" y="70515"/>
                </a:lnTo>
                <a:lnTo>
                  <a:pt x="0" y="70515"/>
                </a:lnTo>
                <a:lnTo>
                  <a:pt x="0" y="70515"/>
                </a:lnTo>
                <a:lnTo>
                  <a:pt x="0" y="68041"/>
                </a:lnTo>
                <a:lnTo>
                  <a:pt x="0" y="68041"/>
                </a:lnTo>
                <a:lnTo>
                  <a:pt x="0" y="68041"/>
                </a:lnTo>
                <a:lnTo>
                  <a:pt x="0" y="68041"/>
                </a:lnTo>
                <a:lnTo>
                  <a:pt x="0" y="65567"/>
                </a:lnTo>
                <a:lnTo>
                  <a:pt x="0" y="65567"/>
                </a:lnTo>
                <a:lnTo>
                  <a:pt x="0" y="65567"/>
                </a:lnTo>
                <a:lnTo>
                  <a:pt x="0" y="63092"/>
                </a:lnTo>
                <a:lnTo>
                  <a:pt x="0" y="63092"/>
                </a:lnTo>
                <a:lnTo>
                  <a:pt x="0" y="63092"/>
                </a:lnTo>
                <a:lnTo>
                  <a:pt x="0" y="59381"/>
                </a:lnTo>
                <a:lnTo>
                  <a:pt x="0" y="59381"/>
                </a:lnTo>
                <a:lnTo>
                  <a:pt x="0" y="59381"/>
                </a:lnTo>
                <a:lnTo>
                  <a:pt x="0" y="59381"/>
                </a:lnTo>
                <a:lnTo>
                  <a:pt x="0" y="59381"/>
                </a:lnTo>
                <a:lnTo>
                  <a:pt x="0" y="56907"/>
                </a:lnTo>
                <a:lnTo>
                  <a:pt x="0" y="56907"/>
                </a:lnTo>
                <a:lnTo>
                  <a:pt x="0" y="56907"/>
                </a:lnTo>
                <a:lnTo>
                  <a:pt x="0" y="56907"/>
                </a:lnTo>
                <a:lnTo>
                  <a:pt x="2553" y="56907"/>
                </a:lnTo>
                <a:lnTo>
                  <a:pt x="2553" y="54432"/>
                </a:lnTo>
                <a:lnTo>
                  <a:pt x="2553" y="54432"/>
                </a:lnTo>
                <a:lnTo>
                  <a:pt x="2553" y="54432"/>
                </a:lnTo>
                <a:lnTo>
                  <a:pt x="2553" y="51958"/>
                </a:lnTo>
                <a:lnTo>
                  <a:pt x="2553" y="51958"/>
                </a:lnTo>
                <a:lnTo>
                  <a:pt x="2553" y="51958"/>
                </a:lnTo>
                <a:lnTo>
                  <a:pt x="2553" y="51958"/>
                </a:lnTo>
                <a:lnTo>
                  <a:pt x="2553" y="49484"/>
                </a:lnTo>
                <a:lnTo>
                  <a:pt x="2553" y="49484"/>
                </a:lnTo>
                <a:lnTo>
                  <a:pt x="2553" y="49484"/>
                </a:lnTo>
                <a:lnTo>
                  <a:pt x="2553" y="49484"/>
                </a:lnTo>
                <a:lnTo>
                  <a:pt x="5106" y="49484"/>
                </a:lnTo>
                <a:lnTo>
                  <a:pt x="5106" y="49484"/>
                </a:lnTo>
                <a:lnTo>
                  <a:pt x="5106" y="45773"/>
                </a:lnTo>
                <a:lnTo>
                  <a:pt x="5106" y="45773"/>
                </a:lnTo>
                <a:lnTo>
                  <a:pt x="5106" y="45773"/>
                </a:lnTo>
                <a:lnTo>
                  <a:pt x="5106" y="45773"/>
                </a:lnTo>
                <a:lnTo>
                  <a:pt x="5106" y="43298"/>
                </a:lnTo>
                <a:lnTo>
                  <a:pt x="5106" y="43298"/>
                </a:lnTo>
                <a:lnTo>
                  <a:pt x="5106" y="43298"/>
                </a:lnTo>
                <a:lnTo>
                  <a:pt x="5106" y="43298"/>
                </a:lnTo>
                <a:lnTo>
                  <a:pt x="5106" y="40824"/>
                </a:lnTo>
                <a:lnTo>
                  <a:pt x="5106" y="40824"/>
                </a:lnTo>
                <a:lnTo>
                  <a:pt x="5106" y="40824"/>
                </a:lnTo>
                <a:lnTo>
                  <a:pt x="5106" y="40824"/>
                </a:lnTo>
                <a:lnTo>
                  <a:pt x="5106" y="38350"/>
                </a:lnTo>
                <a:lnTo>
                  <a:pt x="7659" y="38350"/>
                </a:lnTo>
                <a:lnTo>
                  <a:pt x="7659" y="38350"/>
                </a:lnTo>
                <a:lnTo>
                  <a:pt x="7659" y="38350"/>
                </a:lnTo>
                <a:lnTo>
                  <a:pt x="7659" y="38350"/>
                </a:lnTo>
                <a:lnTo>
                  <a:pt x="7659" y="35876"/>
                </a:lnTo>
                <a:lnTo>
                  <a:pt x="7659" y="35876"/>
                </a:lnTo>
                <a:lnTo>
                  <a:pt x="7659" y="35876"/>
                </a:lnTo>
                <a:lnTo>
                  <a:pt x="7659" y="32164"/>
                </a:lnTo>
                <a:lnTo>
                  <a:pt x="7659" y="32164"/>
                </a:lnTo>
                <a:lnTo>
                  <a:pt x="7659" y="32164"/>
                </a:lnTo>
                <a:lnTo>
                  <a:pt x="5106" y="32164"/>
                </a:lnTo>
                <a:lnTo>
                  <a:pt x="5106" y="32164"/>
                </a:lnTo>
                <a:lnTo>
                  <a:pt x="5106" y="29690"/>
                </a:lnTo>
                <a:lnTo>
                  <a:pt x="7659" y="29690"/>
                </a:lnTo>
                <a:lnTo>
                  <a:pt x="7659" y="29690"/>
                </a:lnTo>
                <a:lnTo>
                  <a:pt x="7659" y="29690"/>
                </a:lnTo>
                <a:lnTo>
                  <a:pt x="7659" y="29690"/>
                </a:lnTo>
                <a:lnTo>
                  <a:pt x="7659" y="27216"/>
                </a:lnTo>
                <a:lnTo>
                  <a:pt x="7659" y="27216"/>
                </a:lnTo>
                <a:lnTo>
                  <a:pt x="7659" y="27216"/>
                </a:lnTo>
                <a:lnTo>
                  <a:pt x="7659" y="27216"/>
                </a:lnTo>
                <a:lnTo>
                  <a:pt x="7659" y="24742"/>
                </a:lnTo>
                <a:lnTo>
                  <a:pt x="7659" y="24742"/>
                </a:lnTo>
                <a:lnTo>
                  <a:pt x="7659" y="24742"/>
                </a:lnTo>
                <a:lnTo>
                  <a:pt x="7659" y="22268"/>
                </a:lnTo>
                <a:lnTo>
                  <a:pt x="7659" y="22268"/>
                </a:lnTo>
                <a:lnTo>
                  <a:pt x="7659" y="22268"/>
                </a:lnTo>
                <a:lnTo>
                  <a:pt x="7659" y="22268"/>
                </a:lnTo>
                <a:lnTo>
                  <a:pt x="7659" y="22268"/>
                </a:lnTo>
                <a:lnTo>
                  <a:pt x="11489" y="22268"/>
                </a:lnTo>
                <a:lnTo>
                  <a:pt x="11489" y="22268"/>
                </a:lnTo>
                <a:lnTo>
                  <a:pt x="11489" y="22268"/>
                </a:lnTo>
                <a:lnTo>
                  <a:pt x="11489" y="22268"/>
                </a:lnTo>
                <a:lnTo>
                  <a:pt x="11489" y="22268"/>
                </a:lnTo>
                <a:lnTo>
                  <a:pt x="14042" y="22268"/>
                </a:lnTo>
                <a:lnTo>
                  <a:pt x="14042" y="22268"/>
                </a:lnTo>
                <a:lnTo>
                  <a:pt x="14042" y="22268"/>
                </a:lnTo>
                <a:lnTo>
                  <a:pt x="14042" y="22268"/>
                </a:lnTo>
                <a:lnTo>
                  <a:pt x="16595" y="22268"/>
                </a:lnTo>
                <a:lnTo>
                  <a:pt x="16595" y="22268"/>
                </a:lnTo>
                <a:lnTo>
                  <a:pt x="16595" y="18556"/>
                </a:lnTo>
                <a:lnTo>
                  <a:pt x="16595" y="18556"/>
                </a:lnTo>
                <a:lnTo>
                  <a:pt x="16595" y="18556"/>
                </a:lnTo>
                <a:lnTo>
                  <a:pt x="16595" y="18556"/>
                </a:lnTo>
                <a:lnTo>
                  <a:pt x="16595" y="18556"/>
                </a:lnTo>
                <a:lnTo>
                  <a:pt x="16595" y="16082"/>
                </a:lnTo>
                <a:lnTo>
                  <a:pt x="16595" y="16082"/>
                </a:lnTo>
                <a:lnTo>
                  <a:pt x="16595" y="16082"/>
                </a:lnTo>
                <a:lnTo>
                  <a:pt x="19148" y="16082"/>
                </a:lnTo>
                <a:lnTo>
                  <a:pt x="19148" y="13608"/>
                </a:lnTo>
                <a:lnTo>
                  <a:pt x="19148" y="13608"/>
                </a:lnTo>
                <a:lnTo>
                  <a:pt x="19148" y="13608"/>
                </a:lnTo>
                <a:lnTo>
                  <a:pt x="21702" y="13608"/>
                </a:lnTo>
                <a:lnTo>
                  <a:pt x="21702" y="13608"/>
                </a:lnTo>
                <a:lnTo>
                  <a:pt x="21702" y="13608"/>
                </a:lnTo>
                <a:lnTo>
                  <a:pt x="21702" y="13608"/>
                </a:lnTo>
                <a:lnTo>
                  <a:pt x="21702" y="13608"/>
                </a:lnTo>
                <a:lnTo>
                  <a:pt x="21702" y="13608"/>
                </a:lnTo>
                <a:lnTo>
                  <a:pt x="21702" y="11134"/>
                </a:lnTo>
                <a:lnTo>
                  <a:pt x="25531" y="11134"/>
                </a:lnTo>
                <a:lnTo>
                  <a:pt x="25531" y="11134"/>
                </a:lnTo>
                <a:lnTo>
                  <a:pt x="25531" y="13608"/>
                </a:lnTo>
                <a:lnTo>
                  <a:pt x="25531" y="13608"/>
                </a:lnTo>
                <a:lnTo>
                  <a:pt x="25531" y="13608"/>
                </a:lnTo>
                <a:lnTo>
                  <a:pt x="25531" y="11134"/>
                </a:lnTo>
                <a:lnTo>
                  <a:pt x="25531" y="11134"/>
                </a:lnTo>
                <a:lnTo>
                  <a:pt x="28085" y="11134"/>
                </a:lnTo>
                <a:lnTo>
                  <a:pt x="28085" y="11134"/>
                </a:lnTo>
                <a:lnTo>
                  <a:pt x="28085" y="11134"/>
                </a:lnTo>
                <a:lnTo>
                  <a:pt x="30638" y="11134"/>
                </a:lnTo>
                <a:lnTo>
                  <a:pt x="30638" y="11134"/>
                </a:lnTo>
                <a:lnTo>
                  <a:pt x="30638" y="11134"/>
                </a:lnTo>
                <a:lnTo>
                  <a:pt x="30638" y="11134"/>
                </a:lnTo>
                <a:lnTo>
                  <a:pt x="30638" y="11134"/>
                </a:lnTo>
                <a:lnTo>
                  <a:pt x="30638" y="11134"/>
                </a:lnTo>
                <a:lnTo>
                  <a:pt x="30638" y="11134"/>
                </a:lnTo>
                <a:lnTo>
                  <a:pt x="33191" y="11134"/>
                </a:lnTo>
                <a:lnTo>
                  <a:pt x="33191" y="8659"/>
                </a:lnTo>
                <a:lnTo>
                  <a:pt x="33191" y="8659"/>
                </a:lnTo>
                <a:lnTo>
                  <a:pt x="33191" y="8659"/>
                </a:lnTo>
                <a:lnTo>
                  <a:pt x="33191" y="8659"/>
                </a:lnTo>
                <a:lnTo>
                  <a:pt x="33191" y="8659"/>
                </a:lnTo>
                <a:lnTo>
                  <a:pt x="33191" y="4948"/>
                </a:lnTo>
                <a:lnTo>
                  <a:pt x="33191" y="4948"/>
                </a:lnTo>
                <a:lnTo>
                  <a:pt x="33191" y="4948"/>
                </a:lnTo>
                <a:lnTo>
                  <a:pt x="33191" y="4948"/>
                </a:lnTo>
                <a:lnTo>
                  <a:pt x="33191" y="2474"/>
                </a:lnTo>
                <a:lnTo>
                  <a:pt x="35744" y="2474"/>
                </a:lnTo>
                <a:lnTo>
                  <a:pt x="35744" y="2474"/>
                </a:lnTo>
                <a:lnTo>
                  <a:pt x="35744" y="2474"/>
                </a:lnTo>
                <a:lnTo>
                  <a:pt x="35744" y="2474"/>
                </a:lnTo>
                <a:lnTo>
                  <a:pt x="35744" y="2474"/>
                </a:lnTo>
                <a:lnTo>
                  <a:pt x="35744" y="0"/>
                </a:lnTo>
                <a:lnTo>
                  <a:pt x="39574" y="0"/>
                </a:lnTo>
                <a:lnTo>
                  <a:pt x="3957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00" name="Shape 1800"/>
          <p:cNvSpPr/>
          <p:nvPr/>
        </p:nvSpPr>
        <p:spPr>
          <a:xfrm>
            <a:off x="5001816" y="3705227"/>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01" name="Shape 1801"/>
          <p:cNvSpPr/>
          <p:nvPr/>
        </p:nvSpPr>
        <p:spPr>
          <a:xfrm>
            <a:off x="5001816" y="3705227"/>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02" name="Shape 1802"/>
          <p:cNvSpPr/>
          <p:nvPr/>
        </p:nvSpPr>
        <p:spPr>
          <a:xfrm>
            <a:off x="4812510" y="3495678"/>
            <a:ext cx="191691" cy="265111"/>
          </a:xfrm>
          <a:custGeom>
            <a:avLst/>
            <a:gdLst/>
            <a:ahLst/>
            <a:cxnLst/>
            <a:rect l="0" t="0" r="0" b="0"/>
            <a:pathLst>
              <a:path w="120000" h="120000" extrusionOk="0">
                <a:moveTo>
                  <a:pt x="73788" y="114970"/>
                </a:moveTo>
                <a:lnTo>
                  <a:pt x="72298" y="114970"/>
                </a:lnTo>
                <a:lnTo>
                  <a:pt x="72298" y="114970"/>
                </a:lnTo>
                <a:lnTo>
                  <a:pt x="72298" y="114970"/>
                </a:lnTo>
                <a:lnTo>
                  <a:pt x="72298" y="117125"/>
                </a:lnTo>
                <a:lnTo>
                  <a:pt x="72298" y="117125"/>
                </a:lnTo>
                <a:lnTo>
                  <a:pt x="72298" y="117125"/>
                </a:lnTo>
                <a:lnTo>
                  <a:pt x="72298" y="117125"/>
                </a:lnTo>
                <a:lnTo>
                  <a:pt x="72298" y="117125"/>
                </a:lnTo>
                <a:lnTo>
                  <a:pt x="70807" y="117125"/>
                </a:lnTo>
                <a:lnTo>
                  <a:pt x="70807" y="117125"/>
                </a:lnTo>
                <a:lnTo>
                  <a:pt x="70807" y="117125"/>
                </a:lnTo>
                <a:lnTo>
                  <a:pt x="70807" y="117125"/>
                </a:lnTo>
                <a:lnTo>
                  <a:pt x="69316" y="117125"/>
                </a:lnTo>
                <a:lnTo>
                  <a:pt x="69316" y="117125"/>
                </a:lnTo>
                <a:lnTo>
                  <a:pt x="69316" y="117125"/>
                </a:lnTo>
                <a:lnTo>
                  <a:pt x="67080" y="117125"/>
                </a:lnTo>
                <a:lnTo>
                  <a:pt x="67080" y="117125"/>
                </a:lnTo>
                <a:lnTo>
                  <a:pt x="67080" y="117125"/>
                </a:lnTo>
                <a:lnTo>
                  <a:pt x="67080" y="117125"/>
                </a:lnTo>
                <a:lnTo>
                  <a:pt x="65590" y="117125"/>
                </a:lnTo>
                <a:lnTo>
                  <a:pt x="65590" y="117125"/>
                </a:lnTo>
                <a:lnTo>
                  <a:pt x="65590" y="117125"/>
                </a:lnTo>
                <a:lnTo>
                  <a:pt x="65590" y="117125"/>
                </a:lnTo>
                <a:lnTo>
                  <a:pt x="64099" y="117125"/>
                </a:lnTo>
                <a:lnTo>
                  <a:pt x="64099" y="117125"/>
                </a:lnTo>
                <a:lnTo>
                  <a:pt x="64099" y="117125"/>
                </a:lnTo>
                <a:lnTo>
                  <a:pt x="62608" y="117125"/>
                </a:lnTo>
                <a:lnTo>
                  <a:pt x="62608" y="117125"/>
                </a:lnTo>
                <a:lnTo>
                  <a:pt x="62608" y="117125"/>
                </a:lnTo>
                <a:lnTo>
                  <a:pt x="62608" y="117125"/>
                </a:lnTo>
                <a:lnTo>
                  <a:pt x="61118" y="117125"/>
                </a:lnTo>
                <a:lnTo>
                  <a:pt x="61118" y="117125"/>
                </a:lnTo>
                <a:lnTo>
                  <a:pt x="61118" y="117125"/>
                </a:lnTo>
                <a:lnTo>
                  <a:pt x="61118" y="117125"/>
                </a:lnTo>
                <a:lnTo>
                  <a:pt x="58881" y="117125"/>
                </a:lnTo>
                <a:lnTo>
                  <a:pt x="58881" y="117125"/>
                </a:lnTo>
                <a:lnTo>
                  <a:pt x="58881" y="117125"/>
                </a:lnTo>
                <a:lnTo>
                  <a:pt x="57391" y="117125"/>
                </a:lnTo>
                <a:lnTo>
                  <a:pt x="57391" y="117125"/>
                </a:lnTo>
                <a:lnTo>
                  <a:pt x="57391" y="117125"/>
                </a:lnTo>
                <a:lnTo>
                  <a:pt x="57391" y="117125"/>
                </a:lnTo>
                <a:lnTo>
                  <a:pt x="55900" y="117125"/>
                </a:lnTo>
                <a:lnTo>
                  <a:pt x="55900" y="117125"/>
                </a:lnTo>
                <a:lnTo>
                  <a:pt x="55900" y="117125"/>
                </a:lnTo>
                <a:lnTo>
                  <a:pt x="55900" y="117125"/>
                </a:lnTo>
                <a:lnTo>
                  <a:pt x="54409" y="117125"/>
                </a:lnTo>
                <a:lnTo>
                  <a:pt x="54409" y="117125"/>
                </a:lnTo>
                <a:lnTo>
                  <a:pt x="54409" y="117125"/>
                </a:lnTo>
                <a:lnTo>
                  <a:pt x="52919" y="117125"/>
                </a:lnTo>
                <a:lnTo>
                  <a:pt x="52919" y="117125"/>
                </a:lnTo>
                <a:lnTo>
                  <a:pt x="52919" y="117125"/>
                </a:lnTo>
                <a:lnTo>
                  <a:pt x="52919" y="117125"/>
                </a:lnTo>
                <a:lnTo>
                  <a:pt x="50683" y="117125"/>
                </a:lnTo>
                <a:lnTo>
                  <a:pt x="50683" y="117125"/>
                </a:lnTo>
                <a:lnTo>
                  <a:pt x="50683" y="117125"/>
                </a:lnTo>
                <a:lnTo>
                  <a:pt x="50683" y="117125"/>
                </a:lnTo>
                <a:lnTo>
                  <a:pt x="49192" y="117125"/>
                </a:lnTo>
                <a:lnTo>
                  <a:pt x="49192" y="117125"/>
                </a:lnTo>
                <a:lnTo>
                  <a:pt x="49192" y="117125"/>
                </a:lnTo>
                <a:lnTo>
                  <a:pt x="47701" y="117125"/>
                </a:lnTo>
                <a:lnTo>
                  <a:pt x="47701" y="117125"/>
                </a:lnTo>
                <a:lnTo>
                  <a:pt x="47701" y="117125"/>
                </a:lnTo>
                <a:lnTo>
                  <a:pt x="47701" y="117125"/>
                </a:lnTo>
                <a:lnTo>
                  <a:pt x="46211" y="117125"/>
                </a:lnTo>
                <a:lnTo>
                  <a:pt x="46211" y="117125"/>
                </a:lnTo>
                <a:lnTo>
                  <a:pt x="46211" y="117125"/>
                </a:lnTo>
                <a:lnTo>
                  <a:pt x="46211" y="117125"/>
                </a:lnTo>
                <a:lnTo>
                  <a:pt x="44720" y="117125"/>
                </a:lnTo>
                <a:lnTo>
                  <a:pt x="44720" y="117125"/>
                </a:lnTo>
                <a:lnTo>
                  <a:pt x="44720" y="117125"/>
                </a:lnTo>
                <a:lnTo>
                  <a:pt x="42484" y="117125"/>
                </a:lnTo>
                <a:lnTo>
                  <a:pt x="42484" y="117125"/>
                </a:lnTo>
                <a:lnTo>
                  <a:pt x="42484" y="117125"/>
                </a:lnTo>
                <a:lnTo>
                  <a:pt x="42484" y="117125"/>
                </a:lnTo>
                <a:lnTo>
                  <a:pt x="40993" y="117125"/>
                </a:lnTo>
                <a:lnTo>
                  <a:pt x="40993" y="117125"/>
                </a:lnTo>
                <a:lnTo>
                  <a:pt x="40993" y="117125"/>
                </a:lnTo>
                <a:lnTo>
                  <a:pt x="40993" y="117125"/>
                </a:lnTo>
                <a:lnTo>
                  <a:pt x="39503" y="117125"/>
                </a:lnTo>
                <a:lnTo>
                  <a:pt x="39503" y="117125"/>
                </a:lnTo>
                <a:lnTo>
                  <a:pt x="39503" y="117125"/>
                </a:lnTo>
                <a:lnTo>
                  <a:pt x="38012" y="117125"/>
                </a:lnTo>
                <a:lnTo>
                  <a:pt x="38012" y="117125"/>
                </a:lnTo>
                <a:lnTo>
                  <a:pt x="38012" y="117125"/>
                </a:lnTo>
                <a:lnTo>
                  <a:pt x="38012" y="117125"/>
                </a:lnTo>
                <a:lnTo>
                  <a:pt x="36521" y="117125"/>
                </a:lnTo>
                <a:lnTo>
                  <a:pt x="36521" y="117125"/>
                </a:lnTo>
                <a:lnTo>
                  <a:pt x="36521" y="117125"/>
                </a:lnTo>
                <a:lnTo>
                  <a:pt x="36521" y="117125"/>
                </a:lnTo>
                <a:lnTo>
                  <a:pt x="34285" y="117125"/>
                </a:lnTo>
                <a:lnTo>
                  <a:pt x="34285" y="117125"/>
                </a:lnTo>
                <a:lnTo>
                  <a:pt x="34285" y="117125"/>
                </a:lnTo>
                <a:lnTo>
                  <a:pt x="32795" y="117125"/>
                </a:lnTo>
                <a:lnTo>
                  <a:pt x="32795" y="117125"/>
                </a:lnTo>
                <a:lnTo>
                  <a:pt x="32795" y="117125"/>
                </a:lnTo>
                <a:lnTo>
                  <a:pt x="32795" y="117125"/>
                </a:lnTo>
                <a:lnTo>
                  <a:pt x="31304" y="117125"/>
                </a:lnTo>
                <a:lnTo>
                  <a:pt x="31304" y="117125"/>
                </a:lnTo>
                <a:lnTo>
                  <a:pt x="31304" y="117125"/>
                </a:lnTo>
                <a:lnTo>
                  <a:pt x="31304" y="117125"/>
                </a:lnTo>
                <a:lnTo>
                  <a:pt x="29813" y="117125"/>
                </a:lnTo>
                <a:lnTo>
                  <a:pt x="29813" y="117125"/>
                </a:lnTo>
                <a:lnTo>
                  <a:pt x="29813" y="117125"/>
                </a:lnTo>
                <a:lnTo>
                  <a:pt x="28322" y="117125"/>
                </a:lnTo>
                <a:lnTo>
                  <a:pt x="28322" y="117125"/>
                </a:lnTo>
                <a:lnTo>
                  <a:pt x="28322" y="117125"/>
                </a:lnTo>
                <a:lnTo>
                  <a:pt x="28322" y="117125"/>
                </a:lnTo>
                <a:lnTo>
                  <a:pt x="26086" y="117125"/>
                </a:lnTo>
                <a:lnTo>
                  <a:pt x="26086" y="117125"/>
                </a:lnTo>
                <a:lnTo>
                  <a:pt x="26086" y="117125"/>
                </a:lnTo>
                <a:lnTo>
                  <a:pt x="26086" y="117125"/>
                </a:lnTo>
                <a:lnTo>
                  <a:pt x="24596" y="117125"/>
                </a:lnTo>
                <a:lnTo>
                  <a:pt x="24596" y="117125"/>
                </a:lnTo>
                <a:lnTo>
                  <a:pt x="24596" y="117125"/>
                </a:lnTo>
                <a:lnTo>
                  <a:pt x="23105" y="117125"/>
                </a:lnTo>
                <a:lnTo>
                  <a:pt x="23105" y="117125"/>
                </a:lnTo>
                <a:lnTo>
                  <a:pt x="23105" y="117125"/>
                </a:lnTo>
                <a:lnTo>
                  <a:pt x="23105" y="117125"/>
                </a:lnTo>
                <a:lnTo>
                  <a:pt x="21614" y="117125"/>
                </a:lnTo>
                <a:lnTo>
                  <a:pt x="21614" y="117125"/>
                </a:lnTo>
                <a:lnTo>
                  <a:pt x="21614" y="117125"/>
                </a:lnTo>
                <a:lnTo>
                  <a:pt x="21614" y="117125"/>
                </a:lnTo>
                <a:lnTo>
                  <a:pt x="20124" y="117125"/>
                </a:lnTo>
                <a:lnTo>
                  <a:pt x="20124" y="117125"/>
                </a:lnTo>
                <a:lnTo>
                  <a:pt x="20124" y="117125"/>
                </a:lnTo>
                <a:lnTo>
                  <a:pt x="17888" y="117125"/>
                </a:lnTo>
                <a:lnTo>
                  <a:pt x="17888" y="117125"/>
                </a:lnTo>
                <a:lnTo>
                  <a:pt x="17888" y="117125"/>
                </a:lnTo>
                <a:lnTo>
                  <a:pt x="17888" y="117125"/>
                </a:lnTo>
                <a:lnTo>
                  <a:pt x="16397" y="117125"/>
                </a:lnTo>
                <a:lnTo>
                  <a:pt x="16397" y="117125"/>
                </a:lnTo>
                <a:lnTo>
                  <a:pt x="16397" y="117125"/>
                </a:lnTo>
                <a:lnTo>
                  <a:pt x="14906" y="117125"/>
                </a:lnTo>
                <a:lnTo>
                  <a:pt x="14906" y="117125"/>
                </a:lnTo>
                <a:lnTo>
                  <a:pt x="14906" y="117125"/>
                </a:lnTo>
                <a:lnTo>
                  <a:pt x="14906" y="117125"/>
                </a:lnTo>
                <a:lnTo>
                  <a:pt x="13416" y="117125"/>
                </a:lnTo>
                <a:lnTo>
                  <a:pt x="13416" y="117125"/>
                </a:lnTo>
                <a:lnTo>
                  <a:pt x="13416" y="117125"/>
                </a:lnTo>
                <a:lnTo>
                  <a:pt x="13416" y="117125"/>
                </a:lnTo>
                <a:lnTo>
                  <a:pt x="11925" y="117125"/>
                </a:lnTo>
                <a:lnTo>
                  <a:pt x="11925" y="117125"/>
                </a:lnTo>
                <a:lnTo>
                  <a:pt x="11925" y="117125"/>
                </a:lnTo>
                <a:lnTo>
                  <a:pt x="9689" y="117125"/>
                </a:lnTo>
                <a:lnTo>
                  <a:pt x="9689" y="117125"/>
                </a:lnTo>
                <a:lnTo>
                  <a:pt x="9689" y="117125"/>
                </a:lnTo>
                <a:lnTo>
                  <a:pt x="9689" y="117125"/>
                </a:lnTo>
                <a:lnTo>
                  <a:pt x="8198" y="117125"/>
                </a:lnTo>
                <a:lnTo>
                  <a:pt x="8198" y="117125"/>
                </a:lnTo>
                <a:lnTo>
                  <a:pt x="8198" y="117125"/>
                </a:lnTo>
                <a:lnTo>
                  <a:pt x="8198" y="117125"/>
                </a:lnTo>
                <a:lnTo>
                  <a:pt x="6708" y="117125"/>
                </a:lnTo>
                <a:lnTo>
                  <a:pt x="6708" y="117125"/>
                </a:lnTo>
                <a:lnTo>
                  <a:pt x="6708" y="117125"/>
                </a:lnTo>
                <a:lnTo>
                  <a:pt x="5217" y="117125"/>
                </a:lnTo>
                <a:lnTo>
                  <a:pt x="5217" y="117125"/>
                </a:lnTo>
                <a:lnTo>
                  <a:pt x="5217" y="117125"/>
                </a:lnTo>
                <a:lnTo>
                  <a:pt x="5217" y="117125"/>
                </a:lnTo>
                <a:lnTo>
                  <a:pt x="3726" y="117125"/>
                </a:lnTo>
                <a:lnTo>
                  <a:pt x="3726" y="117125"/>
                </a:lnTo>
                <a:lnTo>
                  <a:pt x="3726" y="117125"/>
                </a:lnTo>
                <a:lnTo>
                  <a:pt x="3726" y="114970"/>
                </a:lnTo>
                <a:lnTo>
                  <a:pt x="3726" y="114970"/>
                </a:lnTo>
                <a:lnTo>
                  <a:pt x="3726" y="114970"/>
                </a:lnTo>
                <a:lnTo>
                  <a:pt x="3726" y="113532"/>
                </a:lnTo>
                <a:lnTo>
                  <a:pt x="3726" y="113532"/>
                </a:lnTo>
                <a:lnTo>
                  <a:pt x="3726" y="113532"/>
                </a:lnTo>
                <a:lnTo>
                  <a:pt x="3726" y="113532"/>
                </a:lnTo>
                <a:lnTo>
                  <a:pt x="3726" y="112095"/>
                </a:lnTo>
                <a:lnTo>
                  <a:pt x="3726" y="112095"/>
                </a:lnTo>
                <a:lnTo>
                  <a:pt x="3726" y="112095"/>
                </a:lnTo>
                <a:lnTo>
                  <a:pt x="3726" y="110658"/>
                </a:lnTo>
                <a:lnTo>
                  <a:pt x="3726" y="110658"/>
                </a:lnTo>
                <a:lnTo>
                  <a:pt x="3726" y="110658"/>
                </a:lnTo>
                <a:lnTo>
                  <a:pt x="3726" y="109221"/>
                </a:lnTo>
                <a:lnTo>
                  <a:pt x="3726" y="109221"/>
                </a:lnTo>
                <a:lnTo>
                  <a:pt x="3726" y="109221"/>
                </a:lnTo>
                <a:lnTo>
                  <a:pt x="3726" y="107065"/>
                </a:lnTo>
                <a:lnTo>
                  <a:pt x="3726" y="107065"/>
                </a:lnTo>
                <a:lnTo>
                  <a:pt x="3726" y="107065"/>
                </a:lnTo>
                <a:lnTo>
                  <a:pt x="3726" y="105628"/>
                </a:lnTo>
                <a:lnTo>
                  <a:pt x="3726" y="105628"/>
                </a:lnTo>
                <a:lnTo>
                  <a:pt x="3726" y="105628"/>
                </a:lnTo>
                <a:lnTo>
                  <a:pt x="3726" y="104191"/>
                </a:lnTo>
                <a:lnTo>
                  <a:pt x="3726" y="104191"/>
                </a:lnTo>
                <a:lnTo>
                  <a:pt x="3726" y="104191"/>
                </a:lnTo>
                <a:lnTo>
                  <a:pt x="3726" y="102754"/>
                </a:lnTo>
                <a:lnTo>
                  <a:pt x="3726" y="102754"/>
                </a:lnTo>
                <a:lnTo>
                  <a:pt x="3726" y="102754"/>
                </a:lnTo>
                <a:lnTo>
                  <a:pt x="3726" y="101317"/>
                </a:lnTo>
                <a:lnTo>
                  <a:pt x="3726" y="101317"/>
                </a:lnTo>
                <a:lnTo>
                  <a:pt x="3726" y="101317"/>
                </a:lnTo>
                <a:lnTo>
                  <a:pt x="3726" y="99161"/>
                </a:lnTo>
                <a:lnTo>
                  <a:pt x="3726" y="99161"/>
                </a:lnTo>
                <a:lnTo>
                  <a:pt x="3726" y="99161"/>
                </a:lnTo>
                <a:lnTo>
                  <a:pt x="3726" y="97724"/>
                </a:lnTo>
                <a:lnTo>
                  <a:pt x="3726" y="97724"/>
                </a:lnTo>
                <a:lnTo>
                  <a:pt x="3726" y="97724"/>
                </a:lnTo>
                <a:lnTo>
                  <a:pt x="3726" y="97724"/>
                </a:lnTo>
                <a:lnTo>
                  <a:pt x="3726" y="96287"/>
                </a:lnTo>
                <a:lnTo>
                  <a:pt x="3726" y="96287"/>
                </a:lnTo>
                <a:lnTo>
                  <a:pt x="3726" y="96287"/>
                </a:lnTo>
                <a:lnTo>
                  <a:pt x="3726" y="94850"/>
                </a:lnTo>
                <a:lnTo>
                  <a:pt x="3726" y="94850"/>
                </a:lnTo>
                <a:lnTo>
                  <a:pt x="3726" y="94850"/>
                </a:lnTo>
                <a:lnTo>
                  <a:pt x="3726" y="93413"/>
                </a:lnTo>
                <a:lnTo>
                  <a:pt x="3726" y="93413"/>
                </a:lnTo>
                <a:lnTo>
                  <a:pt x="3726" y="93413"/>
                </a:lnTo>
                <a:lnTo>
                  <a:pt x="3726" y="91257"/>
                </a:lnTo>
                <a:lnTo>
                  <a:pt x="3726" y="91257"/>
                </a:lnTo>
                <a:lnTo>
                  <a:pt x="3726" y="91257"/>
                </a:lnTo>
                <a:lnTo>
                  <a:pt x="3726" y="89820"/>
                </a:lnTo>
                <a:lnTo>
                  <a:pt x="3726" y="89820"/>
                </a:lnTo>
                <a:lnTo>
                  <a:pt x="3726" y="89820"/>
                </a:lnTo>
                <a:lnTo>
                  <a:pt x="3726" y="88383"/>
                </a:lnTo>
                <a:lnTo>
                  <a:pt x="3726" y="88383"/>
                </a:lnTo>
                <a:lnTo>
                  <a:pt x="3726" y="88383"/>
                </a:lnTo>
                <a:lnTo>
                  <a:pt x="3726" y="86946"/>
                </a:lnTo>
                <a:lnTo>
                  <a:pt x="3726" y="86946"/>
                </a:lnTo>
                <a:lnTo>
                  <a:pt x="3726" y="86946"/>
                </a:lnTo>
                <a:lnTo>
                  <a:pt x="3726" y="85508"/>
                </a:lnTo>
                <a:lnTo>
                  <a:pt x="3726" y="85508"/>
                </a:lnTo>
                <a:lnTo>
                  <a:pt x="3726" y="85508"/>
                </a:lnTo>
                <a:lnTo>
                  <a:pt x="3726" y="83353"/>
                </a:lnTo>
                <a:lnTo>
                  <a:pt x="3726" y="83353"/>
                </a:lnTo>
                <a:lnTo>
                  <a:pt x="3726" y="83353"/>
                </a:lnTo>
                <a:lnTo>
                  <a:pt x="3726" y="81916"/>
                </a:lnTo>
                <a:lnTo>
                  <a:pt x="3726" y="81916"/>
                </a:lnTo>
                <a:lnTo>
                  <a:pt x="3726" y="81916"/>
                </a:lnTo>
                <a:lnTo>
                  <a:pt x="3726" y="80479"/>
                </a:lnTo>
                <a:lnTo>
                  <a:pt x="3726" y="80479"/>
                </a:lnTo>
                <a:lnTo>
                  <a:pt x="3726" y="80479"/>
                </a:lnTo>
                <a:lnTo>
                  <a:pt x="3726" y="80479"/>
                </a:lnTo>
                <a:lnTo>
                  <a:pt x="3726" y="79041"/>
                </a:lnTo>
                <a:lnTo>
                  <a:pt x="3726" y="79041"/>
                </a:lnTo>
                <a:lnTo>
                  <a:pt x="3726" y="79041"/>
                </a:lnTo>
                <a:lnTo>
                  <a:pt x="3726" y="77604"/>
                </a:lnTo>
                <a:lnTo>
                  <a:pt x="3726" y="77604"/>
                </a:lnTo>
                <a:lnTo>
                  <a:pt x="3726" y="77604"/>
                </a:lnTo>
                <a:lnTo>
                  <a:pt x="3726" y="75449"/>
                </a:lnTo>
                <a:lnTo>
                  <a:pt x="3726" y="75449"/>
                </a:lnTo>
                <a:lnTo>
                  <a:pt x="3726" y="75449"/>
                </a:lnTo>
                <a:lnTo>
                  <a:pt x="3726" y="74011"/>
                </a:lnTo>
                <a:lnTo>
                  <a:pt x="3726" y="74011"/>
                </a:lnTo>
                <a:lnTo>
                  <a:pt x="3726" y="74011"/>
                </a:lnTo>
                <a:lnTo>
                  <a:pt x="3726" y="72574"/>
                </a:lnTo>
                <a:lnTo>
                  <a:pt x="3726" y="72574"/>
                </a:lnTo>
                <a:lnTo>
                  <a:pt x="3726" y="72574"/>
                </a:lnTo>
                <a:lnTo>
                  <a:pt x="3726" y="71137"/>
                </a:lnTo>
                <a:lnTo>
                  <a:pt x="3726" y="71137"/>
                </a:lnTo>
                <a:lnTo>
                  <a:pt x="3726" y="71137"/>
                </a:lnTo>
                <a:lnTo>
                  <a:pt x="3726" y="69700"/>
                </a:lnTo>
                <a:lnTo>
                  <a:pt x="3726" y="69700"/>
                </a:lnTo>
                <a:lnTo>
                  <a:pt x="3726" y="69700"/>
                </a:lnTo>
                <a:lnTo>
                  <a:pt x="3726" y="67544"/>
                </a:lnTo>
                <a:lnTo>
                  <a:pt x="3726" y="67544"/>
                </a:lnTo>
                <a:lnTo>
                  <a:pt x="3726" y="67544"/>
                </a:lnTo>
                <a:lnTo>
                  <a:pt x="3726" y="66107"/>
                </a:lnTo>
                <a:lnTo>
                  <a:pt x="3726" y="66107"/>
                </a:lnTo>
                <a:lnTo>
                  <a:pt x="3726" y="66107"/>
                </a:lnTo>
                <a:lnTo>
                  <a:pt x="3726" y="64670"/>
                </a:lnTo>
                <a:lnTo>
                  <a:pt x="3726" y="64670"/>
                </a:lnTo>
                <a:lnTo>
                  <a:pt x="3726" y="64670"/>
                </a:lnTo>
                <a:lnTo>
                  <a:pt x="3726" y="64670"/>
                </a:lnTo>
                <a:lnTo>
                  <a:pt x="3726" y="63233"/>
                </a:lnTo>
                <a:lnTo>
                  <a:pt x="3726" y="63233"/>
                </a:lnTo>
                <a:lnTo>
                  <a:pt x="3726" y="63233"/>
                </a:lnTo>
                <a:lnTo>
                  <a:pt x="3726" y="61796"/>
                </a:lnTo>
                <a:lnTo>
                  <a:pt x="3726" y="61796"/>
                </a:lnTo>
                <a:lnTo>
                  <a:pt x="3726" y="61796"/>
                </a:lnTo>
                <a:lnTo>
                  <a:pt x="3726" y="59640"/>
                </a:lnTo>
                <a:lnTo>
                  <a:pt x="3726" y="59640"/>
                </a:lnTo>
                <a:lnTo>
                  <a:pt x="3726" y="59640"/>
                </a:lnTo>
                <a:lnTo>
                  <a:pt x="3726" y="58203"/>
                </a:lnTo>
                <a:lnTo>
                  <a:pt x="3726" y="58203"/>
                </a:lnTo>
                <a:lnTo>
                  <a:pt x="3726" y="58203"/>
                </a:lnTo>
                <a:lnTo>
                  <a:pt x="3726" y="56766"/>
                </a:lnTo>
                <a:lnTo>
                  <a:pt x="3726" y="56766"/>
                </a:lnTo>
                <a:lnTo>
                  <a:pt x="3726" y="56766"/>
                </a:lnTo>
                <a:lnTo>
                  <a:pt x="3726" y="55329"/>
                </a:lnTo>
                <a:lnTo>
                  <a:pt x="3726" y="55329"/>
                </a:lnTo>
                <a:lnTo>
                  <a:pt x="3726" y="55329"/>
                </a:lnTo>
                <a:lnTo>
                  <a:pt x="3726" y="53892"/>
                </a:lnTo>
                <a:lnTo>
                  <a:pt x="3726" y="53892"/>
                </a:lnTo>
                <a:lnTo>
                  <a:pt x="3726" y="53892"/>
                </a:lnTo>
                <a:lnTo>
                  <a:pt x="3726" y="51736"/>
                </a:lnTo>
                <a:lnTo>
                  <a:pt x="3726" y="51736"/>
                </a:lnTo>
                <a:lnTo>
                  <a:pt x="3726" y="51736"/>
                </a:lnTo>
                <a:lnTo>
                  <a:pt x="3726" y="50299"/>
                </a:lnTo>
                <a:lnTo>
                  <a:pt x="3726" y="50299"/>
                </a:lnTo>
                <a:lnTo>
                  <a:pt x="3726" y="50299"/>
                </a:lnTo>
                <a:lnTo>
                  <a:pt x="3726" y="48862"/>
                </a:lnTo>
                <a:lnTo>
                  <a:pt x="3726" y="48862"/>
                </a:lnTo>
                <a:lnTo>
                  <a:pt x="3726" y="48862"/>
                </a:lnTo>
                <a:lnTo>
                  <a:pt x="3726" y="48862"/>
                </a:lnTo>
                <a:lnTo>
                  <a:pt x="3726" y="47425"/>
                </a:lnTo>
                <a:lnTo>
                  <a:pt x="3726" y="47425"/>
                </a:lnTo>
                <a:lnTo>
                  <a:pt x="3726" y="47425"/>
                </a:lnTo>
                <a:lnTo>
                  <a:pt x="3726" y="45988"/>
                </a:lnTo>
                <a:lnTo>
                  <a:pt x="3726" y="45988"/>
                </a:lnTo>
                <a:lnTo>
                  <a:pt x="3726" y="45988"/>
                </a:lnTo>
                <a:lnTo>
                  <a:pt x="3726" y="43832"/>
                </a:lnTo>
                <a:lnTo>
                  <a:pt x="3726" y="43832"/>
                </a:lnTo>
                <a:lnTo>
                  <a:pt x="3726" y="43832"/>
                </a:lnTo>
                <a:lnTo>
                  <a:pt x="3726" y="42395"/>
                </a:lnTo>
                <a:lnTo>
                  <a:pt x="3726" y="42395"/>
                </a:lnTo>
                <a:lnTo>
                  <a:pt x="3726" y="42395"/>
                </a:lnTo>
                <a:lnTo>
                  <a:pt x="3726" y="40958"/>
                </a:lnTo>
                <a:lnTo>
                  <a:pt x="3726" y="40958"/>
                </a:lnTo>
                <a:lnTo>
                  <a:pt x="3726" y="40958"/>
                </a:lnTo>
                <a:lnTo>
                  <a:pt x="3726" y="39520"/>
                </a:lnTo>
                <a:lnTo>
                  <a:pt x="3726" y="39520"/>
                </a:lnTo>
                <a:lnTo>
                  <a:pt x="3726" y="39520"/>
                </a:lnTo>
                <a:lnTo>
                  <a:pt x="3726" y="38083"/>
                </a:lnTo>
                <a:lnTo>
                  <a:pt x="3726" y="38083"/>
                </a:lnTo>
                <a:lnTo>
                  <a:pt x="3726" y="38083"/>
                </a:lnTo>
                <a:lnTo>
                  <a:pt x="3726" y="35928"/>
                </a:lnTo>
                <a:lnTo>
                  <a:pt x="3726" y="35928"/>
                </a:lnTo>
                <a:lnTo>
                  <a:pt x="3726" y="35928"/>
                </a:lnTo>
                <a:lnTo>
                  <a:pt x="3726" y="34491"/>
                </a:lnTo>
                <a:lnTo>
                  <a:pt x="3726" y="34491"/>
                </a:lnTo>
                <a:lnTo>
                  <a:pt x="3726" y="34491"/>
                </a:lnTo>
                <a:lnTo>
                  <a:pt x="3726" y="33053"/>
                </a:lnTo>
                <a:lnTo>
                  <a:pt x="3726" y="33053"/>
                </a:lnTo>
                <a:lnTo>
                  <a:pt x="3726" y="33053"/>
                </a:lnTo>
                <a:lnTo>
                  <a:pt x="3726" y="31616"/>
                </a:lnTo>
                <a:lnTo>
                  <a:pt x="3726" y="31616"/>
                </a:lnTo>
                <a:lnTo>
                  <a:pt x="3726" y="31616"/>
                </a:lnTo>
                <a:lnTo>
                  <a:pt x="3726" y="31616"/>
                </a:lnTo>
                <a:lnTo>
                  <a:pt x="3726" y="30179"/>
                </a:lnTo>
                <a:lnTo>
                  <a:pt x="3726" y="30179"/>
                </a:lnTo>
                <a:lnTo>
                  <a:pt x="3726" y="30179"/>
                </a:lnTo>
                <a:lnTo>
                  <a:pt x="3726" y="28023"/>
                </a:lnTo>
                <a:lnTo>
                  <a:pt x="3726" y="28023"/>
                </a:lnTo>
                <a:lnTo>
                  <a:pt x="3726" y="28023"/>
                </a:lnTo>
                <a:lnTo>
                  <a:pt x="3726" y="28023"/>
                </a:lnTo>
                <a:lnTo>
                  <a:pt x="3726" y="26586"/>
                </a:lnTo>
                <a:lnTo>
                  <a:pt x="3726" y="26586"/>
                </a:lnTo>
                <a:lnTo>
                  <a:pt x="3726" y="26586"/>
                </a:lnTo>
                <a:lnTo>
                  <a:pt x="3726" y="26586"/>
                </a:lnTo>
                <a:lnTo>
                  <a:pt x="3726" y="26586"/>
                </a:lnTo>
                <a:lnTo>
                  <a:pt x="3726" y="25149"/>
                </a:lnTo>
                <a:lnTo>
                  <a:pt x="3726" y="25149"/>
                </a:lnTo>
                <a:lnTo>
                  <a:pt x="3726" y="25149"/>
                </a:lnTo>
                <a:lnTo>
                  <a:pt x="3726" y="23712"/>
                </a:lnTo>
                <a:lnTo>
                  <a:pt x="3726" y="23712"/>
                </a:lnTo>
                <a:lnTo>
                  <a:pt x="3726" y="23712"/>
                </a:lnTo>
                <a:lnTo>
                  <a:pt x="1490" y="23712"/>
                </a:lnTo>
                <a:lnTo>
                  <a:pt x="1490" y="22275"/>
                </a:lnTo>
                <a:lnTo>
                  <a:pt x="1490" y="22275"/>
                </a:lnTo>
                <a:lnTo>
                  <a:pt x="1490" y="22275"/>
                </a:lnTo>
                <a:lnTo>
                  <a:pt x="1490" y="20119"/>
                </a:lnTo>
                <a:lnTo>
                  <a:pt x="1490" y="20119"/>
                </a:lnTo>
                <a:lnTo>
                  <a:pt x="1490" y="20119"/>
                </a:lnTo>
                <a:lnTo>
                  <a:pt x="1490" y="20119"/>
                </a:lnTo>
                <a:lnTo>
                  <a:pt x="1490" y="18682"/>
                </a:lnTo>
                <a:lnTo>
                  <a:pt x="1490" y="18682"/>
                </a:lnTo>
                <a:lnTo>
                  <a:pt x="1490" y="18682"/>
                </a:lnTo>
                <a:lnTo>
                  <a:pt x="1490" y="18682"/>
                </a:lnTo>
                <a:lnTo>
                  <a:pt x="1490" y="17245"/>
                </a:lnTo>
                <a:lnTo>
                  <a:pt x="0" y="17245"/>
                </a:lnTo>
                <a:lnTo>
                  <a:pt x="0" y="17245"/>
                </a:lnTo>
                <a:lnTo>
                  <a:pt x="0" y="17245"/>
                </a:lnTo>
                <a:lnTo>
                  <a:pt x="1490" y="17245"/>
                </a:lnTo>
                <a:lnTo>
                  <a:pt x="1490" y="15808"/>
                </a:lnTo>
                <a:lnTo>
                  <a:pt x="1490" y="15808"/>
                </a:lnTo>
                <a:lnTo>
                  <a:pt x="1490" y="15808"/>
                </a:lnTo>
                <a:lnTo>
                  <a:pt x="1490" y="15808"/>
                </a:lnTo>
                <a:lnTo>
                  <a:pt x="1490" y="15808"/>
                </a:lnTo>
                <a:lnTo>
                  <a:pt x="1490" y="15808"/>
                </a:lnTo>
                <a:lnTo>
                  <a:pt x="3726" y="15808"/>
                </a:lnTo>
                <a:lnTo>
                  <a:pt x="3726" y="14371"/>
                </a:lnTo>
                <a:lnTo>
                  <a:pt x="3726" y="14371"/>
                </a:lnTo>
                <a:lnTo>
                  <a:pt x="3726" y="14371"/>
                </a:lnTo>
                <a:lnTo>
                  <a:pt x="3726" y="14371"/>
                </a:lnTo>
                <a:lnTo>
                  <a:pt x="3726" y="14371"/>
                </a:lnTo>
                <a:lnTo>
                  <a:pt x="3726" y="12215"/>
                </a:lnTo>
                <a:lnTo>
                  <a:pt x="3726" y="12215"/>
                </a:lnTo>
                <a:lnTo>
                  <a:pt x="3726" y="12215"/>
                </a:lnTo>
                <a:lnTo>
                  <a:pt x="3726" y="10778"/>
                </a:lnTo>
                <a:lnTo>
                  <a:pt x="3726" y="10778"/>
                </a:lnTo>
                <a:lnTo>
                  <a:pt x="3726" y="10778"/>
                </a:lnTo>
                <a:lnTo>
                  <a:pt x="3726" y="10778"/>
                </a:lnTo>
                <a:lnTo>
                  <a:pt x="3726" y="9341"/>
                </a:lnTo>
                <a:lnTo>
                  <a:pt x="3726" y="9341"/>
                </a:lnTo>
                <a:lnTo>
                  <a:pt x="3726" y="9341"/>
                </a:lnTo>
                <a:lnTo>
                  <a:pt x="3726" y="7904"/>
                </a:lnTo>
                <a:lnTo>
                  <a:pt x="3726" y="7904"/>
                </a:lnTo>
                <a:lnTo>
                  <a:pt x="3726" y="7904"/>
                </a:lnTo>
                <a:lnTo>
                  <a:pt x="3726" y="7904"/>
                </a:lnTo>
                <a:lnTo>
                  <a:pt x="3726" y="7904"/>
                </a:lnTo>
                <a:lnTo>
                  <a:pt x="3726" y="6467"/>
                </a:lnTo>
                <a:lnTo>
                  <a:pt x="3726" y="6467"/>
                </a:lnTo>
                <a:lnTo>
                  <a:pt x="3726" y="6467"/>
                </a:lnTo>
                <a:lnTo>
                  <a:pt x="3726" y="6467"/>
                </a:lnTo>
                <a:lnTo>
                  <a:pt x="3726" y="4311"/>
                </a:lnTo>
                <a:lnTo>
                  <a:pt x="3726" y="4311"/>
                </a:lnTo>
                <a:lnTo>
                  <a:pt x="3726" y="4311"/>
                </a:lnTo>
                <a:lnTo>
                  <a:pt x="3726" y="2874"/>
                </a:lnTo>
                <a:lnTo>
                  <a:pt x="3726" y="2874"/>
                </a:lnTo>
                <a:lnTo>
                  <a:pt x="3726" y="2874"/>
                </a:lnTo>
                <a:lnTo>
                  <a:pt x="3726" y="1437"/>
                </a:lnTo>
                <a:lnTo>
                  <a:pt x="3726" y="1437"/>
                </a:lnTo>
                <a:lnTo>
                  <a:pt x="3726" y="1437"/>
                </a:lnTo>
                <a:lnTo>
                  <a:pt x="3726" y="1437"/>
                </a:lnTo>
                <a:lnTo>
                  <a:pt x="3726" y="1437"/>
                </a:lnTo>
                <a:lnTo>
                  <a:pt x="3726" y="1437"/>
                </a:lnTo>
                <a:lnTo>
                  <a:pt x="5217" y="1437"/>
                </a:lnTo>
                <a:lnTo>
                  <a:pt x="5217" y="0"/>
                </a:lnTo>
                <a:lnTo>
                  <a:pt x="5217" y="0"/>
                </a:lnTo>
                <a:lnTo>
                  <a:pt x="5217" y="0"/>
                </a:lnTo>
                <a:lnTo>
                  <a:pt x="5217" y="0"/>
                </a:lnTo>
                <a:lnTo>
                  <a:pt x="5217" y="0"/>
                </a:lnTo>
                <a:lnTo>
                  <a:pt x="5217" y="0"/>
                </a:lnTo>
                <a:lnTo>
                  <a:pt x="5217" y="0"/>
                </a:lnTo>
                <a:lnTo>
                  <a:pt x="5217" y="0"/>
                </a:lnTo>
                <a:lnTo>
                  <a:pt x="6708" y="0"/>
                </a:lnTo>
                <a:lnTo>
                  <a:pt x="6708" y="0"/>
                </a:lnTo>
                <a:lnTo>
                  <a:pt x="6708" y="0"/>
                </a:lnTo>
                <a:lnTo>
                  <a:pt x="6708" y="0"/>
                </a:lnTo>
                <a:lnTo>
                  <a:pt x="6708" y="0"/>
                </a:lnTo>
                <a:lnTo>
                  <a:pt x="8198" y="0"/>
                </a:lnTo>
                <a:lnTo>
                  <a:pt x="8198" y="0"/>
                </a:lnTo>
                <a:lnTo>
                  <a:pt x="8198" y="0"/>
                </a:lnTo>
                <a:lnTo>
                  <a:pt x="8198" y="0"/>
                </a:lnTo>
                <a:lnTo>
                  <a:pt x="9689" y="0"/>
                </a:lnTo>
                <a:lnTo>
                  <a:pt x="9689" y="0"/>
                </a:lnTo>
                <a:lnTo>
                  <a:pt x="9689" y="0"/>
                </a:lnTo>
                <a:lnTo>
                  <a:pt x="9689" y="0"/>
                </a:lnTo>
                <a:lnTo>
                  <a:pt x="9689" y="0"/>
                </a:lnTo>
                <a:lnTo>
                  <a:pt x="11925" y="0"/>
                </a:lnTo>
                <a:lnTo>
                  <a:pt x="11925" y="0"/>
                </a:lnTo>
                <a:lnTo>
                  <a:pt x="11925" y="0"/>
                </a:lnTo>
                <a:lnTo>
                  <a:pt x="11925" y="0"/>
                </a:lnTo>
                <a:lnTo>
                  <a:pt x="13416" y="0"/>
                </a:lnTo>
                <a:lnTo>
                  <a:pt x="13416" y="0"/>
                </a:lnTo>
                <a:lnTo>
                  <a:pt x="13416" y="0"/>
                </a:lnTo>
                <a:lnTo>
                  <a:pt x="13416" y="0"/>
                </a:lnTo>
                <a:lnTo>
                  <a:pt x="14906" y="0"/>
                </a:lnTo>
                <a:lnTo>
                  <a:pt x="14906" y="0"/>
                </a:lnTo>
                <a:lnTo>
                  <a:pt x="14906" y="0"/>
                </a:lnTo>
                <a:lnTo>
                  <a:pt x="14906" y="0"/>
                </a:lnTo>
                <a:lnTo>
                  <a:pt x="16397" y="0"/>
                </a:lnTo>
                <a:lnTo>
                  <a:pt x="16397" y="0"/>
                </a:lnTo>
                <a:lnTo>
                  <a:pt x="16397" y="0"/>
                </a:lnTo>
                <a:lnTo>
                  <a:pt x="16397" y="0"/>
                </a:lnTo>
                <a:lnTo>
                  <a:pt x="17888" y="0"/>
                </a:lnTo>
                <a:lnTo>
                  <a:pt x="17888" y="0"/>
                </a:lnTo>
                <a:lnTo>
                  <a:pt x="17888" y="0"/>
                </a:lnTo>
                <a:lnTo>
                  <a:pt x="17888" y="0"/>
                </a:lnTo>
                <a:lnTo>
                  <a:pt x="17888" y="0"/>
                </a:lnTo>
                <a:lnTo>
                  <a:pt x="20124" y="0"/>
                </a:lnTo>
                <a:lnTo>
                  <a:pt x="20124" y="0"/>
                </a:lnTo>
                <a:lnTo>
                  <a:pt x="20124" y="0"/>
                </a:lnTo>
                <a:lnTo>
                  <a:pt x="20124" y="1437"/>
                </a:lnTo>
                <a:lnTo>
                  <a:pt x="21614" y="1437"/>
                </a:lnTo>
                <a:lnTo>
                  <a:pt x="21614" y="0"/>
                </a:lnTo>
                <a:lnTo>
                  <a:pt x="21614" y="0"/>
                </a:lnTo>
                <a:lnTo>
                  <a:pt x="21614" y="1437"/>
                </a:lnTo>
                <a:lnTo>
                  <a:pt x="21614" y="1437"/>
                </a:lnTo>
                <a:lnTo>
                  <a:pt x="21614" y="1437"/>
                </a:lnTo>
                <a:lnTo>
                  <a:pt x="23105" y="1437"/>
                </a:lnTo>
                <a:lnTo>
                  <a:pt x="23105" y="1437"/>
                </a:lnTo>
                <a:lnTo>
                  <a:pt x="23105" y="1437"/>
                </a:lnTo>
                <a:lnTo>
                  <a:pt x="23105" y="1437"/>
                </a:lnTo>
                <a:lnTo>
                  <a:pt x="23105" y="1437"/>
                </a:lnTo>
                <a:lnTo>
                  <a:pt x="24596" y="1437"/>
                </a:lnTo>
                <a:lnTo>
                  <a:pt x="24596" y="1437"/>
                </a:lnTo>
                <a:lnTo>
                  <a:pt x="24596" y="1437"/>
                </a:lnTo>
                <a:lnTo>
                  <a:pt x="26086" y="1437"/>
                </a:lnTo>
                <a:lnTo>
                  <a:pt x="26086" y="1437"/>
                </a:lnTo>
                <a:lnTo>
                  <a:pt x="26086" y="1437"/>
                </a:lnTo>
                <a:lnTo>
                  <a:pt x="26086" y="1437"/>
                </a:lnTo>
                <a:lnTo>
                  <a:pt x="26086" y="1437"/>
                </a:lnTo>
                <a:lnTo>
                  <a:pt x="28322" y="1437"/>
                </a:lnTo>
                <a:lnTo>
                  <a:pt x="28322" y="2874"/>
                </a:lnTo>
                <a:lnTo>
                  <a:pt x="28322" y="2874"/>
                </a:lnTo>
                <a:lnTo>
                  <a:pt x="28322" y="2874"/>
                </a:lnTo>
                <a:lnTo>
                  <a:pt x="28322" y="2874"/>
                </a:lnTo>
                <a:lnTo>
                  <a:pt x="29813" y="2874"/>
                </a:lnTo>
                <a:lnTo>
                  <a:pt x="29813" y="2874"/>
                </a:lnTo>
                <a:lnTo>
                  <a:pt x="29813" y="2874"/>
                </a:lnTo>
                <a:lnTo>
                  <a:pt x="29813" y="2874"/>
                </a:lnTo>
                <a:lnTo>
                  <a:pt x="29813" y="2874"/>
                </a:lnTo>
                <a:lnTo>
                  <a:pt x="29813" y="4311"/>
                </a:lnTo>
                <a:lnTo>
                  <a:pt x="31304" y="4311"/>
                </a:lnTo>
                <a:lnTo>
                  <a:pt x="31304" y="4311"/>
                </a:lnTo>
                <a:lnTo>
                  <a:pt x="31304" y="4311"/>
                </a:lnTo>
                <a:lnTo>
                  <a:pt x="31304" y="4311"/>
                </a:lnTo>
                <a:lnTo>
                  <a:pt x="31304" y="4311"/>
                </a:lnTo>
                <a:lnTo>
                  <a:pt x="32795" y="4311"/>
                </a:lnTo>
                <a:lnTo>
                  <a:pt x="32795" y="4311"/>
                </a:lnTo>
                <a:lnTo>
                  <a:pt x="32795" y="4311"/>
                </a:lnTo>
                <a:lnTo>
                  <a:pt x="32795" y="4311"/>
                </a:lnTo>
                <a:lnTo>
                  <a:pt x="34285" y="4311"/>
                </a:lnTo>
                <a:lnTo>
                  <a:pt x="34285" y="4311"/>
                </a:lnTo>
                <a:lnTo>
                  <a:pt x="34285" y="4311"/>
                </a:lnTo>
                <a:lnTo>
                  <a:pt x="34285" y="4311"/>
                </a:lnTo>
                <a:lnTo>
                  <a:pt x="34285" y="4311"/>
                </a:lnTo>
                <a:lnTo>
                  <a:pt x="36521" y="4311"/>
                </a:lnTo>
                <a:lnTo>
                  <a:pt x="36521" y="4311"/>
                </a:lnTo>
                <a:lnTo>
                  <a:pt x="36521" y="6467"/>
                </a:lnTo>
                <a:lnTo>
                  <a:pt x="36521" y="6467"/>
                </a:lnTo>
                <a:lnTo>
                  <a:pt x="36521" y="6467"/>
                </a:lnTo>
                <a:lnTo>
                  <a:pt x="36521" y="6467"/>
                </a:lnTo>
                <a:lnTo>
                  <a:pt x="38012" y="6467"/>
                </a:lnTo>
                <a:lnTo>
                  <a:pt x="38012" y="6467"/>
                </a:lnTo>
                <a:lnTo>
                  <a:pt x="38012" y="6467"/>
                </a:lnTo>
                <a:lnTo>
                  <a:pt x="38012" y="6467"/>
                </a:lnTo>
                <a:lnTo>
                  <a:pt x="38012" y="6467"/>
                </a:lnTo>
                <a:lnTo>
                  <a:pt x="39503" y="6467"/>
                </a:lnTo>
                <a:lnTo>
                  <a:pt x="39503" y="6467"/>
                </a:lnTo>
                <a:lnTo>
                  <a:pt x="39503" y="6467"/>
                </a:lnTo>
                <a:lnTo>
                  <a:pt x="40993" y="6467"/>
                </a:lnTo>
                <a:lnTo>
                  <a:pt x="40993" y="6467"/>
                </a:lnTo>
                <a:lnTo>
                  <a:pt x="40993" y="6467"/>
                </a:lnTo>
                <a:lnTo>
                  <a:pt x="40993" y="6467"/>
                </a:lnTo>
                <a:lnTo>
                  <a:pt x="40993" y="6467"/>
                </a:lnTo>
                <a:lnTo>
                  <a:pt x="40993" y="6467"/>
                </a:lnTo>
                <a:lnTo>
                  <a:pt x="42484" y="6467"/>
                </a:lnTo>
                <a:lnTo>
                  <a:pt x="42484" y="6467"/>
                </a:lnTo>
                <a:lnTo>
                  <a:pt x="42484" y="6467"/>
                </a:lnTo>
                <a:lnTo>
                  <a:pt x="42484" y="6467"/>
                </a:lnTo>
                <a:lnTo>
                  <a:pt x="42484" y="6467"/>
                </a:lnTo>
                <a:lnTo>
                  <a:pt x="44720" y="6467"/>
                </a:lnTo>
                <a:lnTo>
                  <a:pt x="44720" y="6467"/>
                </a:lnTo>
                <a:lnTo>
                  <a:pt x="44720" y="7904"/>
                </a:lnTo>
                <a:lnTo>
                  <a:pt x="44720" y="7904"/>
                </a:lnTo>
                <a:lnTo>
                  <a:pt x="44720" y="7904"/>
                </a:lnTo>
                <a:lnTo>
                  <a:pt x="46211" y="7904"/>
                </a:lnTo>
                <a:lnTo>
                  <a:pt x="46211" y="7904"/>
                </a:lnTo>
                <a:lnTo>
                  <a:pt x="46211" y="7904"/>
                </a:lnTo>
                <a:lnTo>
                  <a:pt x="46211" y="7904"/>
                </a:lnTo>
                <a:lnTo>
                  <a:pt x="46211" y="9341"/>
                </a:lnTo>
                <a:lnTo>
                  <a:pt x="46211" y="9341"/>
                </a:lnTo>
                <a:lnTo>
                  <a:pt x="47701" y="9341"/>
                </a:lnTo>
                <a:lnTo>
                  <a:pt x="47701" y="9341"/>
                </a:lnTo>
                <a:lnTo>
                  <a:pt x="47701" y="9341"/>
                </a:lnTo>
                <a:lnTo>
                  <a:pt x="47701" y="9341"/>
                </a:lnTo>
                <a:lnTo>
                  <a:pt x="47701" y="9341"/>
                </a:lnTo>
                <a:lnTo>
                  <a:pt x="49192" y="9341"/>
                </a:lnTo>
                <a:lnTo>
                  <a:pt x="49192" y="9341"/>
                </a:lnTo>
                <a:lnTo>
                  <a:pt x="49192" y="9341"/>
                </a:lnTo>
                <a:lnTo>
                  <a:pt x="49192" y="9341"/>
                </a:lnTo>
                <a:lnTo>
                  <a:pt x="50683" y="9341"/>
                </a:lnTo>
                <a:lnTo>
                  <a:pt x="50683" y="9341"/>
                </a:lnTo>
                <a:lnTo>
                  <a:pt x="50683" y="7904"/>
                </a:lnTo>
                <a:lnTo>
                  <a:pt x="50683" y="7904"/>
                </a:lnTo>
                <a:lnTo>
                  <a:pt x="50683" y="7904"/>
                </a:lnTo>
                <a:lnTo>
                  <a:pt x="50683" y="7904"/>
                </a:lnTo>
                <a:lnTo>
                  <a:pt x="52919" y="7904"/>
                </a:lnTo>
                <a:lnTo>
                  <a:pt x="52919" y="7904"/>
                </a:lnTo>
                <a:lnTo>
                  <a:pt x="52919" y="7904"/>
                </a:lnTo>
                <a:lnTo>
                  <a:pt x="52919" y="7904"/>
                </a:lnTo>
                <a:lnTo>
                  <a:pt x="52919" y="7904"/>
                </a:lnTo>
                <a:lnTo>
                  <a:pt x="52919" y="6467"/>
                </a:lnTo>
                <a:lnTo>
                  <a:pt x="54409" y="6467"/>
                </a:lnTo>
                <a:lnTo>
                  <a:pt x="54409" y="6467"/>
                </a:lnTo>
                <a:lnTo>
                  <a:pt x="54409" y="6467"/>
                </a:lnTo>
                <a:lnTo>
                  <a:pt x="54409" y="6467"/>
                </a:lnTo>
                <a:lnTo>
                  <a:pt x="54409" y="6467"/>
                </a:lnTo>
                <a:lnTo>
                  <a:pt x="55900" y="6467"/>
                </a:lnTo>
                <a:lnTo>
                  <a:pt x="55900" y="4311"/>
                </a:lnTo>
                <a:lnTo>
                  <a:pt x="55900" y="4311"/>
                </a:lnTo>
                <a:lnTo>
                  <a:pt x="55900" y="4311"/>
                </a:lnTo>
                <a:lnTo>
                  <a:pt x="55900" y="4311"/>
                </a:lnTo>
                <a:lnTo>
                  <a:pt x="55900" y="4311"/>
                </a:lnTo>
                <a:lnTo>
                  <a:pt x="55900" y="4311"/>
                </a:lnTo>
                <a:lnTo>
                  <a:pt x="57391" y="4311"/>
                </a:lnTo>
                <a:lnTo>
                  <a:pt x="57391" y="4311"/>
                </a:lnTo>
                <a:lnTo>
                  <a:pt x="57391" y="2874"/>
                </a:lnTo>
                <a:lnTo>
                  <a:pt x="57391" y="2874"/>
                </a:lnTo>
                <a:lnTo>
                  <a:pt x="57391" y="2874"/>
                </a:lnTo>
                <a:lnTo>
                  <a:pt x="57391" y="2874"/>
                </a:lnTo>
                <a:lnTo>
                  <a:pt x="58881" y="2874"/>
                </a:lnTo>
                <a:lnTo>
                  <a:pt x="58881" y="2874"/>
                </a:lnTo>
                <a:lnTo>
                  <a:pt x="58881" y="2874"/>
                </a:lnTo>
                <a:lnTo>
                  <a:pt x="58881" y="2874"/>
                </a:lnTo>
                <a:lnTo>
                  <a:pt x="61118" y="2874"/>
                </a:lnTo>
                <a:lnTo>
                  <a:pt x="61118" y="2874"/>
                </a:lnTo>
                <a:lnTo>
                  <a:pt x="61118" y="2874"/>
                </a:lnTo>
                <a:lnTo>
                  <a:pt x="61118" y="2874"/>
                </a:lnTo>
                <a:lnTo>
                  <a:pt x="61118" y="2874"/>
                </a:lnTo>
                <a:lnTo>
                  <a:pt x="61118" y="1437"/>
                </a:lnTo>
                <a:lnTo>
                  <a:pt x="61118" y="1437"/>
                </a:lnTo>
                <a:lnTo>
                  <a:pt x="61118" y="1437"/>
                </a:lnTo>
                <a:lnTo>
                  <a:pt x="61118" y="1437"/>
                </a:lnTo>
                <a:lnTo>
                  <a:pt x="61118" y="0"/>
                </a:lnTo>
                <a:lnTo>
                  <a:pt x="62608" y="0"/>
                </a:lnTo>
                <a:lnTo>
                  <a:pt x="62608" y="0"/>
                </a:lnTo>
                <a:lnTo>
                  <a:pt x="62608" y="1437"/>
                </a:lnTo>
                <a:lnTo>
                  <a:pt x="62608" y="1437"/>
                </a:lnTo>
                <a:lnTo>
                  <a:pt x="62608" y="1437"/>
                </a:lnTo>
                <a:lnTo>
                  <a:pt x="62608" y="1437"/>
                </a:lnTo>
                <a:lnTo>
                  <a:pt x="62608" y="1437"/>
                </a:lnTo>
                <a:lnTo>
                  <a:pt x="64099" y="1437"/>
                </a:lnTo>
                <a:lnTo>
                  <a:pt x="64099" y="1437"/>
                </a:lnTo>
                <a:lnTo>
                  <a:pt x="64099" y="1437"/>
                </a:lnTo>
                <a:lnTo>
                  <a:pt x="65590" y="1437"/>
                </a:lnTo>
                <a:lnTo>
                  <a:pt x="65590" y="0"/>
                </a:lnTo>
                <a:lnTo>
                  <a:pt x="65590" y="0"/>
                </a:lnTo>
                <a:lnTo>
                  <a:pt x="65590" y="0"/>
                </a:lnTo>
                <a:lnTo>
                  <a:pt x="65590" y="0"/>
                </a:lnTo>
                <a:lnTo>
                  <a:pt x="65590" y="0"/>
                </a:lnTo>
                <a:lnTo>
                  <a:pt x="67080" y="0"/>
                </a:lnTo>
                <a:lnTo>
                  <a:pt x="67080" y="0"/>
                </a:lnTo>
                <a:lnTo>
                  <a:pt x="67080" y="0"/>
                </a:lnTo>
                <a:lnTo>
                  <a:pt x="67080" y="0"/>
                </a:lnTo>
                <a:lnTo>
                  <a:pt x="67080" y="0"/>
                </a:lnTo>
                <a:lnTo>
                  <a:pt x="69316" y="0"/>
                </a:lnTo>
                <a:lnTo>
                  <a:pt x="69316" y="0"/>
                </a:lnTo>
                <a:lnTo>
                  <a:pt x="69316" y="0"/>
                </a:lnTo>
                <a:lnTo>
                  <a:pt x="70807" y="0"/>
                </a:lnTo>
                <a:lnTo>
                  <a:pt x="70807" y="0"/>
                </a:lnTo>
                <a:lnTo>
                  <a:pt x="70807" y="0"/>
                </a:lnTo>
                <a:lnTo>
                  <a:pt x="70807" y="0"/>
                </a:lnTo>
                <a:lnTo>
                  <a:pt x="70807" y="0"/>
                </a:lnTo>
                <a:lnTo>
                  <a:pt x="72298" y="0"/>
                </a:lnTo>
                <a:lnTo>
                  <a:pt x="72298" y="0"/>
                </a:lnTo>
                <a:lnTo>
                  <a:pt x="72298" y="0"/>
                </a:lnTo>
                <a:lnTo>
                  <a:pt x="72298" y="0"/>
                </a:lnTo>
                <a:lnTo>
                  <a:pt x="72298" y="0"/>
                </a:lnTo>
                <a:lnTo>
                  <a:pt x="72298" y="1437"/>
                </a:lnTo>
                <a:lnTo>
                  <a:pt x="73788" y="1437"/>
                </a:lnTo>
                <a:lnTo>
                  <a:pt x="73788" y="1437"/>
                </a:lnTo>
                <a:lnTo>
                  <a:pt x="73788" y="1437"/>
                </a:lnTo>
                <a:lnTo>
                  <a:pt x="73788" y="1437"/>
                </a:lnTo>
                <a:lnTo>
                  <a:pt x="75279" y="1437"/>
                </a:lnTo>
                <a:lnTo>
                  <a:pt x="75279" y="1437"/>
                </a:lnTo>
                <a:lnTo>
                  <a:pt x="75279" y="1437"/>
                </a:lnTo>
                <a:lnTo>
                  <a:pt x="75279" y="1437"/>
                </a:lnTo>
                <a:lnTo>
                  <a:pt x="75279" y="1437"/>
                </a:lnTo>
                <a:lnTo>
                  <a:pt x="77515" y="1437"/>
                </a:lnTo>
                <a:lnTo>
                  <a:pt x="77515" y="1437"/>
                </a:lnTo>
                <a:lnTo>
                  <a:pt x="77515" y="0"/>
                </a:lnTo>
                <a:lnTo>
                  <a:pt x="77515" y="0"/>
                </a:lnTo>
                <a:lnTo>
                  <a:pt x="79006" y="0"/>
                </a:lnTo>
                <a:lnTo>
                  <a:pt x="79006" y="0"/>
                </a:lnTo>
                <a:lnTo>
                  <a:pt x="79006" y="0"/>
                </a:lnTo>
                <a:lnTo>
                  <a:pt x="79006" y="0"/>
                </a:lnTo>
                <a:lnTo>
                  <a:pt x="79006" y="1437"/>
                </a:lnTo>
                <a:lnTo>
                  <a:pt x="79006" y="1437"/>
                </a:lnTo>
                <a:lnTo>
                  <a:pt x="80496" y="1437"/>
                </a:lnTo>
                <a:lnTo>
                  <a:pt x="80496" y="1437"/>
                </a:lnTo>
                <a:lnTo>
                  <a:pt x="80496" y="1437"/>
                </a:lnTo>
                <a:lnTo>
                  <a:pt x="80496" y="2874"/>
                </a:lnTo>
                <a:lnTo>
                  <a:pt x="80496" y="2874"/>
                </a:lnTo>
                <a:lnTo>
                  <a:pt x="80496" y="2874"/>
                </a:lnTo>
                <a:lnTo>
                  <a:pt x="80496" y="2874"/>
                </a:lnTo>
                <a:lnTo>
                  <a:pt x="81987" y="2874"/>
                </a:lnTo>
                <a:lnTo>
                  <a:pt x="81987" y="2874"/>
                </a:lnTo>
                <a:lnTo>
                  <a:pt x="81987" y="2874"/>
                </a:lnTo>
                <a:lnTo>
                  <a:pt x="81987" y="2874"/>
                </a:lnTo>
                <a:lnTo>
                  <a:pt x="83478" y="2874"/>
                </a:lnTo>
                <a:lnTo>
                  <a:pt x="83478" y="4311"/>
                </a:lnTo>
                <a:lnTo>
                  <a:pt x="83478" y="4311"/>
                </a:lnTo>
                <a:lnTo>
                  <a:pt x="83478" y="4311"/>
                </a:lnTo>
                <a:lnTo>
                  <a:pt x="83478" y="4311"/>
                </a:lnTo>
                <a:lnTo>
                  <a:pt x="83478" y="4311"/>
                </a:lnTo>
                <a:lnTo>
                  <a:pt x="83478" y="4311"/>
                </a:lnTo>
                <a:lnTo>
                  <a:pt x="85714" y="4311"/>
                </a:lnTo>
                <a:lnTo>
                  <a:pt x="85714" y="6467"/>
                </a:lnTo>
                <a:lnTo>
                  <a:pt x="85714" y="6467"/>
                </a:lnTo>
                <a:lnTo>
                  <a:pt x="85714" y="6467"/>
                </a:lnTo>
                <a:lnTo>
                  <a:pt x="85714" y="6467"/>
                </a:lnTo>
                <a:lnTo>
                  <a:pt x="85714" y="6467"/>
                </a:lnTo>
                <a:lnTo>
                  <a:pt x="87204" y="6467"/>
                </a:lnTo>
                <a:lnTo>
                  <a:pt x="87204" y="6467"/>
                </a:lnTo>
                <a:lnTo>
                  <a:pt x="87204" y="6467"/>
                </a:lnTo>
                <a:lnTo>
                  <a:pt x="88695" y="6467"/>
                </a:lnTo>
                <a:lnTo>
                  <a:pt x="88695" y="6467"/>
                </a:lnTo>
                <a:lnTo>
                  <a:pt x="88695" y="6467"/>
                </a:lnTo>
                <a:lnTo>
                  <a:pt x="88695" y="6467"/>
                </a:lnTo>
                <a:lnTo>
                  <a:pt x="88695" y="4311"/>
                </a:lnTo>
                <a:lnTo>
                  <a:pt x="88695" y="4311"/>
                </a:lnTo>
                <a:lnTo>
                  <a:pt x="90186" y="4311"/>
                </a:lnTo>
                <a:lnTo>
                  <a:pt x="90186" y="4311"/>
                </a:lnTo>
                <a:lnTo>
                  <a:pt x="90186" y="4311"/>
                </a:lnTo>
                <a:lnTo>
                  <a:pt x="90186" y="4311"/>
                </a:lnTo>
                <a:lnTo>
                  <a:pt x="90186" y="4311"/>
                </a:lnTo>
                <a:lnTo>
                  <a:pt x="90186" y="4311"/>
                </a:lnTo>
                <a:lnTo>
                  <a:pt x="91677" y="4311"/>
                </a:lnTo>
                <a:lnTo>
                  <a:pt x="91677" y="4311"/>
                </a:lnTo>
                <a:lnTo>
                  <a:pt x="91677" y="4311"/>
                </a:lnTo>
                <a:lnTo>
                  <a:pt x="93913" y="4311"/>
                </a:lnTo>
                <a:lnTo>
                  <a:pt x="93913" y="4311"/>
                </a:lnTo>
                <a:lnTo>
                  <a:pt x="93913" y="4311"/>
                </a:lnTo>
                <a:lnTo>
                  <a:pt x="93913" y="4311"/>
                </a:lnTo>
                <a:lnTo>
                  <a:pt x="93913" y="4311"/>
                </a:lnTo>
                <a:lnTo>
                  <a:pt x="95403" y="4311"/>
                </a:lnTo>
                <a:lnTo>
                  <a:pt x="95403" y="4311"/>
                </a:lnTo>
                <a:lnTo>
                  <a:pt x="95403" y="4311"/>
                </a:lnTo>
                <a:lnTo>
                  <a:pt x="95403" y="4311"/>
                </a:lnTo>
                <a:lnTo>
                  <a:pt x="95403" y="6467"/>
                </a:lnTo>
                <a:lnTo>
                  <a:pt x="95403" y="6467"/>
                </a:lnTo>
                <a:lnTo>
                  <a:pt x="96894" y="6467"/>
                </a:lnTo>
                <a:lnTo>
                  <a:pt x="96894" y="6467"/>
                </a:lnTo>
                <a:lnTo>
                  <a:pt x="96894" y="6467"/>
                </a:lnTo>
                <a:lnTo>
                  <a:pt x="98385" y="6467"/>
                </a:lnTo>
                <a:lnTo>
                  <a:pt x="98385" y="4311"/>
                </a:lnTo>
                <a:lnTo>
                  <a:pt x="98385" y="4311"/>
                </a:lnTo>
                <a:lnTo>
                  <a:pt x="98385" y="4311"/>
                </a:lnTo>
                <a:lnTo>
                  <a:pt x="98385" y="4311"/>
                </a:lnTo>
                <a:lnTo>
                  <a:pt x="99875" y="4311"/>
                </a:lnTo>
                <a:lnTo>
                  <a:pt x="99875" y="4311"/>
                </a:lnTo>
                <a:lnTo>
                  <a:pt x="99875" y="4311"/>
                </a:lnTo>
                <a:lnTo>
                  <a:pt x="99875" y="4311"/>
                </a:lnTo>
                <a:lnTo>
                  <a:pt x="99875" y="4311"/>
                </a:lnTo>
                <a:lnTo>
                  <a:pt x="99875" y="4311"/>
                </a:lnTo>
                <a:lnTo>
                  <a:pt x="102111" y="4311"/>
                </a:lnTo>
                <a:lnTo>
                  <a:pt x="102111" y="4311"/>
                </a:lnTo>
                <a:lnTo>
                  <a:pt x="102111" y="2874"/>
                </a:lnTo>
                <a:lnTo>
                  <a:pt x="102111" y="2874"/>
                </a:lnTo>
                <a:lnTo>
                  <a:pt x="103602" y="2874"/>
                </a:lnTo>
                <a:lnTo>
                  <a:pt x="103602" y="2874"/>
                </a:lnTo>
                <a:lnTo>
                  <a:pt x="103602" y="2874"/>
                </a:lnTo>
                <a:lnTo>
                  <a:pt x="103602" y="2874"/>
                </a:lnTo>
                <a:lnTo>
                  <a:pt x="103602" y="2874"/>
                </a:lnTo>
                <a:lnTo>
                  <a:pt x="103602" y="2874"/>
                </a:lnTo>
                <a:lnTo>
                  <a:pt x="103602" y="4311"/>
                </a:lnTo>
                <a:lnTo>
                  <a:pt x="103602" y="4311"/>
                </a:lnTo>
                <a:lnTo>
                  <a:pt x="103602" y="4311"/>
                </a:lnTo>
                <a:lnTo>
                  <a:pt x="105093" y="4311"/>
                </a:lnTo>
                <a:lnTo>
                  <a:pt x="105093" y="6467"/>
                </a:lnTo>
                <a:lnTo>
                  <a:pt x="105093" y="6467"/>
                </a:lnTo>
                <a:lnTo>
                  <a:pt x="105093" y="6467"/>
                </a:lnTo>
                <a:lnTo>
                  <a:pt x="105093" y="6467"/>
                </a:lnTo>
                <a:lnTo>
                  <a:pt x="105093" y="7904"/>
                </a:lnTo>
                <a:lnTo>
                  <a:pt x="105093" y="7904"/>
                </a:lnTo>
                <a:lnTo>
                  <a:pt x="105093" y="7904"/>
                </a:lnTo>
                <a:lnTo>
                  <a:pt x="105093" y="7904"/>
                </a:lnTo>
                <a:lnTo>
                  <a:pt x="105093" y="9341"/>
                </a:lnTo>
                <a:lnTo>
                  <a:pt x="105093" y="9341"/>
                </a:lnTo>
                <a:lnTo>
                  <a:pt x="105093" y="9341"/>
                </a:lnTo>
                <a:lnTo>
                  <a:pt x="105093" y="9341"/>
                </a:lnTo>
                <a:lnTo>
                  <a:pt x="106583" y="9341"/>
                </a:lnTo>
                <a:lnTo>
                  <a:pt x="106583" y="10778"/>
                </a:lnTo>
                <a:lnTo>
                  <a:pt x="106583" y="10778"/>
                </a:lnTo>
                <a:lnTo>
                  <a:pt x="106583" y="10778"/>
                </a:lnTo>
                <a:lnTo>
                  <a:pt x="106583" y="10778"/>
                </a:lnTo>
                <a:lnTo>
                  <a:pt x="106583" y="12215"/>
                </a:lnTo>
                <a:lnTo>
                  <a:pt x="106583" y="12215"/>
                </a:lnTo>
                <a:lnTo>
                  <a:pt x="106583" y="12215"/>
                </a:lnTo>
                <a:lnTo>
                  <a:pt x="106583" y="12215"/>
                </a:lnTo>
                <a:lnTo>
                  <a:pt x="106583" y="14371"/>
                </a:lnTo>
                <a:lnTo>
                  <a:pt x="106583" y="14371"/>
                </a:lnTo>
                <a:lnTo>
                  <a:pt x="106583" y="14371"/>
                </a:lnTo>
                <a:lnTo>
                  <a:pt x="108074" y="14371"/>
                </a:lnTo>
                <a:lnTo>
                  <a:pt x="108074" y="15808"/>
                </a:lnTo>
                <a:lnTo>
                  <a:pt x="108074" y="15808"/>
                </a:lnTo>
                <a:lnTo>
                  <a:pt x="108074" y="15808"/>
                </a:lnTo>
                <a:lnTo>
                  <a:pt x="108074" y="15808"/>
                </a:lnTo>
                <a:lnTo>
                  <a:pt x="108074" y="15808"/>
                </a:lnTo>
                <a:lnTo>
                  <a:pt x="108074" y="15808"/>
                </a:lnTo>
                <a:lnTo>
                  <a:pt x="108074" y="17245"/>
                </a:lnTo>
                <a:lnTo>
                  <a:pt x="108074" y="17245"/>
                </a:lnTo>
                <a:lnTo>
                  <a:pt x="108074" y="17245"/>
                </a:lnTo>
                <a:lnTo>
                  <a:pt x="108074" y="17245"/>
                </a:lnTo>
                <a:lnTo>
                  <a:pt x="108074" y="18682"/>
                </a:lnTo>
                <a:lnTo>
                  <a:pt x="108074" y="18682"/>
                </a:lnTo>
                <a:lnTo>
                  <a:pt x="110310" y="18682"/>
                </a:lnTo>
                <a:lnTo>
                  <a:pt x="110310" y="18682"/>
                </a:lnTo>
                <a:lnTo>
                  <a:pt x="110310" y="20119"/>
                </a:lnTo>
                <a:lnTo>
                  <a:pt x="110310" y="20119"/>
                </a:lnTo>
                <a:lnTo>
                  <a:pt x="110310" y="20119"/>
                </a:lnTo>
                <a:lnTo>
                  <a:pt x="110310" y="20119"/>
                </a:lnTo>
                <a:lnTo>
                  <a:pt x="110310" y="22275"/>
                </a:lnTo>
                <a:lnTo>
                  <a:pt x="110310" y="22275"/>
                </a:lnTo>
                <a:lnTo>
                  <a:pt x="110310" y="22275"/>
                </a:lnTo>
                <a:lnTo>
                  <a:pt x="110310" y="22275"/>
                </a:lnTo>
                <a:lnTo>
                  <a:pt x="110310" y="23712"/>
                </a:lnTo>
                <a:lnTo>
                  <a:pt x="110310" y="23712"/>
                </a:lnTo>
                <a:lnTo>
                  <a:pt x="110310" y="23712"/>
                </a:lnTo>
                <a:lnTo>
                  <a:pt x="110310" y="23712"/>
                </a:lnTo>
                <a:lnTo>
                  <a:pt x="110310" y="23712"/>
                </a:lnTo>
                <a:lnTo>
                  <a:pt x="110310" y="25149"/>
                </a:lnTo>
                <a:lnTo>
                  <a:pt x="110310" y="25149"/>
                </a:lnTo>
                <a:lnTo>
                  <a:pt x="110310" y="25149"/>
                </a:lnTo>
                <a:lnTo>
                  <a:pt x="110310" y="25149"/>
                </a:lnTo>
                <a:lnTo>
                  <a:pt x="110310" y="26586"/>
                </a:lnTo>
                <a:lnTo>
                  <a:pt x="110310" y="26586"/>
                </a:lnTo>
                <a:lnTo>
                  <a:pt x="110310" y="26586"/>
                </a:lnTo>
                <a:lnTo>
                  <a:pt x="110310" y="26586"/>
                </a:lnTo>
                <a:lnTo>
                  <a:pt x="110310" y="26586"/>
                </a:lnTo>
                <a:lnTo>
                  <a:pt x="110310" y="26586"/>
                </a:lnTo>
                <a:lnTo>
                  <a:pt x="110310" y="28023"/>
                </a:lnTo>
                <a:lnTo>
                  <a:pt x="110310" y="28023"/>
                </a:lnTo>
                <a:lnTo>
                  <a:pt x="108074" y="28023"/>
                </a:lnTo>
                <a:lnTo>
                  <a:pt x="108074" y="28023"/>
                </a:lnTo>
                <a:lnTo>
                  <a:pt x="108074" y="30179"/>
                </a:lnTo>
                <a:lnTo>
                  <a:pt x="108074" y="30179"/>
                </a:lnTo>
                <a:lnTo>
                  <a:pt x="108074" y="30179"/>
                </a:lnTo>
                <a:lnTo>
                  <a:pt x="108074" y="30179"/>
                </a:lnTo>
                <a:lnTo>
                  <a:pt x="108074" y="31616"/>
                </a:lnTo>
                <a:lnTo>
                  <a:pt x="108074" y="31616"/>
                </a:lnTo>
                <a:lnTo>
                  <a:pt x="108074" y="31616"/>
                </a:lnTo>
                <a:lnTo>
                  <a:pt x="108074" y="31616"/>
                </a:lnTo>
                <a:lnTo>
                  <a:pt x="108074" y="31616"/>
                </a:lnTo>
                <a:lnTo>
                  <a:pt x="108074" y="33053"/>
                </a:lnTo>
                <a:lnTo>
                  <a:pt x="108074" y="33053"/>
                </a:lnTo>
                <a:lnTo>
                  <a:pt x="108074" y="33053"/>
                </a:lnTo>
                <a:lnTo>
                  <a:pt x="108074" y="34491"/>
                </a:lnTo>
                <a:lnTo>
                  <a:pt x="108074" y="34491"/>
                </a:lnTo>
                <a:lnTo>
                  <a:pt x="108074" y="34491"/>
                </a:lnTo>
                <a:lnTo>
                  <a:pt x="108074" y="34491"/>
                </a:lnTo>
                <a:lnTo>
                  <a:pt x="108074" y="35928"/>
                </a:lnTo>
                <a:lnTo>
                  <a:pt x="108074" y="35928"/>
                </a:lnTo>
                <a:lnTo>
                  <a:pt x="106583" y="35928"/>
                </a:lnTo>
                <a:lnTo>
                  <a:pt x="106583" y="35928"/>
                </a:lnTo>
                <a:lnTo>
                  <a:pt x="106583" y="38083"/>
                </a:lnTo>
                <a:lnTo>
                  <a:pt x="106583" y="38083"/>
                </a:lnTo>
                <a:lnTo>
                  <a:pt x="106583" y="38083"/>
                </a:lnTo>
                <a:lnTo>
                  <a:pt x="106583" y="38083"/>
                </a:lnTo>
                <a:lnTo>
                  <a:pt x="106583" y="38083"/>
                </a:lnTo>
                <a:lnTo>
                  <a:pt x="106583" y="39520"/>
                </a:lnTo>
                <a:lnTo>
                  <a:pt x="106583" y="39520"/>
                </a:lnTo>
                <a:lnTo>
                  <a:pt x="105093" y="39520"/>
                </a:lnTo>
                <a:lnTo>
                  <a:pt x="105093" y="39520"/>
                </a:lnTo>
                <a:lnTo>
                  <a:pt x="105093" y="40958"/>
                </a:lnTo>
                <a:lnTo>
                  <a:pt x="105093" y="40958"/>
                </a:lnTo>
                <a:lnTo>
                  <a:pt x="105093" y="40958"/>
                </a:lnTo>
                <a:lnTo>
                  <a:pt x="105093" y="42395"/>
                </a:lnTo>
                <a:lnTo>
                  <a:pt x="105093" y="42395"/>
                </a:lnTo>
                <a:lnTo>
                  <a:pt x="105093" y="42395"/>
                </a:lnTo>
                <a:lnTo>
                  <a:pt x="105093" y="43832"/>
                </a:lnTo>
                <a:lnTo>
                  <a:pt x="105093" y="43832"/>
                </a:lnTo>
                <a:lnTo>
                  <a:pt x="105093" y="43832"/>
                </a:lnTo>
                <a:lnTo>
                  <a:pt x="105093" y="43832"/>
                </a:lnTo>
                <a:lnTo>
                  <a:pt x="105093" y="45988"/>
                </a:lnTo>
                <a:lnTo>
                  <a:pt x="105093" y="45988"/>
                </a:lnTo>
                <a:lnTo>
                  <a:pt x="105093" y="45988"/>
                </a:lnTo>
                <a:lnTo>
                  <a:pt x="105093" y="45988"/>
                </a:lnTo>
                <a:lnTo>
                  <a:pt x="105093" y="45988"/>
                </a:lnTo>
                <a:lnTo>
                  <a:pt x="103602" y="45988"/>
                </a:lnTo>
                <a:lnTo>
                  <a:pt x="103602" y="47425"/>
                </a:lnTo>
                <a:lnTo>
                  <a:pt x="103602" y="47425"/>
                </a:lnTo>
                <a:lnTo>
                  <a:pt x="103602" y="47425"/>
                </a:lnTo>
                <a:lnTo>
                  <a:pt x="103602" y="47425"/>
                </a:lnTo>
                <a:lnTo>
                  <a:pt x="103602" y="47425"/>
                </a:lnTo>
                <a:lnTo>
                  <a:pt x="103602" y="47425"/>
                </a:lnTo>
                <a:lnTo>
                  <a:pt x="103602" y="47425"/>
                </a:lnTo>
                <a:lnTo>
                  <a:pt x="102111" y="47425"/>
                </a:lnTo>
                <a:lnTo>
                  <a:pt x="102111" y="47425"/>
                </a:lnTo>
                <a:lnTo>
                  <a:pt x="102111" y="47425"/>
                </a:lnTo>
                <a:lnTo>
                  <a:pt x="102111" y="47425"/>
                </a:lnTo>
                <a:lnTo>
                  <a:pt x="99875" y="47425"/>
                </a:lnTo>
                <a:lnTo>
                  <a:pt x="99875" y="45988"/>
                </a:lnTo>
                <a:lnTo>
                  <a:pt x="99875" y="45988"/>
                </a:lnTo>
                <a:lnTo>
                  <a:pt x="99875" y="45988"/>
                </a:lnTo>
                <a:lnTo>
                  <a:pt x="99875" y="45988"/>
                </a:lnTo>
                <a:lnTo>
                  <a:pt x="99875" y="45988"/>
                </a:lnTo>
                <a:lnTo>
                  <a:pt x="99875" y="45988"/>
                </a:lnTo>
                <a:lnTo>
                  <a:pt x="98385" y="45988"/>
                </a:lnTo>
                <a:lnTo>
                  <a:pt x="98385" y="43832"/>
                </a:lnTo>
                <a:lnTo>
                  <a:pt x="98385" y="43832"/>
                </a:lnTo>
                <a:lnTo>
                  <a:pt x="98385" y="43832"/>
                </a:lnTo>
                <a:lnTo>
                  <a:pt x="98385" y="43832"/>
                </a:lnTo>
                <a:lnTo>
                  <a:pt x="98385" y="43832"/>
                </a:lnTo>
                <a:lnTo>
                  <a:pt x="98385" y="43832"/>
                </a:lnTo>
                <a:lnTo>
                  <a:pt x="98385" y="42395"/>
                </a:lnTo>
                <a:lnTo>
                  <a:pt x="96894" y="42395"/>
                </a:lnTo>
                <a:lnTo>
                  <a:pt x="96894" y="42395"/>
                </a:lnTo>
                <a:lnTo>
                  <a:pt x="96894" y="42395"/>
                </a:lnTo>
                <a:lnTo>
                  <a:pt x="96894" y="42395"/>
                </a:lnTo>
                <a:lnTo>
                  <a:pt x="96894" y="42395"/>
                </a:lnTo>
                <a:lnTo>
                  <a:pt x="96894" y="40958"/>
                </a:lnTo>
                <a:lnTo>
                  <a:pt x="96894" y="40958"/>
                </a:lnTo>
                <a:lnTo>
                  <a:pt x="95403" y="40958"/>
                </a:lnTo>
                <a:lnTo>
                  <a:pt x="95403" y="40958"/>
                </a:lnTo>
                <a:lnTo>
                  <a:pt x="95403" y="40958"/>
                </a:lnTo>
                <a:lnTo>
                  <a:pt x="95403" y="40958"/>
                </a:lnTo>
                <a:lnTo>
                  <a:pt x="95403" y="39520"/>
                </a:lnTo>
                <a:lnTo>
                  <a:pt x="95403" y="39520"/>
                </a:lnTo>
                <a:lnTo>
                  <a:pt x="95403" y="39520"/>
                </a:lnTo>
                <a:lnTo>
                  <a:pt x="93913" y="39520"/>
                </a:lnTo>
                <a:lnTo>
                  <a:pt x="93913" y="39520"/>
                </a:lnTo>
                <a:lnTo>
                  <a:pt x="93913" y="39520"/>
                </a:lnTo>
                <a:lnTo>
                  <a:pt x="93913" y="38083"/>
                </a:lnTo>
                <a:lnTo>
                  <a:pt x="93913" y="38083"/>
                </a:lnTo>
                <a:lnTo>
                  <a:pt x="93913" y="38083"/>
                </a:lnTo>
                <a:lnTo>
                  <a:pt x="93913" y="38083"/>
                </a:lnTo>
                <a:lnTo>
                  <a:pt x="93913" y="38083"/>
                </a:lnTo>
                <a:lnTo>
                  <a:pt x="91677" y="38083"/>
                </a:lnTo>
                <a:lnTo>
                  <a:pt x="91677" y="35928"/>
                </a:lnTo>
                <a:lnTo>
                  <a:pt x="91677" y="35928"/>
                </a:lnTo>
                <a:lnTo>
                  <a:pt x="91677" y="35928"/>
                </a:lnTo>
                <a:lnTo>
                  <a:pt x="91677" y="35928"/>
                </a:lnTo>
                <a:lnTo>
                  <a:pt x="91677" y="34491"/>
                </a:lnTo>
                <a:lnTo>
                  <a:pt x="91677" y="34491"/>
                </a:lnTo>
                <a:lnTo>
                  <a:pt x="91677" y="34491"/>
                </a:lnTo>
                <a:lnTo>
                  <a:pt x="91677" y="34491"/>
                </a:lnTo>
                <a:lnTo>
                  <a:pt x="91677" y="34491"/>
                </a:lnTo>
                <a:lnTo>
                  <a:pt x="91677" y="33053"/>
                </a:lnTo>
                <a:lnTo>
                  <a:pt x="91677" y="33053"/>
                </a:lnTo>
                <a:lnTo>
                  <a:pt x="91677" y="33053"/>
                </a:lnTo>
                <a:lnTo>
                  <a:pt x="91677" y="31616"/>
                </a:lnTo>
                <a:lnTo>
                  <a:pt x="91677" y="31616"/>
                </a:lnTo>
                <a:lnTo>
                  <a:pt x="91677" y="31616"/>
                </a:lnTo>
                <a:lnTo>
                  <a:pt x="90186" y="31616"/>
                </a:lnTo>
                <a:lnTo>
                  <a:pt x="90186" y="31616"/>
                </a:lnTo>
                <a:lnTo>
                  <a:pt x="90186" y="31616"/>
                </a:lnTo>
                <a:lnTo>
                  <a:pt x="90186" y="31616"/>
                </a:lnTo>
                <a:lnTo>
                  <a:pt x="90186" y="31616"/>
                </a:lnTo>
                <a:lnTo>
                  <a:pt x="90186" y="30179"/>
                </a:lnTo>
                <a:lnTo>
                  <a:pt x="90186" y="30179"/>
                </a:lnTo>
                <a:lnTo>
                  <a:pt x="90186" y="30179"/>
                </a:lnTo>
                <a:lnTo>
                  <a:pt x="88695" y="30179"/>
                </a:lnTo>
                <a:lnTo>
                  <a:pt x="88695" y="30179"/>
                </a:lnTo>
                <a:lnTo>
                  <a:pt x="88695" y="30179"/>
                </a:lnTo>
                <a:lnTo>
                  <a:pt x="88695" y="28023"/>
                </a:lnTo>
                <a:lnTo>
                  <a:pt x="88695" y="28023"/>
                </a:lnTo>
                <a:lnTo>
                  <a:pt x="88695" y="28023"/>
                </a:lnTo>
                <a:lnTo>
                  <a:pt x="88695" y="28023"/>
                </a:lnTo>
                <a:lnTo>
                  <a:pt x="88695" y="28023"/>
                </a:lnTo>
                <a:lnTo>
                  <a:pt x="88695" y="26586"/>
                </a:lnTo>
                <a:lnTo>
                  <a:pt x="88695" y="26586"/>
                </a:lnTo>
                <a:lnTo>
                  <a:pt x="87204" y="26586"/>
                </a:lnTo>
                <a:lnTo>
                  <a:pt x="87204" y="26586"/>
                </a:lnTo>
                <a:lnTo>
                  <a:pt x="87204" y="26586"/>
                </a:lnTo>
                <a:lnTo>
                  <a:pt x="87204" y="25149"/>
                </a:lnTo>
                <a:lnTo>
                  <a:pt x="87204" y="25149"/>
                </a:lnTo>
                <a:lnTo>
                  <a:pt x="87204" y="25149"/>
                </a:lnTo>
                <a:lnTo>
                  <a:pt x="87204" y="25149"/>
                </a:lnTo>
                <a:lnTo>
                  <a:pt x="87204" y="23712"/>
                </a:lnTo>
                <a:lnTo>
                  <a:pt x="87204" y="23712"/>
                </a:lnTo>
                <a:lnTo>
                  <a:pt x="87204" y="23712"/>
                </a:lnTo>
                <a:lnTo>
                  <a:pt x="87204" y="22275"/>
                </a:lnTo>
                <a:lnTo>
                  <a:pt x="85714" y="22275"/>
                </a:lnTo>
                <a:lnTo>
                  <a:pt x="85714" y="22275"/>
                </a:lnTo>
                <a:lnTo>
                  <a:pt x="85714" y="22275"/>
                </a:lnTo>
                <a:lnTo>
                  <a:pt x="85714" y="22275"/>
                </a:lnTo>
                <a:lnTo>
                  <a:pt x="85714" y="20119"/>
                </a:lnTo>
                <a:lnTo>
                  <a:pt x="85714" y="20119"/>
                </a:lnTo>
                <a:lnTo>
                  <a:pt x="85714" y="22275"/>
                </a:lnTo>
                <a:lnTo>
                  <a:pt x="85714" y="22275"/>
                </a:lnTo>
                <a:lnTo>
                  <a:pt x="85714" y="22275"/>
                </a:lnTo>
                <a:lnTo>
                  <a:pt x="83478" y="22275"/>
                </a:lnTo>
                <a:lnTo>
                  <a:pt x="83478" y="22275"/>
                </a:lnTo>
                <a:lnTo>
                  <a:pt x="83478" y="22275"/>
                </a:lnTo>
                <a:lnTo>
                  <a:pt x="83478" y="23712"/>
                </a:lnTo>
                <a:lnTo>
                  <a:pt x="83478" y="23712"/>
                </a:lnTo>
                <a:lnTo>
                  <a:pt x="83478" y="23712"/>
                </a:lnTo>
                <a:lnTo>
                  <a:pt x="83478" y="23712"/>
                </a:lnTo>
                <a:lnTo>
                  <a:pt x="83478" y="25149"/>
                </a:lnTo>
                <a:lnTo>
                  <a:pt x="83478" y="25149"/>
                </a:lnTo>
                <a:lnTo>
                  <a:pt x="83478" y="25149"/>
                </a:lnTo>
                <a:lnTo>
                  <a:pt x="83478" y="25149"/>
                </a:lnTo>
                <a:lnTo>
                  <a:pt x="83478" y="25149"/>
                </a:lnTo>
                <a:lnTo>
                  <a:pt x="85714" y="25149"/>
                </a:lnTo>
                <a:lnTo>
                  <a:pt x="85714" y="26586"/>
                </a:lnTo>
                <a:lnTo>
                  <a:pt x="85714" y="26586"/>
                </a:lnTo>
                <a:lnTo>
                  <a:pt x="85714" y="26586"/>
                </a:lnTo>
                <a:lnTo>
                  <a:pt x="85714" y="26586"/>
                </a:lnTo>
                <a:lnTo>
                  <a:pt x="85714" y="26586"/>
                </a:lnTo>
                <a:lnTo>
                  <a:pt x="85714" y="26586"/>
                </a:lnTo>
                <a:lnTo>
                  <a:pt x="85714" y="28023"/>
                </a:lnTo>
                <a:lnTo>
                  <a:pt x="85714" y="28023"/>
                </a:lnTo>
                <a:lnTo>
                  <a:pt x="85714" y="28023"/>
                </a:lnTo>
                <a:lnTo>
                  <a:pt x="87204" y="28023"/>
                </a:lnTo>
                <a:lnTo>
                  <a:pt x="87204" y="30179"/>
                </a:lnTo>
                <a:lnTo>
                  <a:pt x="87204" y="30179"/>
                </a:lnTo>
                <a:lnTo>
                  <a:pt x="87204" y="30179"/>
                </a:lnTo>
                <a:lnTo>
                  <a:pt x="87204" y="30179"/>
                </a:lnTo>
                <a:lnTo>
                  <a:pt x="87204" y="31616"/>
                </a:lnTo>
                <a:lnTo>
                  <a:pt x="87204" y="31616"/>
                </a:lnTo>
                <a:lnTo>
                  <a:pt x="87204" y="31616"/>
                </a:lnTo>
                <a:lnTo>
                  <a:pt x="87204" y="31616"/>
                </a:lnTo>
                <a:lnTo>
                  <a:pt x="87204" y="31616"/>
                </a:lnTo>
                <a:lnTo>
                  <a:pt x="87204" y="31616"/>
                </a:lnTo>
                <a:lnTo>
                  <a:pt x="87204" y="33053"/>
                </a:lnTo>
                <a:lnTo>
                  <a:pt x="87204" y="33053"/>
                </a:lnTo>
                <a:lnTo>
                  <a:pt x="87204" y="33053"/>
                </a:lnTo>
                <a:lnTo>
                  <a:pt x="87204" y="33053"/>
                </a:lnTo>
                <a:lnTo>
                  <a:pt x="88695" y="33053"/>
                </a:lnTo>
                <a:lnTo>
                  <a:pt x="88695" y="34491"/>
                </a:lnTo>
                <a:lnTo>
                  <a:pt x="88695" y="34491"/>
                </a:lnTo>
                <a:lnTo>
                  <a:pt x="88695" y="34491"/>
                </a:lnTo>
                <a:lnTo>
                  <a:pt x="88695" y="34491"/>
                </a:lnTo>
                <a:lnTo>
                  <a:pt x="88695" y="34491"/>
                </a:lnTo>
                <a:lnTo>
                  <a:pt x="88695" y="35928"/>
                </a:lnTo>
                <a:lnTo>
                  <a:pt x="88695" y="35928"/>
                </a:lnTo>
                <a:lnTo>
                  <a:pt x="88695" y="35928"/>
                </a:lnTo>
                <a:lnTo>
                  <a:pt x="88695" y="35928"/>
                </a:lnTo>
                <a:lnTo>
                  <a:pt x="90186" y="35928"/>
                </a:lnTo>
                <a:lnTo>
                  <a:pt x="90186" y="38083"/>
                </a:lnTo>
                <a:lnTo>
                  <a:pt x="90186" y="38083"/>
                </a:lnTo>
                <a:lnTo>
                  <a:pt x="90186" y="38083"/>
                </a:lnTo>
                <a:lnTo>
                  <a:pt x="90186" y="38083"/>
                </a:lnTo>
                <a:lnTo>
                  <a:pt x="90186" y="38083"/>
                </a:lnTo>
                <a:lnTo>
                  <a:pt x="90186" y="38083"/>
                </a:lnTo>
                <a:lnTo>
                  <a:pt x="90186" y="39520"/>
                </a:lnTo>
                <a:lnTo>
                  <a:pt x="90186" y="39520"/>
                </a:lnTo>
                <a:lnTo>
                  <a:pt x="91677" y="39520"/>
                </a:lnTo>
                <a:lnTo>
                  <a:pt x="91677" y="39520"/>
                </a:lnTo>
                <a:lnTo>
                  <a:pt x="91677" y="39520"/>
                </a:lnTo>
                <a:lnTo>
                  <a:pt x="91677" y="40958"/>
                </a:lnTo>
                <a:lnTo>
                  <a:pt x="91677" y="40958"/>
                </a:lnTo>
                <a:lnTo>
                  <a:pt x="91677" y="40958"/>
                </a:lnTo>
                <a:lnTo>
                  <a:pt x="91677" y="40958"/>
                </a:lnTo>
                <a:lnTo>
                  <a:pt x="93913" y="40958"/>
                </a:lnTo>
                <a:lnTo>
                  <a:pt x="93913" y="42395"/>
                </a:lnTo>
                <a:lnTo>
                  <a:pt x="93913" y="42395"/>
                </a:lnTo>
                <a:lnTo>
                  <a:pt x="93913" y="42395"/>
                </a:lnTo>
                <a:lnTo>
                  <a:pt x="93913" y="42395"/>
                </a:lnTo>
                <a:lnTo>
                  <a:pt x="93913" y="42395"/>
                </a:lnTo>
                <a:lnTo>
                  <a:pt x="93913" y="42395"/>
                </a:lnTo>
                <a:lnTo>
                  <a:pt x="93913" y="43832"/>
                </a:lnTo>
                <a:lnTo>
                  <a:pt x="95403" y="43832"/>
                </a:lnTo>
                <a:lnTo>
                  <a:pt x="95403" y="43832"/>
                </a:lnTo>
                <a:lnTo>
                  <a:pt x="95403" y="43832"/>
                </a:lnTo>
                <a:lnTo>
                  <a:pt x="95403" y="43832"/>
                </a:lnTo>
                <a:lnTo>
                  <a:pt x="95403" y="43832"/>
                </a:lnTo>
                <a:lnTo>
                  <a:pt x="95403" y="43832"/>
                </a:lnTo>
                <a:lnTo>
                  <a:pt x="95403" y="45988"/>
                </a:lnTo>
                <a:lnTo>
                  <a:pt x="96894" y="45988"/>
                </a:lnTo>
                <a:lnTo>
                  <a:pt x="96894" y="45988"/>
                </a:lnTo>
                <a:lnTo>
                  <a:pt x="96894" y="45988"/>
                </a:lnTo>
                <a:lnTo>
                  <a:pt x="96894" y="45988"/>
                </a:lnTo>
                <a:lnTo>
                  <a:pt x="96894" y="47425"/>
                </a:lnTo>
                <a:lnTo>
                  <a:pt x="96894" y="47425"/>
                </a:lnTo>
                <a:lnTo>
                  <a:pt x="96894" y="47425"/>
                </a:lnTo>
                <a:lnTo>
                  <a:pt x="96894" y="47425"/>
                </a:lnTo>
                <a:lnTo>
                  <a:pt x="96894" y="47425"/>
                </a:lnTo>
                <a:lnTo>
                  <a:pt x="96894" y="47425"/>
                </a:lnTo>
                <a:lnTo>
                  <a:pt x="96894" y="47425"/>
                </a:lnTo>
                <a:lnTo>
                  <a:pt x="96894" y="47425"/>
                </a:lnTo>
                <a:lnTo>
                  <a:pt x="96894" y="45988"/>
                </a:lnTo>
                <a:lnTo>
                  <a:pt x="98385" y="45988"/>
                </a:lnTo>
                <a:lnTo>
                  <a:pt x="98385" y="47425"/>
                </a:lnTo>
                <a:lnTo>
                  <a:pt x="98385" y="47425"/>
                </a:lnTo>
                <a:lnTo>
                  <a:pt x="98385" y="47425"/>
                </a:lnTo>
                <a:lnTo>
                  <a:pt x="98385" y="47425"/>
                </a:lnTo>
                <a:lnTo>
                  <a:pt x="98385" y="47425"/>
                </a:lnTo>
                <a:lnTo>
                  <a:pt x="98385" y="47425"/>
                </a:lnTo>
                <a:lnTo>
                  <a:pt x="98385" y="47425"/>
                </a:lnTo>
                <a:lnTo>
                  <a:pt x="98385" y="47425"/>
                </a:lnTo>
                <a:lnTo>
                  <a:pt x="98385" y="48862"/>
                </a:lnTo>
                <a:lnTo>
                  <a:pt x="98385" y="48862"/>
                </a:lnTo>
                <a:lnTo>
                  <a:pt x="99875" y="48862"/>
                </a:lnTo>
                <a:lnTo>
                  <a:pt x="99875" y="48862"/>
                </a:lnTo>
                <a:lnTo>
                  <a:pt x="99875" y="48862"/>
                </a:lnTo>
                <a:lnTo>
                  <a:pt x="99875" y="48862"/>
                </a:lnTo>
                <a:lnTo>
                  <a:pt x="99875" y="48862"/>
                </a:lnTo>
                <a:lnTo>
                  <a:pt x="99875" y="48862"/>
                </a:lnTo>
                <a:lnTo>
                  <a:pt x="102111" y="48862"/>
                </a:lnTo>
                <a:lnTo>
                  <a:pt x="102111" y="50299"/>
                </a:lnTo>
                <a:lnTo>
                  <a:pt x="102111" y="50299"/>
                </a:lnTo>
                <a:lnTo>
                  <a:pt x="102111" y="50299"/>
                </a:lnTo>
                <a:lnTo>
                  <a:pt x="102111" y="50299"/>
                </a:lnTo>
                <a:lnTo>
                  <a:pt x="102111" y="50299"/>
                </a:lnTo>
                <a:lnTo>
                  <a:pt x="99875" y="50299"/>
                </a:lnTo>
                <a:lnTo>
                  <a:pt x="99875" y="50299"/>
                </a:lnTo>
                <a:lnTo>
                  <a:pt x="99875" y="50299"/>
                </a:lnTo>
                <a:lnTo>
                  <a:pt x="99875" y="50299"/>
                </a:lnTo>
                <a:lnTo>
                  <a:pt x="99875" y="50299"/>
                </a:lnTo>
                <a:lnTo>
                  <a:pt x="99875" y="50299"/>
                </a:lnTo>
                <a:lnTo>
                  <a:pt x="99875" y="48862"/>
                </a:lnTo>
                <a:lnTo>
                  <a:pt x="98385" y="48862"/>
                </a:lnTo>
                <a:lnTo>
                  <a:pt x="98385" y="48862"/>
                </a:lnTo>
                <a:lnTo>
                  <a:pt x="98385" y="50299"/>
                </a:lnTo>
                <a:lnTo>
                  <a:pt x="98385" y="50299"/>
                </a:lnTo>
                <a:lnTo>
                  <a:pt x="98385" y="50299"/>
                </a:lnTo>
                <a:lnTo>
                  <a:pt x="98385" y="48862"/>
                </a:lnTo>
                <a:lnTo>
                  <a:pt x="98385" y="48862"/>
                </a:lnTo>
                <a:lnTo>
                  <a:pt x="98385" y="48862"/>
                </a:lnTo>
                <a:lnTo>
                  <a:pt x="96894" y="48862"/>
                </a:lnTo>
                <a:lnTo>
                  <a:pt x="96894" y="48862"/>
                </a:lnTo>
                <a:lnTo>
                  <a:pt x="96894" y="48862"/>
                </a:lnTo>
                <a:lnTo>
                  <a:pt x="96894" y="48862"/>
                </a:lnTo>
                <a:lnTo>
                  <a:pt x="96894" y="48862"/>
                </a:lnTo>
                <a:lnTo>
                  <a:pt x="96894" y="48862"/>
                </a:lnTo>
                <a:lnTo>
                  <a:pt x="96894" y="50299"/>
                </a:lnTo>
                <a:lnTo>
                  <a:pt x="96894" y="50299"/>
                </a:lnTo>
                <a:lnTo>
                  <a:pt x="96894" y="50299"/>
                </a:lnTo>
                <a:lnTo>
                  <a:pt x="98385" y="50299"/>
                </a:lnTo>
                <a:lnTo>
                  <a:pt x="98385" y="50299"/>
                </a:lnTo>
                <a:lnTo>
                  <a:pt x="98385" y="51736"/>
                </a:lnTo>
                <a:lnTo>
                  <a:pt x="98385" y="51736"/>
                </a:lnTo>
                <a:lnTo>
                  <a:pt x="98385" y="51736"/>
                </a:lnTo>
                <a:lnTo>
                  <a:pt x="98385" y="51736"/>
                </a:lnTo>
                <a:lnTo>
                  <a:pt x="98385" y="51736"/>
                </a:lnTo>
                <a:lnTo>
                  <a:pt x="98385" y="51736"/>
                </a:lnTo>
                <a:lnTo>
                  <a:pt x="99875" y="51736"/>
                </a:lnTo>
                <a:lnTo>
                  <a:pt x="99875" y="51736"/>
                </a:lnTo>
                <a:lnTo>
                  <a:pt x="99875" y="51736"/>
                </a:lnTo>
                <a:lnTo>
                  <a:pt x="99875" y="53892"/>
                </a:lnTo>
                <a:lnTo>
                  <a:pt x="99875" y="53892"/>
                </a:lnTo>
                <a:lnTo>
                  <a:pt x="99875" y="53892"/>
                </a:lnTo>
                <a:lnTo>
                  <a:pt x="99875" y="53892"/>
                </a:lnTo>
                <a:lnTo>
                  <a:pt x="99875" y="55329"/>
                </a:lnTo>
                <a:lnTo>
                  <a:pt x="99875" y="55329"/>
                </a:lnTo>
                <a:lnTo>
                  <a:pt x="99875" y="53892"/>
                </a:lnTo>
                <a:lnTo>
                  <a:pt x="99875" y="53892"/>
                </a:lnTo>
                <a:lnTo>
                  <a:pt x="99875" y="53892"/>
                </a:lnTo>
                <a:lnTo>
                  <a:pt x="99875" y="55329"/>
                </a:lnTo>
                <a:lnTo>
                  <a:pt x="99875" y="55329"/>
                </a:lnTo>
                <a:lnTo>
                  <a:pt x="99875" y="55329"/>
                </a:lnTo>
                <a:lnTo>
                  <a:pt x="99875" y="55329"/>
                </a:lnTo>
                <a:lnTo>
                  <a:pt x="99875" y="56766"/>
                </a:lnTo>
                <a:lnTo>
                  <a:pt x="99875" y="56766"/>
                </a:lnTo>
                <a:lnTo>
                  <a:pt x="99875" y="56766"/>
                </a:lnTo>
                <a:lnTo>
                  <a:pt x="99875" y="56766"/>
                </a:lnTo>
                <a:lnTo>
                  <a:pt x="99875" y="56766"/>
                </a:lnTo>
                <a:lnTo>
                  <a:pt x="99875" y="58203"/>
                </a:lnTo>
                <a:lnTo>
                  <a:pt x="102111" y="58203"/>
                </a:lnTo>
                <a:lnTo>
                  <a:pt x="102111" y="58203"/>
                </a:lnTo>
                <a:lnTo>
                  <a:pt x="99875" y="58203"/>
                </a:lnTo>
                <a:lnTo>
                  <a:pt x="99875" y="58203"/>
                </a:lnTo>
                <a:lnTo>
                  <a:pt x="99875" y="59640"/>
                </a:lnTo>
                <a:lnTo>
                  <a:pt x="102111" y="59640"/>
                </a:lnTo>
                <a:lnTo>
                  <a:pt x="102111" y="59640"/>
                </a:lnTo>
                <a:lnTo>
                  <a:pt x="99875" y="59640"/>
                </a:lnTo>
                <a:lnTo>
                  <a:pt x="99875" y="59640"/>
                </a:lnTo>
                <a:lnTo>
                  <a:pt x="99875" y="61796"/>
                </a:lnTo>
                <a:lnTo>
                  <a:pt x="102111" y="61796"/>
                </a:lnTo>
                <a:lnTo>
                  <a:pt x="102111" y="61796"/>
                </a:lnTo>
                <a:lnTo>
                  <a:pt x="102111" y="61796"/>
                </a:lnTo>
                <a:lnTo>
                  <a:pt x="102111" y="61796"/>
                </a:lnTo>
                <a:lnTo>
                  <a:pt x="102111" y="63233"/>
                </a:lnTo>
                <a:lnTo>
                  <a:pt x="102111" y="63233"/>
                </a:lnTo>
                <a:lnTo>
                  <a:pt x="102111" y="63233"/>
                </a:lnTo>
                <a:lnTo>
                  <a:pt x="102111" y="63233"/>
                </a:lnTo>
                <a:lnTo>
                  <a:pt x="103602" y="63233"/>
                </a:lnTo>
                <a:lnTo>
                  <a:pt x="103602" y="64670"/>
                </a:lnTo>
                <a:lnTo>
                  <a:pt x="103602" y="64670"/>
                </a:lnTo>
                <a:lnTo>
                  <a:pt x="103602" y="64670"/>
                </a:lnTo>
                <a:lnTo>
                  <a:pt x="103602" y="64670"/>
                </a:lnTo>
                <a:lnTo>
                  <a:pt x="103602" y="64670"/>
                </a:lnTo>
                <a:lnTo>
                  <a:pt x="103602" y="64670"/>
                </a:lnTo>
                <a:lnTo>
                  <a:pt x="103602" y="66107"/>
                </a:lnTo>
                <a:lnTo>
                  <a:pt x="103602" y="66107"/>
                </a:lnTo>
                <a:lnTo>
                  <a:pt x="103602" y="66107"/>
                </a:lnTo>
                <a:lnTo>
                  <a:pt x="103602" y="66107"/>
                </a:lnTo>
                <a:lnTo>
                  <a:pt x="105093" y="66107"/>
                </a:lnTo>
                <a:lnTo>
                  <a:pt x="105093" y="67544"/>
                </a:lnTo>
                <a:lnTo>
                  <a:pt x="105093" y="67544"/>
                </a:lnTo>
                <a:lnTo>
                  <a:pt x="105093" y="67544"/>
                </a:lnTo>
                <a:lnTo>
                  <a:pt x="105093" y="67544"/>
                </a:lnTo>
                <a:lnTo>
                  <a:pt x="105093" y="67544"/>
                </a:lnTo>
                <a:lnTo>
                  <a:pt x="105093" y="69700"/>
                </a:lnTo>
                <a:lnTo>
                  <a:pt x="105093" y="69700"/>
                </a:lnTo>
                <a:lnTo>
                  <a:pt x="105093" y="69700"/>
                </a:lnTo>
                <a:lnTo>
                  <a:pt x="105093" y="69700"/>
                </a:lnTo>
                <a:lnTo>
                  <a:pt x="105093" y="71137"/>
                </a:lnTo>
                <a:lnTo>
                  <a:pt x="106583" y="71137"/>
                </a:lnTo>
                <a:lnTo>
                  <a:pt x="106583" y="71137"/>
                </a:lnTo>
                <a:lnTo>
                  <a:pt x="106583" y="71137"/>
                </a:lnTo>
                <a:lnTo>
                  <a:pt x="106583" y="71137"/>
                </a:lnTo>
                <a:lnTo>
                  <a:pt x="106583" y="71137"/>
                </a:lnTo>
                <a:lnTo>
                  <a:pt x="106583" y="72574"/>
                </a:lnTo>
                <a:lnTo>
                  <a:pt x="106583" y="72574"/>
                </a:lnTo>
                <a:lnTo>
                  <a:pt x="108074" y="72574"/>
                </a:lnTo>
                <a:lnTo>
                  <a:pt x="108074" y="72574"/>
                </a:lnTo>
                <a:lnTo>
                  <a:pt x="108074" y="72574"/>
                </a:lnTo>
                <a:lnTo>
                  <a:pt x="108074" y="74011"/>
                </a:lnTo>
                <a:lnTo>
                  <a:pt x="108074" y="74011"/>
                </a:lnTo>
                <a:lnTo>
                  <a:pt x="108074" y="74011"/>
                </a:lnTo>
                <a:lnTo>
                  <a:pt x="108074" y="74011"/>
                </a:lnTo>
                <a:lnTo>
                  <a:pt x="108074" y="75449"/>
                </a:lnTo>
                <a:lnTo>
                  <a:pt x="108074" y="75449"/>
                </a:lnTo>
                <a:lnTo>
                  <a:pt x="108074" y="75449"/>
                </a:lnTo>
                <a:lnTo>
                  <a:pt x="108074" y="75449"/>
                </a:lnTo>
                <a:lnTo>
                  <a:pt x="108074" y="77604"/>
                </a:lnTo>
                <a:lnTo>
                  <a:pt x="110310" y="77604"/>
                </a:lnTo>
                <a:lnTo>
                  <a:pt x="110310" y="77604"/>
                </a:lnTo>
                <a:lnTo>
                  <a:pt x="110310" y="77604"/>
                </a:lnTo>
                <a:lnTo>
                  <a:pt x="110310" y="77604"/>
                </a:lnTo>
                <a:lnTo>
                  <a:pt x="110310" y="79041"/>
                </a:lnTo>
                <a:lnTo>
                  <a:pt x="110310" y="79041"/>
                </a:lnTo>
                <a:lnTo>
                  <a:pt x="110310" y="79041"/>
                </a:lnTo>
                <a:lnTo>
                  <a:pt x="110310" y="79041"/>
                </a:lnTo>
                <a:lnTo>
                  <a:pt x="110310" y="79041"/>
                </a:lnTo>
                <a:lnTo>
                  <a:pt x="110310" y="80479"/>
                </a:lnTo>
                <a:lnTo>
                  <a:pt x="111801" y="80479"/>
                </a:lnTo>
                <a:lnTo>
                  <a:pt x="111801" y="80479"/>
                </a:lnTo>
                <a:lnTo>
                  <a:pt x="111801" y="80479"/>
                </a:lnTo>
                <a:lnTo>
                  <a:pt x="111801" y="80479"/>
                </a:lnTo>
                <a:lnTo>
                  <a:pt x="111801" y="80479"/>
                </a:lnTo>
                <a:lnTo>
                  <a:pt x="111801" y="80479"/>
                </a:lnTo>
                <a:lnTo>
                  <a:pt x="111801" y="80479"/>
                </a:lnTo>
                <a:lnTo>
                  <a:pt x="111801" y="81916"/>
                </a:lnTo>
                <a:lnTo>
                  <a:pt x="111801" y="81916"/>
                </a:lnTo>
                <a:lnTo>
                  <a:pt x="111801" y="81916"/>
                </a:lnTo>
                <a:lnTo>
                  <a:pt x="111801" y="81916"/>
                </a:lnTo>
                <a:lnTo>
                  <a:pt x="111801" y="83353"/>
                </a:lnTo>
                <a:lnTo>
                  <a:pt x="113291" y="83353"/>
                </a:lnTo>
                <a:lnTo>
                  <a:pt x="113291" y="83353"/>
                </a:lnTo>
                <a:lnTo>
                  <a:pt x="113291" y="83353"/>
                </a:lnTo>
                <a:lnTo>
                  <a:pt x="113291" y="83353"/>
                </a:lnTo>
                <a:lnTo>
                  <a:pt x="113291" y="83353"/>
                </a:lnTo>
                <a:lnTo>
                  <a:pt x="113291" y="83353"/>
                </a:lnTo>
                <a:lnTo>
                  <a:pt x="113291" y="85508"/>
                </a:lnTo>
                <a:lnTo>
                  <a:pt x="113291" y="85508"/>
                </a:lnTo>
                <a:lnTo>
                  <a:pt x="113291" y="85508"/>
                </a:lnTo>
                <a:lnTo>
                  <a:pt x="113291" y="85508"/>
                </a:lnTo>
                <a:lnTo>
                  <a:pt x="113291" y="85508"/>
                </a:lnTo>
                <a:lnTo>
                  <a:pt x="113291" y="86946"/>
                </a:lnTo>
                <a:lnTo>
                  <a:pt x="113291" y="86946"/>
                </a:lnTo>
                <a:lnTo>
                  <a:pt x="113291" y="86946"/>
                </a:lnTo>
                <a:lnTo>
                  <a:pt x="113291" y="86946"/>
                </a:lnTo>
                <a:lnTo>
                  <a:pt x="113291" y="86946"/>
                </a:lnTo>
                <a:lnTo>
                  <a:pt x="114782" y="86946"/>
                </a:lnTo>
                <a:lnTo>
                  <a:pt x="114782" y="88383"/>
                </a:lnTo>
                <a:lnTo>
                  <a:pt x="114782" y="88383"/>
                </a:lnTo>
                <a:lnTo>
                  <a:pt x="114782" y="88383"/>
                </a:lnTo>
                <a:lnTo>
                  <a:pt x="114782" y="88383"/>
                </a:lnTo>
                <a:lnTo>
                  <a:pt x="114782" y="88383"/>
                </a:lnTo>
                <a:lnTo>
                  <a:pt x="114782" y="86946"/>
                </a:lnTo>
                <a:lnTo>
                  <a:pt x="114782" y="86946"/>
                </a:lnTo>
                <a:lnTo>
                  <a:pt x="116273" y="86946"/>
                </a:lnTo>
                <a:lnTo>
                  <a:pt x="116273" y="88383"/>
                </a:lnTo>
                <a:lnTo>
                  <a:pt x="116273" y="88383"/>
                </a:lnTo>
                <a:lnTo>
                  <a:pt x="116273" y="88383"/>
                </a:lnTo>
                <a:lnTo>
                  <a:pt x="116273" y="89820"/>
                </a:lnTo>
                <a:lnTo>
                  <a:pt x="116273" y="89820"/>
                </a:lnTo>
                <a:lnTo>
                  <a:pt x="116273" y="89820"/>
                </a:lnTo>
                <a:lnTo>
                  <a:pt x="116273" y="89820"/>
                </a:lnTo>
                <a:lnTo>
                  <a:pt x="116273" y="91257"/>
                </a:lnTo>
                <a:lnTo>
                  <a:pt x="116273" y="91257"/>
                </a:lnTo>
                <a:lnTo>
                  <a:pt x="118509" y="91257"/>
                </a:lnTo>
                <a:lnTo>
                  <a:pt x="118509" y="91257"/>
                </a:lnTo>
                <a:lnTo>
                  <a:pt x="118509" y="91257"/>
                </a:lnTo>
                <a:lnTo>
                  <a:pt x="118509" y="91257"/>
                </a:lnTo>
                <a:lnTo>
                  <a:pt x="118509" y="91257"/>
                </a:lnTo>
                <a:lnTo>
                  <a:pt x="118509" y="93413"/>
                </a:lnTo>
                <a:lnTo>
                  <a:pt x="118509" y="93413"/>
                </a:lnTo>
                <a:lnTo>
                  <a:pt x="120000" y="93413"/>
                </a:lnTo>
                <a:lnTo>
                  <a:pt x="120000" y="93413"/>
                </a:lnTo>
                <a:lnTo>
                  <a:pt x="120000" y="93413"/>
                </a:lnTo>
                <a:lnTo>
                  <a:pt x="120000" y="93413"/>
                </a:lnTo>
                <a:lnTo>
                  <a:pt x="120000" y="93413"/>
                </a:lnTo>
                <a:lnTo>
                  <a:pt x="120000" y="94850"/>
                </a:lnTo>
                <a:lnTo>
                  <a:pt x="120000" y="94850"/>
                </a:lnTo>
                <a:lnTo>
                  <a:pt x="120000" y="94850"/>
                </a:lnTo>
                <a:lnTo>
                  <a:pt x="120000" y="94850"/>
                </a:lnTo>
                <a:lnTo>
                  <a:pt x="120000" y="96287"/>
                </a:lnTo>
                <a:lnTo>
                  <a:pt x="120000" y="96287"/>
                </a:lnTo>
                <a:lnTo>
                  <a:pt x="120000" y="94850"/>
                </a:lnTo>
                <a:lnTo>
                  <a:pt x="120000" y="94850"/>
                </a:lnTo>
                <a:lnTo>
                  <a:pt x="120000" y="94850"/>
                </a:lnTo>
                <a:lnTo>
                  <a:pt x="120000" y="94850"/>
                </a:lnTo>
                <a:lnTo>
                  <a:pt x="120000" y="94850"/>
                </a:lnTo>
                <a:lnTo>
                  <a:pt x="120000" y="94850"/>
                </a:lnTo>
                <a:lnTo>
                  <a:pt x="118509" y="94850"/>
                </a:lnTo>
                <a:lnTo>
                  <a:pt x="118509" y="94850"/>
                </a:lnTo>
                <a:lnTo>
                  <a:pt x="118509" y="94850"/>
                </a:lnTo>
                <a:lnTo>
                  <a:pt x="118509" y="94850"/>
                </a:lnTo>
                <a:lnTo>
                  <a:pt x="118509" y="94850"/>
                </a:lnTo>
                <a:lnTo>
                  <a:pt x="116273" y="94850"/>
                </a:lnTo>
                <a:lnTo>
                  <a:pt x="116273" y="94850"/>
                </a:lnTo>
                <a:lnTo>
                  <a:pt x="116273" y="94850"/>
                </a:lnTo>
                <a:lnTo>
                  <a:pt x="118509" y="94850"/>
                </a:lnTo>
                <a:lnTo>
                  <a:pt x="118509" y="96287"/>
                </a:lnTo>
                <a:lnTo>
                  <a:pt x="118509" y="96287"/>
                </a:lnTo>
                <a:lnTo>
                  <a:pt x="118509" y="96287"/>
                </a:lnTo>
                <a:lnTo>
                  <a:pt x="118509" y="97724"/>
                </a:lnTo>
                <a:lnTo>
                  <a:pt x="118509" y="97724"/>
                </a:lnTo>
                <a:lnTo>
                  <a:pt x="118509" y="97724"/>
                </a:lnTo>
                <a:lnTo>
                  <a:pt x="118509" y="97724"/>
                </a:lnTo>
                <a:lnTo>
                  <a:pt x="118509" y="99161"/>
                </a:lnTo>
                <a:lnTo>
                  <a:pt x="118509" y="99161"/>
                </a:lnTo>
                <a:lnTo>
                  <a:pt x="118509" y="99161"/>
                </a:lnTo>
                <a:lnTo>
                  <a:pt x="118509" y="99161"/>
                </a:lnTo>
                <a:lnTo>
                  <a:pt x="118509" y="101317"/>
                </a:lnTo>
                <a:lnTo>
                  <a:pt x="118509" y="101317"/>
                </a:lnTo>
                <a:lnTo>
                  <a:pt x="118509" y="101317"/>
                </a:lnTo>
                <a:lnTo>
                  <a:pt x="118509" y="102754"/>
                </a:lnTo>
                <a:lnTo>
                  <a:pt x="118509" y="102754"/>
                </a:lnTo>
                <a:lnTo>
                  <a:pt x="118509" y="102754"/>
                </a:lnTo>
                <a:lnTo>
                  <a:pt x="120000" y="102754"/>
                </a:lnTo>
                <a:lnTo>
                  <a:pt x="120000" y="102754"/>
                </a:lnTo>
                <a:lnTo>
                  <a:pt x="120000" y="102754"/>
                </a:lnTo>
                <a:lnTo>
                  <a:pt x="120000" y="102754"/>
                </a:lnTo>
                <a:lnTo>
                  <a:pt x="120000" y="102754"/>
                </a:lnTo>
                <a:lnTo>
                  <a:pt x="118509" y="102754"/>
                </a:lnTo>
                <a:lnTo>
                  <a:pt x="118509" y="102754"/>
                </a:lnTo>
                <a:lnTo>
                  <a:pt x="118509" y="104191"/>
                </a:lnTo>
                <a:lnTo>
                  <a:pt x="118509" y="104191"/>
                </a:lnTo>
                <a:lnTo>
                  <a:pt x="118509" y="104191"/>
                </a:lnTo>
                <a:lnTo>
                  <a:pt x="118509" y="104191"/>
                </a:lnTo>
                <a:lnTo>
                  <a:pt x="118509" y="104191"/>
                </a:lnTo>
                <a:lnTo>
                  <a:pt x="116273" y="104191"/>
                </a:lnTo>
                <a:lnTo>
                  <a:pt x="116273" y="104191"/>
                </a:lnTo>
                <a:lnTo>
                  <a:pt x="116273" y="105628"/>
                </a:lnTo>
                <a:lnTo>
                  <a:pt x="116273" y="105628"/>
                </a:lnTo>
                <a:lnTo>
                  <a:pt x="116273" y="105628"/>
                </a:lnTo>
                <a:lnTo>
                  <a:pt x="114782" y="105628"/>
                </a:lnTo>
                <a:lnTo>
                  <a:pt x="114782" y="105628"/>
                </a:lnTo>
                <a:lnTo>
                  <a:pt x="114782" y="105628"/>
                </a:lnTo>
                <a:lnTo>
                  <a:pt x="114782" y="107065"/>
                </a:lnTo>
                <a:lnTo>
                  <a:pt x="114782" y="107065"/>
                </a:lnTo>
                <a:lnTo>
                  <a:pt x="114782" y="107065"/>
                </a:lnTo>
                <a:lnTo>
                  <a:pt x="114782" y="107065"/>
                </a:lnTo>
                <a:lnTo>
                  <a:pt x="114782" y="107065"/>
                </a:lnTo>
                <a:lnTo>
                  <a:pt x="113291" y="107065"/>
                </a:lnTo>
                <a:lnTo>
                  <a:pt x="113291" y="107065"/>
                </a:lnTo>
                <a:lnTo>
                  <a:pt x="113291" y="107065"/>
                </a:lnTo>
                <a:lnTo>
                  <a:pt x="113291" y="107065"/>
                </a:lnTo>
                <a:lnTo>
                  <a:pt x="113291" y="107065"/>
                </a:lnTo>
                <a:lnTo>
                  <a:pt x="111801" y="107065"/>
                </a:lnTo>
                <a:lnTo>
                  <a:pt x="111801" y="107065"/>
                </a:lnTo>
                <a:lnTo>
                  <a:pt x="111801" y="107065"/>
                </a:lnTo>
                <a:lnTo>
                  <a:pt x="110310" y="107065"/>
                </a:lnTo>
                <a:lnTo>
                  <a:pt x="110310" y="107065"/>
                </a:lnTo>
                <a:lnTo>
                  <a:pt x="110310" y="109221"/>
                </a:lnTo>
                <a:lnTo>
                  <a:pt x="110310" y="109221"/>
                </a:lnTo>
                <a:lnTo>
                  <a:pt x="110310" y="109221"/>
                </a:lnTo>
                <a:lnTo>
                  <a:pt x="110310" y="109221"/>
                </a:lnTo>
                <a:lnTo>
                  <a:pt x="110310" y="109221"/>
                </a:lnTo>
                <a:lnTo>
                  <a:pt x="110310" y="110658"/>
                </a:lnTo>
                <a:lnTo>
                  <a:pt x="110310" y="110658"/>
                </a:lnTo>
                <a:lnTo>
                  <a:pt x="110310" y="110658"/>
                </a:lnTo>
                <a:lnTo>
                  <a:pt x="110310" y="110658"/>
                </a:lnTo>
                <a:lnTo>
                  <a:pt x="110310" y="112095"/>
                </a:lnTo>
                <a:lnTo>
                  <a:pt x="110310" y="112095"/>
                </a:lnTo>
                <a:lnTo>
                  <a:pt x="108074" y="112095"/>
                </a:lnTo>
                <a:lnTo>
                  <a:pt x="108074" y="112095"/>
                </a:lnTo>
                <a:lnTo>
                  <a:pt x="108074" y="113532"/>
                </a:lnTo>
                <a:lnTo>
                  <a:pt x="108074" y="113532"/>
                </a:lnTo>
                <a:lnTo>
                  <a:pt x="108074" y="113532"/>
                </a:lnTo>
                <a:lnTo>
                  <a:pt x="108074" y="113532"/>
                </a:lnTo>
                <a:lnTo>
                  <a:pt x="108074" y="113532"/>
                </a:lnTo>
                <a:lnTo>
                  <a:pt x="108074" y="113532"/>
                </a:lnTo>
                <a:lnTo>
                  <a:pt x="106583" y="113532"/>
                </a:lnTo>
                <a:lnTo>
                  <a:pt x="106583" y="113532"/>
                </a:lnTo>
                <a:lnTo>
                  <a:pt x="106583" y="113532"/>
                </a:lnTo>
                <a:lnTo>
                  <a:pt x="106583" y="113532"/>
                </a:lnTo>
                <a:lnTo>
                  <a:pt x="105093" y="113532"/>
                </a:lnTo>
                <a:lnTo>
                  <a:pt x="105093" y="113532"/>
                </a:lnTo>
                <a:lnTo>
                  <a:pt x="105093" y="113532"/>
                </a:lnTo>
                <a:lnTo>
                  <a:pt x="105093" y="113532"/>
                </a:lnTo>
                <a:lnTo>
                  <a:pt x="103602" y="113532"/>
                </a:lnTo>
                <a:lnTo>
                  <a:pt x="103602" y="114970"/>
                </a:lnTo>
                <a:lnTo>
                  <a:pt x="103602" y="114970"/>
                </a:lnTo>
                <a:lnTo>
                  <a:pt x="103602" y="114970"/>
                </a:lnTo>
                <a:lnTo>
                  <a:pt x="103602" y="114970"/>
                </a:lnTo>
                <a:lnTo>
                  <a:pt x="103602" y="114970"/>
                </a:lnTo>
                <a:lnTo>
                  <a:pt x="102111" y="114970"/>
                </a:lnTo>
                <a:lnTo>
                  <a:pt x="102111" y="114970"/>
                </a:lnTo>
                <a:lnTo>
                  <a:pt x="102111" y="117125"/>
                </a:lnTo>
                <a:lnTo>
                  <a:pt x="102111" y="117125"/>
                </a:lnTo>
                <a:lnTo>
                  <a:pt x="102111" y="117125"/>
                </a:lnTo>
                <a:lnTo>
                  <a:pt x="102111" y="117125"/>
                </a:lnTo>
                <a:lnTo>
                  <a:pt x="102111" y="118562"/>
                </a:lnTo>
                <a:lnTo>
                  <a:pt x="102111" y="118562"/>
                </a:lnTo>
                <a:lnTo>
                  <a:pt x="102111" y="118562"/>
                </a:lnTo>
                <a:lnTo>
                  <a:pt x="102111" y="118562"/>
                </a:lnTo>
                <a:lnTo>
                  <a:pt x="102111" y="120000"/>
                </a:lnTo>
                <a:lnTo>
                  <a:pt x="99875" y="120000"/>
                </a:lnTo>
                <a:lnTo>
                  <a:pt x="99875" y="120000"/>
                </a:lnTo>
                <a:lnTo>
                  <a:pt x="99875" y="120000"/>
                </a:lnTo>
                <a:lnTo>
                  <a:pt x="99875" y="120000"/>
                </a:lnTo>
                <a:lnTo>
                  <a:pt x="99875" y="120000"/>
                </a:lnTo>
                <a:lnTo>
                  <a:pt x="99875" y="120000"/>
                </a:lnTo>
                <a:lnTo>
                  <a:pt x="98385" y="120000"/>
                </a:lnTo>
                <a:lnTo>
                  <a:pt x="98385" y="120000"/>
                </a:lnTo>
                <a:lnTo>
                  <a:pt x="98385" y="120000"/>
                </a:lnTo>
                <a:lnTo>
                  <a:pt x="98385" y="120000"/>
                </a:lnTo>
                <a:lnTo>
                  <a:pt x="96894" y="120000"/>
                </a:lnTo>
                <a:lnTo>
                  <a:pt x="96894" y="120000"/>
                </a:lnTo>
                <a:lnTo>
                  <a:pt x="96894" y="120000"/>
                </a:lnTo>
                <a:lnTo>
                  <a:pt x="95403" y="120000"/>
                </a:lnTo>
                <a:lnTo>
                  <a:pt x="95403" y="120000"/>
                </a:lnTo>
                <a:lnTo>
                  <a:pt x="95403" y="120000"/>
                </a:lnTo>
                <a:lnTo>
                  <a:pt x="95403" y="120000"/>
                </a:lnTo>
                <a:lnTo>
                  <a:pt x="95403" y="120000"/>
                </a:lnTo>
                <a:lnTo>
                  <a:pt x="95403" y="120000"/>
                </a:lnTo>
                <a:lnTo>
                  <a:pt x="93913" y="120000"/>
                </a:lnTo>
                <a:lnTo>
                  <a:pt x="93913" y="118562"/>
                </a:lnTo>
                <a:lnTo>
                  <a:pt x="93913" y="118562"/>
                </a:lnTo>
                <a:lnTo>
                  <a:pt x="93913" y="118562"/>
                </a:lnTo>
                <a:lnTo>
                  <a:pt x="93913" y="118562"/>
                </a:lnTo>
                <a:lnTo>
                  <a:pt x="93913" y="118562"/>
                </a:lnTo>
                <a:lnTo>
                  <a:pt x="93913" y="118562"/>
                </a:lnTo>
                <a:lnTo>
                  <a:pt x="91677" y="118562"/>
                </a:lnTo>
                <a:lnTo>
                  <a:pt x="91677" y="117125"/>
                </a:lnTo>
                <a:lnTo>
                  <a:pt x="91677" y="117125"/>
                </a:lnTo>
                <a:lnTo>
                  <a:pt x="91677" y="117125"/>
                </a:lnTo>
                <a:lnTo>
                  <a:pt x="90186" y="117125"/>
                </a:lnTo>
                <a:lnTo>
                  <a:pt x="90186" y="117125"/>
                </a:lnTo>
                <a:lnTo>
                  <a:pt x="90186" y="117125"/>
                </a:lnTo>
                <a:lnTo>
                  <a:pt x="90186" y="117125"/>
                </a:lnTo>
                <a:lnTo>
                  <a:pt x="88695" y="117125"/>
                </a:lnTo>
                <a:lnTo>
                  <a:pt x="88695" y="117125"/>
                </a:lnTo>
                <a:lnTo>
                  <a:pt x="88695" y="117125"/>
                </a:lnTo>
                <a:lnTo>
                  <a:pt x="88695" y="117125"/>
                </a:lnTo>
                <a:lnTo>
                  <a:pt x="87204" y="117125"/>
                </a:lnTo>
                <a:lnTo>
                  <a:pt x="87204" y="117125"/>
                </a:lnTo>
                <a:lnTo>
                  <a:pt x="87204" y="117125"/>
                </a:lnTo>
                <a:lnTo>
                  <a:pt x="85714" y="117125"/>
                </a:lnTo>
                <a:lnTo>
                  <a:pt x="85714" y="117125"/>
                </a:lnTo>
                <a:lnTo>
                  <a:pt x="85714" y="117125"/>
                </a:lnTo>
                <a:lnTo>
                  <a:pt x="85714" y="117125"/>
                </a:lnTo>
                <a:lnTo>
                  <a:pt x="83478" y="117125"/>
                </a:lnTo>
                <a:lnTo>
                  <a:pt x="83478" y="117125"/>
                </a:lnTo>
                <a:lnTo>
                  <a:pt x="83478" y="117125"/>
                </a:lnTo>
                <a:lnTo>
                  <a:pt x="83478" y="117125"/>
                </a:lnTo>
                <a:lnTo>
                  <a:pt x="81987" y="117125"/>
                </a:lnTo>
                <a:lnTo>
                  <a:pt x="81987" y="117125"/>
                </a:lnTo>
                <a:lnTo>
                  <a:pt x="81987" y="117125"/>
                </a:lnTo>
                <a:lnTo>
                  <a:pt x="80496" y="117125"/>
                </a:lnTo>
                <a:lnTo>
                  <a:pt x="80496" y="117125"/>
                </a:lnTo>
                <a:lnTo>
                  <a:pt x="80496" y="117125"/>
                </a:lnTo>
                <a:lnTo>
                  <a:pt x="80496" y="117125"/>
                </a:lnTo>
                <a:lnTo>
                  <a:pt x="79006" y="117125"/>
                </a:lnTo>
                <a:lnTo>
                  <a:pt x="79006" y="117125"/>
                </a:lnTo>
                <a:lnTo>
                  <a:pt x="79006" y="117125"/>
                </a:lnTo>
                <a:lnTo>
                  <a:pt x="79006" y="117125"/>
                </a:lnTo>
                <a:lnTo>
                  <a:pt x="77515" y="117125"/>
                </a:lnTo>
                <a:lnTo>
                  <a:pt x="77515" y="117125"/>
                </a:lnTo>
                <a:lnTo>
                  <a:pt x="77515" y="117125"/>
                </a:lnTo>
                <a:lnTo>
                  <a:pt x="75279" y="117125"/>
                </a:lnTo>
                <a:lnTo>
                  <a:pt x="75279" y="117125"/>
                </a:lnTo>
                <a:lnTo>
                  <a:pt x="75279" y="117125"/>
                </a:lnTo>
                <a:lnTo>
                  <a:pt x="75279" y="117125"/>
                </a:lnTo>
                <a:lnTo>
                  <a:pt x="73788" y="117125"/>
                </a:lnTo>
                <a:lnTo>
                  <a:pt x="73788" y="117125"/>
                </a:lnTo>
                <a:lnTo>
                  <a:pt x="73788" y="117125"/>
                </a:lnTo>
                <a:lnTo>
                  <a:pt x="72298" y="117125"/>
                </a:lnTo>
                <a:lnTo>
                  <a:pt x="72298" y="117125"/>
                </a:lnTo>
                <a:lnTo>
                  <a:pt x="72298" y="117125"/>
                </a:lnTo>
                <a:lnTo>
                  <a:pt x="73788" y="117125"/>
                </a:lnTo>
                <a:lnTo>
                  <a:pt x="73788" y="114970"/>
                </a:lnTo>
                <a:lnTo>
                  <a:pt x="73788" y="11497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03" name="Shape 1803"/>
          <p:cNvSpPr/>
          <p:nvPr/>
        </p:nvSpPr>
        <p:spPr>
          <a:xfrm>
            <a:off x="4812510" y="3495678"/>
            <a:ext cx="191691" cy="265111"/>
          </a:xfrm>
          <a:custGeom>
            <a:avLst/>
            <a:gdLst/>
            <a:ahLst/>
            <a:cxnLst/>
            <a:rect l="0" t="0" r="0" b="0"/>
            <a:pathLst>
              <a:path w="120000" h="120000" extrusionOk="0">
                <a:moveTo>
                  <a:pt x="73788" y="114970"/>
                </a:moveTo>
                <a:lnTo>
                  <a:pt x="72298" y="114970"/>
                </a:lnTo>
                <a:lnTo>
                  <a:pt x="72298" y="114970"/>
                </a:lnTo>
                <a:lnTo>
                  <a:pt x="72298" y="114970"/>
                </a:lnTo>
                <a:lnTo>
                  <a:pt x="72298" y="117125"/>
                </a:lnTo>
                <a:lnTo>
                  <a:pt x="72298" y="117125"/>
                </a:lnTo>
                <a:lnTo>
                  <a:pt x="72298" y="117125"/>
                </a:lnTo>
                <a:lnTo>
                  <a:pt x="72298" y="117125"/>
                </a:lnTo>
                <a:lnTo>
                  <a:pt x="72298" y="117125"/>
                </a:lnTo>
                <a:lnTo>
                  <a:pt x="70807" y="117125"/>
                </a:lnTo>
                <a:lnTo>
                  <a:pt x="70807" y="117125"/>
                </a:lnTo>
                <a:lnTo>
                  <a:pt x="70807" y="117125"/>
                </a:lnTo>
                <a:lnTo>
                  <a:pt x="70807" y="117125"/>
                </a:lnTo>
                <a:lnTo>
                  <a:pt x="69316" y="117125"/>
                </a:lnTo>
                <a:lnTo>
                  <a:pt x="69316" y="117125"/>
                </a:lnTo>
                <a:lnTo>
                  <a:pt x="69316" y="117125"/>
                </a:lnTo>
                <a:lnTo>
                  <a:pt x="67080" y="117125"/>
                </a:lnTo>
                <a:lnTo>
                  <a:pt x="67080" y="117125"/>
                </a:lnTo>
                <a:lnTo>
                  <a:pt x="67080" y="117125"/>
                </a:lnTo>
                <a:lnTo>
                  <a:pt x="67080" y="117125"/>
                </a:lnTo>
                <a:lnTo>
                  <a:pt x="65590" y="117125"/>
                </a:lnTo>
                <a:lnTo>
                  <a:pt x="65590" y="117125"/>
                </a:lnTo>
                <a:lnTo>
                  <a:pt x="65590" y="117125"/>
                </a:lnTo>
                <a:lnTo>
                  <a:pt x="65590" y="117125"/>
                </a:lnTo>
                <a:lnTo>
                  <a:pt x="64099" y="117125"/>
                </a:lnTo>
                <a:lnTo>
                  <a:pt x="64099" y="117125"/>
                </a:lnTo>
                <a:lnTo>
                  <a:pt x="64099" y="117125"/>
                </a:lnTo>
                <a:lnTo>
                  <a:pt x="62608" y="117125"/>
                </a:lnTo>
                <a:lnTo>
                  <a:pt x="62608" y="117125"/>
                </a:lnTo>
                <a:lnTo>
                  <a:pt x="62608" y="117125"/>
                </a:lnTo>
                <a:lnTo>
                  <a:pt x="62608" y="117125"/>
                </a:lnTo>
                <a:lnTo>
                  <a:pt x="61118" y="117125"/>
                </a:lnTo>
                <a:lnTo>
                  <a:pt x="61118" y="117125"/>
                </a:lnTo>
                <a:lnTo>
                  <a:pt x="61118" y="117125"/>
                </a:lnTo>
                <a:lnTo>
                  <a:pt x="61118" y="117125"/>
                </a:lnTo>
                <a:lnTo>
                  <a:pt x="58881" y="117125"/>
                </a:lnTo>
                <a:lnTo>
                  <a:pt x="58881" y="117125"/>
                </a:lnTo>
                <a:lnTo>
                  <a:pt x="58881" y="117125"/>
                </a:lnTo>
                <a:lnTo>
                  <a:pt x="57391" y="117125"/>
                </a:lnTo>
                <a:lnTo>
                  <a:pt x="57391" y="117125"/>
                </a:lnTo>
                <a:lnTo>
                  <a:pt x="57391" y="117125"/>
                </a:lnTo>
                <a:lnTo>
                  <a:pt x="57391" y="117125"/>
                </a:lnTo>
                <a:lnTo>
                  <a:pt x="55900" y="117125"/>
                </a:lnTo>
                <a:lnTo>
                  <a:pt x="55900" y="117125"/>
                </a:lnTo>
                <a:lnTo>
                  <a:pt x="55900" y="117125"/>
                </a:lnTo>
                <a:lnTo>
                  <a:pt x="55900" y="117125"/>
                </a:lnTo>
                <a:lnTo>
                  <a:pt x="54409" y="117125"/>
                </a:lnTo>
                <a:lnTo>
                  <a:pt x="54409" y="117125"/>
                </a:lnTo>
                <a:lnTo>
                  <a:pt x="54409" y="117125"/>
                </a:lnTo>
                <a:lnTo>
                  <a:pt x="52919" y="117125"/>
                </a:lnTo>
                <a:lnTo>
                  <a:pt x="52919" y="117125"/>
                </a:lnTo>
                <a:lnTo>
                  <a:pt x="52919" y="117125"/>
                </a:lnTo>
                <a:lnTo>
                  <a:pt x="52919" y="117125"/>
                </a:lnTo>
                <a:lnTo>
                  <a:pt x="50683" y="117125"/>
                </a:lnTo>
                <a:lnTo>
                  <a:pt x="50683" y="117125"/>
                </a:lnTo>
                <a:lnTo>
                  <a:pt x="50683" y="117125"/>
                </a:lnTo>
                <a:lnTo>
                  <a:pt x="50683" y="117125"/>
                </a:lnTo>
                <a:lnTo>
                  <a:pt x="49192" y="117125"/>
                </a:lnTo>
                <a:lnTo>
                  <a:pt x="49192" y="117125"/>
                </a:lnTo>
                <a:lnTo>
                  <a:pt x="49192" y="117125"/>
                </a:lnTo>
                <a:lnTo>
                  <a:pt x="47701" y="117125"/>
                </a:lnTo>
                <a:lnTo>
                  <a:pt x="47701" y="117125"/>
                </a:lnTo>
                <a:lnTo>
                  <a:pt x="47701" y="117125"/>
                </a:lnTo>
                <a:lnTo>
                  <a:pt x="47701" y="117125"/>
                </a:lnTo>
                <a:lnTo>
                  <a:pt x="46211" y="117125"/>
                </a:lnTo>
                <a:lnTo>
                  <a:pt x="46211" y="117125"/>
                </a:lnTo>
                <a:lnTo>
                  <a:pt x="46211" y="117125"/>
                </a:lnTo>
                <a:lnTo>
                  <a:pt x="46211" y="117125"/>
                </a:lnTo>
                <a:lnTo>
                  <a:pt x="44720" y="117125"/>
                </a:lnTo>
                <a:lnTo>
                  <a:pt x="44720" y="117125"/>
                </a:lnTo>
                <a:lnTo>
                  <a:pt x="44720" y="117125"/>
                </a:lnTo>
                <a:lnTo>
                  <a:pt x="42484" y="117125"/>
                </a:lnTo>
                <a:lnTo>
                  <a:pt x="42484" y="117125"/>
                </a:lnTo>
                <a:lnTo>
                  <a:pt x="42484" y="117125"/>
                </a:lnTo>
                <a:lnTo>
                  <a:pt x="42484" y="117125"/>
                </a:lnTo>
                <a:lnTo>
                  <a:pt x="40993" y="117125"/>
                </a:lnTo>
                <a:lnTo>
                  <a:pt x="40993" y="117125"/>
                </a:lnTo>
                <a:lnTo>
                  <a:pt x="40993" y="117125"/>
                </a:lnTo>
                <a:lnTo>
                  <a:pt x="40993" y="117125"/>
                </a:lnTo>
                <a:lnTo>
                  <a:pt x="39503" y="117125"/>
                </a:lnTo>
                <a:lnTo>
                  <a:pt x="39503" y="117125"/>
                </a:lnTo>
                <a:lnTo>
                  <a:pt x="39503" y="117125"/>
                </a:lnTo>
                <a:lnTo>
                  <a:pt x="38012" y="117125"/>
                </a:lnTo>
                <a:lnTo>
                  <a:pt x="38012" y="117125"/>
                </a:lnTo>
                <a:lnTo>
                  <a:pt x="38012" y="117125"/>
                </a:lnTo>
                <a:lnTo>
                  <a:pt x="38012" y="117125"/>
                </a:lnTo>
                <a:lnTo>
                  <a:pt x="36521" y="117125"/>
                </a:lnTo>
                <a:lnTo>
                  <a:pt x="36521" y="117125"/>
                </a:lnTo>
                <a:lnTo>
                  <a:pt x="36521" y="117125"/>
                </a:lnTo>
                <a:lnTo>
                  <a:pt x="36521" y="117125"/>
                </a:lnTo>
                <a:lnTo>
                  <a:pt x="34285" y="117125"/>
                </a:lnTo>
                <a:lnTo>
                  <a:pt x="34285" y="117125"/>
                </a:lnTo>
                <a:lnTo>
                  <a:pt x="34285" y="117125"/>
                </a:lnTo>
                <a:lnTo>
                  <a:pt x="32795" y="117125"/>
                </a:lnTo>
                <a:lnTo>
                  <a:pt x="32795" y="117125"/>
                </a:lnTo>
                <a:lnTo>
                  <a:pt x="32795" y="117125"/>
                </a:lnTo>
                <a:lnTo>
                  <a:pt x="32795" y="117125"/>
                </a:lnTo>
                <a:lnTo>
                  <a:pt x="31304" y="117125"/>
                </a:lnTo>
                <a:lnTo>
                  <a:pt x="31304" y="117125"/>
                </a:lnTo>
                <a:lnTo>
                  <a:pt x="31304" y="117125"/>
                </a:lnTo>
                <a:lnTo>
                  <a:pt x="31304" y="117125"/>
                </a:lnTo>
                <a:lnTo>
                  <a:pt x="29813" y="117125"/>
                </a:lnTo>
                <a:lnTo>
                  <a:pt x="29813" y="117125"/>
                </a:lnTo>
                <a:lnTo>
                  <a:pt x="29813" y="117125"/>
                </a:lnTo>
                <a:lnTo>
                  <a:pt x="28322" y="117125"/>
                </a:lnTo>
                <a:lnTo>
                  <a:pt x="28322" y="117125"/>
                </a:lnTo>
                <a:lnTo>
                  <a:pt x="28322" y="117125"/>
                </a:lnTo>
                <a:lnTo>
                  <a:pt x="28322" y="117125"/>
                </a:lnTo>
                <a:lnTo>
                  <a:pt x="26086" y="117125"/>
                </a:lnTo>
                <a:lnTo>
                  <a:pt x="26086" y="117125"/>
                </a:lnTo>
                <a:lnTo>
                  <a:pt x="26086" y="117125"/>
                </a:lnTo>
                <a:lnTo>
                  <a:pt x="26086" y="117125"/>
                </a:lnTo>
                <a:lnTo>
                  <a:pt x="24596" y="117125"/>
                </a:lnTo>
                <a:lnTo>
                  <a:pt x="24596" y="117125"/>
                </a:lnTo>
                <a:lnTo>
                  <a:pt x="24596" y="117125"/>
                </a:lnTo>
                <a:lnTo>
                  <a:pt x="23105" y="117125"/>
                </a:lnTo>
                <a:lnTo>
                  <a:pt x="23105" y="117125"/>
                </a:lnTo>
                <a:lnTo>
                  <a:pt x="23105" y="117125"/>
                </a:lnTo>
                <a:lnTo>
                  <a:pt x="23105" y="117125"/>
                </a:lnTo>
                <a:lnTo>
                  <a:pt x="21614" y="117125"/>
                </a:lnTo>
                <a:lnTo>
                  <a:pt x="21614" y="117125"/>
                </a:lnTo>
                <a:lnTo>
                  <a:pt x="21614" y="117125"/>
                </a:lnTo>
                <a:lnTo>
                  <a:pt x="21614" y="117125"/>
                </a:lnTo>
                <a:lnTo>
                  <a:pt x="20124" y="117125"/>
                </a:lnTo>
                <a:lnTo>
                  <a:pt x="20124" y="117125"/>
                </a:lnTo>
                <a:lnTo>
                  <a:pt x="20124" y="117125"/>
                </a:lnTo>
                <a:lnTo>
                  <a:pt x="17888" y="117125"/>
                </a:lnTo>
                <a:lnTo>
                  <a:pt x="17888" y="117125"/>
                </a:lnTo>
                <a:lnTo>
                  <a:pt x="17888" y="117125"/>
                </a:lnTo>
                <a:lnTo>
                  <a:pt x="17888" y="117125"/>
                </a:lnTo>
                <a:lnTo>
                  <a:pt x="16397" y="117125"/>
                </a:lnTo>
                <a:lnTo>
                  <a:pt x="16397" y="117125"/>
                </a:lnTo>
                <a:lnTo>
                  <a:pt x="16397" y="117125"/>
                </a:lnTo>
                <a:lnTo>
                  <a:pt x="14906" y="117125"/>
                </a:lnTo>
                <a:lnTo>
                  <a:pt x="14906" y="117125"/>
                </a:lnTo>
                <a:lnTo>
                  <a:pt x="14906" y="117125"/>
                </a:lnTo>
                <a:lnTo>
                  <a:pt x="14906" y="117125"/>
                </a:lnTo>
                <a:lnTo>
                  <a:pt x="13416" y="117125"/>
                </a:lnTo>
                <a:lnTo>
                  <a:pt x="13416" y="117125"/>
                </a:lnTo>
                <a:lnTo>
                  <a:pt x="13416" y="117125"/>
                </a:lnTo>
                <a:lnTo>
                  <a:pt x="13416" y="117125"/>
                </a:lnTo>
                <a:lnTo>
                  <a:pt x="11925" y="117125"/>
                </a:lnTo>
                <a:lnTo>
                  <a:pt x="11925" y="117125"/>
                </a:lnTo>
                <a:lnTo>
                  <a:pt x="11925" y="117125"/>
                </a:lnTo>
                <a:lnTo>
                  <a:pt x="9689" y="117125"/>
                </a:lnTo>
                <a:lnTo>
                  <a:pt x="9689" y="117125"/>
                </a:lnTo>
                <a:lnTo>
                  <a:pt x="9689" y="117125"/>
                </a:lnTo>
                <a:lnTo>
                  <a:pt x="9689" y="117125"/>
                </a:lnTo>
                <a:lnTo>
                  <a:pt x="8198" y="117125"/>
                </a:lnTo>
                <a:lnTo>
                  <a:pt x="8198" y="117125"/>
                </a:lnTo>
                <a:lnTo>
                  <a:pt x="8198" y="117125"/>
                </a:lnTo>
                <a:lnTo>
                  <a:pt x="8198" y="117125"/>
                </a:lnTo>
                <a:lnTo>
                  <a:pt x="6708" y="117125"/>
                </a:lnTo>
                <a:lnTo>
                  <a:pt x="6708" y="117125"/>
                </a:lnTo>
                <a:lnTo>
                  <a:pt x="6708" y="117125"/>
                </a:lnTo>
                <a:lnTo>
                  <a:pt x="5217" y="117125"/>
                </a:lnTo>
                <a:lnTo>
                  <a:pt x="5217" y="117125"/>
                </a:lnTo>
                <a:lnTo>
                  <a:pt x="5217" y="117125"/>
                </a:lnTo>
                <a:lnTo>
                  <a:pt x="5217" y="117125"/>
                </a:lnTo>
                <a:lnTo>
                  <a:pt x="3726" y="117125"/>
                </a:lnTo>
                <a:lnTo>
                  <a:pt x="3726" y="117125"/>
                </a:lnTo>
                <a:lnTo>
                  <a:pt x="3726" y="117125"/>
                </a:lnTo>
                <a:lnTo>
                  <a:pt x="3726" y="114970"/>
                </a:lnTo>
                <a:lnTo>
                  <a:pt x="3726" y="114970"/>
                </a:lnTo>
                <a:lnTo>
                  <a:pt x="3726" y="114970"/>
                </a:lnTo>
                <a:lnTo>
                  <a:pt x="3726" y="113532"/>
                </a:lnTo>
                <a:lnTo>
                  <a:pt x="3726" y="113532"/>
                </a:lnTo>
                <a:lnTo>
                  <a:pt x="3726" y="113532"/>
                </a:lnTo>
                <a:lnTo>
                  <a:pt x="3726" y="113532"/>
                </a:lnTo>
                <a:lnTo>
                  <a:pt x="3726" y="112095"/>
                </a:lnTo>
                <a:lnTo>
                  <a:pt x="3726" y="112095"/>
                </a:lnTo>
                <a:lnTo>
                  <a:pt x="3726" y="112095"/>
                </a:lnTo>
                <a:lnTo>
                  <a:pt x="3726" y="110658"/>
                </a:lnTo>
                <a:lnTo>
                  <a:pt x="3726" y="110658"/>
                </a:lnTo>
                <a:lnTo>
                  <a:pt x="3726" y="110658"/>
                </a:lnTo>
                <a:lnTo>
                  <a:pt x="3726" y="109221"/>
                </a:lnTo>
                <a:lnTo>
                  <a:pt x="3726" y="109221"/>
                </a:lnTo>
                <a:lnTo>
                  <a:pt x="3726" y="109221"/>
                </a:lnTo>
                <a:lnTo>
                  <a:pt x="3726" y="107065"/>
                </a:lnTo>
                <a:lnTo>
                  <a:pt x="3726" y="107065"/>
                </a:lnTo>
                <a:lnTo>
                  <a:pt x="3726" y="107065"/>
                </a:lnTo>
                <a:lnTo>
                  <a:pt x="3726" y="105628"/>
                </a:lnTo>
                <a:lnTo>
                  <a:pt x="3726" y="105628"/>
                </a:lnTo>
                <a:lnTo>
                  <a:pt x="3726" y="105628"/>
                </a:lnTo>
                <a:lnTo>
                  <a:pt x="3726" y="104191"/>
                </a:lnTo>
                <a:lnTo>
                  <a:pt x="3726" y="104191"/>
                </a:lnTo>
                <a:lnTo>
                  <a:pt x="3726" y="104191"/>
                </a:lnTo>
                <a:lnTo>
                  <a:pt x="3726" y="102754"/>
                </a:lnTo>
                <a:lnTo>
                  <a:pt x="3726" y="102754"/>
                </a:lnTo>
                <a:lnTo>
                  <a:pt x="3726" y="102754"/>
                </a:lnTo>
                <a:lnTo>
                  <a:pt x="3726" y="101317"/>
                </a:lnTo>
                <a:lnTo>
                  <a:pt x="3726" y="101317"/>
                </a:lnTo>
                <a:lnTo>
                  <a:pt x="3726" y="101317"/>
                </a:lnTo>
                <a:lnTo>
                  <a:pt x="3726" y="99161"/>
                </a:lnTo>
                <a:lnTo>
                  <a:pt x="3726" y="99161"/>
                </a:lnTo>
                <a:lnTo>
                  <a:pt x="3726" y="99161"/>
                </a:lnTo>
                <a:lnTo>
                  <a:pt x="3726" y="97724"/>
                </a:lnTo>
                <a:lnTo>
                  <a:pt x="3726" y="97724"/>
                </a:lnTo>
                <a:lnTo>
                  <a:pt x="3726" y="97724"/>
                </a:lnTo>
                <a:lnTo>
                  <a:pt x="3726" y="97724"/>
                </a:lnTo>
                <a:lnTo>
                  <a:pt x="3726" y="96287"/>
                </a:lnTo>
                <a:lnTo>
                  <a:pt x="3726" y="96287"/>
                </a:lnTo>
                <a:lnTo>
                  <a:pt x="3726" y="96287"/>
                </a:lnTo>
                <a:lnTo>
                  <a:pt x="3726" y="94850"/>
                </a:lnTo>
                <a:lnTo>
                  <a:pt x="3726" y="94850"/>
                </a:lnTo>
                <a:lnTo>
                  <a:pt x="3726" y="94850"/>
                </a:lnTo>
                <a:lnTo>
                  <a:pt x="3726" y="93413"/>
                </a:lnTo>
                <a:lnTo>
                  <a:pt x="3726" y="93413"/>
                </a:lnTo>
                <a:lnTo>
                  <a:pt x="3726" y="93413"/>
                </a:lnTo>
                <a:lnTo>
                  <a:pt x="3726" y="91257"/>
                </a:lnTo>
                <a:lnTo>
                  <a:pt x="3726" y="91257"/>
                </a:lnTo>
                <a:lnTo>
                  <a:pt x="3726" y="91257"/>
                </a:lnTo>
                <a:lnTo>
                  <a:pt x="3726" y="89820"/>
                </a:lnTo>
                <a:lnTo>
                  <a:pt x="3726" y="89820"/>
                </a:lnTo>
                <a:lnTo>
                  <a:pt x="3726" y="89820"/>
                </a:lnTo>
                <a:lnTo>
                  <a:pt x="3726" y="88383"/>
                </a:lnTo>
                <a:lnTo>
                  <a:pt x="3726" y="88383"/>
                </a:lnTo>
                <a:lnTo>
                  <a:pt x="3726" y="88383"/>
                </a:lnTo>
                <a:lnTo>
                  <a:pt x="3726" y="86946"/>
                </a:lnTo>
                <a:lnTo>
                  <a:pt x="3726" y="86946"/>
                </a:lnTo>
                <a:lnTo>
                  <a:pt x="3726" y="86946"/>
                </a:lnTo>
                <a:lnTo>
                  <a:pt x="3726" y="85508"/>
                </a:lnTo>
                <a:lnTo>
                  <a:pt x="3726" y="85508"/>
                </a:lnTo>
                <a:lnTo>
                  <a:pt x="3726" y="85508"/>
                </a:lnTo>
                <a:lnTo>
                  <a:pt x="3726" y="83353"/>
                </a:lnTo>
                <a:lnTo>
                  <a:pt x="3726" y="83353"/>
                </a:lnTo>
                <a:lnTo>
                  <a:pt x="3726" y="83353"/>
                </a:lnTo>
                <a:lnTo>
                  <a:pt x="3726" y="81916"/>
                </a:lnTo>
                <a:lnTo>
                  <a:pt x="3726" y="81916"/>
                </a:lnTo>
                <a:lnTo>
                  <a:pt x="3726" y="81916"/>
                </a:lnTo>
                <a:lnTo>
                  <a:pt x="3726" y="80479"/>
                </a:lnTo>
                <a:lnTo>
                  <a:pt x="3726" y="80479"/>
                </a:lnTo>
                <a:lnTo>
                  <a:pt x="3726" y="80479"/>
                </a:lnTo>
                <a:lnTo>
                  <a:pt x="3726" y="80479"/>
                </a:lnTo>
                <a:lnTo>
                  <a:pt x="3726" y="79041"/>
                </a:lnTo>
                <a:lnTo>
                  <a:pt x="3726" y="79041"/>
                </a:lnTo>
                <a:lnTo>
                  <a:pt x="3726" y="79041"/>
                </a:lnTo>
                <a:lnTo>
                  <a:pt x="3726" y="77604"/>
                </a:lnTo>
                <a:lnTo>
                  <a:pt x="3726" y="77604"/>
                </a:lnTo>
                <a:lnTo>
                  <a:pt x="3726" y="77604"/>
                </a:lnTo>
                <a:lnTo>
                  <a:pt x="3726" y="75449"/>
                </a:lnTo>
                <a:lnTo>
                  <a:pt x="3726" y="75449"/>
                </a:lnTo>
                <a:lnTo>
                  <a:pt x="3726" y="75449"/>
                </a:lnTo>
                <a:lnTo>
                  <a:pt x="3726" y="74011"/>
                </a:lnTo>
                <a:lnTo>
                  <a:pt x="3726" y="74011"/>
                </a:lnTo>
                <a:lnTo>
                  <a:pt x="3726" y="74011"/>
                </a:lnTo>
                <a:lnTo>
                  <a:pt x="3726" y="72574"/>
                </a:lnTo>
                <a:lnTo>
                  <a:pt x="3726" y="72574"/>
                </a:lnTo>
                <a:lnTo>
                  <a:pt x="3726" y="72574"/>
                </a:lnTo>
                <a:lnTo>
                  <a:pt x="3726" y="71137"/>
                </a:lnTo>
                <a:lnTo>
                  <a:pt x="3726" y="71137"/>
                </a:lnTo>
                <a:lnTo>
                  <a:pt x="3726" y="71137"/>
                </a:lnTo>
                <a:lnTo>
                  <a:pt x="3726" y="69700"/>
                </a:lnTo>
                <a:lnTo>
                  <a:pt x="3726" y="69700"/>
                </a:lnTo>
                <a:lnTo>
                  <a:pt x="3726" y="69700"/>
                </a:lnTo>
                <a:lnTo>
                  <a:pt x="3726" y="67544"/>
                </a:lnTo>
                <a:lnTo>
                  <a:pt x="3726" y="67544"/>
                </a:lnTo>
                <a:lnTo>
                  <a:pt x="3726" y="67544"/>
                </a:lnTo>
                <a:lnTo>
                  <a:pt x="3726" y="66107"/>
                </a:lnTo>
                <a:lnTo>
                  <a:pt x="3726" y="66107"/>
                </a:lnTo>
                <a:lnTo>
                  <a:pt x="3726" y="66107"/>
                </a:lnTo>
                <a:lnTo>
                  <a:pt x="3726" y="64670"/>
                </a:lnTo>
                <a:lnTo>
                  <a:pt x="3726" y="64670"/>
                </a:lnTo>
                <a:lnTo>
                  <a:pt x="3726" y="64670"/>
                </a:lnTo>
                <a:lnTo>
                  <a:pt x="3726" y="64670"/>
                </a:lnTo>
                <a:lnTo>
                  <a:pt x="3726" y="63233"/>
                </a:lnTo>
                <a:lnTo>
                  <a:pt x="3726" y="63233"/>
                </a:lnTo>
                <a:lnTo>
                  <a:pt x="3726" y="63233"/>
                </a:lnTo>
                <a:lnTo>
                  <a:pt x="3726" y="61796"/>
                </a:lnTo>
                <a:lnTo>
                  <a:pt x="3726" y="61796"/>
                </a:lnTo>
                <a:lnTo>
                  <a:pt x="3726" y="61796"/>
                </a:lnTo>
                <a:lnTo>
                  <a:pt x="3726" y="59640"/>
                </a:lnTo>
                <a:lnTo>
                  <a:pt x="3726" y="59640"/>
                </a:lnTo>
                <a:lnTo>
                  <a:pt x="3726" y="59640"/>
                </a:lnTo>
                <a:lnTo>
                  <a:pt x="3726" y="58203"/>
                </a:lnTo>
                <a:lnTo>
                  <a:pt x="3726" y="58203"/>
                </a:lnTo>
                <a:lnTo>
                  <a:pt x="3726" y="58203"/>
                </a:lnTo>
                <a:lnTo>
                  <a:pt x="3726" y="56766"/>
                </a:lnTo>
                <a:lnTo>
                  <a:pt x="3726" y="56766"/>
                </a:lnTo>
                <a:lnTo>
                  <a:pt x="3726" y="56766"/>
                </a:lnTo>
                <a:lnTo>
                  <a:pt x="3726" y="55329"/>
                </a:lnTo>
                <a:lnTo>
                  <a:pt x="3726" y="55329"/>
                </a:lnTo>
                <a:lnTo>
                  <a:pt x="3726" y="55329"/>
                </a:lnTo>
                <a:lnTo>
                  <a:pt x="3726" y="53892"/>
                </a:lnTo>
                <a:lnTo>
                  <a:pt x="3726" y="53892"/>
                </a:lnTo>
                <a:lnTo>
                  <a:pt x="3726" y="53892"/>
                </a:lnTo>
                <a:lnTo>
                  <a:pt x="3726" y="51736"/>
                </a:lnTo>
                <a:lnTo>
                  <a:pt x="3726" y="51736"/>
                </a:lnTo>
                <a:lnTo>
                  <a:pt x="3726" y="51736"/>
                </a:lnTo>
                <a:lnTo>
                  <a:pt x="3726" y="50299"/>
                </a:lnTo>
                <a:lnTo>
                  <a:pt x="3726" y="50299"/>
                </a:lnTo>
                <a:lnTo>
                  <a:pt x="3726" y="50299"/>
                </a:lnTo>
                <a:lnTo>
                  <a:pt x="3726" y="48862"/>
                </a:lnTo>
                <a:lnTo>
                  <a:pt x="3726" y="48862"/>
                </a:lnTo>
                <a:lnTo>
                  <a:pt x="3726" y="48862"/>
                </a:lnTo>
                <a:lnTo>
                  <a:pt x="3726" y="48862"/>
                </a:lnTo>
                <a:lnTo>
                  <a:pt x="3726" y="47425"/>
                </a:lnTo>
                <a:lnTo>
                  <a:pt x="3726" y="47425"/>
                </a:lnTo>
                <a:lnTo>
                  <a:pt x="3726" y="47425"/>
                </a:lnTo>
                <a:lnTo>
                  <a:pt x="3726" y="45988"/>
                </a:lnTo>
                <a:lnTo>
                  <a:pt x="3726" y="45988"/>
                </a:lnTo>
                <a:lnTo>
                  <a:pt x="3726" y="45988"/>
                </a:lnTo>
                <a:lnTo>
                  <a:pt x="3726" y="43832"/>
                </a:lnTo>
                <a:lnTo>
                  <a:pt x="3726" y="43832"/>
                </a:lnTo>
                <a:lnTo>
                  <a:pt x="3726" y="43832"/>
                </a:lnTo>
                <a:lnTo>
                  <a:pt x="3726" y="42395"/>
                </a:lnTo>
                <a:lnTo>
                  <a:pt x="3726" y="42395"/>
                </a:lnTo>
                <a:lnTo>
                  <a:pt x="3726" y="42395"/>
                </a:lnTo>
                <a:lnTo>
                  <a:pt x="3726" y="40958"/>
                </a:lnTo>
                <a:lnTo>
                  <a:pt x="3726" y="40958"/>
                </a:lnTo>
                <a:lnTo>
                  <a:pt x="3726" y="40958"/>
                </a:lnTo>
                <a:lnTo>
                  <a:pt x="3726" y="39520"/>
                </a:lnTo>
                <a:lnTo>
                  <a:pt x="3726" y="39520"/>
                </a:lnTo>
                <a:lnTo>
                  <a:pt x="3726" y="39520"/>
                </a:lnTo>
                <a:lnTo>
                  <a:pt x="3726" y="38083"/>
                </a:lnTo>
                <a:lnTo>
                  <a:pt x="3726" y="38083"/>
                </a:lnTo>
                <a:lnTo>
                  <a:pt x="3726" y="38083"/>
                </a:lnTo>
                <a:lnTo>
                  <a:pt x="3726" y="35928"/>
                </a:lnTo>
                <a:lnTo>
                  <a:pt x="3726" y="35928"/>
                </a:lnTo>
                <a:lnTo>
                  <a:pt x="3726" y="35928"/>
                </a:lnTo>
                <a:lnTo>
                  <a:pt x="3726" y="34491"/>
                </a:lnTo>
                <a:lnTo>
                  <a:pt x="3726" y="34491"/>
                </a:lnTo>
                <a:lnTo>
                  <a:pt x="3726" y="34491"/>
                </a:lnTo>
                <a:lnTo>
                  <a:pt x="3726" y="33053"/>
                </a:lnTo>
                <a:lnTo>
                  <a:pt x="3726" y="33053"/>
                </a:lnTo>
                <a:lnTo>
                  <a:pt x="3726" y="33053"/>
                </a:lnTo>
                <a:lnTo>
                  <a:pt x="3726" y="31616"/>
                </a:lnTo>
                <a:lnTo>
                  <a:pt x="3726" y="31616"/>
                </a:lnTo>
                <a:lnTo>
                  <a:pt x="3726" y="31616"/>
                </a:lnTo>
                <a:lnTo>
                  <a:pt x="3726" y="31616"/>
                </a:lnTo>
                <a:lnTo>
                  <a:pt x="3726" y="30179"/>
                </a:lnTo>
                <a:lnTo>
                  <a:pt x="3726" y="30179"/>
                </a:lnTo>
                <a:lnTo>
                  <a:pt x="3726" y="30179"/>
                </a:lnTo>
                <a:lnTo>
                  <a:pt x="3726" y="28023"/>
                </a:lnTo>
                <a:lnTo>
                  <a:pt x="3726" y="28023"/>
                </a:lnTo>
                <a:lnTo>
                  <a:pt x="3726" y="28023"/>
                </a:lnTo>
                <a:lnTo>
                  <a:pt x="3726" y="28023"/>
                </a:lnTo>
                <a:lnTo>
                  <a:pt x="3726" y="26586"/>
                </a:lnTo>
                <a:lnTo>
                  <a:pt x="3726" y="26586"/>
                </a:lnTo>
                <a:lnTo>
                  <a:pt x="3726" y="26586"/>
                </a:lnTo>
                <a:lnTo>
                  <a:pt x="3726" y="26586"/>
                </a:lnTo>
                <a:lnTo>
                  <a:pt x="3726" y="26586"/>
                </a:lnTo>
                <a:lnTo>
                  <a:pt x="3726" y="25149"/>
                </a:lnTo>
                <a:lnTo>
                  <a:pt x="3726" y="25149"/>
                </a:lnTo>
                <a:lnTo>
                  <a:pt x="3726" y="25149"/>
                </a:lnTo>
                <a:lnTo>
                  <a:pt x="3726" y="23712"/>
                </a:lnTo>
                <a:lnTo>
                  <a:pt x="3726" y="23712"/>
                </a:lnTo>
                <a:lnTo>
                  <a:pt x="3726" y="23712"/>
                </a:lnTo>
                <a:lnTo>
                  <a:pt x="1490" y="23712"/>
                </a:lnTo>
                <a:lnTo>
                  <a:pt x="1490" y="22275"/>
                </a:lnTo>
                <a:lnTo>
                  <a:pt x="1490" y="22275"/>
                </a:lnTo>
                <a:lnTo>
                  <a:pt x="1490" y="22275"/>
                </a:lnTo>
                <a:lnTo>
                  <a:pt x="1490" y="20119"/>
                </a:lnTo>
                <a:lnTo>
                  <a:pt x="1490" y="20119"/>
                </a:lnTo>
                <a:lnTo>
                  <a:pt x="1490" y="20119"/>
                </a:lnTo>
                <a:lnTo>
                  <a:pt x="1490" y="20119"/>
                </a:lnTo>
                <a:lnTo>
                  <a:pt x="1490" y="18682"/>
                </a:lnTo>
                <a:lnTo>
                  <a:pt x="1490" y="18682"/>
                </a:lnTo>
                <a:lnTo>
                  <a:pt x="1490" y="18682"/>
                </a:lnTo>
                <a:lnTo>
                  <a:pt x="1490" y="18682"/>
                </a:lnTo>
                <a:lnTo>
                  <a:pt x="1490" y="17245"/>
                </a:lnTo>
                <a:lnTo>
                  <a:pt x="0" y="17245"/>
                </a:lnTo>
                <a:lnTo>
                  <a:pt x="0" y="17245"/>
                </a:lnTo>
                <a:lnTo>
                  <a:pt x="0" y="17245"/>
                </a:lnTo>
                <a:lnTo>
                  <a:pt x="1490" y="17245"/>
                </a:lnTo>
                <a:lnTo>
                  <a:pt x="1490" y="15808"/>
                </a:lnTo>
                <a:lnTo>
                  <a:pt x="1490" y="15808"/>
                </a:lnTo>
                <a:lnTo>
                  <a:pt x="1490" y="15808"/>
                </a:lnTo>
                <a:lnTo>
                  <a:pt x="1490" y="15808"/>
                </a:lnTo>
                <a:lnTo>
                  <a:pt x="1490" y="15808"/>
                </a:lnTo>
                <a:lnTo>
                  <a:pt x="1490" y="15808"/>
                </a:lnTo>
                <a:lnTo>
                  <a:pt x="3726" y="15808"/>
                </a:lnTo>
                <a:lnTo>
                  <a:pt x="3726" y="14371"/>
                </a:lnTo>
                <a:lnTo>
                  <a:pt x="3726" y="14371"/>
                </a:lnTo>
                <a:lnTo>
                  <a:pt x="3726" y="14371"/>
                </a:lnTo>
                <a:lnTo>
                  <a:pt x="3726" y="14371"/>
                </a:lnTo>
                <a:lnTo>
                  <a:pt x="3726" y="14371"/>
                </a:lnTo>
                <a:lnTo>
                  <a:pt x="3726" y="12215"/>
                </a:lnTo>
                <a:lnTo>
                  <a:pt x="3726" y="12215"/>
                </a:lnTo>
                <a:lnTo>
                  <a:pt x="3726" y="12215"/>
                </a:lnTo>
                <a:lnTo>
                  <a:pt x="3726" y="10778"/>
                </a:lnTo>
                <a:lnTo>
                  <a:pt x="3726" y="10778"/>
                </a:lnTo>
                <a:lnTo>
                  <a:pt x="3726" y="10778"/>
                </a:lnTo>
                <a:lnTo>
                  <a:pt x="3726" y="10778"/>
                </a:lnTo>
                <a:lnTo>
                  <a:pt x="3726" y="9341"/>
                </a:lnTo>
                <a:lnTo>
                  <a:pt x="3726" y="9341"/>
                </a:lnTo>
                <a:lnTo>
                  <a:pt x="3726" y="9341"/>
                </a:lnTo>
                <a:lnTo>
                  <a:pt x="3726" y="7904"/>
                </a:lnTo>
                <a:lnTo>
                  <a:pt x="3726" y="7904"/>
                </a:lnTo>
                <a:lnTo>
                  <a:pt x="3726" y="7904"/>
                </a:lnTo>
                <a:lnTo>
                  <a:pt x="3726" y="7904"/>
                </a:lnTo>
                <a:lnTo>
                  <a:pt x="3726" y="7904"/>
                </a:lnTo>
                <a:lnTo>
                  <a:pt x="3726" y="6467"/>
                </a:lnTo>
                <a:lnTo>
                  <a:pt x="3726" y="6467"/>
                </a:lnTo>
                <a:lnTo>
                  <a:pt x="3726" y="6467"/>
                </a:lnTo>
                <a:lnTo>
                  <a:pt x="3726" y="6467"/>
                </a:lnTo>
                <a:lnTo>
                  <a:pt x="3726" y="4311"/>
                </a:lnTo>
                <a:lnTo>
                  <a:pt x="3726" y="4311"/>
                </a:lnTo>
                <a:lnTo>
                  <a:pt x="3726" y="4311"/>
                </a:lnTo>
                <a:lnTo>
                  <a:pt x="3726" y="2874"/>
                </a:lnTo>
                <a:lnTo>
                  <a:pt x="3726" y="2874"/>
                </a:lnTo>
                <a:lnTo>
                  <a:pt x="3726" y="2874"/>
                </a:lnTo>
                <a:lnTo>
                  <a:pt x="3726" y="1437"/>
                </a:lnTo>
                <a:lnTo>
                  <a:pt x="3726" y="1437"/>
                </a:lnTo>
                <a:lnTo>
                  <a:pt x="3726" y="1437"/>
                </a:lnTo>
                <a:lnTo>
                  <a:pt x="3726" y="1437"/>
                </a:lnTo>
                <a:lnTo>
                  <a:pt x="3726" y="1437"/>
                </a:lnTo>
                <a:lnTo>
                  <a:pt x="3726" y="1437"/>
                </a:lnTo>
                <a:lnTo>
                  <a:pt x="5217" y="1437"/>
                </a:lnTo>
                <a:lnTo>
                  <a:pt x="5217" y="0"/>
                </a:lnTo>
                <a:lnTo>
                  <a:pt x="5217" y="0"/>
                </a:lnTo>
                <a:lnTo>
                  <a:pt x="5217" y="0"/>
                </a:lnTo>
                <a:lnTo>
                  <a:pt x="5217" y="0"/>
                </a:lnTo>
                <a:lnTo>
                  <a:pt x="5217" y="0"/>
                </a:lnTo>
                <a:lnTo>
                  <a:pt x="5217" y="0"/>
                </a:lnTo>
                <a:lnTo>
                  <a:pt x="5217" y="0"/>
                </a:lnTo>
                <a:lnTo>
                  <a:pt x="5217" y="0"/>
                </a:lnTo>
                <a:lnTo>
                  <a:pt x="6708" y="0"/>
                </a:lnTo>
                <a:lnTo>
                  <a:pt x="6708" y="0"/>
                </a:lnTo>
                <a:lnTo>
                  <a:pt x="6708" y="0"/>
                </a:lnTo>
                <a:lnTo>
                  <a:pt x="6708" y="0"/>
                </a:lnTo>
                <a:lnTo>
                  <a:pt x="6708" y="0"/>
                </a:lnTo>
                <a:lnTo>
                  <a:pt x="8198" y="0"/>
                </a:lnTo>
                <a:lnTo>
                  <a:pt x="8198" y="0"/>
                </a:lnTo>
                <a:lnTo>
                  <a:pt x="8198" y="0"/>
                </a:lnTo>
                <a:lnTo>
                  <a:pt x="8198" y="0"/>
                </a:lnTo>
                <a:lnTo>
                  <a:pt x="9689" y="0"/>
                </a:lnTo>
                <a:lnTo>
                  <a:pt x="9689" y="0"/>
                </a:lnTo>
                <a:lnTo>
                  <a:pt x="9689" y="0"/>
                </a:lnTo>
                <a:lnTo>
                  <a:pt x="9689" y="0"/>
                </a:lnTo>
                <a:lnTo>
                  <a:pt x="9689" y="0"/>
                </a:lnTo>
                <a:lnTo>
                  <a:pt x="11925" y="0"/>
                </a:lnTo>
                <a:lnTo>
                  <a:pt x="11925" y="0"/>
                </a:lnTo>
                <a:lnTo>
                  <a:pt x="11925" y="0"/>
                </a:lnTo>
                <a:lnTo>
                  <a:pt x="11925" y="0"/>
                </a:lnTo>
                <a:lnTo>
                  <a:pt x="13416" y="0"/>
                </a:lnTo>
                <a:lnTo>
                  <a:pt x="13416" y="0"/>
                </a:lnTo>
                <a:lnTo>
                  <a:pt x="13416" y="0"/>
                </a:lnTo>
                <a:lnTo>
                  <a:pt x="13416" y="0"/>
                </a:lnTo>
                <a:lnTo>
                  <a:pt x="14906" y="0"/>
                </a:lnTo>
                <a:lnTo>
                  <a:pt x="14906" y="0"/>
                </a:lnTo>
                <a:lnTo>
                  <a:pt x="14906" y="0"/>
                </a:lnTo>
                <a:lnTo>
                  <a:pt x="14906" y="0"/>
                </a:lnTo>
                <a:lnTo>
                  <a:pt x="16397" y="0"/>
                </a:lnTo>
                <a:lnTo>
                  <a:pt x="16397" y="0"/>
                </a:lnTo>
                <a:lnTo>
                  <a:pt x="16397" y="0"/>
                </a:lnTo>
                <a:lnTo>
                  <a:pt x="16397" y="0"/>
                </a:lnTo>
                <a:lnTo>
                  <a:pt x="17888" y="0"/>
                </a:lnTo>
                <a:lnTo>
                  <a:pt x="17888" y="0"/>
                </a:lnTo>
                <a:lnTo>
                  <a:pt x="17888" y="0"/>
                </a:lnTo>
                <a:lnTo>
                  <a:pt x="17888" y="0"/>
                </a:lnTo>
                <a:lnTo>
                  <a:pt x="17888" y="0"/>
                </a:lnTo>
                <a:lnTo>
                  <a:pt x="20124" y="0"/>
                </a:lnTo>
                <a:lnTo>
                  <a:pt x="20124" y="0"/>
                </a:lnTo>
                <a:lnTo>
                  <a:pt x="20124" y="0"/>
                </a:lnTo>
                <a:lnTo>
                  <a:pt x="20124" y="1437"/>
                </a:lnTo>
                <a:lnTo>
                  <a:pt x="21614" y="1437"/>
                </a:lnTo>
                <a:lnTo>
                  <a:pt x="21614" y="0"/>
                </a:lnTo>
                <a:lnTo>
                  <a:pt x="21614" y="0"/>
                </a:lnTo>
                <a:lnTo>
                  <a:pt x="21614" y="1437"/>
                </a:lnTo>
                <a:lnTo>
                  <a:pt x="21614" y="1437"/>
                </a:lnTo>
                <a:lnTo>
                  <a:pt x="21614" y="1437"/>
                </a:lnTo>
                <a:lnTo>
                  <a:pt x="23105" y="1437"/>
                </a:lnTo>
                <a:lnTo>
                  <a:pt x="23105" y="1437"/>
                </a:lnTo>
                <a:lnTo>
                  <a:pt x="23105" y="1437"/>
                </a:lnTo>
                <a:lnTo>
                  <a:pt x="23105" y="1437"/>
                </a:lnTo>
                <a:lnTo>
                  <a:pt x="23105" y="1437"/>
                </a:lnTo>
                <a:lnTo>
                  <a:pt x="24596" y="1437"/>
                </a:lnTo>
                <a:lnTo>
                  <a:pt x="24596" y="1437"/>
                </a:lnTo>
                <a:lnTo>
                  <a:pt x="24596" y="1437"/>
                </a:lnTo>
                <a:lnTo>
                  <a:pt x="26086" y="1437"/>
                </a:lnTo>
                <a:lnTo>
                  <a:pt x="26086" y="1437"/>
                </a:lnTo>
                <a:lnTo>
                  <a:pt x="26086" y="1437"/>
                </a:lnTo>
                <a:lnTo>
                  <a:pt x="26086" y="1437"/>
                </a:lnTo>
                <a:lnTo>
                  <a:pt x="26086" y="1437"/>
                </a:lnTo>
                <a:lnTo>
                  <a:pt x="28322" y="1437"/>
                </a:lnTo>
                <a:lnTo>
                  <a:pt x="28322" y="2874"/>
                </a:lnTo>
                <a:lnTo>
                  <a:pt x="28322" y="2874"/>
                </a:lnTo>
                <a:lnTo>
                  <a:pt x="28322" y="2874"/>
                </a:lnTo>
                <a:lnTo>
                  <a:pt x="28322" y="2874"/>
                </a:lnTo>
                <a:lnTo>
                  <a:pt x="29813" y="2874"/>
                </a:lnTo>
                <a:lnTo>
                  <a:pt x="29813" y="2874"/>
                </a:lnTo>
                <a:lnTo>
                  <a:pt x="29813" y="2874"/>
                </a:lnTo>
                <a:lnTo>
                  <a:pt x="29813" y="2874"/>
                </a:lnTo>
                <a:lnTo>
                  <a:pt x="29813" y="2874"/>
                </a:lnTo>
                <a:lnTo>
                  <a:pt x="29813" y="4311"/>
                </a:lnTo>
                <a:lnTo>
                  <a:pt x="31304" y="4311"/>
                </a:lnTo>
                <a:lnTo>
                  <a:pt x="31304" y="4311"/>
                </a:lnTo>
                <a:lnTo>
                  <a:pt x="31304" y="4311"/>
                </a:lnTo>
                <a:lnTo>
                  <a:pt x="31304" y="4311"/>
                </a:lnTo>
                <a:lnTo>
                  <a:pt x="31304" y="4311"/>
                </a:lnTo>
                <a:lnTo>
                  <a:pt x="32795" y="4311"/>
                </a:lnTo>
                <a:lnTo>
                  <a:pt x="32795" y="4311"/>
                </a:lnTo>
                <a:lnTo>
                  <a:pt x="32795" y="4311"/>
                </a:lnTo>
                <a:lnTo>
                  <a:pt x="32795" y="4311"/>
                </a:lnTo>
                <a:lnTo>
                  <a:pt x="34285" y="4311"/>
                </a:lnTo>
                <a:lnTo>
                  <a:pt x="34285" y="4311"/>
                </a:lnTo>
                <a:lnTo>
                  <a:pt x="34285" y="4311"/>
                </a:lnTo>
                <a:lnTo>
                  <a:pt x="34285" y="4311"/>
                </a:lnTo>
                <a:lnTo>
                  <a:pt x="34285" y="4311"/>
                </a:lnTo>
                <a:lnTo>
                  <a:pt x="36521" y="4311"/>
                </a:lnTo>
                <a:lnTo>
                  <a:pt x="36521" y="4311"/>
                </a:lnTo>
                <a:lnTo>
                  <a:pt x="36521" y="6467"/>
                </a:lnTo>
                <a:lnTo>
                  <a:pt x="36521" y="6467"/>
                </a:lnTo>
                <a:lnTo>
                  <a:pt x="36521" y="6467"/>
                </a:lnTo>
                <a:lnTo>
                  <a:pt x="36521" y="6467"/>
                </a:lnTo>
                <a:lnTo>
                  <a:pt x="38012" y="6467"/>
                </a:lnTo>
                <a:lnTo>
                  <a:pt x="38012" y="6467"/>
                </a:lnTo>
                <a:lnTo>
                  <a:pt x="38012" y="6467"/>
                </a:lnTo>
                <a:lnTo>
                  <a:pt x="38012" y="6467"/>
                </a:lnTo>
                <a:lnTo>
                  <a:pt x="38012" y="6467"/>
                </a:lnTo>
                <a:lnTo>
                  <a:pt x="39503" y="6467"/>
                </a:lnTo>
                <a:lnTo>
                  <a:pt x="39503" y="6467"/>
                </a:lnTo>
                <a:lnTo>
                  <a:pt x="39503" y="6467"/>
                </a:lnTo>
                <a:lnTo>
                  <a:pt x="40993" y="6467"/>
                </a:lnTo>
                <a:lnTo>
                  <a:pt x="40993" y="6467"/>
                </a:lnTo>
                <a:lnTo>
                  <a:pt x="40993" y="6467"/>
                </a:lnTo>
                <a:lnTo>
                  <a:pt x="40993" y="6467"/>
                </a:lnTo>
                <a:lnTo>
                  <a:pt x="40993" y="6467"/>
                </a:lnTo>
                <a:lnTo>
                  <a:pt x="40993" y="6467"/>
                </a:lnTo>
                <a:lnTo>
                  <a:pt x="42484" y="6467"/>
                </a:lnTo>
                <a:lnTo>
                  <a:pt x="42484" y="6467"/>
                </a:lnTo>
                <a:lnTo>
                  <a:pt x="42484" y="6467"/>
                </a:lnTo>
                <a:lnTo>
                  <a:pt x="42484" y="6467"/>
                </a:lnTo>
                <a:lnTo>
                  <a:pt x="42484" y="6467"/>
                </a:lnTo>
                <a:lnTo>
                  <a:pt x="44720" y="6467"/>
                </a:lnTo>
                <a:lnTo>
                  <a:pt x="44720" y="6467"/>
                </a:lnTo>
                <a:lnTo>
                  <a:pt x="44720" y="7904"/>
                </a:lnTo>
                <a:lnTo>
                  <a:pt x="44720" y="7904"/>
                </a:lnTo>
                <a:lnTo>
                  <a:pt x="44720" y="7904"/>
                </a:lnTo>
                <a:lnTo>
                  <a:pt x="46211" y="7904"/>
                </a:lnTo>
                <a:lnTo>
                  <a:pt x="46211" y="7904"/>
                </a:lnTo>
                <a:lnTo>
                  <a:pt x="46211" y="7904"/>
                </a:lnTo>
                <a:lnTo>
                  <a:pt x="46211" y="7904"/>
                </a:lnTo>
                <a:lnTo>
                  <a:pt x="46211" y="9341"/>
                </a:lnTo>
                <a:lnTo>
                  <a:pt x="46211" y="9341"/>
                </a:lnTo>
                <a:lnTo>
                  <a:pt x="47701" y="9341"/>
                </a:lnTo>
                <a:lnTo>
                  <a:pt x="47701" y="9341"/>
                </a:lnTo>
                <a:lnTo>
                  <a:pt x="47701" y="9341"/>
                </a:lnTo>
                <a:lnTo>
                  <a:pt x="47701" y="9341"/>
                </a:lnTo>
                <a:lnTo>
                  <a:pt x="47701" y="9341"/>
                </a:lnTo>
                <a:lnTo>
                  <a:pt x="49192" y="9341"/>
                </a:lnTo>
                <a:lnTo>
                  <a:pt x="49192" y="9341"/>
                </a:lnTo>
                <a:lnTo>
                  <a:pt x="49192" y="9341"/>
                </a:lnTo>
                <a:lnTo>
                  <a:pt x="49192" y="9341"/>
                </a:lnTo>
                <a:lnTo>
                  <a:pt x="50683" y="9341"/>
                </a:lnTo>
                <a:lnTo>
                  <a:pt x="50683" y="9341"/>
                </a:lnTo>
                <a:lnTo>
                  <a:pt x="50683" y="7904"/>
                </a:lnTo>
                <a:lnTo>
                  <a:pt x="50683" y="7904"/>
                </a:lnTo>
                <a:lnTo>
                  <a:pt x="50683" y="7904"/>
                </a:lnTo>
                <a:lnTo>
                  <a:pt x="50683" y="7904"/>
                </a:lnTo>
                <a:lnTo>
                  <a:pt x="52919" y="7904"/>
                </a:lnTo>
                <a:lnTo>
                  <a:pt x="52919" y="7904"/>
                </a:lnTo>
                <a:lnTo>
                  <a:pt x="52919" y="7904"/>
                </a:lnTo>
                <a:lnTo>
                  <a:pt x="52919" y="7904"/>
                </a:lnTo>
                <a:lnTo>
                  <a:pt x="52919" y="7904"/>
                </a:lnTo>
                <a:lnTo>
                  <a:pt x="52919" y="6467"/>
                </a:lnTo>
                <a:lnTo>
                  <a:pt x="54409" y="6467"/>
                </a:lnTo>
                <a:lnTo>
                  <a:pt x="54409" y="6467"/>
                </a:lnTo>
                <a:lnTo>
                  <a:pt x="54409" y="6467"/>
                </a:lnTo>
                <a:lnTo>
                  <a:pt x="54409" y="6467"/>
                </a:lnTo>
                <a:lnTo>
                  <a:pt x="54409" y="6467"/>
                </a:lnTo>
                <a:lnTo>
                  <a:pt x="55900" y="6467"/>
                </a:lnTo>
                <a:lnTo>
                  <a:pt x="55900" y="4311"/>
                </a:lnTo>
                <a:lnTo>
                  <a:pt x="55900" y="4311"/>
                </a:lnTo>
                <a:lnTo>
                  <a:pt x="55900" y="4311"/>
                </a:lnTo>
                <a:lnTo>
                  <a:pt x="55900" y="4311"/>
                </a:lnTo>
                <a:lnTo>
                  <a:pt x="55900" y="4311"/>
                </a:lnTo>
                <a:lnTo>
                  <a:pt x="55900" y="4311"/>
                </a:lnTo>
                <a:lnTo>
                  <a:pt x="57391" y="4311"/>
                </a:lnTo>
                <a:lnTo>
                  <a:pt x="57391" y="4311"/>
                </a:lnTo>
                <a:lnTo>
                  <a:pt x="57391" y="2874"/>
                </a:lnTo>
                <a:lnTo>
                  <a:pt x="57391" y="2874"/>
                </a:lnTo>
                <a:lnTo>
                  <a:pt x="57391" y="2874"/>
                </a:lnTo>
                <a:lnTo>
                  <a:pt x="57391" y="2874"/>
                </a:lnTo>
                <a:lnTo>
                  <a:pt x="58881" y="2874"/>
                </a:lnTo>
                <a:lnTo>
                  <a:pt x="58881" y="2874"/>
                </a:lnTo>
                <a:lnTo>
                  <a:pt x="58881" y="2874"/>
                </a:lnTo>
                <a:lnTo>
                  <a:pt x="58881" y="2874"/>
                </a:lnTo>
                <a:lnTo>
                  <a:pt x="61118" y="2874"/>
                </a:lnTo>
                <a:lnTo>
                  <a:pt x="61118" y="2874"/>
                </a:lnTo>
                <a:lnTo>
                  <a:pt x="61118" y="2874"/>
                </a:lnTo>
                <a:lnTo>
                  <a:pt x="61118" y="2874"/>
                </a:lnTo>
                <a:lnTo>
                  <a:pt x="61118" y="2874"/>
                </a:lnTo>
                <a:lnTo>
                  <a:pt x="61118" y="1437"/>
                </a:lnTo>
                <a:lnTo>
                  <a:pt x="61118" y="1437"/>
                </a:lnTo>
                <a:lnTo>
                  <a:pt x="61118" y="1437"/>
                </a:lnTo>
                <a:lnTo>
                  <a:pt x="61118" y="1437"/>
                </a:lnTo>
                <a:lnTo>
                  <a:pt x="61118" y="0"/>
                </a:lnTo>
                <a:lnTo>
                  <a:pt x="62608" y="0"/>
                </a:lnTo>
                <a:lnTo>
                  <a:pt x="62608" y="0"/>
                </a:lnTo>
                <a:lnTo>
                  <a:pt x="62608" y="1437"/>
                </a:lnTo>
                <a:lnTo>
                  <a:pt x="62608" y="1437"/>
                </a:lnTo>
                <a:lnTo>
                  <a:pt x="62608" y="1437"/>
                </a:lnTo>
                <a:lnTo>
                  <a:pt x="62608" y="1437"/>
                </a:lnTo>
                <a:lnTo>
                  <a:pt x="62608" y="1437"/>
                </a:lnTo>
                <a:lnTo>
                  <a:pt x="64099" y="1437"/>
                </a:lnTo>
                <a:lnTo>
                  <a:pt x="64099" y="1437"/>
                </a:lnTo>
                <a:lnTo>
                  <a:pt x="64099" y="1437"/>
                </a:lnTo>
                <a:lnTo>
                  <a:pt x="65590" y="1437"/>
                </a:lnTo>
                <a:lnTo>
                  <a:pt x="65590" y="0"/>
                </a:lnTo>
                <a:lnTo>
                  <a:pt x="65590" y="0"/>
                </a:lnTo>
                <a:lnTo>
                  <a:pt x="65590" y="0"/>
                </a:lnTo>
                <a:lnTo>
                  <a:pt x="65590" y="0"/>
                </a:lnTo>
                <a:lnTo>
                  <a:pt x="65590" y="0"/>
                </a:lnTo>
                <a:lnTo>
                  <a:pt x="67080" y="0"/>
                </a:lnTo>
                <a:lnTo>
                  <a:pt x="67080" y="0"/>
                </a:lnTo>
                <a:lnTo>
                  <a:pt x="67080" y="0"/>
                </a:lnTo>
                <a:lnTo>
                  <a:pt x="67080" y="0"/>
                </a:lnTo>
                <a:lnTo>
                  <a:pt x="67080" y="0"/>
                </a:lnTo>
                <a:lnTo>
                  <a:pt x="69316" y="0"/>
                </a:lnTo>
                <a:lnTo>
                  <a:pt x="69316" y="0"/>
                </a:lnTo>
                <a:lnTo>
                  <a:pt x="69316" y="0"/>
                </a:lnTo>
                <a:lnTo>
                  <a:pt x="70807" y="0"/>
                </a:lnTo>
                <a:lnTo>
                  <a:pt x="70807" y="0"/>
                </a:lnTo>
                <a:lnTo>
                  <a:pt x="70807" y="0"/>
                </a:lnTo>
                <a:lnTo>
                  <a:pt x="70807" y="0"/>
                </a:lnTo>
                <a:lnTo>
                  <a:pt x="70807" y="0"/>
                </a:lnTo>
                <a:lnTo>
                  <a:pt x="72298" y="0"/>
                </a:lnTo>
                <a:lnTo>
                  <a:pt x="72298" y="0"/>
                </a:lnTo>
                <a:lnTo>
                  <a:pt x="72298" y="0"/>
                </a:lnTo>
                <a:lnTo>
                  <a:pt x="72298" y="0"/>
                </a:lnTo>
                <a:lnTo>
                  <a:pt x="72298" y="0"/>
                </a:lnTo>
                <a:lnTo>
                  <a:pt x="72298" y="1437"/>
                </a:lnTo>
                <a:lnTo>
                  <a:pt x="73788" y="1437"/>
                </a:lnTo>
                <a:lnTo>
                  <a:pt x="73788" y="1437"/>
                </a:lnTo>
                <a:lnTo>
                  <a:pt x="73788" y="1437"/>
                </a:lnTo>
                <a:lnTo>
                  <a:pt x="73788" y="1437"/>
                </a:lnTo>
                <a:lnTo>
                  <a:pt x="75279" y="1437"/>
                </a:lnTo>
                <a:lnTo>
                  <a:pt x="75279" y="1437"/>
                </a:lnTo>
                <a:lnTo>
                  <a:pt x="75279" y="1437"/>
                </a:lnTo>
                <a:lnTo>
                  <a:pt x="75279" y="1437"/>
                </a:lnTo>
                <a:lnTo>
                  <a:pt x="75279" y="1437"/>
                </a:lnTo>
                <a:lnTo>
                  <a:pt x="77515" y="1437"/>
                </a:lnTo>
                <a:lnTo>
                  <a:pt x="77515" y="1437"/>
                </a:lnTo>
                <a:lnTo>
                  <a:pt x="77515" y="0"/>
                </a:lnTo>
                <a:lnTo>
                  <a:pt x="77515" y="0"/>
                </a:lnTo>
                <a:lnTo>
                  <a:pt x="79006" y="0"/>
                </a:lnTo>
                <a:lnTo>
                  <a:pt x="79006" y="0"/>
                </a:lnTo>
                <a:lnTo>
                  <a:pt x="79006" y="0"/>
                </a:lnTo>
                <a:lnTo>
                  <a:pt x="79006" y="0"/>
                </a:lnTo>
                <a:lnTo>
                  <a:pt x="79006" y="1437"/>
                </a:lnTo>
                <a:lnTo>
                  <a:pt x="79006" y="1437"/>
                </a:lnTo>
                <a:lnTo>
                  <a:pt x="80496" y="1437"/>
                </a:lnTo>
                <a:lnTo>
                  <a:pt x="80496" y="1437"/>
                </a:lnTo>
                <a:lnTo>
                  <a:pt x="80496" y="1437"/>
                </a:lnTo>
                <a:lnTo>
                  <a:pt x="80496" y="2874"/>
                </a:lnTo>
                <a:lnTo>
                  <a:pt x="80496" y="2874"/>
                </a:lnTo>
                <a:lnTo>
                  <a:pt x="80496" y="2874"/>
                </a:lnTo>
                <a:lnTo>
                  <a:pt x="80496" y="2874"/>
                </a:lnTo>
                <a:lnTo>
                  <a:pt x="81987" y="2874"/>
                </a:lnTo>
                <a:lnTo>
                  <a:pt x="81987" y="2874"/>
                </a:lnTo>
                <a:lnTo>
                  <a:pt x="81987" y="2874"/>
                </a:lnTo>
                <a:lnTo>
                  <a:pt x="81987" y="2874"/>
                </a:lnTo>
                <a:lnTo>
                  <a:pt x="83478" y="2874"/>
                </a:lnTo>
                <a:lnTo>
                  <a:pt x="83478" y="4311"/>
                </a:lnTo>
                <a:lnTo>
                  <a:pt x="83478" y="4311"/>
                </a:lnTo>
                <a:lnTo>
                  <a:pt x="83478" y="4311"/>
                </a:lnTo>
                <a:lnTo>
                  <a:pt x="83478" y="4311"/>
                </a:lnTo>
                <a:lnTo>
                  <a:pt x="83478" y="4311"/>
                </a:lnTo>
                <a:lnTo>
                  <a:pt x="83478" y="4311"/>
                </a:lnTo>
                <a:lnTo>
                  <a:pt x="85714" y="4311"/>
                </a:lnTo>
                <a:lnTo>
                  <a:pt x="85714" y="6467"/>
                </a:lnTo>
                <a:lnTo>
                  <a:pt x="85714" y="6467"/>
                </a:lnTo>
                <a:lnTo>
                  <a:pt x="85714" y="6467"/>
                </a:lnTo>
                <a:lnTo>
                  <a:pt x="85714" y="6467"/>
                </a:lnTo>
                <a:lnTo>
                  <a:pt x="85714" y="6467"/>
                </a:lnTo>
                <a:lnTo>
                  <a:pt x="87204" y="6467"/>
                </a:lnTo>
                <a:lnTo>
                  <a:pt x="87204" y="6467"/>
                </a:lnTo>
                <a:lnTo>
                  <a:pt x="87204" y="6467"/>
                </a:lnTo>
                <a:lnTo>
                  <a:pt x="88695" y="6467"/>
                </a:lnTo>
                <a:lnTo>
                  <a:pt x="88695" y="6467"/>
                </a:lnTo>
                <a:lnTo>
                  <a:pt x="88695" y="6467"/>
                </a:lnTo>
                <a:lnTo>
                  <a:pt x="88695" y="6467"/>
                </a:lnTo>
                <a:lnTo>
                  <a:pt x="88695" y="4311"/>
                </a:lnTo>
                <a:lnTo>
                  <a:pt x="88695" y="4311"/>
                </a:lnTo>
                <a:lnTo>
                  <a:pt x="90186" y="4311"/>
                </a:lnTo>
                <a:lnTo>
                  <a:pt x="90186" y="4311"/>
                </a:lnTo>
                <a:lnTo>
                  <a:pt x="90186" y="4311"/>
                </a:lnTo>
                <a:lnTo>
                  <a:pt x="90186" y="4311"/>
                </a:lnTo>
                <a:lnTo>
                  <a:pt x="90186" y="4311"/>
                </a:lnTo>
                <a:lnTo>
                  <a:pt x="90186" y="4311"/>
                </a:lnTo>
                <a:lnTo>
                  <a:pt x="91677" y="4311"/>
                </a:lnTo>
                <a:lnTo>
                  <a:pt x="91677" y="4311"/>
                </a:lnTo>
                <a:lnTo>
                  <a:pt x="91677" y="4311"/>
                </a:lnTo>
                <a:lnTo>
                  <a:pt x="93913" y="4311"/>
                </a:lnTo>
                <a:lnTo>
                  <a:pt x="93913" y="4311"/>
                </a:lnTo>
                <a:lnTo>
                  <a:pt x="93913" y="4311"/>
                </a:lnTo>
                <a:lnTo>
                  <a:pt x="93913" y="4311"/>
                </a:lnTo>
                <a:lnTo>
                  <a:pt x="93913" y="4311"/>
                </a:lnTo>
                <a:lnTo>
                  <a:pt x="95403" y="4311"/>
                </a:lnTo>
                <a:lnTo>
                  <a:pt x="95403" y="4311"/>
                </a:lnTo>
                <a:lnTo>
                  <a:pt x="95403" y="4311"/>
                </a:lnTo>
                <a:lnTo>
                  <a:pt x="95403" y="4311"/>
                </a:lnTo>
                <a:lnTo>
                  <a:pt x="95403" y="6467"/>
                </a:lnTo>
                <a:lnTo>
                  <a:pt x="95403" y="6467"/>
                </a:lnTo>
                <a:lnTo>
                  <a:pt x="96894" y="6467"/>
                </a:lnTo>
                <a:lnTo>
                  <a:pt x="96894" y="6467"/>
                </a:lnTo>
                <a:lnTo>
                  <a:pt x="96894" y="6467"/>
                </a:lnTo>
                <a:lnTo>
                  <a:pt x="98385" y="6467"/>
                </a:lnTo>
                <a:lnTo>
                  <a:pt x="98385" y="4311"/>
                </a:lnTo>
                <a:lnTo>
                  <a:pt x="98385" y="4311"/>
                </a:lnTo>
                <a:lnTo>
                  <a:pt x="98385" y="4311"/>
                </a:lnTo>
                <a:lnTo>
                  <a:pt x="98385" y="4311"/>
                </a:lnTo>
                <a:lnTo>
                  <a:pt x="99875" y="4311"/>
                </a:lnTo>
                <a:lnTo>
                  <a:pt x="99875" y="4311"/>
                </a:lnTo>
                <a:lnTo>
                  <a:pt x="99875" y="4311"/>
                </a:lnTo>
                <a:lnTo>
                  <a:pt x="99875" y="4311"/>
                </a:lnTo>
                <a:lnTo>
                  <a:pt x="99875" y="4311"/>
                </a:lnTo>
                <a:lnTo>
                  <a:pt x="99875" y="4311"/>
                </a:lnTo>
                <a:lnTo>
                  <a:pt x="102111" y="4311"/>
                </a:lnTo>
                <a:lnTo>
                  <a:pt x="102111" y="4311"/>
                </a:lnTo>
                <a:lnTo>
                  <a:pt x="102111" y="2874"/>
                </a:lnTo>
                <a:lnTo>
                  <a:pt x="102111" y="2874"/>
                </a:lnTo>
                <a:lnTo>
                  <a:pt x="103602" y="2874"/>
                </a:lnTo>
                <a:lnTo>
                  <a:pt x="103602" y="2874"/>
                </a:lnTo>
                <a:lnTo>
                  <a:pt x="103602" y="2874"/>
                </a:lnTo>
                <a:lnTo>
                  <a:pt x="103602" y="2874"/>
                </a:lnTo>
                <a:lnTo>
                  <a:pt x="103602" y="2874"/>
                </a:lnTo>
                <a:lnTo>
                  <a:pt x="103602" y="2874"/>
                </a:lnTo>
                <a:lnTo>
                  <a:pt x="103602" y="4311"/>
                </a:lnTo>
                <a:lnTo>
                  <a:pt x="103602" y="4311"/>
                </a:lnTo>
                <a:lnTo>
                  <a:pt x="103602" y="4311"/>
                </a:lnTo>
                <a:lnTo>
                  <a:pt x="105093" y="4311"/>
                </a:lnTo>
                <a:lnTo>
                  <a:pt x="105093" y="6467"/>
                </a:lnTo>
                <a:lnTo>
                  <a:pt x="105093" y="6467"/>
                </a:lnTo>
                <a:lnTo>
                  <a:pt x="105093" y="6467"/>
                </a:lnTo>
                <a:lnTo>
                  <a:pt x="105093" y="6467"/>
                </a:lnTo>
                <a:lnTo>
                  <a:pt x="105093" y="7904"/>
                </a:lnTo>
                <a:lnTo>
                  <a:pt x="105093" y="7904"/>
                </a:lnTo>
                <a:lnTo>
                  <a:pt x="105093" y="7904"/>
                </a:lnTo>
                <a:lnTo>
                  <a:pt x="105093" y="7904"/>
                </a:lnTo>
                <a:lnTo>
                  <a:pt x="105093" y="9341"/>
                </a:lnTo>
                <a:lnTo>
                  <a:pt x="105093" y="9341"/>
                </a:lnTo>
                <a:lnTo>
                  <a:pt x="105093" y="9341"/>
                </a:lnTo>
                <a:lnTo>
                  <a:pt x="105093" y="9341"/>
                </a:lnTo>
                <a:lnTo>
                  <a:pt x="106583" y="9341"/>
                </a:lnTo>
                <a:lnTo>
                  <a:pt x="106583" y="10778"/>
                </a:lnTo>
                <a:lnTo>
                  <a:pt x="106583" y="10778"/>
                </a:lnTo>
                <a:lnTo>
                  <a:pt x="106583" y="10778"/>
                </a:lnTo>
                <a:lnTo>
                  <a:pt x="106583" y="10778"/>
                </a:lnTo>
                <a:lnTo>
                  <a:pt x="106583" y="12215"/>
                </a:lnTo>
                <a:lnTo>
                  <a:pt x="106583" y="12215"/>
                </a:lnTo>
                <a:lnTo>
                  <a:pt x="106583" y="12215"/>
                </a:lnTo>
                <a:lnTo>
                  <a:pt x="106583" y="12215"/>
                </a:lnTo>
                <a:lnTo>
                  <a:pt x="106583" y="14371"/>
                </a:lnTo>
                <a:lnTo>
                  <a:pt x="106583" y="14371"/>
                </a:lnTo>
                <a:lnTo>
                  <a:pt x="106583" y="14371"/>
                </a:lnTo>
                <a:lnTo>
                  <a:pt x="108074" y="14371"/>
                </a:lnTo>
                <a:lnTo>
                  <a:pt x="108074" y="15808"/>
                </a:lnTo>
                <a:lnTo>
                  <a:pt x="108074" y="15808"/>
                </a:lnTo>
                <a:lnTo>
                  <a:pt x="108074" y="15808"/>
                </a:lnTo>
                <a:lnTo>
                  <a:pt x="108074" y="15808"/>
                </a:lnTo>
                <a:lnTo>
                  <a:pt x="108074" y="15808"/>
                </a:lnTo>
                <a:lnTo>
                  <a:pt x="108074" y="15808"/>
                </a:lnTo>
                <a:lnTo>
                  <a:pt x="108074" y="17245"/>
                </a:lnTo>
                <a:lnTo>
                  <a:pt x="108074" y="17245"/>
                </a:lnTo>
                <a:lnTo>
                  <a:pt x="108074" y="17245"/>
                </a:lnTo>
                <a:lnTo>
                  <a:pt x="108074" y="17245"/>
                </a:lnTo>
                <a:lnTo>
                  <a:pt x="108074" y="18682"/>
                </a:lnTo>
                <a:lnTo>
                  <a:pt x="108074" y="18682"/>
                </a:lnTo>
                <a:lnTo>
                  <a:pt x="110310" y="18682"/>
                </a:lnTo>
                <a:lnTo>
                  <a:pt x="110310" y="18682"/>
                </a:lnTo>
                <a:lnTo>
                  <a:pt x="110310" y="20119"/>
                </a:lnTo>
                <a:lnTo>
                  <a:pt x="110310" y="20119"/>
                </a:lnTo>
                <a:lnTo>
                  <a:pt x="110310" y="20119"/>
                </a:lnTo>
                <a:lnTo>
                  <a:pt x="110310" y="20119"/>
                </a:lnTo>
                <a:lnTo>
                  <a:pt x="110310" y="22275"/>
                </a:lnTo>
                <a:lnTo>
                  <a:pt x="110310" y="22275"/>
                </a:lnTo>
                <a:lnTo>
                  <a:pt x="110310" y="22275"/>
                </a:lnTo>
                <a:lnTo>
                  <a:pt x="110310" y="22275"/>
                </a:lnTo>
                <a:lnTo>
                  <a:pt x="110310" y="23712"/>
                </a:lnTo>
                <a:lnTo>
                  <a:pt x="110310" y="23712"/>
                </a:lnTo>
                <a:lnTo>
                  <a:pt x="110310" y="23712"/>
                </a:lnTo>
                <a:lnTo>
                  <a:pt x="110310" y="23712"/>
                </a:lnTo>
                <a:lnTo>
                  <a:pt x="110310" y="23712"/>
                </a:lnTo>
                <a:lnTo>
                  <a:pt x="110310" y="25149"/>
                </a:lnTo>
                <a:lnTo>
                  <a:pt x="110310" y="25149"/>
                </a:lnTo>
                <a:lnTo>
                  <a:pt x="110310" y="25149"/>
                </a:lnTo>
                <a:lnTo>
                  <a:pt x="110310" y="25149"/>
                </a:lnTo>
                <a:lnTo>
                  <a:pt x="110310" y="26586"/>
                </a:lnTo>
                <a:lnTo>
                  <a:pt x="110310" y="26586"/>
                </a:lnTo>
                <a:lnTo>
                  <a:pt x="110310" y="26586"/>
                </a:lnTo>
                <a:lnTo>
                  <a:pt x="110310" y="26586"/>
                </a:lnTo>
                <a:lnTo>
                  <a:pt x="110310" y="26586"/>
                </a:lnTo>
                <a:lnTo>
                  <a:pt x="110310" y="26586"/>
                </a:lnTo>
                <a:lnTo>
                  <a:pt x="110310" y="28023"/>
                </a:lnTo>
                <a:lnTo>
                  <a:pt x="110310" y="28023"/>
                </a:lnTo>
                <a:lnTo>
                  <a:pt x="108074" y="28023"/>
                </a:lnTo>
                <a:lnTo>
                  <a:pt x="108074" y="28023"/>
                </a:lnTo>
                <a:lnTo>
                  <a:pt x="108074" y="30179"/>
                </a:lnTo>
                <a:lnTo>
                  <a:pt x="108074" y="30179"/>
                </a:lnTo>
                <a:lnTo>
                  <a:pt x="108074" y="30179"/>
                </a:lnTo>
                <a:lnTo>
                  <a:pt x="108074" y="30179"/>
                </a:lnTo>
                <a:lnTo>
                  <a:pt x="108074" y="31616"/>
                </a:lnTo>
                <a:lnTo>
                  <a:pt x="108074" y="31616"/>
                </a:lnTo>
                <a:lnTo>
                  <a:pt x="108074" y="31616"/>
                </a:lnTo>
                <a:lnTo>
                  <a:pt x="108074" y="31616"/>
                </a:lnTo>
                <a:lnTo>
                  <a:pt x="108074" y="31616"/>
                </a:lnTo>
                <a:lnTo>
                  <a:pt x="108074" y="33053"/>
                </a:lnTo>
                <a:lnTo>
                  <a:pt x="108074" y="33053"/>
                </a:lnTo>
                <a:lnTo>
                  <a:pt x="108074" y="33053"/>
                </a:lnTo>
                <a:lnTo>
                  <a:pt x="108074" y="34491"/>
                </a:lnTo>
                <a:lnTo>
                  <a:pt x="108074" y="34491"/>
                </a:lnTo>
                <a:lnTo>
                  <a:pt x="108074" y="34491"/>
                </a:lnTo>
                <a:lnTo>
                  <a:pt x="108074" y="34491"/>
                </a:lnTo>
                <a:lnTo>
                  <a:pt x="108074" y="35928"/>
                </a:lnTo>
                <a:lnTo>
                  <a:pt x="108074" y="35928"/>
                </a:lnTo>
                <a:lnTo>
                  <a:pt x="106583" y="35928"/>
                </a:lnTo>
                <a:lnTo>
                  <a:pt x="106583" y="35928"/>
                </a:lnTo>
                <a:lnTo>
                  <a:pt x="106583" y="38083"/>
                </a:lnTo>
                <a:lnTo>
                  <a:pt x="106583" y="38083"/>
                </a:lnTo>
                <a:lnTo>
                  <a:pt x="106583" y="38083"/>
                </a:lnTo>
                <a:lnTo>
                  <a:pt x="106583" y="38083"/>
                </a:lnTo>
                <a:lnTo>
                  <a:pt x="106583" y="38083"/>
                </a:lnTo>
                <a:lnTo>
                  <a:pt x="106583" y="39520"/>
                </a:lnTo>
                <a:lnTo>
                  <a:pt x="106583" y="39520"/>
                </a:lnTo>
                <a:lnTo>
                  <a:pt x="105093" y="39520"/>
                </a:lnTo>
                <a:lnTo>
                  <a:pt x="105093" y="39520"/>
                </a:lnTo>
                <a:lnTo>
                  <a:pt x="105093" y="40958"/>
                </a:lnTo>
                <a:lnTo>
                  <a:pt x="105093" y="40958"/>
                </a:lnTo>
                <a:lnTo>
                  <a:pt x="105093" y="40958"/>
                </a:lnTo>
                <a:lnTo>
                  <a:pt x="105093" y="42395"/>
                </a:lnTo>
                <a:lnTo>
                  <a:pt x="105093" y="42395"/>
                </a:lnTo>
                <a:lnTo>
                  <a:pt x="105093" y="42395"/>
                </a:lnTo>
                <a:lnTo>
                  <a:pt x="105093" y="43832"/>
                </a:lnTo>
                <a:lnTo>
                  <a:pt x="105093" y="43832"/>
                </a:lnTo>
                <a:lnTo>
                  <a:pt x="105093" y="43832"/>
                </a:lnTo>
                <a:lnTo>
                  <a:pt x="105093" y="43832"/>
                </a:lnTo>
                <a:lnTo>
                  <a:pt x="105093" y="45988"/>
                </a:lnTo>
                <a:lnTo>
                  <a:pt x="105093" y="45988"/>
                </a:lnTo>
                <a:lnTo>
                  <a:pt x="105093" y="45988"/>
                </a:lnTo>
                <a:lnTo>
                  <a:pt x="105093" y="45988"/>
                </a:lnTo>
                <a:lnTo>
                  <a:pt x="105093" y="45988"/>
                </a:lnTo>
                <a:lnTo>
                  <a:pt x="103602" y="45988"/>
                </a:lnTo>
                <a:lnTo>
                  <a:pt x="103602" y="47425"/>
                </a:lnTo>
                <a:lnTo>
                  <a:pt x="103602" y="47425"/>
                </a:lnTo>
                <a:lnTo>
                  <a:pt x="103602" y="47425"/>
                </a:lnTo>
                <a:lnTo>
                  <a:pt x="103602" y="47425"/>
                </a:lnTo>
                <a:lnTo>
                  <a:pt x="103602" y="47425"/>
                </a:lnTo>
                <a:lnTo>
                  <a:pt x="103602" y="47425"/>
                </a:lnTo>
                <a:lnTo>
                  <a:pt x="103602" y="47425"/>
                </a:lnTo>
                <a:lnTo>
                  <a:pt x="102111" y="47425"/>
                </a:lnTo>
                <a:lnTo>
                  <a:pt x="102111" y="47425"/>
                </a:lnTo>
                <a:lnTo>
                  <a:pt x="102111" y="47425"/>
                </a:lnTo>
                <a:lnTo>
                  <a:pt x="102111" y="47425"/>
                </a:lnTo>
                <a:lnTo>
                  <a:pt x="99875" y="47425"/>
                </a:lnTo>
                <a:lnTo>
                  <a:pt x="99875" y="45988"/>
                </a:lnTo>
                <a:lnTo>
                  <a:pt x="99875" y="45988"/>
                </a:lnTo>
                <a:lnTo>
                  <a:pt x="99875" y="45988"/>
                </a:lnTo>
                <a:lnTo>
                  <a:pt x="99875" y="45988"/>
                </a:lnTo>
                <a:lnTo>
                  <a:pt x="99875" y="45988"/>
                </a:lnTo>
                <a:lnTo>
                  <a:pt x="99875" y="45988"/>
                </a:lnTo>
                <a:lnTo>
                  <a:pt x="98385" y="45988"/>
                </a:lnTo>
                <a:lnTo>
                  <a:pt x="98385" y="43832"/>
                </a:lnTo>
                <a:lnTo>
                  <a:pt x="98385" y="43832"/>
                </a:lnTo>
                <a:lnTo>
                  <a:pt x="98385" y="43832"/>
                </a:lnTo>
                <a:lnTo>
                  <a:pt x="98385" y="43832"/>
                </a:lnTo>
                <a:lnTo>
                  <a:pt x="98385" y="43832"/>
                </a:lnTo>
                <a:lnTo>
                  <a:pt x="98385" y="43832"/>
                </a:lnTo>
                <a:lnTo>
                  <a:pt x="98385" y="42395"/>
                </a:lnTo>
                <a:lnTo>
                  <a:pt x="96894" y="42395"/>
                </a:lnTo>
                <a:lnTo>
                  <a:pt x="96894" y="42395"/>
                </a:lnTo>
                <a:lnTo>
                  <a:pt x="96894" y="42395"/>
                </a:lnTo>
                <a:lnTo>
                  <a:pt x="96894" y="42395"/>
                </a:lnTo>
                <a:lnTo>
                  <a:pt x="96894" y="42395"/>
                </a:lnTo>
                <a:lnTo>
                  <a:pt x="96894" y="40958"/>
                </a:lnTo>
                <a:lnTo>
                  <a:pt x="96894" y="40958"/>
                </a:lnTo>
                <a:lnTo>
                  <a:pt x="95403" y="40958"/>
                </a:lnTo>
                <a:lnTo>
                  <a:pt x="95403" y="40958"/>
                </a:lnTo>
                <a:lnTo>
                  <a:pt x="95403" y="40958"/>
                </a:lnTo>
                <a:lnTo>
                  <a:pt x="95403" y="40958"/>
                </a:lnTo>
                <a:lnTo>
                  <a:pt x="95403" y="39520"/>
                </a:lnTo>
                <a:lnTo>
                  <a:pt x="95403" y="39520"/>
                </a:lnTo>
                <a:lnTo>
                  <a:pt x="95403" y="39520"/>
                </a:lnTo>
                <a:lnTo>
                  <a:pt x="93913" y="39520"/>
                </a:lnTo>
                <a:lnTo>
                  <a:pt x="93913" y="39520"/>
                </a:lnTo>
                <a:lnTo>
                  <a:pt x="93913" y="39520"/>
                </a:lnTo>
                <a:lnTo>
                  <a:pt x="93913" y="38083"/>
                </a:lnTo>
                <a:lnTo>
                  <a:pt x="93913" y="38083"/>
                </a:lnTo>
                <a:lnTo>
                  <a:pt x="93913" y="38083"/>
                </a:lnTo>
                <a:lnTo>
                  <a:pt x="93913" y="38083"/>
                </a:lnTo>
                <a:lnTo>
                  <a:pt x="93913" y="38083"/>
                </a:lnTo>
                <a:lnTo>
                  <a:pt x="91677" y="38083"/>
                </a:lnTo>
                <a:lnTo>
                  <a:pt x="91677" y="35928"/>
                </a:lnTo>
                <a:lnTo>
                  <a:pt x="91677" y="35928"/>
                </a:lnTo>
                <a:lnTo>
                  <a:pt x="91677" y="35928"/>
                </a:lnTo>
                <a:lnTo>
                  <a:pt x="91677" y="35928"/>
                </a:lnTo>
                <a:lnTo>
                  <a:pt x="91677" y="34491"/>
                </a:lnTo>
                <a:lnTo>
                  <a:pt x="91677" y="34491"/>
                </a:lnTo>
                <a:lnTo>
                  <a:pt x="91677" y="34491"/>
                </a:lnTo>
                <a:lnTo>
                  <a:pt x="91677" y="34491"/>
                </a:lnTo>
                <a:lnTo>
                  <a:pt x="91677" y="34491"/>
                </a:lnTo>
                <a:lnTo>
                  <a:pt x="91677" y="33053"/>
                </a:lnTo>
                <a:lnTo>
                  <a:pt x="91677" y="33053"/>
                </a:lnTo>
                <a:lnTo>
                  <a:pt x="91677" y="33053"/>
                </a:lnTo>
                <a:lnTo>
                  <a:pt x="91677" y="31616"/>
                </a:lnTo>
                <a:lnTo>
                  <a:pt x="91677" y="31616"/>
                </a:lnTo>
                <a:lnTo>
                  <a:pt x="91677" y="31616"/>
                </a:lnTo>
                <a:lnTo>
                  <a:pt x="90186" y="31616"/>
                </a:lnTo>
                <a:lnTo>
                  <a:pt x="90186" y="31616"/>
                </a:lnTo>
                <a:lnTo>
                  <a:pt x="90186" y="31616"/>
                </a:lnTo>
                <a:lnTo>
                  <a:pt x="90186" y="31616"/>
                </a:lnTo>
                <a:lnTo>
                  <a:pt x="90186" y="31616"/>
                </a:lnTo>
                <a:lnTo>
                  <a:pt x="90186" y="30179"/>
                </a:lnTo>
                <a:lnTo>
                  <a:pt x="90186" y="30179"/>
                </a:lnTo>
                <a:lnTo>
                  <a:pt x="90186" y="30179"/>
                </a:lnTo>
                <a:lnTo>
                  <a:pt x="88695" y="30179"/>
                </a:lnTo>
                <a:lnTo>
                  <a:pt x="88695" y="30179"/>
                </a:lnTo>
                <a:lnTo>
                  <a:pt x="88695" y="30179"/>
                </a:lnTo>
                <a:lnTo>
                  <a:pt x="88695" y="28023"/>
                </a:lnTo>
                <a:lnTo>
                  <a:pt x="88695" y="28023"/>
                </a:lnTo>
                <a:lnTo>
                  <a:pt x="88695" y="28023"/>
                </a:lnTo>
                <a:lnTo>
                  <a:pt x="88695" y="28023"/>
                </a:lnTo>
                <a:lnTo>
                  <a:pt x="88695" y="28023"/>
                </a:lnTo>
                <a:lnTo>
                  <a:pt x="88695" y="26586"/>
                </a:lnTo>
                <a:lnTo>
                  <a:pt x="88695" y="26586"/>
                </a:lnTo>
                <a:lnTo>
                  <a:pt x="87204" y="26586"/>
                </a:lnTo>
                <a:lnTo>
                  <a:pt x="87204" y="26586"/>
                </a:lnTo>
                <a:lnTo>
                  <a:pt x="87204" y="26586"/>
                </a:lnTo>
                <a:lnTo>
                  <a:pt x="87204" y="25149"/>
                </a:lnTo>
                <a:lnTo>
                  <a:pt x="87204" y="25149"/>
                </a:lnTo>
                <a:lnTo>
                  <a:pt x="87204" y="25149"/>
                </a:lnTo>
                <a:lnTo>
                  <a:pt x="87204" y="25149"/>
                </a:lnTo>
                <a:lnTo>
                  <a:pt x="87204" y="23712"/>
                </a:lnTo>
                <a:lnTo>
                  <a:pt x="87204" y="23712"/>
                </a:lnTo>
                <a:lnTo>
                  <a:pt x="87204" y="23712"/>
                </a:lnTo>
                <a:lnTo>
                  <a:pt x="87204" y="22275"/>
                </a:lnTo>
                <a:lnTo>
                  <a:pt x="85714" y="22275"/>
                </a:lnTo>
                <a:lnTo>
                  <a:pt x="85714" y="22275"/>
                </a:lnTo>
                <a:lnTo>
                  <a:pt x="85714" y="22275"/>
                </a:lnTo>
                <a:lnTo>
                  <a:pt x="85714" y="22275"/>
                </a:lnTo>
                <a:lnTo>
                  <a:pt x="85714" y="20119"/>
                </a:lnTo>
                <a:lnTo>
                  <a:pt x="85714" y="20119"/>
                </a:lnTo>
                <a:lnTo>
                  <a:pt x="85714" y="22275"/>
                </a:lnTo>
                <a:lnTo>
                  <a:pt x="85714" y="22275"/>
                </a:lnTo>
                <a:lnTo>
                  <a:pt x="85714" y="22275"/>
                </a:lnTo>
                <a:lnTo>
                  <a:pt x="83478" y="22275"/>
                </a:lnTo>
                <a:lnTo>
                  <a:pt x="83478" y="22275"/>
                </a:lnTo>
                <a:lnTo>
                  <a:pt x="83478" y="22275"/>
                </a:lnTo>
                <a:lnTo>
                  <a:pt x="83478" y="23712"/>
                </a:lnTo>
                <a:lnTo>
                  <a:pt x="83478" y="23712"/>
                </a:lnTo>
                <a:lnTo>
                  <a:pt x="83478" y="23712"/>
                </a:lnTo>
                <a:lnTo>
                  <a:pt x="83478" y="23712"/>
                </a:lnTo>
                <a:lnTo>
                  <a:pt x="83478" y="25149"/>
                </a:lnTo>
                <a:lnTo>
                  <a:pt x="83478" y="25149"/>
                </a:lnTo>
                <a:lnTo>
                  <a:pt x="83478" y="25149"/>
                </a:lnTo>
                <a:lnTo>
                  <a:pt x="83478" y="25149"/>
                </a:lnTo>
                <a:lnTo>
                  <a:pt x="83478" y="25149"/>
                </a:lnTo>
                <a:lnTo>
                  <a:pt x="85714" y="25149"/>
                </a:lnTo>
                <a:lnTo>
                  <a:pt x="85714" y="26586"/>
                </a:lnTo>
                <a:lnTo>
                  <a:pt x="85714" y="26586"/>
                </a:lnTo>
                <a:lnTo>
                  <a:pt x="85714" y="26586"/>
                </a:lnTo>
                <a:lnTo>
                  <a:pt x="85714" y="26586"/>
                </a:lnTo>
                <a:lnTo>
                  <a:pt x="85714" y="26586"/>
                </a:lnTo>
                <a:lnTo>
                  <a:pt x="85714" y="26586"/>
                </a:lnTo>
                <a:lnTo>
                  <a:pt x="85714" y="28023"/>
                </a:lnTo>
                <a:lnTo>
                  <a:pt x="85714" y="28023"/>
                </a:lnTo>
                <a:lnTo>
                  <a:pt x="85714" y="28023"/>
                </a:lnTo>
                <a:lnTo>
                  <a:pt x="87204" y="28023"/>
                </a:lnTo>
                <a:lnTo>
                  <a:pt x="87204" y="30179"/>
                </a:lnTo>
                <a:lnTo>
                  <a:pt x="87204" y="30179"/>
                </a:lnTo>
                <a:lnTo>
                  <a:pt x="87204" y="30179"/>
                </a:lnTo>
                <a:lnTo>
                  <a:pt x="87204" y="30179"/>
                </a:lnTo>
                <a:lnTo>
                  <a:pt x="87204" y="31616"/>
                </a:lnTo>
                <a:lnTo>
                  <a:pt x="87204" y="31616"/>
                </a:lnTo>
                <a:lnTo>
                  <a:pt x="87204" y="31616"/>
                </a:lnTo>
                <a:lnTo>
                  <a:pt x="87204" y="31616"/>
                </a:lnTo>
                <a:lnTo>
                  <a:pt x="87204" y="31616"/>
                </a:lnTo>
                <a:lnTo>
                  <a:pt x="87204" y="31616"/>
                </a:lnTo>
                <a:lnTo>
                  <a:pt x="87204" y="33053"/>
                </a:lnTo>
                <a:lnTo>
                  <a:pt x="87204" y="33053"/>
                </a:lnTo>
                <a:lnTo>
                  <a:pt x="87204" y="33053"/>
                </a:lnTo>
                <a:lnTo>
                  <a:pt x="87204" y="33053"/>
                </a:lnTo>
                <a:lnTo>
                  <a:pt x="88695" y="33053"/>
                </a:lnTo>
                <a:lnTo>
                  <a:pt x="88695" y="34491"/>
                </a:lnTo>
                <a:lnTo>
                  <a:pt x="88695" y="34491"/>
                </a:lnTo>
                <a:lnTo>
                  <a:pt x="88695" y="34491"/>
                </a:lnTo>
                <a:lnTo>
                  <a:pt x="88695" y="34491"/>
                </a:lnTo>
                <a:lnTo>
                  <a:pt x="88695" y="34491"/>
                </a:lnTo>
                <a:lnTo>
                  <a:pt x="88695" y="35928"/>
                </a:lnTo>
                <a:lnTo>
                  <a:pt x="88695" y="35928"/>
                </a:lnTo>
                <a:lnTo>
                  <a:pt x="88695" y="35928"/>
                </a:lnTo>
                <a:lnTo>
                  <a:pt x="88695" y="35928"/>
                </a:lnTo>
                <a:lnTo>
                  <a:pt x="90186" y="35928"/>
                </a:lnTo>
                <a:lnTo>
                  <a:pt x="90186" y="38083"/>
                </a:lnTo>
                <a:lnTo>
                  <a:pt x="90186" y="38083"/>
                </a:lnTo>
                <a:lnTo>
                  <a:pt x="90186" y="38083"/>
                </a:lnTo>
                <a:lnTo>
                  <a:pt x="90186" y="38083"/>
                </a:lnTo>
                <a:lnTo>
                  <a:pt x="90186" y="38083"/>
                </a:lnTo>
                <a:lnTo>
                  <a:pt x="90186" y="38083"/>
                </a:lnTo>
                <a:lnTo>
                  <a:pt x="90186" y="39520"/>
                </a:lnTo>
                <a:lnTo>
                  <a:pt x="90186" y="39520"/>
                </a:lnTo>
                <a:lnTo>
                  <a:pt x="91677" y="39520"/>
                </a:lnTo>
                <a:lnTo>
                  <a:pt x="91677" y="39520"/>
                </a:lnTo>
                <a:lnTo>
                  <a:pt x="91677" y="39520"/>
                </a:lnTo>
                <a:lnTo>
                  <a:pt x="91677" y="40958"/>
                </a:lnTo>
                <a:lnTo>
                  <a:pt x="91677" y="40958"/>
                </a:lnTo>
                <a:lnTo>
                  <a:pt x="91677" y="40958"/>
                </a:lnTo>
                <a:lnTo>
                  <a:pt x="91677" y="40958"/>
                </a:lnTo>
                <a:lnTo>
                  <a:pt x="93913" y="40958"/>
                </a:lnTo>
                <a:lnTo>
                  <a:pt x="93913" y="42395"/>
                </a:lnTo>
                <a:lnTo>
                  <a:pt x="93913" y="42395"/>
                </a:lnTo>
                <a:lnTo>
                  <a:pt x="93913" y="42395"/>
                </a:lnTo>
                <a:lnTo>
                  <a:pt x="93913" y="42395"/>
                </a:lnTo>
                <a:lnTo>
                  <a:pt x="93913" y="42395"/>
                </a:lnTo>
                <a:lnTo>
                  <a:pt x="93913" y="42395"/>
                </a:lnTo>
                <a:lnTo>
                  <a:pt x="93913" y="43832"/>
                </a:lnTo>
                <a:lnTo>
                  <a:pt x="95403" y="43832"/>
                </a:lnTo>
                <a:lnTo>
                  <a:pt x="95403" y="43832"/>
                </a:lnTo>
                <a:lnTo>
                  <a:pt x="95403" y="43832"/>
                </a:lnTo>
                <a:lnTo>
                  <a:pt x="95403" y="43832"/>
                </a:lnTo>
                <a:lnTo>
                  <a:pt x="95403" y="43832"/>
                </a:lnTo>
                <a:lnTo>
                  <a:pt x="95403" y="43832"/>
                </a:lnTo>
                <a:lnTo>
                  <a:pt x="95403" y="45988"/>
                </a:lnTo>
                <a:lnTo>
                  <a:pt x="96894" y="45988"/>
                </a:lnTo>
                <a:lnTo>
                  <a:pt x="96894" y="45988"/>
                </a:lnTo>
                <a:lnTo>
                  <a:pt x="96894" y="45988"/>
                </a:lnTo>
                <a:lnTo>
                  <a:pt x="96894" y="45988"/>
                </a:lnTo>
                <a:lnTo>
                  <a:pt x="96894" y="47425"/>
                </a:lnTo>
                <a:lnTo>
                  <a:pt x="96894" y="47425"/>
                </a:lnTo>
                <a:lnTo>
                  <a:pt x="96894" y="47425"/>
                </a:lnTo>
                <a:lnTo>
                  <a:pt x="96894" y="47425"/>
                </a:lnTo>
                <a:lnTo>
                  <a:pt x="96894" y="47425"/>
                </a:lnTo>
                <a:lnTo>
                  <a:pt x="96894" y="47425"/>
                </a:lnTo>
                <a:lnTo>
                  <a:pt x="96894" y="47425"/>
                </a:lnTo>
                <a:lnTo>
                  <a:pt x="96894" y="47425"/>
                </a:lnTo>
                <a:lnTo>
                  <a:pt x="96894" y="45988"/>
                </a:lnTo>
                <a:lnTo>
                  <a:pt x="98385" y="45988"/>
                </a:lnTo>
                <a:lnTo>
                  <a:pt x="98385" y="47425"/>
                </a:lnTo>
                <a:lnTo>
                  <a:pt x="98385" y="47425"/>
                </a:lnTo>
                <a:lnTo>
                  <a:pt x="98385" y="47425"/>
                </a:lnTo>
                <a:lnTo>
                  <a:pt x="98385" y="47425"/>
                </a:lnTo>
                <a:lnTo>
                  <a:pt x="98385" y="47425"/>
                </a:lnTo>
                <a:lnTo>
                  <a:pt x="98385" y="47425"/>
                </a:lnTo>
                <a:lnTo>
                  <a:pt x="98385" y="47425"/>
                </a:lnTo>
                <a:lnTo>
                  <a:pt x="98385" y="47425"/>
                </a:lnTo>
                <a:lnTo>
                  <a:pt x="98385" y="48862"/>
                </a:lnTo>
                <a:lnTo>
                  <a:pt x="98385" y="48862"/>
                </a:lnTo>
                <a:lnTo>
                  <a:pt x="99875" y="48862"/>
                </a:lnTo>
                <a:lnTo>
                  <a:pt x="99875" y="48862"/>
                </a:lnTo>
                <a:lnTo>
                  <a:pt x="99875" y="48862"/>
                </a:lnTo>
                <a:lnTo>
                  <a:pt x="99875" y="48862"/>
                </a:lnTo>
                <a:lnTo>
                  <a:pt x="99875" y="48862"/>
                </a:lnTo>
                <a:lnTo>
                  <a:pt x="99875" y="48862"/>
                </a:lnTo>
                <a:lnTo>
                  <a:pt x="102111" y="48862"/>
                </a:lnTo>
                <a:lnTo>
                  <a:pt x="102111" y="50299"/>
                </a:lnTo>
                <a:lnTo>
                  <a:pt x="102111" y="50299"/>
                </a:lnTo>
                <a:lnTo>
                  <a:pt x="102111" y="50299"/>
                </a:lnTo>
                <a:lnTo>
                  <a:pt x="102111" y="50299"/>
                </a:lnTo>
                <a:lnTo>
                  <a:pt x="102111" y="50299"/>
                </a:lnTo>
                <a:lnTo>
                  <a:pt x="99875" y="50299"/>
                </a:lnTo>
                <a:lnTo>
                  <a:pt x="99875" y="50299"/>
                </a:lnTo>
                <a:lnTo>
                  <a:pt x="99875" y="50299"/>
                </a:lnTo>
                <a:lnTo>
                  <a:pt x="99875" y="50299"/>
                </a:lnTo>
                <a:lnTo>
                  <a:pt x="99875" y="50299"/>
                </a:lnTo>
                <a:lnTo>
                  <a:pt x="99875" y="50299"/>
                </a:lnTo>
                <a:lnTo>
                  <a:pt x="99875" y="48862"/>
                </a:lnTo>
                <a:lnTo>
                  <a:pt x="98385" y="48862"/>
                </a:lnTo>
                <a:lnTo>
                  <a:pt x="98385" y="48862"/>
                </a:lnTo>
                <a:lnTo>
                  <a:pt x="98385" y="50299"/>
                </a:lnTo>
                <a:lnTo>
                  <a:pt x="98385" y="50299"/>
                </a:lnTo>
                <a:lnTo>
                  <a:pt x="98385" y="50299"/>
                </a:lnTo>
                <a:lnTo>
                  <a:pt x="98385" y="48862"/>
                </a:lnTo>
                <a:lnTo>
                  <a:pt x="98385" y="48862"/>
                </a:lnTo>
                <a:lnTo>
                  <a:pt x="98385" y="48862"/>
                </a:lnTo>
                <a:lnTo>
                  <a:pt x="96894" y="48862"/>
                </a:lnTo>
                <a:lnTo>
                  <a:pt x="96894" y="48862"/>
                </a:lnTo>
                <a:lnTo>
                  <a:pt x="96894" y="48862"/>
                </a:lnTo>
                <a:lnTo>
                  <a:pt x="96894" y="48862"/>
                </a:lnTo>
                <a:lnTo>
                  <a:pt x="96894" y="48862"/>
                </a:lnTo>
                <a:lnTo>
                  <a:pt x="96894" y="48862"/>
                </a:lnTo>
                <a:lnTo>
                  <a:pt x="96894" y="50299"/>
                </a:lnTo>
                <a:lnTo>
                  <a:pt x="96894" y="50299"/>
                </a:lnTo>
                <a:lnTo>
                  <a:pt x="96894" y="50299"/>
                </a:lnTo>
                <a:lnTo>
                  <a:pt x="98385" y="50299"/>
                </a:lnTo>
                <a:lnTo>
                  <a:pt x="98385" y="50299"/>
                </a:lnTo>
                <a:lnTo>
                  <a:pt x="98385" y="51736"/>
                </a:lnTo>
                <a:lnTo>
                  <a:pt x="98385" y="51736"/>
                </a:lnTo>
                <a:lnTo>
                  <a:pt x="98385" y="51736"/>
                </a:lnTo>
                <a:lnTo>
                  <a:pt x="98385" y="51736"/>
                </a:lnTo>
                <a:lnTo>
                  <a:pt x="98385" y="51736"/>
                </a:lnTo>
                <a:lnTo>
                  <a:pt x="98385" y="51736"/>
                </a:lnTo>
                <a:lnTo>
                  <a:pt x="99875" y="51736"/>
                </a:lnTo>
                <a:lnTo>
                  <a:pt x="99875" y="51736"/>
                </a:lnTo>
                <a:lnTo>
                  <a:pt x="99875" y="51736"/>
                </a:lnTo>
                <a:lnTo>
                  <a:pt x="99875" y="53892"/>
                </a:lnTo>
                <a:lnTo>
                  <a:pt x="99875" y="53892"/>
                </a:lnTo>
                <a:lnTo>
                  <a:pt x="99875" y="53892"/>
                </a:lnTo>
                <a:lnTo>
                  <a:pt x="99875" y="53892"/>
                </a:lnTo>
                <a:lnTo>
                  <a:pt x="99875" y="55329"/>
                </a:lnTo>
                <a:lnTo>
                  <a:pt x="99875" y="55329"/>
                </a:lnTo>
                <a:lnTo>
                  <a:pt x="99875" y="53892"/>
                </a:lnTo>
                <a:lnTo>
                  <a:pt x="99875" y="53892"/>
                </a:lnTo>
                <a:lnTo>
                  <a:pt x="99875" y="53892"/>
                </a:lnTo>
                <a:lnTo>
                  <a:pt x="99875" y="55329"/>
                </a:lnTo>
                <a:lnTo>
                  <a:pt x="99875" y="55329"/>
                </a:lnTo>
                <a:lnTo>
                  <a:pt x="99875" y="55329"/>
                </a:lnTo>
                <a:lnTo>
                  <a:pt x="99875" y="55329"/>
                </a:lnTo>
                <a:lnTo>
                  <a:pt x="99875" y="56766"/>
                </a:lnTo>
                <a:lnTo>
                  <a:pt x="99875" y="56766"/>
                </a:lnTo>
                <a:lnTo>
                  <a:pt x="99875" y="56766"/>
                </a:lnTo>
                <a:lnTo>
                  <a:pt x="99875" y="56766"/>
                </a:lnTo>
                <a:lnTo>
                  <a:pt x="99875" y="56766"/>
                </a:lnTo>
                <a:lnTo>
                  <a:pt x="99875" y="58203"/>
                </a:lnTo>
                <a:lnTo>
                  <a:pt x="102111" y="58203"/>
                </a:lnTo>
                <a:lnTo>
                  <a:pt x="102111" y="58203"/>
                </a:lnTo>
                <a:lnTo>
                  <a:pt x="99875" y="58203"/>
                </a:lnTo>
                <a:lnTo>
                  <a:pt x="99875" y="58203"/>
                </a:lnTo>
                <a:lnTo>
                  <a:pt x="99875" y="59640"/>
                </a:lnTo>
                <a:lnTo>
                  <a:pt x="102111" y="59640"/>
                </a:lnTo>
                <a:lnTo>
                  <a:pt x="102111" y="59640"/>
                </a:lnTo>
                <a:lnTo>
                  <a:pt x="99875" y="59640"/>
                </a:lnTo>
                <a:lnTo>
                  <a:pt x="99875" y="59640"/>
                </a:lnTo>
                <a:lnTo>
                  <a:pt x="99875" y="61796"/>
                </a:lnTo>
                <a:lnTo>
                  <a:pt x="102111" y="61796"/>
                </a:lnTo>
                <a:lnTo>
                  <a:pt x="102111" y="61796"/>
                </a:lnTo>
                <a:lnTo>
                  <a:pt x="102111" y="61796"/>
                </a:lnTo>
                <a:lnTo>
                  <a:pt x="102111" y="61796"/>
                </a:lnTo>
                <a:lnTo>
                  <a:pt x="102111" y="63233"/>
                </a:lnTo>
                <a:lnTo>
                  <a:pt x="102111" y="63233"/>
                </a:lnTo>
                <a:lnTo>
                  <a:pt x="102111" y="63233"/>
                </a:lnTo>
                <a:lnTo>
                  <a:pt x="102111" y="63233"/>
                </a:lnTo>
                <a:lnTo>
                  <a:pt x="103602" y="63233"/>
                </a:lnTo>
                <a:lnTo>
                  <a:pt x="103602" y="64670"/>
                </a:lnTo>
                <a:lnTo>
                  <a:pt x="103602" y="64670"/>
                </a:lnTo>
                <a:lnTo>
                  <a:pt x="103602" y="64670"/>
                </a:lnTo>
                <a:lnTo>
                  <a:pt x="103602" y="64670"/>
                </a:lnTo>
                <a:lnTo>
                  <a:pt x="103602" y="64670"/>
                </a:lnTo>
                <a:lnTo>
                  <a:pt x="103602" y="64670"/>
                </a:lnTo>
                <a:lnTo>
                  <a:pt x="103602" y="66107"/>
                </a:lnTo>
                <a:lnTo>
                  <a:pt x="103602" y="66107"/>
                </a:lnTo>
                <a:lnTo>
                  <a:pt x="103602" y="66107"/>
                </a:lnTo>
                <a:lnTo>
                  <a:pt x="103602" y="66107"/>
                </a:lnTo>
                <a:lnTo>
                  <a:pt x="105093" y="66107"/>
                </a:lnTo>
                <a:lnTo>
                  <a:pt x="105093" y="67544"/>
                </a:lnTo>
                <a:lnTo>
                  <a:pt x="105093" y="67544"/>
                </a:lnTo>
                <a:lnTo>
                  <a:pt x="105093" y="67544"/>
                </a:lnTo>
                <a:lnTo>
                  <a:pt x="105093" y="67544"/>
                </a:lnTo>
                <a:lnTo>
                  <a:pt x="105093" y="67544"/>
                </a:lnTo>
                <a:lnTo>
                  <a:pt x="105093" y="69700"/>
                </a:lnTo>
                <a:lnTo>
                  <a:pt x="105093" y="69700"/>
                </a:lnTo>
                <a:lnTo>
                  <a:pt x="105093" y="69700"/>
                </a:lnTo>
                <a:lnTo>
                  <a:pt x="105093" y="69700"/>
                </a:lnTo>
                <a:lnTo>
                  <a:pt x="105093" y="71137"/>
                </a:lnTo>
                <a:lnTo>
                  <a:pt x="106583" y="71137"/>
                </a:lnTo>
                <a:lnTo>
                  <a:pt x="106583" y="71137"/>
                </a:lnTo>
                <a:lnTo>
                  <a:pt x="106583" y="71137"/>
                </a:lnTo>
                <a:lnTo>
                  <a:pt x="106583" y="71137"/>
                </a:lnTo>
                <a:lnTo>
                  <a:pt x="106583" y="71137"/>
                </a:lnTo>
                <a:lnTo>
                  <a:pt x="106583" y="72574"/>
                </a:lnTo>
                <a:lnTo>
                  <a:pt x="106583" y="72574"/>
                </a:lnTo>
                <a:lnTo>
                  <a:pt x="108074" y="72574"/>
                </a:lnTo>
                <a:lnTo>
                  <a:pt x="108074" y="72574"/>
                </a:lnTo>
                <a:lnTo>
                  <a:pt x="108074" y="72574"/>
                </a:lnTo>
                <a:lnTo>
                  <a:pt x="108074" y="74011"/>
                </a:lnTo>
                <a:lnTo>
                  <a:pt x="108074" y="74011"/>
                </a:lnTo>
                <a:lnTo>
                  <a:pt x="108074" y="74011"/>
                </a:lnTo>
                <a:lnTo>
                  <a:pt x="108074" y="74011"/>
                </a:lnTo>
                <a:lnTo>
                  <a:pt x="108074" y="75449"/>
                </a:lnTo>
                <a:lnTo>
                  <a:pt x="108074" y="75449"/>
                </a:lnTo>
                <a:lnTo>
                  <a:pt x="108074" y="75449"/>
                </a:lnTo>
                <a:lnTo>
                  <a:pt x="108074" y="75449"/>
                </a:lnTo>
                <a:lnTo>
                  <a:pt x="108074" y="77604"/>
                </a:lnTo>
                <a:lnTo>
                  <a:pt x="110310" y="77604"/>
                </a:lnTo>
                <a:lnTo>
                  <a:pt x="110310" y="77604"/>
                </a:lnTo>
                <a:lnTo>
                  <a:pt x="110310" y="77604"/>
                </a:lnTo>
                <a:lnTo>
                  <a:pt x="110310" y="77604"/>
                </a:lnTo>
                <a:lnTo>
                  <a:pt x="110310" y="79041"/>
                </a:lnTo>
                <a:lnTo>
                  <a:pt x="110310" y="79041"/>
                </a:lnTo>
                <a:lnTo>
                  <a:pt x="110310" y="79041"/>
                </a:lnTo>
                <a:lnTo>
                  <a:pt x="110310" y="79041"/>
                </a:lnTo>
                <a:lnTo>
                  <a:pt x="110310" y="79041"/>
                </a:lnTo>
                <a:lnTo>
                  <a:pt x="110310" y="80479"/>
                </a:lnTo>
                <a:lnTo>
                  <a:pt x="111801" y="80479"/>
                </a:lnTo>
                <a:lnTo>
                  <a:pt x="111801" y="80479"/>
                </a:lnTo>
                <a:lnTo>
                  <a:pt x="111801" y="80479"/>
                </a:lnTo>
                <a:lnTo>
                  <a:pt x="111801" y="80479"/>
                </a:lnTo>
                <a:lnTo>
                  <a:pt x="111801" y="80479"/>
                </a:lnTo>
                <a:lnTo>
                  <a:pt x="111801" y="80479"/>
                </a:lnTo>
                <a:lnTo>
                  <a:pt x="111801" y="80479"/>
                </a:lnTo>
                <a:lnTo>
                  <a:pt x="111801" y="81916"/>
                </a:lnTo>
                <a:lnTo>
                  <a:pt x="111801" y="81916"/>
                </a:lnTo>
                <a:lnTo>
                  <a:pt x="111801" y="81916"/>
                </a:lnTo>
                <a:lnTo>
                  <a:pt x="111801" y="81916"/>
                </a:lnTo>
                <a:lnTo>
                  <a:pt x="111801" y="83353"/>
                </a:lnTo>
                <a:lnTo>
                  <a:pt x="113291" y="83353"/>
                </a:lnTo>
                <a:lnTo>
                  <a:pt x="113291" y="83353"/>
                </a:lnTo>
                <a:lnTo>
                  <a:pt x="113291" y="83353"/>
                </a:lnTo>
                <a:lnTo>
                  <a:pt x="113291" y="83353"/>
                </a:lnTo>
                <a:lnTo>
                  <a:pt x="113291" y="83353"/>
                </a:lnTo>
                <a:lnTo>
                  <a:pt x="113291" y="83353"/>
                </a:lnTo>
                <a:lnTo>
                  <a:pt x="113291" y="85508"/>
                </a:lnTo>
                <a:lnTo>
                  <a:pt x="113291" y="85508"/>
                </a:lnTo>
                <a:lnTo>
                  <a:pt x="113291" y="85508"/>
                </a:lnTo>
                <a:lnTo>
                  <a:pt x="113291" y="85508"/>
                </a:lnTo>
                <a:lnTo>
                  <a:pt x="113291" y="85508"/>
                </a:lnTo>
                <a:lnTo>
                  <a:pt x="113291" y="86946"/>
                </a:lnTo>
                <a:lnTo>
                  <a:pt x="113291" y="86946"/>
                </a:lnTo>
                <a:lnTo>
                  <a:pt x="113291" y="86946"/>
                </a:lnTo>
                <a:lnTo>
                  <a:pt x="113291" y="86946"/>
                </a:lnTo>
                <a:lnTo>
                  <a:pt x="113291" y="86946"/>
                </a:lnTo>
                <a:lnTo>
                  <a:pt x="114782" y="86946"/>
                </a:lnTo>
                <a:lnTo>
                  <a:pt x="114782" y="88383"/>
                </a:lnTo>
                <a:lnTo>
                  <a:pt x="114782" y="88383"/>
                </a:lnTo>
                <a:lnTo>
                  <a:pt x="114782" y="88383"/>
                </a:lnTo>
                <a:lnTo>
                  <a:pt x="114782" y="88383"/>
                </a:lnTo>
                <a:lnTo>
                  <a:pt x="114782" y="88383"/>
                </a:lnTo>
                <a:lnTo>
                  <a:pt x="114782" y="86946"/>
                </a:lnTo>
                <a:lnTo>
                  <a:pt x="114782" y="86946"/>
                </a:lnTo>
                <a:lnTo>
                  <a:pt x="116273" y="86946"/>
                </a:lnTo>
                <a:lnTo>
                  <a:pt x="116273" y="88383"/>
                </a:lnTo>
                <a:lnTo>
                  <a:pt x="116273" y="88383"/>
                </a:lnTo>
                <a:lnTo>
                  <a:pt x="116273" y="88383"/>
                </a:lnTo>
                <a:lnTo>
                  <a:pt x="116273" y="89820"/>
                </a:lnTo>
                <a:lnTo>
                  <a:pt x="116273" y="89820"/>
                </a:lnTo>
                <a:lnTo>
                  <a:pt x="116273" y="89820"/>
                </a:lnTo>
                <a:lnTo>
                  <a:pt x="116273" y="89820"/>
                </a:lnTo>
                <a:lnTo>
                  <a:pt x="116273" y="91257"/>
                </a:lnTo>
                <a:lnTo>
                  <a:pt x="116273" y="91257"/>
                </a:lnTo>
                <a:lnTo>
                  <a:pt x="118509" y="91257"/>
                </a:lnTo>
                <a:lnTo>
                  <a:pt x="118509" y="91257"/>
                </a:lnTo>
                <a:lnTo>
                  <a:pt x="118509" y="91257"/>
                </a:lnTo>
                <a:lnTo>
                  <a:pt x="118509" y="91257"/>
                </a:lnTo>
                <a:lnTo>
                  <a:pt x="118509" y="91257"/>
                </a:lnTo>
                <a:lnTo>
                  <a:pt x="118509" y="93413"/>
                </a:lnTo>
                <a:lnTo>
                  <a:pt x="118509" y="93413"/>
                </a:lnTo>
                <a:lnTo>
                  <a:pt x="120000" y="93413"/>
                </a:lnTo>
                <a:lnTo>
                  <a:pt x="120000" y="93413"/>
                </a:lnTo>
                <a:lnTo>
                  <a:pt x="120000" y="93413"/>
                </a:lnTo>
                <a:lnTo>
                  <a:pt x="120000" y="93413"/>
                </a:lnTo>
                <a:lnTo>
                  <a:pt x="120000" y="93413"/>
                </a:lnTo>
                <a:lnTo>
                  <a:pt x="120000" y="94850"/>
                </a:lnTo>
                <a:lnTo>
                  <a:pt x="120000" y="94850"/>
                </a:lnTo>
                <a:lnTo>
                  <a:pt x="120000" y="94850"/>
                </a:lnTo>
                <a:lnTo>
                  <a:pt x="120000" y="94850"/>
                </a:lnTo>
                <a:lnTo>
                  <a:pt x="120000" y="96287"/>
                </a:lnTo>
                <a:lnTo>
                  <a:pt x="120000" y="96287"/>
                </a:lnTo>
                <a:lnTo>
                  <a:pt x="120000" y="94850"/>
                </a:lnTo>
                <a:lnTo>
                  <a:pt x="120000" y="94850"/>
                </a:lnTo>
                <a:lnTo>
                  <a:pt x="120000" y="94850"/>
                </a:lnTo>
                <a:lnTo>
                  <a:pt x="120000" y="94850"/>
                </a:lnTo>
                <a:lnTo>
                  <a:pt x="120000" y="94850"/>
                </a:lnTo>
                <a:lnTo>
                  <a:pt x="120000" y="94850"/>
                </a:lnTo>
                <a:lnTo>
                  <a:pt x="118509" y="94850"/>
                </a:lnTo>
                <a:lnTo>
                  <a:pt x="118509" y="94850"/>
                </a:lnTo>
                <a:lnTo>
                  <a:pt x="118509" y="94850"/>
                </a:lnTo>
                <a:lnTo>
                  <a:pt x="118509" y="94850"/>
                </a:lnTo>
                <a:lnTo>
                  <a:pt x="118509" y="94850"/>
                </a:lnTo>
                <a:lnTo>
                  <a:pt x="116273" y="94850"/>
                </a:lnTo>
                <a:lnTo>
                  <a:pt x="116273" y="94850"/>
                </a:lnTo>
                <a:lnTo>
                  <a:pt x="116273" y="94850"/>
                </a:lnTo>
                <a:lnTo>
                  <a:pt x="118509" y="94850"/>
                </a:lnTo>
                <a:lnTo>
                  <a:pt x="118509" y="96287"/>
                </a:lnTo>
                <a:lnTo>
                  <a:pt x="118509" y="96287"/>
                </a:lnTo>
                <a:lnTo>
                  <a:pt x="118509" y="96287"/>
                </a:lnTo>
                <a:lnTo>
                  <a:pt x="118509" y="97724"/>
                </a:lnTo>
                <a:lnTo>
                  <a:pt x="118509" y="97724"/>
                </a:lnTo>
                <a:lnTo>
                  <a:pt x="118509" y="97724"/>
                </a:lnTo>
                <a:lnTo>
                  <a:pt x="118509" y="97724"/>
                </a:lnTo>
                <a:lnTo>
                  <a:pt x="118509" y="99161"/>
                </a:lnTo>
                <a:lnTo>
                  <a:pt x="118509" y="99161"/>
                </a:lnTo>
                <a:lnTo>
                  <a:pt x="118509" y="99161"/>
                </a:lnTo>
                <a:lnTo>
                  <a:pt x="118509" y="99161"/>
                </a:lnTo>
                <a:lnTo>
                  <a:pt x="118509" y="101317"/>
                </a:lnTo>
                <a:lnTo>
                  <a:pt x="118509" y="101317"/>
                </a:lnTo>
                <a:lnTo>
                  <a:pt x="118509" y="101317"/>
                </a:lnTo>
                <a:lnTo>
                  <a:pt x="118509" y="102754"/>
                </a:lnTo>
                <a:lnTo>
                  <a:pt x="118509" y="102754"/>
                </a:lnTo>
                <a:lnTo>
                  <a:pt x="118509" y="102754"/>
                </a:lnTo>
                <a:lnTo>
                  <a:pt x="120000" y="102754"/>
                </a:lnTo>
                <a:lnTo>
                  <a:pt x="120000" y="102754"/>
                </a:lnTo>
                <a:lnTo>
                  <a:pt x="120000" y="102754"/>
                </a:lnTo>
                <a:lnTo>
                  <a:pt x="120000" y="102754"/>
                </a:lnTo>
                <a:lnTo>
                  <a:pt x="120000" y="102754"/>
                </a:lnTo>
                <a:lnTo>
                  <a:pt x="118509" y="102754"/>
                </a:lnTo>
                <a:lnTo>
                  <a:pt x="118509" y="102754"/>
                </a:lnTo>
                <a:lnTo>
                  <a:pt x="118509" y="104191"/>
                </a:lnTo>
                <a:lnTo>
                  <a:pt x="118509" y="104191"/>
                </a:lnTo>
                <a:lnTo>
                  <a:pt x="118509" y="104191"/>
                </a:lnTo>
                <a:lnTo>
                  <a:pt x="118509" y="104191"/>
                </a:lnTo>
                <a:lnTo>
                  <a:pt x="118509" y="104191"/>
                </a:lnTo>
                <a:lnTo>
                  <a:pt x="116273" y="104191"/>
                </a:lnTo>
                <a:lnTo>
                  <a:pt x="116273" y="104191"/>
                </a:lnTo>
                <a:lnTo>
                  <a:pt x="116273" y="105628"/>
                </a:lnTo>
                <a:lnTo>
                  <a:pt x="116273" y="105628"/>
                </a:lnTo>
                <a:lnTo>
                  <a:pt x="116273" y="105628"/>
                </a:lnTo>
                <a:lnTo>
                  <a:pt x="114782" y="105628"/>
                </a:lnTo>
                <a:lnTo>
                  <a:pt x="114782" y="105628"/>
                </a:lnTo>
                <a:lnTo>
                  <a:pt x="114782" y="105628"/>
                </a:lnTo>
                <a:lnTo>
                  <a:pt x="114782" y="107065"/>
                </a:lnTo>
                <a:lnTo>
                  <a:pt x="114782" y="107065"/>
                </a:lnTo>
                <a:lnTo>
                  <a:pt x="114782" y="107065"/>
                </a:lnTo>
                <a:lnTo>
                  <a:pt x="114782" y="107065"/>
                </a:lnTo>
                <a:lnTo>
                  <a:pt x="114782" y="107065"/>
                </a:lnTo>
                <a:lnTo>
                  <a:pt x="113291" y="107065"/>
                </a:lnTo>
                <a:lnTo>
                  <a:pt x="113291" y="107065"/>
                </a:lnTo>
                <a:lnTo>
                  <a:pt x="113291" y="107065"/>
                </a:lnTo>
                <a:lnTo>
                  <a:pt x="113291" y="107065"/>
                </a:lnTo>
                <a:lnTo>
                  <a:pt x="113291" y="107065"/>
                </a:lnTo>
                <a:lnTo>
                  <a:pt x="111801" y="107065"/>
                </a:lnTo>
                <a:lnTo>
                  <a:pt x="111801" y="107065"/>
                </a:lnTo>
                <a:lnTo>
                  <a:pt x="111801" y="107065"/>
                </a:lnTo>
                <a:lnTo>
                  <a:pt x="110310" y="107065"/>
                </a:lnTo>
                <a:lnTo>
                  <a:pt x="110310" y="107065"/>
                </a:lnTo>
                <a:lnTo>
                  <a:pt x="110310" y="109221"/>
                </a:lnTo>
                <a:lnTo>
                  <a:pt x="110310" y="109221"/>
                </a:lnTo>
                <a:lnTo>
                  <a:pt x="110310" y="109221"/>
                </a:lnTo>
                <a:lnTo>
                  <a:pt x="110310" y="109221"/>
                </a:lnTo>
                <a:lnTo>
                  <a:pt x="110310" y="109221"/>
                </a:lnTo>
                <a:lnTo>
                  <a:pt x="110310" y="110658"/>
                </a:lnTo>
                <a:lnTo>
                  <a:pt x="110310" y="110658"/>
                </a:lnTo>
                <a:lnTo>
                  <a:pt x="110310" y="110658"/>
                </a:lnTo>
                <a:lnTo>
                  <a:pt x="110310" y="110658"/>
                </a:lnTo>
                <a:lnTo>
                  <a:pt x="110310" y="112095"/>
                </a:lnTo>
                <a:lnTo>
                  <a:pt x="110310" y="112095"/>
                </a:lnTo>
                <a:lnTo>
                  <a:pt x="108074" y="112095"/>
                </a:lnTo>
                <a:lnTo>
                  <a:pt x="108074" y="112095"/>
                </a:lnTo>
                <a:lnTo>
                  <a:pt x="108074" y="113532"/>
                </a:lnTo>
                <a:lnTo>
                  <a:pt x="108074" y="113532"/>
                </a:lnTo>
                <a:lnTo>
                  <a:pt x="108074" y="113532"/>
                </a:lnTo>
                <a:lnTo>
                  <a:pt x="108074" y="113532"/>
                </a:lnTo>
                <a:lnTo>
                  <a:pt x="108074" y="113532"/>
                </a:lnTo>
                <a:lnTo>
                  <a:pt x="108074" y="113532"/>
                </a:lnTo>
                <a:lnTo>
                  <a:pt x="106583" y="113532"/>
                </a:lnTo>
                <a:lnTo>
                  <a:pt x="106583" y="113532"/>
                </a:lnTo>
                <a:lnTo>
                  <a:pt x="106583" y="113532"/>
                </a:lnTo>
                <a:lnTo>
                  <a:pt x="106583" y="113532"/>
                </a:lnTo>
                <a:lnTo>
                  <a:pt x="105093" y="113532"/>
                </a:lnTo>
                <a:lnTo>
                  <a:pt x="105093" y="113532"/>
                </a:lnTo>
                <a:lnTo>
                  <a:pt x="105093" y="113532"/>
                </a:lnTo>
                <a:lnTo>
                  <a:pt x="105093" y="113532"/>
                </a:lnTo>
                <a:lnTo>
                  <a:pt x="103602" y="113532"/>
                </a:lnTo>
                <a:lnTo>
                  <a:pt x="103602" y="114970"/>
                </a:lnTo>
                <a:lnTo>
                  <a:pt x="103602" y="114970"/>
                </a:lnTo>
                <a:lnTo>
                  <a:pt x="103602" y="114970"/>
                </a:lnTo>
                <a:lnTo>
                  <a:pt x="103602" y="114970"/>
                </a:lnTo>
                <a:lnTo>
                  <a:pt x="103602" y="114970"/>
                </a:lnTo>
                <a:lnTo>
                  <a:pt x="102111" y="114970"/>
                </a:lnTo>
                <a:lnTo>
                  <a:pt x="102111" y="114970"/>
                </a:lnTo>
                <a:lnTo>
                  <a:pt x="102111" y="117125"/>
                </a:lnTo>
                <a:lnTo>
                  <a:pt x="102111" y="117125"/>
                </a:lnTo>
                <a:lnTo>
                  <a:pt x="102111" y="117125"/>
                </a:lnTo>
                <a:lnTo>
                  <a:pt x="102111" y="117125"/>
                </a:lnTo>
                <a:lnTo>
                  <a:pt x="102111" y="118562"/>
                </a:lnTo>
                <a:lnTo>
                  <a:pt x="102111" y="118562"/>
                </a:lnTo>
                <a:lnTo>
                  <a:pt x="102111" y="118562"/>
                </a:lnTo>
                <a:lnTo>
                  <a:pt x="102111" y="118562"/>
                </a:lnTo>
                <a:lnTo>
                  <a:pt x="102111" y="120000"/>
                </a:lnTo>
                <a:lnTo>
                  <a:pt x="99875" y="120000"/>
                </a:lnTo>
                <a:lnTo>
                  <a:pt x="99875" y="120000"/>
                </a:lnTo>
                <a:lnTo>
                  <a:pt x="99875" y="120000"/>
                </a:lnTo>
                <a:lnTo>
                  <a:pt x="99875" y="120000"/>
                </a:lnTo>
                <a:lnTo>
                  <a:pt x="99875" y="120000"/>
                </a:lnTo>
                <a:lnTo>
                  <a:pt x="99875" y="120000"/>
                </a:lnTo>
                <a:lnTo>
                  <a:pt x="98385" y="120000"/>
                </a:lnTo>
                <a:lnTo>
                  <a:pt x="98385" y="120000"/>
                </a:lnTo>
                <a:lnTo>
                  <a:pt x="98385" y="120000"/>
                </a:lnTo>
                <a:lnTo>
                  <a:pt x="98385" y="120000"/>
                </a:lnTo>
                <a:lnTo>
                  <a:pt x="96894" y="120000"/>
                </a:lnTo>
                <a:lnTo>
                  <a:pt x="96894" y="120000"/>
                </a:lnTo>
                <a:lnTo>
                  <a:pt x="96894" y="120000"/>
                </a:lnTo>
                <a:lnTo>
                  <a:pt x="95403" y="120000"/>
                </a:lnTo>
                <a:lnTo>
                  <a:pt x="95403" y="120000"/>
                </a:lnTo>
                <a:lnTo>
                  <a:pt x="95403" y="120000"/>
                </a:lnTo>
                <a:lnTo>
                  <a:pt x="95403" y="120000"/>
                </a:lnTo>
                <a:lnTo>
                  <a:pt x="95403" y="120000"/>
                </a:lnTo>
                <a:lnTo>
                  <a:pt x="95403" y="120000"/>
                </a:lnTo>
                <a:lnTo>
                  <a:pt x="93913" y="120000"/>
                </a:lnTo>
                <a:lnTo>
                  <a:pt x="93913" y="118562"/>
                </a:lnTo>
                <a:lnTo>
                  <a:pt x="93913" y="118562"/>
                </a:lnTo>
                <a:lnTo>
                  <a:pt x="93913" y="118562"/>
                </a:lnTo>
                <a:lnTo>
                  <a:pt x="93913" y="118562"/>
                </a:lnTo>
                <a:lnTo>
                  <a:pt x="93913" y="118562"/>
                </a:lnTo>
                <a:lnTo>
                  <a:pt x="93913" y="118562"/>
                </a:lnTo>
                <a:lnTo>
                  <a:pt x="91677" y="118562"/>
                </a:lnTo>
                <a:lnTo>
                  <a:pt x="91677" y="117125"/>
                </a:lnTo>
                <a:lnTo>
                  <a:pt x="91677" y="117125"/>
                </a:lnTo>
                <a:lnTo>
                  <a:pt x="91677" y="117125"/>
                </a:lnTo>
                <a:lnTo>
                  <a:pt x="90186" y="117125"/>
                </a:lnTo>
                <a:lnTo>
                  <a:pt x="90186" y="117125"/>
                </a:lnTo>
                <a:lnTo>
                  <a:pt x="90186" y="117125"/>
                </a:lnTo>
                <a:lnTo>
                  <a:pt x="90186" y="117125"/>
                </a:lnTo>
                <a:lnTo>
                  <a:pt x="88695" y="117125"/>
                </a:lnTo>
                <a:lnTo>
                  <a:pt x="88695" y="117125"/>
                </a:lnTo>
                <a:lnTo>
                  <a:pt x="88695" y="117125"/>
                </a:lnTo>
                <a:lnTo>
                  <a:pt x="88695" y="117125"/>
                </a:lnTo>
                <a:lnTo>
                  <a:pt x="87204" y="117125"/>
                </a:lnTo>
                <a:lnTo>
                  <a:pt x="87204" y="117125"/>
                </a:lnTo>
                <a:lnTo>
                  <a:pt x="87204" y="117125"/>
                </a:lnTo>
                <a:lnTo>
                  <a:pt x="85714" y="117125"/>
                </a:lnTo>
                <a:lnTo>
                  <a:pt x="85714" y="117125"/>
                </a:lnTo>
                <a:lnTo>
                  <a:pt x="85714" y="117125"/>
                </a:lnTo>
                <a:lnTo>
                  <a:pt x="85714" y="117125"/>
                </a:lnTo>
                <a:lnTo>
                  <a:pt x="83478" y="117125"/>
                </a:lnTo>
                <a:lnTo>
                  <a:pt x="83478" y="117125"/>
                </a:lnTo>
                <a:lnTo>
                  <a:pt x="83478" y="117125"/>
                </a:lnTo>
                <a:lnTo>
                  <a:pt x="83478" y="117125"/>
                </a:lnTo>
                <a:lnTo>
                  <a:pt x="81987" y="117125"/>
                </a:lnTo>
                <a:lnTo>
                  <a:pt x="81987" y="117125"/>
                </a:lnTo>
                <a:lnTo>
                  <a:pt x="81987" y="117125"/>
                </a:lnTo>
                <a:lnTo>
                  <a:pt x="80496" y="117125"/>
                </a:lnTo>
                <a:lnTo>
                  <a:pt x="80496" y="117125"/>
                </a:lnTo>
                <a:lnTo>
                  <a:pt x="80496" y="117125"/>
                </a:lnTo>
                <a:lnTo>
                  <a:pt x="80496" y="117125"/>
                </a:lnTo>
                <a:lnTo>
                  <a:pt x="79006" y="117125"/>
                </a:lnTo>
                <a:lnTo>
                  <a:pt x="79006" y="117125"/>
                </a:lnTo>
                <a:lnTo>
                  <a:pt x="79006" y="117125"/>
                </a:lnTo>
                <a:lnTo>
                  <a:pt x="79006" y="117125"/>
                </a:lnTo>
                <a:lnTo>
                  <a:pt x="77515" y="117125"/>
                </a:lnTo>
                <a:lnTo>
                  <a:pt x="77515" y="117125"/>
                </a:lnTo>
                <a:lnTo>
                  <a:pt x="77515" y="117125"/>
                </a:lnTo>
                <a:lnTo>
                  <a:pt x="75279" y="117125"/>
                </a:lnTo>
                <a:lnTo>
                  <a:pt x="75279" y="117125"/>
                </a:lnTo>
                <a:lnTo>
                  <a:pt x="75279" y="117125"/>
                </a:lnTo>
                <a:lnTo>
                  <a:pt x="75279" y="117125"/>
                </a:lnTo>
                <a:lnTo>
                  <a:pt x="73788" y="117125"/>
                </a:lnTo>
                <a:lnTo>
                  <a:pt x="73788" y="117125"/>
                </a:lnTo>
                <a:lnTo>
                  <a:pt x="73788" y="117125"/>
                </a:lnTo>
                <a:lnTo>
                  <a:pt x="72298" y="117125"/>
                </a:lnTo>
                <a:lnTo>
                  <a:pt x="72298" y="117125"/>
                </a:lnTo>
                <a:lnTo>
                  <a:pt x="72298" y="117125"/>
                </a:lnTo>
                <a:lnTo>
                  <a:pt x="73788" y="117125"/>
                </a:lnTo>
                <a:lnTo>
                  <a:pt x="73788" y="114970"/>
                </a:lnTo>
                <a:lnTo>
                  <a:pt x="73788" y="114970"/>
                </a:lnTo>
              </a:path>
            </a:pathLst>
          </a:custGeom>
          <a:noFill/>
          <a:ln>
            <a:noFill/>
          </a:ln>
        </p:spPr>
        <p:txBody>
          <a:bodyPr lIns="68569" tIns="34275" rIns="68569" bIns="34275" anchor="t" anchorCtr="0">
            <a:noAutofit/>
          </a:bodyPr>
          <a:lstStyle/>
          <a:p>
            <a:pPr algn="l" rtl="0"/>
            <a:endParaRPr sz="1350" kern="0" dirty="0">
              <a:solidFill>
                <a:srgbClr val="2C2C2D"/>
              </a:solidFill>
              <a:latin typeface="Calibri"/>
              <a:ea typeface="Calibri"/>
              <a:cs typeface="Calibri"/>
              <a:sym typeface="Calibri"/>
            </a:endParaRPr>
          </a:p>
        </p:txBody>
      </p:sp>
      <p:sp>
        <p:nvSpPr>
          <p:cNvPr id="1804" name="Shape 1804"/>
          <p:cNvSpPr/>
          <p:nvPr/>
        </p:nvSpPr>
        <p:spPr>
          <a:xfrm>
            <a:off x="4930378" y="374967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05" name="Shape 1805"/>
          <p:cNvSpPr/>
          <p:nvPr/>
        </p:nvSpPr>
        <p:spPr>
          <a:xfrm>
            <a:off x="4930378" y="374967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06" name="Shape 1806"/>
          <p:cNvSpPr/>
          <p:nvPr/>
        </p:nvSpPr>
        <p:spPr>
          <a:xfrm>
            <a:off x="3006329" y="4435477"/>
            <a:ext cx="3572"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07" name="Shape 1807"/>
          <p:cNvSpPr/>
          <p:nvPr/>
        </p:nvSpPr>
        <p:spPr>
          <a:xfrm>
            <a:off x="3006329" y="4435477"/>
            <a:ext cx="3572"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08" name="Shape 1808"/>
          <p:cNvSpPr/>
          <p:nvPr/>
        </p:nvSpPr>
        <p:spPr>
          <a:xfrm>
            <a:off x="2996803" y="4313240"/>
            <a:ext cx="101204" cy="174625"/>
          </a:xfrm>
          <a:custGeom>
            <a:avLst/>
            <a:gdLst/>
            <a:ahLst/>
            <a:cxnLst/>
            <a:rect l="0" t="0" r="0" b="0"/>
            <a:pathLst>
              <a:path w="120000" h="120000" extrusionOk="0">
                <a:moveTo>
                  <a:pt x="46588" y="0"/>
                </a:moveTo>
                <a:lnTo>
                  <a:pt x="46588" y="0"/>
                </a:lnTo>
                <a:lnTo>
                  <a:pt x="46588" y="0"/>
                </a:lnTo>
                <a:lnTo>
                  <a:pt x="46588" y="0"/>
                </a:lnTo>
                <a:lnTo>
                  <a:pt x="46588" y="0"/>
                </a:lnTo>
                <a:lnTo>
                  <a:pt x="49411" y="0"/>
                </a:lnTo>
                <a:lnTo>
                  <a:pt x="49411" y="2181"/>
                </a:lnTo>
                <a:lnTo>
                  <a:pt x="49411" y="2181"/>
                </a:lnTo>
                <a:lnTo>
                  <a:pt x="49411" y="2181"/>
                </a:lnTo>
                <a:lnTo>
                  <a:pt x="49411" y="2181"/>
                </a:lnTo>
                <a:lnTo>
                  <a:pt x="49411" y="2181"/>
                </a:lnTo>
                <a:lnTo>
                  <a:pt x="52235" y="2181"/>
                </a:lnTo>
                <a:lnTo>
                  <a:pt x="52235" y="4363"/>
                </a:lnTo>
                <a:lnTo>
                  <a:pt x="52235" y="4363"/>
                </a:lnTo>
                <a:lnTo>
                  <a:pt x="52235" y="4363"/>
                </a:lnTo>
                <a:lnTo>
                  <a:pt x="52235" y="4363"/>
                </a:lnTo>
                <a:lnTo>
                  <a:pt x="52235" y="4363"/>
                </a:lnTo>
                <a:lnTo>
                  <a:pt x="55058" y="4363"/>
                </a:lnTo>
                <a:lnTo>
                  <a:pt x="55058" y="4363"/>
                </a:lnTo>
                <a:lnTo>
                  <a:pt x="55058" y="4363"/>
                </a:lnTo>
                <a:lnTo>
                  <a:pt x="55058" y="4363"/>
                </a:lnTo>
                <a:lnTo>
                  <a:pt x="55058" y="6545"/>
                </a:lnTo>
                <a:lnTo>
                  <a:pt x="55058" y="6545"/>
                </a:lnTo>
                <a:lnTo>
                  <a:pt x="55058" y="6545"/>
                </a:lnTo>
                <a:lnTo>
                  <a:pt x="55058" y="6545"/>
                </a:lnTo>
                <a:lnTo>
                  <a:pt x="57882" y="6545"/>
                </a:lnTo>
                <a:lnTo>
                  <a:pt x="57882" y="6545"/>
                </a:lnTo>
                <a:lnTo>
                  <a:pt x="57882" y="6545"/>
                </a:lnTo>
                <a:lnTo>
                  <a:pt x="57882" y="6545"/>
                </a:lnTo>
                <a:lnTo>
                  <a:pt x="57882" y="9818"/>
                </a:lnTo>
                <a:lnTo>
                  <a:pt x="62117" y="9818"/>
                </a:lnTo>
                <a:lnTo>
                  <a:pt x="62117" y="9818"/>
                </a:lnTo>
                <a:lnTo>
                  <a:pt x="62117" y="9818"/>
                </a:lnTo>
                <a:lnTo>
                  <a:pt x="62117" y="9818"/>
                </a:lnTo>
                <a:lnTo>
                  <a:pt x="62117" y="9818"/>
                </a:lnTo>
                <a:lnTo>
                  <a:pt x="62117" y="9818"/>
                </a:lnTo>
                <a:lnTo>
                  <a:pt x="64941" y="9818"/>
                </a:lnTo>
                <a:lnTo>
                  <a:pt x="64941" y="12000"/>
                </a:lnTo>
                <a:lnTo>
                  <a:pt x="64941" y="12000"/>
                </a:lnTo>
                <a:lnTo>
                  <a:pt x="64941" y="12000"/>
                </a:lnTo>
                <a:lnTo>
                  <a:pt x="64941" y="12000"/>
                </a:lnTo>
                <a:lnTo>
                  <a:pt x="67764" y="12000"/>
                </a:lnTo>
                <a:lnTo>
                  <a:pt x="67764" y="9818"/>
                </a:lnTo>
                <a:lnTo>
                  <a:pt x="67764" y="9818"/>
                </a:lnTo>
                <a:lnTo>
                  <a:pt x="67764" y="9818"/>
                </a:lnTo>
                <a:lnTo>
                  <a:pt x="70588" y="9818"/>
                </a:lnTo>
                <a:lnTo>
                  <a:pt x="70588" y="12000"/>
                </a:lnTo>
                <a:lnTo>
                  <a:pt x="70588" y="12000"/>
                </a:lnTo>
                <a:lnTo>
                  <a:pt x="67764" y="12000"/>
                </a:lnTo>
                <a:lnTo>
                  <a:pt x="67764" y="12000"/>
                </a:lnTo>
                <a:lnTo>
                  <a:pt x="70588" y="12000"/>
                </a:lnTo>
                <a:lnTo>
                  <a:pt x="70588" y="12000"/>
                </a:lnTo>
                <a:lnTo>
                  <a:pt x="70588" y="14181"/>
                </a:lnTo>
                <a:lnTo>
                  <a:pt x="70588" y="14181"/>
                </a:lnTo>
                <a:lnTo>
                  <a:pt x="70588" y="14181"/>
                </a:lnTo>
                <a:lnTo>
                  <a:pt x="70588" y="14181"/>
                </a:lnTo>
                <a:lnTo>
                  <a:pt x="73411" y="14181"/>
                </a:lnTo>
                <a:lnTo>
                  <a:pt x="73411" y="14181"/>
                </a:lnTo>
                <a:lnTo>
                  <a:pt x="73411" y="16363"/>
                </a:lnTo>
                <a:lnTo>
                  <a:pt x="73411" y="16363"/>
                </a:lnTo>
                <a:lnTo>
                  <a:pt x="73411" y="16363"/>
                </a:lnTo>
                <a:lnTo>
                  <a:pt x="73411" y="16363"/>
                </a:lnTo>
                <a:lnTo>
                  <a:pt x="73411" y="18545"/>
                </a:lnTo>
                <a:lnTo>
                  <a:pt x="73411" y="18545"/>
                </a:lnTo>
                <a:lnTo>
                  <a:pt x="73411" y="18545"/>
                </a:lnTo>
                <a:lnTo>
                  <a:pt x="77647" y="18545"/>
                </a:lnTo>
                <a:lnTo>
                  <a:pt x="77647" y="18545"/>
                </a:lnTo>
                <a:lnTo>
                  <a:pt x="77647" y="18545"/>
                </a:lnTo>
                <a:lnTo>
                  <a:pt x="77647" y="18545"/>
                </a:lnTo>
                <a:lnTo>
                  <a:pt x="80470" y="18545"/>
                </a:lnTo>
                <a:lnTo>
                  <a:pt x="80470" y="18545"/>
                </a:lnTo>
                <a:lnTo>
                  <a:pt x="80470" y="18545"/>
                </a:lnTo>
                <a:lnTo>
                  <a:pt x="80470" y="18545"/>
                </a:lnTo>
                <a:lnTo>
                  <a:pt x="80470" y="18545"/>
                </a:lnTo>
                <a:lnTo>
                  <a:pt x="80470" y="21818"/>
                </a:lnTo>
                <a:lnTo>
                  <a:pt x="83294" y="21818"/>
                </a:lnTo>
                <a:lnTo>
                  <a:pt x="83294" y="21818"/>
                </a:lnTo>
                <a:lnTo>
                  <a:pt x="83294" y="21818"/>
                </a:lnTo>
                <a:lnTo>
                  <a:pt x="83294" y="21818"/>
                </a:lnTo>
                <a:lnTo>
                  <a:pt x="86117" y="21818"/>
                </a:lnTo>
                <a:lnTo>
                  <a:pt x="86117" y="21818"/>
                </a:lnTo>
                <a:lnTo>
                  <a:pt x="86117" y="21818"/>
                </a:lnTo>
                <a:lnTo>
                  <a:pt x="86117" y="21818"/>
                </a:lnTo>
                <a:lnTo>
                  <a:pt x="88941" y="21818"/>
                </a:lnTo>
                <a:lnTo>
                  <a:pt x="88941" y="21818"/>
                </a:lnTo>
                <a:lnTo>
                  <a:pt x="88941" y="21818"/>
                </a:lnTo>
                <a:lnTo>
                  <a:pt x="88941" y="21818"/>
                </a:lnTo>
                <a:lnTo>
                  <a:pt x="88941" y="21818"/>
                </a:lnTo>
                <a:lnTo>
                  <a:pt x="88941" y="21818"/>
                </a:lnTo>
                <a:lnTo>
                  <a:pt x="91764" y="21818"/>
                </a:lnTo>
                <a:lnTo>
                  <a:pt x="91764" y="21818"/>
                </a:lnTo>
                <a:lnTo>
                  <a:pt x="91764" y="21818"/>
                </a:lnTo>
                <a:lnTo>
                  <a:pt x="96000" y="21818"/>
                </a:lnTo>
                <a:lnTo>
                  <a:pt x="96000" y="21818"/>
                </a:lnTo>
                <a:lnTo>
                  <a:pt x="96000" y="21818"/>
                </a:lnTo>
                <a:lnTo>
                  <a:pt x="96000" y="18545"/>
                </a:lnTo>
                <a:lnTo>
                  <a:pt x="96000" y="18545"/>
                </a:lnTo>
                <a:lnTo>
                  <a:pt x="96000" y="18545"/>
                </a:lnTo>
                <a:lnTo>
                  <a:pt x="96000" y="18545"/>
                </a:lnTo>
                <a:lnTo>
                  <a:pt x="96000" y="18545"/>
                </a:lnTo>
                <a:lnTo>
                  <a:pt x="98823" y="18545"/>
                </a:lnTo>
                <a:lnTo>
                  <a:pt x="98823" y="16363"/>
                </a:lnTo>
                <a:lnTo>
                  <a:pt x="98823" y="16363"/>
                </a:lnTo>
                <a:lnTo>
                  <a:pt x="98823" y="18545"/>
                </a:lnTo>
                <a:lnTo>
                  <a:pt x="98823" y="18545"/>
                </a:lnTo>
                <a:lnTo>
                  <a:pt x="98823" y="18545"/>
                </a:lnTo>
                <a:lnTo>
                  <a:pt x="98823" y="18545"/>
                </a:lnTo>
                <a:lnTo>
                  <a:pt x="101647" y="18545"/>
                </a:lnTo>
                <a:lnTo>
                  <a:pt x="101647" y="18545"/>
                </a:lnTo>
                <a:lnTo>
                  <a:pt x="101647" y="18545"/>
                </a:lnTo>
                <a:lnTo>
                  <a:pt x="101647" y="18545"/>
                </a:lnTo>
                <a:lnTo>
                  <a:pt x="104470" y="18545"/>
                </a:lnTo>
                <a:lnTo>
                  <a:pt x="104470" y="21818"/>
                </a:lnTo>
                <a:lnTo>
                  <a:pt x="104470" y="21818"/>
                </a:lnTo>
                <a:lnTo>
                  <a:pt x="104470" y="21818"/>
                </a:lnTo>
                <a:lnTo>
                  <a:pt x="104470" y="21818"/>
                </a:lnTo>
                <a:lnTo>
                  <a:pt x="104470" y="21818"/>
                </a:lnTo>
                <a:lnTo>
                  <a:pt x="104470" y="24000"/>
                </a:lnTo>
                <a:lnTo>
                  <a:pt x="104470" y="24000"/>
                </a:lnTo>
                <a:lnTo>
                  <a:pt x="104470" y="24000"/>
                </a:lnTo>
                <a:lnTo>
                  <a:pt x="107294" y="24000"/>
                </a:lnTo>
                <a:lnTo>
                  <a:pt x="107294" y="24000"/>
                </a:lnTo>
                <a:lnTo>
                  <a:pt x="107294" y="24000"/>
                </a:lnTo>
                <a:lnTo>
                  <a:pt x="107294" y="24000"/>
                </a:lnTo>
                <a:lnTo>
                  <a:pt x="107294" y="24000"/>
                </a:lnTo>
                <a:lnTo>
                  <a:pt x="111529" y="24000"/>
                </a:lnTo>
                <a:lnTo>
                  <a:pt x="111529" y="24000"/>
                </a:lnTo>
                <a:lnTo>
                  <a:pt x="111529" y="24000"/>
                </a:lnTo>
                <a:lnTo>
                  <a:pt x="111529" y="26181"/>
                </a:lnTo>
                <a:lnTo>
                  <a:pt x="114352" y="26181"/>
                </a:lnTo>
                <a:lnTo>
                  <a:pt x="114352" y="26181"/>
                </a:lnTo>
                <a:lnTo>
                  <a:pt x="114352" y="26181"/>
                </a:lnTo>
                <a:lnTo>
                  <a:pt x="114352" y="26181"/>
                </a:lnTo>
                <a:lnTo>
                  <a:pt x="114352" y="26181"/>
                </a:lnTo>
                <a:lnTo>
                  <a:pt x="114352" y="28363"/>
                </a:lnTo>
                <a:lnTo>
                  <a:pt x="114352" y="28363"/>
                </a:lnTo>
                <a:lnTo>
                  <a:pt x="117176" y="28363"/>
                </a:lnTo>
                <a:lnTo>
                  <a:pt x="117176" y="28363"/>
                </a:lnTo>
                <a:lnTo>
                  <a:pt x="117176" y="28363"/>
                </a:lnTo>
                <a:lnTo>
                  <a:pt x="117176" y="28363"/>
                </a:lnTo>
                <a:lnTo>
                  <a:pt x="117176" y="28363"/>
                </a:lnTo>
                <a:lnTo>
                  <a:pt x="117176" y="28363"/>
                </a:lnTo>
                <a:lnTo>
                  <a:pt x="117176" y="28363"/>
                </a:lnTo>
                <a:lnTo>
                  <a:pt x="114352" y="28363"/>
                </a:lnTo>
                <a:lnTo>
                  <a:pt x="114352" y="28363"/>
                </a:lnTo>
                <a:lnTo>
                  <a:pt x="114352" y="28363"/>
                </a:lnTo>
                <a:lnTo>
                  <a:pt x="114352" y="28363"/>
                </a:lnTo>
                <a:lnTo>
                  <a:pt x="114352" y="28363"/>
                </a:lnTo>
                <a:lnTo>
                  <a:pt x="111529" y="28363"/>
                </a:lnTo>
                <a:lnTo>
                  <a:pt x="111529" y="28363"/>
                </a:lnTo>
                <a:lnTo>
                  <a:pt x="111529" y="28363"/>
                </a:lnTo>
                <a:lnTo>
                  <a:pt x="111529" y="28363"/>
                </a:lnTo>
                <a:lnTo>
                  <a:pt x="111529" y="30545"/>
                </a:lnTo>
                <a:lnTo>
                  <a:pt x="111529" y="30545"/>
                </a:lnTo>
                <a:lnTo>
                  <a:pt x="111529" y="30545"/>
                </a:lnTo>
                <a:lnTo>
                  <a:pt x="114352" y="30545"/>
                </a:lnTo>
                <a:lnTo>
                  <a:pt x="114352" y="30545"/>
                </a:lnTo>
                <a:lnTo>
                  <a:pt x="114352" y="30545"/>
                </a:lnTo>
                <a:lnTo>
                  <a:pt x="114352" y="30545"/>
                </a:lnTo>
                <a:lnTo>
                  <a:pt x="114352" y="33818"/>
                </a:lnTo>
                <a:lnTo>
                  <a:pt x="114352" y="33818"/>
                </a:lnTo>
                <a:lnTo>
                  <a:pt x="114352" y="33818"/>
                </a:lnTo>
                <a:lnTo>
                  <a:pt x="117176" y="33818"/>
                </a:lnTo>
                <a:lnTo>
                  <a:pt x="117176" y="33818"/>
                </a:lnTo>
                <a:lnTo>
                  <a:pt x="117176" y="33818"/>
                </a:lnTo>
                <a:lnTo>
                  <a:pt x="117176" y="36000"/>
                </a:lnTo>
                <a:lnTo>
                  <a:pt x="117176" y="36000"/>
                </a:lnTo>
                <a:lnTo>
                  <a:pt x="117176" y="36000"/>
                </a:lnTo>
                <a:lnTo>
                  <a:pt x="117176" y="36000"/>
                </a:lnTo>
                <a:lnTo>
                  <a:pt x="117176" y="36000"/>
                </a:lnTo>
                <a:lnTo>
                  <a:pt x="117176" y="38181"/>
                </a:lnTo>
                <a:lnTo>
                  <a:pt x="117176" y="38181"/>
                </a:lnTo>
                <a:lnTo>
                  <a:pt x="117176" y="38181"/>
                </a:lnTo>
                <a:lnTo>
                  <a:pt x="117176" y="38181"/>
                </a:lnTo>
                <a:lnTo>
                  <a:pt x="117176" y="38181"/>
                </a:lnTo>
                <a:lnTo>
                  <a:pt x="117176" y="38181"/>
                </a:lnTo>
                <a:lnTo>
                  <a:pt x="117176" y="40363"/>
                </a:lnTo>
                <a:lnTo>
                  <a:pt x="117176" y="40363"/>
                </a:lnTo>
                <a:lnTo>
                  <a:pt x="117176" y="40363"/>
                </a:lnTo>
                <a:lnTo>
                  <a:pt x="117176" y="40363"/>
                </a:lnTo>
                <a:lnTo>
                  <a:pt x="120000" y="40363"/>
                </a:lnTo>
                <a:lnTo>
                  <a:pt x="120000" y="42545"/>
                </a:lnTo>
                <a:lnTo>
                  <a:pt x="120000" y="42545"/>
                </a:lnTo>
                <a:lnTo>
                  <a:pt x="120000" y="42545"/>
                </a:lnTo>
                <a:lnTo>
                  <a:pt x="117176" y="42545"/>
                </a:lnTo>
                <a:lnTo>
                  <a:pt x="117176" y="42545"/>
                </a:lnTo>
                <a:lnTo>
                  <a:pt x="117176" y="42545"/>
                </a:lnTo>
                <a:lnTo>
                  <a:pt x="117176" y="42545"/>
                </a:lnTo>
                <a:lnTo>
                  <a:pt x="117176" y="45818"/>
                </a:lnTo>
                <a:lnTo>
                  <a:pt x="117176" y="45818"/>
                </a:lnTo>
                <a:lnTo>
                  <a:pt x="114352" y="45818"/>
                </a:lnTo>
                <a:lnTo>
                  <a:pt x="114352" y="45818"/>
                </a:lnTo>
                <a:lnTo>
                  <a:pt x="114352" y="48000"/>
                </a:lnTo>
                <a:lnTo>
                  <a:pt x="114352" y="48000"/>
                </a:lnTo>
                <a:lnTo>
                  <a:pt x="114352" y="48000"/>
                </a:lnTo>
                <a:lnTo>
                  <a:pt x="114352" y="48000"/>
                </a:lnTo>
                <a:lnTo>
                  <a:pt x="114352" y="50181"/>
                </a:lnTo>
                <a:lnTo>
                  <a:pt x="114352" y="50181"/>
                </a:lnTo>
                <a:lnTo>
                  <a:pt x="114352" y="50181"/>
                </a:lnTo>
                <a:lnTo>
                  <a:pt x="114352" y="50181"/>
                </a:lnTo>
                <a:lnTo>
                  <a:pt x="114352" y="52363"/>
                </a:lnTo>
                <a:lnTo>
                  <a:pt x="114352" y="52363"/>
                </a:lnTo>
                <a:lnTo>
                  <a:pt x="114352" y="52363"/>
                </a:lnTo>
                <a:lnTo>
                  <a:pt x="114352" y="54545"/>
                </a:lnTo>
                <a:lnTo>
                  <a:pt x="114352" y="54545"/>
                </a:lnTo>
                <a:lnTo>
                  <a:pt x="114352" y="54545"/>
                </a:lnTo>
                <a:lnTo>
                  <a:pt x="111529" y="54545"/>
                </a:lnTo>
                <a:lnTo>
                  <a:pt x="111529" y="54545"/>
                </a:lnTo>
                <a:lnTo>
                  <a:pt x="111529" y="54545"/>
                </a:lnTo>
                <a:lnTo>
                  <a:pt x="111529" y="54545"/>
                </a:lnTo>
                <a:lnTo>
                  <a:pt x="111529" y="54545"/>
                </a:lnTo>
                <a:lnTo>
                  <a:pt x="111529" y="57818"/>
                </a:lnTo>
                <a:lnTo>
                  <a:pt x="107294" y="57818"/>
                </a:lnTo>
                <a:lnTo>
                  <a:pt x="107294" y="57818"/>
                </a:lnTo>
                <a:lnTo>
                  <a:pt x="107294" y="57818"/>
                </a:lnTo>
                <a:lnTo>
                  <a:pt x="107294" y="57818"/>
                </a:lnTo>
                <a:lnTo>
                  <a:pt x="107294" y="60000"/>
                </a:lnTo>
                <a:lnTo>
                  <a:pt x="107294" y="60000"/>
                </a:lnTo>
                <a:lnTo>
                  <a:pt x="107294" y="60000"/>
                </a:lnTo>
                <a:lnTo>
                  <a:pt x="107294" y="60000"/>
                </a:lnTo>
                <a:lnTo>
                  <a:pt x="107294" y="60000"/>
                </a:lnTo>
                <a:lnTo>
                  <a:pt x="104470" y="60000"/>
                </a:lnTo>
                <a:lnTo>
                  <a:pt x="104470" y="62181"/>
                </a:lnTo>
                <a:lnTo>
                  <a:pt x="104470" y="62181"/>
                </a:lnTo>
                <a:lnTo>
                  <a:pt x="104470" y="62181"/>
                </a:lnTo>
                <a:lnTo>
                  <a:pt x="104470" y="62181"/>
                </a:lnTo>
                <a:lnTo>
                  <a:pt x="104470" y="62181"/>
                </a:lnTo>
                <a:lnTo>
                  <a:pt x="104470" y="64363"/>
                </a:lnTo>
                <a:lnTo>
                  <a:pt x="104470" y="64363"/>
                </a:lnTo>
                <a:lnTo>
                  <a:pt x="104470" y="64363"/>
                </a:lnTo>
                <a:lnTo>
                  <a:pt x="101647" y="64363"/>
                </a:lnTo>
                <a:lnTo>
                  <a:pt x="101647" y="64363"/>
                </a:lnTo>
                <a:lnTo>
                  <a:pt x="101647" y="64363"/>
                </a:lnTo>
                <a:lnTo>
                  <a:pt x="101647" y="66545"/>
                </a:lnTo>
                <a:lnTo>
                  <a:pt x="101647" y="66545"/>
                </a:lnTo>
                <a:lnTo>
                  <a:pt x="101647" y="66545"/>
                </a:lnTo>
                <a:lnTo>
                  <a:pt x="98823" y="66545"/>
                </a:lnTo>
                <a:lnTo>
                  <a:pt x="98823" y="66545"/>
                </a:lnTo>
                <a:lnTo>
                  <a:pt x="98823" y="66545"/>
                </a:lnTo>
                <a:lnTo>
                  <a:pt x="98823" y="69818"/>
                </a:lnTo>
                <a:lnTo>
                  <a:pt x="98823" y="69818"/>
                </a:lnTo>
                <a:lnTo>
                  <a:pt x="98823" y="69818"/>
                </a:lnTo>
                <a:lnTo>
                  <a:pt x="98823" y="69818"/>
                </a:lnTo>
                <a:lnTo>
                  <a:pt x="96000" y="69818"/>
                </a:lnTo>
                <a:lnTo>
                  <a:pt x="96000" y="69818"/>
                </a:lnTo>
                <a:lnTo>
                  <a:pt x="96000" y="69818"/>
                </a:lnTo>
                <a:lnTo>
                  <a:pt x="96000" y="72000"/>
                </a:lnTo>
                <a:lnTo>
                  <a:pt x="96000" y="72000"/>
                </a:lnTo>
                <a:lnTo>
                  <a:pt x="96000" y="72000"/>
                </a:lnTo>
                <a:lnTo>
                  <a:pt x="96000" y="72000"/>
                </a:lnTo>
                <a:lnTo>
                  <a:pt x="91764" y="72000"/>
                </a:lnTo>
                <a:lnTo>
                  <a:pt x="91764" y="72000"/>
                </a:lnTo>
                <a:lnTo>
                  <a:pt x="91764" y="72000"/>
                </a:lnTo>
                <a:lnTo>
                  <a:pt x="91764" y="74181"/>
                </a:lnTo>
                <a:lnTo>
                  <a:pt x="91764" y="74181"/>
                </a:lnTo>
                <a:lnTo>
                  <a:pt x="91764" y="74181"/>
                </a:lnTo>
                <a:lnTo>
                  <a:pt x="88941" y="74181"/>
                </a:lnTo>
                <a:lnTo>
                  <a:pt x="88941" y="74181"/>
                </a:lnTo>
                <a:lnTo>
                  <a:pt x="88941" y="74181"/>
                </a:lnTo>
                <a:lnTo>
                  <a:pt x="88941" y="74181"/>
                </a:lnTo>
                <a:lnTo>
                  <a:pt x="88941" y="74181"/>
                </a:lnTo>
                <a:lnTo>
                  <a:pt x="86117" y="74181"/>
                </a:lnTo>
                <a:lnTo>
                  <a:pt x="86117" y="76363"/>
                </a:lnTo>
                <a:lnTo>
                  <a:pt x="86117" y="76363"/>
                </a:lnTo>
                <a:lnTo>
                  <a:pt x="86117" y="76363"/>
                </a:lnTo>
                <a:lnTo>
                  <a:pt x="86117" y="76363"/>
                </a:lnTo>
                <a:lnTo>
                  <a:pt x="86117" y="76363"/>
                </a:lnTo>
                <a:lnTo>
                  <a:pt x="83294" y="76363"/>
                </a:lnTo>
                <a:lnTo>
                  <a:pt x="83294" y="76363"/>
                </a:lnTo>
                <a:lnTo>
                  <a:pt x="83294" y="76363"/>
                </a:lnTo>
                <a:lnTo>
                  <a:pt x="83294" y="76363"/>
                </a:lnTo>
                <a:lnTo>
                  <a:pt x="80470" y="76363"/>
                </a:lnTo>
                <a:lnTo>
                  <a:pt x="80470" y="76363"/>
                </a:lnTo>
                <a:lnTo>
                  <a:pt x="80470" y="76363"/>
                </a:lnTo>
                <a:lnTo>
                  <a:pt x="80470" y="78545"/>
                </a:lnTo>
                <a:lnTo>
                  <a:pt x="80470" y="78545"/>
                </a:lnTo>
                <a:lnTo>
                  <a:pt x="77647" y="78545"/>
                </a:lnTo>
                <a:lnTo>
                  <a:pt x="77647" y="78545"/>
                </a:lnTo>
                <a:lnTo>
                  <a:pt x="77647" y="78545"/>
                </a:lnTo>
                <a:lnTo>
                  <a:pt x="77647" y="78545"/>
                </a:lnTo>
                <a:lnTo>
                  <a:pt x="77647" y="78545"/>
                </a:lnTo>
                <a:lnTo>
                  <a:pt x="73411" y="78545"/>
                </a:lnTo>
                <a:lnTo>
                  <a:pt x="73411" y="78545"/>
                </a:lnTo>
                <a:lnTo>
                  <a:pt x="73411" y="78545"/>
                </a:lnTo>
                <a:lnTo>
                  <a:pt x="73411" y="78545"/>
                </a:lnTo>
                <a:lnTo>
                  <a:pt x="70588" y="78545"/>
                </a:lnTo>
                <a:lnTo>
                  <a:pt x="70588" y="78545"/>
                </a:lnTo>
                <a:lnTo>
                  <a:pt x="70588" y="78545"/>
                </a:lnTo>
                <a:lnTo>
                  <a:pt x="70588" y="78545"/>
                </a:lnTo>
                <a:lnTo>
                  <a:pt x="70588" y="78545"/>
                </a:lnTo>
                <a:lnTo>
                  <a:pt x="70588" y="81818"/>
                </a:lnTo>
                <a:lnTo>
                  <a:pt x="67764" y="81818"/>
                </a:lnTo>
                <a:lnTo>
                  <a:pt x="67764" y="81818"/>
                </a:lnTo>
                <a:lnTo>
                  <a:pt x="67764" y="81818"/>
                </a:lnTo>
                <a:lnTo>
                  <a:pt x="67764" y="81818"/>
                </a:lnTo>
                <a:lnTo>
                  <a:pt x="64941" y="81818"/>
                </a:lnTo>
                <a:lnTo>
                  <a:pt x="64941" y="81818"/>
                </a:lnTo>
                <a:lnTo>
                  <a:pt x="64941" y="81818"/>
                </a:lnTo>
                <a:lnTo>
                  <a:pt x="64941" y="81818"/>
                </a:lnTo>
                <a:lnTo>
                  <a:pt x="64941" y="84000"/>
                </a:lnTo>
                <a:lnTo>
                  <a:pt x="64941" y="84000"/>
                </a:lnTo>
                <a:lnTo>
                  <a:pt x="64941" y="84000"/>
                </a:lnTo>
                <a:lnTo>
                  <a:pt x="62117" y="84000"/>
                </a:lnTo>
                <a:lnTo>
                  <a:pt x="62117" y="84000"/>
                </a:lnTo>
                <a:lnTo>
                  <a:pt x="62117" y="84000"/>
                </a:lnTo>
                <a:lnTo>
                  <a:pt x="62117" y="86181"/>
                </a:lnTo>
                <a:lnTo>
                  <a:pt x="62117" y="86181"/>
                </a:lnTo>
                <a:lnTo>
                  <a:pt x="62117" y="86181"/>
                </a:lnTo>
                <a:lnTo>
                  <a:pt x="62117" y="86181"/>
                </a:lnTo>
                <a:lnTo>
                  <a:pt x="62117" y="86181"/>
                </a:lnTo>
                <a:lnTo>
                  <a:pt x="62117" y="88363"/>
                </a:lnTo>
                <a:lnTo>
                  <a:pt x="57882" y="88363"/>
                </a:lnTo>
                <a:lnTo>
                  <a:pt x="57882" y="88363"/>
                </a:lnTo>
                <a:lnTo>
                  <a:pt x="57882" y="88363"/>
                </a:lnTo>
                <a:lnTo>
                  <a:pt x="57882" y="90545"/>
                </a:lnTo>
                <a:lnTo>
                  <a:pt x="62117" y="90545"/>
                </a:lnTo>
                <a:lnTo>
                  <a:pt x="62117" y="90545"/>
                </a:lnTo>
                <a:lnTo>
                  <a:pt x="62117" y="90545"/>
                </a:lnTo>
                <a:lnTo>
                  <a:pt x="57882" y="90545"/>
                </a:lnTo>
                <a:lnTo>
                  <a:pt x="57882" y="90545"/>
                </a:lnTo>
                <a:lnTo>
                  <a:pt x="57882" y="90545"/>
                </a:lnTo>
                <a:lnTo>
                  <a:pt x="57882" y="90545"/>
                </a:lnTo>
                <a:lnTo>
                  <a:pt x="57882" y="90545"/>
                </a:lnTo>
                <a:lnTo>
                  <a:pt x="57882" y="90545"/>
                </a:lnTo>
                <a:lnTo>
                  <a:pt x="57882" y="90545"/>
                </a:lnTo>
                <a:lnTo>
                  <a:pt x="57882" y="88363"/>
                </a:lnTo>
                <a:lnTo>
                  <a:pt x="55058" y="88363"/>
                </a:lnTo>
                <a:lnTo>
                  <a:pt x="55058" y="88363"/>
                </a:lnTo>
                <a:lnTo>
                  <a:pt x="55058" y="90545"/>
                </a:lnTo>
                <a:lnTo>
                  <a:pt x="55058" y="90545"/>
                </a:lnTo>
                <a:lnTo>
                  <a:pt x="55058" y="90545"/>
                </a:lnTo>
                <a:lnTo>
                  <a:pt x="55058" y="93818"/>
                </a:lnTo>
                <a:lnTo>
                  <a:pt x="55058" y="93818"/>
                </a:lnTo>
                <a:lnTo>
                  <a:pt x="55058" y="93818"/>
                </a:lnTo>
                <a:lnTo>
                  <a:pt x="55058" y="96000"/>
                </a:lnTo>
                <a:lnTo>
                  <a:pt x="55058" y="96000"/>
                </a:lnTo>
                <a:lnTo>
                  <a:pt x="55058" y="96000"/>
                </a:lnTo>
                <a:lnTo>
                  <a:pt x="55058" y="96000"/>
                </a:lnTo>
                <a:lnTo>
                  <a:pt x="55058" y="98181"/>
                </a:lnTo>
                <a:lnTo>
                  <a:pt x="55058" y="98181"/>
                </a:lnTo>
                <a:lnTo>
                  <a:pt x="55058" y="98181"/>
                </a:lnTo>
                <a:lnTo>
                  <a:pt x="52235" y="98181"/>
                </a:lnTo>
                <a:lnTo>
                  <a:pt x="52235" y="98181"/>
                </a:lnTo>
                <a:lnTo>
                  <a:pt x="52235" y="98181"/>
                </a:lnTo>
                <a:lnTo>
                  <a:pt x="52235" y="100363"/>
                </a:lnTo>
                <a:lnTo>
                  <a:pt x="52235" y="100363"/>
                </a:lnTo>
                <a:lnTo>
                  <a:pt x="52235" y="100363"/>
                </a:lnTo>
                <a:lnTo>
                  <a:pt x="52235" y="100363"/>
                </a:lnTo>
                <a:lnTo>
                  <a:pt x="52235" y="102545"/>
                </a:lnTo>
                <a:lnTo>
                  <a:pt x="52235" y="102545"/>
                </a:lnTo>
                <a:lnTo>
                  <a:pt x="52235" y="102545"/>
                </a:lnTo>
                <a:lnTo>
                  <a:pt x="52235" y="102545"/>
                </a:lnTo>
                <a:lnTo>
                  <a:pt x="52235" y="102545"/>
                </a:lnTo>
                <a:lnTo>
                  <a:pt x="52235" y="105818"/>
                </a:lnTo>
                <a:lnTo>
                  <a:pt x="52235" y="105818"/>
                </a:lnTo>
                <a:lnTo>
                  <a:pt x="49411" y="105818"/>
                </a:lnTo>
                <a:lnTo>
                  <a:pt x="49411" y="105818"/>
                </a:lnTo>
                <a:lnTo>
                  <a:pt x="49411" y="108000"/>
                </a:lnTo>
                <a:lnTo>
                  <a:pt x="49411" y="108000"/>
                </a:lnTo>
                <a:lnTo>
                  <a:pt x="49411" y="108000"/>
                </a:lnTo>
                <a:lnTo>
                  <a:pt x="49411" y="110181"/>
                </a:lnTo>
                <a:lnTo>
                  <a:pt x="49411" y="110181"/>
                </a:lnTo>
                <a:lnTo>
                  <a:pt x="49411" y="110181"/>
                </a:lnTo>
                <a:lnTo>
                  <a:pt x="49411" y="110181"/>
                </a:lnTo>
                <a:lnTo>
                  <a:pt x="49411" y="110181"/>
                </a:lnTo>
                <a:lnTo>
                  <a:pt x="49411" y="112363"/>
                </a:lnTo>
                <a:lnTo>
                  <a:pt x="46588" y="112363"/>
                </a:lnTo>
                <a:lnTo>
                  <a:pt x="46588" y="112363"/>
                </a:lnTo>
                <a:lnTo>
                  <a:pt x="46588" y="112363"/>
                </a:lnTo>
                <a:lnTo>
                  <a:pt x="46588" y="112363"/>
                </a:lnTo>
                <a:lnTo>
                  <a:pt x="46588" y="112363"/>
                </a:lnTo>
                <a:lnTo>
                  <a:pt x="46588" y="112363"/>
                </a:lnTo>
                <a:lnTo>
                  <a:pt x="46588" y="114545"/>
                </a:lnTo>
                <a:lnTo>
                  <a:pt x="42352" y="114545"/>
                </a:lnTo>
                <a:lnTo>
                  <a:pt x="42352" y="114545"/>
                </a:lnTo>
                <a:lnTo>
                  <a:pt x="42352" y="114545"/>
                </a:lnTo>
                <a:lnTo>
                  <a:pt x="42352" y="114545"/>
                </a:lnTo>
                <a:lnTo>
                  <a:pt x="42352" y="117818"/>
                </a:lnTo>
                <a:lnTo>
                  <a:pt x="42352" y="117818"/>
                </a:lnTo>
                <a:lnTo>
                  <a:pt x="42352" y="117818"/>
                </a:lnTo>
                <a:lnTo>
                  <a:pt x="42352" y="117818"/>
                </a:lnTo>
                <a:lnTo>
                  <a:pt x="42352" y="120000"/>
                </a:lnTo>
                <a:lnTo>
                  <a:pt x="42352" y="120000"/>
                </a:lnTo>
                <a:lnTo>
                  <a:pt x="39529" y="120000"/>
                </a:lnTo>
                <a:lnTo>
                  <a:pt x="39529" y="117818"/>
                </a:lnTo>
                <a:lnTo>
                  <a:pt x="39529" y="117818"/>
                </a:lnTo>
                <a:lnTo>
                  <a:pt x="39529" y="117818"/>
                </a:lnTo>
                <a:lnTo>
                  <a:pt x="36705" y="117818"/>
                </a:lnTo>
                <a:lnTo>
                  <a:pt x="36705" y="117818"/>
                </a:lnTo>
                <a:lnTo>
                  <a:pt x="36705" y="117818"/>
                </a:lnTo>
                <a:lnTo>
                  <a:pt x="36705" y="117818"/>
                </a:lnTo>
                <a:lnTo>
                  <a:pt x="36705" y="117818"/>
                </a:lnTo>
                <a:lnTo>
                  <a:pt x="36705" y="117818"/>
                </a:lnTo>
                <a:lnTo>
                  <a:pt x="36705" y="114545"/>
                </a:lnTo>
                <a:lnTo>
                  <a:pt x="33882" y="114545"/>
                </a:lnTo>
                <a:lnTo>
                  <a:pt x="33882" y="114545"/>
                </a:lnTo>
                <a:lnTo>
                  <a:pt x="33882" y="114545"/>
                </a:lnTo>
                <a:lnTo>
                  <a:pt x="33882" y="114545"/>
                </a:lnTo>
                <a:lnTo>
                  <a:pt x="33882" y="112363"/>
                </a:lnTo>
                <a:lnTo>
                  <a:pt x="33882" y="112363"/>
                </a:lnTo>
                <a:lnTo>
                  <a:pt x="33882" y="112363"/>
                </a:lnTo>
                <a:lnTo>
                  <a:pt x="33882" y="112363"/>
                </a:lnTo>
                <a:lnTo>
                  <a:pt x="33882" y="112363"/>
                </a:lnTo>
                <a:lnTo>
                  <a:pt x="33882" y="110181"/>
                </a:lnTo>
                <a:lnTo>
                  <a:pt x="33882" y="110181"/>
                </a:lnTo>
                <a:lnTo>
                  <a:pt x="33882" y="110181"/>
                </a:lnTo>
                <a:lnTo>
                  <a:pt x="33882" y="110181"/>
                </a:lnTo>
                <a:lnTo>
                  <a:pt x="33882" y="110181"/>
                </a:lnTo>
                <a:lnTo>
                  <a:pt x="31058" y="110181"/>
                </a:lnTo>
                <a:lnTo>
                  <a:pt x="31058" y="110181"/>
                </a:lnTo>
                <a:lnTo>
                  <a:pt x="31058" y="108000"/>
                </a:lnTo>
                <a:lnTo>
                  <a:pt x="31058" y="108000"/>
                </a:lnTo>
                <a:lnTo>
                  <a:pt x="31058" y="108000"/>
                </a:lnTo>
                <a:lnTo>
                  <a:pt x="26823" y="108000"/>
                </a:lnTo>
                <a:lnTo>
                  <a:pt x="26823" y="108000"/>
                </a:lnTo>
                <a:lnTo>
                  <a:pt x="26823" y="108000"/>
                </a:lnTo>
                <a:lnTo>
                  <a:pt x="26823" y="108000"/>
                </a:lnTo>
                <a:lnTo>
                  <a:pt x="26823" y="110181"/>
                </a:lnTo>
                <a:lnTo>
                  <a:pt x="26823" y="110181"/>
                </a:lnTo>
                <a:lnTo>
                  <a:pt x="24000" y="110181"/>
                </a:lnTo>
                <a:lnTo>
                  <a:pt x="24000" y="108000"/>
                </a:lnTo>
                <a:lnTo>
                  <a:pt x="24000" y="108000"/>
                </a:lnTo>
                <a:lnTo>
                  <a:pt x="24000" y="108000"/>
                </a:lnTo>
                <a:lnTo>
                  <a:pt x="24000" y="108000"/>
                </a:lnTo>
                <a:lnTo>
                  <a:pt x="24000" y="108000"/>
                </a:lnTo>
                <a:lnTo>
                  <a:pt x="24000" y="108000"/>
                </a:lnTo>
                <a:lnTo>
                  <a:pt x="21176" y="108000"/>
                </a:lnTo>
                <a:lnTo>
                  <a:pt x="21176" y="105818"/>
                </a:lnTo>
                <a:lnTo>
                  <a:pt x="21176" y="105818"/>
                </a:lnTo>
                <a:lnTo>
                  <a:pt x="21176" y="105818"/>
                </a:lnTo>
                <a:lnTo>
                  <a:pt x="21176" y="105818"/>
                </a:lnTo>
                <a:lnTo>
                  <a:pt x="18352" y="105818"/>
                </a:lnTo>
                <a:lnTo>
                  <a:pt x="18352" y="105818"/>
                </a:lnTo>
                <a:lnTo>
                  <a:pt x="18352" y="105818"/>
                </a:lnTo>
                <a:lnTo>
                  <a:pt x="18352" y="105818"/>
                </a:lnTo>
                <a:lnTo>
                  <a:pt x="18352" y="108000"/>
                </a:lnTo>
                <a:lnTo>
                  <a:pt x="18352" y="108000"/>
                </a:lnTo>
                <a:lnTo>
                  <a:pt x="18352" y="108000"/>
                </a:lnTo>
                <a:lnTo>
                  <a:pt x="15529" y="108000"/>
                </a:lnTo>
                <a:lnTo>
                  <a:pt x="15529" y="108000"/>
                </a:lnTo>
                <a:lnTo>
                  <a:pt x="15529" y="108000"/>
                </a:lnTo>
                <a:lnTo>
                  <a:pt x="15529" y="108000"/>
                </a:lnTo>
                <a:lnTo>
                  <a:pt x="15529" y="108000"/>
                </a:lnTo>
                <a:lnTo>
                  <a:pt x="11294" y="108000"/>
                </a:lnTo>
                <a:lnTo>
                  <a:pt x="11294" y="108000"/>
                </a:lnTo>
                <a:lnTo>
                  <a:pt x="11294" y="108000"/>
                </a:lnTo>
                <a:lnTo>
                  <a:pt x="15529" y="108000"/>
                </a:lnTo>
                <a:lnTo>
                  <a:pt x="15529" y="105818"/>
                </a:lnTo>
                <a:lnTo>
                  <a:pt x="15529" y="105818"/>
                </a:lnTo>
                <a:lnTo>
                  <a:pt x="15529" y="105818"/>
                </a:lnTo>
                <a:lnTo>
                  <a:pt x="15529" y="105818"/>
                </a:lnTo>
                <a:lnTo>
                  <a:pt x="15529" y="105818"/>
                </a:lnTo>
                <a:lnTo>
                  <a:pt x="15529" y="102545"/>
                </a:lnTo>
                <a:lnTo>
                  <a:pt x="15529" y="102545"/>
                </a:lnTo>
                <a:lnTo>
                  <a:pt x="15529" y="102545"/>
                </a:lnTo>
                <a:lnTo>
                  <a:pt x="11294" y="102545"/>
                </a:lnTo>
                <a:lnTo>
                  <a:pt x="11294" y="102545"/>
                </a:lnTo>
                <a:lnTo>
                  <a:pt x="11294" y="102545"/>
                </a:lnTo>
                <a:lnTo>
                  <a:pt x="11294" y="102545"/>
                </a:lnTo>
                <a:lnTo>
                  <a:pt x="11294" y="100363"/>
                </a:lnTo>
                <a:lnTo>
                  <a:pt x="11294" y="100363"/>
                </a:lnTo>
                <a:lnTo>
                  <a:pt x="15529" y="100363"/>
                </a:lnTo>
                <a:lnTo>
                  <a:pt x="15529" y="100363"/>
                </a:lnTo>
                <a:lnTo>
                  <a:pt x="15529" y="100363"/>
                </a:lnTo>
                <a:lnTo>
                  <a:pt x="15529" y="100363"/>
                </a:lnTo>
                <a:lnTo>
                  <a:pt x="18352" y="100363"/>
                </a:lnTo>
                <a:lnTo>
                  <a:pt x="18352" y="100363"/>
                </a:lnTo>
                <a:lnTo>
                  <a:pt x="18352" y="100363"/>
                </a:lnTo>
                <a:lnTo>
                  <a:pt x="18352" y="98181"/>
                </a:lnTo>
                <a:lnTo>
                  <a:pt x="18352" y="98181"/>
                </a:lnTo>
                <a:lnTo>
                  <a:pt x="18352" y="98181"/>
                </a:lnTo>
                <a:lnTo>
                  <a:pt x="18352" y="98181"/>
                </a:lnTo>
                <a:lnTo>
                  <a:pt x="18352" y="96000"/>
                </a:lnTo>
                <a:lnTo>
                  <a:pt x="18352" y="96000"/>
                </a:lnTo>
                <a:lnTo>
                  <a:pt x="18352" y="96000"/>
                </a:lnTo>
                <a:lnTo>
                  <a:pt x="18352" y="96000"/>
                </a:lnTo>
                <a:lnTo>
                  <a:pt x="18352" y="93818"/>
                </a:lnTo>
                <a:lnTo>
                  <a:pt x="18352" y="93818"/>
                </a:lnTo>
                <a:lnTo>
                  <a:pt x="18352" y="93818"/>
                </a:lnTo>
                <a:lnTo>
                  <a:pt x="18352" y="90545"/>
                </a:lnTo>
                <a:lnTo>
                  <a:pt x="18352" y="90545"/>
                </a:lnTo>
                <a:lnTo>
                  <a:pt x="18352" y="90545"/>
                </a:lnTo>
                <a:lnTo>
                  <a:pt x="18352" y="90545"/>
                </a:lnTo>
                <a:lnTo>
                  <a:pt x="18352" y="90545"/>
                </a:lnTo>
                <a:lnTo>
                  <a:pt x="18352" y="88363"/>
                </a:lnTo>
                <a:lnTo>
                  <a:pt x="18352" y="88363"/>
                </a:lnTo>
                <a:lnTo>
                  <a:pt x="15529" y="88363"/>
                </a:lnTo>
                <a:lnTo>
                  <a:pt x="15529" y="88363"/>
                </a:lnTo>
                <a:lnTo>
                  <a:pt x="15529" y="88363"/>
                </a:lnTo>
                <a:lnTo>
                  <a:pt x="15529" y="88363"/>
                </a:lnTo>
                <a:lnTo>
                  <a:pt x="15529" y="88363"/>
                </a:lnTo>
                <a:lnTo>
                  <a:pt x="15529" y="86181"/>
                </a:lnTo>
                <a:lnTo>
                  <a:pt x="18352" y="86181"/>
                </a:lnTo>
                <a:lnTo>
                  <a:pt x="18352" y="86181"/>
                </a:lnTo>
                <a:lnTo>
                  <a:pt x="18352" y="88363"/>
                </a:lnTo>
                <a:lnTo>
                  <a:pt x="18352" y="88363"/>
                </a:lnTo>
                <a:lnTo>
                  <a:pt x="18352" y="86181"/>
                </a:lnTo>
                <a:lnTo>
                  <a:pt x="18352" y="86181"/>
                </a:lnTo>
                <a:lnTo>
                  <a:pt x="21176" y="86181"/>
                </a:lnTo>
                <a:lnTo>
                  <a:pt x="21176" y="86181"/>
                </a:lnTo>
                <a:lnTo>
                  <a:pt x="21176" y="86181"/>
                </a:lnTo>
                <a:lnTo>
                  <a:pt x="21176" y="86181"/>
                </a:lnTo>
                <a:lnTo>
                  <a:pt x="21176" y="86181"/>
                </a:lnTo>
                <a:lnTo>
                  <a:pt x="21176" y="84000"/>
                </a:lnTo>
                <a:lnTo>
                  <a:pt x="24000" y="84000"/>
                </a:lnTo>
                <a:lnTo>
                  <a:pt x="24000" y="84000"/>
                </a:lnTo>
                <a:lnTo>
                  <a:pt x="24000" y="84000"/>
                </a:lnTo>
                <a:lnTo>
                  <a:pt x="24000" y="84000"/>
                </a:lnTo>
                <a:lnTo>
                  <a:pt x="24000" y="81818"/>
                </a:lnTo>
                <a:lnTo>
                  <a:pt x="24000" y="81818"/>
                </a:lnTo>
                <a:lnTo>
                  <a:pt x="24000" y="81818"/>
                </a:lnTo>
                <a:lnTo>
                  <a:pt x="24000" y="81818"/>
                </a:lnTo>
                <a:lnTo>
                  <a:pt x="24000" y="78545"/>
                </a:lnTo>
                <a:lnTo>
                  <a:pt x="24000" y="78545"/>
                </a:lnTo>
                <a:lnTo>
                  <a:pt x="24000" y="78545"/>
                </a:lnTo>
                <a:lnTo>
                  <a:pt x="24000" y="78545"/>
                </a:lnTo>
                <a:lnTo>
                  <a:pt x="24000" y="78545"/>
                </a:lnTo>
                <a:lnTo>
                  <a:pt x="24000" y="78545"/>
                </a:lnTo>
                <a:lnTo>
                  <a:pt x="24000" y="78545"/>
                </a:lnTo>
                <a:lnTo>
                  <a:pt x="24000" y="78545"/>
                </a:lnTo>
                <a:lnTo>
                  <a:pt x="24000" y="78545"/>
                </a:lnTo>
                <a:lnTo>
                  <a:pt x="21176" y="78545"/>
                </a:lnTo>
                <a:lnTo>
                  <a:pt x="21176" y="78545"/>
                </a:lnTo>
                <a:lnTo>
                  <a:pt x="21176" y="78545"/>
                </a:lnTo>
                <a:lnTo>
                  <a:pt x="21176" y="78545"/>
                </a:lnTo>
                <a:lnTo>
                  <a:pt x="21176" y="81818"/>
                </a:lnTo>
                <a:lnTo>
                  <a:pt x="21176" y="81818"/>
                </a:lnTo>
                <a:lnTo>
                  <a:pt x="21176" y="81818"/>
                </a:lnTo>
                <a:lnTo>
                  <a:pt x="21176" y="81818"/>
                </a:lnTo>
                <a:lnTo>
                  <a:pt x="18352" y="81818"/>
                </a:lnTo>
                <a:lnTo>
                  <a:pt x="18352" y="81818"/>
                </a:lnTo>
                <a:lnTo>
                  <a:pt x="18352" y="81818"/>
                </a:lnTo>
                <a:lnTo>
                  <a:pt x="18352" y="81818"/>
                </a:lnTo>
                <a:lnTo>
                  <a:pt x="15529" y="81818"/>
                </a:lnTo>
                <a:lnTo>
                  <a:pt x="15529" y="81818"/>
                </a:lnTo>
                <a:lnTo>
                  <a:pt x="15529" y="81818"/>
                </a:lnTo>
                <a:lnTo>
                  <a:pt x="15529" y="78545"/>
                </a:lnTo>
                <a:lnTo>
                  <a:pt x="15529" y="78545"/>
                </a:lnTo>
                <a:lnTo>
                  <a:pt x="15529" y="78545"/>
                </a:lnTo>
                <a:lnTo>
                  <a:pt x="15529" y="78545"/>
                </a:lnTo>
                <a:lnTo>
                  <a:pt x="18352" y="78545"/>
                </a:lnTo>
                <a:lnTo>
                  <a:pt x="18352" y="76363"/>
                </a:lnTo>
                <a:lnTo>
                  <a:pt x="15529" y="76363"/>
                </a:lnTo>
                <a:lnTo>
                  <a:pt x="15529" y="76363"/>
                </a:lnTo>
                <a:lnTo>
                  <a:pt x="15529" y="76363"/>
                </a:lnTo>
                <a:lnTo>
                  <a:pt x="15529" y="76363"/>
                </a:lnTo>
                <a:lnTo>
                  <a:pt x="15529" y="76363"/>
                </a:lnTo>
                <a:lnTo>
                  <a:pt x="15529" y="76363"/>
                </a:lnTo>
                <a:lnTo>
                  <a:pt x="11294" y="76363"/>
                </a:lnTo>
                <a:lnTo>
                  <a:pt x="11294" y="74181"/>
                </a:lnTo>
                <a:lnTo>
                  <a:pt x="11294" y="74181"/>
                </a:lnTo>
                <a:lnTo>
                  <a:pt x="11294" y="74181"/>
                </a:lnTo>
                <a:lnTo>
                  <a:pt x="11294" y="74181"/>
                </a:lnTo>
                <a:lnTo>
                  <a:pt x="11294" y="74181"/>
                </a:lnTo>
                <a:lnTo>
                  <a:pt x="8470" y="74181"/>
                </a:lnTo>
                <a:lnTo>
                  <a:pt x="8470" y="72000"/>
                </a:lnTo>
                <a:lnTo>
                  <a:pt x="8470" y="72000"/>
                </a:lnTo>
                <a:lnTo>
                  <a:pt x="8470" y="72000"/>
                </a:lnTo>
                <a:lnTo>
                  <a:pt x="8470" y="72000"/>
                </a:lnTo>
                <a:lnTo>
                  <a:pt x="8470" y="72000"/>
                </a:lnTo>
                <a:lnTo>
                  <a:pt x="8470" y="72000"/>
                </a:lnTo>
                <a:lnTo>
                  <a:pt x="5647" y="72000"/>
                </a:lnTo>
                <a:lnTo>
                  <a:pt x="5647" y="72000"/>
                </a:lnTo>
                <a:lnTo>
                  <a:pt x="5647" y="72000"/>
                </a:lnTo>
                <a:lnTo>
                  <a:pt x="5647" y="69818"/>
                </a:lnTo>
                <a:lnTo>
                  <a:pt x="5647" y="69818"/>
                </a:lnTo>
                <a:lnTo>
                  <a:pt x="2823" y="69818"/>
                </a:lnTo>
                <a:lnTo>
                  <a:pt x="2823" y="69818"/>
                </a:lnTo>
                <a:lnTo>
                  <a:pt x="2823" y="69818"/>
                </a:lnTo>
                <a:lnTo>
                  <a:pt x="2823" y="69818"/>
                </a:lnTo>
                <a:lnTo>
                  <a:pt x="2823" y="66545"/>
                </a:lnTo>
                <a:lnTo>
                  <a:pt x="2823" y="66545"/>
                </a:lnTo>
                <a:lnTo>
                  <a:pt x="2823" y="66545"/>
                </a:lnTo>
                <a:lnTo>
                  <a:pt x="0" y="66545"/>
                </a:lnTo>
                <a:lnTo>
                  <a:pt x="0" y="66545"/>
                </a:lnTo>
                <a:lnTo>
                  <a:pt x="2823" y="66545"/>
                </a:lnTo>
                <a:lnTo>
                  <a:pt x="2823" y="66545"/>
                </a:lnTo>
                <a:lnTo>
                  <a:pt x="2823" y="66545"/>
                </a:lnTo>
                <a:lnTo>
                  <a:pt x="5647" y="66545"/>
                </a:lnTo>
                <a:lnTo>
                  <a:pt x="5647" y="66545"/>
                </a:lnTo>
                <a:lnTo>
                  <a:pt x="5647" y="64363"/>
                </a:lnTo>
                <a:lnTo>
                  <a:pt x="5647" y="64363"/>
                </a:lnTo>
                <a:lnTo>
                  <a:pt x="5647" y="64363"/>
                </a:lnTo>
                <a:lnTo>
                  <a:pt x="5647" y="64363"/>
                </a:lnTo>
                <a:lnTo>
                  <a:pt x="5647" y="64363"/>
                </a:lnTo>
                <a:lnTo>
                  <a:pt x="5647" y="62181"/>
                </a:lnTo>
                <a:lnTo>
                  <a:pt x="5647" y="62181"/>
                </a:lnTo>
                <a:lnTo>
                  <a:pt x="5647" y="62181"/>
                </a:lnTo>
                <a:lnTo>
                  <a:pt x="5647" y="62181"/>
                </a:lnTo>
                <a:lnTo>
                  <a:pt x="5647" y="62181"/>
                </a:lnTo>
                <a:lnTo>
                  <a:pt x="5647" y="60000"/>
                </a:lnTo>
                <a:lnTo>
                  <a:pt x="5647" y="60000"/>
                </a:lnTo>
                <a:lnTo>
                  <a:pt x="5647" y="60000"/>
                </a:lnTo>
                <a:lnTo>
                  <a:pt x="5647" y="60000"/>
                </a:lnTo>
                <a:lnTo>
                  <a:pt x="5647" y="57818"/>
                </a:lnTo>
                <a:lnTo>
                  <a:pt x="5647" y="57818"/>
                </a:lnTo>
                <a:lnTo>
                  <a:pt x="5647" y="57818"/>
                </a:lnTo>
                <a:lnTo>
                  <a:pt x="5647" y="57818"/>
                </a:lnTo>
                <a:lnTo>
                  <a:pt x="5647" y="57818"/>
                </a:lnTo>
                <a:lnTo>
                  <a:pt x="5647" y="54545"/>
                </a:lnTo>
                <a:lnTo>
                  <a:pt x="5647" y="54545"/>
                </a:lnTo>
                <a:lnTo>
                  <a:pt x="5647" y="54545"/>
                </a:lnTo>
                <a:lnTo>
                  <a:pt x="5647" y="54545"/>
                </a:lnTo>
                <a:lnTo>
                  <a:pt x="5647" y="54545"/>
                </a:lnTo>
                <a:lnTo>
                  <a:pt x="5647" y="52363"/>
                </a:lnTo>
                <a:lnTo>
                  <a:pt x="5647" y="52363"/>
                </a:lnTo>
                <a:lnTo>
                  <a:pt x="5647" y="52363"/>
                </a:lnTo>
                <a:lnTo>
                  <a:pt x="5647" y="52363"/>
                </a:lnTo>
                <a:lnTo>
                  <a:pt x="5647" y="52363"/>
                </a:lnTo>
                <a:lnTo>
                  <a:pt x="5647" y="50181"/>
                </a:lnTo>
                <a:lnTo>
                  <a:pt x="5647" y="50181"/>
                </a:lnTo>
                <a:lnTo>
                  <a:pt x="5647" y="50181"/>
                </a:lnTo>
                <a:lnTo>
                  <a:pt x="5647" y="50181"/>
                </a:lnTo>
                <a:lnTo>
                  <a:pt x="5647" y="50181"/>
                </a:lnTo>
                <a:lnTo>
                  <a:pt x="5647" y="50181"/>
                </a:lnTo>
                <a:lnTo>
                  <a:pt x="5647" y="48000"/>
                </a:lnTo>
                <a:lnTo>
                  <a:pt x="5647" y="48000"/>
                </a:lnTo>
                <a:lnTo>
                  <a:pt x="2823" y="48000"/>
                </a:lnTo>
                <a:lnTo>
                  <a:pt x="2823" y="48000"/>
                </a:lnTo>
                <a:lnTo>
                  <a:pt x="2823" y="45818"/>
                </a:lnTo>
                <a:lnTo>
                  <a:pt x="2823" y="45818"/>
                </a:lnTo>
                <a:lnTo>
                  <a:pt x="2823" y="45818"/>
                </a:lnTo>
                <a:lnTo>
                  <a:pt x="5647" y="45818"/>
                </a:lnTo>
                <a:lnTo>
                  <a:pt x="5647" y="42545"/>
                </a:lnTo>
                <a:lnTo>
                  <a:pt x="5647" y="42545"/>
                </a:lnTo>
                <a:lnTo>
                  <a:pt x="5647" y="42545"/>
                </a:lnTo>
                <a:lnTo>
                  <a:pt x="5647" y="42545"/>
                </a:lnTo>
                <a:lnTo>
                  <a:pt x="5647" y="42545"/>
                </a:lnTo>
                <a:lnTo>
                  <a:pt x="8470" y="42545"/>
                </a:lnTo>
                <a:lnTo>
                  <a:pt x="8470" y="42545"/>
                </a:lnTo>
                <a:lnTo>
                  <a:pt x="8470" y="42545"/>
                </a:lnTo>
                <a:lnTo>
                  <a:pt x="8470" y="42545"/>
                </a:lnTo>
                <a:lnTo>
                  <a:pt x="8470" y="42545"/>
                </a:lnTo>
                <a:lnTo>
                  <a:pt x="8470" y="40363"/>
                </a:lnTo>
                <a:lnTo>
                  <a:pt x="11294" y="40363"/>
                </a:lnTo>
                <a:lnTo>
                  <a:pt x="11294" y="40363"/>
                </a:lnTo>
                <a:lnTo>
                  <a:pt x="11294" y="40363"/>
                </a:lnTo>
                <a:lnTo>
                  <a:pt x="11294" y="38181"/>
                </a:lnTo>
                <a:lnTo>
                  <a:pt x="11294" y="38181"/>
                </a:lnTo>
                <a:lnTo>
                  <a:pt x="11294" y="38181"/>
                </a:lnTo>
                <a:lnTo>
                  <a:pt x="11294" y="38181"/>
                </a:lnTo>
                <a:lnTo>
                  <a:pt x="11294" y="38181"/>
                </a:lnTo>
                <a:lnTo>
                  <a:pt x="11294" y="36000"/>
                </a:lnTo>
                <a:lnTo>
                  <a:pt x="11294" y="36000"/>
                </a:lnTo>
                <a:lnTo>
                  <a:pt x="11294" y="36000"/>
                </a:lnTo>
                <a:lnTo>
                  <a:pt x="11294" y="33818"/>
                </a:lnTo>
                <a:lnTo>
                  <a:pt x="11294" y="33818"/>
                </a:lnTo>
                <a:lnTo>
                  <a:pt x="11294" y="33818"/>
                </a:lnTo>
                <a:lnTo>
                  <a:pt x="11294" y="33818"/>
                </a:lnTo>
                <a:lnTo>
                  <a:pt x="11294" y="30545"/>
                </a:lnTo>
                <a:lnTo>
                  <a:pt x="11294" y="30545"/>
                </a:lnTo>
                <a:lnTo>
                  <a:pt x="11294" y="30545"/>
                </a:lnTo>
                <a:lnTo>
                  <a:pt x="15529" y="30545"/>
                </a:lnTo>
                <a:lnTo>
                  <a:pt x="15529" y="30545"/>
                </a:lnTo>
                <a:lnTo>
                  <a:pt x="15529" y="28363"/>
                </a:lnTo>
                <a:lnTo>
                  <a:pt x="15529" y="28363"/>
                </a:lnTo>
                <a:lnTo>
                  <a:pt x="15529" y="28363"/>
                </a:lnTo>
                <a:lnTo>
                  <a:pt x="15529" y="28363"/>
                </a:lnTo>
                <a:lnTo>
                  <a:pt x="15529" y="28363"/>
                </a:lnTo>
                <a:lnTo>
                  <a:pt x="15529" y="28363"/>
                </a:lnTo>
                <a:lnTo>
                  <a:pt x="18352" y="28363"/>
                </a:lnTo>
                <a:lnTo>
                  <a:pt x="18352" y="28363"/>
                </a:lnTo>
                <a:lnTo>
                  <a:pt x="18352" y="28363"/>
                </a:lnTo>
                <a:lnTo>
                  <a:pt x="18352" y="26181"/>
                </a:lnTo>
                <a:lnTo>
                  <a:pt x="18352" y="26181"/>
                </a:lnTo>
                <a:lnTo>
                  <a:pt x="18352" y="26181"/>
                </a:lnTo>
                <a:lnTo>
                  <a:pt x="18352" y="26181"/>
                </a:lnTo>
                <a:lnTo>
                  <a:pt x="18352" y="26181"/>
                </a:lnTo>
                <a:lnTo>
                  <a:pt x="21176" y="26181"/>
                </a:lnTo>
                <a:lnTo>
                  <a:pt x="21176" y="24000"/>
                </a:lnTo>
                <a:lnTo>
                  <a:pt x="21176" y="24000"/>
                </a:lnTo>
                <a:lnTo>
                  <a:pt x="21176" y="24000"/>
                </a:lnTo>
                <a:lnTo>
                  <a:pt x="21176" y="24000"/>
                </a:lnTo>
                <a:lnTo>
                  <a:pt x="21176" y="21818"/>
                </a:lnTo>
                <a:lnTo>
                  <a:pt x="21176" y="21818"/>
                </a:lnTo>
                <a:lnTo>
                  <a:pt x="21176" y="21818"/>
                </a:lnTo>
                <a:lnTo>
                  <a:pt x="21176" y="18545"/>
                </a:lnTo>
                <a:lnTo>
                  <a:pt x="21176" y="18545"/>
                </a:lnTo>
                <a:lnTo>
                  <a:pt x="21176" y="18545"/>
                </a:lnTo>
                <a:lnTo>
                  <a:pt x="21176" y="18545"/>
                </a:lnTo>
                <a:lnTo>
                  <a:pt x="21176" y="16363"/>
                </a:lnTo>
                <a:lnTo>
                  <a:pt x="21176" y="16363"/>
                </a:lnTo>
                <a:lnTo>
                  <a:pt x="21176" y="16363"/>
                </a:lnTo>
                <a:lnTo>
                  <a:pt x="21176" y="16363"/>
                </a:lnTo>
                <a:lnTo>
                  <a:pt x="21176" y="14181"/>
                </a:lnTo>
                <a:lnTo>
                  <a:pt x="21176" y="14181"/>
                </a:lnTo>
                <a:lnTo>
                  <a:pt x="21176" y="14181"/>
                </a:lnTo>
                <a:lnTo>
                  <a:pt x="18352" y="14181"/>
                </a:lnTo>
                <a:lnTo>
                  <a:pt x="18352" y="14181"/>
                </a:lnTo>
                <a:lnTo>
                  <a:pt x="18352" y="12000"/>
                </a:lnTo>
                <a:lnTo>
                  <a:pt x="18352" y="12000"/>
                </a:lnTo>
                <a:lnTo>
                  <a:pt x="18352" y="12000"/>
                </a:lnTo>
                <a:lnTo>
                  <a:pt x="21176" y="12000"/>
                </a:lnTo>
                <a:lnTo>
                  <a:pt x="21176" y="9818"/>
                </a:lnTo>
                <a:lnTo>
                  <a:pt x="21176" y="9818"/>
                </a:lnTo>
                <a:lnTo>
                  <a:pt x="21176" y="9818"/>
                </a:lnTo>
                <a:lnTo>
                  <a:pt x="24000" y="9818"/>
                </a:lnTo>
                <a:lnTo>
                  <a:pt x="24000" y="9818"/>
                </a:lnTo>
                <a:lnTo>
                  <a:pt x="24000" y="9818"/>
                </a:lnTo>
                <a:lnTo>
                  <a:pt x="24000" y="9818"/>
                </a:lnTo>
                <a:lnTo>
                  <a:pt x="24000" y="9818"/>
                </a:lnTo>
                <a:lnTo>
                  <a:pt x="24000" y="9818"/>
                </a:lnTo>
                <a:lnTo>
                  <a:pt x="26823" y="9818"/>
                </a:lnTo>
                <a:lnTo>
                  <a:pt x="26823" y="6545"/>
                </a:lnTo>
                <a:lnTo>
                  <a:pt x="26823" y="6545"/>
                </a:lnTo>
                <a:lnTo>
                  <a:pt x="26823" y="6545"/>
                </a:lnTo>
                <a:lnTo>
                  <a:pt x="26823" y="6545"/>
                </a:lnTo>
                <a:lnTo>
                  <a:pt x="26823" y="6545"/>
                </a:lnTo>
                <a:lnTo>
                  <a:pt x="31058" y="6545"/>
                </a:lnTo>
                <a:lnTo>
                  <a:pt x="31058" y="6545"/>
                </a:lnTo>
                <a:lnTo>
                  <a:pt x="31058" y="6545"/>
                </a:lnTo>
                <a:lnTo>
                  <a:pt x="31058" y="6545"/>
                </a:lnTo>
                <a:lnTo>
                  <a:pt x="33882" y="6545"/>
                </a:lnTo>
                <a:lnTo>
                  <a:pt x="33882" y="4363"/>
                </a:lnTo>
                <a:lnTo>
                  <a:pt x="33882" y="4363"/>
                </a:lnTo>
                <a:lnTo>
                  <a:pt x="33882" y="4363"/>
                </a:lnTo>
                <a:lnTo>
                  <a:pt x="33882" y="4363"/>
                </a:lnTo>
                <a:lnTo>
                  <a:pt x="36705" y="4363"/>
                </a:lnTo>
                <a:lnTo>
                  <a:pt x="36705" y="4363"/>
                </a:lnTo>
                <a:lnTo>
                  <a:pt x="36705" y="4363"/>
                </a:lnTo>
                <a:lnTo>
                  <a:pt x="36705" y="4363"/>
                </a:lnTo>
                <a:lnTo>
                  <a:pt x="39529" y="4363"/>
                </a:lnTo>
                <a:lnTo>
                  <a:pt x="39529" y="4363"/>
                </a:lnTo>
                <a:lnTo>
                  <a:pt x="39529" y="4363"/>
                </a:lnTo>
                <a:lnTo>
                  <a:pt x="39529" y="4363"/>
                </a:lnTo>
                <a:lnTo>
                  <a:pt x="39529" y="4363"/>
                </a:lnTo>
                <a:lnTo>
                  <a:pt x="39529" y="4363"/>
                </a:lnTo>
                <a:lnTo>
                  <a:pt x="39529" y="2181"/>
                </a:lnTo>
                <a:lnTo>
                  <a:pt x="39529" y="2181"/>
                </a:lnTo>
                <a:lnTo>
                  <a:pt x="42352" y="2181"/>
                </a:lnTo>
                <a:lnTo>
                  <a:pt x="42352" y="2181"/>
                </a:lnTo>
                <a:lnTo>
                  <a:pt x="42352" y="2181"/>
                </a:lnTo>
                <a:lnTo>
                  <a:pt x="42352" y="2181"/>
                </a:lnTo>
                <a:lnTo>
                  <a:pt x="42352" y="0"/>
                </a:lnTo>
                <a:lnTo>
                  <a:pt x="42352" y="0"/>
                </a:lnTo>
                <a:lnTo>
                  <a:pt x="42352" y="0"/>
                </a:lnTo>
                <a:lnTo>
                  <a:pt x="42352" y="0"/>
                </a:lnTo>
                <a:lnTo>
                  <a:pt x="46588" y="0"/>
                </a:lnTo>
                <a:lnTo>
                  <a:pt x="46588"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09" name="Shape 1809"/>
          <p:cNvSpPr/>
          <p:nvPr/>
        </p:nvSpPr>
        <p:spPr>
          <a:xfrm>
            <a:off x="2996803" y="4313240"/>
            <a:ext cx="101204" cy="174625"/>
          </a:xfrm>
          <a:custGeom>
            <a:avLst/>
            <a:gdLst/>
            <a:ahLst/>
            <a:cxnLst/>
            <a:rect l="0" t="0" r="0" b="0"/>
            <a:pathLst>
              <a:path w="120000" h="120000" extrusionOk="0">
                <a:moveTo>
                  <a:pt x="46588" y="0"/>
                </a:moveTo>
                <a:lnTo>
                  <a:pt x="46588" y="0"/>
                </a:lnTo>
                <a:lnTo>
                  <a:pt x="46588" y="0"/>
                </a:lnTo>
                <a:lnTo>
                  <a:pt x="46588" y="0"/>
                </a:lnTo>
                <a:lnTo>
                  <a:pt x="46588" y="0"/>
                </a:lnTo>
                <a:lnTo>
                  <a:pt x="49411" y="0"/>
                </a:lnTo>
                <a:lnTo>
                  <a:pt x="49411" y="2181"/>
                </a:lnTo>
                <a:lnTo>
                  <a:pt x="49411" y="2181"/>
                </a:lnTo>
                <a:lnTo>
                  <a:pt x="49411" y="2181"/>
                </a:lnTo>
                <a:lnTo>
                  <a:pt x="49411" y="2181"/>
                </a:lnTo>
                <a:lnTo>
                  <a:pt x="49411" y="2181"/>
                </a:lnTo>
                <a:lnTo>
                  <a:pt x="52235" y="2181"/>
                </a:lnTo>
                <a:lnTo>
                  <a:pt x="52235" y="4363"/>
                </a:lnTo>
                <a:lnTo>
                  <a:pt x="52235" y="4363"/>
                </a:lnTo>
                <a:lnTo>
                  <a:pt x="52235" y="4363"/>
                </a:lnTo>
                <a:lnTo>
                  <a:pt x="52235" y="4363"/>
                </a:lnTo>
                <a:lnTo>
                  <a:pt x="52235" y="4363"/>
                </a:lnTo>
                <a:lnTo>
                  <a:pt x="55058" y="4363"/>
                </a:lnTo>
                <a:lnTo>
                  <a:pt x="55058" y="4363"/>
                </a:lnTo>
                <a:lnTo>
                  <a:pt x="55058" y="4363"/>
                </a:lnTo>
                <a:lnTo>
                  <a:pt x="55058" y="4363"/>
                </a:lnTo>
                <a:lnTo>
                  <a:pt x="55058" y="6545"/>
                </a:lnTo>
                <a:lnTo>
                  <a:pt x="55058" y="6545"/>
                </a:lnTo>
                <a:lnTo>
                  <a:pt x="55058" y="6545"/>
                </a:lnTo>
                <a:lnTo>
                  <a:pt x="55058" y="6545"/>
                </a:lnTo>
                <a:lnTo>
                  <a:pt x="57882" y="6545"/>
                </a:lnTo>
                <a:lnTo>
                  <a:pt x="57882" y="6545"/>
                </a:lnTo>
                <a:lnTo>
                  <a:pt x="57882" y="6545"/>
                </a:lnTo>
                <a:lnTo>
                  <a:pt x="57882" y="6545"/>
                </a:lnTo>
                <a:lnTo>
                  <a:pt x="57882" y="9818"/>
                </a:lnTo>
                <a:lnTo>
                  <a:pt x="62117" y="9818"/>
                </a:lnTo>
                <a:lnTo>
                  <a:pt x="62117" y="9818"/>
                </a:lnTo>
                <a:lnTo>
                  <a:pt x="62117" y="9818"/>
                </a:lnTo>
                <a:lnTo>
                  <a:pt x="62117" y="9818"/>
                </a:lnTo>
                <a:lnTo>
                  <a:pt x="62117" y="9818"/>
                </a:lnTo>
                <a:lnTo>
                  <a:pt x="62117" y="9818"/>
                </a:lnTo>
                <a:lnTo>
                  <a:pt x="64941" y="9818"/>
                </a:lnTo>
                <a:lnTo>
                  <a:pt x="64941" y="12000"/>
                </a:lnTo>
                <a:lnTo>
                  <a:pt x="64941" y="12000"/>
                </a:lnTo>
                <a:lnTo>
                  <a:pt x="64941" y="12000"/>
                </a:lnTo>
                <a:lnTo>
                  <a:pt x="64941" y="12000"/>
                </a:lnTo>
                <a:lnTo>
                  <a:pt x="67764" y="12000"/>
                </a:lnTo>
                <a:lnTo>
                  <a:pt x="67764" y="9818"/>
                </a:lnTo>
                <a:lnTo>
                  <a:pt x="67764" y="9818"/>
                </a:lnTo>
                <a:lnTo>
                  <a:pt x="67764" y="9818"/>
                </a:lnTo>
                <a:lnTo>
                  <a:pt x="70588" y="9818"/>
                </a:lnTo>
                <a:lnTo>
                  <a:pt x="70588" y="12000"/>
                </a:lnTo>
                <a:lnTo>
                  <a:pt x="70588" y="12000"/>
                </a:lnTo>
                <a:lnTo>
                  <a:pt x="67764" y="12000"/>
                </a:lnTo>
                <a:lnTo>
                  <a:pt x="67764" y="12000"/>
                </a:lnTo>
                <a:lnTo>
                  <a:pt x="70588" y="12000"/>
                </a:lnTo>
                <a:lnTo>
                  <a:pt x="70588" y="12000"/>
                </a:lnTo>
                <a:lnTo>
                  <a:pt x="70588" y="14181"/>
                </a:lnTo>
                <a:lnTo>
                  <a:pt x="70588" y="14181"/>
                </a:lnTo>
                <a:lnTo>
                  <a:pt x="70588" y="14181"/>
                </a:lnTo>
                <a:lnTo>
                  <a:pt x="70588" y="14181"/>
                </a:lnTo>
                <a:lnTo>
                  <a:pt x="73411" y="14181"/>
                </a:lnTo>
                <a:lnTo>
                  <a:pt x="73411" y="14181"/>
                </a:lnTo>
                <a:lnTo>
                  <a:pt x="73411" y="16363"/>
                </a:lnTo>
                <a:lnTo>
                  <a:pt x="73411" y="16363"/>
                </a:lnTo>
                <a:lnTo>
                  <a:pt x="73411" y="16363"/>
                </a:lnTo>
                <a:lnTo>
                  <a:pt x="73411" y="16363"/>
                </a:lnTo>
                <a:lnTo>
                  <a:pt x="73411" y="18545"/>
                </a:lnTo>
                <a:lnTo>
                  <a:pt x="73411" y="18545"/>
                </a:lnTo>
                <a:lnTo>
                  <a:pt x="73411" y="18545"/>
                </a:lnTo>
                <a:lnTo>
                  <a:pt x="77647" y="18545"/>
                </a:lnTo>
                <a:lnTo>
                  <a:pt x="77647" y="18545"/>
                </a:lnTo>
                <a:lnTo>
                  <a:pt x="77647" y="18545"/>
                </a:lnTo>
                <a:lnTo>
                  <a:pt x="77647" y="18545"/>
                </a:lnTo>
                <a:lnTo>
                  <a:pt x="80470" y="18545"/>
                </a:lnTo>
                <a:lnTo>
                  <a:pt x="80470" y="18545"/>
                </a:lnTo>
                <a:lnTo>
                  <a:pt x="80470" y="18545"/>
                </a:lnTo>
                <a:lnTo>
                  <a:pt x="80470" y="18545"/>
                </a:lnTo>
                <a:lnTo>
                  <a:pt x="80470" y="18545"/>
                </a:lnTo>
                <a:lnTo>
                  <a:pt x="80470" y="21818"/>
                </a:lnTo>
                <a:lnTo>
                  <a:pt x="83294" y="21818"/>
                </a:lnTo>
                <a:lnTo>
                  <a:pt x="83294" y="21818"/>
                </a:lnTo>
                <a:lnTo>
                  <a:pt x="83294" y="21818"/>
                </a:lnTo>
                <a:lnTo>
                  <a:pt x="83294" y="21818"/>
                </a:lnTo>
                <a:lnTo>
                  <a:pt x="86117" y="21818"/>
                </a:lnTo>
                <a:lnTo>
                  <a:pt x="86117" y="21818"/>
                </a:lnTo>
                <a:lnTo>
                  <a:pt x="86117" y="21818"/>
                </a:lnTo>
                <a:lnTo>
                  <a:pt x="86117" y="21818"/>
                </a:lnTo>
                <a:lnTo>
                  <a:pt x="88941" y="21818"/>
                </a:lnTo>
                <a:lnTo>
                  <a:pt x="88941" y="21818"/>
                </a:lnTo>
                <a:lnTo>
                  <a:pt x="88941" y="21818"/>
                </a:lnTo>
                <a:lnTo>
                  <a:pt x="88941" y="21818"/>
                </a:lnTo>
                <a:lnTo>
                  <a:pt x="88941" y="21818"/>
                </a:lnTo>
                <a:lnTo>
                  <a:pt x="88941" y="21818"/>
                </a:lnTo>
                <a:lnTo>
                  <a:pt x="91764" y="21818"/>
                </a:lnTo>
                <a:lnTo>
                  <a:pt x="91764" y="21818"/>
                </a:lnTo>
                <a:lnTo>
                  <a:pt x="91764" y="21818"/>
                </a:lnTo>
                <a:lnTo>
                  <a:pt x="96000" y="21818"/>
                </a:lnTo>
                <a:lnTo>
                  <a:pt x="96000" y="21818"/>
                </a:lnTo>
                <a:lnTo>
                  <a:pt x="96000" y="21818"/>
                </a:lnTo>
                <a:lnTo>
                  <a:pt x="96000" y="18545"/>
                </a:lnTo>
                <a:lnTo>
                  <a:pt x="96000" y="18545"/>
                </a:lnTo>
                <a:lnTo>
                  <a:pt x="96000" y="18545"/>
                </a:lnTo>
                <a:lnTo>
                  <a:pt x="96000" y="18545"/>
                </a:lnTo>
                <a:lnTo>
                  <a:pt x="96000" y="18545"/>
                </a:lnTo>
                <a:lnTo>
                  <a:pt x="98823" y="18545"/>
                </a:lnTo>
                <a:lnTo>
                  <a:pt x="98823" y="16363"/>
                </a:lnTo>
                <a:lnTo>
                  <a:pt x="98823" y="16363"/>
                </a:lnTo>
                <a:lnTo>
                  <a:pt x="98823" y="18545"/>
                </a:lnTo>
                <a:lnTo>
                  <a:pt x="98823" y="18545"/>
                </a:lnTo>
                <a:lnTo>
                  <a:pt x="98823" y="18545"/>
                </a:lnTo>
                <a:lnTo>
                  <a:pt x="98823" y="18545"/>
                </a:lnTo>
                <a:lnTo>
                  <a:pt x="101647" y="18545"/>
                </a:lnTo>
                <a:lnTo>
                  <a:pt x="101647" y="18545"/>
                </a:lnTo>
                <a:lnTo>
                  <a:pt x="101647" y="18545"/>
                </a:lnTo>
                <a:lnTo>
                  <a:pt x="101647" y="18545"/>
                </a:lnTo>
                <a:lnTo>
                  <a:pt x="104470" y="18545"/>
                </a:lnTo>
                <a:lnTo>
                  <a:pt x="104470" y="21818"/>
                </a:lnTo>
                <a:lnTo>
                  <a:pt x="104470" y="21818"/>
                </a:lnTo>
                <a:lnTo>
                  <a:pt x="104470" y="21818"/>
                </a:lnTo>
                <a:lnTo>
                  <a:pt x="104470" y="21818"/>
                </a:lnTo>
                <a:lnTo>
                  <a:pt x="104470" y="21818"/>
                </a:lnTo>
                <a:lnTo>
                  <a:pt x="104470" y="24000"/>
                </a:lnTo>
                <a:lnTo>
                  <a:pt x="104470" y="24000"/>
                </a:lnTo>
                <a:lnTo>
                  <a:pt x="104470" y="24000"/>
                </a:lnTo>
                <a:lnTo>
                  <a:pt x="107294" y="24000"/>
                </a:lnTo>
                <a:lnTo>
                  <a:pt x="107294" y="24000"/>
                </a:lnTo>
                <a:lnTo>
                  <a:pt x="107294" y="24000"/>
                </a:lnTo>
                <a:lnTo>
                  <a:pt x="107294" y="24000"/>
                </a:lnTo>
                <a:lnTo>
                  <a:pt x="107294" y="24000"/>
                </a:lnTo>
                <a:lnTo>
                  <a:pt x="111529" y="24000"/>
                </a:lnTo>
                <a:lnTo>
                  <a:pt x="111529" y="24000"/>
                </a:lnTo>
                <a:lnTo>
                  <a:pt x="111529" y="24000"/>
                </a:lnTo>
                <a:lnTo>
                  <a:pt x="111529" y="26181"/>
                </a:lnTo>
                <a:lnTo>
                  <a:pt x="114352" y="26181"/>
                </a:lnTo>
                <a:lnTo>
                  <a:pt x="114352" y="26181"/>
                </a:lnTo>
                <a:lnTo>
                  <a:pt x="114352" y="26181"/>
                </a:lnTo>
                <a:lnTo>
                  <a:pt x="114352" y="26181"/>
                </a:lnTo>
                <a:lnTo>
                  <a:pt x="114352" y="26181"/>
                </a:lnTo>
                <a:lnTo>
                  <a:pt x="114352" y="28363"/>
                </a:lnTo>
                <a:lnTo>
                  <a:pt x="114352" y="28363"/>
                </a:lnTo>
                <a:lnTo>
                  <a:pt x="117176" y="28363"/>
                </a:lnTo>
                <a:lnTo>
                  <a:pt x="117176" y="28363"/>
                </a:lnTo>
                <a:lnTo>
                  <a:pt x="117176" y="28363"/>
                </a:lnTo>
                <a:lnTo>
                  <a:pt x="117176" y="28363"/>
                </a:lnTo>
                <a:lnTo>
                  <a:pt x="117176" y="28363"/>
                </a:lnTo>
                <a:lnTo>
                  <a:pt x="117176" y="28363"/>
                </a:lnTo>
                <a:lnTo>
                  <a:pt x="117176" y="28363"/>
                </a:lnTo>
                <a:lnTo>
                  <a:pt x="114352" y="28363"/>
                </a:lnTo>
                <a:lnTo>
                  <a:pt x="114352" y="28363"/>
                </a:lnTo>
                <a:lnTo>
                  <a:pt x="114352" y="28363"/>
                </a:lnTo>
                <a:lnTo>
                  <a:pt x="114352" y="28363"/>
                </a:lnTo>
                <a:lnTo>
                  <a:pt x="114352" y="28363"/>
                </a:lnTo>
                <a:lnTo>
                  <a:pt x="111529" y="28363"/>
                </a:lnTo>
                <a:lnTo>
                  <a:pt x="111529" y="28363"/>
                </a:lnTo>
                <a:lnTo>
                  <a:pt x="111529" y="28363"/>
                </a:lnTo>
                <a:lnTo>
                  <a:pt x="111529" y="28363"/>
                </a:lnTo>
                <a:lnTo>
                  <a:pt x="111529" y="30545"/>
                </a:lnTo>
                <a:lnTo>
                  <a:pt x="111529" y="30545"/>
                </a:lnTo>
                <a:lnTo>
                  <a:pt x="111529" y="30545"/>
                </a:lnTo>
                <a:lnTo>
                  <a:pt x="114352" y="30545"/>
                </a:lnTo>
                <a:lnTo>
                  <a:pt x="114352" y="30545"/>
                </a:lnTo>
                <a:lnTo>
                  <a:pt x="114352" y="30545"/>
                </a:lnTo>
                <a:lnTo>
                  <a:pt x="114352" y="30545"/>
                </a:lnTo>
                <a:lnTo>
                  <a:pt x="114352" y="33818"/>
                </a:lnTo>
                <a:lnTo>
                  <a:pt x="114352" y="33818"/>
                </a:lnTo>
                <a:lnTo>
                  <a:pt x="114352" y="33818"/>
                </a:lnTo>
                <a:lnTo>
                  <a:pt x="117176" y="33818"/>
                </a:lnTo>
                <a:lnTo>
                  <a:pt x="117176" y="33818"/>
                </a:lnTo>
                <a:lnTo>
                  <a:pt x="117176" y="33818"/>
                </a:lnTo>
                <a:lnTo>
                  <a:pt x="117176" y="36000"/>
                </a:lnTo>
                <a:lnTo>
                  <a:pt x="117176" y="36000"/>
                </a:lnTo>
                <a:lnTo>
                  <a:pt x="117176" y="36000"/>
                </a:lnTo>
                <a:lnTo>
                  <a:pt x="117176" y="36000"/>
                </a:lnTo>
                <a:lnTo>
                  <a:pt x="117176" y="36000"/>
                </a:lnTo>
                <a:lnTo>
                  <a:pt x="117176" y="38181"/>
                </a:lnTo>
                <a:lnTo>
                  <a:pt x="117176" y="38181"/>
                </a:lnTo>
                <a:lnTo>
                  <a:pt x="117176" y="38181"/>
                </a:lnTo>
                <a:lnTo>
                  <a:pt x="117176" y="38181"/>
                </a:lnTo>
                <a:lnTo>
                  <a:pt x="117176" y="38181"/>
                </a:lnTo>
                <a:lnTo>
                  <a:pt x="117176" y="38181"/>
                </a:lnTo>
                <a:lnTo>
                  <a:pt x="117176" y="40363"/>
                </a:lnTo>
                <a:lnTo>
                  <a:pt x="117176" y="40363"/>
                </a:lnTo>
                <a:lnTo>
                  <a:pt x="117176" y="40363"/>
                </a:lnTo>
                <a:lnTo>
                  <a:pt x="117176" y="40363"/>
                </a:lnTo>
                <a:lnTo>
                  <a:pt x="120000" y="40363"/>
                </a:lnTo>
                <a:lnTo>
                  <a:pt x="120000" y="42545"/>
                </a:lnTo>
                <a:lnTo>
                  <a:pt x="120000" y="42545"/>
                </a:lnTo>
                <a:lnTo>
                  <a:pt x="120000" y="42545"/>
                </a:lnTo>
                <a:lnTo>
                  <a:pt x="117176" y="42545"/>
                </a:lnTo>
                <a:lnTo>
                  <a:pt x="117176" y="42545"/>
                </a:lnTo>
                <a:lnTo>
                  <a:pt x="117176" y="42545"/>
                </a:lnTo>
                <a:lnTo>
                  <a:pt x="117176" y="42545"/>
                </a:lnTo>
                <a:lnTo>
                  <a:pt x="117176" y="45818"/>
                </a:lnTo>
                <a:lnTo>
                  <a:pt x="117176" y="45818"/>
                </a:lnTo>
                <a:lnTo>
                  <a:pt x="114352" y="45818"/>
                </a:lnTo>
                <a:lnTo>
                  <a:pt x="114352" y="45818"/>
                </a:lnTo>
                <a:lnTo>
                  <a:pt x="114352" y="48000"/>
                </a:lnTo>
                <a:lnTo>
                  <a:pt x="114352" y="48000"/>
                </a:lnTo>
                <a:lnTo>
                  <a:pt x="114352" y="48000"/>
                </a:lnTo>
                <a:lnTo>
                  <a:pt x="114352" y="48000"/>
                </a:lnTo>
                <a:lnTo>
                  <a:pt x="114352" y="50181"/>
                </a:lnTo>
                <a:lnTo>
                  <a:pt x="114352" y="50181"/>
                </a:lnTo>
                <a:lnTo>
                  <a:pt x="114352" y="50181"/>
                </a:lnTo>
                <a:lnTo>
                  <a:pt x="114352" y="50181"/>
                </a:lnTo>
                <a:lnTo>
                  <a:pt x="114352" y="52363"/>
                </a:lnTo>
                <a:lnTo>
                  <a:pt x="114352" y="52363"/>
                </a:lnTo>
                <a:lnTo>
                  <a:pt x="114352" y="52363"/>
                </a:lnTo>
                <a:lnTo>
                  <a:pt x="114352" y="54545"/>
                </a:lnTo>
                <a:lnTo>
                  <a:pt x="114352" y="54545"/>
                </a:lnTo>
                <a:lnTo>
                  <a:pt x="114352" y="54545"/>
                </a:lnTo>
                <a:lnTo>
                  <a:pt x="111529" y="54545"/>
                </a:lnTo>
                <a:lnTo>
                  <a:pt x="111529" y="54545"/>
                </a:lnTo>
                <a:lnTo>
                  <a:pt x="111529" y="54545"/>
                </a:lnTo>
                <a:lnTo>
                  <a:pt x="111529" y="54545"/>
                </a:lnTo>
                <a:lnTo>
                  <a:pt x="111529" y="54545"/>
                </a:lnTo>
                <a:lnTo>
                  <a:pt x="111529" y="57818"/>
                </a:lnTo>
                <a:lnTo>
                  <a:pt x="107294" y="57818"/>
                </a:lnTo>
                <a:lnTo>
                  <a:pt x="107294" y="57818"/>
                </a:lnTo>
                <a:lnTo>
                  <a:pt x="107294" y="57818"/>
                </a:lnTo>
                <a:lnTo>
                  <a:pt x="107294" y="57818"/>
                </a:lnTo>
                <a:lnTo>
                  <a:pt x="107294" y="60000"/>
                </a:lnTo>
                <a:lnTo>
                  <a:pt x="107294" y="60000"/>
                </a:lnTo>
                <a:lnTo>
                  <a:pt x="107294" y="60000"/>
                </a:lnTo>
                <a:lnTo>
                  <a:pt x="107294" y="60000"/>
                </a:lnTo>
                <a:lnTo>
                  <a:pt x="107294" y="60000"/>
                </a:lnTo>
                <a:lnTo>
                  <a:pt x="104470" y="60000"/>
                </a:lnTo>
                <a:lnTo>
                  <a:pt x="104470" y="62181"/>
                </a:lnTo>
                <a:lnTo>
                  <a:pt x="104470" y="62181"/>
                </a:lnTo>
                <a:lnTo>
                  <a:pt x="104470" y="62181"/>
                </a:lnTo>
                <a:lnTo>
                  <a:pt x="104470" y="62181"/>
                </a:lnTo>
                <a:lnTo>
                  <a:pt x="104470" y="62181"/>
                </a:lnTo>
                <a:lnTo>
                  <a:pt x="104470" y="64363"/>
                </a:lnTo>
                <a:lnTo>
                  <a:pt x="104470" y="64363"/>
                </a:lnTo>
                <a:lnTo>
                  <a:pt x="104470" y="64363"/>
                </a:lnTo>
                <a:lnTo>
                  <a:pt x="101647" y="64363"/>
                </a:lnTo>
                <a:lnTo>
                  <a:pt x="101647" y="64363"/>
                </a:lnTo>
                <a:lnTo>
                  <a:pt x="101647" y="64363"/>
                </a:lnTo>
                <a:lnTo>
                  <a:pt x="101647" y="66545"/>
                </a:lnTo>
                <a:lnTo>
                  <a:pt x="101647" y="66545"/>
                </a:lnTo>
                <a:lnTo>
                  <a:pt x="101647" y="66545"/>
                </a:lnTo>
                <a:lnTo>
                  <a:pt x="98823" y="66545"/>
                </a:lnTo>
                <a:lnTo>
                  <a:pt x="98823" y="66545"/>
                </a:lnTo>
                <a:lnTo>
                  <a:pt x="98823" y="66545"/>
                </a:lnTo>
                <a:lnTo>
                  <a:pt x="98823" y="69818"/>
                </a:lnTo>
                <a:lnTo>
                  <a:pt x="98823" y="69818"/>
                </a:lnTo>
                <a:lnTo>
                  <a:pt x="98823" y="69818"/>
                </a:lnTo>
                <a:lnTo>
                  <a:pt x="98823" y="69818"/>
                </a:lnTo>
                <a:lnTo>
                  <a:pt x="96000" y="69818"/>
                </a:lnTo>
                <a:lnTo>
                  <a:pt x="96000" y="69818"/>
                </a:lnTo>
                <a:lnTo>
                  <a:pt x="96000" y="69818"/>
                </a:lnTo>
                <a:lnTo>
                  <a:pt x="96000" y="72000"/>
                </a:lnTo>
                <a:lnTo>
                  <a:pt x="96000" y="72000"/>
                </a:lnTo>
                <a:lnTo>
                  <a:pt x="96000" y="72000"/>
                </a:lnTo>
                <a:lnTo>
                  <a:pt x="96000" y="72000"/>
                </a:lnTo>
                <a:lnTo>
                  <a:pt x="91764" y="72000"/>
                </a:lnTo>
                <a:lnTo>
                  <a:pt x="91764" y="72000"/>
                </a:lnTo>
                <a:lnTo>
                  <a:pt x="91764" y="72000"/>
                </a:lnTo>
                <a:lnTo>
                  <a:pt x="91764" y="74181"/>
                </a:lnTo>
                <a:lnTo>
                  <a:pt x="91764" y="74181"/>
                </a:lnTo>
                <a:lnTo>
                  <a:pt x="91764" y="74181"/>
                </a:lnTo>
                <a:lnTo>
                  <a:pt x="88941" y="74181"/>
                </a:lnTo>
                <a:lnTo>
                  <a:pt x="88941" y="74181"/>
                </a:lnTo>
                <a:lnTo>
                  <a:pt x="88941" y="74181"/>
                </a:lnTo>
                <a:lnTo>
                  <a:pt x="88941" y="74181"/>
                </a:lnTo>
                <a:lnTo>
                  <a:pt x="88941" y="74181"/>
                </a:lnTo>
                <a:lnTo>
                  <a:pt x="86117" y="74181"/>
                </a:lnTo>
                <a:lnTo>
                  <a:pt x="86117" y="76363"/>
                </a:lnTo>
                <a:lnTo>
                  <a:pt x="86117" y="76363"/>
                </a:lnTo>
                <a:lnTo>
                  <a:pt x="86117" y="76363"/>
                </a:lnTo>
                <a:lnTo>
                  <a:pt x="86117" y="76363"/>
                </a:lnTo>
                <a:lnTo>
                  <a:pt x="86117" y="76363"/>
                </a:lnTo>
                <a:lnTo>
                  <a:pt x="83294" y="76363"/>
                </a:lnTo>
                <a:lnTo>
                  <a:pt x="83294" y="76363"/>
                </a:lnTo>
                <a:lnTo>
                  <a:pt x="83294" y="76363"/>
                </a:lnTo>
                <a:lnTo>
                  <a:pt x="83294" y="76363"/>
                </a:lnTo>
                <a:lnTo>
                  <a:pt x="80470" y="76363"/>
                </a:lnTo>
                <a:lnTo>
                  <a:pt x="80470" y="76363"/>
                </a:lnTo>
                <a:lnTo>
                  <a:pt x="80470" y="76363"/>
                </a:lnTo>
                <a:lnTo>
                  <a:pt x="80470" y="78545"/>
                </a:lnTo>
                <a:lnTo>
                  <a:pt x="80470" y="78545"/>
                </a:lnTo>
                <a:lnTo>
                  <a:pt x="77647" y="78545"/>
                </a:lnTo>
                <a:lnTo>
                  <a:pt x="77647" y="78545"/>
                </a:lnTo>
                <a:lnTo>
                  <a:pt x="77647" y="78545"/>
                </a:lnTo>
                <a:lnTo>
                  <a:pt x="77647" y="78545"/>
                </a:lnTo>
                <a:lnTo>
                  <a:pt x="77647" y="78545"/>
                </a:lnTo>
                <a:lnTo>
                  <a:pt x="73411" y="78545"/>
                </a:lnTo>
                <a:lnTo>
                  <a:pt x="73411" y="78545"/>
                </a:lnTo>
                <a:lnTo>
                  <a:pt x="73411" y="78545"/>
                </a:lnTo>
                <a:lnTo>
                  <a:pt x="73411" y="78545"/>
                </a:lnTo>
                <a:lnTo>
                  <a:pt x="70588" y="78545"/>
                </a:lnTo>
                <a:lnTo>
                  <a:pt x="70588" y="78545"/>
                </a:lnTo>
                <a:lnTo>
                  <a:pt x="70588" y="78545"/>
                </a:lnTo>
                <a:lnTo>
                  <a:pt x="70588" y="78545"/>
                </a:lnTo>
                <a:lnTo>
                  <a:pt x="70588" y="78545"/>
                </a:lnTo>
                <a:lnTo>
                  <a:pt x="70588" y="81818"/>
                </a:lnTo>
                <a:lnTo>
                  <a:pt x="67764" y="81818"/>
                </a:lnTo>
                <a:lnTo>
                  <a:pt x="67764" y="81818"/>
                </a:lnTo>
                <a:lnTo>
                  <a:pt x="67764" y="81818"/>
                </a:lnTo>
                <a:lnTo>
                  <a:pt x="67764" y="81818"/>
                </a:lnTo>
                <a:lnTo>
                  <a:pt x="64941" y="81818"/>
                </a:lnTo>
                <a:lnTo>
                  <a:pt x="64941" y="81818"/>
                </a:lnTo>
                <a:lnTo>
                  <a:pt x="64941" y="81818"/>
                </a:lnTo>
                <a:lnTo>
                  <a:pt x="64941" y="81818"/>
                </a:lnTo>
                <a:lnTo>
                  <a:pt x="64941" y="84000"/>
                </a:lnTo>
                <a:lnTo>
                  <a:pt x="64941" y="84000"/>
                </a:lnTo>
                <a:lnTo>
                  <a:pt x="64941" y="84000"/>
                </a:lnTo>
                <a:lnTo>
                  <a:pt x="62117" y="84000"/>
                </a:lnTo>
                <a:lnTo>
                  <a:pt x="62117" y="84000"/>
                </a:lnTo>
                <a:lnTo>
                  <a:pt x="62117" y="84000"/>
                </a:lnTo>
                <a:lnTo>
                  <a:pt x="62117" y="86181"/>
                </a:lnTo>
                <a:lnTo>
                  <a:pt x="62117" y="86181"/>
                </a:lnTo>
                <a:lnTo>
                  <a:pt x="62117" y="86181"/>
                </a:lnTo>
                <a:lnTo>
                  <a:pt x="62117" y="86181"/>
                </a:lnTo>
                <a:lnTo>
                  <a:pt x="62117" y="86181"/>
                </a:lnTo>
                <a:lnTo>
                  <a:pt x="62117" y="88363"/>
                </a:lnTo>
                <a:lnTo>
                  <a:pt x="57882" y="88363"/>
                </a:lnTo>
                <a:lnTo>
                  <a:pt x="57882" y="88363"/>
                </a:lnTo>
                <a:lnTo>
                  <a:pt x="57882" y="88363"/>
                </a:lnTo>
                <a:lnTo>
                  <a:pt x="57882" y="90545"/>
                </a:lnTo>
                <a:lnTo>
                  <a:pt x="62117" y="90545"/>
                </a:lnTo>
                <a:lnTo>
                  <a:pt x="62117" y="90545"/>
                </a:lnTo>
                <a:lnTo>
                  <a:pt x="62117" y="90545"/>
                </a:lnTo>
                <a:lnTo>
                  <a:pt x="57882" y="90545"/>
                </a:lnTo>
                <a:lnTo>
                  <a:pt x="57882" y="90545"/>
                </a:lnTo>
                <a:lnTo>
                  <a:pt x="57882" y="90545"/>
                </a:lnTo>
                <a:lnTo>
                  <a:pt x="57882" y="90545"/>
                </a:lnTo>
                <a:lnTo>
                  <a:pt x="57882" y="90545"/>
                </a:lnTo>
                <a:lnTo>
                  <a:pt x="57882" y="90545"/>
                </a:lnTo>
                <a:lnTo>
                  <a:pt x="57882" y="90545"/>
                </a:lnTo>
                <a:lnTo>
                  <a:pt x="57882" y="88363"/>
                </a:lnTo>
                <a:lnTo>
                  <a:pt x="55058" y="88363"/>
                </a:lnTo>
                <a:lnTo>
                  <a:pt x="55058" y="88363"/>
                </a:lnTo>
                <a:lnTo>
                  <a:pt x="55058" y="90545"/>
                </a:lnTo>
                <a:lnTo>
                  <a:pt x="55058" y="90545"/>
                </a:lnTo>
                <a:lnTo>
                  <a:pt x="55058" y="90545"/>
                </a:lnTo>
                <a:lnTo>
                  <a:pt x="55058" y="93818"/>
                </a:lnTo>
                <a:lnTo>
                  <a:pt x="55058" y="93818"/>
                </a:lnTo>
                <a:lnTo>
                  <a:pt x="55058" y="93818"/>
                </a:lnTo>
                <a:lnTo>
                  <a:pt x="55058" y="96000"/>
                </a:lnTo>
                <a:lnTo>
                  <a:pt x="55058" y="96000"/>
                </a:lnTo>
                <a:lnTo>
                  <a:pt x="55058" y="96000"/>
                </a:lnTo>
                <a:lnTo>
                  <a:pt x="55058" y="96000"/>
                </a:lnTo>
                <a:lnTo>
                  <a:pt x="55058" y="98181"/>
                </a:lnTo>
                <a:lnTo>
                  <a:pt x="55058" y="98181"/>
                </a:lnTo>
                <a:lnTo>
                  <a:pt x="55058" y="98181"/>
                </a:lnTo>
                <a:lnTo>
                  <a:pt x="52235" y="98181"/>
                </a:lnTo>
                <a:lnTo>
                  <a:pt x="52235" y="98181"/>
                </a:lnTo>
                <a:lnTo>
                  <a:pt x="52235" y="98181"/>
                </a:lnTo>
                <a:lnTo>
                  <a:pt x="52235" y="100363"/>
                </a:lnTo>
                <a:lnTo>
                  <a:pt x="52235" y="100363"/>
                </a:lnTo>
                <a:lnTo>
                  <a:pt x="52235" y="100363"/>
                </a:lnTo>
                <a:lnTo>
                  <a:pt x="52235" y="100363"/>
                </a:lnTo>
                <a:lnTo>
                  <a:pt x="52235" y="102545"/>
                </a:lnTo>
                <a:lnTo>
                  <a:pt x="52235" y="102545"/>
                </a:lnTo>
                <a:lnTo>
                  <a:pt x="52235" y="102545"/>
                </a:lnTo>
                <a:lnTo>
                  <a:pt x="52235" y="102545"/>
                </a:lnTo>
                <a:lnTo>
                  <a:pt x="52235" y="102545"/>
                </a:lnTo>
                <a:lnTo>
                  <a:pt x="52235" y="105818"/>
                </a:lnTo>
                <a:lnTo>
                  <a:pt x="52235" y="105818"/>
                </a:lnTo>
                <a:lnTo>
                  <a:pt x="49411" y="105818"/>
                </a:lnTo>
                <a:lnTo>
                  <a:pt x="49411" y="105818"/>
                </a:lnTo>
                <a:lnTo>
                  <a:pt x="49411" y="108000"/>
                </a:lnTo>
                <a:lnTo>
                  <a:pt x="49411" y="108000"/>
                </a:lnTo>
                <a:lnTo>
                  <a:pt x="49411" y="108000"/>
                </a:lnTo>
                <a:lnTo>
                  <a:pt x="49411" y="110181"/>
                </a:lnTo>
                <a:lnTo>
                  <a:pt x="49411" y="110181"/>
                </a:lnTo>
                <a:lnTo>
                  <a:pt x="49411" y="110181"/>
                </a:lnTo>
                <a:lnTo>
                  <a:pt x="49411" y="110181"/>
                </a:lnTo>
                <a:lnTo>
                  <a:pt x="49411" y="110181"/>
                </a:lnTo>
                <a:lnTo>
                  <a:pt x="49411" y="112363"/>
                </a:lnTo>
                <a:lnTo>
                  <a:pt x="46588" y="112363"/>
                </a:lnTo>
                <a:lnTo>
                  <a:pt x="46588" y="112363"/>
                </a:lnTo>
                <a:lnTo>
                  <a:pt x="46588" y="112363"/>
                </a:lnTo>
                <a:lnTo>
                  <a:pt x="46588" y="112363"/>
                </a:lnTo>
                <a:lnTo>
                  <a:pt x="46588" y="112363"/>
                </a:lnTo>
                <a:lnTo>
                  <a:pt x="46588" y="112363"/>
                </a:lnTo>
                <a:lnTo>
                  <a:pt x="46588" y="114545"/>
                </a:lnTo>
                <a:lnTo>
                  <a:pt x="42352" y="114545"/>
                </a:lnTo>
                <a:lnTo>
                  <a:pt x="42352" y="114545"/>
                </a:lnTo>
                <a:lnTo>
                  <a:pt x="42352" y="114545"/>
                </a:lnTo>
                <a:lnTo>
                  <a:pt x="42352" y="114545"/>
                </a:lnTo>
                <a:lnTo>
                  <a:pt x="42352" y="117818"/>
                </a:lnTo>
                <a:lnTo>
                  <a:pt x="42352" y="117818"/>
                </a:lnTo>
                <a:lnTo>
                  <a:pt x="42352" y="117818"/>
                </a:lnTo>
                <a:lnTo>
                  <a:pt x="42352" y="117818"/>
                </a:lnTo>
                <a:lnTo>
                  <a:pt x="42352" y="120000"/>
                </a:lnTo>
                <a:lnTo>
                  <a:pt x="42352" y="120000"/>
                </a:lnTo>
                <a:lnTo>
                  <a:pt x="39529" y="120000"/>
                </a:lnTo>
                <a:lnTo>
                  <a:pt x="39529" y="117818"/>
                </a:lnTo>
                <a:lnTo>
                  <a:pt x="39529" y="117818"/>
                </a:lnTo>
                <a:lnTo>
                  <a:pt x="39529" y="117818"/>
                </a:lnTo>
                <a:lnTo>
                  <a:pt x="36705" y="117818"/>
                </a:lnTo>
                <a:lnTo>
                  <a:pt x="36705" y="117818"/>
                </a:lnTo>
                <a:lnTo>
                  <a:pt x="36705" y="117818"/>
                </a:lnTo>
                <a:lnTo>
                  <a:pt x="36705" y="117818"/>
                </a:lnTo>
                <a:lnTo>
                  <a:pt x="36705" y="117818"/>
                </a:lnTo>
                <a:lnTo>
                  <a:pt x="36705" y="117818"/>
                </a:lnTo>
                <a:lnTo>
                  <a:pt x="36705" y="114545"/>
                </a:lnTo>
                <a:lnTo>
                  <a:pt x="33882" y="114545"/>
                </a:lnTo>
                <a:lnTo>
                  <a:pt x="33882" y="114545"/>
                </a:lnTo>
                <a:lnTo>
                  <a:pt x="33882" y="114545"/>
                </a:lnTo>
                <a:lnTo>
                  <a:pt x="33882" y="114545"/>
                </a:lnTo>
                <a:lnTo>
                  <a:pt x="33882" y="112363"/>
                </a:lnTo>
                <a:lnTo>
                  <a:pt x="33882" y="112363"/>
                </a:lnTo>
                <a:lnTo>
                  <a:pt x="33882" y="112363"/>
                </a:lnTo>
                <a:lnTo>
                  <a:pt x="33882" y="112363"/>
                </a:lnTo>
                <a:lnTo>
                  <a:pt x="33882" y="112363"/>
                </a:lnTo>
                <a:lnTo>
                  <a:pt x="33882" y="110181"/>
                </a:lnTo>
                <a:lnTo>
                  <a:pt x="33882" y="110181"/>
                </a:lnTo>
                <a:lnTo>
                  <a:pt x="33882" y="110181"/>
                </a:lnTo>
                <a:lnTo>
                  <a:pt x="33882" y="110181"/>
                </a:lnTo>
                <a:lnTo>
                  <a:pt x="33882" y="110181"/>
                </a:lnTo>
                <a:lnTo>
                  <a:pt x="31058" y="110181"/>
                </a:lnTo>
                <a:lnTo>
                  <a:pt x="31058" y="110181"/>
                </a:lnTo>
                <a:lnTo>
                  <a:pt x="31058" y="108000"/>
                </a:lnTo>
                <a:lnTo>
                  <a:pt x="31058" y="108000"/>
                </a:lnTo>
                <a:lnTo>
                  <a:pt x="31058" y="108000"/>
                </a:lnTo>
                <a:lnTo>
                  <a:pt x="26823" y="108000"/>
                </a:lnTo>
                <a:lnTo>
                  <a:pt x="26823" y="108000"/>
                </a:lnTo>
                <a:lnTo>
                  <a:pt x="26823" y="108000"/>
                </a:lnTo>
                <a:lnTo>
                  <a:pt x="26823" y="108000"/>
                </a:lnTo>
                <a:lnTo>
                  <a:pt x="26823" y="110181"/>
                </a:lnTo>
                <a:lnTo>
                  <a:pt x="26823" y="110181"/>
                </a:lnTo>
                <a:lnTo>
                  <a:pt x="24000" y="110181"/>
                </a:lnTo>
                <a:lnTo>
                  <a:pt x="24000" y="108000"/>
                </a:lnTo>
                <a:lnTo>
                  <a:pt x="24000" y="108000"/>
                </a:lnTo>
                <a:lnTo>
                  <a:pt x="24000" y="108000"/>
                </a:lnTo>
                <a:lnTo>
                  <a:pt x="24000" y="108000"/>
                </a:lnTo>
                <a:lnTo>
                  <a:pt x="24000" y="108000"/>
                </a:lnTo>
                <a:lnTo>
                  <a:pt x="24000" y="108000"/>
                </a:lnTo>
                <a:lnTo>
                  <a:pt x="21176" y="108000"/>
                </a:lnTo>
                <a:lnTo>
                  <a:pt x="21176" y="105818"/>
                </a:lnTo>
                <a:lnTo>
                  <a:pt x="21176" y="105818"/>
                </a:lnTo>
                <a:lnTo>
                  <a:pt x="21176" y="105818"/>
                </a:lnTo>
                <a:lnTo>
                  <a:pt x="21176" y="105818"/>
                </a:lnTo>
                <a:lnTo>
                  <a:pt x="18352" y="105818"/>
                </a:lnTo>
                <a:lnTo>
                  <a:pt x="18352" y="105818"/>
                </a:lnTo>
                <a:lnTo>
                  <a:pt x="18352" y="105818"/>
                </a:lnTo>
                <a:lnTo>
                  <a:pt x="18352" y="105818"/>
                </a:lnTo>
                <a:lnTo>
                  <a:pt x="18352" y="108000"/>
                </a:lnTo>
                <a:lnTo>
                  <a:pt x="18352" y="108000"/>
                </a:lnTo>
                <a:lnTo>
                  <a:pt x="18352" y="108000"/>
                </a:lnTo>
                <a:lnTo>
                  <a:pt x="15529" y="108000"/>
                </a:lnTo>
                <a:lnTo>
                  <a:pt x="15529" y="108000"/>
                </a:lnTo>
                <a:lnTo>
                  <a:pt x="15529" y="108000"/>
                </a:lnTo>
                <a:lnTo>
                  <a:pt x="15529" y="108000"/>
                </a:lnTo>
                <a:lnTo>
                  <a:pt x="15529" y="108000"/>
                </a:lnTo>
                <a:lnTo>
                  <a:pt x="11294" y="108000"/>
                </a:lnTo>
                <a:lnTo>
                  <a:pt x="11294" y="108000"/>
                </a:lnTo>
                <a:lnTo>
                  <a:pt x="11294" y="108000"/>
                </a:lnTo>
                <a:lnTo>
                  <a:pt x="15529" y="108000"/>
                </a:lnTo>
                <a:lnTo>
                  <a:pt x="15529" y="105818"/>
                </a:lnTo>
                <a:lnTo>
                  <a:pt x="15529" y="105818"/>
                </a:lnTo>
                <a:lnTo>
                  <a:pt x="15529" y="105818"/>
                </a:lnTo>
                <a:lnTo>
                  <a:pt x="15529" y="105818"/>
                </a:lnTo>
                <a:lnTo>
                  <a:pt x="15529" y="105818"/>
                </a:lnTo>
                <a:lnTo>
                  <a:pt x="15529" y="102545"/>
                </a:lnTo>
                <a:lnTo>
                  <a:pt x="15529" y="102545"/>
                </a:lnTo>
                <a:lnTo>
                  <a:pt x="15529" y="102545"/>
                </a:lnTo>
                <a:lnTo>
                  <a:pt x="11294" y="102545"/>
                </a:lnTo>
                <a:lnTo>
                  <a:pt x="11294" y="102545"/>
                </a:lnTo>
                <a:lnTo>
                  <a:pt x="11294" y="102545"/>
                </a:lnTo>
                <a:lnTo>
                  <a:pt x="11294" y="102545"/>
                </a:lnTo>
                <a:lnTo>
                  <a:pt x="11294" y="100363"/>
                </a:lnTo>
                <a:lnTo>
                  <a:pt x="11294" y="100363"/>
                </a:lnTo>
                <a:lnTo>
                  <a:pt x="15529" y="100363"/>
                </a:lnTo>
                <a:lnTo>
                  <a:pt x="15529" y="100363"/>
                </a:lnTo>
                <a:lnTo>
                  <a:pt x="15529" y="100363"/>
                </a:lnTo>
                <a:lnTo>
                  <a:pt x="15529" y="100363"/>
                </a:lnTo>
                <a:lnTo>
                  <a:pt x="18352" y="100363"/>
                </a:lnTo>
                <a:lnTo>
                  <a:pt x="18352" y="100363"/>
                </a:lnTo>
                <a:lnTo>
                  <a:pt x="18352" y="100363"/>
                </a:lnTo>
                <a:lnTo>
                  <a:pt x="18352" y="98181"/>
                </a:lnTo>
                <a:lnTo>
                  <a:pt x="18352" y="98181"/>
                </a:lnTo>
                <a:lnTo>
                  <a:pt x="18352" y="98181"/>
                </a:lnTo>
                <a:lnTo>
                  <a:pt x="18352" y="98181"/>
                </a:lnTo>
                <a:lnTo>
                  <a:pt x="18352" y="96000"/>
                </a:lnTo>
                <a:lnTo>
                  <a:pt x="18352" y="96000"/>
                </a:lnTo>
                <a:lnTo>
                  <a:pt x="18352" y="96000"/>
                </a:lnTo>
                <a:lnTo>
                  <a:pt x="18352" y="96000"/>
                </a:lnTo>
                <a:lnTo>
                  <a:pt x="18352" y="93818"/>
                </a:lnTo>
                <a:lnTo>
                  <a:pt x="18352" y="93818"/>
                </a:lnTo>
                <a:lnTo>
                  <a:pt x="18352" y="93818"/>
                </a:lnTo>
                <a:lnTo>
                  <a:pt x="18352" y="90545"/>
                </a:lnTo>
                <a:lnTo>
                  <a:pt x="18352" y="90545"/>
                </a:lnTo>
                <a:lnTo>
                  <a:pt x="18352" y="90545"/>
                </a:lnTo>
                <a:lnTo>
                  <a:pt x="18352" y="90545"/>
                </a:lnTo>
                <a:lnTo>
                  <a:pt x="18352" y="90545"/>
                </a:lnTo>
                <a:lnTo>
                  <a:pt x="18352" y="88363"/>
                </a:lnTo>
                <a:lnTo>
                  <a:pt x="18352" y="88363"/>
                </a:lnTo>
                <a:lnTo>
                  <a:pt x="15529" y="88363"/>
                </a:lnTo>
                <a:lnTo>
                  <a:pt x="15529" y="88363"/>
                </a:lnTo>
                <a:lnTo>
                  <a:pt x="15529" y="88363"/>
                </a:lnTo>
                <a:lnTo>
                  <a:pt x="15529" y="88363"/>
                </a:lnTo>
                <a:lnTo>
                  <a:pt x="15529" y="88363"/>
                </a:lnTo>
                <a:lnTo>
                  <a:pt x="15529" y="86181"/>
                </a:lnTo>
                <a:lnTo>
                  <a:pt x="18352" y="86181"/>
                </a:lnTo>
                <a:lnTo>
                  <a:pt x="18352" y="86181"/>
                </a:lnTo>
                <a:lnTo>
                  <a:pt x="18352" y="88363"/>
                </a:lnTo>
                <a:lnTo>
                  <a:pt x="18352" y="88363"/>
                </a:lnTo>
                <a:lnTo>
                  <a:pt x="18352" y="86181"/>
                </a:lnTo>
                <a:lnTo>
                  <a:pt x="18352" y="86181"/>
                </a:lnTo>
                <a:lnTo>
                  <a:pt x="21176" y="86181"/>
                </a:lnTo>
                <a:lnTo>
                  <a:pt x="21176" y="86181"/>
                </a:lnTo>
                <a:lnTo>
                  <a:pt x="21176" y="86181"/>
                </a:lnTo>
                <a:lnTo>
                  <a:pt x="21176" y="86181"/>
                </a:lnTo>
                <a:lnTo>
                  <a:pt x="21176" y="86181"/>
                </a:lnTo>
                <a:lnTo>
                  <a:pt x="21176" y="84000"/>
                </a:lnTo>
                <a:lnTo>
                  <a:pt x="24000" y="84000"/>
                </a:lnTo>
                <a:lnTo>
                  <a:pt x="24000" y="84000"/>
                </a:lnTo>
                <a:lnTo>
                  <a:pt x="24000" y="84000"/>
                </a:lnTo>
                <a:lnTo>
                  <a:pt x="24000" y="84000"/>
                </a:lnTo>
                <a:lnTo>
                  <a:pt x="24000" y="81818"/>
                </a:lnTo>
                <a:lnTo>
                  <a:pt x="24000" y="81818"/>
                </a:lnTo>
                <a:lnTo>
                  <a:pt x="24000" y="81818"/>
                </a:lnTo>
                <a:lnTo>
                  <a:pt x="24000" y="81818"/>
                </a:lnTo>
                <a:lnTo>
                  <a:pt x="24000" y="78545"/>
                </a:lnTo>
                <a:lnTo>
                  <a:pt x="24000" y="78545"/>
                </a:lnTo>
                <a:lnTo>
                  <a:pt x="24000" y="78545"/>
                </a:lnTo>
                <a:lnTo>
                  <a:pt x="24000" y="78545"/>
                </a:lnTo>
                <a:lnTo>
                  <a:pt x="24000" y="78545"/>
                </a:lnTo>
                <a:lnTo>
                  <a:pt x="24000" y="78545"/>
                </a:lnTo>
                <a:lnTo>
                  <a:pt x="24000" y="78545"/>
                </a:lnTo>
                <a:lnTo>
                  <a:pt x="24000" y="78545"/>
                </a:lnTo>
                <a:lnTo>
                  <a:pt x="24000" y="78545"/>
                </a:lnTo>
                <a:lnTo>
                  <a:pt x="21176" y="78545"/>
                </a:lnTo>
                <a:lnTo>
                  <a:pt x="21176" y="78545"/>
                </a:lnTo>
                <a:lnTo>
                  <a:pt x="21176" y="78545"/>
                </a:lnTo>
                <a:lnTo>
                  <a:pt x="21176" y="78545"/>
                </a:lnTo>
                <a:lnTo>
                  <a:pt x="21176" y="81818"/>
                </a:lnTo>
                <a:lnTo>
                  <a:pt x="21176" y="81818"/>
                </a:lnTo>
                <a:lnTo>
                  <a:pt x="21176" y="81818"/>
                </a:lnTo>
                <a:lnTo>
                  <a:pt x="21176" y="81818"/>
                </a:lnTo>
                <a:lnTo>
                  <a:pt x="18352" y="81818"/>
                </a:lnTo>
                <a:lnTo>
                  <a:pt x="18352" y="81818"/>
                </a:lnTo>
                <a:lnTo>
                  <a:pt x="18352" y="81818"/>
                </a:lnTo>
                <a:lnTo>
                  <a:pt x="18352" y="81818"/>
                </a:lnTo>
                <a:lnTo>
                  <a:pt x="15529" y="81818"/>
                </a:lnTo>
                <a:lnTo>
                  <a:pt x="15529" y="81818"/>
                </a:lnTo>
                <a:lnTo>
                  <a:pt x="15529" y="81818"/>
                </a:lnTo>
                <a:lnTo>
                  <a:pt x="15529" y="78545"/>
                </a:lnTo>
                <a:lnTo>
                  <a:pt x="15529" y="78545"/>
                </a:lnTo>
                <a:lnTo>
                  <a:pt x="15529" y="78545"/>
                </a:lnTo>
                <a:lnTo>
                  <a:pt x="15529" y="78545"/>
                </a:lnTo>
                <a:lnTo>
                  <a:pt x="18352" y="78545"/>
                </a:lnTo>
                <a:lnTo>
                  <a:pt x="18352" y="76363"/>
                </a:lnTo>
                <a:lnTo>
                  <a:pt x="15529" y="76363"/>
                </a:lnTo>
                <a:lnTo>
                  <a:pt x="15529" y="76363"/>
                </a:lnTo>
                <a:lnTo>
                  <a:pt x="15529" y="76363"/>
                </a:lnTo>
                <a:lnTo>
                  <a:pt x="15529" y="76363"/>
                </a:lnTo>
                <a:lnTo>
                  <a:pt x="15529" y="76363"/>
                </a:lnTo>
                <a:lnTo>
                  <a:pt x="15529" y="76363"/>
                </a:lnTo>
                <a:lnTo>
                  <a:pt x="11294" y="76363"/>
                </a:lnTo>
                <a:lnTo>
                  <a:pt x="11294" y="74181"/>
                </a:lnTo>
                <a:lnTo>
                  <a:pt x="11294" y="74181"/>
                </a:lnTo>
                <a:lnTo>
                  <a:pt x="11294" y="74181"/>
                </a:lnTo>
                <a:lnTo>
                  <a:pt x="11294" y="74181"/>
                </a:lnTo>
                <a:lnTo>
                  <a:pt x="11294" y="74181"/>
                </a:lnTo>
                <a:lnTo>
                  <a:pt x="8470" y="74181"/>
                </a:lnTo>
                <a:lnTo>
                  <a:pt x="8470" y="72000"/>
                </a:lnTo>
                <a:lnTo>
                  <a:pt x="8470" y="72000"/>
                </a:lnTo>
                <a:lnTo>
                  <a:pt x="8470" y="72000"/>
                </a:lnTo>
                <a:lnTo>
                  <a:pt x="8470" y="72000"/>
                </a:lnTo>
                <a:lnTo>
                  <a:pt x="8470" y="72000"/>
                </a:lnTo>
                <a:lnTo>
                  <a:pt x="8470" y="72000"/>
                </a:lnTo>
                <a:lnTo>
                  <a:pt x="5647" y="72000"/>
                </a:lnTo>
                <a:lnTo>
                  <a:pt x="5647" y="72000"/>
                </a:lnTo>
                <a:lnTo>
                  <a:pt x="5647" y="72000"/>
                </a:lnTo>
                <a:lnTo>
                  <a:pt x="5647" y="69818"/>
                </a:lnTo>
                <a:lnTo>
                  <a:pt x="5647" y="69818"/>
                </a:lnTo>
                <a:lnTo>
                  <a:pt x="2823" y="69818"/>
                </a:lnTo>
                <a:lnTo>
                  <a:pt x="2823" y="69818"/>
                </a:lnTo>
                <a:lnTo>
                  <a:pt x="2823" y="69818"/>
                </a:lnTo>
                <a:lnTo>
                  <a:pt x="2823" y="69818"/>
                </a:lnTo>
                <a:lnTo>
                  <a:pt x="2823" y="66545"/>
                </a:lnTo>
                <a:lnTo>
                  <a:pt x="2823" y="66545"/>
                </a:lnTo>
                <a:lnTo>
                  <a:pt x="2823" y="66545"/>
                </a:lnTo>
                <a:lnTo>
                  <a:pt x="0" y="66545"/>
                </a:lnTo>
                <a:lnTo>
                  <a:pt x="0" y="66545"/>
                </a:lnTo>
                <a:lnTo>
                  <a:pt x="2823" y="66545"/>
                </a:lnTo>
                <a:lnTo>
                  <a:pt x="2823" y="66545"/>
                </a:lnTo>
                <a:lnTo>
                  <a:pt x="2823" y="66545"/>
                </a:lnTo>
                <a:lnTo>
                  <a:pt x="5647" y="66545"/>
                </a:lnTo>
                <a:lnTo>
                  <a:pt x="5647" y="66545"/>
                </a:lnTo>
                <a:lnTo>
                  <a:pt x="5647" y="64363"/>
                </a:lnTo>
                <a:lnTo>
                  <a:pt x="5647" y="64363"/>
                </a:lnTo>
                <a:lnTo>
                  <a:pt x="5647" y="64363"/>
                </a:lnTo>
                <a:lnTo>
                  <a:pt x="5647" y="64363"/>
                </a:lnTo>
                <a:lnTo>
                  <a:pt x="5647" y="64363"/>
                </a:lnTo>
                <a:lnTo>
                  <a:pt x="5647" y="62181"/>
                </a:lnTo>
                <a:lnTo>
                  <a:pt x="5647" y="62181"/>
                </a:lnTo>
                <a:lnTo>
                  <a:pt x="5647" y="62181"/>
                </a:lnTo>
                <a:lnTo>
                  <a:pt x="5647" y="62181"/>
                </a:lnTo>
                <a:lnTo>
                  <a:pt x="5647" y="62181"/>
                </a:lnTo>
                <a:lnTo>
                  <a:pt x="5647" y="60000"/>
                </a:lnTo>
                <a:lnTo>
                  <a:pt x="5647" y="60000"/>
                </a:lnTo>
                <a:lnTo>
                  <a:pt x="5647" y="60000"/>
                </a:lnTo>
                <a:lnTo>
                  <a:pt x="5647" y="60000"/>
                </a:lnTo>
                <a:lnTo>
                  <a:pt x="5647" y="57818"/>
                </a:lnTo>
                <a:lnTo>
                  <a:pt x="5647" y="57818"/>
                </a:lnTo>
                <a:lnTo>
                  <a:pt x="5647" y="57818"/>
                </a:lnTo>
                <a:lnTo>
                  <a:pt x="5647" y="57818"/>
                </a:lnTo>
                <a:lnTo>
                  <a:pt x="5647" y="57818"/>
                </a:lnTo>
                <a:lnTo>
                  <a:pt x="5647" y="54545"/>
                </a:lnTo>
                <a:lnTo>
                  <a:pt x="5647" y="54545"/>
                </a:lnTo>
                <a:lnTo>
                  <a:pt x="5647" y="54545"/>
                </a:lnTo>
                <a:lnTo>
                  <a:pt x="5647" y="54545"/>
                </a:lnTo>
                <a:lnTo>
                  <a:pt x="5647" y="54545"/>
                </a:lnTo>
                <a:lnTo>
                  <a:pt x="5647" y="52363"/>
                </a:lnTo>
                <a:lnTo>
                  <a:pt x="5647" y="52363"/>
                </a:lnTo>
                <a:lnTo>
                  <a:pt x="5647" y="52363"/>
                </a:lnTo>
                <a:lnTo>
                  <a:pt x="5647" y="52363"/>
                </a:lnTo>
                <a:lnTo>
                  <a:pt x="5647" y="52363"/>
                </a:lnTo>
                <a:lnTo>
                  <a:pt x="5647" y="50181"/>
                </a:lnTo>
                <a:lnTo>
                  <a:pt x="5647" y="50181"/>
                </a:lnTo>
                <a:lnTo>
                  <a:pt x="5647" y="50181"/>
                </a:lnTo>
                <a:lnTo>
                  <a:pt x="5647" y="50181"/>
                </a:lnTo>
                <a:lnTo>
                  <a:pt x="5647" y="50181"/>
                </a:lnTo>
                <a:lnTo>
                  <a:pt x="5647" y="50181"/>
                </a:lnTo>
                <a:lnTo>
                  <a:pt x="5647" y="48000"/>
                </a:lnTo>
                <a:lnTo>
                  <a:pt x="5647" y="48000"/>
                </a:lnTo>
                <a:lnTo>
                  <a:pt x="2823" y="48000"/>
                </a:lnTo>
                <a:lnTo>
                  <a:pt x="2823" y="48000"/>
                </a:lnTo>
                <a:lnTo>
                  <a:pt x="2823" y="45818"/>
                </a:lnTo>
                <a:lnTo>
                  <a:pt x="2823" y="45818"/>
                </a:lnTo>
                <a:lnTo>
                  <a:pt x="2823" y="45818"/>
                </a:lnTo>
                <a:lnTo>
                  <a:pt x="5647" y="45818"/>
                </a:lnTo>
                <a:lnTo>
                  <a:pt x="5647" y="42545"/>
                </a:lnTo>
                <a:lnTo>
                  <a:pt x="5647" y="42545"/>
                </a:lnTo>
                <a:lnTo>
                  <a:pt x="5647" y="42545"/>
                </a:lnTo>
                <a:lnTo>
                  <a:pt x="5647" y="42545"/>
                </a:lnTo>
                <a:lnTo>
                  <a:pt x="5647" y="42545"/>
                </a:lnTo>
                <a:lnTo>
                  <a:pt x="8470" y="42545"/>
                </a:lnTo>
                <a:lnTo>
                  <a:pt x="8470" y="42545"/>
                </a:lnTo>
                <a:lnTo>
                  <a:pt x="8470" y="42545"/>
                </a:lnTo>
                <a:lnTo>
                  <a:pt x="8470" y="42545"/>
                </a:lnTo>
                <a:lnTo>
                  <a:pt x="8470" y="42545"/>
                </a:lnTo>
                <a:lnTo>
                  <a:pt x="8470" y="40363"/>
                </a:lnTo>
                <a:lnTo>
                  <a:pt x="11294" y="40363"/>
                </a:lnTo>
                <a:lnTo>
                  <a:pt x="11294" y="40363"/>
                </a:lnTo>
                <a:lnTo>
                  <a:pt x="11294" y="40363"/>
                </a:lnTo>
                <a:lnTo>
                  <a:pt x="11294" y="38181"/>
                </a:lnTo>
                <a:lnTo>
                  <a:pt x="11294" y="38181"/>
                </a:lnTo>
                <a:lnTo>
                  <a:pt x="11294" y="38181"/>
                </a:lnTo>
                <a:lnTo>
                  <a:pt x="11294" y="38181"/>
                </a:lnTo>
                <a:lnTo>
                  <a:pt x="11294" y="38181"/>
                </a:lnTo>
                <a:lnTo>
                  <a:pt x="11294" y="36000"/>
                </a:lnTo>
                <a:lnTo>
                  <a:pt x="11294" y="36000"/>
                </a:lnTo>
                <a:lnTo>
                  <a:pt x="11294" y="36000"/>
                </a:lnTo>
                <a:lnTo>
                  <a:pt x="11294" y="33818"/>
                </a:lnTo>
                <a:lnTo>
                  <a:pt x="11294" y="33818"/>
                </a:lnTo>
                <a:lnTo>
                  <a:pt x="11294" y="33818"/>
                </a:lnTo>
                <a:lnTo>
                  <a:pt x="11294" y="33818"/>
                </a:lnTo>
                <a:lnTo>
                  <a:pt x="11294" y="30545"/>
                </a:lnTo>
                <a:lnTo>
                  <a:pt x="11294" y="30545"/>
                </a:lnTo>
                <a:lnTo>
                  <a:pt x="11294" y="30545"/>
                </a:lnTo>
                <a:lnTo>
                  <a:pt x="15529" y="30545"/>
                </a:lnTo>
                <a:lnTo>
                  <a:pt x="15529" y="30545"/>
                </a:lnTo>
                <a:lnTo>
                  <a:pt x="15529" y="28363"/>
                </a:lnTo>
                <a:lnTo>
                  <a:pt x="15529" y="28363"/>
                </a:lnTo>
                <a:lnTo>
                  <a:pt x="15529" y="28363"/>
                </a:lnTo>
                <a:lnTo>
                  <a:pt x="15529" y="28363"/>
                </a:lnTo>
                <a:lnTo>
                  <a:pt x="15529" y="28363"/>
                </a:lnTo>
                <a:lnTo>
                  <a:pt x="15529" y="28363"/>
                </a:lnTo>
                <a:lnTo>
                  <a:pt x="18352" y="28363"/>
                </a:lnTo>
                <a:lnTo>
                  <a:pt x="18352" y="28363"/>
                </a:lnTo>
                <a:lnTo>
                  <a:pt x="18352" y="28363"/>
                </a:lnTo>
                <a:lnTo>
                  <a:pt x="18352" y="26181"/>
                </a:lnTo>
                <a:lnTo>
                  <a:pt x="18352" y="26181"/>
                </a:lnTo>
                <a:lnTo>
                  <a:pt x="18352" y="26181"/>
                </a:lnTo>
                <a:lnTo>
                  <a:pt x="18352" y="26181"/>
                </a:lnTo>
                <a:lnTo>
                  <a:pt x="18352" y="26181"/>
                </a:lnTo>
                <a:lnTo>
                  <a:pt x="21176" y="26181"/>
                </a:lnTo>
                <a:lnTo>
                  <a:pt x="21176" y="24000"/>
                </a:lnTo>
                <a:lnTo>
                  <a:pt x="21176" y="24000"/>
                </a:lnTo>
                <a:lnTo>
                  <a:pt x="21176" y="24000"/>
                </a:lnTo>
                <a:lnTo>
                  <a:pt x="21176" y="24000"/>
                </a:lnTo>
                <a:lnTo>
                  <a:pt x="21176" y="21818"/>
                </a:lnTo>
                <a:lnTo>
                  <a:pt x="21176" y="21818"/>
                </a:lnTo>
                <a:lnTo>
                  <a:pt x="21176" y="21818"/>
                </a:lnTo>
                <a:lnTo>
                  <a:pt x="21176" y="18545"/>
                </a:lnTo>
                <a:lnTo>
                  <a:pt x="21176" y="18545"/>
                </a:lnTo>
                <a:lnTo>
                  <a:pt x="21176" y="18545"/>
                </a:lnTo>
                <a:lnTo>
                  <a:pt x="21176" y="18545"/>
                </a:lnTo>
                <a:lnTo>
                  <a:pt x="21176" y="16363"/>
                </a:lnTo>
                <a:lnTo>
                  <a:pt x="21176" y="16363"/>
                </a:lnTo>
                <a:lnTo>
                  <a:pt x="21176" y="16363"/>
                </a:lnTo>
                <a:lnTo>
                  <a:pt x="21176" y="16363"/>
                </a:lnTo>
                <a:lnTo>
                  <a:pt x="21176" y="14181"/>
                </a:lnTo>
                <a:lnTo>
                  <a:pt x="21176" y="14181"/>
                </a:lnTo>
                <a:lnTo>
                  <a:pt x="21176" y="14181"/>
                </a:lnTo>
                <a:lnTo>
                  <a:pt x="18352" y="14181"/>
                </a:lnTo>
                <a:lnTo>
                  <a:pt x="18352" y="14181"/>
                </a:lnTo>
                <a:lnTo>
                  <a:pt x="18352" y="12000"/>
                </a:lnTo>
                <a:lnTo>
                  <a:pt x="18352" y="12000"/>
                </a:lnTo>
                <a:lnTo>
                  <a:pt x="18352" y="12000"/>
                </a:lnTo>
                <a:lnTo>
                  <a:pt x="21176" y="12000"/>
                </a:lnTo>
                <a:lnTo>
                  <a:pt x="21176" y="9818"/>
                </a:lnTo>
                <a:lnTo>
                  <a:pt x="21176" y="9818"/>
                </a:lnTo>
                <a:lnTo>
                  <a:pt x="21176" y="9818"/>
                </a:lnTo>
                <a:lnTo>
                  <a:pt x="24000" y="9818"/>
                </a:lnTo>
                <a:lnTo>
                  <a:pt x="24000" y="9818"/>
                </a:lnTo>
                <a:lnTo>
                  <a:pt x="24000" y="9818"/>
                </a:lnTo>
                <a:lnTo>
                  <a:pt x="24000" y="9818"/>
                </a:lnTo>
                <a:lnTo>
                  <a:pt x="24000" y="9818"/>
                </a:lnTo>
                <a:lnTo>
                  <a:pt x="24000" y="9818"/>
                </a:lnTo>
                <a:lnTo>
                  <a:pt x="26823" y="9818"/>
                </a:lnTo>
                <a:lnTo>
                  <a:pt x="26823" y="6545"/>
                </a:lnTo>
                <a:lnTo>
                  <a:pt x="26823" y="6545"/>
                </a:lnTo>
                <a:lnTo>
                  <a:pt x="26823" y="6545"/>
                </a:lnTo>
                <a:lnTo>
                  <a:pt x="26823" y="6545"/>
                </a:lnTo>
                <a:lnTo>
                  <a:pt x="26823" y="6545"/>
                </a:lnTo>
                <a:lnTo>
                  <a:pt x="31058" y="6545"/>
                </a:lnTo>
                <a:lnTo>
                  <a:pt x="31058" y="6545"/>
                </a:lnTo>
                <a:lnTo>
                  <a:pt x="31058" y="6545"/>
                </a:lnTo>
                <a:lnTo>
                  <a:pt x="31058" y="6545"/>
                </a:lnTo>
                <a:lnTo>
                  <a:pt x="33882" y="6545"/>
                </a:lnTo>
                <a:lnTo>
                  <a:pt x="33882" y="4363"/>
                </a:lnTo>
                <a:lnTo>
                  <a:pt x="33882" y="4363"/>
                </a:lnTo>
                <a:lnTo>
                  <a:pt x="33882" y="4363"/>
                </a:lnTo>
                <a:lnTo>
                  <a:pt x="33882" y="4363"/>
                </a:lnTo>
                <a:lnTo>
                  <a:pt x="36705" y="4363"/>
                </a:lnTo>
                <a:lnTo>
                  <a:pt x="36705" y="4363"/>
                </a:lnTo>
                <a:lnTo>
                  <a:pt x="36705" y="4363"/>
                </a:lnTo>
                <a:lnTo>
                  <a:pt x="36705" y="4363"/>
                </a:lnTo>
                <a:lnTo>
                  <a:pt x="39529" y="4363"/>
                </a:lnTo>
                <a:lnTo>
                  <a:pt x="39529" y="4363"/>
                </a:lnTo>
                <a:lnTo>
                  <a:pt x="39529" y="4363"/>
                </a:lnTo>
                <a:lnTo>
                  <a:pt x="39529" y="4363"/>
                </a:lnTo>
                <a:lnTo>
                  <a:pt x="39529" y="4363"/>
                </a:lnTo>
                <a:lnTo>
                  <a:pt x="39529" y="4363"/>
                </a:lnTo>
                <a:lnTo>
                  <a:pt x="39529" y="2181"/>
                </a:lnTo>
                <a:lnTo>
                  <a:pt x="39529" y="2181"/>
                </a:lnTo>
                <a:lnTo>
                  <a:pt x="42352" y="2181"/>
                </a:lnTo>
                <a:lnTo>
                  <a:pt x="42352" y="2181"/>
                </a:lnTo>
                <a:lnTo>
                  <a:pt x="42352" y="2181"/>
                </a:lnTo>
                <a:lnTo>
                  <a:pt x="42352" y="2181"/>
                </a:lnTo>
                <a:lnTo>
                  <a:pt x="42352" y="0"/>
                </a:lnTo>
                <a:lnTo>
                  <a:pt x="42352" y="0"/>
                </a:lnTo>
                <a:lnTo>
                  <a:pt x="42352" y="0"/>
                </a:lnTo>
                <a:lnTo>
                  <a:pt x="42352" y="0"/>
                </a:lnTo>
                <a:lnTo>
                  <a:pt x="46588" y="0"/>
                </a:lnTo>
                <a:lnTo>
                  <a:pt x="46588"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0" name="Shape 1810"/>
          <p:cNvSpPr/>
          <p:nvPr/>
        </p:nvSpPr>
        <p:spPr>
          <a:xfrm>
            <a:off x="4239819" y="3344865"/>
            <a:ext cx="355997" cy="493711"/>
          </a:xfrm>
          <a:custGeom>
            <a:avLst/>
            <a:gdLst/>
            <a:ahLst/>
            <a:cxnLst/>
            <a:rect l="0" t="0" r="0" b="0"/>
            <a:pathLst>
              <a:path w="120000" h="120000" extrusionOk="0">
                <a:moveTo>
                  <a:pt x="93511" y="0"/>
                </a:moveTo>
                <a:lnTo>
                  <a:pt x="93511" y="771"/>
                </a:lnTo>
                <a:lnTo>
                  <a:pt x="93511" y="771"/>
                </a:lnTo>
                <a:lnTo>
                  <a:pt x="94314" y="771"/>
                </a:lnTo>
                <a:lnTo>
                  <a:pt x="94314" y="771"/>
                </a:lnTo>
                <a:lnTo>
                  <a:pt x="94314" y="771"/>
                </a:lnTo>
                <a:lnTo>
                  <a:pt x="94314" y="771"/>
                </a:lnTo>
                <a:lnTo>
                  <a:pt x="94314" y="771"/>
                </a:lnTo>
                <a:lnTo>
                  <a:pt x="94314" y="771"/>
                </a:lnTo>
                <a:lnTo>
                  <a:pt x="95117" y="771"/>
                </a:lnTo>
                <a:lnTo>
                  <a:pt x="95117" y="771"/>
                </a:lnTo>
                <a:lnTo>
                  <a:pt x="95117" y="771"/>
                </a:lnTo>
                <a:lnTo>
                  <a:pt x="95117" y="771"/>
                </a:lnTo>
                <a:lnTo>
                  <a:pt x="95117" y="1929"/>
                </a:lnTo>
                <a:lnTo>
                  <a:pt x="95117" y="1929"/>
                </a:lnTo>
                <a:lnTo>
                  <a:pt x="95117" y="1929"/>
                </a:lnTo>
                <a:lnTo>
                  <a:pt x="95919" y="1929"/>
                </a:lnTo>
                <a:lnTo>
                  <a:pt x="95919" y="1929"/>
                </a:lnTo>
                <a:lnTo>
                  <a:pt x="95919" y="1929"/>
                </a:lnTo>
                <a:lnTo>
                  <a:pt x="97123" y="1929"/>
                </a:lnTo>
                <a:lnTo>
                  <a:pt x="97123" y="1929"/>
                </a:lnTo>
                <a:lnTo>
                  <a:pt x="97123" y="1929"/>
                </a:lnTo>
                <a:lnTo>
                  <a:pt x="97123" y="1929"/>
                </a:lnTo>
                <a:lnTo>
                  <a:pt x="97123" y="1929"/>
                </a:lnTo>
                <a:lnTo>
                  <a:pt x="97926" y="1929"/>
                </a:lnTo>
                <a:lnTo>
                  <a:pt x="97926" y="1929"/>
                </a:lnTo>
                <a:lnTo>
                  <a:pt x="97926" y="1929"/>
                </a:lnTo>
                <a:lnTo>
                  <a:pt x="97926" y="1929"/>
                </a:lnTo>
                <a:lnTo>
                  <a:pt x="97926" y="1929"/>
                </a:lnTo>
                <a:lnTo>
                  <a:pt x="98729" y="1929"/>
                </a:lnTo>
                <a:lnTo>
                  <a:pt x="98729" y="1929"/>
                </a:lnTo>
                <a:lnTo>
                  <a:pt x="98729" y="1929"/>
                </a:lnTo>
                <a:lnTo>
                  <a:pt x="99531" y="1929"/>
                </a:lnTo>
                <a:lnTo>
                  <a:pt x="99531" y="1929"/>
                </a:lnTo>
                <a:lnTo>
                  <a:pt x="99531" y="1929"/>
                </a:lnTo>
                <a:lnTo>
                  <a:pt x="99531" y="1929"/>
                </a:lnTo>
                <a:lnTo>
                  <a:pt x="99531" y="1929"/>
                </a:lnTo>
                <a:lnTo>
                  <a:pt x="99531" y="1929"/>
                </a:lnTo>
                <a:lnTo>
                  <a:pt x="100334" y="1929"/>
                </a:lnTo>
                <a:lnTo>
                  <a:pt x="100334" y="1929"/>
                </a:lnTo>
                <a:lnTo>
                  <a:pt x="100334" y="1929"/>
                </a:lnTo>
                <a:lnTo>
                  <a:pt x="100334" y="1929"/>
                </a:lnTo>
                <a:lnTo>
                  <a:pt x="100334" y="1929"/>
                </a:lnTo>
                <a:lnTo>
                  <a:pt x="100334" y="1929"/>
                </a:lnTo>
                <a:lnTo>
                  <a:pt x="100334" y="1929"/>
                </a:lnTo>
                <a:lnTo>
                  <a:pt x="100334" y="2700"/>
                </a:lnTo>
                <a:lnTo>
                  <a:pt x="100334" y="2700"/>
                </a:lnTo>
                <a:lnTo>
                  <a:pt x="99531" y="2700"/>
                </a:lnTo>
                <a:lnTo>
                  <a:pt x="99531" y="2700"/>
                </a:lnTo>
                <a:lnTo>
                  <a:pt x="99531" y="2700"/>
                </a:lnTo>
                <a:lnTo>
                  <a:pt x="99531" y="2700"/>
                </a:lnTo>
                <a:lnTo>
                  <a:pt x="99531" y="2700"/>
                </a:lnTo>
                <a:lnTo>
                  <a:pt x="99531" y="2700"/>
                </a:lnTo>
                <a:lnTo>
                  <a:pt x="99531" y="3472"/>
                </a:lnTo>
                <a:lnTo>
                  <a:pt x="99531" y="3472"/>
                </a:lnTo>
                <a:lnTo>
                  <a:pt x="99531" y="3472"/>
                </a:lnTo>
                <a:lnTo>
                  <a:pt x="99531" y="3472"/>
                </a:lnTo>
                <a:lnTo>
                  <a:pt x="98729" y="3472"/>
                </a:lnTo>
                <a:lnTo>
                  <a:pt x="98729" y="3472"/>
                </a:lnTo>
                <a:lnTo>
                  <a:pt x="98729" y="3472"/>
                </a:lnTo>
                <a:lnTo>
                  <a:pt x="98729" y="4244"/>
                </a:lnTo>
                <a:lnTo>
                  <a:pt x="98729" y="4244"/>
                </a:lnTo>
                <a:lnTo>
                  <a:pt x="97926" y="4244"/>
                </a:lnTo>
                <a:lnTo>
                  <a:pt x="97926" y="4244"/>
                </a:lnTo>
                <a:lnTo>
                  <a:pt x="97926" y="4244"/>
                </a:lnTo>
                <a:lnTo>
                  <a:pt x="97926" y="4244"/>
                </a:lnTo>
                <a:lnTo>
                  <a:pt x="97926" y="4244"/>
                </a:lnTo>
                <a:lnTo>
                  <a:pt x="97926" y="4244"/>
                </a:lnTo>
                <a:lnTo>
                  <a:pt x="97926" y="4244"/>
                </a:lnTo>
                <a:lnTo>
                  <a:pt x="98729" y="4244"/>
                </a:lnTo>
                <a:lnTo>
                  <a:pt x="98729" y="4244"/>
                </a:lnTo>
                <a:lnTo>
                  <a:pt x="98729" y="4244"/>
                </a:lnTo>
                <a:lnTo>
                  <a:pt x="98729" y="5016"/>
                </a:lnTo>
                <a:lnTo>
                  <a:pt x="98729" y="5016"/>
                </a:lnTo>
                <a:lnTo>
                  <a:pt x="98729" y="5016"/>
                </a:lnTo>
                <a:lnTo>
                  <a:pt x="98729" y="6173"/>
                </a:lnTo>
                <a:lnTo>
                  <a:pt x="98729" y="6173"/>
                </a:lnTo>
                <a:lnTo>
                  <a:pt x="98729" y="6173"/>
                </a:lnTo>
                <a:lnTo>
                  <a:pt x="98729" y="6173"/>
                </a:lnTo>
                <a:lnTo>
                  <a:pt x="98729" y="6945"/>
                </a:lnTo>
                <a:lnTo>
                  <a:pt x="98729" y="6945"/>
                </a:lnTo>
                <a:lnTo>
                  <a:pt x="98729" y="6945"/>
                </a:lnTo>
                <a:lnTo>
                  <a:pt x="98729" y="7717"/>
                </a:lnTo>
                <a:lnTo>
                  <a:pt x="98729" y="7717"/>
                </a:lnTo>
                <a:lnTo>
                  <a:pt x="98729" y="7717"/>
                </a:lnTo>
                <a:lnTo>
                  <a:pt x="98729" y="7717"/>
                </a:lnTo>
                <a:lnTo>
                  <a:pt x="98729" y="8488"/>
                </a:lnTo>
                <a:lnTo>
                  <a:pt x="98729" y="8488"/>
                </a:lnTo>
                <a:lnTo>
                  <a:pt x="97926" y="8488"/>
                </a:lnTo>
                <a:lnTo>
                  <a:pt x="97926" y="8488"/>
                </a:lnTo>
                <a:lnTo>
                  <a:pt x="97926" y="9260"/>
                </a:lnTo>
                <a:lnTo>
                  <a:pt x="97926" y="9260"/>
                </a:lnTo>
                <a:lnTo>
                  <a:pt x="98729" y="9260"/>
                </a:lnTo>
                <a:lnTo>
                  <a:pt x="98729" y="9260"/>
                </a:lnTo>
                <a:lnTo>
                  <a:pt x="98729" y="9260"/>
                </a:lnTo>
                <a:lnTo>
                  <a:pt x="98729" y="10418"/>
                </a:lnTo>
                <a:lnTo>
                  <a:pt x="98729" y="10418"/>
                </a:lnTo>
                <a:lnTo>
                  <a:pt x="98729" y="10418"/>
                </a:lnTo>
                <a:lnTo>
                  <a:pt x="98729" y="10418"/>
                </a:lnTo>
                <a:lnTo>
                  <a:pt x="98729" y="10418"/>
                </a:lnTo>
                <a:lnTo>
                  <a:pt x="98729" y="10418"/>
                </a:lnTo>
                <a:lnTo>
                  <a:pt x="98729" y="10418"/>
                </a:lnTo>
                <a:lnTo>
                  <a:pt x="98729" y="11189"/>
                </a:lnTo>
                <a:lnTo>
                  <a:pt x="98729" y="11189"/>
                </a:lnTo>
                <a:lnTo>
                  <a:pt x="98729" y="11189"/>
                </a:lnTo>
                <a:lnTo>
                  <a:pt x="98729" y="11189"/>
                </a:lnTo>
                <a:lnTo>
                  <a:pt x="98729" y="11961"/>
                </a:lnTo>
                <a:lnTo>
                  <a:pt x="98729" y="11961"/>
                </a:lnTo>
                <a:lnTo>
                  <a:pt x="98729" y="11961"/>
                </a:lnTo>
                <a:lnTo>
                  <a:pt x="98729" y="11961"/>
                </a:lnTo>
                <a:lnTo>
                  <a:pt x="98729" y="12733"/>
                </a:lnTo>
                <a:lnTo>
                  <a:pt x="99531" y="12733"/>
                </a:lnTo>
                <a:lnTo>
                  <a:pt x="99531" y="12733"/>
                </a:lnTo>
                <a:lnTo>
                  <a:pt x="99531" y="12733"/>
                </a:lnTo>
                <a:lnTo>
                  <a:pt x="99531" y="12733"/>
                </a:lnTo>
                <a:lnTo>
                  <a:pt x="99531" y="12733"/>
                </a:lnTo>
                <a:lnTo>
                  <a:pt x="99531" y="13504"/>
                </a:lnTo>
                <a:lnTo>
                  <a:pt x="98729" y="13504"/>
                </a:lnTo>
                <a:lnTo>
                  <a:pt x="98729" y="13504"/>
                </a:lnTo>
                <a:lnTo>
                  <a:pt x="98729" y="13504"/>
                </a:lnTo>
                <a:lnTo>
                  <a:pt x="98729" y="13504"/>
                </a:lnTo>
                <a:lnTo>
                  <a:pt x="98729" y="14662"/>
                </a:lnTo>
                <a:lnTo>
                  <a:pt x="98729" y="14662"/>
                </a:lnTo>
                <a:lnTo>
                  <a:pt x="98729" y="14662"/>
                </a:lnTo>
                <a:lnTo>
                  <a:pt x="98729" y="14662"/>
                </a:lnTo>
                <a:lnTo>
                  <a:pt x="97926" y="14662"/>
                </a:lnTo>
                <a:lnTo>
                  <a:pt x="97926" y="15434"/>
                </a:lnTo>
                <a:lnTo>
                  <a:pt x="98729" y="15434"/>
                </a:lnTo>
                <a:lnTo>
                  <a:pt x="98729" y="15434"/>
                </a:lnTo>
                <a:lnTo>
                  <a:pt x="98729" y="15434"/>
                </a:lnTo>
                <a:lnTo>
                  <a:pt x="98729" y="16205"/>
                </a:lnTo>
                <a:lnTo>
                  <a:pt x="98729" y="16205"/>
                </a:lnTo>
                <a:lnTo>
                  <a:pt x="97926" y="16205"/>
                </a:lnTo>
                <a:lnTo>
                  <a:pt x="97926" y="16205"/>
                </a:lnTo>
                <a:lnTo>
                  <a:pt x="97926" y="16977"/>
                </a:lnTo>
                <a:lnTo>
                  <a:pt x="97926" y="16977"/>
                </a:lnTo>
                <a:lnTo>
                  <a:pt x="97926" y="16977"/>
                </a:lnTo>
                <a:lnTo>
                  <a:pt x="97926" y="16977"/>
                </a:lnTo>
                <a:lnTo>
                  <a:pt x="97926" y="16977"/>
                </a:lnTo>
                <a:lnTo>
                  <a:pt x="97926" y="16977"/>
                </a:lnTo>
                <a:lnTo>
                  <a:pt x="97926" y="17749"/>
                </a:lnTo>
                <a:lnTo>
                  <a:pt x="97123" y="17749"/>
                </a:lnTo>
                <a:lnTo>
                  <a:pt x="97123" y="17749"/>
                </a:lnTo>
                <a:lnTo>
                  <a:pt x="97123" y="17749"/>
                </a:lnTo>
                <a:lnTo>
                  <a:pt x="97123" y="17749"/>
                </a:lnTo>
                <a:lnTo>
                  <a:pt x="97123" y="17749"/>
                </a:lnTo>
                <a:lnTo>
                  <a:pt x="97123" y="17749"/>
                </a:lnTo>
                <a:lnTo>
                  <a:pt x="95919" y="17749"/>
                </a:lnTo>
                <a:lnTo>
                  <a:pt x="95919" y="17749"/>
                </a:lnTo>
                <a:lnTo>
                  <a:pt x="95919" y="17749"/>
                </a:lnTo>
                <a:lnTo>
                  <a:pt x="95919" y="18906"/>
                </a:lnTo>
                <a:lnTo>
                  <a:pt x="95919" y="18906"/>
                </a:lnTo>
                <a:lnTo>
                  <a:pt x="95919" y="18906"/>
                </a:lnTo>
                <a:lnTo>
                  <a:pt x="95919" y="18906"/>
                </a:lnTo>
                <a:lnTo>
                  <a:pt x="95117" y="18906"/>
                </a:lnTo>
                <a:lnTo>
                  <a:pt x="95117" y="19678"/>
                </a:lnTo>
                <a:lnTo>
                  <a:pt x="95117" y="19678"/>
                </a:lnTo>
                <a:lnTo>
                  <a:pt x="95117" y="19678"/>
                </a:lnTo>
                <a:lnTo>
                  <a:pt x="95117" y="19678"/>
                </a:lnTo>
                <a:lnTo>
                  <a:pt x="94314" y="19678"/>
                </a:lnTo>
                <a:lnTo>
                  <a:pt x="94314" y="19678"/>
                </a:lnTo>
                <a:lnTo>
                  <a:pt x="94314" y="19678"/>
                </a:lnTo>
                <a:lnTo>
                  <a:pt x="94314" y="20450"/>
                </a:lnTo>
                <a:lnTo>
                  <a:pt x="94314" y="20450"/>
                </a:lnTo>
                <a:lnTo>
                  <a:pt x="94314" y="20450"/>
                </a:lnTo>
                <a:lnTo>
                  <a:pt x="94314" y="20450"/>
                </a:lnTo>
                <a:lnTo>
                  <a:pt x="94314" y="20450"/>
                </a:lnTo>
                <a:lnTo>
                  <a:pt x="94314" y="21221"/>
                </a:lnTo>
                <a:lnTo>
                  <a:pt x="94314" y="21221"/>
                </a:lnTo>
                <a:lnTo>
                  <a:pt x="94314" y="21221"/>
                </a:lnTo>
                <a:lnTo>
                  <a:pt x="94314" y="21993"/>
                </a:lnTo>
                <a:lnTo>
                  <a:pt x="94314" y="21993"/>
                </a:lnTo>
                <a:lnTo>
                  <a:pt x="94314" y="21993"/>
                </a:lnTo>
                <a:lnTo>
                  <a:pt x="94314" y="21993"/>
                </a:lnTo>
                <a:lnTo>
                  <a:pt x="94314" y="23151"/>
                </a:lnTo>
                <a:lnTo>
                  <a:pt x="94314" y="23151"/>
                </a:lnTo>
                <a:lnTo>
                  <a:pt x="94314" y="23151"/>
                </a:lnTo>
                <a:lnTo>
                  <a:pt x="94314" y="23151"/>
                </a:lnTo>
                <a:lnTo>
                  <a:pt x="94314" y="23922"/>
                </a:lnTo>
                <a:lnTo>
                  <a:pt x="94314" y="23922"/>
                </a:lnTo>
                <a:lnTo>
                  <a:pt x="95117" y="23922"/>
                </a:lnTo>
                <a:lnTo>
                  <a:pt x="95117" y="23922"/>
                </a:lnTo>
                <a:lnTo>
                  <a:pt x="95117" y="23922"/>
                </a:lnTo>
                <a:lnTo>
                  <a:pt x="95117" y="24694"/>
                </a:lnTo>
                <a:lnTo>
                  <a:pt x="95117" y="24694"/>
                </a:lnTo>
                <a:lnTo>
                  <a:pt x="95117" y="24694"/>
                </a:lnTo>
                <a:lnTo>
                  <a:pt x="95117" y="24694"/>
                </a:lnTo>
                <a:lnTo>
                  <a:pt x="95117" y="25466"/>
                </a:lnTo>
                <a:lnTo>
                  <a:pt x="95117" y="25466"/>
                </a:lnTo>
                <a:lnTo>
                  <a:pt x="95117" y="25466"/>
                </a:lnTo>
                <a:lnTo>
                  <a:pt x="95117" y="26237"/>
                </a:lnTo>
                <a:lnTo>
                  <a:pt x="95117" y="26237"/>
                </a:lnTo>
                <a:lnTo>
                  <a:pt x="95117" y="26237"/>
                </a:lnTo>
                <a:lnTo>
                  <a:pt x="95919" y="26237"/>
                </a:lnTo>
                <a:lnTo>
                  <a:pt x="95919" y="26237"/>
                </a:lnTo>
                <a:lnTo>
                  <a:pt x="95919" y="26237"/>
                </a:lnTo>
                <a:lnTo>
                  <a:pt x="97123" y="26237"/>
                </a:lnTo>
                <a:lnTo>
                  <a:pt x="97123" y="26237"/>
                </a:lnTo>
                <a:lnTo>
                  <a:pt x="97123" y="26237"/>
                </a:lnTo>
                <a:lnTo>
                  <a:pt x="97123" y="26237"/>
                </a:lnTo>
                <a:lnTo>
                  <a:pt x="97123" y="27395"/>
                </a:lnTo>
                <a:lnTo>
                  <a:pt x="97123" y="27395"/>
                </a:lnTo>
                <a:lnTo>
                  <a:pt x="97926" y="27395"/>
                </a:lnTo>
                <a:lnTo>
                  <a:pt x="97926" y="27395"/>
                </a:lnTo>
                <a:lnTo>
                  <a:pt x="97926" y="27395"/>
                </a:lnTo>
                <a:lnTo>
                  <a:pt x="97926" y="27395"/>
                </a:lnTo>
                <a:lnTo>
                  <a:pt x="97926" y="27395"/>
                </a:lnTo>
                <a:lnTo>
                  <a:pt x="97926" y="28167"/>
                </a:lnTo>
                <a:lnTo>
                  <a:pt x="97926" y="28167"/>
                </a:lnTo>
                <a:lnTo>
                  <a:pt x="97926" y="28167"/>
                </a:lnTo>
                <a:lnTo>
                  <a:pt x="97926" y="28167"/>
                </a:lnTo>
                <a:lnTo>
                  <a:pt x="98729" y="28167"/>
                </a:lnTo>
                <a:lnTo>
                  <a:pt x="98729" y="28167"/>
                </a:lnTo>
                <a:lnTo>
                  <a:pt x="98729" y="28167"/>
                </a:lnTo>
                <a:lnTo>
                  <a:pt x="98729" y="28938"/>
                </a:lnTo>
                <a:lnTo>
                  <a:pt x="98729" y="28938"/>
                </a:lnTo>
                <a:lnTo>
                  <a:pt x="98729" y="28938"/>
                </a:lnTo>
                <a:lnTo>
                  <a:pt x="98729" y="29710"/>
                </a:lnTo>
                <a:lnTo>
                  <a:pt x="98729" y="29710"/>
                </a:lnTo>
                <a:lnTo>
                  <a:pt x="98729" y="29710"/>
                </a:lnTo>
                <a:lnTo>
                  <a:pt x="98729" y="30482"/>
                </a:lnTo>
                <a:lnTo>
                  <a:pt x="98729" y="30482"/>
                </a:lnTo>
                <a:lnTo>
                  <a:pt x="98729" y="30482"/>
                </a:lnTo>
                <a:lnTo>
                  <a:pt x="99531" y="30482"/>
                </a:lnTo>
                <a:lnTo>
                  <a:pt x="99531" y="30482"/>
                </a:lnTo>
                <a:lnTo>
                  <a:pt x="99531" y="30482"/>
                </a:lnTo>
                <a:lnTo>
                  <a:pt x="99531" y="30482"/>
                </a:lnTo>
                <a:lnTo>
                  <a:pt x="99531" y="31639"/>
                </a:lnTo>
                <a:lnTo>
                  <a:pt x="99531" y="31639"/>
                </a:lnTo>
                <a:lnTo>
                  <a:pt x="99531" y="31639"/>
                </a:lnTo>
                <a:lnTo>
                  <a:pt x="100334" y="31639"/>
                </a:lnTo>
                <a:lnTo>
                  <a:pt x="100334" y="31639"/>
                </a:lnTo>
                <a:lnTo>
                  <a:pt x="100334" y="31639"/>
                </a:lnTo>
                <a:lnTo>
                  <a:pt x="100334" y="31639"/>
                </a:lnTo>
                <a:lnTo>
                  <a:pt x="100334" y="31639"/>
                </a:lnTo>
                <a:lnTo>
                  <a:pt x="100334" y="32411"/>
                </a:lnTo>
                <a:lnTo>
                  <a:pt x="101538" y="32411"/>
                </a:lnTo>
                <a:lnTo>
                  <a:pt x="101538" y="32411"/>
                </a:lnTo>
                <a:lnTo>
                  <a:pt x="101538" y="32411"/>
                </a:lnTo>
                <a:lnTo>
                  <a:pt x="101538" y="32411"/>
                </a:lnTo>
                <a:lnTo>
                  <a:pt x="101538" y="32411"/>
                </a:lnTo>
                <a:lnTo>
                  <a:pt x="102341" y="32411"/>
                </a:lnTo>
                <a:lnTo>
                  <a:pt x="102341" y="32411"/>
                </a:lnTo>
                <a:lnTo>
                  <a:pt x="102341" y="33183"/>
                </a:lnTo>
                <a:lnTo>
                  <a:pt x="102341" y="33183"/>
                </a:lnTo>
                <a:lnTo>
                  <a:pt x="102341" y="33183"/>
                </a:lnTo>
                <a:lnTo>
                  <a:pt x="102341" y="33183"/>
                </a:lnTo>
                <a:lnTo>
                  <a:pt x="103143" y="33183"/>
                </a:lnTo>
                <a:lnTo>
                  <a:pt x="103143" y="33183"/>
                </a:lnTo>
                <a:lnTo>
                  <a:pt x="103143" y="33183"/>
                </a:lnTo>
                <a:lnTo>
                  <a:pt x="103143" y="33954"/>
                </a:lnTo>
                <a:lnTo>
                  <a:pt x="103143" y="33954"/>
                </a:lnTo>
                <a:lnTo>
                  <a:pt x="103143" y="33954"/>
                </a:lnTo>
                <a:lnTo>
                  <a:pt x="103143" y="33954"/>
                </a:lnTo>
                <a:lnTo>
                  <a:pt x="103143" y="34726"/>
                </a:lnTo>
                <a:lnTo>
                  <a:pt x="103143" y="34726"/>
                </a:lnTo>
                <a:lnTo>
                  <a:pt x="103143" y="34726"/>
                </a:lnTo>
                <a:lnTo>
                  <a:pt x="103143" y="34726"/>
                </a:lnTo>
                <a:lnTo>
                  <a:pt x="103143" y="35884"/>
                </a:lnTo>
                <a:lnTo>
                  <a:pt x="103143" y="35884"/>
                </a:lnTo>
                <a:lnTo>
                  <a:pt x="103143" y="35884"/>
                </a:lnTo>
                <a:lnTo>
                  <a:pt x="103946" y="35884"/>
                </a:lnTo>
                <a:lnTo>
                  <a:pt x="103946" y="36655"/>
                </a:lnTo>
                <a:lnTo>
                  <a:pt x="103946" y="36655"/>
                </a:lnTo>
                <a:lnTo>
                  <a:pt x="103946" y="36655"/>
                </a:lnTo>
                <a:lnTo>
                  <a:pt x="103946" y="36655"/>
                </a:lnTo>
                <a:lnTo>
                  <a:pt x="103946" y="36655"/>
                </a:lnTo>
                <a:lnTo>
                  <a:pt x="103946" y="37427"/>
                </a:lnTo>
                <a:lnTo>
                  <a:pt x="103946" y="37427"/>
                </a:lnTo>
                <a:lnTo>
                  <a:pt x="103946" y="37427"/>
                </a:lnTo>
                <a:lnTo>
                  <a:pt x="103946" y="38199"/>
                </a:lnTo>
                <a:lnTo>
                  <a:pt x="103946" y="38199"/>
                </a:lnTo>
                <a:lnTo>
                  <a:pt x="103946" y="38199"/>
                </a:lnTo>
                <a:lnTo>
                  <a:pt x="103946" y="38199"/>
                </a:lnTo>
                <a:lnTo>
                  <a:pt x="103946" y="38971"/>
                </a:lnTo>
                <a:lnTo>
                  <a:pt x="103946" y="38971"/>
                </a:lnTo>
                <a:lnTo>
                  <a:pt x="104749" y="38971"/>
                </a:lnTo>
                <a:lnTo>
                  <a:pt x="104749" y="38971"/>
                </a:lnTo>
                <a:lnTo>
                  <a:pt x="104749" y="40128"/>
                </a:lnTo>
                <a:lnTo>
                  <a:pt x="104749" y="40128"/>
                </a:lnTo>
                <a:lnTo>
                  <a:pt x="104749" y="40128"/>
                </a:lnTo>
                <a:lnTo>
                  <a:pt x="104749" y="40128"/>
                </a:lnTo>
                <a:lnTo>
                  <a:pt x="104749" y="40900"/>
                </a:lnTo>
                <a:lnTo>
                  <a:pt x="104749" y="40900"/>
                </a:lnTo>
                <a:lnTo>
                  <a:pt x="104749" y="40900"/>
                </a:lnTo>
                <a:lnTo>
                  <a:pt x="104749" y="40900"/>
                </a:lnTo>
                <a:lnTo>
                  <a:pt x="104749" y="41672"/>
                </a:lnTo>
                <a:lnTo>
                  <a:pt x="104749" y="41672"/>
                </a:lnTo>
                <a:lnTo>
                  <a:pt x="104749" y="41672"/>
                </a:lnTo>
                <a:lnTo>
                  <a:pt x="104749" y="42443"/>
                </a:lnTo>
                <a:lnTo>
                  <a:pt x="104749" y="42443"/>
                </a:lnTo>
                <a:lnTo>
                  <a:pt x="104749" y="42443"/>
                </a:lnTo>
                <a:lnTo>
                  <a:pt x="104749" y="42443"/>
                </a:lnTo>
                <a:lnTo>
                  <a:pt x="104749" y="43215"/>
                </a:lnTo>
                <a:lnTo>
                  <a:pt x="104749" y="43215"/>
                </a:lnTo>
                <a:lnTo>
                  <a:pt x="105953" y="43215"/>
                </a:lnTo>
                <a:lnTo>
                  <a:pt x="105953" y="43215"/>
                </a:lnTo>
                <a:lnTo>
                  <a:pt x="105953" y="44372"/>
                </a:lnTo>
                <a:lnTo>
                  <a:pt x="105953" y="44372"/>
                </a:lnTo>
                <a:lnTo>
                  <a:pt x="105953" y="44372"/>
                </a:lnTo>
                <a:lnTo>
                  <a:pt x="105953" y="44372"/>
                </a:lnTo>
                <a:lnTo>
                  <a:pt x="105953" y="45144"/>
                </a:lnTo>
                <a:lnTo>
                  <a:pt x="105953" y="45144"/>
                </a:lnTo>
                <a:lnTo>
                  <a:pt x="105953" y="45144"/>
                </a:lnTo>
                <a:lnTo>
                  <a:pt x="105953" y="45144"/>
                </a:lnTo>
                <a:lnTo>
                  <a:pt x="105953" y="45144"/>
                </a:lnTo>
                <a:lnTo>
                  <a:pt x="105953" y="45144"/>
                </a:lnTo>
                <a:lnTo>
                  <a:pt x="105953" y="45916"/>
                </a:lnTo>
                <a:lnTo>
                  <a:pt x="105953" y="45916"/>
                </a:lnTo>
                <a:lnTo>
                  <a:pt x="104749" y="45916"/>
                </a:lnTo>
                <a:lnTo>
                  <a:pt x="104749" y="45916"/>
                </a:lnTo>
                <a:lnTo>
                  <a:pt x="104749" y="45916"/>
                </a:lnTo>
                <a:lnTo>
                  <a:pt x="104749" y="45916"/>
                </a:lnTo>
                <a:lnTo>
                  <a:pt x="104749" y="46688"/>
                </a:lnTo>
                <a:lnTo>
                  <a:pt x="104749" y="46688"/>
                </a:lnTo>
                <a:lnTo>
                  <a:pt x="104749" y="46688"/>
                </a:lnTo>
                <a:lnTo>
                  <a:pt x="104749" y="46688"/>
                </a:lnTo>
                <a:lnTo>
                  <a:pt x="105953" y="46688"/>
                </a:lnTo>
                <a:lnTo>
                  <a:pt x="105953" y="47459"/>
                </a:lnTo>
                <a:lnTo>
                  <a:pt x="105953" y="47459"/>
                </a:lnTo>
                <a:lnTo>
                  <a:pt x="105953" y="47459"/>
                </a:lnTo>
                <a:lnTo>
                  <a:pt x="105953" y="47459"/>
                </a:lnTo>
                <a:lnTo>
                  <a:pt x="105953" y="47459"/>
                </a:lnTo>
                <a:lnTo>
                  <a:pt x="105953" y="48617"/>
                </a:lnTo>
                <a:lnTo>
                  <a:pt x="105953" y="48617"/>
                </a:lnTo>
                <a:lnTo>
                  <a:pt x="105953" y="48617"/>
                </a:lnTo>
                <a:lnTo>
                  <a:pt x="105953" y="48617"/>
                </a:lnTo>
                <a:lnTo>
                  <a:pt x="105953" y="49389"/>
                </a:lnTo>
                <a:lnTo>
                  <a:pt x="106755" y="49389"/>
                </a:lnTo>
                <a:lnTo>
                  <a:pt x="106755" y="49389"/>
                </a:lnTo>
                <a:lnTo>
                  <a:pt x="106755" y="49389"/>
                </a:lnTo>
                <a:lnTo>
                  <a:pt x="106755" y="49389"/>
                </a:lnTo>
                <a:lnTo>
                  <a:pt x="106755" y="50160"/>
                </a:lnTo>
                <a:lnTo>
                  <a:pt x="106755" y="50160"/>
                </a:lnTo>
                <a:lnTo>
                  <a:pt x="106755" y="50160"/>
                </a:lnTo>
                <a:lnTo>
                  <a:pt x="106755" y="50160"/>
                </a:lnTo>
                <a:lnTo>
                  <a:pt x="106755" y="50932"/>
                </a:lnTo>
                <a:lnTo>
                  <a:pt x="107558" y="50932"/>
                </a:lnTo>
                <a:lnTo>
                  <a:pt x="107558" y="50932"/>
                </a:lnTo>
                <a:lnTo>
                  <a:pt x="107558" y="50932"/>
                </a:lnTo>
                <a:lnTo>
                  <a:pt x="107558" y="51704"/>
                </a:lnTo>
                <a:lnTo>
                  <a:pt x="107558" y="51704"/>
                </a:lnTo>
                <a:lnTo>
                  <a:pt x="107558" y="51704"/>
                </a:lnTo>
                <a:lnTo>
                  <a:pt x="107558" y="51704"/>
                </a:lnTo>
                <a:lnTo>
                  <a:pt x="107558" y="52861"/>
                </a:lnTo>
                <a:lnTo>
                  <a:pt x="107558" y="52861"/>
                </a:lnTo>
                <a:lnTo>
                  <a:pt x="107558" y="52861"/>
                </a:lnTo>
                <a:lnTo>
                  <a:pt x="107558" y="52861"/>
                </a:lnTo>
                <a:lnTo>
                  <a:pt x="107558" y="53633"/>
                </a:lnTo>
                <a:lnTo>
                  <a:pt x="107558" y="53633"/>
                </a:lnTo>
                <a:lnTo>
                  <a:pt x="107558" y="53633"/>
                </a:lnTo>
                <a:lnTo>
                  <a:pt x="107558" y="53633"/>
                </a:lnTo>
                <a:lnTo>
                  <a:pt x="107558" y="54405"/>
                </a:lnTo>
                <a:lnTo>
                  <a:pt x="107558" y="54405"/>
                </a:lnTo>
                <a:lnTo>
                  <a:pt x="107558" y="54405"/>
                </a:lnTo>
                <a:lnTo>
                  <a:pt x="107558" y="55176"/>
                </a:lnTo>
                <a:lnTo>
                  <a:pt x="107558" y="55176"/>
                </a:lnTo>
                <a:lnTo>
                  <a:pt x="107558" y="55176"/>
                </a:lnTo>
                <a:lnTo>
                  <a:pt x="107558" y="55948"/>
                </a:lnTo>
                <a:lnTo>
                  <a:pt x="107558" y="55948"/>
                </a:lnTo>
                <a:lnTo>
                  <a:pt x="107558" y="55948"/>
                </a:lnTo>
                <a:lnTo>
                  <a:pt x="107558" y="57106"/>
                </a:lnTo>
                <a:lnTo>
                  <a:pt x="107558" y="57106"/>
                </a:lnTo>
                <a:lnTo>
                  <a:pt x="107558" y="57106"/>
                </a:lnTo>
                <a:lnTo>
                  <a:pt x="107558" y="57106"/>
                </a:lnTo>
                <a:lnTo>
                  <a:pt x="107558" y="57877"/>
                </a:lnTo>
                <a:lnTo>
                  <a:pt x="107558" y="57877"/>
                </a:lnTo>
                <a:lnTo>
                  <a:pt x="107558" y="57877"/>
                </a:lnTo>
                <a:lnTo>
                  <a:pt x="107558" y="58649"/>
                </a:lnTo>
                <a:lnTo>
                  <a:pt x="107558" y="58649"/>
                </a:lnTo>
                <a:lnTo>
                  <a:pt x="107558" y="58649"/>
                </a:lnTo>
                <a:lnTo>
                  <a:pt x="107558" y="58649"/>
                </a:lnTo>
                <a:lnTo>
                  <a:pt x="107558" y="59421"/>
                </a:lnTo>
                <a:lnTo>
                  <a:pt x="107558" y="59421"/>
                </a:lnTo>
                <a:lnTo>
                  <a:pt x="107558" y="59421"/>
                </a:lnTo>
                <a:lnTo>
                  <a:pt x="107558" y="59421"/>
                </a:lnTo>
                <a:lnTo>
                  <a:pt x="107558" y="60192"/>
                </a:lnTo>
                <a:lnTo>
                  <a:pt x="107558" y="60192"/>
                </a:lnTo>
                <a:lnTo>
                  <a:pt x="107558" y="60192"/>
                </a:lnTo>
                <a:lnTo>
                  <a:pt x="108361" y="60192"/>
                </a:lnTo>
                <a:lnTo>
                  <a:pt x="108361" y="61350"/>
                </a:lnTo>
                <a:lnTo>
                  <a:pt x="108361" y="61350"/>
                </a:lnTo>
                <a:lnTo>
                  <a:pt x="108361" y="61350"/>
                </a:lnTo>
                <a:lnTo>
                  <a:pt x="107558" y="61350"/>
                </a:lnTo>
                <a:lnTo>
                  <a:pt x="107558" y="62122"/>
                </a:lnTo>
                <a:lnTo>
                  <a:pt x="107558" y="62122"/>
                </a:lnTo>
                <a:lnTo>
                  <a:pt x="107558" y="62122"/>
                </a:lnTo>
                <a:lnTo>
                  <a:pt x="107558" y="62893"/>
                </a:lnTo>
                <a:lnTo>
                  <a:pt x="107558" y="62893"/>
                </a:lnTo>
                <a:lnTo>
                  <a:pt x="107558" y="62893"/>
                </a:lnTo>
                <a:lnTo>
                  <a:pt x="107558" y="62893"/>
                </a:lnTo>
                <a:lnTo>
                  <a:pt x="107558" y="62893"/>
                </a:lnTo>
                <a:lnTo>
                  <a:pt x="107558" y="62893"/>
                </a:lnTo>
                <a:lnTo>
                  <a:pt x="107558" y="62893"/>
                </a:lnTo>
                <a:lnTo>
                  <a:pt x="107558" y="63665"/>
                </a:lnTo>
                <a:lnTo>
                  <a:pt x="107558" y="63665"/>
                </a:lnTo>
                <a:lnTo>
                  <a:pt x="107558" y="63665"/>
                </a:lnTo>
                <a:lnTo>
                  <a:pt x="107558" y="63665"/>
                </a:lnTo>
                <a:lnTo>
                  <a:pt x="107558" y="63665"/>
                </a:lnTo>
                <a:lnTo>
                  <a:pt x="107558" y="64437"/>
                </a:lnTo>
                <a:lnTo>
                  <a:pt x="107558" y="64437"/>
                </a:lnTo>
                <a:lnTo>
                  <a:pt x="107558" y="64437"/>
                </a:lnTo>
                <a:lnTo>
                  <a:pt x="107558" y="65594"/>
                </a:lnTo>
                <a:lnTo>
                  <a:pt x="107558" y="65594"/>
                </a:lnTo>
                <a:lnTo>
                  <a:pt x="107558" y="65594"/>
                </a:lnTo>
                <a:lnTo>
                  <a:pt x="107558" y="65594"/>
                </a:lnTo>
                <a:lnTo>
                  <a:pt x="107558" y="66366"/>
                </a:lnTo>
                <a:lnTo>
                  <a:pt x="107558" y="66366"/>
                </a:lnTo>
                <a:lnTo>
                  <a:pt x="107558" y="66366"/>
                </a:lnTo>
                <a:lnTo>
                  <a:pt x="107558" y="67138"/>
                </a:lnTo>
                <a:lnTo>
                  <a:pt x="107558" y="67138"/>
                </a:lnTo>
                <a:lnTo>
                  <a:pt x="107558" y="67138"/>
                </a:lnTo>
                <a:lnTo>
                  <a:pt x="107558" y="67138"/>
                </a:lnTo>
                <a:lnTo>
                  <a:pt x="107558" y="67909"/>
                </a:lnTo>
                <a:lnTo>
                  <a:pt x="107558" y="67909"/>
                </a:lnTo>
                <a:lnTo>
                  <a:pt x="107558" y="67909"/>
                </a:lnTo>
                <a:lnTo>
                  <a:pt x="107558" y="67909"/>
                </a:lnTo>
                <a:lnTo>
                  <a:pt x="107558" y="68681"/>
                </a:lnTo>
                <a:lnTo>
                  <a:pt x="107558" y="68681"/>
                </a:lnTo>
                <a:lnTo>
                  <a:pt x="107558" y="68681"/>
                </a:lnTo>
                <a:lnTo>
                  <a:pt x="107558" y="69839"/>
                </a:lnTo>
                <a:lnTo>
                  <a:pt x="107558" y="69839"/>
                </a:lnTo>
                <a:lnTo>
                  <a:pt x="107558" y="69839"/>
                </a:lnTo>
                <a:lnTo>
                  <a:pt x="107558" y="69839"/>
                </a:lnTo>
                <a:lnTo>
                  <a:pt x="107558" y="70610"/>
                </a:lnTo>
                <a:lnTo>
                  <a:pt x="107558" y="70610"/>
                </a:lnTo>
                <a:lnTo>
                  <a:pt x="107558" y="70610"/>
                </a:lnTo>
                <a:lnTo>
                  <a:pt x="107558" y="70610"/>
                </a:lnTo>
                <a:lnTo>
                  <a:pt x="106755" y="70610"/>
                </a:lnTo>
                <a:lnTo>
                  <a:pt x="106755" y="70610"/>
                </a:lnTo>
                <a:lnTo>
                  <a:pt x="106755" y="70610"/>
                </a:lnTo>
                <a:lnTo>
                  <a:pt x="106755" y="70610"/>
                </a:lnTo>
                <a:lnTo>
                  <a:pt x="105953" y="70610"/>
                </a:lnTo>
                <a:lnTo>
                  <a:pt x="105953" y="70610"/>
                </a:lnTo>
                <a:lnTo>
                  <a:pt x="105953" y="71382"/>
                </a:lnTo>
                <a:lnTo>
                  <a:pt x="105953" y="71382"/>
                </a:lnTo>
                <a:lnTo>
                  <a:pt x="105953" y="71382"/>
                </a:lnTo>
                <a:lnTo>
                  <a:pt x="105953" y="71382"/>
                </a:lnTo>
                <a:lnTo>
                  <a:pt x="105953" y="71382"/>
                </a:lnTo>
                <a:lnTo>
                  <a:pt x="104749" y="71382"/>
                </a:lnTo>
                <a:lnTo>
                  <a:pt x="104749" y="71382"/>
                </a:lnTo>
                <a:lnTo>
                  <a:pt x="104749" y="71382"/>
                </a:lnTo>
                <a:lnTo>
                  <a:pt x="104749" y="72154"/>
                </a:lnTo>
                <a:lnTo>
                  <a:pt x="104749" y="72154"/>
                </a:lnTo>
                <a:lnTo>
                  <a:pt x="104749" y="72154"/>
                </a:lnTo>
                <a:lnTo>
                  <a:pt x="104749" y="72154"/>
                </a:lnTo>
                <a:lnTo>
                  <a:pt x="104749" y="72926"/>
                </a:lnTo>
                <a:lnTo>
                  <a:pt x="105953" y="72926"/>
                </a:lnTo>
                <a:lnTo>
                  <a:pt x="105953" y="72926"/>
                </a:lnTo>
                <a:lnTo>
                  <a:pt x="105953" y="72926"/>
                </a:lnTo>
                <a:lnTo>
                  <a:pt x="105953" y="72926"/>
                </a:lnTo>
                <a:lnTo>
                  <a:pt x="105953" y="74083"/>
                </a:lnTo>
                <a:lnTo>
                  <a:pt x="105953" y="74083"/>
                </a:lnTo>
                <a:lnTo>
                  <a:pt x="105953" y="74083"/>
                </a:lnTo>
                <a:lnTo>
                  <a:pt x="105953" y="74083"/>
                </a:lnTo>
                <a:lnTo>
                  <a:pt x="105953" y="74083"/>
                </a:lnTo>
                <a:lnTo>
                  <a:pt x="106755" y="74083"/>
                </a:lnTo>
                <a:lnTo>
                  <a:pt x="106755" y="74855"/>
                </a:lnTo>
                <a:lnTo>
                  <a:pt x="106755" y="74855"/>
                </a:lnTo>
                <a:lnTo>
                  <a:pt x="106755" y="74855"/>
                </a:lnTo>
                <a:lnTo>
                  <a:pt x="106755" y="74855"/>
                </a:lnTo>
                <a:lnTo>
                  <a:pt x="106755" y="74855"/>
                </a:lnTo>
                <a:lnTo>
                  <a:pt x="106755" y="75627"/>
                </a:lnTo>
                <a:lnTo>
                  <a:pt x="107558" y="75627"/>
                </a:lnTo>
                <a:lnTo>
                  <a:pt x="107558" y="75627"/>
                </a:lnTo>
                <a:lnTo>
                  <a:pt x="107558" y="75627"/>
                </a:lnTo>
                <a:lnTo>
                  <a:pt x="107558" y="75627"/>
                </a:lnTo>
                <a:lnTo>
                  <a:pt x="107558" y="76398"/>
                </a:lnTo>
                <a:lnTo>
                  <a:pt x="107558" y="76398"/>
                </a:lnTo>
                <a:lnTo>
                  <a:pt x="107558" y="76398"/>
                </a:lnTo>
                <a:lnTo>
                  <a:pt x="107558" y="76398"/>
                </a:lnTo>
                <a:lnTo>
                  <a:pt x="107558" y="76398"/>
                </a:lnTo>
                <a:lnTo>
                  <a:pt x="107558" y="77170"/>
                </a:lnTo>
                <a:lnTo>
                  <a:pt x="108361" y="77170"/>
                </a:lnTo>
                <a:lnTo>
                  <a:pt x="108361" y="77170"/>
                </a:lnTo>
                <a:lnTo>
                  <a:pt x="108361" y="77170"/>
                </a:lnTo>
                <a:lnTo>
                  <a:pt x="108361" y="77170"/>
                </a:lnTo>
                <a:lnTo>
                  <a:pt x="108361" y="77170"/>
                </a:lnTo>
                <a:lnTo>
                  <a:pt x="108361" y="78327"/>
                </a:lnTo>
                <a:lnTo>
                  <a:pt x="108361" y="78327"/>
                </a:lnTo>
                <a:lnTo>
                  <a:pt x="108361" y="78327"/>
                </a:lnTo>
                <a:lnTo>
                  <a:pt x="108361" y="79099"/>
                </a:lnTo>
                <a:lnTo>
                  <a:pt x="108361" y="79099"/>
                </a:lnTo>
                <a:lnTo>
                  <a:pt x="108361" y="79099"/>
                </a:lnTo>
                <a:lnTo>
                  <a:pt x="108361" y="79871"/>
                </a:lnTo>
                <a:lnTo>
                  <a:pt x="108361" y="79871"/>
                </a:lnTo>
                <a:lnTo>
                  <a:pt x="108361" y="79871"/>
                </a:lnTo>
                <a:lnTo>
                  <a:pt x="108361" y="79871"/>
                </a:lnTo>
                <a:lnTo>
                  <a:pt x="108361" y="80643"/>
                </a:lnTo>
                <a:lnTo>
                  <a:pt x="108361" y="80643"/>
                </a:lnTo>
                <a:lnTo>
                  <a:pt x="108361" y="80643"/>
                </a:lnTo>
                <a:lnTo>
                  <a:pt x="108361" y="80643"/>
                </a:lnTo>
                <a:lnTo>
                  <a:pt x="109163" y="80643"/>
                </a:lnTo>
                <a:lnTo>
                  <a:pt x="109163" y="80643"/>
                </a:lnTo>
                <a:lnTo>
                  <a:pt x="109163" y="81414"/>
                </a:lnTo>
                <a:lnTo>
                  <a:pt x="109163" y="81414"/>
                </a:lnTo>
                <a:lnTo>
                  <a:pt x="109163" y="81414"/>
                </a:lnTo>
                <a:lnTo>
                  <a:pt x="109163" y="81414"/>
                </a:lnTo>
                <a:lnTo>
                  <a:pt x="109163" y="82572"/>
                </a:lnTo>
                <a:lnTo>
                  <a:pt x="109163" y="82572"/>
                </a:lnTo>
                <a:lnTo>
                  <a:pt x="110367" y="82572"/>
                </a:lnTo>
                <a:lnTo>
                  <a:pt x="110367" y="82572"/>
                </a:lnTo>
                <a:lnTo>
                  <a:pt x="110367" y="82572"/>
                </a:lnTo>
                <a:lnTo>
                  <a:pt x="110367" y="82572"/>
                </a:lnTo>
                <a:lnTo>
                  <a:pt x="110367" y="83344"/>
                </a:lnTo>
                <a:lnTo>
                  <a:pt x="110367" y="83344"/>
                </a:lnTo>
                <a:lnTo>
                  <a:pt x="110367" y="83344"/>
                </a:lnTo>
                <a:lnTo>
                  <a:pt x="111170" y="83344"/>
                </a:lnTo>
                <a:lnTo>
                  <a:pt x="111170" y="83344"/>
                </a:lnTo>
                <a:lnTo>
                  <a:pt x="111170" y="83344"/>
                </a:lnTo>
                <a:lnTo>
                  <a:pt x="111170" y="83344"/>
                </a:lnTo>
                <a:lnTo>
                  <a:pt x="111973" y="83344"/>
                </a:lnTo>
                <a:lnTo>
                  <a:pt x="111973" y="83344"/>
                </a:lnTo>
                <a:lnTo>
                  <a:pt x="111973" y="83344"/>
                </a:lnTo>
                <a:lnTo>
                  <a:pt x="111973" y="83344"/>
                </a:lnTo>
                <a:lnTo>
                  <a:pt x="111973" y="82572"/>
                </a:lnTo>
                <a:lnTo>
                  <a:pt x="112775" y="82572"/>
                </a:lnTo>
                <a:lnTo>
                  <a:pt x="112775" y="83344"/>
                </a:lnTo>
                <a:lnTo>
                  <a:pt x="112775" y="83344"/>
                </a:lnTo>
                <a:lnTo>
                  <a:pt x="112775" y="83344"/>
                </a:lnTo>
                <a:lnTo>
                  <a:pt x="112775" y="83344"/>
                </a:lnTo>
                <a:lnTo>
                  <a:pt x="112775" y="83344"/>
                </a:lnTo>
                <a:lnTo>
                  <a:pt x="113578" y="83344"/>
                </a:lnTo>
                <a:lnTo>
                  <a:pt x="113578" y="83344"/>
                </a:lnTo>
                <a:lnTo>
                  <a:pt x="113578" y="83344"/>
                </a:lnTo>
                <a:lnTo>
                  <a:pt x="114782" y="83344"/>
                </a:lnTo>
                <a:lnTo>
                  <a:pt x="114782" y="83344"/>
                </a:lnTo>
                <a:lnTo>
                  <a:pt x="114782" y="83344"/>
                </a:lnTo>
                <a:lnTo>
                  <a:pt x="114782" y="84115"/>
                </a:lnTo>
                <a:lnTo>
                  <a:pt x="114782" y="84115"/>
                </a:lnTo>
                <a:lnTo>
                  <a:pt x="114782" y="84115"/>
                </a:lnTo>
                <a:lnTo>
                  <a:pt x="114782" y="84115"/>
                </a:lnTo>
                <a:lnTo>
                  <a:pt x="115585" y="84115"/>
                </a:lnTo>
                <a:lnTo>
                  <a:pt x="115585" y="84115"/>
                </a:lnTo>
                <a:lnTo>
                  <a:pt x="115585" y="84115"/>
                </a:lnTo>
                <a:lnTo>
                  <a:pt x="115585" y="84115"/>
                </a:lnTo>
                <a:lnTo>
                  <a:pt x="115585" y="84887"/>
                </a:lnTo>
                <a:lnTo>
                  <a:pt x="115585" y="84887"/>
                </a:lnTo>
                <a:lnTo>
                  <a:pt x="116387" y="84887"/>
                </a:lnTo>
                <a:lnTo>
                  <a:pt x="116387" y="84887"/>
                </a:lnTo>
                <a:lnTo>
                  <a:pt x="116387" y="84887"/>
                </a:lnTo>
                <a:lnTo>
                  <a:pt x="116387" y="84887"/>
                </a:lnTo>
                <a:lnTo>
                  <a:pt x="116387" y="84887"/>
                </a:lnTo>
                <a:lnTo>
                  <a:pt x="117190" y="84887"/>
                </a:lnTo>
                <a:lnTo>
                  <a:pt x="117190" y="84887"/>
                </a:lnTo>
                <a:lnTo>
                  <a:pt x="117190" y="84887"/>
                </a:lnTo>
                <a:lnTo>
                  <a:pt x="117190" y="84887"/>
                </a:lnTo>
                <a:lnTo>
                  <a:pt x="117190" y="84887"/>
                </a:lnTo>
                <a:lnTo>
                  <a:pt x="117993" y="84887"/>
                </a:lnTo>
                <a:lnTo>
                  <a:pt x="117993" y="84887"/>
                </a:lnTo>
                <a:lnTo>
                  <a:pt x="117993" y="85659"/>
                </a:lnTo>
                <a:lnTo>
                  <a:pt x="117993" y="85659"/>
                </a:lnTo>
                <a:lnTo>
                  <a:pt x="117993" y="85659"/>
                </a:lnTo>
                <a:lnTo>
                  <a:pt x="117993" y="85659"/>
                </a:lnTo>
                <a:lnTo>
                  <a:pt x="117993" y="85659"/>
                </a:lnTo>
                <a:lnTo>
                  <a:pt x="117993" y="86816"/>
                </a:lnTo>
                <a:lnTo>
                  <a:pt x="117993" y="86816"/>
                </a:lnTo>
                <a:lnTo>
                  <a:pt x="117993" y="86816"/>
                </a:lnTo>
                <a:lnTo>
                  <a:pt x="117993" y="86816"/>
                </a:lnTo>
                <a:lnTo>
                  <a:pt x="117993" y="87588"/>
                </a:lnTo>
                <a:lnTo>
                  <a:pt x="117993" y="87588"/>
                </a:lnTo>
                <a:lnTo>
                  <a:pt x="119197" y="87588"/>
                </a:lnTo>
                <a:lnTo>
                  <a:pt x="119197" y="87588"/>
                </a:lnTo>
                <a:lnTo>
                  <a:pt x="119197" y="87588"/>
                </a:lnTo>
                <a:lnTo>
                  <a:pt x="119197" y="88360"/>
                </a:lnTo>
                <a:lnTo>
                  <a:pt x="119197" y="88360"/>
                </a:lnTo>
                <a:lnTo>
                  <a:pt x="119197" y="88360"/>
                </a:lnTo>
                <a:lnTo>
                  <a:pt x="119197" y="88360"/>
                </a:lnTo>
                <a:lnTo>
                  <a:pt x="119197" y="89131"/>
                </a:lnTo>
                <a:lnTo>
                  <a:pt x="120000" y="89131"/>
                </a:lnTo>
                <a:lnTo>
                  <a:pt x="120000" y="89131"/>
                </a:lnTo>
                <a:lnTo>
                  <a:pt x="120000" y="89131"/>
                </a:lnTo>
                <a:lnTo>
                  <a:pt x="120000" y="89131"/>
                </a:lnTo>
                <a:lnTo>
                  <a:pt x="120000" y="89131"/>
                </a:lnTo>
                <a:lnTo>
                  <a:pt x="120000" y="89903"/>
                </a:lnTo>
                <a:lnTo>
                  <a:pt x="120000" y="89903"/>
                </a:lnTo>
                <a:lnTo>
                  <a:pt x="120000" y="89903"/>
                </a:lnTo>
                <a:lnTo>
                  <a:pt x="119197" y="89903"/>
                </a:lnTo>
                <a:lnTo>
                  <a:pt x="119197" y="89903"/>
                </a:lnTo>
                <a:lnTo>
                  <a:pt x="119197" y="89903"/>
                </a:lnTo>
                <a:lnTo>
                  <a:pt x="119197" y="89903"/>
                </a:lnTo>
                <a:lnTo>
                  <a:pt x="117993" y="89903"/>
                </a:lnTo>
                <a:lnTo>
                  <a:pt x="117993" y="89131"/>
                </a:lnTo>
                <a:lnTo>
                  <a:pt x="117993" y="89131"/>
                </a:lnTo>
                <a:lnTo>
                  <a:pt x="117993" y="89903"/>
                </a:lnTo>
                <a:lnTo>
                  <a:pt x="117993" y="89903"/>
                </a:lnTo>
                <a:lnTo>
                  <a:pt x="117993" y="89903"/>
                </a:lnTo>
                <a:lnTo>
                  <a:pt x="117993" y="91061"/>
                </a:lnTo>
                <a:lnTo>
                  <a:pt x="117993" y="91061"/>
                </a:lnTo>
                <a:lnTo>
                  <a:pt x="117993" y="91061"/>
                </a:lnTo>
                <a:lnTo>
                  <a:pt x="117993" y="91061"/>
                </a:lnTo>
                <a:lnTo>
                  <a:pt x="117993" y="91061"/>
                </a:lnTo>
                <a:lnTo>
                  <a:pt x="117190" y="91061"/>
                </a:lnTo>
                <a:lnTo>
                  <a:pt x="117190" y="91061"/>
                </a:lnTo>
                <a:lnTo>
                  <a:pt x="117190" y="91832"/>
                </a:lnTo>
                <a:lnTo>
                  <a:pt x="117190" y="91832"/>
                </a:lnTo>
                <a:lnTo>
                  <a:pt x="117190" y="91832"/>
                </a:lnTo>
                <a:lnTo>
                  <a:pt x="117190" y="91832"/>
                </a:lnTo>
                <a:lnTo>
                  <a:pt x="116387" y="91832"/>
                </a:lnTo>
                <a:lnTo>
                  <a:pt x="116387" y="91832"/>
                </a:lnTo>
                <a:lnTo>
                  <a:pt x="116387" y="91832"/>
                </a:lnTo>
                <a:lnTo>
                  <a:pt x="116387" y="91832"/>
                </a:lnTo>
                <a:lnTo>
                  <a:pt x="116387" y="92604"/>
                </a:lnTo>
                <a:lnTo>
                  <a:pt x="115585" y="92604"/>
                </a:lnTo>
                <a:lnTo>
                  <a:pt x="115585" y="92604"/>
                </a:lnTo>
                <a:lnTo>
                  <a:pt x="115585" y="92604"/>
                </a:lnTo>
                <a:lnTo>
                  <a:pt x="115585" y="92604"/>
                </a:lnTo>
                <a:lnTo>
                  <a:pt x="115585" y="92604"/>
                </a:lnTo>
                <a:lnTo>
                  <a:pt x="115585" y="92604"/>
                </a:lnTo>
                <a:lnTo>
                  <a:pt x="114782" y="92604"/>
                </a:lnTo>
                <a:lnTo>
                  <a:pt x="114782" y="92604"/>
                </a:lnTo>
                <a:lnTo>
                  <a:pt x="114782" y="93376"/>
                </a:lnTo>
                <a:lnTo>
                  <a:pt x="114782" y="93376"/>
                </a:lnTo>
                <a:lnTo>
                  <a:pt x="114782" y="93376"/>
                </a:lnTo>
                <a:lnTo>
                  <a:pt x="114782" y="93376"/>
                </a:lnTo>
                <a:lnTo>
                  <a:pt x="113578" y="93376"/>
                </a:lnTo>
                <a:lnTo>
                  <a:pt x="113578" y="93376"/>
                </a:lnTo>
                <a:lnTo>
                  <a:pt x="113578" y="93376"/>
                </a:lnTo>
                <a:lnTo>
                  <a:pt x="113578" y="93376"/>
                </a:lnTo>
                <a:lnTo>
                  <a:pt x="113578" y="94147"/>
                </a:lnTo>
                <a:lnTo>
                  <a:pt x="112775" y="94147"/>
                </a:lnTo>
                <a:lnTo>
                  <a:pt x="112775" y="94147"/>
                </a:lnTo>
                <a:lnTo>
                  <a:pt x="112775" y="94147"/>
                </a:lnTo>
                <a:lnTo>
                  <a:pt x="112775" y="94147"/>
                </a:lnTo>
                <a:lnTo>
                  <a:pt x="112775" y="94147"/>
                </a:lnTo>
                <a:lnTo>
                  <a:pt x="112775" y="94147"/>
                </a:lnTo>
                <a:lnTo>
                  <a:pt x="111973" y="94147"/>
                </a:lnTo>
                <a:lnTo>
                  <a:pt x="111973" y="95305"/>
                </a:lnTo>
                <a:lnTo>
                  <a:pt x="111973" y="95305"/>
                </a:lnTo>
                <a:lnTo>
                  <a:pt x="111973" y="95305"/>
                </a:lnTo>
                <a:lnTo>
                  <a:pt x="111973" y="95305"/>
                </a:lnTo>
                <a:lnTo>
                  <a:pt x="111170" y="95305"/>
                </a:lnTo>
                <a:lnTo>
                  <a:pt x="111170" y="95305"/>
                </a:lnTo>
                <a:lnTo>
                  <a:pt x="111170" y="95305"/>
                </a:lnTo>
                <a:lnTo>
                  <a:pt x="111170" y="95305"/>
                </a:lnTo>
                <a:lnTo>
                  <a:pt x="111170" y="96077"/>
                </a:lnTo>
                <a:lnTo>
                  <a:pt x="111170" y="96077"/>
                </a:lnTo>
                <a:lnTo>
                  <a:pt x="110367" y="96077"/>
                </a:lnTo>
                <a:lnTo>
                  <a:pt x="110367" y="96077"/>
                </a:lnTo>
                <a:lnTo>
                  <a:pt x="110367" y="96077"/>
                </a:lnTo>
                <a:lnTo>
                  <a:pt x="110367" y="96077"/>
                </a:lnTo>
                <a:lnTo>
                  <a:pt x="110367" y="96077"/>
                </a:lnTo>
                <a:lnTo>
                  <a:pt x="110367" y="96077"/>
                </a:lnTo>
                <a:lnTo>
                  <a:pt x="110367" y="96848"/>
                </a:lnTo>
                <a:lnTo>
                  <a:pt x="109163" y="96848"/>
                </a:lnTo>
                <a:lnTo>
                  <a:pt x="109163" y="96848"/>
                </a:lnTo>
                <a:lnTo>
                  <a:pt x="109163" y="96848"/>
                </a:lnTo>
                <a:lnTo>
                  <a:pt x="109163" y="96848"/>
                </a:lnTo>
                <a:lnTo>
                  <a:pt x="108361" y="96848"/>
                </a:lnTo>
                <a:lnTo>
                  <a:pt x="108361" y="96848"/>
                </a:lnTo>
                <a:lnTo>
                  <a:pt x="108361" y="96848"/>
                </a:lnTo>
                <a:lnTo>
                  <a:pt x="108361" y="97620"/>
                </a:lnTo>
                <a:lnTo>
                  <a:pt x="108361" y="97620"/>
                </a:lnTo>
                <a:lnTo>
                  <a:pt x="108361" y="97620"/>
                </a:lnTo>
                <a:lnTo>
                  <a:pt x="108361" y="97620"/>
                </a:lnTo>
                <a:lnTo>
                  <a:pt x="107558" y="97620"/>
                </a:lnTo>
                <a:lnTo>
                  <a:pt x="107558" y="97620"/>
                </a:lnTo>
                <a:lnTo>
                  <a:pt x="107558" y="97620"/>
                </a:lnTo>
                <a:lnTo>
                  <a:pt x="107558" y="97620"/>
                </a:lnTo>
                <a:lnTo>
                  <a:pt x="107558" y="97620"/>
                </a:lnTo>
                <a:lnTo>
                  <a:pt x="107558" y="97620"/>
                </a:lnTo>
                <a:lnTo>
                  <a:pt x="106755" y="97620"/>
                </a:lnTo>
                <a:lnTo>
                  <a:pt x="106755" y="98392"/>
                </a:lnTo>
                <a:lnTo>
                  <a:pt x="106755" y="98392"/>
                </a:lnTo>
                <a:lnTo>
                  <a:pt x="106755" y="98392"/>
                </a:lnTo>
                <a:lnTo>
                  <a:pt x="106755" y="98392"/>
                </a:lnTo>
                <a:lnTo>
                  <a:pt x="105953" y="98392"/>
                </a:lnTo>
                <a:lnTo>
                  <a:pt x="105953" y="98392"/>
                </a:lnTo>
                <a:lnTo>
                  <a:pt x="105953" y="98392"/>
                </a:lnTo>
                <a:lnTo>
                  <a:pt x="105953" y="98392"/>
                </a:lnTo>
                <a:lnTo>
                  <a:pt x="105953" y="99549"/>
                </a:lnTo>
                <a:lnTo>
                  <a:pt x="105953" y="99549"/>
                </a:lnTo>
                <a:lnTo>
                  <a:pt x="104749" y="99549"/>
                </a:lnTo>
                <a:lnTo>
                  <a:pt x="104749" y="99549"/>
                </a:lnTo>
                <a:lnTo>
                  <a:pt x="104749" y="99549"/>
                </a:lnTo>
                <a:lnTo>
                  <a:pt x="104749" y="99549"/>
                </a:lnTo>
                <a:lnTo>
                  <a:pt x="104749" y="99549"/>
                </a:lnTo>
                <a:lnTo>
                  <a:pt x="104749" y="99549"/>
                </a:lnTo>
                <a:lnTo>
                  <a:pt x="104749" y="100321"/>
                </a:lnTo>
                <a:lnTo>
                  <a:pt x="103946" y="100321"/>
                </a:lnTo>
                <a:lnTo>
                  <a:pt x="103946" y="100321"/>
                </a:lnTo>
                <a:lnTo>
                  <a:pt x="103946" y="100321"/>
                </a:lnTo>
                <a:lnTo>
                  <a:pt x="103946" y="100321"/>
                </a:lnTo>
                <a:lnTo>
                  <a:pt x="103143" y="100321"/>
                </a:lnTo>
                <a:lnTo>
                  <a:pt x="103143" y="100321"/>
                </a:lnTo>
                <a:lnTo>
                  <a:pt x="103143" y="100321"/>
                </a:lnTo>
                <a:lnTo>
                  <a:pt x="103143" y="101093"/>
                </a:lnTo>
                <a:lnTo>
                  <a:pt x="103143" y="101093"/>
                </a:lnTo>
                <a:lnTo>
                  <a:pt x="103143" y="101093"/>
                </a:lnTo>
                <a:lnTo>
                  <a:pt x="103143" y="101093"/>
                </a:lnTo>
                <a:lnTo>
                  <a:pt x="102341" y="101093"/>
                </a:lnTo>
                <a:lnTo>
                  <a:pt x="102341" y="101093"/>
                </a:lnTo>
                <a:lnTo>
                  <a:pt x="102341" y="101093"/>
                </a:lnTo>
                <a:lnTo>
                  <a:pt x="102341" y="101093"/>
                </a:lnTo>
                <a:lnTo>
                  <a:pt x="102341" y="101864"/>
                </a:lnTo>
                <a:lnTo>
                  <a:pt x="102341" y="101864"/>
                </a:lnTo>
                <a:lnTo>
                  <a:pt x="101538" y="101864"/>
                </a:lnTo>
                <a:lnTo>
                  <a:pt x="101538" y="101864"/>
                </a:lnTo>
                <a:lnTo>
                  <a:pt x="101538" y="101864"/>
                </a:lnTo>
                <a:lnTo>
                  <a:pt x="101538" y="101864"/>
                </a:lnTo>
                <a:lnTo>
                  <a:pt x="101538" y="101864"/>
                </a:lnTo>
                <a:lnTo>
                  <a:pt x="100334" y="101864"/>
                </a:lnTo>
                <a:lnTo>
                  <a:pt x="100334" y="102636"/>
                </a:lnTo>
                <a:lnTo>
                  <a:pt x="100334" y="102636"/>
                </a:lnTo>
                <a:lnTo>
                  <a:pt x="100334" y="102636"/>
                </a:lnTo>
                <a:lnTo>
                  <a:pt x="100334" y="102636"/>
                </a:lnTo>
                <a:lnTo>
                  <a:pt x="100334" y="102636"/>
                </a:lnTo>
                <a:lnTo>
                  <a:pt x="100334" y="102636"/>
                </a:lnTo>
                <a:lnTo>
                  <a:pt x="99531" y="102636"/>
                </a:lnTo>
                <a:lnTo>
                  <a:pt x="99531" y="102636"/>
                </a:lnTo>
                <a:lnTo>
                  <a:pt x="99531" y="103794"/>
                </a:lnTo>
                <a:lnTo>
                  <a:pt x="99531" y="103794"/>
                </a:lnTo>
                <a:lnTo>
                  <a:pt x="99531" y="103794"/>
                </a:lnTo>
                <a:lnTo>
                  <a:pt x="99531" y="103794"/>
                </a:lnTo>
                <a:lnTo>
                  <a:pt x="98729" y="103794"/>
                </a:lnTo>
                <a:lnTo>
                  <a:pt x="98729" y="103794"/>
                </a:lnTo>
                <a:lnTo>
                  <a:pt x="98729" y="103794"/>
                </a:lnTo>
                <a:lnTo>
                  <a:pt x="98729" y="103794"/>
                </a:lnTo>
                <a:lnTo>
                  <a:pt x="98729" y="104565"/>
                </a:lnTo>
                <a:lnTo>
                  <a:pt x="97926" y="104565"/>
                </a:lnTo>
                <a:lnTo>
                  <a:pt x="97926" y="104565"/>
                </a:lnTo>
                <a:lnTo>
                  <a:pt x="97926" y="104565"/>
                </a:lnTo>
                <a:lnTo>
                  <a:pt x="97926" y="104565"/>
                </a:lnTo>
                <a:lnTo>
                  <a:pt x="97926" y="104565"/>
                </a:lnTo>
                <a:lnTo>
                  <a:pt x="97926" y="104565"/>
                </a:lnTo>
                <a:lnTo>
                  <a:pt x="97123" y="104565"/>
                </a:lnTo>
                <a:lnTo>
                  <a:pt x="97123" y="105337"/>
                </a:lnTo>
                <a:lnTo>
                  <a:pt x="97123" y="105337"/>
                </a:lnTo>
                <a:lnTo>
                  <a:pt x="97123" y="105337"/>
                </a:lnTo>
                <a:lnTo>
                  <a:pt x="97123" y="105337"/>
                </a:lnTo>
                <a:lnTo>
                  <a:pt x="97123" y="105337"/>
                </a:lnTo>
                <a:lnTo>
                  <a:pt x="97123" y="105337"/>
                </a:lnTo>
                <a:lnTo>
                  <a:pt x="95919" y="105337"/>
                </a:lnTo>
                <a:lnTo>
                  <a:pt x="95919" y="105337"/>
                </a:lnTo>
                <a:lnTo>
                  <a:pt x="95919" y="106109"/>
                </a:lnTo>
                <a:lnTo>
                  <a:pt x="95919" y="106109"/>
                </a:lnTo>
                <a:lnTo>
                  <a:pt x="95117" y="106109"/>
                </a:lnTo>
                <a:lnTo>
                  <a:pt x="95117" y="106109"/>
                </a:lnTo>
                <a:lnTo>
                  <a:pt x="95117" y="106109"/>
                </a:lnTo>
                <a:lnTo>
                  <a:pt x="95117" y="106109"/>
                </a:lnTo>
                <a:lnTo>
                  <a:pt x="95117" y="106109"/>
                </a:lnTo>
                <a:lnTo>
                  <a:pt x="95117" y="106109"/>
                </a:lnTo>
                <a:lnTo>
                  <a:pt x="95117" y="106109"/>
                </a:lnTo>
                <a:lnTo>
                  <a:pt x="94314" y="106109"/>
                </a:lnTo>
                <a:lnTo>
                  <a:pt x="94314" y="106109"/>
                </a:lnTo>
                <a:lnTo>
                  <a:pt x="94314" y="106881"/>
                </a:lnTo>
                <a:lnTo>
                  <a:pt x="94314" y="106881"/>
                </a:lnTo>
                <a:lnTo>
                  <a:pt x="94314" y="106881"/>
                </a:lnTo>
                <a:lnTo>
                  <a:pt x="94314" y="106881"/>
                </a:lnTo>
                <a:lnTo>
                  <a:pt x="93511" y="106881"/>
                </a:lnTo>
                <a:lnTo>
                  <a:pt x="93511" y="106881"/>
                </a:lnTo>
                <a:lnTo>
                  <a:pt x="93511" y="106881"/>
                </a:lnTo>
                <a:lnTo>
                  <a:pt x="93511" y="108038"/>
                </a:lnTo>
                <a:lnTo>
                  <a:pt x="93511" y="108038"/>
                </a:lnTo>
                <a:lnTo>
                  <a:pt x="92709" y="108038"/>
                </a:lnTo>
                <a:lnTo>
                  <a:pt x="92709" y="108038"/>
                </a:lnTo>
                <a:lnTo>
                  <a:pt x="92709" y="108038"/>
                </a:lnTo>
                <a:lnTo>
                  <a:pt x="92709" y="108038"/>
                </a:lnTo>
                <a:lnTo>
                  <a:pt x="92709" y="108038"/>
                </a:lnTo>
                <a:lnTo>
                  <a:pt x="92709" y="108810"/>
                </a:lnTo>
                <a:lnTo>
                  <a:pt x="92709" y="108810"/>
                </a:lnTo>
                <a:lnTo>
                  <a:pt x="92709" y="108810"/>
                </a:lnTo>
                <a:lnTo>
                  <a:pt x="91505" y="108810"/>
                </a:lnTo>
                <a:lnTo>
                  <a:pt x="91505" y="108810"/>
                </a:lnTo>
                <a:lnTo>
                  <a:pt x="91505" y="108810"/>
                </a:lnTo>
                <a:lnTo>
                  <a:pt x="91505" y="108810"/>
                </a:lnTo>
                <a:lnTo>
                  <a:pt x="91505" y="109581"/>
                </a:lnTo>
                <a:lnTo>
                  <a:pt x="91505" y="109581"/>
                </a:lnTo>
                <a:lnTo>
                  <a:pt x="91505" y="109581"/>
                </a:lnTo>
                <a:lnTo>
                  <a:pt x="90702" y="109581"/>
                </a:lnTo>
                <a:lnTo>
                  <a:pt x="90702" y="109581"/>
                </a:lnTo>
                <a:lnTo>
                  <a:pt x="90702" y="109581"/>
                </a:lnTo>
                <a:lnTo>
                  <a:pt x="90702" y="110353"/>
                </a:lnTo>
                <a:lnTo>
                  <a:pt x="90702" y="110353"/>
                </a:lnTo>
                <a:lnTo>
                  <a:pt x="90702" y="110353"/>
                </a:lnTo>
                <a:lnTo>
                  <a:pt x="89899" y="110353"/>
                </a:lnTo>
                <a:lnTo>
                  <a:pt x="89899" y="110353"/>
                </a:lnTo>
                <a:lnTo>
                  <a:pt x="89899" y="110353"/>
                </a:lnTo>
                <a:lnTo>
                  <a:pt x="89899" y="110353"/>
                </a:lnTo>
                <a:lnTo>
                  <a:pt x="89899" y="111511"/>
                </a:lnTo>
                <a:lnTo>
                  <a:pt x="89899" y="111511"/>
                </a:lnTo>
                <a:lnTo>
                  <a:pt x="89899" y="111511"/>
                </a:lnTo>
                <a:lnTo>
                  <a:pt x="89096" y="111511"/>
                </a:lnTo>
                <a:lnTo>
                  <a:pt x="89096" y="111511"/>
                </a:lnTo>
                <a:lnTo>
                  <a:pt x="89096" y="111511"/>
                </a:lnTo>
                <a:lnTo>
                  <a:pt x="89096" y="112282"/>
                </a:lnTo>
                <a:lnTo>
                  <a:pt x="89096" y="112282"/>
                </a:lnTo>
                <a:lnTo>
                  <a:pt x="89096" y="112282"/>
                </a:lnTo>
                <a:lnTo>
                  <a:pt x="89096" y="112282"/>
                </a:lnTo>
                <a:lnTo>
                  <a:pt x="89096" y="112282"/>
                </a:lnTo>
                <a:lnTo>
                  <a:pt x="88294" y="112282"/>
                </a:lnTo>
                <a:lnTo>
                  <a:pt x="88294" y="112282"/>
                </a:lnTo>
                <a:lnTo>
                  <a:pt x="88294" y="113054"/>
                </a:lnTo>
                <a:lnTo>
                  <a:pt x="88294" y="113054"/>
                </a:lnTo>
                <a:lnTo>
                  <a:pt x="88294" y="113054"/>
                </a:lnTo>
                <a:lnTo>
                  <a:pt x="87090" y="113054"/>
                </a:lnTo>
                <a:lnTo>
                  <a:pt x="87090" y="113054"/>
                </a:lnTo>
                <a:lnTo>
                  <a:pt x="87090" y="113054"/>
                </a:lnTo>
                <a:lnTo>
                  <a:pt x="87090" y="113826"/>
                </a:lnTo>
                <a:lnTo>
                  <a:pt x="87090" y="113826"/>
                </a:lnTo>
                <a:lnTo>
                  <a:pt x="87090" y="113826"/>
                </a:lnTo>
                <a:lnTo>
                  <a:pt x="87090" y="113826"/>
                </a:lnTo>
                <a:lnTo>
                  <a:pt x="87090" y="113826"/>
                </a:lnTo>
                <a:lnTo>
                  <a:pt x="86287" y="113826"/>
                </a:lnTo>
                <a:lnTo>
                  <a:pt x="86287" y="114598"/>
                </a:lnTo>
                <a:lnTo>
                  <a:pt x="86287" y="114598"/>
                </a:lnTo>
                <a:lnTo>
                  <a:pt x="86287" y="114598"/>
                </a:lnTo>
                <a:lnTo>
                  <a:pt x="86287" y="114598"/>
                </a:lnTo>
                <a:lnTo>
                  <a:pt x="86287" y="114598"/>
                </a:lnTo>
                <a:lnTo>
                  <a:pt x="86287" y="114598"/>
                </a:lnTo>
                <a:lnTo>
                  <a:pt x="85484" y="114598"/>
                </a:lnTo>
                <a:lnTo>
                  <a:pt x="85484" y="114598"/>
                </a:lnTo>
                <a:lnTo>
                  <a:pt x="85484" y="114598"/>
                </a:lnTo>
                <a:lnTo>
                  <a:pt x="85484" y="115755"/>
                </a:lnTo>
                <a:lnTo>
                  <a:pt x="85484" y="115755"/>
                </a:lnTo>
                <a:lnTo>
                  <a:pt x="85484" y="115755"/>
                </a:lnTo>
                <a:lnTo>
                  <a:pt x="84682" y="115755"/>
                </a:lnTo>
                <a:lnTo>
                  <a:pt x="84682" y="115755"/>
                </a:lnTo>
                <a:lnTo>
                  <a:pt x="84682" y="115755"/>
                </a:lnTo>
                <a:lnTo>
                  <a:pt x="84682" y="116527"/>
                </a:lnTo>
                <a:lnTo>
                  <a:pt x="84682" y="116527"/>
                </a:lnTo>
                <a:lnTo>
                  <a:pt x="84682" y="116527"/>
                </a:lnTo>
                <a:lnTo>
                  <a:pt x="84682" y="116527"/>
                </a:lnTo>
                <a:lnTo>
                  <a:pt x="83879" y="116527"/>
                </a:lnTo>
                <a:lnTo>
                  <a:pt x="83879" y="116527"/>
                </a:lnTo>
                <a:lnTo>
                  <a:pt x="83879" y="116527"/>
                </a:lnTo>
                <a:lnTo>
                  <a:pt x="83879" y="116527"/>
                </a:lnTo>
                <a:lnTo>
                  <a:pt x="83879" y="116527"/>
                </a:lnTo>
                <a:lnTo>
                  <a:pt x="82675" y="116527"/>
                </a:lnTo>
                <a:lnTo>
                  <a:pt x="82675" y="116527"/>
                </a:lnTo>
                <a:lnTo>
                  <a:pt x="82675" y="117299"/>
                </a:lnTo>
                <a:lnTo>
                  <a:pt x="82675" y="117299"/>
                </a:lnTo>
                <a:lnTo>
                  <a:pt x="81872" y="117299"/>
                </a:lnTo>
                <a:lnTo>
                  <a:pt x="81872" y="117299"/>
                </a:lnTo>
                <a:lnTo>
                  <a:pt x="81872" y="117299"/>
                </a:lnTo>
                <a:lnTo>
                  <a:pt x="81872" y="117299"/>
                </a:lnTo>
                <a:lnTo>
                  <a:pt x="81872" y="117299"/>
                </a:lnTo>
                <a:lnTo>
                  <a:pt x="81070" y="117299"/>
                </a:lnTo>
                <a:lnTo>
                  <a:pt x="81070" y="117299"/>
                </a:lnTo>
                <a:lnTo>
                  <a:pt x="81070" y="117299"/>
                </a:lnTo>
                <a:lnTo>
                  <a:pt x="80267" y="117299"/>
                </a:lnTo>
                <a:lnTo>
                  <a:pt x="80267" y="117299"/>
                </a:lnTo>
                <a:lnTo>
                  <a:pt x="80267" y="117299"/>
                </a:lnTo>
                <a:lnTo>
                  <a:pt x="80267" y="117299"/>
                </a:lnTo>
                <a:lnTo>
                  <a:pt x="80267" y="117299"/>
                </a:lnTo>
                <a:lnTo>
                  <a:pt x="79464" y="117299"/>
                </a:lnTo>
                <a:lnTo>
                  <a:pt x="79464" y="117299"/>
                </a:lnTo>
                <a:lnTo>
                  <a:pt x="79464" y="117299"/>
                </a:lnTo>
                <a:lnTo>
                  <a:pt x="79464" y="117299"/>
                </a:lnTo>
                <a:lnTo>
                  <a:pt x="79464" y="118070"/>
                </a:lnTo>
                <a:lnTo>
                  <a:pt x="78260" y="118070"/>
                </a:lnTo>
                <a:lnTo>
                  <a:pt x="78260" y="118070"/>
                </a:lnTo>
                <a:lnTo>
                  <a:pt x="78260" y="118070"/>
                </a:lnTo>
                <a:lnTo>
                  <a:pt x="77458" y="118070"/>
                </a:lnTo>
                <a:lnTo>
                  <a:pt x="77458" y="118070"/>
                </a:lnTo>
                <a:lnTo>
                  <a:pt x="77458" y="118070"/>
                </a:lnTo>
                <a:lnTo>
                  <a:pt x="77458" y="118070"/>
                </a:lnTo>
                <a:lnTo>
                  <a:pt x="77458" y="118070"/>
                </a:lnTo>
                <a:lnTo>
                  <a:pt x="76655" y="118070"/>
                </a:lnTo>
                <a:lnTo>
                  <a:pt x="76655" y="118070"/>
                </a:lnTo>
                <a:lnTo>
                  <a:pt x="76655" y="118070"/>
                </a:lnTo>
                <a:lnTo>
                  <a:pt x="76655" y="118070"/>
                </a:lnTo>
                <a:lnTo>
                  <a:pt x="76655" y="118070"/>
                </a:lnTo>
                <a:lnTo>
                  <a:pt x="75852" y="118070"/>
                </a:lnTo>
                <a:lnTo>
                  <a:pt x="75852" y="118070"/>
                </a:lnTo>
                <a:lnTo>
                  <a:pt x="75852" y="118070"/>
                </a:lnTo>
                <a:lnTo>
                  <a:pt x="75050" y="118070"/>
                </a:lnTo>
                <a:lnTo>
                  <a:pt x="75050" y="118842"/>
                </a:lnTo>
                <a:lnTo>
                  <a:pt x="75050" y="118842"/>
                </a:lnTo>
                <a:lnTo>
                  <a:pt x="75050" y="118842"/>
                </a:lnTo>
                <a:lnTo>
                  <a:pt x="75050" y="118842"/>
                </a:lnTo>
                <a:lnTo>
                  <a:pt x="73846" y="118842"/>
                </a:lnTo>
                <a:lnTo>
                  <a:pt x="73846" y="118842"/>
                </a:lnTo>
                <a:lnTo>
                  <a:pt x="73846" y="118842"/>
                </a:lnTo>
                <a:lnTo>
                  <a:pt x="73846" y="118842"/>
                </a:lnTo>
                <a:lnTo>
                  <a:pt x="73846" y="118842"/>
                </a:lnTo>
                <a:lnTo>
                  <a:pt x="73043" y="118842"/>
                </a:lnTo>
                <a:lnTo>
                  <a:pt x="73043" y="118842"/>
                </a:lnTo>
                <a:lnTo>
                  <a:pt x="73043" y="118842"/>
                </a:lnTo>
                <a:lnTo>
                  <a:pt x="73043" y="118842"/>
                </a:lnTo>
                <a:lnTo>
                  <a:pt x="72240" y="118842"/>
                </a:lnTo>
                <a:lnTo>
                  <a:pt x="72240" y="118842"/>
                </a:lnTo>
                <a:lnTo>
                  <a:pt x="72240" y="118842"/>
                </a:lnTo>
                <a:lnTo>
                  <a:pt x="72240" y="118842"/>
                </a:lnTo>
                <a:lnTo>
                  <a:pt x="71438" y="118842"/>
                </a:lnTo>
                <a:lnTo>
                  <a:pt x="71438" y="118842"/>
                </a:lnTo>
                <a:lnTo>
                  <a:pt x="71438" y="120000"/>
                </a:lnTo>
                <a:lnTo>
                  <a:pt x="71438" y="120000"/>
                </a:lnTo>
                <a:lnTo>
                  <a:pt x="71438" y="120000"/>
                </a:lnTo>
                <a:lnTo>
                  <a:pt x="70635" y="120000"/>
                </a:lnTo>
                <a:lnTo>
                  <a:pt x="70635" y="120000"/>
                </a:lnTo>
                <a:lnTo>
                  <a:pt x="70635" y="120000"/>
                </a:lnTo>
                <a:lnTo>
                  <a:pt x="70635" y="120000"/>
                </a:lnTo>
                <a:lnTo>
                  <a:pt x="69431" y="120000"/>
                </a:lnTo>
                <a:lnTo>
                  <a:pt x="69431" y="120000"/>
                </a:lnTo>
                <a:lnTo>
                  <a:pt x="69431" y="120000"/>
                </a:lnTo>
                <a:lnTo>
                  <a:pt x="69431" y="120000"/>
                </a:lnTo>
                <a:lnTo>
                  <a:pt x="69431" y="120000"/>
                </a:lnTo>
                <a:lnTo>
                  <a:pt x="69431" y="118842"/>
                </a:lnTo>
                <a:lnTo>
                  <a:pt x="68628" y="118842"/>
                </a:lnTo>
                <a:lnTo>
                  <a:pt x="68628" y="118842"/>
                </a:lnTo>
                <a:lnTo>
                  <a:pt x="68628" y="118842"/>
                </a:lnTo>
                <a:lnTo>
                  <a:pt x="68628" y="118842"/>
                </a:lnTo>
                <a:lnTo>
                  <a:pt x="68628" y="118842"/>
                </a:lnTo>
                <a:lnTo>
                  <a:pt x="68628" y="118070"/>
                </a:lnTo>
                <a:lnTo>
                  <a:pt x="68628" y="118070"/>
                </a:lnTo>
                <a:lnTo>
                  <a:pt x="68628" y="118070"/>
                </a:lnTo>
                <a:lnTo>
                  <a:pt x="68628" y="118070"/>
                </a:lnTo>
                <a:lnTo>
                  <a:pt x="68628" y="118070"/>
                </a:lnTo>
                <a:lnTo>
                  <a:pt x="68628" y="117299"/>
                </a:lnTo>
                <a:lnTo>
                  <a:pt x="68628" y="117299"/>
                </a:lnTo>
                <a:lnTo>
                  <a:pt x="69431" y="117299"/>
                </a:lnTo>
                <a:lnTo>
                  <a:pt x="69431" y="117299"/>
                </a:lnTo>
                <a:lnTo>
                  <a:pt x="69431" y="116527"/>
                </a:lnTo>
                <a:lnTo>
                  <a:pt x="69431" y="116527"/>
                </a:lnTo>
                <a:lnTo>
                  <a:pt x="69431" y="116527"/>
                </a:lnTo>
                <a:lnTo>
                  <a:pt x="69431" y="115755"/>
                </a:lnTo>
                <a:lnTo>
                  <a:pt x="68628" y="115755"/>
                </a:lnTo>
                <a:lnTo>
                  <a:pt x="68628" y="115755"/>
                </a:lnTo>
                <a:lnTo>
                  <a:pt x="68628" y="115755"/>
                </a:lnTo>
                <a:lnTo>
                  <a:pt x="69431" y="115755"/>
                </a:lnTo>
                <a:lnTo>
                  <a:pt x="69431" y="114598"/>
                </a:lnTo>
                <a:lnTo>
                  <a:pt x="68628" y="114598"/>
                </a:lnTo>
                <a:lnTo>
                  <a:pt x="68628" y="114598"/>
                </a:lnTo>
                <a:lnTo>
                  <a:pt x="68628" y="114598"/>
                </a:lnTo>
                <a:lnTo>
                  <a:pt x="68628" y="114598"/>
                </a:lnTo>
                <a:lnTo>
                  <a:pt x="68628" y="113826"/>
                </a:lnTo>
                <a:lnTo>
                  <a:pt x="68628" y="113826"/>
                </a:lnTo>
                <a:lnTo>
                  <a:pt x="68628" y="113826"/>
                </a:lnTo>
                <a:lnTo>
                  <a:pt x="68628" y="113826"/>
                </a:lnTo>
                <a:lnTo>
                  <a:pt x="68628" y="113826"/>
                </a:lnTo>
                <a:lnTo>
                  <a:pt x="68628" y="113826"/>
                </a:lnTo>
                <a:lnTo>
                  <a:pt x="67826" y="113826"/>
                </a:lnTo>
                <a:lnTo>
                  <a:pt x="67826" y="113826"/>
                </a:lnTo>
                <a:lnTo>
                  <a:pt x="67826" y="113054"/>
                </a:lnTo>
                <a:lnTo>
                  <a:pt x="67826" y="113054"/>
                </a:lnTo>
                <a:lnTo>
                  <a:pt x="67023" y="113054"/>
                </a:lnTo>
                <a:lnTo>
                  <a:pt x="67023" y="113054"/>
                </a:lnTo>
                <a:lnTo>
                  <a:pt x="67023" y="113054"/>
                </a:lnTo>
                <a:lnTo>
                  <a:pt x="67023" y="113054"/>
                </a:lnTo>
                <a:lnTo>
                  <a:pt x="67023" y="113054"/>
                </a:lnTo>
                <a:lnTo>
                  <a:pt x="66220" y="113054"/>
                </a:lnTo>
                <a:lnTo>
                  <a:pt x="66220" y="113054"/>
                </a:lnTo>
                <a:lnTo>
                  <a:pt x="66220" y="113054"/>
                </a:lnTo>
                <a:lnTo>
                  <a:pt x="66220" y="113054"/>
                </a:lnTo>
                <a:lnTo>
                  <a:pt x="65016" y="113054"/>
                </a:lnTo>
                <a:lnTo>
                  <a:pt x="65016" y="113054"/>
                </a:lnTo>
                <a:lnTo>
                  <a:pt x="65016" y="113054"/>
                </a:lnTo>
                <a:lnTo>
                  <a:pt x="65016" y="113054"/>
                </a:lnTo>
                <a:lnTo>
                  <a:pt x="64214" y="113054"/>
                </a:lnTo>
                <a:lnTo>
                  <a:pt x="64214" y="113054"/>
                </a:lnTo>
                <a:lnTo>
                  <a:pt x="64214" y="112282"/>
                </a:lnTo>
                <a:lnTo>
                  <a:pt x="64214" y="112282"/>
                </a:lnTo>
                <a:lnTo>
                  <a:pt x="64214" y="112282"/>
                </a:lnTo>
                <a:lnTo>
                  <a:pt x="64214" y="112282"/>
                </a:lnTo>
                <a:lnTo>
                  <a:pt x="64214" y="112282"/>
                </a:lnTo>
                <a:lnTo>
                  <a:pt x="64214" y="111511"/>
                </a:lnTo>
                <a:lnTo>
                  <a:pt x="63411" y="111511"/>
                </a:lnTo>
                <a:lnTo>
                  <a:pt x="63411" y="111511"/>
                </a:lnTo>
                <a:lnTo>
                  <a:pt x="63411" y="111511"/>
                </a:lnTo>
                <a:lnTo>
                  <a:pt x="63411" y="111511"/>
                </a:lnTo>
                <a:lnTo>
                  <a:pt x="63411" y="111511"/>
                </a:lnTo>
                <a:lnTo>
                  <a:pt x="63411" y="111511"/>
                </a:lnTo>
                <a:lnTo>
                  <a:pt x="63411" y="111511"/>
                </a:lnTo>
                <a:lnTo>
                  <a:pt x="62608" y="111511"/>
                </a:lnTo>
                <a:lnTo>
                  <a:pt x="62608" y="111511"/>
                </a:lnTo>
                <a:lnTo>
                  <a:pt x="62608" y="111511"/>
                </a:lnTo>
                <a:lnTo>
                  <a:pt x="62608" y="111511"/>
                </a:lnTo>
                <a:lnTo>
                  <a:pt x="62608" y="111511"/>
                </a:lnTo>
                <a:lnTo>
                  <a:pt x="61806" y="111511"/>
                </a:lnTo>
                <a:lnTo>
                  <a:pt x="61806" y="111511"/>
                </a:lnTo>
                <a:lnTo>
                  <a:pt x="61806" y="111511"/>
                </a:lnTo>
                <a:lnTo>
                  <a:pt x="61806" y="111511"/>
                </a:lnTo>
                <a:lnTo>
                  <a:pt x="61806" y="111511"/>
                </a:lnTo>
                <a:lnTo>
                  <a:pt x="60602" y="111511"/>
                </a:lnTo>
                <a:lnTo>
                  <a:pt x="60602" y="111511"/>
                </a:lnTo>
                <a:lnTo>
                  <a:pt x="60602" y="110353"/>
                </a:lnTo>
                <a:lnTo>
                  <a:pt x="60602" y="110353"/>
                </a:lnTo>
                <a:lnTo>
                  <a:pt x="60602" y="110353"/>
                </a:lnTo>
                <a:lnTo>
                  <a:pt x="60602" y="110353"/>
                </a:lnTo>
                <a:lnTo>
                  <a:pt x="60602" y="110353"/>
                </a:lnTo>
                <a:lnTo>
                  <a:pt x="59799" y="110353"/>
                </a:lnTo>
                <a:lnTo>
                  <a:pt x="59799" y="109581"/>
                </a:lnTo>
                <a:lnTo>
                  <a:pt x="59799" y="109581"/>
                </a:lnTo>
                <a:lnTo>
                  <a:pt x="59799" y="109581"/>
                </a:lnTo>
                <a:lnTo>
                  <a:pt x="59799" y="109581"/>
                </a:lnTo>
                <a:lnTo>
                  <a:pt x="59799" y="108810"/>
                </a:lnTo>
                <a:lnTo>
                  <a:pt x="59799" y="108810"/>
                </a:lnTo>
                <a:lnTo>
                  <a:pt x="59799" y="108810"/>
                </a:lnTo>
                <a:lnTo>
                  <a:pt x="58996" y="108810"/>
                </a:lnTo>
                <a:lnTo>
                  <a:pt x="58996" y="108810"/>
                </a:lnTo>
                <a:lnTo>
                  <a:pt x="58996" y="108810"/>
                </a:lnTo>
                <a:lnTo>
                  <a:pt x="58996" y="108810"/>
                </a:lnTo>
                <a:lnTo>
                  <a:pt x="58996" y="108810"/>
                </a:lnTo>
                <a:lnTo>
                  <a:pt x="58193" y="108810"/>
                </a:lnTo>
                <a:lnTo>
                  <a:pt x="58193" y="108810"/>
                </a:lnTo>
                <a:lnTo>
                  <a:pt x="58193" y="108038"/>
                </a:lnTo>
                <a:lnTo>
                  <a:pt x="58193" y="108038"/>
                </a:lnTo>
                <a:lnTo>
                  <a:pt x="58193" y="108038"/>
                </a:lnTo>
                <a:lnTo>
                  <a:pt x="58193" y="108038"/>
                </a:lnTo>
                <a:lnTo>
                  <a:pt x="58193" y="108038"/>
                </a:lnTo>
                <a:lnTo>
                  <a:pt x="57391" y="108038"/>
                </a:lnTo>
                <a:lnTo>
                  <a:pt x="57391" y="108038"/>
                </a:lnTo>
                <a:lnTo>
                  <a:pt x="57391" y="108038"/>
                </a:lnTo>
                <a:lnTo>
                  <a:pt x="57391" y="108038"/>
                </a:lnTo>
                <a:lnTo>
                  <a:pt x="57391" y="106881"/>
                </a:lnTo>
                <a:lnTo>
                  <a:pt x="57391" y="106881"/>
                </a:lnTo>
                <a:lnTo>
                  <a:pt x="57391" y="106881"/>
                </a:lnTo>
                <a:lnTo>
                  <a:pt x="57391" y="106881"/>
                </a:lnTo>
                <a:lnTo>
                  <a:pt x="57391" y="106109"/>
                </a:lnTo>
                <a:lnTo>
                  <a:pt x="57391" y="106109"/>
                </a:lnTo>
                <a:lnTo>
                  <a:pt x="57391" y="106109"/>
                </a:lnTo>
                <a:lnTo>
                  <a:pt x="57391" y="106109"/>
                </a:lnTo>
                <a:lnTo>
                  <a:pt x="57391" y="106109"/>
                </a:lnTo>
                <a:lnTo>
                  <a:pt x="57391" y="105337"/>
                </a:lnTo>
                <a:lnTo>
                  <a:pt x="57391" y="105337"/>
                </a:lnTo>
                <a:lnTo>
                  <a:pt x="57391" y="105337"/>
                </a:lnTo>
                <a:lnTo>
                  <a:pt x="56187" y="105337"/>
                </a:lnTo>
                <a:lnTo>
                  <a:pt x="56187" y="105337"/>
                </a:lnTo>
                <a:lnTo>
                  <a:pt x="56187" y="105337"/>
                </a:lnTo>
                <a:lnTo>
                  <a:pt x="56187" y="105337"/>
                </a:lnTo>
                <a:lnTo>
                  <a:pt x="56187" y="104565"/>
                </a:lnTo>
                <a:lnTo>
                  <a:pt x="56187" y="104565"/>
                </a:lnTo>
                <a:lnTo>
                  <a:pt x="55384" y="104565"/>
                </a:lnTo>
                <a:lnTo>
                  <a:pt x="55384" y="104565"/>
                </a:lnTo>
                <a:lnTo>
                  <a:pt x="55384" y="104565"/>
                </a:lnTo>
                <a:lnTo>
                  <a:pt x="55384" y="104565"/>
                </a:lnTo>
                <a:lnTo>
                  <a:pt x="55384" y="104565"/>
                </a:lnTo>
                <a:lnTo>
                  <a:pt x="55384" y="104565"/>
                </a:lnTo>
                <a:lnTo>
                  <a:pt x="55384" y="103794"/>
                </a:lnTo>
                <a:lnTo>
                  <a:pt x="54581" y="103794"/>
                </a:lnTo>
                <a:lnTo>
                  <a:pt x="54581" y="103794"/>
                </a:lnTo>
                <a:lnTo>
                  <a:pt x="54581" y="103794"/>
                </a:lnTo>
                <a:lnTo>
                  <a:pt x="54581" y="103794"/>
                </a:lnTo>
                <a:lnTo>
                  <a:pt x="54581" y="103794"/>
                </a:lnTo>
                <a:lnTo>
                  <a:pt x="53779" y="103794"/>
                </a:lnTo>
                <a:lnTo>
                  <a:pt x="53779" y="103794"/>
                </a:lnTo>
                <a:lnTo>
                  <a:pt x="53779" y="102636"/>
                </a:lnTo>
                <a:lnTo>
                  <a:pt x="53779" y="102636"/>
                </a:lnTo>
                <a:lnTo>
                  <a:pt x="53779" y="102636"/>
                </a:lnTo>
                <a:lnTo>
                  <a:pt x="53779" y="102636"/>
                </a:lnTo>
                <a:lnTo>
                  <a:pt x="52976" y="102636"/>
                </a:lnTo>
                <a:lnTo>
                  <a:pt x="52976" y="102636"/>
                </a:lnTo>
                <a:lnTo>
                  <a:pt x="52976" y="102636"/>
                </a:lnTo>
                <a:lnTo>
                  <a:pt x="52976" y="102636"/>
                </a:lnTo>
                <a:lnTo>
                  <a:pt x="52976" y="101864"/>
                </a:lnTo>
                <a:lnTo>
                  <a:pt x="52173" y="101864"/>
                </a:lnTo>
                <a:lnTo>
                  <a:pt x="52173" y="101864"/>
                </a:lnTo>
                <a:lnTo>
                  <a:pt x="52173" y="101864"/>
                </a:lnTo>
                <a:lnTo>
                  <a:pt x="52173" y="101864"/>
                </a:lnTo>
                <a:lnTo>
                  <a:pt x="52173" y="101864"/>
                </a:lnTo>
                <a:lnTo>
                  <a:pt x="52173" y="101864"/>
                </a:lnTo>
                <a:lnTo>
                  <a:pt x="50969" y="101864"/>
                </a:lnTo>
                <a:lnTo>
                  <a:pt x="50969" y="101093"/>
                </a:lnTo>
                <a:lnTo>
                  <a:pt x="50969" y="101093"/>
                </a:lnTo>
                <a:lnTo>
                  <a:pt x="50969" y="101093"/>
                </a:lnTo>
                <a:lnTo>
                  <a:pt x="50969" y="101093"/>
                </a:lnTo>
                <a:lnTo>
                  <a:pt x="50969" y="101093"/>
                </a:lnTo>
                <a:lnTo>
                  <a:pt x="50969" y="101093"/>
                </a:lnTo>
                <a:lnTo>
                  <a:pt x="50167" y="101093"/>
                </a:lnTo>
                <a:lnTo>
                  <a:pt x="50167" y="100321"/>
                </a:lnTo>
                <a:lnTo>
                  <a:pt x="50167" y="100321"/>
                </a:lnTo>
                <a:lnTo>
                  <a:pt x="50167" y="100321"/>
                </a:lnTo>
                <a:lnTo>
                  <a:pt x="50167" y="100321"/>
                </a:lnTo>
                <a:lnTo>
                  <a:pt x="50167" y="100321"/>
                </a:lnTo>
                <a:lnTo>
                  <a:pt x="49364" y="100321"/>
                </a:lnTo>
                <a:lnTo>
                  <a:pt x="49364" y="99549"/>
                </a:lnTo>
                <a:lnTo>
                  <a:pt x="49364" y="99549"/>
                </a:lnTo>
                <a:lnTo>
                  <a:pt x="49364" y="99549"/>
                </a:lnTo>
                <a:lnTo>
                  <a:pt x="49364" y="99549"/>
                </a:lnTo>
                <a:lnTo>
                  <a:pt x="49364" y="99549"/>
                </a:lnTo>
                <a:lnTo>
                  <a:pt x="49364" y="99549"/>
                </a:lnTo>
                <a:lnTo>
                  <a:pt x="48561" y="99549"/>
                </a:lnTo>
                <a:lnTo>
                  <a:pt x="48561" y="98392"/>
                </a:lnTo>
                <a:lnTo>
                  <a:pt x="48561" y="98392"/>
                </a:lnTo>
                <a:lnTo>
                  <a:pt x="48561" y="98392"/>
                </a:lnTo>
                <a:lnTo>
                  <a:pt x="48561" y="98392"/>
                </a:lnTo>
                <a:lnTo>
                  <a:pt x="48561" y="98392"/>
                </a:lnTo>
                <a:lnTo>
                  <a:pt x="48561" y="98392"/>
                </a:lnTo>
                <a:lnTo>
                  <a:pt x="47759" y="98392"/>
                </a:lnTo>
                <a:lnTo>
                  <a:pt x="47759" y="98392"/>
                </a:lnTo>
                <a:lnTo>
                  <a:pt x="47759" y="97620"/>
                </a:lnTo>
                <a:lnTo>
                  <a:pt x="47759" y="97620"/>
                </a:lnTo>
                <a:lnTo>
                  <a:pt x="46555" y="97620"/>
                </a:lnTo>
                <a:lnTo>
                  <a:pt x="46555" y="97620"/>
                </a:lnTo>
                <a:lnTo>
                  <a:pt x="46555" y="97620"/>
                </a:lnTo>
                <a:lnTo>
                  <a:pt x="46555" y="97620"/>
                </a:lnTo>
                <a:lnTo>
                  <a:pt x="46555" y="97620"/>
                </a:lnTo>
                <a:lnTo>
                  <a:pt x="46555" y="97620"/>
                </a:lnTo>
                <a:lnTo>
                  <a:pt x="46555" y="97620"/>
                </a:lnTo>
                <a:lnTo>
                  <a:pt x="45752" y="97620"/>
                </a:lnTo>
                <a:lnTo>
                  <a:pt x="45752" y="96848"/>
                </a:lnTo>
                <a:lnTo>
                  <a:pt x="45752" y="96848"/>
                </a:lnTo>
                <a:lnTo>
                  <a:pt x="45752" y="96848"/>
                </a:lnTo>
                <a:lnTo>
                  <a:pt x="45752" y="96848"/>
                </a:lnTo>
                <a:lnTo>
                  <a:pt x="45752" y="96848"/>
                </a:lnTo>
                <a:lnTo>
                  <a:pt x="45752" y="96848"/>
                </a:lnTo>
                <a:lnTo>
                  <a:pt x="44949" y="96848"/>
                </a:lnTo>
                <a:lnTo>
                  <a:pt x="44949" y="96848"/>
                </a:lnTo>
                <a:lnTo>
                  <a:pt x="44949" y="96077"/>
                </a:lnTo>
                <a:lnTo>
                  <a:pt x="44949" y="96077"/>
                </a:lnTo>
                <a:lnTo>
                  <a:pt x="44949" y="96077"/>
                </a:lnTo>
                <a:lnTo>
                  <a:pt x="44147" y="96077"/>
                </a:lnTo>
                <a:lnTo>
                  <a:pt x="44147" y="96077"/>
                </a:lnTo>
                <a:lnTo>
                  <a:pt x="44147" y="96077"/>
                </a:lnTo>
                <a:lnTo>
                  <a:pt x="44147" y="96077"/>
                </a:lnTo>
                <a:lnTo>
                  <a:pt x="44147" y="95305"/>
                </a:lnTo>
                <a:lnTo>
                  <a:pt x="44147" y="95305"/>
                </a:lnTo>
                <a:lnTo>
                  <a:pt x="43344" y="95305"/>
                </a:lnTo>
                <a:lnTo>
                  <a:pt x="43344" y="95305"/>
                </a:lnTo>
                <a:lnTo>
                  <a:pt x="43344" y="95305"/>
                </a:lnTo>
                <a:lnTo>
                  <a:pt x="43344" y="95305"/>
                </a:lnTo>
                <a:lnTo>
                  <a:pt x="43344" y="95305"/>
                </a:lnTo>
                <a:lnTo>
                  <a:pt x="43344" y="95305"/>
                </a:lnTo>
                <a:lnTo>
                  <a:pt x="43344" y="94147"/>
                </a:lnTo>
                <a:lnTo>
                  <a:pt x="42140" y="94147"/>
                </a:lnTo>
                <a:lnTo>
                  <a:pt x="42140" y="94147"/>
                </a:lnTo>
                <a:lnTo>
                  <a:pt x="42140" y="94147"/>
                </a:lnTo>
                <a:lnTo>
                  <a:pt x="42140" y="94147"/>
                </a:lnTo>
                <a:lnTo>
                  <a:pt x="42140" y="94147"/>
                </a:lnTo>
                <a:lnTo>
                  <a:pt x="41337" y="94147"/>
                </a:lnTo>
                <a:lnTo>
                  <a:pt x="41337" y="93376"/>
                </a:lnTo>
                <a:lnTo>
                  <a:pt x="41337" y="93376"/>
                </a:lnTo>
                <a:lnTo>
                  <a:pt x="41337" y="93376"/>
                </a:lnTo>
                <a:lnTo>
                  <a:pt x="41337" y="93376"/>
                </a:lnTo>
                <a:lnTo>
                  <a:pt x="41337" y="93376"/>
                </a:lnTo>
                <a:lnTo>
                  <a:pt x="41337" y="93376"/>
                </a:lnTo>
                <a:lnTo>
                  <a:pt x="40535" y="93376"/>
                </a:lnTo>
                <a:lnTo>
                  <a:pt x="40535" y="93376"/>
                </a:lnTo>
                <a:lnTo>
                  <a:pt x="40535" y="92604"/>
                </a:lnTo>
                <a:lnTo>
                  <a:pt x="40535" y="92604"/>
                </a:lnTo>
                <a:lnTo>
                  <a:pt x="40535" y="92604"/>
                </a:lnTo>
                <a:lnTo>
                  <a:pt x="40535" y="92604"/>
                </a:lnTo>
                <a:lnTo>
                  <a:pt x="39732" y="92604"/>
                </a:lnTo>
                <a:lnTo>
                  <a:pt x="39732" y="92604"/>
                </a:lnTo>
                <a:lnTo>
                  <a:pt x="39732" y="92604"/>
                </a:lnTo>
                <a:lnTo>
                  <a:pt x="39732" y="92604"/>
                </a:lnTo>
                <a:lnTo>
                  <a:pt x="39732" y="91832"/>
                </a:lnTo>
                <a:lnTo>
                  <a:pt x="38929" y="91832"/>
                </a:lnTo>
                <a:lnTo>
                  <a:pt x="38929" y="91832"/>
                </a:lnTo>
                <a:lnTo>
                  <a:pt x="38929" y="91832"/>
                </a:lnTo>
                <a:lnTo>
                  <a:pt x="38929" y="91832"/>
                </a:lnTo>
                <a:lnTo>
                  <a:pt x="38929" y="91832"/>
                </a:lnTo>
                <a:lnTo>
                  <a:pt x="38929" y="91832"/>
                </a:lnTo>
                <a:lnTo>
                  <a:pt x="38929" y="91061"/>
                </a:lnTo>
                <a:lnTo>
                  <a:pt x="37725" y="91061"/>
                </a:lnTo>
                <a:lnTo>
                  <a:pt x="37725" y="91061"/>
                </a:lnTo>
                <a:lnTo>
                  <a:pt x="37725" y="91061"/>
                </a:lnTo>
                <a:lnTo>
                  <a:pt x="37725" y="91061"/>
                </a:lnTo>
                <a:lnTo>
                  <a:pt x="37725" y="91061"/>
                </a:lnTo>
                <a:lnTo>
                  <a:pt x="37725" y="91061"/>
                </a:lnTo>
                <a:lnTo>
                  <a:pt x="36923" y="91061"/>
                </a:lnTo>
                <a:lnTo>
                  <a:pt x="36923" y="89903"/>
                </a:lnTo>
                <a:lnTo>
                  <a:pt x="36923" y="89903"/>
                </a:lnTo>
                <a:lnTo>
                  <a:pt x="36923" y="89903"/>
                </a:lnTo>
                <a:lnTo>
                  <a:pt x="36923" y="89903"/>
                </a:lnTo>
                <a:lnTo>
                  <a:pt x="36120" y="89903"/>
                </a:lnTo>
                <a:lnTo>
                  <a:pt x="36120" y="89903"/>
                </a:lnTo>
                <a:lnTo>
                  <a:pt x="36120" y="89903"/>
                </a:lnTo>
                <a:lnTo>
                  <a:pt x="36120" y="89903"/>
                </a:lnTo>
                <a:lnTo>
                  <a:pt x="36120" y="89131"/>
                </a:lnTo>
                <a:lnTo>
                  <a:pt x="36120" y="89131"/>
                </a:lnTo>
                <a:lnTo>
                  <a:pt x="36120" y="89131"/>
                </a:lnTo>
                <a:lnTo>
                  <a:pt x="35317" y="89131"/>
                </a:lnTo>
                <a:lnTo>
                  <a:pt x="35317" y="89131"/>
                </a:lnTo>
                <a:lnTo>
                  <a:pt x="35317" y="89131"/>
                </a:lnTo>
                <a:lnTo>
                  <a:pt x="35317" y="89131"/>
                </a:lnTo>
                <a:lnTo>
                  <a:pt x="35317" y="89131"/>
                </a:lnTo>
                <a:lnTo>
                  <a:pt x="35317" y="89131"/>
                </a:lnTo>
                <a:lnTo>
                  <a:pt x="34515" y="89131"/>
                </a:lnTo>
                <a:lnTo>
                  <a:pt x="34515" y="88360"/>
                </a:lnTo>
                <a:lnTo>
                  <a:pt x="34515" y="88360"/>
                </a:lnTo>
                <a:lnTo>
                  <a:pt x="34515" y="88360"/>
                </a:lnTo>
                <a:lnTo>
                  <a:pt x="34515" y="88360"/>
                </a:lnTo>
                <a:lnTo>
                  <a:pt x="33311" y="88360"/>
                </a:lnTo>
                <a:lnTo>
                  <a:pt x="33311" y="88360"/>
                </a:lnTo>
                <a:lnTo>
                  <a:pt x="33311" y="88360"/>
                </a:lnTo>
                <a:lnTo>
                  <a:pt x="33311" y="88360"/>
                </a:lnTo>
                <a:lnTo>
                  <a:pt x="33311" y="87588"/>
                </a:lnTo>
                <a:lnTo>
                  <a:pt x="33311" y="87588"/>
                </a:lnTo>
                <a:lnTo>
                  <a:pt x="33311" y="87588"/>
                </a:lnTo>
                <a:lnTo>
                  <a:pt x="32508" y="87588"/>
                </a:lnTo>
                <a:lnTo>
                  <a:pt x="32508" y="87588"/>
                </a:lnTo>
                <a:lnTo>
                  <a:pt x="32508" y="87588"/>
                </a:lnTo>
                <a:lnTo>
                  <a:pt x="32508" y="87588"/>
                </a:lnTo>
                <a:lnTo>
                  <a:pt x="32508" y="87588"/>
                </a:lnTo>
                <a:lnTo>
                  <a:pt x="32508" y="86816"/>
                </a:lnTo>
                <a:lnTo>
                  <a:pt x="31705" y="86816"/>
                </a:lnTo>
                <a:lnTo>
                  <a:pt x="31705" y="86816"/>
                </a:lnTo>
                <a:lnTo>
                  <a:pt x="31705" y="86816"/>
                </a:lnTo>
                <a:lnTo>
                  <a:pt x="31705" y="86816"/>
                </a:lnTo>
                <a:lnTo>
                  <a:pt x="31705" y="86816"/>
                </a:lnTo>
                <a:lnTo>
                  <a:pt x="30903" y="86816"/>
                </a:lnTo>
                <a:lnTo>
                  <a:pt x="30903" y="85659"/>
                </a:lnTo>
                <a:lnTo>
                  <a:pt x="30903" y="85659"/>
                </a:lnTo>
                <a:lnTo>
                  <a:pt x="30903" y="85659"/>
                </a:lnTo>
                <a:lnTo>
                  <a:pt x="30903" y="85659"/>
                </a:lnTo>
                <a:lnTo>
                  <a:pt x="30903" y="85659"/>
                </a:lnTo>
                <a:lnTo>
                  <a:pt x="30903" y="85659"/>
                </a:lnTo>
                <a:lnTo>
                  <a:pt x="30100" y="85659"/>
                </a:lnTo>
                <a:lnTo>
                  <a:pt x="30100" y="85659"/>
                </a:lnTo>
                <a:lnTo>
                  <a:pt x="30100" y="84887"/>
                </a:lnTo>
                <a:lnTo>
                  <a:pt x="30100" y="84887"/>
                </a:lnTo>
                <a:lnTo>
                  <a:pt x="30100" y="84887"/>
                </a:lnTo>
                <a:lnTo>
                  <a:pt x="30100" y="84887"/>
                </a:lnTo>
                <a:lnTo>
                  <a:pt x="28896" y="84887"/>
                </a:lnTo>
                <a:lnTo>
                  <a:pt x="28896" y="84887"/>
                </a:lnTo>
                <a:lnTo>
                  <a:pt x="28896" y="84887"/>
                </a:lnTo>
                <a:lnTo>
                  <a:pt x="28896" y="84887"/>
                </a:lnTo>
                <a:lnTo>
                  <a:pt x="28896" y="84115"/>
                </a:lnTo>
                <a:lnTo>
                  <a:pt x="28093" y="84115"/>
                </a:lnTo>
                <a:lnTo>
                  <a:pt x="28093" y="84115"/>
                </a:lnTo>
                <a:lnTo>
                  <a:pt x="28093" y="84115"/>
                </a:lnTo>
                <a:lnTo>
                  <a:pt x="28093" y="84115"/>
                </a:lnTo>
                <a:lnTo>
                  <a:pt x="28093" y="84115"/>
                </a:lnTo>
                <a:lnTo>
                  <a:pt x="28093" y="84115"/>
                </a:lnTo>
                <a:lnTo>
                  <a:pt x="27290" y="84115"/>
                </a:lnTo>
                <a:lnTo>
                  <a:pt x="27290" y="83344"/>
                </a:lnTo>
                <a:lnTo>
                  <a:pt x="27290" y="83344"/>
                </a:lnTo>
                <a:lnTo>
                  <a:pt x="27290" y="83344"/>
                </a:lnTo>
                <a:lnTo>
                  <a:pt x="27290" y="83344"/>
                </a:lnTo>
                <a:lnTo>
                  <a:pt x="27290" y="83344"/>
                </a:lnTo>
                <a:lnTo>
                  <a:pt x="27290" y="83344"/>
                </a:lnTo>
                <a:lnTo>
                  <a:pt x="26488" y="83344"/>
                </a:lnTo>
                <a:lnTo>
                  <a:pt x="26488" y="82572"/>
                </a:lnTo>
                <a:lnTo>
                  <a:pt x="26488" y="82572"/>
                </a:lnTo>
                <a:lnTo>
                  <a:pt x="26488" y="82572"/>
                </a:lnTo>
                <a:lnTo>
                  <a:pt x="26488" y="82572"/>
                </a:lnTo>
                <a:lnTo>
                  <a:pt x="25685" y="82572"/>
                </a:lnTo>
                <a:lnTo>
                  <a:pt x="25685" y="82572"/>
                </a:lnTo>
                <a:lnTo>
                  <a:pt x="25685" y="82572"/>
                </a:lnTo>
                <a:lnTo>
                  <a:pt x="25685" y="82572"/>
                </a:lnTo>
                <a:lnTo>
                  <a:pt x="25685" y="81414"/>
                </a:lnTo>
                <a:lnTo>
                  <a:pt x="25685" y="81414"/>
                </a:lnTo>
                <a:lnTo>
                  <a:pt x="24481" y="81414"/>
                </a:lnTo>
                <a:lnTo>
                  <a:pt x="24481" y="81414"/>
                </a:lnTo>
                <a:lnTo>
                  <a:pt x="24481" y="81414"/>
                </a:lnTo>
                <a:lnTo>
                  <a:pt x="24481" y="81414"/>
                </a:lnTo>
                <a:lnTo>
                  <a:pt x="24481" y="81414"/>
                </a:lnTo>
                <a:lnTo>
                  <a:pt x="24481" y="81414"/>
                </a:lnTo>
                <a:lnTo>
                  <a:pt x="24481" y="80643"/>
                </a:lnTo>
                <a:lnTo>
                  <a:pt x="23678" y="80643"/>
                </a:lnTo>
                <a:lnTo>
                  <a:pt x="23678" y="80643"/>
                </a:lnTo>
                <a:lnTo>
                  <a:pt x="23678" y="80643"/>
                </a:lnTo>
                <a:lnTo>
                  <a:pt x="23678" y="80643"/>
                </a:lnTo>
                <a:lnTo>
                  <a:pt x="23678" y="80643"/>
                </a:lnTo>
                <a:lnTo>
                  <a:pt x="22876" y="80643"/>
                </a:lnTo>
                <a:lnTo>
                  <a:pt x="22876" y="80643"/>
                </a:lnTo>
                <a:lnTo>
                  <a:pt x="22876" y="79871"/>
                </a:lnTo>
                <a:lnTo>
                  <a:pt x="22876" y="79871"/>
                </a:lnTo>
                <a:lnTo>
                  <a:pt x="22876" y="79871"/>
                </a:lnTo>
                <a:lnTo>
                  <a:pt x="22876" y="79871"/>
                </a:lnTo>
                <a:lnTo>
                  <a:pt x="22073" y="79871"/>
                </a:lnTo>
                <a:lnTo>
                  <a:pt x="22073" y="79871"/>
                </a:lnTo>
                <a:lnTo>
                  <a:pt x="22073" y="79871"/>
                </a:lnTo>
                <a:lnTo>
                  <a:pt x="22073" y="79871"/>
                </a:lnTo>
                <a:lnTo>
                  <a:pt x="22073" y="79871"/>
                </a:lnTo>
                <a:lnTo>
                  <a:pt x="22073" y="79871"/>
                </a:lnTo>
                <a:lnTo>
                  <a:pt x="22073" y="79099"/>
                </a:lnTo>
                <a:lnTo>
                  <a:pt x="21270" y="79099"/>
                </a:lnTo>
                <a:lnTo>
                  <a:pt x="21270" y="79099"/>
                </a:lnTo>
                <a:lnTo>
                  <a:pt x="21270" y="79099"/>
                </a:lnTo>
                <a:lnTo>
                  <a:pt x="21270" y="79099"/>
                </a:lnTo>
                <a:lnTo>
                  <a:pt x="21270" y="79099"/>
                </a:lnTo>
                <a:lnTo>
                  <a:pt x="20066" y="79099"/>
                </a:lnTo>
                <a:lnTo>
                  <a:pt x="20066" y="79099"/>
                </a:lnTo>
                <a:lnTo>
                  <a:pt x="20066" y="78327"/>
                </a:lnTo>
                <a:lnTo>
                  <a:pt x="20066" y="78327"/>
                </a:lnTo>
                <a:lnTo>
                  <a:pt x="20066" y="78327"/>
                </a:lnTo>
                <a:lnTo>
                  <a:pt x="20066" y="78327"/>
                </a:lnTo>
                <a:lnTo>
                  <a:pt x="19264" y="78327"/>
                </a:lnTo>
                <a:lnTo>
                  <a:pt x="19264" y="78327"/>
                </a:lnTo>
                <a:lnTo>
                  <a:pt x="19264" y="78327"/>
                </a:lnTo>
                <a:lnTo>
                  <a:pt x="19264" y="77170"/>
                </a:lnTo>
                <a:lnTo>
                  <a:pt x="19264" y="77170"/>
                </a:lnTo>
                <a:lnTo>
                  <a:pt x="18461" y="77170"/>
                </a:lnTo>
                <a:lnTo>
                  <a:pt x="18461" y="77170"/>
                </a:lnTo>
                <a:lnTo>
                  <a:pt x="18461" y="77170"/>
                </a:lnTo>
                <a:lnTo>
                  <a:pt x="18461" y="77170"/>
                </a:lnTo>
                <a:lnTo>
                  <a:pt x="18461" y="77170"/>
                </a:lnTo>
                <a:lnTo>
                  <a:pt x="18461" y="77170"/>
                </a:lnTo>
                <a:lnTo>
                  <a:pt x="18461" y="76398"/>
                </a:lnTo>
                <a:lnTo>
                  <a:pt x="17658" y="76398"/>
                </a:lnTo>
                <a:lnTo>
                  <a:pt x="17658" y="76398"/>
                </a:lnTo>
                <a:lnTo>
                  <a:pt x="17658" y="76398"/>
                </a:lnTo>
                <a:lnTo>
                  <a:pt x="17658" y="76398"/>
                </a:lnTo>
                <a:lnTo>
                  <a:pt x="17658" y="76398"/>
                </a:lnTo>
                <a:lnTo>
                  <a:pt x="17658" y="76398"/>
                </a:lnTo>
                <a:lnTo>
                  <a:pt x="16856" y="76398"/>
                </a:lnTo>
                <a:lnTo>
                  <a:pt x="16856" y="75627"/>
                </a:lnTo>
                <a:lnTo>
                  <a:pt x="16856" y="75627"/>
                </a:lnTo>
                <a:lnTo>
                  <a:pt x="16856" y="75627"/>
                </a:lnTo>
                <a:lnTo>
                  <a:pt x="16856" y="75627"/>
                </a:lnTo>
                <a:lnTo>
                  <a:pt x="15652" y="75627"/>
                </a:lnTo>
                <a:lnTo>
                  <a:pt x="15652" y="75627"/>
                </a:lnTo>
                <a:lnTo>
                  <a:pt x="15652" y="75627"/>
                </a:lnTo>
                <a:lnTo>
                  <a:pt x="15652" y="75627"/>
                </a:lnTo>
                <a:lnTo>
                  <a:pt x="15652" y="74855"/>
                </a:lnTo>
                <a:lnTo>
                  <a:pt x="15652" y="74855"/>
                </a:lnTo>
                <a:lnTo>
                  <a:pt x="14849" y="74855"/>
                </a:lnTo>
                <a:lnTo>
                  <a:pt x="14849" y="74855"/>
                </a:lnTo>
                <a:lnTo>
                  <a:pt x="14849" y="74855"/>
                </a:lnTo>
                <a:lnTo>
                  <a:pt x="14849" y="74855"/>
                </a:lnTo>
                <a:lnTo>
                  <a:pt x="14849" y="74855"/>
                </a:lnTo>
                <a:lnTo>
                  <a:pt x="14849" y="74855"/>
                </a:lnTo>
                <a:lnTo>
                  <a:pt x="14849" y="74083"/>
                </a:lnTo>
                <a:lnTo>
                  <a:pt x="14046" y="74083"/>
                </a:lnTo>
                <a:lnTo>
                  <a:pt x="14046" y="74083"/>
                </a:lnTo>
                <a:lnTo>
                  <a:pt x="14046" y="74083"/>
                </a:lnTo>
                <a:lnTo>
                  <a:pt x="14046" y="74083"/>
                </a:lnTo>
                <a:lnTo>
                  <a:pt x="14046" y="74083"/>
                </a:lnTo>
                <a:lnTo>
                  <a:pt x="13244" y="74083"/>
                </a:lnTo>
                <a:lnTo>
                  <a:pt x="13244" y="74083"/>
                </a:lnTo>
                <a:lnTo>
                  <a:pt x="13244" y="72926"/>
                </a:lnTo>
                <a:lnTo>
                  <a:pt x="13244" y="72926"/>
                </a:lnTo>
                <a:lnTo>
                  <a:pt x="13244" y="72926"/>
                </a:lnTo>
                <a:lnTo>
                  <a:pt x="13244" y="72926"/>
                </a:lnTo>
                <a:lnTo>
                  <a:pt x="12441" y="72926"/>
                </a:lnTo>
                <a:lnTo>
                  <a:pt x="12441" y="72926"/>
                </a:lnTo>
                <a:lnTo>
                  <a:pt x="12441" y="72926"/>
                </a:lnTo>
                <a:lnTo>
                  <a:pt x="12441" y="72926"/>
                </a:lnTo>
                <a:lnTo>
                  <a:pt x="12441" y="72154"/>
                </a:lnTo>
                <a:lnTo>
                  <a:pt x="12441" y="72154"/>
                </a:lnTo>
                <a:lnTo>
                  <a:pt x="12441" y="72154"/>
                </a:lnTo>
                <a:lnTo>
                  <a:pt x="11237" y="72154"/>
                </a:lnTo>
                <a:lnTo>
                  <a:pt x="11237" y="72154"/>
                </a:lnTo>
                <a:lnTo>
                  <a:pt x="11237" y="72154"/>
                </a:lnTo>
                <a:lnTo>
                  <a:pt x="11237" y="72154"/>
                </a:lnTo>
                <a:lnTo>
                  <a:pt x="10434" y="72154"/>
                </a:lnTo>
                <a:lnTo>
                  <a:pt x="10434" y="71382"/>
                </a:lnTo>
                <a:lnTo>
                  <a:pt x="10434" y="71382"/>
                </a:lnTo>
                <a:lnTo>
                  <a:pt x="10434" y="71382"/>
                </a:lnTo>
                <a:lnTo>
                  <a:pt x="10434" y="71382"/>
                </a:lnTo>
                <a:lnTo>
                  <a:pt x="10434" y="71382"/>
                </a:lnTo>
                <a:lnTo>
                  <a:pt x="10434" y="71382"/>
                </a:lnTo>
                <a:lnTo>
                  <a:pt x="9632" y="71382"/>
                </a:lnTo>
                <a:lnTo>
                  <a:pt x="9632" y="71382"/>
                </a:lnTo>
                <a:lnTo>
                  <a:pt x="9632" y="71382"/>
                </a:lnTo>
                <a:lnTo>
                  <a:pt x="9632" y="71382"/>
                </a:lnTo>
                <a:lnTo>
                  <a:pt x="9632" y="70610"/>
                </a:lnTo>
                <a:lnTo>
                  <a:pt x="9632" y="70610"/>
                </a:lnTo>
                <a:lnTo>
                  <a:pt x="8829" y="70610"/>
                </a:lnTo>
                <a:lnTo>
                  <a:pt x="8829" y="70610"/>
                </a:lnTo>
                <a:lnTo>
                  <a:pt x="8829" y="70610"/>
                </a:lnTo>
                <a:lnTo>
                  <a:pt x="8829" y="70610"/>
                </a:lnTo>
                <a:lnTo>
                  <a:pt x="8829" y="70610"/>
                </a:lnTo>
                <a:lnTo>
                  <a:pt x="8026" y="70610"/>
                </a:lnTo>
                <a:lnTo>
                  <a:pt x="8026" y="69839"/>
                </a:lnTo>
                <a:lnTo>
                  <a:pt x="8026" y="69839"/>
                </a:lnTo>
                <a:lnTo>
                  <a:pt x="8026" y="69839"/>
                </a:lnTo>
                <a:lnTo>
                  <a:pt x="8026" y="69839"/>
                </a:lnTo>
                <a:lnTo>
                  <a:pt x="8026" y="69839"/>
                </a:lnTo>
                <a:lnTo>
                  <a:pt x="6822" y="69839"/>
                </a:lnTo>
                <a:lnTo>
                  <a:pt x="6822" y="69839"/>
                </a:lnTo>
                <a:lnTo>
                  <a:pt x="6822" y="69839"/>
                </a:lnTo>
                <a:lnTo>
                  <a:pt x="6822" y="69839"/>
                </a:lnTo>
                <a:lnTo>
                  <a:pt x="6822" y="68681"/>
                </a:lnTo>
                <a:lnTo>
                  <a:pt x="6822" y="68681"/>
                </a:lnTo>
                <a:lnTo>
                  <a:pt x="6822" y="68681"/>
                </a:lnTo>
                <a:lnTo>
                  <a:pt x="6020" y="68681"/>
                </a:lnTo>
                <a:lnTo>
                  <a:pt x="6020" y="68681"/>
                </a:lnTo>
                <a:lnTo>
                  <a:pt x="6020" y="68681"/>
                </a:lnTo>
                <a:lnTo>
                  <a:pt x="6020" y="68681"/>
                </a:lnTo>
                <a:lnTo>
                  <a:pt x="5217" y="68681"/>
                </a:lnTo>
                <a:lnTo>
                  <a:pt x="5217" y="67909"/>
                </a:lnTo>
                <a:lnTo>
                  <a:pt x="5217" y="67909"/>
                </a:lnTo>
                <a:lnTo>
                  <a:pt x="5217" y="67909"/>
                </a:lnTo>
                <a:lnTo>
                  <a:pt x="5217" y="67909"/>
                </a:lnTo>
                <a:lnTo>
                  <a:pt x="5217" y="67909"/>
                </a:lnTo>
                <a:lnTo>
                  <a:pt x="5217" y="67909"/>
                </a:lnTo>
                <a:lnTo>
                  <a:pt x="4414" y="67909"/>
                </a:lnTo>
                <a:lnTo>
                  <a:pt x="4414" y="67909"/>
                </a:lnTo>
                <a:lnTo>
                  <a:pt x="4414" y="67138"/>
                </a:lnTo>
                <a:lnTo>
                  <a:pt x="4414" y="67138"/>
                </a:lnTo>
                <a:lnTo>
                  <a:pt x="4414" y="67138"/>
                </a:lnTo>
                <a:lnTo>
                  <a:pt x="4414" y="67138"/>
                </a:lnTo>
                <a:lnTo>
                  <a:pt x="3612" y="67138"/>
                </a:lnTo>
                <a:lnTo>
                  <a:pt x="3612" y="67138"/>
                </a:lnTo>
                <a:lnTo>
                  <a:pt x="3612" y="67138"/>
                </a:lnTo>
                <a:lnTo>
                  <a:pt x="3612" y="67138"/>
                </a:lnTo>
                <a:lnTo>
                  <a:pt x="3612" y="66366"/>
                </a:lnTo>
                <a:lnTo>
                  <a:pt x="2408" y="66366"/>
                </a:lnTo>
                <a:lnTo>
                  <a:pt x="2408" y="66366"/>
                </a:lnTo>
                <a:lnTo>
                  <a:pt x="2408" y="66366"/>
                </a:lnTo>
                <a:lnTo>
                  <a:pt x="2408" y="66366"/>
                </a:lnTo>
                <a:lnTo>
                  <a:pt x="2408" y="66366"/>
                </a:lnTo>
                <a:lnTo>
                  <a:pt x="2408" y="66366"/>
                </a:lnTo>
                <a:lnTo>
                  <a:pt x="1605" y="66366"/>
                </a:lnTo>
                <a:lnTo>
                  <a:pt x="1605" y="66366"/>
                </a:lnTo>
                <a:lnTo>
                  <a:pt x="1605" y="65594"/>
                </a:lnTo>
                <a:lnTo>
                  <a:pt x="1605" y="65594"/>
                </a:lnTo>
                <a:lnTo>
                  <a:pt x="1605" y="65594"/>
                </a:lnTo>
                <a:lnTo>
                  <a:pt x="1605" y="65594"/>
                </a:lnTo>
                <a:lnTo>
                  <a:pt x="802" y="65594"/>
                </a:lnTo>
                <a:lnTo>
                  <a:pt x="802" y="65594"/>
                </a:lnTo>
                <a:lnTo>
                  <a:pt x="802" y="65594"/>
                </a:lnTo>
                <a:lnTo>
                  <a:pt x="802" y="65594"/>
                </a:lnTo>
                <a:lnTo>
                  <a:pt x="802" y="64437"/>
                </a:lnTo>
                <a:lnTo>
                  <a:pt x="0" y="64437"/>
                </a:lnTo>
                <a:lnTo>
                  <a:pt x="0" y="64437"/>
                </a:lnTo>
                <a:lnTo>
                  <a:pt x="0" y="64437"/>
                </a:lnTo>
                <a:lnTo>
                  <a:pt x="0" y="63665"/>
                </a:lnTo>
                <a:lnTo>
                  <a:pt x="0" y="63665"/>
                </a:lnTo>
                <a:lnTo>
                  <a:pt x="0" y="63665"/>
                </a:lnTo>
                <a:lnTo>
                  <a:pt x="0" y="62893"/>
                </a:lnTo>
                <a:lnTo>
                  <a:pt x="0" y="62893"/>
                </a:lnTo>
                <a:lnTo>
                  <a:pt x="0" y="62893"/>
                </a:lnTo>
                <a:lnTo>
                  <a:pt x="0" y="62893"/>
                </a:lnTo>
                <a:lnTo>
                  <a:pt x="0" y="62122"/>
                </a:lnTo>
                <a:lnTo>
                  <a:pt x="0" y="62122"/>
                </a:lnTo>
                <a:lnTo>
                  <a:pt x="0" y="62122"/>
                </a:lnTo>
                <a:lnTo>
                  <a:pt x="0" y="61350"/>
                </a:lnTo>
                <a:lnTo>
                  <a:pt x="0" y="61350"/>
                </a:lnTo>
                <a:lnTo>
                  <a:pt x="0" y="61350"/>
                </a:lnTo>
                <a:lnTo>
                  <a:pt x="0" y="60192"/>
                </a:lnTo>
                <a:lnTo>
                  <a:pt x="0" y="60192"/>
                </a:lnTo>
                <a:lnTo>
                  <a:pt x="0" y="60192"/>
                </a:lnTo>
                <a:lnTo>
                  <a:pt x="0" y="59421"/>
                </a:lnTo>
                <a:lnTo>
                  <a:pt x="0" y="59421"/>
                </a:lnTo>
                <a:lnTo>
                  <a:pt x="0" y="59421"/>
                </a:lnTo>
                <a:lnTo>
                  <a:pt x="0" y="58649"/>
                </a:lnTo>
                <a:lnTo>
                  <a:pt x="0" y="58649"/>
                </a:lnTo>
                <a:lnTo>
                  <a:pt x="0" y="58649"/>
                </a:lnTo>
                <a:lnTo>
                  <a:pt x="0" y="57877"/>
                </a:lnTo>
                <a:lnTo>
                  <a:pt x="0" y="57877"/>
                </a:lnTo>
                <a:lnTo>
                  <a:pt x="0" y="57877"/>
                </a:lnTo>
                <a:lnTo>
                  <a:pt x="0" y="57106"/>
                </a:lnTo>
                <a:lnTo>
                  <a:pt x="0" y="57106"/>
                </a:lnTo>
                <a:lnTo>
                  <a:pt x="0" y="57106"/>
                </a:lnTo>
                <a:lnTo>
                  <a:pt x="0" y="55948"/>
                </a:lnTo>
                <a:lnTo>
                  <a:pt x="0" y="55948"/>
                </a:lnTo>
                <a:lnTo>
                  <a:pt x="0" y="55948"/>
                </a:lnTo>
                <a:lnTo>
                  <a:pt x="0" y="55176"/>
                </a:lnTo>
                <a:lnTo>
                  <a:pt x="0" y="55176"/>
                </a:lnTo>
                <a:lnTo>
                  <a:pt x="802" y="55176"/>
                </a:lnTo>
                <a:lnTo>
                  <a:pt x="802" y="55176"/>
                </a:lnTo>
                <a:lnTo>
                  <a:pt x="802" y="55176"/>
                </a:lnTo>
                <a:lnTo>
                  <a:pt x="802" y="55176"/>
                </a:lnTo>
                <a:lnTo>
                  <a:pt x="1605" y="55176"/>
                </a:lnTo>
                <a:lnTo>
                  <a:pt x="1605" y="55176"/>
                </a:lnTo>
                <a:lnTo>
                  <a:pt x="1605" y="54405"/>
                </a:lnTo>
                <a:lnTo>
                  <a:pt x="1605" y="54405"/>
                </a:lnTo>
                <a:lnTo>
                  <a:pt x="1605" y="54405"/>
                </a:lnTo>
                <a:lnTo>
                  <a:pt x="1605" y="54405"/>
                </a:lnTo>
                <a:lnTo>
                  <a:pt x="1605" y="54405"/>
                </a:lnTo>
                <a:lnTo>
                  <a:pt x="2408" y="54405"/>
                </a:lnTo>
                <a:lnTo>
                  <a:pt x="2408" y="54405"/>
                </a:lnTo>
                <a:lnTo>
                  <a:pt x="2408" y="53633"/>
                </a:lnTo>
                <a:lnTo>
                  <a:pt x="2408" y="53633"/>
                </a:lnTo>
                <a:lnTo>
                  <a:pt x="2408" y="53633"/>
                </a:lnTo>
                <a:lnTo>
                  <a:pt x="2408" y="53633"/>
                </a:lnTo>
                <a:lnTo>
                  <a:pt x="2408" y="53633"/>
                </a:lnTo>
                <a:lnTo>
                  <a:pt x="3612" y="53633"/>
                </a:lnTo>
                <a:lnTo>
                  <a:pt x="3612" y="53633"/>
                </a:lnTo>
                <a:lnTo>
                  <a:pt x="3612" y="53633"/>
                </a:lnTo>
                <a:lnTo>
                  <a:pt x="3612" y="53633"/>
                </a:lnTo>
                <a:lnTo>
                  <a:pt x="4414" y="53633"/>
                </a:lnTo>
                <a:lnTo>
                  <a:pt x="4414" y="52861"/>
                </a:lnTo>
                <a:lnTo>
                  <a:pt x="4414" y="52861"/>
                </a:lnTo>
                <a:lnTo>
                  <a:pt x="4414" y="52861"/>
                </a:lnTo>
                <a:lnTo>
                  <a:pt x="4414" y="52861"/>
                </a:lnTo>
                <a:lnTo>
                  <a:pt x="4414" y="52861"/>
                </a:lnTo>
                <a:lnTo>
                  <a:pt x="4414" y="52861"/>
                </a:lnTo>
                <a:lnTo>
                  <a:pt x="5217" y="52861"/>
                </a:lnTo>
                <a:lnTo>
                  <a:pt x="5217" y="52861"/>
                </a:lnTo>
                <a:lnTo>
                  <a:pt x="5217" y="51704"/>
                </a:lnTo>
                <a:lnTo>
                  <a:pt x="5217" y="51704"/>
                </a:lnTo>
                <a:lnTo>
                  <a:pt x="5217" y="51704"/>
                </a:lnTo>
                <a:lnTo>
                  <a:pt x="5217" y="51704"/>
                </a:lnTo>
                <a:lnTo>
                  <a:pt x="6020" y="51704"/>
                </a:lnTo>
                <a:lnTo>
                  <a:pt x="6020" y="51704"/>
                </a:lnTo>
                <a:lnTo>
                  <a:pt x="6020" y="51704"/>
                </a:lnTo>
                <a:lnTo>
                  <a:pt x="6020" y="50932"/>
                </a:lnTo>
                <a:lnTo>
                  <a:pt x="6020" y="50932"/>
                </a:lnTo>
                <a:lnTo>
                  <a:pt x="6822" y="50932"/>
                </a:lnTo>
                <a:lnTo>
                  <a:pt x="6822" y="50932"/>
                </a:lnTo>
                <a:lnTo>
                  <a:pt x="6822" y="50932"/>
                </a:lnTo>
                <a:lnTo>
                  <a:pt x="6822" y="50932"/>
                </a:lnTo>
                <a:lnTo>
                  <a:pt x="6822" y="50932"/>
                </a:lnTo>
                <a:lnTo>
                  <a:pt x="8026" y="50932"/>
                </a:lnTo>
                <a:lnTo>
                  <a:pt x="8026" y="50932"/>
                </a:lnTo>
                <a:lnTo>
                  <a:pt x="8026" y="50932"/>
                </a:lnTo>
                <a:lnTo>
                  <a:pt x="8026" y="50932"/>
                </a:lnTo>
                <a:lnTo>
                  <a:pt x="8026" y="50160"/>
                </a:lnTo>
                <a:lnTo>
                  <a:pt x="8026" y="50160"/>
                </a:lnTo>
                <a:lnTo>
                  <a:pt x="8829" y="50160"/>
                </a:lnTo>
                <a:lnTo>
                  <a:pt x="8829" y="50160"/>
                </a:lnTo>
                <a:lnTo>
                  <a:pt x="8829" y="50160"/>
                </a:lnTo>
                <a:lnTo>
                  <a:pt x="8829" y="50160"/>
                </a:lnTo>
                <a:lnTo>
                  <a:pt x="8829" y="49389"/>
                </a:lnTo>
                <a:lnTo>
                  <a:pt x="8829" y="49389"/>
                </a:lnTo>
                <a:lnTo>
                  <a:pt x="9632" y="49389"/>
                </a:lnTo>
                <a:lnTo>
                  <a:pt x="9632" y="49389"/>
                </a:lnTo>
                <a:lnTo>
                  <a:pt x="9632" y="49389"/>
                </a:lnTo>
                <a:lnTo>
                  <a:pt x="9632" y="49389"/>
                </a:lnTo>
                <a:lnTo>
                  <a:pt x="10434" y="49389"/>
                </a:lnTo>
                <a:lnTo>
                  <a:pt x="10434" y="49389"/>
                </a:lnTo>
                <a:lnTo>
                  <a:pt x="10434" y="49389"/>
                </a:lnTo>
                <a:lnTo>
                  <a:pt x="10434" y="49389"/>
                </a:lnTo>
                <a:lnTo>
                  <a:pt x="11237" y="49389"/>
                </a:lnTo>
                <a:lnTo>
                  <a:pt x="11237" y="50160"/>
                </a:lnTo>
                <a:lnTo>
                  <a:pt x="11237" y="50160"/>
                </a:lnTo>
                <a:lnTo>
                  <a:pt x="11237" y="50160"/>
                </a:lnTo>
                <a:lnTo>
                  <a:pt x="12441" y="50160"/>
                </a:lnTo>
                <a:lnTo>
                  <a:pt x="12441" y="50160"/>
                </a:lnTo>
                <a:lnTo>
                  <a:pt x="12441" y="50160"/>
                </a:lnTo>
                <a:lnTo>
                  <a:pt x="12441" y="50160"/>
                </a:lnTo>
                <a:lnTo>
                  <a:pt x="13244" y="50160"/>
                </a:lnTo>
                <a:lnTo>
                  <a:pt x="13244" y="49389"/>
                </a:lnTo>
                <a:lnTo>
                  <a:pt x="13244" y="49389"/>
                </a:lnTo>
                <a:lnTo>
                  <a:pt x="13244" y="49389"/>
                </a:lnTo>
                <a:lnTo>
                  <a:pt x="13244" y="49389"/>
                </a:lnTo>
                <a:lnTo>
                  <a:pt x="13244" y="49389"/>
                </a:lnTo>
                <a:lnTo>
                  <a:pt x="13244" y="49389"/>
                </a:lnTo>
                <a:lnTo>
                  <a:pt x="14046" y="49389"/>
                </a:lnTo>
                <a:lnTo>
                  <a:pt x="14046" y="49389"/>
                </a:lnTo>
                <a:lnTo>
                  <a:pt x="14046" y="49389"/>
                </a:lnTo>
                <a:lnTo>
                  <a:pt x="14849" y="49389"/>
                </a:lnTo>
                <a:lnTo>
                  <a:pt x="14849" y="49389"/>
                </a:lnTo>
                <a:lnTo>
                  <a:pt x="14849" y="48617"/>
                </a:lnTo>
                <a:lnTo>
                  <a:pt x="14849" y="48617"/>
                </a:lnTo>
                <a:lnTo>
                  <a:pt x="14849" y="48617"/>
                </a:lnTo>
                <a:lnTo>
                  <a:pt x="14849" y="48617"/>
                </a:lnTo>
                <a:lnTo>
                  <a:pt x="15652" y="48617"/>
                </a:lnTo>
                <a:lnTo>
                  <a:pt x="15652" y="48617"/>
                </a:lnTo>
                <a:lnTo>
                  <a:pt x="15652" y="48617"/>
                </a:lnTo>
                <a:lnTo>
                  <a:pt x="15652" y="48617"/>
                </a:lnTo>
                <a:lnTo>
                  <a:pt x="15652" y="48617"/>
                </a:lnTo>
                <a:lnTo>
                  <a:pt x="15652" y="48617"/>
                </a:lnTo>
                <a:lnTo>
                  <a:pt x="16856" y="48617"/>
                </a:lnTo>
                <a:lnTo>
                  <a:pt x="16856" y="48617"/>
                </a:lnTo>
                <a:lnTo>
                  <a:pt x="16856" y="48617"/>
                </a:lnTo>
                <a:lnTo>
                  <a:pt x="16856" y="48617"/>
                </a:lnTo>
                <a:lnTo>
                  <a:pt x="16856" y="48617"/>
                </a:lnTo>
                <a:lnTo>
                  <a:pt x="17658" y="48617"/>
                </a:lnTo>
                <a:lnTo>
                  <a:pt x="17658" y="48617"/>
                </a:lnTo>
                <a:lnTo>
                  <a:pt x="17658" y="48617"/>
                </a:lnTo>
                <a:lnTo>
                  <a:pt x="17658" y="48617"/>
                </a:lnTo>
                <a:lnTo>
                  <a:pt x="17658" y="48617"/>
                </a:lnTo>
                <a:lnTo>
                  <a:pt x="18461" y="48617"/>
                </a:lnTo>
                <a:lnTo>
                  <a:pt x="18461" y="48617"/>
                </a:lnTo>
                <a:lnTo>
                  <a:pt x="18461" y="47459"/>
                </a:lnTo>
                <a:lnTo>
                  <a:pt x="18461" y="47459"/>
                </a:lnTo>
                <a:lnTo>
                  <a:pt x="18461" y="47459"/>
                </a:lnTo>
                <a:lnTo>
                  <a:pt x="18461" y="47459"/>
                </a:lnTo>
                <a:lnTo>
                  <a:pt x="19264" y="47459"/>
                </a:lnTo>
                <a:lnTo>
                  <a:pt x="19264" y="47459"/>
                </a:lnTo>
                <a:lnTo>
                  <a:pt x="19264" y="47459"/>
                </a:lnTo>
                <a:lnTo>
                  <a:pt x="19264" y="47459"/>
                </a:lnTo>
                <a:lnTo>
                  <a:pt x="20066" y="47459"/>
                </a:lnTo>
                <a:lnTo>
                  <a:pt x="20066" y="47459"/>
                </a:lnTo>
                <a:lnTo>
                  <a:pt x="20066" y="47459"/>
                </a:lnTo>
                <a:lnTo>
                  <a:pt x="20066" y="47459"/>
                </a:lnTo>
                <a:lnTo>
                  <a:pt x="20066" y="46688"/>
                </a:lnTo>
                <a:lnTo>
                  <a:pt x="21270" y="46688"/>
                </a:lnTo>
                <a:lnTo>
                  <a:pt x="21270" y="46688"/>
                </a:lnTo>
                <a:lnTo>
                  <a:pt x="21270" y="46688"/>
                </a:lnTo>
                <a:lnTo>
                  <a:pt x="21270" y="46688"/>
                </a:lnTo>
                <a:lnTo>
                  <a:pt x="21270" y="46688"/>
                </a:lnTo>
                <a:lnTo>
                  <a:pt x="21270" y="45916"/>
                </a:lnTo>
                <a:lnTo>
                  <a:pt x="22073" y="45916"/>
                </a:lnTo>
                <a:lnTo>
                  <a:pt x="22073" y="45916"/>
                </a:lnTo>
                <a:lnTo>
                  <a:pt x="22073" y="45916"/>
                </a:lnTo>
                <a:lnTo>
                  <a:pt x="22073" y="45144"/>
                </a:lnTo>
                <a:lnTo>
                  <a:pt x="22073" y="45144"/>
                </a:lnTo>
                <a:lnTo>
                  <a:pt x="22073" y="45144"/>
                </a:lnTo>
                <a:lnTo>
                  <a:pt x="22073" y="45144"/>
                </a:lnTo>
                <a:lnTo>
                  <a:pt x="22073" y="45144"/>
                </a:lnTo>
                <a:lnTo>
                  <a:pt x="22073" y="45144"/>
                </a:lnTo>
                <a:lnTo>
                  <a:pt x="22073" y="44372"/>
                </a:lnTo>
                <a:lnTo>
                  <a:pt x="22073" y="44372"/>
                </a:lnTo>
                <a:lnTo>
                  <a:pt x="22073" y="44372"/>
                </a:lnTo>
                <a:lnTo>
                  <a:pt x="22073" y="44372"/>
                </a:lnTo>
                <a:lnTo>
                  <a:pt x="22073" y="43215"/>
                </a:lnTo>
                <a:lnTo>
                  <a:pt x="22073" y="43215"/>
                </a:lnTo>
                <a:lnTo>
                  <a:pt x="22876" y="43215"/>
                </a:lnTo>
                <a:lnTo>
                  <a:pt x="22876" y="43215"/>
                </a:lnTo>
                <a:lnTo>
                  <a:pt x="22876" y="43215"/>
                </a:lnTo>
                <a:lnTo>
                  <a:pt x="22876" y="42443"/>
                </a:lnTo>
                <a:lnTo>
                  <a:pt x="22876" y="42443"/>
                </a:lnTo>
                <a:lnTo>
                  <a:pt x="22876" y="42443"/>
                </a:lnTo>
                <a:lnTo>
                  <a:pt x="23678" y="42443"/>
                </a:lnTo>
                <a:lnTo>
                  <a:pt x="23678" y="42443"/>
                </a:lnTo>
                <a:lnTo>
                  <a:pt x="23678" y="42443"/>
                </a:lnTo>
                <a:lnTo>
                  <a:pt x="23678" y="42443"/>
                </a:lnTo>
                <a:lnTo>
                  <a:pt x="24481" y="42443"/>
                </a:lnTo>
                <a:lnTo>
                  <a:pt x="24481" y="42443"/>
                </a:lnTo>
                <a:lnTo>
                  <a:pt x="24481" y="42443"/>
                </a:lnTo>
                <a:lnTo>
                  <a:pt x="24481" y="42443"/>
                </a:lnTo>
                <a:lnTo>
                  <a:pt x="25685" y="42443"/>
                </a:lnTo>
                <a:lnTo>
                  <a:pt x="25685" y="42443"/>
                </a:lnTo>
                <a:lnTo>
                  <a:pt x="25685" y="42443"/>
                </a:lnTo>
                <a:lnTo>
                  <a:pt x="25685" y="42443"/>
                </a:lnTo>
                <a:lnTo>
                  <a:pt x="25685" y="42443"/>
                </a:lnTo>
                <a:lnTo>
                  <a:pt x="26488" y="42443"/>
                </a:lnTo>
                <a:lnTo>
                  <a:pt x="26488" y="42443"/>
                </a:lnTo>
                <a:lnTo>
                  <a:pt x="26488" y="41672"/>
                </a:lnTo>
                <a:lnTo>
                  <a:pt x="26488" y="41672"/>
                </a:lnTo>
                <a:lnTo>
                  <a:pt x="27290" y="41672"/>
                </a:lnTo>
                <a:lnTo>
                  <a:pt x="27290" y="41672"/>
                </a:lnTo>
                <a:lnTo>
                  <a:pt x="27290" y="41672"/>
                </a:lnTo>
                <a:lnTo>
                  <a:pt x="27290" y="41672"/>
                </a:lnTo>
                <a:lnTo>
                  <a:pt x="27290" y="41672"/>
                </a:lnTo>
                <a:lnTo>
                  <a:pt x="27290" y="41672"/>
                </a:lnTo>
                <a:lnTo>
                  <a:pt x="28093" y="41672"/>
                </a:lnTo>
                <a:lnTo>
                  <a:pt x="28093" y="41672"/>
                </a:lnTo>
                <a:lnTo>
                  <a:pt x="28093" y="41672"/>
                </a:lnTo>
                <a:lnTo>
                  <a:pt x="28093" y="41672"/>
                </a:lnTo>
                <a:lnTo>
                  <a:pt x="28896" y="41672"/>
                </a:lnTo>
                <a:lnTo>
                  <a:pt x="28896" y="40900"/>
                </a:lnTo>
                <a:lnTo>
                  <a:pt x="28896" y="40900"/>
                </a:lnTo>
                <a:lnTo>
                  <a:pt x="28896" y="40900"/>
                </a:lnTo>
                <a:lnTo>
                  <a:pt x="30100" y="40900"/>
                </a:lnTo>
                <a:lnTo>
                  <a:pt x="30100" y="40900"/>
                </a:lnTo>
                <a:lnTo>
                  <a:pt x="30100" y="40900"/>
                </a:lnTo>
                <a:lnTo>
                  <a:pt x="30100" y="40900"/>
                </a:lnTo>
                <a:lnTo>
                  <a:pt x="30100" y="40900"/>
                </a:lnTo>
                <a:lnTo>
                  <a:pt x="30100" y="40128"/>
                </a:lnTo>
                <a:lnTo>
                  <a:pt x="30100" y="40128"/>
                </a:lnTo>
                <a:lnTo>
                  <a:pt x="30100" y="40128"/>
                </a:lnTo>
                <a:lnTo>
                  <a:pt x="30100" y="40128"/>
                </a:lnTo>
                <a:lnTo>
                  <a:pt x="28896" y="40128"/>
                </a:lnTo>
                <a:lnTo>
                  <a:pt x="28896" y="40128"/>
                </a:lnTo>
                <a:lnTo>
                  <a:pt x="28896" y="40128"/>
                </a:lnTo>
                <a:lnTo>
                  <a:pt x="28896" y="40128"/>
                </a:lnTo>
                <a:lnTo>
                  <a:pt x="28093" y="40128"/>
                </a:lnTo>
                <a:lnTo>
                  <a:pt x="28093" y="38971"/>
                </a:lnTo>
                <a:lnTo>
                  <a:pt x="28093" y="38971"/>
                </a:lnTo>
                <a:lnTo>
                  <a:pt x="28093" y="38971"/>
                </a:lnTo>
                <a:lnTo>
                  <a:pt x="28093" y="38199"/>
                </a:lnTo>
                <a:lnTo>
                  <a:pt x="28093" y="38199"/>
                </a:lnTo>
                <a:lnTo>
                  <a:pt x="28896" y="38199"/>
                </a:lnTo>
                <a:lnTo>
                  <a:pt x="28896" y="38199"/>
                </a:lnTo>
                <a:lnTo>
                  <a:pt x="28896" y="38199"/>
                </a:lnTo>
                <a:lnTo>
                  <a:pt x="28896" y="38199"/>
                </a:lnTo>
                <a:lnTo>
                  <a:pt x="28896" y="37427"/>
                </a:lnTo>
                <a:lnTo>
                  <a:pt x="28896" y="37427"/>
                </a:lnTo>
                <a:lnTo>
                  <a:pt x="28896" y="37427"/>
                </a:lnTo>
                <a:lnTo>
                  <a:pt x="28896" y="36655"/>
                </a:lnTo>
                <a:lnTo>
                  <a:pt x="28896" y="36655"/>
                </a:lnTo>
                <a:lnTo>
                  <a:pt x="28896" y="36655"/>
                </a:lnTo>
                <a:lnTo>
                  <a:pt x="30100" y="36655"/>
                </a:lnTo>
                <a:lnTo>
                  <a:pt x="30100" y="36655"/>
                </a:lnTo>
                <a:lnTo>
                  <a:pt x="30100" y="36655"/>
                </a:lnTo>
                <a:lnTo>
                  <a:pt x="30100" y="36655"/>
                </a:lnTo>
                <a:lnTo>
                  <a:pt x="30100" y="36655"/>
                </a:lnTo>
                <a:lnTo>
                  <a:pt x="30903" y="36655"/>
                </a:lnTo>
                <a:lnTo>
                  <a:pt x="30903" y="36655"/>
                </a:lnTo>
                <a:lnTo>
                  <a:pt x="30903" y="36655"/>
                </a:lnTo>
                <a:lnTo>
                  <a:pt x="30903" y="36655"/>
                </a:lnTo>
                <a:lnTo>
                  <a:pt x="30903" y="35884"/>
                </a:lnTo>
                <a:lnTo>
                  <a:pt x="31705" y="35884"/>
                </a:lnTo>
                <a:lnTo>
                  <a:pt x="31705" y="35884"/>
                </a:lnTo>
                <a:lnTo>
                  <a:pt x="31705" y="35884"/>
                </a:lnTo>
                <a:lnTo>
                  <a:pt x="32508" y="35884"/>
                </a:lnTo>
                <a:lnTo>
                  <a:pt x="32508" y="35884"/>
                </a:lnTo>
                <a:lnTo>
                  <a:pt x="32508" y="35884"/>
                </a:lnTo>
                <a:lnTo>
                  <a:pt x="32508" y="35884"/>
                </a:lnTo>
                <a:lnTo>
                  <a:pt x="32508" y="35884"/>
                </a:lnTo>
                <a:lnTo>
                  <a:pt x="33311" y="35884"/>
                </a:lnTo>
                <a:lnTo>
                  <a:pt x="33311" y="35884"/>
                </a:lnTo>
                <a:lnTo>
                  <a:pt x="33311" y="35884"/>
                </a:lnTo>
                <a:lnTo>
                  <a:pt x="33311" y="35884"/>
                </a:lnTo>
                <a:lnTo>
                  <a:pt x="34515" y="35884"/>
                </a:lnTo>
                <a:lnTo>
                  <a:pt x="34515" y="35884"/>
                </a:lnTo>
                <a:lnTo>
                  <a:pt x="34515" y="34726"/>
                </a:lnTo>
                <a:lnTo>
                  <a:pt x="34515" y="34726"/>
                </a:lnTo>
                <a:lnTo>
                  <a:pt x="33311" y="34726"/>
                </a:lnTo>
                <a:lnTo>
                  <a:pt x="33311" y="34726"/>
                </a:lnTo>
                <a:lnTo>
                  <a:pt x="33311" y="33954"/>
                </a:lnTo>
                <a:lnTo>
                  <a:pt x="33311" y="33954"/>
                </a:lnTo>
                <a:lnTo>
                  <a:pt x="33311" y="33954"/>
                </a:lnTo>
                <a:lnTo>
                  <a:pt x="33311" y="33954"/>
                </a:lnTo>
                <a:lnTo>
                  <a:pt x="33311" y="33954"/>
                </a:lnTo>
                <a:lnTo>
                  <a:pt x="33311" y="33954"/>
                </a:lnTo>
                <a:lnTo>
                  <a:pt x="33311" y="33183"/>
                </a:lnTo>
                <a:lnTo>
                  <a:pt x="33311" y="33183"/>
                </a:lnTo>
                <a:lnTo>
                  <a:pt x="33311" y="33183"/>
                </a:lnTo>
                <a:lnTo>
                  <a:pt x="34515" y="33183"/>
                </a:lnTo>
                <a:lnTo>
                  <a:pt x="34515" y="33183"/>
                </a:lnTo>
                <a:lnTo>
                  <a:pt x="34515" y="33183"/>
                </a:lnTo>
                <a:lnTo>
                  <a:pt x="35317" y="33183"/>
                </a:lnTo>
                <a:lnTo>
                  <a:pt x="35317" y="33183"/>
                </a:lnTo>
                <a:lnTo>
                  <a:pt x="35317" y="33183"/>
                </a:lnTo>
                <a:lnTo>
                  <a:pt x="35317" y="33183"/>
                </a:lnTo>
                <a:lnTo>
                  <a:pt x="36120" y="33183"/>
                </a:lnTo>
                <a:lnTo>
                  <a:pt x="36120" y="33183"/>
                </a:lnTo>
                <a:lnTo>
                  <a:pt x="36120" y="33183"/>
                </a:lnTo>
                <a:lnTo>
                  <a:pt x="36120" y="33183"/>
                </a:lnTo>
                <a:lnTo>
                  <a:pt x="36120" y="33183"/>
                </a:lnTo>
                <a:lnTo>
                  <a:pt x="36923" y="33183"/>
                </a:lnTo>
                <a:lnTo>
                  <a:pt x="36923" y="33183"/>
                </a:lnTo>
                <a:lnTo>
                  <a:pt x="36923" y="33183"/>
                </a:lnTo>
                <a:lnTo>
                  <a:pt x="37725" y="33183"/>
                </a:lnTo>
                <a:lnTo>
                  <a:pt x="37725" y="33183"/>
                </a:lnTo>
                <a:lnTo>
                  <a:pt x="37725" y="33183"/>
                </a:lnTo>
                <a:lnTo>
                  <a:pt x="37725" y="33183"/>
                </a:lnTo>
                <a:lnTo>
                  <a:pt x="38929" y="33183"/>
                </a:lnTo>
                <a:lnTo>
                  <a:pt x="38929" y="33183"/>
                </a:lnTo>
                <a:lnTo>
                  <a:pt x="38929" y="33183"/>
                </a:lnTo>
                <a:lnTo>
                  <a:pt x="38929" y="33183"/>
                </a:lnTo>
                <a:lnTo>
                  <a:pt x="38929" y="33183"/>
                </a:lnTo>
                <a:lnTo>
                  <a:pt x="39732" y="33183"/>
                </a:lnTo>
                <a:lnTo>
                  <a:pt x="39732" y="33183"/>
                </a:lnTo>
                <a:lnTo>
                  <a:pt x="39732" y="33183"/>
                </a:lnTo>
                <a:lnTo>
                  <a:pt x="40535" y="33183"/>
                </a:lnTo>
                <a:lnTo>
                  <a:pt x="40535" y="33183"/>
                </a:lnTo>
                <a:lnTo>
                  <a:pt x="40535" y="33183"/>
                </a:lnTo>
                <a:lnTo>
                  <a:pt x="40535" y="33183"/>
                </a:lnTo>
                <a:lnTo>
                  <a:pt x="41337" y="33183"/>
                </a:lnTo>
                <a:lnTo>
                  <a:pt x="41337" y="33183"/>
                </a:lnTo>
                <a:lnTo>
                  <a:pt x="41337" y="33183"/>
                </a:lnTo>
                <a:lnTo>
                  <a:pt x="41337" y="33183"/>
                </a:lnTo>
                <a:lnTo>
                  <a:pt x="42140" y="33183"/>
                </a:lnTo>
                <a:lnTo>
                  <a:pt x="42140" y="33183"/>
                </a:lnTo>
                <a:lnTo>
                  <a:pt x="42140" y="33183"/>
                </a:lnTo>
                <a:lnTo>
                  <a:pt x="43344" y="33183"/>
                </a:lnTo>
                <a:lnTo>
                  <a:pt x="43344" y="33183"/>
                </a:lnTo>
                <a:lnTo>
                  <a:pt x="43344" y="33183"/>
                </a:lnTo>
                <a:lnTo>
                  <a:pt x="43344" y="33183"/>
                </a:lnTo>
                <a:lnTo>
                  <a:pt x="43344" y="33183"/>
                </a:lnTo>
                <a:lnTo>
                  <a:pt x="43344" y="33183"/>
                </a:lnTo>
                <a:lnTo>
                  <a:pt x="43344" y="33183"/>
                </a:lnTo>
                <a:lnTo>
                  <a:pt x="43344" y="32411"/>
                </a:lnTo>
                <a:lnTo>
                  <a:pt x="43344" y="32411"/>
                </a:lnTo>
                <a:lnTo>
                  <a:pt x="43344" y="32411"/>
                </a:lnTo>
                <a:lnTo>
                  <a:pt x="43344" y="32411"/>
                </a:lnTo>
                <a:lnTo>
                  <a:pt x="43344" y="31639"/>
                </a:lnTo>
                <a:lnTo>
                  <a:pt x="43344" y="31639"/>
                </a:lnTo>
                <a:lnTo>
                  <a:pt x="43344" y="31639"/>
                </a:lnTo>
                <a:lnTo>
                  <a:pt x="43344" y="31639"/>
                </a:lnTo>
                <a:lnTo>
                  <a:pt x="44147" y="31639"/>
                </a:lnTo>
                <a:lnTo>
                  <a:pt x="44147" y="31639"/>
                </a:lnTo>
                <a:lnTo>
                  <a:pt x="44147" y="31639"/>
                </a:lnTo>
                <a:lnTo>
                  <a:pt x="44147" y="30482"/>
                </a:lnTo>
                <a:lnTo>
                  <a:pt x="44147" y="30482"/>
                </a:lnTo>
                <a:lnTo>
                  <a:pt x="44147" y="30482"/>
                </a:lnTo>
                <a:lnTo>
                  <a:pt x="44949" y="30482"/>
                </a:lnTo>
                <a:lnTo>
                  <a:pt x="44949" y="30482"/>
                </a:lnTo>
                <a:lnTo>
                  <a:pt x="44147" y="30482"/>
                </a:lnTo>
                <a:lnTo>
                  <a:pt x="44147" y="29710"/>
                </a:lnTo>
                <a:lnTo>
                  <a:pt x="44147" y="29710"/>
                </a:lnTo>
                <a:lnTo>
                  <a:pt x="44147" y="29710"/>
                </a:lnTo>
                <a:lnTo>
                  <a:pt x="44147" y="29710"/>
                </a:lnTo>
                <a:lnTo>
                  <a:pt x="44147" y="29710"/>
                </a:lnTo>
                <a:lnTo>
                  <a:pt x="43344" y="29710"/>
                </a:lnTo>
                <a:lnTo>
                  <a:pt x="43344" y="29710"/>
                </a:lnTo>
                <a:lnTo>
                  <a:pt x="43344" y="29710"/>
                </a:lnTo>
                <a:lnTo>
                  <a:pt x="43344" y="29710"/>
                </a:lnTo>
                <a:lnTo>
                  <a:pt x="43344" y="28938"/>
                </a:lnTo>
                <a:lnTo>
                  <a:pt x="43344" y="28938"/>
                </a:lnTo>
                <a:lnTo>
                  <a:pt x="43344" y="28938"/>
                </a:lnTo>
                <a:lnTo>
                  <a:pt x="42140" y="28938"/>
                </a:lnTo>
                <a:lnTo>
                  <a:pt x="42140" y="28938"/>
                </a:lnTo>
                <a:lnTo>
                  <a:pt x="42140" y="28938"/>
                </a:lnTo>
                <a:lnTo>
                  <a:pt x="42140" y="28938"/>
                </a:lnTo>
                <a:lnTo>
                  <a:pt x="42140" y="28167"/>
                </a:lnTo>
                <a:lnTo>
                  <a:pt x="42140" y="28167"/>
                </a:lnTo>
                <a:lnTo>
                  <a:pt x="41337" y="28167"/>
                </a:lnTo>
                <a:lnTo>
                  <a:pt x="41337" y="28167"/>
                </a:lnTo>
                <a:lnTo>
                  <a:pt x="41337" y="28167"/>
                </a:lnTo>
                <a:lnTo>
                  <a:pt x="41337" y="28167"/>
                </a:lnTo>
                <a:lnTo>
                  <a:pt x="41337" y="28167"/>
                </a:lnTo>
                <a:lnTo>
                  <a:pt x="41337" y="27395"/>
                </a:lnTo>
                <a:lnTo>
                  <a:pt x="42140" y="27395"/>
                </a:lnTo>
                <a:lnTo>
                  <a:pt x="42140" y="27395"/>
                </a:lnTo>
                <a:lnTo>
                  <a:pt x="42140" y="27395"/>
                </a:lnTo>
                <a:lnTo>
                  <a:pt x="41337" y="27395"/>
                </a:lnTo>
                <a:lnTo>
                  <a:pt x="41337" y="26237"/>
                </a:lnTo>
                <a:lnTo>
                  <a:pt x="41337" y="26237"/>
                </a:lnTo>
                <a:lnTo>
                  <a:pt x="41337" y="26237"/>
                </a:lnTo>
                <a:lnTo>
                  <a:pt x="41337" y="26237"/>
                </a:lnTo>
                <a:lnTo>
                  <a:pt x="41337" y="26237"/>
                </a:lnTo>
                <a:lnTo>
                  <a:pt x="41337" y="26237"/>
                </a:lnTo>
                <a:lnTo>
                  <a:pt x="41337" y="25466"/>
                </a:lnTo>
                <a:lnTo>
                  <a:pt x="40535" y="25466"/>
                </a:lnTo>
                <a:lnTo>
                  <a:pt x="40535" y="25466"/>
                </a:lnTo>
                <a:lnTo>
                  <a:pt x="40535" y="25466"/>
                </a:lnTo>
                <a:lnTo>
                  <a:pt x="40535" y="24694"/>
                </a:lnTo>
                <a:lnTo>
                  <a:pt x="40535" y="24694"/>
                </a:lnTo>
                <a:lnTo>
                  <a:pt x="41337" y="24694"/>
                </a:lnTo>
                <a:lnTo>
                  <a:pt x="41337" y="24694"/>
                </a:lnTo>
                <a:lnTo>
                  <a:pt x="41337" y="23922"/>
                </a:lnTo>
                <a:lnTo>
                  <a:pt x="41337" y="23922"/>
                </a:lnTo>
                <a:lnTo>
                  <a:pt x="41337" y="23922"/>
                </a:lnTo>
                <a:lnTo>
                  <a:pt x="41337" y="23922"/>
                </a:lnTo>
                <a:lnTo>
                  <a:pt x="41337" y="23151"/>
                </a:lnTo>
                <a:lnTo>
                  <a:pt x="41337" y="23151"/>
                </a:lnTo>
                <a:lnTo>
                  <a:pt x="41337" y="23151"/>
                </a:lnTo>
                <a:lnTo>
                  <a:pt x="40535" y="23151"/>
                </a:lnTo>
                <a:lnTo>
                  <a:pt x="40535" y="23151"/>
                </a:lnTo>
                <a:lnTo>
                  <a:pt x="40535" y="23151"/>
                </a:lnTo>
                <a:lnTo>
                  <a:pt x="40535" y="21993"/>
                </a:lnTo>
                <a:lnTo>
                  <a:pt x="40535" y="21993"/>
                </a:lnTo>
                <a:lnTo>
                  <a:pt x="40535" y="21993"/>
                </a:lnTo>
                <a:lnTo>
                  <a:pt x="40535" y="21993"/>
                </a:lnTo>
                <a:lnTo>
                  <a:pt x="40535" y="21993"/>
                </a:lnTo>
                <a:lnTo>
                  <a:pt x="40535" y="21221"/>
                </a:lnTo>
                <a:lnTo>
                  <a:pt x="40535" y="21221"/>
                </a:lnTo>
                <a:lnTo>
                  <a:pt x="40535" y="21221"/>
                </a:lnTo>
                <a:lnTo>
                  <a:pt x="40535" y="21221"/>
                </a:lnTo>
                <a:lnTo>
                  <a:pt x="40535" y="20450"/>
                </a:lnTo>
                <a:lnTo>
                  <a:pt x="40535" y="20450"/>
                </a:lnTo>
                <a:lnTo>
                  <a:pt x="40535" y="20450"/>
                </a:lnTo>
                <a:lnTo>
                  <a:pt x="40535" y="19678"/>
                </a:lnTo>
                <a:lnTo>
                  <a:pt x="40535" y="19678"/>
                </a:lnTo>
                <a:lnTo>
                  <a:pt x="40535" y="19678"/>
                </a:lnTo>
                <a:lnTo>
                  <a:pt x="40535" y="19678"/>
                </a:lnTo>
                <a:lnTo>
                  <a:pt x="40535" y="18906"/>
                </a:lnTo>
                <a:lnTo>
                  <a:pt x="40535" y="18906"/>
                </a:lnTo>
                <a:lnTo>
                  <a:pt x="40535" y="18906"/>
                </a:lnTo>
                <a:lnTo>
                  <a:pt x="40535" y="18906"/>
                </a:lnTo>
                <a:lnTo>
                  <a:pt x="40535" y="18906"/>
                </a:lnTo>
                <a:lnTo>
                  <a:pt x="40535" y="18906"/>
                </a:lnTo>
                <a:lnTo>
                  <a:pt x="40535" y="17749"/>
                </a:lnTo>
                <a:lnTo>
                  <a:pt x="40535" y="17749"/>
                </a:lnTo>
                <a:lnTo>
                  <a:pt x="40535" y="17749"/>
                </a:lnTo>
                <a:lnTo>
                  <a:pt x="40535" y="17749"/>
                </a:lnTo>
                <a:lnTo>
                  <a:pt x="40535" y="17749"/>
                </a:lnTo>
                <a:lnTo>
                  <a:pt x="40535" y="17749"/>
                </a:lnTo>
                <a:lnTo>
                  <a:pt x="40535" y="16977"/>
                </a:lnTo>
                <a:lnTo>
                  <a:pt x="40535" y="16977"/>
                </a:lnTo>
                <a:lnTo>
                  <a:pt x="40535" y="16977"/>
                </a:lnTo>
                <a:lnTo>
                  <a:pt x="39732" y="16977"/>
                </a:lnTo>
                <a:lnTo>
                  <a:pt x="39732" y="16977"/>
                </a:lnTo>
                <a:lnTo>
                  <a:pt x="39732" y="16205"/>
                </a:lnTo>
                <a:lnTo>
                  <a:pt x="40535" y="16205"/>
                </a:lnTo>
                <a:lnTo>
                  <a:pt x="40535" y="16205"/>
                </a:lnTo>
                <a:lnTo>
                  <a:pt x="40535" y="16205"/>
                </a:lnTo>
                <a:lnTo>
                  <a:pt x="40535" y="16205"/>
                </a:lnTo>
                <a:lnTo>
                  <a:pt x="40535" y="16205"/>
                </a:lnTo>
                <a:lnTo>
                  <a:pt x="40535" y="15434"/>
                </a:lnTo>
                <a:lnTo>
                  <a:pt x="39732" y="15434"/>
                </a:lnTo>
                <a:lnTo>
                  <a:pt x="39732" y="15434"/>
                </a:lnTo>
                <a:lnTo>
                  <a:pt x="39732" y="15434"/>
                </a:lnTo>
                <a:lnTo>
                  <a:pt x="39732" y="15434"/>
                </a:lnTo>
                <a:lnTo>
                  <a:pt x="39732" y="15434"/>
                </a:lnTo>
                <a:lnTo>
                  <a:pt x="38929" y="15434"/>
                </a:lnTo>
                <a:lnTo>
                  <a:pt x="38929" y="14662"/>
                </a:lnTo>
                <a:lnTo>
                  <a:pt x="38929" y="14662"/>
                </a:lnTo>
                <a:lnTo>
                  <a:pt x="38929" y="14662"/>
                </a:lnTo>
                <a:lnTo>
                  <a:pt x="38929" y="14662"/>
                </a:lnTo>
                <a:lnTo>
                  <a:pt x="38929" y="14662"/>
                </a:lnTo>
                <a:lnTo>
                  <a:pt x="37725" y="14662"/>
                </a:lnTo>
                <a:lnTo>
                  <a:pt x="37725" y="14662"/>
                </a:lnTo>
                <a:lnTo>
                  <a:pt x="37725" y="14662"/>
                </a:lnTo>
                <a:lnTo>
                  <a:pt x="37725" y="13504"/>
                </a:lnTo>
                <a:lnTo>
                  <a:pt x="37725" y="13504"/>
                </a:lnTo>
                <a:lnTo>
                  <a:pt x="37725" y="13504"/>
                </a:lnTo>
                <a:lnTo>
                  <a:pt x="37725" y="13504"/>
                </a:lnTo>
                <a:lnTo>
                  <a:pt x="37725" y="13504"/>
                </a:lnTo>
                <a:lnTo>
                  <a:pt x="37725" y="13504"/>
                </a:lnTo>
                <a:lnTo>
                  <a:pt x="38929" y="13504"/>
                </a:lnTo>
                <a:lnTo>
                  <a:pt x="38929" y="13504"/>
                </a:lnTo>
                <a:lnTo>
                  <a:pt x="38929" y="13504"/>
                </a:lnTo>
                <a:lnTo>
                  <a:pt x="38929" y="13504"/>
                </a:lnTo>
                <a:lnTo>
                  <a:pt x="38929" y="13504"/>
                </a:lnTo>
                <a:lnTo>
                  <a:pt x="38929" y="13504"/>
                </a:lnTo>
                <a:lnTo>
                  <a:pt x="38929" y="13504"/>
                </a:lnTo>
                <a:lnTo>
                  <a:pt x="38929" y="13504"/>
                </a:lnTo>
                <a:lnTo>
                  <a:pt x="39732" y="13504"/>
                </a:lnTo>
                <a:lnTo>
                  <a:pt x="39732" y="13504"/>
                </a:lnTo>
                <a:lnTo>
                  <a:pt x="39732" y="13504"/>
                </a:lnTo>
                <a:lnTo>
                  <a:pt x="39732" y="12733"/>
                </a:lnTo>
                <a:lnTo>
                  <a:pt x="40535" y="12733"/>
                </a:lnTo>
                <a:lnTo>
                  <a:pt x="40535" y="12733"/>
                </a:lnTo>
                <a:lnTo>
                  <a:pt x="40535" y="12733"/>
                </a:lnTo>
                <a:lnTo>
                  <a:pt x="40535" y="12733"/>
                </a:lnTo>
                <a:lnTo>
                  <a:pt x="40535" y="12733"/>
                </a:lnTo>
                <a:lnTo>
                  <a:pt x="40535" y="12733"/>
                </a:lnTo>
                <a:lnTo>
                  <a:pt x="41337" y="12733"/>
                </a:lnTo>
                <a:lnTo>
                  <a:pt x="41337" y="12733"/>
                </a:lnTo>
                <a:lnTo>
                  <a:pt x="41337" y="11961"/>
                </a:lnTo>
                <a:lnTo>
                  <a:pt x="41337" y="11961"/>
                </a:lnTo>
                <a:lnTo>
                  <a:pt x="41337" y="11961"/>
                </a:lnTo>
                <a:lnTo>
                  <a:pt x="41337" y="11961"/>
                </a:lnTo>
                <a:lnTo>
                  <a:pt x="42140" y="11961"/>
                </a:lnTo>
                <a:lnTo>
                  <a:pt x="42140" y="11961"/>
                </a:lnTo>
                <a:lnTo>
                  <a:pt x="42140" y="11961"/>
                </a:lnTo>
                <a:lnTo>
                  <a:pt x="42140" y="11961"/>
                </a:lnTo>
                <a:lnTo>
                  <a:pt x="43344" y="11961"/>
                </a:lnTo>
                <a:lnTo>
                  <a:pt x="43344" y="11961"/>
                </a:lnTo>
                <a:lnTo>
                  <a:pt x="43344" y="11189"/>
                </a:lnTo>
                <a:lnTo>
                  <a:pt x="43344" y="11189"/>
                </a:lnTo>
                <a:lnTo>
                  <a:pt x="43344" y="11189"/>
                </a:lnTo>
                <a:lnTo>
                  <a:pt x="43344" y="11189"/>
                </a:lnTo>
                <a:lnTo>
                  <a:pt x="43344" y="10418"/>
                </a:lnTo>
                <a:lnTo>
                  <a:pt x="43344" y="10418"/>
                </a:lnTo>
                <a:lnTo>
                  <a:pt x="43344" y="10418"/>
                </a:lnTo>
                <a:lnTo>
                  <a:pt x="43344" y="10418"/>
                </a:lnTo>
                <a:lnTo>
                  <a:pt x="44147" y="10418"/>
                </a:lnTo>
                <a:lnTo>
                  <a:pt x="44147" y="10418"/>
                </a:lnTo>
                <a:lnTo>
                  <a:pt x="44147" y="10418"/>
                </a:lnTo>
                <a:lnTo>
                  <a:pt x="44147" y="10418"/>
                </a:lnTo>
                <a:lnTo>
                  <a:pt x="44147" y="9260"/>
                </a:lnTo>
                <a:lnTo>
                  <a:pt x="44147" y="9260"/>
                </a:lnTo>
                <a:lnTo>
                  <a:pt x="44949" y="9260"/>
                </a:lnTo>
                <a:lnTo>
                  <a:pt x="44949" y="9260"/>
                </a:lnTo>
                <a:lnTo>
                  <a:pt x="44949" y="9260"/>
                </a:lnTo>
                <a:lnTo>
                  <a:pt x="44949" y="9260"/>
                </a:lnTo>
                <a:lnTo>
                  <a:pt x="45752" y="9260"/>
                </a:lnTo>
                <a:lnTo>
                  <a:pt x="45752" y="9260"/>
                </a:lnTo>
                <a:lnTo>
                  <a:pt x="45752" y="9260"/>
                </a:lnTo>
                <a:lnTo>
                  <a:pt x="45752" y="9260"/>
                </a:lnTo>
                <a:lnTo>
                  <a:pt x="45752" y="9260"/>
                </a:lnTo>
                <a:lnTo>
                  <a:pt x="46555" y="9260"/>
                </a:lnTo>
                <a:lnTo>
                  <a:pt x="46555" y="9260"/>
                </a:lnTo>
                <a:lnTo>
                  <a:pt x="46555" y="9260"/>
                </a:lnTo>
                <a:lnTo>
                  <a:pt x="46555" y="9260"/>
                </a:lnTo>
                <a:lnTo>
                  <a:pt x="46555" y="9260"/>
                </a:lnTo>
                <a:lnTo>
                  <a:pt x="46555" y="9260"/>
                </a:lnTo>
                <a:lnTo>
                  <a:pt x="47759" y="9260"/>
                </a:lnTo>
                <a:lnTo>
                  <a:pt x="47759" y="8488"/>
                </a:lnTo>
                <a:lnTo>
                  <a:pt x="47759" y="8488"/>
                </a:lnTo>
                <a:lnTo>
                  <a:pt x="47759" y="8488"/>
                </a:lnTo>
                <a:lnTo>
                  <a:pt x="47759" y="8488"/>
                </a:lnTo>
                <a:lnTo>
                  <a:pt x="47759" y="8488"/>
                </a:lnTo>
                <a:lnTo>
                  <a:pt x="48561" y="8488"/>
                </a:lnTo>
                <a:lnTo>
                  <a:pt x="48561" y="8488"/>
                </a:lnTo>
                <a:lnTo>
                  <a:pt x="48561" y="8488"/>
                </a:lnTo>
                <a:lnTo>
                  <a:pt x="48561" y="8488"/>
                </a:lnTo>
                <a:lnTo>
                  <a:pt x="48561" y="8488"/>
                </a:lnTo>
                <a:lnTo>
                  <a:pt x="49364" y="8488"/>
                </a:lnTo>
                <a:lnTo>
                  <a:pt x="49364" y="8488"/>
                </a:lnTo>
                <a:lnTo>
                  <a:pt x="49364" y="8488"/>
                </a:lnTo>
                <a:lnTo>
                  <a:pt x="49364" y="8488"/>
                </a:lnTo>
                <a:lnTo>
                  <a:pt x="49364" y="8488"/>
                </a:lnTo>
                <a:lnTo>
                  <a:pt x="50167" y="8488"/>
                </a:lnTo>
                <a:lnTo>
                  <a:pt x="50167" y="8488"/>
                </a:lnTo>
                <a:lnTo>
                  <a:pt x="50167" y="8488"/>
                </a:lnTo>
                <a:lnTo>
                  <a:pt x="50167" y="8488"/>
                </a:lnTo>
                <a:lnTo>
                  <a:pt x="50167" y="8488"/>
                </a:lnTo>
                <a:lnTo>
                  <a:pt x="50969" y="8488"/>
                </a:lnTo>
                <a:lnTo>
                  <a:pt x="50969" y="7717"/>
                </a:lnTo>
                <a:lnTo>
                  <a:pt x="50969" y="7717"/>
                </a:lnTo>
                <a:lnTo>
                  <a:pt x="50969" y="7717"/>
                </a:lnTo>
                <a:lnTo>
                  <a:pt x="50969" y="7717"/>
                </a:lnTo>
                <a:lnTo>
                  <a:pt x="50969" y="7717"/>
                </a:lnTo>
                <a:lnTo>
                  <a:pt x="50969" y="6945"/>
                </a:lnTo>
                <a:lnTo>
                  <a:pt x="50969" y="6945"/>
                </a:lnTo>
                <a:lnTo>
                  <a:pt x="50969" y="6945"/>
                </a:lnTo>
                <a:lnTo>
                  <a:pt x="52173" y="6945"/>
                </a:lnTo>
                <a:lnTo>
                  <a:pt x="52173" y="6945"/>
                </a:lnTo>
                <a:lnTo>
                  <a:pt x="52173" y="6945"/>
                </a:lnTo>
                <a:lnTo>
                  <a:pt x="52173" y="6945"/>
                </a:lnTo>
                <a:lnTo>
                  <a:pt x="52173" y="6173"/>
                </a:lnTo>
                <a:lnTo>
                  <a:pt x="52173" y="6173"/>
                </a:lnTo>
                <a:lnTo>
                  <a:pt x="52173" y="6173"/>
                </a:lnTo>
                <a:lnTo>
                  <a:pt x="52976" y="6173"/>
                </a:lnTo>
                <a:lnTo>
                  <a:pt x="52976" y="6173"/>
                </a:lnTo>
                <a:lnTo>
                  <a:pt x="52976" y="6173"/>
                </a:lnTo>
                <a:lnTo>
                  <a:pt x="52976" y="6173"/>
                </a:lnTo>
                <a:lnTo>
                  <a:pt x="53779" y="6173"/>
                </a:lnTo>
                <a:lnTo>
                  <a:pt x="53779" y="6173"/>
                </a:lnTo>
                <a:lnTo>
                  <a:pt x="53779" y="6173"/>
                </a:lnTo>
                <a:lnTo>
                  <a:pt x="53779" y="5016"/>
                </a:lnTo>
                <a:lnTo>
                  <a:pt x="53779" y="5016"/>
                </a:lnTo>
                <a:lnTo>
                  <a:pt x="53779" y="5016"/>
                </a:lnTo>
                <a:lnTo>
                  <a:pt x="54581" y="5016"/>
                </a:lnTo>
                <a:lnTo>
                  <a:pt x="54581" y="5016"/>
                </a:lnTo>
                <a:lnTo>
                  <a:pt x="54581" y="5016"/>
                </a:lnTo>
                <a:lnTo>
                  <a:pt x="55384" y="5016"/>
                </a:lnTo>
                <a:lnTo>
                  <a:pt x="55384" y="5016"/>
                </a:lnTo>
                <a:lnTo>
                  <a:pt x="55384" y="5016"/>
                </a:lnTo>
                <a:lnTo>
                  <a:pt x="55384" y="5016"/>
                </a:lnTo>
                <a:lnTo>
                  <a:pt x="55384" y="5016"/>
                </a:lnTo>
                <a:lnTo>
                  <a:pt x="55384" y="4244"/>
                </a:lnTo>
                <a:lnTo>
                  <a:pt x="56187" y="4244"/>
                </a:lnTo>
                <a:lnTo>
                  <a:pt x="56187" y="4244"/>
                </a:lnTo>
                <a:lnTo>
                  <a:pt x="56187" y="4244"/>
                </a:lnTo>
                <a:lnTo>
                  <a:pt x="56187" y="4244"/>
                </a:lnTo>
                <a:lnTo>
                  <a:pt x="56187" y="4244"/>
                </a:lnTo>
                <a:lnTo>
                  <a:pt x="57391" y="4244"/>
                </a:lnTo>
                <a:lnTo>
                  <a:pt x="57391" y="4244"/>
                </a:lnTo>
                <a:lnTo>
                  <a:pt x="57391" y="4244"/>
                </a:lnTo>
                <a:lnTo>
                  <a:pt x="57391" y="4244"/>
                </a:lnTo>
                <a:lnTo>
                  <a:pt x="58193" y="4244"/>
                </a:lnTo>
                <a:lnTo>
                  <a:pt x="58193" y="4244"/>
                </a:lnTo>
                <a:lnTo>
                  <a:pt x="58193" y="4244"/>
                </a:lnTo>
                <a:lnTo>
                  <a:pt x="58193" y="3472"/>
                </a:lnTo>
                <a:lnTo>
                  <a:pt x="58193" y="3472"/>
                </a:lnTo>
                <a:lnTo>
                  <a:pt x="58996" y="3472"/>
                </a:lnTo>
                <a:lnTo>
                  <a:pt x="58996" y="3472"/>
                </a:lnTo>
                <a:lnTo>
                  <a:pt x="58996" y="3472"/>
                </a:lnTo>
                <a:lnTo>
                  <a:pt x="58996" y="3472"/>
                </a:lnTo>
                <a:lnTo>
                  <a:pt x="59799" y="3472"/>
                </a:lnTo>
                <a:lnTo>
                  <a:pt x="59799" y="3472"/>
                </a:lnTo>
                <a:lnTo>
                  <a:pt x="59799" y="3472"/>
                </a:lnTo>
                <a:lnTo>
                  <a:pt x="60602" y="3472"/>
                </a:lnTo>
                <a:lnTo>
                  <a:pt x="60602" y="3472"/>
                </a:lnTo>
                <a:lnTo>
                  <a:pt x="60602" y="3472"/>
                </a:lnTo>
                <a:lnTo>
                  <a:pt x="60602" y="3472"/>
                </a:lnTo>
                <a:lnTo>
                  <a:pt x="61806" y="3472"/>
                </a:lnTo>
                <a:lnTo>
                  <a:pt x="61806" y="3472"/>
                </a:lnTo>
                <a:lnTo>
                  <a:pt x="61806" y="3472"/>
                </a:lnTo>
                <a:lnTo>
                  <a:pt x="61806" y="3472"/>
                </a:lnTo>
                <a:lnTo>
                  <a:pt x="62608" y="3472"/>
                </a:lnTo>
                <a:lnTo>
                  <a:pt x="62608" y="3472"/>
                </a:lnTo>
                <a:lnTo>
                  <a:pt x="62608" y="3472"/>
                </a:lnTo>
                <a:lnTo>
                  <a:pt x="62608" y="3472"/>
                </a:lnTo>
                <a:lnTo>
                  <a:pt x="63411" y="3472"/>
                </a:lnTo>
                <a:lnTo>
                  <a:pt x="63411" y="3472"/>
                </a:lnTo>
                <a:lnTo>
                  <a:pt x="63411" y="3472"/>
                </a:lnTo>
                <a:lnTo>
                  <a:pt x="63411" y="3472"/>
                </a:lnTo>
                <a:lnTo>
                  <a:pt x="63411" y="3472"/>
                </a:lnTo>
                <a:lnTo>
                  <a:pt x="64214" y="3472"/>
                </a:lnTo>
                <a:lnTo>
                  <a:pt x="64214" y="3472"/>
                </a:lnTo>
                <a:lnTo>
                  <a:pt x="64214" y="3472"/>
                </a:lnTo>
                <a:lnTo>
                  <a:pt x="64214" y="3472"/>
                </a:lnTo>
                <a:lnTo>
                  <a:pt x="64214" y="3472"/>
                </a:lnTo>
                <a:lnTo>
                  <a:pt x="65016" y="3472"/>
                </a:lnTo>
                <a:lnTo>
                  <a:pt x="65016" y="3472"/>
                </a:lnTo>
                <a:lnTo>
                  <a:pt x="65016" y="3472"/>
                </a:lnTo>
                <a:lnTo>
                  <a:pt x="66220" y="3472"/>
                </a:lnTo>
                <a:lnTo>
                  <a:pt x="66220" y="3472"/>
                </a:lnTo>
                <a:lnTo>
                  <a:pt x="66220" y="3472"/>
                </a:lnTo>
                <a:lnTo>
                  <a:pt x="66220" y="3472"/>
                </a:lnTo>
                <a:lnTo>
                  <a:pt x="66220" y="2700"/>
                </a:lnTo>
                <a:lnTo>
                  <a:pt x="66220" y="2700"/>
                </a:lnTo>
                <a:lnTo>
                  <a:pt x="67023" y="2700"/>
                </a:lnTo>
                <a:lnTo>
                  <a:pt x="67023" y="2700"/>
                </a:lnTo>
                <a:lnTo>
                  <a:pt x="67023" y="2700"/>
                </a:lnTo>
                <a:lnTo>
                  <a:pt x="67023" y="2700"/>
                </a:lnTo>
                <a:lnTo>
                  <a:pt x="67023" y="2700"/>
                </a:lnTo>
                <a:lnTo>
                  <a:pt x="67023" y="1929"/>
                </a:lnTo>
                <a:lnTo>
                  <a:pt x="67023" y="1929"/>
                </a:lnTo>
                <a:lnTo>
                  <a:pt x="67826" y="1929"/>
                </a:lnTo>
                <a:lnTo>
                  <a:pt x="67826" y="1929"/>
                </a:lnTo>
                <a:lnTo>
                  <a:pt x="67826" y="1929"/>
                </a:lnTo>
                <a:lnTo>
                  <a:pt x="68628" y="1929"/>
                </a:lnTo>
                <a:lnTo>
                  <a:pt x="68628" y="2700"/>
                </a:lnTo>
                <a:lnTo>
                  <a:pt x="68628" y="2700"/>
                </a:lnTo>
                <a:lnTo>
                  <a:pt x="68628" y="2700"/>
                </a:lnTo>
                <a:lnTo>
                  <a:pt x="68628" y="2700"/>
                </a:lnTo>
                <a:lnTo>
                  <a:pt x="68628" y="2700"/>
                </a:lnTo>
                <a:lnTo>
                  <a:pt x="68628" y="2700"/>
                </a:lnTo>
                <a:lnTo>
                  <a:pt x="68628" y="1929"/>
                </a:lnTo>
                <a:lnTo>
                  <a:pt x="69431" y="1929"/>
                </a:lnTo>
                <a:lnTo>
                  <a:pt x="69431" y="1929"/>
                </a:lnTo>
                <a:lnTo>
                  <a:pt x="69431" y="1929"/>
                </a:lnTo>
                <a:lnTo>
                  <a:pt x="69431" y="2700"/>
                </a:lnTo>
                <a:lnTo>
                  <a:pt x="69431" y="2700"/>
                </a:lnTo>
                <a:lnTo>
                  <a:pt x="70635" y="2700"/>
                </a:lnTo>
                <a:lnTo>
                  <a:pt x="70635" y="2700"/>
                </a:lnTo>
                <a:lnTo>
                  <a:pt x="70635" y="2700"/>
                </a:lnTo>
                <a:lnTo>
                  <a:pt x="70635" y="1929"/>
                </a:lnTo>
                <a:lnTo>
                  <a:pt x="71438" y="1929"/>
                </a:lnTo>
                <a:lnTo>
                  <a:pt x="71438" y="1929"/>
                </a:lnTo>
                <a:lnTo>
                  <a:pt x="71438" y="1929"/>
                </a:lnTo>
                <a:lnTo>
                  <a:pt x="71438" y="1929"/>
                </a:lnTo>
                <a:lnTo>
                  <a:pt x="71438" y="1929"/>
                </a:lnTo>
                <a:lnTo>
                  <a:pt x="72240" y="1929"/>
                </a:lnTo>
                <a:lnTo>
                  <a:pt x="72240" y="1929"/>
                </a:lnTo>
                <a:lnTo>
                  <a:pt x="72240" y="1929"/>
                </a:lnTo>
                <a:lnTo>
                  <a:pt x="72240" y="1929"/>
                </a:lnTo>
                <a:lnTo>
                  <a:pt x="72240" y="1929"/>
                </a:lnTo>
                <a:lnTo>
                  <a:pt x="72240" y="1929"/>
                </a:lnTo>
                <a:lnTo>
                  <a:pt x="73043" y="1929"/>
                </a:lnTo>
                <a:lnTo>
                  <a:pt x="73043" y="1929"/>
                </a:lnTo>
                <a:lnTo>
                  <a:pt x="73043" y="1929"/>
                </a:lnTo>
                <a:lnTo>
                  <a:pt x="73043" y="1929"/>
                </a:lnTo>
                <a:lnTo>
                  <a:pt x="73846" y="1929"/>
                </a:lnTo>
                <a:lnTo>
                  <a:pt x="73846" y="1929"/>
                </a:lnTo>
                <a:lnTo>
                  <a:pt x="73846" y="1929"/>
                </a:lnTo>
                <a:lnTo>
                  <a:pt x="73846" y="1929"/>
                </a:lnTo>
                <a:lnTo>
                  <a:pt x="75050" y="1929"/>
                </a:lnTo>
                <a:lnTo>
                  <a:pt x="75050" y="1929"/>
                </a:lnTo>
                <a:lnTo>
                  <a:pt x="75050" y="1929"/>
                </a:lnTo>
                <a:lnTo>
                  <a:pt x="75050" y="1929"/>
                </a:lnTo>
                <a:lnTo>
                  <a:pt x="75852" y="1929"/>
                </a:lnTo>
                <a:lnTo>
                  <a:pt x="75852" y="1929"/>
                </a:lnTo>
                <a:lnTo>
                  <a:pt x="75852" y="1929"/>
                </a:lnTo>
                <a:lnTo>
                  <a:pt x="76655" y="1929"/>
                </a:lnTo>
                <a:lnTo>
                  <a:pt x="76655" y="1929"/>
                </a:lnTo>
                <a:lnTo>
                  <a:pt x="76655" y="1929"/>
                </a:lnTo>
                <a:lnTo>
                  <a:pt x="76655" y="1929"/>
                </a:lnTo>
                <a:lnTo>
                  <a:pt x="77458" y="1929"/>
                </a:lnTo>
                <a:lnTo>
                  <a:pt x="77458" y="1929"/>
                </a:lnTo>
                <a:lnTo>
                  <a:pt x="77458" y="1929"/>
                </a:lnTo>
                <a:lnTo>
                  <a:pt x="77458" y="1929"/>
                </a:lnTo>
                <a:lnTo>
                  <a:pt x="78260" y="1929"/>
                </a:lnTo>
                <a:lnTo>
                  <a:pt x="78260" y="1929"/>
                </a:lnTo>
                <a:lnTo>
                  <a:pt x="78260" y="1929"/>
                </a:lnTo>
                <a:lnTo>
                  <a:pt x="78260" y="1929"/>
                </a:lnTo>
                <a:lnTo>
                  <a:pt x="79464" y="1929"/>
                </a:lnTo>
                <a:lnTo>
                  <a:pt x="79464" y="1929"/>
                </a:lnTo>
                <a:lnTo>
                  <a:pt x="79464" y="1929"/>
                </a:lnTo>
                <a:lnTo>
                  <a:pt x="79464" y="1929"/>
                </a:lnTo>
                <a:lnTo>
                  <a:pt x="79464" y="1929"/>
                </a:lnTo>
                <a:lnTo>
                  <a:pt x="79464" y="2700"/>
                </a:lnTo>
                <a:lnTo>
                  <a:pt x="80267" y="2700"/>
                </a:lnTo>
                <a:lnTo>
                  <a:pt x="80267" y="2700"/>
                </a:lnTo>
                <a:lnTo>
                  <a:pt x="80267" y="2700"/>
                </a:lnTo>
                <a:lnTo>
                  <a:pt x="80267" y="2700"/>
                </a:lnTo>
                <a:lnTo>
                  <a:pt x="80267" y="2700"/>
                </a:lnTo>
                <a:lnTo>
                  <a:pt x="80267" y="2700"/>
                </a:lnTo>
                <a:lnTo>
                  <a:pt x="80267" y="3472"/>
                </a:lnTo>
                <a:lnTo>
                  <a:pt x="81070" y="3472"/>
                </a:lnTo>
                <a:lnTo>
                  <a:pt x="81070" y="3472"/>
                </a:lnTo>
                <a:lnTo>
                  <a:pt x="81070" y="3472"/>
                </a:lnTo>
                <a:lnTo>
                  <a:pt x="81872" y="3472"/>
                </a:lnTo>
                <a:lnTo>
                  <a:pt x="81872" y="3472"/>
                </a:lnTo>
                <a:lnTo>
                  <a:pt x="81872" y="2700"/>
                </a:lnTo>
                <a:lnTo>
                  <a:pt x="81872" y="2700"/>
                </a:lnTo>
                <a:lnTo>
                  <a:pt x="81872" y="2700"/>
                </a:lnTo>
                <a:lnTo>
                  <a:pt x="81872" y="2700"/>
                </a:lnTo>
                <a:lnTo>
                  <a:pt x="82675" y="2700"/>
                </a:lnTo>
                <a:lnTo>
                  <a:pt x="82675" y="2700"/>
                </a:lnTo>
                <a:lnTo>
                  <a:pt x="82675" y="2700"/>
                </a:lnTo>
                <a:lnTo>
                  <a:pt x="82675" y="2700"/>
                </a:lnTo>
                <a:lnTo>
                  <a:pt x="82675" y="1929"/>
                </a:lnTo>
                <a:lnTo>
                  <a:pt x="83879" y="1929"/>
                </a:lnTo>
                <a:lnTo>
                  <a:pt x="83879" y="1929"/>
                </a:lnTo>
                <a:lnTo>
                  <a:pt x="83879" y="1929"/>
                </a:lnTo>
                <a:lnTo>
                  <a:pt x="83879" y="1929"/>
                </a:lnTo>
                <a:lnTo>
                  <a:pt x="83879" y="1929"/>
                </a:lnTo>
                <a:lnTo>
                  <a:pt x="83879" y="1929"/>
                </a:lnTo>
                <a:lnTo>
                  <a:pt x="84682" y="1929"/>
                </a:lnTo>
                <a:lnTo>
                  <a:pt x="84682" y="1929"/>
                </a:lnTo>
                <a:lnTo>
                  <a:pt x="84682" y="1929"/>
                </a:lnTo>
                <a:lnTo>
                  <a:pt x="84682" y="1929"/>
                </a:lnTo>
                <a:lnTo>
                  <a:pt x="84682" y="1929"/>
                </a:lnTo>
                <a:lnTo>
                  <a:pt x="85484" y="1929"/>
                </a:lnTo>
                <a:lnTo>
                  <a:pt x="85484" y="1929"/>
                </a:lnTo>
                <a:lnTo>
                  <a:pt x="85484" y="1929"/>
                </a:lnTo>
                <a:lnTo>
                  <a:pt x="85484" y="1929"/>
                </a:lnTo>
                <a:lnTo>
                  <a:pt x="86287" y="1929"/>
                </a:lnTo>
                <a:lnTo>
                  <a:pt x="86287" y="1929"/>
                </a:lnTo>
                <a:lnTo>
                  <a:pt x="86287" y="1929"/>
                </a:lnTo>
                <a:lnTo>
                  <a:pt x="86287" y="1929"/>
                </a:lnTo>
                <a:lnTo>
                  <a:pt x="86287" y="771"/>
                </a:lnTo>
                <a:lnTo>
                  <a:pt x="86287" y="771"/>
                </a:lnTo>
                <a:lnTo>
                  <a:pt x="86287" y="771"/>
                </a:lnTo>
                <a:lnTo>
                  <a:pt x="87090" y="771"/>
                </a:lnTo>
                <a:lnTo>
                  <a:pt x="87090" y="771"/>
                </a:lnTo>
                <a:lnTo>
                  <a:pt x="87090" y="771"/>
                </a:lnTo>
                <a:lnTo>
                  <a:pt x="87090" y="771"/>
                </a:lnTo>
                <a:lnTo>
                  <a:pt x="87090" y="0"/>
                </a:lnTo>
                <a:lnTo>
                  <a:pt x="87090" y="0"/>
                </a:lnTo>
                <a:lnTo>
                  <a:pt x="88294" y="0"/>
                </a:lnTo>
                <a:lnTo>
                  <a:pt x="88294" y="0"/>
                </a:lnTo>
                <a:lnTo>
                  <a:pt x="88294" y="0"/>
                </a:lnTo>
                <a:lnTo>
                  <a:pt x="88294" y="771"/>
                </a:lnTo>
                <a:lnTo>
                  <a:pt x="89096" y="771"/>
                </a:lnTo>
                <a:lnTo>
                  <a:pt x="89096" y="771"/>
                </a:lnTo>
                <a:lnTo>
                  <a:pt x="89096" y="771"/>
                </a:lnTo>
                <a:lnTo>
                  <a:pt x="89096" y="771"/>
                </a:lnTo>
                <a:lnTo>
                  <a:pt x="89096" y="771"/>
                </a:lnTo>
                <a:lnTo>
                  <a:pt x="89096" y="771"/>
                </a:lnTo>
                <a:lnTo>
                  <a:pt x="89899" y="771"/>
                </a:lnTo>
                <a:lnTo>
                  <a:pt x="89899" y="771"/>
                </a:lnTo>
                <a:lnTo>
                  <a:pt x="89899" y="771"/>
                </a:lnTo>
                <a:lnTo>
                  <a:pt x="89899" y="771"/>
                </a:lnTo>
                <a:lnTo>
                  <a:pt x="89899" y="1929"/>
                </a:lnTo>
                <a:lnTo>
                  <a:pt x="90702" y="1929"/>
                </a:lnTo>
                <a:lnTo>
                  <a:pt x="90702" y="1929"/>
                </a:lnTo>
                <a:lnTo>
                  <a:pt x="90702" y="1929"/>
                </a:lnTo>
                <a:lnTo>
                  <a:pt x="90702" y="1929"/>
                </a:lnTo>
                <a:lnTo>
                  <a:pt x="91505" y="1929"/>
                </a:lnTo>
                <a:lnTo>
                  <a:pt x="91505" y="1929"/>
                </a:lnTo>
                <a:lnTo>
                  <a:pt x="91505" y="1929"/>
                </a:lnTo>
                <a:lnTo>
                  <a:pt x="91505" y="1929"/>
                </a:lnTo>
                <a:lnTo>
                  <a:pt x="91505" y="1929"/>
                </a:lnTo>
                <a:lnTo>
                  <a:pt x="92709" y="1929"/>
                </a:lnTo>
                <a:lnTo>
                  <a:pt x="92709" y="771"/>
                </a:lnTo>
                <a:lnTo>
                  <a:pt x="92709" y="771"/>
                </a:lnTo>
                <a:lnTo>
                  <a:pt x="91505" y="771"/>
                </a:lnTo>
                <a:lnTo>
                  <a:pt x="91505" y="771"/>
                </a:lnTo>
                <a:lnTo>
                  <a:pt x="91505" y="0"/>
                </a:lnTo>
                <a:lnTo>
                  <a:pt x="92709" y="0"/>
                </a:lnTo>
                <a:lnTo>
                  <a:pt x="92709" y="0"/>
                </a:lnTo>
                <a:lnTo>
                  <a:pt x="92709" y="0"/>
                </a:lnTo>
                <a:lnTo>
                  <a:pt x="92709" y="0"/>
                </a:lnTo>
                <a:lnTo>
                  <a:pt x="93511" y="0"/>
                </a:lnTo>
                <a:lnTo>
                  <a:pt x="93511"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1" name="Shape 1811"/>
          <p:cNvSpPr/>
          <p:nvPr/>
        </p:nvSpPr>
        <p:spPr>
          <a:xfrm>
            <a:off x="4239819" y="3344865"/>
            <a:ext cx="355997" cy="493711"/>
          </a:xfrm>
          <a:custGeom>
            <a:avLst/>
            <a:gdLst/>
            <a:ahLst/>
            <a:cxnLst/>
            <a:rect l="0" t="0" r="0" b="0"/>
            <a:pathLst>
              <a:path w="120000" h="120000" extrusionOk="0">
                <a:moveTo>
                  <a:pt x="93511" y="0"/>
                </a:moveTo>
                <a:lnTo>
                  <a:pt x="93511" y="771"/>
                </a:lnTo>
                <a:lnTo>
                  <a:pt x="93511" y="771"/>
                </a:lnTo>
                <a:lnTo>
                  <a:pt x="94314" y="771"/>
                </a:lnTo>
                <a:lnTo>
                  <a:pt x="94314" y="771"/>
                </a:lnTo>
                <a:lnTo>
                  <a:pt x="94314" y="771"/>
                </a:lnTo>
                <a:lnTo>
                  <a:pt x="94314" y="771"/>
                </a:lnTo>
                <a:lnTo>
                  <a:pt x="94314" y="771"/>
                </a:lnTo>
                <a:lnTo>
                  <a:pt x="94314" y="771"/>
                </a:lnTo>
                <a:lnTo>
                  <a:pt x="95117" y="771"/>
                </a:lnTo>
                <a:lnTo>
                  <a:pt x="95117" y="771"/>
                </a:lnTo>
                <a:lnTo>
                  <a:pt x="95117" y="771"/>
                </a:lnTo>
                <a:lnTo>
                  <a:pt x="95117" y="771"/>
                </a:lnTo>
                <a:lnTo>
                  <a:pt x="95117" y="1929"/>
                </a:lnTo>
                <a:lnTo>
                  <a:pt x="95117" y="1929"/>
                </a:lnTo>
                <a:lnTo>
                  <a:pt x="95117" y="1929"/>
                </a:lnTo>
                <a:lnTo>
                  <a:pt x="95919" y="1929"/>
                </a:lnTo>
                <a:lnTo>
                  <a:pt x="95919" y="1929"/>
                </a:lnTo>
                <a:lnTo>
                  <a:pt x="95919" y="1929"/>
                </a:lnTo>
                <a:lnTo>
                  <a:pt x="97123" y="1929"/>
                </a:lnTo>
                <a:lnTo>
                  <a:pt x="97123" y="1929"/>
                </a:lnTo>
                <a:lnTo>
                  <a:pt x="97123" y="1929"/>
                </a:lnTo>
                <a:lnTo>
                  <a:pt x="97123" y="1929"/>
                </a:lnTo>
                <a:lnTo>
                  <a:pt x="97123" y="1929"/>
                </a:lnTo>
                <a:lnTo>
                  <a:pt x="97926" y="1929"/>
                </a:lnTo>
                <a:lnTo>
                  <a:pt x="97926" y="1929"/>
                </a:lnTo>
                <a:lnTo>
                  <a:pt x="97926" y="1929"/>
                </a:lnTo>
                <a:lnTo>
                  <a:pt x="97926" y="1929"/>
                </a:lnTo>
                <a:lnTo>
                  <a:pt x="97926" y="1929"/>
                </a:lnTo>
                <a:lnTo>
                  <a:pt x="98729" y="1929"/>
                </a:lnTo>
                <a:lnTo>
                  <a:pt x="98729" y="1929"/>
                </a:lnTo>
                <a:lnTo>
                  <a:pt x="98729" y="1929"/>
                </a:lnTo>
                <a:lnTo>
                  <a:pt x="99531" y="1929"/>
                </a:lnTo>
                <a:lnTo>
                  <a:pt x="99531" y="1929"/>
                </a:lnTo>
                <a:lnTo>
                  <a:pt x="99531" y="1929"/>
                </a:lnTo>
                <a:lnTo>
                  <a:pt x="99531" y="1929"/>
                </a:lnTo>
                <a:lnTo>
                  <a:pt x="99531" y="1929"/>
                </a:lnTo>
                <a:lnTo>
                  <a:pt x="99531" y="1929"/>
                </a:lnTo>
                <a:lnTo>
                  <a:pt x="100334" y="1929"/>
                </a:lnTo>
                <a:lnTo>
                  <a:pt x="100334" y="1929"/>
                </a:lnTo>
                <a:lnTo>
                  <a:pt x="100334" y="1929"/>
                </a:lnTo>
                <a:lnTo>
                  <a:pt x="100334" y="1929"/>
                </a:lnTo>
                <a:lnTo>
                  <a:pt x="100334" y="1929"/>
                </a:lnTo>
                <a:lnTo>
                  <a:pt x="100334" y="1929"/>
                </a:lnTo>
                <a:lnTo>
                  <a:pt x="100334" y="1929"/>
                </a:lnTo>
                <a:lnTo>
                  <a:pt x="100334" y="2700"/>
                </a:lnTo>
                <a:lnTo>
                  <a:pt x="100334" y="2700"/>
                </a:lnTo>
                <a:lnTo>
                  <a:pt x="99531" y="2700"/>
                </a:lnTo>
                <a:lnTo>
                  <a:pt x="99531" y="2700"/>
                </a:lnTo>
                <a:lnTo>
                  <a:pt x="99531" y="2700"/>
                </a:lnTo>
                <a:lnTo>
                  <a:pt x="99531" y="2700"/>
                </a:lnTo>
                <a:lnTo>
                  <a:pt x="99531" y="2700"/>
                </a:lnTo>
                <a:lnTo>
                  <a:pt x="99531" y="2700"/>
                </a:lnTo>
                <a:lnTo>
                  <a:pt x="99531" y="3472"/>
                </a:lnTo>
                <a:lnTo>
                  <a:pt x="99531" y="3472"/>
                </a:lnTo>
                <a:lnTo>
                  <a:pt x="99531" y="3472"/>
                </a:lnTo>
                <a:lnTo>
                  <a:pt x="99531" y="3472"/>
                </a:lnTo>
                <a:lnTo>
                  <a:pt x="98729" y="3472"/>
                </a:lnTo>
                <a:lnTo>
                  <a:pt x="98729" y="3472"/>
                </a:lnTo>
                <a:lnTo>
                  <a:pt x="98729" y="3472"/>
                </a:lnTo>
                <a:lnTo>
                  <a:pt x="98729" y="4244"/>
                </a:lnTo>
                <a:lnTo>
                  <a:pt x="98729" y="4244"/>
                </a:lnTo>
                <a:lnTo>
                  <a:pt x="97926" y="4244"/>
                </a:lnTo>
                <a:lnTo>
                  <a:pt x="97926" y="4244"/>
                </a:lnTo>
                <a:lnTo>
                  <a:pt x="97926" y="4244"/>
                </a:lnTo>
                <a:lnTo>
                  <a:pt x="97926" y="4244"/>
                </a:lnTo>
                <a:lnTo>
                  <a:pt x="97926" y="4244"/>
                </a:lnTo>
                <a:lnTo>
                  <a:pt x="97926" y="4244"/>
                </a:lnTo>
                <a:lnTo>
                  <a:pt x="97926" y="4244"/>
                </a:lnTo>
                <a:lnTo>
                  <a:pt x="98729" y="4244"/>
                </a:lnTo>
                <a:lnTo>
                  <a:pt x="98729" y="4244"/>
                </a:lnTo>
                <a:lnTo>
                  <a:pt x="98729" y="4244"/>
                </a:lnTo>
                <a:lnTo>
                  <a:pt x="98729" y="5016"/>
                </a:lnTo>
                <a:lnTo>
                  <a:pt x="98729" y="5016"/>
                </a:lnTo>
                <a:lnTo>
                  <a:pt x="98729" y="5016"/>
                </a:lnTo>
                <a:lnTo>
                  <a:pt x="98729" y="6173"/>
                </a:lnTo>
                <a:lnTo>
                  <a:pt x="98729" y="6173"/>
                </a:lnTo>
                <a:lnTo>
                  <a:pt x="98729" y="6173"/>
                </a:lnTo>
                <a:lnTo>
                  <a:pt x="98729" y="6173"/>
                </a:lnTo>
                <a:lnTo>
                  <a:pt x="98729" y="6945"/>
                </a:lnTo>
                <a:lnTo>
                  <a:pt x="98729" y="6945"/>
                </a:lnTo>
                <a:lnTo>
                  <a:pt x="98729" y="6945"/>
                </a:lnTo>
                <a:lnTo>
                  <a:pt x="98729" y="7717"/>
                </a:lnTo>
                <a:lnTo>
                  <a:pt x="98729" y="7717"/>
                </a:lnTo>
                <a:lnTo>
                  <a:pt x="98729" y="7717"/>
                </a:lnTo>
                <a:lnTo>
                  <a:pt x="98729" y="7717"/>
                </a:lnTo>
                <a:lnTo>
                  <a:pt x="98729" y="8488"/>
                </a:lnTo>
                <a:lnTo>
                  <a:pt x="98729" y="8488"/>
                </a:lnTo>
                <a:lnTo>
                  <a:pt x="97926" y="8488"/>
                </a:lnTo>
                <a:lnTo>
                  <a:pt x="97926" y="8488"/>
                </a:lnTo>
                <a:lnTo>
                  <a:pt x="97926" y="9260"/>
                </a:lnTo>
                <a:lnTo>
                  <a:pt x="97926" y="9260"/>
                </a:lnTo>
                <a:lnTo>
                  <a:pt x="98729" y="9260"/>
                </a:lnTo>
                <a:lnTo>
                  <a:pt x="98729" y="9260"/>
                </a:lnTo>
                <a:lnTo>
                  <a:pt x="98729" y="9260"/>
                </a:lnTo>
                <a:lnTo>
                  <a:pt x="98729" y="10418"/>
                </a:lnTo>
                <a:lnTo>
                  <a:pt x="98729" y="10418"/>
                </a:lnTo>
                <a:lnTo>
                  <a:pt x="98729" y="10418"/>
                </a:lnTo>
                <a:lnTo>
                  <a:pt x="98729" y="10418"/>
                </a:lnTo>
                <a:lnTo>
                  <a:pt x="98729" y="10418"/>
                </a:lnTo>
                <a:lnTo>
                  <a:pt x="98729" y="10418"/>
                </a:lnTo>
                <a:lnTo>
                  <a:pt x="98729" y="10418"/>
                </a:lnTo>
                <a:lnTo>
                  <a:pt x="98729" y="11189"/>
                </a:lnTo>
                <a:lnTo>
                  <a:pt x="98729" y="11189"/>
                </a:lnTo>
                <a:lnTo>
                  <a:pt x="98729" y="11189"/>
                </a:lnTo>
                <a:lnTo>
                  <a:pt x="98729" y="11189"/>
                </a:lnTo>
                <a:lnTo>
                  <a:pt x="98729" y="11961"/>
                </a:lnTo>
                <a:lnTo>
                  <a:pt x="98729" y="11961"/>
                </a:lnTo>
                <a:lnTo>
                  <a:pt x="98729" y="11961"/>
                </a:lnTo>
                <a:lnTo>
                  <a:pt x="98729" y="11961"/>
                </a:lnTo>
                <a:lnTo>
                  <a:pt x="98729" y="12733"/>
                </a:lnTo>
                <a:lnTo>
                  <a:pt x="99531" y="12733"/>
                </a:lnTo>
                <a:lnTo>
                  <a:pt x="99531" y="12733"/>
                </a:lnTo>
                <a:lnTo>
                  <a:pt x="99531" y="12733"/>
                </a:lnTo>
                <a:lnTo>
                  <a:pt x="99531" y="12733"/>
                </a:lnTo>
                <a:lnTo>
                  <a:pt x="99531" y="12733"/>
                </a:lnTo>
                <a:lnTo>
                  <a:pt x="99531" y="13504"/>
                </a:lnTo>
                <a:lnTo>
                  <a:pt x="98729" y="13504"/>
                </a:lnTo>
                <a:lnTo>
                  <a:pt x="98729" y="13504"/>
                </a:lnTo>
                <a:lnTo>
                  <a:pt x="98729" y="13504"/>
                </a:lnTo>
                <a:lnTo>
                  <a:pt x="98729" y="13504"/>
                </a:lnTo>
                <a:lnTo>
                  <a:pt x="98729" y="14662"/>
                </a:lnTo>
                <a:lnTo>
                  <a:pt x="98729" y="14662"/>
                </a:lnTo>
                <a:lnTo>
                  <a:pt x="98729" y="14662"/>
                </a:lnTo>
                <a:lnTo>
                  <a:pt x="98729" y="14662"/>
                </a:lnTo>
                <a:lnTo>
                  <a:pt x="97926" y="14662"/>
                </a:lnTo>
                <a:lnTo>
                  <a:pt x="97926" y="15434"/>
                </a:lnTo>
                <a:lnTo>
                  <a:pt x="98729" y="15434"/>
                </a:lnTo>
                <a:lnTo>
                  <a:pt x="98729" y="15434"/>
                </a:lnTo>
                <a:lnTo>
                  <a:pt x="98729" y="15434"/>
                </a:lnTo>
                <a:lnTo>
                  <a:pt x="98729" y="16205"/>
                </a:lnTo>
                <a:lnTo>
                  <a:pt x="98729" y="16205"/>
                </a:lnTo>
                <a:lnTo>
                  <a:pt x="97926" y="16205"/>
                </a:lnTo>
                <a:lnTo>
                  <a:pt x="97926" y="16205"/>
                </a:lnTo>
                <a:lnTo>
                  <a:pt x="97926" y="16977"/>
                </a:lnTo>
                <a:lnTo>
                  <a:pt x="97926" y="16977"/>
                </a:lnTo>
                <a:lnTo>
                  <a:pt x="97926" y="16977"/>
                </a:lnTo>
                <a:lnTo>
                  <a:pt x="97926" y="16977"/>
                </a:lnTo>
                <a:lnTo>
                  <a:pt x="97926" y="16977"/>
                </a:lnTo>
                <a:lnTo>
                  <a:pt x="97926" y="16977"/>
                </a:lnTo>
                <a:lnTo>
                  <a:pt x="97926" y="17749"/>
                </a:lnTo>
                <a:lnTo>
                  <a:pt x="97123" y="17749"/>
                </a:lnTo>
                <a:lnTo>
                  <a:pt x="97123" y="17749"/>
                </a:lnTo>
                <a:lnTo>
                  <a:pt x="97123" y="17749"/>
                </a:lnTo>
                <a:lnTo>
                  <a:pt x="97123" y="17749"/>
                </a:lnTo>
                <a:lnTo>
                  <a:pt x="97123" y="17749"/>
                </a:lnTo>
                <a:lnTo>
                  <a:pt x="97123" y="17749"/>
                </a:lnTo>
                <a:lnTo>
                  <a:pt x="95919" y="17749"/>
                </a:lnTo>
                <a:lnTo>
                  <a:pt x="95919" y="17749"/>
                </a:lnTo>
                <a:lnTo>
                  <a:pt x="95919" y="17749"/>
                </a:lnTo>
                <a:lnTo>
                  <a:pt x="95919" y="18906"/>
                </a:lnTo>
                <a:lnTo>
                  <a:pt x="95919" y="18906"/>
                </a:lnTo>
                <a:lnTo>
                  <a:pt x="95919" y="18906"/>
                </a:lnTo>
                <a:lnTo>
                  <a:pt x="95919" y="18906"/>
                </a:lnTo>
                <a:lnTo>
                  <a:pt x="95117" y="18906"/>
                </a:lnTo>
                <a:lnTo>
                  <a:pt x="95117" y="19678"/>
                </a:lnTo>
                <a:lnTo>
                  <a:pt x="95117" y="19678"/>
                </a:lnTo>
                <a:lnTo>
                  <a:pt x="95117" y="19678"/>
                </a:lnTo>
                <a:lnTo>
                  <a:pt x="95117" y="19678"/>
                </a:lnTo>
                <a:lnTo>
                  <a:pt x="94314" y="19678"/>
                </a:lnTo>
                <a:lnTo>
                  <a:pt x="94314" y="19678"/>
                </a:lnTo>
                <a:lnTo>
                  <a:pt x="94314" y="19678"/>
                </a:lnTo>
                <a:lnTo>
                  <a:pt x="94314" y="20450"/>
                </a:lnTo>
                <a:lnTo>
                  <a:pt x="94314" y="20450"/>
                </a:lnTo>
                <a:lnTo>
                  <a:pt x="94314" y="20450"/>
                </a:lnTo>
                <a:lnTo>
                  <a:pt x="94314" y="20450"/>
                </a:lnTo>
                <a:lnTo>
                  <a:pt x="94314" y="20450"/>
                </a:lnTo>
                <a:lnTo>
                  <a:pt x="94314" y="21221"/>
                </a:lnTo>
                <a:lnTo>
                  <a:pt x="94314" y="21221"/>
                </a:lnTo>
                <a:lnTo>
                  <a:pt x="94314" y="21221"/>
                </a:lnTo>
                <a:lnTo>
                  <a:pt x="94314" y="21993"/>
                </a:lnTo>
                <a:lnTo>
                  <a:pt x="94314" y="21993"/>
                </a:lnTo>
                <a:lnTo>
                  <a:pt x="94314" y="21993"/>
                </a:lnTo>
                <a:lnTo>
                  <a:pt x="94314" y="21993"/>
                </a:lnTo>
                <a:lnTo>
                  <a:pt x="94314" y="23151"/>
                </a:lnTo>
                <a:lnTo>
                  <a:pt x="94314" y="23151"/>
                </a:lnTo>
                <a:lnTo>
                  <a:pt x="94314" y="23151"/>
                </a:lnTo>
                <a:lnTo>
                  <a:pt x="94314" y="23151"/>
                </a:lnTo>
                <a:lnTo>
                  <a:pt x="94314" y="23922"/>
                </a:lnTo>
                <a:lnTo>
                  <a:pt x="94314" y="23922"/>
                </a:lnTo>
                <a:lnTo>
                  <a:pt x="95117" y="23922"/>
                </a:lnTo>
                <a:lnTo>
                  <a:pt x="95117" y="23922"/>
                </a:lnTo>
                <a:lnTo>
                  <a:pt x="95117" y="23922"/>
                </a:lnTo>
                <a:lnTo>
                  <a:pt x="95117" y="24694"/>
                </a:lnTo>
                <a:lnTo>
                  <a:pt x="95117" y="24694"/>
                </a:lnTo>
                <a:lnTo>
                  <a:pt x="95117" y="24694"/>
                </a:lnTo>
                <a:lnTo>
                  <a:pt x="95117" y="24694"/>
                </a:lnTo>
                <a:lnTo>
                  <a:pt x="95117" y="25466"/>
                </a:lnTo>
                <a:lnTo>
                  <a:pt x="95117" y="25466"/>
                </a:lnTo>
                <a:lnTo>
                  <a:pt x="95117" y="25466"/>
                </a:lnTo>
                <a:lnTo>
                  <a:pt x="95117" y="26237"/>
                </a:lnTo>
                <a:lnTo>
                  <a:pt x="95117" y="26237"/>
                </a:lnTo>
                <a:lnTo>
                  <a:pt x="95117" y="26237"/>
                </a:lnTo>
                <a:lnTo>
                  <a:pt x="95919" y="26237"/>
                </a:lnTo>
                <a:lnTo>
                  <a:pt x="95919" y="26237"/>
                </a:lnTo>
                <a:lnTo>
                  <a:pt x="95919" y="26237"/>
                </a:lnTo>
                <a:lnTo>
                  <a:pt x="97123" y="26237"/>
                </a:lnTo>
                <a:lnTo>
                  <a:pt x="97123" y="26237"/>
                </a:lnTo>
                <a:lnTo>
                  <a:pt x="97123" y="26237"/>
                </a:lnTo>
                <a:lnTo>
                  <a:pt x="97123" y="26237"/>
                </a:lnTo>
                <a:lnTo>
                  <a:pt x="97123" y="27395"/>
                </a:lnTo>
                <a:lnTo>
                  <a:pt x="97123" y="27395"/>
                </a:lnTo>
                <a:lnTo>
                  <a:pt x="97926" y="27395"/>
                </a:lnTo>
                <a:lnTo>
                  <a:pt x="97926" y="27395"/>
                </a:lnTo>
                <a:lnTo>
                  <a:pt x="97926" y="27395"/>
                </a:lnTo>
                <a:lnTo>
                  <a:pt x="97926" y="27395"/>
                </a:lnTo>
                <a:lnTo>
                  <a:pt x="97926" y="27395"/>
                </a:lnTo>
                <a:lnTo>
                  <a:pt x="97926" y="28167"/>
                </a:lnTo>
                <a:lnTo>
                  <a:pt x="97926" y="28167"/>
                </a:lnTo>
                <a:lnTo>
                  <a:pt x="97926" y="28167"/>
                </a:lnTo>
                <a:lnTo>
                  <a:pt x="97926" y="28167"/>
                </a:lnTo>
                <a:lnTo>
                  <a:pt x="98729" y="28167"/>
                </a:lnTo>
                <a:lnTo>
                  <a:pt x="98729" y="28167"/>
                </a:lnTo>
                <a:lnTo>
                  <a:pt x="98729" y="28167"/>
                </a:lnTo>
                <a:lnTo>
                  <a:pt x="98729" y="28938"/>
                </a:lnTo>
                <a:lnTo>
                  <a:pt x="98729" y="28938"/>
                </a:lnTo>
                <a:lnTo>
                  <a:pt x="98729" y="28938"/>
                </a:lnTo>
                <a:lnTo>
                  <a:pt x="98729" y="29710"/>
                </a:lnTo>
                <a:lnTo>
                  <a:pt x="98729" y="29710"/>
                </a:lnTo>
                <a:lnTo>
                  <a:pt x="98729" y="29710"/>
                </a:lnTo>
                <a:lnTo>
                  <a:pt x="98729" y="30482"/>
                </a:lnTo>
                <a:lnTo>
                  <a:pt x="98729" y="30482"/>
                </a:lnTo>
                <a:lnTo>
                  <a:pt x="98729" y="30482"/>
                </a:lnTo>
                <a:lnTo>
                  <a:pt x="99531" y="30482"/>
                </a:lnTo>
                <a:lnTo>
                  <a:pt x="99531" y="30482"/>
                </a:lnTo>
                <a:lnTo>
                  <a:pt x="99531" y="30482"/>
                </a:lnTo>
                <a:lnTo>
                  <a:pt x="99531" y="30482"/>
                </a:lnTo>
                <a:lnTo>
                  <a:pt x="99531" y="31639"/>
                </a:lnTo>
                <a:lnTo>
                  <a:pt x="99531" y="31639"/>
                </a:lnTo>
                <a:lnTo>
                  <a:pt x="99531" y="31639"/>
                </a:lnTo>
                <a:lnTo>
                  <a:pt x="100334" y="31639"/>
                </a:lnTo>
                <a:lnTo>
                  <a:pt x="100334" y="31639"/>
                </a:lnTo>
                <a:lnTo>
                  <a:pt x="100334" y="31639"/>
                </a:lnTo>
                <a:lnTo>
                  <a:pt x="100334" y="31639"/>
                </a:lnTo>
                <a:lnTo>
                  <a:pt x="100334" y="31639"/>
                </a:lnTo>
                <a:lnTo>
                  <a:pt x="100334" y="32411"/>
                </a:lnTo>
                <a:lnTo>
                  <a:pt x="101538" y="32411"/>
                </a:lnTo>
                <a:lnTo>
                  <a:pt x="101538" y="32411"/>
                </a:lnTo>
                <a:lnTo>
                  <a:pt x="101538" y="32411"/>
                </a:lnTo>
                <a:lnTo>
                  <a:pt x="101538" y="32411"/>
                </a:lnTo>
                <a:lnTo>
                  <a:pt x="101538" y="32411"/>
                </a:lnTo>
                <a:lnTo>
                  <a:pt x="102341" y="32411"/>
                </a:lnTo>
                <a:lnTo>
                  <a:pt x="102341" y="32411"/>
                </a:lnTo>
                <a:lnTo>
                  <a:pt x="102341" y="33183"/>
                </a:lnTo>
                <a:lnTo>
                  <a:pt x="102341" y="33183"/>
                </a:lnTo>
                <a:lnTo>
                  <a:pt x="102341" y="33183"/>
                </a:lnTo>
                <a:lnTo>
                  <a:pt x="102341" y="33183"/>
                </a:lnTo>
                <a:lnTo>
                  <a:pt x="103143" y="33183"/>
                </a:lnTo>
                <a:lnTo>
                  <a:pt x="103143" y="33183"/>
                </a:lnTo>
                <a:lnTo>
                  <a:pt x="103143" y="33183"/>
                </a:lnTo>
                <a:lnTo>
                  <a:pt x="103143" y="33954"/>
                </a:lnTo>
                <a:lnTo>
                  <a:pt x="103143" y="33954"/>
                </a:lnTo>
                <a:lnTo>
                  <a:pt x="103143" y="33954"/>
                </a:lnTo>
                <a:lnTo>
                  <a:pt x="103143" y="33954"/>
                </a:lnTo>
                <a:lnTo>
                  <a:pt x="103143" y="34726"/>
                </a:lnTo>
                <a:lnTo>
                  <a:pt x="103143" y="34726"/>
                </a:lnTo>
                <a:lnTo>
                  <a:pt x="103143" y="34726"/>
                </a:lnTo>
                <a:lnTo>
                  <a:pt x="103143" y="34726"/>
                </a:lnTo>
                <a:lnTo>
                  <a:pt x="103143" y="35884"/>
                </a:lnTo>
                <a:lnTo>
                  <a:pt x="103143" y="35884"/>
                </a:lnTo>
                <a:lnTo>
                  <a:pt x="103143" y="35884"/>
                </a:lnTo>
                <a:lnTo>
                  <a:pt x="103946" y="35884"/>
                </a:lnTo>
                <a:lnTo>
                  <a:pt x="103946" y="36655"/>
                </a:lnTo>
                <a:lnTo>
                  <a:pt x="103946" y="36655"/>
                </a:lnTo>
                <a:lnTo>
                  <a:pt x="103946" y="36655"/>
                </a:lnTo>
                <a:lnTo>
                  <a:pt x="103946" y="36655"/>
                </a:lnTo>
                <a:lnTo>
                  <a:pt x="103946" y="36655"/>
                </a:lnTo>
                <a:lnTo>
                  <a:pt x="103946" y="37427"/>
                </a:lnTo>
                <a:lnTo>
                  <a:pt x="103946" y="37427"/>
                </a:lnTo>
                <a:lnTo>
                  <a:pt x="103946" y="37427"/>
                </a:lnTo>
                <a:lnTo>
                  <a:pt x="103946" y="38199"/>
                </a:lnTo>
                <a:lnTo>
                  <a:pt x="103946" y="38199"/>
                </a:lnTo>
                <a:lnTo>
                  <a:pt x="103946" y="38199"/>
                </a:lnTo>
                <a:lnTo>
                  <a:pt x="103946" y="38199"/>
                </a:lnTo>
                <a:lnTo>
                  <a:pt x="103946" y="38971"/>
                </a:lnTo>
                <a:lnTo>
                  <a:pt x="103946" y="38971"/>
                </a:lnTo>
                <a:lnTo>
                  <a:pt x="104749" y="38971"/>
                </a:lnTo>
                <a:lnTo>
                  <a:pt x="104749" y="38971"/>
                </a:lnTo>
                <a:lnTo>
                  <a:pt x="104749" y="40128"/>
                </a:lnTo>
                <a:lnTo>
                  <a:pt x="104749" y="40128"/>
                </a:lnTo>
                <a:lnTo>
                  <a:pt x="104749" y="40128"/>
                </a:lnTo>
                <a:lnTo>
                  <a:pt x="104749" y="40128"/>
                </a:lnTo>
                <a:lnTo>
                  <a:pt x="104749" y="40900"/>
                </a:lnTo>
                <a:lnTo>
                  <a:pt x="104749" y="40900"/>
                </a:lnTo>
                <a:lnTo>
                  <a:pt x="104749" y="40900"/>
                </a:lnTo>
                <a:lnTo>
                  <a:pt x="104749" y="40900"/>
                </a:lnTo>
                <a:lnTo>
                  <a:pt x="104749" y="41672"/>
                </a:lnTo>
                <a:lnTo>
                  <a:pt x="104749" y="41672"/>
                </a:lnTo>
                <a:lnTo>
                  <a:pt x="104749" y="41672"/>
                </a:lnTo>
                <a:lnTo>
                  <a:pt x="104749" y="42443"/>
                </a:lnTo>
                <a:lnTo>
                  <a:pt x="104749" y="42443"/>
                </a:lnTo>
                <a:lnTo>
                  <a:pt x="104749" y="42443"/>
                </a:lnTo>
                <a:lnTo>
                  <a:pt x="104749" y="42443"/>
                </a:lnTo>
                <a:lnTo>
                  <a:pt x="104749" y="43215"/>
                </a:lnTo>
                <a:lnTo>
                  <a:pt x="104749" y="43215"/>
                </a:lnTo>
                <a:lnTo>
                  <a:pt x="105953" y="43215"/>
                </a:lnTo>
                <a:lnTo>
                  <a:pt x="105953" y="43215"/>
                </a:lnTo>
                <a:lnTo>
                  <a:pt x="105953" y="44372"/>
                </a:lnTo>
                <a:lnTo>
                  <a:pt x="105953" y="44372"/>
                </a:lnTo>
                <a:lnTo>
                  <a:pt x="105953" y="44372"/>
                </a:lnTo>
                <a:lnTo>
                  <a:pt x="105953" y="44372"/>
                </a:lnTo>
                <a:lnTo>
                  <a:pt x="105953" y="45144"/>
                </a:lnTo>
                <a:lnTo>
                  <a:pt x="105953" y="45144"/>
                </a:lnTo>
                <a:lnTo>
                  <a:pt x="105953" y="45144"/>
                </a:lnTo>
                <a:lnTo>
                  <a:pt x="105953" y="45144"/>
                </a:lnTo>
                <a:lnTo>
                  <a:pt x="105953" y="45144"/>
                </a:lnTo>
                <a:lnTo>
                  <a:pt x="105953" y="45144"/>
                </a:lnTo>
                <a:lnTo>
                  <a:pt x="105953" y="45916"/>
                </a:lnTo>
                <a:lnTo>
                  <a:pt x="105953" y="45916"/>
                </a:lnTo>
                <a:lnTo>
                  <a:pt x="104749" y="45916"/>
                </a:lnTo>
                <a:lnTo>
                  <a:pt x="104749" y="45916"/>
                </a:lnTo>
                <a:lnTo>
                  <a:pt x="104749" y="45916"/>
                </a:lnTo>
                <a:lnTo>
                  <a:pt x="104749" y="45916"/>
                </a:lnTo>
                <a:lnTo>
                  <a:pt x="104749" y="46688"/>
                </a:lnTo>
                <a:lnTo>
                  <a:pt x="104749" y="46688"/>
                </a:lnTo>
                <a:lnTo>
                  <a:pt x="104749" y="46688"/>
                </a:lnTo>
                <a:lnTo>
                  <a:pt x="104749" y="46688"/>
                </a:lnTo>
                <a:lnTo>
                  <a:pt x="105953" y="46688"/>
                </a:lnTo>
                <a:lnTo>
                  <a:pt x="105953" y="47459"/>
                </a:lnTo>
                <a:lnTo>
                  <a:pt x="105953" y="47459"/>
                </a:lnTo>
                <a:lnTo>
                  <a:pt x="105953" y="47459"/>
                </a:lnTo>
                <a:lnTo>
                  <a:pt x="105953" y="47459"/>
                </a:lnTo>
                <a:lnTo>
                  <a:pt x="105953" y="47459"/>
                </a:lnTo>
                <a:lnTo>
                  <a:pt x="105953" y="48617"/>
                </a:lnTo>
                <a:lnTo>
                  <a:pt x="105953" y="48617"/>
                </a:lnTo>
                <a:lnTo>
                  <a:pt x="105953" y="48617"/>
                </a:lnTo>
                <a:lnTo>
                  <a:pt x="105953" y="48617"/>
                </a:lnTo>
                <a:lnTo>
                  <a:pt x="105953" y="49389"/>
                </a:lnTo>
                <a:lnTo>
                  <a:pt x="106755" y="49389"/>
                </a:lnTo>
                <a:lnTo>
                  <a:pt x="106755" y="49389"/>
                </a:lnTo>
                <a:lnTo>
                  <a:pt x="106755" y="49389"/>
                </a:lnTo>
                <a:lnTo>
                  <a:pt x="106755" y="49389"/>
                </a:lnTo>
                <a:lnTo>
                  <a:pt x="106755" y="50160"/>
                </a:lnTo>
                <a:lnTo>
                  <a:pt x="106755" y="50160"/>
                </a:lnTo>
                <a:lnTo>
                  <a:pt x="106755" y="50160"/>
                </a:lnTo>
                <a:lnTo>
                  <a:pt x="106755" y="50160"/>
                </a:lnTo>
                <a:lnTo>
                  <a:pt x="106755" y="50932"/>
                </a:lnTo>
                <a:lnTo>
                  <a:pt x="107558" y="50932"/>
                </a:lnTo>
                <a:lnTo>
                  <a:pt x="107558" y="50932"/>
                </a:lnTo>
                <a:lnTo>
                  <a:pt x="107558" y="50932"/>
                </a:lnTo>
                <a:lnTo>
                  <a:pt x="107558" y="51704"/>
                </a:lnTo>
                <a:lnTo>
                  <a:pt x="107558" y="51704"/>
                </a:lnTo>
                <a:lnTo>
                  <a:pt x="107558" y="51704"/>
                </a:lnTo>
                <a:lnTo>
                  <a:pt x="107558" y="51704"/>
                </a:lnTo>
                <a:lnTo>
                  <a:pt x="107558" y="52861"/>
                </a:lnTo>
                <a:lnTo>
                  <a:pt x="107558" y="52861"/>
                </a:lnTo>
                <a:lnTo>
                  <a:pt x="107558" y="52861"/>
                </a:lnTo>
                <a:lnTo>
                  <a:pt x="107558" y="52861"/>
                </a:lnTo>
                <a:lnTo>
                  <a:pt x="107558" y="53633"/>
                </a:lnTo>
                <a:lnTo>
                  <a:pt x="107558" y="53633"/>
                </a:lnTo>
                <a:lnTo>
                  <a:pt x="107558" y="53633"/>
                </a:lnTo>
                <a:lnTo>
                  <a:pt x="107558" y="53633"/>
                </a:lnTo>
                <a:lnTo>
                  <a:pt x="107558" y="54405"/>
                </a:lnTo>
                <a:lnTo>
                  <a:pt x="107558" y="54405"/>
                </a:lnTo>
                <a:lnTo>
                  <a:pt x="107558" y="54405"/>
                </a:lnTo>
                <a:lnTo>
                  <a:pt x="107558" y="55176"/>
                </a:lnTo>
                <a:lnTo>
                  <a:pt x="107558" y="55176"/>
                </a:lnTo>
                <a:lnTo>
                  <a:pt x="107558" y="55176"/>
                </a:lnTo>
                <a:lnTo>
                  <a:pt x="107558" y="55948"/>
                </a:lnTo>
                <a:lnTo>
                  <a:pt x="107558" y="55948"/>
                </a:lnTo>
                <a:lnTo>
                  <a:pt x="107558" y="55948"/>
                </a:lnTo>
                <a:lnTo>
                  <a:pt x="107558" y="57106"/>
                </a:lnTo>
                <a:lnTo>
                  <a:pt x="107558" y="57106"/>
                </a:lnTo>
                <a:lnTo>
                  <a:pt x="107558" y="57106"/>
                </a:lnTo>
                <a:lnTo>
                  <a:pt x="107558" y="57106"/>
                </a:lnTo>
                <a:lnTo>
                  <a:pt x="107558" y="57877"/>
                </a:lnTo>
                <a:lnTo>
                  <a:pt x="107558" y="57877"/>
                </a:lnTo>
                <a:lnTo>
                  <a:pt x="107558" y="57877"/>
                </a:lnTo>
                <a:lnTo>
                  <a:pt x="107558" y="58649"/>
                </a:lnTo>
                <a:lnTo>
                  <a:pt x="107558" y="58649"/>
                </a:lnTo>
                <a:lnTo>
                  <a:pt x="107558" y="58649"/>
                </a:lnTo>
                <a:lnTo>
                  <a:pt x="107558" y="58649"/>
                </a:lnTo>
                <a:lnTo>
                  <a:pt x="107558" y="59421"/>
                </a:lnTo>
                <a:lnTo>
                  <a:pt x="107558" y="59421"/>
                </a:lnTo>
                <a:lnTo>
                  <a:pt x="107558" y="59421"/>
                </a:lnTo>
                <a:lnTo>
                  <a:pt x="107558" y="59421"/>
                </a:lnTo>
                <a:lnTo>
                  <a:pt x="107558" y="60192"/>
                </a:lnTo>
                <a:lnTo>
                  <a:pt x="107558" y="60192"/>
                </a:lnTo>
                <a:lnTo>
                  <a:pt x="107558" y="60192"/>
                </a:lnTo>
                <a:lnTo>
                  <a:pt x="108361" y="60192"/>
                </a:lnTo>
                <a:lnTo>
                  <a:pt x="108361" y="61350"/>
                </a:lnTo>
                <a:lnTo>
                  <a:pt x="108361" y="61350"/>
                </a:lnTo>
                <a:lnTo>
                  <a:pt x="108361" y="61350"/>
                </a:lnTo>
                <a:lnTo>
                  <a:pt x="107558" y="61350"/>
                </a:lnTo>
                <a:lnTo>
                  <a:pt x="107558" y="62122"/>
                </a:lnTo>
                <a:lnTo>
                  <a:pt x="107558" y="62122"/>
                </a:lnTo>
                <a:lnTo>
                  <a:pt x="107558" y="62122"/>
                </a:lnTo>
                <a:lnTo>
                  <a:pt x="107558" y="62893"/>
                </a:lnTo>
                <a:lnTo>
                  <a:pt x="107558" y="62893"/>
                </a:lnTo>
                <a:lnTo>
                  <a:pt x="107558" y="62893"/>
                </a:lnTo>
                <a:lnTo>
                  <a:pt x="107558" y="62893"/>
                </a:lnTo>
                <a:lnTo>
                  <a:pt x="107558" y="62893"/>
                </a:lnTo>
                <a:lnTo>
                  <a:pt x="107558" y="62893"/>
                </a:lnTo>
                <a:lnTo>
                  <a:pt x="107558" y="62893"/>
                </a:lnTo>
                <a:lnTo>
                  <a:pt x="107558" y="63665"/>
                </a:lnTo>
                <a:lnTo>
                  <a:pt x="107558" y="63665"/>
                </a:lnTo>
                <a:lnTo>
                  <a:pt x="107558" y="63665"/>
                </a:lnTo>
                <a:lnTo>
                  <a:pt x="107558" y="63665"/>
                </a:lnTo>
                <a:lnTo>
                  <a:pt x="107558" y="63665"/>
                </a:lnTo>
                <a:lnTo>
                  <a:pt x="107558" y="64437"/>
                </a:lnTo>
                <a:lnTo>
                  <a:pt x="107558" y="64437"/>
                </a:lnTo>
                <a:lnTo>
                  <a:pt x="107558" y="64437"/>
                </a:lnTo>
                <a:lnTo>
                  <a:pt x="107558" y="65594"/>
                </a:lnTo>
                <a:lnTo>
                  <a:pt x="107558" y="65594"/>
                </a:lnTo>
                <a:lnTo>
                  <a:pt x="107558" y="65594"/>
                </a:lnTo>
                <a:lnTo>
                  <a:pt x="107558" y="65594"/>
                </a:lnTo>
                <a:lnTo>
                  <a:pt x="107558" y="66366"/>
                </a:lnTo>
                <a:lnTo>
                  <a:pt x="107558" y="66366"/>
                </a:lnTo>
                <a:lnTo>
                  <a:pt x="107558" y="66366"/>
                </a:lnTo>
                <a:lnTo>
                  <a:pt x="107558" y="67138"/>
                </a:lnTo>
                <a:lnTo>
                  <a:pt x="107558" y="67138"/>
                </a:lnTo>
                <a:lnTo>
                  <a:pt x="107558" y="67138"/>
                </a:lnTo>
                <a:lnTo>
                  <a:pt x="107558" y="67138"/>
                </a:lnTo>
                <a:lnTo>
                  <a:pt x="107558" y="67909"/>
                </a:lnTo>
                <a:lnTo>
                  <a:pt x="107558" y="67909"/>
                </a:lnTo>
                <a:lnTo>
                  <a:pt x="107558" y="67909"/>
                </a:lnTo>
                <a:lnTo>
                  <a:pt x="107558" y="67909"/>
                </a:lnTo>
                <a:lnTo>
                  <a:pt x="107558" y="68681"/>
                </a:lnTo>
                <a:lnTo>
                  <a:pt x="107558" y="68681"/>
                </a:lnTo>
                <a:lnTo>
                  <a:pt x="107558" y="68681"/>
                </a:lnTo>
                <a:lnTo>
                  <a:pt x="107558" y="69839"/>
                </a:lnTo>
                <a:lnTo>
                  <a:pt x="107558" y="69839"/>
                </a:lnTo>
                <a:lnTo>
                  <a:pt x="107558" y="69839"/>
                </a:lnTo>
                <a:lnTo>
                  <a:pt x="107558" y="69839"/>
                </a:lnTo>
                <a:lnTo>
                  <a:pt x="107558" y="70610"/>
                </a:lnTo>
                <a:lnTo>
                  <a:pt x="107558" y="70610"/>
                </a:lnTo>
                <a:lnTo>
                  <a:pt x="107558" y="70610"/>
                </a:lnTo>
                <a:lnTo>
                  <a:pt x="107558" y="70610"/>
                </a:lnTo>
                <a:lnTo>
                  <a:pt x="106755" y="70610"/>
                </a:lnTo>
                <a:lnTo>
                  <a:pt x="106755" y="70610"/>
                </a:lnTo>
                <a:lnTo>
                  <a:pt x="106755" y="70610"/>
                </a:lnTo>
                <a:lnTo>
                  <a:pt x="106755" y="70610"/>
                </a:lnTo>
                <a:lnTo>
                  <a:pt x="105953" y="70610"/>
                </a:lnTo>
                <a:lnTo>
                  <a:pt x="105953" y="70610"/>
                </a:lnTo>
                <a:lnTo>
                  <a:pt x="105953" y="71382"/>
                </a:lnTo>
                <a:lnTo>
                  <a:pt x="105953" y="71382"/>
                </a:lnTo>
                <a:lnTo>
                  <a:pt x="105953" y="71382"/>
                </a:lnTo>
                <a:lnTo>
                  <a:pt x="105953" y="71382"/>
                </a:lnTo>
                <a:lnTo>
                  <a:pt x="105953" y="71382"/>
                </a:lnTo>
                <a:lnTo>
                  <a:pt x="104749" y="71382"/>
                </a:lnTo>
                <a:lnTo>
                  <a:pt x="104749" y="71382"/>
                </a:lnTo>
                <a:lnTo>
                  <a:pt x="104749" y="71382"/>
                </a:lnTo>
                <a:lnTo>
                  <a:pt x="104749" y="72154"/>
                </a:lnTo>
                <a:lnTo>
                  <a:pt x="104749" y="72154"/>
                </a:lnTo>
                <a:lnTo>
                  <a:pt x="104749" y="72154"/>
                </a:lnTo>
                <a:lnTo>
                  <a:pt x="104749" y="72154"/>
                </a:lnTo>
                <a:lnTo>
                  <a:pt x="104749" y="72926"/>
                </a:lnTo>
                <a:lnTo>
                  <a:pt x="105953" y="72926"/>
                </a:lnTo>
                <a:lnTo>
                  <a:pt x="105953" y="72926"/>
                </a:lnTo>
                <a:lnTo>
                  <a:pt x="105953" y="72926"/>
                </a:lnTo>
                <a:lnTo>
                  <a:pt x="105953" y="72926"/>
                </a:lnTo>
                <a:lnTo>
                  <a:pt x="105953" y="74083"/>
                </a:lnTo>
                <a:lnTo>
                  <a:pt x="105953" y="74083"/>
                </a:lnTo>
                <a:lnTo>
                  <a:pt x="105953" y="74083"/>
                </a:lnTo>
                <a:lnTo>
                  <a:pt x="105953" y="74083"/>
                </a:lnTo>
                <a:lnTo>
                  <a:pt x="105953" y="74083"/>
                </a:lnTo>
                <a:lnTo>
                  <a:pt x="106755" y="74083"/>
                </a:lnTo>
                <a:lnTo>
                  <a:pt x="106755" y="74855"/>
                </a:lnTo>
                <a:lnTo>
                  <a:pt x="106755" y="74855"/>
                </a:lnTo>
                <a:lnTo>
                  <a:pt x="106755" y="74855"/>
                </a:lnTo>
                <a:lnTo>
                  <a:pt x="106755" y="74855"/>
                </a:lnTo>
                <a:lnTo>
                  <a:pt x="106755" y="74855"/>
                </a:lnTo>
                <a:lnTo>
                  <a:pt x="106755" y="75627"/>
                </a:lnTo>
                <a:lnTo>
                  <a:pt x="107558" y="75627"/>
                </a:lnTo>
                <a:lnTo>
                  <a:pt x="107558" y="75627"/>
                </a:lnTo>
                <a:lnTo>
                  <a:pt x="107558" y="75627"/>
                </a:lnTo>
                <a:lnTo>
                  <a:pt x="107558" y="75627"/>
                </a:lnTo>
                <a:lnTo>
                  <a:pt x="107558" y="76398"/>
                </a:lnTo>
                <a:lnTo>
                  <a:pt x="107558" y="76398"/>
                </a:lnTo>
                <a:lnTo>
                  <a:pt x="107558" y="76398"/>
                </a:lnTo>
                <a:lnTo>
                  <a:pt x="107558" y="76398"/>
                </a:lnTo>
                <a:lnTo>
                  <a:pt x="107558" y="76398"/>
                </a:lnTo>
                <a:lnTo>
                  <a:pt x="107558" y="77170"/>
                </a:lnTo>
                <a:lnTo>
                  <a:pt x="108361" y="77170"/>
                </a:lnTo>
                <a:lnTo>
                  <a:pt x="108361" y="77170"/>
                </a:lnTo>
                <a:lnTo>
                  <a:pt x="108361" y="77170"/>
                </a:lnTo>
                <a:lnTo>
                  <a:pt x="108361" y="77170"/>
                </a:lnTo>
                <a:lnTo>
                  <a:pt x="108361" y="77170"/>
                </a:lnTo>
                <a:lnTo>
                  <a:pt x="108361" y="78327"/>
                </a:lnTo>
                <a:lnTo>
                  <a:pt x="108361" y="78327"/>
                </a:lnTo>
                <a:lnTo>
                  <a:pt x="108361" y="78327"/>
                </a:lnTo>
                <a:lnTo>
                  <a:pt x="108361" y="79099"/>
                </a:lnTo>
                <a:lnTo>
                  <a:pt x="108361" y="79099"/>
                </a:lnTo>
                <a:lnTo>
                  <a:pt x="108361" y="79099"/>
                </a:lnTo>
                <a:lnTo>
                  <a:pt x="108361" y="79871"/>
                </a:lnTo>
                <a:lnTo>
                  <a:pt x="108361" y="79871"/>
                </a:lnTo>
                <a:lnTo>
                  <a:pt x="108361" y="79871"/>
                </a:lnTo>
                <a:lnTo>
                  <a:pt x="108361" y="79871"/>
                </a:lnTo>
                <a:lnTo>
                  <a:pt x="108361" y="80643"/>
                </a:lnTo>
                <a:lnTo>
                  <a:pt x="108361" y="80643"/>
                </a:lnTo>
                <a:lnTo>
                  <a:pt x="108361" y="80643"/>
                </a:lnTo>
                <a:lnTo>
                  <a:pt x="108361" y="80643"/>
                </a:lnTo>
                <a:lnTo>
                  <a:pt x="109163" y="80643"/>
                </a:lnTo>
                <a:lnTo>
                  <a:pt x="109163" y="80643"/>
                </a:lnTo>
                <a:lnTo>
                  <a:pt x="109163" y="81414"/>
                </a:lnTo>
                <a:lnTo>
                  <a:pt x="109163" y="81414"/>
                </a:lnTo>
                <a:lnTo>
                  <a:pt x="109163" y="81414"/>
                </a:lnTo>
                <a:lnTo>
                  <a:pt x="109163" y="81414"/>
                </a:lnTo>
                <a:lnTo>
                  <a:pt x="109163" y="82572"/>
                </a:lnTo>
                <a:lnTo>
                  <a:pt x="109163" y="82572"/>
                </a:lnTo>
                <a:lnTo>
                  <a:pt x="110367" y="82572"/>
                </a:lnTo>
                <a:lnTo>
                  <a:pt x="110367" y="82572"/>
                </a:lnTo>
                <a:lnTo>
                  <a:pt x="110367" y="82572"/>
                </a:lnTo>
                <a:lnTo>
                  <a:pt x="110367" y="82572"/>
                </a:lnTo>
                <a:lnTo>
                  <a:pt x="110367" y="83344"/>
                </a:lnTo>
                <a:lnTo>
                  <a:pt x="110367" y="83344"/>
                </a:lnTo>
                <a:lnTo>
                  <a:pt x="110367" y="83344"/>
                </a:lnTo>
                <a:lnTo>
                  <a:pt x="111170" y="83344"/>
                </a:lnTo>
                <a:lnTo>
                  <a:pt x="111170" y="83344"/>
                </a:lnTo>
                <a:lnTo>
                  <a:pt x="111170" y="83344"/>
                </a:lnTo>
                <a:lnTo>
                  <a:pt x="111170" y="83344"/>
                </a:lnTo>
                <a:lnTo>
                  <a:pt x="111973" y="83344"/>
                </a:lnTo>
                <a:lnTo>
                  <a:pt x="111973" y="83344"/>
                </a:lnTo>
                <a:lnTo>
                  <a:pt x="111973" y="83344"/>
                </a:lnTo>
                <a:lnTo>
                  <a:pt x="111973" y="83344"/>
                </a:lnTo>
                <a:lnTo>
                  <a:pt x="111973" y="82572"/>
                </a:lnTo>
                <a:lnTo>
                  <a:pt x="112775" y="82572"/>
                </a:lnTo>
                <a:lnTo>
                  <a:pt x="112775" y="83344"/>
                </a:lnTo>
                <a:lnTo>
                  <a:pt x="112775" y="83344"/>
                </a:lnTo>
                <a:lnTo>
                  <a:pt x="112775" y="83344"/>
                </a:lnTo>
                <a:lnTo>
                  <a:pt x="112775" y="83344"/>
                </a:lnTo>
                <a:lnTo>
                  <a:pt x="112775" y="83344"/>
                </a:lnTo>
                <a:lnTo>
                  <a:pt x="113578" y="83344"/>
                </a:lnTo>
                <a:lnTo>
                  <a:pt x="113578" y="83344"/>
                </a:lnTo>
                <a:lnTo>
                  <a:pt x="113578" y="83344"/>
                </a:lnTo>
                <a:lnTo>
                  <a:pt x="114782" y="83344"/>
                </a:lnTo>
                <a:lnTo>
                  <a:pt x="114782" y="83344"/>
                </a:lnTo>
                <a:lnTo>
                  <a:pt x="114782" y="83344"/>
                </a:lnTo>
                <a:lnTo>
                  <a:pt x="114782" y="84115"/>
                </a:lnTo>
                <a:lnTo>
                  <a:pt x="114782" y="84115"/>
                </a:lnTo>
                <a:lnTo>
                  <a:pt x="114782" y="84115"/>
                </a:lnTo>
                <a:lnTo>
                  <a:pt x="114782" y="84115"/>
                </a:lnTo>
                <a:lnTo>
                  <a:pt x="115585" y="84115"/>
                </a:lnTo>
                <a:lnTo>
                  <a:pt x="115585" y="84115"/>
                </a:lnTo>
                <a:lnTo>
                  <a:pt x="115585" y="84115"/>
                </a:lnTo>
                <a:lnTo>
                  <a:pt x="115585" y="84115"/>
                </a:lnTo>
                <a:lnTo>
                  <a:pt x="115585" y="84887"/>
                </a:lnTo>
                <a:lnTo>
                  <a:pt x="115585" y="84887"/>
                </a:lnTo>
                <a:lnTo>
                  <a:pt x="116387" y="84887"/>
                </a:lnTo>
                <a:lnTo>
                  <a:pt x="116387" y="84887"/>
                </a:lnTo>
                <a:lnTo>
                  <a:pt x="116387" y="84887"/>
                </a:lnTo>
                <a:lnTo>
                  <a:pt x="116387" y="84887"/>
                </a:lnTo>
                <a:lnTo>
                  <a:pt x="116387" y="84887"/>
                </a:lnTo>
                <a:lnTo>
                  <a:pt x="117190" y="84887"/>
                </a:lnTo>
                <a:lnTo>
                  <a:pt x="117190" y="84887"/>
                </a:lnTo>
                <a:lnTo>
                  <a:pt x="117190" y="84887"/>
                </a:lnTo>
                <a:lnTo>
                  <a:pt x="117190" y="84887"/>
                </a:lnTo>
                <a:lnTo>
                  <a:pt x="117190" y="84887"/>
                </a:lnTo>
                <a:lnTo>
                  <a:pt x="117993" y="84887"/>
                </a:lnTo>
                <a:lnTo>
                  <a:pt x="117993" y="84887"/>
                </a:lnTo>
                <a:lnTo>
                  <a:pt x="117993" y="85659"/>
                </a:lnTo>
                <a:lnTo>
                  <a:pt x="117993" y="85659"/>
                </a:lnTo>
                <a:lnTo>
                  <a:pt x="117993" y="85659"/>
                </a:lnTo>
                <a:lnTo>
                  <a:pt x="117993" y="85659"/>
                </a:lnTo>
                <a:lnTo>
                  <a:pt x="117993" y="85659"/>
                </a:lnTo>
                <a:lnTo>
                  <a:pt x="117993" y="86816"/>
                </a:lnTo>
                <a:lnTo>
                  <a:pt x="117993" y="86816"/>
                </a:lnTo>
                <a:lnTo>
                  <a:pt x="117993" y="86816"/>
                </a:lnTo>
                <a:lnTo>
                  <a:pt x="117993" y="86816"/>
                </a:lnTo>
                <a:lnTo>
                  <a:pt x="117993" y="87588"/>
                </a:lnTo>
                <a:lnTo>
                  <a:pt x="117993" y="87588"/>
                </a:lnTo>
                <a:lnTo>
                  <a:pt x="119197" y="87588"/>
                </a:lnTo>
                <a:lnTo>
                  <a:pt x="119197" y="87588"/>
                </a:lnTo>
                <a:lnTo>
                  <a:pt x="119197" y="87588"/>
                </a:lnTo>
                <a:lnTo>
                  <a:pt x="119197" y="88360"/>
                </a:lnTo>
                <a:lnTo>
                  <a:pt x="119197" y="88360"/>
                </a:lnTo>
                <a:lnTo>
                  <a:pt x="119197" y="88360"/>
                </a:lnTo>
                <a:lnTo>
                  <a:pt x="119197" y="88360"/>
                </a:lnTo>
                <a:lnTo>
                  <a:pt x="119197" y="89131"/>
                </a:lnTo>
                <a:lnTo>
                  <a:pt x="120000" y="89131"/>
                </a:lnTo>
                <a:lnTo>
                  <a:pt x="120000" y="89131"/>
                </a:lnTo>
                <a:lnTo>
                  <a:pt x="120000" y="89131"/>
                </a:lnTo>
                <a:lnTo>
                  <a:pt x="120000" y="89131"/>
                </a:lnTo>
                <a:lnTo>
                  <a:pt x="120000" y="89131"/>
                </a:lnTo>
                <a:lnTo>
                  <a:pt x="120000" y="89903"/>
                </a:lnTo>
                <a:lnTo>
                  <a:pt x="120000" y="89903"/>
                </a:lnTo>
                <a:lnTo>
                  <a:pt x="120000" y="89903"/>
                </a:lnTo>
                <a:lnTo>
                  <a:pt x="119197" y="89903"/>
                </a:lnTo>
                <a:lnTo>
                  <a:pt x="119197" y="89903"/>
                </a:lnTo>
                <a:lnTo>
                  <a:pt x="119197" y="89903"/>
                </a:lnTo>
                <a:lnTo>
                  <a:pt x="119197" y="89903"/>
                </a:lnTo>
                <a:lnTo>
                  <a:pt x="117993" y="89903"/>
                </a:lnTo>
                <a:lnTo>
                  <a:pt x="117993" y="89131"/>
                </a:lnTo>
                <a:lnTo>
                  <a:pt x="117993" y="89131"/>
                </a:lnTo>
                <a:lnTo>
                  <a:pt x="117993" y="89903"/>
                </a:lnTo>
                <a:lnTo>
                  <a:pt x="117993" y="89903"/>
                </a:lnTo>
                <a:lnTo>
                  <a:pt x="117993" y="89903"/>
                </a:lnTo>
                <a:lnTo>
                  <a:pt x="117993" y="91061"/>
                </a:lnTo>
                <a:lnTo>
                  <a:pt x="117993" y="91061"/>
                </a:lnTo>
                <a:lnTo>
                  <a:pt x="117993" y="91061"/>
                </a:lnTo>
                <a:lnTo>
                  <a:pt x="117993" y="91061"/>
                </a:lnTo>
                <a:lnTo>
                  <a:pt x="117993" y="91061"/>
                </a:lnTo>
                <a:lnTo>
                  <a:pt x="117190" y="91061"/>
                </a:lnTo>
                <a:lnTo>
                  <a:pt x="117190" y="91061"/>
                </a:lnTo>
                <a:lnTo>
                  <a:pt x="117190" y="91832"/>
                </a:lnTo>
                <a:lnTo>
                  <a:pt x="117190" y="91832"/>
                </a:lnTo>
                <a:lnTo>
                  <a:pt x="117190" y="91832"/>
                </a:lnTo>
                <a:lnTo>
                  <a:pt x="117190" y="91832"/>
                </a:lnTo>
                <a:lnTo>
                  <a:pt x="116387" y="91832"/>
                </a:lnTo>
                <a:lnTo>
                  <a:pt x="116387" y="91832"/>
                </a:lnTo>
                <a:lnTo>
                  <a:pt x="116387" y="91832"/>
                </a:lnTo>
                <a:lnTo>
                  <a:pt x="116387" y="91832"/>
                </a:lnTo>
                <a:lnTo>
                  <a:pt x="116387" y="92604"/>
                </a:lnTo>
                <a:lnTo>
                  <a:pt x="115585" y="92604"/>
                </a:lnTo>
                <a:lnTo>
                  <a:pt x="115585" y="92604"/>
                </a:lnTo>
                <a:lnTo>
                  <a:pt x="115585" y="92604"/>
                </a:lnTo>
                <a:lnTo>
                  <a:pt x="115585" y="92604"/>
                </a:lnTo>
                <a:lnTo>
                  <a:pt x="115585" y="92604"/>
                </a:lnTo>
                <a:lnTo>
                  <a:pt x="115585" y="92604"/>
                </a:lnTo>
                <a:lnTo>
                  <a:pt x="114782" y="92604"/>
                </a:lnTo>
                <a:lnTo>
                  <a:pt x="114782" y="92604"/>
                </a:lnTo>
                <a:lnTo>
                  <a:pt x="114782" y="93376"/>
                </a:lnTo>
                <a:lnTo>
                  <a:pt x="114782" y="93376"/>
                </a:lnTo>
                <a:lnTo>
                  <a:pt x="114782" y="93376"/>
                </a:lnTo>
                <a:lnTo>
                  <a:pt x="114782" y="93376"/>
                </a:lnTo>
                <a:lnTo>
                  <a:pt x="113578" y="93376"/>
                </a:lnTo>
                <a:lnTo>
                  <a:pt x="113578" y="93376"/>
                </a:lnTo>
                <a:lnTo>
                  <a:pt x="113578" y="93376"/>
                </a:lnTo>
                <a:lnTo>
                  <a:pt x="113578" y="93376"/>
                </a:lnTo>
                <a:lnTo>
                  <a:pt x="113578" y="94147"/>
                </a:lnTo>
                <a:lnTo>
                  <a:pt x="112775" y="94147"/>
                </a:lnTo>
                <a:lnTo>
                  <a:pt x="112775" y="94147"/>
                </a:lnTo>
                <a:lnTo>
                  <a:pt x="112775" y="94147"/>
                </a:lnTo>
                <a:lnTo>
                  <a:pt x="112775" y="94147"/>
                </a:lnTo>
                <a:lnTo>
                  <a:pt x="112775" y="94147"/>
                </a:lnTo>
                <a:lnTo>
                  <a:pt x="112775" y="94147"/>
                </a:lnTo>
                <a:lnTo>
                  <a:pt x="111973" y="94147"/>
                </a:lnTo>
                <a:lnTo>
                  <a:pt x="111973" y="95305"/>
                </a:lnTo>
                <a:lnTo>
                  <a:pt x="111973" y="95305"/>
                </a:lnTo>
                <a:lnTo>
                  <a:pt x="111973" y="95305"/>
                </a:lnTo>
                <a:lnTo>
                  <a:pt x="111973" y="95305"/>
                </a:lnTo>
                <a:lnTo>
                  <a:pt x="111170" y="95305"/>
                </a:lnTo>
                <a:lnTo>
                  <a:pt x="111170" y="95305"/>
                </a:lnTo>
                <a:lnTo>
                  <a:pt x="111170" y="95305"/>
                </a:lnTo>
                <a:lnTo>
                  <a:pt x="111170" y="95305"/>
                </a:lnTo>
                <a:lnTo>
                  <a:pt x="111170" y="96077"/>
                </a:lnTo>
                <a:lnTo>
                  <a:pt x="111170" y="96077"/>
                </a:lnTo>
                <a:lnTo>
                  <a:pt x="110367" y="96077"/>
                </a:lnTo>
                <a:lnTo>
                  <a:pt x="110367" y="96077"/>
                </a:lnTo>
                <a:lnTo>
                  <a:pt x="110367" y="96077"/>
                </a:lnTo>
                <a:lnTo>
                  <a:pt x="110367" y="96077"/>
                </a:lnTo>
                <a:lnTo>
                  <a:pt x="110367" y="96077"/>
                </a:lnTo>
                <a:lnTo>
                  <a:pt x="110367" y="96077"/>
                </a:lnTo>
                <a:lnTo>
                  <a:pt x="110367" y="96848"/>
                </a:lnTo>
                <a:lnTo>
                  <a:pt x="109163" y="96848"/>
                </a:lnTo>
                <a:lnTo>
                  <a:pt x="109163" y="96848"/>
                </a:lnTo>
                <a:lnTo>
                  <a:pt x="109163" y="96848"/>
                </a:lnTo>
                <a:lnTo>
                  <a:pt x="109163" y="96848"/>
                </a:lnTo>
                <a:lnTo>
                  <a:pt x="108361" y="96848"/>
                </a:lnTo>
                <a:lnTo>
                  <a:pt x="108361" y="96848"/>
                </a:lnTo>
                <a:lnTo>
                  <a:pt x="108361" y="96848"/>
                </a:lnTo>
                <a:lnTo>
                  <a:pt x="108361" y="97620"/>
                </a:lnTo>
                <a:lnTo>
                  <a:pt x="108361" y="97620"/>
                </a:lnTo>
                <a:lnTo>
                  <a:pt x="108361" y="97620"/>
                </a:lnTo>
                <a:lnTo>
                  <a:pt x="108361" y="97620"/>
                </a:lnTo>
                <a:lnTo>
                  <a:pt x="107558" y="97620"/>
                </a:lnTo>
                <a:lnTo>
                  <a:pt x="107558" y="97620"/>
                </a:lnTo>
                <a:lnTo>
                  <a:pt x="107558" y="97620"/>
                </a:lnTo>
                <a:lnTo>
                  <a:pt x="107558" y="97620"/>
                </a:lnTo>
                <a:lnTo>
                  <a:pt x="107558" y="97620"/>
                </a:lnTo>
                <a:lnTo>
                  <a:pt x="107558" y="97620"/>
                </a:lnTo>
                <a:lnTo>
                  <a:pt x="106755" y="97620"/>
                </a:lnTo>
                <a:lnTo>
                  <a:pt x="106755" y="98392"/>
                </a:lnTo>
                <a:lnTo>
                  <a:pt x="106755" y="98392"/>
                </a:lnTo>
                <a:lnTo>
                  <a:pt x="106755" y="98392"/>
                </a:lnTo>
                <a:lnTo>
                  <a:pt x="106755" y="98392"/>
                </a:lnTo>
                <a:lnTo>
                  <a:pt x="105953" y="98392"/>
                </a:lnTo>
                <a:lnTo>
                  <a:pt x="105953" y="98392"/>
                </a:lnTo>
                <a:lnTo>
                  <a:pt x="105953" y="98392"/>
                </a:lnTo>
                <a:lnTo>
                  <a:pt x="105953" y="98392"/>
                </a:lnTo>
                <a:lnTo>
                  <a:pt x="105953" y="99549"/>
                </a:lnTo>
                <a:lnTo>
                  <a:pt x="105953" y="99549"/>
                </a:lnTo>
                <a:lnTo>
                  <a:pt x="104749" y="99549"/>
                </a:lnTo>
                <a:lnTo>
                  <a:pt x="104749" y="99549"/>
                </a:lnTo>
                <a:lnTo>
                  <a:pt x="104749" y="99549"/>
                </a:lnTo>
                <a:lnTo>
                  <a:pt x="104749" y="99549"/>
                </a:lnTo>
                <a:lnTo>
                  <a:pt x="104749" y="99549"/>
                </a:lnTo>
                <a:lnTo>
                  <a:pt x="104749" y="99549"/>
                </a:lnTo>
                <a:lnTo>
                  <a:pt x="104749" y="100321"/>
                </a:lnTo>
                <a:lnTo>
                  <a:pt x="103946" y="100321"/>
                </a:lnTo>
                <a:lnTo>
                  <a:pt x="103946" y="100321"/>
                </a:lnTo>
                <a:lnTo>
                  <a:pt x="103946" y="100321"/>
                </a:lnTo>
                <a:lnTo>
                  <a:pt x="103946" y="100321"/>
                </a:lnTo>
                <a:lnTo>
                  <a:pt x="103143" y="100321"/>
                </a:lnTo>
                <a:lnTo>
                  <a:pt x="103143" y="100321"/>
                </a:lnTo>
                <a:lnTo>
                  <a:pt x="103143" y="100321"/>
                </a:lnTo>
                <a:lnTo>
                  <a:pt x="103143" y="101093"/>
                </a:lnTo>
                <a:lnTo>
                  <a:pt x="103143" y="101093"/>
                </a:lnTo>
                <a:lnTo>
                  <a:pt x="103143" y="101093"/>
                </a:lnTo>
                <a:lnTo>
                  <a:pt x="103143" y="101093"/>
                </a:lnTo>
                <a:lnTo>
                  <a:pt x="102341" y="101093"/>
                </a:lnTo>
                <a:lnTo>
                  <a:pt x="102341" y="101093"/>
                </a:lnTo>
                <a:lnTo>
                  <a:pt x="102341" y="101093"/>
                </a:lnTo>
                <a:lnTo>
                  <a:pt x="102341" y="101093"/>
                </a:lnTo>
                <a:lnTo>
                  <a:pt x="102341" y="101864"/>
                </a:lnTo>
                <a:lnTo>
                  <a:pt x="102341" y="101864"/>
                </a:lnTo>
                <a:lnTo>
                  <a:pt x="101538" y="101864"/>
                </a:lnTo>
                <a:lnTo>
                  <a:pt x="101538" y="101864"/>
                </a:lnTo>
                <a:lnTo>
                  <a:pt x="101538" y="101864"/>
                </a:lnTo>
                <a:lnTo>
                  <a:pt x="101538" y="101864"/>
                </a:lnTo>
                <a:lnTo>
                  <a:pt x="101538" y="101864"/>
                </a:lnTo>
                <a:lnTo>
                  <a:pt x="100334" y="101864"/>
                </a:lnTo>
                <a:lnTo>
                  <a:pt x="100334" y="102636"/>
                </a:lnTo>
                <a:lnTo>
                  <a:pt x="100334" y="102636"/>
                </a:lnTo>
                <a:lnTo>
                  <a:pt x="100334" y="102636"/>
                </a:lnTo>
                <a:lnTo>
                  <a:pt x="100334" y="102636"/>
                </a:lnTo>
                <a:lnTo>
                  <a:pt x="100334" y="102636"/>
                </a:lnTo>
                <a:lnTo>
                  <a:pt x="100334" y="102636"/>
                </a:lnTo>
                <a:lnTo>
                  <a:pt x="99531" y="102636"/>
                </a:lnTo>
                <a:lnTo>
                  <a:pt x="99531" y="102636"/>
                </a:lnTo>
                <a:lnTo>
                  <a:pt x="99531" y="103794"/>
                </a:lnTo>
                <a:lnTo>
                  <a:pt x="99531" y="103794"/>
                </a:lnTo>
                <a:lnTo>
                  <a:pt x="99531" y="103794"/>
                </a:lnTo>
                <a:lnTo>
                  <a:pt x="99531" y="103794"/>
                </a:lnTo>
                <a:lnTo>
                  <a:pt x="98729" y="103794"/>
                </a:lnTo>
                <a:lnTo>
                  <a:pt x="98729" y="103794"/>
                </a:lnTo>
                <a:lnTo>
                  <a:pt x="98729" y="103794"/>
                </a:lnTo>
                <a:lnTo>
                  <a:pt x="98729" y="103794"/>
                </a:lnTo>
                <a:lnTo>
                  <a:pt x="98729" y="104565"/>
                </a:lnTo>
                <a:lnTo>
                  <a:pt x="97926" y="104565"/>
                </a:lnTo>
                <a:lnTo>
                  <a:pt x="97926" y="104565"/>
                </a:lnTo>
                <a:lnTo>
                  <a:pt x="97926" y="104565"/>
                </a:lnTo>
                <a:lnTo>
                  <a:pt x="97926" y="104565"/>
                </a:lnTo>
                <a:lnTo>
                  <a:pt x="97926" y="104565"/>
                </a:lnTo>
                <a:lnTo>
                  <a:pt x="97926" y="104565"/>
                </a:lnTo>
                <a:lnTo>
                  <a:pt x="97123" y="104565"/>
                </a:lnTo>
                <a:lnTo>
                  <a:pt x="97123" y="105337"/>
                </a:lnTo>
                <a:lnTo>
                  <a:pt x="97123" y="105337"/>
                </a:lnTo>
                <a:lnTo>
                  <a:pt x="97123" y="105337"/>
                </a:lnTo>
                <a:lnTo>
                  <a:pt x="97123" y="105337"/>
                </a:lnTo>
                <a:lnTo>
                  <a:pt x="97123" y="105337"/>
                </a:lnTo>
                <a:lnTo>
                  <a:pt x="97123" y="105337"/>
                </a:lnTo>
                <a:lnTo>
                  <a:pt x="95919" y="105337"/>
                </a:lnTo>
                <a:lnTo>
                  <a:pt x="95919" y="105337"/>
                </a:lnTo>
                <a:lnTo>
                  <a:pt x="95919" y="106109"/>
                </a:lnTo>
                <a:lnTo>
                  <a:pt x="95919" y="106109"/>
                </a:lnTo>
                <a:lnTo>
                  <a:pt x="95117" y="106109"/>
                </a:lnTo>
                <a:lnTo>
                  <a:pt x="95117" y="106109"/>
                </a:lnTo>
                <a:lnTo>
                  <a:pt x="95117" y="106109"/>
                </a:lnTo>
                <a:lnTo>
                  <a:pt x="95117" y="106109"/>
                </a:lnTo>
                <a:lnTo>
                  <a:pt x="95117" y="106109"/>
                </a:lnTo>
                <a:lnTo>
                  <a:pt x="95117" y="106109"/>
                </a:lnTo>
                <a:lnTo>
                  <a:pt x="95117" y="106109"/>
                </a:lnTo>
                <a:lnTo>
                  <a:pt x="94314" y="106109"/>
                </a:lnTo>
                <a:lnTo>
                  <a:pt x="94314" y="106109"/>
                </a:lnTo>
                <a:lnTo>
                  <a:pt x="94314" y="106881"/>
                </a:lnTo>
                <a:lnTo>
                  <a:pt x="94314" y="106881"/>
                </a:lnTo>
                <a:lnTo>
                  <a:pt x="94314" y="106881"/>
                </a:lnTo>
                <a:lnTo>
                  <a:pt x="94314" y="106881"/>
                </a:lnTo>
                <a:lnTo>
                  <a:pt x="93511" y="106881"/>
                </a:lnTo>
                <a:lnTo>
                  <a:pt x="93511" y="106881"/>
                </a:lnTo>
                <a:lnTo>
                  <a:pt x="93511" y="106881"/>
                </a:lnTo>
                <a:lnTo>
                  <a:pt x="93511" y="108038"/>
                </a:lnTo>
                <a:lnTo>
                  <a:pt x="93511" y="108038"/>
                </a:lnTo>
                <a:lnTo>
                  <a:pt x="92709" y="108038"/>
                </a:lnTo>
                <a:lnTo>
                  <a:pt x="92709" y="108038"/>
                </a:lnTo>
                <a:lnTo>
                  <a:pt x="92709" y="108038"/>
                </a:lnTo>
                <a:lnTo>
                  <a:pt x="92709" y="108038"/>
                </a:lnTo>
                <a:lnTo>
                  <a:pt x="92709" y="108038"/>
                </a:lnTo>
                <a:lnTo>
                  <a:pt x="92709" y="108810"/>
                </a:lnTo>
                <a:lnTo>
                  <a:pt x="92709" y="108810"/>
                </a:lnTo>
                <a:lnTo>
                  <a:pt x="92709" y="108810"/>
                </a:lnTo>
                <a:lnTo>
                  <a:pt x="91505" y="108810"/>
                </a:lnTo>
                <a:lnTo>
                  <a:pt x="91505" y="108810"/>
                </a:lnTo>
                <a:lnTo>
                  <a:pt x="91505" y="108810"/>
                </a:lnTo>
                <a:lnTo>
                  <a:pt x="91505" y="108810"/>
                </a:lnTo>
                <a:lnTo>
                  <a:pt x="91505" y="109581"/>
                </a:lnTo>
                <a:lnTo>
                  <a:pt x="91505" y="109581"/>
                </a:lnTo>
                <a:lnTo>
                  <a:pt x="91505" y="109581"/>
                </a:lnTo>
                <a:lnTo>
                  <a:pt x="90702" y="109581"/>
                </a:lnTo>
                <a:lnTo>
                  <a:pt x="90702" y="109581"/>
                </a:lnTo>
                <a:lnTo>
                  <a:pt x="90702" y="109581"/>
                </a:lnTo>
                <a:lnTo>
                  <a:pt x="90702" y="110353"/>
                </a:lnTo>
                <a:lnTo>
                  <a:pt x="90702" y="110353"/>
                </a:lnTo>
                <a:lnTo>
                  <a:pt x="90702" y="110353"/>
                </a:lnTo>
                <a:lnTo>
                  <a:pt x="89899" y="110353"/>
                </a:lnTo>
                <a:lnTo>
                  <a:pt x="89899" y="110353"/>
                </a:lnTo>
                <a:lnTo>
                  <a:pt x="89899" y="110353"/>
                </a:lnTo>
                <a:lnTo>
                  <a:pt x="89899" y="110353"/>
                </a:lnTo>
                <a:lnTo>
                  <a:pt x="89899" y="111511"/>
                </a:lnTo>
                <a:lnTo>
                  <a:pt x="89899" y="111511"/>
                </a:lnTo>
                <a:lnTo>
                  <a:pt x="89899" y="111511"/>
                </a:lnTo>
                <a:lnTo>
                  <a:pt x="89096" y="111511"/>
                </a:lnTo>
                <a:lnTo>
                  <a:pt x="89096" y="111511"/>
                </a:lnTo>
                <a:lnTo>
                  <a:pt x="89096" y="111511"/>
                </a:lnTo>
                <a:lnTo>
                  <a:pt x="89096" y="112282"/>
                </a:lnTo>
                <a:lnTo>
                  <a:pt x="89096" y="112282"/>
                </a:lnTo>
                <a:lnTo>
                  <a:pt x="89096" y="112282"/>
                </a:lnTo>
                <a:lnTo>
                  <a:pt x="89096" y="112282"/>
                </a:lnTo>
                <a:lnTo>
                  <a:pt x="89096" y="112282"/>
                </a:lnTo>
                <a:lnTo>
                  <a:pt x="88294" y="112282"/>
                </a:lnTo>
                <a:lnTo>
                  <a:pt x="88294" y="112282"/>
                </a:lnTo>
                <a:lnTo>
                  <a:pt x="88294" y="113054"/>
                </a:lnTo>
                <a:lnTo>
                  <a:pt x="88294" y="113054"/>
                </a:lnTo>
                <a:lnTo>
                  <a:pt x="88294" y="113054"/>
                </a:lnTo>
                <a:lnTo>
                  <a:pt x="87090" y="113054"/>
                </a:lnTo>
                <a:lnTo>
                  <a:pt x="87090" y="113054"/>
                </a:lnTo>
                <a:lnTo>
                  <a:pt x="87090" y="113054"/>
                </a:lnTo>
                <a:lnTo>
                  <a:pt x="87090" y="113826"/>
                </a:lnTo>
                <a:lnTo>
                  <a:pt x="87090" y="113826"/>
                </a:lnTo>
                <a:lnTo>
                  <a:pt x="87090" y="113826"/>
                </a:lnTo>
                <a:lnTo>
                  <a:pt x="87090" y="113826"/>
                </a:lnTo>
                <a:lnTo>
                  <a:pt x="87090" y="113826"/>
                </a:lnTo>
                <a:lnTo>
                  <a:pt x="86287" y="113826"/>
                </a:lnTo>
                <a:lnTo>
                  <a:pt x="86287" y="114598"/>
                </a:lnTo>
                <a:lnTo>
                  <a:pt x="86287" y="114598"/>
                </a:lnTo>
                <a:lnTo>
                  <a:pt x="86287" y="114598"/>
                </a:lnTo>
                <a:lnTo>
                  <a:pt x="86287" y="114598"/>
                </a:lnTo>
                <a:lnTo>
                  <a:pt x="86287" y="114598"/>
                </a:lnTo>
                <a:lnTo>
                  <a:pt x="86287" y="114598"/>
                </a:lnTo>
                <a:lnTo>
                  <a:pt x="85484" y="114598"/>
                </a:lnTo>
                <a:lnTo>
                  <a:pt x="85484" y="114598"/>
                </a:lnTo>
                <a:lnTo>
                  <a:pt x="85484" y="114598"/>
                </a:lnTo>
                <a:lnTo>
                  <a:pt x="85484" y="115755"/>
                </a:lnTo>
                <a:lnTo>
                  <a:pt x="85484" y="115755"/>
                </a:lnTo>
                <a:lnTo>
                  <a:pt x="85484" y="115755"/>
                </a:lnTo>
                <a:lnTo>
                  <a:pt x="84682" y="115755"/>
                </a:lnTo>
                <a:lnTo>
                  <a:pt x="84682" y="115755"/>
                </a:lnTo>
                <a:lnTo>
                  <a:pt x="84682" y="115755"/>
                </a:lnTo>
                <a:lnTo>
                  <a:pt x="84682" y="116527"/>
                </a:lnTo>
                <a:lnTo>
                  <a:pt x="84682" y="116527"/>
                </a:lnTo>
                <a:lnTo>
                  <a:pt x="84682" y="116527"/>
                </a:lnTo>
                <a:lnTo>
                  <a:pt x="84682" y="116527"/>
                </a:lnTo>
                <a:lnTo>
                  <a:pt x="83879" y="116527"/>
                </a:lnTo>
                <a:lnTo>
                  <a:pt x="83879" y="116527"/>
                </a:lnTo>
                <a:lnTo>
                  <a:pt x="83879" y="116527"/>
                </a:lnTo>
                <a:lnTo>
                  <a:pt x="83879" y="116527"/>
                </a:lnTo>
                <a:lnTo>
                  <a:pt x="83879" y="116527"/>
                </a:lnTo>
                <a:lnTo>
                  <a:pt x="82675" y="116527"/>
                </a:lnTo>
                <a:lnTo>
                  <a:pt x="82675" y="116527"/>
                </a:lnTo>
                <a:lnTo>
                  <a:pt x="82675" y="117299"/>
                </a:lnTo>
                <a:lnTo>
                  <a:pt x="82675" y="117299"/>
                </a:lnTo>
                <a:lnTo>
                  <a:pt x="81872" y="117299"/>
                </a:lnTo>
                <a:lnTo>
                  <a:pt x="81872" y="117299"/>
                </a:lnTo>
                <a:lnTo>
                  <a:pt x="81872" y="117299"/>
                </a:lnTo>
                <a:lnTo>
                  <a:pt x="81872" y="117299"/>
                </a:lnTo>
                <a:lnTo>
                  <a:pt x="81872" y="117299"/>
                </a:lnTo>
                <a:lnTo>
                  <a:pt x="81070" y="117299"/>
                </a:lnTo>
                <a:lnTo>
                  <a:pt x="81070" y="117299"/>
                </a:lnTo>
                <a:lnTo>
                  <a:pt x="81070" y="117299"/>
                </a:lnTo>
                <a:lnTo>
                  <a:pt x="80267" y="117299"/>
                </a:lnTo>
                <a:lnTo>
                  <a:pt x="80267" y="117299"/>
                </a:lnTo>
                <a:lnTo>
                  <a:pt x="80267" y="117299"/>
                </a:lnTo>
                <a:lnTo>
                  <a:pt x="80267" y="117299"/>
                </a:lnTo>
                <a:lnTo>
                  <a:pt x="80267" y="117299"/>
                </a:lnTo>
                <a:lnTo>
                  <a:pt x="79464" y="117299"/>
                </a:lnTo>
                <a:lnTo>
                  <a:pt x="79464" y="117299"/>
                </a:lnTo>
                <a:lnTo>
                  <a:pt x="79464" y="117299"/>
                </a:lnTo>
                <a:lnTo>
                  <a:pt x="79464" y="117299"/>
                </a:lnTo>
                <a:lnTo>
                  <a:pt x="79464" y="118070"/>
                </a:lnTo>
                <a:lnTo>
                  <a:pt x="78260" y="118070"/>
                </a:lnTo>
                <a:lnTo>
                  <a:pt x="78260" y="118070"/>
                </a:lnTo>
                <a:lnTo>
                  <a:pt x="78260" y="118070"/>
                </a:lnTo>
                <a:lnTo>
                  <a:pt x="77458" y="118070"/>
                </a:lnTo>
                <a:lnTo>
                  <a:pt x="77458" y="118070"/>
                </a:lnTo>
                <a:lnTo>
                  <a:pt x="77458" y="118070"/>
                </a:lnTo>
                <a:lnTo>
                  <a:pt x="77458" y="118070"/>
                </a:lnTo>
                <a:lnTo>
                  <a:pt x="77458" y="118070"/>
                </a:lnTo>
                <a:lnTo>
                  <a:pt x="76655" y="118070"/>
                </a:lnTo>
                <a:lnTo>
                  <a:pt x="76655" y="118070"/>
                </a:lnTo>
                <a:lnTo>
                  <a:pt x="76655" y="118070"/>
                </a:lnTo>
                <a:lnTo>
                  <a:pt x="76655" y="118070"/>
                </a:lnTo>
                <a:lnTo>
                  <a:pt x="76655" y="118070"/>
                </a:lnTo>
                <a:lnTo>
                  <a:pt x="75852" y="118070"/>
                </a:lnTo>
                <a:lnTo>
                  <a:pt x="75852" y="118070"/>
                </a:lnTo>
                <a:lnTo>
                  <a:pt x="75852" y="118070"/>
                </a:lnTo>
                <a:lnTo>
                  <a:pt x="75050" y="118070"/>
                </a:lnTo>
                <a:lnTo>
                  <a:pt x="75050" y="118842"/>
                </a:lnTo>
                <a:lnTo>
                  <a:pt x="75050" y="118842"/>
                </a:lnTo>
                <a:lnTo>
                  <a:pt x="75050" y="118842"/>
                </a:lnTo>
                <a:lnTo>
                  <a:pt x="75050" y="118842"/>
                </a:lnTo>
                <a:lnTo>
                  <a:pt x="73846" y="118842"/>
                </a:lnTo>
                <a:lnTo>
                  <a:pt x="73846" y="118842"/>
                </a:lnTo>
                <a:lnTo>
                  <a:pt x="73846" y="118842"/>
                </a:lnTo>
                <a:lnTo>
                  <a:pt x="73846" y="118842"/>
                </a:lnTo>
                <a:lnTo>
                  <a:pt x="73846" y="118842"/>
                </a:lnTo>
                <a:lnTo>
                  <a:pt x="73043" y="118842"/>
                </a:lnTo>
                <a:lnTo>
                  <a:pt x="73043" y="118842"/>
                </a:lnTo>
                <a:lnTo>
                  <a:pt x="73043" y="118842"/>
                </a:lnTo>
                <a:lnTo>
                  <a:pt x="73043" y="118842"/>
                </a:lnTo>
                <a:lnTo>
                  <a:pt x="72240" y="118842"/>
                </a:lnTo>
                <a:lnTo>
                  <a:pt x="72240" y="118842"/>
                </a:lnTo>
                <a:lnTo>
                  <a:pt x="72240" y="118842"/>
                </a:lnTo>
                <a:lnTo>
                  <a:pt x="72240" y="118842"/>
                </a:lnTo>
                <a:lnTo>
                  <a:pt x="71438" y="118842"/>
                </a:lnTo>
                <a:lnTo>
                  <a:pt x="71438" y="118842"/>
                </a:lnTo>
                <a:lnTo>
                  <a:pt x="71438" y="120000"/>
                </a:lnTo>
                <a:lnTo>
                  <a:pt x="71438" y="120000"/>
                </a:lnTo>
                <a:lnTo>
                  <a:pt x="71438" y="120000"/>
                </a:lnTo>
                <a:lnTo>
                  <a:pt x="70635" y="120000"/>
                </a:lnTo>
                <a:lnTo>
                  <a:pt x="70635" y="120000"/>
                </a:lnTo>
                <a:lnTo>
                  <a:pt x="70635" y="120000"/>
                </a:lnTo>
                <a:lnTo>
                  <a:pt x="70635" y="120000"/>
                </a:lnTo>
                <a:lnTo>
                  <a:pt x="69431" y="120000"/>
                </a:lnTo>
                <a:lnTo>
                  <a:pt x="69431" y="120000"/>
                </a:lnTo>
                <a:lnTo>
                  <a:pt x="69431" y="120000"/>
                </a:lnTo>
                <a:lnTo>
                  <a:pt x="69431" y="120000"/>
                </a:lnTo>
                <a:lnTo>
                  <a:pt x="69431" y="120000"/>
                </a:lnTo>
                <a:lnTo>
                  <a:pt x="69431" y="118842"/>
                </a:lnTo>
                <a:lnTo>
                  <a:pt x="68628" y="118842"/>
                </a:lnTo>
                <a:lnTo>
                  <a:pt x="68628" y="118842"/>
                </a:lnTo>
                <a:lnTo>
                  <a:pt x="68628" y="118842"/>
                </a:lnTo>
                <a:lnTo>
                  <a:pt x="68628" y="118842"/>
                </a:lnTo>
                <a:lnTo>
                  <a:pt x="68628" y="118842"/>
                </a:lnTo>
                <a:lnTo>
                  <a:pt x="68628" y="118070"/>
                </a:lnTo>
                <a:lnTo>
                  <a:pt x="68628" y="118070"/>
                </a:lnTo>
                <a:lnTo>
                  <a:pt x="68628" y="118070"/>
                </a:lnTo>
                <a:lnTo>
                  <a:pt x="68628" y="118070"/>
                </a:lnTo>
                <a:lnTo>
                  <a:pt x="68628" y="118070"/>
                </a:lnTo>
                <a:lnTo>
                  <a:pt x="68628" y="117299"/>
                </a:lnTo>
                <a:lnTo>
                  <a:pt x="68628" y="117299"/>
                </a:lnTo>
                <a:lnTo>
                  <a:pt x="69431" y="117299"/>
                </a:lnTo>
                <a:lnTo>
                  <a:pt x="69431" y="117299"/>
                </a:lnTo>
                <a:lnTo>
                  <a:pt x="69431" y="116527"/>
                </a:lnTo>
                <a:lnTo>
                  <a:pt x="69431" y="116527"/>
                </a:lnTo>
                <a:lnTo>
                  <a:pt x="69431" y="116527"/>
                </a:lnTo>
                <a:lnTo>
                  <a:pt x="69431" y="115755"/>
                </a:lnTo>
                <a:lnTo>
                  <a:pt x="68628" y="115755"/>
                </a:lnTo>
                <a:lnTo>
                  <a:pt x="68628" y="115755"/>
                </a:lnTo>
                <a:lnTo>
                  <a:pt x="68628" y="115755"/>
                </a:lnTo>
                <a:lnTo>
                  <a:pt x="69431" y="115755"/>
                </a:lnTo>
                <a:lnTo>
                  <a:pt x="69431" y="114598"/>
                </a:lnTo>
                <a:lnTo>
                  <a:pt x="68628" y="114598"/>
                </a:lnTo>
                <a:lnTo>
                  <a:pt x="68628" y="114598"/>
                </a:lnTo>
                <a:lnTo>
                  <a:pt x="68628" y="114598"/>
                </a:lnTo>
                <a:lnTo>
                  <a:pt x="68628" y="114598"/>
                </a:lnTo>
                <a:lnTo>
                  <a:pt x="68628" y="113826"/>
                </a:lnTo>
                <a:lnTo>
                  <a:pt x="68628" y="113826"/>
                </a:lnTo>
                <a:lnTo>
                  <a:pt x="68628" y="113826"/>
                </a:lnTo>
                <a:lnTo>
                  <a:pt x="68628" y="113826"/>
                </a:lnTo>
                <a:lnTo>
                  <a:pt x="68628" y="113826"/>
                </a:lnTo>
                <a:lnTo>
                  <a:pt x="68628" y="113826"/>
                </a:lnTo>
                <a:lnTo>
                  <a:pt x="67826" y="113826"/>
                </a:lnTo>
                <a:lnTo>
                  <a:pt x="67826" y="113826"/>
                </a:lnTo>
                <a:lnTo>
                  <a:pt x="67826" y="113054"/>
                </a:lnTo>
                <a:lnTo>
                  <a:pt x="67826" y="113054"/>
                </a:lnTo>
                <a:lnTo>
                  <a:pt x="67023" y="113054"/>
                </a:lnTo>
                <a:lnTo>
                  <a:pt x="67023" y="113054"/>
                </a:lnTo>
                <a:lnTo>
                  <a:pt x="67023" y="113054"/>
                </a:lnTo>
                <a:lnTo>
                  <a:pt x="67023" y="113054"/>
                </a:lnTo>
                <a:lnTo>
                  <a:pt x="67023" y="113054"/>
                </a:lnTo>
                <a:lnTo>
                  <a:pt x="66220" y="113054"/>
                </a:lnTo>
                <a:lnTo>
                  <a:pt x="66220" y="113054"/>
                </a:lnTo>
                <a:lnTo>
                  <a:pt x="66220" y="113054"/>
                </a:lnTo>
                <a:lnTo>
                  <a:pt x="66220" y="113054"/>
                </a:lnTo>
                <a:lnTo>
                  <a:pt x="65016" y="113054"/>
                </a:lnTo>
                <a:lnTo>
                  <a:pt x="65016" y="113054"/>
                </a:lnTo>
                <a:lnTo>
                  <a:pt x="65016" y="113054"/>
                </a:lnTo>
                <a:lnTo>
                  <a:pt x="65016" y="113054"/>
                </a:lnTo>
                <a:lnTo>
                  <a:pt x="64214" y="113054"/>
                </a:lnTo>
                <a:lnTo>
                  <a:pt x="64214" y="113054"/>
                </a:lnTo>
                <a:lnTo>
                  <a:pt x="64214" y="112282"/>
                </a:lnTo>
                <a:lnTo>
                  <a:pt x="64214" y="112282"/>
                </a:lnTo>
                <a:lnTo>
                  <a:pt x="64214" y="112282"/>
                </a:lnTo>
                <a:lnTo>
                  <a:pt x="64214" y="112282"/>
                </a:lnTo>
                <a:lnTo>
                  <a:pt x="64214" y="112282"/>
                </a:lnTo>
                <a:lnTo>
                  <a:pt x="64214" y="111511"/>
                </a:lnTo>
                <a:lnTo>
                  <a:pt x="63411" y="111511"/>
                </a:lnTo>
                <a:lnTo>
                  <a:pt x="63411" y="111511"/>
                </a:lnTo>
                <a:lnTo>
                  <a:pt x="63411" y="111511"/>
                </a:lnTo>
                <a:lnTo>
                  <a:pt x="63411" y="111511"/>
                </a:lnTo>
                <a:lnTo>
                  <a:pt x="63411" y="111511"/>
                </a:lnTo>
                <a:lnTo>
                  <a:pt x="63411" y="111511"/>
                </a:lnTo>
                <a:lnTo>
                  <a:pt x="63411" y="111511"/>
                </a:lnTo>
                <a:lnTo>
                  <a:pt x="62608" y="111511"/>
                </a:lnTo>
                <a:lnTo>
                  <a:pt x="62608" y="111511"/>
                </a:lnTo>
                <a:lnTo>
                  <a:pt x="62608" y="111511"/>
                </a:lnTo>
                <a:lnTo>
                  <a:pt x="62608" y="111511"/>
                </a:lnTo>
                <a:lnTo>
                  <a:pt x="62608" y="111511"/>
                </a:lnTo>
                <a:lnTo>
                  <a:pt x="61806" y="111511"/>
                </a:lnTo>
                <a:lnTo>
                  <a:pt x="61806" y="111511"/>
                </a:lnTo>
                <a:lnTo>
                  <a:pt x="61806" y="111511"/>
                </a:lnTo>
                <a:lnTo>
                  <a:pt x="61806" y="111511"/>
                </a:lnTo>
                <a:lnTo>
                  <a:pt x="61806" y="111511"/>
                </a:lnTo>
                <a:lnTo>
                  <a:pt x="60602" y="111511"/>
                </a:lnTo>
                <a:lnTo>
                  <a:pt x="60602" y="111511"/>
                </a:lnTo>
                <a:lnTo>
                  <a:pt x="60602" y="110353"/>
                </a:lnTo>
                <a:lnTo>
                  <a:pt x="60602" y="110353"/>
                </a:lnTo>
                <a:lnTo>
                  <a:pt x="60602" y="110353"/>
                </a:lnTo>
                <a:lnTo>
                  <a:pt x="60602" y="110353"/>
                </a:lnTo>
                <a:lnTo>
                  <a:pt x="60602" y="110353"/>
                </a:lnTo>
                <a:lnTo>
                  <a:pt x="59799" y="110353"/>
                </a:lnTo>
                <a:lnTo>
                  <a:pt x="59799" y="109581"/>
                </a:lnTo>
                <a:lnTo>
                  <a:pt x="59799" y="109581"/>
                </a:lnTo>
                <a:lnTo>
                  <a:pt x="59799" y="109581"/>
                </a:lnTo>
                <a:lnTo>
                  <a:pt x="59799" y="109581"/>
                </a:lnTo>
                <a:lnTo>
                  <a:pt x="59799" y="108810"/>
                </a:lnTo>
                <a:lnTo>
                  <a:pt x="59799" y="108810"/>
                </a:lnTo>
                <a:lnTo>
                  <a:pt x="59799" y="108810"/>
                </a:lnTo>
                <a:lnTo>
                  <a:pt x="58996" y="108810"/>
                </a:lnTo>
                <a:lnTo>
                  <a:pt x="58996" y="108810"/>
                </a:lnTo>
                <a:lnTo>
                  <a:pt x="58996" y="108810"/>
                </a:lnTo>
                <a:lnTo>
                  <a:pt x="58996" y="108810"/>
                </a:lnTo>
                <a:lnTo>
                  <a:pt x="58996" y="108810"/>
                </a:lnTo>
                <a:lnTo>
                  <a:pt x="58193" y="108810"/>
                </a:lnTo>
                <a:lnTo>
                  <a:pt x="58193" y="108810"/>
                </a:lnTo>
                <a:lnTo>
                  <a:pt x="58193" y="108038"/>
                </a:lnTo>
                <a:lnTo>
                  <a:pt x="58193" y="108038"/>
                </a:lnTo>
                <a:lnTo>
                  <a:pt x="58193" y="108038"/>
                </a:lnTo>
                <a:lnTo>
                  <a:pt x="58193" y="108038"/>
                </a:lnTo>
                <a:lnTo>
                  <a:pt x="58193" y="108038"/>
                </a:lnTo>
                <a:lnTo>
                  <a:pt x="57391" y="108038"/>
                </a:lnTo>
                <a:lnTo>
                  <a:pt x="57391" y="108038"/>
                </a:lnTo>
                <a:lnTo>
                  <a:pt x="57391" y="108038"/>
                </a:lnTo>
                <a:lnTo>
                  <a:pt x="57391" y="108038"/>
                </a:lnTo>
                <a:lnTo>
                  <a:pt x="57391" y="106881"/>
                </a:lnTo>
                <a:lnTo>
                  <a:pt x="57391" y="106881"/>
                </a:lnTo>
                <a:lnTo>
                  <a:pt x="57391" y="106881"/>
                </a:lnTo>
                <a:lnTo>
                  <a:pt x="57391" y="106881"/>
                </a:lnTo>
                <a:lnTo>
                  <a:pt x="57391" y="106109"/>
                </a:lnTo>
                <a:lnTo>
                  <a:pt x="57391" y="106109"/>
                </a:lnTo>
                <a:lnTo>
                  <a:pt x="57391" y="106109"/>
                </a:lnTo>
                <a:lnTo>
                  <a:pt x="57391" y="106109"/>
                </a:lnTo>
                <a:lnTo>
                  <a:pt x="57391" y="106109"/>
                </a:lnTo>
                <a:lnTo>
                  <a:pt x="57391" y="105337"/>
                </a:lnTo>
                <a:lnTo>
                  <a:pt x="57391" y="105337"/>
                </a:lnTo>
                <a:lnTo>
                  <a:pt x="57391" y="105337"/>
                </a:lnTo>
                <a:lnTo>
                  <a:pt x="56187" y="105337"/>
                </a:lnTo>
                <a:lnTo>
                  <a:pt x="56187" y="105337"/>
                </a:lnTo>
                <a:lnTo>
                  <a:pt x="56187" y="105337"/>
                </a:lnTo>
                <a:lnTo>
                  <a:pt x="56187" y="105337"/>
                </a:lnTo>
                <a:lnTo>
                  <a:pt x="56187" y="104565"/>
                </a:lnTo>
                <a:lnTo>
                  <a:pt x="56187" y="104565"/>
                </a:lnTo>
                <a:lnTo>
                  <a:pt x="55384" y="104565"/>
                </a:lnTo>
                <a:lnTo>
                  <a:pt x="55384" y="104565"/>
                </a:lnTo>
                <a:lnTo>
                  <a:pt x="55384" y="104565"/>
                </a:lnTo>
                <a:lnTo>
                  <a:pt x="55384" y="104565"/>
                </a:lnTo>
                <a:lnTo>
                  <a:pt x="55384" y="104565"/>
                </a:lnTo>
                <a:lnTo>
                  <a:pt x="55384" y="104565"/>
                </a:lnTo>
                <a:lnTo>
                  <a:pt x="55384" y="103794"/>
                </a:lnTo>
                <a:lnTo>
                  <a:pt x="54581" y="103794"/>
                </a:lnTo>
                <a:lnTo>
                  <a:pt x="54581" y="103794"/>
                </a:lnTo>
                <a:lnTo>
                  <a:pt x="54581" y="103794"/>
                </a:lnTo>
                <a:lnTo>
                  <a:pt x="54581" y="103794"/>
                </a:lnTo>
                <a:lnTo>
                  <a:pt x="54581" y="103794"/>
                </a:lnTo>
                <a:lnTo>
                  <a:pt x="53779" y="103794"/>
                </a:lnTo>
                <a:lnTo>
                  <a:pt x="53779" y="103794"/>
                </a:lnTo>
                <a:lnTo>
                  <a:pt x="53779" y="102636"/>
                </a:lnTo>
                <a:lnTo>
                  <a:pt x="53779" y="102636"/>
                </a:lnTo>
                <a:lnTo>
                  <a:pt x="53779" y="102636"/>
                </a:lnTo>
                <a:lnTo>
                  <a:pt x="53779" y="102636"/>
                </a:lnTo>
                <a:lnTo>
                  <a:pt x="52976" y="102636"/>
                </a:lnTo>
                <a:lnTo>
                  <a:pt x="52976" y="102636"/>
                </a:lnTo>
                <a:lnTo>
                  <a:pt x="52976" y="102636"/>
                </a:lnTo>
                <a:lnTo>
                  <a:pt x="52976" y="102636"/>
                </a:lnTo>
                <a:lnTo>
                  <a:pt x="52976" y="101864"/>
                </a:lnTo>
                <a:lnTo>
                  <a:pt x="52173" y="101864"/>
                </a:lnTo>
                <a:lnTo>
                  <a:pt x="52173" y="101864"/>
                </a:lnTo>
                <a:lnTo>
                  <a:pt x="52173" y="101864"/>
                </a:lnTo>
                <a:lnTo>
                  <a:pt x="52173" y="101864"/>
                </a:lnTo>
                <a:lnTo>
                  <a:pt x="52173" y="101864"/>
                </a:lnTo>
                <a:lnTo>
                  <a:pt x="52173" y="101864"/>
                </a:lnTo>
                <a:lnTo>
                  <a:pt x="50969" y="101864"/>
                </a:lnTo>
                <a:lnTo>
                  <a:pt x="50969" y="101093"/>
                </a:lnTo>
                <a:lnTo>
                  <a:pt x="50969" y="101093"/>
                </a:lnTo>
                <a:lnTo>
                  <a:pt x="50969" y="101093"/>
                </a:lnTo>
                <a:lnTo>
                  <a:pt x="50969" y="101093"/>
                </a:lnTo>
                <a:lnTo>
                  <a:pt x="50969" y="101093"/>
                </a:lnTo>
                <a:lnTo>
                  <a:pt x="50969" y="101093"/>
                </a:lnTo>
                <a:lnTo>
                  <a:pt x="50167" y="101093"/>
                </a:lnTo>
                <a:lnTo>
                  <a:pt x="50167" y="100321"/>
                </a:lnTo>
                <a:lnTo>
                  <a:pt x="50167" y="100321"/>
                </a:lnTo>
                <a:lnTo>
                  <a:pt x="50167" y="100321"/>
                </a:lnTo>
                <a:lnTo>
                  <a:pt x="50167" y="100321"/>
                </a:lnTo>
                <a:lnTo>
                  <a:pt x="50167" y="100321"/>
                </a:lnTo>
                <a:lnTo>
                  <a:pt x="49364" y="100321"/>
                </a:lnTo>
                <a:lnTo>
                  <a:pt x="49364" y="99549"/>
                </a:lnTo>
                <a:lnTo>
                  <a:pt x="49364" y="99549"/>
                </a:lnTo>
                <a:lnTo>
                  <a:pt x="49364" y="99549"/>
                </a:lnTo>
                <a:lnTo>
                  <a:pt x="49364" y="99549"/>
                </a:lnTo>
                <a:lnTo>
                  <a:pt x="49364" y="99549"/>
                </a:lnTo>
                <a:lnTo>
                  <a:pt x="49364" y="99549"/>
                </a:lnTo>
                <a:lnTo>
                  <a:pt x="48561" y="99549"/>
                </a:lnTo>
                <a:lnTo>
                  <a:pt x="48561" y="98392"/>
                </a:lnTo>
                <a:lnTo>
                  <a:pt x="48561" y="98392"/>
                </a:lnTo>
                <a:lnTo>
                  <a:pt x="48561" y="98392"/>
                </a:lnTo>
                <a:lnTo>
                  <a:pt x="48561" y="98392"/>
                </a:lnTo>
                <a:lnTo>
                  <a:pt x="48561" y="98392"/>
                </a:lnTo>
                <a:lnTo>
                  <a:pt x="48561" y="98392"/>
                </a:lnTo>
                <a:lnTo>
                  <a:pt x="47759" y="98392"/>
                </a:lnTo>
                <a:lnTo>
                  <a:pt x="47759" y="98392"/>
                </a:lnTo>
                <a:lnTo>
                  <a:pt x="47759" y="97620"/>
                </a:lnTo>
                <a:lnTo>
                  <a:pt x="47759" y="97620"/>
                </a:lnTo>
                <a:lnTo>
                  <a:pt x="46555" y="97620"/>
                </a:lnTo>
                <a:lnTo>
                  <a:pt x="46555" y="97620"/>
                </a:lnTo>
                <a:lnTo>
                  <a:pt x="46555" y="97620"/>
                </a:lnTo>
                <a:lnTo>
                  <a:pt x="46555" y="97620"/>
                </a:lnTo>
                <a:lnTo>
                  <a:pt x="46555" y="97620"/>
                </a:lnTo>
                <a:lnTo>
                  <a:pt x="46555" y="97620"/>
                </a:lnTo>
                <a:lnTo>
                  <a:pt x="46555" y="97620"/>
                </a:lnTo>
                <a:lnTo>
                  <a:pt x="45752" y="97620"/>
                </a:lnTo>
                <a:lnTo>
                  <a:pt x="45752" y="96848"/>
                </a:lnTo>
                <a:lnTo>
                  <a:pt x="45752" y="96848"/>
                </a:lnTo>
                <a:lnTo>
                  <a:pt x="45752" y="96848"/>
                </a:lnTo>
                <a:lnTo>
                  <a:pt x="45752" y="96848"/>
                </a:lnTo>
                <a:lnTo>
                  <a:pt x="45752" y="96848"/>
                </a:lnTo>
                <a:lnTo>
                  <a:pt x="45752" y="96848"/>
                </a:lnTo>
                <a:lnTo>
                  <a:pt x="44949" y="96848"/>
                </a:lnTo>
                <a:lnTo>
                  <a:pt x="44949" y="96848"/>
                </a:lnTo>
                <a:lnTo>
                  <a:pt x="44949" y="96077"/>
                </a:lnTo>
                <a:lnTo>
                  <a:pt x="44949" y="96077"/>
                </a:lnTo>
                <a:lnTo>
                  <a:pt x="44949" y="96077"/>
                </a:lnTo>
                <a:lnTo>
                  <a:pt x="44147" y="96077"/>
                </a:lnTo>
                <a:lnTo>
                  <a:pt x="44147" y="96077"/>
                </a:lnTo>
                <a:lnTo>
                  <a:pt x="44147" y="96077"/>
                </a:lnTo>
                <a:lnTo>
                  <a:pt x="44147" y="96077"/>
                </a:lnTo>
                <a:lnTo>
                  <a:pt x="44147" y="95305"/>
                </a:lnTo>
                <a:lnTo>
                  <a:pt x="44147" y="95305"/>
                </a:lnTo>
                <a:lnTo>
                  <a:pt x="43344" y="95305"/>
                </a:lnTo>
                <a:lnTo>
                  <a:pt x="43344" y="95305"/>
                </a:lnTo>
                <a:lnTo>
                  <a:pt x="43344" y="95305"/>
                </a:lnTo>
                <a:lnTo>
                  <a:pt x="43344" y="95305"/>
                </a:lnTo>
                <a:lnTo>
                  <a:pt x="43344" y="95305"/>
                </a:lnTo>
                <a:lnTo>
                  <a:pt x="43344" y="95305"/>
                </a:lnTo>
                <a:lnTo>
                  <a:pt x="43344" y="94147"/>
                </a:lnTo>
                <a:lnTo>
                  <a:pt x="42140" y="94147"/>
                </a:lnTo>
                <a:lnTo>
                  <a:pt x="42140" y="94147"/>
                </a:lnTo>
                <a:lnTo>
                  <a:pt x="42140" y="94147"/>
                </a:lnTo>
                <a:lnTo>
                  <a:pt x="42140" y="94147"/>
                </a:lnTo>
                <a:lnTo>
                  <a:pt x="42140" y="94147"/>
                </a:lnTo>
                <a:lnTo>
                  <a:pt x="41337" y="94147"/>
                </a:lnTo>
                <a:lnTo>
                  <a:pt x="41337" y="93376"/>
                </a:lnTo>
                <a:lnTo>
                  <a:pt x="41337" y="93376"/>
                </a:lnTo>
                <a:lnTo>
                  <a:pt x="41337" y="93376"/>
                </a:lnTo>
                <a:lnTo>
                  <a:pt x="41337" y="93376"/>
                </a:lnTo>
                <a:lnTo>
                  <a:pt x="41337" y="93376"/>
                </a:lnTo>
                <a:lnTo>
                  <a:pt x="41337" y="93376"/>
                </a:lnTo>
                <a:lnTo>
                  <a:pt x="40535" y="93376"/>
                </a:lnTo>
                <a:lnTo>
                  <a:pt x="40535" y="93376"/>
                </a:lnTo>
                <a:lnTo>
                  <a:pt x="40535" y="92604"/>
                </a:lnTo>
                <a:lnTo>
                  <a:pt x="40535" y="92604"/>
                </a:lnTo>
                <a:lnTo>
                  <a:pt x="40535" y="92604"/>
                </a:lnTo>
                <a:lnTo>
                  <a:pt x="40535" y="92604"/>
                </a:lnTo>
                <a:lnTo>
                  <a:pt x="39732" y="92604"/>
                </a:lnTo>
                <a:lnTo>
                  <a:pt x="39732" y="92604"/>
                </a:lnTo>
                <a:lnTo>
                  <a:pt x="39732" y="92604"/>
                </a:lnTo>
                <a:lnTo>
                  <a:pt x="39732" y="92604"/>
                </a:lnTo>
                <a:lnTo>
                  <a:pt x="39732" y="91832"/>
                </a:lnTo>
                <a:lnTo>
                  <a:pt x="38929" y="91832"/>
                </a:lnTo>
                <a:lnTo>
                  <a:pt x="38929" y="91832"/>
                </a:lnTo>
                <a:lnTo>
                  <a:pt x="38929" y="91832"/>
                </a:lnTo>
                <a:lnTo>
                  <a:pt x="38929" y="91832"/>
                </a:lnTo>
                <a:lnTo>
                  <a:pt x="38929" y="91832"/>
                </a:lnTo>
                <a:lnTo>
                  <a:pt x="38929" y="91832"/>
                </a:lnTo>
                <a:lnTo>
                  <a:pt x="38929" y="91061"/>
                </a:lnTo>
                <a:lnTo>
                  <a:pt x="37725" y="91061"/>
                </a:lnTo>
                <a:lnTo>
                  <a:pt x="37725" y="91061"/>
                </a:lnTo>
                <a:lnTo>
                  <a:pt x="37725" y="91061"/>
                </a:lnTo>
                <a:lnTo>
                  <a:pt x="37725" y="91061"/>
                </a:lnTo>
                <a:lnTo>
                  <a:pt x="37725" y="91061"/>
                </a:lnTo>
                <a:lnTo>
                  <a:pt x="37725" y="91061"/>
                </a:lnTo>
                <a:lnTo>
                  <a:pt x="36923" y="91061"/>
                </a:lnTo>
                <a:lnTo>
                  <a:pt x="36923" y="89903"/>
                </a:lnTo>
                <a:lnTo>
                  <a:pt x="36923" y="89903"/>
                </a:lnTo>
                <a:lnTo>
                  <a:pt x="36923" y="89903"/>
                </a:lnTo>
                <a:lnTo>
                  <a:pt x="36923" y="89903"/>
                </a:lnTo>
                <a:lnTo>
                  <a:pt x="36120" y="89903"/>
                </a:lnTo>
                <a:lnTo>
                  <a:pt x="36120" y="89903"/>
                </a:lnTo>
                <a:lnTo>
                  <a:pt x="36120" y="89903"/>
                </a:lnTo>
                <a:lnTo>
                  <a:pt x="36120" y="89903"/>
                </a:lnTo>
                <a:lnTo>
                  <a:pt x="36120" y="89131"/>
                </a:lnTo>
                <a:lnTo>
                  <a:pt x="36120" y="89131"/>
                </a:lnTo>
                <a:lnTo>
                  <a:pt x="36120" y="89131"/>
                </a:lnTo>
                <a:lnTo>
                  <a:pt x="35317" y="89131"/>
                </a:lnTo>
                <a:lnTo>
                  <a:pt x="35317" y="89131"/>
                </a:lnTo>
                <a:lnTo>
                  <a:pt x="35317" y="89131"/>
                </a:lnTo>
                <a:lnTo>
                  <a:pt x="35317" y="89131"/>
                </a:lnTo>
                <a:lnTo>
                  <a:pt x="35317" y="89131"/>
                </a:lnTo>
                <a:lnTo>
                  <a:pt x="35317" y="89131"/>
                </a:lnTo>
                <a:lnTo>
                  <a:pt x="34515" y="89131"/>
                </a:lnTo>
                <a:lnTo>
                  <a:pt x="34515" y="88360"/>
                </a:lnTo>
                <a:lnTo>
                  <a:pt x="34515" y="88360"/>
                </a:lnTo>
                <a:lnTo>
                  <a:pt x="34515" y="88360"/>
                </a:lnTo>
                <a:lnTo>
                  <a:pt x="34515" y="88360"/>
                </a:lnTo>
                <a:lnTo>
                  <a:pt x="33311" y="88360"/>
                </a:lnTo>
                <a:lnTo>
                  <a:pt x="33311" y="88360"/>
                </a:lnTo>
                <a:lnTo>
                  <a:pt x="33311" y="88360"/>
                </a:lnTo>
                <a:lnTo>
                  <a:pt x="33311" y="88360"/>
                </a:lnTo>
                <a:lnTo>
                  <a:pt x="33311" y="87588"/>
                </a:lnTo>
                <a:lnTo>
                  <a:pt x="33311" y="87588"/>
                </a:lnTo>
                <a:lnTo>
                  <a:pt x="33311" y="87588"/>
                </a:lnTo>
                <a:lnTo>
                  <a:pt x="32508" y="87588"/>
                </a:lnTo>
                <a:lnTo>
                  <a:pt x="32508" y="87588"/>
                </a:lnTo>
                <a:lnTo>
                  <a:pt x="32508" y="87588"/>
                </a:lnTo>
                <a:lnTo>
                  <a:pt x="32508" y="87588"/>
                </a:lnTo>
                <a:lnTo>
                  <a:pt x="32508" y="87588"/>
                </a:lnTo>
                <a:lnTo>
                  <a:pt x="32508" y="86816"/>
                </a:lnTo>
                <a:lnTo>
                  <a:pt x="31705" y="86816"/>
                </a:lnTo>
                <a:lnTo>
                  <a:pt x="31705" y="86816"/>
                </a:lnTo>
                <a:lnTo>
                  <a:pt x="31705" y="86816"/>
                </a:lnTo>
                <a:lnTo>
                  <a:pt x="31705" y="86816"/>
                </a:lnTo>
                <a:lnTo>
                  <a:pt x="31705" y="86816"/>
                </a:lnTo>
                <a:lnTo>
                  <a:pt x="30903" y="86816"/>
                </a:lnTo>
                <a:lnTo>
                  <a:pt x="30903" y="85659"/>
                </a:lnTo>
                <a:lnTo>
                  <a:pt x="30903" y="85659"/>
                </a:lnTo>
                <a:lnTo>
                  <a:pt x="30903" y="85659"/>
                </a:lnTo>
                <a:lnTo>
                  <a:pt x="30903" y="85659"/>
                </a:lnTo>
                <a:lnTo>
                  <a:pt x="30903" y="85659"/>
                </a:lnTo>
                <a:lnTo>
                  <a:pt x="30903" y="85659"/>
                </a:lnTo>
                <a:lnTo>
                  <a:pt x="30100" y="85659"/>
                </a:lnTo>
                <a:lnTo>
                  <a:pt x="30100" y="85659"/>
                </a:lnTo>
                <a:lnTo>
                  <a:pt x="30100" y="84887"/>
                </a:lnTo>
                <a:lnTo>
                  <a:pt x="30100" y="84887"/>
                </a:lnTo>
                <a:lnTo>
                  <a:pt x="30100" y="84887"/>
                </a:lnTo>
                <a:lnTo>
                  <a:pt x="30100" y="84887"/>
                </a:lnTo>
                <a:lnTo>
                  <a:pt x="28896" y="84887"/>
                </a:lnTo>
                <a:lnTo>
                  <a:pt x="28896" y="84887"/>
                </a:lnTo>
                <a:lnTo>
                  <a:pt x="28896" y="84887"/>
                </a:lnTo>
                <a:lnTo>
                  <a:pt x="28896" y="84887"/>
                </a:lnTo>
                <a:lnTo>
                  <a:pt x="28896" y="84115"/>
                </a:lnTo>
                <a:lnTo>
                  <a:pt x="28093" y="84115"/>
                </a:lnTo>
                <a:lnTo>
                  <a:pt x="28093" y="84115"/>
                </a:lnTo>
                <a:lnTo>
                  <a:pt x="28093" y="84115"/>
                </a:lnTo>
                <a:lnTo>
                  <a:pt x="28093" y="84115"/>
                </a:lnTo>
                <a:lnTo>
                  <a:pt x="28093" y="84115"/>
                </a:lnTo>
                <a:lnTo>
                  <a:pt x="28093" y="84115"/>
                </a:lnTo>
                <a:lnTo>
                  <a:pt x="27290" y="84115"/>
                </a:lnTo>
                <a:lnTo>
                  <a:pt x="27290" y="83344"/>
                </a:lnTo>
                <a:lnTo>
                  <a:pt x="27290" y="83344"/>
                </a:lnTo>
                <a:lnTo>
                  <a:pt x="27290" y="83344"/>
                </a:lnTo>
                <a:lnTo>
                  <a:pt x="27290" y="83344"/>
                </a:lnTo>
                <a:lnTo>
                  <a:pt x="27290" y="83344"/>
                </a:lnTo>
                <a:lnTo>
                  <a:pt x="27290" y="83344"/>
                </a:lnTo>
                <a:lnTo>
                  <a:pt x="26488" y="83344"/>
                </a:lnTo>
                <a:lnTo>
                  <a:pt x="26488" y="82572"/>
                </a:lnTo>
                <a:lnTo>
                  <a:pt x="26488" y="82572"/>
                </a:lnTo>
                <a:lnTo>
                  <a:pt x="26488" y="82572"/>
                </a:lnTo>
                <a:lnTo>
                  <a:pt x="26488" y="82572"/>
                </a:lnTo>
                <a:lnTo>
                  <a:pt x="25685" y="82572"/>
                </a:lnTo>
                <a:lnTo>
                  <a:pt x="25685" y="82572"/>
                </a:lnTo>
                <a:lnTo>
                  <a:pt x="25685" y="82572"/>
                </a:lnTo>
                <a:lnTo>
                  <a:pt x="25685" y="82572"/>
                </a:lnTo>
                <a:lnTo>
                  <a:pt x="25685" y="81414"/>
                </a:lnTo>
                <a:lnTo>
                  <a:pt x="25685" y="81414"/>
                </a:lnTo>
                <a:lnTo>
                  <a:pt x="24481" y="81414"/>
                </a:lnTo>
                <a:lnTo>
                  <a:pt x="24481" y="81414"/>
                </a:lnTo>
                <a:lnTo>
                  <a:pt x="24481" y="81414"/>
                </a:lnTo>
                <a:lnTo>
                  <a:pt x="24481" y="81414"/>
                </a:lnTo>
                <a:lnTo>
                  <a:pt x="24481" y="81414"/>
                </a:lnTo>
                <a:lnTo>
                  <a:pt x="24481" y="81414"/>
                </a:lnTo>
                <a:lnTo>
                  <a:pt x="24481" y="80643"/>
                </a:lnTo>
                <a:lnTo>
                  <a:pt x="23678" y="80643"/>
                </a:lnTo>
                <a:lnTo>
                  <a:pt x="23678" y="80643"/>
                </a:lnTo>
                <a:lnTo>
                  <a:pt x="23678" y="80643"/>
                </a:lnTo>
                <a:lnTo>
                  <a:pt x="23678" y="80643"/>
                </a:lnTo>
                <a:lnTo>
                  <a:pt x="23678" y="80643"/>
                </a:lnTo>
                <a:lnTo>
                  <a:pt x="22876" y="80643"/>
                </a:lnTo>
                <a:lnTo>
                  <a:pt x="22876" y="80643"/>
                </a:lnTo>
                <a:lnTo>
                  <a:pt x="22876" y="79871"/>
                </a:lnTo>
                <a:lnTo>
                  <a:pt x="22876" y="79871"/>
                </a:lnTo>
                <a:lnTo>
                  <a:pt x="22876" y="79871"/>
                </a:lnTo>
                <a:lnTo>
                  <a:pt x="22876" y="79871"/>
                </a:lnTo>
                <a:lnTo>
                  <a:pt x="22073" y="79871"/>
                </a:lnTo>
                <a:lnTo>
                  <a:pt x="22073" y="79871"/>
                </a:lnTo>
                <a:lnTo>
                  <a:pt x="22073" y="79871"/>
                </a:lnTo>
                <a:lnTo>
                  <a:pt x="22073" y="79871"/>
                </a:lnTo>
                <a:lnTo>
                  <a:pt x="22073" y="79871"/>
                </a:lnTo>
                <a:lnTo>
                  <a:pt x="22073" y="79871"/>
                </a:lnTo>
                <a:lnTo>
                  <a:pt x="22073" y="79099"/>
                </a:lnTo>
                <a:lnTo>
                  <a:pt x="21270" y="79099"/>
                </a:lnTo>
                <a:lnTo>
                  <a:pt x="21270" y="79099"/>
                </a:lnTo>
                <a:lnTo>
                  <a:pt x="21270" y="79099"/>
                </a:lnTo>
                <a:lnTo>
                  <a:pt x="21270" y="79099"/>
                </a:lnTo>
                <a:lnTo>
                  <a:pt x="21270" y="79099"/>
                </a:lnTo>
                <a:lnTo>
                  <a:pt x="20066" y="79099"/>
                </a:lnTo>
                <a:lnTo>
                  <a:pt x="20066" y="79099"/>
                </a:lnTo>
                <a:lnTo>
                  <a:pt x="20066" y="78327"/>
                </a:lnTo>
                <a:lnTo>
                  <a:pt x="20066" y="78327"/>
                </a:lnTo>
                <a:lnTo>
                  <a:pt x="20066" y="78327"/>
                </a:lnTo>
                <a:lnTo>
                  <a:pt x="20066" y="78327"/>
                </a:lnTo>
                <a:lnTo>
                  <a:pt x="19264" y="78327"/>
                </a:lnTo>
                <a:lnTo>
                  <a:pt x="19264" y="78327"/>
                </a:lnTo>
                <a:lnTo>
                  <a:pt x="19264" y="78327"/>
                </a:lnTo>
                <a:lnTo>
                  <a:pt x="19264" y="77170"/>
                </a:lnTo>
                <a:lnTo>
                  <a:pt x="19264" y="77170"/>
                </a:lnTo>
                <a:lnTo>
                  <a:pt x="18461" y="77170"/>
                </a:lnTo>
                <a:lnTo>
                  <a:pt x="18461" y="77170"/>
                </a:lnTo>
                <a:lnTo>
                  <a:pt x="18461" y="77170"/>
                </a:lnTo>
                <a:lnTo>
                  <a:pt x="18461" y="77170"/>
                </a:lnTo>
                <a:lnTo>
                  <a:pt x="18461" y="77170"/>
                </a:lnTo>
                <a:lnTo>
                  <a:pt x="18461" y="77170"/>
                </a:lnTo>
                <a:lnTo>
                  <a:pt x="18461" y="76398"/>
                </a:lnTo>
                <a:lnTo>
                  <a:pt x="17658" y="76398"/>
                </a:lnTo>
                <a:lnTo>
                  <a:pt x="17658" y="76398"/>
                </a:lnTo>
                <a:lnTo>
                  <a:pt x="17658" y="76398"/>
                </a:lnTo>
                <a:lnTo>
                  <a:pt x="17658" y="76398"/>
                </a:lnTo>
                <a:lnTo>
                  <a:pt x="17658" y="76398"/>
                </a:lnTo>
                <a:lnTo>
                  <a:pt x="17658" y="76398"/>
                </a:lnTo>
                <a:lnTo>
                  <a:pt x="16856" y="76398"/>
                </a:lnTo>
                <a:lnTo>
                  <a:pt x="16856" y="75627"/>
                </a:lnTo>
                <a:lnTo>
                  <a:pt x="16856" y="75627"/>
                </a:lnTo>
                <a:lnTo>
                  <a:pt x="16856" y="75627"/>
                </a:lnTo>
                <a:lnTo>
                  <a:pt x="16856" y="75627"/>
                </a:lnTo>
                <a:lnTo>
                  <a:pt x="15652" y="75627"/>
                </a:lnTo>
                <a:lnTo>
                  <a:pt x="15652" y="75627"/>
                </a:lnTo>
                <a:lnTo>
                  <a:pt x="15652" y="75627"/>
                </a:lnTo>
                <a:lnTo>
                  <a:pt x="15652" y="75627"/>
                </a:lnTo>
                <a:lnTo>
                  <a:pt x="15652" y="74855"/>
                </a:lnTo>
                <a:lnTo>
                  <a:pt x="15652" y="74855"/>
                </a:lnTo>
                <a:lnTo>
                  <a:pt x="14849" y="74855"/>
                </a:lnTo>
                <a:lnTo>
                  <a:pt x="14849" y="74855"/>
                </a:lnTo>
                <a:lnTo>
                  <a:pt x="14849" y="74855"/>
                </a:lnTo>
                <a:lnTo>
                  <a:pt x="14849" y="74855"/>
                </a:lnTo>
                <a:lnTo>
                  <a:pt x="14849" y="74855"/>
                </a:lnTo>
                <a:lnTo>
                  <a:pt x="14849" y="74855"/>
                </a:lnTo>
                <a:lnTo>
                  <a:pt x="14849" y="74083"/>
                </a:lnTo>
                <a:lnTo>
                  <a:pt x="14046" y="74083"/>
                </a:lnTo>
                <a:lnTo>
                  <a:pt x="14046" y="74083"/>
                </a:lnTo>
                <a:lnTo>
                  <a:pt x="14046" y="74083"/>
                </a:lnTo>
                <a:lnTo>
                  <a:pt x="14046" y="74083"/>
                </a:lnTo>
                <a:lnTo>
                  <a:pt x="14046" y="74083"/>
                </a:lnTo>
                <a:lnTo>
                  <a:pt x="13244" y="74083"/>
                </a:lnTo>
                <a:lnTo>
                  <a:pt x="13244" y="74083"/>
                </a:lnTo>
                <a:lnTo>
                  <a:pt x="13244" y="72926"/>
                </a:lnTo>
                <a:lnTo>
                  <a:pt x="13244" y="72926"/>
                </a:lnTo>
                <a:lnTo>
                  <a:pt x="13244" y="72926"/>
                </a:lnTo>
                <a:lnTo>
                  <a:pt x="13244" y="72926"/>
                </a:lnTo>
                <a:lnTo>
                  <a:pt x="12441" y="72926"/>
                </a:lnTo>
                <a:lnTo>
                  <a:pt x="12441" y="72926"/>
                </a:lnTo>
                <a:lnTo>
                  <a:pt x="12441" y="72926"/>
                </a:lnTo>
                <a:lnTo>
                  <a:pt x="12441" y="72926"/>
                </a:lnTo>
                <a:lnTo>
                  <a:pt x="12441" y="72154"/>
                </a:lnTo>
                <a:lnTo>
                  <a:pt x="12441" y="72154"/>
                </a:lnTo>
                <a:lnTo>
                  <a:pt x="12441" y="72154"/>
                </a:lnTo>
                <a:lnTo>
                  <a:pt x="11237" y="72154"/>
                </a:lnTo>
                <a:lnTo>
                  <a:pt x="11237" y="72154"/>
                </a:lnTo>
                <a:lnTo>
                  <a:pt x="11237" y="72154"/>
                </a:lnTo>
                <a:lnTo>
                  <a:pt x="11237" y="72154"/>
                </a:lnTo>
                <a:lnTo>
                  <a:pt x="10434" y="72154"/>
                </a:lnTo>
                <a:lnTo>
                  <a:pt x="10434" y="71382"/>
                </a:lnTo>
                <a:lnTo>
                  <a:pt x="10434" y="71382"/>
                </a:lnTo>
                <a:lnTo>
                  <a:pt x="10434" y="71382"/>
                </a:lnTo>
                <a:lnTo>
                  <a:pt x="10434" y="71382"/>
                </a:lnTo>
                <a:lnTo>
                  <a:pt x="10434" y="71382"/>
                </a:lnTo>
                <a:lnTo>
                  <a:pt x="10434" y="71382"/>
                </a:lnTo>
                <a:lnTo>
                  <a:pt x="9632" y="71382"/>
                </a:lnTo>
                <a:lnTo>
                  <a:pt x="9632" y="71382"/>
                </a:lnTo>
                <a:lnTo>
                  <a:pt x="9632" y="71382"/>
                </a:lnTo>
                <a:lnTo>
                  <a:pt x="9632" y="71382"/>
                </a:lnTo>
                <a:lnTo>
                  <a:pt x="9632" y="70610"/>
                </a:lnTo>
                <a:lnTo>
                  <a:pt x="9632" y="70610"/>
                </a:lnTo>
                <a:lnTo>
                  <a:pt x="8829" y="70610"/>
                </a:lnTo>
                <a:lnTo>
                  <a:pt x="8829" y="70610"/>
                </a:lnTo>
                <a:lnTo>
                  <a:pt x="8829" y="70610"/>
                </a:lnTo>
                <a:lnTo>
                  <a:pt x="8829" y="70610"/>
                </a:lnTo>
                <a:lnTo>
                  <a:pt x="8829" y="70610"/>
                </a:lnTo>
                <a:lnTo>
                  <a:pt x="8026" y="70610"/>
                </a:lnTo>
                <a:lnTo>
                  <a:pt x="8026" y="69839"/>
                </a:lnTo>
                <a:lnTo>
                  <a:pt x="8026" y="69839"/>
                </a:lnTo>
                <a:lnTo>
                  <a:pt x="8026" y="69839"/>
                </a:lnTo>
                <a:lnTo>
                  <a:pt x="8026" y="69839"/>
                </a:lnTo>
                <a:lnTo>
                  <a:pt x="8026" y="69839"/>
                </a:lnTo>
                <a:lnTo>
                  <a:pt x="6822" y="69839"/>
                </a:lnTo>
                <a:lnTo>
                  <a:pt x="6822" y="69839"/>
                </a:lnTo>
                <a:lnTo>
                  <a:pt x="6822" y="69839"/>
                </a:lnTo>
                <a:lnTo>
                  <a:pt x="6822" y="69839"/>
                </a:lnTo>
                <a:lnTo>
                  <a:pt x="6822" y="68681"/>
                </a:lnTo>
                <a:lnTo>
                  <a:pt x="6822" y="68681"/>
                </a:lnTo>
                <a:lnTo>
                  <a:pt x="6822" y="68681"/>
                </a:lnTo>
                <a:lnTo>
                  <a:pt x="6020" y="68681"/>
                </a:lnTo>
                <a:lnTo>
                  <a:pt x="6020" y="68681"/>
                </a:lnTo>
                <a:lnTo>
                  <a:pt x="6020" y="68681"/>
                </a:lnTo>
                <a:lnTo>
                  <a:pt x="6020" y="68681"/>
                </a:lnTo>
                <a:lnTo>
                  <a:pt x="5217" y="68681"/>
                </a:lnTo>
                <a:lnTo>
                  <a:pt x="5217" y="67909"/>
                </a:lnTo>
                <a:lnTo>
                  <a:pt x="5217" y="67909"/>
                </a:lnTo>
                <a:lnTo>
                  <a:pt x="5217" y="67909"/>
                </a:lnTo>
                <a:lnTo>
                  <a:pt x="5217" y="67909"/>
                </a:lnTo>
                <a:lnTo>
                  <a:pt x="5217" y="67909"/>
                </a:lnTo>
                <a:lnTo>
                  <a:pt x="5217" y="67909"/>
                </a:lnTo>
                <a:lnTo>
                  <a:pt x="4414" y="67909"/>
                </a:lnTo>
                <a:lnTo>
                  <a:pt x="4414" y="67909"/>
                </a:lnTo>
                <a:lnTo>
                  <a:pt x="4414" y="67138"/>
                </a:lnTo>
                <a:lnTo>
                  <a:pt x="4414" y="67138"/>
                </a:lnTo>
                <a:lnTo>
                  <a:pt x="4414" y="67138"/>
                </a:lnTo>
                <a:lnTo>
                  <a:pt x="4414" y="67138"/>
                </a:lnTo>
                <a:lnTo>
                  <a:pt x="3612" y="67138"/>
                </a:lnTo>
                <a:lnTo>
                  <a:pt x="3612" y="67138"/>
                </a:lnTo>
                <a:lnTo>
                  <a:pt x="3612" y="67138"/>
                </a:lnTo>
                <a:lnTo>
                  <a:pt x="3612" y="67138"/>
                </a:lnTo>
                <a:lnTo>
                  <a:pt x="3612" y="66366"/>
                </a:lnTo>
                <a:lnTo>
                  <a:pt x="2408" y="66366"/>
                </a:lnTo>
                <a:lnTo>
                  <a:pt x="2408" y="66366"/>
                </a:lnTo>
                <a:lnTo>
                  <a:pt x="2408" y="66366"/>
                </a:lnTo>
                <a:lnTo>
                  <a:pt x="2408" y="66366"/>
                </a:lnTo>
                <a:lnTo>
                  <a:pt x="2408" y="66366"/>
                </a:lnTo>
                <a:lnTo>
                  <a:pt x="2408" y="66366"/>
                </a:lnTo>
                <a:lnTo>
                  <a:pt x="1605" y="66366"/>
                </a:lnTo>
                <a:lnTo>
                  <a:pt x="1605" y="66366"/>
                </a:lnTo>
                <a:lnTo>
                  <a:pt x="1605" y="65594"/>
                </a:lnTo>
                <a:lnTo>
                  <a:pt x="1605" y="65594"/>
                </a:lnTo>
                <a:lnTo>
                  <a:pt x="1605" y="65594"/>
                </a:lnTo>
                <a:lnTo>
                  <a:pt x="1605" y="65594"/>
                </a:lnTo>
                <a:lnTo>
                  <a:pt x="802" y="65594"/>
                </a:lnTo>
                <a:lnTo>
                  <a:pt x="802" y="65594"/>
                </a:lnTo>
                <a:lnTo>
                  <a:pt x="802" y="65594"/>
                </a:lnTo>
                <a:lnTo>
                  <a:pt x="802" y="65594"/>
                </a:lnTo>
                <a:lnTo>
                  <a:pt x="802" y="64437"/>
                </a:lnTo>
                <a:lnTo>
                  <a:pt x="0" y="64437"/>
                </a:lnTo>
                <a:lnTo>
                  <a:pt x="0" y="64437"/>
                </a:lnTo>
                <a:lnTo>
                  <a:pt x="0" y="64437"/>
                </a:lnTo>
                <a:lnTo>
                  <a:pt x="0" y="63665"/>
                </a:lnTo>
                <a:lnTo>
                  <a:pt x="0" y="63665"/>
                </a:lnTo>
                <a:lnTo>
                  <a:pt x="0" y="63665"/>
                </a:lnTo>
                <a:lnTo>
                  <a:pt x="0" y="62893"/>
                </a:lnTo>
                <a:lnTo>
                  <a:pt x="0" y="62893"/>
                </a:lnTo>
                <a:lnTo>
                  <a:pt x="0" y="62893"/>
                </a:lnTo>
                <a:lnTo>
                  <a:pt x="0" y="62893"/>
                </a:lnTo>
                <a:lnTo>
                  <a:pt x="0" y="62122"/>
                </a:lnTo>
                <a:lnTo>
                  <a:pt x="0" y="62122"/>
                </a:lnTo>
                <a:lnTo>
                  <a:pt x="0" y="62122"/>
                </a:lnTo>
                <a:lnTo>
                  <a:pt x="0" y="61350"/>
                </a:lnTo>
                <a:lnTo>
                  <a:pt x="0" y="61350"/>
                </a:lnTo>
                <a:lnTo>
                  <a:pt x="0" y="61350"/>
                </a:lnTo>
                <a:lnTo>
                  <a:pt x="0" y="60192"/>
                </a:lnTo>
                <a:lnTo>
                  <a:pt x="0" y="60192"/>
                </a:lnTo>
                <a:lnTo>
                  <a:pt x="0" y="60192"/>
                </a:lnTo>
                <a:lnTo>
                  <a:pt x="0" y="59421"/>
                </a:lnTo>
                <a:lnTo>
                  <a:pt x="0" y="59421"/>
                </a:lnTo>
                <a:lnTo>
                  <a:pt x="0" y="59421"/>
                </a:lnTo>
                <a:lnTo>
                  <a:pt x="0" y="58649"/>
                </a:lnTo>
                <a:lnTo>
                  <a:pt x="0" y="58649"/>
                </a:lnTo>
                <a:lnTo>
                  <a:pt x="0" y="58649"/>
                </a:lnTo>
                <a:lnTo>
                  <a:pt x="0" y="57877"/>
                </a:lnTo>
                <a:lnTo>
                  <a:pt x="0" y="57877"/>
                </a:lnTo>
                <a:lnTo>
                  <a:pt x="0" y="57877"/>
                </a:lnTo>
                <a:lnTo>
                  <a:pt x="0" y="57106"/>
                </a:lnTo>
                <a:lnTo>
                  <a:pt x="0" y="57106"/>
                </a:lnTo>
                <a:lnTo>
                  <a:pt x="0" y="57106"/>
                </a:lnTo>
                <a:lnTo>
                  <a:pt x="0" y="55948"/>
                </a:lnTo>
                <a:lnTo>
                  <a:pt x="0" y="55948"/>
                </a:lnTo>
                <a:lnTo>
                  <a:pt x="0" y="55948"/>
                </a:lnTo>
                <a:lnTo>
                  <a:pt x="0" y="55176"/>
                </a:lnTo>
                <a:lnTo>
                  <a:pt x="0" y="55176"/>
                </a:lnTo>
                <a:lnTo>
                  <a:pt x="802" y="55176"/>
                </a:lnTo>
                <a:lnTo>
                  <a:pt x="802" y="55176"/>
                </a:lnTo>
                <a:lnTo>
                  <a:pt x="802" y="55176"/>
                </a:lnTo>
                <a:lnTo>
                  <a:pt x="802" y="55176"/>
                </a:lnTo>
                <a:lnTo>
                  <a:pt x="1605" y="55176"/>
                </a:lnTo>
                <a:lnTo>
                  <a:pt x="1605" y="55176"/>
                </a:lnTo>
                <a:lnTo>
                  <a:pt x="1605" y="54405"/>
                </a:lnTo>
                <a:lnTo>
                  <a:pt x="1605" y="54405"/>
                </a:lnTo>
                <a:lnTo>
                  <a:pt x="1605" y="54405"/>
                </a:lnTo>
                <a:lnTo>
                  <a:pt x="1605" y="54405"/>
                </a:lnTo>
                <a:lnTo>
                  <a:pt x="1605" y="54405"/>
                </a:lnTo>
                <a:lnTo>
                  <a:pt x="2408" y="54405"/>
                </a:lnTo>
                <a:lnTo>
                  <a:pt x="2408" y="54405"/>
                </a:lnTo>
                <a:lnTo>
                  <a:pt x="2408" y="53633"/>
                </a:lnTo>
                <a:lnTo>
                  <a:pt x="2408" y="53633"/>
                </a:lnTo>
                <a:lnTo>
                  <a:pt x="2408" y="53633"/>
                </a:lnTo>
                <a:lnTo>
                  <a:pt x="2408" y="53633"/>
                </a:lnTo>
                <a:lnTo>
                  <a:pt x="2408" y="53633"/>
                </a:lnTo>
                <a:lnTo>
                  <a:pt x="3612" y="53633"/>
                </a:lnTo>
                <a:lnTo>
                  <a:pt x="3612" y="53633"/>
                </a:lnTo>
                <a:lnTo>
                  <a:pt x="3612" y="53633"/>
                </a:lnTo>
                <a:lnTo>
                  <a:pt x="3612" y="53633"/>
                </a:lnTo>
                <a:lnTo>
                  <a:pt x="4414" y="53633"/>
                </a:lnTo>
                <a:lnTo>
                  <a:pt x="4414" y="52861"/>
                </a:lnTo>
                <a:lnTo>
                  <a:pt x="4414" y="52861"/>
                </a:lnTo>
                <a:lnTo>
                  <a:pt x="4414" y="52861"/>
                </a:lnTo>
                <a:lnTo>
                  <a:pt x="4414" y="52861"/>
                </a:lnTo>
                <a:lnTo>
                  <a:pt x="4414" y="52861"/>
                </a:lnTo>
                <a:lnTo>
                  <a:pt x="4414" y="52861"/>
                </a:lnTo>
                <a:lnTo>
                  <a:pt x="5217" y="52861"/>
                </a:lnTo>
                <a:lnTo>
                  <a:pt x="5217" y="52861"/>
                </a:lnTo>
                <a:lnTo>
                  <a:pt x="5217" y="51704"/>
                </a:lnTo>
                <a:lnTo>
                  <a:pt x="5217" y="51704"/>
                </a:lnTo>
                <a:lnTo>
                  <a:pt x="5217" y="51704"/>
                </a:lnTo>
                <a:lnTo>
                  <a:pt x="5217" y="51704"/>
                </a:lnTo>
                <a:lnTo>
                  <a:pt x="6020" y="51704"/>
                </a:lnTo>
                <a:lnTo>
                  <a:pt x="6020" y="51704"/>
                </a:lnTo>
                <a:lnTo>
                  <a:pt x="6020" y="51704"/>
                </a:lnTo>
                <a:lnTo>
                  <a:pt x="6020" y="50932"/>
                </a:lnTo>
                <a:lnTo>
                  <a:pt x="6020" y="50932"/>
                </a:lnTo>
                <a:lnTo>
                  <a:pt x="6822" y="50932"/>
                </a:lnTo>
                <a:lnTo>
                  <a:pt x="6822" y="50932"/>
                </a:lnTo>
                <a:lnTo>
                  <a:pt x="6822" y="50932"/>
                </a:lnTo>
                <a:lnTo>
                  <a:pt x="6822" y="50932"/>
                </a:lnTo>
                <a:lnTo>
                  <a:pt x="6822" y="50932"/>
                </a:lnTo>
                <a:lnTo>
                  <a:pt x="8026" y="50932"/>
                </a:lnTo>
                <a:lnTo>
                  <a:pt x="8026" y="50932"/>
                </a:lnTo>
                <a:lnTo>
                  <a:pt x="8026" y="50932"/>
                </a:lnTo>
                <a:lnTo>
                  <a:pt x="8026" y="50932"/>
                </a:lnTo>
                <a:lnTo>
                  <a:pt x="8026" y="50160"/>
                </a:lnTo>
                <a:lnTo>
                  <a:pt x="8026" y="50160"/>
                </a:lnTo>
                <a:lnTo>
                  <a:pt x="8829" y="50160"/>
                </a:lnTo>
                <a:lnTo>
                  <a:pt x="8829" y="50160"/>
                </a:lnTo>
                <a:lnTo>
                  <a:pt x="8829" y="50160"/>
                </a:lnTo>
                <a:lnTo>
                  <a:pt x="8829" y="50160"/>
                </a:lnTo>
                <a:lnTo>
                  <a:pt x="8829" y="49389"/>
                </a:lnTo>
                <a:lnTo>
                  <a:pt x="8829" y="49389"/>
                </a:lnTo>
                <a:lnTo>
                  <a:pt x="9632" y="49389"/>
                </a:lnTo>
                <a:lnTo>
                  <a:pt x="9632" y="49389"/>
                </a:lnTo>
                <a:lnTo>
                  <a:pt x="9632" y="49389"/>
                </a:lnTo>
                <a:lnTo>
                  <a:pt x="9632" y="49389"/>
                </a:lnTo>
                <a:lnTo>
                  <a:pt x="10434" y="49389"/>
                </a:lnTo>
                <a:lnTo>
                  <a:pt x="10434" y="49389"/>
                </a:lnTo>
                <a:lnTo>
                  <a:pt x="10434" y="49389"/>
                </a:lnTo>
                <a:lnTo>
                  <a:pt x="10434" y="49389"/>
                </a:lnTo>
                <a:lnTo>
                  <a:pt x="11237" y="49389"/>
                </a:lnTo>
                <a:lnTo>
                  <a:pt x="11237" y="50160"/>
                </a:lnTo>
                <a:lnTo>
                  <a:pt x="11237" y="50160"/>
                </a:lnTo>
                <a:lnTo>
                  <a:pt x="11237" y="50160"/>
                </a:lnTo>
                <a:lnTo>
                  <a:pt x="12441" y="50160"/>
                </a:lnTo>
                <a:lnTo>
                  <a:pt x="12441" y="50160"/>
                </a:lnTo>
                <a:lnTo>
                  <a:pt x="12441" y="50160"/>
                </a:lnTo>
                <a:lnTo>
                  <a:pt x="12441" y="50160"/>
                </a:lnTo>
                <a:lnTo>
                  <a:pt x="13244" y="50160"/>
                </a:lnTo>
                <a:lnTo>
                  <a:pt x="13244" y="49389"/>
                </a:lnTo>
                <a:lnTo>
                  <a:pt x="13244" y="49389"/>
                </a:lnTo>
                <a:lnTo>
                  <a:pt x="13244" y="49389"/>
                </a:lnTo>
                <a:lnTo>
                  <a:pt x="13244" y="49389"/>
                </a:lnTo>
                <a:lnTo>
                  <a:pt x="13244" y="49389"/>
                </a:lnTo>
                <a:lnTo>
                  <a:pt x="13244" y="49389"/>
                </a:lnTo>
                <a:lnTo>
                  <a:pt x="14046" y="49389"/>
                </a:lnTo>
                <a:lnTo>
                  <a:pt x="14046" y="49389"/>
                </a:lnTo>
                <a:lnTo>
                  <a:pt x="14046" y="49389"/>
                </a:lnTo>
                <a:lnTo>
                  <a:pt x="14849" y="49389"/>
                </a:lnTo>
                <a:lnTo>
                  <a:pt x="14849" y="49389"/>
                </a:lnTo>
                <a:lnTo>
                  <a:pt x="14849" y="48617"/>
                </a:lnTo>
                <a:lnTo>
                  <a:pt x="14849" y="48617"/>
                </a:lnTo>
                <a:lnTo>
                  <a:pt x="14849" y="48617"/>
                </a:lnTo>
                <a:lnTo>
                  <a:pt x="14849" y="48617"/>
                </a:lnTo>
                <a:lnTo>
                  <a:pt x="15652" y="48617"/>
                </a:lnTo>
                <a:lnTo>
                  <a:pt x="15652" y="48617"/>
                </a:lnTo>
                <a:lnTo>
                  <a:pt x="15652" y="48617"/>
                </a:lnTo>
                <a:lnTo>
                  <a:pt x="15652" y="48617"/>
                </a:lnTo>
                <a:lnTo>
                  <a:pt x="15652" y="48617"/>
                </a:lnTo>
                <a:lnTo>
                  <a:pt x="15652" y="48617"/>
                </a:lnTo>
                <a:lnTo>
                  <a:pt x="16856" y="48617"/>
                </a:lnTo>
                <a:lnTo>
                  <a:pt x="16856" y="48617"/>
                </a:lnTo>
                <a:lnTo>
                  <a:pt x="16856" y="48617"/>
                </a:lnTo>
                <a:lnTo>
                  <a:pt x="16856" y="48617"/>
                </a:lnTo>
                <a:lnTo>
                  <a:pt x="16856" y="48617"/>
                </a:lnTo>
                <a:lnTo>
                  <a:pt x="17658" y="48617"/>
                </a:lnTo>
                <a:lnTo>
                  <a:pt x="17658" y="48617"/>
                </a:lnTo>
                <a:lnTo>
                  <a:pt x="17658" y="48617"/>
                </a:lnTo>
                <a:lnTo>
                  <a:pt x="17658" y="48617"/>
                </a:lnTo>
                <a:lnTo>
                  <a:pt x="17658" y="48617"/>
                </a:lnTo>
                <a:lnTo>
                  <a:pt x="18461" y="48617"/>
                </a:lnTo>
                <a:lnTo>
                  <a:pt x="18461" y="48617"/>
                </a:lnTo>
                <a:lnTo>
                  <a:pt x="18461" y="47459"/>
                </a:lnTo>
                <a:lnTo>
                  <a:pt x="18461" y="47459"/>
                </a:lnTo>
                <a:lnTo>
                  <a:pt x="18461" y="47459"/>
                </a:lnTo>
                <a:lnTo>
                  <a:pt x="18461" y="47459"/>
                </a:lnTo>
                <a:lnTo>
                  <a:pt x="19264" y="47459"/>
                </a:lnTo>
                <a:lnTo>
                  <a:pt x="19264" y="47459"/>
                </a:lnTo>
                <a:lnTo>
                  <a:pt x="19264" y="47459"/>
                </a:lnTo>
                <a:lnTo>
                  <a:pt x="19264" y="47459"/>
                </a:lnTo>
                <a:lnTo>
                  <a:pt x="20066" y="47459"/>
                </a:lnTo>
                <a:lnTo>
                  <a:pt x="20066" y="47459"/>
                </a:lnTo>
                <a:lnTo>
                  <a:pt x="20066" y="47459"/>
                </a:lnTo>
                <a:lnTo>
                  <a:pt x="20066" y="47459"/>
                </a:lnTo>
                <a:lnTo>
                  <a:pt x="20066" y="46688"/>
                </a:lnTo>
                <a:lnTo>
                  <a:pt x="21270" y="46688"/>
                </a:lnTo>
                <a:lnTo>
                  <a:pt x="21270" y="46688"/>
                </a:lnTo>
                <a:lnTo>
                  <a:pt x="21270" y="46688"/>
                </a:lnTo>
                <a:lnTo>
                  <a:pt x="21270" y="46688"/>
                </a:lnTo>
                <a:lnTo>
                  <a:pt x="21270" y="46688"/>
                </a:lnTo>
                <a:lnTo>
                  <a:pt x="21270" y="45916"/>
                </a:lnTo>
                <a:lnTo>
                  <a:pt x="22073" y="45916"/>
                </a:lnTo>
                <a:lnTo>
                  <a:pt x="22073" y="45916"/>
                </a:lnTo>
                <a:lnTo>
                  <a:pt x="22073" y="45916"/>
                </a:lnTo>
                <a:lnTo>
                  <a:pt x="22073" y="45144"/>
                </a:lnTo>
                <a:lnTo>
                  <a:pt x="22073" y="45144"/>
                </a:lnTo>
                <a:lnTo>
                  <a:pt x="22073" y="45144"/>
                </a:lnTo>
                <a:lnTo>
                  <a:pt x="22073" y="45144"/>
                </a:lnTo>
                <a:lnTo>
                  <a:pt x="22073" y="45144"/>
                </a:lnTo>
                <a:lnTo>
                  <a:pt x="22073" y="45144"/>
                </a:lnTo>
                <a:lnTo>
                  <a:pt x="22073" y="44372"/>
                </a:lnTo>
                <a:lnTo>
                  <a:pt x="22073" y="44372"/>
                </a:lnTo>
                <a:lnTo>
                  <a:pt x="22073" y="44372"/>
                </a:lnTo>
                <a:lnTo>
                  <a:pt x="22073" y="44372"/>
                </a:lnTo>
                <a:lnTo>
                  <a:pt x="22073" y="43215"/>
                </a:lnTo>
                <a:lnTo>
                  <a:pt x="22073" y="43215"/>
                </a:lnTo>
                <a:lnTo>
                  <a:pt x="22876" y="43215"/>
                </a:lnTo>
                <a:lnTo>
                  <a:pt x="22876" y="43215"/>
                </a:lnTo>
                <a:lnTo>
                  <a:pt x="22876" y="43215"/>
                </a:lnTo>
                <a:lnTo>
                  <a:pt x="22876" y="42443"/>
                </a:lnTo>
                <a:lnTo>
                  <a:pt x="22876" y="42443"/>
                </a:lnTo>
                <a:lnTo>
                  <a:pt x="22876" y="42443"/>
                </a:lnTo>
                <a:lnTo>
                  <a:pt x="23678" y="42443"/>
                </a:lnTo>
                <a:lnTo>
                  <a:pt x="23678" y="42443"/>
                </a:lnTo>
                <a:lnTo>
                  <a:pt x="23678" y="42443"/>
                </a:lnTo>
                <a:lnTo>
                  <a:pt x="23678" y="42443"/>
                </a:lnTo>
                <a:lnTo>
                  <a:pt x="24481" y="42443"/>
                </a:lnTo>
                <a:lnTo>
                  <a:pt x="24481" y="42443"/>
                </a:lnTo>
                <a:lnTo>
                  <a:pt x="24481" y="42443"/>
                </a:lnTo>
                <a:lnTo>
                  <a:pt x="24481" y="42443"/>
                </a:lnTo>
                <a:lnTo>
                  <a:pt x="25685" y="42443"/>
                </a:lnTo>
                <a:lnTo>
                  <a:pt x="25685" y="42443"/>
                </a:lnTo>
                <a:lnTo>
                  <a:pt x="25685" y="42443"/>
                </a:lnTo>
                <a:lnTo>
                  <a:pt x="25685" y="42443"/>
                </a:lnTo>
                <a:lnTo>
                  <a:pt x="25685" y="42443"/>
                </a:lnTo>
                <a:lnTo>
                  <a:pt x="26488" y="42443"/>
                </a:lnTo>
                <a:lnTo>
                  <a:pt x="26488" y="42443"/>
                </a:lnTo>
                <a:lnTo>
                  <a:pt x="26488" y="41672"/>
                </a:lnTo>
                <a:lnTo>
                  <a:pt x="26488" y="41672"/>
                </a:lnTo>
                <a:lnTo>
                  <a:pt x="27290" y="41672"/>
                </a:lnTo>
                <a:lnTo>
                  <a:pt x="27290" y="41672"/>
                </a:lnTo>
                <a:lnTo>
                  <a:pt x="27290" y="41672"/>
                </a:lnTo>
                <a:lnTo>
                  <a:pt x="27290" y="41672"/>
                </a:lnTo>
                <a:lnTo>
                  <a:pt x="27290" y="41672"/>
                </a:lnTo>
                <a:lnTo>
                  <a:pt x="27290" y="41672"/>
                </a:lnTo>
                <a:lnTo>
                  <a:pt x="28093" y="41672"/>
                </a:lnTo>
                <a:lnTo>
                  <a:pt x="28093" y="41672"/>
                </a:lnTo>
                <a:lnTo>
                  <a:pt x="28093" y="41672"/>
                </a:lnTo>
                <a:lnTo>
                  <a:pt x="28093" y="41672"/>
                </a:lnTo>
                <a:lnTo>
                  <a:pt x="28896" y="41672"/>
                </a:lnTo>
                <a:lnTo>
                  <a:pt x="28896" y="40900"/>
                </a:lnTo>
                <a:lnTo>
                  <a:pt x="28896" y="40900"/>
                </a:lnTo>
                <a:lnTo>
                  <a:pt x="28896" y="40900"/>
                </a:lnTo>
                <a:lnTo>
                  <a:pt x="30100" y="40900"/>
                </a:lnTo>
                <a:lnTo>
                  <a:pt x="30100" y="40900"/>
                </a:lnTo>
                <a:lnTo>
                  <a:pt x="30100" y="40900"/>
                </a:lnTo>
                <a:lnTo>
                  <a:pt x="30100" y="40900"/>
                </a:lnTo>
                <a:lnTo>
                  <a:pt x="30100" y="40900"/>
                </a:lnTo>
                <a:lnTo>
                  <a:pt x="30100" y="40128"/>
                </a:lnTo>
                <a:lnTo>
                  <a:pt x="30100" y="40128"/>
                </a:lnTo>
                <a:lnTo>
                  <a:pt x="30100" y="40128"/>
                </a:lnTo>
                <a:lnTo>
                  <a:pt x="30100" y="40128"/>
                </a:lnTo>
                <a:lnTo>
                  <a:pt x="28896" y="40128"/>
                </a:lnTo>
                <a:lnTo>
                  <a:pt x="28896" y="40128"/>
                </a:lnTo>
                <a:lnTo>
                  <a:pt x="28896" y="40128"/>
                </a:lnTo>
                <a:lnTo>
                  <a:pt x="28896" y="40128"/>
                </a:lnTo>
                <a:lnTo>
                  <a:pt x="28093" y="40128"/>
                </a:lnTo>
                <a:lnTo>
                  <a:pt x="28093" y="38971"/>
                </a:lnTo>
                <a:lnTo>
                  <a:pt x="28093" y="38971"/>
                </a:lnTo>
                <a:lnTo>
                  <a:pt x="28093" y="38971"/>
                </a:lnTo>
                <a:lnTo>
                  <a:pt x="28093" y="38199"/>
                </a:lnTo>
                <a:lnTo>
                  <a:pt x="28093" y="38199"/>
                </a:lnTo>
                <a:lnTo>
                  <a:pt x="28896" y="38199"/>
                </a:lnTo>
                <a:lnTo>
                  <a:pt x="28896" y="38199"/>
                </a:lnTo>
                <a:lnTo>
                  <a:pt x="28896" y="38199"/>
                </a:lnTo>
                <a:lnTo>
                  <a:pt x="28896" y="38199"/>
                </a:lnTo>
                <a:lnTo>
                  <a:pt x="28896" y="37427"/>
                </a:lnTo>
                <a:lnTo>
                  <a:pt x="28896" y="37427"/>
                </a:lnTo>
                <a:lnTo>
                  <a:pt x="28896" y="37427"/>
                </a:lnTo>
                <a:lnTo>
                  <a:pt x="28896" y="36655"/>
                </a:lnTo>
                <a:lnTo>
                  <a:pt x="28896" y="36655"/>
                </a:lnTo>
                <a:lnTo>
                  <a:pt x="28896" y="36655"/>
                </a:lnTo>
                <a:lnTo>
                  <a:pt x="30100" y="36655"/>
                </a:lnTo>
                <a:lnTo>
                  <a:pt x="30100" y="36655"/>
                </a:lnTo>
                <a:lnTo>
                  <a:pt x="30100" y="36655"/>
                </a:lnTo>
                <a:lnTo>
                  <a:pt x="30100" y="36655"/>
                </a:lnTo>
                <a:lnTo>
                  <a:pt x="30100" y="36655"/>
                </a:lnTo>
                <a:lnTo>
                  <a:pt x="30903" y="36655"/>
                </a:lnTo>
                <a:lnTo>
                  <a:pt x="30903" y="36655"/>
                </a:lnTo>
                <a:lnTo>
                  <a:pt x="30903" y="36655"/>
                </a:lnTo>
                <a:lnTo>
                  <a:pt x="30903" y="36655"/>
                </a:lnTo>
                <a:lnTo>
                  <a:pt x="30903" y="35884"/>
                </a:lnTo>
                <a:lnTo>
                  <a:pt x="31705" y="35884"/>
                </a:lnTo>
                <a:lnTo>
                  <a:pt x="31705" y="35884"/>
                </a:lnTo>
                <a:lnTo>
                  <a:pt x="31705" y="35884"/>
                </a:lnTo>
                <a:lnTo>
                  <a:pt x="32508" y="35884"/>
                </a:lnTo>
                <a:lnTo>
                  <a:pt x="32508" y="35884"/>
                </a:lnTo>
                <a:lnTo>
                  <a:pt x="32508" y="35884"/>
                </a:lnTo>
                <a:lnTo>
                  <a:pt x="32508" y="35884"/>
                </a:lnTo>
                <a:lnTo>
                  <a:pt x="32508" y="35884"/>
                </a:lnTo>
                <a:lnTo>
                  <a:pt x="33311" y="35884"/>
                </a:lnTo>
                <a:lnTo>
                  <a:pt x="33311" y="35884"/>
                </a:lnTo>
                <a:lnTo>
                  <a:pt x="33311" y="35884"/>
                </a:lnTo>
                <a:lnTo>
                  <a:pt x="33311" y="35884"/>
                </a:lnTo>
                <a:lnTo>
                  <a:pt x="34515" y="35884"/>
                </a:lnTo>
                <a:lnTo>
                  <a:pt x="34515" y="35884"/>
                </a:lnTo>
                <a:lnTo>
                  <a:pt x="34515" y="34726"/>
                </a:lnTo>
                <a:lnTo>
                  <a:pt x="34515" y="34726"/>
                </a:lnTo>
                <a:lnTo>
                  <a:pt x="33311" y="34726"/>
                </a:lnTo>
                <a:lnTo>
                  <a:pt x="33311" y="34726"/>
                </a:lnTo>
                <a:lnTo>
                  <a:pt x="33311" y="33954"/>
                </a:lnTo>
                <a:lnTo>
                  <a:pt x="33311" y="33954"/>
                </a:lnTo>
                <a:lnTo>
                  <a:pt x="33311" y="33954"/>
                </a:lnTo>
                <a:lnTo>
                  <a:pt x="33311" y="33954"/>
                </a:lnTo>
                <a:lnTo>
                  <a:pt x="33311" y="33954"/>
                </a:lnTo>
                <a:lnTo>
                  <a:pt x="33311" y="33954"/>
                </a:lnTo>
                <a:lnTo>
                  <a:pt x="33311" y="33183"/>
                </a:lnTo>
                <a:lnTo>
                  <a:pt x="33311" y="33183"/>
                </a:lnTo>
                <a:lnTo>
                  <a:pt x="33311" y="33183"/>
                </a:lnTo>
                <a:lnTo>
                  <a:pt x="34515" y="33183"/>
                </a:lnTo>
                <a:lnTo>
                  <a:pt x="34515" y="33183"/>
                </a:lnTo>
                <a:lnTo>
                  <a:pt x="34515" y="33183"/>
                </a:lnTo>
                <a:lnTo>
                  <a:pt x="35317" y="33183"/>
                </a:lnTo>
                <a:lnTo>
                  <a:pt x="35317" y="33183"/>
                </a:lnTo>
                <a:lnTo>
                  <a:pt x="35317" y="33183"/>
                </a:lnTo>
                <a:lnTo>
                  <a:pt x="35317" y="33183"/>
                </a:lnTo>
                <a:lnTo>
                  <a:pt x="36120" y="33183"/>
                </a:lnTo>
                <a:lnTo>
                  <a:pt x="36120" y="33183"/>
                </a:lnTo>
                <a:lnTo>
                  <a:pt x="36120" y="33183"/>
                </a:lnTo>
                <a:lnTo>
                  <a:pt x="36120" y="33183"/>
                </a:lnTo>
                <a:lnTo>
                  <a:pt x="36120" y="33183"/>
                </a:lnTo>
                <a:lnTo>
                  <a:pt x="36923" y="33183"/>
                </a:lnTo>
                <a:lnTo>
                  <a:pt x="36923" y="33183"/>
                </a:lnTo>
                <a:lnTo>
                  <a:pt x="36923" y="33183"/>
                </a:lnTo>
                <a:lnTo>
                  <a:pt x="37725" y="33183"/>
                </a:lnTo>
                <a:lnTo>
                  <a:pt x="37725" y="33183"/>
                </a:lnTo>
                <a:lnTo>
                  <a:pt x="37725" y="33183"/>
                </a:lnTo>
                <a:lnTo>
                  <a:pt x="37725" y="33183"/>
                </a:lnTo>
                <a:lnTo>
                  <a:pt x="38929" y="33183"/>
                </a:lnTo>
                <a:lnTo>
                  <a:pt x="38929" y="33183"/>
                </a:lnTo>
                <a:lnTo>
                  <a:pt x="38929" y="33183"/>
                </a:lnTo>
                <a:lnTo>
                  <a:pt x="38929" y="33183"/>
                </a:lnTo>
                <a:lnTo>
                  <a:pt x="38929" y="33183"/>
                </a:lnTo>
                <a:lnTo>
                  <a:pt x="39732" y="33183"/>
                </a:lnTo>
                <a:lnTo>
                  <a:pt x="39732" y="33183"/>
                </a:lnTo>
                <a:lnTo>
                  <a:pt x="39732" y="33183"/>
                </a:lnTo>
                <a:lnTo>
                  <a:pt x="40535" y="33183"/>
                </a:lnTo>
                <a:lnTo>
                  <a:pt x="40535" y="33183"/>
                </a:lnTo>
                <a:lnTo>
                  <a:pt x="40535" y="33183"/>
                </a:lnTo>
                <a:lnTo>
                  <a:pt x="40535" y="33183"/>
                </a:lnTo>
                <a:lnTo>
                  <a:pt x="41337" y="33183"/>
                </a:lnTo>
                <a:lnTo>
                  <a:pt x="41337" y="33183"/>
                </a:lnTo>
                <a:lnTo>
                  <a:pt x="41337" y="33183"/>
                </a:lnTo>
                <a:lnTo>
                  <a:pt x="41337" y="33183"/>
                </a:lnTo>
                <a:lnTo>
                  <a:pt x="42140" y="33183"/>
                </a:lnTo>
                <a:lnTo>
                  <a:pt x="42140" y="33183"/>
                </a:lnTo>
                <a:lnTo>
                  <a:pt x="42140" y="33183"/>
                </a:lnTo>
                <a:lnTo>
                  <a:pt x="43344" y="33183"/>
                </a:lnTo>
                <a:lnTo>
                  <a:pt x="43344" y="33183"/>
                </a:lnTo>
                <a:lnTo>
                  <a:pt x="43344" y="33183"/>
                </a:lnTo>
                <a:lnTo>
                  <a:pt x="43344" y="33183"/>
                </a:lnTo>
                <a:lnTo>
                  <a:pt x="43344" y="33183"/>
                </a:lnTo>
                <a:lnTo>
                  <a:pt x="43344" y="33183"/>
                </a:lnTo>
                <a:lnTo>
                  <a:pt x="43344" y="33183"/>
                </a:lnTo>
                <a:lnTo>
                  <a:pt x="43344" y="32411"/>
                </a:lnTo>
                <a:lnTo>
                  <a:pt x="43344" y="32411"/>
                </a:lnTo>
                <a:lnTo>
                  <a:pt x="43344" y="32411"/>
                </a:lnTo>
                <a:lnTo>
                  <a:pt x="43344" y="32411"/>
                </a:lnTo>
                <a:lnTo>
                  <a:pt x="43344" y="31639"/>
                </a:lnTo>
                <a:lnTo>
                  <a:pt x="43344" y="31639"/>
                </a:lnTo>
                <a:lnTo>
                  <a:pt x="43344" y="31639"/>
                </a:lnTo>
                <a:lnTo>
                  <a:pt x="43344" y="31639"/>
                </a:lnTo>
                <a:lnTo>
                  <a:pt x="44147" y="31639"/>
                </a:lnTo>
                <a:lnTo>
                  <a:pt x="44147" y="31639"/>
                </a:lnTo>
                <a:lnTo>
                  <a:pt x="44147" y="31639"/>
                </a:lnTo>
                <a:lnTo>
                  <a:pt x="44147" y="30482"/>
                </a:lnTo>
                <a:lnTo>
                  <a:pt x="44147" y="30482"/>
                </a:lnTo>
                <a:lnTo>
                  <a:pt x="44147" y="30482"/>
                </a:lnTo>
                <a:lnTo>
                  <a:pt x="44949" y="30482"/>
                </a:lnTo>
                <a:lnTo>
                  <a:pt x="44949" y="30482"/>
                </a:lnTo>
                <a:lnTo>
                  <a:pt x="44147" y="30482"/>
                </a:lnTo>
                <a:lnTo>
                  <a:pt x="44147" y="29710"/>
                </a:lnTo>
                <a:lnTo>
                  <a:pt x="44147" y="29710"/>
                </a:lnTo>
                <a:lnTo>
                  <a:pt x="44147" y="29710"/>
                </a:lnTo>
                <a:lnTo>
                  <a:pt x="44147" y="29710"/>
                </a:lnTo>
                <a:lnTo>
                  <a:pt x="44147" y="29710"/>
                </a:lnTo>
                <a:lnTo>
                  <a:pt x="43344" y="29710"/>
                </a:lnTo>
                <a:lnTo>
                  <a:pt x="43344" y="29710"/>
                </a:lnTo>
                <a:lnTo>
                  <a:pt x="43344" y="29710"/>
                </a:lnTo>
                <a:lnTo>
                  <a:pt x="43344" y="29710"/>
                </a:lnTo>
                <a:lnTo>
                  <a:pt x="43344" y="28938"/>
                </a:lnTo>
                <a:lnTo>
                  <a:pt x="43344" y="28938"/>
                </a:lnTo>
                <a:lnTo>
                  <a:pt x="43344" y="28938"/>
                </a:lnTo>
                <a:lnTo>
                  <a:pt x="42140" y="28938"/>
                </a:lnTo>
                <a:lnTo>
                  <a:pt x="42140" y="28938"/>
                </a:lnTo>
                <a:lnTo>
                  <a:pt x="42140" y="28938"/>
                </a:lnTo>
                <a:lnTo>
                  <a:pt x="42140" y="28938"/>
                </a:lnTo>
                <a:lnTo>
                  <a:pt x="42140" y="28167"/>
                </a:lnTo>
                <a:lnTo>
                  <a:pt x="42140" y="28167"/>
                </a:lnTo>
                <a:lnTo>
                  <a:pt x="41337" y="28167"/>
                </a:lnTo>
                <a:lnTo>
                  <a:pt x="41337" y="28167"/>
                </a:lnTo>
                <a:lnTo>
                  <a:pt x="41337" y="28167"/>
                </a:lnTo>
                <a:lnTo>
                  <a:pt x="41337" y="28167"/>
                </a:lnTo>
                <a:lnTo>
                  <a:pt x="41337" y="28167"/>
                </a:lnTo>
                <a:lnTo>
                  <a:pt x="41337" y="27395"/>
                </a:lnTo>
                <a:lnTo>
                  <a:pt x="42140" y="27395"/>
                </a:lnTo>
                <a:lnTo>
                  <a:pt x="42140" y="27395"/>
                </a:lnTo>
                <a:lnTo>
                  <a:pt x="42140" y="27395"/>
                </a:lnTo>
                <a:lnTo>
                  <a:pt x="41337" y="27395"/>
                </a:lnTo>
                <a:lnTo>
                  <a:pt x="41337" y="26237"/>
                </a:lnTo>
                <a:lnTo>
                  <a:pt x="41337" y="26237"/>
                </a:lnTo>
                <a:lnTo>
                  <a:pt x="41337" y="26237"/>
                </a:lnTo>
                <a:lnTo>
                  <a:pt x="41337" y="26237"/>
                </a:lnTo>
                <a:lnTo>
                  <a:pt x="41337" y="26237"/>
                </a:lnTo>
                <a:lnTo>
                  <a:pt x="41337" y="26237"/>
                </a:lnTo>
                <a:lnTo>
                  <a:pt x="41337" y="25466"/>
                </a:lnTo>
                <a:lnTo>
                  <a:pt x="40535" y="25466"/>
                </a:lnTo>
                <a:lnTo>
                  <a:pt x="40535" y="25466"/>
                </a:lnTo>
                <a:lnTo>
                  <a:pt x="40535" y="25466"/>
                </a:lnTo>
                <a:lnTo>
                  <a:pt x="40535" y="24694"/>
                </a:lnTo>
                <a:lnTo>
                  <a:pt x="40535" y="24694"/>
                </a:lnTo>
                <a:lnTo>
                  <a:pt x="41337" y="24694"/>
                </a:lnTo>
                <a:lnTo>
                  <a:pt x="41337" y="24694"/>
                </a:lnTo>
                <a:lnTo>
                  <a:pt x="41337" y="23922"/>
                </a:lnTo>
                <a:lnTo>
                  <a:pt x="41337" y="23922"/>
                </a:lnTo>
                <a:lnTo>
                  <a:pt x="41337" y="23922"/>
                </a:lnTo>
                <a:lnTo>
                  <a:pt x="41337" y="23922"/>
                </a:lnTo>
                <a:lnTo>
                  <a:pt x="41337" y="23151"/>
                </a:lnTo>
                <a:lnTo>
                  <a:pt x="41337" y="23151"/>
                </a:lnTo>
                <a:lnTo>
                  <a:pt x="41337" y="23151"/>
                </a:lnTo>
                <a:lnTo>
                  <a:pt x="40535" y="23151"/>
                </a:lnTo>
                <a:lnTo>
                  <a:pt x="40535" y="23151"/>
                </a:lnTo>
                <a:lnTo>
                  <a:pt x="40535" y="23151"/>
                </a:lnTo>
                <a:lnTo>
                  <a:pt x="40535" y="21993"/>
                </a:lnTo>
                <a:lnTo>
                  <a:pt x="40535" y="21993"/>
                </a:lnTo>
                <a:lnTo>
                  <a:pt x="40535" y="21993"/>
                </a:lnTo>
                <a:lnTo>
                  <a:pt x="40535" y="21993"/>
                </a:lnTo>
                <a:lnTo>
                  <a:pt x="40535" y="21993"/>
                </a:lnTo>
                <a:lnTo>
                  <a:pt x="40535" y="21221"/>
                </a:lnTo>
                <a:lnTo>
                  <a:pt x="40535" y="21221"/>
                </a:lnTo>
                <a:lnTo>
                  <a:pt x="40535" y="21221"/>
                </a:lnTo>
                <a:lnTo>
                  <a:pt x="40535" y="21221"/>
                </a:lnTo>
                <a:lnTo>
                  <a:pt x="40535" y="20450"/>
                </a:lnTo>
                <a:lnTo>
                  <a:pt x="40535" y="20450"/>
                </a:lnTo>
                <a:lnTo>
                  <a:pt x="40535" y="20450"/>
                </a:lnTo>
                <a:lnTo>
                  <a:pt x="40535" y="19678"/>
                </a:lnTo>
                <a:lnTo>
                  <a:pt x="40535" y="19678"/>
                </a:lnTo>
                <a:lnTo>
                  <a:pt x="40535" y="19678"/>
                </a:lnTo>
                <a:lnTo>
                  <a:pt x="40535" y="19678"/>
                </a:lnTo>
                <a:lnTo>
                  <a:pt x="40535" y="18906"/>
                </a:lnTo>
                <a:lnTo>
                  <a:pt x="40535" y="18906"/>
                </a:lnTo>
                <a:lnTo>
                  <a:pt x="40535" y="18906"/>
                </a:lnTo>
                <a:lnTo>
                  <a:pt x="40535" y="18906"/>
                </a:lnTo>
                <a:lnTo>
                  <a:pt x="40535" y="18906"/>
                </a:lnTo>
                <a:lnTo>
                  <a:pt x="40535" y="18906"/>
                </a:lnTo>
                <a:lnTo>
                  <a:pt x="40535" y="17749"/>
                </a:lnTo>
                <a:lnTo>
                  <a:pt x="40535" y="17749"/>
                </a:lnTo>
                <a:lnTo>
                  <a:pt x="40535" y="17749"/>
                </a:lnTo>
                <a:lnTo>
                  <a:pt x="40535" y="17749"/>
                </a:lnTo>
                <a:lnTo>
                  <a:pt x="40535" y="17749"/>
                </a:lnTo>
                <a:lnTo>
                  <a:pt x="40535" y="17749"/>
                </a:lnTo>
                <a:lnTo>
                  <a:pt x="40535" y="16977"/>
                </a:lnTo>
                <a:lnTo>
                  <a:pt x="40535" y="16977"/>
                </a:lnTo>
                <a:lnTo>
                  <a:pt x="40535" y="16977"/>
                </a:lnTo>
                <a:lnTo>
                  <a:pt x="39732" y="16977"/>
                </a:lnTo>
                <a:lnTo>
                  <a:pt x="39732" y="16977"/>
                </a:lnTo>
                <a:lnTo>
                  <a:pt x="39732" y="16205"/>
                </a:lnTo>
                <a:lnTo>
                  <a:pt x="40535" y="16205"/>
                </a:lnTo>
                <a:lnTo>
                  <a:pt x="40535" y="16205"/>
                </a:lnTo>
                <a:lnTo>
                  <a:pt x="40535" y="16205"/>
                </a:lnTo>
                <a:lnTo>
                  <a:pt x="40535" y="16205"/>
                </a:lnTo>
                <a:lnTo>
                  <a:pt x="40535" y="16205"/>
                </a:lnTo>
                <a:lnTo>
                  <a:pt x="40535" y="15434"/>
                </a:lnTo>
                <a:lnTo>
                  <a:pt x="39732" y="15434"/>
                </a:lnTo>
                <a:lnTo>
                  <a:pt x="39732" y="15434"/>
                </a:lnTo>
                <a:lnTo>
                  <a:pt x="39732" y="15434"/>
                </a:lnTo>
                <a:lnTo>
                  <a:pt x="39732" y="15434"/>
                </a:lnTo>
                <a:lnTo>
                  <a:pt x="39732" y="15434"/>
                </a:lnTo>
                <a:lnTo>
                  <a:pt x="38929" y="15434"/>
                </a:lnTo>
                <a:lnTo>
                  <a:pt x="38929" y="14662"/>
                </a:lnTo>
                <a:lnTo>
                  <a:pt x="38929" y="14662"/>
                </a:lnTo>
                <a:lnTo>
                  <a:pt x="38929" y="14662"/>
                </a:lnTo>
                <a:lnTo>
                  <a:pt x="38929" y="14662"/>
                </a:lnTo>
                <a:lnTo>
                  <a:pt x="38929" y="14662"/>
                </a:lnTo>
                <a:lnTo>
                  <a:pt x="37725" y="14662"/>
                </a:lnTo>
                <a:lnTo>
                  <a:pt x="37725" y="14662"/>
                </a:lnTo>
                <a:lnTo>
                  <a:pt x="37725" y="14662"/>
                </a:lnTo>
                <a:lnTo>
                  <a:pt x="37725" y="13504"/>
                </a:lnTo>
                <a:lnTo>
                  <a:pt x="37725" y="13504"/>
                </a:lnTo>
                <a:lnTo>
                  <a:pt x="37725" y="13504"/>
                </a:lnTo>
                <a:lnTo>
                  <a:pt x="37725" y="13504"/>
                </a:lnTo>
                <a:lnTo>
                  <a:pt x="37725" y="13504"/>
                </a:lnTo>
                <a:lnTo>
                  <a:pt x="37725" y="13504"/>
                </a:lnTo>
                <a:lnTo>
                  <a:pt x="38929" y="13504"/>
                </a:lnTo>
                <a:lnTo>
                  <a:pt x="38929" y="13504"/>
                </a:lnTo>
                <a:lnTo>
                  <a:pt x="38929" y="13504"/>
                </a:lnTo>
                <a:lnTo>
                  <a:pt x="38929" y="13504"/>
                </a:lnTo>
                <a:lnTo>
                  <a:pt x="38929" y="13504"/>
                </a:lnTo>
                <a:lnTo>
                  <a:pt x="38929" y="13504"/>
                </a:lnTo>
                <a:lnTo>
                  <a:pt x="38929" y="13504"/>
                </a:lnTo>
                <a:lnTo>
                  <a:pt x="38929" y="13504"/>
                </a:lnTo>
                <a:lnTo>
                  <a:pt x="39732" y="13504"/>
                </a:lnTo>
                <a:lnTo>
                  <a:pt x="39732" y="13504"/>
                </a:lnTo>
                <a:lnTo>
                  <a:pt x="39732" y="13504"/>
                </a:lnTo>
                <a:lnTo>
                  <a:pt x="39732" y="12733"/>
                </a:lnTo>
                <a:lnTo>
                  <a:pt x="40535" y="12733"/>
                </a:lnTo>
                <a:lnTo>
                  <a:pt x="40535" y="12733"/>
                </a:lnTo>
                <a:lnTo>
                  <a:pt x="40535" y="12733"/>
                </a:lnTo>
                <a:lnTo>
                  <a:pt x="40535" y="12733"/>
                </a:lnTo>
                <a:lnTo>
                  <a:pt x="40535" y="12733"/>
                </a:lnTo>
                <a:lnTo>
                  <a:pt x="40535" y="12733"/>
                </a:lnTo>
                <a:lnTo>
                  <a:pt x="41337" y="12733"/>
                </a:lnTo>
                <a:lnTo>
                  <a:pt x="41337" y="12733"/>
                </a:lnTo>
                <a:lnTo>
                  <a:pt x="41337" y="11961"/>
                </a:lnTo>
                <a:lnTo>
                  <a:pt x="41337" y="11961"/>
                </a:lnTo>
                <a:lnTo>
                  <a:pt x="41337" y="11961"/>
                </a:lnTo>
                <a:lnTo>
                  <a:pt x="41337" y="11961"/>
                </a:lnTo>
                <a:lnTo>
                  <a:pt x="42140" y="11961"/>
                </a:lnTo>
                <a:lnTo>
                  <a:pt x="42140" y="11961"/>
                </a:lnTo>
                <a:lnTo>
                  <a:pt x="42140" y="11961"/>
                </a:lnTo>
                <a:lnTo>
                  <a:pt x="42140" y="11961"/>
                </a:lnTo>
                <a:lnTo>
                  <a:pt x="43344" y="11961"/>
                </a:lnTo>
                <a:lnTo>
                  <a:pt x="43344" y="11961"/>
                </a:lnTo>
                <a:lnTo>
                  <a:pt x="43344" y="11189"/>
                </a:lnTo>
                <a:lnTo>
                  <a:pt x="43344" y="11189"/>
                </a:lnTo>
                <a:lnTo>
                  <a:pt x="43344" y="11189"/>
                </a:lnTo>
                <a:lnTo>
                  <a:pt x="43344" y="11189"/>
                </a:lnTo>
                <a:lnTo>
                  <a:pt x="43344" y="10418"/>
                </a:lnTo>
                <a:lnTo>
                  <a:pt x="43344" y="10418"/>
                </a:lnTo>
                <a:lnTo>
                  <a:pt x="43344" y="10418"/>
                </a:lnTo>
                <a:lnTo>
                  <a:pt x="43344" y="10418"/>
                </a:lnTo>
                <a:lnTo>
                  <a:pt x="44147" y="10418"/>
                </a:lnTo>
                <a:lnTo>
                  <a:pt x="44147" y="10418"/>
                </a:lnTo>
                <a:lnTo>
                  <a:pt x="44147" y="10418"/>
                </a:lnTo>
                <a:lnTo>
                  <a:pt x="44147" y="10418"/>
                </a:lnTo>
                <a:lnTo>
                  <a:pt x="44147" y="9260"/>
                </a:lnTo>
                <a:lnTo>
                  <a:pt x="44147" y="9260"/>
                </a:lnTo>
                <a:lnTo>
                  <a:pt x="44949" y="9260"/>
                </a:lnTo>
                <a:lnTo>
                  <a:pt x="44949" y="9260"/>
                </a:lnTo>
                <a:lnTo>
                  <a:pt x="44949" y="9260"/>
                </a:lnTo>
                <a:lnTo>
                  <a:pt x="44949" y="9260"/>
                </a:lnTo>
                <a:lnTo>
                  <a:pt x="45752" y="9260"/>
                </a:lnTo>
                <a:lnTo>
                  <a:pt x="45752" y="9260"/>
                </a:lnTo>
                <a:lnTo>
                  <a:pt x="45752" y="9260"/>
                </a:lnTo>
                <a:lnTo>
                  <a:pt x="45752" y="9260"/>
                </a:lnTo>
                <a:lnTo>
                  <a:pt x="45752" y="9260"/>
                </a:lnTo>
                <a:lnTo>
                  <a:pt x="46555" y="9260"/>
                </a:lnTo>
                <a:lnTo>
                  <a:pt x="46555" y="9260"/>
                </a:lnTo>
                <a:lnTo>
                  <a:pt x="46555" y="9260"/>
                </a:lnTo>
                <a:lnTo>
                  <a:pt x="46555" y="9260"/>
                </a:lnTo>
                <a:lnTo>
                  <a:pt x="46555" y="9260"/>
                </a:lnTo>
                <a:lnTo>
                  <a:pt x="46555" y="9260"/>
                </a:lnTo>
                <a:lnTo>
                  <a:pt x="47759" y="9260"/>
                </a:lnTo>
                <a:lnTo>
                  <a:pt x="47759" y="8488"/>
                </a:lnTo>
                <a:lnTo>
                  <a:pt x="47759" y="8488"/>
                </a:lnTo>
                <a:lnTo>
                  <a:pt x="47759" y="8488"/>
                </a:lnTo>
                <a:lnTo>
                  <a:pt x="47759" y="8488"/>
                </a:lnTo>
                <a:lnTo>
                  <a:pt x="47759" y="8488"/>
                </a:lnTo>
                <a:lnTo>
                  <a:pt x="48561" y="8488"/>
                </a:lnTo>
                <a:lnTo>
                  <a:pt x="48561" y="8488"/>
                </a:lnTo>
                <a:lnTo>
                  <a:pt x="48561" y="8488"/>
                </a:lnTo>
                <a:lnTo>
                  <a:pt x="48561" y="8488"/>
                </a:lnTo>
                <a:lnTo>
                  <a:pt x="48561" y="8488"/>
                </a:lnTo>
                <a:lnTo>
                  <a:pt x="49364" y="8488"/>
                </a:lnTo>
                <a:lnTo>
                  <a:pt x="49364" y="8488"/>
                </a:lnTo>
                <a:lnTo>
                  <a:pt x="49364" y="8488"/>
                </a:lnTo>
                <a:lnTo>
                  <a:pt x="49364" y="8488"/>
                </a:lnTo>
                <a:lnTo>
                  <a:pt x="49364" y="8488"/>
                </a:lnTo>
                <a:lnTo>
                  <a:pt x="50167" y="8488"/>
                </a:lnTo>
                <a:lnTo>
                  <a:pt x="50167" y="8488"/>
                </a:lnTo>
                <a:lnTo>
                  <a:pt x="50167" y="8488"/>
                </a:lnTo>
                <a:lnTo>
                  <a:pt x="50167" y="8488"/>
                </a:lnTo>
                <a:lnTo>
                  <a:pt x="50167" y="8488"/>
                </a:lnTo>
                <a:lnTo>
                  <a:pt x="50969" y="8488"/>
                </a:lnTo>
                <a:lnTo>
                  <a:pt x="50969" y="7717"/>
                </a:lnTo>
                <a:lnTo>
                  <a:pt x="50969" y="7717"/>
                </a:lnTo>
                <a:lnTo>
                  <a:pt x="50969" y="7717"/>
                </a:lnTo>
                <a:lnTo>
                  <a:pt x="50969" y="7717"/>
                </a:lnTo>
                <a:lnTo>
                  <a:pt x="50969" y="7717"/>
                </a:lnTo>
                <a:lnTo>
                  <a:pt x="50969" y="6945"/>
                </a:lnTo>
                <a:lnTo>
                  <a:pt x="50969" y="6945"/>
                </a:lnTo>
                <a:lnTo>
                  <a:pt x="50969" y="6945"/>
                </a:lnTo>
                <a:lnTo>
                  <a:pt x="52173" y="6945"/>
                </a:lnTo>
                <a:lnTo>
                  <a:pt x="52173" y="6945"/>
                </a:lnTo>
                <a:lnTo>
                  <a:pt x="52173" y="6945"/>
                </a:lnTo>
                <a:lnTo>
                  <a:pt x="52173" y="6945"/>
                </a:lnTo>
                <a:lnTo>
                  <a:pt x="52173" y="6173"/>
                </a:lnTo>
                <a:lnTo>
                  <a:pt x="52173" y="6173"/>
                </a:lnTo>
                <a:lnTo>
                  <a:pt x="52173" y="6173"/>
                </a:lnTo>
                <a:lnTo>
                  <a:pt x="52976" y="6173"/>
                </a:lnTo>
                <a:lnTo>
                  <a:pt x="52976" y="6173"/>
                </a:lnTo>
                <a:lnTo>
                  <a:pt x="52976" y="6173"/>
                </a:lnTo>
                <a:lnTo>
                  <a:pt x="52976" y="6173"/>
                </a:lnTo>
                <a:lnTo>
                  <a:pt x="53779" y="6173"/>
                </a:lnTo>
                <a:lnTo>
                  <a:pt x="53779" y="6173"/>
                </a:lnTo>
                <a:lnTo>
                  <a:pt x="53779" y="6173"/>
                </a:lnTo>
                <a:lnTo>
                  <a:pt x="53779" y="5016"/>
                </a:lnTo>
                <a:lnTo>
                  <a:pt x="53779" y="5016"/>
                </a:lnTo>
                <a:lnTo>
                  <a:pt x="53779" y="5016"/>
                </a:lnTo>
                <a:lnTo>
                  <a:pt x="54581" y="5016"/>
                </a:lnTo>
                <a:lnTo>
                  <a:pt x="54581" y="5016"/>
                </a:lnTo>
                <a:lnTo>
                  <a:pt x="54581" y="5016"/>
                </a:lnTo>
                <a:lnTo>
                  <a:pt x="55384" y="5016"/>
                </a:lnTo>
                <a:lnTo>
                  <a:pt x="55384" y="5016"/>
                </a:lnTo>
                <a:lnTo>
                  <a:pt x="55384" y="5016"/>
                </a:lnTo>
                <a:lnTo>
                  <a:pt x="55384" y="5016"/>
                </a:lnTo>
                <a:lnTo>
                  <a:pt x="55384" y="5016"/>
                </a:lnTo>
                <a:lnTo>
                  <a:pt x="55384" y="4244"/>
                </a:lnTo>
                <a:lnTo>
                  <a:pt x="56187" y="4244"/>
                </a:lnTo>
                <a:lnTo>
                  <a:pt x="56187" y="4244"/>
                </a:lnTo>
                <a:lnTo>
                  <a:pt x="56187" y="4244"/>
                </a:lnTo>
                <a:lnTo>
                  <a:pt x="56187" y="4244"/>
                </a:lnTo>
                <a:lnTo>
                  <a:pt x="56187" y="4244"/>
                </a:lnTo>
                <a:lnTo>
                  <a:pt x="57391" y="4244"/>
                </a:lnTo>
                <a:lnTo>
                  <a:pt x="57391" y="4244"/>
                </a:lnTo>
                <a:lnTo>
                  <a:pt x="57391" y="4244"/>
                </a:lnTo>
                <a:lnTo>
                  <a:pt x="57391" y="4244"/>
                </a:lnTo>
                <a:lnTo>
                  <a:pt x="58193" y="4244"/>
                </a:lnTo>
                <a:lnTo>
                  <a:pt x="58193" y="4244"/>
                </a:lnTo>
                <a:lnTo>
                  <a:pt x="58193" y="4244"/>
                </a:lnTo>
                <a:lnTo>
                  <a:pt x="58193" y="3472"/>
                </a:lnTo>
                <a:lnTo>
                  <a:pt x="58193" y="3472"/>
                </a:lnTo>
                <a:lnTo>
                  <a:pt x="58996" y="3472"/>
                </a:lnTo>
                <a:lnTo>
                  <a:pt x="58996" y="3472"/>
                </a:lnTo>
                <a:lnTo>
                  <a:pt x="58996" y="3472"/>
                </a:lnTo>
                <a:lnTo>
                  <a:pt x="58996" y="3472"/>
                </a:lnTo>
                <a:lnTo>
                  <a:pt x="59799" y="3472"/>
                </a:lnTo>
                <a:lnTo>
                  <a:pt x="59799" y="3472"/>
                </a:lnTo>
                <a:lnTo>
                  <a:pt x="59799" y="3472"/>
                </a:lnTo>
                <a:lnTo>
                  <a:pt x="60602" y="3472"/>
                </a:lnTo>
                <a:lnTo>
                  <a:pt x="60602" y="3472"/>
                </a:lnTo>
                <a:lnTo>
                  <a:pt x="60602" y="3472"/>
                </a:lnTo>
                <a:lnTo>
                  <a:pt x="60602" y="3472"/>
                </a:lnTo>
                <a:lnTo>
                  <a:pt x="61806" y="3472"/>
                </a:lnTo>
                <a:lnTo>
                  <a:pt x="61806" y="3472"/>
                </a:lnTo>
                <a:lnTo>
                  <a:pt x="61806" y="3472"/>
                </a:lnTo>
                <a:lnTo>
                  <a:pt x="61806" y="3472"/>
                </a:lnTo>
                <a:lnTo>
                  <a:pt x="62608" y="3472"/>
                </a:lnTo>
                <a:lnTo>
                  <a:pt x="62608" y="3472"/>
                </a:lnTo>
                <a:lnTo>
                  <a:pt x="62608" y="3472"/>
                </a:lnTo>
                <a:lnTo>
                  <a:pt x="62608" y="3472"/>
                </a:lnTo>
                <a:lnTo>
                  <a:pt x="63411" y="3472"/>
                </a:lnTo>
                <a:lnTo>
                  <a:pt x="63411" y="3472"/>
                </a:lnTo>
                <a:lnTo>
                  <a:pt x="63411" y="3472"/>
                </a:lnTo>
                <a:lnTo>
                  <a:pt x="63411" y="3472"/>
                </a:lnTo>
                <a:lnTo>
                  <a:pt x="63411" y="3472"/>
                </a:lnTo>
                <a:lnTo>
                  <a:pt x="64214" y="3472"/>
                </a:lnTo>
                <a:lnTo>
                  <a:pt x="64214" y="3472"/>
                </a:lnTo>
                <a:lnTo>
                  <a:pt x="64214" y="3472"/>
                </a:lnTo>
                <a:lnTo>
                  <a:pt x="64214" y="3472"/>
                </a:lnTo>
                <a:lnTo>
                  <a:pt x="64214" y="3472"/>
                </a:lnTo>
                <a:lnTo>
                  <a:pt x="65016" y="3472"/>
                </a:lnTo>
                <a:lnTo>
                  <a:pt x="65016" y="3472"/>
                </a:lnTo>
                <a:lnTo>
                  <a:pt x="65016" y="3472"/>
                </a:lnTo>
                <a:lnTo>
                  <a:pt x="66220" y="3472"/>
                </a:lnTo>
                <a:lnTo>
                  <a:pt x="66220" y="3472"/>
                </a:lnTo>
                <a:lnTo>
                  <a:pt x="66220" y="3472"/>
                </a:lnTo>
                <a:lnTo>
                  <a:pt x="66220" y="3472"/>
                </a:lnTo>
                <a:lnTo>
                  <a:pt x="66220" y="2700"/>
                </a:lnTo>
                <a:lnTo>
                  <a:pt x="66220" y="2700"/>
                </a:lnTo>
                <a:lnTo>
                  <a:pt x="67023" y="2700"/>
                </a:lnTo>
                <a:lnTo>
                  <a:pt x="67023" y="2700"/>
                </a:lnTo>
                <a:lnTo>
                  <a:pt x="67023" y="2700"/>
                </a:lnTo>
                <a:lnTo>
                  <a:pt x="67023" y="2700"/>
                </a:lnTo>
                <a:lnTo>
                  <a:pt x="67023" y="2700"/>
                </a:lnTo>
                <a:lnTo>
                  <a:pt x="67023" y="1929"/>
                </a:lnTo>
                <a:lnTo>
                  <a:pt x="67023" y="1929"/>
                </a:lnTo>
                <a:lnTo>
                  <a:pt x="67826" y="1929"/>
                </a:lnTo>
                <a:lnTo>
                  <a:pt x="67826" y="1929"/>
                </a:lnTo>
                <a:lnTo>
                  <a:pt x="67826" y="1929"/>
                </a:lnTo>
                <a:lnTo>
                  <a:pt x="68628" y="1929"/>
                </a:lnTo>
                <a:lnTo>
                  <a:pt x="68628" y="2700"/>
                </a:lnTo>
                <a:lnTo>
                  <a:pt x="68628" y="2700"/>
                </a:lnTo>
                <a:lnTo>
                  <a:pt x="68628" y="2700"/>
                </a:lnTo>
                <a:lnTo>
                  <a:pt x="68628" y="2700"/>
                </a:lnTo>
                <a:lnTo>
                  <a:pt x="68628" y="2700"/>
                </a:lnTo>
                <a:lnTo>
                  <a:pt x="68628" y="2700"/>
                </a:lnTo>
                <a:lnTo>
                  <a:pt x="68628" y="1929"/>
                </a:lnTo>
                <a:lnTo>
                  <a:pt x="69431" y="1929"/>
                </a:lnTo>
                <a:lnTo>
                  <a:pt x="69431" y="1929"/>
                </a:lnTo>
                <a:lnTo>
                  <a:pt x="69431" y="1929"/>
                </a:lnTo>
                <a:lnTo>
                  <a:pt x="69431" y="2700"/>
                </a:lnTo>
                <a:lnTo>
                  <a:pt x="69431" y="2700"/>
                </a:lnTo>
                <a:lnTo>
                  <a:pt x="70635" y="2700"/>
                </a:lnTo>
                <a:lnTo>
                  <a:pt x="70635" y="2700"/>
                </a:lnTo>
                <a:lnTo>
                  <a:pt x="70635" y="2700"/>
                </a:lnTo>
                <a:lnTo>
                  <a:pt x="70635" y="1929"/>
                </a:lnTo>
                <a:lnTo>
                  <a:pt x="71438" y="1929"/>
                </a:lnTo>
                <a:lnTo>
                  <a:pt x="71438" y="1929"/>
                </a:lnTo>
                <a:lnTo>
                  <a:pt x="71438" y="1929"/>
                </a:lnTo>
                <a:lnTo>
                  <a:pt x="71438" y="1929"/>
                </a:lnTo>
                <a:lnTo>
                  <a:pt x="71438" y="1929"/>
                </a:lnTo>
                <a:lnTo>
                  <a:pt x="72240" y="1929"/>
                </a:lnTo>
                <a:lnTo>
                  <a:pt x="72240" y="1929"/>
                </a:lnTo>
                <a:lnTo>
                  <a:pt x="72240" y="1929"/>
                </a:lnTo>
                <a:lnTo>
                  <a:pt x="72240" y="1929"/>
                </a:lnTo>
                <a:lnTo>
                  <a:pt x="72240" y="1929"/>
                </a:lnTo>
                <a:lnTo>
                  <a:pt x="72240" y="1929"/>
                </a:lnTo>
                <a:lnTo>
                  <a:pt x="73043" y="1929"/>
                </a:lnTo>
                <a:lnTo>
                  <a:pt x="73043" y="1929"/>
                </a:lnTo>
                <a:lnTo>
                  <a:pt x="73043" y="1929"/>
                </a:lnTo>
                <a:lnTo>
                  <a:pt x="73043" y="1929"/>
                </a:lnTo>
                <a:lnTo>
                  <a:pt x="73846" y="1929"/>
                </a:lnTo>
                <a:lnTo>
                  <a:pt x="73846" y="1929"/>
                </a:lnTo>
                <a:lnTo>
                  <a:pt x="73846" y="1929"/>
                </a:lnTo>
                <a:lnTo>
                  <a:pt x="73846" y="1929"/>
                </a:lnTo>
                <a:lnTo>
                  <a:pt x="75050" y="1929"/>
                </a:lnTo>
                <a:lnTo>
                  <a:pt x="75050" y="1929"/>
                </a:lnTo>
                <a:lnTo>
                  <a:pt x="75050" y="1929"/>
                </a:lnTo>
                <a:lnTo>
                  <a:pt x="75050" y="1929"/>
                </a:lnTo>
                <a:lnTo>
                  <a:pt x="75852" y="1929"/>
                </a:lnTo>
                <a:lnTo>
                  <a:pt x="75852" y="1929"/>
                </a:lnTo>
                <a:lnTo>
                  <a:pt x="75852" y="1929"/>
                </a:lnTo>
                <a:lnTo>
                  <a:pt x="76655" y="1929"/>
                </a:lnTo>
                <a:lnTo>
                  <a:pt x="76655" y="1929"/>
                </a:lnTo>
                <a:lnTo>
                  <a:pt x="76655" y="1929"/>
                </a:lnTo>
                <a:lnTo>
                  <a:pt x="76655" y="1929"/>
                </a:lnTo>
                <a:lnTo>
                  <a:pt x="77458" y="1929"/>
                </a:lnTo>
                <a:lnTo>
                  <a:pt x="77458" y="1929"/>
                </a:lnTo>
                <a:lnTo>
                  <a:pt x="77458" y="1929"/>
                </a:lnTo>
                <a:lnTo>
                  <a:pt x="77458" y="1929"/>
                </a:lnTo>
                <a:lnTo>
                  <a:pt x="78260" y="1929"/>
                </a:lnTo>
                <a:lnTo>
                  <a:pt x="78260" y="1929"/>
                </a:lnTo>
                <a:lnTo>
                  <a:pt x="78260" y="1929"/>
                </a:lnTo>
                <a:lnTo>
                  <a:pt x="78260" y="1929"/>
                </a:lnTo>
                <a:lnTo>
                  <a:pt x="79464" y="1929"/>
                </a:lnTo>
                <a:lnTo>
                  <a:pt x="79464" y="1929"/>
                </a:lnTo>
                <a:lnTo>
                  <a:pt x="79464" y="1929"/>
                </a:lnTo>
                <a:lnTo>
                  <a:pt x="79464" y="1929"/>
                </a:lnTo>
                <a:lnTo>
                  <a:pt x="79464" y="1929"/>
                </a:lnTo>
                <a:lnTo>
                  <a:pt x="79464" y="2700"/>
                </a:lnTo>
                <a:lnTo>
                  <a:pt x="80267" y="2700"/>
                </a:lnTo>
                <a:lnTo>
                  <a:pt x="80267" y="2700"/>
                </a:lnTo>
                <a:lnTo>
                  <a:pt x="80267" y="2700"/>
                </a:lnTo>
                <a:lnTo>
                  <a:pt x="80267" y="2700"/>
                </a:lnTo>
                <a:lnTo>
                  <a:pt x="80267" y="2700"/>
                </a:lnTo>
                <a:lnTo>
                  <a:pt x="80267" y="2700"/>
                </a:lnTo>
                <a:lnTo>
                  <a:pt x="80267" y="3472"/>
                </a:lnTo>
                <a:lnTo>
                  <a:pt x="81070" y="3472"/>
                </a:lnTo>
                <a:lnTo>
                  <a:pt x="81070" y="3472"/>
                </a:lnTo>
                <a:lnTo>
                  <a:pt x="81070" y="3472"/>
                </a:lnTo>
                <a:lnTo>
                  <a:pt x="81872" y="3472"/>
                </a:lnTo>
                <a:lnTo>
                  <a:pt x="81872" y="3472"/>
                </a:lnTo>
                <a:lnTo>
                  <a:pt x="81872" y="2700"/>
                </a:lnTo>
                <a:lnTo>
                  <a:pt x="81872" y="2700"/>
                </a:lnTo>
                <a:lnTo>
                  <a:pt x="81872" y="2700"/>
                </a:lnTo>
                <a:lnTo>
                  <a:pt x="81872" y="2700"/>
                </a:lnTo>
                <a:lnTo>
                  <a:pt x="82675" y="2700"/>
                </a:lnTo>
                <a:lnTo>
                  <a:pt x="82675" y="2700"/>
                </a:lnTo>
                <a:lnTo>
                  <a:pt x="82675" y="2700"/>
                </a:lnTo>
                <a:lnTo>
                  <a:pt x="82675" y="2700"/>
                </a:lnTo>
                <a:lnTo>
                  <a:pt x="82675" y="1929"/>
                </a:lnTo>
                <a:lnTo>
                  <a:pt x="83879" y="1929"/>
                </a:lnTo>
                <a:lnTo>
                  <a:pt x="83879" y="1929"/>
                </a:lnTo>
                <a:lnTo>
                  <a:pt x="83879" y="1929"/>
                </a:lnTo>
                <a:lnTo>
                  <a:pt x="83879" y="1929"/>
                </a:lnTo>
                <a:lnTo>
                  <a:pt x="83879" y="1929"/>
                </a:lnTo>
                <a:lnTo>
                  <a:pt x="83879" y="1929"/>
                </a:lnTo>
                <a:lnTo>
                  <a:pt x="84682" y="1929"/>
                </a:lnTo>
                <a:lnTo>
                  <a:pt x="84682" y="1929"/>
                </a:lnTo>
                <a:lnTo>
                  <a:pt x="84682" y="1929"/>
                </a:lnTo>
                <a:lnTo>
                  <a:pt x="84682" y="1929"/>
                </a:lnTo>
                <a:lnTo>
                  <a:pt x="84682" y="1929"/>
                </a:lnTo>
                <a:lnTo>
                  <a:pt x="85484" y="1929"/>
                </a:lnTo>
                <a:lnTo>
                  <a:pt x="85484" y="1929"/>
                </a:lnTo>
                <a:lnTo>
                  <a:pt x="85484" y="1929"/>
                </a:lnTo>
                <a:lnTo>
                  <a:pt x="85484" y="1929"/>
                </a:lnTo>
                <a:lnTo>
                  <a:pt x="86287" y="1929"/>
                </a:lnTo>
                <a:lnTo>
                  <a:pt x="86287" y="1929"/>
                </a:lnTo>
                <a:lnTo>
                  <a:pt x="86287" y="1929"/>
                </a:lnTo>
                <a:lnTo>
                  <a:pt x="86287" y="1929"/>
                </a:lnTo>
                <a:lnTo>
                  <a:pt x="86287" y="771"/>
                </a:lnTo>
                <a:lnTo>
                  <a:pt x="86287" y="771"/>
                </a:lnTo>
                <a:lnTo>
                  <a:pt x="86287" y="771"/>
                </a:lnTo>
                <a:lnTo>
                  <a:pt x="87090" y="771"/>
                </a:lnTo>
                <a:lnTo>
                  <a:pt x="87090" y="771"/>
                </a:lnTo>
                <a:lnTo>
                  <a:pt x="87090" y="771"/>
                </a:lnTo>
                <a:lnTo>
                  <a:pt x="87090" y="771"/>
                </a:lnTo>
                <a:lnTo>
                  <a:pt x="87090" y="0"/>
                </a:lnTo>
                <a:lnTo>
                  <a:pt x="87090" y="0"/>
                </a:lnTo>
                <a:lnTo>
                  <a:pt x="88294" y="0"/>
                </a:lnTo>
                <a:lnTo>
                  <a:pt x="88294" y="0"/>
                </a:lnTo>
                <a:lnTo>
                  <a:pt x="88294" y="0"/>
                </a:lnTo>
                <a:lnTo>
                  <a:pt x="88294" y="771"/>
                </a:lnTo>
                <a:lnTo>
                  <a:pt x="89096" y="771"/>
                </a:lnTo>
                <a:lnTo>
                  <a:pt x="89096" y="771"/>
                </a:lnTo>
                <a:lnTo>
                  <a:pt x="89096" y="771"/>
                </a:lnTo>
                <a:lnTo>
                  <a:pt x="89096" y="771"/>
                </a:lnTo>
                <a:lnTo>
                  <a:pt x="89096" y="771"/>
                </a:lnTo>
                <a:lnTo>
                  <a:pt x="89096" y="771"/>
                </a:lnTo>
                <a:lnTo>
                  <a:pt x="89899" y="771"/>
                </a:lnTo>
                <a:lnTo>
                  <a:pt x="89899" y="771"/>
                </a:lnTo>
                <a:lnTo>
                  <a:pt x="89899" y="771"/>
                </a:lnTo>
                <a:lnTo>
                  <a:pt x="89899" y="771"/>
                </a:lnTo>
                <a:lnTo>
                  <a:pt x="89899" y="1929"/>
                </a:lnTo>
                <a:lnTo>
                  <a:pt x="90702" y="1929"/>
                </a:lnTo>
                <a:lnTo>
                  <a:pt x="90702" y="1929"/>
                </a:lnTo>
                <a:lnTo>
                  <a:pt x="90702" y="1929"/>
                </a:lnTo>
                <a:lnTo>
                  <a:pt x="90702" y="1929"/>
                </a:lnTo>
                <a:lnTo>
                  <a:pt x="91505" y="1929"/>
                </a:lnTo>
                <a:lnTo>
                  <a:pt x="91505" y="1929"/>
                </a:lnTo>
                <a:lnTo>
                  <a:pt x="91505" y="1929"/>
                </a:lnTo>
                <a:lnTo>
                  <a:pt x="91505" y="1929"/>
                </a:lnTo>
                <a:lnTo>
                  <a:pt x="91505" y="1929"/>
                </a:lnTo>
                <a:lnTo>
                  <a:pt x="92709" y="1929"/>
                </a:lnTo>
                <a:lnTo>
                  <a:pt x="92709" y="771"/>
                </a:lnTo>
                <a:lnTo>
                  <a:pt x="92709" y="771"/>
                </a:lnTo>
                <a:lnTo>
                  <a:pt x="91505" y="771"/>
                </a:lnTo>
                <a:lnTo>
                  <a:pt x="91505" y="771"/>
                </a:lnTo>
                <a:lnTo>
                  <a:pt x="91505" y="0"/>
                </a:lnTo>
                <a:lnTo>
                  <a:pt x="92709" y="0"/>
                </a:lnTo>
                <a:lnTo>
                  <a:pt x="92709" y="0"/>
                </a:lnTo>
                <a:lnTo>
                  <a:pt x="92709" y="0"/>
                </a:lnTo>
                <a:lnTo>
                  <a:pt x="92709" y="0"/>
                </a:lnTo>
                <a:lnTo>
                  <a:pt x="93511" y="0"/>
                </a:lnTo>
                <a:lnTo>
                  <a:pt x="93511"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2" name="Shape 1812"/>
          <p:cNvSpPr/>
          <p:nvPr/>
        </p:nvSpPr>
        <p:spPr>
          <a:xfrm>
            <a:off x="3152775" y="3810001"/>
            <a:ext cx="63104" cy="66675"/>
          </a:xfrm>
          <a:custGeom>
            <a:avLst/>
            <a:gdLst/>
            <a:ahLst/>
            <a:cxnLst/>
            <a:rect l="0" t="0" r="0" b="0"/>
            <a:pathLst>
              <a:path w="120000" h="120000" extrusionOk="0">
                <a:moveTo>
                  <a:pt x="6792" y="11428"/>
                </a:moveTo>
                <a:lnTo>
                  <a:pt x="6792" y="11428"/>
                </a:lnTo>
                <a:lnTo>
                  <a:pt x="6792" y="5714"/>
                </a:lnTo>
                <a:lnTo>
                  <a:pt x="6792" y="5714"/>
                </a:lnTo>
                <a:lnTo>
                  <a:pt x="11320" y="5714"/>
                </a:lnTo>
                <a:lnTo>
                  <a:pt x="11320" y="5714"/>
                </a:lnTo>
                <a:lnTo>
                  <a:pt x="11320" y="5714"/>
                </a:lnTo>
                <a:lnTo>
                  <a:pt x="11320" y="5714"/>
                </a:lnTo>
                <a:lnTo>
                  <a:pt x="11320" y="5714"/>
                </a:lnTo>
                <a:lnTo>
                  <a:pt x="15849" y="5714"/>
                </a:lnTo>
                <a:lnTo>
                  <a:pt x="15849" y="5714"/>
                </a:lnTo>
                <a:lnTo>
                  <a:pt x="15849" y="5714"/>
                </a:lnTo>
                <a:lnTo>
                  <a:pt x="15849" y="5714"/>
                </a:lnTo>
                <a:lnTo>
                  <a:pt x="20377" y="5714"/>
                </a:lnTo>
                <a:lnTo>
                  <a:pt x="20377" y="5714"/>
                </a:lnTo>
                <a:lnTo>
                  <a:pt x="20377" y="5714"/>
                </a:lnTo>
                <a:lnTo>
                  <a:pt x="20377" y="5714"/>
                </a:lnTo>
                <a:lnTo>
                  <a:pt x="20377" y="5714"/>
                </a:lnTo>
                <a:lnTo>
                  <a:pt x="24905" y="5714"/>
                </a:lnTo>
                <a:lnTo>
                  <a:pt x="24905" y="5714"/>
                </a:lnTo>
                <a:lnTo>
                  <a:pt x="24905" y="5714"/>
                </a:lnTo>
                <a:lnTo>
                  <a:pt x="31698" y="5714"/>
                </a:lnTo>
                <a:lnTo>
                  <a:pt x="31698" y="5714"/>
                </a:lnTo>
                <a:lnTo>
                  <a:pt x="31698" y="5714"/>
                </a:lnTo>
                <a:lnTo>
                  <a:pt x="31698" y="0"/>
                </a:lnTo>
                <a:lnTo>
                  <a:pt x="31698" y="0"/>
                </a:lnTo>
                <a:lnTo>
                  <a:pt x="31698" y="0"/>
                </a:lnTo>
                <a:lnTo>
                  <a:pt x="36226" y="0"/>
                </a:lnTo>
                <a:lnTo>
                  <a:pt x="36226" y="5714"/>
                </a:lnTo>
                <a:lnTo>
                  <a:pt x="36226" y="5714"/>
                </a:lnTo>
                <a:lnTo>
                  <a:pt x="36226" y="5714"/>
                </a:lnTo>
                <a:lnTo>
                  <a:pt x="36226" y="5714"/>
                </a:lnTo>
                <a:lnTo>
                  <a:pt x="40754" y="5714"/>
                </a:lnTo>
                <a:lnTo>
                  <a:pt x="40754" y="5714"/>
                </a:lnTo>
                <a:lnTo>
                  <a:pt x="40754" y="5714"/>
                </a:lnTo>
                <a:lnTo>
                  <a:pt x="40754" y="5714"/>
                </a:lnTo>
                <a:lnTo>
                  <a:pt x="40754" y="5714"/>
                </a:lnTo>
                <a:lnTo>
                  <a:pt x="45283" y="5714"/>
                </a:lnTo>
                <a:lnTo>
                  <a:pt x="45283" y="11428"/>
                </a:lnTo>
                <a:lnTo>
                  <a:pt x="45283" y="11428"/>
                </a:lnTo>
                <a:lnTo>
                  <a:pt x="45283" y="11428"/>
                </a:lnTo>
                <a:lnTo>
                  <a:pt x="45283" y="11428"/>
                </a:lnTo>
                <a:lnTo>
                  <a:pt x="49811" y="11428"/>
                </a:lnTo>
                <a:lnTo>
                  <a:pt x="49811" y="11428"/>
                </a:lnTo>
                <a:lnTo>
                  <a:pt x="49811" y="11428"/>
                </a:lnTo>
                <a:lnTo>
                  <a:pt x="49811" y="11428"/>
                </a:lnTo>
                <a:lnTo>
                  <a:pt x="49811" y="11428"/>
                </a:lnTo>
                <a:lnTo>
                  <a:pt x="56603" y="11428"/>
                </a:lnTo>
                <a:lnTo>
                  <a:pt x="56603" y="11428"/>
                </a:lnTo>
                <a:lnTo>
                  <a:pt x="56603" y="11428"/>
                </a:lnTo>
                <a:lnTo>
                  <a:pt x="56603" y="11428"/>
                </a:lnTo>
                <a:lnTo>
                  <a:pt x="56603" y="11428"/>
                </a:lnTo>
                <a:lnTo>
                  <a:pt x="61132" y="11428"/>
                </a:lnTo>
                <a:lnTo>
                  <a:pt x="61132" y="11428"/>
                </a:lnTo>
                <a:lnTo>
                  <a:pt x="61132" y="11428"/>
                </a:lnTo>
                <a:lnTo>
                  <a:pt x="61132" y="11428"/>
                </a:lnTo>
                <a:lnTo>
                  <a:pt x="61132" y="11428"/>
                </a:lnTo>
                <a:lnTo>
                  <a:pt x="65660" y="11428"/>
                </a:lnTo>
                <a:lnTo>
                  <a:pt x="65660" y="11428"/>
                </a:lnTo>
                <a:lnTo>
                  <a:pt x="65660" y="11428"/>
                </a:lnTo>
                <a:lnTo>
                  <a:pt x="65660" y="11428"/>
                </a:lnTo>
                <a:lnTo>
                  <a:pt x="65660" y="11428"/>
                </a:lnTo>
                <a:lnTo>
                  <a:pt x="70188" y="11428"/>
                </a:lnTo>
                <a:lnTo>
                  <a:pt x="70188" y="20000"/>
                </a:lnTo>
                <a:lnTo>
                  <a:pt x="70188" y="20000"/>
                </a:lnTo>
                <a:lnTo>
                  <a:pt x="70188" y="20000"/>
                </a:lnTo>
                <a:lnTo>
                  <a:pt x="70188" y="20000"/>
                </a:lnTo>
                <a:lnTo>
                  <a:pt x="70188" y="25714"/>
                </a:lnTo>
                <a:lnTo>
                  <a:pt x="70188" y="25714"/>
                </a:lnTo>
                <a:lnTo>
                  <a:pt x="70188" y="25714"/>
                </a:lnTo>
                <a:lnTo>
                  <a:pt x="70188" y="31428"/>
                </a:lnTo>
                <a:lnTo>
                  <a:pt x="70188" y="31428"/>
                </a:lnTo>
                <a:lnTo>
                  <a:pt x="70188" y="31428"/>
                </a:lnTo>
                <a:lnTo>
                  <a:pt x="74716" y="31428"/>
                </a:lnTo>
                <a:lnTo>
                  <a:pt x="74716" y="31428"/>
                </a:lnTo>
                <a:lnTo>
                  <a:pt x="74716" y="31428"/>
                </a:lnTo>
                <a:lnTo>
                  <a:pt x="74716" y="31428"/>
                </a:lnTo>
                <a:lnTo>
                  <a:pt x="74716" y="31428"/>
                </a:lnTo>
                <a:lnTo>
                  <a:pt x="74716" y="31428"/>
                </a:lnTo>
                <a:lnTo>
                  <a:pt x="81509" y="31428"/>
                </a:lnTo>
                <a:lnTo>
                  <a:pt x="81509" y="31428"/>
                </a:lnTo>
                <a:lnTo>
                  <a:pt x="81509" y="31428"/>
                </a:lnTo>
                <a:lnTo>
                  <a:pt x="81509" y="31428"/>
                </a:lnTo>
                <a:lnTo>
                  <a:pt x="86037" y="31428"/>
                </a:lnTo>
                <a:lnTo>
                  <a:pt x="86037" y="31428"/>
                </a:lnTo>
                <a:lnTo>
                  <a:pt x="86037" y="31428"/>
                </a:lnTo>
                <a:lnTo>
                  <a:pt x="90566" y="31428"/>
                </a:lnTo>
                <a:lnTo>
                  <a:pt x="90566" y="31428"/>
                </a:lnTo>
                <a:lnTo>
                  <a:pt x="90566" y="31428"/>
                </a:lnTo>
                <a:lnTo>
                  <a:pt x="90566" y="31428"/>
                </a:lnTo>
                <a:lnTo>
                  <a:pt x="90566" y="31428"/>
                </a:lnTo>
                <a:lnTo>
                  <a:pt x="90566" y="31428"/>
                </a:lnTo>
                <a:lnTo>
                  <a:pt x="95094" y="31428"/>
                </a:lnTo>
                <a:lnTo>
                  <a:pt x="95094" y="31428"/>
                </a:lnTo>
                <a:lnTo>
                  <a:pt x="95094" y="37142"/>
                </a:lnTo>
                <a:lnTo>
                  <a:pt x="90566" y="37142"/>
                </a:lnTo>
                <a:lnTo>
                  <a:pt x="90566" y="37142"/>
                </a:lnTo>
                <a:lnTo>
                  <a:pt x="90566" y="37142"/>
                </a:lnTo>
                <a:lnTo>
                  <a:pt x="90566" y="37142"/>
                </a:lnTo>
                <a:lnTo>
                  <a:pt x="90566" y="37142"/>
                </a:lnTo>
                <a:lnTo>
                  <a:pt x="90566" y="37142"/>
                </a:lnTo>
                <a:lnTo>
                  <a:pt x="86037" y="37142"/>
                </a:lnTo>
                <a:lnTo>
                  <a:pt x="86037" y="37142"/>
                </a:lnTo>
                <a:lnTo>
                  <a:pt x="86037" y="37142"/>
                </a:lnTo>
                <a:lnTo>
                  <a:pt x="81509" y="37142"/>
                </a:lnTo>
                <a:lnTo>
                  <a:pt x="81509" y="37142"/>
                </a:lnTo>
                <a:lnTo>
                  <a:pt x="81509" y="37142"/>
                </a:lnTo>
                <a:lnTo>
                  <a:pt x="81509" y="37142"/>
                </a:lnTo>
                <a:lnTo>
                  <a:pt x="81509" y="37142"/>
                </a:lnTo>
                <a:lnTo>
                  <a:pt x="81509" y="37142"/>
                </a:lnTo>
                <a:lnTo>
                  <a:pt x="74716" y="37142"/>
                </a:lnTo>
                <a:lnTo>
                  <a:pt x="74716" y="42857"/>
                </a:lnTo>
                <a:lnTo>
                  <a:pt x="81509" y="42857"/>
                </a:lnTo>
                <a:lnTo>
                  <a:pt x="81509" y="42857"/>
                </a:lnTo>
                <a:lnTo>
                  <a:pt x="81509" y="42857"/>
                </a:lnTo>
                <a:lnTo>
                  <a:pt x="81509" y="42857"/>
                </a:lnTo>
                <a:lnTo>
                  <a:pt x="86037" y="42857"/>
                </a:lnTo>
                <a:lnTo>
                  <a:pt x="86037" y="42857"/>
                </a:lnTo>
                <a:lnTo>
                  <a:pt x="86037" y="42857"/>
                </a:lnTo>
                <a:lnTo>
                  <a:pt x="86037" y="42857"/>
                </a:lnTo>
                <a:lnTo>
                  <a:pt x="90566" y="42857"/>
                </a:lnTo>
                <a:lnTo>
                  <a:pt x="90566" y="42857"/>
                </a:lnTo>
                <a:lnTo>
                  <a:pt x="90566" y="42857"/>
                </a:lnTo>
                <a:lnTo>
                  <a:pt x="90566" y="42857"/>
                </a:lnTo>
                <a:lnTo>
                  <a:pt x="90566" y="42857"/>
                </a:lnTo>
                <a:lnTo>
                  <a:pt x="90566" y="42857"/>
                </a:lnTo>
                <a:lnTo>
                  <a:pt x="95094" y="42857"/>
                </a:lnTo>
                <a:lnTo>
                  <a:pt x="95094" y="42857"/>
                </a:lnTo>
                <a:lnTo>
                  <a:pt x="95094" y="42857"/>
                </a:lnTo>
                <a:lnTo>
                  <a:pt x="95094" y="51428"/>
                </a:lnTo>
                <a:lnTo>
                  <a:pt x="95094" y="51428"/>
                </a:lnTo>
                <a:lnTo>
                  <a:pt x="95094" y="42857"/>
                </a:lnTo>
                <a:lnTo>
                  <a:pt x="95094" y="42857"/>
                </a:lnTo>
                <a:lnTo>
                  <a:pt x="99622" y="42857"/>
                </a:lnTo>
                <a:lnTo>
                  <a:pt x="99622" y="42857"/>
                </a:lnTo>
                <a:lnTo>
                  <a:pt x="99622" y="42857"/>
                </a:lnTo>
                <a:lnTo>
                  <a:pt x="106415" y="42857"/>
                </a:lnTo>
                <a:lnTo>
                  <a:pt x="106415" y="51428"/>
                </a:lnTo>
                <a:lnTo>
                  <a:pt x="106415" y="51428"/>
                </a:lnTo>
                <a:lnTo>
                  <a:pt x="106415" y="51428"/>
                </a:lnTo>
                <a:lnTo>
                  <a:pt x="106415" y="51428"/>
                </a:lnTo>
                <a:lnTo>
                  <a:pt x="106415" y="51428"/>
                </a:lnTo>
                <a:lnTo>
                  <a:pt x="110943" y="51428"/>
                </a:lnTo>
                <a:lnTo>
                  <a:pt x="110943" y="51428"/>
                </a:lnTo>
                <a:lnTo>
                  <a:pt x="110943" y="51428"/>
                </a:lnTo>
                <a:lnTo>
                  <a:pt x="110943" y="57142"/>
                </a:lnTo>
                <a:lnTo>
                  <a:pt x="110943" y="57142"/>
                </a:lnTo>
                <a:lnTo>
                  <a:pt x="110943" y="57142"/>
                </a:lnTo>
                <a:lnTo>
                  <a:pt x="110943" y="57142"/>
                </a:lnTo>
                <a:lnTo>
                  <a:pt x="110943" y="57142"/>
                </a:lnTo>
                <a:lnTo>
                  <a:pt x="115471" y="57142"/>
                </a:lnTo>
                <a:lnTo>
                  <a:pt x="115471" y="57142"/>
                </a:lnTo>
                <a:lnTo>
                  <a:pt x="115471" y="62857"/>
                </a:lnTo>
                <a:lnTo>
                  <a:pt x="115471" y="62857"/>
                </a:lnTo>
                <a:lnTo>
                  <a:pt x="115471" y="62857"/>
                </a:lnTo>
                <a:lnTo>
                  <a:pt x="120000" y="62857"/>
                </a:lnTo>
                <a:lnTo>
                  <a:pt x="120000" y="62857"/>
                </a:lnTo>
                <a:lnTo>
                  <a:pt x="120000" y="62857"/>
                </a:lnTo>
                <a:lnTo>
                  <a:pt x="120000" y="62857"/>
                </a:lnTo>
                <a:lnTo>
                  <a:pt x="120000" y="68571"/>
                </a:lnTo>
                <a:lnTo>
                  <a:pt x="120000" y="68571"/>
                </a:lnTo>
                <a:lnTo>
                  <a:pt x="120000" y="68571"/>
                </a:lnTo>
                <a:lnTo>
                  <a:pt x="120000" y="68571"/>
                </a:lnTo>
                <a:lnTo>
                  <a:pt x="120000" y="74285"/>
                </a:lnTo>
                <a:lnTo>
                  <a:pt x="120000" y="74285"/>
                </a:lnTo>
                <a:lnTo>
                  <a:pt x="120000" y="74285"/>
                </a:lnTo>
                <a:lnTo>
                  <a:pt x="120000" y="74285"/>
                </a:lnTo>
                <a:lnTo>
                  <a:pt x="115471" y="74285"/>
                </a:lnTo>
                <a:lnTo>
                  <a:pt x="115471" y="82857"/>
                </a:lnTo>
                <a:lnTo>
                  <a:pt x="115471" y="82857"/>
                </a:lnTo>
                <a:lnTo>
                  <a:pt x="115471" y="82857"/>
                </a:lnTo>
                <a:lnTo>
                  <a:pt x="115471" y="82857"/>
                </a:lnTo>
                <a:lnTo>
                  <a:pt x="110943" y="82857"/>
                </a:lnTo>
                <a:lnTo>
                  <a:pt x="110943" y="82857"/>
                </a:lnTo>
                <a:lnTo>
                  <a:pt x="110943" y="82857"/>
                </a:lnTo>
                <a:lnTo>
                  <a:pt x="110943" y="82857"/>
                </a:lnTo>
                <a:lnTo>
                  <a:pt x="110943" y="82857"/>
                </a:lnTo>
                <a:lnTo>
                  <a:pt x="110943" y="88571"/>
                </a:lnTo>
                <a:lnTo>
                  <a:pt x="110943" y="88571"/>
                </a:lnTo>
                <a:lnTo>
                  <a:pt x="110943" y="88571"/>
                </a:lnTo>
                <a:lnTo>
                  <a:pt x="110943" y="88571"/>
                </a:lnTo>
                <a:lnTo>
                  <a:pt x="110943" y="88571"/>
                </a:lnTo>
                <a:lnTo>
                  <a:pt x="110943" y="94285"/>
                </a:lnTo>
                <a:lnTo>
                  <a:pt x="110943" y="94285"/>
                </a:lnTo>
                <a:lnTo>
                  <a:pt x="110943" y="94285"/>
                </a:lnTo>
                <a:lnTo>
                  <a:pt x="110943" y="94285"/>
                </a:lnTo>
                <a:lnTo>
                  <a:pt x="106415" y="94285"/>
                </a:lnTo>
                <a:lnTo>
                  <a:pt x="106415" y="94285"/>
                </a:lnTo>
                <a:lnTo>
                  <a:pt x="106415" y="88571"/>
                </a:lnTo>
                <a:lnTo>
                  <a:pt x="106415" y="88571"/>
                </a:lnTo>
                <a:lnTo>
                  <a:pt x="106415" y="88571"/>
                </a:lnTo>
                <a:lnTo>
                  <a:pt x="106415" y="88571"/>
                </a:lnTo>
                <a:lnTo>
                  <a:pt x="106415" y="82857"/>
                </a:lnTo>
                <a:lnTo>
                  <a:pt x="106415" y="82857"/>
                </a:lnTo>
                <a:lnTo>
                  <a:pt x="106415" y="82857"/>
                </a:lnTo>
                <a:lnTo>
                  <a:pt x="106415" y="82857"/>
                </a:lnTo>
                <a:lnTo>
                  <a:pt x="99622" y="82857"/>
                </a:lnTo>
                <a:lnTo>
                  <a:pt x="99622" y="82857"/>
                </a:lnTo>
                <a:lnTo>
                  <a:pt x="99622" y="82857"/>
                </a:lnTo>
                <a:lnTo>
                  <a:pt x="99622" y="82857"/>
                </a:lnTo>
                <a:lnTo>
                  <a:pt x="99622" y="82857"/>
                </a:lnTo>
                <a:lnTo>
                  <a:pt x="95094" y="82857"/>
                </a:lnTo>
                <a:lnTo>
                  <a:pt x="95094" y="82857"/>
                </a:lnTo>
                <a:lnTo>
                  <a:pt x="95094" y="82857"/>
                </a:lnTo>
                <a:lnTo>
                  <a:pt x="95094" y="82857"/>
                </a:lnTo>
                <a:lnTo>
                  <a:pt x="95094" y="82857"/>
                </a:lnTo>
                <a:lnTo>
                  <a:pt x="90566" y="82857"/>
                </a:lnTo>
                <a:lnTo>
                  <a:pt x="90566" y="82857"/>
                </a:lnTo>
                <a:lnTo>
                  <a:pt x="90566" y="74285"/>
                </a:lnTo>
                <a:lnTo>
                  <a:pt x="90566" y="74285"/>
                </a:lnTo>
                <a:lnTo>
                  <a:pt x="90566" y="74285"/>
                </a:lnTo>
                <a:lnTo>
                  <a:pt x="86037" y="74285"/>
                </a:lnTo>
                <a:lnTo>
                  <a:pt x="86037" y="74285"/>
                </a:lnTo>
                <a:lnTo>
                  <a:pt x="86037" y="74285"/>
                </a:lnTo>
                <a:lnTo>
                  <a:pt x="81509" y="74285"/>
                </a:lnTo>
                <a:lnTo>
                  <a:pt x="81509" y="82857"/>
                </a:lnTo>
                <a:lnTo>
                  <a:pt x="81509" y="82857"/>
                </a:lnTo>
                <a:lnTo>
                  <a:pt x="81509" y="82857"/>
                </a:lnTo>
                <a:lnTo>
                  <a:pt x="81509" y="82857"/>
                </a:lnTo>
                <a:lnTo>
                  <a:pt x="74716" y="82857"/>
                </a:lnTo>
                <a:lnTo>
                  <a:pt x="74716" y="82857"/>
                </a:lnTo>
                <a:lnTo>
                  <a:pt x="74716" y="82857"/>
                </a:lnTo>
                <a:lnTo>
                  <a:pt x="74716" y="74285"/>
                </a:lnTo>
                <a:lnTo>
                  <a:pt x="74716" y="74285"/>
                </a:lnTo>
                <a:lnTo>
                  <a:pt x="74716" y="74285"/>
                </a:lnTo>
                <a:lnTo>
                  <a:pt x="70188" y="74285"/>
                </a:lnTo>
                <a:lnTo>
                  <a:pt x="70188" y="74285"/>
                </a:lnTo>
                <a:lnTo>
                  <a:pt x="70188" y="74285"/>
                </a:lnTo>
                <a:lnTo>
                  <a:pt x="70188" y="74285"/>
                </a:lnTo>
                <a:lnTo>
                  <a:pt x="65660" y="74285"/>
                </a:lnTo>
                <a:lnTo>
                  <a:pt x="65660" y="74285"/>
                </a:lnTo>
                <a:lnTo>
                  <a:pt x="65660" y="74285"/>
                </a:lnTo>
                <a:lnTo>
                  <a:pt x="65660" y="82857"/>
                </a:lnTo>
                <a:lnTo>
                  <a:pt x="65660" y="82857"/>
                </a:lnTo>
                <a:lnTo>
                  <a:pt x="65660" y="82857"/>
                </a:lnTo>
                <a:lnTo>
                  <a:pt x="65660" y="82857"/>
                </a:lnTo>
                <a:lnTo>
                  <a:pt x="61132" y="82857"/>
                </a:lnTo>
                <a:lnTo>
                  <a:pt x="61132" y="82857"/>
                </a:lnTo>
                <a:lnTo>
                  <a:pt x="61132" y="82857"/>
                </a:lnTo>
                <a:lnTo>
                  <a:pt x="61132" y="88571"/>
                </a:lnTo>
                <a:lnTo>
                  <a:pt x="61132" y="88571"/>
                </a:lnTo>
                <a:lnTo>
                  <a:pt x="61132" y="88571"/>
                </a:lnTo>
                <a:lnTo>
                  <a:pt x="56603" y="88571"/>
                </a:lnTo>
                <a:lnTo>
                  <a:pt x="56603" y="88571"/>
                </a:lnTo>
                <a:lnTo>
                  <a:pt x="56603" y="88571"/>
                </a:lnTo>
                <a:lnTo>
                  <a:pt x="49811" y="88571"/>
                </a:lnTo>
                <a:lnTo>
                  <a:pt x="49811" y="88571"/>
                </a:lnTo>
                <a:lnTo>
                  <a:pt x="49811" y="88571"/>
                </a:lnTo>
                <a:lnTo>
                  <a:pt x="49811" y="88571"/>
                </a:lnTo>
                <a:lnTo>
                  <a:pt x="49811" y="88571"/>
                </a:lnTo>
                <a:lnTo>
                  <a:pt x="45283" y="88571"/>
                </a:lnTo>
                <a:lnTo>
                  <a:pt x="45283" y="88571"/>
                </a:lnTo>
                <a:lnTo>
                  <a:pt x="45283" y="88571"/>
                </a:lnTo>
                <a:lnTo>
                  <a:pt x="45283" y="82857"/>
                </a:lnTo>
                <a:lnTo>
                  <a:pt x="45283" y="82857"/>
                </a:lnTo>
                <a:lnTo>
                  <a:pt x="45283" y="82857"/>
                </a:lnTo>
                <a:lnTo>
                  <a:pt x="45283" y="82857"/>
                </a:lnTo>
                <a:lnTo>
                  <a:pt x="45283" y="82857"/>
                </a:lnTo>
                <a:lnTo>
                  <a:pt x="45283" y="82857"/>
                </a:lnTo>
                <a:lnTo>
                  <a:pt x="45283" y="82857"/>
                </a:lnTo>
                <a:lnTo>
                  <a:pt x="45283" y="74285"/>
                </a:lnTo>
                <a:lnTo>
                  <a:pt x="45283" y="74285"/>
                </a:lnTo>
                <a:lnTo>
                  <a:pt x="45283" y="82857"/>
                </a:lnTo>
                <a:lnTo>
                  <a:pt x="45283" y="82857"/>
                </a:lnTo>
                <a:lnTo>
                  <a:pt x="40754" y="82857"/>
                </a:lnTo>
                <a:lnTo>
                  <a:pt x="40754" y="82857"/>
                </a:lnTo>
                <a:lnTo>
                  <a:pt x="40754" y="82857"/>
                </a:lnTo>
                <a:lnTo>
                  <a:pt x="36226" y="82857"/>
                </a:lnTo>
                <a:lnTo>
                  <a:pt x="36226" y="82857"/>
                </a:lnTo>
                <a:lnTo>
                  <a:pt x="36226" y="82857"/>
                </a:lnTo>
                <a:lnTo>
                  <a:pt x="36226" y="82857"/>
                </a:lnTo>
                <a:lnTo>
                  <a:pt x="36226" y="82857"/>
                </a:lnTo>
                <a:lnTo>
                  <a:pt x="36226" y="82857"/>
                </a:lnTo>
                <a:lnTo>
                  <a:pt x="31698" y="82857"/>
                </a:lnTo>
                <a:lnTo>
                  <a:pt x="31698" y="82857"/>
                </a:lnTo>
                <a:lnTo>
                  <a:pt x="31698" y="82857"/>
                </a:lnTo>
                <a:lnTo>
                  <a:pt x="31698" y="82857"/>
                </a:lnTo>
                <a:lnTo>
                  <a:pt x="31698" y="82857"/>
                </a:lnTo>
                <a:lnTo>
                  <a:pt x="31698" y="82857"/>
                </a:lnTo>
                <a:lnTo>
                  <a:pt x="31698" y="88571"/>
                </a:lnTo>
                <a:lnTo>
                  <a:pt x="31698" y="88571"/>
                </a:lnTo>
                <a:lnTo>
                  <a:pt x="31698" y="88571"/>
                </a:lnTo>
                <a:lnTo>
                  <a:pt x="31698" y="94285"/>
                </a:lnTo>
                <a:lnTo>
                  <a:pt x="31698" y="94285"/>
                </a:lnTo>
                <a:lnTo>
                  <a:pt x="31698" y="94285"/>
                </a:lnTo>
                <a:lnTo>
                  <a:pt x="31698" y="94285"/>
                </a:lnTo>
                <a:lnTo>
                  <a:pt x="31698" y="94285"/>
                </a:lnTo>
                <a:lnTo>
                  <a:pt x="31698" y="100000"/>
                </a:lnTo>
                <a:lnTo>
                  <a:pt x="24905" y="100000"/>
                </a:lnTo>
                <a:lnTo>
                  <a:pt x="24905" y="100000"/>
                </a:lnTo>
                <a:lnTo>
                  <a:pt x="24905" y="100000"/>
                </a:lnTo>
                <a:lnTo>
                  <a:pt x="24905" y="100000"/>
                </a:lnTo>
                <a:lnTo>
                  <a:pt x="24905" y="100000"/>
                </a:lnTo>
                <a:lnTo>
                  <a:pt x="24905" y="105714"/>
                </a:lnTo>
                <a:lnTo>
                  <a:pt x="24905" y="105714"/>
                </a:lnTo>
                <a:lnTo>
                  <a:pt x="20377" y="105714"/>
                </a:lnTo>
                <a:lnTo>
                  <a:pt x="20377" y="105714"/>
                </a:lnTo>
                <a:lnTo>
                  <a:pt x="20377" y="105714"/>
                </a:lnTo>
                <a:lnTo>
                  <a:pt x="20377" y="114285"/>
                </a:lnTo>
                <a:lnTo>
                  <a:pt x="20377" y="114285"/>
                </a:lnTo>
                <a:lnTo>
                  <a:pt x="20377" y="114285"/>
                </a:lnTo>
                <a:lnTo>
                  <a:pt x="20377" y="114285"/>
                </a:lnTo>
                <a:lnTo>
                  <a:pt x="20377" y="120000"/>
                </a:lnTo>
                <a:lnTo>
                  <a:pt x="20377" y="120000"/>
                </a:lnTo>
                <a:lnTo>
                  <a:pt x="15849" y="120000"/>
                </a:lnTo>
                <a:lnTo>
                  <a:pt x="15849" y="120000"/>
                </a:lnTo>
                <a:lnTo>
                  <a:pt x="15849" y="120000"/>
                </a:lnTo>
                <a:lnTo>
                  <a:pt x="15849" y="120000"/>
                </a:lnTo>
                <a:lnTo>
                  <a:pt x="15849" y="120000"/>
                </a:lnTo>
                <a:lnTo>
                  <a:pt x="15849" y="120000"/>
                </a:lnTo>
                <a:lnTo>
                  <a:pt x="15849" y="120000"/>
                </a:lnTo>
                <a:lnTo>
                  <a:pt x="15849" y="114285"/>
                </a:lnTo>
                <a:lnTo>
                  <a:pt x="15849" y="114285"/>
                </a:lnTo>
                <a:lnTo>
                  <a:pt x="15849" y="114285"/>
                </a:lnTo>
                <a:lnTo>
                  <a:pt x="15849" y="114285"/>
                </a:lnTo>
                <a:lnTo>
                  <a:pt x="15849" y="114285"/>
                </a:lnTo>
                <a:lnTo>
                  <a:pt x="15849" y="105714"/>
                </a:lnTo>
                <a:lnTo>
                  <a:pt x="15849" y="105714"/>
                </a:lnTo>
                <a:lnTo>
                  <a:pt x="11320" y="105714"/>
                </a:lnTo>
                <a:lnTo>
                  <a:pt x="11320" y="105714"/>
                </a:lnTo>
                <a:lnTo>
                  <a:pt x="11320" y="105714"/>
                </a:lnTo>
                <a:lnTo>
                  <a:pt x="11320" y="105714"/>
                </a:lnTo>
                <a:lnTo>
                  <a:pt x="11320" y="105714"/>
                </a:lnTo>
                <a:lnTo>
                  <a:pt x="11320" y="105714"/>
                </a:lnTo>
                <a:lnTo>
                  <a:pt x="11320" y="100000"/>
                </a:lnTo>
                <a:lnTo>
                  <a:pt x="11320" y="100000"/>
                </a:lnTo>
                <a:lnTo>
                  <a:pt x="11320" y="100000"/>
                </a:lnTo>
                <a:lnTo>
                  <a:pt x="11320" y="100000"/>
                </a:lnTo>
                <a:lnTo>
                  <a:pt x="11320" y="100000"/>
                </a:lnTo>
                <a:lnTo>
                  <a:pt x="11320" y="100000"/>
                </a:lnTo>
                <a:lnTo>
                  <a:pt x="11320" y="94285"/>
                </a:lnTo>
                <a:lnTo>
                  <a:pt x="6792" y="94285"/>
                </a:lnTo>
                <a:lnTo>
                  <a:pt x="6792" y="94285"/>
                </a:lnTo>
                <a:lnTo>
                  <a:pt x="6792" y="94285"/>
                </a:lnTo>
                <a:lnTo>
                  <a:pt x="6792" y="88571"/>
                </a:lnTo>
                <a:lnTo>
                  <a:pt x="6792" y="88571"/>
                </a:lnTo>
                <a:lnTo>
                  <a:pt x="6792" y="88571"/>
                </a:lnTo>
                <a:lnTo>
                  <a:pt x="6792" y="88571"/>
                </a:lnTo>
                <a:lnTo>
                  <a:pt x="6792" y="88571"/>
                </a:lnTo>
                <a:lnTo>
                  <a:pt x="6792" y="82857"/>
                </a:lnTo>
                <a:lnTo>
                  <a:pt x="6792" y="82857"/>
                </a:lnTo>
                <a:lnTo>
                  <a:pt x="11320" y="82857"/>
                </a:lnTo>
                <a:lnTo>
                  <a:pt x="11320" y="82857"/>
                </a:lnTo>
                <a:lnTo>
                  <a:pt x="11320" y="82857"/>
                </a:lnTo>
                <a:lnTo>
                  <a:pt x="6792" y="82857"/>
                </a:lnTo>
                <a:lnTo>
                  <a:pt x="6792" y="82857"/>
                </a:lnTo>
                <a:lnTo>
                  <a:pt x="6792" y="74285"/>
                </a:lnTo>
                <a:lnTo>
                  <a:pt x="6792" y="74285"/>
                </a:lnTo>
                <a:lnTo>
                  <a:pt x="6792" y="74285"/>
                </a:lnTo>
                <a:lnTo>
                  <a:pt x="6792" y="74285"/>
                </a:lnTo>
                <a:lnTo>
                  <a:pt x="0" y="74285"/>
                </a:lnTo>
                <a:lnTo>
                  <a:pt x="0" y="74285"/>
                </a:lnTo>
                <a:lnTo>
                  <a:pt x="6792" y="74285"/>
                </a:lnTo>
                <a:lnTo>
                  <a:pt x="6792" y="68571"/>
                </a:lnTo>
                <a:lnTo>
                  <a:pt x="0" y="68571"/>
                </a:lnTo>
                <a:lnTo>
                  <a:pt x="0" y="68571"/>
                </a:lnTo>
                <a:lnTo>
                  <a:pt x="0" y="68571"/>
                </a:lnTo>
                <a:lnTo>
                  <a:pt x="0" y="68571"/>
                </a:lnTo>
                <a:lnTo>
                  <a:pt x="0" y="62857"/>
                </a:lnTo>
                <a:lnTo>
                  <a:pt x="0" y="62857"/>
                </a:lnTo>
                <a:lnTo>
                  <a:pt x="0" y="68571"/>
                </a:lnTo>
                <a:lnTo>
                  <a:pt x="6792" y="68571"/>
                </a:lnTo>
                <a:lnTo>
                  <a:pt x="6792" y="68571"/>
                </a:lnTo>
                <a:lnTo>
                  <a:pt x="6792" y="68571"/>
                </a:lnTo>
                <a:lnTo>
                  <a:pt x="6792" y="62857"/>
                </a:lnTo>
                <a:lnTo>
                  <a:pt x="6792" y="62857"/>
                </a:lnTo>
                <a:lnTo>
                  <a:pt x="6792" y="62857"/>
                </a:lnTo>
                <a:lnTo>
                  <a:pt x="6792" y="62857"/>
                </a:lnTo>
                <a:lnTo>
                  <a:pt x="11320" y="62857"/>
                </a:lnTo>
                <a:lnTo>
                  <a:pt x="11320" y="57142"/>
                </a:lnTo>
                <a:lnTo>
                  <a:pt x="11320" y="57142"/>
                </a:lnTo>
                <a:lnTo>
                  <a:pt x="11320" y="57142"/>
                </a:lnTo>
                <a:lnTo>
                  <a:pt x="6792" y="57142"/>
                </a:lnTo>
                <a:lnTo>
                  <a:pt x="6792" y="51428"/>
                </a:lnTo>
                <a:lnTo>
                  <a:pt x="6792" y="51428"/>
                </a:lnTo>
                <a:lnTo>
                  <a:pt x="6792" y="51428"/>
                </a:lnTo>
                <a:lnTo>
                  <a:pt x="6792" y="51428"/>
                </a:lnTo>
                <a:lnTo>
                  <a:pt x="6792" y="51428"/>
                </a:lnTo>
                <a:lnTo>
                  <a:pt x="6792" y="51428"/>
                </a:lnTo>
                <a:lnTo>
                  <a:pt x="6792" y="51428"/>
                </a:lnTo>
                <a:lnTo>
                  <a:pt x="6792" y="51428"/>
                </a:lnTo>
                <a:lnTo>
                  <a:pt x="6792" y="42857"/>
                </a:lnTo>
                <a:lnTo>
                  <a:pt x="6792" y="42857"/>
                </a:lnTo>
                <a:lnTo>
                  <a:pt x="11320" y="42857"/>
                </a:lnTo>
                <a:lnTo>
                  <a:pt x="11320" y="42857"/>
                </a:lnTo>
                <a:lnTo>
                  <a:pt x="11320" y="42857"/>
                </a:lnTo>
                <a:lnTo>
                  <a:pt x="11320" y="42857"/>
                </a:lnTo>
                <a:lnTo>
                  <a:pt x="11320" y="37142"/>
                </a:lnTo>
                <a:lnTo>
                  <a:pt x="11320" y="37142"/>
                </a:lnTo>
                <a:lnTo>
                  <a:pt x="11320" y="37142"/>
                </a:lnTo>
                <a:lnTo>
                  <a:pt x="11320" y="37142"/>
                </a:lnTo>
                <a:lnTo>
                  <a:pt x="11320" y="37142"/>
                </a:lnTo>
                <a:lnTo>
                  <a:pt x="11320" y="37142"/>
                </a:lnTo>
                <a:lnTo>
                  <a:pt x="11320" y="31428"/>
                </a:lnTo>
                <a:lnTo>
                  <a:pt x="6792" y="31428"/>
                </a:lnTo>
                <a:lnTo>
                  <a:pt x="6792" y="31428"/>
                </a:lnTo>
                <a:lnTo>
                  <a:pt x="6792" y="31428"/>
                </a:lnTo>
                <a:lnTo>
                  <a:pt x="11320" y="31428"/>
                </a:lnTo>
                <a:lnTo>
                  <a:pt x="11320" y="25714"/>
                </a:lnTo>
                <a:lnTo>
                  <a:pt x="11320" y="25714"/>
                </a:lnTo>
                <a:lnTo>
                  <a:pt x="11320" y="25714"/>
                </a:lnTo>
                <a:lnTo>
                  <a:pt x="11320" y="25714"/>
                </a:lnTo>
                <a:lnTo>
                  <a:pt x="11320" y="25714"/>
                </a:lnTo>
                <a:lnTo>
                  <a:pt x="11320" y="20000"/>
                </a:lnTo>
                <a:lnTo>
                  <a:pt x="11320" y="20000"/>
                </a:lnTo>
                <a:lnTo>
                  <a:pt x="6792" y="20000"/>
                </a:lnTo>
                <a:lnTo>
                  <a:pt x="6792" y="20000"/>
                </a:lnTo>
                <a:lnTo>
                  <a:pt x="6792" y="11428"/>
                </a:lnTo>
                <a:lnTo>
                  <a:pt x="6792" y="11428"/>
                </a:lnTo>
                <a:lnTo>
                  <a:pt x="6792" y="11428"/>
                </a:lnTo>
                <a:lnTo>
                  <a:pt x="6792" y="1142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3" name="Shape 1813"/>
          <p:cNvSpPr/>
          <p:nvPr/>
        </p:nvSpPr>
        <p:spPr>
          <a:xfrm>
            <a:off x="3152775" y="3810001"/>
            <a:ext cx="63104" cy="66675"/>
          </a:xfrm>
          <a:custGeom>
            <a:avLst/>
            <a:gdLst/>
            <a:ahLst/>
            <a:cxnLst/>
            <a:rect l="0" t="0" r="0" b="0"/>
            <a:pathLst>
              <a:path w="120000" h="120000" extrusionOk="0">
                <a:moveTo>
                  <a:pt x="6792" y="11428"/>
                </a:moveTo>
                <a:lnTo>
                  <a:pt x="6792" y="11428"/>
                </a:lnTo>
                <a:lnTo>
                  <a:pt x="6792" y="5714"/>
                </a:lnTo>
                <a:lnTo>
                  <a:pt x="6792" y="5714"/>
                </a:lnTo>
                <a:lnTo>
                  <a:pt x="11320" y="5714"/>
                </a:lnTo>
                <a:lnTo>
                  <a:pt x="11320" y="5714"/>
                </a:lnTo>
                <a:lnTo>
                  <a:pt x="11320" y="5714"/>
                </a:lnTo>
                <a:lnTo>
                  <a:pt x="11320" y="5714"/>
                </a:lnTo>
                <a:lnTo>
                  <a:pt x="11320" y="5714"/>
                </a:lnTo>
                <a:lnTo>
                  <a:pt x="15849" y="5714"/>
                </a:lnTo>
                <a:lnTo>
                  <a:pt x="15849" y="5714"/>
                </a:lnTo>
                <a:lnTo>
                  <a:pt x="15849" y="5714"/>
                </a:lnTo>
                <a:lnTo>
                  <a:pt x="15849" y="5714"/>
                </a:lnTo>
                <a:lnTo>
                  <a:pt x="20377" y="5714"/>
                </a:lnTo>
                <a:lnTo>
                  <a:pt x="20377" y="5714"/>
                </a:lnTo>
                <a:lnTo>
                  <a:pt x="20377" y="5714"/>
                </a:lnTo>
                <a:lnTo>
                  <a:pt x="20377" y="5714"/>
                </a:lnTo>
                <a:lnTo>
                  <a:pt x="20377" y="5714"/>
                </a:lnTo>
                <a:lnTo>
                  <a:pt x="24905" y="5714"/>
                </a:lnTo>
                <a:lnTo>
                  <a:pt x="24905" y="5714"/>
                </a:lnTo>
                <a:lnTo>
                  <a:pt x="24905" y="5714"/>
                </a:lnTo>
                <a:lnTo>
                  <a:pt x="31698" y="5714"/>
                </a:lnTo>
                <a:lnTo>
                  <a:pt x="31698" y="5714"/>
                </a:lnTo>
                <a:lnTo>
                  <a:pt x="31698" y="5714"/>
                </a:lnTo>
                <a:lnTo>
                  <a:pt x="31698" y="0"/>
                </a:lnTo>
                <a:lnTo>
                  <a:pt x="31698" y="0"/>
                </a:lnTo>
                <a:lnTo>
                  <a:pt x="31698" y="0"/>
                </a:lnTo>
                <a:lnTo>
                  <a:pt x="36226" y="0"/>
                </a:lnTo>
                <a:lnTo>
                  <a:pt x="36226" y="5714"/>
                </a:lnTo>
                <a:lnTo>
                  <a:pt x="36226" y="5714"/>
                </a:lnTo>
                <a:lnTo>
                  <a:pt x="36226" y="5714"/>
                </a:lnTo>
                <a:lnTo>
                  <a:pt x="36226" y="5714"/>
                </a:lnTo>
                <a:lnTo>
                  <a:pt x="40754" y="5714"/>
                </a:lnTo>
                <a:lnTo>
                  <a:pt x="40754" y="5714"/>
                </a:lnTo>
                <a:lnTo>
                  <a:pt x="40754" y="5714"/>
                </a:lnTo>
                <a:lnTo>
                  <a:pt x="40754" y="5714"/>
                </a:lnTo>
                <a:lnTo>
                  <a:pt x="40754" y="5714"/>
                </a:lnTo>
                <a:lnTo>
                  <a:pt x="45283" y="5714"/>
                </a:lnTo>
                <a:lnTo>
                  <a:pt x="45283" y="11428"/>
                </a:lnTo>
                <a:lnTo>
                  <a:pt x="45283" y="11428"/>
                </a:lnTo>
                <a:lnTo>
                  <a:pt x="45283" y="11428"/>
                </a:lnTo>
                <a:lnTo>
                  <a:pt x="45283" y="11428"/>
                </a:lnTo>
                <a:lnTo>
                  <a:pt x="49811" y="11428"/>
                </a:lnTo>
                <a:lnTo>
                  <a:pt x="49811" y="11428"/>
                </a:lnTo>
                <a:lnTo>
                  <a:pt x="49811" y="11428"/>
                </a:lnTo>
                <a:lnTo>
                  <a:pt x="49811" y="11428"/>
                </a:lnTo>
                <a:lnTo>
                  <a:pt x="49811" y="11428"/>
                </a:lnTo>
                <a:lnTo>
                  <a:pt x="56603" y="11428"/>
                </a:lnTo>
                <a:lnTo>
                  <a:pt x="56603" y="11428"/>
                </a:lnTo>
                <a:lnTo>
                  <a:pt x="56603" y="11428"/>
                </a:lnTo>
                <a:lnTo>
                  <a:pt x="56603" y="11428"/>
                </a:lnTo>
                <a:lnTo>
                  <a:pt x="56603" y="11428"/>
                </a:lnTo>
                <a:lnTo>
                  <a:pt x="61132" y="11428"/>
                </a:lnTo>
                <a:lnTo>
                  <a:pt x="61132" y="11428"/>
                </a:lnTo>
                <a:lnTo>
                  <a:pt x="61132" y="11428"/>
                </a:lnTo>
                <a:lnTo>
                  <a:pt x="61132" y="11428"/>
                </a:lnTo>
                <a:lnTo>
                  <a:pt x="61132" y="11428"/>
                </a:lnTo>
                <a:lnTo>
                  <a:pt x="65660" y="11428"/>
                </a:lnTo>
                <a:lnTo>
                  <a:pt x="65660" y="11428"/>
                </a:lnTo>
                <a:lnTo>
                  <a:pt x="65660" y="11428"/>
                </a:lnTo>
                <a:lnTo>
                  <a:pt x="65660" y="11428"/>
                </a:lnTo>
                <a:lnTo>
                  <a:pt x="65660" y="11428"/>
                </a:lnTo>
                <a:lnTo>
                  <a:pt x="70188" y="11428"/>
                </a:lnTo>
                <a:lnTo>
                  <a:pt x="70188" y="20000"/>
                </a:lnTo>
                <a:lnTo>
                  <a:pt x="70188" y="20000"/>
                </a:lnTo>
                <a:lnTo>
                  <a:pt x="70188" y="20000"/>
                </a:lnTo>
                <a:lnTo>
                  <a:pt x="70188" y="20000"/>
                </a:lnTo>
                <a:lnTo>
                  <a:pt x="70188" y="25714"/>
                </a:lnTo>
                <a:lnTo>
                  <a:pt x="70188" y="25714"/>
                </a:lnTo>
                <a:lnTo>
                  <a:pt x="70188" y="25714"/>
                </a:lnTo>
                <a:lnTo>
                  <a:pt x="70188" y="31428"/>
                </a:lnTo>
                <a:lnTo>
                  <a:pt x="70188" y="31428"/>
                </a:lnTo>
                <a:lnTo>
                  <a:pt x="70188" y="31428"/>
                </a:lnTo>
                <a:lnTo>
                  <a:pt x="74716" y="31428"/>
                </a:lnTo>
                <a:lnTo>
                  <a:pt x="74716" y="31428"/>
                </a:lnTo>
                <a:lnTo>
                  <a:pt x="74716" y="31428"/>
                </a:lnTo>
                <a:lnTo>
                  <a:pt x="74716" y="31428"/>
                </a:lnTo>
                <a:lnTo>
                  <a:pt x="74716" y="31428"/>
                </a:lnTo>
                <a:lnTo>
                  <a:pt x="74716" y="31428"/>
                </a:lnTo>
                <a:lnTo>
                  <a:pt x="81509" y="31428"/>
                </a:lnTo>
                <a:lnTo>
                  <a:pt x="81509" y="31428"/>
                </a:lnTo>
                <a:lnTo>
                  <a:pt x="81509" y="31428"/>
                </a:lnTo>
                <a:lnTo>
                  <a:pt x="81509" y="31428"/>
                </a:lnTo>
                <a:lnTo>
                  <a:pt x="86037" y="31428"/>
                </a:lnTo>
                <a:lnTo>
                  <a:pt x="86037" y="31428"/>
                </a:lnTo>
                <a:lnTo>
                  <a:pt x="86037" y="31428"/>
                </a:lnTo>
                <a:lnTo>
                  <a:pt x="90566" y="31428"/>
                </a:lnTo>
                <a:lnTo>
                  <a:pt x="90566" y="31428"/>
                </a:lnTo>
                <a:lnTo>
                  <a:pt x="90566" y="31428"/>
                </a:lnTo>
                <a:lnTo>
                  <a:pt x="90566" y="31428"/>
                </a:lnTo>
                <a:lnTo>
                  <a:pt x="90566" y="31428"/>
                </a:lnTo>
                <a:lnTo>
                  <a:pt x="90566" y="31428"/>
                </a:lnTo>
                <a:lnTo>
                  <a:pt x="95094" y="31428"/>
                </a:lnTo>
                <a:lnTo>
                  <a:pt x="95094" y="31428"/>
                </a:lnTo>
                <a:lnTo>
                  <a:pt x="95094" y="37142"/>
                </a:lnTo>
                <a:lnTo>
                  <a:pt x="90566" y="37142"/>
                </a:lnTo>
                <a:lnTo>
                  <a:pt x="90566" y="37142"/>
                </a:lnTo>
                <a:lnTo>
                  <a:pt x="90566" y="37142"/>
                </a:lnTo>
                <a:lnTo>
                  <a:pt x="90566" y="37142"/>
                </a:lnTo>
                <a:lnTo>
                  <a:pt x="90566" y="37142"/>
                </a:lnTo>
                <a:lnTo>
                  <a:pt x="90566" y="37142"/>
                </a:lnTo>
                <a:lnTo>
                  <a:pt x="86037" y="37142"/>
                </a:lnTo>
                <a:lnTo>
                  <a:pt x="86037" y="37142"/>
                </a:lnTo>
                <a:lnTo>
                  <a:pt x="86037" y="37142"/>
                </a:lnTo>
                <a:lnTo>
                  <a:pt x="81509" y="37142"/>
                </a:lnTo>
                <a:lnTo>
                  <a:pt x="81509" y="37142"/>
                </a:lnTo>
                <a:lnTo>
                  <a:pt x="81509" y="37142"/>
                </a:lnTo>
                <a:lnTo>
                  <a:pt x="81509" y="37142"/>
                </a:lnTo>
                <a:lnTo>
                  <a:pt x="81509" y="37142"/>
                </a:lnTo>
                <a:lnTo>
                  <a:pt x="81509" y="37142"/>
                </a:lnTo>
                <a:lnTo>
                  <a:pt x="74716" y="37142"/>
                </a:lnTo>
                <a:lnTo>
                  <a:pt x="74716" y="42857"/>
                </a:lnTo>
                <a:lnTo>
                  <a:pt x="81509" y="42857"/>
                </a:lnTo>
                <a:lnTo>
                  <a:pt x="81509" y="42857"/>
                </a:lnTo>
                <a:lnTo>
                  <a:pt x="81509" y="42857"/>
                </a:lnTo>
                <a:lnTo>
                  <a:pt x="81509" y="42857"/>
                </a:lnTo>
                <a:lnTo>
                  <a:pt x="86037" y="42857"/>
                </a:lnTo>
                <a:lnTo>
                  <a:pt x="86037" y="42857"/>
                </a:lnTo>
                <a:lnTo>
                  <a:pt x="86037" y="42857"/>
                </a:lnTo>
                <a:lnTo>
                  <a:pt x="86037" y="42857"/>
                </a:lnTo>
                <a:lnTo>
                  <a:pt x="90566" y="42857"/>
                </a:lnTo>
                <a:lnTo>
                  <a:pt x="90566" y="42857"/>
                </a:lnTo>
                <a:lnTo>
                  <a:pt x="90566" y="42857"/>
                </a:lnTo>
                <a:lnTo>
                  <a:pt x="90566" y="42857"/>
                </a:lnTo>
                <a:lnTo>
                  <a:pt x="90566" y="42857"/>
                </a:lnTo>
                <a:lnTo>
                  <a:pt x="90566" y="42857"/>
                </a:lnTo>
                <a:lnTo>
                  <a:pt x="95094" y="42857"/>
                </a:lnTo>
                <a:lnTo>
                  <a:pt x="95094" y="42857"/>
                </a:lnTo>
                <a:lnTo>
                  <a:pt x="95094" y="42857"/>
                </a:lnTo>
                <a:lnTo>
                  <a:pt x="95094" y="51428"/>
                </a:lnTo>
                <a:lnTo>
                  <a:pt x="95094" y="51428"/>
                </a:lnTo>
                <a:lnTo>
                  <a:pt x="95094" y="42857"/>
                </a:lnTo>
                <a:lnTo>
                  <a:pt x="95094" y="42857"/>
                </a:lnTo>
                <a:lnTo>
                  <a:pt x="99622" y="42857"/>
                </a:lnTo>
                <a:lnTo>
                  <a:pt x="99622" y="42857"/>
                </a:lnTo>
                <a:lnTo>
                  <a:pt x="99622" y="42857"/>
                </a:lnTo>
                <a:lnTo>
                  <a:pt x="106415" y="42857"/>
                </a:lnTo>
                <a:lnTo>
                  <a:pt x="106415" y="51428"/>
                </a:lnTo>
                <a:lnTo>
                  <a:pt x="106415" y="51428"/>
                </a:lnTo>
                <a:lnTo>
                  <a:pt x="106415" y="51428"/>
                </a:lnTo>
                <a:lnTo>
                  <a:pt x="106415" y="51428"/>
                </a:lnTo>
                <a:lnTo>
                  <a:pt x="106415" y="51428"/>
                </a:lnTo>
                <a:lnTo>
                  <a:pt x="110943" y="51428"/>
                </a:lnTo>
                <a:lnTo>
                  <a:pt x="110943" y="51428"/>
                </a:lnTo>
                <a:lnTo>
                  <a:pt x="110943" y="51428"/>
                </a:lnTo>
                <a:lnTo>
                  <a:pt x="110943" y="57142"/>
                </a:lnTo>
                <a:lnTo>
                  <a:pt x="110943" y="57142"/>
                </a:lnTo>
                <a:lnTo>
                  <a:pt x="110943" y="57142"/>
                </a:lnTo>
                <a:lnTo>
                  <a:pt x="110943" y="57142"/>
                </a:lnTo>
                <a:lnTo>
                  <a:pt x="110943" y="57142"/>
                </a:lnTo>
                <a:lnTo>
                  <a:pt x="115471" y="57142"/>
                </a:lnTo>
                <a:lnTo>
                  <a:pt x="115471" y="57142"/>
                </a:lnTo>
                <a:lnTo>
                  <a:pt x="115471" y="62857"/>
                </a:lnTo>
                <a:lnTo>
                  <a:pt x="115471" y="62857"/>
                </a:lnTo>
                <a:lnTo>
                  <a:pt x="115471" y="62857"/>
                </a:lnTo>
                <a:lnTo>
                  <a:pt x="120000" y="62857"/>
                </a:lnTo>
                <a:lnTo>
                  <a:pt x="120000" y="62857"/>
                </a:lnTo>
                <a:lnTo>
                  <a:pt x="120000" y="62857"/>
                </a:lnTo>
                <a:lnTo>
                  <a:pt x="120000" y="62857"/>
                </a:lnTo>
                <a:lnTo>
                  <a:pt x="120000" y="68571"/>
                </a:lnTo>
                <a:lnTo>
                  <a:pt x="120000" y="68571"/>
                </a:lnTo>
                <a:lnTo>
                  <a:pt x="120000" y="68571"/>
                </a:lnTo>
                <a:lnTo>
                  <a:pt x="120000" y="68571"/>
                </a:lnTo>
                <a:lnTo>
                  <a:pt x="120000" y="74285"/>
                </a:lnTo>
                <a:lnTo>
                  <a:pt x="120000" y="74285"/>
                </a:lnTo>
                <a:lnTo>
                  <a:pt x="120000" y="74285"/>
                </a:lnTo>
                <a:lnTo>
                  <a:pt x="120000" y="74285"/>
                </a:lnTo>
                <a:lnTo>
                  <a:pt x="115471" y="74285"/>
                </a:lnTo>
                <a:lnTo>
                  <a:pt x="115471" y="82857"/>
                </a:lnTo>
                <a:lnTo>
                  <a:pt x="115471" y="82857"/>
                </a:lnTo>
                <a:lnTo>
                  <a:pt x="115471" y="82857"/>
                </a:lnTo>
                <a:lnTo>
                  <a:pt x="115471" y="82857"/>
                </a:lnTo>
                <a:lnTo>
                  <a:pt x="110943" y="82857"/>
                </a:lnTo>
                <a:lnTo>
                  <a:pt x="110943" y="82857"/>
                </a:lnTo>
                <a:lnTo>
                  <a:pt x="110943" y="82857"/>
                </a:lnTo>
                <a:lnTo>
                  <a:pt x="110943" y="82857"/>
                </a:lnTo>
                <a:lnTo>
                  <a:pt x="110943" y="82857"/>
                </a:lnTo>
                <a:lnTo>
                  <a:pt x="110943" y="88571"/>
                </a:lnTo>
                <a:lnTo>
                  <a:pt x="110943" y="88571"/>
                </a:lnTo>
                <a:lnTo>
                  <a:pt x="110943" y="88571"/>
                </a:lnTo>
                <a:lnTo>
                  <a:pt x="110943" y="88571"/>
                </a:lnTo>
                <a:lnTo>
                  <a:pt x="110943" y="88571"/>
                </a:lnTo>
                <a:lnTo>
                  <a:pt x="110943" y="94285"/>
                </a:lnTo>
                <a:lnTo>
                  <a:pt x="110943" y="94285"/>
                </a:lnTo>
                <a:lnTo>
                  <a:pt x="110943" y="94285"/>
                </a:lnTo>
                <a:lnTo>
                  <a:pt x="110943" y="94285"/>
                </a:lnTo>
                <a:lnTo>
                  <a:pt x="106415" y="94285"/>
                </a:lnTo>
                <a:lnTo>
                  <a:pt x="106415" y="94285"/>
                </a:lnTo>
                <a:lnTo>
                  <a:pt x="106415" y="88571"/>
                </a:lnTo>
                <a:lnTo>
                  <a:pt x="106415" y="88571"/>
                </a:lnTo>
                <a:lnTo>
                  <a:pt x="106415" y="88571"/>
                </a:lnTo>
                <a:lnTo>
                  <a:pt x="106415" y="88571"/>
                </a:lnTo>
                <a:lnTo>
                  <a:pt x="106415" y="82857"/>
                </a:lnTo>
                <a:lnTo>
                  <a:pt x="106415" y="82857"/>
                </a:lnTo>
                <a:lnTo>
                  <a:pt x="106415" y="82857"/>
                </a:lnTo>
                <a:lnTo>
                  <a:pt x="106415" y="82857"/>
                </a:lnTo>
                <a:lnTo>
                  <a:pt x="99622" y="82857"/>
                </a:lnTo>
                <a:lnTo>
                  <a:pt x="99622" y="82857"/>
                </a:lnTo>
                <a:lnTo>
                  <a:pt x="99622" y="82857"/>
                </a:lnTo>
                <a:lnTo>
                  <a:pt x="99622" y="82857"/>
                </a:lnTo>
                <a:lnTo>
                  <a:pt x="99622" y="82857"/>
                </a:lnTo>
                <a:lnTo>
                  <a:pt x="95094" y="82857"/>
                </a:lnTo>
                <a:lnTo>
                  <a:pt x="95094" y="82857"/>
                </a:lnTo>
                <a:lnTo>
                  <a:pt x="95094" y="82857"/>
                </a:lnTo>
                <a:lnTo>
                  <a:pt x="95094" y="82857"/>
                </a:lnTo>
                <a:lnTo>
                  <a:pt x="95094" y="82857"/>
                </a:lnTo>
                <a:lnTo>
                  <a:pt x="90566" y="82857"/>
                </a:lnTo>
                <a:lnTo>
                  <a:pt x="90566" y="82857"/>
                </a:lnTo>
                <a:lnTo>
                  <a:pt x="90566" y="74285"/>
                </a:lnTo>
                <a:lnTo>
                  <a:pt x="90566" y="74285"/>
                </a:lnTo>
                <a:lnTo>
                  <a:pt x="90566" y="74285"/>
                </a:lnTo>
                <a:lnTo>
                  <a:pt x="86037" y="74285"/>
                </a:lnTo>
                <a:lnTo>
                  <a:pt x="86037" y="74285"/>
                </a:lnTo>
                <a:lnTo>
                  <a:pt x="86037" y="74285"/>
                </a:lnTo>
                <a:lnTo>
                  <a:pt x="81509" y="74285"/>
                </a:lnTo>
                <a:lnTo>
                  <a:pt x="81509" y="82857"/>
                </a:lnTo>
                <a:lnTo>
                  <a:pt x="81509" y="82857"/>
                </a:lnTo>
                <a:lnTo>
                  <a:pt x="81509" y="82857"/>
                </a:lnTo>
                <a:lnTo>
                  <a:pt x="81509" y="82857"/>
                </a:lnTo>
                <a:lnTo>
                  <a:pt x="74716" y="82857"/>
                </a:lnTo>
                <a:lnTo>
                  <a:pt x="74716" y="82857"/>
                </a:lnTo>
                <a:lnTo>
                  <a:pt x="74716" y="82857"/>
                </a:lnTo>
                <a:lnTo>
                  <a:pt x="74716" y="74285"/>
                </a:lnTo>
                <a:lnTo>
                  <a:pt x="74716" y="74285"/>
                </a:lnTo>
                <a:lnTo>
                  <a:pt x="74716" y="74285"/>
                </a:lnTo>
                <a:lnTo>
                  <a:pt x="70188" y="74285"/>
                </a:lnTo>
                <a:lnTo>
                  <a:pt x="70188" y="74285"/>
                </a:lnTo>
                <a:lnTo>
                  <a:pt x="70188" y="74285"/>
                </a:lnTo>
                <a:lnTo>
                  <a:pt x="70188" y="74285"/>
                </a:lnTo>
                <a:lnTo>
                  <a:pt x="65660" y="74285"/>
                </a:lnTo>
                <a:lnTo>
                  <a:pt x="65660" y="74285"/>
                </a:lnTo>
                <a:lnTo>
                  <a:pt x="65660" y="74285"/>
                </a:lnTo>
                <a:lnTo>
                  <a:pt x="65660" y="82857"/>
                </a:lnTo>
                <a:lnTo>
                  <a:pt x="65660" y="82857"/>
                </a:lnTo>
                <a:lnTo>
                  <a:pt x="65660" y="82857"/>
                </a:lnTo>
                <a:lnTo>
                  <a:pt x="65660" y="82857"/>
                </a:lnTo>
                <a:lnTo>
                  <a:pt x="61132" y="82857"/>
                </a:lnTo>
                <a:lnTo>
                  <a:pt x="61132" y="82857"/>
                </a:lnTo>
                <a:lnTo>
                  <a:pt x="61132" y="82857"/>
                </a:lnTo>
                <a:lnTo>
                  <a:pt x="61132" y="88571"/>
                </a:lnTo>
                <a:lnTo>
                  <a:pt x="61132" y="88571"/>
                </a:lnTo>
                <a:lnTo>
                  <a:pt x="61132" y="88571"/>
                </a:lnTo>
                <a:lnTo>
                  <a:pt x="56603" y="88571"/>
                </a:lnTo>
                <a:lnTo>
                  <a:pt x="56603" y="88571"/>
                </a:lnTo>
                <a:lnTo>
                  <a:pt x="56603" y="88571"/>
                </a:lnTo>
                <a:lnTo>
                  <a:pt x="49811" y="88571"/>
                </a:lnTo>
                <a:lnTo>
                  <a:pt x="49811" y="88571"/>
                </a:lnTo>
                <a:lnTo>
                  <a:pt x="49811" y="88571"/>
                </a:lnTo>
                <a:lnTo>
                  <a:pt x="49811" y="88571"/>
                </a:lnTo>
                <a:lnTo>
                  <a:pt x="49811" y="88571"/>
                </a:lnTo>
                <a:lnTo>
                  <a:pt x="45283" y="88571"/>
                </a:lnTo>
                <a:lnTo>
                  <a:pt x="45283" y="88571"/>
                </a:lnTo>
                <a:lnTo>
                  <a:pt x="45283" y="88571"/>
                </a:lnTo>
                <a:lnTo>
                  <a:pt x="45283" y="82857"/>
                </a:lnTo>
                <a:lnTo>
                  <a:pt x="45283" y="82857"/>
                </a:lnTo>
                <a:lnTo>
                  <a:pt x="45283" y="82857"/>
                </a:lnTo>
                <a:lnTo>
                  <a:pt x="45283" y="82857"/>
                </a:lnTo>
                <a:lnTo>
                  <a:pt x="45283" y="82857"/>
                </a:lnTo>
                <a:lnTo>
                  <a:pt x="45283" y="82857"/>
                </a:lnTo>
                <a:lnTo>
                  <a:pt x="45283" y="82857"/>
                </a:lnTo>
                <a:lnTo>
                  <a:pt x="45283" y="74285"/>
                </a:lnTo>
                <a:lnTo>
                  <a:pt x="45283" y="74285"/>
                </a:lnTo>
                <a:lnTo>
                  <a:pt x="45283" y="82857"/>
                </a:lnTo>
                <a:lnTo>
                  <a:pt x="45283" y="82857"/>
                </a:lnTo>
                <a:lnTo>
                  <a:pt x="40754" y="82857"/>
                </a:lnTo>
                <a:lnTo>
                  <a:pt x="40754" y="82857"/>
                </a:lnTo>
                <a:lnTo>
                  <a:pt x="40754" y="82857"/>
                </a:lnTo>
                <a:lnTo>
                  <a:pt x="36226" y="82857"/>
                </a:lnTo>
                <a:lnTo>
                  <a:pt x="36226" y="82857"/>
                </a:lnTo>
                <a:lnTo>
                  <a:pt x="36226" y="82857"/>
                </a:lnTo>
                <a:lnTo>
                  <a:pt x="36226" y="82857"/>
                </a:lnTo>
                <a:lnTo>
                  <a:pt x="36226" y="82857"/>
                </a:lnTo>
                <a:lnTo>
                  <a:pt x="36226" y="82857"/>
                </a:lnTo>
                <a:lnTo>
                  <a:pt x="31698" y="82857"/>
                </a:lnTo>
                <a:lnTo>
                  <a:pt x="31698" y="82857"/>
                </a:lnTo>
                <a:lnTo>
                  <a:pt x="31698" y="82857"/>
                </a:lnTo>
                <a:lnTo>
                  <a:pt x="31698" y="82857"/>
                </a:lnTo>
                <a:lnTo>
                  <a:pt x="31698" y="82857"/>
                </a:lnTo>
                <a:lnTo>
                  <a:pt x="31698" y="82857"/>
                </a:lnTo>
                <a:lnTo>
                  <a:pt x="31698" y="88571"/>
                </a:lnTo>
                <a:lnTo>
                  <a:pt x="31698" y="88571"/>
                </a:lnTo>
                <a:lnTo>
                  <a:pt x="31698" y="88571"/>
                </a:lnTo>
                <a:lnTo>
                  <a:pt x="31698" y="94285"/>
                </a:lnTo>
                <a:lnTo>
                  <a:pt x="31698" y="94285"/>
                </a:lnTo>
                <a:lnTo>
                  <a:pt x="31698" y="94285"/>
                </a:lnTo>
                <a:lnTo>
                  <a:pt x="31698" y="94285"/>
                </a:lnTo>
                <a:lnTo>
                  <a:pt x="31698" y="94285"/>
                </a:lnTo>
                <a:lnTo>
                  <a:pt x="31698" y="100000"/>
                </a:lnTo>
                <a:lnTo>
                  <a:pt x="24905" y="100000"/>
                </a:lnTo>
                <a:lnTo>
                  <a:pt x="24905" y="100000"/>
                </a:lnTo>
                <a:lnTo>
                  <a:pt x="24905" y="100000"/>
                </a:lnTo>
                <a:lnTo>
                  <a:pt x="24905" y="100000"/>
                </a:lnTo>
                <a:lnTo>
                  <a:pt x="24905" y="100000"/>
                </a:lnTo>
                <a:lnTo>
                  <a:pt x="24905" y="105714"/>
                </a:lnTo>
                <a:lnTo>
                  <a:pt x="24905" y="105714"/>
                </a:lnTo>
                <a:lnTo>
                  <a:pt x="20377" y="105714"/>
                </a:lnTo>
                <a:lnTo>
                  <a:pt x="20377" y="105714"/>
                </a:lnTo>
                <a:lnTo>
                  <a:pt x="20377" y="105714"/>
                </a:lnTo>
                <a:lnTo>
                  <a:pt x="20377" y="114285"/>
                </a:lnTo>
                <a:lnTo>
                  <a:pt x="20377" y="114285"/>
                </a:lnTo>
                <a:lnTo>
                  <a:pt x="20377" y="114285"/>
                </a:lnTo>
                <a:lnTo>
                  <a:pt x="20377" y="114285"/>
                </a:lnTo>
                <a:lnTo>
                  <a:pt x="20377" y="120000"/>
                </a:lnTo>
                <a:lnTo>
                  <a:pt x="20377" y="120000"/>
                </a:lnTo>
                <a:lnTo>
                  <a:pt x="15849" y="120000"/>
                </a:lnTo>
                <a:lnTo>
                  <a:pt x="15849" y="120000"/>
                </a:lnTo>
                <a:lnTo>
                  <a:pt x="15849" y="120000"/>
                </a:lnTo>
                <a:lnTo>
                  <a:pt x="15849" y="120000"/>
                </a:lnTo>
                <a:lnTo>
                  <a:pt x="15849" y="120000"/>
                </a:lnTo>
                <a:lnTo>
                  <a:pt x="15849" y="120000"/>
                </a:lnTo>
                <a:lnTo>
                  <a:pt x="15849" y="120000"/>
                </a:lnTo>
                <a:lnTo>
                  <a:pt x="15849" y="114285"/>
                </a:lnTo>
                <a:lnTo>
                  <a:pt x="15849" y="114285"/>
                </a:lnTo>
                <a:lnTo>
                  <a:pt x="15849" y="114285"/>
                </a:lnTo>
                <a:lnTo>
                  <a:pt x="15849" y="114285"/>
                </a:lnTo>
                <a:lnTo>
                  <a:pt x="15849" y="114285"/>
                </a:lnTo>
                <a:lnTo>
                  <a:pt x="15849" y="105714"/>
                </a:lnTo>
                <a:lnTo>
                  <a:pt x="15849" y="105714"/>
                </a:lnTo>
                <a:lnTo>
                  <a:pt x="11320" y="105714"/>
                </a:lnTo>
                <a:lnTo>
                  <a:pt x="11320" y="105714"/>
                </a:lnTo>
                <a:lnTo>
                  <a:pt x="11320" y="105714"/>
                </a:lnTo>
                <a:lnTo>
                  <a:pt x="11320" y="105714"/>
                </a:lnTo>
                <a:lnTo>
                  <a:pt x="11320" y="105714"/>
                </a:lnTo>
                <a:lnTo>
                  <a:pt x="11320" y="105714"/>
                </a:lnTo>
                <a:lnTo>
                  <a:pt x="11320" y="100000"/>
                </a:lnTo>
                <a:lnTo>
                  <a:pt x="11320" y="100000"/>
                </a:lnTo>
                <a:lnTo>
                  <a:pt x="11320" y="100000"/>
                </a:lnTo>
                <a:lnTo>
                  <a:pt x="11320" y="100000"/>
                </a:lnTo>
                <a:lnTo>
                  <a:pt x="11320" y="100000"/>
                </a:lnTo>
                <a:lnTo>
                  <a:pt x="11320" y="100000"/>
                </a:lnTo>
                <a:lnTo>
                  <a:pt x="11320" y="94285"/>
                </a:lnTo>
                <a:lnTo>
                  <a:pt x="6792" y="94285"/>
                </a:lnTo>
                <a:lnTo>
                  <a:pt x="6792" y="94285"/>
                </a:lnTo>
                <a:lnTo>
                  <a:pt x="6792" y="94285"/>
                </a:lnTo>
                <a:lnTo>
                  <a:pt x="6792" y="88571"/>
                </a:lnTo>
                <a:lnTo>
                  <a:pt x="6792" y="88571"/>
                </a:lnTo>
                <a:lnTo>
                  <a:pt x="6792" y="88571"/>
                </a:lnTo>
                <a:lnTo>
                  <a:pt x="6792" y="88571"/>
                </a:lnTo>
                <a:lnTo>
                  <a:pt x="6792" y="88571"/>
                </a:lnTo>
                <a:lnTo>
                  <a:pt x="6792" y="82857"/>
                </a:lnTo>
                <a:lnTo>
                  <a:pt x="6792" y="82857"/>
                </a:lnTo>
                <a:lnTo>
                  <a:pt x="11320" y="82857"/>
                </a:lnTo>
                <a:lnTo>
                  <a:pt x="11320" y="82857"/>
                </a:lnTo>
                <a:lnTo>
                  <a:pt x="11320" y="82857"/>
                </a:lnTo>
                <a:lnTo>
                  <a:pt x="6792" y="82857"/>
                </a:lnTo>
                <a:lnTo>
                  <a:pt x="6792" y="82857"/>
                </a:lnTo>
                <a:lnTo>
                  <a:pt x="6792" y="74285"/>
                </a:lnTo>
                <a:lnTo>
                  <a:pt x="6792" y="74285"/>
                </a:lnTo>
                <a:lnTo>
                  <a:pt x="6792" y="74285"/>
                </a:lnTo>
                <a:lnTo>
                  <a:pt x="6792" y="74285"/>
                </a:lnTo>
                <a:lnTo>
                  <a:pt x="0" y="74285"/>
                </a:lnTo>
                <a:lnTo>
                  <a:pt x="0" y="74285"/>
                </a:lnTo>
                <a:lnTo>
                  <a:pt x="6792" y="74285"/>
                </a:lnTo>
                <a:lnTo>
                  <a:pt x="6792" y="68571"/>
                </a:lnTo>
                <a:lnTo>
                  <a:pt x="0" y="68571"/>
                </a:lnTo>
                <a:lnTo>
                  <a:pt x="0" y="68571"/>
                </a:lnTo>
                <a:lnTo>
                  <a:pt x="0" y="68571"/>
                </a:lnTo>
                <a:lnTo>
                  <a:pt x="0" y="68571"/>
                </a:lnTo>
                <a:lnTo>
                  <a:pt x="0" y="62857"/>
                </a:lnTo>
                <a:lnTo>
                  <a:pt x="0" y="62857"/>
                </a:lnTo>
                <a:lnTo>
                  <a:pt x="0" y="68571"/>
                </a:lnTo>
                <a:lnTo>
                  <a:pt x="6792" y="68571"/>
                </a:lnTo>
                <a:lnTo>
                  <a:pt x="6792" y="68571"/>
                </a:lnTo>
                <a:lnTo>
                  <a:pt x="6792" y="68571"/>
                </a:lnTo>
                <a:lnTo>
                  <a:pt x="6792" y="62857"/>
                </a:lnTo>
                <a:lnTo>
                  <a:pt x="6792" y="62857"/>
                </a:lnTo>
                <a:lnTo>
                  <a:pt x="6792" y="62857"/>
                </a:lnTo>
                <a:lnTo>
                  <a:pt x="6792" y="62857"/>
                </a:lnTo>
                <a:lnTo>
                  <a:pt x="11320" y="62857"/>
                </a:lnTo>
                <a:lnTo>
                  <a:pt x="11320" y="57142"/>
                </a:lnTo>
                <a:lnTo>
                  <a:pt x="11320" y="57142"/>
                </a:lnTo>
                <a:lnTo>
                  <a:pt x="11320" y="57142"/>
                </a:lnTo>
                <a:lnTo>
                  <a:pt x="6792" y="57142"/>
                </a:lnTo>
                <a:lnTo>
                  <a:pt x="6792" y="51428"/>
                </a:lnTo>
                <a:lnTo>
                  <a:pt x="6792" y="51428"/>
                </a:lnTo>
                <a:lnTo>
                  <a:pt x="6792" y="51428"/>
                </a:lnTo>
                <a:lnTo>
                  <a:pt x="6792" y="51428"/>
                </a:lnTo>
                <a:lnTo>
                  <a:pt x="6792" y="51428"/>
                </a:lnTo>
                <a:lnTo>
                  <a:pt x="6792" y="51428"/>
                </a:lnTo>
                <a:lnTo>
                  <a:pt x="6792" y="51428"/>
                </a:lnTo>
                <a:lnTo>
                  <a:pt x="6792" y="51428"/>
                </a:lnTo>
                <a:lnTo>
                  <a:pt x="6792" y="42857"/>
                </a:lnTo>
                <a:lnTo>
                  <a:pt x="6792" y="42857"/>
                </a:lnTo>
                <a:lnTo>
                  <a:pt x="11320" y="42857"/>
                </a:lnTo>
                <a:lnTo>
                  <a:pt x="11320" y="42857"/>
                </a:lnTo>
                <a:lnTo>
                  <a:pt x="11320" y="42857"/>
                </a:lnTo>
                <a:lnTo>
                  <a:pt x="11320" y="42857"/>
                </a:lnTo>
                <a:lnTo>
                  <a:pt x="11320" y="37142"/>
                </a:lnTo>
                <a:lnTo>
                  <a:pt x="11320" y="37142"/>
                </a:lnTo>
                <a:lnTo>
                  <a:pt x="11320" y="37142"/>
                </a:lnTo>
                <a:lnTo>
                  <a:pt x="11320" y="37142"/>
                </a:lnTo>
                <a:lnTo>
                  <a:pt x="11320" y="37142"/>
                </a:lnTo>
                <a:lnTo>
                  <a:pt x="11320" y="37142"/>
                </a:lnTo>
                <a:lnTo>
                  <a:pt x="11320" y="31428"/>
                </a:lnTo>
                <a:lnTo>
                  <a:pt x="6792" y="31428"/>
                </a:lnTo>
                <a:lnTo>
                  <a:pt x="6792" y="31428"/>
                </a:lnTo>
                <a:lnTo>
                  <a:pt x="6792" y="31428"/>
                </a:lnTo>
                <a:lnTo>
                  <a:pt x="11320" y="31428"/>
                </a:lnTo>
                <a:lnTo>
                  <a:pt x="11320" y="25714"/>
                </a:lnTo>
                <a:lnTo>
                  <a:pt x="11320" y="25714"/>
                </a:lnTo>
                <a:lnTo>
                  <a:pt x="11320" y="25714"/>
                </a:lnTo>
                <a:lnTo>
                  <a:pt x="11320" y="25714"/>
                </a:lnTo>
                <a:lnTo>
                  <a:pt x="11320" y="25714"/>
                </a:lnTo>
                <a:lnTo>
                  <a:pt x="11320" y="20000"/>
                </a:lnTo>
                <a:lnTo>
                  <a:pt x="11320" y="20000"/>
                </a:lnTo>
                <a:lnTo>
                  <a:pt x="6792" y="20000"/>
                </a:lnTo>
                <a:lnTo>
                  <a:pt x="6792" y="20000"/>
                </a:lnTo>
                <a:lnTo>
                  <a:pt x="6792" y="11428"/>
                </a:lnTo>
                <a:lnTo>
                  <a:pt x="6792" y="11428"/>
                </a:lnTo>
                <a:lnTo>
                  <a:pt x="6792" y="11428"/>
                </a:lnTo>
                <a:lnTo>
                  <a:pt x="6792" y="1142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4" name="Shape 1814"/>
          <p:cNvSpPr/>
          <p:nvPr/>
        </p:nvSpPr>
        <p:spPr>
          <a:xfrm>
            <a:off x="4650583" y="285273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5" name="Shape 1815"/>
          <p:cNvSpPr/>
          <p:nvPr/>
        </p:nvSpPr>
        <p:spPr>
          <a:xfrm>
            <a:off x="4650583" y="285273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6" name="Shape 1816"/>
          <p:cNvSpPr/>
          <p:nvPr/>
        </p:nvSpPr>
        <p:spPr>
          <a:xfrm>
            <a:off x="4593433" y="2873377"/>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7" name="Shape 1817"/>
          <p:cNvSpPr/>
          <p:nvPr/>
        </p:nvSpPr>
        <p:spPr>
          <a:xfrm>
            <a:off x="4593433" y="2873377"/>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8" name="Shape 1818"/>
          <p:cNvSpPr/>
          <p:nvPr/>
        </p:nvSpPr>
        <p:spPr>
          <a:xfrm>
            <a:off x="4576764" y="2855913"/>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19" name="Shape 1819"/>
          <p:cNvSpPr/>
          <p:nvPr/>
        </p:nvSpPr>
        <p:spPr>
          <a:xfrm>
            <a:off x="4576764" y="2855913"/>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0" name="Shape 1820"/>
          <p:cNvSpPr/>
          <p:nvPr/>
        </p:nvSpPr>
        <p:spPr>
          <a:xfrm>
            <a:off x="4589859" y="2827337"/>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1" name="Shape 1821"/>
          <p:cNvSpPr/>
          <p:nvPr/>
        </p:nvSpPr>
        <p:spPr>
          <a:xfrm>
            <a:off x="4589859" y="2827337"/>
            <a:ext cx="0" cy="4763"/>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2" name="Shape 1822"/>
          <p:cNvSpPr/>
          <p:nvPr/>
        </p:nvSpPr>
        <p:spPr>
          <a:xfrm>
            <a:off x="4576764" y="2852736"/>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3" name="Shape 1823"/>
          <p:cNvSpPr/>
          <p:nvPr/>
        </p:nvSpPr>
        <p:spPr>
          <a:xfrm>
            <a:off x="4576764" y="2852736"/>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4" name="Shape 1824"/>
          <p:cNvSpPr/>
          <p:nvPr/>
        </p:nvSpPr>
        <p:spPr>
          <a:xfrm>
            <a:off x="4587481" y="2814638"/>
            <a:ext cx="2381" cy="3175"/>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5" name="Shape 1825"/>
          <p:cNvSpPr/>
          <p:nvPr/>
        </p:nvSpPr>
        <p:spPr>
          <a:xfrm>
            <a:off x="4587481" y="2814638"/>
            <a:ext cx="2381" cy="3175"/>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6" name="Shape 1826"/>
          <p:cNvSpPr/>
          <p:nvPr/>
        </p:nvSpPr>
        <p:spPr>
          <a:xfrm>
            <a:off x="4563666" y="2838451"/>
            <a:ext cx="3572" cy="3175"/>
          </a:xfrm>
          <a:custGeom>
            <a:avLst/>
            <a:gdLst/>
            <a:ahLst/>
            <a:cxnLst/>
            <a:rect l="0" t="0" r="0" b="0"/>
            <a:pathLst>
              <a:path w="120000" h="120000" extrusionOk="0">
                <a:moveTo>
                  <a:pt x="120000" y="120000"/>
                </a:moveTo>
                <a:lnTo>
                  <a:pt x="0" y="120000"/>
                </a:lnTo>
                <a:lnTo>
                  <a:pt x="0" y="120000"/>
                </a:lnTo>
                <a:lnTo>
                  <a:pt x="0" y="120000"/>
                </a:lnTo>
                <a:lnTo>
                  <a:pt x="120000" y="120000"/>
                </a:lnTo>
                <a:lnTo>
                  <a:pt x="120000" y="12000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7" name="Shape 1827"/>
          <p:cNvSpPr/>
          <p:nvPr/>
        </p:nvSpPr>
        <p:spPr>
          <a:xfrm>
            <a:off x="4563666" y="2838451"/>
            <a:ext cx="3572" cy="3175"/>
          </a:xfrm>
          <a:custGeom>
            <a:avLst/>
            <a:gdLst/>
            <a:ahLst/>
            <a:cxnLst/>
            <a:rect l="0" t="0" r="0" b="0"/>
            <a:pathLst>
              <a:path w="120000" h="120000" extrusionOk="0">
                <a:moveTo>
                  <a:pt x="120000" y="120000"/>
                </a:moveTo>
                <a:lnTo>
                  <a:pt x="0" y="120000"/>
                </a:lnTo>
                <a:lnTo>
                  <a:pt x="0" y="120000"/>
                </a:lnTo>
                <a:lnTo>
                  <a:pt x="0" y="120000"/>
                </a:lnTo>
                <a:lnTo>
                  <a:pt x="120000" y="120000"/>
                </a:lnTo>
                <a:lnTo>
                  <a:pt x="120000" y="12000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8" name="Shape 1828"/>
          <p:cNvSpPr/>
          <p:nvPr/>
        </p:nvSpPr>
        <p:spPr>
          <a:xfrm>
            <a:off x="4580337" y="2835277"/>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12000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29" name="Shape 1829"/>
          <p:cNvSpPr/>
          <p:nvPr/>
        </p:nvSpPr>
        <p:spPr>
          <a:xfrm>
            <a:off x="4580337" y="2835277"/>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12000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0" name="Shape 1830"/>
          <p:cNvSpPr/>
          <p:nvPr/>
        </p:nvSpPr>
        <p:spPr>
          <a:xfrm>
            <a:off x="4574385" y="2797176"/>
            <a:ext cx="8335" cy="6349"/>
          </a:xfrm>
          <a:custGeom>
            <a:avLst/>
            <a:gdLst/>
            <a:ahLst/>
            <a:cxnLst/>
            <a:rect l="0" t="0" r="0" b="0"/>
            <a:pathLst>
              <a:path w="120000" h="120000" extrusionOk="0">
                <a:moveTo>
                  <a:pt x="34285" y="0"/>
                </a:moveTo>
                <a:lnTo>
                  <a:pt x="34285" y="60000"/>
                </a:lnTo>
                <a:lnTo>
                  <a:pt x="85714" y="60000"/>
                </a:lnTo>
                <a:lnTo>
                  <a:pt x="85714" y="60000"/>
                </a:lnTo>
                <a:lnTo>
                  <a:pt x="85714" y="60000"/>
                </a:lnTo>
                <a:lnTo>
                  <a:pt x="85714" y="60000"/>
                </a:lnTo>
                <a:lnTo>
                  <a:pt x="119999" y="60000"/>
                </a:lnTo>
                <a:lnTo>
                  <a:pt x="119999" y="60000"/>
                </a:lnTo>
                <a:lnTo>
                  <a:pt x="119999" y="60000"/>
                </a:lnTo>
                <a:lnTo>
                  <a:pt x="119999" y="60000"/>
                </a:lnTo>
                <a:lnTo>
                  <a:pt x="119999" y="60000"/>
                </a:lnTo>
                <a:lnTo>
                  <a:pt x="119999" y="60000"/>
                </a:lnTo>
                <a:lnTo>
                  <a:pt x="85714" y="60000"/>
                </a:lnTo>
                <a:lnTo>
                  <a:pt x="85714" y="60000"/>
                </a:lnTo>
                <a:lnTo>
                  <a:pt x="85714" y="60000"/>
                </a:lnTo>
                <a:lnTo>
                  <a:pt x="85714" y="120000"/>
                </a:lnTo>
                <a:lnTo>
                  <a:pt x="85714" y="120000"/>
                </a:lnTo>
                <a:lnTo>
                  <a:pt x="85714" y="120000"/>
                </a:lnTo>
                <a:lnTo>
                  <a:pt x="85714" y="120000"/>
                </a:lnTo>
                <a:lnTo>
                  <a:pt x="34285" y="120000"/>
                </a:lnTo>
                <a:lnTo>
                  <a:pt x="34285" y="120000"/>
                </a:lnTo>
                <a:lnTo>
                  <a:pt x="34285" y="120000"/>
                </a:lnTo>
                <a:lnTo>
                  <a:pt x="34285" y="120000"/>
                </a:lnTo>
                <a:lnTo>
                  <a:pt x="34285" y="60000"/>
                </a:lnTo>
                <a:lnTo>
                  <a:pt x="0" y="60000"/>
                </a:lnTo>
                <a:lnTo>
                  <a:pt x="0" y="60000"/>
                </a:lnTo>
                <a:lnTo>
                  <a:pt x="34285" y="60000"/>
                </a:lnTo>
                <a:lnTo>
                  <a:pt x="34285" y="60000"/>
                </a:lnTo>
                <a:lnTo>
                  <a:pt x="34285" y="60000"/>
                </a:lnTo>
                <a:lnTo>
                  <a:pt x="34285" y="0"/>
                </a:lnTo>
                <a:lnTo>
                  <a:pt x="3428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1" name="Shape 1831"/>
          <p:cNvSpPr/>
          <p:nvPr/>
        </p:nvSpPr>
        <p:spPr>
          <a:xfrm>
            <a:off x="4574385" y="2797176"/>
            <a:ext cx="8335" cy="6349"/>
          </a:xfrm>
          <a:custGeom>
            <a:avLst/>
            <a:gdLst/>
            <a:ahLst/>
            <a:cxnLst/>
            <a:rect l="0" t="0" r="0" b="0"/>
            <a:pathLst>
              <a:path w="120000" h="120000" extrusionOk="0">
                <a:moveTo>
                  <a:pt x="34285" y="0"/>
                </a:moveTo>
                <a:lnTo>
                  <a:pt x="34285" y="60000"/>
                </a:lnTo>
                <a:lnTo>
                  <a:pt x="85714" y="60000"/>
                </a:lnTo>
                <a:lnTo>
                  <a:pt x="85714" y="60000"/>
                </a:lnTo>
                <a:lnTo>
                  <a:pt x="85714" y="60000"/>
                </a:lnTo>
                <a:lnTo>
                  <a:pt x="85714" y="60000"/>
                </a:lnTo>
                <a:lnTo>
                  <a:pt x="119999" y="60000"/>
                </a:lnTo>
                <a:lnTo>
                  <a:pt x="119999" y="60000"/>
                </a:lnTo>
                <a:lnTo>
                  <a:pt x="119999" y="60000"/>
                </a:lnTo>
                <a:lnTo>
                  <a:pt x="119999" y="60000"/>
                </a:lnTo>
                <a:lnTo>
                  <a:pt x="119999" y="60000"/>
                </a:lnTo>
                <a:lnTo>
                  <a:pt x="119999" y="60000"/>
                </a:lnTo>
                <a:lnTo>
                  <a:pt x="85714" y="60000"/>
                </a:lnTo>
                <a:lnTo>
                  <a:pt x="85714" y="60000"/>
                </a:lnTo>
                <a:lnTo>
                  <a:pt x="85714" y="60000"/>
                </a:lnTo>
                <a:lnTo>
                  <a:pt x="85714" y="120000"/>
                </a:lnTo>
                <a:lnTo>
                  <a:pt x="85714" y="120000"/>
                </a:lnTo>
                <a:lnTo>
                  <a:pt x="85714" y="120000"/>
                </a:lnTo>
                <a:lnTo>
                  <a:pt x="85714" y="120000"/>
                </a:lnTo>
                <a:lnTo>
                  <a:pt x="34285" y="120000"/>
                </a:lnTo>
                <a:lnTo>
                  <a:pt x="34285" y="120000"/>
                </a:lnTo>
                <a:lnTo>
                  <a:pt x="34285" y="120000"/>
                </a:lnTo>
                <a:lnTo>
                  <a:pt x="34285" y="120000"/>
                </a:lnTo>
                <a:lnTo>
                  <a:pt x="34285" y="60000"/>
                </a:lnTo>
                <a:lnTo>
                  <a:pt x="0" y="60000"/>
                </a:lnTo>
                <a:lnTo>
                  <a:pt x="0" y="60000"/>
                </a:lnTo>
                <a:lnTo>
                  <a:pt x="34285" y="60000"/>
                </a:lnTo>
                <a:lnTo>
                  <a:pt x="34285" y="60000"/>
                </a:lnTo>
                <a:lnTo>
                  <a:pt x="34285" y="60000"/>
                </a:lnTo>
                <a:lnTo>
                  <a:pt x="34285" y="0"/>
                </a:lnTo>
                <a:lnTo>
                  <a:pt x="34285"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2" name="Shape 1832"/>
          <p:cNvSpPr/>
          <p:nvPr/>
        </p:nvSpPr>
        <p:spPr>
          <a:xfrm>
            <a:off x="4567241" y="2835276"/>
            <a:ext cx="7143" cy="6349"/>
          </a:xfrm>
          <a:custGeom>
            <a:avLst/>
            <a:gdLst/>
            <a:ahLst/>
            <a:cxnLst/>
            <a:rect l="0" t="0" r="0" b="0"/>
            <a:pathLst>
              <a:path w="120000" h="120000" extrusionOk="0">
                <a:moveTo>
                  <a:pt x="80000" y="0"/>
                </a:moveTo>
                <a:lnTo>
                  <a:pt x="80000" y="0"/>
                </a:lnTo>
                <a:lnTo>
                  <a:pt x="80000" y="0"/>
                </a:lnTo>
                <a:lnTo>
                  <a:pt x="80000" y="0"/>
                </a:lnTo>
                <a:lnTo>
                  <a:pt x="120000" y="0"/>
                </a:lnTo>
                <a:lnTo>
                  <a:pt x="120000" y="0"/>
                </a:lnTo>
                <a:lnTo>
                  <a:pt x="120000" y="0"/>
                </a:lnTo>
                <a:lnTo>
                  <a:pt x="120000" y="60000"/>
                </a:lnTo>
                <a:lnTo>
                  <a:pt x="120000" y="60000"/>
                </a:lnTo>
                <a:lnTo>
                  <a:pt x="120000" y="60000"/>
                </a:lnTo>
                <a:lnTo>
                  <a:pt x="120000" y="60000"/>
                </a:lnTo>
                <a:lnTo>
                  <a:pt x="120000" y="60000"/>
                </a:lnTo>
                <a:lnTo>
                  <a:pt x="80000" y="60000"/>
                </a:lnTo>
                <a:lnTo>
                  <a:pt x="80000" y="120000"/>
                </a:lnTo>
                <a:lnTo>
                  <a:pt x="80000" y="120000"/>
                </a:lnTo>
                <a:lnTo>
                  <a:pt x="80000" y="120000"/>
                </a:lnTo>
                <a:lnTo>
                  <a:pt x="80000" y="120000"/>
                </a:lnTo>
                <a:lnTo>
                  <a:pt x="40000" y="120000"/>
                </a:lnTo>
                <a:lnTo>
                  <a:pt x="40000" y="120000"/>
                </a:lnTo>
                <a:lnTo>
                  <a:pt x="40000" y="120000"/>
                </a:lnTo>
                <a:lnTo>
                  <a:pt x="40000" y="60000"/>
                </a:lnTo>
                <a:lnTo>
                  <a:pt x="40000" y="60000"/>
                </a:lnTo>
                <a:lnTo>
                  <a:pt x="40000" y="60000"/>
                </a:lnTo>
                <a:lnTo>
                  <a:pt x="80000" y="60000"/>
                </a:lnTo>
                <a:lnTo>
                  <a:pt x="80000" y="60000"/>
                </a:lnTo>
                <a:lnTo>
                  <a:pt x="40000" y="60000"/>
                </a:lnTo>
                <a:lnTo>
                  <a:pt x="40000" y="60000"/>
                </a:lnTo>
                <a:lnTo>
                  <a:pt x="40000" y="60000"/>
                </a:lnTo>
                <a:lnTo>
                  <a:pt x="40000" y="60000"/>
                </a:lnTo>
                <a:lnTo>
                  <a:pt x="0" y="60000"/>
                </a:lnTo>
                <a:lnTo>
                  <a:pt x="0" y="0"/>
                </a:lnTo>
                <a:lnTo>
                  <a:pt x="0" y="0"/>
                </a:lnTo>
                <a:lnTo>
                  <a:pt x="40000" y="0"/>
                </a:lnTo>
                <a:lnTo>
                  <a:pt x="40000" y="0"/>
                </a:lnTo>
                <a:lnTo>
                  <a:pt x="40000" y="0"/>
                </a:lnTo>
                <a:lnTo>
                  <a:pt x="40000" y="0"/>
                </a:lnTo>
                <a:lnTo>
                  <a:pt x="40000" y="0"/>
                </a:lnTo>
                <a:lnTo>
                  <a:pt x="40000" y="0"/>
                </a:lnTo>
                <a:lnTo>
                  <a:pt x="40000" y="0"/>
                </a:lnTo>
                <a:lnTo>
                  <a:pt x="80000" y="0"/>
                </a:lnTo>
                <a:lnTo>
                  <a:pt x="8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3" name="Shape 1833"/>
          <p:cNvSpPr/>
          <p:nvPr/>
        </p:nvSpPr>
        <p:spPr>
          <a:xfrm>
            <a:off x="4567241" y="2835276"/>
            <a:ext cx="7143" cy="6349"/>
          </a:xfrm>
          <a:custGeom>
            <a:avLst/>
            <a:gdLst/>
            <a:ahLst/>
            <a:cxnLst/>
            <a:rect l="0" t="0" r="0" b="0"/>
            <a:pathLst>
              <a:path w="120000" h="120000" extrusionOk="0">
                <a:moveTo>
                  <a:pt x="80000" y="0"/>
                </a:moveTo>
                <a:lnTo>
                  <a:pt x="80000" y="0"/>
                </a:lnTo>
                <a:lnTo>
                  <a:pt x="80000" y="0"/>
                </a:lnTo>
                <a:lnTo>
                  <a:pt x="80000" y="0"/>
                </a:lnTo>
                <a:lnTo>
                  <a:pt x="120000" y="0"/>
                </a:lnTo>
                <a:lnTo>
                  <a:pt x="120000" y="0"/>
                </a:lnTo>
                <a:lnTo>
                  <a:pt x="120000" y="0"/>
                </a:lnTo>
                <a:lnTo>
                  <a:pt x="120000" y="60000"/>
                </a:lnTo>
                <a:lnTo>
                  <a:pt x="120000" y="60000"/>
                </a:lnTo>
                <a:lnTo>
                  <a:pt x="120000" y="60000"/>
                </a:lnTo>
                <a:lnTo>
                  <a:pt x="120000" y="60000"/>
                </a:lnTo>
                <a:lnTo>
                  <a:pt x="120000" y="60000"/>
                </a:lnTo>
                <a:lnTo>
                  <a:pt x="80000" y="60000"/>
                </a:lnTo>
                <a:lnTo>
                  <a:pt x="80000" y="120000"/>
                </a:lnTo>
                <a:lnTo>
                  <a:pt x="80000" y="120000"/>
                </a:lnTo>
                <a:lnTo>
                  <a:pt x="80000" y="120000"/>
                </a:lnTo>
                <a:lnTo>
                  <a:pt x="80000" y="120000"/>
                </a:lnTo>
                <a:lnTo>
                  <a:pt x="40000" y="120000"/>
                </a:lnTo>
                <a:lnTo>
                  <a:pt x="40000" y="120000"/>
                </a:lnTo>
                <a:lnTo>
                  <a:pt x="40000" y="120000"/>
                </a:lnTo>
                <a:lnTo>
                  <a:pt x="40000" y="60000"/>
                </a:lnTo>
                <a:lnTo>
                  <a:pt x="40000" y="60000"/>
                </a:lnTo>
                <a:lnTo>
                  <a:pt x="40000" y="60000"/>
                </a:lnTo>
                <a:lnTo>
                  <a:pt x="80000" y="60000"/>
                </a:lnTo>
                <a:lnTo>
                  <a:pt x="80000" y="60000"/>
                </a:lnTo>
                <a:lnTo>
                  <a:pt x="40000" y="60000"/>
                </a:lnTo>
                <a:lnTo>
                  <a:pt x="40000" y="60000"/>
                </a:lnTo>
                <a:lnTo>
                  <a:pt x="40000" y="60000"/>
                </a:lnTo>
                <a:lnTo>
                  <a:pt x="40000" y="60000"/>
                </a:lnTo>
                <a:lnTo>
                  <a:pt x="0" y="60000"/>
                </a:lnTo>
                <a:lnTo>
                  <a:pt x="0" y="0"/>
                </a:lnTo>
                <a:lnTo>
                  <a:pt x="0" y="0"/>
                </a:lnTo>
                <a:lnTo>
                  <a:pt x="40000" y="0"/>
                </a:lnTo>
                <a:lnTo>
                  <a:pt x="40000" y="0"/>
                </a:lnTo>
                <a:lnTo>
                  <a:pt x="40000" y="0"/>
                </a:lnTo>
                <a:lnTo>
                  <a:pt x="40000" y="0"/>
                </a:lnTo>
                <a:lnTo>
                  <a:pt x="40000" y="0"/>
                </a:lnTo>
                <a:lnTo>
                  <a:pt x="40000" y="0"/>
                </a:lnTo>
                <a:lnTo>
                  <a:pt x="40000" y="0"/>
                </a:lnTo>
                <a:lnTo>
                  <a:pt x="80000" y="0"/>
                </a:lnTo>
                <a:lnTo>
                  <a:pt x="8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4" name="Shape 1834"/>
          <p:cNvSpPr/>
          <p:nvPr/>
        </p:nvSpPr>
        <p:spPr>
          <a:xfrm>
            <a:off x="4642250" y="2852738"/>
            <a:ext cx="8335" cy="9524"/>
          </a:xfrm>
          <a:custGeom>
            <a:avLst/>
            <a:gdLst/>
            <a:ahLst/>
            <a:cxnLst/>
            <a:rect l="0" t="0" r="0" b="0"/>
            <a:pathLst>
              <a:path w="120000" h="120000" extrusionOk="0">
                <a:moveTo>
                  <a:pt x="0" y="0"/>
                </a:moveTo>
                <a:lnTo>
                  <a:pt x="0" y="0"/>
                </a:lnTo>
                <a:lnTo>
                  <a:pt x="51428" y="0"/>
                </a:lnTo>
                <a:lnTo>
                  <a:pt x="51428" y="0"/>
                </a:lnTo>
                <a:lnTo>
                  <a:pt x="51428" y="40000"/>
                </a:lnTo>
                <a:lnTo>
                  <a:pt x="51428" y="40000"/>
                </a:lnTo>
                <a:lnTo>
                  <a:pt x="51428" y="40000"/>
                </a:lnTo>
                <a:lnTo>
                  <a:pt x="85714" y="40000"/>
                </a:lnTo>
                <a:lnTo>
                  <a:pt x="85714" y="40000"/>
                </a:lnTo>
                <a:lnTo>
                  <a:pt x="85714" y="40000"/>
                </a:lnTo>
                <a:lnTo>
                  <a:pt x="85714" y="40000"/>
                </a:lnTo>
                <a:lnTo>
                  <a:pt x="85714" y="40000"/>
                </a:lnTo>
                <a:lnTo>
                  <a:pt x="119999" y="40000"/>
                </a:lnTo>
                <a:lnTo>
                  <a:pt x="119999" y="40000"/>
                </a:lnTo>
                <a:lnTo>
                  <a:pt x="119999" y="80000"/>
                </a:lnTo>
                <a:lnTo>
                  <a:pt x="119999" y="80000"/>
                </a:lnTo>
                <a:lnTo>
                  <a:pt x="119999" y="80000"/>
                </a:lnTo>
                <a:lnTo>
                  <a:pt x="119999" y="80000"/>
                </a:lnTo>
                <a:lnTo>
                  <a:pt x="119999" y="120000"/>
                </a:lnTo>
                <a:lnTo>
                  <a:pt x="119999"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0" y="4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5" name="Shape 1835"/>
          <p:cNvSpPr/>
          <p:nvPr/>
        </p:nvSpPr>
        <p:spPr>
          <a:xfrm>
            <a:off x="4642250" y="2852739"/>
            <a:ext cx="8335" cy="9524"/>
          </a:xfrm>
          <a:custGeom>
            <a:avLst/>
            <a:gdLst/>
            <a:ahLst/>
            <a:cxnLst/>
            <a:rect l="0" t="0" r="0" b="0"/>
            <a:pathLst>
              <a:path w="120000" h="120000" extrusionOk="0">
                <a:moveTo>
                  <a:pt x="0" y="0"/>
                </a:moveTo>
                <a:lnTo>
                  <a:pt x="0" y="0"/>
                </a:lnTo>
                <a:lnTo>
                  <a:pt x="51428" y="0"/>
                </a:lnTo>
                <a:lnTo>
                  <a:pt x="51428" y="0"/>
                </a:lnTo>
                <a:lnTo>
                  <a:pt x="51428" y="40000"/>
                </a:lnTo>
                <a:lnTo>
                  <a:pt x="51428" y="40000"/>
                </a:lnTo>
                <a:lnTo>
                  <a:pt x="51428" y="40000"/>
                </a:lnTo>
                <a:lnTo>
                  <a:pt x="85714" y="40000"/>
                </a:lnTo>
                <a:lnTo>
                  <a:pt x="85714" y="40000"/>
                </a:lnTo>
                <a:lnTo>
                  <a:pt x="85714" y="40000"/>
                </a:lnTo>
                <a:lnTo>
                  <a:pt x="85714" y="40000"/>
                </a:lnTo>
                <a:lnTo>
                  <a:pt x="85714" y="40000"/>
                </a:lnTo>
                <a:lnTo>
                  <a:pt x="119999" y="40000"/>
                </a:lnTo>
                <a:lnTo>
                  <a:pt x="119999" y="40000"/>
                </a:lnTo>
                <a:lnTo>
                  <a:pt x="119999" y="80000"/>
                </a:lnTo>
                <a:lnTo>
                  <a:pt x="119999" y="80000"/>
                </a:lnTo>
                <a:lnTo>
                  <a:pt x="119999" y="80000"/>
                </a:lnTo>
                <a:lnTo>
                  <a:pt x="119999" y="80000"/>
                </a:lnTo>
                <a:lnTo>
                  <a:pt x="119999" y="120000"/>
                </a:lnTo>
                <a:lnTo>
                  <a:pt x="119999" y="120000"/>
                </a:lnTo>
                <a:lnTo>
                  <a:pt x="85714" y="120000"/>
                </a:lnTo>
                <a:lnTo>
                  <a:pt x="85714" y="120000"/>
                </a:lnTo>
                <a:lnTo>
                  <a:pt x="85714" y="120000"/>
                </a:lnTo>
                <a:lnTo>
                  <a:pt x="51428" y="120000"/>
                </a:lnTo>
                <a:lnTo>
                  <a:pt x="51428" y="120000"/>
                </a:lnTo>
                <a:lnTo>
                  <a:pt x="51428" y="120000"/>
                </a:lnTo>
                <a:lnTo>
                  <a:pt x="51428" y="120000"/>
                </a:lnTo>
                <a:lnTo>
                  <a:pt x="51428" y="120000"/>
                </a:lnTo>
                <a:lnTo>
                  <a:pt x="0" y="120000"/>
                </a:lnTo>
                <a:lnTo>
                  <a:pt x="0" y="80000"/>
                </a:lnTo>
                <a:lnTo>
                  <a:pt x="0" y="80000"/>
                </a:lnTo>
                <a:lnTo>
                  <a:pt x="0" y="80000"/>
                </a:lnTo>
                <a:lnTo>
                  <a:pt x="0" y="80000"/>
                </a:lnTo>
                <a:lnTo>
                  <a:pt x="0" y="80000"/>
                </a:lnTo>
                <a:lnTo>
                  <a:pt x="0" y="80000"/>
                </a:lnTo>
                <a:lnTo>
                  <a:pt x="0" y="40000"/>
                </a:lnTo>
                <a:lnTo>
                  <a:pt x="0" y="40000"/>
                </a:lnTo>
                <a:lnTo>
                  <a:pt x="0" y="40000"/>
                </a:lnTo>
                <a:lnTo>
                  <a:pt x="0" y="4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6" name="Shape 1836"/>
          <p:cNvSpPr/>
          <p:nvPr/>
        </p:nvSpPr>
        <p:spPr>
          <a:xfrm>
            <a:off x="4574385" y="2832101"/>
            <a:ext cx="36909" cy="41275"/>
          </a:xfrm>
          <a:custGeom>
            <a:avLst/>
            <a:gdLst/>
            <a:ahLst/>
            <a:cxnLst/>
            <a:rect l="0" t="0" r="0" b="0"/>
            <a:pathLst>
              <a:path w="120000" h="120000" extrusionOk="0">
                <a:moveTo>
                  <a:pt x="61935" y="120000"/>
                </a:moveTo>
                <a:lnTo>
                  <a:pt x="61935" y="120000"/>
                </a:lnTo>
                <a:lnTo>
                  <a:pt x="61935" y="120000"/>
                </a:lnTo>
                <a:lnTo>
                  <a:pt x="61935" y="120000"/>
                </a:lnTo>
                <a:lnTo>
                  <a:pt x="50322" y="120000"/>
                </a:lnTo>
                <a:lnTo>
                  <a:pt x="50322" y="120000"/>
                </a:lnTo>
                <a:lnTo>
                  <a:pt x="50322" y="120000"/>
                </a:lnTo>
                <a:lnTo>
                  <a:pt x="50322" y="120000"/>
                </a:lnTo>
                <a:lnTo>
                  <a:pt x="42580" y="120000"/>
                </a:lnTo>
                <a:lnTo>
                  <a:pt x="42580" y="120000"/>
                </a:lnTo>
                <a:lnTo>
                  <a:pt x="42580" y="120000"/>
                </a:lnTo>
                <a:lnTo>
                  <a:pt x="42580" y="120000"/>
                </a:lnTo>
                <a:lnTo>
                  <a:pt x="42580" y="120000"/>
                </a:lnTo>
                <a:lnTo>
                  <a:pt x="34838" y="120000"/>
                </a:lnTo>
                <a:lnTo>
                  <a:pt x="34838" y="120000"/>
                </a:lnTo>
                <a:lnTo>
                  <a:pt x="34838" y="120000"/>
                </a:lnTo>
                <a:lnTo>
                  <a:pt x="34838" y="120000"/>
                </a:lnTo>
                <a:lnTo>
                  <a:pt x="27096" y="120000"/>
                </a:lnTo>
                <a:lnTo>
                  <a:pt x="27096" y="110769"/>
                </a:lnTo>
                <a:lnTo>
                  <a:pt x="27096" y="110769"/>
                </a:lnTo>
                <a:lnTo>
                  <a:pt x="27096" y="110769"/>
                </a:lnTo>
                <a:lnTo>
                  <a:pt x="27096" y="110769"/>
                </a:lnTo>
                <a:lnTo>
                  <a:pt x="27096" y="110769"/>
                </a:lnTo>
                <a:lnTo>
                  <a:pt x="19354" y="110769"/>
                </a:lnTo>
                <a:lnTo>
                  <a:pt x="19354" y="110769"/>
                </a:lnTo>
                <a:lnTo>
                  <a:pt x="19354" y="110769"/>
                </a:lnTo>
                <a:lnTo>
                  <a:pt x="19354" y="110769"/>
                </a:lnTo>
                <a:lnTo>
                  <a:pt x="19354" y="110769"/>
                </a:lnTo>
                <a:lnTo>
                  <a:pt x="7741" y="110769"/>
                </a:lnTo>
                <a:lnTo>
                  <a:pt x="7741" y="101538"/>
                </a:lnTo>
                <a:lnTo>
                  <a:pt x="7741" y="101538"/>
                </a:lnTo>
                <a:lnTo>
                  <a:pt x="7741" y="101538"/>
                </a:lnTo>
                <a:lnTo>
                  <a:pt x="7741" y="101538"/>
                </a:lnTo>
                <a:lnTo>
                  <a:pt x="7741" y="101538"/>
                </a:lnTo>
                <a:lnTo>
                  <a:pt x="19354" y="101538"/>
                </a:lnTo>
                <a:lnTo>
                  <a:pt x="19354" y="87692"/>
                </a:lnTo>
                <a:lnTo>
                  <a:pt x="19354" y="87692"/>
                </a:lnTo>
                <a:lnTo>
                  <a:pt x="19354" y="87692"/>
                </a:lnTo>
                <a:lnTo>
                  <a:pt x="19354" y="87692"/>
                </a:lnTo>
                <a:lnTo>
                  <a:pt x="19354" y="87692"/>
                </a:lnTo>
                <a:lnTo>
                  <a:pt x="27096" y="87692"/>
                </a:lnTo>
                <a:lnTo>
                  <a:pt x="27096" y="87692"/>
                </a:lnTo>
                <a:lnTo>
                  <a:pt x="27096" y="87692"/>
                </a:lnTo>
                <a:lnTo>
                  <a:pt x="27096" y="87692"/>
                </a:lnTo>
                <a:lnTo>
                  <a:pt x="27096" y="87692"/>
                </a:lnTo>
                <a:lnTo>
                  <a:pt x="34838" y="87692"/>
                </a:lnTo>
                <a:lnTo>
                  <a:pt x="34838" y="78461"/>
                </a:lnTo>
                <a:lnTo>
                  <a:pt x="34838" y="78461"/>
                </a:lnTo>
                <a:lnTo>
                  <a:pt x="34838" y="78461"/>
                </a:lnTo>
                <a:lnTo>
                  <a:pt x="34838" y="87692"/>
                </a:lnTo>
                <a:lnTo>
                  <a:pt x="42580" y="87692"/>
                </a:lnTo>
                <a:lnTo>
                  <a:pt x="42580" y="87692"/>
                </a:lnTo>
                <a:lnTo>
                  <a:pt x="42580" y="87692"/>
                </a:lnTo>
                <a:lnTo>
                  <a:pt x="42580" y="87692"/>
                </a:lnTo>
                <a:lnTo>
                  <a:pt x="42580" y="87692"/>
                </a:lnTo>
                <a:lnTo>
                  <a:pt x="42580" y="87692"/>
                </a:lnTo>
                <a:lnTo>
                  <a:pt x="42580" y="87692"/>
                </a:lnTo>
                <a:lnTo>
                  <a:pt x="42580" y="101538"/>
                </a:lnTo>
                <a:lnTo>
                  <a:pt x="42580" y="101538"/>
                </a:lnTo>
                <a:lnTo>
                  <a:pt x="50322" y="101538"/>
                </a:lnTo>
                <a:lnTo>
                  <a:pt x="50322" y="87692"/>
                </a:lnTo>
                <a:lnTo>
                  <a:pt x="50322" y="87692"/>
                </a:lnTo>
                <a:lnTo>
                  <a:pt x="50322" y="87692"/>
                </a:lnTo>
                <a:lnTo>
                  <a:pt x="50322" y="87692"/>
                </a:lnTo>
                <a:lnTo>
                  <a:pt x="50322" y="87692"/>
                </a:lnTo>
                <a:lnTo>
                  <a:pt x="50322" y="87692"/>
                </a:lnTo>
                <a:lnTo>
                  <a:pt x="61935" y="87692"/>
                </a:lnTo>
                <a:lnTo>
                  <a:pt x="61935" y="78461"/>
                </a:lnTo>
                <a:lnTo>
                  <a:pt x="50322" y="78461"/>
                </a:lnTo>
                <a:lnTo>
                  <a:pt x="50322" y="78461"/>
                </a:lnTo>
                <a:lnTo>
                  <a:pt x="50322" y="78461"/>
                </a:lnTo>
                <a:lnTo>
                  <a:pt x="50322" y="78461"/>
                </a:lnTo>
                <a:lnTo>
                  <a:pt x="42580" y="78461"/>
                </a:lnTo>
                <a:lnTo>
                  <a:pt x="42580" y="78461"/>
                </a:lnTo>
                <a:lnTo>
                  <a:pt x="50322" y="78461"/>
                </a:lnTo>
                <a:lnTo>
                  <a:pt x="50322" y="78461"/>
                </a:lnTo>
                <a:lnTo>
                  <a:pt x="50322" y="78461"/>
                </a:lnTo>
                <a:lnTo>
                  <a:pt x="50322" y="78461"/>
                </a:lnTo>
                <a:lnTo>
                  <a:pt x="50322" y="78461"/>
                </a:lnTo>
                <a:lnTo>
                  <a:pt x="50322" y="78461"/>
                </a:lnTo>
                <a:lnTo>
                  <a:pt x="50322" y="69230"/>
                </a:lnTo>
                <a:lnTo>
                  <a:pt x="42580" y="69230"/>
                </a:lnTo>
                <a:lnTo>
                  <a:pt x="42580" y="69230"/>
                </a:lnTo>
                <a:lnTo>
                  <a:pt x="42580" y="69230"/>
                </a:lnTo>
                <a:lnTo>
                  <a:pt x="42580" y="69230"/>
                </a:lnTo>
                <a:lnTo>
                  <a:pt x="34838" y="69230"/>
                </a:lnTo>
                <a:lnTo>
                  <a:pt x="34838" y="69230"/>
                </a:lnTo>
                <a:lnTo>
                  <a:pt x="34838" y="69230"/>
                </a:lnTo>
                <a:lnTo>
                  <a:pt x="27096" y="69230"/>
                </a:lnTo>
                <a:lnTo>
                  <a:pt x="27096" y="69230"/>
                </a:lnTo>
                <a:lnTo>
                  <a:pt x="27096" y="69230"/>
                </a:lnTo>
                <a:lnTo>
                  <a:pt x="27096" y="78461"/>
                </a:lnTo>
                <a:lnTo>
                  <a:pt x="27096" y="78461"/>
                </a:lnTo>
                <a:lnTo>
                  <a:pt x="19354" y="78461"/>
                </a:lnTo>
                <a:lnTo>
                  <a:pt x="19354" y="69230"/>
                </a:lnTo>
                <a:lnTo>
                  <a:pt x="19354" y="69230"/>
                </a:lnTo>
                <a:lnTo>
                  <a:pt x="27096" y="69230"/>
                </a:lnTo>
                <a:lnTo>
                  <a:pt x="27096" y="69230"/>
                </a:lnTo>
                <a:lnTo>
                  <a:pt x="27096" y="60000"/>
                </a:lnTo>
                <a:lnTo>
                  <a:pt x="19354" y="60000"/>
                </a:lnTo>
                <a:lnTo>
                  <a:pt x="19354" y="60000"/>
                </a:lnTo>
                <a:lnTo>
                  <a:pt x="19354" y="60000"/>
                </a:lnTo>
                <a:lnTo>
                  <a:pt x="19354" y="60000"/>
                </a:lnTo>
                <a:lnTo>
                  <a:pt x="19354" y="60000"/>
                </a:lnTo>
                <a:lnTo>
                  <a:pt x="27096" y="60000"/>
                </a:lnTo>
                <a:lnTo>
                  <a:pt x="27096" y="50769"/>
                </a:lnTo>
                <a:lnTo>
                  <a:pt x="27096" y="50769"/>
                </a:lnTo>
                <a:lnTo>
                  <a:pt x="27096" y="50769"/>
                </a:lnTo>
                <a:lnTo>
                  <a:pt x="19354" y="50769"/>
                </a:lnTo>
                <a:lnTo>
                  <a:pt x="19354" y="50769"/>
                </a:lnTo>
                <a:lnTo>
                  <a:pt x="19354" y="50769"/>
                </a:lnTo>
                <a:lnTo>
                  <a:pt x="19354" y="50769"/>
                </a:lnTo>
                <a:lnTo>
                  <a:pt x="19354" y="50769"/>
                </a:lnTo>
                <a:lnTo>
                  <a:pt x="19354" y="50769"/>
                </a:lnTo>
                <a:lnTo>
                  <a:pt x="19354" y="50769"/>
                </a:lnTo>
                <a:lnTo>
                  <a:pt x="19354" y="50769"/>
                </a:lnTo>
                <a:lnTo>
                  <a:pt x="19354" y="36923"/>
                </a:lnTo>
                <a:lnTo>
                  <a:pt x="19354" y="36923"/>
                </a:lnTo>
                <a:lnTo>
                  <a:pt x="19354" y="36923"/>
                </a:lnTo>
                <a:lnTo>
                  <a:pt x="19354" y="36923"/>
                </a:lnTo>
                <a:lnTo>
                  <a:pt x="19354" y="36923"/>
                </a:lnTo>
                <a:lnTo>
                  <a:pt x="7741" y="36923"/>
                </a:lnTo>
                <a:lnTo>
                  <a:pt x="7741" y="36923"/>
                </a:lnTo>
                <a:lnTo>
                  <a:pt x="7741" y="36923"/>
                </a:lnTo>
                <a:lnTo>
                  <a:pt x="7741" y="27692"/>
                </a:lnTo>
                <a:lnTo>
                  <a:pt x="7741" y="27692"/>
                </a:lnTo>
                <a:lnTo>
                  <a:pt x="0" y="27692"/>
                </a:lnTo>
                <a:lnTo>
                  <a:pt x="0" y="27692"/>
                </a:lnTo>
                <a:lnTo>
                  <a:pt x="7741" y="27692"/>
                </a:lnTo>
                <a:lnTo>
                  <a:pt x="7741" y="27692"/>
                </a:lnTo>
                <a:lnTo>
                  <a:pt x="7741" y="27692"/>
                </a:lnTo>
                <a:lnTo>
                  <a:pt x="7741" y="27692"/>
                </a:lnTo>
                <a:lnTo>
                  <a:pt x="7741" y="27692"/>
                </a:lnTo>
                <a:lnTo>
                  <a:pt x="19354" y="27692"/>
                </a:lnTo>
                <a:lnTo>
                  <a:pt x="19354" y="27692"/>
                </a:lnTo>
                <a:lnTo>
                  <a:pt x="19354" y="27692"/>
                </a:lnTo>
                <a:lnTo>
                  <a:pt x="19354" y="27692"/>
                </a:lnTo>
                <a:lnTo>
                  <a:pt x="19354" y="27692"/>
                </a:lnTo>
                <a:lnTo>
                  <a:pt x="27096" y="27692"/>
                </a:lnTo>
                <a:lnTo>
                  <a:pt x="27096" y="27692"/>
                </a:lnTo>
                <a:lnTo>
                  <a:pt x="27096" y="27692"/>
                </a:lnTo>
                <a:lnTo>
                  <a:pt x="27096" y="27692"/>
                </a:lnTo>
                <a:lnTo>
                  <a:pt x="27096" y="27692"/>
                </a:lnTo>
                <a:lnTo>
                  <a:pt x="27096" y="18461"/>
                </a:lnTo>
                <a:lnTo>
                  <a:pt x="27096" y="18461"/>
                </a:lnTo>
                <a:lnTo>
                  <a:pt x="34838" y="18461"/>
                </a:lnTo>
                <a:lnTo>
                  <a:pt x="34838" y="18461"/>
                </a:lnTo>
                <a:lnTo>
                  <a:pt x="34838" y="18461"/>
                </a:lnTo>
                <a:lnTo>
                  <a:pt x="34838" y="18461"/>
                </a:lnTo>
                <a:lnTo>
                  <a:pt x="42580" y="18461"/>
                </a:lnTo>
                <a:lnTo>
                  <a:pt x="42580" y="18461"/>
                </a:lnTo>
                <a:lnTo>
                  <a:pt x="42580" y="18461"/>
                </a:lnTo>
                <a:lnTo>
                  <a:pt x="42580" y="18461"/>
                </a:lnTo>
                <a:lnTo>
                  <a:pt x="34838" y="18461"/>
                </a:lnTo>
                <a:lnTo>
                  <a:pt x="34838" y="18461"/>
                </a:lnTo>
                <a:lnTo>
                  <a:pt x="34838" y="18461"/>
                </a:lnTo>
                <a:lnTo>
                  <a:pt x="34838" y="9230"/>
                </a:lnTo>
                <a:lnTo>
                  <a:pt x="27096" y="9230"/>
                </a:lnTo>
                <a:lnTo>
                  <a:pt x="27096" y="9230"/>
                </a:lnTo>
                <a:lnTo>
                  <a:pt x="27096" y="9230"/>
                </a:lnTo>
                <a:lnTo>
                  <a:pt x="27096" y="9230"/>
                </a:lnTo>
                <a:lnTo>
                  <a:pt x="27096" y="9230"/>
                </a:lnTo>
                <a:lnTo>
                  <a:pt x="27096" y="9230"/>
                </a:lnTo>
                <a:lnTo>
                  <a:pt x="34838" y="9230"/>
                </a:lnTo>
                <a:lnTo>
                  <a:pt x="34838" y="9230"/>
                </a:lnTo>
                <a:lnTo>
                  <a:pt x="34838" y="9230"/>
                </a:lnTo>
                <a:lnTo>
                  <a:pt x="42580" y="9230"/>
                </a:lnTo>
                <a:lnTo>
                  <a:pt x="42580" y="9230"/>
                </a:lnTo>
                <a:lnTo>
                  <a:pt x="42580" y="9230"/>
                </a:lnTo>
                <a:lnTo>
                  <a:pt x="42580" y="9230"/>
                </a:lnTo>
                <a:lnTo>
                  <a:pt x="42580" y="9230"/>
                </a:lnTo>
                <a:lnTo>
                  <a:pt x="42580" y="9230"/>
                </a:lnTo>
                <a:lnTo>
                  <a:pt x="50322" y="9230"/>
                </a:lnTo>
                <a:lnTo>
                  <a:pt x="50322" y="9230"/>
                </a:lnTo>
                <a:lnTo>
                  <a:pt x="50322" y="9230"/>
                </a:lnTo>
                <a:lnTo>
                  <a:pt x="50322" y="9230"/>
                </a:lnTo>
                <a:lnTo>
                  <a:pt x="50322" y="9230"/>
                </a:lnTo>
                <a:lnTo>
                  <a:pt x="50322" y="9230"/>
                </a:lnTo>
                <a:lnTo>
                  <a:pt x="61935" y="9230"/>
                </a:lnTo>
                <a:lnTo>
                  <a:pt x="61935" y="9230"/>
                </a:lnTo>
                <a:lnTo>
                  <a:pt x="61935" y="9230"/>
                </a:lnTo>
                <a:lnTo>
                  <a:pt x="61935" y="9230"/>
                </a:lnTo>
                <a:lnTo>
                  <a:pt x="61935" y="9230"/>
                </a:lnTo>
                <a:lnTo>
                  <a:pt x="69677" y="9230"/>
                </a:lnTo>
                <a:lnTo>
                  <a:pt x="69677" y="9230"/>
                </a:lnTo>
                <a:lnTo>
                  <a:pt x="69677" y="9230"/>
                </a:lnTo>
                <a:lnTo>
                  <a:pt x="69677" y="9230"/>
                </a:lnTo>
                <a:lnTo>
                  <a:pt x="69677" y="0"/>
                </a:lnTo>
                <a:lnTo>
                  <a:pt x="69677" y="0"/>
                </a:lnTo>
                <a:lnTo>
                  <a:pt x="77419"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92903" y="0"/>
                </a:lnTo>
                <a:lnTo>
                  <a:pt x="104516" y="0"/>
                </a:lnTo>
                <a:lnTo>
                  <a:pt x="104516" y="0"/>
                </a:lnTo>
                <a:lnTo>
                  <a:pt x="104516" y="0"/>
                </a:lnTo>
                <a:lnTo>
                  <a:pt x="104516" y="0"/>
                </a:lnTo>
                <a:lnTo>
                  <a:pt x="104516" y="9230"/>
                </a:lnTo>
                <a:lnTo>
                  <a:pt x="104516" y="9230"/>
                </a:lnTo>
                <a:lnTo>
                  <a:pt x="104516" y="9230"/>
                </a:lnTo>
                <a:lnTo>
                  <a:pt x="104516" y="9230"/>
                </a:lnTo>
                <a:lnTo>
                  <a:pt x="104516" y="9230"/>
                </a:lnTo>
                <a:lnTo>
                  <a:pt x="104516" y="18461"/>
                </a:lnTo>
                <a:lnTo>
                  <a:pt x="104516" y="18461"/>
                </a:lnTo>
                <a:lnTo>
                  <a:pt x="104516" y="18461"/>
                </a:lnTo>
                <a:lnTo>
                  <a:pt x="104516" y="18461"/>
                </a:lnTo>
                <a:lnTo>
                  <a:pt x="104516" y="18461"/>
                </a:lnTo>
                <a:lnTo>
                  <a:pt x="104516" y="27692"/>
                </a:lnTo>
                <a:lnTo>
                  <a:pt x="104516" y="27692"/>
                </a:lnTo>
                <a:lnTo>
                  <a:pt x="104516" y="27692"/>
                </a:lnTo>
                <a:lnTo>
                  <a:pt x="112258" y="27692"/>
                </a:lnTo>
                <a:lnTo>
                  <a:pt x="112258" y="27692"/>
                </a:lnTo>
                <a:lnTo>
                  <a:pt x="112258" y="27692"/>
                </a:lnTo>
                <a:lnTo>
                  <a:pt x="112258" y="27692"/>
                </a:lnTo>
                <a:lnTo>
                  <a:pt x="112258" y="36923"/>
                </a:lnTo>
                <a:lnTo>
                  <a:pt x="112258" y="36923"/>
                </a:lnTo>
                <a:lnTo>
                  <a:pt x="120000" y="36923"/>
                </a:lnTo>
                <a:lnTo>
                  <a:pt x="120000" y="36923"/>
                </a:lnTo>
                <a:lnTo>
                  <a:pt x="112258" y="36923"/>
                </a:lnTo>
                <a:lnTo>
                  <a:pt x="112258" y="36923"/>
                </a:lnTo>
                <a:lnTo>
                  <a:pt x="112258" y="36923"/>
                </a:lnTo>
                <a:lnTo>
                  <a:pt x="112258" y="50769"/>
                </a:lnTo>
                <a:lnTo>
                  <a:pt x="104516" y="50769"/>
                </a:lnTo>
                <a:lnTo>
                  <a:pt x="104516" y="50769"/>
                </a:lnTo>
                <a:lnTo>
                  <a:pt x="104516" y="50769"/>
                </a:lnTo>
                <a:lnTo>
                  <a:pt x="104516" y="50769"/>
                </a:lnTo>
                <a:lnTo>
                  <a:pt x="92903" y="50769"/>
                </a:lnTo>
                <a:lnTo>
                  <a:pt x="92903" y="36923"/>
                </a:lnTo>
                <a:lnTo>
                  <a:pt x="92903" y="36923"/>
                </a:lnTo>
                <a:lnTo>
                  <a:pt x="92903" y="36923"/>
                </a:lnTo>
                <a:lnTo>
                  <a:pt x="92903" y="36923"/>
                </a:lnTo>
                <a:lnTo>
                  <a:pt x="85161" y="36923"/>
                </a:lnTo>
                <a:lnTo>
                  <a:pt x="85161" y="50769"/>
                </a:lnTo>
                <a:lnTo>
                  <a:pt x="85161" y="50769"/>
                </a:lnTo>
                <a:lnTo>
                  <a:pt x="85161" y="50769"/>
                </a:lnTo>
                <a:lnTo>
                  <a:pt x="85161" y="50769"/>
                </a:lnTo>
                <a:lnTo>
                  <a:pt x="85161" y="50769"/>
                </a:lnTo>
                <a:lnTo>
                  <a:pt x="85161" y="50769"/>
                </a:lnTo>
                <a:lnTo>
                  <a:pt x="85161" y="50769"/>
                </a:lnTo>
                <a:lnTo>
                  <a:pt x="85161" y="50769"/>
                </a:lnTo>
                <a:lnTo>
                  <a:pt x="92903" y="50769"/>
                </a:lnTo>
                <a:lnTo>
                  <a:pt x="92903" y="50769"/>
                </a:lnTo>
                <a:lnTo>
                  <a:pt x="92903" y="60000"/>
                </a:lnTo>
                <a:lnTo>
                  <a:pt x="92903" y="60000"/>
                </a:lnTo>
                <a:lnTo>
                  <a:pt x="92903" y="60000"/>
                </a:lnTo>
                <a:lnTo>
                  <a:pt x="92903" y="60000"/>
                </a:lnTo>
                <a:lnTo>
                  <a:pt x="92903" y="69230"/>
                </a:lnTo>
                <a:lnTo>
                  <a:pt x="92903" y="69230"/>
                </a:lnTo>
                <a:lnTo>
                  <a:pt x="92903" y="69230"/>
                </a:lnTo>
                <a:lnTo>
                  <a:pt x="92903" y="69230"/>
                </a:lnTo>
                <a:lnTo>
                  <a:pt x="85161" y="69230"/>
                </a:lnTo>
                <a:lnTo>
                  <a:pt x="85161" y="69230"/>
                </a:lnTo>
                <a:lnTo>
                  <a:pt x="85161" y="69230"/>
                </a:lnTo>
                <a:lnTo>
                  <a:pt x="77419" y="69230"/>
                </a:lnTo>
                <a:lnTo>
                  <a:pt x="77419" y="69230"/>
                </a:lnTo>
                <a:lnTo>
                  <a:pt x="77419" y="69230"/>
                </a:lnTo>
                <a:lnTo>
                  <a:pt x="77419" y="78461"/>
                </a:lnTo>
                <a:lnTo>
                  <a:pt x="77419" y="78461"/>
                </a:lnTo>
                <a:lnTo>
                  <a:pt x="77419" y="78461"/>
                </a:lnTo>
                <a:lnTo>
                  <a:pt x="85161" y="78461"/>
                </a:lnTo>
                <a:lnTo>
                  <a:pt x="85161" y="78461"/>
                </a:lnTo>
                <a:lnTo>
                  <a:pt x="85161" y="78461"/>
                </a:lnTo>
                <a:lnTo>
                  <a:pt x="85161" y="78461"/>
                </a:lnTo>
                <a:lnTo>
                  <a:pt x="92903" y="78461"/>
                </a:lnTo>
                <a:lnTo>
                  <a:pt x="92903" y="78461"/>
                </a:lnTo>
                <a:lnTo>
                  <a:pt x="92903" y="78461"/>
                </a:lnTo>
                <a:lnTo>
                  <a:pt x="92903" y="78461"/>
                </a:lnTo>
                <a:lnTo>
                  <a:pt x="104516" y="78461"/>
                </a:lnTo>
                <a:lnTo>
                  <a:pt x="104516" y="87692"/>
                </a:lnTo>
                <a:lnTo>
                  <a:pt x="104516" y="87692"/>
                </a:lnTo>
                <a:lnTo>
                  <a:pt x="104516" y="87692"/>
                </a:lnTo>
                <a:lnTo>
                  <a:pt x="104516" y="87692"/>
                </a:lnTo>
                <a:lnTo>
                  <a:pt x="104516" y="87692"/>
                </a:lnTo>
                <a:lnTo>
                  <a:pt x="92903" y="87692"/>
                </a:lnTo>
                <a:lnTo>
                  <a:pt x="92903" y="87692"/>
                </a:lnTo>
                <a:lnTo>
                  <a:pt x="92903" y="87692"/>
                </a:lnTo>
                <a:lnTo>
                  <a:pt x="92903" y="87692"/>
                </a:lnTo>
                <a:lnTo>
                  <a:pt x="92903" y="87692"/>
                </a:lnTo>
                <a:lnTo>
                  <a:pt x="85161" y="87692"/>
                </a:lnTo>
                <a:lnTo>
                  <a:pt x="85161" y="87692"/>
                </a:lnTo>
                <a:lnTo>
                  <a:pt x="85161" y="87692"/>
                </a:lnTo>
                <a:lnTo>
                  <a:pt x="85161" y="101538"/>
                </a:lnTo>
                <a:lnTo>
                  <a:pt x="85161" y="101538"/>
                </a:lnTo>
                <a:lnTo>
                  <a:pt x="77419" y="101538"/>
                </a:lnTo>
                <a:lnTo>
                  <a:pt x="77419" y="101538"/>
                </a:lnTo>
                <a:lnTo>
                  <a:pt x="77419" y="101538"/>
                </a:lnTo>
                <a:lnTo>
                  <a:pt x="77419" y="101538"/>
                </a:lnTo>
                <a:lnTo>
                  <a:pt x="77419" y="101538"/>
                </a:lnTo>
                <a:lnTo>
                  <a:pt x="77419" y="110769"/>
                </a:lnTo>
                <a:lnTo>
                  <a:pt x="77419" y="110769"/>
                </a:lnTo>
                <a:lnTo>
                  <a:pt x="69677" y="110769"/>
                </a:lnTo>
                <a:lnTo>
                  <a:pt x="69677" y="110769"/>
                </a:lnTo>
                <a:lnTo>
                  <a:pt x="69677" y="110769"/>
                </a:lnTo>
                <a:lnTo>
                  <a:pt x="69677" y="110769"/>
                </a:lnTo>
                <a:lnTo>
                  <a:pt x="69677" y="120000"/>
                </a:lnTo>
                <a:lnTo>
                  <a:pt x="69677" y="120000"/>
                </a:lnTo>
                <a:lnTo>
                  <a:pt x="69677" y="120000"/>
                </a:lnTo>
                <a:lnTo>
                  <a:pt x="69677" y="120000"/>
                </a:lnTo>
                <a:lnTo>
                  <a:pt x="69677" y="120000"/>
                </a:lnTo>
                <a:lnTo>
                  <a:pt x="69677" y="120000"/>
                </a:lnTo>
                <a:lnTo>
                  <a:pt x="61935"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7" name="Shape 1837"/>
          <p:cNvSpPr/>
          <p:nvPr/>
        </p:nvSpPr>
        <p:spPr>
          <a:xfrm>
            <a:off x="4574385" y="2832101"/>
            <a:ext cx="36909" cy="41275"/>
          </a:xfrm>
          <a:custGeom>
            <a:avLst/>
            <a:gdLst/>
            <a:ahLst/>
            <a:cxnLst/>
            <a:rect l="0" t="0" r="0" b="0"/>
            <a:pathLst>
              <a:path w="120000" h="120000" extrusionOk="0">
                <a:moveTo>
                  <a:pt x="61935" y="120000"/>
                </a:moveTo>
                <a:lnTo>
                  <a:pt x="61935" y="120000"/>
                </a:lnTo>
                <a:lnTo>
                  <a:pt x="61935" y="120000"/>
                </a:lnTo>
                <a:lnTo>
                  <a:pt x="61935" y="120000"/>
                </a:lnTo>
                <a:lnTo>
                  <a:pt x="50322" y="120000"/>
                </a:lnTo>
                <a:lnTo>
                  <a:pt x="50322" y="120000"/>
                </a:lnTo>
                <a:lnTo>
                  <a:pt x="50322" y="120000"/>
                </a:lnTo>
                <a:lnTo>
                  <a:pt x="50322" y="120000"/>
                </a:lnTo>
                <a:lnTo>
                  <a:pt x="42580" y="120000"/>
                </a:lnTo>
                <a:lnTo>
                  <a:pt x="42580" y="120000"/>
                </a:lnTo>
                <a:lnTo>
                  <a:pt x="42580" y="120000"/>
                </a:lnTo>
                <a:lnTo>
                  <a:pt x="42580" y="120000"/>
                </a:lnTo>
                <a:lnTo>
                  <a:pt x="42580" y="120000"/>
                </a:lnTo>
                <a:lnTo>
                  <a:pt x="34838" y="120000"/>
                </a:lnTo>
                <a:lnTo>
                  <a:pt x="34838" y="120000"/>
                </a:lnTo>
                <a:lnTo>
                  <a:pt x="34838" y="120000"/>
                </a:lnTo>
                <a:lnTo>
                  <a:pt x="34838" y="120000"/>
                </a:lnTo>
                <a:lnTo>
                  <a:pt x="27096" y="120000"/>
                </a:lnTo>
                <a:lnTo>
                  <a:pt x="27096" y="110769"/>
                </a:lnTo>
                <a:lnTo>
                  <a:pt x="27096" y="110769"/>
                </a:lnTo>
                <a:lnTo>
                  <a:pt x="27096" y="110769"/>
                </a:lnTo>
                <a:lnTo>
                  <a:pt x="27096" y="110769"/>
                </a:lnTo>
                <a:lnTo>
                  <a:pt x="27096" y="110769"/>
                </a:lnTo>
                <a:lnTo>
                  <a:pt x="19354" y="110769"/>
                </a:lnTo>
                <a:lnTo>
                  <a:pt x="19354" y="110769"/>
                </a:lnTo>
                <a:lnTo>
                  <a:pt x="19354" y="110769"/>
                </a:lnTo>
                <a:lnTo>
                  <a:pt x="19354" y="110769"/>
                </a:lnTo>
                <a:lnTo>
                  <a:pt x="19354" y="110769"/>
                </a:lnTo>
                <a:lnTo>
                  <a:pt x="7741" y="110769"/>
                </a:lnTo>
                <a:lnTo>
                  <a:pt x="7741" y="101538"/>
                </a:lnTo>
                <a:lnTo>
                  <a:pt x="7741" y="101538"/>
                </a:lnTo>
                <a:lnTo>
                  <a:pt x="7741" y="101538"/>
                </a:lnTo>
                <a:lnTo>
                  <a:pt x="7741" y="101538"/>
                </a:lnTo>
                <a:lnTo>
                  <a:pt x="7741" y="101538"/>
                </a:lnTo>
                <a:lnTo>
                  <a:pt x="19354" y="101538"/>
                </a:lnTo>
                <a:lnTo>
                  <a:pt x="19354" y="87692"/>
                </a:lnTo>
                <a:lnTo>
                  <a:pt x="19354" y="87692"/>
                </a:lnTo>
                <a:lnTo>
                  <a:pt x="19354" y="87692"/>
                </a:lnTo>
                <a:lnTo>
                  <a:pt x="19354" y="87692"/>
                </a:lnTo>
                <a:lnTo>
                  <a:pt x="19354" y="87692"/>
                </a:lnTo>
                <a:lnTo>
                  <a:pt x="27096" y="87692"/>
                </a:lnTo>
                <a:lnTo>
                  <a:pt x="27096" y="87692"/>
                </a:lnTo>
                <a:lnTo>
                  <a:pt x="27096" y="87692"/>
                </a:lnTo>
                <a:lnTo>
                  <a:pt x="27096" y="87692"/>
                </a:lnTo>
                <a:lnTo>
                  <a:pt x="27096" y="87692"/>
                </a:lnTo>
                <a:lnTo>
                  <a:pt x="34838" y="87692"/>
                </a:lnTo>
                <a:lnTo>
                  <a:pt x="34838" y="78461"/>
                </a:lnTo>
                <a:lnTo>
                  <a:pt x="34838" y="78461"/>
                </a:lnTo>
                <a:lnTo>
                  <a:pt x="34838" y="78461"/>
                </a:lnTo>
                <a:lnTo>
                  <a:pt x="34838" y="87692"/>
                </a:lnTo>
                <a:lnTo>
                  <a:pt x="42580" y="87692"/>
                </a:lnTo>
                <a:lnTo>
                  <a:pt x="42580" y="87692"/>
                </a:lnTo>
                <a:lnTo>
                  <a:pt x="42580" y="87692"/>
                </a:lnTo>
                <a:lnTo>
                  <a:pt x="42580" y="87692"/>
                </a:lnTo>
                <a:lnTo>
                  <a:pt x="42580" y="87692"/>
                </a:lnTo>
                <a:lnTo>
                  <a:pt x="42580" y="87692"/>
                </a:lnTo>
                <a:lnTo>
                  <a:pt x="42580" y="87692"/>
                </a:lnTo>
                <a:lnTo>
                  <a:pt x="42580" y="101538"/>
                </a:lnTo>
                <a:lnTo>
                  <a:pt x="42580" y="101538"/>
                </a:lnTo>
                <a:lnTo>
                  <a:pt x="50322" y="101538"/>
                </a:lnTo>
                <a:lnTo>
                  <a:pt x="50322" y="87692"/>
                </a:lnTo>
                <a:lnTo>
                  <a:pt x="50322" y="87692"/>
                </a:lnTo>
                <a:lnTo>
                  <a:pt x="50322" y="87692"/>
                </a:lnTo>
                <a:lnTo>
                  <a:pt x="50322" y="87692"/>
                </a:lnTo>
                <a:lnTo>
                  <a:pt x="50322" y="87692"/>
                </a:lnTo>
                <a:lnTo>
                  <a:pt x="50322" y="87692"/>
                </a:lnTo>
                <a:lnTo>
                  <a:pt x="61935" y="87692"/>
                </a:lnTo>
                <a:lnTo>
                  <a:pt x="61935" y="78461"/>
                </a:lnTo>
                <a:lnTo>
                  <a:pt x="50322" y="78461"/>
                </a:lnTo>
                <a:lnTo>
                  <a:pt x="50322" y="78461"/>
                </a:lnTo>
                <a:lnTo>
                  <a:pt x="50322" y="78461"/>
                </a:lnTo>
                <a:lnTo>
                  <a:pt x="50322" y="78461"/>
                </a:lnTo>
                <a:lnTo>
                  <a:pt x="42580" y="78461"/>
                </a:lnTo>
                <a:lnTo>
                  <a:pt x="42580" y="78461"/>
                </a:lnTo>
                <a:lnTo>
                  <a:pt x="50322" y="78461"/>
                </a:lnTo>
                <a:lnTo>
                  <a:pt x="50322" y="78461"/>
                </a:lnTo>
                <a:lnTo>
                  <a:pt x="50322" y="78461"/>
                </a:lnTo>
                <a:lnTo>
                  <a:pt x="50322" y="78461"/>
                </a:lnTo>
                <a:lnTo>
                  <a:pt x="50322" y="78461"/>
                </a:lnTo>
                <a:lnTo>
                  <a:pt x="50322" y="78461"/>
                </a:lnTo>
                <a:lnTo>
                  <a:pt x="50322" y="69230"/>
                </a:lnTo>
                <a:lnTo>
                  <a:pt x="42580" y="69230"/>
                </a:lnTo>
                <a:lnTo>
                  <a:pt x="42580" y="69230"/>
                </a:lnTo>
                <a:lnTo>
                  <a:pt x="42580" y="69230"/>
                </a:lnTo>
                <a:lnTo>
                  <a:pt x="42580" y="69230"/>
                </a:lnTo>
                <a:lnTo>
                  <a:pt x="34838" y="69230"/>
                </a:lnTo>
                <a:lnTo>
                  <a:pt x="34838" y="69230"/>
                </a:lnTo>
                <a:lnTo>
                  <a:pt x="34838" y="69230"/>
                </a:lnTo>
                <a:lnTo>
                  <a:pt x="27096" y="69230"/>
                </a:lnTo>
                <a:lnTo>
                  <a:pt x="27096" y="69230"/>
                </a:lnTo>
                <a:lnTo>
                  <a:pt x="27096" y="69230"/>
                </a:lnTo>
                <a:lnTo>
                  <a:pt x="27096" y="78461"/>
                </a:lnTo>
                <a:lnTo>
                  <a:pt x="27096" y="78461"/>
                </a:lnTo>
                <a:lnTo>
                  <a:pt x="19354" y="78461"/>
                </a:lnTo>
                <a:lnTo>
                  <a:pt x="19354" y="69230"/>
                </a:lnTo>
                <a:lnTo>
                  <a:pt x="19354" y="69230"/>
                </a:lnTo>
                <a:lnTo>
                  <a:pt x="27096" y="69230"/>
                </a:lnTo>
                <a:lnTo>
                  <a:pt x="27096" y="69230"/>
                </a:lnTo>
                <a:lnTo>
                  <a:pt x="27096" y="60000"/>
                </a:lnTo>
                <a:lnTo>
                  <a:pt x="19354" y="60000"/>
                </a:lnTo>
                <a:lnTo>
                  <a:pt x="19354" y="60000"/>
                </a:lnTo>
                <a:lnTo>
                  <a:pt x="19354" y="60000"/>
                </a:lnTo>
                <a:lnTo>
                  <a:pt x="19354" y="60000"/>
                </a:lnTo>
                <a:lnTo>
                  <a:pt x="19354" y="60000"/>
                </a:lnTo>
                <a:lnTo>
                  <a:pt x="27096" y="60000"/>
                </a:lnTo>
                <a:lnTo>
                  <a:pt x="27096" y="50769"/>
                </a:lnTo>
                <a:lnTo>
                  <a:pt x="27096" y="50769"/>
                </a:lnTo>
                <a:lnTo>
                  <a:pt x="27096" y="50769"/>
                </a:lnTo>
                <a:lnTo>
                  <a:pt x="19354" y="50769"/>
                </a:lnTo>
                <a:lnTo>
                  <a:pt x="19354" y="50769"/>
                </a:lnTo>
                <a:lnTo>
                  <a:pt x="19354" y="50769"/>
                </a:lnTo>
                <a:lnTo>
                  <a:pt x="19354" y="50769"/>
                </a:lnTo>
                <a:lnTo>
                  <a:pt x="19354" y="50769"/>
                </a:lnTo>
                <a:lnTo>
                  <a:pt x="19354" y="50769"/>
                </a:lnTo>
                <a:lnTo>
                  <a:pt x="19354" y="50769"/>
                </a:lnTo>
                <a:lnTo>
                  <a:pt x="19354" y="50769"/>
                </a:lnTo>
                <a:lnTo>
                  <a:pt x="19354" y="36923"/>
                </a:lnTo>
                <a:lnTo>
                  <a:pt x="19354" y="36923"/>
                </a:lnTo>
                <a:lnTo>
                  <a:pt x="19354" y="36923"/>
                </a:lnTo>
                <a:lnTo>
                  <a:pt x="19354" y="36923"/>
                </a:lnTo>
                <a:lnTo>
                  <a:pt x="19354" y="36923"/>
                </a:lnTo>
                <a:lnTo>
                  <a:pt x="7741" y="36923"/>
                </a:lnTo>
                <a:lnTo>
                  <a:pt x="7741" y="36923"/>
                </a:lnTo>
                <a:lnTo>
                  <a:pt x="7741" y="36923"/>
                </a:lnTo>
                <a:lnTo>
                  <a:pt x="7741" y="27692"/>
                </a:lnTo>
                <a:lnTo>
                  <a:pt x="7741" y="27692"/>
                </a:lnTo>
                <a:lnTo>
                  <a:pt x="0" y="27692"/>
                </a:lnTo>
                <a:lnTo>
                  <a:pt x="0" y="27692"/>
                </a:lnTo>
                <a:lnTo>
                  <a:pt x="7741" y="27692"/>
                </a:lnTo>
                <a:lnTo>
                  <a:pt x="7741" y="27692"/>
                </a:lnTo>
                <a:lnTo>
                  <a:pt x="7741" y="27692"/>
                </a:lnTo>
                <a:lnTo>
                  <a:pt x="7741" y="27692"/>
                </a:lnTo>
                <a:lnTo>
                  <a:pt x="7741" y="27692"/>
                </a:lnTo>
                <a:lnTo>
                  <a:pt x="19354" y="27692"/>
                </a:lnTo>
                <a:lnTo>
                  <a:pt x="19354" y="27692"/>
                </a:lnTo>
                <a:lnTo>
                  <a:pt x="19354" y="27692"/>
                </a:lnTo>
                <a:lnTo>
                  <a:pt x="19354" y="27692"/>
                </a:lnTo>
                <a:lnTo>
                  <a:pt x="19354" y="27692"/>
                </a:lnTo>
                <a:lnTo>
                  <a:pt x="27096" y="27692"/>
                </a:lnTo>
                <a:lnTo>
                  <a:pt x="27096" y="27692"/>
                </a:lnTo>
                <a:lnTo>
                  <a:pt x="27096" y="27692"/>
                </a:lnTo>
                <a:lnTo>
                  <a:pt x="27096" y="27692"/>
                </a:lnTo>
                <a:lnTo>
                  <a:pt x="27096" y="27692"/>
                </a:lnTo>
                <a:lnTo>
                  <a:pt x="27096" y="18461"/>
                </a:lnTo>
                <a:lnTo>
                  <a:pt x="27096" y="18461"/>
                </a:lnTo>
                <a:lnTo>
                  <a:pt x="34838" y="18461"/>
                </a:lnTo>
                <a:lnTo>
                  <a:pt x="34838" y="18461"/>
                </a:lnTo>
                <a:lnTo>
                  <a:pt x="34838" y="18461"/>
                </a:lnTo>
                <a:lnTo>
                  <a:pt x="34838" y="18461"/>
                </a:lnTo>
                <a:lnTo>
                  <a:pt x="42580" y="18461"/>
                </a:lnTo>
                <a:lnTo>
                  <a:pt x="42580" y="18461"/>
                </a:lnTo>
                <a:lnTo>
                  <a:pt x="42580" y="18461"/>
                </a:lnTo>
                <a:lnTo>
                  <a:pt x="42580" y="18461"/>
                </a:lnTo>
                <a:lnTo>
                  <a:pt x="34838" y="18461"/>
                </a:lnTo>
                <a:lnTo>
                  <a:pt x="34838" y="18461"/>
                </a:lnTo>
                <a:lnTo>
                  <a:pt x="34838" y="18461"/>
                </a:lnTo>
                <a:lnTo>
                  <a:pt x="34838" y="9230"/>
                </a:lnTo>
                <a:lnTo>
                  <a:pt x="27096" y="9230"/>
                </a:lnTo>
                <a:lnTo>
                  <a:pt x="27096" y="9230"/>
                </a:lnTo>
                <a:lnTo>
                  <a:pt x="27096" y="9230"/>
                </a:lnTo>
                <a:lnTo>
                  <a:pt x="27096" y="9230"/>
                </a:lnTo>
                <a:lnTo>
                  <a:pt x="27096" y="9230"/>
                </a:lnTo>
                <a:lnTo>
                  <a:pt x="27096" y="9230"/>
                </a:lnTo>
                <a:lnTo>
                  <a:pt x="34838" y="9230"/>
                </a:lnTo>
                <a:lnTo>
                  <a:pt x="34838" y="9230"/>
                </a:lnTo>
                <a:lnTo>
                  <a:pt x="34838" y="9230"/>
                </a:lnTo>
                <a:lnTo>
                  <a:pt x="42580" y="9230"/>
                </a:lnTo>
                <a:lnTo>
                  <a:pt x="42580" y="9230"/>
                </a:lnTo>
                <a:lnTo>
                  <a:pt x="42580" y="9230"/>
                </a:lnTo>
                <a:lnTo>
                  <a:pt x="42580" y="9230"/>
                </a:lnTo>
                <a:lnTo>
                  <a:pt x="42580" y="9230"/>
                </a:lnTo>
                <a:lnTo>
                  <a:pt x="42580" y="9230"/>
                </a:lnTo>
                <a:lnTo>
                  <a:pt x="50322" y="9230"/>
                </a:lnTo>
                <a:lnTo>
                  <a:pt x="50322" y="9230"/>
                </a:lnTo>
                <a:lnTo>
                  <a:pt x="50322" y="9230"/>
                </a:lnTo>
                <a:lnTo>
                  <a:pt x="50322" y="9230"/>
                </a:lnTo>
                <a:lnTo>
                  <a:pt x="50322" y="9230"/>
                </a:lnTo>
                <a:lnTo>
                  <a:pt x="50322" y="9230"/>
                </a:lnTo>
                <a:lnTo>
                  <a:pt x="61935" y="9230"/>
                </a:lnTo>
                <a:lnTo>
                  <a:pt x="61935" y="9230"/>
                </a:lnTo>
                <a:lnTo>
                  <a:pt x="61935" y="9230"/>
                </a:lnTo>
                <a:lnTo>
                  <a:pt x="61935" y="9230"/>
                </a:lnTo>
                <a:lnTo>
                  <a:pt x="61935" y="9230"/>
                </a:lnTo>
                <a:lnTo>
                  <a:pt x="69677" y="9230"/>
                </a:lnTo>
                <a:lnTo>
                  <a:pt x="69677" y="9230"/>
                </a:lnTo>
                <a:lnTo>
                  <a:pt x="69677" y="9230"/>
                </a:lnTo>
                <a:lnTo>
                  <a:pt x="69677" y="9230"/>
                </a:lnTo>
                <a:lnTo>
                  <a:pt x="69677" y="0"/>
                </a:lnTo>
                <a:lnTo>
                  <a:pt x="69677" y="0"/>
                </a:lnTo>
                <a:lnTo>
                  <a:pt x="77419"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92903" y="0"/>
                </a:lnTo>
                <a:lnTo>
                  <a:pt x="104516" y="0"/>
                </a:lnTo>
                <a:lnTo>
                  <a:pt x="104516" y="0"/>
                </a:lnTo>
                <a:lnTo>
                  <a:pt x="104516" y="0"/>
                </a:lnTo>
                <a:lnTo>
                  <a:pt x="104516" y="0"/>
                </a:lnTo>
                <a:lnTo>
                  <a:pt x="104516" y="9230"/>
                </a:lnTo>
                <a:lnTo>
                  <a:pt x="104516" y="9230"/>
                </a:lnTo>
                <a:lnTo>
                  <a:pt x="104516" y="9230"/>
                </a:lnTo>
                <a:lnTo>
                  <a:pt x="104516" y="9230"/>
                </a:lnTo>
                <a:lnTo>
                  <a:pt x="104516" y="9230"/>
                </a:lnTo>
                <a:lnTo>
                  <a:pt x="104516" y="18461"/>
                </a:lnTo>
                <a:lnTo>
                  <a:pt x="104516" y="18461"/>
                </a:lnTo>
                <a:lnTo>
                  <a:pt x="104516" y="18461"/>
                </a:lnTo>
                <a:lnTo>
                  <a:pt x="104516" y="18461"/>
                </a:lnTo>
                <a:lnTo>
                  <a:pt x="104516" y="18461"/>
                </a:lnTo>
                <a:lnTo>
                  <a:pt x="104516" y="27692"/>
                </a:lnTo>
                <a:lnTo>
                  <a:pt x="104516" y="27692"/>
                </a:lnTo>
                <a:lnTo>
                  <a:pt x="104516" y="27692"/>
                </a:lnTo>
                <a:lnTo>
                  <a:pt x="112258" y="27692"/>
                </a:lnTo>
                <a:lnTo>
                  <a:pt x="112258" y="27692"/>
                </a:lnTo>
                <a:lnTo>
                  <a:pt x="112258" y="27692"/>
                </a:lnTo>
                <a:lnTo>
                  <a:pt x="112258" y="27692"/>
                </a:lnTo>
                <a:lnTo>
                  <a:pt x="112258" y="36923"/>
                </a:lnTo>
                <a:lnTo>
                  <a:pt x="112258" y="36923"/>
                </a:lnTo>
                <a:lnTo>
                  <a:pt x="120000" y="36923"/>
                </a:lnTo>
                <a:lnTo>
                  <a:pt x="120000" y="36923"/>
                </a:lnTo>
                <a:lnTo>
                  <a:pt x="112258" y="36923"/>
                </a:lnTo>
                <a:lnTo>
                  <a:pt x="112258" y="36923"/>
                </a:lnTo>
                <a:lnTo>
                  <a:pt x="112258" y="36923"/>
                </a:lnTo>
                <a:lnTo>
                  <a:pt x="112258" y="50769"/>
                </a:lnTo>
                <a:lnTo>
                  <a:pt x="104516" y="50769"/>
                </a:lnTo>
                <a:lnTo>
                  <a:pt x="104516" y="50769"/>
                </a:lnTo>
                <a:lnTo>
                  <a:pt x="104516" y="50769"/>
                </a:lnTo>
                <a:lnTo>
                  <a:pt x="104516" y="50769"/>
                </a:lnTo>
                <a:lnTo>
                  <a:pt x="92903" y="50769"/>
                </a:lnTo>
                <a:lnTo>
                  <a:pt x="92903" y="36923"/>
                </a:lnTo>
                <a:lnTo>
                  <a:pt x="92903" y="36923"/>
                </a:lnTo>
                <a:lnTo>
                  <a:pt x="92903" y="36923"/>
                </a:lnTo>
                <a:lnTo>
                  <a:pt x="92903" y="36923"/>
                </a:lnTo>
                <a:lnTo>
                  <a:pt x="85161" y="36923"/>
                </a:lnTo>
                <a:lnTo>
                  <a:pt x="85161" y="50769"/>
                </a:lnTo>
                <a:lnTo>
                  <a:pt x="85161" y="50769"/>
                </a:lnTo>
                <a:lnTo>
                  <a:pt x="85161" y="50769"/>
                </a:lnTo>
                <a:lnTo>
                  <a:pt x="85161" y="50769"/>
                </a:lnTo>
                <a:lnTo>
                  <a:pt x="85161" y="50769"/>
                </a:lnTo>
                <a:lnTo>
                  <a:pt x="85161" y="50769"/>
                </a:lnTo>
                <a:lnTo>
                  <a:pt x="85161" y="50769"/>
                </a:lnTo>
                <a:lnTo>
                  <a:pt x="85161" y="50769"/>
                </a:lnTo>
                <a:lnTo>
                  <a:pt x="92903" y="50769"/>
                </a:lnTo>
                <a:lnTo>
                  <a:pt x="92903" y="50769"/>
                </a:lnTo>
                <a:lnTo>
                  <a:pt x="92903" y="60000"/>
                </a:lnTo>
                <a:lnTo>
                  <a:pt x="92903" y="60000"/>
                </a:lnTo>
                <a:lnTo>
                  <a:pt x="92903" y="60000"/>
                </a:lnTo>
                <a:lnTo>
                  <a:pt x="92903" y="60000"/>
                </a:lnTo>
                <a:lnTo>
                  <a:pt x="92903" y="69230"/>
                </a:lnTo>
                <a:lnTo>
                  <a:pt x="92903" y="69230"/>
                </a:lnTo>
                <a:lnTo>
                  <a:pt x="92903" y="69230"/>
                </a:lnTo>
                <a:lnTo>
                  <a:pt x="92903" y="69230"/>
                </a:lnTo>
                <a:lnTo>
                  <a:pt x="85161" y="69230"/>
                </a:lnTo>
                <a:lnTo>
                  <a:pt x="85161" y="69230"/>
                </a:lnTo>
                <a:lnTo>
                  <a:pt x="85161" y="69230"/>
                </a:lnTo>
                <a:lnTo>
                  <a:pt x="77419" y="69230"/>
                </a:lnTo>
                <a:lnTo>
                  <a:pt x="77419" y="69230"/>
                </a:lnTo>
                <a:lnTo>
                  <a:pt x="77419" y="69230"/>
                </a:lnTo>
                <a:lnTo>
                  <a:pt x="77419" y="78461"/>
                </a:lnTo>
                <a:lnTo>
                  <a:pt x="77419" y="78461"/>
                </a:lnTo>
                <a:lnTo>
                  <a:pt x="77419" y="78461"/>
                </a:lnTo>
                <a:lnTo>
                  <a:pt x="85161" y="78461"/>
                </a:lnTo>
                <a:lnTo>
                  <a:pt x="85161" y="78461"/>
                </a:lnTo>
                <a:lnTo>
                  <a:pt x="85161" y="78461"/>
                </a:lnTo>
                <a:lnTo>
                  <a:pt x="85161" y="78461"/>
                </a:lnTo>
                <a:lnTo>
                  <a:pt x="92903" y="78461"/>
                </a:lnTo>
                <a:lnTo>
                  <a:pt x="92903" y="78461"/>
                </a:lnTo>
                <a:lnTo>
                  <a:pt x="92903" y="78461"/>
                </a:lnTo>
                <a:lnTo>
                  <a:pt x="92903" y="78461"/>
                </a:lnTo>
                <a:lnTo>
                  <a:pt x="104516" y="78461"/>
                </a:lnTo>
                <a:lnTo>
                  <a:pt x="104516" y="87692"/>
                </a:lnTo>
                <a:lnTo>
                  <a:pt x="104516" y="87692"/>
                </a:lnTo>
                <a:lnTo>
                  <a:pt x="104516" y="87692"/>
                </a:lnTo>
                <a:lnTo>
                  <a:pt x="104516" y="87692"/>
                </a:lnTo>
                <a:lnTo>
                  <a:pt x="104516" y="87692"/>
                </a:lnTo>
                <a:lnTo>
                  <a:pt x="92903" y="87692"/>
                </a:lnTo>
                <a:lnTo>
                  <a:pt x="92903" y="87692"/>
                </a:lnTo>
                <a:lnTo>
                  <a:pt x="92903" y="87692"/>
                </a:lnTo>
                <a:lnTo>
                  <a:pt x="92903" y="87692"/>
                </a:lnTo>
                <a:lnTo>
                  <a:pt x="92903" y="87692"/>
                </a:lnTo>
                <a:lnTo>
                  <a:pt x="85161" y="87692"/>
                </a:lnTo>
                <a:lnTo>
                  <a:pt x="85161" y="87692"/>
                </a:lnTo>
                <a:lnTo>
                  <a:pt x="85161" y="87692"/>
                </a:lnTo>
                <a:lnTo>
                  <a:pt x="85161" y="101538"/>
                </a:lnTo>
                <a:lnTo>
                  <a:pt x="85161" y="101538"/>
                </a:lnTo>
                <a:lnTo>
                  <a:pt x="77419" y="101538"/>
                </a:lnTo>
                <a:lnTo>
                  <a:pt x="77419" y="101538"/>
                </a:lnTo>
                <a:lnTo>
                  <a:pt x="77419" y="101538"/>
                </a:lnTo>
                <a:lnTo>
                  <a:pt x="77419" y="101538"/>
                </a:lnTo>
                <a:lnTo>
                  <a:pt x="77419" y="101538"/>
                </a:lnTo>
                <a:lnTo>
                  <a:pt x="77419" y="110769"/>
                </a:lnTo>
                <a:lnTo>
                  <a:pt x="77419" y="110769"/>
                </a:lnTo>
                <a:lnTo>
                  <a:pt x="69677" y="110769"/>
                </a:lnTo>
                <a:lnTo>
                  <a:pt x="69677" y="110769"/>
                </a:lnTo>
                <a:lnTo>
                  <a:pt x="69677" y="110769"/>
                </a:lnTo>
                <a:lnTo>
                  <a:pt x="69677" y="110769"/>
                </a:lnTo>
                <a:lnTo>
                  <a:pt x="69677" y="120000"/>
                </a:lnTo>
                <a:lnTo>
                  <a:pt x="69677" y="120000"/>
                </a:lnTo>
                <a:lnTo>
                  <a:pt x="69677" y="120000"/>
                </a:lnTo>
                <a:lnTo>
                  <a:pt x="69677" y="120000"/>
                </a:lnTo>
                <a:lnTo>
                  <a:pt x="69677" y="120000"/>
                </a:lnTo>
                <a:lnTo>
                  <a:pt x="69677" y="120000"/>
                </a:lnTo>
                <a:lnTo>
                  <a:pt x="61935"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8" name="Shape 1838"/>
          <p:cNvSpPr/>
          <p:nvPr/>
        </p:nvSpPr>
        <p:spPr>
          <a:xfrm>
            <a:off x="4527950" y="2786066"/>
            <a:ext cx="52387" cy="84137"/>
          </a:xfrm>
          <a:custGeom>
            <a:avLst/>
            <a:gdLst/>
            <a:ahLst/>
            <a:cxnLst/>
            <a:rect l="0" t="0" r="0" b="0"/>
            <a:pathLst>
              <a:path w="120000" h="120000" extrusionOk="0">
                <a:moveTo>
                  <a:pt x="111818" y="99622"/>
                </a:moveTo>
                <a:lnTo>
                  <a:pt x="106363" y="99622"/>
                </a:lnTo>
                <a:lnTo>
                  <a:pt x="106363" y="99622"/>
                </a:lnTo>
                <a:lnTo>
                  <a:pt x="106363" y="99622"/>
                </a:lnTo>
                <a:lnTo>
                  <a:pt x="106363" y="104150"/>
                </a:lnTo>
                <a:lnTo>
                  <a:pt x="111818" y="104150"/>
                </a:lnTo>
                <a:lnTo>
                  <a:pt x="111818" y="99622"/>
                </a:lnTo>
                <a:lnTo>
                  <a:pt x="111818" y="99622"/>
                </a:lnTo>
                <a:lnTo>
                  <a:pt x="111818" y="99622"/>
                </a:lnTo>
                <a:lnTo>
                  <a:pt x="111818" y="104150"/>
                </a:lnTo>
                <a:lnTo>
                  <a:pt x="111818" y="104150"/>
                </a:lnTo>
                <a:lnTo>
                  <a:pt x="111818" y="104150"/>
                </a:lnTo>
                <a:lnTo>
                  <a:pt x="111818" y="104150"/>
                </a:lnTo>
                <a:lnTo>
                  <a:pt x="111818" y="108679"/>
                </a:lnTo>
                <a:lnTo>
                  <a:pt x="111818" y="108679"/>
                </a:lnTo>
                <a:lnTo>
                  <a:pt x="111818" y="108679"/>
                </a:lnTo>
                <a:lnTo>
                  <a:pt x="111818" y="108679"/>
                </a:lnTo>
                <a:lnTo>
                  <a:pt x="106363" y="108679"/>
                </a:lnTo>
                <a:lnTo>
                  <a:pt x="106363" y="115471"/>
                </a:lnTo>
                <a:lnTo>
                  <a:pt x="106363" y="115471"/>
                </a:lnTo>
                <a:lnTo>
                  <a:pt x="106363" y="115471"/>
                </a:lnTo>
                <a:lnTo>
                  <a:pt x="106363" y="115471"/>
                </a:lnTo>
                <a:lnTo>
                  <a:pt x="106363" y="120000"/>
                </a:lnTo>
                <a:lnTo>
                  <a:pt x="106363" y="120000"/>
                </a:lnTo>
                <a:lnTo>
                  <a:pt x="106363" y="120000"/>
                </a:lnTo>
                <a:lnTo>
                  <a:pt x="106363" y="120000"/>
                </a:lnTo>
                <a:lnTo>
                  <a:pt x="100909" y="120000"/>
                </a:lnTo>
                <a:lnTo>
                  <a:pt x="100909" y="120000"/>
                </a:lnTo>
                <a:lnTo>
                  <a:pt x="100909" y="120000"/>
                </a:lnTo>
                <a:lnTo>
                  <a:pt x="100909" y="115471"/>
                </a:lnTo>
                <a:lnTo>
                  <a:pt x="100909" y="115471"/>
                </a:lnTo>
                <a:lnTo>
                  <a:pt x="100909" y="115471"/>
                </a:lnTo>
                <a:lnTo>
                  <a:pt x="95454" y="115471"/>
                </a:lnTo>
                <a:lnTo>
                  <a:pt x="95454" y="115471"/>
                </a:lnTo>
                <a:lnTo>
                  <a:pt x="95454" y="115471"/>
                </a:lnTo>
                <a:lnTo>
                  <a:pt x="95454" y="115471"/>
                </a:lnTo>
                <a:lnTo>
                  <a:pt x="95454" y="115471"/>
                </a:lnTo>
                <a:lnTo>
                  <a:pt x="90000" y="115471"/>
                </a:lnTo>
                <a:lnTo>
                  <a:pt x="90000" y="115471"/>
                </a:lnTo>
                <a:lnTo>
                  <a:pt x="90000" y="115471"/>
                </a:lnTo>
                <a:lnTo>
                  <a:pt x="90000" y="115471"/>
                </a:lnTo>
                <a:lnTo>
                  <a:pt x="90000" y="115471"/>
                </a:lnTo>
                <a:lnTo>
                  <a:pt x="90000" y="115471"/>
                </a:lnTo>
                <a:lnTo>
                  <a:pt x="90000" y="108679"/>
                </a:lnTo>
                <a:lnTo>
                  <a:pt x="81818" y="108679"/>
                </a:lnTo>
                <a:lnTo>
                  <a:pt x="81818" y="108679"/>
                </a:lnTo>
                <a:lnTo>
                  <a:pt x="81818" y="108679"/>
                </a:lnTo>
                <a:lnTo>
                  <a:pt x="81818" y="108679"/>
                </a:lnTo>
                <a:lnTo>
                  <a:pt x="81818" y="108679"/>
                </a:lnTo>
                <a:lnTo>
                  <a:pt x="81818" y="104150"/>
                </a:lnTo>
                <a:lnTo>
                  <a:pt x="76363" y="104150"/>
                </a:lnTo>
                <a:lnTo>
                  <a:pt x="76363" y="104150"/>
                </a:lnTo>
                <a:lnTo>
                  <a:pt x="76363" y="104150"/>
                </a:lnTo>
                <a:lnTo>
                  <a:pt x="76363" y="104150"/>
                </a:lnTo>
                <a:lnTo>
                  <a:pt x="76363" y="104150"/>
                </a:lnTo>
                <a:lnTo>
                  <a:pt x="76363" y="104150"/>
                </a:lnTo>
                <a:lnTo>
                  <a:pt x="76363" y="99622"/>
                </a:lnTo>
                <a:lnTo>
                  <a:pt x="76363" y="99622"/>
                </a:lnTo>
                <a:lnTo>
                  <a:pt x="70909" y="99622"/>
                </a:lnTo>
                <a:lnTo>
                  <a:pt x="70909" y="99622"/>
                </a:lnTo>
                <a:lnTo>
                  <a:pt x="70909" y="99622"/>
                </a:lnTo>
                <a:lnTo>
                  <a:pt x="70909" y="99622"/>
                </a:lnTo>
                <a:lnTo>
                  <a:pt x="70909" y="95094"/>
                </a:lnTo>
                <a:lnTo>
                  <a:pt x="70909" y="95094"/>
                </a:lnTo>
                <a:lnTo>
                  <a:pt x="70909" y="99622"/>
                </a:lnTo>
                <a:lnTo>
                  <a:pt x="70909" y="99622"/>
                </a:lnTo>
                <a:lnTo>
                  <a:pt x="65454" y="99622"/>
                </a:lnTo>
                <a:lnTo>
                  <a:pt x="65454" y="99622"/>
                </a:lnTo>
                <a:lnTo>
                  <a:pt x="65454" y="99622"/>
                </a:lnTo>
                <a:lnTo>
                  <a:pt x="65454" y="99622"/>
                </a:lnTo>
                <a:lnTo>
                  <a:pt x="60000" y="99622"/>
                </a:lnTo>
                <a:lnTo>
                  <a:pt x="60000" y="99622"/>
                </a:lnTo>
                <a:lnTo>
                  <a:pt x="60000" y="104150"/>
                </a:lnTo>
                <a:lnTo>
                  <a:pt x="60000" y="104150"/>
                </a:lnTo>
                <a:lnTo>
                  <a:pt x="60000" y="104150"/>
                </a:lnTo>
                <a:lnTo>
                  <a:pt x="65454" y="104150"/>
                </a:lnTo>
                <a:lnTo>
                  <a:pt x="65454" y="104150"/>
                </a:lnTo>
                <a:lnTo>
                  <a:pt x="65454" y="104150"/>
                </a:lnTo>
                <a:lnTo>
                  <a:pt x="65454" y="104150"/>
                </a:lnTo>
                <a:lnTo>
                  <a:pt x="70909" y="104150"/>
                </a:lnTo>
                <a:lnTo>
                  <a:pt x="70909" y="104150"/>
                </a:lnTo>
                <a:lnTo>
                  <a:pt x="70909" y="104150"/>
                </a:lnTo>
                <a:lnTo>
                  <a:pt x="70909" y="104150"/>
                </a:lnTo>
                <a:lnTo>
                  <a:pt x="70909" y="104150"/>
                </a:lnTo>
                <a:lnTo>
                  <a:pt x="70909" y="104150"/>
                </a:lnTo>
                <a:lnTo>
                  <a:pt x="76363" y="104150"/>
                </a:lnTo>
                <a:lnTo>
                  <a:pt x="76363" y="104150"/>
                </a:lnTo>
                <a:lnTo>
                  <a:pt x="76363" y="108679"/>
                </a:lnTo>
                <a:lnTo>
                  <a:pt x="76363" y="108679"/>
                </a:lnTo>
                <a:lnTo>
                  <a:pt x="76363" y="108679"/>
                </a:lnTo>
                <a:lnTo>
                  <a:pt x="76363" y="108679"/>
                </a:lnTo>
                <a:lnTo>
                  <a:pt x="76363" y="108679"/>
                </a:lnTo>
                <a:lnTo>
                  <a:pt x="76363" y="115471"/>
                </a:lnTo>
                <a:lnTo>
                  <a:pt x="76363" y="115471"/>
                </a:lnTo>
                <a:lnTo>
                  <a:pt x="76363" y="115471"/>
                </a:lnTo>
                <a:lnTo>
                  <a:pt x="76363" y="115471"/>
                </a:lnTo>
                <a:lnTo>
                  <a:pt x="76363" y="115471"/>
                </a:lnTo>
                <a:lnTo>
                  <a:pt x="70909" y="115471"/>
                </a:lnTo>
                <a:lnTo>
                  <a:pt x="70909" y="115471"/>
                </a:lnTo>
                <a:lnTo>
                  <a:pt x="70909" y="115471"/>
                </a:lnTo>
                <a:lnTo>
                  <a:pt x="70909" y="115471"/>
                </a:lnTo>
                <a:lnTo>
                  <a:pt x="65454" y="115471"/>
                </a:lnTo>
                <a:lnTo>
                  <a:pt x="65454" y="115471"/>
                </a:lnTo>
                <a:lnTo>
                  <a:pt x="65454" y="115471"/>
                </a:lnTo>
                <a:lnTo>
                  <a:pt x="65454" y="115471"/>
                </a:lnTo>
                <a:lnTo>
                  <a:pt x="60000" y="115471"/>
                </a:lnTo>
                <a:lnTo>
                  <a:pt x="60000" y="115471"/>
                </a:lnTo>
                <a:lnTo>
                  <a:pt x="60000" y="115471"/>
                </a:lnTo>
                <a:lnTo>
                  <a:pt x="60000" y="115471"/>
                </a:lnTo>
                <a:lnTo>
                  <a:pt x="60000" y="115471"/>
                </a:lnTo>
                <a:lnTo>
                  <a:pt x="51818" y="115471"/>
                </a:lnTo>
                <a:lnTo>
                  <a:pt x="51818" y="115471"/>
                </a:lnTo>
                <a:lnTo>
                  <a:pt x="51818" y="115471"/>
                </a:lnTo>
                <a:lnTo>
                  <a:pt x="51818" y="115471"/>
                </a:lnTo>
                <a:lnTo>
                  <a:pt x="51818" y="115471"/>
                </a:lnTo>
                <a:lnTo>
                  <a:pt x="46363" y="115471"/>
                </a:lnTo>
                <a:lnTo>
                  <a:pt x="46363" y="115471"/>
                </a:lnTo>
                <a:lnTo>
                  <a:pt x="46363" y="115471"/>
                </a:lnTo>
                <a:lnTo>
                  <a:pt x="46363" y="115471"/>
                </a:lnTo>
                <a:lnTo>
                  <a:pt x="46363" y="115471"/>
                </a:lnTo>
                <a:lnTo>
                  <a:pt x="40909" y="115471"/>
                </a:lnTo>
                <a:lnTo>
                  <a:pt x="40909" y="115471"/>
                </a:lnTo>
                <a:lnTo>
                  <a:pt x="40909" y="115471"/>
                </a:lnTo>
                <a:lnTo>
                  <a:pt x="40909" y="115471"/>
                </a:lnTo>
                <a:lnTo>
                  <a:pt x="35454" y="115471"/>
                </a:lnTo>
                <a:lnTo>
                  <a:pt x="35454" y="115471"/>
                </a:lnTo>
                <a:lnTo>
                  <a:pt x="35454" y="108679"/>
                </a:lnTo>
                <a:lnTo>
                  <a:pt x="35454" y="108679"/>
                </a:lnTo>
                <a:lnTo>
                  <a:pt x="35454" y="108679"/>
                </a:lnTo>
                <a:lnTo>
                  <a:pt x="30000" y="108679"/>
                </a:lnTo>
                <a:lnTo>
                  <a:pt x="30000" y="108679"/>
                </a:lnTo>
                <a:lnTo>
                  <a:pt x="30000" y="115471"/>
                </a:lnTo>
                <a:lnTo>
                  <a:pt x="30000" y="115471"/>
                </a:lnTo>
                <a:lnTo>
                  <a:pt x="21818" y="115471"/>
                </a:lnTo>
                <a:lnTo>
                  <a:pt x="21818" y="108679"/>
                </a:lnTo>
                <a:lnTo>
                  <a:pt x="21818" y="108679"/>
                </a:lnTo>
                <a:lnTo>
                  <a:pt x="21818" y="108679"/>
                </a:lnTo>
                <a:lnTo>
                  <a:pt x="21818" y="108679"/>
                </a:lnTo>
                <a:lnTo>
                  <a:pt x="21818" y="108679"/>
                </a:lnTo>
                <a:lnTo>
                  <a:pt x="21818" y="104150"/>
                </a:lnTo>
                <a:lnTo>
                  <a:pt x="21818" y="104150"/>
                </a:lnTo>
                <a:lnTo>
                  <a:pt x="21818" y="104150"/>
                </a:lnTo>
                <a:lnTo>
                  <a:pt x="21818" y="104150"/>
                </a:lnTo>
                <a:lnTo>
                  <a:pt x="21818" y="104150"/>
                </a:lnTo>
                <a:lnTo>
                  <a:pt x="21818" y="104150"/>
                </a:lnTo>
                <a:lnTo>
                  <a:pt x="21818" y="108679"/>
                </a:lnTo>
                <a:lnTo>
                  <a:pt x="16363" y="108679"/>
                </a:lnTo>
                <a:lnTo>
                  <a:pt x="16363" y="104150"/>
                </a:lnTo>
                <a:lnTo>
                  <a:pt x="16363" y="104150"/>
                </a:lnTo>
                <a:lnTo>
                  <a:pt x="16363" y="104150"/>
                </a:lnTo>
                <a:lnTo>
                  <a:pt x="16363" y="104150"/>
                </a:lnTo>
                <a:lnTo>
                  <a:pt x="16363" y="104150"/>
                </a:lnTo>
                <a:lnTo>
                  <a:pt x="16363" y="99622"/>
                </a:lnTo>
                <a:lnTo>
                  <a:pt x="16363" y="99622"/>
                </a:lnTo>
                <a:lnTo>
                  <a:pt x="16363" y="99622"/>
                </a:lnTo>
                <a:lnTo>
                  <a:pt x="16363" y="99622"/>
                </a:lnTo>
                <a:lnTo>
                  <a:pt x="16363" y="95094"/>
                </a:lnTo>
                <a:lnTo>
                  <a:pt x="16363" y="95094"/>
                </a:lnTo>
                <a:lnTo>
                  <a:pt x="16363" y="95094"/>
                </a:lnTo>
                <a:lnTo>
                  <a:pt x="16363" y="95094"/>
                </a:lnTo>
                <a:lnTo>
                  <a:pt x="16363" y="95094"/>
                </a:lnTo>
                <a:lnTo>
                  <a:pt x="16363" y="95094"/>
                </a:lnTo>
                <a:lnTo>
                  <a:pt x="10909" y="95094"/>
                </a:lnTo>
                <a:lnTo>
                  <a:pt x="10909" y="95094"/>
                </a:lnTo>
                <a:lnTo>
                  <a:pt x="10909" y="95094"/>
                </a:lnTo>
                <a:lnTo>
                  <a:pt x="10909" y="90566"/>
                </a:lnTo>
                <a:lnTo>
                  <a:pt x="10909" y="90566"/>
                </a:lnTo>
                <a:lnTo>
                  <a:pt x="10909" y="90566"/>
                </a:lnTo>
                <a:lnTo>
                  <a:pt x="5454" y="90566"/>
                </a:lnTo>
                <a:lnTo>
                  <a:pt x="5454" y="90566"/>
                </a:lnTo>
                <a:lnTo>
                  <a:pt x="5454" y="90566"/>
                </a:lnTo>
                <a:lnTo>
                  <a:pt x="5454" y="90566"/>
                </a:lnTo>
                <a:lnTo>
                  <a:pt x="5454" y="90566"/>
                </a:lnTo>
                <a:lnTo>
                  <a:pt x="5454" y="90566"/>
                </a:lnTo>
                <a:lnTo>
                  <a:pt x="0" y="90566"/>
                </a:lnTo>
                <a:lnTo>
                  <a:pt x="0" y="90566"/>
                </a:lnTo>
                <a:lnTo>
                  <a:pt x="0" y="83773"/>
                </a:lnTo>
                <a:lnTo>
                  <a:pt x="0" y="83773"/>
                </a:lnTo>
                <a:lnTo>
                  <a:pt x="0" y="83773"/>
                </a:lnTo>
                <a:lnTo>
                  <a:pt x="0" y="83773"/>
                </a:lnTo>
                <a:lnTo>
                  <a:pt x="5454" y="83773"/>
                </a:lnTo>
                <a:lnTo>
                  <a:pt x="5454" y="79245"/>
                </a:lnTo>
                <a:lnTo>
                  <a:pt x="5454" y="79245"/>
                </a:lnTo>
                <a:lnTo>
                  <a:pt x="5454" y="79245"/>
                </a:lnTo>
                <a:lnTo>
                  <a:pt x="5454" y="79245"/>
                </a:lnTo>
                <a:lnTo>
                  <a:pt x="5454" y="79245"/>
                </a:lnTo>
                <a:lnTo>
                  <a:pt x="5454" y="74716"/>
                </a:lnTo>
                <a:lnTo>
                  <a:pt x="5454" y="74716"/>
                </a:lnTo>
                <a:lnTo>
                  <a:pt x="5454" y="74716"/>
                </a:lnTo>
                <a:lnTo>
                  <a:pt x="5454" y="70188"/>
                </a:lnTo>
                <a:lnTo>
                  <a:pt x="0" y="70188"/>
                </a:lnTo>
                <a:lnTo>
                  <a:pt x="0" y="70188"/>
                </a:lnTo>
                <a:lnTo>
                  <a:pt x="0" y="70188"/>
                </a:lnTo>
                <a:lnTo>
                  <a:pt x="0" y="65660"/>
                </a:lnTo>
                <a:lnTo>
                  <a:pt x="0" y="65660"/>
                </a:lnTo>
                <a:lnTo>
                  <a:pt x="0" y="65660"/>
                </a:lnTo>
                <a:lnTo>
                  <a:pt x="0" y="58867"/>
                </a:lnTo>
                <a:lnTo>
                  <a:pt x="5454" y="58867"/>
                </a:lnTo>
                <a:lnTo>
                  <a:pt x="5454" y="58867"/>
                </a:lnTo>
                <a:lnTo>
                  <a:pt x="0" y="58867"/>
                </a:lnTo>
                <a:lnTo>
                  <a:pt x="0" y="58867"/>
                </a:lnTo>
                <a:lnTo>
                  <a:pt x="0" y="54339"/>
                </a:lnTo>
                <a:lnTo>
                  <a:pt x="0" y="54339"/>
                </a:lnTo>
                <a:lnTo>
                  <a:pt x="0" y="54339"/>
                </a:lnTo>
                <a:lnTo>
                  <a:pt x="0" y="49811"/>
                </a:lnTo>
                <a:lnTo>
                  <a:pt x="0" y="49811"/>
                </a:lnTo>
                <a:lnTo>
                  <a:pt x="0" y="49811"/>
                </a:lnTo>
                <a:lnTo>
                  <a:pt x="0" y="45283"/>
                </a:lnTo>
                <a:lnTo>
                  <a:pt x="5454" y="45283"/>
                </a:lnTo>
                <a:lnTo>
                  <a:pt x="5454" y="45283"/>
                </a:lnTo>
                <a:lnTo>
                  <a:pt x="5454" y="45283"/>
                </a:lnTo>
                <a:lnTo>
                  <a:pt x="5454" y="45283"/>
                </a:lnTo>
                <a:lnTo>
                  <a:pt x="5454" y="40754"/>
                </a:lnTo>
                <a:lnTo>
                  <a:pt x="5454" y="40754"/>
                </a:lnTo>
                <a:lnTo>
                  <a:pt x="5454" y="40754"/>
                </a:lnTo>
                <a:lnTo>
                  <a:pt x="5454" y="40754"/>
                </a:lnTo>
                <a:lnTo>
                  <a:pt x="5454" y="40754"/>
                </a:lnTo>
                <a:lnTo>
                  <a:pt x="5454" y="40754"/>
                </a:lnTo>
                <a:lnTo>
                  <a:pt x="5454" y="33962"/>
                </a:lnTo>
                <a:lnTo>
                  <a:pt x="5454" y="33962"/>
                </a:lnTo>
                <a:lnTo>
                  <a:pt x="10909" y="33962"/>
                </a:lnTo>
                <a:lnTo>
                  <a:pt x="10909" y="33962"/>
                </a:lnTo>
                <a:lnTo>
                  <a:pt x="10909" y="33962"/>
                </a:lnTo>
                <a:lnTo>
                  <a:pt x="10909" y="29433"/>
                </a:lnTo>
                <a:lnTo>
                  <a:pt x="10909" y="29433"/>
                </a:lnTo>
                <a:lnTo>
                  <a:pt x="16363" y="29433"/>
                </a:lnTo>
                <a:lnTo>
                  <a:pt x="16363" y="29433"/>
                </a:lnTo>
                <a:lnTo>
                  <a:pt x="16363" y="29433"/>
                </a:lnTo>
                <a:lnTo>
                  <a:pt x="16363" y="29433"/>
                </a:lnTo>
                <a:lnTo>
                  <a:pt x="16363" y="29433"/>
                </a:lnTo>
                <a:lnTo>
                  <a:pt x="16363" y="29433"/>
                </a:lnTo>
                <a:lnTo>
                  <a:pt x="16363" y="24905"/>
                </a:lnTo>
                <a:lnTo>
                  <a:pt x="21818" y="24905"/>
                </a:lnTo>
                <a:lnTo>
                  <a:pt x="21818" y="24905"/>
                </a:lnTo>
                <a:lnTo>
                  <a:pt x="21818" y="24905"/>
                </a:lnTo>
                <a:lnTo>
                  <a:pt x="21818" y="24905"/>
                </a:lnTo>
                <a:lnTo>
                  <a:pt x="21818" y="24905"/>
                </a:lnTo>
                <a:lnTo>
                  <a:pt x="21818" y="24905"/>
                </a:lnTo>
                <a:lnTo>
                  <a:pt x="30000" y="24905"/>
                </a:lnTo>
                <a:lnTo>
                  <a:pt x="30000" y="24905"/>
                </a:lnTo>
                <a:lnTo>
                  <a:pt x="30000" y="24905"/>
                </a:lnTo>
                <a:lnTo>
                  <a:pt x="35454" y="24905"/>
                </a:lnTo>
                <a:lnTo>
                  <a:pt x="35454" y="24905"/>
                </a:lnTo>
                <a:lnTo>
                  <a:pt x="35454" y="24905"/>
                </a:lnTo>
                <a:lnTo>
                  <a:pt x="35454" y="24905"/>
                </a:lnTo>
                <a:lnTo>
                  <a:pt x="35454" y="24905"/>
                </a:lnTo>
                <a:lnTo>
                  <a:pt x="40909" y="24905"/>
                </a:lnTo>
                <a:lnTo>
                  <a:pt x="40909" y="24905"/>
                </a:lnTo>
                <a:lnTo>
                  <a:pt x="40909" y="24905"/>
                </a:lnTo>
                <a:lnTo>
                  <a:pt x="40909" y="24905"/>
                </a:lnTo>
                <a:lnTo>
                  <a:pt x="46363" y="24905"/>
                </a:lnTo>
                <a:lnTo>
                  <a:pt x="46363" y="24905"/>
                </a:lnTo>
                <a:lnTo>
                  <a:pt x="46363" y="24905"/>
                </a:lnTo>
                <a:lnTo>
                  <a:pt x="51818" y="24905"/>
                </a:lnTo>
                <a:lnTo>
                  <a:pt x="51818" y="24905"/>
                </a:lnTo>
                <a:lnTo>
                  <a:pt x="51818" y="24905"/>
                </a:lnTo>
                <a:lnTo>
                  <a:pt x="51818" y="24905"/>
                </a:lnTo>
                <a:lnTo>
                  <a:pt x="51818" y="24905"/>
                </a:lnTo>
                <a:lnTo>
                  <a:pt x="60000" y="24905"/>
                </a:lnTo>
                <a:lnTo>
                  <a:pt x="60000" y="20377"/>
                </a:lnTo>
                <a:lnTo>
                  <a:pt x="60000" y="20377"/>
                </a:lnTo>
                <a:lnTo>
                  <a:pt x="60000" y="20377"/>
                </a:lnTo>
                <a:lnTo>
                  <a:pt x="60000" y="20377"/>
                </a:lnTo>
                <a:lnTo>
                  <a:pt x="60000" y="20377"/>
                </a:lnTo>
                <a:lnTo>
                  <a:pt x="60000" y="20377"/>
                </a:lnTo>
                <a:lnTo>
                  <a:pt x="65454" y="20377"/>
                </a:lnTo>
                <a:lnTo>
                  <a:pt x="65454" y="15849"/>
                </a:lnTo>
                <a:lnTo>
                  <a:pt x="65454" y="15849"/>
                </a:lnTo>
                <a:lnTo>
                  <a:pt x="65454" y="15849"/>
                </a:lnTo>
                <a:lnTo>
                  <a:pt x="65454" y="15849"/>
                </a:lnTo>
                <a:lnTo>
                  <a:pt x="65454" y="15849"/>
                </a:lnTo>
                <a:lnTo>
                  <a:pt x="65454" y="9056"/>
                </a:lnTo>
                <a:lnTo>
                  <a:pt x="70909" y="9056"/>
                </a:lnTo>
                <a:lnTo>
                  <a:pt x="70909" y="9056"/>
                </a:lnTo>
                <a:lnTo>
                  <a:pt x="70909" y="9056"/>
                </a:lnTo>
                <a:lnTo>
                  <a:pt x="70909" y="9056"/>
                </a:lnTo>
                <a:lnTo>
                  <a:pt x="70909" y="9056"/>
                </a:lnTo>
                <a:lnTo>
                  <a:pt x="70909" y="9056"/>
                </a:lnTo>
                <a:lnTo>
                  <a:pt x="70909" y="4528"/>
                </a:lnTo>
                <a:lnTo>
                  <a:pt x="76363" y="4528"/>
                </a:lnTo>
                <a:lnTo>
                  <a:pt x="76363" y="4528"/>
                </a:lnTo>
                <a:lnTo>
                  <a:pt x="76363" y="4528"/>
                </a:lnTo>
                <a:lnTo>
                  <a:pt x="76363" y="4528"/>
                </a:lnTo>
                <a:lnTo>
                  <a:pt x="81818" y="4528"/>
                </a:lnTo>
                <a:lnTo>
                  <a:pt x="81818" y="4528"/>
                </a:lnTo>
                <a:lnTo>
                  <a:pt x="81818" y="4528"/>
                </a:lnTo>
                <a:lnTo>
                  <a:pt x="90000" y="4528"/>
                </a:lnTo>
                <a:lnTo>
                  <a:pt x="90000" y="4528"/>
                </a:lnTo>
                <a:lnTo>
                  <a:pt x="90000" y="4528"/>
                </a:lnTo>
                <a:lnTo>
                  <a:pt x="90000" y="4528"/>
                </a:lnTo>
                <a:lnTo>
                  <a:pt x="90000" y="4528"/>
                </a:lnTo>
                <a:lnTo>
                  <a:pt x="90000" y="4528"/>
                </a:lnTo>
                <a:lnTo>
                  <a:pt x="95454" y="4528"/>
                </a:lnTo>
                <a:lnTo>
                  <a:pt x="95454" y="4528"/>
                </a:lnTo>
                <a:lnTo>
                  <a:pt x="95454" y="0"/>
                </a:lnTo>
                <a:lnTo>
                  <a:pt x="95454" y="0"/>
                </a:lnTo>
                <a:lnTo>
                  <a:pt x="95454" y="0"/>
                </a:lnTo>
                <a:lnTo>
                  <a:pt x="100909" y="0"/>
                </a:lnTo>
                <a:lnTo>
                  <a:pt x="100909" y="0"/>
                </a:lnTo>
                <a:lnTo>
                  <a:pt x="100909" y="0"/>
                </a:lnTo>
                <a:lnTo>
                  <a:pt x="100909" y="0"/>
                </a:lnTo>
                <a:lnTo>
                  <a:pt x="100909" y="0"/>
                </a:lnTo>
                <a:lnTo>
                  <a:pt x="100909" y="4528"/>
                </a:lnTo>
                <a:lnTo>
                  <a:pt x="100909" y="4528"/>
                </a:lnTo>
                <a:lnTo>
                  <a:pt x="100909" y="4528"/>
                </a:lnTo>
                <a:lnTo>
                  <a:pt x="100909" y="4528"/>
                </a:lnTo>
                <a:lnTo>
                  <a:pt x="95454" y="4528"/>
                </a:lnTo>
                <a:lnTo>
                  <a:pt x="95454" y="4528"/>
                </a:lnTo>
                <a:lnTo>
                  <a:pt x="95454" y="4528"/>
                </a:lnTo>
                <a:lnTo>
                  <a:pt x="95454" y="4528"/>
                </a:lnTo>
                <a:lnTo>
                  <a:pt x="95454" y="9056"/>
                </a:lnTo>
                <a:lnTo>
                  <a:pt x="95454" y="9056"/>
                </a:lnTo>
                <a:lnTo>
                  <a:pt x="95454" y="9056"/>
                </a:lnTo>
                <a:lnTo>
                  <a:pt x="95454" y="9056"/>
                </a:lnTo>
                <a:lnTo>
                  <a:pt x="95454" y="9056"/>
                </a:lnTo>
                <a:lnTo>
                  <a:pt x="100909" y="9056"/>
                </a:lnTo>
                <a:lnTo>
                  <a:pt x="100909" y="9056"/>
                </a:lnTo>
                <a:lnTo>
                  <a:pt x="100909" y="9056"/>
                </a:lnTo>
                <a:lnTo>
                  <a:pt x="100909" y="15849"/>
                </a:lnTo>
                <a:lnTo>
                  <a:pt x="100909" y="15849"/>
                </a:lnTo>
                <a:lnTo>
                  <a:pt x="100909" y="15849"/>
                </a:lnTo>
                <a:lnTo>
                  <a:pt x="100909" y="15849"/>
                </a:lnTo>
                <a:lnTo>
                  <a:pt x="95454" y="15849"/>
                </a:lnTo>
                <a:lnTo>
                  <a:pt x="95454" y="15849"/>
                </a:lnTo>
                <a:lnTo>
                  <a:pt x="95454" y="20377"/>
                </a:lnTo>
                <a:lnTo>
                  <a:pt x="95454" y="20377"/>
                </a:lnTo>
                <a:lnTo>
                  <a:pt x="100909" y="20377"/>
                </a:lnTo>
                <a:lnTo>
                  <a:pt x="100909" y="20377"/>
                </a:lnTo>
                <a:lnTo>
                  <a:pt x="100909" y="24905"/>
                </a:lnTo>
                <a:lnTo>
                  <a:pt x="95454" y="24905"/>
                </a:lnTo>
                <a:lnTo>
                  <a:pt x="95454" y="24905"/>
                </a:lnTo>
                <a:lnTo>
                  <a:pt x="95454" y="24905"/>
                </a:lnTo>
                <a:lnTo>
                  <a:pt x="95454" y="24905"/>
                </a:lnTo>
                <a:lnTo>
                  <a:pt x="95454" y="24905"/>
                </a:lnTo>
                <a:lnTo>
                  <a:pt x="95454" y="24905"/>
                </a:lnTo>
                <a:lnTo>
                  <a:pt x="95454" y="29433"/>
                </a:lnTo>
                <a:lnTo>
                  <a:pt x="95454" y="29433"/>
                </a:lnTo>
                <a:lnTo>
                  <a:pt x="90000" y="29433"/>
                </a:lnTo>
                <a:lnTo>
                  <a:pt x="90000" y="29433"/>
                </a:lnTo>
                <a:lnTo>
                  <a:pt x="90000" y="33962"/>
                </a:lnTo>
                <a:lnTo>
                  <a:pt x="90000" y="33962"/>
                </a:lnTo>
                <a:lnTo>
                  <a:pt x="90000" y="33962"/>
                </a:lnTo>
                <a:lnTo>
                  <a:pt x="90000" y="33962"/>
                </a:lnTo>
                <a:lnTo>
                  <a:pt x="90000" y="33962"/>
                </a:lnTo>
                <a:lnTo>
                  <a:pt x="90000" y="40754"/>
                </a:lnTo>
                <a:lnTo>
                  <a:pt x="90000" y="40754"/>
                </a:lnTo>
                <a:lnTo>
                  <a:pt x="90000" y="40754"/>
                </a:lnTo>
                <a:lnTo>
                  <a:pt x="90000" y="40754"/>
                </a:lnTo>
                <a:lnTo>
                  <a:pt x="90000" y="40754"/>
                </a:lnTo>
                <a:lnTo>
                  <a:pt x="90000" y="40754"/>
                </a:lnTo>
                <a:lnTo>
                  <a:pt x="90000" y="45283"/>
                </a:lnTo>
                <a:lnTo>
                  <a:pt x="90000" y="45283"/>
                </a:lnTo>
                <a:lnTo>
                  <a:pt x="90000" y="45283"/>
                </a:lnTo>
                <a:lnTo>
                  <a:pt x="95454" y="45283"/>
                </a:lnTo>
                <a:lnTo>
                  <a:pt x="95454" y="49811"/>
                </a:lnTo>
                <a:lnTo>
                  <a:pt x="95454" y="49811"/>
                </a:lnTo>
                <a:lnTo>
                  <a:pt x="95454" y="49811"/>
                </a:lnTo>
                <a:lnTo>
                  <a:pt x="95454" y="49811"/>
                </a:lnTo>
                <a:lnTo>
                  <a:pt x="100909" y="49811"/>
                </a:lnTo>
                <a:lnTo>
                  <a:pt x="100909" y="49811"/>
                </a:lnTo>
                <a:lnTo>
                  <a:pt x="100909" y="49811"/>
                </a:lnTo>
                <a:lnTo>
                  <a:pt x="106363" y="49811"/>
                </a:lnTo>
                <a:lnTo>
                  <a:pt x="106363" y="49811"/>
                </a:lnTo>
                <a:lnTo>
                  <a:pt x="106363" y="49811"/>
                </a:lnTo>
                <a:lnTo>
                  <a:pt x="106363" y="49811"/>
                </a:lnTo>
                <a:lnTo>
                  <a:pt x="111818" y="49811"/>
                </a:lnTo>
                <a:lnTo>
                  <a:pt x="111818" y="49811"/>
                </a:lnTo>
                <a:lnTo>
                  <a:pt x="111818" y="49811"/>
                </a:lnTo>
                <a:lnTo>
                  <a:pt x="111818" y="49811"/>
                </a:lnTo>
                <a:lnTo>
                  <a:pt x="111818" y="49811"/>
                </a:lnTo>
                <a:lnTo>
                  <a:pt x="120000" y="49811"/>
                </a:lnTo>
                <a:lnTo>
                  <a:pt x="120000" y="54339"/>
                </a:lnTo>
                <a:lnTo>
                  <a:pt x="111818" y="54339"/>
                </a:lnTo>
                <a:lnTo>
                  <a:pt x="111818" y="54339"/>
                </a:lnTo>
                <a:lnTo>
                  <a:pt x="111818" y="54339"/>
                </a:lnTo>
                <a:lnTo>
                  <a:pt x="111818" y="54339"/>
                </a:lnTo>
                <a:lnTo>
                  <a:pt x="111818" y="58867"/>
                </a:lnTo>
                <a:lnTo>
                  <a:pt x="111818" y="58867"/>
                </a:lnTo>
                <a:lnTo>
                  <a:pt x="111818" y="58867"/>
                </a:lnTo>
                <a:lnTo>
                  <a:pt x="106363" y="58867"/>
                </a:lnTo>
                <a:lnTo>
                  <a:pt x="106363" y="58867"/>
                </a:lnTo>
                <a:lnTo>
                  <a:pt x="106363" y="58867"/>
                </a:lnTo>
                <a:lnTo>
                  <a:pt x="106363" y="58867"/>
                </a:lnTo>
                <a:lnTo>
                  <a:pt x="106363" y="65660"/>
                </a:lnTo>
                <a:lnTo>
                  <a:pt x="106363" y="65660"/>
                </a:lnTo>
                <a:lnTo>
                  <a:pt x="106363" y="65660"/>
                </a:lnTo>
                <a:lnTo>
                  <a:pt x="106363" y="65660"/>
                </a:lnTo>
                <a:lnTo>
                  <a:pt x="106363" y="65660"/>
                </a:lnTo>
                <a:lnTo>
                  <a:pt x="106363" y="65660"/>
                </a:lnTo>
                <a:lnTo>
                  <a:pt x="106363" y="65660"/>
                </a:lnTo>
                <a:lnTo>
                  <a:pt x="100909" y="65660"/>
                </a:lnTo>
                <a:lnTo>
                  <a:pt x="100909" y="65660"/>
                </a:lnTo>
                <a:lnTo>
                  <a:pt x="100909" y="65660"/>
                </a:lnTo>
                <a:lnTo>
                  <a:pt x="100909" y="58867"/>
                </a:lnTo>
                <a:lnTo>
                  <a:pt x="100909" y="58867"/>
                </a:lnTo>
                <a:lnTo>
                  <a:pt x="100909" y="65660"/>
                </a:lnTo>
                <a:lnTo>
                  <a:pt x="100909" y="65660"/>
                </a:lnTo>
                <a:lnTo>
                  <a:pt x="100909" y="65660"/>
                </a:lnTo>
                <a:lnTo>
                  <a:pt x="95454" y="65660"/>
                </a:lnTo>
                <a:lnTo>
                  <a:pt x="95454" y="65660"/>
                </a:lnTo>
                <a:lnTo>
                  <a:pt x="95454" y="65660"/>
                </a:lnTo>
                <a:lnTo>
                  <a:pt x="95454" y="65660"/>
                </a:lnTo>
                <a:lnTo>
                  <a:pt x="95454" y="65660"/>
                </a:lnTo>
                <a:lnTo>
                  <a:pt x="90000" y="65660"/>
                </a:lnTo>
                <a:lnTo>
                  <a:pt x="90000" y="65660"/>
                </a:lnTo>
                <a:lnTo>
                  <a:pt x="90000" y="65660"/>
                </a:lnTo>
                <a:lnTo>
                  <a:pt x="90000" y="58867"/>
                </a:lnTo>
                <a:lnTo>
                  <a:pt x="90000" y="58867"/>
                </a:lnTo>
                <a:lnTo>
                  <a:pt x="90000" y="65660"/>
                </a:lnTo>
                <a:lnTo>
                  <a:pt x="90000" y="65660"/>
                </a:lnTo>
                <a:lnTo>
                  <a:pt x="90000" y="65660"/>
                </a:lnTo>
                <a:lnTo>
                  <a:pt x="90000" y="65660"/>
                </a:lnTo>
                <a:lnTo>
                  <a:pt x="90000" y="65660"/>
                </a:lnTo>
                <a:lnTo>
                  <a:pt x="90000" y="70188"/>
                </a:lnTo>
                <a:lnTo>
                  <a:pt x="90000" y="70188"/>
                </a:lnTo>
                <a:lnTo>
                  <a:pt x="90000" y="70188"/>
                </a:lnTo>
                <a:lnTo>
                  <a:pt x="90000" y="74716"/>
                </a:lnTo>
                <a:lnTo>
                  <a:pt x="90000" y="74716"/>
                </a:lnTo>
                <a:lnTo>
                  <a:pt x="90000" y="74716"/>
                </a:lnTo>
                <a:lnTo>
                  <a:pt x="81818" y="74716"/>
                </a:lnTo>
                <a:lnTo>
                  <a:pt x="81818" y="74716"/>
                </a:lnTo>
                <a:lnTo>
                  <a:pt x="81818" y="74716"/>
                </a:lnTo>
                <a:lnTo>
                  <a:pt x="81818" y="74716"/>
                </a:lnTo>
                <a:lnTo>
                  <a:pt x="81818" y="79245"/>
                </a:lnTo>
                <a:lnTo>
                  <a:pt x="76363" y="79245"/>
                </a:lnTo>
                <a:lnTo>
                  <a:pt x="76363" y="79245"/>
                </a:lnTo>
                <a:lnTo>
                  <a:pt x="76363" y="79245"/>
                </a:lnTo>
                <a:lnTo>
                  <a:pt x="76363" y="79245"/>
                </a:lnTo>
                <a:lnTo>
                  <a:pt x="76363" y="83773"/>
                </a:lnTo>
                <a:lnTo>
                  <a:pt x="76363" y="83773"/>
                </a:lnTo>
                <a:lnTo>
                  <a:pt x="76363" y="83773"/>
                </a:lnTo>
                <a:lnTo>
                  <a:pt x="70909" y="83773"/>
                </a:lnTo>
                <a:lnTo>
                  <a:pt x="70909" y="83773"/>
                </a:lnTo>
                <a:lnTo>
                  <a:pt x="70909" y="83773"/>
                </a:lnTo>
                <a:lnTo>
                  <a:pt x="70909" y="83773"/>
                </a:lnTo>
                <a:lnTo>
                  <a:pt x="70909" y="90566"/>
                </a:lnTo>
                <a:lnTo>
                  <a:pt x="70909" y="90566"/>
                </a:lnTo>
                <a:lnTo>
                  <a:pt x="76363" y="90566"/>
                </a:lnTo>
                <a:lnTo>
                  <a:pt x="76363" y="90566"/>
                </a:lnTo>
                <a:lnTo>
                  <a:pt x="76363" y="83773"/>
                </a:lnTo>
                <a:lnTo>
                  <a:pt x="76363" y="83773"/>
                </a:lnTo>
                <a:lnTo>
                  <a:pt x="76363" y="83773"/>
                </a:lnTo>
                <a:lnTo>
                  <a:pt x="76363" y="83773"/>
                </a:lnTo>
                <a:lnTo>
                  <a:pt x="81818" y="83773"/>
                </a:lnTo>
                <a:lnTo>
                  <a:pt x="81818" y="83773"/>
                </a:lnTo>
                <a:lnTo>
                  <a:pt x="81818" y="83773"/>
                </a:lnTo>
                <a:lnTo>
                  <a:pt x="81818" y="83773"/>
                </a:lnTo>
                <a:lnTo>
                  <a:pt x="81818" y="83773"/>
                </a:lnTo>
                <a:lnTo>
                  <a:pt x="90000" y="83773"/>
                </a:lnTo>
                <a:lnTo>
                  <a:pt x="90000" y="83773"/>
                </a:lnTo>
                <a:lnTo>
                  <a:pt x="90000" y="83773"/>
                </a:lnTo>
                <a:lnTo>
                  <a:pt x="90000" y="83773"/>
                </a:lnTo>
                <a:lnTo>
                  <a:pt x="95454" y="83773"/>
                </a:lnTo>
                <a:lnTo>
                  <a:pt x="95454" y="83773"/>
                </a:lnTo>
                <a:lnTo>
                  <a:pt x="95454" y="83773"/>
                </a:lnTo>
                <a:lnTo>
                  <a:pt x="95454" y="83773"/>
                </a:lnTo>
                <a:lnTo>
                  <a:pt x="95454" y="83773"/>
                </a:lnTo>
                <a:lnTo>
                  <a:pt x="95454" y="90566"/>
                </a:lnTo>
                <a:lnTo>
                  <a:pt x="100909" y="90566"/>
                </a:lnTo>
                <a:lnTo>
                  <a:pt x="100909" y="83773"/>
                </a:lnTo>
                <a:lnTo>
                  <a:pt x="100909" y="83773"/>
                </a:lnTo>
                <a:lnTo>
                  <a:pt x="100909" y="83773"/>
                </a:lnTo>
                <a:lnTo>
                  <a:pt x="100909" y="83773"/>
                </a:lnTo>
                <a:lnTo>
                  <a:pt x="100909" y="83773"/>
                </a:lnTo>
                <a:lnTo>
                  <a:pt x="106363" y="83773"/>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5094"/>
                </a:lnTo>
                <a:lnTo>
                  <a:pt x="106363" y="95094"/>
                </a:lnTo>
                <a:lnTo>
                  <a:pt x="106363" y="95094"/>
                </a:lnTo>
                <a:lnTo>
                  <a:pt x="111818" y="95094"/>
                </a:lnTo>
                <a:lnTo>
                  <a:pt x="111818" y="95094"/>
                </a:lnTo>
                <a:lnTo>
                  <a:pt x="111818" y="9962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39" name="Shape 1839"/>
          <p:cNvSpPr/>
          <p:nvPr/>
        </p:nvSpPr>
        <p:spPr>
          <a:xfrm>
            <a:off x="4527950" y="2786066"/>
            <a:ext cx="52387" cy="84137"/>
          </a:xfrm>
          <a:custGeom>
            <a:avLst/>
            <a:gdLst/>
            <a:ahLst/>
            <a:cxnLst/>
            <a:rect l="0" t="0" r="0" b="0"/>
            <a:pathLst>
              <a:path w="120000" h="120000" extrusionOk="0">
                <a:moveTo>
                  <a:pt x="111818" y="99622"/>
                </a:moveTo>
                <a:lnTo>
                  <a:pt x="106363" y="99622"/>
                </a:lnTo>
                <a:lnTo>
                  <a:pt x="106363" y="99622"/>
                </a:lnTo>
                <a:lnTo>
                  <a:pt x="106363" y="99622"/>
                </a:lnTo>
                <a:lnTo>
                  <a:pt x="106363" y="104150"/>
                </a:lnTo>
                <a:lnTo>
                  <a:pt x="111818" y="104150"/>
                </a:lnTo>
                <a:lnTo>
                  <a:pt x="111818" y="99622"/>
                </a:lnTo>
                <a:lnTo>
                  <a:pt x="111818" y="99622"/>
                </a:lnTo>
                <a:lnTo>
                  <a:pt x="111818" y="99622"/>
                </a:lnTo>
                <a:lnTo>
                  <a:pt x="111818" y="104150"/>
                </a:lnTo>
                <a:lnTo>
                  <a:pt x="111818" y="104150"/>
                </a:lnTo>
                <a:lnTo>
                  <a:pt x="111818" y="104150"/>
                </a:lnTo>
                <a:lnTo>
                  <a:pt x="111818" y="104150"/>
                </a:lnTo>
                <a:lnTo>
                  <a:pt x="111818" y="108679"/>
                </a:lnTo>
                <a:lnTo>
                  <a:pt x="111818" y="108679"/>
                </a:lnTo>
                <a:lnTo>
                  <a:pt x="111818" y="108679"/>
                </a:lnTo>
                <a:lnTo>
                  <a:pt x="111818" y="108679"/>
                </a:lnTo>
                <a:lnTo>
                  <a:pt x="106363" y="108679"/>
                </a:lnTo>
                <a:lnTo>
                  <a:pt x="106363" y="115471"/>
                </a:lnTo>
                <a:lnTo>
                  <a:pt x="106363" y="115471"/>
                </a:lnTo>
                <a:lnTo>
                  <a:pt x="106363" y="115471"/>
                </a:lnTo>
                <a:lnTo>
                  <a:pt x="106363" y="115471"/>
                </a:lnTo>
                <a:lnTo>
                  <a:pt x="106363" y="120000"/>
                </a:lnTo>
                <a:lnTo>
                  <a:pt x="106363" y="120000"/>
                </a:lnTo>
                <a:lnTo>
                  <a:pt x="106363" y="120000"/>
                </a:lnTo>
                <a:lnTo>
                  <a:pt x="106363" y="120000"/>
                </a:lnTo>
                <a:lnTo>
                  <a:pt x="100909" y="120000"/>
                </a:lnTo>
                <a:lnTo>
                  <a:pt x="100909" y="120000"/>
                </a:lnTo>
                <a:lnTo>
                  <a:pt x="100909" y="120000"/>
                </a:lnTo>
                <a:lnTo>
                  <a:pt x="100909" y="115471"/>
                </a:lnTo>
                <a:lnTo>
                  <a:pt x="100909" y="115471"/>
                </a:lnTo>
                <a:lnTo>
                  <a:pt x="100909" y="115471"/>
                </a:lnTo>
                <a:lnTo>
                  <a:pt x="95454" y="115471"/>
                </a:lnTo>
                <a:lnTo>
                  <a:pt x="95454" y="115471"/>
                </a:lnTo>
                <a:lnTo>
                  <a:pt x="95454" y="115471"/>
                </a:lnTo>
                <a:lnTo>
                  <a:pt x="95454" y="115471"/>
                </a:lnTo>
                <a:lnTo>
                  <a:pt x="95454" y="115471"/>
                </a:lnTo>
                <a:lnTo>
                  <a:pt x="90000" y="115471"/>
                </a:lnTo>
                <a:lnTo>
                  <a:pt x="90000" y="115471"/>
                </a:lnTo>
                <a:lnTo>
                  <a:pt x="90000" y="115471"/>
                </a:lnTo>
                <a:lnTo>
                  <a:pt x="90000" y="115471"/>
                </a:lnTo>
                <a:lnTo>
                  <a:pt x="90000" y="115471"/>
                </a:lnTo>
                <a:lnTo>
                  <a:pt x="90000" y="115471"/>
                </a:lnTo>
                <a:lnTo>
                  <a:pt x="90000" y="108679"/>
                </a:lnTo>
                <a:lnTo>
                  <a:pt x="81818" y="108679"/>
                </a:lnTo>
                <a:lnTo>
                  <a:pt x="81818" y="108679"/>
                </a:lnTo>
                <a:lnTo>
                  <a:pt x="81818" y="108679"/>
                </a:lnTo>
                <a:lnTo>
                  <a:pt x="81818" y="108679"/>
                </a:lnTo>
                <a:lnTo>
                  <a:pt x="81818" y="108679"/>
                </a:lnTo>
                <a:lnTo>
                  <a:pt x="81818" y="104150"/>
                </a:lnTo>
                <a:lnTo>
                  <a:pt x="76363" y="104150"/>
                </a:lnTo>
                <a:lnTo>
                  <a:pt x="76363" y="104150"/>
                </a:lnTo>
                <a:lnTo>
                  <a:pt x="76363" y="104150"/>
                </a:lnTo>
                <a:lnTo>
                  <a:pt x="76363" y="104150"/>
                </a:lnTo>
                <a:lnTo>
                  <a:pt x="76363" y="104150"/>
                </a:lnTo>
                <a:lnTo>
                  <a:pt x="76363" y="104150"/>
                </a:lnTo>
                <a:lnTo>
                  <a:pt x="76363" y="99622"/>
                </a:lnTo>
                <a:lnTo>
                  <a:pt x="76363" y="99622"/>
                </a:lnTo>
                <a:lnTo>
                  <a:pt x="70909" y="99622"/>
                </a:lnTo>
                <a:lnTo>
                  <a:pt x="70909" y="99622"/>
                </a:lnTo>
                <a:lnTo>
                  <a:pt x="70909" y="99622"/>
                </a:lnTo>
                <a:lnTo>
                  <a:pt x="70909" y="99622"/>
                </a:lnTo>
                <a:lnTo>
                  <a:pt x="70909" y="95094"/>
                </a:lnTo>
                <a:lnTo>
                  <a:pt x="70909" y="95094"/>
                </a:lnTo>
                <a:lnTo>
                  <a:pt x="70909" y="99622"/>
                </a:lnTo>
                <a:lnTo>
                  <a:pt x="70909" y="99622"/>
                </a:lnTo>
                <a:lnTo>
                  <a:pt x="65454" y="99622"/>
                </a:lnTo>
                <a:lnTo>
                  <a:pt x="65454" y="99622"/>
                </a:lnTo>
                <a:lnTo>
                  <a:pt x="65454" y="99622"/>
                </a:lnTo>
                <a:lnTo>
                  <a:pt x="65454" y="99622"/>
                </a:lnTo>
                <a:lnTo>
                  <a:pt x="60000" y="99622"/>
                </a:lnTo>
                <a:lnTo>
                  <a:pt x="60000" y="99622"/>
                </a:lnTo>
                <a:lnTo>
                  <a:pt x="60000" y="104150"/>
                </a:lnTo>
                <a:lnTo>
                  <a:pt x="60000" y="104150"/>
                </a:lnTo>
                <a:lnTo>
                  <a:pt x="60000" y="104150"/>
                </a:lnTo>
                <a:lnTo>
                  <a:pt x="65454" y="104150"/>
                </a:lnTo>
                <a:lnTo>
                  <a:pt x="65454" y="104150"/>
                </a:lnTo>
                <a:lnTo>
                  <a:pt x="65454" y="104150"/>
                </a:lnTo>
                <a:lnTo>
                  <a:pt x="65454" y="104150"/>
                </a:lnTo>
                <a:lnTo>
                  <a:pt x="70909" y="104150"/>
                </a:lnTo>
                <a:lnTo>
                  <a:pt x="70909" y="104150"/>
                </a:lnTo>
                <a:lnTo>
                  <a:pt x="70909" y="104150"/>
                </a:lnTo>
                <a:lnTo>
                  <a:pt x="70909" y="104150"/>
                </a:lnTo>
                <a:lnTo>
                  <a:pt x="70909" y="104150"/>
                </a:lnTo>
                <a:lnTo>
                  <a:pt x="70909" y="104150"/>
                </a:lnTo>
                <a:lnTo>
                  <a:pt x="76363" y="104150"/>
                </a:lnTo>
                <a:lnTo>
                  <a:pt x="76363" y="104150"/>
                </a:lnTo>
                <a:lnTo>
                  <a:pt x="76363" y="108679"/>
                </a:lnTo>
                <a:lnTo>
                  <a:pt x="76363" y="108679"/>
                </a:lnTo>
                <a:lnTo>
                  <a:pt x="76363" y="108679"/>
                </a:lnTo>
                <a:lnTo>
                  <a:pt x="76363" y="108679"/>
                </a:lnTo>
                <a:lnTo>
                  <a:pt x="76363" y="108679"/>
                </a:lnTo>
                <a:lnTo>
                  <a:pt x="76363" y="115471"/>
                </a:lnTo>
                <a:lnTo>
                  <a:pt x="76363" y="115471"/>
                </a:lnTo>
                <a:lnTo>
                  <a:pt x="76363" y="115471"/>
                </a:lnTo>
                <a:lnTo>
                  <a:pt x="76363" y="115471"/>
                </a:lnTo>
                <a:lnTo>
                  <a:pt x="76363" y="115471"/>
                </a:lnTo>
                <a:lnTo>
                  <a:pt x="70909" y="115471"/>
                </a:lnTo>
                <a:lnTo>
                  <a:pt x="70909" y="115471"/>
                </a:lnTo>
                <a:lnTo>
                  <a:pt x="70909" y="115471"/>
                </a:lnTo>
                <a:lnTo>
                  <a:pt x="70909" y="115471"/>
                </a:lnTo>
                <a:lnTo>
                  <a:pt x="65454" y="115471"/>
                </a:lnTo>
                <a:lnTo>
                  <a:pt x="65454" y="115471"/>
                </a:lnTo>
                <a:lnTo>
                  <a:pt x="65454" y="115471"/>
                </a:lnTo>
                <a:lnTo>
                  <a:pt x="65454" y="115471"/>
                </a:lnTo>
                <a:lnTo>
                  <a:pt x="60000" y="115471"/>
                </a:lnTo>
                <a:lnTo>
                  <a:pt x="60000" y="115471"/>
                </a:lnTo>
                <a:lnTo>
                  <a:pt x="60000" y="115471"/>
                </a:lnTo>
                <a:lnTo>
                  <a:pt x="60000" y="115471"/>
                </a:lnTo>
                <a:lnTo>
                  <a:pt x="60000" y="115471"/>
                </a:lnTo>
                <a:lnTo>
                  <a:pt x="51818" y="115471"/>
                </a:lnTo>
                <a:lnTo>
                  <a:pt x="51818" y="115471"/>
                </a:lnTo>
                <a:lnTo>
                  <a:pt x="51818" y="115471"/>
                </a:lnTo>
                <a:lnTo>
                  <a:pt x="51818" y="115471"/>
                </a:lnTo>
                <a:lnTo>
                  <a:pt x="51818" y="115471"/>
                </a:lnTo>
                <a:lnTo>
                  <a:pt x="46363" y="115471"/>
                </a:lnTo>
                <a:lnTo>
                  <a:pt x="46363" y="115471"/>
                </a:lnTo>
                <a:lnTo>
                  <a:pt x="46363" y="115471"/>
                </a:lnTo>
                <a:lnTo>
                  <a:pt x="46363" y="115471"/>
                </a:lnTo>
                <a:lnTo>
                  <a:pt x="46363" y="115471"/>
                </a:lnTo>
                <a:lnTo>
                  <a:pt x="40909" y="115471"/>
                </a:lnTo>
                <a:lnTo>
                  <a:pt x="40909" y="115471"/>
                </a:lnTo>
                <a:lnTo>
                  <a:pt x="40909" y="115471"/>
                </a:lnTo>
                <a:lnTo>
                  <a:pt x="40909" y="115471"/>
                </a:lnTo>
                <a:lnTo>
                  <a:pt x="35454" y="115471"/>
                </a:lnTo>
                <a:lnTo>
                  <a:pt x="35454" y="115471"/>
                </a:lnTo>
                <a:lnTo>
                  <a:pt x="35454" y="108679"/>
                </a:lnTo>
                <a:lnTo>
                  <a:pt x="35454" y="108679"/>
                </a:lnTo>
                <a:lnTo>
                  <a:pt x="35454" y="108679"/>
                </a:lnTo>
                <a:lnTo>
                  <a:pt x="30000" y="108679"/>
                </a:lnTo>
                <a:lnTo>
                  <a:pt x="30000" y="108679"/>
                </a:lnTo>
                <a:lnTo>
                  <a:pt x="30000" y="115471"/>
                </a:lnTo>
                <a:lnTo>
                  <a:pt x="30000" y="115471"/>
                </a:lnTo>
                <a:lnTo>
                  <a:pt x="21818" y="115471"/>
                </a:lnTo>
                <a:lnTo>
                  <a:pt x="21818" y="108679"/>
                </a:lnTo>
                <a:lnTo>
                  <a:pt x="21818" y="108679"/>
                </a:lnTo>
                <a:lnTo>
                  <a:pt x="21818" y="108679"/>
                </a:lnTo>
                <a:lnTo>
                  <a:pt x="21818" y="108679"/>
                </a:lnTo>
                <a:lnTo>
                  <a:pt x="21818" y="108679"/>
                </a:lnTo>
                <a:lnTo>
                  <a:pt x="21818" y="104150"/>
                </a:lnTo>
                <a:lnTo>
                  <a:pt x="21818" y="104150"/>
                </a:lnTo>
                <a:lnTo>
                  <a:pt x="21818" y="104150"/>
                </a:lnTo>
                <a:lnTo>
                  <a:pt x="21818" y="104150"/>
                </a:lnTo>
                <a:lnTo>
                  <a:pt x="21818" y="104150"/>
                </a:lnTo>
                <a:lnTo>
                  <a:pt x="21818" y="104150"/>
                </a:lnTo>
                <a:lnTo>
                  <a:pt x="21818" y="108679"/>
                </a:lnTo>
                <a:lnTo>
                  <a:pt x="16363" y="108679"/>
                </a:lnTo>
                <a:lnTo>
                  <a:pt x="16363" y="104150"/>
                </a:lnTo>
                <a:lnTo>
                  <a:pt x="16363" y="104150"/>
                </a:lnTo>
                <a:lnTo>
                  <a:pt x="16363" y="104150"/>
                </a:lnTo>
                <a:lnTo>
                  <a:pt x="16363" y="104150"/>
                </a:lnTo>
                <a:lnTo>
                  <a:pt x="16363" y="104150"/>
                </a:lnTo>
                <a:lnTo>
                  <a:pt x="16363" y="99622"/>
                </a:lnTo>
                <a:lnTo>
                  <a:pt x="16363" y="99622"/>
                </a:lnTo>
                <a:lnTo>
                  <a:pt x="16363" y="99622"/>
                </a:lnTo>
                <a:lnTo>
                  <a:pt x="16363" y="99622"/>
                </a:lnTo>
                <a:lnTo>
                  <a:pt x="16363" y="95094"/>
                </a:lnTo>
                <a:lnTo>
                  <a:pt x="16363" y="95094"/>
                </a:lnTo>
                <a:lnTo>
                  <a:pt x="16363" y="95094"/>
                </a:lnTo>
                <a:lnTo>
                  <a:pt x="16363" y="95094"/>
                </a:lnTo>
                <a:lnTo>
                  <a:pt x="16363" y="95094"/>
                </a:lnTo>
                <a:lnTo>
                  <a:pt x="16363" y="95094"/>
                </a:lnTo>
                <a:lnTo>
                  <a:pt x="10909" y="95094"/>
                </a:lnTo>
                <a:lnTo>
                  <a:pt x="10909" y="95094"/>
                </a:lnTo>
                <a:lnTo>
                  <a:pt x="10909" y="95094"/>
                </a:lnTo>
                <a:lnTo>
                  <a:pt x="10909" y="90566"/>
                </a:lnTo>
                <a:lnTo>
                  <a:pt x="10909" y="90566"/>
                </a:lnTo>
                <a:lnTo>
                  <a:pt x="10909" y="90566"/>
                </a:lnTo>
                <a:lnTo>
                  <a:pt x="5454" y="90566"/>
                </a:lnTo>
                <a:lnTo>
                  <a:pt x="5454" y="90566"/>
                </a:lnTo>
                <a:lnTo>
                  <a:pt x="5454" y="90566"/>
                </a:lnTo>
                <a:lnTo>
                  <a:pt x="5454" y="90566"/>
                </a:lnTo>
                <a:lnTo>
                  <a:pt x="5454" y="90566"/>
                </a:lnTo>
                <a:lnTo>
                  <a:pt x="5454" y="90566"/>
                </a:lnTo>
                <a:lnTo>
                  <a:pt x="0" y="90566"/>
                </a:lnTo>
                <a:lnTo>
                  <a:pt x="0" y="90566"/>
                </a:lnTo>
                <a:lnTo>
                  <a:pt x="0" y="83773"/>
                </a:lnTo>
                <a:lnTo>
                  <a:pt x="0" y="83773"/>
                </a:lnTo>
                <a:lnTo>
                  <a:pt x="0" y="83773"/>
                </a:lnTo>
                <a:lnTo>
                  <a:pt x="0" y="83773"/>
                </a:lnTo>
                <a:lnTo>
                  <a:pt x="5454" y="83773"/>
                </a:lnTo>
                <a:lnTo>
                  <a:pt x="5454" y="79245"/>
                </a:lnTo>
                <a:lnTo>
                  <a:pt x="5454" y="79245"/>
                </a:lnTo>
                <a:lnTo>
                  <a:pt x="5454" y="79245"/>
                </a:lnTo>
                <a:lnTo>
                  <a:pt x="5454" y="79245"/>
                </a:lnTo>
                <a:lnTo>
                  <a:pt x="5454" y="79245"/>
                </a:lnTo>
                <a:lnTo>
                  <a:pt x="5454" y="74716"/>
                </a:lnTo>
                <a:lnTo>
                  <a:pt x="5454" y="74716"/>
                </a:lnTo>
                <a:lnTo>
                  <a:pt x="5454" y="74716"/>
                </a:lnTo>
                <a:lnTo>
                  <a:pt x="5454" y="70188"/>
                </a:lnTo>
                <a:lnTo>
                  <a:pt x="0" y="70188"/>
                </a:lnTo>
                <a:lnTo>
                  <a:pt x="0" y="70188"/>
                </a:lnTo>
                <a:lnTo>
                  <a:pt x="0" y="70188"/>
                </a:lnTo>
                <a:lnTo>
                  <a:pt x="0" y="65660"/>
                </a:lnTo>
                <a:lnTo>
                  <a:pt x="0" y="65660"/>
                </a:lnTo>
                <a:lnTo>
                  <a:pt x="0" y="65660"/>
                </a:lnTo>
                <a:lnTo>
                  <a:pt x="0" y="58867"/>
                </a:lnTo>
                <a:lnTo>
                  <a:pt x="5454" y="58867"/>
                </a:lnTo>
                <a:lnTo>
                  <a:pt x="5454" y="58867"/>
                </a:lnTo>
                <a:lnTo>
                  <a:pt x="0" y="58867"/>
                </a:lnTo>
                <a:lnTo>
                  <a:pt x="0" y="58867"/>
                </a:lnTo>
                <a:lnTo>
                  <a:pt x="0" y="54339"/>
                </a:lnTo>
                <a:lnTo>
                  <a:pt x="0" y="54339"/>
                </a:lnTo>
                <a:lnTo>
                  <a:pt x="0" y="54339"/>
                </a:lnTo>
                <a:lnTo>
                  <a:pt x="0" y="49811"/>
                </a:lnTo>
                <a:lnTo>
                  <a:pt x="0" y="49811"/>
                </a:lnTo>
                <a:lnTo>
                  <a:pt x="0" y="49811"/>
                </a:lnTo>
                <a:lnTo>
                  <a:pt x="0" y="45283"/>
                </a:lnTo>
                <a:lnTo>
                  <a:pt x="5454" y="45283"/>
                </a:lnTo>
                <a:lnTo>
                  <a:pt x="5454" y="45283"/>
                </a:lnTo>
                <a:lnTo>
                  <a:pt x="5454" y="45283"/>
                </a:lnTo>
                <a:lnTo>
                  <a:pt x="5454" y="45283"/>
                </a:lnTo>
                <a:lnTo>
                  <a:pt x="5454" y="40754"/>
                </a:lnTo>
                <a:lnTo>
                  <a:pt x="5454" y="40754"/>
                </a:lnTo>
                <a:lnTo>
                  <a:pt x="5454" y="40754"/>
                </a:lnTo>
                <a:lnTo>
                  <a:pt x="5454" y="40754"/>
                </a:lnTo>
                <a:lnTo>
                  <a:pt x="5454" y="40754"/>
                </a:lnTo>
                <a:lnTo>
                  <a:pt x="5454" y="40754"/>
                </a:lnTo>
                <a:lnTo>
                  <a:pt x="5454" y="33962"/>
                </a:lnTo>
                <a:lnTo>
                  <a:pt x="5454" y="33962"/>
                </a:lnTo>
                <a:lnTo>
                  <a:pt x="10909" y="33962"/>
                </a:lnTo>
                <a:lnTo>
                  <a:pt x="10909" y="33962"/>
                </a:lnTo>
                <a:lnTo>
                  <a:pt x="10909" y="33962"/>
                </a:lnTo>
                <a:lnTo>
                  <a:pt x="10909" y="29433"/>
                </a:lnTo>
                <a:lnTo>
                  <a:pt x="10909" y="29433"/>
                </a:lnTo>
                <a:lnTo>
                  <a:pt x="16363" y="29433"/>
                </a:lnTo>
                <a:lnTo>
                  <a:pt x="16363" y="29433"/>
                </a:lnTo>
                <a:lnTo>
                  <a:pt x="16363" y="29433"/>
                </a:lnTo>
                <a:lnTo>
                  <a:pt x="16363" y="29433"/>
                </a:lnTo>
                <a:lnTo>
                  <a:pt x="16363" y="29433"/>
                </a:lnTo>
                <a:lnTo>
                  <a:pt x="16363" y="29433"/>
                </a:lnTo>
                <a:lnTo>
                  <a:pt x="16363" y="24905"/>
                </a:lnTo>
                <a:lnTo>
                  <a:pt x="21818" y="24905"/>
                </a:lnTo>
                <a:lnTo>
                  <a:pt x="21818" y="24905"/>
                </a:lnTo>
                <a:lnTo>
                  <a:pt x="21818" y="24905"/>
                </a:lnTo>
                <a:lnTo>
                  <a:pt x="21818" y="24905"/>
                </a:lnTo>
                <a:lnTo>
                  <a:pt x="21818" y="24905"/>
                </a:lnTo>
                <a:lnTo>
                  <a:pt x="21818" y="24905"/>
                </a:lnTo>
                <a:lnTo>
                  <a:pt x="30000" y="24905"/>
                </a:lnTo>
                <a:lnTo>
                  <a:pt x="30000" y="24905"/>
                </a:lnTo>
                <a:lnTo>
                  <a:pt x="30000" y="24905"/>
                </a:lnTo>
                <a:lnTo>
                  <a:pt x="35454" y="24905"/>
                </a:lnTo>
                <a:lnTo>
                  <a:pt x="35454" y="24905"/>
                </a:lnTo>
                <a:lnTo>
                  <a:pt x="35454" y="24905"/>
                </a:lnTo>
                <a:lnTo>
                  <a:pt x="35454" y="24905"/>
                </a:lnTo>
                <a:lnTo>
                  <a:pt x="35454" y="24905"/>
                </a:lnTo>
                <a:lnTo>
                  <a:pt x="40909" y="24905"/>
                </a:lnTo>
                <a:lnTo>
                  <a:pt x="40909" y="24905"/>
                </a:lnTo>
                <a:lnTo>
                  <a:pt x="40909" y="24905"/>
                </a:lnTo>
                <a:lnTo>
                  <a:pt x="40909" y="24905"/>
                </a:lnTo>
                <a:lnTo>
                  <a:pt x="46363" y="24905"/>
                </a:lnTo>
                <a:lnTo>
                  <a:pt x="46363" y="24905"/>
                </a:lnTo>
                <a:lnTo>
                  <a:pt x="46363" y="24905"/>
                </a:lnTo>
                <a:lnTo>
                  <a:pt x="51818" y="24905"/>
                </a:lnTo>
                <a:lnTo>
                  <a:pt x="51818" y="24905"/>
                </a:lnTo>
                <a:lnTo>
                  <a:pt x="51818" y="24905"/>
                </a:lnTo>
                <a:lnTo>
                  <a:pt x="51818" y="24905"/>
                </a:lnTo>
                <a:lnTo>
                  <a:pt x="51818" y="24905"/>
                </a:lnTo>
                <a:lnTo>
                  <a:pt x="60000" y="24905"/>
                </a:lnTo>
                <a:lnTo>
                  <a:pt x="60000" y="20377"/>
                </a:lnTo>
                <a:lnTo>
                  <a:pt x="60000" y="20377"/>
                </a:lnTo>
                <a:lnTo>
                  <a:pt x="60000" y="20377"/>
                </a:lnTo>
                <a:lnTo>
                  <a:pt x="60000" y="20377"/>
                </a:lnTo>
                <a:lnTo>
                  <a:pt x="60000" y="20377"/>
                </a:lnTo>
                <a:lnTo>
                  <a:pt x="60000" y="20377"/>
                </a:lnTo>
                <a:lnTo>
                  <a:pt x="65454" y="20377"/>
                </a:lnTo>
                <a:lnTo>
                  <a:pt x="65454" y="15849"/>
                </a:lnTo>
                <a:lnTo>
                  <a:pt x="65454" y="15849"/>
                </a:lnTo>
                <a:lnTo>
                  <a:pt x="65454" y="15849"/>
                </a:lnTo>
                <a:lnTo>
                  <a:pt x="65454" y="15849"/>
                </a:lnTo>
                <a:lnTo>
                  <a:pt x="65454" y="15849"/>
                </a:lnTo>
                <a:lnTo>
                  <a:pt x="65454" y="9056"/>
                </a:lnTo>
                <a:lnTo>
                  <a:pt x="70909" y="9056"/>
                </a:lnTo>
                <a:lnTo>
                  <a:pt x="70909" y="9056"/>
                </a:lnTo>
                <a:lnTo>
                  <a:pt x="70909" y="9056"/>
                </a:lnTo>
                <a:lnTo>
                  <a:pt x="70909" y="9056"/>
                </a:lnTo>
                <a:lnTo>
                  <a:pt x="70909" y="9056"/>
                </a:lnTo>
                <a:lnTo>
                  <a:pt x="70909" y="9056"/>
                </a:lnTo>
                <a:lnTo>
                  <a:pt x="70909" y="4528"/>
                </a:lnTo>
                <a:lnTo>
                  <a:pt x="76363" y="4528"/>
                </a:lnTo>
                <a:lnTo>
                  <a:pt x="76363" y="4528"/>
                </a:lnTo>
                <a:lnTo>
                  <a:pt x="76363" y="4528"/>
                </a:lnTo>
                <a:lnTo>
                  <a:pt x="76363" y="4528"/>
                </a:lnTo>
                <a:lnTo>
                  <a:pt x="81818" y="4528"/>
                </a:lnTo>
                <a:lnTo>
                  <a:pt x="81818" y="4528"/>
                </a:lnTo>
                <a:lnTo>
                  <a:pt x="81818" y="4528"/>
                </a:lnTo>
                <a:lnTo>
                  <a:pt x="90000" y="4528"/>
                </a:lnTo>
                <a:lnTo>
                  <a:pt x="90000" y="4528"/>
                </a:lnTo>
                <a:lnTo>
                  <a:pt x="90000" y="4528"/>
                </a:lnTo>
                <a:lnTo>
                  <a:pt x="90000" y="4528"/>
                </a:lnTo>
                <a:lnTo>
                  <a:pt x="90000" y="4528"/>
                </a:lnTo>
                <a:lnTo>
                  <a:pt x="90000" y="4528"/>
                </a:lnTo>
                <a:lnTo>
                  <a:pt x="95454" y="4528"/>
                </a:lnTo>
                <a:lnTo>
                  <a:pt x="95454" y="4528"/>
                </a:lnTo>
                <a:lnTo>
                  <a:pt x="95454" y="0"/>
                </a:lnTo>
                <a:lnTo>
                  <a:pt x="95454" y="0"/>
                </a:lnTo>
                <a:lnTo>
                  <a:pt x="95454" y="0"/>
                </a:lnTo>
                <a:lnTo>
                  <a:pt x="100909" y="0"/>
                </a:lnTo>
                <a:lnTo>
                  <a:pt x="100909" y="0"/>
                </a:lnTo>
                <a:lnTo>
                  <a:pt x="100909" y="0"/>
                </a:lnTo>
                <a:lnTo>
                  <a:pt x="100909" y="0"/>
                </a:lnTo>
                <a:lnTo>
                  <a:pt x="100909" y="0"/>
                </a:lnTo>
                <a:lnTo>
                  <a:pt x="100909" y="4528"/>
                </a:lnTo>
                <a:lnTo>
                  <a:pt x="100909" y="4528"/>
                </a:lnTo>
                <a:lnTo>
                  <a:pt x="100909" y="4528"/>
                </a:lnTo>
                <a:lnTo>
                  <a:pt x="100909" y="4528"/>
                </a:lnTo>
                <a:lnTo>
                  <a:pt x="95454" y="4528"/>
                </a:lnTo>
                <a:lnTo>
                  <a:pt x="95454" y="4528"/>
                </a:lnTo>
                <a:lnTo>
                  <a:pt x="95454" y="4528"/>
                </a:lnTo>
                <a:lnTo>
                  <a:pt x="95454" y="4528"/>
                </a:lnTo>
                <a:lnTo>
                  <a:pt x="95454" y="9056"/>
                </a:lnTo>
                <a:lnTo>
                  <a:pt x="95454" y="9056"/>
                </a:lnTo>
                <a:lnTo>
                  <a:pt x="95454" y="9056"/>
                </a:lnTo>
                <a:lnTo>
                  <a:pt x="95454" y="9056"/>
                </a:lnTo>
                <a:lnTo>
                  <a:pt x="95454" y="9056"/>
                </a:lnTo>
                <a:lnTo>
                  <a:pt x="100909" y="9056"/>
                </a:lnTo>
                <a:lnTo>
                  <a:pt x="100909" y="9056"/>
                </a:lnTo>
                <a:lnTo>
                  <a:pt x="100909" y="9056"/>
                </a:lnTo>
                <a:lnTo>
                  <a:pt x="100909" y="15849"/>
                </a:lnTo>
                <a:lnTo>
                  <a:pt x="100909" y="15849"/>
                </a:lnTo>
                <a:lnTo>
                  <a:pt x="100909" y="15849"/>
                </a:lnTo>
                <a:lnTo>
                  <a:pt x="100909" y="15849"/>
                </a:lnTo>
                <a:lnTo>
                  <a:pt x="95454" y="15849"/>
                </a:lnTo>
                <a:lnTo>
                  <a:pt x="95454" y="15849"/>
                </a:lnTo>
                <a:lnTo>
                  <a:pt x="95454" y="20377"/>
                </a:lnTo>
                <a:lnTo>
                  <a:pt x="95454" y="20377"/>
                </a:lnTo>
                <a:lnTo>
                  <a:pt x="100909" y="20377"/>
                </a:lnTo>
                <a:lnTo>
                  <a:pt x="100909" y="20377"/>
                </a:lnTo>
                <a:lnTo>
                  <a:pt x="100909" y="24905"/>
                </a:lnTo>
                <a:lnTo>
                  <a:pt x="95454" y="24905"/>
                </a:lnTo>
                <a:lnTo>
                  <a:pt x="95454" y="24905"/>
                </a:lnTo>
                <a:lnTo>
                  <a:pt x="95454" y="24905"/>
                </a:lnTo>
                <a:lnTo>
                  <a:pt x="95454" y="24905"/>
                </a:lnTo>
                <a:lnTo>
                  <a:pt x="95454" y="24905"/>
                </a:lnTo>
                <a:lnTo>
                  <a:pt x="95454" y="24905"/>
                </a:lnTo>
                <a:lnTo>
                  <a:pt x="95454" y="29433"/>
                </a:lnTo>
                <a:lnTo>
                  <a:pt x="95454" y="29433"/>
                </a:lnTo>
                <a:lnTo>
                  <a:pt x="90000" y="29433"/>
                </a:lnTo>
                <a:lnTo>
                  <a:pt x="90000" y="29433"/>
                </a:lnTo>
                <a:lnTo>
                  <a:pt x="90000" y="33962"/>
                </a:lnTo>
                <a:lnTo>
                  <a:pt x="90000" y="33962"/>
                </a:lnTo>
                <a:lnTo>
                  <a:pt x="90000" y="33962"/>
                </a:lnTo>
                <a:lnTo>
                  <a:pt x="90000" y="33962"/>
                </a:lnTo>
                <a:lnTo>
                  <a:pt x="90000" y="33962"/>
                </a:lnTo>
                <a:lnTo>
                  <a:pt x="90000" y="40754"/>
                </a:lnTo>
                <a:lnTo>
                  <a:pt x="90000" y="40754"/>
                </a:lnTo>
                <a:lnTo>
                  <a:pt x="90000" y="40754"/>
                </a:lnTo>
                <a:lnTo>
                  <a:pt x="90000" y="40754"/>
                </a:lnTo>
                <a:lnTo>
                  <a:pt x="90000" y="40754"/>
                </a:lnTo>
                <a:lnTo>
                  <a:pt x="90000" y="40754"/>
                </a:lnTo>
                <a:lnTo>
                  <a:pt x="90000" y="45283"/>
                </a:lnTo>
                <a:lnTo>
                  <a:pt x="90000" y="45283"/>
                </a:lnTo>
                <a:lnTo>
                  <a:pt x="90000" y="45283"/>
                </a:lnTo>
                <a:lnTo>
                  <a:pt x="95454" y="45283"/>
                </a:lnTo>
                <a:lnTo>
                  <a:pt x="95454" y="49811"/>
                </a:lnTo>
                <a:lnTo>
                  <a:pt x="95454" y="49811"/>
                </a:lnTo>
                <a:lnTo>
                  <a:pt x="95454" y="49811"/>
                </a:lnTo>
                <a:lnTo>
                  <a:pt x="95454" y="49811"/>
                </a:lnTo>
                <a:lnTo>
                  <a:pt x="100909" y="49811"/>
                </a:lnTo>
                <a:lnTo>
                  <a:pt x="100909" y="49811"/>
                </a:lnTo>
                <a:lnTo>
                  <a:pt x="100909" y="49811"/>
                </a:lnTo>
                <a:lnTo>
                  <a:pt x="106363" y="49811"/>
                </a:lnTo>
                <a:lnTo>
                  <a:pt x="106363" y="49811"/>
                </a:lnTo>
                <a:lnTo>
                  <a:pt x="106363" y="49811"/>
                </a:lnTo>
                <a:lnTo>
                  <a:pt x="106363" y="49811"/>
                </a:lnTo>
                <a:lnTo>
                  <a:pt x="111818" y="49811"/>
                </a:lnTo>
                <a:lnTo>
                  <a:pt x="111818" y="49811"/>
                </a:lnTo>
                <a:lnTo>
                  <a:pt x="111818" y="49811"/>
                </a:lnTo>
                <a:lnTo>
                  <a:pt x="111818" y="49811"/>
                </a:lnTo>
                <a:lnTo>
                  <a:pt x="111818" y="49811"/>
                </a:lnTo>
                <a:lnTo>
                  <a:pt x="120000" y="49811"/>
                </a:lnTo>
                <a:lnTo>
                  <a:pt x="120000" y="54339"/>
                </a:lnTo>
                <a:lnTo>
                  <a:pt x="111818" y="54339"/>
                </a:lnTo>
                <a:lnTo>
                  <a:pt x="111818" y="54339"/>
                </a:lnTo>
                <a:lnTo>
                  <a:pt x="111818" y="54339"/>
                </a:lnTo>
                <a:lnTo>
                  <a:pt x="111818" y="54339"/>
                </a:lnTo>
                <a:lnTo>
                  <a:pt x="111818" y="58867"/>
                </a:lnTo>
                <a:lnTo>
                  <a:pt x="111818" y="58867"/>
                </a:lnTo>
                <a:lnTo>
                  <a:pt x="111818" y="58867"/>
                </a:lnTo>
                <a:lnTo>
                  <a:pt x="106363" y="58867"/>
                </a:lnTo>
                <a:lnTo>
                  <a:pt x="106363" y="58867"/>
                </a:lnTo>
                <a:lnTo>
                  <a:pt x="106363" y="58867"/>
                </a:lnTo>
                <a:lnTo>
                  <a:pt x="106363" y="58867"/>
                </a:lnTo>
                <a:lnTo>
                  <a:pt x="106363" y="65660"/>
                </a:lnTo>
                <a:lnTo>
                  <a:pt x="106363" y="65660"/>
                </a:lnTo>
                <a:lnTo>
                  <a:pt x="106363" y="65660"/>
                </a:lnTo>
                <a:lnTo>
                  <a:pt x="106363" y="65660"/>
                </a:lnTo>
                <a:lnTo>
                  <a:pt x="106363" y="65660"/>
                </a:lnTo>
                <a:lnTo>
                  <a:pt x="106363" y="65660"/>
                </a:lnTo>
                <a:lnTo>
                  <a:pt x="106363" y="65660"/>
                </a:lnTo>
                <a:lnTo>
                  <a:pt x="100909" y="65660"/>
                </a:lnTo>
                <a:lnTo>
                  <a:pt x="100909" y="65660"/>
                </a:lnTo>
                <a:lnTo>
                  <a:pt x="100909" y="65660"/>
                </a:lnTo>
                <a:lnTo>
                  <a:pt x="100909" y="58867"/>
                </a:lnTo>
                <a:lnTo>
                  <a:pt x="100909" y="58867"/>
                </a:lnTo>
                <a:lnTo>
                  <a:pt x="100909" y="65660"/>
                </a:lnTo>
                <a:lnTo>
                  <a:pt x="100909" y="65660"/>
                </a:lnTo>
                <a:lnTo>
                  <a:pt x="100909" y="65660"/>
                </a:lnTo>
                <a:lnTo>
                  <a:pt x="95454" y="65660"/>
                </a:lnTo>
                <a:lnTo>
                  <a:pt x="95454" y="65660"/>
                </a:lnTo>
                <a:lnTo>
                  <a:pt x="95454" y="65660"/>
                </a:lnTo>
                <a:lnTo>
                  <a:pt x="95454" y="65660"/>
                </a:lnTo>
                <a:lnTo>
                  <a:pt x="95454" y="65660"/>
                </a:lnTo>
                <a:lnTo>
                  <a:pt x="90000" y="65660"/>
                </a:lnTo>
                <a:lnTo>
                  <a:pt x="90000" y="65660"/>
                </a:lnTo>
                <a:lnTo>
                  <a:pt x="90000" y="65660"/>
                </a:lnTo>
                <a:lnTo>
                  <a:pt x="90000" y="58867"/>
                </a:lnTo>
                <a:lnTo>
                  <a:pt x="90000" y="58867"/>
                </a:lnTo>
                <a:lnTo>
                  <a:pt x="90000" y="65660"/>
                </a:lnTo>
                <a:lnTo>
                  <a:pt x="90000" y="65660"/>
                </a:lnTo>
                <a:lnTo>
                  <a:pt x="90000" y="65660"/>
                </a:lnTo>
                <a:lnTo>
                  <a:pt x="90000" y="65660"/>
                </a:lnTo>
                <a:lnTo>
                  <a:pt x="90000" y="65660"/>
                </a:lnTo>
                <a:lnTo>
                  <a:pt x="90000" y="70188"/>
                </a:lnTo>
                <a:lnTo>
                  <a:pt x="90000" y="70188"/>
                </a:lnTo>
                <a:lnTo>
                  <a:pt x="90000" y="70188"/>
                </a:lnTo>
                <a:lnTo>
                  <a:pt x="90000" y="74716"/>
                </a:lnTo>
                <a:lnTo>
                  <a:pt x="90000" y="74716"/>
                </a:lnTo>
                <a:lnTo>
                  <a:pt x="90000" y="74716"/>
                </a:lnTo>
                <a:lnTo>
                  <a:pt x="81818" y="74716"/>
                </a:lnTo>
                <a:lnTo>
                  <a:pt x="81818" y="74716"/>
                </a:lnTo>
                <a:lnTo>
                  <a:pt x="81818" y="74716"/>
                </a:lnTo>
                <a:lnTo>
                  <a:pt x="81818" y="74716"/>
                </a:lnTo>
                <a:lnTo>
                  <a:pt x="81818" y="79245"/>
                </a:lnTo>
                <a:lnTo>
                  <a:pt x="76363" y="79245"/>
                </a:lnTo>
                <a:lnTo>
                  <a:pt x="76363" y="79245"/>
                </a:lnTo>
                <a:lnTo>
                  <a:pt x="76363" y="79245"/>
                </a:lnTo>
                <a:lnTo>
                  <a:pt x="76363" y="79245"/>
                </a:lnTo>
                <a:lnTo>
                  <a:pt x="76363" y="83773"/>
                </a:lnTo>
                <a:lnTo>
                  <a:pt x="76363" y="83773"/>
                </a:lnTo>
                <a:lnTo>
                  <a:pt x="76363" y="83773"/>
                </a:lnTo>
                <a:lnTo>
                  <a:pt x="70909" y="83773"/>
                </a:lnTo>
                <a:lnTo>
                  <a:pt x="70909" y="83773"/>
                </a:lnTo>
                <a:lnTo>
                  <a:pt x="70909" y="83773"/>
                </a:lnTo>
                <a:lnTo>
                  <a:pt x="70909" y="83773"/>
                </a:lnTo>
                <a:lnTo>
                  <a:pt x="70909" y="90566"/>
                </a:lnTo>
                <a:lnTo>
                  <a:pt x="70909" y="90566"/>
                </a:lnTo>
                <a:lnTo>
                  <a:pt x="76363" y="90566"/>
                </a:lnTo>
                <a:lnTo>
                  <a:pt x="76363" y="90566"/>
                </a:lnTo>
                <a:lnTo>
                  <a:pt x="76363" y="83773"/>
                </a:lnTo>
                <a:lnTo>
                  <a:pt x="76363" y="83773"/>
                </a:lnTo>
                <a:lnTo>
                  <a:pt x="76363" y="83773"/>
                </a:lnTo>
                <a:lnTo>
                  <a:pt x="76363" y="83773"/>
                </a:lnTo>
                <a:lnTo>
                  <a:pt x="81818" y="83773"/>
                </a:lnTo>
                <a:lnTo>
                  <a:pt x="81818" y="83773"/>
                </a:lnTo>
                <a:lnTo>
                  <a:pt x="81818" y="83773"/>
                </a:lnTo>
                <a:lnTo>
                  <a:pt x="81818" y="83773"/>
                </a:lnTo>
                <a:lnTo>
                  <a:pt x="81818" y="83773"/>
                </a:lnTo>
                <a:lnTo>
                  <a:pt x="90000" y="83773"/>
                </a:lnTo>
                <a:lnTo>
                  <a:pt x="90000" y="83773"/>
                </a:lnTo>
                <a:lnTo>
                  <a:pt x="90000" y="83773"/>
                </a:lnTo>
                <a:lnTo>
                  <a:pt x="90000" y="83773"/>
                </a:lnTo>
                <a:lnTo>
                  <a:pt x="95454" y="83773"/>
                </a:lnTo>
                <a:lnTo>
                  <a:pt x="95454" y="83773"/>
                </a:lnTo>
                <a:lnTo>
                  <a:pt x="95454" y="83773"/>
                </a:lnTo>
                <a:lnTo>
                  <a:pt x="95454" y="83773"/>
                </a:lnTo>
                <a:lnTo>
                  <a:pt x="95454" y="83773"/>
                </a:lnTo>
                <a:lnTo>
                  <a:pt x="95454" y="90566"/>
                </a:lnTo>
                <a:lnTo>
                  <a:pt x="100909" y="90566"/>
                </a:lnTo>
                <a:lnTo>
                  <a:pt x="100909" y="83773"/>
                </a:lnTo>
                <a:lnTo>
                  <a:pt x="100909" y="83773"/>
                </a:lnTo>
                <a:lnTo>
                  <a:pt x="100909" y="83773"/>
                </a:lnTo>
                <a:lnTo>
                  <a:pt x="100909" y="83773"/>
                </a:lnTo>
                <a:lnTo>
                  <a:pt x="100909" y="83773"/>
                </a:lnTo>
                <a:lnTo>
                  <a:pt x="106363" y="83773"/>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0566"/>
                </a:lnTo>
                <a:lnTo>
                  <a:pt x="106363" y="95094"/>
                </a:lnTo>
                <a:lnTo>
                  <a:pt x="106363" y="95094"/>
                </a:lnTo>
                <a:lnTo>
                  <a:pt x="106363" y="95094"/>
                </a:lnTo>
                <a:lnTo>
                  <a:pt x="111818" y="95094"/>
                </a:lnTo>
                <a:lnTo>
                  <a:pt x="111818" y="95094"/>
                </a:lnTo>
                <a:lnTo>
                  <a:pt x="111818" y="99622"/>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0" name="Shape 1840"/>
          <p:cNvSpPr/>
          <p:nvPr/>
        </p:nvSpPr>
        <p:spPr>
          <a:xfrm>
            <a:off x="5131595" y="403383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1" name="Shape 1841"/>
          <p:cNvSpPr/>
          <p:nvPr/>
        </p:nvSpPr>
        <p:spPr>
          <a:xfrm>
            <a:off x="5131595" y="403383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2" name="Shape 1842"/>
          <p:cNvSpPr/>
          <p:nvPr/>
        </p:nvSpPr>
        <p:spPr>
          <a:xfrm>
            <a:off x="5108972" y="4005262"/>
            <a:ext cx="28574" cy="49211"/>
          </a:xfrm>
          <a:custGeom>
            <a:avLst/>
            <a:gdLst/>
            <a:ahLst/>
            <a:cxnLst/>
            <a:rect l="0" t="0" r="0" b="0"/>
            <a:pathLst>
              <a:path w="120000" h="120000" extrusionOk="0">
                <a:moveTo>
                  <a:pt x="95000" y="0"/>
                </a:moveTo>
                <a:lnTo>
                  <a:pt x="95000" y="7741"/>
                </a:lnTo>
                <a:lnTo>
                  <a:pt x="95000" y="7741"/>
                </a:lnTo>
                <a:lnTo>
                  <a:pt x="95000" y="7741"/>
                </a:lnTo>
                <a:lnTo>
                  <a:pt x="95000" y="7741"/>
                </a:lnTo>
                <a:lnTo>
                  <a:pt x="95000" y="7741"/>
                </a:lnTo>
                <a:lnTo>
                  <a:pt x="95000" y="19354"/>
                </a:lnTo>
                <a:lnTo>
                  <a:pt x="95000" y="19354"/>
                </a:lnTo>
                <a:lnTo>
                  <a:pt x="95000" y="19354"/>
                </a:lnTo>
                <a:lnTo>
                  <a:pt x="110000" y="19354"/>
                </a:lnTo>
                <a:lnTo>
                  <a:pt x="110000" y="19354"/>
                </a:lnTo>
                <a:lnTo>
                  <a:pt x="110000" y="27096"/>
                </a:lnTo>
                <a:lnTo>
                  <a:pt x="110000" y="27096"/>
                </a:lnTo>
                <a:lnTo>
                  <a:pt x="110000" y="27096"/>
                </a:lnTo>
                <a:lnTo>
                  <a:pt x="110000" y="27096"/>
                </a:lnTo>
                <a:lnTo>
                  <a:pt x="110000" y="34838"/>
                </a:lnTo>
                <a:lnTo>
                  <a:pt x="110000" y="34838"/>
                </a:lnTo>
                <a:lnTo>
                  <a:pt x="110000" y="34838"/>
                </a:lnTo>
                <a:lnTo>
                  <a:pt x="110000" y="34838"/>
                </a:lnTo>
                <a:lnTo>
                  <a:pt x="110000" y="42580"/>
                </a:lnTo>
                <a:lnTo>
                  <a:pt x="110000" y="42580"/>
                </a:lnTo>
                <a:lnTo>
                  <a:pt x="120000" y="42580"/>
                </a:lnTo>
                <a:lnTo>
                  <a:pt x="120000" y="42580"/>
                </a:lnTo>
                <a:lnTo>
                  <a:pt x="110000" y="42580"/>
                </a:lnTo>
                <a:lnTo>
                  <a:pt x="110000" y="50322"/>
                </a:lnTo>
                <a:lnTo>
                  <a:pt x="110000" y="50322"/>
                </a:lnTo>
                <a:lnTo>
                  <a:pt x="110000" y="50322"/>
                </a:lnTo>
                <a:lnTo>
                  <a:pt x="110000" y="50322"/>
                </a:lnTo>
                <a:lnTo>
                  <a:pt x="110000" y="50322"/>
                </a:lnTo>
                <a:lnTo>
                  <a:pt x="95000" y="50322"/>
                </a:lnTo>
                <a:lnTo>
                  <a:pt x="95000" y="50322"/>
                </a:lnTo>
                <a:lnTo>
                  <a:pt x="95000" y="61935"/>
                </a:lnTo>
                <a:lnTo>
                  <a:pt x="95000" y="61935"/>
                </a:lnTo>
                <a:lnTo>
                  <a:pt x="95000" y="61935"/>
                </a:lnTo>
                <a:lnTo>
                  <a:pt x="95000" y="61935"/>
                </a:lnTo>
                <a:lnTo>
                  <a:pt x="85000" y="61935"/>
                </a:lnTo>
                <a:lnTo>
                  <a:pt x="85000" y="61935"/>
                </a:lnTo>
                <a:lnTo>
                  <a:pt x="85000" y="61935"/>
                </a:lnTo>
                <a:lnTo>
                  <a:pt x="85000" y="69677"/>
                </a:lnTo>
                <a:lnTo>
                  <a:pt x="85000" y="69677"/>
                </a:lnTo>
                <a:lnTo>
                  <a:pt x="85000" y="69677"/>
                </a:lnTo>
                <a:lnTo>
                  <a:pt x="85000" y="69677"/>
                </a:lnTo>
                <a:lnTo>
                  <a:pt x="75000" y="69677"/>
                </a:lnTo>
                <a:lnTo>
                  <a:pt x="75000" y="69677"/>
                </a:lnTo>
                <a:lnTo>
                  <a:pt x="75000" y="69677"/>
                </a:lnTo>
                <a:lnTo>
                  <a:pt x="65000" y="69677"/>
                </a:lnTo>
                <a:lnTo>
                  <a:pt x="65000" y="69677"/>
                </a:lnTo>
                <a:lnTo>
                  <a:pt x="65000" y="69677"/>
                </a:lnTo>
                <a:lnTo>
                  <a:pt x="65000" y="69677"/>
                </a:lnTo>
                <a:lnTo>
                  <a:pt x="65000" y="69677"/>
                </a:lnTo>
                <a:lnTo>
                  <a:pt x="65000" y="77419"/>
                </a:lnTo>
                <a:lnTo>
                  <a:pt x="65000" y="77419"/>
                </a:lnTo>
                <a:lnTo>
                  <a:pt x="65000" y="77419"/>
                </a:lnTo>
                <a:lnTo>
                  <a:pt x="65000" y="77419"/>
                </a:lnTo>
                <a:lnTo>
                  <a:pt x="65000" y="77419"/>
                </a:lnTo>
                <a:lnTo>
                  <a:pt x="65000" y="77419"/>
                </a:lnTo>
                <a:lnTo>
                  <a:pt x="65000" y="77419"/>
                </a:lnTo>
                <a:lnTo>
                  <a:pt x="75000" y="77419"/>
                </a:lnTo>
                <a:lnTo>
                  <a:pt x="75000" y="77419"/>
                </a:lnTo>
                <a:lnTo>
                  <a:pt x="75000" y="77419"/>
                </a:lnTo>
                <a:lnTo>
                  <a:pt x="85000" y="77419"/>
                </a:lnTo>
                <a:lnTo>
                  <a:pt x="85000" y="77419"/>
                </a:lnTo>
                <a:lnTo>
                  <a:pt x="85000" y="77419"/>
                </a:lnTo>
                <a:lnTo>
                  <a:pt x="85000" y="77419"/>
                </a:lnTo>
                <a:lnTo>
                  <a:pt x="95000" y="77419"/>
                </a:lnTo>
                <a:lnTo>
                  <a:pt x="95000" y="77419"/>
                </a:lnTo>
                <a:lnTo>
                  <a:pt x="95000" y="77419"/>
                </a:lnTo>
                <a:lnTo>
                  <a:pt x="95000" y="77419"/>
                </a:lnTo>
                <a:lnTo>
                  <a:pt x="95000" y="77419"/>
                </a:lnTo>
                <a:lnTo>
                  <a:pt x="95000" y="85161"/>
                </a:lnTo>
                <a:lnTo>
                  <a:pt x="95000" y="85161"/>
                </a:lnTo>
                <a:lnTo>
                  <a:pt x="95000" y="85161"/>
                </a:lnTo>
                <a:lnTo>
                  <a:pt x="95000" y="85161"/>
                </a:lnTo>
                <a:lnTo>
                  <a:pt x="95000" y="92903"/>
                </a:lnTo>
                <a:lnTo>
                  <a:pt x="95000" y="92903"/>
                </a:lnTo>
                <a:lnTo>
                  <a:pt x="95000" y="92903"/>
                </a:lnTo>
                <a:lnTo>
                  <a:pt x="95000" y="92903"/>
                </a:lnTo>
                <a:lnTo>
                  <a:pt x="85000" y="92903"/>
                </a:lnTo>
                <a:lnTo>
                  <a:pt x="85000" y="104516"/>
                </a:lnTo>
                <a:lnTo>
                  <a:pt x="85000" y="104516"/>
                </a:lnTo>
                <a:lnTo>
                  <a:pt x="85000" y="104516"/>
                </a:lnTo>
                <a:lnTo>
                  <a:pt x="85000" y="104516"/>
                </a:lnTo>
                <a:lnTo>
                  <a:pt x="85000" y="104516"/>
                </a:lnTo>
                <a:lnTo>
                  <a:pt x="85000" y="112258"/>
                </a:lnTo>
                <a:lnTo>
                  <a:pt x="85000" y="112258"/>
                </a:lnTo>
                <a:lnTo>
                  <a:pt x="85000" y="112258"/>
                </a:lnTo>
                <a:lnTo>
                  <a:pt x="85000" y="112258"/>
                </a:lnTo>
                <a:lnTo>
                  <a:pt x="85000" y="120000"/>
                </a:lnTo>
                <a:lnTo>
                  <a:pt x="75000" y="120000"/>
                </a:lnTo>
                <a:lnTo>
                  <a:pt x="75000" y="120000"/>
                </a:lnTo>
                <a:lnTo>
                  <a:pt x="75000" y="120000"/>
                </a:lnTo>
                <a:lnTo>
                  <a:pt x="75000" y="120000"/>
                </a:lnTo>
                <a:lnTo>
                  <a:pt x="65000" y="120000"/>
                </a:lnTo>
                <a:lnTo>
                  <a:pt x="65000" y="120000"/>
                </a:lnTo>
                <a:lnTo>
                  <a:pt x="65000" y="120000"/>
                </a:lnTo>
                <a:lnTo>
                  <a:pt x="65000" y="112258"/>
                </a:lnTo>
                <a:lnTo>
                  <a:pt x="65000" y="112258"/>
                </a:lnTo>
                <a:lnTo>
                  <a:pt x="65000" y="112258"/>
                </a:lnTo>
                <a:lnTo>
                  <a:pt x="65000" y="112258"/>
                </a:lnTo>
                <a:lnTo>
                  <a:pt x="65000" y="112258"/>
                </a:lnTo>
                <a:lnTo>
                  <a:pt x="55000" y="112258"/>
                </a:lnTo>
                <a:lnTo>
                  <a:pt x="55000" y="112258"/>
                </a:lnTo>
                <a:lnTo>
                  <a:pt x="55000" y="112258"/>
                </a:lnTo>
                <a:lnTo>
                  <a:pt x="55000" y="112258"/>
                </a:lnTo>
                <a:lnTo>
                  <a:pt x="55000" y="112258"/>
                </a:lnTo>
                <a:lnTo>
                  <a:pt x="55000" y="112258"/>
                </a:lnTo>
                <a:lnTo>
                  <a:pt x="40000" y="112258"/>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20000" y="120000"/>
                </a:lnTo>
                <a:lnTo>
                  <a:pt x="20000" y="120000"/>
                </a:lnTo>
                <a:lnTo>
                  <a:pt x="10000" y="120000"/>
                </a:lnTo>
                <a:lnTo>
                  <a:pt x="10000" y="120000"/>
                </a:lnTo>
                <a:lnTo>
                  <a:pt x="10000" y="120000"/>
                </a:lnTo>
                <a:lnTo>
                  <a:pt x="0" y="120000"/>
                </a:lnTo>
                <a:lnTo>
                  <a:pt x="0" y="120000"/>
                </a:lnTo>
                <a:lnTo>
                  <a:pt x="0" y="120000"/>
                </a:lnTo>
                <a:lnTo>
                  <a:pt x="0" y="120000"/>
                </a:lnTo>
                <a:lnTo>
                  <a:pt x="0" y="120000"/>
                </a:lnTo>
                <a:lnTo>
                  <a:pt x="0" y="120000"/>
                </a:lnTo>
                <a:lnTo>
                  <a:pt x="0" y="112258"/>
                </a:lnTo>
                <a:lnTo>
                  <a:pt x="0" y="112258"/>
                </a:lnTo>
                <a:lnTo>
                  <a:pt x="0" y="112258"/>
                </a:lnTo>
                <a:lnTo>
                  <a:pt x="0" y="112258"/>
                </a:lnTo>
                <a:lnTo>
                  <a:pt x="0" y="104516"/>
                </a:lnTo>
                <a:lnTo>
                  <a:pt x="0" y="104516"/>
                </a:lnTo>
                <a:lnTo>
                  <a:pt x="0" y="104516"/>
                </a:lnTo>
                <a:lnTo>
                  <a:pt x="0" y="104516"/>
                </a:lnTo>
                <a:lnTo>
                  <a:pt x="0" y="92903"/>
                </a:lnTo>
                <a:lnTo>
                  <a:pt x="0" y="92903"/>
                </a:lnTo>
                <a:lnTo>
                  <a:pt x="0" y="92903"/>
                </a:lnTo>
                <a:lnTo>
                  <a:pt x="0" y="85161"/>
                </a:lnTo>
                <a:lnTo>
                  <a:pt x="0" y="85161"/>
                </a:lnTo>
                <a:lnTo>
                  <a:pt x="0" y="85161"/>
                </a:lnTo>
                <a:lnTo>
                  <a:pt x="0" y="77419"/>
                </a:lnTo>
                <a:lnTo>
                  <a:pt x="0" y="77419"/>
                </a:lnTo>
                <a:lnTo>
                  <a:pt x="0" y="77419"/>
                </a:lnTo>
                <a:lnTo>
                  <a:pt x="0" y="69677"/>
                </a:lnTo>
                <a:lnTo>
                  <a:pt x="0" y="69677"/>
                </a:lnTo>
                <a:lnTo>
                  <a:pt x="0" y="69677"/>
                </a:lnTo>
                <a:lnTo>
                  <a:pt x="0" y="69677"/>
                </a:lnTo>
                <a:lnTo>
                  <a:pt x="0" y="69677"/>
                </a:lnTo>
                <a:lnTo>
                  <a:pt x="0" y="69677"/>
                </a:lnTo>
                <a:lnTo>
                  <a:pt x="0" y="69677"/>
                </a:lnTo>
                <a:lnTo>
                  <a:pt x="10000" y="69677"/>
                </a:lnTo>
                <a:lnTo>
                  <a:pt x="10000" y="61935"/>
                </a:lnTo>
                <a:lnTo>
                  <a:pt x="10000" y="61935"/>
                </a:lnTo>
                <a:lnTo>
                  <a:pt x="10000" y="61935"/>
                </a:lnTo>
                <a:lnTo>
                  <a:pt x="10000" y="61935"/>
                </a:lnTo>
                <a:lnTo>
                  <a:pt x="10000" y="61935"/>
                </a:lnTo>
                <a:lnTo>
                  <a:pt x="10000" y="50322"/>
                </a:lnTo>
                <a:lnTo>
                  <a:pt x="20000" y="50322"/>
                </a:lnTo>
                <a:lnTo>
                  <a:pt x="20000" y="50322"/>
                </a:lnTo>
                <a:lnTo>
                  <a:pt x="20000" y="50322"/>
                </a:lnTo>
                <a:lnTo>
                  <a:pt x="20000" y="50322"/>
                </a:lnTo>
                <a:lnTo>
                  <a:pt x="20000" y="42580"/>
                </a:lnTo>
                <a:lnTo>
                  <a:pt x="20000" y="42580"/>
                </a:lnTo>
                <a:lnTo>
                  <a:pt x="20000" y="42580"/>
                </a:lnTo>
                <a:lnTo>
                  <a:pt x="20000" y="42580"/>
                </a:lnTo>
                <a:lnTo>
                  <a:pt x="20000" y="42580"/>
                </a:lnTo>
                <a:lnTo>
                  <a:pt x="20000" y="34838"/>
                </a:lnTo>
                <a:lnTo>
                  <a:pt x="30000" y="34838"/>
                </a:lnTo>
                <a:lnTo>
                  <a:pt x="30000" y="34838"/>
                </a:lnTo>
                <a:lnTo>
                  <a:pt x="30000" y="34838"/>
                </a:lnTo>
                <a:lnTo>
                  <a:pt x="30000" y="34838"/>
                </a:lnTo>
                <a:lnTo>
                  <a:pt x="30000" y="34838"/>
                </a:lnTo>
                <a:lnTo>
                  <a:pt x="30000" y="27096"/>
                </a:lnTo>
                <a:lnTo>
                  <a:pt x="30000" y="27096"/>
                </a:lnTo>
                <a:lnTo>
                  <a:pt x="30000" y="27096"/>
                </a:lnTo>
                <a:lnTo>
                  <a:pt x="30000" y="27096"/>
                </a:lnTo>
                <a:lnTo>
                  <a:pt x="30000" y="19354"/>
                </a:lnTo>
                <a:lnTo>
                  <a:pt x="40000" y="19354"/>
                </a:lnTo>
                <a:lnTo>
                  <a:pt x="40000" y="19354"/>
                </a:lnTo>
                <a:lnTo>
                  <a:pt x="40000" y="19354"/>
                </a:lnTo>
                <a:lnTo>
                  <a:pt x="40000" y="19354"/>
                </a:lnTo>
                <a:lnTo>
                  <a:pt x="40000" y="19354"/>
                </a:lnTo>
                <a:lnTo>
                  <a:pt x="40000" y="19354"/>
                </a:lnTo>
                <a:lnTo>
                  <a:pt x="55000" y="19354"/>
                </a:lnTo>
                <a:lnTo>
                  <a:pt x="55000" y="19354"/>
                </a:lnTo>
                <a:lnTo>
                  <a:pt x="55000" y="19354"/>
                </a:lnTo>
                <a:lnTo>
                  <a:pt x="55000" y="19354"/>
                </a:lnTo>
                <a:lnTo>
                  <a:pt x="55000" y="27096"/>
                </a:lnTo>
                <a:lnTo>
                  <a:pt x="55000" y="27096"/>
                </a:lnTo>
                <a:lnTo>
                  <a:pt x="55000" y="27096"/>
                </a:lnTo>
                <a:lnTo>
                  <a:pt x="65000" y="27096"/>
                </a:lnTo>
                <a:lnTo>
                  <a:pt x="65000" y="27096"/>
                </a:lnTo>
                <a:lnTo>
                  <a:pt x="65000" y="27096"/>
                </a:lnTo>
                <a:lnTo>
                  <a:pt x="65000" y="27096"/>
                </a:lnTo>
                <a:lnTo>
                  <a:pt x="65000" y="27096"/>
                </a:lnTo>
                <a:lnTo>
                  <a:pt x="65000" y="19354"/>
                </a:lnTo>
                <a:lnTo>
                  <a:pt x="65000" y="19354"/>
                </a:lnTo>
                <a:lnTo>
                  <a:pt x="65000" y="19354"/>
                </a:lnTo>
                <a:lnTo>
                  <a:pt x="65000" y="19354"/>
                </a:lnTo>
                <a:lnTo>
                  <a:pt x="65000" y="19354"/>
                </a:lnTo>
                <a:lnTo>
                  <a:pt x="75000" y="19354"/>
                </a:lnTo>
                <a:lnTo>
                  <a:pt x="75000" y="7741"/>
                </a:lnTo>
                <a:lnTo>
                  <a:pt x="75000" y="7741"/>
                </a:lnTo>
                <a:lnTo>
                  <a:pt x="75000" y="7741"/>
                </a:lnTo>
                <a:lnTo>
                  <a:pt x="75000" y="7741"/>
                </a:lnTo>
                <a:lnTo>
                  <a:pt x="85000" y="7741"/>
                </a:lnTo>
                <a:lnTo>
                  <a:pt x="85000" y="7741"/>
                </a:lnTo>
                <a:lnTo>
                  <a:pt x="85000" y="7741"/>
                </a:lnTo>
                <a:lnTo>
                  <a:pt x="85000" y="7741"/>
                </a:lnTo>
                <a:lnTo>
                  <a:pt x="85000" y="0"/>
                </a:lnTo>
                <a:lnTo>
                  <a:pt x="85000" y="0"/>
                </a:lnTo>
                <a:lnTo>
                  <a:pt x="85000" y="0"/>
                </a:lnTo>
                <a:lnTo>
                  <a:pt x="95000" y="0"/>
                </a:lnTo>
                <a:lnTo>
                  <a:pt x="95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3" name="Shape 1843"/>
          <p:cNvSpPr/>
          <p:nvPr/>
        </p:nvSpPr>
        <p:spPr>
          <a:xfrm>
            <a:off x="5108972" y="4005262"/>
            <a:ext cx="28574" cy="49211"/>
          </a:xfrm>
          <a:custGeom>
            <a:avLst/>
            <a:gdLst/>
            <a:ahLst/>
            <a:cxnLst/>
            <a:rect l="0" t="0" r="0" b="0"/>
            <a:pathLst>
              <a:path w="120000" h="120000" extrusionOk="0">
                <a:moveTo>
                  <a:pt x="95000" y="0"/>
                </a:moveTo>
                <a:lnTo>
                  <a:pt x="95000" y="7741"/>
                </a:lnTo>
                <a:lnTo>
                  <a:pt x="95000" y="7741"/>
                </a:lnTo>
                <a:lnTo>
                  <a:pt x="95000" y="7741"/>
                </a:lnTo>
                <a:lnTo>
                  <a:pt x="95000" y="7741"/>
                </a:lnTo>
                <a:lnTo>
                  <a:pt x="95000" y="7741"/>
                </a:lnTo>
                <a:lnTo>
                  <a:pt x="95000" y="19354"/>
                </a:lnTo>
                <a:lnTo>
                  <a:pt x="95000" y="19354"/>
                </a:lnTo>
                <a:lnTo>
                  <a:pt x="95000" y="19354"/>
                </a:lnTo>
                <a:lnTo>
                  <a:pt x="110000" y="19354"/>
                </a:lnTo>
                <a:lnTo>
                  <a:pt x="110000" y="19354"/>
                </a:lnTo>
                <a:lnTo>
                  <a:pt x="110000" y="27096"/>
                </a:lnTo>
                <a:lnTo>
                  <a:pt x="110000" y="27096"/>
                </a:lnTo>
                <a:lnTo>
                  <a:pt x="110000" y="27096"/>
                </a:lnTo>
                <a:lnTo>
                  <a:pt x="110000" y="27096"/>
                </a:lnTo>
                <a:lnTo>
                  <a:pt x="110000" y="34838"/>
                </a:lnTo>
                <a:lnTo>
                  <a:pt x="110000" y="34838"/>
                </a:lnTo>
                <a:lnTo>
                  <a:pt x="110000" y="34838"/>
                </a:lnTo>
                <a:lnTo>
                  <a:pt x="110000" y="34838"/>
                </a:lnTo>
                <a:lnTo>
                  <a:pt x="110000" y="42580"/>
                </a:lnTo>
                <a:lnTo>
                  <a:pt x="110000" y="42580"/>
                </a:lnTo>
                <a:lnTo>
                  <a:pt x="120000" y="42580"/>
                </a:lnTo>
                <a:lnTo>
                  <a:pt x="120000" y="42580"/>
                </a:lnTo>
                <a:lnTo>
                  <a:pt x="110000" y="42580"/>
                </a:lnTo>
                <a:lnTo>
                  <a:pt x="110000" y="50322"/>
                </a:lnTo>
                <a:lnTo>
                  <a:pt x="110000" y="50322"/>
                </a:lnTo>
                <a:lnTo>
                  <a:pt x="110000" y="50322"/>
                </a:lnTo>
                <a:lnTo>
                  <a:pt x="110000" y="50322"/>
                </a:lnTo>
                <a:lnTo>
                  <a:pt x="110000" y="50322"/>
                </a:lnTo>
                <a:lnTo>
                  <a:pt x="95000" y="50322"/>
                </a:lnTo>
                <a:lnTo>
                  <a:pt x="95000" y="50322"/>
                </a:lnTo>
                <a:lnTo>
                  <a:pt x="95000" y="61935"/>
                </a:lnTo>
                <a:lnTo>
                  <a:pt x="95000" y="61935"/>
                </a:lnTo>
                <a:lnTo>
                  <a:pt x="95000" y="61935"/>
                </a:lnTo>
                <a:lnTo>
                  <a:pt x="95000" y="61935"/>
                </a:lnTo>
                <a:lnTo>
                  <a:pt x="85000" y="61935"/>
                </a:lnTo>
                <a:lnTo>
                  <a:pt x="85000" y="61935"/>
                </a:lnTo>
                <a:lnTo>
                  <a:pt x="85000" y="61935"/>
                </a:lnTo>
                <a:lnTo>
                  <a:pt x="85000" y="69677"/>
                </a:lnTo>
                <a:lnTo>
                  <a:pt x="85000" y="69677"/>
                </a:lnTo>
                <a:lnTo>
                  <a:pt x="85000" y="69677"/>
                </a:lnTo>
                <a:lnTo>
                  <a:pt x="85000" y="69677"/>
                </a:lnTo>
                <a:lnTo>
                  <a:pt x="75000" y="69677"/>
                </a:lnTo>
                <a:lnTo>
                  <a:pt x="75000" y="69677"/>
                </a:lnTo>
                <a:lnTo>
                  <a:pt x="75000" y="69677"/>
                </a:lnTo>
                <a:lnTo>
                  <a:pt x="65000" y="69677"/>
                </a:lnTo>
                <a:lnTo>
                  <a:pt x="65000" y="69677"/>
                </a:lnTo>
                <a:lnTo>
                  <a:pt x="65000" y="69677"/>
                </a:lnTo>
                <a:lnTo>
                  <a:pt x="65000" y="69677"/>
                </a:lnTo>
                <a:lnTo>
                  <a:pt x="65000" y="69677"/>
                </a:lnTo>
                <a:lnTo>
                  <a:pt x="65000" y="77419"/>
                </a:lnTo>
                <a:lnTo>
                  <a:pt x="65000" y="77419"/>
                </a:lnTo>
                <a:lnTo>
                  <a:pt x="65000" y="77419"/>
                </a:lnTo>
                <a:lnTo>
                  <a:pt x="65000" y="77419"/>
                </a:lnTo>
                <a:lnTo>
                  <a:pt x="65000" y="77419"/>
                </a:lnTo>
                <a:lnTo>
                  <a:pt x="65000" y="77419"/>
                </a:lnTo>
                <a:lnTo>
                  <a:pt x="65000" y="77419"/>
                </a:lnTo>
                <a:lnTo>
                  <a:pt x="75000" y="77419"/>
                </a:lnTo>
                <a:lnTo>
                  <a:pt x="75000" y="77419"/>
                </a:lnTo>
                <a:lnTo>
                  <a:pt x="75000" y="77419"/>
                </a:lnTo>
                <a:lnTo>
                  <a:pt x="85000" y="77419"/>
                </a:lnTo>
                <a:lnTo>
                  <a:pt x="85000" y="77419"/>
                </a:lnTo>
                <a:lnTo>
                  <a:pt x="85000" y="77419"/>
                </a:lnTo>
                <a:lnTo>
                  <a:pt x="85000" y="77419"/>
                </a:lnTo>
                <a:lnTo>
                  <a:pt x="95000" y="77419"/>
                </a:lnTo>
                <a:lnTo>
                  <a:pt x="95000" y="77419"/>
                </a:lnTo>
                <a:lnTo>
                  <a:pt x="95000" y="77419"/>
                </a:lnTo>
                <a:lnTo>
                  <a:pt x="95000" y="77419"/>
                </a:lnTo>
                <a:lnTo>
                  <a:pt x="95000" y="77419"/>
                </a:lnTo>
                <a:lnTo>
                  <a:pt x="95000" y="85161"/>
                </a:lnTo>
                <a:lnTo>
                  <a:pt x="95000" y="85161"/>
                </a:lnTo>
                <a:lnTo>
                  <a:pt x="95000" y="85161"/>
                </a:lnTo>
                <a:lnTo>
                  <a:pt x="95000" y="85161"/>
                </a:lnTo>
                <a:lnTo>
                  <a:pt x="95000" y="92903"/>
                </a:lnTo>
                <a:lnTo>
                  <a:pt x="95000" y="92903"/>
                </a:lnTo>
                <a:lnTo>
                  <a:pt x="95000" y="92903"/>
                </a:lnTo>
                <a:lnTo>
                  <a:pt x="95000" y="92903"/>
                </a:lnTo>
                <a:lnTo>
                  <a:pt x="85000" y="92903"/>
                </a:lnTo>
                <a:lnTo>
                  <a:pt x="85000" y="104516"/>
                </a:lnTo>
                <a:lnTo>
                  <a:pt x="85000" y="104516"/>
                </a:lnTo>
                <a:lnTo>
                  <a:pt x="85000" y="104516"/>
                </a:lnTo>
                <a:lnTo>
                  <a:pt x="85000" y="104516"/>
                </a:lnTo>
                <a:lnTo>
                  <a:pt x="85000" y="104516"/>
                </a:lnTo>
                <a:lnTo>
                  <a:pt x="85000" y="112258"/>
                </a:lnTo>
                <a:lnTo>
                  <a:pt x="85000" y="112258"/>
                </a:lnTo>
                <a:lnTo>
                  <a:pt x="85000" y="112258"/>
                </a:lnTo>
                <a:lnTo>
                  <a:pt x="85000" y="112258"/>
                </a:lnTo>
                <a:lnTo>
                  <a:pt x="85000" y="120000"/>
                </a:lnTo>
                <a:lnTo>
                  <a:pt x="75000" y="120000"/>
                </a:lnTo>
                <a:lnTo>
                  <a:pt x="75000" y="120000"/>
                </a:lnTo>
                <a:lnTo>
                  <a:pt x="75000" y="120000"/>
                </a:lnTo>
                <a:lnTo>
                  <a:pt x="75000" y="120000"/>
                </a:lnTo>
                <a:lnTo>
                  <a:pt x="65000" y="120000"/>
                </a:lnTo>
                <a:lnTo>
                  <a:pt x="65000" y="120000"/>
                </a:lnTo>
                <a:lnTo>
                  <a:pt x="65000" y="120000"/>
                </a:lnTo>
                <a:lnTo>
                  <a:pt x="65000" y="112258"/>
                </a:lnTo>
                <a:lnTo>
                  <a:pt x="65000" y="112258"/>
                </a:lnTo>
                <a:lnTo>
                  <a:pt x="65000" y="112258"/>
                </a:lnTo>
                <a:lnTo>
                  <a:pt x="65000" y="112258"/>
                </a:lnTo>
                <a:lnTo>
                  <a:pt x="65000" y="112258"/>
                </a:lnTo>
                <a:lnTo>
                  <a:pt x="55000" y="112258"/>
                </a:lnTo>
                <a:lnTo>
                  <a:pt x="55000" y="112258"/>
                </a:lnTo>
                <a:lnTo>
                  <a:pt x="55000" y="112258"/>
                </a:lnTo>
                <a:lnTo>
                  <a:pt x="55000" y="112258"/>
                </a:lnTo>
                <a:lnTo>
                  <a:pt x="55000" y="112258"/>
                </a:lnTo>
                <a:lnTo>
                  <a:pt x="55000" y="112258"/>
                </a:lnTo>
                <a:lnTo>
                  <a:pt x="40000" y="112258"/>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20000" y="120000"/>
                </a:lnTo>
                <a:lnTo>
                  <a:pt x="20000" y="120000"/>
                </a:lnTo>
                <a:lnTo>
                  <a:pt x="10000" y="120000"/>
                </a:lnTo>
                <a:lnTo>
                  <a:pt x="10000" y="120000"/>
                </a:lnTo>
                <a:lnTo>
                  <a:pt x="10000" y="120000"/>
                </a:lnTo>
                <a:lnTo>
                  <a:pt x="0" y="120000"/>
                </a:lnTo>
                <a:lnTo>
                  <a:pt x="0" y="120000"/>
                </a:lnTo>
                <a:lnTo>
                  <a:pt x="0" y="120000"/>
                </a:lnTo>
                <a:lnTo>
                  <a:pt x="0" y="120000"/>
                </a:lnTo>
                <a:lnTo>
                  <a:pt x="0" y="120000"/>
                </a:lnTo>
                <a:lnTo>
                  <a:pt x="0" y="120000"/>
                </a:lnTo>
                <a:lnTo>
                  <a:pt x="0" y="112258"/>
                </a:lnTo>
                <a:lnTo>
                  <a:pt x="0" y="112258"/>
                </a:lnTo>
                <a:lnTo>
                  <a:pt x="0" y="112258"/>
                </a:lnTo>
                <a:lnTo>
                  <a:pt x="0" y="112258"/>
                </a:lnTo>
                <a:lnTo>
                  <a:pt x="0" y="104516"/>
                </a:lnTo>
                <a:lnTo>
                  <a:pt x="0" y="104516"/>
                </a:lnTo>
                <a:lnTo>
                  <a:pt x="0" y="104516"/>
                </a:lnTo>
                <a:lnTo>
                  <a:pt x="0" y="104516"/>
                </a:lnTo>
                <a:lnTo>
                  <a:pt x="0" y="92903"/>
                </a:lnTo>
                <a:lnTo>
                  <a:pt x="0" y="92903"/>
                </a:lnTo>
                <a:lnTo>
                  <a:pt x="0" y="92903"/>
                </a:lnTo>
                <a:lnTo>
                  <a:pt x="0" y="85161"/>
                </a:lnTo>
                <a:lnTo>
                  <a:pt x="0" y="85161"/>
                </a:lnTo>
                <a:lnTo>
                  <a:pt x="0" y="85161"/>
                </a:lnTo>
                <a:lnTo>
                  <a:pt x="0" y="77419"/>
                </a:lnTo>
                <a:lnTo>
                  <a:pt x="0" y="77419"/>
                </a:lnTo>
                <a:lnTo>
                  <a:pt x="0" y="77419"/>
                </a:lnTo>
                <a:lnTo>
                  <a:pt x="0" y="69677"/>
                </a:lnTo>
                <a:lnTo>
                  <a:pt x="0" y="69677"/>
                </a:lnTo>
                <a:lnTo>
                  <a:pt x="0" y="69677"/>
                </a:lnTo>
                <a:lnTo>
                  <a:pt x="0" y="69677"/>
                </a:lnTo>
                <a:lnTo>
                  <a:pt x="0" y="69677"/>
                </a:lnTo>
                <a:lnTo>
                  <a:pt x="0" y="69677"/>
                </a:lnTo>
                <a:lnTo>
                  <a:pt x="0" y="69677"/>
                </a:lnTo>
                <a:lnTo>
                  <a:pt x="10000" y="69677"/>
                </a:lnTo>
                <a:lnTo>
                  <a:pt x="10000" y="61935"/>
                </a:lnTo>
                <a:lnTo>
                  <a:pt x="10000" y="61935"/>
                </a:lnTo>
                <a:lnTo>
                  <a:pt x="10000" y="61935"/>
                </a:lnTo>
                <a:lnTo>
                  <a:pt x="10000" y="61935"/>
                </a:lnTo>
                <a:lnTo>
                  <a:pt x="10000" y="61935"/>
                </a:lnTo>
                <a:lnTo>
                  <a:pt x="10000" y="50322"/>
                </a:lnTo>
                <a:lnTo>
                  <a:pt x="20000" y="50322"/>
                </a:lnTo>
                <a:lnTo>
                  <a:pt x="20000" y="50322"/>
                </a:lnTo>
                <a:lnTo>
                  <a:pt x="20000" y="50322"/>
                </a:lnTo>
                <a:lnTo>
                  <a:pt x="20000" y="50322"/>
                </a:lnTo>
                <a:lnTo>
                  <a:pt x="20000" y="42580"/>
                </a:lnTo>
                <a:lnTo>
                  <a:pt x="20000" y="42580"/>
                </a:lnTo>
                <a:lnTo>
                  <a:pt x="20000" y="42580"/>
                </a:lnTo>
                <a:lnTo>
                  <a:pt x="20000" y="42580"/>
                </a:lnTo>
                <a:lnTo>
                  <a:pt x="20000" y="42580"/>
                </a:lnTo>
                <a:lnTo>
                  <a:pt x="20000" y="34838"/>
                </a:lnTo>
                <a:lnTo>
                  <a:pt x="30000" y="34838"/>
                </a:lnTo>
                <a:lnTo>
                  <a:pt x="30000" y="34838"/>
                </a:lnTo>
                <a:lnTo>
                  <a:pt x="30000" y="34838"/>
                </a:lnTo>
                <a:lnTo>
                  <a:pt x="30000" y="34838"/>
                </a:lnTo>
                <a:lnTo>
                  <a:pt x="30000" y="34838"/>
                </a:lnTo>
                <a:lnTo>
                  <a:pt x="30000" y="27096"/>
                </a:lnTo>
                <a:lnTo>
                  <a:pt x="30000" y="27096"/>
                </a:lnTo>
                <a:lnTo>
                  <a:pt x="30000" y="27096"/>
                </a:lnTo>
                <a:lnTo>
                  <a:pt x="30000" y="27096"/>
                </a:lnTo>
                <a:lnTo>
                  <a:pt x="30000" y="19354"/>
                </a:lnTo>
                <a:lnTo>
                  <a:pt x="40000" y="19354"/>
                </a:lnTo>
                <a:lnTo>
                  <a:pt x="40000" y="19354"/>
                </a:lnTo>
                <a:lnTo>
                  <a:pt x="40000" y="19354"/>
                </a:lnTo>
                <a:lnTo>
                  <a:pt x="40000" y="19354"/>
                </a:lnTo>
                <a:lnTo>
                  <a:pt x="40000" y="19354"/>
                </a:lnTo>
                <a:lnTo>
                  <a:pt x="40000" y="19354"/>
                </a:lnTo>
                <a:lnTo>
                  <a:pt x="55000" y="19354"/>
                </a:lnTo>
                <a:lnTo>
                  <a:pt x="55000" y="19354"/>
                </a:lnTo>
                <a:lnTo>
                  <a:pt x="55000" y="19354"/>
                </a:lnTo>
                <a:lnTo>
                  <a:pt x="55000" y="19354"/>
                </a:lnTo>
                <a:lnTo>
                  <a:pt x="55000" y="27096"/>
                </a:lnTo>
                <a:lnTo>
                  <a:pt x="55000" y="27096"/>
                </a:lnTo>
                <a:lnTo>
                  <a:pt x="55000" y="27096"/>
                </a:lnTo>
                <a:lnTo>
                  <a:pt x="65000" y="27096"/>
                </a:lnTo>
                <a:lnTo>
                  <a:pt x="65000" y="27096"/>
                </a:lnTo>
                <a:lnTo>
                  <a:pt x="65000" y="27096"/>
                </a:lnTo>
                <a:lnTo>
                  <a:pt x="65000" y="27096"/>
                </a:lnTo>
                <a:lnTo>
                  <a:pt x="65000" y="27096"/>
                </a:lnTo>
                <a:lnTo>
                  <a:pt x="65000" y="19354"/>
                </a:lnTo>
                <a:lnTo>
                  <a:pt x="65000" y="19354"/>
                </a:lnTo>
                <a:lnTo>
                  <a:pt x="65000" y="19354"/>
                </a:lnTo>
                <a:lnTo>
                  <a:pt x="65000" y="19354"/>
                </a:lnTo>
                <a:lnTo>
                  <a:pt x="65000" y="19354"/>
                </a:lnTo>
                <a:lnTo>
                  <a:pt x="75000" y="19354"/>
                </a:lnTo>
                <a:lnTo>
                  <a:pt x="75000" y="7741"/>
                </a:lnTo>
                <a:lnTo>
                  <a:pt x="75000" y="7741"/>
                </a:lnTo>
                <a:lnTo>
                  <a:pt x="75000" y="7741"/>
                </a:lnTo>
                <a:lnTo>
                  <a:pt x="75000" y="7741"/>
                </a:lnTo>
                <a:lnTo>
                  <a:pt x="85000" y="7741"/>
                </a:lnTo>
                <a:lnTo>
                  <a:pt x="85000" y="7741"/>
                </a:lnTo>
                <a:lnTo>
                  <a:pt x="85000" y="7741"/>
                </a:lnTo>
                <a:lnTo>
                  <a:pt x="85000" y="7741"/>
                </a:lnTo>
                <a:lnTo>
                  <a:pt x="85000" y="0"/>
                </a:lnTo>
                <a:lnTo>
                  <a:pt x="85000" y="0"/>
                </a:lnTo>
                <a:lnTo>
                  <a:pt x="85000" y="0"/>
                </a:lnTo>
                <a:lnTo>
                  <a:pt x="95000" y="0"/>
                </a:lnTo>
                <a:lnTo>
                  <a:pt x="95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4" name="Shape 1844"/>
          <p:cNvSpPr/>
          <p:nvPr/>
        </p:nvSpPr>
        <p:spPr>
          <a:xfrm>
            <a:off x="4537472" y="288766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5" name="Shape 1845"/>
          <p:cNvSpPr/>
          <p:nvPr/>
        </p:nvSpPr>
        <p:spPr>
          <a:xfrm>
            <a:off x="4537472" y="2887665"/>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6" name="Shape 1846"/>
          <p:cNvSpPr/>
          <p:nvPr/>
        </p:nvSpPr>
        <p:spPr>
          <a:xfrm>
            <a:off x="4495801" y="2946401"/>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7" name="Shape 1847"/>
          <p:cNvSpPr/>
          <p:nvPr/>
        </p:nvSpPr>
        <p:spPr>
          <a:xfrm>
            <a:off x="4495801" y="2946401"/>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8" name="Shape 1848"/>
          <p:cNvSpPr/>
          <p:nvPr/>
        </p:nvSpPr>
        <p:spPr>
          <a:xfrm>
            <a:off x="4535093" y="306228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49" name="Shape 1849"/>
          <p:cNvSpPr/>
          <p:nvPr/>
        </p:nvSpPr>
        <p:spPr>
          <a:xfrm>
            <a:off x="4535093" y="3062288"/>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0" name="Shape 1850"/>
          <p:cNvSpPr/>
          <p:nvPr/>
        </p:nvSpPr>
        <p:spPr>
          <a:xfrm>
            <a:off x="4524376" y="2884488"/>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1" name="Shape 1851"/>
          <p:cNvSpPr/>
          <p:nvPr/>
        </p:nvSpPr>
        <p:spPr>
          <a:xfrm>
            <a:off x="4524376" y="2884488"/>
            <a:ext cx="3572"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2" name="Shape 1852"/>
          <p:cNvSpPr/>
          <p:nvPr/>
        </p:nvSpPr>
        <p:spPr>
          <a:xfrm>
            <a:off x="4626769" y="2879725"/>
            <a:ext cx="2381" cy="4763"/>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3" name="Shape 1853"/>
          <p:cNvSpPr/>
          <p:nvPr/>
        </p:nvSpPr>
        <p:spPr>
          <a:xfrm>
            <a:off x="4626769" y="2879725"/>
            <a:ext cx="2381" cy="4763"/>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4" name="Shape 1854"/>
          <p:cNvSpPr/>
          <p:nvPr/>
        </p:nvSpPr>
        <p:spPr>
          <a:xfrm>
            <a:off x="4535094" y="2873377"/>
            <a:ext cx="5953" cy="3175"/>
          </a:xfrm>
          <a:custGeom>
            <a:avLst/>
            <a:gdLst/>
            <a:ahLst/>
            <a:cxnLst/>
            <a:rect l="0" t="0" r="0" b="0"/>
            <a:pathLst>
              <a:path w="120000" h="120000" extrusionOk="0">
                <a:moveTo>
                  <a:pt x="48000" y="0"/>
                </a:moveTo>
                <a:lnTo>
                  <a:pt x="48000" y="0"/>
                </a:lnTo>
                <a:lnTo>
                  <a:pt x="48000" y="0"/>
                </a:lnTo>
                <a:lnTo>
                  <a:pt x="48000" y="0"/>
                </a:lnTo>
                <a:lnTo>
                  <a:pt x="48000" y="0"/>
                </a:lnTo>
                <a:lnTo>
                  <a:pt x="48000" y="0"/>
                </a:lnTo>
                <a:lnTo>
                  <a:pt x="48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5" name="Shape 1855"/>
          <p:cNvSpPr/>
          <p:nvPr/>
        </p:nvSpPr>
        <p:spPr>
          <a:xfrm>
            <a:off x="4535094" y="2873377"/>
            <a:ext cx="5953" cy="3175"/>
          </a:xfrm>
          <a:custGeom>
            <a:avLst/>
            <a:gdLst/>
            <a:ahLst/>
            <a:cxnLst/>
            <a:rect l="0" t="0" r="0" b="0"/>
            <a:pathLst>
              <a:path w="120000" h="120000" extrusionOk="0">
                <a:moveTo>
                  <a:pt x="48000" y="0"/>
                </a:moveTo>
                <a:lnTo>
                  <a:pt x="48000" y="0"/>
                </a:lnTo>
                <a:lnTo>
                  <a:pt x="48000" y="0"/>
                </a:lnTo>
                <a:lnTo>
                  <a:pt x="48000" y="0"/>
                </a:lnTo>
                <a:lnTo>
                  <a:pt x="48000" y="0"/>
                </a:lnTo>
                <a:lnTo>
                  <a:pt x="48000" y="0"/>
                </a:lnTo>
                <a:lnTo>
                  <a:pt x="48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6" name="Shape 1856"/>
          <p:cNvSpPr/>
          <p:nvPr/>
        </p:nvSpPr>
        <p:spPr>
          <a:xfrm>
            <a:off x="4491039" y="2859088"/>
            <a:ext cx="157162" cy="209549"/>
          </a:xfrm>
          <a:custGeom>
            <a:avLst/>
            <a:gdLst/>
            <a:ahLst/>
            <a:cxnLst/>
            <a:rect l="0" t="0" r="0" b="0"/>
            <a:pathLst>
              <a:path w="120000" h="120000" extrusionOk="0">
                <a:moveTo>
                  <a:pt x="3636" y="50000"/>
                </a:moveTo>
                <a:lnTo>
                  <a:pt x="3636" y="50000"/>
                </a:lnTo>
                <a:lnTo>
                  <a:pt x="3636" y="50000"/>
                </a:lnTo>
                <a:lnTo>
                  <a:pt x="5454" y="50000"/>
                </a:lnTo>
                <a:lnTo>
                  <a:pt x="5454" y="50000"/>
                </a:lnTo>
                <a:lnTo>
                  <a:pt x="5454" y="50000"/>
                </a:lnTo>
                <a:lnTo>
                  <a:pt x="5454" y="50000"/>
                </a:lnTo>
                <a:lnTo>
                  <a:pt x="5454" y="50000"/>
                </a:lnTo>
                <a:lnTo>
                  <a:pt x="5454" y="50000"/>
                </a:lnTo>
                <a:lnTo>
                  <a:pt x="8181" y="50000"/>
                </a:lnTo>
                <a:lnTo>
                  <a:pt x="8181" y="50000"/>
                </a:lnTo>
                <a:lnTo>
                  <a:pt x="8181" y="50000"/>
                </a:lnTo>
                <a:lnTo>
                  <a:pt x="10000" y="50000"/>
                </a:lnTo>
                <a:lnTo>
                  <a:pt x="10000" y="50000"/>
                </a:lnTo>
                <a:lnTo>
                  <a:pt x="10000" y="50000"/>
                </a:lnTo>
                <a:lnTo>
                  <a:pt x="10000" y="50000"/>
                </a:lnTo>
                <a:lnTo>
                  <a:pt x="10000" y="50000"/>
                </a:lnTo>
                <a:lnTo>
                  <a:pt x="11818" y="50000"/>
                </a:lnTo>
                <a:lnTo>
                  <a:pt x="11818" y="50000"/>
                </a:lnTo>
                <a:lnTo>
                  <a:pt x="11818" y="48181"/>
                </a:lnTo>
                <a:lnTo>
                  <a:pt x="11818" y="48181"/>
                </a:lnTo>
                <a:lnTo>
                  <a:pt x="11818" y="48181"/>
                </a:lnTo>
                <a:lnTo>
                  <a:pt x="11818" y="48181"/>
                </a:lnTo>
                <a:lnTo>
                  <a:pt x="11818" y="48181"/>
                </a:lnTo>
                <a:lnTo>
                  <a:pt x="11818" y="48181"/>
                </a:lnTo>
                <a:lnTo>
                  <a:pt x="10000" y="48181"/>
                </a:lnTo>
                <a:lnTo>
                  <a:pt x="10000" y="46363"/>
                </a:lnTo>
                <a:lnTo>
                  <a:pt x="11818" y="46363"/>
                </a:lnTo>
                <a:lnTo>
                  <a:pt x="11818" y="46363"/>
                </a:lnTo>
                <a:lnTo>
                  <a:pt x="11818" y="46363"/>
                </a:lnTo>
                <a:lnTo>
                  <a:pt x="11818" y="46363"/>
                </a:lnTo>
                <a:lnTo>
                  <a:pt x="11818" y="46363"/>
                </a:lnTo>
                <a:lnTo>
                  <a:pt x="11818" y="46363"/>
                </a:lnTo>
                <a:lnTo>
                  <a:pt x="13636" y="46363"/>
                </a:lnTo>
                <a:lnTo>
                  <a:pt x="13636" y="46363"/>
                </a:lnTo>
                <a:lnTo>
                  <a:pt x="13636" y="44545"/>
                </a:lnTo>
                <a:lnTo>
                  <a:pt x="13636" y="44545"/>
                </a:lnTo>
                <a:lnTo>
                  <a:pt x="15454" y="44545"/>
                </a:lnTo>
                <a:lnTo>
                  <a:pt x="15454" y="44545"/>
                </a:lnTo>
                <a:lnTo>
                  <a:pt x="15454" y="44545"/>
                </a:lnTo>
                <a:lnTo>
                  <a:pt x="15454" y="41818"/>
                </a:lnTo>
                <a:lnTo>
                  <a:pt x="15454" y="41818"/>
                </a:lnTo>
                <a:lnTo>
                  <a:pt x="15454" y="41818"/>
                </a:lnTo>
                <a:lnTo>
                  <a:pt x="15454" y="41818"/>
                </a:lnTo>
                <a:lnTo>
                  <a:pt x="15454" y="41818"/>
                </a:lnTo>
                <a:lnTo>
                  <a:pt x="13636" y="41818"/>
                </a:lnTo>
                <a:lnTo>
                  <a:pt x="13636" y="40000"/>
                </a:lnTo>
                <a:lnTo>
                  <a:pt x="13636" y="40000"/>
                </a:lnTo>
                <a:lnTo>
                  <a:pt x="13636" y="40000"/>
                </a:lnTo>
                <a:lnTo>
                  <a:pt x="11818" y="40000"/>
                </a:lnTo>
                <a:lnTo>
                  <a:pt x="11818" y="40000"/>
                </a:lnTo>
                <a:lnTo>
                  <a:pt x="11818" y="40000"/>
                </a:lnTo>
                <a:lnTo>
                  <a:pt x="11818" y="40000"/>
                </a:lnTo>
                <a:lnTo>
                  <a:pt x="10000" y="40000"/>
                </a:lnTo>
                <a:lnTo>
                  <a:pt x="10000" y="40000"/>
                </a:lnTo>
                <a:lnTo>
                  <a:pt x="10000" y="40000"/>
                </a:lnTo>
                <a:lnTo>
                  <a:pt x="11818" y="40000"/>
                </a:lnTo>
                <a:lnTo>
                  <a:pt x="11818" y="38181"/>
                </a:lnTo>
                <a:lnTo>
                  <a:pt x="10000" y="38181"/>
                </a:lnTo>
                <a:lnTo>
                  <a:pt x="10000" y="38181"/>
                </a:lnTo>
                <a:lnTo>
                  <a:pt x="11818" y="38181"/>
                </a:lnTo>
                <a:lnTo>
                  <a:pt x="11818" y="38181"/>
                </a:lnTo>
                <a:lnTo>
                  <a:pt x="11818" y="38181"/>
                </a:lnTo>
                <a:lnTo>
                  <a:pt x="11818" y="38181"/>
                </a:lnTo>
                <a:lnTo>
                  <a:pt x="11818" y="38181"/>
                </a:lnTo>
                <a:lnTo>
                  <a:pt x="13636" y="38181"/>
                </a:lnTo>
                <a:lnTo>
                  <a:pt x="13636" y="38181"/>
                </a:lnTo>
                <a:lnTo>
                  <a:pt x="13636" y="38181"/>
                </a:lnTo>
                <a:lnTo>
                  <a:pt x="13636" y="38181"/>
                </a:lnTo>
                <a:lnTo>
                  <a:pt x="15454" y="38181"/>
                </a:lnTo>
                <a:lnTo>
                  <a:pt x="15454" y="38181"/>
                </a:lnTo>
                <a:lnTo>
                  <a:pt x="15454" y="36363"/>
                </a:lnTo>
                <a:lnTo>
                  <a:pt x="15454" y="36363"/>
                </a:lnTo>
                <a:lnTo>
                  <a:pt x="15454" y="36363"/>
                </a:lnTo>
                <a:lnTo>
                  <a:pt x="15454" y="36363"/>
                </a:lnTo>
                <a:lnTo>
                  <a:pt x="15454" y="36363"/>
                </a:lnTo>
                <a:lnTo>
                  <a:pt x="15454" y="34545"/>
                </a:lnTo>
                <a:lnTo>
                  <a:pt x="15454" y="34545"/>
                </a:lnTo>
                <a:lnTo>
                  <a:pt x="15454" y="34545"/>
                </a:lnTo>
                <a:lnTo>
                  <a:pt x="15454" y="34545"/>
                </a:lnTo>
                <a:lnTo>
                  <a:pt x="15454" y="34545"/>
                </a:lnTo>
                <a:lnTo>
                  <a:pt x="18181" y="34545"/>
                </a:lnTo>
                <a:lnTo>
                  <a:pt x="18181" y="31818"/>
                </a:lnTo>
                <a:lnTo>
                  <a:pt x="18181" y="31818"/>
                </a:lnTo>
                <a:lnTo>
                  <a:pt x="18181" y="31818"/>
                </a:lnTo>
                <a:lnTo>
                  <a:pt x="18181" y="30000"/>
                </a:lnTo>
                <a:lnTo>
                  <a:pt x="15454" y="30000"/>
                </a:lnTo>
                <a:lnTo>
                  <a:pt x="15454" y="30000"/>
                </a:lnTo>
                <a:lnTo>
                  <a:pt x="18181" y="30000"/>
                </a:lnTo>
                <a:lnTo>
                  <a:pt x="18181" y="30000"/>
                </a:lnTo>
                <a:lnTo>
                  <a:pt x="18181" y="28181"/>
                </a:lnTo>
                <a:lnTo>
                  <a:pt x="15454" y="28181"/>
                </a:lnTo>
                <a:lnTo>
                  <a:pt x="15454" y="28181"/>
                </a:lnTo>
                <a:lnTo>
                  <a:pt x="15454" y="28181"/>
                </a:lnTo>
                <a:lnTo>
                  <a:pt x="15454" y="28181"/>
                </a:lnTo>
                <a:lnTo>
                  <a:pt x="15454" y="28181"/>
                </a:lnTo>
                <a:lnTo>
                  <a:pt x="15454" y="28181"/>
                </a:lnTo>
                <a:lnTo>
                  <a:pt x="13636" y="28181"/>
                </a:lnTo>
                <a:lnTo>
                  <a:pt x="13636" y="28181"/>
                </a:lnTo>
                <a:lnTo>
                  <a:pt x="13636" y="26363"/>
                </a:lnTo>
                <a:lnTo>
                  <a:pt x="13636" y="26363"/>
                </a:lnTo>
                <a:lnTo>
                  <a:pt x="13636" y="26363"/>
                </a:lnTo>
                <a:lnTo>
                  <a:pt x="13636" y="26363"/>
                </a:lnTo>
                <a:lnTo>
                  <a:pt x="11818" y="26363"/>
                </a:lnTo>
                <a:lnTo>
                  <a:pt x="11818" y="24545"/>
                </a:lnTo>
                <a:lnTo>
                  <a:pt x="11818" y="24545"/>
                </a:lnTo>
                <a:lnTo>
                  <a:pt x="11818" y="24545"/>
                </a:lnTo>
                <a:lnTo>
                  <a:pt x="11818" y="24545"/>
                </a:lnTo>
                <a:lnTo>
                  <a:pt x="10000" y="24545"/>
                </a:lnTo>
                <a:lnTo>
                  <a:pt x="10000" y="24545"/>
                </a:lnTo>
                <a:lnTo>
                  <a:pt x="10000" y="24545"/>
                </a:lnTo>
                <a:lnTo>
                  <a:pt x="10000" y="24545"/>
                </a:lnTo>
                <a:lnTo>
                  <a:pt x="10000" y="24545"/>
                </a:lnTo>
                <a:lnTo>
                  <a:pt x="10000" y="21818"/>
                </a:lnTo>
                <a:lnTo>
                  <a:pt x="10000" y="21818"/>
                </a:lnTo>
                <a:lnTo>
                  <a:pt x="10000" y="21818"/>
                </a:lnTo>
                <a:lnTo>
                  <a:pt x="11818" y="21818"/>
                </a:lnTo>
                <a:lnTo>
                  <a:pt x="11818" y="21818"/>
                </a:lnTo>
                <a:lnTo>
                  <a:pt x="11818" y="21818"/>
                </a:lnTo>
                <a:lnTo>
                  <a:pt x="11818" y="21818"/>
                </a:lnTo>
                <a:lnTo>
                  <a:pt x="11818" y="21818"/>
                </a:lnTo>
                <a:lnTo>
                  <a:pt x="11818" y="21818"/>
                </a:lnTo>
                <a:lnTo>
                  <a:pt x="13636" y="21818"/>
                </a:lnTo>
                <a:lnTo>
                  <a:pt x="13636" y="21818"/>
                </a:lnTo>
                <a:lnTo>
                  <a:pt x="13636" y="21818"/>
                </a:lnTo>
                <a:lnTo>
                  <a:pt x="15454" y="21818"/>
                </a:lnTo>
                <a:lnTo>
                  <a:pt x="15454" y="21818"/>
                </a:lnTo>
                <a:lnTo>
                  <a:pt x="15454" y="21818"/>
                </a:lnTo>
                <a:lnTo>
                  <a:pt x="15454" y="20000"/>
                </a:lnTo>
                <a:lnTo>
                  <a:pt x="15454" y="20000"/>
                </a:lnTo>
                <a:lnTo>
                  <a:pt x="18181" y="20000"/>
                </a:lnTo>
                <a:lnTo>
                  <a:pt x="18181" y="20000"/>
                </a:lnTo>
                <a:lnTo>
                  <a:pt x="18181" y="20000"/>
                </a:lnTo>
                <a:lnTo>
                  <a:pt x="18181" y="20000"/>
                </a:lnTo>
                <a:lnTo>
                  <a:pt x="20000" y="20000"/>
                </a:lnTo>
                <a:lnTo>
                  <a:pt x="20000" y="20000"/>
                </a:lnTo>
                <a:lnTo>
                  <a:pt x="20000" y="20000"/>
                </a:lnTo>
                <a:lnTo>
                  <a:pt x="20000" y="20000"/>
                </a:lnTo>
                <a:lnTo>
                  <a:pt x="21818" y="20000"/>
                </a:lnTo>
                <a:lnTo>
                  <a:pt x="21818" y="20000"/>
                </a:lnTo>
                <a:lnTo>
                  <a:pt x="21818" y="20000"/>
                </a:lnTo>
                <a:lnTo>
                  <a:pt x="21818" y="20000"/>
                </a:lnTo>
                <a:lnTo>
                  <a:pt x="23636" y="20000"/>
                </a:lnTo>
                <a:lnTo>
                  <a:pt x="23636" y="20000"/>
                </a:lnTo>
                <a:lnTo>
                  <a:pt x="23636" y="20000"/>
                </a:lnTo>
                <a:lnTo>
                  <a:pt x="23636" y="20000"/>
                </a:lnTo>
                <a:lnTo>
                  <a:pt x="25454" y="20000"/>
                </a:lnTo>
                <a:lnTo>
                  <a:pt x="25454" y="20000"/>
                </a:lnTo>
                <a:lnTo>
                  <a:pt x="25454" y="20000"/>
                </a:lnTo>
                <a:lnTo>
                  <a:pt x="25454" y="20000"/>
                </a:lnTo>
                <a:lnTo>
                  <a:pt x="28181" y="20000"/>
                </a:lnTo>
                <a:lnTo>
                  <a:pt x="28181" y="20000"/>
                </a:lnTo>
                <a:lnTo>
                  <a:pt x="28181" y="20000"/>
                </a:lnTo>
                <a:lnTo>
                  <a:pt x="28181" y="20000"/>
                </a:lnTo>
                <a:lnTo>
                  <a:pt x="28181" y="20000"/>
                </a:lnTo>
                <a:lnTo>
                  <a:pt x="28181" y="21818"/>
                </a:lnTo>
                <a:lnTo>
                  <a:pt x="28181" y="21818"/>
                </a:lnTo>
                <a:lnTo>
                  <a:pt x="28181" y="21818"/>
                </a:lnTo>
                <a:lnTo>
                  <a:pt x="30000" y="21818"/>
                </a:lnTo>
                <a:lnTo>
                  <a:pt x="30000" y="21818"/>
                </a:lnTo>
                <a:lnTo>
                  <a:pt x="30000" y="21818"/>
                </a:lnTo>
                <a:lnTo>
                  <a:pt x="30000" y="24545"/>
                </a:lnTo>
                <a:lnTo>
                  <a:pt x="30000" y="24545"/>
                </a:lnTo>
                <a:lnTo>
                  <a:pt x="30000" y="21818"/>
                </a:lnTo>
                <a:lnTo>
                  <a:pt x="30000" y="21818"/>
                </a:lnTo>
                <a:lnTo>
                  <a:pt x="31818" y="21818"/>
                </a:lnTo>
                <a:lnTo>
                  <a:pt x="31818" y="21818"/>
                </a:lnTo>
                <a:lnTo>
                  <a:pt x="31818" y="21818"/>
                </a:lnTo>
                <a:lnTo>
                  <a:pt x="31818" y="24545"/>
                </a:lnTo>
                <a:lnTo>
                  <a:pt x="33636" y="24545"/>
                </a:lnTo>
                <a:lnTo>
                  <a:pt x="33636" y="24545"/>
                </a:lnTo>
                <a:lnTo>
                  <a:pt x="33636" y="21818"/>
                </a:lnTo>
                <a:lnTo>
                  <a:pt x="33636" y="21818"/>
                </a:lnTo>
                <a:lnTo>
                  <a:pt x="33636" y="21818"/>
                </a:lnTo>
                <a:lnTo>
                  <a:pt x="33636" y="20000"/>
                </a:lnTo>
                <a:lnTo>
                  <a:pt x="33636" y="20000"/>
                </a:lnTo>
                <a:lnTo>
                  <a:pt x="33636" y="20000"/>
                </a:lnTo>
                <a:lnTo>
                  <a:pt x="33636" y="20000"/>
                </a:lnTo>
                <a:lnTo>
                  <a:pt x="33636" y="20000"/>
                </a:lnTo>
                <a:lnTo>
                  <a:pt x="33636" y="18181"/>
                </a:lnTo>
                <a:lnTo>
                  <a:pt x="35454" y="18181"/>
                </a:lnTo>
                <a:lnTo>
                  <a:pt x="35454" y="18181"/>
                </a:lnTo>
                <a:lnTo>
                  <a:pt x="35454" y="18181"/>
                </a:lnTo>
                <a:lnTo>
                  <a:pt x="35454" y="18181"/>
                </a:lnTo>
                <a:lnTo>
                  <a:pt x="35454" y="18181"/>
                </a:lnTo>
                <a:lnTo>
                  <a:pt x="35454" y="18181"/>
                </a:lnTo>
                <a:lnTo>
                  <a:pt x="38181" y="18181"/>
                </a:lnTo>
                <a:lnTo>
                  <a:pt x="38181" y="18181"/>
                </a:lnTo>
                <a:lnTo>
                  <a:pt x="38181" y="18181"/>
                </a:lnTo>
                <a:lnTo>
                  <a:pt x="40000" y="18181"/>
                </a:lnTo>
                <a:lnTo>
                  <a:pt x="40000" y="20000"/>
                </a:lnTo>
                <a:lnTo>
                  <a:pt x="40000" y="20000"/>
                </a:lnTo>
                <a:lnTo>
                  <a:pt x="40000" y="18181"/>
                </a:lnTo>
                <a:lnTo>
                  <a:pt x="40000" y="18181"/>
                </a:lnTo>
                <a:lnTo>
                  <a:pt x="40000" y="18181"/>
                </a:lnTo>
                <a:lnTo>
                  <a:pt x="40000" y="18181"/>
                </a:lnTo>
                <a:lnTo>
                  <a:pt x="38181" y="18181"/>
                </a:lnTo>
                <a:lnTo>
                  <a:pt x="38181" y="16363"/>
                </a:lnTo>
                <a:lnTo>
                  <a:pt x="38181" y="16363"/>
                </a:lnTo>
                <a:lnTo>
                  <a:pt x="40000" y="16363"/>
                </a:lnTo>
                <a:lnTo>
                  <a:pt x="40000" y="16363"/>
                </a:lnTo>
                <a:lnTo>
                  <a:pt x="40000" y="16363"/>
                </a:lnTo>
                <a:lnTo>
                  <a:pt x="40000" y="16363"/>
                </a:lnTo>
                <a:lnTo>
                  <a:pt x="40000" y="16363"/>
                </a:lnTo>
                <a:lnTo>
                  <a:pt x="40000" y="14545"/>
                </a:lnTo>
                <a:lnTo>
                  <a:pt x="40000" y="14545"/>
                </a:lnTo>
                <a:lnTo>
                  <a:pt x="40000" y="16363"/>
                </a:lnTo>
                <a:lnTo>
                  <a:pt x="38181" y="16363"/>
                </a:lnTo>
                <a:lnTo>
                  <a:pt x="38181" y="14545"/>
                </a:lnTo>
                <a:lnTo>
                  <a:pt x="38181" y="14545"/>
                </a:lnTo>
                <a:lnTo>
                  <a:pt x="38181" y="14545"/>
                </a:lnTo>
                <a:lnTo>
                  <a:pt x="38181" y="14545"/>
                </a:lnTo>
                <a:lnTo>
                  <a:pt x="38181" y="14545"/>
                </a:lnTo>
                <a:lnTo>
                  <a:pt x="38181" y="14545"/>
                </a:lnTo>
                <a:lnTo>
                  <a:pt x="35454" y="14545"/>
                </a:lnTo>
                <a:lnTo>
                  <a:pt x="35454" y="14545"/>
                </a:lnTo>
                <a:lnTo>
                  <a:pt x="35454" y="14545"/>
                </a:lnTo>
                <a:lnTo>
                  <a:pt x="35454" y="14545"/>
                </a:lnTo>
                <a:lnTo>
                  <a:pt x="35454" y="11818"/>
                </a:lnTo>
                <a:lnTo>
                  <a:pt x="33636" y="11818"/>
                </a:lnTo>
                <a:lnTo>
                  <a:pt x="33636" y="11818"/>
                </a:lnTo>
                <a:lnTo>
                  <a:pt x="35454" y="11818"/>
                </a:lnTo>
                <a:lnTo>
                  <a:pt x="35454" y="11818"/>
                </a:lnTo>
                <a:lnTo>
                  <a:pt x="35454" y="11818"/>
                </a:lnTo>
                <a:lnTo>
                  <a:pt x="35454" y="10000"/>
                </a:lnTo>
                <a:lnTo>
                  <a:pt x="35454" y="10000"/>
                </a:lnTo>
                <a:lnTo>
                  <a:pt x="35454" y="10000"/>
                </a:lnTo>
                <a:lnTo>
                  <a:pt x="38181" y="10000"/>
                </a:lnTo>
                <a:lnTo>
                  <a:pt x="38181" y="10000"/>
                </a:lnTo>
                <a:lnTo>
                  <a:pt x="38181" y="10000"/>
                </a:lnTo>
                <a:lnTo>
                  <a:pt x="40000" y="10000"/>
                </a:lnTo>
                <a:lnTo>
                  <a:pt x="40000" y="10000"/>
                </a:lnTo>
                <a:lnTo>
                  <a:pt x="38181" y="10000"/>
                </a:lnTo>
                <a:lnTo>
                  <a:pt x="38181" y="10000"/>
                </a:lnTo>
                <a:lnTo>
                  <a:pt x="38181" y="10000"/>
                </a:lnTo>
                <a:lnTo>
                  <a:pt x="38181" y="8181"/>
                </a:lnTo>
                <a:lnTo>
                  <a:pt x="38181" y="8181"/>
                </a:lnTo>
                <a:lnTo>
                  <a:pt x="38181" y="8181"/>
                </a:lnTo>
                <a:lnTo>
                  <a:pt x="38181" y="8181"/>
                </a:lnTo>
                <a:lnTo>
                  <a:pt x="38181" y="8181"/>
                </a:lnTo>
                <a:lnTo>
                  <a:pt x="38181" y="8181"/>
                </a:lnTo>
                <a:lnTo>
                  <a:pt x="35454" y="8181"/>
                </a:lnTo>
                <a:lnTo>
                  <a:pt x="35454" y="6363"/>
                </a:lnTo>
                <a:lnTo>
                  <a:pt x="35454" y="6363"/>
                </a:lnTo>
                <a:lnTo>
                  <a:pt x="35454" y="8181"/>
                </a:lnTo>
                <a:lnTo>
                  <a:pt x="35454" y="8181"/>
                </a:lnTo>
                <a:lnTo>
                  <a:pt x="35454" y="8181"/>
                </a:lnTo>
                <a:lnTo>
                  <a:pt x="35454" y="8181"/>
                </a:lnTo>
                <a:lnTo>
                  <a:pt x="35454" y="8181"/>
                </a:lnTo>
                <a:lnTo>
                  <a:pt x="33636" y="8181"/>
                </a:lnTo>
                <a:lnTo>
                  <a:pt x="33636" y="8181"/>
                </a:lnTo>
                <a:lnTo>
                  <a:pt x="33636" y="8181"/>
                </a:lnTo>
                <a:lnTo>
                  <a:pt x="33636" y="8181"/>
                </a:lnTo>
                <a:lnTo>
                  <a:pt x="33636" y="6363"/>
                </a:lnTo>
                <a:lnTo>
                  <a:pt x="33636" y="6363"/>
                </a:lnTo>
                <a:lnTo>
                  <a:pt x="33636" y="6363"/>
                </a:lnTo>
                <a:lnTo>
                  <a:pt x="33636" y="8181"/>
                </a:lnTo>
                <a:lnTo>
                  <a:pt x="33636" y="8181"/>
                </a:lnTo>
                <a:lnTo>
                  <a:pt x="31818" y="8181"/>
                </a:lnTo>
                <a:lnTo>
                  <a:pt x="31818" y="8181"/>
                </a:lnTo>
                <a:lnTo>
                  <a:pt x="31818" y="8181"/>
                </a:lnTo>
                <a:lnTo>
                  <a:pt x="31818" y="8181"/>
                </a:lnTo>
                <a:lnTo>
                  <a:pt x="31818" y="6363"/>
                </a:lnTo>
                <a:lnTo>
                  <a:pt x="31818" y="6363"/>
                </a:lnTo>
                <a:lnTo>
                  <a:pt x="30000" y="6363"/>
                </a:lnTo>
                <a:lnTo>
                  <a:pt x="30000" y="6363"/>
                </a:lnTo>
                <a:lnTo>
                  <a:pt x="30000" y="4545"/>
                </a:lnTo>
                <a:lnTo>
                  <a:pt x="30000" y="4545"/>
                </a:lnTo>
                <a:lnTo>
                  <a:pt x="30000" y="4545"/>
                </a:lnTo>
                <a:lnTo>
                  <a:pt x="30000" y="1818"/>
                </a:lnTo>
                <a:lnTo>
                  <a:pt x="31818" y="1818"/>
                </a:lnTo>
                <a:lnTo>
                  <a:pt x="31818" y="1818"/>
                </a:lnTo>
                <a:lnTo>
                  <a:pt x="31818" y="1818"/>
                </a:lnTo>
                <a:lnTo>
                  <a:pt x="31818" y="1818"/>
                </a:lnTo>
                <a:lnTo>
                  <a:pt x="31818" y="0"/>
                </a:lnTo>
                <a:lnTo>
                  <a:pt x="31818" y="0"/>
                </a:lnTo>
                <a:lnTo>
                  <a:pt x="31818" y="0"/>
                </a:lnTo>
                <a:lnTo>
                  <a:pt x="33636" y="0"/>
                </a:lnTo>
                <a:lnTo>
                  <a:pt x="33636" y="0"/>
                </a:lnTo>
                <a:lnTo>
                  <a:pt x="33636" y="0"/>
                </a:lnTo>
                <a:lnTo>
                  <a:pt x="33636" y="0"/>
                </a:lnTo>
                <a:lnTo>
                  <a:pt x="33636" y="0"/>
                </a:lnTo>
                <a:lnTo>
                  <a:pt x="33636" y="1818"/>
                </a:lnTo>
                <a:lnTo>
                  <a:pt x="35454" y="1818"/>
                </a:lnTo>
                <a:lnTo>
                  <a:pt x="35454" y="0"/>
                </a:lnTo>
                <a:lnTo>
                  <a:pt x="35454" y="0"/>
                </a:lnTo>
                <a:lnTo>
                  <a:pt x="35454" y="0"/>
                </a:lnTo>
                <a:lnTo>
                  <a:pt x="35454" y="0"/>
                </a:lnTo>
                <a:lnTo>
                  <a:pt x="35454" y="0"/>
                </a:lnTo>
                <a:lnTo>
                  <a:pt x="35454" y="0"/>
                </a:lnTo>
                <a:lnTo>
                  <a:pt x="35454" y="1818"/>
                </a:lnTo>
                <a:lnTo>
                  <a:pt x="35454" y="1818"/>
                </a:lnTo>
                <a:lnTo>
                  <a:pt x="35454" y="1818"/>
                </a:lnTo>
                <a:lnTo>
                  <a:pt x="35454" y="1818"/>
                </a:lnTo>
                <a:lnTo>
                  <a:pt x="35454" y="1818"/>
                </a:lnTo>
                <a:lnTo>
                  <a:pt x="35454" y="4545"/>
                </a:lnTo>
                <a:lnTo>
                  <a:pt x="38181" y="4545"/>
                </a:lnTo>
                <a:lnTo>
                  <a:pt x="38181" y="4545"/>
                </a:lnTo>
                <a:lnTo>
                  <a:pt x="38181" y="1818"/>
                </a:lnTo>
                <a:lnTo>
                  <a:pt x="38181" y="1818"/>
                </a:lnTo>
                <a:lnTo>
                  <a:pt x="40000" y="1818"/>
                </a:lnTo>
                <a:lnTo>
                  <a:pt x="40000" y="1818"/>
                </a:lnTo>
                <a:lnTo>
                  <a:pt x="40000" y="1818"/>
                </a:lnTo>
                <a:lnTo>
                  <a:pt x="40000" y="4545"/>
                </a:lnTo>
                <a:lnTo>
                  <a:pt x="40000" y="4545"/>
                </a:lnTo>
                <a:lnTo>
                  <a:pt x="41818" y="4545"/>
                </a:lnTo>
                <a:lnTo>
                  <a:pt x="41818" y="4545"/>
                </a:lnTo>
                <a:lnTo>
                  <a:pt x="41818" y="4545"/>
                </a:lnTo>
                <a:lnTo>
                  <a:pt x="41818" y="4545"/>
                </a:lnTo>
                <a:lnTo>
                  <a:pt x="43636" y="4545"/>
                </a:lnTo>
                <a:lnTo>
                  <a:pt x="43636" y="4545"/>
                </a:lnTo>
                <a:lnTo>
                  <a:pt x="43636" y="4545"/>
                </a:lnTo>
                <a:lnTo>
                  <a:pt x="43636" y="4545"/>
                </a:lnTo>
                <a:lnTo>
                  <a:pt x="43636" y="4545"/>
                </a:lnTo>
                <a:lnTo>
                  <a:pt x="45454" y="4545"/>
                </a:lnTo>
                <a:lnTo>
                  <a:pt x="45454" y="4545"/>
                </a:lnTo>
                <a:lnTo>
                  <a:pt x="45454" y="4545"/>
                </a:lnTo>
                <a:lnTo>
                  <a:pt x="45454" y="4545"/>
                </a:lnTo>
                <a:lnTo>
                  <a:pt x="45454" y="4545"/>
                </a:lnTo>
                <a:lnTo>
                  <a:pt x="48181" y="4545"/>
                </a:lnTo>
                <a:lnTo>
                  <a:pt x="48181" y="4545"/>
                </a:lnTo>
                <a:lnTo>
                  <a:pt x="48181" y="4545"/>
                </a:lnTo>
                <a:lnTo>
                  <a:pt x="48181" y="4545"/>
                </a:lnTo>
                <a:lnTo>
                  <a:pt x="48181" y="4545"/>
                </a:lnTo>
                <a:lnTo>
                  <a:pt x="50000" y="4545"/>
                </a:lnTo>
                <a:lnTo>
                  <a:pt x="50000" y="4545"/>
                </a:lnTo>
                <a:lnTo>
                  <a:pt x="50000" y="4545"/>
                </a:lnTo>
                <a:lnTo>
                  <a:pt x="50000" y="4545"/>
                </a:lnTo>
                <a:lnTo>
                  <a:pt x="51818" y="4545"/>
                </a:lnTo>
                <a:lnTo>
                  <a:pt x="51818" y="4545"/>
                </a:lnTo>
                <a:lnTo>
                  <a:pt x="51818" y="4545"/>
                </a:lnTo>
                <a:lnTo>
                  <a:pt x="51818" y="4545"/>
                </a:lnTo>
                <a:lnTo>
                  <a:pt x="53636" y="4545"/>
                </a:lnTo>
                <a:lnTo>
                  <a:pt x="53636" y="4545"/>
                </a:lnTo>
                <a:lnTo>
                  <a:pt x="53636" y="4545"/>
                </a:lnTo>
                <a:lnTo>
                  <a:pt x="53636" y="6363"/>
                </a:lnTo>
                <a:lnTo>
                  <a:pt x="53636" y="6363"/>
                </a:lnTo>
                <a:lnTo>
                  <a:pt x="53636" y="6363"/>
                </a:lnTo>
                <a:lnTo>
                  <a:pt x="53636" y="6363"/>
                </a:lnTo>
                <a:lnTo>
                  <a:pt x="53636" y="8181"/>
                </a:lnTo>
                <a:lnTo>
                  <a:pt x="53636" y="8181"/>
                </a:lnTo>
                <a:lnTo>
                  <a:pt x="53636" y="8181"/>
                </a:lnTo>
                <a:lnTo>
                  <a:pt x="53636" y="10000"/>
                </a:lnTo>
                <a:lnTo>
                  <a:pt x="53636" y="10000"/>
                </a:lnTo>
                <a:lnTo>
                  <a:pt x="55454" y="10000"/>
                </a:lnTo>
                <a:lnTo>
                  <a:pt x="55454" y="10000"/>
                </a:lnTo>
                <a:lnTo>
                  <a:pt x="55454" y="10000"/>
                </a:lnTo>
                <a:lnTo>
                  <a:pt x="55454" y="10000"/>
                </a:lnTo>
                <a:lnTo>
                  <a:pt x="58181" y="10000"/>
                </a:lnTo>
                <a:lnTo>
                  <a:pt x="58181" y="10000"/>
                </a:lnTo>
                <a:lnTo>
                  <a:pt x="58181" y="10000"/>
                </a:lnTo>
                <a:lnTo>
                  <a:pt x="58181" y="10000"/>
                </a:lnTo>
                <a:lnTo>
                  <a:pt x="60000" y="10000"/>
                </a:lnTo>
                <a:lnTo>
                  <a:pt x="60000" y="10000"/>
                </a:lnTo>
                <a:lnTo>
                  <a:pt x="60000" y="10000"/>
                </a:lnTo>
                <a:lnTo>
                  <a:pt x="60000" y="10000"/>
                </a:lnTo>
                <a:lnTo>
                  <a:pt x="60000" y="10000"/>
                </a:lnTo>
                <a:lnTo>
                  <a:pt x="61818" y="10000"/>
                </a:lnTo>
                <a:lnTo>
                  <a:pt x="61818" y="11818"/>
                </a:lnTo>
                <a:lnTo>
                  <a:pt x="61818" y="11818"/>
                </a:lnTo>
                <a:lnTo>
                  <a:pt x="61818" y="11818"/>
                </a:lnTo>
                <a:lnTo>
                  <a:pt x="61818" y="11818"/>
                </a:lnTo>
                <a:lnTo>
                  <a:pt x="63636" y="11818"/>
                </a:lnTo>
                <a:lnTo>
                  <a:pt x="63636" y="11818"/>
                </a:lnTo>
                <a:lnTo>
                  <a:pt x="63636" y="11818"/>
                </a:lnTo>
                <a:lnTo>
                  <a:pt x="63636" y="11818"/>
                </a:lnTo>
                <a:lnTo>
                  <a:pt x="63636" y="11818"/>
                </a:lnTo>
                <a:lnTo>
                  <a:pt x="65454" y="11818"/>
                </a:lnTo>
                <a:lnTo>
                  <a:pt x="65454" y="11818"/>
                </a:lnTo>
                <a:lnTo>
                  <a:pt x="65454" y="10000"/>
                </a:lnTo>
                <a:lnTo>
                  <a:pt x="65454" y="10000"/>
                </a:lnTo>
                <a:lnTo>
                  <a:pt x="68181" y="10000"/>
                </a:lnTo>
                <a:lnTo>
                  <a:pt x="68181" y="10000"/>
                </a:lnTo>
                <a:lnTo>
                  <a:pt x="68181" y="10000"/>
                </a:lnTo>
                <a:lnTo>
                  <a:pt x="68181" y="8181"/>
                </a:lnTo>
                <a:lnTo>
                  <a:pt x="68181" y="8181"/>
                </a:lnTo>
                <a:lnTo>
                  <a:pt x="68181" y="8181"/>
                </a:lnTo>
                <a:lnTo>
                  <a:pt x="68181" y="8181"/>
                </a:lnTo>
                <a:lnTo>
                  <a:pt x="70000" y="8181"/>
                </a:lnTo>
                <a:lnTo>
                  <a:pt x="70000" y="8181"/>
                </a:lnTo>
                <a:lnTo>
                  <a:pt x="70000" y="8181"/>
                </a:lnTo>
                <a:lnTo>
                  <a:pt x="70000" y="10000"/>
                </a:lnTo>
                <a:lnTo>
                  <a:pt x="70000" y="10000"/>
                </a:lnTo>
                <a:lnTo>
                  <a:pt x="70000" y="10000"/>
                </a:lnTo>
                <a:lnTo>
                  <a:pt x="71818" y="10000"/>
                </a:lnTo>
                <a:lnTo>
                  <a:pt x="71818" y="10000"/>
                </a:lnTo>
                <a:lnTo>
                  <a:pt x="71818" y="11818"/>
                </a:lnTo>
                <a:lnTo>
                  <a:pt x="70000" y="11818"/>
                </a:lnTo>
                <a:lnTo>
                  <a:pt x="70000" y="11818"/>
                </a:lnTo>
                <a:lnTo>
                  <a:pt x="70000" y="11818"/>
                </a:lnTo>
                <a:lnTo>
                  <a:pt x="70000" y="11818"/>
                </a:lnTo>
                <a:lnTo>
                  <a:pt x="70000" y="11818"/>
                </a:lnTo>
                <a:lnTo>
                  <a:pt x="68181" y="11818"/>
                </a:lnTo>
                <a:lnTo>
                  <a:pt x="68181" y="11818"/>
                </a:lnTo>
                <a:lnTo>
                  <a:pt x="68181" y="11818"/>
                </a:lnTo>
                <a:lnTo>
                  <a:pt x="68181" y="11818"/>
                </a:lnTo>
                <a:lnTo>
                  <a:pt x="68181" y="14545"/>
                </a:lnTo>
                <a:lnTo>
                  <a:pt x="68181" y="14545"/>
                </a:lnTo>
                <a:lnTo>
                  <a:pt x="68181" y="14545"/>
                </a:lnTo>
                <a:lnTo>
                  <a:pt x="68181" y="14545"/>
                </a:lnTo>
                <a:lnTo>
                  <a:pt x="68181" y="14545"/>
                </a:lnTo>
                <a:lnTo>
                  <a:pt x="68181" y="14545"/>
                </a:lnTo>
                <a:lnTo>
                  <a:pt x="68181" y="14545"/>
                </a:lnTo>
                <a:lnTo>
                  <a:pt x="65454" y="14545"/>
                </a:lnTo>
                <a:lnTo>
                  <a:pt x="65454" y="16363"/>
                </a:lnTo>
                <a:lnTo>
                  <a:pt x="65454" y="16363"/>
                </a:lnTo>
                <a:lnTo>
                  <a:pt x="65454" y="16363"/>
                </a:lnTo>
                <a:lnTo>
                  <a:pt x="63636" y="16363"/>
                </a:lnTo>
                <a:lnTo>
                  <a:pt x="63636" y="16363"/>
                </a:lnTo>
                <a:lnTo>
                  <a:pt x="63636" y="16363"/>
                </a:lnTo>
                <a:lnTo>
                  <a:pt x="63636" y="16363"/>
                </a:lnTo>
                <a:lnTo>
                  <a:pt x="63636" y="16363"/>
                </a:lnTo>
                <a:lnTo>
                  <a:pt x="65454" y="16363"/>
                </a:lnTo>
                <a:lnTo>
                  <a:pt x="65454" y="16363"/>
                </a:lnTo>
                <a:lnTo>
                  <a:pt x="65454" y="16363"/>
                </a:lnTo>
                <a:lnTo>
                  <a:pt x="68181" y="16363"/>
                </a:lnTo>
                <a:lnTo>
                  <a:pt x="68181" y="16363"/>
                </a:lnTo>
                <a:lnTo>
                  <a:pt x="68181" y="16363"/>
                </a:lnTo>
                <a:lnTo>
                  <a:pt x="68181" y="16363"/>
                </a:lnTo>
                <a:lnTo>
                  <a:pt x="68181" y="16363"/>
                </a:lnTo>
                <a:lnTo>
                  <a:pt x="70000" y="16363"/>
                </a:lnTo>
                <a:lnTo>
                  <a:pt x="70000" y="16363"/>
                </a:lnTo>
                <a:lnTo>
                  <a:pt x="70000" y="16363"/>
                </a:lnTo>
                <a:lnTo>
                  <a:pt x="70000" y="16363"/>
                </a:lnTo>
                <a:lnTo>
                  <a:pt x="70000" y="16363"/>
                </a:lnTo>
                <a:lnTo>
                  <a:pt x="71818" y="16363"/>
                </a:lnTo>
                <a:lnTo>
                  <a:pt x="71818" y="16363"/>
                </a:lnTo>
                <a:lnTo>
                  <a:pt x="71818" y="16363"/>
                </a:lnTo>
                <a:lnTo>
                  <a:pt x="71818" y="16363"/>
                </a:lnTo>
                <a:lnTo>
                  <a:pt x="73636" y="16363"/>
                </a:lnTo>
                <a:lnTo>
                  <a:pt x="73636" y="16363"/>
                </a:lnTo>
                <a:lnTo>
                  <a:pt x="73636" y="16363"/>
                </a:lnTo>
                <a:lnTo>
                  <a:pt x="73636" y="14545"/>
                </a:lnTo>
                <a:lnTo>
                  <a:pt x="73636" y="14545"/>
                </a:lnTo>
                <a:lnTo>
                  <a:pt x="73636" y="14545"/>
                </a:lnTo>
                <a:lnTo>
                  <a:pt x="75454" y="14545"/>
                </a:lnTo>
                <a:lnTo>
                  <a:pt x="75454" y="14545"/>
                </a:lnTo>
                <a:lnTo>
                  <a:pt x="75454" y="14545"/>
                </a:lnTo>
                <a:lnTo>
                  <a:pt x="75454" y="14545"/>
                </a:lnTo>
                <a:lnTo>
                  <a:pt x="75454" y="14545"/>
                </a:lnTo>
                <a:lnTo>
                  <a:pt x="78181" y="14545"/>
                </a:lnTo>
                <a:lnTo>
                  <a:pt x="78181" y="14545"/>
                </a:lnTo>
                <a:lnTo>
                  <a:pt x="78181" y="14545"/>
                </a:lnTo>
                <a:lnTo>
                  <a:pt x="80000" y="14545"/>
                </a:lnTo>
                <a:lnTo>
                  <a:pt x="80000" y="14545"/>
                </a:lnTo>
                <a:lnTo>
                  <a:pt x="80000" y="14545"/>
                </a:lnTo>
                <a:lnTo>
                  <a:pt x="80000" y="14545"/>
                </a:lnTo>
                <a:lnTo>
                  <a:pt x="80000" y="14545"/>
                </a:lnTo>
                <a:lnTo>
                  <a:pt x="81818" y="14545"/>
                </a:lnTo>
                <a:lnTo>
                  <a:pt x="81818" y="14545"/>
                </a:lnTo>
                <a:lnTo>
                  <a:pt x="81818" y="14545"/>
                </a:lnTo>
                <a:lnTo>
                  <a:pt x="81818" y="14545"/>
                </a:lnTo>
                <a:lnTo>
                  <a:pt x="81818" y="14545"/>
                </a:lnTo>
                <a:lnTo>
                  <a:pt x="81818" y="11818"/>
                </a:lnTo>
                <a:lnTo>
                  <a:pt x="83636" y="11818"/>
                </a:lnTo>
                <a:lnTo>
                  <a:pt x="83636" y="11818"/>
                </a:lnTo>
                <a:lnTo>
                  <a:pt x="83636" y="11818"/>
                </a:lnTo>
                <a:lnTo>
                  <a:pt x="83636" y="11818"/>
                </a:lnTo>
                <a:lnTo>
                  <a:pt x="83636" y="11818"/>
                </a:lnTo>
                <a:lnTo>
                  <a:pt x="85454" y="11818"/>
                </a:lnTo>
                <a:lnTo>
                  <a:pt x="85454" y="10000"/>
                </a:lnTo>
                <a:lnTo>
                  <a:pt x="85454" y="10000"/>
                </a:lnTo>
                <a:lnTo>
                  <a:pt x="85454" y="10000"/>
                </a:lnTo>
                <a:lnTo>
                  <a:pt x="85454" y="10000"/>
                </a:lnTo>
                <a:lnTo>
                  <a:pt x="85454" y="10000"/>
                </a:lnTo>
                <a:lnTo>
                  <a:pt x="85454" y="10000"/>
                </a:lnTo>
                <a:lnTo>
                  <a:pt x="88181" y="10000"/>
                </a:lnTo>
                <a:lnTo>
                  <a:pt x="88181" y="10000"/>
                </a:lnTo>
                <a:lnTo>
                  <a:pt x="88181" y="10000"/>
                </a:lnTo>
                <a:lnTo>
                  <a:pt x="88181" y="10000"/>
                </a:lnTo>
                <a:lnTo>
                  <a:pt x="88181" y="10000"/>
                </a:lnTo>
                <a:lnTo>
                  <a:pt x="90000" y="10000"/>
                </a:lnTo>
                <a:lnTo>
                  <a:pt x="90000" y="10000"/>
                </a:lnTo>
                <a:lnTo>
                  <a:pt x="90000" y="10000"/>
                </a:lnTo>
                <a:lnTo>
                  <a:pt x="91818" y="10000"/>
                </a:lnTo>
                <a:lnTo>
                  <a:pt x="91818" y="10000"/>
                </a:lnTo>
                <a:lnTo>
                  <a:pt x="91818" y="10000"/>
                </a:lnTo>
                <a:lnTo>
                  <a:pt x="91818" y="10000"/>
                </a:lnTo>
                <a:lnTo>
                  <a:pt x="93636" y="10000"/>
                </a:lnTo>
                <a:lnTo>
                  <a:pt x="93636" y="10000"/>
                </a:lnTo>
                <a:lnTo>
                  <a:pt x="93636" y="10000"/>
                </a:lnTo>
                <a:lnTo>
                  <a:pt x="93636" y="8181"/>
                </a:lnTo>
                <a:lnTo>
                  <a:pt x="93636" y="8181"/>
                </a:lnTo>
                <a:lnTo>
                  <a:pt x="93636" y="8181"/>
                </a:lnTo>
                <a:lnTo>
                  <a:pt x="93636" y="8181"/>
                </a:lnTo>
                <a:lnTo>
                  <a:pt x="93636" y="8181"/>
                </a:lnTo>
                <a:lnTo>
                  <a:pt x="95454" y="8181"/>
                </a:lnTo>
                <a:lnTo>
                  <a:pt x="95454" y="8181"/>
                </a:lnTo>
                <a:lnTo>
                  <a:pt x="95454" y="6363"/>
                </a:lnTo>
                <a:lnTo>
                  <a:pt x="95454" y="6363"/>
                </a:lnTo>
                <a:lnTo>
                  <a:pt x="95454" y="6363"/>
                </a:lnTo>
                <a:lnTo>
                  <a:pt x="98181" y="6363"/>
                </a:lnTo>
                <a:lnTo>
                  <a:pt x="98181" y="6363"/>
                </a:lnTo>
                <a:lnTo>
                  <a:pt x="98181" y="6363"/>
                </a:lnTo>
                <a:lnTo>
                  <a:pt x="98181" y="6363"/>
                </a:lnTo>
                <a:lnTo>
                  <a:pt x="100000" y="6363"/>
                </a:lnTo>
                <a:lnTo>
                  <a:pt x="100000" y="6363"/>
                </a:lnTo>
                <a:lnTo>
                  <a:pt x="100000" y="8181"/>
                </a:lnTo>
                <a:lnTo>
                  <a:pt x="98181" y="8181"/>
                </a:lnTo>
                <a:lnTo>
                  <a:pt x="98181" y="8181"/>
                </a:lnTo>
                <a:lnTo>
                  <a:pt x="100000" y="8181"/>
                </a:lnTo>
                <a:lnTo>
                  <a:pt x="100000" y="8181"/>
                </a:lnTo>
                <a:lnTo>
                  <a:pt x="100000" y="8181"/>
                </a:lnTo>
                <a:lnTo>
                  <a:pt x="100000" y="8181"/>
                </a:lnTo>
                <a:lnTo>
                  <a:pt x="100000" y="8181"/>
                </a:lnTo>
                <a:lnTo>
                  <a:pt x="101818" y="8181"/>
                </a:lnTo>
                <a:lnTo>
                  <a:pt x="101818" y="8181"/>
                </a:lnTo>
                <a:lnTo>
                  <a:pt x="101818" y="8181"/>
                </a:lnTo>
                <a:lnTo>
                  <a:pt x="101818" y="8181"/>
                </a:lnTo>
                <a:lnTo>
                  <a:pt x="101818" y="8181"/>
                </a:lnTo>
                <a:lnTo>
                  <a:pt x="101818" y="10000"/>
                </a:lnTo>
                <a:lnTo>
                  <a:pt x="101818" y="10000"/>
                </a:lnTo>
                <a:lnTo>
                  <a:pt x="101818" y="10000"/>
                </a:lnTo>
                <a:lnTo>
                  <a:pt x="101818" y="10000"/>
                </a:lnTo>
                <a:lnTo>
                  <a:pt x="101818" y="10000"/>
                </a:lnTo>
                <a:lnTo>
                  <a:pt x="101818" y="10000"/>
                </a:lnTo>
                <a:lnTo>
                  <a:pt x="101818" y="10000"/>
                </a:lnTo>
                <a:lnTo>
                  <a:pt x="101818" y="11818"/>
                </a:lnTo>
                <a:lnTo>
                  <a:pt x="103636" y="11818"/>
                </a:lnTo>
                <a:lnTo>
                  <a:pt x="103636" y="11818"/>
                </a:lnTo>
                <a:lnTo>
                  <a:pt x="103636" y="11818"/>
                </a:lnTo>
                <a:lnTo>
                  <a:pt x="103636" y="11818"/>
                </a:lnTo>
                <a:lnTo>
                  <a:pt x="103636" y="11818"/>
                </a:lnTo>
                <a:lnTo>
                  <a:pt x="103636" y="14545"/>
                </a:lnTo>
                <a:lnTo>
                  <a:pt x="103636" y="14545"/>
                </a:lnTo>
                <a:lnTo>
                  <a:pt x="103636" y="14545"/>
                </a:lnTo>
                <a:lnTo>
                  <a:pt x="103636" y="14545"/>
                </a:lnTo>
                <a:lnTo>
                  <a:pt x="103636" y="14545"/>
                </a:lnTo>
                <a:lnTo>
                  <a:pt x="103636" y="14545"/>
                </a:lnTo>
                <a:lnTo>
                  <a:pt x="103636" y="14545"/>
                </a:lnTo>
                <a:lnTo>
                  <a:pt x="105454" y="14545"/>
                </a:lnTo>
                <a:lnTo>
                  <a:pt x="105454" y="16363"/>
                </a:lnTo>
                <a:lnTo>
                  <a:pt x="105454" y="16363"/>
                </a:lnTo>
                <a:lnTo>
                  <a:pt x="105454" y="16363"/>
                </a:lnTo>
                <a:lnTo>
                  <a:pt x="105454" y="16363"/>
                </a:lnTo>
                <a:lnTo>
                  <a:pt x="105454" y="16363"/>
                </a:lnTo>
                <a:lnTo>
                  <a:pt x="108181" y="16363"/>
                </a:lnTo>
                <a:lnTo>
                  <a:pt x="108181" y="16363"/>
                </a:lnTo>
                <a:lnTo>
                  <a:pt x="108181" y="16363"/>
                </a:lnTo>
                <a:lnTo>
                  <a:pt x="108181" y="16363"/>
                </a:lnTo>
                <a:lnTo>
                  <a:pt x="110000" y="16363"/>
                </a:lnTo>
                <a:lnTo>
                  <a:pt x="110000" y="18181"/>
                </a:lnTo>
                <a:lnTo>
                  <a:pt x="110000" y="18181"/>
                </a:lnTo>
                <a:lnTo>
                  <a:pt x="110000" y="18181"/>
                </a:lnTo>
                <a:lnTo>
                  <a:pt x="110000" y="20000"/>
                </a:lnTo>
                <a:lnTo>
                  <a:pt x="110000" y="20000"/>
                </a:lnTo>
                <a:lnTo>
                  <a:pt x="110000" y="20000"/>
                </a:lnTo>
                <a:lnTo>
                  <a:pt x="110000" y="20000"/>
                </a:lnTo>
                <a:lnTo>
                  <a:pt x="110000" y="21818"/>
                </a:lnTo>
                <a:lnTo>
                  <a:pt x="110000" y="21818"/>
                </a:lnTo>
                <a:lnTo>
                  <a:pt x="110000" y="21818"/>
                </a:lnTo>
                <a:lnTo>
                  <a:pt x="110000" y="21818"/>
                </a:lnTo>
                <a:lnTo>
                  <a:pt x="110000" y="21818"/>
                </a:lnTo>
                <a:lnTo>
                  <a:pt x="110000" y="24545"/>
                </a:lnTo>
                <a:lnTo>
                  <a:pt x="110000" y="24545"/>
                </a:lnTo>
                <a:lnTo>
                  <a:pt x="110000" y="24545"/>
                </a:lnTo>
                <a:lnTo>
                  <a:pt x="110000" y="24545"/>
                </a:lnTo>
                <a:lnTo>
                  <a:pt x="110000" y="24545"/>
                </a:lnTo>
                <a:lnTo>
                  <a:pt x="111818" y="24545"/>
                </a:lnTo>
                <a:lnTo>
                  <a:pt x="111818" y="26363"/>
                </a:lnTo>
                <a:lnTo>
                  <a:pt x="111818" y="26363"/>
                </a:lnTo>
                <a:lnTo>
                  <a:pt x="111818" y="26363"/>
                </a:lnTo>
                <a:lnTo>
                  <a:pt x="111818" y="26363"/>
                </a:lnTo>
                <a:lnTo>
                  <a:pt x="111818" y="28181"/>
                </a:lnTo>
                <a:lnTo>
                  <a:pt x="111818" y="28181"/>
                </a:lnTo>
                <a:lnTo>
                  <a:pt x="111818" y="28181"/>
                </a:lnTo>
                <a:lnTo>
                  <a:pt x="111818" y="30000"/>
                </a:lnTo>
                <a:lnTo>
                  <a:pt x="111818" y="30000"/>
                </a:lnTo>
                <a:lnTo>
                  <a:pt x="111818" y="30000"/>
                </a:lnTo>
                <a:lnTo>
                  <a:pt x="111818" y="30000"/>
                </a:lnTo>
                <a:lnTo>
                  <a:pt x="111818" y="31818"/>
                </a:lnTo>
                <a:lnTo>
                  <a:pt x="110000" y="31818"/>
                </a:lnTo>
                <a:lnTo>
                  <a:pt x="110000" y="31818"/>
                </a:lnTo>
                <a:lnTo>
                  <a:pt x="110000" y="31818"/>
                </a:lnTo>
                <a:lnTo>
                  <a:pt x="110000" y="31818"/>
                </a:lnTo>
                <a:lnTo>
                  <a:pt x="110000" y="31818"/>
                </a:lnTo>
                <a:lnTo>
                  <a:pt x="110000" y="31818"/>
                </a:lnTo>
                <a:lnTo>
                  <a:pt x="108181" y="31818"/>
                </a:lnTo>
                <a:lnTo>
                  <a:pt x="108181" y="34545"/>
                </a:lnTo>
                <a:lnTo>
                  <a:pt x="108181" y="34545"/>
                </a:lnTo>
                <a:lnTo>
                  <a:pt x="108181" y="34545"/>
                </a:lnTo>
                <a:lnTo>
                  <a:pt x="108181" y="34545"/>
                </a:lnTo>
                <a:lnTo>
                  <a:pt x="108181" y="34545"/>
                </a:lnTo>
                <a:lnTo>
                  <a:pt x="108181" y="34545"/>
                </a:lnTo>
                <a:lnTo>
                  <a:pt x="108181" y="36363"/>
                </a:lnTo>
                <a:lnTo>
                  <a:pt x="108181" y="36363"/>
                </a:lnTo>
                <a:lnTo>
                  <a:pt x="110000" y="36363"/>
                </a:lnTo>
                <a:lnTo>
                  <a:pt x="110000" y="36363"/>
                </a:lnTo>
                <a:lnTo>
                  <a:pt x="110000" y="36363"/>
                </a:lnTo>
                <a:lnTo>
                  <a:pt x="110000" y="36363"/>
                </a:lnTo>
                <a:lnTo>
                  <a:pt x="110000" y="36363"/>
                </a:lnTo>
                <a:lnTo>
                  <a:pt x="110000" y="36363"/>
                </a:lnTo>
                <a:lnTo>
                  <a:pt x="111818" y="36363"/>
                </a:lnTo>
                <a:lnTo>
                  <a:pt x="111818" y="36363"/>
                </a:lnTo>
                <a:lnTo>
                  <a:pt x="111818" y="36363"/>
                </a:lnTo>
                <a:lnTo>
                  <a:pt x="111818" y="38181"/>
                </a:lnTo>
                <a:lnTo>
                  <a:pt x="111818" y="38181"/>
                </a:lnTo>
                <a:lnTo>
                  <a:pt x="111818" y="38181"/>
                </a:lnTo>
                <a:lnTo>
                  <a:pt x="111818" y="38181"/>
                </a:lnTo>
                <a:lnTo>
                  <a:pt x="113636" y="38181"/>
                </a:lnTo>
                <a:lnTo>
                  <a:pt x="113636" y="38181"/>
                </a:lnTo>
                <a:lnTo>
                  <a:pt x="113636" y="38181"/>
                </a:lnTo>
                <a:lnTo>
                  <a:pt x="113636" y="38181"/>
                </a:lnTo>
                <a:lnTo>
                  <a:pt x="113636" y="40000"/>
                </a:lnTo>
                <a:lnTo>
                  <a:pt x="113636" y="40000"/>
                </a:lnTo>
                <a:lnTo>
                  <a:pt x="113636" y="40000"/>
                </a:lnTo>
                <a:lnTo>
                  <a:pt x="113636" y="40000"/>
                </a:lnTo>
                <a:lnTo>
                  <a:pt x="113636" y="41818"/>
                </a:lnTo>
                <a:lnTo>
                  <a:pt x="113636" y="41818"/>
                </a:lnTo>
                <a:lnTo>
                  <a:pt x="113636" y="41818"/>
                </a:lnTo>
                <a:lnTo>
                  <a:pt x="113636" y="41818"/>
                </a:lnTo>
                <a:lnTo>
                  <a:pt x="113636" y="41818"/>
                </a:lnTo>
                <a:lnTo>
                  <a:pt x="113636" y="44545"/>
                </a:lnTo>
                <a:lnTo>
                  <a:pt x="113636" y="44545"/>
                </a:lnTo>
                <a:lnTo>
                  <a:pt x="113636" y="44545"/>
                </a:lnTo>
                <a:lnTo>
                  <a:pt x="115454" y="44545"/>
                </a:lnTo>
                <a:lnTo>
                  <a:pt x="115454" y="44545"/>
                </a:lnTo>
                <a:lnTo>
                  <a:pt x="115454" y="44545"/>
                </a:lnTo>
                <a:lnTo>
                  <a:pt x="115454" y="46363"/>
                </a:lnTo>
                <a:lnTo>
                  <a:pt x="115454" y="46363"/>
                </a:lnTo>
                <a:lnTo>
                  <a:pt x="115454" y="46363"/>
                </a:lnTo>
                <a:lnTo>
                  <a:pt x="115454" y="46363"/>
                </a:lnTo>
                <a:lnTo>
                  <a:pt x="115454" y="46363"/>
                </a:lnTo>
                <a:lnTo>
                  <a:pt x="115454" y="46363"/>
                </a:lnTo>
                <a:lnTo>
                  <a:pt x="115454" y="48181"/>
                </a:lnTo>
                <a:lnTo>
                  <a:pt x="115454" y="48181"/>
                </a:lnTo>
                <a:lnTo>
                  <a:pt x="115454" y="48181"/>
                </a:lnTo>
                <a:lnTo>
                  <a:pt x="115454" y="48181"/>
                </a:lnTo>
                <a:lnTo>
                  <a:pt x="115454" y="50000"/>
                </a:lnTo>
                <a:lnTo>
                  <a:pt x="115454" y="50000"/>
                </a:lnTo>
                <a:lnTo>
                  <a:pt x="115454" y="50000"/>
                </a:lnTo>
                <a:lnTo>
                  <a:pt x="113636" y="50000"/>
                </a:lnTo>
                <a:lnTo>
                  <a:pt x="113636" y="50000"/>
                </a:lnTo>
                <a:lnTo>
                  <a:pt x="113636" y="50000"/>
                </a:lnTo>
                <a:lnTo>
                  <a:pt x="113636" y="51818"/>
                </a:lnTo>
                <a:lnTo>
                  <a:pt x="113636" y="51818"/>
                </a:lnTo>
                <a:lnTo>
                  <a:pt x="115454" y="51818"/>
                </a:lnTo>
                <a:lnTo>
                  <a:pt x="115454" y="51818"/>
                </a:lnTo>
                <a:lnTo>
                  <a:pt x="115454" y="51818"/>
                </a:lnTo>
                <a:lnTo>
                  <a:pt x="115454" y="51818"/>
                </a:lnTo>
                <a:lnTo>
                  <a:pt x="115454" y="51818"/>
                </a:lnTo>
                <a:lnTo>
                  <a:pt x="115454" y="54545"/>
                </a:lnTo>
                <a:lnTo>
                  <a:pt x="115454" y="54545"/>
                </a:lnTo>
                <a:lnTo>
                  <a:pt x="115454" y="54545"/>
                </a:lnTo>
                <a:lnTo>
                  <a:pt x="115454" y="54545"/>
                </a:lnTo>
                <a:lnTo>
                  <a:pt x="115454" y="56363"/>
                </a:lnTo>
                <a:lnTo>
                  <a:pt x="115454" y="56363"/>
                </a:lnTo>
                <a:lnTo>
                  <a:pt x="115454" y="56363"/>
                </a:lnTo>
                <a:lnTo>
                  <a:pt x="115454" y="56363"/>
                </a:lnTo>
                <a:lnTo>
                  <a:pt x="118181" y="56363"/>
                </a:lnTo>
                <a:lnTo>
                  <a:pt x="118181" y="56363"/>
                </a:lnTo>
                <a:lnTo>
                  <a:pt x="118181" y="56363"/>
                </a:lnTo>
                <a:lnTo>
                  <a:pt x="118181" y="56363"/>
                </a:lnTo>
                <a:lnTo>
                  <a:pt x="118181" y="56363"/>
                </a:lnTo>
                <a:lnTo>
                  <a:pt x="118181" y="56363"/>
                </a:lnTo>
                <a:lnTo>
                  <a:pt x="118181" y="58181"/>
                </a:lnTo>
                <a:lnTo>
                  <a:pt x="118181" y="58181"/>
                </a:lnTo>
                <a:lnTo>
                  <a:pt x="120000" y="58181"/>
                </a:lnTo>
                <a:lnTo>
                  <a:pt x="120000" y="58181"/>
                </a:lnTo>
                <a:lnTo>
                  <a:pt x="120000" y="58181"/>
                </a:lnTo>
                <a:lnTo>
                  <a:pt x="120000" y="60000"/>
                </a:lnTo>
                <a:lnTo>
                  <a:pt x="120000" y="60000"/>
                </a:lnTo>
                <a:lnTo>
                  <a:pt x="120000" y="60000"/>
                </a:lnTo>
                <a:lnTo>
                  <a:pt x="120000" y="60000"/>
                </a:lnTo>
                <a:lnTo>
                  <a:pt x="120000" y="61818"/>
                </a:lnTo>
                <a:lnTo>
                  <a:pt x="120000" y="61818"/>
                </a:lnTo>
                <a:lnTo>
                  <a:pt x="118181" y="61818"/>
                </a:lnTo>
                <a:lnTo>
                  <a:pt x="118181" y="61818"/>
                </a:lnTo>
                <a:lnTo>
                  <a:pt x="118181" y="64545"/>
                </a:lnTo>
                <a:lnTo>
                  <a:pt x="118181" y="64545"/>
                </a:lnTo>
                <a:lnTo>
                  <a:pt x="118181" y="64545"/>
                </a:lnTo>
                <a:lnTo>
                  <a:pt x="118181" y="64545"/>
                </a:lnTo>
                <a:lnTo>
                  <a:pt x="118181" y="64545"/>
                </a:lnTo>
                <a:lnTo>
                  <a:pt x="118181" y="64545"/>
                </a:lnTo>
                <a:lnTo>
                  <a:pt x="118181" y="66363"/>
                </a:lnTo>
                <a:lnTo>
                  <a:pt x="118181" y="66363"/>
                </a:lnTo>
                <a:lnTo>
                  <a:pt x="115454" y="66363"/>
                </a:lnTo>
                <a:lnTo>
                  <a:pt x="115454" y="66363"/>
                </a:lnTo>
                <a:lnTo>
                  <a:pt x="115454" y="66363"/>
                </a:lnTo>
                <a:lnTo>
                  <a:pt x="115454" y="66363"/>
                </a:lnTo>
                <a:lnTo>
                  <a:pt x="113636" y="66363"/>
                </a:lnTo>
                <a:lnTo>
                  <a:pt x="113636" y="66363"/>
                </a:lnTo>
                <a:lnTo>
                  <a:pt x="113636" y="64545"/>
                </a:lnTo>
                <a:lnTo>
                  <a:pt x="113636" y="64545"/>
                </a:lnTo>
                <a:lnTo>
                  <a:pt x="113636" y="64545"/>
                </a:lnTo>
                <a:lnTo>
                  <a:pt x="113636" y="64545"/>
                </a:lnTo>
                <a:lnTo>
                  <a:pt x="113636" y="64545"/>
                </a:lnTo>
                <a:lnTo>
                  <a:pt x="111818" y="64545"/>
                </a:lnTo>
                <a:lnTo>
                  <a:pt x="111818" y="61818"/>
                </a:lnTo>
                <a:lnTo>
                  <a:pt x="111818" y="61818"/>
                </a:lnTo>
                <a:lnTo>
                  <a:pt x="111818" y="61818"/>
                </a:lnTo>
                <a:lnTo>
                  <a:pt x="111818" y="61818"/>
                </a:lnTo>
                <a:lnTo>
                  <a:pt x="110000" y="61818"/>
                </a:lnTo>
                <a:lnTo>
                  <a:pt x="110000" y="61818"/>
                </a:lnTo>
                <a:lnTo>
                  <a:pt x="110000" y="64545"/>
                </a:lnTo>
                <a:lnTo>
                  <a:pt x="110000" y="64545"/>
                </a:lnTo>
                <a:lnTo>
                  <a:pt x="110000" y="64545"/>
                </a:lnTo>
                <a:lnTo>
                  <a:pt x="111818" y="64545"/>
                </a:lnTo>
                <a:lnTo>
                  <a:pt x="111818" y="64545"/>
                </a:lnTo>
                <a:lnTo>
                  <a:pt x="110000" y="64545"/>
                </a:lnTo>
                <a:lnTo>
                  <a:pt x="110000" y="66363"/>
                </a:lnTo>
                <a:lnTo>
                  <a:pt x="110000" y="66363"/>
                </a:lnTo>
                <a:lnTo>
                  <a:pt x="110000" y="66363"/>
                </a:lnTo>
                <a:lnTo>
                  <a:pt x="110000" y="66363"/>
                </a:lnTo>
                <a:lnTo>
                  <a:pt x="110000" y="66363"/>
                </a:lnTo>
                <a:lnTo>
                  <a:pt x="108181" y="66363"/>
                </a:lnTo>
                <a:lnTo>
                  <a:pt x="108181" y="66363"/>
                </a:lnTo>
                <a:lnTo>
                  <a:pt x="108181" y="66363"/>
                </a:lnTo>
                <a:lnTo>
                  <a:pt x="105454" y="66363"/>
                </a:lnTo>
                <a:lnTo>
                  <a:pt x="105454" y="66363"/>
                </a:lnTo>
                <a:lnTo>
                  <a:pt x="105454" y="66363"/>
                </a:lnTo>
                <a:lnTo>
                  <a:pt x="105454" y="66363"/>
                </a:lnTo>
                <a:lnTo>
                  <a:pt x="105454" y="66363"/>
                </a:lnTo>
                <a:lnTo>
                  <a:pt x="105454" y="66363"/>
                </a:lnTo>
                <a:lnTo>
                  <a:pt x="105454" y="66363"/>
                </a:lnTo>
                <a:lnTo>
                  <a:pt x="103636" y="66363"/>
                </a:lnTo>
                <a:lnTo>
                  <a:pt x="103636" y="68181"/>
                </a:lnTo>
                <a:lnTo>
                  <a:pt x="103636" y="68181"/>
                </a:lnTo>
                <a:lnTo>
                  <a:pt x="103636" y="68181"/>
                </a:lnTo>
                <a:lnTo>
                  <a:pt x="103636" y="68181"/>
                </a:lnTo>
                <a:lnTo>
                  <a:pt x="103636" y="68181"/>
                </a:lnTo>
                <a:lnTo>
                  <a:pt x="103636" y="68181"/>
                </a:lnTo>
                <a:lnTo>
                  <a:pt x="103636" y="68181"/>
                </a:lnTo>
                <a:lnTo>
                  <a:pt x="101818" y="68181"/>
                </a:lnTo>
                <a:lnTo>
                  <a:pt x="101818" y="68181"/>
                </a:lnTo>
                <a:lnTo>
                  <a:pt x="101818" y="68181"/>
                </a:lnTo>
                <a:lnTo>
                  <a:pt x="100000" y="68181"/>
                </a:lnTo>
                <a:lnTo>
                  <a:pt x="100000" y="68181"/>
                </a:lnTo>
                <a:lnTo>
                  <a:pt x="100000" y="68181"/>
                </a:lnTo>
                <a:lnTo>
                  <a:pt x="100000" y="68181"/>
                </a:lnTo>
                <a:lnTo>
                  <a:pt x="100000" y="70000"/>
                </a:lnTo>
                <a:lnTo>
                  <a:pt x="100000" y="70000"/>
                </a:lnTo>
                <a:lnTo>
                  <a:pt x="98181" y="70000"/>
                </a:lnTo>
                <a:lnTo>
                  <a:pt x="98181" y="70000"/>
                </a:lnTo>
                <a:lnTo>
                  <a:pt x="98181" y="70000"/>
                </a:lnTo>
                <a:lnTo>
                  <a:pt x="98181" y="70000"/>
                </a:lnTo>
                <a:lnTo>
                  <a:pt x="98181" y="70000"/>
                </a:lnTo>
                <a:lnTo>
                  <a:pt x="95454" y="70000"/>
                </a:lnTo>
                <a:lnTo>
                  <a:pt x="95454" y="70000"/>
                </a:lnTo>
                <a:lnTo>
                  <a:pt x="95454" y="70000"/>
                </a:lnTo>
                <a:lnTo>
                  <a:pt x="95454" y="71818"/>
                </a:lnTo>
                <a:lnTo>
                  <a:pt x="95454" y="71818"/>
                </a:lnTo>
                <a:lnTo>
                  <a:pt x="93636" y="71818"/>
                </a:lnTo>
                <a:lnTo>
                  <a:pt x="93636" y="71818"/>
                </a:lnTo>
                <a:lnTo>
                  <a:pt x="93636" y="71818"/>
                </a:lnTo>
                <a:lnTo>
                  <a:pt x="93636" y="71818"/>
                </a:lnTo>
                <a:lnTo>
                  <a:pt x="93636" y="71818"/>
                </a:lnTo>
                <a:lnTo>
                  <a:pt x="93636" y="71818"/>
                </a:lnTo>
                <a:lnTo>
                  <a:pt x="91818" y="71818"/>
                </a:lnTo>
                <a:lnTo>
                  <a:pt x="91818" y="71818"/>
                </a:lnTo>
                <a:lnTo>
                  <a:pt x="91818" y="71818"/>
                </a:lnTo>
                <a:lnTo>
                  <a:pt x="91818" y="71818"/>
                </a:lnTo>
                <a:lnTo>
                  <a:pt x="91818" y="71818"/>
                </a:lnTo>
                <a:lnTo>
                  <a:pt x="90000" y="71818"/>
                </a:lnTo>
                <a:lnTo>
                  <a:pt x="90000" y="71818"/>
                </a:lnTo>
                <a:lnTo>
                  <a:pt x="90000" y="71818"/>
                </a:lnTo>
                <a:lnTo>
                  <a:pt x="90000" y="71818"/>
                </a:lnTo>
                <a:lnTo>
                  <a:pt x="88181" y="71818"/>
                </a:lnTo>
                <a:lnTo>
                  <a:pt x="88181" y="71818"/>
                </a:lnTo>
                <a:lnTo>
                  <a:pt x="88181" y="71818"/>
                </a:lnTo>
                <a:lnTo>
                  <a:pt x="88181" y="71818"/>
                </a:lnTo>
                <a:lnTo>
                  <a:pt x="88181" y="74545"/>
                </a:lnTo>
                <a:lnTo>
                  <a:pt x="85454" y="74545"/>
                </a:lnTo>
                <a:lnTo>
                  <a:pt x="85454" y="74545"/>
                </a:lnTo>
                <a:lnTo>
                  <a:pt x="85454" y="74545"/>
                </a:lnTo>
                <a:lnTo>
                  <a:pt x="85454" y="74545"/>
                </a:lnTo>
                <a:lnTo>
                  <a:pt x="85454" y="74545"/>
                </a:lnTo>
                <a:lnTo>
                  <a:pt x="85454" y="74545"/>
                </a:lnTo>
                <a:lnTo>
                  <a:pt x="85454" y="76363"/>
                </a:lnTo>
                <a:lnTo>
                  <a:pt x="83636" y="76363"/>
                </a:lnTo>
                <a:lnTo>
                  <a:pt x="83636" y="76363"/>
                </a:lnTo>
                <a:lnTo>
                  <a:pt x="83636" y="76363"/>
                </a:lnTo>
                <a:lnTo>
                  <a:pt x="83636" y="76363"/>
                </a:lnTo>
                <a:lnTo>
                  <a:pt x="83636" y="76363"/>
                </a:lnTo>
                <a:lnTo>
                  <a:pt x="83636" y="76363"/>
                </a:lnTo>
                <a:lnTo>
                  <a:pt x="83636" y="76363"/>
                </a:lnTo>
                <a:lnTo>
                  <a:pt x="81818" y="76363"/>
                </a:lnTo>
                <a:lnTo>
                  <a:pt x="81818" y="74545"/>
                </a:lnTo>
                <a:lnTo>
                  <a:pt x="81818" y="74545"/>
                </a:lnTo>
                <a:lnTo>
                  <a:pt x="81818" y="74545"/>
                </a:lnTo>
                <a:lnTo>
                  <a:pt x="81818" y="74545"/>
                </a:lnTo>
                <a:lnTo>
                  <a:pt x="81818" y="74545"/>
                </a:lnTo>
                <a:lnTo>
                  <a:pt x="81818" y="76363"/>
                </a:lnTo>
                <a:lnTo>
                  <a:pt x="81818" y="76363"/>
                </a:lnTo>
                <a:lnTo>
                  <a:pt x="81818" y="76363"/>
                </a:lnTo>
                <a:lnTo>
                  <a:pt x="81818" y="76363"/>
                </a:lnTo>
                <a:lnTo>
                  <a:pt x="81818" y="76363"/>
                </a:lnTo>
                <a:lnTo>
                  <a:pt x="81818" y="76363"/>
                </a:lnTo>
                <a:lnTo>
                  <a:pt x="81818" y="78181"/>
                </a:lnTo>
                <a:lnTo>
                  <a:pt x="83636" y="78181"/>
                </a:lnTo>
                <a:lnTo>
                  <a:pt x="83636" y="78181"/>
                </a:lnTo>
                <a:lnTo>
                  <a:pt x="83636" y="78181"/>
                </a:lnTo>
                <a:lnTo>
                  <a:pt x="83636" y="78181"/>
                </a:lnTo>
                <a:lnTo>
                  <a:pt x="85454" y="78181"/>
                </a:lnTo>
                <a:lnTo>
                  <a:pt x="85454" y="78181"/>
                </a:lnTo>
                <a:lnTo>
                  <a:pt x="85454" y="78181"/>
                </a:lnTo>
                <a:lnTo>
                  <a:pt x="85454" y="78181"/>
                </a:lnTo>
                <a:lnTo>
                  <a:pt x="85454" y="78181"/>
                </a:lnTo>
                <a:lnTo>
                  <a:pt x="85454" y="80000"/>
                </a:lnTo>
                <a:lnTo>
                  <a:pt x="85454" y="80000"/>
                </a:lnTo>
                <a:lnTo>
                  <a:pt x="88181" y="80000"/>
                </a:lnTo>
                <a:lnTo>
                  <a:pt x="88181" y="80000"/>
                </a:lnTo>
                <a:lnTo>
                  <a:pt x="85454" y="80000"/>
                </a:lnTo>
                <a:lnTo>
                  <a:pt x="85454" y="81818"/>
                </a:lnTo>
                <a:lnTo>
                  <a:pt x="85454" y="81818"/>
                </a:lnTo>
                <a:lnTo>
                  <a:pt x="85454" y="81818"/>
                </a:lnTo>
                <a:lnTo>
                  <a:pt x="85454" y="81818"/>
                </a:lnTo>
                <a:lnTo>
                  <a:pt x="85454" y="81818"/>
                </a:lnTo>
                <a:lnTo>
                  <a:pt x="85454" y="84545"/>
                </a:lnTo>
                <a:lnTo>
                  <a:pt x="85454" y="84545"/>
                </a:lnTo>
                <a:lnTo>
                  <a:pt x="85454" y="84545"/>
                </a:lnTo>
                <a:lnTo>
                  <a:pt x="85454" y="84545"/>
                </a:lnTo>
                <a:lnTo>
                  <a:pt x="88181" y="84545"/>
                </a:lnTo>
                <a:lnTo>
                  <a:pt x="88181" y="84545"/>
                </a:lnTo>
                <a:lnTo>
                  <a:pt x="88181" y="84545"/>
                </a:lnTo>
                <a:lnTo>
                  <a:pt x="88181" y="86363"/>
                </a:lnTo>
                <a:lnTo>
                  <a:pt x="88181" y="86363"/>
                </a:lnTo>
                <a:lnTo>
                  <a:pt x="88181" y="86363"/>
                </a:lnTo>
                <a:lnTo>
                  <a:pt x="88181" y="86363"/>
                </a:lnTo>
                <a:lnTo>
                  <a:pt x="88181" y="88181"/>
                </a:lnTo>
                <a:lnTo>
                  <a:pt x="88181" y="88181"/>
                </a:lnTo>
                <a:lnTo>
                  <a:pt x="88181" y="88181"/>
                </a:lnTo>
                <a:lnTo>
                  <a:pt x="90000" y="88181"/>
                </a:lnTo>
                <a:lnTo>
                  <a:pt x="90000" y="88181"/>
                </a:lnTo>
                <a:lnTo>
                  <a:pt x="90000" y="88181"/>
                </a:lnTo>
                <a:lnTo>
                  <a:pt x="90000" y="88181"/>
                </a:lnTo>
                <a:lnTo>
                  <a:pt x="90000" y="90000"/>
                </a:lnTo>
                <a:lnTo>
                  <a:pt x="91818" y="90000"/>
                </a:lnTo>
                <a:lnTo>
                  <a:pt x="91818" y="90000"/>
                </a:lnTo>
                <a:lnTo>
                  <a:pt x="91818" y="90000"/>
                </a:lnTo>
                <a:lnTo>
                  <a:pt x="91818" y="90000"/>
                </a:lnTo>
                <a:lnTo>
                  <a:pt x="93636" y="90000"/>
                </a:lnTo>
                <a:lnTo>
                  <a:pt x="93636" y="90000"/>
                </a:lnTo>
                <a:lnTo>
                  <a:pt x="93636" y="90000"/>
                </a:lnTo>
                <a:lnTo>
                  <a:pt x="93636" y="90000"/>
                </a:lnTo>
                <a:lnTo>
                  <a:pt x="93636" y="90000"/>
                </a:lnTo>
                <a:lnTo>
                  <a:pt x="93636" y="91818"/>
                </a:lnTo>
                <a:lnTo>
                  <a:pt x="93636" y="91818"/>
                </a:lnTo>
                <a:lnTo>
                  <a:pt x="93636" y="91818"/>
                </a:lnTo>
                <a:lnTo>
                  <a:pt x="95454" y="91818"/>
                </a:lnTo>
                <a:lnTo>
                  <a:pt x="95454" y="91818"/>
                </a:lnTo>
                <a:lnTo>
                  <a:pt x="95454" y="91818"/>
                </a:lnTo>
                <a:lnTo>
                  <a:pt x="95454" y="91818"/>
                </a:lnTo>
                <a:lnTo>
                  <a:pt x="98181" y="91818"/>
                </a:lnTo>
                <a:lnTo>
                  <a:pt x="98181" y="91818"/>
                </a:lnTo>
                <a:lnTo>
                  <a:pt x="98181" y="94545"/>
                </a:lnTo>
                <a:lnTo>
                  <a:pt x="98181" y="94545"/>
                </a:lnTo>
                <a:lnTo>
                  <a:pt x="98181" y="94545"/>
                </a:lnTo>
                <a:lnTo>
                  <a:pt x="98181" y="94545"/>
                </a:lnTo>
                <a:lnTo>
                  <a:pt x="98181" y="94545"/>
                </a:lnTo>
                <a:lnTo>
                  <a:pt x="98181" y="96363"/>
                </a:lnTo>
                <a:lnTo>
                  <a:pt x="100000" y="96363"/>
                </a:lnTo>
                <a:lnTo>
                  <a:pt x="100000" y="96363"/>
                </a:lnTo>
                <a:lnTo>
                  <a:pt x="100000" y="96363"/>
                </a:lnTo>
                <a:lnTo>
                  <a:pt x="100000" y="96363"/>
                </a:lnTo>
                <a:lnTo>
                  <a:pt x="101818" y="96363"/>
                </a:lnTo>
                <a:lnTo>
                  <a:pt x="101818" y="96363"/>
                </a:lnTo>
                <a:lnTo>
                  <a:pt x="101818" y="96363"/>
                </a:lnTo>
                <a:lnTo>
                  <a:pt x="101818" y="96363"/>
                </a:lnTo>
                <a:lnTo>
                  <a:pt x="101818" y="96363"/>
                </a:lnTo>
                <a:lnTo>
                  <a:pt x="103636" y="96363"/>
                </a:lnTo>
                <a:lnTo>
                  <a:pt x="103636" y="96363"/>
                </a:lnTo>
                <a:lnTo>
                  <a:pt x="103636" y="96363"/>
                </a:lnTo>
                <a:lnTo>
                  <a:pt x="103636" y="98181"/>
                </a:lnTo>
                <a:lnTo>
                  <a:pt x="103636" y="98181"/>
                </a:lnTo>
                <a:lnTo>
                  <a:pt x="103636" y="98181"/>
                </a:lnTo>
                <a:lnTo>
                  <a:pt x="103636" y="98181"/>
                </a:lnTo>
                <a:lnTo>
                  <a:pt x="103636" y="98181"/>
                </a:lnTo>
                <a:lnTo>
                  <a:pt x="103636" y="98181"/>
                </a:lnTo>
                <a:lnTo>
                  <a:pt x="103636" y="100000"/>
                </a:lnTo>
                <a:lnTo>
                  <a:pt x="103636" y="100000"/>
                </a:lnTo>
                <a:lnTo>
                  <a:pt x="103636" y="100000"/>
                </a:lnTo>
                <a:lnTo>
                  <a:pt x="103636" y="100000"/>
                </a:lnTo>
                <a:lnTo>
                  <a:pt x="103636" y="101818"/>
                </a:lnTo>
                <a:lnTo>
                  <a:pt x="103636" y="101818"/>
                </a:lnTo>
                <a:lnTo>
                  <a:pt x="103636" y="101818"/>
                </a:lnTo>
                <a:lnTo>
                  <a:pt x="101818" y="101818"/>
                </a:lnTo>
                <a:lnTo>
                  <a:pt x="101818" y="101818"/>
                </a:lnTo>
                <a:lnTo>
                  <a:pt x="101818" y="101818"/>
                </a:lnTo>
                <a:lnTo>
                  <a:pt x="101818" y="101818"/>
                </a:lnTo>
                <a:lnTo>
                  <a:pt x="101818" y="100000"/>
                </a:lnTo>
                <a:lnTo>
                  <a:pt x="100000" y="100000"/>
                </a:lnTo>
                <a:lnTo>
                  <a:pt x="100000" y="100000"/>
                </a:lnTo>
                <a:lnTo>
                  <a:pt x="100000" y="100000"/>
                </a:lnTo>
                <a:lnTo>
                  <a:pt x="100000" y="101818"/>
                </a:lnTo>
                <a:lnTo>
                  <a:pt x="100000" y="101818"/>
                </a:lnTo>
                <a:lnTo>
                  <a:pt x="100000" y="101818"/>
                </a:lnTo>
                <a:lnTo>
                  <a:pt x="100000" y="101818"/>
                </a:lnTo>
                <a:lnTo>
                  <a:pt x="98181" y="101818"/>
                </a:lnTo>
                <a:lnTo>
                  <a:pt x="98181" y="104545"/>
                </a:lnTo>
                <a:lnTo>
                  <a:pt x="98181" y="104545"/>
                </a:lnTo>
                <a:lnTo>
                  <a:pt x="98181" y="104545"/>
                </a:lnTo>
                <a:lnTo>
                  <a:pt x="98181" y="104545"/>
                </a:lnTo>
                <a:lnTo>
                  <a:pt x="98181" y="104545"/>
                </a:lnTo>
                <a:lnTo>
                  <a:pt x="98181" y="104545"/>
                </a:lnTo>
                <a:lnTo>
                  <a:pt x="98181" y="106363"/>
                </a:lnTo>
                <a:lnTo>
                  <a:pt x="95454" y="106363"/>
                </a:lnTo>
                <a:lnTo>
                  <a:pt x="95454" y="106363"/>
                </a:lnTo>
                <a:lnTo>
                  <a:pt x="95454" y="106363"/>
                </a:lnTo>
                <a:lnTo>
                  <a:pt x="93636" y="106363"/>
                </a:lnTo>
                <a:lnTo>
                  <a:pt x="93636" y="106363"/>
                </a:lnTo>
                <a:lnTo>
                  <a:pt x="93636" y="106363"/>
                </a:lnTo>
                <a:lnTo>
                  <a:pt x="93636" y="106363"/>
                </a:lnTo>
                <a:lnTo>
                  <a:pt x="93636" y="106363"/>
                </a:lnTo>
                <a:lnTo>
                  <a:pt x="93636" y="106363"/>
                </a:lnTo>
                <a:lnTo>
                  <a:pt x="91818" y="106363"/>
                </a:lnTo>
                <a:lnTo>
                  <a:pt x="91818" y="106363"/>
                </a:lnTo>
                <a:lnTo>
                  <a:pt x="91818" y="106363"/>
                </a:lnTo>
                <a:lnTo>
                  <a:pt x="91818" y="108181"/>
                </a:lnTo>
                <a:lnTo>
                  <a:pt x="91818" y="108181"/>
                </a:lnTo>
                <a:lnTo>
                  <a:pt x="90000" y="108181"/>
                </a:lnTo>
                <a:lnTo>
                  <a:pt x="90000" y="108181"/>
                </a:lnTo>
                <a:lnTo>
                  <a:pt x="90000" y="108181"/>
                </a:lnTo>
                <a:lnTo>
                  <a:pt x="90000" y="108181"/>
                </a:lnTo>
                <a:lnTo>
                  <a:pt x="90000" y="108181"/>
                </a:lnTo>
                <a:lnTo>
                  <a:pt x="90000" y="110000"/>
                </a:lnTo>
                <a:lnTo>
                  <a:pt x="91818" y="110000"/>
                </a:lnTo>
                <a:lnTo>
                  <a:pt x="91818" y="110000"/>
                </a:lnTo>
                <a:lnTo>
                  <a:pt x="91818" y="110000"/>
                </a:lnTo>
                <a:lnTo>
                  <a:pt x="91818" y="110000"/>
                </a:lnTo>
                <a:lnTo>
                  <a:pt x="91818" y="110000"/>
                </a:lnTo>
                <a:lnTo>
                  <a:pt x="91818" y="112727"/>
                </a:lnTo>
                <a:lnTo>
                  <a:pt x="91818" y="112727"/>
                </a:lnTo>
                <a:lnTo>
                  <a:pt x="91818" y="112727"/>
                </a:lnTo>
                <a:lnTo>
                  <a:pt x="93636" y="112727"/>
                </a:lnTo>
                <a:lnTo>
                  <a:pt x="93636" y="112727"/>
                </a:lnTo>
                <a:lnTo>
                  <a:pt x="91818" y="112727"/>
                </a:lnTo>
                <a:lnTo>
                  <a:pt x="91818" y="114545"/>
                </a:lnTo>
                <a:lnTo>
                  <a:pt x="91818" y="114545"/>
                </a:lnTo>
                <a:lnTo>
                  <a:pt x="91818" y="114545"/>
                </a:lnTo>
                <a:lnTo>
                  <a:pt x="91818" y="114545"/>
                </a:lnTo>
                <a:lnTo>
                  <a:pt x="91818" y="114545"/>
                </a:lnTo>
                <a:lnTo>
                  <a:pt x="93636" y="114545"/>
                </a:lnTo>
                <a:lnTo>
                  <a:pt x="93636" y="114545"/>
                </a:lnTo>
                <a:lnTo>
                  <a:pt x="93636" y="114545"/>
                </a:lnTo>
                <a:lnTo>
                  <a:pt x="93636" y="116363"/>
                </a:lnTo>
                <a:lnTo>
                  <a:pt x="93636" y="116363"/>
                </a:lnTo>
                <a:lnTo>
                  <a:pt x="93636" y="116363"/>
                </a:lnTo>
                <a:lnTo>
                  <a:pt x="93636" y="116363"/>
                </a:lnTo>
                <a:lnTo>
                  <a:pt x="93636" y="118181"/>
                </a:lnTo>
                <a:lnTo>
                  <a:pt x="93636" y="118181"/>
                </a:lnTo>
                <a:lnTo>
                  <a:pt x="93636" y="118181"/>
                </a:lnTo>
                <a:lnTo>
                  <a:pt x="93636" y="118181"/>
                </a:lnTo>
                <a:lnTo>
                  <a:pt x="91818" y="118181"/>
                </a:lnTo>
                <a:lnTo>
                  <a:pt x="91818" y="118181"/>
                </a:lnTo>
                <a:lnTo>
                  <a:pt x="91818" y="118181"/>
                </a:lnTo>
                <a:lnTo>
                  <a:pt x="91818" y="118181"/>
                </a:lnTo>
                <a:lnTo>
                  <a:pt x="91818" y="118181"/>
                </a:lnTo>
                <a:lnTo>
                  <a:pt x="91818" y="118181"/>
                </a:lnTo>
                <a:lnTo>
                  <a:pt x="90000" y="118181"/>
                </a:lnTo>
                <a:lnTo>
                  <a:pt x="90000" y="116363"/>
                </a:lnTo>
                <a:lnTo>
                  <a:pt x="90000" y="116363"/>
                </a:lnTo>
                <a:lnTo>
                  <a:pt x="90000" y="116363"/>
                </a:lnTo>
                <a:lnTo>
                  <a:pt x="90000" y="116363"/>
                </a:lnTo>
                <a:lnTo>
                  <a:pt x="90000" y="116363"/>
                </a:lnTo>
                <a:lnTo>
                  <a:pt x="88181" y="116363"/>
                </a:lnTo>
                <a:lnTo>
                  <a:pt x="88181" y="116363"/>
                </a:lnTo>
                <a:lnTo>
                  <a:pt x="88181" y="116363"/>
                </a:lnTo>
                <a:lnTo>
                  <a:pt x="88181" y="116363"/>
                </a:lnTo>
                <a:lnTo>
                  <a:pt x="88181" y="116363"/>
                </a:lnTo>
                <a:lnTo>
                  <a:pt x="85454" y="116363"/>
                </a:lnTo>
                <a:lnTo>
                  <a:pt x="85454" y="116363"/>
                </a:lnTo>
                <a:lnTo>
                  <a:pt x="85454" y="116363"/>
                </a:lnTo>
                <a:lnTo>
                  <a:pt x="85454" y="116363"/>
                </a:lnTo>
                <a:lnTo>
                  <a:pt x="85454" y="114545"/>
                </a:lnTo>
                <a:lnTo>
                  <a:pt x="85454" y="114545"/>
                </a:lnTo>
                <a:lnTo>
                  <a:pt x="83636" y="114545"/>
                </a:lnTo>
                <a:lnTo>
                  <a:pt x="83636" y="114545"/>
                </a:lnTo>
                <a:lnTo>
                  <a:pt x="83636" y="116363"/>
                </a:lnTo>
                <a:lnTo>
                  <a:pt x="83636" y="116363"/>
                </a:lnTo>
                <a:lnTo>
                  <a:pt x="83636" y="114545"/>
                </a:lnTo>
                <a:lnTo>
                  <a:pt x="81818" y="114545"/>
                </a:lnTo>
                <a:lnTo>
                  <a:pt x="81818" y="114545"/>
                </a:lnTo>
                <a:lnTo>
                  <a:pt x="81818" y="116363"/>
                </a:lnTo>
                <a:lnTo>
                  <a:pt x="81818" y="116363"/>
                </a:lnTo>
                <a:lnTo>
                  <a:pt x="81818" y="116363"/>
                </a:lnTo>
                <a:lnTo>
                  <a:pt x="81818" y="116363"/>
                </a:lnTo>
                <a:lnTo>
                  <a:pt x="81818" y="116363"/>
                </a:lnTo>
                <a:lnTo>
                  <a:pt x="81818" y="116363"/>
                </a:lnTo>
                <a:lnTo>
                  <a:pt x="80000" y="116363"/>
                </a:lnTo>
                <a:lnTo>
                  <a:pt x="80000" y="116363"/>
                </a:lnTo>
                <a:lnTo>
                  <a:pt x="80000" y="116363"/>
                </a:lnTo>
                <a:lnTo>
                  <a:pt x="80000" y="116363"/>
                </a:lnTo>
                <a:lnTo>
                  <a:pt x="78181" y="116363"/>
                </a:lnTo>
                <a:lnTo>
                  <a:pt x="78181" y="116363"/>
                </a:lnTo>
                <a:lnTo>
                  <a:pt x="78181" y="116363"/>
                </a:lnTo>
                <a:lnTo>
                  <a:pt x="78181" y="116363"/>
                </a:lnTo>
                <a:lnTo>
                  <a:pt x="75454" y="116363"/>
                </a:lnTo>
                <a:lnTo>
                  <a:pt x="75454" y="116363"/>
                </a:lnTo>
                <a:lnTo>
                  <a:pt x="75454" y="116363"/>
                </a:lnTo>
                <a:lnTo>
                  <a:pt x="75454" y="116363"/>
                </a:lnTo>
                <a:lnTo>
                  <a:pt x="73636" y="116363"/>
                </a:lnTo>
                <a:lnTo>
                  <a:pt x="73636" y="118181"/>
                </a:lnTo>
                <a:lnTo>
                  <a:pt x="73636" y="118181"/>
                </a:lnTo>
                <a:lnTo>
                  <a:pt x="73636" y="118181"/>
                </a:lnTo>
                <a:lnTo>
                  <a:pt x="73636" y="118181"/>
                </a:lnTo>
                <a:lnTo>
                  <a:pt x="73636" y="118181"/>
                </a:lnTo>
                <a:lnTo>
                  <a:pt x="71818" y="118181"/>
                </a:lnTo>
                <a:lnTo>
                  <a:pt x="71818" y="118181"/>
                </a:lnTo>
                <a:lnTo>
                  <a:pt x="71818" y="118181"/>
                </a:lnTo>
                <a:lnTo>
                  <a:pt x="71818" y="118181"/>
                </a:lnTo>
                <a:lnTo>
                  <a:pt x="71818" y="118181"/>
                </a:lnTo>
                <a:lnTo>
                  <a:pt x="70000" y="118181"/>
                </a:lnTo>
                <a:lnTo>
                  <a:pt x="70000" y="118181"/>
                </a:lnTo>
                <a:lnTo>
                  <a:pt x="70000" y="118181"/>
                </a:lnTo>
                <a:lnTo>
                  <a:pt x="70000" y="118181"/>
                </a:lnTo>
                <a:lnTo>
                  <a:pt x="68181" y="118181"/>
                </a:lnTo>
                <a:lnTo>
                  <a:pt x="68181" y="118181"/>
                </a:lnTo>
                <a:lnTo>
                  <a:pt x="68181" y="120000"/>
                </a:lnTo>
                <a:lnTo>
                  <a:pt x="68181" y="120000"/>
                </a:lnTo>
                <a:lnTo>
                  <a:pt x="68181" y="120000"/>
                </a:lnTo>
                <a:lnTo>
                  <a:pt x="68181" y="118181"/>
                </a:lnTo>
                <a:lnTo>
                  <a:pt x="65454" y="118181"/>
                </a:lnTo>
                <a:lnTo>
                  <a:pt x="65454" y="118181"/>
                </a:lnTo>
                <a:lnTo>
                  <a:pt x="65454" y="118181"/>
                </a:lnTo>
                <a:lnTo>
                  <a:pt x="65454" y="118181"/>
                </a:lnTo>
                <a:lnTo>
                  <a:pt x="65454" y="118181"/>
                </a:lnTo>
                <a:lnTo>
                  <a:pt x="65454" y="118181"/>
                </a:lnTo>
                <a:lnTo>
                  <a:pt x="63636" y="118181"/>
                </a:lnTo>
                <a:lnTo>
                  <a:pt x="63636" y="118181"/>
                </a:lnTo>
                <a:lnTo>
                  <a:pt x="63636" y="118181"/>
                </a:lnTo>
                <a:lnTo>
                  <a:pt x="63636" y="118181"/>
                </a:lnTo>
                <a:lnTo>
                  <a:pt x="61818" y="118181"/>
                </a:lnTo>
                <a:lnTo>
                  <a:pt x="61818" y="118181"/>
                </a:lnTo>
                <a:lnTo>
                  <a:pt x="61818" y="116363"/>
                </a:lnTo>
                <a:lnTo>
                  <a:pt x="61818" y="116363"/>
                </a:lnTo>
                <a:lnTo>
                  <a:pt x="61818" y="118181"/>
                </a:lnTo>
                <a:lnTo>
                  <a:pt x="60000" y="118181"/>
                </a:lnTo>
                <a:lnTo>
                  <a:pt x="60000" y="118181"/>
                </a:lnTo>
                <a:lnTo>
                  <a:pt x="60000" y="118181"/>
                </a:lnTo>
                <a:lnTo>
                  <a:pt x="60000" y="118181"/>
                </a:lnTo>
                <a:lnTo>
                  <a:pt x="60000" y="118181"/>
                </a:lnTo>
                <a:lnTo>
                  <a:pt x="60000" y="118181"/>
                </a:lnTo>
                <a:lnTo>
                  <a:pt x="60000" y="118181"/>
                </a:lnTo>
                <a:lnTo>
                  <a:pt x="60000" y="120000"/>
                </a:lnTo>
                <a:lnTo>
                  <a:pt x="58181" y="120000"/>
                </a:lnTo>
                <a:lnTo>
                  <a:pt x="58181" y="120000"/>
                </a:lnTo>
                <a:lnTo>
                  <a:pt x="58181" y="120000"/>
                </a:lnTo>
                <a:lnTo>
                  <a:pt x="58181" y="120000"/>
                </a:lnTo>
                <a:lnTo>
                  <a:pt x="58181" y="120000"/>
                </a:lnTo>
                <a:lnTo>
                  <a:pt x="58181" y="120000"/>
                </a:lnTo>
                <a:lnTo>
                  <a:pt x="55454" y="120000"/>
                </a:lnTo>
                <a:lnTo>
                  <a:pt x="55454" y="120000"/>
                </a:lnTo>
                <a:lnTo>
                  <a:pt x="55454" y="120000"/>
                </a:lnTo>
                <a:lnTo>
                  <a:pt x="55454" y="120000"/>
                </a:lnTo>
                <a:lnTo>
                  <a:pt x="55454" y="120000"/>
                </a:lnTo>
                <a:lnTo>
                  <a:pt x="53636" y="120000"/>
                </a:lnTo>
                <a:lnTo>
                  <a:pt x="53636" y="118181"/>
                </a:lnTo>
                <a:lnTo>
                  <a:pt x="53636" y="118181"/>
                </a:lnTo>
                <a:lnTo>
                  <a:pt x="53636" y="118181"/>
                </a:lnTo>
                <a:lnTo>
                  <a:pt x="53636" y="118181"/>
                </a:lnTo>
                <a:lnTo>
                  <a:pt x="53636" y="118181"/>
                </a:lnTo>
                <a:lnTo>
                  <a:pt x="53636" y="118181"/>
                </a:lnTo>
                <a:lnTo>
                  <a:pt x="53636" y="118181"/>
                </a:lnTo>
                <a:lnTo>
                  <a:pt x="51818" y="118181"/>
                </a:lnTo>
                <a:lnTo>
                  <a:pt x="51818" y="118181"/>
                </a:lnTo>
                <a:lnTo>
                  <a:pt x="51818" y="118181"/>
                </a:lnTo>
                <a:lnTo>
                  <a:pt x="51818" y="116363"/>
                </a:lnTo>
                <a:lnTo>
                  <a:pt x="51818" y="116363"/>
                </a:lnTo>
                <a:lnTo>
                  <a:pt x="50000" y="116363"/>
                </a:lnTo>
                <a:lnTo>
                  <a:pt x="50000" y="118181"/>
                </a:lnTo>
                <a:lnTo>
                  <a:pt x="50000" y="118181"/>
                </a:lnTo>
                <a:lnTo>
                  <a:pt x="50000" y="118181"/>
                </a:lnTo>
                <a:lnTo>
                  <a:pt x="48181" y="118181"/>
                </a:lnTo>
                <a:lnTo>
                  <a:pt x="48181" y="118181"/>
                </a:lnTo>
                <a:lnTo>
                  <a:pt x="48181" y="116363"/>
                </a:lnTo>
                <a:lnTo>
                  <a:pt x="48181" y="116363"/>
                </a:lnTo>
                <a:lnTo>
                  <a:pt x="48181" y="116363"/>
                </a:lnTo>
                <a:lnTo>
                  <a:pt x="48181" y="116363"/>
                </a:lnTo>
                <a:lnTo>
                  <a:pt x="45454" y="116363"/>
                </a:lnTo>
                <a:lnTo>
                  <a:pt x="45454" y="116363"/>
                </a:lnTo>
                <a:lnTo>
                  <a:pt x="45454" y="116363"/>
                </a:lnTo>
                <a:lnTo>
                  <a:pt x="45454" y="116363"/>
                </a:lnTo>
                <a:lnTo>
                  <a:pt x="43636" y="116363"/>
                </a:lnTo>
                <a:lnTo>
                  <a:pt x="43636" y="116363"/>
                </a:lnTo>
                <a:lnTo>
                  <a:pt x="43636" y="116363"/>
                </a:lnTo>
                <a:lnTo>
                  <a:pt x="43636" y="116363"/>
                </a:lnTo>
                <a:lnTo>
                  <a:pt x="41818" y="116363"/>
                </a:lnTo>
                <a:lnTo>
                  <a:pt x="41818" y="116363"/>
                </a:lnTo>
                <a:lnTo>
                  <a:pt x="41818" y="116363"/>
                </a:lnTo>
                <a:lnTo>
                  <a:pt x="41818" y="116363"/>
                </a:lnTo>
                <a:lnTo>
                  <a:pt x="41818" y="114545"/>
                </a:lnTo>
                <a:lnTo>
                  <a:pt x="40000" y="114545"/>
                </a:lnTo>
                <a:lnTo>
                  <a:pt x="40000" y="116363"/>
                </a:lnTo>
                <a:lnTo>
                  <a:pt x="40000" y="116363"/>
                </a:lnTo>
                <a:lnTo>
                  <a:pt x="40000" y="116363"/>
                </a:lnTo>
                <a:lnTo>
                  <a:pt x="40000" y="116363"/>
                </a:lnTo>
                <a:lnTo>
                  <a:pt x="40000" y="114545"/>
                </a:lnTo>
                <a:lnTo>
                  <a:pt x="38181" y="114545"/>
                </a:lnTo>
                <a:lnTo>
                  <a:pt x="38181" y="114545"/>
                </a:lnTo>
                <a:lnTo>
                  <a:pt x="38181" y="116363"/>
                </a:lnTo>
                <a:lnTo>
                  <a:pt x="38181" y="116363"/>
                </a:lnTo>
                <a:lnTo>
                  <a:pt x="38181" y="114545"/>
                </a:lnTo>
                <a:lnTo>
                  <a:pt x="35454" y="114545"/>
                </a:lnTo>
                <a:lnTo>
                  <a:pt x="35454" y="114545"/>
                </a:lnTo>
                <a:lnTo>
                  <a:pt x="35454" y="114545"/>
                </a:lnTo>
                <a:lnTo>
                  <a:pt x="35454" y="114545"/>
                </a:lnTo>
                <a:lnTo>
                  <a:pt x="35454" y="114545"/>
                </a:lnTo>
                <a:lnTo>
                  <a:pt x="35454" y="114545"/>
                </a:lnTo>
                <a:lnTo>
                  <a:pt x="33636" y="114545"/>
                </a:lnTo>
                <a:lnTo>
                  <a:pt x="33636" y="114545"/>
                </a:lnTo>
                <a:lnTo>
                  <a:pt x="33636" y="114545"/>
                </a:lnTo>
                <a:lnTo>
                  <a:pt x="33636" y="114545"/>
                </a:lnTo>
                <a:lnTo>
                  <a:pt x="33636" y="114545"/>
                </a:lnTo>
                <a:lnTo>
                  <a:pt x="33636" y="114545"/>
                </a:lnTo>
                <a:lnTo>
                  <a:pt x="33636" y="116363"/>
                </a:lnTo>
                <a:lnTo>
                  <a:pt x="33636" y="116363"/>
                </a:lnTo>
                <a:lnTo>
                  <a:pt x="33636" y="116363"/>
                </a:lnTo>
                <a:lnTo>
                  <a:pt x="33636" y="116363"/>
                </a:lnTo>
                <a:lnTo>
                  <a:pt x="33636" y="116363"/>
                </a:lnTo>
                <a:lnTo>
                  <a:pt x="33636" y="116363"/>
                </a:lnTo>
                <a:lnTo>
                  <a:pt x="33636" y="116363"/>
                </a:lnTo>
                <a:lnTo>
                  <a:pt x="31818" y="116363"/>
                </a:lnTo>
                <a:lnTo>
                  <a:pt x="31818" y="116363"/>
                </a:lnTo>
                <a:lnTo>
                  <a:pt x="31818" y="116363"/>
                </a:lnTo>
                <a:lnTo>
                  <a:pt x="31818" y="116363"/>
                </a:lnTo>
                <a:lnTo>
                  <a:pt x="30000" y="116363"/>
                </a:lnTo>
                <a:lnTo>
                  <a:pt x="30000" y="116363"/>
                </a:lnTo>
                <a:lnTo>
                  <a:pt x="30000" y="116363"/>
                </a:lnTo>
                <a:lnTo>
                  <a:pt x="30000" y="116363"/>
                </a:lnTo>
                <a:lnTo>
                  <a:pt x="30000" y="116363"/>
                </a:lnTo>
                <a:lnTo>
                  <a:pt x="28181" y="116363"/>
                </a:lnTo>
                <a:lnTo>
                  <a:pt x="28181" y="118181"/>
                </a:lnTo>
                <a:lnTo>
                  <a:pt x="28181" y="118181"/>
                </a:lnTo>
                <a:lnTo>
                  <a:pt x="28181" y="118181"/>
                </a:lnTo>
                <a:lnTo>
                  <a:pt x="28181" y="118181"/>
                </a:lnTo>
                <a:lnTo>
                  <a:pt x="25454" y="118181"/>
                </a:lnTo>
                <a:lnTo>
                  <a:pt x="25454" y="116363"/>
                </a:lnTo>
                <a:lnTo>
                  <a:pt x="25454" y="116363"/>
                </a:lnTo>
                <a:lnTo>
                  <a:pt x="25454" y="116363"/>
                </a:lnTo>
                <a:lnTo>
                  <a:pt x="23636" y="116363"/>
                </a:lnTo>
                <a:lnTo>
                  <a:pt x="23636" y="118181"/>
                </a:lnTo>
                <a:lnTo>
                  <a:pt x="23636" y="118181"/>
                </a:lnTo>
                <a:lnTo>
                  <a:pt x="23636" y="118181"/>
                </a:lnTo>
                <a:lnTo>
                  <a:pt x="23636" y="118181"/>
                </a:lnTo>
                <a:lnTo>
                  <a:pt x="23636" y="116363"/>
                </a:lnTo>
                <a:lnTo>
                  <a:pt x="21818" y="116363"/>
                </a:lnTo>
                <a:lnTo>
                  <a:pt x="21818" y="116363"/>
                </a:lnTo>
                <a:lnTo>
                  <a:pt x="21818" y="116363"/>
                </a:lnTo>
                <a:lnTo>
                  <a:pt x="21818" y="116363"/>
                </a:lnTo>
                <a:lnTo>
                  <a:pt x="21818" y="116363"/>
                </a:lnTo>
                <a:lnTo>
                  <a:pt x="21818" y="116363"/>
                </a:lnTo>
                <a:lnTo>
                  <a:pt x="21818" y="114545"/>
                </a:lnTo>
                <a:lnTo>
                  <a:pt x="21818" y="114545"/>
                </a:lnTo>
                <a:lnTo>
                  <a:pt x="21818" y="114545"/>
                </a:lnTo>
                <a:lnTo>
                  <a:pt x="21818" y="114545"/>
                </a:lnTo>
                <a:lnTo>
                  <a:pt x="21818" y="112727"/>
                </a:lnTo>
                <a:lnTo>
                  <a:pt x="21818" y="112727"/>
                </a:lnTo>
                <a:lnTo>
                  <a:pt x="21818" y="112727"/>
                </a:lnTo>
                <a:lnTo>
                  <a:pt x="21818" y="112727"/>
                </a:lnTo>
                <a:lnTo>
                  <a:pt x="21818" y="110000"/>
                </a:lnTo>
                <a:lnTo>
                  <a:pt x="21818" y="110000"/>
                </a:lnTo>
                <a:lnTo>
                  <a:pt x="21818" y="110000"/>
                </a:lnTo>
                <a:lnTo>
                  <a:pt x="21818" y="110000"/>
                </a:lnTo>
                <a:lnTo>
                  <a:pt x="21818" y="110000"/>
                </a:lnTo>
                <a:lnTo>
                  <a:pt x="21818" y="108181"/>
                </a:lnTo>
                <a:lnTo>
                  <a:pt x="21818" y="108181"/>
                </a:lnTo>
                <a:lnTo>
                  <a:pt x="21818" y="108181"/>
                </a:lnTo>
                <a:lnTo>
                  <a:pt x="21818" y="108181"/>
                </a:lnTo>
                <a:lnTo>
                  <a:pt x="21818" y="106363"/>
                </a:lnTo>
                <a:lnTo>
                  <a:pt x="23636" y="106363"/>
                </a:lnTo>
                <a:lnTo>
                  <a:pt x="23636" y="106363"/>
                </a:lnTo>
                <a:lnTo>
                  <a:pt x="23636" y="106363"/>
                </a:lnTo>
                <a:lnTo>
                  <a:pt x="23636" y="106363"/>
                </a:lnTo>
                <a:lnTo>
                  <a:pt x="23636" y="104545"/>
                </a:lnTo>
                <a:lnTo>
                  <a:pt x="23636" y="104545"/>
                </a:lnTo>
                <a:lnTo>
                  <a:pt x="23636" y="104545"/>
                </a:lnTo>
                <a:lnTo>
                  <a:pt x="23636" y="104545"/>
                </a:lnTo>
                <a:lnTo>
                  <a:pt x="23636" y="101818"/>
                </a:lnTo>
                <a:lnTo>
                  <a:pt x="23636" y="101818"/>
                </a:lnTo>
                <a:lnTo>
                  <a:pt x="23636" y="101818"/>
                </a:lnTo>
                <a:lnTo>
                  <a:pt x="23636" y="101818"/>
                </a:lnTo>
                <a:lnTo>
                  <a:pt x="23636" y="100000"/>
                </a:lnTo>
                <a:lnTo>
                  <a:pt x="25454" y="100000"/>
                </a:lnTo>
                <a:lnTo>
                  <a:pt x="25454" y="100000"/>
                </a:lnTo>
                <a:lnTo>
                  <a:pt x="25454" y="100000"/>
                </a:lnTo>
                <a:lnTo>
                  <a:pt x="25454" y="100000"/>
                </a:lnTo>
                <a:lnTo>
                  <a:pt x="25454" y="100000"/>
                </a:lnTo>
                <a:lnTo>
                  <a:pt x="25454" y="98181"/>
                </a:lnTo>
                <a:lnTo>
                  <a:pt x="28181" y="98181"/>
                </a:lnTo>
                <a:lnTo>
                  <a:pt x="28181" y="98181"/>
                </a:lnTo>
                <a:lnTo>
                  <a:pt x="28181" y="98181"/>
                </a:lnTo>
                <a:lnTo>
                  <a:pt x="28181" y="98181"/>
                </a:lnTo>
                <a:lnTo>
                  <a:pt x="28181" y="98181"/>
                </a:lnTo>
                <a:lnTo>
                  <a:pt x="28181" y="98181"/>
                </a:lnTo>
                <a:lnTo>
                  <a:pt x="28181" y="96363"/>
                </a:lnTo>
                <a:lnTo>
                  <a:pt x="30000" y="96363"/>
                </a:lnTo>
                <a:lnTo>
                  <a:pt x="30000" y="96363"/>
                </a:lnTo>
                <a:lnTo>
                  <a:pt x="30000" y="96363"/>
                </a:lnTo>
                <a:lnTo>
                  <a:pt x="30000" y="96363"/>
                </a:lnTo>
                <a:lnTo>
                  <a:pt x="30000" y="96363"/>
                </a:lnTo>
                <a:lnTo>
                  <a:pt x="30000" y="94545"/>
                </a:lnTo>
                <a:lnTo>
                  <a:pt x="30000" y="94545"/>
                </a:lnTo>
                <a:lnTo>
                  <a:pt x="28181" y="94545"/>
                </a:lnTo>
                <a:lnTo>
                  <a:pt x="28181" y="94545"/>
                </a:lnTo>
                <a:lnTo>
                  <a:pt x="28181" y="94545"/>
                </a:lnTo>
                <a:lnTo>
                  <a:pt x="28181" y="94545"/>
                </a:lnTo>
                <a:lnTo>
                  <a:pt x="28181" y="94545"/>
                </a:lnTo>
                <a:lnTo>
                  <a:pt x="25454" y="94545"/>
                </a:lnTo>
                <a:lnTo>
                  <a:pt x="25454" y="94545"/>
                </a:lnTo>
                <a:lnTo>
                  <a:pt x="25454" y="94545"/>
                </a:lnTo>
                <a:lnTo>
                  <a:pt x="23636" y="94545"/>
                </a:lnTo>
                <a:lnTo>
                  <a:pt x="23636" y="94545"/>
                </a:lnTo>
                <a:lnTo>
                  <a:pt x="23636" y="94545"/>
                </a:lnTo>
                <a:lnTo>
                  <a:pt x="23636" y="94545"/>
                </a:lnTo>
                <a:lnTo>
                  <a:pt x="21818" y="94545"/>
                </a:lnTo>
                <a:lnTo>
                  <a:pt x="21818" y="94545"/>
                </a:lnTo>
                <a:lnTo>
                  <a:pt x="21818" y="94545"/>
                </a:lnTo>
                <a:lnTo>
                  <a:pt x="21818" y="94545"/>
                </a:lnTo>
                <a:lnTo>
                  <a:pt x="21818" y="91818"/>
                </a:lnTo>
                <a:lnTo>
                  <a:pt x="21818" y="91818"/>
                </a:lnTo>
                <a:lnTo>
                  <a:pt x="21818" y="91818"/>
                </a:lnTo>
                <a:lnTo>
                  <a:pt x="20000" y="91818"/>
                </a:lnTo>
                <a:lnTo>
                  <a:pt x="20000" y="91818"/>
                </a:lnTo>
                <a:lnTo>
                  <a:pt x="20000" y="91818"/>
                </a:lnTo>
                <a:lnTo>
                  <a:pt x="18181" y="91818"/>
                </a:lnTo>
                <a:lnTo>
                  <a:pt x="18181" y="91818"/>
                </a:lnTo>
                <a:lnTo>
                  <a:pt x="18181" y="91818"/>
                </a:lnTo>
                <a:lnTo>
                  <a:pt x="18181" y="91818"/>
                </a:lnTo>
                <a:lnTo>
                  <a:pt x="18181" y="91818"/>
                </a:lnTo>
                <a:lnTo>
                  <a:pt x="15454" y="91818"/>
                </a:lnTo>
                <a:lnTo>
                  <a:pt x="15454" y="91818"/>
                </a:lnTo>
                <a:lnTo>
                  <a:pt x="15454" y="91818"/>
                </a:lnTo>
                <a:lnTo>
                  <a:pt x="15454" y="91818"/>
                </a:lnTo>
                <a:lnTo>
                  <a:pt x="15454" y="91818"/>
                </a:lnTo>
                <a:lnTo>
                  <a:pt x="15454" y="91818"/>
                </a:lnTo>
                <a:lnTo>
                  <a:pt x="15454" y="91818"/>
                </a:lnTo>
                <a:lnTo>
                  <a:pt x="13636" y="91818"/>
                </a:lnTo>
                <a:lnTo>
                  <a:pt x="13636" y="91818"/>
                </a:lnTo>
                <a:lnTo>
                  <a:pt x="13636" y="91818"/>
                </a:lnTo>
                <a:lnTo>
                  <a:pt x="13636" y="91818"/>
                </a:lnTo>
                <a:lnTo>
                  <a:pt x="11818" y="91818"/>
                </a:lnTo>
                <a:lnTo>
                  <a:pt x="11818" y="91818"/>
                </a:lnTo>
                <a:lnTo>
                  <a:pt x="11818" y="91818"/>
                </a:lnTo>
                <a:lnTo>
                  <a:pt x="11818" y="91818"/>
                </a:lnTo>
                <a:lnTo>
                  <a:pt x="11818" y="91818"/>
                </a:lnTo>
                <a:lnTo>
                  <a:pt x="10000" y="91818"/>
                </a:lnTo>
                <a:lnTo>
                  <a:pt x="10000" y="91818"/>
                </a:lnTo>
                <a:lnTo>
                  <a:pt x="10000" y="90000"/>
                </a:lnTo>
                <a:lnTo>
                  <a:pt x="10000" y="90000"/>
                </a:lnTo>
                <a:lnTo>
                  <a:pt x="10000" y="90000"/>
                </a:lnTo>
                <a:lnTo>
                  <a:pt x="10000" y="90000"/>
                </a:lnTo>
                <a:lnTo>
                  <a:pt x="10000" y="90000"/>
                </a:lnTo>
                <a:lnTo>
                  <a:pt x="10000" y="90000"/>
                </a:lnTo>
                <a:lnTo>
                  <a:pt x="10000" y="88181"/>
                </a:lnTo>
                <a:lnTo>
                  <a:pt x="8181" y="88181"/>
                </a:lnTo>
                <a:lnTo>
                  <a:pt x="8181" y="88181"/>
                </a:lnTo>
                <a:lnTo>
                  <a:pt x="8181" y="88181"/>
                </a:lnTo>
                <a:lnTo>
                  <a:pt x="8181" y="88181"/>
                </a:lnTo>
                <a:lnTo>
                  <a:pt x="8181" y="88181"/>
                </a:lnTo>
                <a:lnTo>
                  <a:pt x="5454" y="88181"/>
                </a:lnTo>
                <a:lnTo>
                  <a:pt x="5454" y="88181"/>
                </a:lnTo>
                <a:lnTo>
                  <a:pt x="5454" y="86363"/>
                </a:lnTo>
                <a:lnTo>
                  <a:pt x="5454" y="86363"/>
                </a:lnTo>
                <a:lnTo>
                  <a:pt x="5454" y="86363"/>
                </a:lnTo>
                <a:lnTo>
                  <a:pt x="5454" y="86363"/>
                </a:lnTo>
                <a:lnTo>
                  <a:pt x="5454" y="84545"/>
                </a:lnTo>
                <a:lnTo>
                  <a:pt x="5454" y="84545"/>
                </a:lnTo>
                <a:lnTo>
                  <a:pt x="8181" y="84545"/>
                </a:lnTo>
                <a:lnTo>
                  <a:pt x="8181" y="84545"/>
                </a:lnTo>
                <a:lnTo>
                  <a:pt x="8181" y="84545"/>
                </a:lnTo>
                <a:lnTo>
                  <a:pt x="8181" y="81818"/>
                </a:lnTo>
                <a:lnTo>
                  <a:pt x="8181" y="81818"/>
                </a:lnTo>
                <a:lnTo>
                  <a:pt x="8181" y="81818"/>
                </a:lnTo>
                <a:lnTo>
                  <a:pt x="8181" y="81818"/>
                </a:lnTo>
                <a:lnTo>
                  <a:pt x="5454" y="81818"/>
                </a:lnTo>
                <a:lnTo>
                  <a:pt x="5454" y="81818"/>
                </a:lnTo>
                <a:lnTo>
                  <a:pt x="5454" y="81818"/>
                </a:lnTo>
                <a:lnTo>
                  <a:pt x="5454" y="80000"/>
                </a:lnTo>
                <a:lnTo>
                  <a:pt x="5454" y="80000"/>
                </a:lnTo>
                <a:lnTo>
                  <a:pt x="3636" y="80000"/>
                </a:lnTo>
                <a:lnTo>
                  <a:pt x="3636" y="80000"/>
                </a:lnTo>
                <a:lnTo>
                  <a:pt x="3636" y="80000"/>
                </a:lnTo>
                <a:lnTo>
                  <a:pt x="3636" y="80000"/>
                </a:lnTo>
                <a:lnTo>
                  <a:pt x="3636" y="80000"/>
                </a:lnTo>
                <a:lnTo>
                  <a:pt x="3636" y="78181"/>
                </a:lnTo>
                <a:lnTo>
                  <a:pt x="3636" y="78181"/>
                </a:lnTo>
                <a:lnTo>
                  <a:pt x="3636" y="78181"/>
                </a:lnTo>
                <a:lnTo>
                  <a:pt x="3636" y="78181"/>
                </a:lnTo>
                <a:lnTo>
                  <a:pt x="3636" y="76363"/>
                </a:lnTo>
                <a:lnTo>
                  <a:pt x="3636" y="76363"/>
                </a:lnTo>
                <a:lnTo>
                  <a:pt x="3636" y="76363"/>
                </a:lnTo>
                <a:lnTo>
                  <a:pt x="3636" y="76363"/>
                </a:lnTo>
                <a:lnTo>
                  <a:pt x="3636" y="76363"/>
                </a:lnTo>
                <a:lnTo>
                  <a:pt x="3636" y="76363"/>
                </a:lnTo>
                <a:lnTo>
                  <a:pt x="3636" y="76363"/>
                </a:lnTo>
                <a:lnTo>
                  <a:pt x="5454" y="76363"/>
                </a:lnTo>
                <a:lnTo>
                  <a:pt x="5454" y="74545"/>
                </a:lnTo>
                <a:lnTo>
                  <a:pt x="5454" y="74545"/>
                </a:lnTo>
                <a:lnTo>
                  <a:pt x="5454" y="74545"/>
                </a:lnTo>
                <a:lnTo>
                  <a:pt x="5454" y="74545"/>
                </a:lnTo>
                <a:lnTo>
                  <a:pt x="5454" y="74545"/>
                </a:lnTo>
                <a:lnTo>
                  <a:pt x="5454" y="71818"/>
                </a:lnTo>
                <a:lnTo>
                  <a:pt x="5454" y="71818"/>
                </a:lnTo>
                <a:lnTo>
                  <a:pt x="5454" y="71818"/>
                </a:lnTo>
                <a:lnTo>
                  <a:pt x="5454" y="71818"/>
                </a:lnTo>
                <a:lnTo>
                  <a:pt x="5454" y="71818"/>
                </a:lnTo>
                <a:lnTo>
                  <a:pt x="3636" y="71818"/>
                </a:lnTo>
                <a:lnTo>
                  <a:pt x="3636" y="71818"/>
                </a:lnTo>
                <a:lnTo>
                  <a:pt x="3636" y="70000"/>
                </a:lnTo>
                <a:lnTo>
                  <a:pt x="3636" y="70000"/>
                </a:lnTo>
                <a:lnTo>
                  <a:pt x="3636" y="70000"/>
                </a:lnTo>
                <a:lnTo>
                  <a:pt x="3636" y="70000"/>
                </a:lnTo>
                <a:lnTo>
                  <a:pt x="3636" y="70000"/>
                </a:lnTo>
                <a:lnTo>
                  <a:pt x="3636" y="70000"/>
                </a:lnTo>
                <a:lnTo>
                  <a:pt x="3636" y="68181"/>
                </a:lnTo>
                <a:lnTo>
                  <a:pt x="3636" y="68181"/>
                </a:lnTo>
                <a:lnTo>
                  <a:pt x="3636" y="68181"/>
                </a:lnTo>
                <a:lnTo>
                  <a:pt x="1818" y="68181"/>
                </a:lnTo>
                <a:lnTo>
                  <a:pt x="1818" y="68181"/>
                </a:lnTo>
                <a:lnTo>
                  <a:pt x="1818" y="68181"/>
                </a:lnTo>
                <a:lnTo>
                  <a:pt x="1818" y="68181"/>
                </a:lnTo>
                <a:lnTo>
                  <a:pt x="1818" y="66363"/>
                </a:lnTo>
                <a:lnTo>
                  <a:pt x="1818" y="66363"/>
                </a:lnTo>
                <a:lnTo>
                  <a:pt x="1818" y="66363"/>
                </a:lnTo>
                <a:lnTo>
                  <a:pt x="1818" y="66363"/>
                </a:lnTo>
                <a:lnTo>
                  <a:pt x="1818" y="66363"/>
                </a:lnTo>
                <a:lnTo>
                  <a:pt x="1818" y="64545"/>
                </a:lnTo>
                <a:lnTo>
                  <a:pt x="1818" y="64545"/>
                </a:lnTo>
                <a:lnTo>
                  <a:pt x="1818" y="64545"/>
                </a:lnTo>
                <a:lnTo>
                  <a:pt x="1818" y="64545"/>
                </a:lnTo>
                <a:lnTo>
                  <a:pt x="1818" y="64545"/>
                </a:lnTo>
                <a:lnTo>
                  <a:pt x="0" y="64545"/>
                </a:lnTo>
                <a:lnTo>
                  <a:pt x="0" y="64545"/>
                </a:lnTo>
                <a:lnTo>
                  <a:pt x="0" y="64545"/>
                </a:lnTo>
                <a:lnTo>
                  <a:pt x="0" y="61818"/>
                </a:lnTo>
                <a:lnTo>
                  <a:pt x="0" y="61818"/>
                </a:lnTo>
                <a:lnTo>
                  <a:pt x="0" y="61818"/>
                </a:lnTo>
                <a:lnTo>
                  <a:pt x="0" y="61818"/>
                </a:lnTo>
                <a:lnTo>
                  <a:pt x="1818" y="61818"/>
                </a:lnTo>
                <a:lnTo>
                  <a:pt x="1818" y="61818"/>
                </a:lnTo>
                <a:lnTo>
                  <a:pt x="1818" y="61818"/>
                </a:lnTo>
                <a:lnTo>
                  <a:pt x="1818" y="61818"/>
                </a:lnTo>
                <a:lnTo>
                  <a:pt x="3636" y="61818"/>
                </a:lnTo>
                <a:lnTo>
                  <a:pt x="3636" y="60000"/>
                </a:lnTo>
                <a:lnTo>
                  <a:pt x="1818" y="60000"/>
                </a:lnTo>
                <a:lnTo>
                  <a:pt x="1818" y="60000"/>
                </a:lnTo>
                <a:lnTo>
                  <a:pt x="1818" y="60000"/>
                </a:lnTo>
                <a:lnTo>
                  <a:pt x="3636" y="60000"/>
                </a:lnTo>
                <a:lnTo>
                  <a:pt x="3636" y="58181"/>
                </a:lnTo>
                <a:lnTo>
                  <a:pt x="3636" y="58181"/>
                </a:lnTo>
                <a:lnTo>
                  <a:pt x="3636" y="58181"/>
                </a:lnTo>
                <a:lnTo>
                  <a:pt x="3636" y="58181"/>
                </a:lnTo>
                <a:lnTo>
                  <a:pt x="3636" y="58181"/>
                </a:lnTo>
                <a:lnTo>
                  <a:pt x="3636" y="56363"/>
                </a:lnTo>
                <a:lnTo>
                  <a:pt x="3636" y="56363"/>
                </a:lnTo>
                <a:lnTo>
                  <a:pt x="3636" y="56363"/>
                </a:lnTo>
                <a:lnTo>
                  <a:pt x="3636" y="56363"/>
                </a:lnTo>
                <a:lnTo>
                  <a:pt x="3636" y="56363"/>
                </a:lnTo>
                <a:lnTo>
                  <a:pt x="3636" y="54545"/>
                </a:lnTo>
                <a:lnTo>
                  <a:pt x="3636" y="54545"/>
                </a:lnTo>
                <a:lnTo>
                  <a:pt x="3636" y="54545"/>
                </a:lnTo>
                <a:lnTo>
                  <a:pt x="3636" y="54545"/>
                </a:lnTo>
                <a:lnTo>
                  <a:pt x="1818" y="54545"/>
                </a:lnTo>
                <a:lnTo>
                  <a:pt x="1818" y="54545"/>
                </a:lnTo>
                <a:lnTo>
                  <a:pt x="1818" y="51818"/>
                </a:lnTo>
                <a:lnTo>
                  <a:pt x="1818" y="51818"/>
                </a:lnTo>
                <a:lnTo>
                  <a:pt x="1818" y="51818"/>
                </a:lnTo>
                <a:lnTo>
                  <a:pt x="1818" y="51818"/>
                </a:lnTo>
                <a:lnTo>
                  <a:pt x="0" y="51818"/>
                </a:lnTo>
                <a:lnTo>
                  <a:pt x="0" y="50000"/>
                </a:lnTo>
                <a:lnTo>
                  <a:pt x="1818" y="50000"/>
                </a:lnTo>
                <a:lnTo>
                  <a:pt x="1818" y="50000"/>
                </a:lnTo>
                <a:lnTo>
                  <a:pt x="1818" y="50000"/>
                </a:lnTo>
                <a:lnTo>
                  <a:pt x="1818" y="50000"/>
                </a:lnTo>
                <a:lnTo>
                  <a:pt x="1818" y="50000"/>
                </a:lnTo>
                <a:lnTo>
                  <a:pt x="3636" y="50000"/>
                </a:lnTo>
                <a:lnTo>
                  <a:pt x="3636" y="50000"/>
                </a:lnTo>
                <a:lnTo>
                  <a:pt x="3636" y="5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7" name="Shape 1857"/>
          <p:cNvSpPr/>
          <p:nvPr/>
        </p:nvSpPr>
        <p:spPr>
          <a:xfrm>
            <a:off x="4491039" y="2859088"/>
            <a:ext cx="157162" cy="209549"/>
          </a:xfrm>
          <a:custGeom>
            <a:avLst/>
            <a:gdLst/>
            <a:ahLst/>
            <a:cxnLst/>
            <a:rect l="0" t="0" r="0" b="0"/>
            <a:pathLst>
              <a:path w="120000" h="120000" extrusionOk="0">
                <a:moveTo>
                  <a:pt x="3636" y="50000"/>
                </a:moveTo>
                <a:lnTo>
                  <a:pt x="3636" y="50000"/>
                </a:lnTo>
                <a:lnTo>
                  <a:pt x="3636" y="50000"/>
                </a:lnTo>
                <a:lnTo>
                  <a:pt x="5454" y="50000"/>
                </a:lnTo>
                <a:lnTo>
                  <a:pt x="5454" y="50000"/>
                </a:lnTo>
                <a:lnTo>
                  <a:pt x="5454" y="50000"/>
                </a:lnTo>
                <a:lnTo>
                  <a:pt x="5454" y="50000"/>
                </a:lnTo>
                <a:lnTo>
                  <a:pt x="5454" y="50000"/>
                </a:lnTo>
                <a:lnTo>
                  <a:pt x="5454" y="50000"/>
                </a:lnTo>
                <a:lnTo>
                  <a:pt x="8181" y="50000"/>
                </a:lnTo>
                <a:lnTo>
                  <a:pt x="8181" y="50000"/>
                </a:lnTo>
                <a:lnTo>
                  <a:pt x="8181" y="50000"/>
                </a:lnTo>
                <a:lnTo>
                  <a:pt x="10000" y="50000"/>
                </a:lnTo>
                <a:lnTo>
                  <a:pt x="10000" y="50000"/>
                </a:lnTo>
                <a:lnTo>
                  <a:pt x="10000" y="50000"/>
                </a:lnTo>
                <a:lnTo>
                  <a:pt x="10000" y="50000"/>
                </a:lnTo>
                <a:lnTo>
                  <a:pt x="10000" y="50000"/>
                </a:lnTo>
                <a:lnTo>
                  <a:pt x="11818" y="50000"/>
                </a:lnTo>
                <a:lnTo>
                  <a:pt x="11818" y="50000"/>
                </a:lnTo>
                <a:lnTo>
                  <a:pt x="11818" y="48181"/>
                </a:lnTo>
                <a:lnTo>
                  <a:pt x="11818" y="48181"/>
                </a:lnTo>
                <a:lnTo>
                  <a:pt x="11818" y="48181"/>
                </a:lnTo>
                <a:lnTo>
                  <a:pt x="11818" y="48181"/>
                </a:lnTo>
                <a:lnTo>
                  <a:pt x="11818" y="48181"/>
                </a:lnTo>
                <a:lnTo>
                  <a:pt x="11818" y="48181"/>
                </a:lnTo>
                <a:lnTo>
                  <a:pt x="10000" y="48181"/>
                </a:lnTo>
                <a:lnTo>
                  <a:pt x="10000" y="46363"/>
                </a:lnTo>
                <a:lnTo>
                  <a:pt x="11818" y="46363"/>
                </a:lnTo>
                <a:lnTo>
                  <a:pt x="11818" y="46363"/>
                </a:lnTo>
                <a:lnTo>
                  <a:pt x="11818" y="46363"/>
                </a:lnTo>
                <a:lnTo>
                  <a:pt x="11818" y="46363"/>
                </a:lnTo>
                <a:lnTo>
                  <a:pt x="11818" y="46363"/>
                </a:lnTo>
                <a:lnTo>
                  <a:pt x="11818" y="46363"/>
                </a:lnTo>
                <a:lnTo>
                  <a:pt x="13636" y="46363"/>
                </a:lnTo>
                <a:lnTo>
                  <a:pt x="13636" y="46363"/>
                </a:lnTo>
                <a:lnTo>
                  <a:pt x="13636" y="44545"/>
                </a:lnTo>
                <a:lnTo>
                  <a:pt x="13636" y="44545"/>
                </a:lnTo>
                <a:lnTo>
                  <a:pt x="15454" y="44545"/>
                </a:lnTo>
                <a:lnTo>
                  <a:pt x="15454" y="44545"/>
                </a:lnTo>
                <a:lnTo>
                  <a:pt x="15454" y="44545"/>
                </a:lnTo>
                <a:lnTo>
                  <a:pt x="15454" y="41818"/>
                </a:lnTo>
                <a:lnTo>
                  <a:pt x="15454" y="41818"/>
                </a:lnTo>
                <a:lnTo>
                  <a:pt x="15454" y="41818"/>
                </a:lnTo>
                <a:lnTo>
                  <a:pt x="15454" y="41818"/>
                </a:lnTo>
                <a:lnTo>
                  <a:pt x="15454" y="41818"/>
                </a:lnTo>
                <a:lnTo>
                  <a:pt x="13636" y="41818"/>
                </a:lnTo>
                <a:lnTo>
                  <a:pt x="13636" y="40000"/>
                </a:lnTo>
                <a:lnTo>
                  <a:pt x="13636" y="40000"/>
                </a:lnTo>
                <a:lnTo>
                  <a:pt x="13636" y="40000"/>
                </a:lnTo>
                <a:lnTo>
                  <a:pt x="11818" y="40000"/>
                </a:lnTo>
                <a:lnTo>
                  <a:pt x="11818" y="40000"/>
                </a:lnTo>
                <a:lnTo>
                  <a:pt x="11818" y="40000"/>
                </a:lnTo>
                <a:lnTo>
                  <a:pt x="11818" y="40000"/>
                </a:lnTo>
                <a:lnTo>
                  <a:pt x="10000" y="40000"/>
                </a:lnTo>
                <a:lnTo>
                  <a:pt x="10000" y="40000"/>
                </a:lnTo>
                <a:lnTo>
                  <a:pt x="10000" y="40000"/>
                </a:lnTo>
                <a:lnTo>
                  <a:pt x="11818" y="40000"/>
                </a:lnTo>
                <a:lnTo>
                  <a:pt x="11818" y="38181"/>
                </a:lnTo>
                <a:lnTo>
                  <a:pt x="10000" y="38181"/>
                </a:lnTo>
                <a:lnTo>
                  <a:pt x="10000" y="38181"/>
                </a:lnTo>
                <a:lnTo>
                  <a:pt x="11818" y="38181"/>
                </a:lnTo>
                <a:lnTo>
                  <a:pt x="11818" y="38181"/>
                </a:lnTo>
                <a:lnTo>
                  <a:pt x="11818" y="38181"/>
                </a:lnTo>
                <a:lnTo>
                  <a:pt x="11818" y="38181"/>
                </a:lnTo>
                <a:lnTo>
                  <a:pt x="11818" y="38181"/>
                </a:lnTo>
                <a:lnTo>
                  <a:pt x="13636" y="38181"/>
                </a:lnTo>
                <a:lnTo>
                  <a:pt x="13636" y="38181"/>
                </a:lnTo>
                <a:lnTo>
                  <a:pt x="13636" y="38181"/>
                </a:lnTo>
                <a:lnTo>
                  <a:pt x="13636" y="38181"/>
                </a:lnTo>
                <a:lnTo>
                  <a:pt x="15454" y="38181"/>
                </a:lnTo>
                <a:lnTo>
                  <a:pt x="15454" y="38181"/>
                </a:lnTo>
                <a:lnTo>
                  <a:pt x="15454" y="36363"/>
                </a:lnTo>
                <a:lnTo>
                  <a:pt x="15454" y="36363"/>
                </a:lnTo>
                <a:lnTo>
                  <a:pt x="15454" y="36363"/>
                </a:lnTo>
                <a:lnTo>
                  <a:pt x="15454" y="36363"/>
                </a:lnTo>
                <a:lnTo>
                  <a:pt x="15454" y="36363"/>
                </a:lnTo>
                <a:lnTo>
                  <a:pt x="15454" y="34545"/>
                </a:lnTo>
                <a:lnTo>
                  <a:pt x="15454" y="34545"/>
                </a:lnTo>
                <a:lnTo>
                  <a:pt x="15454" y="34545"/>
                </a:lnTo>
                <a:lnTo>
                  <a:pt x="15454" y="34545"/>
                </a:lnTo>
                <a:lnTo>
                  <a:pt x="15454" y="34545"/>
                </a:lnTo>
                <a:lnTo>
                  <a:pt x="18181" y="34545"/>
                </a:lnTo>
                <a:lnTo>
                  <a:pt x="18181" y="31818"/>
                </a:lnTo>
                <a:lnTo>
                  <a:pt x="18181" y="31818"/>
                </a:lnTo>
                <a:lnTo>
                  <a:pt x="18181" y="31818"/>
                </a:lnTo>
                <a:lnTo>
                  <a:pt x="18181" y="30000"/>
                </a:lnTo>
                <a:lnTo>
                  <a:pt x="15454" y="30000"/>
                </a:lnTo>
                <a:lnTo>
                  <a:pt x="15454" y="30000"/>
                </a:lnTo>
                <a:lnTo>
                  <a:pt x="18181" y="30000"/>
                </a:lnTo>
                <a:lnTo>
                  <a:pt x="18181" y="30000"/>
                </a:lnTo>
                <a:lnTo>
                  <a:pt x="18181" y="28181"/>
                </a:lnTo>
                <a:lnTo>
                  <a:pt x="15454" y="28181"/>
                </a:lnTo>
                <a:lnTo>
                  <a:pt x="15454" y="28181"/>
                </a:lnTo>
                <a:lnTo>
                  <a:pt x="15454" y="28181"/>
                </a:lnTo>
                <a:lnTo>
                  <a:pt x="15454" y="28181"/>
                </a:lnTo>
                <a:lnTo>
                  <a:pt x="15454" y="28181"/>
                </a:lnTo>
                <a:lnTo>
                  <a:pt x="15454" y="28181"/>
                </a:lnTo>
                <a:lnTo>
                  <a:pt x="13636" y="28181"/>
                </a:lnTo>
                <a:lnTo>
                  <a:pt x="13636" y="28181"/>
                </a:lnTo>
                <a:lnTo>
                  <a:pt x="13636" y="26363"/>
                </a:lnTo>
                <a:lnTo>
                  <a:pt x="13636" y="26363"/>
                </a:lnTo>
                <a:lnTo>
                  <a:pt x="13636" y="26363"/>
                </a:lnTo>
                <a:lnTo>
                  <a:pt x="13636" y="26363"/>
                </a:lnTo>
                <a:lnTo>
                  <a:pt x="11818" y="26363"/>
                </a:lnTo>
                <a:lnTo>
                  <a:pt x="11818" y="24545"/>
                </a:lnTo>
                <a:lnTo>
                  <a:pt x="11818" y="24545"/>
                </a:lnTo>
                <a:lnTo>
                  <a:pt x="11818" y="24545"/>
                </a:lnTo>
                <a:lnTo>
                  <a:pt x="11818" y="24545"/>
                </a:lnTo>
                <a:lnTo>
                  <a:pt x="10000" y="24545"/>
                </a:lnTo>
                <a:lnTo>
                  <a:pt x="10000" y="24545"/>
                </a:lnTo>
                <a:lnTo>
                  <a:pt x="10000" y="24545"/>
                </a:lnTo>
                <a:lnTo>
                  <a:pt x="10000" y="24545"/>
                </a:lnTo>
                <a:lnTo>
                  <a:pt x="10000" y="24545"/>
                </a:lnTo>
                <a:lnTo>
                  <a:pt x="10000" y="21818"/>
                </a:lnTo>
                <a:lnTo>
                  <a:pt x="10000" y="21818"/>
                </a:lnTo>
                <a:lnTo>
                  <a:pt x="10000" y="21818"/>
                </a:lnTo>
                <a:lnTo>
                  <a:pt x="11818" y="21818"/>
                </a:lnTo>
                <a:lnTo>
                  <a:pt x="11818" y="21818"/>
                </a:lnTo>
                <a:lnTo>
                  <a:pt x="11818" y="21818"/>
                </a:lnTo>
                <a:lnTo>
                  <a:pt x="11818" y="21818"/>
                </a:lnTo>
                <a:lnTo>
                  <a:pt x="11818" y="21818"/>
                </a:lnTo>
                <a:lnTo>
                  <a:pt x="11818" y="21818"/>
                </a:lnTo>
                <a:lnTo>
                  <a:pt x="13636" y="21818"/>
                </a:lnTo>
                <a:lnTo>
                  <a:pt x="13636" y="21818"/>
                </a:lnTo>
                <a:lnTo>
                  <a:pt x="13636" y="21818"/>
                </a:lnTo>
                <a:lnTo>
                  <a:pt x="15454" y="21818"/>
                </a:lnTo>
                <a:lnTo>
                  <a:pt x="15454" y="21818"/>
                </a:lnTo>
                <a:lnTo>
                  <a:pt x="15454" y="21818"/>
                </a:lnTo>
                <a:lnTo>
                  <a:pt x="15454" y="20000"/>
                </a:lnTo>
                <a:lnTo>
                  <a:pt x="15454" y="20000"/>
                </a:lnTo>
                <a:lnTo>
                  <a:pt x="18181" y="20000"/>
                </a:lnTo>
                <a:lnTo>
                  <a:pt x="18181" y="20000"/>
                </a:lnTo>
                <a:lnTo>
                  <a:pt x="18181" y="20000"/>
                </a:lnTo>
                <a:lnTo>
                  <a:pt x="18181" y="20000"/>
                </a:lnTo>
                <a:lnTo>
                  <a:pt x="20000" y="20000"/>
                </a:lnTo>
                <a:lnTo>
                  <a:pt x="20000" y="20000"/>
                </a:lnTo>
                <a:lnTo>
                  <a:pt x="20000" y="20000"/>
                </a:lnTo>
                <a:lnTo>
                  <a:pt x="20000" y="20000"/>
                </a:lnTo>
                <a:lnTo>
                  <a:pt x="21818" y="20000"/>
                </a:lnTo>
                <a:lnTo>
                  <a:pt x="21818" y="20000"/>
                </a:lnTo>
                <a:lnTo>
                  <a:pt x="21818" y="20000"/>
                </a:lnTo>
                <a:lnTo>
                  <a:pt x="21818" y="20000"/>
                </a:lnTo>
                <a:lnTo>
                  <a:pt x="23636" y="20000"/>
                </a:lnTo>
                <a:lnTo>
                  <a:pt x="23636" y="20000"/>
                </a:lnTo>
                <a:lnTo>
                  <a:pt x="23636" y="20000"/>
                </a:lnTo>
                <a:lnTo>
                  <a:pt x="23636" y="20000"/>
                </a:lnTo>
                <a:lnTo>
                  <a:pt x="25454" y="20000"/>
                </a:lnTo>
                <a:lnTo>
                  <a:pt x="25454" y="20000"/>
                </a:lnTo>
                <a:lnTo>
                  <a:pt x="25454" y="20000"/>
                </a:lnTo>
                <a:lnTo>
                  <a:pt x="25454" y="20000"/>
                </a:lnTo>
                <a:lnTo>
                  <a:pt x="28181" y="20000"/>
                </a:lnTo>
                <a:lnTo>
                  <a:pt x="28181" y="20000"/>
                </a:lnTo>
                <a:lnTo>
                  <a:pt x="28181" y="20000"/>
                </a:lnTo>
                <a:lnTo>
                  <a:pt x="28181" y="20000"/>
                </a:lnTo>
                <a:lnTo>
                  <a:pt x="28181" y="20000"/>
                </a:lnTo>
                <a:lnTo>
                  <a:pt x="28181" y="21818"/>
                </a:lnTo>
                <a:lnTo>
                  <a:pt x="28181" y="21818"/>
                </a:lnTo>
                <a:lnTo>
                  <a:pt x="28181" y="21818"/>
                </a:lnTo>
                <a:lnTo>
                  <a:pt x="30000" y="21818"/>
                </a:lnTo>
                <a:lnTo>
                  <a:pt x="30000" y="21818"/>
                </a:lnTo>
                <a:lnTo>
                  <a:pt x="30000" y="21818"/>
                </a:lnTo>
                <a:lnTo>
                  <a:pt x="30000" y="24545"/>
                </a:lnTo>
                <a:lnTo>
                  <a:pt x="30000" y="24545"/>
                </a:lnTo>
                <a:lnTo>
                  <a:pt x="30000" y="21818"/>
                </a:lnTo>
                <a:lnTo>
                  <a:pt x="30000" y="21818"/>
                </a:lnTo>
                <a:lnTo>
                  <a:pt x="31818" y="21818"/>
                </a:lnTo>
                <a:lnTo>
                  <a:pt x="31818" y="21818"/>
                </a:lnTo>
                <a:lnTo>
                  <a:pt x="31818" y="21818"/>
                </a:lnTo>
                <a:lnTo>
                  <a:pt x="31818" y="24545"/>
                </a:lnTo>
                <a:lnTo>
                  <a:pt x="33636" y="24545"/>
                </a:lnTo>
                <a:lnTo>
                  <a:pt x="33636" y="24545"/>
                </a:lnTo>
                <a:lnTo>
                  <a:pt x="33636" y="21818"/>
                </a:lnTo>
                <a:lnTo>
                  <a:pt x="33636" y="21818"/>
                </a:lnTo>
                <a:lnTo>
                  <a:pt x="33636" y="21818"/>
                </a:lnTo>
                <a:lnTo>
                  <a:pt x="33636" y="20000"/>
                </a:lnTo>
                <a:lnTo>
                  <a:pt x="33636" y="20000"/>
                </a:lnTo>
                <a:lnTo>
                  <a:pt x="33636" y="20000"/>
                </a:lnTo>
                <a:lnTo>
                  <a:pt x="33636" y="20000"/>
                </a:lnTo>
                <a:lnTo>
                  <a:pt x="33636" y="20000"/>
                </a:lnTo>
                <a:lnTo>
                  <a:pt x="33636" y="18181"/>
                </a:lnTo>
                <a:lnTo>
                  <a:pt x="35454" y="18181"/>
                </a:lnTo>
                <a:lnTo>
                  <a:pt x="35454" y="18181"/>
                </a:lnTo>
                <a:lnTo>
                  <a:pt x="35454" y="18181"/>
                </a:lnTo>
                <a:lnTo>
                  <a:pt x="35454" y="18181"/>
                </a:lnTo>
                <a:lnTo>
                  <a:pt x="35454" y="18181"/>
                </a:lnTo>
                <a:lnTo>
                  <a:pt x="35454" y="18181"/>
                </a:lnTo>
                <a:lnTo>
                  <a:pt x="38181" y="18181"/>
                </a:lnTo>
                <a:lnTo>
                  <a:pt x="38181" y="18181"/>
                </a:lnTo>
                <a:lnTo>
                  <a:pt x="38181" y="18181"/>
                </a:lnTo>
                <a:lnTo>
                  <a:pt x="40000" y="18181"/>
                </a:lnTo>
                <a:lnTo>
                  <a:pt x="40000" y="20000"/>
                </a:lnTo>
                <a:lnTo>
                  <a:pt x="40000" y="20000"/>
                </a:lnTo>
                <a:lnTo>
                  <a:pt x="40000" y="18181"/>
                </a:lnTo>
                <a:lnTo>
                  <a:pt x="40000" y="18181"/>
                </a:lnTo>
                <a:lnTo>
                  <a:pt x="40000" y="18181"/>
                </a:lnTo>
                <a:lnTo>
                  <a:pt x="40000" y="18181"/>
                </a:lnTo>
                <a:lnTo>
                  <a:pt x="38181" y="18181"/>
                </a:lnTo>
                <a:lnTo>
                  <a:pt x="38181" y="16363"/>
                </a:lnTo>
                <a:lnTo>
                  <a:pt x="38181" y="16363"/>
                </a:lnTo>
                <a:lnTo>
                  <a:pt x="40000" y="16363"/>
                </a:lnTo>
                <a:lnTo>
                  <a:pt x="40000" y="16363"/>
                </a:lnTo>
                <a:lnTo>
                  <a:pt x="40000" y="16363"/>
                </a:lnTo>
                <a:lnTo>
                  <a:pt x="40000" y="16363"/>
                </a:lnTo>
                <a:lnTo>
                  <a:pt x="40000" y="16363"/>
                </a:lnTo>
                <a:lnTo>
                  <a:pt x="40000" y="14545"/>
                </a:lnTo>
                <a:lnTo>
                  <a:pt x="40000" y="14545"/>
                </a:lnTo>
                <a:lnTo>
                  <a:pt x="40000" y="16363"/>
                </a:lnTo>
                <a:lnTo>
                  <a:pt x="38181" y="16363"/>
                </a:lnTo>
                <a:lnTo>
                  <a:pt x="38181" y="14545"/>
                </a:lnTo>
                <a:lnTo>
                  <a:pt x="38181" y="14545"/>
                </a:lnTo>
                <a:lnTo>
                  <a:pt x="38181" y="14545"/>
                </a:lnTo>
                <a:lnTo>
                  <a:pt x="38181" y="14545"/>
                </a:lnTo>
                <a:lnTo>
                  <a:pt x="38181" y="14545"/>
                </a:lnTo>
                <a:lnTo>
                  <a:pt x="38181" y="14545"/>
                </a:lnTo>
                <a:lnTo>
                  <a:pt x="35454" y="14545"/>
                </a:lnTo>
                <a:lnTo>
                  <a:pt x="35454" y="14545"/>
                </a:lnTo>
                <a:lnTo>
                  <a:pt x="35454" y="14545"/>
                </a:lnTo>
                <a:lnTo>
                  <a:pt x="35454" y="14545"/>
                </a:lnTo>
                <a:lnTo>
                  <a:pt x="35454" y="11818"/>
                </a:lnTo>
                <a:lnTo>
                  <a:pt x="33636" y="11818"/>
                </a:lnTo>
                <a:lnTo>
                  <a:pt x="33636" y="11818"/>
                </a:lnTo>
                <a:lnTo>
                  <a:pt x="35454" y="11818"/>
                </a:lnTo>
                <a:lnTo>
                  <a:pt x="35454" y="11818"/>
                </a:lnTo>
                <a:lnTo>
                  <a:pt x="35454" y="11818"/>
                </a:lnTo>
                <a:lnTo>
                  <a:pt x="35454" y="10000"/>
                </a:lnTo>
                <a:lnTo>
                  <a:pt x="35454" y="10000"/>
                </a:lnTo>
                <a:lnTo>
                  <a:pt x="35454" y="10000"/>
                </a:lnTo>
                <a:lnTo>
                  <a:pt x="38181" y="10000"/>
                </a:lnTo>
                <a:lnTo>
                  <a:pt x="38181" y="10000"/>
                </a:lnTo>
                <a:lnTo>
                  <a:pt x="38181" y="10000"/>
                </a:lnTo>
                <a:lnTo>
                  <a:pt x="40000" y="10000"/>
                </a:lnTo>
                <a:lnTo>
                  <a:pt x="40000" y="10000"/>
                </a:lnTo>
                <a:lnTo>
                  <a:pt x="38181" y="10000"/>
                </a:lnTo>
                <a:lnTo>
                  <a:pt x="38181" y="10000"/>
                </a:lnTo>
                <a:lnTo>
                  <a:pt x="38181" y="10000"/>
                </a:lnTo>
                <a:lnTo>
                  <a:pt x="38181" y="8181"/>
                </a:lnTo>
                <a:lnTo>
                  <a:pt x="38181" y="8181"/>
                </a:lnTo>
                <a:lnTo>
                  <a:pt x="38181" y="8181"/>
                </a:lnTo>
                <a:lnTo>
                  <a:pt x="38181" y="8181"/>
                </a:lnTo>
                <a:lnTo>
                  <a:pt x="38181" y="8181"/>
                </a:lnTo>
                <a:lnTo>
                  <a:pt x="38181" y="8181"/>
                </a:lnTo>
                <a:lnTo>
                  <a:pt x="35454" y="8181"/>
                </a:lnTo>
                <a:lnTo>
                  <a:pt x="35454" y="6363"/>
                </a:lnTo>
                <a:lnTo>
                  <a:pt x="35454" y="6363"/>
                </a:lnTo>
                <a:lnTo>
                  <a:pt x="35454" y="8181"/>
                </a:lnTo>
                <a:lnTo>
                  <a:pt x="35454" y="8181"/>
                </a:lnTo>
                <a:lnTo>
                  <a:pt x="35454" y="8181"/>
                </a:lnTo>
                <a:lnTo>
                  <a:pt x="35454" y="8181"/>
                </a:lnTo>
                <a:lnTo>
                  <a:pt x="35454" y="8181"/>
                </a:lnTo>
                <a:lnTo>
                  <a:pt x="33636" y="8181"/>
                </a:lnTo>
                <a:lnTo>
                  <a:pt x="33636" y="8181"/>
                </a:lnTo>
                <a:lnTo>
                  <a:pt x="33636" y="8181"/>
                </a:lnTo>
                <a:lnTo>
                  <a:pt x="33636" y="8181"/>
                </a:lnTo>
                <a:lnTo>
                  <a:pt x="33636" y="6363"/>
                </a:lnTo>
                <a:lnTo>
                  <a:pt x="33636" y="6363"/>
                </a:lnTo>
                <a:lnTo>
                  <a:pt x="33636" y="6363"/>
                </a:lnTo>
                <a:lnTo>
                  <a:pt x="33636" y="8181"/>
                </a:lnTo>
                <a:lnTo>
                  <a:pt x="33636" y="8181"/>
                </a:lnTo>
                <a:lnTo>
                  <a:pt x="31818" y="8181"/>
                </a:lnTo>
                <a:lnTo>
                  <a:pt x="31818" y="8181"/>
                </a:lnTo>
                <a:lnTo>
                  <a:pt x="31818" y="8181"/>
                </a:lnTo>
                <a:lnTo>
                  <a:pt x="31818" y="8181"/>
                </a:lnTo>
                <a:lnTo>
                  <a:pt x="31818" y="6363"/>
                </a:lnTo>
                <a:lnTo>
                  <a:pt x="31818" y="6363"/>
                </a:lnTo>
                <a:lnTo>
                  <a:pt x="30000" y="6363"/>
                </a:lnTo>
                <a:lnTo>
                  <a:pt x="30000" y="6363"/>
                </a:lnTo>
                <a:lnTo>
                  <a:pt x="30000" y="4545"/>
                </a:lnTo>
                <a:lnTo>
                  <a:pt x="30000" y="4545"/>
                </a:lnTo>
                <a:lnTo>
                  <a:pt x="30000" y="4545"/>
                </a:lnTo>
                <a:lnTo>
                  <a:pt x="30000" y="1818"/>
                </a:lnTo>
                <a:lnTo>
                  <a:pt x="31818" y="1818"/>
                </a:lnTo>
                <a:lnTo>
                  <a:pt x="31818" y="1818"/>
                </a:lnTo>
                <a:lnTo>
                  <a:pt x="31818" y="1818"/>
                </a:lnTo>
                <a:lnTo>
                  <a:pt x="31818" y="1818"/>
                </a:lnTo>
                <a:lnTo>
                  <a:pt x="31818" y="0"/>
                </a:lnTo>
                <a:lnTo>
                  <a:pt x="31818" y="0"/>
                </a:lnTo>
                <a:lnTo>
                  <a:pt x="31818" y="0"/>
                </a:lnTo>
                <a:lnTo>
                  <a:pt x="33636" y="0"/>
                </a:lnTo>
                <a:lnTo>
                  <a:pt x="33636" y="0"/>
                </a:lnTo>
                <a:lnTo>
                  <a:pt x="33636" y="0"/>
                </a:lnTo>
                <a:lnTo>
                  <a:pt x="33636" y="0"/>
                </a:lnTo>
                <a:lnTo>
                  <a:pt x="33636" y="0"/>
                </a:lnTo>
                <a:lnTo>
                  <a:pt x="33636" y="1818"/>
                </a:lnTo>
                <a:lnTo>
                  <a:pt x="35454" y="1818"/>
                </a:lnTo>
                <a:lnTo>
                  <a:pt x="35454" y="0"/>
                </a:lnTo>
                <a:lnTo>
                  <a:pt x="35454" y="0"/>
                </a:lnTo>
                <a:lnTo>
                  <a:pt x="35454" y="0"/>
                </a:lnTo>
                <a:lnTo>
                  <a:pt x="35454" y="0"/>
                </a:lnTo>
                <a:lnTo>
                  <a:pt x="35454" y="0"/>
                </a:lnTo>
                <a:lnTo>
                  <a:pt x="35454" y="0"/>
                </a:lnTo>
                <a:lnTo>
                  <a:pt x="35454" y="1818"/>
                </a:lnTo>
                <a:lnTo>
                  <a:pt x="35454" y="1818"/>
                </a:lnTo>
                <a:lnTo>
                  <a:pt x="35454" y="1818"/>
                </a:lnTo>
                <a:lnTo>
                  <a:pt x="35454" y="1818"/>
                </a:lnTo>
                <a:lnTo>
                  <a:pt x="35454" y="1818"/>
                </a:lnTo>
                <a:lnTo>
                  <a:pt x="35454" y="4545"/>
                </a:lnTo>
                <a:lnTo>
                  <a:pt x="38181" y="4545"/>
                </a:lnTo>
                <a:lnTo>
                  <a:pt x="38181" y="4545"/>
                </a:lnTo>
                <a:lnTo>
                  <a:pt x="38181" y="1818"/>
                </a:lnTo>
                <a:lnTo>
                  <a:pt x="38181" y="1818"/>
                </a:lnTo>
                <a:lnTo>
                  <a:pt x="40000" y="1818"/>
                </a:lnTo>
                <a:lnTo>
                  <a:pt x="40000" y="1818"/>
                </a:lnTo>
                <a:lnTo>
                  <a:pt x="40000" y="1818"/>
                </a:lnTo>
                <a:lnTo>
                  <a:pt x="40000" y="4545"/>
                </a:lnTo>
                <a:lnTo>
                  <a:pt x="40000" y="4545"/>
                </a:lnTo>
                <a:lnTo>
                  <a:pt x="41818" y="4545"/>
                </a:lnTo>
                <a:lnTo>
                  <a:pt x="41818" y="4545"/>
                </a:lnTo>
                <a:lnTo>
                  <a:pt x="41818" y="4545"/>
                </a:lnTo>
                <a:lnTo>
                  <a:pt x="41818" y="4545"/>
                </a:lnTo>
                <a:lnTo>
                  <a:pt x="43636" y="4545"/>
                </a:lnTo>
                <a:lnTo>
                  <a:pt x="43636" y="4545"/>
                </a:lnTo>
                <a:lnTo>
                  <a:pt x="43636" y="4545"/>
                </a:lnTo>
                <a:lnTo>
                  <a:pt x="43636" y="4545"/>
                </a:lnTo>
                <a:lnTo>
                  <a:pt x="43636" y="4545"/>
                </a:lnTo>
                <a:lnTo>
                  <a:pt x="45454" y="4545"/>
                </a:lnTo>
                <a:lnTo>
                  <a:pt x="45454" y="4545"/>
                </a:lnTo>
                <a:lnTo>
                  <a:pt x="45454" y="4545"/>
                </a:lnTo>
                <a:lnTo>
                  <a:pt x="45454" y="4545"/>
                </a:lnTo>
                <a:lnTo>
                  <a:pt x="45454" y="4545"/>
                </a:lnTo>
                <a:lnTo>
                  <a:pt x="48181" y="4545"/>
                </a:lnTo>
                <a:lnTo>
                  <a:pt x="48181" y="4545"/>
                </a:lnTo>
                <a:lnTo>
                  <a:pt x="48181" y="4545"/>
                </a:lnTo>
                <a:lnTo>
                  <a:pt x="48181" y="4545"/>
                </a:lnTo>
                <a:lnTo>
                  <a:pt x="48181" y="4545"/>
                </a:lnTo>
                <a:lnTo>
                  <a:pt x="50000" y="4545"/>
                </a:lnTo>
                <a:lnTo>
                  <a:pt x="50000" y="4545"/>
                </a:lnTo>
                <a:lnTo>
                  <a:pt x="50000" y="4545"/>
                </a:lnTo>
                <a:lnTo>
                  <a:pt x="50000" y="4545"/>
                </a:lnTo>
                <a:lnTo>
                  <a:pt x="51818" y="4545"/>
                </a:lnTo>
                <a:lnTo>
                  <a:pt x="51818" y="4545"/>
                </a:lnTo>
                <a:lnTo>
                  <a:pt x="51818" y="4545"/>
                </a:lnTo>
                <a:lnTo>
                  <a:pt x="51818" y="4545"/>
                </a:lnTo>
                <a:lnTo>
                  <a:pt x="53636" y="4545"/>
                </a:lnTo>
                <a:lnTo>
                  <a:pt x="53636" y="4545"/>
                </a:lnTo>
                <a:lnTo>
                  <a:pt x="53636" y="4545"/>
                </a:lnTo>
                <a:lnTo>
                  <a:pt x="53636" y="6363"/>
                </a:lnTo>
                <a:lnTo>
                  <a:pt x="53636" y="6363"/>
                </a:lnTo>
                <a:lnTo>
                  <a:pt x="53636" y="6363"/>
                </a:lnTo>
                <a:lnTo>
                  <a:pt x="53636" y="6363"/>
                </a:lnTo>
                <a:lnTo>
                  <a:pt x="53636" y="8181"/>
                </a:lnTo>
                <a:lnTo>
                  <a:pt x="53636" y="8181"/>
                </a:lnTo>
                <a:lnTo>
                  <a:pt x="53636" y="8181"/>
                </a:lnTo>
                <a:lnTo>
                  <a:pt x="53636" y="10000"/>
                </a:lnTo>
                <a:lnTo>
                  <a:pt x="53636" y="10000"/>
                </a:lnTo>
                <a:lnTo>
                  <a:pt x="55454" y="10000"/>
                </a:lnTo>
                <a:lnTo>
                  <a:pt x="55454" y="10000"/>
                </a:lnTo>
                <a:lnTo>
                  <a:pt x="55454" y="10000"/>
                </a:lnTo>
                <a:lnTo>
                  <a:pt x="55454" y="10000"/>
                </a:lnTo>
                <a:lnTo>
                  <a:pt x="58181" y="10000"/>
                </a:lnTo>
                <a:lnTo>
                  <a:pt x="58181" y="10000"/>
                </a:lnTo>
                <a:lnTo>
                  <a:pt x="58181" y="10000"/>
                </a:lnTo>
                <a:lnTo>
                  <a:pt x="58181" y="10000"/>
                </a:lnTo>
                <a:lnTo>
                  <a:pt x="60000" y="10000"/>
                </a:lnTo>
                <a:lnTo>
                  <a:pt x="60000" y="10000"/>
                </a:lnTo>
                <a:lnTo>
                  <a:pt x="60000" y="10000"/>
                </a:lnTo>
                <a:lnTo>
                  <a:pt x="60000" y="10000"/>
                </a:lnTo>
                <a:lnTo>
                  <a:pt x="60000" y="10000"/>
                </a:lnTo>
                <a:lnTo>
                  <a:pt x="61818" y="10000"/>
                </a:lnTo>
                <a:lnTo>
                  <a:pt x="61818" y="11818"/>
                </a:lnTo>
                <a:lnTo>
                  <a:pt x="61818" y="11818"/>
                </a:lnTo>
                <a:lnTo>
                  <a:pt x="61818" y="11818"/>
                </a:lnTo>
                <a:lnTo>
                  <a:pt x="61818" y="11818"/>
                </a:lnTo>
                <a:lnTo>
                  <a:pt x="63636" y="11818"/>
                </a:lnTo>
                <a:lnTo>
                  <a:pt x="63636" y="11818"/>
                </a:lnTo>
                <a:lnTo>
                  <a:pt x="63636" y="11818"/>
                </a:lnTo>
                <a:lnTo>
                  <a:pt x="63636" y="11818"/>
                </a:lnTo>
                <a:lnTo>
                  <a:pt x="63636" y="11818"/>
                </a:lnTo>
                <a:lnTo>
                  <a:pt x="65454" y="11818"/>
                </a:lnTo>
                <a:lnTo>
                  <a:pt x="65454" y="11818"/>
                </a:lnTo>
                <a:lnTo>
                  <a:pt x="65454" y="10000"/>
                </a:lnTo>
                <a:lnTo>
                  <a:pt x="65454" y="10000"/>
                </a:lnTo>
                <a:lnTo>
                  <a:pt x="68181" y="10000"/>
                </a:lnTo>
                <a:lnTo>
                  <a:pt x="68181" y="10000"/>
                </a:lnTo>
                <a:lnTo>
                  <a:pt x="68181" y="10000"/>
                </a:lnTo>
                <a:lnTo>
                  <a:pt x="68181" y="8181"/>
                </a:lnTo>
                <a:lnTo>
                  <a:pt x="68181" y="8181"/>
                </a:lnTo>
                <a:lnTo>
                  <a:pt x="68181" y="8181"/>
                </a:lnTo>
                <a:lnTo>
                  <a:pt x="68181" y="8181"/>
                </a:lnTo>
                <a:lnTo>
                  <a:pt x="70000" y="8181"/>
                </a:lnTo>
                <a:lnTo>
                  <a:pt x="70000" y="8181"/>
                </a:lnTo>
                <a:lnTo>
                  <a:pt x="70000" y="8181"/>
                </a:lnTo>
                <a:lnTo>
                  <a:pt x="70000" y="10000"/>
                </a:lnTo>
                <a:lnTo>
                  <a:pt x="70000" y="10000"/>
                </a:lnTo>
                <a:lnTo>
                  <a:pt x="70000" y="10000"/>
                </a:lnTo>
                <a:lnTo>
                  <a:pt x="71818" y="10000"/>
                </a:lnTo>
                <a:lnTo>
                  <a:pt x="71818" y="10000"/>
                </a:lnTo>
                <a:lnTo>
                  <a:pt x="71818" y="11818"/>
                </a:lnTo>
                <a:lnTo>
                  <a:pt x="70000" y="11818"/>
                </a:lnTo>
                <a:lnTo>
                  <a:pt x="70000" y="11818"/>
                </a:lnTo>
                <a:lnTo>
                  <a:pt x="70000" y="11818"/>
                </a:lnTo>
                <a:lnTo>
                  <a:pt x="70000" y="11818"/>
                </a:lnTo>
                <a:lnTo>
                  <a:pt x="70000" y="11818"/>
                </a:lnTo>
                <a:lnTo>
                  <a:pt x="68181" y="11818"/>
                </a:lnTo>
                <a:lnTo>
                  <a:pt x="68181" y="11818"/>
                </a:lnTo>
                <a:lnTo>
                  <a:pt x="68181" y="11818"/>
                </a:lnTo>
                <a:lnTo>
                  <a:pt x="68181" y="11818"/>
                </a:lnTo>
                <a:lnTo>
                  <a:pt x="68181" y="14545"/>
                </a:lnTo>
                <a:lnTo>
                  <a:pt x="68181" y="14545"/>
                </a:lnTo>
                <a:lnTo>
                  <a:pt x="68181" y="14545"/>
                </a:lnTo>
                <a:lnTo>
                  <a:pt x="68181" y="14545"/>
                </a:lnTo>
                <a:lnTo>
                  <a:pt x="68181" y="14545"/>
                </a:lnTo>
                <a:lnTo>
                  <a:pt x="68181" y="14545"/>
                </a:lnTo>
                <a:lnTo>
                  <a:pt x="68181" y="14545"/>
                </a:lnTo>
                <a:lnTo>
                  <a:pt x="65454" y="14545"/>
                </a:lnTo>
                <a:lnTo>
                  <a:pt x="65454" y="16363"/>
                </a:lnTo>
                <a:lnTo>
                  <a:pt x="65454" y="16363"/>
                </a:lnTo>
                <a:lnTo>
                  <a:pt x="65454" y="16363"/>
                </a:lnTo>
                <a:lnTo>
                  <a:pt x="63636" y="16363"/>
                </a:lnTo>
                <a:lnTo>
                  <a:pt x="63636" y="16363"/>
                </a:lnTo>
                <a:lnTo>
                  <a:pt x="63636" y="16363"/>
                </a:lnTo>
                <a:lnTo>
                  <a:pt x="63636" y="16363"/>
                </a:lnTo>
                <a:lnTo>
                  <a:pt x="63636" y="16363"/>
                </a:lnTo>
                <a:lnTo>
                  <a:pt x="65454" y="16363"/>
                </a:lnTo>
                <a:lnTo>
                  <a:pt x="65454" y="16363"/>
                </a:lnTo>
                <a:lnTo>
                  <a:pt x="65454" y="16363"/>
                </a:lnTo>
                <a:lnTo>
                  <a:pt x="68181" y="16363"/>
                </a:lnTo>
                <a:lnTo>
                  <a:pt x="68181" y="16363"/>
                </a:lnTo>
                <a:lnTo>
                  <a:pt x="68181" y="16363"/>
                </a:lnTo>
                <a:lnTo>
                  <a:pt x="68181" y="16363"/>
                </a:lnTo>
                <a:lnTo>
                  <a:pt x="68181" y="16363"/>
                </a:lnTo>
                <a:lnTo>
                  <a:pt x="70000" y="16363"/>
                </a:lnTo>
                <a:lnTo>
                  <a:pt x="70000" y="16363"/>
                </a:lnTo>
                <a:lnTo>
                  <a:pt x="70000" y="16363"/>
                </a:lnTo>
                <a:lnTo>
                  <a:pt x="70000" y="16363"/>
                </a:lnTo>
                <a:lnTo>
                  <a:pt x="70000" y="16363"/>
                </a:lnTo>
                <a:lnTo>
                  <a:pt x="71818" y="16363"/>
                </a:lnTo>
                <a:lnTo>
                  <a:pt x="71818" y="16363"/>
                </a:lnTo>
                <a:lnTo>
                  <a:pt x="71818" y="16363"/>
                </a:lnTo>
                <a:lnTo>
                  <a:pt x="71818" y="16363"/>
                </a:lnTo>
                <a:lnTo>
                  <a:pt x="73636" y="16363"/>
                </a:lnTo>
                <a:lnTo>
                  <a:pt x="73636" y="16363"/>
                </a:lnTo>
                <a:lnTo>
                  <a:pt x="73636" y="16363"/>
                </a:lnTo>
                <a:lnTo>
                  <a:pt x="73636" y="14545"/>
                </a:lnTo>
                <a:lnTo>
                  <a:pt x="73636" y="14545"/>
                </a:lnTo>
                <a:lnTo>
                  <a:pt x="73636" y="14545"/>
                </a:lnTo>
                <a:lnTo>
                  <a:pt x="75454" y="14545"/>
                </a:lnTo>
                <a:lnTo>
                  <a:pt x="75454" y="14545"/>
                </a:lnTo>
                <a:lnTo>
                  <a:pt x="75454" y="14545"/>
                </a:lnTo>
                <a:lnTo>
                  <a:pt x="75454" y="14545"/>
                </a:lnTo>
                <a:lnTo>
                  <a:pt x="75454" y="14545"/>
                </a:lnTo>
                <a:lnTo>
                  <a:pt x="78181" y="14545"/>
                </a:lnTo>
                <a:lnTo>
                  <a:pt x="78181" y="14545"/>
                </a:lnTo>
                <a:lnTo>
                  <a:pt x="78181" y="14545"/>
                </a:lnTo>
                <a:lnTo>
                  <a:pt x="80000" y="14545"/>
                </a:lnTo>
                <a:lnTo>
                  <a:pt x="80000" y="14545"/>
                </a:lnTo>
                <a:lnTo>
                  <a:pt x="80000" y="14545"/>
                </a:lnTo>
                <a:lnTo>
                  <a:pt x="80000" y="14545"/>
                </a:lnTo>
                <a:lnTo>
                  <a:pt x="80000" y="14545"/>
                </a:lnTo>
                <a:lnTo>
                  <a:pt x="81818" y="14545"/>
                </a:lnTo>
                <a:lnTo>
                  <a:pt x="81818" y="14545"/>
                </a:lnTo>
                <a:lnTo>
                  <a:pt x="81818" y="14545"/>
                </a:lnTo>
                <a:lnTo>
                  <a:pt x="81818" y="14545"/>
                </a:lnTo>
                <a:lnTo>
                  <a:pt x="81818" y="14545"/>
                </a:lnTo>
                <a:lnTo>
                  <a:pt x="81818" y="11818"/>
                </a:lnTo>
                <a:lnTo>
                  <a:pt x="83636" y="11818"/>
                </a:lnTo>
                <a:lnTo>
                  <a:pt x="83636" y="11818"/>
                </a:lnTo>
                <a:lnTo>
                  <a:pt x="83636" y="11818"/>
                </a:lnTo>
                <a:lnTo>
                  <a:pt x="83636" y="11818"/>
                </a:lnTo>
                <a:lnTo>
                  <a:pt x="83636" y="11818"/>
                </a:lnTo>
                <a:lnTo>
                  <a:pt x="85454" y="11818"/>
                </a:lnTo>
                <a:lnTo>
                  <a:pt x="85454" y="10000"/>
                </a:lnTo>
                <a:lnTo>
                  <a:pt x="85454" y="10000"/>
                </a:lnTo>
                <a:lnTo>
                  <a:pt x="85454" y="10000"/>
                </a:lnTo>
                <a:lnTo>
                  <a:pt x="85454" y="10000"/>
                </a:lnTo>
                <a:lnTo>
                  <a:pt x="85454" y="10000"/>
                </a:lnTo>
                <a:lnTo>
                  <a:pt x="85454" y="10000"/>
                </a:lnTo>
                <a:lnTo>
                  <a:pt x="88181" y="10000"/>
                </a:lnTo>
                <a:lnTo>
                  <a:pt x="88181" y="10000"/>
                </a:lnTo>
                <a:lnTo>
                  <a:pt x="88181" y="10000"/>
                </a:lnTo>
                <a:lnTo>
                  <a:pt x="88181" y="10000"/>
                </a:lnTo>
                <a:lnTo>
                  <a:pt x="88181" y="10000"/>
                </a:lnTo>
                <a:lnTo>
                  <a:pt x="90000" y="10000"/>
                </a:lnTo>
                <a:lnTo>
                  <a:pt x="90000" y="10000"/>
                </a:lnTo>
                <a:lnTo>
                  <a:pt x="90000" y="10000"/>
                </a:lnTo>
                <a:lnTo>
                  <a:pt x="91818" y="10000"/>
                </a:lnTo>
                <a:lnTo>
                  <a:pt x="91818" y="10000"/>
                </a:lnTo>
                <a:lnTo>
                  <a:pt x="91818" y="10000"/>
                </a:lnTo>
                <a:lnTo>
                  <a:pt x="91818" y="10000"/>
                </a:lnTo>
                <a:lnTo>
                  <a:pt x="93636" y="10000"/>
                </a:lnTo>
                <a:lnTo>
                  <a:pt x="93636" y="10000"/>
                </a:lnTo>
                <a:lnTo>
                  <a:pt x="93636" y="10000"/>
                </a:lnTo>
                <a:lnTo>
                  <a:pt x="93636" y="8181"/>
                </a:lnTo>
                <a:lnTo>
                  <a:pt x="93636" y="8181"/>
                </a:lnTo>
                <a:lnTo>
                  <a:pt x="93636" y="8181"/>
                </a:lnTo>
                <a:lnTo>
                  <a:pt x="93636" y="8181"/>
                </a:lnTo>
                <a:lnTo>
                  <a:pt x="93636" y="8181"/>
                </a:lnTo>
                <a:lnTo>
                  <a:pt x="95454" y="8181"/>
                </a:lnTo>
                <a:lnTo>
                  <a:pt x="95454" y="8181"/>
                </a:lnTo>
                <a:lnTo>
                  <a:pt x="95454" y="6363"/>
                </a:lnTo>
                <a:lnTo>
                  <a:pt x="95454" y="6363"/>
                </a:lnTo>
                <a:lnTo>
                  <a:pt x="95454" y="6363"/>
                </a:lnTo>
                <a:lnTo>
                  <a:pt x="98181" y="6363"/>
                </a:lnTo>
                <a:lnTo>
                  <a:pt x="98181" y="6363"/>
                </a:lnTo>
                <a:lnTo>
                  <a:pt x="98181" y="6363"/>
                </a:lnTo>
                <a:lnTo>
                  <a:pt x="98181" y="6363"/>
                </a:lnTo>
                <a:lnTo>
                  <a:pt x="100000" y="6363"/>
                </a:lnTo>
                <a:lnTo>
                  <a:pt x="100000" y="6363"/>
                </a:lnTo>
                <a:lnTo>
                  <a:pt x="100000" y="8181"/>
                </a:lnTo>
                <a:lnTo>
                  <a:pt x="98181" y="8181"/>
                </a:lnTo>
                <a:lnTo>
                  <a:pt x="98181" y="8181"/>
                </a:lnTo>
                <a:lnTo>
                  <a:pt x="100000" y="8181"/>
                </a:lnTo>
                <a:lnTo>
                  <a:pt x="100000" y="8181"/>
                </a:lnTo>
                <a:lnTo>
                  <a:pt x="100000" y="8181"/>
                </a:lnTo>
                <a:lnTo>
                  <a:pt x="100000" y="8181"/>
                </a:lnTo>
                <a:lnTo>
                  <a:pt x="100000" y="8181"/>
                </a:lnTo>
                <a:lnTo>
                  <a:pt x="101818" y="8181"/>
                </a:lnTo>
                <a:lnTo>
                  <a:pt x="101818" y="8181"/>
                </a:lnTo>
                <a:lnTo>
                  <a:pt x="101818" y="8181"/>
                </a:lnTo>
                <a:lnTo>
                  <a:pt x="101818" y="8181"/>
                </a:lnTo>
                <a:lnTo>
                  <a:pt x="101818" y="8181"/>
                </a:lnTo>
                <a:lnTo>
                  <a:pt x="101818" y="10000"/>
                </a:lnTo>
                <a:lnTo>
                  <a:pt x="101818" y="10000"/>
                </a:lnTo>
                <a:lnTo>
                  <a:pt x="101818" y="10000"/>
                </a:lnTo>
                <a:lnTo>
                  <a:pt x="101818" y="10000"/>
                </a:lnTo>
                <a:lnTo>
                  <a:pt x="101818" y="10000"/>
                </a:lnTo>
                <a:lnTo>
                  <a:pt x="101818" y="10000"/>
                </a:lnTo>
                <a:lnTo>
                  <a:pt x="101818" y="10000"/>
                </a:lnTo>
                <a:lnTo>
                  <a:pt x="101818" y="11818"/>
                </a:lnTo>
                <a:lnTo>
                  <a:pt x="103636" y="11818"/>
                </a:lnTo>
                <a:lnTo>
                  <a:pt x="103636" y="11818"/>
                </a:lnTo>
                <a:lnTo>
                  <a:pt x="103636" y="11818"/>
                </a:lnTo>
                <a:lnTo>
                  <a:pt x="103636" y="11818"/>
                </a:lnTo>
                <a:lnTo>
                  <a:pt x="103636" y="11818"/>
                </a:lnTo>
                <a:lnTo>
                  <a:pt x="103636" y="14545"/>
                </a:lnTo>
                <a:lnTo>
                  <a:pt x="103636" y="14545"/>
                </a:lnTo>
                <a:lnTo>
                  <a:pt x="103636" y="14545"/>
                </a:lnTo>
                <a:lnTo>
                  <a:pt x="103636" y="14545"/>
                </a:lnTo>
                <a:lnTo>
                  <a:pt x="103636" y="14545"/>
                </a:lnTo>
                <a:lnTo>
                  <a:pt x="103636" y="14545"/>
                </a:lnTo>
                <a:lnTo>
                  <a:pt x="103636" y="14545"/>
                </a:lnTo>
                <a:lnTo>
                  <a:pt x="105454" y="14545"/>
                </a:lnTo>
                <a:lnTo>
                  <a:pt x="105454" y="16363"/>
                </a:lnTo>
                <a:lnTo>
                  <a:pt x="105454" y="16363"/>
                </a:lnTo>
                <a:lnTo>
                  <a:pt x="105454" y="16363"/>
                </a:lnTo>
                <a:lnTo>
                  <a:pt x="105454" y="16363"/>
                </a:lnTo>
                <a:lnTo>
                  <a:pt x="105454" y="16363"/>
                </a:lnTo>
                <a:lnTo>
                  <a:pt x="108181" y="16363"/>
                </a:lnTo>
                <a:lnTo>
                  <a:pt x="108181" y="16363"/>
                </a:lnTo>
                <a:lnTo>
                  <a:pt x="108181" y="16363"/>
                </a:lnTo>
                <a:lnTo>
                  <a:pt x="108181" y="16363"/>
                </a:lnTo>
                <a:lnTo>
                  <a:pt x="110000" y="16363"/>
                </a:lnTo>
                <a:lnTo>
                  <a:pt x="110000" y="18181"/>
                </a:lnTo>
                <a:lnTo>
                  <a:pt x="110000" y="18181"/>
                </a:lnTo>
                <a:lnTo>
                  <a:pt x="110000" y="18181"/>
                </a:lnTo>
                <a:lnTo>
                  <a:pt x="110000" y="20000"/>
                </a:lnTo>
                <a:lnTo>
                  <a:pt x="110000" y="20000"/>
                </a:lnTo>
                <a:lnTo>
                  <a:pt x="110000" y="20000"/>
                </a:lnTo>
                <a:lnTo>
                  <a:pt x="110000" y="20000"/>
                </a:lnTo>
                <a:lnTo>
                  <a:pt x="110000" y="21818"/>
                </a:lnTo>
                <a:lnTo>
                  <a:pt x="110000" y="21818"/>
                </a:lnTo>
                <a:lnTo>
                  <a:pt x="110000" y="21818"/>
                </a:lnTo>
                <a:lnTo>
                  <a:pt x="110000" y="21818"/>
                </a:lnTo>
                <a:lnTo>
                  <a:pt x="110000" y="21818"/>
                </a:lnTo>
                <a:lnTo>
                  <a:pt x="110000" y="24545"/>
                </a:lnTo>
                <a:lnTo>
                  <a:pt x="110000" y="24545"/>
                </a:lnTo>
                <a:lnTo>
                  <a:pt x="110000" y="24545"/>
                </a:lnTo>
                <a:lnTo>
                  <a:pt x="110000" y="24545"/>
                </a:lnTo>
                <a:lnTo>
                  <a:pt x="110000" y="24545"/>
                </a:lnTo>
                <a:lnTo>
                  <a:pt x="111818" y="24545"/>
                </a:lnTo>
                <a:lnTo>
                  <a:pt x="111818" y="26363"/>
                </a:lnTo>
                <a:lnTo>
                  <a:pt x="111818" y="26363"/>
                </a:lnTo>
                <a:lnTo>
                  <a:pt x="111818" y="26363"/>
                </a:lnTo>
                <a:lnTo>
                  <a:pt x="111818" y="26363"/>
                </a:lnTo>
                <a:lnTo>
                  <a:pt x="111818" y="28181"/>
                </a:lnTo>
                <a:lnTo>
                  <a:pt x="111818" y="28181"/>
                </a:lnTo>
                <a:lnTo>
                  <a:pt x="111818" y="28181"/>
                </a:lnTo>
                <a:lnTo>
                  <a:pt x="111818" y="30000"/>
                </a:lnTo>
                <a:lnTo>
                  <a:pt x="111818" y="30000"/>
                </a:lnTo>
                <a:lnTo>
                  <a:pt x="111818" y="30000"/>
                </a:lnTo>
                <a:lnTo>
                  <a:pt x="111818" y="30000"/>
                </a:lnTo>
                <a:lnTo>
                  <a:pt x="111818" y="31818"/>
                </a:lnTo>
                <a:lnTo>
                  <a:pt x="110000" y="31818"/>
                </a:lnTo>
                <a:lnTo>
                  <a:pt x="110000" y="31818"/>
                </a:lnTo>
                <a:lnTo>
                  <a:pt x="110000" y="31818"/>
                </a:lnTo>
                <a:lnTo>
                  <a:pt x="110000" y="31818"/>
                </a:lnTo>
                <a:lnTo>
                  <a:pt x="110000" y="31818"/>
                </a:lnTo>
                <a:lnTo>
                  <a:pt x="110000" y="31818"/>
                </a:lnTo>
                <a:lnTo>
                  <a:pt x="108181" y="31818"/>
                </a:lnTo>
                <a:lnTo>
                  <a:pt x="108181" y="34545"/>
                </a:lnTo>
                <a:lnTo>
                  <a:pt x="108181" y="34545"/>
                </a:lnTo>
                <a:lnTo>
                  <a:pt x="108181" y="34545"/>
                </a:lnTo>
                <a:lnTo>
                  <a:pt x="108181" y="34545"/>
                </a:lnTo>
                <a:lnTo>
                  <a:pt x="108181" y="34545"/>
                </a:lnTo>
                <a:lnTo>
                  <a:pt x="108181" y="34545"/>
                </a:lnTo>
                <a:lnTo>
                  <a:pt x="108181" y="36363"/>
                </a:lnTo>
                <a:lnTo>
                  <a:pt x="108181" y="36363"/>
                </a:lnTo>
                <a:lnTo>
                  <a:pt x="110000" y="36363"/>
                </a:lnTo>
                <a:lnTo>
                  <a:pt x="110000" y="36363"/>
                </a:lnTo>
                <a:lnTo>
                  <a:pt x="110000" y="36363"/>
                </a:lnTo>
                <a:lnTo>
                  <a:pt x="110000" y="36363"/>
                </a:lnTo>
                <a:lnTo>
                  <a:pt x="110000" y="36363"/>
                </a:lnTo>
                <a:lnTo>
                  <a:pt x="110000" y="36363"/>
                </a:lnTo>
                <a:lnTo>
                  <a:pt x="111818" y="36363"/>
                </a:lnTo>
                <a:lnTo>
                  <a:pt x="111818" y="36363"/>
                </a:lnTo>
                <a:lnTo>
                  <a:pt x="111818" y="36363"/>
                </a:lnTo>
                <a:lnTo>
                  <a:pt x="111818" y="38181"/>
                </a:lnTo>
                <a:lnTo>
                  <a:pt x="111818" y="38181"/>
                </a:lnTo>
                <a:lnTo>
                  <a:pt x="111818" y="38181"/>
                </a:lnTo>
                <a:lnTo>
                  <a:pt x="111818" y="38181"/>
                </a:lnTo>
                <a:lnTo>
                  <a:pt x="113636" y="38181"/>
                </a:lnTo>
                <a:lnTo>
                  <a:pt x="113636" y="38181"/>
                </a:lnTo>
                <a:lnTo>
                  <a:pt x="113636" y="38181"/>
                </a:lnTo>
                <a:lnTo>
                  <a:pt x="113636" y="38181"/>
                </a:lnTo>
                <a:lnTo>
                  <a:pt x="113636" y="40000"/>
                </a:lnTo>
                <a:lnTo>
                  <a:pt x="113636" y="40000"/>
                </a:lnTo>
                <a:lnTo>
                  <a:pt x="113636" y="40000"/>
                </a:lnTo>
                <a:lnTo>
                  <a:pt x="113636" y="40000"/>
                </a:lnTo>
                <a:lnTo>
                  <a:pt x="113636" y="41818"/>
                </a:lnTo>
                <a:lnTo>
                  <a:pt x="113636" y="41818"/>
                </a:lnTo>
                <a:lnTo>
                  <a:pt x="113636" y="41818"/>
                </a:lnTo>
                <a:lnTo>
                  <a:pt x="113636" y="41818"/>
                </a:lnTo>
                <a:lnTo>
                  <a:pt x="113636" y="41818"/>
                </a:lnTo>
                <a:lnTo>
                  <a:pt x="113636" y="44545"/>
                </a:lnTo>
                <a:lnTo>
                  <a:pt x="113636" y="44545"/>
                </a:lnTo>
                <a:lnTo>
                  <a:pt x="113636" y="44545"/>
                </a:lnTo>
                <a:lnTo>
                  <a:pt x="115454" y="44545"/>
                </a:lnTo>
                <a:lnTo>
                  <a:pt x="115454" y="44545"/>
                </a:lnTo>
                <a:lnTo>
                  <a:pt x="115454" y="44545"/>
                </a:lnTo>
                <a:lnTo>
                  <a:pt x="115454" y="46363"/>
                </a:lnTo>
                <a:lnTo>
                  <a:pt x="115454" y="46363"/>
                </a:lnTo>
                <a:lnTo>
                  <a:pt x="115454" y="46363"/>
                </a:lnTo>
                <a:lnTo>
                  <a:pt x="115454" y="46363"/>
                </a:lnTo>
                <a:lnTo>
                  <a:pt x="115454" y="46363"/>
                </a:lnTo>
                <a:lnTo>
                  <a:pt x="115454" y="46363"/>
                </a:lnTo>
                <a:lnTo>
                  <a:pt x="115454" y="48181"/>
                </a:lnTo>
                <a:lnTo>
                  <a:pt x="115454" y="48181"/>
                </a:lnTo>
                <a:lnTo>
                  <a:pt x="115454" y="48181"/>
                </a:lnTo>
                <a:lnTo>
                  <a:pt x="115454" y="48181"/>
                </a:lnTo>
                <a:lnTo>
                  <a:pt x="115454" y="50000"/>
                </a:lnTo>
                <a:lnTo>
                  <a:pt x="115454" y="50000"/>
                </a:lnTo>
                <a:lnTo>
                  <a:pt x="115454" y="50000"/>
                </a:lnTo>
                <a:lnTo>
                  <a:pt x="113636" y="50000"/>
                </a:lnTo>
                <a:lnTo>
                  <a:pt x="113636" y="50000"/>
                </a:lnTo>
                <a:lnTo>
                  <a:pt x="113636" y="50000"/>
                </a:lnTo>
                <a:lnTo>
                  <a:pt x="113636" y="51818"/>
                </a:lnTo>
                <a:lnTo>
                  <a:pt x="113636" y="51818"/>
                </a:lnTo>
                <a:lnTo>
                  <a:pt x="115454" y="51818"/>
                </a:lnTo>
                <a:lnTo>
                  <a:pt x="115454" y="51818"/>
                </a:lnTo>
                <a:lnTo>
                  <a:pt x="115454" y="51818"/>
                </a:lnTo>
                <a:lnTo>
                  <a:pt x="115454" y="51818"/>
                </a:lnTo>
                <a:lnTo>
                  <a:pt x="115454" y="51818"/>
                </a:lnTo>
                <a:lnTo>
                  <a:pt x="115454" y="54545"/>
                </a:lnTo>
                <a:lnTo>
                  <a:pt x="115454" y="54545"/>
                </a:lnTo>
                <a:lnTo>
                  <a:pt x="115454" y="54545"/>
                </a:lnTo>
                <a:lnTo>
                  <a:pt x="115454" y="54545"/>
                </a:lnTo>
                <a:lnTo>
                  <a:pt x="115454" y="56363"/>
                </a:lnTo>
                <a:lnTo>
                  <a:pt x="115454" y="56363"/>
                </a:lnTo>
                <a:lnTo>
                  <a:pt x="115454" y="56363"/>
                </a:lnTo>
                <a:lnTo>
                  <a:pt x="115454" y="56363"/>
                </a:lnTo>
                <a:lnTo>
                  <a:pt x="118181" y="56363"/>
                </a:lnTo>
                <a:lnTo>
                  <a:pt x="118181" y="56363"/>
                </a:lnTo>
                <a:lnTo>
                  <a:pt x="118181" y="56363"/>
                </a:lnTo>
                <a:lnTo>
                  <a:pt x="118181" y="56363"/>
                </a:lnTo>
                <a:lnTo>
                  <a:pt x="118181" y="56363"/>
                </a:lnTo>
                <a:lnTo>
                  <a:pt x="118181" y="56363"/>
                </a:lnTo>
                <a:lnTo>
                  <a:pt x="118181" y="58181"/>
                </a:lnTo>
                <a:lnTo>
                  <a:pt x="118181" y="58181"/>
                </a:lnTo>
                <a:lnTo>
                  <a:pt x="120000" y="58181"/>
                </a:lnTo>
                <a:lnTo>
                  <a:pt x="120000" y="58181"/>
                </a:lnTo>
                <a:lnTo>
                  <a:pt x="120000" y="58181"/>
                </a:lnTo>
                <a:lnTo>
                  <a:pt x="120000" y="60000"/>
                </a:lnTo>
                <a:lnTo>
                  <a:pt x="120000" y="60000"/>
                </a:lnTo>
                <a:lnTo>
                  <a:pt x="120000" y="60000"/>
                </a:lnTo>
                <a:lnTo>
                  <a:pt x="120000" y="60000"/>
                </a:lnTo>
                <a:lnTo>
                  <a:pt x="120000" y="61818"/>
                </a:lnTo>
                <a:lnTo>
                  <a:pt x="120000" y="61818"/>
                </a:lnTo>
                <a:lnTo>
                  <a:pt x="118181" y="61818"/>
                </a:lnTo>
                <a:lnTo>
                  <a:pt x="118181" y="61818"/>
                </a:lnTo>
                <a:lnTo>
                  <a:pt x="118181" y="64545"/>
                </a:lnTo>
                <a:lnTo>
                  <a:pt x="118181" y="64545"/>
                </a:lnTo>
                <a:lnTo>
                  <a:pt x="118181" y="64545"/>
                </a:lnTo>
                <a:lnTo>
                  <a:pt x="118181" y="64545"/>
                </a:lnTo>
                <a:lnTo>
                  <a:pt x="118181" y="64545"/>
                </a:lnTo>
                <a:lnTo>
                  <a:pt x="118181" y="64545"/>
                </a:lnTo>
                <a:lnTo>
                  <a:pt x="118181" y="66363"/>
                </a:lnTo>
                <a:lnTo>
                  <a:pt x="118181" y="66363"/>
                </a:lnTo>
                <a:lnTo>
                  <a:pt x="115454" y="66363"/>
                </a:lnTo>
                <a:lnTo>
                  <a:pt x="115454" y="66363"/>
                </a:lnTo>
                <a:lnTo>
                  <a:pt x="115454" y="66363"/>
                </a:lnTo>
                <a:lnTo>
                  <a:pt x="115454" y="66363"/>
                </a:lnTo>
                <a:lnTo>
                  <a:pt x="113636" y="66363"/>
                </a:lnTo>
                <a:lnTo>
                  <a:pt x="113636" y="66363"/>
                </a:lnTo>
                <a:lnTo>
                  <a:pt x="113636" y="64545"/>
                </a:lnTo>
                <a:lnTo>
                  <a:pt x="113636" y="64545"/>
                </a:lnTo>
                <a:lnTo>
                  <a:pt x="113636" y="64545"/>
                </a:lnTo>
                <a:lnTo>
                  <a:pt x="113636" y="64545"/>
                </a:lnTo>
                <a:lnTo>
                  <a:pt x="113636" y="64545"/>
                </a:lnTo>
                <a:lnTo>
                  <a:pt x="111818" y="64545"/>
                </a:lnTo>
                <a:lnTo>
                  <a:pt x="111818" y="61818"/>
                </a:lnTo>
                <a:lnTo>
                  <a:pt x="111818" y="61818"/>
                </a:lnTo>
                <a:lnTo>
                  <a:pt x="111818" y="61818"/>
                </a:lnTo>
                <a:lnTo>
                  <a:pt x="111818" y="61818"/>
                </a:lnTo>
                <a:lnTo>
                  <a:pt x="110000" y="61818"/>
                </a:lnTo>
                <a:lnTo>
                  <a:pt x="110000" y="61818"/>
                </a:lnTo>
                <a:lnTo>
                  <a:pt x="110000" y="64545"/>
                </a:lnTo>
                <a:lnTo>
                  <a:pt x="110000" y="64545"/>
                </a:lnTo>
                <a:lnTo>
                  <a:pt x="110000" y="64545"/>
                </a:lnTo>
                <a:lnTo>
                  <a:pt x="111818" y="64545"/>
                </a:lnTo>
                <a:lnTo>
                  <a:pt x="111818" y="64545"/>
                </a:lnTo>
                <a:lnTo>
                  <a:pt x="110000" y="64545"/>
                </a:lnTo>
                <a:lnTo>
                  <a:pt x="110000" y="66363"/>
                </a:lnTo>
                <a:lnTo>
                  <a:pt x="110000" y="66363"/>
                </a:lnTo>
                <a:lnTo>
                  <a:pt x="110000" y="66363"/>
                </a:lnTo>
                <a:lnTo>
                  <a:pt x="110000" y="66363"/>
                </a:lnTo>
                <a:lnTo>
                  <a:pt x="110000" y="66363"/>
                </a:lnTo>
                <a:lnTo>
                  <a:pt x="108181" y="66363"/>
                </a:lnTo>
                <a:lnTo>
                  <a:pt x="108181" y="66363"/>
                </a:lnTo>
                <a:lnTo>
                  <a:pt x="108181" y="66363"/>
                </a:lnTo>
                <a:lnTo>
                  <a:pt x="105454" y="66363"/>
                </a:lnTo>
                <a:lnTo>
                  <a:pt x="105454" y="66363"/>
                </a:lnTo>
                <a:lnTo>
                  <a:pt x="105454" y="66363"/>
                </a:lnTo>
                <a:lnTo>
                  <a:pt x="105454" y="66363"/>
                </a:lnTo>
                <a:lnTo>
                  <a:pt x="105454" y="66363"/>
                </a:lnTo>
                <a:lnTo>
                  <a:pt x="105454" y="66363"/>
                </a:lnTo>
                <a:lnTo>
                  <a:pt x="105454" y="66363"/>
                </a:lnTo>
                <a:lnTo>
                  <a:pt x="103636" y="66363"/>
                </a:lnTo>
                <a:lnTo>
                  <a:pt x="103636" y="68181"/>
                </a:lnTo>
                <a:lnTo>
                  <a:pt x="103636" y="68181"/>
                </a:lnTo>
                <a:lnTo>
                  <a:pt x="103636" y="68181"/>
                </a:lnTo>
                <a:lnTo>
                  <a:pt x="103636" y="68181"/>
                </a:lnTo>
                <a:lnTo>
                  <a:pt x="103636" y="68181"/>
                </a:lnTo>
                <a:lnTo>
                  <a:pt x="103636" y="68181"/>
                </a:lnTo>
                <a:lnTo>
                  <a:pt x="103636" y="68181"/>
                </a:lnTo>
                <a:lnTo>
                  <a:pt x="101818" y="68181"/>
                </a:lnTo>
                <a:lnTo>
                  <a:pt x="101818" y="68181"/>
                </a:lnTo>
                <a:lnTo>
                  <a:pt x="101818" y="68181"/>
                </a:lnTo>
                <a:lnTo>
                  <a:pt x="100000" y="68181"/>
                </a:lnTo>
                <a:lnTo>
                  <a:pt x="100000" y="68181"/>
                </a:lnTo>
                <a:lnTo>
                  <a:pt x="100000" y="68181"/>
                </a:lnTo>
                <a:lnTo>
                  <a:pt x="100000" y="68181"/>
                </a:lnTo>
                <a:lnTo>
                  <a:pt x="100000" y="70000"/>
                </a:lnTo>
                <a:lnTo>
                  <a:pt x="100000" y="70000"/>
                </a:lnTo>
                <a:lnTo>
                  <a:pt x="98181" y="70000"/>
                </a:lnTo>
                <a:lnTo>
                  <a:pt x="98181" y="70000"/>
                </a:lnTo>
                <a:lnTo>
                  <a:pt x="98181" y="70000"/>
                </a:lnTo>
                <a:lnTo>
                  <a:pt x="98181" y="70000"/>
                </a:lnTo>
                <a:lnTo>
                  <a:pt x="98181" y="70000"/>
                </a:lnTo>
                <a:lnTo>
                  <a:pt x="95454" y="70000"/>
                </a:lnTo>
                <a:lnTo>
                  <a:pt x="95454" y="70000"/>
                </a:lnTo>
                <a:lnTo>
                  <a:pt x="95454" y="70000"/>
                </a:lnTo>
                <a:lnTo>
                  <a:pt x="95454" y="71818"/>
                </a:lnTo>
                <a:lnTo>
                  <a:pt x="95454" y="71818"/>
                </a:lnTo>
                <a:lnTo>
                  <a:pt x="93636" y="71818"/>
                </a:lnTo>
                <a:lnTo>
                  <a:pt x="93636" y="71818"/>
                </a:lnTo>
                <a:lnTo>
                  <a:pt x="93636" y="71818"/>
                </a:lnTo>
                <a:lnTo>
                  <a:pt x="93636" y="71818"/>
                </a:lnTo>
                <a:lnTo>
                  <a:pt x="93636" y="71818"/>
                </a:lnTo>
                <a:lnTo>
                  <a:pt x="93636" y="71818"/>
                </a:lnTo>
                <a:lnTo>
                  <a:pt x="91818" y="71818"/>
                </a:lnTo>
                <a:lnTo>
                  <a:pt x="91818" y="71818"/>
                </a:lnTo>
                <a:lnTo>
                  <a:pt x="91818" y="71818"/>
                </a:lnTo>
                <a:lnTo>
                  <a:pt x="91818" y="71818"/>
                </a:lnTo>
                <a:lnTo>
                  <a:pt x="91818" y="71818"/>
                </a:lnTo>
                <a:lnTo>
                  <a:pt x="90000" y="71818"/>
                </a:lnTo>
                <a:lnTo>
                  <a:pt x="90000" y="71818"/>
                </a:lnTo>
                <a:lnTo>
                  <a:pt x="90000" y="71818"/>
                </a:lnTo>
                <a:lnTo>
                  <a:pt x="90000" y="71818"/>
                </a:lnTo>
                <a:lnTo>
                  <a:pt x="88181" y="71818"/>
                </a:lnTo>
                <a:lnTo>
                  <a:pt x="88181" y="71818"/>
                </a:lnTo>
                <a:lnTo>
                  <a:pt x="88181" y="71818"/>
                </a:lnTo>
                <a:lnTo>
                  <a:pt x="88181" y="71818"/>
                </a:lnTo>
                <a:lnTo>
                  <a:pt x="88181" y="74545"/>
                </a:lnTo>
                <a:lnTo>
                  <a:pt x="85454" y="74545"/>
                </a:lnTo>
                <a:lnTo>
                  <a:pt x="85454" y="74545"/>
                </a:lnTo>
                <a:lnTo>
                  <a:pt x="85454" y="74545"/>
                </a:lnTo>
                <a:lnTo>
                  <a:pt x="85454" y="74545"/>
                </a:lnTo>
                <a:lnTo>
                  <a:pt x="85454" y="74545"/>
                </a:lnTo>
                <a:lnTo>
                  <a:pt x="85454" y="74545"/>
                </a:lnTo>
                <a:lnTo>
                  <a:pt x="85454" y="76363"/>
                </a:lnTo>
                <a:lnTo>
                  <a:pt x="83636" y="76363"/>
                </a:lnTo>
                <a:lnTo>
                  <a:pt x="83636" y="76363"/>
                </a:lnTo>
                <a:lnTo>
                  <a:pt x="83636" y="76363"/>
                </a:lnTo>
                <a:lnTo>
                  <a:pt x="83636" y="76363"/>
                </a:lnTo>
                <a:lnTo>
                  <a:pt x="83636" y="76363"/>
                </a:lnTo>
                <a:lnTo>
                  <a:pt x="83636" y="76363"/>
                </a:lnTo>
                <a:lnTo>
                  <a:pt x="83636" y="76363"/>
                </a:lnTo>
                <a:lnTo>
                  <a:pt x="81818" y="76363"/>
                </a:lnTo>
                <a:lnTo>
                  <a:pt x="81818" y="74545"/>
                </a:lnTo>
                <a:lnTo>
                  <a:pt x="81818" y="74545"/>
                </a:lnTo>
                <a:lnTo>
                  <a:pt x="81818" y="74545"/>
                </a:lnTo>
                <a:lnTo>
                  <a:pt x="81818" y="74545"/>
                </a:lnTo>
                <a:lnTo>
                  <a:pt x="81818" y="74545"/>
                </a:lnTo>
                <a:lnTo>
                  <a:pt x="81818" y="76363"/>
                </a:lnTo>
                <a:lnTo>
                  <a:pt x="81818" y="76363"/>
                </a:lnTo>
                <a:lnTo>
                  <a:pt x="81818" y="76363"/>
                </a:lnTo>
                <a:lnTo>
                  <a:pt x="81818" y="76363"/>
                </a:lnTo>
                <a:lnTo>
                  <a:pt x="81818" y="76363"/>
                </a:lnTo>
                <a:lnTo>
                  <a:pt x="81818" y="76363"/>
                </a:lnTo>
                <a:lnTo>
                  <a:pt x="81818" y="78181"/>
                </a:lnTo>
                <a:lnTo>
                  <a:pt x="83636" y="78181"/>
                </a:lnTo>
                <a:lnTo>
                  <a:pt x="83636" y="78181"/>
                </a:lnTo>
                <a:lnTo>
                  <a:pt x="83636" y="78181"/>
                </a:lnTo>
                <a:lnTo>
                  <a:pt x="83636" y="78181"/>
                </a:lnTo>
                <a:lnTo>
                  <a:pt x="85454" y="78181"/>
                </a:lnTo>
                <a:lnTo>
                  <a:pt x="85454" y="78181"/>
                </a:lnTo>
                <a:lnTo>
                  <a:pt x="85454" y="78181"/>
                </a:lnTo>
                <a:lnTo>
                  <a:pt x="85454" y="78181"/>
                </a:lnTo>
                <a:lnTo>
                  <a:pt x="85454" y="78181"/>
                </a:lnTo>
                <a:lnTo>
                  <a:pt x="85454" y="80000"/>
                </a:lnTo>
                <a:lnTo>
                  <a:pt x="85454" y="80000"/>
                </a:lnTo>
                <a:lnTo>
                  <a:pt x="88181" y="80000"/>
                </a:lnTo>
                <a:lnTo>
                  <a:pt x="88181" y="80000"/>
                </a:lnTo>
                <a:lnTo>
                  <a:pt x="85454" y="80000"/>
                </a:lnTo>
                <a:lnTo>
                  <a:pt x="85454" y="81818"/>
                </a:lnTo>
                <a:lnTo>
                  <a:pt x="85454" y="81818"/>
                </a:lnTo>
                <a:lnTo>
                  <a:pt x="85454" y="81818"/>
                </a:lnTo>
                <a:lnTo>
                  <a:pt x="85454" y="81818"/>
                </a:lnTo>
                <a:lnTo>
                  <a:pt x="85454" y="81818"/>
                </a:lnTo>
                <a:lnTo>
                  <a:pt x="85454" y="84545"/>
                </a:lnTo>
                <a:lnTo>
                  <a:pt x="85454" y="84545"/>
                </a:lnTo>
                <a:lnTo>
                  <a:pt x="85454" y="84545"/>
                </a:lnTo>
                <a:lnTo>
                  <a:pt x="85454" y="84545"/>
                </a:lnTo>
                <a:lnTo>
                  <a:pt x="88181" y="84545"/>
                </a:lnTo>
                <a:lnTo>
                  <a:pt x="88181" y="84545"/>
                </a:lnTo>
                <a:lnTo>
                  <a:pt x="88181" y="84545"/>
                </a:lnTo>
                <a:lnTo>
                  <a:pt x="88181" y="86363"/>
                </a:lnTo>
                <a:lnTo>
                  <a:pt x="88181" y="86363"/>
                </a:lnTo>
                <a:lnTo>
                  <a:pt x="88181" y="86363"/>
                </a:lnTo>
                <a:lnTo>
                  <a:pt x="88181" y="86363"/>
                </a:lnTo>
                <a:lnTo>
                  <a:pt x="88181" y="88181"/>
                </a:lnTo>
                <a:lnTo>
                  <a:pt x="88181" y="88181"/>
                </a:lnTo>
                <a:lnTo>
                  <a:pt x="88181" y="88181"/>
                </a:lnTo>
                <a:lnTo>
                  <a:pt x="90000" y="88181"/>
                </a:lnTo>
                <a:lnTo>
                  <a:pt x="90000" y="88181"/>
                </a:lnTo>
                <a:lnTo>
                  <a:pt x="90000" y="88181"/>
                </a:lnTo>
                <a:lnTo>
                  <a:pt x="90000" y="88181"/>
                </a:lnTo>
                <a:lnTo>
                  <a:pt x="90000" y="90000"/>
                </a:lnTo>
                <a:lnTo>
                  <a:pt x="91818" y="90000"/>
                </a:lnTo>
                <a:lnTo>
                  <a:pt x="91818" y="90000"/>
                </a:lnTo>
                <a:lnTo>
                  <a:pt x="91818" y="90000"/>
                </a:lnTo>
                <a:lnTo>
                  <a:pt x="91818" y="90000"/>
                </a:lnTo>
                <a:lnTo>
                  <a:pt x="93636" y="90000"/>
                </a:lnTo>
                <a:lnTo>
                  <a:pt x="93636" y="90000"/>
                </a:lnTo>
                <a:lnTo>
                  <a:pt x="93636" y="90000"/>
                </a:lnTo>
                <a:lnTo>
                  <a:pt x="93636" y="90000"/>
                </a:lnTo>
                <a:lnTo>
                  <a:pt x="93636" y="90000"/>
                </a:lnTo>
                <a:lnTo>
                  <a:pt x="93636" y="91818"/>
                </a:lnTo>
                <a:lnTo>
                  <a:pt x="93636" y="91818"/>
                </a:lnTo>
                <a:lnTo>
                  <a:pt x="93636" y="91818"/>
                </a:lnTo>
                <a:lnTo>
                  <a:pt x="95454" y="91818"/>
                </a:lnTo>
                <a:lnTo>
                  <a:pt x="95454" y="91818"/>
                </a:lnTo>
                <a:lnTo>
                  <a:pt x="95454" y="91818"/>
                </a:lnTo>
                <a:lnTo>
                  <a:pt x="95454" y="91818"/>
                </a:lnTo>
                <a:lnTo>
                  <a:pt x="98181" y="91818"/>
                </a:lnTo>
                <a:lnTo>
                  <a:pt x="98181" y="91818"/>
                </a:lnTo>
                <a:lnTo>
                  <a:pt x="98181" y="94545"/>
                </a:lnTo>
                <a:lnTo>
                  <a:pt x="98181" y="94545"/>
                </a:lnTo>
                <a:lnTo>
                  <a:pt x="98181" y="94545"/>
                </a:lnTo>
                <a:lnTo>
                  <a:pt x="98181" y="94545"/>
                </a:lnTo>
                <a:lnTo>
                  <a:pt x="98181" y="94545"/>
                </a:lnTo>
                <a:lnTo>
                  <a:pt x="98181" y="96363"/>
                </a:lnTo>
                <a:lnTo>
                  <a:pt x="100000" y="96363"/>
                </a:lnTo>
                <a:lnTo>
                  <a:pt x="100000" y="96363"/>
                </a:lnTo>
                <a:lnTo>
                  <a:pt x="100000" y="96363"/>
                </a:lnTo>
                <a:lnTo>
                  <a:pt x="100000" y="96363"/>
                </a:lnTo>
                <a:lnTo>
                  <a:pt x="101818" y="96363"/>
                </a:lnTo>
                <a:lnTo>
                  <a:pt x="101818" y="96363"/>
                </a:lnTo>
                <a:lnTo>
                  <a:pt x="101818" y="96363"/>
                </a:lnTo>
                <a:lnTo>
                  <a:pt x="101818" y="96363"/>
                </a:lnTo>
                <a:lnTo>
                  <a:pt x="101818" y="96363"/>
                </a:lnTo>
                <a:lnTo>
                  <a:pt x="103636" y="96363"/>
                </a:lnTo>
                <a:lnTo>
                  <a:pt x="103636" y="96363"/>
                </a:lnTo>
                <a:lnTo>
                  <a:pt x="103636" y="96363"/>
                </a:lnTo>
                <a:lnTo>
                  <a:pt x="103636" y="98181"/>
                </a:lnTo>
                <a:lnTo>
                  <a:pt x="103636" y="98181"/>
                </a:lnTo>
                <a:lnTo>
                  <a:pt x="103636" y="98181"/>
                </a:lnTo>
                <a:lnTo>
                  <a:pt x="103636" y="98181"/>
                </a:lnTo>
                <a:lnTo>
                  <a:pt x="103636" y="98181"/>
                </a:lnTo>
                <a:lnTo>
                  <a:pt x="103636" y="98181"/>
                </a:lnTo>
                <a:lnTo>
                  <a:pt x="103636" y="100000"/>
                </a:lnTo>
                <a:lnTo>
                  <a:pt x="103636" y="100000"/>
                </a:lnTo>
                <a:lnTo>
                  <a:pt x="103636" y="100000"/>
                </a:lnTo>
                <a:lnTo>
                  <a:pt x="103636" y="100000"/>
                </a:lnTo>
                <a:lnTo>
                  <a:pt x="103636" y="101818"/>
                </a:lnTo>
                <a:lnTo>
                  <a:pt x="103636" y="101818"/>
                </a:lnTo>
                <a:lnTo>
                  <a:pt x="103636" y="101818"/>
                </a:lnTo>
                <a:lnTo>
                  <a:pt x="101818" y="101818"/>
                </a:lnTo>
                <a:lnTo>
                  <a:pt x="101818" y="101818"/>
                </a:lnTo>
                <a:lnTo>
                  <a:pt x="101818" y="101818"/>
                </a:lnTo>
                <a:lnTo>
                  <a:pt x="101818" y="101818"/>
                </a:lnTo>
                <a:lnTo>
                  <a:pt x="101818" y="100000"/>
                </a:lnTo>
                <a:lnTo>
                  <a:pt x="100000" y="100000"/>
                </a:lnTo>
                <a:lnTo>
                  <a:pt x="100000" y="100000"/>
                </a:lnTo>
                <a:lnTo>
                  <a:pt x="100000" y="100000"/>
                </a:lnTo>
                <a:lnTo>
                  <a:pt x="100000" y="101818"/>
                </a:lnTo>
                <a:lnTo>
                  <a:pt x="100000" y="101818"/>
                </a:lnTo>
                <a:lnTo>
                  <a:pt x="100000" y="101818"/>
                </a:lnTo>
                <a:lnTo>
                  <a:pt x="100000" y="101818"/>
                </a:lnTo>
                <a:lnTo>
                  <a:pt x="98181" y="101818"/>
                </a:lnTo>
                <a:lnTo>
                  <a:pt x="98181" y="104545"/>
                </a:lnTo>
                <a:lnTo>
                  <a:pt x="98181" y="104545"/>
                </a:lnTo>
                <a:lnTo>
                  <a:pt x="98181" y="104545"/>
                </a:lnTo>
                <a:lnTo>
                  <a:pt x="98181" y="104545"/>
                </a:lnTo>
                <a:lnTo>
                  <a:pt x="98181" y="104545"/>
                </a:lnTo>
                <a:lnTo>
                  <a:pt x="98181" y="104545"/>
                </a:lnTo>
                <a:lnTo>
                  <a:pt x="98181" y="106363"/>
                </a:lnTo>
                <a:lnTo>
                  <a:pt x="95454" y="106363"/>
                </a:lnTo>
                <a:lnTo>
                  <a:pt x="95454" y="106363"/>
                </a:lnTo>
                <a:lnTo>
                  <a:pt x="95454" y="106363"/>
                </a:lnTo>
                <a:lnTo>
                  <a:pt x="93636" y="106363"/>
                </a:lnTo>
                <a:lnTo>
                  <a:pt x="93636" y="106363"/>
                </a:lnTo>
                <a:lnTo>
                  <a:pt x="93636" y="106363"/>
                </a:lnTo>
                <a:lnTo>
                  <a:pt x="93636" y="106363"/>
                </a:lnTo>
                <a:lnTo>
                  <a:pt x="93636" y="106363"/>
                </a:lnTo>
                <a:lnTo>
                  <a:pt x="93636" y="106363"/>
                </a:lnTo>
                <a:lnTo>
                  <a:pt x="91818" y="106363"/>
                </a:lnTo>
                <a:lnTo>
                  <a:pt x="91818" y="106363"/>
                </a:lnTo>
                <a:lnTo>
                  <a:pt x="91818" y="106363"/>
                </a:lnTo>
                <a:lnTo>
                  <a:pt x="91818" y="108181"/>
                </a:lnTo>
                <a:lnTo>
                  <a:pt x="91818" y="108181"/>
                </a:lnTo>
                <a:lnTo>
                  <a:pt x="90000" y="108181"/>
                </a:lnTo>
                <a:lnTo>
                  <a:pt x="90000" y="108181"/>
                </a:lnTo>
                <a:lnTo>
                  <a:pt x="90000" y="108181"/>
                </a:lnTo>
                <a:lnTo>
                  <a:pt x="90000" y="108181"/>
                </a:lnTo>
                <a:lnTo>
                  <a:pt x="90000" y="108181"/>
                </a:lnTo>
                <a:lnTo>
                  <a:pt x="90000" y="110000"/>
                </a:lnTo>
                <a:lnTo>
                  <a:pt x="91818" y="110000"/>
                </a:lnTo>
                <a:lnTo>
                  <a:pt x="91818" y="110000"/>
                </a:lnTo>
                <a:lnTo>
                  <a:pt x="91818" y="110000"/>
                </a:lnTo>
                <a:lnTo>
                  <a:pt x="91818" y="110000"/>
                </a:lnTo>
                <a:lnTo>
                  <a:pt x="91818" y="110000"/>
                </a:lnTo>
                <a:lnTo>
                  <a:pt x="91818" y="112727"/>
                </a:lnTo>
                <a:lnTo>
                  <a:pt x="91818" y="112727"/>
                </a:lnTo>
                <a:lnTo>
                  <a:pt x="91818" y="112727"/>
                </a:lnTo>
                <a:lnTo>
                  <a:pt x="93636" y="112727"/>
                </a:lnTo>
                <a:lnTo>
                  <a:pt x="93636" y="112727"/>
                </a:lnTo>
                <a:lnTo>
                  <a:pt x="91818" y="112727"/>
                </a:lnTo>
                <a:lnTo>
                  <a:pt x="91818" y="114545"/>
                </a:lnTo>
                <a:lnTo>
                  <a:pt x="91818" y="114545"/>
                </a:lnTo>
                <a:lnTo>
                  <a:pt x="91818" y="114545"/>
                </a:lnTo>
                <a:lnTo>
                  <a:pt x="91818" y="114545"/>
                </a:lnTo>
                <a:lnTo>
                  <a:pt x="91818" y="114545"/>
                </a:lnTo>
                <a:lnTo>
                  <a:pt x="93636" y="114545"/>
                </a:lnTo>
                <a:lnTo>
                  <a:pt x="93636" y="114545"/>
                </a:lnTo>
                <a:lnTo>
                  <a:pt x="93636" y="114545"/>
                </a:lnTo>
                <a:lnTo>
                  <a:pt x="93636" y="116363"/>
                </a:lnTo>
                <a:lnTo>
                  <a:pt x="93636" y="116363"/>
                </a:lnTo>
                <a:lnTo>
                  <a:pt x="93636" y="116363"/>
                </a:lnTo>
                <a:lnTo>
                  <a:pt x="93636" y="116363"/>
                </a:lnTo>
                <a:lnTo>
                  <a:pt x="93636" y="118181"/>
                </a:lnTo>
                <a:lnTo>
                  <a:pt x="93636" y="118181"/>
                </a:lnTo>
                <a:lnTo>
                  <a:pt x="93636" y="118181"/>
                </a:lnTo>
                <a:lnTo>
                  <a:pt x="93636" y="118181"/>
                </a:lnTo>
                <a:lnTo>
                  <a:pt x="91818" y="118181"/>
                </a:lnTo>
                <a:lnTo>
                  <a:pt x="91818" y="118181"/>
                </a:lnTo>
                <a:lnTo>
                  <a:pt x="91818" y="118181"/>
                </a:lnTo>
                <a:lnTo>
                  <a:pt x="91818" y="118181"/>
                </a:lnTo>
                <a:lnTo>
                  <a:pt x="91818" y="118181"/>
                </a:lnTo>
                <a:lnTo>
                  <a:pt x="91818" y="118181"/>
                </a:lnTo>
                <a:lnTo>
                  <a:pt x="90000" y="118181"/>
                </a:lnTo>
                <a:lnTo>
                  <a:pt x="90000" y="116363"/>
                </a:lnTo>
                <a:lnTo>
                  <a:pt x="90000" y="116363"/>
                </a:lnTo>
                <a:lnTo>
                  <a:pt x="90000" y="116363"/>
                </a:lnTo>
                <a:lnTo>
                  <a:pt x="90000" y="116363"/>
                </a:lnTo>
                <a:lnTo>
                  <a:pt x="90000" y="116363"/>
                </a:lnTo>
                <a:lnTo>
                  <a:pt x="88181" y="116363"/>
                </a:lnTo>
                <a:lnTo>
                  <a:pt x="88181" y="116363"/>
                </a:lnTo>
                <a:lnTo>
                  <a:pt x="88181" y="116363"/>
                </a:lnTo>
                <a:lnTo>
                  <a:pt x="88181" y="116363"/>
                </a:lnTo>
                <a:lnTo>
                  <a:pt x="88181" y="116363"/>
                </a:lnTo>
                <a:lnTo>
                  <a:pt x="85454" y="116363"/>
                </a:lnTo>
                <a:lnTo>
                  <a:pt x="85454" y="116363"/>
                </a:lnTo>
                <a:lnTo>
                  <a:pt x="85454" y="116363"/>
                </a:lnTo>
                <a:lnTo>
                  <a:pt x="85454" y="116363"/>
                </a:lnTo>
                <a:lnTo>
                  <a:pt x="85454" y="114545"/>
                </a:lnTo>
                <a:lnTo>
                  <a:pt x="85454" y="114545"/>
                </a:lnTo>
                <a:lnTo>
                  <a:pt x="83636" y="114545"/>
                </a:lnTo>
                <a:lnTo>
                  <a:pt x="83636" y="114545"/>
                </a:lnTo>
                <a:lnTo>
                  <a:pt x="83636" y="116363"/>
                </a:lnTo>
                <a:lnTo>
                  <a:pt x="83636" y="116363"/>
                </a:lnTo>
                <a:lnTo>
                  <a:pt x="83636" y="114545"/>
                </a:lnTo>
                <a:lnTo>
                  <a:pt x="81818" y="114545"/>
                </a:lnTo>
                <a:lnTo>
                  <a:pt x="81818" y="114545"/>
                </a:lnTo>
                <a:lnTo>
                  <a:pt x="81818" y="116363"/>
                </a:lnTo>
                <a:lnTo>
                  <a:pt x="81818" y="116363"/>
                </a:lnTo>
                <a:lnTo>
                  <a:pt x="81818" y="116363"/>
                </a:lnTo>
                <a:lnTo>
                  <a:pt x="81818" y="116363"/>
                </a:lnTo>
                <a:lnTo>
                  <a:pt x="81818" y="116363"/>
                </a:lnTo>
                <a:lnTo>
                  <a:pt x="81818" y="116363"/>
                </a:lnTo>
                <a:lnTo>
                  <a:pt x="80000" y="116363"/>
                </a:lnTo>
                <a:lnTo>
                  <a:pt x="80000" y="116363"/>
                </a:lnTo>
                <a:lnTo>
                  <a:pt x="80000" y="116363"/>
                </a:lnTo>
                <a:lnTo>
                  <a:pt x="80000" y="116363"/>
                </a:lnTo>
                <a:lnTo>
                  <a:pt x="78181" y="116363"/>
                </a:lnTo>
                <a:lnTo>
                  <a:pt x="78181" y="116363"/>
                </a:lnTo>
                <a:lnTo>
                  <a:pt x="78181" y="116363"/>
                </a:lnTo>
                <a:lnTo>
                  <a:pt x="78181" y="116363"/>
                </a:lnTo>
                <a:lnTo>
                  <a:pt x="75454" y="116363"/>
                </a:lnTo>
                <a:lnTo>
                  <a:pt x="75454" y="116363"/>
                </a:lnTo>
                <a:lnTo>
                  <a:pt x="75454" y="116363"/>
                </a:lnTo>
                <a:lnTo>
                  <a:pt x="75454" y="116363"/>
                </a:lnTo>
                <a:lnTo>
                  <a:pt x="73636" y="116363"/>
                </a:lnTo>
                <a:lnTo>
                  <a:pt x="73636" y="118181"/>
                </a:lnTo>
                <a:lnTo>
                  <a:pt x="73636" y="118181"/>
                </a:lnTo>
                <a:lnTo>
                  <a:pt x="73636" y="118181"/>
                </a:lnTo>
                <a:lnTo>
                  <a:pt x="73636" y="118181"/>
                </a:lnTo>
                <a:lnTo>
                  <a:pt x="73636" y="118181"/>
                </a:lnTo>
                <a:lnTo>
                  <a:pt x="71818" y="118181"/>
                </a:lnTo>
                <a:lnTo>
                  <a:pt x="71818" y="118181"/>
                </a:lnTo>
                <a:lnTo>
                  <a:pt x="71818" y="118181"/>
                </a:lnTo>
                <a:lnTo>
                  <a:pt x="71818" y="118181"/>
                </a:lnTo>
                <a:lnTo>
                  <a:pt x="71818" y="118181"/>
                </a:lnTo>
                <a:lnTo>
                  <a:pt x="70000" y="118181"/>
                </a:lnTo>
                <a:lnTo>
                  <a:pt x="70000" y="118181"/>
                </a:lnTo>
                <a:lnTo>
                  <a:pt x="70000" y="118181"/>
                </a:lnTo>
                <a:lnTo>
                  <a:pt x="70000" y="118181"/>
                </a:lnTo>
                <a:lnTo>
                  <a:pt x="68181" y="118181"/>
                </a:lnTo>
                <a:lnTo>
                  <a:pt x="68181" y="118181"/>
                </a:lnTo>
                <a:lnTo>
                  <a:pt x="68181" y="120000"/>
                </a:lnTo>
                <a:lnTo>
                  <a:pt x="68181" y="120000"/>
                </a:lnTo>
                <a:lnTo>
                  <a:pt x="68181" y="120000"/>
                </a:lnTo>
                <a:lnTo>
                  <a:pt x="68181" y="118181"/>
                </a:lnTo>
                <a:lnTo>
                  <a:pt x="65454" y="118181"/>
                </a:lnTo>
                <a:lnTo>
                  <a:pt x="65454" y="118181"/>
                </a:lnTo>
                <a:lnTo>
                  <a:pt x="65454" y="118181"/>
                </a:lnTo>
                <a:lnTo>
                  <a:pt x="65454" y="118181"/>
                </a:lnTo>
                <a:lnTo>
                  <a:pt x="65454" y="118181"/>
                </a:lnTo>
                <a:lnTo>
                  <a:pt x="65454" y="118181"/>
                </a:lnTo>
                <a:lnTo>
                  <a:pt x="63636" y="118181"/>
                </a:lnTo>
                <a:lnTo>
                  <a:pt x="63636" y="118181"/>
                </a:lnTo>
                <a:lnTo>
                  <a:pt x="63636" y="118181"/>
                </a:lnTo>
                <a:lnTo>
                  <a:pt x="63636" y="118181"/>
                </a:lnTo>
                <a:lnTo>
                  <a:pt x="61818" y="118181"/>
                </a:lnTo>
                <a:lnTo>
                  <a:pt x="61818" y="118181"/>
                </a:lnTo>
                <a:lnTo>
                  <a:pt x="61818" y="116363"/>
                </a:lnTo>
                <a:lnTo>
                  <a:pt x="61818" y="116363"/>
                </a:lnTo>
                <a:lnTo>
                  <a:pt x="61818" y="118181"/>
                </a:lnTo>
                <a:lnTo>
                  <a:pt x="60000" y="118181"/>
                </a:lnTo>
                <a:lnTo>
                  <a:pt x="60000" y="118181"/>
                </a:lnTo>
                <a:lnTo>
                  <a:pt x="60000" y="118181"/>
                </a:lnTo>
                <a:lnTo>
                  <a:pt x="60000" y="118181"/>
                </a:lnTo>
                <a:lnTo>
                  <a:pt x="60000" y="118181"/>
                </a:lnTo>
                <a:lnTo>
                  <a:pt x="60000" y="118181"/>
                </a:lnTo>
                <a:lnTo>
                  <a:pt x="60000" y="118181"/>
                </a:lnTo>
                <a:lnTo>
                  <a:pt x="60000" y="120000"/>
                </a:lnTo>
                <a:lnTo>
                  <a:pt x="58181" y="120000"/>
                </a:lnTo>
                <a:lnTo>
                  <a:pt x="58181" y="120000"/>
                </a:lnTo>
                <a:lnTo>
                  <a:pt x="58181" y="120000"/>
                </a:lnTo>
                <a:lnTo>
                  <a:pt x="58181" y="120000"/>
                </a:lnTo>
                <a:lnTo>
                  <a:pt x="58181" y="120000"/>
                </a:lnTo>
                <a:lnTo>
                  <a:pt x="58181" y="120000"/>
                </a:lnTo>
                <a:lnTo>
                  <a:pt x="55454" y="120000"/>
                </a:lnTo>
                <a:lnTo>
                  <a:pt x="55454" y="120000"/>
                </a:lnTo>
                <a:lnTo>
                  <a:pt x="55454" y="120000"/>
                </a:lnTo>
                <a:lnTo>
                  <a:pt x="55454" y="120000"/>
                </a:lnTo>
                <a:lnTo>
                  <a:pt x="55454" y="120000"/>
                </a:lnTo>
                <a:lnTo>
                  <a:pt x="53636" y="120000"/>
                </a:lnTo>
                <a:lnTo>
                  <a:pt x="53636" y="118181"/>
                </a:lnTo>
                <a:lnTo>
                  <a:pt x="53636" y="118181"/>
                </a:lnTo>
                <a:lnTo>
                  <a:pt x="53636" y="118181"/>
                </a:lnTo>
                <a:lnTo>
                  <a:pt x="53636" y="118181"/>
                </a:lnTo>
                <a:lnTo>
                  <a:pt x="53636" y="118181"/>
                </a:lnTo>
                <a:lnTo>
                  <a:pt x="53636" y="118181"/>
                </a:lnTo>
                <a:lnTo>
                  <a:pt x="53636" y="118181"/>
                </a:lnTo>
                <a:lnTo>
                  <a:pt x="51818" y="118181"/>
                </a:lnTo>
                <a:lnTo>
                  <a:pt x="51818" y="118181"/>
                </a:lnTo>
                <a:lnTo>
                  <a:pt x="51818" y="118181"/>
                </a:lnTo>
                <a:lnTo>
                  <a:pt x="51818" y="116363"/>
                </a:lnTo>
                <a:lnTo>
                  <a:pt x="51818" y="116363"/>
                </a:lnTo>
                <a:lnTo>
                  <a:pt x="50000" y="116363"/>
                </a:lnTo>
                <a:lnTo>
                  <a:pt x="50000" y="118181"/>
                </a:lnTo>
                <a:lnTo>
                  <a:pt x="50000" y="118181"/>
                </a:lnTo>
                <a:lnTo>
                  <a:pt x="50000" y="118181"/>
                </a:lnTo>
                <a:lnTo>
                  <a:pt x="48181" y="118181"/>
                </a:lnTo>
                <a:lnTo>
                  <a:pt x="48181" y="118181"/>
                </a:lnTo>
                <a:lnTo>
                  <a:pt x="48181" y="116363"/>
                </a:lnTo>
                <a:lnTo>
                  <a:pt x="48181" y="116363"/>
                </a:lnTo>
                <a:lnTo>
                  <a:pt x="48181" y="116363"/>
                </a:lnTo>
                <a:lnTo>
                  <a:pt x="48181" y="116363"/>
                </a:lnTo>
                <a:lnTo>
                  <a:pt x="45454" y="116363"/>
                </a:lnTo>
                <a:lnTo>
                  <a:pt x="45454" y="116363"/>
                </a:lnTo>
                <a:lnTo>
                  <a:pt x="45454" y="116363"/>
                </a:lnTo>
                <a:lnTo>
                  <a:pt x="45454" y="116363"/>
                </a:lnTo>
                <a:lnTo>
                  <a:pt x="43636" y="116363"/>
                </a:lnTo>
                <a:lnTo>
                  <a:pt x="43636" y="116363"/>
                </a:lnTo>
                <a:lnTo>
                  <a:pt x="43636" y="116363"/>
                </a:lnTo>
                <a:lnTo>
                  <a:pt x="43636" y="116363"/>
                </a:lnTo>
                <a:lnTo>
                  <a:pt x="41818" y="116363"/>
                </a:lnTo>
                <a:lnTo>
                  <a:pt x="41818" y="116363"/>
                </a:lnTo>
                <a:lnTo>
                  <a:pt x="41818" y="116363"/>
                </a:lnTo>
                <a:lnTo>
                  <a:pt x="41818" y="116363"/>
                </a:lnTo>
                <a:lnTo>
                  <a:pt x="41818" y="114545"/>
                </a:lnTo>
                <a:lnTo>
                  <a:pt x="40000" y="114545"/>
                </a:lnTo>
                <a:lnTo>
                  <a:pt x="40000" y="116363"/>
                </a:lnTo>
                <a:lnTo>
                  <a:pt x="40000" y="116363"/>
                </a:lnTo>
                <a:lnTo>
                  <a:pt x="40000" y="116363"/>
                </a:lnTo>
                <a:lnTo>
                  <a:pt x="40000" y="116363"/>
                </a:lnTo>
                <a:lnTo>
                  <a:pt x="40000" y="114545"/>
                </a:lnTo>
                <a:lnTo>
                  <a:pt x="38181" y="114545"/>
                </a:lnTo>
                <a:lnTo>
                  <a:pt x="38181" y="114545"/>
                </a:lnTo>
                <a:lnTo>
                  <a:pt x="38181" y="116363"/>
                </a:lnTo>
                <a:lnTo>
                  <a:pt x="38181" y="116363"/>
                </a:lnTo>
                <a:lnTo>
                  <a:pt x="38181" y="114545"/>
                </a:lnTo>
                <a:lnTo>
                  <a:pt x="35454" y="114545"/>
                </a:lnTo>
                <a:lnTo>
                  <a:pt x="35454" y="114545"/>
                </a:lnTo>
                <a:lnTo>
                  <a:pt x="35454" y="114545"/>
                </a:lnTo>
                <a:lnTo>
                  <a:pt x="35454" y="114545"/>
                </a:lnTo>
                <a:lnTo>
                  <a:pt x="35454" y="114545"/>
                </a:lnTo>
                <a:lnTo>
                  <a:pt x="35454" y="114545"/>
                </a:lnTo>
                <a:lnTo>
                  <a:pt x="33636" y="114545"/>
                </a:lnTo>
                <a:lnTo>
                  <a:pt x="33636" y="114545"/>
                </a:lnTo>
                <a:lnTo>
                  <a:pt x="33636" y="114545"/>
                </a:lnTo>
                <a:lnTo>
                  <a:pt x="33636" y="114545"/>
                </a:lnTo>
                <a:lnTo>
                  <a:pt x="33636" y="114545"/>
                </a:lnTo>
                <a:lnTo>
                  <a:pt x="33636" y="114545"/>
                </a:lnTo>
                <a:lnTo>
                  <a:pt x="33636" y="116363"/>
                </a:lnTo>
                <a:lnTo>
                  <a:pt x="33636" y="116363"/>
                </a:lnTo>
                <a:lnTo>
                  <a:pt x="33636" y="116363"/>
                </a:lnTo>
                <a:lnTo>
                  <a:pt x="33636" y="116363"/>
                </a:lnTo>
                <a:lnTo>
                  <a:pt x="33636" y="116363"/>
                </a:lnTo>
                <a:lnTo>
                  <a:pt x="33636" y="116363"/>
                </a:lnTo>
                <a:lnTo>
                  <a:pt x="33636" y="116363"/>
                </a:lnTo>
                <a:lnTo>
                  <a:pt x="31818" y="116363"/>
                </a:lnTo>
                <a:lnTo>
                  <a:pt x="31818" y="116363"/>
                </a:lnTo>
                <a:lnTo>
                  <a:pt x="31818" y="116363"/>
                </a:lnTo>
                <a:lnTo>
                  <a:pt x="31818" y="116363"/>
                </a:lnTo>
                <a:lnTo>
                  <a:pt x="30000" y="116363"/>
                </a:lnTo>
                <a:lnTo>
                  <a:pt x="30000" y="116363"/>
                </a:lnTo>
                <a:lnTo>
                  <a:pt x="30000" y="116363"/>
                </a:lnTo>
                <a:lnTo>
                  <a:pt x="30000" y="116363"/>
                </a:lnTo>
                <a:lnTo>
                  <a:pt x="30000" y="116363"/>
                </a:lnTo>
                <a:lnTo>
                  <a:pt x="28181" y="116363"/>
                </a:lnTo>
                <a:lnTo>
                  <a:pt x="28181" y="118181"/>
                </a:lnTo>
                <a:lnTo>
                  <a:pt x="28181" y="118181"/>
                </a:lnTo>
                <a:lnTo>
                  <a:pt x="28181" y="118181"/>
                </a:lnTo>
                <a:lnTo>
                  <a:pt x="28181" y="118181"/>
                </a:lnTo>
                <a:lnTo>
                  <a:pt x="25454" y="118181"/>
                </a:lnTo>
                <a:lnTo>
                  <a:pt x="25454" y="116363"/>
                </a:lnTo>
                <a:lnTo>
                  <a:pt x="25454" y="116363"/>
                </a:lnTo>
                <a:lnTo>
                  <a:pt x="25454" y="116363"/>
                </a:lnTo>
                <a:lnTo>
                  <a:pt x="23636" y="116363"/>
                </a:lnTo>
                <a:lnTo>
                  <a:pt x="23636" y="118181"/>
                </a:lnTo>
                <a:lnTo>
                  <a:pt x="23636" y="118181"/>
                </a:lnTo>
                <a:lnTo>
                  <a:pt x="23636" y="118181"/>
                </a:lnTo>
                <a:lnTo>
                  <a:pt x="23636" y="118181"/>
                </a:lnTo>
                <a:lnTo>
                  <a:pt x="23636" y="116363"/>
                </a:lnTo>
                <a:lnTo>
                  <a:pt x="21818" y="116363"/>
                </a:lnTo>
                <a:lnTo>
                  <a:pt x="21818" y="116363"/>
                </a:lnTo>
                <a:lnTo>
                  <a:pt x="21818" y="116363"/>
                </a:lnTo>
                <a:lnTo>
                  <a:pt x="21818" y="116363"/>
                </a:lnTo>
                <a:lnTo>
                  <a:pt x="21818" y="116363"/>
                </a:lnTo>
                <a:lnTo>
                  <a:pt x="21818" y="116363"/>
                </a:lnTo>
                <a:lnTo>
                  <a:pt x="21818" y="114545"/>
                </a:lnTo>
                <a:lnTo>
                  <a:pt x="21818" y="114545"/>
                </a:lnTo>
                <a:lnTo>
                  <a:pt x="21818" y="114545"/>
                </a:lnTo>
                <a:lnTo>
                  <a:pt x="21818" y="114545"/>
                </a:lnTo>
                <a:lnTo>
                  <a:pt x="21818" y="112727"/>
                </a:lnTo>
                <a:lnTo>
                  <a:pt x="21818" y="112727"/>
                </a:lnTo>
                <a:lnTo>
                  <a:pt x="21818" y="112727"/>
                </a:lnTo>
                <a:lnTo>
                  <a:pt x="21818" y="112727"/>
                </a:lnTo>
                <a:lnTo>
                  <a:pt x="21818" y="110000"/>
                </a:lnTo>
                <a:lnTo>
                  <a:pt x="21818" y="110000"/>
                </a:lnTo>
                <a:lnTo>
                  <a:pt x="21818" y="110000"/>
                </a:lnTo>
                <a:lnTo>
                  <a:pt x="21818" y="110000"/>
                </a:lnTo>
                <a:lnTo>
                  <a:pt x="21818" y="110000"/>
                </a:lnTo>
                <a:lnTo>
                  <a:pt x="21818" y="108181"/>
                </a:lnTo>
                <a:lnTo>
                  <a:pt x="21818" y="108181"/>
                </a:lnTo>
                <a:lnTo>
                  <a:pt x="21818" y="108181"/>
                </a:lnTo>
                <a:lnTo>
                  <a:pt x="21818" y="108181"/>
                </a:lnTo>
                <a:lnTo>
                  <a:pt x="21818" y="106363"/>
                </a:lnTo>
                <a:lnTo>
                  <a:pt x="23636" y="106363"/>
                </a:lnTo>
                <a:lnTo>
                  <a:pt x="23636" y="106363"/>
                </a:lnTo>
                <a:lnTo>
                  <a:pt x="23636" y="106363"/>
                </a:lnTo>
                <a:lnTo>
                  <a:pt x="23636" y="106363"/>
                </a:lnTo>
                <a:lnTo>
                  <a:pt x="23636" y="104545"/>
                </a:lnTo>
                <a:lnTo>
                  <a:pt x="23636" y="104545"/>
                </a:lnTo>
                <a:lnTo>
                  <a:pt x="23636" y="104545"/>
                </a:lnTo>
                <a:lnTo>
                  <a:pt x="23636" y="104545"/>
                </a:lnTo>
                <a:lnTo>
                  <a:pt x="23636" y="101818"/>
                </a:lnTo>
                <a:lnTo>
                  <a:pt x="23636" y="101818"/>
                </a:lnTo>
                <a:lnTo>
                  <a:pt x="23636" y="101818"/>
                </a:lnTo>
                <a:lnTo>
                  <a:pt x="23636" y="101818"/>
                </a:lnTo>
                <a:lnTo>
                  <a:pt x="23636" y="100000"/>
                </a:lnTo>
                <a:lnTo>
                  <a:pt x="25454" y="100000"/>
                </a:lnTo>
                <a:lnTo>
                  <a:pt x="25454" y="100000"/>
                </a:lnTo>
                <a:lnTo>
                  <a:pt x="25454" y="100000"/>
                </a:lnTo>
                <a:lnTo>
                  <a:pt x="25454" y="100000"/>
                </a:lnTo>
                <a:lnTo>
                  <a:pt x="25454" y="100000"/>
                </a:lnTo>
                <a:lnTo>
                  <a:pt x="25454" y="98181"/>
                </a:lnTo>
                <a:lnTo>
                  <a:pt x="28181" y="98181"/>
                </a:lnTo>
                <a:lnTo>
                  <a:pt x="28181" y="98181"/>
                </a:lnTo>
                <a:lnTo>
                  <a:pt x="28181" y="98181"/>
                </a:lnTo>
                <a:lnTo>
                  <a:pt x="28181" y="98181"/>
                </a:lnTo>
                <a:lnTo>
                  <a:pt x="28181" y="98181"/>
                </a:lnTo>
                <a:lnTo>
                  <a:pt x="28181" y="98181"/>
                </a:lnTo>
                <a:lnTo>
                  <a:pt x="28181" y="96363"/>
                </a:lnTo>
                <a:lnTo>
                  <a:pt x="30000" y="96363"/>
                </a:lnTo>
                <a:lnTo>
                  <a:pt x="30000" y="96363"/>
                </a:lnTo>
                <a:lnTo>
                  <a:pt x="30000" y="96363"/>
                </a:lnTo>
                <a:lnTo>
                  <a:pt x="30000" y="96363"/>
                </a:lnTo>
                <a:lnTo>
                  <a:pt x="30000" y="96363"/>
                </a:lnTo>
                <a:lnTo>
                  <a:pt x="30000" y="94545"/>
                </a:lnTo>
                <a:lnTo>
                  <a:pt x="30000" y="94545"/>
                </a:lnTo>
                <a:lnTo>
                  <a:pt x="28181" y="94545"/>
                </a:lnTo>
                <a:lnTo>
                  <a:pt x="28181" y="94545"/>
                </a:lnTo>
                <a:lnTo>
                  <a:pt x="28181" y="94545"/>
                </a:lnTo>
                <a:lnTo>
                  <a:pt x="28181" y="94545"/>
                </a:lnTo>
                <a:lnTo>
                  <a:pt x="28181" y="94545"/>
                </a:lnTo>
                <a:lnTo>
                  <a:pt x="25454" y="94545"/>
                </a:lnTo>
                <a:lnTo>
                  <a:pt x="25454" y="94545"/>
                </a:lnTo>
                <a:lnTo>
                  <a:pt x="25454" y="94545"/>
                </a:lnTo>
                <a:lnTo>
                  <a:pt x="23636" y="94545"/>
                </a:lnTo>
                <a:lnTo>
                  <a:pt x="23636" y="94545"/>
                </a:lnTo>
                <a:lnTo>
                  <a:pt x="23636" y="94545"/>
                </a:lnTo>
                <a:lnTo>
                  <a:pt x="23636" y="94545"/>
                </a:lnTo>
                <a:lnTo>
                  <a:pt x="21818" y="94545"/>
                </a:lnTo>
                <a:lnTo>
                  <a:pt x="21818" y="94545"/>
                </a:lnTo>
                <a:lnTo>
                  <a:pt x="21818" y="94545"/>
                </a:lnTo>
                <a:lnTo>
                  <a:pt x="21818" y="94545"/>
                </a:lnTo>
                <a:lnTo>
                  <a:pt x="21818" y="91818"/>
                </a:lnTo>
                <a:lnTo>
                  <a:pt x="21818" y="91818"/>
                </a:lnTo>
                <a:lnTo>
                  <a:pt x="21818" y="91818"/>
                </a:lnTo>
                <a:lnTo>
                  <a:pt x="20000" y="91818"/>
                </a:lnTo>
                <a:lnTo>
                  <a:pt x="20000" y="91818"/>
                </a:lnTo>
                <a:lnTo>
                  <a:pt x="20000" y="91818"/>
                </a:lnTo>
                <a:lnTo>
                  <a:pt x="18181" y="91818"/>
                </a:lnTo>
                <a:lnTo>
                  <a:pt x="18181" y="91818"/>
                </a:lnTo>
                <a:lnTo>
                  <a:pt x="18181" y="91818"/>
                </a:lnTo>
                <a:lnTo>
                  <a:pt x="18181" y="91818"/>
                </a:lnTo>
                <a:lnTo>
                  <a:pt x="18181" y="91818"/>
                </a:lnTo>
                <a:lnTo>
                  <a:pt x="15454" y="91818"/>
                </a:lnTo>
                <a:lnTo>
                  <a:pt x="15454" y="91818"/>
                </a:lnTo>
                <a:lnTo>
                  <a:pt x="15454" y="91818"/>
                </a:lnTo>
                <a:lnTo>
                  <a:pt x="15454" y="91818"/>
                </a:lnTo>
                <a:lnTo>
                  <a:pt x="15454" y="91818"/>
                </a:lnTo>
                <a:lnTo>
                  <a:pt x="15454" y="91818"/>
                </a:lnTo>
                <a:lnTo>
                  <a:pt x="15454" y="91818"/>
                </a:lnTo>
                <a:lnTo>
                  <a:pt x="13636" y="91818"/>
                </a:lnTo>
                <a:lnTo>
                  <a:pt x="13636" y="91818"/>
                </a:lnTo>
                <a:lnTo>
                  <a:pt x="13636" y="91818"/>
                </a:lnTo>
                <a:lnTo>
                  <a:pt x="13636" y="91818"/>
                </a:lnTo>
                <a:lnTo>
                  <a:pt x="11818" y="91818"/>
                </a:lnTo>
                <a:lnTo>
                  <a:pt x="11818" y="91818"/>
                </a:lnTo>
                <a:lnTo>
                  <a:pt x="11818" y="91818"/>
                </a:lnTo>
                <a:lnTo>
                  <a:pt x="11818" y="91818"/>
                </a:lnTo>
                <a:lnTo>
                  <a:pt x="11818" y="91818"/>
                </a:lnTo>
                <a:lnTo>
                  <a:pt x="10000" y="91818"/>
                </a:lnTo>
                <a:lnTo>
                  <a:pt x="10000" y="91818"/>
                </a:lnTo>
                <a:lnTo>
                  <a:pt x="10000" y="90000"/>
                </a:lnTo>
                <a:lnTo>
                  <a:pt x="10000" y="90000"/>
                </a:lnTo>
                <a:lnTo>
                  <a:pt x="10000" y="90000"/>
                </a:lnTo>
                <a:lnTo>
                  <a:pt x="10000" y="90000"/>
                </a:lnTo>
                <a:lnTo>
                  <a:pt x="10000" y="90000"/>
                </a:lnTo>
                <a:lnTo>
                  <a:pt x="10000" y="90000"/>
                </a:lnTo>
                <a:lnTo>
                  <a:pt x="10000" y="88181"/>
                </a:lnTo>
                <a:lnTo>
                  <a:pt x="8181" y="88181"/>
                </a:lnTo>
                <a:lnTo>
                  <a:pt x="8181" y="88181"/>
                </a:lnTo>
                <a:lnTo>
                  <a:pt x="8181" y="88181"/>
                </a:lnTo>
                <a:lnTo>
                  <a:pt x="8181" y="88181"/>
                </a:lnTo>
                <a:lnTo>
                  <a:pt x="8181" y="88181"/>
                </a:lnTo>
                <a:lnTo>
                  <a:pt x="5454" y="88181"/>
                </a:lnTo>
                <a:lnTo>
                  <a:pt x="5454" y="88181"/>
                </a:lnTo>
                <a:lnTo>
                  <a:pt x="5454" y="86363"/>
                </a:lnTo>
                <a:lnTo>
                  <a:pt x="5454" y="86363"/>
                </a:lnTo>
                <a:lnTo>
                  <a:pt x="5454" y="86363"/>
                </a:lnTo>
                <a:lnTo>
                  <a:pt x="5454" y="86363"/>
                </a:lnTo>
                <a:lnTo>
                  <a:pt x="5454" y="84545"/>
                </a:lnTo>
                <a:lnTo>
                  <a:pt x="5454" y="84545"/>
                </a:lnTo>
                <a:lnTo>
                  <a:pt x="8181" y="84545"/>
                </a:lnTo>
                <a:lnTo>
                  <a:pt x="8181" y="84545"/>
                </a:lnTo>
                <a:lnTo>
                  <a:pt x="8181" y="84545"/>
                </a:lnTo>
                <a:lnTo>
                  <a:pt x="8181" y="81818"/>
                </a:lnTo>
                <a:lnTo>
                  <a:pt x="8181" y="81818"/>
                </a:lnTo>
                <a:lnTo>
                  <a:pt x="8181" y="81818"/>
                </a:lnTo>
                <a:lnTo>
                  <a:pt x="8181" y="81818"/>
                </a:lnTo>
                <a:lnTo>
                  <a:pt x="5454" y="81818"/>
                </a:lnTo>
                <a:lnTo>
                  <a:pt x="5454" y="81818"/>
                </a:lnTo>
                <a:lnTo>
                  <a:pt x="5454" y="81818"/>
                </a:lnTo>
                <a:lnTo>
                  <a:pt x="5454" y="80000"/>
                </a:lnTo>
                <a:lnTo>
                  <a:pt x="5454" y="80000"/>
                </a:lnTo>
                <a:lnTo>
                  <a:pt x="3636" y="80000"/>
                </a:lnTo>
                <a:lnTo>
                  <a:pt x="3636" y="80000"/>
                </a:lnTo>
                <a:lnTo>
                  <a:pt x="3636" y="80000"/>
                </a:lnTo>
                <a:lnTo>
                  <a:pt x="3636" y="80000"/>
                </a:lnTo>
                <a:lnTo>
                  <a:pt x="3636" y="80000"/>
                </a:lnTo>
                <a:lnTo>
                  <a:pt x="3636" y="78181"/>
                </a:lnTo>
                <a:lnTo>
                  <a:pt x="3636" y="78181"/>
                </a:lnTo>
                <a:lnTo>
                  <a:pt x="3636" y="78181"/>
                </a:lnTo>
                <a:lnTo>
                  <a:pt x="3636" y="78181"/>
                </a:lnTo>
                <a:lnTo>
                  <a:pt x="3636" y="76363"/>
                </a:lnTo>
                <a:lnTo>
                  <a:pt x="3636" y="76363"/>
                </a:lnTo>
                <a:lnTo>
                  <a:pt x="3636" y="76363"/>
                </a:lnTo>
                <a:lnTo>
                  <a:pt x="3636" y="76363"/>
                </a:lnTo>
                <a:lnTo>
                  <a:pt x="3636" y="76363"/>
                </a:lnTo>
                <a:lnTo>
                  <a:pt x="3636" y="76363"/>
                </a:lnTo>
                <a:lnTo>
                  <a:pt x="3636" y="76363"/>
                </a:lnTo>
                <a:lnTo>
                  <a:pt x="5454" y="76363"/>
                </a:lnTo>
                <a:lnTo>
                  <a:pt x="5454" y="74545"/>
                </a:lnTo>
                <a:lnTo>
                  <a:pt x="5454" y="74545"/>
                </a:lnTo>
                <a:lnTo>
                  <a:pt x="5454" y="74545"/>
                </a:lnTo>
                <a:lnTo>
                  <a:pt x="5454" y="74545"/>
                </a:lnTo>
                <a:lnTo>
                  <a:pt x="5454" y="74545"/>
                </a:lnTo>
                <a:lnTo>
                  <a:pt x="5454" y="71818"/>
                </a:lnTo>
                <a:lnTo>
                  <a:pt x="5454" y="71818"/>
                </a:lnTo>
                <a:lnTo>
                  <a:pt x="5454" y="71818"/>
                </a:lnTo>
                <a:lnTo>
                  <a:pt x="5454" y="71818"/>
                </a:lnTo>
                <a:lnTo>
                  <a:pt x="5454" y="71818"/>
                </a:lnTo>
                <a:lnTo>
                  <a:pt x="3636" y="71818"/>
                </a:lnTo>
                <a:lnTo>
                  <a:pt x="3636" y="71818"/>
                </a:lnTo>
                <a:lnTo>
                  <a:pt x="3636" y="70000"/>
                </a:lnTo>
                <a:lnTo>
                  <a:pt x="3636" y="70000"/>
                </a:lnTo>
                <a:lnTo>
                  <a:pt x="3636" y="70000"/>
                </a:lnTo>
                <a:lnTo>
                  <a:pt x="3636" y="70000"/>
                </a:lnTo>
                <a:lnTo>
                  <a:pt x="3636" y="70000"/>
                </a:lnTo>
                <a:lnTo>
                  <a:pt x="3636" y="70000"/>
                </a:lnTo>
                <a:lnTo>
                  <a:pt x="3636" y="68181"/>
                </a:lnTo>
                <a:lnTo>
                  <a:pt x="3636" y="68181"/>
                </a:lnTo>
                <a:lnTo>
                  <a:pt x="3636" y="68181"/>
                </a:lnTo>
                <a:lnTo>
                  <a:pt x="1818" y="68181"/>
                </a:lnTo>
                <a:lnTo>
                  <a:pt x="1818" y="68181"/>
                </a:lnTo>
                <a:lnTo>
                  <a:pt x="1818" y="68181"/>
                </a:lnTo>
                <a:lnTo>
                  <a:pt x="1818" y="68181"/>
                </a:lnTo>
                <a:lnTo>
                  <a:pt x="1818" y="66363"/>
                </a:lnTo>
                <a:lnTo>
                  <a:pt x="1818" y="66363"/>
                </a:lnTo>
                <a:lnTo>
                  <a:pt x="1818" y="66363"/>
                </a:lnTo>
                <a:lnTo>
                  <a:pt x="1818" y="66363"/>
                </a:lnTo>
                <a:lnTo>
                  <a:pt x="1818" y="66363"/>
                </a:lnTo>
                <a:lnTo>
                  <a:pt x="1818" y="64545"/>
                </a:lnTo>
                <a:lnTo>
                  <a:pt x="1818" y="64545"/>
                </a:lnTo>
                <a:lnTo>
                  <a:pt x="1818" y="64545"/>
                </a:lnTo>
                <a:lnTo>
                  <a:pt x="1818" y="64545"/>
                </a:lnTo>
                <a:lnTo>
                  <a:pt x="1818" y="64545"/>
                </a:lnTo>
                <a:lnTo>
                  <a:pt x="0" y="64545"/>
                </a:lnTo>
                <a:lnTo>
                  <a:pt x="0" y="64545"/>
                </a:lnTo>
                <a:lnTo>
                  <a:pt x="0" y="64545"/>
                </a:lnTo>
                <a:lnTo>
                  <a:pt x="0" y="61818"/>
                </a:lnTo>
                <a:lnTo>
                  <a:pt x="0" y="61818"/>
                </a:lnTo>
                <a:lnTo>
                  <a:pt x="0" y="61818"/>
                </a:lnTo>
                <a:lnTo>
                  <a:pt x="0" y="61818"/>
                </a:lnTo>
                <a:lnTo>
                  <a:pt x="1818" y="61818"/>
                </a:lnTo>
                <a:lnTo>
                  <a:pt x="1818" y="61818"/>
                </a:lnTo>
                <a:lnTo>
                  <a:pt x="1818" y="61818"/>
                </a:lnTo>
                <a:lnTo>
                  <a:pt x="1818" y="61818"/>
                </a:lnTo>
                <a:lnTo>
                  <a:pt x="3636" y="61818"/>
                </a:lnTo>
                <a:lnTo>
                  <a:pt x="3636" y="60000"/>
                </a:lnTo>
                <a:lnTo>
                  <a:pt x="1818" y="60000"/>
                </a:lnTo>
                <a:lnTo>
                  <a:pt x="1818" y="60000"/>
                </a:lnTo>
                <a:lnTo>
                  <a:pt x="1818" y="60000"/>
                </a:lnTo>
                <a:lnTo>
                  <a:pt x="3636" y="60000"/>
                </a:lnTo>
                <a:lnTo>
                  <a:pt x="3636" y="58181"/>
                </a:lnTo>
                <a:lnTo>
                  <a:pt x="3636" y="58181"/>
                </a:lnTo>
                <a:lnTo>
                  <a:pt x="3636" y="58181"/>
                </a:lnTo>
                <a:lnTo>
                  <a:pt x="3636" y="58181"/>
                </a:lnTo>
                <a:lnTo>
                  <a:pt x="3636" y="58181"/>
                </a:lnTo>
                <a:lnTo>
                  <a:pt x="3636" y="56363"/>
                </a:lnTo>
                <a:lnTo>
                  <a:pt x="3636" y="56363"/>
                </a:lnTo>
                <a:lnTo>
                  <a:pt x="3636" y="56363"/>
                </a:lnTo>
                <a:lnTo>
                  <a:pt x="3636" y="56363"/>
                </a:lnTo>
                <a:lnTo>
                  <a:pt x="3636" y="56363"/>
                </a:lnTo>
                <a:lnTo>
                  <a:pt x="3636" y="54545"/>
                </a:lnTo>
                <a:lnTo>
                  <a:pt x="3636" y="54545"/>
                </a:lnTo>
                <a:lnTo>
                  <a:pt x="3636" y="54545"/>
                </a:lnTo>
                <a:lnTo>
                  <a:pt x="3636" y="54545"/>
                </a:lnTo>
                <a:lnTo>
                  <a:pt x="1818" y="54545"/>
                </a:lnTo>
                <a:lnTo>
                  <a:pt x="1818" y="54545"/>
                </a:lnTo>
                <a:lnTo>
                  <a:pt x="1818" y="51818"/>
                </a:lnTo>
                <a:lnTo>
                  <a:pt x="1818" y="51818"/>
                </a:lnTo>
                <a:lnTo>
                  <a:pt x="1818" y="51818"/>
                </a:lnTo>
                <a:lnTo>
                  <a:pt x="1818" y="51818"/>
                </a:lnTo>
                <a:lnTo>
                  <a:pt x="0" y="51818"/>
                </a:lnTo>
                <a:lnTo>
                  <a:pt x="0" y="50000"/>
                </a:lnTo>
                <a:lnTo>
                  <a:pt x="1818" y="50000"/>
                </a:lnTo>
                <a:lnTo>
                  <a:pt x="1818" y="50000"/>
                </a:lnTo>
                <a:lnTo>
                  <a:pt x="1818" y="50000"/>
                </a:lnTo>
                <a:lnTo>
                  <a:pt x="1818" y="50000"/>
                </a:lnTo>
                <a:lnTo>
                  <a:pt x="1818" y="50000"/>
                </a:lnTo>
                <a:lnTo>
                  <a:pt x="3636" y="50000"/>
                </a:lnTo>
                <a:lnTo>
                  <a:pt x="3636" y="50000"/>
                </a:lnTo>
                <a:lnTo>
                  <a:pt x="3636" y="5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8" name="Shape 1858"/>
          <p:cNvSpPr/>
          <p:nvPr/>
        </p:nvSpPr>
        <p:spPr>
          <a:xfrm>
            <a:off x="4598198" y="2967037"/>
            <a:ext cx="115491" cy="66675"/>
          </a:xfrm>
          <a:custGeom>
            <a:avLst/>
            <a:gdLst/>
            <a:ahLst/>
            <a:cxnLst/>
            <a:rect l="0" t="0" r="0" b="0"/>
            <a:pathLst>
              <a:path w="120000" h="120000" extrusionOk="0">
                <a:moveTo>
                  <a:pt x="49484" y="14285"/>
                </a:moveTo>
                <a:lnTo>
                  <a:pt x="49484" y="14285"/>
                </a:lnTo>
                <a:lnTo>
                  <a:pt x="49484" y="14285"/>
                </a:lnTo>
                <a:lnTo>
                  <a:pt x="49484" y="14285"/>
                </a:lnTo>
                <a:lnTo>
                  <a:pt x="51958" y="14285"/>
                </a:lnTo>
                <a:lnTo>
                  <a:pt x="51958" y="8571"/>
                </a:lnTo>
                <a:lnTo>
                  <a:pt x="51958" y="8571"/>
                </a:lnTo>
                <a:lnTo>
                  <a:pt x="51958" y="8571"/>
                </a:lnTo>
                <a:lnTo>
                  <a:pt x="51958" y="8571"/>
                </a:lnTo>
                <a:lnTo>
                  <a:pt x="51958" y="8571"/>
                </a:lnTo>
                <a:lnTo>
                  <a:pt x="54432" y="8571"/>
                </a:lnTo>
                <a:lnTo>
                  <a:pt x="54432" y="8571"/>
                </a:lnTo>
                <a:lnTo>
                  <a:pt x="54432" y="8571"/>
                </a:lnTo>
                <a:lnTo>
                  <a:pt x="54432" y="8571"/>
                </a:lnTo>
                <a:lnTo>
                  <a:pt x="54432" y="8571"/>
                </a:lnTo>
                <a:lnTo>
                  <a:pt x="56907" y="8571"/>
                </a:lnTo>
                <a:lnTo>
                  <a:pt x="56907" y="8571"/>
                </a:lnTo>
                <a:lnTo>
                  <a:pt x="56907" y="14285"/>
                </a:lnTo>
                <a:lnTo>
                  <a:pt x="56907" y="14285"/>
                </a:lnTo>
                <a:lnTo>
                  <a:pt x="56907" y="14285"/>
                </a:lnTo>
                <a:lnTo>
                  <a:pt x="56907" y="14285"/>
                </a:lnTo>
                <a:lnTo>
                  <a:pt x="56907" y="14285"/>
                </a:lnTo>
                <a:lnTo>
                  <a:pt x="56907" y="14285"/>
                </a:lnTo>
                <a:lnTo>
                  <a:pt x="59381" y="14285"/>
                </a:lnTo>
                <a:lnTo>
                  <a:pt x="59381" y="14285"/>
                </a:lnTo>
                <a:lnTo>
                  <a:pt x="59381" y="14285"/>
                </a:lnTo>
                <a:lnTo>
                  <a:pt x="63092" y="14285"/>
                </a:lnTo>
                <a:lnTo>
                  <a:pt x="63092" y="14285"/>
                </a:lnTo>
                <a:lnTo>
                  <a:pt x="63092" y="20000"/>
                </a:lnTo>
                <a:lnTo>
                  <a:pt x="63092" y="20000"/>
                </a:lnTo>
                <a:lnTo>
                  <a:pt x="63092" y="20000"/>
                </a:lnTo>
                <a:lnTo>
                  <a:pt x="65567" y="20000"/>
                </a:lnTo>
                <a:lnTo>
                  <a:pt x="65567" y="20000"/>
                </a:lnTo>
                <a:lnTo>
                  <a:pt x="65567" y="20000"/>
                </a:lnTo>
                <a:lnTo>
                  <a:pt x="65567" y="20000"/>
                </a:lnTo>
                <a:lnTo>
                  <a:pt x="65567" y="20000"/>
                </a:lnTo>
                <a:lnTo>
                  <a:pt x="65567" y="20000"/>
                </a:lnTo>
                <a:lnTo>
                  <a:pt x="68041" y="20000"/>
                </a:lnTo>
                <a:lnTo>
                  <a:pt x="68041" y="20000"/>
                </a:lnTo>
                <a:lnTo>
                  <a:pt x="68041" y="20000"/>
                </a:lnTo>
                <a:lnTo>
                  <a:pt x="68041" y="25714"/>
                </a:lnTo>
                <a:lnTo>
                  <a:pt x="70515" y="25714"/>
                </a:lnTo>
                <a:lnTo>
                  <a:pt x="70515" y="25714"/>
                </a:lnTo>
                <a:lnTo>
                  <a:pt x="70515" y="20000"/>
                </a:lnTo>
                <a:lnTo>
                  <a:pt x="70515" y="20000"/>
                </a:lnTo>
                <a:lnTo>
                  <a:pt x="70515" y="20000"/>
                </a:lnTo>
                <a:lnTo>
                  <a:pt x="70515" y="25714"/>
                </a:lnTo>
                <a:lnTo>
                  <a:pt x="72989" y="25714"/>
                </a:lnTo>
                <a:lnTo>
                  <a:pt x="72989" y="20000"/>
                </a:lnTo>
                <a:lnTo>
                  <a:pt x="72989" y="20000"/>
                </a:lnTo>
                <a:lnTo>
                  <a:pt x="72989" y="20000"/>
                </a:lnTo>
                <a:lnTo>
                  <a:pt x="76701" y="20000"/>
                </a:lnTo>
                <a:lnTo>
                  <a:pt x="76701" y="20000"/>
                </a:lnTo>
                <a:lnTo>
                  <a:pt x="76701" y="25714"/>
                </a:lnTo>
                <a:lnTo>
                  <a:pt x="76701" y="25714"/>
                </a:lnTo>
                <a:lnTo>
                  <a:pt x="76701" y="25714"/>
                </a:lnTo>
                <a:lnTo>
                  <a:pt x="76701" y="25714"/>
                </a:lnTo>
                <a:lnTo>
                  <a:pt x="76701" y="25714"/>
                </a:lnTo>
                <a:lnTo>
                  <a:pt x="76701" y="31428"/>
                </a:lnTo>
                <a:lnTo>
                  <a:pt x="76701" y="31428"/>
                </a:lnTo>
                <a:lnTo>
                  <a:pt x="72989" y="31428"/>
                </a:lnTo>
                <a:lnTo>
                  <a:pt x="72989" y="31428"/>
                </a:lnTo>
                <a:lnTo>
                  <a:pt x="72989" y="31428"/>
                </a:lnTo>
                <a:lnTo>
                  <a:pt x="72989" y="31428"/>
                </a:lnTo>
                <a:lnTo>
                  <a:pt x="72989" y="31428"/>
                </a:lnTo>
                <a:lnTo>
                  <a:pt x="72989" y="31428"/>
                </a:lnTo>
                <a:lnTo>
                  <a:pt x="72989" y="40000"/>
                </a:lnTo>
                <a:lnTo>
                  <a:pt x="72989" y="40000"/>
                </a:lnTo>
                <a:lnTo>
                  <a:pt x="76701" y="40000"/>
                </a:lnTo>
                <a:lnTo>
                  <a:pt x="76701" y="40000"/>
                </a:lnTo>
                <a:lnTo>
                  <a:pt x="76701" y="40000"/>
                </a:lnTo>
                <a:lnTo>
                  <a:pt x="76701" y="40000"/>
                </a:lnTo>
                <a:lnTo>
                  <a:pt x="76701" y="40000"/>
                </a:lnTo>
                <a:lnTo>
                  <a:pt x="76701" y="40000"/>
                </a:lnTo>
                <a:lnTo>
                  <a:pt x="79175" y="40000"/>
                </a:lnTo>
                <a:lnTo>
                  <a:pt x="79175" y="45714"/>
                </a:lnTo>
                <a:lnTo>
                  <a:pt x="79175" y="45714"/>
                </a:lnTo>
                <a:lnTo>
                  <a:pt x="79175" y="45714"/>
                </a:lnTo>
                <a:lnTo>
                  <a:pt x="79175" y="45714"/>
                </a:lnTo>
                <a:lnTo>
                  <a:pt x="79175" y="45714"/>
                </a:lnTo>
                <a:lnTo>
                  <a:pt x="79175" y="45714"/>
                </a:lnTo>
                <a:lnTo>
                  <a:pt x="79175" y="45714"/>
                </a:lnTo>
                <a:lnTo>
                  <a:pt x="81649" y="45714"/>
                </a:lnTo>
                <a:lnTo>
                  <a:pt x="81649" y="51428"/>
                </a:lnTo>
                <a:lnTo>
                  <a:pt x="81649" y="51428"/>
                </a:lnTo>
                <a:lnTo>
                  <a:pt x="81649" y="45714"/>
                </a:lnTo>
                <a:lnTo>
                  <a:pt x="81649" y="45714"/>
                </a:lnTo>
                <a:lnTo>
                  <a:pt x="84123" y="45714"/>
                </a:lnTo>
                <a:lnTo>
                  <a:pt x="84123" y="45714"/>
                </a:lnTo>
                <a:lnTo>
                  <a:pt x="84123" y="45714"/>
                </a:lnTo>
                <a:lnTo>
                  <a:pt x="84123" y="45714"/>
                </a:lnTo>
                <a:lnTo>
                  <a:pt x="84123" y="45714"/>
                </a:lnTo>
                <a:lnTo>
                  <a:pt x="84123" y="45714"/>
                </a:lnTo>
                <a:lnTo>
                  <a:pt x="86597" y="45714"/>
                </a:lnTo>
                <a:lnTo>
                  <a:pt x="86597" y="45714"/>
                </a:lnTo>
                <a:lnTo>
                  <a:pt x="86597" y="45714"/>
                </a:lnTo>
                <a:lnTo>
                  <a:pt x="86597" y="40000"/>
                </a:lnTo>
                <a:lnTo>
                  <a:pt x="86597" y="40000"/>
                </a:lnTo>
                <a:lnTo>
                  <a:pt x="86597" y="40000"/>
                </a:lnTo>
                <a:lnTo>
                  <a:pt x="84123" y="40000"/>
                </a:lnTo>
                <a:lnTo>
                  <a:pt x="84123" y="40000"/>
                </a:lnTo>
                <a:lnTo>
                  <a:pt x="84123" y="40000"/>
                </a:lnTo>
                <a:lnTo>
                  <a:pt x="84123" y="31428"/>
                </a:lnTo>
                <a:lnTo>
                  <a:pt x="84123" y="31428"/>
                </a:lnTo>
                <a:lnTo>
                  <a:pt x="84123" y="31428"/>
                </a:lnTo>
                <a:lnTo>
                  <a:pt x="84123" y="31428"/>
                </a:lnTo>
                <a:lnTo>
                  <a:pt x="86597" y="31428"/>
                </a:lnTo>
                <a:lnTo>
                  <a:pt x="86597" y="31428"/>
                </a:lnTo>
                <a:lnTo>
                  <a:pt x="86597" y="31428"/>
                </a:lnTo>
                <a:lnTo>
                  <a:pt x="86597" y="31428"/>
                </a:lnTo>
                <a:lnTo>
                  <a:pt x="90309" y="31428"/>
                </a:lnTo>
                <a:lnTo>
                  <a:pt x="90309" y="40000"/>
                </a:lnTo>
                <a:lnTo>
                  <a:pt x="90309" y="40000"/>
                </a:lnTo>
                <a:lnTo>
                  <a:pt x="90309" y="40000"/>
                </a:lnTo>
                <a:lnTo>
                  <a:pt x="90309" y="40000"/>
                </a:lnTo>
                <a:lnTo>
                  <a:pt x="92783" y="40000"/>
                </a:lnTo>
                <a:lnTo>
                  <a:pt x="92783" y="40000"/>
                </a:lnTo>
                <a:lnTo>
                  <a:pt x="92783" y="40000"/>
                </a:lnTo>
                <a:lnTo>
                  <a:pt x="92783" y="40000"/>
                </a:lnTo>
                <a:lnTo>
                  <a:pt x="92783" y="40000"/>
                </a:lnTo>
                <a:lnTo>
                  <a:pt x="95257" y="40000"/>
                </a:lnTo>
                <a:lnTo>
                  <a:pt x="95257" y="45714"/>
                </a:lnTo>
                <a:lnTo>
                  <a:pt x="95257" y="45714"/>
                </a:lnTo>
                <a:lnTo>
                  <a:pt x="95257" y="40000"/>
                </a:lnTo>
                <a:lnTo>
                  <a:pt x="95257" y="40000"/>
                </a:lnTo>
                <a:lnTo>
                  <a:pt x="95257" y="40000"/>
                </a:lnTo>
                <a:lnTo>
                  <a:pt x="97731" y="40000"/>
                </a:lnTo>
                <a:lnTo>
                  <a:pt x="97731" y="40000"/>
                </a:lnTo>
                <a:lnTo>
                  <a:pt x="97731" y="40000"/>
                </a:lnTo>
                <a:lnTo>
                  <a:pt x="100206" y="40000"/>
                </a:lnTo>
                <a:lnTo>
                  <a:pt x="100206" y="40000"/>
                </a:lnTo>
                <a:lnTo>
                  <a:pt x="100206" y="45714"/>
                </a:lnTo>
                <a:lnTo>
                  <a:pt x="100206" y="45714"/>
                </a:lnTo>
                <a:lnTo>
                  <a:pt x="100206" y="45714"/>
                </a:lnTo>
                <a:lnTo>
                  <a:pt x="100206" y="45714"/>
                </a:lnTo>
                <a:lnTo>
                  <a:pt x="97731" y="45714"/>
                </a:lnTo>
                <a:lnTo>
                  <a:pt x="97731" y="45714"/>
                </a:lnTo>
                <a:lnTo>
                  <a:pt x="97731" y="45714"/>
                </a:lnTo>
                <a:lnTo>
                  <a:pt x="97731" y="45714"/>
                </a:lnTo>
                <a:lnTo>
                  <a:pt x="100206" y="45714"/>
                </a:lnTo>
                <a:lnTo>
                  <a:pt x="100206" y="51428"/>
                </a:lnTo>
                <a:lnTo>
                  <a:pt x="100206" y="51428"/>
                </a:lnTo>
                <a:lnTo>
                  <a:pt x="100206" y="51428"/>
                </a:lnTo>
                <a:lnTo>
                  <a:pt x="100206" y="51428"/>
                </a:lnTo>
                <a:lnTo>
                  <a:pt x="100206" y="51428"/>
                </a:lnTo>
                <a:lnTo>
                  <a:pt x="100206" y="51428"/>
                </a:lnTo>
                <a:lnTo>
                  <a:pt x="103917" y="51428"/>
                </a:lnTo>
                <a:lnTo>
                  <a:pt x="103917" y="57142"/>
                </a:lnTo>
                <a:lnTo>
                  <a:pt x="103917" y="57142"/>
                </a:lnTo>
                <a:lnTo>
                  <a:pt x="103917" y="51428"/>
                </a:lnTo>
                <a:lnTo>
                  <a:pt x="103917" y="51428"/>
                </a:lnTo>
                <a:lnTo>
                  <a:pt x="103917" y="51428"/>
                </a:lnTo>
                <a:lnTo>
                  <a:pt x="106391" y="51428"/>
                </a:lnTo>
                <a:lnTo>
                  <a:pt x="106391" y="51428"/>
                </a:lnTo>
                <a:lnTo>
                  <a:pt x="106391" y="51428"/>
                </a:lnTo>
                <a:lnTo>
                  <a:pt x="106391" y="51428"/>
                </a:lnTo>
                <a:lnTo>
                  <a:pt x="106391" y="51428"/>
                </a:lnTo>
                <a:lnTo>
                  <a:pt x="108865" y="51428"/>
                </a:lnTo>
                <a:lnTo>
                  <a:pt x="108865" y="51428"/>
                </a:lnTo>
                <a:lnTo>
                  <a:pt x="108865" y="57142"/>
                </a:lnTo>
                <a:lnTo>
                  <a:pt x="108865" y="57142"/>
                </a:lnTo>
                <a:lnTo>
                  <a:pt x="108865" y="57142"/>
                </a:lnTo>
                <a:lnTo>
                  <a:pt x="108865" y="57142"/>
                </a:lnTo>
                <a:lnTo>
                  <a:pt x="111340" y="57142"/>
                </a:lnTo>
                <a:lnTo>
                  <a:pt x="111340" y="57142"/>
                </a:lnTo>
                <a:lnTo>
                  <a:pt x="111340" y="57142"/>
                </a:lnTo>
                <a:lnTo>
                  <a:pt x="111340" y="57142"/>
                </a:lnTo>
                <a:lnTo>
                  <a:pt x="111340" y="57142"/>
                </a:lnTo>
                <a:lnTo>
                  <a:pt x="111340" y="57142"/>
                </a:lnTo>
                <a:lnTo>
                  <a:pt x="113814" y="57142"/>
                </a:lnTo>
                <a:lnTo>
                  <a:pt x="113814" y="57142"/>
                </a:lnTo>
                <a:lnTo>
                  <a:pt x="113814" y="57142"/>
                </a:lnTo>
                <a:lnTo>
                  <a:pt x="113814" y="57142"/>
                </a:lnTo>
                <a:lnTo>
                  <a:pt x="113814" y="62857"/>
                </a:lnTo>
                <a:lnTo>
                  <a:pt x="113814" y="62857"/>
                </a:lnTo>
                <a:lnTo>
                  <a:pt x="117525" y="62857"/>
                </a:lnTo>
                <a:lnTo>
                  <a:pt x="117525" y="62857"/>
                </a:lnTo>
                <a:lnTo>
                  <a:pt x="117525" y="71428"/>
                </a:lnTo>
                <a:lnTo>
                  <a:pt x="117525" y="71428"/>
                </a:lnTo>
                <a:lnTo>
                  <a:pt x="117525" y="71428"/>
                </a:lnTo>
                <a:lnTo>
                  <a:pt x="117525" y="71428"/>
                </a:lnTo>
                <a:lnTo>
                  <a:pt x="117525" y="71428"/>
                </a:lnTo>
                <a:lnTo>
                  <a:pt x="120000" y="71428"/>
                </a:lnTo>
                <a:lnTo>
                  <a:pt x="120000" y="71428"/>
                </a:lnTo>
                <a:lnTo>
                  <a:pt x="120000" y="71428"/>
                </a:lnTo>
                <a:lnTo>
                  <a:pt x="120000" y="77142"/>
                </a:lnTo>
                <a:lnTo>
                  <a:pt x="120000" y="77142"/>
                </a:lnTo>
                <a:lnTo>
                  <a:pt x="120000" y="77142"/>
                </a:lnTo>
                <a:lnTo>
                  <a:pt x="120000" y="77142"/>
                </a:lnTo>
                <a:lnTo>
                  <a:pt x="117525" y="77142"/>
                </a:lnTo>
                <a:lnTo>
                  <a:pt x="117525" y="77142"/>
                </a:lnTo>
                <a:lnTo>
                  <a:pt x="117525" y="77142"/>
                </a:lnTo>
                <a:lnTo>
                  <a:pt x="117525" y="77142"/>
                </a:lnTo>
                <a:lnTo>
                  <a:pt x="113814" y="77142"/>
                </a:lnTo>
                <a:lnTo>
                  <a:pt x="113814" y="77142"/>
                </a:lnTo>
                <a:lnTo>
                  <a:pt x="113814" y="82857"/>
                </a:lnTo>
                <a:lnTo>
                  <a:pt x="113814" y="82857"/>
                </a:lnTo>
                <a:lnTo>
                  <a:pt x="113814" y="82857"/>
                </a:lnTo>
                <a:lnTo>
                  <a:pt x="111340" y="82857"/>
                </a:lnTo>
                <a:lnTo>
                  <a:pt x="111340" y="82857"/>
                </a:lnTo>
                <a:lnTo>
                  <a:pt x="111340" y="82857"/>
                </a:lnTo>
                <a:lnTo>
                  <a:pt x="111340" y="88571"/>
                </a:lnTo>
                <a:lnTo>
                  <a:pt x="111340" y="88571"/>
                </a:lnTo>
                <a:lnTo>
                  <a:pt x="111340" y="88571"/>
                </a:lnTo>
                <a:lnTo>
                  <a:pt x="111340" y="88571"/>
                </a:lnTo>
                <a:lnTo>
                  <a:pt x="108865" y="88571"/>
                </a:lnTo>
                <a:lnTo>
                  <a:pt x="108865" y="88571"/>
                </a:lnTo>
                <a:lnTo>
                  <a:pt x="108865" y="88571"/>
                </a:lnTo>
                <a:lnTo>
                  <a:pt x="108865" y="88571"/>
                </a:lnTo>
                <a:lnTo>
                  <a:pt x="108865" y="88571"/>
                </a:lnTo>
                <a:lnTo>
                  <a:pt x="108865" y="94285"/>
                </a:lnTo>
                <a:lnTo>
                  <a:pt x="106391" y="94285"/>
                </a:lnTo>
                <a:lnTo>
                  <a:pt x="106391" y="94285"/>
                </a:lnTo>
                <a:lnTo>
                  <a:pt x="106391" y="94285"/>
                </a:lnTo>
                <a:lnTo>
                  <a:pt x="106391" y="102857"/>
                </a:lnTo>
                <a:lnTo>
                  <a:pt x="106391" y="102857"/>
                </a:lnTo>
                <a:lnTo>
                  <a:pt x="106391" y="102857"/>
                </a:lnTo>
                <a:lnTo>
                  <a:pt x="106391" y="102857"/>
                </a:lnTo>
                <a:lnTo>
                  <a:pt x="103917" y="102857"/>
                </a:lnTo>
                <a:lnTo>
                  <a:pt x="103917" y="102857"/>
                </a:lnTo>
                <a:lnTo>
                  <a:pt x="103917" y="102857"/>
                </a:lnTo>
                <a:lnTo>
                  <a:pt x="103917" y="102857"/>
                </a:lnTo>
                <a:lnTo>
                  <a:pt x="103917" y="108571"/>
                </a:lnTo>
                <a:lnTo>
                  <a:pt x="103917" y="108571"/>
                </a:lnTo>
                <a:lnTo>
                  <a:pt x="103917" y="108571"/>
                </a:lnTo>
                <a:lnTo>
                  <a:pt x="100206" y="108571"/>
                </a:lnTo>
                <a:lnTo>
                  <a:pt x="100206" y="108571"/>
                </a:lnTo>
                <a:lnTo>
                  <a:pt x="100206" y="108571"/>
                </a:lnTo>
                <a:lnTo>
                  <a:pt x="100206" y="108571"/>
                </a:lnTo>
                <a:lnTo>
                  <a:pt x="100206" y="108571"/>
                </a:lnTo>
                <a:lnTo>
                  <a:pt x="97731" y="108571"/>
                </a:lnTo>
                <a:lnTo>
                  <a:pt x="97731" y="108571"/>
                </a:lnTo>
                <a:lnTo>
                  <a:pt x="97731" y="108571"/>
                </a:lnTo>
                <a:lnTo>
                  <a:pt x="97731" y="108571"/>
                </a:lnTo>
                <a:lnTo>
                  <a:pt x="95257" y="108571"/>
                </a:lnTo>
                <a:lnTo>
                  <a:pt x="95257" y="108571"/>
                </a:lnTo>
                <a:lnTo>
                  <a:pt x="95257" y="108571"/>
                </a:lnTo>
                <a:lnTo>
                  <a:pt x="95257" y="108571"/>
                </a:lnTo>
                <a:lnTo>
                  <a:pt x="92783" y="108571"/>
                </a:lnTo>
                <a:lnTo>
                  <a:pt x="92783" y="108571"/>
                </a:lnTo>
                <a:lnTo>
                  <a:pt x="92783" y="108571"/>
                </a:lnTo>
                <a:lnTo>
                  <a:pt x="92783" y="108571"/>
                </a:lnTo>
                <a:lnTo>
                  <a:pt x="92783" y="108571"/>
                </a:lnTo>
                <a:lnTo>
                  <a:pt x="90309" y="108571"/>
                </a:lnTo>
                <a:lnTo>
                  <a:pt x="90309" y="108571"/>
                </a:lnTo>
                <a:lnTo>
                  <a:pt x="90309" y="108571"/>
                </a:lnTo>
                <a:lnTo>
                  <a:pt x="90309" y="108571"/>
                </a:lnTo>
                <a:lnTo>
                  <a:pt x="86597" y="108571"/>
                </a:lnTo>
                <a:lnTo>
                  <a:pt x="86597" y="114285"/>
                </a:lnTo>
                <a:lnTo>
                  <a:pt x="86597" y="114285"/>
                </a:lnTo>
                <a:lnTo>
                  <a:pt x="86597" y="114285"/>
                </a:lnTo>
                <a:lnTo>
                  <a:pt x="86597" y="114285"/>
                </a:lnTo>
                <a:lnTo>
                  <a:pt x="86597" y="114285"/>
                </a:lnTo>
                <a:lnTo>
                  <a:pt x="86597" y="120000"/>
                </a:lnTo>
                <a:lnTo>
                  <a:pt x="86597" y="120000"/>
                </a:lnTo>
                <a:lnTo>
                  <a:pt x="86597" y="120000"/>
                </a:lnTo>
                <a:lnTo>
                  <a:pt x="84123" y="120000"/>
                </a:lnTo>
                <a:lnTo>
                  <a:pt x="84123" y="120000"/>
                </a:lnTo>
                <a:lnTo>
                  <a:pt x="84123" y="114285"/>
                </a:lnTo>
                <a:lnTo>
                  <a:pt x="84123" y="114285"/>
                </a:lnTo>
                <a:lnTo>
                  <a:pt x="84123" y="114285"/>
                </a:lnTo>
                <a:lnTo>
                  <a:pt x="84123" y="114285"/>
                </a:lnTo>
                <a:lnTo>
                  <a:pt x="81649" y="114285"/>
                </a:lnTo>
                <a:lnTo>
                  <a:pt x="81649" y="114285"/>
                </a:lnTo>
                <a:lnTo>
                  <a:pt x="81649" y="114285"/>
                </a:lnTo>
                <a:lnTo>
                  <a:pt x="81649" y="114285"/>
                </a:lnTo>
                <a:lnTo>
                  <a:pt x="81649" y="114285"/>
                </a:lnTo>
                <a:lnTo>
                  <a:pt x="79175" y="114285"/>
                </a:lnTo>
                <a:lnTo>
                  <a:pt x="79175" y="114285"/>
                </a:lnTo>
                <a:lnTo>
                  <a:pt x="79175" y="114285"/>
                </a:lnTo>
                <a:lnTo>
                  <a:pt x="79175" y="114285"/>
                </a:lnTo>
                <a:lnTo>
                  <a:pt x="76701" y="114285"/>
                </a:lnTo>
                <a:lnTo>
                  <a:pt x="76701" y="114285"/>
                </a:lnTo>
                <a:lnTo>
                  <a:pt x="76701" y="114285"/>
                </a:lnTo>
                <a:lnTo>
                  <a:pt x="76701" y="114285"/>
                </a:lnTo>
                <a:lnTo>
                  <a:pt x="76701" y="114285"/>
                </a:lnTo>
                <a:lnTo>
                  <a:pt x="72989" y="114285"/>
                </a:lnTo>
                <a:lnTo>
                  <a:pt x="72989" y="114285"/>
                </a:lnTo>
                <a:lnTo>
                  <a:pt x="72989" y="114285"/>
                </a:lnTo>
                <a:lnTo>
                  <a:pt x="70515" y="114285"/>
                </a:lnTo>
                <a:lnTo>
                  <a:pt x="70515" y="114285"/>
                </a:lnTo>
                <a:lnTo>
                  <a:pt x="70515" y="114285"/>
                </a:lnTo>
                <a:lnTo>
                  <a:pt x="70515" y="114285"/>
                </a:lnTo>
                <a:lnTo>
                  <a:pt x="70515" y="114285"/>
                </a:lnTo>
                <a:lnTo>
                  <a:pt x="68041" y="114285"/>
                </a:lnTo>
                <a:lnTo>
                  <a:pt x="68041" y="114285"/>
                </a:lnTo>
                <a:lnTo>
                  <a:pt x="68041" y="108571"/>
                </a:lnTo>
                <a:lnTo>
                  <a:pt x="68041" y="108571"/>
                </a:lnTo>
                <a:lnTo>
                  <a:pt x="65567" y="108571"/>
                </a:lnTo>
                <a:lnTo>
                  <a:pt x="65567" y="108571"/>
                </a:lnTo>
                <a:lnTo>
                  <a:pt x="65567" y="108571"/>
                </a:lnTo>
                <a:lnTo>
                  <a:pt x="65567" y="108571"/>
                </a:lnTo>
                <a:lnTo>
                  <a:pt x="65567" y="108571"/>
                </a:lnTo>
                <a:lnTo>
                  <a:pt x="63092" y="108571"/>
                </a:lnTo>
                <a:lnTo>
                  <a:pt x="63092" y="108571"/>
                </a:lnTo>
                <a:lnTo>
                  <a:pt x="63092" y="108571"/>
                </a:lnTo>
                <a:lnTo>
                  <a:pt x="63092" y="108571"/>
                </a:lnTo>
                <a:lnTo>
                  <a:pt x="63092" y="108571"/>
                </a:lnTo>
                <a:lnTo>
                  <a:pt x="59381" y="108571"/>
                </a:lnTo>
                <a:lnTo>
                  <a:pt x="59381" y="108571"/>
                </a:lnTo>
                <a:lnTo>
                  <a:pt x="59381" y="108571"/>
                </a:lnTo>
                <a:lnTo>
                  <a:pt x="59381" y="108571"/>
                </a:lnTo>
                <a:lnTo>
                  <a:pt x="56907" y="108571"/>
                </a:lnTo>
                <a:lnTo>
                  <a:pt x="56907" y="108571"/>
                </a:lnTo>
                <a:lnTo>
                  <a:pt x="56907" y="102857"/>
                </a:lnTo>
                <a:lnTo>
                  <a:pt x="56907" y="102857"/>
                </a:lnTo>
                <a:lnTo>
                  <a:pt x="56907" y="102857"/>
                </a:lnTo>
                <a:lnTo>
                  <a:pt x="56907" y="108571"/>
                </a:lnTo>
                <a:lnTo>
                  <a:pt x="54432" y="108571"/>
                </a:lnTo>
                <a:lnTo>
                  <a:pt x="54432" y="108571"/>
                </a:lnTo>
                <a:lnTo>
                  <a:pt x="54432" y="108571"/>
                </a:lnTo>
                <a:lnTo>
                  <a:pt x="54432" y="102857"/>
                </a:lnTo>
                <a:lnTo>
                  <a:pt x="54432" y="102857"/>
                </a:lnTo>
                <a:lnTo>
                  <a:pt x="51958" y="102857"/>
                </a:lnTo>
                <a:lnTo>
                  <a:pt x="51958" y="102857"/>
                </a:lnTo>
                <a:lnTo>
                  <a:pt x="51958" y="102857"/>
                </a:lnTo>
                <a:lnTo>
                  <a:pt x="51958" y="108571"/>
                </a:lnTo>
                <a:lnTo>
                  <a:pt x="51958" y="108571"/>
                </a:lnTo>
                <a:lnTo>
                  <a:pt x="51958" y="108571"/>
                </a:lnTo>
                <a:lnTo>
                  <a:pt x="49484" y="108571"/>
                </a:lnTo>
                <a:lnTo>
                  <a:pt x="49484" y="108571"/>
                </a:lnTo>
                <a:lnTo>
                  <a:pt x="49484" y="114285"/>
                </a:lnTo>
                <a:lnTo>
                  <a:pt x="49484" y="114285"/>
                </a:lnTo>
                <a:lnTo>
                  <a:pt x="49484" y="114285"/>
                </a:lnTo>
                <a:lnTo>
                  <a:pt x="49484" y="114285"/>
                </a:lnTo>
                <a:lnTo>
                  <a:pt x="49484" y="114285"/>
                </a:lnTo>
                <a:lnTo>
                  <a:pt x="49484" y="114285"/>
                </a:lnTo>
                <a:lnTo>
                  <a:pt x="49484" y="114285"/>
                </a:lnTo>
                <a:lnTo>
                  <a:pt x="45773" y="114285"/>
                </a:lnTo>
                <a:lnTo>
                  <a:pt x="45773" y="114285"/>
                </a:lnTo>
                <a:lnTo>
                  <a:pt x="45773" y="114285"/>
                </a:lnTo>
                <a:lnTo>
                  <a:pt x="45773" y="120000"/>
                </a:lnTo>
                <a:lnTo>
                  <a:pt x="45773" y="120000"/>
                </a:lnTo>
                <a:lnTo>
                  <a:pt x="45773" y="120000"/>
                </a:lnTo>
                <a:lnTo>
                  <a:pt x="45773" y="120000"/>
                </a:lnTo>
                <a:lnTo>
                  <a:pt x="45773" y="120000"/>
                </a:lnTo>
                <a:lnTo>
                  <a:pt x="43298" y="120000"/>
                </a:lnTo>
                <a:lnTo>
                  <a:pt x="43298" y="120000"/>
                </a:lnTo>
                <a:lnTo>
                  <a:pt x="43298" y="120000"/>
                </a:lnTo>
                <a:lnTo>
                  <a:pt x="43298" y="120000"/>
                </a:lnTo>
                <a:lnTo>
                  <a:pt x="40824" y="120000"/>
                </a:lnTo>
                <a:lnTo>
                  <a:pt x="40824" y="120000"/>
                </a:lnTo>
                <a:lnTo>
                  <a:pt x="40824" y="120000"/>
                </a:lnTo>
                <a:lnTo>
                  <a:pt x="40824" y="120000"/>
                </a:lnTo>
                <a:lnTo>
                  <a:pt x="40824" y="120000"/>
                </a:lnTo>
                <a:lnTo>
                  <a:pt x="38350" y="120000"/>
                </a:lnTo>
                <a:lnTo>
                  <a:pt x="38350" y="120000"/>
                </a:lnTo>
                <a:lnTo>
                  <a:pt x="38350" y="120000"/>
                </a:lnTo>
                <a:lnTo>
                  <a:pt x="38350" y="120000"/>
                </a:lnTo>
                <a:lnTo>
                  <a:pt x="35876" y="120000"/>
                </a:lnTo>
                <a:lnTo>
                  <a:pt x="35876" y="120000"/>
                </a:lnTo>
                <a:lnTo>
                  <a:pt x="35876" y="120000"/>
                </a:lnTo>
                <a:lnTo>
                  <a:pt x="35876" y="120000"/>
                </a:lnTo>
                <a:lnTo>
                  <a:pt x="32164" y="120000"/>
                </a:lnTo>
                <a:lnTo>
                  <a:pt x="32164" y="120000"/>
                </a:lnTo>
                <a:lnTo>
                  <a:pt x="32164" y="114285"/>
                </a:lnTo>
                <a:lnTo>
                  <a:pt x="32164" y="114285"/>
                </a:lnTo>
                <a:lnTo>
                  <a:pt x="32164" y="114285"/>
                </a:lnTo>
                <a:lnTo>
                  <a:pt x="32164" y="114285"/>
                </a:lnTo>
                <a:lnTo>
                  <a:pt x="32164" y="114285"/>
                </a:lnTo>
                <a:lnTo>
                  <a:pt x="29690" y="114285"/>
                </a:lnTo>
                <a:lnTo>
                  <a:pt x="29690" y="114285"/>
                </a:lnTo>
                <a:lnTo>
                  <a:pt x="29690" y="114285"/>
                </a:lnTo>
                <a:lnTo>
                  <a:pt x="29690" y="114285"/>
                </a:lnTo>
                <a:lnTo>
                  <a:pt x="29690" y="108571"/>
                </a:lnTo>
                <a:lnTo>
                  <a:pt x="29690" y="108571"/>
                </a:lnTo>
                <a:lnTo>
                  <a:pt x="29690" y="108571"/>
                </a:lnTo>
                <a:lnTo>
                  <a:pt x="27216" y="108571"/>
                </a:lnTo>
                <a:lnTo>
                  <a:pt x="27216" y="108571"/>
                </a:lnTo>
                <a:lnTo>
                  <a:pt x="27216" y="108571"/>
                </a:lnTo>
                <a:lnTo>
                  <a:pt x="27216" y="108571"/>
                </a:lnTo>
                <a:lnTo>
                  <a:pt x="27216" y="108571"/>
                </a:lnTo>
                <a:lnTo>
                  <a:pt x="24742" y="108571"/>
                </a:lnTo>
                <a:lnTo>
                  <a:pt x="24742" y="108571"/>
                </a:lnTo>
                <a:lnTo>
                  <a:pt x="24742" y="108571"/>
                </a:lnTo>
                <a:lnTo>
                  <a:pt x="24742" y="108571"/>
                </a:lnTo>
                <a:lnTo>
                  <a:pt x="22268" y="108571"/>
                </a:lnTo>
                <a:lnTo>
                  <a:pt x="22268" y="102857"/>
                </a:lnTo>
                <a:lnTo>
                  <a:pt x="22268" y="102857"/>
                </a:lnTo>
                <a:lnTo>
                  <a:pt x="22268" y="102857"/>
                </a:lnTo>
                <a:lnTo>
                  <a:pt x="22268" y="102857"/>
                </a:lnTo>
                <a:lnTo>
                  <a:pt x="22268" y="102857"/>
                </a:lnTo>
                <a:lnTo>
                  <a:pt x="22268" y="94285"/>
                </a:lnTo>
                <a:lnTo>
                  <a:pt x="22268" y="94285"/>
                </a:lnTo>
                <a:lnTo>
                  <a:pt x="18556" y="94285"/>
                </a:lnTo>
                <a:lnTo>
                  <a:pt x="18556" y="94285"/>
                </a:lnTo>
                <a:lnTo>
                  <a:pt x="18556" y="94285"/>
                </a:lnTo>
                <a:lnTo>
                  <a:pt x="18556" y="94285"/>
                </a:lnTo>
                <a:lnTo>
                  <a:pt x="16082" y="94285"/>
                </a:lnTo>
                <a:lnTo>
                  <a:pt x="16082" y="94285"/>
                </a:lnTo>
                <a:lnTo>
                  <a:pt x="16082" y="94285"/>
                </a:lnTo>
                <a:lnTo>
                  <a:pt x="16082" y="88571"/>
                </a:lnTo>
                <a:lnTo>
                  <a:pt x="16082" y="88571"/>
                </a:lnTo>
                <a:lnTo>
                  <a:pt x="16082" y="88571"/>
                </a:lnTo>
                <a:lnTo>
                  <a:pt x="16082" y="88571"/>
                </a:lnTo>
                <a:lnTo>
                  <a:pt x="16082" y="88571"/>
                </a:lnTo>
                <a:lnTo>
                  <a:pt x="13608" y="88571"/>
                </a:lnTo>
                <a:lnTo>
                  <a:pt x="13608" y="88571"/>
                </a:lnTo>
                <a:lnTo>
                  <a:pt x="13608" y="88571"/>
                </a:lnTo>
                <a:lnTo>
                  <a:pt x="13608" y="88571"/>
                </a:lnTo>
                <a:lnTo>
                  <a:pt x="11134" y="88571"/>
                </a:lnTo>
                <a:lnTo>
                  <a:pt x="11134" y="82857"/>
                </a:lnTo>
                <a:lnTo>
                  <a:pt x="11134" y="82857"/>
                </a:lnTo>
                <a:lnTo>
                  <a:pt x="11134" y="82857"/>
                </a:lnTo>
                <a:lnTo>
                  <a:pt x="11134" y="82857"/>
                </a:lnTo>
                <a:lnTo>
                  <a:pt x="8659" y="82857"/>
                </a:lnTo>
                <a:lnTo>
                  <a:pt x="8659" y="82857"/>
                </a:lnTo>
                <a:lnTo>
                  <a:pt x="8659" y="82857"/>
                </a:lnTo>
                <a:lnTo>
                  <a:pt x="8659" y="77142"/>
                </a:lnTo>
                <a:lnTo>
                  <a:pt x="8659" y="77142"/>
                </a:lnTo>
                <a:lnTo>
                  <a:pt x="8659" y="77142"/>
                </a:lnTo>
                <a:lnTo>
                  <a:pt x="8659" y="77142"/>
                </a:lnTo>
                <a:lnTo>
                  <a:pt x="8659" y="71428"/>
                </a:lnTo>
                <a:lnTo>
                  <a:pt x="8659" y="71428"/>
                </a:lnTo>
                <a:lnTo>
                  <a:pt x="8659" y="71428"/>
                </a:lnTo>
                <a:lnTo>
                  <a:pt x="4948" y="71428"/>
                </a:lnTo>
                <a:lnTo>
                  <a:pt x="4948" y="71428"/>
                </a:lnTo>
                <a:lnTo>
                  <a:pt x="4948" y="71428"/>
                </a:lnTo>
                <a:lnTo>
                  <a:pt x="4948" y="71428"/>
                </a:lnTo>
                <a:lnTo>
                  <a:pt x="4948" y="62857"/>
                </a:lnTo>
                <a:lnTo>
                  <a:pt x="4948" y="62857"/>
                </a:lnTo>
                <a:lnTo>
                  <a:pt x="4948" y="62857"/>
                </a:lnTo>
                <a:lnTo>
                  <a:pt x="4948" y="62857"/>
                </a:lnTo>
                <a:lnTo>
                  <a:pt x="4948" y="62857"/>
                </a:lnTo>
                <a:lnTo>
                  <a:pt x="4948" y="57142"/>
                </a:lnTo>
                <a:lnTo>
                  <a:pt x="8659" y="57142"/>
                </a:lnTo>
                <a:lnTo>
                  <a:pt x="8659" y="57142"/>
                </a:lnTo>
                <a:lnTo>
                  <a:pt x="4948" y="57142"/>
                </a:lnTo>
                <a:lnTo>
                  <a:pt x="4948" y="57142"/>
                </a:lnTo>
                <a:lnTo>
                  <a:pt x="4948" y="51428"/>
                </a:lnTo>
                <a:lnTo>
                  <a:pt x="4948" y="51428"/>
                </a:lnTo>
                <a:lnTo>
                  <a:pt x="4948" y="51428"/>
                </a:lnTo>
                <a:lnTo>
                  <a:pt x="4948" y="51428"/>
                </a:lnTo>
                <a:lnTo>
                  <a:pt x="4948" y="51428"/>
                </a:lnTo>
                <a:lnTo>
                  <a:pt x="2474" y="51428"/>
                </a:lnTo>
                <a:lnTo>
                  <a:pt x="2474" y="51428"/>
                </a:lnTo>
                <a:lnTo>
                  <a:pt x="2474" y="51428"/>
                </a:lnTo>
                <a:lnTo>
                  <a:pt x="2474" y="51428"/>
                </a:lnTo>
                <a:lnTo>
                  <a:pt x="0" y="51428"/>
                </a:lnTo>
                <a:lnTo>
                  <a:pt x="0" y="45714"/>
                </a:lnTo>
                <a:lnTo>
                  <a:pt x="0" y="45714"/>
                </a:lnTo>
                <a:lnTo>
                  <a:pt x="0" y="45714"/>
                </a:lnTo>
                <a:lnTo>
                  <a:pt x="0" y="45714"/>
                </a:lnTo>
                <a:lnTo>
                  <a:pt x="0" y="45714"/>
                </a:lnTo>
                <a:lnTo>
                  <a:pt x="0" y="45714"/>
                </a:lnTo>
                <a:lnTo>
                  <a:pt x="0" y="40000"/>
                </a:lnTo>
                <a:lnTo>
                  <a:pt x="0" y="40000"/>
                </a:lnTo>
                <a:lnTo>
                  <a:pt x="0" y="40000"/>
                </a:lnTo>
                <a:lnTo>
                  <a:pt x="0" y="40000"/>
                </a:lnTo>
                <a:lnTo>
                  <a:pt x="0" y="40000"/>
                </a:lnTo>
                <a:lnTo>
                  <a:pt x="0" y="45714"/>
                </a:lnTo>
                <a:lnTo>
                  <a:pt x="2474" y="45714"/>
                </a:lnTo>
                <a:lnTo>
                  <a:pt x="2474" y="45714"/>
                </a:lnTo>
                <a:lnTo>
                  <a:pt x="2474" y="45714"/>
                </a:lnTo>
                <a:lnTo>
                  <a:pt x="2474" y="45714"/>
                </a:lnTo>
                <a:lnTo>
                  <a:pt x="2474" y="45714"/>
                </a:lnTo>
                <a:lnTo>
                  <a:pt x="2474" y="45714"/>
                </a:lnTo>
                <a:lnTo>
                  <a:pt x="2474" y="45714"/>
                </a:lnTo>
                <a:lnTo>
                  <a:pt x="4948" y="45714"/>
                </a:lnTo>
                <a:lnTo>
                  <a:pt x="4948" y="40000"/>
                </a:lnTo>
                <a:lnTo>
                  <a:pt x="4948" y="40000"/>
                </a:lnTo>
                <a:lnTo>
                  <a:pt x="4948" y="40000"/>
                </a:lnTo>
                <a:lnTo>
                  <a:pt x="4948" y="40000"/>
                </a:lnTo>
                <a:lnTo>
                  <a:pt x="4948" y="40000"/>
                </a:lnTo>
                <a:lnTo>
                  <a:pt x="4948" y="40000"/>
                </a:lnTo>
                <a:lnTo>
                  <a:pt x="8659" y="40000"/>
                </a:lnTo>
                <a:lnTo>
                  <a:pt x="8659" y="31428"/>
                </a:lnTo>
                <a:lnTo>
                  <a:pt x="8659" y="31428"/>
                </a:lnTo>
                <a:lnTo>
                  <a:pt x="8659" y="31428"/>
                </a:lnTo>
                <a:lnTo>
                  <a:pt x="8659" y="31428"/>
                </a:lnTo>
                <a:lnTo>
                  <a:pt x="11134" y="31428"/>
                </a:lnTo>
                <a:lnTo>
                  <a:pt x="11134" y="31428"/>
                </a:lnTo>
                <a:lnTo>
                  <a:pt x="11134" y="31428"/>
                </a:lnTo>
                <a:lnTo>
                  <a:pt x="11134" y="31428"/>
                </a:lnTo>
                <a:lnTo>
                  <a:pt x="13608" y="31428"/>
                </a:lnTo>
                <a:lnTo>
                  <a:pt x="13608" y="31428"/>
                </a:lnTo>
                <a:lnTo>
                  <a:pt x="13608" y="31428"/>
                </a:lnTo>
                <a:lnTo>
                  <a:pt x="13608" y="31428"/>
                </a:lnTo>
                <a:lnTo>
                  <a:pt x="13608" y="31428"/>
                </a:lnTo>
                <a:lnTo>
                  <a:pt x="16082" y="31428"/>
                </a:lnTo>
                <a:lnTo>
                  <a:pt x="16082" y="31428"/>
                </a:lnTo>
                <a:lnTo>
                  <a:pt x="16082" y="31428"/>
                </a:lnTo>
                <a:lnTo>
                  <a:pt x="16082" y="31428"/>
                </a:lnTo>
                <a:lnTo>
                  <a:pt x="16082" y="31428"/>
                </a:lnTo>
                <a:lnTo>
                  <a:pt x="16082" y="31428"/>
                </a:lnTo>
                <a:lnTo>
                  <a:pt x="18556" y="31428"/>
                </a:lnTo>
                <a:lnTo>
                  <a:pt x="18556" y="31428"/>
                </a:lnTo>
                <a:lnTo>
                  <a:pt x="18556" y="25714"/>
                </a:lnTo>
                <a:lnTo>
                  <a:pt x="18556" y="25714"/>
                </a:lnTo>
                <a:lnTo>
                  <a:pt x="18556" y="25714"/>
                </a:lnTo>
                <a:lnTo>
                  <a:pt x="22268" y="25714"/>
                </a:lnTo>
                <a:lnTo>
                  <a:pt x="22268" y="25714"/>
                </a:lnTo>
                <a:lnTo>
                  <a:pt x="22268" y="25714"/>
                </a:lnTo>
                <a:lnTo>
                  <a:pt x="22268" y="25714"/>
                </a:lnTo>
                <a:lnTo>
                  <a:pt x="22268" y="25714"/>
                </a:lnTo>
                <a:lnTo>
                  <a:pt x="24742" y="25714"/>
                </a:lnTo>
                <a:lnTo>
                  <a:pt x="24742" y="25714"/>
                </a:lnTo>
                <a:lnTo>
                  <a:pt x="24742" y="20000"/>
                </a:lnTo>
                <a:lnTo>
                  <a:pt x="24742" y="20000"/>
                </a:lnTo>
                <a:lnTo>
                  <a:pt x="24742" y="20000"/>
                </a:lnTo>
                <a:lnTo>
                  <a:pt x="24742" y="20000"/>
                </a:lnTo>
                <a:lnTo>
                  <a:pt x="27216" y="20000"/>
                </a:lnTo>
                <a:lnTo>
                  <a:pt x="27216" y="20000"/>
                </a:lnTo>
                <a:lnTo>
                  <a:pt x="27216" y="20000"/>
                </a:lnTo>
                <a:lnTo>
                  <a:pt x="29690" y="20000"/>
                </a:lnTo>
                <a:lnTo>
                  <a:pt x="29690" y="20000"/>
                </a:lnTo>
                <a:lnTo>
                  <a:pt x="29690" y="20000"/>
                </a:lnTo>
                <a:lnTo>
                  <a:pt x="29690" y="20000"/>
                </a:lnTo>
                <a:lnTo>
                  <a:pt x="29690" y="20000"/>
                </a:lnTo>
                <a:lnTo>
                  <a:pt x="29690" y="20000"/>
                </a:lnTo>
                <a:lnTo>
                  <a:pt x="29690" y="20000"/>
                </a:lnTo>
                <a:lnTo>
                  <a:pt x="29690" y="14285"/>
                </a:lnTo>
                <a:lnTo>
                  <a:pt x="32164" y="14285"/>
                </a:lnTo>
                <a:lnTo>
                  <a:pt x="32164" y="14285"/>
                </a:lnTo>
                <a:lnTo>
                  <a:pt x="32164" y="14285"/>
                </a:lnTo>
                <a:lnTo>
                  <a:pt x="32164" y="14285"/>
                </a:lnTo>
                <a:lnTo>
                  <a:pt x="32164" y="14285"/>
                </a:lnTo>
                <a:lnTo>
                  <a:pt x="32164" y="14285"/>
                </a:lnTo>
                <a:lnTo>
                  <a:pt x="32164" y="14285"/>
                </a:lnTo>
                <a:lnTo>
                  <a:pt x="35876" y="14285"/>
                </a:lnTo>
                <a:lnTo>
                  <a:pt x="35876" y="14285"/>
                </a:lnTo>
                <a:lnTo>
                  <a:pt x="35876" y="14285"/>
                </a:lnTo>
                <a:lnTo>
                  <a:pt x="38350" y="14285"/>
                </a:lnTo>
                <a:lnTo>
                  <a:pt x="38350" y="14285"/>
                </a:lnTo>
                <a:lnTo>
                  <a:pt x="38350" y="14285"/>
                </a:lnTo>
                <a:lnTo>
                  <a:pt x="38350" y="14285"/>
                </a:lnTo>
                <a:lnTo>
                  <a:pt x="38350" y="14285"/>
                </a:lnTo>
                <a:lnTo>
                  <a:pt x="38350" y="8571"/>
                </a:lnTo>
                <a:lnTo>
                  <a:pt x="40824" y="8571"/>
                </a:lnTo>
                <a:lnTo>
                  <a:pt x="40824" y="8571"/>
                </a:lnTo>
                <a:lnTo>
                  <a:pt x="38350" y="8571"/>
                </a:lnTo>
                <a:lnTo>
                  <a:pt x="38350" y="8571"/>
                </a:lnTo>
                <a:lnTo>
                  <a:pt x="38350" y="8571"/>
                </a:lnTo>
                <a:lnTo>
                  <a:pt x="38350" y="0"/>
                </a:lnTo>
                <a:lnTo>
                  <a:pt x="38350" y="0"/>
                </a:lnTo>
                <a:lnTo>
                  <a:pt x="40824" y="0"/>
                </a:lnTo>
                <a:lnTo>
                  <a:pt x="40824" y="0"/>
                </a:lnTo>
                <a:lnTo>
                  <a:pt x="40824" y="0"/>
                </a:lnTo>
                <a:lnTo>
                  <a:pt x="40824" y="0"/>
                </a:lnTo>
                <a:lnTo>
                  <a:pt x="40824" y="8571"/>
                </a:lnTo>
                <a:lnTo>
                  <a:pt x="43298" y="8571"/>
                </a:lnTo>
                <a:lnTo>
                  <a:pt x="43298" y="8571"/>
                </a:lnTo>
                <a:lnTo>
                  <a:pt x="43298" y="8571"/>
                </a:lnTo>
                <a:lnTo>
                  <a:pt x="43298" y="8571"/>
                </a:lnTo>
                <a:lnTo>
                  <a:pt x="43298" y="8571"/>
                </a:lnTo>
                <a:lnTo>
                  <a:pt x="43298" y="14285"/>
                </a:lnTo>
                <a:lnTo>
                  <a:pt x="43298" y="14285"/>
                </a:lnTo>
                <a:lnTo>
                  <a:pt x="45773" y="14285"/>
                </a:lnTo>
                <a:lnTo>
                  <a:pt x="45773" y="14285"/>
                </a:lnTo>
                <a:lnTo>
                  <a:pt x="45773" y="14285"/>
                </a:lnTo>
                <a:lnTo>
                  <a:pt x="45773" y="14285"/>
                </a:lnTo>
                <a:lnTo>
                  <a:pt x="49484" y="14285"/>
                </a:lnTo>
                <a:lnTo>
                  <a:pt x="49484" y="1428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59" name="Shape 1859"/>
          <p:cNvSpPr/>
          <p:nvPr/>
        </p:nvSpPr>
        <p:spPr>
          <a:xfrm>
            <a:off x="4598198" y="2967037"/>
            <a:ext cx="115491" cy="66675"/>
          </a:xfrm>
          <a:custGeom>
            <a:avLst/>
            <a:gdLst/>
            <a:ahLst/>
            <a:cxnLst/>
            <a:rect l="0" t="0" r="0" b="0"/>
            <a:pathLst>
              <a:path w="120000" h="120000" extrusionOk="0">
                <a:moveTo>
                  <a:pt x="49484" y="14285"/>
                </a:moveTo>
                <a:lnTo>
                  <a:pt x="49484" y="14285"/>
                </a:lnTo>
                <a:lnTo>
                  <a:pt x="49484" y="14285"/>
                </a:lnTo>
                <a:lnTo>
                  <a:pt x="49484" y="14285"/>
                </a:lnTo>
                <a:lnTo>
                  <a:pt x="51958" y="14285"/>
                </a:lnTo>
                <a:lnTo>
                  <a:pt x="51958" y="8571"/>
                </a:lnTo>
                <a:lnTo>
                  <a:pt x="51958" y="8571"/>
                </a:lnTo>
                <a:lnTo>
                  <a:pt x="51958" y="8571"/>
                </a:lnTo>
                <a:lnTo>
                  <a:pt x="51958" y="8571"/>
                </a:lnTo>
                <a:lnTo>
                  <a:pt x="51958" y="8571"/>
                </a:lnTo>
                <a:lnTo>
                  <a:pt x="54432" y="8571"/>
                </a:lnTo>
                <a:lnTo>
                  <a:pt x="54432" y="8571"/>
                </a:lnTo>
                <a:lnTo>
                  <a:pt x="54432" y="8571"/>
                </a:lnTo>
                <a:lnTo>
                  <a:pt x="54432" y="8571"/>
                </a:lnTo>
                <a:lnTo>
                  <a:pt x="54432" y="8571"/>
                </a:lnTo>
                <a:lnTo>
                  <a:pt x="56907" y="8571"/>
                </a:lnTo>
                <a:lnTo>
                  <a:pt x="56907" y="8571"/>
                </a:lnTo>
                <a:lnTo>
                  <a:pt x="56907" y="14285"/>
                </a:lnTo>
                <a:lnTo>
                  <a:pt x="56907" y="14285"/>
                </a:lnTo>
                <a:lnTo>
                  <a:pt x="56907" y="14285"/>
                </a:lnTo>
                <a:lnTo>
                  <a:pt x="56907" y="14285"/>
                </a:lnTo>
                <a:lnTo>
                  <a:pt x="56907" y="14285"/>
                </a:lnTo>
                <a:lnTo>
                  <a:pt x="56907" y="14285"/>
                </a:lnTo>
                <a:lnTo>
                  <a:pt x="59381" y="14285"/>
                </a:lnTo>
                <a:lnTo>
                  <a:pt x="59381" y="14285"/>
                </a:lnTo>
                <a:lnTo>
                  <a:pt x="59381" y="14285"/>
                </a:lnTo>
                <a:lnTo>
                  <a:pt x="63092" y="14285"/>
                </a:lnTo>
                <a:lnTo>
                  <a:pt x="63092" y="14285"/>
                </a:lnTo>
                <a:lnTo>
                  <a:pt x="63092" y="20000"/>
                </a:lnTo>
                <a:lnTo>
                  <a:pt x="63092" y="20000"/>
                </a:lnTo>
                <a:lnTo>
                  <a:pt x="63092" y="20000"/>
                </a:lnTo>
                <a:lnTo>
                  <a:pt x="65567" y="20000"/>
                </a:lnTo>
                <a:lnTo>
                  <a:pt x="65567" y="20000"/>
                </a:lnTo>
                <a:lnTo>
                  <a:pt x="65567" y="20000"/>
                </a:lnTo>
                <a:lnTo>
                  <a:pt x="65567" y="20000"/>
                </a:lnTo>
                <a:lnTo>
                  <a:pt x="65567" y="20000"/>
                </a:lnTo>
                <a:lnTo>
                  <a:pt x="65567" y="20000"/>
                </a:lnTo>
                <a:lnTo>
                  <a:pt x="68041" y="20000"/>
                </a:lnTo>
                <a:lnTo>
                  <a:pt x="68041" y="20000"/>
                </a:lnTo>
                <a:lnTo>
                  <a:pt x="68041" y="20000"/>
                </a:lnTo>
                <a:lnTo>
                  <a:pt x="68041" y="25714"/>
                </a:lnTo>
                <a:lnTo>
                  <a:pt x="70515" y="25714"/>
                </a:lnTo>
                <a:lnTo>
                  <a:pt x="70515" y="25714"/>
                </a:lnTo>
                <a:lnTo>
                  <a:pt x="70515" y="20000"/>
                </a:lnTo>
                <a:lnTo>
                  <a:pt x="70515" y="20000"/>
                </a:lnTo>
                <a:lnTo>
                  <a:pt x="70515" y="20000"/>
                </a:lnTo>
                <a:lnTo>
                  <a:pt x="70515" y="25714"/>
                </a:lnTo>
                <a:lnTo>
                  <a:pt x="72989" y="25714"/>
                </a:lnTo>
                <a:lnTo>
                  <a:pt x="72989" y="20000"/>
                </a:lnTo>
                <a:lnTo>
                  <a:pt x="72989" y="20000"/>
                </a:lnTo>
                <a:lnTo>
                  <a:pt x="72989" y="20000"/>
                </a:lnTo>
                <a:lnTo>
                  <a:pt x="76701" y="20000"/>
                </a:lnTo>
                <a:lnTo>
                  <a:pt x="76701" y="20000"/>
                </a:lnTo>
                <a:lnTo>
                  <a:pt x="76701" y="25714"/>
                </a:lnTo>
                <a:lnTo>
                  <a:pt x="76701" y="25714"/>
                </a:lnTo>
                <a:lnTo>
                  <a:pt x="76701" y="25714"/>
                </a:lnTo>
                <a:lnTo>
                  <a:pt x="76701" y="25714"/>
                </a:lnTo>
                <a:lnTo>
                  <a:pt x="76701" y="25714"/>
                </a:lnTo>
                <a:lnTo>
                  <a:pt x="76701" y="31428"/>
                </a:lnTo>
                <a:lnTo>
                  <a:pt x="76701" y="31428"/>
                </a:lnTo>
                <a:lnTo>
                  <a:pt x="72989" y="31428"/>
                </a:lnTo>
                <a:lnTo>
                  <a:pt x="72989" y="31428"/>
                </a:lnTo>
                <a:lnTo>
                  <a:pt x="72989" y="31428"/>
                </a:lnTo>
                <a:lnTo>
                  <a:pt x="72989" y="31428"/>
                </a:lnTo>
                <a:lnTo>
                  <a:pt x="72989" y="31428"/>
                </a:lnTo>
                <a:lnTo>
                  <a:pt x="72989" y="31428"/>
                </a:lnTo>
                <a:lnTo>
                  <a:pt x="72989" y="40000"/>
                </a:lnTo>
                <a:lnTo>
                  <a:pt x="72989" y="40000"/>
                </a:lnTo>
                <a:lnTo>
                  <a:pt x="76701" y="40000"/>
                </a:lnTo>
                <a:lnTo>
                  <a:pt x="76701" y="40000"/>
                </a:lnTo>
                <a:lnTo>
                  <a:pt x="76701" y="40000"/>
                </a:lnTo>
                <a:lnTo>
                  <a:pt x="76701" y="40000"/>
                </a:lnTo>
                <a:lnTo>
                  <a:pt x="76701" y="40000"/>
                </a:lnTo>
                <a:lnTo>
                  <a:pt x="76701" y="40000"/>
                </a:lnTo>
                <a:lnTo>
                  <a:pt x="79175" y="40000"/>
                </a:lnTo>
                <a:lnTo>
                  <a:pt x="79175" y="45714"/>
                </a:lnTo>
                <a:lnTo>
                  <a:pt x="79175" y="45714"/>
                </a:lnTo>
                <a:lnTo>
                  <a:pt x="79175" y="45714"/>
                </a:lnTo>
                <a:lnTo>
                  <a:pt x="79175" y="45714"/>
                </a:lnTo>
                <a:lnTo>
                  <a:pt x="79175" y="45714"/>
                </a:lnTo>
                <a:lnTo>
                  <a:pt x="79175" y="45714"/>
                </a:lnTo>
                <a:lnTo>
                  <a:pt x="79175" y="45714"/>
                </a:lnTo>
                <a:lnTo>
                  <a:pt x="81649" y="45714"/>
                </a:lnTo>
                <a:lnTo>
                  <a:pt x="81649" y="51428"/>
                </a:lnTo>
                <a:lnTo>
                  <a:pt x="81649" y="51428"/>
                </a:lnTo>
                <a:lnTo>
                  <a:pt x="81649" y="45714"/>
                </a:lnTo>
                <a:lnTo>
                  <a:pt x="81649" y="45714"/>
                </a:lnTo>
                <a:lnTo>
                  <a:pt x="84123" y="45714"/>
                </a:lnTo>
                <a:lnTo>
                  <a:pt x="84123" y="45714"/>
                </a:lnTo>
                <a:lnTo>
                  <a:pt x="84123" y="45714"/>
                </a:lnTo>
                <a:lnTo>
                  <a:pt x="84123" y="45714"/>
                </a:lnTo>
                <a:lnTo>
                  <a:pt x="84123" y="45714"/>
                </a:lnTo>
                <a:lnTo>
                  <a:pt x="84123" y="45714"/>
                </a:lnTo>
                <a:lnTo>
                  <a:pt x="86597" y="45714"/>
                </a:lnTo>
                <a:lnTo>
                  <a:pt x="86597" y="45714"/>
                </a:lnTo>
                <a:lnTo>
                  <a:pt x="86597" y="45714"/>
                </a:lnTo>
                <a:lnTo>
                  <a:pt x="86597" y="40000"/>
                </a:lnTo>
                <a:lnTo>
                  <a:pt x="86597" y="40000"/>
                </a:lnTo>
                <a:lnTo>
                  <a:pt x="86597" y="40000"/>
                </a:lnTo>
                <a:lnTo>
                  <a:pt x="84123" y="40000"/>
                </a:lnTo>
                <a:lnTo>
                  <a:pt x="84123" y="40000"/>
                </a:lnTo>
                <a:lnTo>
                  <a:pt x="84123" y="40000"/>
                </a:lnTo>
                <a:lnTo>
                  <a:pt x="84123" y="31428"/>
                </a:lnTo>
                <a:lnTo>
                  <a:pt x="84123" y="31428"/>
                </a:lnTo>
                <a:lnTo>
                  <a:pt x="84123" y="31428"/>
                </a:lnTo>
                <a:lnTo>
                  <a:pt x="84123" y="31428"/>
                </a:lnTo>
                <a:lnTo>
                  <a:pt x="86597" y="31428"/>
                </a:lnTo>
                <a:lnTo>
                  <a:pt x="86597" y="31428"/>
                </a:lnTo>
                <a:lnTo>
                  <a:pt x="86597" y="31428"/>
                </a:lnTo>
                <a:lnTo>
                  <a:pt x="86597" y="31428"/>
                </a:lnTo>
                <a:lnTo>
                  <a:pt x="90309" y="31428"/>
                </a:lnTo>
                <a:lnTo>
                  <a:pt x="90309" y="40000"/>
                </a:lnTo>
                <a:lnTo>
                  <a:pt x="90309" y="40000"/>
                </a:lnTo>
                <a:lnTo>
                  <a:pt x="90309" y="40000"/>
                </a:lnTo>
                <a:lnTo>
                  <a:pt x="90309" y="40000"/>
                </a:lnTo>
                <a:lnTo>
                  <a:pt x="92783" y="40000"/>
                </a:lnTo>
                <a:lnTo>
                  <a:pt x="92783" y="40000"/>
                </a:lnTo>
                <a:lnTo>
                  <a:pt x="92783" y="40000"/>
                </a:lnTo>
                <a:lnTo>
                  <a:pt x="92783" y="40000"/>
                </a:lnTo>
                <a:lnTo>
                  <a:pt x="92783" y="40000"/>
                </a:lnTo>
                <a:lnTo>
                  <a:pt x="95257" y="40000"/>
                </a:lnTo>
                <a:lnTo>
                  <a:pt x="95257" y="45714"/>
                </a:lnTo>
                <a:lnTo>
                  <a:pt x="95257" y="45714"/>
                </a:lnTo>
                <a:lnTo>
                  <a:pt x="95257" y="40000"/>
                </a:lnTo>
                <a:lnTo>
                  <a:pt x="95257" y="40000"/>
                </a:lnTo>
                <a:lnTo>
                  <a:pt x="95257" y="40000"/>
                </a:lnTo>
                <a:lnTo>
                  <a:pt x="97731" y="40000"/>
                </a:lnTo>
                <a:lnTo>
                  <a:pt x="97731" y="40000"/>
                </a:lnTo>
                <a:lnTo>
                  <a:pt x="97731" y="40000"/>
                </a:lnTo>
                <a:lnTo>
                  <a:pt x="100206" y="40000"/>
                </a:lnTo>
                <a:lnTo>
                  <a:pt x="100206" y="40000"/>
                </a:lnTo>
                <a:lnTo>
                  <a:pt x="100206" y="45714"/>
                </a:lnTo>
                <a:lnTo>
                  <a:pt x="100206" y="45714"/>
                </a:lnTo>
                <a:lnTo>
                  <a:pt x="100206" y="45714"/>
                </a:lnTo>
                <a:lnTo>
                  <a:pt x="100206" y="45714"/>
                </a:lnTo>
                <a:lnTo>
                  <a:pt x="97731" y="45714"/>
                </a:lnTo>
                <a:lnTo>
                  <a:pt x="97731" y="45714"/>
                </a:lnTo>
                <a:lnTo>
                  <a:pt x="97731" y="45714"/>
                </a:lnTo>
                <a:lnTo>
                  <a:pt x="97731" y="45714"/>
                </a:lnTo>
                <a:lnTo>
                  <a:pt x="100206" y="45714"/>
                </a:lnTo>
                <a:lnTo>
                  <a:pt x="100206" y="51428"/>
                </a:lnTo>
                <a:lnTo>
                  <a:pt x="100206" y="51428"/>
                </a:lnTo>
                <a:lnTo>
                  <a:pt x="100206" y="51428"/>
                </a:lnTo>
                <a:lnTo>
                  <a:pt x="100206" y="51428"/>
                </a:lnTo>
                <a:lnTo>
                  <a:pt x="100206" y="51428"/>
                </a:lnTo>
                <a:lnTo>
                  <a:pt x="100206" y="51428"/>
                </a:lnTo>
                <a:lnTo>
                  <a:pt x="103917" y="51428"/>
                </a:lnTo>
                <a:lnTo>
                  <a:pt x="103917" y="57142"/>
                </a:lnTo>
                <a:lnTo>
                  <a:pt x="103917" y="57142"/>
                </a:lnTo>
                <a:lnTo>
                  <a:pt x="103917" y="51428"/>
                </a:lnTo>
                <a:lnTo>
                  <a:pt x="103917" y="51428"/>
                </a:lnTo>
                <a:lnTo>
                  <a:pt x="103917" y="51428"/>
                </a:lnTo>
                <a:lnTo>
                  <a:pt x="106391" y="51428"/>
                </a:lnTo>
                <a:lnTo>
                  <a:pt x="106391" y="51428"/>
                </a:lnTo>
                <a:lnTo>
                  <a:pt x="106391" y="51428"/>
                </a:lnTo>
                <a:lnTo>
                  <a:pt x="106391" y="51428"/>
                </a:lnTo>
                <a:lnTo>
                  <a:pt x="106391" y="51428"/>
                </a:lnTo>
                <a:lnTo>
                  <a:pt x="108865" y="51428"/>
                </a:lnTo>
                <a:lnTo>
                  <a:pt x="108865" y="51428"/>
                </a:lnTo>
                <a:lnTo>
                  <a:pt x="108865" y="57142"/>
                </a:lnTo>
                <a:lnTo>
                  <a:pt x="108865" y="57142"/>
                </a:lnTo>
                <a:lnTo>
                  <a:pt x="108865" y="57142"/>
                </a:lnTo>
                <a:lnTo>
                  <a:pt x="108865" y="57142"/>
                </a:lnTo>
                <a:lnTo>
                  <a:pt x="111340" y="57142"/>
                </a:lnTo>
                <a:lnTo>
                  <a:pt x="111340" y="57142"/>
                </a:lnTo>
                <a:lnTo>
                  <a:pt x="111340" y="57142"/>
                </a:lnTo>
                <a:lnTo>
                  <a:pt x="111340" y="57142"/>
                </a:lnTo>
                <a:lnTo>
                  <a:pt x="111340" y="57142"/>
                </a:lnTo>
                <a:lnTo>
                  <a:pt x="111340" y="57142"/>
                </a:lnTo>
                <a:lnTo>
                  <a:pt x="113814" y="57142"/>
                </a:lnTo>
                <a:lnTo>
                  <a:pt x="113814" y="57142"/>
                </a:lnTo>
                <a:lnTo>
                  <a:pt x="113814" y="57142"/>
                </a:lnTo>
                <a:lnTo>
                  <a:pt x="113814" y="57142"/>
                </a:lnTo>
                <a:lnTo>
                  <a:pt x="113814" y="62857"/>
                </a:lnTo>
                <a:lnTo>
                  <a:pt x="113814" y="62857"/>
                </a:lnTo>
                <a:lnTo>
                  <a:pt x="117525" y="62857"/>
                </a:lnTo>
                <a:lnTo>
                  <a:pt x="117525" y="62857"/>
                </a:lnTo>
                <a:lnTo>
                  <a:pt x="117525" y="71428"/>
                </a:lnTo>
                <a:lnTo>
                  <a:pt x="117525" y="71428"/>
                </a:lnTo>
                <a:lnTo>
                  <a:pt x="117525" y="71428"/>
                </a:lnTo>
                <a:lnTo>
                  <a:pt x="117525" y="71428"/>
                </a:lnTo>
                <a:lnTo>
                  <a:pt x="117525" y="71428"/>
                </a:lnTo>
                <a:lnTo>
                  <a:pt x="120000" y="71428"/>
                </a:lnTo>
                <a:lnTo>
                  <a:pt x="120000" y="71428"/>
                </a:lnTo>
                <a:lnTo>
                  <a:pt x="120000" y="71428"/>
                </a:lnTo>
                <a:lnTo>
                  <a:pt x="120000" y="77142"/>
                </a:lnTo>
                <a:lnTo>
                  <a:pt x="120000" y="77142"/>
                </a:lnTo>
                <a:lnTo>
                  <a:pt x="120000" y="77142"/>
                </a:lnTo>
                <a:lnTo>
                  <a:pt x="120000" y="77142"/>
                </a:lnTo>
                <a:lnTo>
                  <a:pt x="117525" y="77142"/>
                </a:lnTo>
                <a:lnTo>
                  <a:pt x="117525" y="77142"/>
                </a:lnTo>
                <a:lnTo>
                  <a:pt x="117525" y="77142"/>
                </a:lnTo>
                <a:lnTo>
                  <a:pt x="117525" y="77142"/>
                </a:lnTo>
                <a:lnTo>
                  <a:pt x="113814" y="77142"/>
                </a:lnTo>
                <a:lnTo>
                  <a:pt x="113814" y="77142"/>
                </a:lnTo>
                <a:lnTo>
                  <a:pt x="113814" y="82857"/>
                </a:lnTo>
                <a:lnTo>
                  <a:pt x="113814" y="82857"/>
                </a:lnTo>
                <a:lnTo>
                  <a:pt x="113814" y="82857"/>
                </a:lnTo>
                <a:lnTo>
                  <a:pt x="111340" y="82857"/>
                </a:lnTo>
                <a:lnTo>
                  <a:pt x="111340" y="82857"/>
                </a:lnTo>
                <a:lnTo>
                  <a:pt x="111340" y="82857"/>
                </a:lnTo>
                <a:lnTo>
                  <a:pt x="111340" y="88571"/>
                </a:lnTo>
                <a:lnTo>
                  <a:pt x="111340" y="88571"/>
                </a:lnTo>
                <a:lnTo>
                  <a:pt x="111340" y="88571"/>
                </a:lnTo>
                <a:lnTo>
                  <a:pt x="111340" y="88571"/>
                </a:lnTo>
                <a:lnTo>
                  <a:pt x="108865" y="88571"/>
                </a:lnTo>
                <a:lnTo>
                  <a:pt x="108865" y="88571"/>
                </a:lnTo>
                <a:lnTo>
                  <a:pt x="108865" y="88571"/>
                </a:lnTo>
                <a:lnTo>
                  <a:pt x="108865" y="88571"/>
                </a:lnTo>
                <a:lnTo>
                  <a:pt x="108865" y="88571"/>
                </a:lnTo>
                <a:lnTo>
                  <a:pt x="108865" y="94285"/>
                </a:lnTo>
                <a:lnTo>
                  <a:pt x="106391" y="94285"/>
                </a:lnTo>
                <a:lnTo>
                  <a:pt x="106391" y="94285"/>
                </a:lnTo>
                <a:lnTo>
                  <a:pt x="106391" y="94285"/>
                </a:lnTo>
                <a:lnTo>
                  <a:pt x="106391" y="102857"/>
                </a:lnTo>
                <a:lnTo>
                  <a:pt x="106391" y="102857"/>
                </a:lnTo>
                <a:lnTo>
                  <a:pt x="106391" y="102857"/>
                </a:lnTo>
                <a:lnTo>
                  <a:pt x="106391" y="102857"/>
                </a:lnTo>
                <a:lnTo>
                  <a:pt x="103917" y="102857"/>
                </a:lnTo>
                <a:lnTo>
                  <a:pt x="103917" y="102857"/>
                </a:lnTo>
                <a:lnTo>
                  <a:pt x="103917" y="102857"/>
                </a:lnTo>
                <a:lnTo>
                  <a:pt x="103917" y="102857"/>
                </a:lnTo>
                <a:lnTo>
                  <a:pt x="103917" y="108571"/>
                </a:lnTo>
                <a:lnTo>
                  <a:pt x="103917" y="108571"/>
                </a:lnTo>
                <a:lnTo>
                  <a:pt x="103917" y="108571"/>
                </a:lnTo>
                <a:lnTo>
                  <a:pt x="100206" y="108571"/>
                </a:lnTo>
                <a:lnTo>
                  <a:pt x="100206" y="108571"/>
                </a:lnTo>
                <a:lnTo>
                  <a:pt x="100206" y="108571"/>
                </a:lnTo>
                <a:lnTo>
                  <a:pt x="100206" y="108571"/>
                </a:lnTo>
                <a:lnTo>
                  <a:pt x="100206" y="108571"/>
                </a:lnTo>
                <a:lnTo>
                  <a:pt x="97731" y="108571"/>
                </a:lnTo>
                <a:lnTo>
                  <a:pt x="97731" y="108571"/>
                </a:lnTo>
                <a:lnTo>
                  <a:pt x="97731" y="108571"/>
                </a:lnTo>
                <a:lnTo>
                  <a:pt x="97731" y="108571"/>
                </a:lnTo>
                <a:lnTo>
                  <a:pt x="95257" y="108571"/>
                </a:lnTo>
                <a:lnTo>
                  <a:pt x="95257" y="108571"/>
                </a:lnTo>
                <a:lnTo>
                  <a:pt x="95257" y="108571"/>
                </a:lnTo>
                <a:lnTo>
                  <a:pt x="95257" y="108571"/>
                </a:lnTo>
                <a:lnTo>
                  <a:pt x="92783" y="108571"/>
                </a:lnTo>
                <a:lnTo>
                  <a:pt x="92783" y="108571"/>
                </a:lnTo>
                <a:lnTo>
                  <a:pt x="92783" y="108571"/>
                </a:lnTo>
                <a:lnTo>
                  <a:pt x="92783" y="108571"/>
                </a:lnTo>
                <a:lnTo>
                  <a:pt x="92783" y="108571"/>
                </a:lnTo>
                <a:lnTo>
                  <a:pt x="90309" y="108571"/>
                </a:lnTo>
                <a:lnTo>
                  <a:pt x="90309" y="108571"/>
                </a:lnTo>
                <a:lnTo>
                  <a:pt x="90309" y="108571"/>
                </a:lnTo>
                <a:lnTo>
                  <a:pt x="90309" y="108571"/>
                </a:lnTo>
                <a:lnTo>
                  <a:pt x="86597" y="108571"/>
                </a:lnTo>
                <a:lnTo>
                  <a:pt x="86597" y="114285"/>
                </a:lnTo>
                <a:lnTo>
                  <a:pt x="86597" y="114285"/>
                </a:lnTo>
                <a:lnTo>
                  <a:pt x="86597" y="114285"/>
                </a:lnTo>
                <a:lnTo>
                  <a:pt x="86597" y="114285"/>
                </a:lnTo>
                <a:lnTo>
                  <a:pt x="86597" y="114285"/>
                </a:lnTo>
                <a:lnTo>
                  <a:pt x="86597" y="120000"/>
                </a:lnTo>
                <a:lnTo>
                  <a:pt x="86597" y="120000"/>
                </a:lnTo>
                <a:lnTo>
                  <a:pt x="86597" y="120000"/>
                </a:lnTo>
                <a:lnTo>
                  <a:pt x="84123" y="120000"/>
                </a:lnTo>
                <a:lnTo>
                  <a:pt x="84123" y="120000"/>
                </a:lnTo>
                <a:lnTo>
                  <a:pt x="84123" y="114285"/>
                </a:lnTo>
                <a:lnTo>
                  <a:pt x="84123" y="114285"/>
                </a:lnTo>
                <a:lnTo>
                  <a:pt x="84123" y="114285"/>
                </a:lnTo>
                <a:lnTo>
                  <a:pt x="84123" y="114285"/>
                </a:lnTo>
                <a:lnTo>
                  <a:pt x="81649" y="114285"/>
                </a:lnTo>
                <a:lnTo>
                  <a:pt x="81649" y="114285"/>
                </a:lnTo>
                <a:lnTo>
                  <a:pt x="81649" y="114285"/>
                </a:lnTo>
                <a:lnTo>
                  <a:pt x="81649" y="114285"/>
                </a:lnTo>
                <a:lnTo>
                  <a:pt x="81649" y="114285"/>
                </a:lnTo>
                <a:lnTo>
                  <a:pt x="79175" y="114285"/>
                </a:lnTo>
                <a:lnTo>
                  <a:pt x="79175" y="114285"/>
                </a:lnTo>
                <a:lnTo>
                  <a:pt x="79175" y="114285"/>
                </a:lnTo>
                <a:lnTo>
                  <a:pt x="79175" y="114285"/>
                </a:lnTo>
                <a:lnTo>
                  <a:pt x="76701" y="114285"/>
                </a:lnTo>
                <a:lnTo>
                  <a:pt x="76701" y="114285"/>
                </a:lnTo>
                <a:lnTo>
                  <a:pt x="76701" y="114285"/>
                </a:lnTo>
                <a:lnTo>
                  <a:pt x="76701" y="114285"/>
                </a:lnTo>
                <a:lnTo>
                  <a:pt x="76701" y="114285"/>
                </a:lnTo>
                <a:lnTo>
                  <a:pt x="72989" y="114285"/>
                </a:lnTo>
                <a:lnTo>
                  <a:pt x="72989" y="114285"/>
                </a:lnTo>
                <a:lnTo>
                  <a:pt x="72989" y="114285"/>
                </a:lnTo>
                <a:lnTo>
                  <a:pt x="70515" y="114285"/>
                </a:lnTo>
                <a:lnTo>
                  <a:pt x="70515" y="114285"/>
                </a:lnTo>
                <a:lnTo>
                  <a:pt x="70515" y="114285"/>
                </a:lnTo>
                <a:lnTo>
                  <a:pt x="70515" y="114285"/>
                </a:lnTo>
                <a:lnTo>
                  <a:pt x="70515" y="114285"/>
                </a:lnTo>
                <a:lnTo>
                  <a:pt x="68041" y="114285"/>
                </a:lnTo>
                <a:lnTo>
                  <a:pt x="68041" y="114285"/>
                </a:lnTo>
                <a:lnTo>
                  <a:pt x="68041" y="108571"/>
                </a:lnTo>
                <a:lnTo>
                  <a:pt x="68041" y="108571"/>
                </a:lnTo>
                <a:lnTo>
                  <a:pt x="65567" y="108571"/>
                </a:lnTo>
                <a:lnTo>
                  <a:pt x="65567" y="108571"/>
                </a:lnTo>
                <a:lnTo>
                  <a:pt x="65567" y="108571"/>
                </a:lnTo>
                <a:lnTo>
                  <a:pt x="65567" y="108571"/>
                </a:lnTo>
                <a:lnTo>
                  <a:pt x="65567" y="108571"/>
                </a:lnTo>
                <a:lnTo>
                  <a:pt x="63092" y="108571"/>
                </a:lnTo>
                <a:lnTo>
                  <a:pt x="63092" y="108571"/>
                </a:lnTo>
                <a:lnTo>
                  <a:pt x="63092" y="108571"/>
                </a:lnTo>
                <a:lnTo>
                  <a:pt x="63092" y="108571"/>
                </a:lnTo>
                <a:lnTo>
                  <a:pt x="63092" y="108571"/>
                </a:lnTo>
                <a:lnTo>
                  <a:pt x="59381" y="108571"/>
                </a:lnTo>
                <a:lnTo>
                  <a:pt x="59381" y="108571"/>
                </a:lnTo>
                <a:lnTo>
                  <a:pt x="59381" y="108571"/>
                </a:lnTo>
                <a:lnTo>
                  <a:pt x="59381" y="108571"/>
                </a:lnTo>
                <a:lnTo>
                  <a:pt x="56907" y="108571"/>
                </a:lnTo>
                <a:lnTo>
                  <a:pt x="56907" y="108571"/>
                </a:lnTo>
                <a:lnTo>
                  <a:pt x="56907" y="102857"/>
                </a:lnTo>
                <a:lnTo>
                  <a:pt x="56907" y="102857"/>
                </a:lnTo>
                <a:lnTo>
                  <a:pt x="56907" y="102857"/>
                </a:lnTo>
                <a:lnTo>
                  <a:pt x="56907" y="108571"/>
                </a:lnTo>
                <a:lnTo>
                  <a:pt x="54432" y="108571"/>
                </a:lnTo>
                <a:lnTo>
                  <a:pt x="54432" y="108571"/>
                </a:lnTo>
                <a:lnTo>
                  <a:pt x="54432" y="108571"/>
                </a:lnTo>
                <a:lnTo>
                  <a:pt x="54432" y="102857"/>
                </a:lnTo>
                <a:lnTo>
                  <a:pt x="54432" y="102857"/>
                </a:lnTo>
                <a:lnTo>
                  <a:pt x="51958" y="102857"/>
                </a:lnTo>
                <a:lnTo>
                  <a:pt x="51958" y="102857"/>
                </a:lnTo>
                <a:lnTo>
                  <a:pt x="51958" y="102857"/>
                </a:lnTo>
                <a:lnTo>
                  <a:pt x="51958" y="108571"/>
                </a:lnTo>
                <a:lnTo>
                  <a:pt x="51958" y="108571"/>
                </a:lnTo>
                <a:lnTo>
                  <a:pt x="51958" y="108571"/>
                </a:lnTo>
                <a:lnTo>
                  <a:pt x="49484" y="108571"/>
                </a:lnTo>
                <a:lnTo>
                  <a:pt x="49484" y="108571"/>
                </a:lnTo>
                <a:lnTo>
                  <a:pt x="49484" y="114285"/>
                </a:lnTo>
                <a:lnTo>
                  <a:pt x="49484" y="114285"/>
                </a:lnTo>
                <a:lnTo>
                  <a:pt x="49484" y="114285"/>
                </a:lnTo>
                <a:lnTo>
                  <a:pt x="49484" y="114285"/>
                </a:lnTo>
                <a:lnTo>
                  <a:pt x="49484" y="114285"/>
                </a:lnTo>
                <a:lnTo>
                  <a:pt x="49484" y="114285"/>
                </a:lnTo>
                <a:lnTo>
                  <a:pt x="49484" y="114285"/>
                </a:lnTo>
                <a:lnTo>
                  <a:pt x="45773" y="114285"/>
                </a:lnTo>
                <a:lnTo>
                  <a:pt x="45773" y="114285"/>
                </a:lnTo>
                <a:lnTo>
                  <a:pt x="45773" y="114285"/>
                </a:lnTo>
                <a:lnTo>
                  <a:pt x="45773" y="120000"/>
                </a:lnTo>
                <a:lnTo>
                  <a:pt x="45773" y="120000"/>
                </a:lnTo>
                <a:lnTo>
                  <a:pt x="45773" y="120000"/>
                </a:lnTo>
                <a:lnTo>
                  <a:pt x="45773" y="120000"/>
                </a:lnTo>
                <a:lnTo>
                  <a:pt x="45773" y="120000"/>
                </a:lnTo>
                <a:lnTo>
                  <a:pt x="43298" y="120000"/>
                </a:lnTo>
                <a:lnTo>
                  <a:pt x="43298" y="120000"/>
                </a:lnTo>
                <a:lnTo>
                  <a:pt x="43298" y="120000"/>
                </a:lnTo>
                <a:lnTo>
                  <a:pt x="43298" y="120000"/>
                </a:lnTo>
                <a:lnTo>
                  <a:pt x="40824" y="120000"/>
                </a:lnTo>
                <a:lnTo>
                  <a:pt x="40824" y="120000"/>
                </a:lnTo>
                <a:lnTo>
                  <a:pt x="40824" y="120000"/>
                </a:lnTo>
                <a:lnTo>
                  <a:pt x="40824" y="120000"/>
                </a:lnTo>
                <a:lnTo>
                  <a:pt x="40824" y="120000"/>
                </a:lnTo>
                <a:lnTo>
                  <a:pt x="38350" y="120000"/>
                </a:lnTo>
                <a:lnTo>
                  <a:pt x="38350" y="120000"/>
                </a:lnTo>
                <a:lnTo>
                  <a:pt x="38350" y="120000"/>
                </a:lnTo>
                <a:lnTo>
                  <a:pt x="38350" y="120000"/>
                </a:lnTo>
                <a:lnTo>
                  <a:pt x="35876" y="120000"/>
                </a:lnTo>
                <a:lnTo>
                  <a:pt x="35876" y="120000"/>
                </a:lnTo>
                <a:lnTo>
                  <a:pt x="35876" y="120000"/>
                </a:lnTo>
                <a:lnTo>
                  <a:pt x="35876" y="120000"/>
                </a:lnTo>
                <a:lnTo>
                  <a:pt x="32164" y="120000"/>
                </a:lnTo>
                <a:lnTo>
                  <a:pt x="32164" y="120000"/>
                </a:lnTo>
                <a:lnTo>
                  <a:pt x="32164" y="114285"/>
                </a:lnTo>
                <a:lnTo>
                  <a:pt x="32164" y="114285"/>
                </a:lnTo>
                <a:lnTo>
                  <a:pt x="32164" y="114285"/>
                </a:lnTo>
                <a:lnTo>
                  <a:pt x="32164" y="114285"/>
                </a:lnTo>
                <a:lnTo>
                  <a:pt x="32164" y="114285"/>
                </a:lnTo>
                <a:lnTo>
                  <a:pt x="29690" y="114285"/>
                </a:lnTo>
                <a:lnTo>
                  <a:pt x="29690" y="114285"/>
                </a:lnTo>
                <a:lnTo>
                  <a:pt x="29690" y="114285"/>
                </a:lnTo>
                <a:lnTo>
                  <a:pt x="29690" y="114285"/>
                </a:lnTo>
                <a:lnTo>
                  <a:pt x="29690" y="108571"/>
                </a:lnTo>
                <a:lnTo>
                  <a:pt x="29690" y="108571"/>
                </a:lnTo>
                <a:lnTo>
                  <a:pt x="29690" y="108571"/>
                </a:lnTo>
                <a:lnTo>
                  <a:pt x="27216" y="108571"/>
                </a:lnTo>
                <a:lnTo>
                  <a:pt x="27216" y="108571"/>
                </a:lnTo>
                <a:lnTo>
                  <a:pt x="27216" y="108571"/>
                </a:lnTo>
                <a:lnTo>
                  <a:pt x="27216" y="108571"/>
                </a:lnTo>
                <a:lnTo>
                  <a:pt x="27216" y="108571"/>
                </a:lnTo>
                <a:lnTo>
                  <a:pt x="24742" y="108571"/>
                </a:lnTo>
                <a:lnTo>
                  <a:pt x="24742" y="108571"/>
                </a:lnTo>
                <a:lnTo>
                  <a:pt x="24742" y="108571"/>
                </a:lnTo>
                <a:lnTo>
                  <a:pt x="24742" y="108571"/>
                </a:lnTo>
                <a:lnTo>
                  <a:pt x="22268" y="108571"/>
                </a:lnTo>
                <a:lnTo>
                  <a:pt x="22268" y="102857"/>
                </a:lnTo>
                <a:lnTo>
                  <a:pt x="22268" y="102857"/>
                </a:lnTo>
                <a:lnTo>
                  <a:pt x="22268" y="102857"/>
                </a:lnTo>
                <a:lnTo>
                  <a:pt x="22268" y="102857"/>
                </a:lnTo>
                <a:lnTo>
                  <a:pt x="22268" y="102857"/>
                </a:lnTo>
                <a:lnTo>
                  <a:pt x="22268" y="94285"/>
                </a:lnTo>
                <a:lnTo>
                  <a:pt x="22268" y="94285"/>
                </a:lnTo>
                <a:lnTo>
                  <a:pt x="18556" y="94285"/>
                </a:lnTo>
                <a:lnTo>
                  <a:pt x="18556" y="94285"/>
                </a:lnTo>
                <a:lnTo>
                  <a:pt x="18556" y="94285"/>
                </a:lnTo>
                <a:lnTo>
                  <a:pt x="18556" y="94285"/>
                </a:lnTo>
                <a:lnTo>
                  <a:pt x="16082" y="94285"/>
                </a:lnTo>
                <a:lnTo>
                  <a:pt x="16082" y="94285"/>
                </a:lnTo>
                <a:lnTo>
                  <a:pt x="16082" y="94285"/>
                </a:lnTo>
                <a:lnTo>
                  <a:pt x="16082" y="88571"/>
                </a:lnTo>
                <a:lnTo>
                  <a:pt x="16082" y="88571"/>
                </a:lnTo>
                <a:lnTo>
                  <a:pt x="16082" y="88571"/>
                </a:lnTo>
                <a:lnTo>
                  <a:pt x="16082" y="88571"/>
                </a:lnTo>
                <a:lnTo>
                  <a:pt x="16082" y="88571"/>
                </a:lnTo>
                <a:lnTo>
                  <a:pt x="13608" y="88571"/>
                </a:lnTo>
                <a:lnTo>
                  <a:pt x="13608" y="88571"/>
                </a:lnTo>
                <a:lnTo>
                  <a:pt x="13608" y="88571"/>
                </a:lnTo>
                <a:lnTo>
                  <a:pt x="13608" y="88571"/>
                </a:lnTo>
                <a:lnTo>
                  <a:pt x="11134" y="88571"/>
                </a:lnTo>
                <a:lnTo>
                  <a:pt x="11134" y="82857"/>
                </a:lnTo>
                <a:lnTo>
                  <a:pt x="11134" y="82857"/>
                </a:lnTo>
                <a:lnTo>
                  <a:pt x="11134" y="82857"/>
                </a:lnTo>
                <a:lnTo>
                  <a:pt x="11134" y="82857"/>
                </a:lnTo>
                <a:lnTo>
                  <a:pt x="8659" y="82857"/>
                </a:lnTo>
                <a:lnTo>
                  <a:pt x="8659" y="82857"/>
                </a:lnTo>
                <a:lnTo>
                  <a:pt x="8659" y="82857"/>
                </a:lnTo>
                <a:lnTo>
                  <a:pt x="8659" y="77142"/>
                </a:lnTo>
                <a:lnTo>
                  <a:pt x="8659" y="77142"/>
                </a:lnTo>
                <a:lnTo>
                  <a:pt x="8659" y="77142"/>
                </a:lnTo>
                <a:lnTo>
                  <a:pt x="8659" y="77142"/>
                </a:lnTo>
                <a:lnTo>
                  <a:pt x="8659" y="71428"/>
                </a:lnTo>
                <a:lnTo>
                  <a:pt x="8659" y="71428"/>
                </a:lnTo>
                <a:lnTo>
                  <a:pt x="8659" y="71428"/>
                </a:lnTo>
                <a:lnTo>
                  <a:pt x="4948" y="71428"/>
                </a:lnTo>
                <a:lnTo>
                  <a:pt x="4948" y="71428"/>
                </a:lnTo>
                <a:lnTo>
                  <a:pt x="4948" y="71428"/>
                </a:lnTo>
                <a:lnTo>
                  <a:pt x="4948" y="71428"/>
                </a:lnTo>
                <a:lnTo>
                  <a:pt x="4948" y="62857"/>
                </a:lnTo>
                <a:lnTo>
                  <a:pt x="4948" y="62857"/>
                </a:lnTo>
                <a:lnTo>
                  <a:pt x="4948" y="62857"/>
                </a:lnTo>
                <a:lnTo>
                  <a:pt x="4948" y="62857"/>
                </a:lnTo>
                <a:lnTo>
                  <a:pt x="4948" y="62857"/>
                </a:lnTo>
                <a:lnTo>
                  <a:pt x="4948" y="57142"/>
                </a:lnTo>
                <a:lnTo>
                  <a:pt x="8659" y="57142"/>
                </a:lnTo>
                <a:lnTo>
                  <a:pt x="8659" y="57142"/>
                </a:lnTo>
                <a:lnTo>
                  <a:pt x="4948" y="57142"/>
                </a:lnTo>
                <a:lnTo>
                  <a:pt x="4948" y="57142"/>
                </a:lnTo>
                <a:lnTo>
                  <a:pt x="4948" y="51428"/>
                </a:lnTo>
                <a:lnTo>
                  <a:pt x="4948" y="51428"/>
                </a:lnTo>
                <a:lnTo>
                  <a:pt x="4948" y="51428"/>
                </a:lnTo>
                <a:lnTo>
                  <a:pt x="4948" y="51428"/>
                </a:lnTo>
                <a:lnTo>
                  <a:pt x="4948" y="51428"/>
                </a:lnTo>
                <a:lnTo>
                  <a:pt x="2474" y="51428"/>
                </a:lnTo>
                <a:lnTo>
                  <a:pt x="2474" y="51428"/>
                </a:lnTo>
                <a:lnTo>
                  <a:pt x="2474" y="51428"/>
                </a:lnTo>
                <a:lnTo>
                  <a:pt x="2474" y="51428"/>
                </a:lnTo>
                <a:lnTo>
                  <a:pt x="0" y="51428"/>
                </a:lnTo>
                <a:lnTo>
                  <a:pt x="0" y="45714"/>
                </a:lnTo>
                <a:lnTo>
                  <a:pt x="0" y="45714"/>
                </a:lnTo>
                <a:lnTo>
                  <a:pt x="0" y="45714"/>
                </a:lnTo>
                <a:lnTo>
                  <a:pt x="0" y="45714"/>
                </a:lnTo>
                <a:lnTo>
                  <a:pt x="0" y="45714"/>
                </a:lnTo>
                <a:lnTo>
                  <a:pt x="0" y="45714"/>
                </a:lnTo>
                <a:lnTo>
                  <a:pt x="0" y="40000"/>
                </a:lnTo>
                <a:lnTo>
                  <a:pt x="0" y="40000"/>
                </a:lnTo>
                <a:lnTo>
                  <a:pt x="0" y="40000"/>
                </a:lnTo>
                <a:lnTo>
                  <a:pt x="0" y="40000"/>
                </a:lnTo>
                <a:lnTo>
                  <a:pt x="0" y="40000"/>
                </a:lnTo>
                <a:lnTo>
                  <a:pt x="0" y="45714"/>
                </a:lnTo>
                <a:lnTo>
                  <a:pt x="2474" y="45714"/>
                </a:lnTo>
                <a:lnTo>
                  <a:pt x="2474" y="45714"/>
                </a:lnTo>
                <a:lnTo>
                  <a:pt x="2474" y="45714"/>
                </a:lnTo>
                <a:lnTo>
                  <a:pt x="2474" y="45714"/>
                </a:lnTo>
                <a:lnTo>
                  <a:pt x="2474" y="45714"/>
                </a:lnTo>
                <a:lnTo>
                  <a:pt x="2474" y="45714"/>
                </a:lnTo>
                <a:lnTo>
                  <a:pt x="2474" y="45714"/>
                </a:lnTo>
                <a:lnTo>
                  <a:pt x="4948" y="45714"/>
                </a:lnTo>
                <a:lnTo>
                  <a:pt x="4948" y="40000"/>
                </a:lnTo>
                <a:lnTo>
                  <a:pt x="4948" y="40000"/>
                </a:lnTo>
                <a:lnTo>
                  <a:pt x="4948" y="40000"/>
                </a:lnTo>
                <a:lnTo>
                  <a:pt x="4948" y="40000"/>
                </a:lnTo>
                <a:lnTo>
                  <a:pt x="4948" y="40000"/>
                </a:lnTo>
                <a:lnTo>
                  <a:pt x="4948" y="40000"/>
                </a:lnTo>
                <a:lnTo>
                  <a:pt x="8659" y="40000"/>
                </a:lnTo>
                <a:lnTo>
                  <a:pt x="8659" y="31428"/>
                </a:lnTo>
                <a:lnTo>
                  <a:pt x="8659" y="31428"/>
                </a:lnTo>
                <a:lnTo>
                  <a:pt x="8659" y="31428"/>
                </a:lnTo>
                <a:lnTo>
                  <a:pt x="8659" y="31428"/>
                </a:lnTo>
                <a:lnTo>
                  <a:pt x="11134" y="31428"/>
                </a:lnTo>
                <a:lnTo>
                  <a:pt x="11134" y="31428"/>
                </a:lnTo>
                <a:lnTo>
                  <a:pt x="11134" y="31428"/>
                </a:lnTo>
                <a:lnTo>
                  <a:pt x="11134" y="31428"/>
                </a:lnTo>
                <a:lnTo>
                  <a:pt x="13608" y="31428"/>
                </a:lnTo>
                <a:lnTo>
                  <a:pt x="13608" y="31428"/>
                </a:lnTo>
                <a:lnTo>
                  <a:pt x="13608" y="31428"/>
                </a:lnTo>
                <a:lnTo>
                  <a:pt x="13608" y="31428"/>
                </a:lnTo>
                <a:lnTo>
                  <a:pt x="13608" y="31428"/>
                </a:lnTo>
                <a:lnTo>
                  <a:pt x="16082" y="31428"/>
                </a:lnTo>
                <a:lnTo>
                  <a:pt x="16082" y="31428"/>
                </a:lnTo>
                <a:lnTo>
                  <a:pt x="16082" y="31428"/>
                </a:lnTo>
                <a:lnTo>
                  <a:pt x="16082" y="31428"/>
                </a:lnTo>
                <a:lnTo>
                  <a:pt x="16082" y="31428"/>
                </a:lnTo>
                <a:lnTo>
                  <a:pt x="16082" y="31428"/>
                </a:lnTo>
                <a:lnTo>
                  <a:pt x="18556" y="31428"/>
                </a:lnTo>
                <a:lnTo>
                  <a:pt x="18556" y="31428"/>
                </a:lnTo>
                <a:lnTo>
                  <a:pt x="18556" y="25714"/>
                </a:lnTo>
                <a:lnTo>
                  <a:pt x="18556" y="25714"/>
                </a:lnTo>
                <a:lnTo>
                  <a:pt x="18556" y="25714"/>
                </a:lnTo>
                <a:lnTo>
                  <a:pt x="22268" y="25714"/>
                </a:lnTo>
                <a:lnTo>
                  <a:pt x="22268" y="25714"/>
                </a:lnTo>
                <a:lnTo>
                  <a:pt x="22268" y="25714"/>
                </a:lnTo>
                <a:lnTo>
                  <a:pt x="22268" y="25714"/>
                </a:lnTo>
                <a:lnTo>
                  <a:pt x="22268" y="25714"/>
                </a:lnTo>
                <a:lnTo>
                  <a:pt x="24742" y="25714"/>
                </a:lnTo>
                <a:lnTo>
                  <a:pt x="24742" y="25714"/>
                </a:lnTo>
                <a:lnTo>
                  <a:pt x="24742" y="20000"/>
                </a:lnTo>
                <a:lnTo>
                  <a:pt x="24742" y="20000"/>
                </a:lnTo>
                <a:lnTo>
                  <a:pt x="24742" y="20000"/>
                </a:lnTo>
                <a:lnTo>
                  <a:pt x="24742" y="20000"/>
                </a:lnTo>
                <a:lnTo>
                  <a:pt x="27216" y="20000"/>
                </a:lnTo>
                <a:lnTo>
                  <a:pt x="27216" y="20000"/>
                </a:lnTo>
                <a:lnTo>
                  <a:pt x="27216" y="20000"/>
                </a:lnTo>
                <a:lnTo>
                  <a:pt x="29690" y="20000"/>
                </a:lnTo>
                <a:lnTo>
                  <a:pt x="29690" y="20000"/>
                </a:lnTo>
                <a:lnTo>
                  <a:pt x="29690" y="20000"/>
                </a:lnTo>
                <a:lnTo>
                  <a:pt x="29690" y="20000"/>
                </a:lnTo>
                <a:lnTo>
                  <a:pt x="29690" y="20000"/>
                </a:lnTo>
                <a:lnTo>
                  <a:pt x="29690" y="20000"/>
                </a:lnTo>
                <a:lnTo>
                  <a:pt x="29690" y="20000"/>
                </a:lnTo>
                <a:lnTo>
                  <a:pt x="29690" y="14285"/>
                </a:lnTo>
                <a:lnTo>
                  <a:pt x="32164" y="14285"/>
                </a:lnTo>
                <a:lnTo>
                  <a:pt x="32164" y="14285"/>
                </a:lnTo>
                <a:lnTo>
                  <a:pt x="32164" y="14285"/>
                </a:lnTo>
                <a:lnTo>
                  <a:pt x="32164" y="14285"/>
                </a:lnTo>
                <a:lnTo>
                  <a:pt x="32164" y="14285"/>
                </a:lnTo>
                <a:lnTo>
                  <a:pt x="32164" y="14285"/>
                </a:lnTo>
                <a:lnTo>
                  <a:pt x="32164" y="14285"/>
                </a:lnTo>
                <a:lnTo>
                  <a:pt x="35876" y="14285"/>
                </a:lnTo>
                <a:lnTo>
                  <a:pt x="35876" y="14285"/>
                </a:lnTo>
                <a:lnTo>
                  <a:pt x="35876" y="14285"/>
                </a:lnTo>
                <a:lnTo>
                  <a:pt x="38350" y="14285"/>
                </a:lnTo>
                <a:lnTo>
                  <a:pt x="38350" y="14285"/>
                </a:lnTo>
                <a:lnTo>
                  <a:pt x="38350" y="14285"/>
                </a:lnTo>
                <a:lnTo>
                  <a:pt x="38350" y="14285"/>
                </a:lnTo>
                <a:lnTo>
                  <a:pt x="38350" y="14285"/>
                </a:lnTo>
                <a:lnTo>
                  <a:pt x="38350" y="8571"/>
                </a:lnTo>
                <a:lnTo>
                  <a:pt x="40824" y="8571"/>
                </a:lnTo>
                <a:lnTo>
                  <a:pt x="40824" y="8571"/>
                </a:lnTo>
                <a:lnTo>
                  <a:pt x="38350" y="8571"/>
                </a:lnTo>
                <a:lnTo>
                  <a:pt x="38350" y="8571"/>
                </a:lnTo>
                <a:lnTo>
                  <a:pt x="38350" y="8571"/>
                </a:lnTo>
                <a:lnTo>
                  <a:pt x="38350" y="0"/>
                </a:lnTo>
                <a:lnTo>
                  <a:pt x="38350" y="0"/>
                </a:lnTo>
                <a:lnTo>
                  <a:pt x="40824" y="0"/>
                </a:lnTo>
                <a:lnTo>
                  <a:pt x="40824" y="0"/>
                </a:lnTo>
                <a:lnTo>
                  <a:pt x="40824" y="0"/>
                </a:lnTo>
                <a:lnTo>
                  <a:pt x="40824" y="0"/>
                </a:lnTo>
                <a:lnTo>
                  <a:pt x="40824" y="8571"/>
                </a:lnTo>
                <a:lnTo>
                  <a:pt x="43298" y="8571"/>
                </a:lnTo>
                <a:lnTo>
                  <a:pt x="43298" y="8571"/>
                </a:lnTo>
                <a:lnTo>
                  <a:pt x="43298" y="8571"/>
                </a:lnTo>
                <a:lnTo>
                  <a:pt x="43298" y="8571"/>
                </a:lnTo>
                <a:lnTo>
                  <a:pt x="43298" y="8571"/>
                </a:lnTo>
                <a:lnTo>
                  <a:pt x="43298" y="14285"/>
                </a:lnTo>
                <a:lnTo>
                  <a:pt x="43298" y="14285"/>
                </a:lnTo>
                <a:lnTo>
                  <a:pt x="45773" y="14285"/>
                </a:lnTo>
                <a:lnTo>
                  <a:pt x="45773" y="14285"/>
                </a:lnTo>
                <a:lnTo>
                  <a:pt x="45773" y="14285"/>
                </a:lnTo>
                <a:lnTo>
                  <a:pt x="45773" y="14285"/>
                </a:lnTo>
                <a:lnTo>
                  <a:pt x="49484" y="14285"/>
                </a:lnTo>
                <a:lnTo>
                  <a:pt x="49484" y="1428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0" name="Shape 1860"/>
          <p:cNvSpPr/>
          <p:nvPr/>
        </p:nvSpPr>
        <p:spPr>
          <a:xfrm>
            <a:off x="4943476" y="3382963"/>
            <a:ext cx="41672" cy="31751"/>
          </a:xfrm>
          <a:custGeom>
            <a:avLst/>
            <a:gdLst/>
            <a:ahLst/>
            <a:cxnLst/>
            <a:rect l="0" t="0" r="0" b="0"/>
            <a:pathLst>
              <a:path w="120000" h="120000" extrusionOk="0">
                <a:moveTo>
                  <a:pt x="37714" y="120000"/>
                </a:moveTo>
                <a:lnTo>
                  <a:pt x="37714" y="120000"/>
                </a:lnTo>
                <a:lnTo>
                  <a:pt x="37714" y="120000"/>
                </a:lnTo>
                <a:lnTo>
                  <a:pt x="37714" y="120000"/>
                </a:lnTo>
                <a:lnTo>
                  <a:pt x="30857" y="120000"/>
                </a:lnTo>
                <a:lnTo>
                  <a:pt x="30857" y="120000"/>
                </a:lnTo>
                <a:lnTo>
                  <a:pt x="30857" y="120000"/>
                </a:lnTo>
                <a:lnTo>
                  <a:pt x="30857" y="120000"/>
                </a:lnTo>
                <a:lnTo>
                  <a:pt x="30857" y="120000"/>
                </a:lnTo>
                <a:lnTo>
                  <a:pt x="30857" y="120000"/>
                </a:lnTo>
                <a:lnTo>
                  <a:pt x="24000" y="120000"/>
                </a:lnTo>
                <a:lnTo>
                  <a:pt x="24000" y="120000"/>
                </a:lnTo>
                <a:lnTo>
                  <a:pt x="24000" y="120000"/>
                </a:lnTo>
                <a:lnTo>
                  <a:pt x="17142" y="120000"/>
                </a:lnTo>
                <a:lnTo>
                  <a:pt x="17142" y="120000"/>
                </a:lnTo>
                <a:lnTo>
                  <a:pt x="17142" y="108000"/>
                </a:lnTo>
                <a:lnTo>
                  <a:pt x="17142" y="108000"/>
                </a:lnTo>
                <a:lnTo>
                  <a:pt x="17142" y="108000"/>
                </a:lnTo>
                <a:lnTo>
                  <a:pt x="6857" y="108000"/>
                </a:lnTo>
                <a:lnTo>
                  <a:pt x="6857" y="108000"/>
                </a:lnTo>
                <a:lnTo>
                  <a:pt x="6857" y="108000"/>
                </a:lnTo>
                <a:lnTo>
                  <a:pt x="6857" y="108000"/>
                </a:lnTo>
                <a:lnTo>
                  <a:pt x="6857" y="108000"/>
                </a:lnTo>
                <a:lnTo>
                  <a:pt x="6857" y="96000"/>
                </a:lnTo>
                <a:lnTo>
                  <a:pt x="6857" y="96000"/>
                </a:lnTo>
                <a:lnTo>
                  <a:pt x="6857" y="96000"/>
                </a:lnTo>
                <a:lnTo>
                  <a:pt x="6857" y="96000"/>
                </a:lnTo>
                <a:lnTo>
                  <a:pt x="0" y="96000"/>
                </a:lnTo>
                <a:lnTo>
                  <a:pt x="0" y="84000"/>
                </a:lnTo>
                <a:lnTo>
                  <a:pt x="0" y="84000"/>
                </a:lnTo>
                <a:lnTo>
                  <a:pt x="0" y="84000"/>
                </a:lnTo>
                <a:lnTo>
                  <a:pt x="0" y="84000"/>
                </a:lnTo>
                <a:lnTo>
                  <a:pt x="0" y="66000"/>
                </a:lnTo>
                <a:lnTo>
                  <a:pt x="0" y="66000"/>
                </a:lnTo>
                <a:lnTo>
                  <a:pt x="0" y="66000"/>
                </a:lnTo>
                <a:lnTo>
                  <a:pt x="0" y="66000"/>
                </a:lnTo>
                <a:lnTo>
                  <a:pt x="6857" y="66000"/>
                </a:lnTo>
                <a:lnTo>
                  <a:pt x="6857" y="66000"/>
                </a:lnTo>
                <a:lnTo>
                  <a:pt x="6857" y="66000"/>
                </a:lnTo>
                <a:lnTo>
                  <a:pt x="6857" y="66000"/>
                </a:lnTo>
                <a:lnTo>
                  <a:pt x="6857" y="66000"/>
                </a:lnTo>
                <a:lnTo>
                  <a:pt x="6857" y="66000"/>
                </a:lnTo>
                <a:lnTo>
                  <a:pt x="17142" y="66000"/>
                </a:lnTo>
                <a:lnTo>
                  <a:pt x="17142" y="54000"/>
                </a:lnTo>
                <a:lnTo>
                  <a:pt x="17142" y="54000"/>
                </a:lnTo>
                <a:lnTo>
                  <a:pt x="17142" y="54000"/>
                </a:lnTo>
                <a:lnTo>
                  <a:pt x="17142" y="54000"/>
                </a:lnTo>
                <a:lnTo>
                  <a:pt x="17142" y="54000"/>
                </a:lnTo>
                <a:lnTo>
                  <a:pt x="24000" y="54000"/>
                </a:lnTo>
                <a:lnTo>
                  <a:pt x="24000" y="54000"/>
                </a:lnTo>
                <a:lnTo>
                  <a:pt x="24000" y="54000"/>
                </a:lnTo>
                <a:lnTo>
                  <a:pt x="30857" y="54000"/>
                </a:lnTo>
                <a:lnTo>
                  <a:pt x="30857" y="54000"/>
                </a:lnTo>
                <a:lnTo>
                  <a:pt x="30857" y="54000"/>
                </a:lnTo>
                <a:lnTo>
                  <a:pt x="30857" y="54000"/>
                </a:lnTo>
                <a:lnTo>
                  <a:pt x="30857" y="54000"/>
                </a:lnTo>
                <a:lnTo>
                  <a:pt x="30857" y="54000"/>
                </a:lnTo>
                <a:lnTo>
                  <a:pt x="30857" y="54000"/>
                </a:lnTo>
                <a:lnTo>
                  <a:pt x="30857" y="42000"/>
                </a:lnTo>
                <a:lnTo>
                  <a:pt x="30857" y="42000"/>
                </a:lnTo>
                <a:lnTo>
                  <a:pt x="30857" y="42000"/>
                </a:lnTo>
                <a:lnTo>
                  <a:pt x="30857" y="30000"/>
                </a:lnTo>
                <a:lnTo>
                  <a:pt x="37714" y="30000"/>
                </a:lnTo>
                <a:lnTo>
                  <a:pt x="37714" y="30000"/>
                </a:lnTo>
                <a:lnTo>
                  <a:pt x="37714" y="42000"/>
                </a:lnTo>
                <a:lnTo>
                  <a:pt x="37714" y="42000"/>
                </a:lnTo>
                <a:lnTo>
                  <a:pt x="37714" y="42000"/>
                </a:lnTo>
                <a:lnTo>
                  <a:pt x="44571" y="42000"/>
                </a:lnTo>
                <a:lnTo>
                  <a:pt x="44571" y="42000"/>
                </a:lnTo>
                <a:lnTo>
                  <a:pt x="44571" y="42000"/>
                </a:lnTo>
                <a:lnTo>
                  <a:pt x="54857" y="42000"/>
                </a:lnTo>
                <a:lnTo>
                  <a:pt x="54857" y="42000"/>
                </a:lnTo>
                <a:lnTo>
                  <a:pt x="54857" y="42000"/>
                </a:lnTo>
                <a:lnTo>
                  <a:pt x="54857" y="42000"/>
                </a:lnTo>
                <a:lnTo>
                  <a:pt x="54857" y="42000"/>
                </a:lnTo>
                <a:lnTo>
                  <a:pt x="61714" y="42000"/>
                </a:lnTo>
                <a:lnTo>
                  <a:pt x="61714" y="42000"/>
                </a:lnTo>
                <a:lnTo>
                  <a:pt x="61714" y="42000"/>
                </a:lnTo>
                <a:lnTo>
                  <a:pt x="61714" y="42000"/>
                </a:lnTo>
                <a:lnTo>
                  <a:pt x="61714" y="42000"/>
                </a:lnTo>
                <a:lnTo>
                  <a:pt x="68571" y="42000"/>
                </a:lnTo>
                <a:lnTo>
                  <a:pt x="68571" y="42000"/>
                </a:lnTo>
                <a:lnTo>
                  <a:pt x="68571" y="42000"/>
                </a:lnTo>
                <a:lnTo>
                  <a:pt x="68571" y="30000"/>
                </a:lnTo>
                <a:lnTo>
                  <a:pt x="75428" y="30000"/>
                </a:lnTo>
                <a:lnTo>
                  <a:pt x="75428" y="30000"/>
                </a:lnTo>
                <a:lnTo>
                  <a:pt x="75428" y="30000"/>
                </a:lnTo>
                <a:lnTo>
                  <a:pt x="75428" y="30000"/>
                </a:lnTo>
                <a:lnTo>
                  <a:pt x="82285" y="30000"/>
                </a:lnTo>
                <a:lnTo>
                  <a:pt x="82285" y="30000"/>
                </a:lnTo>
                <a:lnTo>
                  <a:pt x="82285" y="30000"/>
                </a:lnTo>
                <a:lnTo>
                  <a:pt x="82285" y="30000"/>
                </a:lnTo>
                <a:lnTo>
                  <a:pt x="82285" y="30000"/>
                </a:lnTo>
                <a:lnTo>
                  <a:pt x="82285" y="30000"/>
                </a:lnTo>
                <a:lnTo>
                  <a:pt x="92571" y="30000"/>
                </a:lnTo>
                <a:lnTo>
                  <a:pt x="92571" y="30000"/>
                </a:lnTo>
                <a:lnTo>
                  <a:pt x="92571" y="18000"/>
                </a:lnTo>
                <a:lnTo>
                  <a:pt x="92571" y="18000"/>
                </a:lnTo>
                <a:lnTo>
                  <a:pt x="92571" y="18000"/>
                </a:lnTo>
                <a:lnTo>
                  <a:pt x="99428" y="18000"/>
                </a:lnTo>
                <a:lnTo>
                  <a:pt x="99428" y="18000"/>
                </a:lnTo>
                <a:lnTo>
                  <a:pt x="99428" y="18000"/>
                </a:lnTo>
                <a:lnTo>
                  <a:pt x="99428" y="18000"/>
                </a:lnTo>
                <a:lnTo>
                  <a:pt x="99428" y="18000"/>
                </a:lnTo>
                <a:lnTo>
                  <a:pt x="106285" y="18000"/>
                </a:lnTo>
                <a:lnTo>
                  <a:pt x="106285" y="18000"/>
                </a:lnTo>
                <a:lnTo>
                  <a:pt x="106285" y="18000"/>
                </a:lnTo>
                <a:lnTo>
                  <a:pt x="106285" y="18000"/>
                </a:lnTo>
                <a:lnTo>
                  <a:pt x="106285" y="18000"/>
                </a:lnTo>
                <a:lnTo>
                  <a:pt x="113142" y="18000"/>
                </a:lnTo>
                <a:lnTo>
                  <a:pt x="113142" y="0"/>
                </a:lnTo>
                <a:lnTo>
                  <a:pt x="113142" y="0"/>
                </a:lnTo>
                <a:lnTo>
                  <a:pt x="113142" y="0"/>
                </a:lnTo>
                <a:lnTo>
                  <a:pt x="120000" y="0"/>
                </a:lnTo>
                <a:lnTo>
                  <a:pt x="120000" y="18000"/>
                </a:lnTo>
                <a:lnTo>
                  <a:pt x="113142" y="18000"/>
                </a:lnTo>
                <a:lnTo>
                  <a:pt x="113142" y="18000"/>
                </a:lnTo>
                <a:lnTo>
                  <a:pt x="113142" y="18000"/>
                </a:lnTo>
                <a:lnTo>
                  <a:pt x="113142" y="18000"/>
                </a:lnTo>
                <a:lnTo>
                  <a:pt x="113142" y="18000"/>
                </a:lnTo>
                <a:lnTo>
                  <a:pt x="106285" y="18000"/>
                </a:lnTo>
                <a:lnTo>
                  <a:pt x="106285" y="18000"/>
                </a:lnTo>
                <a:lnTo>
                  <a:pt x="106285" y="18000"/>
                </a:lnTo>
                <a:lnTo>
                  <a:pt x="106285" y="30000"/>
                </a:lnTo>
                <a:lnTo>
                  <a:pt x="106285" y="30000"/>
                </a:lnTo>
                <a:lnTo>
                  <a:pt x="106285" y="30000"/>
                </a:lnTo>
                <a:lnTo>
                  <a:pt x="106285" y="30000"/>
                </a:lnTo>
                <a:lnTo>
                  <a:pt x="99428" y="30000"/>
                </a:lnTo>
                <a:lnTo>
                  <a:pt x="99428" y="30000"/>
                </a:lnTo>
                <a:lnTo>
                  <a:pt x="99428" y="30000"/>
                </a:lnTo>
                <a:lnTo>
                  <a:pt x="99428" y="30000"/>
                </a:lnTo>
                <a:lnTo>
                  <a:pt x="99428" y="30000"/>
                </a:lnTo>
                <a:lnTo>
                  <a:pt x="99428" y="42000"/>
                </a:lnTo>
                <a:lnTo>
                  <a:pt x="92571" y="42000"/>
                </a:lnTo>
                <a:lnTo>
                  <a:pt x="92571" y="42000"/>
                </a:lnTo>
                <a:lnTo>
                  <a:pt x="92571" y="42000"/>
                </a:lnTo>
                <a:lnTo>
                  <a:pt x="92571" y="42000"/>
                </a:lnTo>
                <a:lnTo>
                  <a:pt x="92571" y="42000"/>
                </a:lnTo>
                <a:lnTo>
                  <a:pt x="82285" y="42000"/>
                </a:lnTo>
                <a:lnTo>
                  <a:pt x="82285" y="42000"/>
                </a:lnTo>
                <a:lnTo>
                  <a:pt x="82285" y="54000"/>
                </a:lnTo>
                <a:lnTo>
                  <a:pt x="82285" y="54000"/>
                </a:lnTo>
                <a:lnTo>
                  <a:pt x="82285" y="54000"/>
                </a:lnTo>
                <a:lnTo>
                  <a:pt x="82285" y="66000"/>
                </a:lnTo>
                <a:lnTo>
                  <a:pt x="82285" y="66000"/>
                </a:lnTo>
                <a:lnTo>
                  <a:pt x="82285" y="66000"/>
                </a:lnTo>
                <a:lnTo>
                  <a:pt x="92571" y="66000"/>
                </a:lnTo>
                <a:lnTo>
                  <a:pt x="92571" y="66000"/>
                </a:lnTo>
                <a:lnTo>
                  <a:pt x="92571" y="66000"/>
                </a:lnTo>
                <a:lnTo>
                  <a:pt x="92571" y="84000"/>
                </a:lnTo>
                <a:lnTo>
                  <a:pt x="92571" y="84000"/>
                </a:lnTo>
                <a:lnTo>
                  <a:pt x="92571" y="84000"/>
                </a:lnTo>
                <a:lnTo>
                  <a:pt x="92571" y="84000"/>
                </a:lnTo>
                <a:lnTo>
                  <a:pt x="92571" y="84000"/>
                </a:lnTo>
                <a:lnTo>
                  <a:pt x="92571" y="84000"/>
                </a:lnTo>
                <a:lnTo>
                  <a:pt x="92571" y="84000"/>
                </a:lnTo>
                <a:lnTo>
                  <a:pt x="82285" y="84000"/>
                </a:lnTo>
                <a:lnTo>
                  <a:pt x="82285" y="84000"/>
                </a:lnTo>
                <a:lnTo>
                  <a:pt x="82285" y="84000"/>
                </a:lnTo>
                <a:lnTo>
                  <a:pt x="82285" y="84000"/>
                </a:lnTo>
                <a:lnTo>
                  <a:pt x="82285" y="84000"/>
                </a:lnTo>
                <a:lnTo>
                  <a:pt x="75428" y="84000"/>
                </a:lnTo>
                <a:lnTo>
                  <a:pt x="75428" y="84000"/>
                </a:lnTo>
                <a:lnTo>
                  <a:pt x="75428" y="84000"/>
                </a:lnTo>
                <a:lnTo>
                  <a:pt x="75428" y="84000"/>
                </a:lnTo>
                <a:lnTo>
                  <a:pt x="75428" y="84000"/>
                </a:lnTo>
                <a:lnTo>
                  <a:pt x="75428" y="84000"/>
                </a:lnTo>
                <a:lnTo>
                  <a:pt x="68571" y="84000"/>
                </a:lnTo>
                <a:lnTo>
                  <a:pt x="68571" y="96000"/>
                </a:lnTo>
                <a:lnTo>
                  <a:pt x="68571" y="96000"/>
                </a:lnTo>
                <a:lnTo>
                  <a:pt x="68571" y="96000"/>
                </a:lnTo>
                <a:lnTo>
                  <a:pt x="68571" y="96000"/>
                </a:lnTo>
                <a:lnTo>
                  <a:pt x="68571" y="96000"/>
                </a:lnTo>
                <a:lnTo>
                  <a:pt x="61714" y="96000"/>
                </a:lnTo>
                <a:lnTo>
                  <a:pt x="61714" y="108000"/>
                </a:lnTo>
                <a:lnTo>
                  <a:pt x="61714" y="108000"/>
                </a:lnTo>
                <a:lnTo>
                  <a:pt x="61714" y="108000"/>
                </a:lnTo>
                <a:lnTo>
                  <a:pt x="61714" y="108000"/>
                </a:lnTo>
                <a:lnTo>
                  <a:pt x="61714" y="108000"/>
                </a:lnTo>
                <a:lnTo>
                  <a:pt x="54857" y="108000"/>
                </a:lnTo>
                <a:lnTo>
                  <a:pt x="54857" y="108000"/>
                </a:lnTo>
                <a:lnTo>
                  <a:pt x="54857" y="108000"/>
                </a:lnTo>
                <a:lnTo>
                  <a:pt x="54857" y="108000"/>
                </a:lnTo>
                <a:lnTo>
                  <a:pt x="54857" y="108000"/>
                </a:lnTo>
                <a:lnTo>
                  <a:pt x="44571" y="108000"/>
                </a:lnTo>
                <a:lnTo>
                  <a:pt x="44571" y="108000"/>
                </a:lnTo>
                <a:lnTo>
                  <a:pt x="44571" y="108000"/>
                </a:lnTo>
                <a:lnTo>
                  <a:pt x="37714" y="108000"/>
                </a:lnTo>
                <a:lnTo>
                  <a:pt x="37714" y="120000"/>
                </a:lnTo>
                <a:lnTo>
                  <a:pt x="37714" y="120000"/>
                </a:lnTo>
                <a:lnTo>
                  <a:pt x="37714" y="120000"/>
                </a:lnTo>
                <a:lnTo>
                  <a:pt x="37714" y="120000"/>
                </a:lnTo>
                <a:lnTo>
                  <a:pt x="37714"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1" name="Shape 1861"/>
          <p:cNvSpPr/>
          <p:nvPr/>
        </p:nvSpPr>
        <p:spPr>
          <a:xfrm>
            <a:off x="4943476" y="3382963"/>
            <a:ext cx="41672" cy="31751"/>
          </a:xfrm>
          <a:custGeom>
            <a:avLst/>
            <a:gdLst/>
            <a:ahLst/>
            <a:cxnLst/>
            <a:rect l="0" t="0" r="0" b="0"/>
            <a:pathLst>
              <a:path w="120000" h="120000" extrusionOk="0">
                <a:moveTo>
                  <a:pt x="37714" y="120000"/>
                </a:moveTo>
                <a:lnTo>
                  <a:pt x="37714" y="120000"/>
                </a:lnTo>
                <a:lnTo>
                  <a:pt x="37714" y="120000"/>
                </a:lnTo>
                <a:lnTo>
                  <a:pt x="37714" y="120000"/>
                </a:lnTo>
                <a:lnTo>
                  <a:pt x="30857" y="120000"/>
                </a:lnTo>
                <a:lnTo>
                  <a:pt x="30857" y="120000"/>
                </a:lnTo>
                <a:lnTo>
                  <a:pt x="30857" y="120000"/>
                </a:lnTo>
                <a:lnTo>
                  <a:pt x="30857" y="120000"/>
                </a:lnTo>
                <a:lnTo>
                  <a:pt x="30857" y="120000"/>
                </a:lnTo>
                <a:lnTo>
                  <a:pt x="30857" y="120000"/>
                </a:lnTo>
                <a:lnTo>
                  <a:pt x="24000" y="120000"/>
                </a:lnTo>
                <a:lnTo>
                  <a:pt x="24000" y="120000"/>
                </a:lnTo>
                <a:lnTo>
                  <a:pt x="24000" y="120000"/>
                </a:lnTo>
                <a:lnTo>
                  <a:pt x="17142" y="120000"/>
                </a:lnTo>
                <a:lnTo>
                  <a:pt x="17142" y="120000"/>
                </a:lnTo>
                <a:lnTo>
                  <a:pt x="17142" y="108000"/>
                </a:lnTo>
                <a:lnTo>
                  <a:pt x="17142" y="108000"/>
                </a:lnTo>
                <a:lnTo>
                  <a:pt x="17142" y="108000"/>
                </a:lnTo>
                <a:lnTo>
                  <a:pt x="6857" y="108000"/>
                </a:lnTo>
                <a:lnTo>
                  <a:pt x="6857" y="108000"/>
                </a:lnTo>
                <a:lnTo>
                  <a:pt x="6857" y="108000"/>
                </a:lnTo>
                <a:lnTo>
                  <a:pt x="6857" y="108000"/>
                </a:lnTo>
                <a:lnTo>
                  <a:pt x="6857" y="108000"/>
                </a:lnTo>
                <a:lnTo>
                  <a:pt x="6857" y="96000"/>
                </a:lnTo>
                <a:lnTo>
                  <a:pt x="6857" y="96000"/>
                </a:lnTo>
                <a:lnTo>
                  <a:pt x="6857" y="96000"/>
                </a:lnTo>
                <a:lnTo>
                  <a:pt x="6857" y="96000"/>
                </a:lnTo>
                <a:lnTo>
                  <a:pt x="0" y="96000"/>
                </a:lnTo>
                <a:lnTo>
                  <a:pt x="0" y="84000"/>
                </a:lnTo>
                <a:lnTo>
                  <a:pt x="0" y="84000"/>
                </a:lnTo>
                <a:lnTo>
                  <a:pt x="0" y="84000"/>
                </a:lnTo>
                <a:lnTo>
                  <a:pt x="0" y="84000"/>
                </a:lnTo>
                <a:lnTo>
                  <a:pt x="0" y="66000"/>
                </a:lnTo>
                <a:lnTo>
                  <a:pt x="0" y="66000"/>
                </a:lnTo>
                <a:lnTo>
                  <a:pt x="0" y="66000"/>
                </a:lnTo>
                <a:lnTo>
                  <a:pt x="0" y="66000"/>
                </a:lnTo>
                <a:lnTo>
                  <a:pt x="6857" y="66000"/>
                </a:lnTo>
                <a:lnTo>
                  <a:pt x="6857" y="66000"/>
                </a:lnTo>
                <a:lnTo>
                  <a:pt x="6857" y="66000"/>
                </a:lnTo>
                <a:lnTo>
                  <a:pt x="6857" y="66000"/>
                </a:lnTo>
                <a:lnTo>
                  <a:pt x="6857" y="66000"/>
                </a:lnTo>
                <a:lnTo>
                  <a:pt x="6857" y="66000"/>
                </a:lnTo>
                <a:lnTo>
                  <a:pt x="17142" y="66000"/>
                </a:lnTo>
                <a:lnTo>
                  <a:pt x="17142" y="54000"/>
                </a:lnTo>
                <a:lnTo>
                  <a:pt x="17142" y="54000"/>
                </a:lnTo>
                <a:lnTo>
                  <a:pt x="17142" y="54000"/>
                </a:lnTo>
                <a:lnTo>
                  <a:pt x="17142" y="54000"/>
                </a:lnTo>
                <a:lnTo>
                  <a:pt x="17142" y="54000"/>
                </a:lnTo>
                <a:lnTo>
                  <a:pt x="24000" y="54000"/>
                </a:lnTo>
                <a:lnTo>
                  <a:pt x="24000" y="54000"/>
                </a:lnTo>
                <a:lnTo>
                  <a:pt x="24000" y="54000"/>
                </a:lnTo>
                <a:lnTo>
                  <a:pt x="30857" y="54000"/>
                </a:lnTo>
                <a:lnTo>
                  <a:pt x="30857" y="54000"/>
                </a:lnTo>
                <a:lnTo>
                  <a:pt x="30857" y="54000"/>
                </a:lnTo>
                <a:lnTo>
                  <a:pt x="30857" y="54000"/>
                </a:lnTo>
                <a:lnTo>
                  <a:pt x="30857" y="54000"/>
                </a:lnTo>
                <a:lnTo>
                  <a:pt x="30857" y="54000"/>
                </a:lnTo>
                <a:lnTo>
                  <a:pt x="30857" y="54000"/>
                </a:lnTo>
                <a:lnTo>
                  <a:pt x="30857" y="42000"/>
                </a:lnTo>
                <a:lnTo>
                  <a:pt x="30857" y="42000"/>
                </a:lnTo>
                <a:lnTo>
                  <a:pt x="30857" y="42000"/>
                </a:lnTo>
                <a:lnTo>
                  <a:pt x="30857" y="30000"/>
                </a:lnTo>
                <a:lnTo>
                  <a:pt x="37714" y="30000"/>
                </a:lnTo>
                <a:lnTo>
                  <a:pt x="37714" y="30000"/>
                </a:lnTo>
                <a:lnTo>
                  <a:pt x="37714" y="42000"/>
                </a:lnTo>
                <a:lnTo>
                  <a:pt x="37714" y="42000"/>
                </a:lnTo>
                <a:lnTo>
                  <a:pt x="37714" y="42000"/>
                </a:lnTo>
                <a:lnTo>
                  <a:pt x="44571" y="42000"/>
                </a:lnTo>
                <a:lnTo>
                  <a:pt x="44571" y="42000"/>
                </a:lnTo>
                <a:lnTo>
                  <a:pt x="44571" y="42000"/>
                </a:lnTo>
                <a:lnTo>
                  <a:pt x="54857" y="42000"/>
                </a:lnTo>
                <a:lnTo>
                  <a:pt x="54857" y="42000"/>
                </a:lnTo>
                <a:lnTo>
                  <a:pt x="54857" y="42000"/>
                </a:lnTo>
                <a:lnTo>
                  <a:pt x="54857" y="42000"/>
                </a:lnTo>
                <a:lnTo>
                  <a:pt x="54857" y="42000"/>
                </a:lnTo>
                <a:lnTo>
                  <a:pt x="61714" y="42000"/>
                </a:lnTo>
                <a:lnTo>
                  <a:pt x="61714" y="42000"/>
                </a:lnTo>
                <a:lnTo>
                  <a:pt x="61714" y="42000"/>
                </a:lnTo>
                <a:lnTo>
                  <a:pt x="61714" y="42000"/>
                </a:lnTo>
                <a:lnTo>
                  <a:pt x="61714" y="42000"/>
                </a:lnTo>
                <a:lnTo>
                  <a:pt x="68571" y="42000"/>
                </a:lnTo>
                <a:lnTo>
                  <a:pt x="68571" y="42000"/>
                </a:lnTo>
                <a:lnTo>
                  <a:pt x="68571" y="42000"/>
                </a:lnTo>
                <a:lnTo>
                  <a:pt x="68571" y="30000"/>
                </a:lnTo>
                <a:lnTo>
                  <a:pt x="75428" y="30000"/>
                </a:lnTo>
                <a:lnTo>
                  <a:pt x="75428" y="30000"/>
                </a:lnTo>
                <a:lnTo>
                  <a:pt x="75428" y="30000"/>
                </a:lnTo>
                <a:lnTo>
                  <a:pt x="75428" y="30000"/>
                </a:lnTo>
                <a:lnTo>
                  <a:pt x="82285" y="30000"/>
                </a:lnTo>
                <a:lnTo>
                  <a:pt x="82285" y="30000"/>
                </a:lnTo>
                <a:lnTo>
                  <a:pt x="82285" y="30000"/>
                </a:lnTo>
                <a:lnTo>
                  <a:pt x="82285" y="30000"/>
                </a:lnTo>
                <a:lnTo>
                  <a:pt x="82285" y="30000"/>
                </a:lnTo>
                <a:lnTo>
                  <a:pt x="82285" y="30000"/>
                </a:lnTo>
                <a:lnTo>
                  <a:pt x="92571" y="30000"/>
                </a:lnTo>
                <a:lnTo>
                  <a:pt x="92571" y="30000"/>
                </a:lnTo>
                <a:lnTo>
                  <a:pt x="92571" y="18000"/>
                </a:lnTo>
                <a:lnTo>
                  <a:pt x="92571" y="18000"/>
                </a:lnTo>
                <a:lnTo>
                  <a:pt x="92571" y="18000"/>
                </a:lnTo>
                <a:lnTo>
                  <a:pt x="99428" y="18000"/>
                </a:lnTo>
                <a:lnTo>
                  <a:pt x="99428" y="18000"/>
                </a:lnTo>
                <a:lnTo>
                  <a:pt x="99428" y="18000"/>
                </a:lnTo>
                <a:lnTo>
                  <a:pt x="99428" y="18000"/>
                </a:lnTo>
                <a:lnTo>
                  <a:pt x="99428" y="18000"/>
                </a:lnTo>
                <a:lnTo>
                  <a:pt x="106285" y="18000"/>
                </a:lnTo>
                <a:lnTo>
                  <a:pt x="106285" y="18000"/>
                </a:lnTo>
                <a:lnTo>
                  <a:pt x="106285" y="18000"/>
                </a:lnTo>
                <a:lnTo>
                  <a:pt x="106285" y="18000"/>
                </a:lnTo>
                <a:lnTo>
                  <a:pt x="106285" y="18000"/>
                </a:lnTo>
                <a:lnTo>
                  <a:pt x="113142" y="18000"/>
                </a:lnTo>
                <a:lnTo>
                  <a:pt x="113142" y="0"/>
                </a:lnTo>
                <a:lnTo>
                  <a:pt x="113142" y="0"/>
                </a:lnTo>
                <a:lnTo>
                  <a:pt x="113142" y="0"/>
                </a:lnTo>
                <a:lnTo>
                  <a:pt x="120000" y="0"/>
                </a:lnTo>
                <a:lnTo>
                  <a:pt x="120000" y="18000"/>
                </a:lnTo>
                <a:lnTo>
                  <a:pt x="113142" y="18000"/>
                </a:lnTo>
                <a:lnTo>
                  <a:pt x="113142" y="18000"/>
                </a:lnTo>
                <a:lnTo>
                  <a:pt x="113142" y="18000"/>
                </a:lnTo>
                <a:lnTo>
                  <a:pt x="113142" y="18000"/>
                </a:lnTo>
                <a:lnTo>
                  <a:pt x="113142" y="18000"/>
                </a:lnTo>
                <a:lnTo>
                  <a:pt x="106285" y="18000"/>
                </a:lnTo>
                <a:lnTo>
                  <a:pt x="106285" y="18000"/>
                </a:lnTo>
                <a:lnTo>
                  <a:pt x="106285" y="18000"/>
                </a:lnTo>
                <a:lnTo>
                  <a:pt x="106285" y="30000"/>
                </a:lnTo>
                <a:lnTo>
                  <a:pt x="106285" y="30000"/>
                </a:lnTo>
                <a:lnTo>
                  <a:pt x="106285" y="30000"/>
                </a:lnTo>
                <a:lnTo>
                  <a:pt x="106285" y="30000"/>
                </a:lnTo>
                <a:lnTo>
                  <a:pt x="99428" y="30000"/>
                </a:lnTo>
                <a:lnTo>
                  <a:pt x="99428" y="30000"/>
                </a:lnTo>
                <a:lnTo>
                  <a:pt x="99428" y="30000"/>
                </a:lnTo>
                <a:lnTo>
                  <a:pt x="99428" y="30000"/>
                </a:lnTo>
                <a:lnTo>
                  <a:pt x="99428" y="30000"/>
                </a:lnTo>
                <a:lnTo>
                  <a:pt x="99428" y="42000"/>
                </a:lnTo>
                <a:lnTo>
                  <a:pt x="92571" y="42000"/>
                </a:lnTo>
                <a:lnTo>
                  <a:pt x="92571" y="42000"/>
                </a:lnTo>
                <a:lnTo>
                  <a:pt x="92571" y="42000"/>
                </a:lnTo>
                <a:lnTo>
                  <a:pt x="92571" y="42000"/>
                </a:lnTo>
                <a:lnTo>
                  <a:pt x="92571" y="42000"/>
                </a:lnTo>
                <a:lnTo>
                  <a:pt x="82285" y="42000"/>
                </a:lnTo>
                <a:lnTo>
                  <a:pt x="82285" y="42000"/>
                </a:lnTo>
                <a:lnTo>
                  <a:pt x="82285" y="54000"/>
                </a:lnTo>
                <a:lnTo>
                  <a:pt x="82285" y="54000"/>
                </a:lnTo>
                <a:lnTo>
                  <a:pt x="82285" y="54000"/>
                </a:lnTo>
                <a:lnTo>
                  <a:pt x="82285" y="66000"/>
                </a:lnTo>
                <a:lnTo>
                  <a:pt x="82285" y="66000"/>
                </a:lnTo>
                <a:lnTo>
                  <a:pt x="82285" y="66000"/>
                </a:lnTo>
                <a:lnTo>
                  <a:pt x="92571" y="66000"/>
                </a:lnTo>
                <a:lnTo>
                  <a:pt x="92571" y="66000"/>
                </a:lnTo>
                <a:lnTo>
                  <a:pt x="92571" y="66000"/>
                </a:lnTo>
                <a:lnTo>
                  <a:pt x="92571" y="84000"/>
                </a:lnTo>
                <a:lnTo>
                  <a:pt x="92571" y="84000"/>
                </a:lnTo>
                <a:lnTo>
                  <a:pt x="92571" y="84000"/>
                </a:lnTo>
                <a:lnTo>
                  <a:pt x="92571" y="84000"/>
                </a:lnTo>
                <a:lnTo>
                  <a:pt x="92571" y="84000"/>
                </a:lnTo>
                <a:lnTo>
                  <a:pt x="92571" y="84000"/>
                </a:lnTo>
                <a:lnTo>
                  <a:pt x="92571" y="84000"/>
                </a:lnTo>
                <a:lnTo>
                  <a:pt x="82285" y="84000"/>
                </a:lnTo>
                <a:lnTo>
                  <a:pt x="82285" y="84000"/>
                </a:lnTo>
                <a:lnTo>
                  <a:pt x="82285" y="84000"/>
                </a:lnTo>
                <a:lnTo>
                  <a:pt x="82285" y="84000"/>
                </a:lnTo>
                <a:lnTo>
                  <a:pt x="82285" y="84000"/>
                </a:lnTo>
                <a:lnTo>
                  <a:pt x="75428" y="84000"/>
                </a:lnTo>
                <a:lnTo>
                  <a:pt x="75428" y="84000"/>
                </a:lnTo>
                <a:lnTo>
                  <a:pt x="75428" y="84000"/>
                </a:lnTo>
                <a:lnTo>
                  <a:pt x="75428" y="84000"/>
                </a:lnTo>
                <a:lnTo>
                  <a:pt x="75428" y="84000"/>
                </a:lnTo>
                <a:lnTo>
                  <a:pt x="75428" y="84000"/>
                </a:lnTo>
                <a:lnTo>
                  <a:pt x="68571" y="84000"/>
                </a:lnTo>
                <a:lnTo>
                  <a:pt x="68571" y="96000"/>
                </a:lnTo>
                <a:lnTo>
                  <a:pt x="68571" y="96000"/>
                </a:lnTo>
                <a:lnTo>
                  <a:pt x="68571" y="96000"/>
                </a:lnTo>
                <a:lnTo>
                  <a:pt x="68571" y="96000"/>
                </a:lnTo>
                <a:lnTo>
                  <a:pt x="68571" y="96000"/>
                </a:lnTo>
                <a:lnTo>
                  <a:pt x="61714" y="96000"/>
                </a:lnTo>
                <a:lnTo>
                  <a:pt x="61714" y="108000"/>
                </a:lnTo>
                <a:lnTo>
                  <a:pt x="61714" y="108000"/>
                </a:lnTo>
                <a:lnTo>
                  <a:pt x="61714" y="108000"/>
                </a:lnTo>
                <a:lnTo>
                  <a:pt x="61714" y="108000"/>
                </a:lnTo>
                <a:lnTo>
                  <a:pt x="61714" y="108000"/>
                </a:lnTo>
                <a:lnTo>
                  <a:pt x="54857" y="108000"/>
                </a:lnTo>
                <a:lnTo>
                  <a:pt x="54857" y="108000"/>
                </a:lnTo>
                <a:lnTo>
                  <a:pt x="54857" y="108000"/>
                </a:lnTo>
                <a:lnTo>
                  <a:pt x="54857" y="108000"/>
                </a:lnTo>
                <a:lnTo>
                  <a:pt x="54857" y="108000"/>
                </a:lnTo>
                <a:lnTo>
                  <a:pt x="44571" y="108000"/>
                </a:lnTo>
                <a:lnTo>
                  <a:pt x="44571" y="108000"/>
                </a:lnTo>
                <a:lnTo>
                  <a:pt x="44571" y="108000"/>
                </a:lnTo>
                <a:lnTo>
                  <a:pt x="37714" y="108000"/>
                </a:lnTo>
                <a:lnTo>
                  <a:pt x="37714" y="120000"/>
                </a:lnTo>
                <a:lnTo>
                  <a:pt x="37714" y="120000"/>
                </a:lnTo>
                <a:lnTo>
                  <a:pt x="37714" y="120000"/>
                </a:lnTo>
                <a:lnTo>
                  <a:pt x="37714" y="120000"/>
                </a:lnTo>
                <a:lnTo>
                  <a:pt x="37714"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2" name="Shape 1862"/>
          <p:cNvSpPr/>
          <p:nvPr/>
        </p:nvSpPr>
        <p:spPr>
          <a:xfrm>
            <a:off x="2931322" y="3719514"/>
            <a:ext cx="185737" cy="96836"/>
          </a:xfrm>
          <a:custGeom>
            <a:avLst/>
            <a:gdLst/>
            <a:ahLst/>
            <a:cxnLst/>
            <a:rect l="0" t="0" r="0" b="0"/>
            <a:pathLst>
              <a:path w="120000" h="120000" extrusionOk="0">
                <a:moveTo>
                  <a:pt x="62307" y="76721"/>
                </a:moveTo>
                <a:lnTo>
                  <a:pt x="62307" y="76721"/>
                </a:lnTo>
                <a:lnTo>
                  <a:pt x="63846" y="76721"/>
                </a:lnTo>
                <a:lnTo>
                  <a:pt x="63846" y="76721"/>
                </a:lnTo>
                <a:lnTo>
                  <a:pt x="63846" y="76721"/>
                </a:lnTo>
                <a:lnTo>
                  <a:pt x="63846" y="76721"/>
                </a:lnTo>
                <a:lnTo>
                  <a:pt x="63846" y="76721"/>
                </a:lnTo>
                <a:lnTo>
                  <a:pt x="65384" y="76721"/>
                </a:lnTo>
                <a:lnTo>
                  <a:pt x="65384" y="80655"/>
                </a:lnTo>
                <a:lnTo>
                  <a:pt x="65384" y="80655"/>
                </a:lnTo>
                <a:lnTo>
                  <a:pt x="65384" y="80655"/>
                </a:lnTo>
                <a:lnTo>
                  <a:pt x="65384" y="80655"/>
                </a:lnTo>
                <a:lnTo>
                  <a:pt x="65384" y="80655"/>
                </a:lnTo>
                <a:lnTo>
                  <a:pt x="67692" y="80655"/>
                </a:lnTo>
                <a:lnTo>
                  <a:pt x="67692" y="80655"/>
                </a:lnTo>
                <a:lnTo>
                  <a:pt x="67692" y="80655"/>
                </a:lnTo>
                <a:lnTo>
                  <a:pt x="67692" y="86557"/>
                </a:lnTo>
                <a:lnTo>
                  <a:pt x="67692" y="86557"/>
                </a:lnTo>
                <a:lnTo>
                  <a:pt x="67692" y="80655"/>
                </a:lnTo>
                <a:lnTo>
                  <a:pt x="67692" y="80655"/>
                </a:lnTo>
                <a:lnTo>
                  <a:pt x="69230" y="80655"/>
                </a:lnTo>
                <a:lnTo>
                  <a:pt x="69230" y="86557"/>
                </a:lnTo>
                <a:lnTo>
                  <a:pt x="69230" y="86557"/>
                </a:lnTo>
                <a:lnTo>
                  <a:pt x="69230" y="80655"/>
                </a:lnTo>
                <a:lnTo>
                  <a:pt x="69230" y="80655"/>
                </a:lnTo>
                <a:lnTo>
                  <a:pt x="69230" y="80655"/>
                </a:lnTo>
                <a:lnTo>
                  <a:pt x="70769" y="80655"/>
                </a:lnTo>
                <a:lnTo>
                  <a:pt x="70769" y="80655"/>
                </a:lnTo>
                <a:lnTo>
                  <a:pt x="70769" y="86557"/>
                </a:lnTo>
                <a:lnTo>
                  <a:pt x="69230" y="86557"/>
                </a:lnTo>
                <a:lnTo>
                  <a:pt x="69230" y="86557"/>
                </a:lnTo>
                <a:lnTo>
                  <a:pt x="70769" y="86557"/>
                </a:lnTo>
                <a:lnTo>
                  <a:pt x="70769" y="86557"/>
                </a:lnTo>
                <a:lnTo>
                  <a:pt x="70769" y="86557"/>
                </a:lnTo>
                <a:lnTo>
                  <a:pt x="70769" y="86557"/>
                </a:lnTo>
                <a:lnTo>
                  <a:pt x="70769" y="86557"/>
                </a:lnTo>
                <a:lnTo>
                  <a:pt x="70769" y="86557"/>
                </a:lnTo>
                <a:lnTo>
                  <a:pt x="72307" y="86557"/>
                </a:lnTo>
                <a:lnTo>
                  <a:pt x="72307" y="86557"/>
                </a:lnTo>
                <a:lnTo>
                  <a:pt x="72307" y="86557"/>
                </a:lnTo>
                <a:lnTo>
                  <a:pt x="72307" y="86557"/>
                </a:lnTo>
                <a:lnTo>
                  <a:pt x="72307" y="86557"/>
                </a:lnTo>
                <a:lnTo>
                  <a:pt x="72307" y="80655"/>
                </a:lnTo>
                <a:lnTo>
                  <a:pt x="72307" y="80655"/>
                </a:lnTo>
                <a:lnTo>
                  <a:pt x="72307" y="80655"/>
                </a:lnTo>
                <a:lnTo>
                  <a:pt x="72307" y="80655"/>
                </a:lnTo>
                <a:lnTo>
                  <a:pt x="72307" y="80655"/>
                </a:lnTo>
                <a:lnTo>
                  <a:pt x="72307" y="80655"/>
                </a:lnTo>
                <a:lnTo>
                  <a:pt x="72307" y="76721"/>
                </a:lnTo>
                <a:lnTo>
                  <a:pt x="70769" y="76721"/>
                </a:lnTo>
                <a:lnTo>
                  <a:pt x="70769" y="76721"/>
                </a:lnTo>
                <a:lnTo>
                  <a:pt x="70769" y="76721"/>
                </a:lnTo>
                <a:lnTo>
                  <a:pt x="70769" y="76721"/>
                </a:lnTo>
                <a:lnTo>
                  <a:pt x="70769" y="76721"/>
                </a:lnTo>
                <a:lnTo>
                  <a:pt x="70769" y="72786"/>
                </a:lnTo>
                <a:lnTo>
                  <a:pt x="70769" y="72786"/>
                </a:lnTo>
                <a:lnTo>
                  <a:pt x="70769" y="72786"/>
                </a:lnTo>
                <a:lnTo>
                  <a:pt x="70769" y="72786"/>
                </a:lnTo>
                <a:lnTo>
                  <a:pt x="70769" y="68852"/>
                </a:lnTo>
                <a:lnTo>
                  <a:pt x="70769" y="68852"/>
                </a:lnTo>
                <a:lnTo>
                  <a:pt x="70769" y="68852"/>
                </a:lnTo>
                <a:lnTo>
                  <a:pt x="70769" y="68852"/>
                </a:lnTo>
                <a:lnTo>
                  <a:pt x="70769" y="64918"/>
                </a:lnTo>
                <a:lnTo>
                  <a:pt x="70769" y="64918"/>
                </a:lnTo>
                <a:lnTo>
                  <a:pt x="69230" y="64918"/>
                </a:lnTo>
                <a:lnTo>
                  <a:pt x="69230" y="64918"/>
                </a:lnTo>
                <a:lnTo>
                  <a:pt x="69230" y="59016"/>
                </a:lnTo>
                <a:lnTo>
                  <a:pt x="69230" y="59016"/>
                </a:lnTo>
                <a:lnTo>
                  <a:pt x="69230" y="59016"/>
                </a:lnTo>
                <a:lnTo>
                  <a:pt x="69230" y="59016"/>
                </a:lnTo>
                <a:lnTo>
                  <a:pt x="67692" y="59016"/>
                </a:lnTo>
                <a:lnTo>
                  <a:pt x="67692" y="59016"/>
                </a:lnTo>
                <a:lnTo>
                  <a:pt x="67692" y="64918"/>
                </a:lnTo>
                <a:lnTo>
                  <a:pt x="67692" y="64918"/>
                </a:lnTo>
                <a:lnTo>
                  <a:pt x="67692" y="64918"/>
                </a:lnTo>
                <a:lnTo>
                  <a:pt x="67692" y="64918"/>
                </a:lnTo>
                <a:lnTo>
                  <a:pt x="67692" y="68852"/>
                </a:lnTo>
                <a:lnTo>
                  <a:pt x="67692" y="68852"/>
                </a:lnTo>
                <a:lnTo>
                  <a:pt x="67692" y="64918"/>
                </a:lnTo>
                <a:lnTo>
                  <a:pt x="67692" y="64918"/>
                </a:lnTo>
                <a:lnTo>
                  <a:pt x="67692" y="64918"/>
                </a:lnTo>
                <a:lnTo>
                  <a:pt x="67692" y="64918"/>
                </a:lnTo>
                <a:lnTo>
                  <a:pt x="67692" y="59016"/>
                </a:lnTo>
                <a:lnTo>
                  <a:pt x="67692" y="59016"/>
                </a:lnTo>
                <a:lnTo>
                  <a:pt x="67692" y="59016"/>
                </a:lnTo>
                <a:lnTo>
                  <a:pt x="67692" y="59016"/>
                </a:lnTo>
                <a:lnTo>
                  <a:pt x="67692" y="59016"/>
                </a:lnTo>
                <a:lnTo>
                  <a:pt x="67692" y="59016"/>
                </a:lnTo>
                <a:lnTo>
                  <a:pt x="67692" y="59016"/>
                </a:lnTo>
                <a:lnTo>
                  <a:pt x="65384" y="59016"/>
                </a:lnTo>
                <a:lnTo>
                  <a:pt x="65384" y="59016"/>
                </a:lnTo>
                <a:lnTo>
                  <a:pt x="65384" y="59016"/>
                </a:lnTo>
                <a:lnTo>
                  <a:pt x="65384" y="59016"/>
                </a:lnTo>
                <a:lnTo>
                  <a:pt x="65384" y="59016"/>
                </a:lnTo>
                <a:lnTo>
                  <a:pt x="63846" y="59016"/>
                </a:lnTo>
                <a:lnTo>
                  <a:pt x="63846" y="59016"/>
                </a:lnTo>
                <a:lnTo>
                  <a:pt x="63846" y="59016"/>
                </a:lnTo>
                <a:lnTo>
                  <a:pt x="62307" y="59016"/>
                </a:lnTo>
                <a:lnTo>
                  <a:pt x="62307" y="59016"/>
                </a:lnTo>
                <a:lnTo>
                  <a:pt x="62307" y="59016"/>
                </a:lnTo>
                <a:lnTo>
                  <a:pt x="62307" y="59016"/>
                </a:lnTo>
                <a:lnTo>
                  <a:pt x="62307" y="59016"/>
                </a:lnTo>
                <a:lnTo>
                  <a:pt x="60769" y="59016"/>
                </a:lnTo>
                <a:lnTo>
                  <a:pt x="60769" y="59016"/>
                </a:lnTo>
                <a:lnTo>
                  <a:pt x="60769" y="59016"/>
                </a:lnTo>
                <a:lnTo>
                  <a:pt x="60769" y="59016"/>
                </a:lnTo>
                <a:lnTo>
                  <a:pt x="59230" y="59016"/>
                </a:lnTo>
                <a:lnTo>
                  <a:pt x="59230" y="59016"/>
                </a:lnTo>
                <a:lnTo>
                  <a:pt x="59230" y="55081"/>
                </a:lnTo>
                <a:lnTo>
                  <a:pt x="59230" y="55081"/>
                </a:lnTo>
                <a:lnTo>
                  <a:pt x="59230" y="55081"/>
                </a:lnTo>
                <a:lnTo>
                  <a:pt x="56923" y="55081"/>
                </a:lnTo>
                <a:lnTo>
                  <a:pt x="56923" y="55081"/>
                </a:lnTo>
                <a:lnTo>
                  <a:pt x="56923" y="55081"/>
                </a:lnTo>
                <a:lnTo>
                  <a:pt x="56923" y="55081"/>
                </a:lnTo>
                <a:lnTo>
                  <a:pt x="55384" y="55081"/>
                </a:lnTo>
                <a:lnTo>
                  <a:pt x="55384" y="55081"/>
                </a:lnTo>
                <a:lnTo>
                  <a:pt x="55384" y="55081"/>
                </a:lnTo>
                <a:lnTo>
                  <a:pt x="55384" y="55081"/>
                </a:lnTo>
                <a:lnTo>
                  <a:pt x="55384" y="55081"/>
                </a:lnTo>
                <a:lnTo>
                  <a:pt x="53846" y="55081"/>
                </a:lnTo>
                <a:lnTo>
                  <a:pt x="53846" y="55081"/>
                </a:lnTo>
                <a:lnTo>
                  <a:pt x="53846" y="51147"/>
                </a:lnTo>
                <a:lnTo>
                  <a:pt x="53846" y="51147"/>
                </a:lnTo>
                <a:lnTo>
                  <a:pt x="53846" y="51147"/>
                </a:lnTo>
                <a:lnTo>
                  <a:pt x="52307" y="51147"/>
                </a:lnTo>
                <a:lnTo>
                  <a:pt x="52307" y="51147"/>
                </a:lnTo>
                <a:lnTo>
                  <a:pt x="52307" y="51147"/>
                </a:lnTo>
                <a:lnTo>
                  <a:pt x="52307" y="51147"/>
                </a:lnTo>
                <a:lnTo>
                  <a:pt x="52307" y="51147"/>
                </a:lnTo>
                <a:lnTo>
                  <a:pt x="52307" y="47213"/>
                </a:lnTo>
                <a:lnTo>
                  <a:pt x="50769" y="47213"/>
                </a:lnTo>
                <a:lnTo>
                  <a:pt x="50769" y="47213"/>
                </a:lnTo>
                <a:lnTo>
                  <a:pt x="50769" y="47213"/>
                </a:lnTo>
                <a:lnTo>
                  <a:pt x="50769" y="47213"/>
                </a:lnTo>
                <a:lnTo>
                  <a:pt x="50769" y="47213"/>
                </a:lnTo>
                <a:lnTo>
                  <a:pt x="50769" y="47213"/>
                </a:lnTo>
                <a:lnTo>
                  <a:pt x="50769" y="43278"/>
                </a:lnTo>
                <a:lnTo>
                  <a:pt x="48461" y="43278"/>
                </a:lnTo>
                <a:lnTo>
                  <a:pt x="48461" y="43278"/>
                </a:lnTo>
                <a:lnTo>
                  <a:pt x="48461" y="43278"/>
                </a:lnTo>
                <a:lnTo>
                  <a:pt x="48461" y="43278"/>
                </a:lnTo>
                <a:lnTo>
                  <a:pt x="46923" y="43278"/>
                </a:lnTo>
                <a:lnTo>
                  <a:pt x="46923" y="43278"/>
                </a:lnTo>
                <a:lnTo>
                  <a:pt x="46923" y="43278"/>
                </a:lnTo>
                <a:lnTo>
                  <a:pt x="46923" y="43278"/>
                </a:lnTo>
                <a:lnTo>
                  <a:pt x="45384" y="43278"/>
                </a:lnTo>
                <a:lnTo>
                  <a:pt x="45384" y="43278"/>
                </a:lnTo>
                <a:lnTo>
                  <a:pt x="45384" y="43278"/>
                </a:lnTo>
                <a:lnTo>
                  <a:pt x="45384" y="43278"/>
                </a:lnTo>
                <a:lnTo>
                  <a:pt x="43846" y="43278"/>
                </a:lnTo>
                <a:lnTo>
                  <a:pt x="43846" y="43278"/>
                </a:lnTo>
                <a:lnTo>
                  <a:pt x="43846" y="43278"/>
                </a:lnTo>
                <a:lnTo>
                  <a:pt x="42307" y="43278"/>
                </a:lnTo>
                <a:lnTo>
                  <a:pt x="42307" y="43278"/>
                </a:lnTo>
                <a:lnTo>
                  <a:pt x="42307" y="43278"/>
                </a:lnTo>
                <a:lnTo>
                  <a:pt x="42307" y="43278"/>
                </a:lnTo>
                <a:lnTo>
                  <a:pt x="42307" y="37377"/>
                </a:lnTo>
                <a:lnTo>
                  <a:pt x="42307" y="37377"/>
                </a:lnTo>
                <a:lnTo>
                  <a:pt x="42307" y="43278"/>
                </a:lnTo>
                <a:lnTo>
                  <a:pt x="42307" y="43278"/>
                </a:lnTo>
                <a:lnTo>
                  <a:pt x="40000" y="43278"/>
                </a:lnTo>
                <a:lnTo>
                  <a:pt x="40000" y="43278"/>
                </a:lnTo>
                <a:lnTo>
                  <a:pt x="40000" y="43278"/>
                </a:lnTo>
                <a:lnTo>
                  <a:pt x="40000" y="43278"/>
                </a:lnTo>
                <a:lnTo>
                  <a:pt x="40000" y="43278"/>
                </a:lnTo>
                <a:lnTo>
                  <a:pt x="38461" y="43278"/>
                </a:lnTo>
                <a:lnTo>
                  <a:pt x="38461" y="43278"/>
                </a:lnTo>
                <a:lnTo>
                  <a:pt x="38461" y="43278"/>
                </a:lnTo>
                <a:lnTo>
                  <a:pt x="38461" y="43278"/>
                </a:lnTo>
                <a:lnTo>
                  <a:pt x="36923" y="43278"/>
                </a:lnTo>
                <a:lnTo>
                  <a:pt x="36923" y="43278"/>
                </a:lnTo>
                <a:lnTo>
                  <a:pt x="36923" y="37377"/>
                </a:lnTo>
                <a:lnTo>
                  <a:pt x="36923" y="37377"/>
                </a:lnTo>
                <a:lnTo>
                  <a:pt x="36923" y="37377"/>
                </a:lnTo>
                <a:lnTo>
                  <a:pt x="36923" y="37377"/>
                </a:lnTo>
                <a:lnTo>
                  <a:pt x="36923" y="37377"/>
                </a:lnTo>
                <a:lnTo>
                  <a:pt x="36923" y="43278"/>
                </a:lnTo>
                <a:lnTo>
                  <a:pt x="36923" y="43278"/>
                </a:lnTo>
                <a:lnTo>
                  <a:pt x="36923" y="43278"/>
                </a:lnTo>
                <a:lnTo>
                  <a:pt x="36923" y="43278"/>
                </a:lnTo>
                <a:lnTo>
                  <a:pt x="36923" y="43278"/>
                </a:lnTo>
                <a:lnTo>
                  <a:pt x="36923" y="43278"/>
                </a:lnTo>
                <a:lnTo>
                  <a:pt x="36923" y="43278"/>
                </a:lnTo>
                <a:lnTo>
                  <a:pt x="36923" y="43278"/>
                </a:lnTo>
                <a:lnTo>
                  <a:pt x="35384" y="43278"/>
                </a:lnTo>
                <a:lnTo>
                  <a:pt x="35384" y="43278"/>
                </a:lnTo>
                <a:lnTo>
                  <a:pt x="35384" y="37377"/>
                </a:lnTo>
                <a:lnTo>
                  <a:pt x="35384" y="37377"/>
                </a:lnTo>
                <a:lnTo>
                  <a:pt x="35384" y="37377"/>
                </a:lnTo>
                <a:lnTo>
                  <a:pt x="35384" y="37377"/>
                </a:lnTo>
                <a:lnTo>
                  <a:pt x="35384" y="37377"/>
                </a:lnTo>
                <a:lnTo>
                  <a:pt x="33846" y="37377"/>
                </a:lnTo>
                <a:lnTo>
                  <a:pt x="33846" y="37377"/>
                </a:lnTo>
                <a:lnTo>
                  <a:pt x="33846" y="37377"/>
                </a:lnTo>
                <a:lnTo>
                  <a:pt x="33846" y="37377"/>
                </a:lnTo>
                <a:lnTo>
                  <a:pt x="33846" y="37377"/>
                </a:lnTo>
                <a:lnTo>
                  <a:pt x="31538" y="37377"/>
                </a:lnTo>
                <a:lnTo>
                  <a:pt x="31538" y="37377"/>
                </a:lnTo>
                <a:lnTo>
                  <a:pt x="31538" y="37377"/>
                </a:lnTo>
                <a:lnTo>
                  <a:pt x="31538" y="37377"/>
                </a:lnTo>
                <a:lnTo>
                  <a:pt x="31538" y="37377"/>
                </a:lnTo>
                <a:lnTo>
                  <a:pt x="31538" y="33442"/>
                </a:lnTo>
                <a:lnTo>
                  <a:pt x="31538" y="33442"/>
                </a:lnTo>
                <a:lnTo>
                  <a:pt x="31538" y="33442"/>
                </a:lnTo>
                <a:lnTo>
                  <a:pt x="31538" y="33442"/>
                </a:lnTo>
                <a:lnTo>
                  <a:pt x="31538" y="33442"/>
                </a:lnTo>
                <a:lnTo>
                  <a:pt x="31538" y="33442"/>
                </a:lnTo>
                <a:lnTo>
                  <a:pt x="30000" y="33442"/>
                </a:lnTo>
                <a:lnTo>
                  <a:pt x="30000" y="33442"/>
                </a:lnTo>
                <a:lnTo>
                  <a:pt x="30000" y="33442"/>
                </a:lnTo>
                <a:lnTo>
                  <a:pt x="30000" y="29508"/>
                </a:lnTo>
                <a:lnTo>
                  <a:pt x="30000" y="29508"/>
                </a:lnTo>
                <a:lnTo>
                  <a:pt x="30000" y="29508"/>
                </a:lnTo>
                <a:lnTo>
                  <a:pt x="31538" y="29508"/>
                </a:lnTo>
                <a:lnTo>
                  <a:pt x="31538" y="29508"/>
                </a:lnTo>
                <a:lnTo>
                  <a:pt x="31538" y="29508"/>
                </a:lnTo>
                <a:lnTo>
                  <a:pt x="31538" y="29508"/>
                </a:lnTo>
                <a:lnTo>
                  <a:pt x="33846" y="29508"/>
                </a:lnTo>
                <a:lnTo>
                  <a:pt x="33846" y="29508"/>
                </a:lnTo>
                <a:lnTo>
                  <a:pt x="33846" y="29508"/>
                </a:lnTo>
                <a:lnTo>
                  <a:pt x="35384" y="29508"/>
                </a:lnTo>
                <a:lnTo>
                  <a:pt x="35384" y="29508"/>
                </a:lnTo>
                <a:lnTo>
                  <a:pt x="35384" y="29508"/>
                </a:lnTo>
                <a:lnTo>
                  <a:pt x="35384" y="29508"/>
                </a:lnTo>
                <a:lnTo>
                  <a:pt x="35384" y="29508"/>
                </a:lnTo>
                <a:lnTo>
                  <a:pt x="35384" y="25573"/>
                </a:lnTo>
                <a:lnTo>
                  <a:pt x="35384" y="25573"/>
                </a:lnTo>
                <a:lnTo>
                  <a:pt x="35384" y="25573"/>
                </a:lnTo>
                <a:lnTo>
                  <a:pt x="35384" y="25573"/>
                </a:lnTo>
                <a:lnTo>
                  <a:pt x="35384" y="25573"/>
                </a:lnTo>
                <a:lnTo>
                  <a:pt x="35384" y="25573"/>
                </a:lnTo>
                <a:lnTo>
                  <a:pt x="33846" y="25573"/>
                </a:lnTo>
                <a:lnTo>
                  <a:pt x="33846" y="21639"/>
                </a:lnTo>
                <a:lnTo>
                  <a:pt x="33846" y="21639"/>
                </a:lnTo>
                <a:lnTo>
                  <a:pt x="33846" y="21639"/>
                </a:lnTo>
                <a:lnTo>
                  <a:pt x="31538" y="21639"/>
                </a:lnTo>
                <a:lnTo>
                  <a:pt x="31538" y="21639"/>
                </a:lnTo>
                <a:lnTo>
                  <a:pt x="31538" y="21639"/>
                </a:lnTo>
                <a:lnTo>
                  <a:pt x="31538" y="25573"/>
                </a:lnTo>
                <a:lnTo>
                  <a:pt x="31538" y="25573"/>
                </a:lnTo>
                <a:lnTo>
                  <a:pt x="30000" y="25573"/>
                </a:lnTo>
                <a:lnTo>
                  <a:pt x="30000" y="21639"/>
                </a:lnTo>
                <a:lnTo>
                  <a:pt x="30000" y="21639"/>
                </a:lnTo>
                <a:lnTo>
                  <a:pt x="30000" y="21639"/>
                </a:lnTo>
                <a:lnTo>
                  <a:pt x="30000" y="21639"/>
                </a:lnTo>
                <a:lnTo>
                  <a:pt x="28461" y="21639"/>
                </a:lnTo>
                <a:lnTo>
                  <a:pt x="28461" y="21639"/>
                </a:lnTo>
                <a:lnTo>
                  <a:pt x="28461" y="21639"/>
                </a:lnTo>
                <a:lnTo>
                  <a:pt x="26923" y="21639"/>
                </a:lnTo>
                <a:lnTo>
                  <a:pt x="26923" y="21639"/>
                </a:lnTo>
                <a:lnTo>
                  <a:pt x="26923" y="21639"/>
                </a:lnTo>
                <a:lnTo>
                  <a:pt x="26923" y="25573"/>
                </a:lnTo>
                <a:lnTo>
                  <a:pt x="26923" y="25573"/>
                </a:lnTo>
                <a:lnTo>
                  <a:pt x="26923" y="25573"/>
                </a:lnTo>
                <a:lnTo>
                  <a:pt x="26923" y="25573"/>
                </a:lnTo>
                <a:lnTo>
                  <a:pt x="26923" y="25573"/>
                </a:lnTo>
                <a:lnTo>
                  <a:pt x="26923" y="25573"/>
                </a:lnTo>
                <a:lnTo>
                  <a:pt x="26923" y="21639"/>
                </a:lnTo>
                <a:lnTo>
                  <a:pt x="25384" y="21639"/>
                </a:lnTo>
                <a:lnTo>
                  <a:pt x="25384" y="21639"/>
                </a:lnTo>
                <a:lnTo>
                  <a:pt x="25384" y="21639"/>
                </a:lnTo>
                <a:lnTo>
                  <a:pt x="25384" y="25573"/>
                </a:lnTo>
                <a:lnTo>
                  <a:pt x="25384" y="25573"/>
                </a:lnTo>
                <a:lnTo>
                  <a:pt x="25384" y="25573"/>
                </a:lnTo>
                <a:lnTo>
                  <a:pt x="25384" y="25573"/>
                </a:lnTo>
                <a:lnTo>
                  <a:pt x="25384" y="25573"/>
                </a:lnTo>
                <a:lnTo>
                  <a:pt x="25384" y="25573"/>
                </a:lnTo>
                <a:lnTo>
                  <a:pt x="25384" y="25573"/>
                </a:lnTo>
                <a:lnTo>
                  <a:pt x="25384" y="25573"/>
                </a:lnTo>
                <a:lnTo>
                  <a:pt x="25384" y="21639"/>
                </a:lnTo>
                <a:lnTo>
                  <a:pt x="23076" y="21639"/>
                </a:lnTo>
                <a:lnTo>
                  <a:pt x="23076" y="25573"/>
                </a:lnTo>
                <a:lnTo>
                  <a:pt x="23076" y="25573"/>
                </a:lnTo>
                <a:lnTo>
                  <a:pt x="23076" y="25573"/>
                </a:lnTo>
                <a:lnTo>
                  <a:pt x="23076" y="25573"/>
                </a:lnTo>
                <a:lnTo>
                  <a:pt x="21538" y="25573"/>
                </a:lnTo>
                <a:lnTo>
                  <a:pt x="21538" y="25573"/>
                </a:lnTo>
                <a:lnTo>
                  <a:pt x="21538" y="25573"/>
                </a:lnTo>
                <a:lnTo>
                  <a:pt x="21538" y="25573"/>
                </a:lnTo>
                <a:lnTo>
                  <a:pt x="21538" y="29508"/>
                </a:lnTo>
                <a:lnTo>
                  <a:pt x="21538" y="29508"/>
                </a:lnTo>
                <a:lnTo>
                  <a:pt x="20000" y="29508"/>
                </a:lnTo>
                <a:lnTo>
                  <a:pt x="20000" y="29508"/>
                </a:lnTo>
                <a:lnTo>
                  <a:pt x="20000" y="29508"/>
                </a:lnTo>
                <a:lnTo>
                  <a:pt x="20000" y="29508"/>
                </a:lnTo>
                <a:lnTo>
                  <a:pt x="20000" y="33442"/>
                </a:lnTo>
                <a:lnTo>
                  <a:pt x="20000" y="33442"/>
                </a:lnTo>
                <a:lnTo>
                  <a:pt x="20000" y="33442"/>
                </a:lnTo>
                <a:lnTo>
                  <a:pt x="18461" y="33442"/>
                </a:lnTo>
                <a:lnTo>
                  <a:pt x="18461" y="33442"/>
                </a:lnTo>
                <a:lnTo>
                  <a:pt x="18461" y="33442"/>
                </a:lnTo>
                <a:lnTo>
                  <a:pt x="18461" y="33442"/>
                </a:lnTo>
                <a:lnTo>
                  <a:pt x="18461" y="33442"/>
                </a:lnTo>
                <a:lnTo>
                  <a:pt x="18461" y="33442"/>
                </a:lnTo>
                <a:lnTo>
                  <a:pt x="18461" y="37377"/>
                </a:lnTo>
                <a:lnTo>
                  <a:pt x="16923" y="37377"/>
                </a:lnTo>
                <a:lnTo>
                  <a:pt x="16923" y="37377"/>
                </a:lnTo>
                <a:lnTo>
                  <a:pt x="16923" y="37377"/>
                </a:lnTo>
                <a:lnTo>
                  <a:pt x="16923" y="37377"/>
                </a:lnTo>
                <a:lnTo>
                  <a:pt x="16923" y="37377"/>
                </a:lnTo>
                <a:lnTo>
                  <a:pt x="14615" y="37377"/>
                </a:lnTo>
                <a:lnTo>
                  <a:pt x="14615" y="37377"/>
                </a:lnTo>
                <a:lnTo>
                  <a:pt x="14615" y="37377"/>
                </a:lnTo>
                <a:lnTo>
                  <a:pt x="13076" y="37377"/>
                </a:lnTo>
                <a:lnTo>
                  <a:pt x="13076" y="37377"/>
                </a:lnTo>
                <a:lnTo>
                  <a:pt x="13076" y="37377"/>
                </a:lnTo>
                <a:lnTo>
                  <a:pt x="13076" y="37377"/>
                </a:lnTo>
                <a:lnTo>
                  <a:pt x="11538" y="37377"/>
                </a:lnTo>
                <a:lnTo>
                  <a:pt x="11538" y="37377"/>
                </a:lnTo>
                <a:lnTo>
                  <a:pt x="11538" y="37377"/>
                </a:lnTo>
                <a:lnTo>
                  <a:pt x="11538" y="37377"/>
                </a:lnTo>
                <a:lnTo>
                  <a:pt x="11538" y="37377"/>
                </a:lnTo>
                <a:lnTo>
                  <a:pt x="10000" y="37377"/>
                </a:lnTo>
                <a:lnTo>
                  <a:pt x="10000" y="43278"/>
                </a:lnTo>
                <a:lnTo>
                  <a:pt x="10000" y="43278"/>
                </a:lnTo>
                <a:lnTo>
                  <a:pt x="10000" y="43278"/>
                </a:lnTo>
                <a:lnTo>
                  <a:pt x="10000" y="47213"/>
                </a:lnTo>
                <a:lnTo>
                  <a:pt x="10000" y="47213"/>
                </a:lnTo>
                <a:lnTo>
                  <a:pt x="10000" y="47213"/>
                </a:lnTo>
                <a:lnTo>
                  <a:pt x="10000" y="47213"/>
                </a:lnTo>
                <a:lnTo>
                  <a:pt x="10000" y="47213"/>
                </a:lnTo>
                <a:lnTo>
                  <a:pt x="8461" y="47213"/>
                </a:lnTo>
                <a:lnTo>
                  <a:pt x="8461" y="47213"/>
                </a:lnTo>
                <a:lnTo>
                  <a:pt x="8461" y="47213"/>
                </a:lnTo>
                <a:lnTo>
                  <a:pt x="8461" y="47213"/>
                </a:lnTo>
                <a:lnTo>
                  <a:pt x="8461" y="47213"/>
                </a:lnTo>
                <a:lnTo>
                  <a:pt x="8461" y="47213"/>
                </a:lnTo>
                <a:lnTo>
                  <a:pt x="6153" y="47213"/>
                </a:lnTo>
                <a:lnTo>
                  <a:pt x="6153" y="47213"/>
                </a:lnTo>
                <a:lnTo>
                  <a:pt x="6153" y="51147"/>
                </a:lnTo>
                <a:lnTo>
                  <a:pt x="6153" y="51147"/>
                </a:lnTo>
                <a:lnTo>
                  <a:pt x="6153" y="51147"/>
                </a:lnTo>
                <a:lnTo>
                  <a:pt x="6153" y="51147"/>
                </a:lnTo>
                <a:lnTo>
                  <a:pt x="4615" y="51147"/>
                </a:lnTo>
                <a:lnTo>
                  <a:pt x="4615" y="51147"/>
                </a:lnTo>
                <a:lnTo>
                  <a:pt x="4615" y="51147"/>
                </a:lnTo>
                <a:lnTo>
                  <a:pt x="4615" y="51147"/>
                </a:lnTo>
                <a:lnTo>
                  <a:pt x="3076" y="51147"/>
                </a:lnTo>
                <a:lnTo>
                  <a:pt x="3076" y="51147"/>
                </a:lnTo>
                <a:lnTo>
                  <a:pt x="3076" y="51147"/>
                </a:lnTo>
                <a:lnTo>
                  <a:pt x="3076" y="47213"/>
                </a:lnTo>
                <a:lnTo>
                  <a:pt x="4615" y="47213"/>
                </a:lnTo>
                <a:lnTo>
                  <a:pt x="4615" y="47213"/>
                </a:lnTo>
                <a:lnTo>
                  <a:pt x="3076" y="47213"/>
                </a:lnTo>
                <a:lnTo>
                  <a:pt x="3076" y="47213"/>
                </a:lnTo>
                <a:lnTo>
                  <a:pt x="3076" y="47213"/>
                </a:lnTo>
                <a:lnTo>
                  <a:pt x="3076" y="47213"/>
                </a:lnTo>
                <a:lnTo>
                  <a:pt x="3076" y="47213"/>
                </a:lnTo>
                <a:lnTo>
                  <a:pt x="1538" y="47213"/>
                </a:lnTo>
                <a:lnTo>
                  <a:pt x="1538" y="51147"/>
                </a:lnTo>
                <a:lnTo>
                  <a:pt x="1538" y="51147"/>
                </a:lnTo>
                <a:lnTo>
                  <a:pt x="1538" y="51147"/>
                </a:lnTo>
                <a:lnTo>
                  <a:pt x="1538" y="51147"/>
                </a:lnTo>
                <a:lnTo>
                  <a:pt x="1538" y="51147"/>
                </a:lnTo>
                <a:lnTo>
                  <a:pt x="0" y="51147"/>
                </a:lnTo>
                <a:lnTo>
                  <a:pt x="0" y="51147"/>
                </a:lnTo>
                <a:lnTo>
                  <a:pt x="0" y="51147"/>
                </a:lnTo>
                <a:lnTo>
                  <a:pt x="0" y="51147"/>
                </a:lnTo>
                <a:lnTo>
                  <a:pt x="0" y="47213"/>
                </a:lnTo>
                <a:lnTo>
                  <a:pt x="0" y="47213"/>
                </a:lnTo>
                <a:lnTo>
                  <a:pt x="0" y="47213"/>
                </a:lnTo>
                <a:lnTo>
                  <a:pt x="0" y="47213"/>
                </a:lnTo>
                <a:lnTo>
                  <a:pt x="0" y="47213"/>
                </a:lnTo>
                <a:lnTo>
                  <a:pt x="0" y="47213"/>
                </a:lnTo>
                <a:lnTo>
                  <a:pt x="0" y="47213"/>
                </a:lnTo>
                <a:lnTo>
                  <a:pt x="1538" y="47213"/>
                </a:lnTo>
                <a:lnTo>
                  <a:pt x="1538" y="47213"/>
                </a:lnTo>
                <a:lnTo>
                  <a:pt x="1538" y="47213"/>
                </a:lnTo>
                <a:lnTo>
                  <a:pt x="1538" y="43278"/>
                </a:lnTo>
                <a:lnTo>
                  <a:pt x="1538" y="43278"/>
                </a:lnTo>
                <a:lnTo>
                  <a:pt x="3076" y="43278"/>
                </a:lnTo>
                <a:lnTo>
                  <a:pt x="3076" y="43278"/>
                </a:lnTo>
                <a:lnTo>
                  <a:pt x="3076" y="43278"/>
                </a:lnTo>
                <a:lnTo>
                  <a:pt x="3076" y="43278"/>
                </a:lnTo>
                <a:lnTo>
                  <a:pt x="3076" y="43278"/>
                </a:lnTo>
                <a:lnTo>
                  <a:pt x="3076" y="43278"/>
                </a:lnTo>
                <a:lnTo>
                  <a:pt x="4615" y="43278"/>
                </a:lnTo>
                <a:lnTo>
                  <a:pt x="4615" y="43278"/>
                </a:lnTo>
                <a:lnTo>
                  <a:pt x="4615" y="43278"/>
                </a:lnTo>
                <a:lnTo>
                  <a:pt x="4615" y="43278"/>
                </a:lnTo>
                <a:lnTo>
                  <a:pt x="4615" y="43278"/>
                </a:lnTo>
                <a:lnTo>
                  <a:pt x="6153" y="43278"/>
                </a:lnTo>
                <a:lnTo>
                  <a:pt x="6153" y="37377"/>
                </a:lnTo>
                <a:lnTo>
                  <a:pt x="4615" y="37377"/>
                </a:lnTo>
                <a:lnTo>
                  <a:pt x="4615" y="37377"/>
                </a:lnTo>
                <a:lnTo>
                  <a:pt x="4615" y="37377"/>
                </a:lnTo>
                <a:lnTo>
                  <a:pt x="4615" y="37377"/>
                </a:lnTo>
                <a:lnTo>
                  <a:pt x="4615" y="33442"/>
                </a:lnTo>
                <a:lnTo>
                  <a:pt x="4615" y="33442"/>
                </a:lnTo>
                <a:lnTo>
                  <a:pt x="4615" y="33442"/>
                </a:lnTo>
                <a:lnTo>
                  <a:pt x="4615" y="33442"/>
                </a:lnTo>
                <a:lnTo>
                  <a:pt x="4615" y="33442"/>
                </a:lnTo>
                <a:lnTo>
                  <a:pt x="4615" y="33442"/>
                </a:lnTo>
                <a:lnTo>
                  <a:pt x="4615" y="29508"/>
                </a:lnTo>
                <a:lnTo>
                  <a:pt x="4615" y="29508"/>
                </a:lnTo>
                <a:lnTo>
                  <a:pt x="4615" y="29508"/>
                </a:lnTo>
                <a:lnTo>
                  <a:pt x="4615" y="29508"/>
                </a:lnTo>
                <a:lnTo>
                  <a:pt x="6153" y="29508"/>
                </a:lnTo>
                <a:lnTo>
                  <a:pt x="6153" y="29508"/>
                </a:lnTo>
                <a:lnTo>
                  <a:pt x="6153" y="29508"/>
                </a:lnTo>
                <a:lnTo>
                  <a:pt x="6153" y="25573"/>
                </a:lnTo>
                <a:lnTo>
                  <a:pt x="6153" y="25573"/>
                </a:lnTo>
                <a:lnTo>
                  <a:pt x="6153" y="25573"/>
                </a:lnTo>
                <a:lnTo>
                  <a:pt x="6153" y="25573"/>
                </a:lnTo>
                <a:lnTo>
                  <a:pt x="6153" y="25573"/>
                </a:lnTo>
                <a:lnTo>
                  <a:pt x="8461" y="25573"/>
                </a:lnTo>
                <a:lnTo>
                  <a:pt x="8461" y="25573"/>
                </a:lnTo>
                <a:lnTo>
                  <a:pt x="8461" y="25573"/>
                </a:lnTo>
                <a:lnTo>
                  <a:pt x="8461" y="25573"/>
                </a:lnTo>
                <a:lnTo>
                  <a:pt x="8461" y="21639"/>
                </a:lnTo>
                <a:lnTo>
                  <a:pt x="8461" y="21639"/>
                </a:lnTo>
                <a:lnTo>
                  <a:pt x="8461" y="21639"/>
                </a:lnTo>
                <a:lnTo>
                  <a:pt x="8461" y="21639"/>
                </a:lnTo>
                <a:lnTo>
                  <a:pt x="10000" y="21639"/>
                </a:lnTo>
                <a:lnTo>
                  <a:pt x="10000" y="21639"/>
                </a:lnTo>
                <a:lnTo>
                  <a:pt x="10000" y="21639"/>
                </a:lnTo>
                <a:lnTo>
                  <a:pt x="10000" y="21639"/>
                </a:lnTo>
                <a:lnTo>
                  <a:pt x="10000" y="21639"/>
                </a:lnTo>
                <a:lnTo>
                  <a:pt x="11538" y="21639"/>
                </a:lnTo>
                <a:lnTo>
                  <a:pt x="11538" y="21639"/>
                </a:lnTo>
                <a:lnTo>
                  <a:pt x="11538" y="15737"/>
                </a:lnTo>
                <a:lnTo>
                  <a:pt x="11538" y="15737"/>
                </a:lnTo>
                <a:lnTo>
                  <a:pt x="11538" y="15737"/>
                </a:lnTo>
                <a:lnTo>
                  <a:pt x="11538" y="15737"/>
                </a:lnTo>
                <a:lnTo>
                  <a:pt x="13076" y="15737"/>
                </a:lnTo>
                <a:lnTo>
                  <a:pt x="13076" y="15737"/>
                </a:lnTo>
                <a:lnTo>
                  <a:pt x="13076" y="15737"/>
                </a:lnTo>
                <a:lnTo>
                  <a:pt x="13076" y="15737"/>
                </a:lnTo>
                <a:lnTo>
                  <a:pt x="13076" y="15737"/>
                </a:lnTo>
                <a:lnTo>
                  <a:pt x="14615" y="15737"/>
                </a:lnTo>
                <a:lnTo>
                  <a:pt x="14615" y="11803"/>
                </a:lnTo>
                <a:lnTo>
                  <a:pt x="14615" y="11803"/>
                </a:lnTo>
                <a:lnTo>
                  <a:pt x="14615" y="11803"/>
                </a:lnTo>
                <a:lnTo>
                  <a:pt x="16923" y="11803"/>
                </a:lnTo>
                <a:lnTo>
                  <a:pt x="16923" y="11803"/>
                </a:lnTo>
                <a:lnTo>
                  <a:pt x="16923" y="11803"/>
                </a:lnTo>
                <a:lnTo>
                  <a:pt x="16923" y="11803"/>
                </a:lnTo>
                <a:lnTo>
                  <a:pt x="16923" y="11803"/>
                </a:lnTo>
                <a:lnTo>
                  <a:pt x="16923" y="11803"/>
                </a:lnTo>
                <a:lnTo>
                  <a:pt x="16923" y="11803"/>
                </a:lnTo>
                <a:lnTo>
                  <a:pt x="16923" y="11803"/>
                </a:lnTo>
                <a:lnTo>
                  <a:pt x="18461" y="11803"/>
                </a:lnTo>
                <a:lnTo>
                  <a:pt x="18461" y="11803"/>
                </a:lnTo>
                <a:lnTo>
                  <a:pt x="18461" y="7868"/>
                </a:lnTo>
                <a:lnTo>
                  <a:pt x="18461" y="7868"/>
                </a:lnTo>
                <a:lnTo>
                  <a:pt x="18461" y="7868"/>
                </a:lnTo>
                <a:lnTo>
                  <a:pt x="20000" y="7868"/>
                </a:lnTo>
                <a:lnTo>
                  <a:pt x="20000" y="7868"/>
                </a:lnTo>
                <a:lnTo>
                  <a:pt x="20000" y="7868"/>
                </a:lnTo>
                <a:lnTo>
                  <a:pt x="21538" y="7868"/>
                </a:lnTo>
                <a:lnTo>
                  <a:pt x="21538" y="7868"/>
                </a:lnTo>
                <a:lnTo>
                  <a:pt x="21538" y="7868"/>
                </a:lnTo>
                <a:lnTo>
                  <a:pt x="21538" y="7868"/>
                </a:lnTo>
                <a:lnTo>
                  <a:pt x="23076" y="7868"/>
                </a:lnTo>
                <a:lnTo>
                  <a:pt x="23076" y="7868"/>
                </a:lnTo>
                <a:lnTo>
                  <a:pt x="23076" y="7868"/>
                </a:lnTo>
                <a:lnTo>
                  <a:pt x="25384" y="7868"/>
                </a:lnTo>
                <a:lnTo>
                  <a:pt x="25384" y="7868"/>
                </a:lnTo>
                <a:lnTo>
                  <a:pt x="25384" y="7868"/>
                </a:lnTo>
                <a:lnTo>
                  <a:pt x="25384" y="7868"/>
                </a:lnTo>
                <a:lnTo>
                  <a:pt x="25384" y="7868"/>
                </a:lnTo>
                <a:lnTo>
                  <a:pt x="26923" y="7868"/>
                </a:lnTo>
                <a:lnTo>
                  <a:pt x="26923" y="7868"/>
                </a:lnTo>
                <a:lnTo>
                  <a:pt x="26923" y="7868"/>
                </a:lnTo>
                <a:lnTo>
                  <a:pt x="26923" y="7868"/>
                </a:lnTo>
                <a:lnTo>
                  <a:pt x="26923" y="3934"/>
                </a:lnTo>
                <a:lnTo>
                  <a:pt x="26923" y="3934"/>
                </a:lnTo>
                <a:lnTo>
                  <a:pt x="28461" y="3934"/>
                </a:lnTo>
                <a:lnTo>
                  <a:pt x="28461" y="3934"/>
                </a:lnTo>
                <a:lnTo>
                  <a:pt x="28461" y="3934"/>
                </a:lnTo>
                <a:lnTo>
                  <a:pt x="28461" y="3934"/>
                </a:lnTo>
                <a:lnTo>
                  <a:pt x="30000" y="3934"/>
                </a:lnTo>
                <a:lnTo>
                  <a:pt x="30000" y="3934"/>
                </a:lnTo>
                <a:lnTo>
                  <a:pt x="30000" y="3934"/>
                </a:lnTo>
                <a:lnTo>
                  <a:pt x="30000" y="3934"/>
                </a:lnTo>
                <a:lnTo>
                  <a:pt x="31538" y="3934"/>
                </a:lnTo>
                <a:lnTo>
                  <a:pt x="31538" y="3934"/>
                </a:lnTo>
                <a:lnTo>
                  <a:pt x="31538" y="3934"/>
                </a:lnTo>
                <a:lnTo>
                  <a:pt x="31538" y="3934"/>
                </a:lnTo>
                <a:lnTo>
                  <a:pt x="33846" y="3934"/>
                </a:lnTo>
                <a:lnTo>
                  <a:pt x="33846" y="3934"/>
                </a:lnTo>
                <a:lnTo>
                  <a:pt x="33846" y="3934"/>
                </a:lnTo>
                <a:lnTo>
                  <a:pt x="33846" y="3934"/>
                </a:lnTo>
                <a:lnTo>
                  <a:pt x="35384" y="3934"/>
                </a:lnTo>
                <a:lnTo>
                  <a:pt x="35384" y="3934"/>
                </a:lnTo>
                <a:lnTo>
                  <a:pt x="35384" y="3934"/>
                </a:lnTo>
                <a:lnTo>
                  <a:pt x="35384" y="3934"/>
                </a:lnTo>
                <a:lnTo>
                  <a:pt x="36923" y="3934"/>
                </a:lnTo>
                <a:lnTo>
                  <a:pt x="36923" y="3934"/>
                </a:lnTo>
                <a:lnTo>
                  <a:pt x="36923" y="3934"/>
                </a:lnTo>
                <a:lnTo>
                  <a:pt x="36923" y="3934"/>
                </a:lnTo>
                <a:lnTo>
                  <a:pt x="36923" y="7868"/>
                </a:lnTo>
                <a:lnTo>
                  <a:pt x="38461" y="7868"/>
                </a:lnTo>
                <a:lnTo>
                  <a:pt x="38461" y="7868"/>
                </a:lnTo>
                <a:lnTo>
                  <a:pt x="38461" y="7868"/>
                </a:lnTo>
                <a:lnTo>
                  <a:pt x="38461" y="3934"/>
                </a:lnTo>
                <a:lnTo>
                  <a:pt x="40000" y="3934"/>
                </a:lnTo>
                <a:lnTo>
                  <a:pt x="40000" y="3934"/>
                </a:lnTo>
                <a:lnTo>
                  <a:pt x="40000" y="3934"/>
                </a:lnTo>
                <a:lnTo>
                  <a:pt x="40000" y="3934"/>
                </a:lnTo>
                <a:lnTo>
                  <a:pt x="40000" y="3934"/>
                </a:lnTo>
                <a:lnTo>
                  <a:pt x="42307" y="3934"/>
                </a:lnTo>
                <a:lnTo>
                  <a:pt x="42307" y="3934"/>
                </a:lnTo>
                <a:lnTo>
                  <a:pt x="42307" y="3934"/>
                </a:lnTo>
                <a:lnTo>
                  <a:pt x="42307" y="3934"/>
                </a:lnTo>
                <a:lnTo>
                  <a:pt x="42307" y="3934"/>
                </a:lnTo>
                <a:lnTo>
                  <a:pt x="42307" y="3934"/>
                </a:lnTo>
                <a:lnTo>
                  <a:pt x="42307" y="3934"/>
                </a:lnTo>
                <a:lnTo>
                  <a:pt x="42307" y="3934"/>
                </a:lnTo>
                <a:lnTo>
                  <a:pt x="40000" y="3934"/>
                </a:lnTo>
                <a:lnTo>
                  <a:pt x="40000" y="7868"/>
                </a:lnTo>
                <a:lnTo>
                  <a:pt x="40000" y="7868"/>
                </a:lnTo>
                <a:lnTo>
                  <a:pt x="42307" y="7868"/>
                </a:lnTo>
                <a:lnTo>
                  <a:pt x="42307" y="7868"/>
                </a:lnTo>
                <a:lnTo>
                  <a:pt x="42307" y="7868"/>
                </a:lnTo>
                <a:lnTo>
                  <a:pt x="42307" y="7868"/>
                </a:lnTo>
                <a:lnTo>
                  <a:pt x="42307" y="7868"/>
                </a:lnTo>
                <a:lnTo>
                  <a:pt x="43846" y="7868"/>
                </a:lnTo>
                <a:lnTo>
                  <a:pt x="43846" y="7868"/>
                </a:lnTo>
                <a:lnTo>
                  <a:pt x="43846" y="3934"/>
                </a:lnTo>
                <a:lnTo>
                  <a:pt x="43846" y="3934"/>
                </a:lnTo>
                <a:lnTo>
                  <a:pt x="42307" y="3934"/>
                </a:lnTo>
                <a:lnTo>
                  <a:pt x="42307" y="3934"/>
                </a:lnTo>
                <a:lnTo>
                  <a:pt x="42307" y="3934"/>
                </a:lnTo>
                <a:lnTo>
                  <a:pt x="42307" y="0"/>
                </a:lnTo>
                <a:lnTo>
                  <a:pt x="43846" y="0"/>
                </a:lnTo>
                <a:lnTo>
                  <a:pt x="43846" y="0"/>
                </a:lnTo>
                <a:lnTo>
                  <a:pt x="43846" y="0"/>
                </a:lnTo>
                <a:lnTo>
                  <a:pt x="45384" y="0"/>
                </a:lnTo>
                <a:lnTo>
                  <a:pt x="45384" y="0"/>
                </a:lnTo>
                <a:lnTo>
                  <a:pt x="45384" y="3934"/>
                </a:lnTo>
                <a:lnTo>
                  <a:pt x="45384" y="3934"/>
                </a:lnTo>
                <a:lnTo>
                  <a:pt x="45384" y="3934"/>
                </a:lnTo>
                <a:lnTo>
                  <a:pt x="46923" y="3934"/>
                </a:lnTo>
                <a:lnTo>
                  <a:pt x="46923" y="3934"/>
                </a:lnTo>
                <a:lnTo>
                  <a:pt x="46923" y="3934"/>
                </a:lnTo>
                <a:lnTo>
                  <a:pt x="46923" y="3934"/>
                </a:lnTo>
                <a:lnTo>
                  <a:pt x="46923" y="3934"/>
                </a:lnTo>
                <a:lnTo>
                  <a:pt x="48461" y="3934"/>
                </a:lnTo>
                <a:lnTo>
                  <a:pt x="48461" y="3934"/>
                </a:lnTo>
                <a:lnTo>
                  <a:pt x="48461" y="3934"/>
                </a:lnTo>
                <a:lnTo>
                  <a:pt x="48461" y="3934"/>
                </a:lnTo>
                <a:lnTo>
                  <a:pt x="48461" y="3934"/>
                </a:lnTo>
                <a:lnTo>
                  <a:pt x="48461" y="3934"/>
                </a:lnTo>
                <a:lnTo>
                  <a:pt x="50769" y="3934"/>
                </a:lnTo>
                <a:lnTo>
                  <a:pt x="50769" y="3934"/>
                </a:lnTo>
                <a:lnTo>
                  <a:pt x="50769" y="3934"/>
                </a:lnTo>
                <a:lnTo>
                  <a:pt x="50769" y="3934"/>
                </a:lnTo>
                <a:lnTo>
                  <a:pt x="52307" y="3934"/>
                </a:lnTo>
                <a:lnTo>
                  <a:pt x="52307" y="3934"/>
                </a:lnTo>
                <a:lnTo>
                  <a:pt x="52307" y="7868"/>
                </a:lnTo>
                <a:lnTo>
                  <a:pt x="52307" y="7868"/>
                </a:lnTo>
                <a:lnTo>
                  <a:pt x="52307" y="7868"/>
                </a:lnTo>
                <a:lnTo>
                  <a:pt x="52307" y="7868"/>
                </a:lnTo>
                <a:lnTo>
                  <a:pt x="53846" y="7868"/>
                </a:lnTo>
                <a:lnTo>
                  <a:pt x="53846" y="7868"/>
                </a:lnTo>
                <a:lnTo>
                  <a:pt x="53846" y="7868"/>
                </a:lnTo>
                <a:lnTo>
                  <a:pt x="55384" y="7868"/>
                </a:lnTo>
                <a:lnTo>
                  <a:pt x="55384" y="7868"/>
                </a:lnTo>
                <a:lnTo>
                  <a:pt x="55384" y="11803"/>
                </a:lnTo>
                <a:lnTo>
                  <a:pt x="55384" y="11803"/>
                </a:lnTo>
                <a:lnTo>
                  <a:pt x="55384" y="11803"/>
                </a:lnTo>
                <a:lnTo>
                  <a:pt x="55384" y="11803"/>
                </a:lnTo>
                <a:lnTo>
                  <a:pt x="56923" y="11803"/>
                </a:lnTo>
                <a:lnTo>
                  <a:pt x="56923" y="11803"/>
                </a:lnTo>
                <a:lnTo>
                  <a:pt x="56923" y="11803"/>
                </a:lnTo>
                <a:lnTo>
                  <a:pt x="56923" y="11803"/>
                </a:lnTo>
                <a:lnTo>
                  <a:pt x="56923" y="11803"/>
                </a:lnTo>
                <a:lnTo>
                  <a:pt x="56923" y="11803"/>
                </a:lnTo>
                <a:lnTo>
                  <a:pt x="56923" y="15737"/>
                </a:lnTo>
                <a:lnTo>
                  <a:pt x="59230" y="15737"/>
                </a:lnTo>
                <a:lnTo>
                  <a:pt x="59230" y="15737"/>
                </a:lnTo>
                <a:lnTo>
                  <a:pt x="59230" y="15737"/>
                </a:lnTo>
                <a:lnTo>
                  <a:pt x="59230" y="15737"/>
                </a:lnTo>
                <a:lnTo>
                  <a:pt x="59230" y="15737"/>
                </a:lnTo>
                <a:lnTo>
                  <a:pt x="60769" y="15737"/>
                </a:lnTo>
                <a:lnTo>
                  <a:pt x="60769" y="21639"/>
                </a:lnTo>
                <a:lnTo>
                  <a:pt x="60769" y="21639"/>
                </a:lnTo>
                <a:lnTo>
                  <a:pt x="60769" y="21639"/>
                </a:lnTo>
                <a:lnTo>
                  <a:pt x="60769" y="21639"/>
                </a:lnTo>
                <a:lnTo>
                  <a:pt x="60769" y="21639"/>
                </a:lnTo>
                <a:lnTo>
                  <a:pt x="62307" y="21639"/>
                </a:lnTo>
                <a:lnTo>
                  <a:pt x="62307" y="21639"/>
                </a:lnTo>
                <a:lnTo>
                  <a:pt x="62307" y="21639"/>
                </a:lnTo>
                <a:lnTo>
                  <a:pt x="62307" y="25573"/>
                </a:lnTo>
                <a:lnTo>
                  <a:pt x="62307" y="25573"/>
                </a:lnTo>
                <a:lnTo>
                  <a:pt x="62307" y="21639"/>
                </a:lnTo>
                <a:lnTo>
                  <a:pt x="62307" y="21639"/>
                </a:lnTo>
                <a:lnTo>
                  <a:pt x="63846" y="21639"/>
                </a:lnTo>
                <a:lnTo>
                  <a:pt x="63846" y="21639"/>
                </a:lnTo>
                <a:lnTo>
                  <a:pt x="63846" y="21639"/>
                </a:lnTo>
                <a:lnTo>
                  <a:pt x="63846" y="21639"/>
                </a:lnTo>
                <a:lnTo>
                  <a:pt x="65384" y="21639"/>
                </a:lnTo>
                <a:lnTo>
                  <a:pt x="65384" y="21639"/>
                </a:lnTo>
                <a:lnTo>
                  <a:pt x="65384" y="21639"/>
                </a:lnTo>
                <a:lnTo>
                  <a:pt x="65384" y="21639"/>
                </a:lnTo>
                <a:lnTo>
                  <a:pt x="65384" y="21639"/>
                </a:lnTo>
                <a:lnTo>
                  <a:pt x="65384" y="21639"/>
                </a:lnTo>
                <a:lnTo>
                  <a:pt x="67692" y="21639"/>
                </a:lnTo>
                <a:lnTo>
                  <a:pt x="67692" y="21639"/>
                </a:lnTo>
                <a:lnTo>
                  <a:pt x="67692" y="21639"/>
                </a:lnTo>
                <a:lnTo>
                  <a:pt x="67692" y="25573"/>
                </a:lnTo>
                <a:lnTo>
                  <a:pt x="67692" y="25573"/>
                </a:lnTo>
                <a:lnTo>
                  <a:pt x="67692" y="21639"/>
                </a:lnTo>
                <a:lnTo>
                  <a:pt x="65384" y="21639"/>
                </a:lnTo>
                <a:lnTo>
                  <a:pt x="65384" y="25573"/>
                </a:lnTo>
                <a:lnTo>
                  <a:pt x="65384" y="25573"/>
                </a:lnTo>
                <a:lnTo>
                  <a:pt x="65384" y="25573"/>
                </a:lnTo>
                <a:lnTo>
                  <a:pt x="65384" y="25573"/>
                </a:lnTo>
                <a:lnTo>
                  <a:pt x="65384" y="25573"/>
                </a:lnTo>
                <a:lnTo>
                  <a:pt x="67692" y="25573"/>
                </a:lnTo>
                <a:lnTo>
                  <a:pt x="67692" y="25573"/>
                </a:lnTo>
                <a:lnTo>
                  <a:pt x="67692" y="25573"/>
                </a:lnTo>
                <a:lnTo>
                  <a:pt x="67692" y="25573"/>
                </a:lnTo>
                <a:lnTo>
                  <a:pt x="67692" y="25573"/>
                </a:lnTo>
                <a:lnTo>
                  <a:pt x="69230" y="25573"/>
                </a:lnTo>
                <a:lnTo>
                  <a:pt x="69230" y="25573"/>
                </a:lnTo>
                <a:lnTo>
                  <a:pt x="69230" y="25573"/>
                </a:lnTo>
                <a:lnTo>
                  <a:pt x="69230" y="25573"/>
                </a:lnTo>
                <a:lnTo>
                  <a:pt x="69230" y="25573"/>
                </a:lnTo>
                <a:lnTo>
                  <a:pt x="70769" y="25573"/>
                </a:lnTo>
                <a:lnTo>
                  <a:pt x="70769" y="25573"/>
                </a:lnTo>
                <a:lnTo>
                  <a:pt x="70769" y="25573"/>
                </a:lnTo>
                <a:lnTo>
                  <a:pt x="70769" y="25573"/>
                </a:lnTo>
                <a:lnTo>
                  <a:pt x="70769" y="25573"/>
                </a:lnTo>
                <a:lnTo>
                  <a:pt x="70769" y="25573"/>
                </a:lnTo>
                <a:lnTo>
                  <a:pt x="72307" y="25573"/>
                </a:lnTo>
                <a:lnTo>
                  <a:pt x="72307" y="25573"/>
                </a:lnTo>
                <a:lnTo>
                  <a:pt x="72307" y="25573"/>
                </a:lnTo>
                <a:lnTo>
                  <a:pt x="72307" y="25573"/>
                </a:lnTo>
                <a:lnTo>
                  <a:pt x="72307" y="25573"/>
                </a:lnTo>
                <a:lnTo>
                  <a:pt x="72307" y="29508"/>
                </a:lnTo>
                <a:lnTo>
                  <a:pt x="73846" y="29508"/>
                </a:lnTo>
                <a:lnTo>
                  <a:pt x="73846" y="29508"/>
                </a:lnTo>
                <a:lnTo>
                  <a:pt x="73846" y="29508"/>
                </a:lnTo>
                <a:lnTo>
                  <a:pt x="73846" y="29508"/>
                </a:lnTo>
                <a:lnTo>
                  <a:pt x="73846" y="29508"/>
                </a:lnTo>
                <a:lnTo>
                  <a:pt x="76153" y="29508"/>
                </a:lnTo>
                <a:lnTo>
                  <a:pt x="76153" y="29508"/>
                </a:lnTo>
                <a:lnTo>
                  <a:pt x="76153" y="29508"/>
                </a:lnTo>
                <a:lnTo>
                  <a:pt x="76153" y="29508"/>
                </a:lnTo>
                <a:lnTo>
                  <a:pt x="76153" y="29508"/>
                </a:lnTo>
                <a:lnTo>
                  <a:pt x="76153" y="33442"/>
                </a:lnTo>
                <a:lnTo>
                  <a:pt x="76153" y="33442"/>
                </a:lnTo>
                <a:lnTo>
                  <a:pt x="76153" y="33442"/>
                </a:lnTo>
                <a:lnTo>
                  <a:pt x="76153" y="33442"/>
                </a:lnTo>
                <a:lnTo>
                  <a:pt x="77692" y="33442"/>
                </a:lnTo>
                <a:lnTo>
                  <a:pt x="77692" y="33442"/>
                </a:lnTo>
                <a:lnTo>
                  <a:pt x="77692" y="33442"/>
                </a:lnTo>
                <a:lnTo>
                  <a:pt x="77692" y="33442"/>
                </a:lnTo>
                <a:lnTo>
                  <a:pt x="77692" y="33442"/>
                </a:lnTo>
                <a:lnTo>
                  <a:pt x="77692" y="33442"/>
                </a:lnTo>
                <a:lnTo>
                  <a:pt x="79230" y="33442"/>
                </a:lnTo>
                <a:lnTo>
                  <a:pt x="79230" y="33442"/>
                </a:lnTo>
                <a:lnTo>
                  <a:pt x="79230" y="33442"/>
                </a:lnTo>
                <a:lnTo>
                  <a:pt x="79230" y="37377"/>
                </a:lnTo>
                <a:lnTo>
                  <a:pt x="79230" y="37377"/>
                </a:lnTo>
                <a:lnTo>
                  <a:pt x="79230" y="37377"/>
                </a:lnTo>
                <a:lnTo>
                  <a:pt x="79230" y="37377"/>
                </a:lnTo>
                <a:lnTo>
                  <a:pt x="79230" y="43278"/>
                </a:lnTo>
                <a:lnTo>
                  <a:pt x="80769" y="43278"/>
                </a:lnTo>
                <a:lnTo>
                  <a:pt x="80769" y="43278"/>
                </a:lnTo>
                <a:lnTo>
                  <a:pt x="80769" y="43278"/>
                </a:lnTo>
                <a:lnTo>
                  <a:pt x="80769" y="43278"/>
                </a:lnTo>
                <a:lnTo>
                  <a:pt x="80769" y="43278"/>
                </a:lnTo>
                <a:lnTo>
                  <a:pt x="80769" y="43278"/>
                </a:lnTo>
                <a:lnTo>
                  <a:pt x="80769" y="47213"/>
                </a:lnTo>
                <a:lnTo>
                  <a:pt x="80769" y="47213"/>
                </a:lnTo>
                <a:lnTo>
                  <a:pt x="80769" y="47213"/>
                </a:lnTo>
                <a:lnTo>
                  <a:pt x="80769" y="47213"/>
                </a:lnTo>
                <a:lnTo>
                  <a:pt x="82307" y="47213"/>
                </a:lnTo>
                <a:lnTo>
                  <a:pt x="82307" y="47213"/>
                </a:lnTo>
                <a:lnTo>
                  <a:pt x="82307" y="47213"/>
                </a:lnTo>
                <a:lnTo>
                  <a:pt x="82307" y="51147"/>
                </a:lnTo>
                <a:lnTo>
                  <a:pt x="82307" y="51147"/>
                </a:lnTo>
                <a:lnTo>
                  <a:pt x="84615" y="51147"/>
                </a:lnTo>
                <a:lnTo>
                  <a:pt x="84615" y="51147"/>
                </a:lnTo>
                <a:lnTo>
                  <a:pt x="84615" y="51147"/>
                </a:lnTo>
                <a:lnTo>
                  <a:pt x="84615" y="51147"/>
                </a:lnTo>
                <a:lnTo>
                  <a:pt x="84615" y="51147"/>
                </a:lnTo>
                <a:lnTo>
                  <a:pt x="84615" y="51147"/>
                </a:lnTo>
                <a:lnTo>
                  <a:pt x="84615" y="55081"/>
                </a:lnTo>
                <a:lnTo>
                  <a:pt x="86153" y="55081"/>
                </a:lnTo>
                <a:lnTo>
                  <a:pt x="86153" y="55081"/>
                </a:lnTo>
                <a:lnTo>
                  <a:pt x="86153" y="55081"/>
                </a:lnTo>
                <a:lnTo>
                  <a:pt x="86153" y="55081"/>
                </a:lnTo>
                <a:lnTo>
                  <a:pt x="86153" y="55081"/>
                </a:lnTo>
                <a:lnTo>
                  <a:pt x="86153" y="55081"/>
                </a:lnTo>
                <a:lnTo>
                  <a:pt x="87692" y="55081"/>
                </a:lnTo>
                <a:lnTo>
                  <a:pt x="87692" y="59016"/>
                </a:lnTo>
                <a:lnTo>
                  <a:pt x="87692" y="59016"/>
                </a:lnTo>
                <a:lnTo>
                  <a:pt x="87692" y="59016"/>
                </a:lnTo>
                <a:lnTo>
                  <a:pt x="87692" y="59016"/>
                </a:lnTo>
                <a:lnTo>
                  <a:pt x="87692" y="59016"/>
                </a:lnTo>
                <a:lnTo>
                  <a:pt x="89230" y="59016"/>
                </a:lnTo>
                <a:lnTo>
                  <a:pt x="89230" y="64918"/>
                </a:lnTo>
                <a:lnTo>
                  <a:pt x="89230" y="64918"/>
                </a:lnTo>
                <a:lnTo>
                  <a:pt x="89230" y="64918"/>
                </a:lnTo>
                <a:lnTo>
                  <a:pt x="89230" y="64918"/>
                </a:lnTo>
                <a:lnTo>
                  <a:pt x="89230" y="64918"/>
                </a:lnTo>
                <a:lnTo>
                  <a:pt x="90769" y="64918"/>
                </a:lnTo>
                <a:lnTo>
                  <a:pt x="90769" y="64918"/>
                </a:lnTo>
                <a:lnTo>
                  <a:pt x="90769" y="64918"/>
                </a:lnTo>
                <a:lnTo>
                  <a:pt x="90769" y="64918"/>
                </a:lnTo>
                <a:lnTo>
                  <a:pt x="90769" y="64918"/>
                </a:lnTo>
                <a:lnTo>
                  <a:pt x="90769" y="68852"/>
                </a:lnTo>
                <a:lnTo>
                  <a:pt x="92307" y="68852"/>
                </a:lnTo>
                <a:lnTo>
                  <a:pt x="92307" y="68852"/>
                </a:lnTo>
                <a:lnTo>
                  <a:pt x="92307" y="68852"/>
                </a:lnTo>
                <a:lnTo>
                  <a:pt x="92307" y="68852"/>
                </a:lnTo>
                <a:lnTo>
                  <a:pt x="94615" y="68852"/>
                </a:lnTo>
                <a:lnTo>
                  <a:pt x="94615" y="68852"/>
                </a:lnTo>
                <a:lnTo>
                  <a:pt x="94615" y="68852"/>
                </a:lnTo>
                <a:lnTo>
                  <a:pt x="94615" y="68852"/>
                </a:lnTo>
                <a:lnTo>
                  <a:pt x="96153" y="68852"/>
                </a:lnTo>
                <a:lnTo>
                  <a:pt x="96153" y="68852"/>
                </a:lnTo>
                <a:lnTo>
                  <a:pt x="96153" y="68852"/>
                </a:lnTo>
                <a:lnTo>
                  <a:pt x="96153" y="68852"/>
                </a:lnTo>
                <a:lnTo>
                  <a:pt x="96153" y="72786"/>
                </a:lnTo>
                <a:lnTo>
                  <a:pt x="96153" y="72786"/>
                </a:lnTo>
                <a:lnTo>
                  <a:pt x="97692" y="72786"/>
                </a:lnTo>
                <a:lnTo>
                  <a:pt x="97692" y="72786"/>
                </a:lnTo>
                <a:lnTo>
                  <a:pt x="97692" y="72786"/>
                </a:lnTo>
                <a:lnTo>
                  <a:pt x="97692" y="72786"/>
                </a:lnTo>
                <a:lnTo>
                  <a:pt x="97692" y="72786"/>
                </a:lnTo>
                <a:lnTo>
                  <a:pt x="99230" y="72786"/>
                </a:lnTo>
                <a:lnTo>
                  <a:pt x="99230" y="72786"/>
                </a:lnTo>
                <a:lnTo>
                  <a:pt x="99230" y="72786"/>
                </a:lnTo>
                <a:lnTo>
                  <a:pt x="99230" y="72786"/>
                </a:lnTo>
                <a:lnTo>
                  <a:pt x="99230" y="72786"/>
                </a:lnTo>
                <a:lnTo>
                  <a:pt x="100769" y="72786"/>
                </a:lnTo>
                <a:lnTo>
                  <a:pt x="100769" y="72786"/>
                </a:lnTo>
                <a:lnTo>
                  <a:pt x="100769" y="72786"/>
                </a:lnTo>
                <a:lnTo>
                  <a:pt x="100769" y="72786"/>
                </a:lnTo>
                <a:lnTo>
                  <a:pt x="103076" y="72786"/>
                </a:lnTo>
                <a:lnTo>
                  <a:pt x="103076" y="72786"/>
                </a:lnTo>
                <a:lnTo>
                  <a:pt x="103076" y="76721"/>
                </a:lnTo>
                <a:lnTo>
                  <a:pt x="103076" y="76721"/>
                </a:lnTo>
                <a:lnTo>
                  <a:pt x="103076" y="76721"/>
                </a:lnTo>
                <a:lnTo>
                  <a:pt x="103076" y="76721"/>
                </a:lnTo>
                <a:lnTo>
                  <a:pt x="104615" y="76721"/>
                </a:lnTo>
                <a:lnTo>
                  <a:pt x="104615" y="76721"/>
                </a:lnTo>
                <a:lnTo>
                  <a:pt x="104615" y="76721"/>
                </a:lnTo>
                <a:lnTo>
                  <a:pt x="103076" y="76721"/>
                </a:lnTo>
                <a:lnTo>
                  <a:pt x="103076" y="80655"/>
                </a:lnTo>
                <a:lnTo>
                  <a:pt x="103076" y="80655"/>
                </a:lnTo>
                <a:lnTo>
                  <a:pt x="104615" y="80655"/>
                </a:lnTo>
                <a:lnTo>
                  <a:pt x="104615" y="80655"/>
                </a:lnTo>
                <a:lnTo>
                  <a:pt x="104615" y="80655"/>
                </a:lnTo>
                <a:lnTo>
                  <a:pt x="104615" y="86557"/>
                </a:lnTo>
                <a:lnTo>
                  <a:pt x="104615" y="86557"/>
                </a:lnTo>
                <a:lnTo>
                  <a:pt x="104615" y="86557"/>
                </a:lnTo>
                <a:lnTo>
                  <a:pt x="104615" y="86557"/>
                </a:lnTo>
                <a:lnTo>
                  <a:pt x="106153" y="86557"/>
                </a:lnTo>
                <a:lnTo>
                  <a:pt x="106153" y="86557"/>
                </a:lnTo>
                <a:lnTo>
                  <a:pt x="106153" y="86557"/>
                </a:lnTo>
                <a:lnTo>
                  <a:pt x="106153" y="86557"/>
                </a:lnTo>
                <a:lnTo>
                  <a:pt x="107692" y="86557"/>
                </a:lnTo>
                <a:lnTo>
                  <a:pt x="107692" y="86557"/>
                </a:lnTo>
                <a:lnTo>
                  <a:pt x="107692" y="86557"/>
                </a:lnTo>
                <a:lnTo>
                  <a:pt x="107692" y="86557"/>
                </a:lnTo>
                <a:lnTo>
                  <a:pt x="109230" y="86557"/>
                </a:lnTo>
                <a:lnTo>
                  <a:pt x="109230" y="86557"/>
                </a:lnTo>
                <a:lnTo>
                  <a:pt x="109230" y="86557"/>
                </a:lnTo>
                <a:lnTo>
                  <a:pt x="109230" y="86557"/>
                </a:lnTo>
                <a:lnTo>
                  <a:pt x="111538" y="86557"/>
                </a:lnTo>
                <a:lnTo>
                  <a:pt x="111538" y="86557"/>
                </a:lnTo>
                <a:lnTo>
                  <a:pt x="111538" y="90491"/>
                </a:lnTo>
                <a:lnTo>
                  <a:pt x="111538" y="90491"/>
                </a:lnTo>
                <a:lnTo>
                  <a:pt x="111538" y="90491"/>
                </a:lnTo>
                <a:lnTo>
                  <a:pt x="113076" y="90491"/>
                </a:lnTo>
                <a:lnTo>
                  <a:pt x="113076" y="90491"/>
                </a:lnTo>
                <a:lnTo>
                  <a:pt x="113076" y="90491"/>
                </a:lnTo>
                <a:lnTo>
                  <a:pt x="113076" y="90491"/>
                </a:lnTo>
                <a:lnTo>
                  <a:pt x="113076" y="90491"/>
                </a:lnTo>
                <a:lnTo>
                  <a:pt x="113076" y="94426"/>
                </a:lnTo>
                <a:lnTo>
                  <a:pt x="114615" y="94426"/>
                </a:lnTo>
                <a:lnTo>
                  <a:pt x="114615" y="94426"/>
                </a:lnTo>
                <a:lnTo>
                  <a:pt x="114615" y="94426"/>
                </a:lnTo>
                <a:lnTo>
                  <a:pt x="114615" y="94426"/>
                </a:lnTo>
                <a:lnTo>
                  <a:pt x="114615" y="94426"/>
                </a:lnTo>
                <a:lnTo>
                  <a:pt x="114615" y="94426"/>
                </a:lnTo>
                <a:lnTo>
                  <a:pt x="114615" y="98360"/>
                </a:lnTo>
                <a:lnTo>
                  <a:pt x="114615" y="98360"/>
                </a:lnTo>
                <a:lnTo>
                  <a:pt x="116153" y="98360"/>
                </a:lnTo>
                <a:lnTo>
                  <a:pt x="116153" y="98360"/>
                </a:lnTo>
                <a:lnTo>
                  <a:pt x="116153" y="98360"/>
                </a:lnTo>
                <a:lnTo>
                  <a:pt x="116153" y="98360"/>
                </a:lnTo>
                <a:lnTo>
                  <a:pt x="116153" y="98360"/>
                </a:lnTo>
                <a:lnTo>
                  <a:pt x="117692" y="98360"/>
                </a:lnTo>
                <a:lnTo>
                  <a:pt x="117692" y="98360"/>
                </a:lnTo>
                <a:lnTo>
                  <a:pt x="117692" y="98360"/>
                </a:lnTo>
                <a:lnTo>
                  <a:pt x="120000" y="98360"/>
                </a:lnTo>
                <a:lnTo>
                  <a:pt x="120000" y="104262"/>
                </a:lnTo>
                <a:lnTo>
                  <a:pt x="120000" y="104262"/>
                </a:lnTo>
                <a:lnTo>
                  <a:pt x="120000" y="104262"/>
                </a:lnTo>
                <a:lnTo>
                  <a:pt x="120000" y="104262"/>
                </a:lnTo>
                <a:lnTo>
                  <a:pt x="120000" y="108196"/>
                </a:lnTo>
                <a:lnTo>
                  <a:pt x="120000" y="108196"/>
                </a:lnTo>
                <a:lnTo>
                  <a:pt x="120000" y="108196"/>
                </a:lnTo>
                <a:lnTo>
                  <a:pt x="117692" y="108196"/>
                </a:lnTo>
                <a:lnTo>
                  <a:pt x="117692" y="108196"/>
                </a:lnTo>
                <a:lnTo>
                  <a:pt x="117692" y="112131"/>
                </a:lnTo>
                <a:lnTo>
                  <a:pt x="117692" y="112131"/>
                </a:lnTo>
                <a:lnTo>
                  <a:pt x="117692" y="112131"/>
                </a:lnTo>
                <a:lnTo>
                  <a:pt x="116153" y="112131"/>
                </a:lnTo>
                <a:lnTo>
                  <a:pt x="116153" y="112131"/>
                </a:lnTo>
                <a:lnTo>
                  <a:pt x="116153" y="112131"/>
                </a:lnTo>
                <a:lnTo>
                  <a:pt x="116153" y="112131"/>
                </a:lnTo>
                <a:lnTo>
                  <a:pt x="114615" y="112131"/>
                </a:lnTo>
                <a:lnTo>
                  <a:pt x="114615" y="112131"/>
                </a:lnTo>
                <a:lnTo>
                  <a:pt x="114615" y="112131"/>
                </a:lnTo>
                <a:lnTo>
                  <a:pt x="114615" y="112131"/>
                </a:lnTo>
                <a:lnTo>
                  <a:pt x="113076" y="112131"/>
                </a:lnTo>
                <a:lnTo>
                  <a:pt x="113076" y="112131"/>
                </a:lnTo>
                <a:lnTo>
                  <a:pt x="113076" y="112131"/>
                </a:lnTo>
                <a:lnTo>
                  <a:pt x="113076" y="112131"/>
                </a:lnTo>
                <a:lnTo>
                  <a:pt x="111538" y="112131"/>
                </a:lnTo>
                <a:lnTo>
                  <a:pt x="111538" y="112131"/>
                </a:lnTo>
                <a:lnTo>
                  <a:pt x="111538" y="112131"/>
                </a:lnTo>
                <a:lnTo>
                  <a:pt x="111538" y="112131"/>
                </a:lnTo>
                <a:lnTo>
                  <a:pt x="111538" y="112131"/>
                </a:lnTo>
                <a:lnTo>
                  <a:pt x="111538" y="116065"/>
                </a:lnTo>
                <a:lnTo>
                  <a:pt x="109230" y="116065"/>
                </a:lnTo>
                <a:lnTo>
                  <a:pt x="109230" y="116065"/>
                </a:lnTo>
                <a:lnTo>
                  <a:pt x="109230" y="116065"/>
                </a:lnTo>
                <a:lnTo>
                  <a:pt x="109230" y="116065"/>
                </a:lnTo>
                <a:lnTo>
                  <a:pt x="109230" y="116065"/>
                </a:lnTo>
                <a:lnTo>
                  <a:pt x="107692" y="116065"/>
                </a:lnTo>
                <a:lnTo>
                  <a:pt x="107692" y="116065"/>
                </a:lnTo>
                <a:lnTo>
                  <a:pt x="107692" y="116065"/>
                </a:lnTo>
                <a:lnTo>
                  <a:pt x="106153" y="116065"/>
                </a:lnTo>
                <a:lnTo>
                  <a:pt x="106153" y="116065"/>
                </a:lnTo>
                <a:lnTo>
                  <a:pt x="106153" y="116065"/>
                </a:lnTo>
                <a:lnTo>
                  <a:pt x="106153" y="116065"/>
                </a:lnTo>
                <a:lnTo>
                  <a:pt x="104615" y="116065"/>
                </a:lnTo>
                <a:lnTo>
                  <a:pt x="104615" y="116065"/>
                </a:lnTo>
                <a:lnTo>
                  <a:pt x="104615" y="116065"/>
                </a:lnTo>
                <a:lnTo>
                  <a:pt x="104615" y="116065"/>
                </a:lnTo>
                <a:lnTo>
                  <a:pt x="103076" y="116065"/>
                </a:lnTo>
                <a:lnTo>
                  <a:pt x="103076" y="116065"/>
                </a:lnTo>
                <a:lnTo>
                  <a:pt x="103076" y="116065"/>
                </a:lnTo>
                <a:lnTo>
                  <a:pt x="103076" y="116065"/>
                </a:lnTo>
                <a:lnTo>
                  <a:pt x="100769" y="116065"/>
                </a:lnTo>
                <a:lnTo>
                  <a:pt x="100769" y="116065"/>
                </a:lnTo>
                <a:lnTo>
                  <a:pt x="100769" y="116065"/>
                </a:lnTo>
                <a:lnTo>
                  <a:pt x="100769" y="112131"/>
                </a:lnTo>
                <a:lnTo>
                  <a:pt x="100769" y="112131"/>
                </a:lnTo>
                <a:lnTo>
                  <a:pt x="99230" y="112131"/>
                </a:lnTo>
                <a:lnTo>
                  <a:pt x="99230" y="112131"/>
                </a:lnTo>
                <a:lnTo>
                  <a:pt x="99230" y="112131"/>
                </a:lnTo>
                <a:lnTo>
                  <a:pt x="99230" y="112131"/>
                </a:lnTo>
                <a:lnTo>
                  <a:pt x="97692" y="112131"/>
                </a:lnTo>
                <a:lnTo>
                  <a:pt x="97692" y="112131"/>
                </a:lnTo>
                <a:lnTo>
                  <a:pt x="97692" y="112131"/>
                </a:lnTo>
                <a:lnTo>
                  <a:pt x="96153" y="112131"/>
                </a:lnTo>
                <a:lnTo>
                  <a:pt x="96153" y="112131"/>
                </a:lnTo>
                <a:lnTo>
                  <a:pt x="96153" y="112131"/>
                </a:lnTo>
                <a:lnTo>
                  <a:pt x="96153" y="112131"/>
                </a:lnTo>
                <a:lnTo>
                  <a:pt x="94615" y="112131"/>
                </a:lnTo>
                <a:lnTo>
                  <a:pt x="94615" y="112131"/>
                </a:lnTo>
                <a:lnTo>
                  <a:pt x="94615" y="112131"/>
                </a:lnTo>
                <a:lnTo>
                  <a:pt x="94615" y="112131"/>
                </a:lnTo>
                <a:lnTo>
                  <a:pt x="94615" y="116065"/>
                </a:lnTo>
                <a:lnTo>
                  <a:pt x="92307" y="116065"/>
                </a:lnTo>
                <a:lnTo>
                  <a:pt x="92307" y="116065"/>
                </a:lnTo>
                <a:lnTo>
                  <a:pt x="92307" y="116065"/>
                </a:lnTo>
                <a:lnTo>
                  <a:pt x="90769" y="116065"/>
                </a:lnTo>
                <a:lnTo>
                  <a:pt x="90769" y="116065"/>
                </a:lnTo>
                <a:lnTo>
                  <a:pt x="90769" y="116065"/>
                </a:lnTo>
                <a:lnTo>
                  <a:pt x="90769" y="116065"/>
                </a:lnTo>
                <a:lnTo>
                  <a:pt x="89230" y="116065"/>
                </a:lnTo>
                <a:lnTo>
                  <a:pt x="89230" y="116065"/>
                </a:lnTo>
                <a:lnTo>
                  <a:pt x="89230" y="116065"/>
                </a:lnTo>
                <a:lnTo>
                  <a:pt x="89230" y="116065"/>
                </a:lnTo>
                <a:lnTo>
                  <a:pt x="89230" y="116065"/>
                </a:lnTo>
                <a:lnTo>
                  <a:pt x="87692" y="116065"/>
                </a:lnTo>
                <a:lnTo>
                  <a:pt x="87692" y="116065"/>
                </a:lnTo>
                <a:lnTo>
                  <a:pt x="87692" y="116065"/>
                </a:lnTo>
                <a:lnTo>
                  <a:pt x="86153" y="116065"/>
                </a:lnTo>
                <a:lnTo>
                  <a:pt x="86153" y="116065"/>
                </a:lnTo>
                <a:lnTo>
                  <a:pt x="86153" y="116065"/>
                </a:lnTo>
                <a:lnTo>
                  <a:pt x="86153" y="116065"/>
                </a:lnTo>
                <a:lnTo>
                  <a:pt x="84615" y="116065"/>
                </a:lnTo>
                <a:lnTo>
                  <a:pt x="84615" y="116065"/>
                </a:lnTo>
                <a:lnTo>
                  <a:pt x="84615" y="116065"/>
                </a:lnTo>
                <a:lnTo>
                  <a:pt x="84615" y="116065"/>
                </a:lnTo>
                <a:lnTo>
                  <a:pt x="84615" y="116065"/>
                </a:lnTo>
                <a:lnTo>
                  <a:pt x="82307" y="116065"/>
                </a:lnTo>
                <a:lnTo>
                  <a:pt x="82307" y="116065"/>
                </a:lnTo>
                <a:lnTo>
                  <a:pt x="82307" y="116065"/>
                </a:lnTo>
                <a:lnTo>
                  <a:pt x="80769" y="116065"/>
                </a:lnTo>
                <a:lnTo>
                  <a:pt x="80769" y="116065"/>
                </a:lnTo>
                <a:lnTo>
                  <a:pt x="80769" y="116065"/>
                </a:lnTo>
                <a:lnTo>
                  <a:pt x="80769" y="120000"/>
                </a:lnTo>
                <a:lnTo>
                  <a:pt x="80769" y="120000"/>
                </a:lnTo>
                <a:lnTo>
                  <a:pt x="79230" y="120000"/>
                </a:lnTo>
                <a:lnTo>
                  <a:pt x="79230" y="116065"/>
                </a:lnTo>
                <a:lnTo>
                  <a:pt x="79230" y="116065"/>
                </a:lnTo>
                <a:lnTo>
                  <a:pt x="79230" y="116065"/>
                </a:lnTo>
                <a:lnTo>
                  <a:pt x="79230" y="116065"/>
                </a:lnTo>
                <a:lnTo>
                  <a:pt x="79230" y="112131"/>
                </a:lnTo>
                <a:lnTo>
                  <a:pt x="79230" y="112131"/>
                </a:lnTo>
                <a:lnTo>
                  <a:pt x="79230" y="112131"/>
                </a:lnTo>
                <a:lnTo>
                  <a:pt x="80769" y="112131"/>
                </a:lnTo>
                <a:lnTo>
                  <a:pt x="80769" y="112131"/>
                </a:lnTo>
                <a:lnTo>
                  <a:pt x="80769" y="112131"/>
                </a:lnTo>
                <a:lnTo>
                  <a:pt x="80769" y="108196"/>
                </a:lnTo>
                <a:lnTo>
                  <a:pt x="80769" y="108196"/>
                </a:lnTo>
                <a:lnTo>
                  <a:pt x="80769" y="108196"/>
                </a:lnTo>
                <a:lnTo>
                  <a:pt x="80769" y="108196"/>
                </a:lnTo>
                <a:lnTo>
                  <a:pt x="82307" y="108196"/>
                </a:lnTo>
                <a:lnTo>
                  <a:pt x="82307" y="108196"/>
                </a:lnTo>
                <a:lnTo>
                  <a:pt x="82307" y="108196"/>
                </a:lnTo>
                <a:lnTo>
                  <a:pt x="82307" y="104262"/>
                </a:lnTo>
                <a:lnTo>
                  <a:pt x="82307" y="104262"/>
                </a:lnTo>
                <a:lnTo>
                  <a:pt x="82307" y="104262"/>
                </a:lnTo>
                <a:lnTo>
                  <a:pt x="84615" y="104262"/>
                </a:lnTo>
                <a:lnTo>
                  <a:pt x="84615" y="104262"/>
                </a:lnTo>
                <a:lnTo>
                  <a:pt x="84615" y="104262"/>
                </a:lnTo>
                <a:lnTo>
                  <a:pt x="84615" y="104262"/>
                </a:lnTo>
                <a:lnTo>
                  <a:pt x="84615" y="98360"/>
                </a:lnTo>
                <a:lnTo>
                  <a:pt x="84615" y="98360"/>
                </a:lnTo>
                <a:lnTo>
                  <a:pt x="84615" y="98360"/>
                </a:lnTo>
                <a:lnTo>
                  <a:pt x="86153" y="98360"/>
                </a:lnTo>
                <a:lnTo>
                  <a:pt x="86153" y="98360"/>
                </a:lnTo>
                <a:lnTo>
                  <a:pt x="86153" y="98360"/>
                </a:lnTo>
                <a:lnTo>
                  <a:pt x="86153" y="98360"/>
                </a:lnTo>
                <a:lnTo>
                  <a:pt x="86153" y="94426"/>
                </a:lnTo>
                <a:lnTo>
                  <a:pt x="86153" y="94426"/>
                </a:lnTo>
                <a:lnTo>
                  <a:pt x="86153" y="94426"/>
                </a:lnTo>
                <a:lnTo>
                  <a:pt x="86153" y="94426"/>
                </a:lnTo>
                <a:lnTo>
                  <a:pt x="84615" y="94426"/>
                </a:lnTo>
                <a:lnTo>
                  <a:pt x="84615" y="94426"/>
                </a:lnTo>
                <a:lnTo>
                  <a:pt x="84615" y="90491"/>
                </a:lnTo>
                <a:lnTo>
                  <a:pt x="84615" y="90491"/>
                </a:lnTo>
                <a:lnTo>
                  <a:pt x="84615" y="90491"/>
                </a:lnTo>
                <a:lnTo>
                  <a:pt x="84615" y="90491"/>
                </a:lnTo>
                <a:lnTo>
                  <a:pt x="84615" y="90491"/>
                </a:lnTo>
                <a:lnTo>
                  <a:pt x="84615" y="86557"/>
                </a:lnTo>
                <a:lnTo>
                  <a:pt x="84615" y="86557"/>
                </a:lnTo>
                <a:lnTo>
                  <a:pt x="84615" y="90491"/>
                </a:lnTo>
                <a:lnTo>
                  <a:pt x="82307" y="90491"/>
                </a:lnTo>
                <a:lnTo>
                  <a:pt x="82307" y="90491"/>
                </a:lnTo>
                <a:lnTo>
                  <a:pt x="82307" y="90491"/>
                </a:lnTo>
                <a:lnTo>
                  <a:pt x="82307" y="90491"/>
                </a:lnTo>
                <a:lnTo>
                  <a:pt x="82307" y="90491"/>
                </a:lnTo>
                <a:lnTo>
                  <a:pt x="80769" y="90491"/>
                </a:lnTo>
                <a:lnTo>
                  <a:pt x="80769" y="90491"/>
                </a:lnTo>
                <a:lnTo>
                  <a:pt x="80769" y="90491"/>
                </a:lnTo>
                <a:lnTo>
                  <a:pt x="80769" y="90491"/>
                </a:lnTo>
                <a:lnTo>
                  <a:pt x="79230" y="90491"/>
                </a:lnTo>
                <a:lnTo>
                  <a:pt x="79230" y="90491"/>
                </a:lnTo>
                <a:lnTo>
                  <a:pt x="79230" y="90491"/>
                </a:lnTo>
                <a:lnTo>
                  <a:pt x="77692" y="90491"/>
                </a:lnTo>
                <a:lnTo>
                  <a:pt x="77692" y="86557"/>
                </a:lnTo>
                <a:lnTo>
                  <a:pt x="77692" y="86557"/>
                </a:lnTo>
                <a:lnTo>
                  <a:pt x="77692" y="90491"/>
                </a:lnTo>
                <a:lnTo>
                  <a:pt x="77692" y="90491"/>
                </a:lnTo>
                <a:lnTo>
                  <a:pt x="77692" y="90491"/>
                </a:lnTo>
                <a:lnTo>
                  <a:pt x="76153" y="90491"/>
                </a:lnTo>
                <a:lnTo>
                  <a:pt x="76153" y="90491"/>
                </a:lnTo>
                <a:lnTo>
                  <a:pt x="76153" y="90491"/>
                </a:lnTo>
                <a:lnTo>
                  <a:pt x="76153" y="90491"/>
                </a:lnTo>
                <a:lnTo>
                  <a:pt x="76153" y="90491"/>
                </a:lnTo>
                <a:lnTo>
                  <a:pt x="76153" y="90491"/>
                </a:lnTo>
                <a:lnTo>
                  <a:pt x="76153" y="90491"/>
                </a:lnTo>
                <a:lnTo>
                  <a:pt x="76153" y="90491"/>
                </a:lnTo>
                <a:lnTo>
                  <a:pt x="76153" y="86557"/>
                </a:lnTo>
                <a:lnTo>
                  <a:pt x="76153" y="86557"/>
                </a:lnTo>
                <a:lnTo>
                  <a:pt x="73846" y="86557"/>
                </a:lnTo>
                <a:lnTo>
                  <a:pt x="73846" y="86557"/>
                </a:lnTo>
                <a:lnTo>
                  <a:pt x="73846" y="86557"/>
                </a:lnTo>
                <a:lnTo>
                  <a:pt x="73846" y="90491"/>
                </a:lnTo>
                <a:lnTo>
                  <a:pt x="73846" y="90491"/>
                </a:lnTo>
                <a:lnTo>
                  <a:pt x="73846" y="90491"/>
                </a:lnTo>
                <a:lnTo>
                  <a:pt x="73846" y="90491"/>
                </a:lnTo>
                <a:lnTo>
                  <a:pt x="72307" y="90491"/>
                </a:lnTo>
                <a:lnTo>
                  <a:pt x="72307" y="94426"/>
                </a:lnTo>
                <a:lnTo>
                  <a:pt x="72307" y="94426"/>
                </a:lnTo>
                <a:lnTo>
                  <a:pt x="72307" y="94426"/>
                </a:lnTo>
                <a:lnTo>
                  <a:pt x="72307" y="94426"/>
                </a:lnTo>
                <a:lnTo>
                  <a:pt x="72307" y="94426"/>
                </a:lnTo>
                <a:lnTo>
                  <a:pt x="72307" y="94426"/>
                </a:lnTo>
                <a:lnTo>
                  <a:pt x="70769" y="94426"/>
                </a:lnTo>
                <a:lnTo>
                  <a:pt x="70769" y="90491"/>
                </a:lnTo>
                <a:lnTo>
                  <a:pt x="70769" y="90491"/>
                </a:lnTo>
                <a:lnTo>
                  <a:pt x="70769" y="90491"/>
                </a:lnTo>
                <a:lnTo>
                  <a:pt x="70769" y="90491"/>
                </a:lnTo>
                <a:lnTo>
                  <a:pt x="70769" y="90491"/>
                </a:lnTo>
                <a:lnTo>
                  <a:pt x="69230" y="90491"/>
                </a:lnTo>
                <a:lnTo>
                  <a:pt x="69230" y="90491"/>
                </a:lnTo>
                <a:lnTo>
                  <a:pt x="69230" y="90491"/>
                </a:lnTo>
                <a:lnTo>
                  <a:pt x="69230" y="90491"/>
                </a:lnTo>
                <a:lnTo>
                  <a:pt x="67692" y="90491"/>
                </a:lnTo>
                <a:lnTo>
                  <a:pt x="67692" y="86557"/>
                </a:lnTo>
                <a:lnTo>
                  <a:pt x="67692" y="86557"/>
                </a:lnTo>
                <a:lnTo>
                  <a:pt x="67692" y="86557"/>
                </a:lnTo>
                <a:lnTo>
                  <a:pt x="67692" y="86557"/>
                </a:lnTo>
                <a:lnTo>
                  <a:pt x="67692" y="86557"/>
                </a:lnTo>
                <a:lnTo>
                  <a:pt x="65384" y="86557"/>
                </a:lnTo>
                <a:lnTo>
                  <a:pt x="65384" y="86557"/>
                </a:lnTo>
                <a:lnTo>
                  <a:pt x="65384" y="86557"/>
                </a:lnTo>
                <a:lnTo>
                  <a:pt x="65384" y="80655"/>
                </a:lnTo>
                <a:lnTo>
                  <a:pt x="65384" y="80655"/>
                </a:lnTo>
                <a:lnTo>
                  <a:pt x="65384" y="80655"/>
                </a:lnTo>
                <a:lnTo>
                  <a:pt x="63846" y="80655"/>
                </a:lnTo>
                <a:lnTo>
                  <a:pt x="63846" y="80655"/>
                </a:lnTo>
                <a:lnTo>
                  <a:pt x="63846" y="80655"/>
                </a:lnTo>
                <a:lnTo>
                  <a:pt x="63846" y="80655"/>
                </a:lnTo>
                <a:lnTo>
                  <a:pt x="63846" y="80655"/>
                </a:lnTo>
                <a:lnTo>
                  <a:pt x="63846" y="76721"/>
                </a:lnTo>
                <a:lnTo>
                  <a:pt x="62307" y="76721"/>
                </a:lnTo>
                <a:lnTo>
                  <a:pt x="62307" y="76721"/>
                </a:lnTo>
                <a:lnTo>
                  <a:pt x="62307" y="76721"/>
                </a:lnTo>
                <a:lnTo>
                  <a:pt x="62307" y="7672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3" name="Shape 1863"/>
          <p:cNvSpPr/>
          <p:nvPr/>
        </p:nvSpPr>
        <p:spPr>
          <a:xfrm>
            <a:off x="2931322" y="3719514"/>
            <a:ext cx="185737" cy="96836"/>
          </a:xfrm>
          <a:custGeom>
            <a:avLst/>
            <a:gdLst/>
            <a:ahLst/>
            <a:cxnLst/>
            <a:rect l="0" t="0" r="0" b="0"/>
            <a:pathLst>
              <a:path w="120000" h="120000" extrusionOk="0">
                <a:moveTo>
                  <a:pt x="62307" y="76721"/>
                </a:moveTo>
                <a:lnTo>
                  <a:pt x="62307" y="76721"/>
                </a:lnTo>
                <a:lnTo>
                  <a:pt x="63846" y="76721"/>
                </a:lnTo>
                <a:lnTo>
                  <a:pt x="63846" y="76721"/>
                </a:lnTo>
                <a:lnTo>
                  <a:pt x="63846" y="76721"/>
                </a:lnTo>
                <a:lnTo>
                  <a:pt x="63846" y="76721"/>
                </a:lnTo>
                <a:lnTo>
                  <a:pt x="63846" y="76721"/>
                </a:lnTo>
                <a:lnTo>
                  <a:pt x="65384" y="76721"/>
                </a:lnTo>
                <a:lnTo>
                  <a:pt x="65384" y="80655"/>
                </a:lnTo>
                <a:lnTo>
                  <a:pt x="65384" y="80655"/>
                </a:lnTo>
                <a:lnTo>
                  <a:pt x="65384" y="80655"/>
                </a:lnTo>
                <a:lnTo>
                  <a:pt x="65384" y="80655"/>
                </a:lnTo>
                <a:lnTo>
                  <a:pt x="65384" y="80655"/>
                </a:lnTo>
                <a:lnTo>
                  <a:pt x="67692" y="80655"/>
                </a:lnTo>
                <a:lnTo>
                  <a:pt x="67692" y="80655"/>
                </a:lnTo>
                <a:lnTo>
                  <a:pt x="67692" y="80655"/>
                </a:lnTo>
                <a:lnTo>
                  <a:pt x="67692" y="86557"/>
                </a:lnTo>
                <a:lnTo>
                  <a:pt x="67692" y="86557"/>
                </a:lnTo>
                <a:lnTo>
                  <a:pt x="67692" y="80655"/>
                </a:lnTo>
                <a:lnTo>
                  <a:pt x="67692" y="80655"/>
                </a:lnTo>
                <a:lnTo>
                  <a:pt x="69230" y="80655"/>
                </a:lnTo>
                <a:lnTo>
                  <a:pt x="69230" y="86557"/>
                </a:lnTo>
                <a:lnTo>
                  <a:pt x="69230" y="86557"/>
                </a:lnTo>
                <a:lnTo>
                  <a:pt x="69230" y="80655"/>
                </a:lnTo>
                <a:lnTo>
                  <a:pt x="69230" y="80655"/>
                </a:lnTo>
                <a:lnTo>
                  <a:pt x="69230" y="80655"/>
                </a:lnTo>
                <a:lnTo>
                  <a:pt x="70769" y="80655"/>
                </a:lnTo>
                <a:lnTo>
                  <a:pt x="70769" y="80655"/>
                </a:lnTo>
                <a:lnTo>
                  <a:pt x="70769" y="86557"/>
                </a:lnTo>
                <a:lnTo>
                  <a:pt x="69230" y="86557"/>
                </a:lnTo>
                <a:lnTo>
                  <a:pt x="69230" y="86557"/>
                </a:lnTo>
                <a:lnTo>
                  <a:pt x="70769" y="86557"/>
                </a:lnTo>
                <a:lnTo>
                  <a:pt x="70769" y="86557"/>
                </a:lnTo>
                <a:lnTo>
                  <a:pt x="70769" y="86557"/>
                </a:lnTo>
                <a:lnTo>
                  <a:pt x="70769" y="86557"/>
                </a:lnTo>
                <a:lnTo>
                  <a:pt x="70769" y="86557"/>
                </a:lnTo>
                <a:lnTo>
                  <a:pt x="70769" y="86557"/>
                </a:lnTo>
                <a:lnTo>
                  <a:pt x="72307" y="86557"/>
                </a:lnTo>
                <a:lnTo>
                  <a:pt x="72307" y="86557"/>
                </a:lnTo>
                <a:lnTo>
                  <a:pt x="72307" y="86557"/>
                </a:lnTo>
                <a:lnTo>
                  <a:pt x="72307" y="86557"/>
                </a:lnTo>
                <a:lnTo>
                  <a:pt x="72307" y="86557"/>
                </a:lnTo>
                <a:lnTo>
                  <a:pt x="72307" y="80655"/>
                </a:lnTo>
                <a:lnTo>
                  <a:pt x="72307" y="80655"/>
                </a:lnTo>
                <a:lnTo>
                  <a:pt x="72307" y="80655"/>
                </a:lnTo>
                <a:lnTo>
                  <a:pt x="72307" y="80655"/>
                </a:lnTo>
                <a:lnTo>
                  <a:pt x="72307" y="80655"/>
                </a:lnTo>
                <a:lnTo>
                  <a:pt x="72307" y="80655"/>
                </a:lnTo>
                <a:lnTo>
                  <a:pt x="72307" y="76721"/>
                </a:lnTo>
                <a:lnTo>
                  <a:pt x="70769" y="76721"/>
                </a:lnTo>
                <a:lnTo>
                  <a:pt x="70769" y="76721"/>
                </a:lnTo>
                <a:lnTo>
                  <a:pt x="70769" y="76721"/>
                </a:lnTo>
                <a:lnTo>
                  <a:pt x="70769" y="76721"/>
                </a:lnTo>
                <a:lnTo>
                  <a:pt x="70769" y="76721"/>
                </a:lnTo>
                <a:lnTo>
                  <a:pt x="70769" y="72786"/>
                </a:lnTo>
                <a:lnTo>
                  <a:pt x="70769" y="72786"/>
                </a:lnTo>
                <a:lnTo>
                  <a:pt x="70769" y="72786"/>
                </a:lnTo>
                <a:lnTo>
                  <a:pt x="70769" y="72786"/>
                </a:lnTo>
                <a:lnTo>
                  <a:pt x="70769" y="68852"/>
                </a:lnTo>
                <a:lnTo>
                  <a:pt x="70769" y="68852"/>
                </a:lnTo>
                <a:lnTo>
                  <a:pt x="70769" y="68852"/>
                </a:lnTo>
                <a:lnTo>
                  <a:pt x="70769" y="68852"/>
                </a:lnTo>
                <a:lnTo>
                  <a:pt x="70769" y="64918"/>
                </a:lnTo>
                <a:lnTo>
                  <a:pt x="70769" y="64918"/>
                </a:lnTo>
                <a:lnTo>
                  <a:pt x="69230" y="64918"/>
                </a:lnTo>
                <a:lnTo>
                  <a:pt x="69230" y="64918"/>
                </a:lnTo>
                <a:lnTo>
                  <a:pt x="69230" y="59016"/>
                </a:lnTo>
                <a:lnTo>
                  <a:pt x="69230" y="59016"/>
                </a:lnTo>
                <a:lnTo>
                  <a:pt x="69230" y="59016"/>
                </a:lnTo>
                <a:lnTo>
                  <a:pt x="69230" y="59016"/>
                </a:lnTo>
                <a:lnTo>
                  <a:pt x="67692" y="59016"/>
                </a:lnTo>
                <a:lnTo>
                  <a:pt x="67692" y="59016"/>
                </a:lnTo>
                <a:lnTo>
                  <a:pt x="67692" y="64918"/>
                </a:lnTo>
                <a:lnTo>
                  <a:pt x="67692" y="64918"/>
                </a:lnTo>
                <a:lnTo>
                  <a:pt x="67692" y="64918"/>
                </a:lnTo>
                <a:lnTo>
                  <a:pt x="67692" y="64918"/>
                </a:lnTo>
                <a:lnTo>
                  <a:pt x="67692" y="68852"/>
                </a:lnTo>
                <a:lnTo>
                  <a:pt x="67692" y="68852"/>
                </a:lnTo>
                <a:lnTo>
                  <a:pt x="67692" y="64918"/>
                </a:lnTo>
                <a:lnTo>
                  <a:pt x="67692" y="64918"/>
                </a:lnTo>
                <a:lnTo>
                  <a:pt x="67692" y="64918"/>
                </a:lnTo>
                <a:lnTo>
                  <a:pt x="67692" y="64918"/>
                </a:lnTo>
                <a:lnTo>
                  <a:pt x="67692" y="59016"/>
                </a:lnTo>
                <a:lnTo>
                  <a:pt x="67692" y="59016"/>
                </a:lnTo>
                <a:lnTo>
                  <a:pt x="67692" y="59016"/>
                </a:lnTo>
                <a:lnTo>
                  <a:pt x="67692" y="59016"/>
                </a:lnTo>
                <a:lnTo>
                  <a:pt x="67692" y="59016"/>
                </a:lnTo>
                <a:lnTo>
                  <a:pt x="67692" y="59016"/>
                </a:lnTo>
                <a:lnTo>
                  <a:pt x="67692" y="59016"/>
                </a:lnTo>
                <a:lnTo>
                  <a:pt x="65384" y="59016"/>
                </a:lnTo>
                <a:lnTo>
                  <a:pt x="65384" y="59016"/>
                </a:lnTo>
                <a:lnTo>
                  <a:pt x="65384" y="59016"/>
                </a:lnTo>
                <a:lnTo>
                  <a:pt x="65384" y="59016"/>
                </a:lnTo>
                <a:lnTo>
                  <a:pt x="65384" y="59016"/>
                </a:lnTo>
                <a:lnTo>
                  <a:pt x="63846" y="59016"/>
                </a:lnTo>
                <a:lnTo>
                  <a:pt x="63846" y="59016"/>
                </a:lnTo>
                <a:lnTo>
                  <a:pt x="63846" y="59016"/>
                </a:lnTo>
                <a:lnTo>
                  <a:pt x="62307" y="59016"/>
                </a:lnTo>
                <a:lnTo>
                  <a:pt x="62307" y="59016"/>
                </a:lnTo>
                <a:lnTo>
                  <a:pt x="62307" y="59016"/>
                </a:lnTo>
                <a:lnTo>
                  <a:pt x="62307" y="59016"/>
                </a:lnTo>
                <a:lnTo>
                  <a:pt x="62307" y="59016"/>
                </a:lnTo>
                <a:lnTo>
                  <a:pt x="60769" y="59016"/>
                </a:lnTo>
                <a:lnTo>
                  <a:pt x="60769" y="59016"/>
                </a:lnTo>
                <a:lnTo>
                  <a:pt x="60769" y="59016"/>
                </a:lnTo>
                <a:lnTo>
                  <a:pt x="60769" y="59016"/>
                </a:lnTo>
                <a:lnTo>
                  <a:pt x="59230" y="59016"/>
                </a:lnTo>
                <a:lnTo>
                  <a:pt x="59230" y="59016"/>
                </a:lnTo>
                <a:lnTo>
                  <a:pt x="59230" y="55081"/>
                </a:lnTo>
                <a:lnTo>
                  <a:pt x="59230" y="55081"/>
                </a:lnTo>
                <a:lnTo>
                  <a:pt x="59230" y="55081"/>
                </a:lnTo>
                <a:lnTo>
                  <a:pt x="56923" y="55081"/>
                </a:lnTo>
                <a:lnTo>
                  <a:pt x="56923" y="55081"/>
                </a:lnTo>
                <a:lnTo>
                  <a:pt x="56923" y="55081"/>
                </a:lnTo>
                <a:lnTo>
                  <a:pt x="56923" y="55081"/>
                </a:lnTo>
                <a:lnTo>
                  <a:pt x="55384" y="55081"/>
                </a:lnTo>
                <a:lnTo>
                  <a:pt x="55384" y="55081"/>
                </a:lnTo>
                <a:lnTo>
                  <a:pt x="55384" y="55081"/>
                </a:lnTo>
                <a:lnTo>
                  <a:pt x="55384" y="55081"/>
                </a:lnTo>
                <a:lnTo>
                  <a:pt x="55384" y="55081"/>
                </a:lnTo>
                <a:lnTo>
                  <a:pt x="53846" y="55081"/>
                </a:lnTo>
                <a:lnTo>
                  <a:pt x="53846" y="55081"/>
                </a:lnTo>
                <a:lnTo>
                  <a:pt x="53846" y="51147"/>
                </a:lnTo>
                <a:lnTo>
                  <a:pt x="53846" y="51147"/>
                </a:lnTo>
                <a:lnTo>
                  <a:pt x="53846" y="51147"/>
                </a:lnTo>
                <a:lnTo>
                  <a:pt x="52307" y="51147"/>
                </a:lnTo>
                <a:lnTo>
                  <a:pt x="52307" y="51147"/>
                </a:lnTo>
                <a:lnTo>
                  <a:pt x="52307" y="51147"/>
                </a:lnTo>
                <a:lnTo>
                  <a:pt x="52307" y="51147"/>
                </a:lnTo>
                <a:lnTo>
                  <a:pt x="52307" y="51147"/>
                </a:lnTo>
                <a:lnTo>
                  <a:pt x="52307" y="47213"/>
                </a:lnTo>
                <a:lnTo>
                  <a:pt x="50769" y="47213"/>
                </a:lnTo>
                <a:lnTo>
                  <a:pt x="50769" y="47213"/>
                </a:lnTo>
                <a:lnTo>
                  <a:pt x="50769" y="47213"/>
                </a:lnTo>
                <a:lnTo>
                  <a:pt x="50769" y="47213"/>
                </a:lnTo>
                <a:lnTo>
                  <a:pt x="50769" y="47213"/>
                </a:lnTo>
                <a:lnTo>
                  <a:pt x="50769" y="47213"/>
                </a:lnTo>
                <a:lnTo>
                  <a:pt x="50769" y="43278"/>
                </a:lnTo>
                <a:lnTo>
                  <a:pt x="48461" y="43278"/>
                </a:lnTo>
                <a:lnTo>
                  <a:pt x="48461" y="43278"/>
                </a:lnTo>
                <a:lnTo>
                  <a:pt x="48461" y="43278"/>
                </a:lnTo>
                <a:lnTo>
                  <a:pt x="48461" y="43278"/>
                </a:lnTo>
                <a:lnTo>
                  <a:pt x="46923" y="43278"/>
                </a:lnTo>
                <a:lnTo>
                  <a:pt x="46923" y="43278"/>
                </a:lnTo>
                <a:lnTo>
                  <a:pt x="46923" y="43278"/>
                </a:lnTo>
                <a:lnTo>
                  <a:pt x="46923" y="43278"/>
                </a:lnTo>
                <a:lnTo>
                  <a:pt x="45384" y="43278"/>
                </a:lnTo>
                <a:lnTo>
                  <a:pt x="45384" y="43278"/>
                </a:lnTo>
                <a:lnTo>
                  <a:pt x="45384" y="43278"/>
                </a:lnTo>
                <a:lnTo>
                  <a:pt x="45384" y="43278"/>
                </a:lnTo>
                <a:lnTo>
                  <a:pt x="43846" y="43278"/>
                </a:lnTo>
                <a:lnTo>
                  <a:pt x="43846" y="43278"/>
                </a:lnTo>
                <a:lnTo>
                  <a:pt x="43846" y="43278"/>
                </a:lnTo>
                <a:lnTo>
                  <a:pt x="42307" y="43278"/>
                </a:lnTo>
                <a:lnTo>
                  <a:pt x="42307" y="43278"/>
                </a:lnTo>
                <a:lnTo>
                  <a:pt x="42307" y="43278"/>
                </a:lnTo>
                <a:lnTo>
                  <a:pt x="42307" y="43278"/>
                </a:lnTo>
                <a:lnTo>
                  <a:pt x="42307" y="37377"/>
                </a:lnTo>
                <a:lnTo>
                  <a:pt x="42307" y="37377"/>
                </a:lnTo>
                <a:lnTo>
                  <a:pt x="42307" y="43278"/>
                </a:lnTo>
                <a:lnTo>
                  <a:pt x="42307" y="43278"/>
                </a:lnTo>
                <a:lnTo>
                  <a:pt x="40000" y="43278"/>
                </a:lnTo>
                <a:lnTo>
                  <a:pt x="40000" y="43278"/>
                </a:lnTo>
                <a:lnTo>
                  <a:pt x="40000" y="43278"/>
                </a:lnTo>
                <a:lnTo>
                  <a:pt x="40000" y="43278"/>
                </a:lnTo>
                <a:lnTo>
                  <a:pt x="40000" y="43278"/>
                </a:lnTo>
                <a:lnTo>
                  <a:pt x="38461" y="43278"/>
                </a:lnTo>
                <a:lnTo>
                  <a:pt x="38461" y="43278"/>
                </a:lnTo>
                <a:lnTo>
                  <a:pt x="38461" y="43278"/>
                </a:lnTo>
                <a:lnTo>
                  <a:pt x="38461" y="43278"/>
                </a:lnTo>
                <a:lnTo>
                  <a:pt x="36923" y="43278"/>
                </a:lnTo>
                <a:lnTo>
                  <a:pt x="36923" y="43278"/>
                </a:lnTo>
                <a:lnTo>
                  <a:pt x="36923" y="37377"/>
                </a:lnTo>
                <a:lnTo>
                  <a:pt x="36923" y="37377"/>
                </a:lnTo>
                <a:lnTo>
                  <a:pt x="36923" y="37377"/>
                </a:lnTo>
                <a:lnTo>
                  <a:pt x="36923" y="37377"/>
                </a:lnTo>
                <a:lnTo>
                  <a:pt x="36923" y="37377"/>
                </a:lnTo>
                <a:lnTo>
                  <a:pt x="36923" y="43278"/>
                </a:lnTo>
                <a:lnTo>
                  <a:pt x="36923" y="43278"/>
                </a:lnTo>
                <a:lnTo>
                  <a:pt x="36923" y="43278"/>
                </a:lnTo>
                <a:lnTo>
                  <a:pt x="36923" y="43278"/>
                </a:lnTo>
                <a:lnTo>
                  <a:pt x="36923" y="43278"/>
                </a:lnTo>
                <a:lnTo>
                  <a:pt x="36923" y="43278"/>
                </a:lnTo>
                <a:lnTo>
                  <a:pt x="36923" y="43278"/>
                </a:lnTo>
                <a:lnTo>
                  <a:pt x="36923" y="43278"/>
                </a:lnTo>
                <a:lnTo>
                  <a:pt x="35384" y="43278"/>
                </a:lnTo>
                <a:lnTo>
                  <a:pt x="35384" y="43278"/>
                </a:lnTo>
                <a:lnTo>
                  <a:pt x="35384" y="37377"/>
                </a:lnTo>
                <a:lnTo>
                  <a:pt x="35384" y="37377"/>
                </a:lnTo>
                <a:lnTo>
                  <a:pt x="35384" y="37377"/>
                </a:lnTo>
                <a:lnTo>
                  <a:pt x="35384" y="37377"/>
                </a:lnTo>
                <a:lnTo>
                  <a:pt x="35384" y="37377"/>
                </a:lnTo>
                <a:lnTo>
                  <a:pt x="33846" y="37377"/>
                </a:lnTo>
                <a:lnTo>
                  <a:pt x="33846" y="37377"/>
                </a:lnTo>
                <a:lnTo>
                  <a:pt x="33846" y="37377"/>
                </a:lnTo>
                <a:lnTo>
                  <a:pt x="33846" y="37377"/>
                </a:lnTo>
                <a:lnTo>
                  <a:pt x="33846" y="37377"/>
                </a:lnTo>
                <a:lnTo>
                  <a:pt x="31538" y="37377"/>
                </a:lnTo>
                <a:lnTo>
                  <a:pt x="31538" y="37377"/>
                </a:lnTo>
                <a:lnTo>
                  <a:pt x="31538" y="37377"/>
                </a:lnTo>
                <a:lnTo>
                  <a:pt x="31538" y="37377"/>
                </a:lnTo>
                <a:lnTo>
                  <a:pt x="31538" y="37377"/>
                </a:lnTo>
                <a:lnTo>
                  <a:pt x="31538" y="33442"/>
                </a:lnTo>
                <a:lnTo>
                  <a:pt x="31538" y="33442"/>
                </a:lnTo>
                <a:lnTo>
                  <a:pt x="31538" y="33442"/>
                </a:lnTo>
                <a:lnTo>
                  <a:pt x="31538" y="33442"/>
                </a:lnTo>
                <a:lnTo>
                  <a:pt x="31538" y="33442"/>
                </a:lnTo>
                <a:lnTo>
                  <a:pt x="31538" y="33442"/>
                </a:lnTo>
                <a:lnTo>
                  <a:pt x="30000" y="33442"/>
                </a:lnTo>
                <a:lnTo>
                  <a:pt x="30000" y="33442"/>
                </a:lnTo>
                <a:lnTo>
                  <a:pt x="30000" y="33442"/>
                </a:lnTo>
                <a:lnTo>
                  <a:pt x="30000" y="29508"/>
                </a:lnTo>
                <a:lnTo>
                  <a:pt x="30000" y="29508"/>
                </a:lnTo>
                <a:lnTo>
                  <a:pt x="30000" y="29508"/>
                </a:lnTo>
                <a:lnTo>
                  <a:pt x="31538" y="29508"/>
                </a:lnTo>
                <a:lnTo>
                  <a:pt x="31538" y="29508"/>
                </a:lnTo>
                <a:lnTo>
                  <a:pt x="31538" y="29508"/>
                </a:lnTo>
                <a:lnTo>
                  <a:pt x="31538" y="29508"/>
                </a:lnTo>
                <a:lnTo>
                  <a:pt x="33846" y="29508"/>
                </a:lnTo>
                <a:lnTo>
                  <a:pt x="33846" y="29508"/>
                </a:lnTo>
                <a:lnTo>
                  <a:pt x="33846" y="29508"/>
                </a:lnTo>
                <a:lnTo>
                  <a:pt x="35384" y="29508"/>
                </a:lnTo>
                <a:lnTo>
                  <a:pt x="35384" y="29508"/>
                </a:lnTo>
                <a:lnTo>
                  <a:pt x="35384" y="29508"/>
                </a:lnTo>
                <a:lnTo>
                  <a:pt x="35384" y="29508"/>
                </a:lnTo>
                <a:lnTo>
                  <a:pt x="35384" y="29508"/>
                </a:lnTo>
                <a:lnTo>
                  <a:pt x="35384" y="25573"/>
                </a:lnTo>
                <a:lnTo>
                  <a:pt x="35384" y="25573"/>
                </a:lnTo>
                <a:lnTo>
                  <a:pt x="35384" y="25573"/>
                </a:lnTo>
                <a:lnTo>
                  <a:pt x="35384" y="25573"/>
                </a:lnTo>
                <a:lnTo>
                  <a:pt x="35384" y="25573"/>
                </a:lnTo>
                <a:lnTo>
                  <a:pt x="35384" y="25573"/>
                </a:lnTo>
                <a:lnTo>
                  <a:pt x="33846" y="25573"/>
                </a:lnTo>
                <a:lnTo>
                  <a:pt x="33846" y="21639"/>
                </a:lnTo>
                <a:lnTo>
                  <a:pt x="33846" y="21639"/>
                </a:lnTo>
                <a:lnTo>
                  <a:pt x="33846" y="21639"/>
                </a:lnTo>
                <a:lnTo>
                  <a:pt x="31538" y="21639"/>
                </a:lnTo>
                <a:lnTo>
                  <a:pt x="31538" y="21639"/>
                </a:lnTo>
                <a:lnTo>
                  <a:pt x="31538" y="21639"/>
                </a:lnTo>
                <a:lnTo>
                  <a:pt x="31538" y="25573"/>
                </a:lnTo>
                <a:lnTo>
                  <a:pt x="31538" y="25573"/>
                </a:lnTo>
                <a:lnTo>
                  <a:pt x="30000" y="25573"/>
                </a:lnTo>
                <a:lnTo>
                  <a:pt x="30000" y="21639"/>
                </a:lnTo>
                <a:lnTo>
                  <a:pt x="30000" y="21639"/>
                </a:lnTo>
                <a:lnTo>
                  <a:pt x="30000" y="21639"/>
                </a:lnTo>
                <a:lnTo>
                  <a:pt x="30000" y="21639"/>
                </a:lnTo>
                <a:lnTo>
                  <a:pt x="28461" y="21639"/>
                </a:lnTo>
                <a:lnTo>
                  <a:pt x="28461" y="21639"/>
                </a:lnTo>
                <a:lnTo>
                  <a:pt x="28461" y="21639"/>
                </a:lnTo>
                <a:lnTo>
                  <a:pt x="26923" y="21639"/>
                </a:lnTo>
                <a:lnTo>
                  <a:pt x="26923" y="21639"/>
                </a:lnTo>
                <a:lnTo>
                  <a:pt x="26923" y="21639"/>
                </a:lnTo>
                <a:lnTo>
                  <a:pt x="26923" y="25573"/>
                </a:lnTo>
                <a:lnTo>
                  <a:pt x="26923" y="25573"/>
                </a:lnTo>
                <a:lnTo>
                  <a:pt x="26923" y="25573"/>
                </a:lnTo>
                <a:lnTo>
                  <a:pt x="26923" y="25573"/>
                </a:lnTo>
                <a:lnTo>
                  <a:pt x="26923" y="25573"/>
                </a:lnTo>
                <a:lnTo>
                  <a:pt x="26923" y="25573"/>
                </a:lnTo>
                <a:lnTo>
                  <a:pt x="26923" y="21639"/>
                </a:lnTo>
                <a:lnTo>
                  <a:pt x="25384" y="21639"/>
                </a:lnTo>
                <a:lnTo>
                  <a:pt x="25384" y="21639"/>
                </a:lnTo>
                <a:lnTo>
                  <a:pt x="25384" y="21639"/>
                </a:lnTo>
                <a:lnTo>
                  <a:pt x="25384" y="25573"/>
                </a:lnTo>
                <a:lnTo>
                  <a:pt x="25384" y="25573"/>
                </a:lnTo>
                <a:lnTo>
                  <a:pt x="25384" y="25573"/>
                </a:lnTo>
                <a:lnTo>
                  <a:pt x="25384" y="25573"/>
                </a:lnTo>
                <a:lnTo>
                  <a:pt x="25384" y="25573"/>
                </a:lnTo>
                <a:lnTo>
                  <a:pt x="25384" y="25573"/>
                </a:lnTo>
                <a:lnTo>
                  <a:pt x="25384" y="25573"/>
                </a:lnTo>
                <a:lnTo>
                  <a:pt x="25384" y="25573"/>
                </a:lnTo>
                <a:lnTo>
                  <a:pt x="25384" y="21639"/>
                </a:lnTo>
                <a:lnTo>
                  <a:pt x="23076" y="21639"/>
                </a:lnTo>
                <a:lnTo>
                  <a:pt x="23076" y="25573"/>
                </a:lnTo>
                <a:lnTo>
                  <a:pt x="23076" y="25573"/>
                </a:lnTo>
                <a:lnTo>
                  <a:pt x="23076" y="25573"/>
                </a:lnTo>
                <a:lnTo>
                  <a:pt x="23076" y="25573"/>
                </a:lnTo>
                <a:lnTo>
                  <a:pt x="21538" y="25573"/>
                </a:lnTo>
                <a:lnTo>
                  <a:pt x="21538" y="25573"/>
                </a:lnTo>
                <a:lnTo>
                  <a:pt x="21538" y="25573"/>
                </a:lnTo>
                <a:lnTo>
                  <a:pt x="21538" y="25573"/>
                </a:lnTo>
                <a:lnTo>
                  <a:pt x="21538" y="29508"/>
                </a:lnTo>
                <a:lnTo>
                  <a:pt x="21538" y="29508"/>
                </a:lnTo>
                <a:lnTo>
                  <a:pt x="20000" y="29508"/>
                </a:lnTo>
                <a:lnTo>
                  <a:pt x="20000" y="29508"/>
                </a:lnTo>
                <a:lnTo>
                  <a:pt x="20000" y="29508"/>
                </a:lnTo>
                <a:lnTo>
                  <a:pt x="20000" y="29508"/>
                </a:lnTo>
                <a:lnTo>
                  <a:pt x="20000" y="33442"/>
                </a:lnTo>
                <a:lnTo>
                  <a:pt x="20000" y="33442"/>
                </a:lnTo>
                <a:lnTo>
                  <a:pt x="20000" y="33442"/>
                </a:lnTo>
                <a:lnTo>
                  <a:pt x="18461" y="33442"/>
                </a:lnTo>
                <a:lnTo>
                  <a:pt x="18461" y="33442"/>
                </a:lnTo>
                <a:lnTo>
                  <a:pt x="18461" y="33442"/>
                </a:lnTo>
                <a:lnTo>
                  <a:pt x="18461" y="33442"/>
                </a:lnTo>
                <a:lnTo>
                  <a:pt x="18461" y="33442"/>
                </a:lnTo>
                <a:lnTo>
                  <a:pt x="18461" y="33442"/>
                </a:lnTo>
                <a:lnTo>
                  <a:pt x="18461" y="37377"/>
                </a:lnTo>
                <a:lnTo>
                  <a:pt x="16923" y="37377"/>
                </a:lnTo>
                <a:lnTo>
                  <a:pt x="16923" y="37377"/>
                </a:lnTo>
                <a:lnTo>
                  <a:pt x="16923" y="37377"/>
                </a:lnTo>
                <a:lnTo>
                  <a:pt x="16923" y="37377"/>
                </a:lnTo>
                <a:lnTo>
                  <a:pt x="16923" y="37377"/>
                </a:lnTo>
                <a:lnTo>
                  <a:pt x="14615" y="37377"/>
                </a:lnTo>
                <a:lnTo>
                  <a:pt x="14615" y="37377"/>
                </a:lnTo>
                <a:lnTo>
                  <a:pt x="14615" y="37377"/>
                </a:lnTo>
                <a:lnTo>
                  <a:pt x="13076" y="37377"/>
                </a:lnTo>
                <a:lnTo>
                  <a:pt x="13076" y="37377"/>
                </a:lnTo>
                <a:lnTo>
                  <a:pt x="13076" y="37377"/>
                </a:lnTo>
                <a:lnTo>
                  <a:pt x="13076" y="37377"/>
                </a:lnTo>
                <a:lnTo>
                  <a:pt x="11538" y="37377"/>
                </a:lnTo>
                <a:lnTo>
                  <a:pt x="11538" y="37377"/>
                </a:lnTo>
                <a:lnTo>
                  <a:pt x="11538" y="37377"/>
                </a:lnTo>
                <a:lnTo>
                  <a:pt x="11538" y="37377"/>
                </a:lnTo>
                <a:lnTo>
                  <a:pt x="11538" y="37377"/>
                </a:lnTo>
                <a:lnTo>
                  <a:pt x="10000" y="37377"/>
                </a:lnTo>
                <a:lnTo>
                  <a:pt x="10000" y="43278"/>
                </a:lnTo>
                <a:lnTo>
                  <a:pt x="10000" y="43278"/>
                </a:lnTo>
                <a:lnTo>
                  <a:pt x="10000" y="43278"/>
                </a:lnTo>
                <a:lnTo>
                  <a:pt x="10000" y="47213"/>
                </a:lnTo>
                <a:lnTo>
                  <a:pt x="10000" y="47213"/>
                </a:lnTo>
                <a:lnTo>
                  <a:pt x="10000" y="47213"/>
                </a:lnTo>
                <a:lnTo>
                  <a:pt x="10000" y="47213"/>
                </a:lnTo>
                <a:lnTo>
                  <a:pt x="10000" y="47213"/>
                </a:lnTo>
                <a:lnTo>
                  <a:pt x="8461" y="47213"/>
                </a:lnTo>
                <a:lnTo>
                  <a:pt x="8461" y="47213"/>
                </a:lnTo>
                <a:lnTo>
                  <a:pt x="8461" y="47213"/>
                </a:lnTo>
                <a:lnTo>
                  <a:pt x="8461" y="47213"/>
                </a:lnTo>
                <a:lnTo>
                  <a:pt x="8461" y="47213"/>
                </a:lnTo>
                <a:lnTo>
                  <a:pt x="8461" y="47213"/>
                </a:lnTo>
                <a:lnTo>
                  <a:pt x="6153" y="47213"/>
                </a:lnTo>
                <a:lnTo>
                  <a:pt x="6153" y="47213"/>
                </a:lnTo>
                <a:lnTo>
                  <a:pt x="6153" y="51147"/>
                </a:lnTo>
                <a:lnTo>
                  <a:pt x="6153" y="51147"/>
                </a:lnTo>
                <a:lnTo>
                  <a:pt x="6153" y="51147"/>
                </a:lnTo>
                <a:lnTo>
                  <a:pt x="6153" y="51147"/>
                </a:lnTo>
                <a:lnTo>
                  <a:pt x="4615" y="51147"/>
                </a:lnTo>
                <a:lnTo>
                  <a:pt x="4615" y="51147"/>
                </a:lnTo>
                <a:lnTo>
                  <a:pt x="4615" y="51147"/>
                </a:lnTo>
                <a:lnTo>
                  <a:pt x="4615" y="51147"/>
                </a:lnTo>
                <a:lnTo>
                  <a:pt x="3076" y="51147"/>
                </a:lnTo>
                <a:lnTo>
                  <a:pt x="3076" y="51147"/>
                </a:lnTo>
                <a:lnTo>
                  <a:pt x="3076" y="51147"/>
                </a:lnTo>
                <a:lnTo>
                  <a:pt x="3076" y="47213"/>
                </a:lnTo>
                <a:lnTo>
                  <a:pt x="4615" y="47213"/>
                </a:lnTo>
                <a:lnTo>
                  <a:pt x="4615" y="47213"/>
                </a:lnTo>
                <a:lnTo>
                  <a:pt x="3076" y="47213"/>
                </a:lnTo>
                <a:lnTo>
                  <a:pt x="3076" y="47213"/>
                </a:lnTo>
                <a:lnTo>
                  <a:pt x="3076" y="47213"/>
                </a:lnTo>
                <a:lnTo>
                  <a:pt x="3076" y="47213"/>
                </a:lnTo>
                <a:lnTo>
                  <a:pt x="3076" y="47213"/>
                </a:lnTo>
                <a:lnTo>
                  <a:pt x="1538" y="47213"/>
                </a:lnTo>
                <a:lnTo>
                  <a:pt x="1538" y="51147"/>
                </a:lnTo>
                <a:lnTo>
                  <a:pt x="1538" y="51147"/>
                </a:lnTo>
                <a:lnTo>
                  <a:pt x="1538" y="51147"/>
                </a:lnTo>
                <a:lnTo>
                  <a:pt x="1538" y="51147"/>
                </a:lnTo>
                <a:lnTo>
                  <a:pt x="1538" y="51147"/>
                </a:lnTo>
                <a:lnTo>
                  <a:pt x="0" y="51147"/>
                </a:lnTo>
                <a:lnTo>
                  <a:pt x="0" y="51147"/>
                </a:lnTo>
                <a:lnTo>
                  <a:pt x="0" y="51147"/>
                </a:lnTo>
                <a:lnTo>
                  <a:pt x="0" y="51147"/>
                </a:lnTo>
                <a:lnTo>
                  <a:pt x="0" y="47213"/>
                </a:lnTo>
                <a:lnTo>
                  <a:pt x="0" y="47213"/>
                </a:lnTo>
                <a:lnTo>
                  <a:pt x="0" y="47213"/>
                </a:lnTo>
                <a:lnTo>
                  <a:pt x="0" y="47213"/>
                </a:lnTo>
                <a:lnTo>
                  <a:pt x="0" y="47213"/>
                </a:lnTo>
                <a:lnTo>
                  <a:pt x="0" y="47213"/>
                </a:lnTo>
                <a:lnTo>
                  <a:pt x="0" y="47213"/>
                </a:lnTo>
                <a:lnTo>
                  <a:pt x="1538" y="47213"/>
                </a:lnTo>
                <a:lnTo>
                  <a:pt x="1538" y="47213"/>
                </a:lnTo>
                <a:lnTo>
                  <a:pt x="1538" y="47213"/>
                </a:lnTo>
                <a:lnTo>
                  <a:pt x="1538" y="43278"/>
                </a:lnTo>
                <a:lnTo>
                  <a:pt x="1538" y="43278"/>
                </a:lnTo>
                <a:lnTo>
                  <a:pt x="3076" y="43278"/>
                </a:lnTo>
                <a:lnTo>
                  <a:pt x="3076" y="43278"/>
                </a:lnTo>
                <a:lnTo>
                  <a:pt x="3076" y="43278"/>
                </a:lnTo>
                <a:lnTo>
                  <a:pt x="3076" y="43278"/>
                </a:lnTo>
                <a:lnTo>
                  <a:pt x="3076" y="43278"/>
                </a:lnTo>
                <a:lnTo>
                  <a:pt x="3076" y="43278"/>
                </a:lnTo>
                <a:lnTo>
                  <a:pt x="4615" y="43278"/>
                </a:lnTo>
                <a:lnTo>
                  <a:pt x="4615" y="43278"/>
                </a:lnTo>
                <a:lnTo>
                  <a:pt x="4615" y="43278"/>
                </a:lnTo>
                <a:lnTo>
                  <a:pt x="4615" y="43278"/>
                </a:lnTo>
                <a:lnTo>
                  <a:pt x="4615" y="43278"/>
                </a:lnTo>
                <a:lnTo>
                  <a:pt x="6153" y="43278"/>
                </a:lnTo>
                <a:lnTo>
                  <a:pt x="6153" y="37377"/>
                </a:lnTo>
                <a:lnTo>
                  <a:pt x="4615" y="37377"/>
                </a:lnTo>
                <a:lnTo>
                  <a:pt x="4615" y="37377"/>
                </a:lnTo>
                <a:lnTo>
                  <a:pt x="4615" y="37377"/>
                </a:lnTo>
                <a:lnTo>
                  <a:pt x="4615" y="37377"/>
                </a:lnTo>
                <a:lnTo>
                  <a:pt x="4615" y="33442"/>
                </a:lnTo>
                <a:lnTo>
                  <a:pt x="4615" y="33442"/>
                </a:lnTo>
                <a:lnTo>
                  <a:pt x="4615" y="33442"/>
                </a:lnTo>
                <a:lnTo>
                  <a:pt x="4615" y="33442"/>
                </a:lnTo>
                <a:lnTo>
                  <a:pt x="4615" y="33442"/>
                </a:lnTo>
                <a:lnTo>
                  <a:pt x="4615" y="33442"/>
                </a:lnTo>
                <a:lnTo>
                  <a:pt x="4615" y="29508"/>
                </a:lnTo>
                <a:lnTo>
                  <a:pt x="4615" y="29508"/>
                </a:lnTo>
                <a:lnTo>
                  <a:pt x="4615" y="29508"/>
                </a:lnTo>
                <a:lnTo>
                  <a:pt x="4615" y="29508"/>
                </a:lnTo>
                <a:lnTo>
                  <a:pt x="6153" y="29508"/>
                </a:lnTo>
                <a:lnTo>
                  <a:pt x="6153" y="29508"/>
                </a:lnTo>
                <a:lnTo>
                  <a:pt x="6153" y="29508"/>
                </a:lnTo>
                <a:lnTo>
                  <a:pt x="6153" y="25573"/>
                </a:lnTo>
                <a:lnTo>
                  <a:pt x="6153" y="25573"/>
                </a:lnTo>
                <a:lnTo>
                  <a:pt x="6153" y="25573"/>
                </a:lnTo>
                <a:lnTo>
                  <a:pt x="6153" y="25573"/>
                </a:lnTo>
                <a:lnTo>
                  <a:pt x="6153" y="25573"/>
                </a:lnTo>
                <a:lnTo>
                  <a:pt x="8461" y="25573"/>
                </a:lnTo>
                <a:lnTo>
                  <a:pt x="8461" y="25573"/>
                </a:lnTo>
                <a:lnTo>
                  <a:pt x="8461" y="25573"/>
                </a:lnTo>
                <a:lnTo>
                  <a:pt x="8461" y="25573"/>
                </a:lnTo>
                <a:lnTo>
                  <a:pt x="8461" y="21639"/>
                </a:lnTo>
                <a:lnTo>
                  <a:pt x="8461" y="21639"/>
                </a:lnTo>
                <a:lnTo>
                  <a:pt x="8461" y="21639"/>
                </a:lnTo>
                <a:lnTo>
                  <a:pt x="8461" y="21639"/>
                </a:lnTo>
                <a:lnTo>
                  <a:pt x="10000" y="21639"/>
                </a:lnTo>
                <a:lnTo>
                  <a:pt x="10000" y="21639"/>
                </a:lnTo>
                <a:lnTo>
                  <a:pt x="10000" y="21639"/>
                </a:lnTo>
                <a:lnTo>
                  <a:pt x="10000" y="21639"/>
                </a:lnTo>
                <a:lnTo>
                  <a:pt x="10000" y="21639"/>
                </a:lnTo>
                <a:lnTo>
                  <a:pt x="11538" y="21639"/>
                </a:lnTo>
                <a:lnTo>
                  <a:pt x="11538" y="21639"/>
                </a:lnTo>
                <a:lnTo>
                  <a:pt x="11538" y="15737"/>
                </a:lnTo>
                <a:lnTo>
                  <a:pt x="11538" y="15737"/>
                </a:lnTo>
                <a:lnTo>
                  <a:pt x="11538" y="15737"/>
                </a:lnTo>
                <a:lnTo>
                  <a:pt x="11538" y="15737"/>
                </a:lnTo>
                <a:lnTo>
                  <a:pt x="13076" y="15737"/>
                </a:lnTo>
                <a:lnTo>
                  <a:pt x="13076" y="15737"/>
                </a:lnTo>
                <a:lnTo>
                  <a:pt x="13076" y="15737"/>
                </a:lnTo>
                <a:lnTo>
                  <a:pt x="13076" y="15737"/>
                </a:lnTo>
                <a:lnTo>
                  <a:pt x="13076" y="15737"/>
                </a:lnTo>
                <a:lnTo>
                  <a:pt x="14615" y="15737"/>
                </a:lnTo>
                <a:lnTo>
                  <a:pt x="14615" y="11803"/>
                </a:lnTo>
                <a:lnTo>
                  <a:pt x="14615" y="11803"/>
                </a:lnTo>
                <a:lnTo>
                  <a:pt x="14615" y="11803"/>
                </a:lnTo>
                <a:lnTo>
                  <a:pt x="16923" y="11803"/>
                </a:lnTo>
                <a:lnTo>
                  <a:pt x="16923" y="11803"/>
                </a:lnTo>
                <a:lnTo>
                  <a:pt x="16923" y="11803"/>
                </a:lnTo>
                <a:lnTo>
                  <a:pt x="16923" y="11803"/>
                </a:lnTo>
                <a:lnTo>
                  <a:pt x="16923" y="11803"/>
                </a:lnTo>
                <a:lnTo>
                  <a:pt x="16923" y="11803"/>
                </a:lnTo>
                <a:lnTo>
                  <a:pt x="16923" y="11803"/>
                </a:lnTo>
                <a:lnTo>
                  <a:pt x="16923" y="11803"/>
                </a:lnTo>
                <a:lnTo>
                  <a:pt x="18461" y="11803"/>
                </a:lnTo>
                <a:lnTo>
                  <a:pt x="18461" y="11803"/>
                </a:lnTo>
                <a:lnTo>
                  <a:pt x="18461" y="7868"/>
                </a:lnTo>
                <a:lnTo>
                  <a:pt x="18461" y="7868"/>
                </a:lnTo>
                <a:lnTo>
                  <a:pt x="18461" y="7868"/>
                </a:lnTo>
                <a:lnTo>
                  <a:pt x="20000" y="7868"/>
                </a:lnTo>
                <a:lnTo>
                  <a:pt x="20000" y="7868"/>
                </a:lnTo>
                <a:lnTo>
                  <a:pt x="20000" y="7868"/>
                </a:lnTo>
                <a:lnTo>
                  <a:pt x="21538" y="7868"/>
                </a:lnTo>
                <a:lnTo>
                  <a:pt x="21538" y="7868"/>
                </a:lnTo>
                <a:lnTo>
                  <a:pt x="21538" y="7868"/>
                </a:lnTo>
                <a:lnTo>
                  <a:pt x="21538" y="7868"/>
                </a:lnTo>
                <a:lnTo>
                  <a:pt x="23076" y="7868"/>
                </a:lnTo>
                <a:lnTo>
                  <a:pt x="23076" y="7868"/>
                </a:lnTo>
                <a:lnTo>
                  <a:pt x="23076" y="7868"/>
                </a:lnTo>
                <a:lnTo>
                  <a:pt x="25384" y="7868"/>
                </a:lnTo>
                <a:lnTo>
                  <a:pt x="25384" y="7868"/>
                </a:lnTo>
                <a:lnTo>
                  <a:pt x="25384" y="7868"/>
                </a:lnTo>
                <a:lnTo>
                  <a:pt x="25384" y="7868"/>
                </a:lnTo>
                <a:lnTo>
                  <a:pt x="25384" y="7868"/>
                </a:lnTo>
                <a:lnTo>
                  <a:pt x="26923" y="7868"/>
                </a:lnTo>
                <a:lnTo>
                  <a:pt x="26923" y="7868"/>
                </a:lnTo>
                <a:lnTo>
                  <a:pt x="26923" y="7868"/>
                </a:lnTo>
                <a:lnTo>
                  <a:pt x="26923" y="7868"/>
                </a:lnTo>
                <a:lnTo>
                  <a:pt x="26923" y="3934"/>
                </a:lnTo>
                <a:lnTo>
                  <a:pt x="26923" y="3934"/>
                </a:lnTo>
                <a:lnTo>
                  <a:pt x="28461" y="3934"/>
                </a:lnTo>
                <a:lnTo>
                  <a:pt x="28461" y="3934"/>
                </a:lnTo>
                <a:lnTo>
                  <a:pt x="28461" y="3934"/>
                </a:lnTo>
                <a:lnTo>
                  <a:pt x="28461" y="3934"/>
                </a:lnTo>
                <a:lnTo>
                  <a:pt x="30000" y="3934"/>
                </a:lnTo>
                <a:lnTo>
                  <a:pt x="30000" y="3934"/>
                </a:lnTo>
                <a:lnTo>
                  <a:pt x="30000" y="3934"/>
                </a:lnTo>
                <a:lnTo>
                  <a:pt x="30000" y="3934"/>
                </a:lnTo>
                <a:lnTo>
                  <a:pt x="31538" y="3934"/>
                </a:lnTo>
                <a:lnTo>
                  <a:pt x="31538" y="3934"/>
                </a:lnTo>
                <a:lnTo>
                  <a:pt x="31538" y="3934"/>
                </a:lnTo>
                <a:lnTo>
                  <a:pt x="31538" y="3934"/>
                </a:lnTo>
                <a:lnTo>
                  <a:pt x="33846" y="3934"/>
                </a:lnTo>
                <a:lnTo>
                  <a:pt x="33846" y="3934"/>
                </a:lnTo>
                <a:lnTo>
                  <a:pt x="33846" y="3934"/>
                </a:lnTo>
                <a:lnTo>
                  <a:pt x="33846" y="3934"/>
                </a:lnTo>
                <a:lnTo>
                  <a:pt x="35384" y="3934"/>
                </a:lnTo>
                <a:lnTo>
                  <a:pt x="35384" y="3934"/>
                </a:lnTo>
                <a:lnTo>
                  <a:pt x="35384" y="3934"/>
                </a:lnTo>
                <a:lnTo>
                  <a:pt x="35384" y="3934"/>
                </a:lnTo>
                <a:lnTo>
                  <a:pt x="36923" y="3934"/>
                </a:lnTo>
                <a:lnTo>
                  <a:pt x="36923" y="3934"/>
                </a:lnTo>
                <a:lnTo>
                  <a:pt x="36923" y="3934"/>
                </a:lnTo>
                <a:lnTo>
                  <a:pt x="36923" y="3934"/>
                </a:lnTo>
                <a:lnTo>
                  <a:pt x="36923" y="7868"/>
                </a:lnTo>
                <a:lnTo>
                  <a:pt x="38461" y="7868"/>
                </a:lnTo>
                <a:lnTo>
                  <a:pt x="38461" y="7868"/>
                </a:lnTo>
                <a:lnTo>
                  <a:pt x="38461" y="7868"/>
                </a:lnTo>
                <a:lnTo>
                  <a:pt x="38461" y="3934"/>
                </a:lnTo>
                <a:lnTo>
                  <a:pt x="40000" y="3934"/>
                </a:lnTo>
                <a:lnTo>
                  <a:pt x="40000" y="3934"/>
                </a:lnTo>
                <a:lnTo>
                  <a:pt x="40000" y="3934"/>
                </a:lnTo>
                <a:lnTo>
                  <a:pt x="40000" y="3934"/>
                </a:lnTo>
                <a:lnTo>
                  <a:pt x="40000" y="3934"/>
                </a:lnTo>
                <a:lnTo>
                  <a:pt x="42307" y="3934"/>
                </a:lnTo>
                <a:lnTo>
                  <a:pt x="42307" y="3934"/>
                </a:lnTo>
                <a:lnTo>
                  <a:pt x="42307" y="3934"/>
                </a:lnTo>
                <a:lnTo>
                  <a:pt x="42307" y="3934"/>
                </a:lnTo>
                <a:lnTo>
                  <a:pt x="42307" y="3934"/>
                </a:lnTo>
                <a:lnTo>
                  <a:pt x="42307" y="3934"/>
                </a:lnTo>
                <a:lnTo>
                  <a:pt x="42307" y="3934"/>
                </a:lnTo>
                <a:lnTo>
                  <a:pt x="42307" y="3934"/>
                </a:lnTo>
                <a:lnTo>
                  <a:pt x="40000" y="3934"/>
                </a:lnTo>
                <a:lnTo>
                  <a:pt x="40000" y="7868"/>
                </a:lnTo>
                <a:lnTo>
                  <a:pt x="40000" y="7868"/>
                </a:lnTo>
                <a:lnTo>
                  <a:pt x="42307" y="7868"/>
                </a:lnTo>
                <a:lnTo>
                  <a:pt x="42307" y="7868"/>
                </a:lnTo>
                <a:lnTo>
                  <a:pt x="42307" y="7868"/>
                </a:lnTo>
                <a:lnTo>
                  <a:pt x="42307" y="7868"/>
                </a:lnTo>
                <a:lnTo>
                  <a:pt x="42307" y="7868"/>
                </a:lnTo>
                <a:lnTo>
                  <a:pt x="43846" y="7868"/>
                </a:lnTo>
                <a:lnTo>
                  <a:pt x="43846" y="7868"/>
                </a:lnTo>
                <a:lnTo>
                  <a:pt x="43846" y="3934"/>
                </a:lnTo>
                <a:lnTo>
                  <a:pt x="43846" y="3934"/>
                </a:lnTo>
                <a:lnTo>
                  <a:pt x="42307" y="3934"/>
                </a:lnTo>
                <a:lnTo>
                  <a:pt x="42307" y="3934"/>
                </a:lnTo>
                <a:lnTo>
                  <a:pt x="42307" y="3934"/>
                </a:lnTo>
                <a:lnTo>
                  <a:pt x="42307" y="0"/>
                </a:lnTo>
                <a:lnTo>
                  <a:pt x="43846" y="0"/>
                </a:lnTo>
                <a:lnTo>
                  <a:pt x="43846" y="0"/>
                </a:lnTo>
                <a:lnTo>
                  <a:pt x="43846" y="0"/>
                </a:lnTo>
                <a:lnTo>
                  <a:pt x="45384" y="0"/>
                </a:lnTo>
                <a:lnTo>
                  <a:pt x="45384" y="0"/>
                </a:lnTo>
                <a:lnTo>
                  <a:pt x="45384" y="3934"/>
                </a:lnTo>
                <a:lnTo>
                  <a:pt x="45384" y="3934"/>
                </a:lnTo>
                <a:lnTo>
                  <a:pt x="45384" y="3934"/>
                </a:lnTo>
                <a:lnTo>
                  <a:pt x="46923" y="3934"/>
                </a:lnTo>
                <a:lnTo>
                  <a:pt x="46923" y="3934"/>
                </a:lnTo>
                <a:lnTo>
                  <a:pt x="46923" y="3934"/>
                </a:lnTo>
                <a:lnTo>
                  <a:pt x="46923" y="3934"/>
                </a:lnTo>
                <a:lnTo>
                  <a:pt x="46923" y="3934"/>
                </a:lnTo>
                <a:lnTo>
                  <a:pt x="48461" y="3934"/>
                </a:lnTo>
                <a:lnTo>
                  <a:pt x="48461" y="3934"/>
                </a:lnTo>
                <a:lnTo>
                  <a:pt x="48461" y="3934"/>
                </a:lnTo>
                <a:lnTo>
                  <a:pt x="48461" y="3934"/>
                </a:lnTo>
                <a:lnTo>
                  <a:pt x="48461" y="3934"/>
                </a:lnTo>
                <a:lnTo>
                  <a:pt x="48461" y="3934"/>
                </a:lnTo>
                <a:lnTo>
                  <a:pt x="50769" y="3934"/>
                </a:lnTo>
                <a:lnTo>
                  <a:pt x="50769" y="3934"/>
                </a:lnTo>
                <a:lnTo>
                  <a:pt x="50769" y="3934"/>
                </a:lnTo>
                <a:lnTo>
                  <a:pt x="50769" y="3934"/>
                </a:lnTo>
                <a:lnTo>
                  <a:pt x="52307" y="3934"/>
                </a:lnTo>
                <a:lnTo>
                  <a:pt x="52307" y="3934"/>
                </a:lnTo>
                <a:lnTo>
                  <a:pt x="52307" y="7868"/>
                </a:lnTo>
                <a:lnTo>
                  <a:pt x="52307" y="7868"/>
                </a:lnTo>
                <a:lnTo>
                  <a:pt x="52307" y="7868"/>
                </a:lnTo>
                <a:lnTo>
                  <a:pt x="52307" y="7868"/>
                </a:lnTo>
                <a:lnTo>
                  <a:pt x="53846" y="7868"/>
                </a:lnTo>
                <a:lnTo>
                  <a:pt x="53846" y="7868"/>
                </a:lnTo>
                <a:lnTo>
                  <a:pt x="53846" y="7868"/>
                </a:lnTo>
                <a:lnTo>
                  <a:pt x="55384" y="7868"/>
                </a:lnTo>
                <a:lnTo>
                  <a:pt x="55384" y="7868"/>
                </a:lnTo>
                <a:lnTo>
                  <a:pt x="55384" y="11803"/>
                </a:lnTo>
                <a:lnTo>
                  <a:pt x="55384" y="11803"/>
                </a:lnTo>
                <a:lnTo>
                  <a:pt x="55384" y="11803"/>
                </a:lnTo>
                <a:lnTo>
                  <a:pt x="55384" y="11803"/>
                </a:lnTo>
                <a:lnTo>
                  <a:pt x="56923" y="11803"/>
                </a:lnTo>
                <a:lnTo>
                  <a:pt x="56923" y="11803"/>
                </a:lnTo>
                <a:lnTo>
                  <a:pt x="56923" y="11803"/>
                </a:lnTo>
                <a:lnTo>
                  <a:pt x="56923" y="11803"/>
                </a:lnTo>
                <a:lnTo>
                  <a:pt x="56923" y="11803"/>
                </a:lnTo>
                <a:lnTo>
                  <a:pt x="56923" y="11803"/>
                </a:lnTo>
                <a:lnTo>
                  <a:pt x="56923" y="15737"/>
                </a:lnTo>
                <a:lnTo>
                  <a:pt x="59230" y="15737"/>
                </a:lnTo>
                <a:lnTo>
                  <a:pt x="59230" y="15737"/>
                </a:lnTo>
                <a:lnTo>
                  <a:pt x="59230" y="15737"/>
                </a:lnTo>
                <a:lnTo>
                  <a:pt x="59230" y="15737"/>
                </a:lnTo>
                <a:lnTo>
                  <a:pt x="59230" y="15737"/>
                </a:lnTo>
                <a:lnTo>
                  <a:pt x="60769" y="15737"/>
                </a:lnTo>
                <a:lnTo>
                  <a:pt x="60769" y="21639"/>
                </a:lnTo>
                <a:lnTo>
                  <a:pt x="60769" y="21639"/>
                </a:lnTo>
                <a:lnTo>
                  <a:pt x="60769" y="21639"/>
                </a:lnTo>
                <a:lnTo>
                  <a:pt x="60769" y="21639"/>
                </a:lnTo>
                <a:lnTo>
                  <a:pt x="60769" y="21639"/>
                </a:lnTo>
                <a:lnTo>
                  <a:pt x="62307" y="21639"/>
                </a:lnTo>
                <a:lnTo>
                  <a:pt x="62307" y="21639"/>
                </a:lnTo>
                <a:lnTo>
                  <a:pt x="62307" y="21639"/>
                </a:lnTo>
                <a:lnTo>
                  <a:pt x="62307" y="25573"/>
                </a:lnTo>
                <a:lnTo>
                  <a:pt x="62307" y="25573"/>
                </a:lnTo>
                <a:lnTo>
                  <a:pt x="62307" y="21639"/>
                </a:lnTo>
                <a:lnTo>
                  <a:pt x="62307" y="21639"/>
                </a:lnTo>
                <a:lnTo>
                  <a:pt x="63846" y="21639"/>
                </a:lnTo>
                <a:lnTo>
                  <a:pt x="63846" y="21639"/>
                </a:lnTo>
                <a:lnTo>
                  <a:pt x="63846" y="21639"/>
                </a:lnTo>
                <a:lnTo>
                  <a:pt x="63846" y="21639"/>
                </a:lnTo>
                <a:lnTo>
                  <a:pt x="65384" y="21639"/>
                </a:lnTo>
                <a:lnTo>
                  <a:pt x="65384" y="21639"/>
                </a:lnTo>
                <a:lnTo>
                  <a:pt x="65384" y="21639"/>
                </a:lnTo>
                <a:lnTo>
                  <a:pt x="65384" y="21639"/>
                </a:lnTo>
                <a:lnTo>
                  <a:pt x="65384" y="21639"/>
                </a:lnTo>
                <a:lnTo>
                  <a:pt x="65384" y="21639"/>
                </a:lnTo>
                <a:lnTo>
                  <a:pt x="67692" y="21639"/>
                </a:lnTo>
                <a:lnTo>
                  <a:pt x="67692" y="21639"/>
                </a:lnTo>
                <a:lnTo>
                  <a:pt x="67692" y="21639"/>
                </a:lnTo>
                <a:lnTo>
                  <a:pt x="67692" y="25573"/>
                </a:lnTo>
                <a:lnTo>
                  <a:pt x="67692" y="25573"/>
                </a:lnTo>
                <a:lnTo>
                  <a:pt x="67692" y="21639"/>
                </a:lnTo>
                <a:lnTo>
                  <a:pt x="65384" y="21639"/>
                </a:lnTo>
                <a:lnTo>
                  <a:pt x="65384" y="25573"/>
                </a:lnTo>
                <a:lnTo>
                  <a:pt x="65384" y="25573"/>
                </a:lnTo>
                <a:lnTo>
                  <a:pt x="65384" y="25573"/>
                </a:lnTo>
                <a:lnTo>
                  <a:pt x="65384" y="25573"/>
                </a:lnTo>
                <a:lnTo>
                  <a:pt x="65384" y="25573"/>
                </a:lnTo>
                <a:lnTo>
                  <a:pt x="67692" y="25573"/>
                </a:lnTo>
                <a:lnTo>
                  <a:pt x="67692" y="25573"/>
                </a:lnTo>
                <a:lnTo>
                  <a:pt x="67692" y="25573"/>
                </a:lnTo>
                <a:lnTo>
                  <a:pt x="67692" y="25573"/>
                </a:lnTo>
                <a:lnTo>
                  <a:pt x="67692" y="25573"/>
                </a:lnTo>
                <a:lnTo>
                  <a:pt x="69230" y="25573"/>
                </a:lnTo>
                <a:lnTo>
                  <a:pt x="69230" y="25573"/>
                </a:lnTo>
                <a:lnTo>
                  <a:pt x="69230" y="25573"/>
                </a:lnTo>
                <a:lnTo>
                  <a:pt x="69230" y="25573"/>
                </a:lnTo>
                <a:lnTo>
                  <a:pt x="69230" y="25573"/>
                </a:lnTo>
                <a:lnTo>
                  <a:pt x="70769" y="25573"/>
                </a:lnTo>
                <a:lnTo>
                  <a:pt x="70769" y="25573"/>
                </a:lnTo>
                <a:lnTo>
                  <a:pt x="70769" y="25573"/>
                </a:lnTo>
                <a:lnTo>
                  <a:pt x="70769" y="25573"/>
                </a:lnTo>
                <a:lnTo>
                  <a:pt x="70769" y="25573"/>
                </a:lnTo>
                <a:lnTo>
                  <a:pt x="70769" y="25573"/>
                </a:lnTo>
                <a:lnTo>
                  <a:pt x="72307" y="25573"/>
                </a:lnTo>
                <a:lnTo>
                  <a:pt x="72307" y="25573"/>
                </a:lnTo>
                <a:lnTo>
                  <a:pt x="72307" y="25573"/>
                </a:lnTo>
                <a:lnTo>
                  <a:pt x="72307" y="25573"/>
                </a:lnTo>
                <a:lnTo>
                  <a:pt x="72307" y="25573"/>
                </a:lnTo>
                <a:lnTo>
                  <a:pt x="72307" y="29508"/>
                </a:lnTo>
                <a:lnTo>
                  <a:pt x="73846" y="29508"/>
                </a:lnTo>
                <a:lnTo>
                  <a:pt x="73846" y="29508"/>
                </a:lnTo>
                <a:lnTo>
                  <a:pt x="73846" y="29508"/>
                </a:lnTo>
                <a:lnTo>
                  <a:pt x="73846" y="29508"/>
                </a:lnTo>
                <a:lnTo>
                  <a:pt x="73846" y="29508"/>
                </a:lnTo>
                <a:lnTo>
                  <a:pt x="76153" y="29508"/>
                </a:lnTo>
                <a:lnTo>
                  <a:pt x="76153" y="29508"/>
                </a:lnTo>
                <a:lnTo>
                  <a:pt x="76153" y="29508"/>
                </a:lnTo>
                <a:lnTo>
                  <a:pt x="76153" y="29508"/>
                </a:lnTo>
                <a:lnTo>
                  <a:pt x="76153" y="29508"/>
                </a:lnTo>
                <a:lnTo>
                  <a:pt x="76153" y="33442"/>
                </a:lnTo>
                <a:lnTo>
                  <a:pt x="76153" y="33442"/>
                </a:lnTo>
                <a:lnTo>
                  <a:pt x="76153" y="33442"/>
                </a:lnTo>
                <a:lnTo>
                  <a:pt x="76153" y="33442"/>
                </a:lnTo>
                <a:lnTo>
                  <a:pt x="77692" y="33442"/>
                </a:lnTo>
                <a:lnTo>
                  <a:pt x="77692" y="33442"/>
                </a:lnTo>
                <a:lnTo>
                  <a:pt x="77692" y="33442"/>
                </a:lnTo>
                <a:lnTo>
                  <a:pt x="77692" y="33442"/>
                </a:lnTo>
                <a:lnTo>
                  <a:pt x="77692" y="33442"/>
                </a:lnTo>
                <a:lnTo>
                  <a:pt x="77692" y="33442"/>
                </a:lnTo>
                <a:lnTo>
                  <a:pt x="79230" y="33442"/>
                </a:lnTo>
                <a:lnTo>
                  <a:pt x="79230" y="33442"/>
                </a:lnTo>
                <a:lnTo>
                  <a:pt x="79230" y="33442"/>
                </a:lnTo>
                <a:lnTo>
                  <a:pt x="79230" y="37377"/>
                </a:lnTo>
                <a:lnTo>
                  <a:pt x="79230" y="37377"/>
                </a:lnTo>
                <a:lnTo>
                  <a:pt x="79230" y="37377"/>
                </a:lnTo>
                <a:lnTo>
                  <a:pt x="79230" y="37377"/>
                </a:lnTo>
                <a:lnTo>
                  <a:pt x="79230" y="43278"/>
                </a:lnTo>
                <a:lnTo>
                  <a:pt x="80769" y="43278"/>
                </a:lnTo>
                <a:lnTo>
                  <a:pt x="80769" y="43278"/>
                </a:lnTo>
                <a:lnTo>
                  <a:pt x="80769" y="43278"/>
                </a:lnTo>
                <a:lnTo>
                  <a:pt x="80769" y="43278"/>
                </a:lnTo>
                <a:lnTo>
                  <a:pt x="80769" y="43278"/>
                </a:lnTo>
                <a:lnTo>
                  <a:pt x="80769" y="43278"/>
                </a:lnTo>
                <a:lnTo>
                  <a:pt x="80769" y="47213"/>
                </a:lnTo>
                <a:lnTo>
                  <a:pt x="80769" y="47213"/>
                </a:lnTo>
                <a:lnTo>
                  <a:pt x="80769" y="47213"/>
                </a:lnTo>
                <a:lnTo>
                  <a:pt x="80769" y="47213"/>
                </a:lnTo>
                <a:lnTo>
                  <a:pt x="82307" y="47213"/>
                </a:lnTo>
                <a:lnTo>
                  <a:pt x="82307" y="47213"/>
                </a:lnTo>
                <a:lnTo>
                  <a:pt x="82307" y="47213"/>
                </a:lnTo>
                <a:lnTo>
                  <a:pt x="82307" y="51147"/>
                </a:lnTo>
                <a:lnTo>
                  <a:pt x="82307" y="51147"/>
                </a:lnTo>
                <a:lnTo>
                  <a:pt x="84615" y="51147"/>
                </a:lnTo>
                <a:lnTo>
                  <a:pt x="84615" y="51147"/>
                </a:lnTo>
                <a:lnTo>
                  <a:pt x="84615" y="51147"/>
                </a:lnTo>
                <a:lnTo>
                  <a:pt x="84615" y="51147"/>
                </a:lnTo>
                <a:lnTo>
                  <a:pt x="84615" y="51147"/>
                </a:lnTo>
                <a:lnTo>
                  <a:pt x="84615" y="51147"/>
                </a:lnTo>
                <a:lnTo>
                  <a:pt x="84615" y="55081"/>
                </a:lnTo>
                <a:lnTo>
                  <a:pt x="86153" y="55081"/>
                </a:lnTo>
                <a:lnTo>
                  <a:pt x="86153" y="55081"/>
                </a:lnTo>
                <a:lnTo>
                  <a:pt x="86153" y="55081"/>
                </a:lnTo>
                <a:lnTo>
                  <a:pt x="86153" y="55081"/>
                </a:lnTo>
                <a:lnTo>
                  <a:pt x="86153" y="55081"/>
                </a:lnTo>
                <a:lnTo>
                  <a:pt x="86153" y="55081"/>
                </a:lnTo>
                <a:lnTo>
                  <a:pt x="87692" y="55081"/>
                </a:lnTo>
                <a:lnTo>
                  <a:pt x="87692" y="59016"/>
                </a:lnTo>
                <a:lnTo>
                  <a:pt x="87692" y="59016"/>
                </a:lnTo>
                <a:lnTo>
                  <a:pt x="87692" y="59016"/>
                </a:lnTo>
                <a:lnTo>
                  <a:pt x="87692" y="59016"/>
                </a:lnTo>
                <a:lnTo>
                  <a:pt x="87692" y="59016"/>
                </a:lnTo>
                <a:lnTo>
                  <a:pt x="89230" y="59016"/>
                </a:lnTo>
                <a:lnTo>
                  <a:pt x="89230" y="64918"/>
                </a:lnTo>
                <a:lnTo>
                  <a:pt x="89230" y="64918"/>
                </a:lnTo>
                <a:lnTo>
                  <a:pt x="89230" y="64918"/>
                </a:lnTo>
                <a:lnTo>
                  <a:pt x="89230" y="64918"/>
                </a:lnTo>
                <a:lnTo>
                  <a:pt x="89230" y="64918"/>
                </a:lnTo>
                <a:lnTo>
                  <a:pt x="90769" y="64918"/>
                </a:lnTo>
                <a:lnTo>
                  <a:pt x="90769" y="64918"/>
                </a:lnTo>
                <a:lnTo>
                  <a:pt x="90769" y="64918"/>
                </a:lnTo>
                <a:lnTo>
                  <a:pt x="90769" y="64918"/>
                </a:lnTo>
                <a:lnTo>
                  <a:pt x="90769" y="64918"/>
                </a:lnTo>
                <a:lnTo>
                  <a:pt x="90769" y="68852"/>
                </a:lnTo>
                <a:lnTo>
                  <a:pt x="92307" y="68852"/>
                </a:lnTo>
                <a:lnTo>
                  <a:pt x="92307" y="68852"/>
                </a:lnTo>
                <a:lnTo>
                  <a:pt x="92307" y="68852"/>
                </a:lnTo>
                <a:lnTo>
                  <a:pt x="92307" y="68852"/>
                </a:lnTo>
                <a:lnTo>
                  <a:pt x="94615" y="68852"/>
                </a:lnTo>
                <a:lnTo>
                  <a:pt x="94615" y="68852"/>
                </a:lnTo>
                <a:lnTo>
                  <a:pt x="94615" y="68852"/>
                </a:lnTo>
                <a:lnTo>
                  <a:pt x="94615" y="68852"/>
                </a:lnTo>
                <a:lnTo>
                  <a:pt x="96153" y="68852"/>
                </a:lnTo>
                <a:lnTo>
                  <a:pt x="96153" y="68852"/>
                </a:lnTo>
                <a:lnTo>
                  <a:pt x="96153" y="68852"/>
                </a:lnTo>
                <a:lnTo>
                  <a:pt x="96153" y="68852"/>
                </a:lnTo>
                <a:lnTo>
                  <a:pt x="96153" y="72786"/>
                </a:lnTo>
                <a:lnTo>
                  <a:pt x="96153" y="72786"/>
                </a:lnTo>
                <a:lnTo>
                  <a:pt x="97692" y="72786"/>
                </a:lnTo>
                <a:lnTo>
                  <a:pt x="97692" y="72786"/>
                </a:lnTo>
                <a:lnTo>
                  <a:pt x="97692" y="72786"/>
                </a:lnTo>
                <a:lnTo>
                  <a:pt x="97692" y="72786"/>
                </a:lnTo>
                <a:lnTo>
                  <a:pt x="97692" y="72786"/>
                </a:lnTo>
                <a:lnTo>
                  <a:pt x="99230" y="72786"/>
                </a:lnTo>
                <a:lnTo>
                  <a:pt x="99230" y="72786"/>
                </a:lnTo>
                <a:lnTo>
                  <a:pt x="99230" y="72786"/>
                </a:lnTo>
                <a:lnTo>
                  <a:pt x="99230" y="72786"/>
                </a:lnTo>
                <a:lnTo>
                  <a:pt x="99230" y="72786"/>
                </a:lnTo>
                <a:lnTo>
                  <a:pt x="100769" y="72786"/>
                </a:lnTo>
                <a:lnTo>
                  <a:pt x="100769" y="72786"/>
                </a:lnTo>
                <a:lnTo>
                  <a:pt x="100769" y="72786"/>
                </a:lnTo>
                <a:lnTo>
                  <a:pt x="100769" y="72786"/>
                </a:lnTo>
                <a:lnTo>
                  <a:pt x="103076" y="72786"/>
                </a:lnTo>
                <a:lnTo>
                  <a:pt x="103076" y="72786"/>
                </a:lnTo>
                <a:lnTo>
                  <a:pt x="103076" y="76721"/>
                </a:lnTo>
                <a:lnTo>
                  <a:pt x="103076" y="76721"/>
                </a:lnTo>
                <a:lnTo>
                  <a:pt x="103076" y="76721"/>
                </a:lnTo>
                <a:lnTo>
                  <a:pt x="103076" y="76721"/>
                </a:lnTo>
                <a:lnTo>
                  <a:pt x="104615" y="76721"/>
                </a:lnTo>
                <a:lnTo>
                  <a:pt x="104615" y="76721"/>
                </a:lnTo>
                <a:lnTo>
                  <a:pt x="104615" y="76721"/>
                </a:lnTo>
                <a:lnTo>
                  <a:pt x="103076" y="76721"/>
                </a:lnTo>
                <a:lnTo>
                  <a:pt x="103076" y="80655"/>
                </a:lnTo>
                <a:lnTo>
                  <a:pt x="103076" y="80655"/>
                </a:lnTo>
                <a:lnTo>
                  <a:pt x="104615" y="80655"/>
                </a:lnTo>
                <a:lnTo>
                  <a:pt x="104615" y="80655"/>
                </a:lnTo>
                <a:lnTo>
                  <a:pt x="104615" y="80655"/>
                </a:lnTo>
                <a:lnTo>
                  <a:pt x="104615" y="86557"/>
                </a:lnTo>
                <a:lnTo>
                  <a:pt x="104615" y="86557"/>
                </a:lnTo>
                <a:lnTo>
                  <a:pt x="104615" y="86557"/>
                </a:lnTo>
                <a:lnTo>
                  <a:pt x="104615" y="86557"/>
                </a:lnTo>
                <a:lnTo>
                  <a:pt x="106153" y="86557"/>
                </a:lnTo>
                <a:lnTo>
                  <a:pt x="106153" y="86557"/>
                </a:lnTo>
                <a:lnTo>
                  <a:pt x="106153" y="86557"/>
                </a:lnTo>
                <a:lnTo>
                  <a:pt x="106153" y="86557"/>
                </a:lnTo>
                <a:lnTo>
                  <a:pt x="107692" y="86557"/>
                </a:lnTo>
                <a:lnTo>
                  <a:pt x="107692" y="86557"/>
                </a:lnTo>
                <a:lnTo>
                  <a:pt x="107692" y="86557"/>
                </a:lnTo>
                <a:lnTo>
                  <a:pt x="107692" y="86557"/>
                </a:lnTo>
                <a:lnTo>
                  <a:pt x="109230" y="86557"/>
                </a:lnTo>
                <a:lnTo>
                  <a:pt x="109230" y="86557"/>
                </a:lnTo>
                <a:lnTo>
                  <a:pt x="109230" y="86557"/>
                </a:lnTo>
                <a:lnTo>
                  <a:pt x="109230" y="86557"/>
                </a:lnTo>
                <a:lnTo>
                  <a:pt x="111538" y="86557"/>
                </a:lnTo>
                <a:lnTo>
                  <a:pt x="111538" y="86557"/>
                </a:lnTo>
                <a:lnTo>
                  <a:pt x="111538" y="90491"/>
                </a:lnTo>
                <a:lnTo>
                  <a:pt x="111538" y="90491"/>
                </a:lnTo>
                <a:lnTo>
                  <a:pt x="111538" y="90491"/>
                </a:lnTo>
                <a:lnTo>
                  <a:pt x="113076" y="90491"/>
                </a:lnTo>
                <a:lnTo>
                  <a:pt x="113076" y="90491"/>
                </a:lnTo>
                <a:lnTo>
                  <a:pt x="113076" y="90491"/>
                </a:lnTo>
                <a:lnTo>
                  <a:pt x="113076" y="90491"/>
                </a:lnTo>
                <a:lnTo>
                  <a:pt x="113076" y="90491"/>
                </a:lnTo>
                <a:lnTo>
                  <a:pt x="113076" y="94426"/>
                </a:lnTo>
                <a:lnTo>
                  <a:pt x="114615" y="94426"/>
                </a:lnTo>
                <a:lnTo>
                  <a:pt x="114615" y="94426"/>
                </a:lnTo>
                <a:lnTo>
                  <a:pt x="114615" y="94426"/>
                </a:lnTo>
                <a:lnTo>
                  <a:pt x="114615" y="94426"/>
                </a:lnTo>
                <a:lnTo>
                  <a:pt x="114615" y="94426"/>
                </a:lnTo>
                <a:lnTo>
                  <a:pt x="114615" y="94426"/>
                </a:lnTo>
                <a:lnTo>
                  <a:pt x="114615" y="98360"/>
                </a:lnTo>
                <a:lnTo>
                  <a:pt x="114615" y="98360"/>
                </a:lnTo>
                <a:lnTo>
                  <a:pt x="116153" y="98360"/>
                </a:lnTo>
                <a:lnTo>
                  <a:pt x="116153" y="98360"/>
                </a:lnTo>
                <a:lnTo>
                  <a:pt x="116153" y="98360"/>
                </a:lnTo>
                <a:lnTo>
                  <a:pt x="116153" y="98360"/>
                </a:lnTo>
                <a:lnTo>
                  <a:pt x="116153" y="98360"/>
                </a:lnTo>
                <a:lnTo>
                  <a:pt x="117692" y="98360"/>
                </a:lnTo>
                <a:lnTo>
                  <a:pt x="117692" y="98360"/>
                </a:lnTo>
                <a:lnTo>
                  <a:pt x="117692" y="98360"/>
                </a:lnTo>
                <a:lnTo>
                  <a:pt x="120000" y="98360"/>
                </a:lnTo>
                <a:lnTo>
                  <a:pt x="120000" y="104262"/>
                </a:lnTo>
                <a:lnTo>
                  <a:pt x="120000" y="104262"/>
                </a:lnTo>
                <a:lnTo>
                  <a:pt x="120000" y="104262"/>
                </a:lnTo>
                <a:lnTo>
                  <a:pt x="120000" y="104262"/>
                </a:lnTo>
                <a:lnTo>
                  <a:pt x="120000" y="108196"/>
                </a:lnTo>
                <a:lnTo>
                  <a:pt x="120000" y="108196"/>
                </a:lnTo>
                <a:lnTo>
                  <a:pt x="120000" y="108196"/>
                </a:lnTo>
                <a:lnTo>
                  <a:pt x="117692" y="108196"/>
                </a:lnTo>
                <a:lnTo>
                  <a:pt x="117692" y="108196"/>
                </a:lnTo>
                <a:lnTo>
                  <a:pt x="117692" y="112131"/>
                </a:lnTo>
                <a:lnTo>
                  <a:pt x="117692" y="112131"/>
                </a:lnTo>
                <a:lnTo>
                  <a:pt x="117692" y="112131"/>
                </a:lnTo>
                <a:lnTo>
                  <a:pt x="116153" y="112131"/>
                </a:lnTo>
                <a:lnTo>
                  <a:pt x="116153" y="112131"/>
                </a:lnTo>
                <a:lnTo>
                  <a:pt x="116153" y="112131"/>
                </a:lnTo>
                <a:lnTo>
                  <a:pt x="116153" y="112131"/>
                </a:lnTo>
                <a:lnTo>
                  <a:pt x="114615" y="112131"/>
                </a:lnTo>
                <a:lnTo>
                  <a:pt x="114615" y="112131"/>
                </a:lnTo>
                <a:lnTo>
                  <a:pt x="114615" y="112131"/>
                </a:lnTo>
                <a:lnTo>
                  <a:pt x="114615" y="112131"/>
                </a:lnTo>
                <a:lnTo>
                  <a:pt x="113076" y="112131"/>
                </a:lnTo>
                <a:lnTo>
                  <a:pt x="113076" y="112131"/>
                </a:lnTo>
                <a:lnTo>
                  <a:pt x="113076" y="112131"/>
                </a:lnTo>
                <a:lnTo>
                  <a:pt x="113076" y="112131"/>
                </a:lnTo>
                <a:lnTo>
                  <a:pt x="111538" y="112131"/>
                </a:lnTo>
                <a:lnTo>
                  <a:pt x="111538" y="112131"/>
                </a:lnTo>
                <a:lnTo>
                  <a:pt x="111538" y="112131"/>
                </a:lnTo>
                <a:lnTo>
                  <a:pt x="111538" y="112131"/>
                </a:lnTo>
                <a:lnTo>
                  <a:pt x="111538" y="112131"/>
                </a:lnTo>
                <a:lnTo>
                  <a:pt x="111538" y="116065"/>
                </a:lnTo>
                <a:lnTo>
                  <a:pt x="109230" y="116065"/>
                </a:lnTo>
                <a:lnTo>
                  <a:pt x="109230" y="116065"/>
                </a:lnTo>
                <a:lnTo>
                  <a:pt x="109230" y="116065"/>
                </a:lnTo>
                <a:lnTo>
                  <a:pt x="109230" y="116065"/>
                </a:lnTo>
                <a:lnTo>
                  <a:pt x="109230" y="116065"/>
                </a:lnTo>
                <a:lnTo>
                  <a:pt x="107692" y="116065"/>
                </a:lnTo>
                <a:lnTo>
                  <a:pt x="107692" y="116065"/>
                </a:lnTo>
                <a:lnTo>
                  <a:pt x="107692" y="116065"/>
                </a:lnTo>
                <a:lnTo>
                  <a:pt x="106153" y="116065"/>
                </a:lnTo>
                <a:lnTo>
                  <a:pt x="106153" y="116065"/>
                </a:lnTo>
                <a:lnTo>
                  <a:pt x="106153" y="116065"/>
                </a:lnTo>
                <a:lnTo>
                  <a:pt x="106153" y="116065"/>
                </a:lnTo>
                <a:lnTo>
                  <a:pt x="104615" y="116065"/>
                </a:lnTo>
                <a:lnTo>
                  <a:pt x="104615" y="116065"/>
                </a:lnTo>
                <a:lnTo>
                  <a:pt x="104615" y="116065"/>
                </a:lnTo>
                <a:lnTo>
                  <a:pt x="104615" y="116065"/>
                </a:lnTo>
                <a:lnTo>
                  <a:pt x="103076" y="116065"/>
                </a:lnTo>
                <a:lnTo>
                  <a:pt x="103076" y="116065"/>
                </a:lnTo>
                <a:lnTo>
                  <a:pt x="103076" y="116065"/>
                </a:lnTo>
                <a:lnTo>
                  <a:pt x="103076" y="116065"/>
                </a:lnTo>
                <a:lnTo>
                  <a:pt x="100769" y="116065"/>
                </a:lnTo>
                <a:lnTo>
                  <a:pt x="100769" y="116065"/>
                </a:lnTo>
                <a:lnTo>
                  <a:pt x="100769" y="116065"/>
                </a:lnTo>
                <a:lnTo>
                  <a:pt x="100769" y="112131"/>
                </a:lnTo>
                <a:lnTo>
                  <a:pt x="100769" y="112131"/>
                </a:lnTo>
                <a:lnTo>
                  <a:pt x="99230" y="112131"/>
                </a:lnTo>
                <a:lnTo>
                  <a:pt x="99230" y="112131"/>
                </a:lnTo>
                <a:lnTo>
                  <a:pt x="99230" y="112131"/>
                </a:lnTo>
                <a:lnTo>
                  <a:pt x="99230" y="112131"/>
                </a:lnTo>
                <a:lnTo>
                  <a:pt x="97692" y="112131"/>
                </a:lnTo>
                <a:lnTo>
                  <a:pt x="97692" y="112131"/>
                </a:lnTo>
                <a:lnTo>
                  <a:pt x="97692" y="112131"/>
                </a:lnTo>
                <a:lnTo>
                  <a:pt x="96153" y="112131"/>
                </a:lnTo>
                <a:lnTo>
                  <a:pt x="96153" y="112131"/>
                </a:lnTo>
                <a:lnTo>
                  <a:pt x="96153" y="112131"/>
                </a:lnTo>
                <a:lnTo>
                  <a:pt x="96153" y="112131"/>
                </a:lnTo>
                <a:lnTo>
                  <a:pt x="94615" y="112131"/>
                </a:lnTo>
                <a:lnTo>
                  <a:pt x="94615" y="112131"/>
                </a:lnTo>
                <a:lnTo>
                  <a:pt x="94615" y="112131"/>
                </a:lnTo>
                <a:lnTo>
                  <a:pt x="94615" y="112131"/>
                </a:lnTo>
                <a:lnTo>
                  <a:pt x="94615" y="116065"/>
                </a:lnTo>
                <a:lnTo>
                  <a:pt x="92307" y="116065"/>
                </a:lnTo>
                <a:lnTo>
                  <a:pt x="92307" y="116065"/>
                </a:lnTo>
                <a:lnTo>
                  <a:pt x="92307" y="116065"/>
                </a:lnTo>
                <a:lnTo>
                  <a:pt x="90769" y="116065"/>
                </a:lnTo>
                <a:lnTo>
                  <a:pt x="90769" y="116065"/>
                </a:lnTo>
                <a:lnTo>
                  <a:pt x="90769" y="116065"/>
                </a:lnTo>
                <a:lnTo>
                  <a:pt x="90769" y="116065"/>
                </a:lnTo>
                <a:lnTo>
                  <a:pt x="89230" y="116065"/>
                </a:lnTo>
                <a:lnTo>
                  <a:pt x="89230" y="116065"/>
                </a:lnTo>
                <a:lnTo>
                  <a:pt x="89230" y="116065"/>
                </a:lnTo>
                <a:lnTo>
                  <a:pt x="89230" y="116065"/>
                </a:lnTo>
                <a:lnTo>
                  <a:pt x="89230" y="116065"/>
                </a:lnTo>
                <a:lnTo>
                  <a:pt x="87692" y="116065"/>
                </a:lnTo>
                <a:lnTo>
                  <a:pt x="87692" y="116065"/>
                </a:lnTo>
                <a:lnTo>
                  <a:pt x="87692" y="116065"/>
                </a:lnTo>
                <a:lnTo>
                  <a:pt x="86153" y="116065"/>
                </a:lnTo>
                <a:lnTo>
                  <a:pt x="86153" y="116065"/>
                </a:lnTo>
                <a:lnTo>
                  <a:pt x="86153" y="116065"/>
                </a:lnTo>
                <a:lnTo>
                  <a:pt x="86153" y="116065"/>
                </a:lnTo>
                <a:lnTo>
                  <a:pt x="84615" y="116065"/>
                </a:lnTo>
                <a:lnTo>
                  <a:pt x="84615" y="116065"/>
                </a:lnTo>
                <a:lnTo>
                  <a:pt x="84615" y="116065"/>
                </a:lnTo>
                <a:lnTo>
                  <a:pt x="84615" y="116065"/>
                </a:lnTo>
                <a:lnTo>
                  <a:pt x="84615" y="116065"/>
                </a:lnTo>
                <a:lnTo>
                  <a:pt x="82307" y="116065"/>
                </a:lnTo>
                <a:lnTo>
                  <a:pt x="82307" y="116065"/>
                </a:lnTo>
                <a:lnTo>
                  <a:pt x="82307" y="116065"/>
                </a:lnTo>
                <a:lnTo>
                  <a:pt x="80769" y="116065"/>
                </a:lnTo>
                <a:lnTo>
                  <a:pt x="80769" y="116065"/>
                </a:lnTo>
                <a:lnTo>
                  <a:pt x="80769" y="116065"/>
                </a:lnTo>
                <a:lnTo>
                  <a:pt x="80769" y="120000"/>
                </a:lnTo>
                <a:lnTo>
                  <a:pt x="80769" y="120000"/>
                </a:lnTo>
                <a:lnTo>
                  <a:pt x="79230" y="120000"/>
                </a:lnTo>
                <a:lnTo>
                  <a:pt x="79230" y="116065"/>
                </a:lnTo>
                <a:lnTo>
                  <a:pt x="79230" y="116065"/>
                </a:lnTo>
                <a:lnTo>
                  <a:pt x="79230" y="116065"/>
                </a:lnTo>
                <a:lnTo>
                  <a:pt x="79230" y="116065"/>
                </a:lnTo>
                <a:lnTo>
                  <a:pt x="79230" y="112131"/>
                </a:lnTo>
                <a:lnTo>
                  <a:pt x="79230" y="112131"/>
                </a:lnTo>
                <a:lnTo>
                  <a:pt x="79230" y="112131"/>
                </a:lnTo>
                <a:lnTo>
                  <a:pt x="80769" y="112131"/>
                </a:lnTo>
                <a:lnTo>
                  <a:pt x="80769" y="112131"/>
                </a:lnTo>
                <a:lnTo>
                  <a:pt x="80769" y="112131"/>
                </a:lnTo>
                <a:lnTo>
                  <a:pt x="80769" y="108196"/>
                </a:lnTo>
                <a:lnTo>
                  <a:pt x="80769" y="108196"/>
                </a:lnTo>
                <a:lnTo>
                  <a:pt x="80769" y="108196"/>
                </a:lnTo>
                <a:lnTo>
                  <a:pt x="80769" y="108196"/>
                </a:lnTo>
                <a:lnTo>
                  <a:pt x="82307" y="108196"/>
                </a:lnTo>
                <a:lnTo>
                  <a:pt x="82307" y="108196"/>
                </a:lnTo>
                <a:lnTo>
                  <a:pt x="82307" y="108196"/>
                </a:lnTo>
                <a:lnTo>
                  <a:pt x="82307" y="104262"/>
                </a:lnTo>
                <a:lnTo>
                  <a:pt x="82307" y="104262"/>
                </a:lnTo>
                <a:lnTo>
                  <a:pt x="82307" y="104262"/>
                </a:lnTo>
                <a:lnTo>
                  <a:pt x="84615" y="104262"/>
                </a:lnTo>
                <a:lnTo>
                  <a:pt x="84615" y="104262"/>
                </a:lnTo>
                <a:lnTo>
                  <a:pt x="84615" y="104262"/>
                </a:lnTo>
                <a:lnTo>
                  <a:pt x="84615" y="104262"/>
                </a:lnTo>
                <a:lnTo>
                  <a:pt x="84615" y="98360"/>
                </a:lnTo>
                <a:lnTo>
                  <a:pt x="84615" y="98360"/>
                </a:lnTo>
                <a:lnTo>
                  <a:pt x="84615" y="98360"/>
                </a:lnTo>
                <a:lnTo>
                  <a:pt x="86153" y="98360"/>
                </a:lnTo>
                <a:lnTo>
                  <a:pt x="86153" y="98360"/>
                </a:lnTo>
                <a:lnTo>
                  <a:pt x="86153" y="98360"/>
                </a:lnTo>
                <a:lnTo>
                  <a:pt x="86153" y="98360"/>
                </a:lnTo>
                <a:lnTo>
                  <a:pt x="86153" y="94426"/>
                </a:lnTo>
                <a:lnTo>
                  <a:pt x="86153" y="94426"/>
                </a:lnTo>
                <a:lnTo>
                  <a:pt x="86153" y="94426"/>
                </a:lnTo>
                <a:lnTo>
                  <a:pt x="86153" y="94426"/>
                </a:lnTo>
                <a:lnTo>
                  <a:pt x="84615" y="94426"/>
                </a:lnTo>
                <a:lnTo>
                  <a:pt x="84615" y="94426"/>
                </a:lnTo>
                <a:lnTo>
                  <a:pt x="84615" y="90491"/>
                </a:lnTo>
                <a:lnTo>
                  <a:pt x="84615" y="90491"/>
                </a:lnTo>
                <a:lnTo>
                  <a:pt x="84615" y="90491"/>
                </a:lnTo>
                <a:lnTo>
                  <a:pt x="84615" y="90491"/>
                </a:lnTo>
                <a:lnTo>
                  <a:pt x="84615" y="90491"/>
                </a:lnTo>
                <a:lnTo>
                  <a:pt x="84615" y="86557"/>
                </a:lnTo>
                <a:lnTo>
                  <a:pt x="84615" y="86557"/>
                </a:lnTo>
                <a:lnTo>
                  <a:pt x="84615" y="90491"/>
                </a:lnTo>
                <a:lnTo>
                  <a:pt x="82307" y="90491"/>
                </a:lnTo>
                <a:lnTo>
                  <a:pt x="82307" y="90491"/>
                </a:lnTo>
                <a:lnTo>
                  <a:pt x="82307" y="90491"/>
                </a:lnTo>
                <a:lnTo>
                  <a:pt x="82307" y="90491"/>
                </a:lnTo>
                <a:lnTo>
                  <a:pt x="82307" y="90491"/>
                </a:lnTo>
                <a:lnTo>
                  <a:pt x="80769" y="90491"/>
                </a:lnTo>
                <a:lnTo>
                  <a:pt x="80769" y="90491"/>
                </a:lnTo>
                <a:lnTo>
                  <a:pt x="80769" y="90491"/>
                </a:lnTo>
                <a:lnTo>
                  <a:pt x="80769" y="90491"/>
                </a:lnTo>
                <a:lnTo>
                  <a:pt x="79230" y="90491"/>
                </a:lnTo>
                <a:lnTo>
                  <a:pt x="79230" y="90491"/>
                </a:lnTo>
                <a:lnTo>
                  <a:pt x="79230" y="90491"/>
                </a:lnTo>
                <a:lnTo>
                  <a:pt x="77692" y="90491"/>
                </a:lnTo>
                <a:lnTo>
                  <a:pt x="77692" y="86557"/>
                </a:lnTo>
                <a:lnTo>
                  <a:pt x="77692" y="86557"/>
                </a:lnTo>
                <a:lnTo>
                  <a:pt x="77692" y="90491"/>
                </a:lnTo>
                <a:lnTo>
                  <a:pt x="77692" y="90491"/>
                </a:lnTo>
                <a:lnTo>
                  <a:pt x="77692" y="90491"/>
                </a:lnTo>
                <a:lnTo>
                  <a:pt x="76153" y="90491"/>
                </a:lnTo>
                <a:lnTo>
                  <a:pt x="76153" y="90491"/>
                </a:lnTo>
                <a:lnTo>
                  <a:pt x="76153" y="90491"/>
                </a:lnTo>
                <a:lnTo>
                  <a:pt x="76153" y="90491"/>
                </a:lnTo>
                <a:lnTo>
                  <a:pt x="76153" y="90491"/>
                </a:lnTo>
                <a:lnTo>
                  <a:pt x="76153" y="90491"/>
                </a:lnTo>
                <a:lnTo>
                  <a:pt x="76153" y="90491"/>
                </a:lnTo>
                <a:lnTo>
                  <a:pt x="76153" y="90491"/>
                </a:lnTo>
                <a:lnTo>
                  <a:pt x="76153" y="86557"/>
                </a:lnTo>
                <a:lnTo>
                  <a:pt x="76153" y="86557"/>
                </a:lnTo>
                <a:lnTo>
                  <a:pt x="73846" y="86557"/>
                </a:lnTo>
                <a:lnTo>
                  <a:pt x="73846" y="86557"/>
                </a:lnTo>
                <a:lnTo>
                  <a:pt x="73846" y="86557"/>
                </a:lnTo>
                <a:lnTo>
                  <a:pt x="73846" y="90491"/>
                </a:lnTo>
                <a:lnTo>
                  <a:pt x="73846" y="90491"/>
                </a:lnTo>
                <a:lnTo>
                  <a:pt x="73846" y="90491"/>
                </a:lnTo>
                <a:lnTo>
                  <a:pt x="73846" y="90491"/>
                </a:lnTo>
                <a:lnTo>
                  <a:pt x="72307" y="90491"/>
                </a:lnTo>
                <a:lnTo>
                  <a:pt x="72307" y="94426"/>
                </a:lnTo>
                <a:lnTo>
                  <a:pt x="72307" y="94426"/>
                </a:lnTo>
                <a:lnTo>
                  <a:pt x="72307" y="94426"/>
                </a:lnTo>
                <a:lnTo>
                  <a:pt x="72307" y="94426"/>
                </a:lnTo>
                <a:lnTo>
                  <a:pt x="72307" y="94426"/>
                </a:lnTo>
                <a:lnTo>
                  <a:pt x="72307" y="94426"/>
                </a:lnTo>
                <a:lnTo>
                  <a:pt x="70769" y="94426"/>
                </a:lnTo>
                <a:lnTo>
                  <a:pt x="70769" y="90491"/>
                </a:lnTo>
                <a:lnTo>
                  <a:pt x="70769" y="90491"/>
                </a:lnTo>
                <a:lnTo>
                  <a:pt x="70769" y="90491"/>
                </a:lnTo>
                <a:lnTo>
                  <a:pt x="70769" y="90491"/>
                </a:lnTo>
                <a:lnTo>
                  <a:pt x="70769" y="90491"/>
                </a:lnTo>
                <a:lnTo>
                  <a:pt x="69230" y="90491"/>
                </a:lnTo>
                <a:lnTo>
                  <a:pt x="69230" y="90491"/>
                </a:lnTo>
                <a:lnTo>
                  <a:pt x="69230" y="90491"/>
                </a:lnTo>
                <a:lnTo>
                  <a:pt x="69230" y="90491"/>
                </a:lnTo>
                <a:lnTo>
                  <a:pt x="67692" y="90491"/>
                </a:lnTo>
                <a:lnTo>
                  <a:pt x="67692" y="86557"/>
                </a:lnTo>
                <a:lnTo>
                  <a:pt x="67692" y="86557"/>
                </a:lnTo>
                <a:lnTo>
                  <a:pt x="67692" y="86557"/>
                </a:lnTo>
                <a:lnTo>
                  <a:pt x="67692" y="86557"/>
                </a:lnTo>
                <a:lnTo>
                  <a:pt x="67692" y="86557"/>
                </a:lnTo>
                <a:lnTo>
                  <a:pt x="65384" y="86557"/>
                </a:lnTo>
                <a:lnTo>
                  <a:pt x="65384" y="86557"/>
                </a:lnTo>
                <a:lnTo>
                  <a:pt x="65384" y="86557"/>
                </a:lnTo>
                <a:lnTo>
                  <a:pt x="65384" y="80655"/>
                </a:lnTo>
                <a:lnTo>
                  <a:pt x="65384" y="80655"/>
                </a:lnTo>
                <a:lnTo>
                  <a:pt x="65384" y="80655"/>
                </a:lnTo>
                <a:lnTo>
                  <a:pt x="63846" y="80655"/>
                </a:lnTo>
                <a:lnTo>
                  <a:pt x="63846" y="80655"/>
                </a:lnTo>
                <a:lnTo>
                  <a:pt x="63846" y="80655"/>
                </a:lnTo>
                <a:lnTo>
                  <a:pt x="63846" y="80655"/>
                </a:lnTo>
                <a:lnTo>
                  <a:pt x="63846" y="80655"/>
                </a:lnTo>
                <a:lnTo>
                  <a:pt x="63846" y="76721"/>
                </a:lnTo>
                <a:lnTo>
                  <a:pt x="62307" y="76721"/>
                </a:lnTo>
                <a:lnTo>
                  <a:pt x="62307" y="76721"/>
                </a:lnTo>
                <a:lnTo>
                  <a:pt x="62307" y="76721"/>
                </a:lnTo>
                <a:lnTo>
                  <a:pt x="62307" y="7672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4" name="Shape 1864"/>
          <p:cNvSpPr/>
          <p:nvPr/>
        </p:nvSpPr>
        <p:spPr>
          <a:xfrm>
            <a:off x="2949179" y="4113213"/>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5" name="Shape 1865"/>
          <p:cNvSpPr/>
          <p:nvPr/>
        </p:nvSpPr>
        <p:spPr>
          <a:xfrm>
            <a:off x="2949179" y="4113213"/>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6" name="Shape 1866"/>
          <p:cNvSpPr/>
          <p:nvPr/>
        </p:nvSpPr>
        <p:spPr>
          <a:xfrm>
            <a:off x="2912269" y="4048127"/>
            <a:ext cx="60722" cy="87311"/>
          </a:xfrm>
          <a:custGeom>
            <a:avLst/>
            <a:gdLst/>
            <a:ahLst/>
            <a:cxnLst/>
            <a:rect l="0" t="0" r="0" b="0"/>
            <a:pathLst>
              <a:path w="120000" h="120000" extrusionOk="0">
                <a:moveTo>
                  <a:pt x="16470" y="0"/>
                </a:moveTo>
                <a:lnTo>
                  <a:pt x="16470" y="0"/>
                </a:lnTo>
                <a:lnTo>
                  <a:pt x="16470" y="0"/>
                </a:lnTo>
                <a:lnTo>
                  <a:pt x="16470" y="0"/>
                </a:lnTo>
                <a:lnTo>
                  <a:pt x="16470" y="4363"/>
                </a:lnTo>
                <a:lnTo>
                  <a:pt x="21176" y="4363"/>
                </a:lnTo>
                <a:lnTo>
                  <a:pt x="21176" y="4363"/>
                </a:lnTo>
                <a:lnTo>
                  <a:pt x="21176" y="4363"/>
                </a:lnTo>
                <a:lnTo>
                  <a:pt x="21176" y="4363"/>
                </a:lnTo>
                <a:lnTo>
                  <a:pt x="25882" y="4363"/>
                </a:lnTo>
                <a:lnTo>
                  <a:pt x="25882" y="4363"/>
                </a:lnTo>
                <a:lnTo>
                  <a:pt x="25882" y="4363"/>
                </a:lnTo>
                <a:lnTo>
                  <a:pt x="25882" y="4363"/>
                </a:lnTo>
                <a:lnTo>
                  <a:pt x="25882" y="4363"/>
                </a:lnTo>
                <a:lnTo>
                  <a:pt x="30588" y="4363"/>
                </a:lnTo>
                <a:lnTo>
                  <a:pt x="30588" y="8727"/>
                </a:lnTo>
                <a:lnTo>
                  <a:pt x="30588" y="8727"/>
                </a:lnTo>
                <a:lnTo>
                  <a:pt x="30588" y="8727"/>
                </a:lnTo>
                <a:lnTo>
                  <a:pt x="30588" y="8727"/>
                </a:lnTo>
                <a:lnTo>
                  <a:pt x="30588" y="8727"/>
                </a:lnTo>
                <a:lnTo>
                  <a:pt x="37647" y="8727"/>
                </a:lnTo>
                <a:lnTo>
                  <a:pt x="37647" y="8727"/>
                </a:lnTo>
                <a:lnTo>
                  <a:pt x="37647" y="8727"/>
                </a:lnTo>
                <a:lnTo>
                  <a:pt x="42352" y="8727"/>
                </a:lnTo>
                <a:lnTo>
                  <a:pt x="42352" y="8727"/>
                </a:lnTo>
                <a:lnTo>
                  <a:pt x="42352" y="8727"/>
                </a:lnTo>
                <a:lnTo>
                  <a:pt x="42352" y="4363"/>
                </a:lnTo>
                <a:lnTo>
                  <a:pt x="42352" y="4363"/>
                </a:lnTo>
                <a:lnTo>
                  <a:pt x="42352" y="4363"/>
                </a:lnTo>
                <a:lnTo>
                  <a:pt x="42352" y="4363"/>
                </a:lnTo>
                <a:lnTo>
                  <a:pt x="47058" y="4363"/>
                </a:lnTo>
                <a:lnTo>
                  <a:pt x="47058" y="4363"/>
                </a:lnTo>
                <a:lnTo>
                  <a:pt x="47058" y="4363"/>
                </a:lnTo>
                <a:lnTo>
                  <a:pt x="47058" y="4363"/>
                </a:lnTo>
                <a:lnTo>
                  <a:pt x="47058" y="4363"/>
                </a:lnTo>
                <a:lnTo>
                  <a:pt x="47058" y="8727"/>
                </a:lnTo>
                <a:lnTo>
                  <a:pt x="51764" y="8727"/>
                </a:lnTo>
                <a:lnTo>
                  <a:pt x="51764" y="8727"/>
                </a:lnTo>
                <a:lnTo>
                  <a:pt x="51764" y="8727"/>
                </a:lnTo>
                <a:lnTo>
                  <a:pt x="51764" y="8727"/>
                </a:lnTo>
                <a:lnTo>
                  <a:pt x="56470" y="8727"/>
                </a:lnTo>
                <a:lnTo>
                  <a:pt x="56470" y="8727"/>
                </a:lnTo>
                <a:lnTo>
                  <a:pt x="56470" y="8727"/>
                </a:lnTo>
                <a:lnTo>
                  <a:pt x="56470" y="8727"/>
                </a:lnTo>
                <a:lnTo>
                  <a:pt x="56470" y="13090"/>
                </a:lnTo>
                <a:lnTo>
                  <a:pt x="56470" y="13090"/>
                </a:lnTo>
                <a:lnTo>
                  <a:pt x="63529" y="13090"/>
                </a:lnTo>
                <a:lnTo>
                  <a:pt x="63529" y="13090"/>
                </a:lnTo>
                <a:lnTo>
                  <a:pt x="63529" y="13090"/>
                </a:lnTo>
                <a:lnTo>
                  <a:pt x="63529" y="13090"/>
                </a:lnTo>
                <a:lnTo>
                  <a:pt x="63529" y="13090"/>
                </a:lnTo>
                <a:lnTo>
                  <a:pt x="63529" y="17454"/>
                </a:lnTo>
                <a:lnTo>
                  <a:pt x="63529" y="17454"/>
                </a:lnTo>
                <a:lnTo>
                  <a:pt x="63529" y="13090"/>
                </a:lnTo>
                <a:lnTo>
                  <a:pt x="68235" y="13090"/>
                </a:lnTo>
                <a:lnTo>
                  <a:pt x="68235" y="13090"/>
                </a:lnTo>
                <a:lnTo>
                  <a:pt x="68235" y="17454"/>
                </a:lnTo>
                <a:lnTo>
                  <a:pt x="68235" y="17454"/>
                </a:lnTo>
                <a:lnTo>
                  <a:pt x="68235" y="17454"/>
                </a:lnTo>
                <a:lnTo>
                  <a:pt x="72941" y="17454"/>
                </a:lnTo>
                <a:lnTo>
                  <a:pt x="72941" y="17454"/>
                </a:lnTo>
                <a:lnTo>
                  <a:pt x="72941" y="17454"/>
                </a:lnTo>
                <a:lnTo>
                  <a:pt x="72941" y="17454"/>
                </a:lnTo>
                <a:lnTo>
                  <a:pt x="72941" y="17454"/>
                </a:lnTo>
                <a:lnTo>
                  <a:pt x="77647" y="17454"/>
                </a:lnTo>
                <a:lnTo>
                  <a:pt x="77647" y="13090"/>
                </a:lnTo>
                <a:lnTo>
                  <a:pt x="77647" y="13090"/>
                </a:lnTo>
                <a:lnTo>
                  <a:pt x="77647" y="13090"/>
                </a:lnTo>
                <a:lnTo>
                  <a:pt x="77647" y="13090"/>
                </a:lnTo>
                <a:lnTo>
                  <a:pt x="77647" y="13090"/>
                </a:lnTo>
                <a:lnTo>
                  <a:pt x="77647" y="8727"/>
                </a:lnTo>
                <a:lnTo>
                  <a:pt x="77647" y="8727"/>
                </a:lnTo>
                <a:lnTo>
                  <a:pt x="77647" y="8727"/>
                </a:lnTo>
                <a:lnTo>
                  <a:pt x="77647" y="8727"/>
                </a:lnTo>
                <a:lnTo>
                  <a:pt x="82352" y="8727"/>
                </a:lnTo>
                <a:lnTo>
                  <a:pt x="82352" y="13090"/>
                </a:lnTo>
                <a:lnTo>
                  <a:pt x="82352" y="13090"/>
                </a:lnTo>
                <a:lnTo>
                  <a:pt x="82352" y="13090"/>
                </a:lnTo>
                <a:lnTo>
                  <a:pt x="82352" y="17454"/>
                </a:lnTo>
                <a:lnTo>
                  <a:pt x="82352" y="17454"/>
                </a:lnTo>
                <a:lnTo>
                  <a:pt x="82352" y="17454"/>
                </a:lnTo>
                <a:lnTo>
                  <a:pt x="82352" y="17454"/>
                </a:lnTo>
                <a:lnTo>
                  <a:pt x="82352" y="17454"/>
                </a:lnTo>
                <a:lnTo>
                  <a:pt x="82352" y="24000"/>
                </a:lnTo>
                <a:lnTo>
                  <a:pt x="82352" y="24000"/>
                </a:lnTo>
                <a:lnTo>
                  <a:pt x="82352" y="24000"/>
                </a:lnTo>
                <a:lnTo>
                  <a:pt x="89411" y="24000"/>
                </a:lnTo>
                <a:lnTo>
                  <a:pt x="89411" y="28363"/>
                </a:lnTo>
                <a:lnTo>
                  <a:pt x="89411" y="28363"/>
                </a:lnTo>
                <a:lnTo>
                  <a:pt x="89411" y="28363"/>
                </a:lnTo>
                <a:lnTo>
                  <a:pt x="89411" y="28363"/>
                </a:lnTo>
                <a:lnTo>
                  <a:pt x="89411" y="28363"/>
                </a:lnTo>
                <a:lnTo>
                  <a:pt x="89411" y="28363"/>
                </a:lnTo>
                <a:lnTo>
                  <a:pt x="89411" y="32727"/>
                </a:lnTo>
                <a:lnTo>
                  <a:pt x="89411" y="32727"/>
                </a:lnTo>
                <a:lnTo>
                  <a:pt x="89411" y="32727"/>
                </a:lnTo>
                <a:lnTo>
                  <a:pt x="94117" y="32727"/>
                </a:lnTo>
                <a:lnTo>
                  <a:pt x="94117" y="32727"/>
                </a:lnTo>
                <a:lnTo>
                  <a:pt x="94117" y="32727"/>
                </a:lnTo>
                <a:lnTo>
                  <a:pt x="94117" y="37090"/>
                </a:lnTo>
                <a:lnTo>
                  <a:pt x="94117" y="37090"/>
                </a:lnTo>
                <a:lnTo>
                  <a:pt x="94117" y="37090"/>
                </a:lnTo>
                <a:lnTo>
                  <a:pt x="94117" y="37090"/>
                </a:lnTo>
                <a:lnTo>
                  <a:pt x="94117" y="37090"/>
                </a:lnTo>
                <a:lnTo>
                  <a:pt x="94117" y="41454"/>
                </a:lnTo>
                <a:lnTo>
                  <a:pt x="98823" y="41454"/>
                </a:lnTo>
                <a:lnTo>
                  <a:pt x="98823" y="41454"/>
                </a:lnTo>
                <a:lnTo>
                  <a:pt x="98823" y="41454"/>
                </a:lnTo>
                <a:lnTo>
                  <a:pt x="98823" y="41454"/>
                </a:lnTo>
                <a:lnTo>
                  <a:pt x="103529" y="41454"/>
                </a:lnTo>
                <a:lnTo>
                  <a:pt x="103529" y="41454"/>
                </a:lnTo>
                <a:lnTo>
                  <a:pt x="103529" y="48000"/>
                </a:lnTo>
                <a:lnTo>
                  <a:pt x="103529" y="48000"/>
                </a:lnTo>
                <a:lnTo>
                  <a:pt x="103529" y="48000"/>
                </a:lnTo>
                <a:lnTo>
                  <a:pt x="103529" y="48000"/>
                </a:lnTo>
                <a:lnTo>
                  <a:pt x="103529" y="48000"/>
                </a:lnTo>
                <a:lnTo>
                  <a:pt x="103529" y="52363"/>
                </a:lnTo>
                <a:lnTo>
                  <a:pt x="103529" y="52363"/>
                </a:lnTo>
                <a:lnTo>
                  <a:pt x="103529" y="52363"/>
                </a:lnTo>
                <a:lnTo>
                  <a:pt x="108235" y="52363"/>
                </a:lnTo>
                <a:lnTo>
                  <a:pt x="108235" y="52363"/>
                </a:lnTo>
                <a:lnTo>
                  <a:pt x="108235" y="52363"/>
                </a:lnTo>
                <a:lnTo>
                  <a:pt x="108235" y="56727"/>
                </a:lnTo>
                <a:lnTo>
                  <a:pt x="108235" y="56727"/>
                </a:lnTo>
                <a:lnTo>
                  <a:pt x="108235" y="56727"/>
                </a:lnTo>
                <a:lnTo>
                  <a:pt x="115294" y="56727"/>
                </a:lnTo>
                <a:lnTo>
                  <a:pt x="115294" y="56727"/>
                </a:lnTo>
                <a:lnTo>
                  <a:pt x="115294" y="56727"/>
                </a:lnTo>
                <a:lnTo>
                  <a:pt x="115294" y="56727"/>
                </a:lnTo>
                <a:lnTo>
                  <a:pt x="115294" y="56727"/>
                </a:lnTo>
                <a:lnTo>
                  <a:pt x="115294" y="61090"/>
                </a:lnTo>
                <a:lnTo>
                  <a:pt x="120000" y="61090"/>
                </a:lnTo>
                <a:lnTo>
                  <a:pt x="120000" y="61090"/>
                </a:lnTo>
                <a:lnTo>
                  <a:pt x="115294" y="61090"/>
                </a:lnTo>
                <a:lnTo>
                  <a:pt x="115294" y="61090"/>
                </a:lnTo>
                <a:lnTo>
                  <a:pt x="115294" y="61090"/>
                </a:lnTo>
                <a:lnTo>
                  <a:pt x="115294" y="61090"/>
                </a:lnTo>
                <a:lnTo>
                  <a:pt x="115294" y="61090"/>
                </a:lnTo>
                <a:lnTo>
                  <a:pt x="115294" y="61090"/>
                </a:lnTo>
                <a:lnTo>
                  <a:pt x="108235" y="61090"/>
                </a:lnTo>
                <a:lnTo>
                  <a:pt x="108235" y="61090"/>
                </a:lnTo>
                <a:lnTo>
                  <a:pt x="108235" y="61090"/>
                </a:lnTo>
                <a:lnTo>
                  <a:pt x="108235" y="61090"/>
                </a:lnTo>
                <a:lnTo>
                  <a:pt x="108235" y="56727"/>
                </a:lnTo>
                <a:lnTo>
                  <a:pt x="103529" y="56727"/>
                </a:lnTo>
                <a:lnTo>
                  <a:pt x="103529" y="61090"/>
                </a:lnTo>
                <a:lnTo>
                  <a:pt x="103529" y="61090"/>
                </a:lnTo>
                <a:lnTo>
                  <a:pt x="103529" y="61090"/>
                </a:lnTo>
                <a:lnTo>
                  <a:pt x="103529" y="61090"/>
                </a:lnTo>
                <a:lnTo>
                  <a:pt x="103529" y="65454"/>
                </a:lnTo>
                <a:lnTo>
                  <a:pt x="103529" y="65454"/>
                </a:lnTo>
                <a:lnTo>
                  <a:pt x="103529" y="65454"/>
                </a:lnTo>
                <a:lnTo>
                  <a:pt x="103529" y="65454"/>
                </a:lnTo>
                <a:lnTo>
                  <a:pt x="103529" y="72000"/>
                </a:lnTo>
                <a:lnTo>
                  <a:pt x="103529" y="72000"/>
                </a:lnTo>
                <a:lnTo>
                  <a:pt x="103529" y="72000"/>
                </a:lnTo>
                <a:lnTo>
                  <a:pt x="103529" y="72000"/>
                </a:lnTo>
                <a:lnTo>
                  <a:pt x="103529" y="76363"/>
                </a:lnTo>
                <a:lnTo>
                  <a:pt x="103529" y="76363"/>
                </a:lnTo>
                <a:lnTo>
                  <a:pt x="103529" y="76363"/>
                </a:lnTo>
                <a:lnTo>
                  <a:pt x="103529" y="76363"/>
                </a:lnTo>
                <a:lnTo>
                  <a:pt x="103529" y="76363"/>
                </a:lnTo>
                <a:lnTo>
                  <a:pt x="103529" y="80727"/>
                </a:lnTo>
                <a:lnTo>
                  <a:pt x="108235" y="80727"/>
                </a:lnTo>
                <a:lnTo>
                  <a:pt x="108235" y="80727"/>
                </a:lnTo>
                <a:lnTo>
                  <a:pt x="108235" y="80727"/>
                </a:lnTo>
                <a:lnTo>
                  <a:pt x="108235" y="80727"/>
                </a:lnTo>
                <a:lnTo>
                  <a:pt x="108235" y="80727"/>
                </a:lnTo>
                <a:lnTo>
                  <a:pt x="115294" y="80727"/>
                </a:lnTo>
                <a:lnTo>
                  <a:pt x="115294" y="85090"/>
                </a:lnTo>
                <a:lnTo>
                  <a:pt x="108235" y="85090"/>
                </a:lnTo>
                <a:lnTo>
                  <a:pt x="108235" y="85090"/>
                </a:lnTo>
                <a:lnTo>
                  <a:pt x="108235" y="85090"/>
                </a:lnTo>
                <a:lnTo>
                  <a:pt x="108235" y="85090"/>
                </a:lnTo>
                <a:lnTo>
                  <a:pt x="108235" y="85090"/>
                </a:lnTo>
                <a:lnTo>
                  <a:pt x="103529" y="85090"/>
                </a:lnTo>
                <a:lnTo>
                  <a:pt x="103529" y="89454"/>
                </a:lnTo>
                <a:lnTo>
                  <a:pt x="103529" y="89454"/>
                </a:lnTo>
                <a:lnTo>
                  <a:pt x="103529" y="89454"/>
                </a:lnTo>
                <a:lnTo>
                  <a:pt x="103529" y="89454"/>
                </a:lnTo>
                <a:lnTo>
                  <a:pt x="103529" y="89454"/>
                </a:lnTo>
                <a:lnTo>
                  <a:pt x="103529" y="96000"/>
                </a:lnTo>
                <a:lnTo>
                  <a:pt x="108235" y="96000"/>
                </a:lnTo>
                <a:lnTo>
                  <a:pt x="108235" y="96000"/>
                </a:lnTo>
                <a:lnTo>
                  <a:pt x="108235" y="96000"/>
                </a:lnTo>
                <a:lnTo>
                  <a:pt x="108235" y="100363"/>
                </a:lnTo>
                <a:lnTo>
                  <a:pt x="108235" y="100363"/>
                </a:lnTo>
                <a:lnTo>
                  <a:pt x="108235" y="100363"/>
                </a:lnTo>
                <a:lnTo>
                  <a:pt x="103529" y="100363"/>
                </a:lnTo>
                <a:lnTo>
                  <a:pt x="103529" y="104727"/>
                </a:lnTo>
                <a:lnTo>
                  <a:pt x="103529" y="104727"/>
                </a:lnTo>
                <a:lnTo>
                  <a:pt x="103529" y="104727"/>
                </a:lnTo>
                <a:lnTo>
                  <a:pt x="103529" y="104727"/>
                </a:lnTo>
                <a:lnTo>
                  <a:pt x="103529" y="104727"/>
                </a:lnTo>
                <a:lnTo>
                  <a:pt x="103529" y="104727"/>
                </a:lnTo>
                <a:lnTo>
                  <a:pt x="98823" y="104727"/>
                </a:lnTo>
                <a:lnTo>
                  <a:pt x="98823" y="109090"/>
                </a:lnTo>
                <a:lnTo>
                  <a:pt x="103529" y="109090"/>
                </a:lnTo>
                <a:lnTo>
                  <a:pt x="103529" y="109090"/>
                </a:lnTo>
                <a:lnTo>
                  <a:pt x="103529" y="109090"/>
                </a:lnTo>
                <a:lnTo>
                  <a:pt x="103529" y="109090"/>
                </a:lnTo>
                <a:lnTo>
                  <a:pt x="103529" y="109090"/>
                </a:lnTo>
                <a:lnTo>
                  <a:pt x="103529" y="113454"/>
                </a:lnTo>
                <a:lnTo>
                  <a:pt x="103529" y="113454"/>
                </a:lnTo>
                <a:lnTo>
                  <a:pt x="103529" y="113454"/>
                </a:lnTo>
                <a:lnTo>
                  <a:pt x="103529" y="113454"/>
                </a:lnTo>
                <a:lnTo>
                  <a:pt x="103529" y="120000"/>
                </a:lnTo>
                <a:lnTo>
                  <a:pt x="103529" y="120000"/>
                </a:lnTo>
                <a:lnTo>
                  <a:pt x="103529" y="120000"/>
                </a:lnTo>
                <a:lnTo>
                  <a:pt x="103529" y="113454"/>
                </a:lnTo>
                <a:lnTo>
                  <a:pt x="103529" y="113454"/>
                </a:lnTo>
                <a:lnTo>
                  <a:pt x="103529" y="113454"/>
                </a:lnTo>
                <a:lnTo>
                  <a:pt x="103529" y="113454"/>
                </a:lnTo>
                <a:lnTo>
                  <a:pt x="103529" y="109090"/>
                </a:lnTo>
                <a:lnTo>
                  <a:pt x="103529" y="109090"/>
                </a:lnTo>
                <a:lnTo>
                  <a:pt x="98823" y="109090"/>
                </a:lnTo>
                <a:lnTo>
                  <a:pt x="98823" y="109090"/>
                </a:lnTo>
                <a:lnTo>
                  <a:pt x="98823" y="109090"/>
                </a:lnTo>
                <a:lnTo>
                  <a:pt x="98823" y="109090"/>
                </a:lnTo>
                <a:lnTo>
                  <a:pt x="98823" y="104727"/>
                </a:lnTo>
                <a:lnTo>
                  <a:pt x="94117" y="104727"/>
                </a:lnTo>
                <a:lnTo>
                  <a:pt x="94117" y="104727"/>
                </a:lnTo>
                <a:lnTo>
                  <a:pt x="94117" y="104727"/>
                </a:lnTo>
                <a:lnTo>
                  <a:pt x="98823" y="104727"/>
                </a:lnTo>
                <a:lnTo>
                  <a:pt x="98823" y="100363"/>
                </a:lnTo>
                <a:lnTo>
                  <a:pt x="94117" y="100363"/>
                </a:lnTo>
                <a:lnTo>
                  <a:pt x="94117" y="100363"/>
                </a:lnTo>
                <a:lnTo>
                  <a:pt x="94117" y="100363"/>
                </a:lnTo>
                <a:lnTo>
                  <a:pt x="94117" y="100363"/>
                </a:lnTo>
                <a:lnTo>
                  <a:pt x="94117" y="96000"/>
                </a:lnTo>
                <a:lnTo>
                  <a:pt x="94117" y="96000"/>
                </a:lnTo>
                <a:lnTo>
                  <a:pt x="94117" y="96000"/>
                </a:lnTo>
                <a:lnTo>
                  <a:pt x="94117" y="96000"/>
                </a:lnTo>
                <a:lnTo>
                  <a:pt x="89411" y="96000"/>
                </a:lnTo>
                <a:lnTo>
                  <a:pt x="89411" y="96000"/>
                </a:lnTo>
                <a:lnTo>
                  <a:pt x="89411" y="96000"/>
                </a:lnTo>
                <a:lnTo>
                  <a:pt x="89411" y="89454"/>
                </a:lnTo>
                <a:lnTo>
                  <a:pt x="89411" y="89454"/>
                </a:lnTo>
                <a:lnTo>
                  <a:pt x="89411" y="96000"/>
                </a:lnTo>
                <a:lnTo>
                  <a:pt x="89411" y="96000"/>
                </a:lnTo>
                <a:lnTo>
                  <a:pt x="89411" y="96000"/>
                </a:lnTo>
                <a:lnTo>
                  <a:pt x="89411" y="96000"/>
                </a:lnTo>
                <a:lnTo>
                  <a:pt x="89411" y="96000"/>
                </a:lnTo>
                <a:lnTo>
                  <a:pt x="94117" y="96000"/>
                </a:lnTo>
                <a:lnTo>
                  <a:pt x="94117" y="100363"/>
                </a:lnTo>
                <a:lnTo>
                  <a:pt x="94117" y="100363"/>
                </a:lnTo>
                <a:lnTo>
                  <a:pt x="94117" y="100363"/>
                </a:lnTo>
                <a:lnTo>
                  <a:pt x="94117" y="100363"/>
                </a:lnTo>
                <a:lnTo>
                  <a:pt x="94117" y="104727"/>
                </a:lnTo>
                <a:lnTo>
                  <a:pt x="94117" y="104727"/>
                </a:lnTo>
                <a:lnTo>
                  <a:pt x="94117" y="104727"/>
                </a:lnTo>
                <a:lnTo>
                  <a:pt x="94117" y="104727"/>
                </a:lnTo>
                <a:lnTo>
                  <a:pt x="89411" y="104727"/>
                </a:lnTo>
                <a:lnTo>
                  <a:pt x="89411" y="104727"/>
                </a:lnTo>
                <a:lnTo>
                  <a:pt x="89411" y="104727"/>
                </a:lnTo>
                <a:lnTo>
                  <a:pt x="89411" y="104727"/>
                </a:lnTo>
                <a:lnTo>
                  <a:pt x="89411" y="104727"/>
                </a:lnTo>
                <a:lnTo>
                  <a:pt x="89411" y="104727"/>
                </a:lnTo>
                <a:lnTo>
                  <a:pt x="82352" y="104727"/>
                </a:lnTo>
                <a:lnTo>
                  <a:pt x="82352" y="104727"/>
                </a:lnTo>
                <a:lnTo>
                  <a:pt x="82352" y="104727"/>
                </a:lnTo>
                <a:lnTo>
                  <a:pt x="77647" y="104727"/>
                </a:lnTo>
                <a:lnTo>
                  <a:pt x="77647" y="100363"/>
                </a:lnTo>
                <a:lnTo>
                  <a:pt x="77647" y="100363"/>
                </a:lnTo>
                <a:lnTo>
                  <a:pt x="77647" y="100363"/>
                </a:lnTo>
                <a:lnTo>
                  <a:pt x="77647" y="100363"/>
                </a:lnTo>
                <a:lnTo>
                  <a:pt x="77647" y="100363"/>
                </a:lnTo>
                <a:lnTo>
                  <a:pt x="77647" y="100363"/>
                </a:lnTo>
                <a:lnTo>
                  <a:pt x="77647" y="96000"/>
                </a:lnTo>
                <a:lnTo>
                  <a:pt x="77647" y="96000"/>
                </a:lnTo>
                <a:lnTo>
                  <a:pt x="77647" y="96000"/>
                </a:lnTo>
                <a:lnTo>
                  <a:pt x="77647" y="89454"/>
                </a:lnTo>
                <a:lnTo>
                  <a:pt x="77647" y="89454"/>
                </a:lnTo>
                <a:lnTo>
                  <a:pt x="77647" y="89454"/>
                </a:lnTo>
                <a:lnTo>
                  <a:pt x="77647" y="89454"/>
                </a:lnTo>
                <a:lnTo>
                  <a:pt x="77647" y="89454"/>
                </a:lnTo>
                <a:lnTo>
                  <a:pt x="77647" y="85090"/>
                </a:lnTo>
                <a:lnTo>
                  <a:pt x="77647" y="85090"/>
                </a:lnTo>
                <a:lnTo>
                  <a:pt x="77647" y="85090"/>
                </a:lnTo>
                <a:lnTo>
                  <a:pt x="77647" y="80727"/>
                </a:lnTo>
                <a:lnTo>
                  <a:pt x="77647" y="80727"/>
                </a:lnTo>
                <a:lnTo>
                  <a:pt x="77647" y="80727"/>
                </a:lnTo>
                <a:lnTo>
                  <a:pt x="77647" y="80727"/>
                </a:lnTo>
                <a:lnTo>
                  <a:pt x="77647" y="76363"/>
                </a:lnTo>
                <a:lnTo>
                  <a:pt x="77647" y="76363"/>
                </a:lnTo>
                <a:lnTo>
                  <a:pt x="77647" y="76363"/>
                </a:lnTo>
                <a:lnTo>
                  <a:pt x="72941" y="76363"/>
                </a:lnTo>
                <a:lnTo>
                  <a:pt x="72941" y="76363"/>
                </a:lnTo>
                <a:lnTo>
                  <a:pt x="72941" y="76363"/>
                </a:lnTo>
                <a:lnTo>
                  <a:pt x="72941" y="76363"/>
                </a:lnTo>
                <a:lnTo>
                  <a:pt x="72941" y="76363"/>
                </a:lnTo>
                <a:lnTo>
                  <a:pt x="72941" y="72000"/>
                </a:lnTo>
                <a:lnTo>
                  <a:pt x="72941" y="72000"/>
                </a:lnTo>
                <a:lnTo>
                  <a:pt x="68235" y="72000"/>
                </a:lnTo>
                <a:lnTo>
                  <a:pt x="68235" y="72000"/>
                </a:lnTo>
                <a:lnTo>
                  <a:pt x="68235" y="72000"/>
                </a:lnTo>
                <a:lnTo>
                  <a:pt x="68235" y="72000"/>
                </a:lnTo>
                <a:lnTo>
                  <a:pt x="68235" y="72000"/>
                </a:lnTo>
                <a:lnTo>
                  <a:pt x="63529" y="72000"/>
                </a:lnTo>
                <a:lnTo>
                  <a:pt x="63529" y="72000"/>
                </a:lnTo>
                <a:lnTo>
                  <a:pt x="63529" y="72000"/>
                </a:lnTo>
                <a:lnTo>
                  <a:pt x="63529" y="65454"/>
                </a:lnTo>
                <a:lnTo>
                  <a:pt x="63529" y="65454"/>
                </a:lnTo>
                <a:lnTo>
                  <a:pt x="63529" y="65454"/>
                </a:lnTo>
                <a:lnTo>
                  <a:pt x="56470" y="65454"/>
                </a:lnTo>
                <a:lnTo>
                  <a:pt x="56470" y="65454"/>
                </a:lnTo>
                <a:lnTo>
                  <a:pt x="56470" y="65454"/>
                </a:lnTo>
                <a:lnTo>
                  <a:pt x="56470" y="65454"/>
                </a:lnTo>
                <a:lnTo>
                  <a:pt x="56470" y="65454"/>
                </a:lnTo>
                <a:lnTo>
                  <a:pt x="51764" y="65454"/>
                </a:lnTo>
                <a:lnTo>
                  <a:pt x="51764" y="61090"/>
                </a:lnTo>
                <a:lnTo>
                  <a:pt x="51764" y="61090"/>
                </a:lnTo>
                <a:lnTo>
                  <a:pt x="51764" y="61090"/>
                </a:lnTo>
                <a:lnTo>
                  <a:pt x="47058" y="61090"/>
                </a:lnTo>
                <a:lnTo>
                  <a:pt x="47058" y="61090"/>
                </a:lnTo>
                <a:lnTo>
                  <a:pt x="47058" y="61090"/>
                </a:lnTo>
                <a:lnTo>
                  <a:pt x="47058" y="61090"/>
                </a:lnTo>
                <a:lnTo>
                  <a:pt x="47058" y="61090"/>
                </a:lnTo>
                <a:lnTo>
                  <a:pt x="47058" y="61090"/>
                </a:lnTo>
                <a:lnTo>
                  <a:pt x="42352" y="61090"/>
                </a:lnTo>
                <a:lnTo>
                  <a:pt x="42352" y="56727"/>
                </a:lnTo>
                <a:lnTo>
                  <a:pt x="42352" y="56727"/>
                </a:lnTo>
                <a:lnTo>
                  <a:pt x="42352" y="56727"/>
                </a:lnTo>
                <a:lnTo>
                  <a:pt x="47058" y="56727"/>
                </a:lnTo>
                <a:lnTo>
                  <a:pt x="47058" y="52363"/>
                </a:lnTo>
                <a:lnTo>
                  <a:pt x="47058" y="52363"/>
                </a:lnTo>
                <a:lnTo>
                  <a:pt x="42352" y="52363"/>
                </a:lnTo>
                <a:lnTo>
                  <a:pt x="42352" y="52363"/>
                </a:lnTo>
                <a:lnTo>
                  <a:pt x="42352" y="52363"/>
                </a:lnTo>
                <a:lnTo>
                  <a:pt x="42352" y="48000"/>
                </a:lnTo>
                <a:lnTo>
                  <a:pt x="42352" y="48000"/>
                </a:lnTo>
                <a:lnTo>
                  <a:pt x="42352" y="48000"/>
                </a:lnTo>
                <a:lnTo>
                  <a:pt x="42352" y="48000"/>
                </a:lnTo>
                <a:lnTo>
                  <a:pt x="42352" y="48000"/>
                </a:lnTo>
                <a:lnTo>
                  <a:pt x="37647" y="48000"/>
                </a:lnTo>
                <a:lnTo>
                  <a:pt x="37647" y="48000"/>
                </a:lnTo>
                <a:lnTo>
                  <a:pt x="37647" y="48000"/>
                </a:lnTo>
                <a:lnTo>
                  <a:pt x="37647" y="48000"/>
                </a:lnTo>
                <a:lnTo>
                  <a:pt x="37647" y="48000"/>
                </a:lnTo>
                <a:lnTo>
                  <a:pt x="42352" y="48000"/>
                </a:lnTo>
                <a:lnTo>
                  <a:pt x="42352" y="52363"/>
                </a:lnTo>
                <a:lnTo>
                  <a:pt x="42352" y="52363"/>
                </a:lnTo>
                <a:lnTo>
                  <a:pt x="42352" y="52363"/>
                </a:lnTo>
                <a:lnTo>
                  <a:pt x="42352" y="52363"/>
                </a:lnTo>
                <a:lnTo>
                  <a:pt x="37647" y="52363"/>
                </a:lnTo>
                <a:lnTo>
                  <a:pt x="37647" y="52363"/>
                </a:lnTo>
                <a:lnTo>
                  <a:pt x="37647" y="52363"/>
                </a:lnTo>
                <a:lnTo>
                  <a:pt x="37647" y="56727"/>
                </a:lnTo>
                <a:lnTo>
                  <a:pt x="37647" y="56727"/>
                </a:lnTo>
                <a:lnTo>
                  <a:pt x="37647" y="56727"/>
                </a:lnTo>
                <a:lnTo>
                  <a:pt x="30588" y="56727"/>
                </a:lnTo>
                <a:lnTo>
                  <a:pt x="30588" y="56727"/>
                </a:lnTo>
                <a:lnTo>
                  <a:pt x="30588" y="56727"/>
                </a:lnTo>
                <a:lnTo>
                  <a:pt x="30588" y="61090"/>
                </a:lnTo>
                <a:lnTo>
                  <a:pt x="30588" y="61090"/>
                </a:lnTo>
                <a:lnTo>
                  <a:pt x="30588" y="61090"/>
                </a:lnTo>
                <a:lnTo>
                  <a:pt x="30588" y="61090"/>
                </a:lnTo>
                <a:lnTo>
                  <a:pt x="30588" y="61090"/>
                </a:lnTo>
                <a:lnTo>
                  <a:pt x="30588" y="61090"/>
                </a:lnTo>
                <a:lnTo>
                  <a:pt x="25882" y="61090"/>
                </a:lnTo>
                <a:lnTo>
                  <a:pt x="25882" y="61090"/>
                </a:lnTo>
                <a:lnTo>
                  <a:pt x="25882" y="56727"/>
                </a:lnTo>
                <a:lnTo>
                  <a:pt x="25882" y="56727"/>
                </a:lnTo>
                <a:lnTo>
                  <a:pt x="25882" y="56727"/>
                </a:lnTo>
                <a:lnTo>
                  <a:pt x="25882" y="56727"/>
                </a:lnTo>
                <a:lnTo>
                  <a:pt x="25882" y="56727"/>
                </a:lnTo>
                <a:lnTo>
                  <a:pt x="25882" y="56727"/>
                </a:lnTo>
                <a:lnTo>
                  <a:pt x="25882" y="52363"/>
                </a:lnTo>
                <a:lnTo>
                  <a:pt x="25882" y="52363"/>
                </a:lnTo>
                <a:lnTo>
                  <a:pt x="21176" y="52363"/>
                </a:lnTo>
                <a:lnTo>
                  <a:pt x="21176" y="52363"/>
                </a:lnTo>
                <a:lnTo>
                  <a:pt x="21176" y="52363"/>
                </a:lnTo>
                <a:lnTo>
                  <a:pt x="21176" y="52363"/>
                </a:lnTo>
                <a:lnTo>
                  <a:pt x="16470" y="52363"/>
                </a:lnTo>
                <a:lnTo>
                  <a:pt x="16470" y="52363"/>
                </a:lnTo>
                <a:lnTo>
                  <a:pt x="16470" y="52363"/>
                </a:lnTo>
                <a:lnTo>
                  <a:pt x="16470" y="52363"/>
                </a:lnTo>
                <a:lnTo>
                  <a:pt x="16470" y="48000"/>
                </a:lnTo>
                <a:lnTo>
                  <a:pt x="11764" y="48000"/>
                </a:lnTo>
                <a:lnTo>
                  <a:pt x="11764" y="48000"/>
                </a:lnTo>
                <a:lnTo>
                  <a:pt x="11764" y="48000"/>
                </a:lnTo>
                <a:lnTo>
                  <a:pt x="11764" y="48000"/>
                </a:lnTo>
                <a:lnTo>
                  <a:pt x="11764" y="48000"/>
                </a:lnTo>
                <a:lnTo>
                  <a:pt x="11764" y="48000"/>
                </a:lnTo>
                <a:lnTo>
                  <a:pt x="11764" y="41454"/>
                </a:lnTo>
                <a:lnTo>
                  <a:pt x="4705" y="41454"/>
                </a:lnTo>
                <a:lnTo>
                  <a:pt x="4705" y="41454"/>
                </a:lnTo>
                <a:lnTo>
                  <a:pt x="4705" y="41454"/>
                </a:lnTo>
                <a:lnTo>
                  <a:pt x="4705" y="41454"/>
                </a:lnTo>
                <a:lnTo>
                  <a:pt x="4705" y="37090"/>
                </a:lnTo>
                <a:lnTo>
                  <a:pt x="4705" y="37090"/>
                </a:lnTo>
                <a:lnTo>
                  <a:pt x="4705" y="37090"/>
                </a:lnTo>
                <a:lnTo>
                  <a:pt x="4705" y="37090"/>
                </a:lnTo>
                <a:lnTo>
                  <a:pt x="4705" y="32727"/>
                </a:lnTo>
                <a:lnTo>
                  <a:pt x="4705" y="32727"/>
                </a:lnTo>
                <a:lnTo>
                  <a:pt x="4705" y="32727"/>
                </a:lnTo>
                <a:lnTo>
                  <a:pt x="4705" y="28363"/>
                </a:lnTo>
                <a:lnTo>
                  <a:pt x="4705" y="28363"/>
                </a:lnTo>
                <a:lnTo>
                  <a:pt x="4705" y="28363"/>
                </a:lnTo>
                <a:lnTo>
                  <a:pt x="4705" y="28363"/>
                </a:lnTo>
                <a:lnTo>
                  <a:pt x="4705" y="28363"/>
                </a:lnTo>
                <a:lnTo>
                  <a:pt x="4705" y="24000"/>
                </a:lnTo>
                <a:lnTo>
                  <a:pt x="4705" y="24000"/>
                </a:lnTo>
                <a:lnTo>
                  <a:pt x="11764" y="24000"/>
                </a:lnTo>
                <a:lnTo>
                  <a:pt x="11764" y="24000"/>
                </a:lnTo>
                <a:lnTo>
                  <a:pt x="11764" y="24000"/>
                </a:lnTo>
                <a:lnTo>
                  <a:pt x="11764" y="24000"/>
                </a:lnTo>
                <a:lnTo>
                  <a:pt x="11764" y="17454"/>
                </a:lnTo>
                <a:lnTo>
                  <a:pt x="11764" y="17454"/>
                </a:lnTo>
                <a:lnTo>
                  <a:pt x="11764" y="17454"/>
                </a:lnTo>
                <a:lnTo>
                  <a:pt x="11764" y="17454"/>
                </a:lnTo>
                <a:lnTo>
                  <a:pt x="11764" y="17454"/>
                </a:lnTo>
                <a:lnTo>
                  <a:pt x="11764" y="13090"/>
                </a:lnTo>
                <a:lnTo>
                  <a:pt x="11764" y="13090"/>
                </a:lnTo>
                <a:lnTo>
                  <a:pt x="4705" y="13090"/>
                </a:lnTo>
                <a:lnTo>
                  <a:pt x="4705" y="13090"/>
                </a:lnTo>
                <a:lnTo>
                  <a:pt x="4705" y="13090"/>
                </a:lnTo>
                <a:lnTo>
                  <a:pt x="4705" y="13090"/>
                </a:lnTo>
                <a:lnTo>
                  <a:pt x="0" y="13090"/>
                </a:lnTo>
                <a:lnTo>
                  <a:pt x="0" y="13090"/>
                </a:lnTo>
                <a:lnTo>
                  <a:pt x="0" y="13090"/>
                </a:lnTo>
                <a:lnTo>
                  <a:pt x="0" y="8727"/>
                </a:lnTo>
                <a:lnTo>
                  <a:pt x="0" y="8727"/>
                </a:lnTo>
                <a:lnTo>
                  <a:pt x="0" y="8727"/>
                </a:lnTo>
                <a:lnTo>
                  <a:pt x="4705" y="8727"/>
                </a:lnTo>
                <a:lnTo>
                  <a:pt x="4705" y="8727"/>
                </a:lnTo>
                <a:lnTo>
                  <a:pt x="4705" y="8727"/>
                </a:lnTo>
                <a:lnTo>
                  <a:pt x="11764" y="8727"/>
                </a:lnTo>
                <a:lnTo>
                  <a:pt x="11764" y="8727"/>
                </a:lnTo>
                <a:lnTo>
                  <a:pt x="4705" y="8727"/>
                </a:lnTo>
                <a:lnTo>
                  <a:pt x="4705" y="4363"/>
                </a:lnTo>
                <a:lnTo>
                  <a:pt x="11764" y="4363"/>
                </a:lnTo>
                <a:lnTo>
                  <a:pt x="11764" y="4363"/>
                </a:lnTo>
                <a:lnTo>
                  <a:pt x="11764" y="4363"/>
                </a:lnTo>
                <a:lnTo>
                  <a:pt x="11764" y="4363"/>
                </a:lnTo>
                <a:lnTo>
                  <a:pt x="11764" y="4363"/>
                </a:lnTo>
                <a:lnTo>
                  <a:pt x="11764" y="0"/>
                </a:lnTo>
                <a:lnTo>
                  <a:pt x="11764" y="0"/>
                </a:lnTo>
                <a:lnTo>
                  <a:pt x="11764" y="0"/>
                </a:lnTo>
                <a:lnTo>
                  <a:pt x="16470" y="0"/>
                </a:lnTo>
                <a:lnTo>
                  <a:pt x="1647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7" name="Shape 1867"/>
          <p:cNvSpPr/>
          <p:nvPr/>
        </p:nvSpPr>
        <p:spPr>
          <a:xfrm>
            <a:off x="2912269" y="4048127"/>
            <a:ext cx="60722" cy="87311"/>
          </a:xfrm>
          <a:custGeom>
            <a:avLst/>
            <a:gdLst/>
            <a:ahLst/>
            <a:cxnLst/>
            <a:rect l="0" t="0" r="0" b="0"/>
            <a:pathLst>
              <a:path w="120000" h="120000" extrusionOk="0">
                <a:moveTo>
                  <a:pt x="16470" y="0"/>
                </a:moveTo>
                <a:lnTo>
                  <a:pt x="16470" y="0"/>
                </a:lnTo>
                <a:lnTo>
                  <a:pt x="16470" y="0"/>
                </a:lnTo>
                <a:lnTo>
                  <a:pt x="16470" y="0"/>
                </a:lnTo>
                <a:lnTo>
                  <a:pt x="16470" y="4363"/>
                </a:lnTo>
                <a:lnTo>
                  <a:pt x="21176" y="4363"/>
                </a:lnTo>
                <a:lnTo>
                  <a:pt x="21176" y="4363"/>
                </a:lnTo>
                <a:lnTo>
                  <a:pt x="21176" y="4363"/>
                </a:lnTo>
                <a:lnTo>
                  <a:pt x="21176" y="4363"/>
                </a:lnTo>
                <a:lnTo>
                  <a:pt x="25882" y="4363"/>
                </a:lnTo>
                <a:lnTo>
                  <a:pt x="25882" y="4363"/>
                </a:lnTo>
                <a:lnTo>
                  <a:pt x="25882" y="4363"/>
                </a:lnTo>
                <a:lnTo>
                  <a:pt x="25882" y="4363"/>
                </a:lnTo>
                <a:lnTo>
                  <a:pt x="25882" y="4363"/>
                </a:lnTo>
                <a:lnTo>
                  <a:pt x="30588" y="4363"/>
                </a:lnTo>
                <a:lnTo>
                  <a:pt x="30588" y="8727"/>
                </a:lnTo>
                <a:lnTo>
                  <a:pt x="30588" y="8727"/>
                </a:lnTo>
                <a:lnTo>
                  <a:pt x="30588" y="8727"/>
                </a:lnTo>
                <a:lnTo>
                  <a:pt x="30588" y="8727"/>
                </a:lnTo>
                <a:lnTo>
                  <a:pt x="30588" y="8727"/>
                </a:lnTo>
                <a:lnTo>
                  <a:pt x="37647" y="8727"/>
                </a:lnTo>
                <a:lnTo>
                  <a:pt x="37647" y="8727"/>
                </a:lnTo>
                <a:lnTo>
                  <a:pt x="37647" y="8727"/>
                </a:lnTo>
                <a:lnTo>
                  <a:pt x="42352" y="8727"/>
                </a:lnTo>
                <a:lnTo>
                  <a:pt x="42352" y="8727"/>
                </a:lnTo>
                <a:lnTo>
                  <a:pt x="42352" y="8727"/>
                </a:lnTo>
                <a:lnTo>
                  <a:pt x="42352" y="4363"/>
                </a:lnTo>
                <a:lnTo>
                  <a:pt x="42352" y="4363"/>
                </a:lnTo>
                <a:lnTo>
                  <a:pt x="42352" y="4363"/>
                </a:lnTo>
                <a:lnTo>
                  <a:pt x="42352" y="4363"/>
                </a:lnTo>
                <a:lnTo>
                  <a:pt x="47058" y="4363"/>
                </a:lnTo>
                <a:lnTo>
                  <a:pt x="47058" y="4363"/>
                </a:lnTo>
                <a:lnTo>
                  <a:pt x="47058" y="4363"/>
                </a:lnTo>
                <a:lnTo>
                  <a:pt x="47058" y="4363"/>
                </a:lnTo>
                <a:lnTo>
                  <a:pt x="47058" y="4363"/>
                </a:lnTo>
                <a:lnTo>
                  <a:pt x="47058" y="8727"/>
                </a:lnTo>
                <a:lnTo>
                  <a:pt x="51764" y="8727"/>
                </a:lnTo>
                <a:lnTo>
                  <a:pt x="51764" y="8727"/>
                </a:lnTo>
                <a:lnTo>
                  <a:pt x="51764" y="8727"/>
                </a:lnTo>
                <a:lnTo>
                  <a:pt x="51764" y="8727"/>
                </a:lnTo>
                <a:lnTo>
                  <a:pt x="56470" y="8727"/>
                </a:lnTo>
                <a:lnTo>
                  <a:pt x="56470" y="8727"/>
                </a:lnTo>
                <a:lnTo>
                  <a:pt x="56470" y="8727"/>
                </a:lnTo>
                <a:lnTo>
                  <a:pt x="56470" y="8727"/>
                </a:lnTo>
                <a:lnTo>
                  <a:pt x="56470" y="13090"/>
                </a:lnTo>
                <a:lnTo>
                  <a:pt x="56470" y="13090"/>
                </a:lnTo>
                <a:lnTo>
                  <a:pt x="63529" y="13090"/>
                </a:lnTo>
                <a:lnTo>
                  <a:pt x="63529" y="13090"/>
                </a:lnTo>
                <a:lnTo>
                  <a:pt x="63529" y="13090"/>
                </a:lnTo>
                <a:lnTo>
                  <a:pt x="63529" y="13090"/>
                </a:lnTo>
                <a:lnTo>
                  <a:pt x="63529" y="13090"/>
                </a:lnTo>
                <a:lnTo>
                  <a:pt x="63529" y="17454"/>
                </a:lnTo>
                <a:lnTo>
                  <a:pt x="63529" y="17454"/>
                </a:lnTo>
                <a:lnTo>
                  <a:pt x="63529" y="13090"/>
                </a:lnTo>
                <a:lnTo>
                  <a:pt x="68235" y="13090"/>
                </a:lnTo>
                <a:lnTo>
                  <a:pt x="68235" y="13090"/>
                </a:lnTo>
                <a:lnTo>
                  <a:pt x="68235" y="17454"/>
                </a:lnTo>
                <a:lnTo>
                  <a:pt x="68235" y="17454"/>
                </a:lnTo>
                <a:lnTo>
                  <a:pt x="68235" y="17454"/>
                </a:lnTo>
                <a:lnTo>
                  <a:pt x="72941" y="17454"/>
                </a:lnTo>
                <a:lnTo>
                  <a:pt x="72941" y="17454"/>
                </a:lnTo>
                <a:lnTo>
                  <a:pt x="72941" y="17454"/>
                </a:lnTo>
                <a:lnTo>
                  <a:pt x="72941" y="17454"/>
                </a:lnTo>
                <a:lnTo>
                  <a:pt x="72941" y="17454"/>
                </a:lnTo>
                <a:lnTo>
                  <a:pt x="77647" y="17454"/>
                </a:lnTo>
                <a:lnTo>
                  <a:pt x="77647" y="13090"/>
                </a:lnTo>
                <a:lnTo>
                  <a:pt x="77647" y="13090"/>
                </a:lnTo>
                <a:lnTo>
                  <a:pt x="77647" y="13090"/>
                </a:lnTo>
                <a:lnTo>
                  <a:pt x="77647" y="13090"/>
                </a:lnTo>
                <a:lnTo>
                  <a:pt x="77647" y="13090"/>
                </a:lnTo>
                <a:lnTo>
                  <a:pt x="77647" y="8727"/>
                </a:lnTo>
                <a:lnTo>
                  <a:pt x="77647" y="8727"/>
                </a:lnTo>
                <a:lnTo>
                  <a:pt x="77647" y="8727"/>
                </a:lnTo>
                <a:lnTo>
                  <a:pt x="77647" y="8727"/>
                </a:lnTo>
                <a:lnTo>
                  <a:pt x="82352" y="8727"/>
                </a:lnTo>
                <a:lnTo>
                  <a:pt x="82352" y="13090"/>
                </a:lnTo>
                <a:lnTo>
                  <a:pt x="82352" y="13090"/>
                </a:lnTo>
                <a:lnTo>
                  <a:pt x="82352" y="13090"/>
                </a:lnTo>
                <a:lnTo>
                  <a:pt x="82352" y="17454"/>
                </a:lnTo>
                <a:lnTo>
                  <a:pt x="82352" y="17454"/>
                </a:lnTo>
                <a:lnTo>
                  <a:pt x="82352" y="17454"/>
                </a:lnTo>
                <a:lnTo>
                  <a:pt x="82352" y="17454"/>
                </a:lnTo>
                <a:lnTo>
                  <a:pt x="82352" y="17454"/>
                </a:lnTo>
                <a:lnTo>
                  <a:pt x="82352" y="24000"/>
                </a:lnTo>
                <a:lnTo>
                  <a:pt x="82352" y="24000"/>
                </a:lnTo>
                <a:lnTo>
                  <a:pt x="82352" y="24000"/>
                </a:lnTo>
                <a:lnTo>
                  <a:pt x="89411" y="24000"/>
                </a:lnTo>
                <a:lnTo>
                  <a:pt x="89411" y="28363"/>
                </a:lnTo>
                <a:lnTo>
                  <a:pt x="89411" y="28363"/>
                </a:lnTo>
                <a:lnTo>
                  <a:pt x="89411" y="28363"/>
                </a:lnTo>
                <a:lnTo>
                  <a:pt x="89411" y="28363"/>
                </a:lnTo>
                <a:lnTo>
                  <a:pt x="89411" y="28363"/>
                </a:lnTo>
                <a:lnTo>
                  <a:pt x="89411" y="28363"/>
                </a:lnTo>
                <a:lnTo>
                  <a:pt x="89411" y="32727"/>
                </a:lnTo>
                <a:lnTo>
                  <a:pt x="89411" y="32727"/>
                </a:lnTo>
                <a:lnTo>
                  <a:pt x="89411" y="32727"/>
                </a:lnTo>
                <a:lnTo>
                  <a:pt x="94117" y="32727"/>
                </a:lnTo>
                <a:lnTo>
                  <a:pt x="94117" y="32727"/>
                </a:lnTo>
                <a:lnTo>
                  <a:pt x="94117" y="32727"/>
                </a:lnTo>
                <a:lnTo>
                  <a:pt x="94117" y="37090"/>
                </a:lnTo>
                <a:lnTo>
                  <a:pt x="94117" y="37090"/>
                </a:lnTo>
                <a:lnTo>
                  <a:pt x="94117" y="37090"/>
                </a:lnTo>
                <a:lnTo>
                  <a:pt x="94117" y="37090"/>
                </a:lnTo>
                <a:lnTo>
                  <a:pt x="94117" y="37090"/>
                </a:lnTo>
                <a:lnTo>
                  <a:pt x="94117" y="41454"/>
                </a:lnTo>
                <a:lnTo>
                  <a:pt x="98823" y="41454"/>
                </a:lnTo>
                <a:lnTo>
                  <a:pt x="98823" y="41454"/>
                </a:lnTo>
                <a:lnTo>
                  <a:pt x="98823" y="41454"/>
                </a:lnTo>
                <a:lnTo>
                  <a:pt x="98823" y="41454"/>
                </a:lnTo>
                <a:lnTo>
                  <a:pt x="103529" y="41454"/>
                </a:lnTo>
                <a:lnTo>
                  <a:pt x="103529" y="41454"/>
                </a:lnTo>
                <a:lnTo>
                  <a:pt x="103529" y="48000"/>
                </a:lnTo>
                <a:lnTo>
                  <a:pt x="103529" y="48000"/>
                </a:lnTo>
                <a:lnTo>
                  <a:pt x="103529" y="48000"/>
                </a:lnTo>
                <a:lnTo>
                  <a:pt x="103529" y="48000"/>
                </a:lnTo>
                <a:lnTo>
                  <a:pt x="103529" y="48000"/>
                </a:lnTo>
                <a:lnTo>
                  <a:pt x="103529" y="52363"/>
                </a:lnTo>
                <a:lnTo>
                  <a:pt x="103529" y="52363"/>
                </a:lnTo>
                <a:lnTo>
                  <a:pt x="103529" y="52363"/>
                </a:lnTo>
                <a:lnTo>
                  <a:pt x="108235" y="52363"/>
                </a:lnTo>
                <a:lnTo>
                  <a:pt x="108235" y="52363"/>
                </a:lnTo>
                <a:lnTo>
                  <a:pt x="108235" y="52363"/>
                </a:lnTo>
                <a:lnTo>
                  <a:pt x="108235" y="56727"/>
                </a:lnTo>
                <a:lnTo>
                  <a:pt x="108235" y="56727"/>
                </a:lnTo>
                <a:lnTo>
                  <a:pt x="108235" y="56727"/>
                </a:lnTo>
                <a:lnTo>
                  <a:pt x="115294" y="56727"/>
                </a:lnTo>
                <a:lnTo>
                  <a:pt x="115294" y="56727"/>
                </a:lnTo>
                <a:lnTo>
                  <a:pt x="115294" y="56727"/>
                </a:lnTo>
                <a:lnTo>
                  <a:pt x="115294" y="56727"/>
                </a:lnTo>
                <a:lnTo>
                  <a:pt x="115294" y="56727"/>
                </a:lnTo>
                <a:lnTo>
                  <a:pt x="115294" y="61090"/>
                </a:lnTo>
                <a:lnTo>
                  <a:pt x="120000" y="61090"/>
                </a:lnTo>
                <a:lnTo>
                  <a:pt x="120000" y="61090"/>
                </a:lnTo>
                <a:lnTo>
                  <a:pt x="115294" y="61090"/>
                </a:lnTo>
                <a:lnTo>
                  <a:pt x="115294" y="61090"/>
                </a:lnTo>
                <a:lnTo>
                  <a:pt x="115294" y="61090"/>
                </a:lnTo>
                <a:lnTo>
                  <a:pt x="115294" y="61090"/>
                </a:lnTo>
                <a:lnTo>
                  <a:pt x="115294" y="61090"/>
                </a:lnTo>
                <a:lnTo>
                  <a:pt x="115294" y="61090"/>
                </a:lnTo>
                <a:lnTo>
                  <a:pt x="108235" y="61090"/>
                </a:lnTo>
                <a:lnTo>
                  <a:pt x="108235" y="61090"/>
                </a:lnTo>
                <a:lnTo>
                  <a:pt x="108235" y="61090"/>
                </a:lnTo>
                <a:lnTo>
                  <a:pt x="108235" y="61090"/>
                </a:lnTo>
                <a:lnTo>
                  <a:pt x="108235" y="56727"/>
                </a:lnTo>
                <a:lnTo>
                  <a:pt x="103529" y="56727"/>
                </a:lnTo>
                <a:lnTo>
                  <a:pt x="103529" y="61090"/>
                </a:lnTo>
                <a:lnTo>
                  <a:pt x="103529" y="61090"/>
                </a:lnTo>
                <a:lnTo>
                  <a:pt x="103529" y="61090"/>
                </a:lnTo>
                <a:lnTo>
                  <a:pt x="103529" y="61090"/>
                </a:lnTo>
                <a:lnTo>
                  <a:pt x="103529" y="65454"/>
                </a:lnTo>
                <a:lnTo>
                  <a:pt x="103529" y="65454"/>
                </a:lnTo>
                <a:lnTo>
                  <a:pt x="103529" y="65454"/>
                </a:lnTo>
                <a:lnTo>
                  <a:pt x="103529" y="65454"/>
                </a:lnTo>
                <a:lnTo>
                  <a:pt x="103529" y="72000"/>
                </a:lnTo>
                <a:lnTo>
                  <a:pt x="103529" y="72000"/>
                </a:lnTo>
                <a:lnTo>
                  <a:pt x="103529" y="72000"/>
                </a:lnTo>
                <a:lnTo>
                  <a:pt x="103529" y="72000"/>
                </a:lnTo>
                <a:lnTo>
                  <a:pt x="103529" y="76363"/>
                </a:lnTo>
                <a:lnTo>
                  <a:pt x="103529" y="76363"/>
                </a:lnTo>
                <a:lnTo>
                  <a:pt x="103529" y="76363"/>
                </a:lnTo>
                <a:lnTo>
                  <a:pt x="103529" y="76363"/>
                </a:lnTo>
                <a:lnTo>
                  <a:pt x="103529" y="76363"/>
                </a:lnTo>
                <a:lnTo>
                  <a:pt x="103529" y="80727"/>
                </a:lnTo>
                <a:lnTo>
                  <a:pt x="108235" y="80727"/>
                </a:lnTo>
                <a:lnTo>
                  <a:pt x="108235" y="80727"/>
                </a:lnTo>
                <a:lnTo>
                  <a:pt x="108235" y="80727"/>
                </a:lnTo>
                <a:lnTo>
                  <a:pt x="108235" y="80727"/>
                </a:lnTo>
                <a:lnTo>
                  <a:pt x="108235" y="80727"/>
                </a:lnTo>
                <a:lnTo>
                  <a:pt x="115294" y="80727"/>
                </a:lnTo>
                <a:lnTo>
                  <a:pt x="115294" y="85090"/>
                </a:lnTo>
                <a:lnTo>
                  <a:pt x="108235" y="85090"/>
                </a:lnTo>
                <a:lnTo>
                  <a:pt x="108235" y="85090"/>
                </a:lnTo>
                <a:lnTo>
                  <a:pt x="108235" y="85090"/>
                </a:lnTo>
                <a:lnTo>
                  <a:pt x="108235" y="85090"/>
                </a:lnTo>
                <a:lnTo>
                  <a:pt x="108235" y="85090"/>
                </a:lnTo>
                <a:lnTo>
                  <a:pt x="103529" y="85090"/>
                </a:lnTo>
                <a:lnTo>
                  <a:pt x="103529" y="89454"/>
                </a:lnTo>
                <a:lnTo>
                  <a:pt x="103529" y="89454"/>
                </a:lnTo>
                <a:lnTo>
                  <a:pt x="103529" y="89454"/>
                </a:lnTo>
                <a:lnTo>
                  <a:pt x="103529" y="89454"/>
                </a:lnTo>
                <a:lnTo>
                  <a:pt x="103529" y="89454"/>
                </a:lnTo>
                <a:lnTo>
                  <a:pt x="103529" y="96000"/>
                </a:lnTo>
                <a:lnTo>
                  <a:pt x="108235" y="96000"/>
                </a:lnTo>
                <a:lnTo>
                  <a:pt x="108235" y="96000"/>
                </a:lnTo>
                <a:lnTo>
                  <a:pt x="108235" y="96000"/>
                </a:lnTo>
                <a:lnTo>
                  <a:pt x="108235" y="100363"/>
                </a:lnTo>
                <a:lnTo>
                  <a:pt x="108235" y="100363"/>
                </a:lnTo>
                <a:lnTo>
                  <a:pt x="108235" y="100363"/>
                </a:lnTo>
                <a:lnTo>
                  <a:pt x="103529" y="100363"/>
                </a:lnTo>
                <a:lnTo>
                  <a:pt x="103529" y="104727"/>
                </a:lnTo>
                <a:lnTo>
                  <a:pt x="103529" y="104727"/>
                </a:lnTo>
                <a:lnTo>
                  <a:pt x="103529" y="104727"/>
                </a:lnTo>
                <a:lnTo>
                  <a:pt x="103529" y="104727"/>
                </a:lnTo>
                <a:lnTo>
                  <a:pt x="103529" y="104727"/>
                </a:lnTo>
                <a:lnTo>
                  <a:pt x="103529" y="104727"/>
                </a:lnTo>
                <a:lnTo>
                  <a:pt x="98823" y="104727"/>
                </a:lnTo>
                <a:lnTo>
                  <a:pt x="98823" y="109090"/>
                </a:lnTo>
                <a:lnTo>
                  <a:pt x="103529" y="109090"/>
                </a:lnTo>
                <a:lnTo>
                  <a:pt x="103529" y="109090"/>
                </a:lnTo>
                <a:lnTo>
                  <a:pt x="103529" y="109090"/>
                </a:lnTo>
                <a:lnTo>
                  <a:pt x="103529" y="109090"/>
                </a:lnTo>
                <a:lnTo>
                  <a:pt x="103529" y="109090"/>
                </a:lnTo>
                <a:lnTo>
                  <a:pt x="103529" y="113454"/>
                </a:lnTo>
                <a:lnTo>
                  <a:pt x="103529" y="113454"/>
                </a:lnTo>
                <a:lnTo>
                  <a:pt x="103529" y="113454"/>
                </a:lnTo>
                <a:lnTo>
                  <a:pt x="103529" y="113454"/>
                </a:lnTo>
                <a:lnTo>
                  <a:pt x="103529" y="120000"/>
                </a:lnTo>
                <a:lnTo>
                  <a:pt x="103529" y="120000"/>
                </a:lnTo>
                <a:lnTo>
                  <a:pt x="103529" y="120000"/>
                </a:lnTo>
                <a:lnTo>
                  <a:pt x="103529" y="113454"/>
                </a:lnTo>
                <a:lnTo>
                  <a:pt x="103529" y="113454"/>
                </a:lnTo>
                <a:lnTo>
                  <a:pt x="103529" y="113454"/>
                </a:lnTo>
                <a:lnTo>
                  <a:pt x="103529" y="113454"/>
                </a:lnTo>
                <a:lnTo>
                  <a:pt x="103529" y="109090"/>
                </a:lnTo>
                <a:lnTo>
                  <a:pt x="103529" y="109090"/>
                </a:lnTo>
                <a:lnTo>
                  <a:pt x="98823" y="109090"/>
                </a:lnTo>
                <a:lnTo>
                  <a:pt x="98823" y="109090"/>
                </a:lnTo>
                <a:lnTo>
                  <a:pt x="98823" y="109090"/>
                </a:lnTo>
                <a:lnTo>
                  <a:pt x="98823" y="109090"/>
                </a:lnTo>
                <a:lnTo>
                  <a:pt x="98823" y="104727"/>
                </a:lnTo>
                <a:lnTo>
                  <a:pt x="94117" y="104727"/>
                </a:lnTo>
                <a:lnTo>
                  <a:pt x="94117" y="104727"/>
                </a:lnTo>
                <a:lnTo>
                  <a:pt x="94117" y="104727"/>
                </a:lnTo>
                <a:lnTo>
                  <a:pt x="98823" y="104727"/>
                </a:lnTo>
                <a:lnTo>
                  <a:pt x="98823" y="100363"/>
                </a:lnTo>
                <a:lnTo>
                  <a:pt x="94117" y="100363"/>
                </a:lnTo>
                <a:lnTo>
                  <a:pt x="94117" y="100363"/>
                </a:lnTo>
                <a:lnTo>
                  <a:pt x="94117" y="100363"/>
                </a:lnTo>
                <a:lnTo>
                  <a:pt x="94117" y="100363"/>
                </a:lnTo>
                <a:lnTo>
                  <a:pt x="94117" y="96000"/>
                </a:lnTo>
                <a:lnTo>
                  <a:pt x="94117" y="96000"/>
                </a:lnTo>
                <a:lnTo>
                  <a:pt x="94117" y="96000"/>
                </a:lnTo>
                <a:lnTo>
                  <a:pt x="94117" y="96000"/>
                </a:lnTo>
                <a:lnTo>
                  <a:pt x="89411" y="96000"/>
                </a:lnTo>
                <a:lnTo>
                  <a:pt x="89411" y="96000"/>
                </a:lnTo>
                <a:lnTo>
                  <a:pt x="89411" y="96000"/>
                </a:lnTo>
                <a:lnTo>
                  <a:pt x="89411" y="89454"/>
                </a:lnTo>
                <a:lnTo>
                  <a:pt x="89411" y="89454"/>
                </a:lnTo>
                <a:lnTo>
                  <a:pt x="89411" y="96000"/>
                </a:lnTo>
                <a:lnTo>
                  <a:pt x="89411" y="96000"/>
                </a:lnTo>
                <a:lnTo>
                  <a:pt x="89411" y="96000"/>
                </a:lnTo>
                <a:lnTo>
                  <a:pt x="89411" y="96000"/>
                </a:lnTo>
                <a:lnTo>
                  <a:pt x="89411" y="96000"/>
                </a:lnTo>
                <a:lnTo>
                  <a:pt x="94117" y="96000"/>
                </a:lnTo>
                <a:lnTo>
                  <a:pt x="94117" y="100363"/>
                </a:lnTo>
                <a:lnTo>
                  <a:pt x="94117" y="100363"/>
                </a:lnTo>
                <a:lnTo>
                  <a:pt x="94117" y="100363"/>
                </a:lnTo>
                <a:lnTo>
                  <a:pt x="94117" y="100363"/>
                </a:lnTo>
                <a:lnTo>
                  <a:pt x="94117" y="104727"/>
                </a:lnTo>
                <a:lnTo>
                  <a:pt x="94117" y="104727"/>
                </a:lnTo>
                <a:lnTo>
                  <a:pt x="94117" y="104727"/>
                </a:lnTo>
                <a:lnTo>
                  <a:pt x="94117" y="104727"/>
                </a:lnTo>
                <a:lnTo>
                  <a:pt x="89411" y="104727"/>
                </a:lnTo>
                <a:lnTo>
                  <a:pt x="89411" y="104727"/>
                </a:lnTo>
                <a:lnTo>
                  <a:pt x="89411" y="104727"/>
                </a:lnTo>
                <a:lnTo>
                  <a:pt x="89411" y="104727"/>
                </a:lnTo>
                <a:lnTo>
                  <a:pt x="89411" y="104727"/>
                </a:lnTo>
                <a:lnTo>
                  <a:pt x="89411" y="104727"/>
                </a:lnTo>
                <a:lnTo>
                  <a:pt x="82352" y="104727"/>
                </a:lnTo>
                <a:lnTo>
                  <a:pt x="82352" y="104727"/>
                </a:lnTo>
                <a:lnTo>
                  <a:pt x="82352" y="104727"/>
                </a:lnTo>
                <a:lnTo>
                  <a:pt x="77647" y="104727"/>
                </a:lnTo>
                <a:lnTo>
                  <a:pt x="77647" y="100363"/>
                </a:lnTo>
                <a:lnTo>
                  <a:pt x="77647" y="100363"/>
                </a:lnTo>
                <a:lnTo>
                  <a:pt x="77647" y="100363"/>
                </a:lnTo>
                <a:lnTo>
                  <a:pt x="77647" y="100363"/>
                </a:lnTo>
                <a:lnTo>
                  <a:pt x="77647" y="100363"/>
                </a:lnTo>
                <a:lnTo>
                  <a:pt x="77647" y="100363"/>
                </a:lnTo>
                <a:lnTo>
                  <a:pt x="77647" y="96000"/>
                </a:lnTo>
                <a:lnTo>
                  <a:pt x="77647" y="96000"/>
                </a:lnTo>
                <a:lnTo>
                  <a:pt x="77647" y="96000"/>
                </a:lnTo>
                <a:lnTo>
                  <a:pt x="77647" y="89454"/>
                </a:lnTo>
                <a:lnTo>
                  <a:pt x="77647" y="89454"/>
                </a:lnTo>
                <a:lnTo>
                  <a:pt x="77647" y="89454"/>
                </a:lnTo>
                <a:lnTo>
                  <a:pt x="77647" y="89454"/>
                </a:lnTo>
                <a:lnTo>
                  <a:pt x="77647" y="89454"/>
                </a:lnTo>
                <a:lnTo>
                  <a:pt x="77647" y="85090"/>
                </a:lnTo>
                <a:lnTo>
                  <a:pt x="77647" y="85090"/>
                </a:lnTo>
                <a:lnTo>
                  <a:pt x="77647" y="85090"/>
                </a:lnTo>
                <a:lnTo>
                  <a:pt x="77647" y="80727"/>
                </a:lnTo>
                <a:lnTo>
                  <a:pt x="77647" y="80727"/>
                </a:lnTo>
                <a:lnTo>
                  <a:pt x="77647" y="80727"/>
                </a:lnTo>
                <a:lnTo>
                  <a:pt x="77647" y="80727"/>
                </a:lnTo>
                <a:lnTo>
                  <a:pt x="77647" y="76363"/>
                </a:lnTo>
                <a:lnTo>
                  <a:pt x="77647" y="76363"/>
                </a:lnTo>
                <a:lnTo>
                  <a:pt x="77647" y="76363"/>
                </a:lnTo>
                <a:lnTo>
                  <a:pt x="72941" y="76363"/>
                </a:lnTo>
                <a:lnTo>
                  <a:pt x="72941" y="76363"/>
                </a:lnTo>
                <a:lnTo>
                  <a:pt x="72941" y="76363"/>
                </a:lnTo>
                <a:lnTo>
                  <a:pt x="72941" y="76363"/>
                </a:lnTo>
                <a:lnTo>
                  <a:pt x="72941" y="76363"/>
                </a:lnTo>
                <a:lnTo>
                  <a:pt x="72941" y="72000"/>
                </a:lnTo>
                <a:lnTo>
                  <a:pt x="72941" y="72000"/>
                </a:lnTo>
                <a:lnTo>
                  <a:pt x="68235" y="72000"/>
                </a:lnTo>
                <a:lnTo>
                  <a:pt x="68235" y="72000"/>
                </a:lnTo>
                <a:lnTo>
                  <a:pt x="68235" y="72000"/>
                </a:lnTo>
                <a:lnTo>
                  <a:pt x="68235" y="72000"/>
                </a:lnTo>
                <a:lnTo>
                  <a:pt x="68235" y="72000"/>
                </a:lnTo>
                <a:lnTo>
                  <a:pt x="63529" y="72000"/>
                </a:lnTo>
                <a:lnTo>
                  <a:pt x="63529" y="72000"/>
                </a:lnTo>
                <a:lnTo>
                  <a:pt x="63529" y="72000"/>
                </a:lnTo>
                <a:lnTo>
                  <a:pt x="63529" y="65454"/>
                </a:lnTo>
                <a:lnTo>
                  <a:pt x="63529" y="65454"/>
                </a:lnTo>
                <a:lnTo>
                  <a:pt x="63529" y="65454"/>
                </a:lnTo>
                <a:lnTo>
                  <a:pt x="56470" y="65454"/>
                </a:lnTo>
                <a:lnTo>
                  <a:pt x="56470" y="65454"/>
                </a:lnTo>
                <a:lnTo>
                  <a:pt x="56470" y="65454"/>
                </a:lnTo>
                <a:lnTo>
                  <a:pt x="56470" y="65454"/>
                </a:lnTo>
                <a:lnTo>
                  <a:pt x="56470" y="65454"/>
                </a:lnTo>
                <a:lnTo>
                  <a:pt x="51764" y="65454"/>
                </a:lnTo>
                <a:lnTo>
                  <a:pt x="51764" y="61090"/>
                </a:lnTo>
                <a:lnTo>
                  <a:pt x="51764" y="61090"/>
                </a:lnTo>
                <a:lnTo>
                  <a:pt x="51764" y="61090"/>
                </a:lnTo>
                <a:lnTo>
                  <a:pt x="47058" y="61090"/>
                </a:lnTo>
                <a:lnTo>
                  <a:pt x="47058" y="61090"/>
                </a:lnTo>
                <a:lnTo>
                  <a:pt x="47058" y="61090"/>
                </a:lnTo>
                <a:lnTo>
                  <a:pt x="47058" y="61090"/>
                </a:lnTo>
                <a:lnTo>
                  <a:pt x="47058" y="61090"/>
                </a:lnTo>
                <a:lnTo>
                  <a:pt x="47058" y="61090"/>
                </a:lnTo>
                <a:lnTo>
                  <a:pt x="42352" y="61090"/>
                </a:lnTo>
                <a:lnTo>
                  <a:pt x="42352" y="56727"/>
                </a:lnTo>
                <a:lnTo>
                  <a:pt x="42352" y="56727"/>
                </a:lnTo>
                <a:lnTo>
                  <a:pt x="42352" y="56727"/>
                </a:lnTo>
                <a:lnTo>
                  <a:pt x="47058" y="56727"/>
                </a:lnTo>
                <a:lnTo>
                  <a:pt x="47058" y="52363"/>
                </a:lnTo>
                <a:lnTo>
                  <a:pt x="47058" y="52363"/>
                </a:lnTo>
                <a:lnTo>
                  <a:pt x="42352" y="52363"/>
                </a:lnTo>
                <a:lnTo>
                  <a:pt x="42352" y="52363"/>
                </a:lnTo>
                <a:lnTo>
                  <a:pt x="42352" y="52363"/>
                </a:lnTo>
                <a:lnTo>
                  <a:pt x="42352" y="48000"/>
                </a:lnTo>
                <a:lnTo>
                  <a:pt x="42352" y="48000"/>
                </a:lnTo>
                <a:lnTo>
                  <a:pt x="42352" y="48000"/>
                </a:lnTo>
                <a:lnTo>
                  <a:pt x="42352" y="48000"/>
                </a:lnTo>
                <a:lnTo>
                  <a:pt x="42352" y="48000"/>
                </a:lnTo>
                <a:lnTo>
                  <a:pt x="37647" y="48000"/>
                </a:lnTo>
                <a:lnTo>
                  <a:pt x="37647" y="48000"/>
                </a:lnTo>
                <a:lnTo>
                  <a:pt x="37647" y="48000"/>
                </a:lnTo>
                <a:lnTo>
                  <a:pt x="37647" y="48000"/>
                </a:lnTo>
                <a:lnTo>
                  <a:pt x="37647" y="48000"/>
                </a:lnTo>
                <a:lnTo>
                  <a:pt x="42352" y="48000"/>
                </a:lnTo>
                <a:lnTo>
                  <a:pt x="42352" y="52363"/>
                </a:lnTo>
                <a:lnTo>
                  <a:pt x="42352" y="52363"/>
                </a:lnTo>
                <a:lnTo>
                  <a:pt x="42352" y="52363"/>
                </a:lnTo>
                <a:lnTo>
                  <a:pt x="42352" y="52363"/>
                </a:lnTo>
                <a:lnTo>
                  <a:pt x="37647" y="52363"/>
                </a:lnTo>
                <a:lnTo>
                  <a:pt x="37647" y="52363"/>
                </a:lnTo>
                <a:lnTo>
                  <a:pt x="37647" y="52363"/>
                </a:lnTo>
                <a:lnTo>
                  <a:pt x="37647" y="56727"/>
                </a:lnTo>
                <a:lnTo>
                  <a:pt x="37647" y="56727"/>
                </a:lnTo>
                <a:lnTo>
                  <a:pt x="37647" y="56727"/>
                </a:lnTo>
                <a:lnTo>
                  <a:pt x="30588" y="56727"/>
                </a:lnTo>
                <a:lnTo>
                  <a:pt x="30588" y="56727"/>
                </a:lnTo>
                <a:lnTo>
                  <a:pt x="30588" y="56727"/>
                </a:lnTo>
                <a:lnTo>
                  <a:pt x="30588" y="61090"/>
                </a:lnTo>
                <a:lnTo>
                  <a:pt x="30588" y="61090"/>
                </a:lnTo>
                <a:lnTo>
                  <a:pt x="30588" y="61090"/>
                </a:lnTo>
                <a:lnTo>
                  <a:pt x="30588" y="61090"/>
                </a:lnTo>
                <a:lnTo>
                  <a:pt x="30588" y="61090"/>
                </a:lnTo>
                <a:lnTo>
                  <a:pt x="30588" y="61090"/>
                </a:lnTo>
                <a:lnTo>
                  <a:pt x="25882" y="61090"/>
                </a:lnTo>
                <a:lnTo>
                  <a:pt x="25882" y="61090"/>
                </a:lnTo>
                <a:lnTo>
                  <a:pt x="25882" y="56727"/>
                </a:lnTo>
                <a:lnTo>
                  <a:pt x="25882" y="56727"/>
                </a:lnTo>
                <a:lnTo>
                  <a:pt x="25882" y="56727"/>
                </a:lnTo>
                <a:lnTo>
                  <a:pt x="25882" y="56727"/>
                </a:lnTo>
                <a:lnTo>
                  <a:pt x="25882" y="56727"/>
                </a:lnTo>
                <a:lnTo>
                  <a:pt x="25882" y="56727"/>
                </a:lnTo>
                <a:lnTo>
                  <a:pt x="25882" y="52363"/>
                </a:lnTo>
                <a:lnTo>
                  <a:pt x="25882" y="52363"/>
                </a:lnTo>
                <a:lnTo>
                  <a:pt x="21176" y="52363"/>
                </a:lnTo>
                <a:lnTo>
                  <a:pt x="21176" y="52363"/>
                </a:lnTo>
                <a:lnTo>
                  <a:pt x="21176" y="52363"/>
                </a:lnTo>
                <a:lnTo>
                  <a:pt x="21176" y="52363"/>
                </a:lnTo>
                <a:lnTo>
                  <a:pt x="16470" y="52363"/>
                </a:lnTo>
                <a:lnTo>
                  <a:pt x="16470" y="52363"/>
                </a:lnTo>
                <a:lnTo>
                  <a:pt x="16470" y="52363"/>
                </a:lnTo>
                <a:lnTo>
                  <a:pt x="16470" y="52363"/>
                </a:lnTo>
                <a:lnTo>
                  <a:pt x="16470" y="48000"/>
                </a:lnTo>
                <a:lnTo>
                  <a:pt x="11764" y="48000"/>
                </a:lnTo>
                <a:lnTo>
                  <a:pt x="11764" y="48000"/>
                </a:lnTo>
                <a:lnTo>
                  <a:pt x="11764" y="48000"/>
                </a:lnTo>
                <a:lnTo>
                  <a:pt x="11764" y="48000"/>
                </a:lnTo>
                <a:lnTo>
                  <a:pt x="11764" y="48000"/>
                </a:lnTo>
                <a:lnTo>
                  <a:pt x="11764" y="48000"/>
                </a:lnTo>
                <a:lnTo>
                  <a:pt x="11764" y="41454"/>
                </a:lnTo>
                <a:lnTo>
                  <a:pt x="4705" y="41454"/>
                </a:lnTo>
                <a:lnTo>
                  <a:pt x="4705" y="41454"/>
                </a:lnTo>
                <a:lnTo>
                  <a:pt x="4705" y="41454"/>
                </a:lnTo>
                <a:lnTo>
                  <a:pt x="4705" y="41454"/>
                </a:lnTo>
                <a:lnTo>
                  <a:pt x="4705" y="37090"/>
                </a:lnTo>
                <a:lnTo>
                  <a:pt x="4705" y="37090"/>
                </a:lnTo>
                <a:lnTo>
                  <a:pt x="4705" y="37090"/>
                </a:lnTo>
                <a:lnTo>
                  <a:pt x="4705" y="37090"/>
                </a:lnTo>
                <a:lnTo>
                  <a:pt x="4705" y="32727"/>
                </a:lnTo>
                <a:lnTo>
                  <a:pt x="4705" y="32727"/>
                </a:lnTo>
                <a:lnTo>
                  <a:pt x="4705" y="32727"/>
                </a:lnTo>
                <a:lnTo>
                  <a:pt x="4705" y="28363"/>
                </a:lnTo>
                <a:lnTo>
                  <a:pt x="4705" y="28363"/>
                </a:lnTo>
                <a:lnTo>
                  <a:pt x="4705" y="28363"/>
                </a:lnTo>
                <a:lnTo>
                  <a:pt x="4705" y="28363"/>
                </a:lnTo>
                <a:lnTo>
                  <a:pt x="4705" y="28363"/>
                </a:lnTo>
                <a:lnTo>
                  <a:pt x="4705" y="24000"/>
                </a:lnTo>
                <a:lnTo>
                  <a:pt x="4705" y="24000"/>
                </a:lnTo>
                <a:lnTo>
                  <a:pt x="11764" y="24000"/>
                </a:lnTo>
                <a:lnTo>
                  <a:pt x="11764" y="24000"/>
                </a:lnTo>
                <a:lnTo>
                  <a:pt x="11764" y="24000"/>
                </a:lnTo>
                <a:lnTo>
                  <a:pt x="11764" y="24000"/>
                </a:lnTo>
                <a:lnTo>
                  <a:pt x="11764" y="17454"/>
                </a:lnTo>
                <a:lnTo>
                  <a:pt x="11764" y="17454"/>
                </a:lnTo>
                <a:lnTo>
                  <a:pt x="11764" y="17454"/>
                </a:lnTo>
                <a:lnTo>
                  <a:pt x="11764" y="17454"/>
                </a:lnTo>
                <a:lnTo>
                  <a:pt x="11764" y="17454"/>
                </a:lnTo>
                <a:lnTo>
                  <a:pt x="11764" y="13090"/>
                </a:lnTo>
                <a:lnTo>
                  <a:pt x="11764" y="13090"/>
                </a:lnTo>
                <a:lnTo>
                  <a:pt x="4705" y="13090"/>
                </a:lnTo>
                <a:lnTo>
                  <a:pt x="4705" y="13090"/>
                </a:lnTo>
                <a:lnTo>
                  <a:pt x="4705" y="13090"/>
                </a:lnTo>
                <a:lnTo>
                  <a:pt x="4705" y="13090"/>
                </a:lnTo>
                <a:lnTo>
                  <a:pt x="0" y="13090"/>
                </a:lnTo>
                <a:lnTo>
                  <a:pt x="0" y="13090"/>
                </a:lnTo>
                <a:lnTo>
                  <a:pt x="0" y="13090"/>
                </a:lnTo>
                <a:lnTo>
                  <a:pt x="0" y="8727"/>
                </a:lnTo>
                <a:lnTo>
                  <a:pt x="0" y="8727"/>
                </a:lnTo>
                <a:lnTo>
                  <a:pt x="0" y="8727"/>
                </a:lnTo>
                <a:lnTo>
                  <a:pt x="4705" y="8727"/>
                </a:lnTo>
                <a:lnTo>
                  <a:pt x="4705" y="8727"/>
                </a:lnTo>
                <a:lnTo>
                  <a:pt x="4705" y="8727"/>
                </a:lnTo>
                <a:lnTo>
                  <a:pt x="11764" y="8727"/>
                </a:lnTo>
                <a:lnTo>
                  <a:pt x="11764" y="8727"/>
                </a:lnTo>
                <a:lnTo>
                  <a:pt x="4705" y="8727"/>
                </a:lnTo>
                <a:lnTo>
                  <a:pt x="4705" y="4363"/>
                </a:lnTo>
                <a:lnTo>
                  <a:pt x="11764" y="4363"/>
                </a:lnTo>
                <a:lnTo>
                  <a:pt x="11764" y="4363"/>
                </a:lnTo>
                <a:lnTo>
                  <a:pt x="11764" y="4363"/>
                </a:lnTo>
                <a:lnTo>
                  <a:pt x="11764" y="4363"/>
                </a:lnTo>
                <a:lnTo>
                  <a:pt x="11764" y="4363"/>
                </a:lnTo>
                <a:lnTo>
                  <a:pt x="11764" y="0"/>
                </a:lnTo>
                <a:lnTo>
                  <a:pt x="11764" y="0"/>
                </a:lnTo>
                <a:lnTo>
                  <a:pt x="11764" y="0"/>
                </a:lnTo>
                <a:lnTo>
                  <a:pt x="16470" y="0"/>
                </a:lnTo>
                <a:lnTo>
                  <a:pt x="1647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8" name="Shape 1868"/>
          <p:cNvSpPr/>
          <p:nvPr/>
        </p:nvSpPr>
        <p:spPr>
          <a:xfrm>
            <a:off x="3182542" y="4421189"/>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69" name="Shape 1869"/>
          <p:cNvSpPr/>
          <p:nvPr/>
        </p:nvSpPr>
        <p:spPr>
          <a:xfrm>
            <a:off x="3182542" y="4421189"/>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0" name="Shape 1870"/>
          <p:cNvSpPr/>
          <p:nvPr/>
        </p:nvSpPr>
        <p:spPr>
          <a:xfrm>
            <a:off x="3030145" y="4013202"/>
            <a:ext cx="209549" cy="449263"/>
          </a:xfrm>
          <a:custGeom>
            <a:avLst/>
            <a:gdLst/>
            <a:ahLst/>
            <a:cxnLst/>
            <a:rect l="0" t="0" r="0" b="0"/>
            <a:pathLst>
              <a:path w="120000" h="120000" extrusionOk="0">
                <a:moveTo>
                  <a:pt x="87272" y="108975"/>
                </a:moveTo>
                <a:lnTo>
                  <a:pt x="87272" y="108127"/>
                </a:lnTo>
                <a:lnTo>
                  <a:pt x="87272" y="108127"/>
                </a:lnTo>
                <a:lnTo>
                  <a:pt x="85227" y="108127"/>
                </a:lnTo>
                <a:lnTo>
                  <a:pt x="85227" y="108127"/>
                </a:lnTo>
                <a:lnTo>
                  <a:pt x="85227" y="108127"/>
                </a:lnTo>
                <a:lnTo>
                  <a:pt x="85227" y="108127"/>
                </a:lnTo>
                <a:lnTo>
                  <a:pt x="85227"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7279"/>
                </a:lnTo>
                <a:lnTo>
                  <a:pt x="83863" y="107279"/>
                </a:lnTo>
                <a:lnTo>
                  <a:pt x="82500" y="107279"/>
                </a:lnTo>
                <a:lnTo>
                  <a:pt x="82500" y="107279"/>
                </a:lnTo>
                <a:lnTo>
                  <a:pt x="82500" y="107279"/>
                </a:lnTo>
                <a:lnTo>
                  <a:pt x="82500" y="107279"/>
                </a:lnTo>
                <a:lnTo>
                  <a:pt x="81136" y="107279"/>
                </a:lnTo>
                <a:lnTo>
                  <a:pt x="81136" y="106007"/>
                </a:lnTo>
                <a:lnTo>
                  <a:pt x="81136" y="106007"/>
                </a:lnTo>
                <a:lnTo>
                  <a:pt x="81136" y="106007"/>
                </a:lnTo>
                <a:lnTo>
                  <a:pt x="81136" y="106007"/>
                </a:lnTo>
                <a:lnTo>
                  <a:pt x="81136" y="106007"/>
                </a:lnTo>
                <a:lnTo>
                  <a:pt x="81136" y="106007"/>
                </a:lnTo>
                <a:lnTo>
                  <a:pt x="81136" y="106007"/>
                </a:lnTo>
                <a:lnTo>
                  <a:pt x="79772" y="106007"/>
                </a:lnTo>
                <a:lnTo>
                  <a:pt x="79772" y="106007"/>
                </a:lnTo>
                <a:lnTo>
                  <a:pt x="79772" y="107279"/>
                </a:lnTo>
                <a:lnTo>
                  <a:pt x="79772" y="107279"/>
                </a:lnTo>
                <a:lnTo>
                  <a:pt x="79772" y="106007"/>
                </a:lnTo>
                <a:lnTo>
                  <a:pt x="79772" y="106007"/>
                </a:lnTo>
                <a:lnTo>
                  <a:pt x="79772" y="107279"/>
                </a:lnTo>
                <a:lnTo>
                  <a:pt x="79772" y="107279"/>
                </a:lnTo>
                <a:lnTo>
                  <a:pt x="79772" y="107279"/>
                </a:lnTo>
                <a:lnTo>
                  <a:pt x="77727" y="107279"/>
                </a:lnTo>
                <a:lnTo>
                  <a:pt x="77727" y="107279"/>
                </a:lnTo>
                <a:lnTo>
                  <a:pt x="77727" y="107279"/>
                </a:lnTo>
                <a:lnTo>
                  <a:pt x="77727" y="107279"/>
                </a:lnTo>
                <a:lnTo>
                  <a:pt x="77727" y="107279"/>
                </a:lnTo>
                <a:lnTo>
                  <a:pt x="76363" y="107279"/>
                </a:lnTo>
                <a:lnTo>
                  <a:pt x="76363" y="107279"/>
                </a:lnTo>
                <a:lnTo>
                  <a:pt x="76363" y="107279"/>
                </a:lnTo>
                <a:lnTo>
                  <a:pt x="76363" y="107279"/>
                </a:lnTo>
                <a:lnTo>
                  <a:pt x="76363" y="107279"/>
                </a:lnTo>
                <a:lnTo>
                  <a:pt x="76363" y="107279"/>
                </a:lnTo>
                <a:lnTo>
                  <a:pt x="76363" y="107279"/>
                </a:lnTo>
                <a:lnTo>
                  <a:pt x="75000" y="107279"/>
                </a:lnTo>
                <a:lnTo>
                  <a:pt x="75000" y="107279"/>
                </a:lnTo>
                <a:lnTo>
                  <a:pt x="75000" y="107279"/>
                </a:lnTo>
                <a:lnTo>
                  <a:pt x="75000" y="107279"/>
                </a:lnTo>
                <a:lnTo>
                  <a:pt x="75000" y="106007"/>
                </a:lnTo>
                <a:lnTo>
                  <a:pt x="75000" y="106007"/>
                </a:lnTo>
                <a:lnTo>
                  <a:pt x="75000" y="106007"/>
                </a:lnTo>
                <a:lnTo>
                  <a:pt x="75000" y="106007"/>
                </a:lnTo>
                <a:lnTo>
                  <a:pt x="73636" y="106007"/>
                </a:lnTo>
                <a:lnTo>
                  <a:pt x="73636" y="106007"/>
                </a:lnTo>
                <a:lnTo>
                  <a:pt x="73636" y="106007"/>
                </a:lnTo>
                <a:lnTo>
                  <a:pt x="73636" y="106007"/>
                </a:lnTo>
                <a:lnTo>
                  <a:pt x="73636" y="105159"/>
                </a:lnTo>
                <a:lnTo>
                  <a:pt x="72272" y="105159"/>
                </a:lnTo>
                <a:lnTo>
                  <a:pt x="72272" y="106007"/>
                </a:lnTo>
                <a:lnTo>
                  <a:pt x="72272" y="106007"/>
                </a:lnTo>
                <a:lnTo>
                  <a:pt x="72272" y="106007"/>
                </a:lnTo>
                <a:lnTo>
                  <a:pt x="72272" y="106007"/>
                </a:lnTo>
                <a:lnTo>
                  <a:pt x="72272" y="106007"/>
                </a:lnTo>
                <a:lnTo>
                  <a:pt x="72272" y="107279"/>
                </a:lnTo>
                <a:lnTo>
                  <a:pt x="72272" y="107279"/>
                </a:lnTo>
                <a:lnTo>
                  <a:pt x="70227" y="107279"/>
                </a:lnTo>
                <a:lnTo>
                  <a:pt x="70227" y="107279"/>
                </a:lnTo>
                <a:lnTo>
                  <a:pt x="70227" y="107279"/>
                </a:lnTo>
                <a:lnTo>
                  <a:pt x="70227" y="107279"/>
                </a:lnTo>
                <a:lnTo>
                  <a:pt x="70227" y="107279"/>
                </a:lnTo>
                <a:lnTo>
                  <a:pt x="70227" y="107279"/>
                </a:lnTo>
                <a:lnTo>
                  <a:pt x="70227" y="107279"/>
                </a:lnTo>
                <a:lnTo>
                  <a:pt x="70227" y="107279"/>
                </a:lnTo>
                <a:lnTo>
                  <a:pt x="68863" y="107279"/>
                </a:lnTo>
                <a:lnTo>
                  <a:pt x="68863" y="108127"/>
                </a:lnTo>
                <a:lnTo>
                  <a:pt x="68863" y="108127"/>
                </a:lnTo>
                <a:lnTo>
                  <a:pt x="68863" y="108127"/>
                </a:lnTo>
                <a:lnTo>
                  <a:pt x="68863" y="108127"/>
                </a:lnTo>
                <a:lnTo>
                  <a:pt x="67500" y="108127"/>
                </a:lnTo>
                <a:lnTo>
                  <a:pt x="67500" y="108127"/>
                </a:lnTo>
                <a:lnTo>
                  <a:pt x="67500" y="108127"/>
                </a:lnTo>
                <a:lnTo>
                  <a:pt x="67500" y="108127"/>
                </a:lnTo>
                <a:lnTo>
                  <a:pt x="67500" y="108127"/>
                </a:lnTo>
                <a:lnTo>
                  <a:pt x="67500" y="108127"/>
                </a:lnTo>
                <a:lnTo>
                  <a:pt x="66136" y="108127"/>
                </a:lnTo>
                <a:lnTo>
                  <a:pt x="66136" y="108127"/>
                </a:lnTo>
                <a:lnTo>
                  <a:pt x="66136" y="108127"/>
                </a:lnTo>
                <a:lnTo>
                  <a:pt x="66136" y="108127"/>
                </a:lnTo>
                <a:lnTo>
                  <a:pt x="64772" y="108127"/>
                </a:lnTo>
                <a:lnTo>
                  <a:pt x="64772" y="108127"/>
                </a:lnTo>
                <a:lnTo>
                  <a:pt x="64772" y="108127"/>
                </a:lnTo>
                <a:lnTo>
                  <a:pt x="64772" y="108127"/>
                </a:lnTo>
                <a:lnTo>
                  <a:pt x="64772" y="108127"/>
                </a:lnTo>
                <a:lnTo>
                  <a:pt x="62727" y="108127"/>
                </a:lnTo>
                <a:lnTo>
                  <a:pt x="62727" y="108127"/>
                </a:lnTo>
                <a:lnTo>
                  <a:pt x="62727" y="108127"/>
                </a:lnTo>
                <a:lnTo>
                  <a:pt x="62727" y="108127"/>
                </a:lnTo>
                <a:lnTo>
                  <a:pt x="62727" y="108127"/>
                </a:lnTo>
                <a:lnTo>
                  <a:pt x="62727" y="108127"/>
                </a:lnTo>
                <a:lnTo>
                  <a:pt x="62727" y="108127"/>
                </a:lnTo>
                <a:lnTo>
                  <a:pt x="62727" y="108127"/>
                </a:lnTo>
                <a:lnTo>
                  <a:pt x="61363" y="108127"/>
                </a:lnTo>
                <a:lnTo>
                  <a:pt x="61363" y="108127"/>
                </a:lnTo>
                <a:lnTo>
                  <a:pt x="61363" y="108127"/>
                </a:lnTo>
                <a:lnTo>
                  <a:pt x="61363" y="108127"/>
                </a:lnTo>
                <a:lnTo>
                  <a:pt x="61363" y="108127"/>
                </a:lnTo>
                <a:lnTo>
                  <a:pt x="60000" y="108127"/>
                </a:lnTo>
                <a:lnTo>
                  <a:pt x="60000" y="108127"/>
                </a:lnTo>
                <a:lnTo>
                  <a:pt x="60000" y="107279"/>
                </a:lnTo>
                <a:lnTo>
                  <a:pt x="60000" y="107279"/>
                </a:lnTo>
                <a:lnTo>
                  <a:pt x="60000" y="107279"/>
                </a:lnTo>
                <a:lnTo>
                  <a:pt x="60000" y="107279"/>
                </a:lnTo>
                <a:lnTo>
                  <a:pt x="58636" y="107279"/>
                </a:lnTo>
                <a:lnTo>
                  <a:pt x="58636" y="107279"/>
                </a:lnTo>
                <a:lnTo>
                  <a:pt x="58636" y="107279"/>
                </a:lnTo>
                <a:lnTo>
                  <a:pt x="58636" y="107279"/>
                </a:lnTo>
                <a:lnTo>
                  <a:pt x="58636" y="106007"/>
                </a:lnTo>
                <a:lnTo>
                  <a:pt x="58636" y="106007"/>
                </a:lnTo>
                <a:lnTo>
                  <a:pt x="58636" y="106007"/>
                </a:lnTo>
                <a:lnTo>
                  <a:pt x="58636" y="106007"/>
                </a:lnTo>
                <a:lnTo>
                  <a:pt x="60000" y="106007"/>
                </a:lnTo>
                <a:lnTo>
                  <a:pt x="60000" y="105159"/>
                </a:lnTo>
                <a:lnTo>
                  <a:pt x="60000" y="105159"/>
                </a:lnTo>
                <a:lnTo>
                  <a:pt x="60000" y="105159"/>
                </a:lnTo>
                <a:lnTo>
                  <a:pt x="58636" y="105159"/>
                </a:lnTo>
                <a:lnTo>
                  <a:pt x="58636" y="104310"/>
                </a:lnTo>
                <a:lnTo>
                  <a:pt x="58636" y="104310"/>
                </a:lnTo>
                <a:lnTo>
                  <a:pt x="60000" y="104310"/>
                </a:lnTo>
                <a:lnTo>
                  <a:pt x="60000" y="104310"/>
                </a:lnTo>
                <a:lnTo>
                  <a:pt x="58636" y="104310"/>
                </a:lnTo>
                <a:lnTo>
                  <a:pt x="58636" y="103462"/>
                </a:lnTo>
                <a:lnTo>
                  <a:pt x="58636" y="103462"/>
                </a:lnTo>
                <a:lnTo>
                  <a:pt x="58636" y="103462"/>
                </a:lnTo>
                <a:lnTo>
                  <a:pt x="58636" y="103462"/>
                </a:lnTo>
                <a:lnTo>
                  <a:pt x="58636" y="103462"/>
                </a:lnTo>
                <a:lnTo>
                  <a:pt x="58636" y="103462"/>
                </a:lnTo>
                <a:lnTo>
                  <a:pt x="57272" y="103462"/>
                </a:lnTo>
                <a:lnTo>
                  <a:pt x="57272" y="103462"/>
                </a:lnTo>
                <a:lnTo>
                  <a:pt x="57272" y="103462"/>
                </a:lnTo>
                <a:lnTo>
                  <a:pt x="57272" y="103462"/>
                </a:lnTo>
                <a:lnTo>
                  <a:pt x="55227" y="103462"/>
                </a:lnTo>
                <a:lnTo>
                  <a:pt x="55227" y="103462"/>
                </a:lnTo>
                <a:lnTo>
                  <a:pt x="55227" y="103462"/>
                </a:lnTo>
                <a:lnTo>
                  <a:pt x="55227" y="102614"/>
                </a:lnTo>
                <a:lnTo>
                  <a:pt x="55227" y="102614"/>
                </a:lnTo>
                <a:lnTo>
                  <a:pt x="55227" y="102614"/>
                </a:lnTo>
                <a:lnTo>
                  <a:pt x="55227" y="102614"/>
                </a:lnTo>
                <a:lnTo>
                  <a:pt x="55227" y="102614"/>
                </a:lnTo>
                <a:lnTo>
                  <a:pt x="55227" y="102614"/>
                </a:lnTo>
                <a:lnTo>
                  <a:pt x="55227" y="101342"/>
                </a:lnTo>
                <a:lnTo>
                  <a:pt x="55227" y="101342"/>
                </a:lnTo>
                <a:lnTo>
                  <a:pt x="55227" y="101342"/>
                </a:lnTo>
                <a:lnTo>
                  <a:pt x="55227" y="101342"/>
                </a:lnTo>
                <a:lnTo>
                  <a:pt x="55227" y="101342"/>
                </a:lnTo>
                <a:lnTo>
                  <a:pt x="55227" y="101342"/>
                </a:lnTo>
                <a:lnTo>
                  <a:pt x="55227" y="101342"/>
                </a:lnTo>
                <a:lnTo>
                  <a:pt x="55227" y="100494"/>
                </a:lnTo>
                <a:lnTo>
                  <a:pt x="55227" y="100494"/>
                </a:lnTo>
                <a:lnTo>
                  <a:pt x="53863" y="100494"/>
                </a:lnTo>
                <a:lnTo>
                  <a:pt x="53863" y="100494"/>
                </a:lnTo>
                <a:lnTo>
                  <a:pt x="53863" y="99646"/>
                </a:lnTo>
                <a:lnTo>
                  <a:pt x="53863" y="99646"/>
                </a:lnTo>
                <a:lnTo>
                  <a:pt x="53863" y="99646"/>
                </a:lnTo>
                <a:lnTo>
                  <a:pt x="53863" y="99646"/>
                </a:lnTo>
                <a:lnTo>
                  <a:pt x="53863" y="99646"/>
                </a:lnTo>
                <a:lnTo>
                  <a:pt x="53863" y="99646"/>
                </a:lnTo>
                <a:lnTo>
                  <a:pt x="52500" y="99646"/>
                </a:lnTo>
                <a:lnTo>
                  <a:pt x="52500" y="99646"/>
                </a:lnTo>
                <a:lnTo>
                  <a:pt x="52500" y="99646"/>
                </a:lnTo>
                <a:lnTo>
                  <a:pt x="51136" y="99646"/>
                </a:lnTo>
                <a:lnTo>
                  <a:pt x="51136" y="98798"/>
                </a:lnTo>
                <a:lnTo>
                  <a:pt x="51136" y="98798"/>
                </a:lnTo>
                <a:lnTo>
                  <a:pt x="51136" y="98798"/>
                </a:lnTo>
                <a:lnTo>
                  <a:pt x="51136" y="98798"/>
                </a:lnTo>
                <a:lnTo>
                  <a:pt x="51136" y="98798"/>
                </a:lnTo>
                <a:lnTo>
                  <a:pt x="51136" y="98798"/>
                </a:lnTo>
                <a:lnTo>
                  <a:pt x="49772" y="98798"/>
                </a:lnTo>
                <a:lnTo>
                  <a:pt x="49772" y="97950"/>
                </a:lnTo>
                <a:lnTo>
                  <a:pt x="49772" y="97950"/>
                </a:lnTo>
                <a:lnTo>
                  <a:pt x="49772" y="97950"/>
                </a:lnTo>
                <a:lnTo>
                  <a:pt x="49772" y="97950"/>
                </a:lnTo>
                <a:lnTo>
                  <a:pt x="49772" y="97950"/>
                </a:lnTo>
                <a:lnTo>
                  <a:pt x="47727" y="97950"/>
                </a:lnTo>
                <a:lnTo>
                  <a:pt x="47727" y="97950"/>
                </a:lnTo>
                <a:lnTo>
                  <a:pt x="47727" y="97950"/>
                </a:lnTo>
                <a:lnTo>
                  <a:pt x="47727" y="97950"/>
                </a:lnTo>
                <a:lnTo>
                  <a:pt x="47727" y="96678"/>
                </a:lnTo>
                <a:lnTo>
                  <a:pt x="47727" y="96678"/>
                </a:lnTo>
                <a:lnTo>
                  <a:pt x="47727" y="96678"/>
                </a:lnTo>
                <a:lnTo>
                  <a:pt x="47727" y="96678"/>
                </a:lnTo>
                <a:lnTo>
                  <a:pt x="47727" y="95830"/>
                </a:lnTo>
                <a:lnTo>
                  <a:pt x="47727" y="95830"/>
                </a:lnTo>
                <a:lnTo>
                  <a:pt x="47727" y="95830"/>
                </a:lnTo>
                <a:lnTo>
                  <a:pt x="46363" y="95830"/>
                </a:lnTo>
                <a:lnTo>
                  <a:pt x="46363" y="95830"/>
                </a:lnTo>
                <a:lnTo>
                  <a:pt x="46363" y="95830"/>
                </a:lnTo>
                <a:lnTo>
                  <a:pt x="46363" y="94982"/>
                </a:lnTo>
                <a:lnTo>
                  <a:pt x="46363" y="94982"/>
                </a:lnTo>
                <a:lnTo>
                  <a:pt x="46363" y="94982"/>
                </a:lnTo>
                <a:lnTo>
                  <a:pt x="46363" y="94982"/>
                </a:lnTo>
                <a:lnTo>
                  <a:pt x="46363" y="94982"/>
                </a:lnTo>
                <a:lnTo>
                  <a:pt x="46363" y="94134"/>
                </a:lnTo>
                <a:lnTo>
                  <a:pt x="46363" y="94134"/>
                </a:lnTo>
                <a:lnTo>
                  <a:pt x="46363" y="94134"/>
                </a:lnTo>
                <a:lnTo>
                  <a:pt x="46363" y="94134"/>
                </a:lnTo>
                <a:lnTo>
                  <a:pt x="46363" y="94134"/>
                </a:lnTo>
                <a:lnTo>
                  <a:pt x="45000" y="94134"/>
                </a:lnTo>
                <a:lnTo>
                  <a:pt x="45000" y="93286"/>
                </a:lnTo>
                <a:lnTo>
                  <a:pt x="45000" y="93286"/>
                </a:lnTo>
                <a:lnTo>
                  <a:pt x="45000" y="93286"/>
                </a:lnTo>
                <a:lnTo>
                  <a:pt x="45000" y="93286"/>
                </a:lnTo>
                <a:lnTo>
                  <a:pt x="45000" y="93286"/>
                </a:lnTo>
                <a:lnTo>
                  <a:pt x="45000" y="93286"/>
                </a:lnTo>
                <a:lnTo>
                  <a:pt x="45000" y="92014"/>
                </a:lnTo>
                <a:lnTo>
                  <a:pt x="43636" y="92014"/>
                </a:lnTo>
                <a:lnTo>
                  <a:pt x="43636" y="92014"/>
                </a:lnTo>
                <a:lnTo>
                  <a:pt x="43636" y="92014"/>
                </a:lnTo>
                <a:lnTo>
                  <a:pt x="43636" y="92014"/>
                </a:lnTo>
                <a:lnTo>
                  <a:pt x="42272" y="92014"/>
                </a:lnTo>
                <a:lnTo>
                  <a:pt x="42272" y="92014"/>
                </a:lnTo>
                <a:lnTo>
                  <a:pt x="42272" y="91166"/>
                </a:lnTo>
                <a:lnTo>
                  <a:pt x="42272" y="91166"/>
                </a:lnTo>
                <a:lnTo>
                  <a:pt x="42272" y="91166"/>
                </a:lnTo>
                <a:lnTo>
                  <a:pt x="42272" y="91166"/>
                </a:lnTo>
                <a:lnTo>
                  <a:pt x="42272" y="91166"/>
                </a:lnTo>
                <a:lnTo>
                  <a:pt x="42272" y="91166"/>
                </a:lnTo>
                <a:lnTo>
                  <a:pt x="42272" y="91166"/>
                </a:lnTo>
                <a:lnTo>
                  <a:pt x="40227" y="91166"/>
                </a:lnTo>
                <a:lnTo>
                  <a:pt x="40227" y="91166"/>
                </a:lnTo>
                <a:lnTo>
                  <a:pt x="40227" y="91166"/>
                </a:lnTo>
                <a:lnTo>
                  <a:pt x="40227" y="91166"/>
                </a:lnTo>
                <a:lnTo>
                  <a:pt x="40227" y="91166"/>
                </a:lnTo>
                <a:lnTo>
                  <a:pt x="40227" y="91166"/>
                </a:lnTo>
                <a:lnTo>
                  <a:pt x="40227" y="90318"/>
                </a:lnTo>
                <a:lnTo>
                  <a:pt x="38863" y="90318"/>
                </a:lnTo>
                <a:lnTo>
                  <a:pt x="38863" y="90318"/>
                </a:lnTo>
                <a:lnTo>
                  <a:pt x="38863" y="90318"/>
                </a:lnTo>
                <a:lnTo>
                  <a:pt x="37500" y="90318"/>
                </a:lnTo>
                <a:lnTo>
                  <a:pt x="37500" y="91166"/>
                </a:lnTo>
                <a:lnTo>
                  <a:pt x="37500" y="91166"/>
                </a:lnTo>
                <a:lnTo>
                  <a:pt x="37500" y="91166"/>
                </a:lnTo>
                <a:lnTo>
                  <a:pt x="37500" y="91166"/>
                </a:lnTo>
                <a:lnTo>
                  <a:pt x="36136" y="91166"/>
                </a:lnTo>
                <a:lnTo>
                  <a:pt x="36136" y="91166"/>
                </a:lnTo>
                <a:lnTo>
                  <a:pt x="36136" y="90318"/>
                </a:lnTo>
                <a:lnTo>
                  <a:pt x="36136" y="90318"/>
                </a:lnTo>
                <a:lnTo>
                  <a:pt x="36136" y="90318"/>
                </a:lnTo>
                <a:lnTo>
                  <a:pt x="36136" y="90318"/>
                </a:lnTo>
                <a:lnTo>
                  <a:pt x="36136" y="90318"/>
                </a:lnTo>
                <a:lnTo>
                  <a:pt x="34772" y="90318"/>
                </a:lnTo>
                <a:lnTo>
                  <a:pt x="34772" y="89469"/>
                </a:lnTo>
                <a:lnTo>
                  <a:pt x="34772" y="89469"/>
                </a:lnTo>
                <a:lnTo>
                  <a:pt x="34772" y="89469"/>
                </a:lnTo>
                <a:lnTo>
                  <a:pt x="32727" y="89469"/>
                </a:lnTo>
                <a:lnTo>
                  <a:pt x="32727" y="89469"/>
                </a:lnTo>
                <a:lnTo>
                  <a:pt x="32727" y="89469"/>
                </a:lnTo>
                <a:lnTo>
                  <a:pt x="32727" y="89469"/>
                </a:lnTo>
                <a:lnTo>
                  <a:pt x="32727" y="89469"/>
                </a:lnTo>
                <a:lnTo>
                  <a:pt x="31363" y="89469"/>
                </a:lnTo>
                <a:lnTo>
                  <a:pt x="31363" y="89469"/>
                </a:lnTo>
                <a:lnTo>
                  <a:pt x="31363" y="89469"/>
                </a:lnTo>
                <a:lnTo>
                  <a:pt x="31363" y="88621"/>
                </a:lnTo>
                <a:lnTo>
                  <a:pt x="31363" y="88621"/>
                </a:lnTo>
                <a:lnTo>
                  <a:pt x="31363" y="88621"/>
                </a:lnTo>
                <a:lnTo>
                  <a:pt x="31363" y="88621"/>
                </a:lnTo>
                <a:lnTo>
                  <a:pt x="31363" y="88621"/>
                </a:lnTo>
                <a:lnTo>
                  <a:pt x="31363" y="87349"/>
                </a:lnTo>
                <a:lnTo>
                  <a:pt x="30000" y="87349"/>
                </a:lnTo>
                <a:lnTo>
                  <a:pt x="30000" y="87349"/>
                </a:lnTo>
                <a:lnTo>
                  <a:pt x="30000" y="87349"/>
                </a:lnTo>
                <a:lnTo>
                  <a:pt x="30000" y="87349"/>
                </a:lnTo>
                <a:lnTo>
                  <a:pt x="28636" y="87349"/>
                </a:lnTo>
                <a:lnTo>
                  <a:pt x="28636" y="87349"/>
                </a:lnTo>
                <a:lnTo>
                  <a:pt x="28636" y="87349"/>
                </a:lnTo>
                <a:lnTo>
                  <a:pt x="28636" y="87349"/>
                </a:lnTo>
                <a:lnTo>
                  <a:pt x="28636" y="86501"/>
                </a:lnTo>
                <a:lnTo>
                  <a:pt x="28636" y="86501"/>
                </a:lnTo>
                <a:lnTo>
                  <a:pt x="28636" y="87349"/>
                </a:lnTo>
                <a:lnTo>
                  <a:pt x="27272" y="87349"/>
                </a:lnTo>
                <a:lnTo>
                  <a:pt x="27272" y="87349"/>
                </a:lnTo>
                <a:lnTo>
                  <a:pt x="27272" y="87349"/>
                </a:lnTo>
                <a:lnTo>
                  <a:pt x="27272" y="87349"/>
                </a:lnTo>
                <a:lnTo>
                  <a:pt x="27272" y="87349"/>
                </a:lnTo>
                <a:lnTo>
                  <a:pt x="27272" y="88621"/>
                </a:lnTo>
                <a:lnTo>
                  <a:pt x="27272" y="88621"/>
                </a:lnTo>
                <a:lnTo>
                  <a:pt x="27272" y="88621"/>
                </a:lnTo>
                <a:lnTo>
                  <a:pt x="25227" y="88621"/>
                </a:lnTo>
                <a:lnTo>
                  <a:pt x="25227" y="88621"/>
                </a:lnTo>
                <a:lnTo>
                  <a:pt x="25227" y="88621"/>
                </a:lnTo>
                <a:lnTo>
                  <a:pt x="23863" y="88621"/>
                </a:lnTo>
                <a:lnTo>
                  <a:pt x="23863" y="88621"/>
                </a:lnTo>
                <a:lnTo>
                  <a:pt x="23863" y="88621"/>
                </a:lnTo>
                <a:lnTo>
                  <a:pt x="23863" y="88621"/>
                </a:lnTo>
                <a:lnTo>
                  <a:pt x="23863" y="88621"/>
                </a:lnTo>
                <a:lnTo>
                  <a:pt x="23863" y="88621"/>
                </a:lnTo>
                <a:lnTo>
                  <a:pt x="22500" y="88621"/>
                </a:lnTo>
                <a:lnTo>
                  <a:pt x="22500" y="88621"/>
                </a:lnTo>
                <a:lnTo>
                  <a:pt x="22500" y="88621"/>
                </a:lnTo>
                <a:lnTo>
                  <a:pt x="22500" y="88621"/>
                </a:lnTo>
                <a:lnTo>
                  <a:pt x="21136" y="88621"/>
                </a:lnTo>
                <a:lnTo>
                  <a:pt x="21136" y="88621"/>
                </a:lnTo>
                <a:lnTo>
                  <a:pt x="21136" y="88621"/>
                </a:lnTo>
                <a:lnTo>
                  <a:pt x="21136" y="88621"/>
                </a:lnTo>
                <a:lnTo>
                  <a:pt x="19772" y="88621"/>
                </a:lnTo>
                <a:lnTo>
                  <a:pt x="19772" y="87349"/>
                </a:lnTo>
                <a:lnTo>
                  <a:pt x="19772" y="87349"/>
                </a:lnTo>
                <a:lnTo>
                  <a:pt x="19772" y="87349"/>
                </a:lnTo>
                <a:lnTo>
                  <a:pt x="19772" y="87349"/>
                </a:lnTo>
                <a:lnTo>
                  <a:pt x="19772" y="87349"/>
                </a:lnTo>
                <a:lnTo>
                  <a:pt x="18409" y="87349"/>
                </a:lnTo>
                <a:lnTo>
                  <a:pt x="18409" y="87349"/>
                </a:lnTo>
                <a:lnTo>
                  <a:pt x="18409" y="87349"/>
                </a:lnTo>
                <a:lnTo>
                  <a:pt x="18409" y="87349"/>
                </a:lnTo>
                <a:lnTo>
                  <a:pt x="16363" y="87349"/>
                </a:lnTo>
                <a:lnTo>
                  <a:pt x="16363" y="87349"/>
                </a:lnTo>
                <a:lnTo>
                  <a:pt x="16363" y="87349"/>
                </a:lnTo>
                <a:lnTo>
                  <a:pt x="16363" y="86501"/>
                </a:lnTo>
                <a:lnTo>
                  <a:pt x="16363" y="86501"/>
                </a:lnTo>
                <a:lnTo>
                  <a:pt x="16363" y="86501"/>
                </a:lnTo>
                <a:lnTo>
                  <a:pt x="16363" y="86501"/>
                </a:lnTo>
                <a:lnTo>
                  <a:pt x="16363" y="85653"/>
                </a:lnTo>
                <a:lnTo>
                  <a:pt x="16363" y="85653"/>
                </a:lnTo>
                <a:lnTo>
                  <a:pt x="15000" y="85653"/>
                </a:lnTo>
                <a:lnTo>
                  <a:pt x="15000" y="85653"/>
                </a:lnTo>
                <a:lnTo>
                  <a:pt x="15000" y="85653"/>
                </a:lnTo>
                <a:lnTo>
                  <a:pt x="15000" y="85653"/>
                </a:lnTo>
                <a:lnTo>
                  <a:pt x="15000" y="84805"/>
                </a:lnTo>
                <a:lnTo>
                  <a:pt x="15000" y="84805"/>
                </a:lnTo>
                <a:lnTo>
                  <a:pt x="13636" y="84805"/>
                </a:lnTo>
                <a:lnTo>
                  <a:pt x="13636" y="84805"/>
                </a:lnTo>
                <a:lnTo>
                  <a:pt x="15000" y="84805"/>
                </a:lnTo>
                <a:lnTo>
                  <a:pt x="15000" y="84805"/>
                </a:lnTo>
                <a:lnTo>
                  <a:pt x="15000" y="83957"/>
                </a:lnTo>
                <a:lnTo>
                  <a:pt x="13636" y="83957"/>
                </a:lnTo>
                <a:lnTo>
                  <a:pt x="13636" y="83957"/>
                </a:lnTo>
                <a:lnTo>
                  <a:pt x="13636" y="83957"/>
                </a:lnTo>
                <a:lnTo>
                  <a:pt x="13636" y="84805"/>
                </a:lnTo>
                <a:lnTo>
                  <a:pt x="12272" y="84805"/>
                </a:lnTo>
                <a:lnTo>
                  <a:pt x="12272" y="84805"/>
                </a:lnTo>
                <a:lnTo>
                  <a:pt x="12272" y="84805"/>
                </a:lnTo>
                <a:lnTo>
                  <a:pt x="12272" y="84805"/>
                </a:lnTo>
                <a:lnTo>
                  <a:pt x="12272" y="83957"/>
                </a:lnTo>
                <a:lnTo>
                  <a:pt x="10909" y="83957"/>
                </a:lnTo>
                <a:lnTo>
                  <a:pt x="10909" y="83957"/>
                </a:lnTo>
                <a:lnTo>
                  <a:pt x="10909" y="83957"/>
                </a:lnTo>
                <a:lnTo>
                  <a:pt x="10909" y="83957"/>
                </a:lnTo>
                <a:lnTo>
                  <a:pt x="10909" y="83957"/>
                </a:lnTo>
                <a:lnTo>
                  <a:pt x="10909" y="83957"/>
                </a:lnTo>
                <a:lnTo>
                  <a:pt x="8863" y="83957"/>
                </a:lnTo>
                <a:lnTo>
                  <a:pt x="8863" y="82685"/>
                </a:lnTo>
                <a:lnTo>
                  <a:pt x="8863" y="82685"/>
                </a:lnTo>
                <a:lnTo>
                  <a:pt x="8863" y="82685"/>
                </a:lnTo>
                <a:lnTo>
                  <a:pt x="8863" y="82685"/>
                </a:lnTo>
                <a:lnTo>
                  <a:pt x="7500" y="82685"/>
                </a:lnTo>
                <a:lnTo>
                  <a:pt x="7500" y="82685"/>
                </a:lnTo>
                <a:lnTo>
                  <a:pt x="7500" y="82685"/>
                </a:lnTo>
                <a:lnTo>
                  <a:pt x="7500" y="82685"/>
                </a:lnTo>
                <a:lnTo>
                  <a:pt x="7500" y="81837"/>
                </a:lnTo>
                <a:lnTo>
                  <a:pt x="7500" y="81837"/>
                </a:lnTo>
                <a:lnTo>
                  <a:pt x="7500" y="81837"/>
                </a:lnTo>
                <a:lnTo>
                  <a:pt x="7500" y="81837"/>
                </a:lnTo>
                <a:lnTo>
                  <a:pt x="6136" y="81837"/>
                </a:lnTo>
                <a:lnTo>
                  <a:pt x="6136" y="81837"/>
                </a:lnTo>
                <a:lnTo>
                  <a:pt x="6136" y="81837"/>
                </a:lnTo>
                <a:lnTo>
                  <a:pt x="6136" y="81837"/>
                </a:lnTo>
                <a:lnTo>
                  <a:pt x="6136" y="81837"/>
                </a:lnTo>
                <a:lnTo>
                  <a:pt x="6136" y="80989"/>
                </a:lnTo>
                <a:lnTo>
                  <a:pt x="4772" y="80989"/>
                </a:lnTo>
                <a:lnTo>
                  <a:pt x="4772" y="80989"/>
                </a:lnTo>
                <a:lnTo>
                  <a:pt x="4772" y="80989"/>
                </a:lnTo>
                <a:lnTo>
                  <a:pt x="4772" y="80989"/>
                </a:lnTo>
                <a:lnTo>
                  <a:pt x="4772" y="80989"/>
                </a:lnTo>
                <a:lnTo>
                  <a:pt x="4772" y="80141"/>
                </a:lnTo>
                <a:lnTo>
                  <a:pt x="3409" y="80141"/>
                </a:lnTo>
                <a:lnTo>
                  <a:pt x="3409" y="80141"/>
                </a:lnTo>
                <a:lnTo>
                  <a:pt x="3409" y="80141"/>
                </a:lnTo>
                <a:lnTo>
                  <a:pt x="3409" y="80141"/>
                </a:lnTo>
                <a:lnTo>
                  <a:pt x="3409" y="80141"/>
                </a:lnTo>
                <a:lnTo>
                  <a:pt x="3409" y="80141"/>
                </a:lnTo>
                <a:lnTo>
                  <a:pt x="3409" y="79293"/>
                </a:lnTo>
                <a:lnTo>
                  <a:pt x="1363" y="79293"/>
                </a:lnTo>
                <a:lnTo>
                  <a:pt x="1363" y="79293"/>
                </a:lnTo>
                <a:lnTo>
                  <a:pt x="1363" y="79293"/>
                </a:lnTo>
                <a:lnTo>
                  <a:pt x="1363" y="79293"/>
                </a:lnTo>
                <a:lnTo>
                  <a:pt x="1363" y="79293"/>
                </a:lnTo>
                <a:lnTo>
                  <a:pt x="1363" y="79293"/>
                </a:lnTo>
                <a:lnTo>
                  <a:pt x="0" y="79293"/>
                </a:lnTo>
                <a:lnTo>
                  <a:pt x="0" y="78021"/>
                </a:lnTo>
                <a:lnTo>
                  <a:pt x="1363" y="78021"/>
                </a:lnTo>
                <a:lnTo>
                  <a:pt x="1363" y="78021"/>
                </a:lnTo>
                <a:lnTo>
                  <a:pt x="1363" y="78021"/>
                </a:lnTo>
                <a:lnTo>
                  <a:pt x="1363" y="78021"/>
                </a:lnTo>
                <a:lnTo>
                  <a:pt x="1363" y="77173"/>
                </a:lnTo>
                <a:lnTo>
                  <a:pt x="1363" y="77173"/>
                </a:lnTo>
                <a:lnTo>
                  <a:pt x="1363" y="77173"/>
                </a:lnTo>
                <a:lnTo>
                  <a:pt x="1363" y="77173"/>
                </a:lnTo>
                <a:lnTo>
                  <a:pt x="1363" y="77173"/>
                </a:lnTo>
                <a:lnTo>
                  <a:pt x="3409" y="77173"/>
                </a:lnTo>
                <a:lnTo>
                  <a:pt x="3409" y="77173"/>
                </a:lnTo>
                <a:lnTo>
                  <a:pt x="3409" y="76325"/>
                </a:lnTo>
                <a:lnTo>
                  <a:pt x="3409" y="76325"/>
                </a:lnTo>
                <a:lnTo>
                  <a:pt x="3409" y="77173"/>
                </a:lnTo>
                <a:lnTo>
                  <a:pt x="3409" y="77173"/>
                </a:lnTo>
                <a:lnTo>
                  <a:pt x="3409" y="76325"/>
                </a:lnTo>
                <a:lnTo>
                  <a:pt x="4772" y="76325"/>
                </a:lnTo>
                <a:lnTo>
                  <a:pt x="4772" y="77173"/>
                </a:lnTo>
                <a:lnTo>
                  <a:pt x="4772" y="77173"/>
                </a:lnTo>
                <a:lnTo>
                  <a:pt x="4772" y="77173"/>
                </a:lnTo>
                <a:lnTo>
                  <a:pt x="4772" y="77173"/>
                </a:lnTo>
                <a:lnTo>
                  <a:pt x="6136" y="77173"/>
                </a:lnTo>
                <a:lnTo>
                  <a:pt x="6136" y="77173"/>
                </a:lnTo>
                <a:lnTo>
                  <a:pt x="6136" y="76325"/>
                </a:lnTo>
                <a:lnTo>
                  <a:pt x="6136" y="76325"/>
                </a:lnTo>
                <a:lnTo>
                  <a:pt x="6136" y="76325"/>
                </a:lnTo>
                <a:lnTo>
                  <a:pt x="6136" y="76325"/>
                </a:lnTo>
                <a:lnTo>
                  <a:pt x="6136" y="76325"/>
                </a:lnTo>
                <a:lnTo>
                  <a:pt x="6136" y="75477"/>
                </a:lnTo>
                <a:lnTo>
                  <a:pt x="4772" y="75477"/>
                </a:lnTo>
                <a:lnTo>
                  <a:pt x="4772" y="76325"/>
                </a:lnTo>
                <a:lnTo>
                  <a:pt x="4772" y="76325"/>
                </a:lnTo>
                <a:lnTo>
                  <a:pt x="4772" y="75477"/>
                </a:lnTo>
                <a:lnTo>
                  <a:pt x="4772" y="75477"/>
                </a:lnTo>
                <a:lnTo>
                  <a:pt x="4772" y="75477"/>
                </a:lnTo>
                <a:lnTo>
                  <a:pt x="4772" y="74628"/>
                </a:lnTo>
                <a:lnTo>
                  <a:pt x="4772" y="74628"/>
                </a:lnTo>
                <a:lnTo>
                  <a:pt x="4772" y="74628"/>
                </a:lnTo>
                <a:lnTo>
                  <a:pt x="4772" y="74628"/>
                </a:lnTo>
                <a:lnTo>
                  <a:pt x="4772" y="73356"/>
                </a:lnTo>
                <a:lnTo>
                  <a:pt x="4772" y="73356"/>
                </a:lnTo>
                <a:lnTo>
                  <a:pt x="4772" y="73356"/>
                </a:lnTo>
                <a:lnTo>
                  <a:pt x="4772" y="73356"/>
                </a:lnTo>
                <a:lnTo>
                  <a:pt x="4772" y="73356"/>
                </a:lnTo>
                <a:lnTo>
                  <a:pt x="4772" y="72508"/>
                </a:lnTo>
                <a:lnTo>
                  <a:pt x="6136" y="72508"/>
                </a:lnTo>
                <a:lnTo>
                  <a:pt x="6136" y="72508"/>
                </a:lnTo>
                <a:lnTo>
                  <a:pt x="6136" y="72508"/>
                </a:lnTo>
                <a:lnTo>
                  <a:pt x="6136" y="72508"/>
                </a:lnTo>
                <a:lnTo>
                  <a:pt x="6136" y="72508"/>
                </a:lnTo>
                <a:lnTo>
                  <a:pt x="6136" y="71660"/>
                </a:lnTo>
                <a:lnTo>
                  <a:pt x="6136" y="71660"/>
                </a:lnTo>
                <a:lnTo>
                  <a:pt x="6136" y="71660"/>
                </a:lnTo>
                <a:lnTo>
                  <a:pt x="6136" y="71660"/>
                </a:lnTo>
                <a:lnTo>
                  <a:pt x="6136" y="71660"/>
                </a:lnTo>
                <a:lnTo>
                  <a:pt x="7500" y="71660"/>
                </a:lnTo>
                <a:lnTo>
                  <a:pt x="7500" y="70812"/>
                </a:lnTo>
                <a:lnTo>
                  <a:pt x="7500" y="70812"/>
                </a:lnTo>
                <a:lnTo>
                  <a:pt x="7500" y="70812"/>
                </a:lnTo>
                <a:lnTo>
                  <a:pt x="7500" y="70812"/>
                </a:lnTo>
                <a:lnTo>
                  <a:pt x="7500" y="70812"/>
                </a:lnTo>
                <a:lnTo>
                  <a:pt x="8863" y="70812"/>
                </a:lnTo>
                <a:lnTo>
                  <a:pt x="8863" y="70812"/>
                </a:lnTo>
                <a:lnTo>
                  <a:pt x="8863" y="70812"/>
                </a:lnTo>
                <a:lnTo>
                  <a:pt x="10909" y="70812"/>
                </a:lnTo>
                <a:lnTo>
                  <a:pt x="10909" y="70812"/>
                </a:lnTo>
                <a:lnTo>
                  <a:pt x="10909" y="70812"/>
                </a:lnTo>
                <a:lnTo>
                  <a:pt x="10909" y="70812"/>
                </a:lnTo>
                <a:lnTo>
                  <a:pt x="10909" y="70812"/>
                </a:lnTo>
                <a:lnTo>
                  <a:pt x="10909" y="70812"/>
                </a:lnTo>
                <a:lnTo>
                  <a:pt x="12272" y="70812"/>
                </a:lnTo>
                <a:lnTo>
                  <a:pt x="12272" y="70812"/>
                </a:lnTo>
                <a:lnTo>
                  <a:pt x="12272" y="70812"/>
                </a:lnTo>
                <a:lnTo>
                  <a:pt x="12272" y="70812"/>
                </a:lnTo>
                <a:lnTo>
                  <a:pt x="12272" y="70812"/>
                </a:lnTo>
                <a:lnTo>
                  <a:pt x="12272" y="70812"/>
                </a:lnTo>
                <a:lnTo>
                  <a:pt x="12272" y="70812"/>
                </a:lnTo>
                <a:lnTo>
                  <a:pt x="12272" y="69964"/>
                </a:lnTo>
                <a:lnTo>
                  <a:pt x="13636" y="69964"/>
                </a:lnTo>
                <a:lnTo>
                  <a:pt x="13636" y="69964"/>
                </a:lnTo>
                <a:lnTo>
                  <a:pt x="13636" y="69964"/>
                </a:lnTo>
                <a:lnTo>
                  <a:pt x="13636" y="69964"/>
                </a:lnTo>
                <a:lnTo>
                  <a:pt x="13636" y="69964"/>
                </a:lnTo>
                <a:lnTo>
                  <a:pt x="13636" y="68692"/>
                </a:lnTo>
                <a:lnTo>
                  <a:pt x="13636" y="68692"/>
                </a:lnTo>
                <a:lnTo>
                  <a:pt x="13636" y="68692"/>
                </a:lnTo>
                <a:lnTo>
                  <a:pt x="13636" y="67844"/>
                </a:lnTo>
                <a:lnTo>
                  <a:pt x="13636" y="67844"/>
                </a:lnTo>
                <a:lnTo>
                  <a:pt x="15000" y="67844"/>
                </a:lnTo>
                <a:lnTo>
                  <a:pt x="15000" y="67844"/>
                </a:lnTo>
                <a:lnTo>
                  <a:pt x="15000" y="67844"/>
                </a:lnTo>
                <a:lnTo>
                  <a:pt x="15000" y="66996"/>
                </a:lnTo>
                <a:lnTo>
                  <a:pt x="15000" y="66996"/>
                </a:lnTo>
                <a:lnTo>
                  <a:pt x="15000" y="66996"/>
                </a:lnTo>
                <a:lnTo>
                  <a:pt x="15000" y="66996"/>
                </a:lnTo>
                <a:lnTo>
                  <a:pt x="15000" y="66996"/>
                </a:lnTo>
                <a:lnTo>
                  <a:pt x="15000" y="66148"/>
                </a:lnTo>
                <a:lnTo>
                  <a:pt x="15000" y="66148"/>
                </a:lnTo>
                <a:lnTo>
                  <a:pt x="16363" y="66148"/>
                </a:lnTo>
                <a:lnTo>
                  <a:pt x="16363" y="66148"/>
                </a:lnTo>
                <a:lnTo>
                  <a:pt x="16363" y="66148"/>
                </a:lnTo>
                <a:lnTo>
                  <a:pt x="16363" y="66148"/>
                </a:lnTo>
                <a:lnTo>
                  <a:pt x="16363" y="65300"/>
                </a:lnTo>
                <a:lnTo>
                  <a:pt x="16363" y="65300"/>
                </a:lnTo>
                <a:lnTo>
                  <a:pt x="18409" y="65300"/>
                </a:lnTo>
                <a:lnTo>
                  <a:pt x="18409" y="65300"/>
                </a:lnTo>
                <a:lnTo>
                  <a:pt x="18409" y="64028"/>
                </a:lnTo>
                <a:lnTo>
                  <a:pt x="18409" y="64028"/>
                </a:lnTo>
                <a:lnTo>
                  <a:pt x="18409" y="64028"/>
                </a:lnTo>
                <a:lnTo>
                  <a:pt x="18409" y="64028"/>
                </a:lnTo>
                <a:lnTo>
                  <a:pt x="18409" y="64028"/>
                </a:lnTo>
                <a:lnTo>
                  <a:pt x="18409" y="64028"/>
                </a:lnTo>
                <a:lnTo>
                  <a:pt x="19772" y="64028"/>
                </a:lnTo>
                <a:lnTo>
                  <a:pt x="19772" y="63180"/>
                </a:lnTo>
                <a:lnTo>
                  <a:pt x="19772" y="63180"/>
                </a:lnTo>
                <a:lnTo>
                  <a:pt x="19772" y="63180"/>
                </a:lnTo>
                <a:lnTo>
                  <a:pt x="19772" y="63180"/>
                </a:lnTo>
                <a:lnTo>
                  <a:pt x="18409" y="63180"/>
                </a:lnTo>
                <a:lnTo>
                  <a:pt x="18409" y="63180"/>
                </a:lnTo>
                <a:lnTo>
                  <a:pt x="18409" y="62332"/>
                </a:lnTo>
                <a:lnTo>
                  <a:pt x="18409" y="62332"/>
                </a:lnTo>
                <a:lnTo>
                  <a:pt x="18409" y="62332"/>
                </a:lnTo>
                <a:lnTo>
                  <a:pt x="18409" y="62332"/>
                </a:lnTo>
                <a:lnTo>
                  <a:pt x="18409" y="62332"/>
                </a:lnTo>
                <a:lnTo>
                  <a:pt x="18409" y="61484"/>
                </a:lnTo>
                <a:lnTo>
                  <a:pt x="16363" y="61484"/>
                </a:lnTo>
                <a:lnTo>
                  <a:pt x="16363" y="61484"/>
                </a:lnTo>
                <a:lnTo>
                  <a:pt x="16363" y="61484"/>
                </a:lnTo>
                <a:lnTo>
                  <a:pt x="16363" y="61484"/>
                </a:lnTo>
                <a:lnTo>
                  <a:pt x="16363" y="61484"/>
                </a:lnTo>
                <a:lnTo>
                  <a:pt x="16363" y="60636"/>
                </a:lnTo>
                <a:lnTo>
                  <a:pt x="15000" y="60636"/>
                </a:lnTo>
                <a:lnTo>
                  <a:pt x="15000" y="60636"/>
                </a:lnTo>
                <a:lnTo>
                  <a:pt x="15000" y="60636"/>
                </a:lnTo>
                <a:lnTo>
                  <a:pt x="15000" y="59363"/>
                </a:lnTo>
                <a:lnTo>
                  <a:pt x="15000" y="59363"/>
                </a:lnTo>
                <a:lnTo>
                  <a:pt x="15000" y="59363"/>
                </a:lnTo>
                <a:lnTo>
                  <a:pt x="15000" y="58515"/>
                </a:lnTo>
                <a:lnTo>
                  <a:pt x="16363" y="58515"/>
                </a:lnTo>
                <a:lnTo>
                  <a:pt x="16363" y="58515"/>
                </a:lnTo>
                <a:lnTo>
                  <a:pt x="16363" y="58515"/>
                </a:lnTo>
                <a:lnTo>
                  <a:pt x="16363" y="58515"/>
                </a:lnTo>
                <a:lnTo>
                  <a:pt x="16363" y="58515"/>
                </a:lnTo>
                <a:lnTo>
                  <a:pt x="18409" y="58515"/>
                </a:lnTo>
                <a:lnTo>
                  <a:pt x="18409" y="57667"/>
                </a:lnTo>
                <a:lnTo>
                  <a:pt x="18409" y="57667"/>
                </a:lnTo>
                <a:lnTo>
                  <a:pt x="18409" y="57667"/>
                </a:lnTo>
                <a:lnTo>
                  <a:pt x="18409" y="56819"/>
                </a:lnTo>
                <a:lnTo>
                  <a:pt x="18409" y="56819"/>
                </a:lnTo>
                <a:lnTo>
                  <a:pt x="18409" y="56819"/>
                </a:lnTo>
                <a:lnTo>
                  <a:pt x="18409" y="56819"/>
                </a:lnTo>
                <a:lnTo>
                  <a:pt x="18409" y="55971"/>
                </a:lnTo>
                <a:lnTo>
                  <a:pt x="18409" y="55971"/>
                </a:lnTo>
                <a:lnTo>
                  <a:pt x="18409" y="55971"/>
                </a:lnTo>
                <a:lnTo>
                  <a:pt x="18409" y="55971"/>
                </a:lnTo>
                <a:lnTo>
                  <a:pt x="18409" y="54699"/>
                </a:lnTo>
                <a:lnTo>
                  <a:pt x="18409" y="54699"/>
                </a:lnTo>
                <a:lnTo>
                  <a:pt x="18409" y="54699"/>
                </a:lnTo>
                <a:lnTo>
                  <a:pt x="18409" y="53851"/>
                </a:lnTo>
                <a:lnTo>
                  <a:pt x="18409" y="53851"/>
                </a:lnTo>
                <a:lnTo>
                  <a:pt x="18409" y="53851"/>
                </a:lnTo>
                <a:lnTo>
                  <a:pt x="18409" y="53003"/>
                </a:lnTo>
                <a:lnTo>
                  <a:pt x="16363" y="53003"/>
                </a:lnTo>
                <a:lnTo>
                  <a:pt x="16363" y="53003"/>
                </a:lnTo>
                <a:lnTo>
                  <a:pt x="16363" y="53003"/>
                </a:lnTo>
                <a:lnTo>
                  <a:pt x="16363" y="53003"/>
                </a:lnTo>
                <a:lnTo>
                  <a:pt x="16363" y="52155"/>
                </a:lnTo>
                <a:lnTo>
                  <a:pt x="16363" y="52155"/>
                </a:lnTo>
                <a:lnTo>
                  <a:pt x="16363" y="52155"/>
                </a:lnTo>
                <a:lnTo>
                  <a:pt x="16363" y="51307"/>
                </a:lnTo>
                <a:lnTo>
                  <a:pt x="16363" y="51307"/>
                </a:lnTo>
                <a:lnTo>
                  <a:pt x="16363" y="51307"/>
                </a:lnTo>
                <a:lnTo>
                  <a:pt x="16363" y="51307"/>
                </a:lnTo>
                <a:lnTo>
                  <a:pt x="16363" y="51307"/>
                </a:lnTo>
                <a:lnTo>
                  <a:pt x="15000" y="51307"/>
                </a:lnTo>
                <a:lnTo>
                  <a:pt x="15000" y="51307"/>
                </a:lnTo>
                <a:lnTo>
                  <a:pt x="15000" y="50035"/>
                </a:lnTo>
                <a:lnTo>
                  <a:pt x="15000" y="50035"/>
                </a:lnTo>
                <a:lnTo>
                  <a:pt x="15000" y="50035"/>
                </a:lnTo>
                <a:lnTo>
                  <a:pt x="15000" y="50035"/>
                </a:lnTo>
                <a:lnTo>
                  <a:pt x="15000" y="49187"/>
                </a:lnTo>
                <a:lnTo>
                  <a:pt x="16363" y="49187"/>
                </a:lnTo>
                <a:lnTo>
                  <a:pt x="16363" y="49187"/>
                </a:lnTo>
                <a:lnTo>
                  <a:pt x="16363" y="49187"/>
                </a:lnTo>
                <a:lnTo>
                  <a:pt x="18409" y="49187"/>
                </a:lnTo>
                <a:lnTo>
                  <a:pt x="18409" y="49187"/>
                </a:lnTo>
                <a:lnTo>
                  <a:pt x="18409" y="49187"/>
                </a:lnTo>
                <a:lnTo>
                  <a:pt x="18409" y="49187"/>
                </a:lnTo>
                <a:lnTo>
                  <a:pt x="18409" y="49187"/>
                </a:lnTo>
                <a:lnTo>
                  <a:pt x="18409" y="48339"/>
                </a:lnTo>
                <a:lnTo>
                  <a:pt x="18409" y="48339"/>
                </a:lnTo>
                <a:lnTo>
                  <a:pt x="18409" y="48339"/>
                </a:lnTo>
                <a:lnTo>
                  <a:pt x="18409" y="48339"/>
                </a:lnTo>
                <a:lnTo>
                  <a:pt x="18409" y="47491"/>
                </a:lnTo>
                <a:lnTo>
                  <a:pt x="18409" y="47491"/>
                </a:lnTo>
                <a:lnTo>
                  <a:pt x="18409" y="47491"/>
                </a:lnTo>
                <a:lnTo>
                  <a:pt x="18409" y="47491"/>
                </a:lnTo>
                <a:lnTo>
                  <a:pt x="18409" y="46643"/>
                </a:lnTo>
                <a:lnTo>
                  <a:pt x="16363" y="46643"/>
                </a:lnTo>
                <a:lnTo>
                  <a:pt x="16363" y="46643"/>
                </a:lnTo>
                <a:lnTo>
                  <a:pt x="16363" y="46643"/>
                </a:lnTo>
                <a:lnTo>
                  <a:pt x="16363" y="46643"/>
                </a:lnTo>
                <a:lnTo>
                  <a:pt x="16363" y="45371"/>
                </a:lnTo>
                <a:lnTo>
                  <a:pt x="16363" y="45371"/>
                </a:lnTo>
                <a:lnTo>
                  <a:pt x="16363" y="45371"/>
                </a:lnTo>
                <a:lnTo>
                  <a:pt x="16363" y="45371"/>
                </a:lnTo>
                <a:lnTo>
                  <a:pt x="16363" y="44522"/>
                </a:lnTo>
                <a:lnTo>
                  <a:pt x="16363" y="44522"/>
                </a:lnTo>
                <a:lnTo>
                  <a:pt x="16363" y="44522"/>
                </a:lnTo>
                <a:lnTo>
                  <a:pt x="16363" y="44522"/>
                </a:lnTo>
                <a:lnTo>
                  <a:pt x="16363" y="44522"/>
                </a:lnTo>
                <a:lnTo>
                  <a:pt x="16363" y="44522"/>
                </a:lnTo>
                <a:lnTo>
                  <a:pt x="16363" y="44522"/>
                </a:lnTo>
                <a:lnTo>
                  <a:pt x="16363" y="43674"/>
                </a:lnTo>
                <a:lnTo>
                  <a:pt x="16363" y="43674"/>
                </a:lnTo>
                <a:lnTo>
                  <a:pt x="18409" y="43674"/>
                </a:lnTo>
                <a:lnTo>
                  <a:pt x="18409" y="43674"/>
                </a:lnTo>
                <a:lnTo>
                  <a:pt x="18409" y="43674"/>
                </a:lnTo>
                <a:lnTo>
                  <a:pt x="18409" y="42826"/>
                </a:lnTo>
                <a:lnTo>
                  <a:pt x="18409" y="42826"/>
                </a:lnTo>
                <a:lnTo>
                  <a:pt x="16363" y="42826"/>
                </a:lnTo>
                <a:lnTo>
                  <a:pt x="16363" y="42826"/>
                </a:lnTo>
                <a:lnTo>
                  <a:pt x="16363" y="41978"/>
                </a:lnTo>
                <a:lnTo>
                  <a:pt x="16363" y="41978"/>
                </a:lnTo>
                <a:lnTo>
                  <a:pt x="16363" y="41978"/>
                </a:lnTo>
                <a:lnTo>
                  <a:pt x="16363" y="42826"/>
                </a:lnTo>
                <a:lnTo>
                  <a:pt x="15000" y="42826"/>
                </a:lnTo>
                <a:lnTo>
                  <a:pt x="15000" y="41978"/>
                </a:lnTo>
                <a:lnTo>
                  <a:pt x="15000" y="41978"/>
                </a:lnTo>
                <a:lnTo>
                  <a:pt x="15000" y="41978"/>
                </a:lnTo>
                <a:lnTo>
                  <a:pt x="15000" y="41978"/>
                </a:lnTo>
                <a:lnTo>
                  <a:pt x="15000" y="40706"/>
                </a:lnTo>
                <a:lnTo>
                  <a:pt x="15000" y="40706"/>
                </a:lnTo>
                <a:lnTo>
                  <a:pt x="15000" y="40706"/>
                </a:lnTo>
                <a:lnTo>
                  <a:pt x="15000" y="40706"/>
                </a:lnTo>
                <a:lnTo>
                  <a:pt x="13636" y="40706"/>
                </a:lnTo>
                <a:lnTo>
                  <a:pt x="13636" y="40706"/>
                </a:lnTo>
                <a:lnTo>
                  <a:pt x="13636" y="40706"/>
                </a:lnTo>
                <a:lnTo>
                  <a:pt x="13636" y="39858"/>
                </a:lnTo>
                <a:lnTo>
                  <a:pt x="13636" y="39858"/>
                </a:lnTo>
                <a:lnTo>
                  <a:pt x="13636" y="39858"/>
                </a:lnTo>
                <a:lnTo>
                  <a:pt x="15000" y="39858"/>
                </a:lnTo>
                <a:lnTo>
                  <a:pt x="15000" y="39858"/>
                </a:lnTo>
                <a:lnTo>
                  <a:pt x="13636" y="39858"/>
                </a:lnTo>
                <a:lnTo>
                  <a:pt x="13636" y="39010"/>
                </a:lnTo>
                <a:lnTo>
                  <a:pt x="13636" y="39010"/>
                </a:lnTo>
                <a:lnTo>
                  <a:pt x="13636" y="39010"/>
                </a:lnTo>
                <a:lnTo>
                  <a:pt x="13636" y="39010"/>
                </a:lnTo>
                <a:lnTo>
                  <a:pt x="13636" y="39010"/>
                </a:lnTo>
                <a:lnTo>
                  <a:pt x="12272" y="39010"/>
                </a:lnTo>
                <a:lnTo>
                  <a:pt x="12272" y="39010"/>
                </a:lnTo>
                <a:lnTo>
                  <a:pt x="12272" y="38162"/>
                </a:lnTo>
                <a:lnTo>
                  <a:pt x="12272" y="38162"/>
                </a:lnTo>
                <a:lnTo>
                  <a:pt x="12272" y="38162"/>
                </a:lnTo>
                <a:lnTo>
                  <a:pt x="12272" y="37314"/>
                </a:lnTo>
                <a:lnTo>
                  <a:pt x="12272" y="37314"/>
                </a:lnTo>
                <a:lnTo>
                  <a:pt x="12272" y="37314"/>
                </a:lnTo>
                <a:lnTo>
                  <a:pt x="12272" y="37314"/>
                </a:lnTo>
                <a:lnTo>
                  <a:pt x="12272" y="36042"/>
                </a:lnTo>
                <a:lnTo>
                  <a:pt x="12272" y="36042"/>
                </a:lnTo>
                <a:lnTo>
                  <a:pt x="13636" y="36042"/>
                </a:lnTo>
                <a:lnTo>
                  <a:pt x="13636" y="36042"/>
                </a:lnTo>
                <a:lnTo>
                  <a:pt x="13636" y="36042"/>
                </a:lnTo>
                <a:lnTo>
                  <a:pt x="13636" y="36042"/>
                </a:lnTo>
                <a:lnTo>
                  <a:pt x="13636" y="35194"/>
                </a:lnTo>
                <a:lnTo>
                  <a:pt x="13636" y="35194"/>
                </a:lnTo>
                <a:lnTo>
                  <a:pt x="13636" y="35194"/>
                </a:lnTo>
                <a:lnTo>
                  <a:pt x="13636" y="35194"/>
                </a:lnTo>
                <a:lnTo>
                  <a:pt x="13636" y="34346"/>
                </a:lnTo>
                <a:lnTo>
                  <a:pt x="13636" y="34346"/>
                </a:lnTo>
                <a:lnTo>
                  <a:pt x="13636" y="34346"/>
                </a:lnTo>
                <a:lnTo>
                  <a:pt x="15000" y="34346"/>
                </a:lnTo>
                <a:lnTo>
                  <a:pt x="15000" y="34346"/>
                </a:lnTo>
                <a:lnTo>
                  <a:pt x="15000" y="35194"/>
                </a:lnTo>
                <a:lnTo>
                  <a:pt x="15000" y="35194"/>
                </a:lnTo>
                <a:lnTo>
                  <a:pt x="15000" y="35194"/>
                </a:lnTo>
                <a:lnTo>
                  <a:pt x="15000" y="35194"/>
                </a:lnTo>
                <a:lnTo>
                  <a:pt x="15000" y="35194"/>
                </a:lnTo>
                <a:lnTo>
                  <a:pt x="15000" y="35194"/>
                </a:lnTo>
                <a:lnTo>
                  <a:pt x="15000" y="35194"/>
                </a:lnTo>
                <a:lnTo>
                  <a:pt x="16363" y="35194"/>
                </a:lnTo>
                <a:lnTo>
                  <a:pt x="16363" y="35194"/>
                </a:lnTo>
                <a:lnTo>
                  <a:pt x="16363" y="35194"/>
                </a:lnTo>
                <a:lnTo>
                  <a:pt x="16363" y="34346"/>
                </a:lnTo>
                <a:lnTo>
                  <a:pt x="16363" y="34346"/>
                </a:lnTo>
                <a:lnTo>
                  <a:pt x="16363" y="34346"/>
                </a:lnTo>
                <a:lnTo>
                  <a:pt x="18409" y="34346"/>
                </a:lnTo>
                <a:lnTo>
                  <a:pt x="18409" y="34346"/>
                </a:lnTo>
                <a:lnTo>
                  <a:pt x="18409" y="34346"/>
                </a:lnTo>
                <a:lnTo>
                  <a:pt x="18409" y="34346"/>
                </a:lnTo>
                <a:lnTo>
                  <a:pt x="18409" y="33498"/>
                </a:lnTo>
                <a:lnTo>
                  <a:pt x="18409" y="33498"/>
                </a:lnTo>
                <a:lnTo>
                  <a:pt x="18409" y="33498"/>
                </a:lnTo>
                <a:lnTo>
                  <a:pt x="18409" y="33498"/>
                </a:lnTo>
                <a:lnTo>
                  <a:pt x="18409" y="33498"/>
                </a:lnTo>
                <a:lnTo>
                  <a:pt x="19772" y="33498"/>
                </a:lnTo>
                <a:lnTo>
                  <a:pt x="19772" y="33498"/>
                </a:lnTo>
                <a:lnTo>
                  <a:pt x="19772" y="32650"/>
                </a:lnTo>
                <a:lnTo>
                  <a:pt x="19772" y="32650"/>
                </a:lnTo>
                <a:lnTo>
                  <a:pt x="19772" y="32650"/>
                </a:lnTo>
                <a:lnTo>
                  <a:pt x="19772" y="32650"/>
                </a:lnTo>
                <a:lnTo>
                  <a:pt x="19772" y="31378"/>
                </a:lnTo>
                <a:lnTo>
                  <a:pt x="19772" y="31378"/>
                </a:lnTo>
                <a:lnTo>
                  <a:pt x="18409" y="31378"/>
                </a:lnTo>
                <a:lnTo>
                  <a:pt x="18409" y="31378"/>
                </a:lnTo>
                <a:lnTo>
                  <a:pt x="18409" y="30530"/>
                </a:lnTo>
                <a:lnTo>
                  <a:pt x="18409" y="30530"/>
                </a:lnTo>
                <a:lnTo>
                  <a:pt x="18409" y="30530"/>
                </a:lnTo>
                <a:lnTo>
                  <a:pt x="18409" y="30530"/>
                </a:lnTo>
                <a:lnTo>
                  <a:pt x="18409" y="30530"/>
                </a:lnTo>
                <a:lnTo>
                  <a:pt x="18409" y="29681"/>
                </a:lnTo>
                <a:lnTo>
                  <a:pt x="18409" y="29681"/>
                </a:lnTo>
                <a:lnTo>
                  <a:pt x="18409" y="29681"/>
                </a:lnTo>
                <a:lnTo>
                  <a:pt x="18409" y="29681"/>
                </a:lnTo>
                <a:lnTo>
                  <a:pt x="18409" y="28833"/>
                </a:lnTo>
                <a:lnTo>
                  <a:pt x="16363" y="28833"/>
                </a:lnTo>
                <a:lnTo>
                  <a:pt x="16363" y="28833"/>
                </a:lnTo>
                <a:lnTo>
                  <a:pt x="16363" y="28833"/>
                </a:lnTo>
                <a:lnTo>
                  <a:pt x="16363" y="28833"/>
                </a:lnTo>
                <a:lnTo>
                  <a:pt x="16363" y="28833"/>
                </a:lnTo>
                <a:lnTo>
                  <a:pt x="16363" y="27985"/>
                </a:lnTo>
                <a:lnTo>
                  <a:pt x="16363" y="27985"/>
                </a:lnTo>
                <a:lnTo>
                  <a:pt x="18409" y="27985"/>
                </a:lnTo>
                <a:lnTo>
                  <a:pt x="18409" y="27985"/>
                </a:lnTo>
                <a:lnTo>
                  <a:pt x="18409" y="27985"/>
                </a:lnTo>
                <a:lnTo>
                  <a:pt x="18409" y="27985"/>
                </a:lnTo>
                <a:lnTo>
                  <a:pt x="18409" y="27985"/>
                </a:lnTo>
                <a:lnTo>
                  <a:pt x="18409" y="27985"/>
                </a:lnTo>
                <a:lnTo>
                  <a:pt x="18409" y="27985"/>
                </a:lnTo>
                <a:lnTo>
                  <a:pt x="18409" y="28833"/>
                </a:lnTo>
                <a:lnTo>
                  <a:pt x="18409" y="28833"/>
                </a:lnTo>
                <a:lnTo>
                  <a:pt x="19772" y="28833"/>
                </a:lnTo>
                <a:lnTo>
                  <a:pt x="19772" y="28833"/>
                </a:lnTo>
                <a:lnTo>
                  <a:pt x="19772" y="28833"/>
                </a:lnTo>
                <a:lnTo>
                  <a:pt x="19772" y="28833"/>
                </a:lnTo>
                <a:lnTo>
                  <a:pt x="19772" y="29681"/>
                </a:lnTo>
                <a:lnTo>
                  <a:pt x="19772" y="29681"/>
                </a:lnTo>
                <a:lnTo>
                  <a:pt x="19772" y="29681"/>
                </a:lnTo>
                <a:lnTo>
                  <a:pt x="21136" y="29681"/>
                </a:lnTo>
                <a:lnTo>
                  <a:pt x="21136" y="29681"/>
                </a:lnTo>
                <a:lnTo>
                  <a:pt x="21136" y="30530"/>
                </a:lnTo>
                <a:lnTo>
                  <a:pt x="21136" y="30530"/>
                </a:lnTo>
                <a:lnTo>
                  <a:pt x="21136" y="30530"/>
                </a:lnTo>
                <a:lnTo>
                  <a:pt x="22500" y="30530"/>
                </a:lnTo>
                <a:lnTo>
                  <a:pt x="22500" y="30530"/>
                </a:lnTo>
                <a:lnTo>
                  <a:pt x="22500" y="30530"/>
                </a:lnTo>
                <a:lnTo>
                  <a:pt x="22500" y="31378"/>
                </a:lnTo>
                <a:lnTo>
                  <a:pt x="22500" y="31378"/>
                </a:lnTo>
                <a:lnTo>
                  <a:pt x="22500" y="31378"/>
                </a:lnTo>
                <a:lnTo>
                  <a:pt x="22500" y="31378"/>
                </a:lnTo>
                <a:lnTo>
                  <a:pt x="22500" y="31378"/>
                </a:lnTo>
                <a:lnTo>
                  <a:pt x="22500" y="32650"/>
                </a:lnTo>
                <a:lnTo>
                  <a:pt x="22500" y="32650"/>
                </a:lnTo>
                <a:lnTo>
                  <a:pt x="22500" y="32650"/>
                </a:lnTo>
                <a:lnTo>
                  <a:pt x="22500" y="32650"/>
                </a:lnTo>
                <a:lnTo>
                  <a:pt x="22500" y="32650"/>
                </a:lnTo>
                <a:lnTo>
                  <a:pt x="22500" y="33498"/>
                </a:lnTo>
                <a:lnTo>
                  <a:pt x="22500" y="33498"/>
                </a:lnTo>
                <a:lnTo>
                  <a:pt x="22500" y="33498"/>
                </a:lnTo>
                <a:lnTo>
                  <a:pt x="22500" y="33498"/>
                </a:lnTo>
                <a:lnTo>
                  <a:pt x="22500" y="32650"/>
                </a:lnTo>
                <a:lnTo>
                  <a:pt x="23863" y="32650"/>
                </a:lnTo>
                <a:lnTo>
                  <a:pt x="23863" y="32650"/>
                </a:lnTo>
                <a:lnTo>
                  <a:pt x="23863" y="32650"/>
                </a:lnTo>
                <a:lnTo>
                  <a:pt x="22500" y="32650"/>
                </a:lnTo>
                <a:lnTo>
                  <a:pt x="22500" y="31378"/>
                </a:lnTo>
                <a:lnTo>
                  <a:pt x="22500" y="31378"/>
                </a:lnTo>
                <a:lnTo>
                  <a:pt x="22500" y="31378"/>
                </a:lnTo>
                <a:lnTo>
                  <a:pt x="22500" y="30530"/>
                </a:lnTo>
                <a:lnTo>
                  <a:pt x="22500" y="30530"/>
                </a:lnTo>
                <a:lnTo>
                  <a:pt x="22500" y="30530"/>
                </a:lnTo>
                <a:lnTo>
                  <a:pt x="22500" y="29681"/>
                </a:lnTo>
                <a:lnTo>
                  <a:pt x="22500" y="29681"/>
                </a:lnTo>
                <a:lnTo>
                  <a:pt x="22500" y="29681"/>
                </a:lnTo>
                <a:lnTo>
                  <a:pt x="22500" y="29681"/>
                </a:lnTo>
                <a:lnTo>
                  <a:pt x="22500" y="28833"/>
                </a:lnTo>
                <a:lnTo>
                  <a:pt x="22500" y="28833"/>
                </a:lnTo>
                <a:lnTo>
                  <a:pt x="22500" y="28833"/>
                </a:lnTo>
                <a:lnTo>
                  <a:pt x="22500" y="28833"/>
                </a:lnTo>
                <a:lnTo>
                  <a:pt x="21136" y="28833"/>
                </a:lnTo>
                <a:lnTo>
                  <a:pt x="21136" y="28833"/>
                </a:lnTo>
                <a:lnTo>
                  <a:pt x="21136" y="27985"/>
                </a:lnTo>
                <a:lnTo>
                  <a:pt x="22500" y="27985"/>
                </a:lnTo>
                <a:lnTo>
                  <a:pt x="22500" y="27985"/>
                </a:lnTo>
                <a:lnTo>
                  <a:pt x="22500" y="27985"/>
                </a:lnTo>
                <a:lnTo>
                  <a:pt x="22500" y="27985"/>
                </a:lnTo>
                <a:lnTo>
                  <a:pt x="22500" y="27985"/>
                </a:lnTo>
                <a:lnTo>
                  <a:pt x="22500" y="27985"/>
                </a:lnTo>
                <a:lnTo>
                  <a:pt x="23863" y="27985"/>
                </a:lnTo>
                <a:lnTo>
                  <a:pt x="23863" y="27985"/>
                </a:lnTo>
                <a:lnTo>
                  <a:pt x="23863" y="27985"/>
                </a:lnTo>
                <a:lnTo>
                  <a:pt x="23863" y="26713"/>
                </a:lnTo>
                <a:lnTo>
                  <a:pt x="23863" y="26713"/>
                </a:lnTo>
                <a:lnTo>
                  <a:pt x="23863" y="26713"/>
                </a:lnTo>
                <a:lnTo>
                  <a:pt x="25227" y="26713"/>
                </a:lnTo>
                <a:lnTo>
                  <a:pt x="25227" y="26713"/>
                </a:lnTo>
                <a:lnTo>
                  <a:pt x="25227" y="26713"/>
                </a:lnTo>
                <a:lnTo>
                  <a:pt x="25227" y="25865"/>
                </a:lnTo>
                <a:lnTo>
                  <a:pt x="25227" y="25865"/>
                </a:lnTo>
                <a:lnTo>
                  <a:pt x="25227" y="25865"/>
                </a:lnTo>
                <a:lnTo>
                  <a:pt x="27272" y="25865"/>
                </a:lnTo>
                <a:lnTo>
                  <a:pt x="27272" y="25865"/>
                </a:lnTo>
                <a:lnTo>
                  <a:pt x="27272" y="25865"/>
                </a:lnTo>
                <a:lnTo>
                  <a:pt x="27272" y="25865"/>
                </a:lnTo>
                <a:lnTo>
                  <a:pt x="27272" y="25017"/>
                </a:lnTo>
                <a:lnTo>
                  <a:pt x="27272" y="25017"/>
                </a:lnTo>
                <a:lnTo>
                  <a:pt x="27272" y="25017"/>
                </a:lnTo>
                <a:lnTo>
                  <a:pt x="28636" y="25017"/>
                </a:lnTo>
                <a:lnTo>
                  <a:pt x="28636" y="25017"/>
                </a:lnTo>
                <a:lnTo>
                  <a:pt x="28636" y="24169"/>
                </a:lnTo>
                <a:lnTo>
                  <a:pt x="28636" y="24169"/>
                </a:lnTo>
                <a:lnTo>
                  <a:pt x="28636" y="24169"/>
                </a:lnTo>
                <a:lnTo>
                  <a:pt x="28636" y="24169"/>
                </a:lnTo>
                <a:lnTo>
                  <a:pt x="28636" y="24169"/>
                </a:lnTo>
                <a:lnTo>
                  <a:pt x="28636" y="24169"/>
                </a:lnTo>
                <a:lnTo>
                  <a:pt x="28636" y="23321"/>
                </a:lnTo>
                <a:lnTo>
                  <a:pt x="28636" y="23321"/>
                </a:lnTo>
                <a:lnTo>
                  <a:pt x="28636" y="23321"/>
                </a:lnTo>
                <a:lnTo>
                  <a:pt x="30000" y="23321"/>
                </a:lnTo>
                <a:lnTo>
                  <a:pt x="30000" y="23321"/>
                </a:lnTo>
                <a:lnTo>
                  <a:pt x="30000" y="22049"/>
                </a:lnTo>
                <a:lnTo>
                  <a:pt x="30000" y="22049"/>
                </a:lnTo>
                <a:lnTo>
                  <a:pt x="30000" y="22049"/>
                </a:lnTo>
                <a:lnTo>
                  <a:pt x="31363" y="22049"/>
                </a:lnTo>
                <a:lnTo>
                  <a:pt x="31363" y="22049"/>
                </a:lnTo>
                <a:lnTo>
                  <a:pt x="31363" y="22049"/>
                </a:lnTo>
                <a:lnTo>
                  <a:pt x="31363" y="22049"/>
                </a:lnTo>
                <a:lnTo>
                  <a:pt x="31363" y="22049"/>
                </a:lnTo>
                <a:lnTo>
                  <a:pt x="31363" y="22049"/>
                </a:lnTo>
                <a:lnTo>
                  <a:pt x="32727" y="22049"/>
                </a:lnTo>
                <a:lnTo>
                  <a:pt x="32727" y="22049"/>
                </a:lnTo>
                <a:lnTo>
                  <a:pt x="32727" y="22049"/>
                </a:lnTo>
                <a:lnTo>
                  <a:pt x="32727" y="22049"/>
                </a:lnTo>
                <a:lnTo>
                  <a:pt x="34772" y="22049"/>
                </a:lnTo>
                <a:lnTo>
                  <a:pt x="34772" y="22049"/>
                </a:lnTo>
                <a:lnTo>
                  <a:pt x="34772" y="21201"/>
                </a:lnTo>
                <a:lnTo>
                  <a:pt x="34772" y="21201"/>
                </a:lnTo>
                <a:lnTo>
                  <a:pt x="34772" y="21201"/>
                </a:lnTo>
                <a:lnTo>
                  <a:pt x="34772" y="21201"/>
                </a:lnTo>
                <a:lnTo>
                  <a:pt x="34772" y="20353"/>
                </a:lnTo>
                <a:lnTo>
                  <a:pt x="34772" y="20353"/>
                </a:lnTo>
                <a:lnTo>
                  <a:pt x="34772" y="20353"/>
                </a:lnTo>
                <a:lnTo>
                  <a:pt x="34772" y="20353"/>
                </a:lnTo>
                <a:lnTo>
                  <a:pt x="32727" y="20353"/>
                </a:lnTo>
                <a:lnTo>
                  <a:pt x="32727" y="20353"/>
                </a:lnTo>
                <a:lnTo>
                  <a:pt x="32727" y="19505"/>
                </a:lnTo>
                <a:lnTo>
                  <a:pt x="34772" y="19505"/>
                </a:lnTo>
                <a:lnTo>
                  <a:pt x="34772" y="19505"/>
                </a:lnTo>
                <a:lnTo>
                  <a:pt x="34772" y="19505"/>
                </a:lnTo>
                <a:lnTo>
                  <a:pt x="34772" y="19505"/>
                </a:lnTo>
                <a:lnTo>
                  <a:pt x="34772" y="18657"/>
                </a:lnTo>
                <a:lnTo>
                  <a:pt x="34772" y="18657"/>
                </a:lnTo>
                <a:lnTo>
                  <a:pt x="34772" y="18657"/>
                </a:lnTo>
                <a:lnTo>
                  <a:pt x="34772" y="18657"/>
                </a:lnTo>
                <a:lnTo>
                  <a:pt x="34772" y="17385"/>
                </a:lnTo>
                <a:lnTo>
                  <a:pt x="34772" y="17385"/>
                </a:lnTo>
                <a:lnTo>
                  <a:pt x="34772" y="17385"/>
                </a:lnTo>
                <a:lnTo>
                  <a:pt x="34772" y="16537"/>
                </a:lnTo>
                <a:lnTo>
                  <a:pt x="34772" y="16537"/>
                </a:lnTo>
                <a:lnTo>
                  <a:pt x="34772" y="16537"/>
                </a:lnTo>
                <a:lnTo>
                  <a:pt x="34772" y="16537"/>
                </a:lnTo>
                <a:lnTo>
                  <a:pt x="34772"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4772" y="16537"/>
                </a:lnTo>
                <a:lnTo>
                  <a:pt x="34772" y="16537"/>
                </a:lnTo>
                <a:lnTo>
                  <a:pt x="34772" y="15689"/>
                </a:lnTo>
                <a:lnTo>
                  <a:pt x="34772" y="15689"/>
                </a:lnTo>
                <a:lnTo>
                  <a:pt x="34772" y="15689"/>
                </a:lnTo>
                <a:lnTo>
                  <a:pt x="34772" y="14840"/>
                </a:lnTo>
                <a:lnTo>
                  <a:pt x="34772" y="14840"/>
                </a:lnTo>
                <a:lnTo>
                  <a:pt x="34772" y="14840"/>
                </a:lnTo>
                <a:lnTo>
                  <a:pt x="34772" y="14840"/>
                </a:lnTo>
                <a:lnTo>
                  <a:pt x="36136" y="14840"/>
                </a:lnTo>
                <a:lnTo>
                  <a:pt x="36136" y="14840"/>
                </a:lnTo>
                <a:lnTo>
                  <a:pt x="36136" y="13992"/>
                </a:lnTo>
                <a:lnTo>
                  <a:pt x="36136" y="13992"/>
                </a:lnTo>
                <a:lnTo>
                  <a:pt x="36136" y="13992"/>
                </a:lnTo>
                <a:lnTo>
                  <a:pt x="36136" y="13992"/>
                </a:lnTo>
                <a:lnTo>
                  <a:pt x="36136" y="13992"/>
                </a:lnTo>
                <a:lnTo>
                  <a:pt x="36136" y="12720"/>
                </a:lnTo>
                <a:lnTo>
                  <a:pt x="36136" y="12720"/>
                </a:lnTo>
                <a:lnTo>
                  <a:pt x="36136" y="12720"/>
                </a:lnTo>
                <a:lnTo>
                  <a:pt x="37500" y="12720"/>
                </a:lnTo>
                <a:lnTo>
                  <a:pt x="37500" y="12720"/>
                </a:lnTo>
                <a:lnTo>
                  <a:pt x="37500" y="12720"/>
                </a:lnTo>
                <a:lnTo>
                  <a:pt x="37500" y="12720"/>
                </a:lnTo>
                <a:lnTo>
                  <a:pt x="37500" y="11872"/>
                </a:lnTo>
                <a:lnTo>
                  <a:pt x="37500" y="11872"/>
                </a:lnTo>
                <a:lnTo>
                  <a:pt x="37500" y="11872"/>
                </a:lnTo>
                <a:lnTo>
                  <a:pt x="38863" y="11872"/>
                </a:lnTo>
                <a:lnTo>
                  <a:pt x="38863" y="11872"/>
                </a:lnTo>
                <a:lnTo>
                  <a:pt x="38863" y="11872"/>
                </a:lnTo>
                <a:lnTo>
                  <a:pt x="38863" y="11872"/>
                </a:lnTo>
                <a:lnTo>
                  <a:pt x="38863" y="11024"/>
                </a:lnTo>
                <a:lnTo>
                  <a:pt x="40227" y="11024"/>
                </a:lnTo>
                <a:lnTo>
                  <a:pt x="40227" y="11024"/>
                </a:lnTo>
                <a:lnTo>
                  <a:pt x="40227" y="11024"/>
                </a:lnTo>
                <a:lnTo>
                  <a:pt x="40227" y="11024"/>
                </a:lnTo>
                <a:lnTo>
                  <a:pt x="40227" y="11024"/>
                </a:lnTo>
                <a:lnTo>
                  <a:pt x="40227" y="10176"/>
                </a:lnTo>
                <a:lnTo>
                  <a:pt x="40227" y="10176"/>
                </a:lnTo>
                <a:lnTo>
                  <a:pt x="40227" y="10176"/>
                </a:lnTo>
                <a:lnTo>
                  <a:pt x="42272" y="10176"/>
                </a:lnTo>
                <a:lnTo>
                  <a:pt x="42272" y="10176"/>
                </a:lnTo>
                <a:lnTo>
                  <a:pt x="42272" y="10176"/>
                </a:lnTo>
                <a:lnTo>
                  <a:pt x="42272" y="10176"/>
                </a:lnTo>
                <a:lnTo>
                  <a:pt x="42272" y="10176"/>
                </a:lnTo>
                <a:lnTo>
                  <a:pt x="42272" y="10176"/>
                </a:lnTo>
                <a:lnTo>
                  <a:pt x="43636" y="10176"/>
                </a:lnTo>
                <a:lnTo>
                  <a:pt x="43636" y="10176"/>
                </a:lnTo>
                <a:lnTo>
                  <a:pt x="43636" y="10176"/>
                </a:lnTo>
                <a:lnTo>
                  <a:pt x="43636" y="10176"/>
                </a:lnTo>
                <a:lnTo>
                  <a:pt x="45000" y="10176"/>
                </a:lnTo>
                <a:lnTo>
                  <a:pt x="45000" y="10176"/>
                </a:lnTo>
                <a:lnTo>
                  <a:pt x="45000" y="10176"/>
                </a:lnTo>
                <a:lnTo>
                  <a:pt x="45000" y="11024"/>
                </a:lnTo>
                <a:lnTo>
                  <a:pt x="45000" y="11024"/>
                </a:lnTo>
                <a:lnTo>
                  <a:pt x="46363" y="11024"/>
                </a:lnTo>
                <a:lnTo>
                  <a:pt x="46363" y="11024"/>
                </a:lnTo>
                <a:lnTo>
                  <a:pt x="46363" y="11024"/>
                </a:lnTo>
                <a:lnTo>
                  <a:pt x="46363" y="11024"/>
                </a:lnTo>
                <a:lnTo>
                  <a:pt x="47727" y="11024"/>
                </a:lnTo>
                <a:lnTo>
                  <a:pt x="47727" y="10176"/>
                </a:lnTo>
                <a:lnTo>
                  <a:pt x="47727" y="10176"/>
                </a:lnTo>
                <a:lnTo>
                  <a:pt x="47727" y="10176"/>
                </a:lnTo>
                <a:lnTo>
                  <a:pt x="47727" y="10176"/>
                </a:lnTo>
                <a:lnTo>
                  <a:pt x="47727" y="9328"/>
                </a:lnTo>
                <a:lnTo>
                  <a:pt x="47727" y="9328"/>
                </a:lnTo>
                <a:lnTo>
                  <a:pt x="47727" y="9328"/>
                </a:lnTo>
                <a:lnTo>
                  <a:pt x="47727" y="8056"/>
                </a:lnTo>
                <a:lnTo>
                  <a:pt x="47727" y="8056"/>
                </a:lnTo>
                <a:lnTo>
                  <a:pt x="47727" y="8056"/>
                </a:lnTo>
                <a:lnTo>
                  <a:pt x="49772" y="8056"/>
                </a:lnTo>
                <a:lnTo>
                  <a:pt x="49772" y="8056"/>
                </a:lnTo>
                <a:lnTo>
                  <a:pt x="49772" y="8056"/>
                </a:lnTo>
                <a:lnTo>
                  <a:pt x="49772" y="8056"/>
                </a:lnTo>
                <a:lnTo>
                  <a:pt x="49772" y="8056"/>
                </a:lnTo>
                <a:lnTo>
                  <a:pt x="51136" y="8056"/>
                </a:lnTo>
                <a:lnTo>
                  <a:pt x="51136" y="8056"/>
                </a:lnTo>
                <a:lnTo>
                  <a:pt x="51136" y="8056"/>
                </a:lnTo>
                <a:lnTo>
                  <a:pt x="51136" y="8056"/>
                </a:lnTo>
                <a:lnTo>
                  <a:pt x="51136" y="8056"/>
                </a:lnTo>
                <a:lnTo>
                  <a:pt x="51136" y="8056"/>
                </a:lnTo>
                <a:lnTo>
                  <a:pt x="52500" y="8056"/>
                </a:lnTo>
                <a:lnTo>
                  <a:pt x="52500" y="8056"/>
                </a:lnTo>
                <a:lnTo>
                  <a:pt x="52500" y="8056"/>
                </a:lnTo>
                <a:lnTo>
                  <a:pt x="53863" y="8056"/>
                </a:lnTo>
                <a:lnTo>
                  <a:pt x="53863" y="8056"/>
                </a:lnTo>
                <a:lnTo>
                  <a:pt x="53863" y="8056"/>
                </a:lnTo>
                <a:lnTo>
                  <a:pt x="53863" y="8056"/>
                </a:lnTo>
                <a:lnTo>
                  <a:pt x="55227" y="8056"/>
                </a:lnTo>
                <a:lnTo>
                  <a:pt x="55227" y="8056"/>
                </a:lnTo>
                <a:lnTo>
                  <a:pt x="55227" y="8056"/>
                </a:lnTo>
                <a:lnTo>
                  <a:pt x="55227" y="8056"/>
                </a:lnTo>
                <a:lnTo>
                  <a:pt x="57272" y="8056"/>
                </a:lnTo>
                <a:lnTo>
                  <a:pt x="57272" y="8056"/>
                </a:lnTo>
                <a:lnTo>
                  <a:pt x="57272" y="8056"/>
                </a:lnTo>
                <a:lnTo>
                  <a:pt x="57272" y="8056"/>
                </a:lnTo>
                <a:lnTo>
                  <a:pt x="58636" y="8056"/>
                </a:lnTo>
                <a:lnTo>
                  <a:pt x="58636" y="8056"/>
                </a:lnTo>
                <a:lnTo>
                  <a:pt x="58636" y="8056"/>
                </a:lnTo>
                <a:lnTo>
                  <a:pt x="58636" y="7208"/>
                </a:lnTo>
                <a:lnTo>
                  <a:pt x="58636" y="7208"/>
                </a:lnTo>
                <a:lnTo>
                  <a:pt x="58636" y="7208"/>
                </a:lnTo>
                <a:lnTo>
                  <a:pt x="58636" y="7208"/>
                </a:lnTo>
                <a:lnTo>
                  <a:pt x="60000" y="7208"/>
                </a:lnTo>
                <a:lnTo>
                  <a:pt x="60000" y="7208"/>
                </a:lnTo>
                <a:lnTo>
                  <a:pt x="60000" y="7208"/>
                </a:lnTo>
                <a:lnTo>
                  <a:pt x="60000" y="6360"/>
                </a:lnTo>
                <a:lnTo>
                  <a:pt x="60000" y="6360"/>
                </a:lnTo>
                <a:lnTo>
                  <a:pt x="60000" y="6360"/>
                </a:lnTo>
                <a:lnTo>
                  <a:pt x="60000" y="6360"/>
                </a:lnTo>
                <a:lnTo>
                  <a:pt x="61363" y="6360"/>
                </a:lnTo>
                <a:lnTo>
                  <a:pt x="61363" y="6360"/>
                </a:lnTo>
                <a:lnTo>
                  <a:pt x="61363" y="6360"/>
                </a:lnTo>
                <a:lnTo>
                  <a:pt x="61363" y="5512"/>
                </a:lnTo>
                <a:lnTo>
                  <a:pt x="61363" y="5512"/>
                </a:lnTo>
                <a:lnTo>
                  <a:pt x="62727" y="5512"/>
                </a:lnTo>
                <a:lnTo>
                  <a:pt x="62727" y="5512"/>
                </a:lnTo>
                <a:lnTo>
                  <a:pt x="62727" y="5512"/>
                </a:lnTo>
                <a:lnTo>
                  <a:pt x="62727" y="5512"/>
                </a:lnTo>
                <a:lnTo>
                  <a:pt x="62727" y="5512"/>
                </a:lnTo>
                <a:lnTo>
                  <a:pt x="62727" y="5512"/>
                </a:lnTo>
                <a:lnTo>
                  <a:pt x="64772" y="5512"/>
                </a:lnTo>
                <a:lnTo>
                  <a:pt x="64772" y="5512"/>
                </a:lnTo>
                <a:lnTo>
                  <a:pt x="64772" y="5512"/>
                </a:lnTo>
                <a:lnTo>
                  <a:pt x="64772" y="5512"/>
                </a:lnTo>
                <a:lnTo>
                  <a:pt x="64772" y="5512"/>
                </a:lnTo>
                <a:lnTo>
                  <a:pt x="66136" y="5512"/>
                </a:lnTo>
                <a:lnTo>
                  <a:pt x="66136" y="4664"/>
                </a:lnTo>
                <a:lnTo>
                  <a:pt x="66136" y="4664"/>
                </a:lnTo>
                <a:lnTo>
                  <a:pt x="66136" y="4664"/>
                </a:lnTo>
                <a:lnTo>
                  <a:pt x="66136" y="4664"/>
                </a:lnTo>
                <a:lnTo>
                  <a:pt x="67500" y="4664"/>
                </a:lnTo>
                <a:lnTo>
                  <a:pt x="67500" y="4664"/>
                </a:lnTo>
                <a:lnTo>
                  <a:pt x="67500" y="4664"/>
                </a:lnTo>
                <a:lnTo>
                  <a:pt x="67500" y="4664"/>
                </a:lnTo>
                <a:lnTo>
                  <a:pt x="67500" y="3392"/>
                </a:lnTo>
                <a:lnTo>
                  <a:pt x="67500" y="3392"/>
                </a:lnTo>
                <a:lnTo>
                  <a:pt x="67500" y="3392"/>
                </a:lnTo>
                <a:lnTo>
                  <a:pt x="67500" y="3392"/>
                </a:lnTo>
                <a:lnTo>
                  <a:pt x="67500" y="2544"/>
                </a:lnTo>
                <a:lnTo>
                  <a:pt x="68863" y="2544"/>
                </a:lnTo>
                <a:lnTo>
                  <a:pt x="68863" y="2544"/>
                </a:lnTo>
                <a:lnTo>
                  <a:pt x="68863" y="2544"/>
                </a:lnTo>
                <a:lnTo>
                  <a:pt x="68863" y="1696"/>
                </a:lnTo>
                <a:lnTo>
                  <a:pt x="67500" y="1696"/>
                </a:lnTo>
                <a:lnTo>
                  <a:pt x="67500" y="1696"/>
                </a:lnTo>
                <a:lnTo>
                  <a:pt x="68863" y="1696"/>
                </a:lnTo>
                <a:lnTo>
                  <a:pt x="68863" y="1696"/>
                </a:lnTo>
                <a:lnTo>
                  <a:pt x="68863" y="1696"/>
                </a:lnTo>
                <a:lnTo>
                  <a:pt x="70227" y="1696"/>
                </a:lnTo>
                <a:lnTo>
                  <a:pt x="70227" y="1696"/>
                </a:lnTo>
                <a:lnTo>
                  <a:pt x="70227" y="1696"/>
                </a:lnTo>
                <a:lnTo>
                  <a:pt x="70227" y="1696"/>
                </a:lnTo>
                <a:lnTo>
                  <a:pt x="70227" y="848"/>
                </a:lnTo>
                <a:lnTo>
                  <a:pt x="70227" y="848"/>
                </a:lnTo>
                <a:lnTo>
                  <a:pt x="70227" y="848"/>
                </a:lnTo>
                <a:lnTo>
                  <a:pt x="72272" y="848"/>
                </a:lnTo>
                <a:lnTo>
                  <a:pt x="72272" y="848"/>
                </a:lnTo>
                <a:lnTo>
                  <a:pt x="72272" y="848"/>
                </a:lnTo>
                <a:lnTo>
                  <a:pt x="72272" y="848"/>
                </a:lnTo>
                <a:lnTo>
                  <a:pt x="72272" y="848"/>
                </a:lnTo>
                <a:lnTo>
                  <a:pt x="72272" y="0"/>
                </a:lnTo>
                <a:lnTo>
                  <a:pt x="73636" y="0"/>
                </a:lnTo>
                <a:lnTo>
                  <a:pt x="73636" y="0"/>
                </a:lnTo>
                <a:lnTo>
                  <a:pt x="73636" y="0"/>
                </a:lnTo>
                <a:lnTo>
                  <a:pt x="73636" y="0"/>
                </a:lnTo>
                <a:lnTo>
                  <a:pt x="73636" y="0"/>
                </a:lnTo>
                <a:lnTo>
                  <a:pt x="75000" y="0"/>
                </a:lnTo>
                <a:lnTo>
                  <a:pt x="75000" y="0"/>
                </a:lnTo>
                <a:lnTo>
                  <a:pt x="75000" y="0"/>
                </a:lnTo>
                <a:lnTo>
                  <a:pt x="75000" y="0"/>
                </a:lnTo>
                <a:lnTo>
                  <a:pt x="75000" y="848"/>
                </a:lnTo>
                <a:lnTo>
                  <a:pt x="76363" y="848"/>
                </a:lnTo>
                <a:lnTo>
                  <a:pt x="76363" y="848"/>
                </a:lnTo>
                <a:lnTo>
                  <a:pt x="76363" y="848"/>
                </a:lnTo>
                <a:lnTo>
                  <a:pt x="76363" y="848"/>
                </a:lnTo>
                <a:lnTo>
                  <a:pt x="76363" y="848"/>
                </a:lnTo>
                <a:lnTo>
                  <a:pt x="77727" y="848"/>
                </a:lnTo>
                <a:lnTo>
                  <a:pt x="77727" y="848"/>
                </a:lnTo>
                <a:lnTo>
                  <a:pt x="77727" y="848"/>
                </a:lnTo>
                <a:lnTo>
                  <a:pt x="77727" y="1696"/>
                </a:lnTo>
                <a:lnTo>
                  <a:pt x="77727" y="1696"/>
                </a:lnTo>
                <a:lnTo>
                  <a:pt x="77727" y="1696"/>
                </a:lnTo>
                <a:lnTo>
                  <a:pt x="77727" y="1696"/>
                </a:lnTo>
                <a:lnTo>
                  <a:pt x="79772" y="1696"/>
                </a:lnTo>
                <a:lnTo>
                  <a:pt x="79772" y="2544"/>
                </a:lnTo>
                <a:lnTo>
                  <a:pt x="79772" y="2544"/>
                </a:lnTo>
                <a:lnTo>
                  <a:pt x="79772" y="2544"/>
                </a:lnTo>
                <a:lnTo>
                  <a:pt x="79772" y="2544"/>
                </a:lnTo>
                <a:lnTo>
                  <a:pt x="79772" y="3392"/>
                </a:lnTo>
                <a:lnTo>
                  <a:pt x="79772" y="3392"/>
                </a:lnTo>
                <a:lnTo>
                  <a:pt x="79772" y="3392"/>
                </a:lnTo>
                <a:lnTo>
                  <a:pt x="79772" y="3392"/>
                </a:lnTo>
                <a:lnTo>
                  <a:pt x="77727" y="3392"/>
                </a:lnTo>
                <a:lnTo>
                  <a:pt x="77727" y="3392"/>
                </a:lnTo>
                <a:lnTo>
                  <a:pt x="77727" y="4664"/>
                </a:lnTo>
                <a:lnTo>
                  <a:pt x="77727" y="4664"/>
                </a:lnTo>
                <a:lnTo>
                  <a:pt x="77727" y="4664"/>
                </a:lnTo>
                <a:lnTo>
                  <a:pt x="76363" y="4664"/>
                </a:lnTo>
                <a:lnTo>
                  <a:pt x="76363" y="4664"/>
                </a:lnTo>
                <a:lnTo>
                  <a:pt x="76363" y="4664"/>
                </a:lnTo>
                <a:lnTo>
                  <a:pt x="76363" y="4664"/>
                </a:lnTo>
                <a:lnTo>
                  <a:pt x="76363" y="4664"/>
                </a:lnTo>
                <a:lnTo>
                  <a:pt x="76363" y="5512"/>
                </a:lnTo>
                <a:lnTo>
                  <a:pt x="75000" y="5512"/>
                </a:lnTo>
                <a:lnTo>
                  <a:pt x="75000" y="5512"/>
                </a:lnTo>
                <a:lnTo>
                  <a:pt x="75000" y="5512"/>
                </a:lnTo>
                <a:lnTo>
                  <a:pt x="75000" y="5512"/>
                </a:lnTo>
                <a:lnTo>
                  <a:pt x="75000" y="5512"/>
                </a:lnTo>
                <a:lnTo>
                  <a:pt x="73636" y="5512"/>
                </a:lnTo>
                <a:lnTo>
                  <a:pt x="73636" y="5512"/>
                </a:lnTo>
                <a:lnTo>
                  <a:pt x="73636" y="5512"/>
                </a:lnTo>
                <a:lnTo>
                  <a:pt x="73636" y="5512"/>
                </a:lnTo>
                <a:lnTo>
                  <a:pt x="72272" y="5512"/>
                </a:lnTo>
                <a:lnTo>
                  <a:pt x="72272" y="5512"/>
                </a:lnTo>
                <a:lnTo>
                  <a:pt x="72272" y="5512"/>
                </a:lnTo>
                <a:lnTo>
                  <a:pt x="72272" y="5512"/>
                </a:lnTo>
                <a:lnTo>
                  <a:pt x="72272" y="5512"/>
                </a:lnTo>
                <a:lnTo>
                  <a:pt x="70227" y="5512"/>
                </a:lnTo>
                <a:lnTo>
                  <a:pt x="70227" y="5512"/>
                </a:lnTo>
                <a:lnTo>
                  <a:pt x="70227" y="6360"/>
                </a:lnTo>
                <a:lnTo>
                  <a:pt x="70227" y="6360"/>
                </a:lnTo>
                <a:lnTo>
                  <a:pt x="70227" y="6360"/>
                </a:lnTo>
                <a:lnTo>
                  <a:pt x="70227" y="6360"/>
                </a:lnTo>
                <a:lnTo>
                  <a:pt x="70227" y="6360"/>
                </a:lnTo>
                <a:lnTo>
                  <a:pt x="70227" y="7208"/>
                </a:lnTo>
                <a:lnTo>
                  <a:pt x="70227" y="7208"/>
                </a:lnTo>
                <a:lnTo>
                  <a:pt x="68863" y="7208"/>
                </a:lnTo>
                <a:lnTo>
                  <a:pt x="68863" y="7208"/>
                </a:lnTo>
                <a:lnTo>
                  <a:pt x="68863" y="7208"/>
                </a:lnTo>
                <a:lnTo>
                  <a:pt x="68863" y="8056"/>
                </a:lnTo>
                <a:lnTo>
                  <a:pt x="68863" y="8056"/>
                </a:lnTo>
                <a:lnTo>
                  <a:pt x="68863" y="8056"/>
                </a:lnTo>
                <a:lnTo>
                  <a:pt x="68863" y="8056"/>
                </a:lnTo>
                <a:lnTo>
                  <a:pt x="68863" y="9328"/>
                </a:lnTo>
                <a:lnTo>
                  <a:pt x="67500" y="9328"/>
                </a:lnTo>
                <a:lnTo>
                  <a:pt x="67500" y="9328"/>
                </a:lnTo>
                <a:lnTo>
                  <a:pt x="67500" y="9328"/>
                </a:lnTo>
                <a:lnTo>
                  <a:pt x="67500" y="9328"/>
                </a:lnTo>
                <a:lnTo>
                  <a:pt x="67500" y="10176"/>
                </a:lnTo>
                <a:lnTo>
                  <a:pt x="67500" y="10176"/>
                </a:lnTo>
                <a:lnTo>
                  <a:pt x="67500" y="9328"/>
                </a:lnTo>
                <a:lnTo>
                  <a:pt x="67500" y="9328"/>
                </a:lnTo>
                <a:lnTo>
                  <a:pt x="66136" y="9328"/>
                </a:lnTo>
                <a:lnTo>
                  <a:pt x="66136" y="10176"/>
                </a:lnTo>
                <a:lnTo>
                  <a:pt x="66136" y="10176"/>
                </a:lnTo>
                <a:lnTo>
                  <a:pt x="66136" y="10176"/>
                </a:lnTo>
                <a:lnTo>
                  <a:pt x="66136" y="10176"/>
                </a:lnTo>
                <a:lnTo>
                  <a:pt x="64772" y="10176"/>
                </a:lnTo>
                <a:lnTo>
                  <a:pt x="64772" y="10176"/>
                </a:lnTo>
                <a:lnTo>
                  <a:pt x="64772" y="11024"/>
                </a:lnTo>
                <a:lnTo>
                  <a:pt x="64772" y="11024"/>
                </a:lnTo>
                <a:lnTo>
                  <a:pt x="64772" y="11024"/>
                </a:lnTo>
                <a:lnTo>
                  <a:pt x="64772" y="11024"/>
                </a:lnTo>
                <a:lnTo>
                  <a:pt x="64772" y="11024"/>
                </a:lnTo>
                <a:lnTo>
                  <a:pt x="64772" y="11024"/>
                </a:lnTo>
                <a:lnTo>
                  <a:pt x="64772" y="11872"/>
                </a:lnTo>
                <a:lnTo>
                  <a:pt x="62727" y="11872"/>
                </a:lnTo>
                <a:lnTo>
                  <a:pt x="62727" y="11872"/>
                </a:lnTo>
                <a:lnTo>
                  <a:pt x="62727" y="11872"/>
                </a:lnTo>
                <a:lnTo>
                  <a:pt x="62727" y="11872"/>
                </a:lnTo>
                <a:lnTo>
                  <a:pt x="62727" y="12720"/>
                </a:lnTo>
                <a:lnTo>
                  <a:pt x="62727" y="12720"/>
                </a:lnTo>
                <a:lnTo>
                  <a:pt x="62727" y="12720"/>
                </a:lnTo>
                <a:lnTo>
                  <a:pt x="62727" y="12720"/>
                </a:lnTo>
                <a:lnTo>
                  <a:pt x="62727" y="13992"/>
                </a:lnTo>
                <a:lnTo>
                  <a:pt x="62727" y="13992"/>
                </a:lnTo>
                <a:lnTo>
                  <a:pt x="62727" y="13992"/>
                </a:lnTo>
                <a:lnTo>
                  <a:pt x="61363" y="13992"/>
                </a:lnTo>
                <a:lnTo>
                  <a:pt x="61363" y="13992"/>
                </a:lnTo>
                <a:lnTo>
                  <a:pt x="61363" y="14840"/>
                </a:lnTo>
                <a:lnTo>
                  <a:pt x="61363" y="14840"/>
                </a:lnTo>
                <a:lnTo>
                  <a:pt x="61363" y="14840"/>
                </a:lnTo>
                <a:lnTo>
                  <a:pt x="61363" y="14840"/>
                </a:lnTo>
                <a:lnTo>
                  <a:pt x="61363" y="14840"/>
                </a:lnTo>
                <a:lnTo>
                  <a:pt x="61363" y="14840"/>
                </a:lnTo>
                <a:lnTo>
                  <a:pt x="61363" y="15689"/>
                </a:lnTo>
                <a:lnTo>
                  <a:pt x="61363" y="15689"/>
                </a:lnTo>
                <a:lnTo>
                  <a:pt x="61363" y="15689"/>
                </a:lnTo>
                <a:lnTo>
                  <a:pt x="61363" y="16537"/>
                </a:lnTo>
                <a:lnTo>
                  <a:pt x="61363" y="16537"/>
                </a:lnTo>
                <a:lnTo>
                  <a:pt x="61363" y="16537"/>
                </a:lnTo>
                <a:lnTo>
                  <a:pt x="61363" y="17385"/>
                </a:lnTo>
                <a:lnTo>
                  <a:pt x="60000" y="17385"/>
                </a:lnTo>
                <a:lnTo>
                  <a:pt x="60000" y="17385"/>
                </a:lnTo>
                <a:lnTo>
                  <a:pt x="60000" y="17385"/>
                </a:lnTo>
                <a:lnTo>
                  <a:pt x="60000" y="18657"/>
                </a:lnTo>
                <a:lnTo>
                  <a:pt x="60000" y="18657"/>
                </a:lnTo>
                <a:lnTo>
                  <a:pt x="60000" y="18657"/>
                </a:lnTo>
                <a:lnTo>
                  <a:pt x="60000" y="18657"/>
                </a:lnTo>
                <a:lnTo>
                  <a:pt x="60000" y="18657"/>
                </a:lnTo>
                <a:lnTo>
                  <a:pt x="60000" y="19505"/>
                </a:lnTo>
                <a:lnTo>
                  <a:pt x="60000" y="19505"/>
                </a:lnTo>
                <a:lnTo>
                  <a:pt x="60000" y="19505"/>
                </a:lnTo>
                <a:lnTo>
                  <a:pt x="60000" y="19505"/>
                </a:lnTo>
                <a:lnTo>
                  <a:pt x="60000" y="20353"/>
                </a:lnTo>
                <a:lnTo>
                  <a:pt x="60000" y="20353"/>
                </a:lnTo>
                <a:lnTo>
                  <a:pt x="60000" y="20353"/>
                </a:lnTo>
                <a:lnTo>
                  <a:pt x="60000" y="20353"/>
                </a:lnTo>
                <a:lnTo>
                  <a:pt x="60000" y="20353"/>
                </a:lnTo>
                <a:lnTo>
                  <a:pt x="60000" y="21201"/>
                </a:lnTo>
                <a:lnTo>
                  <a:pt x="60000" y="21201"/>
                </a:lnTo>
                <a:lnTo>
                  <a:pt x="58636" y="21201"/>
                </a:lnTo>
                <a:lnTo>
                  <a:pt x="58636" y="21201"/>
                </a:lnTo>
                <a:lnTo>
                  <a:pt x="58636" y="21201"/>
                </a:lnTo>
                <a:lnTo>
                  <a:pt x="58636" y="22049"/>
                </a:lnTo>
                <a:lnTo>
                  <a:pt x="58636" y="22049"/>
                </a:lnTo>
                <a:lnTo>
                  <a:pt x="58636" y="22049"/>
                </a:lnTo>
                <a:lnTo>
                  <a:pt x="58636" y="22049"/>
                </a:lnTo>
                <a:lnTo>
                  <a:pt x="58636" y="22049"/>
                </a:lnTo>
                <a:lnTo>
                  <a:pt x="57272" y="22049"/>
                </a:lnTo>
                <a:lnTo>
                  <a:pt x="57272" y="23321"/>
                </a:lnTo>
                <a:lnTo>
                  <a:pt x="57272" y="23321"/>
                </a:lnTo>
                <a:lnTo>
                  <a:pt x="57272" y="23321"/>
                </a:lnTo>
                <a:lnTo>
                  <a:pt x="57272" y="23321"/>
                </a:lnTo>
                <a:lnTo>
                  <a:pt x="57272" y="24169"/>
                </a:lnTo>
                <a:lnTo>
                  <a:pt x="57272" y="24169"/>
                </a:lnTo>
                <a:lnTo>
                  <a:pt x="57272" y="24169"/>
                </a:lnTo>
                <a:lnTo>
                  <a:pt x="57272" y="24169"/>
                </a:lnTo>
                <a:lnTo>
                  <a:pt x="57272" y="24169"/>
                </a:lnTo>
                <a:lnTo>
                  <a:pt x="58636" y="24169"/>
                </a:lnTo>
                <a:lnTo>
                  <a:pt x="58636" y="24169"/>
                </a:lnTo>
                <a:lnTo>
                  <a:pt x="58636" y="24169"/>
                </a:lnTo>
                <a:lnTo>
                  <a:pt x="58636" y="24169"/>
                </a:lnTo>
                <a:lnTo>
                  <a:pt x="58636" y="24169"/>
                </a:lnTo>
                <a:lnTo>
                  <a:pt x="58636" y="23321"/>
                </a:lnTo>
                <a:lnTo>
                  <a:pt x="60000" y="23321"/>
                </a:lnTo>
                <a:lnTo>
                  <a:pt x="60000" y="23321"/>
                </a:lnTo>
                <a:lnTo>
                  <a:pt x="60000" y="23321"/>
                </a:lnTo>
                <a:lnTo>
                  <a:pt x="60000" y="23321"/>
                </a:lnTo>
                <a:lnTo>
                  <a:pt x="60000" y="23321"/>
                </a:lnTo>
                <a:lnTo>
                  <a:pt x="60000" y="24169"/>
                </a:lnTo>
                <a:lnTo>
                  <a:pt x="60000" y="24169"/>
                </a:lnTo>
                <a:lnTo>
                  <a:pt x="60000" y="24169"/>
                </a:lnTo>
                <a:lnTo>
                  <a:pt x="60000" y="24169"/>
                </a:lnTo>
                <a:lnTo>
                  <a:pt x="60000" y="24169"/>
                </a:lnTo>
                <a:lnTo>
                  <a:pt x="61363" y="24169"/>
                </a:lnTo>
                <a:lnTo>
                  <a:pt x="61363" y="24169"/>
                </a:lnTo>
                <a:lnTo>
                  <a:pt x="61363" y="24169"/>
                </a:lnTo>
                <a:lnTo>
                  <a:pt x="61363" y="24169"/>
                </a:lnTo>
                <a:lnTo>
                  <a:pt x="62727" y="24169"/>
                </a:lnTo>
                <a:lnTo>
                  <a:pt x="62727" y="24169"/>
                </a:lnTo>
                <a:lnTo>
                  <a:pt x="62727" y="24169"/>
                </a:lnTo>
                <a:lnTo>
                  <a:pt x="62727" y="25017"/>
                </a:lnTo>
                <a:lnTo>
                  <a:pt x="62727" y="25017"/>
                </a:lnTo>
                <a:lnTo>
                  <a:pt x="62727" y="25017"/>
                </a:lnTo>
                <a:lnTo>
                  <a:pt x="62727" y="25017"/>
                </a:lnTo>
                <a:lnTo>
                  <a:pt x="62727" y="25865"/>
                </a:lnTo>
                <a:lnTo>
                  <a:pt x="62727" y="25865"/>
                </a:lnTo>
                <a:lnTo>
                  <a:pt x="62727" y="25865"/>
                </a:lnTo>
                <a:lnTo>
                  <a:pt x="62727" y="26713"/>
                </a:lnTo>
                <a:lnTo>
                  <a:pt x="62727" y="26713"/>
                </a:lnTo>
                <a:lnTo>
                  <a:pt x="62727" y="26713"/>
                </a:lnTo>
                <a:lnTo>
                  <a:pt x="62727" y="26713"/>
                </a:lnTo>
                <a:lnTo>
                  <a:pt x="62727" y="27985"/>
                </a:lnTo>
                <a:lnTo>
                  <a:pt x="62727" y="27985"/>
                </a:lnTo>
                <a:lnTo>
                  <a:pt x="64772" y="27985"/>
                </a:lnTo>
                <a:lnTo>
                  <a:pt x="64772" y="27985"/>
                </a:lnTo>
                <a:lnTo>
                  <a:pt x="64772" y="27985"/>
                </a:lnTo>
                <a:lnTo>
                  <a:pt x="64772" y="28833"/>
                </a:lnTo>
                <a:lnTo>
                  <a:pt x="64772" y="28833"/>
                </a:lnTo>
                <a:lnTo>
                  <a:pt x="64772" y="28833"/>
                </a:lnTo>
                <a:lnTo>
                  <a:pt x="64772" y="28833"/>
                </a:lnTo>
                <a:lnTo>
                  <a:pt x="64772" y="28833"/>
                </a:lnTo>
                <a:lnTo>
                  <a:pt x="66136" y="28833"/>
                </a:lnTo>
                <a:lnTo>
                  <a:pt x="66136" y="29681"/>
                </a:lnTo>
                <a:lnTo>
                  <a:pt x="66136" y="29681"/>
                </a:lnTo>
                <a:lnTo>
                  <a:pt x="66136" y="29681"/>
                </a:lnTo>
                <a:lnTo>
                  <a:pt x="66136" y="29681"/>
                </a:lnTo>
                <a:lnTo>
                  <a:pt x="66136" y="29681"/>
                </a:lnTo>
                <a:lnTo>
                  <a:pt x="66136" y="30530"/>
                </a:lnTo>
                <a:lnTo>
                  <a:pt x="66136" y="30530"/>
                </a:lnTo>
                <a:lnTo>
                  <a:pt x="66136" y="30530"/>
                </a:lnTo>
                <a:lnTo>
                  <a:pt x="66136" y="31378"/>
                </a:lnTo>
                <a:lnTo>
                  <a:pt x="66136" y="31378"/>
                </a:lnTo>
                <a:lnTo>
                  <a:pt x="66136" y="31378"/>
                </a:lnTo>
                <a:lnTo>
                  <a:pt x="67500" y="31378"/>
                </a:lnTo>
                <a:lnTo>
                  <a:pt x="67500" y="32650"/>
                </a:lnTo>
                <a:lnTo>
                  <a:pt x="66136" y="32650"/>
                </a:lnTo>
                <a:lnTo>
                  <a:pt x="66136" y="32650"/>
                </a:lnTo>
                <a:lnTo>
                  <a:pt x="66136" y="32650"/>
                </a:lnTo>
                <a:lnTo>
                  <a:pt x="66136" y="32650"/>
                </a:lnTo>
                <a:lnTo>
                  <a:pt x="66136" y="32650"/>
                </a:lnTo>
                <a:lnTo>
                  <a:pt x="66136" y="33498"/>
                </a:lnTo>
                <a:lnTo>
                  <a:pt x="66136" y="33498"/>
                </a:lnTo>
                <a:lnTo>
                  <a:pt x="66136" y="33498"/>
                </a:lnTo>
                <a:lnTo>
                  <a:pt x="66136" y="34346"/>
                </a:lnTo>
                <a:lnTo>
                  <a:pt x="66136" y="34346"/>
                </a:lnTo>
                <a:lnTo>
                  <a:pt x="66136" y="34346"/>
                </a:lnTo>
                <a:lnTo>
                  <a:pt x="66136" y="34346"/>
                </a:lnTo>
                <a:lnTo>
                  <a:pt x="66136" y="35194"/>
                </a:lnTo>
                <a:lnTo>
                  <a:pt x="66136" y="35194"/>
                </a:lnTo>
                <a:lnTo>
                  <a:pt x="66136" y="35194"/>
                </a:lnTo>
                <a:lnTo>
                  <a:pt x="66136" y="36042"/>
                </a:lnTo>
                <a:lnTo>
                  <a:pt x="66136" y="36042"/>
                </a:lnTo>
                <a:lnTo>
                  <a:pt x="66136" y="36042"/>
                </a:lnTo>
                <a:lnTo>
                  <a:pt x="66136" y="36042"/>
                </a:lnTo>
                <a:lnTo>
                  <a:pt x="66136" y="37314"/>
                </a:lnTo>
                <a:lnTo>
                  <a:pt x="66136" y="37314"/>
                </a:lnTo>
                <a:lnTo>
                  <a:pt x="67500" y="37314"/>
                </a:lnTo>
                <a:lnTo>
                  <a:pt x="67500" y="37314"/>
                </a:lnTo>
                <a:lnTo>
                  <a:pt x="67500" y="37314"/>
                </a:lnTo>
                <a:lnTo>
                  <a:pt x="67500" y="37314"/>
                </a:lnTo>
                <a:lnTo>
                  <a:pt x="68863" y="37314"/>
                </a:lnTo>
                <a:lnTo>
                  <a:pt x="68863" y="37314"/>
                </a:lnTo>
                <a:lnTo>
                  <a:pt x="68863" y="37314"/>
                </a:lnTo>
                <a:lnTo>
                  <a:pt x="68863" y="38162"/>
                </a:lnTo>
                <a:lnTo>
                  <a:pt x="68863" y="38162"/>
                </a:lnTo>
                <a:lnTo>
                  <a:pt x="68863" y="38162"/>
                </a:lnTo>
                <a:lnTo>
                  <a:pt x="68863" y="38162"/>
                </a:lnTo>
                <a:lnTo>
                  <a:pt x="68863" y="39010"/>
                </a:lnTo>
                <a:lnTo>
                  <a:pt x="68863" y="39010"/>
                </a:lnTo>
                <a:lnTo>
                  <a:pt x="68863" y="39010"/>
                </a:lnTo>
                <a:lnTo>
                  <a:pt x="70227" y="39010"/>
                </a:lnTo>
                <a:lnTo>
                  <a:pt x="70227" y="39010"/>
                </a:lnTo>
                <a:lnTo>
                  <a:pt x="70227" y="39858"/>
                </a:lnTo>
                <a:lnTo>
                  <a:pt x="70227" y="39858"/>
                </a:lnTo>
                <a:lnTo>
                  <a:pt x="70227" y="39858"/>
                </a:lnTo>
                <a:lnTo>
                  <a:pt x="70227" y="39858"/>
                </a:lnTo>
                <a:lnTo>
                  <a:pt x="72272" y="39858"/>
                </a:lnTo>
                <a:lnTo>
                  <a:pt x="72272" y="39858"/>
                </a:lnTo>
                <a:lnTo>
                  <a:pt x="72272" y="39010"/>
                </a:lnTo>
                <a:lnTo>
                  <a:pt x="72272" y="39010"/>
                </a:lnTo>
                <a:lnTo>
                  <a:pt x="72272" y="39010"/>
                </a:lnTo>
                <a:lnTo>
                  <a:pt x="73636" y="39010"/>
                </a:lnTo>
                <a:lnTo>
                  <a:pt x="73636" y="39010"/>
                </a:lnTo>
                <a:lnTo>
                  <a:pt x="73636" y="39010"/>
                </a:lnTo>
                <a:lnTo>
                  <a:pt x="75000" y="39010"/>
                </a:lnTo>
                <a:lnTo>
                  <a:pt x="75000" y="39010"/>
                </a:lnTo>
                <a:lnTo>
                  <a:pt x="75000" y="39010"/>
                </a:lnTo>
                <a:lnTo>
                  <a:pt x="75000" y="39858"/>
                </a:lnTo>
                <a:lnTo>
                  <a:pt x="75000" y="39858"/>
                </a:lnTo>
                <a:lnTo>
                  <a:pt x="75000" y="39010"/>
                </a:lnTo>
                <a:lnTo>
                  <a:pt x="76363" y="39010"/>
                </a:lnTo>
                <a:lnTo>
                  <a:pt x="76363" y="39010"/>
                </a:lnTo>
                <a:lnTo>
                  <a:pt x="76363" y="39858"/>
                </a:lnTo>
                <a:lnTo>
                  <a:pt x="76363" y="39858"/>
                </a:lnTo>
                <a:lnTo>
                  <a:pt x="76363" y="39858"/>
                </a:lnTo>
                <a:lnTo>
                  <a:pt x="76363" y="39010"/>
                </a:lnTo>
                <a:lnTo>
                  <a:pt x="77727" y="39010"/>
                </a:lnTo>
                <a:lnTo>
                  <a:pt x="77727" y="39858"/>
                </a:lnTo>
                <a:lnTo>
                  <a:pt x="77727" y="39858"/>
                </a:lnTo>
                <a:lnTo>
                  <a:pt x="77727" y="39858"/>
                </a:lnTo>
                <a:lnTo>
                  <a:pt x="77727" y="39010"/>
                </a:lnTo>
                <a:lnTo>
                  <a:pt x="79772" y="39010"/>
                </a:lnTo>
                <a:lnTo>
                  <a:pt x="79772" y="39858"/>
                </a:lnTo>
                <a:lnTo>
                  <a:pt x="79772" y="39858"/>
                </a:lnTo>
                <a:lnTo>
                  <a:pt x="79772" y="39858"/>
                </a:lnTo>
                <a:lnTo>
                  <a:pt x="79772" y="39858"/>
                </a:lnTo>
                <a:lnTo>
                  <a:pt x="81136" y="39858"/>
                </a:lnTo>
                <a:lnTo>
                  <a:pt x="81136" y="39858"/>
                </a:lnTo>
                <a:lnTo>
                  <a:pt x="81136" y="39010"/>
                </a:lnTo>
                <a:lnTo>
                  <a:pt x="81136" y="39010"/>
                </a:lnTo>
                <a:lnTo>
                  <a:pt x="81136" y="39010"/>
                </a:lnTo>
                <a:lnTo>
                  <a:pt x="81136" y="39010"/>
                </a:lnTo>
                <a:lnTo>
                  <a:pt x="82500" y="39010"/>
                </a:lnTo>
                <a:lnTo>
                  <a:pt x="82500" y="39010"/>
                </a:lnTo>
                <a:lnTo>
                  <a:pt x="82500" y="39010"/>
                </a:lnTo>
                <a:lnTo>
                  <a:pt x="83863" y="39010"/>
                </a:lnTo>
                <a:lnTo>
                  <a:pt x="83863" y="39010"/>
                </a:lnTo>
                <a:lnTo>
                  <a:pt x="83863" y="39010"/>
                </a:lnTo>
                <a:lnTo>
                  <a:pt x="83863" y="39010"/>
                </a:lnTo>
                <a:lnTo>
                  <a:pt x="83863" y="39010"/>
                </a:lnTo>
                <a:lnTo>
                  <a:pt x="85227" y="39010"/>
                </a:lnTo>
                <a:lnTo>
                  <a:pt x="85227" y="39858"/>
                </a:lnTo>
                <a:lnTo>
                  <a:pt x="85227" y="39858"/>
                </a:lnTo>
                <a:lnTo>
                  <a:pt x="85227" y="39858"/>
                </a:lnTo>
                <a:lnTo>
                  <a:pt x="85227" y="39858"/>
                </a:lnTo>
                <a:lnTo>
                  <a:pt x="85227" y="39858"/>
                </a:lnTo>
                <a:lnTo>
                  <a:pt x="87272" y="39858"/>
                </a:lnTo>
                <a:lnTo>
                  <a:pt x="87272" y="39858"/>
                </a:lnTo>
                <a:lnTo>
                  <a:pt x="87272" y="39858"/>
                </a:lnTo>
                <a:lnTo>
                  <a:pt x="87272" y="39858"/>
                </a:lnTo>
                <a:lnTo>
                  <a:pt x="87272" y="39858"/>
                </a:lnTo>
                <a:lnTo>
                  <a:pt x="88636" y="39858"/>
                </a:lnTo>
                <a:lnTo>
                  <a:pt x="88636" y="39858"/>
                </a:lnTo>
                <a:lnTo>
                  <a:pt x="88636" y="39858"/>
                </a:lnTo>
                <a:lnTo>
                  <a:pt x="88636" y="39858"/>
                </a:lnTo>
                <a:lnTo>
                  <a:pt x="88636" y="39858"/>
                </a:lnTo>
                <a:lnTo>
                  <a:pt x="88636" y="39858"/>
                </a:lnTo>
                <a:lnTo>
                  <a:pt x="90000" y="39858"/>
                </a:lnTo>
                <a:lnTo>
                  <a:pt x="90000" y="39858"/>
                </a:lnTo>
                <a:lnTo>
                  <a:pt x="90000" y="39858"/>
                </a:lnTo>
                <a:lnTo>
                  <a:pt x="90000" y="40706"/>
                </a:lnTo>
                <a:lnTo>
                  <a:pt x="90000" y="40706"/>
                </a:lnTo>
                <a:lnTo>
                  <a:pt x="90000" y="40706"/>
                </a:lnTo>
                <a:lnTo>
                  <a:pt x="90000" y="40706"/>
                </a:lnTo>
                <a:lnTo>
                  <a:pt x="90000" y="40706"/>
                </a:lnTo>
                <a:lnTo>
                  <a:pt x="90000" y="41978"/>
                </a:lnTo>
                <a:lnTo>
                  <a:pt x="91363" y="41978"/>
                </a:lnTo>
                <a:lnTo>
                  <a:pt x="91363" y="41978"/>
                </a:lnTo>
                <a:lnTo>
                  <a:pt x="91363" y="41978"/>
                </a:lnTo>
                <a:lnTo>
                  <a:pt x="91363" y="41978"/>
                </a:lnTo>
                <a:lnTo>
                  <a:pt x="91363" y="42826"/>
                </a:lnTo>
                <a:lnTo>
                  <a:pt x="91363" y="42826"/>
                </a:lnTo>
                <a:lnTo>
                  <a:pt x="91363" y="42826"/>
                </a:lnTo>
                <a:lnTo>
                  <a:pt x="92727" y="42826"/>
                </a:lnTo>
                <a:lnTo>
                  <a:pt x="92727" y="42826"/>
                </a:lnTo>
                <a:lnTo>
                  <a:pt x="92727" y="43674"/>
                </a:lnTo>
                <a:lnTo>
                  <a:pt x="92727" y="43674"/>
                </a:lnTo>
                <a:lnTo>
                  <a:pt x="92727" y="43674"/>
                </a:lnTo>
                <a:lnTo>
                  <a:pt x="92727" y="43674"/>
                </a:lnTo>
                <a:lnTo>
                  <a:pt x="92727" y="43674"/>
                </a:lnTo>
                <a:lnTo>
                  <a:pt x="92727" y="43674"/>
                </a:lnTo>
                <a:lnTo>
                  <a:pt x="92727" y="43674"/>
                </a:lnTo>
                <a:lnTo>
                  <a:pt x="92727" y="44522"/>
                </a:lnTo>
                <a:lnTo>
                  <a:pt x="94772" y="44522"/>
                </a:lnTo>
                <a:lnTo>
                  <a:pt x="94772" y="44522"/>
                </a:lnTo>
                <a:lnTo>
                  <a:pt x="94772" y="44522"/>
                </a:lnTo>
                <a:lnTo>
                  <a:pt x="94772" y="44522"/>
                </a:lnTo>
                <a:lnTo>
                  <a:pt x="94772" y="45371"/>
                </a:lnTo>
                <a:lnTo>
                  <a:pt x="94772" y="45371"/>
                </a:lnTo>
                <a:lnTo>
                  <a:pt x="94772" y="45371"/>
                </a:lnTo>
                <a:lnTo>
                  <a:pt x="94772" y="45371"/>
                </a:lnTo>
                <a:lnTo>
                  <a:pt x="94772" y="45371"/>
                </a:lnTo>
                <a:lnTo>
                  <a:pt x="96136" y="45371"/>
                </a:lnTo>
                <a:lnTo>
                  <a:pt x="96136" y="45371"/>
                </a:lnTo>
                <a:lnTo>
                  <a:pt x="96136" y="45371"/>
                </a:lnTo>
                <a:lnTo>
                  <a:pt x="96136" y="45371"/>
                </a:lnTo>
                <a:lnTo>
                  <a:pt x="96136" y="45371"/>
                </a:lnTo>
                <a:lnTo>
                  <a:pt x="97500" y="45371"/>
                </a:lnTo>
                <a:lnTo>
                  <a:pt x="97500" y="46643"/>
                </a:lnTo>
                <a:lnTo>
                  <a:pt x="97500" y="46643"/>
                </a:lnTo>
                <a:lnTo>
                  <a:pt x="97500" y="46643"/>
                </a:lnTo>
                <a:lnTo>
                  <a:pt x="97500" y="45371"/>
                </a:lnTo>
                <a:lnTo>
                  <a:pt x="97500" y="45371"/>
                </a:lnTo>
                <a:lnTo>
                  <a:pt x="97500" y="45371"/>
                </a:lnTo>
                <a:lnTo>
                  <a:pt x="98863" y="45371"/>
                </a:lnTo>
                <a:lnTo>
                  <a:pt x="98863" y="45371"/>
                </a:lnTo>
                <a:lnTo>
                  <a:pt x="98863" y="45371"/>
                </a:lnTo>
                <a:lnTo>
                  <a:pt x="98863" y="45371"/>
                </a:lnTo>
                <a:lnTo>
                  <a:pt x="98863" y="45371"/>
                </a:lnTo>
                <a:lnTo>
                  <a:pt x="100227" y="45371"/>
                </a:lnTo>
                <a:lnTo>
                  <a:pt x="100227" y="45371"/>
                </a:lnTo>
                <a:lnTo>
                  <a:pt x="100227" y="45371"/>
                </a:lnTo>
                <a:lnTo>
                  <a:pt x="100227" y="45371"/>
                </a:lnTo>
                <a:lnTo>
                  <a:pt x="102272" y="45371"/>
                </a:lnTo>
                <a:lnTo>
                  <a:pt x="102272" y="45371"/>
                </a:lnTo>
                <a:lnTo>
                  <a:pt x="102272" y="45371"/>
                </a:lnTo>
                <a:lnTo>
                  <a:pt x="102272" y="45371"/>
                </a:lnTo>
                <a:lnTo>
                  <a:pt x="102272" y="45371"/>
                </a:lnTo>
                <a:lnTo>
                  <a:pt x="103636" y="45371"/>
                </a:lnTo>
                <a:lnTo>
                  <a:pt x="103636" y="45371"/>
                </a:lnTo>
                <a:lnTo>
                  <a:pt x="103636" y="45371"/>
                </a:lnTo>
                <a:lnTo>
                  <a:pt x="103636" y="45371"/>
                </a:lnTo>
                <a:lnTo>
                  <a:pt x="103636" y="45371"/>
                </a:lnTo>
                <a:lnTo>
                  <a:pt x="105000" y="45371"/>
                </a:lnTo>
                <a:lnTo>
                  <a:pt x="105000" y="45371"/>
                </a:lnTo>
                <a:lnTo>
                  <a:pt x="105000" y="45371"/>
                </a:lnTo>
                <a:lnTo>
                  <a:pt x="105000" y="45371"/>
                </a:lnTo>
                <a:lnTo>
                  <a:pt x="105000" y="45371"/>
                </a:lnTo>
                <a:lnTo>
                  <a:pt x="106363" y="45371"/>
                </a:lnTo>
                <a:lnTo>
                  <a:pt x="106363" y="45371"/>
                </a:lnTo>
                <a:lnTo>
                  <a:pt x="106363" y="45371"/>
                </a:lnTo>
                <a:lnTo>
                  <a:pt x="106363" y="45371"/>
                </a:lnTo>
                <a:lnTo>
                  <a:pt x="106363" y="45371"/>
                </a:lnTo>
                <a:lnTo>
                  <a:pt x="107727" y="45371"/>
                </a:lnTo>
                <a:lnTo>
                  <a:pt x="107727" y="45371"/>
                </a:lnTo>
                <a:lnTo>
                  <a:pt x="107727" y="45371"/>
                </a:lnTo>
                <a:lnTo>
                  <a:pt x="107727" y="45371"/>
                </a:lnTo>
                <a:lnTo>
                  <a:pt x="109772" y="45371"/>
                </a:lnTo>
                <a:lnTo>
                  <a:pt x="109772" y="45371"/>
                </a:lnTo>
                <a:lnTo>
                  <a:pt x="109772" y="45371"/>
                </a:lnTo>
                <a:lnTo>
                  <a:pt x="109772" y="44522"/>
                </a:lnTo>
                <a:lnTo>
                  <a:pt x="111136" y="44522"/>
                </a:lnTo>
                <a:lnTo>
                  <a:pt x="111136" y="44522"/>
                </a:lnTo>
                <a:lnTo>
                  <a:pt x="111136" y="44522"/>
                </a:lnTo>
                <a:lnTo>
                  <a:pt x="111136" y="44522"/>
                </a:lnTo>
                <a:lnTo>
                  <a:pt x="111136" y="44522"/>
                </a:lnTo>
                <a:lnTo>
                  <a:pt x="112500" y="44522"/>
                </a:lnTo>
                <a:lnTo>
                  <a:pt x="112500" y="44522"/>
                </a:lnTo>
                <a:lnTo>
                  <a:pt x="112500" y="44522"/>
                </a:lnTo>
                <a:lnTo>
                  <a:pt x="112500" y="44522"/>
                </a:lnTo>
                <a:lnTo>
                  <a:pt x="112500" y="44522"/>
                </a:lnTo>
                <a:lnTo>
                  <a:pt x="113863" y="44522"/>
                </a:lnTo>
                <a:lnTo>
                  <a:pt x="113863" y="44522"/>
                </a:lnTo>
                <a:lnTo>
                  <a:pt x="113863" y="45371"/>
                </a:lnTo>
                <a:lnTo>
                  <a:pt x="113863" y="45371"/>
                </a:lnTo>
                <a:lnTo>
                  <a:pt x="115227" y="45371"/>
                </a:lnTo>
                <a:lnTo>
                  <a:pt x="115227" y="45371"/>
                </a:lnTo>
                <a:lnTo>
                  <a:pt x="113863" y="45371"/>
                </a:lnTo>
                <a:lnTo>
                  <a:pt x="113863" y="45371"/>
                </a:lnTo>
                <a:lnTo>
                  <a:pt x="113863" y="46643"/>
                </a:lnTo>
                <a:lnTo>
                  <a:pt x="115227" y="46643"/>
                </a:lnTo>
                <a:lnTo>
                  <a:pt x="115227" y="46643"/>
                </a:lnTo>
                <a:lnTo>
                  <a:pt x="115227" y="46643"/>
                </a:lnTo>
                <a:lnTo>
                  <a:pt x="115227" y="46643"/>
                </a:lnTo>
                <a:lnTo>
                  <a:pt x="115227" y="46643"/>
                </a:lnTo>
                <a:lnTo>
                  <a:pt x="115227" y="47491"/>
                </a:lnTo>
                <a:lnTo>
                  <a:pt x="115227" y="47491"/>
                </a:lnTo>
                <a:lnTo>
                  <a:pt x="113863" y="47491"/>
                </a:lnTo>
                <a:lnTo>
                  <a:pt x="113863" y="47491"/>
                </a:lnTo>
                <a:lnTo>
                  <a:pt x="113863" y="47491"/>
                </a:lnTo>
                <a:lnTo>
                  <a:pt x="113863" y="47491"/>
                </a:lnTo>
                <a:lnTo>
                  <a:pt x="113863" y="48339"/>
                </a:lnTo>
                <a:lnTo>
                  <a:pt x="113863" y="48339"/>
                </a:lnTo>
                <a:lnTo>
                  <a:pt x="112500" y="48339"/>
                </a:lnTo>
                <a:lnTo>
                  <a:pt x="112500" y="48339"/>
                </a:lnTo>
                <a:lnTo>
                  <a:pt x="112500" y="49187"/>
                </a:lnTo>
                <a:lnTo>
                  <a:pt x="112500" y="49187"/>
                </a:lnTo>
                <a:lnTo>
                  <a:pt x="112500" y="49187"/>
                </a:lnTo>
                <a:lnTo>
                  <a:pt x="112500" y="50035"/>
                </a:lnTo>
                <a:lnTo>
                  <a:pt x="112500" y="50035"/>
                </a:lnTo>
                <a:lnTo>
                  <a:pt x="112500" y="50035"/>
                </a:lnTo>
                <a:lnTo>
                  <a:pt x="112500" y="50035"/>
                </a:lnTo>
                <a:lnTo>
                  <a:pt x="112500" y="51307"/>
                </a:lnTo>
                <a:lnTo>
                  <a:pt x="112500" y="51307"/>
                </a:lnTo>
                <a:lnTo>
                  <a:pt x="112500" y="51307"/>
                </a:lnTo>
                <a:lnTo>
                  <a:pt x="112500" y="51307"/>
                </a:lnTo>
                <a:lnTo>
                  <a:pt x="111136" y="51307"/>
                </a:lnTo>
                <a:lnTo>
                  <a:pt x="111136" y="51307"/>
                </a:lnTo>
                <a:lnTo>
                  <a:pt x="111136" y="51307"/>
                </a:lnTo>
                <a:lnTo>
                  <a:pt x="111136" y="52155"/>
                </a:lnTo>
                <a:lnTo>
                  <a:pt x="111136" y="52155"/>
                </a:lnTo>
                <a:lnTo>
                  <a:pt x="111136" y="52155"/>
                </a:lnTo>
                <a:lnTo>
                  <a:pt x="111136" y="53003"/>
                </a:lnTo>
                <a:lnTo>
                  <a:pt x="111136" y="53003"/>
                </a:lnTo>
                <a:lnTo>
                  <a:pt x="111136" y="53003"/>
                </a:lnTo>
                <a:lnTo>
                  <a:pt x="111136" y="53003"/>
                </a:lnTo>
                <a:lnTo>
                  <a:pt x="111136" y="53003"/>
                </a:lnTo>
                <a:lnTo>
                  <a:pt x="111136" y="53851"/>
                </a:lnTo>
                <a:lnTo>
                  <a:pt x="111136" y="53851"/>
                </a:lnTo>
                <a:lnTo>
                  <a:pt x="111136" y="53851"/>
                </a:lnTo>
                <a:lnTo>
                  <a:pt x="111136" y="53851"/>
                </a:lnTo>
                <a:lnTo>
                  <a:pt x="111136" y="54699"/>
                </a:lnTo>
                <a:lnTo>
                  <a:pt x="111136" y="54699"/>
                </a:lnTo>
                <a:lnTo>
                  <a:pt x="111136" y="54699"/>
                </a:lnTo>
                <a:lnTo>
                  <a:pt x="111136" y="55971"/>
                </a:lnTo>
                <a:lnTo>
                  <a:pt x="111136" y="55971"/>
                </a:lnTo>
                <a:lnTo>
                  <a:pt x="111136" y="55971"/>
                </a:lnTo>
                <a:lnTo>
                  <a:pt x="111136" y="56819"/>
                </a:lnTo>
                <a:lnTo>
                  <a:pt x="111136" y="56819"/>
                </a:lnTo>
                <a:lnTo>
                  <a:pt x="111136" y="56819"/>
                </a:lnTo>
                <a:lnTo>
                  <a:pt x="111136" y="56819"/>
                </a:lnTo>
                <a:lnTo>
                  <a:pt x="111136" y="57667"/>
                </a:lnTo>
                <a:lnTo>
                  <a:pt x="111136" y="57667"/>
                </a:lnTo>
                <a:lnTo>
                  <a:pt x="111136" y="57667"/>
                </a:lnTo>
                <a:lnTo>
                  <a:pt x="111136" y="57667"/>
                </a:lnTo>
                <a:lnTo>
                  <a:pt x="111136" y="57667"/>
                </a:lnTo>
                <a:lnTo>
                  <a:pt x="111136" y="58515"/>
                </a:lnTo>
                <a:lnTo>
                  <a:pt x="111136" y="58515"/>
                </a:lnTo>
                <a:lnTo>
                  <a:pt x="111136" y="58515"/>
                </a:lnTo>
                <a:lnTo>
                  <a:pt x="111136" y="59363"/>
                </a:lnTo>
                <a:lnTo>
                  <a:pt x="111136" y="59363"/>
                </a:lnTo>
                <a:lnTo>
                  <a:pt x="111136" y="59363"/>
                </a:lnTo>
                <a:lnTo>
                  <a:pt x="111136" y="60636"/>
                </a:lnTo>
                <a:lnTo>
                  <a:pt x="112500" y="60636"/>
                </a:lnTo>
                <a:lnTo>
                  <a:pt x="112500" y="60636"/>
                </a:lnTo>
                <a:lnTo>
                  <a:pt x="112500" y="60636"/>
                </a:lnTo>
                <a:lnTo>
                  <a:pt x="112500" y="60636"/>
                </a:lnTo>
                <a:lnTo>
                  <a:pt x="112500" y="61484"/>
                </a:lnTo>
                <a:lnTo>
                  <a:pt x="112500" y="61484"/>
                </a:lnTo>
                <a:lnTo>
                  <a:pt x="112500" y="61484"/>
                </a:lnTo>
                <a:lnTo>
                  <a:pt x="112500" y="61484"/>
                </a:lnTo>
                <a:lnTo>
                  <a:pt x="112500" y="62332"/>
                </a:lnTo>
                <a:lnTo>
                  <a:pt x="112500" y="62332"/>
                </a:lnTo>
                <a:lnTo>
                  <a:pt x="112500" y="62332"/>
                </a:lnTo>
                <a:lnTo>
                  <a:pt x="112500" y="62332"/>
                </a:lnTo>
                <a:lnTo>
                  <a:pt x="112500" y="63180"/>
                </a:lnTo>
                <a:lnTo>
                  <a:pt x="112500" y="63180"/>
                </a:lnTo>
                <a:lnTo>
                  <a:pt x="113863" y="63180"/>
                </a:lnTo>
                <a:lnTo>
                  <a:pt x="113863" y="63180"/>
                </a:lnTo>
                <a:lnTo>
                  <a:pt x="113863" y="63180"/>
                </a:lnTo>
                <a:lnTo>
                  <a:pt x="113863" y="63180"/>
                </a:lnTo>
                <a:lnTo>
                  <a:pt x="115227" y="63180"/>
                </a:lnTo>
                <a:lnTo>
                  <a:pt x="115227" y="63180"/>
                </a:lnTo>
                <a:lnTo>
                  <a:pt x="115227" y="64028"/>
                </a:lnTo>
                <a:lnTo>
                  <a:pt x="115227" y="64028"/>
                </a:lnTo>
                <a:lnTo>
                  <a:pt x="115227" y="64028"/>
                </a:lnTo>
                <a:lnTo>
                  <a:pt x="115227" y="64028"/>
                </a:lnTo>
                <a:lnTo>
                  <a:pt x="115227" y="65300"/>
                </a:lnTo>
                <a:lnTo>
                  <a:pt x="115227" y="65300"/>
                </a:lnTo>
                <a:lnTo>
                  <a:pt x="115227" y="65300"/>
                </a:lnTo>
                <a:lnTo>
                  <a:pt x="115227" y="65300"/>
                </a:lnTo>
                <a:lnTo>
                  <a:pt x="115227" y="65300"/>
                </a:lnTo>
                <a:lnTo>
                  <a:pt x="117272" y="65300"/>
                </a:lnTo>
                <a:lnTo>
                  <a:pt x="117272" y="66148"/>
                </a:lnTo>
                <a:lnTo>
                  <a:pt x="115227" y="66148"/>
                </a:lnTo>
                <a:lnTo>
                  <a:pt x="115227" y="66148"/>
                </a:lnTo>
                <a:lnTo>
                  <a:pt x="115227" y="66148"/>
                </a:lnTo>
                <a:lnTo>
                  <a:pt x="115227" y="66148"/>
                </a:lnTo>
                <a:lnTo>
                  <a:pt x="115227" y="66996"/>
                </a:lnTo>
                <a:lnTo>
                  <a:pt x="115227" y="66996"/>
                </a:lnTo>
                <a:lnTo>
                  <a:pt x="115227" y="66996"/>
                </a:lnTo>
                <a:lnTo>
                  <a:pt x="115227" y="66996"/>
                </a:lnTo>
                <a:lnTo>
                  <a:pt x="113863" y="66996"/>
                </a:lnTo>
                <a:lnTo>
                  <a:pt x="113863" y="66996"/>
                </a:lnTo>
                <a:lnTo>
                  <a:pt x="113863" y="66996"/>
                </a:lnTo>
                <a:lnTo>
                  <a:pt x="113863" y="67844"/>
                </a:lnTo>
                <a:lnTo>
                  <a:pt x="113863" y="67844"/>
                </a:lnTo>
                <a:lnTo>
                  <a:pt x="113863" y="67844"/>
                </a:lnTo>
                <a:lnTo>
                  <a:pt x="112500" y="67844"/>
                </a:lnTo>
                <a:lnTo>
                  <a:pt x="112500" y="67844"/>
                </a:lnTo>
                <a:lnTo>
                  <a:pt x="112500" y="67844"/>
                </a:lnTo>
                <a:lnTo>
                  <a:pt x="112500" y="68692"/>
                </a:lnTo>
                <a:lnTo>
                  <a:pt x="112500" y="68692"/>
                </a:lnTo>
                <a:lnTo>
                  <a:pt x="112500" y="68692"/>
                </a:lnTo>
                <a:lnTo>
                  <a:pt x="112500" y="68692"/>
                </a:lnTo>
                <a:lnTo>
                  <a:pt x="111136" y="68692"/>
                </a:lnTo>
                <a:lnTo>
                  <a:pt x="111136" y="68692"/>
                </a:lnTo>
                <a:lnTo>
                  <a:pt x="111136" y="68692"/>
                </a:lnTo>
                <a:lnTo>
                  <a:pt x="111136" y="69964"/>
                </a:lnTo>
                <a:lnTo>
                  <a:pt x="111136" y="69964"/>
                </a:lnTo>
                <a:lnTo>
                  <a:pt x="111136" y="69964"/>
                </a:lnTo>
                <a:lnTo>
                  <a:pt x="111136" y="69964"/>
                </a:lnTo>
                <a:lnTo>
                  <a:pt x="111136" y="69964"/>
                </a:lnTo>
                <a:lnTo>
                  <a:pt x="111136" y="69964"/>
                </a:lnTo>
                <a:lnTo>
                  <a:pt x="111136" y="69964"/>
                </a:lnTo>
                <a:lnTo>
                  <a:pt x="112500" y="69964"/>
                </a:lnTo>
                <a:lnTo>
                  <a:pt x="112500" y="69964"/>
                </a:lnTo>
                <a:lnTo>
                  <a:pt x="112500" y="69964"/>
                </a:lnTo>
                <a:lnTo>
                  <a:pt x="112500" y="69964"/>
                </a:lnTo>
                <a:lnTo>
                  <a:pt x="112500" y="69964"/>
                </a:lnTo>
                <a:lnTo>
                  <a:pt x="113863" y="69964"/>
                </a:lnTo>
                <a:lnTo>
                  <a:pt x="113863" y="70812"/>
                </a:lnTo>
                <a:lnTo>
                  <a:pt x="113863" y="70812"/>
                </a:lnTo>
                <a:lnTo>
                  <a:pt x="113863" y="70812"/>
                </a:lnTo>
                <a:lnTo>
                  <a:pt x="113863" y="70812"/>
                </a:lnTo>
                <a:lnTo>
                  <a:pt x="113863" y="70812"/>
                </a:lnTo>
                <a:lnTo>
                  <a:pt x="113863" y="71660"/>
                </a:lnTo>
                <a:lnTo>
                  <a:pt x="115227" y="71660"/>
                </a:lnTo>
                <a:lnTo>
                  <a:pt x="115227" y="71660"/>
                </a:lnTo>
                <a:lnTo>
                  <a:pt x="115227" y="71660"/>
                </a:lnTo>
                <a:lnTo>
                  <a:pt x="115227" y="71660"/>
                </a:lnTo>
                <a:lnTo>
                  <a:pt x="115227" y="71660"/>
                </a:lnTo>
                <a:lnTo>
                  <a:pt x="115227" y="71660"/>
                </a:lnTo>
                <a:lnTo>
                  <a:pt x="115227" y="72508"/>
                </a:lnTo>
                <a:lnTo>
                  <a:pt x="115227" y="72508"/>
                </a:lnTo>
                <a:lnTo>
                  <a:pt x="117272" y="72508"/>
                </a:lnTo>
                <a:lnTo>
                  <a:pt x="117272" y="72508"/>
                </a:lnTo>
                <a:lnTo>
                  <a:pt x="117272" y="72508"/>
                </a:lnTo>
                <a:lnTo>
                  <a:pt x="117272" y="72508"/>
                </a:lnTo>
                <a:lnTo>
                  <a:pt x="117272" y="72508"/>
                </a:lnTo>
                <a:lnTo>
                  <a:pt x="118636" y="72508"/>
                </a:lnTo>
                <a:lnTo>
                  <a:pt x="118636" y="73356"/>
                </a:lnTo>
                <a:lnTo>
                  <a:pt x="117272" y="73356"/>
                </a:lnTo>
                <a:lnTo>
                  <a:pt x="117272" y="73356"/>
                </a:lnTo>
                <a:lnTo>
                  <a:pt x="117272" y="73356"/>
                </a:lnTo>
                <a:lnTo>
                  <a:pt x="117272" y="74628"/>
                </a:lnTo>
                <a:lnTo>
                  <a:pt x="117272" y="74628"/>
                </a:lnTo>
                <a:lnTo>
                  <a:pt x="118636" y="74628"/>
                </a:lnTo>
                <a:lnTo>
                  <a:pt x="118636" y="74628"/>
                </a:lnTo>
                <a:lnTo>
                  <a:pt x="118636" y="74628"/>
                </a:lnTo>
                <a:lnTo>
                  <a:pt x="118636" y="75477"/>
                </a:lnTo>
                <a:lnTo>
                  <a:pt x="118636" y="75477"/>
                </a:lnTo>
                <a:lnTo>
                  <a:pt x="118636" y="75477"/>
                </a:lnTo>
                <a:lnTo>
                  <a:pt x="118636" y="76325"/>
                </a:lnTo>
                <a:lnTo>
                  <a:pt x="118636" y="76325"/>
                </a:lnTo>
                <a:lnTo>
                  <a:pt x="118636" y="76325"/>
                </a:lnTo>
                <a:lnTo>
                  <a:pt x="118636" y="76325"/>
                </a:lnTo>
                <a:lnTo>
                  <a:pt x="118636" y="76325"/>
                </a:lnTo>
                <a:lnTo>
                  <a:pt x="118636" y="77173"/>
                </a:lnTo>
                <a:lnTo>
                  <a:pt x="118636" y="77173"/>
                </a:lnTo>
                <a:lnTo>
                  <a:pt x="118636" y="77173"/>
                </a:lnTo>
                <a:lnTo>
                  <a:pt x="120000" y="77173"/>
                </a:lnTo>
                <a:lnTo>
                  <a:pt x="120000" y="78021"/>
                </a:lnTo>
                <a:lnTo>
                  <a:pt x="120000" y="78021"/>
                </a:lnTo>
                <a:lnTo>
                  <a:pt x="120000" y="78021"/>
                </a:lnTo>
                <a:lnTo>
                  <a:pt x="120000" y="78021"/>
                </a:lnTo>
                <a:lnTo>
                  <a:pt x="120000" y="79293"/>
                </a:lnTo>
                <a:lnTo>
                  <a:pt x="120000" y="79293"/>
                </a:lnTo>
                <a:lnTo>
                  <a:pt x="120000" y="79293"/>
                </a:lnTo>
                <a:lnTo>
                  <a:pt x="120000" y="79293"/>
                </a:lnTo>
                <a:lnTo>
                  <a:pt x="120000" y="80141"/>
                </a:lnTo>
                <a:lnTo>
                  <a:pt x="120000" y="80141"/>
                </a:lnTo>
                <a:lnTo>
                  <a:pt x="120000" y="80141"/>
                </a:lnTo>
                <a:lnTo>
                  <a:pt x="120000" y="80141"/>
                </a:lnTo>
                <a:lnTo>
                  <a:pt x="120000" y="80989"/>
                </a:lnTo>
                <a:lnTo>
                  <a:pt x="120000" y="80989"/>
                </a:lnTo>
                <a:lnTo>
                  <a:pt x="120000" y="80989"/>
                </a:lnTo>
                <a:lnTo>
                  <a:pt x="120000" y="81837"/>
                </a:lnTo>
                <a:lnTo>
                  <a:pt x="120000" y="81837"/>
                </a:lnTo>
                <a:lnTo>
                  <a:pt x="120000" y="81837"/>
                </a:lnTo>
                <a:lnTo>
                  <a:pt x="120000" y="81837"/>
                </a:lnTo>
                <a:lnTo>
                  <a:pt x="118636" y="81837"/>
                </a:lnTo>
                <a:lnTo>
                  <a:pt x="118636" y="81837"/>
                </a:lnTo>
                <a:lnTo>
                  <a:pt x="118636" y="81837"/>
                </a:lnTo>
                <a:lnTo>
                  <a:pt x="118636" y="81837"/>
                </a:lnTo>
                <a:lnTo>
                  <a:pt x="118636" y="80989"/>
                </a:lnTo>
                <a:lnTo>
                  <a:pt x="118636" y="80989"/>
                </a:lnTo>
                <a:lnTo>
                  <a:pt x="118636" y="80989"/>
                </a:lnTo>
                <a:lnTo>
                  <a:pt x="118636" y="80141"/>
                </a:lnTo>
                <a:lnTo>
                  <a:pt x="118636" y="80141"/>
                </a:lnTo>
                <a:lnTo>
                  <a:pt x="118636" y="80141"/>
                </a:lnTo>
                <a:lnTo>
                  <a:pt x="118636" y="79293"/>
                </a:lnTo>
                <a:lnTo>
                  <a:pt x="118636" y="79293"/>
                </a:lnTo>
                <a:lnTo>
                  <a:pt x="118636" y="79293"/>
                </a:lnTo>
                <a:lnTo>
                  <a:pt x="118636" y="78021"/>
                </a:lnTo>
                <a:lnTo>
                  <a:pt x="118636" y="78021"/>
                </a:lnTo>
                <a:lnTo>
                  <a:pt x="118636" y="78021"/>
                </a:lnTo>
                <a:lnTo>
                  <a:pt x="118636" y="78021"/>
                </a:lnTo>
                <a:lnTo>
                  <a:pt x="118636" y="77173"/>
                </a:lnTo>
                <a:lnTo>
                  <a:pt x="118636" y="77173"/>
                </a:lnTo>
                <a:lnTo>
                  <a:pt x="118636" y="77173"/>
                </a:lnTo>
                <a:lnTo>
                  <a:pt x="118636" y="77173"/>
                </a:lnTo>
                <a:lnTo>
                  <a:pt x="117272" y="77173"/>
                </a:lnTo>
                <a:lnTo>
                  <a:pt x="117272" y="76325"/>
                </a:lnTo>
                <a:lnTo>
                  <a:pt x="117272" y="76325"/>
                </a:lnTo>
                <a:lnTo>
                  <a:pt x="117272" y="76325"/>
                </a:lnTo>
                <a:lnTo>
                  <a:pt x="117272" y="76325"/>
                </a:lnTo>
                <a:lnTo>
                  <a:pt x="117272" y="76325"/>
                </a:lnTo>
                <a:lnTo>
                  <a:pt x="117272" y="75477"/>
                </a:lnTo>
                <a:lnTo>
                  <a:pt x="117272" y="75477"/>
                </a:lnTo>
                <a:lnTo>
                  <a:pt x="115227" y="75477"/>
                </a:lnTo>
                <a:lnTo>
                  <a:pt x="115227" y="75477"/>
                </a:lnTo>
                <a:lnTo>
                  <a:pt x="115227" y="75477"/>
                </a:lnTo>
                <a:lnTo>
                  <a:pt x="115227" y="74628"/>
                </a:lnTo>
                <a:lnTo>
                  <a:pt x="115227" y="74628"/>
                </a:lnTo>
                <a:lnTo>
                  <a:pt x="115227" y="74628"/>
                </a:lnTo>
                <a:lnTo>
                  <a:pt x="113863" y="74628"/>
                </a:lnTo>
                <a:lnTo>
                  <a:pt x="113863" y="74628"/>
                </a:lnTo>
                <a:lnTo>
                  <a:pt x="113863" y="75477"/>
                </a:lnTo>
                <a:lnTo>
                  <a:pt x="113863" y="75477"/>
                </a:lnTo>
                <a:lnTo>
                  <a:pt x="113863" y="75477"/>
                </a:lnTo>
                <a:lnTo>
                  <a:pt x="112500" y="75477"/>
                </a:lnTo>
                <a:lnTo>
                  <a:pt x="112500" y="75477"/>
                </a:lnTo>
                <a:lnTo>
                  <a:pt x="112500" y="75477"/>
                </a:lnTo>
                <a:lnTo>
                  <a:pt x="112500" y="76325"/>
                </a:lnTo>
                <a:lnTo>
                  <a:pt x="112500" y="76325"/>
                </a:lnTo>
                <a:lnTo>
                  <a:pt x="112500" y="76325"/>
                </a:lnTo>
                <a:lnTo>
                  <a:pt x="112500" y="76325"/>
                </a:lnTo>
                <a:lnTo>
                  <a:pt x="112500" y="76325"/>
                </a:lnTo>
                <a:lnTo>
                  <a:pt x="112500" y="77173"/>
                </a:lnTo>
                <a:lnTo>
                  <a:pt x="111136" y="77173"/>
                </a:lnTo>
                <a:lnTo>
                  <a:pt x="111136" y="77173"/>
                </a:lnTo>
                <a:lnTo>
                  <a:pt x="111136" y="77173"/>
                </a:lnTo>
                <a:lnTo>
                  <a:pt x="111136" y="77173"/>
                </a:lnTo>
                <a:lnTo>
                  <a:pt x="111136" y="77173"/>
                </a:lnTo>
                <a:lnTo>
                  <a:pt x="111136" y="77173"/>
                </a:lnTo>
                <a:lnTo>
                  <a:pt x="109772" y="77173"/>
                </a:lnTo>
                <a:lnTo>
                  <a:pt x="109772" y="77173"/>
                </a:lnTo>
                <a:lnTo>
                  <a:pt x="109772" y="77173"/>
                </a:lnTo>
                <a:lnTo>
                  <a:pt x="109772" y="77173"/>
                </a:lnTo>
                <a:lnTo>
                  <a:pt x="109772" y="77173"/>
                </a:lnTo>
                <a:lnTo>
                  <a:pt x="107727" y="77173"/>
                </a:lnTo>
                <a:lnTo>
                  <a:pt x="107727" y="76325"/>
                </a:lnTo>
                <a:lnTo>
                  <a:pt x="107727" y="76325"/>
                </a:lnTo>
                <a:lnTo>
                  <a:pt x="107727" y="76325"/>
                </a:lnTo>
                <a:lnTo>
                  <a:pt x="107727" y="76325"/>
                </a:lnTo>
                <a:lnTo>
                  <a:pt x="107727" y="76325"/>
                </a:lnTo>
                <a:lnTo>
                  <a:pt x="107727" y="76325"/>
                </a:lnTo>
                <a:lnTo>
                  <a:pt x="106363" y="76325"/>
                </a:lnTo>
                <a:lnTo>
                  <a:pt x="106363" y="76325"/>
                </a:lnTo>
                <a:lnTo>
                  <a:pt x="106363" y="76325"/>
                </a:lnTo>
                <a:lnTo>
                  <a:pt x="106363" y="77173"/>
                </a:lnTo>
                <a:lnTo>
                  <a:pt x="106363" y="77173"/>
                </a:lnTo>
                <a:lnTo>
                  <a:pt x="107727" y="77173"/>
                </a:lnTo>
                <a:lnTo>
                  <a:pt x="107727" y="77173"/>
                </a:lnTo>
                <a:lnTo>
                  <a:pt x="107727" y="77173"/>
                </a:lnTo>
                <a:lnTo>
                  <a:pt x="107727" y="77173"/>
                </a:lnTo>
                <a:lnTo>
                  <a:pt x="106363" y="77173"/>
                </a:lnTo>
                <a:lnTo>
                  <a:pt x="106363" y="77173"/>
                </a:lnTo>
                <a:lnTo>
                  <a:pt x="106363" y="77173"/>
                </a:lnTo>
                <a:lnTo>
                  <a:pt x="106363" y="77173"/>
                </a:lnTo>
                <a:lnTo>
                  <a:pt x="105000" y="77173"/>
                </a:lnTo>
                <a:lnTo>
                  <a:pt x="105000" y="78021"/>
                </a:lnTo>
                <a:lnTo>
                  <a:pt x="105000" y="78021"/>
                </a:lnTo>
                <a:lnTo>
                  <a:pt x="105000" y="78021"/>
                </a:lnTo>
                <a:lnTo>
                  <a:pt x="103636" y="78021"/>
                </a:lnTo>
                <a:lnTo>
                  <a:pt x="103636" y="78021"/>
                </a:lnTo>
                <a:lnTo>
                  <a:pt x="103636" y="78021"/>
                </a:lnTo>
                <a:lnTo>
                  <a:pt x="103636" y="78021"/>
                </a:lnTo>
                <a:lnTo>
                  <a:pt x="102272" y="78021"/>
                </a:lnTo>
                <a:lnTo>
                  <a:pt x="102272" y="78021"/>
                </a:lnTo>
                <a:lnTo>
                  <a:pt x="102272" y="78021"/>
                </a:lnTo>
                <a:lnTo>
                  <a:pt x="102272" y="78021"/>
                </a:lnTo>
                <a:lnTo>
                  <a:pt x="100227" y="78021"/>
                </a:lnTo>
                <a:lnTo>
                  <a:pt x="100227" y="78021"/>
                </a:lnTo>
                <a:lnTo>
                  <a:pt x="100227" y="78021"/>
                </a:lnTo>
                <a:lnTo>
                  <a:pt x="98863" y="78021"/>
                </a:lnTo>
                <a:lnTo>
                  <a:pt x="98863" y="78021"/>
                </a:lnTo>
                <a:lnTo>
                  <a:pt x="98863" y="78021"/>
                </a:lnTo>
                <a:lnTo>
                  <a:pt x="98863" y="78021"/>
                </a:lnTo>
                <a:lnTo>
                  <a:pt x="97500" y="78021"/>
                </a:lnTo>
                <a:lnTo>
                  <a:pt x="97500" y="78021"/>
                </a:lnTo>
                <a:lnTo>
                  <a:pt x="97500" y="78021"/>
                </a:lnTo>
                <a:lnTo>
                  <a:pt x="97500" y="78021"/>
                </a:lnTo>
                <a:lnTo>
                  <a:pt x="96136" y="78021"/>
                </a:lnTo>
                <a:lnTo>
                  <a:pt x="96136" y="78021"/>
                </a:lnTo>
                <a:lnTo>
                  <a:pt x="96136" y="77173"/>
                </a:lnTo>
                <a:lnTo>
                  <a:pt x="96136" y="77173"/>
                </a:lnTo>
                <a:lnTo>
                  <a:pt x="94772" y="77173"/>
                </a:lnTo>
                <a:lnTo>
                  <a:pt x="94772" y="77173"/>
                </a:lnTo>
                <a:lnTo>
                  <a:pt x="94772" y="77173"/>
                </a:lnTo>
                <a:lnTo>
                  <a:pt x="94772" y="77173"/>
                </a:lnTo>
                <a:lnTo>
                  <a:pt x="92727" y="77173"/>
                </a:lnTo>
                <a:lnTo>
                  <a:pt x="92727" y="77173"/>
                </a:lnTo>
                <a:lnTo>
                  <a:pt x="92727" y="77173"/>
                </a:lnTo>
                <a:lnTo>
                  <a:pt x="92727" y="77173"/>
                </a:lnTo>
                <a:lnTo>
                  <a:pt x="92727" y="78021"/>
                </a:lnTo>
                <a:lnTo>
                  <a:pt x="91363" y="78021"/>
                </a:lnTo>
                <a:lnTo>
                  <a:pt x="91363" y="78021"/>
                </a:lnTo>
                <a:lnTo>
                  <a:pt x="91363" y="78021"/>
                </a:lnTo>
                <a:lnTo>
                  <a:pt x="91363" y="78021"/>
                </a:lnTo>
                <a:lnTo>
                  <a:pt x="91363" y="78021"/>
                </a:lnTo>
                <a:lnTo>
                  <a:pt x="91363" y="79293"/>
                </a:lnTo>
                <a:lnTo>
                  <a:pt x="91363" y="79293"/>
                </a:lnTo>
                <a:lnTo>
                  <a:pt x="91363" y="79293"/>
                </a:lnTo>
                <a:lnTo>
                  <a:pt x="91363" y="80141"/>
                </a:lnTo>
                <a:lnTo>
                  <a:pt x="91363" y="80141"/>
                </a:lnTo>
                <a:lnTo>
                  <a:pt x="91363" y="80141"/>
                </a:lnTo>
                <a:lnTo>
                  <a:pt x="91363" y="80989"/>
                </a:lnTo>
                <a:lnTo>
                  <a:pt x="91363" y="80989"/>
                </a:lnTo>
                <a:lnTo>
                  <a:pt x="91363" y="80989"/>
                </a:lnTo>
                <a:lnTo>
                  <a:pt x="91363" y="81837"/>
                </a:lnTo>
                <a:lnTo>
                  <a:pt x="91363" y="81837"/>
                </a:lnTo>
                <a:lnTo>
                  <a:pt x="91363" y="81837"/>
                </a:lnTo>
                <a:lnTo>
                  <a:pt x="91363" y="81837"/>
                </a:lnTo>
                <a:lnTo>
                  <a:pt x="91363" y="81837"/>
                </a:lnTo>
                <a:lnTo>
                  <a:pt x="91363" y="82685"/>
                </a:lnTo>
                <a:lnTo>
                  <a:pt x="91363" y="82685"/>
                </a:lnTo>
                <a:lnTo>
                  <a:pt x="91363" y="81837"/>
                </a:lnTo>
                <a:lnTo>
                  <a:pt x="92727" y="81837"/>
                </a:lnTo>
                <a:lnTo>
                  <a:pt x="92727" y="81837"/>
                </a:lnTo>
                <a:lnTo>
                  <a:pt x="92727" y="82685"/>
                </a:lnTo>
                <a:lnTo>
                  <a:pt x="92727" y="82685"/>
                </a:lnTo>
                <a:lnTo>
                  <a:pt x="92727" y="81837"/>
                </a:lnTo>
                <a:lnTo>
                  <a:pt x="92727" y="81837"/>
                </a:lnTo>
                <a:lnTo>
                  <a:pt x="94772" y="81837"/>
                </a:lnTo>
                <a:lnTo>
                  <a:pt x="94772" y="82685"/>
                </a:lnTo>
                <a:lnTo>
                  <a:pt x="94772" y="82685"/>
                </a:lnTo>
                <a:lnTo>
                  <a:pt x="94772" y="82685"/>
                </a:lnTo>
                <a:lnTo>
                  <a:pt x="94772" y="82685"/>
                </a:lnTo>
                <a:lnTo>
                  <a:pt x="96136" y="82685"/>
                </a:lnTo>
                <a:lnTo>
                  <a:pt x="96136" y="82685"/>
                </a:lnTo>
                <a:lnTo>
                  <a:pt x="96136" y="82685"/>
                </a:lnTo>
                <a:lnTo>
                  <a:pt x="97500" y="82685"/>
                </a:lnTo>
                <a:lnTo>
                  <a:pt x="97500" y="82685"/>
                </a:lnTo>
                <a:lnTo>
                  <a:pt x="97500" y="82685"/>
                </a:lnTo>
                <a:lnTo>
                  <a:pt x="97500" y="82685"/>
                </a:lnTo>
                <a:lnTo>
                  <a:pt x="97500" y="82685"/>
                </a:lnTo>
                <a:lnTo>
                  <a:pt x="97500" y="82685"/>
                </a:lnTo>
                <a:lnTo>
                  <a:pt x="97500" y="83957"/>
                </a:lnTo>
                <a:lnTo>
                  <a:pt x="97500" y="83957"/>
                </a:lnTo>
                <a:lnTo>
                  <a:pt x="98863" y="83957"/>
                </a:lnTo>
                <a:lnTo>
                  <a:pt x="98863" y="83957"/>
                </a:lnTo>
                <a:lnTo>
                  <a:pt x="97500" y="83957"/>
                </a:lnTo>
                <a:lnTo>
                  <a:pt x="97500" y="84805"/>
                </a:lnTo>
                <a:lnTo>
                  <a:pt x="97500" y="84805"/>
                </a:lnTo>
                <a:lnTo>
                  <a:pt x="97500" y="84805"/>
                </a:lnTo>
                <a:lnTo>
                  <a:pt x="98863" y="84805"/>
                </a:lnTo>
                <a:lnTo>
                  <a:pt x="98863" y="85653"/>
                </a:lnTo>
                <a:lnTo>
                  <a:pt x="98863" y="85653"/>
                </a:lnTo>
                <a:lnTo>
                  <a:pt x="97500" y="85653"/>
                </a:lnTo>
                <a:lnTo>
                  <a:pt x="97500" y="85653"/>
                </a:lnTo>
                <a:lnTo>
                  <a:pt x="97500" y="85653"/>
                </a:lnTo>
                <a:lnTo>
                  <a:pt x="97500" y="85653"/>
                </a:lnTo>
                <a:lnTo>
                  <a:pt x="96136" y="85653"/>
                </a:lnTo>
                <a:lnTo>
                  <a:pt x="96136" y="85653"/>
                </a:lnTo>
                <a:lnTo>
                  <a:pt x="96136" y="85653"/>
                </a:lnTo>
                <a:lnTo>
                  <a:pt x="96136" y="85653"/>
                </a:lnTo>
                <a:lnTo>
                  <a:pt x="96136" y="84805"/>
                </a:lnTo>
                <a:lnTo>
                  <a:pt x="94772" y="84805"/>
                </a:lnTo>
                <a:lnTo>
                  <a:pt x="94772" y="84805"/>
                </a:lnTo>
                <a:lnTo>
                  <a:pt x="94772" y="84805"/>
                </a:lnTo>
                <a:lnTo>
                  <a:pt x="94772" y="84805"/>
                </a:lnTo>
                <a:lnTo>
                  <a:pt x="94772" y="84805"/>
                </a:lnTo>
                <a:lnTo>
                  <a:pt x="94772" y="85653"/>
                </a:lnTo>
                <a:lnTo>
                  <a:pt x="94772" y="85653"/>
                </a:lnTo>
                <a:lnTo>
                  <a:pt x="94772" y="85653"/>
                </a:lnTo>
                <a:lnTo>
                  <a:pt x="92727" y="85653"/>
                </a:lnTo>
                <a:lnTo>
                  <a:pt x="92727" y="85653"/>
                </a:lnTo>
                <a:lnTo>
                  <a:pt x="92727" y="85653"/>
                </a:lnTo>
                <a:lnTo>
                  <a:pt x="92727" y="85653"/>
                </a:lnTo>
                <a:lnTo>
                  <a:pt x="92727" y="85653"/>
                </a:lnTo>
                <a:lnTo>
                  <a:pt x="92727" y="85653"/>
                </a:lnTo>
                <a:lnTo>
                  <a:pt x="91363" y="85653"/>
                </a:lnTo>
                <a:lnTo>
                  <a:pt x="91363" y="85653"/>
                </a:lnTo>
                <a:lnTo>
                  <a:pt x="91363" y="85653"/>
                </a:lnTo>
                <a:lnTo>
                  <a:pt x="91363" y="85653"/>
                </a:lnTo>
                <a:lnTo>
                  <a:pt x="90000" y="85653"/>
                </a:lnTo>
                <a:lnTo>
                  <a:pt x="90000" y="86501"/>
                </a:lnTo>
                <a:lnTo>
                  <a:pt x="90000" y="86501"/>
                </a:lnTo>
                <a:lnTo>
                  <a:pt x="90000" y="85653"/>
                </a:lnTo>
                <a:lnTo>
                  <a:pt x="90000" y="85653"/>
                </a:lnTo>
                <a:lnTo>
                  <a:pt x="90000" y="86501"/>
                </a:lnTo>
                <a:lnTo>
                  <a:pt x="90000" y="86501"/>
                </a:lnTo>
                <a:lnTo>
                  <a:pt x="90000" y="86501"/>
                </a:lnTo>
                <a:lnTo>
                  <a:pt x="90000" y="86501"/>
                </a:lnTo>
                <a:lnTo>
                  <a:pt x="90000" y="87349"/>
                </a:lnTo>
                <a:lnTo>
                  <a:pt x="90000" y="87349"/>
                </a:lnTo>
                <a:lnTo>
                  <a:pt x="90000" y="87349"/>
                </a:lnTo>
                <a:lnTo>
                  <a:pt x="90000" y="88621"/>
                </a:lnTo>
                <a:lnTo>
                  <a:pt x="90000" y="88621"/>
                </a:lnTo>
                <a:lnTo>
                  <a:pt x="90000" y="88621"/>
                </a:lnTo>
                <a:lnTo>
                  <a:pt x="90000" y="89469"/>
                </a:lnTo>
                <a:lnTo>
                  <a:pt x="90000" y="89469"/>
                </a:lnTo>
                <a:lnTo>
                  <a:pt x="90000" y="89469"/>
                </a:lnTo>
                <a:lnTo>
                  <a:pt x="90000" y="90318"/>
                </a:lnTo>
                <a:lnTo>
                  <a:pt x="90000" y="90318"/>
                </a:lnTo>
                <a:lnTo>
                  <a:pt x="90000" y="90318"/>
                </a:lnTo>
                <a:lnTo>
                  <a:pt x="90000" y="91166"/>
                </a:lnTo>
                <a:lnTo>
                  <a:pt x="90000" y="91166"/>
                </a:lnTo>
                <a:lnTo>
                  <a:pt x="90000" y="91166"/>
                </a:lnTo>
                <a:lnTo>
                  <a:pt x="90000" y="91166"/>
                </a:lnTo>
                <a:lnTo>
                  <a:pt x="90000" y="91166"/>
                </a:lnTo>
                <a:lnTo>
                  <a:pt x="90000" y="92014"/>
                </a:lnTo>
                <a:lnTo>
                  <a:pt x="90000" y="92014"/>
                </a:lnTo>
                <a:lnTo>
                  <a:pt x="90000" y="92014"/>
                </a:lnTo>
                <a:lnTo>
                  <a:pt x="90000" y="92014"/>
                </a:lnTo>
                <a:lnTo>
                  <a:pt x="90000" y="92014"/>
                </a:lnTo>
                <a:lnTo>
                  <a:pt x="91363" y="92014"/>
                </a:lnTo>
                <a:lnTo>
                  <a:pt x="91363" y="92014"/>
                </a:lnTo>
                <a:lnTo>
                  <a:pt x="91363" y="93286"/>
                </a:lnTo>
                <a:lnTo>
                  <a:pt x="91363" y="93286"/>
                </a:lnTo>
                <a:lnTo>
                  <a:pt x="91363" y="93286"/>
                </a:lnTo>
                <a:lnTo>
                  <a:pt x="92727" y="93286"/>
                </a:lnTo>
                <a:lnTo>
                  <a:pt x="92727" y="93286"/>
                </a:lnTo>
                <a:lnTo>
                  <a:pt x="92727" y="93286"/>
                </a:lnTo>
                <a:lnTo>
                  <a:pt x="92727" y="93286"/>
                </a:lnTo>
                <a:lnTo>
                  <a:pt x="92727" y="94134"/>
                </a:lnTo>
                <a:lnTo>
                  <a:pt x="92727" y="94134"/>
                </a:lnTo>
                <a:lnTo>
                  <a:pt x="92727" y="94134"/>
                </a:lnTo>
                <a:lnTo>
                  <a:pt x="94772" y="94134"/>
                </a:lnTo>
                <a:lnTo>
                  <a:pt x="94772" y="94134"/>
                </a:lnTo>
                <a:lnTo>
                  <a:pt x="94772" y="94982"/>
                </a:lnTo>
                <a:lnTo>
                  <a:pt x="94772" y="94982"/>
                </a:lnTo>
                <a:lnTo>
                  <a:pt x="94772" y="94982"/>
                </a:lnTo>
                <a:lnTo>
                  <a:pt x="92727" y="94982"/>
                </a:lnTo>
                <a:lnTo>
                  <a:pt x="92727" y="95830"/>
                </a:lnTo>
                <a:lnTo>
                  <a:pt x="92727" y="95830"/>
                </a:lnTo>
                <a:lnTo>
                  <a:pt x="94772" y="95830"/>
                </a:lnTo>
                <a:lnTo>
                  <a:pt x="94772" y="95830"/>
                </a:lnTo>
                <a:lnTo>
                  <a:pt x="94772" y="95830"/>
                </a:lnTo>
                <a:lnTo>
                  <a:pt x="94772" y="96678"/>
                </a:lnTo>
                <a:lnTo>
                  <a:pt x="94772" y="96678"/>
                </a:lnTo>
                <a:lnTo>
                  <a:pt x="94772" y="96678"/>
                </a:lnTo>
                <a:lnTo>
                  <a:pt x="94772" y="96678"/>
                </a:lnTo>
                <a:lnTo>
                  <a:pt x="94772" y="96678"/>
                </a:lnTo>
                <a:lnTo>
                  <a:pt x="94772" y="97950"/>
                </a:lnTo>
                <a:lnTo>
                  <a:pt x="96136" y="97950"/>
                </a:lnTo>
                <a:lnTo>
                  <a:pt x="96136" y="97950"/>
                </a:lnTo>
                <a:lnTo>
                  <a:pt x="96136" y="97950"/>
                </a:lnTo>
                <a:lnTo>
                  <a:pt x="96136" y="98798"/>
                </a:lnTo>
                <a:lnTo>
                  <a:pt x="96136" y="98798"/>
                </a:lnTo>
                <a:lnTo>
                  <a:pt x="96136" y="98798"/>
                </a:lnTo>
                <a:lnTo>
                  <a:pt x="96136" y="99646"/>
                </a:lnTo>
                <a:lnTo>
                  <a:pt x="96136" y="99646"/>
                </a:lnTo>
                <a:lnTo>
                  <a:pt x="96136" y="99646"/>
                </a:lnTo>
                <a:lnTo>
                  <a:pt x="96136" y="100494"/>
                </a:lnTo>
                <a:lnTo>
                  <a:pt x="96136" y="100494"/>
                </a:lnTo>
                <a:lnTo>
                  <a:pt x="94772" y="100494"/>
                </a:lnTo>
                <a:lnTo>
                  <a:pt x="94772" y="100494"/>
                </a:lnTo>
                <a:lnTo>
                  <a:pt x="94772" y="101342"/>
                </a:lnTo>
                <a:lnTo>
                  <a:pt x="94772" y="101342"/>
                </a:lnTo>
                <a:lnTo>
                  <a:pt x="94772" y="101342"/>
                </a:lnTo>
                <a:lnTo>
                  <a:pt x="94772" y="101342"/>
                </a:lnTo>
                <a:lnTo>
                  <a:pt x="94772" y="102614"/>
                </a:lnTo>
                <a:lnTo>
                  <a:pt x="94772" y="102614"/>
                </a:lnTo>
                <a:lnTo>
                  <a:pt x="94772" y="102614"/>
                </a:lnTo>
                <a:lnTo>
                  <a:pt x="94772" y="102614"/>
                </a:lnTo>
                <a:lnTo>
                  <a:pt x="94772" y="103462"/>
                </a:lnTo>
                <a:lnTo>
                  <a:pt x="94772" y="103462"/>
                </a:lnTo>
                <a:lnTo>
                  <a:pt x="94772" y="103462"/>
                </a:lnTo>
                <a:lnTo>
                  <a:pt x="94772" y="104310"/>
                </a:lnTo>
                <a:lnTo>
                  <a:pt x="94772" y="104310"/>
                </a:lnTo>
                <a:lnTo>
                  <a:pt x="94772" y="104310"/>
                </a:lnTo>
                <a:lnTo>
                  <a:pt x="94772" y="104310"/>
                </a:lnTo>
                <a:lnTo>
                  <a:pt x="94772" y="105159"/>
                </a:lnTo>
                <a:lnTo>
                  <a:pt x="94772" y="105159"/>
                </a:lnTo>
                <a:lnTo>
                  <a:pt x="94772" y="105159"/>
                </a:lnTo>
                <a:lnTo>
                  <a:pt x="94772" y="106007"/>
                </a:lnTo>
                <a:lnTo>
                  <a:pt x="94772" y="106007"/>
                </a:lnTo>
                <a:lnTo>
                  <a:pt x="94772" y="106007"/>
                </a:lnTo>
                <a:lnTo>
                  <a:pt x="94772" y="106007"/>
                </a:lnTo>
                <a:lnTo>
                  <a:pt x="94772" y="107279"/>
                </a:lnTo>
                <a:lnTo>
                  <a:pt x="94772" y="107279"/>
                </a:lnTo>
                <a:lnTo>
                  <a:pt x="94772" y="107279"/>
                </a:lnTo>
                <a:lnTo>
                  <a:pt x="92727" y="107279"/>
                </a:lnTo>
                <a:lnTo>
                  <a:pt x="92727" y="108127"/>
                </a:lnTo>
                <a:lnTo>
                  <a:pt x="92727" y="108127"/>
                </a:lnTo>
                <a:lnTo>
                  <a:pt x="92727" y="108127"/>
                </a:lnTo>
                <a:lnTo>
                  <a:pt x="92727" y="108975"/>
                </a:lnTo>
                <a:lnTo>
                  <a:pt x="92727" y="108975"/>
                </a:lnTo>
                <a:lnTo>
                  <a:pt x="92727" y="108975"/>
                </a:lnTo>
                <a:lnTo>
                  <a:pt x="92727" y="108975"/>
                </a:lnTo>
                <a:lnTo>
                  <a:pt x="92727" y="109823"/>
                </a:lnTo>
                <a:lnTo>
                  <a:pt x="92727" y="109823"/>
                </a:lnTo>
                <a:lnTo>
                  <a:pt x="92727" y="109823"/>
                </a:lnTo>
                <a:lnTo>
                  <a:pt x="92727" y="110671"/>
                </a:lnTo>
                <a:lnTo>
                  <a:pt x="92727" y="110671"/>
                </a:lnTo>
                <a:lnTo>
                  <a:pt x="92727" y="110671"/>
                </a:lnTo>
                <a:lnTo>
                  <a:pt x="92727" y="110671"/>
                </a:lnTo>
                <a:lnTo>
                  <a:pt x="92727" y="110671"/>
                </a:lnTo>
                <a:lnTo>
                  <a:pt x="92727" y="111943"/>
                </a:lnTo>
                <a:lnTo>
                  <a:pt x="92727" y="111943"/>
                </a:lnTo>
                <a:lnTo>
                  <a:pt x="92727" y="111943"/>
                </a:lnTo>
                <a:lnTo>
                  <a:pt x="92727" y="112791"/>
                </a:lnTo>
                <a:lnTo>
                  <a:pt x="92727" y="112791"/>
                </a:lnTo>
                <a:lnTo>
                  <a:pt x="92727" y="112791"/>
                </a:lnTo>
                <a:lnTo>
                  <a:pt x="92727" y="112791"/>
                </a:lnTo>
                <a:lnTo>
                  <a:pt x="92727" y="113639"/>
                </a:lnTo>
                <a:lnTo>
                  <a:pt x="92727" y="113639"/>
                </a:lnTo>
                <a:lnTo>
                  <a:pt x="92727" y="113639"/>
                </a:lnTo>
                <a:lnTo>
                  <a:pt x="92727" y="114487"/>
                </a:lnTo>
                <a:lnTo>
                  <a:pt x="91363" y="114487"/>
                </a:lnTo>
                <a:lnTo>
                  <a:pt x="91363" y="114487"/>
                </a:lnTo>
                <a:lnTo>
                  <a:pt x="91363" y="114487"/>
                </a:lnTo>
                <a:lnTo>
                  <a:pt x="91363" y="115335"/>
                </a:lnTo>
                <a:lnTo>
                  <a:pt x="91363" y="115335"/>
                </a:lnTo>
                <a:lnTo>
                  <a:pt x="91363" y="115335"/>
                </a:lnTo>
                <a:lnTo>
                  <a:pt x="91363" y="115335"/>
                </a:lnTo>
                <a:lnTo>
                  <a:pt x="91363" y="116607"/>
                </a:lnTo>
                <a:lnTo>
                  <a:pt x="91363" y="116607"/>
                </a:lnTo>
                <a:lnTo>
                  <a:pt x="91363" y="116607"/>
                </a:lnTo>
                <a:lnTo>
                  <a:pt x="91363" y="117455"/>
                </a:lnTo>
                <a:lnTo>
                  <a:pt x="91363" y="117455"/>
                </a:lnTo>
                <a:lnTo>
                  <a:pt x="91363" y="117455"/>
                </a:lnTo>
                <a:lnTo>
                  <a:pt x="91363" y="117455"/>
                </a:lnTo>
                <a:lnTo>
                  <a:pt x="91363" y="118303"/>
                </a:lnTo>
                <a:lnTo>
                  <a:pt x="91363" y="118303"/>
                </a:lnTo>
                <a:lnTo>
                  <a:pt x="91363" y="118303"/>
                </a:lnTo>
                <a:lnTo>
                  <a:pt x="91363" y="119151"/>
                </a:lnTo>
                <a:lnTo>
                  <a:pt x="91363" y="119151"/>
                </a:lnTo>
                <a:lnTo>
                  <a:pt x="90000" y="119151"/>
                </a:lnTo>
                <a:lnTo>
                  <a:pt x="90000" y="119151"/>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88636" y="120000"/>
                </a:lnTo>
                <a:lnTo>
                  <a:pt x="88636" y="119151"/>
                </a:lnTo>
                <a:lnTo>
                  <a:pt x="88636" y="119151"/>
                </a:lnTo>
                <a:lnTo>
                  <a:pt x="88636" y="119151"/>
                </a:lnTo>
                <a:lnTo>
                  <a:pt x="88636" y="119151"/>
                </a:lnTo>
                <a:lnTo>
                  <a:pt x="88636" y="119151"/>
                </a:lnTo>
                <a:lnTo>
                  <a:pt x="88636" y="118303"/>
                </a:lnTo>
                <a:lnTo>
                  <a:pt x="88636" y="118303"/>
                </a:lnTo>
                <a:lnTo>
                  <a:pt x="88636" y="118303"/>
                </a:lnTo>
                <a:lnTo>
                  <a:pt x="87272" y="118303"/>
                </a:lnTo>
                <a:lnTo>
                  <a:pt x="87272" y="118303"/>
                </a:lnTo>
                <a:lnTo>
                  <a:pt x="87272" y="118303"/>
                </a:lnTo>
                <a:lnTo>
                  <a:pt x="87272" y="117455"/>
                </a:lnTo>
                <a:lnTo>
                  <a:pt x="87272" y="117455"/>
                </a:lnTo>
                <a:lnTo>
                  <a:pt x="85227" y="117455"/>
                </a:lnTo>
                <a:lnTo>
                  <a:pt x="85227" y="118303"/>
                </a:lnTo>
                <a:lnTo>
                  <a:pt x="85227" y="118303"/>
                </a:lnTo>
                <a:lnTo>
                  <a:pt x="85227" y="118303"/>
                </a:lnTo>
                <a:lnTo>
                  <a:pt x="85227" y="118303"/>
                </a:lnTo>
                <a:lnTo>
                  <a:pt x="85227" y="118303"/>
                </a:lnTo>
                <a:lnTo>
                  <a:pt x="83863" y="118303"/>
                </a:lnTo>
                <a:lnTo>
                  <a:pt x="83863" y="118303"/>
                </a:lnTo>
                <a:lnTo>
                  <a:pt x="83863" y="118303"/>
                </a:lnTo>
                <a:lnTo>
                  <a:pt x="83863" y="118303"/>
                </a:lnTo>
                <a:lnTo>
                  <a:pt x="83863" y="118303"/>
                </a:lnTo>
                <a:lnTo>
                  <a:pt x="83863" y="117455"/>
                </a:lnTo>
                <a:lnTo>
                  <a:pt x="82500" y="117455"/>
                </a:lnTo>
                <a:lnTo>
                  <a:pt x="82500" y="117455"/>
                </a:lnTo>
                <a:lnTo>
                  <a:pt x="83863" y="117455"/>
                </a:lnTo>
                <a:lnTo>
                  <a:pt x="83863" y="117455"/>
                </a:lnTo>
                <a:lnTo>
                  <a:pt x="83863" y="117455"/>
                </a:lnTo>
                <a:lnTo>
                  <a:pt x="83863" y="116607"/>
                </a:lnTo>
                <a:lnTo>
                  <a:pt x="83863" y="116607"/>
                </a:lnTo>
                <a:lnTo>
                  <a:pt x="83863" y="116607"/>
                </a:lnTo>
                <a:lnTo>
                  <a:pt x="83863" y="116607"/>
                </a:lnTo>
                <a:lnTo>
                  <a:pt x="83863" y="116607"/>
                </a:lnTo>
                <a:lnTo>
                  <a:pt x="83863" y="115335"/>
                </a:lnTo>
                <a:lnTo>
                  <a:pt x="83863" y="115335"/>
                </a:lnTo>
                <a:lnTo>
                  <a:pt x="85227" y="115335"/>
                </a:lnTo>
                <a:lnTo>
                  <a:pt x="85227" y="115335"/>
                </a:lnTo>
                <a:lnTo>
                  <a:pt x="85227" y="115335"/>
                </a:lnTo>
                <a:lnTo>
                  <a:pt x="85227" y="114487"/>
                </a:lnTo>
                <a:lnTo>
                  <a:pt x="85227" y="114487"/>
                </a:lnTo>
                <a:lnTo>
                  <a:pt x="85227" y="114487"/>
                </a:lnTo>
                <a:lnTo>
                  <a:pt x="85227" y="114487"/>
                </a:lnTo>
                <a:lnTo>
                  <a:pt x="85227" y="114487"/>
                </a:lnTo>
                <a:lnTo>
                  <a:pt x="85227" y="113639"/>
                </a:lnTo>
                <a:lnTo>
                  <a:pt x="85227" y="113639"/>
                </a:lnTo>
                <a:lnTo>
                  <a:pt x="87272" y="113639"/>
                </a:lnTo>
                <a:lnTo>
                  <a:pt x="87272" y="113639"/>
                </a:lnTo>
                <a:lnTo>
                  <a:pt x="87272" y="113639"/>
                </a:lnTo>
                <a:lnTo>
                  <a:pt x="87272" y="112791"/>
                </a:lnTo>
                <a:lnTo>
                  <a:pt x="87272" y="112791"/>
                </a:lnTo>
                <a:lnTo>
                  <a:pt x="87272" y="112791"/>
                </a:lnTo>
                <a:lnTo>
                  <a:pt x="87272" y="112791"/>
                </a:lnTo>
                <a:lnTo>
                  <a:pt x="88636" y="112791"/>
                </a:lnTo>
                <a:lnTo>
                  <a:pt x="88636" y="111943"/>
                </a:lnTo>
                <a:lnTo>
                  <a:pt x="88636" y="111943"/>
                </a:lnTo>
                <a:lnTo>
                  <a:pt x="88636" y="111943"/>
                </a:lnTo>
                <a:lnTo>
                  <a:pt x="88636" y="111943"/>
                </a:lnTo>
                <a:lnTo>
                  <a:pt x="88636" y="110671"/>
                </a:lnTo>
                <a:lnTo>
                  <a:pt x="88636" y="110671"/>
                </a:lnTo>
                <a:lnTo>
                  <a:pt x="88636" y="110671"/>
                </a:lnTo>
                <a:lnTo>
                  <a:pt x="88636" y="110671"/>
                </a:lnTo>
                <a:lnTo>
                  <a:pt x="88636" y="110671"/>
                </a:lnTo>
                <a:lnTo>
                  <a:pt x="88636" y="110671"/>
                </a:lnTo>
                <a:lnTo>
                  <a:pt x="90000" y="110671"/>
                </a:lnTo>
                <a:lnTo>
                  <a:pt x="90000" y="109823"/>
                </a:lnTo>
                <a:lnTo>
                  <a:pt x="88636" y="109823"/>
                </a:lnTo>
                <a:lnTo>
                  <a:pt x="88636" y="109823"/>
                </a:lnTo>
                <a:lnTo>
                  <a:pt x="88636" y="109823"/>
                </a:lnTo>
                <a:lnTo>
                  <a:pt x="88636" y="109823"/>
                </a:lnTo>
                <a:lnTo>
                  <a:pt x="88636" y="109823"/>
                </a:lnTo>
                <a:lnTo>
                  <a:pt x="88636" y="109823"/>
                </a:lnTo>
                <a:lnTo>
                  <a:pt x="88636" y="109823"/>
                </a:lnTo>
                <a:lnTo>
                  <a:pt x="88636" y="108975"/>
                </a:lnTo>
                <a:lnTo>
                  <a:pt x="88636" y="108975"/>
                </a:lnTo>
                <a:lnTo>
                  <a:pt x="88636" y="108975"/>
                </a:lnTo>
                <a:lnTo>
                  <a:pt x="87272" y="108975"/>
                </a:lnTo>
                <a:lnTo>
                  <a:pt x="87272" y="108975"/>
                </a:lnTo>
                <a:lnTo>
                  <a:pt x="87272" y="10897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1" name="Shape 1871"/>
          <p:cNvSpPr/>
          <p:nvPr/>
        </p:nvSpPr>
        <p:spPr>
          <a:xfrm>
            <a:off x="3030145" y="4013202"/>
            <a:ext cx="209549" cy="449263"/>
          </a:xfrm>
          <a:custGeom>
            <a:avLst/>
            <a:gdLst/>
            <a:ahLst/>
            <a:cxnLst/>
            <a:rect l="0" t="0" r="0" b="0"/>
            <a:pathLst>
              <a:path w="120000" h="120000" extrusionOk="0">
                <a:moveTo>
                  <a:pt x="87272" y="108975"/>
                </a:moveTo>
                <a:lnTo>
                  <a:pt x="87272" y="108127"/>
                </a:lnTo>
                <a:lnTo>
                  <a:pt x="87272" y="108127"/>
                </a:lnTo>
                <a:lnTo>
                  <a:pt x="85227" y="108127"/>
                </a:lnTo>
                <a:lnTo>
                  <a:pt x="85227" y="108127"/>
                </a:lnTo>
                <a:lnTo>
                  <a:pt x="85227" y="108127"/>
                </a:lnTo>
                <a:lnTo>
                  <a:pt x="85227" y="108127"/>
                </a:lnTo>
                <a:lnTo>
                  <a:pt x="85227"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8127"/>
                </a:lnTo>
                <a:lnTo>
                  <a:pt x="83863" y="107279"/>
                </a:lnTo>
                <a:lnTo>
                  <a:pt x="83863" y="107279"/>
                </a:lnTo>
                <a:lnTo>
                  <a:pt x="82500" y="107279"/>
                </a:lnTo>
                <a:lnTo>
                  <a:pt x="82500" y="107279"/>
                </a:lnTo>
                <a:lnTo>
                  <a:pt x="82500" y="107279"/>
                </a:lnTo>
                <a:lnTo>
                  <a:pt x="82500" y="107279"/>
                </a:lnTo>
                <a:lnTo>
                  <a:pt x="81136" y="107279"/>
                </a:lnTo>
                <a:lnTo>
                  <a:pt x="81136" y="106007"/>
                </a:lnTo>
                <a:lnTo>
                  <a:pt x="81136" y="106007"/>
                </a:lnTo>
                <a:lnTo>
                  <a:pt x="81136" y="106007"/>
                </a:lnTo>
                <a:lnTo>
                  <a:pt x="81136" y="106007"/>
                </a:lnTo>
                <a:lnTo>
                  <a:pt x="81136" y="106007"/>
                </a:lnTo>
                <a:lnTo>
                  <a:pt x="81136" y="106007"/>
                </a:lnTo>
                <a:lnTo>
                  <a:pt x="81136" y="106007"/>
                </a:lnTo>
                <a:lnTo>
                  <a:pt x="79772" y="106007"/>
                </a:lnTo>
                <a:lnTo>
                  <a:pt x="79772" y="106007"/>
                </a:lnTo>
                <a:lnTo>
                  <a:pt x="79772" y="107279"/>
                </a:lnTo>
                <a:lnTo>
                  <a:pt x="79772" y="107279"/>
                </a:lnTo>
                <a:lnTo>
                  <a:pt x="79772" y="106007"/>
                </a:lnTo>
                <a:lnTo>
                  <a:pt x="79772" y="106007"/>
                </a:lnTo>
                <a:lnTo>
                  <a:pt x="79772" y="107279"/>
                </a:lnTo>
                <a:lnTo>
                  <a:pt x="79772" y="107279"/>
                </a:lnTo>
                <a:lnTo>
                  <a:pt x="79772" y="107279"/>
                </a:lnTo>
                <a:lnTo>
                  <a:pt x="77727" y="107279"/>
                </a:lnTo>
                <a:lnTo>
                  <a:pt x="77727" y="107279"/>
                </a:lnTo>
                <a:lnTo>
                  <a:pt x="77727" y="107279"/>
                </a:lnTo>
                <a:lnTo>
                  <a:pt x="77727" y="107279"/>
                </a:lnTo>
                <a:lnTo>
                  <a:pt x="77727" y="107279"/>
                </a:lnTo>
                <a:lnTo>
                  <a:pt x="76363" y="107279"/>
                </a:lnTo>
                <a:lnTo>
                  <a:pt x="76363" y="107279"/>
                </a:lnTo>
                <a:lnTo>
                  <a:pt x="76363" y="107279"/>
                </a:lnTo>
                <a:lnTo>
                  <a:pt x="76363" y="107279"/>
                </a:lnTo>
                <a:lnTo>
                  <a:pt x="76363" y="107279"/>
                </a:lnTo>
                <a:lnTo>
                  <a:pt x="76363" y="107279"/>
                </a:lnTo>
                <a:lnTo>
                  <a:pt x="76363" y="107279"/>
                </a:lnTo>
                <a:lnTo>
                  <a:pt x="75000" y="107279"/>
                </a:lnTo>
                <a:lnTo>
                  <a:pt x="75000" y="107279"/>
                </a:lnTo>
                <a:lnTo>
                  <a:pt x="75000" y="107279"/>
                </a:lnTo>
                <a:lnTo>
                  <a:pt x="75000" y="107279"/>
                </a:lnTo>
                <a:lnTo>
                  <a:pt x="75000" y="106007"/>
                </a:lnTo>
                <a:lnTo>
                  <a:pt x="75000" y="106007"/>
                </a:lnTo>
                <a:lnTo>
                  <a:pt x="75000" y="106007"/>
                </a:lnTo>
                <a:lnTo>
                  <a:pt x="75000" y="106007"/>
                </a:lnTo>
                <a:lnTo>
                  <a:pt x="73636" y="106007"/>
                </a:lnTo>
                <a:lnTo>
                  <a:pt x="73636" y="106007"/>
                </a:lnTo>
                <a:lnTo>
                  <a:pt x="73636" y="106007"/>
                </a:lnTo>
                <a:lnTo>
                  <a:pt x="73636" y="106007"/>
                </a:lnTo>
                <a:lnTo>
                  <a:pt x="73636" y="105159"/>
                </a:lnTo>
                <a:lnTo>
                  <a:pt x="72272" y="105159"/>
                </a:lnTo>
                <a:lnTo>
                  <a:pt x="72272" y="106007"/>
                </a:lnTo>
                <a:lnTo>
                  <a:pt x="72272" y="106007"/>
                </a:lnTo>
                <a:lnTo>
                  <a:pt x="72272" y="106007"/>
                </a:lnTo>
                <a:lnTo>
                  <a:pt x="72272" y="106007"/>
                </a:lnTo>
                <a:lnTo>
                  <a:pt x="72272" y="106007"/>
                </a:lnTo>
                <a:lnTo>
                  <a:pt x="72272" y="107279"/>
                </a:lnTo>
                <a:lnTo>
                  <a:pt x="72272" y="107279"/>
                </a:lnTo>
                <a:lnTo>
                  <a:pt x="70227" y="107279"/>
                </a:lnTo>
                <a:lnTo>
                  <a:pt x="70227" y="107279"/>
                </a:lnTo>
                <a:lnTo>
                  <a:pt x="70227" y="107279"/>
                </a:lnTo>
                <a:lnTo>
                  <a:pt x="70227" y="107279"/>
                </a:lnTo>
                <a:lnTo>
                  <a:pt x="70227" y="107279"/>
                </a:lnTo>
                <a:lnTo>
                  <a:pt x="70227" y="107279"/>
                </a:lnTo>
                <a:lnTo>
                  <a:pt x="70227" y="107279"/>
                </a:lnTo>
                <a:lnTo>
                  <a:pt x="70227" y="107279"/>
                </a:lnTo>
                <a:lnTo>
                  <a:pt x="68863" y="107279"/>
                </a:lnTo>
                <a:lnTo>
                  <a:pt x="68863" y="108127"/>
                </a:lnTo>
                <a:lnTo>
                  <a:pt x="68863" y="108127"/>
                </a:lnTo>
                <a:lnTo>
                  <a:pt x="68863" y="108127"/>
                </a:lnTo>
                <a:lnTo>
                  <a:pt x="68863" y="108127"/>
                </a:lnTo>
                <a:lnTo>
                  <a:pt x="67500" y="108127"/>
                </a:lnTo>
                <a:lnTo>
                  <a:pt x="67500" y="108127"/>
                </a:lnTo>
                <a:lnTo>
                  <a:pt x="67500" y="108127"/>
                </a:lnTo>
                <a:lnTo>
                  <a:pt x="67500" y="108127"/>
                </a:lnTo>
                <a:lnTo>
                  <a:pt x="67500" y="108127"/>
                </a:lnTo>
                <a:lnTo>
                  <a:pt x="67500" y="108127"/>
                </a:lnTo>
                <a:lnTo>
                  <a:pt x="66136" y="108127"/>
                </a:lnTo>
                <a:lnTo>
                  <a:pt x="66136" y="108127"/>
                </a:lnTo>
                <a:lnTo>
                  <a:pt x="66136" y="108127"/>
                </a:lnTo>
                <a:lnTo>
                  <a:pt x="66136" y="108127"/>
                </a:lnTo>
                <a:lnTo>
                  <a:pt x="64772" y="108127"/>
                </a:lnTo>
                <a:lnTo>
                  <a:pt x="64772" y="108127"/>
                </a:lnTo>
                <a:lnTo>
                  <a:pt x="64772" y="108127"/>
                </a:lnTo>
                <a:lnTo>
                  <a:pt x="64772" y="108127"/>
                </a:lnTo>
                <a:lnTo>
                  <a:pt x="64772" y="108127"/>
                </a:lnTo>
                <a:lnTo>
                  <a:pt x="62727" y="108127"/>
                </a:lnTo>
                <a:lnTo>
                  <a:pt x="62727" y="108127"/>
                </a:lnTo>
                <a:lnTo>
                  <a:pt x="62727" y="108127"/>
                </a:lnTo>
                <a:lnTo>
                  <a:pt x="62727" y="108127"/>
                </a:lnTo>
                <a:lnTo>
                  <a:pt x="62727" y="108127"/>
                </a:lnTo>
                <a:lnTo>
                  <a:pt x="62727" y="108127"/>
                </a:lnTo>
                <a:lnTo>
                  <a:pt x="62727" y="108127"/>
                </a:lnTo>
                <a:lnTo>
                  <a:pt x="62727" y="108127"/>
                </a:lnTo>
                <a:lnTo>
                  <a:pt x="61363" y="108127"/>
                </a:lnTo>
                <a:lnTo>
                  <a:pt x="61363" y="108127"/>
                </a:lnTo>
                <a:lnTo>
                  <a:pt x="61363" y="108127"/>
                </a:lnTo>
                <a:lnTo>
                  <a:pt x="61363" y="108127"/>
                </a:lnTo>
                <a:lnTo>
                  <a:pt x="61363" y="108127"/>
                </a:lnTo>
                <a:lnTo>
                  <a:pt x="60000" y="108127"/>
                </a:lnTo>
                <a:lnTo>
                  <a:pt x="60000" y="108127"/>
                </a:lnTo>
                <a:lnTo>
                  <a:pt x="60000" y="107279"/>
                </a:lnTo>
                <a:lnTo>
                  <a:pt x="60000" y="107279"/>
                </a:lnTo>
                <a:lnTo>
                  <a:pt x="60000" y="107279"/>
                </a:lnTo>
                <a:lnTo>
                  <a:pt x="60000" y="107279"/>
                </a:lnTo>
                <a:lnTo>
                  <a:pt x="58636" y="107279"/>
                </a:lnTo>
                <a:lnTo>
                  <a:pt x="58636" y="107279"/>
                </a:lnTo>
                <a:lnTo>
                  <a:pt x="58636" y="107279"/>
                </a:lnTo>
                <a:lnTo>
                  <a:pt x="58636" y="107279"/>
                </a:lnTo>
                <a:lnTo>
                  <a:pt x="58636" y="106007"/>
                </a:lnTo>
                <a:lnTo>
                  <a:pt x="58636" y="106007"/>
                </a:lnTo>
                <a:lnTo>
                  <a:pt x="58636" y="106007"/>
                </a:lnTo>
                <a:lnTo>
                  <a:pt x="58636" y="106007"/>
                </a:lnTo>
                <a:lnTo>
                  <a:pt x="60000" y="106007"/>
                </a:lnTo>
                <a:lnTo>
                  <a:pt x="60000" y="105159"/>
                </a:lnTo>
                <a:lnTo>
                  <a:pt x="60000" y="105159"/>
                </a:lnTo>
                <a:lnTo>
                  <a:pt x="60000" y="105159"/>
                </a:lnTo>
                <a:lnTo>
                  <a:pt x="58636" y="105159"/>
                </a:lnTo>
                <a:lnTo>
                  <a:pt x="58636" y="104310"/>
                </a:lnTo>
                <a:lnTo>
                  <a:pt x="58636" y="104310"/>
                </a:lnTo>
                <a:lnTo>
                  <a:pt x="60000" y="104310"/>
                </a:lnTo>
                <a:lnTo>
                  <a:pt x="60000" y="104310"/>
                </a:lnTo>
                <a:lnTo>
                  <a:pt x="58636" y="104310"/>
                </a:lnTo>
                <a:lnTo>
                  <a:pt x="58636" y="103462"/>
                </a:lnTo>
                <a:lnTo>
                  <a:pt x="58636" y="103462"/>
                </a:lnTo>
                <a:lnTo>
                  <a:pt x="58636" y="103462"/>
                </a:lnTo>
                <a:lnTo>
                  <a:pt x="58636" y="103462"/>
                </a:lnTo>
                <a:lnTo>
                  <a:pt x="58636" y="103462"/>
                </a:lnTo>
                <a:lnTo>
                  <a:pt x="58636" y="103462"/>
                </a:lnTo>
                <a:lnTo>
                  <a:pt x="57272" y="103462"/>
                </a:lnTo>
                <a:lnTo>
                  <a:pt x="57272" y="103462"/>
                </a:lnTo>
                <a:lnTo>
                  <a:pt x="57272" y="103462"/>
                </a:lnTo>
                <a:lnTo>
                  <a:pt x="57272" y="103462"/>
                </a:lnTo>
                <a:lnTo>
                  <a:pt x="55227" y="103462"/>
                </a:lnTo>
                <a:lnTo>
                  <a:pt x="55227" y="103462"/>
                </a:lnTo>
                <a:lnTo>
                  <a:pt x="55227" y="103462"/>
                </a:lnTo>
                <a:lnTo>
                  <a:pt x="55227" y="102614"/>
                </a:lnTo>
                <a:lnTo>
                  <a:pt x="55227" y="102614"/>
                </a:lnTo>
                <a:lnTo>
                  <a:pt x="55227" y="102614"/>
                </a:lnTo>
                <a:lnTo>
                  <a:pt x="55227" y="102614"/>
                </a:lnTo>
                <a:lnTo>
                  <a:pt x="55227" y="102614"/>
                </a:lnTo>
                <a:lnTo>
                  <a:pt x="55227" y="102614"/>
                </a:lnTo>
                <a:lnTo>
                  <a:pt x="55227" y="101342"/>
                </a:lnTo>
                <a:lnTo>
                  <a:pt x="55227" y="101342"/>
                </a:lnTo>
                <a:lnTo>
                  <a:pt x="55227" y="101342"/>
                </a:lnTo>
                <a:lnTo>
                  <a:pt x="55227" y="101342"/>
                </a:lnTo>
                <a:lnTo>
                  <a:pt x="55227" y="101342"/>
                </a:lnTo>
                <a:lnTo>
                  <a:pt x="55227" y="101342"/>
                </a:lnTo>
                <a:lnTo>
                  <a:pt x="55227" y="101342"/>
                </a:lnTo>
                <a:lnTo>
                  <a:pt x="55227" y="100494"/>
                </a:lnTo>
                <a:lnTo>
                  <a:pt x="55227" y="100494"/>
                </a:lnTo>
                <a:lnTo>
                  <a:pt x="53863" y="100494"/>
                </a:lnTo>
                <a:lnTo>
                  <a:pt x="53863" y="100494"/>
                </a:lnTo>
                <a:lnTo>
                  <a:pt x="53863" y="99646"/>
                </a:lnTo>
                <a:lnTo>
                  <a:pt x="53863" y="99646"/>
                </a:lnTo>
                <a:lnTo>
                  <a:pt x="53863" y="99646"/>
                </a:lnTo>
                <a:lnTo>
                  <a:pt x="53863" y="99646"/>
                </a:lnTo>
                <a:lnTo>
                  <a:pt x="53863" y="99646"/>
                </a:lnTo>
                <a:lnTo>
                  <a:pt x="53863" y="99646"/>
                </a:lnTo>
                <a:lnTo>
                  <a:pt x="52500" y="99646"/>
                </a:lnTo>
                <a:lnTo>
                  <a:pt x="52500" y="99646"/>
                </a:lnTo>
                <a:lnTo>
                  <a:pt x="52500" y="99646"/>
                </a:lnTo>
                <a:lnTo>
                  <a:pt x="51136" y="99646"/>
                </a:lnTo>
                <a:lnTo>
                  <a:pt x="51136" y="98798"/>
                </a:lnTo>
                <a:lnTo>
                  <a:pt x="51136" y="98798"/>
                </a:lnTo>
                <a:lnTo>
                  <a:pt x="51136" y="98798"/>
                </a:lnTo>
                <a:lnTo>
                  <a:pt x="51136" y="98798"/>
                </a:lnTo>
                <a:lnTo>
                  <a:pt x="51136" y="98798"/>
                </a:lnTo>
                <a:lnTo>
                  <a:pt x="51136" y="98798"/>
                </a:lnTo>
                <a:lnTo>
                  <a:pt x="49772" y="98798"/>
                </a:lnTo>
                <a:lnTo>
                  <a:pt x="49772" y="97950"/>
                </a:lnTo>
                <a:lnTo>
                  <a:pt x="49772" y="97950"/>
                </a:lnTo>
                <a:lnTo>
                  <a:pt x="49772" y="97950"/>
                </a:lnTo>
                <a:lnTo>
                  <a:pt x="49772" y="97950"/>
                </a:lnTo>
                <a:lnTo>
                  <a:pt x="49772" y="97950"/>
                </a:lnTo>
                <a:lnTo>
                  <a:pt x="47727" y="97950"/>
                </a:lnTo>
                <a:lnTo>
                  <a:pt x="47727" y="97950"/>
                </a:lnTo>
                <a:lnTo>
                  <a:pt x="47727" y="97950"/>
                </a:lnTo>
                <a:lnTo>
                  <a:pt x="47727" y="97950"/>
                </a:lnTo>
                <a:lnTo>
                  <a:pt x="47727" y="96678"/>
                </a:lnTo>
                <a:lnTo>
                  <a:pt x="47727" y="96678"/>
                </a:lnTo>
                <a:lnTo>
                  <a:pt x="47727" y="96678"/>
                </a:lnTo>
                <a:lnTo>
                  <a:pt x="47727" y="96678"/>
                </a:lnTo>
                <a:lnTo>
                  <a:pt x="47727" y="95830"/>
                </a:lnTo>
                <a:lnTo>
                  <a:pt x="47727" y="95830"/>
                </a:lnTo>
                <a:lnTo>
                  <a:pt x="47727" y="95830"/>
                </a:lnTo>
                <a:lnTo>
                  <a:pt x="46363" y="95830"/>
                </a:lnTo>
                <a:lnTo>
                  <a:pt x="46363" y="95830"/>
                </a:lnTo>
                <a:lnTo>
                  <a:pt x="46363" y="95830"/>
                </a:lnTo>
                <a:lnTo>
                  <a:pt x="46363" y="94982"/>
                </a:lnTo>
                <a:lnTo>
                  <a:pt x="46363" y="94982"/>
                </a:lnTo>
                <a:lnTo>
                  <a:pt x="46363" y="94982"/>
                </a:lnTo>
                <a:lnTo>
                  <a:pt x="46363" y="94982"/>
                </a:lnTo>
                <a:lnTo>
                  <a:pt x="46363" y="94982"/>
                </a:lnTo>
                <a:lnTo>
                  <a:pt x="46363" y="94134"/>
                </a:lnTo>
                <a:lnTo>
                  <a:pt x="46363" y="94134"/>
                </a:lnTo>
                <a:lnTo>
                  <a:pt x="46363" y="94134"/>
                </a:lnTo>
                <a:lnTo>
                  <a:pt x="46363" y="94134"/>
                </a:lnTo>
                <a:lnTo>
                  <a:pt x="46363" y="94134"/>
                </a:lnTo>
                <a:lnTo>
                  <a:pt x="45000" y="94134"/>
                </a:lnTo>
                <a:lnTo>
                  <a:pt x="45000" y="93286"/>
                </a:lnTo>
                <a:lnTo>
                  <a:pt x="45000" y="93286"/>
                </a:lnTo>
                <a:lnTo>
                  <a:pt x="45000" y="93286"/>
                </a:lnTo>
                <a:lnTo>
                  <a:pt x="45000" y="93286"/>
                </a:lnTo>
                <a:lnTo>
                  <a:pt x="45000" y="93286"/>
                </a:lnTo>
                <a:lnTo>
                  <a:pt x="45000" y="93286"/>
                </a:lnTo>
                <a:lnTo>
                  <a:pt x="45000" y="92014"/>
                </a:lnTo>
                <a:lnTo>
                  <a:pt x="43636" y="92014"/>
                </a:lnTo>
                <a:lnTo>
                  <a:pt x="43636" y="92014"/>
                </a:lnTo>
                <a:lnTo>
                  <a:pt x="43636" y="92014"/>
                </a:lnTo>
                <a:lnTo>
                  <a:pt x="43636" y="92014"/>
                </a:lnTo>
                <a:lnTo>
                  <a:pt x="42272" y="92014"/>
                </a:lnTo>
                <a:lnTo>
                  <a:pt x="42272" y="92014"/>
                </a:lnTo>
                <a:lnTo>
                  <a:pt x="42272" y="91166"/>
                </a:lnTo>
                <a:lnTo>
                  <a:pt x="42272" y="91166"/>
                </a:lnTo>
                <a:lnTo>
                  <a:pt x="42272" y="91166"/>
                </a:lnTo>
                <a:lnTo>
                  <a:pt x="42272" y="91166"/>
                </a:lnTo>
                <a:lnTo>
                  <a:pt x="42272" y="91166"/>
                </a:lnTo>
                <a:lnTo>
                  <a:pt x="42272" y="91166"/>
                </a:lnTo>
                <a:lnTo>
                  <a:pt x="42272" y="91166"/>
                </a:lnTo>
                <a:lnTo>
                  <a:pt x="40227" y="91166"/>
                </a:lnTo>
                <a:lnTo>
                  <a:pt x="40227" y="91166"/>
                </a:lnTo>
                <a:lnTo>
                  <a:pt x="40227" y="91166"/>
                </a:lnTo>
                <a:lnTo>
                  <a:pt x="40227" y="91166"/>
                </a:lnTo>
                <a:lnTo>
                  <a:pt x="40227" y="91166"/>
                </a:lnTo>
                <a:lnTo>
                  <a:pt x="40227" y="91166"/>
                </a:lnTo>
                <a:lnTo>
                  <a:pt x="40227" y="90318"/>
                </a:lnTo>
                <a:lnTo>
                  <a:pt x="38863" y="90318"/>
                </a:lnTo>
                <a:lnTo>
                  <a:pt x="38863" y="90318"/>
                </a:lnTo>
                <a:lnTo>
                  <a:pt x="38863" y="90318"/>
                </a:lnTo>
                <a:lnTo>
                  <a:pt x="37500" y="90318"/>
                </a:lnTo>
                <a:lnTo>
                  <a:pt x="37500" y="91166"/>
                </a:lnTo>
                <a:lnTo>
                  <a:pt x="37500" y="91166"/>
                </a:lnTo>
                <a:lnTo>
                  <a:pt x="37500" y="91166"/>
                </a:lnTo>
                <a:lnTo>
                  <a:pt x="37500" y="91166"/>
                </a:lnTo>
                <a:lnTo>
                  <a:pt x="36136" y="91166"/>
                </a:lnTo>
                <a:lnTo>
                  <a:pt x="36136" y="91166"/>
                </a:lnTo>
                <a:lnTo>
                  <a:pt x="36136" y="90318"/>
                </a:lnTo>
                <a:lnTo>
                  <a:pt x="36136" y="90318"/>
                </a:lnTo>
                <a:lnTo>
                  <a:pt x="36136" y="90318"/>
                </a:lnTo>
                <a:lnTo>
                  <a:pt x="36136" y="90318"/>
                </a:lnTo>
                <a:lnTo>
                  <a:pt x="36136" y="90318"/>
                </a:lnTo>
                <a:lnTo>
                  <a:pt x="34772" y="90318"/>
                </a:lnTo>
                <a:lnTo>
                  <a:pt x="34772" y="89469"/>
                </a:lnTo>
                <a:lnTo>
                  <a:pt x="34772" y="89469"/>
                </a:lnTo>
                <a:lnTo>
                  <a:pt x="34772" y="89469"/>
                </a:lnTo>
                <a:lnTo>
                  <a:pt x="32727" y="89469"/>
                </a:lnTo>
                <a:lnTo>
                  <a:pt x="32727" y="89469"/>
                </a:lnTo>
                <a:lnTo>
                  <a:pt x="32727" y="89469"/>
                </a:lnTo>
                <a:lnTo>
                  <a:pt x="32727" y="89469"/>
                </a:lnTo>
                <a:lnTo>
                  <a:pt x="32727" y="89469"/>
                </a:lnTo>
                <a:lnTo>
                  <a:pt x="31363" y="89469"/>
                </a:lnTo>
                <a:lnTo>
                  <a:pt x="31363" y="89469"/>
                </a:lnTo>
                <a:lnTo>
                  <a:pt x="31363" y="89469"/>
                </a:lnTo>
                <a:lnTo>
                  <a:pt x="31363" y="88621"/>
                </a:lnTo>
                <a:lnTo>
                  <a:pt x="31363" y="88621"/>
                </a:lnTo>
                <a:lnTo>
                  <a:pt x="31363" y="88621"/>
                </a:lnTo>
                <a:lnTo>
                  <a:pt x="31363" y="88621"/>
                </a:lnTo>
                <a:lnTo>
                  <a:pt x="31363" y="88621"/>
                </a:lnTo>
                <a:lnTo>
                  <a:pt x="31363" y="87349"/>
                </a:lnTo>
                <a:lnTo>
                  <a:pt x="30000" y="87349"/>
                </a:lnTo>
                <a:lnTo>
                  <a:pt x="30000" y="87349"/>
                </a:lnTo>
                <a:lnTo>
                  <a:pt x="30000" y="87349"/>
                </a:lnTo>
                <a:lnTo>
                  <a:pt x="30000" y="87349"/>
                </a:lnTo>
                <a:lnTo>
                  <a:pt x="28636" y="87349"/>
                </a:lnTo>
                <a:lnTo>
                  <a:pt x="28636" y="87349"/>
                </a:lnTo>
                <a:lnTo>
                  <a:pt x="28636" y="87349"/>
                </a:lnTo>
                <a:lnTo>
                  <a:pt x="28636" y="87349"/>
                </a:lnTo>
                <a:lnTo>
                  <a:pt x="28636" y="86501"/>
                </a:lnTo>
                <a:lnTo>
                  <a:pt x="28636" y="86501"/>
                </a:lnTo>
                <a:lnTo>
                  <a:pt x="28636" y="87349"/>
                </a:lnTo>
                <a:lnTo>
                  <a:pt x="27272" y="87349"/>
                </a:lnTo>
                <a:lnTo>
                  <a:pt x="27272" y="87349"/>
                </a:lnTo>
                <a:lnTo>
                  <a:pt x="27272" y="87349"/>
                </a:lnTo>
                <a:lnTo>
                  <a:pt x="27272" y="87349"/>
                </a:lnTo>
                <a:lnTo>
                  <a:pt x="27272" y="87349"/>
                </a:lnTo>
                <a:lnTo>
                  <a:pt x="27272" y="88621"/>
                </a:lnTo>
                <a:lnTo>
                  <a:pt x="27272" y="88621"/>
                </a:lnTo>
                <a:lnTo>
                  <a:pt x="27272" y="88621"/>
                </a:lnTo>
                <a:lnTo>
                  <a:pt x="25227" y="88621"/>
                </a:lnTo>
                <a:lnTo>
                  <a:pt x="25227" y="88621"/>
                </a:lnTo>
                <a:lnTo>
                  <a:pt x="25227" y="88621"/>
                </a:lnTo>
                <a:lnTo>
                  <a:pt x="23863" y="88621"/>
                </a:lnTo>
                <a:lnTo>
                  <a:pt x="23863" y="88621"/>
                </a:lnTo>
                <a:lnTo>
                  <a:pt x="23863" y="88621"/>
                </a:lnTo>
                <a:lnTo>
                  <a:pt x="23863" y="88621"/>
                </a:lnTo>
                <a:lnTo>
                  <a:pt x="23863" y="88621"/>
                </a:lnTo>
                <a:lnTo>
                  <a:pt x="23863" y="88621"/>
                </a:lnTo>
                <a:lnTo>
                  <a:pt x="22500" y="88621"/>
                </a:lnTo>
                <a:lnTo>
                  <a:pt x="22500" y="88621"/>
                </a:lnTo>
                <a:lnTo>
                  <a:pt x="22500" y="88621"/>
                </a:lnTo>
                <a:lnTo>
                  <a:pt x="22500" y="88621"/>
                </a:lnTo>
                <a:lnTo>
                  <a:pt x="21136" y="88621"/>
                </a:lnTo>
                <a:lnTo>
                  <a:pt x="21136" y="88621"/>
                </a:lnTo>
                <a:lnTo>
                  <a:pt x="21136" y="88621"/>
                </a:lnTo>
                <a:lnTo>
                  <a:pt x="21136" y="88621"/>
                </a:lnTo>
                <a:lnTo>
                  <a:pt x="19772" y="88621"/>
                </a:lnTo>
                <a:lnTo>
                  <a:pt x="19772" y="87349"/>
                </a:lnTo>
                <a:lnTo>
                  <a:pt x="19772" y="87349"/>
                </a:lnTo>
                <a:lnTo>
                  <a:pt x="19772" y="87349"/>
                </a:lnTo>
                <a:lnTo>
                  <a:pt x="19772" y="87349"/>
                </a:lnTo>
                <a:lnTo>
                  <a:pt x="19772" y="87349"/>
                </a:lnTo>
                <a:lnTo>
                  <a:pt x="18409" y="87349"/>
                </a:lnTo>
                <a:lnTo>
                  <a:pt x="18409" y="87349"/>
                </a:lnTo>
                <a:lnTo>
                  <a:pt x="18409" y="87349"/>
                </a:lnTo>
                <a:lnTo>
                  <a:pt x="18409" y="87349"/>
                </a:lnTo>
                <a:lnTo>
                  <a:pt x="16363" y="87349"/>
                </a:lnTo>
                <a:lnTo>
                  <a:pt x="16363" y="87349"/>
                </a:lnTo>
                <a:lnTo>
                  <a:pt x="16363" y="87349"/>
                </a:lnTo>
                <a:lnTo>
                  <a:pt x="16363" y="86501"/>
                </a:lnTo>
                <a:lnTo>
                  <a:pt x="16363" y="86501"/>
                </a:lnTo>
                <a:lnTo>
                  <a:pt x="16363" y="86501"/>
                </a:lnTo>
                <a:lnTo>
                  <a:pt x="16363" y="86501"/>
                </a:lnTo>
                <a:lnTo>
                  <a:pt x="16363" y="85653"/>
                </a:lnTo>
                <a:lnTo>
                  <a:pt x="16363" y="85653"/>
                </a:lnTo>
                <a:lnTo>
                  <a:pt x="15000" y="85653"/>
                </a:lnTo>
                <a:lnTo>
                  <a:pt x="15000" y="85653"/>
                </a:lnTo>
                <a:lnTo>
                  <a:pt x="15000" y="85653"/>
                </a:lnTo>
                <a:lnTo>
                  <a:pt x="15000" y="85653"/>
                </a:lnTo>
                <a:lnTo>
                  <a:pt x="15000" y="84805"/>
                </a:lnTo>
                <a:lnTo>
                  <a:pt x="15000" y="84805"/>
                </a:lnTo>
                <a:lnTo>
                  <a:pt x="13636" y="84805"/>
                </a:lnTo>
                <a:lnTo>
                  <a:pt x="13636" y="84805"/>
                </a:lnTo>
                <a:lnTo>
                  <a:pt x="15000" y="84805"/>
                </a:lnTo>
                <a:lnTo>
                  <a:pt x="15000" y="84805"/>
                </a:lnTo>
                <a:lnTo>
                  <a:pt x="15000" y="83957"/>
                </a:lnTo>
                <a:lnTo>
                  <a:pt x="13636" y="83957"/>
                </a:lnTo>
                <a:lnTo>
                  <a:pt x="13636" y="83957"/>
                </a:lnTo>
                <a:lnTo>
                  <a:pt x="13636" y="83957"/>
                </a:lnTo>
                <a:lnTo>
                  <a:pt x="13636" y="84805"/>
                </a:lnTo>
                <a:lnTo>
                  <a:pt x="12272" y="84805"/>
                </a:lnTo>
                <a:lnTo>
                  <a:pt x="12272" y="84805"/>
                </a:lnTo>
                <a:lnTo>
                  <a:pt x="12272" y="84805"/>
                </a:lnTo>
                <a:lnTo>
                  <a:pt x="12272" y="84805"/>
                </a:lnTo>
                <a:lnTo>
                  <a:pt x="12272" y="83957"/>
                </a:lnTo>
                <a:lnTo>
                  <a:pt x="10909" y="83957"/>
                </a:lnTo>
                <a:lnTo>
                  <a:pt x="10909" y="83957"/>
                </a:lnTo>
                <a:lnTo>
                  <a:pt x="10909" y="83957"/>
                </a:lnTo>
                <a:lnTo>
                  <a:pt x="10909" y="83957"/>
                </a:lnTo>
                <a:lnTo>
                  <a:pt x="10909" y="83957"/>
                </a:lnTo>
                <a:lnTo>
                  <a:pt x="10909" y="83957"/>
                </a:lnTo>
                <a:lnTo>
                  <a:pt x="8863" y="83957"/>
                </a:lnTo>
                <a:lnTo>
                  <a:pt x="8863" y="82685"/>
                </a:lnTo>
                <a:lnTo>
                  <a:pt x="8863" y="82685"/>
                </a:lnTo>
                <a:lnTo>
                  <a:pt x="8863" y="82685"/>
                </a:lnTo>
                <a:lnTo>
                  <a:pt x="8863" y="82685"/>
                </a:lnTo>
                <a:lnTo>
                  <a:pt x="7500" y="82685"/>
                </a:lnTo>
                <a:lnTo>
                  <a:pt x="7500" y="82685"/>
                </a:lnTo>
                <a:lnTo>
                  <a:pt x="7500" y="82685"/>
                </a:lnTo>
                <a:lnTo>
                  <a:pt x="7500" y="82685"/>
                </a:lnTo>
                <a:lnTo>
                  <a:pt x="7500" y="81837"/>
                </a:lnTo>
                <a:lnTo>
                  <a:pt x="7500" y="81837"/>
                </a:lnTo>
                <a:lnTo>
                  <a:pt x="7500" y="81837"/>
                </a:lnTo>
                <a:lnTo>
                  <a:pt x="7500" y="81837"/>
                </a:lnTo>
                <a:lnTo>
                  <a:pt x="6136" y="81837"/>
                </a:lnTo>
                <a:lnTo>
                  <a:pt x="6136" y="81837"/>
                </a:lnTo>
                <a:lnTo>
                  <a:pt x="6136" y="81837"/>
                </a:lnTo>
                <a:lnTo>
                  <a:pt x="6136" y="81837"/>
                </a:lnTo>
                <a:lnTo>
                  <a:pt x="6136" y="81837"/>
                </a:lnTo>
                <a:lnTo>
                  <a:pt x="6136" y="80989"/>
                </a:lnTo>
                <a:lnTo>
                  <a:pt x="4772" y="80989"/>
                </a:lnTo>
                <a:lnTo>
                  <a:pt x="4772" y="80989"/>
                </a:lnTo>
                <a:lnTo>
                  <a:pt x="4772" y="80989"/>
                </a:lnTo>
                <a:lnTo>
                  <a:pt x="4772" y="80989"/>
                </a:lnTo>
                <a:lnTo>
                  <a:pt x="4772" y="80989"/>
                </a:lnTo>
                <a:lnTo>
                  <a:pt x="4772" y="80141"/>
                </a:lnTo>
                <a:lnTo>
                  <a:pt x="3409" y="80141"/>
                </a:lnTo>
                <a:lnTo>
                  <a:pt x="3409" y="80141"/>
                </a:lnTo>
                <a:lnTo>
                  <a:pt x="3409" y="80141"/>
                </a:lnTo>
                <a:lnTo>
                  <a:pt x="3409" y="80141"/>
                </a:lnTo>
                <a:lnTo>
                  <a:pt x="3409" y="80141"/>
                </a:lnTo>
                <a:lnTo>
                  <a:pt x="3409" y="80141"/>
                </a:lnTo>
                <a:lnTo>
                  <a:pt x="3409" y="79293"/>
                </a:lnTo>
                <a:lnTo>
                  <a:pt x="1363" y="79293"/>
                </a:lnTo>
                <a:lnTo>
                  <a:pt x="1363" y="79293"/>
                </a:lnTo>
                <a:lnTo>
                  <a:pt x="1363" y="79293"/>
                </a:lnTo>
                <a:lnTo>
                  <a:pt x="1363" y="79293"/>
                </a:lnTo>
                <a:lnTo>
                  <a:pt x="1363" y="79293"/>
                </a:lnTo>
                <a:lnTo>
                  <a:pt x="1363" y="79293"/>
                </a:lnTo>
                <a:lnTo>
                  <a:pt x="0" y="79293"/>
                </a:lnTo>
                <a:lnTo>
                  <a:pt x="0" y="78021"/>
                </a:lnTo>
                <a:lnTo>
                  <a:pt x="1363" y="78021"/>
                </a:lnTo>
                <a:lnTo>
                  <a:pt x="1363" y="78021"/>
                </a:lnTo>
                <a:lnTo>
                  <a:pt x="1363" y="78021"/>
                </a:lnTo>
                <a:lnTo>
                  <a:pt x="1363" y="78021"/>
                </a:lnTo>
                <a:lnTo>
                  <a:pt x="1363" y="77173"/>
                </a:lnTo>
                <a:lnTo>
                  <a:pt x="1363" y="77173"/>
                </a:lnTo>
                <a:lnTo>
                  <a:pt x="1363" y="77173"/>
                </a:lnTo>
                <a:lnTo>
                  <a:pt x="1363" y="77173"/>
                </a:lnTo>
                <a:lnTo>
                  <a:pt x="1363" y="77173"/>
                </a:lnTo>
                <a:lnTo>
                  <a:pt x="3409" y="77173"/>
                </a:lnTo>
                <a:lnTo>
                  <a:pt x="3409" y="77173"/>
                </a:lnTo>
                <a:lnTo>
                  <a:pt x="3409" y="76325"/>
                </a:lnTo>
                <a:lnTo>
                  <a:pt x="3409" y="76325"/>
                </a:lnTo>
                <a:lnTo>
                  <a:pt x="3409" y="77173"/>
                </a:lnTo>
                <a:lnTo>
                  <a:pt x="3409" y="77173"/>
                </a:lnTo>
                <a:lnTo>
                  <a:pt x="3409" y="76325"/>
                </a:lnTo>
                <a:lnTo>
                  <a:pt x="4772" y="76325"/>
                </a:lnTo>
                <a:lnTo>
                  <a:pt x="4772" y="77173"/>
                </a:lnTo>
                <a:lnTo>
                  <a:pt x="4772" y="77173"/>
                </a:lnTo>
                <a:lnTo>
                  <a:pt x="4772" y="77173"/>
                </a:lnTo>
                <a:lnTo>
                  <a:pt x="4772" y="77173"/>
                </a:lnTo>
                <a:lnTo>
                  <a:pt x="6136" y="77173"/>
                </a:lnTo>
                <a:lnTo>
                  <a:pt x="6136" y="77173"/>
                </a:lnTo>
                <a:lnTo>
                  <a:pt x="6136" y="76325"/>
                </a:lnTo>
                <a:lnTo>
                  <a:pt x="6136" y="76325"/>
                </a:lnTo>
                <a:lnTo>
                  <a:pt x="6136" y="76325"/>
                </a:lnTo>
                <a:lnTo>
                  <a:pt x="6136" y="76325"/>
                </a:lnTo>
                <a:lnTo>
                  <a:pt x="6136" y="76325"/>
                </a:lnTo>
                <a:lnTo>
                  <a:pt x="6136" y="75477"/>
                </a:lnTo>
                <a:lnTo>
                  <a:pt x="4772" y="75477"/>
                </a:lnTo>
                <a:lnTo>
                  <a:pt x="4772" y="76325"/>
                </a:lnTo>
                <a:lnTo>
                  <a:pt x="4772" y="76325"/>
                </a:lnTo>
                <a:lnTo>
                  <a:pt x="4772" y="75477"/>
                </a:lnTo>
                <a:lnTo>
                  <a:pt x="4772" y="75477"/>
                </a:lnTo>
                <a:lnTo>
                  <a:pt x="4772" y="75477"/>
                </a:lnTo>
                <a:lnTo>
                  <a:pt x="4772" y="74628"/>
                </a:lnTo>
                <a:lnTo>
                  <a:pt x="4772" y="74628"/>
                </a:lnTo>
                <a:lnTo>
                  <a:pt x="4772" y="74628"/>
                </a:lnTo>
                <a:lnTo>
                  <a:pt x="4772" y="74628"/>
                </a:lnTo>
                <a:lnTo>
                  <a:pt x="4772" y="73356"/>
                </a:lnTo>
                <a:lnTo>
                  <a:pt x="4772" y="73356"/>
                </a:lnTo>
                <a:lnTo>
                  <a:pt x="4772" y="73356"/>
                </a:lnTo>
                <a:lnTo>
                  <a:pt x="4772" y="73356"/>
                </a:lnTo>
                <a:lnTo>
                  <a:pt x="4772" y="73356"/>
                </a:lnTo>
                <a:lnTo>
                  <a:pt x="4772" y="72508"/>
                </a:lnTo>
                <a:lnTo>
                  <a:pt x="6136" y="72508"/>
                </a:lnTo>
                <a:lnTo>
                  <a:pt x="6136" y="72508"/>
                </a:lnTo>
                <a:lnTo>
                  <a:pt x="6136" y="72508"/>
                </a:lnTo>
                <a:lnTo>
                  <a:pt x="6136" y="72508"/>
                </a:lnTo>
                <a:lnTo>
                  <a:pt x="6136" y="72508"/>
                </a:lnTo>
                <a:lnTo>
                  <a:pt x="6136" y="71660"/>
                </a:lnTo>
                <a:lnTo>
                  <a:pt x="6136" y="71660"/>
                </a:lnTo>
                <a:lnTo>
                  <a:pt x="6136" y="71660"/>
                </a:lnTo>
                <a:lnTo>
                  <a:pt x="6136" y="71660"/>
                </a:lnTo>
                <a:lnTo>
                  <a:pt x="6136" y="71660"/>
                </a:lnTo>
                <a:lnTo>
                  <a:pt x="7500" y="71660"/>
                </a:lnTo>
                <a:lnTo>
                  <a:pt x="7500" y="70812"/>
                </a:lnTo>
                <a:lnTo>
                  <a:pt x="7500" y="70812"/>
                </a:lnTo>
                <a:lnTo>
                  <a:pt x="7500" y="70812"/>
                </a:lnTo>
                <a:lnTo>
                  <a:pt x="7500" y="70812"/>
                </a:lnTo>
                <a:lnTo>
                  <a:pt x="7500" y="70812"/>
                </a:lnTo>
                <a:lnTo>
                  <a:pt x="8863" y="70812"/>
                </a:lnTo>
                <a:lnTo>
                  <a:pt x="8863" y="70812"/>
                </a:lnTo>
                <a:lnTo>
                  <a:pt x="8863" y="70812"/>
                </a:lnTo>
                <a:lnTo>
                  <a:pt x="10909" y="70812"/>
                </a:lnTo>
                <a:lnTo>
                  <a:pt x="10909" y="70812"/>
                </a:lnTo>
                <a:lnTo>
                  <a:pt x="10909" y="70812"/>
                </a:lnTo>
                <a:lnTo>
                  <a:pt x="10909" y="70812"/>
                </a:lnTo>
                <a:lnTo>
                  <a:pt x="10909" y="70812"/>
                </a:lnTo>
                <a:lnTo>
                  <a:pt x="10909" y="70812"/>
                </a:lnTo>
                <a:lnTo>
                  <a:pt x="12272" y="70812"/>
                </a:lnTo>
                <a:lnTo>
                  <a:pt x="12272" y="70812"/>
                </a:lnTo>
                <a:lnTo>
                  <a:pt x="12272" y="70812"/>
                </a:lnTo>
                <a:lnTo>
                  <a:pt x="12272" y="70812"/>
                </a:lnTo>
                <a:lnTo>
                  <a:pt x="12272" y="70812"/>
                </a:lnTo>
                <a:lnTo>
                  <a:pt x="12272" y="70812"/>
                </a:lnTo>
                <a:lnTo>
                  <a:pt x="12272" y="70812"/>
                </a:lnTo>
                <a:lnTo>
                  <a:pt x="12272" y="69964"/>
                </a:lnTo>
                <a:lnTo>
                  <a:pt x="13636" y="69964"/>
                </a:lnTo>
                <a:lnTo>
                  <a:pt x="13636" y="69964"/>
                </a:lnTo>
                <a:lnTo>
                  <a:pt x="13636" y="69964"/>
                </a:lnTo>
                <a:lnTo>
                  <a:pt x="13636" y="69964"/>
                </a:lnTo>
                <a:lnTo>
                  <a:pt x="13636" y="69964"/>
                </a:lnTo>
                <a:lnTo>
                  <a:pt x="13636" y="68692"/>
                </a:lnTo>
                <a:lnTo>
                  <a:pt x="13636" y="68692"/>
                </a:lnTo>
                <a:lnTo>
                  <a:pt x="13636" y="68692"/>
                </a:lnTo>
                <a:lnTo>
                  <a:pt x="13636" y="67844"/>
                </a:lnTo>
                <a:lnTo>
                  <a:pt x="13636" y="67844"/>
                </a:lnTo>
                <a:lnTo>
                  <a:pt x="15000" y="67844"/>
                </a:lnTo>
                <a:lnTo>
                  <a:pt x="15000" y="67844"/>
                </a:lnTo>
                <a:lnTo>
                  <a:pt x="15000" y="67844"/>
                </a:lnTo>
                <a:lnTo>
                  <a:pt x="15000" y="66996"/>
                </a:lnTo>
                <a:lnTo>
                  <a:pt x="15000" y="66996"/>
                </a:lnTo>
                <a:lnTo>
                  <a:pt x="15000" y="66996"/>
                </a:lnTo>
                <a:lnTo>
                  <a:pt x="15000" y="66996"/>
                </a:lnTo>
                <a:lnTo>
                  <a:pt x="15000" y="66996"/>
                </a:lnTo>
                <a:lnTo>
                  <a:pt x="15000" y="66148"/>
                </a:lnTo>
                <a:lnTo>
                  <a:pt x="15000" y="66148"/>
                </a:lnTo>
                <a:lnTo>
                  <a:pt x="16363" y="66148"/>
                </a:lnTo>
                <a:lnTo>
                  <a:pt x="16363" y="66148"/>
                </a:lnTo>
                <a:lnTo>
                  <a:pt x="16363" y="66148"/>
                </a:lnTo>
                <a:lnTo>
                  <a:pt x="16363" y="66148"/>
                </a:lnTo>
                <a:lnTo>
                  <a:pt x="16363" y="65300"/>
                </a:lnTo>
                <a:lnTo>
                  <a:pt x="16363" y="65300"/>
                </a:lnTo>
                <a:lnTo>
                  <a:pt x="18409" y="65300"/>
                </a:lnTo>
                <a:lnTo>
                  <a:pt x="18409" y="65300"/>
                </a:lnTo>
                <a:lnTo>
                  <a:pt x="18409" y="64028"/>
                </a:lnTo>
                <a:lnTo>
                  <a:pt x="18409" y="64028"/>
                </a:lnTo>
                <a:lnTo>
                  <a:pt x="18409" y="64028"/>
                </a:lnTo>
                <a:lnTo>
                  <a:pt x="18409" y="64028"/>
                </a:lnTo>
                <a:lnTo>
                  <a:pt x="18409" y="64028"/>
                </a:lnTo>
                <a:lnTo>
                  <a:pt x="18409" y="64028"/>
                </a:lnTo>
                <a:lnTo>
                  <a:pt x="19772" y="64028"/>
                </a:lnTo>
                <a:lnTo>
                  <a:pt x="19772" y="63180"/>
                </a:lnTo>
                <a:lnTo>
                  <a:pt x="19772" y="63180"/>
                </a:lnTo>
                <a:lnTo>
                  <a:pt x="19772" y="63180"/>
                </a:lnTo>
                <a:lnTo>
                  <a:pt x="19772" y="63180"/>
                </a:lnTo>
                <a:lnTo>
                  <a:pt x="18409" y="63180"/>
                </a:lnTo>
                <a:lnTo>
                  <a:pt x="18409" y="63180"/>
                </a:lnTo>
                <a:lnTo>
                  <a:pt x="18409" y="62332"/>
                </a:lnTo>
                <a:lnTo>
                  <a:pt x="18409" y="62332"/>
                </a:lnTo>
                <a:lnTo>
                  <a:pt x="18409" y="62332"/>
                </a:lnTo>
                <a:lnTo>
                  <a:pt x="18409" y="62332"/>
                </a:lnTo>
                <a:lnTo>
                  <a:pt x="18409" y="62332"/>
                </a:lnTo>
                <a:lnTo>
                  <a:pt x="18409" y="61484"/>
                </a:lnTo>
                <a:lnTo>
                  <a:pt x="16363" y="61484"/>
                </a:lnTo>
                <a:lnTo>
                  <a:pt x="16363" y="61484"/>
                </a:lnTo>
                <a:lnTo>
                  <a:pt x="16363" y="61484"/>
                </a:lnTo>
                <a:lnTo>
                  <a:pt x="16363" y="61484"/>
                </a:lnTo>
                <a:lnTo>
                  <a:pt x="16363" y="61484"/>
                </a:lnTo>
                <a:lnTo>
                  <a:pt x="16363" y="60636"/>
                </a:lnTo>
                <a:lnTo>
                  <a:pt x="15000" y="60636"/>
                </a:lnTo>
                <a:lnTo>
                  <a:pt x="15000" y="60636"/>
                </a:lnTo>
                <a:lnTo>
                  <a:pt x="15000" y="60636"/>
                </a:lnTo>
                <a:lnTo>
                  <a:pt x="15000" y="59363"/>
                </a:lnTo>
                <a:lnTo>
                  <a:pt x="15000" y="59363"/>
                </a:lnTo>
                <a:lnTo>
                  <a:pt x="15000" y="59363"/>
                </a:lnTo>
                <a:lnTo>
                  <a:pt x="15000" y="58515"/>
                </a:lnTo>
                <a:lnTo>
                  <a:pt x="16363" y="58515"/>
                </a:lnTo>
                <a:lnTo>
                  <a:pt x="16363" y="58515"/>
                </a:lnTo>
                <a:lnTo>
                  <a:pt x="16363" y="58515"/>
                </a:lnTo>
                <a:lnTo>
                  <a:pt x="16363" y="58515"/>
                </a:lnTo>
                <a:lnTo>
                  <a:pt x="16363" y="58515"/>
                </a:lnTo>
                <a:lnTo>
                  <a:pt x="18409" y="58515"/>
                </a:lnTo>
                <a:lnTo>
                  <a:pt x="18409" y="57667"/>
                </a:lnTo>
                <a:lnTo>
                  <a:pt x="18409" y="57667"/>
                </a:lnTo>
                <a:lnTo>
                  <a:pt x="18409" y="57667"/>
                </a:lnTo>
                <a:lnTo>
                  <a:pt x="18409" y="56819"/>
                </a:lnTo>
                <a:lnTo>
                  <a:pt x="18409" y="56819"/>
                </a:lnTo>
                <a:lnTo>
                  <a:pt x="18409" y="56819"/>
                </a:lnTo>
                <a:lnTo>
                  <a:pt x="18409" y="56819"/>
                </a:lnTo>
                <a:lnTo>
                  <a:pt x="18409" y="55971"/>
                </a:lnTo>
                <a:lnTo>
                  <a:pt x="18409" y="55971"/>
                </a:lnTo>
                <a:lnTo>
                  <a:pt x="18409" y="55971"/>
                </a:lnTo>
                <a:lnTo>
                  <a:pt x="18409" y="55971"/>
                </a:lnTo>
                <a:lnTo>
                  <a:pt x="18409" y="54699"/>
                </a:lnTo>
                <a:lnTo>
                  <a:pt x="18409" y="54699"/>
                </a:lnTo>
                <a:lnTo>
                  <a:pt x="18409" y="54699"/>
                </a:lnTo>
                <a:lnTo>
                  <a:pt x="18409" y="53851"/>
                </a:lnTo>
                <a:lnTo>
                  <a:pt x="18409" y="53851"/>
                </a:lnTo>
                <a:lnTo>
                  <a:pt x="18409" y="53851"/>
                </a:lnTo>
                <a:lnTo>
                  <a:pt x="18409" y="53003"/>
                </a:lnTo>
                <a:lnTo>
                  <a:pt x="16363" y="53003"/>
                </a:lnTo>
                <a:lnTo>
                  <a:pt x="16363" y="53003"/>
                </a:lnTo>
                <a:lnTo>
                  <a:pt x="16363" y="53003"/>
                </a:lnTo>
                <a:lnTo>
                  <a:pt x="16363" y="53003"/>
                </a:lnTo>
                <a:lnTo>
                  <a:pt x="16363" y="52155"/>
                </a:lnTo>
                <a:lnTo>
                  <a:pt x="16363" y="52155"/>
                </a:lnTo>
                <a:lnTo>
                  <a:pt x="16363" y="52155"/>
                </a:lnTo>
                <a:lnTo>
                  <a:pt x="16363" y="51307"/>
                </a:lnTo>
                <a:lnTo>
                  <a:pt x="16363" y="51307"/>
                </a:lnTo>
                <a:lnTo>
                  <a:pt x="16363" y="51307"/>
                </a:lnTo>
                <a:lnTo>
                  <a:pt x="16363" y="51307"/>
                </a:lnTo>
                <a:lnTo>
                  <a:pt x="16363" y="51307"/>
                </a:lnTo>
                <a:lnTo>
                  <a:pt x="15000" y="51307"/>
                </a:lnTo>
                <a:lnTo>
                  <a:pt x="15000" y="51307"/>
                </a:lnTo>
                <a:lnTo>
                  <a:pt x="15000" y="50035"/>
                </a:lnTo>
                <a:lnTo>
                  <a:pt x="15000" y="50035"/>
                </a:lnTo>
                <a:lnTo>
                  <a:pt x="15000" y="50035"/>
                </a:lnTo>
                <a:lnTo>
                  <a:pt x="15000" y="50035"/>
                </a:lnTo>
                <a:lnTo>
                  <a:pt x="15000" y="49187"/>
                </a:lnTo>
                <a:lnTo>
                  <a:pt x="16363" y="49187"/>
                </a:lnTo>
                <a:lnTo>
                  <a:pt x="16363" y="49187"/>
                </a:lnTo>
                <a:lnTo>
                  <a:pt x="16363" y="49187"/>
                </a:lnTo>
                <a:lnTo>
                  <a:pt x="18409" y="49187"/>
                </a:lnTo>
                <a:lnTo>
                  <a:pt x="18409" y="49187"/>
                </a:lnTo>
                <a:lnTo>
                  <a:pt x="18409" y="49187"/>
                </a:lnTo>
                <a:lnTo>
                  <a:pt x="18409" y="49187"/>
                </a:lnTo>
                <a:lnTo>
                  <a:pt x="18409" y="49187"/>
                </a:lnTo>
                <a:lnTo>
                  <a:pt x="18409" y="48339"/>
                </a:lnTo>
                <a:lnTo>
                  <a:pt x="18409" y="48339"/>
                </a:lnTo>
                <a:lnTo>
                  <a:pt x="18409" y="48339"/>
                </a:lnTo>
                <a:lnTo>
                  <a:pt x="18409" y="48339"/>
                </a:lnTo>
                <a:lnTo>
                  <a:pt x="18409" y="47491"/>
                </a:lnTo>
                <a:lnTo>
                  <a:pt x="18409" y="47491"/>
                </a:lnTo>
                <a:lnTo>
                  <a:pt x="18409" y="47491"/>
                </a:lnTo>
                <a:lnTo>
                  <a:pt x="18409" y="47491"/>
                </a:lnTo>
                <a:lnTo>
                  <a:pt x="18409" y="46643"/>
                </a:lnTo>
                <a:lnTo>
                  <a:pt x="16363" y="46643"/>
                </a:lnTo>
                <a:lnTo>
                  <a:pt x="16363" y="46643"/>
                </a:lnTo>
                <a:lnTo>
                  <a:pt x="16363" y="46643"/>
                </a:lnTo>
                <a:lnTo>
                  <a:pt x="16363" y="46643"/>
                </a:lnTo>
                <a:lnTo>
                  <a:pt x="16363" y="45371"/>
                </a:lnTo>
                <a:lnTo>
                  <a:pt x="16363" y="45371"/>
                </a:lnTo>
                <a:lnTo>
                  <a:pt x="16363" y="45371"/>
                </a:lnTo>
                <a:lnTo>
                  <a:pt x="16363" y="45371"/>
                </a:lnTo>
                <a:lnTo>
                  <a:pt x="16363" y="44522"/>
                </a:lnTo>
                <a:lnTo>
                  <a:pt x="16363" y="44522"/>
                </a:lnTo>
                <a:lnTo>
                  <a:pt x="16363" y="44522"/>
                </a:lnTo>
                <a:lnTo>
                  <a:pt x="16363" y="44522"/>
                </a:lnTo>
                <a:lnTo>
                  <a:pt x="16363" y="44522"/>
                </a:lnTo>
                <a:lnTo>
                  <a:pt x="16363" y="44522"/>
                </a:lnTo>
                <a:lnTo>
                  <a:pt x="16363" y="44522"/>
                </a:lnTo>
                <a:lnTo>
                  <a:pt x="16363" y="43674"/>
                </a:lnTo>
                <a:lnTo>
                  <a:pt x="16363" y="43674"/>
                </a:lnTo>
                <a:lnTo>
                  <a:pt x="18409" y="43674"/>
                </a:lnTo>
                <a:lnTo>
                  <a:pt x="18409" y="43674"/>
                </a:lnTo>
                <a:lnTo>
                  <a:pt x="18409" y="43674"/>
                </a:lnTo>
                <a:lnTo>
                  <a:pt x="18409" y="42826"/>
                </a:lnTo>
                <a:lnTo>
                  <a:pt x="18409" y="42826"/>
                </a:lnTo>
                <a:lnTo>
                  <a:pt x="16363" y="42826"/>
                </a:lnTo>
                <a:lnTo>
                  <a:pt x="16363" y="42826"/>
                </a:lnTo>
                <a:lnTo>
                  <a:pt x="16363" y="41978"/>
                </a:lnTo>
                <a:lnTo>
                  <a:pt x="16363" y="41978"/>
                </a:lnTo>
                <a:lnTo>
                  <a:pt x="16363" y="41978"/>
                </a:lnTo>
                <a:lnTo>
                  <a:pt x="16363" y="42826"/>
                </a:lnTo>
                <a:lnTo>
                  <a:pt x="15000" y="42826"/>
                </a:lnTo>
                <a:lnTo>
                  <a:pt x="15000" y="41978"/>
                </a:lnTo>
                <a:lnTo>
                  <a:pt x="15000" y="41978"/>
                </a:lnTo>
                <a:lnTo>
                  <a:pt x="15000" y="41978"/>
                </a:lnTo>
                <a:lnTo>
                  <a:pt x="15000" y="41978"/>
                </a:lnTo>
                <a:lnTo>
                  <a:pt x="15000" y="40706"/>
                </a:lnTo>
                <a:lnTo>
                  <a:pt x="15000" y="40706"/>
                </a:lnTo>
                <a:lnTo>
                  <a:pt x="15000" y="40706"/>
                </a:lnTo>
                <a:lnTo>
                  <a:pt x="15000" y="40706"/>
                </a:lnTo>
                <a:lnTo>
                  <a:pt x="13636" y="40706"/>
                </a:lnTo>
                <a:lnTo>
                  <a:pt x="13636" y="40706"/>
                </a:lnTo>
                <a:lnTo>
                  <a:pt x="13636" y="40706"/>
                </a:lnTo>
                <a:lnTo>
                  <a:pt x="13636" y="39858"/>
                </a:lnTo>
                <a:lnTo>
                  <a:pt x="13636" y="39858"/>
                </a:lnTo>
                <a:lnTo>
                  <a:pt x="13636" y="39858"/>
                </a:lnTo>
                <a:lnTo>
                  <a:pt x="15000" y="39858"/>
                </a:lnTo>
                <a:lnTo>
                  <a:pt x="15000" y="39858"/>
                </a:lnTo>
                <a:lnTo>
                  <a:pt x="13636" y="39858"/>
                </a:lnTo>
                <a:lnTo>
                  <a:pt x="13636" y="39010"/>
                </a:lnTo>
                <a:lnTo>
                  <a:pt x="13636" y="39010"/>
                </a:lnTo>
                <a:lnTo>
                  <a:pt x="13636" y="39010"/>
                </a:lnTo>
                <a:lnTo>
                  <a:pt x="13636" y="39010"/>
                </a:lnTo>
                <a:lnTo>
                  <a:pt x="13636" y="39010"/>
                </a:lnTo>
                <a:lnTo>
                  <a:pt x="12272" y="39010"/>
                </a:lnTo>
                <a:lnTo>
                  <a:pt x="12272" y="39010"/>
                </a:lnTo>
                <a:lnTo>
                  <a:pt x="12272" y="38162"/>
                </a:lnTo>
                <a:lnTo>
                  <a:pt x="12272" y="38162"/>
                </a:lnTo>
                <a:lnTo>
                  <a:pt x="12272" y="38162"/>
                </a:lnTo>
                <a:lnTo>
                  <a:pt x="12272" y="37314"/>
                </a:lnTo>
                <a:lnTo>
                  <a:pt x="12272" y="37314"/>
                </a:lnTo>
                <a:lnTo>
                  <a:pt x="12272" y="37314"/>
                </a:lnTo>
                <a:lnTo>
                  <a:pt x="12272" y="37314"/>
                </a:lnTo>
                <a:lnTo>
                  <a:pt x="12272" y="36042"/>
                </a:lnTo>
                <a:lnTo>
                  <a:pt x="12272" y="36042"/>
                </a:lnTo>
                <a:lnTo>
                  <a:pt x="13636" y="36042"/>
                </a:lnTo>
                <a:lnTo>
                  <a:pt x="13636" y="36042"/>
                </a:lnTo>
                <a:lnTo>
                  <a:pt x="13636" y="36042"/>
                </a:lnTo>
                <a:lnTo>
                  <a:pt x="13636" y="36042"/>
                </a:lnTo>
                <a:lnTo>
                  <a:pt x="13636" y="35194"/>
                </a:lnTo>
                <a:lnTo>
                  <a:pt x="13636" y="35194"/>
                </a:lnTo>
                <a:lnTo>
                  <a:pt x="13636" y="35194"/>
                </a:lnTo>
                <a:lnTo>
                  <a:pt x="13636" y="35194"/>
                </a:lnTo>
                <a:lnTo>
                  <a:pt x="13636" y="34346"/>
                </a:lnTo>
                <a:lnTo>
                  <a:pt x="13636" y="34346"/>
                </a:lnTo>
                <a:lnTo>
                  <a:pt x="13636" y="34346"/>
                </a:lnTo>
                <a:lnTo>
                  <a:pt x="15000" y="34346"/>
                </a:lnTo>
                <a:lnTo>
                  <a:pt x="15000" y="34346"/>
                </a:lnTo>
                <a:lnTo>
                  <a:pt x="15000" y="35194"/>
                </a:lnTo>
                <a:lnTo>
                  <a:pt x="15000" y="35194"/>
                </a:lnTo>
                <a:lnTo>
                  <a:pt x="15000" y="35194"/>
                </a:lnTo>
                <a:lnTo>
                  <a:pt x="15000" y="35194"/>
                </a:lnTo>
                <a:lnTo>
                  <a:pt x="15000" y="35194"/>
                </a:lnTo>
                <a:lnTo>
                  <a:pt x="15000" y="35194"/>
                </a:lnTo>
                <a:lnTo>
                  <a:pt x="15000" y="35194"/>
                </a:lnTo>
                <a:lnTo>
                  <a:pt x="16363" y="35194"/>
                </a:lnTo>
                <a:lnTo>
                  <a:pt x="16363" y="35194"/>
                </a:lnTo>
                <a:lnTo>
                  <a:pt x="16363" y="35194"/>
                </a:lnTo>
                <a:lnTo>
                  <a:pt x="16363" y="34346"/>
                </a:lnTo>
                <a:lnTo>
                  <a:pt x="16363" y="34346"/>
                </a:lnTo>
                <a:lnTo>
                  <a:pt x="16363" y="34346"/>
                </a:lnTo>
                <a:lnTo>
                  <a:pt x="18409" y="34346"/>
                </a:lnTo>
                <a:lnTo>
                  <a:pt x="18409" y="34346"/>
                </a:lnTo>
                <a:lnTo>
                  <a:pt x="18409" y="34346"/>
                </a:lnTo>
                <a:lnTo>
                  <a:pt x="18409" y="34346"/>
                </a:lnTo>
                <a:lnTo>
                  <a:pt x="18409" y="33498"/>
                </a:lnTo>
                <a:lnTo>
                  <a:pt x="18409" y="33498"/>
                </a:lnTo>
                <a:lnTo>
                  <a:pt x="18409" y="33498"/>
                </a:lnTo>
                <a:lnTo>
                  <a:pt x="18409" y="33498"/>
                </a:lnTo>
                <a:lnTo>
                  <a:pt x="18409" y="33498"/>
                </a:lnTo>
                <a:lnTo>
                  <a:pt x="19772" y="33498"/>
                </a:lnTo>
                <a:lnTo>
                  <a:pt x="19772" y="33498"/>
                </a:lnTo>
                <a:lnTo>
                  <a:pt x="19772" y="32650"/>
                </a:lnTo>
                <a:lnTo>
                  <a:pt x="19772" y="32650"/>
                </a:lnTo>
                <a:lnTo>
                  <a:pt x="19772" y="32650"/>
                </a:lnTo>
                <a:lnTo>
                  <a:pt x="19772" y="32650"/>
                </a:lnTo>
                <a:lnTo>
                  <a:pt x="19772" y="31378"/>
                </a:lnTo>
                <a:lnTo>
                  <a:pt x="19772" y="31378"/>
                </a:lnTo>
                <a:lnTo>
                  <a:pt x="18409" y="31378"/>
                </a:lnTo>
                <a:lnTo>
                  <a:pt x="18409" y="31378"/>
                </a:lnTo>
                <a:lnTo>
                  <a:pt x="18409" y="30530"/>
                </a:lnTo>
                <a:lnTo>
                  <a:pt x="18409" y="30530"/>
                </a:lnTo>
                <a:lnTo>
                  <a:pt x="18409" y="30530"/>
                </a:lnTo>
                <a:lnTo>
                  <a:pt x="18409" y="30530"/>
                </a:lnTo>
                <a:lnTo>
                  <a:pt x="18409" y="30530"/>
                </a:lnTo>
                <a:lnTo>
                  <a:pt x="18409" y="29681"/>
                </a:lnTo>
                <a:lnTo>
                  <a:pt x="18409" y="29681"/>
                </a:lnTo>
                <a:lnTo>
                  <a:pt x="18409" y="29681"/>
                </a:lnTo>
                <a:lnTo>
                  <a:pt x="18409" y="29681"/>
                </a:lnTo>
                <a:lnTo>
                  <a:pt x="18409" y="28833"/>
                </a:lnTo>
                <a:lnTo>
                  <a:pt x="16363" y="28833"/>
                </a:lnTo>
                <a:lnTo>
                  <a:pt x="16363" y="28833"/>
                </a:lnTo>
                <a:lnTo>
                  <a:pt x="16363" y="28833"/>
                </a:lnTo>
                <a:lnTo>
                  <a:pt x="16363" y="28833"/>
                </a:lnTo>
                <a:lnTo>
                  <a:pt x="16363" y="28833"/>
                </a:lnTo>
                <a:lnTo>
                  <a:pt x="16363" y="27985"/>
                </a:lnTo>
                <a:lnTo>
                  <a:pt x="16363" y="27985"/>
                </a:lnTo>
                <a:lnTo>
                  <a:pt x="18409" y="27985"/>
                </a:lnTo>
                <a:lnTo>
                  <a:pt x="18409" y="27985"/>
                </a:lnTo>
                <a:lnTo>
                  <a:pt x="18409" y="27985"/>
                </a:lnTo>
                <a:lnTo>
                  <a:pt x="18409" y="27985"/>
                </a:lnTo>
                <a:lnTo>
                  <a:pt x="18409" y="27985"/>
                </a:lnTo>
                <a:lnTo>
                  <a:pt x="18409" y="27985"/>
                </a:lnTo>
                <a:lnTo>
                  <a:pt x="18409" y="27985"/>
                </a:lnTo>
                <a:lnTo>
                  <a:pt x="18409" y="28833"/>
                </a:lnTo>
                <a:lnTo>
                  <a:pt x="18409" y="28833"/>
                </a:lnTo>
                <a:lnTo>
                  <a:pt x="19772" y="28833"/>
                </a:lnTo>
                <a:lnTo>
                  <a:pt x="19772" y="28833"/>
                </a:lnTo>
                <a:lnTo>
                  <a:pt x="19772" y="28833"/>
                </a:lnTo>
                <a:lnTo>
                  <a:pt x="19772" y="28833"/>
                </a:lnTo>
                <a:lnTo>
                  <a:pt x="19772" y="29681"/>
                </a:lnTo>
                <a:lnTo>
                  <a:pt x="19772" y="29681"/>
                </a:lnTo>
                <a:lnTo>
                  <a:pt x="19772" y="29681"/>
                </a:lnTo>
                <a:lnTo>
                  <a:pt x="21136" y="29681"/>
                </a:lnTo>
                <a:lnTo>
                  <a:pt x="21136" y="29681"/>
                </a:lnTo>
                <a:lnTo>
                  <a:pt x="21136" y="30530"/>
                </a:lnTo>
                <a:lnTo>
                  <a:pt x="21136" y="30530"/>
                </a:lnTo>
                <a:lnTo>
                  <a:pt x="21136" y="30530"/>
                </a:lnTo>
                <a:lnTo>
                  <a:pt x="22500" y="30530"/>
                </a:lnTo>
                <a:lnTo>
                  <a:pt x="22500" y="30530"/>
                </a:lnTo>
                <a:lnTo>
                  <a:pt x="22500" y="30530"/>
                </a:lnTo>
                <a:lnTo>
                  <a:pt x="22500" y="31378"/>
                </a:lnTo>
                <a:lnTo>
                  <a:pt x="22500" y="31378"/>
                </a:lnTo>
                <a:lnTo>
                  <a:pt x="22500" y="31378"/>
                </a:lnTo>
                <a:lnTo>
                  <a:pt x="22500" y="31378"/>
                </a:lnTo>
                <a:lnTo>
                  <a:pt x="22500" y="31378"/>
                </a:lnTo>
                <a:lnTo>
                  <a:pt x="22500" y="32650"/>
                </a:lnTo>
                <a:lnTo>
                  <a:pt x="22500" y="32650"/>
                </a:lnTo>
                <a:lnTo>
                  <a:pt x="22500" y="32650"/>
                </a:lnTo>
                <a:lnTo>
                  <a:pt x="22500" y="32650"/>
                </a:lnTo>
                <a:lnTo>
                  <a:pt x="22500" y="32650"/>
                </a:lnTo>
                <a:lnTo>
                  <a:pt x="22500" y="33498"/>
                </a:lnTo>
                <a:lnTo>
                  <a:pt x="22500" y="33498"/>
                </a:lnTo>
                <a:lnTo>
                  <a:pt x="22500" y="33498"/>
                </a:lnTo>
                <a:lnTo>
                  <a:pt x="22500" y="33498"/>
                </a:lnTo>
                <a:lnTo>
                  <a:pt x="22500" y="32650"/>
                </a:lnTo>
                <a:lnTo>
                  <a:pt x="23863" y="32650"/>
                </a:lnTo>
                <a:lnTo>
                  <a:pt x="23863" y="32650"/>
                </a:lnTo>
                <a:lnTo>
                  <a:pt x="23863" y="32650"/>
                </a:lnTo>
                <a:lnTo>
                  <a:pt x="22500" y="32650"/>
                </a:lnTo>
                <a:lnTo>
                  <a:pt x="22500" y="31378"/>
                </a:lnTo>
                <a:lnTo>
                  <a:pt x="22500" y="31378"/>
                </a:lnTo>
                <a:lnTo>
                  <a:pt x="22500" y="31378"/>
                </a:lnTo>
                <a:lnTo>
                  <a:pt x="22500" y="30530"/>
                </a:lnTo>
                <a:lnTo>
                  <a:pt x="22500" y="30530"/>
                </a:lnTo>
                <a:lnTo>
                  <a:pt x="22500" y="30530"/>
                </a:lnTo>
                <a:lnTo>
                  <a:pt x="22500" y="29681"/>
                </a:lnTo>
                <a:lnTo>
                  <a:pt x="22500" y="29681"/>
                </a:lnTo>
                <a:lnTo>
                  <a:pt x="22500" y="29681"/>
                </a:lnTo>
                <a:lnTo>
                  <a:pt x="22500" y="29681"/>
                </a:lnTo>
                <a:lnTo>
                  <a:pt x="22500" y="28833"/>
                </a:lnTo>
                <a:lnTo>
                  <a:pt x="22500" y="28833"/>
                </a:lnTo>
                <a:lnTo>
                  <a:pt x="22500" y="28833"/>
                </a:lnTo>
                <a:lnTo>
                  <a:pt x="22500" y="28833"/>
                </a:lnTo>
                <a:lnTo>
                  <a:pt x="21136" y="28833"/>
                </a:lnTo>
                <a:lnTo>
                  <a:pt x="21136" y="28833"/>
                </a:lnTo>
                <a:lnTo>
                  <a:pt x="21136" y="27985"/>
                </a:lnTo>
                <a:lnTo>
                  <a:pt x="22500" y="27985"/>
                </a:lnTo>
                <a:lnTo>
                  <a:pt x="22500" y="27985"/>
                </a:lnTo>
                <a:lnTo>
                  <a:pt x="22500" y="27985"/>
                </a:lnTo>
                <a:lnTo>
                  <a:pt x="22500" y="27985"/>
                </a:lnTo>
                <a:lnTo>
                  <a:pt x="22500" y="27985"/>
                </a:lnTo>
                <a:lnTo>
                  <a:pt x="22500" y="27985"/>
                </a:lnTo>
                <a:lnTo>
                  <a:pt x="23863" y="27985"/>
                </a:lnTo>
                <a:lnTo>
                  <a:pt x="23863" y="27985"/>
                </a:lnTo>
                <a:lnTo>
                  <a:pt x="23863" y="27985"/>
                </a:lnTo>
                <a:lnTo>
                  <a:pt x="23863" y="26713"/>
                </a:lnTo>
                <a:lnTo>
                  <a:pt x="23863" y="26713"/>
                </a:lnTo>
                <a:lnTo>
                  <a:pt x="23863" y="26713"/>
                </a:lnTo>
                <a:lnTo>
                  <a:pt x="25227" y="26713"/>
                </a:lnTo>
                <a:lnTo>
                  <a:pt x="25227" y="26713"/>
                </a:lnTo>
                <a:lnTo>
                  <a:pt x="25227" y="26713"/>
                </a:lnTo>
                <a:lnTo>
                  <a:pt x="25227" y="25865"/>
                </a:lnTo>
                <a:lnTo>
                  <a:pt x="25227" y="25865"/>
                </a:lnTo>
                <a:lnTo>
                  <a:pt x="25227" y="25865"/>
                </a:lnTo>
                <a:lnTo>
                  <a:pt x="27272" y="25865"/>
                </a:lnTo>
                <a:lnTo>
                  <a:pt x="27272" y="25865"/>
                </a:lnTo>
                <a:lnTo>
                  <a:pt x="27272" y="25865"/>
                </a:lnTo>
                <a:lnTo>
                  <a:pt x="27272" y="25865"/>
                </a:lnTo>
                <a:lnTo>
                  <a:pt x="27272" y="25017"/>
                </a:lnTo>
                <a:lnTo>
                  <a:pt x="27272" y="25017"/>
                </a:lnTo>
                <a:lnTo>
                  <a:pt x="27272" y="25017"/>
                </a:lnTo>
                <a:lnTo>
                  <a:pt x="28636" y="25017"/>
                </a:lnTo>
                <a:lnTo>
                  <a:pt x="28636" y="25017"/>
                </a:lnTo>
                <a:lnTo>
                  <a:pt x="28636" y="24169"/>
                </a:lnTo>
                <a:lnTo>
                  <a:pt x="28636" y="24169"/>
                </a:lnTo>
                <a:lnTo>
                  <a:pt x="28636" y="24169"/>
                </a:lnTo>
                <a:lnTo>
                  <a:pt x="28636" y="24169"/>
                </a:lnTo>
                <a:lnTo>
                  <a:pt x="28636" y="24169"/>
                </a:lnTo>
                <a:lnTo>
                  <a:pt x="28636" y="24169"/>
                </a:lnTo>
                <a:lnTo>
                  <a:pt x="28636" y="23321"/>
                </a:lnTo>
                <a:lnTo>
                  <a:pt x="28636" y="23321"/>
                </a:lnTo>
                <a:lnTo>
                  <a:pt x="28636" y="23321"/>
                </a:lnTo>
                <a:lnTo>
                  <a:pt x="30000" y="23321"/>
                </a:lnTo>
                <a:lnTo>
                  <a:pt x="30000" y="23321"/>
                </a:lnTo>
                <a:lnTo>
                  <a:pt x="30000" y="22049"/>
                </a:lnTo>
                <a:lnTo>
                  <a:pt x="30000" y="22049"/>
                </a:lnTo>
                <a:lnTo>
                  <a:pt x="30000" y="22049"/>
                </a:lnTo>
                <a:lnTo>
                  <a:pt x="31363" y="22049"/>
                </a:lnTo>
                <a:lnTo>
                  <a:pt x="31363" y="22049"/>
                </a:lnTo>
                <a:lnTo>
                  <a:pt x="31363" y="22049"/>
                </a:lnTo>
                <a:lnTo>
                  <a:pt x="31363" y="22049"/>
                </a:lnTo>
                <a:lnTo>
                  <a:pt x="31363" y="22049"/>
                </a:lnTo>
                <a:lnTo>
                  <a:pt x="31363" y="22049"/>
                </a:lnTo>
                <a:lnTo>
                  <a:pt x="32727" y="22049"/>
                </a:lnTo>
                <a:lnTo>
                  <a:pt x="32727" y="22049"/>
                </a:lnTo>
                <a:lnTo>
                  <a:pt x="32727" y="22049"/>
                </a:lnTo>
                <a:lnTo>
                  <a:pt x="32727" y="22049"/>
                </a:lnTo>
                <a:lnTo>
                  <a:pt x="34772" y="22049"/>
                </a:lnTo>
                <a:lnTo>
                  <a:pt x="34772" y="22049"/>
                </a:lnTo>
                <a:lnTo>
                  <a:pt x="34772" y="21201"/>
                </a:lnTo>
                <a:lnTo>
                  <a:pt x="34772" y="21201"/>
                </a:lnTo>
                <a:lnTo>
                  <a:pt x="34772" y="21201"/>
                </a:lnTo>
                <a:lnTo>
                  <a:pt x="34772" y="21201"/>
                </a:lnTo>
                <a:lnTo>
                  <a:pt x="34772" y="20353"/>
                </a:lnTo>
                <a:lnTo>
                  <a:pt x="34772" y="20353"/>
                </a:lnTo>
                <a:lnTo>
                  <a:pt x="34772" y="20353"/>
                </a:lnTo>
                <a:lnTo>
                  <a:pt x="34772" y="20353"/>
                </a:lnTo>
                <a:lnTo>
                  <a:pt x="32727" y="20353"/>
                </a:lnTo>
                <a:lnTo>
                  <a:pt x="32727" y="20353"/>
                </a:lnTo>
                <a:lnTo>
                  <a:pt x="32727" y="19505"/>
                </a:lnTo>
                <a:lnTo>
                  <a:pt x="34772" y="19505"/>
                </a:lnTo>
                <a:lnTo>
                  <a:pt x="34772" y="19505"/>
                </a:lnTo>
                <a:lnTo>
                  <a:pt x="34772" y="19505"/>
                </a:lnTo>
                <a:lnTo>
                  <a:pt x="34772" y="19505"/>
                </a:lnTo>
                <a:lnTo>
                  <a:pt x="34772" y="18657"/>
                </a:lnTo>
                <a:lnTo>
                  <a:pt x="34772" y="18657"/>
                </a:lnTo>
                <a:lnTo>
                  <a:pt x="34772" y="18657"/>
                </a:lnTo>
                <a:lnTo>
                  <a:pt x="34772" y="18657"/>
                </a:lnTo>
                <a:lnTo>
                  <a:pt x="34772" y="17385"/>
                </a:lnTo>
                <a:lnTo>
                  <a:pt x="34772" y="17385"/>
                </a:lnTo>
                <a:lnTo>
                  <a:pt x="34772" y="17385"/>
                </a:lnTo>
                <a:lnTo>
                  <a:pt x="34772" y="16537"/>
                </a:lnTo>
                <a:lnTo>
                  <a:pt x="34772" y="16537"/>
                </a:lnTo>
                <a:lnTo>
                  <a:pt x="34772" y="16537"/>
                </a:lnTo>
                <a:lnTo>
                  <a:pt x="34772" y="16537"/>
                </a:lnTo>
                <a:lnTo>
                  <a:pt x="34772"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2727" y="16537"/>
                </a:lnTo>
                <a:lnTo>
                  <a:pt x="34772" y="16537"/>
                </a:lnTo>
                <a:lnTo>
                  <a:pt x="34772" y="16537"/>
                </a:lnTo>
                <a:lnTo>
                  <a:pt x="34772" y="15689"/>
                </a:lnTo>
                <a:lnTo>
                  <a:pt x="34772" y="15689"/>
                </a:lnTo>
                <a:lnTo>
                  <a:pt x="34772" y="15689"/>
                </a:lnTo>
                <a:lnTo>
                  <a:pt x="34772" y="14840"/>
                </a:lnTo>
                <a:lnTo>
                  <a:pt x="34772" y="14840"/>
                </a:lnTo>
                <a:lnTo>
                  <a:pt x="34772" y="14840"/>
                </a:lnTo>
                <a:lnTo>
                  <a:pt x="34772" y="14840"/>
                </a:lnTo>
                <a:lnTo>
                  <a:pt x="36136" y="14840"/>
                </a:lnTo>
                <a:lnTo>
                  <a:pt x="36136" y="14840"/>
                </a:lnTo>
                <a:lnTo>
                  <a:pt x="36136" y="13992"/>
                </a:lnTo>
                <a:lnTo>
                  <a:pt x="36136" y="13992"/>
                </a:lnTo>
                <a:lnTo>
                  <a:pt x="36136" y="13992"/>
                </a:lnTo>
                <a:lnTo>
                  <a:pt x="36136" y="13992"/>
                </a:lnTo>
                <a:lnTo>
                  <a:pt x="36136" y="13992"/>
                </a:lnTo>
                <a:lnTo>
                  <a:pt x="36136" y="12720"/>
                </a:lnTo>
                <a:lnTo>
                  <a:pt x="36136" y="12720"/>
                </a:lnTo>
                <a:lnTo>
                  <a:pt x="36136" y="12720"/>
                </a:lnTo>
                <a:lnTo>
                  <a:pt x="37500" y="12720"/>
                </a:lnTo>
                <a:lnTo>
                  <a:pt x="37500" y="12720"/>
                </a:lnTo>
                <a:lnTo>
                  <a:pt x="37500" y="12720"/>
                </a:lnTo>
                <a:lnTo>
                  <a:pt x="37500" y="12720"/>
                </a:lnTo>
                <a:lnTo>
                  <a:pt x="37500" y="11872"/>
                </a:lnTo>
                <a:lnTo>
                  <a:pt x="37500" y="11872"/>
                </a:lnTo>
                <a:lnTo>
                  <a:pt x="37500" y="11872"/>
                </a:lnTo>
                <a:lnTo>
                  <a:pt x="38863" y="11872"/>
                </a:lnTo>
                <a:lnTo>
                  <a:pt x="38863" y="11872"/>
                </a:lnTo>
                <a:lnTo>
                  <a:pt x="38863" y="11872"/>
                </a:lnTo>
                <a:lnTo>
                  <a:pt x="38863" y="11872"/>
                </a:lnTo>
                <a:lnTo>
                  <a:pt x="38863" y="11024"/>
                </a:lnTo>
                <a:lnTo>
                  <a:pt x="40227" y="11024"/>
                </a:lnTo>
                <a:lnTo>
                  <a:pt x="40227" y="11024"/>
                </a:lnTo>
                <a:lnTo>
                  <a:pt x="40227" y="11024"/>
                </a:lnTo>
                <a:lnTo>
                  <a:pt x="40227" y="11024"/>
                </a:lnTo>
                <a:lnTo>
                  <a:pt x="40227" y="11024"/>
                </a:lnTo>
                <a:lnTo>
                  <a:pt x="40227" y="10176"/>
                </a:lnTo>
                <a:lnTo>
                  <a:pt x="40227" y="10176"/>
                </a:lnTo>
                <a:lnTo>
                  <a:pt x="40227" y="10176"/>
                </a:lnTo>
                <a:lnTo>
                  <a:pt x="42272" y="10176"/>
                </a:lnTo>
                <a:lnTo>
                  <a:pt x="42272" y="10176"/>
                </a:lnTo>
                <a:lnTo>
                  <a:pt x="42272" y="10176"/>
                </a:lnTo>
                <a:lnTo>
                  <a:pt x="42272" y="10176"/>
                </a:lnTo>
                <a:lnTo>
                  <a:pt x="42272" y="10176"/>
                </a:lnTo>
                <a:lnTo>
                  <a:pt x="42272" y="10176"/>
                </a:lnTo>
                <a:lnTo>
                  <a:pt x="43636" y="10176"/>
                </a:lnTo>
                <a:lnTo>
                  <a:pt x="43636" y="10176"/>
                </a:lnTo>
                <a:lnTo>
                  <a:pt x="43636" y="10176"/>
                </a:lnTo>
                <a:lnTo>
                  <a:pt x="43636" y="10176"/>
                </a:lnTo>
                <a:lnTo>
                  <a:pt x="45000" y="10176"/>
                </a:lnTo>
                <a:lnTo>
                  <a:pt x="45000" y="10176"/>
                </a:lnTo>
                <a:lnTo>
                  <a:pt x="45000" y="10176"/>
                </a:lnTo>
                <a:lnTo>
                  <a:pt x="45000" y="11024"/>
                </a:lnTo>
                <a:lnTo>
                  <a:pt x="45000" y="11024"/>
                </a:lnTo>
                <a:lnTo>
                  <a:pt x="46363" y="11024"/>
                </a:lnTo>
                <a:lnTo>
                  <a:pt x="46363" y="11024"/>
                </a:lnTo>
                <a:lnTo>
                  <a:pt x="46363" y="11024"/>
                </a:lnTo>
                <a:lnTo>
                  <a:pt x="46363" y="11024"/>
                </a:lnTo>
                <a:lnTo>
                  <a:pt x="47727" y="11024"/>
                </a:lnTo>
                <a:lnTo>
                  <a:pt x="47727" y="10176"/>
                </a:lnTo>
                <a:lnTo>
                  <a:pt x="47727" y="10176"/>
                </a:lnTo>
                <a:lnTo>
                  <a:pt x="47727" y="10176"/>
                </a:lnTo>
                <a:lnTo>
                  <a:pt x="47727" y="10176"/>
                </a:lnTo>
                <a:lnTo>
                  <a:pt x="47727" y="9328"/>
                </a:lnTo>
                <a:lnTo>
                  <a:pt x="47727" y="9328"/>
                </a:lnTo>
                <a:lnTo>
                  <a:pt x="47727" y="9328"/>
                </a:lnTo>
                <a:lnTo>
                  <a:pt x="47727" y="8056"/>
                </a:lnTo>
                <a:lnTo>
                  <a:pt x="47727" y="8056"/>
                </a:lnTo>
                <a:lnTo>
                  <a:pt x="47727" y="8056"/>
                </a:lnTo>
                <a:lnTo>
                  <a:pt x="49772" y="8056"/>
                </a:lnTo>
                <a:lnTo>
                  <a:pt x="49772" y="8056"/>
                </a:lnTo>
                <a:lnTo>
                  <a:pt x="49772" y="8056"/>
                </a:lnTo>
                <a:lnTo>
                  <a:pt x="49772" y="8056"/>
                </a:lnTo>
                <a:lnTo>
                  <a:pt x="49772" y="8056"/>
                </a:lnTo>
                <a:lnTo>
                  <a:pt x="51136" y="8056"/>
                </a:lnTo>
                <a:lnTo>
                  <a:pt x="51136" y="8056"/>
                </a:lnTo>
                <a:lnTo>
                  <a:pt x="51136" y="8056"/>
                </a:lnTo>
                <a:lnTo>
                  <a:pt x="51136" y="8056"/>
                </a:lnTo>
                <a:lnTo>
                  <a:pt x="51136" y="8056"/>
                </a:lnTo>
                <a:lnTo>
                  <a:pt x="51136" y="8056"/>
                </a:lnTo>
                <a:lnTo>
                  <a:pt x="52500" y="8056"/>
                </a:lnTo>
                <a:lnTo>
                  <a:pt x="52500" y="8056"/>
                </a:lnTo>
                <a:lnTo>
                  <a:pt x="52500" y="8056"/>
                </a:lnTo>
                <a:lnTo>
                  <a:pt x="53863" y="8056"/>
                </a:lnTo>
                <a:lnTo>
                  <a:pt x="53863" y="8056"/>
                </a:lnTo>
                <a:lnTo>
                  <a:pt x="53863" y="8056"/>
                </a:lnTo>
                <a:lnTo>
                  <a:pt x="53863" y="8056"/>
                </a:lnTo>
                <a:lnTo>
                  <a:pt x="55227" y="8056"/>
                </a:lnTo>
                <a:lnTo>
                  <a:pt x="55227" y="8056"/>
                </a:lnTo>
                <a:lnTo>
                  <a:pt x="55227" y="8056"/>
                </a:lnTo>
                <a:lnTo>
                  <a:pt x="55227" y="8056"/>
                </a:lnTo>
                <a:lnTo>
                  <a:pt x="57272" y="8056"/>
                </a:lnTo>
                <a:lnTo>
                  <a:pt x="57272" y="8056"/>
                </a:lnTo>
                <a:lnTo>
                  <a:pt x="57272" y="8056"/>
                </a:lnTo>
                <a:lnTo>
                  <a:pt x="57272" y="8056"/>
                </a:lnTo>
                <a:lnTo>
                  <a:pt x="58636" y="8056"/>
                </a:lnTo>
                <a:lnTo>
                  <a:pt x="58636" y="8056"/>
                </a:lnTo>
                <a:lnTo>
                  <a:pt x="58636" y="8056"/>
                </a:lnTo>
                <a:lnTo>
                  <a:pt x="58636" y="7208"/>
                </a:lnTo>
                <a:lnTo>
                  <a:pt x="58636" y="7208"/>
                </a:lnTo>
                <a:lnTo>
                  <a:pt x="58636" y="7208"/>
                </a:lnTo>
                <a:lnTo>
                  <a:pt x="58636" y="7208"/>
                </a:lnTo>
                <a:lnTo>
                  <a:pt x="60000" y="7208"/>
                </a:lnTo>
                <a:lnTo>
                  <a:pt x="60000" y="7208"/>
                </a:lnTo>
                <a:lnTo>
                  <a:pt x="60000" y="7208"/>
                </a:lnTo>
                <a:lnTo>
                  <a:pt x="60000" y="6360"/>
                </a:lnTo>
                <a:lnTo>
                  <a:pt x="60000" y="6360"/>
                </a:lnTo>
                <a:lnTo>
                  <a:pt x="60000" y="6360"/>
                </a:lnTo>
                <a:lnTo>
                  <a:pt x="60000" y="6360"/>
                </a:lnTo>
                <a:lnTo>
                  <a:pt x="61363" y="6360"/>
                </a:lnTo>
                <a:lnTo>
                  <a:pt x="61363" y="6360"/>
                </a:lnTo>
                <a:lnTo>
                  <a:pt x="61363" y="6360"/>
                </a:lnTo>
                <a:lnTo>
                  <a:pt x="61363" y="5512"/>
                </a:lnTo>
                <a:lnTo>
                  <a:pt x="61363" y="5512"/>
                </a:lnTo>
                <a:lnTo>
                  <a:pt x="62727" y="5512"/>
                </a:lnTo>
                <a:lnTo>
                  <a:pt x="62727" y="5512"/>
                </a:lnTo>
                <a:lnTo>
                  <a:pt x="62727" y="5512"/>
                </a:lnTo>
                <a:lnTo>
                  <a:pt x="62727" y="5512"/>
                </a:lnTo>
                <a:lnTo>
                  <a:pt x="62727" y="5512"/>
                </a:lnTo>
                <a:lnTo>
                  <a:pt x="62727" y="5512"/>
                </a:lnTo>
                <a:lnTo>
                  <a:pt x="64772" y="5512"/>
                </a:lnTo>
                <a:lnTo>
                  <a:pt x="64772" y="5512"/>
                </a:lnTo>
                <a:lnTo>
                  <a:pt x="64772" y="5512"/>
                </a:lnTo>
                <a:lnTo>
                  <a:pt x="64772" y="5512"/>
                </a:lnTo>
                <a:lnTo>
                  <a:pt x="64772" y="5512"/>
                </a:lnTo>
                <a:lnTo>
                  <a:pt x="66136" y="5512"/>
                </a:lnTo>
                <a:lnTo>
                  <a:pt x="66136" y="4664"/>
                </a:lnTo>
                <a:lnTo>
                  <a:pt x="66136" y="4664"/>
                </a:lnTo>
                <a:lnTo>
                  <a:pt x="66136" y="4664"/>
                </a:lnTo>
                <a:lnTo>
                  <a:pt x="66136" y="4664"/>
                </a:lnTo>
                <a:lnTo>
                  <a:pt x="67500" y="4664"/>
                </a:lnTo>
                <a:lnTo>
                  <a:pt x="67500" y="4664"/>
                </a:lnTo>
                <a:lnTo>
                  <a:pt x="67500" y="4664"/>
                </a:lnTo>
                <a:lnTo>
                  <a:pt x="67500" y="4664"/>
                </a:lnTo>
                <a:lnTo>
                  <a:pt x="67500" y="3392"/>
                </a:lnTo>
                <a:lnTo>
                  <a:pt x="67500" y="3392"/>
                </a:lnTo>
                <a:lnTo>
                  <a:pt x="67500" y="3392"/>
                </a:lnTo>
                <a:lnTo>
                  <a:pt x="67500" y="3392"/>
                </a:lnTo>
                <a:lnTo>
                  <a:pt x="67500" y="2544"/>
                </a:lnTo>
                <a:lnTo>
                  <a:pt x="68863" y="2544"/>
                </a:lnTo>
                <a:lnTo>
                  <a:pt x="68863" y="2544"/>
                </a:lnTo>
                <a:lnTo>
                  <a:pt x="68863" y="2544"/>
                </a:lnTo>
                <a:lnTo>
                  <a:pt x="68863" y="1696"/>
                </a:lnTo>
                <a:lnTo>
                  <a:pt x="67500" y="1696"/>
                </a:lnTo>
                <a:lnTo>
                  <a:pt x="67500" y="1696"/>
                </a:lnTo>
                <a:lnTo>
                  <a:pt x="68863" y="1696"/>
                </a:lnTo>
                <a:lnTo>
                  <a:pt x="68863" y="1696"/>
                </a:lnTo>
                <a:lnTo>
                  <a:pt x="68863" y="1696"/>
                </a:lnTo>
                <a:lnTo>
                  <a:pt x="70227" y="1696"/>
                </a:lnTo>
                <a:lnTo>
                  <a:pt x="70227" y="1696"/>
                </a:lnTo>
                <a:lnTo>
                  <a:pt x="70227" y="1696"/>
                </a:lnTo>
                <a:lnTo>
                  <a:pt x="70227" y="1696"/>
                </a:lnTo>
                <a:lnTo>
                  <a:pt x="70227" y="848"/>
                </a:lnTo>
                <a:lnTo>
                  <a:pt x="70227" y="848"/>
                </a:lnTo>
                <a:lnTo>
                  <a:pt x="70227" y="848"/>
                </a:lnTo>
                <a:lnTo>
                  <a:pt x="72272" y="848"/>
                </a:lnTo>
                <a:lnTo>
                  <a:pt x="72272" y="848"/>
                </a:lnTo>
                <a:lnTo>
                  <a:pt x="72272" y="848"/>
                </a:lnTo>
                <a:lnTo>
                  <a:pt x="72272" y="848"/>
                </a:lnTo>
                <a:lnTo>
                  <a:pt x="72272" y="848"/>
                </a:lnTo>
                <a:lnTo>
                  <a:pt x="72272" y="0"/>
                </a:lnTo>
                <a:lnTo>
                  <a:pt x="73636" y="0"/>
                </a:lnTo>
                <a:lnTo>
                  <a:pt x="73636" y="0"/>
                </a:lnTo>
                <a:lnTo>
                  <a:pt x="73636" y="0"/>
                </a:lnTo>
                <a:lnTo>
                  <a:pt x="73636" y="0"/>
                </a:lnTo>
                <a:lnTo>
                  <a:pt x="73636" y="0"/>
                </a:lnTo>
                <a:lnTo>
                  <a:pt x="75000" y="0"/>
                </a:lnTo>
                <a:lnTo>
                  <a:pt x="75000" y="0"/>
                </a:lnTo>
                <a:lnTo>
                  <a:pt x="75000" y="0"/>
                </a:lnTo>
                <a:lnTo>
                  <a:pt x="75000" y="0"/>
                </a:lnTo>
                <a:lnTo>
                  <a:pt x="75000" y="848"/>
                </a:lnTo>
                <a:lnTo>
                  <a:pt x="76363" y="848"/>
                </a:lnTo>
                <a:lnTo>
                  <a:pt x="76363" y="848"/>
                </a:lnTo>
                <a:lnTo>
                  <a:pt x="76363" y="848"/>
                </a:lnTo>
                <a:lnTo>
                  <a:pt x="76363" y="848"/>
                </a:lnTo>
                <a:lnTo>
                  <a:pt x="76363" y="848"/>
                </a:lnTo>
                <a:lnTo>
                  <a:pt x="77727" y="848"/>
                </a:lnTo>
                <a:lnTo>
                  <a:pt x="77727" y="848"/>
                </a:lnTo>
                <a:lnTo>
                  <a:pt x="77727" y="848"/>
                </a:lnTo>
                <a:lnTo>
                  <a:pt x="77727" y="1696"/>
                </a:lnTo>
                <a:lnTo>
                  <a:pt x="77727" y="1696"/>
                </a:lnTo>
                <a:lnTo>
                  <a:pt x="77727" y="1696"/>
                </a:lnTo>
                <a:lnTo>
                  <a:pt x="77727" y="1696"/>
                </a:lnTo>
                <a:lnTo>
                  <a:pt x="79772" y="1696"/>
                </a:lnTo>
                <a:lnTo>
                  <a:pt x="79772" y="2544"/>
                </a:lnTo>
                <a:lnTo>
                  <a:pt x="79772" y="2544"/>
                </a:lnTo>
                <a:lnTo>
                  <a:pt x="79772" y="2544"/>
                </a:lnTo>
                <a:lnTo>
                  <a:pt x="79772" y="2544"/>
                </a:lnTo>
                <a:lnTo>
                  <a:pt x="79772" y="3392"/>
                </a:lnTo>
                <a:lnTo>
                  <a:pt x="79772" y="3392"/>
                </a:lnTo>
                <a:lnTo>
                  <a:pt x="79772" y="3392"/>
                </a:lnTo>
                <a:lnTo>
                  <a:pt x="79772" y="3392"/>
                </a:lnTo>
                <a:lnTo>
                  <a:pt x="77727" y="3392"/>
                </a:lnTo>
                <a:lnTo>
                  <a:pt x="77727" y="3392"/>
                </a:lnTo>
                <a:lnTo>
                  <a:pt x="77727" y="4664"/>
                </a:lnTo>
                <a:lnTo>
                  <a:pt x="77727" y="4664"/>
                </a:lnTo>
                <a:lnTo>
                  <a:pt x="77727" y="4664"/>
                </a:lnTo>
                <a:lnTo>
                  <a:pt x="76363" y="4664"/>
                </a:lnTo>
                <a:lnTo>
                  <a:pt x="76363" y="4664"/>
                </a:lnTo>
                <a:lnTo>
                  <a:pt x="76363" y="4664"/>
                </a:lnTo>
                <a:lnTo>
                  <a:pt x="76363" y="4664"/>
                </a:lnTo>
                <a:lnTo>
                  <a:pt x="76363" y="4664"/>
                </a:lnTo>
                <a:lnTo>
                  <a:pt x="76363" y="5512"/>
                </a:lnTo>
                <a:lnTo>
                  <a:pt x="75000" y="5512"/>
                </a:lnTo>
                <a:lnTo>
                  <a:pt x="75000" y="5512"/>
                </a:lnTo>
                <a:lnTo>
                  <a:pt x="75000" y="5512"/>
                </a:lnTo>
                <a:lnTo>
                  <a:pt x="75000" y="5512"/>
                </a:lnTo>
                <a:lnTo>
                  <a:pt x="75000" y="5512"/>
                </a:lnTo>
                <a:lnTo>
                  <a:pt x="73636" y="5512"/>
                </a:lnTo>
                <a:lnTo>
                  <a:pt x="73636" y="5512"/>
                </a:lnTo>
                <a:lnTo>
                  <a:pt x="73636" y="5512"/>
                </a:lnTo>
                <a:lnTo>
                  <a:pt x="73636" y="5512"/>
                </a:lnTo>
                <a:lnTo>
                  <a:pt x="72272" y="5512"/>
                </a:lnTo>
                <a:lnTo>
                  <a:pt x="72272" y="5512"/>
                </a:lnTo>
                <a:lnTo>
                  <a:pt x="72272" y="5512"/>
                </a:lnTo>
                <a:lnTo>
                  <a:pt x="72272" y="5512"/>
                </a:lnTo>
                <a:lnTo>
                  <a:pt x="72272" y="5512"/>
                </a:lnTo>
                <a:lnTo>
                  <a:pt x="70227" y="5512"/>
                </a:lnTo>
                <a:lnTo>
                  <a:pt x="70227" y="5512"/>
                </a:lnTo>
                <a:lnTo>
                  <a:pt x="70227" y="6360"/>
                </a:lnTo>
                <a:lnTo>
                  <a:pt x="70227" y="6360"/>
                </a:lnTo>
                <a:lnTo>
                  <a:pt x="70227" y="6360"/>
                </a:lnTo>
                <a:lnTo>
                  <a:pt x="70227" y="6360"/>
                </a:lnTo>
                <a:lnTo>
                  <a:pt x="70227" y="6360"/>
                </a:lnTo>
                <a:lnTo>
                  <a:pt x="70227" y="7208"/>
                </a:lnTo>
                <a:lnTo>
                  <a:pt x="70227" y="7208"/>
                </a:lnTo>
                <a:lnTo>
                  <a:pt x="68863" y="7208"/>
                </a:lnTo>
                <a:lnTo>
                  <a:pt x="68863" y="7208"/>
                </a:lnTo>
                <a:lnTo>
                  <a:pt x="68863" y="7208"/>
                </a:lnTo>
                <a:lnTo>
                  <a:pt x="68863" y="8056"/>
                </a:lnTo>
                <a:lnTo>
                  <a:pt x="68863" y="8056"/>
                </a:lnTo>
                <a:lnTo>
                  <a:pt x="68863" y="8056"/>
                </a:lnTo>
                <a:lnTo>
                  <a:pt x="68863" y="8056"/>
                </a:lnTo>
                <a:lnTo>
                  <a:pt x="68863" y="9328"/>
                </a:lnTo>
                <a:lnTo>
                  <a:pt x="67500" y="9328"/>
                </a:lnTo>
                <a:lnTo>
                  <a:pt x="67500" y="9328"/>
                </a:lnTo>
                <a:lnTo>
                  <a:pt x="67500" y="9328"/>
                </a:lnTo>
                <a:lnTo>
                  <a:pt x="67500" y="9328"/>
                </a:lnTo>
                <a:lnTo>
                  <a:pt x="67500" y="10176"/>
                </a:lnTo>
                <a:lnTo>
                  <a:pt x="67500" y="10176"/>
                </a:lnTo>
                <a:lnTo>
                  <a:pt x="67500" y="9328"/>
                </a:lnTo>
                <a:lnTo>
                  <a:pt x="67500" y="9328"/>
                </a:lnTo>
                <a:lnTo>
                  <a:pt x="66136" y="9328"/>
                </a:lnTo>
                <a:lnTo>
                  <a:pt x="66136" y="10176"/>
                </a:lnTo>
                <a:lnTo>
                  <a:pt x="66136" y="10176"/>
                </a:lnTo>
                <a:lnTo>
                  <a:pt x="66136" y="10176"/>
                </a:lnTo>
                <a:lnTo>
                  <a:pt x="66136" y="10176"/>
                </a:lnTo>
                <a:lnTo>
                  <a:pt x="64772" y="10176"/>
                </a:lnTo>
                <a:lnTo>
                  <a:pt x="64772" y="10176"/>
                </a:lnTo>
                <a:lnTo>
                  <a:pt x="64772" y="11024"/>
                </a:lnTo>
                <a:lnTo>
                  <a:pt x="64772" y="11024"/>
                </a:lnTo>
                <a:lnTo>
                  <a:pt x="64772" y="11024"/>
                </a:lnTo>
                <a:lnTo>
                  <a:pt x="64772" y="11024"/>
                </a:lnTo>
                <a:lnTo>
                  <a:pt x="64772" y="11024"/>
                </a:lnTo>
                <a:lnTo>
                  <a:pt x="64772" y="11024"/>
                </a:lnTo>
                <a:lnTo>
                  <a:pt x="64772" y="11872"/>
                </a:lnTo>
                <a:lnTo>
                  <a:pt x="62727" y="11872"/>
                </a:lnTo>
                <a:lnTo>
                  <a:pt x="62727" y="11872"/>
                </a:lnTo>
                <a:lnTo>
                  <a:pt x="62727" y="11872"/>
                </a:lnTo>
                <a:lnTo>
                  <a:pt x="62727" y="11872"/>
                </a:lnTo>
                <a:lnTo>
                  <a:pt x="62727" y="12720"/>
                </a:lnTo>
                <a:lnTo>
                  <a:pt x="62727" y="12720"/>
                </a:lnTo>
                <a:lnTo>
                  <a:pt x="62727" y="12720"/>
                </a:lnTo>
                <a:lnTo>
                  <a:pt x="62727" y="12720"/>
                </a:lnTo>
                <a:lnTo>
                  <a:pt x="62727" y="13992"/>
                </a:lnTo>
                <a:lnTo>
                  <a:pt x="62727" y="13992"/>
                </a:lnTo>
                <a:lnTo>
                  <a:pt x="62727" y="13992"/>
                </a:lnTo>
                <a:lnTo>
                  <a:pt x="61363" y="13992"/>
                </a:lnTo>
                <a:lnTo>
                  <a:pt x="61363" y="13992"/>
                </a:lnTo>
                <a:lnTo>
                  <a:pt x="61363" y="14840"/>
                </a:lnTo>
                <a:lnTo>
                  <a:pt x="61363" y="14840"/>
                </a:lnTo>
                <a:lnTo>
                  <a:pt x="61363" y="14840"/>
                </a:lnTo>
                <a:lnTo>
                  <a:pt x="61363" y="14840"/>
                </a:lnTo>
                <a:lnTo>
                  <a:pt x="61363" y="14840"/>
                </a:lnTo>
                <a:lnTo>
                  <a:pt x="61363" y="14840"/>
                </a:lnTo>
                <a:lnTo>
                  <a:pt x="61363" y="15689"/>
                </a:lnTo>
                <a:lnTo>
                  <a:pt x="61363" y="15689"/>
                </a:lnTo>
                <a:lnTo>
                  <a:pt x="61363" y="15689"/>
                </a:lnTo>
                <a:lnTo>
                  <a:pt x="61363" y="16537"/>
                </a:lnTo>
                <a:lnTo>
                  <a:pt x="61363" y="16537"/>
                </a:lnTo>
                <a:lnTo>
                  <a:pt x="61363" y="16537"/>
                </a:lnTo>
                <a:lnTo>
                  <a:pt x="61363" y="17385"/>
                </a:lnTo>
                <a:lnTo>
                  <a:pt x="60000" y="17385"/>
                </a:lnTo>
                <a:lnTo>
                  <a:pt x="60000" y="17385"/>
                </a:lnTo>
                <a:lnTo>
                  <a:pt x="60000" y="17385"/>
                </a:lnTo>
                <a:lnTo>
                  <a:pt x="60000" y="18657"/>
                </a:lnTo>
                <a:lnTo>
                  <a:pt x="60000" y="18657"/>
                </a:lnTo>
                <a:lnTo>
                  <a:pt x="60000" y="18657"/>
                </a:lnTo>
                <a:lnTo>
                  <a:pt x="60000" y="18657"/>
                </a:lnTo>
                <a:lnTo>
                  <a:pt x="60000" y="18657"/>
                </a:lnTo>
                <a:lnTo>
                  <a:pt x="60000" y="19505"/>
                </a:lnTo>
                <a:lnTo>
                  <a:pt x="60000" y="19505"/>
                </a:lnTo>
                <a:lnTo>
                  <a:pt x="60000" y="19505"/>
                </a:lnTo>
                <a:lnTo>
                  <a:pt x="60000" y="19505"/>
                </a:lnTo>
                <a:lnTo>
                  <a:pt x="60000" y="20353"/>
                </a:lnTo>
                <a:lnTo>
                  <a:pt x="60000" y="20353"/>
                </a:lnTo>
                <a:lnTo>
                  <a:pt x="60000" y="20353"/>
                </a:lnTo>
                <a:lnTo>
                  <a:pt x="60000" y="20353"/>
                </a:lnTo>
                <a:lnTo>
                  <a:pt x="60000" y="20353"/>
                </a:lnTo>
                <a:lnTo>
                  <a:pt x="60000" y="21201"/>
                </a:lnTo>
                <a:lnTo>
                  <a:pt x="60000" y="21201"/>
                </a:lnTo>
                <a:lnTo>
                  <a:pt x="58636" y="21201"/>
                </a:lnTo>
                <a:lnTo>
                  <a:pt x="58636" y="21201"/>
                </a:lnTo>
                <a:lnTo>
                  <a:pt x="58636" y="21201"/>
                </a:lnTo>
                <a:lnTo>
                  <a:pt x="58636" y="22049"/>
                </a:lnTo>
                <a:lnTo>
                  <a:pt x="58636" y="22049"/>
                </a:lnTo>
                <a:lnTo>
                  <a:pt x="58636" y="22049"/>
                </a:lnTo>
                <a:lnTo>
                  <a:pt x="58636" y="22049"/>
                </a:lnTo>
                <a:lnTo>
                  <a:pt x="58636" y="22049"/>
                </a:lnTo>
                <a:lnTo>
                  <a:pt x="57272" y="22049"/>
                </a:lnTo>
                <a:lnTo>
                  <a:pt x="57272" y="23321"/>
                </a:lnTo>
                <a:lnTo>
                  <a:pt x="57272" y="23321"/>
                </a:lnTo>
                <a:lnTo>
                  <a:pt x="57272" y="23321"/>
                </a:lnTo>
                <a:lnTo>
                  <a:pt x="57272" y="23321"/>
                </a:lnTo>
                <a:lnTo>
                  <a:pt x="57272" y="24169"/>
                </a:lnTo>
                <a:lnTo>
                  <a:pt x="57272" y="24169"/>
                </a:lnTo>
                <a:lnTo>
                  <a:pt x="57272" y="24169"/>
                </a:lnTo>
                <a:lnTo>
                  <a:pt x="57272" y="24169"/>
                </a:lnTo>
                <a:lnTo>
                  <a:pt x="57272" y="24169"/>
                </a:lnTo>
                <a:lnTo>
                  <a:pt x="58636" y="24169"/>
                </a:lnTo>
                <a:lnTo>
                  <a:pt x="58636" y="24169"/>
                </a:lnTo>
                <a:lnTo>
                  <a:pt x="58636" y="24169"/>
                </a:lnTo>
                <a:lnTo>
                  <a:pt x="58636" y="24169"/>
                </a:lnTo>
                <a:lnTo>
                  <a:pt x="58636" y="24169"/>
                </a:lnTo>
                <a:lnTo>
                  <a:pt x="58636" y="23321"/>
                </a:lnTo>
                <a:lnTo>
                  <a:pt x="60000" y="23321"/>
                </a:lnTo>
                <a:lnTo>
                  <a:pt x="60000" y="23321"/>
                </a:lnTo>
                <a:lnTo>
                  <a:pt x="60000" y="23321"/>
                </a:lnTo>
                <a:lnTo>
                  <a:pt x="60000" y="23321"/>
                </a:lnTo>
                <a:lnTo>
                  <a:pt x="60000" y="23321"/>
                </a:lnTo>
                <a:lnTo>
                  <a:pt x="60000" y="24169"/>
                </a:lnTo>
                <a:lnTo>
                  <a:pt x="60000" y="24169"/>
                </a:lnTo>
                <a:lnTo>
                  <a:pt x="60000" y="24169"/>
                </a:lnTo>
                <a:lnTo>
                  <a:pt x="60000" y="24169"/>
                </a:lnTo>
                <a:lnTo>
                  <a:pt x="60000" y="24169"/>
                </a:lnTo>
                <a:lnTo>
                  <a:pt x="61363" y="24169"/>
                </a:lnTo>
                <a:lnTo>
                  <a:pt x="61363" y="24169"/>
                </a:lnTo>
                <a:lnTo>
                  <a:pt x="61363" y="24169"/>
                </a:lnTo>
                <a:lnTo>
                  <a:pt x="61363" y="24169"/>
                </a:lnTo>
                <a:lnTo>
                  <a:pt x="62727" y="24169"/>
                </a:lnTo>
                <a:lnTo>
                  <a:pt x="62727" y="24169"/>
                </a:lnTo>
                <a:lnTo>
                  <a:pt x="62727" y="24169"/>
                </a:lnTo>
                <a:lnTo>
                  <a:pt x="62727" y="25017"/>
                </a:lnTo>
                <a:lnTo>
                  <a:pt x="62727" y="25017"/>
                </a:lnTo>
                <a:lnTo>
                  <a:pt x="62727" y="25017"/>
                </a:lnTo>
                <a:lnTo>
                  <a:pt x="62727" y="25017"/>
                </a:lnTo>
                <a:lnTo>
                  <a:pt x="62727" y="25865"/>
                </a:lnTo>
                <a:lnTo>
                  <a:pt x="62727" y="25865"/>
                </a:lnTo>
                <a:lnTo>
                  <a:pt x="62727" y="25865"/>
                </a:lnTo>
                <a:lnTo>
                  <a:pt x="62727" y="26713"/>
                </a:lnTo>
                <a:lnTo>
                  <a:pt x="62727" y="26713"/>
                </a:lnTo>
                <a:lnTo>
                  <a:pt x="62727" y="26713"/>
                </a:lnTo>
                <a:lnTo>
                  <a:pt x="62727" y="26713"/>
                </a:lnTo>
                <a:lnTo>
                  <a:pt x="62727" y="27985"/>
                </a:lnTo>
                <a:lnTo>
                  <a:pt x="62727" y="27985"/>
                </a:lnTo>
                <a:lnTo>
                  <a:pt x="64772" y="27985"/>
                </a:lnTo>
                <a:lnTo>
                  <a:pt x="64772" y="27985"/>
                </a:lnTo>
                <a:lnTo>
                  <a:pt x="64772" y="27985"/>
                </a:lnTo>
                <a:lnTo>
                  <a:pt x="64772" y="28833"/>
                </a:lnTo>
                <a:lnTo>
                  <a:pt x="64772" y="28833"/>
                </a:lnTo>
                <a:lnTo>
                  <a:pt x="64772" y="28833"/>
                </a:lnTo>
                <a:lnTo>
                  <a:pt x="64772" y="28833"/>
                </a:lnTo>
                <a:lnTo>
                  <a:pt x="64772" y="28833"/>
                </a:lnTo>
                <a:lnTo>
                  <a:pt x="66136" y="28833"/>
                </a:lnTo>
                <a:lnTo>
                  <a:pt x="66136" y="29681"/>
                </a:lnTo>
                <a:lnTo>
                  <a:pt x="66136" y="29681"/>
                </a:lnTo>
                <a:lnTo>
                  <a:pt x="66136" y="29681"/>
                </a:lnTo>
                <a:lnTo>
                  <a:pt x="66136" y="29681"/>
                </a:lnTo>
                <a:lnTo>
                  <a:pt x="66136" y="29681"/>
                </a:lnTo>
                <a:lnTo>
                  <a:pt x="66136" y="30530"/>
                </a:lnTo>
                <a:lnTo>
                  <a:pt x="66136" y="30530"/>
                </a:lnTo>
                <a:lnTo>
                  <a:pt x="66136" y="30530"/>
                </a:lnTo>
                <a:lnTo>
                  <a:pt x="66136" y="31378"/>
                </a:lnTo>
                <a:lnTo>
                  <a:pt x="66136" y="31378"/>
                </a:lnTo>
                <a:lnTo>
                  <a:pt x="66136" y="31378"/>
                </a:lnTo>
                <a:lnTo>
                  <a:pt x="67500" y="31378"/>
                </a:lnTo>
                <a:lnTo>
                  <a:pt x="67500" y="32650"/>
                </a:lnTo>
                <a:lnTo>
                  <a:pt x="66136" y="32650"/>
                </a:lnTo>
                <a:lnTo>
                  <a:pt x="66136" y="32650"/>
                </a:lnTo>
                <a:lnTo>
                  <a:pt x="66136" y="32650"/>
                </a:lnTo>
                <a:lnTo>
                  <a:pt x="66136" y="32650"/>
                </a:lnTo>
                <a:lnTo>
                  <a:pt x="66136" y="32650"/>
                </a:lnTo>
                <a:lnTo>
                  <a:pt x="66136" y="33498"/>
                </a:lnTo>
                <a:lnTo>
                  <a:pt x="66136" y="33498"/>
                </a:lnTo>
                <a:lnTo>
                  <a:pt x="66136" y="33498"/>
                </a:lnTo>
                <a:lnTo>
                  <a:pt x="66136" y="34346"/>
                </a:lnTo>
                <a:lnTo>
                  <a:pt x="66136" y="34346"/>
                </a:lnTo>
                <a:lnTo>
                  <a:pt x="66136" y="34346"/>
                </a:lnTo>
                <a:lnTo>
                  <a:pt x="66136" y="34346"/>
                </a:lnTo>
                <a:lnTo>
                  <a:pt x="66136" y="35194"/>
                </a:lnTo>
                <a:lnTo>
                  <a:pt x="66136" y="35194"/>
                </a:lnTo>
                <a:lnTo>
                  <a:pt x="66136" y="35194"/>
                </a:lnTo>
                <a:lnTo>
                  <a:pt x="66136" y="36042"/>
                </a:lnTo>
                <a:lnTo>
                  <a:pt x="66136" y="36042"/>
                </a:lnTo>
                <a:lnTo>
                  <a:pt x="66136" y="36042"/>
                </a:lnTo>
                <a:lnTo>
                  <a:pt x="66136" y="36042"/>
                </a:lnTo>
                <a:lnTo>
                  <a:pt x="66136" y="37314"/>
                </a:lnTo>
                <a:lnTo>
                  <a:pt x="66136" y="37314"/>
                </a:lnTo>
                <a:lnTo>
                  <a:pt x="67500" y="37314"/>
                </a:lnTo>
                <a:lnTo>
                  <a:pt x="67500" y="37314"/>
                </a:lnTo>
                <a:lnTo>
                  <a:pt x="67500" y="37314"/>
                </a:lnTo>
                <a:lnTo>
                  <a:pt x="67500" y="37314"/>
                </a:lnTo>
                <a:lnTo>
                  <a:pt x="68863" y="37314"/>
                </a:lnTo>
                <a:lnTo>
                  <a:pt x="68863" y="37314"/>
                </a:lnTo>
                <a:lnTo>
                  <a:pt x="68863" y="37314"/>
                </a:lnTo>
                <a:lnTo>
                  <a:pt x="68863" y="38162"/>
                </a:lnTo>
                <a:lnTo>
                  <a:pt x="68863" y="38162"/>
                </a:lnTo>
                <a:lnTo>
                  <a:pt x="68863" y="38162"/>
                </a:lnTo>
                <a:lnTo>
                  <a:pt x="68863" y="38162"/>
                </a:lnTo>
                <a:lnTo>
                  <a:pt x="68863" y="39010"/>
                </a:lnTo>
                <a:lnTo>
                  <a:pt x="68863" y="39010"/>
                </a:lnTo>
                <a:lnTo>
                  <a:pt x="68863" y="39010"/>
                </a:lnTo>
                <a:lnTo>
                  <a:pt x="70227" y="39010"/>
                </a:lnTo>
                <a:lnTo>
                  <a:pt x="70227" y="39010"/>
                </a:lnTo>
                <a:lnTo>
                  <a:pt x="70227" y="39858"/>
                </a:lnTo>
                <a:lnTo>
                  <a:pt x="70227" y="39858"/>
                </a:lnTo>
                <a:lnTo>
                  <a:pt x="70227" y="39858"/>
                </a:lnTo>
                <a:lnTo>
                  <a:pt x="70227" y="39858"/>
                </a:lnTo>
                <a:lnTo>
                  <a:pt x="72272" y="39858"/>
                </a:lnTo>
                <a:lnTo>
                  <a:pt x="72272" y="39858"/>
                </a:lnTo>
                <a:lnTo>
                  <a:pt x="72272" y="39010"/>
                </a:lnTo>
                <a:lnTo>
                  <a:pt x="72272" y="39010"/>
                </a:lnTo>
                <a:lnTo>
                  <a:pt x="72272" y="39010"/>
                </a:lnTo>
                <a:lnTo>
                  <a:pt x="73636" y="39010"/>
                </a:lnTo>
                <a:lnTo>
                  <a:pt x="73636" y="39010"/>
                </a:lnTo>
                <a:lnTo>
                  <a:pt x="73636" y="39010"/>
                </a:lnTo>
                <a:lnTo>
                  <a:pt x="75000" y="39010"/>
                </a:lnTo>
                <a:lnTo>
                  <a:pt x="75000" y="39010"/>
                </a:lnTo>
                <a:lnTo>
                  <a:pt x="75000" y="39010"/>
                </a:lnTo>
                <a:lnTo>
                  <a:pt x="75000" y="39858"/>
                </a:lnTo>
                <a:lnTo>
                  <a:pt x="75000" y="39858"/>
                </a:lnTo>
                <a:lnTo>
                  <a:pt x="75000" y="39010"/>
                </a:lnTo>
                <a:lnTo>
                  <a:pt x="76363" y="39010"/>
                </a:lnTo>
                <a:lnTo>
                  <a:pt x="76363" y="39010"/>
                </a:lnTo>
                <a:lnTo>
                  <a:pt x="76363" y="39858"/>
                </a:lnTo>
                <a:lnTo>
                  <a:pt x="76363" y="39858"/>
                </a:lnTo>
                <a:lnTo>
                  <a:pt x="76363" y="39858"/>
                </a:lnTo>
                <a:lnTo>
                  <a:pt x="76363" y="39010"/>
                </a:lnTo>
                <a:lnTo>
                  <a:pt x="77727" y="39010"/>
                </a:lnTo>
                <a:lnTo>
                  <a:pt x="77727" y="39858"/>
                </a:lnTo>
                <a:lnTo>
                  <a:pt x="77727" y="39858"/>
                </a:lnTo>
                <a:lnTo>
                  <a:pt x="77727" y="39858"/>
                </a:lnTo>
                <a:lnTo>
                  <a:pt x="77727" y="39010"/>
                </a:lnTo>
                <a:lnTo>
                  <a:pt x="79772" y="39010"/>
                </a:lnTo>
                <a:lnTo>
                  <a:pt x="79772" y="39858"/>
                </a:lnTo>
                <a:lnTo>
                  <a:pt x="79772" y="39858"/>
                </a:lnTo>
                <a:lnTo>
                  <a:pt x="79772" y="39858"/>
                </a:lnTo>
                <a:lnTo>
                  <a:pt x="79772" y="39858"/>
                </a:lnTo>
                <a:lnTo>
                  <a:pt x="81136" y="39858"/>
                </a:lnTo>
                <a:lnTo>
                  <a:pt x="81136" y="39858"/>
                </a:lnTo>
                <a:lnTo>
                  <a:pt x="81136" y="39010"/>
                </a:lnTo>
                <a:lnTo>
                  <a:pt x="81136" y="39010"/>
                </a:lnTo>
                <a:lnTo>
                  <a:pt x="81136" y="39010"/>
                </a:lnTo>
                <a:lnTo>
                  <a:pt x="81136" y="39010"/>
                </a:lnTo>
                <a:lnTo>
                  <a:pt x="82500" y="39010"/>
                </a:lnTo>
                <a:lnTo>
                  <a:pt x="82500" y="39010"/>
                </a:lnTo>
                <a:lnTo>
                  <a:pt x="82500" y="39010"/>
                </a:lnTo>
                <a:lnTo>
                  <a:pt x="83863" y="39010"/>
                </a:lnTo>
                <a:lnTo>
                  <a:pt x="83863" y="39010"/>
                </a:lnTo>
                <a:lnTo>
                  <a:pt x="83863" y="39010"/>
                </a:lnTo>
                <a:lnTo>
                  <a:pt x="83863" y="39010"/>
                </a:lnTo>
                <a:lnTo>
                  <a:pt x="83863" y="39010"/>
                </a:lnTo>
                <a:lnTo>
                  <a:pt x="85227" y="39010"/>
                </a:lnTo>
                <a:lnTo>
                  <a:pt x="85227" y="39858"/>
                </a:lnTo>
                <a:lnTo>
                  <a:pt x="85227" y="39858"/>
                </a:lnTo>
                <a:lnTo>
                  <a:pt x="85227" y="39858"/>
                </a:lnTo>
                <a:lnTo>
                  <a:pt x="85227" y="39858"/>
                </a:lnTo>
                <a:lnTo>
                  <a:pt x="85227" y="39858"/>
                </a:lnTo>
                <a:lnTo>
                  <a:pt x="87272" y="39858"/>
                </a:lnTo>
                <a:lnTo>
                  <a:pt x="87272" y="39858"/>
                </a:lnTo>
                <a:lnTo>
                  <a:pt x="87272" y="39858"/>
                </a:lnTo>
                <a:lnTo>
                  <a:pt x="87272" y="39858"/>
                </a:lnTo>
                <a:lnTo>
                  <a:pt x="87272" y="39858"/>
                </a:lnTo>
                <a:lnTo>
                  <a:pt x="88636" y="39858"/>
                </a:lnTo>
                <a:lnTo>
                  <a:pt x="88636" y="39858"/>
                </a:lnTo>
                <a:lnTo>
                  <a:pt x="88636" y="39858"/>
                </a:lnTo>
                <a:lnTo>
                  <a:pt x="88636" y="39858"/>
                </a:lnTo>
                <a:lnTo>
                  <a:pt x="88636" y="39858"/>
                </a:lnTo>
                <a:lnTo>
                  <a:pt x="88636" y="39858"/>
                </a:lnTo>
                <a:lnTo>
                  <a:pt x="90000" y="39858"/>
                </a:lnTo>
                <a:lnTo>
                  <a:pt x="90000" y="39858"/>
                </a:lnTo>
                <a:lnTo>
                  <a:pt x="90000" y="39858"/>
                </a:lnTo>
                <a:lnTo>
                  <a:pt x="90000" y="40706"/>
                </a:lnTo>
                <a:lnTo>
                  <a:pt x="90000" y="40706"/>
                </a:lnTo>
                <a:lnTo>
                  <a:pt x="90000" y="40706"/>
                </a:lnTo>
                <a:lnTo>
                  <a:pt x="90000" y="40706"/>
                </a:lnTo>
                <a:lnTo>
                  <a:pt x="90000" y="40706"/>
                </a:lnTo>
                <a:lnTo>
                  <a:pt x="90000" y="41978"/>
                </a:lnTo>
                <a:lnTo>
                  <a:pt x="91363" y="41978"/>
                </a:lnTo>
                <a:lnTo>
                  <a:pt x="91363" y="41978"/>
                </a:lnTo>
                <a:lnTo>
                  <a:pt x="91363" y="41978"/>
                </a:lnTo>
                <a:lnTo>
                  <a:pt x="91363" y="41978"/>
                </a:lnTo>
                <a:lnTo>
                  <a:pt x="91363" y="42826"/>
                </a:lnTo>
                <a:lnTo>
                  <a:pt x="91363" y="42826"/>
                </a:lnTo>
                <a:lnTo>
                  <a:pt x="91363" y="42826"/>
                </a:lnTo>
                <a:lnTo>
                  <a:pt x="92727" y="42826"/>
                </a:lnTo>
                <a:lnTo>
                  <a:pt x="92727" y="42826"/>
                </a:lnTo>
                <a:lnTo>
                  <a:pt x="92727" y="43674"/>
                </a:lnTo>
                <a:lnTo>
                  <a:pt x="92727" y="43674"/>
                </a:lnTo>
                <a:lnTo>
                  <a:pt x="92727" y="43674"/>
                </a:lnTo>
                <a:lnTo>
                  <a:pt x="92727" y="43674"/>
                </a:lnTo>
                <a:lnTo>
                  <a:pt x="92727" y="43674"/>
                </a:lnTo>
                <a:lnTo>
                  <a:pt x="92727" y="43674"/>
                </a:lnTo>
                <a:lnTo>
                  <a:pt x="92727" y="43674"/>
                </a:lnTo>
                <a:lnTo>
                  <a:pt x="92727" y="44522"/>
                </a:lnTo>
                <a:lnTo>
                  <a:pt x="94772" y="44522"/>
                </a:lnTo>
                <a:lnTo>
                  <a:pt x="94772" y="44522"/>
                </a:lnTo>
                <a:lnTo>
                  <a:pt x="94772" y="44522"/>
                </a:lnTo>
                <a:lnTo>
                  <a:pt x="94772" y="44522"/>
                </a:lnTo>
                <a:lnTo>
                  <a:pt x="94772" y="45371"/>
                </a:lnTo>
                <a:lnTo>
                  <a:pt x="94772" y="45371"/>
                </a:lnTo>
                <a:lnTo>
                  <a:pt x="94772" y="45371"/>
                </a:lnTo>
                <a:lnTo>
                  <a:pt x="94772" y="45371"/>
                </a:lnTo>
                <a:lnTo>
                  <a:pt x="94772" y="45371"/>
                </a:lnTo>
                <a:lnTo>
                  <a:pt x="96136" y="45371"/>
                </a:lnTo>
                <a:lnTo>
                  <a:pt x="96136" y="45371"/>
                </a:lnTo>
                <a:lnTo>
                  <a:pt x="96136" y="45371"/>
                </a:lnTo>
                <a:lnTo>
                  <a:pt x="96136" y="45371"/>
                </a:lnTo>
                <a:lnTo>
                  <a:pt x="96136" y="45371"/>
                </a:lnTo>
                <a:lnTo>
                  <a:pt x="97500" y="45371"/>
                </a:lnTo>
                <a:lnTo>
                  <a:pt x="97500" y="46643"/>
                </a:lnTo>
                <a:lnTo>
                  <a:pt x="97500" y="46643"/>
                </a:lnTo>
                <a:lnTo>
                  <a:pt x="97500" y="46643"/>
                </a:lnTo>
                <a:lnTo>
                  <a:pt x="97500" y="45371"/>
                </a:lnTo>
                <a:lnTo>
                  <a:pt x="97500" y="45371"/>
                </a:lnTo>
                <a:lnTo>
                  <a:pt x="97500" y="45371"/>
                </a:lnTo>
                <a:lnTo>
                  <a:pt x="98863" y="45371"/>
                </a:lnTo>
                <a:lnTo>
                  <a:pt x="98863" y="45371"/>
                </a:lnTo>
                <a:lnTo>
                  <a:pt x="98863" y="45371"/>
                </a:lnTo>
                <a:lnTo>
                  <a:pt x="98863" y="45371"/>
                </a:lnTo>
                <a:lnTo>
                  <a:pt x="98863" y="45371"/>
                </a:lnTo>
                <a:lnTo>
                  <a:pt x="100227" y="45371"/>
                </a:lnTo>
                <a:lnTo>
                  <a:pt x="100227" y="45371"/>
                </a:lnTo>
                <a:lnTo>
                  <a:pt x="100227" y="45371"/>
                </a:lnTo>
                <a:lnTo>
                  <a:pt x="100227" y="45371"/>
                </a:lnTo>
                <a:lnTo>
                  <a:pt x="102272" y="45371"/>
                </a:lnTo>
                <a:lnTo>
                  <a:pt x="102272" y="45371"/>
                </a:lnTo>
                <a:lnTo>
                  <a:pt x="102272" y="45371"/>
                </a:lnTo>
                <a:lnTo>
                  <a:pt x="102272" y="45371"/>
                </a:lnTo>
                <a:lnTo>
                  <a:pt x="102272" y="45371"/>
                </a:lnTo>
                <a:lnTo>
                  <a:pt x="103636" y="45371"/>
                </a:lnTo>
                <a:lnTo>
                  <a:pt x="103636" y="45371"/>
                </a:lnTo>
                <a:lnTo>
                  <a:pt x="103636" y="45371"/>
                </a:lnTo>
                <a:lnTo>
                  <a:pt x="103636" y="45371"/>
                </a:lnTo>
                <a:lnTo>
                  <a:pt x="103636" y="45371"/>
                </a:lnTo>
                <a:lnTo>
                  <a:pt x="105000" y="45371"/>
                </a:lnTo>
                <a:lnTo>
                  <a:pt x="105000" y="45371"/>
                </a:lnTo>
                <a:lnTo>
                  <a:pt x="105000" y="45371"/>
                </a:lnTo>
                <a:lnTo>
                  <a:pt x="105000" y="45371"/>
                </a:lnTo>
                <a:lnTo>
                  <a:pt x="105000" y="45371"/>
                </a:lnTo>
                <a:lnTo>
                  <a:pt x="106363" y="45371"/>
                </a:lnTo>
                <a:lnTo>
                  <a:pt x="106363" y="45371"/>
                </a:lnTo>
                <a:lnTo>
                  <a:pt x="106363" y="45371"/>
                </a:lnTo>
                <a:lnTo>
                  <a:pt x="106363" y="45371"/>
                </a:lnTo>
                <a:lnTo>
                  <a:pt x="106363" y="45371"/>
                </a:lnTo>
                <a:lnTo>
                  <a:pt x="107727" y="45371"/>
                </a:lnTo>
                <a:lnTo>
                  <a:pt x="107727" y="45371"/>
                </a:lnTo>
                <a:lnTo>
                  <a:pt x="107727" y="45371"/>
                </a:lnTo>
                <a:lnTo>
                  <a:pt x="107727" y="45371"/>
                </a:lnTo>
                <a:lnTo>
                  <a:pt x="109772" y="45371"/>
                </a:lnTo>
                <a:lnTo>
                  <a:pt x="109772" y="45371"/>
                </a:lnTo>
                <a:lnTo>
                  <a:pt x="109772" y="45371"/>
                </a:lnTo>
                <a:lnTo>
                  <a:pt x="109772" y="44522"/>
                </a:lnTo>
                <a:lnTo>
                  <a:pt x="111136" y="44522"/>
                </a:lnTo>
                <a:lnTo>
                  <a:pt x="111136" y="44522"/>
                </a:lnTo>
                <a:lnTo>
                  <a:pt x="111136" y="44522"/>
                </a:lnTo>
                <a:lnTo>
                  <a:pt x="111136" y="44522"/>
                </a:lnTo>
                <a:lnTo>
                  <a:pt x="111136" y="44522"/>
                </a:lnTo>
                <a:lnTo>
                  <a:pt x="112500" y="44522"/>
                </a:lnTo>
                <a:lnTo>
                  <a:pt x="112500" y="44522"/>
                </a:lnTo>
                <a:lnTo>
                  <a:pt x="112500" y="44522"/>
                </a:lnTo>
                <a:lnTo>
                  <a:pt x="112500" y="44522"/>
                </a:lnTo>
                <a:lnTo>
                  <a:pt x="112500" y="44522"/>
                </a:lnTo>
                <a:lnTo>
                  <a:pt x="113863" y="44522"/>
                </a:lnTo>
                <a:lnTo>
                  <a:pt x="113863" y="44522"/>
                </a:lnTo>
                <a:lnTo>
                  <a:pt x="113863" y="45371"/>
                </a:lnTo>
                <a:lnTo>
                  <a:pt x="113863" y="45371"/>
                </a:lnTo>
                <a:lnTo>
                  <a:pt x="115227" y="45371"/>
                </a:lnTo>
                <a:lnTo>
                  <a:pt x="115227" y="45371"/>
                </a:lnTo>
                <a:lnTo>
                  <a:pt x="113863" y="45371"/>
                </a:lnTo>
                <a:lnTo>
                  <a:pt x="113863" y="45371"/>
                </a:lnTo>
                <a:lnTo>
                  <a:pt x="113863" y="46643"/>
                </a:lnTo>
                <a:lnTo>
                  <a:pt x="115227" y="46643"/>
                </a:lnTo>
                <a:lnTo>
                  <a:pt x="115227" y="46643"/>
                </a:lnTo>
                <a:lnTo>
                  <a:pt x="115227" y="46643"/>
                </a:lnTo>
                <a:lnTo>
                  <a:pt x="115227" y="46643"/>
                </a:lnTo>
                <a:lnTo>
                  <a:pt x="115227" y="46643"/>
                </a:lnTo>
                <a:lnTo>
                  <a:pt x="115227" y="47491"/>
                </a:lnTo>
                <a:lnTo>
                  <a:pt x="115227" y="47491"/>
                </a:lnTo>
                <a:lnTo>
                  <a:pt x="113863" y="47491"/>
                </a:lnTo>
                <a:lnTo>
                  <a:pt x="113863" y="47491"/>
                </a:lnTo>
                <a:lnTo>
                  <a:pt x="113863" y="47491"/>
                </a:lnTo>
                <a:lnTo>
                  <a:pt x="113863" y="47491"/>
                </a:lnTo>
                <a:lnTo>
                  <a:pt x="113863" y="48339"/>
                </a:lnTo>
                <a:lnTo>
                  <a:pt x="113863" y="48339"/>
                </a:lnTo>
                <a:lnTo>
                  <a:pt x="112500" y="48339"/>
                </a:lnTo>
                <a:lnTo>
                  <a:pt x="112500" y="48339"/>
                </a:lnTo>
                <a:lnTo>
                  <a:pt x="112500" y="49187"/>
                </a:lnTo>
                <a:lnTo>
                  <a:pt x="112500" y="49187"/>
                </a:lnTo>
                <a:lnTo>
                  <a:pt x="112500" y="49187"/>
                </a:lnTo>
                <a:lnTo>
                  <a:pt x="112500" y="50035"/>
                </a:lnTo>
                <a:lnTo>
                  <a:pt x="112500" y="50035"/>
                </a:lnTo>
                <a:lnTo>
                  <a:pt x="112500" y="50035"/>
                </a:lnTo>
                <a:lnTo>
                  <a:pt x="112500" y="50035"/>
                </a:lnTo>
                <a:lnTo>
                  <a:pt x="112500" y="51307"/>
                </a:lnTo>
                <a:lnTo>
                  <a:pt x="112500" y="51307"/>
                </a:lnTo>
                <a:lnTo>
                  <a:pt x="112500" y="51307"/>
                </a:lnTo>
                <a:lnTo>
                  <a:pt x="112500" y="51307"/>
                </a:lnTo>
                <a:lnTo>
                  <a:pt x="111136" y="51307"/>
                </a:lnTo>
                <a:lnTo>
                  <a:pt x="111136" y="51307"/>
                </a:lnTo>
                <a:lnTo>
                  <a:pt x="111136" y="51307"/>
                </a:lnTo>
                <a:lnTo>
                  <a:pt x="111136" y="52155"/>
                </a:lnTo>
                <a:lnTo>
                  <a:pt x="111136" y="52155"/>
                </a:lnTo>
                <a:lnTo>
                  <a:pt x="111136" y="52155"/>
                </a:lnTo>
                <a:lnTo>
                  <a:pt x="111136" y="53003"/>
                </a:lnTo>
                <a:lnTo>
                  <a:pt x="111136" y="53003"/>
                </a:lnTo>
                <a:lnTo>
                  <a:pt x="111136" y="53003"/>
                </a:lnTo>
                <a:lnTo>
                  <a:pt x="111136" y="53003"/>
                </a:lnTo>
                <a:lnTo>
                  <a:pt x="111136" y="53003"/>
                </a:lnTo>
                <a:lnTo>
                  <a:pt x="111136" y="53851"/>
                </a:lnTo>
                <a:lnTo>
                  <a:pt x="111136" y="53851"/>
                </a:lnTo>
                <a:lnTo>
                  <a:pt x="111136" y="53851"/>
                </a:lnTo>
                <a:lnTo>
                  <a:pt x="111136" y="53851"/>
                </a:lnTo>
                <a:lnTo>
                  <a:pt x="111136" y="54699"/>
                </a:lnTo>
                <a:lnTo>
                  <a:pt x="111136" y="54699"/>
                </a:lnTo>
                <a:lnTo>
                  <a:pt x="111136" y="54699"/>
                </a:lnTo>
                <a:lnTo>
                  <a:pt x="111136" y="55971"/>
                </a:lnTo>
                <a:lnTo>
                  <a:pt x="111136" y="55971"/>
                </a:lnTo>
                <a:lnTo>
                  <a:pt x="111136" y="55971"/>
                </a:lnTo>
                <a:lnTo>
                  <a:pt x="111136" y="56819"/>
                </a:lnTo>
                <a:lnTo>
                  <a:pt x="111136" y="56819"/>
                </a:lnTo>
                <a:lnTo>
                  <a:pt x="111136" y="56819"/>
                </a:lnTo>
                <a:lnTo>
                  <a:pt x="111136" y="56819"/>
                </a:lnTo>
                <a:lnTo>
                  <a:pt x="111136" y="57667"/>
                </a:lnTo>
                <a:lnTo>
                  <a:pt x="111136" y="57667"/>
                </a:lnTo>
                <a:lnTo>
                  <a:pt x="111136" y="57667"/>
                </a:lnTo>
                <a:lnTo>
                  <a:pt x="111136" y="57667"/>
                </a:lnTo>
                <a:lnTo>
                  <a:pt x="111136" y="57667"/>
                </a:lnTo>
                <a:lnTo>
                  <a:pt x="111136" y="58515"/>
                </a:lnTo>
                <a:lnTo>
                  <a:pt x="111136" y="58515"/>
                </a:lnTo>
                <a:lnTo>
                  <a:pt x="111136" y="58515"/>
                </a:lnTo>
                <a:lnTo>
                  <a:pt x="111136" y="59363"/>
                </a:lnTo>
                <a:lnTo>
                  <a:pt x="111136" y="59363"/>
                </a:lnTo>
                <a:lnTo>
                  <a:pt x="111136" y="59363"/>
                </a:lnTo>
                <a:lnTo>
                  <a:pt x="111136" y="60636"/>
                </a:lnTo>
                <a:lnTo>
                  <a:pt x="112500" y="60636"/>
                </a:lnTo>
                <a:lnTo>
                  <a:pt x="112500" y="60636"/>
                </a:lnTo>
                <a:lnTo>
                  <a:pt x="112500" y="60636"/>
                </a:lnTo>
                <a:lnTo>
                  <a:pt x="112500" y="60636"/>
                </a:lnTo>
                <a:lnTo>
                  <a:pt x="112500" y="61484"/>
                </a:lnTo>
                <a:lnTo>
                  <a:pt x="112500" y="61484"/>
                </a:lnTo>
                <a:lnTo>
                  <a:pt x="112500" y="61484"/>
                </a:lnTo>
                <a:lnTo>
                  <a:pt x="112500" y="61484"/>
                </a:lnTo>
                <a:lnTo>
                  <a:pt x="112500" y="62332"/>
                </a:lnTo>
                <a:lnTo>
                  <a:pt x="112500" y="62332"/>
                </a:lnTo>
                <a:lnTo>
                  <a:pt x="112500" y="62332"/>
                </a:lnTo>
                <a:lnTo>
                  <a:pt x="112500" y="62332"/>
                </a:lnTo>
                <a:lnTo>
                  <a:pt x="112500" y="63180"/>
                </a:lnTo>
                <a:lnTo>
                  <a:pt x="112500" y="63180"/>
                </a:lnTo>
                <a:lnTo>
                  <a:pt x="113863" y="63180"/>
                </a:lnTo>
                <a:lnTo>
                  <a:pt x="113863" y="63180"/>
                </a:lnTo>
                <a:lnTo>
                  <a:pt x="113863" y="63180"/>
                </a:lnTo>
                <a:lnTo>
                  <a:pt x="113863" y="63180"/>
                </a:lnTo>
                <a:lnTo>
                  <a:pt x="115227" y="63180"/>
                </a:lnTo>
                <a:lnTo>
                  <a:pt x="115227" y="63180"/>
                </a:lnTo>
                <a:lnTo>
                  <a:pt x="115227" y="64028"/>
                </a:lnTo>
                <a:lnTo>
                  <a:pt x="115227" y="64028"/>
                </a:lnTo>
                <a:lnTo>
                  <a:pt x="115227" y="64028"/>
                </a:lnTo>
                <a:lnTo>
                  <a:pt x="115227" y="64028"/>
                </a:lnTo>
                <a:lnTo>
                  <a:pt x="115227" y="65300"/>
                </a:lnTo>
                <a:lnTo>
                  <a:pt x="115227" y="65300"/>
                </a:lnTo>
                <a:lnTo>
                  <a:pt x="115227" y="65300"/>
                </a:lnTo>
                <a:lnTo>
                  <a:pt x="115227" y="65300"/>
                </a:lnTo>
                <a:lnTo>
                  <a:pt x="115227" y="65300"/>
                </a:lnTo>
                <a:lnTo>
                  <a:pt x="117272" y="65300"/>
                </a:lnTo>
                <a:lnTo>
                  <a:pt x="117272" y="66148"/>
                </a:lnTo>
                <a:lnTo>
                  <a:pt x="115227" y="66148"/>
                </a:lnTo>
                <a:lnTo>
                  <a:pt x="115227" y="66148"/>
                </a:lnTo>
                <a:lnTo>
                  <a:pt x="115227" y="66148"/>
                </a:lnTo>
                <a:lnTo>
                  <a:pt x="115227" y="66148"/>
                </a:lnTo>
                <a:lnTo>
                  <a:pt x="115227" y="66996"/>
                </a:lnTo>
                <a:lnTo>
                  <a:pt x="115227" y="66996"/>
                </a:lnTo>
                <a:lnTo>
                  <a:pt x="115227" y="66996"/>
                </a:lnTo>
                <a:lnTo>
                  <a:pt x="115227" y="66996"/>
                </a:lnTo>
                <a:lnTo>
                  <a:pt x="113863" y="66996"/>
                </a:lnTo>
                <a:lnTo>
                  <a:pt x="113863" y="66996"/>
                </a:lnTo>
                <a:lnTo>
                  <a:pt x="113863" y="66996"/>
                </a:lnTo>
                <a:lnTo>
                  <a:pt x="113863" y="67844"/>
                </a:lnTo>
                <a:lnTo>
                  <a:pt x="113863" y="67844"/>
                </a:lnTo>
                <a:lnTo>
                  <a:pt x="113863" y="67844"/>
                </a:lnTo>
                <a:lnTo>
                  <a:pt x="112500" y="67844"/>
                </a:lnTo>
                <a:lnTo>
                  <a:pt x="112500" y="67844"/>
                </a:lnTo>
                <a:lnTo>
                  <a:pt x="112500" y="67844"/>
                </a:lnTo>
                <a:lnTo>
                  <a:pt x="112500" y="68692"/>
                </a:lnTo>
                <a:lnTo>
                  <a:pt x="112500" y="68692"/>
                </a:lnTo>
                <a:lnTo>
                  <a:pt x="112500" y="68692"/>
                </a:lnTo>
                <a:lnTo>
                  <a:pt x="112500" y="68692"/>
                </a:lnTo>
                <a:lnTo>
                  <a:pt x="111136" y="68692"/>
                </a:lnTo>
                <a:lnTo>
                  <a:pt x="111136" y="68692"/>
                </a:lnTo>
                <a:lnTo>
                  <a:pt x="111136" y="68692"/>
                </a:lnTo>
                <a:lnTo>
                  <a:pt x="111136" y="69964"/>
                </a:lnTo>
                <a:lnTo>
                  <a:pt x="111136" y="69964"/>
                </a:lnTo>
                <a:lnTo>
                  <a:pt x="111136" y="69964"/>
                </a:lnTo>
                <a:lnTo>
                  <a:pt x="111136" y="69964"/>
                </a:lnTo>
                <a:lnTo>
                  <a:pt x="111136" y="69964"/>
                </a:lnTo>
                <a:lnTo>
                  <a:pt x="111136" y="69964"/>
                </a:lnTo>
                <a:lnTo>
                  <a:pt x="111136" y="69964"/>
                </a:lnTo>
                <a:lnTo>
                  <a:pt x="112500" y="69964"/>
                </a:lnTo>
                <a:lnTo>
                  <a:pt x="112500" y="69964"/>
                </a:lnTo>
                <a:lnTo>
                  <a:pt x="112500" y="69964"/>
                </a:lnTo>
                <a:lnTo>
                  <a:pt x="112500" y="69964"/>
                </a:lnTo>
                <a:lnTo>
                  <a:pt x="112500" y="69964"/>
                </a:lnTo>
                <a:lnTo>
                  <a:pt x="113863" y="69964"/>
                </a:lnTo>
                <a:lnTo>
                  <a:pt x="113863" y="70812"/>
                </a:lnTo>
                <a:lnTo>
                  <a:pt x="113863" y="70812"/>
                </a:lnTo>
                <a:lnTo>
                  <a:pt x="113863" y="70812"/>
                </a:lnTo>
                <a:lnTo>
                  <a:pt x="113863" y="70812"/>
                </a:lnTo>
                <a:lnTo>
                  <a:pt x="113863" y="70812"/>
                </a:lnTo>
                <a:lnTo>
                  <a:pt x="113863" y="71660"/>
                </a:lnTo>
                <a:lnTo>
                  <a:pt x="115227" y="71660"/>
                </a:lnTo>
                <a:lnTo>
                  <a:pt x="115227" y="71660"/>
                </a:lnTo>
                <a:lnTo>
                  <a:pt x="115227" y="71660"/>
                </a:lnTo>
                <a:lnTo>
                  <a:pt x="115227" y="71660"/>
                </a:lnTo>
                <a:lnTo>
                  <a:pt x="115227" y="71660"/>
                </a:lnTo>
                <a:lnTo>
                  <a:pt x="115227" y="71660"/>
                </a:lnTo>
                <a:lnTo>
                  <a:pt x="115227" y="72508"/>
                </a:lnTo>
                <a:lnTo>
                  <a:pt x="115227" y="72508"/>
                </a:lnTo>
                <a:lnTo>
                  <a:pt x="117272" y="72508"/>
                </a:lnTo>
                <a:lnTo>
                  <a:pt x="117272" y="72508"/>
                </a:lnTo>
                <a:lnTo>
                  <a:pt x="117272" y="72508"/>
                </a:lnTo>
                <a:lnTo>
                  <a:pt x="117272" y="72508"/>
                </a:lnTo>
                <a:lnTo>
                  <a:pt x="117272" y="72508"/>
                </a:lnTo>
                <a:lnTo>
                  <a:pt x="118636" y="72508"/>
                </a:lnTo>
                <a:lnTo>
                  <a:pt x="118636" y="73356"/>
                </a:lnTo>
                <a:lnTo>
                  <a:pt x="117272" y="73356"/>
                </a:lnTo>
                <a:lnTo>
                  <a:pt x="117272" y="73356"/>
                </a:lnTo>
                <a:lnTo>
                  <a:pt x="117272" y="73356"/>
                </a:lnTo>
                <a:lnTo>
                  <a:pt x="117272" y="74628"/>
                </a:lnTo>
                <a:lnTo>
                  <a:pt x="117272" y="74628"/>
                </a:lnTo>
                <a:lnTo>
                  <a:pt x="118636" y="74628"/>
                </a:lnTo>
                <a:lnTo>
                  <a:pt x="118636" y="74628"/>
                </a:lnTo>
                <a:lnTo>
                  <a:pt x="118636" y="74628"/>
                </a:lnTo>
                <a:lnTo>
                  <a:pt x="118636" y="75477"/>
                </a:lnTo>
                <a:lnTo>
                  <a:pt x="118636" y="75477"/>
                </a:lnTo>
                <a:lnTo>
                  <a:pt x="118636" y="75477"/>
                </a:lnTo>
                <a:lnTo>
                  <a:pt x="118636" y="76325"/>
                </a:lnTo>
                <a:lnTo>
                  <a:pt x="118636" y="76325"/>
                </a:lnTo>
                <a:lnTo>
                  <a:pt x="118636" y="76325"/>
                </a:lnTo>
                <a:lnTo>
                  <a:pt x="118636" y="76325"/>
                </a:lnTo>
                <a:lnTo>
                  <a:pt x="118636" y="76325"/>
                </a:lnTo>
                <a:lnTo>
                  <a:pt x="118636" y="77173"/>
                </a:lnTo>
                <a:lnTo>
                  <a:pt x="118636" y="77173"/>
                </a:lnTo>
                <a:lnTo>
                  <a:pt x="118636" y="77173"/>
                </a:lnTo>
                <a:lnTo>
                  <a:pt x="120000" y="77173"/>
                </a:lnTo>
                <a:lnTo>
                  <a:pt x="120000" y="78021"/>
                </a:lnTo>
                <a:lnTo>
                  <a:pt x="120000" y="78021"/>
                </a:lnTo>
                <a:lnTo>
                  <a:pt x="120000" y="78021"/>
                </a:lnTo>
                <a:lnTo>
                  <a:pt x="120000" y="78021"/>
                </a:lnTo>
                <a:lnTo>
                  <a:pt x="120000" y="79293"/>
                </a:lnTo>
                <a:lnTo>
                  <a:pt x="120000" y="79293"/>
                </a:lnTo>
                <a:lnTo>
                  <a:pt x="120000" y="79293"/>
                </a:lnTo>
                <a:lnTo>
                  <a:pt x="120000" y="79293"/>
                </a:lnTo>
                <a:lnTo>
                  <a:pt x="120000" y="80141"/>
                </a:lnTo>
                <a:lnTo>
                  <a:pt x="120000" y="80141"/>
                </a:lnTo>
                <a:lnTo>
                  <a:pt x="120000" y="80141"/>
                </a:lnTo>
                <a:lnTo>
                  <a:pt x="120000" y="80141"/>
                </a:lnTo>
                <a:lnTo>
                  <a:pt x="120000" y="80989"/>
                </a:lnTo>
                <a:lnTo>
                  <a:pt x="120000" y="80989"/>
                </a:lnTo>
                <a:lnTo>
                  <a:pt x="120000" y="80989"/>
                </a:lnTo>
                <a:lnTo>
                  <a:pt x="120000" y="81837"/>
                </a:lnTo>
                <a:lnTo>
                  <a:pt x="120000" y="81837"/>
                </a:lnTo>
                <a:lnTo>
                  <a:pt x="120000" y="81837"/>
                </a:lnTo>
                <a:lnTo>
                  <a:pt x="120000" y="81837"/>
                </a:lnTo>
                <a:lnTo>
                  <a:pt x="118636" y="81837"/>
                </a:lnTo>
                <a:lnTo>
                  <a:pt x="118636" y="81837"/>
                </a:lnTo>
                <a:lnTo>
                  <a:pt x="118636" y="81837"/>
                </a:lnTo>
                <a:lnTo>
                  <a:pt x="118636" y="81837"/>
                </a:lnTo>
                <a:lnTo>
                  <a:pt x="118636" y="80989"/>
                </a:lnTo>
                <a:lnTo>
                  <a:pt x="118636" y="80989"/>
                </a:lnTo>
                <a:lnTo>
                  <a:pt x="118636" y="80989"/>
                </a:lnTo>
                <a:lnTo>
                  <a:pt x="118636" y="80141"/>
                </a:lnTo>
                <a:lnTo>
                  <a:pt x="118636" y="80141"/>
                </a:lnTo>
                <a:lnTo>
                  <a:pt x="118636" y="80141"/>
                </a:lnTo>
                <a:lnTo>
                  <a:pt x="118636" y="79293"/>
                </a:lnTo>
                <a:lnTo>
                  <a:pt x="118636" y="79293"/>
                </a:lnTo>
                <a:lnTo>
                  <a:pt x="118636" y="79293"/>
                </a:lnTo>
                <a:lnTo>
                  <a:pt x="118636" y="78021"/>
                </a:lnTo>
                <a:lnTo>
                  <a:pt x="118636" y="78021"/>
                </a:lnTo>
                <a:lnTo>
                  <a:pt x="118636" y="78021"/>
                </a:lnTo>
                <a:lnTo>
                  <a:pt x="118636" y="78021"/>
                </a:lnTo>
                <a:lnTo>
                  <a:pt x="118636" y="77173"/>
                </a:lnTo>
                <a:lnTo>
                  <a:pt x="118636" y="77173"/>
                </a:lnTo>
                <a:lnTo>
                  <a:pt x="118636" y="77173"/>
                </a:lnTo>
                <a:lnTo>
                  <a:pt x="118636" y="77173"/>
                </a:lnTo>
                <a:lnTo>
                  <a:pt x="117272" y="77173"/>
                </a:lnTo>
                <a:lnTo>
                  <a:pt x="117272" y="76325"/>
                </a:lnTo>
                <a:lnTo>
                  <a:pt x="117272" y="76325"/>
                </a:lnTo>
                <a:lnTo>
                  <a:pt x="117272" y="76325"/>
                </a:lnTo>
                <a:lnTo>
                  <a:pt x="117272" y="76325"/>
                </a:lnTo>
                <a:lnTo>
                  <a:pt x="117272" y="76325"/>
                </a:lnTo>
                <a:lnTo>
                  <a:pt x="117272" y="75477"/>
                </a:lnTo>
                <a:lnTo>
                  <a:pt x="117272" y="75477"/>
                </a:lnTo>
                <a:lnTo>
                  <a:pt x="115227" y="75477"/>
                </a:lnTo>
                <a:lnTo>
                  <a:pt x="115227" y="75477"/>
                </a:lnTo>
                <a:lnTo>
                  <a:pt x="115227" y="75477"/>
                </a:lnTo>
                <a:lnTo>
                  <a:pt x="115227" y="74628"/>
                </a:lnTo>
                <a:lnTo>
                  <a:pt x="115227" y="74628"/>
                </a:lnTo>
                <a:lnTo>
                  <a:pt x="115227" y="74628"/>
                </a:lnTo>
                <a:lnTo>
                  <a:pt x="113863" y="74628"/>
                </a:lnTo>
                <a:lnTo>
                  <a:pt x="113863" y="74628"/>
                </a:lnTo>
                <a:lnTo>
                  <a:pt x="113863" y="75477"/>
                </a:lnTo>
                <a:lnTo>
                  <a:pt x="113863" y="75477"/>
                </a:lnTo>
                <a:lnTo>
                  <a:pt x="113863" y="75477"/>
                </a:lnTo>
                <a:lnTo>
                  <a:pt x="112500" y="75477"/>
                </a:lnTo>
                <a:lnTo>
                  <a:pt x="112500" y="75477"/>
                </a:lnTo>
                <a:lnTo>
                  <a:pt x="112500" y="75477"/>
                </a:lnTo>
                <a:lnTo>
                  <a:pt x="112500" y="76325"/>
                </a:lnTo>
                <a:lnTo>
                  <a:pt x="112500" y="76325"/>
                </a:lnTo>
                <a:lnTo>
                  <a:pt x="112500" y="76325"/>
                </a:lnTo>
                <a:lnTo>
                  <a:pt x="112500" y="76325"/>
                </a:lnTo>
                <a:lnTo>
                  <a:pt x="112500" y="76325"/>
                </a:lnTo>
                <a:lnTo>
                  <a:pt x="112500" y="77173"/>
                </a:lnTo>
                <a:lnTo>
                  <a:pt x="111136" y="77173"/>
                </a:lnTo>
                <a:lnTo>
                  <a:pt x="111136" y="77173"/>
                </a:lnTo>
                <a:lnTo>
                  <a:pt x="111136" y="77173"/>
                </a:lnTo>
                <a:lnTo>
                  <a:pt x="111136" y="77173"/>
                </a:lnTo>
                <a:lnTo>
                  <a:pt x="111136" y="77173"/>
                </a:lnTo>
                <a:lnTo>
                  <a:pt x="111136" y="77173"/>
                </a:lnTo>
                <a:lnTo>
                  <a:pt x="109772" y="77173"/>
                </a:lnTo>
                <a:lnTo>
                  <a:pt x="109772" y="77173"/>
                </a:lnTo>
                <a:lnTo>
                  <a:pt x="109772" y="77173"/>
                </a:lnTo>
                <a:lnTo>
                  <a:pt x="109772" y="77173"/>
                </a:lnTo>
                <a:lnTo>
                  <a:pt x="109772" y="77173"/>
                </a:lnTo>
                <a:lnTo>
                  <a:pt x="107727" y="77173"/>
                </a:lnTo>
                <a:lnTo>
                  <a:pt x="107727" y="76325"/>
                </a:lnTo>
                <a:lnTo>
                  <a:pt x="107727" y="76325"/>
                </a:lnTo>
                <a:lnTo>
                  <a:pt x="107727" y="76325"/>
                </a:lnTo>
                <a:lnTo>
                  <a:pt x="107727" y="76325"/>
                </a:lnTo>
                <a:lnTo>
                  <a:pt x="107727" y="76325"/>
                </a:lnTo>
                <a:lnTo>
                  <a:pt x="107727" y="76325"/>
                </a:lnTo>
                <a:lnTo>
                  <a:pt x="106363" y="76325"/>
                </a:lnTo>
                <a:lnTo>
                  <a:pt x="106363" y="76325"/>
                </a:lnTo>
                <a:lnTo>
                  <a:pt x="106363" y="76325"/>
                </a:lnTo>
                <a:lnTo>
                  <a:pt x="106363" y="77173"/>
                </a:lnTo>
                <a:lnTo>
                  <a:pt x="106363" y="77173"/>
                </a:lnTo>
                <a:lnTo>
                  <a:pt x="107727" y="77173"/>
                </a:lnTo>
                <a:lnTo>
                  <a:pt x="107727" y="77173"/>
                </a:lnTo>
                <a:lnTo>
                  <a:pt x="107727" y="77173"/>
                </a:lnTo>
                <a:lnTo>
                  <a:pt x="107727" y="77173"/>
                </a:lnTo>
                <a:lnTo>
                  <a:pt x="106363" y="77173"/>
                </a:lnTo>
                <a:lnTo>
                  <a:pt x="106363" y="77173"/>
                </a:lnTo>
                <a:lnTo>
                  <a:pt x="106363" y="77173"/>
                </a:lnTo>
                <a:lnTo>
                  <a:pt x="106363" y="77173"/>
                </a:lnTo>
                <a:lnTo>
                  <a:pt x="105000" y="77173"/>
                </a:lnTo>
                <a:lnTo>
                  <a:pt x="105000" y="78021"/>
                </a:lnTo>
                <a:lnTo>
                  <a:pt x="105000" y="78021"/>
                </a:lnTo>
                <a:lnTo>
                  <a:pt x="105000" y="78021"/>
                </a:lnTo>
                <a:lnTo>
                  <a:pt x="103636" y="78021"/>
                </a:lnTo>
                <a:lnTo>
                  <a:pt x="103636" y="78021"/>
                </a:lnTo>
                <a:lnTo>
                  <a:pt x="103636" y="78021"/>
                </a:lnTo>
                <a:lnTo>
                  <a:pt x="103636" y="78021"/>
                </a:lnTo>
                <a:lnTo>
                  <a:pt x="102272" y="78021"/>
                </a:lnTo>
                <a:lnTo>
                  <a:pt x="102272" y="78021"/>
                </a:lnTo>
                <a:lnTo>
                  <a:pt x="102272" y="78021"/>
                </a:lnTo>
                <a:lnTo>
                  <a:pt x="102272" y="78021"/>
                </a:lnTo>
                <a:lnTo>
                  <a:pt x="100227" y="78021"/>
                </a:lnTo>
                <a:lnTo>
                  <a:pt x="100227" y="78021"/>
                </a:lnTo>
                <a:lnTo>
                  <a:pt x="100227" y="78021"/>
                </a:lnTo>
                <a:lnTo>
                  <a:pt x="98863" y="78021"/>
                </a:lnTo>
                <a:lnTo>
                  <a:pt x="98863" y="78021"/>
                </a:lnTo>
                <a:lnTo>
                  <a:pt x="98863" y="78021"/>
                </a:lnTo>
                <a:lnTo>
                  <a:pt x="98863" y="78021"/>
                </a:lnTo>
                <a:lnTo>
                  <a:pt x="97500" y="78021"/>
                </a:lnTo>
                <a:lnTo>
                  <a:pt x="97500" y="78021"/>
                </a:lnTo>
                <a:lnTo>
                  <a:pt x="97500" y="78021"/>
                </a:lnTo>
                <a:lnTo>
                  <a:pt x="97500" y="78021"/>
                </a:lnTo>
                <a:lnTo>
                  <a:pt x="96136" y="78021"/>
                </a:lnTo>
                <a:lnTo>
                  <a:pt x="96136" y="78021"/>
                </a:lnTo>
                <a:lnTo>
                  <a:pt x="96136" y="77173"/>
                </a:lnTo>
                <a:lnTo>
                  <a:pt x="96136" y="77173"/>
                </a:lnTo>
                <a:lnTo>
                  <a:pt x="94772" y="77173"/>
                </a:lnTo>
                <a:lnTo>
                  <a:pt x="94772" y="77173"/>
                </a:lnTo>
                <a:lnTo>
                  <a:pt x="94772" y="77173"/>
                </a:lnTo>
                <a:lnTo>
                  <a:pt x="94772" y="77173"/>
                </a:lnTo>
                <a:lnTo>
                  <a:pt x="92727" y="77173"/>
                </a:lnTo>
                <a:lnTo>
                  <a:pt x="92727" y="77173"/>
                </a:lnTo>
                <a:lnTo>
                  <a:pt x="92727" y="77173"/>
                </a:lnTo>
                <a:lnTo>
                  <a:pt x="92727" y="77173"/>
                </a:lnTo>
                <a:lnTo>
                  <a:pt x="92727" y="78021"/>
                </a:lnTo>
                <a:lnTo>
                  <a:pt x="91363" y="78021"/>
                </a:lnTo>
                <a:lnTo>
                  <a:pt x="91363" y="78021"/>
                </a:lnTo>
                <a:lnTo>
                  <a:pt x="91363" y="78021"/>
                </a:lnTo>
                <a:lnTo>
                  <a:pt x="91363" y="78021"/>
                </a:lnTo>
                <a:lnTo>
                  <a:pt x="91363" y="78021"/>
                </a:lnTo>
                <a:lnTo>
                  <a:pt x="91363" y="79293"/>
                </a:lnTo>
                <a:lnTo>
                  <a:pt x="91363" y="79293"/>
                </a:lnTo>
                <a:lnTo>
                  <a:pt x="91363" y="79293"/>
                </a:lnTo>
                <a:lnTo>
                  <a:pt x="91363" y="80141"/>
                </a:lnTo>
                <a:lnTo>
                  <a:pt x="91363" y="80141"/>
                </a:lnTo>
                <a:lnTo>
                  <a:pt x="91363" y="80141"/>
                </a:lnTo>
                <a:lnTo>
                  <a:pt x="91363" y="80989"/>
                </a:lnTo>
                <a:lnTo>
                  <a:pt x="91363" y="80989"/>
                </a:lnTo>
                <a:lnTo>
                  <a:pt x="91363" y="80989"/>
                </a:lnTo>
                <a:lnTo>
                  <a:pt x="91363" y="81837"/>
                </a:lnTo>
                <a:lnTo>
                  <a:pt x="91363" y="81837"/>
                </a:lnTo>
                <a:lnTo>
                  <a:pt x="91363" y="81837"/>
                </a:lnTo>
                <a:lnTo>
                  <a:pt x="91363" y="81837"/>
                </a:lnTo>
                <a:lnTo>
                  <a:pt x="91363" y="81837"/>
                </a:lnTo>
                <a:lnTo>
                  <a:pt x="91363" y="82685"/>
                </a:lnTo>
                <a:lnTo>
                  <a:pt x="91363" y="82685"/>
                </a:lnTo>
                <a:lnTo>
                  <a:pt x="91363" y="81837"/>
                </a:lnTo>
                <a:lnTo>
                  <a:pt x="92727" y="81837"/>
                </a:lnTo>
                <a:lnTo>
                  <a:pt x="92727" y="81837"/>
                </a:lnTo>
                <a:lnTo>
                  <a:pt x="92727" y="82685"/>
                </a:lnTo>
                <a:lnTo>
                  <a:pt x="92727" y="82685"/>
                </a:lnTo>
                <a:lnTo>
                  <a:pt x="92727" y="81837"/>
                </a:lnTo>
                <a:lnTo>
                  <a:pt x="92727" y="81837"/>
                </a:lnTo>
                <a:lnTo>
                  <a:pt x="94772" y="81837"/>
                </a:lnTo>
                <a:lnTo>
                  <a:pt x="94772" y="82685"/>
                </a:lnTo>
                <a:lnTo>
                  <a:pt x="94772" y="82685"/>
                </a:lnTo>
                <a:lnTo>
                  <a:pt x="94772" y="82685"/>
                </a:lnTo>
                <a:lnTo>
                  <a:pt x="94772" y="82685"/>
                </a:lnTo>
                <a:lnTo>
                  <a:pt x="96136" y="82685"/>
                </a:lnTo>
                <a:lnTo>
                  <a:pt x="96136" y="82685"/>
                </a:lnTo>
                <a:lnTo>
                  <a:pt x="96136" y="82685"/>
                </a:lnTo>
                <a:lnTo>
                  <a:pt x="97500" y="82685"/>
                </a:lnTo>
                <a:lnTo>
                  <a:pt x="97500" y="82685"/>
                </a:lnTo>
                <a:lnTo>
                  <a:pt x="97500" y="82685"/>
                </a:lnTo>
                <a:lnTo>
                  <a:pt x="97500" y="82685"/>
                </a:lnTo>
                <a:lnTo>
                  <a:pt x="97500" y="82685"/>
                </a:lnTo>
                <a:lnTo>
                  <a:pt x="97500" y="82685"/>
                </a:lnTo>
                <a:lnTo>
                  <a:pt x="97500" y="83957"/>
                </a:lnTo>
                <a:lnTo>
                  <a:pt x="97500" y="83957"/>
                </a:lnTo>
                <a:lnTo>
                  <a:pt x="98863" y="83957"/>
                </a:lnTo>
                <a:lnTo>
                  <a:pt x="98863" y="83957"/>
                </a:lnTo>
                <a:lnTo>
                  <a:pt x="97500" y="83957"/>
                </a:lnTo>
                <a:lnTo>
                  <a:pt x="97500" y="84805"/>
                </a:lnTo>
                <a:lnTo>
                  <a:pt x="97500" y="84805"/>
                </a:lnTo>
                <a:lnTo>
                  <a:pt x="97500" y="84805"/>
                </a:lnTo>
                <a:lnTo>
                  <a:pt x="98863" y="84805"/>
                </a:lnTo>
                <a:lnTo>
                  <a:pt x="98863" y="85653"/>
                </a:lnTo>
                <a:lnTo>
                  <a:pt x="98863" y="85653"/>
                </a:lnTo>
                <a:lnTo>
                  <a:pt x="97500" y="85653"/>
                </a:lnTo>
                <a:lnTo>
                  <a:pt x="97500" y="85653"/>
                </a:lnTo>
                <a:lnTo>
                  <a:pt x="97500" y="85653"/>
                </a:lnTo>
                <a:lnTo>
                  <a:pt x="97500" y="85653"/>
                </a:lnTo>
                <a:lnTo>
                  <a:pt x="96136" y="85653"/>
                </a:lnTo>
                <a:lnTo>
                  <a:pt x="96136" y="85653"/>
                </a:lnTo>
                <a:lnTo>
                  <a:pt x="96136" y="85653"/>
                </a:lnTo>
                <a:lnTo>
                  <a:pt x="96136" y="85653"/>
                </a:lnTo>
                <a:lnTo>
                  <a:pt x="96136" y="84805"/>
                </a:lnTo>
                <a:lnTo>
                  <a:pt x="94772" y="84805"/>
                </a:lnTo>
                <a:lnTo>
                  <a:pt x="94772" y="84805"/>
                </a:lnTo>
                <a:lnTo>
                  <a:pt x="94772" y="84805"/>
                </a:lnTo>
                <a:lnTo>
                  <a:pt x="94772" y="84805"/>
                </a:lnTo>
                <a:lnTo>
                  <a:pt x="94772" y="84805"/>
                </a:lnTo>
                <a:lnTo>
                  <a:pt x="94772" y="85653"/>
                </a:lnTo>
                <a:lnTo>
                  <a:pt x="94772" y="85653"/>
                </a:lnTo>
                <a:lnTo>
                  <a:pt x="94772" y="85653"/>
                </a:lnTo>
                <a:lnTo>
                  <a:pt x="92727" y="85653"/>
                </a:lnTo>
                <a:lnTo>
                  <a:pt x="92727" y="85653"/>
                </a:lnTo>
                <a:lnTo>
                  <a:pt x="92727" y="85653"/>
                </a:lnTo>
                <a:lnTo>
                  <a:pt x="92727" y="85653"/>
                </a:lnTo>
                <a:lnTo>
                  <a:pt x="92727" y="85653"/>
                </a:lnTo>
                <a:lnTo>
                  <a:pt x="92727" y="85653"/>
                </a:lnTo>
                <a:lnTo>
                  <a:pt x="91363" y="85653"/>
                </a:lnTo>
                <a:lnTo>
                  <a:pt x="91363" y="85653"/>
                </a:lnTo>
                <a:lnTo>
                  <a:pt x="91363" y="85653"/>
                </a:lnTo>
                <a:lnTo>
                  <a:pt x="91363" y="85653"/>
                </a:lnTo>
                <a:lnTo>
                  <a:pt x="90000" y="85653"/>
                </a:lnTo>
                <a:lnTo>
                  <a:pt x="90000" y="86501"/>
                </a:lnTo>
                <a:lnTo>
                  <a:pt x="90000" y="86501"/>
                </a:lnTo>
                <a:lnTo>
                  <a:pt x="90000" y="85653"/>
                </a:lnTo>
                <a:lnTo>
                  <a:pt x="90000" y="85653"/>
                </a:lnTo>
                <a:lnTo>
                  <a:pt x="90000" y="86501"/>
                </a:lnTo>
                <a:lnTo>
                  <a:pt x="90000" y="86501"/>
                </a:lnTo>
                <a:lnTo>
                  <a:pt x="90000" y="86501"/>
                </a:lnTo>
                <a:lnTo>
                  <a:pt x="90000" y="86501"/>
                </a:lnTo>
                <a:lnTo>
                  <a:pt x="90000" y="87349"/>
                </a:lnTo>
                <a:lnTo>
                  <a:pt x="90000" y="87349"/>
                </a:lnTo>
                <a:lnTo>
                  <a:pt x="90000" y="87349"/>
                </a:lnTo>
                <a:lnTo>
                  <a:pt x="90000" y="88621"/>
                </a:lnTo>
                <a:lnTo>
                  <a:pt x="90000" y="88621"/>
                </a:lnTo>
                <a:lnTo>
                  <a:pt x="90000" y="88621"/>
                </a:lnTo>
                <a:lnTo>
                  <a:pt x="90000" y="89469"/>
                </a:lnTo>
                <a:lnTo>
                  <a:pt x="90000" y="89469"/>
                </a:lnTo>
                <a:lnTo>
                  <a:pt x="90000" y="89469"/>
                </a:lnTo>
                <a:lnTo>
                  <a:pt x="90000" y="90318"/>
                </a:lnTo>
                <a:lnTo>
                  <a:pt x="90000" y="90318"/>
                </a:lnTo>
                <a:lnTo>
                  <a:pt x="90000" y="90318"/>
                </a:lnTo>
                <a:lnTo>
                  <a:pt x="90000" y="91166"/>
                </a:lnTo>
                <a:lnTo>
                  <a:pt x="90000" y="91166"/>
                </a:lnTo>
                <a:lnTo>
                  <a:pt x="90000" y="91166"/>
                </a:lnTo>
                <a:lnTo>
                  <a:pt x="90000" y="91166"/>
                </a:lnTo>
                <a:lnTo>
                  <a:pt x="90000" y="91166"/>
                </a:lnTo>
                <a:lnTo>
                  <a:pt x="90000" y="92014"/>
                </a:lnTo>
                <a:lnTo>
                  <a:pt x="90000" y="92014"/>
                </a:lnTo>
                <a:lnTo>
                  <a:pt x="90000" y="92014"/>
                </a:lnTo>
                <a:lnTo>
                  <a:pt x="90000" y="92014"/>
                </a:lnTo>
                <a:lnTo>
                  <a:pt x="90000" y="92014"/>
                </a:lnTo>
                <a:lnTo>
                  <a:pt x="91363" y="92014"/>
                </a:lnTo>
                <a:lnTo>
                  <a:pt x="91363" y="92014"/>
                </a:lnTo>
                <a:lnTo>
                  <a:pt x="91363" y="93286"/>
                </a:lnTo>
                <a:lnTo>
                  <a:pt x="91363" y="93286"/>
                </a:lnTo>
                <a:lnTo>
                  <a:pt x="91363" y="93286"/>
                </a:lnTo>
                <a:lnTo>
                  <a:pt x="92727" y="93286"/>
                </a:lnTo>
                <a:lnTo>
                  <a:pt x="92727" y="93286"/>
                </a:lnTo>
                <a:lnTo>
                  <a:pt x="92727" y="93286"/>
                </a:lnTo>
                <a:lnTo>
                  <a:pt x="92727" y="93286"/>
                </a:lnTo>
                <a:lnTo>
                  <a:pt x="92727" y="94134"/>
                </a:lnTo>
                <a:lnTo>
                  <a:pt x="92727" y="94134"/>
                </a:lnTo>
                <a:lnTo>
                  <a:pt x="92727" y="94134"/>
                </a:lnTo>
                <a:lnTo>
                  <a:pt x="94772" y="94134"/>
                </a:lnTo>
                <a:lnTo>
                  <a:pt x="94772" y="94134"/>
                </a:lnTo>
                <a:lnTo>
                  <a:pt x="94772" y="94982"/>
                </a:lnTo>
                <a:lnTo>
                  <a:pt x="94772" y="94982"/>
                </a:lnTo>
                <a:lnTo>
                  <a:pt x="94772" y="94982"/>
                </a:lnTo>
                <a:lnTo>
                  <a:pt x="92727" y="94982"/>
                </a:lnTo>
                <a:lnTo>
                  <a:pt x="92727" y="95830"/>
                </a:lnTo>
                <a:lnTo>
                  <a:pt x="92727" y="95830"/>
                </a:lnTo>
                <a:lnTo>
                  <a:pt x="94772" y="95830"/>
                </a:lnTo>
                <a:lnTo>
                  <a:pt x="94772" y="95830"/>
                </a:lnTo>
                <a:lnTo>
                  <a:pt x="94772" y="95830"/>
                </a:lnTo>
                <a:lnTo>
                  <a:pt x="94772" y="96678"/>
                </a:lnTo>
                <a:lnTo>
                  <a:pt x="94772" y="96678"/>
                </a:lnTo>
                <a:lnTo>
                  <a:pt x="94772" y="96678"/>
                </a:lnTo>
                <a:lnTo>
                  <a:pt x="94772" y="96678"/>
                </a:lnTo>
                <a:lnTo>
                  <a:pt x="94772" y="96678"/>
                </a:lnTo>
                <a:lnTo>
                  <a:pt x="94772" y="97950"/>
                </a:lnTo>
                <a:lnTo>
                  <a:pt x="96136" y="97950"/>
                </a:lnTo>
                <a:lnTo>
                  <a:pt x="96136" y="97950"/>
                </a:lnTo>
                <a:lnTo>
                  <a:pt x="96136" y="97950"/>
                </a:lnTo>
                <a:lnTo>
                  <a:pt x="96136" y="98798"/>
                </a:lnTo>
                <a:lnTo>
                  <a:pt x="96136" y="98798"/>
                </a:lnTo>
                <a:lnTo>
                  <a:pt x="96136" y="98798"/>
                </a:lnTo>
                <a:lnTo>
                  <a:pt x="96136" y="99646"/>
                </a:lnTo>
                <a:lnTo>
                  <a:pt x="96136" y="99646"/>
                </a:lnTo>
                <a:lnTo>
                  <a:pt x="96136" y="99646"/>
                </a:lnTo>
                <a:lnTo>
                  <a:pt x="96136" y="100494"/>
                </a:lnTo>
                <a:lnTo>
                  <a:pt x="96136" y="100494"/>
                </a:lnTo>
                <a:lnTo>
                  <a:pt x="94772" y="100494"/>
                </a:lnTo>
                <a:lnTo>
                  <a:pt x="94772" y="100494"/>
                </a:lnTo>
                <a:lnTo>
                  <a:pt x="94772" y="101342"/>
                </a:lnTo>
                <a:lnTo>
                  <a:pt x="94772" y="101342"/>
                </a:lnTo>
                <a:lnTo>
                  <a:pt x="94772" y="101342"/>
                </a:lnTo>
                <a:lnTo>
                  <a:pt x="94772" y="101342"/>
                </a:lnTo>
                <a:lnTo>
                  <a:pt x="94772" y="102614"/>
                </a:lnTo>
                <a:lnTo>
                  <a:pt x="94772" y="102614"/>
                </a:lnTo>
                <a:lnTo>
                  <a:pt x="94772" y="102614"/>
                </a:lnTo>
                <a:lnTo>
                  <a:pt x="94772" y="102614"/>
                </a:lnTo>
                <a:lnTo>
                  <a:pt x="94772" y="103462"/>
                </a:lnTo>
                <a:lnTo>
                  <a:pt x="94772" y="103462"/>
                </a:lnTo>
                <a:lnTo>
                  <a:pt x="94772" y="103462"/>
                </a:lnTo>
                <a:lnTo>
                  <a:pt x="94772" y="104310"/>
                </a:lnTo>
                <a:lnTo>
                  <a:pt x="94772" y="104310"/>
                </a:lnTo>
                <a:lnTo>
                  <a:pt x="94772" y="104310"/>
                </a:lnTo>
                <a:lnTo>
                  <a:pt x="94772" y="104310"/>
                </a:lnTo>
                <a:lnTo>
                  <a:pt x="94772" y="105159"/>
                </a:lnTo>
                <a:lnTo>
                  <a:pt x="94772" y="105159"/>
                </a:lnTo>
                <a:lnTo>
                  <a:pt x="94772" y="105159"/>
                </a:lnTo>
                <a:lnTo>
                  <a:pt x="94772" y="106007"/>
                </a:lnTo>
                <a:lnTo>
                  <a:pt x="94772" y="106007"/>
                </a:lnTo>
                <a:lnTo>
                  <a:pt x="94772" y="106007"/>
                </a:lnTo>
                <a:lnTo>
                  <a:pt x="94772" y="106007"/>
                </a:lnTo>
                <a:lnTo>
                  <a:pt x="94772" y="107279"/>
                </a:lnTo>
                <a:lnTo>
                  <a:pt x="94772" y="107279"/>
                </a:lnTo>
                <a:lnTo>
                  <a:pt x="94772" y="107279"/>
                </a:lnTo>
                <a:lnTo>
                  <a:pt x="92727" y="107279"/>
                </a:lnTo>
                <a:lnTo>
                  <a:pt x="92727" y="108127"/>
                </a:lnTo>
                <a:lnTo>
                  <a:pt x="92727" y="108127"/>
                </a:lnTo>
                <a:lnTo>
                  <a:pt x="92727" y="108127"/>
                </a:lnTo>
                <a:lnTo>
                  <a:pt x="92727" y="108975"/>
                </a:lnTo>
                <a:lnTo>
                  <a:pt x="92727" y="108975"/>
                </a:lnTo>
                <a:lnTo>
                  <a:pt x="92727" y="108975"/>
                </a:lnTo>
                <a:lnTo>
                  <a:pt x="92727" y="108975"/>
                </a:lnTo>
                <a:lnTo>
                  <a:pt x="92727" y="109823"/>
                </a:lnTo>
                <a:lnTo>
                  <a:pt x="92727" y="109823"/>
                </a:lnTo>
                <a:lnTo>
                  <a:pt x="92727" y="109823"/>
                </a:lnTo>
                <a:lnTo>
                  <a:pt x="92727" y="110671"/>
                </a:lnTo>
                <a:lnTo>
                  <a:pt x="92727" y="110671"/>
                </a:lnTo>
                <a:lnTo>
                  <a:pt x="92727" y="110671"/>
                </a:lnTo>
                <a:lnTo>
                  <a:pt x="92727" y="110671"/>
                </a:lnTo>
                <a:lnTo>
                  <a:pt x="92727" y="110671"/>
                </a:lnTo>
                <a:lnTo>
                  <a:pt x="92727" y="111943"/>
                </a:lnTo>
                <a:lnTo>
                  <a:pt x="92727" y="111943"/>
                </a:lnTo>
                <a:lnTo>
                  <a:pt x="92727" y="111943"/>
                </a:lnTo>
                <a:lnTo>
                  <a:pt x="92727" y="112791"/>
                </a:lnTo>
                <a:lnTo>
                  <a:pt x="92727" y="112791"/>
                </a:lnTo>
                <a:lnTo>
                  <a:pt x="92727" y="112791"/>
                </a:lnTo>
                <a:lnTo>
                  <a:pt x="92727" y="112791"/>
                </a:lnTo>
                <a:lnTo>
                  <a:pt x="92727" y="113639"/>
                </a:lnTo>
                <a:lnTo>
                  <a:pt x="92727" y="113639"/>
                </a:lnTo>
                <a:lnTo>
                  <a:pt x="92727" y="113639"/>
                </a:lnTo>
                <a:lnTo>
                  <a:pt x="92727" y="114487"/>
                </a:lnTo>
                <a:lnTo>
                  <a:pt x="91363" y="114487"/>
                </a:lnTo>
                <a:lnTo>
                  <a:pt x="91363" y="114487"/>
                </a:lnTo>
                <a:lnTo>
                  <a:pt x="91363" y="114487"/>
                </a:lnTo>
                <a:lnTo>
                  <a:pt x="91363" y="115335"/>
                </a:lnTo>
                <a:lnTo>
                  <a:pt x="91363" y="115335"/>
                </a:lnTo>
                <a:lnTo>
                  <a:pt x="91363" y="115335"/>
                </a:lnTo>
                <a:lnTo>
                  <a:pt x="91363" y="115335"/>
                </a:lnTo>
                <a:lnTo>
                  <a:pt x="91363" y="116607"/>
                </a:lnTo>
                <a:lnTo>
                  <a:pt x="91363" y="116607"/>
                </a:lnTo>
                <a:lnTo>
                  <a:pt x="91363" y="116607"/>
                </a:lnTo>
                <a:lnTo>
                  <a:pt x="91363" y="117455"/>
                </a:lnTo>
                <a:lnTo>
                  <a:pt x="91363" y="117455"/>
                </a:lnTo>
                <a:lnTo>
                  <a:pt x="91363" y="117455"/>
                </a:lnTo>
                <a:lnTo>
                  <a:pt x="91363" y="117455"/>
                </a:lnTo>
                <a:lnTo>
                  <a:pt x="91363" y="118303"/>
                </a:lnTo>
                <a:lnTo>
                  <a:pt x="91363" y="118303"/>
                </a:lnTo>
                <a:lnTo>
                  <a:pt x="91363" y="118303"/>
                </a:lnTo>
                <a:lnTo>
                  <a:pt x="91363" y="119151"/>
                </a:lnTo>
                <a:lnTo>
                  <a:pt x="91363" y="119151"/>
                </a:lnTo>
                <a:lnTo>
                  <a:pt x="90000" y="119151"/>
                </a:lnTo>
                <a:lnTo>
                  <a:pt x="90000" y="119151"/>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90000" y="120000"/>
                </a:lnTo>
                <a:lnTo>
                  <a:pt x="88636" y="120000"/>
                </a:lnTo>
                <a:lnTo>
                  <a:pt x="88636" y="119151"/>
                </a:lnTo>
                <a:lnTo>
                  <a:pt x="88636" y="119151"/>
                </a:lnTo>
                <a:lnTo>
                  <a:pt x="88636" y="119151"/>
                </a:lnTo>
                <a:lnTo>
                  <a:pt x="88636" y="119151"/>
                </a:lnTo>
                <a:lnTo>
                  <a:pt x="88636" y="119151"/>
                </a:lnTo>
                <a:lnTo>
                  <a:pt x="88636" y="118303"/>
                </a:lnTo>
                <a:lnTo>
                  <a:pt x="88636" y="118303"/>
                </a:lnTo>
                <a:lnTo>
                  <a:pt x="88636" y="118303"/>
                </a:lnTo>
                <a:lnTo>
                  <a:pt x="87272" y="118303"/>
                </a:lnTo>
                <a:lnTo>
                  <a:pt x="87272" y="118303"/>
                </a:lnTo>
                <a:lnTo>
                  <a:pt x="87272" y="118303"/>
                </a:lnTo>
                <a:lnTo>
                  <a:pt x="87272" y="117455"/>
                </a:lnTo>
                <a:lnTo>
                  <a:pt x="87272" y="117455"/>
                </a:lnTo>
                <a:lnTo>
                  <a:pt x="85227" y="117455"/>
                </a:lnTo>
                <a:lnTo>
                  <a:pt x="85227" y="118303"/>
                </a:lnTo>
                <a:lnTo>
                  <a:pt x="85227" y="118303"/>
                </a:lnTo>
                <a:lnTo>
                  <a:pt x="85227" y="118303"/>
                </a:lnTo>
                <a:lnTo>
                  <a:pt x="85227" y="118303"/>
                </a:lnTo>
                <a:lnTo>
                  <a:pt x="85227" y="118303"/>
                </a:lnTo>
                <a:lnTo>
                  <a:pt x="83863" y="118303"/>
                </a:lnTo>
                <a:lnTo>
                  <a:pt x="83863" y="118303"/>
                </a:lnTo>
                <a:lnTo>
                  <a:pt x="83863" y="118303"/>
                </a:lnTo>
                <a:lnTo>
                  <a:pt x="83863" y="118303"/>
                </a:lnTo>
                <a:lnTo>
                  <a:pt x="83863" y="118303"/>
                </a:lnTo>
                <a:lnTo>
                  <a:pt x="83863" y="117455"/>
                </a:lnTo>
                <a:lnTo>
                  <a:pt x="82500" y="117455"/>
                </a:lnTo>
                <a:lnTo>
                  <a:pt x="82500" y="117455"/>
                </a:lnTo>
                <a:lnTo>
                  <a:pt x="83863" y="117455"/>
                </a:lnTo>
                <a:lnTo>
                  <a:pt x="83863" y="117455"/>
                </a:lnTo>
                <a:lnTo>
                  <a:pt x="83863" y="117455"/>
                </a:lnTo>
                <a:lnTo>
                  <a:pt x="83863" y="116607"/>
                </a:lnTo>
                <a:lnTo>
                  <a:pt x="83863" y="116607"/>
                </a:lnTo>
                <a:lnTo>
                  <a:pt x="83863" y="116607"/>
                </a:lnTo>
                <a:lnTo>
                  <a:pt x="83863" y="116607"/>
                </a:lnTo>
                <a:lnTo>
                  <a:pt x="83863" y="116607"/>
                </a:lnTo>
                <a:lnTo>
                  <a:pt x="83863" y="115335"/>
                </a:lnTo>
                <a:lnTo>
                  <a:pt x="83863" y="115335"/>
                </a:lnTo>
                <a:lnTo>
                  <a:pt x="85227" y="115335"/>
                </a:lnTo>
                <a:lnTo>
                  <a:pt x="85227" y="115335"/>
                </a:lnTo>
                <a:lnTo>
                  <a:pt x="85227" y="115335"/>
                </a:lnTo>
                <a:lnTo>
                  <a:pt x="85227" y="114487"/>
                </a:lnTo>
                <a:lnTo>
                  <a:pt x="85227" y="114487"/>
                </a:lnTo>
                <a:lnTo>
                  <a:pt x="85227" y="114487"/>
                </a:lnTo>
                <a:lnTo>
                  <a:pt x="85227" y="114487"/>
                </a:lnTo>
                <a:lnTo>
                  <a:pt x="85227" y="114487"/>
                </a:lnTo>
                <a:lnTo>
                  <a:pt x="85227" y="113639"/>
                </a:lnTo>
                <a:lnTo>
                  <a:pt x="85227" y="113639"/>
                </a:lnTo>
                <a:lnTo>
                  <a:pt x="87272" y="113639"/>
                </a:lnTo>
                <a:lnTo>
                  <a:pt x="87272" y="113639"/>
                </a:lnTo>
                <a:lnTo>
                  <a:pt x="87272" y="113639"/>
                </a:lnTo>
                <a:lnTo>
                  <a:pt x="87272" y="112791"/>
                </a:lnTo>
                <a:lnTo>
                  <a:pt x="87272" y="112791"/>
                </a:lnTo>
                <a:lnTo>
                  <a:pt x="87272" y="112791"/>
                </a:lnTo>
                <a:lnTo>
                  <a:pt x="87272" y="112791"/>
                </a:lnTo>
                <a:lnTo>
                  <a:pt x="88636" y="112791"/>
                </a:lnTo>
                <a:lnTo>
                  <a:pt x="88636" y="111943"/>
                </a:lnTo>
                <a:lnTo>
                  <a:pt x="88636" y="111943"/>
                </a:lnTo>
                <a:lnTo>
                  <a:pt x="88636" y="111943"/>
                </a:lnTo>
                <a:lnTo>
                  <a:pt x="88636" y="111943"/>
                </a:lnTo>
                <a:lnTo>
                  <a:pt x="88636" y="110671"/>
                </a:lnTo>
                <a:lnTo>
                  <a:pt x="88636" y="110671"/>
                </a:lnTo>
                <a:lnTo>
                  <a:pt x="88636" y="110671"/>
                </a:lnTo>
                <a:lnTo>
                  <a:pt x="88636" y="110671"/>
                </a:lnTo>
                <a:lnTo>
                  <a:pt x="88636" y="110671"/>
                </a:lnTo>
                <a:lnTo>
                  <a:pt x="88636" y="110671"/>
                </a:lnTo>
                <a:lnTo>
                  <a:pt x="90000" y="110671"/>
                </a:lnTo>
                <a:lnTo>
                  <a:pt x="90000" y="109823"/>
                </a:lnTo>
                <a:lnTo>
                  <a:pt x="88636" y="109823"/>
                </a:lnTo>
                <a:lnTo>
                  <a:pt x="88636" y="109823"/>
                </a:lnTo>
                <a:lnTo>
                  <a:pt x="88636" y="109823"/>
                </a:lnTo>
                <a:lnTo>
                  <a:pt x="88636" y="109823"/>
                </a:lnTo>
                <a:lnTo>
                  <a:pt x="88636" y="109823"/>
                </a:lnTo>
                <a:lnTo>
                  <a:pt x="88636" y="109823"/>
                </a:lnTo>
                <a:lnTo>
                  <a:pt x="88636" y="109823"/>
                </a:lnTo>
                <a:lnTo>
                  <a:pt x="88636" y="108975"/>
                </a:lnTo>
                <a:lnTo>
                  <a:pt x="88636" y="108975"/>
                </a:lnTo>
                <a:lnTo>
                  <a:pt x="88636" y="108975"/>
                </a:lnTo>
                <a:lnTo>
                  <a:pt x="87272" y="108975"/>
                </a:lnTo>
                <a:lnTo>
                  <a:pt x="87272" y="108975"/>
                </a:lnTo>
                <a:lnTo>
                  <a:pt x="87272" y="10897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2" name="Shape 1872"/>
          <p:cNvSpPr/>
          <p:nvPr/>
        </p:nvSpPr>
        <p:spPr>
          <a:xfrm>
            <a:off x="4582719" y="4249739"/>
            <a:ext cx="128587" cy="238124"/>
          </a:xfrm>
          <a:custGeom>
            <a:avLst/>
            <a:gdLst/>
            <a:ahLst/>
            <a:cxnLst/>
            <a:rect l="0" t="0" r="0" b="0"/>
            <a:pathLst>
              <a:path w="120000" h="120000" extrusionOk="0">
                <a:moveTo>
                  <a:pt x="120000" y="4000"/>
                </a:moveTo>
                <a:lnTo>
                  <a:pt x="120000" y="4000"/>
                </a:lnTo>
                <a:lnTo>
                  <a:pt x="120000" y="5600"/>
                </a:lnTo>
                <a:lnTo>
                  <a:pt x="120000" y="5600"/>
                </a:lnTo>
                <a:lnTo>
                  <a:pt x="120000" y="5600"/>
                </a:lnTo>
                <a:lnTo>
                  <a:pt x="120000" y="5600"/>
                </a:lnTo>
                <a:lnTo>
                  <a:pt x="120000" y="5600"/>
                </a:lnTo>
                <a:lnTo>
                  <a:pt x="120000" y="7200"/>
                </a:lnTo>
                <a:lnTo>
                  <a:pt x="120000" y="7200"/>
                </a:lnTo>
                <a:lnTo>
                  <a:pt x="120000" y="7200"/>
                </a:lnTo>
                <a:lnTo>
                  <a:pt x="120000" y="8800"/>
                </a:lnTo>
                <a:lnTo>
                  <a:pt x="116666" y="8800"/>
                </a:lnTo>
                <a:lnTo>
                  <a:pt x="116666" y="8800"/>
                </a:lnTo>
                <a:lnTo>
                  <a:pt x="116666" y="8800"/>
                </a:lnTo>
                <a:lnTo>
                  <a:pt x="116666" y="8800"/>
                </a:lnTo>
                <a:lnTo>
                  <a:pt x="116666" y="8800"/>
                </a:lnTo>
                <a:lnTo>
                  <a:pt x="116666" y="10400"/>
                </a:lnTo>
                <a:lnTo>
                  <a:pt x="116666" y="10400"/>
                </a:lnTo>
                <a:lnTo>
                  <a:pt x="114444" y="10400"/>
                </a:lnTo>
                <a:lnTo>
                  <a:pt x="114444" y="10400"/>
                </a:lnTo>
                <a:lnTo>
                  <a:pt x="114444" y="12800"/>
                </a:lnTo>
                <a:lnTo>
                  <a:pt x="114444" y="12800"/>
                </a:lnTo>
                <a:lnTo>
                  <a:pt x="114444" y="12800"/>
                </a:lnTo>
                <a:lnTo>
                  <a:pt x="114444" y="12800"/>
                </a:lnTo>
                <a:lnTo>
                  <a:pt x="114444" y="14400"/>
                </a:lnTo>
                <a:lnTo>
                  <a:pt x="114444" y="14400"/>
                </a:lnTo>
                <a:lnTo>
                  <a:pt x="114444" y="14400"/>
                </a:lnTo>
                <a:lnTo>
                  <a:pt x="114444" y="14400"/>
                </a:lnTo>
                <a:lnTo>
                  <a:pt x="114444" y="16000"/>
                </a:lnTo>
                <a:lnTo>
                  <a:pt x="114444" y="16000"/>
                </a:lnTo>
                <a:lnTo>
                  <a:pt x="114444" y="16000"/>
                </a:lnTo>
                <a:lnTo>
                  <a:pt x="112222" y="16000"/>
                </a:lnTo>
                <a:lnTo>
                  <a:pt x="112222" y="16000"/>
                </a:lnTo>
                <a:lnTo>
                  <a:pt x="112222" y="16000"/>
                </a:lnTo>
                <a:lnTo>
                  <a:pt x="112222" y="17600"/>
                </a:lnTo>
                <a:lnTo>
                  <a:pt x="112222" y="17600"/>
                </a:lnTo>
                <a:lnTo>
                  <a:pt x="112222" y="17600"/>
                </a:lnTo>
                <a:lnTo>
                  <a:pt x="112222" y="17600"/>
                </a:lnTo>
                <a:lnTo>
                  <a:pt x="112222" y="17600"/>
                </a:lnTo>
                <a:lnTo>
                  <a:pt x="112222" y="17600"/>
                </a:lnTo>
                <a:lnTo>
                  <a:pt x="112222" y="19200"/>
                </a:lnTo>
                <a:lnTo>
                  <a:pt x="112222" y="19200"/>
                </a:lnTo>
                <a:lnTo>
                  <a:pt x="110000" y="19200"/>
                </a:lnTo>
                <a:lnTo>
                  <a:pt x="110000" y="19200"/>
                </a:lnTo>
                <a:lnTo>
                  <a:pt x="110000" y="19200"/>
                </a:lnTo>
                <a:lnTo>
                  <a:pt x="110000" y="21600"/>
                </a:lnTo>
                <a:lnTo>
                  <a:pt x="110000" y="21600"/>
                </a:lnTo>
                <a:lnTo>
                  <a:pt x="110000" y="21600"/>
                </a:lnTo>
                <a:lnTo>
                  <a:pt x="110000" y="23200"/>
                </a:lnTo>
                <a:lnTo>
                  <a:pt x="110000" y="23200"/>
                </a:lnTo>
                <a:lnTo>
                  <a:pt x="110000" y="23200"/>
                </a:lnTo>
                <a:lnTo>
                  <a:pt x="110000" y="24800"/>
                </a:lnTo>
                <a:lnTo>
                  <a:pt x="110000" y="24800"/>
                </a:lnTo>
                <a:lnTo>
                  <a:pt x="110000" y="24800"/>
                </a:lnTo>
                <a:lnTo>
                  <a:pt x="110000" y="26400"/>
                </a:lnTo>
                <a:lnTo>
                  <a:pt x="110000" y="26400"/>
                </a:lnTo>
                <a:lnTo>
                  <a:pt x="110000" y="26400"/>
                </a:lnTo>
                <a:lnTo>
                  <a:pt x="110000" y="26400"/>
                </a:lnTo>
                <a:lnTo>
                  <a:pt x="110000" y="26400"/>
                </a:lnTo>
                <a:lnTo>
                  <a:pt x="110000" y="28000"/>
                </a:lnTo>
                <a:lnTo>
                  <a:pt x="110000" y="28000"/>
                </a:lnTo>
                <a:lnTo>
                  <a:pt x="110000" y="28000"/>
                </a:lnTo>
                <a:lnTo>
                  <a:pt x="110000" y="30400"/>
                </a:lnTo>
                <a:lnTo>
                  <a:pt x="110000" y="30400"/>
                </a:lnTo>
                <a:lnTo>
                  <a:pt x="110000" y="30400"/>
                </a:lnTo>
                <a:lnTo>
                  <a:pt x="110000" y="30400"/>
                </a:lnTo>
                <a:lnTo>
                  <a:pt x="110000" y="32000"/>
                </a:lnTo>
                <a:lnTo>
                  <a:pt x="107777" y="32000"/>
                </a:lnTo>
                <a:lnTo>
                  <a:pt x="107777" y="32000"/>
                </a:lnTo>
                <a:lnTo>
                  <a:pt x="107777" y="32000"/>
                </a:lnTo>
                <a:lnTo>
                  <a:pt x="107777" y="33600"/>
                </a:lnTo>
                <a:lnTo>
                  <a:pt x="107777" y="33600"/>
                </a:lnTo>
                <a:lnTo>
                  <a:pt x="107777" y="33600"/>
                </a:lnTo>
                <a:lnTo>
                  <a:pt x="107777" y="33600"/>
                </a:lnTo>
                <a:lnTo>
                  <a:pt x="107777" y="35200"/>
                </a:lnTo>
                <a:lnTo>
                  <a:pt x="107777" y="35200"/>
                </a:lnTo>
                <a:lnTo>
                  <a:pt x="107777" y="35200"/>
                </a:lnTo>
                <a:lnTo>
                  <a:pt x="107777" y="35200"/>
                </a:lnTo>
                <a:lnTo>
                  <a:pt x="107777" y="35200"/>
                </a:lnTo>
                <a:lnTo>
                  <a:pt x="107777" y="35200"/>
                </a:lnTo>
                <a:lnTo>
                  <a:pt x="107777" y="36800"/>
                </a:lnTo>
                <a:lnTo>
                  <a:pt x="107777" y="36800"/>
                </a:lnTo>
                <a:lnTo>
                  <a:pt x="104444" y="36800"/>
                </a:lnTo>
                <a:lnTo>
                  <a:pt x="104444" y="36800"/>
                </a:lnTo>
                <a:lnTo>
                  <a:pt x="104444" y="39200"/>
                </a:lnTo>
                <a:lnTo>
                  <a:pt x="104444" y="39200"/>
                </a:lnTo>
                <a:lnTo>
                  <a:pt x="107777" y="39200"/>
                </a:lnTo>
                <a:lnTo>
                  <a:pt x="107777" y="39200"/>
                </a:lnTo>
                <a:lnTo>
                  <a:pt x="107777" y="40800"/>
                </a:lnTo>
                <a:lnTo>
                  <a:pt x="107777" y="40800"/>
                </a:lnTo>
                <a:lnTo>
                  <a:pt x="107777" y="40800"/>
                </a:lnTo>
                <a:lnTo>
                  <a:pt x="107777" y="42400"/>
                </a:lnTo>
                <a:lnTo>
                  <a:pt x="107777" y="42400"/>
                </a:lnTo>
                <a:lnTo>
                  <a:pt x="107777" y="42400"/>
                </a:lnTo>
                <a:lnTo>
                  <a:pt x="107777" y="44000"/>
                </a:lnTo>
                <a:lnTo>
                  <a:pt x="107777" y="44000"/>
                </a:lnTo>
                <a:lnTo>
                  <a:pt x="107777" y="44000"/>
                </a:lnTo>
                <a:lnTo>
                  <a:pt x="107777" y="44000"/>
                </a:lnTo>
                <a:lnTo>
                  <a:pt x="107777" y="44000"/>
                </a:lnTo>
                <a:lnTo>
                  <a:pt x="107777" y="45600"/>
                </a:lnTo>
                <a:lnTo>
                  <a:pt x="107777" y="45600"/>
                </a:lnTo>
                <a:lnTo>
                  <a:pt x="107777" y="45600"/>
                </a:lnTo>
                <a:lnTo>
                  <a:pt x="107777" y="45600"/>
                </a:lnTo>
                <a:lnTo>
                  <a:pt x="107777" y="48000"/>
                </a:lnTo>
                <a:lnTo>
                  <a:pt x="107777" y="48000"/>
                </a:lnTo>
                <a:lnTo>
                  <a:pt x="107777" y="48000"/>
                </a:lnTo>
                <a:lnTo>
                  <a:pt x="104444" y="48000"/>
                </a:lnTo>
                <a:lnTo>
                  <a:pt x="104444" y="48000"/>
                </a:lnTo>
                <a:lnTo>
                  <a:pt x="104444" y="48000"/>
                </a:lnTo>
                <a:lnTo>
                  <a:pt x="104444" y="49600"/>
                </a:lnTo>
                <a:lnTo>
                  <a:pt x="104444" y="49600"/>
                </a:lnTo>
                <a:lnTo>
                  <a:pt x="104444" y="49600"/>
                </a:lnTo>
                <a:lnTo>
                  <a:pt x="104444" y="49600"/>
                </a:lnTo>
                <a:lnTo>
                  <a:pt x="104444" y="51200"/>
                </a:lnTo>
                <a:lnTo>
                  <a:pt x="104444" y="51200"/>
                </a:lnTo>
                <a:lnTo>
                  <a:pt x="104444" y="51200"/>
                </a:lnTo>
                <a:lnTo>
                  <a:pt x="104444" y="52800"/>
                </a:lnTo>
                <a:lnTo>
                  <a:pt x="104444" y="52800"/>
                </a:lnTo>
                <a:lnTo>
                  <a:pt x="104444" y="52800"/>
                </a:lnTo>
                <a:lnTo>
                  <a:pt x="104444" y="52800"/>
                </a:lnTo>
                <a:lnTo>
                  <a:pt x="104444" y="52800"/>
                </a:lnTo>
                <a:lnTo>
                  <a:pt x="104444" y="54400"/>
                </a:lnTo>
                <a:lnTo>
                  <a:pt x="104444" y="54400"/>
                </a:lnTo>
                <a:lnTo>
                  <a:pt x="104444" y="54400"/>
                </a:lnTo>
                <a:lnTo>
                  <a:pt x="104444" y="54400"/>
                </a:lnTo>
                <a:lnTo>
                  <a:pt x="104444" y="56800"/>
                </a:lnTo>
                <a:lnTo>
                  <a:pt x="104444" y="56800"/>
                </a:lnTo>
                <a:lnTo>
                  <a:pt x="104444" y="56800"/>
                </a:lnTo>
                <a:lnTo>
                  <a:pt x="104444" y="56800"/>
                </a:lnTo>
                <a:lnTo>
                  <a:pt x="104444" y="58400"/>
                </a:lnTo>
                <a:lnTo>
                  <a:pt x="104444" y="58400"/>
                </a:lnTo>
                <a:lnTo>
                  <a:pt x="104444" y="58400"/>
                </a:lnTo>
                <a:lnTo>
                  <a:pt x="102222" y="58400"/>
                </a:lnTo>
                <a:lnTo>
                  <a:pt x="102222" y="60000"/>
                </a:lnTo>
                <a:lnTo>
                  <a:pt x="102222" y="60000"/>
                </a:lnTo>
                <a:lnTo>
                  <a:pt x="102222" y="60000"/>
                </a:lnTo>
                <a:lnTo>
                  <a:pt x="102222" y="60000"/>
                </a:lnTo>
                <a:lnTo>
                  <a:pt x="102222" y="60000"/>
                </a:lnTo>
                <a:lnTo>
                  <a:pt x="102222" y="61600"/>
                </a:lnTo>
                <a:lnTo>
                  <a:pt x="100000" y="61600"/>
                </a:lnTo>
                <a:lnTo>
                  <a:pt x="100000" y="61600"/>
                </a:lnTo>
                <a:lnTo>
                  <a:pt x="100000" y="61600"/>
                </a:lnTo>
                <a:lnTo>
                  <a:pt x="100000" y="61600"/>
                </a:lnTo>
                <a:lnTo>
                  <a:pt x="100000" y="61600"/>
                </a:lnTo>
                <a:lnTo>
                  <a:pt x="100000" y="63200"/>
                </a:lnTo>
                <a:lnTo>
                  <a:pt x="100000" y="63200"/>
                </a:lnTo>
                <a:lnTo>
                  <a:pt x="100000" y="63200"/>
                </a:lnTo>
                <a:lnTo>
                  <a:pt x="97777" y="63200"/>
                </a:lnTo>
                <a:lnTo>
                  <a:pt x="97777" y="63200"/>
                </a:lnTo>
                <a:lnTo>
                  <a:pt x="97777" y="63200"/>
                </a:lnTo>
                <a:lnTo>
                  <a:pt x="97777" y="65600"/>
                </a:lnTo>
                <a:lnTo>
                  <a:pt x="97777" y="65600"/>
                </a:lnTo>
                <a:lnTo>
                  <a:pt x="97777" y="65600"/>
                </a:lnTo>
                <a:lnTo>
                  <a:pt x="97777" y="65600"/>
                </a:lnTo>
                <a:lnTo>
                  <a:pt x="95555" y="65600"/>
                </a:lnTo>
                <a:lnTo>
                  <a:pt x="95555" y="65600"/>
                </a:lnTo>
                <a:lnTo>
                  <a:pt x="95555" y="65600"/>
                </a:lnTo>
                <a:lnTo>
                  <a:pt x="95555" y="65600"/>
                </a:lnTo>
                <a:lnTo>
                  <a:pt x="92222" y="65600"/>
                </a:lnTo>
                <a:lnTo>
                  <a:pt x="92222" y="67200"/>
                </a:lnTo>
                <a:lnTo>
                  <a:pt x="92222" y="67200"/>
                </a:lnTo>
                <a:lnTo>
                  <a:pt x="92222" y="67200"/>
                </a:lnTo>
                <a:lnTo>
                  <a:pt x="92222" y="67200"/>
                </a:lnTo>
                <a:lnTo>
                  <a:pt x="92222" y="67200"/>
                </a:lnTo>
                <a:lnTo>
                  <a:pt x="90000" y="67200"/>
                </a:lnTo>
                <a:lnTo>
                  <a:pt x="90000" y="67200"/>
                </a:lnTo>
                <a:lnTo>
                  <a:pt x="90000" y="67200"/>
                </a:lnTo>
                <a:lnTo>
                  <a:pt x="90000" y="68800"/>
                </a:lnTo>
                <a:lnTo>
                  <a:pt x="90000" y="68800"/>
                </a:lnTo>
                <a:lnTo>
                  <a:pt x="90000" y="68800"/>
                </a:lnTo>
                <a:lnTo>
                  <a:pt x="90000" y="68800"/>
                </a:lnTo>
                <a:lnTo>
                  <a:pt x="90000" y="68800"/>
                </a:lnTo>
                <a:lnTo>
                  <a:pt x="90000" y="70400"/>
                </a:lnTo>
                <a:lnTo>
                  <a:pt x="87777" y="70400"/>
                </a:lnTo>
                <a:lnTo>
                  <a:pt x="87777" y="70400"/>
                </a:lnTo>
                <a:lnTo>
                  <a:pt x="87777" y="70400"/>
                </a:lnTo>
                <a:lnTo>
                  <a:pt x="87777" y="70400"/>
                </a:lnTo>
                <a:lnTo>
                  <a:pt x="87777" y="72000"/>
                </a:lnTo>
                <a:lnTo>
                  <a:pt x="87777" y="72000"/>
                </a:lnTo>
                <a:lnTo>
                  <a:pt x="87777" y="72000"/>
                </a:lnTo>
                <a:lnTo>
                  <a:pt x="87777" y="72000"/>
                </a:lnTo>
                <a:lnTo>
                  <a:pt x="87777" y="72000"/>
                </a:lnTo>
                <a:lnTo>
                  <a:pt x="85555" y="72000"/>
                </a:lnTo>
                <a:lnTo>
                  <a:pt x="85555" y="74400"/>
                </a:lnTo>
                <a:lnTo>
                  <a:pt x="85555" y="74400"/>
                </a:lnTo>
                <a:lnTo>
                  <a:pt x="85555" y="74400"/>
                </a:lnTo>
                <a:lnTo>
                  <a:pt x="85555" y="74400"/>
                </a:lnTo>
                <a:lnTo>
                  <a:pt x="85555" y="76000"/>
                </a:lnTo>
                <a:lnTo>
                  <a:pt x="85555" y="76000"/>
                </a:lnTo>
                <a:lnTo>
                  <a:pt x="85555" y="76000"/>
                </a:lnTo>
                <a:lnTo>
                  <a:pt x="85555" y="76000"/>
                </a:lnTo>
                <a:lnTo>
                  <a:pt x="85555" y="76000"/>
                </a:lnTo>
                <a:lnTo>
                  <a:pt x="85555" y="77600"/>
                </a:lnTo>
                <a:lnTo>
                  <a:pt x="83333" y="77600"/>
                </a:lnTo>
                <a:lnTo>
                  <a:pt x="83333" y="77600"/>
                </a:lnTo>
                <a:lnTo>
                  <a:pt x="83333" y="77600"/>
                </a:lnTo>
                <a:lnTo>
                  <a:pt x="83333" y="77600"/>
                </a:lnTo>
                <a:lnTo>
                  <a:pt x="83333" y="77600"/>
                </a:lnTo>
                <a:lnTo>
                  <a:pt x="83333" y="79200"/>
                </a:lnTo>
                <a:lnTo>
                  <a:pt x="83333" y="79200"/>
                </a:lnTo>
                <a:lnTo>
                  <a:pt x="83333" y="79200"/>
                </a:lnTo>
                <a:lnTo>
                  <a:pt x="80000" y="79200"/>
                </a:lnTo>
                <a:lnTo>
                  <a:pt x="80000" y="79200"/>
                </a:lnTo>
                <a:lnTo>
                  <a:pt x="80000" y="79200"/>
                </a:lnTo>
                <a:lnTo>
                  <a:pt x="80000" y="80800"/>
                </a:lnTo>
                <a:lnTo>
                  <a:pt x="80000" y="80800"/>
                </a:lnTo>
                <a:lnTo>
                  <a:pt x="80000" y="80800"/>
                </a:lnTo>
                <a:lnTo>
                  <a:pt x="80000" y="80800"/>
                </a:lnTo>
                <a:lnTo>
                  <a:pt x="80000" y="83200"/>
                </a:lnTo>
                <a:lnTo>
                  <a:pt x="77777" y="83200"/>
                </a:lnTo>
                <a:lnTo>
                  <a:pt x="77777" y="83200"/>
                </a:lnTo>
                <a:lnTo>
                  <a:pt x="77777" y="83200"/>
                </a:lnTo>
                <a:lnTo>
                  <a:pt x="77777" y="84800"/>
                </a:lnTo>
                <a:lnTo>
                  <a:pt x="80000" y="84800"/>
                </a:lnTo>
                <a:lnTo>
                  <a:pt x="80000" y="84800"/>
                </a:lnTo>
                <a:lnTo>
                  <a:pt x="80000" y="84800"/>
                </a:lnTo>
                <a:lnTo>
                  <a:pt x="80000" y="86400"/>
                </a:lnTo>
                <a:lnTo>
                  <a:pt x="80000" y="86400"/>
                </a:lnTo>
                <a:lnTo>
                  <a:pt x="80000" y="86400"/>
                </a:lnTo>
                <a:lnTo>
                  <a:pt x="80000" y="86400"/>
                </a:lnTo>
                <a:lnTo>
                  <a:pt x="80000" y="88000"/>
                </a:lnTo>
                <a:lnTo>
                  <a:pt x="80000" y="88000"/>
                </a:lnTo>
                <a:lnTo>
                  <a:pt x="80000" y="88000"/>
                </a:lnTo>
                <a:lnTo>
                  <a:pt x="80000" y="88000"/>
                </a:lnTo>
                <a:lnTo>
                  <a:pt x="80000" y="89600"/>
                </a:lnTo>
                <a:lnTo>
                  <a:pt x="80000" y="89600"/>
                </a:lnTo>
                <a:lnTo>
                  <a:pt x="77777" y="89600"/>
                </a:lnTo>
                <a:lnTo>
                  <a:pt x="77777" y="89600"/>
                </a:lnTo>
                <a:lnTo>
                  <a:pt x="77777" y="89600"/>
                </a:lnTo>
                <a:lnTo>
                  <a:pt x="77777" y="92000"/>
                </a:lnTo>
                <a:lnTo>
                  <a:pt x="80000" y="92000"/>
                </a:lnTo>
                <a:lnTo>
                  <a:pt x="80000" y="92000"/>
                </a:lnTo>
                <a:lnTo>
                  <a:pt x="80000" y="92000"/>
                </a:lnTo>
                <a:lnTo>
                  <a:pt x="77777" y="92000"/>
                </a:lnTo>
                <a:lnTo>
                  <a:pt x="77777" y="93600"/>
                </a:lnTo>
                <a:lnTo>
                  <a:pt x="77777" y="93600"/>
                </a:lnTo>
                <a:lnTo>
                  <a:pt x="77777" y="93600"/>
                </a:lnTo>
                <a:lnTo>
                  <a:pt x="80000" y="93600"/>
                </a:lnTo>
                <a:lnTo>
                  <a:pt x="80000" y="95200"/>
                </a:lnTo>
                <a:lnTo>
                  <a:pt x="77777" y="95200"/>
                </a:lnTo>
                <a:lnTo>
                  <a:pt x="77777" y="95200"/>
                </a:lnTo>
                <a:lnTo>
                  <a:pt x="80000" y="95200"/>
                </a:lnTo>
                <a:lnTo>
                  <a:pt x="80000" y="95200"/>
                </a:lnTo>
                <a:lnTo>
                  <a:pt x="80000" y="96800"/>
                </a:lnTo>
                <a:lnTo>
                  <a:pt x="80000" y="96800"/>
                </a:lnTo>
                <a:lnTo>
                  <a:pt x="77777" y="96800"/>
                </a:lnTo>
                <a:lnTo>
                  <a:pt x="77777" y="96800"/>
                </a:lnTo>
                <a:lnTo>
                  <a:pt x="77777" y="98400"/>
                </a:lnTo>
                <a:lnTo>
                  <a:pt x="77777" y="98400"/>
                </a:lnTo>
                <a:lnTo>
                  <a:pt x="77777" y="98400"/>
                </a:lnTo>
                <a:lnTo>
                  <a:pt x="77777" y="98400"/>
                </a:lnTo>
                <a:lnTo>
                  <a:pt x="77777" y="98400"/>
                </a:lnTo>
                <a:lnTo>
                  <a:pt x="77777" y="100800"/>
                </a:lnTo>
                <a:lnTo>
                  <a:pt x="77777" y="100800"/>
                </a:lnTo>
                <a:lnTo>
                  <a:pt x="77777" y="100800"/>
                </a:lnTo>
                <a:lnTo>
                  <a:pt x="77777" y="100800"/>
                </a:lnTo>
                <a:lnTo>
                  <a:pt x="77777" y="102400"/>
                </a:lnTo>
                <a:lnTo>
                  <a:pt x="75555" y="102400"/>
                </a:lnTo>
                <a:lnTo>
                  <a:pt x="75555" y="102400"/>
                </a:lnTo>
                <a:lnTo>
                  <a:pt x="75555" y="102400"/>
                </a:lnTo>
                <a:lnTo>
                  <a:pt x="75555" y="102400"/>
                </a:lnTo>
                <a:lnTo>
                  <a:pt x="75555" y="104000"/>
                </a:lnTo>
                <a:lnTo>
                  <a:pt x="75555" y="104000"/>
                </a:lnTo>
                <a:lnTo>
                  <a:pt x="75555" y="104000"/>
                </a:lnTo>
                <a:lnTo>
                  <a:pt x="75555" y="104000"/>
                </a:lnTo>
                <a:lnTo>
                  <a:pt x="75555" y="105600"/>
                </a:lnTo>
                <a:lnTo>
                  <a:pt x="73333" y="105600"/>
                </a:lnTo>
                <a:lnTo>
                  <a:pt x="73333" y="105600"/>
                </a:lnTo>
                <a:lnTo>
                  <a:pt x="73333" y="105600"/>
                </a:lnTo>
                <a:lnTo>
                  <a:pt x="73333" y="105600"/>
                </a:lnTo>
                <a:lnTo>
                  <a:pt x="73333" y="105600"/>
                </a:lnTo>
                <a:lnTo>
                  <a:pt x="71111" y="105600"/>
                </a:lnTo>
                <a:lnTo>
                  <a:pt x="71111" y="105600"/>
                </a:lnTo>
                <a:lnTo>
                  <a:pt x="71111" y="105600"/>
                </a:lnTo>
                <a:lnTo>
                  <a:pt x="71111" y="105600"/>
                </a:lnTo>
                <a:lnTo>
                  <a:pt x="71111" y="105600"/>
                </a:lnTo>
                <a:lnTo>
                  <a:pt x="67777" y="105600"/>
                </a:lnTo>
                <a:lnTo>
                  <a:pt x="67777" y="107200"/>
                </a:lnTo>
                <a:lnTo>
                  <a:pt x="67777" y="107200"/>
                </a:lnTo>
                <a:lnTo>
                  <a:pt x="67777" y="107200"/>
                </a:lnTo>
                <a:lnTo>
                  <a:pt x="67777" y="107200"/>
                </a:lnTo>
                <a:lnTo>
                  <a:pt x="67777" y="107200"/>
                </a:lnTo>
                <a:lnTo>
                  <a:pt x="67777" y="109600"/>
                </a:lnTo>
                <a:lnTo>
                  <a:pt x="67777" y="109600"/>
                </a:lnTo>
                <a:lnTo>
                  <a:pt x="67777" y="109600"/>
                </a:lnTo>
                <a:lnTo>
                  <a:pt x="65555" y="109600"/>
                </a:lnTo>
                <a:lnTo>
                  <a:pt x="65555" y="109600"/>
                </a:lnTo>
                <a:lnTo>
                  <a:pt x="65555" y="109600"/>
                </a:lnTo>
                <a:lnTo>
                  <a:pt x="65555" y="109600"/>
                </a:lnTo>
                <a:lnTo>
                  <a:pt x="63333" y="109600"/>
                </a:lnTo>
                <a:lnTo>
                  <a:pt x="63333" y="109600"/>
                </a:lnTo>
                <a:lnTo>
                  <a:pt x="63333" y="109600"/>
                </a:lnTo>
                <a:lnTo>
                  <a:pt x="63333" y="111200"/>
                </a:lnTo>
                <a:lnTo>
                  <a:pt x="63333" y="111200"/>
                </a:lnTo>
                <a:lnTo>
                  <a:pt x="63333" y="111200"/>
                </a:lnTo>
                <a:lnTo>
                  <a:pt x="63333" y="111200"/>
                </a:lnTo>
                <a:lnTo>
                  <a:pt x="63333" y="111200"/>
                </a:lnTo>
                <a:lnTo>
                  <a:pt x="63333" y="112800"/>
                </a:lnTo>
                <a:lnTo>
                  <a:pt x="61111" y="112800"/>
                </a:lnTo>
                <a:lnTo>
                  <a:pt x="61111" y="112800"/>
                </a:lnTo>
                <a:lnTo>
                  <a:pt x="61111" y="112800"/>
                </a:lnTo>
                <a:lnTo>
                  <a:pt x="61111" y="112800"/>
                </a:lnTo>
                <a:lnTo>
                  <a:pt x="61111" y="112800"/>
                </a:lnTo>
                <a:lnTo>
                  <a:pt x="61111" y="114400"/>
                </a:lnTo>
                <a:lnTo>
                  <a:pt x="58888" y="114400"/>
                </a:lnTo>
                <a:lnTo>
                  <a:pt x="58888" y="114400"/>
                </a:lnTo>
                <a:lnTo>
                  <a:pt x="58888" y="114400"/>
                </a:lnTo>
                <a:lnTo>
                  <a:pt x="58888" y="114400"/>
                </a:lnTo>
                <a:lnTo>
                  <a:pt x="58888" y="114400"/>
                </a:lnTo>
                <a:lnTo>
                  <a:pt x="58888" y="116000"/>
                </a:lnTo>
                <a:lnTo>
                  <a:pt x="58888" y="116000"/>
                </a:lnTo>
                <a:lnTo>
                  <a:pt x="58888" y="116000"/>
                </a:lnTo>
                <a:lnTo>
                  <a:pt x="58888" y="116000"/>
                </a:lnTo>
                <a:lnTo>
                  <a:pt x="55555" y="116000"/>
                </a:lnTo>
                <a:lnTo>
                  <a:pt x="55555" y="118400"/>
                </a:lnTo>
                <a:lnTo>
                  <a:pt x="55555" y="118400"/>
                </a:lnTo>
                <a:lnTo>
                  <a:pt x="55555" y="118400"/>
                </a:lnTo>
                <a:lnTo>
                  <a:pt x="55555" y="118400"/>
                </a:lnTo>
                <a:lnTo>
                  <a:pt x="55555" y="118400"/>
                </a:lnTo>
                <a:lnTo>
                  <a:pt x="53333" y="118400"/>
                </a:lnTo>
                <a:lnTo>
                  <a:pt x="53333" y="118400"/>
                </a:lnTo>
                <a:lnTo>
                  <a:pt x="53333" y="118400"/>
                </a:lnTo>
                <a:lnTo>
                  <a:pt x="53333" y="118400"/>
                </a:lnTo>
                <a:lnTo>
                  <a:pt x="51111" y="118400"/>
                </a:lnTo>
                <a:lnTo>
                  <a:pt x="51111" y="118400"/>
                </a:lnTo>
                <a:lnTo>
                  <a:pt x="51111" y="118400"/>
                </a:lnTo>
                <a:lnTo>
                  <a:pt x="51111" y="116000"/>
                </a:lnTo>
                <a:lnTo>
                  <a:pt x="51111" y="116000"/>
                </a:lnTo>
                <a:lnTo>
                  <a:pt x="51111" y="116000"/>
                </a:lnTo>
                <a:lnTo>
                  <a:pt x="51111" y="114400"/>
                </a:lnTo>
                <a:lnTo>
                  <a:pt x="51111" y="114400"/>
                </a:lnTo>
                <a:lnTo>
                  <a:pt x="51111" y="114400"/>
                </a:lnTo>
                <a:lnTo>
                  <a:pt x="51111" y="114400"/>
                </a:lnTo>
                <a:lnTo>
                  <a:pt x="51111" y="112800"/>
                </a:lnTo>
                <a:lnTo>
                  <a:pt x="48888" y="112800"/>
                </a:lnTo>
                <a:lnTo>
                  <a:pt x="48888" y="112800"/>
                </a:lnTo>
                <a:lnTo>
                  <a:pt x="51111" y="112800"/>
                </a:lnTo>
                <a:lnTo>
                  <a:pt x="51111" y="112800"/>
                </a:lnTo>
                <a:lnTo>
                  <a:pt x="51111" y="112800"/>
                </a:lnTo>
                <a:lnTo>
                  <a:pt x="51111" y="112800"/>
                </a:lnTo>
                <a:lnTo>
                  <a:pt x="51111" y="111200"/>
                </a:lnTo>
                <a:lnTo>
                  <a:pt x="51111" y="111200"/>
                </a:lnTo>
                <a:lnTo>
                  <a:pt x="51111" y="111200"/>
                </a:lnTo>
                <a:lnTo>
                  <a:pt x="51111" y="111200"/>
                </a:lnTo>
                <a:lnTo>
                  <a:pt x="51111" y="109600"/>
                </a:lnTo>
                <a:lnTo>
                  <a:pt x="51111" y="109600"/>
                </a:lnTo>
                <a:lnTo>
                  <a:pt x="51111" y="109600"/>
                </a:lnTo>
                <a:lnTo>
                  <a:pt x="48888" y="109600"/>
                </a:lnTo>
                <a:lnTo>
                  <a:pt x="48888" y="109600"/>
                </a:lnTo>
                <a:lnTo>
                  <a:pt x="48888" y="109600"/>
                </a:lnTo>
                <a:lnTo>
                  <a:pt x="48888" y="109600"/>
                </a:lnTo>
                <a:lnTo>
                  <a:pt x="48888" y="111200"/>
                </a:lnTo>
                <a:lnTo>
                  <a:pt x="48888" y="111200"/>
                </a:lnTo>
                <a:lnTo>
                  <a:pt x="46666" y="111200"/>
                </a:lnTo>
                <a:lnTo>
                  <a:pt x="46666" y="111200"/>
                </a:lnTo>
                <a:lnTo>
                  <a:pt x="46666" y="111200"/>
                </a:lnTo>
                <a:lnTo>
                  <a:pt x="46666" y="111200"/>
                </a:lnTo>
                <a:lnTo>
                  <a:pt x="43333" y="111200"/>
                </a:lnTo>
                <a:lnTo>
                  <a:pt x="43333" y="111200"/>
                </a:lnTo>
                <a:lnTo>
                  <a:pt x="43333" y="111200"/>
                </a:lnTo>
                <a:lnTo>
                  <a:pt x="43333" y="112800"/>
                </a:lnTo>
                <a:lnTo>
                  <a:pt x="43333" y="112800"/>
                </a:lnTo>
                <a:lnTo>
                  <a:pt x="43333" y="112800"/>
                </a:lnTo>
                <a:lnTo>
                  <a:pt x="41111" y="112800"/>
                </a:lnTo>
                <a:lnTo>
                  <a:pt x="41111" y="111200"/>
                </a:lnTo>
                <a:lnTo>
                  <a:pt x="41111" y="111200"/>
                </a:lnTo>
                <a:lnTo>
                  <a:pt x="41111" y="111200"/>
                </a:lnTo>
                <a:lnTo>
                  <a:pt x="41111" y="111200"/>
                </a:lnTo>
                <a:lnTo>
                  <a:pt x="41111" y="111200"/>
                </a:lnTo>
                <a:lnTo>
                  <a:pt x="41111" y="111200"/>
                </a:lnTo>
                <a:lnTo>
                  <a:pt x="41111" y="112800"/>
                </a:lnTo>
                <a:lnTo>
                  <a:pt x="41111" y="112800"/>
                </a:lnTo>
                <a:lnTo>
                  <a:pt x="41111" y="112800"/>
                </a:lnTo>
                <a:lnTo>
                  <a:pt x="38888" y="112800"/>
                </a:lnTo>
                <a:lnTo>
                  <a:pt x="38888" y="114400"/>
                </a:lnTo>
                <a:lnTo>
                  <a:pt x="38888" y="114400"/>
                </a:lnTo>
                <a:lnTo>
                  <a:pt x="38888" y="114400"/>
                </a:lnTo>
                <a:lnTo>
                  <a:pt x="38888" y="116000"/>
                </a:lnTo>
                <a:lnTo>
                  <a:pt x="38888" y="116000"/>
                </a:lnTo>
                <a:lnTo>
                  <a:pt x="38888" y="116000"/>
                </a:lnTo>
                <a:lnTo>
                  <a:pt x="38888" y="116000"/>
                </a:lnTo>
                <a:lnTo>
                  <a:pt x="36666" y="116000"/>
                </a:lnTo>
                <a:lnTo>
                  <a:pt x="36666" y="116000"/>
                </a:lnTo>
                <a:lnTo>
                  <a:pt x="36666" y="116000"/>
                </a:lnTo>
                <a:lnTo>
                  <a:pt x="36666" y="116000"/>
                </a:lnTo>
                <a:lnTo>
                  <a:pt x="36666" y="118400"/>
                </a:lnTo>
                <a:lnTo>
                  <a:pt x="36666" y="118400"/>
                </a:lnTo>
                <a:lnTo>
                  <a:pt x="34444" y="118400"/>
                </a:lnTo>
                <a:lnTo>
                  <a:pt x="34444" y="118400"/>
                </a:lnTo>
                <a:lnTo>
                  <a:pt x="34444" y="116000"/>
                </a:lnTo>
                <a:lnTo>
                  <a:pt x="34444" y="116000"/>
                </a:lnTo>
                <a:lnTo>
                  <a:pt x="34444" y="116000"/>
                </a:lnTo>
                <a:lnTo>
                  <a:pt x="34444" y="116000"/>
                </a:lnTo>
                <a:lnTo>
                  <a:pt x="34444" y="116000"/>
                </a:lnTo>
                <a:lnTo>
                  <a:pt x="31111" y="116000"/>
                </a:lnTo>
                <a:lnTo>
                  <a:pt x="31111" y="114400"/>
                </a:lnTo>
                <a:lnTo>
                  <a:pt x="31111" y="114400"/>
                </a:lnTo>
                <a:lnTo>
                  <a:pt x="31111" y="114400"/>
                </a:lnTo>
                <a:lnTo>
                  <a:pt x="31111" y="114400"/>
                </a:lnTo>
                <a:lnTo>
                  <a:pt x="31111" y="114400"/>
                </a:lnTo>
                <a:lnTo>
                  <a:pt x="31111" y="112800"/>
                </a:lnTo>
                <a:lnTo>
                  <a:pt x="28888" y="112800"/>
                </a:lnTo>
                <a:lnTo>
                  <a:pt x="28888" y="114400"/>
                </a:lnTo>
                <a:lnTo>
                  <a:pt x="28888" y="114400"/>
                </a:lnTo>
                <a:lnTo>
                  <a:pt x="28888" y="114400"/>
                </a:lnTo>
                <a:lnTo>
                  <a:pt x="28888" y="112800"/>
                </a:lnTo>
                <a:lnTo>
                  <a:pt x="28888" y="112800"/>
                </a:lnTo>
                <a:lnTo>
                  <a:pt x="28888" y="112800"/>
                </a:lnTo>
                <a:lnTo>
                  <a:pt x="26666" y="112800"/>
                </a:lnTo>
                <a:lnTo>
                  <a:pt x="26666" y="112800"/>
                </a:lnTo>
                <a:lnTo>
                  <a:pt x="26666" y="112800"/>
                </a:lnTo>
                <a:lnTo>
                  <a:pt x="26666" y="111200"/>
                </a:lnTo>
                <a:lnTo>
                  <a:pt x="26666" y="111200"/>
                </a:lnTo>
                <a:lnTo>
                  <a:pt x="26666" y="111200"/>
                </a:lnTo>
                <a:lnTo>
                  <a:pt x="26666" y="111200"/>
                </a:lnTo>
                <a:lnTo>
                  <a:pt x="24444" y="111200"/>
                </a:lnTo>
                <a:lnTo>
                  <a:pt x="24444" y="111200"/>
                </a:lnTo>
                <a:lnTo>
                  <a:pt x="24444" y="111200"/>
                </a:lnTo>
                <a:lnTo>
                  <a:pt x="24444" y="111200"/>
                </a:lnTo>
                <a:lnTo>
                  <a:pt x="24444" y="111200"/>
                </a:lnTo>
                <a:lnTo>
                  <a:pt x="24444" y="111200"/>
                </a:lnTo>
                <a:lnTo>
                  <a:pt x="24444" y="111200"/>
                </a:lnTo>
                <a:lnTo>
                  <a:pt x="24444" y="112800"/>
                </a:lnTo>
                <a:lnTo>
                  <a:pt x="24444" y="112800"/>
                </a:lnTo>
                <a:lnTo>
                  <a:pt x="22222" y="112800"/>
                </a:lnTo>
                <a:lnTo>
                  <a:pt x="22222" y="112800"/>
                </a:lnTo>
                <a:lnTo>
                  <a:pt x="22222" y="112800"/>
                </a:lnTo>
                <a:lnTo>
                  <a:pt x="22222" y="112800"/>
                </a:lnTo>
                <a:lnTo>
                  <a:pt x="22222" y="112800"/>
                </a:lnTo>
                <a:lnTo>
                  <a:pt x="22222" y="112800"/>
                </a:lnTo>
                <a:lnTo>
                  <a:pt x="18888" y="112800"/>
                </a:lnTo>
                <a:lnTo>
                  <a:pt x="18888" y="112800"/>
                </a:lnTo>
                <a:lnTo>
                  <a:pt x="18888" y="114400"/>
                </a:lnTo>
                <a:lnTo>
                  <a:pt x="18888" y="114400"/>
                </a:lnTo>
                <a:lnTo>
                  <a:pt x="18888" y="114400"/>
                </a:lnTo>
                <a:lnTo>
                  <a:pt x="18888" y="114400"/>
                </a:lnTo>
                <a:lnTo>
                  <a:pt x="18888" y="114400"/>
                </a:lnTo>
                <a:lnTo>
                  <a:pt x="18888" y="116000"/>
                </a:lnTo>
                <a:lnTo>
                  <a:pt x="16666" y="116000"/>
                </a:lnTo>
                <a:lnTo>
                  <a:pt x="16666" y="116000"/>
                </a:lnTo>
                <a:lnTo>
                  <a:pt x="16666" y="116000"/>
                </a:lnTo>
                <a:lnTo>
                  <a:pt x="16666" y="116000"/>
                </a:lnTo>
                <a:lnTo>
                  <a:pt x="16666" y="116000"/>
                </a:lnTo>
                <a:lnTo>
                  <a:pt x="16666" y="116000"/>
                </a:lnTo>
                <a:lnTo>
                  <a:pt x="14444" y="116000"/>
                </a:lnTo>
                <a:lnTo>
                  <a:pt x="14444" y="116000"/>
                </a:lnTo>
                <a:lnTo>
                  <a:pt x="14444" y="116000"/>
                </a:lnTo>
                <a:lnTo>
                  <a:pt x="14444" y="118400"/>
                </a:lnTo>
                <a:lnTo>
                  <a:pt x="14444" y="118400"/>
                </a:lnTo>
                <a:lnTo>
                  <a:pt x="14444" y="118400"/>
                </a:lnTo>
                <a:lnTo>
                  <a:pt x="14444" y="118400"/>
                </a:lnTo>
                <a:lnTo>
                  <a:pt x="14444" y="118400"/>
                </a:lnTo>
                <a:lnTo>
                  <a:pt x="14444" y="120000"/>
                </a:lnTo>
                <a:lnTo>
                  <a:pt x="12222" y="120000"/>
                </a:lnTo>
                <a:lnTo>
                  <a:pt x="12222" y="120000"/>
                </a:lnTo>
                <a:lnTo>
                  <a:pt x="12222" y="120000"/>
                </a:lnTo>
                <a:lnTo>
                  <a:pt x="12222" y="120000"/>
                </a:lnTo>
                <a:lnTo>
                  <a:pt x="12222" y="120000"/>
                </a:lnTo>
                <a:lnTo>
                  <a:pt x="12222" y="120000"/>
                </a:lnTo>
                <a:lnTo>
                  <a:pt x="12222" y="118400"/>
                </a:lnTo>
                <a:lnTo>
                  <a:pt x="12222" y="118400"/>
                </a:lnTo>
                <a:lnTo>
                  <a:pt x="10000" y="118400"/>
                </a:lnTo>
                <a:lnTo>
                  <a:pt x="10000" y="118400"/>
                </a:lnTo>
                <a:lnTo>
                  <a:pt x="10000" y="118400"/>
                </a:lnTo>
                <a:lnTo>
                  <a:pt x="10000" y="116000"/>
                </a:lnTo>
                <a:lnTo>
                  <a:pt x="10000" y="116000"/>
                </a:lnTo>
                <a:lnTo>
                  <a:pt x="10000" y="116000"/>
                </a:lnTo>
                <a:lnTo>
                  <a:pt x="10000" y="116000"/>
                </a:lnTo>
                <a:lnTo>
                  <a:pt x="10000" y="114400"/>
                </a:lnTo>
                <a:lnTo>
                  <a:pt x="6666" y="114400"/>
                </a:lnTo>
                <a:lnTo>
                  <a:pt x="6666" y="114400"/>
                </a:lnTo>
                <a:lnTo>
                  <a:pt x="6666" y="114400"/>
                </a:lnTo>
                <a:lnTo>
                  <a:pt x="10000" y="114400"/>
                </a:lnTo>
                <a:lnTo>
                  <a:pt x="10000" y="112800"/>
                </a:lnTo>
                <a:lnTo>
                  <a:pt x="6666" y="112800"/>
                </a:lnTo>
                <a:lnTo>
                  <a:pt x="6666" y="112800"/>
                </a:lnTo>
                <a:lnTo>
                  <a:pt x="6666" y="112800"/>
                </a:lnTo>
                <a:lnTo>
                  <a:pt x="6666" y="112800"/>
                </a:lnTo>
                <a:lnTo>
                  <a:pt x="6666" y="112800"/>
                </a:lnTo>
                <a:lnTo>
                  <a:pt x="6666" y="111200"/>
                </a:lnTo>
                <a:lnTo>
                  <a:pt x="6666" y="111200"/>
                </a:lnTo>
                <a:lnTo>
                  <a:pt x="6666" y="111200"/>
                </a:lnTo>
                <a:lnTo>
                  <a:pt x="4444" y="111200"/>
                </a:lnTo>
                <a:lnTo>
                  <a:pt x="4444" y="111200"/>
                </a:lnTo>
                <a:lnTo>
                  <a:pt x="4444" y="111200"/>
                </a:lnTo>
                <a:lnTo>
                  <a:pt x="4444" y="111200"/>
                </a:lnTo>
                <a:lnTo>
                  <a:pt x="4444" y="109600"/>
                </a:lnTo>
                <a:lnTo>
                  <a:pt x="4444" y="109600"/>
                </a:lnTo>
                <a:lnTo>
                  <a:pt x="4444" y="109600"/>
                </a:lnTo>
                <a:lnTo>
                  <a:pt x="2222" y="109600"/>
                </a:lnTo>
                <a:lnTo>
                  <a:pt x="2222" y="109600"/>
                </a:lnTo>
                <a:lnTo>
                  <a:pt x="2222" y="109600"/>
                </a:lnTo>
                <a:lnTo>
                  <a:pt x="2222" y="107200"/>
                </a:lnTo>
                <a:lnTo>
                  <a:pt x="2222" y="107200"/>
                </a:lnTo>
                <a:lnTo>
                  <a:pt x="2222" y="107200"/>
                </a:lnTo>
                <a:lnTo>
                  <a:pt x="2222" y="107200"/>
                </a:lnTo>
                <a:lnTo>
                  <a:pt x="0" y="107200"/>
                </a:lnTo>
                <a:lnTo>
                  <a:pt x="0" y="107200"/>
                </a:lnTo>
                <a:lnTo>
                  <a:pt x="0" y="107200"/>
                </a:lnTo>
                <a:lnTo>
                  <a:pt x="0" y="105600"/>
                </a:lnTo>
                <a:lnTo>
                  <a:pt x="0" y="105600"/>
                </a:lnTo>
                <a:lnTo>
                  <a:pt x="0" y="105600"/>
                </a:lnTo>
                <a:lnTo>
                  <a:pt x="0" y="105600"/>
                </a:lnTo>
                <a:lnTo>
                  <a:pt x="0" y="104000"/>
                </a:lnTo>
                <a:lnTo>
                  <a:pt x="0" y="104000"/>
                </a:lnTo>
                <a:lnTo>
                  <a:pt x="0" y="104000"/>
                </a:lnTo>
                <a:lnTo>
                  <a:pt x="0" y="104000"/>
                </a:lnTo>
                <a:lnTo>
                  <a:pt x="0" y="102400"/>
                </a:lnTo>
                <a:lnTo>
                  <a:pt x="0" y="102400"/>
                </a:lnTo>
                <a:lnTo>
                  <a:pt x="0" y="102400"/>
                </a:lnTo>
                <a:lnTo>
                  <a:pt x="0" y="102400"/>
                </a:lnTo>
                <a:lnTo>
                  <a:pt x="0" y="100800"/>
                </a:lnTo>
                <a:lnTo>
                  <a:pt x="0" y="100800"/>
                </a:lnTo>
                <a:lnTo>
                  <a:pt x="2222" y="100800"/>
                </a:lnTo>
                <a:lnTo>
                  <a:pt x="2222" y="100800"/>
                </a:lnTo>
                <a:lnTo>
                  <a:pt x="2222" y="100800"/>
                </a:lnTo>
                <a:lnTo>
                  <a:pt x="2222" y="100800"/>
                </a:lnTo>
                <a:lnTo>
                  <a:pt x="4444" y="100800"/>
                </a:lnTo>
                <a:lnTo>
                  <a:pt x="4444" y="100800"/>
                </a:lnTo>
                <a:lnTo>
                  <a:pt x="4444" y="98400"/>
                </a:lnTo>
                <a:lnTo>
                  <a:pt x="4444" y="98400"/>
                </a:lnTo>
                <a:lnTo>
                  <a:pt x="4444" y="98400"/>
                </a:lnTo>
                <a:lnTo>
                  <a:pt x="6666" y="98400"/>
                </a:lnTo>
                <a:lnTo>
                  <a:pt x="6666" y="100800"/>
                </a:lnTo>
                <a:lnTo>
                  <a:pt x="6666" y="100800"/>
                </a:lnTo>
                <a:lnTo>
                  <a:pt x="6666" y="100800"/>
                </a:lnTo>
                <a:lnTo>
                  <a:pt x="6666" y="100800"/>
                </a:lnTo>
                <a:lnTo>
                  <a:pt x="6666" y="100800"/>
                </a:lnTo>
                <a:lnTo>
                  <a:pt x="6666" y="102400"/>
                </a:lnTo>
                <a:lnTo>
                  <a:pt x="6666" y="102400"/>
                </a:lnTo>
                <a:lnTo>
                  <a:pt x="10000" y="102400"/>
                </a:lnTo>
                <a:lnTo>
                  <a:pt x="10000" y="102400"/>
                </a:lnTo>
                <a:lnTo>
                  <a:pt x="10000" y="102400"/>
                </a:lnTo>
                <a:lnTo>
                  <a:pt x="10000" y="102400"/>
                </a:lnTo>
                <a:lnTo>
                  <a:pt x="12222" y="102400"/>
                </a:lnTo>
                <a:lnTo>
                  <a:pt x="12222" y="102400"/>
                </a:lnTo>
                <a:lnTo>
                  <a:pt x="12222" y="100800"/>
                </a:lnTo>
                <a:lnTo>
                  <a:pt x="12222" y="100800"/>
                </a:lnTo>
                <a:lnTo>
                  <a:pt x="12222" y="100800"/>
                </a:lnTo>
                <a:lnTo>
                  <a:pt x="12222" y="100800"/>
                </a:lnTo>
                <a:lnTo>
                  <a:pt x="12222" y="100800"/>
                </a:lnTo>
                <a:lnTo>
                  <a:pt x="10000" y="100800"/>
                </a:lnTo>
                <a:lnTo>
                  <a:pt x="10000" y="98400"/>
                </a:lnTo>
                <a:lnTo>
                  <a:pt x="10000" y="98400"/>
                </a:lnTo>
                <a:lnTo>
                  <a:pt x="12222" y="98400"/>
                </a:lnTo>
                <a:lnTo>
                  <a:pt x="12222" y="98400"/>
                </a:lnTo>
                <a:lnTo>
                  <a:pt x="12222" y="98400"/>
                </a:lnTo>
                <a:lnTo>
                  <a:pt x="12222" y="98400"/>
                </a:lnTo>
                <a:lnTo>
                  <a:pt x="12222" y="96800"/>
                </a:lnTo>
                <a:lnTo>
                  <a:pt x="12222" y="96800"/>
                </a:lnTo>
                <a:lnTo>
                  <a:pt x="12222" y="96800"/>
                </a:lnTo>
                <a:lnTo>
                  <a:pt x="12222" y="96800"/>
                </a:lnTo>
                <a:lnTo>
                  <a:pt x="12222" y="95200"/>
                </a:lnTo>
                <a:lnTo>
                  <a:pt x="12222" y="95200"/>
                </a:lnTo>
                <a:lnTo>
                  <a:pt x="12222" y="95200"/>
                </a:lnTo>
                <a:lnTo>
                  <a:pt x="12222" y="95200"/>
                </a:lnTo>
                <a:lnTo>
                  <a:pt x="12222" y="95200"/>
                </a:lnTo>
                <a:lnTo>
                  <a:pt x="12222" y="93600"/>
                </a:lnTo>
                <a:lnTo>
                  <a:pt x="12222" y="93600"/>
                </a:lnTo>
                <a:lnTo>
                  <a:pt x="12222" y="93600"/>
                </a:lnTo>
                <a:lnTo>
                  <a:pt x="12222" y="93600"/>
                </a:lnTo>
                <a:lnTo>
                  <a:pt x="12222" y="93600"/>
                </a:lnTo>
                <a:lnTo>
                  <a:pt x="12222" y="92000"/>
                </a:lnTo>
                <a:lnTo>
                  <a:pt x="12222" y="92000"/>
                </a:lnTo>
                <a:lnTo>
                  <a:pt x="14444" y="92000"/>
                </a:lnTo>
                <a:lnTo>
                  <a:pt x="14444" y="92000"/>
                </a:lnTo>
                <a:lnTo>
                  <a:pt x="12222" y="92000"/>
                </a:lnTo>
                <a:lnTo>
                  <a:pt x="12222" y="92000"/>
                </a:lnTo>
                <a:lnTo>
                  <a:pt x="12222" y="89600"/>
                </a:lnTo>
                <a:lnTo>
                  <a:pt x="12222" y="89600"/>
                </a:lnTo>
                <a:lnTo>
                  <a:pt x="12222" y="89600"/>
                </a:lnTo>
                <a:lnTo>
                  <a:pt x="10000" y="89600"/>
                </a:lnTo>
                <a:lnTo>
                  <a:pt x="10000" y="89600"/>
                </a:lnTo>
                <a:lnTo>
                  <a:pt x="10000" y="89600"/>
                </a:lnTo>
                <a:lnTo>
                  <a:pt x="10000" y="89600"/>
                </a:lnTo>
                <a:lnTo>
                  <a:pt x="6666" y="89600"/>
                </a:lnTo>
                <a:lnTo>
                  <a:pt x="6666" y="89600"/>
                </a:lnTo>
                <a:lnTo>
                  <a:pt x="6666" y="89600"/>
                </a:lnTo>
                <a:lnTo>
                  <a:pt x="6666" y="89600"/>
                </a:lnTo>
                <a:lnTo>
                  <a:pt x="6666" y="89600"/>
                </a:lnTo>
                <a:lnTo>
                  <a:pt x="6666" y="89600"/>
                </a:lnTo>
                <a:lnTo>
                  <a:pt x="6666" y="88000"/>
                </a:lnTo>
                <a:lnTo>
                  <a:pt x="6666" y="88000"/>
                </a:lnTo>
                <a:lnTo>
                  <a:pt x="6666" y="88000"/>
                </a:lnTo>
                <a:lnTo>
                  <a:pt x="6666" y="88000"/>
                </a:lnTo>
                <a:lnTo>
                  <a:pt x="6666" y="88000"/>
                </a:lnTo>
                <a:lnTo>
                  <a:pt x="6666" y="86400"/>
                </a:lnTo>
                <a:lnTo>
                  <a:pt x="6666" y="86400"/>
                </a:lnTo>
                <a:lnTo>
                  <a:pt x="6666" y="86400"/>
                </a:lnTo>
                <a:lnTo>
                  <a:pt x="6666" y="86400"/>
                </a:lnTo>
                <a:lnTo>
                  <a:pt x="6666" y="86400"/>
                </a:lnTo>
                <a:lnTo>
                  <a:pt x="6666" y="84800"/>
                </a:lnTo>
                <a:lnTo>
                  <a:pt x="6666" y="84800"/>
                </a:lnTo>
                <a:lnTo>
                  <a:pt x="6666" y="84800"/>
                </a:lnTo>
                <a:lnTo>
                  <a:pt x="6666" y="84800"/>
                </a:lnTo>
                <a:lnTo>
                  <a:pt x="6666" y="84800"/>
                </a:lnTo>
                <a:lnTo>
                  <a:pt x="6666" y="83200"/>
                </a:lnTo>
                <a:lnTo>
                  <a:pt x="6666" y="83200"/>
                </a:lnTo>
                <a:lnTo>
                  <a:pt x="6666" y="83200"/>
                </a:lnTo>
                <a:lnTo>
                  <a:pt x="6666" y="83200"/>
                </a:lnTo>
                <a:lnTo>
                  <a:pt x="6666" y="83200"/>
                </a:lnTo>
                <a:lnTo>
                  <a:pt x="6666" y="84800"/>
                </a:lnTo>
                <a:lnTo>
                  <a:pt x="6666" y="84800"/>
                </a:lnTo>
                <a:lnTo>
                  <a:pt x="6666" y="84800"/>
                </a:lnTo>
                <a:lnTo>
                  <a:pt x="10000" y="84800"/>
                </a:lnTo>
                <a:lnTo>
                  <a:pt x="10000" y="84800"/>
                </a:lnTo>
                <a:lnTo>
                  <a:pt x="10000" y="84800"/>
                </a:lnTo>
                <a:lnTo>
                  <a:pt x="10000" y="83200"/>
                </a:lnTo>
                <a:lnTo>
                  <a:pt x="10000" y="83200"/>
                </a:lnTo>
                <a:lnTo>
                  <a:pt x="12222" y="83200"/>
                </a:lnTo>
                <a:lnTo>
                  <a:pt x="12222" y="83200"/>
                </a:lnTo>
                <a:lnTo>
                  <a:pt x="12222" y="83200"/>
                </a:lnTo>
                <a:lnTo>
                  <a:pt x="12222" y="83200"/>
                </a:lnTo>
                <a:lnTo>
                  <a:pt x="12222" y="83200"/>
                </a:lnTo>
                <a:lnTo>
                  <a:pt x="12222" y="83200"/>
                </a:lnTo>
                <a:lnTo>
                  <a:pt x="12222" y="84800"/>
                </a:lnTo>
                <a:lnTo>
                  <a:pt x="14444" y="84800"/>
                </a:lnTo>
                <a:lnTo>
                  <a:pt x="14444" y="84800"/>
                </a:lnTo>
                <a:lnTo>
                  <a:pt x="14444" y="84800"/>
                </a:lnTo>
                <a:lnTo>
                  <a:pt x="14444" y="84800"/>
                </a:lnTo>
                <a:lnTo>
                  <a:pt x="16666" y="84800"/>
                </a:lnTo>
                <a:lnTo>
                  <a:pt x="16666" y="84800"/>
                </a:lnTo>
                <a:lnTo>
                  <a:pt x="16666" y="84800"/>
                </a:lnTo>
                <a:lnTo>
                  <a:pt x="18888" y="84800"/>
                </a:lnTo>
                <a:lnTo>
                  <a:pt x="18888" y="84800"/>
                </a:lnTo>
                <a:lnTo>
                  <a:pt x="18888" y="84800"/>
                </a:lnTo>
                <a:lnTo>
                  <a:pt x="18888" y="84800"/>
                </a:lnTo>
                <a:lnTo>
                  <a:pt x="18888" y="83200"/>
                </a:lnTo>
                <a:lnTo>
                  <a:pt x="18888" y="83200"/>
                </a:lnTo>
                <a:lnTo>
                  <a:pt x="22222" y="83200"/>
                </a:lnTo>
                <a:lnTo>
                  <a:pt x="22222" y="83200"/>
                </a:lnTo>
                <a:lnTo>
                  <a:pt x="18888" y="83200"/>
                </a:lnTo>
                <a:lnTo>
                  <a:pt x="18888" y="80800"/>
                </a:lnTo>
                <a:lnTo>
                  <a:pt x="22222" y="80800"/>
                </a:lnTo>
                <a:lnTo>
                  <a:pt x="22222" y="80800"/>
                </a:lnTo>
                <a:lnTo>
                  <a:pt x="22222" y="80800"/>
                </a:lnTo>
                <a:lnTo>
                  <a:pt x="18888" y="80800"/>
                </a:lnTo>
                <a:lnTo>
                  <a:pt x="18888" y="79200"/>
                </a:lnTo>
                <a:lnTo>
                  <a:pt x="22222" y="79200"/>
                </a:lnTo>
                <a:lnTo>
                  <a:pt x="22222" y="79200"/>
                </a:lnTo>
                <a:lnTo>
                  <a:pt x="18888" y="79200"/>
                </a:lnTo>
                <a:lnTo>
                  <a:pt x="18888" y="79200"/>
                </a:lnTo>
                <a:lnTo>
                  <a:pt x="18888" y="79200"/>
                </a:lnTo>
                <a:lnTo>
                  <a:pt x="18888" y="77600"/>
                </a:lnTo>
                <a:lnTo>
                  <a:pt x="18888" y="77600"/>
                </a:lnTo>
                <a:lnTo>
                  <a:pt x="18888" y="77600"/>
                </a:lnTo>
                <a:lnTo>
                  <a:pt x="18888" y="76000"/>
                </a:lnTo>
                <a:lnTo>
                  <a:pt x="18888" y="76000"/>
                </a:lnTo>
                <a:lnTo>
                  <a:pt x="18888" y="77600"/>
                </a:lnTo>
                <a:lnTo>
                  <a:pt x="22222" y="77600"/>
                </a:lnTo>
                <a:lnTo>
                  <a:pt x="22222" y="76000"/>
                </a:lnTo>
                <a:lnTo>
                  <a:pt x="22222" y="76000"/>
                </a:lnTo>
                <a:lnTo>
                  <a:pt x="22222" y="76000"/>
                </a:lnTo>
                <a:lnTo>
                  <a:pt x="22222" y="76000"/>
                </a:lnTo>
                <a:lnTo>
                  <a:pt x="24444" y="76000"/>
                </a:lnTo>
                <a:lnTo>
                  <a:pt x="24444" y="76000"/>
                </a:lnTo>
                <a:lnTo>
                  <a:pt x="24444" y="76000"/>
                </a:lnTo>
                <a:lnTo>
                  <a:pt x="24444" y="77600"/>
                </a:lnTo>
                <a:lnTo>
                  <a:pt x="26666" y="77600"/>
                </a:lnTo>
                <a:lnTo>
                  <a:pt x="26666" y="77600"/>
                </a:lnTo>
                <a:lnTo>
                  <a:pt x="26666" y="77600"/>
                </a:lnTo>
                <a:lnTo>
                  <a:pt x="26666" y="77600"/>
                </a:lnTo>
                <a:lnTo>
                  <a:pt x="26666" y="79200"/>
                </a:lnTo>
                <a:lnTo>
                  <a:pt x="26666" y="79200"/>
                </a:lnTo>
                <a:lnTo>
                  <a:pt x="26666" y="79200"/>
                </a:lnTo>
                <a:lnTo>
                  <a:pt x="26666" y="79200"/>
                </a:lnTo>
                <a:lnTo>
                  <a:pt x="26666" y="80800"/>
                </a:lnTo>
                <a:lnTo>
                  <a:pt x="26666" y="80800"/>
                </a:lnTo>
                <a:lnTo>
                  <a:pt x="28888" y="80800"/>
                </a:lnTo>
                <a:lnTo>
                  <a:pt x="28888" y="80800"/>
                </a:lnTo>
                <a:lnTo>
                  <a:pt x="28888" y="80800"/>
                </a:lnTo>
                <a:lnTo>
                  <a:pt x="28888" y="80800"/>
                </a:lnTo>
                <a:lnTo>
                  <a:pt x="28888" y="83200"/>
                </a:lnTo>
                <a:lnTo>
                  <a:pt x="28888" y="83200"/>
                </a:lnTo>
                <a:lnTo>
                  <a:pt x="28888" y="83200"/>
                </a:lnTo>
                <a:lnTo>
                  <a:pt x="28888" y="83200"/>
                </a:lnTo>
                <a:lnTo>
                  <a:pt x="28888" y="83200"/>
                </a:lnTo>
                <a:lnTo>
                  <a:pt x="31111" y="83200"/>
                </a:lnTo>
                <a:lnTo>
                  <a:pt x="31111" y="83200"/>
                </a:lnTo>
                <a:lnTo>
                  <a:pt x="31111" y="83200"/>
                </a:lnTo>
                <a:lnTo>
                  <a:pt x="31111" y="83200"/>
                </a:lnTo>
                <a:lnTo>
                  <a:pt x="31111" y="83200"/>
                </a:lnTo>
                <a:lnTo>
                  <a:pt x="34444" y="83200"/>
                </a:lnTo>
                <a:lnTo>
                  <a:pt x="34444" y="83200"/>
                </a:lnTo>
                <a:lnTo>
                  <a:pt x="34444" y="84800"/>
                </a:lnTo>
                <a:lnTo>
                  <a:pt x="34444" y="84800"/>
                </a:lnTo>
                <a:lnTo>
                  <a:pt x="34444" y="84800"/>
                </a:lnTo>
                <a:lnTo>
                  <a:pt x="36666" y="84800"/>
                </a:lnTo>
                <a:lnTo>
                  <a:pt x="36666" y="84800"/>
                </a:lnTo>
                <a:lnTo>
                  <a:pt x="36666" y="84800"/>
                </a:lnTo>
                <a:lnTo>
                  <a:pt x="36666" y="83200"/>
                </a:lnTo>
                <a:lnTo>
                  <a:pt x="36666" y="83200"/>
                </a:lnTo>
                <a:lnTo>
                  <a:pt x="36666" y="83200"/>
                </a:lnTo>
                <a:lnTo>
                  <a:pt x="36666" y="83200"/>
                </a:lnTo>
                <a:lnTo>
                  <a:pt x="38888" y="83200"/>
                </a:lnTo>
                <a:lnTo>
                  <a:pt x="38888" y="80800"/>
                </a:lnTo>
                <a:lnTo>
                  <a:pt x="38888" y="80800"/>
                </a:lnTo>
                <a:lnTo>
                  <a:pt x="38888" y="80800"/>
                </a:lnTo>
                <a:lnTo>
                  <a:pt x="38888" y="80800"/>
                </a:lnTo>
                <a:lnTo>
                  <a:pt x="38888" y="80800"/>
                </a:lnTo>
                <a:lnTo>
                  <a:pt x="41111" y="80800"/>
                </a:lnTo>
                <a:lnTo>
                  <a:pt x="41111" y="79200"/>
                </a:lnTo>
                <a:lnTo>
                  <a:pt x="41111" y="79200"/>
                </a:lnTo>
                <a:lnTo>
                  <a:pt x="41111" y="80800"/>
                </a:lnTo>
                <a:lnTo>
                  <a:pt x="41111" y="80800"/>
                </a:lnTo>
                <a:lnTo>
                  <a:pt x="41111" y="80800"/>
                </a:lnTo>
                <a:lnTo>
                  <a:pt x="41111" y="80800"/>
                </a:lnTo>
                <a:lnTo>
                  <a:pt x="41111" y="80800"/>
                </a:lnTo>
                <a:lnTo>
                  <a:pt x="41111" y="83200"/>
                </a:lnTo>
                <a:lnTo>
                  <a:pt x="41111" y="83200"/>
                </a:lnTo>
                <a:lnTo>
                  <a:pt x="43333" y="83200"/>
                </a:lnTo>
                <a:lnTo>
                  <a:pt x="43333" y="83200"/>
                </a:lnTo>
                <a:lnTo>
                  <a:pt x="41111" y="83200"/>
                </a:lnTo>
                <a:lnTo>
                  <a:pt x="41111" y="84800"/>
                </a:lnTo>
                <a:lnTo>
                  <a:pt x="41111" y="84800"/>
                </a:lnTo>
                <a:lnTo>
                  <a:pt x="43333" y="84800"/>
                </a:lnTo>
                <a:lnTo>
                  <a:pt x="43333" y="84800"/>
                </a:lnTo>
                <a:lnTo>
                  <a:pt x="43333" y="84800"/>
                </a:lnTo>
                <a:lnTo>
                  <a:pt x="43333" y="84800"/>
                </a:lnTo>
                <a:lnTo>
                  <a:pt x="46666" y="84800"/>
                </a:lnTo>
                <a:lnTo>
                  <a:pt x="46666" y="84800"/>
                </a:lnTo>
                <a:lnTo>
                  <a:pt x="46666" y="84800"/>
                </a:lnTo>
                <a:lnTo>
                  <a:pt x="46666" y="84800"/>
                </a:lnTo>
                <a:lnTo>
                  <a:pt x="46666" y="83200"/>
                </a:lnTo>
                <a:lnTo>
                  <a:pt x="46666" y="83200"/>
                </a:lnTo>
                <a:lnTo>
                  <a:pt x="48888" y="83200"/>
                </a:lnTo>
                <a:lnTo>
                  <a:pt x="48888" y="83200"/>
                </a:lnTo>
                <a:lnTo>
                  <a:pt x="48888" y="80800"/>
                </a:lnTo>
                <a:lnTo>
                  <a:pt x="46666" y="80800"/>
                </a:lnTo>
                <a:lnTo>
                  <a:pt x="46666" y="80800"/>
                </a:lnTo>
                <a:lnTo>
                  <a:pt x="46666" y="80800"/>
                </a:lnTo>
                <a:lnTo>
                  <a:pt x="48888" y="80800"/>
                </a:lnTo>
                <a:lnTo>
                  <a:pt x="48888" y="79200"/>
                </a:lnTo>
                <a:lnTo>
                  <a:pt x="48888" y="79200"/>
                </a:lnTo>
                <a:lnTo>
                  <a:pt x="48888" y="79200"/>
                </a:lnTo>
                <a:lnTo>
                  <a:pt x="48888" y="79200"/>
                </a:lnTo>
                <a:lnTo>
                  <a:pt x="48888" y="77600"/>
                </a:lnTo>
                <a:lnTo>
                  <a:pt x="48888" y="77600"/>
                </a:lnTo>
                <a:lnTo>
                  <a:pt x="48888" y="77600"/>
                </a:lnTo>
                <a:lnTo>
                  <a:pt x="48888" y="77600"/>
                </a:lnTo>
                <a:lnTo>
                  <a:pt x="48888" y="77600"/>
                </a:lnTo>
                <a:lnTo>
                  <a:pt x="51111" y="77600"/>
                </a:lnTo>
                <a:lnTo>
                  <a:pt x="51111" y="76000"/>
                </a:lnTo>
                <a:lnTo>
                  <a:pt x="51111" y="76000"/>
                </a:lnTo>
                <a:lnTo>
                  <a:pt x="51111" y="76000"/>
                </a:lnTo>
                <a:lnTo>
                  <a:pt x="51111" y="76000"/>
                </a:lnTo>
                <a:lnTo>
                  <a:pt x="51111" y="74400"/>
                </a:lnTo>
                <a:lnTo>
                  <a:pt x="51111" y="74400"/>
                </a:lnTo>
                <a:lnTo>
                  <a:pt x="51111" y="74400"/>
                </a:lnTo>
                <a:lnTo>
                  <a:pt x="51111" y="74400"/>
                </a:lnTo>
                <a:lnTo>
                  <a:pt x="51111" y="74400"/>
                </a:lnTo>
                <a:lnTo>
                  <a:pt x="51111" y="74400"/>
                </a:lnTo>
                <a:lnTo>
                  <a:pt x="51111" y="72000"/>
                </a:lnTo>
                <a:lnTo>
                  <a:pt x="51111" y="72000"/>
                </a:lnTo>
                <a:lnTo>
                  <a:pt x="51111" y="72000"/>
                </a:lnTo>
                <a:lnTo>
                  <a:pt x="51111" y="72000"/>
                </a:lnTo>
                <a:lnTo>
                  <a:pt x="51111" y="72000"/>
                </a:lnTo>
                <a:lnTo>
                  <a:pt x="51111" y="72000"/>
                </a:lnTo>
                <a:lnTo>
                  <a:pt x="51111" y="72000"/>
                </a:lnTo>
                <a:lnTo>
                  <a:pt x="51111" y="72000"/>
                </a:lnTo>
                <a:lnTo>
                  <a:pt x="51111" y="70400"/>
                </a:lnTo>
                <a:lnTo>
                  <a:pt x="51111" y="70400"/>
                </a:lnTo>
                <a:lnTo>
                  <a:pt x="51111" y="70400"/>
                </a:lnTo>
                <a:lnTo>
                  <a:pt x="51111" y="70400"/>
                </a:lnTo>
                <a:lnTo>
                  <a:pt x="51111" y="70400"/>
                </a:lnTo>
                <a:lnTo>
                  <a:pt x="51111" y="68800"/>
                </a:lnTo>
                <a:lnTo>
                  <a:pt x="51111" y="68800"/>
                </a:lnTo>
                <a:lnTo>
                  <a:pt x="51111" y="68800"/>
                </a:lnTo>
                <a:lnTo>
                  <a:pt x="51111" y="68800"/>
                </a:lnTo>
                <a:lnTo>
                  <a:pt x="51111" y="68800"/>
                </a:lnTo>
                <a:lnTo>
                  <a:pt x="51111" y="67200"/>
                </a:lnTo>
                <a:lnTo>
                  <a:pt x="51111" y="67200"/>
                </a:lnTo>
                <a:lnTo>
                  <a:pt x="51111" y="67200"/>
                </a:lnTo>
                <a:lnTo>
                  <a:pt x="51111" y="65600"/>
                </a:lnTo>
                <a:lnTo>
                  <a:pt x="51111" y="65600"/>
                </a:lnTo>
                <a:lnTo>
                  <a:pt x="51111" y="65600"/>
                </a:lnTo>
                <a:lnTo>
                  <a:pt x="51111" y="65600"/>
                </a:lnTo>
                <a:lnTo>
                  <a:pt x="51111" y="63200"/>
                </a:lnTo>
                <a:lnTo>
                  <a:pt x="51111" y="63200"/>
                </a:lnTo>
                <a:lnTo>
                  <a:pt x="51111" y="63200"/>
                </a:lnTo>
                <a:lnTo>
                  <a:pt x="51111" y="63200"/>
                </a:lnTo>
                <a:lnTo>
                  <a:pt x="51111" y="61600"/>
                </a:lnTo>
                <a:lnTo>
                  <a:pt x="51111" y="61600"/>
                </a:lnTo>
                <a:lnTo>
                  <a:pt x="51111" y="61600"/>
                </a:lnTo>
                <a:lnTo>
                  <a:pt x="51111" y="60000"/>
                </a:lnTo>
                <a:lnTo>
                  <a:pt x="51111" y="60000"/>
                </a:lnTo>
                <a:lnTo>
                  <a:pt x="51111" y="60000"/>
                </a:lnTo>
                <a:lnTo>
                  <a:pt x="51111" y="60000"/>
                </a:lnTo>
                <a:lnTo>
                  <a:pt x="51111" y="58400"/>
                </a:lnTo>
                <a:lnTo>
                  <a:pt x="51111" y="58400"/>
                </a:lnTo>
                <a:lnTo>
                  <a:pt x="51111" y="58400"/>
                </a:lnTo>
                <a:lnTo>
                  <a:pt x="51111" y="58400"/>
                </a:lnTo>
                <a:lnTo>
                  <a:pt x="51111" y="58400"/>
                </a:lnTo>
                <a:lnTo>
                  <a:pt x="51111" y="56800"/>
                </a:lnTo>
                <a:lnTo>
                  <a:pt x="51111" y="56800"/>
                </a:lnTo>
                <a:lnTo>
                  <a:pt x="48888" y="56800"/>
                </a:lnTo>
                <a:lnTo>
                  <a:pt x="48888" y="56800"/>
                </a:lnTo>
                <a:lnTo>
                  <a:pt x="48888" y="56800"/>
                </a:lnTo>
                <a:lnTo>
                  <a:pt x="48888" y="56800"/>
                </a:lnTo>
                <a:lnTo>
                  <a:pt x="48888" y="56800"/>
                </a:lnTo>
                <a:lnTo>
                  <a:pt x="46666" y="56800"/>
                </a:lnTo>
                <a:lnTo>
                  <a:pt x="46666" y="56800"/>
                </a:lnTo>
                <a:lnTo>
                  <a:pt x="46666" y="54400"/>
                </a:lnTo>
                <a:lnTo>
                  <a:pt x="46666" y="54400"/>
                </a:lnTo>
                <a:lnTo>
                  <a:pt x="46666" y="54400"/>
                </a:lnTo>
                <a:lnTo>
                  <a:pt x="46666" y="54400"/>
                </a:lnTo>
                <a:lnTo>
                  <a:pt x="46666" y="54400"/>
                </a:lnTo>
                <a:lnTo>
                  <a:pt x="43333" y="54400"/>
                </a:lnTo>
                <a:lnTo>
                  <a:pt x="43333" y="54400"/>
                </a:lnTo>
                <a:lnTo>
                  <a:pt x="43333" y="52800"/>
                </a:lnTo>
                <a:lnTo>
                  <a:pt x="43333" y="52800"/>
                </a:lnTo>
                <a:lnTo>
                  <a:pt x="43333" y="54400"/>
                </a:lnTo>
                <a:lnTo>
                  <a:pt x="43333" y="54400"/>
                </a:lnTo>
                <a:lnTo>
                  <a:pt x="43333" y="52800"/>
                </a:lnTo>
                <a:lnTo>
                  <a:pt x="41111" y="52800"/>
                </a:lnTo>
                <a:lnTo>
                  <a:pt x="41111" y="52800"/>
                </a:lnTo>
                <a:lnTo>
                  <a:pt x="41111" y="52800"/>
                </a:lnTo>
                <a:lnTo>
                  <a:pt x="43333" y="52800"/>
                </a:lnTo>
                <a:lnTo>
                  <a:pt x="43333" y="52800"/>
                </a:lnTo>
                <a:lnTo>
                  <a:pt x="43333" y="51200"/>
                </a:lnTo>
                <a:lnTo>
                  <a:pt x="43333" y="51200"/>
                </a:lnTo>
                <a:lnTo>
                  <a:pt x="43333" y="51200"/>
                </a:lnTo>
                <a:lnTo>
                  <a:pt x="43333" y="51200"/>
                </a:lnTo>
                <a:lnTo>
                  <a:pt x="43333" y="51200"/>
                </a:lnTo>
                <a:lnTo>
                  <a:pt x="43333" y="49600"/>
                </a:lnTo>
                <a:lnTo>
                  <a:pt x="43333" y="49600"/>
                </a:lnTo>
                <a:lnTo>
                  <a:pt x="43333" y="49600"/>
                </a:lnTo>
                <a:lnTo>
                  <a:pt x="43333" y="48000"/>
                </a:lnTo>
                <a:lnTo>
                  <a:pt x="43333" y="48000"/>
                </a:lnTo>
                <a:lnTo>
                  <a:pt x="43333" y="48000"/>
                </a:lnTo>
                <a:lnTo>
                  <a:pt x="43333" y="48000"/>
                </a:lnTo>
                <a:lnTo>
                  <a:pt x="43333" y="45600"/>
                </a:lnTo>
                <a:lnTo>
                  <a:pt x="43333" y="45600"/>
                </a:lnTo>
                <a:lnTo>
                  <a:pt x="43333" y="45600"/>
                </a:lnTo>
                <a:lnTo>
                  <a:pt x="43333" y="45600"/>
                </a:lnTo>
                <a:lnTo>
                  <a:pt x="43333" y="45600"/>
                </a:lnTo>
                <a:lnTo>
                  <a:pt x="46666" y="45600"/>
                </a:lnTo>
                <a:lnTo>
                  <a:pt x="46666" y="44000"/>
                </a:lnTo>
                <a:lnTo>
                  <a:pt x="46666" y="44000"/>
                </a:lnTo>
                <a:lnTo>
                  <a:pt x="46666" y="44000"/>
                </a:lnTo>
                <a:lnTo>
                  <a:pt x="46666" y="44000"/>
                </a:lnTo>
                <a:lnTo>
                  <a:pt x="46666" y="44000"/>
                </a:lnTo>
                <a:lnTo>
                  <a:pt x="48888" y="44000"/>
                </a:lnTo>
                <a:lnTo>
                  <a:pt x="48888" y="44000"/>
                </a:lnTo>
                <a:lnTo>
                  <a:pt x="48888" y="44000"/>
                </a:lnTo>
                <a:lnTo>
                  <a:pt x="48888" y="42400"/>
                </a:lnTo>
                <a:lnTo>
                  <a:pt x="48888" y="42400"/>
                </a:lnTo>
                <a:lnTo>
                  <a:pt x="48888" y="42400"/>
                </a:lnTo>
                <a:lnTo>
                  <a:pt x="51111" y="42400"/>
                </a:lnTo>
                <a:lnTo>
                  <a:pt x="51111" y="42400"/>
                </a:lnTo>
                <a:lnTo>
                  <a:pt x="51111" y="40800"/>
                </a:lnTo>
                <a:lnTo>
                  <a:pt x="51111" y="40800"/>
                </a:lnTo>
                <a:lnTo>
                  <a:pt x="51111" y="40800"/>
                </a:lnTo>
                <a:lnTo>
                  <a:pt x="51111" y="40800"/>
                </a:lnTo>
                <a:lnTo>
                  <a:pt x="51111" y="40800"/>
                </a:lnTo>
                <a:lnTo>
                  <a:pt x="51111" y="39200"/>
                </a:lnTo>
                <a:lnTo>
                  <a:pt x="51111" y="39200"/>
                </a:lnTo>
                <a:lnTo>
                  <a:pt x="51111" y="39200"/>
                </a:lnTo>
                <a:lnTo>
                  <a:pt x="51111" y="39200"/>
                </a:lnTo>
                <a:lnTo>
                  <a:pt x="51111" y="36800"/>
                </a:lnTo>
                <a:lnTo>
                  <a:pt x="51111" y="36800"/>
                </a:lnTo>
                <a:lnTo>
                  <a:pt x="51111" y="36800"/>
                </a:lnTo>
                <a:lnTo>
                  <a:pt x="51111" y="36800"/>
                </a:lnTo>
                <a:lnTo>
                  <a:pt x="51111" y="36800"/>
                </a:lnTo>
                <a:lnTo>
                  <a:pt x="51111" y="35200"/>
                </a:lnTo>
                <a:lnTo>
                  <a:pt x="51111" y="35200"/>
                </a:lnTo>
                <a:lnTo>
                  <a:pt x="51111" y="35200"/>
                </a:lnTo>
                <a:lnTo>
                  <a:pt x="48888" y="35200"/>
                </a:lnTo>
                <a:lnTo>
                  <a:pt x="48888" y="35200"/>
                </a:lnTo>
                <a:lnTo>
                  <a:pt x="48888" y="35200"/>
                </a:lnTo>
                <a:lnTo>
                  <a:pt x="48888" y="35200"/>
                </a:lnTo>
                <a:lnTo>
                  <a:pt x="48888" y="33600"/>
                </a:lnTo>
                <a:lnTo>
                  <a:pt x="48888" y="33600"/>
                </a:lnTo>
                <a:lnTo>
                  <a:pt x="48888" y="33600"/>
                </a:lnTo>
                <a:lnTo>
                  <a:pt x="48888" y="33600"/>
                </a:lnTo>
                <a:lnTo>
                  <a:pt x="48888" y="32000"/>
                </a:lnTo>
                <a:lnTo>
                  <a:pt x="48888" y="32000"/>
                </a:lnTo>
                <a:lnTo>
                  <a:pt x="46666" y="32000"/>
                </a:lnTo>
                <a:lnTo>
                  <a:pt x="46666" y="32000"/>
                </a:lnTo>
                <a:lnTo>
                  <a:pt x="46666" y="32000"/>
                </a:lnTo>
                <a:lnTo>
                  <a:pt x="43333" y="32000"/>
                </a:lnTo>
                <a:lnTo>
                  <a:pt x="43333" y="32000"/>
                </a:lnTo>
                <a:lnTo>
                  <a:pt x="43333" y="32000"/>
                </a:lnTo>
                <a:lnTo>
                  <a:pt x="43333" y="32000"/>
                </a:lnTo>
                <a:lnTo>
                  <a:pt x="43333" y="32000"/>
                </a:lnTo>
                <a:lnTo>
                  <a:pt x="41111" y="32000"/>
                </a:lnTo>
                <a:lnTo>
                  <a:pt x="41111" y="32000"/>
                </a:lnTo>
                <a:lnTo>
                  <a:pt x="41111" y="32000"/>
                </a:lnTo>
                <a:lnTo>
                  <a:pt x="41111" y="32000"/>
                </a:lnTo>
                <a:lnTo>
                  <a:pt x="41111" y="32000"/>
                </a:lnTo>
                <a:lnTo>
                  <a:pt x="38888" y="32000"/>
                </a:lnTo>
                <a:lnTo>
                  <a:pt x="38888" y="33600"/>
                </a:lnTo>
                <a:lnTo>
                  <a:pt x="38888" y="33600"/>
                </a:lnTo>
                <a:lnTo>
                  <a:pt x="38888" y="33600"/>
                </a:lnTo>
                <a:lnTo>
                  <a:pt x="36666" y="33600"/>
                </a:lnTo>
                <a:lnTo>
                  <a:pt x="36666" y="33600"/>
                </a:lnTo>
                <a:lnTo>
                  <a:pt x="36666" y="33600"/>
                </a:lnTo>
                <a:lnTo>
                  <a:pt x="36666" y="33600"/>
                </a:lnTo>
                <a:lnTo>
                  <a:pt x="36666" y="33600"/>
                </a:lnTo>
                <a:lnTo>
                  <a:pt x="34444" y="33600"/>
                </a:lnTo>
                <a:lnTo>
                  <a:pt x="34444" y="33600"/>
                </a:lnTo>
                <a:lnTo>
                  <a:pt x="34444" y="33600"/>
                </a:lnTo>
                <a:lnTo>
                  <a:pt x="34444" y="33600"/>
                </a:lnTo>
                <a:lnTo>
                  <a:pt x="34444" y="33600"/>
                </a:lnTo>
                <a:lnTo>
                  <a:pt x="34444" y="35200"/>
                </a:lnTo>
                <a:lnTo>
                  <a:pt x="31111" y="35200"/>
                </a:lnTo>
                <a:lnTo>
                  <a:pt x="31111" y="35200"/>
                </a:lnTo>
                <a:lnTo>
                  <a:pt x="31111" y="35200"/>
                </a:lnTo>
                <a:lnTo>
                  <a:pt x="31111" y="33600"/>
                </a:lnTo>
                <a:lnTo>
                  <a:pt x="31111" y="33600"/>
                </a:lnTo>
                <a:lnTo>
                  <a:pt x="31111" y="33600"/>
                </a:lnTo>
                <a:lnTo>
                  <a:pt x="31111" y="33600"/>
                </a:lnTo>
                <a:lnTo>
                  <a:pt x="31111" y="33600"/>
                </a:lnTo>
                <a:lnTo>
                  <a:pt x="31111" y="32000"/>
                </a:lnTo>
                <a:lnTo>
                  <a:pt x="31111" y="32000"/>
                </a:lnTo>
                <a:lnTo>
                  <a:pt x="31111" y="32000"/>
                </a:lnTo>
                <a:lnTo>
                  <a:pt x="31111" y="32000"/>
                </a:lnTo>
                <a:lnTo>
                  <a:pt x="31111" y="30400"/>
                </a:lnTo>
                <a:lnTo>
                  <a:pt x="31111" y="30400"/>
                </a:lnTo>
                <a:lnTo>
                  <a:pt x="31111" y="30400"/>
                </a:lnTo>
                <a:lnTo>
                  <a:pt x="28888" y="30400"/>
                </a:lnTo>
                <a:lnTo>
                  <a:pt x="28888" y="30400"/>
                </a:lnTo>
                <a:lnTo>
                  <a:pt x="28888" y="28000"/>
                </a:lnTo>
                <a:lnTo>
                  <a:pt x="28888" y="28000"/>
                </a:lnTo>
                <a:lnTo>
                  <a:pt x="28888" y="28000"/>
                </a:lnTo>
                <a:lnTo>
                  <a:pt x="31111" y="28000"/>
                </a:lnTo>
                <a:lnTo>
                  <a:pt x="31111" y="26400"/>
                </a:lnTo>
                <a:lnTo>
                  <a:pt x="31111" y="26400"/>
                </a:lnTo>
                <a:lnTo>
                  <a:pt x="31111" y="26400"/>
                </a:lnTo>
                <a:lnTo>
                  <a:pt x="31111" y="26400"/>
                </a:lnTo>
                <a:lnTo>
                  <a:pt x="31111" y="26400"/>
                </a:lnTo>
                <a:lnTo>
                  <a:pt x="31111" y="24800"/>
                </a:lnTo>
                <a:lnTo>
                  <a:pt x="31111" y="24800"/>
                </a:lnTo>
                <a:lnTo>
                  <a:pt x="31111" y="24800"/>
                </a:lnTo>
                <a:lnTo>
                  <a:pt x="31111" y="24800"/>
                </a:lnTo>
                <a:lnTo>
                  <a:pt x="31111" y="23200"/>
                </a:lnTo>
                <a:lnTo>
                  <a:pt x="31111" y="23200"/>
                </a:lnTo>
                <a:lnTo>
                  <a:pt x="31111" y="23200"/>
                </a:lnTo>
                <a:lnTo>
                  <a:pt x="34444" y="23200"/>
                </a:lnTo>
                <a:lnTo>
                  <a:pt x="34444" y="23200"/>
                </a:lnTo>
                <a:lnTo>
                  <a:pt x="34444" y="21600"/>
                </a:lnTo>
                <a:lnTo>
                  <a:pt x="34444" y="21600"/>
                </a:lnTo>
                <a:lnTo>
                  <a:pt x="34444" y="21600"/>
                </a:lnTo>
                <a:lnTo>
                  <a:pt x="34444" y="21600"/>
                </a:lnTo>
                <a:lnTo>
                  <a:pt x="34444" y="21600"/>
                </a:lnTo>
                <a:lnTo>
                  <a:pt x="36666" y="21600"/>
                </a:lnTo>
                <a:lnTo>
                  <a:pt x="36666" y="21600"/>
                </a:lnTo>
                <a:lnTo>
                  <a:pt x="36666" y="21600"/>
                </a:lnTo>
                <a:lnTo>
                  <a:pt x="36666" y="21600"/>
                </a:lnTo>
                <a:lnTo>
                  <a:pt x="38888" y="21600"/>
                </a:lnTo>
                <a:lnTo>
                  <a:pt x="38888" y="21600"/>
                </a:lnTo>
                <a:lnTo>
                  <a:pt x="38888" y="21600"/>
                </a:lnTo>
                <a:lnTo>
                  <a:pt x="41111" y="21600"/>
                </a:lnTo>
                <a:lnTo>
                  <a:pt x="41111" y="21600"/>
                </a:lnTo>
                <a:lnTo>
                  <a:pt x="41111" y="21600"/>
                </a:lnTo>
                <a:lnTo>
                  <a:pt x="41111" y="21600"/>
                </a:lnTo>
                <a:lnTo>
                  <a:pt x="43333" y="21600"/>
                </a:lnTo>
                <a:lnTo>
                  <a:pt x="43333" y="21600"/>
                </a:lnTo>
                <a:lnTo>
                  <a:pt x="43333" y="21600"/>
                </a:lnTo>
                <a:lnTo>
                  <a:pt x="43333" y="21600"/>
                </a:lnTo>
                <a:lnTo>
                  <a:pt x="46666" y="21600"/>
                </a:lnTo>
                <a:lnTo>
                  <a:pt x="46666" y="21600"/>
                </a:lnTo>
                <a:lnTo>
                  <a:pt x="46666" y="21600"/>
                </a:lnTo>
                <a:lnTo>
                  <a:pt x="48888" y="21600"/>
                </a:lnTo>
                <a:lnTo>
                  <a:pt x="48888" y="21600"/>
                </a:lnTo>
                <a:lnTo>
                  <a:pt x="48888" y="21600"/>
                </a:lnTo>
                <a:lnTo>
                  <a:pt x="48888" y="21600"/>
                </a:lnTo>
                <a:lnTo>
                  <a:pt x="48888" y="21600"/>
                </a:lnTo>
                <a:lnTo>
                  <a:pt x="48888" y="21600"/>
                </a:lnTo>
                <a:lnTo>
                  <a:pt x="51111" y="21600"/>
                </a:lnTo>
                <a:lnTo>
                  <a:pt x="51111" y="21600"/>
                </a:lnTo>
                <a:lnTo>
                  <a:pt x="51111" y="21600"/>
                </a:lnTo>
                <a:lnTo>
                  <a:pt x="51111" y="21600"/>
                </a:lnTo>
                <a:lnTo>
                  <a:pt x="53333" y="21600"/>
                </a:lnTo>
                <a:lnTo>
                  <a:pt x="53333" y="21600"/>
                </a:lnTo>
                <a:lnTo>
                  <a:pt x="53333" y="21600"/>
                </a:lnTo>
                <a:lnTo>
                  <a:pt x="53333" y="21600"/>
                </a:lnTo>
                <a:lnTo>
                  <a:pt x="53333" y="21600"/>
                </a:lnTo>
                <a:lnTo>
                  <a:pt x="53333" y="21600"/>
                </a:lnTo>
                <a:lnTo>
                  <a:pt x="55555" y="21600"/>
                </a:lnTo>
                <a:lnTo>
                  <a:pt x="55555" y="21600"/>
                </a:lnTo>
                <a:lnTo>
                  <a:pt x="55555" y="21600"/>
                </a:lnTo>
                <a:lnTo>
                  <a:pt x="55555" y="23200"/>
                </a:lnTo>
                <a:lnTo>
                  <a:pt x="55555" y="23200"/>
                </a:lnTo>
                <a:lnTo>
                  <a:pt x="58888" y="23200"/>
                </a:lnTo>
                <a:lnTo>
                  <a:pt x="58888" y="23200"/>
                </a:lnTo>
                <a:lnTo>
                  <a:pt x="58888" y="23200"/>
                </a:lnTo>
                <a:lnTo>
                  <a:pt x="58888" y="23200"/>
                </a:lnTo>
                <a:lnTo>
                  <a:pt x="58888" y="23200"/>
                </a:lnTo>
                <a:lnTo>
                  <a:pt x="58888" y="23200"/>
                </a:lnTo>
                <a:lnTo>
                  <a:pt x="61111" y="23200"/>
                </a:lnTo>
                <a:lnTo>
                  <a:pt x="61111" y="23200"/>
                </a:lnTo>
                <a:lnTo>
                  <a:pt x="61111" y="23200"/>
                </a:lnTo>
                <a:lnTo>
                  <a:pt x="63333" y="23200"/>
                </a:lnTo>
                <a:lnTo>
                  <a:pt x="63333" y="23200"/>
                </a:lnTo>
                <a:lnTo>
                  <a:pt x="63333" y="23200"/>
                </a:lnTo>
                <a:lnTo>
                  <a:pt x="63333" y="23200"/>
                </a:lnTo>
                <a:lnTo>
                  <a:pt x="63333" y="23200"/>
                </a:lnTo>
                <a:lnTo>
                  <a:pt x="63333" y="23200"/>
                </a:lnTo>
                <a:lnTo>
                  <a:pt x="65555" y="23200"/>
                </a:lnTo>
                <a:lnTo>
                  <a:pt x="65555" y="24800"/>
                </a:lnTo>
                <a:lnTo>
                  <a:pt x="65555" y="24800"/>
                </a:lnTo>
                <a:lnTo>
                  <a:pt x="65555" y="24800"/>
                </a:lnTo>
                <a:lnTo>
                  <a:pt x="65555" y="24800"/>
                </a:lnTo>
                <a:lnTo>
                  <a:pt x="65555" y="24800"/>
                </a:lnTo>
                <a:lnTo>
                  <a:pt x="65555" y="24800"/>
                </a:lnTo>
                <a:lnTo>
                  <a:pt x="67777" y="24800"/>
                </a:lnTo>
                <a:lnTo>
                  <a:pt x="67777" y="24800"/>
                </a:lnTo>
                <a:lnTo>
                  <a:pt x="67777" y="24800"/>
                </a:lnTo>
                <a:lnTo>
                  <a:pt x="71111" y="24800"/>
                </a:lnTo>
                <a:lnTo>
                  <a:pt x="71111" y="24800"/>
                </a:lnTo>
                <a:lnTo>
                  <a:pt x="71111" y="24800"/>
                </a:lnTo>
                <a:lnTo>
                  <a:pt x="71111" y="24800"/>
                </a:lnTo>
                <a:lnTo>
                  <a:pt x="71111" y="24800"/>
                </a:lnTo>
                <a:lnTo>
                  <a:pt x="73333" y="24800"/>
                </a:lnTo>
                <a:lnTo>
                  <a:pt x="73333" y="24800"/>
                </a:lnTo>
                <a:lnTo>
                  <a:pt x="73333" y="24800"/>
                </a:lnTo>
                <a:lnTo>
                  <a:pt x="73333" y="26400"/>
                </a:lnTo>
                <a:lnTo>
                  <a:pt x="73333" y="26400"/>
                </a:lnTo>
                <a:lnTo>
                  <a:pt x="73333" y="26400"/>
                </a:lnTo>
                <a:lnTo>
                  <a:pt x="73333" y="26400"/>
                </a:lnTo>
                <a:lnTo>
                  <a:pt x="75555" y="26400"/>
                </a:lnTo>
                <a:lnTo>
                  <a:pt x="75555" y="26400"/>
                </a:lnTo>
                <a:lnTo>
                  <a:pt x="75555" y="26400"/>
                </a:lnTo>
                <a:lnTo>
                  <a:pt x="75555" y="26400"/>
                </a:lnTo>
                <a:lnTo>
                  <a:pt x="77777" y="26400"/>
                </a:lnTo>
                <a:lnTo>
                  <a:pt x="77777" y="28000"/>
                </a:lnTo>
                <a:lnTo>
                  <a:pt x="77777" y="28000"/>
                </a:lnTo>
                <a:lnTo>
                  <a:pt x="77777" y="28000"/>
                </a:lnTo>
                <a:lnTo>
                  <a:pt x="77777" y="28000"/>
                </a:lnTo>
                <a:lnTo>
                  <a:pt x="77777" y="28000"/>
                </a:lnTo>
                <a:lnTo>
                  <a:pt x="77777" y="26400"/>
                </a:lnTo>
                <a:lnTo>
                  <a:pt x="77777" y="26400"/>
                </a:lnTo>
                <a:lnTo>
                  <a:pt x="77777" y="26400"/>
                </a:lnTo>
                <a:lnTo>
                  <a:pt x="77777" y="24800"/>
                </a:lnTo>
                <a:lnTo>
                  <a:pt x="77777" y="24800"/>
                </a:lnTo>
                <a:lnTo>
                  <a:pt x="77777" y="24800"/>
                </a:lnTo>
                <a:lnTo>
                  <a:pt x="77777" y="24800"/>
                </a:lnTo>
                <a:lnTo>
                  <a:pt x="77777" y="24800"/>
                </a:lnTo>
                <a:lnTo>
                  <a:pt x="77777" y="23200"/>
                </a:lnTo>
                <a:lnTo>
                  <a:pt x="77777" y="23200"/>
                </a:lnTo>
                <a:lnTo>
                  <a:pt x="77777" y="23200"/>
                </a:lnTo>
                <a:lnTo>
                  <a:pt x="77777" y="23200"/>
                </a:lnTo>
                <a:lnTo>
                  <a:pt x="77777" y="21600"/>
                </a:lnTo>
                <a:lnTo>
                  <a:pt x="77777" y="21600"/>
                </a:lnTo>
                <a:lnTo>
                  <a:pt x="77777" y="21600"/>
                </a:lnTo>
                <a:lnTo>
                  <a:pt x="77777" y="21600"/>
                </a:lnTo>
                <a:lnTo>
                  <a:pt x="77777" y="21600"/>
                </a:lnTo>
                <a:lnTo>
                  <a:pt x="77777" y="21600"/>
                </a:lnTo>
                <a:lnTo>
                  <a:pt x="77777" y="21600"/>
                </a:lnTo>
                <a:lnTo>
                  <a:pt x="80000" y="21600"/>
                </a:lnTo>
                <a:lnTo>
                  <a:pt x="80000" y="19200"/>
                </a:lnTo>
                <a:lnTo>
                  <a:pt x="80000" y="19200"/>
                </a:lnTo>
                <a:lnTo>
                  <a:pt x="80000" y="19200"/>
                </a:lnTo>
                <a:lnTo>
                  <a:pt x="80000" y="19200"/>
                </a:lnTo>
                <a:lnTo>
                  <a:pt x="80000" y="17600"/>
                </a:lnTo>
                <a:lnTo>
                  <a:pt x="80000" y="17600"/>
                </a:lnTo>
                <a:lnTo>
                  <a:pt x="80000" y="17600"/>
                </a:lnTo>
                <a:lnTo>
                  <a:pt x="80000" y="17600"/>
                </a:lnTo>
                <a:lnTo>
                  <a:pt x="83333" y="17600"/>
                </a:lnTo>
                <a:lnTo>
                  <a:pt x="83333" y="17600"/>
                </a:lnTo>
                <a:lnTo>
                  <a:pt x="83333" y="16000"/>
                </a:lnTo>
                <a:lnTo>
                  <a:pt x="83333" y="16000"/>
                </a:lnTo>
                <a:lnTo>
                  <a:pt x="83333" y="16000"/>
                </a:lnTo>
                <a:lnTo>
                  <a:pt x="83333" y="16000"/>
                </a:lnTo>
                <a:lnTo>
                  <a:pt x="83333" y="16000"/>
                </a:lnTo>
                <a:lnTo>
                  <a:pt x="83333" y="14400"/>
                </a:lnTo>
                <a:lnTo>
                  <a:pt x="83333" y="14400"/>
                </a:lnTo>
                <a:lnTo>
                  <a:pt x="83333" y="14400"/>
                </a:lnTo>
                <a:lnTo>
                  <a:pt x="83333" y="14400"/>
                </a:lnTo>
                <a:lnTo>
                  <a:pt x="85555" y="14400"/>
                </a:lnTo>
                <a:lnTo>
                  <a:pt x="85555" y="12800"/>
                </a:lnTo>
                <a:lnTo>
                  <a:pt x="85555" y="12800"/>
                </a:lnTo>
                <a:lnTo>
                  <a:pt x="85555" y="12800"/>
                </a:lnTo>
                <a:lnTo>
                  <a:pt x="85555" y="12800"/>
                </a:lnTo>
                <a:lnTo>
                  <a:pt x="85555" y="12800"/>
                </a:lnTo>
                <a:lnTo>
                  <a:pt x="85555" y="10400"/>
                </a:lnTo>
                <a:lnTo>
                  <a:pt x="85555" y="10400"/>
                </a:lnTo>
                <a:lnTo>
                  <a:pt x="85555" y="10400"/>
                </a:lnTo>
                <a:lnTo>
                  <a:pt x="85555" y="8800"/>
                </a:lnTo>
                <a:lnTo>
                  <a:pt x="85555" y="8800"/>
                </a:lnTo>
                <a:lnTo>
                  <a:pt x="85555" y="8800"/>
                </a:lnTo>
                <a:lnTo>
                  <a:pt x="85555" y="8800"/>
                </a:lnTo>
                <a:lnTo>
                  <a:pt x="85555" y="8800"/>
                </a:lnTo>
                <a:lnTo>
                  <a:pt x="85555" y="7200"/>
                </a:lnTo>
                <a:lnTo>
                  <a:pt x="85555" y="7200"/>
                </a:lnTo>
                <a:lnTo>
                  <a:pt x="85555" y="7200"/>
                </a:lnTo>
                <a:lnTo>
                  <a:pt x="85555" y="7200"/>
                </a:lnTo>
                <a:lnTo>
                  <a:pt x="85555" y="5600"/>
                </a:lnTo>
                <a:lnTo>
                  <a:pt x="85555" y="5600"/>
                </a:lnTo>
                <a:lnTo>
                  <a:pt x="85555" y="5600"/>
                </a:lnTo>
                <a:lnTo>
                  <a:pt x="85555" y="5600"/>
                </a:lnTo>
                <a:lnTo>
                  <a:pt x="85555" y="4000"/>
                </a:lnTo>
                <a:lnTo>
                  <a:pt x="85555" y="4000"/>
                </a:lnTo>
                <a:lnTo>
                  <a:pt x="85555" y="4000"/>
                </a:lnTo>
                <a:lnTo>
                  <a:pt x="85555" y="4000"/>
                </a:lnTo>
                <a:lnTo>
                  <a:pt x="85555" y="1600"/>
                </a:lnTo>
                <a:lnTo>
                  <a:pt x="87777" y="1600"/>
                </a:lnTo>
                <a:lnTo>
                  <a:pt x="87777" y="1600"/>
                </a:lnTo>
                <a:lnTo>
                  <a:pt x="87777" y="1600"/>
                </a:lnTo>
                <a:lnTo>
                  <a:pt x="90000" y="1600"/>
                </a:lnTo>
                <a:lnTo>
                  <a:pt x="90000" y="1600"/>
                </a:lnTo>
                <a:lnTo>
                  <a:pt x="90000" y="4000"/>
                </a:lnTo>
                <a:lnTo>
                  <a:pt x="90000" y="4000"/>
                </a:lnTo>
                <a:lnTo>
                  <a:pt x="90000" y="1600"/>
                </a:lnTo>
                <a:lnTo>
                  <a:pt x="90000" y="1600"/>
                </a:lnTo>
                <a:lnTo>
                  <a:pt x="92222" y="1600"/>
                </a:lnTo>
                <a:lnTo>
                  <a:pt x="92222" y="1600"/>
                </a:lnTo>
                <a:lnTo>
                  <a:pt x="92222" y="1600"/>
                </a:lnTo>
                <a:lnTo>
                  <a:pt x="92222" y="1600"/>
                </a:lnTo>
                <a:lnTo>
                  <a:pt x="95555" y="1600"/>
                </a:lnTo>
                <a:lnTo>
                  <a:pt x="95555" y="1600"/>
                </a:lnTo>
                <a:lnTo>
                  <a:pt x="95555" y="1600"/>
                </a:lnTo>
                <a:lnTo>
                  <a:pt x="95555" y="1600"/>
                </a:lnTo>
                <a:lnTo>
                  <a:pt x="97777" y="1600"/>
                </a:lnTo>
                <a:lnTo>
                  <a:pt x="97777" y="1600"/>
                </a:lnTo>
                <a:lnTo>
                  <a:pt x="97777" y="1600"/>
                </a:lnTo>
                <a:lnTo>
                  <a:pt x="97777" y="1600"/>
                </a:lnTo>
                <a:lnTo>
                  <a:pt x="97777" y="1600"/>
                </a:lnTo>
                <a:lnTo>
                  <a:pt x="97777" y="0"/>
                </a:lnTo>
                <a:lnTo>
                  <a:pt x="100000" y="0"/>
                </a:lnTo>
                <a:lnTo>
                  <a:pt x="100000" y="0"/>
                </a:lnTo>
                <a:lnTo>
                  <a:pt x="100000" y="0"/>
                </a:lnTo>
                <a:lnTo>
                  <a:pt x="100000" y="0"/>
                </a:lnTo>
                <a:lnTo>
                  <a:pt x="100000" y="0"/>
                </a:lnTo>
                <a:lnTo>
                  <a:pt x="100000" y="0"/>
                </a:lnTo>
                <a:lnTo>
                  <a:pt x="102222" y="0"/>
                </a:lnTo>
                <a:lnTo>
                  <a:pt x="102222" y="1600"/>
                </a:lnTo>
                <a:lnTo>
                  <a:pt x="102222" y="1600"/>
                </a:lnTo>
                <a:lnTo>
                  <a:pt x="102222" y="1600"/>
                </a:lnTo>
                <a:lnTo>
                  <a:pt x="104444" y="1600"/>
                </a:lnTo>
                <a:lnTo>
                  <a:pt x="104444" y="1600"/>
                </a:lnTo>
                <a:lnTo>
                  <a:pt x="104444" y="1600"/>
                </a:lnTo>
                <a:lnTo>
                  <a:pt x="104444" y="1600"/>
                </a:lnTo>
                <a:lnTo>
                  <a:pt x="104444" y="1600"/>
                </a:lnTo>
                <a:lnTo>
                  <a:pt x="104444" y="1600"/>
                </a:lnTo>
                <a:lnTo>
                  <a:pt x="107777" y="1600"/>
                </a:lnTo>
                <a:lnTo>
                  <a:pt x="107777" y="1600"/>
                </a:lnTo>
                <a:lnTo>
                  <a:pt x="107777" y="1600"/>
                </a:lnTo>
                <a:lnTo>
                  <a:pt x="107777" y="1600"/>
                </a:lnTo>
                <a:lnTo>
                  <a:pt x="107777" y="1600"/>
                </a:lnTo>
                <a:lnTo>
                  <a:pt x="107777" y="1600"/>
                </a:lnTo>
                <a:lnTo>
                  <a:pt x="107777" y="1600"/>
                </a:lnTo>
                <a:lnTo>
                  <a:pt x="110000" y="1600"/>
                </a:lnTo>
                <a:lnTo>
                  <a:pt x="110000" y="1600"/>
                </a:lnTo>
                <a:lnTo>
                  <a:pt x="110000" y="1600"/>
                </a:lnTo>
                <a:lnTo>
                  <a:pt x="110000" y="1600"/>
                </a:lnTo>
                <a:lnTo>
                  <a:pt x="112222" y="1600"/>
                </a:lnTo>
                <a:lnTo>
                  <a:pt x="112222" y="4000"/>
                </a:lnTo>
                <a:lnTo>
                  <a:pt x="112222" y="4000"/>
                </a:lnTo>
                <a:lnTo>
                  <a:pt x="112222" y="4000"/>
                </a:lnTo>
                <a:lnTo>
                  <a:pt x="112222" y="1600"/>
                </a:lnTo>
                <a:lnTo>
                  <a:pt x="112222" y="1600"/>
                </a:lnTo>
                <a:lnTo>
                  <a:pt x="112222" y="1600"/>
                </a:lnTo>
                <a:lnTo>
                  <a:pt x="114444" y="1600"/>
                </a:lnTo>
                <a:lnTo>
                  <a:pt x="114444" y="1600"/>
                </a:lnTo>
                <a:lnTo>
                  <a:pt x="114444" y="1600"/>
                </a:lnTo>
                <a:lnTo>
                  <a:pt x="114444" y="1600"/>
                </a:lnTo>
                <a:lnTo>
                  <a:pt x="114444" y="1600"/>
                </a:lnTo>
                <a:lnTo>
                  <a:pt x="116666" y="1600"/>
                </a:lnTo>
                <a:lnTo>
                  <a:pt x="116666" y="1600"/>
                </a:lnTo>
                <a:lnTo>
                  <a:pt x="116666" y="1600"/>
                </a:lnTo>
                <a:lnTo>
                  <a:pt x="116666" y="1600"/>
                </a:lnTo>
                <a:lnTo>
                  <a:pt x="116666" y="1600"/>
                </a:lnTo>
                <a:lnTo>
                  <a:pt x="116666" y="4000"/>
                </a:lnTo>
                <a:lnTo>
                  <a:pt x="116666" y="4000"/>
                </a:lnTo>
                <a:lnTo>
                  <a:pt x="120000" y="4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3" name="Shape 1873"/>
          <p:cNvSpPr/>
          <p:nvPr/>
        </p:nvSpPr>
        <p:spPr>
          <a:xfrm>
            <a:off x="4582719" y="4249739"/>
            <a:ext cx="128587" cy="238124"/>
          </a:xfrm>
          <a:custGeom>
            <a:avLst/>
            <a:gdLst/>
            <a:ahLst/>
            <a:cxnLst/>
            <a:rect l="0" t="0" r="0" b="0"/>
            <a:pathLst>
              <a:path w="120000" h="120000" extrusionOk="0">
                <a:moveTo>
                  <a:pt x="120000" y="4000"/>
                </a:moveTo>
                <a:lnTo>
                  <a:pt x="120000" y="4000"/>
                </a:lnTo>
                <a:lnTo>
                  <a:pt x="120000" y="5600"/>
                </a:lnTo>
                <a:lnTo>
                  <a:pt x="120000" y="5600"/>
                </a:lnTo>
                <a:lnTo>
                  <a:pt x="120000" y="5600"/>
                </a:lnTo>
                <a:lnTo>
                  <a:pt x="120000" y="5600"/>
                </a:lnTo>
                <a:lnTo>
                  <a:pt x="120000" y="5600"/>
                </a:lnTo>
                <a:lnTo>
                  <a:pt x="120000" y="7200"/>
                </a:lnTo>
                <a:lnTo>
                  <a:pt x="120000" y="7200"/>
                </a:lnTo>
                <a:lnTo>
                  <a:pt x="120000" y="7200"/>
                </a:lnTo>
                <a:lnTo>
                  <a:pt x="120000" y="8800"/>
                </a:lnTo>
                <a:lnTo>
                  <a:pt x="116666" y="8800"/>
                </a:lnTo>
                <a:lnTo>
                  <a:pt x="116666" y="8800"/>
                </a:lnTo>
                <a:lnTo>
                  <a:pt x="116666" y="8800"/>
                </a:lnTo>
                <a:lnTo>
                  <a:pt x="116666" y="8800"/>
                </a:lnTo>
                <a:lnTo>
                  <a:pt x="116666" y="8800"/>
                </a:lnTo>
                <a:lnTo>
                  <a:pt x="116666" y="10400"/>
                </a:lnTo>
                <a:lnTo>
                  <a:pt x="116666" y="10400"/>
                </a:lnTo>
                <a:lnTo>
                  <a:pt x="114444" y="10400"/>
                </a:lnTo>
                <a:lnTo>
                  <a:pt x="114444" y="10400"/>
                </a:lnTo>
                <a:lnTo>
                  <a:pt x="114444" y="12800"/>
                </a:lnTo>
                <a:lnTo>
                  <a:pt x="114444" y="12800"/>
                </a:lnTo>
                <a:lnTo>
                  <a:pt x="114444" y="12800"/>
                </a:lnTo>
                <a:lnTo>
                  <a:pt x="114444" y="12800"/>
                </a:lnTo>
                <a:lnTo>
                  <a:pt x="114444" y="14400"/>
                </a:lnTo>
                <a:lnTo>
                  <a:pt x="114444" y="14400"/>
                </a:lnTo>
                <a:lnTo>
                  <a:pt x="114444" y="14400"/>
                </a:lnTo>
                <a:lnTo>
                  <a:pt x="114444" y="14400"/>
                </a:lnTo>
                <a:lnTo>
                  <a:pt x="114444" y="16000"/>
                </a:lnTo>
                <a:lnTo>
                  <a:pt x="114444" y="16000"/>
                </a:lnTo>
                <a:lnTo>
                  <a:pt x="114444" y="16000"/>
                </a:lnTo>
                <a:lnTo>
                  <a:pt x="112222" y="16000"/>
                </a:lnTo>
                <a:lnTo>
                  <a:pt x="112222" y="16000"/>
                </a:lnTo>
                <a:lnTo>
                  <a:pt x="112222" y="16000"/>
                </a:lnTo>
                <a:lnTo>
                  <a:pt x="112222" y="17600"/>
                </a:lnTo>
                <a:lnTo>
                  <a:pt x="112222" y="17600"/>
                </a:lnTo>
                <a:lnTo>
                  <a:pt x="112222" y="17600"/>
                </a:lnTo>
                <a:lnTo>
                  <a:pt x="112222" y="17600"/>
                </a:lnTo>
                <a:lnTo>
                  <a:pt x="112222" y="17600"/>
                </a:lnTo>
                <a:lnTo>
                  <a:pt x="112222" y="17600"/>
                </a:lnTo>
                <a:lnTo>
                  <a:pt x="112222" y="19200"/>
                </a:lnTo>
                <a:lnTo>
                  <a:pt x="112222" y="19200"/>
                </a:lnTo>
                <a:lnTo>
                  <a:pt x="110000" y="19200"/>
                </a:lnTo>
                <a:lnTo>
                  <a:pt x="110000" y="19200"/>
                </a:lnTo>
                <a:lnTo>
                  <a:pt x="110000" y="19200"/>
                </a:lnTo>
                <a:lnTo>
                  <a:pt x="110000" y="21600"/>
                </a:lnTo>
                <a:lnTo>
                  <a:pt x="110000" y="21600"/>
                </a:lnTo>
                <a:lnTo>
                  <a:pt x="110000" y="21600"/>
                </a:lnTo>
                <a:lnTo>
                  <a:pt x="110000" y="23200"/>
                </a:lnTo>
                <a:lnTo>
                  <a:pt x="110000" y="23200"/>
                </a:lnTo>
                <a:lnTo>
                  <a:pt x="110000" y="23200"/>
                </a:lnTo>
                <a:lnTo>
                  <a:pt x="110000" y="24800"/>
                </a:lnTo>
                <a:lnTo>
                  <a:pt x="110000" y="24800"/>
                </a:lnTo>
                <a:lnTo>
                  <a:pt x="110000" y="24800"/>
                </a:lnTo>
                <a:lnTo>
                  <a:pt x="110000" y="26400"/>
                </a:lnTo>
                <a:lnTo>
                  <a:pt x="110000" y="26400"/>
                </a:lnTo>
                <a:lnTo>
                  <a:pt x="110000" y="26400"/>
                </a:lnTo>
                <a:lnTo>
                  <a:pt x="110000" y="26400"/>
                </a:lnTo>
                <a:lnTo>
                  <a:pt x="110000" y="26400"/>
                </a:lnTo>
                <a:lnTo>
                  <a:pt x="110000" y="28000"/>
                </a:lnTo>
                <a:lnTo>
                  <a:pt x="110000" y="28000"/>
                </a:lnTo>
                <a:lnTo>
                  <a:pt x="110000" y="28000"/>
                </a:lnTo>
                <a:lnTo>
                  <a:pt x="110000" y="30400"/>
                </a:lnTo>
                <a:lnTo>
                  <a:pt x="110000" y="30400"/>
                </a:lnTo>
                <a:lnTo>
                  <a:pt x="110000" y="30400"/>
                </a:lnTo>
                <a:lnTo>
                  <a:pt x="110000" y="30400"/>
                </a:lnTo>
                <a:lnTo>
                  <a:pt x="110000" y="32000"/>
                </a:lnTo>
                <a:lnTo>
                  <a:pt x="107777" y="32000"/>
                </a:lnTo>
                <a:lnTo>
                  <a:pt x="107777" y="32000"/>
                </a:lnTo>
                <a:lnTo>
                  <a:pt x="107777" y="32000"/>
                </a:lnTo>
                <a:lnTo>
                  <a:pt x="107777" y="33600"/>
                </a:lnTo>
                <a:lnTo>
                  <a:pt x="107777" y="33600"/>
                </a:lnTo>
                <a:lnTo>
                  <a:pt x="107777" y="33600"/>
                </a:lnTo>
                <a:lnTo>
                  <a:pt x="107777" y="33600"/>
                </a:lnTo>
                <a:lnTo>
                  <a:pt x="107777" y="35200"/>
                </a:lnTo>
                <a:lnTo>
                  <a:pt x="107777" y="35200"/>
                </a:lnTo>
                <a:lnTo>
                  <a:pt x="107777" y="35200"/>
                </a:lnTo>
                <a:lnTo>
                  <a:pt x="107777" y="35200"/>
                </a:lnTo>
                <a:lnTo>
                  <a:pt x="107777" y="35200"/>
                </a:lnTo>
                <a:lnTo>
                  <a:pt x="107777" y="35200"/>
                </a:lnTo>
                <a:lnTo>
                  <a:pt x="107777" y="36800"/>
                </a:lnTo>
                <a:lnTo>
                  <a:pt x="107777" y="36800"/>
                </a:lnTo>
                <a:lnTo>
                  <a:pt x="104444" y="36800"/>
                </a:lnTo>
                <a:lnTo>
                  <a:pt x="104444" y="36800"/>
                </a:lnTo>
                <a:lnTo>
                  <a:pt x="104444" y="39200"/>
                </a:lnTo>
                <a:lnTo>
                  <a:pt x="104444" y="39200"/>
                </a:lnTo>
                <a:lnTo>
                  <a:pt x="107777" y="39200"/>
                </a:lnTo>
                <a:lnTo>
                  <a:pt x="107777" y="39200"/>
                </a:lnTo>
                <a:lnTo>
                  <a:pt x="107777" y="40800"/>
                </a:lnTo>
                <a:lnTo>
                  <a:pt x="107777" y="40800"/>
                </a:lnTo>
                <a:lnTo>
                  <a:pt x="107777" y="40800"/>
                </a:lnTo>
                <a:lnTo>
                  <a:pt x="107777" y="42400"/>
                </a:lnTo>
                <a:lnTo>
                  <a:pt x="107777" y="42400"/>
                </a:lnTo>
                <a:lnTo>
                  <a:pt x="107777" y="42400"/>
                </a:lnTo>
                <a:lnTo>
                  <a:pt x="107777" y="44000"/>
                </a:lnTo>
                <a:lnTo>
                  <a:pt x="107777" y="44000"/>
                </a:lnTo>
                <a:lnTo>
                  <a:pt x="107777" y="44000"/>
                </a:lnTo>
                <a:lnTo>
                  <a:pt x="107777" y="44000"/>
                </a:lnTo>
                <a:lnTo>
                  <a:pt x="107777" y="44000"/>
                </a:lnTo>
                <a:lnTo>
                  <a:pt x="107777" y="45600"/>
                </a:lnTo>
                <a:lnTo>
                  <a:pt x="107777" y="45600"/>
                </a:lnTo>
                <a:lnTo>
                  <a:pt x="107777" y="45600"/>
                </a:lnTo>
                <a:lnTo>
                  <a:pt x="107777" y="45600"/>
                </a:lnTo>
                <a:lnTo>
                  <a:pt x="107777" y="48000"/>
                </a:lnTo>
                <a:lnTo>
                  <a:pt x="107777" y="48000"/>
                </a:lnTo>
                <a:lnTo>
                  <a:pt x="107777" y="48000"/>
                </a:lnTo>
                <a:lnTo>
                  <a:pt x="104444" y="48000"/>
                </a:lnTo>
                <a:lnTo>
                  <a:pt x="104444" y="48000"/>
                </a:lnTo>
                <a:lnTo>
                  <a:pt x="104444" y="48000"/>
                </a:lnTo>
                <a:lnTo>
                  <a:pt x="104444" y="49600"/>
                </a:lnTo>
                <a:lnTo>
                  <a:pt x="104444" y="49600"/>
                </a:lnTo>
                <a:lnTo>
                  <a:pt x="104444" y="49600"/>
                </a:lnTo>
                <a:lnTo>
                  <a:pt x="104444" y="49600"/>
                </a:lnTo>
                <a:lnTo>
                  <a:pt x="104444" y="51200"/>
                </a:lnTo>
                <a:lnTo>
                  <a:pt x="104444" y="51200"/>
                </a:lnTo>
                <a:lnTo>
                  <a:pt x="104444" y="51200"/>
                </a:lnTo>
                <a:lnTo>
                  <a:pt x="104444" y="52800"/>
                </a:lnTo>
                <a:lnTo>
                  <a:pt x="104444" y="52800"/>
                </a:lnTo>
                <a:lnTo>
                  <a:pt x="104444" y="52800"/>
                </a:lnTo>
                <a:lnTo>
                  <a:pt x="104444" y="52800"/>
                </a:lnTo>
                <a:lnTo>
                  <a:pt x="104444" y="52800"/>
                </a:lnTo>
                <a:lnTo>
                  <a:pt x="104444" y="54400"/>
                </a:lnTo>
                <a:lnTo>
                  <a:pt x="104444" y="54400"/>
                </a:lnTo>
                <a:lnTo>
                  <a:pt x="104444" y="54400"/>
                </a:lnTo>
                <a:lnTo>
                  <a:pt x="104444" y="54400"/>
                </a:lnTo>
                <a:lnTo>
                  <a:pt x="104444" y="56800"/>
                </a:lnTo>
                <a:lnTo>
                  <a:pt x="104444" y="56800"/>
                </a:lnTo>
                <a:lnTo>
                  <a:pt x="104444" y="56800"/>
                </a:lnTo>
                <a:lnTo>
                  <a:pt x="104444" y="56800"/>
                </a:lnTo>
                <a:lnTo>
                  <a:pt x="104444" y="58400"/>
                </a:lnTo>
                <a:lnTo>
                  <a:pt x="104444" y="58400"/>
                </a:lnTo>
                <a:lnTo>
                  <a:pt x="104444" y="58400"/>
                </a:lnTo>
                <a:lnTo>
                  <a:pt x="102222" y="58400"/>
                </a:lnTo>
                <a:lnTo>
                  <a:pt x="102222" y="60000"/>
                </a:lnTo>
                <a:lnTo>
                  <a:pt x="102222" y="60000"/>
                </a:lnTo>
                <a:lnTo>
                  <a:pt x="102222" y="60000"/>
                </a:lnTo>
                <a:lnTo>
                  <a:pt x="102222" y="60000"/>
                </a:lnTo>
                <a:lnTo>
                  <a:pt x="102222" y="60000"/>
                </a:lnTo>
                <a:lnTo>
                  <a:pt x="102222" y="61600"/>
                </a:lnTo>
                <a:lnTo>
                  <a:pt x="100000" y="61600"/>
                </a:lnTo>
                <a:lnTo>
                  <a:pt x="100000" y="61600"/>
                </a:lnTo>
                <a:lnTo>
                  <a:pt x="100000" y="61600"/>
                </a:lnTo>
                <a:lnTo>
                  <a:pt x="100000" y="61600"/>
                </a:lnTo>
                <a:lnTo>
                  <a:pt x="100000" y="61600"/>
                </a:lnTo>
                <a:lnTo>
                  <a:pt x="100000" y="63200"/>
                </a:lnTo>
                <a:lnTo>
                  <a:pt x="100000" y="63200"/>
                </a:lnTo>
                <a:lnTo>
                  <a:pt x="100000" y="63200"/>
                </a:lnTo>
                <a:lnTo>
                  <a:pt x="97777" y="63200"/>
                </a:lnTo>
                <a:lnTo>
                  <a:pt x="97777" y="63200"/>
                </a:lnTo>
                <a:lnTo>
                  <a:pt x="97777" y="63200"/>
                </a:lnTo>
                <a:lnTo>
                  <a:pt x="97777" y="65600"/>
                </a:lnTo>
                <a:lnTo>
                  <a:pt x="97777" y="65600"/>
                </a:lnTo>
                <a:lnTo>
                  <a:pt x="97777" y="65600"/>
                </a:lnTo>
                <a:lnTo>
                  <a:pt x="97777" y="65600"/>
                </a:lnTo>
                <a:lnTo>
                  <a:pt x="95555" y="65600"/>
                </a:lnTo>
                <a:lnTo>
                  <a:pt x="95555" y="65600"/>
                </a:lnTo>
                <a:lnTo>
                  <a:pt x="95555" y="65600"/>
                </a:lnTo>
                <a:lnTo>
                  <a:pt x="95555" y="65600"/>
                </a:lnTo>
                <a:lnTo>
                  <a:pt x="92222" y="65600"/>
                </a:lnTo>
                <a:lnTo>
                  <a:pt x="92222" y="67200"/>
                </a:lnTo>
                <a:lnTo>
                  <a:pt x="92222" y="67200"/>
                </a:lnTo>
                <a:lnTo>
                  <a:pt x="92222" y="67200"/>
                </a:lnTo>
                <a:lnTo>
                  <a:pt x="92222" y="67200"/>
                </a:lnTo>
                <a:lnTo>
                  <a:pt x="92222" y="67200"/>
                </a:lnTo>
                <a:lnTo>
                  <a:pt x="90000" y="67200"/>
                </a:lnTo>
                <a:lnTo>
                  <a:pt x="90000" y="67200"/>
                </a:lnTo>
                <a:lnTo>
                  <a:pt x="90000" y="67200"/>
                </a:lnTo>
                <a:lnTo>
                  <a:pt x="90000" y="68800"/>
                </a:lnTo>
                <a:lnTo>
                  <a:pt x="90000" y="68800"/>
                </a:lnTo>
                <a:lnTo>
                  <a:pt x="90000" y="68800"/>
                </a:lnTo>
                <a:lnTo>
                  <a:pt x="90000" y="68800"/>
                </a:lnTo>
                <a:lnTo>
                  <a:pt x="90000" y="68800"/>
                </a:lnTo>
                <a:lnTo>
                  <a:pt x="90000" y="70400"/>
                </a:lnTo>
                <a:lnTo>
                  <a:pt x="87777" y="70400"/>
                </a:lnTo>
                <a:lnTo>
                  <a:pt x="87777" y="70400"/>
                </a:lnTo>
                <a:lnTo>
                  <a:pt x="87777" y="70400"/>
                </a:lnTo>
                <a:lnTo>
                  <a:pt x="87777" y="70400"/>
                </a:lnTo>
                <a:lnTo>
                  <a:pt x="87777" y="72000"/>
                </a:lnTo>
                <a:lnTo>
                  <a:pt x="87777" y="72000"/>
                </a:lnTo>
                <a:lnTo>
                  <a:pt x="87777" y="72000"/>
                </a:lnTo>
                <a:lnTo>
                  <a:pt x="87777" y="72000"/>
                </a:lnTo>
                <a:lnTo>
                  <a:pt x="87777" y="72000"/>
                </a:lnTo>
                <a:lnTo>
                  <a:pt x="85555" y="72000"/>
                </a:lnTo>
                <a:lnTo>
                  <a:pt x="85555" y="74400"/>
                </a:lnTo>
                <a:lnTo>
                  <a:pt x="85555" y="74400"/>
                </a:lnTo>
                <a:lnTo>
                  <a:pt x="85555" y="74400"/>
                </a:lnTo>
                <a:lnTo>
                  <a:pt x="85555" y="74400"/>
                </a:lnTo>
                <a:lnTo>
                  <a:pt x="85555" y="76000"/>
                </a:lnTo>
                <a:lnTo>
                  <a:pt x="85555" y="76000"/>
                </a:lnTo>
                <a:lnTo>
                  <a:pt x="85555" y="76000"/>
                </a:lnTo>
                <a:lnTo>
                  <a:pt x="85555" y="76000"/>
                </a:lnTo>
                <a:lnTo>
                  <a:pt x="85555" y="76000"/>
                </a:lnTo>
                <a:lnTo>
                  <a:pt x="85555" y="77600"/>
                </a:lnTo>
                <a:lnTo>
                  <a:pt x="83333" y="77600"/>
                </a:lnTo>
                <a:lnTo>
                  <a:pt x="83333" y="77600"/>
                </a:lnTo>
                <a:lnTo>
                  <a:pt x="83333" y="77600"/>
                </a:lnTo>
                <a:lnTo>
                  <a:pt x="83333" y="77600"/>
                </a:lnTo>
                <a:lnTo>
                  <a:pt x="83333" y="77600"/>
                </a:lnTo>
                <a:lnTo>
                  <a:pt x="83333" y="79200"/>
                </a:lnTo>
                <a:lnTo>
                  <a:pt x="83333" y="79200"/>
                </a:lnTo>
                <a:lnTo>
                  <a:pt x="83333" y="79200"/>
                </a:lnTo>
                <a:lnTo>
                  <a:pt x="80000" y="79200"/>
                </a:lnTo>
                <a:lnTo>
                  <a:pt x="80000" y="79200"/>
                </a:lnTo>
                <a:lnTo>
                  <a:pt x="80000" y="79200"/>
                </a:lnTo>
                <a:lnTo>
                  <a:pt x="80000" y="80800"/>
                </a:lnTo>
                <a:lnTo>
                  <a:pt x="80000" y="80800"/>
                </a:lnTo>
                <a:lnTo>
                  <a:pt x="80000" y="80800"/>
                </a:lnTo>
                <a:lnTo>
                  <a:pt x="80000" y="80800"/>
                </a:lnTo>
                <a:lnTo>
                  <a:pt x="80000" y="83200"/>
                </a:lnTo>
                <a:lnTo>
                  <a:pt x="77777" y="83200"/>
                </a:lnTo>
                <a:lnTo>
                  <a:pt x="77777" y="83200"/>
                </a:lnTo>
                <a:lnTo>
                  <a:pt x="77777" y="83200"/>
                </a:lnTo>
                <a:lnTo>
                  <a:pt x="77777" y="84800"/>
                </a:lnTo>
                <a:lnTo>
                  <a:pt x="80000" y="84800"/>
                </a:lnTo>
                <a:lnTo>
                  <a:pt x="80000" y="84800"/>
                </a:lnTo>
                <a:lnTo>
                  <a:pt x="80000" y="84800"/>
                </a:lnTo>
                <a:lnTo>
                  <a:pt x="80000" y="86400"/>
                </a:lnTo>
                <a:lnTo>
                  <a:pt x="80000" y="86400"/>
                </a:lnTo>
                <a:lnTo>
                  <a:pt x="80000" y="86400"/>
                </a:lnTo>
                <a:lnTo>
                  <a:pt x="80000" y="86400"/>
                </a:lnTo>
                <a:lnTo>
                  <a:pt x="80000" y="88000"/>
                </a:lnTo>
                <a:lnTo>
                  <a:pt x="80000" y="88000"/>
                </a:lnTo>
                <a:lnTo>
                  <a:pt x="80000" y="88000"/>
                </a:lnTo>
                <a:lnTo>
                  <a:pt x="80000" y="88000"/>
                </a:lnTo>
                <a:lnTo>
                  <a:pt x="80000" y="89600"/>
                </a:lnTo>
                <a:lnTo>
                  <a:pt x="80000" y="89600"/>
                </a:lnTo>
                <a:lnTo>
                  <a:pt x="77777" y="89600"/>
                </a:lnTo>
                <a:lnTo>
                  <a:pt x="77777" y="89600"/>
                </a:lnTo>
                <a:lnTo>
                  <a:pt x="77777" y="89600"/>
                </a:lnTo>
                <a:lnTo>
                  <a:pt x="77777" y="92000"/>
                </a:lnTo>
                <a:lnTo>
                  <a:pt x="80000" y="92000"/>
                </a:lnTo>
                <a:lnTo>
                  <a:pt x="80000" y="92000"/>
                </a:lnTo>
                <a:lnTo>
                  <a:pt x="80000" y="92000"/>
                </a:lnTo>
                <a:lnTo>
                  <a:pt x="77777" y="92000"/>
                </a:lnTo>
                <a:lnTo>
                  <a:pt x="77777" y="93600"/>
                </a:lnTo>
                <a:lnTo>
                  <a:pt x="77777" y="93600"/>
                </a:lnTo>
                <a:lnTo>
                  <a:pt x="77777" y="93600"/>
                </a:lnTo>
                <a:lnTo>
                  <a:pt x="80000" y="93600"/>
                </a:lnTo>
                <a:lnTo>
                  <a:pt x="80000" y="95200"/>
                </a:lnTo>
                <a:lnTo>
                  <a:pt x="77777" y="95200"/>
                </a:lnTo>
                <a:lnTo>
                  <a:pt x="77777" y="95200"/>
                </a:lnTo>
                <a:lnTo>
                  <a:pt x="80000" y="95200"/>
                </a:lnTo>
                <a:lnTo>
                  <a:pt x="80000" y="95200"/>
                </a:lnTo>
                <a:lnTo>
                  <a:pt x="80000" y="96800"/>
                </a:lnTo>
                <a:lnTo>
                  <a:pt x="80000" y="96800"/>
                </a:lnTo>
                <a:lnTo>
                  <a:pt x="77777" y="96800"/>
                </a:lnTo>
                <a:lnTo>
                  <a:pt x="77777" y="96800"/>
                </a:lnTo>
                <a:lnTo>
                  <a:pt x="77777" y="98400"/>
                </a:lnTo>
                <a:lnTo>
                  <a:pt x="77777" y="98400"/>
                </a:lnTo>
                <a:lnTo>
                  <a:pt x="77777" y="98400"/>
                </a:lnTo>
                <a:lnTo>
                  <a:pt x="77777" y="98400"/>
                </a:lnTo>
                <a:lnTo>
                  <a:pt x="77777" y="98400"/>
                </a:lnTo>
                <a:lnTo>
                  <a:pt x="77777" y="100800"/>
                </a:lnTo>
                <a:lnTo>
                  <a:pt x="77777" y="100800"/>
                </a:lnTo>
                <a:lnTo>
                  <a:pt x="77777" y="100800"/>
                </a:lnTo>
                <a:lnTo>
                  <a:pt x="77777" y="100800"/>
                </a:lnTo>
                <a:lnTo>
                  <a:pt x="77777" y="102400"/>
                </a:lnTo>
                <a:lnTo>
                  <a:pt x="75555" y="102400"/>
                </a:lnTo>
                <a:lnTo>
                  <a:pt x="75555" y="102400"/>
                </a:lnTo>
                <a:lnTo>
                  <a:pt x="75555" y="102400"/>
                </a:lnTo>
                <a:lnTo>
                  <a:pt x="75555" y="102400"/>
                </a:lnTo>
                <a:lnTo>
                  <a:pt x="75555" y="104000"/>
                </a:lnTo>
                <a:lnTo>
                  <a:pt x="75555" y="104000"/>
                </a:lnTo>
                <a:lnTo>
                  <a:pt x="75555" y="104000"/>
                </a:lnTo>
                <a:lnTo>
                  <a:pt x="75555" y="104000"/>
                </a:lnTo>
                <a:lnTo>
                  <a:pt x="75555" y="105600"/>
                </a:lnTo>
                <a:lnTo>
                  <a:pt x="73333" y="105600"/>
                </a:lnTo>
                <a:lnTo>
                  <a:pt x="73333" y="105600"/>
                </a:lnTo>
                <a:lnTo>
                  <a:pt x="73333" y="105600"/>
                </a:lnTo>
                <a:lnTo>
                  <a:pt x="73333" y="105600"/>
                </a:lnTo>
                <a:lnTo>
                  <a:pt x="73333" y="105600"/>
                </a:lnTo>
                <a:lnTo>
                  <a:pt x="71111" y="105600"/>
                </a:lnTo>
                <a:lnTo>
                  <a:pt x="71111" y="105600"/>
                </a:lnTo>
                <a:lnTo>
                  <a:pt x="71111" y="105600"/>
                </a:lnTo>
                <a:lnTo>
                  <a:pt x="71111" y="105600"/>
                </a:lnTo>
                <a:lnTo>
                  <a:pt x="71111" y="105600"/>
                </a:lnTo>
                <a:lnTo>
                  <a:pt x="67777" y="105600"/>
                </a:lnTo>
                <a:lnTo>
                  <a:pt x="67777" y="107200"/>
                </a:lnTo>
                <a:lnTo>
                  <a:pt x="67777" y="107200"/>
                </a:lnTo>
                <a:lnTo>
                  <a:pt x="67777" y="107200"/>
                </a:lnTo>
                <a:lnTo>
                  <a:pt x="67777" y="107200"/>
                </a:lnTo>
                <a:lnTo>
                  <a:pt x="67777" y="107200"/>
                </a:lnTo>
                <a:lnTo>
                  <a:pt x="67777" y="109600"/>
                </a:lnTo>
                <a:lnTo>
                  <a:pt x="67777" y="109600"/>
                </a:lnTo>
                <a:lnTo>
                  <a:pt x="67777" y="109600"/>
                </a:lnTo>
                <a:lnTo>
                  <a:pt x="65555" y="109600"/>
                </a:lnTo>
                <a:lnTo>
                  <a:pt x="65555" y="109600"/>
                </a:lnTo>
                <a:lnTo>
                  <a:pt x="65555" y="109600"/>
                </a:lnTo>
                <a:lnTo>
                  <a:pt x="65555" y="109600"/>
                </a:lnTo>
                <a:lnTo>
                  <a:pt x="63333" y="109600"/>
                </a:lnTo>
                <a:lnTo>
                  <a:pt x="63333" y="109600"/>
                </a:lnTo>
                <a:lnTo>
                  <a:pt x="63333" y="109600"/>
                </a:lnTo>
                <a:lnTo>
                  <a:pt x="63333" y="111200"/>
                </a:lnTo>
                <a:lnTo>
                  <a:pt x="63333" y="111200"/>
                </a:lnTo>
                <a:lnTo>
                  <a:pt x="63333" y="111200"/>
                </a:lnTo>
                <a:lnTo>
                  <a:pt x="63333" y="111200"/>
                </a:lnTo>
                <a:lnTo>
                  <a:pt x="63333" y="111200"/>
                </a:lnTo>
                <a:lnTo>
                  <a:pt x="63333" y="112800"/>
                </a:lnTo>
                <a:lnTo>
                  <a:pt x="61111" y="112800"/>
                </a:lnTo>
                <a:lnTo>
                  <a:pt x="61111" y="112800"/>
                </a:lnTo>
                <a:lnTo>
                  <a:pt x="61111" y="112800"/>
                </a:lnTo>
                <a:lnTo>
                  <a:pt x="61111" y="112800"/>
                </a:lnTo>
                <a:lnTo>
                  <a:pt x="61111" y="112800"/>
                </a:lnTo>
                <a:lnTo>
                  <a:pt x="61111" y="114400"/>
                </a:lnTo>
                <a:lnTo>
                  <a:pt x="58888" y="114400"/>
                </a:lnTo>
                <a:lnTo>
                  <a:pt x="58888" y="114400"/>
                </a:lnTo>
                <a:lnTo>
                  <a:pt x="58888" y="114400"/>
                </a:lnTo>
                <a:lnTo>
                  <a:pt x="58888" y="114400"/>
                </a:lnTo>
                <a:lnTo>
                  <a:pt x="58888" y="114400"/>
                </a:lnTo>
                <a:lnTo>
                  <a:pt x="58888" y="116000"/>
                </a:lnTo>
                <a:lnTo>
                  <a:pt x="58888" y="116000"/>
                </a:lnTo>
                <a:lnTo>
                  <a:pt x="58888" y="116000"/>
                </a:lnTo>
                <a:lnTo>
                  <a:pt x="58888" y="116000"/>
                </a:lnTo>
                <a:lnTo>
                  <a:pt x="55555" y="116000"/>
                </a:lnTo>
                <a:lnTo>
                  <a:pt x="55555" y="118400"/>
                </a:lnTo>
                <a:lnTo>
                  <a:pt x="55555" y="118400"/>
                </a:lnTo>
                <a:lnTo>
                  <a:pt x="55555" y="118400"/>
                </a:lnTo>
                <a:lnTo>
                  <a:pt x="55555" y="118400"/>
                </a:lnTo>
                <a:lnTo>
                  <a:pt x="55555" y="118400"/>
                </a:lnTo>
                <a:lnTo>
                  <a:pt x="53333" y="118400"/>
                </a:lnTo>
                <a:lnTo>
                  <a:pt x="53333" y="118400"/>
                </a:lnTo>
                <a:lnTo>
                  <a:pt x="53333" y="118400"/>
                </a:lnTo>
                <a:lnTo>
                  <a:pt x="53333" y="118400"/>
                </a:lnTo>
                <a:lnTo>
                  <a:pt x="51111" y="118400"/>
                </a:lnTo>
                <a:lnTo>
                  <a:pt x="51111" y="118400"/>
                </a:lnTo>
                <a:lnTo>
                  <a:pt x="51111" y="118400"/>
                </a:lnTo>
                <a:lnTo>
                  <a:pt x="51111" y="116000"/>
                </a:lnTo>
                <a:lnTo>
                  <a:pt x="51111" y="116000"/>
                </a:lnTo>
                <a:lnTo>
                  <a:pt x="51111" y="116000"/>
                </a:lnTo>
                <a:lnTo>
                  <a:pt x="51111" y="114400"/>
                </a:lnTo>
                <a:lnTo>
                  <a:pt x="51111" y="114400"/>
                </a:lnTo>
                <a:lnTo>
                  <a:pt x="51111" y="114400"/>
                </a:lnTo>
                <a:lnTo>
                  <a:pt x="51111" y="114400"/>
                </a:lnTo>
                <a:lnTo>
                  <a:pt x="51111" y="112800"/>
                </a:lnTo>
                <a:lnTo>
                  <a:pt x="48888" y="112800"/>
                </a:lnTo>
                <a:lnTo>
                  <a:pt x="48888" y="112800"/>
                </a:lnTo>
                <a:lnTo>
                  <a:pt x="51111" y="112800"/>
                </a:lnTo>
                <a:lnTo>
                  <a:pt x="51111" y="112800"/>
                </a:lnTo>
                <a:lnTo>
                  <a:pt x="51111" y="112800"/>
                </a:lnTo>
                <a:lnTo>
                  <a:pt x="51111" y="112800"/>
                </a:lnTo>
                <a:lnTo>
                  <a:pt x="51111" y="111200"/>
                </a:lnTo>
                <a:lnTo>
                  <a:pt x="51111" y="111200"/>
                </a:lnTo>
                <a:lnTo>
                  <a:pt x="51111" y="111200"/>
                </a:lnTo>
                <a:lnTo>
                  <a:pt x="51111" y="111200"/>
                </a:lnTo>
                <a:lnTo>
                  <a:pt x="51111" y="109600"/>
                </a:lnTo>
                <a:lnTo>
                  <a:pt x="51111" y="109600"/>
                </a:lnTo>
                <a:lnTo>
                  <a:pt x="51111" y="109600"/>
                </a:lnTo>
                <a:lnTo>
                  <a:pt x="48888" y="109600"/>
                </a:lnTo>
                <a:lnTo>
                  <a:pt x="48888" y="109600"/>
                </a:lnTo>
                <a:lnTo>
                  <a:pt x="48888" y="109600"/>
                </a:lnTo>
                <a:lnTo>
                  <a:pt x="48888" y="109600"/>
                </a:lnTo>
                <a:lnTo>
                  <a:pt x="48888" y="111200"/>
                </a:lnTo>
                <a:lnTo>
                  <a:pt x="48888" y="111200"/>
                </a:lnTo>
                <a:lnTo>
                  <a:pt x="46666" y="111200"/>
                </a:lnTo>
                <a:lnTo>
                  <a:pt x="46666" y="111200"/>
                </a:lnTo>
                <a:lnTo>
                  <a:pt x="46666" y="111200"/>
                </a:lnTo>
                <a:lnTo>
                  <a:pt x="46666" y="111200"/>
                </a:lnTo>
                <a:lnTo>
                  <a:pt x="43333" y="111200"/>
                </a:lnTo>
                <a:lnTo>
                  <a:pt x="43333" y="111200"/>
                </a:lnTo>
                <a:lnTo>
                  <a:pt x="43333" y="111200"/>
                </a:lnTo>
                <a:lnTo>
                  <a:pt x="43333" y="112800"/>
                </a:lnTo>
                <a:lnTo>
                  <a:pt x="43333" y="112800"/>
                </a:lnTo>
                <a:lnTo>
                  <a:pt x="43333" y="112800"/>
                </a:lnTo>
                <a:lnTo>
                  <a:pt x="41111" y="112800"/>
                </a:lnTo>
                <a:lnTo>
                  <a:pt x="41111" y="111200"/>
                </a:lnTo>
                <a:lnTo>
                  <a:pt x="41111" y="111200"/>
                </a:lnTo>
                <a:lnTo>
                  <a:pt x="41111" y="111200"/>
                </a:lnTo>
                <a:lnTo>
                  <a:pt x="41111" y="111200"/>
                </a:lnTo>
                <a:lnTo>
                  <a:pt x="41111" y="111200"/>
                </a:lnTo>
                <a:lnTo>
                  <a:pt x="41111" y="111200"/>
                </a:lnTo>
                <a:lnTo>
                  <a:pt x="41111" y="112800"/>
                </a:lnTo>
                <a:lnTo>
                  <a:pt x="41111" y="112800"/>
                </a:lnTo>
                <a:lnTo>
                  <a:pt x="41111" y="112800"/>
                </a:lnTo>
                <a:lnTo>
                  <a:pt x="38888" y="112800"/>
                </a:lnTo>
                <a:lnTo>
                  <a:pt x="38888" y="114400"/>
                </a:lnTo>
                <a:lnTo>
                  <a:pt x="38888" y="114400"/>
                </a:lnTo>
                <a:lnTo>
                  <a:pt x="38888" y="114400"/>
                </a:lnTo>
                <a:lnTo>
                  <a:pt x="38888" y="116000"/>
                </a:lnTo>
                <a:lnTo>
                  <a:pt x="38888" y="116000"/>
                </a:lnTo>
                <a:lnTo>
                  <a:pt x="38888" y="116000"/>
                </a:lnTo>
                <a:lnTo>
                  <a:pt x="38888" y="116000"/>
                </a:lnTo>
                <a:lnTo>
                  <a:pt x="36666" y="116000"/>
                </a:lnTo>
                <a:lnTo>
                  <a:pt x="36666" y="116000"/>
                </a:lnTo>
                <a:lnTo>
                  <a:pt x="36666" y="116000"/>
                </a:lnTo>
                <a:lnTo>
                  <a:pt x="36666" y="116000"/>
                </a:lnTo>
                <a:lnTo>
                  <a:pt x="36666" y="118400"/>
                </a:lnTo>
                <a:lnTo>
                  <a:pt x="36666" y="118400"/>
                </a:lnTo>
                <a:lnTo>
                  <a:pt x="34444" y="118400"/>
                </a:lnTo>
                <a:lnTo>
                  <a:pt x="34444" y="118400"/>
                </a:lnTo>
                <a:lnTo>
                  <a:pt x="34444" y="116000"/>
                </a:lnTo>
                <a:lnTo>
                  <a:pt x="34444" y="116000"/>
                </a:lnTo>
                <a:lnTo>
                  <a:pt x="34444" y="116000"/>
                </a:lnTo>
                <a:lnTo>
                  <a:pt x="34444" y="116000"/>
                </a:lnTo>
                <a:lnTo>
                  <a:pt x="34444" y="116000"/>
                </a:lnTo>
                <a:lnTo>
                  <a:pt x="31111" y="116000"/>
                </a:lnTo>
                <a:lnTo>
                  <a:pt x="31111" y="114400"/>
                </a:lnTo>
                <a:lnTo>
                  <a:pt x="31111" y="114400"/>
                </a:lnTo>
                <a:lnTo>
                  <a:pt x="31111" y="114400"/>
                </a:lnTo>
                <a:lnTo>
                  <a:pt x="31111" y="114400"/>
                </a:lnTo>
                <a:lnTo>
                  <a:pt x="31111" y="114400"/>
                </a:lnTo>
                <a:lnTo>
                  <a:pt x="31111" y="112800"/>
                </a:lnTo>
                <a:lnTo>
                  <a:pt x="28888" y="112800"/>
                </a:lnTo>
                <a:lnTo>
                  <a:pt x="28888" y="114400"/>
                </a:lnTo>
                <a:lnTo>
                  <a:pt x="28888" y="114400"/>
                </a:lnTo>
                <a:lnTo>
                  <a:pt x="28888" y="114400"/>
                </a:lnTo>
                <a:lnTo>
                  <a:pt x="28888" y="112800"/>
                </a:lnTo>
                <a:lnTo>
                  <a:pt x="28888" y="112800"/>
                </a:lnTo>
                <a:lnTo>
                  <a:pt x="28888" y="112800"/>
                </a:lnTo>
                <a:lnTo>
                  <a:pt x="26666" y="112800"/>
                </a:lnTo>
                <a:lnTo>
                  <a:pt x="26666" y="112800"/>
                </a:lnTo>
                <a:lnTo>
                  <a:pt x="26666" y="112800"/>
                </a:lnTo>
                <a:lnTo>
                  <a:pt x="26666" y="111200"/>
                </a:lnTo>
                <a:lnTo>
                  <a:pt x="26666" y="111200"/>
                </a:lnTo>
                <a:lnTo>
                  <a:pt x="26666" y="111200"/>
                </a:lnTo>
                <a:lnTo>
                  <a:pt x="26666" y="111200"/>
                </a:lnTo>
                <a:lnTo>
                  <a:pt x="24444" y="111200"/>
                </a:lnTo>
                <a:lnTo>
                  <a:pt x="24444" y="111200"/>
                </a:lnTo>
                <a:lnTo>
                  <a:pt x="24444" y="111200"/>
                </a:lnTo>
                <a:lnTo>
                  <a:pt x="24444" y="111200"/>
                </a:lnTo>
                <a:lnTo>
                  <a:pt x="24444" y="111200"/>
                </a:lnTo>
                <a:lnTo>
                  <a:pt x="24444" y="111200"/>
                </a:lnTo>
                <a:lnTo>
                  <a:pt x="24444" y="111200"/>
                </a:lnTo>
                <a:lnTo>
                  <a:pt x="24444" y="112800"/>
                </a:lnTo>
                <a:lnTo>
                  <a:pt x="24444" y="112800"/>
                </a:lnTo>
                <a:lnTo>
                  <a:pt x="22222" y="112800"/>
                </a:lnTo>
                <a:lnTo>
                  <a:pt x="22222" y="112800"/>
                </a:lnTo>
                <a:lnTo>
                  <a:pt x="22222" y="112800"/>
                </a:lnTo>
                <a:lnTo>
                  <a:pt x="22222" y="112800"/>
                </a:lnTo>
                <a:lnTo>
                  <a:pt x="22222" y="112800"/>
                </a:lnTo>
                <a:lnTo>
                  <a:pt x="22222" y="112800"/>
                </a:lnTo>
                <a:lnTo>
                  <a:pt x="18888" y="112800"/>
                </a:lnTo>
                <a:lnTo>
                  <a:pt x="18888" y="112800"/>
                </a:lnTo>
                <a:lnTo>
                  <a:pt x="18888" y="114400"/>
                </a:lnTo>
                <a:lnTo>
                  <a:pt x="18888" y="114400"/>
                </a:lnTo>
                <a:lnTo>
                  <a:pt x="18888" y="114400"/>
                </a:lnTo>
                <a:lnTo>
                  <a:pt x="18888" y="114400"/>
                </a:lnTo>
                <a:lnTo>
                  <a:pt x="18888" y="114400"/>
                </a:lnTo>
                <a:lnTo>
                  <a:pt x="18888" y="116000"/>
                </a:lnTo>
                <a:lnTo>
                  <a:pt x="16666" y="116000"/>
                </a:lnTo>
                <a:lnTo>
                  <a:pt x="16666" y="116000"/>
                </a:lnTo>
                <a:lnTo>
                  <a:pt x="16666" y="116000"/>
                </a:lnTo>
                <a:lnTo>
                  <a:pt x="16666" y="116000"/>
                </a:lnTo>
                <a:lnTo>
                  <a:pt x="16666" y="116000"/>
                </a:lnTo>
                <a:lnTo>
                  <a:pt x="16666" y="116000"/>
                </a:lnTo>
                <a:lnTo>
                  <a:pt x="14444" y="116000"/>
                </a:lnTo>
                <a:lnTo>
                  <a:pt x="14444" y="116000"/>
                </a:lnTo>
                <a:lnTo>
                  <a:pt x="14444" y="116000"/>
                </a:lnTo>
                <a:lnTo>
                  <a:pt x="14444" y="118400"/>
                </a:lnTo>
                <a:lnTo>
                  <a:pt x="14444" y="118400"/>
                </a:lnTo>
                <a:lnTo>
                  <a:pt x="14444" y="118400"/>
                </a:lnTo>
                <a:lnTo>
                  <a:pt x="14444" y="118400"/>
                </a:lnTo>
                <a:lnTo>
                  <a:pt x="14444" y="118400"/>
                </a:lnTo>
                <a:lnTo>
                  <a:pt x="14444" y="120000"/>
                </a:lnTo>
                <a:lnTo>
                  <a:pt x="12222" y="120000"/>
                </a:lnTo>
                <a:lnTo>
                  <a:pt x="12222" y="120000"/>
                </a:lnTo>
                <a:lnTo>
                  <a:pt x="12222" y="120000"/>
                </a:lnTo>
                <a:lnTo>
                  <a:pt x="12222" y="120000"/>
                </a:lnTo>
                <a:lnTo>
                  <a:pt x="12222" y="120000"/>
                </a:lnTo>
                <a:lnTo>
                  <a:pt x="12222" y="120000"/>
                </a:lnTo>
                <a:lnTo>
                  <a:pt x="12222" y="118400"/>
                </a:lnTo>
                <a:lnTo>
                  <a:pt x="12222" y="118400"/>
                </a:lnTo>
                <a:lnTo>
                  <a:pt x="10000" y="118400"/>
                </a:lnTo>
                <a:lnTo>
                  <a:pt x="10000" y="118400"/>
                </a:lnTo>
                <a:lnTo>
                  <a:pt x="10000" y="118400"/>
                </a:lnTo>
                <a:lnTo>
                  <a:pt x="10000" y="116000"/>
                </a:lnTo>
                <a:lnTo>
                  <a:pt x="10000" y="116000"/>
                </a:lnTo>
                <a:lnTo>
                  <a:pt x="10000" y="116000"/>
                </a:lnTo>
                <a:lnTo>
                  <a:pt x="10000" y="116000"/>
                </a:lnTo>
                <a:lnTo>
                  <a:pt x="10000" y="114400"/>
                </a:lnTo>
                <a:lnTo>
                  <a:pt x="6666" y="114400"/>
                </a:lnTo>
                <a:lnTo>
                  <a:pt x="6666" y="114400"/>
                </a:lnTo>
                <a:lnTo>
                  <a:pt x="6666" y="114400"/>
                </a:lnTo>
                <a:lnTo>
                  <a:pt x="10000" y="114400"/>
                </a:lnTo>
                <a:lnTo>
                  <a:pt x="10000" y="112800"/>
                </a:lnTo>
                <a:lnTo>
                  <a:pt x="6666" y="112800"/>
                </a:lnTo>
                <a:lnTo>
                  <a:pt x="6666" y="112800"/>
                </a:lnTo>
                <a:lnTo>
                  <a:pt x="6666" y="112800"/>
                </a:lnTo>
                <a:lnTo>
                  <a:pt x="6666" y="112800"/>
                </a:lnTo>
                <a:lnTo>
                  <a:pt x="6666" y="112800"/>
                </a:lnTo>
                <a:lnTo>
                  <a:pt x="6666" y="111200"/>
                </a:lnTo>
                <a:lnTo>
                  <a:pt x="6666" y="111200"/>
                </a:lnTo>
                <a:lnTo>
                  <a:pt x="6666" y="111200"/>
                </a:lnTo>
                <a:lnTo>
                  <a:pt x="4444" y="111200"/>
                </a:lnTo>
                <a:lnTo>
                  <a:pt x="4444" y="111200"/>
                </a:lnTo>
                <a:lnTo>
                  <a:pt x="4444" y="111200"/>
                </a:lnTo>
                <a:lnTo>
                  <a:pt x="4444" y="111200"/>
                </a:lnTo>
                <a:lnTo>
                  <a:pt x="4444" y="109600"/>
                </a:lnTo>
                <a:lnTo>
                  <a:pt x="4444" y="109600"/>
                </a:lnTo>
                <a:lnTo>
                  <a:pt x="4444" y="109600"/>
                </a:lnTo>
                <a:lnTo>
                  <a:pt x="2222" y="109600"/>
                </a:lnTo>
                <a:lnTo>
                  <a:pt x="2222" y="109600"/>
                </a:lnTo>
                <a:lnTo>
                  <a:pt x="2222" y="109600"/>
                </a:lnTo>
                <a:lnTo>
                  <a:pt x="2222" y="107200"/>
                </a:lnTo>
                <a:lnTo>
                  <a:pt x="2222" y="107200"/>
                </a:lnTo>
                <a:lnTo>
                  <a:pt x="2222" y="107200"/>
                </a:lnTo>
                <a:lnTo>
                  <a:pt x="2222" y="107200"/>
                </a:lnTo>
                <a:lnTo>
                  <a:pt x="0" y="107200"/>
                </a:lnTo>
                <a:lnTo>
                  <a:pt x="0" y="107200"/>
                </a:lnTo>
                <a:lnTo>
                  <a:pt x="0" y="107200"/>
                </a:lnTo>
                <a:lnTo>
                  <a:pt x="0" y="105600"/>
                </a:lnTo>
                <a:lnTo>
                  <a:pt x="0" y="105600"/>
                </a:lnTo>
                <a:lnTo>
                  <a:pt x="0" y="105600"/>
                </a:lnTo>
                <a:lnTo>
                  <a:pt x="0" y="105600"/>
                </a:lnTo>
                <a:lnTo>
                  <a:pt x="0" y="104000"/>
                </a:lnTo>
                <a:lnTo>
                  <a:pt x="0" y="104000"/>
                </a:lnTo>
                <a:lnTo>
                  <a:pt x="0" y="104000"/>
                </a:lnTo>
                <a:lnTo>
                  <a:pt x="0" y="104000"/>
                </a:lnTo>
                <a:lnTo>
                  <a:pt x="0" y="102400"/>
                </a:lnTo>
                <a:lnTo>
                  <a:pt x="0" y="102400"/>
                </a:lnTo>
                <a:lnTo>
                  <a:pt x="0" y="102400"/>
                </a:lnTo>
                <a:lnTo>
                  <a:pt x="0" y="102400"/>
                </a:lnTo>
                <a:lnTo>
                  <a:pt x="0" y="100800"/>
                </a:lnTo>
                <a:lnTo>
                  <a:pt x="0" y="100800"/>
                </a:lnTo>
                <a:lnTo>
                  <a:pt x="2222" y="100800"/>
                </a:lnTo>
                <a:lnTo>
                  <a:pt x="2222" y="100800"/>
                </a:lnTo>
                <a:lnTo>
                  <a:pt x="2222" y="100800"/>
                </a:lnTo>
                <a:lnTo>
                  <a:pt x="2222" y="100800"/>
                </a:lnTo>
                <a:lnTo>
                  <a:pt x="4444" y="100800"/>
                </a:lnTo>
                <a:lnTo>
                  <a:pt x="4444" y="100800"/>
                </a:lnTo>
                <a:lnTo>
                  <a:pt x="4444" y="98400"/>
                </a:lnTo>
                <a:lnTo>
                  <a:pt x="4444" y="98400"/>
                </a:lnTo>
                <a:lnTo>
                  <a:pt x="4444" y="98400"/>
                </a:lnTo>
                <a:lnTo>
                  <a:pt x="6666" y="98400"/>
                </a:lnTo>
                <a:lnTo>
                  <a:pt x="6666" y="100800"/>
                </a:lnTo>
                <a:lnTo>
                  <a:pt x="6666" y="100800"/>
                </a:lnTo>
                <a:lnTo>
                  <a:pt x="6666" y="100800"/>
                </a:lnTo>
                <a:lnTo>
                  <a:pt x="6666" y="100800"/>
                </a:lnTo>
                <a:lnTo>
                  <a:pt x="6666" y="100800"/>
                </a:lnTo>
                <a:lnTo>
                  <a:pt x="6666" y="102400"/>
                </a:lnTo>
                <a:lnTo>
                  <a:pt x="6666" y="102400"/>
                </a:lnTo>
                <a:lnTo>
                  <a:pt x="10000" y="102400"/>
                </a:lnTo>
                <a:lnTo>
                  <a:pt x="10000" y="102400"/>
                </a:lnTo>
                <a:lnTo>
                  <a:pt x="10000" y="102400"/>
                </a:lnTo>
                <a:lnTo>
                  <a:pt x="10000" y="102400"/>
                </a:lnTo>
                <a:lnTo>
                  <a:pt x="12222" y="102400"/>
                </a:lnTo>
                <a:lnTo>
                  <a:pt x="12222" y="102400"/>
                </a:lnTo>
                <a:lnTo>
                  <a:pt x="12222" y="100800"/>
                </a:lnTo>
                <a:lnTo>
                  <a:pt x="12222" y="100800"/>
                </a:lnTo>
                <a:lnTo>
                  <a:pt x="12222" y="100800"/>
                </a:lnTo>
                <a:lnTo>
                  <a:pt x="12222" y="100800"/>
                </a:lnTo>
                <a:lnTo>
                  <a:pt x="12222" y="100800"/>
                </a:lnTo>
                <a:lnTo>
                  <a:pt x="10000" y="100800"/>
                </a:lnTo>
                <a:lnTo>
                  <a:pt x="10000" y="98400"/>
                </a:lnTo>
                <a:lnTo>
                  <a:pt x="10000" y="98400"/>
                </a:lnTo>
                <a:lnTo>
                  <a:pt x="12222" y="98400"/>
                </a:lnTo>
                <a:lnTo>
                  <a:pt x="12222" y="98400"/>
                </a:lnTo>
                <a:lnTo>
                  <a:pt x="12222" y="98400"/>
                </a:lnTo>
                <a:lnTo>
                  <a:pt x="12222" y="98400"/>
                </a:lnTo>
                <a:lnTo>
                  <a:pt x="12222" y="96800"/>
                </a:lnTo>
                <a:lnTo>
                  <a:pt x="12222" y="96800"/>
                </a:lnTo>
                <a:lnTo>
                  <a:pt x="12222" y="96800"/>
                </a:lnTo>
                <a:lnTo>
                  <a:pt x="12222" y="96800"/>
                </a:lnTo>
                <a:lnTo>
                  <a:pt x="12222" y="95200"/>
                </a:lnTo>
                <a:lnTo>
                  <a:pt x="12222" y="95200"/>
                </a:lnTo>
                <a:lnTo>
                  <a:pt x="12222" y="95200"/>
                </a:lnTo>
                <a:lnTo>
                  <a:pt x="12222" y="95200"/>
                </a:lnTo>
                <a:lnTo>
                  <a:pt x="12222" y="95200"/>
                </a:lnTo>
                <a:lnTo>
                  <a:pt x="12222" y="93600"/>
                </a:lnTo>
                <a:lnTo>
                  <a:pt x="12222" y="93600"/>
                </a:lnTo>
                <a:lnTo>
                  <a:pt x="12222" y="93600"/>
                </a:lnTo>
                <a:lnTo>
                  <a:pt x="12222" y="93600"/>
                </a:lnTo>
                <a:lnTo>
                  <a:pt x="12222" y="93600"/>
                </a:lnTo>
                <a:lnTo>
                  <a:pt x="12222" y="92000"/>
                </a:lnTo>
                <a:lnTo>
                  <a:pt x="12222" y="92000"/>
                </a:lnTo>
                <a:lnTo>
                  <a:pt x="14444" y="92000"/>
                </a:lnTo>
                <a:lnTo>
                  <a:pt x="14444" y="92000"/>
                </a:lnTo>
                <a:lnTo>
                  <a:pt x="12222" y="92000"/>
                </a:lnTo>
                <a:lnTo>
                  <a:pt x="12222" y="92000"/>
                </a:lnTo>
                <a:lnTo>
                  <a:pt x="12222" y="89600"/>
                </a:lnTo>
                <a:lnTo>
                  <a:pt x="12222" y="89600"/>
                </a:lnTo>
                <a:lnTo>
                  <a:pt x="12222" y="89600"/>
                </a:lnTo>
                <a:lnTo>
                  <a:pt x="10000" y="89600"/>
                </a:lnTo>
                <a:lnTo>
                  <a:pt x="10000" y="89600"/>
                </a:lnTo>
                <a:lnTo>
                  <a:pt x="10000" y="89600"/>
                </a:lnTo>
                <a:lnTo>
                  <a:pt x="10000" y="89600"/>
                </a:lnTo>
                <a:lnTo>
                  <a:pt x="6666" y="89600"/>
                </a:lnTo>
                <a:lnTo>
                  <a:pt x="6666" y="89600"/>
                </a:lnTo>
                <a:lnTo>
                  <a:pt x="6666" y="89600"/>
                </a:lnTo>
                <a:lnTo>
                  <a:pt x="6666" y="89600"/>
                </a:lnTo>
                <a:lnTo>
                  <a:pt x="6666" y="89600"/>
                </a:lnTo>
                <a:lnTo>
                  <a:pt x="6666" y="89600"/>
                </a:lnTo>
                <a:lnTo>
                  <a:pt x="6666" y="88000"/>
                </a:lnTo>
                <a:lnTo>
                  <a:pt x="6666" y="88000"/>
                </a:lnTo>
                <a:lnTo>
                  <a:pt x="6666" y="88000"/>
                </a:lnTo>
                <a:lnTo>
                  <a:pt x="6666" y="88000"/>
                </a:lnTo>
                <a:lnTo>
                  <a:pt x="6666" y="88000"/>
                </a:lnTo>
                <a:lnTo>
                  <a:pt x="6666" y="86400"/>
                </a:lnTo>
                <a:lnTo>
                  <a:pt x="6666" y="86400"/>
                </a:lnTo>
                <a:lnTo>
                  <a:pt x="6666" y="86400"/>
                </a:lnTo>
                <a:lnTo>
                  <a:pt x="6666" y="86400"/>
                </a:lnTo>
                <a:lnTo>
                  <a:pt x="6666" y="86400"/>
                </a:lnTo>
                <a:lnTo>
                  <a:pt x="6666" y="84800"/>
                </a:lnTo>
                <a:lnTo>
                  <a:pt x="6666" y="84800"/>
                </a:lnTo>
                <a:lnTo>
                  <a:pt x="6666" y="84800"/>
                </a:lnTo>
                <a:lnTo>
                  <a:pt x="6666" y="84800"/>
                </a:lnTo>
                <a:lnTo>
                  <a:pt x="6666" y="84800"/>
                </a:lnTo>
                <a:lnTo>
                  <a:pt x="6666" y="83200"/>
                </a:lnTo>
                <a:lnTo>
                  <a:pt x="6666" y="83200"/>
                </a:lnTo>
                <a:lnTo>
                  <a:pt x="6666" y="83200"/>
                </a:lnTo>
                <a:lnTo>
                  <a:pt x="6666" y="83200"/>
                </a:lnTo>
                <a:lnTo>
                  <a:pt x="6666" y="83200"/>
                </a:lnTo>
                <a:lnTo>
                  <a:pt x="6666" y="84800"/>
                </a:lnTo>
                <a:lnTo>
                  <a:pt x="6666" y="84800"/>
                </a:lnTo>
                <a:lnTo>
                  <a:pt x="6666" y="84800"/>
                </a:lnTo>
                <a:lnTo>
                  <a:pt x="10000" y="84800"/>
                </a:lnTo>
                <a:lnTo>
                  <a:pt x="10000" y="84800"/>
                </a:lnTo>
                <a:lnTo>
                  <a:pt x="10000" y="84800"/>
                </a:lnTo>
                <a:lnTo>
                  <a:pt x="10000" y="83200"/>
                </a:lnTo>
                <a:lnTo>
                  <a:pt x="10000" y="83200"/>
                </a:lnTo>
                <a:lnTo>
                  <a:pt x="12222" y="83200"/>
                </a:lnTo>
                <a:lnTo>
                  <a:pt x="12222" y="83200"/>
                </a:lnTo>
                <a:lnTo>
                  <a:pt x="12222" y="83200"/>
                </a:lnTo>
                <a:lnTo>
                  <a:pt x="12222" y="83200"/>
                </a:lnTo>
                <a:lnTo>
                  <a:pt x="12222" y="83200"/>
                </a:lnTo>
                <a:lnTo>
                  <a:pt x="12222" y="83200"/>
                </a:lnTo>
                <a:lnTo>
                  <a:pt x="12222" y="84800"/>
                </a:lnTo>
                <a:lnTo>
                  <a:pt x="14444" y="84800"/>
                </a:lnTo>
                <a:lnTo>
                  <a:pt x="14444" y="84800"/>
                </a:lnTo>
                <a:lnTo>
                  <a:pt x="14444" y="84800"/>
                </a:lnTo>
                <a:lnTo>
                  <a:pt x="14444" y="84800"/>
                </a:lnTo>
                <a:lnTo>
                  <a:pt x="16666" y="84800"/>
                </a:lnTo>
                <a:lnTo>
                  <a:pt x="16666" y="84800"/>
                </a:lnTo>
                <a:lnTo>
                  <a:pt x="16666" y="84800"/>
                </a:lnTo>
                <a:lnTo>
                  <a:pt x="18888" y="84800"/>
                </a:lnTo>
                <a:lnTo>
                  <a:pt x="18888" y="84800"/>
                </a:lnTo>
                <a:lnTo>
                  <a:pt x="18888" y="84800"/>
                </a:lnTo>
                <a:lnTo>
                  <a:pt x="18888" y="84800"/>
                </a:lnTo>
                <a:lnTo>
                  <a:pt x="18888" y="83200"/>
                </a:lnTo>
                <a:lnTo>
                  <a:pt x="18888" y="83200"/>
                </a:lnTo>
                <a:lnTo>
                  <a:pt x="22222" y="83200"/>
                </a:lnTo>
                <a:lnTo>
                  <a:pt x="22222" y="83200"/>
                </a:lnTo>
                <a:lnTo>
                  <a:pt x="18888" y="83200"/>
                </a:lnTo>
                <a:lnTo>
                  <a:pt x="18888" y="80800"/>
                </a:lnTo>
                <a:lnTo>
                  <a:pt x="22222" y="80800"/>
                </a:lnTo>
                <a:lnTo>
                  <a:pt x="22222" y="80800"/>
                </a:lnTo>
                <a:lnTo>
                  <a:pt x="22222" y="80800"/>
                </a:lnTo>
                <a:lnTo>
                  <a:pt x="18888" y="80800"/>
                </a:lnTo>
                <a:lnTo>
                  <a:pt x="18888" y="79200"/>
                </a:lnTo>
                <a:lnTo>
                  <a:pt x="22222" y="79200"/>
                </a:lnTo>
                <a:lnTo>
                  <a:pt x="22222" y="79200"/>
                </a:lnTo>
                <a:lnTo>
                  <a:pt x="18888" y="79200"/>
                </a:lnTo>
                <a:lnTo>
                  <a:pt x="18888" y="79200"/>
                </a:lnTo>
                <a:lnTo>
                  <a:pt x="18888" y="79200"/>
                </a:lnTo>
                <a:lnTo>
                  <a:pt x="18888" y="77600"/>
                </a:lnTo>
                <a:lnTo>
                  <a:pt x="18888" y="77600"/>
                </a:lnTo>
                <a:lnTo>
                  <a:pt x="18888" y="77600"/>
                </a:lnTo>
                <a:lnTo>
                  <a:pt x="18888" y="76000"/>
                </a:lnTo>
                <a:lnTo>
                  <a:pt x="18888" y="76000"/>
                </a:lnTo>
                <a:lnTo>
                  <a:pt x="18888" y="77600"/>
                </a:lnTo>
                <a:lnTo>
                  <a:pt x="22222" y="77600"/>
                </a:lnTo>
                <a:lnTo>
                  <a:pt x="22222" y="76000"/>
                </a:lnTo>
                <a:lnTo>
                  <a:pt x="22222" y="76000"/>
                </a:lnTo>
                <a:lnTo>
                  <a:pt x="22222" y="76000"/>
                </a:lnTo>
                <a:lnTo>
                  <a:pt x="22222" y="76000"/>
                </a:lnTo>
                <a:lnTo>
                  <a:pt x="24444" y="76000"/>
                </a:lnTo>
                <a:lnTo>
                  <a:pt x="24444" y="76000"/>
                </a:lnTo>
                <a:lnTo>
                  <a:pt x="24444" y="76000"/>
                </a:lnTo>
                <a:lnTo>
                  <a:pt x="24444" y="77600"/>
                </a:lnTo>
                <a:lnTo>
                  <a:pt x="26666" y="77600"/>
                </a:lnTo>
                <a:lnTo>
                  <a:pt x="26666" y="77600"/>
                </a:lnTo>
                <a:lnTo>
                  <a:pt x="26666" y="77600"/>
                </a:lnTo>
                <a:lnTo>
                  <a:pt x="26666" y="77600"/>
                </a:lnTo>
                <a:lnTo>
                  <a:pt x="26666" y="79200"/>
                </a:lnTo>
                <a:lnTo>
                  <a:pt x="26666" y="79200"/>
                </a:lnTo>
                <a:lnTo>
                  <a:pt x="26666" y="79200"/>
                </a:lnTo>
                <a:lnTo>
                  <a:pt x="26666" y="79200"/>
                </a:lnTo>
                <a:lnTo>
                  <a:pt x="26666" y="80800"/>
                </a:lnTo>
                <a:lnTo>
                  <a:pt x="26666" y="80800"/>
                </a:lnTo>
                <a:lnTo>
                  <a:pt x="28888" y="80800"/>
                </a:lnTo>
                <a:lnTo>
                  <a:pt x="28888" y="80800"/>
                </a:lnTo>
                <a:lnTo>
                  <a:pt x="28888" y="80800"/>
                </a:lnTo>
                <a:lnTo>
                  <a:pt x="28888" y="80800"/>
                </a:lnTo>
                <a:lnTo>
                  <a:pt x="28888" y="83200"/>
                </a:lnTo>
                <a:lnTo>
                  <a:pt x="28888" y="83200"/>
                </a:lnTo>
                <a:lnTo>
                  <a:pt x="28888" y="83200"/>
                </a:lnTo>
                <a:lnTo>
                  <a:pt x="28888" y="83200"/>
                </a:lnTo>
                <a:lnTo>
                  <a:pt x="28888" y="83200"/>
                </a:lnTo>
                <a:lnTo>
                  <a:pt x="31111" y="83200"/>
                </a:lnTo>
                <a:lnTo>
                  <a:pt x="31111" y="83200"/>
                </a:lnTo>
                <a:lnTo>
                  <a:pt x="31111" y="83200"/>
                </a:lnTo>
                <a:lnTo>
                  <a:pt x="31111" y="83200"/>
                </a:lnTo>
                <a:lnTo>
                  <a:pt x="31111" y="83200"/>
                </a:lnTo>
                <a:lnTo>
                  <a:pt x="34444" y="83200"/>
                </a:lnTo>
                <a:lnTo>
                  <a:pt x="34444" y="83200"/>
                </a:lnTo>
                <a:lnTo>
                  <a:pt x="34444" y="84800"/>
                </a:lnTo>
                <a:lnTo>
                  <a:pt x="34444" y="84800"/>
                </a:lnTo>
                <a:lnTo>
                  <a:pt x="34444" y="84800"/>
                </a:lnTo>
                <a:lnTo>
                  <a:pt x="36666" y="84800"/>
                </a:lnTo>
                <a:lnTo>
                  <a:pt x="36666" y="84800"/>
                </a:lnTo>
                <a:lnTo>
                  <a:pt x="36666" y="84800"/>
                </a:lnTo>
                <a:lnTo>
                  <a:pt x="36666" y="83200"/>
                </a:lnTo>
                <a:lnTo>
                  <a:pt x="36666" y="83200"/>
                </a:lnTo>
                <a:lnTo>
                  <a:pt x="36666" y="83200"/>
                </a:lnTo>
                <a:lnTo>
                  <a:pt x="36666" y="83200"/>
                </a:lnTo>
                <a:lnTo>
                  <a:pt x="38888" y="83200"/>
                </a:lnTo>
                <a:lnTo>
                  <a:pt x="38888" y="80800"/>
                </a:lnTo>
                <a:lnTo>
                  <a:pt x="38888" y="80800"/>
                </a:lnTo>
                <a:lnTo>
                  <a:pt x="38888" y="80800"/>
                </a:lnTo>
                <a:lnTo>
                  <a:pt x="38888" y="80800"/>
                </a:lnTo>
                <a:lnTo>
                  <a:pt x="38888" y="80800"/>
                </a:lnTo>
                <a:lnTo>
                  <a:pt x="41111" y="80800"/>
                </a:lnTo>
                <a:lnTo>
                  <a:pt x="41111" y="79200"/>
                </a:lnTo>
                <a:lnTo>
                  <a:pt x="41111" y="79200"/>
                </a:lnTo>
                <a:lnTo>
                  <a:pt x="41111" y="80800"/>
                </a:lnTo>
                <a:lnTo>
                  <a:pt x="41111" y="80800"/>
                </a:lnTo>
                <a:lnTo>
                  <a:pt x="41111" y="80800"/>
                </a:lnTo>
                <a:lnTo>
                  <a:pt x="41111" y="80800"/>
                </a:lnTo>
                <a:lnTo>
                  <a:pt x="41111" y="80800"/>
                </a:lnTo>
                <a:lnTo>
                  <a:pt x="41111" y="83200"/>
                </a:lnTo>
                <a:lnTo>
                  <a:pt x="41111" y="83200"/>
                </a:lnTo>
                <a:lnTo>
                  <a:pt x="43333" y="83200"/>
                </a:lnTo>
                <a:lnTo>
                  <a:pt x="43333" y="83200"/>
                </a:lnTo>
                <a:lnTo>
                  <a:pt x="41111" y="83200"/>
                </a:lnTo>
                <a:lnTo>
                  <a:pt x="41111" y="84800"/>
                </a:lnTo>
                <a:lnTo>
                  <a:pt x="41111" y="84800"/>
                </a:lnTo>
                <a:lnTo>
                  <a:pt x="43333" y="84800"/>
                </a:lnTo>
                <a:lnTo>
                  <a:pt x="43333" y="84800"/>
                </a:lnTo>
                <a:lnTo>
                  <a:pt x="43333" y="84800"/>
                </a:lnTo>
                <a:lnTo>
                  <a:pt x="43333" y="84800"/>
                </a:lnTo>
                <a:lnTo>
                  <a:pt x="46666" y="84800"/>
                </a:lnTo>
                <a:lnTo>
                  <a:pt x="46666" y="84800"/>
                </a:lnTo>
                <a:lnTo>
                  <a:pt x="46666" y="84800"/>
                </a:lnTo>
                <a:lnTo>
                  <a:pt x="46666" y="84800"/>
                </a:lnTo>
                <a:lnTo>
                  <a:pt x="46666" y="83200"/>
                </a:lnTo>
                <a:lnTo>
                  <a:pt x="46666" y="83200"/>
                </a:lnTo>
                <a:lnTo>
                  <a:pt x="48888" y="83200"/>
                </a:lnTo>
                <a:lnTo>
                  <a:pt x="48888" y="83200"/>
                </a:lnTo>
                <a:lnTo>
                  <a:pt x="48888" y="80800"/>
                </a:lnTo>
                <a:lnTo>
                  <a:pt x="46666" y="80800"/>
                </a:lnTo>
                <a:lnTo>
                  <a:pt x="46666" y="80800"/>
                </a:lnTo>
                <a:lnTo>
                  <a:pt x="46666" y="80800"/>
                </a:lnTo>
                <a:lnTo>
                  <a:pt x="48888" y="80800"/>
                </a:lnTo>
                <a:lnTo>
                  <a:pt x="48888" y="79200"/>
                </a:lnTo>
                <a:lnTo>
                  <a:pt x="48888" y="79200"/>
                </a:lnTo>
                <a:lnTo>
                  <a:pt x="48888" y="79200"/>
                </a:lnTo>
                <a:lnTo>
                  <a:pt x="48888" y="79200"/>
                </a:lnTo>
                <a:lnTo>
                  <a:pt x="48888" y="77600"/>
                </a:lnTo>
                <a:lnTo>
                  <a:pt x="48888" y="77600"/>
                </a:lnTo>
                <a:lnTo>
                  <a:pt x="48888" y="77600"/>
                </a:lnTo>
                <a:lnTo>
                  <a:pt x="48888" y="77600"/>
                </a:lnTo>
                <a:lnTo>
                  <a:pt x="48888" y="77600"/>
                </a:lnTo>
                <a:lnTo>
                  <a:pt x="51111" y="77600"/>
                </a:lnTo>
                <a:lnTo>
                  <a:pt x="51111" y="76000"/>
                </a:lnTo>
                <a:lnTo>
                  <a:pt x="51111" y="76000"/>
                </a:lnTo>
                <a:lnTo>
                  <a:pt x="51111" y="76000"/>
                </a:lnTo>
                <a:lnTo>
                  <a:pt x="51111" y="76000"/>
                </a:lnTo>
                <a:lnTo>
                  <a:pt x="51111" y="74400"/>
                </a:lnTo>
                <a:lnTo>
                  <a:pt x="51111" y="74400"/>
                </a:lnTo>
                <a:lnTo>
                  <a:pt x="51111" y="74400"/>
                </a:lnTo>
                <a:lnTo>
                  <a:pt x="51111" y="74400"/>
                </a:lnTo>
                <a:lnTo>
                  <a:pt x="51111" y="74400"/>
                </a:lnTo>
                <a:lnTo>
                  <a:pt x="51111" y="74400"/>
                </a:lnTo>
                <a:lnTo>
                  <a:pt x="51111" y="72000"/>
                </a:lnTo>
                <a:lnTo>
                  <a:pt x="51111" y="72000"/>
                </a:lnTo>
                <a:lnTo>
                  <a:pt x="51111" y="72000"/>
                </a:lnTo>
                <a:lnTo>
                  <a:pt x="51111" y="72000"/>
                </a:lnTo>
                <a:lnTo>
                  <a:pt x="51111" y="72000"/>
                </a:lnTo>
                <a:lnTo>
                  <a:pt x="51111" y="72000"/>
                </a:lnTo>
                <a:lnTo>
                  <a:pt x="51111" y="72000"/>
                </a:lnTo>
                <a:lnTo>
                  <a:pt x="51111" y="72000"/>
                </a:lnTo>
                <a:lnTo>
                  <a:pt x="51111" y="70400"/>
                </a:lnTo>
                <a:lnTo>
                  <a:pt x="51111" y="70400"/>
                </a:lnTo>
                <a:lnTo>
                  <a:pt x="51111" y="70400"/>
                </a:lnTo>
                <a:lnTo>
                  <a:pt x="51111" y="70400"/>
                </a:lnTo>
                <a:lnTo>
                  <a:pt x="51111" y="70400"/>
                </a:lnTo>
                <a:lnTo>
                  <a:pt x="51111" y="68800"/>
                </a:lnTo>
                <a:lnTo>
                  <a:pt x="51111" y="68800"/>
                </a:lnTo>
                <a:lnTo>
                  <a:pt x="51111" y="68800"/>
                </a:lnTo>
                <a:lnTo>
                  <a:pt x="51111" y="68800"/>
                </a:lnTo>
                <a:lnTo>
                  <a:pt x="51111" y="68800"/>
                </a:lnTo>
                <a:lnTo>
                  <a:pt x="51111" y="67200"/>
                </a:lnTo>
                <a:lnTo>
                  <a:pt x="51111" y="67200"/>
                </a:lnTo>
                <a:lnTo>
                  <a:pt x="51111" y="67200"/>
                </a:lnTo>
                <a:lnTo>
                  <a:pt x="51111" y="65600"/>
                </a:lnTo>
                <a:lnTo>
                  <a:pt x="51111" y="65600"/>
                </a:lnTo>
                <a:lnTo>
                  <a:pt x="51111" y="65600"/>
                </a:lnTo>
                <a:lnTo>
                  <a:pt x="51111" y="65600"/>
                </a:lnTo>
                <a:lnTo>
                  <a:pt x="51111" y="63200"/>
                </a:lnTo>
                <a:lnTo>
                  <a:pt x="51111" y="63200"/>
                </a:lnTo>
                <a:lnTo>
                  <a:pt x="51111" y="63200"/>
                </a:lnTo>
                <a:lnTo>
                  <a:pt x="51111" y="63200"/>
                </a:lnTo>
                <a:lnTo>
                  <a:pt x="51111" y="61600"/>
                </a:lnTo>
                <a:lnTo>
                  <a:pt x="51111" y="61600"/>
                </a:lnTo>
                <a:lnTo>
                  <a:pt x="51111" y="61600"/>
                </a:lnTo>
                <a:lnTo>
                  <a:pt x="51111" y="60000"/>
                </a:lnTo>
                <a:lnTo>
                  <a:pt x="51111" y="60000"/>
                </a:lnTo>
                <a:lnTo>
                  <a:pt x="51111" y="60000"/>
                </a:lnTo>
                <a:lnTo>
                  <a:pt x="51111" y="60000"/>
                </a:lnTo>
                <a:lnTo>
                  <a:pt x="51111" y="58400"/>
                </a:lnTo>
                <a:lnTo>
                  <a:pt x="51111" y="58400"/>
                </a:lnTo>
                <a:lnTo>
                  <a:pt x="51111" y="58400"/>
                </a:lnTo>
                <a:lnTo>
                  <a:pt x="51111" y="58400"/>
                </a:lnTo>
                <a:lnTo>
                  <a:pt x="51111" y="58400"/>
                </a:lnTo>
                <a:lnTo>
                  <a:pt x="51111" y="56800"/>
                </a:lnTo>
                <a:lnTo>
                  <a:pt x="51111" y="56800"/>
                </a:lnTo>
                <a:lnTo>
                  <a:pt x="48888" y="56800"/>
                </a:lnTo>
                <a:lnTo>
                  <a:pt x="48888" y="56800"/>
                </a:lnTo>
                <a:lnTo>
                  <a:pt x="48888" y="56800"/>
                </a:lnTo>
                <a:lnTo>
                  <a:pt x="48888" y="56800"/>
                </a:lnTo>
                <a:lnTo>
                  <a:pt x="48888" y="56800"/>
                </a:lnTo>
                <a:lnTo>
                  <a:pt x="46666" y="56800"/>
                </a:lnTo>
                <a:lnTo>
                  <a:pt x="46666" y="56800"/>
                </a:lnTo>
                <a:lnTo>
                  <a:pt x="46666" y="54400"/>
                </a:lnTo>
                <a:lnTo>
                  <a:pt x="46666" y="54400"/>
                </a:lnTo>
                <a:lnTo>
                  <a:pt x="46666" y="54400"/>
                </a:lnTo>
                <a:lnTo>
                  <a:pt x="46666" y="54400"/>
                </a:lnTo>
                <a:lnTo>
                  <a:pt x="46666" y="54400"/>
                </a:lnTo>
                <a:lnTo>
                  <a:pt x="43333" y="54400"/>
                </a:lnTo>
                <a:lnTo>
                  <a:pt x="43333" y="54400"/>
                </a:lnTo>
                <a:lnTo>
                  <a:pt x="43333" y="52800"/>
                </a:lnTo>
                <a:lnTo>
                  <a:pt x="43333" y="52800"/>
                </a:lnTo>
                <a:lnTo>
                  <a:pt x="43333" y="54400"/>
                </a:lnTo>
                <a:lnTo>
                  <a:pt x="43333" y="54400"/>
                </a:lnTo>
                <a:lnTo>
                  <a:pt x="43333" y="52800"/>
                </a:lnTo>
                <a:lnTo>
                  <a:pt x="41111" y="52800"/>
                </a:lnTo>
                <a:lnTo>
                  <a:pt x="41111" y="52800"/>
                </a:lnTo>
                <a:lnTo>
                  <a:pt x="41111" y="52800"/>
                </a:lnTo>
                <a:lnTo>
                  <a:pt x="43333" y="52800"/>
                </a:lnTo>
                <a:lnTo>
                  <a:pt x="43333" y="52800"/>
                </a:lnTo>
                <a:lnTo>
                  <a:pt x="43333" y="51200"/>
                </a:lnTo>
                <a:lnTo>
                  <a:pt x="43333" y="51200"/>
                </a:lnTo>
                <a:lnTo>
                  <a:pt x="43333" y="51200"/>
                </a:lnTo>
                <a:lnTo>
                  <a:pt x="43333" y="51200"/>
                </a:lnTo>
                <a:lnTo>
                  <a:pt x="43333" y="51200"/>
                </a:lnTo>
                <a:lnTo>
                  <a:pt x="43333" y="49600"/>
                </a:lnTo>
                <a:lnTo>
                  <a:pt x="43333" y="49600"/>
                </a:lnTo>
                <a:lnTo>
                  <a:pt x="43333" y="49600"/>
                </a:lnTo>
                <a:lnTo>
                  <a:pt x="43333" y="48000"/>
                </a:lnTo>
                <a:lnTo>
                  <a:pt x="43333" y="48000"/>
                </a:lnTo>
                <a:lnTo>
                  <a:pt x="43333" y="48000"/>
                </a:lnTo>
                <a:lnTo>
                  <a:pt x="43333" y="48000"/>
                </a:lnTo>
                <a:lnTo>
                  <a:pt x="43333" y="45600"/>
                </a:lnTo>
                <a:lnTo>
                  <a:pt x="43333" y="45600"/>
                </a:lnTo>
                <a:lnTo>
                  <a:pt x="43333" y="45600"/>
                </a:lnTo>
                <a:lnTo>
                  <a:pt x="43333" y="45600"/>
                </a:lnTo>
                <a:lnTo>
                  <a:pt x="43333" y="45600"/>
                </a:lnTo>
                <a:lnTo>
                  <a:pt x="46666" y="45600"/>
                </a:lnTo>
                <a:lnTo>
                  <a:pt x="46666" y="44000"/>
                </a:lnTo>
                <a:lnTo>
                  <a:pt x="46666" y="44000"/>
                </a:lnTo>
                <a:lnTo>
                  <a:pt x="46666" y="44000"/>
                </a:lnTo>
                <a:lnTo>
                  <a:pt x="46666" y="44000"/>
                </a:lnTo>
                <a:lnTo>
                  <a:pt x="46666" y="44000"/>
                </a:lnTo>
                <a:lnTo>
                  <a:pt x="48888" y="44000"/>
                </a:lnTo>
                <a:lnTo>
                  <a:pt x="48888" y="44000"/>
                </a:lnTo>
                <a:lnTo>
                  <a:pt x="48888" y="44000"/>
                </a:lnTo>
                <a:lnTo>
                  <a:pt x="48888" y="42400"/>
                </a:lnTo>
                <a:lnTo>
                  <a:pt x="48888" y="42400"/>
                </a:lnTo>
                <a:lnTo>
                  <a:pt x="48888" y="42400"/>
                </a:lnTo>
                <a:lnTo>
                  <a:pt x="51111" y="42400"/>
                </a:lnTo>
                <a:lnTo>
                  <a:pt x="51111" y="42400"/>
                </a:lnTo>
                <a:lnTo>
                  <a:pt x="51111" y="40800"/>
                </a:lnTo>
                <a:lnTo>
                  <a:pt x="51111" y="40800"/>
                </a:lnTo>
                <a:lnTo>
                  <a:pt x="51111" y="40800"/>
                </a:lnTo>
                <a:lnTo>
                  <a:pt x="51111" y="40800"/>
                </a:lnTo>
                <a:lnTo>
                  <a:pt x="51111" y="40800"/>
                </a:lnTo>
                <a:lnTo>
                  <a:pt x="51111" y="39200"/>
                </a:lnTo>
                <a:lnTo>
                  <a:pt x="51111" y="39200"/>
                </a:lnTo>
                <a:lnTo>
                  <a:pt x="51111" y="39200"/>
                </a:lnTo>
                <a:lnTo>
                  <a:pt x="51111" y="39200"/>
                </a:lnTo>
                <a:lnTo>
                  <a:pt x="51111" y="36800"/>
                </a:lnTo>
                <a:lnTo>
                  <a:pt x="51111" y="36800"/>
                </a:lnTo>
                <a:lnTo>
                  <a:pt x="51111" y="36800"/>
                </a:lnTo>
                <a:lnTo>
                  <a:pt x="51111" y="36800"/>
                </a:lnTo>
                <a:lnTo>
                  <a:pt x="51111" y="36800"/>
                </a:lnTo>
                <a:lnTo>
                  <a:pt x="51111" y="35200"/>
                </a:lnTo>
                <a:lnTo>
                  <a:pt x="51111" y="35200"/>
                </a:lnTo>
                <a:lnTo>
                  <a:pt x="51111" y="35200"/>
                </a:lnTo>
                <a:lnTo>
                  <a:pt x="48888" y="35200"/>
                </a:lnTo>
                <a:lnTo>
                  <a:pt x="48888" y="35200"/>
                </a:lnTo>
                <a:lnTo>
                  <a:pt x="48888" y="35200"/>
                </a:lnTo>
                <a:lnTo>
                  <a:pt x="48888" y="35200"/>
                </a:lnTo>
                <a:lnTo>
                  <a:pt x="48888" y="33600"/>
                </a:lnTo>
                <a:lnTo>
                  <a:pt x="48888" y="33600"/>
                </a:lnTo>
                <a:lnTo>
                  <a:pt x="48888" y="33600"/>
                </a:lnTo>
                <a:lnTo>
                  <a:pt x="48888" y="33600"/>
                </a:lnTo>
                <a:lnTo>
                  <a:pt x="48888" y="32000"/>
                </a:lnTo>
                <a:lnTo>
                  <a:pt x="48888" y="32000"/>
                </a:lnTo>
                <a:lnTo>
                  <a:pt x="46666" y="32000"/>
                </a:lnTo>
                <a:lnTo>
                  <a:pt x="46666" y="32000"/>
                </a:lnTo>
                <a:lnTo>
                  <a:pt x="46666" y="32000"/>
                </a:lnTo>
                <a:lnTo>
                  <a:pt x="43333" y="32000"/>
                </a:lnTo>
                <a:lnTo>
                  <a:pt x="43333" y="32000"/>
                </a:lnTo>
                <a:lnTo>
                  <a:pt x="43333" y="32000"/>
                </a:lnTo>
                <a:lnTo>
                  <a:pt x="43333" y="32000"/>
                </a:lnTo>
                <a:lnTo>
                  <a:pt x="43333" y="32000"/>
                </a:lnTo>
                <a:lnTo>
                  <a:pt x="41111" y="32000"/>
                </a:lnTo>
                <a:lnTo>
                  <a:pt x="41111" y="32000"/>
                </a:lnTo>
                <a:lnTo>
                  <a:pt x="41111" y="32000"/>
                </a:lnTo>
                <a:lnTo>
                  <a:pt x="41111" y="32000"/>
                </a:lnTo>
                <a:lnTo>
                  <a:pt x="41111" y="32000"/>
                </a:lnTo>
                <a:lnTo>
                  <a:pt x="38888" y="32000"/>
                </a:lnTo>
                <a:lnTo>
                  <a:pt x="38888" y="33600"/>
                </a:lnTo>
                <a:lnTo>
                  <a:pt x="38888" y="33600"/>
                </a:lnTo>
                <a:lnTo>
                  <a:pt x="38888" y="33600"/>
                </a:lnTo>
                <a:lnTo>
                  <a:pt x="36666" y="33600"/>
                </a:lnTo>
                <a:lnTo>
                  <a:pt x="36666" y="33600"/>
                </a:lnTo>
                <a:lnTo>
                  <a:pt x="36666" y="33600"/>
                </a:lnTo>
                <a:lnTo>
                  <a:pt x="36666" y="33600"/>
                </a:lnTo>
                <a:lnTo>
                  <a:pt x="36666" y="33600"/>
                </a:lnTo>
                <a:lnTo>
                  <a:pt x="34444" y="33600"/>
                </a:lnTo>
                <a:lnTo>
                  <a:pt x="34444" y="33600"/>
                </a:lnTo>
                <a:lnTo>
                  <a:pt x="34444" y="33600"/>
                </a:lnTo>
                <a:lnTo>
                  <a:pt x="34444" y="33600"/>
                </a:lnTo>
                <a:lnTo>
                  <a:pt x="34444" y="33600"/>
                </a:lnTo>
                <a:lnTo>
                  <a:pt x="34444" y="35200"/>
                </a:lnTo>
                <a:lnTo>
                  <a:pt x="31111" y="35200"/>
                </a:lnTo>
                <a:lnTo>
                  <a:pt x="31111" y="35200"/>
                </a:lnTo>
                <a:lnTo>
                  <a:pt x="31111" y="35200"/>
                </a:lnTo>
                <a:lnTo>
                  <a:pt x="31111" y="33600"/>
                </a:lnTo>
                <a:lnTo>
                  <a:pt x="31111" y="33600"/>
                </a:lnTo>
                <a:lnTo>
                  <a:pt x="31111" y="33600"/>
                </a:lnTo>
                <a:lnTo>
                  <a:pt x="31111" y="33600"/>
                </a:lnTo>
                <a:lnTo>
                  <a:pt x="31111" y="33600"/>
                </a:lnTo>
                <a:lnTo>
                  <a:pt x="31111" y="32000"/>
                </a:lnTo>
                <a:lnTo>
                  <a:pt x="31111" y="32000"/>
                </a:lnTo>
                <a:lnTo>
                  <a:pt x="31111" y="32000"/>
                </a:lnTo>
                <a:lnTo>
                  <a:pt x="31111" y="32000"/>
                </a:lnTo>
                <a:lnTo>
                  <a:pt x="31111" y="30400"/>
                </a:lnTo>
                <a:lnTo>
                  <a:pt x="31111" y="30400"/>
                </a:lnTo>
                <a:lnTo>
                  <a:pt x="31111" y="30400"/>
                </a:lnTo>
                <a:lnTo>
                  <a:pt x="28888" y="30400"/>
                </a:lnTo>
                <a:lnTo>
                  <a:pt x="28888" y="30400"/>
                </a:lnTo>
                <a:lnTo>
                  <a:pt x="28888" y="28000"/>
                </a:lnTo>
                <a:lnTo>
                  <a:pt x="28888" y="28000"/>
                </a:lnTo>
                <a:lnTo>
                  <a:pt x="28888" y="28000"/>
                </a:lnTo>
                <a:lnTo>
                  <a:pt x="31111" y="28000"/>
                </a:lnTo>
                <a:lnTo>
                  <a:pt x="31111" y="26400"/>
                </a:lnTo>
                <a:lnTo>
                  <a:pt x="31111" y="26400"/>
                </a:lnTo>
                <a:lnTo>
                  <a:pt x="31111" y="26400"/>
                </a:lnTo>
                <a:lnTo>
                  <a:pt x="31111" y="26400"/>
                </a:lnTo>
                <a:lnTo>
                  <a:pt x="31111" y="26400"/>
                </a:lnTo>
                <a:lnTo>
                  <a:pt x="31111" y="24800"/>
                </a:lnTo>
                <a:lnTo>
                  <a:pt x="31111" y="24800"/>
                </a:lnTo>
                <a:lnTo>
                  <a:pt x="31111" y="24800"/>
                </a:lnTo>
                <a:lnTo>
                  <a:pt x="31111" y="24800"/>
                </a:lnTo>
                <a:lnTo>
                  <a:pt x="31111" y="23200"/>
                </a:lnTo>
                <a:lnTo>
                  <a:pt x="31111" y="23200"/>
                </a:lnTo>
                <a:lnTo>
                  <a:pt x="31111" y="23200"/>
                </a:lnTo>
                <a:lnTo>
                  <a:pt x="34444" y="23200"/>
                </a:lnTo>
                <a:lnTo>
                  <a:pt x="34444" y="23200"/>
                </a:lnTo>
                <a:lnTo>
                  <a:pt x="34444" y="21600"/>
                </a:lnTo>
                <a:lnTo>
                  <a:pt x="34444" y="21600"/>
                </a:lnTo>
                <a:lnTo>
                  <a:pt x="34444" y="21600"/>
                </a:lnTo>
                <a:lnTo>
                  <a:pt x="34444" y="21600"/>
                </a:lnTo>
                <a:lnTo>
                  <a:pt x="34444" y="21600"/>
                </a:lnTo>
                <a:lnTo>
                  <a:pt x="36666" y="21600"/>
                </a:lnTo>
                <a:lnTo>
                  <a:pt x="36666" y="21600"/>
                </a:lnTo>
                <a:lnTo>
                  <a:pt x="36666" y="21600"/>
                </a:lnTo>
                <a:lnTo>
                  <a:pt x="36666" y="21600"/>
                </a:lnTo>
                <a:lnTo>
                  <a:pt x="38888" y="21600"/>
                </a:lnTo>
                <a:lnTo>
                  <a:pt x="38888" y="21600"/>
                </a:lnTo>
                <a:lnTo>
                  <a:pt x="38888" y="21600"/>
                </a:lnTo>
                <a:lnTo>
                  <a:pt x="41111" y="21600"/>
                </a:lnTo>
                <a:lnTo>
                  <a:pt x="41111" y="21600"/>
                </a:lnTo>
                <a:lnTo>
                  <a:pt x="41111" y="21600"/>
                </a:lnTo>
                <a:lnTo>
                  <a:pt x="41111" y="21600"/>
                </a:lnTo>
                <a:lnTo>
                  <a:pt x="43333" y="21600"/>
                </a:lnTo>
                <a:lnTo>
                  <a:pt x="43333" y="21600"/>
                </a:lnTo>
                <a:lnTo>
                  <a:pt x="43333" y="21600"/>
                </a:lnTo>
                <a:lnTo>
                  <a:pt x="43333" y="21600"/>
                </a:lnTo>
                <a:lnTo>
                  <a:pt x="46666" y="21600"/>
                </a:lnTo>
                <a:lnTo>
                  <a:pt x="46666" y="21600"/>
                </a:lnTo>
                <a:lnTo>
                  <a:pt x="46666" y="21600"/>
                </a:lnTo>
                <a:lnTo>
                  <a:pt x="48888" y="21600"/>
                </a:lnTo>
                <a:lnTo>
                  <a:pt x="48888" y="21600"/>
                </a:lnTo>
                <a:lnTo>
                  <a:pt x="48888" y="21600"/>
                </a:lnTo>
                <a:lnTo>
                  <a:pt x="48888" y="21600"/>
                </a:lnTo>
                <a:lnTo>
                  <a:pt x="48888" y="21600"/>
                </a:lnTo>
                <a:lnTo>
                  <a:pt x="48888" y="21600"/>
                </a:lnTo>
                <a:lnTo>
                  <a:pt x="51111" y="21600"/>
                </a:lnTo>
                <a:lnTo>
                  <a:pt x="51111" y="21600"/>
                </a:lnTo>
                <a:lnTo>
                  <a:pt x="51111" y="21600"/>
                </a:lnTo>
                <a:lnTo>
                  <a:pt x="51111" y="21600"/>
                </a:lnTo>
                <a:lnTo>
                  <a:pt x="53333" y="21600"/>
                </a:lnTo>
                <a:lnTo>
                  <a:pt x="53333" y="21600"/>
                </a:lnTo>
                <a:lnTo>
                  <a:pt x="53333" y="21600"/>
                </a:lnTo>
                <a:lnTo>
                  <a:pt x="53333" y="21600"/>
                </a:lnTo>
                <a:lnTo>
                  <a:pt x="53333" y="21600"/>
                </a:lnTo>
                <a:lnTo>
                  <a:pt x="53333" y="21600"/>
                </a:lnTo>
                <a:lnTo>
                  <a:pt x="55555" y="21600"/>
                </a:lnTo>
                <a:lnTo>
                  <a:pt x="55555" y="21600"/>
                </a:lnTo>
                <a:lnTo>
                  <a:pt x="55555" y="21600"/>
                </a:lnTo>
                <a:lnTo>
                  <a:pt x="55555" y="23200"/>
                </a:lnTo>
                <a:lnTo>
                  <a:pt x="55555" y="23200"/>
                </a:lnTo>
                <a:lnTo>
                  <a:pt x="58888" y="23200"/>
                </a:lnTo>
                <a:lnTo>
                  <a:pt x="58888" y="23200"/>
                </a:lnTo>
                <a:lnTo>
                  <a:pt x="58888" y="23200"/>
                </a:lnTo>
                <a:lnTo>
                  <a:pt x="58888" y="23200"/>
                </a:lnTo>
                <a:lnTo>
                  <a:pt x="58888" y="23200"/>
                </a:lnTo>
                <a:lnTo>
                  <a:pt x="58888" y="23200"/>
                </a:lnTo>
                <a:lnTo>
                  <a:pt x="61111" y="23200"/>
                </a:lnTo>
                <a:lnTo>
                  <a:pt x="61111" y="23200"/>
                </a:lnTo>
                <a:lnTo>
                  <a:pt x="61111" y="23200"/>
                </a:lnTo>
                <a:lnTo>
                  <a:pt x="63333" y="23200"/>
                </a:lnTo>
                <a:lnTo>
                  <a:pt x="63333" y="23200"/>
                </a:lnTo>
                <a:lnTo>
                  <a:pt x="63333" y="23200"/>
                </a:lnTo>
                <a:lnTo>
                  <a:pt x="63333" y="23200"/>
                </a:lnTo>
                <a:lnTo>
                  <a:pt x="63333" y="23200"/>
                </a:lnTo>
                <a:lnTo>
                  <a:pt x="63333" y="23200"/>
                </a:lnTo>
                <a:lnTo>
                  <a:pt x="65555" y="23200"/>
                </a:lnTo>
                <a:lnTo>
                  <a:pt x="65555" y="24800"/>
                </a:lnTo>
                <a:lnTo>
                  <a:pt x="65555" y="24800"/>
                </a:lnTo>
                <a:lnTo>
                  <a:pt x="65555" y="24800"/>
                </a:lnTo>
                <a:lnTo>
                  <a:pt x="65555" y="24800"/>
                </a:lnTo>
                <a:lnTo>
                  <a:pt x="65555" y="24800"/>
                </a:lnTo>
                <a:lnTo>
                  <a:pt x="65555" y="24800"/>
                </a:lnTo>
                <a:lnTo>
                  <a:pt x="67777" y="24800"/>
                </a:lnTo>
                <a:lnTo>
                  <a:pt x="67777" y="24800"/>
                </a:lnTo>
                <a:lnTo>
                  <a:pt x="67777" y="24800"/>
                </a:lnTo>
                <a:lnTo>
                  <a:pt x="71111" y="24800"/>
                </a:lnTo>
                <a:lnTo>
                  <a:pt x="71111" y="24800"/>
                </a:lnTo>
                <a:lnTo>
                  <a:pt x="71111" y="24800"/>
                </a:lnTo>
                <a:lnTo>
                  <a:pt x="71111" y="24800"/>
                </a:lnTo>
                <a:lnTo>
                  <a:pt x="71111" y="24800"/>
                </a:lnTo>
                <a:lnTo>
                  <a:pt x="73333" y="24800"/>
                </a:lnTo>
                <a:lnTo>
                  <a:pt x="73333" y="24800"/>
                </a:lnTo>
                <a:lnTo>
                  <a:pt x="73333" y="24800"/>
                </a:lnTo>
                <a:lnTo>
                  <a:pt x="73333" y="26400"/>
                </a:lnTo>
                <a:lnTo>
                  <a:pt x="73333" y="26400"/>
                </a:lnTo>
                <a:lnTo>
                  <a:pt x="73333" y="26400"/>
                </a:lnTo>
                <a:lnTo>
                  <a:pt x="73333" y="26400"/>
                </a:lnTo>
                <a:lnTo>
                  <a:pt x="75555" y="26400"/>
                </a:lnTo>
                <a:lnTo>
                  <a:pt x="75555" y="26400"/>
                </a:lnTo>
                <a:lnTo>
                  <a:pt x="75555" y="26400"/>
                </a:lnTo>
                <a:lnTo>
                  <a:pt x="75555" y="26400"/>
                </a:lnTo>
                <a:lnTo>
                  <a:pt x="77777" y="26400"/>
                </a:lnTo>
                <a:lnTo>
                  <a:pt x="77777" y="28000"/>
                </a:lnTo>
                <a:lnTo>
                  <a:pt x="77777" y="28000"/>
                </a:lnTo>
                <a:lnTo>
                  <a:pt x="77777" y="28000"/>
                </a:lnTo>
                <a:lnTo>
                  <a:pt x="77777" y="28000"/>
                </a:lnTo>
                <a:lnTo>
                  <a:pt x="77777" y="28000"/>
                </a:lnTo>
                <a:lnTo>
                  <a:pt x="77777" y="26400"/>
                </a:lnTo>
                <a:lnTo>
                  <a:pt x="77777" y="26400"/>
                </a:lnTo>
                <a:lnTo>
                  <a:pt x="77777" y="26400"/>
                </a:lnTo>
                <a:lnTo>
                  <a:pt x="77777" y="24800"/>
                </a:lnTo>
                <a:lnTo>
                  <a:pt x="77777" y="24800"/>
                </a:lnTo>
                <a:lnTo>
                  <a:pt x="77777" y="24800"/>
                </a:lnTo>
                <a:lnTo>
                  <a:pt x="77777" y="24800"/>
                </a:lnTo>
                <a:lnTo>
                  <a:pt x="77777" y="24800"/>
                </a:lnTo>
                <a:lnTo>
                  <a:pt x="77777" y="23200"/>
                </a:lnTo>
                <a:lnTo>
                  <a:pt x="77777" y="23200"/>
                </a:lnTo>
                <a:lnTo>
                  <a:pt x="77777" y="23200"/>
                </a:lnTo>
                <a:lnTo>
                  <a:pt x="77777" y="23200"/>
                </a:lnTo>
                <a:lnTo>
                  <a:pt x="77777" y="21600"/>
                </a:lnTo>
                <a:lnTo>
                  <a:pt x="77777" y="21600"/>
                </a:lnTo>
                <a:lnTo>
                  <a:pt x="77777" y="21600"/>
                </a:lnTo>
                <a:lnTo>
                  <a:pt x="77777" y="21600"/>
                </a:lnTo>
                <a:lnTo>
                  <a:pt x="77777" y="21600"/>
                </a:lnTo>
                <a:lnTo>
                  <a:pt x="77777" y="21600"/>
                </a:lnTo>
                <a:lnTo>
                  <a:pt x="77777" y="21600"/>
                </a:lnTo>
                <a:lnTo>
                  <a:pt x="80000" y="21600"/>
                </a:lnTo>
                <a:lnTo>
                  <a:pt x="80000" y="19200"/>
                </a:lnTo>
                <a:lnTo>
                  <a:pt x="80000" y="19200"/>
                </a:lnTo>
                <a:lnTo>
                  <a:pt x="80000" y="19200"/>
                </a:lnTo>
                <a:lnTo>
                  <a:pt x="80000" y="19200"/>
                </a:lnTo>
                <a:lnTo>
                  <a:pt x="80000" y="17600"/>
                </a:lnTo>
                <a:lnTo>
                  <a:pt x="80000" y="17600"/>
                </a:lnTo>
                <a:lnTo>
                  <a:pt x="80000" y="17600"/>
                </a:lnTo>
                <a:lnTo>
                  <a:pt x="80000" y="17600"/>
                </a:lnTo>
                <a:lnTo>
                  <a:pt x="83333" y="17600"/>
                </a:lnTo>
                <a:lnTo>
                  <a:pt x="83333" y="17600"/>
                </a:lnTo>
                <a:lnTo>
                  <a:pt x="83333" y="16000"/>
                </a:lnTo>
                <a:lnTo>
                  <a:pt x="83333" y="16000"/>
                </a:lnTo>
                <a:lnTo>
                  <a:pt x="83333" y="16000"/>
                </a:lnTo>
                <a:lnTo>
                  <a:pt x="83333" y="16000"/>
                </a:lnTo>
                <a:lnTo>
                  <a:pt x="83333" y="16000"/>
                </a:lnTo>
                <a:lnTo>
                  <a:pt x="83333" y="14400"/>
                </a:lnTo>
                <a:lnTo>
                  <a:pt x="83333" y="14400"/>
                </a:lnTo>
                <a:lnTo>
                  <a:pt x="83333" y="14400"/>
                </a:lnTo>
                <a:lnTo>
                  <a:pt x="83333" y="14400"/>
                </a:lnTo>
                <a:lnTo>
                  <a:pt x="85555" y="14400"/>
                </a:lnTo>
                <a:lnTo>
                  <a:pt x="85555" y="12800"/>
                </a:lnTo>
                <a:lnTo>
                  <a:pt x="85555" y="12800"/>
                </a:lnTo>
                <a:lnTo>
                  <a:pt x="85555" y="12800"/>
                </a:lnTo>
                <a:lnTo>
                  <a:pt x="85555" y="12800"/>
                </a:lnTo>
                <a:lnTo>
                  <a:pt x="85555" y="12800"/>
                </a:lnTo>
                <a:lnTo>
                  <a:pt x="85555" y="10400"/>
                </a:lnTo>
                <a:lnTo>
                  <a:pt x="85555" y="10400"/>
                </a:lnTo>
                <a:lnTo>
                  <a:pt x="85555" y="10400"/>
                </a:lnTo>
                <a:lnTo>
                  <a:pt x="85555" y="8800"/>
                </a:lnTo>
                <a:lnTo>
                  <a:pt x="85555" y="8800"/>
                </a:lnTo>
                <a:lnTo>
                  <a:pt x="85555" y="8800"/>
                </a:lnTo>
                <a:lnTo>
                  <a:pt x="85555" y="8800"/>
                </a:lnTo>
                <a:lnTo>
                  <a:pt x="85555" y="8800"/>
                </a:lnTo>
                <a:lnTo>
                  <a:pt x="85555" y="7200"/>
                </a:lnTo>
                <a:lnTo>
                  <a:pt x="85555" y="7200"/>
                </a:lnTo>
                <a:lnTo>
                  <a:pt x="85555" y="7200"/>
                </a:lnTo>
                <a:lnTo>
                  <a:pt x="85555" y="7200"/>
                </a:lnTo>
                <a:lnTo>
                  <a:pt x="85555" y="5600"/>
                </a:lnTo>
                <a:lnTo>
                  <a:pt x="85555" y="5600"/>
                </a:lnTo>
                <a:lnTo>
                  <a:pt x="85555" y="5600"/>
                </a:lnTo>
                <a:lnTo>
                  <a:pt x="85555" y="5600"/>
                </a:lnTo>
                <a:lnTo>
                  <a:pt x="85555" y="4000"/>
                </a:lnTo>
                <a:lnTo>
                  <a:pt x="85555" y="4000"/>
                </a:lnTo>
                <a:lnTo>
                  <a:pt x="85555" y="4000"/>
                </a:lnTo>
                <a:lnTo>
                  <a:pt x="85555" y="4000"/>
                </a:lnTo>
                <a:lnTo>
                  <a:pt x="85555" y="1600"/>
                </a:lnTo>
                <a:lnTo>
                  <a:pt x="87777" y="1600"/>
                </a:lnTo>
                <a:lnTo>
                  <a:pt x="87777" y="1600"/>
                </a:lnTo>
                <a:lnTo>
                  <a:pt x="87777" y="1600"/>
                </a:lnTo>
                <a:lnTo>
                  <a:pt x="90000" y="1600"/>
                </a:lnTo>
                <a:lnTo>
                  <a:pt x="90000" y="1600"/>
                </a:lnTo>
                <a:lnTo>
                  <a:pt x="90000" y="4000"/>
                </a:lnTo>
                <a:lnTo>
                  <a:pt x="90000" y="4000"/>
                </a:lnTo>
                <a:lnTo>
                  <a:pt x="90000" y="1600"/>
                </a:lnTo>
                <a:lnTo>
                  <a:pt x="90000" y="1600"/>
                </a:lnTo>
                <a:lnTo>
                  <a:pt x="92222" y="1600"/>
                </a:lnTo>
                <a:lnTo>
                  <a:pt x="92222" y="1600"/>
                </a:lnTo>
                <a:lnTo>
                  <a:pt x="92222" y="1600"/>
                </a:lnTo>
                <a:lnTo>
                  <a:pt x="92222" y="1600"/>
                </a:lnTo>
                <a:lnTo>
                  <a:pt x="95555" y="1600"/>
                </a:lnTo>
                <a:lnTo>
                  <a:pt x="95555" y="1600"/>
                </a:lnTo>
                <a:lnTo>
                  <a:pt x="95555" y="1600"/>
                </a:lnTo>
                <a:lnTo>
                  <a:pt x="95555" y="1600"/>
                </a:lnTo>
                <a:lnTo>
                  <a:pt x="97777" y="1600"/>
                </a:lnTo>
                <a:lnTo>
                  <a:pt x="97777" y="1600"/>
                </a:lnTo>
                <a:lnTo>
                  <a:pt x="97777" y="1600"/>
                </a:lnTo>
                <a:lnTo>
                  <a:pt x="97777" y="1600"/>
                </a:lnTo>
                <a:lnTo>
                  <a:pt x="97777" y="1600"/>
                </a:lnTo>
                <a:lnTo>
                  <a:pt x="97777" y="0"/>
                </a:lnTo>
                <a:lnTo>
                  <a:pt x="100000" y="0"/>
                </a:lnTo>
                <a:lnTo>
                  <a:pt x="100000" y="0"/>
                </a:lnTo>
                <a:lnTo>
                  <a:pt x="100000" y="0"/>
                </a:lnTo>
                <a:lnTo>
                  <a:pt x="100000" y="0"/>
                </a:lnTo>
                <a:lnTo>
                  <a:pt x="100000" y="0"/>
                </a:lnTo>
                <a:lnTo>
                  <a:pt x="100000" y="0"/>
                </a:lnTo>
                <a:lnTo>
                  <a:pt x="102222" y="0"/>
                </a:lnTo>
                <a:lnTo>
                  <a:pt x="102222" y="1600"/>
                </a:lnTo>
                <a:lnTo>
                  <a:pt x="102222" y="1600"/>
                </a:lnTo>
                <a:lnTo>
                  <a:pt x="102222" y="1600"/>
                </a:lnTo>
                <a:lnTo>
                  <a:pt x="104444" y="1600"/>
                </a:lnTo>
                <a:lnTo>
                  <a:pt x="104444" y="1600"/>
                </a:lnTo>
                <a:lnTo>
                  <a:pt x="104444" y="1600"/>
                </a:lnTo>
                <a:lnTo>
                  <a:pt x="104444" y="1600"/>
                </a:lnTo>
                <a:lnTo>
                  <a:pt x="104444" y="1600"/>
                </a:lnTo>
                <a:lnTo>
                  <a:pt x="104444" y="1600"/>
                </a:lnTo>
                <a:lnTo>
                  <a:pt x="107777" y="1600"/>
                </a:lnTo>
                <a:lnTo>
                  <a:pt x="107777" y="1600"/>
                </a:lnTo>
                <a:lnTo>
                  <a:pt x="107777" y="1600"/>
                </a:lnTo>
                <a:lnTo>
                  <a:pt x="107777" y="1600"/>
                </a:lnTo>
                <a:lnTo>
                  <a:pt x="107777" y="1600"/>
                </a:lnTo>
                <a:lnTo>
                  <a:pt x="107777" y="1600"/>
                </a:lnTo>
                <a:lnTo>
                  <a:pt x="107777" y="1600"/>
                </a:lnTo>
                <a:lnTo>
                  <a:pt x="110000" y="1600"/>
                </a:lnTo>
                <a:lnTo>
                  <a:pt x="110000" y="1600"/>
                </a:lnTo>
                <a:lnTo>
                  <a:pt x="110000" y="1600"/>
                </a:lnTo>
                <a:lnTo>
                  <a:pt x="110000" y="1600"/>
                </a:lnTo>
                <a:lnTo>
                  <a:pt x="112222" y="1600"/>
                </a:lnTo>
                <a:lnTo>
                  <a:pt x="112222" y="4000"/>
                </a:lnTo>
                <a:lnTo>
                  <a:pt x="112222" y="4000"/>
                </a:lnTo>
                <a:lnTo>
                  <a:pt x="112222" y="4000"/>
                </a:lnTo>
                <a:lnTo>
                  <a:pt x="112222" y="1600"/>
                </a:lnTo>
                <a:lnTo>
                  <a:pt x="112222" y="1600"/>
                </a:lnTo>
                <a:lnTo>
                  <a:pt x="112222" y="1600"/>
                </a:lnTo>
                <a:lnTo>
                  <a:pt x="114444" y="1600"/>
                </a:lnTo>
                <a:lnTo>
                  <a:pt x="114444" y="1600"/>
                </a:lnTo>
                <a:lnTo>
                  <a:pt x="114444" y="1600"/>
                </a:lnTo>
                <a:lnTo>
                  <a:pt x="114444" y="1600"/>
                </a:lnTo>
                <a:lnTo>
                  <a:pt x="114444" y="1600"/>
                </a:lnTo>
                <a:lnTo>
                  <a:pt x="116666" y="1600"/>
                </a:lnTo>
                <a:lnTo>
                  <a:pt x="116666" y="1600"/>
                </a:lnTo>
                <a:lnTo>
                  <a:pt x="116666" y="1600"/>
                </a:lnTo>
                <a:lnTo>
                  <a:pt x="116666" y="1600"/>
                </a:lnTo>
                <a:lnTo>
                  <a:pt x="116666" y="1600"/>
                </a:lnTo>
                <a:lnTo>
                  <a:pt x="116666" y="4000"/>
                </a:lnTo>
                <a:lnTo>
                  <a:pt x="116666" y="4000"/>
                </a:lnTo>
                <a:lnTo>
                  <a:pt x="120000" y="4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4" name="Shape 1874"/>
          <p:cNvSpPr/>
          <p:nvPr/>
        </p:nvSpPr>
        <p:spPr>
          <a:xfrm>
            <a:off x="4535094" y="3998913"/>
            <a:ext cx="130969" cy="306387"/>
          </a:xfrm>
          <a:custGeom>
            <a:avLst/>
            <a:gdLst/>
            <a:ahLst/>
            <a:cxnLst/>
            <a:rect l="0" t="0" r="0" b="0"/>
            <a:pathLst>
              <a:path w="120000" h="120000" extrusionOk="0">
                <a:moveTo>
                  <a:pt x="96000" y="0"/>
                </a:moveTo>
                <a:lnTo>
                  <a:pt x="96000" y="1243"/>
                </a:lnTo>
                <a:lnTo>
                  <a:pt x="96000" y="1243"/>
                </a:lnTo>
                <a:lnTo>
                  <a:pt x="96000" y="1243"/>
                </a:lnTo>
                <a:lnTo>
                  <a:pt x="96000" y="1243"/>
                </a:lnTo>
                <a:lnTo>
                  <a:pt x="96000" y="1243"/>
                </a:lnTo>
                <a:lnTo>
                  <a:pt x="96000" y="2487"/>
                </a:lnTo>
                <a:lnTo>
                  <a:pt x="96000" y="2487"/>
                </a:lnTo>
                <a:lnTo>
                  <a:pt x="96000" y="2487"/>
                </a:lnTo>
                <a:lnTo>
                  <a:pt x="96000" y="2487"/>
                </a:lnTo>
                <a:lnTo>
                  <a:pt x="98181" y="2487"/>
                </a:lnTo>
                <a:lnTo>
                  <a:pt x="98181" y="2487"/>
                </a:lnTo>
                <a:lnTo>
                  <a:pt x="98181" y="2487"/>
                </a:lnTo>
                <a:lnTo>
                  <a:pt x="98181" y="3730"/>
                </a:lnTo>
                <a:lnTo>
                  <a:pt x="98181" y="3730"/>
                </a:lnTo>
                <a:lnTo>
                  <a:pt x="98181" y="3730"/>
                </a:lnTo>
                <a:lnTo>
                  <a:pt x="98181" y="3730"/>
                </a:lnTo>
                <a:lnTo>
                  <a:pt x="101454" y="3730"/>
                </a:lnTo>
                <a:lnTo>
                  <a:pt x="101454" y="3730"/>
                </a:lnTo>
                <a:lnTo>
                  <a:pt x="101454" y="5595"/>
                </a:lnTo>
                <a:lnTo>
                  <a:pt x="101454" y="5595"/>
                </a:lnTo>
                <a:lnTo>
                  <a:pt x="101454" y="5595"/>
                </a:lnTo>
                <a:lnTo>
                  <a:pt x="101454" y="5595"/>
                </a:lnTo>
                <a:lnTo>
                  <a:pt x="101454" y="5595"/>
                </a:lnTo>
                <a:lnTo>
                  <a:pt x="101454" y="5595"/>
                </a:lnTo>
                <a:lnTo>
                  <a:pt x="101454" y="6839"/>
                </a:lnTo>
                <a:lnTo>
                  <a:pt x="101454" y="6839"/>
                </a:lnTo>
                <a:lnTo>
                  <a:pt x="101454" y="6839"/>
                </a:lnTo>
                <a:lnTo>
                  <a:pt x="101454" y="6839"/>
                </a:lnTo>
                <a:lnTo>
                  <a:pt x="101454" y="8082"/>
                </a:lnTo>
                <a:lnTo>
                  <a:pt x="101454" y="8082"/>
                </a:lnTo>
                <a:lnTo>
                  <a:pt x="101454" y="8082"/>
                </a:lnTo>
                <a:lnTo>
                  <a:pt x="101454" y="9326"/>
                </a:lnTo>
                <a:lnTo>
                  <a:pt x="101454" y="9326"/>
                </a:lnTo>
                <a:lnTo>
                  <a:pt x="101454" y="9326"/>
                </a:lnTo>
                <a:lnTo>
                  <a:pt x="101454" y="9326"/>
                </a:lnTo>
                <a:lnTo>
                  <a:pt x="103636" y="9326"/>
                </a:lnTo>
                <a:lnTo>
                  <a:pt x="103636" y="9326"/>
                </a:lnTo>
                <a:lnTo>
                  <a:pt x="103636" y="9326"/>
                </a:lnTo>
                <a:lnTo>
                  <a:pt x="103636" y="9326"/>
                </a:lnTo>
                <a:lnTo>
                  <a:pt x="103636" y="10569"/>
                </a:lnTo>
                <a:lnTo>
                  <a:pt x="103636" y="10569"/>
                </a:lnTo>
                <a:lnTo>
                  <a:pt x="103636" y="10569"/>
                </a:lnTo>
                <a:lnTo>
                  <a:pt x="103636" y="10569"/>
                </a:lnTo>
                <a:lnTo>
                  <a:pt x="103636" y="10569"/>
                </a:lnTo>
                <a:lnTo>
                  <a:pt x="103636" y="12435"/>
                </a:lnTo>
                <a:lnTo>
                  <a:pt x="103636" y="12435"/>
                </a:lnTo>
                <a:lnTo>
                  <a:pt x="103636" y="12435"/>
                </a:lnTo>
                <a:lnTo>
                  <a:pt x="103636" y="12435"/>
                </a:lnTo>
                <a:lnTo>
                  <a:pt x="103636" y="13678"/>
                </a:lnTo>
                <a:lnTo>
                  <a:pt x="103636" y="13678"/>
                </a:lnTo>
                <a:lnTo>
                  <a:pt x="103636" y="13678"/>
                </a:lnTo>
                <a:lnTo>
                  <a:pt x="103636" y="13678"/>
                </a:lnTo>
                <a:lnTo>
                  <a:pt x="103636" y="14922"/>
                </a:lnTo>
                <a:lnTo>
                  <a:pt x="103636" y="14922"/>
                </a:lnTo>
                <a:lnTo>
                  <a:pt x="105818" y="14922"/>
                </a:lnTo>
                <a:lnTo>
                  <a:pt x="105818" y="14922"/>
                </a:lnTo>
                <a:lnTo>
                  <a:pt x="105818" y="16165"/>
                </a:lnTo>
                <a:lnTo>
                  <a:pt x="103636" y="16165"/>
                </a:lnTo>
                <a:lnTo>
                  <a:pt x="103636" y="16165"/>
                </a:lnTo>
                <a:lnTo>
                  <a:pt x="103636" y="16165"/>
                </a:lnTo>
                <a:lnTo>
                  <a:pt x="103636" y="16165"/>
                </a:lnTo>
                <a:lnTo>
                  <a:pt x="103636" y="17409"/>
                </a:lnTo>
                <a:lnTo>
                  <a:pt x="103636" y="17409"/>
                </a:lnTo>
                <a:lnTo>
                  <a:pt x="103636" y="17409"/>
                </a:lnTo>
                <a:lnTo>
                  <a:pt x="103636" y="19274"/>
                </a:lnTo>
                <a:lnTo>
                  <a:pt x="103636" y="19274"/>
                </a:lnTo>
                <a:lnTo>
                  <a:pt x="103636" y="19274"/>
                </a:lnTo>
                <a:lnTo>
                  <a:pt x="103636" y="20518"/>
                </a:lnTo>
                <a:lnTo>
                  <a:pt x="103636" y="20518"/>
                </a:lnTo>
                <a:lnTo>
                  <a:pt x="103636" y="20518"/>
                </a:lnTo>
                <a:lnTo>
                  <a:pt x="103636" y="21761"/>
                </a:lnTo>
                <a:lnTo>
                  <a:pt x="103636" y="21761"/>
                </a:lnTo>
                <a:lnTo>
                  <a:pt x="103636" y="21761"/>
                </a:lnTo>
                <a:lnTo>
                  <a:pt x="103636" y="21761"/>
                </a:lnTo>
                <a:lnTo>
                  <a:pt x="103636" y="23005"/>
                </a:lnTo>
                <a:lnTo>
                  <a:pt x="103636" y="23005"/>
                </a:lnTo>
                <a:lnTo>
                  <a:pt x="103636" y="23005"/>
                </a:lnTo>
                <a:lnTo>
                  <a:pt x="103636" y="24248"/>
                </a:lnTo>
                <a:lnTo>
                  <a:pt x="105818" y="24248"/>
                </a:lnTo>
                <a:lnTo>
                  <a:pt x="105818" y="24248"/>
                </a:lnTo>
                <a:lnTo>
                  <a:pt x="105818" y="24248"/>
                </a:lnTo>
                <a:lnTo>
                  <a:pt x="105818" y="24248"/>
                </a:lnTo>
                <a:lnTo>
                  <a:pt x="105818" y="26113"/>
                </a:lnTo>
                <a:lnTo>
                  <a:pt x="105818" y="26113"/>
                </a:lnTo>
                <a:lnTo>
                  <a:pt x="105818" y="26113"/>
                </a:lnTo>
                <a:lnTo>
                  <a:pt x="105818" y="26113"/>
                </a:lnTo>
                <a:lnTo>
                  <a:pt x="105818" y="26113"/>
                </a:lnTo>
                <a:lnTo>
                  <a:pt x="105818" y="27357"/>
                </a:lnTo>
                <a:lnTo>
                  <a:pt x="105818" y="27357"/>
                </a:lnTo>
                <a:lnTo>
                  <a:pt x="105818" y="27357"/>
                </a:lnTo>
                <a:lnTo>
                  <a:pt x="105818" y="27357"/>
                </a:lnTo>
                <a:lnTo>
                  <a:pt x="105818" y="27357"/>
                </a:lnTo>
                <a:lnTo>
                  <a:pt x="108000" y="27357"/>
                </a:lnTo>
                <a:lnTo>
                  <a:pt x="108000" y="27357"/>
                </a:lnTo>
                <a:lnTo>
                  <a:pt x="108000" y="28601"/>
                </a:lnTo>
                <a:lnTo>
                  <a:pt x="108000" y="28601"/>
                </a:lnTo>
                <a:lnTo>
                  <a:pt x="108000" y="28601"/>
                </a:lnTo>
                <a:lnTo>
                  <a:pt x="108000" y="28601"/>
                </a:lnTo>
                <a:lnTo>
                  <a:pt x="108000" y="28601"/>
                </a:lnTo>
                <a:lnTo>
                  <a:pt x="108000" y="28601"/>
                </a:lnTo>
                <a:lnTo>
                  <a:pt x="108000" y="29844"/>
                </a:lnTo>
                <a:lnTo>
                  <a:pt x="110181" y="29844"/>
                </a:lnTo>
                <a:lnTo>
                  <a:pt x="110181" y="29844"/>
                </a:lnTo>
                <a:lnTo>
                  <a:pt x="110181" y="29844"/>
                </a:lnTo>
                <a:lnTo>
                  <a:pt x="110181" y="29844"/>
                </a:lnTo>
                <a:lnTo>
                  <a:pt x="110181" y="31088"/>
                </a:lnTo>
                <a:lnTo>
                  <a:pt x="110181" y="31088"/>
                </a:lnTo>
                <a:lnTo>
                  <a:pt x="113454" y="31088"/>
                </a:lnTo>
                <a:lnTo>
                  <a:pt x="113454" y="31088"/>
                </a:lnTo>
                <a:lnTo>
                  <a:pt x="113454" y="31088"/>
                </a:lnTo>
                <a:lnTo>
                  <a:pt x="113454" y="31088"/>
                </a:lnTo>
                <a:lnTo>
                  <a:pt x="113454" y="31088"/>
                </a:lnTo>
                <a:lnTo>
                  <a:pt x="113454" y="32953"/>
                </a:lnTo>
                <a:lnTo>
                  <a:pt x="113454" y="32953"/>
                </a:lnTo>
                <a:lnTo>
                  <a:pt x="113454" y="32953"/>
                </a:lnTo>
                <a:lnTo>
                  <a:pt x="110181" y="32953"/>
                </a:lnTo>
                <a:lnTo>
                  <a:pt x="110181" y="32953"/>
                </a:lnTo>
                <a:lnTo>
                  <a:pt x="110181" y="32953"/>
                </a:lnTo>
                <a:lnTo>
                  <a:pt x="110181" y="32953"/>
                </a:lnTo>
                <a:lnTo>
                  <a:pt x="108000" y="32953"/>
                </a:lnTo>
                <a:lnTo>
                  <a:pt x="108000" y="32953"/>
                </a:lnTo>
                <a:lnTo>
                  <a:pt x="108000" y="32953"/>
                </a:lnTo>
                <a:lnTo>
                  <a:pt x="108000" y="32953"/>
                </a:lnTo>
                <a:lnTo>
                  <a:pt x="108000" y="32953"/>
                </a:lnTo>
                <a:lnTo>
                  <a:pt x="108000" y="31088"/>
                </a:lnTo>
                <a:lnTo>
                  <a:pt x="105818" y="31088"/>
                </a:lnTo>
                <a:lnTo>
                  <a:pt x="105818" y="31088"/>
                </a:lnTo>
                <a:lnTo>
                  <a:pt x="105818" y="32953"/>
                </a:lnTo>
                <a:lnTo>
                  <a:pt x="105818" y="32953"/>
                </a:lnTo>
                <a:lnTo>
                  <a:pt x="105818" y="31088"/>
                </a:lnTo>
                <a:lnTo>
                  <a:pt x="105818" y="31088"/>
                </a:lnTo>
                <a:lnTo>
                  <a:pt x="105818" y="32953"/>
                </a:lnTo>
                <a:lnTo>
                  <a:pt x="103636" y="32953"/>
                </a:lnTo>
                <a:lnTo>
                  <a:pt x="103636" y="32953"/>
                </a:lnTo>
                <a:lnTo>
                  <a:pt x="103636" y="31088"/>
                </a:lnTo>
                <a:lnTo>
                  <a:pt x="103636" y="31088"/>
                </a:lnTo>
                <a:lnTo>
                  <a:pt x="101454" y="31088"/>
                </a:lnTo>
                <a:lnTo>
                  <a:pt x="101454" y="31088"/>
                </a:lnTo>
                <a:lnTo>
                  <a:pt x="101454" y="32953"/>
                </a:lnTo>
                <a:lnTo>
                  <a:pt x="101454" y="32953"/>
                </a:lnTo>
                <a:lnTo>
                  <a:pt x="101454" y="32953"/>
                </a:lnTo>
                <a:lnTo>
                  <a:pt x="101454" y="32953"/>
                </a:lnTo>
                <a:lnTo>
                  <a:pt x="98181" y="32953"/>
                </a:lnTo>
                <a:lnTo>
                  <a:pt x="98181" y="32953"/>
                </a:lnTo>
                <a:lnTo>
                  <a:pt x="98181" y="32953"/>
                </a:lnTo>
                <a:lnTo>
                  <a:pt x="98181" y="32953"/>
                </a:lnTo>
                <a:lnTo>
                  <a:pt x="98181" y="32953"/>
                </a:lnTo>
                <a:lnTo>
                  <a:pt x="96000" y="32953"/>
                </a:lnTo>
                <a:lnTo>
                  <a:pt x="96000" y="31088"/>
                </a:lnTo>
                <a:lnTo>
                  <a:pt x="96000" y="31088"/>
                </a:lnTo>
                <a:lnTo>
                  <a:pt x="96000" y="31088"/>
                </a:lnTo>
                <a:lnTo>
                  <a:pt x="93818" y="31088"/>
                </a:lnTo>
                <a:lnTo>
                  <a:pt x="93818" y="31088"/>
                </a:lnTo>
                <a:lnTo>
                  <a:pt x="93818" y="31088"/>
                </a:lnTo>
                <a:lnTo>
                  <a:pt x="93818" y="31088"/>
                </a:lnTo>
                <a:lnTo>
                  <a:pt x="91636" y="31088"/>
                </a:lnTo>
                <a:lnTo>
                  <a:pt x="91636" y="31088"/>
                </a:lnTo>
                <a:lnTo>
                  <a:pt x="91636" y="31088"/>
                </a:lnTo>
                <a:lnTo>
                  <a:pt x="91636" y="31088"/>
                </a:lnTo>
                <a:lnTo>
                  <a:pt x="91636" y="32953"/>
                </a:lnTo>
                <a:lnTo>
                  <a:pt x="89454" y="32953"/>
                </a:lnTo>
                <a:lnTo>
                  <a:pt x="89454" y="32953"/>
                </a:lnTo>
                <a:lnTo>
                  <a:pt x="89454" y="32953"/>
                </a:lnTo>
                <a:lnTo>
                  <a:pt x="89454" y="32953"/>
                </a:lnTo>
                <a:lnTo>
                  <a:pt x="89454" y="34196"/>
                </a:lnTo>
                <a:lnTo>
                  <a:pt x="89454" y="34196"/>
                </a:lnTo>
                <a:lnTo>
                  <a:pt x="89454" y="34196"/>
                </a:lnTo>
                <a:lnTo>
                  <a:pt x="89454" y="34196"/>
                </a:lnTo>
                <a:lnTo>
                  <a:pt x="86181" y="34196"/>
                </a:lnTo>
                <a:lnTo>
                  <a:pt x="86181" y="35440"/>
                </a:lnTo>
                <a:lnTo>
                  <a:pt x="86181" y="35440"/>
                </a:lnTo>
                <a:lnTo>
                  <a:pt x="86181" y="35440"/>
                </a:lnTo>
                <a:lnTo>
                  <a:pt x="86181" y="36683"/>
                </a:lnTo>
                <a:lnTo>
                  <a:pt x="89454" y="36683"/>
                </a:lnTo>
                <a:lnTo>
                  <a:pt x="89454" y="36683"/>
                </a:lnTo>
                <a:lnTo>
                  <a:pt x="89454" y="36683"/>
                </a:lnTo>
                <a:lnTo>
                  <a:pt x="89454" y="36683"/>
                </a:lnTo>
                <a:lnTo>
                  <a:pt x="89454" y="36683"/>
                </a:lnTo>
                <a:lnTo>
                  <a:pt x="89454" y="37927"/>
                </a:lnTo>
                <a:lnTo>
                  <a:pt x="91636" y="37927"/>
                </a:lnTo>
                <a:lnTo>
                  <a:pt x="91636" y="37927"/>
                </a:lnTo>
                <a:lnTo>
                  <a:pt x="91636" y="37927"/>
                </a:lnTo>
                <a:lnTo>
                  <a:pt x="91636" y="37927"/>
                </a:lnTo>
                <a:lnTo>
                  <a:pt x="91636" y="37927"/>
                </a:lnTo>
                <a:lnTo>
                  <a:pt x="91636" y="37927"/>
                </a:lnTo>
                <a:lnTo>
                  <a:pt x="91636" y="39792"/>
                </a:lnTo>
                <a:lnTo>
                  <a:pt x="91636" y="39792"/>
                </a:lnTo>
                <a:lnTo>
                  <a:pt x="93818" y="39792"/>
                </a:lnTo>
                <a:lnTo>
                  <a:pt x="93818" y="39792"/>
                </a:lnTo>
                <a:lnTo>
                  <a:pt x="93818" y="41036"/>
                </a:lnTo>
                <a:lnTo>
                  <a:pt x="93818" y="41036"/>
                </a:lnTo>
                <a:lnTo>
                  <a:pt x="93818" y="41036"/>
                </a:lnTo>
                <a:lnTo>
                  <a:pt x="93818" y="41036"/>
                </a:lnTo>
                <a:lnTo>
                  <a:pt x="93818" y="41036"/>
                </a:lnTo>
                <a:lnTo>
                  <a:pt x="93818" y="41036"/>
                </a:lnTo>
                <a:lnTo>
                  <a:pt x="93818" y="41036"/>
                </a:lnTo>
                <a:lnTo>
                  <a:pt x="93818" y="42279"/>
                </a:lnTo>
                <a:lnTo>
                  <a:pt x="96000" y="42279"/>
                </a:lnTo>
                <a:lnTo>
                  <a:pt x="96000" y="42279"/>
                </a:lnTo>
                <a:lnTo>
                  <a:pt x="96000" y="42279"/>
                </a:lnTo>
                <a:lnTo>
                  <a:pt x="96000" y="42279"/>
                </a:lnTo>
                <a:lnTo>
                  <a:pt x="96000" y="42279"/>
                </a:lnTo>
                <a:lnTo>
                  <a:pt x="96000" y="43523"/>
                </a:lnTo>
                <a:lnTo>
                  <a:pt x="98181" y="43523"/>
                </a:lnTo>
                <a:lnTo>
                  <a:pt x="98181" y="43523"/>
                </a:lnTo>
                <a:lnTo>
                  <a:pt x="98181" y="43523"/>
                </a:lnTo>
                <a:lnTo>
                  <a:pt x="98181" y="43523"/>
                </a:lnTo>
                <a:lnTo>
                  <a:pt x="98181" y="43523"/>
                </a:lnTo>
                <a:lnTo>
                  <a:pt x="98181" y="43523"/>
                </a:lnTo>
                <a:lnTo>
                  <a:pt x="98181" y="44766"/>
                </a:lnTo>
                <a:lnTo>
                  <a:pt x="101454" y="44766"/>
                </a:lnTo>
                <a:lnTo>
                  <a:pt x="101454" y="44766"/>
                </a:lnTo>
                <a:lnTo>
                  <a:pt x="101454" y="44766"/>
                </a:lnTo>
                <a:lnTo>
                  <a:pt x="101454" y="44766"/>
                </a:lnTo>
                <a:lnTo>
                  <a:pt x="101454" y="44766"/>
                </a:lnTo>
                <a:lnTo>
                  <a:pt x="101454" y="44766"/>
                </a:lnTo>
                <a:lnTo>
                  <a:pt x="103636" y="44766"/>
                </a:lnTo>
                <a:lnTo>
                  <a:pt x="103636" y="46632"/>
                </a:lnTo>
                <a:lnTo>
                  <a:pt x="103636" y="46632"/>
                </a:lnTo>
                <a:lnTo>
                  <a:pt x="103636" y="46632"/>
                </a:lnTo>
                <a:lnTo>
                  <a:pt x="105818" y="46632"/>
                </a:lnTo>
                <a:lnTo>
                  <a:pt x="105818" y="46632"/>
                </a:lnTo>
                <a:lnTo>
                  <a:pt x="105818" y="46632"/>
                </a:lnTo>
                <a:lnTo>
                  <a:pt x="105818" y="46632"/>
                </a:lnTo>
                <a:lnTo>
                  <a:pt x="105818" y="46632"/>
                </a:lnTo>
                <a:lnTo>
                  <a:pt x="105818" y="47875"/>
                </a:lnTo>
                <a:lnTo>
                  <a:pt x="105818" y="47875"/>
                </a:lnTo>
                <a:lnTo>
                  <a:pt x="105818" y="47875"/>
                </a:lnTo>
                <a:lnTo>
                  <a:pt x="105818" y="47875"/>
                </a:lnTo>
                <a:lnTo>
                  <a:pt x="105818" y="49119"/>
                </a:lnTo>
                <a:lnTo>
                  <a:pt x="105818" y="49119"/>
                </a:lnTo>
                <a:lnTo>
                  <a:pt x="108000" y="49119"/>
                </a:lnTo>
                <a:lnTo>
                  <a:pt x="108000" y="49119"/>
                </a:lnTo>
                <a:lnTo>
                  <a:pt x="108000" y="50362"/>
                </a:lnTo>
                <a:lnTo>
                  <a:pt x="108000" y="50362"/>
                </a:lnTo>
                <a:lnTo>
                  <a:pt x="108000" y="50362"/>
                </a:lnTo>
                <a:lnTo>
                  <a:pt x="108000" y="50362"/>
                </a:lnTo>
                <a:lnTo>
                  <a:pt x="108000" y="51606"/>
                </a:lnTo>
                <a:lnTo>
                  <a:pt x="108000" y="51606"/>
                </a:lnTo>
                <a:lnTo>
                  <a:pt x="108000" y="51606"/>
                </a:lnTo>
                <a:lnTo>
                  <a:pt x="108000" y="51606"/>
                </a:lnTo>
                <a:lnTo>
                  <a:pt x="108000" y="53471"/>
                </a:lnTo>
                <a:lnTo>
                  <a:pt x="108000" y="53471"/>
                </a:lnTo>
                <a:lnTo>
                  <a:pt x="108000" y="53471"/>
                </a:lnTo>
                <a:lnTo>
                  <a:pt x="108000" y="53471"/>
                </a:lnTo>
                <a:lnTo>
                  <a:pt x="110181" y="53471"/>
                </a:lnTo>
                <a:lnTo>
                  <a:pt x="110181" y="54715"/>
                </a:lnTo>
                <a:lnTo>
                  <a:pt x="110181" y="54715"/>
                </a:lnTo>
                <a:lnTo>
                  <a:pt x="110181" y="54715"/>
                </a:lnTo>
                <a:lnTo>
                  <a:pt x="110181" y="54715"/>
                </a:lnTo>
                <a:lnTo>
                  <a:pt x="110181" y="55958"/>
                </a:lnTo>
                <a:lnTo>
                  <a:pt x="110181" y="55958"/>
                </a:lnTo>
                <a:lnTo>
                  <a:pt x="113454" y="55958"/>
                </a:lnTo>
                <a:lnTo>
                  <a:pt x="113454" y="55958"/>
                </a:lnTo>
                <a:lnTo>
                  <a:pt x="113454" y="55958"/>
                </a:lnTo>
                <a:lnTo>
                  <a:pt x="113454" y="55958"/>
                </a:lnTo>
                <a:lnTo>
                  <a:pt x="113454" y="57202"/>
                </a:lnTo>
                <a:lnTo>
                  <a:pt x="113454" y="57202"/>
                </a:lnTo>
                <a:lnTo>
                  <a:pt x="110181" y="57202"/>
                </a:lnTo>
                <a:lnTo>
                  <a:pt x="110181" y="57202"/>
                </a:lnTo>
                <a:lnTo>
                  <a:pt x="110181" y="57202"/>
                </a:lnTo>
                <a:lnTo>
                  <a:pt x="110181" y="58445"/>
                </a:lnTo>
                <a:lnTo>
                  <a:pt x="110181" y="58445"/>
                </a:lnTo>
                <a:lnTo>
                  <a:pt x="110181" y="58445"/>
                </a:lnTo>
                <a:lnTo>
                  <a:pt x="110181" y="58445"/>
                </a:lnTo>
                <a:lnTo>
                  <a:pt x="108000" y="58445"/>
                </a:lnTo>
                <a:lnTo>
                  <a:pt x="108000" y="60310"/>
                </a:lnTo>
                <a:lnTo>
                  <a:pt x="108000" y="60310"/>
                </a:lnTo>
                <a:lnTo>
                  <a:pt x="108000" y="60310"/>
                </a:lnTo>
                <a:lnTo>
                  <a:pt x="108000" y="60310"/>
                </a:lnTo>
                <a:lnTo>
                  <a:pt x="108000" y="60310"/>
                </a:lnTo>
                <a:lnTo>
                  <a:pt x="108000" y="60310"/>
                </a:lnTo>
                <a:lnTo>
                  <a:pt x="105818" y="60310"/>
                </a:lnTo>
                <a:lnTo>
                  <a:pt x="105818" y="61554"/>
                </a:lnTo>
                <a:lnTo>
                  <a:pt x="105818" y="61554"/>
                </a:lnTo>
                <a:lnTo>
                  <a:pt x="105818" y="61554"/>
                </a:lnTo>
                <a:lnTo>
                  <a:pt x="105818" y="61554"/>
                </a:lnTo>
                <a:lnTo>
                  <a:pt x="105818" y="62797"/>
                </a:lnTo>
                <a:lnTo>
                  <a:pt x="105818" y="62797"/>
                </a:lnTo>
                <a:lnTo>
                  <a:pt x="105818" y="62797"/>
                </a:lnTo>
                <a:lnTo>
                  <a:pt x="105818" y="62797"/>
                </a:lnTo>
                <a:lnTo>
                  <a:pt x="105818" y="64041"/>
                </a:lnTo>
                <a:lnTo>
                  <a:pt x="105818" y="64041"/>
                </a:lnTo>
                <a:lnTo>
                  <a:pt x="105818" y="64041"/>
                </a:lnTo>
                <a:lnTo>
                  <a:pt x="105818" y="64041"/>
                </a:lnTo>
                <a:lnTo>
                  <a:pt x="105818" y="65284"/>
                </a:lnTo>
                <a:lnTo>
                  <a:pt x="103636" y="65284"/>
                </a:lnTo>
                <a:lnTo>
                  <a:pt x="103636" y="65284"/>
                </a:lnTo>
                <a:lnTo>
                  <a:pt x="103636" y="65284"/>
                </a:lnTo>
                <a:lnTo>
                  <a:pt x="103636" y="65284"/>
                </a:lnTo>
                <a:lnTo>
                  <a:pt x="103636" y="67150"/>
                </a:lnTo>
                <a:lnTo>
                  <a:pt x="103636" y="67150"/>
                </a:lnTo>
                <a:lnTo>
                  <a:pt x="101454" y="67150"/>
                </a:lnTo>
                <a:lnTo>
                  <a:pt x="101454" y="67150"/>
                </a:lnTo>
                <a:lnTo>
                  <a:pt x="101454" y="67150"/>
                </a:lnTo>
                <a:lnTo>
                  <a:pt x="101454" y="67150"/>
                </a:lnTo>
                <a:lnTo>
                  <a:pt x="101454" y="68393"/>
                </a:lnTo>
                <a:lnTo>
                  <a:pt x="101454" y="68393"/>
                </a:lnTo>
                <a:lnTo>
                  <a:pt x="101454" y="68393"/>
                </a:lnTo>
                <a:lnTo>
                  <a:pt x="101454" y="68393"/>
                </a:lnTo>
                <a:lnTo>
                  <a:pt x="101454" y="69637"/>
                </a:lnTo>
                <a:lnTo>
                  <a:pt x="101454" y="69637"/>
                </a:lnTo>
                <a:lnTo>
                  <a:pt x="101454" y="69637"/>
                </a:lnTo>
                <a:lnTo>
                  <a:pt x="101454" y="69637"/>
                </a:lnTo>
                <a:lnTo>
                  <a:pt x="98181" y="69637"/>
                </a:lnTo>
                <a:lnTo>
                  <a:pt x="98181" y="69637"/>
                </a:lnTo>
                <a:lnTo>
                  <a:pt x="98181" y="70880"/>
                </a:lnTo>
                <a:lnTo>
                  <a:pt x="98181" y="70880"/>
                </a:lnTo>
                <a:lnTo>
                  <a:pt x="98181" y="70880"/>
                </a:lnTo>
                <a:lnTo>
                  <a:pt x="98181" y="70880"/>
                </a:lnTo>
                <a:lnTo>
                  <a:pt x="98181" y="70880"/>
                </a:lnTo>
                <a:lnTo>
                  <a:pt x="98181" y="70880"/>
                </a:lnTo>
                <a:lnTo>
                  <a:pt x="98181" y="72124"/>
                </a:lnTo>
                <a:lnTo>
                  <a:pt x="96000" y="72124"/>
                </a:lnTo>
                <a:lnTo>
                  <a:pt x="96000" y="72124"/>
                </a:lnTo>
                <a:lnTo>
                  <a:pt x="96000" y="72124"/>
                </a:lnTo>
                <a:lnTo>
                  <a:pt x="96000" y="72124"/>
                </a:lnTo>
                <a:lnTo>
                  <a:pt x="93818" y="72124"/>
                </a:lnTo>
                <a:lnTo>
                  <a:pt x="93818" y="72124"/>
                </a:lnTo>
                <a:lnTo>
                  <a:pt x="93818" y="72124"/>
                </a:lnTo>
                <a:lnTo>
                  <a:pt x="93818" y="73989"/>
                </a:lnTo>
                <a:lnTo>
                  <a:pt x="93818" y="73989"/>
                </a:lnTo>
                <a:lnTo>
                  <a:pt x="93818" y="73989"/>
                </a:lnTo>
                <a:lnTo>
                  <a:pt x="93818" y="73989"/>
                </a:lnTo>
                <a:lnTo>
                  <a:pt x="93818" y="73989"/>
                </a:lnTo>
                <a:lnTo>
                  <a:pt x="93818" y="75233"/>
                </a:lnTo>
                <a:lnTo>
                  <a:pt x="93818" y="75233"/>
                </a:lnTo>
                <a:lnTo>
                  <a:pt x="93818" y="75233"/>
                </a:lnTo>
                <a:lnTo>
                  <a:pt x="96000" y="75233"/>
                </a:lnTo>
                <a:lnTo>
                  <a:pt x="96000" y="75233"/>
                </a:lnTo>
                <a:lnTo>
                  <a:pt x="96000" y="75233"/>
                </a:lnTo>
                <a:lnTo>
                  <a:pt x="96000" y="75233"/>
                </a:lnTo>
                <a:lnTo>
                  <a:pt x="96000" y="76476"/>
                </a:lnTo>
                <a:lnTo>
                  <a:pt x="96000" y="76476"/>
                </a:lnTo>
                <a:lnTo>
                  <a:pt x="96000" y="76476"/>
                </a:lnTo>
                <a:lnTo>
                  <a:pt x="96000" y="77720"/>
                </a:lnTo>
                <a:lnTo>
                  <a:pt x="96000" y="77720"/>
                </a:lnTo>
                <a:lnTo>
                  <a:pt x="96000" y="77720"/>
                </a:lnTo>
                <a:lnTo>
                  <a:pt x="96000" y="77720"/>
                </a:lnTo>
                <a:lnTo>
                  <a:pt x="96000" y="78963"/>
                </a:lnTo>
                <a:lnTo>
                  <a:pt x="96000" y="78963"/>
                </a:lnTo>
                <a:lnTo>
                  <a:pt x="96000" y="78963"/>
                </a:lnTo>
                <a:lnTo>
                  <a:pt x="96000" y="78963"/>
                </a:lnTo>
                <a:lnTo>
                  <a:pt x="96000" y="80829"/>
                </a:lnTo>
                <a:lnTo>
                  <a:pt x="96000" y="80829"/>
                </a:lnTo>
                <a:lnTo>
                  <a:pt x="96000" y="80829"/>
                </a:lnTo>
                <a:lnTo>
                  <a:pt x="96000" y="80829"/>
                </a:lnTo>
                <a:lnTo>
                  <a:pt x="96000" y="82072"/>
                </a:lnTo>
                <a:lnTo>
                  <a:pt x="96000" y="82072"/>
                </a:lnTo>
                <a:lnTo>
                  <a:pt x="96000" y="82072"/>
                </a:lnTo>
                <a:lnTo>
                  <a:pt x="96000" y="82072"/>
                </a:lnTo>
                <a:lnTo>
                  <a:pt x="96000" y="82072"/>
                </a:lnTo>
                <a:lnTo>
                  <a:pt x="96000" y="83316"/>
                </a:lnTo>
                <a:lnTo>
                  <a:pt x="96000" y="83316"/>
                </a:lnTo>
                <a:lnTo>
                  <a:pt x="98181" y="83316"/>
                </a:lnTo>
                <a:lnTo>
                  <a:pt x="98181" y="83316"/>
                </a:lnTo>
                <a:lnTo>
                  <a:pt x="98181" y="83316"/>
                </a:lnTo>
                <a:lnTo>
                  <a:pt x="98181" y="83316"/>
                </a:lnTo>
                <a:lnTo>
                  <a:pt x="98181" y="83316"/>
                </a:lnTo>
                <a:lnTo>
                  <a:pt x="98181" y="83316"/>
                </a:lnTo>
                <a:lnTo>
                  <a:pt x="98181" y="84559"/>
                </a:lnTo>
                <a:lnTo>
                  <a:pt x="98181" y="84559"/>
                </a:lnTo>
                <a:lnTo>
                  <a:pt x="98181" y="84559"/>
                </a:lnTo>
                <a:lnTo>
                  <a:pt x="98181" y="84559"/>
                </a:lnTo>
                <a:lnTo>
                  <a:pt x="98181" y="85803"/>
                </a:lnTo>
                <a:lnTo>
                  <a:pt x="98181" y="85803"/>
                </a:lnTo>
                <a:lnTo>
                  <a:pt x="98181" y="85803"/>
                </a:lnTo>
                <a:lnTo>
                  <a:pt x="98181" y="87668"/>
                </a:lnTo>
                <a:lnTo>
                  <a:pt x="98181" y="87668"/>
                </a:lnTo>
                <a:lnTo>
                  <a:pt x="98181" y="87668"/>
                </a:lnTo>
                <a:lnTo>
                  <a:pt x="98181" y="88911"/>
                </a:lnTo>
                <a:lnTo>
                  <a:pt x="98181" y="88911"/>
                </a:lnTo>
                <a:lnTo>
                  <a:pt x="98181" y="88911"/>
                </a:lnTo>
                <a:lnTo>
                  <a:pt x="98181" y="88911"/>
                </a:lnTo>
                <a:lnTo>
                  <a:pt x="98181" y="88911"/>
                </a:lnTo>
                <a:lnTo>
                  <a:pt x="98181" y="90155"/>
                </a:lnTo>
                <a:lnTo>
                  <a:pt x="101454" y="90155"/>
                </a:lnTo>
                <a:lnTo>
                  <a:pt x="101454" y="90155"/>
                </a:lnTo>
                <a:lnTo>
                  <a:pt x="101454" y="90155"/>
                </a:lnTo>
                <a:lnTo>
                  <a:pt x="101454" y="90155"/>
                </a:lnTo>
                <a:lnTo>
                  <a:pt x="101454" y="90155"/>
                </a:lnTo>
                <a:lnTo>
                  <a:pt x="101454" y="90155"/>
                </a:lnTo>
                <a:lnTo>
                  <a:pt x="101454" y="91398"/>
                </a:lnTo>
                <a:lnTo>
                  <a:pt x="103636" y="91398"/>
                </a:lnTo>
                <a:lnTo>
                  <a:pt x="103636" y="91398"/>
                </a:lnTo>
                <a:lnTo>
                  <a:pt x="103636" y="91398"/>
                </a:lnTo>
                <a:lnTo>
                  <a:pt x="103636" y="91398"/>
                </a:lnTo>
                <a:lnTo>
                  <a:pt x="103636" y="91398"/>
                </a:lnTo>
                <a:lnTo>
                  <a:pt x="103636" y="92642"/>
                </a:lnTo>
                <a:lnTo>
                  <a:pt x="103636" y="92642"/>
                </a:lnTo>
                <a:lnTo>
                  <a:pt x="103636" y="92642"/>
                </a:lnTo>
                <a:lnTo>
                  <a:pt x="105818" y="92642"/>
                </a:lnTo>
                <a:lnTo>
                  <a:pt x="105818" y="94507"/>
                </a:lnTo>
                <a:lnTo>
                  <a:pt x="105818" y="94507"/>
                </a:lnTo>
                <a:lnTo>
                  <a:pt x="105818" y="94507"/>
                </a:lnTo>
                <a:lnTo>
                  <a:pt x="105818" y="94507"/>
                </a:lnTo>
                <a:lnTo>
                  <a:pt x="105818" y="95751"/>
                </a:lnTo>
                <a:lnTo>
                  <a:pt x="105818" y="95751"/>
                </a:lnTo>
                <a:lnTo>
                  <a:pt x="103636" y="95751"/>
                </a:lnTo>
                <a:lnTo>
                  <a:pt x="103636" y="95751"/>
                </a:lnTo>
                <a:lnTo>
                  <a:pt x="103636" y="95751"/>
                </a:lnTo>
                <a:lnTo>
                  <a:pt x="105818" y="95751"/>
                </a:lnTo>
                <a:lnTo>
                  <a:pt x="105818" y="96994"/>
                </a:lnTo>
                <a:lnTo>
                  <a:pt x="105818" y="96994"/>
                </a:lnTo>
                <a:lnTo>
                  <a:pt x="105818" y="96994"/>
                </a:lnTo>
                <a:lnTo>
                  <a:pt x="105818" y="96994"/>
                </a:lnTo>
                <a:lnTo>
                  <a:pt x="105818" y="98238"/>
                </a:lnTo>
                <a:lnTo>
                  <a:pt x="105818" y="98238"/>
                </a:lnTo>
                <a:lnTo>
                  <a:pt x="105818" y="98238"/>
                </a:lnTo>
                <a:lnTo>
                  <a:pt x="105818" y="98238"/>
                </a:lnTo>
                <a:lnTo>
                  <a:pt x="105818" y="98238"/>
                </a:lnTo>
                <a:lnTo>
                  <a:pt x="108000" y="98238"/>
                </a:lnTo>
                <a:lnTo>
                  <a:pt x="108000" y="98238"/>
                </a:lnTo>
                <a:lnTo>
                  <a:pt x="108000" y="99481"/>
                </a:lnTo>
                <a:lnTo>
                  <a:pt x="108000" y="99481"/>
                </a:lnTo>
                <a:lnTo>
                  <a:pt x="108000" y="99481"/>
                </a:lnTo>
                <a:lnTo>
                  <a:pt x="108000" y="99481"/>
                </a:lnTo>
                <a:lnTo>
                  <a:pt x="108000" y="99481"/>
                </a:lnTo>
                <a:lnTo>
                  <a:pt x="108000" y="99481"/>
                </a:lnTo>
                <a:lnTo>
                  <a:pt x="108000" y="101347"/>
                </a:lnTo>
                <a:lnTo>
                  <a:pt x="110181" y="101347"/>
                </a:lnTo>
                <a:lnTo>
                  <a:pt x="110181" y="101347"/>
                </a:lnTo>
                <a:lnTo>
                  <a:pt x="110181" y="101347"/>
                </a:lnTo>
                <a:lnTo>
                  <a:pt x="110181" y="101347"/>
                </a:lnTo>
                <a:lnTo>
                  <a:pt x="110181" y="101347"/>
                </a:lnTo>
                <a:lnTo>
                  <a:pt x="110181" y="102590"/>
                </a:lnTo>
                <a:lnTo>
                  <a:pt x="113454" y="102590"/>
                </a:lnTo>
                <a:lnTo>
                  <a:pt x="113454" y="102590"/>
                </a:lnTo>
                <a:lnTo>
                  <a:pt x="113454" y="102590"/>
                </a:lnTo>
                <a:lnTo>
                  <a:pt x="113454" y="102590"/>
                </a:lnTo>
                <a:lnTo>
                  <a:pt x="113454" y="102590"/>
                </a:lnTo>
                <a:lnTo>
                  <a:pt x="113454" y="103834"/>
                </a:lnTo>
                <a:lnTo>
                  <a:pt x="113454" y="103834"/>
                </a:lnTo>
                <a:lnTo>
                  <a:pt x="113454" y="103834"/>
                </a:lnTo>
                <a:lnTo>
                  <a:pt x="113454" y="103834"/>
                </a:lnTo>
                <a:lnTo>
                  <a:pt x="115636" y="103834"/>
                </a:lnTo>
                <a:lnTo>
                  <a:pt x="115636" y="105077"/>
                </a:lnTo>
                <a:lnTo>
                  <a:pt x="115636" y="105077"/>
                </a:lnTo>
                <a:lnTo>
                  <a:pt x="115636" y="105077"/>
                </a:lnTo>
                <a:lnTo>
                  <a:pt x="115636" y="105077"/>
                </a:lnTo>
                <a:lnTo>
                  <a:pt x="115636" y="105077"/>
                </a:lnTo>
                <a:lnTo>
                  <a:pt x="115636" y="105077"/>
                </a:lnTo>
                <a:lnTo>
                  <a:pt x="115636" y="105077"/>
                </a:lnTo>
                <a:lnTo>
                  <a:pt x="117818" y="105077"/>
                </a:lnTo>
                <a:lnTo>
                  <a:pt x="117818" y="105077"/>
                </a:lnTo>
                <a:lnTo>
                  <a:pt x="117818" y="105077"/>
                </a:lnTo>
                <a:lnTo>
                  <a:pt x="117818" y="106321"/>
                </a:lnTo>
                <a:lnTo>
                  <a:pt x="117818" y="106321"/>
                </a:lnTo>
                <a:lnTo>
                  <a:pt x="120000" y="106321"/>
                </a:lnTo>
                <a:lnTo>
                  <a:pt x="120000" y="106321"/>
                </a:lnTo>
                <a:lnTo>
                  <a:pt x="120000" y="106321"/>
                </a:lnTo>
                <a:lnTo>
                  <a:pt x="120000" y="106321"/>
                </a:lnTo>
                <a:lnTo>
                  <a:pt x="120000" y="108186"/>
                </a:lnTo>
                <a:lnTo>
                  <a:pt x="120000" y="108186"/>
                </a:lnTo>
                <a:lnTo>
                  <a:pt x="120000" y="108186"/>
                </a:lnTo>
                <a:lnTo>
                  <a:pt x="120000" y="108186"/>
                </a:lnTo>
                <a:lnTo>
                  <a:pt x="120000" y="109430"/>
                </a:lnTo>
                <a:lnTo>
                  <a:pt x="120000" y="109430"/>
                </a:lnTo>
                <a:lnTo>
                  <a:pt x="120000" y="109430"/>
                </a:lnTo>
                <a:lnTo>
                  <a:pt x="120000" y="109430"/>
                </a:lnTo>
                <a:lnTo>
                  <a:pt x="120000" y="110673"/>
                </a:lnTo>
                <a:lnTo>
                  <a:pt x="120000" y="110673"/>
                </a:lnTo>
                <a:lnTo>
                  <a:pt x="120000" y="110673"/>
                </a:lnTo>
                <a:lnTo>
                  <a:pt x="120000" y="111917"/>
                </a:lnTo>
                <a:lnTo>
                  <a:pt x="120000" y="111917"/>
                </a:lnTo>
                <a:lnTo>
                  <a:pt x="120000" y="111917"/>
                </a:lnTo>
                <a:lnTo>
                  <a:pt x="120000" y="111917"/>
                </a:lnTo>
                <a:lnTo>
                  <a:pt x="120000" y="111917"/>
                </a:lnTo>
                <a:lnTo>
                  <a:pt x="120000" y="113160"/>
                </a:lnTo>
                <a:lnTo>
                  <a:pt x="120000" y="113160"/>
                </a:lnTo>
                <a:lnTo>
                  <a:pt x="120000" y="113160"/>
                </a:lnTo>
                <a:lnTo>
                  <a:pt x="120000" y="113160"/>
                </a:lnTo>
                <a:lnTo>
                  <a:pt x="120000" y="115025"/>
                </a:lnTo>
                <a:lnTo>
                  <a:pt x="120000" y="115025"/>
                </a:lnTo>
                <a:lnTo>
                  <a:pt x="120000" y="115025"/>
                </a:lnTo>
                <a:lnTo>
                  <a:pt x="120000" y="115025"/>
                </a:lnTo>
                <a:lnTo>
                  <a:pt x="120000" y="115025"/>
                </a:lnTo>
                <a:lnTo>
                  <a:pt x="120000" y="115025"/>
                </a:lnTo>
                <a:lnTo>
                  <a:pt x="120000" y="115025"/>
                </a:lnTo>
                <a:lnTo>
                  <a:pt x="120000" y="116269"/>
                </a:lnTo>
                <a:lnTo>
                  <a:pt x="120000" y="116269"/>
                </a:lnTo>
                <a:lnTo>
                  <a:pt x="120000" y="116269"/>
                </a:lnTo>
                <a:lnTo>
                  <a:pt x="120000" y="116269"/>
                </a:lnTo>
                <a:lnTo>
                  <a:pt x="120000" y="117512"/>
                </a:lnTo>
                <a:lnTo>
                  <a:pt x="120000" y="117512"/>
                </a:lnTo>
                <a:lnTo>
                  <a:pt x="120000" y="117512"/>
                </a:lnTo>
                <a:lnTo>
                  <a:pt x="120000" y="117512"/>
                </a:lnTo>
                <a:lnTo>
                  <a:pt x="120000" y="117512"/>
                </a:lnTo>
                <a:lnTo>
                  <a:pt x="120000" y="118756"/>
                </a:lnTo>
                <a:lnTo>
                  <a:pt x="120000" y="118756"/>
                </a:lnTo>
                <a:lnTo>
                  <a:pt x="120000" y="118756"/>
                </a:lnTo>
                <a:lnTo>
                  <a:pt x="120000" y="120000"/>
                </a:lnTo>
                <a:lnTo>
                  <a:pt x="120000" y="120000"/>
                </a:lnTo>
                <a:lnTo>
                  <a:pt x="120000" y="120000"/>
                </a:lnTo>
                <a:lnTo>
                  <a:pt x="120000" y="120000"/>
                </a:lnTo>
                <a:lnTo>
                  <a:pt x="120000" y="120000"/>
                </a:lnTo>
                <a:lnTo>
                  <a:pt x="120000" y="118756"/>
                </a:lnTo>
                <a:lnTo>
                  <a:pt x="117818" y="118756"/>
                </a:lnTo>
                <a:lnTo>
                  <a:pt x="117818" y="118756"/>
                </a:lnTo>
                <a:lnTo>
                  <a:pt x="117818" y="118756"/>
                </a:lnTo>
                <a:lnTo>
                  <a:pt x="117818" y="118756"/>
                </a:lnTo>
                <a:lnTo>
                  <a:pt x="115636" y="118756"/>
                </a:lnTo>
                <a:lnTo>
                  <a:pt x="115636" y="118756"/>
                </a:lnTo>
                <a:lnTo>
                  <a:pt x="115636" y="118756"/>
                </a:lnTo>
                <a:lnTo>
                  <a:pt x="115636" y="118756"/>
                </a:lnTo>
                <a:lnTo>
                  <a:pt x="115636" y="117512"/>
                </a:lnTo>
                <a:lnTo>
                  <a:pt x="115636" y="117512"/>
                </a:lnTo>
                <a:lnTo>
                  <a:pt x="115636" y="117512"/>
                </a:lnTo>
                <a:lnTo>
                  <a:pt x="113454" y="117512"/>
                </a:lnTo>
                <a:lnTo>
                  <a:pt x="113454" y="117512"/>
                </a:lnTo>
                <a:lnTo>
                  <a:pt x="113454" y="117512"/>
                </a:lnTo>
                <a:lnTo>
                  <a:pt x="113454" y="117512"/>
                </a:lnTo>
                <a:lnTo>
                  <a:pt x="113454" y="117512"/>
                </a:lnTo>
                <a:lnTo>
                  <a:pt x="110181" y="117512"/>
                </a:lnTo>
                <a:lnTo>
                  <a:pt x="110181" y="117512"/>
                </a:lnTo>
                <a:lnTo>
                  <a:pt x="110181" y="117512"/>
                </a:lnTo>
                <a:lnTo>
                  <a:pt x="108000" y="117512"/>
                </a:lnTo>
                <a:lnTo>
                  <a:pt x="108000" y="117512"/>
                </a:lnTo>
                <a:lnTo>
                  <a:pt x="108000" y="117512"/>
                </a:lnTo>
                <a:lnTo>
                  <a:pt x="108000" y="117512"/>
                </a:lnTo>
                <a:lnTo>
                  <a:pt x="108000" y="117512"/>
                </a:lnTo>
                <a:lnTo>
                  <a:pt x="108000" y="117512"/>
                </a:lnTo>
                <a:lnTo>
                  <a:pt x="108000" y="116269"/>
                </a:lnTo>
                <a:lnTo>
                  <a:pt x="105818" y="116269"/>
                </a:lnTo>
                <a:lnTo>
                  <a:pt x="105818" y="116269"/>
                </a:lnTo>
                <a:lnTo>
                  <a:pt x="105818" y="116269"/>
                </a:lnTo>
                <a:lnTo>
                  <a:pt x="105818" y="116269"/>
                </a:lnTo>
                <a:lnTo>
                  <a:pt x="105818" y="116269"/>
                </a:lnTo>
                <a:lnTo>
                  <a:pt x="105818" y="116269"/>
                </a:lnTo>
                <a:lnTo>
                  <a:pt x="103636" y="116269"/>
                </a:lnTo>
                <a:lnTo>
                  <a:pt x="103636" y="116269"/>
                </a:lnTo>
                <a:lnTo>
                  <a:pt x="103636" y="116269"/>
                </a:lnTo>
                <a:lnTo>
                  <a:pt x="101454" y="116269"/>
                </a:lnTo>
                <a:lnTo>
                  <a:pt x="101454" y="116269"/>
                </a:lnTo>
                <a:lnTo>
                  <a:pt x="101454" y="116269"/>
                </a:lnTo>
                <a:lnTo>
                  <a:pt x="101454" y="116269"/>
                </a:lnTo>
                <a:lnTo>
                  <a:pt x="101454" y="116269"/>
                </a:lnTo>
                <a:lnTo>
                  <a:pt x="101454" y="116269"/>
                </a:lnTo>
                <a:lnTo>
                  <a:pt x="98181" y="116269"/>
                </a:lnTo>
                <a:lnTo>
                  <a:pt x="98181" y="116269"/>
                </a:lnTo>
                <a:lnTo>
                  <a:pt x="98181" y="115025"/>
                </a:lnTo>
                <a:lnTo>
                  <a:pt x="98181" y="115025"/>
                </a:lnTo>
                <a:lnTo>
                  <a:pt x="98181" y="115025"/>
                </a:lnTo>
                <a:lnTo>
                  <a:pt x="96000" y="115025"/>
                </a:lnTo>
                <a:lnTo>
                  <a:pt x="96000" y="115025"/>
                </a:lnTo>
                <a:lnTo>
                  <a:pt x="96000" y="115025"/>
                </a:lnTo>
                <a:lnTo>
                  <a:pt x="96000" y="115025"/>
                </a:lnTo>
                <a:lnTo>
                  <a:pt x="96000" y="115025"/>
                </a:lnTo>
                <a:lnTo>
                  <a:pt x="96000" y="115025"/>
                </a:lnTo>
                <a:lnTo>
                  <a:pt x="93818" y="115025"/>
                </a:lnTo>
                <a:lnTo>
                  <a:pt x="93818" y="115025"/>
                </a:lnTo>
                <a:lnTo>
                  <a:pt x="93818" y="115025"/>
                </a:lnTo>
                <a:lnTo>
                  <a:pt x="93818" y="115025"/>
                </a:lnTo>
                <a:lnTo>
                  <a:pt x="91636" y="115025"/>
                </a:lnTo>
                <a:lnTo>
                  <a:pt x="91636" y="115025"/>
                </a:lnTo>
                <a:lnTo>
                  <a:pt x="91636" y="115025"/>
                </a:lnTo>
                <a:lnTo>
                  <a:pt x="91636" y="115025"/>
                </a:lnTo>
                <a:lnTo>
                  <a:pt x="91636" y="115025"/>
                </a:lnTo>
                <a:lnTo>
                  <a:pt x="91636" y="115025"/>
                </a:lnTo>
                <a:lnTo>
                  <a:pt x="89454" y="115025"/>
                </a:lnTo>
                <a:lnTo>
                  <a:pt x="89454" y="115025"/>
                </a:lnTo>
                <a:lnTo>
                  <a:pt x="89454" y="115025"/>
                </a:lnTo>
                <a:lnTo>
                  <a:pt x="86181" y="115025"/>
                </a:lnTo>
                <a:lnTo>
                  <a:pt x="86181" y="115025"/>
                </a:lnTo>
                <a:lnTo>
                  <a:pt x="86181" y="115025"/>
                </a:lnTo>
                <a:lnTo>
                  <a:pt x="86181" y="115025"/>
                </a:lnTo>
                <a:lnTo>
                  <a:pt x="84000" y="115025"/>
                </a:lnTo>
                <a:lnTo>
                  <a:pt x="84000" y="115025"/>
                </a:lnTo>
                <a:lnTo>
                  <a:pt x="84000" y="115025"/>
                </a:lnTo>
                <a:lnTo>
                  <a:pt x="84000" y="115025"/>
                </a:lnTo>
                <a:lnTo>
                  <a:pt x="81818" y="115025"/>
                </a:lnTo>
                <a:lnTo>
                  <a:pt x="81818" y="115025"/>
                </a:lnTo>
                <a:lnTo>
                  <a:pt x="81818" y="115025"/>
                </a:lnTo>
                <a:lnTo>
                  <a:pt x="79636" y="115025"/>
                </a:lnTo>
                <a:lnTo>
                  <a:pt x="79636" y="115025"/>
                </a:lnTo>
                <a:lnTo>
                  <a:pt x="79636" y="115025"/>
                </a:lnTo>
                <a:lnTo>
                  <a:pt x="79636" y="115025"/>
                </a:lnTo>
                <a:lnTo>
                  <a:pt x="77454" y="115025"/>
                </a:lnTo>
                <a:lnTo>
                  <a:pt x="77454" y="115025"/>
                </a:lnTo>
                <a:lnTo>
                  <a:pt x="77454" y="115025"/>
                </a:lnTo>
                <a:lnTo>
                  <a:pt x="77454" y="115025"/>
                </a:lnTo>
                <a:lnTo>
                  <a:pt x="77454" y="115025"/>
                </a:lnTo>
                <a:lnTo>
                  <a:pt x="77454" y="113160"/>
                </a:lnTo>
                <a:lnTo>
                  <a:pt x="74181" y="113160"/>
                </a:lnTo>
                <a:lnTo>
                  <a:pt x="74181" y="113160"/>
                </a:lnTo>
                <a:lnTo>
                  <a:pt x="74181" y="113160"/>
                </a:lnTo>
                <a:lnTo>
                  <a:pt x="74181" y="113160"/>
                </a:lnTo>
                <a:lnTo>
                  <a:pt x="72000" y="113160"/>
                </a:lnTo>
                <a:lnTo>
                  <a:pt x="72000" y="113160"/>
                </a:lnTo>
                <a:lnTo>
                  <a:pt x="72000" y="113160"/>
                </a:lnTo>
                <a:lnTo>
                  <a:pt x="72000" y="113160"/>
                </a:lnTo>
                <a:lnTo>
                  <a:pt x="72000" y="113160"/>
                </a:lnTo>
                <a:lnTo>
                  <a:pt x="69818" y="113160"/>
                </a:lnTo>
                <a:lnTo>
                  <a:pt x="69818" y="113160"/>
                </a:lnTo>
                <a:lnTo>
                  <a:pt x="69818" y="113160"/>
                </a:lnTo>
                <a:lnTo>
                  <a:pt x="69818" y="113160"/>
                </a:lnTo>
                <a:lnTo>
                  <a:pt x="67636" y="113160"/>
                </a:lnTo>
                <a:lnTo>
                  <a:pt x="67636" y="113160"/>
                </a:lnTo>
                <a:lnTo>
                  <a:pt x="67636" y="115025"/>
                </a:lnTo>
                <a:lnTo>
                  <a:pt x="67636" y="115025"/>
                </a:lnTo>
                <a:lnTo>
                  <a:pt x="67636" y="113160"/>
                </a:lnTo>
                <a:lnTo>
                  <a:pt x="65454" y="113160"/>
                </a:lnTo>
                <a:lnTo>
                  <a:pt x="65454" y="113160"/>
                </a:lnTo>
                <a:lnTo>
                  <a:pt x="65454" y="113160"/>
                </a:lnTo>
                <a:lnTo>
                  <a:pt x="65454" y="113160"/>
                </a:lnTo>
                <a:lnTo>
                  <a:pt x="62181" y="113160"/>
                </a:lnTo>
                <a:lnTo>
                  <a:pt x="62181" y="113160"/>
                </a:lnTo>
                <a:lnTo>
                  <a:pt x="62181" y="113160"/>
                </a:lnTo>
                <a:lnTo>
                  <a:pt x="62181" y="113160"/>
                </a:lnTo>
                <a:lnTo>
                  <a:pt x="60000" y="113160"/>
                </a:lnTo>
                <a:lnTo>
                  <a:pt x="60000" y="113160"/>
                </a:lnTo>
                <a:lnTo>
                  <a:pt x="60000" y="113160"/>
                </a:lnTo>
                <a:lnTo>
                  <a:pt x="60000" y="113160"/>
                </a:lnTo>
                <a:lnTo>
                  <a:pt x="60000" y="113160"/>
                </a:lnTo>
                <a:lnTo>
                  <a:pt x="57818" y="113160"/>
                </a:lnTo>
                <a:lnTo>
                  <a:pt x="57818" y="113160"/>
                </a:lnTo>
                <a:lnTo>
                  <a:pt x="57818" y="113160"/>
                </a:lnTo>
                <a:lnTo>
                  <a:pt x="57818" y="113160"/>
                </a:lnTo>
                <a:lnTo>
                  <a:pt x="57818" y="113160"/>
                </a:lnTo>
                <a:lnTo>
                  <a:pt x="55636" y="113160"/>
                </a:lnTo>
                <a:lnTo>
                  <a:pt x="55636" y="113160"/>
                </a:lnTo>
                <a:lnTo>
                  <a:pt x="55636" y="113160"/>
                </a:lnTo>
                <a:lnTo>
                  <a:pt x="55636" y="113160"/>
                </a:lnTo>
                <a:lnTo>
                  <a:pt x="53454" y="113160"/>
                </a:lnTo>
                <a:lnTo>
                  <a:pt x="53454" y="113160"/>
                </a:lnTo>
                <a:lnTo>
                  <a:pt x="53454" y="113160"/>
                </a:lnTo>
                <a:lnTo>
                  <a:pt x="50181" y="113160"/>
                </a:lnTo>
                <a:lnTo>
                  <a:pt x="50181" y="113160"/>
                </a:lnTo>
                <a:lnTo>
                  <a:pt x="50181" y="113160"/>
                </a:lnTo>
                <a:lnTo>
                  <a:pt x="50181" y="113160"/>
                </a:lnTo>
                <a:lnTo>
                  <a:pt x="50181" y="113160"/>
                </a:lnTo>
                <a:lnTo>
                  <a:pt x="50181" y="113160"/>
                </a:lnTo>
                <a:lnTo>
                  <a:pt x="48000" y="113160"/>
                </a:lnTo>
                <a:lnTo>
                  <a:pt x="48000" y="113160"/>
                </a:lnTo>
                <a:lnTo>
                  <a:pt x="48000" y="113160"/>
                </a:lnTo>
                <a:lnTo>
                  <a:pt x="48000" y="113160"/>
                </a:lnTo>
                <a:lnTo>
                  <a:pt x="45818" y="113160"/>
                </a:lnTo>
                <a:lnTo>
                  <a:pt x="45818" y="113160"/>
                </a:lnTo>
                <a:lnTo>
                  <a:pt x="45818" y="113160"/>
                </a:lnTo>
                <a:lnTo>
                  <a:pt x="45818" y="115025"/>
                </a:lnTo>
                <a:lnTo>
                  <a:pt x="45818" y="115025"/>
                </a:lnTo>
                <a:lnTo>
                  <a:pt x="45818" y="115025"/>
                </a:lnTo>
                <a:lnTo>
                  <a:pt x="43636" y="115025"/>
                </a:lnTo>
                <a:lnTo>
                  <a:pt x="43636" y="115025"/>
                </a:lnTo>
                <a:lnTo>
                  <a:pt x="43636" y="115025"/>
                </a:lnTo>
                <a:lnTo>
                  <a:pt x="43636" y="115025"/>
                </a:lnTo>
                <a:lnTo>
                  <a:pt x="41454" y="115025"/>
                </a:lnTo>
                <a:lnTo>
                  <a:pt x="41454" y="115025"/>
                </a:lnTo>
                <a:lnTo>
                  <a:pt x="41454" y="115025"/>
                </a:lnTo>
                <a:lnTo>
                  <a:pt x="41454" y="115025"/>
                </a:lnTo>
                <a:lnTo>
                  <a:pt x="38181" y="115025"/>
                </a:lnTo>
                <a:lnTo>
                  <a:pt x="38181" y="115025"/>
                </a:lnTo>
                <a:lnTo>
                  <a:pt x="38181" y="115025"/>
                </a:lnTo>
                <a:lnTo>
                  <a:pt x="36000" y="115025"/>
                </a:lnTo>
                <a:lnTo>
                  <a:pt x="36000" y="115025"/>
                </a:lnTo>
                <a:lnTo>
                  <a:pt x="36000" y="115025"/>
                </a:lnTo>
                <a:lnTo>
                  <a:pt x="36000" y="115025"/>
                </a:lnTo>
                <a:lnTo>
                  <a:pt x="33818" y="115025"/>
                </a:lnTo>
                <a:lnTo>
                  <a:pt x="33818" y="115025"/>
                </a:lnTo>
                <a:lnTo>
                  <a:pt x="33818" y="115025"/>
                </a:lnTo>
                <a:lnTo>
                  <a:pt x="31636" y="115025"/>
                </a:lnTo>
                <a:lnTo>
                  <a:pt x="31636" y="115025"/>
                </a:lnTo>
                <a:lnTo>
                  <a:pt x="31636" y="115025"/>
                </a:lnTo>
                <a:lnTo>
                  <a:pt x="31636" y="115025"/>
                </a:lnTo>
                <a:lnTo>
                  <a:pt x="29454" y="115025"/>
                </a:lnTo>
                <a:lnTo>
                  <a:pt x="29454" y="115025"/>
                </a:lnTo>
                <a:lnTo>
                  <a:pt x="29454" y="115025"/>
                </a:lnTo>
                <a:lnTo>
                  <a:pt x="29454" y="115025"/>
                </a:lnTo>
                <a:lnTo>
                  <a:pt x="26181" y="115025"/>
                </a:lnTo>
                <a:lnTo>
                  <a:pt x="26181" y="115025"/>
                </a:lnTo>
                <a:lnTo>
                  <a:pt x="26181" y="115025"/>
                </a:lnTo>
                <a:lnTo>
                  <a:pt x="24000" y="115025"/>
                </a:lnTo>
                <a:lnTo>
                  <a:pt x="24000" y="115025"/>
                </a:lnTo>
                <a:lnTo>
                  <a:pt x="24000" y="115025"/>
                </a:lnTo>
                <a:lnTo>
                  <a:pt x="24000" y="115025"/>
                </a:lnTo>
                <a:lnTo>
                  <a:pt x="24000" y="115025"/>
                </a:lnTo>
                <a:lnTo>
                  <a:pt x="21818" y="115025"/>
                </a:lnTo>
                <a:lnTo>
                  <a:pt x="21818" y="115025"/>
                </a:lnTo>
                <a:lnTo>
                  <a:pt x="21818" y="113160"/>
                </a:lnTo>
                <a:lnTo>
                  <a:pt x="21818" y="113160"/>
                </a:lnTo>
                <a:lnTo>
                  <a:pt x="21818" y="113160"/>
                </a:lnTo>
                <a:lnTo>
                  <a:pt x="21818" y="113160"/>
                </a:lnTo>
                <a:lnTo>
                  <a:pt x="21818" y="113160"/>
                </a:lnTo>
                <a:lnTo>
                  <a:pt x="21818" y="111917"/>
                </a:lnTo>
                <a:lnTo>
                  <a:pt x="21818" y="111917"/>
                </a:lnTo>
                <a:lnTo>
                  <a:pt x="21818" y="111917"/>
                </a:lnTo>
                <a:lnTo>
                  <a:pt x="21818" y="111917"/>
                </a:lnTo>
                <a:lnTo>
                  <a:pt x="21818" y="110673"/>
                </a:lnTo>
                <a:lnTo>
                  <a:pt x="21818" y="110673"/>
                </a:lnTo>
                <a:lnTo>
                  <a:pt x="21818" y="110673"/>
                </a:lnTo>
                <a:lnTo>
                  <a:pt x="21818" y="110673"/>
                </a:lnTo>
                <a:lnTo>
                  <a:pt x="21818" y="109430"/>
                </a:lnTo>
                <a:lnTo>
                  <a:pt x="21818" y="109430"/>
                </a:lnTo>
                <a:lnTo>
                  <a:pt x="21818" y="109430"/>
                </a:lnTo>
                <a:lnTo>
                  <a:pt x="21818" y="109430"/>
                </a:lnTo>
                <a:lnTo>
                  <a:pt x="21818" y="108186"/>
                </a:lnTo>
                <a:lnTo>
                  <a:pt x="21818" y="108186"/>
                </a:lnTo>
                <a:lnTo>
                  <a:pt x="21818" y="108186"/>
                </a:lnTo>
                <a:lnTo>
                  <a:pt x="21818" y="106321"/>
                </a:lnTo>
                <a:lnTo>
                  <a:pt x="21818" y="106321"/>
                </a:lnTo>
                <a:lnTo>
                  <a:pt x="21818" y="106321"/>
                </a:lnTo>
                <a:lnTo>
                  <a:pt x="21818" y="106321"/>
                </a:lnTo>
                <a:lnTo>
                  <a:pt x="21818" y="105077"/>
                </a:lnTo>
                <a:lnTo>
                  <a:pt x="24000" y="105077"/>
                </a:lnTo>
                <a:lnTo>
                  <a:pt x="24000" y="105077"/>
                </a:lnTo>
                <a:lnTo>
                  <a:pt x="24000" y="105077"/>
                </a:lnTo>
                <a:lnTo>
                  <a:pt x="21818" y="105077"/>
                </a:lnTo>
                <a:lnTo>
                  <a:pt x="21818" y="103834"/>
                </a:lnTo>
                <a:lnTo>
                  <a:pt x="21818" y="103834"/>
                </a:lnTo>
                <a:lnTo>
                  <a:pt x="21818" y="103834"/>
                </a:lnTo>
                <a:lnTo>
                  <a:pt x="21818" y="103834"/>
                </a:lnTo>
                <a:lnTo>
                  <a:pt x="21818" y="102590"/>
                </a:lnTo>
                <a:lnTo>
                  <a:pt x="21818" y="102590"/>
                </a:lnTo>
                <a:lnTo>
                  <a:pt x="21818" y="102590"/>
                </a:lnTo>
                <a:lnTo>
                  <a:pt x="21818" y="102590"/>
                </a:lnTo>
                <a:lnTo>
                  <a:pt x="21818" y="102590"/>
                </a:lnTo>
                <a:lnTo>
                  <a:pt x="21818" y="101347"/>
                </a:lnTo>
                <a:lnTo>
                  <a:pt x="19636" y="101347"/>
                </a:lnTo>
                <a:lnTo>
                  <a:pt x="19636" y="101347"/>
                </a:lnTo>
                <a:lnTo>
                  <a:pt x="19636" y="101347"/>
                </a:lnTo>
                <a:lnTo>
                  <a:pt x="19636" y="101347"/>
                </a:lnTo>
                <a:lnTo>
                  <a:pt x="19636" y="101347"/>
                </a:lnTo>
                <a:lnTo>
                  <a:pt x="17454" y="101347"/>
                </a:lnTo>
                <a:lnTo>
                  <a:pt x="17454" y="99481"/>
                </a:lnTo>
                <a:lnTo>
                  <a:pt x="17454" y="99481"/>
                </a:lnTo>
                <a:lnTo>
                  <a:pt x="17454" y="99481"/>
                </a:lnTo>
                <a:lnTo>
                  <a:pt x="17454" y="98238"/>
                </a:lnTo>
                <a:lnTo>
                  <a:pt x="17454" y="98238"/>
                </a:lnTo>
                <a:lnTo>
                  <a:pt x="17454" y="98238"/>
                </a:lnTo>
                <a:lnTo>
                  <a:pt x="17454" y="98238"/>
                </a:lnTo>
                <a:lnTo>
                  <a:pt x="17454" y="98238"/>
                </a:lnTo>
                <a:lnTo>
                  <a:pt x="17454" y="98238"/>
                </a:lnTo>
                <a:lnTo>
                  <a:pt x="17454" y="96994"/>
                </a:lnTo>
                <a:lnTo>
                  <a:pt x="17454" y="96994"/>
                </a:lnTo>
                <a:lnTo>
                  <a:pt x="17454" y="96994"/>
                </a:lnTo>
                <a:lnTo>
                  <a:pt x="17454" y="96994"/>
                </a:lnTo>
                <a:lnTo>
                  <a:pt x="19636" y="96994"/>
                </a:lnTo>
                <a:lnTo>
                  <a:pt x="19636" y="96994"/>
                </a:lnTo>
                <a:lnTo>
                  <a:pt x="17454" y="96994"/>
                </a:lnTo>
                <a:lnTo>
                  <a:pt x="17454" y="95751"/>
                </a:lnTo>
                <a:lnTo>
                  <a:pt x="17454" y="95751"/>
                </a:lnTo>
                <a:lnTo>
                  <a:pt x="17454" y="95751"/>
                </a:lnTo>
                <a:lnTo>
                  <a:pt x="17454" y="95751"/>
                </a:lnTo>
                <a:lnTo>
                  <a:pt x="17454" y="95751"/>
                </a:lnTo>
                <a:lnTo>
                  <a:pt x="17454" y="96994"/>
                </a:lnTo>
                <a:lnTo>
                  <a:pt x="17454" y="96994"/>
                </a:lnTo>
                <a:lnTo>
                  <a:pt x="17454" y="96994"/>
                </a:lnTo>
                <a:lnTo>
                  <a:pt x="14181" y="96994"/>
                </a:lnTo>
                <a:lnTo>
                  <a:pt x="14181" y="96994"/>
                </a:lnTo>
                <a:lnTo>
                  <a:pt x="14181" y="96994"/>
                </a:lnTo>
                <a:lnTo>
                  <a:pt x="14181" y="96994"/>
                </a:lnTo>
                <a:lnTo>
                  <a:pt x="12000" y="96994"/>
                </a:lnTo>
                <a:lnTo>
                  <a:pt x="12000" y="96994"/>
                </a:lnTo>
                <a:lnTo>
                  <a:pt x="12000" y="96994"/>
                </a:lnTo>
                <a:lnTo>
                  <a:pt x="12000" y="96994"/>
                </a:lnTo>
                <a:lnTo>
                  <a:pt x="12000" y="95751"/>
                </a:lnTo>
                <a:lnTo>
                  <a:pt x="12000" y="95751"/>
                </a:lnTo>
                <a:lnTo>
                  <a:pt x="9818" y="95751"/>
                </a:lnTo>
                <a:lnTo>
                  <a:pt x="9818" y="95751"/>
                </a:lnTo>
                <a:lnTo>
                  <a:pt x="9818" y="95751"/>
                </a:lnTo>
                <a:lnTo>
                  <a:pt x="9818" y="95751"/>
                </a:lnTo>
                <a:lnTo>
                  <a:pt x="9818" y="95751"/>
                </a:lnTo>
                <a:lnTo>
                  <a:pt x="7636" y="95751"/>
                </a:lnTo>
                <a:lnTo>
                  <a:pt x="7636" y="95751"/>
                </a:lnTo>
                <a:lnTo>
                  <a:pt x="7636" y="94507"/>
                </a:lnTo>
                <a:lnTo>
                  <a:pt x="7636" y="94507"/>
                </a:lnTo>
                <a:lnTo>
                  <a:pt x="7636" y="94507"/>
                </a:lnTo>
                <a:lnTo>
                  <a:pt x="7636" y="92642"/>
                </a:lnTo>
                <a:lnTo>
                  <a:pt x="7636" y="92642"/>
                </a:lnTo>
                <a:lnTo>
                  <a:pt x="7636" y="92642"/>
                </a:lnTo>
                <a:lnTo>
                  <a:pt x="7636" y="92642"/>
                </a:lnTo>
                <a:lnTo>
                  <a:pt x="7636" y="92642"/>
                </a:lnTo>
                <a:lnTo>
                  <a:pt x="7636" y="91398"/>
                </a:lnTo>
                <a:lnTo>
                  <a:pt x="7636" y="91398"/>
                </a:lnTo>
                <a:lnTo>
                  <a:pt x="7636" y="91398"/>
                </a:lnTo>
                <a:lnTo>
                  <a:pt x="7636" y="90155"/>
                </a:lnTo>
                <a:lnTo>
                  <a:pt x="7636" y="90155"/>
                </a:lnTo>
                <a:lnTo>
                  <a:pt x="5454" y="90155"/>
                </a:lnTo>
                <a:lnTo>
                  <a:pt x="5454" y="90155"/>
                </a:lnTo>
                <a:lnTo>
                  <a:pt x="5454" y="90155"/>
                </a:lnTo>
                <a:lnTo>
                  <a:pt x="5454" y="90155"/>
                </a:lnTo>
                <a:lnTo>
                  <a:pt x="2181" y="90155"/>
                </a:lnTo>
                <a:lnTo>
                  <a:pt x="2181" y="90155"/>
                </a:lnTo>
                <a:lnTo>
                  <a:pt x="2181" y="90155"/>
                </a:lnTo>
                <a:lnTo>
                  <a:pt x="2181" y="90155"/>
                </a:lnTo>
                <a:lnTo>
                  <a:pt x="0" y="90155"/>
                </a:lnTo>
                <a:lnTo>
                  <a:pt x="0" y="90155"/>
                </a:lnTo>
                <a:lnTo>
                  <a:pt x="0" y="90155"/>
                </a:lnTo>
                <a:lnTo>
                  <a:pt x="0" y="90155"/>
                </a:lnTo>
                <a:lnTo>
                  <a:pt x="0" y="90155"/>
                </a:lnTo>
                <a:lnTo>
                  <a:pt x="0" y="88911"/>
                </a:lnTo>
                <a:lnTo>
                  <a:pt x="0" y="88911"/>
                </a:lnTo>
                <a:lnTo>
                  <a:pt x="0" y="88911"/>
                </a:lnTo>
                <a:lnTo>
                  <a:pt x="0" y="88911"/>
                </a:lnTo>
                <a:lnTo>
                  <a:pt x="0" y="87668"/>
                </a:lnTo>
                <a:lnTo>
                  <a:pt x="0" y="87668"/>
                </a:lnTo>
                <a:lnTo>
                  <a:pt x="0" y="87668"/>
                </a:lnTo>
                <a:lnTo>
                  <a:pt x="0" y="87668"/>
                </a:lnTo>
                <a:lnTo>
                  <a:pt x="2181" y="87668"/>
                </a:lnTo>
                <a:lnTo>
                  <a:pt x="2181" y="87668"/>
                </a:lnTo>
                <a:lnTo>
                  <a:pt x="2181" y="85803"/>
                </a:lnTo>
                <a:lnTo>
                  <a:pt x="2181" y="85803"/>
                </a:lnTo>
                <a:lnTo>
                  <a:pt x="2181" y="85803"/>
                </a:lnTo>
                <a:lnTo>
                  <a:pt x="2181" y="85803"/>
                </a:lnTo>
                <a:lnTo>
                  <a:pt x="2181" y="84559"/>
                </a:lnTo>
                <a:lnTo>
                  <a:pt x="2181" y="84559"/>
                </a:lnTo>
                <a:lnTo>
                  <a:pt x="2181" y="84559"/>
                </a:lnTo>
                <a:lnTo>
                  <a:pt x="2181" y="84559"/>
                </a:lnTo>
                <a:lnTo>
                  <a:pt x="2181" y="83316"/>
                </a:lnTo>
                <a:lnTo>
                  <a:pt x="5454" y="83316"/>
                </a:lnTo>
                <a:lnTo>
                  <a:pt x="5454" y="83316"/>
                </a:lnTo>
                <a:lnTo>
                  <a:pt x="5454" y="83316"/>
                </a:lnTo>
                <a:lnTo>
                  <a:pt x="5454" y="83316"/>
                </a:lnTo>
                <a:lnTo>
                  <a:pt x="5454" y="83316"/>
                </a:lnTo>
                <a:lnTo>
                  <a:pt x="5454" y="83316"/>
                </a:lnTo>
                <a:lnTo>
                  <a:pt x="5454" y="82072"/>
                </a:lnTo>
                <a:lnTo>
                  <a:pt x="5454" y="82072"/>
                </a:lnTo>
                <a:lnTo>
                  <a:pt x="5454" y="82072"/>
                </a:lnTo>
                <a:lnTo>
                  <a:pt x="5454" y="80829"/>
                </a:lnTo>
                <a:lnTo>
                  <a:pt x="5454" y="80829"/>
                </a:lnTo>
                <a:lnTo>
                  <a:pt x="5454" y="80829"/>
                </a:lnTo>
                <a:lnTo>
                  <a:pt x="7636" y="80829"/>
                </a:lnTo>
                <a:lnTo>
                  <a:pt x="7636" y="78963"/>
                </a:lnTo>
                <a:lnTo>
                  <a:pt x="7636" y="78963"/>
                </a:lnTo>
                <a:lnTo>
                  <a:pt x="7636" y="78963"/>
                </a:lnTo>
                <a:lnTo>
                  <a:pt x="7636" y="78963"/>
                </a:lnTo>
                <a:lnTo>
                  <a:pt x="7636" y="77720"/>
                </a:lnTo>
                <a:lnTo>
                  <a:pt x="7636" y="77720"/>
                </a:lnTo>
                <a:lnTo>
                  <a:pt x="7636" y="77720"/>
                </a:lnTo>
                <a:lnTo>
                  <a:pt x="5454" y="77720"/>
                </a:lnTo>
                <a:lnTo>
                  <a:pt x="5454" y="77720"/>
                </a:lnTo>
                <a:lnTo>
                  <a:pt x="5454" y="76476"/>
                </a:lnTo>
                <a:lnTo>
                  <a:pt x="7636" y="76476"/>
                </a:lnTo>
                <a:lnTo>
                  <a:pt x="7636" y="76476"/>
                </a:lnTo>
                <a:lnTo>
                  <a:pt x="5454" y="76476"/>
                </a:lnTo>
                <a:lnTo>
                  <a:pt x="5454" y="76476"/>
                </a:lnTo>
                <a:lnTo>
                  <a:pt x="7636" y="76476"/>
                </a:lnTo>
                <a:lnTo>
                  <a:pt x="7636" y="75233"/>
                </a:lnTo>
                <a:lnTo>
                  <a:pt x="7636" y="75233"/>
                </a:lnTo>
                <a:lnTo>
                  <a:pt x="7636" y="75233"/>
                </a:lnTo>
                <a:lnTo>
                  <a:pt x="7636" y="75233"/>
                </a:lnTo>
                <a:lnTo>
                  <a:pt x="7636" y="75233"/>
                </a:lnTo>
                <a:lnTo>
                  <a:pt x="7636" y="75233"/>
                </a:lnTo>
                <a:lnTo>
                  <a:pt x="9818" y="75233"/>
                </a:lnTo>
                <a:lnTo>
                  <a:pt x="9818" y="73989"/>
                </a:lnTo>
                <a:lnTo>
                  <a:pt x="9818" y="73989"/>
                </a:lnTo>
                <a:lnTo>
                  <a:pt x="9818" y="73989"/>
                </a:lnTo>
                <a:lnTo>
                  <a:pt x="9818" y="73989"/>
                </a:lnTo>
                <a:lnTo>
                  <a:pt x="9818" y="73989"/>
                </a:lnTo>
                <a:lnTo>
                  <a:pt x="9818" y="73989"/>
                </a:lnTo>
                <a:lnTo>
                  <a:pt x="9818" y="72124"/>
                </a:lnTo>
                <a:lnTo>
                  <a:pt x="9818" y="72124"/>
                </a:lnTo>
                <a:lnTo>
                  <a:pt x="12000" y="72124"/>
                </a:lnTo>
                <a:lnTo>
                  <a:pt x="12000" y="72124"/>
                </a:lnTo>
                <a:lnTo>
                  <a:pt x="12000" y="72124"/>
                </a:lnTo>
                <a:lnTo>
                  <a:pt x="12000" y="72124"/>
                </a:lnTo>
                <a:lnTo>
                  <a:pt x="12000" y="70880"/>
                </a:lnTo>
                <a:lnTo>
                  <a:pt x="14181" y="70880"/>
                </a:lnTo>
                <a:lnTo>
                  <a:pt x="14181" y="70880"/>
                </a:lnTo>
                <a:lnTo>
                  <a:pt x="14181" y="70880"/>
                </a:lnTo>
                <a:lnTo>
                  <a:pt x="14181" y="70880"/>
                </a:lnTo>
                <a:lnTo>
                  <a:pt x="14181" y="70880"/>
                </a:lnTo>
                <a:lnTo>
                  <a:pt x="14181" y="70880"/>
                </a:lnTo>
                <a:lnTo>
                  <a:pt x="14181" y="69637"/>
                </a:lnTo>
                <a:lnTo>
                  <a:pt x="14181" y="69637"/>
                </a:lnTo>
                <a:lnTo>
                  <a:pt x="14181" y="69637"/>
                </a:lnTo>
                <a:lnTo>
                  <a:pt x="17454" y="69637"/>
                </a:lnTo>
                <a:lnTo>
                  <a:pt x="17454" y="69637"/>
                </a:lnTo>
                <a:lnTo>
                  <a:pt x="17454" y="69637"/>
                </a:lnTo>
                <a:lnTo>
                  <a:pt x="17454" y="69637"/>
                </a:lnTo>
                <a:lnTo>
                  <a:pt x="17454" y="68393"/>
                </a:lnTo>
                <a:lnTo>
                  <a:pt x="17454" y="68393"/>
                </a:lnTo>
                <a:lnTo>
                  <a:pt x="19636" y="68393"/>
                </a:lnTo>
                <a:lnTo>
                  <a:pt x="19636" y="69637"/>
                </a:lnTo>
                <a:lnTo>
                  <a:pt x="19636" y="69637"/>
                </a:lnTo>
                <a:lnTo>
                  <a:pt x="19636" y="68393"/>
                </a:lnTo>
                <a:lnTo>
                  <a:pt x="19636" y="68393"/>
                </a:lnTo>
                <a:lnTo>
                  <a:pt x="19636" y="68393"/>
                </a:lnTo>
                <a:lnTo>
                  <a:pt x="19636" y="68393"/>
                </a:lnTo>
                <a:lnTo>
                  <a:pt x="19636" y="67150"/>
                </a:lnTo>
                <a:lnTo>
                  <a:pt x="19636" y="67150"/>
                </a:lnTo>
                <a:lnTo>
                  <a:pt x="19636" y="67150"/>
                </a:lnTo>
                <a:lnTo>
                  <a:pt x="21818" y="67150"/>
                </a:lnTo>
                <a:lnTo>
                  <a:pt x="21818" y="65284"/>
                </a:lnTo>
                <a:lnTo>
                  <a:pt x="21818" y="65284"/>
                </a:lnTo>
                <a:lnTo>
                  <a:pt x="21818" y="65284"/>
                </a:lnTo>
                <a:lnTo>
                  <a:pt x="21818" y="65284"/>
                </a:lnTo>
                <a:lnTo>
                  <a:pt x="21818" y="65284"/>
                </a:lnTo>
                <a:lnTo>
                  <a:pt x="24000" y="65284"/>
                </a:lnTo>
                <a:lnTo>
                  <a:pt x="24000" y="65284"/>
                </a:lnTo>
                <a:lnTo>
                  <a:pt x="24000" y="65284"/>
                </a:lnTo>
                <a:lnTo>
                  <a:pt x="24000" y="64041"/>
                </a:lnTo>
                <a:lnTo>
                  <a:pt x="24000" y="64041"/>
                </a:lnTo>
                <a:lnTo>
                  <a:pt x="24000" y="64041"/>
                </a:lnTo>
                <a:lnTo>
                  <a:pt x="24000" y="64041"/>
                </a:lnTo>
                <a:lnTo>
                  <a:pt x="24000" y="64041"/>
                </a:lnTo>
                <a:lnTo>
                  <a:pt x="26181" y="64041"/>
                </a:lnTo>
                <a:lnTo>
                  <a:pt x="26181" y="62797"/>
                </a:lnTo>
                <a:lnTo>
                  <a:pt x="26181" y="62797"/>
                </a:lnTo>
                <a:lnTo>
                  <a:pt x="26181" y="64041"/>
                </a:lnTo>
                <a:lnTo>
                  <a:pt x="26181" y="64041"/>
                </a:lnTo>
                <a:lnTo>
                  <a:pt x="26181" y="64041"/>
                </a:lnTo>
                <a:lnTo>
                  <a:pt x="26181" y="64041"/>
                </a:lnTo>
                <a:lnTo>
                  <a:pt x="26181" y="65284"/>
                </a:lnTo>
                <a:lnTo>
                  <a:pt x="29454" y="65284"/>
                </a:lnTo>
                <a:lnTo>
                  <a:pt x="29454" y="64041"/>
                </a:lnTo>
                <a:lnTo>
                  <a:pt x="29454" y="64041"/>
                </a:lnTo>
                <a:lnTo>
                  <a:pt x="29454" y="64041"/>
                </a:lnTo>
                <a:lnTo>
                  <a:pt x="29454" y="64041"/>
                </a:lnTo>
                <a:lnTo>
                  <a:pt x="31636" y="64041"/>
                </a:lnTo>
                <a:lnTo>
                  <a:pt x="31636" y="64041"/>
                </a:lnTo>
                <a:lnTo>
                  <a:pt x="31636" y="64041"/>
                </a:lnTo>
                <a:lnTo>
                  <a:pt x="31636" y="64041"/>
                </a:lnTo>
                <a:lnTo>
                  <a:pt x="31636" y="64041"/>
                </a:lnTo>
                <a:lnTo>
                  <a:pt x="31636" y="64041"/>
                </a:lnTo>
                <a:lnTo>
                  <a:pt x="31636" y="62797"/>
                </a:lnTo>
                <a:lnTo>
                  <a:pt x="33818" y="62797"/>
                </a:lnTo>
                <a:lnTo>
                  <a:pt x="33818" y="62797"/>
                </a:lnTo>
                <a:lnTo>
                  <a:pt x="33818" y="62797"/>
                </a:lnTo>
                <a:lnTo>
                  <a:pt x="33818" y="62797"/>
                </a:lnTo>
                <a:lnTo>
                  <a:pt x="33818" y="62797"/>
                </a:lnTo>
                <a:lnTo>
                  <a:pt x="33818" y="62797"/>
                </a:lnTo>
                <a:lnTo>
                  <a:pt x="33818" y="62797"/>
                </a:lnTo>
                <a:lnTo>
                  <a:pt x="36000" y="62797"/>
                </a:lnTo>
                <a:lnTo>
                  <a:pt x="36000" y="64041"/>
                </a:lnTo>
                <a:lnTo>
                  <a:pt x="36000" y="64041"/>
                </a:lnTo>
                <a:lnTo>
                  <a:pt x="36000" y="64041"/>
                </a:lnTo>
                <a:lnTo>
                  <a:pt x="36000" y="64041"/>
                </a:lnTo>
                <a:lnTo>
                  <a:pt x="36000" y="64041"/>
                </a:lnTo>
                <a:lnTo>
                  <a:pt x="36000" y="64041"/>
                </a:lnTo>
                <a:lnTo>
                  <a:pt x="36000" y="65284"/>
                </a:lnTo>
                <a:lnTo>
                  <a:pt x="36000" y="65284"/>
                </a:lnTo>
                <a:lnTo>
                  <a:pt x="36000" y="65284"/>
                </a:lnTo>
                <a:lnTo>
                  <a:pt x="38181" y="65284"/>
                </a:lnTo>
                <a:lnTo>
                  <a:pt x="38181" y="65284"/>
                </a:lnTo>
                <a:lnTo>
                  <a:pt x="38181" y="67150"/>
                </a:lnTo>
                <a:lnTo>
                  <a:pt x="38181" y="67150"/>
                </a:lnTo>
                <a:lnTo>
                  <a:pt x="38181" y="67150"/>
                </a:lnTo>
                <a:lnTo>
                  <a:pt x="38181" y="67150"/>
                </a:lnTo>
                <a:lnTo>
                  <a:pt x="41454" y="67150"/>
                </a:lnTo>
                <a:lnTo>
                  <a:pt x="41454" y="67150"/>
                </a:lnTo>
                <a:lnTo>
                  <a:pt x="41454" y="67150"/>
                </a:lnTo>
                <a:lnTo>
                  <a:pt x="41454" y="67150"/>
                </a:lnTo>
                <a:lnTo>
                  <a:pt x="41454" y="67150"/>
                </a:lnTo>
                <a:lnTo>
                  <a:pt x="41454" y="68393"/>
                </a:lnTo>
                <a:lnTo>
                  <a:pt x="41454" y="68393"/>
                </a:lnTo>
                <a:lnTo>
                  <a:pt x="41454" y="68393"/>
                </a:lnTo>
                <a:lnTo>
                  <a:pt x="41454" y="68393"/>
                </a:lnTo>
                <a:lnTo>
                  <a:pt x="43636" y="68393"/>
                </a:lnTo>
                <a:lnTo>
                  <a:pt x="43636" y="68393"/>
                </a:lnTo>
                <a:lnTo>
                  <a:pt x="43636" y="68393"/>
                </a:lnTo>
                <a:lnTo>
                  <a:pt x="43636" y="68393"/>
                </a:lnTo>
                <a:lnTo>
                  <a:pt x="43636" y="69637"/>
                </a:lnTo>
                <a:lnTo>
                  <a:pt x="45818" y="69637"/>
                </a:lnTo>
                <a:lnTo>
                  <a:pt x="45818" y="69637"/>
                </a:lnTo>
                <a:lnTo>
                  <a:pt x="45818" y="68393"/>
                </a:lnTo>
                <a:lnTo>
                  <a:pt x="45818" y="68393"/>
                </a:lnTo>
                <a:lnTo>
                  <a:pt x="45818" y="68393"/>
                </a:lnTo>
                <a:lnTo>
                  <a:pt x="48000" y="68393"/>
                </a:lnTo>
                <a:lnTo>
                  <a:pt x="48000" y="68393"/>
                </a:lnTo>
                <a:lnTo>
                  <a:pt x="48000" y="68393"/>
                </a:lnTo>
                <a:lnTo>
                  <a:pt x="48000" y="68393"/>
                </a:lnTo>
                <a:lnTo>
                  <a:pt x="48000" y="67150"/>
                </a:lnTo>
                <a:lnTo>
                  <a:pt x="48000" y="67150"/>
                </a:lnTo>
                <a:lnTo>
                  <a:pt x="48000" y="67150"/>
                </a:lnTo>
                <a:lnTo>
                  <a:pt x="48000" y="67150"/>
                </a:lnTo>
                <a:lnTo>
                  <a:pt x="48000" y="65284"/>
                </a:lnTo>
                <a:lnTo>
                  <a:pt x="48000" y="65284"/>
                </a:lnTo>
                <a:lnTo>
                  <a:pt x="48000" y="65284"/>
                </a:lnTo>
                <a:lnTo>
                  <a:pt x="48000" y="64041"/>
                </a:lnTo>
                <a:lnTo>
                  <a:pt x="50181" y="64041"/>
                </a:lnTo>
                <a:lnTo>
                  <a:pt x="50181" y="64041"/>
                </a:lnTo>
                <a:lnTo>
                  <a:pt x="50181" y="64041"/>
                </a:lnTo>
                <a:lnTo>
                  <a:pt x="50181" y="64041"/>
                </a:lnTo>
                <a:lnTo>
                  <a:pt x="50181" y="64041"/>
                </a:lnTo>
                <a:lnTo>
                  <a:pt x="50181" y="62797"/>
                </a:lnTo>
                <a:lnTo>
                  <a:pt x="50181" y="62797"/>
                </a:lnTo>
                <a:lnTo>
                  <a:pt x="50181" y="62797"/>
                </a:lnTo>
                <a:lnTo>
                  <a:pt x="53454" y="62797"/>
                </a:lnTo>
                <a:lnTo>
                  <a:pt x="53454" y="62797"/>
                </a:lnTo>
                <a:lnTo>
                  <a:pt x="53454" y="62797"/>
                </a:lnTo>
                <a:lnTo>
                  <a:pt x="53454" y="62797"/>
                </a:lnTo>
                <a:lnTo>
                  <a:pt x="53454" y="62797"/>
                </a:lnTo>
                <a:lnTo>
                  <a:pt x="53454" y="61554"/>
                </a:lnTo>
                <a:lnTo>
                  <a:pt x="53454" y="61554"/>
                </a:lnTo>
                <a:lnTo>
                  <a:pt x="53454" y="61554"/>
                </a:lnTo>
                <a:lnTo>
                  <a:pt x="53454" y="61554"/>
                </a:lnTo>
                <a:lnTo>
                  <a:pt x="53454" y="60310"/>
                </a:lnTo>
                <a:lnTo>
                  <a:pt x="53454" y="60310"/>
                </a:lnTo>
                <a:lnTo>
                  <a:pt x="53454" y="60310"/>
                </a:lnTo>
                <a:lnTo>
                  <a:pt x="53454" y="60310"/>
                </a:lnTo>
                <a:lnTo>
                  <a:pt x="53454" y="60310"/>
                </a:lnTo>
                <a:lnTo>
                  <a:pt x="53454" y="58445"/>
                </a:lnTo>
                <a:lnTo>
                  <a:pt x="55636" y="58445"/>
                </a:lnTo>
                <a:lnTo>
                  <a:pt x="55636" y="58445"/>
                </a:lnTo>
                <a:lnTo>
                  <a:pt x="55636" y="58445"/>
                </a:lnTo>
                <a:lnTo>
                  <a:pt x="55636" y="58445"/>
                </a:lnTo>
                <a:lnTo>
                  <a:pt x="55636" y="58445"/>
                </a:lnTo>
                <a:lnTo>
                  <a:pt x="55636" y="58445"/>
                </a:lnTo>
                <a:lnTo>
                  <a:pt x="55636" y="57202"/>
                </a:lnTo>
                <a:lnTo>
                  <a:pt x="55636" y="57202"/>
                </a:lnTo>
                <a:lnTo>
                  <a:pt x="55636" y="57202"/>
                </a:lnTo>
                <a:lnTo>
                  <a:pt x="55636" y="55958"/>
                </a:lnTo>
                <a:lnTo>
                  <a:pt x="55636" y="55958"/>
                </a:lnTo>
                <a:lnTo>
                  <a:pt x="55636" y="55958"/>
                </a:lnTo>
                <a:lnTo>
                  <a:pt x="57818" y="55958"/>
                </a:lnTo>
                <a:lnTo>
                  <a:pt x="57818" y="55958"/>
                </a:lnTo>
                <a:lnTo>
                  <a:pt x="57818" y="54715"/>
                </a:lnTo>
                <a:lnTo>
                  <a:pt x="57818" y="54715"/>
                </a:lnTo>
                <a:lnTo>
                  <a:pt x="57818" y="54715"/>
                </a:lnTo>
                <a:lnTo>
                  <a:pt x="57818" y="54715"/>
                </a:lnTo>
                <a:lnTo>
                  <a:pt x="57818" y="54715"/>
                </a:lnTo>
                <a:lnTo>
                  <a:pt x="57818" y="53471"/>
                </a:lnTo>
                <a:lnTo>
                  <a:pt x="57818" y="53471"/>
                </a:lnTo>
                <a:lnTo>
                  <a:pt x="57818" y="53471"/>
                </a:lnTo>
                <a:lnTo>
                  <a:pt x="57818" y="53471"/>
                </a:lnTo>
                <a:lnTo>
                  <a:pt x="57818" y="51606"/>
                </a:lnTo>
                <a:lnTo>
                  <a:pt x="57818" y="51606"/>
                </a:lnTo>
                <a:lnTo>
                  <a:pt x="60000" y="51606"/>
                </a:lnTo>
                <a:lnTo>
                  <a:pt x="60000" y="51606"/>
                </a:lnTo>
                <a:lnTo>
                  <a:pt x="60000" y="50362"/>
                </a:lnTo>
                <a:lnTo>
                  <a:pt x="60000" y="50362"/>
                </a:lnTo>
                <a:lnTo>
                  <a:pt x="60000" y="50362"/>
                </a:lnTo>
                <a:lnTo>
                  <a:pt x="60000" y="49119"/>
                </a:lnTo>
                <a:lnTo>
                  <a:pt x="57818" y="49119"/>
                </a:lnTo>
                <a:lnTo>
                  <a:pt x="57818" y="49119"/>
                </a:lnTo>
                <a:lnTo>
                  <a:pt x="60000" y="49119"/>
                </a:lnTo>
                <a:lnTo>
                  <a:pt x="60000" y="49119"/>
                </a:lnTo>
                <a:lnTo>
                  <a:pt x="60000" y="47875"/>
                </a:lnTo>
                <a:lnTo>
                  <a:pt x="60000" y="47875"/>
                </a:lnTo>
                <a:lnTo>
                  <a:pt x="60000" y="47875"/>
                </a:lnTo>
                <a:lnTo>
                  <a:pt x="62181" y="47875"/>
                </a:lnTo>
                <a:lnTo>
                  <a:pt x="62181" y="47875"/>
                </a:lnTo>
                <a:lnTo>
                  <a:pt x="62181" y="47875"/>
                </a:lnTo>
                <a:lnTo>
                  <a:pt x="62181" y="47875"/>
                </a:lnTo>
                <a:lnTo>
                  <a:pt x="62181" y="47875"/>
                </a:lnTo>
                <a:lnTo>
                  <a:pt x="62181" y="46632"/>
                </a:lnTo>
                <a:lnTo>
                  <a:pt x="62181" y="46632"/>
                </a:lnTo>
                <a:lnTo>
                  <a:pt x="62181" y="46632"/>
                </a:lnTo>
                <a:lnTo>
                  <a:pt x="65454" y="46632"/>
                </a:lnTo>
                <a:lnTo>
                  <a:pt x="65454" y="46632"/>
                </a:lnTo>
                <a:lnTo>
                  <a:pt x="65454" y="46632"/>
                </a:lnTo>
                <a:lnTo>
                  <a:pt x="65454" y="46632"/>
                </a:lnTo>
                <a:lnTo>
                  <a:pt x="65454" y="46632"/>
                </a:lnTo>
                <a:lnTo>
                  <a:pt x="65454" y="46632"/>
                </a:lnTo>
                <a:lnTo>
                  <a:pt x="65454" y="46632"/>
                </a:lnTo>
                <a:lnTo>
                  <a:pt x="67636" y="46632"/>
                </a:lnTo>
                <a:lnTo>
                  <a:pt x="67636" y="44766"/>
                </a:lnTo>
                <a:lnTo>
                  <a:pt x="67636" y="44766"/>
                </a:lnTo>
                <a:lnTo>
                  <a:pt x="67636" y="44766"/>
                </a:lnTo>
                <a:lnTo>
                  <a:pt x="67636" y="44766"/>
                </a:lnTo>
                <a:lnTo>
                  <a:pt x="67636" y="44766"/>
                </a:lnTo>
                <a:lnTo>
                  <a:pt x="67636" y="43523"/>
                </a:lnTo>
                <a:lnTo>
                  <a:pt x="67636" y="43523"/>
                </a:lnTo>
                <a:lnTo>
                  <a:pt x="67636" y="43523"/>
                </a:lnTo>
                <a:lnTo>
                  <a:pt x="67636" y="42279"/>
                </a:lnTo>
                <a:lnTo>
                  <a:pt x="69818" y="42279"/>
                </a:lnTo>
                <a:lnTo>
                  <a:pt x="69818" y="42279"/>
                </a:lnTo>
                <a:lnTo>
                  <a:pt x="69818" y="42279"/>
                </a:lnTo>
                <a:lnTo>
                  <a:pt x="69818" y="42279"/>
                </a:lnTo>
                <a:lnTo>
                  <a:pt x="69818" y="41036"/>
                </a:lnTo>
                <a:lnTo>
                  <a:pt x="69818" y="41036"/>
                </a:lnTo>
                <a:lnTo>
                  <a:pt x="69818" y="41036"/>
                </a:lnTo>
                <a:lnTo>
                  <a:pt x="69818" y="41036"/>
                </a:lnTo>
                <a:lnTo>
                  <a:pt x="69818" y="41036"/>
                </a:lnTo>
                <a:lnTo>
                  <a:pt x="69818" y="39792"/>
                </a:lnTo>
                <a:lnTo>
                  <a:pt x="69818" y="39792"/>
                </a:lnTo>
                <a:lnTo>
                  <a:pt x="69818" y="39792"/>
                </a:lnTo>
                <a:lnTo>
                  <a:pt x="69818" y="39792"/>
                </a:lnTo>
                <a:lnTo>
                  <a:pt x="69818" y="37927"/>
                </a:lnTo>
                <a:lnTo>
                  <a:pt x="69818" y="37927"/>
                </a:lnTo>
                <a:lnTo>
                  <a:pt x="69818" y="37927"/>
                </a:lnTo>
                <a:lnTo>
                  <a:pt x="69818" y="37927"/>
                </a:lnTo>
                <a:lnTo>
                  <a:pt x="69818" y="37927"/>
                </a:lnTo>
                <a:lnTo>
                  <a:pt x="72000" y="37927"/>
                </a:lnTo>
                <a:lnTo>
                  <a:pt x="72000" y="36683"/>
                </a:lnTo>
                <a:lnTo>
                  <a:pt x="72000" y="36683"/>
                </a:lnTo>
                <a:lnTo>
                  <a:pt x="72000" y="36683"/>
                </a:lnTo>
                <a:lnTo>
                  <a:pt x="72000" y="36683"/>
                </a:lnTo>
                <a:lnTo>
                  <a:pt x="74181" y="36683"/>
                </a:lnTo>
                <a:lnTo>
                  <a:pt x="74181" y="36683"/>
                </a:lnTo>
                <a:lnTo>
                  <a:pt x="74181" y="36683"/>
                </a:lnTo>
                <a:lnTo>
                  <a:pt x="74181" y="36683"/>
                </a:lnTo>
                <a:lnTo>
                  <a:pt x="74181" y="36683"/>
                </a:lnTo>
                <a:lnTo>
                  <a:pt x="74181" y="35440"/>
                </a:lnTo>
                <a:lnTo>
                  <a:pt x="74181" y="35440"/>
                </a:lnTo>
                <a:lnTo>
                  <a:pt x="74181" y="35440"/>
                </a:lnTo>
                <a:lnTo>
                  <a:pt x="74181" y="34196"/>
                </a:lnTo>
                <a:lnTo>
                  <a:pt x="77454" y="34196"/>
                </a:lnTo>
                <a:lnTo>
                  <a:pt x="77454" y="34196"/>
                </a:lnTo>
                <a:lnTo>
                  <a:pt x="77454" y="34196"/>
                </a:lnTo>
                <a:lnTo>
                  <a:pt x="74181" y="34196"/>
                </a:lnTo>
                <a:lnTo>
                  <a:pt x="74181" y="32953"/>
                </a:lnTo>
                <a:lnTo>
                  <a:pt x="74181" y="32953"/>
                </a:lnTo>
                <a:lnTo>
                  <a:pt x="74181" y="32953"/>
                </a:lnTo>
                <a:lnTo>
                  <a:pt x="74181" y="31088"/>
                </a:lnTo>
                <a:lnTo>
                  <a:pt x="74181" y="31088"/>
                </a:lnTo>
                <a:lnTo>
                  <a:pt x="77454" y="31088"/>
                </a:lnTo>
                <a:lnTo>
                  <a:pt x="77454" y="31088"/>
                </a:lnTo>
                <a:lnTo>
                  <a:pt x="77454" y="31088"/>
                </a:lnTo>
                <a:lnTo>
                  <a:pt x="77454" y="29844"/>
                </a:lnTo>
                <a:lnTo>
                  <a:pt x="77454" y="29844"/>
                </a:lnTo>
                <a:lnTo>
                  <a:pt x="77454" y="29844"/>
                </a:lnTo>
                <a:lnTo>
                  <a:pt x="77454" y="29844"/>
                </a:lnTo>
                <a:lnTo>
                  <a:pt x="79636" y="29844"/>
                </a:lnTo>
                <a:lnTo>
                  <a:pt x="79636" y="29844"/>
                </a:lnTo>
                <a:lnTo>
                  <a:pt x="79636" y="28601"/>
                </a:lnTo>
                <a:lnTo>
                  <a:pt x="79636" y="28601"/>
                </a:lnTo>
                <a:lnTo>
                  <a:pt x="79636" y="28601"/>
                </a:lnTo>
                <a:lnTo>
                  <a:pt x="79636" y="28601"/>
                </a:lnTo>
                <a:lnTo>
                  <a:pt x="79636" y="27357"/>
                </a:lnTo>
                <a:lnTo>
                  <a:pt x="79636" y="27357"/>
                </a:lnTo>
                <a:lnTo>
                  <a:pt x="79636" y="27357"/>
                </a:lnTo>
                <a:lnTo>
                  <a:pt x="79636" y="27357"/>
                </a:lnTo>
                <a:lnTo>
                  <a:pt x="79636" y="27357"/>
                </a:lnTo>
                <a:lnTo>
                  <a:pt x="79636" y="26113"/>
                </a:lnTo>
                <a:lnTo>
                  <a:pt x="79636" y="26113"/>
                </a:lnTo>
                <a:lnTo>
                  <a:pt x="79636" y="26113"/>
                </a:lnTo>
                <a:lnTo>
                  <a:pt x="79636" y="24248"/>
                </a:lnTo>
                <a:lnTo>
                  <a:pt x="79636" y="24248"/>
                </a:lnTo>
                <a:lnTo>
                  <a:pt x="79636" y="24248"/>
                </a:lnTo>
                <a:lnTo>
                  <a:pt x="79636" y="24248"/>
                </a:lnTo>
                <a:lnTo>
                  <a:pt x="81818" y="24248"/>
                </a:lnTo>
                <a:lnTo>
                  <a:pt x="81818" y="23005"/>
                </a:lnTo>
                <a:lnTo>
                  <a:pt x="81818" y="23005"/>
                </a:lnTo>
                <a:lnTo>
                  <a:pt x="81818" y="23005"/>
                </a:lnTo>
                <a:lnTo>
                  <a:pt x="81818" y="23005"/>
                </a:lnTo>
                <a:lnTo>
                  <a:pt x="81818" y="23005"/>
                </a:lnTo>
                <a:lnTo>
                  <a:pt x="81818" y="21761"/>
                </a:lnTo>
                <a:lnTo>
                  <a:pt x="81818" y="21761"/>
                </a:lnTo>
                <a:lnTo>
                  <a:pt x="81818" y="21761"/>
                </a:lnTo>
                <a:lnTo>
                  <a:pt x="84000" y="21761"/>
                </a:lnTo>
                <a:lnTo>
                  <a:pt x="84000" y="21761"/>
                </a:lnTo>
                <a:lnTo>
                  <a:pt x="84000" y="20518"/>
                </a:lnTo>
                <a:lnTo>
                  <a:pt x="84000" y="20518"/>
                </a:lnTo>
                <a:lnTo>
                  <a:pt x="84000" y="20518"/>
                </a:lnTo>
                <a:lnTo>
                  <a:pt x="84000" y="20518"/>
                </a:lnTo>
                <a:lnTo>
                  <a:pt x="84000" y="20518"/>
                </a:lnTo>
                <a:lnTo>
                  <a:pt x="84000" y="19274"/>
                </a:lnTo>
                <a:lnTo>
                  <a:pt x="86181" y="19274"/>
                </a:lnTo>
                <a:lnTo>
                  <a:pt x="86181" y="19274"/>
                </a:lnTo>
                <a:lnTo>
                  <a:pt x="86181" y="19274"/>
                </a:lnTo>
                <a:lnTo>
                  <a:pt x="86181" y="19274"/>
                </a:lnTo>
                <a:lnTo>
                  <a:pt x="86181" y="17409"/>
                </a:lnTo>
                <a:lnTo>
                  <a:pt x="86181" y="17409"/>
                </a:lnTo>
                <a:lnTo>
                  <a:pt x="86181" y="17409"/>
                </a:lnTo>
                <a:lnTo>
                  <a:pt x="89454" y="17409"/>
                </a:lnTo>
                <a:lnTo>
                  <a:pt x="89454" y="19274"/>
                </a:lnTo>
                <a:lnTo>
                  <a:pt x="89454" y="19274"/>
                </a:lnTo>
                <a:lnTo>
                  <a:pt x="89454" y="19274"/>
                </a:lnTo>
                <a:lnTo>
                  <a:pt x="89454" y="17409"/>
                </a:lnTo>
                <a:lnTo>
                  <a:pt x="91636" y="17409"/>
                </a:lnTo>
                <a:lnTo>
                  <a:pt x="91636" y="17409"/>
                </a:lnTo>
                <a:lnTo>
                  <a:pt x="91636" y="17409"/>
                </a:lnTo>
                <a:lnTo>
                  <a:pt x="91636" y="17409"/>
                </a:lnTo>
                <a:lnTo>
                  <a:pt x="91636" y="17409"/>
                </a:lnTo>
                <a:lnTo>
                  <a:pt x="91636" y="17409"/>
                </a:lnTo>
                <a:lnTo>
                  <a:pt x="93818" y="17409"/>
                </a:lnTo>
                <a:lnTo>
                  <a:pt x="93818" y="16165"/>
                </a:lnTo>
                <a:lnTo>
                  <a:pt x="93818" y="16165"/>
                </a:lnTo>
                <a:lnTo>
                  <a:pt x="93818" y="16165"/>
                </a:lnTo>
                <a:lnTo>
                  <a:pt x="93818" y="16165"/>
                </a:lnTo>
                <a:lnTo>
                  <a:pt x="93818" y="16165"/>
                </a:lnTo>
                <a:lnTo>
                  <a:pt x="96000" y="16165"/>
                </a:lnTo>
                <a:lnTo>
                  <a:pt x="96000" y="16165"/>
                </a:lnTo>
                <a:lnTo>
                  <a:pt x="96000" y="16165"/>
                </a:lnTo>
                <a:lnTo>
                  <a:pt x="96000" y="16165"/>
                </a:lnTo>
                <a:lnTo>
                  <a:pt x="96000" y="14922"/>
                </a:lnTo>
                <a:lnTo>
                  <a:pt x="96000" y="14922"/>
                </a:lnTo>
                <a:lnTo>
                  <a:pt x="96000" y="14922"/>
                </a:lnTo>
                <a:lnTo>
                  <a:pt x="96000" y="13678"/>
                </a:lnTo>
                <a:lnTo>
                  <a:pt x="96000" y="13678"/>
                </a:lnTo>
                <a:lnTo>
                  <a:pt x="96000" y="13678"/>
                </a:lnTo>
                <a:lnTo>
                  <a:pt x="96000" y="13678"/>
                </a:lnTo>
                <a:lnTo>
                  <a:pt x="96000" y="13678"/>
                </a:lnTo>
                <a:lnTo>
                  <a:pt x="96000" y="13678"/>
                </a:lnTo>
                <a:lnTo>
                  <a:pt x="96000" y="12435"/>
                </a:lnTo>
                <a:lnTo>
                  <a:pt x="96000" y="12435"/>
                </a:lnTo>
                <a:lnTo>
                  <a:pt x="96000" y="12435"/>
                </a:lnTo>
                <a:lnTo>
                  <a:pt x="96000" y="10569"/>
                </a:lnTo>
                <a:lnTo>
                  <a:pt x="96000" y="10569"/>
                </a:lnTo>
                <a:lnTo>
                  <a:pt x="96000" y="10569"/>
                </a:lnTo>
                <a:lnTo>
                  <a:pt x="96000" y="9326"/>
                </a:lnTo>
                <a:lnTo>
                  <a:pt x="98181" y="9326"/>
                </a:lnTo>
                <a:lnTo>
                  <a:pt x="98181" y="9326"/>
                </a:lnTo>
                <a:lnTo>
                  <a:pt x="98181" y="9326"/>
                </a:lnTo>
                <a:lnTo>
                  <a:pt x="96000" y="9326"/>
                </a:lnTo>
                <a:lnTo>
                  <a:pt x="96000" y="8082"/>
                </a:lnTo>
                <a:lnTo>
                  <a:pt x="96000" y="8082"/>
                </a:lnTo>
                <a:lnTo>
                  <a:pt x="96000" y="8082"/>
                </a:lnTo>
                <a:lnTo>
                  <a:pt x="96000" y="8082"/>
                </a:lnTo>
                <a:lnTo>
                  <a:pt x="96000" y="8082"/>
                </a:lnTo>
                <a:lnTo>
                  <a:pt x="93818" y="8082"/>
                </a:lnTo>
                <a:lnTo>
                  <a:pt x="93818" y="6839"/>
                </a:lnTo>
                <a:lnTo>
                  <a:pt x="93818" y="6839"/>
                </a:lnTo>
                <a:lnTo>
                  <a:pt x="93818" y="6839"/>
                </a:lnTo>
                <a:lnTo>
                  <a:pt x="93818" y="6839"/>
                </a:lnTo>
                <a:lnTo>
                  <a:pt x="93818" y="6839"/>
                </a:lnTo>
                <a:lnTo>
                  <a:pt x="91636" y="6839"/>
                </a:lnTo>
                <a:lnTo>
                  <a:pt x="91636" y="6839"/>
                </a:lnTo>
                <a:lnTo>
                  <a:pt x="91636" y="6839"/>
                </a:lnTo>
                <a:lnTo>
                  <a:pt x="91636" y="6839"/>
                </a:lnTo>
                <a:lnTo>
                  <a:pt x="91636" y="6839"/>
                </a:lnTo>
                <a:lnTo>
                  <a:pt x="89454" y="6839"/>
                </a:lnTo>
                <a:lnTo>
                  <a:pt x="89454" y="5595"/>
                </a:lnTo>
                <a:lnTo>
                  <a:pt x="89454" y="5595"/>
                </a:lnTo>
                <a:lnTo>
                  <a:pt x="91636" y="5595"/>
                </a:lnTo>
                <a:lnTo>
                  <a:pt x="91636" y="5595"/>
                </a:lnTo>
                <a:lnTo>
                  <a:pt x="91636" y="3730"/>
                </a:lnTo>
                <a:lnTo>
                  <a:pt x="91636" y="3730"/>
                </a:lnTo>
                <a:lnTo>
                  <a:pt x="91636" y="3730"/>
                </a:lnTo>
                <a:lnTo>
                  <a:pt x="91636" y="3730"/>
                </a:lnTo>
                <a:lnTo>
                  <a:pt x="91636" y="3730"/>
                </a:lnTo>
                <a:lnTo>
                  <a:pt x="91636" y="2487"/>
                </a:lnTo>
                <a:lnTo>
                  <a:pt x="91636" y="2487"/>
                </a:lnTo>
                <a:lnTo>
                  <a:pt x="91636" y="2487"/>
                </a:lnTo>
                <a:lnTo>
                  <a:pt x="91636" y="2487"/>
                </a:lnTo>
                <a:lnTo>
                  <a:pt x="91636" y="2487"/>
                </a:lnTo>
                <a:lnTo>
                  <a:pt x="91636" y="1243"/>
                </a:lnTo>
                <a:lnTo>
                  <a:pt x="91636" y="1243"/>
                </a:lnTo>
                <a:lnTo>
                  <a:pt x="91636" y="2487"/>
                </a:lnTo>
                <a:lnTo>
                  <a:pt x="93818" y="2487"/>
                </a:lnTo>
                <a:lnTo>
                  <a:pt x="93818" y="2487"/>
                </a:lnTo>
                <a:lnTo>
                  <a:pt x="93818" y="2487"/>
                </a:lnTo>
                <a:lnTo>
                  <a:pt x="93818" y="2487"/>
                </a:lnTo>
                <a:lnTo>
                  <a:pt x="93818" y="2487"/>
                </a:lnTo>
                <a:lnTo>
                  <a:pt x="93818" y="2487"/>
                </a:lnTo>
                <a:lnTo>
                  <a:pt x="93818" y="2487"/>
                </a:lnTo>
                <a:lnTo>
                  <a:pt x="93818" y="1243"/>
                </a:lnTo>
                <a:lnTo>
                  <a:pt x="93818" y="1243"/>
                </a:lnTo>
                <a:lnTo>
                  <a:pt x="93818" y="1243"/>
                </a:lnTo>
                <a:lnTo>
                  <a:pt x="93818" y="1243"/>
                </a:lnTo>
                <a:lnTo>
                  <a:pt x="93818" y="0"/>
                </a:lnTo>
                <a:lnTo>
                  <a:pt x="96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5" name="Shape 1875"/>
          <p:cNvSpPr/>
          <p:nvPr/>
        </p:nvSpPr>
        <p:spPr>
          <a:xfrm>
            <a:off x="4535094" y="3998913"/>
            <a:ext cx="130969" cy="306387"/>
          </a:xfrm>
          <a:custGeom>
            <a:avLst/>
            <a:gdLst/>
            <a:ahLst/>
            <a:cxnLst/>
            <a:rect l="0" t="0" r="0" b="0"/>
            <a:pathLst>
              <a:path w="120000" h="120000" extrusionOk="0">
                <a:moveTo>
                  <a:pt x="96000" y="0"/>
                </a:moveTo>
                <a:lnTo>
                  <a:pt x="96000" y="1243"/>
                </a:lnTo>
                <a:lnTo>
                  <a:pt x="96000" y="1243"/>
                </a:lnTo>
                <a:lnTo>
                  <a:pt x="96000" y="1243"/>
                </a:lnTo>
                <a:lnTo>
                  <a:pt x="96000" y="1243"/>
                </a:lnTo>
                <a:lnTo>
                  <a:pt x="96000" y="1243"/>
                </a:lnTo>
                <a:lnTo>
                  <a:pt x="96000" y="2487"/>
                </a:lnTo>
                <a:lnTo>
                  <a:pt x="96000" y="2487"/>
                </a:lnTo>
                <a:lnTo>
                  <a:pt x="96000" y="2487"/>
                </a:lnTo>
                <a:lnTo>
                  <a:pt x="96000" y="2487"/>
                </a:lnTo>
                <a:lnTo>
                  <a:pt x="98181" y="2487"/>
                </a:lnTo>
                <a:lnTo>
                  <a:pt x="98181" y="2487"/>
                </a:lnTo>
                <a:lnTo>
                  <a:pt x="98181" y="2487"/>
                </a:lnTo>
                <a:lnTo>
                  <a:pt x="98181" y="3730"/>
                </a:lnTo>
                <a:lnTo>
                  <a:pt x="98181" y="3730"/>
                </a:lnTo>
                <a:lnTo>
                  <a:pt x="98181" y="3730"/>
                </a:lnTo>
                <a:lnTo>
                  <a:pt x="98181" y="3730"/>
                </a:lnTo>
                <a:lnTo>
                  <a:pt x="101454" y="3730"/>
                </a:lnTo>
                <a:lnTo>
                  <a:pt x="101454" y="3730"/>
                </a:lnTo>
                <a:lnTo>
                  <a:pt x="101454" y="5595"/>
                </a:lnTo>
                <a:lnTo>
                  <a:pt x="101454" y="5595"/>
                </a:lnTo>
                <a:lnTo>
                  <a:pt x="101454" y="5595"/>
                </a:lnTo>
                <a:lnTo>
                  <a:pt x="101454" y="5595"/>
                </a:lnTo>
                <a:lnTo>
                  <a:pt x="101454" y="5595"/>
                </a:lnTo>
                <a:lnTo>
                  <a:pt x="101454" y="5595"/>
                </a:lnTo>
                <a:lnTo>
                  <a:pt x="101454" y="6839"/>
                </a:lnTo>
                <a:lnTo>
                  <a:pt x="101454" y="6839"/>
                </a:lnTo>
                <a:lnTo>
                  <a:pt x="101454" y="6839"/>
                </a:lnTo>
                <a:lnTo>
                  <a:pt x="101454" y="6839"/>
                </a:lnTo>
                <a:lnTo>
                  <a:pt x="101454" y="8082"/>
                </a:lnTo>
                <a:lnTo>
                  <a:pt x="101454" y="8082"/>
                </a:lnTo>
                <a:lnTo>
                  <a:pt x="101454" y="8082"/>
                </a:lnTo>
                <a:lnTo>
                  <a:pt x="101454" y="9326"/>
                </a:lnTo>
                <a:lnTo>
                  <a:pt x="101454" y="9326"/>
                </a:lnTo>
                <a:lnTo>
                  <a:pt x="101454" y="9326"/>
                </a:lnTo>
                <a:lnTo>
                  <a:pt x="101454" y="9326"/>
                </a:lnTo>
                <a:lnTo>
                  <a:pt x="103636" y="9326"/>
                </a:lnTo>
                <a:lnTo>
                  <a:pt x="103636" y="9326"/>
                </a:lnTo>
                <a:lnTo>
                  <a:pt x="103636" y="9326"/>
                </a:lnTo>
                <a:lnTo>
                  <a:pt x="103636" y="9326"/>
                </a:lnTo>
                <a:lnTo>
                  <a:pt x="103636" y="10569"/>
                </a:lnTo>
                <a:lnTo>
                  <a:pt x="103636" y="10569"/>
                </a:lnTo>
                <a:lnTo>
                  <a:pt x="103636" y="10569"/>
                </a:lnTo>
                <a:lnTo>
                  <a:pt x="103636" y="10569"/>
                </a:lnTo>
                <a:lnTo>
                  <a:pt x="103636" y="10569"/>
                </a:lnTo>
                <a:lnTo>
                  <a:pt x="103636" y="12435"/>
                </a:lnTo>
                <a:lnTo>
                  <a:pt x="103636" y="12435"/>
                </a:lnTo>
                <a:lnTo>
                  <a:pt x="103636" y="12435"/>
                </a:lnTo>
                <a:lnTo>
                  <a:pt x="103636" y="12435"/>
                </a:lnTo>
                <a:lnTo>
                  <a:pt x="103636" y="13678"/>
                </a:lnTo>
                <a:lnTo>
                  <a:pt x="103636" y="13678"/>
                </a:lnTo>
                <a:lnTo>
                  <a:pt x="103636" y="13678"/>
                </a:lnTo>
                <a:lnTo>
                  <a:pt x="103636" y="13678"/>
                </a:lnTo>
                <a:lnTo>
                  <a:pt x="103636" y="14922"/>
                </a:lnTo>
                <a:lnTo>
                  <a:pt x="103636" y="14922"/>
                </a:lnTo>
                <a:lnTo>
                  <a:pt x="105818" y="14922"/>
                </a:lnTo>
                <a:lnTo>
                  <a:pt x="105818" y="14922"/>
                </a:lnTo>
                <a:lnTo>
                  <a:pt x="105818" y="16165"/>
                </a:lnTo>
                <a:lnTo>
                  <a:pt x="103636" y="16165"/>
                </a:lnTo>
                <a:lnTo>
                  <a:pt x="103636" y="16165"/>
                </a:lnTo>
                <a:lnTo>
                  <a:pt x="103636" y="16165"/>
                </a:lnTo>
                <a:lnTo>
                  <a:pt x="103636" y="16165"/>
                </a:lnTo>
                <a:lnTo>
                  <a:pt x="103636" y="17409"/>
                </a:lnTo>
                <a:lnTo>
                  <a:pt x="103636" y="17409"/>
                </a:lnTo>
                <a:lnTo>
                  <a:pt x="103636" y="17409"/>
                </a:lnTo>
                <a:lnTo>
                  <a:pt x="103636" y="19274"/>
                </a:lnTo>
                <a:lnTo>
                  <a:pt x="103636" y="19274"/>
                </a:lnTo>
                <a:lnTo>
                  <a:pt x="103636" y="19274"/>
                </a:lnTo>
                <a:lnTo>
                  <a:pt x="103636" y="20518"/>
                </a:lnTo>
                <a:lnTo>
                  <a:pt x="103636" y="20518"/>
                </a:lnTo>
                <a:lnTo>
                  <a:pt x="103636" y="20518"/>
                </a:lnTo>
                <a:lnTo>
                  <a:pt x="103636" y="21761"/>
                </a:lnTo>
                <a:lnTo>
                  <a:pt x="103636" y="21761"/>
                </a:lnTo>
                <a:lnTo>
                  <a:pt x="103636" y="21761"/>
                </a:lnTo>
                <a:lnTo>
                  <a:pt x="103636" y="21761"/>
                </a:lnTo>
                <a:lnTo>
                  <a:pt x="103636" y="23005"/>
                </a:lnTo>
                <a:lnTo>
                  <a:pt x="103636" y="23005"/>
                </a:lnTo>
                <a:lnTo>
                  <a:pt x="103636" y="23005"/>
                </a:lnTo>
                <a:lnTo>
                  <a:pt x="103636" y="24248"/>
                </a:lnTo>
                <a:lnTo>
                  <a:pt x="105818" y="24248"/>
                </a:lnTo>
                <a:lnTo>
                  <a:pt x="105818" y="24248"/>
                </a:lnTo>
                <a:lnTo>
                  <a:pt x="105818" y="24248"/>
                </a:lnTo>
                <a:lnTo>
                  <a:pt x="105818" y="24248"/>
                </a:lnTo>
                <a:lnTo>
                  <a:pt x="105818" y="26113"/>
                </a:lnTo>
                <a:lnTo>
                  <a:pt x="105818" y="26113"/>
                </a:lnTo>
                <a:lnTo>
                  <a:pt x="105818" y="26113"/>
                </a:lnTo>
                <a:lnTo>
                  <a:pt x="105818" y="26113"/>
                </a:lnTo>
                <a:lnTo>
                  <a:pt x="105818" y="26113"/>
                </a:lnTo>
                <a:lnTo>
                  <a:pt x="105818" y="27357"/>
                </a:lnTo>
                <a:lnTo>
                  <a:pt x="105818" y="27357"/>
                </a:lnTo>
                <a:lnTo>
                  <a:pt x="105818" y="27357"/>
                </a:lnTo>
                <a:lnTo>
                  <a:pt x="105818" y="27357"/>
                </a:lnTo>
                <a:lnTo>
                  <a:pt x="105818" y="27357"/>
                </a:lnTo>
                <a:lnTo>
                  <a:pt x="108000" y="27357"/>
                </a:lnTo>
                <a:lnTo>
                  <a:pt x="108000" y="27357"/>
                </a:lnTo>
                <a:lnTo>
                  <a:pt x="108000" y="28601"/>
                </a:lnTo>
                <a:lnTo>
                  <a:pt x="108000" y="28601"/>
                </a:lnTo>
                <a:lnTo>
                  <a:pt x="108000" y="28601"/>
                </a:lnTo>
                <a:lnTo>
                  <a:pt x="108000" y="28601"/>
                </a:lnTo>
                <a:lnTo>
                  <a:pt x="108000" y="28601"/>
                </a:lnTo>
                <a:lnTo>
                  <a:pt x="108000" y="28601"/>
                </a:lnTo>
                <a:lnTo>
                  <a:pt x="108000" y="29844"/>
                </a:lnTo>
                <a:lnTo>
                  <a:pt x="110181" y="29844"/>
                </a:lnTo>
                <a:lnTo>
                  <a:pt x="110181" y="29844"/>
                </a:lnTo>
                <a:lnTo>
                  <a:pt x="110181" y="29844"/>
                </a:lnTo>
                <a:lnTo>
                  <a:pt x="110181" y="29844"/>
                </a:lnTo>
                <a:lnTo>
                  <a:pt x="110181" y="31088"/>
                </a:lnTo>
                <a:lnTo>
                  <a:pt x="110181" y="31088"/>
                </a:lnTo>
                <a:lnTo>
                  <a:pt x="113454" y="31088"/>
                </a:lnTo>
                <a:lnTo>
                  <a:pt x="113454" y="31088"/>
                </a:lnTo>
                <a:lnTo>
                  <a:pt x="113454" y="31088"/>
                </a:lnTo>
                <a:lnTo>
                  <a:pt x="113454" y="31088"/>
                </a:lnTo>
                <a:lnTo>
                  <a:pt x="113454" y="31088"/>
                </a:lnTo>
                <a:lnTo>
                  <a:pt x="113454" y="32953"/>
                </a:lnTo>
                <a:lnTo>
                  <a:pt x="113454" y="32953"/>
                </a:lnTo>
                <a:lnTo>
                  <a:pt x="113454" y="32953"/>
                </a:lnTo>
                <a:lnTo>
                  <a:pt x="110181" y="32953"/>
                </a:lnTo>
                <a:lnTo>
                  <a:pt x="110181" y="32953"/>
                </a:lnTo>
                <a:lnTo>
                  <a:pt x="110181" y="32953"/>
                </a:lnTo>
                <a:lnTo>
                  <a:pt x="110181" y="32953"/>
                </a:lnTo>
                <a:lnTo>
                  <a:pt x="108000" y="32953"/>
                </a:lnTo>
                <a:lnTo>
                  <a:pt x="108000" y="32953"/>
                </a:lnTo>
                <a:lnTo>
                  <a:pt x="108000" y="32953"/>
                </a:lnTo>
                <a:lnTo>
                  <a:pt x="108000" y="32953"/>
                </a:lnTo>
                <a:lnTo>
                  <a:pt x="108000" y="32953"/>
                </a:lnTo>
                <a:lnTo>
                  <a:pt x="108000" y="31088"/>
                </a:lnTo>
                <a:lnTo>
                  <a:pt x="105818" y="31088"/>
                </a:lnTo>
                <a:lnTo>
                  <a:pt x="105818" y="31088"/>
                </a:lnTo>
                <a:lnTo>
                  <a:pt x="105818" y="32953"/>
                </a:lnTo>
                <a:lnTo>
                  <a:pt x="105818" y="32953"/>
                </a:lnTo>
                <a:lnTo>
                  <a:pt x="105818" y="31088"/>
                </a:lnTo>
                <a:lnTo>
                  <a:pt x="105818" y="31088"/>
                </a:lnTo>
                <a:lnTo>
                  <a:pt x="105818" y="32953"/>
                </a:lnTo>
                <a:lnTo>
                  <a:pt x="103636" y="32953"/>
                </a:lnTo>
                <a:lnTo>
                  <a:pt x="103636" y="32953"/>
                </a:lnTo>
                <a:lnTo>
                  <a:pt x="103636" y="31088"/>
                </a:lnTo>
                <a:lnTo>
                  <a:pt x="103636" y="31088"/>
                </a:lnTo>
                <a:lnTo>
                  <a:pt x="101454" y="31088"/>
                </a:lnTo>
                <a:lnTo>
                  <a:pt x="101454" y="31088"/>
                </a:lnTo>
                <a:lnTo>
                  <a:pt x="101454" y="32953"/>
                </a:lnTo>
                <a:lnTo>
                  <a:pt x="101454" y="32953"/>
                </a:lnTo>
                <a:lnTo>
                  <a:pt x="101454" y="32953"/>
                </a:lnTo>
                <a:lnTo>
                  <a:pt x="101454" y="32953"/>
                </a:lnTo>
                <a:lnTo>
                  <a:pt x="98181" y="32953"/>
                </a:lnTo>
                <a:lnTo>
                  <a:pt x="98181" y="32953"/>
                </a:lnTo>
                <a:lnTo>
                  <a:pt x="98181" y="32953"/>
                </a:lnTo>
                <a:lnTo>
                  <a:pt x="98181" y="32953"/>
                </a:lnTo>
                <a:lnTo>
                  <a:pt x="98181" y="32953"/>
                </a:lnTo>
                <a:lnTo>
                  <a:pt x="96000" y="32953"/>
                </a:lnTo>
                <a:lnTo>
                  <a:pt x="96000" y="31088"/>
                </a:lnTo>
                <a:lnTo>
                  <a:pt x="96000" y="31088"/>
                </a:lnTo>
                <a:lnTo>
                  <a:pt x="96000" y="31088"/>
                </a:lnTo>
                <a:lnTo>
                  <a:pt x="93818" y="31088"/>
                </a:lnTo>
                <a:lnTo>
                  <a:pt x="93818" y="31088"/>
                </a:lnTo>
                <a:lnTo>
                  <a:pt x="93818" y="31088"/>
                </a:lnTo>
                <a:lnTo>
                  <a:pt x="93818" y="31088"/>
                </a:lnTo>
                <a:lnTo>
                  <a:pt x="91636" y="31088"/>
                </a:lnTo>
                <a:lnTo>
                  <a:pt x="91636" y="31088"/>
                </a:lnTo>
                <a:lnTo>
                  <a:pt x="91636" y="31088"/>
                </a:lnTo>
                <a:lnTo>
                  <a:pt x="91636" y="31088"/>
                </a:lnTo>
                <a:lnTo>
                  <a:pt x="91636" y="32953"/>
                </a:lnTo>
                <a:lnTo>
                  <a:pt x="89454" y="32953"/>
                </a:lnTo>
                <a:lnTo>
                  <a:pt x="89454" y="32953"/>
                </a:lnTo>
                <a:lnTo>
                  <a:pt x="89454" y="32953"/>
                </a:lnTo>
                <a:lnTo>
                  <a:pt x="89454" y="32953"/>
                </a:lnTo>
                <a:lnTo>
                  <a:pt x="89454" y="34196"/>
                </a:lnTo>
                <a:lnTo>
                  <a:pt x="89454" y="34196"/>
                </a:lnTo>
                <a:lnTo>
                  <a:pt x="89454" y="34196"/>
                </a:lnTo>
                <a:lnTo>
                  <a:pt x="89454" y="34196"/>
                </a:lnTo>
                <a:lnTo>
                  <a:pt x="86181" y="34196"/>
                </a:lnTo>
                <a:lnTo>
                  <a:pt x="86181" y="35440"/>
                </a:lnTo>
                <a:lnTo>
                  <a:pt x="86181" y="35440"/>
                </a:lnTo>
                <a:lnTo>
                  <a:pt x="86181" y="35440"/>
                </a:lnTo>
                <a:lnTo>
                  <a:pt x="86181" y="36683"/>
                </a:lnTo>
                <a:lnTo>
                  <a:pt x="89454" y="36683"/>
                </a:lnTo>
                <a:lnTo>
                  <a:pt x="89454" y="36683"/>
                </a:lnTo>
                <a:lnTo>
                  <a:pt x="89454" y="36683"/>
                </a:lnTo>
                <a:lnTo>
                  <a:pt x="89454" y="36683"/>
                </a:lnTo>
                <a:lnTo>
                  <a:pt x="89454" y="36683"/>
                </a:lnTo>
                <a:lnTo>
                  <a:pt x="89454" y="37927"/>
                </a:lnTo>
                <a:lnTo>
                  <a:pt x="91636" y="37927"/>
                </a:lnTo>
                <a:lnTo>
                  <a:pt x="91636" y="37927"/>
                </a:lnTo>
                <a:lnTo>
                  <a:pt x="91636" y="37927"/>
                </a:lnTo>
                <a:lnTo>
                  <a:pt x="91636" y="37927"/>
                </a:lnTo>
                <a:lnTo>
                  <a:pt x="91636" y="37927"/>
                </a:lnTo>
                <a:lnTo>
                  <a:pt x="91636" y="37927"/>
                </a:lnTo>
                <a:lnTo>
                  <a:pt x="91636" y="39792"/>
                </a:lnTo>
                <a:lnTo>
                  <a:pt x="91636" y="39792"/>
                </a:lnTo>
                <a:lnTo>
                  <a:pt x="93818" y="39792"/>
                </a:lnTo>
                <a:lnTo>
                  <a:pt x="93818" y="39792"/>
                </a:lnTo>
                <a:lnTo>
                  <a:pt x="93818" y="41036"/>
                </a:lnTo>
                <a:lnTo>
                  <a:pt x="93818" y="41036"/>
                </a:lnTo>
                <a:lnTo>
                  <a:pt x="93818" y="41036"/>
                </a:lnTo>
                <a:lnTo>
                  <a:pt x="93818" y="41036"/>
                </a:lnTo>
                <a:lnTo>
                  <a:pt x="93818" y="41036"/>
                </a:lnTo>
                <a:lnTo>
                  <a:pt x="93818" y="41036"/>
                </a:lnTo>
                <a:lnTo>
                  <a:pt x="93818" y="41036"/>
                </a:lnTo>
                <a:lnTo>
                  <a:pt x="93818" y="42279"/>
                </a:lnTo>
                <a:lnTo>
                  <a:pt x="96000" y="42279"/>
                </a:lnTo>
                <a:lnTo>
                  <a:pt x="96000" y="42279"/>
                </a:lnTo>
                <a:lnTo>
                  <a:pt x="96000" y="42279"/>
                </a:lnTo>
                <a:lnTo>
                  <a:pt x="96000" y="42279"/>
                </a:lnTo>
                <a:lnTo>
                  <a:pt x="96000" y="42279"/>
                </a:lnTo>
                <a:lnTo>
                  <a:pt x="96000" y="43523"/>
                </a:lnTo>
                <a:lnTo>
                  <a:pt x="98181" y="43523"/>
                </a:lnTo>
                <a:lnTo>
                  <a:pt x="98181" y="43523"/>
                </a:lnTo>
                <a:lnTo>
                  <a:pt x="98181" y="43523"/>
                </a:lnTo>
                <a:lnTo>
                  <a:pt x="98181" y="43523"/>
                </a:lnTo>
                <a:lnTo>
                  <a:pt x="98181" y="43523"/>
                </a:lnTo>
                <a:lnTo>
                  <a:pt x="98181" y="43523"/>
                </a:lnTo>
                <a:lnTo>
                  <a:pt x="98181" y="44766"/>
                </a:lnTo>
                <a:lnTo>
                  <a:pt x="101454" y="44766"/>
                </a:lnTo>
                <a:lnTo>
                  <a:pt x="101454" y="44766"/>
                </a:lnTo>
                <a:lnTo>
                  <a:pt x="101454" y="44766"/>
                </a:lnTo>
                <a:lnTo>
                  <a:pt x="101454" y="44766"/>
                </a:lnTo>
                <a:lnTo>
                  <a:pt x="101454" y="44766"/>
                </a:lnTo>
                <a:lnTo>
                  <a:pt x="101454" y="44766"/>
                </a:lnTo>
                <a:lnTo>
                  <a:pt x="103636" y="44766"/>
                </a:lnTo>
                <a:lnTo>
                  <a:pt x="103636" y="46632"/>
                </a:lnTo>
                <a:lnTo>
                  <a:pt x="103636" y="46632"/>
                </a:lnTo>
                <a:lnTo>
                  <a:pt x="103636" y="46632"/>
                </a:lnTo>
                <a:lnTo>
                  <a:pt x="105818" y="46632"/>
                </a:lnTo>
                <a:lnTo>
                  <a:pt x="105818" y="46632"/>
                </a:lnTo>
                <a:lnTo>
                  <a:pt x="105818" y="46632"/>
                </a:lnTo>
                <a:lnTo>
                  <a:pt x="105818" y="46632"/>
                </a:lnTo>
                <a:lnTo>
                  <a:pt x="105818" y="46632"/>
                </a:lnTo>
                <a:lnTo>
                  <a:pt x="105818" y="47875"/>
                </a:lnTo>
                <a:lnTo>
                  <a:pt x="105818" y="47875"/>
                </a:lnTo>
                <a:lnTo>
                  <a:pt x="105818" y="47875"/>
                </a:lnTo>
                <a:lnTo>
                  <a:pt x="105818" y="47875"/>
                </a:lnTo>
                <a:lnTo>
                  <a:pt x="105818" y="49119"/>
                </a:lnTo>
                <a:lnTo>
                  <a:pt x="105818" y="49119"/>
                </a:lnTo>
                <a:lnTo>
                  <a:pt x="108000" y="49119"/>
                </a:lnTo>
                <a:lnTo>
                  <a:pt x="108000" y="49119"/>
                </a:lnTo>
                <a:lnTo>
                  <a:pt x="108000" y="50362"/>
                </a:lnTo>
                <a:lnTo>
                  <a:pt x="108000" y="50362"/>
                </a:lnTo>
                <a:lnTo>
                  <a:pt x="108000" y="50362"/>
                </a:lnTo>
                <a:lnTo>
                  <a:pt x="108000" y="50362"/>
                </a:lnTo>
                <a:lnTo>
                  <a:pt x="108000" y="51606"/>
                </a:lnTo>
                <a:lnTo>
                  <a:pt x="108000" y="51606"/>
                </a:lnTo>
                <a:lnTo>
                  <a:pt x="108000" y="51606"/>
                </a:lnTo>
                <a:lnTo>
                  <a:pt x="108000" y="51606"/>
                </a:lnTo>
                <a:lnTo>
                  <a:pt x="108000" y="53471"/>
                </a:lnTo>
                <a:lnTo>
                  <a:pt x="108000" y="53471"/>
                </a:lnTo>
                <a:lnTo>
                  <a:pt x="108000" y="53471"/>
                </a:lnTo>
                <a:lnTo>
                  <a:pt x="108000" y="53471"/>
                </a:lnTo>
                <a:lnTo>
                  <a:pt x="110181" y="53471"/>
                </a:lnTo>
                <a:lnTo>
                  <a:pt x="110181" y="54715"/>
                </a:lnTo>
                <a:lnTo>
                  <a:pt x="110181" y="54715"/>
                </a:lnTo>
                <a:lnTo>
                  <a:pt x="110181" y="54715"/>
                </a:lnTo>
                <a:lnTo>
                  <a:pt x="110181" y="54715"/>
                </a:lnTo>
                <a:lnTo>
                  <a:pt x="110181" y="55958"/>
                </a:lnTo>
                <a:lnTo>
                  <a:pt x="110181" y="55958"/>
                </a:lnTo>
                <a:lnTo>
                  <a:pt x="113454" y="55958"/>
                </a:lnTo>
                <a:lnTo>
                  <a:pt x="113454" y="55958"/>
                </a:lnTo>
                <a:lnTo>
                  <a:pt x="113454" y="55958"/>
                </a:lnTo>
                <a:lnTo>
                  <a:pt x="113454" y="55958"/>
                </a:lnTo>
                <a:lnTo>
                  <a:pt x="113454" y="57202"/>
                </a:lnTo>
                <a:lnTo>
                  <a:pt x="113454" y="57202"/>
                </a:lnTo>
                <a:lnTo>
                  <a:pt x="110181" y="57202"/>
                </a:lnTo>
                <a:lnTo>
                  <a:pt x="110181" y="57202"/>
                </a:lnTo>
                <a:lnTo>
                  <a:pt x="110181" y="57202"/>
                </a:lnTo>
                <a:lnTo>
                  <a:pt x="110181" y="58445"/>
                </a:lnTo>
                <a:lnTo>
                  <a:pt x="110181" y="58445"/>
                </a:lnTo>
                <a:lnTo>
                  <a:pt x="110181" y="58445"/>
                </a:lnTo>
                <a:lnTo>
                  <a:pt x="110181" y="58445"/>
                </a:lnTo>
                <a:lnTo>
                  <a:pt x="108000" y="58445"/>
                </a:lnTo>
                <a:lnTo>
                  <a:pt x="108000" y="60310"/>
                </a:lnTo>
                <a:lnTo>
                  <a:pt x="108000" y="60310"/>
                </a:lnTo>
                <a:lnTo>
                  <a:pt x="108000" y="60310"/>
                </a:lnTo>
                <a:lnTo>
                  <a:pt x="108000" y="60310"/>
                </a:lnTo>
                <a:lnTo>
                  <a:pt x="108000" y="60310"/>
                </a:lnTo>
                <a:lnTo>
                  <a:pt x="108000" y="60310"/>
                </a:lnTo>
                <a:lnTo>
                  <a:pt x="105818" y="60310"/>
                </a:lnTo>
                <a:lnTo>
                  <a:pt x="105818" y="61554"/>
                </a:lnTo>
                <a:lnTo>
                  <a:pt x="105818" y="61554"/>
                </a:lnTo>
                <a:lnTo>
                  <a:pt x="105818" y="61554"/>
                </a:lnTo>
                <a:lnTo>
                  <a:pt x="105818" y="61554"/>
                </a:lnTo>
                <a:lnTo>
                  <a:pt x="105818" y="62797"/>
                </a:lnTo>
                <a:lnTo>
                  <a:pt x="105818" y="62797"/>
                </a:lnTo>
                <a:lnTo>
                  <a:pt x="105818" y="62797"/>
                </a:lnTo>
                <a:lnTo>
                  <a:pt x="105818" y="62797"/>
                </a:lnTo>
                <a:lnTo>
                  <a:pt x="105818" y="64041"/>
                </a:lnTo>
                <a:lnTo>
                  <a:pt x="105818" y="64041"/>
                </a:lnTo>
                <a:lnTo>
                  <a:pt x="105818" y="64041"/>
                </a:lnTo>
                <a:lnTo>
                  <a:pt x="105818" y="64041"/>
                </a:lnTo>
                <a:lnTo>
                  <a:pt x="105818" y="65284"/>
                </a:lnTo>
                <a:lnTo>
                  <a:pt x="103636" y="65284"/>
                </a:lnTo>
                <a:lnTo>
                  <a:pt x="103636" y="65284"/>
                </a:lnTo>
                <a:lnTo>
                  <a:pt x="103636" y="65284"/>
                </a:lnTo>
                <a:lnTo>
                  <a:pt x="103636" y="65284"/>
                </a:lnTo>
                <a:lnTo>
                  <a:pt x="103636" y="67150"/>
                </a:lnTo>
                <a:lnTo>
                  <a:pt x="103636" y="67150"/>
                </a:lnTo>
                <a:lnTo>
                  <a:pt x="101454" y="67150"/>
                </a:lnTo>
                <a:lnTo>
                  <a:pt x="101454" y="67150"/>
                </a:lnTo>
                <a:lnTo>
                  <a:pt x="101454" y="67150"/>
                </a:lnTo>
                <a:lnTo>
                  <a:pt x="101454" y="67150"/>
                </a:lnTo>
                <a:lnTo>
                  <a:pt x="101454" y="68393"/>
                </a:lnTo>
                <a:lnTo>
                  <a:pt x="101454" y="68393"/>
                </a:lnTo>
                <a:lnTo>
                  <a:pt x="101454" y="68393"/>
                </a:lnTo>
                <a:lnTo>
                  <a:pt x="101454" y="68393"/>
                </a:lnTo>
                <a:lnTo>
                  <a:pt x="101454" y="69637"/>
                </a:lnTo>
                <a:lnTo>
                  <a:pt x="101454" y="69637"/>
                </a:lnTo>
                <a:lnTo>
                  <a:pt x="101454" y="69637"/>
                </a:lnTo>
                <a:lnTo>
                  <a:pt x="101454" y="69637"/>
                </a:lnTo>
                <a:lnTo>
                  <a:pt x="98181" y="69637"/>
                </a:lnTo>
                <a:lnTo>
                  <a:pt x="98181" y="69637"/>
                </a:lnTo>
                <a:lnTo>
                  <a:pt x="98181" y="70880"/>
                </a:lnTo>
                <a:lnTo>
                  <a:pt x="98181" y="70880"/>
                </a:lnTo>
                <a:lnTo>
                  <a:pt x="98181" y="70880"/>
                </a:lnTo>
                <a:lnTo>
                  <a:pt x="98181" y="70880"/>
                </a:lnTo>
                <a:lnTo>
                  <a:pt x="98181" y="70880"/>
                </a:lnTo>
                <a:lnTo>
                  <a:pt x="98181" y="70880"/>
                </a:lnTo>
                <a:lnTo>
                  <a:pt x="98181" y="72124"/>
                </a:lnTo>
                <a:lnTo>
                  <a:pt x="96000" y="72124"/>
                </a:lnTo>
                <a:lnTo>
                  <a:pt x="96000" y="72124"/>
                </a:lnTo>
                <a:lnTo>
                  <a:pt x="96000" y="72124"/>
                </a:lnTo>
                <a:lnTo>
                  <a:pt x="96000" y="72124"/>
                </a:lnTo>
                <a:lnTo>
                  <a:pt x="93818" y="72124"/>
                </a:lnTo>
                <a:lnTo>
                  <a:pt x="93818" y="72124"/>
                </a:lnTo>
                <a:lnTo>
                  <a:pt x="93818" y="72124"/>
                </a:lnTo>
                <a:lnTo>
                  <a:pt x="93818" y="73989"/>
                </a:lnTo>
                <a:lnTo>
                  <a:pt x="93818" y="73989"/>
                </a:lnTo>
                <a:lnTo>
                  <a:pt x="93818" y="73989"/>
                </a:lnTo>
                <a:lnTo>
                  <a:pt x="93818" y="73989"/>
                </a:lnTo>
                <a:lnTo>
                  <a:pt x="93818" y="73989"/>
                </a:lnTo>
                <a:lnTo>
                  <a:pt x="93818" y="75233"/>
                </a:lnTo>
                <a:lnTo>
                  <a:pt x="93818" y="75233"/>
                </a:lnTo>
                <a:lnTo>
                  <a:pt x="93818" y="75233"/>
                </a:lnTo>
                <a:lnTo>
                  <a:pt x="96000" y="75233"/>
                </a:lnTo>
                <a:lnTo>
                  <a:pt x="96000" y="75233"/>
                </a:lnTo>
                <a:lnTo>
                  <a:pt x="96000" y="75233"/>
                </a:lnTo>
                <a:lnTo>
                  <a:pt x="96000" y="75233"/>
                </a:lnTo>
                <a:lnTo>
                  <a:pt x="96000" y="76476"/>
                </a:lnTo>
                <a:lnTo>
                  <a:pt x="96000" y="76476"/>
                </a:lnTo>
                <a:lnTo>
                  <a:pt x="96000" y="76476"/>
                </a:lnTo>
                <a:lnTo>
                  <a:pt x="96000" y="77720"/>
                </a:lnTo>
                <a:lnTo>
                  <a:pt x="96000" y="77720"/>
                </a:lnTo>
                <a:lnTo>
                  <a:pt x="96000" y="77720"/>
                </a:lnTo>
                <a:lnTo>
                  <a:pt x="96000" y="77720"/>
                </a:lnTo>
                <a:lnTo>
                  <a:pt x="96000" y="78963"/>
                </a:lnTo>
                <a:lnTo>
                  <a:pt x="96000" y="78963"/>
                </a:lnTo>
                <a:lnTo>
                  <a:pt x="96000" y="78963"/>
                </a:lnTo>
                <a:lnTo>
                  <a:pt x="96000" y="78963"/>
                </a:lnTo>
                <a:lnTo>
                  <a:pt x="96000" y="80829"/>
                </a:lnTo>
                <a:lnTo>
                  <a:pt x="96000" y="80829"/>
                </a:lnTo>
                <a:lnTo>
                  <a:pt x="96000" y="80829"/>
                </a:lnTo>
                <a:lnTo>
                  <a:pt x="96000" y="80829"/>
                </a:lnTo>
                <a:lnTo>
                  <a:pt x="96000" y="82072"/>
                </a:lnTo>
                <a:lnTo>
                  <a:pt x="96000" y="82072"/>
                </a:lnTo>
                <a:lnTo>
                  <a:pt x="96000" y="82072"/>
                </a:lnTo>
                <a:lnTo>
                  <a:pt x="96000" y="82072"/>
                </a:lnTo>
                <a:lnTo>
                  <a:pt x="96000" y="82072"/>
                </a:lnTo>
                <a:lnTo>
                  <a:pt x="96000" y="83316"/>
                </a:lnTo>
                <a:lnTo>
                  <a:pt x="96000" y="83316"/>
                </a:lnTo>
                <a:lnTo>
                  <a:pt x="98181" y="83316"/>
                </a:lnTo>
                <a:lnTo>
                  <a:pt x="98181" y="83316"/>
                </a:lnTo>
                <a:lnTo>
                  <a:pt x="98181" y="83316"/>
                </a:lnTo>
                <a:lnTo>
                  <a:pt x="98181" y="83316"/>
                </a:lnTo>
                <a:lnTo>
                  <a:pt x="98181" y="83316"/>
                </a:lnTo>
                <a:lnTo>
                  <a:pt x="98181" y="83316"/>
                </a:lnTo>
                <a:lnTo>
                  <a:pt x="98181" y="84559"/>
                </a:lnTo>
                <a:lnTo>
                  <a:pt x="98181" y="84559"/>
                </a:lnTo>
                <a:lnTo>
                  <a:pt x="98181" y="84559"/>
                </a:lnTo>
                <a:lnTo>
                  <a:pt x="98181" y="84559"/>
                </a:lnTo>
                <a:lnTo>
                  <a:pt x="98181" y="85803"/>
                </a:lnTo>
                <a:lnTo>
                  <a:pt x="98181" y="85803"/>
                </a:lnTo>
                <a:lnTo>
                  <a:pt x="98181" y="85803"/>
                </a:lnTo>
                <a:lnTo>
                  <a:pt x="98181" y="87668"/>
                </a:lnTo>
                <a:lnTo>
                  <a:pt x="98181" y="87668"/>
                </a:lnTo>
                <a:lnTo>
                  <a:pt x="98181" y="87668"/>
                </a:lnTo>
                <a:lnTo>
                  <a:pt x="98181" y="88911"/>
                </a:lnTo>
                <a:lnTo>
                  <a:pt x="98181" y="88911"/>
                </a:lnTo>
                <a:lnTo>
                  <a:pt x="98181" y="88911"/>
                </a:lnTo>
                <a:lnTo>
                  <a:pt x="98181" y="88911"/>
                </a:lnTo>
                <a:lnTo>
                  <a:pt x="98181" y="88911"/>
                </a:lnTo>
                <a:lnTo>
                  <a:pt x="98181" y="90155"/>
                </a:lnTo>
                <a:lnTo>
                  <a:pt x="101454" y="90155"/>
                </a:lnTo>
                <a:lnTo>
                  <a:pt x="101454" y="90155"/>
                </a:lnTo>
                <a:lnTo>
                  <a:pt x="101454" y="90155"/>
                </a:lnTo>
                <a:lnTo>
                  <a:pt x="101454" y="90155"/>
                </a:lnTo>
                <a:lnTo>
                  <a:pt x="101454" y="90155"/>
                </a:lnTo>
                <a:lnTo>
                  <a:pt x="101454" y="90155"/>
                </a:lnTo>
                <a:lnTo>
                  <a:pt x="101454" y="91398"/>
                </a:lnTo>
                <a:lnTo>
                  <a:pt x="103636" y="91398"/>
                </a:lnTo>
                <a:lnTo>
                  <a:pt x="103636" y="91398"/>
                </a:lnTo>
                <a:lnTo>
                  <a:pt x="103636" y="91398"/>
                </a:lnTo>
                <a:lnTo>
                  <a:pt x="103636" y="91398"/>
                </a:lnTo>
                <a:lnTo>
                  <a:pt x="103636" y="91398"/>
                </a:lnTo>
                <a:lnTo>
                  <a:pt x="103636" y="92642"/>
                </a:lnTo>
                <a:lnTo>
                  <a:pt x="103636" y="92642"/>
                </a:lnTo>
                <a:lnTo>
                  <a:pt x="103636" y="92642"/>
                </a:lnTo>
                <a:lnTo>
                  <a:pt x="105818" y="92642"/>
                </a:lnTo>
                <a:lnTo>
                  <a:pt x="105818" y="94507"/>
                </a:lnTo>
                <a:lnTo>
                  <a:pt x="105818" y="94507"/>
                </a:lnTo>
                <a:lnTo>
                  <a:pt x="105818" y="94507"/>
                </a:lnTo>
                <a:lnTo>
                  <a:pt x="105818" y="94507"/>
                </a:lnTo>
                <a:lnTo>
                  <a:pt x="105818" y="95751"/>
                </a:lnTo>
                <a:lnTo>
                  <a:pt x="105818" y="95751"/>
                </a:lnTo>
                <a:lnTo>
                  <a:pt x="103636" y="95751"/>
                </a:lnTo>
                <a:lnTo>
                  <a:pt x="103636" y="95751"/>
                </a:lnTo>
                <a:lnTo>
                  <a:pt x="103636" y="95751"/>
                </a:lnTo>
                <a:lnTo>
                  <a:pt x="105818" y="95751"/>
                </a:lnTo>
                <a:lnTo>
                  <a:pt x="105818" y="96994"/>
                </a:lnTo>
                <a:lnTo>
                  <a:pt x="105818" y="96994"/>
                </a:lnTo>
                <a:lnTo>
                  <a:pt x="105818" y="96994"/>
                </a:lnTo>
                <a:lnTo>
                  <a:pt x="105818" y="96994"/>
                </a:lnTo>
                <a:lnTo>
                  <a:pt x="105818" y="98238"/>
                </a:lnTo>
                <a:lnTo>
                  <a:pt x="105818" y="98238"/>
                </a:lnTo>
                <a:lnTo>
                  <a:pt x="105818" y="98238"/>
                </a:lnTo>
                <a:lnTo>
                  <a:pt x="105818" y="98238"/>
                </a:lnTo>
                <a:lnTo>
                  <a:pt x="105818" y="98238"/>
                </a:lnTo>
                <a:lnTo>
                  <a:pt x="108000" y="98238"/>
                </a:lnTo>
                <a:lnTo>
                  <a:pt x="108000" y="98238"/>
                </a:lnTo>
                <a:lnTo>
                  <a:pt x="108000" y="99481"/>
                </a:lnTo>
                <a:lnTo>
                  <a:pt x="108000" y="99481"/>
                </a:lnTo>
                <a:lnTo>
                  <a:pt x="108000" y="99481"/>
                </a:lnTo>
                <a:lnTo>
                  <a:pt x="108000" y="99481"/>
                </a:lnTo>
                <a:lnTo>
                  <a:pt x="108000" y="99481"/>
                </a:lnTo>
                <a:lnTo>
                  <a:pt x="108000" y="99481"/>
                </a:lnTo>
                <a:lnTo>
                  <a:pt x="108000" y="101347"/>
                </a:lnTo>
                <a:lnTo>
                  <a:pt x="110181" y="101347"/>
                </a:lnTo>
                <a:lnTo>
                  <a:pt x="110181" y="101347"/>
                </a:lnTo>
                <a:lnTo>
                  <a:pt x="110181" y="101347"/>
                </a:lnTo>
                <a:lnTo>
                  <a:pt x="110181" y="101347"/>
                </a:lnTo>
                <a:lnTo>
                  <a:pt x="110181" y="101347"/>
                </a:lnTo>
                <a:lnTo>
                  <a:pt x="110181" y="102590"/>
                </a:lnTo>
                <a:lnTo>
                  <a:pt x="113454" y="102590"/>
                </a:lnTo>
                <a:lnTo>
                  <a:pt x="113454" y="102590"/>
                </a:lnTo>
                <a:lnTo>
                  <a:pt x="113454" y="102590"/>
                </a:lnTo>
                <a:lnTo>
                  <a:pt x="113454" y="102590"/>
                </a:lnTo>
                <a:lnTo>
                  <a:pt x="113454" y="102590"/>
                </a:lnTo>
                <a:lnTo>
                  <a:pt x="113454" y="103834"/>
                </a:lnTo>
                <a:lnTo>
                  <a:pt x="113454" y="103834"/>
                </a:lnTo>
                <a:lnTo>
                  <a:pt x="113454" y="103834"/>
                </a:lnTo>
                <a:lnTo>
                  <a:pt x="113454" y="103834"/>
                </a:lnTo>
                <a:lnTo>
                  <a:pt x="115636" y="103834"/>
                </a:lnTo>
                <a:lnTo>
                  <a:pt x="115636" y="105077"/>
                </a:lnTo>
                <a:lnTo>
                  <a:pt x="115636" y="105077"/>
                </a:lnTo>
                <a:lnTo>
                  <a:pt x="115636" y="105077"/>
                </a:lnTo>
                <a:lnTo>
                  <a:pt x="115636" y="105077"/>
                </a:lnTo>
                <a:lnTo>
                  <a:pt x="115636" y="105077"/>
                </a:lnTo>
                <a:lnTo>
                  <a:pt x="115636" y="105077"/>
                </a:lnTo>
                <a:lnTo>
                  <a:pt x="115636" y="105077"/>
                </a:lnTo>
                <a:lnTo>
                  <a:pt x="117818" y="105077"/>
                </a:lnTo>
                <a:lnTo>
                  <a:pt x="117818" y="105077"/>
                </a:lnTo>
                <a:lnTo>
                  <a:pt x="117818" y="105077"/>
                </a:lnTo>
                <a:lnTo>
                  <a:pt x="117818" y="106321"/>
                </a:lnTo>
                <a:lnTo>
                  <a:pt x="117818" y="106321"/>
                </a:lnTo>
                <a:lnTo>
                  <a:pt x="120000" y="106321"/>
                </a:lnTo>
                <a:lnTo>
                  <a:pt x="120000" y="106321"/>
                </a:lnTo>
                <a:lnTo>
                  <a:pt x="120000" y="106321"/>
                </a:lnTo>
                <a:lnTo>
                  <a:pt x="120000" y="106321"/>
                </a:lnTo>
                <a:lnTo>
                  <a:pt x="120000" y="108186"/>
                </a:lnTo>
                <a:lnTo>
                  <a:pt x="120000" y="108186"/>
                </a:lnTo>
                <a:lnTo>
                  <a:pt x="120000" y="108186"/>
                </a:lnTo>
                <a:lnTo>
                  <a:pt x="120000" y="108186"/>
                </a:lnTo>
                <a:lnTo>
                  <a:pt x="120000" y="109430"/>
                </a:lnTo>
                <a:lnTo>
                  <a:pt x="120000" y="109430"/>
                </a:lnTo>
                <a:lnTo>
                  <a:pt x="120000" y="109430"/>
                </a:lnTo>
                <a:lnTo>
                  <a:pt x="120000" y="109430"/>
                </a:lnTo>
                <a:lnTo>
                  <a:pt x="120000" y="110673"/>
                </a:lnTo>
                <a:lnTo>
                  <a:pt x="120000" y="110673"/>
                </a:lnTo>
                <a:lnTo>
                  <a:pt x="120000" y="110673"/>
                </a:lnTo>
                <a:lnTo>
                  <a:pt x="120000" y="111917"/>
                </a:lnTo>
                <a:lnTo>
                  <a:pt x="120000" y="111917"/>
                </a:lnTo>
                <a:lnTo>
                  <a:pt x="120000" y="111917"/>
                </a:lnTo>
                <a:lnTo>
                  <a:pt x="120000" y="111917"/>
                </a:lnTo>
                <a:lnTo>
                  <a:pt x="120000" y="111917"/>
                </a:lnTo>
                <a:lnTo>
                  <a:pt x="120000" y="113160"/>
                </a:lnTo>
                <a:lnTo>
                  <a:pt x="120000" y="113160"/>
                </a:lnTo>
                <a:lnTo>
                  <a:pt x="120000" y="113160"/>
                </a:lnTo>
                <a:lnTo>
                  <a:pt x="120000" y="113160"/>
                </a:lnTo>
                <a:lnTo>
                  <a:pt x="120000" y="115025"/>
                </a:lnTo>
                <a:lnTo>
                  <a:pt x="120000" y="115025"/>
                </a:lnTo>
                <a:lnTo>
                  <a:pt x="120000" y="115025"/>
                </a:lnTo>
                <a:lnTo>
                  <a:pt x="120000" y="115025"/>
                </a:lnTo>
                <a:lnTo>
                  <a:pt x="120000" y="115025"/>
                </a:lnTo>
                <a:lnTo>
                  <a:pt x="120000" y="115025"/>
                </a:lnTo>
                <a:lnTo>
                  <a:pt x="120000" y="115025"/>
                </a:lnTo>
                <a:lnTo>
                  <a:pt x="120000" y="116269"/>
                </a:lnTo>
                <a:lnTo>
                  <a:pt x="120000" y="116269"/>
                </a:lnTo>
                <a:lnTo>
                  <a:pt x="120000" y="116269"/>
                </a:lnTo>
                <a:lnTo>
                  <a:pt x="120000" y="116269"/>
                </a:lnTo>
                <a:lnTo>
                  <a:pt x="120000" y="117512"/>
                </a:lnTo>
                <a:lnTo>
                  <a:pt x="120000" y="117512"/>
                </a:lnTo>
                <a:lnTo>
                  <a:pt x="120000" y="117512"/>
                </a:lnTo>
                <a:lnTo>
                  <a:pt x="120000" y="117512"/>
                </a:lnTo>
                <a:lnTo>
                  <a:pt x="120000" y="117512"/>
                </a:lnTo>
                <a:lnTo>
                  <a:pt x="120000" y="118756"/>
                </a:lnTo>
                <a:lnTo>
                  <a:pt x="120000" y="118756"/>
                </a:lnTo>
                <a:lnTo>
                  <a:pt x="120000" y="118756"/>
                </a:lnTo>
                <a:lnTo>
                  <a:pt x="120000" y="120000"/>
                </a:lnTo>
                <a:lnTo>
                  <a:pt x="120000" y="120000"/>
                </a:lnTo>
                <a:lnTo>
                  <a:pt x="120000" y="120000"/>
                </a:lnTo>
                <a:lnTo>
                  <a:pt x="120000" y="120000"/>
                </a:lnTo>
                <a:lnTo>
                  <a:pt x="120000" y="120000"/>
                </a:lnTo>
                <a:lnTo>
                  <a:pt x="120000" y="118756"/>
                </a:lnTo>
                <a:lnTo>
                  <a:pt x="117818" y="118756"/>
                </a:lnTo>
                <a:lnTo>
                  <a:pt x="117818" y="118756"/>
                </a:lnTo>
                <a:lnTo>
                  <a:pt x="117818" y="118756"/>
                </a:lnTo>
                <a:lnTo>
                  <a:pt x="117818" y="118756"/>
                </a:lnTo>
                <a:lnTo>
                  <a:pt x="115636" y="118756"/>
                </a:lnTo>
                <a:lnTo>
                  <a:pt x="115636" y="118756"/>
                </a:lnTo>
                <a:lnTo>
                  <a:pt x="115636" y="118756"/>
                </a:lnTo>
                <a:lnTo>
                  <a:pt x="115636" y="118756"/>
                </a:lnTo>
                <a:lnTo>
                  <a:pt x="115636" y="117512"/>
                </a:lnTo>
                <a:lnTo>
                  <a:pt x="115636" y="117512"/>
                </a:lnTo>
                <a:lnTo>
                  <a:pt x="115636" y="117512"/>
                </a:lnTo>
                <a:lnTo>
                  <a:pt x="113454" y="117512"/>
                </a:lnTo>
                <a:lnTo>
                  <a:pt x="113454" y="117512"/>
                </a:lnTo>
                <a:lnTo>
                  <a:pt x="113454" y="117512"/>
                </a:lnTo>
                <a:lnTo>
                  <a:pt x="113454" y="117512"/>
                </a:lnTo>
                <a:lnTo>
                  <a:pt x="113454" y="117512"/>
                </a:lnTo>
                <a:lnTo>
                  <a:pt x="110181" y="117512"/>
                </a:lnTo>
                <a:lnTo>
                  <a:pt x="110181" y="117512"/>
                </a:lnTo>
                <a:lnTo>
                  <a:pt x="110181" y="117512"/>
                </a:lnTo>
                <a:lnTo>
                  <a:pt x="108000" y="117512"/>
                </a:lnTo>
                <a:lnTo>
                  <a:pt x="108000" y="117512"/>
                </a:lnTo>
                <a:lnTo>
                  <a:pt x="108000" y="117512"/>
                </a:lnTo>
                <a:lnTo>
                  <a:pt x="108000" y="117512"/>
                </a:lnTo>
                <a:lnTo>
                  <a:pt x="108000" y="117512"/>
                </a:lnTo>
                <a:lnTo>
                  <a:pt x="108000" y="117512"/>
                </a:lnTo>
                <a:lnTo>
                  <a:pt x="108000" y="116269"/>
                </a:lnTo>
                <a:lnTo>
                  <a:pt x="105818" y="116269"/>
                </a:lnTo>
                <a:lnTo>
                  <a:pt x="105818" y="116269"/>
                </a:lnTo>
                <a:lnTo>
                  <a:pt x="105818" y="116269"/>
                </a:lnTo>
                <a:lnTo>
                  <a:pt x="105818" y="116269"/>
                </a:lnTo>
                <a:lnTo>
                  <a:pt x="105818" y="116269"/>
                </a:lnTo>
                <a:lnTo>
                  <a:pt x="105818" y="116269"/>
                </a:lnTo>
                <a:lnTo>
                  <a:pt x="103636" y="116269"/>
                </a:lnTo>
                <a:lnTo>
                  <a:pt x="103636" y="116269"/>
                </a:lnTo>
                <a:lnTo>
                  <a:pt x="103636" y="116269"/>
                </a:lnTo>
                <a:lnTo>
                  <a:pt x="101454" y="116269"/>
                </a:lnTo>
                <a:lnTo>
                  <a:pt x="101454" y="116269"/>
                </a:lnTo>
                <a:lnTo>
                  <a:pt x="101454" y="116269"/>
                </a:lnTo>
                <a:lnTo>
                  <a:pt x="101454" y="116269"/>
                </a:lnTo>
                <a:lnTo>
                  <a:pt x="101454" y="116269"/>
                </a:lnTo>
                <a:lnTo>
                  <a:pt x="101454" y="116269"/>
                </a:lnTo>
                <a:lnTo>
                  <a:pt x="98181" y="116269"/>
                </a:lnTo>
                <a:lnTo>
                  <a:pt x="98181" y="116269"/>
                </a:lnTo>
                <a:lnTo>
                  <a:pt x="98181" y="115025"/>
                </a:lnTo>
                <a:lnTo>
                  <a:pt x="98181" y="115025"/>
                </a:lnTo>
                <a:lnTo>
                  <a:pt x="98181" y="115025"/>
                </a:lnTo>
                <a:lnTo>
                  <a:pt x="96000" y="115025"/>
                </a:lnTo>
                <a:lnTo>
                  <a:pt x="96000" y="115025"/>
                </a:lnTo>
                <a:lnTo>
                  <a:pt x="96000" y="115025"/>
                </a:lnTo>
                <a:lnTo>
                  <a:pt x="96000" y="115025"/>
                </a:lnTo>
                <a:lnTo>
                  <a:pt x="96000" y="115025"/>
                </a:lnTo>
                <a:lnTo>
                  <a:pt x="96000" y="115025"/>
                </a:lnTo>
                <a:lnTo>
                  <a:pt x="93818" y="115025"/>
                </a:lnTo>
                <a:lnTo>
                  <a:pt x="93818" y="115025"/>
                </a:lnTo>
                <a:lnTo>
                  <a:pt x="93818" y="115025"/>
                </a:lnTo>
                <a:lnTo>
                  <a:pt x="93818" y="115025"/>
                </a:lnTo>
                <a:lnTo>
                  <a:pt x="91636" y="115025"/>
                </a:lnTo>
                <a:lnTo>
                  <a:pt x="91636" y="115025"/>
                </a:lnTo>
                <a:lnTo>
                  <a:pt x="91636" y="115025"/>
                </a:lnTo>
                <a:lnTo>
                  <a:pt x="91636" y="115025"/>
                </a:lnTo>
                <a:lnTo>
                  <a:pt x="91636" y="115025"/>
                </a:lnTo>
                <a:lnTo>
                  <a:pt x="91636" y="115025"/>
                </a:lnTo>
                <a:lnTo>
                  <a:pt x="89454" y="115025"/>
                </a:lnTo>
                <a:lnTo>
                  <a:pt x="89454" y="115025"/>
                </a:lnTo>
                <a:lnTo>
                  <a:pt x="89454" y="115025"/>
                </a:lnTo>
                <a:lnTo>
                  <a:pt x="86181" y="115025"/>
                </a:lnTo>
                <a:lnTo>
                  <a:pt x="86181" y="115025"/>
                </a:lnTo>
                <a:lnTo>
                  <a:pt x="86181" y="115025"/>
                </a:lnTo>
                <a:lnTo>
                  <a:pt x="86181" y="115025"/>
                </a:lnTo>
                <a:lnTo>
                  <a:pt x="84000" y="115025"/>
                </a:lnTo>
                <a:lnTo>
                  <a:pt x="84000" y="115025"/>
                </a:lnTo>
                <a:lnTo>
                  <a:pt x="84000" y="115025"/>
                </a:lnTo>
                <a:lnTo>
                  <a:pt x="84000" y="115025"/>
                </a:lnTo>
                <a:lnTo>
                  <a:pt x="81818" y="115025"/>
                </a:lnTo>
                <a:lnTo>
                  <a:pt x="81818" y="115025"/>
                </a:lnTo>
                <a:lnTo>
                  <a:pt x="81818" y="115025"/>
                </a:lnTo>
                <a:lnTo>
                  <a:pt x="79636" y="115025"/>
                </a:lnTo>
                <a:lnTo>
                  <a:pt x="79636" y="115025"/>
                </a:lnTo>
                <a:lnTo>
                  <a:pt x="79636" y="115025"/>
                </a:lnTo>
                <a:lnTo>
                  <a:pt x="79636" y="115025"/>
                </a:lnTo>
                <a:lnTo>
                  <a:pt x="77454" y="115025"/>
                </a:lnTo>
                <a:lnTo>
                  <a:pt x="77454" y="115025"/>
                </a:lnTo>
                <a:lnTo>
                  <a:pt x="77454" y="115025"/>
                </a:lnTo>
                <a:lnTo>
                  <a:pt x="77454" y="115025"/>
                </a:lnTo>
                <a:lnTo>
                  <a:pt x="77454" y="115025"/>
                </a:lnTo>
                <a:lnTo>
                  <a:pt x="77454" y="113160"/>
                </a:lnTo>
                <a:lnTo>
                  <a:pt x="74181" y="113160"/>
                </a:lnTo>
                <a:lnTo>
                  <a:pt x="74181" y="113160"/>
                </a:lnTo>
                <a:lnTo>
                  <a:pt x="74181" y="113160"/>
                </a:lnTo>
                <a:lnTo>
                  <a:pt x="74181" y="113160"/>
                </a:lnTo>
                <a:lnTo>
                  <a:pt x="72000" y="113160"/>
                </a:lnTo>
                <a:lnTo>
                  <a:pt x="72000" y="113160"/>
                </a:lnTo>
                <a:lnTo>
                  <a:pt x="72000" y="113160"/>
                </a:lnTo>
                <a:lnTo>
                  <a:pt x="72000" y="113160"/>
                </a:lnTo>
                <a:lnTo>
                  <a:pt x="72000" y="113160"/>
                </a:lnTo>
                <a:lnTo>
                  <a:pt x="69818" y="113160"/>
                </a:lnTo>
                <a:lnTo>
                  <a:pt x="69818" y="113160"/>
                </a:lnTo>
                <a:lnTo>
                  <a:pt x="69818" y="113160"/>
                </a:lnTo>
                <a:lnTo>
                  <a:pt x="69818" y="113160"/>
                </a:lnTo>
                <a:lnTo>
                  <a:pt x="67636" y="113160"/>
                </a:lnTo>
                <a:lnTo>
                  <a:pt x="67636" y="113160"/>
                </a:lnTo>
                <a:lnTo>
                  <a:pt x="67636" y="115025"/>
                </a:lnTo>
                <a:lnTo>
                  <a:pt x="67636" y="115025"/>
                </a:lnTo>
                <a:lnTo>
                  <a:pt x="67636" y="113160"/>
                </a:lnTo>
                <a:lnTo>
                  <a:pt x="65454" y="113160"/>
                </a:lnTo>
                <a:lnTo>
                  <a:pt x="65454" y="113160"/>
                </a:lnTo>
                <a:lnTo>
                  <a:pt x="65454" y="113160"/>
                </a:lnTo>
                <a:lnTo>
                  <a:pt x="65454" y="113160"/>
                </a:lnTo>
                <a:lnTo>
                  <a:pt x="62181" y="113160"/>
                </a:lnTo>
                <a:lnTo>
                  <a:pt x="62181" y="113160"/>
                </a:lnTo>
                <a:lnTo>
                  <a:pt x="62181" y="113160"/>
                </a:lnTo>
                <a:lnTo>
                  <a:pt x="62181" y="113160"/>
                </a:lnTo>
                <a:lnTo>
                  <a:pt x="60000" y="113160"/>
                </a:lnTo>
                <a:lnTo>
                  <a:pt x="60000" y="113160"/>
                </a:lnTo>
                <a:lnTo>
                  <a:pt x="60000" y="113160"/>
                </a:lnTo>
                <a:lnTo>
                  <a:pt x="60000" y="113160"/>
                </a:lnTo>
                <a:lnTo>
                  <a:pt x="60000" y="113160"/>
                </a:lnTo>
                <a:lnTo>
                  <a:pt x="57818" y="113160"/>
                </a:lnTo>
                <a:lnTo>
                  <a:pt x="57818" y="113160"/>
                </a:lnTo>
                <a:lnTo>
                  <a:pt x="57818" y="113160"/>
                </a:lnTo>
                <a:lnTo>
                  <a:pt x="57818" y="113160"/>
                </a:lnTo>
                <a:lnTo>
                  <a:pt x="57818" y="113160"/>
                </a:lnTo>
                <a:lnTo>
                  <a:pt x="55636" y="113160"/>
                </a:lnTo>
                <a:lnTo>
                  <a:pt x="55636" y="113160"/>
                </a:lnTo>
                <a:lnTo>
                  <a:pt x="55636" y="113160"/>
                </a:lnTo>
                <a:lnTo>
                  <a:pt x="55636" y="113160"/>
                </a:lnTo>
                <a:lnTo>
                  <a:pt x="53454" y="113160"/>
                </a:lnTo>
                <a:lnTo>
                  <a:pt x="53454" y="113160"/>
                </a:lnTo>
                <a:lnTo>
                  <a:pt x="53454" y="113160"/>
                </a:lnTo>
                <a:lnTo>
                  <a:pt x="50181" y="113160"/>
                </a:lnTo>
                <a:lnTo>
                  <a:pt x="50181" y="113160"/>
                </a:lnTo>
                <a:lnTo>
                  <a:pt x="50181" y="113160"/>
                </a:lnTo>
                <a:lnTo>
                  <a:pt x="50181" y="113160"/>
                </a:lnTo>
                <a:lnTo>
                  <a:pt x="50181" y="113160"/>
                </a:lnTo>
                <a:lnTo>
                  <a:pt x="50181" y="113160"/>
                </a:lnTo>
                <a:lnTo>
                  <a:pt x="48000" y="113160"/>
                </a:lnTo>
                <a:lnTo>
                  <a:pt x="48000" y="113160"/>
                </a:lnTo>
                <a:lnTo>
                  <a:pt x="48000" y="113160"/>
                </a:lnTo>
                <a:lnTo>
                  <a:pt x="48000" y="113160"/>
                </a:lnTo>
                <a:lnTo>
                  <a:pt x="45818" y="113160"/>
                </a:lnTo>
                <a:lnTo>
                  <a:pt x="45818" y="113160"/>
                </a:lnTo>
                <a:lnTo>
                  <a:pt x="45818" y="113160"/>
                </a:lnTo>
                <a:lnTo>
                  <a:pt x="45818" y="115025"/>
                </a:lnTo>
                <a:lnTo>
                  <a:pt x="45818" y="115025"/>
                </a:lnTo>
                <a:lnTo>
                  <a:pt x="45818" y="115025"/>
                </a:lnTo>
                <a:lnTo>
                  <a:pt x="43636" y="115025"/>
                </a:lnTo>
                <a:lnTo>
                  <a:pt x="43636" y="115025"/>
                </a:lnTo>
                <a:lnTo>
                  <a:pt x="43636" y="115025"/>
                </a:lnTo>
                <a:lnTo>
                  <a:pt x="43636" y="115025"/>
                </a:lnTo>
                <a:lnTo>
                  <a:pt x="41454" y="115025"/>
                </a:lnTo>
                <a:lnTo>
                  <a:pt x="41454" y="115025"/>
                </a:lnTo>
                <a:lnTo>
                  <a:pt x="41454" y="115025"/>
                </a:lnTo>
                <a:lnTo>
                  <a:pt x="41454" y="115025"/>
                </a:lnTo>
                <a:lnTo>
                  <a:pt x="38181" y="115025"/>
                </a:lnTo>
                <a:lnTo>
                  <a:pt x="38181" y="115025"/>
                </a:lnTo>
                <a:lnTo>
                  <a:pt x="38181" y="115025"/>
                </a:lnTo>
                <a:lnTo>
                  <a:pt x="36000" y="115025"/>
                </a:lnTo>
                <a:lnTo>
                  <a:pt x="36000" y="115025"/>
                </a:lnTo>
                <a:lnTo>
                  <a:pt x="36000" y="115025"/>
                </a:lnTo>
                <a:lnTo>
                  <a:pt x="36000" y="115025"/>
                </a:lnTo>
                <a:lnTo>
                  <a:pt x="33818" y="115025"/>
                </a:lnTo>
                <a:lnTo>
                  <a:pt x="33818" y="115025"/>
                </a:lnTo>
                <a:lnTo>
                  <a:pt x="33818" y="115025"/>
                </a:lnTo>
                <a:lnTo>
                  <a:pt x="31636" y="115025"/>
                </a:lnTo>
                <a:lnTo>
                  <a:pt x="31636" y="115025"/>
                </a:lnTo>
                <a:lnTo>
                  <a:pt x="31636" y="115025"/>
                </a:lnTo>
                <a:lnTo>
                  <a:pt x="31636" y="115025"/>
                </a:lnTo>
                <a:lnTo>
                  <a:pt x="29454" y="115025"/>
                </a:lnTo>
                <a:lnTo>
                  <a:pt x="29454" y="115025"/>
                </a:lnTo>
                <a:lnTo>
                  <a:pt x="29454" y="115025"/>
                </a:lnTo>
                <a:lnTo>
                  <a:pt x="29454" y="115025"/>
                </a:lnTo>
                <a:lnTo>
                  <a:pt x="26181" y="115025"/>
                </a:lnTo>
                <a:lnTo>
                  <a:pt x="26181" y="115025"/>
                </a:lnTo>
                <a:lnTo>
                  <a:pt x="26181" y="115025"/>
                </a:lnTo>
                <a:lnTo>
                  <a:pt x="24000" y="115025"/>
                </a:lnTo>
                <a:lnTo>
                  <a:pt x="24000" y="115025"/>
                </a:lnTo>
                <a:lnTo>
                  <a:pt x="24000" y="115025"/>
                </a:lnTo>
                <a:lnTo>
                  <a:pt x="24000" y="115025"/>
                </a:lnTo>
                <a:lnTo>
                  <a:pt x="24000" y="115025"/>
                </a:lnTo>
                <a:lnTo>
                  <a:pt x="21818" y="115025"/>
                </a:lnTo>
                <a:lnTo>
                  <a:pt x="21818" y="115025"/>
                </a:lnTo>
                <a:lnTo>
                  <a:pt x="21818" y="113160"/>
                </a:lnTo>
                <a:lnTo>
                  <a:pt x="21818" y="113160"/>
                </a:lnTo>
                <a:lnTo>
                  <a:pt x="21818" y="113160"/>
                </a:lnTo>
                <a:lnTo>
                  <a:pt x="21818" y="113160"/>
                </a:lnTo>
                <a:lnTo>
                  <a:pt x="21818" y="113160"/>
                </a:lnTo>
                <a:lnTo>
                  <a:pt x="21818" y="111917"/>
                </a:lnTo>
                <a:lnTo>
                  <a:pt x="21818" y="111917"/>
                </a:lnTo>
                <a:lnTo>
                  <a:pt x="21818" y="111917"/>
                </a:lnTo>
                <a:lnTo>
                  <a:pt x="21818" y="111917"/>
                </a:lnTo>
                <a:lnTo>
                  <a:pt x="21818" y="110673"/>
                </a:lnTo>
                <a:lnTo>
                  <a:pt x="21818" y="110673"/>
                </a:lnTo>
                <a:lnTo>
                  <a:pt x="21818" y="110673"/>
                </a:lnTo>
                <a:lnTo>
                  <a:pt x="21818" y="110673"/>
                </a:lnTo>
                <a:lnTo>
                  <a:pt x="21818" y="109430"/>
                </a:lnTo>
                <a:lnTo>
                  <a:pt x="21818" y="109430"/>
                </a:lnTo>
                <a:lnTo>
                  <a:pt x="21818" y="109430"/>
                </a:lnTo>
                <a:lnTo>
                  <a:pt x="21818" y="109430"/>
                </a:lnTo>
                <a:lnTo>
                  <a:pt x="21818" y="108186"/>
                </a:lnTo>
                <a:lnTo>
                  <a:pt x="21818" y="108186"/>
                </a:lnTo>
                <a:lnTo>
                  <a:pt x="21818" y="108186"/>
                </a:lnTo>
                <a:lnTo>
                  <a:pt x="21818" y="106321"/>
                </a:lnTo>
                <a:lnTo>
                  <a:pt x="21818" y="106321"/>
                </a:lnTo>
                <a:lnTo>
                  <a:pt x="21818" y="106321"/>
                </a:lnTo>
                <a:lnTo>
                  <a:pt x="21818" y="106321"/>
                </a:lnTo>
                <a:lnTo>
                  <a:pt x="21818" y="105077"/>
                </a:lnTo>
                <a:lnTo>
                  <a:pt x="24000" y="105077"/>
                </a:lnTo>
                <a:lnTo>
                  <a:pt x="24000" y="105077"/>
                </a:lnTo>
                <a:lnTo>
                  <a:pt x="24000" y="105077"/>
                </a:lnTo>
                <a:lnTo>
                  <a:pt x="21818" y="105077"/>
                </a:lnTo>
                <a:lnTo>
                  <a:pt x="21818" y="103834"/>
                </a:lnTo>
                <a:lnTo>
                  <a:pt x="21818" y="103834"/>
                </a:lnTo>
                <a:lnTo>
                  <a:pt x="21818" y="103834"/>
                </a:lnTo>
                <a:lnTo>
                  <a:pt x="21818" y="103834"/>
                </a:lnTo>
                <a:lnTo>
                  <a:pt x="21818" y="102590"/>
                </a:lnTo>
                <a:lnTo>
                  <a:pt x="21818" y="102590"/>
                </a:lnTo>
                <a:lnTo>
                  <a:pt x="21818" y="102590"/>
                </a:lnTo>
                <a:lnTo>
                  <a:pt x="21818" y="102590"/>
                </a:lnTo>
                <a:lnTo>
                  <a:pt x="21818" y="102590"/>
                </a:lnTo>
                <a:lnTo>
                  <a:pt x="21818" y="101347"/>
                </a:lnTo>
                <a:lnTo>
                  <a:pt x="19636" y="101347"/>
                </a:lnTo>
                <a:lnTo>
                  <a:pt x="19636" y="101347"/>
                </a:lnTo>
                <a:lnTo>
                  <a:pt x="19636" y="101347"/>
                </a:lnTo>
                <a:lnTo>
                  <a:pt x="19636" y="101347"/>
                </a:lnTo>
                <a:lnTo>
                  <a:pt x="19636" y="101347"/>
                </a:lnTo>
                <a:lnTo>
                  <a:pt x="17454" y="101347"/>
                </a:lnTo>
                <a:lnTo>
                  <a:pt x="17454" y="99481"/>
                </a:lnTo>
                <a:lnTo>
                  <a:pt x="17454" y="99481"/>
                </a:lnTo>
                <a:lnTo>
                  <a:pt x="17454" y="99481"/>
                </a:lnTo>
                <a:lnTo>
                  <a:pt x="17454" y="98238"/>
                </a:lnTo>
                <a:lnTo>
                  <a:pt x="17454" y="98238"/>
                </a:lnTo>
                <a:lnTo>
                  <a:pt x="17454" y="98238"/>
                </a:lnTo>
                <a:lnTo>
                  <a:pt x="17454" y="98238"/>
                </a:lnTo>
                <a:lnTo>
                  <a:pt x="17454" y="98238"/>
                </a:lnTo>
                <a:lnTo>
                  <a:pt x="17454" y="98238"/>
                </a:lnTo>
                <a:lnTo>
                  <a:pt x="17454" y="96994"/>
                </a:lnTo>
                <a:lnTo>
                  <a:pt x="17454" y="96994"/>
                </a:lnTo>
                <a:lnTo>
                  <a:pt x="17454" y="96994"/>
                </a:lnTo>
                <a:lnTo>
                  <a:pt x="17454" y="96994"/>
                </a:lnTo>
                <a:lnTo>
                  <a:pt x="19636" y="96994"/>
                </a:lnTo>
                <a:lnTo>
                  <a:pt x="19636" y="96994"/>
                </a:lnTo>
                <a:lnTo>
                  <a:pt x="17454" y="96994"/>
                </a:lnTo>
                <a:lnTo>
                  <a:pt x="17454" y="95751"/>
                </a:lnTo>
                <a:lnTo>
                  <a:pt x="17454" y="95751"/>
                </a:lnTo>
                <a:lnTo>
                  <a:pt x="17454" y="95751"/>
                </a:lnTo>
                <a:lnTo>
                  <a:pt x="17454" y="95751"/>
                </a:lnTo>
                <a:lnTo>
                  <a:pt x="17454" y="95751"/>
                </a:lnTo>
                <a:lnTo>
                  <a:pt x="17454" y="96994"/>
                </a:lnTo>
                <a:lnTo>
                  <a:pt x="17454" y="96994"/>
                </a:lnTo>
                <a:lnTo>
                  <a:pt x="17454" y="96994"/>
                </a:lnTo>
                <a:lnTo>
                  <a:pt x="14181" y="96994"/>
                </a:lnTo>
                <a:lnTo>
                  <a:pt x="14181" y="96994"/>
                </a:lnTo>
                <a:lnTo>
                  <a:pt x="14181" y="96994"/>
                </a:lnTo>
                <a:lnTo>
                  <a:pt x="14181" y="96994"/>
                </a:lnTo>
                <a:lnTo>
                  <a:pt x="12000" y="96994"/>
                </a:lnTo>
                <a:lnTo>
                  <a:pt x="12000" y="96994"/>
                </a:lnTo>
                <a:lnTo>
                  <a:pt x="12000" y="96994"/>
                </a:lnTo>
                <a:lnTo>
                  <a:pt x="12000" y="96994"/>
                </a:lnTo>
                <a:lnTo>
                  <a:pt x="12000" y="95751"/>
                </a:lnTo>
                <a:lnTo>
                  <a:pt x="12000" y="95751"/>
                </a:lnTo>
                <a:lnTo>
                  <a:pt x="9818" y="95751"/>
                </a:lnTo>
                <a:lnTo>
                  <a:pt x="9818" y="95751"/>
                </a:lnTo>
                <a:lnTo>
                  <a:pt x="9818" y="95751"/>
                </a:lnTo>
                <a:lnTo>
                  <a:pt x="9818" y="95751"/>
                </a:lnTo>
                <a:lnTo>
                  <a:pt x="9818" y="95751"/>
                </a:lnTo>
                <a:lnTo>
                  <a:pt x="7636" y="95751"/>
                </a:lnTo>
                <a:lnTo>
                  <a:pt x="7636" y="95751"/>
                </a:lnTo>
                <a:lnTo>
                  <a:pt x="7636" y="94507"/>
                </a:lnTo>
                <a:lnTo>
                  <a:pt x="7636" y="94507"/>
                </a:lnTo>
                <a:lnTo>
                  <a:pt x="7636" y="94507"/>
                </a:lnTo>
                <a:lnTo>
                  <a:pt x="7636" y="92642"/>
                </a:lnTo>
                <a:lnTo>
                  <a:pt x="7636" y="92642"/>
                </a:lnTo>
                <a:lnTo>
                  <a:pt x="7636" y="92642"/>
                </a:lnTo>
                <a:lnTo>
                  <a:pt x="7636" y="92642"/>
                </a:lnTo>
                <a:lnTo>
                  <a:pt x="7636" y="92642"/>
                </a:lnTo>
                <a:lnTo>
                  <a:pt x="7636" y="91398"/>
                </a:lnTo>
                <a:lnTo>
                  <a:pt x="7636" y="91398"/>
                </a:lnTo>
                <a:lnTo>
                  <a:pt x="7636" y="91398"/>
                </a:lnTo>
                <a:lnTo>
                  <a:pt x="7636" y="90155"/>
                </a:lnTo>
                <a:lnTo>
                  <a:pt x="7636" y="90155"/>
                </a:lnTo>
                <a:lnTo>
                  <a:pt x="5454" y="90155"/>
                </a:lnTo>
                <a:lnTo>
                  <a:pt x="5454" y="90155"/>
                </a:lnTo>
                <a:lnTo>
                  <a:pt x="5454" y="90155"/>
                </a:lnTo>
                <a:lnTo>
                  <a:pt x="5454" y="90155"/>
                </a:lnTo>
                <a:lnTo>
                  <a:pt x="2181" y="90155"/>
                </a:lnTo>
                <a:lnTo>
                  <a:pt x="2181" y="90155"/>
                </a:lnTo>
                <a:lnTo>
                  <a:pt x="2181" y="90155"/>
                </a:lnTo>
                <a:lnTo>
                  <a:pt x="2181" y="90155"/>
                </a:lnTo>
                <a:lnTo>
                  <a:pt x="0" y="90155"/>
                </a:lnTo>
                <a:lnTo>
                  <a:pt x="0" y="90155"/>
                </a:lnTo>
                <a:lnTo>
                  <a:pt x="0" y="90155"/>
                </a:lnTo>
                <a:lnTo>
                  <a:pt x="0" y="90155"/>
                </a:lnTo>
                <a:lnTo>
                  <a:pt x="0" y="90155"/>
                </a:lnTo>
                <a:lnTo>
                  <a:pt x="0" y="88911"/>
                </a:lnTo>
                <a:lnTo>
                  <a:pt x="0" y="88911"/>
                </a:lnTo>
                <a:lnTo>
                  <a:pt x="0" y="88911"/>
                </a:lnTo>
                <a:lnTo>
                  <a:pt x="0" y="88911"/>
                </a:lnTo>
                <a:lnTo>
                  <a:pt x="0" y="87668"/>
                </a:lnTo>
                <a:lnTo>
                  <a:pt x="0" y="87668"/>
                </a:lnTo>
                <a:lnTo>
                  <a:pt x="0" y="87668"/>
                </a:lnTo>
                <a:lnTo>
                  <a:pt x="0" y="87668"/>
                </a:lnTo>
                <a:lnTo>
                  <a:pt x="2181" y="87668"/>
                </a:lnTo>
                <a:lnTo>
                  <a:pt x="2181" y="87668"/>
                </a:lnTo>
                <a:lnTo>
                  <a:pt x="2181" y="85803"/>
                </a:lnTo>
                <a:lnTo>
                  <a:pt x="2181" y="85803"/>
                </a:lnTo>
                <a:lnTo>
                  <a:pt x="2181" y="85803"/>
                </a:lnTo>
                <a:lnTo>
                  <a:pt x="2181" y="85803"/>
                </a:lnTo>
                <a:lnTo>
                  <a:pt x="2181" y="84559"/>
                </a:lnTo>
                <a:lnTo>
                  <a:pt x="2181" y="84559"/>
                </a:lnTo>
                <a:lnTo>
                  <a:pt x="2181" y="84559"/>
                </a:lnTo>
                <a:lnTo>
                  <a:pt x="2181" y="84559"/>
                </a:lnTo>
                <a:lnTo>
                  <a:pt x="2181" y="83316"/>
                </a:lnTo>
                <a:lnTo>
                  <a:pt x="5454" y="83316"/>
                </a:lnTo>
                <a:lnTo>
                  <a:pt x="5454" y="83316"/>
                </a:lnTo>
                <a:lnTo>
                  <a:pt x="5454" y="83316"/>
                </a:lnTo>
                <a:lnTo>
                  <a:pt x="5454" y="83316"/>
                </a:lnTo>
                <a:lnTo>
                  <a:pt x="5454" y="83316"/>
                </a:lnTo>
                <a:lnTo>
                  <a:pt x="5454" y="83316"/>
                </a:lnTo>
                <a:lnTo>
                  <a:pt x="5454" y="82072"/>
                </a:lnTo>
                <a:lnTo>
                  <a:pt x="5454" y="82072"/>
                </a:lnTo>
                <a:lnTo>
                  <a:pt x="5454" y="82072"/>
                </a:lnTo>
                <a:lnTo>
                  <a:pt x="5454" y="80829"/>
                </a:lnTo>
                <a:lnTo>
                  <a:pt x="5454" y="80829"/>
                </a:lnTo>
                <a:lnTo>
                  <a:pt x="5454" y="80829"/>
                </a:lnTo>
                <a:lnTo>
                  <a:pt x="7636" y="80829"/>
                </a:lnTo>
                <a:lnTo>
                  <a:pt x="7636" y="78963"/>
                </a:lnTo>
                <a:lnTo>
                  <a:pt x="7636" y="78963"/>
                </a:lnTo>
                <a:lnTo>
                  <a:pt x="7636" y="78963"/>
                </a:lnTo>
                <a:lnTo>
                  <a:pt x="7636" y="78963"/>
                </a:lnTo>
                <a:lnTo>
                  <a:pt x="7636" y="77720"/>
                </a:lnTo>
                <a:lnTo>
                  <a:pt x="7636" y="77720"/>
                </a:lnTo>
                <a:lnTo>
                  <a:pt x="7636" y="77720"/>
                </a:lnTo>
                <a:lnTo>
                  <a:pt x="5454" y="77720"/>
                </a:lnTo>
                <a:lnTo>
                  <a:pt x="5454" y="77720"/>
                </a:lnTo>
                <a:lnTo>
                  <a:pt x="5454" y="76476"/>
                </a:lnTo>
                <a:lnTo>
                  <a:pt x="7636" y="76476"/>
                </a:lnTo>
                <a:lnTo>
                  <a:pt x="7636" y="76476"/>
                </a:lnTo>
                <a:lnTo>
                  <a:pt x="5454" y="76476"/>
                </a:lnTo>
                <a:lnTo>
                  <a:pt x="5454" y="76476"/>
                </a:lnTo>
                <a:lnTo>
                  <a:pt x="7636" y="76476"/>
                </a:lnTo>
                <a:lnTo>
                  <a:pt x="7636" y="75233"/>
                </a:lnTo>
                <a:lnTo>
                  <a:pt x="7636" y="75233"/>
                </a:lnTo>
                <a:lnTo>
                  <a:pt x="7636" y="75233"/>
                </a:lnTo>
                <a:lnTo>
                  <a:pt x="7636" y="75233"/>
                </a:lnTo>
                <a:lnTo>
                  <a:pt x="7636" y="75233"/>
                </a:lnTo>
                <a:lnTo>
                  <a:pt x="7636" y="75233"/>
                </a:lnTo>
                <a:lnTo>
                  <a:pt x="9818" y="75233"/>
                </a:lnTo>
                <a:lnTo>
                  <a:pt x="9818" y="73989"/>
                </a:lnTo>
                <a:lnTo>
                  <a:pt x="9818" y="73989"/>
                </a:lnTo>
                <a:lnTo>
                  <a:pt x="9818" y="73989"/>
                </a:lnTo>
                <a:lnTo>
                  <a:pt x="9818" y="73989"/>
                </a:lnTo>
                <a:lnTo>
                  <a:pt x="9818" y="73989"/>
                </a:lnTo>
                <a:lnTo>
                  <a:pt x="9818" y="73989"/>
                </a:lnTo>
                <a:lnTo>
                  <a:pt x="9818" y="72124"/>
                </a:lnTo>
                <a:lnTo>
                  <a:pt x="9818" y="72124"/>
                </a:lnTo>
                <a:lnTo>
                  <a:pt x="12000" y="72124"/>
                </a:lnTo>
                <a:lnTo>
                  <a:pt x="12000" y="72124"/>
                </a:lnTo>
                <a:lnTo>
                  <a:pt x="12000" y="72124"/>
                </a:lnTo>
                <a:lnTo>
                  <a:pt x="12000" y="72124"/>
                </a:lnTo>
                <a:lnTo>
                  <a:pt x="12000" y="70880"/>
                </a:lnTo>
                <a:lnTo>
                  <a:pt x="14181" y="70880"/>
                </a:lnTo>
                <a:lnTo>
                  <a:pt x="14181" y="70880"/>
                </a:lnTo>
                <a:lnTo>
                  <a:pt x="14181" y="70880"/>
                </a:lnTo>
                <a:lnTo>
                  <a:pt x="14181" y="70880"/>
                </a:lnTo>
                <a:lnTo>
                  <a:pt x="14181" y="70880"/>
                </a:lnTo>
                <a:lnTo>
                  <a:pt x="14181" y="70880"/>
                </a:lnTo>
                <a:lnTo>
                  <a:pt x="14181" y="69637"/>
                </a:lnTo>
                <a:lnTo>
                  <a:pt x="14181" y="69637"/>
                </a:lnTo>
                <a:lnTo>
                  <a:pt x="14181" y="69637"/>
                </a:lnTo>
                <a:lnTo>
                  <a:pt x="17454" y="69637"/>
                </a:lnTo>
                <a:lnTo>
                  <a:pt x="17454" y="69637"/>
                </a:lnTo>
                <a:lnTo>
                  <a:pt x="17454" y="69637"/>
                </a:lnTo>
                <a:lnTo>
                  <a:pt x="17454" y="69637"/>
                </a:lnTo>
                <a:lnTo>
                  <a:pt x="17454" y="68393"/>
                </a:lnTo>
                <a:lnTo>
                  <a:pt x="17454" y="68393"/>
                </a:lnTo>
                <a:lnTo>
                  <a:pt x="19636" y="68393"/>
                </a:lnTo>
                <a:lnTo>
                  <a:pt x="19636" y="69637"/>
                </a:lnTo>
                <a:lnTo>
                  <a:pt x="19636" y="69637"/>
                </a:lnTo>
                <a:lnTo>
                  <a:pt x="19636" y="68393"/>
                </a:lnTo>
                <a:lnTo>
                  <a:pt x="19636" y="68393"/>
                </a:lnTo>
                <a:lnTo>
                  <a:pt x="19636" y="68393"/>
                </a:lnTo>
                <a:lnTo>
                  <a:pt x="19636" y="68393"/>
                </a:lnTo>
                <a:lnTo>
                  <a:pt x="19636" y="67150"/>
                </a:lnTo>
                <a:lnTo>
                  <a:pt x="19636" y="67150"/>
                </a:lnTo>
                <a:lnTo>
                  <a:pt x="19636" y="67150"/>
                </a:lnTo>
                <a:lnTo>
                  <a:pt x="21818" y="67150"/>
                </a:lnTo>
                <a:lnTo>
                  <a:pt x="21818" y="65284"/>
                </a:lnTo>
                <a:lnTo>
                  <a:pt x="21818" y="65284"/>
                </a:lnTo>
                <a:lnTo>
                  <a:pt x="21818" y="65284"/>
                </a:lnTo>
                <a:lnTo>
                  <a:pt x="21818" y="65284"/>
                </a:lnTo>
                <a:lnTo>
                  <a:pt x="21818" y="65284"/>
                </a:lnTo>
                <a:lnTo>
                  <a:pt x="24000" y="65284"/>
                </a:lnTo>
                <a:lnTo>
                  <a:pt x="24000" y="65284"/>
                </a:lnTo>
                <a:lnTo>
                  <a:pt x="24000" y="65284"/>
                </a:lnTo>
                <a:lnTo>
                  <a:pt x="24000" y="64041"/>
                </a:lnTo>
                <a:lnTo>
                  <a:pt x="24000" y="64041"/>
                </a:lnTo>
                <a:lnTo>
                  <a:pt x="24000" y="64041"/>
                </a:lnTo>
                <a:lnTo>
                  <a:pt x="24000" y="64041"/>
                </a:lnTo>
                <a:lnTo>
                  <a:pt x="24000" y="64041"/>
                </a:lnTo>
                <a:lnTo>
                  <a:pt x="26181" y="64041"/>
                </a:lnTo>
                <a:lnTo>
                  <a:pt x="26181" y="62797"/>
                </a:lnTo>
                <a:lnTo>
                  <a:pt x="26181" y="62797"/>
                </a:lnTo>
                <a:lnTo>
                  <a:pt x="26181" y="64041"/>
                </a:lnTo>
                <a:lnTo>
                  <a:pt x="26181" y="64041"/>
                </a:lnTo>
                <a:lnTo>
                  <a:pt x="26181" y="64041"/>
                </a:lnTo>
                <a:lnTo>
                  <a:pt x="26181" y="64041"/>
                </a:lnTo>
                <a:lnTo>
                  <a:pt x="26181" y="65284"/>
                </a:lnTo>
                <a:lnTo>
                  <a:pt x="29454" y="65284"/>
                </a:lnTo>
                <a:lnTo>
                  <a:pt x="29454" y="64041"/>
                </a:lnTo>
                <a:lnTo>
                  <a:pt x="29454" y="64041"/>
                </a:lnTo>
                <a:lnTo>
                  <a:pt x="29454" y="64041"/>
                </a:lnTo>
                <a:lnTo>
                  <a:pt x="29454" y="64041"/>
                </a:lnTo>
                <a:lnTo>
                  <a:pt x="31636" y="64041"/>
                </a:lnTo>
                <a:lnTo>
                  <a:pt x="31636" y="64041"/>
                </a:lnTo>
                <a:lnTo>
                  <a:pt x="31636" y="64041"/>
                </a:lnTo>
                <a:lnTo>
                  <a:pt x="31636" y="64041"/>
                </a:lnTo>
                <a:lnTo>
                  <a:pt x="31636" y="64041"/>
                </a:lnTo>
                <a:lnTo>
                  <a:pt x="31636" y="64041"/>
                </a:lnTo>
                <a:lnTo>
                  <a:pt x="31636" y="62797"/>
                </a:lnTo>
                <a:lnTo>
                  <a:pt x="33818" y="62797"/>
                </a:lnTo>
                <a:lnTo>
                  <a:pt x="33818" y="62797"/>
                </a:lnTo>
                <a:lnTo>
                  <a:pt x="33818" y="62797"/>
                </a:lnTo>
                <a:lnTo>
                  <a:pt x="33818" y="62797"/>
                </a:lnTo>
                <a:lnTo>
                  <a:pt x="33818" y="62797"/>
                </a:lnTo>
                <a:lnTo>
                  <a:pt x="33818" y="62797"/>
                </a:lnTo>
                <a:lnTo>
                  <a:pt x="33818" y="62797"/>
                </a:lnTo>
                <a:lnTo>
                  <a:pt x="36000" y="62797"/>
                </a:lnTo>
                <a:lnTo>
                  <a:pt x="36000" y="64041"/>
                </a:lnTo>
                <a:lnTo>
                  <a:pt x="36000" y="64041"/>
                </a:lnTo>
                <a:lnTo>
                  <a:pt x="36000" y="64041"/>
                </a:lnTo>
                <a:lnTo>
                  <a:pt x="36000" y="64041"/>
                </a:lnTo>
                <a:lnTo>
                  <a:pt x="36000" y="64041"/>
                </a:lnTo>
                <a:lnTo>
                  <a:pt x="36000" y="64041"/>
                </a:lnTo>
                <a:lnTo>
                  <a:pt x="36000" y="65284"/>
                </a:lnTo>
                <a:lnTo>
                  <a:pt x="36000" y="65284"/>
                </a:lnTo>
                <a:lnTo>
                  <a:pt x="36000" y="65284"/>
                </a:lnTo>
                <a:lnTo>
                  <a:pt x="38181" y="65284"/>
                </a:lnTo>
                <a:lnTo>
                  <a:pt x="38181" y="65284"/>
                </a:lnTo>
                <a:lnTo>
                  <a:pt x="38181" y="67150"/>
                </a:lnTo>
                <a:lnTo>
                  <a:pt x="38181" y="67150"/>
                </a:lnTo>
                <a:lnTo>
                  <a:pt x="38181" y="67150"/>
                </a:lnTo>
                <a:lnTo>
                  <a:pt x="38181" y="67150"/>
                </a:lnTo>
                <a:lnTo>
                  <a:pt x="41454" y="67150"/>
                </a:lnTo>
                <a:lnTo>
                  <a:pt x="41454" y="67150"/>
                </a:lnTo>
                <a:lnTo>
                  <a:pt x="41454" y="67150"/>
                </a:lnTo>
                <a:lnTo>
                  <a:pt x="41454" y="67150"/>
                </a:lnTo>
                <a:lnTo>
                  <a:pt x="41454" y="67150"/>
                </a:lnTo>
                <a:lnTo>
                  <a:pt x="41454" y="68393"/>
                </a:lnTo>
                <a:lnTo>
                  <a:pt x="41454" y="68393"/>
                </a:lnTo>
                <a:lnTo>
                  <a:pt x="41454" y="68393"/>
                </a:lnTo>
                <a:lnTo>
                  <a:pt x="41454" y="68393"/>
                </a:lnTo>
                <a:lnTo>
                  <a:pt x="43636" y="68393"/>
                </a:lnTo>
                <a:lnTo>
                  <a:pt x="43636" y="68393"/>
                </a:lnTo>
                <a:lnTo>
                  <a:pt x="43636" y="68393"/>
                </a:lnTo>
                <a:lnTo>
                  <a:pt x="43636" y="68393"/>
                </a:lnTo>
                <a:lnTo>
                  <a:pt x="43636" y="69637"/>
                </a:lnTo>
                <a:lnTo>
                  <a:pt x="45818" y="69637"/>
                </a:lnTo>
                <a:lnTo>
                  <a:pt x="45818" y="69637"/>
                </a:lnTo>
                <a:lnTo>
                  <a:pt x="45818" y="68393"/>
                </a:lnTo>
                <a:lnTo>
                  <a:pt x="45818" y="68393"/>
                </a:lnTo>
                <a:lnTo>
                  <a:pt x="45818" y="68393"/>
                </a:lnTo>
                <a:lnTo>
                  <a:pt x="48000" y="68393"/>
                </a:lnTo>
                <a:lnTo>
                  <a:pt x="48000" y="68393"/>
                </a:lnTo>
                <a:lnTo>
                  <a:pt x="48000" y="68393"/>
                </a:lnTo>
                <a:lnTo>
                  <a:pt x="48000" y="68393"/>
                </a:lnTo>
                <a:lnTo>
                  <a:pt x="48000" y="67150"/>
                </a:lnTo>
                <a:lnTo>
                  <a:pt x="48000" y="67150"/>
                </a:lnTo>
                <a:lnTo>
                  <a:pt x="48000" y="67150"/>
                </a:lnTo>
                <a:lnTo>
                  <a:pt x="48000" y="67150"/>
                </a:lnTo>
                <a:lnTo>
                  <a:pt x="48000" y="65284"/>
                </a:lnTo>
                <a:lnTo>
                  <a:pt x="48000" y="65284"/>
                </a:lnTo>
                <a:lnTo>
                  <a:pt x="48000" y="65284"/>
                </a:lnTo>
                <a:lnTo>
                  <a:pt x="48000" y="64041"/>
                </a:lnTo>
                <a:lnTo>
                  <a:pt x="50181" y="64041"/>
                </a:lnTo>
                <a:lnTo>
                  <a:pt x="50181" y="64041"/>
                </a:lnTo>
                <a:lnTo>
                  <a:pt x="50181" y="64041"/>
                </a:lnTo>
                <a:lnTo>
                  <a:pt x="50181" y="64041"/>
                </a:lnTo>
                <a:lnTo>
                  <a:pt x="50181" y="64041"/>
                </a:lnTo>
                <a:lnTo>
                  <a:pt x="50181" y="62797"/>
                </a:lnTo>
                <a:lnTo>
                  <a:pt x="50181" y="62797"/>
                </a:lnTo>
                <a:lnTo>
                  <a:pt x="50181" y="62797"/>
                </a:lnTo>
                <a:lnTo>
                  <a:pt x="53454" y="62797"/>
                </a:lnTo>
                <a:lnTo>
                  <a:pt x="53454" y="62797"/>
                </a:lnTo>
                <a:lnTo>
                  <a:pt x="53454" y="62797"/>
                </a:lnTo>
                <a:lnTo>
                  <a:pt x="53454" y="62797"/>
                </a:lnTo>
                <a:lnTo>
                  <a:pt x="53454" y="62797"/>
                </a:lnTo>
                <a:lnTo>
                  <a:pt x="53454" y="61554"/>
                </a:lnTo>
                <a:lnTo>
                  <a:pt x="53454" y="61554"/>
                </a:lnTo>
                <a:lnTo>
                  <a:pt x="53454" y="61554"/>
                </a:lnTo>
                <a:lnTo>
                  <a:pt x="53454" y="61554"/>
                </a:lnTo>
                <a:lnTo>
                  <a:pt x="53454" y="60310"/>
                </a:lnTo>
                <a:lnTo>
                  <a:pt x="53454" y="60310"/>
                </a:lnTo>
                <a:lnTo>
                  <a:pt x="53454" y="60310"/>
                </a:lnTo>
                <a:lnTo>
                  <a:pt x="53454" y="60310"/>
                </a:lnTo>
                <a:lnTo>
                  <a:pt x="53454" y="60310"/>
                </a:lnTo>
                <a:lnTo>
                  <a:pt x="53454" y="58445"/>
                </a:lnTo>
                <a:lnTo>
                  <a:pt x="55636" y="58445"/>
                </a:lnTo>
                <a:lnTo>
                  <a:pt x="55636" y="58445"/>
                </a:lnTo>
                <a:lnTo>
                  <a:pt x="55636" y="58445"/>
                </a:lnTo>
                <a:lnTo>
                  <a:pt x="55636" y="58445"/>
                </a:lnTo>
                <a:lnTo>
                  <a:pt x="55636" y="58445"/>
                </a:lnTo>
                <a:lnTo>
                  <a:pt x="55636" y="58445"/>
                </a:lnTo>
                <a:lnTo>
                  <a:pt x="55636" y="57202"/>
                </a:lnTo>
                <a:lnTo>
                  <a:pt x="55636" y="57202"/>
                </a:lnTo>
                <a:lnTo>
                  <a:pt x="55636" y="57202"/>
                </a:lnTo>
                <a:lnTo>
                  <a:pt x="55636" y="55958"/>
                </a:lnTo>
                <a:lnTo>
                  <a:pt x="55636" y="55958"/>
                </a:lnTo>
                <a:lnTo>
                  <a:pt x="55636" y="55958"/>
                </a:lnTo>
                <a:lnTo>
                  <a:pt x="57818" y="55958"/>
                </a:lnTo>
                <a:lnTo>
                  <a:pt x="57818" y="55958"/>
                </a:lnTo>
                <a:lnTo>
                  <a:pt x="57818" y="54715"/>
                </a:lnTo>
                <a:lnTo>
                  <a:pt x="57818" y="54715"/>
                </a:lnTo>
                <a:lnTo>
                  <a:pt x="57818" y="54715"/>
                </a:lnTo>
                <a:lnTo>
                  <a:pt x="57818" y="54715"/>
                </a:lnTo>
                <a:lnTo>
                  <a:pt x="57818" y="54715"/>
                </a:lnTo>
                <a:lnTo>
                  <a:pt x="57818" y="53471"/>
                </a:lnTo>
                <a:lnTo>
                  <a:pt x="57818" y="53471"/>
                </a:lnTo>
                <a:lnTo>
                  <a:pt x="57818" y="53471"/>
                </a:lnTo>
                <a:lnTo>
                  <a:pt x="57818" y="53471"/>
                </a:lnTo>
                <a:lnTo>
                  <a:pt x="57818" y="51606"/>
                </a:lnTo>
                <a:lnTo>
                  <a:pt x="57818" y="51606"/>
                </a:lnTo>
                <a:lnTo>
                  <a:pt x="60000" y="51606"/>
                </a:lnTo>
                <a:lnTo>
                  <a:pt x="60000" y="51606"/>
                </a:lnTo>
                <a:lnTo>
                  <a:pt x="60000" y="50362"/>
                </a:lnTo>
                <a:lnTo>
                  <a:pt x="60000" y="50362"/>
                </a:lnTo>
                <a:lnTo>
                  <a:pt x="60000" y="50362"/>
                </a:lnTo>
                <a:lnTo>
                  <a:pt x="60000" y="49119"/>
                </a:lnTo>
                <a:lnTo>
                  <a:pt x="57818" y="49119"/>
                </a:lnTo>
                <a:lnTo>
                  <a:pt x="57818" y="49119"/>
                </a:lnTo>
                <a:lnTo>
                  <a:pt x="60000" y="49119"/>
                </a:lnTo>
                <a:lnTo>
                  <a:pt x="60000" y="49119"/>
                </a:lnTo>
                <a:lnTo>
                  <a:pt x="60000" y="47875"/>
                </a:lnTo>
                <a:lnTo>
                  <a:pt x="60000" y="47875"/>
                </a:lnTo>
                <a:lnTo>
                  <a:pt x="60000" y="47875"/>
                </a:lnTo>
                <a:lnTo>
                  <a:pt x="62181" y="47875"/>
                </a:lnTo>
                <a:lnTo>
                  <a:pt x="62181" y="47875"/>
                </a:lnTo>
                <a:lnTo>
                  <a:pt x="62181" y="47875"/>
                </a:lnTo>
                <a:lnTo>
                  <a:pt x="62181" y="47875"/>
                </a:lnTo>
                <a:lnTo>
                  <a:pt x="62181" y="47875"/>
                </a:lnTo>
                <a:lnTo>
                  <a:pt x="62181" y="46632"/>
                </a:lnTo>
                <a:lnTo>
                  <a:pt x="62181" y="46632"/>
                </a:lnTo>
                <a:lnTo>
                  <a:pt x="62181" y="46632"/>
                </a:lnTo>
                <a:lnTo>
                  <a:pt x="65454" y="46632"/>
                </a:lnTo>
                <a:lnTo>
                  <a:pt x="65454" y="46632"/>
                </a:lnTo>
                <a:lnTo>
                  <a:pt x="65454" y="46632"/>
                </a:lnTo>
                <a:lnTo>
                  <a:pt x="65454" y="46632"/>
                </a:lnTo>
                <a:lnTo>
                  <a:pt x="65454" y="46632"/>
                </a:lnTo>
                <a:lnTo>
                  <a:pt x="65454" y="46632"/>
                </a:lnTo>
                <a:lnTo>
                  <a:pt x="65454" y="46632"/>
                </a:lnTo>
                <a:lnTo>
                  <a:pt x="67636" y="46632"/>
                </a:lnTo>
                <a:lnTo>
                  <a:pt x="67636" y="44766"/>
                </a:lnTo>
                <a:lnTo>
                  <a:pt x="67636" y="44766"/>
                </a:lnTo>
                <a:lnTo>
                  <a:pt x="67636" y="44766"/>
                </a:lnTo>
                <a:lnTo>
                  <a:pt x="67636" y="44766"/>
                </a:lnTo>
                <a:lnTo>
                  <a:pt x="67636" y="44766"/>
                </a:lnTo>
                <a:lnTo>
                  <a:pt x="67636" y="43523"/>
                </a:lnTo>
                <a:lnTo>
                  <a:pt x="67636" y="43523"/>
                </a:lnTo>
                <a:lnTo>
                  <a:pt x="67636" y="43523"/>
                </a:lnTo>
                <a:lnTo>
                  <a:pt x="67636" y="42279"/>
                </a:lnTo>
                <a:lnTo>
                  <a:pt x="69818" y="42279"/>
                </a:lnTo>
                <a:lnTo>
                  <a:pt x="69818" y="42279"/>
                </a:lnTo>
                <a:lnTo>
                  <a:pt x="69818" y="42279"/>
                </a:lnTo>
                <a:lnTo>
                  <a:pt x="69818" y="42279"/>
                </a:lnTo>
                <a:lnTo>
                  <a:pt x="69818" y="41036"/>
                </a:lnTo>
                <a:lnTo>
                  <a:pt x="69818" y="41036"/>
                </a:lnTo>
                <a:lnTo>
                  <a:pt x="69818" y="41036"/>
                </a:lnTo>
                <a:lnTo>
                  <a:pt x="69818" y="41036"/>
                </a:lnTo>
                <a:lnTo>
                  <a:pt x="69818" y="41036"/>
                </a:lnTo>
                <a:lnTo>
                  <a:pt x="69818" y="39792"/>
                </a:lnTo>
                <a:lnTo>
                  <a:pt x="69818" y="39792"/>
                </a:lnTo>
                <a:lnTo>
                  <a:pt x="69818" y="39792"/>
                </a:lnTo>
                <a:lnTo>
                  <a:pt x="69818" y="39792"/>
                </a:lnTo>
                <a:lnTo>
                  <a:pt x="69818" y="37927"/>
                </a:lnTo>
                <a:lnTo>
                  <a:pt x="69818" y="37927"/>
                </a:lnTo>
                <a:lnTo>
                  <a:pt x="69818" y="37927"/>
                </a:lnTo>
                <a:lnTo>
                  <a:pt x="69818" y="37927"/>
                </a:lnTo>
                <a:lnTo>
                  <a:pt x="69818" y="37927"/>
                </a:lnTo>
                <a:lnTo>
                  <a:pt x="72000" y="37927"/>
                </a:lnTo>
                <a:lnTo>
                  <a:pt x="72000" y="36683"/>
                </a:lnTo>
                <a:lnTo>
                  <a:pt x="72000" y="36683"/>
                </a:lnTo>
                <a:lnTo>
                  <a:pt x="72000" y="36683"/>
                </a:lnTo>
                <a:lnTo>
                  <a:pt x="72000" y="36683"/>
                </a:lnTo>
                <a:lnTo>
                  <a:pt x="74181" y="36683"/>
                </a:lnTo>
                <a:lnTo>
                  <a:pt x="74181" y="36683"/>
                </a:lnTo>
                <a:lnTo>
                  <a:pt x="74181" y="36683"/>
                </a:lnTo>
                <a:lnTo>
                  <a:pt x="74181" y="36683"/>
                </a:lnTo>
                <a:lnTo>
                  <a:pt x="74181" y="36683"/>
                </a:lnTo>
                <a:lnTo>
                  <a:pt x="74181" y="35440"/>
                </a:lnTo>
                <a:lnTo>
                  <a:pt x="74181" y="35440"/>
                </a:lnTo>
                <a:lnTo>
                  <a:pt x="74181" y="35440"/>
                </a:lnTo>
                <a:lnTo>
                  <a:pt x="74181" y="34196"/>
                </a:lnTo>
                <a:lnTo>
                  <a:pt x="77454" y="34196"/>
                </a:lnTo>
                <a:lnTo>
                  <a:pt x="77454" y="34196"/>
                </a:lnTo>
                <a:lnTo>
                  <a:pt x="77454" y="34196"/>
                </a:lnTo>
                <a:lnTo>
                  <a:pt x="74181" y="34196"/>
                </a:lnTo>
                <a:lnTo>
                  <a:pt x="74181" y="32953"/>
                </a:lnTo>
                <a:lnTo>
                  <a:pt x="74181" y="32953"/>
                </a:lnTo>
                <a:lnTo>
                  <a:pt x="74181" y="32953"/>
                </a:lnTo>
                <a:lnTo>
                  <a:pt x="74181" y="31088"/>
                </a:lnTo>
                <a:lnTo>
                  <a:pt x="74181" y="31088"/>
                </a:lnTo>
                <a:lnTo>
                  <a:pt x="77454" y="31088"/>
                </a:lnTo>
                <a:lnTo>
                  <a:pt x="77454" y="31088"/>
                </a:lnTo>
                <a:lnTo>
                  <a:pt x="77454" y="31088"/>
                </a:lnTo>
                <a:lnTo>
                  <a:pt x="77454" y="29844"/>
                </a:lnTo>
                <a:lnTo>
                  <a:pt x="77454" y="29844"/>
                </a:lnTo>
                <a:lnTo>
                  <a:pt x="77454" y="29844"/>
                </a:lnTo>
                <a:lnTo>
                  <a:pt x="77454" y="29844"/>
                </a:lnTo>
                <a:lnTo>
                  <a:pt x="79636" y="29844"/>
                </a:lnTo>
                <a:lnTo>
                  <a:pt x="79636" y="29844"/>
                </a:lnTo>
                <a:lnTo>
                  <a:pt x="79636" y="28601"/>
                </a:lnTo>
                <a:lnTo>
                  <a:pt x="79636" y="28601"/>
                </a:lnTo>
                <a:lnTo>
                  <a:pt x="79636" y="28601"/>
                </a:lnTo>
                <a:lnTo>
                  <a:pt x="79636" y="28601"/>
                </a:lnTo>
                <a:lnTo>
                  <a:pt x="79636" y="27357"/>
                </a:lnTo>
                <a:lnTo>
                  <a:pt x="79636" y="27357"/>
                </a:lnTo>
                <a:lnTo>
                  <a:pt x="79636" y="27357"/>
                </a:lnTo>
                <a:lnTo>
                  <a:pt x="79636" y="27357"/>
                </a:lnTo>
                <a:lnTo>
                  <a:pt x="79636" y="27357"/>
                </a:lnTo>
                <a:lnTo>
                  <a:pt x="79636" y="26113"/>
                </a:lnTo>
                <a:lnTo>
                  <a:pt x="79636" y="26113"/>
                </a:lnTo>
                <a:lnTo>
                  <a:pt x="79636" y="26113"/>
                </a:lnTo>
                <a:lnTo>
                  <a:pt x="79636" y="24248"/>
                </a:lnTo>
                <a:lnTo>
                  <a:pt x="79636" y="24248"/>
                </a:lnTo>
                <a:lnTo>
                  <a:pt x="79636" y="24248"/>
                </a:lnTo>
                <a:lnTo>
                  <a:pt x="79636" y="24248"/>
                </a:lnTo>
                <a:lnTo>
                  <a:pt x="81818" y="24248"/>
                </a:lnTo>
                <a:lnTo>
                  <a:pt x="81818" y="23005"/>
                </a:lnTo>
                <a:lnTo>
                  <a:pt x="81818" y="23005"/>
                </a:lnTo>
                <a:lnTo>
                  <a:pt x="81818" y="23005"/>
                </a:lnTo>
                <a:lnTo>
                  <a:pt x="81818" y="23005"/>
                </a:lnTo>
                <a:lnTo>
                  <a:pt x="81818" y="23005"/>
                </a:lnTo>
                <a:lnTo>
                  <a:pt x="81818" y="21761"/>
                </a:lnTo>
                <a:lnTo>
                  <a:pt x="81818" y="21761"/>
                </a:lnTo>
                <a:lnTo>
                  <a:pt x="81818" y="21761"/>
                </a:lnTo>
                <a:lnTo>
                  <a:pt x="84000" y="21761"/>
                </a:lnTo>
                <a:lnTo>
                  <a:pt x="84000" y="21761"/>
                </a:lnTo>
                <a:lnTo>
                  <a:pt x="84000" y="20518"/>
                </a:lnTo>
                <a:lnTo>
                  <a:pt x="84000" y="20518"/>
                </a:lnTo>
                <a:lnTo>
                  <a:pt x="84000" y="20518"/>
                </a:lnTo>
                <a:lnTo>
                  <a:pt x="84000" y="20518"/>
                </a:lnTo>
                <a:lnTo>
                  <a:pt x="84000" y="20518"/>
                </a:lnTo>
                <a:lnTo>
                  <a:pt x="84000" y="19274"/>
                </a:lnTo>
                <a:lnTo>
                  <a:pt x="86181" y="19274"/>
                </a:lnTo>
                <a:lnTo>
                  <a:pt x="86181" y="19274"/>
                </a:lnTo>
                <a:lnTo>
                  <a:pt x="86181" y="19274"/>
                </a:lnTo>
                <a:lnTo>
                  <a:pt x="86181" y="19274"/>
                </a:lnTo>
                <a:lnTo>
                  <a:pt x="86181" y="17409"/>
                </a:lnTo>
                <a:lnTo>
                  <a:pt x="86181" y="17409"/>
                </a:lnTo>
                <a:lnTo>
                  <a:pt x="86181" y="17409"/>
                </a:lnTo>
                <a:lnTo>
                  <a:pt x="89454" y="17409"/>
                </a:lnTo>
                <a:lnTo>
                  <a:pt x="89454" y="19274"/>
                </a:lnTo>
                <a:lnTo>
                  <a:pt x="89454" y="19274"/>
                </a:lnTo>
                <a:lnTo>
                  <a:pt x="89454" y="19274"/>
                </a:lnTo>
                <a:lnTo>
                  <a:pt x="89454" y="17409"/>
                </a:lnTo>
                <a:lnTo>
                  <a:pt x="91636" y="17409"/>
                </a:lnTo>
                <a:lnTo>
                  <a:pt x="91636" y="17409"/>
                </a:lnTo>
                <a:lnTo>
                  <a:pt x="91636" y="17409"/>
                </a:lnTo>
                <a:lnTo>
                  <a:pt x="91636" y="17409"/>
                </a:lnTo>
                <a:lnTo>
                  <a:pt x="91636" y="17409"/>
                </a:lnTo>
                <a:lnTo>
                  <a:pt x="91636" y="17409"/>
                </a:lnTo>
                <a:lnTo>
                  <a:pt x="93818" y="17409"/>
                </a:lnTo>
                <a:lnTo>
                  <a:pt x="93818" y="16165"/>
                </a:lnTo>
                <a:lnTo>
                  <a:pt x="93818" y="16165"/>
                </a:lnTo>
                <a:lnTo>
                  <a:pt x="93818" y="16165"/>
                </a:lnTo>
                <a:lnTo>
                  <a:pt x="93818" y="16165"/>
                </a:lnTo>
                <a:lnTo>
                  <a:pt x="93818" y="16165"/>
                </a:lnTo>
                <a:lnTo>
                  <a:pt x="96000" y="16165"/>
                </a:lnTo>
                <a:lnTo>
                  <a:pt x="96000" y="16165"/>
                </a:lnTo>
                <a:lnTo>
                  <a:pt x="96000" y="16165"/>
                </a:lnTo>
                <a:lnTo>
                  <a:pt x="96000" y="16165"/>
                </a:lnTo>
                <a:lnTo>
                  <a:pt x="96000" y="14922"/>
                </a:lnTo>
                <a:lnTo>
                  <a:pt x="96000" y="14922"/>
                </a:lnTo>
                <a:lnTo>
                  <a:pt x="96000" y="14922"/>
                </a:lnTo>
                <a:lnTo>
                  <a:pt x="96000" y="13678"/>
                </a:lnTo>
                <a:lnTo>
                  <a:pt x="96000" y="13678"/>
                </a:lnTo>
                <a:lnTo>
                  <a:pt x="96000" y="13678"/>
                </a:lnTo>
                <a:lnTo>
                  <a:pt x="96000" y="13678"/>
                </a:lnTo>
                <a:lnTo>
                  <a:pt x="96000" y="13678"/>
                </a:lnTo>
                <a:lnTo>
                  <a:pt x="96000" y="13678"/>
                </a:lnTo>
                <a:lnTo>
                  <a:pt x="96000" y="12435"/>
                </a:lnTo>
                <a:lnTo>
                  <a:pt x="96000" y="12435"/>
                </a:lnTo>
                <a:lnTo>
                  <a:pt x="96000" y="12435"/>
                </a:lnTo>
                <a:lnTo>
                  <a:pt x="96000" y="10569"/>
                </a:lnTo>
                <a:lnTo>
                  <a:pt x="96000" y="10569"/>
                </a:lnTo>
                <a:lnTo>
                  <a:pt x="96000" y="10569"/>
                </a:lnTo>
                <a:lnTo>
                  <a:pt x="96000" y="9326"/>
                </a:lnTo>
                <a:lnTo>
                  <a:pt x="98181" y="9326"/>
                </a:lnTo>
                <a:lnTo>
                  <a:pt x="98181" y="9326"/>
                </a:lnTo>
                <a:lnTo>
                  <a:pt x="98181" y="9326"/>
                </a:lnTo>
                <a:lnTo>
                  <a:pt x="96000" y="9326"/>
                </a:lnTo>
                <a:lnTo>
                  <a:pt x="96000" y="8082"/>
                </a:lnTo>
                <a:lnTo>
                  <a:pt x="96000" y="8082"/>
                </a:lnTo>
                <a:lnTo>
                  <a:pt x="96000" y="8082"/>
                </a:lnTo>
                <a:lnTo>
                  <a:pt x="96000" y="8082"/>
                </a:lnTo>
                <a:lnTo>
                  <a:pt x="96000" y="8082"/>
                </a:lnTo>
                <a:lnTo>
                  <a:pt x="93818" y="8082"/>
                </a:lnTo>
                <a:lnTo>
                  <a:pt x="93818" y="6839"/>
                </a:lnTo>
                <a:lnTo>
                  <a:pt x="93818" y="6839"/>
                </a:lnTo>
                <a:lnTo>
                  <a:pt x="93818" y="6839"/>
                </a:lnTo>
                <a:lnTo>
                  <a:pt x="93818" y="6839"/>
                </a:lnTo>
                <a:lnTo>
                  <a:pt x="93818" y="6839"/>
                </a:lnTo>
                <a:lnTo>
                  <a:pt x="91636" y="6839"/>
                </a:lnTo>
                <a:lnTo>
                  <a:pt x="91636" y="6839"/>
                </a:lnTo>
                <a:lnTo>
                  <a:pt x="91636" y="6839"/>
                </a:lnTo>
                <a:lnTo>
                  <a:pt x="91636" y="6839"/>
                </a:lnTo>
                <a:lnTo>
                  <a:pt x="91636" y="6839"/>
                </a:lnTo>
                <a:lnTo>
                  <a:pt x="89454" y="6839"/>
                </a:lnTo>
                <a:lnTo>
                  <a:pt x="89454" y="5595"/>
                </a:lnTo>
                <a:lnTo>
                  <a:pt x="89454" y="5595"/>
                </a:lnTo>
                <a:lnTo>
                  <a:pt x="91636" y="5595"/>
                </a:lnTo>
                <a:lnTo>
                  <a:pt x="91636" y="5595"/>
                </a:lnTo>
                <a:lnTo>
                  <a:pt x="91636" y="3730"/>
                </a:lnTo>
                <a:lnTo>
                  <a:pt x="91636" y="3730"/>
                </a:lnTo>
                <a:lnTo>
                  <a:pt x="91636" y="3730"/>
                </a:lnTo>
                <a:lnTo>
                  <a:pt x="91636" y="3730"/>
                </a:lnTo>
                <a:lnTo>
                  <a:pt x="91636" y="3730"/>
                </a:lnTo>
                <a:lnTo>
                  <a:pt x="91636" y="2487"/>
                </a:lnTo>
                <a:lnTo>
                  <a:pt x="91636" y="2487"/>
                </a:lnTo>
                <a:lnTo>
                  <a:pt x="91636" y="2487"/>
                </a:lnTo>
                <a:lnTo>
                  <a:pt x="91636" y="2487"/>
                </a:lnTo>
                <a:lnTo>
                  <a:pt x="91636" y="2487"/>
                </a:lnTo>
                <a:lnTo>
                  <a:pt x="91636" y="1243"/>
                </a:lnTo>
                <a:lnTo>
                  <a:pt x="91636" y="1243"/>
                </a:lnTo>
                <a:lnTo>
                  <a:pt x="91636" y="2487"/>
                </a:lnTo>
                <a:lnTo>
                  <a:pt x="93818" y="2487"/>
                </a:lnTo>
                <a:lnTo>
                  <a:pt x="93818" y="2487"/>
                </a:lnTo>
                <a:lnTo>
                  <a:pt x="93818" y="2487"/>
                </a:lnTo>
                <a:lnTo>
                  <a:pt x="93818" y="2487"/>
                </a:lnTo>
                <a:lnTo>
                  <a:pt x="93818" y="2487"/>
                </a:lnTo>
                <a:lnTo>
                  <a:pt x="93818" y="2487"/>
                </a:lnTo>
                <a:lnTo>
                  <a:pt x="93818" y="2487"/>
                </a:lnTo>
                <a:lnTo>
                  <a:pt x="93818" y="1243"/>
                </a:lnTo>
                <a:lnTo>
                  <a:pt x="93818" y="1243"/>
                </a:lnTo>
                <a:lnTo>
                  <a:pt x="93818" y="1243"/>
                </a:lnTo>
                <a:lnTo>
                  <a:pt x="93818" y="1243"/>
                </a:lnTo>
                <a:lnTo>
                  <a:pt x="93818" y="0"/>
                </a:lnTo>
                <a:lnTo>
                  <a:pt x="96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6" name="Shape 1876"/>
          <p:cNvSpPr/>
          <p:nvPr/>
        </p:nvSpPr>
        <p:spPr>
          <a:xfrm>
            <a:off x="4312445" y="4086227"/>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7" name="Shape 1877"/>
          <p:cNvSpPr/>
          <p:nvPr/>
        </p:nvSpPr>
        <p:spPr>
          <a:xfrm>
            <a:off x="4312445" y="4086227"/>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8" name="Shape 1878"/>
          <p:cNvSpPr/>
          <p:nvPr/>
        </p:nvSpPr>
        <p:spPr>
          <a:xfrm>
            <a:off x="6255544" y="3803653"/>
            <a:ext cx="41672" cy="55561"/>
          </a:xfrm>
          <a:custGeom>
            <a:avLst/>
            <a:gdLst/>
            <a:ahLst/>
            <a:cxnLst/>
            <a:rect l="0" t="0" r="0" b="0"/>
            <a:pathLst>
              <a:path w="120000" h="120000" extrusionOk="0">
                <a:moveTo>
                  <a:pt x="102857" y="0"/>
                </a:moveTo>
                <a:lnTo>
                  <a:pt x="102857" y="6857"/>
                </a:lnTo>
                <a:lnTo>
                  <a:pt x="102857" y="6857"/>
                </a:lnTo>
                <a:lnTo>
                  <a:pt x="102857" y="6857"/>
                </a:lnTo>
                <a:lnTo>
                  <a:pt x="102857" y="6857"/>
                </a:lnTo>
                <a:lnTo>
                  <a:pt x="113142" y="6857"/>
                </a:lnTo>
                <a:lnTo>
                  <a:pt x="113142" y="6857"/>
                </a:lnTo>
                <a:lnTo>
                  <a:pt x="113142" y="6857"/>
                </a:lnTo>
                <a:lnTo>
                  <a:pt x="113142" y="6857"/>
                </a:lnTo>
                <a:lnTo>
                  <a:pt x="113142" y="13714"/>
                </a:lnTo>
                <a:lnTo>
                  <a:pt x="120000" y="13714"/>
                </a:lnTo>
                <a:lnTo>
                  <a:pt x="120000" y="13714"/>
                </a:lnTo>
                <a:lnTo>
                  <a:pt x="120000" y="13714"/>
                </a:lnTo>
                <a:lnTo>
                  <a:pt x="120000" y="20571"/>
                </a:lnTo>
                <a:lnTo>
                  <a:pt x="120000" y="20571"/>
                </a:lnTo>
                <a:lnTo>
                  <a:pt x="120000" y="20571"/>
                </a:lnTo>
                <a:lnTo>
                  <a:pt x="120000" y="20571"/>
                </a:lnTo>
                <a:lnTo>
                  <a:pt x="120000" y="27428"/>
                </a:lnTo>
                <a:lnTo>
                  <a:pt x="120000" y="27428"/>
                </a:lnTo>
                <a:lnTo>
                  <a:pt x="120000" y="27428"/>
                </a:lnTo>
                <a:lnTo>
                  <a:pt x="120000" y="27428"/>
                </a:lnTo>
                <a:lnTo>
                  <a:pt x="120000" y="27428"/>
                </a:lnTo>
                <a:lnTo>
                  <a:pt x="120000" y="27428"/>
                </a:lnTo>
                <a:lnTo>
                  <a:pt x="120000" y="27428"/>
                </a:lnTo>
                <a:lnTo>
                  <a:pt x="113142" y="27428"/>
                </a:lnTo>
                <a:lnTo>
                  <a:pt x="113142" y="37714"/>
                </a:lnTo>
                <a:lnTo>
                  <a:pt x="113142" y="37714"/>
                </a:lnTo>
                <a:lnTo>
                  <a:pt x="113142" y="37714"/>
                </a:lnTo>
                <a:lnTo>
                  <a:pt x="113142" y="37714"/>
                </a:lnTo>
                <a:lnTo>
                  <a:pt x="102857" y="37714"/>
                </a:lnTo>
                <a:lnTo>
                  <a:pt x="102857" y="37714"/>
                </a:lnTo>
                <a:lnTo>
                  <a:pt x="102857" y="44571"/>
                </a:lnTo>
                <a:lnTo>
                  <a:pt x="102857" y="44571"/>
                </a:lnTo>
                <a:lnTo>
                  <a:pt x="102857" y="44571"/>
                </a:lnTo>
                <a:lnTo>
                  <a:pt x="102857" y="44571"/>
                </a:lnTo>
                <a:lnTo>
                  <a:pt x="102857" y="44571"/>
                </a:lnTo>
                <a:lnTo>
                  <a:pt x="102857" y="44571"/>
                </a:lnTo>
                <a:lnTo>
                  <a:pt x="102857" y="51428"/>
                </a:lnTo>
                <a:lnTo>
                  <a:pt x="96000" y="51428"/>
                </a:lnTo>
                <a:lnTo>
                  <a:pt x="96000" y="51428"/>
                </a:lnTo>
                <a:lnTo>
                  <a:pt x="96000" y="51428"/>
                </a:lnTo>
                <a:lnTo>
                  <a:pt x="96000" y="51428"/>
                </a:lnTo>
                <a:lnTo>
                  <a:pt x="96000" y="58285"/>
                </a:lnTo>
                <a:lnTo>
                  <a:pt x="96000" y="58285"/>
                </a:lnTo>
                <a:lnTo>
                  <a:pt x="96000" y="58285"/>
                </a:lnTo>
                <a:lnTo>
                  <a:pt x="96000" y="65142"/>
                </a:lnTo>
                <a:lnTo>
                  <a:pt x="96000" y="65142"/>
                </a:lnTo>
                <a:lnTo>
                  <a:pt x="96000" y="65142"/>
                </a:lnTo>
                <a:lnTo>
                  <a:pt x="96000" y="65142"/>
                </a:lnTo>
                <a:lnTo>
                  <a:pt x="96000" y="65142"/>
                </a:lnTo>
                <a:lnTo>
                  <a:pt x="96000" y="75428"/>
                </a:lnTo>
                <a:lnTo>
                  <a:pt x="96000" y="75428"/>
                </a:lnTo>
                <a:lnTo>
                  <a:pt x="96000" y="75428"/>
                </a:lnTo>
                <a:lnTo>
                  <a:pt x="96000" y="82285"/>
                </a:lnTo>
                <a:lnTo>
                  <a:pt x="96000" y="82285"/>
                </a:lnTo>
                <a:lnTo>
                  <a:pt x="96000" y="82285"/>
                </a:lnTo>
                <a:lnTo>
                  <a:pt x="96000" y="82285"/>
                </a:lnTo>
                <a:lnTo>
                  <a:pt x="96000" y="82285"/>
                </a:lnTo>
                <a:lnTo>
                  <a:pt x="89142" y="82285"/>
                </a:lnTo>
                <a:lnTo>
                  <a:pt x="89142" y="89142"/>
                </a:lnTo>
                <a:lnTo>
                  <a:pt x="89142" y="89142"/>
                </a:lnTo>
                <a:lnTo>
                  <a:pt x="89142" y="89142"/>
                </a:lnTo>
                <a:lnTo>
                  <a:pt x="82285" y="89142"/>
                </a:lnTo>
                <a:lnTo>
                  <a:pt x="82285" y="89142"/>
                </a:lnTo>
                <a:lnTo>
                  <a:pt x="82285" y="89142"/>
                </a:lnTo>
                <a:lnTo>
                  <a:pt x="82285" y="89142"/>
                </a:lnTo>
                <a:lnTo>
                  <a:pt x="82285" y="89142"/>
                </a:lnTo>
                <a:lnTo>
                  <a:pt x="82285" y="89142"/>
                </a:lnTo>
                <a:lnTo>
                  <a:pt x="82285" y="96000"/>
                </a:lnTo>
                <a:lnTo>
                  <a:pt x="75428" y="96000"/>
                </a:lnTo>
                <a:lnTo>
                  <a:pt x="75428" y="96000"/>
                </a:lnTo>
                <a:lnTo>
                  <a:pt x="75428" y="96000"/>
                </a:lnTo>
                <a:lnTo>
                  <a:pt x="75428" y="96000"/>
                </a:lnTo>
                <a:lnTo>
                  <a:pt x="75428" y="96000"/>
                </a:lnTo>
                <a:lnTo>
                  <a:pt x="75428" y="102857"/>
                </a:lnTo>
                <a:lnTo>
                  <a:pt x="75428" y="102857"/>
                </a:lnTo>
                <a:lnTo>
                  <a:pt x="75428" y="102857"/>
                </a:lnTo>
                <a:lnTo>
                  <a:pt x="75428" y="102857"/>
                </a:lnTo>
                <a:lnTo>
                  <a:pt x="65142" y="102857"/>
                </a:lnTo>
                <a:lnTo>
                  <a:pt x="65142" y="102857"/>
                </a:lnTo>
                <a:lnTo>
                  <a:pt x="65142" y="102857"/>
                </a:lnTo>
                <a:lnTo>
                  <a:pt x="65142" y="102857"/>
                </a:lnTo>
                <a:lnTo>
                  <a:pt x="65142" y="102857"/>
                </a:lnTo>
                <a:lnTo>
                  <a:pt x="58285" y="102857"/>
                </a:lnTo>
                <a:lnTo>
                  <a:pt x="58285" y="102857"/>
                </a:lnTo>
                <a:lnTo>
                  <a:pt x="58285" y="102857"/>
                </a:lnTo>
                <a:lnTo>
                  <a:pt x="58285" y="102857"/>
                </a:lnTo>
                <a:lnTo>
                  <a:pt x="58285" y="113142"/>
                </a:lnTo>
                <a:lnTo>
                  <a:pt x="58285" y="113142"/>
                </a:lnTo>
                <a:lnTo>
                  <a:pt x="58285" y="113142"/>
                </a:lnTo>
                <a:lnTo>
                  <a:pt x="58285" y="113142"/>
                </a:lnTo>
                <a:lnTo>
                  <a:pt x="51428" y="113142"/>
                </a:lnTo>
                <a:lnTo>
                  <a:pt x="51428" y="113142"/>
                </a:lnTo>
                <a:lnTo>
                  <a:pt x="51428" y="113142"/>
                </a:lnTo>
                <a:lnTo>
                  <a:pt x="44571" y="113142"/>
                </a:lnTo>
                <a:lnTo>
                  <a:pt x="44571" y="120000"/>
                </a:lnTo>
                <a:lnTo>
                  <a:pt x="44571" y="120000"/>
                </a:lnTo>
                <a:lnTo>
                  <a:pt x="44571" y="120000"/>
                </a:lnTo>
                <a:lnTo>
                  <a:pt x="44571" y="113142"/>
                </a:lnTo>
                <a:lnTo>
                  <a:pt x="44571" y="113142"/>
                </a:lnTo>
                <a:lnTo>
                  <a:pt x="37714" y="113142"/>
                </a:lnTo>
                <a:lnTo>
                  <a:pt x="37714" y="113142"/>
                </a:lnTo>
                <a:lnTo>
                  <a:pt x="37714" y="113142"/>
                </a:lnTo>
                <a:lnTo>
                  <a:pt x="37714" y="113142"/>
                </a:lnTo>
                <a:lnTo>
                  <a:pt x="37714" y="113142"/>
                </a:lnTo>
                <a:lnTo>
                  <a:pt x="37714" y="113142"/>
                </a:lnTo>
                <a:lnTo>
                  <a:pt x="27428" y="113142"/>
                </a:lnTo>
                <a:lnTo>
                  <a:pt x="27428" y="113142"/>
                </a:lnTo>
                <a:lnTo>
                  <a:pt x="27428" y="113142"/>
                </a:lnTo>
                <a:lnTo>
                  <a:pt x="20571" y="113142"/>
                </a:lnTo>
                <a:lnTo>
                  <a:pt x="20571" y="113142"/>
                </a:lnTo>
                <a:lnTo>
                  <a:pt x="20571" y="113142"/>
                </a:lnTo>
                <a:lnTo>
                  <a:pt x="20571" y="102857"/>
                </a:lnTo>
                <a:lnTo>
                  <a:pt x="20571" y="102857"/>
                </a:lnTo>
                <a:lnTo>
                  <a:pt x="20571" y="102857"/>
                </a:lnTo>
                <a:lnTo>
                  <a:pt x="20571" y="113142"/>
                </a:lnTo>
                <a:lnTo>
                  <a:pt x="13714" y="113142"/>
                </a:lnTo>
                <a:lnTo>
                  <a:pt x="13714" y="113142"/>
                </a:lnTo>
                <a:lnTo>
                  <a:pt x="13714" y="102857"/>
                </a:lnTo>
                <a:lnTo>
                  <a:pt x="13714" y="102857"/>
                </a:lnTo>
                <a:lnTo>
                  <a:pt x="13714" y="102857"/>
                </a:lnTo>
                <a:lnTo>
                  <a:pt x="13714" y="102857"/>
                </a:lnTo>
                <a:lnTo>
                  <a:pt x="13714" y="102857"/>
                </a:lnTo>
                <a:lnTo>
                  <a:pt x="6857" y="102857"/>
                </a:lnTo>
                <a:lnTo>
                  <a:pt x="6857" y="102857"/>
                </a:lnTo>
                <a:lnTo>
                  <a:pt x="6857" y="102857"/>
                </a:lnTo>
                <a:lnTo>
                  <a:pt x="0" y="102857"/>
                </a:lnTo>
                <a:lnTo>
                  <a:pt x="0" y="96000"/>
                </a:lnTo>
                <a:lnTo>
                  <a:pt x="0" y="96000"/>
                </a:lnTo>
                <a:lnTo>
                  <a:pt x="0" y="96000"/>
                </a:lnTo>
                <a:lnTo>
                  <a:pt x="0" y="89142"/>
                </a:lnTo>
                <a:lnTo>
                  <a:pt x="0" y="89142"/>
                </a:lnTo>
                <a:lnTo>
                  <a:pt x="0" y="89142"/>
                </a:lnTo>
                <a:lnTo>
                  <a:pt x="0" y="82285"/>
                </a:lnTo>
                <a:lnTo>
                  <a:pt x="0" y="82285"/>
                </a:lnTo>
                <a:lnTo>
                  <a:pt x="0" y="82285"/>
                </a:lnTo>
                <a:lnTo>
                  <a:pt x="0" y="82285"/>
                </a:lnTo>
                <a:lnTo>
                  <a:pt x="0" y="82285"/>
                </a:lnTo>
                <a:lnTo>
                  <a:pt x="0" y="75428"/>
                </a:lnTo>
                <a:lnTo>
                  <a:pt x="0" y="75428"/>
                </a:lnTo>
                <a:lnTo>
                  <a:pt x="0" y="75428"/>
                </a:lnTo>
                <a:lnTo>
                  <a:pt x="0" y="75428"/>
                </a:lnTo>
                <a:lnTo>
                  <a:pt x="0" y="65142"/>
                </a:lnTo>
                <a:lnTo>
                  <a:pt x="0" y="65142"/>
                </a:lnTo>
                <a:lnTo>
                  <a:pt x="0" y="65142"/>
                </a:lnTo>
                <a:lnTo>
                  <a:pt x="0" y="65142"/>
                </a:lnTo>
                <a:lnTo>
                  <a:pt x="0" y="58285"/>
                </a:lnTo>
                <a:lnTo>
                  <a:pt x="0" y="58285"/>
                </a:lnTo>
                <a:lnTo>
                  <a:pt x="0" y="58285"/>
                </a:lnTo>
                <a:lnTo>
                  <a:pt x="0" y="58285"/>
                </a:lnTo>
                <a:lnTo>
                  <a:pt x="0" y="58285"/>
                </a:lnTo>
                <a:lnTo>
                  <a:pt x="0" y="51428"/>
                </a:lnTo>
                <a:lnTo>
                  <a:pt x="0" y="51428"/>
                </a:lnTo>
                <a:lnTo>
                  <a:pt x="0" y="51428"/>
                </a:lnTo>
                <a:lnTo>
                  <a:pt x="0" y="51428"/>
                </a:lnTo>
                <a:lnTo>
                  <a:pt x="0" y="44571"/>
                </a:lnTo>
                <a:lnTo>
                  <a:pt x="0" y="44571"/>
                </a:lnTo>
                <a:lnTo>
                  <a:pt x="0" y="44571"/>
                </a:lnTo>
                <a:lnTo>
                  <a:pt x="6857" y="44571"/>
                </a:lnTo>
                <a:lnTo>
                  <a:pt x="6857" y="44571"/>
                </a:lnTo>
                <a:lnTo>
                  <a:pt x="6857" y="44571"/>
                </a:lnTo>
                <a:lnTo>
                  <a:pt x="6857" y="44571"/>
                </a:lnTo>
                <a:lnTo>
                  <a:pt x="6857" y="37714"/>
                </a:lnTo>
                <a:lnTo>
                  <a:pt x="13714" y="37714"/>
                </a:lnTo>
                <a:lnTo>
                  <a:pt x="13714" y="37714"/>
                </a:lnTo>
                <a:lnTo>
                  <a:pt x="13714" y="37714"/>
                </a:lnTo>
                <a:lnTo>
                  <a:pt x="13714" y="37714"/>
                </a:lnTo>
                <a:lnTo>
                  <a:pt x="13714" y="37714"/>
                </a:lnTo>
                <a:lnTo>
                  <a:pt x="13714" y="37714"/>
                </a:lnTo>
                <a:lnTo>
                  <a:pt x="13714" y="27428"/>
                </a:lnTo>
                <a:lnTo>
                  <a:pt x="20571" y="27428"/>
                </a:lnTo>
                <a:lnTo>
                  <a:pt x="20571" y="27428"/>
                </a:lnTo>
                <a:lnTo>
                  <a:pt x="20571" y="27428"/>
                </a:lnTo>
                <a:lnTo>
                  <a:pt x="20571" y="27428"/>
                </a:lnTo>
                <a:lnTo>
                  <a:pt x="20571" y="27428"/>
                </a:lnTo>
                <a:lnTo>
                  <a:pt x="20571" y="27428"/>
                </a:lnTo>
                <a:lnTo>
                  <a:pt x="27428" y="27428"/>
                </a:lnTo>
                <a:lnTo>
                  <a:pt x="27428" y="27428"/>
                </a:lnTo>
                <a:lnTo>
                  <a:pt x="20571" y="27428"/>
                </a:lnTo>
                <a:lnTo>
                  <a:pt x="20571" y="20571"/>
                </a:lnTo>
                <a:lnTo>
                  <a:pt x="20571" y="20571"/>
                </a:lnTo>
                <a:lnTo>
                  <a:pt x="20571" y="20571"/>
                </a:lnTo>
                <a:lnTo>
                  <a:pt x="27428" y="20571"/>
                </a:lnTo>
                <a:lnTo>
                  <a:pt x="27428" y="13714"/>
                </a:lnTo>
                <a:lnTo>
                  <a:pt x="27428" y="13714"/>
                </a:lnTo>
                <a:lnTo>
                  <a:pt x="27428" y="13714"/>
                </a:lnTo>
                <a:lnTo>
                  <a:pt x="27428" y="13714"/>
                </a:lnTo>
                <a:lnTo>
                  <a:pt x="37714" y="13714"/>
                </a:lnTo>
                <a:lnTo>
                  <a:pt x="37714" y="13714"/>
                </a:lnTo>
                <a:lnTo>
                  <a:pt x="37714" y="13714"/>
                </a:lnTo>
                <a:lnTo>
                  <a:pt x="37714" y="13714"/>
                </a:lnTo>
                <a:lnTo>
                  <a:pt x="37714" y="13714"/>
                </a:lnTo>
                <a:lnTo>
                  <a:pt x="44571" y="13714"/>
                </a:lnTo>
                <a:lnTo>
                  <a:pt x="44571" y="20571"/>
                </a:lnTo>
                <a:lnTo>
                  <a:pt x="44571" y="20571"/>
                </a:lnTo>
                <a:lnTo>
                  <a:pt x="44571" y="13714"/>
                </a:lnTo>
                <a:lnTo>
                  <a:pt x="44571" y="13714"/>
                </a:lnTo>
                <a:lnTo>
                  <a:pt x="44571" y="13714"/>
                </a:lnTo>
                <a:lnTo>
                  <a:pt x="44571" y="13714"/>
                </a:lnTo>
                <a:lnTo>
                  <a:pt x="44571" y="6857"/>
                </a:lnTo>
                <a:lnTo>
                  <a:pt x="44571" y="6857"/>
                </a:lnTo>
                <a:lnTo>
                  <a:pt x="51428" y="6857"/>
                </a:lnTo>
                <a:lnTo>
                  <a:pt x="51428" y="6857"/>
                </a:lnTo>
                <a:lnTo>
                  <a:pt x="51428" y="6857"/>
                </a:lnTo>
                <a:lnTo>
                  <a:pt x="58285" y="6857"/>
                </a:lnTo>
                <a:lnTo>
                  <a:pt x="58285" y="13714"/>
                </a:lnTo>
                <a:lnTo>
                  <a:pt x="58285" y="13714"/>
                </a:lnTo>
                <a:lnTo>
                  <a:pt x="58285" y="13714"/>
                </a:lnTo>
                <a:lnTo>
                  <a:pt x="58285" y="13714"/>
                </a:lnTo>
                <a:lnTo>
                  <a:pt x="65142" y="13714"/>
                </a:lnTo>
                <a:lnTo>
                  <a:pt x="65142" y="13714"/>
                </a:lnTo>
                <a:lnTo>
                  <a:pt x="65142" y="13714"/>
                </a:lnTo>
                <a:lnTo>
                  <a:pt x="75428" y="13714"/>
                </a:lnTo>
                <a:lnTo>
                  <a:pt x="75428" y="13714"/>
                </a:lnTo>
                <a:lnTo>
                  <a:pt x="75428" y="6857"/>
                </a:lnTo>
                <a:lnTo>
                  <a:pt x="75428" y="6857"/>
                </a:lnTo>
                <a:lnTo>
                  <a:pt x="75428" y="6857"/>
                </a:lnTo>
                <a:lnTo>
                  <a:pt x="75428" y="6857"/>
                </a:lnTo>
                <a:lnTo>
                  <a:pt x="75428" y="6857"/>
                </a:lnTo>
                <a:lnTo>
                  <a:pt x="75428" y="6857"/>
                </a:lnTo>
                <a:lnTo>
                  <a:pt x="82285" y="6857"/>
                </a:lnTo>
                <a:lnTo>
                  <a:pt x="82285" y="6857"/>
                </a:lnTo>
                <a:lnTo>
                  <a:pt x="82285" y="6857"/>
                </a:lnTo>
                <a:lnTo>
                  <a:pt x="82285" y="6857"/>
                </a:lnTo>
                <a:lnTo>
                  <a:pt x="82285" y="6857"/>
                </a:lnTo>
                <a:lnTo>
                  <a:pt x="89142" y="6857"/>
                </a:lnTo>
                <a:lnTo>
                  <a:pt x="89142" y="6857"/>
                </a:lnTo>
                <a:lnTo>
                  <a:pt x="89142" y="6857"/>
                </a:lnTo>
                <a:lnTo>
                  <a:pt x="89142" y="6857"/>
                </a:lnTo>
                <a:lnTo>
                  <a:pt x="96000" y="6857"/>
                </a:lnTo>
                <a:lnTo>
                  <a:pt x="96000" y="6857"/>
                </a:lnTo>
                <a:lnTo>
                  <a:pt x="96000" y="6857"/>
                </a:lnTo>
                <a:lnTo>
                  <a:pt x="96000" y="6857"/>
                </a:lnTo>
                <a:lnTo>
                  <a:pt x="96000" y="0"/>
                </a:lnTo>
                <a:lnTo>
                  <a:pt x="96000" y="0"/>
                </a:lnTo>
                <a:lnTo>
                  <a:pt x="96000" y="0"/>
                </a:lnTo>
                <a:lnTo>
                  <a:pt x="102857" y="0"/>
                </a:lnTo>
                <a:lnTo>
                  <a:pt x="102857" y="0"/>
                </a:lnTo>
                <a:lnTo>
                  <a:pt x="102857"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79" name="Shape 1879"/>
          <p:cNvSpPr/>
          <p:nvPr/>
        </p:nvSpPr>
        <p:spPr>
          <a:xfrm>
            <a:off x="6255544" y="3803653"/>
            <a:ext cx="41672" cy="55561"/>
          </a:xfrm>
          <a:custGeom>
            <a:avLst/>
            <a:gdLst/>
            <a:ahLst/>
            <a:cxnLst/>
            <a:rect l="0" t="0" r="0" b="0"/>
            <a:pathLst>
              <a:path w="120000" h="120000" extrusionOk="0">
                <a:moveTo>
                  <a:pt x="102857" y="0"/>
                </a:moveTo>
                <a:lnTo>
                  <a:pt x="102857" y="6857"/>
                </a:lnTo>
                <a:lnTo>
                  <a:pt x="102857" y="6857"/>
                </a:lnTo>
                <a:lnTo>
                  <a:pt x="102857" y="6857"/>
                </a:lnTo>
                <a:lnTo>
                  <a:pt x="102857" y="6857"/>
                </a:lnTo>
                <a:lnTo>
                  <a:pt x="113142" y="6857"/>
                </a:lnTo>
                <a:lnTo>
                  <a:pt x="113142" y="6857"/>
                </a:lnTo>
                <a:lnTo>
                  <a:pt x="113142" y="6857"/>
                </a:lnTo>
                <a:lnTo>
                  <a:pt x="113142" y="6857"/>
                </a:lnTo>
                <a:lnTo>
                  <a:pt x="113142" y="13714"/>
                </a:lnTo>
                <a:lnTo>
                  <a:pt x="120000" y="13714"/>
                </a:lnTo>
                <a:lnTo>
                  <a:pt x="120000" y="13714"/>
                </a:lnTo>
                <a:lnTo>
                  <a:pt x="120000" y="13714"/>
                </a:lnTo>
                <a:lnTo>
                  <a:pt x="120000" y="20571"/>
                </a:lnTo>
                <a:lnTo>
                  <a:pt x="120000" y="20571"/>
                </a:lnTo>
                <a:lnTo>
                  <a:pt x="120000" y="20571"/>
                </a:lnTo>
                <a:lnTo>
                  <a:pt x="120000" y="20571"/>
                </a:lnTo>
                <a:lnTo>
                  <a:pt x="120000" y="27428"/>
                </a:lnTo>
                <a:lnTo>
                  <a:pt x="120000" y="27428"/>
                </a:lnTo>
                <a:lnTo>
                  <a:pt x="120000" y="27428"/>
                </a:lnTo>
                <a:lnTo>
                  <a:pt x="120000" y="27428"/>
                </a:lnTo>
                <a:lnTo>
                  <a:pt x="120000" y="27428"/>
                </a:lnTo>
                <a:lnTo>
                  <a:pt x="120000" y="27428"/>
                </a:lnTo>
                <a:lnTo>
                  <a:pt x="120000" y="27428"/>
                </a:lnTo>
                <a:lnTo>
                  <a:pt x="113142" y="27428"/>
                </a:lnTo>
                <a:lnTo>
                  <a:pt x="113142" y="37714"/>
                </a:lnTo>
                <a:lnTo>
                  <a:pt x="113142" y="37714"/>
                </a:lnTo>
                <a:lnTo>
                  <a:pt x="113142" y="37714"/>
                </a:lnTo>
                <a:lnTo>
                  <a:pt x="113142" y="37714"/>
                </a:lnTo>
                <a:lnTo>
                  <a:pt x="102857" y="37714"/>
                </a:lnTo>
                <a:lnTo>
                  <a:pt x="102857" y="37714"/>
                </a:lnTo>
                <a:lnTo>
                  <a:pt x="102857" y="44571"/>
                </a:lnTo>
                <a:lnTo>
                  <a:pt x="102857" y="44571"/>
                </a:lnTo>
                <a:lnTo>
                  <a:pt x="102857" y="44571"/>
                </a:lnTo>
                <a:lnTo>
                  <a:pt x="102857" y="44571"/>
                </a:lnTo>
                <a:lnTo>
                  <a:pt x="102857" y="44571"/>
                </a:lnTo>
                <a:lnTo>
                  <a:pt x="102857" y="44571"/>
                </a:lnTo>
                <a:lnTo>
                  <a:pt x="102857" y="51428"/>
                </a:lnTo>
                <a:lnTo>
                  <a:pt x="96000" y="51428"/>
                </a:lnTo>
                <a:lnTo>
                  <a:pt x="96000" y="51428"/>
                </a:lnTo>
                <a:lnTo>
                  <a:pt x="96000" y="51428"/>
                </a:lnTo>
                <a:lnTo>
                  <a:pt x="96000" y="51428"/>
                </a:lnTo>
                <a:lnTo>
                  <a:pt x="96000" y="58285"/>
                </a:lnTo>
                <a:lnTo>
                  <a:pt x="96000" y="58285"/>
                </a:lnTo>
                <a:lnTo>
                  <a:pt x="96000" y="58285"/>
                </a:lnTo>
                <a:lnTo>
                  <a:pt x="96000" y="65142"/>
                </a:lnTo>
                <a:lnTo>
                  <a:pt x="96000" y="65142"/>
                </a:lnTo>
                <a:lnTo>
                  <a:pt x="96000" y="65142"/>
                </a:lnTo>
                <a:lnTo>
                  <a:pt x="96000" y="65142"/>
                </a:lnTo>
                <a:lnTo>
                  <a:pt x="96000" y="65142"/>
                </a:lnTo>
                <a:lnTo>
                  <a:pt x="96000" y="75428"/>
                </a:lnTo>
                <a:lnTo>
                  <a:pt x="96000" y="75428"/>
                </a:lnTo>
                <a:lnTo>
                  <a:pt x="96000" y="75428"/>
                </a:lnTo>
                <a:lnTo>
                  <a:pt x="96000" y="82285"/>
                </a:lnTo>
                <a:lnTo>
                  <a:pt x="96000" y="82285"/>
                </a:lnTo>
                <a:lnTo>
                  <a:pt x="96000" y="82285"/>
                </a:lnTo>
                <a:lnTo>
                  <a:pt x="96000" y="82285"/>
                </a:lnTo>
                <a:lnTo>
                  <a:pt x="96000" y="82285"/>
                </a:lnTo>
                <a:lnTo>
                  <a:pt x="89142" y="82285"/>
                </a:lnTo>
                <a:lnTo>
                  <a:pt x="89142" y="89142"/>
                </a:lnTo>
                <a:lnTo>
                  <a:pt x="89142" y="89142"/>
                </a:lnTo>
                <a:lnTo>
                  <a:pt x="89142" y="89142"/>
                </a:lnTo>
                <a:lnTo>
                  <a:pt x="82285" y="89142"/>
                </a:lnTo>
                <a:lnTo>
                  <a:pt x="82285" y="89142"/>
                </a:lnTo>
                <a:lnTo>
                  <a:pt x="82285" y="89142"/>
                </a:lnTo>
                <a:lnTo>
                  <a:pt x="82285" y="89142"/>
                </a:lnTo>
                <a:lnTo>
                  <a:pt x="82285" y="89142"/>
                </a:lnTo>
                <a:lnTo>
                  <a:pt x="82285" y="89142"/>
                </a:lnTo>
                <a:lnTo>
                  <a:pt x="82285" y="96000"/>
                </a:lnTo>
                <a:lnTo>
                  <a:pt x="75428" y="96000"/>
                </a:lnTo>
                <a:lnTo>
                  <a:pt x="75428" y="96000"/>
                </a:lnTo>
                <a:lnTo>
                  <a:pt x="75428" y="96000"/>
                </a:lnTo>
                <a:lnTo>
                  <a:pt x="75428" y="96000"/>
                </a:lnTo>
                <a:lnTo>
                  <a:pt x="75428" y="96000"/>
                </a:lnTo>
                <a:lnTo>
                  <a:pt x="75428" y="102857"/>
                </a:lnTo>
                <a:lnTo>
                  <a:pt x="75428" y="102857"/>
                </a:lnTo>
                <a:lnTo>
                  <a:pt x="75428" y="102857"/>
                </a:lnTo>
                <a:lnTo>
                  <a:pt x="75428" y="102857"/>
                </a:lnTo>
                <a:lnTo>
                  <a:pt x="65142" y="102857"/>
                </a:lnTo>
                <a:lnTo>
                  <a:pt x="65142" y="102857"/>
                </a:lnTo>
                <a:lnTo>
                  <a:pt x="65142" y="102857"/>
                </a:lnTo>
                <a:lnTo>
                  <a:pt x="65142" y="102857"/>
                </a:lnTo>
                <a:lnTo>
                  <a:pt x="65142" y="102857"/>
                </a:lnTo>
                <a:lnTo>
                  <a:pt x="58285" y="102857"/>
                </a:lnTo>
                <a:lnTo>
                  <a:pt x="58285" y="102857"/>
                </a:lnTo>
                <a:lnTo>
                  <a:pt x="58285" y="102857"/>
                </a:lnTo>
                <a:lnTo>
                  <a:pt x="58285" y="102857"/>
                </a:lnTo>
                <a:lnTo>
                  <a:pt x="58285" y="113142"/>
                </a:lnTo>
                <a:lnTo>
                  <a:pt x="58285" y="113142"/>
                </a:lnTo>
                <a:lnTo>
                  <a:pt x="58285" y="113142"/>
                </a:lnTo>
                <a:lnTo>
                  <a:pt x="58285" y="113142"/>
                </a:lnTo>
                <a:lnTo>
                  <a:pt x="51428" y="113142"/>
                </a:lnTo>
                <a:lnTo>
                  <a:pt x="51428" y="113142"/>
                </a:lnTo>
                <a:lnTo>
                  <a:pt x="51428" y="113142"/>
                </a:lnTo>
                <a:lnTo>
                  <a:pt x="44571" y="113142"/>
                </a:lnTo>
                <a:lnTo>
                  <a:pt x="44571" y="120000"/>
                </a:lnTo>
                <a:lnTo>
                  <a:pt x="44571" y="120000"/>
                </a:lnTo>
                <a:lnTo>
                  <a:pt x="44571" y="120000"/>
                </a:lnTo>
                <a:lnTo>
                  <a:pt x="44571" y="113142"/>
                </a:lnTo>
                <a:lnTo>
                  <a:pt x="44571" y="113142"/>
                </a:lnTo>
                <a:lnTo>
                  <a:pt x="37714" y="113142"/>
                </a:lnTo>
                <a:lnTo>
                  <a:pt x="37714" y="113142"/>
                </a:lnTo>
                <a:lnTo>
                  <a:pt x="37714" y="113142"/>
                </a:lnTo>
                <a:lnTo>
                  <a:pt x="37714" y="113142"/>
                </a:lnTo>
                <a:lnTo>
                  <a:pt x="37714" y="113142"/>
                </a:lnTo>
                <a:lnTo>
                  <a:pt x="37714" y="113142"/>
                </a:lnTo>
                <a:lnTo>
                  <a:pt x="27428" y="113142"/>
                </a:lnTo>
                <a:lnTo>
                  <a:pt x="27428" y="113142"/>
                </a:lnTo>
                <a:lnTo>
                  <a:pt x="27428" y="113142"/>
                </a:lnTo>
                <a:lnTo>
                  <a:pt x="20571" y="113142"/>
                </a:lnTo>
                <a:lnTo>
                  <a:pt x="20571" y="113142"/>
                </a:lnTo>
                <a:lnTo>
                  <a:pt x="20571" y="113142"/>
                </a:lnTo>
                <a:lnTo>
                  <a:pt x="20571" y="102857"/>
                </a:lnTo>
                <a:lnTo>
                  <a:pt x="20571" y="102857"/>
                </a:lnTo>
                <a:lnTo>
                  <a:pt x="20571" y="102857"/>
                </a:lnTo>
                <a:lnTo>
                  <a:pt x="20571" y="113142"/>
                </a:lnTo>
                <a:lnTo>
                  <a:pt x="13714" y="113142"/>
                </a:lnTo>
                <a:lnTo>
                  <a:pt x="13714" y="113142"/>
                </a:lnTo>
                <a:lnTo>
                  <a:pt x="13714" y="102857"/>
                </a:lnTo>
                <a:lnTo>
                  <a:pt x="13714" y="102857"/>
                </a:lnTo>
                <a:lnTo>
                  <a:pt x="13714" y="102857"/>
                </a:lnTo>
                <a:lnTo>
                  <a:pt x="13714" y="102857"/>
                </a:lnTo>
                <a:lnTo>
                  <a:pt x="13714" y="102857"/>
                </a:lnTo>
                <a:lnTo>
                  <a:pt x="6857" y="102857"/>
                </a:lnTo>
                <a:lnTo>
                  <a:pt x="6857" y="102857"/>
                </a:lnTo>
                <a:lnTo>
                  <a:pt x="6857" y="102857"/>
                </a:lnTo>
                <a:lnTo>
                  <a:pt x="0" y="102857"/>
                </a:lnTo>
                <a:lnTo>
                  <a:pt x="0" y="96000"/>
                </a:lnTo>
                <a:lnTo>
                  <a:pt x="0" y="96000"/>
                </a:lnTo>
                <a:lnTo>
                  <a:pt x="0" y="96000"/>
                </a:lnTo>
                <a:lnTo>
                  <a:pt x="0" y="89142"/>
                </a:lnTo>
                <a:lnTo>
                  <a:pt x="0" y="89142"/>
                </a:lnTo>
                <a:lnTo>
                  <a:pt x="0" y="89142"/>
                </a:lnTo>
                <a:lnTo>
                  <a:pt x="0" y="82285"/>
                </a:lnTo>
                <a:lnTo>
                  <a:pt x="0" y="82285"/>
                </a:lnTo>
                <a:lnTo>
                  <a:pt x="0" y="82285"/>
                </a:lnTo>
                <a:lnTo>
                  <a:pt x="0" y="82285"/>
                </a:lnTo>
                <a:lnTo>
                  <a:pt x="0" y="82285"/>
                </a:lnTo>
                <a:lnTo>
                  <a:pt x="0" y="75428"/>
                </a:lnTo>
                <a:lnTo>
                  <a:pt x="0" y="75428"/>
                </a:lnTo>
                <a:lnTo>
                  <a:pt x="0" y="75428"/>
                </a:lnTo>
                <a:lnTo>
                  <a:pt x="0" y="75428"/>
                </a:lnTo>
                <a:lnTo>
                  <a:pt x="0" y="65142"/>
                </a:lnTo>
                <a:lnTo>
                  <a:pt x="0" y="65142"/>
                </a:lnTo>
                <a:lnTo>
                  <a:pt x="0" y="65142"/>
                </a:lnTo>
                <a:lnTo>
                  <a:pt x="0" y="65142"/>
                </a:lnTo>
                <a:lnTo>
                  <a:pt x="0" y="58285"/>
                </a:lnTo>
                <a:lnTo>
                  <a:pt x="0" y="58285"/>
                </a:lnTo>
                <a:lnTo>
                  <a:pt x="0" y="58285"/>
                </a:lnTo>
                <a:lnTo>
                  <a:pt x="0" y="58285"/>
                </a:lnTo>
                <a:lnTo>
                  <a:pt x="0" y="58285"/>
                </a:lnTo>
                <a:lnTo>
                  <a:pt x="0" y="51428"/>
                </a:lnTo>
                <a:lnTo>
                  <a:pt x="0" y="51428"/>
                </a:lnTo>
                <a:lnTo>
                  <a:pt x="0" y="51428"/>
                </a:lnTo>
                <a:lnTo>
                  <a:pt x="0" y="51428"/>
                </a:lnTo>
                <a:lnTo>
                  <a:pt x="0" y="44571"/>
                </a:lnTo>
                <a:lnTo>
                  <a:pt x="0" y="44571"/>
                </a:lnTo>
                <a:lnTo>
                  <a:pt x="0" y="44571"/>
                </a:lnTo>
                <a:lnTo>
                  <a:pt x="6857" y="44571"/>
                </a:lnTo>
                <a:lnTo>
                  <a:pt x="6857" y="44571"/>
                </a:lnTo>
                <a:lnTo>
                  <a:pt x="6857" y="44571"/>
                </a:lnTo>
                <a:lnTo>
                  <a:pt x="6857" y="44571"/>
                </a:lnTo>
                <a:lnTo>
                  <a:pt x="6857" y="37714"/>
                </a:lnTo>
                <a:lnTo>
                  <a:pt x="13714" y="37714"/>
                </a:lnTo>
                <a:lnTo>
                  <a:pt x="13714" y="37714"/>
                </a:lnTo>
                <a:lnTo>
                  <a:pt x="13714" y="37714"/>
                </a:lnTo>
                <a:lnTo>
                  <a:pt x="13714" y="37714"/>
                </a:lnTo>
                <a:lnTo>
                  <a:pt x="13714" y="37714"/>
                </a:lnTo>
                <a:lnTo>
                  <a:pt x="13714" y="37714"/>
                </a:lnTo>
                <a:lnTo>
                  <a:pt x="13714" y="27428"/>
                </a:lnTo>
                <a:lnTo>
                  <a:pt x="20571" y="27428"/>
                </a:lnTo>
                <a:lnTo>
                  <a:pt x="20571" y="27428"/>
                </a:lnTo>
                <a:lnTo>
                  <a:pt x="20571" y="27428"/>
                </a:lnTo>
                <a:lnTo>
                  <a:pt x="20571" y="27428"/>
                </a:lnTo>
                <a:lnTo>
                  <a:pt x="20571" y="27428"/>
                </a:lnTo>
                <a:lnTo>
                  <a:pt x="20571" y="27428"/>
                </a:lnTo>
                <a:lnTo>
                  <a:pt x="27428" y="27428"/>
                </a:lnTo>
                <a:lnTo>
                  <a:pt x="27428" y="27428"/>
                </a:lnTo>
                <a:lnTo>
                  <a:pt x="20571" y="27428"/>
                </a:lnTo>
                <a:lnTo>
                  <a:pt x="20571" y="20571"/>
                </a:lnTo>
                <a:lnTo>
                  <a:pt x="20571" y="20571"/>
                </a:lnTo>
                <a:lnTo>
                  <a:pt x="20571" y="20571"/>
                </a:lnTo>
                <a:lnTo>
                  <a:pt x="27428" y="20571"/>
                </a:lnTo>
                <a:lnTo>
                  <a:pt x="27428" y="13714"/>
                </a:lnTo>
                <a:lnTo>
                  <a:pt x="27428" y="13714"/>
                </a:lnTo>
                <a:lnTo>
                  <a:pt x="27428" y="13714"/>
                </a:lnTo>
                <a:lnTo>
                  <a:pt x="27428" y="13714"/>
                </a:lnTo>
                <a:lnTo>
                  <a:pt x="37714" y="13714"/>
                </a:lnTo>
                <a:lnTo>
                  <a:pt x="37714" y="13714"/>
                </a:lnTo>
                <a:lnTo>
                  <a:pt x="37714" y="13714"/>
                </a:lnTo>
                <a:lnTo>
                  <a:pt x="37714" y="13714"/>
                </a:lnTo>
                <a:lnTo>
                  <a:pt x="37714" y="13714"/>
                </a:lnTo>
                <a:lnTo>
                  <a:pt x="44571" y="13714"/>
                </a:lnTo>
                <a:lnTo>
                  <a:pt x="44571" y="20571"/>
                </a:lnTo>
                <a:lnTo>
                  <a:pt x="44571" y="20571"/>
                </a:lnTo>
                <a:lnTo>
                  <a:pt x="44571" y="13714"/>
                </a:lnTo>
                <a:lnTo>
                  <a:pt x="44571" y="13714"/>
                </a:lnTo>
                <a:lnTo>
                  <a:pt x="44571" y="13714"/>
                </a:lnTo>
                <a:lnTo>
                  <a:pt x="44571" y="13714"/>
                </a:lnTo>
                <a:lnTo>
                  <a:pt x="44571" y="6857"/>
                </a:lnTo>
                <a:lnTo>
                  <a:pt x="44571" y="6857"/>
                </a:lnTo>
                <a:lnTo>
                  <a:pt x="51428" y="6857"/>
                </a:lnTo>
                <a:lnTo>
                  <a:pt x="51428" y="6857"/>
                </a:lnTo>
                <a:lnTo>
                  <a:pt x="51428" y="6857"/>
                </a:lnTo>
                <a:lnTo>
                  <a:pt x="58285" y="6857"/>
                </a:lnTo>
                <a:lnTo>
                  <a:pt x="58285" y="13714"/>
                </a:lnTo>
                <a:lnTo>
                  <a:pt x="58285" y="13714"/>
                </a:lnTo>
                <a:lnTo>
                  <a:pt x="58285" y="13714"/>
                </a:lnTo>
                <a:lnTo>
                  <a:pt x="58285" y="13714"/>
                </a:lnTo>
                <a:lnTo>
                  <a:pt x="65142" y="13714"/>
                </a:lnTo>
                <a:lnTo>
                  <a:pt x="65142" y="13714"/>
                </a:lnTo>
                <a:lnTo>
                  <a:pt x="65142" y="13714"/>
                </a:lnTo>
                <a:lnTo>
                  <a:pt x="75428" y="13714"/>
                </a:lnTo>
                <a:lnTo>
                  <a:pt x="75428" y="13714"/>
                </a:lnTo>
                <a:lnTo>
                  <a:pt x="75428" y="6857"/>
                </a:lnTo>
                <a:lnTo>
                  <a:pt x="75428" y="6857"/>
                </a:lnTo>
                <a:lnTo>
                  <a:pt x="75428" y="6857"/>
                </a:lnTo>
                <a:lnTo>
                  <a:pt x="75428" y="6857"/>
                </a:lnTo>
                <a:lnTo>
                  <a:pt x="75428" y="6857"/>
                </a:lnTo>
                <a:lnTo>
                  <a:pt x="75428" y="6857"/>
                </a:lnTo>
                <a:lnTo>
                  <a:pt x="82285" y="6857"/>
                </a:lnTo>
                <a:lnTo>
                  <a:pt x="82285" y="6857"/>
                </a:lnTo>
                <a:lnTo>
                  <a:pt x="82285" y="6857"/>
                </a:lnTo>
                <a:lnTo>
                  <a:pt x="82285" y="6857"/>
                </a:lnTo>
                <a:lnTo>
                  <a:pt x="82285" y="6857"/>
                </a:lnTo>
                <a:lnTo>
                  <a:pt x="89142" y="6857"/>
                </a:lnTo>
                <a:lnTo>
                  <a:pt x="89142" y="6857"/>
                </a:lnTo>
                <a:lnTo>
                  <a:pt x="89142" y="6857"/>
                </a:lnTo>
                <a:lnTo>
                  <a:pt x="89142" y="6857"/>
                </a:lnTo>
                <a:lnTo>
                  <a:pt x="96000" y="6857"/>
                </a:lnTo>
                <a:lnTo>
                  <a:pt x="96000" y="6857"/>
                </a:lnTo>
                <a:lnTo>
                  <a:pt x="96000" y="6857"/>
                </a:lnTo>
                <a:lnTo>
                  <a:pt x="96000" y="6857"/>
                </a:lnTo>
                <a:lnTo>
                  <a:pt x="96000" y="0"/>
                </a:lnTo>
                <a:lnTo>
                  <a:pt x="96000" y="0"/>
                </a:lnTo>
                <a:lnTo>
                  <a:pt x="96000" y="0"/>
                </a:lnTo>
                <a:lnTo>
                  <a:pt x="102857" y="0"/>
                </a:lnTo>
                <a:lnTo>
                  <a:pt x="102857" y="0"/>
                </a:lnTo>
                <a:lnTo>
                  <a:pt x="102857"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0" name="Shape 1880"/>
          <p:cNvSpPr/>
          <p:nvPr/>
        </p:nvSpPr>
        <p:spPr>
          <a:xfrm>
            <a:off x="5653089" y="2901951"/>
            <a:ext cx="1052512" cy="901700"/>
          </a:xfrm>
          <a:custGeom>
            <a:avLst/>
            <a:gdLst/>
            <a:ahLst/>
            <a:cxnLst/>
            <a:rect l="0" t="0" r="0" b="0"/>
            <a:pathLst>
              <a:path w="120000" h="120000" extrusionOk="0">
                <a:moveTo>
                  <a:pt x="104389" y="8239"/>
                </a:moveTo>
                <a:lnTo>
                  <a:pt x="104389" y="8239"/>
                </a:lnTo>
                <a:lnTo>
                  <a:pt x="104389" y="8239"/>
                </a:lnTo>
                <a:lnTo>
                  <a:pt x="104389" y="8661"/>
                </a:lnTo>
                <a:lnTo>
                  <a:pt x="104389" y="8661"/>
                </a:lnTo>
                <a:lnTo>
                  <a:pt x="104389" y="8661"/>
                </a:lnTo>
                <a:lnTo>
                  <a:pt x="104796" y="8661"/>
                </a:lnTo>
                <a:lnTo>
                  <a:pt x="104796" y="8661"/>
                </a:lnTo>
                <a:lnTo>
                  <a:pt x="104796" y="9295"/>
                </a:lnTo>
                <a:lnTo>
                  <a:pt x="104796" y="9295"/>
                </a:lnTo>
                <a:lnTo>
                  <a:pt x="104796" y="9295"/>
                </a:lnTo>
                <a:lnTo>
                  <a:pt x="104796" y="9295"/>
                </a:lnTo>
                <a:lnTo>
                  <a:pt x="104796" y="9295"/>
                </a:lnTo>
                <a:lnTo>
                  <a:pt x="105067" y="9295"/>
                </a:lnTo>
                <a:lnTo>
                  <a:pt x="105067" y="9295"/>
                </a:lnTo>
                <a:lnTo>
                  <a:pt x="105067" y="9718"/>
                </a:lnTo>
                <a:lnTo>
                  <a:pt x="105067" y="9718"/>
                </a:lnTo>
                <a:lnTo>
                  <a:pt x="105067" y="9718"/>
                </a:lnTo>
                <a:lnTo>
                  <a:pt x="105067" y="9718"/>
                </a:lnTo>
                <a:lnTo>
                  <a:pt x="105067" y="9718"/>
                </a:lnTo>
                <a:lnTo>
                  <a:pt x="105067" y="10140"/>
                </a:lnTo>
                <a:lnTo>
                  <a:pt x="105339" y="10140"/>
                </a:lnTo>
                <a:lnTo>
                  <a:pt x="105339" y="10140"/>
                </a:lnTo>
                <a:lnTo>
                  <a:pt x="105339" y="10140"/>
                </a:lnTo>
                <a:lnTo>
                  <a:pt x="105339" y="10563"/>
                </a:lnTo>
                <a:lnTo>
                  <a:pt x="105339" y="10563"/>
                </a:lnTo>
                <a:lnTo>
                  <a:pt x="105339" y="10563"/>
                </a:lnTo>
                <a:lnTo>
                  <a:pt x="105339" y="10563"/>
                </a:lnTo>
                <a:lnTo>
                  <a:pt x="105339" y="10563"/>
                </a:lnTo>
                <a:lnTo>
                  <a:pt x="105339" y="10563"/>
                </a:lnTo>
                <a:lnTo>
                  <a:pt x="105339" y="10985"/>
                </a:lnTo>
                <a:lnTo>
                  <a:pt x="105339" y="10985"/>
                </a:lnTo>
                <a:lnTo>
                  <a:pt x="105339" y="10985"/>
                </a:lnTo>
                <a:lnTo>
                  <a:pt x="105339" y="10985"/>
                </a:lnTo>
                <a:lnTo>
                  <a:pt x="105339" y="10985"/>
                </a:lnTo>
                <a:lnTo>
                  <a:pt x="105339" y="10985"/>
                </a:lnTo>
                <a:lnTo>
                  <a:pt x="105339" y="11619"/>
                </a:lnTo>
                <a:lnTo>
                  <a:pt x="105339" y="11619"/>
                </a:lnTo>
                <a:lnTo>
                  <a:pt x="105339" y="11619"/>
                </a:lnTo>
                <a:lnTo>
                  <a:pt x="105339" y="11619"/>
                </a:lnTo>
                <a:lnTo>
                  <a:pt x="105339" y="11619"/>
                </a:lnTo>
                <a:lnTo>
                  <a:pt x="105610" y="11619"/>
                </a:lnTo>
                <a:lnTo>
                  <a:pt x="105610" y="11619"/>
                </a:lnTo>
                <a:lnTo>
                  <a:pt x="105610" y="12042"/>
                </a:lnTo>
                <a:lnTo>
                  <a:pt x="105610" y="12042"/>
                </a:lnTo>
                <a:lnTo>
                  <a:pt x="105610" y="12042"/>
                </a:lnTo>
                <a:lnTo>
                  <a:pt x="105882" y="12042"/>
                </a:lnTo>
                <a:lnTo>
                  <a:pt x="105882" y="12042"/>
                </a:lnTo>
                <a:lnTo>
                  <a:pt x="105882" y="12042"/>
                </a:lnTo>
                <a:lnTo>
                  <a:pt x="105882" y="12042"/>
                </a:lnTo>
                <a:lnTo>
                  <a:pt x="105610" y="12042"/>
                </a:lnTo>
                <a:lnTo>
                  <a:pt x="105610" y="12464"/>
                </a:lnTo>
                <a:lnTo>
                  <a:pt x="105610" y="12464"/>
                </a:lnTo>
                <a:lnTo>
                  <a:pt x="105610" y="12464"/>
                </a:lnTo>
                <a:lnTo>
                  <a:pt x="105610" y="12464"/>
                </a:lnTo>
                <a:lnTo>
                  <a:pt x="105610" y="12887"/>
                </a:lnTo>
                <a:lnTo>
                  <a:pt x="105610" y="12887"/>
                </a:lnTo>
                <a:lnTo>
                  <a:pt x="105610" y="12887"/>
                </a:lnTo>
                <a:lnTo>
                  <a:pt x="105610" y="12887"/>
                </a:lnTo>
                <a:lnTo>
                  <a:pt x="105610" y="13309"/>
                </a:lnTo>
                <a:lnTo>
                  <a:pt x="105610" y="13309"/>
                </a:lnTo>
                <a:lnTo>
                  <a:pt x="105882" y="13309"/>
                </a:lnTo>
                <a:lnTo>
                  <a:pt x="105882" y="13309"/>
                </a:lnTo>
                <a:lnTo>
                  <a:pt x="105882" y="13309"/>
                </a:lnTo>
                <a:lnTo>
                  <a:pt x="105882" y="13309"/>
                </a:lnTo>
                <a:lnTo>
                  <a:pt x="105882" y="13943"/>
                </a:lnTo>
                <a:lnTo>
                  <a:pt x="105882" y="13943"/>
                </a:lnTo>
                <a:lnTo>
                  <a:pt x="105882" y="13943"/>
                </a:lnTo>
                <a:lnTo>
                  <a:pt x="106289" y="13943"/>
                </a:lnTo>
                <a:lnTo>
                  <a:pt x="106289" y="13943"/>
                </a:lnTo>
                <a:lnTo>
                  <a:pt x="106289" y="13943"/>
                </a:lnTo>
                <a:lnTo>
                  <a:pt x="106289" y="14366"/>
                </a:lnTo>
                <a:lnTo>
                  <a:pt x="106289" y="14366"/>
                </a:lnTo>
                <a:lnTo>
                  <a:pt x="106561" y="14366"/>
                </a:lnTo>
                <a:lnTo>
                  <a:pt x="106561" y="14366"/>
                </a:lnTo>
                <a:lnTo>
                  <a:pt x="106561" y="14366"/>
                </a:lnTo>
                <a:lnTo>
                  <a:pt x="106561" y="14366"/>
                </a:lnTo>
                <a:lnTo>
                  <a:pt x="106832" y="14366"/>
                </a:lnTo>
                <a:lnTo>
                  <a:pt x="106832" y="14366"/>
                </a:lnTo>
                <a:lnTo>
                  <a:pt x="106832" y="14366"/>
                </a:lnTo>
                <a:lnTo>
                  <a:pt x="106832" y="14366"/>
                </a:lnTo>
                <a:lnTo>
                  <a:pt x="106832" y="14366"/>
                </a:lnTo>
                <a:lnTo>
                  <a:pt x="107104" y="14366"/>
                </a:lnTo>
                <a:lnTo>
                  <a:pt x="107104" y="14366"/>
                </a:lnTo>
                <a:lnTo>
                  <a:pt x="107104" y="14366"/>
                </a:lnTo>
                <a:lnTo>
                  <a:pt x="107104" y="14366"/>
                </a:lnTo>
                <a:lnTo>
                  <a:pt x="107104" y="14366"/>
                </a:lnTo>
                <a:lnTo>
                  <a:pt x="107375" y="14366"/>
                </a:lnTo>
                <a:lnTo>
                  <a:pt x="107375" y="14366"/>
                </a:lnTo>
                <a:lnTo>
                  <a:pt x="107375" y="14366"/>
                </a:lnTo>
                <a:lnTo>
                  <a:pt x="107375" y="14366"/>
                </a:lnTo>
                <a:lnTo>
                  <a:pt x="107375" y="14366"/>
                </a:lnTo>
                <a:lnTo>
                  <a:pt x="107782" y="14366"/>
                </a:lnTo>
                <a:lnTo>
                  <a:pt x="107782" y="14366"/>
                </a:lnTo>
                <a:lnTo>
                  <a:pt x="107782" y="14366"/>
                </a:lnTo>
                <a:lnTo>
                  <a:pt x="107782" y="14366"/>
                </a:lnTo>
                <a:lnTo>
                  <a:pt x="108054" y="14366"/>
                </a:lnTo>
                <a:lnTo>
                  <a:pt x="108054" y="14366"/>
                </a:lnTo>
                <a:lnTo>
                  <a:pt x="108054" y="14366"/>
                </a:lnTo>
                <a:lnTo>
                  <a:pt x="108325" y="14366"/>
                </a:lnTo>
                <a:lnTo>
                  <a:pt x="108325" y="14366"/>
                </a:lnTo>
                <a:lnTo>
                  <a:pt x="108054" y="14366"/>
                </a:lnTo>
                <a:lnTo>
                  <a:pt x="108054" y="14366"/>
                </a:lnTo>
                <a:lnTo>
                  <a:pt x="108054" y="14788"/>
                </a:lnTo>
                <a:lnTo>
                  <a:pt x="108325" y="14788"/>
                </a:lnTo>
                <a:lnTo>
                  <a:pt x="108325" y="14788"/>
                </a:lnTo>
                <a:lnTo>
                  <a:pt x="108325" y="14366"/>
                </a:lnTo>
                <a:lnTo>
                  <a:pt x="108325" y="14366"/>
                </a:lnTo>
                <a:lnTo>
                  <a:pt x="108325" y="14788"/>
                </a:lnTo>
                <a:lnTo>
                  <a:pt x="108325" y="14788"/>
                </a:lnTo>
                <a:lnTo>
                  <a:pt x="108597" y="14788"/>
                </a:lnTo>
                <a:lnTo>
                  <a:pt x="108597" y="14788"/>
                </a:lnTo>
                <a:lnTo>
                  <a:pt x="108597" y="14788"/>
                </a:lnTo>
                <a:lnTo>
                  <a:pt x="108597" y="14788"/>
                </a:lnTo>
                <a:lnTo>
                  <a:pt x="108597" y="14788"/>
                </a:lnTo>
                <a:lnTo>
                  <a:pt x="108597" y="14788"/>
                </a:lnTo>
                <a:lnTo>
                  <a:pt x="108597" y="15211"/>
                </a:lnTo>
                <a:lnTo>
                  <a:pt x="108868" y="15211"/>
                </a:lnTo>
                <a:lnTo>
                  <a:pt x="108868" y="14788"/>
                </a:lnTo>
                <a:lnTo>
                  <a:pt x="108868" y="14788"/>
                </a:lnTo>
                <a:lnTo>
                  <a:pt x="108868" y="14788"/>
                </a:lnTo>
                <a:lnTo>
                  <a:pt x="108868" y="14788"/>
                </a:lnTo>
                <a:lnTo>
                  <a:pt x="109276" y="14788"/>
                </a:lnTo>
                <a:lnTo>
                  <a:pt x="109276" y="14788"/>
                </a:lnTo>
                <a:lnTo>
                  <a:pt x="109276" y="14788"/>
                </a:lnTo>
                <a:lnTo>
                  <a:pt x="109276" y="14788"/>
                </a:lnTo>
                <a:lnTo>
                  <a:pt x="109276" y="14788"/>
                </a:lnTo>
                <a:lnTo>
                  <a:pt x="109276" y="14788"/>
                </a:lnTo>
                <a:lnTo>
                  <a:pt x="109547" y="14788"/>
                </a:lnTo>
                <a:lnTo>
                  <a:pt x="109547" y="14788"/>
                </a:lnTo>
                <a:lnTo>
                  <a:pt x="109547" y="14788"/>
                </a:lnTo>
                <a:lnTo>
                  <a:pt x="109547" y="14788"/>
                </a:lnTo>
                <a:lnTo>
                  <a:pt x="109547" y="14788"/>
                </a:lnTo>
                <a:lnTo>
                  <a:pt x="109547" y="15211"/>
                </a:lnTo>
                <a:lnTo>
                  <a:pt x="109547" y="15211"/>
                </a:lnTo>
                <a:lnTo>
                  <a:pt x="109819" y="15211"/>
                </a:lnTo>
                <a:lnTo>
                  <a:pt x="109819" y="15211"/>
                </a:lnTo>
                <a:lnTo>
                  <a:pt x="109819" y="15211"/>
                </a:lnTo>
                <a:lnTo>
                  <a:pt x="110090" y="15211"/>
                </a:lnTo>
                <a:lnTo>
                  <a:pt x="110090" y="15211"/>
                </a:lnTo>
                <a:lnTo>
                  <a:pt x="110090" y="15211"/>
                </a:lnTo>
                <a:lnTo>
                  <a:pt x="110090" y="15633"/>
                </a:lnTo>
                <a:lnTo>
                  <a:pt x="110090" y="15633"/>
                </a:lnTo>
                <a:lnTo>
                  <a:pt x="110090" y="15633"/>
                </a:lnTo>
                <a:lnTo>
                  <a:pt x="110090" y="15633"/>
                </a:lnTo>
                <a:lnTo>
                  <a:pt x="110090" y="15633"/>
                </a:lnTo>
                <a:lnTo>
                  <a:pt x="110361" y="15633"/>
                </a:lnTo>
                <a:lnTo>
                  <a:pt x="110361" y="16267"/>
                </a:lnTo>
                <a:lnTo>
                  <a:pt x="110361" y="16267"/>
                </a:lnTo>
                <a:lnTo>
                  <a:pt x="110361" y="16267"/>
                </a:lnTo>
                <a:lnTo>
                  <a:pt x="110361" y="16267"/>
                </a:lnTo>
                <a:lnTo>
                  <a:pt x="110361" y="16267"/>
                </a:lnTo>
                <a:lnTo>
                  <a:pt x="110361" y="16267"/>
                </a:lnTo>
                <a:lnTo>
                  <a:pt x="110769" y="16267"/>
                </a:lnTo>
                <a:lnTo>
                  <a:pt x="110769" y="16690"/>
                </a:lnTo>
                <a:lnTo>
                  <a:pt x="110769" y="16690"/>
                </a:lnTo>
                <a:lnTo>
                  <a:pt x="110769" y="16690"/>
                </a:lnTo>
                <a:lnTo>
                  <a:pt x="110769" y="16690"/>
                </a:lnTo>
                <a:lnTo>
                  <a:pt x="111040" y="16690"/>
                </a:lnTo>
                <a:lnTo>
                  <a:pt x="111040" y="16690"/>
                </a:lnTo>
                <a:lnTo>
                  <a:pt x="111040" y="16690"/>
                </a:lnTo>
                <a:lnTo>
                  <a:pt x="111040" y="16690"/>
                </a:lnTo>
                <a:lnTo>
                  <a:pt x="111040" y="16690"/>
                </a:lnTo>
                <a:lnTo>
                  <a:pt x="111312" y="16690"/>
                </a:lnTo>
                <a:lnTo>
                  <a:pt x="111312" y="16690"/>
                </a:lnTo>
                <a:lnTo>
                  <a:pt x="111312" y="16690"/>
                </a:lnTo>
                <a:lnTo>
                  <a:pt x="111312" y="16690"/>
                </a:lnTo>
                <a:lnTo>
                  <a:pt x="111312" y="16690"/>
                </a:lnTo>
                <a:lnTo>
                  <a:pt x="111312" y="16690"/>
                </a:lnTo>
                <a:lnTo>
                  <a:pt x="111583" y="16690"/>
                </a:lnTo>
                <a:lnTo>
                  <a:pt x="111583" y="16690"/>
                </a:lnTo>
                <a:lnTo>
                  <a:pt x="111583" y="16690"/>
                </a:lnTo>
                <a:lnTo>
                  <a:pt x="111583" y="16690"/>
                </a:lnTo>
                <a:lnTo>
                  <a:pt x="111583" y="16690"/>
                </a:lnTo>
                <a:lnTo>
                  <a:pt x="111855" y="16690"/>
                </a:lnTo>
                <a:lnTo>
                  <a:pt x="111855" y="16690"/>
                </a:lnTo>
                <a:lnTo>
                  <a:pt x="111855" y="16690"/>
                </a:lnTo>
                <a:lnTo>
                  <a:pt x="111855" y="16690"/>
                </a:lnTo>
                <a:lnTo>
                  <a:pt x="111855" y="17112"/>
                </a:lnTo>
                <a:lnTo>
                  <a:pt x="111855" y="17112"/>
                </a:lnTo>
                <a:lnTo>
                  <a:pt x="111583" y="17112"/>
                </a:lnTo>
                <a:lnTo>
                  <a:pt x="111583" y="17112"/>
                </a:lnTo>
                <a:lnTo>
                  <a:pt x="111583" y="17112"/>
                </a:lnTo>
                <a:lnTo>
                  <a:pt x="111583" y="17535"/>
                </a:lnTo>
                <a:lnTo>
                  <a:pt x="111583" y="17535"/>
                </a:lnTo>
                <a:lnTo>
                  <a:pt x="111583" y="17535"/>
                </a:lnTo>
                <a:lnTo>
                  <a:pt x="111583" y="17535"/>
                </a:lnTo>
                <a:lnTo>
                  <a:pt x="111583" y="17957"/>
                </a:lnTo>
                <a:lnTo>
                  <a:pt x="111583" y="17957"/>
                </a:lnTo>
                <a:lnTo>
                  <a:pt x="111855" y="17957"/>
                </a:lnTo>
                <a:lnTo>
                  <a:pt x="111855" y="17957"/>
                </a:lnTo>
                <a:lnTo>
                  <a:pt x="111855" y="17957"/>
                </a:lnTo>
                <a:lnTo>
                  <a:pt x="111855" y="17957"/>
                </a:lnTo>
                <a:lnTo>
                  <a:pt x="111855" y="17957"/>
                </a:lnTo>
                <a:lnTo>
                  <a:pt x="111855" y="18591"/>
                </a:lnTo>
                <a:lnTo>
                  <a:pt x="111855" y="18591"/>
                </a:lnTo>
                <a:lnTo>
                  <a:pt x="112262" y="18591"/>
                </a:lnTo>
                <a:lnTo>
                  <a:pt x="112262" y="18591"/>
                </a:lnTo>
                <a:lnTo>
                  <a:pt x="112262" y="18591"/>
                </a:lnTo>
                <a:lnTo>
                  <a:pt x="112262" y="19014"/>
                </a:lnTo>
                <a:lnTo>
                  <a:pt x="112262" y="19014"/>
                </a:lnTo>
                <a:lnTo>
                  <a:pt x="112262" y="19014"/>
                </a:lnTo>
                <a:lnTo>
                  <a:pt x="111855" y="19014"/>
                </a:lnTo>
                <a:lnTo>
                  <a:pt x="111855" y="19014"/>
                </a:lnTo>
                <a:lnTo>
                  <a:pt x="111855" y="19436"/>
                </a:lnTo>
                <a:lnTo>
                  <a:pt x="111855" y="19436"/>
                </a:lnTo>
                <a:lnTo>
                  <a:pt x="111855" y="19436"/>
                </a:lnTo>
                <a:lnTo>
                  <a:pt x="111855" y="19436"/>
                </a:lnTo>
                <a:lnTo>
                  <a:pt x="111855" y="19436"/>
                </a:lnTo>
                <a:lnTo>
                  <a:pt x="111855" y="19859"/>
                </a:lnTo>
                <a:lnTo>
                  <a:pt x="111855" y="19859"/>
                </a:lnTo>
                <a:lnTo>
                  <a:pt x="111855" y="19859"/>
                </a:lnTo>
                <a:lnTo>
                  <a:pt x="111855" y="19859"/>
                </a:lnTo>
                <a:lnTo>
                  <a:pt x="112262" y="19859"/>
                </a:lnTo>
                <a:lnTo>
                  <a:pt x="112262" y="19859"/>
                </a:lnTo>
                <a:lnTo>
                  <a:pt x="112262" y="19859"/>
                </a:lnTo>
                <a:lnTo>
                  <a:pt x="112262" y="20492"/>
                </a:lnTo>
                <a:lnTo>
                  <a:pt x="112262" y="20492"/>
                </a:lnTo>
                <a:lnTo>
                  <a:pt x="112262" y="20492"/>
                </a:lnTo>
                <a:lnTo>
                  <a:pt x="112533" y="20492"/>
                </a:lnTo>
                <a:lnTo>
                  <a:pt x="112533" y="20492"/>
                </a:lnTo>
                <a:lnTo>
                  <a:pt x="112533" y="20492"/>
                </a:lnTo>
                <a:lnTo>
                  <a:pt x="112533" y="20915"/>
                </a:lnTo>
                <a:lnTo>
                  <a:pt x="112533" y="20915"/>
                </a:lnTo>
                <a:lnTo>
                  <a:pt x="112533" y="20915"/>
                </a:lnTo>
                <a:lnTo>
                  <a:pt x="112533" y="20915"/>
                </a:lnTo>
                <a:lnTo>
                  <a:pt x="112533" y="21338"/>
                </a:lnTo>
                <a:lnTo>
                  <a:pt x="112533" y="21338"/>
                </a:lnTo>
                <a:lnTo>
                  <a:pt x="112805" y="21338"/>
                </a:lnTo>
                <a:lnTo>
                  <a:pt x="112805" y="21338"/>
                </a:lnTo>
                <a:lnTo>
                  <a:pt x="112805" y="20915"/>
                </a:lnTo>
                <a:lnTo>
                  <a:pt x="112805" y="20915"/>
                </a:lnTo>
                <a:lnTo>
                  <a:pt x="112805" y="20915"/>
                </a:lnTo>
                <a:lnTo>
                  <a:pt x="113076" y="20915"/>
                </a:lnTo>
                <a:lnTo>
                  <a:pt x="113076" y="20915"/>
                </a:lnTo>
                <a:lnTo>
                  <a:pt x="113076" y="20915"/>
                </a:lnTo>
                <a:lnTo>
                  <a:pt x="113076" y="20915"/>
                </a:lnTo>
                <a:lnTo>
                  <a:pt x="113076" y="20915"/>
                </a:lnTo>
                <a:lnTo>
                  <a:pt x="113348" y="20915"/>
                </a:lnTo>
                <a:lnTo>
                  <a:pt x="113348" y="20915"/>
                </a:lnTo>
                <a:lnTo>
                  <a:pt x="113348" y="20915"/>
                </a:lnTo>
                <a:lnTo>
                  <a:pt x="113348" y="20915"/>
                </a:lnTo>
                <a:lnTo>
                  <a:pt x="113348" y="20915"/>
                </a:lnTo>
                <a:lnTo>
                  <a:pt x="113348" y="20915"/>
                </a:lnTo>
                <a:lnTo>
                  <a:pt x="113755" y="20915"/>
                </a:lnTo>
                <a:lnTo>
                  <a:pt x="113755" y="21338"/>
                </a:lnTo>
                <a:lnTo>
                  <a:pt x="113755" y="21338"/>
                </a:lnTo>
                <a:lnTo>
                  <a:pt x="113755" y="21338"/>
                </a:lnTo>
                <a:lnTo>
                  <a:pt x="113755" y="21338"/>
                </a:lnTo>
                <a:lnTo>
                  <a:pt x="113755" y="20915"/>
                </a:lnTo>
                <a:lnTo>
                  <a:pt x="114027" y="20915"/>
                </a:lnTo>
                <a:lnTo>
                  <a:pt x="114027" y="20915"/>
                </a:lnTo>
                <a:lnTo>
                  <a:pt x="114027" y="21338"/>
                </a:lnTo>
                <a:lnTo>
                  <a:pt x="114027" y="21338"/>
                </a:lnTo>
                <a:lnTo>
                  <a:pt x="114298" y="21338"/>
                </a:lnTo>
                <a:lnTo>
                  <a:pt x="114298" y="21338"/>
                </a:lnTo>
                <a:lnTo>
                  <a:pt x="114298" y="21338"/>
                </a:lnTo>
                <a:lnTo>
                  <a:pt x="114298" y="21338"/>
                </a:lnTo>
                <a:lnTo>
                  <a:pt x="114570" y="21338"/>
                </a:lnTo>
                <a:lnTo>
                  <a:pt x="114570" y="20915"/>
                </a:lnTo>
                <a:lnTo>
                  <a:pt x="114570" y="20915"/>
                </a:lnTo>
                <a:lnTo>
                  <a:pt x="114570" y="20915"/>
                </a:lnTo>
                <a:lnTo>
                  <a:pt x="114570" y="20915"/>
                </a:lnTo>
                <a:lnTo>
                  <a:pt x="114841" y="20915"/>
                </a:lnTo>
                <a:lnTo>
                  <a:pt x="114841" y="20915"/>
                </a:lnTo>
                <a:lnTo>
                  <a:pt x="114841" y="20915"/>
                </a:lnTo>
                <a:lnTo>
                  <a:pt x="115248" y="20915"/>
                </a:lnTo>
                <a:lnTo>
                  <a:pt x="115248" y="20915"/>
                </a:lnTo>
                <a:lnTo>
                  <a:pt x="115248" y="20915"/>
                </a:lnTo>
                <a:lnTo>
                  <a:pt x="115248" y="20915"/>
                </a:lnTo>
                <a:lnTo>
                  <a:pt x="115248" y="20915"/>
                </a:lnTo>
                <a:lnTo>
                  <a:pt x="115520" y="20915"/>
                </a:lnTo>
                <a:lnTo>
                  <a:pt x="115520" y="20915"/>
                </a:lnTo>
                <a:lnTo>
                  <a:pt x="115520" y="20915"/>
                </a:lnTo>
                <a:lnTo>
                  <a:pt x="115520" y="20915"/>
                </a:lnTo>
                <a:lnTo>
                  <a:pt x="115520" y="20915"/>
                </a:lnTo>
                <a:lnTo>
                  <a:pt x="115520" y="20915"/>
                </a:lnTo>
                <a:lnTo>
                  <a:pt x="115520" y="20915"/>
                </a:lnTo>
                <a:lnTo>
                  <a:pt x="115791" y="20915"/>
                </a:lnTo>
                <a:lnTo>
                  <a:pt x="115791" y="20492"/>
                </a:lnTo>
                <a:lnTo>
                  <a:pt x="115791" y="20492"/>
                </a:lnTo>
                <a:lnTo>
                  <a:pt x="115791" y="20492"/>
                </a:lnTo>
                <a:lnTo>
                  <a:pt x="115791" y="20492"/>
                </a:lnTo>
                <a:lnTo>
                  <a:pt x="115791" y="19859"/>
                </a:lnTo>
                <a:lnTo>
                  <a:pt x="115791" y="19859"/>
                </a:lnTo>
                <a:lnTo>
                  <a:pt x="116063" y="19859"/>
                </a:lnTo>
                <a:lnTo>
                  <a:pt x="116063" y="20492"/>
                </a:lnTo>
                <a:lnTo>
                  <a:pt x="116063" y="20492"/>
                </a:lnTo>
                <a:lnTo>
                  <a:pt x="116063" y="20492"/>
                </a:lnTo>
                <a:lnTo>
                  <a:pt x="116063" y="19859"/>
                </a:lnTo>
                <a:lnTo>
                  <a:pt x="116063" y="19859"/>
                </a:lnTo>
                <a:lnTo>
                  <a:pt x="116063" y="19859"/>
                </a:lnTo>
                <a:lnTo>
                  <a:pt x="116334" y="19859"/>
                </a:lnTo>
                <a:lnTo>
                  <a:pt x="116334" y="19859"/>
                </a:lnTo>
                <a:lnTo>
                  <a:pt x="116334" y="19859"/>
                </a:lnTo>
                <a:lnTo>
                  <a:pt x="116334" y="19859"/>
                </a:lnTo>
                <a:lnTo>
                  <a:pt x="116334" y="19859"/>
                </a:lnTo>
                <a:lnTo>
                  <a:pt x="116334" y="19436"/>
                </a:lnTo>
                <a:lnTo>
                  <a:pt x="116742" y="19436"/>
                </a:lnTo>
                <a:lnTo>
                  <a:pt x="116742" y="19436"/>
                </a:lnTo>
                <a:lnTo>
                  <a:pt x="116742" y="19436"/>
                </a:lnTo>
                <a:lnTo>
                  <a:pt x="117013" y="19436"/>
                </a:lnTo>
                <a:lnTo>
                  <a:pt x="117013" y="19436"/>
                </a:lnTo>
                <a:lnTo>
                  <a:pt x="117013" y="19436"/>
                </a:lnTo>
                <a:lnTo>
                  <a:pt x="117013" y="19436"/>
                </a:lnTo>
                <a:lnTo>
                  <a:pt x="117285" y="19436"/>
                </a:lnTo>
                <a:lnTo>
                  <a:pt x="117285" y="19436"/>
                </a:lnTo>
                <a:lnTo>
                  <a:pt x="117285" y="19436"/>
                </a:lnTo>
                <a:lnTo>
                  <a:pt x="117285" y="19436"/>
                </a:lnTo>
                <a:lnTo>
                  <a:pt x="117556" y="19436"/>
                </a:lnTo>
                <a:lnTo>
                  <a:pt x="117556" y="19436"/>
                </a:lnTo>
                <a:lnTo>
                  <a:pt x="117556" y="19436"/>
                </a:lnTo>
                <a:lnTo>
                  <a:pt x="117556" y="19436"/>
                </a:lnTo>
                <a:lnTo>
                  <a:pt x="117828" y="19436"/>
                </a:lnTo>
                <a:lnTo>
                  <a:pt x="117828" y="19436"/>
                </a:lnTo>
                <a:lnTo>
                  <a:pt x="117828" y="19436"/>
                </a:lnTo>
                <a:lnTo>
                  <a:pt x="117828" y="19436"/>
                </a:lnTo>
                <a:lnTo>
                  <a:pt x="117828" y="19014"/>
                </a:lnTo>
                <a:lnTo>
                  <a:pt x="117828" y="19014"/>
                </a:lnTo>
                <a:lnTo>
                  <a:pt x="118235" y="19014"/>
                </a:lnTo>
                <a:lnTo>
                  <a:pt x="118235" y="19436"/>
                </a:lnTo>
                <a:lnTo>
                  <a:pt x="118235" y="19436"/>
                </a:lnTo>
                <a:lnTo>
                  <a:pt x="118235" y="19014"/>
                </a:lnTo>
                <a:lnTo>
                  <a:pt x="118235" y="19014"/>
                </a:lnTo>
                <a:lnTo>
                  <a:pt x="118235" y="19014"/>
                </a:lnTo>
                <a:lnTo>
                  <a:pt x="118235" y="19014"/>
                </a:lnTo>
                <a:lnTo>
                  <a:pt x="118235" y="19014"/>
                </a:lnTo>
                <a:lnTo>
                  <a:pt x="118506" y="19014"/>
                </a:lnTo>
                <a:lnTo>
                  <a:pt x="118506" y="18591"/>
                </a:lnTo>
                <a:lnTo>
                  <a:pt x="118506" y="18591"/>
                </a:lnTo>
                <a:lnTo>
                  <a:pt x="118506" y="18591"/>
                </a:lnTo>
                <a:lnTo>
                  <a:pt x="118778" y="18591"/>
                </a:lnTo>
                <a:lnTo>
                  <a:pt x="118778" y="18591"/>
                </a:lnTo>
                <a:lnTo>
                  <a:pt x="118778" y="18591"/>
                </a:lnTo>
                <a:lnTo>
                  <a:pt x="118778" y="18591"/>
                </a:lnTo>
                <a:lnTo>
                  <a:pt x="118778" y="18591"/>
                </a:lnTo>
                <a:lnTo>
                  <a:pt x="119049" y="18591"/>
                </a:lnTo>
                <a:lnTo>
                  <a:pt x="119049" y="18591"/>
                </a:lnTo>
                <a:lnTo>
                  <a:pt x="119049" y="18591"/>
                </a:lnTo>
                <a:lnTo>
                  <a:pt x="119049" y="18591"/>
                </a:lnTo>
                <a:lnTo>
                  <a:pt x="119321" y="18591"/>
                </a:lnTo>
                <a:lnTo>
                  <a:pt x="119321" y="18591"/>
                </a:lnTo>
                <a:lnTo>
                  <a:pt x="119321" y="18591"/>
                </a:lnTo>
                <a:lnTo>
                  <a:pt x="119321" y="18591"/>
                </a:lnTo>
                <a:lnTo>
                  <a:pt x="119321" y="18591"/>
                </a:lnTo>
                <a:lnTo>
                  <a:pt x="119728" y="18591"/>
                </a:lnTo>
                <a:lnTo>
                  <a:pt x="119728" y="18591"/>
                </a:lnTo>
                <a:lnTo>
                  <a:pt x="119728" y="18591"/>
                </a:lnTo>
                <a:lnTo>
                  <a:pt x="119728" y="19014"/>
                </a:lnTo>
                <a:lnTo>
                  <a:pt x="119728" y="19014"/>
                </a:lnTo>
                <a:lnTo>
                  <a:pt x="119728" y="19014"/>
                </a:lnTo>
                <a:lnTo>
                  <a:pt x="119728" y="19014"/>
                </a:lnTo>
                <a:lnTo>
                  <a:pt x="119728" y="19014"/>
                </a:lnTo>
                <a:lnTo>
                  <a:pt x="119728" y="19014"/>
                </a:lnTo>
                <a:lnTo>
                  <a:pt x="119728" y="19436"/>
                </a:lnTo>
                <a:lnTo>
                  <a:pt x="119728" y="19436"/>
                </a:lnTo>
                <a:lnTo>
                  <a:pt x="119728" y="19436"/>
                </a:lnTo>
                <a:lnTo>
                  <a:pt x="119728" y="19436"/>
                </a:lnTo>
                <a:lnTo>
                  <a:pt x="119728" y="19436"/>
                </a:lnTo>
                <a:lnTo>
                  <a:pt x="119728" y="19859"/>
                </a:lnTo>
                <a:lnTo>
                  <a:pt x="119321" y="19859"/>
                </a:lnTo>
                <a:lnTo>
                  <a:pt x="119321" y="19859"/>
                </a:lnTo>
                <a:lnTo>
                  <a:pt x="119321" y="19859"/>
                </a:lnTo>
                <a:lnTo>
                  <a:pt x="119728" y="19859"/>
                </a:lnTo>
                <a:lnTo>
                  <a:pt x="119728" y="20492"/>
                </a:lnTo>
                <a:lnTo>
                  <a:pt x="119728" y="20492"/>
                </a:lnTo>
                <a:lnTo>
                  <a:pt x="119728" y="20492"/>
                </a:lnTo>
                <a:lnTo>
                  <a:pt x="119728" y="20492"/>
                </a:lnTo>
                <a:lnTo>
                  <a:pt x="119728" y="20492"/>
                </a:lnTo>
                <a:lnTo>
                  <a:pt x="119728" y="20492"/>
                </a:lnTo>
                <a:lnTo>
                  <a:pt x="119728" y="20915"/>
                </a:lnTo>
                <a:lnTo>
                  <a:pt x="120000" y="20915"/>
                </a:lnTo>
                <a:lnTo>
                  <a:pt x="120000" y="20915"/>
                </a:lnTo>
                <a:lnTo>
                  <a:pt x="120000" y="20915"/>
                </a:lnTo>
                <a:lnTo>
                  <a:pt x="120000" y="21338"/>
                </a:lnTo>
                <a:lnTo>
                  <a:pt x="119728" y="21338"/>
                </a:lnTo>
                <a:lnTo>
                  <a:pt x="119728" y="21338"/>
                </a:lnTo>
                <a:lnTo>
                  <a:pt x="119728" y="21338"/>
                </a:lnTo>
                <a:lnTo>
                  <a:pt x="119728" y="21338"/>
                </a:lnTo>
                <a:lnTo>
                  <a:pt x="119728" y="21338"/>
                </a:lnTo>
                <a:lnTo>
                  <a:pt x="119728" y="21760"/>
                </a:lnTo>
                <a:lnTo>
                  <a:pt x="119728" y="21760"/>
                </a:lnTo>
                <a:lnTo>
                  <a:pt x="119728" y="21760"/>
                </a:lnTo>
                <a:lnTo>
                  <a:pt x="119321" y="21760"/>
                </a:lnTo>
                <a:lnTo>
                  <a:pt x="119321" y="21760"/>
                </a:lnTo>
                <a:lnTo>
                  <a:pt x="119321" y="21760"/>
                </a:lnTo>
                <a:lnTo>
                  <a:pt x="119321" y="21760"/>
                </a:lnTo>
                <a:lnTo>
                  <a:pt x="119049" y="21760"/>
                </a:lnTo>
                <a:lnTo>
                  <a:pt x="119049" y="21760"/>
                </a:lnTo>
                <a:lnTo>
                  <a:pt x="119049" y="21760"/>
                </a:lnTo>
                <a:lnTo>
                  <a:pt x="119049" y="21760"/>
                </a:lnTo>
                <a:lnTo>
                  <a:pt x="119049" y="21760"/>
                </a:lnTo>
                <a:lnTo>
                  <a:pt x="119049" y="21760"/>
                </a:lnTo>
                <a:lnTo>
                  <a:pt x="119049" y="21760"/>
                </a:lnTo>
                <a:lnTo>
                  <a:pt x="118778" y="21760"/>
                </a:lnTo>
                <a:lnTo>
                  <a:pt x="118778" y="22183"/>
                </a:lnTo>
                <a:lnTo>
                  <a:pt x="118778" y="22183"/>
                </a:lnTo>
                <a:lnTo>
                  <a:pt x="118778" y="22183"/>
                </a:lnTo>
                <a:lnTo>
                  <a:pt x="118778" y="22183"/>
                </a:lnTo>
                <a:lnTo>
                  <a:pt x="118778" y="22183"/>
                </a:lnTo>
                <a:lnTo>
                  <a:pt x="118778" y="22816"/>
                </a:lnTo>
                <a:lnTo>
                  <a:pt x="118778" y="22816"/>
                </a:lnTo>
                <a:lnTo>
                  <a:pt x="118778" y="22816"/>
                </a:lnTo>
                <a:lnTo>
                  <a:pt x="118778" y="22816"/>
                </a:lnTo>
                <a:lnTo>
                  <a:pt x="118778" y="23239"/>
                </a:lnTo>
                <a:lnTo>
                  <a:pt x="118778" y="23239"/>
                </a:lnTo>
                <a:lnTo>
                  <a:pt x="118778" y="23239"/>
                </a:lnTo>
                <a:lnTo>
                  <a:pt x="118778" y="23239"/>
                </a:lnTo>
                <a:lnTo>
                  <a:pt x="118778" y="23239"/>
                </a:lnTo>
                <a:lnTo>
                  <a:pt x="118778" y="23661"/>
                </a:lnTo>
                <a:lnTo>
                  <a:pt x="118506" y="23661"/>
                </a:lnTo>
                <a:lnTo>
                  <a:pt x="118506" y="23661"/>
                </a:lnTo>
                <a:lnTo>
                  <a:pt x="118506" y="23661"/>
                </a:lnTo>
                <a:lnTo>
                  <a:pt x="118506" y="23661"/>
                </a:lnTo>
                <a:lnTo>
                  <a:pt x="118506" y="24084"/>
                </a:lnTo>
                <a:lnTo>
                  <a:pt x="118506" y="24084"/>
                </a:lnTo>
                <a:lnTo>
                  <a:pt x="118506" y="24084"/>
                </a:lnTo>
                <a:lnTo>
                  <a:pt x="118506" y="24507"/>
                </a:lnTo>
                <a:lnTo>
                  <a:pt x="118506" y="24507"/>
                </a:lnTo>
                <a:lnTo>
                  <a:pt x="118506" y="24507"/>
                </a:lnTo>
                <a:lnTo>
                  <a:pt x="118506" y="24507"/>
                </a:lnTo>
                <a:lnTo>
                  <a:pt x="118506" y="25140"/>
                </a:lnTo>
                <a:lnTo>
                  <a:pt x="118235" y="25140"/>
                </a:lnTo>
                <a:lnTo>
                  <a:pt x="118235" y="25140"/>
                </a:lnTo>
                <a:lnTo>
                  <a:pt x="118235" y="25140"/>
                </a:lnTo>
                <a:lnTo>
                  <a:pt x="118235" y="25140"/>
                </a:lnTo>
                <a:lnTo>
                  <a:pt x="118235" y="25140"/>
                </a:lnTo>
                <a:lnTo>
                  <a:pt x="118235" y="25563"/>
                </a:lnTo>
                <a:lnTo>
                  <a:pt x="118235" y="25563"/>
                </a:lnTo>
                <a:lnTo>
                  <a:pt x="118235" y="25563"/>
                </a:lnTo>
                <a:lnTo>
                  <a:pt x="118235" y="25563"/>
                </a:lnTo>
                <a:lnTo>
                  <a:pt x="118235" y="25563"/>
                </a:lnTo>
                <a:lnTo>
                  <a:pt x="118235" y="25985"/>
                </a:lnTo>
                <a:lnTo>
                  <a:pt x="118235" y="25985"/>
                </a:lnTo>
                <a:lnTo>
                  <a:pt x="118235" y="25985"/>
                </a:lnTo>
                <a:lnTo>
                  <a:pt x="118235" y="25985"/>
                </a:lnTo>
                <a:lnTo>
                  <a:pt x="118235" y="25985"/>
                </a:lnTo>
                <a:lnTo>
                  <a:pt x="118235" y="25985"/>
                </a:lnTo>
                <a:lnTo>
                  <a:pt x="118235" y="26408"/>
                </a:lnTo>
                <a:lnTo>
                  <a:pt x="118235" y="26408"/>
                </a:lnTo>
                <a:lnTo>
                  <a:pt x="118235" y="26408"/>
                </a:lnTo>
                <a:lnTo>
                  <a:pt x="118235" y="26408"/>
                </a:lnTo>
                <a:lnTo>
                  <a:pt x="117828" y="26408"/>
                </a:lnTo>
                <a:lnTo>
                  <a:pt x="117828" y="26408"/>
                </a:lnTo>
                <a:lnTo>
                  <a:pt x="117828" y="26408"/>
                </a:lnTo>
                <a:lnTo>
                  <a:pt x="117828" y="26408"/>
                </a:lnTo>
                <a:lnTo>
                  <a:pt x="117828" y="26408"/>
                </a:lnTo>
                <a:lnTo>
                  <a:pt x="117828" y="26830"/>
                </a:lnTo>
                <a:lnTo>
                  <a:pt x="117828" y="26830"/>
                </a:lnTo>
                <a:lnTo>
                  <a:pt x="117828" y="26830"/>
                </a:lnTo>
                <a:lnTo>
                  <a:pt x="117828" y="26830"/>
                </a:lnTo>
                <a:lnTo>
                  <a:pt x="117828" y="26830"/>
                </a:lnTo>
                <a:lnTo>
                  <a:pt x="117828" y="26830"/>
                </a:lnTo>
                <a:lnTo>
                  <a:pt x="117828" y="27464"/>
                </a:lnTo>
                <a:lnTo>
                  <a:pt x="117556" y="27464"/>
                </a:lnTo>
                <a:lnTo>
                  <a:pt x="117556" y="27464"/>
                </a:lnTo>
                <a:lnTo>
                  <a:pt x="117556" y="27464"/>
                </a:lnTo>
                <a:lnTo>
                  <a:pt x="117556" y="27464"/>
                </a:lnTo>
                <a:lnTo>
                  <a:pt x="117556" y="27464"/>
                </a:lnTo>
                <a:lnTo>
                  <a:pt x="117285" y="27464"/>
                </a:lnTo>
                <a:lnTo>
                  <a:pt x="117285" y="27887"/>
                </a:lnTo>
                <a:lnTo>
                  <a:pt x="117285" y="27887"/>
                </a:lnTo>
                <a:lnTo>
                  <a:pt x="117285" y="27887"/>
                </a:lnTo>
                <a:lnTo>
                  <a:pt x="117285" y="27887"/>
                </a:lnTo>
                <a:lnTo>
                  <a:pt x="117285" y="28309"/>
                </a:lnTo>
                <a:lnTo>
                  <a:pt x="117285" y="28309"/>
                </a:lnTo>
                <a:lnTo>
                  <a:pt x="117285" y="28309"/>
                </a:lnTo>
                <a:lnTo>
                  <a:pt x="117285" y="28309"/>
                </a:lnTo>
                <a:lnTo>
                  <a:pt x="117285" y="28732"/>
                </a:lnTo>
                <a:lnTo>
                  <a:pt x="117285" y="28732"/>
                </a:lnTo>
                <a:lnTo>
                  <a:pt x="117285" y="28732"/>
                </a:lnTo>
                <a:lnTo>
                  <a:pt x="117013" y="28732"/>
                </a:lnTo>
                <a:lnTo>
                  <a:pt x="117013" y="28732"/>
                </a:lnTo>
                <a:lnTo>
                  <a:pt x="117013" y="28732"/>
                </a:lnTo>
                <a:lnTo>
                  <a:pt x="117013" y="28732"/>
                </a:lnTo>
                <a:lnTo>
                  <a:pt x="117013" y="28732"/>
                </a:lnTo>
                <a:lnTo>
                  <a:pt x="116742" y="28732"/>
                </a:lnTo>
                <a:lnTo>
                  <a:pt x="116742" y="29154"/>
                </a:lnTo>
                <a:lnTo>
                  <a:pt x="116742" y="29154"/>
                </a:lnTo>
                <a:lnTo>
                  <a:pt x="116742" y="29154"/>
                </a:lnTo>
                <a:lnTo>
                  <a:pt x="116742" y="29154"/>
                </a:lnTo>
                <a:lnTo>
                  <a:pt x="116742" y="29788"/>
                </a:lnTo>
                <a:lnTo>
                  <a:pt x="116742" y="29788"/>
                </a:lnTo>
                <a:lnTo>
                  <a:pt x="116742" y="29788"/>
                </a:lnTo>
                <a:lnTo>
                  <a:pt x="116742" y="29788"/>
                </a:lnTo>
                <a:lnTo>
                  <a:pt x="116742" y="30211"/>
                </a:lnTo>
                <a:lnTo>
                  <a:pt x="116742" y="30211"/>
                </a:lnTo>
                <a:lnTo>
                  <a:pt x="116742" y="30211"/>
                </a:lnTo>
                <a:lnTo>
                  <a:pt x="116742" y="30211"/>
                </a:lnTo>
                <a:lnTo>
                  <a:pt x="116742" y="30211"/>
                </a:lnTo>
                <a:lnTo>
                  <a:pt x="116742" y="30633"/>
                </a:lnTo>
                <a:lnTo>
                  <a:pt x="116334" y="30633"/>
                </a:lnTo>
                <a:lnTo>
                  <a:pt x="116334" y="30633"/>
                </a:lnTo>
                <a:lnTo>
                  <a:pt x="116334" y="30633"/>
                </a:lnTo>
                <a:lnTo>
                  <a:pt x="116334" y="30633"/>
                </a:lnTo>
                <a:lnTo>
                  <a:pt x="116334" y="30633"/>
                </a:lnTo>
                <a:lnTo>
                  <a:pt x="116063" y="30633"/>
                </a:lnTo>
                <a:lnTo>
                  <a:pt x="116063" y="30633"/>
                </a:lnTo>
                <a:lnTo>
                  <a:pt x="116063" y="30633"/>
                </a:lnTo>
                <a:lnTo>
                  <a:pt x="116063" y="30211"/>
                </a:lnTo>
                <a:lnTo>
                  <a:pt x="116063" y="30211"/>
                </a:lnTo>
                <a:lnTo>
                  <a:pt x="116063" y="30211"/>
                </a:lnTo>
                <a:lnTo>
                  <a:pt x="116063" y="30211"/>
                </a:lnTo>
                <a:lnTo>
                  <a:pt x="116063" y="30211"/>
                </a:lnTo>
                <a:lnTo>
                  <a:pt x="115791" y="30211"/>
                </a:lnTo>
                <a:lnTo>
                  <a:pt x="115791" y="29788"/>
                </a:lnTo>
                <a:lnTo>
                  <a:pt x="115791" y="29788"/>
                </a:lnTo>
                <a:lnTo>
                  <a:pt x="115791" y="29788"/>
                </a:lnTo>
                <a:lnTo>
                  <a:pt x="115791" y="29788"/>
                </a:lnTo>
                <a:lnTo>
                  <a:pt x="115520" y="29788"/>
                </a:lnTo>
                <a:lnTo>
                  <a:pt x="115520" y="29788"/>
                </a:lnTo>
                <a:lnTo>
                  <a:pt x="115520" y="29788"/>
                </a:lnTo>
                <a:lnTo>
                  <a:pt x="115520" y="29788"/>
                </a:lnTo>
                <a:lnTo>
                  <a:pt x="115248" y="29788"/>
                </a:lnTo>
                <a:lnTo>
                  <a:pt x="115248" y="29788"/>
                </a:lnTo>
                <a:lnTo>
                  <a:pt x="115248" y="29788"/>
                </a:lnTo>
                <a:lnTo>
                  <a:pt x="115248" y="29788"/>
                </a:lnTo>
                <a:lnTo>
                  <a:pt x="115248" y="29788"/>
                </a:lnTo>
                <a:lnTo>
                  <a:pt x="114841" y="29788"/>
                </a:lnTo>
                <a:lnTo>
                  <a:pt x="114841" y="29788"/>
                </a:lnTo>
                <a:lnTo>
                  <a:pt x="114841" y="29788"/>
                </a:lnTo>
                <a:lnTo>
                  <a:pt x="114841" y="29788"/>
                </a:lnTo>
                <a:lnTo>
                  <a:pt x="114570" y="29788"/>
                </a:lnTo>
                <a:lnTo>
                  <a:pt x="114570" y="29788"/>
                </a:lnTo>
                <a:lnTo>
                  <a:pt x="114570" y="29788"/>
                </a:lnTo>
                <a:lnTo>
                  <a:pt x="114570" y="29788"/>
                </a:lnTo>
                <a:lnTo>
                  <a:pt x="114570" y="30211"/>
                </a:lnTo>
                <a:lnTo>
                  <a:pt x="114570" y="30211"/>
                </a:lnTo>
                <a:lnTo>
                  <a:pt x="114570" y="29788"/>
                </a:lnTo>
                <a:lnTo>
                  <a:pt x="114298" y="29788"/>
                </a:lnTo>
                <a:lnTo>
                  <a:pt x="114298" y="29788"/>
                </a:lnTo>
                <a:lnTo>
                  <a:pt x="114298" y="29788"/>
                </a:lnTo>
                <a:lnTo>
                  <a:pt x="114298" y="29788"/>
                </a:lnTo>
                <a:lnTo>
                  <a:pt x="114298" y="29788"/>
                </a:lnTo>
                <a:lnTo>
                  <a:pt x="114298" y="29788"/>
                </a:lnTo>
                <a:lnTo>
                  <a:pt x="114298" y="29788"/>
                </a:lnTo>
                <a:lnTo>
                  <a:pt x="114027" y="29788"/>
                </a:lnTo>
                <a:lnTo>
                  <a:pt x="114027" y="29788"/>
                </a:lnTo>
                <a:lnTo>
                  <a:pt x="114027" y="30211"/>
                </a:lnTo>
                <a:lnTo>
                  <a:pt x="114027" y="30211"/>
                </a:lnTo>
                <a:lnTo>
                  <a:pt x="114027" y="30211"/>
                </a:lnTo>
                <a:lnTo>
                  <a:pt x="113755" y="30211"/>
                </a:lnTo>
                <a:lnTo>
                  <a:pt x="113755" y="30211"/>
                </a:lnTo>
                <a:lnTo>
                  <a:pt x="113755" y="30211"/>
                </a:lnTo>
                <a:lnTo>
                  <a:pt x="113755" y="30633"/>
                </a:lnTo>
                <a:lnTo>
                  <a:pt x="113755" y="30633"/>
                </a:lnTo>
                <a:lnTo>
                  <a:pt x="113755" y="30633"/>
                </a:lnTo>
                <a:lnTo>
                  <a:pt x="113755" y="30633"/>
                </a:lnTo>
                <a:lnTo>
                  <a:pt x="113755" y="30633"/>
                </a:lnTo>
                <a:lnTo>
                  <a:pt x="113755" y="30633"/>
                </a:lnTo>
                <a:lnTo>
                  <a:pt x="113348" y="30633"/>
                </a:lnTo>
                <a:lnTo>
                  <a:pt x="113348" y="31056"/>
                </a:lnTo>
                <a:lnTo>
                  <a:pt x="113348" y="31056"/>
                </a:lnTo>
                <a:lnTo>
                  <a:pt x="113348" y="31056"/>
                </a:lnTo>
                <a:lnTo>
                  <a:pt x="113348" y="31056"/>
                </a:lnTo>
                <a:lnTo>
                  <a:pt x="113348" y="30633"/>
                </a:lnTo>
                <a:lnTo>
                  <a:pt x="113076" y="30633"/>
                </a:lnTo>
                <a:lnTo>
                  <a:pt x="113076" y="31056"/>
                </a:lnTo>
                <a:lnTo>
                  <a:pt x="113076" y="31056"/>
                </a:lnTo>
                <a:lnTo>
                  <a:pt x="113076" y="31056"/>
                </a:lnTo>
                <a:lnTo>
                  <a:pt x="113076" y="31056"/>
                </a:lnTo>
                <a:lnTo>
                  <a:pt x="112805" y="31056"/>
                </a:lnTo>
                <a:lnTo>
                  <a:pt x="112805" y="31056"/>
                </a:lnTo>
                <a:lnTo>
                  <a:pt x="112805" y="31056"/>
                </a:lnTo>
                <a:lnTo>
                  <a:pt x="112805" y="31056"/>
                </a:lnTo>
                <a:lnTo>
                  <a:pt x="112805" y="31056"/>
                </a:lnTo>
                <a:lnTo>
                  <a:pt x="112533" y="31056"/>
                </a:lnTo>
                <a:lnTo>
                  <a:pt x="112533" y="31056"/>
                </a:lnTo>
                <a:lnTo>
                  <a:pt x="112533" y="31056"/>
                </a:lnTo>
                <a:lnTo>
                  <a:pt x="112533" y="31056"/>
                </a:lnTo>
                <a:lnTo>
                  <a:pt x="112533" y="31056"/>
                </a:lnTo>
                <a:lnTo>
                  <a:pt x="112533" y="31478"/>
                </a:lnTo>
                <a:lnTo>
                  <a:pt x="112533" y="31478"/>
                </a:lnTo>
                <a:lnTo>
                  <a:pt x="112533" y="31478"/>
                </a:lnTo>
                <a:lnTo>
                  <a:pt x="112805" y="31478"/>
                </a:lnTo>
                <a:lnTo>
                  <a:pt x="112805" y="31478"/>
                </a:lnTo>
                <a:lnTo>
                  <a:pt x="112805" y="32112"/>
                </a:lnTo>
                <a:lnTo>
                  <a:pt x="112805" y="32112"/>
                </a:lnTo>
                <a:lnTo>
                  <a:pt x="112805" y="32112"/>
                </a:lnTo>
                <a:lnTo>
                  <a:pt x="112805" y="32112"/>
                </a:lnTo>
                <a:lnTo>
                  <a:pt x="112805" y="32535"/>
                </a:lnTo>
                <a:lnTo>
                  <a:pt x="112805" y="32535"/>
                </a:lnTo>
                <a:lnTo>
                  <a:pt x="112805" y="32535"/>
                </a:lnTo>
                <a:lnTo>
                  <a:pt x="112805" y="32535"/>
                </a:lnTo>
                <a:lnTo>
                  <a:pt x="112805" y="32957"/>
                </a:lnTo>
                <a:lnTo>
                  <a:pt x="112805" y="32957"/>
                </a:lnTo>
                <a:lnTo>
                  <a:pt x="112805" y="32957"/>
                </a:lnTo>
                <a:lnTo>
                  <a:pt x="112805" y="32957"/>
                </a:lnTo>
                <a:lnTo>
                  <a:pt x="112805" y="33380"/>
                </a:lnTo>
                <a:lnTo>
                  <a:pt x="113076" y="33380"/>
                </a:lnTo>
                <a:lnTo>
                  <a:pt x="113076" y="33380"/>
                </a:lnTo>
                <a:lnTo>
                  <a:pt x="113076" y="33380"/>
                </a:lnTo>
                <a:lnTo>
                  <a:pt x="113076" y="33802"/>
                </a:lnTo>
                <a:lnTo>
                  <a:pt x="113076" y="33802"/>
                </a:lnTo>
                <a:lnTo>
                  <a:pt x="113076" y="33802"/>
                </a:lnTo>
                <a:lnTo>
                  <a:pt x="113076" y="33802"/>
                </a:lnTo>
                <a:lnTo>
                  <a:pt x="113076" y="34436"/>
                </a:lnTo>
                <a:lnTo>
                  <a:pt x="113076" y="34436"/>
                </a:lnTo>
                <a:lnTo>
                  <a:pt x="113076" y="34436"/>
                </a:lnTo>
                <a:lnTo>
                  <a:pt x="113076" y="34436"/>
                </a:lnTo>
                <a:lnTo>
                  <a:pt x="113076" y="34859"/>
                </a:lnTo>
                <a:lnTo>
                  <a:pt x="113076" y="34859"/>
                </a:lnTo>
                <a:lnTo>
                  <a:pt x="112805" y="34859"/>
                </a:lnTo>
                <a:lnTo>
                  <a:pt x="112805" y="34859"/>
                </a:lnTo>
                <a:lnTo>
                  <a:pt x="112805" y="35281"/>
                </a:lnTo>
                <a:lnTo>
                  <a:pt x="112805" y="35281"/>
                </a:lnTo>
                <a:lnTo>
                  <a:pt x="112805" y="35281"/>
                </a:lnTo>
                <a:lnTo>
                  <a:pt x="112805" y="35704"/>
                </a:lnTo>
                <a:lnTo>
                  <a:pt x="112805" y="35704"/>
                </a:lnTo>
                <a:lnTo>
                  <a:pt x="112805" y="35704"/>
                </a:lnTo>
                <a:lnTo>
                  <a:pt x="112805" y="36126"/>
                </a:lnTo>
                <a:lnTo>
                  <a:pt x="112805" y="36126"/>
                </a:lnTo>
                <a:lnTo>
                  <a:pt x="113076" y="36126"/>
                </a:lnTo>
                <a:lnTo>
                  <a:pt x="113076" y="36126"/>
                </a:lnTo>
                <a:lnTo>
                  <a:pt x="113076" y="36126"/>
                </a:lnTo>
                <a:lnTo>
                  <a:pt x="113076" y="36126"/>
                </a:lnTo>
                <a:lnTo>
                  <a:pt x="113076" y="36760"/>
                </a:lnTo>
                <a:lnTo>
                  <a:pt x="113076" y="36760"/>
                </a:lnTo>
                <a:lnTo>
                  <a:pt x="113076" y="36760"/>
                </a:lnTo>
                <a:lnTo>
                  <a:pt x="113076" y="36760"/>
                </a:lnTo>
                <a:lnTo>
                  <a:pt x="113076" y="37183"/>
                </a:lnTo>
                <a:lnTo>
                  <a:pt x="112805" y="37183"/>
                </a:lnTo>
                <a:lnTo>
                  <a:pt x="112805" y="37183"/>
                </a:lnTo>
                <a:lnTo>
                  <a:pt x="112805" y="37183"/>
                </a:lnTo>
                <a:lnTo>
                  <a:pt x="112805" y="37605"/>
                </a:lnTo>
                <a:lnTo>
                  <a:pt x="112805" y="37605"/>
                </a:lnTo>
                <a:lnTo>
                  <a:pt x="112805" y="37605"/>
                </a:lnTo>
                <a:lnTo>
                  <a:pt x="112805" y="37605"/>
                </a:lnTo>
                <a:lnTo>
                  <a:pt x="112805" y="37605"/>
                </a:lnTo>
                <a:lnTo>
                  <a:pt x="112805" y="37605"/>
                </a:lnTo>
                <a:lnTo>
                  <a:pt x="112805" y="38028"/>
                </a:lnTo>
                <a:lnTo>
                  <a:pt x="112805" y="38028"/>
                </a:lnTo>
                <a:lnTo>
                  <a:pt x="112805" y="38028"/>
                </a:lnTo>
                <a:lnTo>
                  <a:pt x="112805" y="38028"/>
                </a:lnTo>
                <a:lnTo>
                  <a:pt x="112805" y="38028"/>
                </a:lnTo>
                <a:lnTo>
                  <a:pt x="112533" y="38028"/>
                </a:lnTo>
                <a:lnTo>
                  <a:pt x="112533" y="38028"/>
                </a:lnTo>
                <a:lnTo>
                  <a:pt x="112533" y="38450"/>
                </a:lnTo>
                <a:lnTo>
                  <a:pt x="112533" y="38450"/>
                </a:lnTo>
                <a:lnTo>
                  <a:pt x="112533" y="38450"/>
                </a:lnTo>
                <a:lnTo>
                  <a:pt x="112262" y="38450"/>
                </a:lnTo>
                <a:lnTo>
                  <a:pt x="112262" y="38450"/>
                </a:lnTo>
                <a:lnTo>
                  <a:pt x="112262" y="38450"/>
                </a:lnTo>
                <a:lnTo>
                  <a:pt x="112262" y="38450"/>
                </a:lnTo>
                <a:lnTo>
                  <a:pt x="111855" y="38450"/>
                </a:lnTo>
                <a:lnTo>
                  <a:pt x="111855" y="38450"/>
                </a:lnTo>
                <a:lnTo>
                  <a:pt x="111855" y="38450"/>
                </a:lnTo>
                <a:lnTo>
                  <a:pt x="111855" y="38450"/>
                </a:lnTo>
                <a:lnTo>
                  <a:pt x="111583" y="38450"/>
                </a:lnTo>
                <a:lnTo>
                  <a:pt x="111583" y="38450"/>
                </a:lnTo>
                <a:lnTo>
                  <a:pt x="111583" y="38450"/>
                </a:lnTo>
                <a:lnTo>
                  <a:pt x="111583" y="38450"/>
                </a:lnTo>
                <a:lnTo>
                  <a:pt x="111583" y="39084"/>
                </a:lnTo>
                <a:lnTo>
                  <a:pt x="111312" y="39084"/>
                </a:lnTo>
                <a:lnTo>
                  <a:pt x="111312" y="39084"/>
                </a:lnTo>
                <a:lnTo>
                  <a:pt x="111312" y="39084"/>
                </a:lnTo>
                <a:lnTo>
                  <a:pt x="111312" y="39084"/>
                </a:lnTo>
                <a:lnTo>
                  <a:pt x="111312" y="39084"/>
                </a:lnTo>
                <a:lnTo>
                  <a:pt x="111583" y="39084"/>
                </a:lnTo>
                <a:lnTo>
                  <a:pt x="111583" y="39084"/>
                </a:lnTo>
                <a:lnTo>
                  <a:pt x="111583" y="39084"/>
                </a:lnTo>
                <a:lnTo>
                  <a:pt x="111583" y="39084"/>
                </a:lnTo>
                <a:lnTo>
                  <a:pt x="111583" y="39084"/>
                </a:lnTo>
                <a:lnTo>
                  <a:pt x="111583" y="39507"/>
                </a:lnTo>
                <a:lnTo>
                  <a:pt x="111855" y="39507"/>
                </a:lnTo>
                <a:lnTo>
                  <a:pt x="111855" y="39507"/>
                </a:lnTo>
                <a:lnTo>
                  <a:pt x="111855" y="39507"/>
                </a:lnTo>
                <a:lnTo>
                  <a:pt x="111583" y="39507"/>
                </a:lnTo>
                <a:lnTo>
                  <a:pt x="111583" y="39929"/>
                </a:lnTo>
                <a:lnTo>
                  <a:pt x="111583" y="39929"/>
                </a:lnTo>
                <a:lnTo>
                  <a:pt x="111583" y="39929"/>
                </a:lnTo>
                <a:lnTo>
                  <a:pt x="111583" y="39929"/>
                </a:lnTo>
                <a:lnTo>
                  <a:pt x="111583" y="39507"/>
                </a:lnTo>
                <a:lnTo>
                  <a:pt x="111583" y="39507"/>
                </a:lnTo>
                <a:lnTo>
                  <a:pt x="111583" y="39507"/>
                </a:lnTo>
                <a:lnTo>
                  <a:pt x="111583" y="39507"/>
                </a:lnTo>
                <a:lnTo>
                  <a:pt x="111312" y="39507"/>
                </a:lnTo>
                <a:lnTo>
                  <a:pt x="111312" y="39507"/>
                </a:lnTo>
                <a:lnTo>
                  <a:pt x="111312" y="39507"/>
                </a:lnTo>
                <a:lnTo>
                  <a:pt x="111312" y="39507"/>
                </a:lnTo>
                <a:lnTo>
                  <a:pt x="111312" y="39507"/>
                </a:lnTo>
                <a:lnTo>
                  <a:pt x="111312" y="39507"/>
                </a:lnTo>
                <a:lnTo>
                  <a:pt x="111312" y="39507"/>
                </a:lnTo>
                <a:lnTo>
                  <a:pt x="111312" y="39507"/>
                </a:lnTo>
                <a:lnTo>
                  <a:pt x="111312" y="39084"/>
                </a:lnTo>
                <a:lnTo>
                  <a:pt x="111040" y="39084"/>
                </a:lnTo>
                <a:lnTo>
                  <a:pt x="111040" y="39084"/>
                </a:lnTo>
                <a:lnTo>
                  <a:pt x="111040" y="39084"/>
                </a:lnTo>
                <a:lnTo>
                  <a:pt x="111040" y="39084"/>
                </a:lnTo>
                <a:lnTo>
                  <a:pt x="111040" y="38450"/>
                </a:lnTo>
                <a:lnTo>
                  <a:pt x="111040" y="38450"/>
                </a:lnTo>
                <a:lnTo>
                  <a:pt x="111040" y="38450"/>
                </a:lnTo>
                <a:lnTo>
                  <a:pt x="111040" y="38028"/>
                </a:lnTo>
                <a:lnTo>
                  <a:pt x="111040" y="38028"/>
                </a:lnTo>
                <a:lnTo>
                  <a:pt x="111040" y="38028"/>
                </a:lnTo>
                <a:lnTo>
                  <a:pt x="110769" y="38028"/>
                </a:lnTo>
                <a:lnTo>
                  <a:pt x="110769" y="38028"/>
                </a:lnTo>
                <a:lnTo>
                  <a:pt x="110769" y="38028"/>
                </a:lnTo>
                <a:lnTo>
                  <a:pt x="110769" y="38028"/>
                </a:lnTo>
                <a:lnTo>
                  <a:pt x="110769" y="38028"/>
                </a:lnTo>
                <a:lnTo>
                  <a:pt x="110769" y="38028"/>
                </a:lnTo>
                <a:lnTo>
                  <a:pt x="110361" y="38028"/>
                </a:lnTo>
                <a:lnTo>
                  <a:pt x="110361" y="38028"/>
                </a:lnTo>
                <a:lnTo>
                  <a:pt x="110361" y="38028"/>
                </a:lnTo>
                <a:lnTo>
                  <a:pt x="110361" y="38028"/>
                </a:lnTo>
                <a:lnTo>
                  <a:pt x="110361" y="38028"/>
                </a:lnTo>
                <a:lnTo>
                  <a:pt x="110361" y="38028"/>
                </a:lnTo>
                <a:lnTo>
                  <a:pt x="110090" y="38028"/>
                </a:lnTo>
                <a:lnTo>
                  <a:pt x="110090" y="38028"/>
                </a:lnTo>
                <a:lnTo>
                  <a:pt x="110090" y="38450"/>
                </a:lnTo>
                <a:lnTo>
                  <a:pt x="110090" y="38450"/>
                </a:lnTo>
                <a:lnTo>
                  <a:pt x="110090" y="38450"/>
                </a:lnTo>
                <a:lnTo>
                  <a:pt x="110090" y="38450"/>
                </a:lnTo>
                <a:lnTo>
                  <a:pt x="110090" y="39084"/>
                </a:lnTo>
                <a:lnTo>
                  <a:pt x="110090" y="39084"/>
                </a:lnTo>
                <a:lnTo>
                  <a:pt x="110090" y="39084"/>
                </a:lnTo>
                <a:lnTo>
                  <a:pt x="110090" y="39084"/>
                </a:lnTo>
                <a:lnTo>
                  <a:pt x="110090" y="39084"/>
                </a:lnTo>
                <a:lnTo>
                  <a:pt x="110090" y="39084"/>
                </a:lnTo>
                <a:lnTo>
                  <a:pt x="110090" y="39507"/>
                </a:lnTo>
                <a:lnTo>
                  <a:pt x="110090" y="39507"/>
                </a:lnTo>
                <a:lnTo>
                  <a:pt x="110090" y="39507"/>
                </a:lnTo>
                <a:lnTo>
                  <a:pt x="110090" y="39929"/>
                </a:lnTo>
                <a:lnTo>
                  <a:pt x="110090" y="39929"/>
                </a:lnTo>
                <a:lnTo>
                  <a:pt x="110090" y="39929"/>
                </a:lnTo>
                <a:lnTo>
                  <a:pt x="110090" y="39929"/>
                </a:lnTo>
                <a:lnTo>
                  <a:pt x="109819" y="39929"/>
                </a:lnTo>
                <a:lnTo>
                  <a:pt x="109819" y="39929"/>
                </a:lnTo>
                <a:lnTo>
                  <a:pt x="109819" y="39929"/>
                </a:lnTo>
                <a:lnTo>
                  <a:pt x="109819" y="39929"/>
                </a:lnTo>
                <a:lnTo>
                  <a:pt x="109819" y="39929"/>
                </a:lnTo>
                <a:lnTo>
                  <a:pt x="109819" y="40352"/>
                </a:lnTo>
                <a:lnTo>
                  <a:pt x="109547" y="40352"/>
                </a:lnTo>
                <a:lnTo>
                  <a:pt x="109547" y="40352"/>
                </a:lnTo>
                <a:lnTo>
                  <a:pt x="109547" y="39929"/>
                </a:lnTo>
                <a:lnTo>
                  <a:pt x="109547" y="39929"/>
                </a:lnTo>
                <a:lnTo>
                  <a:pt x="109547" y="39929"/>
                </a:lnTo>
                <a:lnTo>
                  <a:pt x="109547" y="39929"/>
                </a:lnTo>
                <a:lnTo>
                  <a:pt x="109276" y="39929"/>
                </a:lnTo>
                <a:lnTo>
                  <a:pt x="109276" y="39929"/>
                </a:lnTo>
                <a:lnTo>
                  <a:pt x="109276" y="39929"/>
                </a:lnTo>
                <a:lnTo>
                  <a:pt x="109276" y="39929"/>
                </a:lnTo>
                <a:lnTo>
                  <a:pt x="109276" y="40352"/>
                </a:lnTo>
                <a:lnTo>
                  <a:pt x="109276" y="40352"/>
                </a:lnTo>
                <a:lnTo>
                  <a:pt x="109276" y="40352"/>
                </a:lnTo>
                <a:lnTo>
                  <a:pt x="109276" y="40352"/>
                </a:lnTo>
                <a:lnTo>
                  <a:pt x="108868" y="40352"/>
                </a:lnTo>
                <a:lnTo>
                  <a:pt x="108868" y="40774"/>
                </a:lnTo>
                <a:lnTo>
                  <a:pt x="108868" y="40774"/>
                </a:lnTo>
                <a:lnTo>
                  <a:pt x="108868" y="40774"/>
                </a:lnTo>
                <a:lnTo>
                  <a:pt x="108868" y="40774"/>
                </a:lnTo>
                <a:lnTo>
                  <a:pt x="108868" y="40774"/>
                </a:lnTo>
                <a:lnTo>
                  <a:pt x="108868" y="40774"/>
                </a:lnTo>
                <a:lnTo>
                  <a:pt x="108597" y="40774"/>
                </a:lnTo>
                <a:lnTo>
                  <a:pt x="108597" y="40774"/>
                </a:lnTo>
                <a:lnTo>
                  <a:pt x="108597" y="41408"/>
                </a:lnTo>
                <a:lnTo>
                  <a:pt x="108597" y="41408"/>
                </a:lnTo>
                <a:lnTo>
                  <a:pt x="108597" y="41408"/>
                </a:lnTo>
                <a:lnTo>
                  <a:pt x="108597" y="41408"/>
                </a:lnTo>
                <a:lnTo>
                  <a:pt x="108597" y="41408"/>
                </a:lnTo>
                <a:lnTo>
                  <a:pt x="108325" y="41408"/>
                </a:lnTo>
                <a:lnTo>
                  <a:pt x="108325" y="41408"/>
                </a:lnTo>
                <a:lnTo>
                  <a:pt x="108325" y="41408"/>
                </a:lnTo>
                <a:lnTo>
                  <a:pt x="108325" y="41408"/>
                </a:lnTo>
                <a:lnTo>
                  <a:pt x="108325" y="41408"/>
                </a:lnTo>
                <a:lnTo>
                  <a:pt x="108054" y="41408"/>
                </a:lnTo>
                <a:lnTo>
                  <a:pt x="108054" y="41408"/>
                </a:lnTo>
                <a:lnTo>
                  <a:pt x="108054" y="41408"/>
                </a:lnTo>
                <a:lnTo>
                  <a:pt x="108054" y="41408"/>
                </a:lnTo>
                <a:lnTo>
                  <a:pt x="108054" y="41408"/>
                </a:lnTo>
                <a:lnTo>
                  <a:pt x="107782" y="41408"/>
                </a:lnTo>
                <a:lnTo>
                  <a:pt x="107782" y="41408"/>
                </a:lnTo>
                <a:lnTo>
                  <a:pt x="107782" y="41408"/>
                </a:lnTo>
                <a:lnTo>
                  <a:pt x="107782" y="41408"/>
                </a:lnTo>
                <a:lnTo>
                  <a:pt x="107782" y="41408"/>
                </a:lnTo>
                <a:lnTo>
                  <a:pt x="107375" y="41408"/>
                </a:lnTo>
                <a:lnTo>
                  <a:pt x="107375" y="41408"/>
                </a:lnTo>
                <a:lnTo>
                  <a:pt x="107375" y="41408"/>
                </a:lnTo>
                <a:lnTo>
                  <a:pt x="107375" y="41408"/>
                </a:lnTo>
                <a:lnTo>
                  <a:pt x="107375" y="41408"/>
                </a:lnTo>
                <a:lnTo>
                  <a:pt x="107104" y="41408"/>
                </a:lnTo>
                <a:lnTo>
                  <a:pt x="107104" y="41408"/>
                </a:lnTo>
                <a:lnTo>
                  <a:pt x="107104" y="41408"/>
                </a:lnTo>
                <a:lnTo>
                  <a:pt x="107104" y="41408"/>
                </a:lnTo>
                <a:lnTo>
                  <a:pt x="106832" y="41408"/>
                </a:lnTo>
                <a:lnTo>
                  <a:pt x="106832" y="41408"/>
                </a:lnTo>
                <a:lnTo>
                  <a:pt x="106832" y="41408"/>
                </a:lnTo>
                <a:lnTo>
                  <a:pt x="106832" y="41830"/>
                </a:lnTo>
                <a:lnTo>
                  <a:pt x="106832" y="41830"/>
                </a:lnTo>
                <a:lnTo>
                  <a:pt x="106832" y="41830"/>
                </a:lnTo>
                <a:lnTo>
                  <a:pt x="106832" y="42253"/>
                </a:lnTo>
                <a:lnTo>
                  <a:pt x="106832" y="42253"/>
                </a:lnTo>
                <a:lnTo>
                  <a:pt x="106832" y="42253"/>
                </a:lnTo>
                <a:lnTo>
                  <a:pt x="106832" y="42253"/>
                </a:lnTo>
                <a:lnTo>
                  <a:pt x="106832" y="42676"/>
                </a:lnTo>
                <a:lnTo>
                  <a:pt x="106832" y="42676"/>
                </a:lnTo>
                <a:lnTo>
                  <a:pt x="107104" y="42676"/>
                </a:lnTo>
                <a:lnTo>
                  <a:pt x="107104" y="42676"/>
                </a:lnTo>
                <a:lnTo>
                  <a:pt x="107104" y="42676"/>
                </a:lnTo>
                <a:lnTo>
                  <a:pt x="107104" y="42676"/>
                </a:lnTo>
                <a:lnTo>
                  <a:pt x="107104" y="42676"/>
                </a:lnTo>
                <a:lnTo>
                  <a:pt x="107104" y="43098"/>
                </a:lnTo>
                <a:lnTo>
                  <a:pt x="107104" y="43098"/>
                </a:lnTo>
                <a:lnTo>
                  <a:pt x="107104" y="43098"/>
                </a:lnTo>
                <a:lnTo>
                  <a:pt x="107104" y="43098"/>
                </a:lnTo>
                <a:lnTo>
                  <a:pt x="107104" y="43732"/>
                </a:lnTo>
                <a:lnTo>
                  <a:pt x="107104" y="43732"/>
                </a:lnTo>
                <a:lnTo>
                  <a:pt x="107104" y="43732"/>
                </a:lnTo>
                <a:lnTo>
                  <a:pt x="106832" y="43732"/>
                </a:lnTo>
                <a:lnTo>
                  <a:pt x="106832" y="43732"/>
                </a:lnTo>
                <a:lnTo>
                  <a:pt x="106832" y="43732"/>
                </a:lnTo>
                <a:lnTo>
                  <a:pt x="106832" y="43732"/>
                </a:lnTo>
                <a:lnTo>
                  <a:pt x="106832" y="43732"/>
                </a:lnTo>
                <a:lnTo>
                  <a:pt x="106832" y="43732"/>
                </a:lnTo>
                <a:lnTo>
                  <a:pt x="106561" y="43732"/>
                </a:lnTo>
                <a:lnTo>
                  <a:pt x="106561" y="43732"/>
                </a:lnTo>
                <a:lnTo>
                  <a:pt x="106561" y="43732"/>
                </a:lnTo>
                <a:lnTo>
                  <a:pt x="106561" y="43732"/>
                </a:lnTo>
                <a:lnTo>
                  <a:pt x="106561" y="43732"/>
                </a:lnTo>
                <a:lnTo>
                  <a:pt x="106561" y="43732"/>
                </a:lnTo>
                <a:lnTo>
                  <a:pt x="106289" y="43732"/>
                </a:lnTo>
                <a:lnTo>
                  <a:pt x="106289" y="43732"/>
                </a:lnTo>
                <a:lnTo>
                  <a:pt x="106289" y="43732"/>
                </a:lnTo>
                <a:lnTo>
                  <a:pt x="105882" y="43732"/>
                </a:lnTo>
                <a:lnTo>
                  <a:pt x="105882" y="43732"/>
                </a:lnTo>
                <a:lnTo>
                  <a:pt x="105882" y="43732"/>
                </a:lnTo>
                <a:lnTo>
                  <a:pt x="105882" y="43732"/>
                </a:lnTo>
                <a:lnTo>
                  <a:pt x="105882" y="43732"/>
                </a:lnTo>
                <a:lnTo>
                  <a:pt x="105610" y="43732"/>
                </a:lnTo>
                <a:lnTo>
                  <a:pt x="105610" y="43732"/>
                </a:lnTo>
                <a:lnTo>
                  <a:pt x="105610" y="43732"/>
                </a:lnTo>
                <a:lnTo>
                  <a:pt x="105610" y="43732"/>
                </a:lnTo>
                <a:lnTo>
                  <a:pt x="105339" y="43732"/>
                </a:lnTo>
                <a:lnTo>
                  <a:pt x="105339" y="43732"/>
                </a:lnTo>
                <a:lnTo>
                  <a:pt x="105339" y="43732"/>
                </a:lnTo>
                <a:lnTo>
                  <a:pt x="105339" y="43098"/>
                </a:lnTo>
                <a:lnTo>
                  <a:pt x="105067" y="43098"/>
                </a:lnTo>
                <a:lnTo>
                  <a:pt x="105067" y="43098"/>
                </a:lnTo>
                <a:lnTo>
                  <a:pt x="105067" y="43098"/>
                </a:lnTo>
                <a:lnTo>
                  <a:pt x="105067" y="43098"/>
                </a:lnTo>
                <a:lnTo>
                  <a:pt x="105067" y="43098"/>
                </a:lnTo>
                <a:lnTo>
                  <a:pt x="105067" y="43098"/>
                </a:lnTo>
                <a:lnTo>
                  <a:pt x="105067" y="42676"/>
                </a:lnTo>
                <a:lnTo>
                  <a:pt x="104796" y="42676"/>
                </a:lnTo>
                <a:lnTo>
                  <a:pt x="104796" y="42676"/>
                </a:lnTo>
                <a:lnTo>
                  <a:pt x="104796" y="42676"/>
                </a:lnTo>
                <a:lnTo>
                  <a:pt x="104796" y="42676"/>
                </a:lnTo>
                <a:lnTo>
                  <a:pt x="104796" y="42253"/>
                </a:lnTo>
                <a:lnTo>
                  <a:pt x="104796" y="42253"/>
                </a:lnTo>
                <a:lnTo>
                  <a:pt x="104796" y="42253"/>
                </a:lnTo>
                <a:lnTo>
                  <a:pt x="104796" y="42253"/>
                </a:lnTo>
                <a:lnTo>
                  <a:pt x="104389" y="42253"/>
                </a:lnTo>
                <a:lnTo>
                  <a:pt x="104389" y="42253"/>
                </a:lnTo>
                <a:lnTo>
                  <a:pt x="104389" y="42253"/>
                </a:lnTo>
                <a:lnTo>
                  <a:pt x="104389" y="42253"/>
                </a:lnTo>
                <a:lnTo>
                  <a:pt x="104117" y="42253"/>
                </a:lnTo>
                <a:lnTo>
                  <a:pt x="104117" y="42676"/>
                </a:lnTo>
                <a:lnTo>
                  <a:pt x="104117" y="42676"/>
                </a:lnTo>
                <a:lnTo>
                  <a:pt x="104117" y="42253"/>
                </a:lnTo>
                <a:lnTo>
                  <a:pt x="104117" y="42253"/>
                </a:lnTo>
                <a:lnTo>
                  <a:pt x="104117" y="42676"/>
                </a:lnTo>
                <a:lnTo>
                  <a:pt x="104117" y="42676"/>
                </a:lnTo>
                <a:lnTo>
                  <a:pt x="104117" y="42676"/>
                </a:lnTo>
                <a:lnTo>
                  <a:pt x="103846" y="42676"/>
                </a:lnTo>
                <a:lnTo>
                  <a:pt x="103846" y="42676"/>
                </a:lnTo>
                <a:lnTo>
                  <a:pt x="103846" y="42676"/>
                </a:lnTo>
                <a:lnTo>
                  <a:pt x="103846" y="43098"/>
                </a:lnTo>
                <a:lnTo>
                  <a:pt x="103846" y="43098"/>
                </a:lnTo>
                <a:lnTo>
                  <a:pt x="103846" y="43098"/>
                </a:lnTo>
                <a:lnTo>
                  <a:pt x="103846" y="43098"/>
                </a:lnTo>
                <a:lnTo>
                  <a:pt x="103846" y="43732"/>
                </a:lnTo>
                <a:lnTo>
                  <a:pt x="103846" y="43732"/>
                </a:lnTo>
                <a:lnTo>
                  <a:pt x="103846" y="43732"/>
                </a:lnTo>
                <a:lnTo>
                  <a:pt x="103846" y="43732"/>
                </a:lnTo>
                <a:lnTo>
                  <a:pt x="103574" y="43732"/>
                </a:lnTo>
                <a:lnTo>
                  <a:pt x="103574" y="44154"/>
                </a:lnTo>
                <a:lnTo>
                  <a:pt x="103574" y="44154"/>
                </a:lnTo>
                <a:lnTo>
                  <a:pt x="103574" y="44154"/>
                </a:lnTo>
                <a:lnTo>
                  <a:pt x="103574" y="44154"/>
                </a:lnTo>
                <a:lnTo>
                  <a:pt x="103574" y="44154"/>
                </a:lnTo>
                <a:lnTo>
                  <a:pt x="103303" y="44154"/>
                </a:lnTo>
                <a:lnTo>
                  <a:pt x="103303" y="44577"/>
                </a:lnTo>
                <a:lnTo>
                  <a:pt x="103303" y="44577"/>
                </a:lnTo>
                <a:lnTo>
                  <a:pt x="103303" y="44577"/>
                </a:lnTo>
                <a:lnTo>
                  <a:pt x="103303" y="44577"/>
                </a:lnTo>
                <a:lnTo>
                  <a:pt x="103303" y="44577"/>
                </a:lnTo>
                <a:lnTo>
                  <a:pt x="103303" y="44577"/>
                </a:lnTo>
                <a:lnTo>
                  <a:pt x="102895" y="44577"/>
                </a:lnTo>
                <a:lnTo>
                  <a:pt x="102895" y="45000"/>
                </a:lnTo>
                <a:lnTo>
                  <a:pt x="102895" y="45000"/>
                </a:lnTo>
                <a:lnTo>
                  <a:pt x="102895" y="45000"/>
                </a:lnTo>
                <a:lnTo>
                  <a:pt x="102895" y="45000"/>
                </a:lnTo>
                <a:lnTo>
                  <a:pt x="102895" y="45000"/>
                </a:lnTo>
                <a:lnTo>
                  <a:pt x="102895" y="45422"/>
                </a:lnTo>
                <a:lnTo>
                  <a:pt x="102895" y="45422"/>
                </a:lnTo>
                <a:lnTo>
                  <a:pt x="102895" y="45422"/>
                </a:lnTo>
                <a:lnTo>
                  <a:pt x="102624" y="45422"/>
                </a:lnTo>
                <a:lnTo>
                  <a:pt x="102624" y="45422"/>
                </a:lnTo>
                <a:lnTo>
                  <a:pt x="102624" y="45422"/>
                </a:lnTo>
                <a:lnTo>
                  <a:pt x="102624" y="45422"/>
                </a:lnTo>
                <a:lnTo>
                  <a:pt x="102352" y="45422"/>
                </a:lnTo>
                <a:lnTo>
                  <a:pt x="102352" y="45422"/>
                </a:lnTo>
                <a:lnTo>
                  <a:pt x="102352" y="45422"/>
                </a:lnTo>
                <a:lnTo>
                  <a:pt x="102352" y="45422"/>
                </a:lnTo>
                <a:lnTo>
                  <a:pt x="102081" y="45422"/>
                </a:lnTo>
                <a:lnTo>
                  <a:pt x="102081" y="45422"/>
                </a:lnTo>
                <a:lnTo>
                  <a:pt x="102081" y="45422"/>
                </a:lnTo>
                <a:lnTo>
                  <a:pt x="102081" y="46056"/>
                </a:lnTo>
                <a:lnTo>
                  <a:pt x="102081" y="46056"/>
                </a:lnTo>
                <a:lnTo>
                  <a:pt x="102081" y="46056"/>
                </a:lnTo>
                <a:lnTo>
                  <a:pt x="102081" y="46056"/>
                </a:lnTo>
                <a:lnTo>
                  <a:pt x="101809" y="46056"/>
                </a:lnTo>
                <a:lnTo>
                  <a:pt x="101809" y="46056"/>
                </a:lnTo>
                <a:lnTo>
                  <a:pt x="101809" y="46056"/>
                </a:lnTo>
                <a:lnTo>
                  <a:pt x="101809" y="46056"/>
                </a:lnTo>
                <a:lnTo>
                  <a:pt x="101809" y="46478"/>
                </a:lnTo>
                <a:lnTo>
                  <a:pt x="101402" y="46478"/>
                </a:lnTo>
                <a:lnTo>
                  <a:pt x="101402" y="46478"/>
                </a:lnTo>
                <a:lnTo>
                  <a:pt x="101402" y="46478"/>
                </a:lnTo>
                <a:lnTo>
                  <a:pt x="101402" y="46478"/>
                </a:lnTo>
                <a:lnTo>
                  <a:pt x="101402" y="46478"/>
                </a:lnTo>
                <a:lnTo>
                  <a:pt x="101131" y="46478"/>
                </a:lnTo>
                <a:lnTo>
                  <a:pt x="101131" y="46478"/>
                </a:lnTo>
                <a:lnTo>
                  <a:pt x="101131" y="46478"/>
                </a:lnTo>
                <a:lnTo>
                  <a:pt x="101131" y="46478"/>
                </a:lnTo>
                <a:lnTo>
                  <a:pt x="100859" y="46478"/>
                </a:lnTo>
                <a:lnTo>
                  <a:pt x="100859" y="46478"/>
                </a:lnTo>
                <a:lnTo>
                  <a:pt x="100859" y="46901"/>
                </a:lnTo>
                <a:lnTo>
                  <a:pt x="100859" y="46901"/>
                </a:lnTo>
                <a:lnTo>
                  <a:pt x="100859" y="46901"/>
                </a:lnTo>
                <a:lnTo>
                  <a:pt x="100859" y="46901"/>
                </a:lnTo>
                <a:lnTo>
                  <a:pt x="100859" y="46901"/>
                </a:lnTo>
                <a:lnTo>
                  <a:pt x="100859" y="46901"/>
                </a:lnTo>
                <a:lnTo>
                  <a:pt x="100859" y="46901"/>
                </a:lnTo>
                <a:lnTo>
                  <a:pt x="100588" y="46901"/>
                </a:lnTo>
                <a:lnTo>
                  <a:pt x="100588" y="46901"/>
                </a:lnTo>
                <a:lnTo>
                  <a:pt x="100588" y="46901"/>
                </a:lnTo>
                <a:lnTo>
                  <a:pt x="100588" y="47323"/>
                </a:lnTo>
                <a:lnTo>
                  <a:pt x="100588" y="47323"/>
                </a:lnTo>
                <a:lnTo>
                  <a:pt x="100316" y="47323"/>
                </a:lnTo>
                <a:lnTo>
                  <a:pt x="100316" y="47323"/>
                </a:lnTo>
                <a:lnTo>
                  <a:pt x="100316" y="47323"/>
                </a:lnTo>
                <a:lnTo>
                  <a:pt x="100316" y="47323"/>
                </a:lnTo>
                <a:lnTo>
                  <a:pt x="100316" y="47323"/>
                </a:lnTo>
                <a:lnTo>
                  <a:pt x="100316" y="47746"/>
                </a:lnTo>
                <a:lnTo>
                  <a:pt x="99909" y="47746"/>
                </a:lnTo>
                <a:lnTo>
                  <a:pt x="99909" y="47746"/>
                </a:lnTo>
                <a:lnTo>
                  <a:pt x="99909" y="47746"/>
                </a:lnTo>
                <a:lnTo>
                  <a:pt x="99909" y="47746"/>
                </a:lnTo>
                <a:lnTo>
                  <a:pt x="99909" y="47746"/>
                </a:lnTo>
                <a:lnTo>
                  <a:pt x="99909" y="47746"/>
                </a:lnTo>
                <a:lnTo>
                  <a:pt x="99638" y="47746"/>
                </a:lnTo>
                <a:lnTo>
                  <a:pt x="99638" y="48380"/>
                </a:lnTo>
                <a:lnTo>
                  <a:pt x="99638" y="48380"/>
                </a:lnTo>
                <a:lnTo>
                  <a:pt x="99638" y="48380"/>
                </a:lnTo>
                <a:lnTo>
                  <a:pt x="99638" y="48380"/>
                </a:lnTo>
                <a:lnTo>
                  <a:pt x="99638" y="48380"/>
                </a:lnTo>
                <a:lnTo>
                  <a:pt x="99638" y="48380"/>
                </a:lnTo>
                <a:lnTo>
                  <a:pt x="99366" y="48380"/>
                </a:lnTo>
                <a:lnTo>
                  <a:pt x="99366" y="48802"/>
                </a:lnTo>
                <a:lnTo>
                  <a:pt x="99638" y="48802"/>
                </a:lnTo>
                <a:lnTo>
                  <a:pt x="99638" y="48802"/>
                </a:lnTo>
                <a:lnTo>
                  <a:pt x="99366" y="48802"/>
                </a:lnTo>
                <a:lnTo>
                  <a:pt x="99366" y="48802"/>
                </a:lnTo>
                <a:lnTo>
                  <a:pt x="99366" y="48802"/>
                </a:lnTo>
                <a:lnTo>
                  <a:pt x="99366" y="49225"/>
                </a:lnTo>
                <a:lnTo>
                  <a:pt x="99366" y="49225"/>
                </a:lnTo>
                <a:lnTo>
                  <a:pt x="99366" y="49225"/>
                </a:lnTo>
                <a:lnTo>
                  <a:pt x="99095" y="49225"/>
                </a:lnTo>
                <a:lnTo>
                  <a:pt x="99095" y="49225"/>
                </a:lnTo>
                <a:lnTo>
                  <a:pt x="99095" y="49225"/>
                </a:lnTo>
                <a:lnTo>
                  <a:pt x="99095" y="49647"/>
                </a:lnTo>
                <a:lnTo>
                  <a:pt x="99095" y="49647"/>
                </a:lnTo>
                <a:lnTo>
                  <a:pt x="99095" y="49647"/>
                </a:lnTo>
                <a:lnTo>
                  <a:pt x="98823" y="49647"/>
                </a:lnTo>
                <a:lnTo>
                  <a:pt x="98823" y="49647"/>
                </a:lnTo>
                <a:lnTo>
                  <a:pt x="98823" y="49647"/>
                </a:lnTo>
                <a:lnTo>
                  <a:pt x="98823" y="49647"/>
                </a:lnTo>
                <a:lnTo>
                  <a:pt x="98416" y="49647"/>
                </a:lnTo>
                <a:lnTo>
                  <a:pt x="98416" y="49647"/>
                </a:lnTo>
                <a:lnTo>
                  <a:pt x="98416" y="49647"/>
                </a:lnTo>
                <a:lnTo>
                  <a:pt x="98416" y="49647"/>
                </a:lnTo>
                <a:lnTo>
                  <a:pt x="98416" y="49647"/>
                </a:lnTo>
                <a:lnTo>
                  <a:pt x="98144" y="49647"/>
                </a:lnTo>
                <a:lnTo>
                  <a:pt x="98144" y="49647"/>
                </a:lnTo>
                <a:lnTo>
                  <a:pt x="98144" y="49647"/>
                </a:lnTo>
                <a:lnTo>
                  <a:pt x="98144" y="49647"/>
                </a:lnTo>
                <a:lnTo>
                  <a:pt x="98144" y="49647"/>
                </a:lnTo>
                <a:lnTo>
                  <a:pt x="98144" y="49647"/>
                </a:lnTo>
                <a:lnTo>
                  <a:pt x="98144" y="49647"/>
                </a:lnTo>
                <a:lnTo>
                  <a:pt x="97873" y="49647"/>
                </a:lnTo>
                <a:lnTo>
                  <a:pt x="97873" y="49647"/>
                </a:lnTo>
                <a:lnTo>
                  <a:pt x="97873" y="49647"/>
                </a:lnTo>
                <a:lnTo>
                  <a:pt x="97873" y="49647"/>
                </a:lnTo>
                <a:lnTo>
                  <a:pt x="97873" y="49647"/>
                </a:lnTo>
                <a:lnTo>
                  <a:pt x="97873" y="49647"/>
                </a:lnTo>
                <a:lnTo>
                  <a:pt x="97873" y="49647"/>
                </a:lnTo>
                <a:lnTo>
                  <a:pt x="97601" y="49647"/>
                </a:lnTo>
                <a:lnTo>
                  <a:pt x="97601" y="49647"/>
                </a:lnTo>
                <a:lnTo>
                  <a:pt x="97601" y="49647"/>
                </a:lnTo>
                <a:lnTo>
                  <a:pt x="97601" y="49647"/>
                </a:lnTo>
                <a:lnTo>
                  <a:pt x="97330" y="49647"/>
                </a:lnTo>
                <a:lnTo>
                  <a:pt x="97330" y="49647"/>
                </a:lnTo>
                <a:lnTo>
                  <a:pt x="97330" y="50070"/>
                </a:lnTo>
                <a:lnTo>
                  <a:pt x="97330" y="50070"/>
                </a:lnTo>
                <a:lnTo>
                  <a:pt x="97330" y="50070"/>
                </a:lnTo>
                <a:lnTo>
                  <a:pt x="97330" y="50070"/>
                </a:lnTo>
                <a:lnTo>
                  <a:pt x="97330" y="50070"/>
                </a:lnTo>
                <a:lnTo>
                  <a:pt x="96923" y="50070"/>
                </a:lnTo>
                <a:lnTo>
                  <a:pt x="96923" y="50070"/>
                </a:lnTo>
                <a:lnTo>
                  <a:pt x="96923" y="50070"/>
                </a:lnTo>
                <a:lnTo>
                  <a:pt x="96923" y="50070"/>
                </a:lnTo>
                <a:lnTo>
                  <a:pt x="96923" y="50070"/>
                </a:lnTo>
                <a:lnTo>
                  <a:pt x="96923" y="50070"/>
                </a:lnTo>
                <a:lnTo>
                  <a:pt x="96923" y="50070"/>
                </a:lnTo>
                <a:lnTo>
                  <a:pt x="96923" y="50070"/>
                </a:lnTo>
                <a:lnTo>
                  <a:pt x="96923" y="50070"/>
                </a:lnTo>
                <a:lnTo>
                  <a:pt x="96923" y="50704"/>
                </a:lnTo>
                <a:lnTo>
                  <a:pt x="96923" y="50704"/>
                </a:lnTo>
                <a:lnTo>
                  <a:pt x="96923" y="50704"/>
                </a:lnTo>
                <a:lnTo>
                  <a:pt x="96923" y="50704"/>
                </a:lnTo>
                <a:lnTo>
                  <a:pt x="96923" y="50704"/>
                </a:lnTo>
                <a:lnTo>
                  <a:pt x="96923" y="50704"/>
                </a:lnTo>
                <a:lnTo>
                  <a:pt x="96923" y="50704"/>
                </a:lnTo>
                <a:lnTo>
                  <a:pt x="96923" y="50704"/>
                </a:lnTo>
                <a:lnTo>
                  <a:pt x="96923" y="50704"/>
                </a:lnTo>
                <a:lnTo>
                  <a:pt x="96651" y="50704"/>
                </a:lnTo>
                <a:lnTo>
                  <a:pt x="96651" y="50704"/>
                </a:lnTo>
                <a:lnTo>
                  <a:pt x="96651" y="50704"/>
                </a:lnTo>
                <a:lnTo>
                  <a:pt x="96651" y="50070"/>
                </a:lnTo>
                <a:lnTo>
                  <a:pt x="96651" y="50070"/>
                </a:lnTo>
                <a:lnTo>
                  <a:pt x="96651" y="50070"/>
                </a:lnTo>
                <a:lnTo>
                  <a:pt x="96651" y="50070"/>
                </a:lnTo>
                <a:lnTo>
                  <a:pt x="96651" y="50070"/>
                </a:lnTo>
                <a:lnTo>
                  <a:pt x="96380" y="50070"/>
                </a:lnTo>
                <a:lnTo>
                  <a:pt x="96380" y="50070"/>
                </a:lnTo>
                <a:lnTo>
                  <a:pt x="96380" y="50070"/>
                </a:lnTo>
                <a:lnTo>
                  <a:pt x="96380" y="50070"/>
                </a:lnTo>
                <a:lnTo>
                  <a:pt x="96380" y="50704"/>
                </a:lnTo>
                <a:lnTo>
                  <a:pt x="96380" y="50704"/>
                </a:lnTo>
                <a:lnTo>
                  <a:pt x="96108" y="50704"/>
                </a:lnTo>
                <a:lnTo>
                  <a:pt x="96108" y="50704"/>
                </a:lnTo>
                <a:lnTo>
                  <a:pt x="96108" y="50704"/>
                </a:lnTo>
                <a:lnTo>
                  <a:pt x="96108" y="50704"/>
                </a:lnTo>
                <a:lnTo>
                  <a:pt x="96108" y="50704"/>
                </a:lnTo>
                <a:lnTo>
                  <a:pt x="96108" y="50704"/>
                </a:lnTo>
                <a:lnTo>
                  <a:pt x="95837" y="50704"/>
                </a:lnTo>
                <a:lnTo>
                  <a:pt x="95837" y="51126"/>
                </a:lnTo>
                <a:lnTo>
                  <a:pt x="95837" y="51126"/>
                </a:lnTo>
                <a:lnTo>
                  <a:pt x="95837" y="51126"/>
                </a:lnTo>
                <a:lnTo>
                  <a:pt x="95429" y="51126"/>
                </a:lnTo>
                <a:lnTo>
                  <a:pt x="95429" y="51126"/>
                </a:lnTo>
                <a:lnTo>
                  <a:pt x="95429" y="51126"/>
                </a:lnTo>
                <a:lnTo>
                  <a:pt x="95429" y="51126"/>
                </a:lnTo>
                <a:lnTo>
                  <a:pt x="95429" y="51549"/>
                </a:lnTo>
                <a:lnTo>
                  <a:pt x="95429" y="51549"/>
                </a:lnTo>
                <a:lnTo>
                  <a:pt x="95429" y="51549"/>
                </a:lnTo>
                <a:lnTo>
                  <a:pt x="95158" y="51549"/>
                </a:lnTo>
                <a:lnTo>
                  <a:pt x="95158" y="51549"/>
                </a:lnTo>
                <a:lnTo>
                  <a:pt x="95158" y="51549"/>
                </a:lnTo>
                <a:lnTo>
                  <a:pt x="95158" y="51549"/>
                </a:lnTo>
                <a:lnTo>
                  <a:pt x="95158" y="51549"/>
                </a:lnTo>
                <a:lnTo>
                  <a:pt x="95158" y="51549"/>
                </a:lnTo>
                <a:lnTo>
                  <a:pt x="95158" y="51549"/>
                </a:lnTo>
                <a:lnTo>
                  <a:pt x="95158" y="51971"/>
                </a:lnTo>
                <a:lnTo>
                  <a:pt x="95158" y="51971"/>
                </a:lnTo>
                <a:lnTo>
                  <a:pt x="95158" y="51971"/>
                </a:lnTo>
                <a:lnTo>
                  <a:pt x="95158" y="51971"/>
                </a:lnTo>
                <a:lnTo>
                  <a:pt x="95158" y="51971"/>
                </a:lnTo>
                <a:lnTo>
                  <a:pt x="95158" y="51971"/>
                </a:lnTo>
                <a:lnTo>
                  <a:pt x="94886" y="51971"/>
                </a:lnTo>
                <a:lnTo>
                  <a:pt x="94886" y="51971"/>
                </a:lnTo>
                <a:lnTo>
                  <a:pt x="94886" y="52394"/>
                </a:lnTo>
                <a:lnTo>
                  <a:pt x="94886" y="52394"/>
                </a:lnTo>
                <a:lnTo>
                  <a:pt x="94615" y="52394"/>
                </a:lnTo>
                <a:lnTo>
                  <a:pt x="94615" y="52394"/>
                </a:lnTo>
                <a:lnTo>
                  <a:pt x="94615" y="52394"/>
                </a:lnTo>
                <a:lnTo>
                  <a:pt x="94615" y="52394"/>
                </a:lnTo>
                <a:lnTo>
                  <a:pt x="94615" y="53028"/>
                </a:lnTo>
                <a:lnTo>
                  <a:pt x="94615" y="53028"/>
                </a:lnTo>
                <a:lnTo>
                  <a:pt x="94615" y="53028"/>
                </a:lnTo>
                <a:lnTo>
                  <a:pt x="94615" y="53028"/>
                </a:lnTo>
                <a:lnTo>
                  <a:pt x="94615" y="53028"/>
                </a:lnTo>
                <a:lnTo>
                  <a:pt x="94615" y="52394"/>
                </a:lnTo>
                <a:lnTo>
                  <a:pt x="94615" y="52394"/>
                </a:lnTo>
                <a:lnTo>
                  <a:pt x="94615" y="52394"/>
                </a:lnTo>
                <a:lnTo>
                  <a:pt x="94343" y="52394"/>
                </a:lnTo>
                <a:lnTo>
                  <a:pt x="94343" y="52394"/>
                </a:lnTo>
                <a:lnTo>
                  <a:pt x="94343" y="52394"/>
                </a:lnTo>
                <a:lnTo>
                  <a:pt x="94343" y="52394"/>
                </a:lnTo>
                <a:lnTo>
                  <a:pt x="94343" y="52394"/>
                </a:lnTo>
                <a:lnTo>
                  <a:pt x="94343" y="53028"/>
                </a:lnTo>
                <a:lnTo>
                  <a:pt x="94343" y="53028"/>
                </a:lnTo>
                <a:lnTo>
                  <a:pt x="94343" y="53028"/>
                </a:lnTo>
                <a:lnTo>
                  <a:pt x="94343" y="53028"/>
                </a:lnTo>
                <a:lnTo>
                  <a:pt x="94343" y="53028"/>
                </a:lnTo>
                <a:lnTo>
                  <a:pt x="93936" y="53028"/>
                </a:lnTo>
                <a:lnTo>
                  <a:pt x="93936" y="53028"/>
                </a:lnTo>
                <a:lnTo>
                  <a:pt x="93936" y="53028"/>
                </a:lnTo>
                <a:lnTo>
                  <a:pt x="93936" y="53028"/>
                </a:lnTo>
                <a:lnTo>
                  <a:pt x="93665" y="53028"/>
                </a:lnTo>
                <a:lnTo>
                  <a:pt x="93665" y="53028"/>
                </a:lnTo>
                <a:lnTo>
                  <a:pt x="93665" y="53028"/>
                </a:lnTo>
                <a:lnTo>
                  <a:pt x="93665" y="53028"/>
                </a:lnTo>
                <a:lnTo>
                  <a:pt x="93665" y="53450"/>
                </a:lnTo>
                <a:lnTo>
                  <a:pt x="93393" y="53450"/>
                </a:lnTo>
                <a:lnTo>
                  <a:pt x="93393" y="53450"/>
                </a:lnTo>
                <a:lnTo>
                  <a:pt x="93393" y="53450"/>
                </a:lnTo>
                <a:lnTo>
                  <a:pt x="93393" y="53450"/>
                </a:lnTo>
                <a:lnTo>
                  <a:pt x="93393" y="53450"/>
                </a:lnTo>
                <a:lnTo>
                  <a:pt x="93122" y="53450"/>
                </a:lnTo>
                <a:lnTo>
                  <a:pt x="93122" y="53450"/>
                </a:lnTo>
                <a:lnTo>
                  <a:pt x="93122" y="53450"/>
                </a:lnTo>
                <a:lnTo>
                  <a:pt x="93122" y="53028"/>
                </a:lnTo>
                <a:lnTo>
                  <a:pt x="93122" y="53028"/>
                </a:lnTo>
                <a:lnTo>
                  <a:pt x="93122" y="53028"/>
                </a:lnTo>
                <a:lnTo>
                  <a:pt x="93122" y="52394"/>
                </a:lnTo>
                <a:lnTo>
                  <a:pt x="93122" y="52394"/>
                </a:lnTo>
                <a:lnTo>
                  <a:pt x="93122" y="52394"/>
                </a:lnTo>
                <a:lnTo>
                  <a:pt x="93393" y="52394"/>
                </a:lnTo>
                <a:lnTo>
                  <a:pt x="93393" y="52394"/>
                </a:lnTo>
                <a:lnTo>
                  <a:pt x="93393" y="52394"/>
                </a:lnTo>
                <a:lnTo>
                  <a:pt x="93393" y="52394"/>
                </a:lnTo>
                <a:lnTo>
                  <a:pt x="93393" y="52394"/>
                </a:lnTo>
                <a:lnTo>
                  <a:pt x="93393" y="51971"/>
                </a:lnTo>
                <a:lnTo>
                  <a:pt x="93665" y="51971"/>
                </a:lnTo>
                <a:lnTo>
                  <a:pt x="93665" y="51971"/>
                </a:lnTo>
                <a:lnTo>
                  <a:pt x="93665" y="51971"/>
                </a:lnTo>
                <a:lnTo>
                  <a:pt x="93665" y="51971"/>
                </a:lnTo>
                <a:lnTo>
                  <a:pt x="93665" y="51971"/>
                </a:lnTo>
                <a:lnTo>
                  <a:pt x="93665" y="51971"/>
                </a:lnTo>
                <a:lnTo>
                  <a:pt x="93936" y="51971"/>
                </a:lnTo>
                <a:lnTo>
                  <a:pt x="93936" y="51971"/>
                </a:lnTo>
                <a:lnTo>
                  <a:pt x="93936" y="51971"/>
                </a:lnTo>
                <a:lnTo>
                  <a:pt x="93936" y="51971"/>
                </a:lnTo>
                <a:lnTo>
                  <a:pt x="94343" y="51971"/>
                </a:lnTo>
                <a:lnTo>
                  <a:pt x="94343" y="51971"/>
                </a:lnTo>
                <a:lnTo>
                  <a:pt x="94343" y="51549"/>
                </a:lnTo>
                <a:lnTo>
                  <a:pt x="93936" y="51549"/>
                </a:lnTo>
                <a:lnTo>
                  <a:pt x="93936" y="51549"/>
                </a:lnTo>
                <a:lnTo>
                  <a:pt x="93936" y="51549"/>
                </a:lnTo>
                <a:lnTo>
                  <a:pt x="93936" y="51549"/>
                </a:lnTo>
                <a:lnTo>
                  <a:pt x="93936" y="51549"/>
                </a:lnTo>
                <a:lnTo>
                  <a:pt x="93936" y="51126"/>
                </a:lnTo>
                <a:lnTo>
                  <a:pt x="93936" y="51126"/>
                </a:lnTo>
                <a:lnTo>
                  <a:pt x="93936" y="51126"/>
                </a:lnTo>
                <a:lnTo>
                  <a:pt x="93936" y="51126"/>
                </a:lnTo>
                <a:lnTo>
                  <a:pt x="93936" y="51126"/>
                </a:lnTo>
                <a:lnTo>
                  <a:pt x="93665" y="51126"/>
                </a:lnTo>
                <a:lnTo>
                  <a:pt x="93665" y="51126"/>
                </a:lnTo>
                <a:lnTo>
                  <a:pt x="93665" y="51126"/>
                </a:lnTo>
                <a:lnTo>
                  <a:pt x="93665" y="51126"/>
                </a:lnTo>
                <a:lnTo>
                  <a:pt x="93665" y="51126"/>
                </a:lnTo>
                <a:lnTo>
                  <a:pt x="93393" y="51126"/>
                </a:lnTo>
                <a:lnTo>
                  <a:pt x="93393" y="51126"/>
                </a:lnTo>
                <a:lnTo>
                  <a:pt x="93393" y="51126"/>
                </a:lnTo>
                <a:lnTo>
                  <a:pt x="93393" y="51126"/>
                </a:lnTo>
                <a:lnTo>
                  <a:pt x="93393" y="50704"/>
                </a:lnTo>
                <a:lnTo>
                  <a:pt x="93393" y="50704"/>
                </a:lnTo>
                <a:lnTo>
                  <a:pt x="93393" y="50704"/>
                </a:lnTo>
                <a:lnTo>
                  <a:pt x="93393" y="50704"/>
                </a:lnTo>
                <a:lnTo>
                  <a:pt x="93393" y="50704"/>
                </a:lnTo>
                <a:lnTo>
                  <a:pt x="93393" y="50704"/>
                </a:lnTo>
                <a:lnTo>
                  <a:pt x="93393" y="50704"/>
                </a:lnTo>
                <a:lnTo>
                  <a:pt x="93393" y="50070"/>
                </a:lnTo>
                <a:lnTo>
                  <a:pt x="93393" y="50070"/>
                </a:lnTo>
                <a:lnTo>
                  <a:pt x="93393" y="50070"/>
                </a:lnTo>
                <a:lnTo>
                  <a:pt x="93393" y="50070"/>
                </a:lnTo>
                <a:lnTo>
                  <a:pt x="93393" y="50070"/>
                </a:lnTo>
                <a:lnTo>
                  <a:pt x="93665" y="50070"/>
                </a:lnTo>
                <a:lnTo>
                  <a:pt x="93665" y="50070"/>
                </a:lnTo>
                <a:lnTo>
                  <a:pt x="93665" y="50070"/>
                </a:lnTo>
                <a:lnTo>
                  <a:pt x="93665" y="50070"/>
                </a:lnTo>
                <a:lnTo>
                  <a:pt x="93665" y="50070"/>
                </a:lnTo>
                <a:lnTo>
                  <a:pt x="93665" y="49647"/>
                </a:lnTo>
                <a:lnTo>
                  <a:pt x="93665" y="49647"/>
                </a:lnTo>
                <a:lnTo>
                  <a:pt x="93665" y="49647"/>
                </a:lnTo>
                <a:lnTo>
                  <a:pt x="93665" y="49225"/>
                </a:lnTo>
                <a:lnTo>
                  <a:pt x="93936" y="49225"/>
                </a:lnTo>
                <a:lnTo>
                  <a:pt x="93936" y="49225"/>
                </a:lnTo>
                <a:lnTo>
                  <a:pt x="93936" y="49225"/>
                </a:lnTo>
                <a:lnTo>
                  <a:pt x="93936" y="49225"/>
                </a:lnTo>
                <a:lnTo>
                  <a:pt x="94343" y="49225"/>
                </a:lnTo>
                <a:lnTo>
                  <a:pt x="94343" y="49225"/>
                </a:lnTo>
                <a:lnTo>
                  <a:pt x="94343" y="49225"/>
                </a:lnTo>
                <a:lnTo>
                  <a:pt x="94343" y="48802"/>
                </a:lnTo>
                <a:lnTo>
                  <a:pt x="94343" y="48802"/>
                </a:lnTo>
                <a:lnTo>
                  <a:pt x="94343" y="48802"/>
                </a:lnTo>
                <a:lnTo>
                  <a:pt x="94615" y="48802"/>
                </a:lnTo>
                <a:lnTo>
                  <a:pt x="94615" y="48802"/>
                </a:lnTo>
                <a:lnTo>
                  <a:pt x="94615" y="48802"/>
                </a:lnTo>
                <a:lnTo>
                  <a:pt x="94615" y="48802"/>
                </a:lnTo>
                <a:lnTo>
                  <a:pt x="94615" y="48802"/>
                </a:lnTo>
                <a:lnTo>
                  <a:pt x="94615" y="48380"/>
                </a:lnTo>
                <a:lnTo>
                  <a:pt x="94615" y="48380"/>
                </a:lnTo>
                <a:lnTo>
                  <a:pt x="94615" y="48380"/>
                </a:lnTo>
                <a:lnTo>
                  <a:pt x="94886" y="48380"/>
                </a:lnTo>
                <a:lnTo>
                  <a:pt x="94886" y="48380"/>
                </a:lnTo>
                <a:lnTo>
                  <a:pt x="94886" y="48380"/>
                </a:lnTo>
                <a:lnTo>
                  <a:pt x="94886" y="48380"/>
                </a:lnTo>
                <a:lnTo>
                  <a:pt x="94886" y="47746"/>
                </a:lnTo>
                <a:lnTo>
                  <a:pt x="94886" y="47746"/>
                </a:lnTo>
                <a:lnTo>
                  <a:pt x="94886" y="47746"/>
                </a:lnTo>
                <a:lnTo>
                  <a:pt x="94886" y="47746"/>
                </a:lnTo>
                <a:lnTo>
                  <a:pt x="95158" y="47746"/>
                </a:lnTo>
                <a:lnTo>
                  <a:pt x="95158" y="47746"/>
                </a:lnTo>
                <a:lnTo>
                  <a:pt x="95158" y="47323"/>
                </a:lnTo>
                <a:lnTo>
                  <a:pt x="95158" y="47323"/>
                </a:lnTo>
                <a:lnTo>
                  <a:pt x="95158" y="47323"/>
                </a:lnTo>
                <a:lnTo>
                  <a:pt x="95158" y="47323"/>
                </a:lnTo>
                <a:lnTo>
                  <a:pt x="95158" y="47323"/>
                </a:lnTo>
                <a:lnTo>
                  <a:pt x="95158" y="47323"/>
                </a:lnTo>
                <a:lnTo>
                  <a:pt x="95158" y="46901"/>
                </a:lnTo>
                <a:lnTo>
                  <a:pt x="95429" y="46901"/>
                </a:lnTo>
                <a:lnTo>
                  <a:pt x="95429" y="46901"/>
                </a:lnTo>
                <a:lnTo>
                  <a:pt x="95158" y="46901"/>
                </a:lnTo>
                <a:lnTo>
                  <a:pt x="95158" y="46901"/>
                </a:lnTo>
                <a:lnTo>
                  <a:pt x="95158" y="46901"/>
                </a:lnTo>
                <a:lnTo>
                  <a:pt x="95158" y="46478"/>
                </a:lnTo>
                <a:lnTo>
                  <a:pt x="95158" y="46478"/>
                </a:lnTo>
                <a:lnTo>
                  <a:pt x="95158" y="46478"/>
                </a:lnTo>
                <a:lnTo>
                  <a:pt x="95158" y="46478"/>
                </a:lnTo>
                <a:lnTo>
                  <a:pt x="95158" y="46478"/>
                </a:lnTo>
                <a:lnTo>
                  <a:pt x="94886" y="46478"/>
                </a:lnTo>
                <a:lnTo>
                  <a:pt x="94886" y="46056"/>
                </a:lnTo>
                <a:lnTo>
                  <a:pt x="94886" y="46056"/>
                </a:lnTo>
                <a:lnTo>
                  <a:pt x="94886" y="46056"/>
                </a:lnTo>
                <a:lnTo>
                  <a:pt x="94886" y="46056"/>
                </a:lnTo>
                <a:lnTo>
                  <a:pt x="94615" y="46056"/>
                </a:lnTo>
                <a:lnTo>
                  <a:pt x="94615" y="46056"/>
                </a:lnTo>
                <a:lnTo>
                  <a:pt x="94615" y="46056"/>
                </a:lnTo>
                <a:lnTo>
                  <a:pt x="94615" y="46056"/>
                </a:lnTo>
                <a:lnTo>
                  <a:pt x="94615" y="45422"/>
                </a:lnTo>
                <a:lnTo>
                  <a:pt x="94615" y="45422"/>
                </a:lnTo>
                <a:lnTo>
                  <a:pt x="94343" y="45422"/>
                </a:lnTo>
                <a:lnTo>
                  <a:pt x="94343" y="45422"/>
                </a:lnTo>
                <a:lnTo>
                  <a:pt x="94343" y="46056"/>
                </a:lnTo>
                <a:lnTo>
                  <a:pt x="94343" y="46056"/>
                </a:lnTo>
                <a:lnTo>
                  <a:pt x="94343" y="46056"/>
                </a:lnTo>
                <a:lnTo>
                  <a:pt x="93936" y="46056"/>
                </a:lnTo>
                <a:lnTo>
                  <a:pt x="93936" y="46056"/>
                </a:lnTo>
                <a:lnTo>
                  <a:pt x="93936" y="45422"/>
                </a:lnTo>
                <a:lnTo>
                  <a:pt x="93936" y="45422"/>
                </a:lnTo>
                <a:lnTo>
                  <a:pt x="93936" y="45422"/>
                </a:lnTo>
                <a:lnTo>
                  <a:pt x="93665" y="45422"/>
                </a:lnTo>
                <a:lnTo>
                  <a:pt x="93665" y="45422"/>
                </a:lnTo>
                <a:lnTo>
                  <a:pt x="93665" y="45422"/>
                </a:lnTo>
                <a:lnTo>
                  <a:pt x="93665" y="45422"/>
                </a:lnTo>
                <a:lnTo>
                  <a:pt x="93393" y="45422"/>
                </a:lnTo>
                <a:lnTo>
                  <a:pt x="93393" y="45422"/>
                </a:lnTo>
                <a:lnTo>
                  <a:pt x="93393" y="45422"/>
                </a:lnTo>
                <a:lnTo>
                  <a:pt x="93393" y="45422"/>
                </a:lnTo>
                <a:lnTo>
                  <a:pt x="93393" y="45422"/>
                </a:lnTo>
                <a:lnTo>
                  <a:pt x="93122" y="45422"/>
                </a:lnTo>
                <a:lnTo>
                  <a:pt x="93122" y="45422"/>
                </a:lnTo>
                <a:lnTo>
                  <a:pt x="93122" y="46056"/>
                </a:lnTo>
                <a:lnTo>
                  <a:pt x="93122" y="46056"/>
                </a:lnTo>
                <a:lnTo>
                  <a:pt x="92850" y="46056"/>
                </a:lnTo>
                <a:lnTo>
                  <a:pt x="92850" y="46056"/>
                </a:lnTo>
                <a:lnTo>
                  <a:pt x="93122" y="46056"/>
                </a:lnTo>
                <a:lnTo>
                  <a:pt x="93122" y="46056"/>
                </a:lnTo>
                <a:lnTo>
                  <a:pt x="93122" y="46478"/>
                </a:lnTo>
                <a:lnTo>
                  <a:pt x="92850" y="46478"/>
                </a:lnTo>
                <a:lnTo>
                  <a:pt x="92850" y="46478"/>
                </a:lnTo>
                <a:lnTo>
                  <a:pt x="92850" y="46478"/>
                </a:lnTo>
                <a:lnTo>
                  <a:pt x="92850" y="46478"/>
                </a:lnTo>
                <a:lnTo>
                  <a:pt x="92443" y="46478"/>
                </a:lnTo>
                <a:lnTo>
                  <a:pt x="92443" y="46478"/>
                </a:lnTo>
                <a:lnTo>
                  <a:pt x="92443" y="46478"/>
                </a:lnTo>
                <a:lnTo>
                  <a:pt x="92443" y="46478"/>
                </a:lnTo>
                <a:lnTo>
                  <a:pt x="92443" y="46901"/>
                </a:lnTo>
                <a:lnTo>
                  <a:pt x="92443" y="46901"/>
                </a:lnTo>
                <a:lnTo>
                  <a:pt x="92443" y="46901"/>
                </a:lnTo>
                <a:lnTo>
                  <a:pt x="92443" y="46901"/>
                </a:lnTo>
                <a:lnTo>
                  <a:pt x="92443" y="46901"/>
                </a:lnTo>
                <a:lnTo>
                  <a:pt x="92443" y="46901"/>
                </a:lnTo>
                <a:lnTo>
                  <a:pt x="92443" y="46901"/>
                </a:lnTo>
                <a:lnTo>
                  <a:pt x="92443" y="46901"/>
                </a:lnTo>
                <a:lnTo>
                  <a:pt x="92443" y="46901"/>
                </a:lnTo>
                <a:lnTo>
                  <a:pt x="92171" y="46901"/>
                </a:lnTo>
                <a:lnTo>
                  <a:pt x="92171" y="46901"/>
                </a:lnTo>
                <a:lnTo>
                  <a:pt x="92171" y="47323"/>
                </a:lnTo>
                <a:lnTo>
                  <a:pt x="92171" y="47323"/>
                </a:lnTo>
                <a:lnTo>
                  <a:pt x="92171" y="47323"/>
                </a:lnTo>
                <a:lnTo>
                  <a:pt x="92171" y="47323"/>
                </a:lnTo>
                <a:lnTo>
                  <a:pt x="91900" y="47323"/>
                </a:lnTo>
                <a:lnTo>
                  <a:pt x="91900" y="47746"/>
                </a:lnTo>
                <a:lnTo>
                  <a:pt x="91900" y="47746"/>
                </a:lnTo>
                <a:lnTo>
                  <a:pt x="91900" y="47746"/>
                </a:lnTo>
                <a:lnTo>
                  <a:pt x="91900" y="47746"/>
                </a:lnTo>
                <a:lnTo>
                  <a:pt x="91900" y="48380"/>
                </a:lnTo>
                <a:lnTo>
                  <a:pt x="91900" y="48380"/>
                </a:lnTo>
                <a:lnTo>
                  <a:pt x="91900" y="48380"/>
                </a:lnTo>
                <a:lnTo>
                  <a:pt x="91628" y="48380"/>
                </a:lnTo>
                <a:lnTo>
                  <a:pt x="91628" y="48380"/>
                </a:lnTo>
                <a:lnTo>
                  <a:pt x="91628" y="48380"/>
                </a:lnTo>
                <a:lnTo>
                  <a:pt x="91628" y="48380"/>
                </a:lnTo>
                <a:lnTo>
                  <a:pt x="91628" y="48380"/>
                </a:lnTo>
                <a:lnTo>
                  <a:pt x="91628" y="48380"/>
                </a:lnTo>
                <a:lnTo>
                  <a:pt x="91357" y="48380"/>
                </a:lnTo>
                <a:lnTo>
                  <a:pt x="91357" y="48380"/>
                </a:lnTo>
                <a:lnTo>
                  <a:pt x="91357" y="48380"/>
                </a:lnTo>
                <a:lnTo>
                  <a:pt x="91357" y="48802"/>
                </a:lnTo>
                <a:lnTo>
                  <a:pt x="90950" y="48802"/>
                </a:lnTo>
                <a:lnTo>
                  <a:pt x="90950" y="48802"/>
                </a:lnTo>
                <a:lnTo>
                  <a:pt x="90950" y="48802"/>
                </a:lnTo>
                <a:lnTo>
                  <a:pt x="90950" y="48802"/>
                </a:lnTo>
                <a:lnTo>
                  <a:pt x="90950" y="48802"/>
                </a:lnTo>
                <a:lnTo>
                  <a:pt x="90678" y="48802"/>
                </a:lnTo>
                <a:lnTo>
                  <a:pt x="90678" y="48802"/>
                </a:lnTo>
                <a:lnTo>
                  <a:pt x="90678" y="48802"/>
                </a:lnTo>
                <a:lnTo>
                  <a:pt x="90678" y="48802"/>
                </a:lnTo>
                <a:lnTo>
                  <a:pt x="90407" y="48802"/>
                </a:lnTo>
                <a:lnTo>
                  <a:pt x="90407" y="49225"/>
                </a:lnTo>
                <a:lnTo>
                  <a:pt x="90407" y="49225"/>
                </a:lnTo>
                <a:lnTo>
                  <a:pt x="90407" y="49225"/>
                </a:lnTo>
                <a:lnTo>
                  <a:pt x="90407" y="49225"/>
                </a:lnTo>
                <a:lnTo>
                  <a:pt x="90135" y="49225"/>
                </a:lnTo>
                <a:lnTo>
                  <a:pt x="90135" y="49225"/>
                </a:lnTo>
                <a:lnTo>
                  <a:pt x="90135" y="49225"/>
                </a:lnTo>
                <a:lnTo>
                  <a:pt x="90135" y="49225"/>
                </a:lnTo>
                <a:lnTo>
                  <a:pt x="90135" y="49225"/>
                </a:lnTo>
                <a:lnTo>
                  <a:pt x="90135" y="49647"/>
                </a:lnTo>
                <a:lnTo>
                  <a:pt x="90135" y="49647"/>
                </a:lnTo>
                <a:lnTo>
                  <a:pt x="89864" y="49647"/>
                </a:lnTo>
                <a:lnTo>
                  <a:pt x="89864" y="49647"/>
                </a:lnTo>
                <a:lnTo>
                  <a:pt x="89864" y="49647"/>
                </a:lnTo>
                <a:lnTo>
                  <a:pt x="89864" y="49647"/>
                </a:lnTo>
                <a:lnTo>
                  <a:pt x="89864" y="49647"/>
                </a:lnTo>
                <a:lnTo>
                  <a:pt x="89864" y="50070"/>
                </a:lnTo>
                <a:lnTo>
                  <a:pt x="89457" y="50070"/>
                </a:lnTo>
                <a:lnTo>
                  <a:pt x="89457" y="50070"/>
                </a:lnTo>
                <a:lnTo>
                  <a:pt x="89457" y="50070"/>
                </a:lnTo>
                <a:lnTo>
                  <a:pt x="89457" y="50070"/>
                </a:lnTo>
                <a:lnTo>
                  <a:pt x="89457" y="50070"/>
                </a:lnTo>
                <a:lnTo>
                  <a:pt x="89457" y="50704"/>
                </a:lnTo>
                <a:lnTo>
                  <a:pt x="89457" y="50704"/>
                </a:lnTo>
                <a:lnTo>
                  <a:pt x="89457" y="50704"/>
                </a:lnTo>
                <a:lnTo>
                  <a:pt x="89457" y="50704"/>
                </a:lnTo>
                <a:lnTo>
                  <a:pt x="89457" y="51126"/>
                </a:lnTo>
                <a:lnTo>
                  <a:pt x="89457" y="51126"/>
                </a:lnTo>
                <a:lnTo>
                  <a:pt x="89457" y="51126"/>
                </a:lnTo>
                <a:lnTo>
                  <a:pt x="89457" y="51126"/>
                </a:lnTo>
                <a:lnTo>
                  <a:pt x="89457" y="51126"/>
                </a:lnTo>
                <a:lnTo>
                  <a:pt x="89457" y="51126"/>
                </a:lnTo>
                <a:lnTo>
                  <a:pt x="89185" y="51126"/>
                </a:lnTo>
                <a:lnTo>
                  <a:pt x="89185" y="51126"/>
                </a:lnTo>
                <a:lnTo>
                  <a:pt x="89185" y="51549"/>
                </a:lnTo>
                <a:lnTo>
                  <a:pt x="89185" y="51549"/>
                </a:lnTo>
                <a:lnTo>
                  <a:pt x="89185" y="51549"/>
                </a:lnTo>
                <a:lnTo>
                  <a:pt x="89185" y="51549"/>
                </a:lnTo>
                <a:lnTo>
                  <a:pt x="89185" y="51549"/>
                </a:lnTo>
                <a:lnTo>
                  <a:pt x="88914" y="51549"/>
                </a:lnTo>
                <a:lnTo>
                  <a:pt x="88914" y="51971"/>
                </a:lnTo>
                <a:lnTo>
                  <a:pt x="88914" y="51971"/>
                </a:lnTo>
                <a:lnTo>
                  <a:pt x="88914" y="51971"/>
                </a:lnTo>
                <a:lnTo>
                  <a:pt x="88914" y="51971"/>
                </a:lnTo>
                <a:lnTo>
                  <a:pt x="88642" y="51971"/>
                </a:lnTo>
                <a:lnTo>
                  <a:pt x="88642" y="51971"/>
                </a:lnTo>
                <a:lnTo>
                  <a:pt x="88642" y="51971"/>
                </a:lnTo>
                <a:lnTo>
                  <a:pt x="88642" y="51971"/>
                </a:lnTo>
                <a:lnTo>
                  <a:pt x="88642" y="51971"/>
                </a:lnTo>
                <a:lnTo>
                  <a:pt x="88371" y="51971"/>
                </a:lnTo>
                <a:lnTo>
                  <a:pt x="88371" y="51971"/>
                </a:lnTo>
                <a:lnTo>
                  <a:pt x="88371" y="51549"/>
                </a:lnTo>
                <a:lnTo>
                  <a:pt x="88371" y="51549"/>
                </a:lnTo>
                <a:lnTo>
                  <a:pt x="88371" y="51549"/>
                </a:lnTo>
                <a:lnTo>
                  <a:pt x="88371" y="51971"/>
                </a:lnTo>
                <a:lnTo>
                  <a:pt x="87963" y="51971"/>
                </a:lnTo>
                <a:lnTo>
                  <a:pt x="87963" y="51971"/>
                </a:lnTo>
                <a:lnTo>
                  <a:pt x="87963" y="51971"/>
                </a:lnTo>
                <a:lnTo>
                  <a:pt x="87963" y="51971"/>
                </a:lnTo>
                <a:lnTo>
                  <a:pt x="87963" y="51971"/>
                </a:lnTo>
                <a:lnTo>
                  <a:pt x="87692" y="51971"/>
                </a:lnTo>
                <a:lnTo>
                  <a:pt x="87692" y="51971"/>
                </a:lnTo>
                <a:lnTo>
                  <a:pt x="87692" y="52394"/>
                </a:lnTo>
                <a:lnTo>
                  <a:pt x="87692" y="52394"/>
                </a:lnTo>
                <a:lnTo>
                  <a:pt x="87692" y="52394"/>
                </a:lnTo>
                <a:lnTo>
                  <a:pt x="87692" y="51971"/>
                </a:lnTo>
                <a:lnTo>
                  <a:pt x="87420" y="51971"/>
                </a:lnTo>
                <a:lnTo>
                  <a:pt x="87420" y="51971"/>
                </a:lnTo>
                <a:lnTo>
                  <a:pt x="87420" y="51971"/>
                </a:lnTo>
                <a:lnTo>
                  <a:pt x="87420" y="51971"/>
                </a:lnTo>
                <a:lnTo>
                  <a:pt x="87420" y="51971"/>
                </a:lnTo>
                <a:lnTo>
                  <a:pt x="87420" y="51549"/>
                </a:lnTo>
                <a:lnTo>
                  <a:pt x="87420" y="51549"/>
                </a:lnTo>
                <a:lnTo>
                  <a:pt x="87149" y="51549"/>
                </a:lnTo>
                <a:lnTo>
                  <a:pt x="87149" y="51549"/>
                </a:lnTo>
                <a:lnTo>
                  <a:pt x="87149" y="51549"/>
                </a:lnTo>
                <a:lnTo>
                  <a:pt x="87149" y="51549"/>
                </a:lnTo>
                <a:lnTo>
                  <a:pt x="86877" y="51549"/>
                </a:lnTo>
                <a:lnTo>
                  <a:pt x="86877" y="51549"/>
                </a:lnTo>
                <a:lnTo>
                  <a:pt x="86877" y="51549"/>
                </a:lnTo>
                <a:lnTo>
                  <a:pt x="86877" y="51549"/>
                </a:lnTo>
                <a:lnTo>
                  <a:pt x="86877" y="51549"/>
                </a:lnTo>
                <a:lnTo>
                  <a:pt x="86877" y="51971"/>
                </a:lnTo>
                <a:lnTo>
                  <a:pt x="86470" y="51971"/>
                </a:lnTo>
                <a:lnTo>
                  <a:pt x="86470" y="51971"/>
                </a:lnTo>
                <a:lnTo>
                  <a:pt x="86470" y="51971"/>
                </a:lnTo>
                <a:lnTo>
                  <a:pt x="86470" y="52394"/>
                </a:lnTo>
                <a:lnTo>
                  <a:pt x="86470" y="52394"/>
                </a:lnTo>
                <a:lnTo>
                  <a:pt x="86470" y="52394"/>
                </a:lnTo>
                <a:lnTo>
                  <a:pt x="86470" y="52394"/>
                </a:lnTo>
                <a:lnTo>
                  <a:pt x="86470" y="52394"/>
                </a:lnTo>
                <a:lnTo>
                  <a:pt x="86470" y="53028"/>
                </a:lnTo>
                <a:lnTo>
                  <a:pt x="86470" y="53028"/>
                </a:lnTo>
                <a:lnTo>
                  <a:pt x="86470" y="53028"/>
                </a:lnTo>
                <a:lnTo>
                  <a:pt x="86199" y="53028"/>
                </a:lnTo>
                <a:lnTo>
                  <a:pt x="86199" y="53028"/>
                </a:lnTo>
                <a:lnTo>
                  <a:pt x="86199" y="53028"/>
                </a:lnTo>
                <a:lnTo>
                  <a:pt x="86199" y="53450"/>
                </a:lnTo>
                <a:lnTo>
                  <a:pt x="86199" y="53450"/>
                </a:lnTo>
                <a:lnTo>
                  <a:pt x="86199" y="53450"/>
                </a:lnTo>
                <a:lnTo>
                  <a:pt x="86199" y="53873"/>
                </a:lnTo>
                <a:lnTo>
                  <a:pt x="86199" y="53873"/>
                </a:lnTo>
                <a:lnTo>
                  <a:pt x="86199" y="53873"/>
                </a:lnTo>
                <a:lnTo>
                  <a:pt x="86199" y="53873"/>
                </a:lnTo>
                <a:lnTo>
                  <a:pt x="86199" y="54295"/>
                </a:lnTo>
                <a:lnTo>
                  <a:pt x="86470" y="54295"/>
                </a:lnTo>
                <a:lnTo>
                  <a:pt x="86470" y="54295"/>
                </a:lnTo>
                <a:lnTo>
                  <a:pt x="86470" y="54295"/>
                </a:lnTo>
                <a:lnTo>
                  <a:pt x="86470" y="54295"/>
                </a:lnTo>
                <a:lnTo>
                  <a:pt x="86470" y="54718"/>
                </a:lnTo>
                <a:lnTo>
                  <a:pt x="86470" y="54718"/>
                </a:lnTo>
                <a:lnTo>
                  <a:pt x="86470" y="54718"/>
                </a:lnTo>
                <a:lnTo>
                  <a:pt x="86470" y="54718"/>
                </a:lnTo>
                <a:lnTo>
                  <a:pt x="86877" y="54718"/>
                </a:lnTo>
                <a:lnTo>
                  <a:pt x="86877" y="54718"/>
                </a:lnTo>
                <a:lnTo>
                  <a:pt x="86877" y="54718"/>
                </a:lnTo>
                <a:lnTo>
                  <a:pt x="86877" y="54718"/>
                </a:lnTo>
                <a:lnTo>
                  <a:pt x="86877" y="55352"/>
                </a:lnTo>
                <a:lnTo>
                  <a:pt x="86877" y="55352"/>
                </a:lnTo>
                <a:lnTo>
                  <a:pt x="87149" y="55352"/>
                </a:lnTo>
                <a:lnTo>
                  <a:pt x="87149" y="55352"/>
                </a:lnTo>
                <a:lnTo>
                  <a:pt x="87149" y="55352"/>
                </a:lnTo>
                <a:lnTo>
                  <a:pt x="87149" y="55352"/>
                </a:lnTo>
                <a:lnTo>
                  <a:pt x="87149" y="55352"/>
                </a:lnTo>
                <a:lnTo>
                  <a:pt x="87420" y="55352"/>
                </a:lnTo>
                <a:lnTo>
                  <a:pt x="87420" y="55352"/>
                </a:lnTo>
                <a:lnTo>
                  <a:pt x="87420" y="55352"/>
                </a:lnTo>
                <a:lnTo>
                  <a:pt x="87420" y="55352"/>
                </a:lnTo>
                <a:lnTo>
                  <a:pt x="87692" y="55352"/>
                </a:lnTo>
                <a:lnTo>
                  <a:pt x="87692" y="55352"/>
                </a:lnTo>
                <a:lnTo>
                  <a:pt x="87692" y="55352"/>
                </a:lnTo>
                <a:lnTo>
                  <a:pt x="87692" y="55352"/>
                </a:lnTo>
                <a:lnTo>
                  <a:pt x="87963" y="55352"/>
                </a:lnTo>
                <a:lnTo>
                  <a:pt x="87963" y="55352"/>
                </a:lnTo>
                <a:lnTo>
                  <a:pt x="87963" y="55352"/>
                </a:lnTo>
                <a:lnTo>
                  <a:pt x="87963" y="55352"/>
                </a:lnTo>
                <a:lnTo>
                  <a:pt x="87963" y="55352"/>
                </a:lnTo>
                <a:lnTo>
                  <a:pt x="88371" y="55352"/>
                </a:lnTo>
                <a:lnTo>
                  <a:pt x="88371" y="55352"/>
                </a:lnTo>
                <a:lnTo>
                  <a:pt x="88371" y="55352"/>
                </a:lnTo>
                <a:lnTo>
                  <a:pt x="88371" y="55352"/>
                </a:lnTo>
                <a:lnTo>
                  <a:pt x="88371" y="55352"/>
                </a:lnTo>
                <a:lnTo>
                  <a:pt x="88642" y="55352"/>
                </a:lnTo>
                <a:lnTo>
                  <a:pt x="88642" y="55352"/>
                </a:lnTo>
                <a:lnTo>
                  <a:pt x="88642" y="55352"/>
                </a:lnTo>
                <a:lnTo>
                  <a:pt x="88642" y="55352"/>
                </a:lnTo>
                <a:lnTo>
                  <a:pt x="88642" y="55352"/>
                </a:lnTo>
                <a:lnTo>
                  <a:pt x="88642" y="55352"/>
                </a:lnTo>
                <a:lnTo>
                  <a:pt x="88642" y="55352"/>
                </a:lnTo>
                <a:lnTo>
                  <a:pt x="88642" y="55352"/>
                </a:lnTo>
                <a:lnTo>
                  <a:pt x="88642" y="55774"/>
                </a:lnTo>
                <a:lnTo>
                  <a:pt x="88914" y="55774"/>
                </a:lnTo>
                <a:lnTo>
                  <a:pt x="88914" y="55774"/>
                </a:lnTo>
                <a:lnTo>
                  <a:pt x="88914" y="55774"/>
                </a:lnTo>
                <a:lnTo>
                  <a:pt x="88914" y="55774"/>
                </a:lnTo>
                <a:lnTo>
                  <a:pt x="88914" y="55774"/>
                </a:lnTo>
                <a:lnTo>
                  <a:pt x="88914" y="56197"/>
                </a:lnTo>
                <a:lnTo>
                  <a:pt x="89185" y="56197"/>
                </a:lnTo>
                <a:lnTo>
                  <a:pt x="89185" y="56197"/>
                </a:lnTo>
                <a:lnTo>
                  <a:pt x="89185" y="56197"/>
                </a:lnTo>
                <a:lnTo>
                  <a:pt x="89185" y="56619"/>
                </a:lnTo>
                <a:lnTo>
                  <a:pt x="89185" y="56619"/>
                </a:lnTo>
                <a:lnTo>
                  <a:pt x="89185" y="56619"/>
                </a:lnTo>
                <a:lnTo>
                  <a:pt x="89185" y="56619"/>
                </a:lnTo>
                <a:lnTo>
                  <a:pt x="89185" y="57042"/>
                </a:lnTo>
                <a:lnTo>
                  <a:pt x="89185" y="57042"/>
                </a:lnTo>
                <a:lnTo>
                  <a:pt x="89185" y="57042"/>
                </a:lnTo>
                <a:lnTo>
                  <a:pt x="89185" y="57042"/>
                </a:lnTo>
                <a:lnTo>
                  <a:pt x="88914" y="57042"/>
                </a:lnTo>
                <a:lnTo>
                  <a:pt x="88914" y="57676"/>
                </a:lnTo>
                <a:lnTo>
                  <a:pt x="88914" y="57676"/>
                </a:lnTo>
                <a:lnTo>
                  <a:pt x="88914" y="57676"/>
                </a:lnTo>
                <a:lnTo>
                  <a:pt x="88914" y="57676"/>
                </a:lnTo>
                <a:lnTo>
                  <a:pt x="88914" y="58098"/>
                </a:lnTo>
                <a:lnTo>
                  <a:pt x="88914" y="58098"/>
                </a:lnTo>
                <a:lnTo>
                  <a:pt x="88914" y="58098"/>
                </a:lnTo>
                <a:lnTo>
                  <a:pt x="88914" y="58098"/>
                </a:lnTo>
                <a:lnTo>
                  <a:pt x="88914" y="58521"/>
                </a:lnTo>
                <a:lnTo>
                  <a:pt x="88914" y="58521"/>
                </a:lnTo>
                <a:lnTo>
                  <a:pt x="89185" y="58521"/>
                </a:lnTo>
                <a:lnTo>
                  <a:pt x="89185" y="58521"/>
                </a:lnTo>
                <a:lnTo>
                  <a:pt x="89185" y="58521"/>
                </a:lnTo>
                <a:lnTo>
                  <a:pt x="89185" y="58521"/>
                </a:lnTo>
                <a:lnTo>
                  <a:pt x="89185" y="58521"/>
                </a:lnTo>
                <a:lnTo>
                  <a:pt x="89185" y="58943"/>
                </a:lnTo>
                <a:lnTo>
                  <a:pt x="89457" y="58943"/>
                </a:lnTo>
                <a:lnTo>
                  <a:pt x="89457" y="58943"/>
                </a:lnTo>
                <a:lnTo>
                  <a:pt x="89457" y="58943"/>
                </a:lnTo>
                <a:lnTo>
                  <a:pt x="89457" y="58943"/>
                </a:lnTo>
                <a:lnTo>
                  <a:pt x="89457" y="58943"/>
                </a:lnTo>
                <a:lnTo>
                  <a:pt x="89864" y="58943"/>
                </a:lnTo>
                <a:lnTo>
                  <a:pt x="89864" y="58943"/>
                </a:lnTo>
                <a:lnTo>
                  <a:pt x="89864" y="58943"/>
                </a:lnTo>
                <a:lnTo>
                  <a:pt x="90135" y="58943"/>
                </a:lnTo>
                <a:lnTo>
                  <a:pt x="90135" y="58943"/>
                </a:lnTo>
                <a:lnTo>
                  <a:pt x="90135" y="58943"/>
                </a:lnTo>
                <a:lnTo>
                  <a:pt x="90135" y="58943"/>
                </a:lnTo>
                <a:lnTo>
                  <a:pt x="90407" y="58943"/>
                </a:lnTo>
                <a:lnTo>
                  <a:pt x="90407" y="58943"/>
                </a:lnTo>
                <a:lnTo>
                  <a:pt x="90407" y="58943"/>
                </a:lnTo>
                <a:lnTo>
                  <a:pt x="90407" y="58943"/>
                </a:lnTo>
                <a:lnTo>
                  <a:pt x="90407" y="58943"/>
                </a:lnTo>
                <a:lnTo>
                  <a:pt x="90678" y="58943"/>
                </a:lnTo>
                <a:lnTo>
                  <a:pt x="90678" y="58521"/>
                </a:lnTo>
                <a:lnTo>
                  <a:pt x="90678" y="58521"/>
                </a:lnTo>
                <a:lnTo>
                  <a:pt x="90678" y="58521"/>
                </a:lnTo>
                <a:lnTo>
                  <a:pt x="90678" y="58521"/>
                </a:lnTo>
                <a:lnTo>
                  <a:pt x="90678" y="58521"/>
                </a:lnTo>
                <a:lnTo>
                  <a:pt x="90678" y="58098"/>
                </a:lnTo>
                <a:lnTo>
                  <a:pt x="90678" y="58098"/>
                </a:lnTo>
                <a:lnTo>
                  <a:pt x="90678" y="58098"/>
                </a:lnTo>
                <a:lnTo>
                  <a:pt x="90678" y="58098"/>
                </a:lnTo>
                <a:lnTo>
                  <a:pt x="90950" y="58098"/>
                </a:lnTo>
                <a:lnTo>
                  <a:pt x="90950" y="58098"/>
                </a:lnTo>
                <a:lnTo>
                  <a:pt x="90950" y="58098"/>
                </a:lnTo>
                <a:lnTo>
                  <a:pt x="90950" y="58098"/>
                </a:lnTo>
                <a:lnTo>
                  <a:pt x="90950" y="58098"/>
                </a:lnTo>
                <a:lnTo>
                  <a:pt x="90950" y="57676"/>
                </a:lnTo>
                <a:lnTo>
                  <a:pt x="91357" y="57676"/>
                </a:lnTo>
                <a:lnTo>
                  <a:pt x="91357" y="57676"/>
                </a:lnTo>
                <a:lnTo>
                  <a:pt x="91357" y="57676"/>
                </a:lnTo>
                <a:lnTo>
                  <a:pt x="91357" y="57676"/>
                </a:lnTo>
                <a:lnTo>
                  <a:pt x="91357" y="57676"/>
                </a:lnTo>
                <a:lnTo>
                  <a:pt x="91628" y="57676"/>
                </a:lnTo>
                <a:lnTo>
                  <a:pt x="91628" y="57676"/>
                </a:lnTo>
                <a:lnTo>
                  <a:pt x="91628" y="57042"/>
                </a:lnTo>
                <a:lnTo>
                  <a:pt x="91628" y="57042"/>
                </a:lnTo>
                <a:lnTo>
                  <a:pt x="91628" y="57042"/>
                </a:lnTo>
                <a:lnTo>
                  <a:pt x="91357" y="57042"/>
                </a:lnTo>
                <a:lnTo>
                  <a:pt x="91357" y="57042"/>
                </a:lnTo>
                <a:lnTo>
                  <a:pt x="91628" y="57042"/>
                </a:lnTo>
                <a:lnTo>
                  <a:pt x="91628" y="57042"/>
                </a:lnTo>
                <a:lnTo>
                  <a:pt x="91628" y="57042"/>
                </a:lnTo>
                <a:lnTo>
                  <a:pt x="91628" y="57042"/>
                </a:lnTo>
                <a:lnTo>
                  <a:pt x="91628" y="56619"/>
                </a:lnTo>
                <a:lnTo>
                  <a:pt x="91900" y="56619"/>
                </a:lnTo>
                <a:lnTo>
                  <a:pt x="91900" y="56619"/>
                </a:lnTo>
                <a:lnTo>
                  <a:pt x="91900" y="56619"/>
                </a:lnTo>
                <a:lnTo>
                  <a:pt x="91900" y="56619"/>
                </a:lnTo>
                <a:lnTo>
                  <a:pt x="91900" y="56619"/>
                </a:lnTo>
                <a:lnTo>
                  <a:pt x="92171" y="56619"/>
                </a:lnTo>
                <a:lnTo>
                  <a:pt x="92171" y="56619"/>
                </a:lnTo>
                <a:lnTo>
                  <a:pt x="92171" y="56619"/>
                </a:lnTo>
                <a:lnTo>
                  <a:pt x="92171" y="56619"/>
                </a:lnTo>
                <a:lnTo>
                  <a:pt x="92443" y="56619"/>
                </a:lnTo>
                <a:lnTo>
                  <a:pt x="92443" y="56197"/>
                </a:lnTo>
                <a:lnTo>
                  <a:pt x="92443" y="56197"/>
                </a:lnTo>
                <a:lnTo>
                  <a:pt x="92171" y="56197"/>
                </a:lnTo>
                <a:lnTo>
                  <a:pt x="92171" y="56197"/>
                </a:lnTo>
                <a:lnTo>
                  <a:pt x="92171" y="56197"/>
                </a:lnTo>
                <a:lnTo>
                  <a:pt x="92171" y="56197"/>
                </a:lnTo>
                <a:lnTo>
                  <a:pt x="92171" y="55774"/>
                </a:lnTo>
                <a:lnTo>
                  <a:pt x="92171" y="55774"/>
                </a:lnTo>
                <a:lnTo>
                  <a:pt x="92171" y="55774"/>
                </a:lnTo>
                <a:lnTo>
                  <a:pt x="92443" y="55774"/>
                </a:lnTo>
                <a:lnTo>
                  <a:pt x="92443" y="55774"/>
                </a:lnTo>
                <a:lnTo>
                  <a:pt x="92443" y="56197"/>
                </a:lnTo>
                <a:lnTo>
                  <a:pt x="92443" y="56197"/>
                </a:lnTo>
                <a:lnTo>
                  <a:pt x="92443" y="56197"/>
                </a:lnTo>
                <a:lnTo>
                  <a:pt x="92443" y="56197"/>
                </a:lnTo>
                <a:lnTo>
                  <a:pt x="92443" y="56197"/>
                </a:lnTo>
                <a:lnTo>
                  <a:pt x="92443" y="56619"/>
                </a:lnTo>
                <a:lnTo>
                  <a:pt x="92443" y="56619"/>
                </a:lnTo>
                <a:lnTo>
                  <a:pt x="92443" y="56619"/>
                </a:lnTo>
                <a:lnTo>
                  <a:pt x="92850" y="56619"/>
                </a:lnTo>
                <a:lnTo>
                  <a:pt x="92850" y="56619"/>
                </a:lnTo>
                <a:lnTo>
                  <a:pt x="92850" y="56619"/>
                </a:lnTo>
                <a:lnTo>
                  <a:pt x="92850" y="56619"/>
                </a:lnTo>
                <a:lnTo>
                  <a:pt x="92850" y="56619"/>
                </a:lnTo>
                <a:lnTo>
                  <a:pt x="92850" y="56619"/>
                </a:lnTo>
                <a:lnTo>
                  <a:pt x="93122" y="56619"/>
                </a:lnTo>
                <a:lnTo>
                  <a:pt x="93122" y="57042"/>
                </a:lnTo>
                <a:lnTo>
                  <a:pt x="93122" y="57042"/>
                </a:lnTo>
                <a:lnTo>
                  <a:pt x="93122" y="56619"/>
                </a:lnTo>
                <a:lnTo>
                  <a:pt x="93122" y="56619"/>
                </a:lnTo>
                <a:lnTo>
                  <a:pt x="93122" y="57042"/>
                </a:lnTo>
                <a:lnTo>
                  <a:pt x="93393" y="57042"/>
                </a:lnTo>
                <a:lnTo>
                  <a:pt x="93393" y="57042"/>
                </a:lnTo>
                <a:lnTo>
                  <a:pt x="93393" y="57042"/>
                </a:lnTo>
                <a:lnTo>
                  <a:pt x="93393" y="57042"/>
                </a:lnTo>
                <a:lnTo>
                  <a:pt x="93393" y="57676"/>
                </a:lnTo>
                <a:lnTo>
                  <a:pt x="93393" y="57676"/>
                </a:lnTo>
                <a:lnTo>
                  <a:pt x="93393" y="57676"/>
                </a:lnTo>
                <a:lnTo>
                  <a:pt x="93665" y="57676"/>
                </a:lnTo>
                <a:lnTo>
                  <a:pt x="93665" y="57042"/>
                </a:lnTo>
                <a:lnTo>
                  <a:pt x="93665" y="57042"/>
                </a:lnTo>
                <a:lnTo>
                  <a:pt x="93665" y="57042"/>
                </a:lnTo>
                <a:lnTo>
                  <a:pt x="93665" y="57042"/>
                </a:lnTo>
                <a:lnTo>
                  <a:pt x="93665" y="57676"/>
                </a:lnTo>
                <a:lnTo>
                  <a:pt x="93665" y="57676"/>
                </a:lnTo>
                <a:lnTo>
                  <a:pt x="93665" y="57676"/>
                </a:lnTo>
                <a:lnTo>
                  <a:pt x="93665" y="57676"/>
                </a:lnTo>
                <a:lnTo>
                  <a:pt x="93665" y="57676"/>
                </a:lnTo>
                <a:lnTo>
                  <a:pt x="93936" y="57676"/>
                </a:lnTo>
                <a:lnTo>
                  <a:pt x="93936" y="58098"/>
                </a:lnTo>
                <a:lnTo>
                  <a:pt x="93936" y="58098"/>
                </a:lnTo>
                <a:lnTo>
                  <a:pt x="93936" y="58098"/>
                </a:lnTo>
                <a:lnTo>
                  <a:pt x="93936" y="57676"/>
                </a:lnTo>
                <a:lnTo>
                  <a:pt x="94343" y="57676"/>
                </a:lnTo>
                <a:lnTo>
                  <a:pt x="94343" y="57676"/>
                </a:lnTo>
                <a:lnTo>
                  <a:pt x="94343" y="57676"/>
                </a:lnTo>
                <a:lnTo>
                  <a:pt x="94343" y="58098"/>
                </a:lnTo>
                <a:lnTo>
                  <a:pt x="94343" y="58098"/>
                </a:lnTo>
                <a:lnTo>
                  <a:pt x="94615" y="58098"/>
                </a:lnTo>
                <a:lnTo>
                  <a:pt x="94615" y="58098"/>
                </a:lnTo>
                <a:lnTo>
                  <a:pt x="94615" y="58098"/>
                </a:lnTo>
                <a:lnTo>
                  <a:pt x="94615" y="57676"/>
                </a:lnTo>
                <a:lnTo>
                  <a:pt x="94615" y="57676"/>
                </a:lnTo>
                <a:lnTo>
                  <a:pt x="94886" y="57676"/>
                </a:lnTo>
                <a:lnTo>
                  <a:pt x="94886" y="57676"/>
                </a:lnTo>
                <a:lnTo>
                  <a:pt x="94886" y="57676"/>
                </a:lnTo>
                <a:lnTo>
                  <a:pt x="94886" y="57676"/>
                </a:lnTo>
                <a:lnTo>
                  <a:pt x="94886" y="57676"/>
                </a:lnTo>
                <a:lnTo>
                  <a:pt x="95158" y="57676"/>
                </a:lnTo>
                <a:lnTo>
                  <a:pt x="95158" y="57676"/>
                </a:lnTo>
                <a:lnTo>
                  <a:pt x="95158" y="57676"/>
                </a:lnTo>
                <a:lnTo>
                  <a:pt x="95158" y="57676"/>
                </a:lnTo>
                <a:lnTo>
                  <a:pt x="95158" y="57676"/>
                </a:lnTo>
                <a:lnTo>
                  <a:pt x="95158" y="57676"/>
                </a:lnTo>
                <a:lnTo>
                  <a:pt x="95158" y="58098"/>
                </a:lnTo>
                <a:lnTo>
                  <a:pt x="95429" y="58098"/>
                </a:lnTo>
                <a:lnTo>
                  <a:pt x="95429" y="58098"/>
                </a:lnTo>
                <a:lnTo>
                  <a:pt x="95429" y="58098"/>
                </a:lnTo>
                <a:lnTo>
                  <a:pt x="95429" y="58098"/>
                </a:lnTo>
                <a:lnTo>
                  <a:pt x="95429" y="58098"/>
                </a:lnTo>
                <a:lnTo>
                  <a:pt x="95837" y="58098"/>
                </a:lnTo>
                <a:lnTo>
                  <a:pt x="95837" y="58098"/>
                </a:lnTo>
                <a:lnTo>
                  <a:pt x="95837" y="58098"/>
                </a:lnTo>
                <a:lnTo>
                  <a:pt x="95837" y="58098"/>
                </a:lnTo>
                <a:lnTo>
                  <a:pt x="95837" y="58098"/>
                </a:lnTo>
                <a:lnTo>
                  <a:pt x="96108" y="58098"/>
                </a:lnTo>
                <a:lnTo>
                  <a:pt x="96108" y="58098"/>
                </a:lnTo>
                <a:lnTo>
                  <a:pt x="96108" y="58098"/>
                </a:lnTo>
                <a:lnTo>
                  <a:pt x="96108" y="58098"/>
                </a:lnTo>
                <a:lnTo>
                  <a:pt x="96108" y="58098"/>
                </a:lnTo>
                <a:lnTo>
                  <a:pt x="96108" y="58098"/>
                </a:lnTo>
                <a:lnTo>
                  <a:pt x="96380" y="58098"/>
                </a:lnTo>
                <a:lnTo>
                  <a:pt x="96380" y="58098"/>
                </a:lnTo>
                <a:lnTo>
                  <a:pt x="96380" y="58521"/>
                </a:lnTo>
                <a:lnTo>
                  <a:pt x="96108" y="58521"/>
                </a:lnTo>
                <a:lnTo>
                  <a:pt x="96108" y="58521"/>
                </a:lnTo>
                <a:lnTo>
                  <a:pt x="96108" y="58521"/>
                </a:lnTo>
                <a:lnTo>
                  <a:pt x="96108" y="58521"/>
                </a:lnTo>
                <a:lnTo>
                  <a:pt x="96108" y="58521"/>
                </a:lnTo>
                <a:lnTo>
                  <a:pt x="96108" y="58521"/>
                </a:lnTo>
                <a:lnTo>
                  <a:pt x="96108" y="58943"/>
                </a:lnTo>
                <a:lnTo>
                  <a:pt x="96108" y="58943"/>
                </a:lnTo>
                <a:lnTo>
                  <a:pt x="96108" y="58943"/>
                </a:lnTo>
                <a:lnTo>
                  <a:pt x="96108" y="58943"/>
                </a:lnTo>
                <a:lnTo>
                  <a:pt x="96108" y="58943"/>
                </a:lnTo>
                <a:lnTo>
                  <a:pt x="95837" y="58943"/>
                </a:lnTo>
                <a:lnTo>
                  <a:pt x="95837" y="59366"/>
                </a:lnTo>
                <a:lnTo>
                  <a:pt x="95837" y="59366"/>
                </a:lnTo>
                <a:lnTo>
                  <a:pt x="96108" y="59366"/>
                </a:lnTo>
                <a:lnTo>
                  <a:pt x="96108" y="59366"/>
                </a:lnTo>
                <a:lnTo>
                  <a:pt x="96108" y="59366"/>
                </a:lnTo>
                <a:lnTo>
                  <a:pt x="96108" y="59366"/>
                </a:lnTo>
                <a:lnTo>
                  <a:pt x="96108" y="59366"/>
                </a:lnTo>
                <a:lnTo>
                  <a:pt x="96108" y="59366"/>
                </a:lnTo>
                <a:lnTo>
                  <a:pt x="96108" y="60000"/>
                </a:lnTo>
                <a:lnTo>
                  <a:pt x="96108" y="60000"/>
                </a:lnTo>
                <a:lnTo>
                  <a:pt x="96108" y="60000"/>
                </a:lnTo>
                <a:lnTo>
                  <a:pt x="95837" y="60000"/>
                </a:lnTo>
                <a:lnTo>
                  <a:pt x="95837" y="60000"/>
                </a:lnTo>
                <a:lnTo>
                  <a:pt x="95837" y="60000"/>
                </a:lnTo>
                <a:lnTo>
                  <a:pt x="95837" y="60000"/>
                </a:lnTo>
                <a:lnTo>
                  <a:pt x="95429" y="60000"/>
                </a:lnTo>
                <a:lnTo>
                  <a:pt x="95429" y="60422"/>
                </a:lnTo>
                <a:lnTo>
                  <a:pt x="95429" y="60422"/>
                </a:lnTo>
                <a:lnTo>
                  <a:pt x="95429" y="60422"/>
                </a:lnTo>
                <a:lnTo>
                  <a:pt x="95429" y="60000"/>
                </a:lnTo>
                <a:lnTo>
                  <a:pt x="95429" y="60000"/>
                </a:lnTo>
                <a:lnTo>
                  <a:pt x="95158" y="60000"/>
                </a:lnTo>
                <a:lnTo>
                  <a:pt x="95158" y="60000"/>
                </a:lnTo>
                <a:lnTo>
                  <a:pt x="95158" y="60000"/>
                </a:lnTo>
                <a:lnTo>
                  <a:pt x="95158" y="60000"/>
                </a:lnTo>
                <a:lnTo>
                  <a:pt x="95158" y="60000"/>
                </a:lnTo>
                <a:lnTo>
                  <a:pt x="95158" y="60000"/>
                </a:lnTo>
                <a:lnTo>
                  <a:pt x="95158" y="60000"/>
                </a:lnTo>
                <a:lnTo>
                  <a:pt x="94886" y="60000"/>
                </a:lnTo>
                <a:lnTo>
                  <a:pt x="94886" y="60000"/>
                </a:lnTo>
                <a:lnTo>
                  <a:pt x="94886" y="60000"/>
                </a:lnTo>
                <a:lnTo>
                  <a:pt x="94886" y="60000"/>
                </a:lnTo>
                <a:lnTo>
                  <a:pt x="94886" y="60000"/>
                </a:lnTo>
                <a:lnTo>
                  <a:pt x="94886" y="60000"/>
                </a:lnTo>
                <a:lnTo>
                  <a:pt x="94615" y="60000"/>
                </a:lnTo>
                <a:lnTo>
                  <a:pt x="94615" y="60000"/>
                </a:lnTo>
                <a:lnTo>
                  <a:pt x="94615" y="60000"/>
                </a:lnTo>
                <a:lnTo>
                  <a:pt x="94615" y="60000"/>
                </a:lnTo>
                <a:lnTo>
                  <a:pt x="94615" y="60000"/>
                </a:lnTo>
                <a:lnTo>
                  <a:pt x="94615" y="60000"/>
                </a:lnTo>
                <a:lnTo>
                  <a:pt x="94343" y="60000"/>
                </a:lnTo>
                <a:lnTo>
                  <a:pt x="94343" y="60422"/>
                </a:lnTo>
                <a:lnTo>
                  <a:pt x="94343" y="60422"/>
                </a:lnTo>
                <a:lnTo>
                  <a:pt x="94343" y="60422"/>
                </a:lnTo>
                <a:lnTo>
                  <a:pt x="94343" y="60422"/>
                </a:lnTo>
                <a:lnTo>
                  <a:pt x="94343" y="60422"/>
                </a:lnTo>
                <a:lnTo>
                  <a:pt x="94343" y="60422"/>
                </a:lnTo>
                <a:lnTo>
                  <a:pt x="93936" y="60422"/>
                </a:lnTo>
                <a:lnTo>
                  <a:pt x="93936" y="60422"/>
                </a:lnTo>
                <a:lnTo>
                  <a:pt x="93936" y="60422"/>
                </a:lnTo>
                <a:lnTo>
                  <a:pt x="93936" y="60422"/>
                </a:lnTo>
                <a:lnTo>
                  <a:pt x="93665" y="60422"/>
                </a:lnTo>
                <a:lnTo>
                  <a:pt x="93665" y="60422"/>
                </a:lnTo>
                <a:lnTo>
                  <a:pt x="93665" y="60422"/>
                </a:lnTo>
                <a:lnTo>
                  <a:pt x="93665" y="60845"/>
                </a:lnTo>
                <a:lnTo>
                  <a:pt x="93665" y="60845"/>
                </a:lnTo>
                <a:lnTo>
                  <a:pt x="93665" y="60845"/>
                </a:lnTo>
                <a:lnTo>
                  <a:pt x="93665" y="60422"/>
                </a:lnTo>
                <a:lnTo>
                  <a:pt x="93393" y="60422"/>
                </a:lnTo>
                <a:lnTo>
                  <a:pt x="93393" y="60845"/>
                </a:lnTo>
                <a:lnTo>
                  <a:pt x="93393" y="60845"/>
                </a:lnTo>
                <a:lnTo>
                  <a:pt x="93393" y="60845"/>
                </a:lnTo>
                <a:lnTo>
                  <a:pt x="93393" y="60845"/>
                </a:lnTo>
                <a:lnTo>
                  <a:pt x="93393" y="60845"/>
                </a:lnTo>
                <a:lnTo>
                  <a:pt x="93122" y="60845"/>
                </a:lnTo>
                <a:lnTo>
                  <a:pt x="93122" y="60845"/>
                </a:lnTo>
                <a:lnTo>
                  <a:pt x="93122" y="60845"/>
                </a:lnTo>
                <a:lnTo>
                  <a:pt x="93122" y="60845"/>
                </a:lnTo>
                <a:lnTo>
                  <a:pt x="92850" y="60845"/>
                </a:lnTo>
                <a:lnTo>
                  <a:pt x="92850" y="61267"/>
                </a:lnTo>
                <a:lnTo>
                  <a:pt x="92850" y="61267"/>
                </a:lnTo>
                <a:lnTo>
                  <a:pt x="92850" y="61267"/>
                </a:lnTo>
                <a:lnTo>
                  <a:pt x="92850" y="61267"/>
                </a:lnTo>
                <a:lnTo>
                  <a:pt x="92850" y="61690"/>
                </a:lnTo>
                <a:lnTo>
                  <a:pt x="92850" y="61690"/>
                </a:lnTo>
                <a:lnTo>
                  <a:pt x="92850" y="61690"/>
                </a:lnTo>
                <a:lnTo>
                  <a:pt x="92850" y="61690"/>
                </a:lnTo>
                <a:lnTo>
                  <a:pt x="92850" y="61690"/>
                </a:lnTo>
                <a:lnTo>
                  <a:pt x="92850" y="61690"/>
                </a:lnTo>
                <a:lnTo>
                  <a:pt x="92443" y="61690"/>
                </a:lnTo>
                <a:lnTo>
                  <a:pt x="92443" y="61690"/>
                </a:lnTo>
                <a:lnTo>
                  <a:pt x="92443" y="61267"/>
                </a:lnTo>
                <a:lnTo>
                  <a:pt x="92443" y="61267"/>
                </a:lnTo>
                <a:lnTo>
                  <a:pt x="92443" y="61267"/>
                </a:lnTo>
                <a:lnTo>
                  <a:pt x="92443" y="61690"/>
                </a:lnTo>
                <a:lnTo>
                  <a:pt x="92443" y="61690"/>
                </a:lnTo>
                <a:lnTo>
                  <a:pt x="92443" y="61690"/>
                </a:lnTo>
                <a:lnTo>
                  <a:pt x="92443" y="61690"/>
                </a:lnTo>
                <a:lnTo>
                  <a:pt x="92443" y="61690"/>
                </a:lnTo>
                <a:lnTo>
                  <a:pt x="92443" y="62323"/>
                </a:lnTo>
                <a:lnTo>
                  <a:pt x="92443" y="62323"/>
                </a:lnTo>
                <a:lnTo>
                  <a:pt x="92443" y="62323"/>
                </a:lnTo>
                <a:lnTo>
                  <a:pt x="92443" y="62323"/>
                </a:lnTo>
                <a:lnTo>
                  <a:pt x="92443" y="62746"/>
                </a:lnTo>
                <a:lnTo>
                  <a:pt x="92443" y="62746"/>
                </a:lnTo>
                <a:lnTo>
                  <a:pt x="92443" y="62746"/>
                </a:lnTo>
                <a:lnTo>
                  <a:pt x="92443" y="62746"/>
                </a:lnTo>
                <a:lnTo>
                  <a:pt x="92171" y="62746"/>
                </a:lnTo>
                <a:lnTo>
                  <a:pt x="92171" y="62746"/>
                </a:lnTo>
                <a:lnTo>
                  <a:pt x="92171" y="62746"/>
                </a:lnTo>
                <a:lnTo>
                  <a:pt x="92171" y="62746"/>
                </a:lnTo>
                <a:lnTo>
                  <a:pt x="91900" y="62746"/>
                </a:lnTo>
                <a:lnTo>
                  <a:pt x="91900" y="62746"/>
                </a:lnTo>
                <a:lnTo>
                  <a:pt x="91900" y="62746"/>
                </a:lnTo>
                <a:lnTo>
                  <a:pt x="91900" y="63169"/>
                </a:lnTo>
                <a:lnTo>
                  <a:pt x="91900" y="63169"/>
                </a:lnTo>
                <a:lnTo>
                  <a:pt x="91628" y="63169"/>
                </a:lnTo>
                <a:lnTo>
                  <a:pt x="91628" y="63169"/>
                </a:lnTo>
                <a:lnTo>
                  <a:pt x="91628" y="63169"/>
                </a:lnTo>
                <a:lnTo>
                  <a:pt x="91628" y="63169"/>
                </a:lnTo>
                <a:lnTo>
                  <a:pt x="91628" y="63169"/>
                </a:lnTo>
                <a:lnTo>
                  <a:pt x="91628" y="63169"/>
                </a:lnTo>
                <a:lnTo>
                  <a:pt x="91628" y="63591"/>
                </a:lnTo>
                <a:lnTo>
                  <a:pt x="91357" y="63591"/>
                </a:lnTo>
                <a:lnTo>
                  <a:pt x="91357" y="63591"/>
                </a:lnTo>
                <a:lnTo>
                  <a:pt x="91357" y="63591"/>
                </a:lnTo>
                <a:lnTo>
                  <a:pt x="91357" y="63591"/>
                </a:lnTo>
                <a:lnTo>
                  <a:pt x="90950" y="63591"/>
                </a:lnTo>
                <a:lnTo>
                  <a:pt x="90950" y="63591"/>
                </a:lnTo>
                <a:lnTo>
                  <a:pt x="90950" y="63591"/>
                </a:lnTo>
                <a:lnTo>
                  <a:pt x="90950" y="64014"/>
                </a:lnTo>
                <a:lnTo>
                  <a:pt x="90950" y="64014"/>
                </a:lnTo>
                <a:lnTo>
                  <a:pt x="90950" y="64014"/>
                </a:lnTo>
                <a:lnTo>
                  <a:pt x="90950" y="64014"/>
                </a:lnTo>
                <a:lnTo>
                  <a:pt x="90950" y="64014"/>
                </a:lnTo>
                <a:lnTo>
                  <a:pt x="90950" y="64647"/>
                </a:lnTo>
                <a:lnTo>
                  <a:pt x="90678" y="64647"/>
                </a:lnTo>
                <a:lnTo>
                  <a:pt x="90678" y="64647"/>
                </a:lnTo>
                <a:lnTo>
                  <a:pt x="90678" y="64647"/>
                </a:lnTo>
                <a:lnTo>
                  <a:pt x="90678" y="64647"/>
                </a:lnTo>
                <a:lnTo>
                  <a:pt x="90678" y="64647"/>
                </a:lnTo>
                <a:lnTo>
                  <a:pt x="90407" y="64647"/>
                </a:lnTo>
                <a:lnTo>
                  <a:pt x="90407" y="64647"/>
                </a:lnTo>
                <a:lnTo>
                  <a:pt x="90407" y="64647"/>
                </a:lnTo>
                <a:lnTo>
                  <a:pt x="90407" y="64647"/>
                </a:lnTo>
                <a:lnTo>
                  <a:pt x="90407" y="64647"/>
                </a:lnTo>
                <a:lnTo>
                  <a:pt x="90135" y="64647"/>
                </a:lnTo>
                <a:lnTo>
                  <a:pt x="90135" y="65070"/>
                </a:lnTo>
                <a:lnTo>
                  <a:pt x="90135" y="65070"/>
                </a:lnTo>
                <a:lnTo>
                  <a:pt x="90135" y="65070"/>
                </a:lnTo>
                <a:lnTo>
                  <a:pt x="90135" y="65070"/>
                </a:lnTo>
                <a:lnTo>
                  <a:pt x="90135" y="65492"/>
                </a:lnTo>
                <a:lnTo>
                  <a:pt x="90135" y="65492"/>
                </a:lnTo>
                <a:lnTo>
                  <a:pt x="90135" y="65492"/>
                </a:lnTo>
                <a:lnTo>
                  <a:pt x="90135" y="65492"/>
                </a:lnTo>
                <a:lnTo>
                  <a:pt x="90135" y="65492"/>
                </a:lnTo>
                <a:lnTo>
                  <a:pt x="89864" y="65492"/>
                </a:lnTo>
                <a:lnTo>
                  <a:pt x="89864" y="65915"/>
                </a:lnTo>
                <a:lnTo>
                  <a:pt x="89864" y="65915"/>
                </a:lnTo>
                <a:lnTo>
                  <a:pt x="89864" y="65915"/>
                </a:lnTo>
                <a:lnTo>
                  <a:pt x="89864" y="65915"/>
                </a:lnTo>
                <a:lnTo>
                  <a:pt x="89864" y="66338"/>
                </a:lnTo>
                <a:lnTo>
                  <a:pt x="89864" y="66338"/>
                </a:lnTo>
                <a:lnTo>
                  <a:pt x="89864" y="66338"/>
                </a:lnTo>
                <a:lnTo>
                  <a:pt x="89457" y="66338"/>
                </a:lnTo>
                <a:lnTo>
                  <a:pt x="89457" y="66338"/>
                </a:lnTo>
                <a:lnTo>
                  <a:pt x="89457" y="66338"/>
                </a:lnTo>
                <a:lnTo>
                  <a:pt x="89457" y="66338"/>
                </a:lnTo>
                <a:lnTo>
                  <a:pt x="89457" y="66338"/>
                </a:lnTo>
                <a:lnTo>
                  <a:pt x="89457" y="66971"/>
                </a:lnTo>
                <a:lnTo>
                  <a:pt x="89457" y="66971"/>
                </a:lnTo>
                <a:lnTo>
                  <a:pt x="89457" y="66971"/>
                </a:lnTo>
                <a:lnTo>
                  <a:pt x="89457" y="67394"/>
                </a:lnTo>
                <a:lnTo>
                  <a:pt x="89457" y="67394"/>
                </a:lnTo>
                <a:lnTo>
                  <a:pt x="89457" y="67394"/>
                </a:lnTo>
                <a:lnTo>
                  <a:pt x="89457" y="67394"/>
                </a:lnTo>
                <a:lnTo>
                  <a:pt x="89457" y="67394"/>
                </a:lnTo>
                <a:lnTo>
                  <a:pt x="89457" y="67394"/>
                </a:lnTo>
                <a:lnTo>
                  <a:pt x="89864" y="67394"/>
                </a:lnTo>
                <a:lnTo>
                  <a:pt x="89864" y="67816"/>
                </a:lnTo>
                <a:lnTo>
                  <a:pt x="89864" y="67816"/>
                </a:lnTo>
                <a:lnTo>
                  <a:pt x="89864" y="67394"/>
                </a:lnTo>
                <a:lnTo>
                  <a:pt x="89864" y="67394"/>
                </a:lnTo>
                <a:lnTo>
                  <a:pt x="90135" y="67394"/>
                </a:lnTo>
                <a:lnTo>
                  <a:pt x="90135" y="67816"/>
                </a:lnTo>
                <a:lnTo>
                  <a:pt x="90135" y="67816"/>
                </a:lnTo>
                <a:lnTo>
                  <a:pt x="90135" y="67816"/>
                </a:lnTo>
                <a:lnTo>
                  <a:pt x="90135" y="67816"/>
                </a:lnTo>
                <a:lnTo>
                  <a:pt x="90135" y="68239"/>
                </a:lnTo>
                <a:lnTo>
                  <a:pt x="90135" y="68239"/>
                </a:lnTo>
                <a:lnTo>
                  <a:pt x="90135" y="68239"/>
                </a:lnTo>
                <a:lnTo>
                  <a:pt x="90135" y="68239"/>
                </a:lnTo>
                <a:lnTo>
                  <a:pt x="90407" y="68239"/>
                </a:lnTo>
                <a:lnTo>
                  <a:pt x="90407" y="68239"/>
                </a:lnTo>
                <a:lnTo>
                  <a:pt x="90407" y="68239"/>
                </a:lnTo>
                <a:lnTo>
                  <a:pt x="90407" y="68239"/>
                </a:lnTo>
                <a:lnTo>
                  <a:pt x="90407" y="68239"/>
                </a:lnTo>
                <a:lnTo>
                  <a:pt x="90407" y="68661"/>
                </a:lnTo>
                <a:lnTo>
                  <a:pt x="90678" y="68661"/>
                </a:lnTo>
                <a:lnTo>
                  <a:pt x="90678" y="68661"/>
                </a:lnTo>
                <a:lnTo>
                  <a:pt x="90678" y="68661"/>
                </a:lnTo>
                <a:lnTo>
                  <a:pt x="90678" y="68661"/>
                </a:lnTo>
                <a:lnTo>
                  <a:pt x="90950" y="68661"/>
                </a:lnTo>
                <a:lnTo>
                  <a:pt x="90950" y="68661"/>
                </a:lnTo>
                <a:lnTo>
                  <a:pt x="90950" y="68661"/>
                </a:lnTo>
                <a:lnTo>
                  <a:pt x="90950" y="68661"/>
                </a:lnTo>
                <a:lnTo>
                  <a:pt x="90950" y="68661"/>
                </a:lnTo>
                <a:lnTo>
                  <a:pt x="91357" y="68661"/>
                </a:lnTo>
                <a:lnTo>
                  <a:pt x="91357" y="69295"/>
                </a:lnTo>
                <a:lnTo>
                  <a:pt x="91357" y="69295"/>
                </a:lnTo>
                <a:lnTo>
                  <a:pt x="91357" y="69295"/>
                </a:lnTo>
                <a:lnTo>
                  <a:pt x="91628" y="69295"/>
                </a:lnTo>
                <a:lnTo>
                  <a:pt x="91628" y="69295"/>
                </a:lnTo>
                <a:lnTo>
                  <a:pt x="91628" y="69295"/>
                </a:lnTo>
                <a:lnTo>
                  <a:pt x="91628" y="69295"/>
                </a:lnTo>
                <a:lnTo>
                  <a:pt x="91628" y="69295"/>
                </a:lnTo>
                <a:lnTo>
                  <a:pt x="91628" y="69295"/>
                </a:lnTo>
                <a:lnTo>
                  <a:pt x="91628" y="69718"/>
                </a:lnTo>
                <a:lnTo>
                  <a:pt x="91628" y="69718"/>
                </a:lnTo>
                <a:lnTo>
                  <a:pt x="91628" y="69718"/>
                </a:lnTo>
                <a:lnTo>
                  <a:pt x="91628" y="69718"/>
                </a:lnTo>
                <a:lnTo>
                  <a:pt x="91628" y="70140"/>
                </a:lnTo>
                <a:lnTo>
                  <a:pt x="91628" y="70140"/>
                </a:lnTo>
                <a:lnTo>
                  <a:pt x="91900" y="70140"/>
                </a:lnTo>
                <a:lnTo>
                  <a:pt x="91900" y="70140"/>
                </a:lnTo>
                <a:lnTo>
                  <a:pt x="91900" y="70563"/>
                </a:lnTo>
                <a:lnTo>
                  <a:pt x="91900" y="70563"/>
                </a:lnTo>
                <a:lnTo>
                  <a:pt x="91900" y="70563"/>
                </a:lnTo>
                <a:lnTo>
                  <a:pt x="91900" y="70563"/>
                </a:lnTo>
                <a:lnTo>
                  <a:pt x="91900" y="70563"/>
                </a:lnTo>
                <a:lnTo>
                  <a:pt x="91900" y="70985"/>
                </a:lnTo>
                <a:lnTo>
                  <a:pt x="91900" y="70985"/>
                </a:lnTo>
                <a:lnTo>
                  <a:pt x="91900" y="70985"/>
                </a:lnTo>
                <a:lnTo>
                  <a:pt x="91900" y="71619"/>
                </a:lnTo>
                <a:lnTo>
                  <a:pt x="91900" y="71619"/>
                </a:lnTo>
                <a:lnTo>
                  <a:pt x="91900" y="71619"/>
                </a:lnTo>
                <a:lnTo>
                  <a:pt x="92171" y="71619"/>
                </a:lnTo>
                <a:lnTo>
                  <a:pt x="92171" y="71619"/>
                </a:lnTo>
                <a:lnTo>
                  <a:pt x="92171" y="72042"/>
                </a:lnTo>
                <a:lnTo>
                  <a:pt x="92171" y="72042"/>
                </a:lnTo>
                <a:lnTo>
                  <a:pt x="92171" y="72042"/>
                </a:lnTo>
                <a:lnTo>
                  <a:pt x="92171" y="72042"/>
                </a:lnTo>
                <a:lnTo>
                  <a:pt x="92171" y="72464"/>
                </a:lnTo>
                <a:lnTo>
                  <a:pt x="92171" y="72464"/>
                </a:lnTo>
                <a:lnTo>
                  <a:pt x="92171" y="72464"/>
                </a:lnTo>
                <a:lnTo>
                  <a:pt x="92171" y="72464"/>
                </a:lnTo>
                <a:lnTo>
                  <a:pt x="92171" y="72887"/>
                </a:lnTo>
                <a:lnTo>
                  <a:pt x="92443" y="72887"/>
                </a:lnTo>
                <a:lnTo>
                  <a:pt x="92443" y="72887"/>
                </a:lnTo>
                <a:lnTo>
                  <a:pt x="92443" y="72887"/>
                </a:lnTo>
                <a:lnTo>
                  <a:pt x="92443" y="72887"/>
                </a:lnTo>
                <a:lnTo>
                  <a:pt x="92443" y="73309"/>
                </a:lnTo>
                <a:lnTo>
                  <a:pt x="92443" y="73309"/>
                </a:lnTo>
                <a:lnTo>
                  <a:pt x="92443" y="73309"/>
                </a:lnTo>
                <a:lnTo>
                  <a:pt x="92443" y="73943"/>
                </a:lnTo>
                <a:lnTo>
                  <a:pt x="92443" y="73943"/>
                </a:lnTo>
                <a:lnTo>
                  <a:pt x="92443" y="73943"/>
                </a:lnTo>
                <a:lnTo>
                  <a:pt x="92443" y="73943"/>
                </a:lnTo>
                <a:lnTo>
                  <a:pt x="92443" y="73943"/>
                </a:lnTo>
                <a:lnTo>
                  <a:pt x="92850" y="73943"/>
                </a:lnTo>
                <a:lnTo>
                  <a:pt x="92850" y="74366"/>
                </a:lnTo>
                <a:lnTo>
                  <a:pt x="92850" y="74366"/>
                </a:lnTo>
                <a:lnTo>
                  <a:pt x="92850" y="74366"/>
                </a:lnTo>
                <a:lnTo>
                  <a:pt x="92850" y="74366"/>
                </a:lnTo>
                <a:lnTo>
                  <a:pt x="92850" y="74788"/>
                </a:lnTo>
                <a:lnTo>
                  <a:pt x="92850" y="74788"/>
                </a:lnTo>
                <a:lnTo>
                  <a:pt x="92850" y="74788"/>
                </a:lnTo>
                <a:lnTo>
                  <a:pt x="92850" y="74788"/>
                </a:lnTo>
                <a:lnTo>
                  <a:pt x="92850" y="75211"/>
                </a:lnTo>
                <a:lnTo>
                  <a:pt x="92850" y="75211"/>
                </a:lnTo>
                <a:lnTo>
                  <a:pt x="92850" y="75211"/>
                </a:lnTo>
                <a:lnTo>
                  <a:pt x="92850" y="75211"/>
                </a:lnTo>
                <a:lnTo>
                  <a:pt x="92850" y="75211"/>
                </a:lnTo>
                <a:lnTo>
                  <a:pt x="92850" y="75633"/>
                </a:lnTo>
                <a:lnTo>
                  <a:pt x="93122" y="75633"/>
                </a:lnTo>
                <a:lnTo>
                  <a:pt x="93122" y="75633"/>
                </a:lnTo>
                <a:lnTo>
                  <a:pt x="93122" y="75633"/>
                </a:lnTo>
                <a:lnTo>
                  <a:pt x="93393" y="75633"/>
                </a:lnTo>
                <a:lnTo>
                  <a:pt x="93393" y="75633"/>
                </a:lnTo>
                <a:lnTo>
                  <a:pt x="93393" y="75633"/>
                </a:lnTo>
                <a:lnTo>
                  <a:pt x="93393" y="75633"/>
                </a:lnTo>
                <a:lnTo>
                  <a:pt x="93393" y="75633"/>
                </a:lnTo>
                <a:lnTo>
                  <a:pt x="93393" y="75633"/>
                </a:lnTo>
                <a:lnTo>
                  <a:pt x="93665" y="75633"/>
                </a:lnTo>
                <a:lnTo>
                  <a:pt x="93665" y="76267"/>
                </a:lnTo>
                <a:lnTo>
                  <a:pt x="93665" y="76267"/>
                </a:lnTo>
                <a:lnTo>
                  <a:pt x="93665" y="76267"/>
                </a:lnTo>
                <a:lnTo>
                  <a:pt x="93665" y="76267"/>
                </a:lnTo>
                <a:lnTo>
                  <a:pt x="93665" y="76690"/>
                </a:lnTo>
                <a:lnTo>
                  <a:pt x="93665" y="76690"/>
                </a:lnTo>
                <a:lnTo>
                  <a:pt x="93665" y="76690"/>
                </a:lnTo>
                <a:lnTo>
                  <a:pt x="93665" y="76690"/>
                </a:lnTo>
                <a:lnTo>
                  <a:pt x="93665" y="76690"/>
                </a:lnTo>
                <a:lnTo>
                  <a:pt x="93665" y="76690"/>
                </a:lnTo>
                <a:lnTo>
                  <a:pt x="93665" y="77112"/>
                </a:lnTo>
                <a:lnTo>
                  <a:pt x="93665" y="77112"/>
                </a:lnTo>
                <a:lnTo>
                  <a:pt x="93665" y="77112"/>
                </a:lnTo>
                <a:lnTo>
                  <a:pt x="93936" y="77112"/>
                </a:lnTo>
                <a:lnTo>
                  <a:pt x="93936" y="77112"/>
                </a:lnTo>
                <a:lnTo>
                  <a:pt x="93936" y="77112"/>
                </a:lnTo>
                <a:lnTo>
                  <a:pt x="94343" y="77112"/>
                </a:lnTo>
                <a:lnTo>
                  <a:pt x="94343" y="77112"/>
                </a:lnTo>
                <a:lnTo>
                  <a:pt x="94343" y="77112"/>
                </a:lnTo>
                <a:lnTo>
                  <a:pt x="94343" y="77112"/>
                </a:lnTo>
                <a:lnTo>
                  <a:pt x="94343" y="77535"/>
                </a:lnTo>
                <a:lnTo>
                  <a:pt x="94343" y="77535"/>
                </a:lnTo>
                <a:lnTo>
                  <a:pt x="94343" y="77535"/>
                </a:lnTo>
                <a:lnTo>
                  <a:pt x="94615" y="77535"/>
                </a:lnTo>
                <a:lnTo>
                  <a:pt x="94615" y="77535"/>
                </a:lnTo>
                <a:lnTo>
                  <a:pt x="94615" y="77535"/>
                </a:lnTo>
                <a:lnTo>
                  <a:pt x="94615" y="77535"/>
                </a:lnTo>
                <a:lnTo>
                  <a:pt x="94615" y="77957"/>
                </a:lnTo>
                <a:lnTo>
                  <a:pt x="94615" y="77957"/>
                </a:lnTo>
                <a:lnTo>
                  <a:pt x="94615" y="77957"/>
                </a:lnTo>
                <a:lnTo>
                  <a:pt x="94615" y="77957"/>
                </a:lnTo>
                <a:lnTo>
                  <a:pt x="94615" y="78591"/>
                </a:lnTo>
                <a:lnTo>
                  <a:pt x="94615" y="78591"/>
                </a:lnTo>
                <a:lnTo>
                  <a:pt x="94615" y="78591"/>
                </a:lnTo>
                <a:lnTo>
                  <a:pt x="94615" y="79014"/>
                </a:lnTo>
                <a:lnTo>
                  <a:pt x="94615" y="79014"/>
                </a:lnTo>
                <a:lnTo>
                  <a:pt x="94615" y="79014"/>
                </a:lnTo>
                <a:lnTo>
                  <a:pt x="94615" y="79014"/>
                </a:lnTo>
                <a:lnTo>
                  <a:pt x="94343" y="79014"/>
                </a:lnTo>
                <a:lnTo>
                  <a:pt x="94343" y="78591"/>
                </a:lnTo>
                <a:lnTo>
                  <a:pt x="94343" y="78591"/>
                </a:lnTo>
                <a:lnTo>
                  <a:pt x="94343" y="78591"/>
                </a:lnTo>
                <a:lnTo>
                  <a:pt x="94343" y="78591"/>
                </a:lnTo>
                <a:lnTo>
                  <a:pt x="94343" y="79014"/>
                </a:lnTo>
                <a:lnTo>
                  <a:pt x="94343" y="79014"/>
                </a:lnTo>
                <a:lnTo>
                  <a:pt x="94343" y="79014"/>
                </a:lnTo>
                <a:lnTo>
                  <a:pt x="94343" y="79014"/>
                </a:lnTo>
                <a:lnTo>
                  <a:pt x="94343" y="79014"/>
                </a:lnTo>
                <a:lnTo>
                  <a:pt x="94615" y="79014"/>
                </a:lnTo>
                <a:lnTo>
                  <a:pt x="94615" y="79014"/>
                </a:lnTo>
                <a:lnTo>
                  <a:pt x="94615" y="79014"/>
                </a:lnTo>
                <a:lnTo>
                  <a:pt x="94615" y="79014"/>
                </a:lnTo>
                <a:lnTo>
                  <a:pt x="94615" y="79014"/>
                </a:lnTo>
                <a:lnTo>
                  <a:pt x="94615" y="79014"/>
                </a:lnTo>
                <a:lnTo>
                  <a:pt x="94615" y="79436"/>
                </a:lnTo>
                <a:lnTo>
                  <a:pt x="94615" y="79436"/>
                </a:lnTo>
                <a:lnTo>
                  <a:pt x="94615" y="79436"/>
                </a:lnTo>
                <a:lnTo>
                  <a:pt x="94615" y="79436"/>
                </a:lnTo>
                <a:lnTo>
                  <a:pt x="94615" y="79436"/>
                </a:lnTo>
                <a:lnTo>
                  <a:pt x="94343" y="79436"/>
                </a:lnTo>
                <a:lnTo>
                  <a:pt x="94343" y="79436"/>
                </a:lnTo>
                <a:lnTo>
                  <a:pt x="94615" y="79436"/>
                </a:lnTo>
                <a:lnTo>
                  <a:pt x="94615" y="79436"/>
                </a:lnTo>
                <a:lnTo>
                  <a:pt x="94615" y="79436"/>
                </a:lnTo>
                <a:lnTo>
                  <a:pt x="94615" y="79859"/>
                </a:lnTo>
                <a:lnTo>
                  <a:pt x="94615" y="79859"/>
                </a:lnTo>
                <a:lnTo>
                  <a:pt x="94615" y="79859"/>
                </a:lnTo>
                <a:lnTo>
                  <a:pt x="94615" y="79859"/>
                </a:lnTo>
                <a:lnTo>
                  <a:pt x="94615" y="79859"/>
                </a:lnTo>
                <a:lnTo>
                  <a:pt x="94615" y="79859"/>
                </a:lnTo>
                <a:lnTo>
                  <a:pt x="94615" y="79859"/>
                </a:lnTo>
                <a:lnTo>
                  <a:pt x="94343" y="79859"/>
                </a:lnTo>
                <a:lnTo>
                  <a:pt x="94343" y="80281"/>
                </a:lnTo>
                <a:lnTo>
                  <a:pt x="94615" y="80281"/>
                </a:lnTo>
                <a:lnTo>
                  <a:pt x="94615" y="80281"/>
                </a:lnTo>
                <a:lnTo>
                  <a:pt x="94615" y="80281"/>
                </a:lnTo>
                <a:lnTo>
                  <a:pt x="94615" y="80281"/>
                </a:lnTo>
                <a:lnTo>
                  <a:pt x="94615" y="80915"/>
                </a:lnTo>
                <a:lnTo>
                  <a:pt x="94615" y="80915"/>
                </a:lnTo>
                <a:lnTo>
                  <a:pt x="94615" y="80915"/>
                </a:lnTo>
                <a:lnTo>
                  <a:pt x="94615" y="80915"/>
                </a:lnTo>
                <a:lnTo>
                  <a:pt x="94615" y="80915"/>
                </a:lnTo>
                <a:lnTo>
                  <a:pt x="94615" y="81338"/>
                </a:lnTo>
                <a:lnTo>
                  <a:pt x="94615" y="81338"/>
                </a:lnTo>
                <a:lnTo>
                  <a:pt x="94615" y="81338"/>
                </a:lnTo>
                <a:lnTo>
                  <a:pt x="94615" y="81760"/>
                </a:lnTo>
                <a:lnTo>
                  <a:pt x="94615" y="81760"/>
                </a:lnTo>
                <a:lnTo>
                  <a:pt x="94615" y="81760"/>
                </a:lnTo>
                <a:lnTo>
                  <a:pt x="94615" y="81760"/>
                </a:lnTo>
                <a:lnTo>
                  <a:pt x="94615" y="81760"/>
                </a:lnTo>
                <a:lnTo>
                  <a:pt x="94343" y="81760"/>
                </a:lnTo>
                <a:lnTo>
                  <a:pt x="94343" y="81760"/>
                </a:lnTo>
                <a:lnTo>
                  <a:pt x="94343" y="81760"/>
                </a:lnTo>
                <a:lnTo>
                  <a:pt x="94343" y="81760"/>
                </a:lnTo>
                <a:lnTo>
                  <a:pt x="93936" y="81760"/>
                </a:lnTo>
                <a:lnTo>
                  <a:pt x="93936" y="81760"/>
                </a:lnTo>
                <a:lnTo>
                  <a:pt x="93936" y="81760"/>
                </a:lnTo>
                <a:lnTo>
                  <a:pt x="93936" y="81760"/>
                </a:lnTo>
                <a:lnTo>
                  <a:pt x="93665" y="81760"/>
                </a:lnTo>
                <a:lnTo>
                  <a:pt x="93665" y="82183"/>
                </a:lnTo>
                <a:lnTo>
                  <a:pt x="93665" y="82183"/>
                </a:lnTo>
                <a:lnTo>
                  <a:pt x="93665" y="82183"/>
                </a:lnTo>
                <a:lnTo>
                  <a:pt x="93665" y="82183"/>
                </a:lnTo>
                <a:lnTo>
                  <a:pt x="93665" y="82183"/>
                </a:lnTo>
                <a:lnTo>
                  <a:pt x="93665" y="82183"/>
                </a:lnTo>
                <a:lnTo>
                  <a:pt x="93393" y="82183"/>
                </a:lnTo>
                <a:lnTo>
                  <a:pt x="93393" y="82183"/>
                </a:lnTo>
                <a:lnTo>
                  <a:pt x="93393" y="82605"/>
                </a:lnTo>
                <a:lnTo>
                  <a:pt x="93393" y="82605"/>
                </a:lnTo>
                <a:lnTo>
                  <a:pt x="93393" y="82605"/>
                </a:lnTo>
                <a:lnTo>
                  <a:pt x="93393" y="82605"/>
                </a:lnTo>
                <a:lnTo>
                  <a:pt x="93122" y="82605"/>
                </a:lnTo>
                <a:lnTo>
                  <a:pt x="93122" y="82605"/>
                </a:lnTo>
                <a:lnTo>
                  <a:pt x="93122" y="82605"/>
                </a:lnTo>
                <a:lnTo>
                  <a:pt x="93122" y="82605"/>
                </a:lnTo>
                <a:lnTo>
                  <a:pt x="92850" y="82605"/>
                </a:lnTo>
                <a:lnTo>
                  <a:pt x="92850" y="83239"/>
                </a:lnTo>
                <a:lnTo>
                  <a:pt x="92850" y="83239"/>
                </a:lnTo>
                <a:lnTo>
                  <a:pt x="92850" y="83239"/>
                </a:lnTo>
                <a:lnTo>
                  <a:pt x="92850" y="83239"/>
                </a:lnTo>
                <a:lnTo>
                  <a:pt x="92850" y="83661"/>
                </a:lnTo>
                <a:lnTo>
                  <a:pt x="92850" y="83661"/>
                </a:lnTo>
                <a:lnTo>
                  <a:pt x="92850" y="83661"/>
                </a:lnTo>
                <a:lnTo>
                  <a:pt x="92850" y="83661"/>
                </a:lnTo>
                <a:lnTo>
                  <a:pt x="92443" y="83661"/>
                </a:lnTo>
                <a:lnTo>
                  <a:pt x="92443" y="83661"/>
                </a:lnTo>
                <a:lnTo>
                  <a:pt x="92443" y="83661"/>
                </a:lnTo>
                <a:lnTo>
                  <a:pt x="92443" y="83661"/>
                </a:lnTo>
                <a:lnTo>
                  <a:pt x="92443" y="83661"/>
                </a:lnTo>
                <a:lnTo>
                  <a:pt x="92443" y="83661"/>
                </a:lnTo>
                <a:lnTo>
                  <a:pt x="92443" y="83661"/>
                </a:lnTo>
                <a:lnTo>
                  <a:pt x="92171" y="83661"/>
                </a:lnTo>
                <a:lnTo>
                  <a:pt x="92171" y="83661"/>
                </a:lnTo>
                <a:lnTo>
                  <a:pt x="92171" y="83661"/>
                </a:lnTo>
                <a:lnTo>
                  <a:pt x="91900" y="83661"/>
                </a:lnTo>
                <a:lnTo>
                  <a:pt x="91900" y="83661"/>
                </a:lnTo>
                <a:lnTo>
                  <a:pt x="91900" y="83661"/>
                </a:lnTo>
                <a:lnTo>
                  <a:pt x="91900" y="83661"/>
                </a:lnTo>
                <a:lnTo>
                  <a:pt x="91900" y="83661"/>
                </a:lnTo>
                <a:lnTo>
                  <a:pt x="91900" y="83661"/>
                </a:lnTo>
                <a:lnTo>
                  <a:pt x="91900" y="83661"/>
                </a:lnTo>
                <a:lnTo>
                  <a:pt x="91900" y="83661"/>
                </a:lnTo>
                <a:lnTo>
                  <a:pt x="91900" y="83661"/>
                </a:lnTo>
                <a:lnTo>
                  <a:pt x="92171" y="83661"/>
                </a:lnTo>
                <a:lnTo>
                  <a:pt x="92171" y="83661"/>
                </a:lnTo>
                <a:lnTo>
                  <a:pt x="92171" y="84084"/>
                </a:lnTo>
                <a:lnTo>
                  <a:pt x="92171" y="84084"/>
                </a:lnTo>
                <a:lnTo>
                  <a:pt x="92171" y="84084"/>
                </a:lnTo>
                <a:lnTo>
                  <a:pt x="92171" y="84084"/>
                </a:lnTo>
                <a:lnTo>
                  <a:pt x="92171" y="84084"/>
                </a:lnTo>
                <a:lnTo>
                  <a:pt x="92443" y="84084"/>
                </a:lnTo>
                <a:lnTo>
                  <a:pt x="92443" y="84084"/>
                </a:lnTo>
                <a:lnTo>
                  <a:pt x="92443" y="84084"/>
                </a:lnTo>
                <a:lnTo>
                  <a:pt x="92443" y="84084"/>
                </a:lnTo>
                <a:lnTo>
                  <a:pt x="92443" y="84084"/>
                </a:lnTo>
                <a:lnTo>
                  <a:pt x="92850" y="84084"/>
                </a:lnTo>
                <a:lnTo>
                  <a:pt x="92850" y="84084"/>
                </a:lnTo>
                <a:lnTo>
                  <a:pt x="92850" y="84084"/>
                </a:lnTo>
                <a:lnTo>
                  <a:pt x="92850" y="84084"/>
                </a:lnTo>
                <a:lnTo>
                  <a:pt x="92850" y="84084"/>
                </a:lnTo>
                <a:lnTo>
                  <a:pt x="92850" y="83661"/>
                </a:lnTo>
                <a:lnTo>
                  <a:pt x="93122" y="83661"/>
                </a:lnTo>
                <a:lnTo>
                  <a:pt x="93122" y="83661"/>
                </a:lnTo>
                <a:lnTo>
                  <a:pt x="93122" y="83661"/>
                </a:lnTo>
                <a:lnTo>
                  <a:pt x="93122" y="83661"/>
                </a:lnTo>
                <a:lnTo>
                  <a:pt x="93122" y="83661"/>
                </a:lnTo>
                <a:lnTo>
                  <a:pt x="93393" y="83661"/>
                </a:lnTo>
                <a:lnTo>
                  <a:pt x="93393" y="83661"/>
                </a:lnTo>
                <a:lnTo>
                  <a:pt x="93393" y="83661"/>
                </a:lnTo>
                <a:lnTo>
                  <a:pt x="93393" y="83661"/>
                </a:lnTo>
                <a:lnTo>
                  <a:pt x="93665" y="83661"/>
                </a:lnTo>
                <a:lnTo>
                  <a:pt x="93665" y="83661"/>
                </a:lnTo>
                <a:lnTo>
                  <a:pt x="93665" y="83661"/>
                </a:lnTo>
                <a:lnTo>
                  <a:pt x="93665" y="83661"/>
                </a:lnTo>
                <a:lnTo>
                  <a:pt x="93665" y="83661"/>
                </a:lnTo>
                <a:lnTo>
                  <a:pt x="93665" y="83661"/>
                </a:lnTo>
                <a:lnTo>
                  <a:pt x="93936" y="83661"/>
                </a:lnTo>
                <a:lnTo>
                  <a:pt x="93936" y="84084"/>
                </a:lnTo>
                <a:lnTo>
                  <a:pt x="93936" y="84084"/>
                </a:lnTo>
                <a:lnTo>
                  <a:pt x="93936" y="84084"/>
                </a:lnTo>
                <a:lnTo>
                  <a:pt x="93936" y="84084"/>
                </a:lnTo>
                <a:lnTo>
                  <a:pt x="93936" y="84084"/>
                </a:lnTo>
                <a:lnTo>
                  <a:pt x="93936" y="84507"/>
                </a:lnTo>
                <a:lnTo>
                  <a:pt x="94343" y="84507"/>
                </a:lnTo>
                <a:lnTo>
                  <a:pt x="94343" y="84507"/>
                </a:lnTo>
                <a:lnTo>
                  <a:pt x="94343" y="84507"/>
                </a:lnTo>
                <a:lnTo>
                  <a:pt x="94343" y="84507"/>
                </a:lnTo>
                <a:lnTo>
                  <a:pt x="94343" y="84507"/>
                </a:lnTo>
                <a:lnTo>
                  <a:pt x="94343" y="84507"/>
                </a:lnTo>
                <a:lnTo>
                  <a:pt x="94615" y="84507"/>
                </a:lnTo>
                <a:lnTo>
                  <a:pt x="94615" y="84507"/>
                </a:lnTo>
                <a:lnTo>
                  <a:pt x="94615" y="84507"/>
                </a:lnTo>
                <a:lnTo>
                  <a:pt x="94615" y="84507"/>
                </a:lnTo>
                <a:lnTo>
                  <a:pt x="94615" y="84507"/>
                </a:lnTo>
                <a:lnTo>
                  <a:pt x="94615" y="84084"/>
                </a:lnTo>
                <a:lnTo>
                  <a:pt x="94615" y="84084"/>
                </a:lnTo>
                <a:lnTo>
                  <a:pt x="94615" y="84084"/>
                </a:lnTo>
                <a:lnTo>
                  <a:pt x="94615" y="84084"/>
                </a:lnTo>
                <a:lnTo>
                  <a:pt x="94615" y="84084"/>
                </a:lnTo>
                <a:lnTo>
                  <a:pt x="94615" y="84084"/>
                </a:lnTo>
                <a:lnTo>
                  <a:pt x="94886" y="84084"/>
                </a:lnTo>
                <a:lnTo>
                  <a:pt x="94886" y="84084"/>
                </a:lnTo>
                <a:lnTo>
                  <a:pt x="94886" y="84084"/>
                </a:lnTo>
                <a:lnTo>
                  <a:pt x="95158" y="84084"/>
                </a:lnTo>
                <a:lnTo>
                  <a:pt x="95158" y="83661"/>
                </a:lnTo>
                <a:lnTo>
                  <a:pt x="94886" y="83661"/>
                </a:lnTo>
                <a:lnTo>
                  <a:pt x="94886" y="83661"/>
                </a:lnTo>
                <a:lnTo>
                  <a:pt x="94886" y="83661"/>
                </a:lnTo>
                <a:lnTo>
                  <a:pt x="95158" y="83661"/>
                </a:lnTo>
                <a:lnTo>
                  <a:pt x="95158" y="83661"/>
                </a:lnTo>
                <a:lnTo>
                  <a:pt x="95158" y="83661"/>
                </a:lnTo>
                <a:lnTo>
                  <a:pt x="95158" y="83661"/>
                </a:lnTo>
                <a:lnTo>
                  <a:pt x="95158" y="83661"/>
                </a:lnTo>
                <a:lnTo>
                  <a:pt x="95158" y="83661"/>
                </a:lnTo>
                <a:lnTo>
                  <a:pt x="95429" y="83661"/>
                </a:lnTo>
                <a:lnTo>
                  <a:pt x="95429" y="83661"/>
                </a:lnTo>
                <a:lnTo>
                  <a:pt x="95429" y="83661"/>
                </a:lnTo>
                <a:lnTo>
                  <a:pt x="95429" y="83661"/>
                </a:lnTo>
                <a:lnTo>
                  <a:pt x="95429" y="83661"/>
                </a:lnTo>
                <a:lnTo>
                  <a:pt x="95837" y="83661"/>
                </a:lnTo>
                <a:lnTo>
                  <a:pt x="95837" y="83661"/>
                </a:lnTo>
                <a:lnTo>
                  <a:pt x="95837" y="84084"/>
                </a:lnTo>
                <a:lnTo>
                  <a:pt x="95429" y="84084"/>
                </a:lnTo>
                <a:lnTo>
                  <a:pt x="95429" y="84084"/>
                </a:lnTo>
                <a:lnTo>
                  <a:pt x="95429" y="84084"/>
                </a:lnTo>
                <a:lnTo>
                  <a:pt x="95429" y="84084"/>
                </a:lnTo>
                <a:lnTo>
                  <a:pt x="95158" y="84084"/>
                </a:lnTo>
                <a:lnTo>
                  <a:pt x="95158" y="84084"/>
                </a:lnTo>
                <a:lnTo>
                  <a:pt x="95158" y="84084"/>
                </a:lnTo>
                <a:lnTo>
                  <a:pt x="95429" y="84084"/>
                </a:lnTo>
                <a:lnTo>
                  <a:pt x="95429" y="84084"/>
                </a:lnTo>
                <a:lnTo>
                  <a:pt x="95429" y="84084"/>
                </a:lnTo>
                <a:lnTo>
                  <a:pt x="95429" y="84507"/>
                </a:lnTo>
                <a:lnTo>
                  <a:pt x="95429" y="84507"/>
                </a:lnTo>
                <a:lnTo>
                  <a:pt x="95429" y="84507"/>
                </a:lnTo>
                <a:lnTo>
                  <a:pt x="95837" y="84507"/>
                </a:lnTo>
                <a:lnTo>
                  <a:pt x="95837" y="84507"/>
                </a:lnTo>
                <a:lnTo>
                  <a:pt x="95837" y="84507"/>
                </a:lnTo>
                <a:lnTo>
                  <a:pt x="95837" y="84507"/>
                </a:lnTo>
                <a:lnTo>
                  <a:pt x="95837" y="84929"/>
                </a:lnTo>
                <a:lnTo>
                  <a:pt x="95837" y="84929"/>
                </a:lnTo>
                <a:lnTo>
                  <a:pt x="95837" y="84929"/>
                </a:lnTo>
                <a:lnTo>
                  <a:pt x="95837" y="84929"/>
                </a:lnTo>
                <a:lnTo>
                  <a:pt x="95837" y="84929"/>
                </a:lnTo>
                <a:lnTo>
                  <a:pt x="95837" y="84929"/>
                </a:lnTo>
                <a:lnTo>
                  <a:pt x="95837" y="84929"/>
                </a:lnTo>
                <a:lnTo>
                  <a:pt x="95837" y="85563"/>
                </a:lnTo>
                <a:lnTo>
                  <a:pt x="95837" y="85563"/>
                </a:lnTo>
                <a:lnTo>
                  <a:pt x="95429" y="85563"/>
                </a:lnTo>
                <a:lnTo>
                  <a:pt x="95429" y="85563"/>
                </a:lnTo>
                <a:lnTo>
                  <a:pt x="95429" y="85563"/>
                </a:lnTo>
                <a:lnTo>
                  <a:pt x="95429" y="85985"/>
                </a:lnTo>
                <a:lnTo>
                  <a:pt x="95429" y="85985"/>
                </a:lnTo>
                <a:lnTo>
                  <a:pt x="95429" y="85985"/>
                </a:lnTo>
                <a:lnTo>
                  <a:pt x="95429" y="85985"/>
                </a:lnTo>
                <a:lnTo>
                  <a:pt x="95429" y="85985"/>
                </a:lnTo>
                <a:lnTo>
                  <a:pt x="95158" y="85985"/>
                </a:lnTo>
                <a:lnTo>
                  <a:pt x="95158" y="85985"/>
                </a:lnTo>
                <a:lnTo>
                  <a:pt x="95158" y="86408"/>
                </a:lnTo>
                <a:lnTo>
                  <a:pt x="95158" y="86408"/>
                </a:lnTo>
                <a:lnTo>
                  <a:pt x="95158" y="85985"/>
                </a:lnTo>
                <a:lnTo>
                  <a:pt x="95158" y="85985"/>
                </a:lnTo>
                <a:lnTo>
                  <a:pt x="95158" y="85985"/>
                </a:lnTo>
                <a:lnTo>
                  <a:pt x="95158" y="85985"/>
                </a:lnTo>
                <a:lnTo>
                  <a:pt x="94886" y="85985"/>
                </a:lnTo>
                <a:lnTo>
                  <a:pt x="94886" y="85985"/>
                </a:lnTo>
                <a:lnTo>
                  <a:pt x="94886" y="85563"/>
                </a:lnTo>
                <a:lnTo>
                  <a:pt x="94886" y="85563"/>
                </a:lnTo>
                <a:lnTo>
                  <a:pt x="94615" y="85563"/>
                </a:lnTo>
                <a:lnTo>
                  <a:pt x="94615" y="85985"/>
                </a:lnTo>
                <a:lnTo>
                  <a:pt x="94615" y="85985"/>
                </a:lnTo>
                <a:lnTo>
                  <a:pt x="94615" y="85985"/>
                </a:lnTo>
                <a:lnTo>
                  <a:pt x="94615" y="85985"/>
                </a:lnTo>
                <a:lnTo>
                  <a:pt x="94886" y="85985"/>
                </a:lnTo>
                <a:lnTo>
                  <a:pt x="94886" y="85985"/>
                </a:lnTo>
                <a:lnTo>
                  <a:pt x="94886" y="85985"/>
                </a:lnTo>
                <a:lnTo>
                  <a:pt x="94886" y="85985"/>
                </a:lnTo>
                <a:lnTo>
                  <a:pt x="94886" y="85985"/>
                </a:lnTo>
                <a:lnTo>
                  <a:pt x="94886" y="85985"/>
                </a:lnTo>
                <a:lnTo>
                  <a:pt x="94886" y="86408"/>
                </a:lnTo>
                <a:lnTo>
                  <a:pt x="94886" y="86408"/>
                </a:lnTo>
                <a:lnTo>
                  <a:pt x="94886" y="86408"/>
                </a:lnTo>
                <a:lnTo>
                  <a:pt x="94886" y="86408"/>
                </a:lnTo>
                <a:lnTo>
                  <a:pt x="94886" y="86830"/>
                </a:lnTo>
                <a:lnTo>
                  <a:pt x="94886" y="86830"/>
                </a:lnTo>
                <a:lnTo>
                  <a:pt x="94886" y="86830"/>
                </a:lnTo>
                <a:lnTo>
                  <a:pt x="94886" y="86830"/>
                </a:lnTo>
                <a:lnTo>
                  <a:pt x="94886" y="86830"/>
                </a:lnTo>
                <a:lnTo>
                  <a:pt x="94886" y="87253"/>
                </a:lnTo>
                <a:lnTo>
                  <a:pt x="94886" y="87253"/>
                </a:lnTo>
                <a:lnTo>
                  <a:pt x="94886" y="87253"/>
                </a:lnTo>
                <a:lnTo>
                  <a:pt x="94886" y="87253"/>
                </a:lnTo>
                <a:lnTo>
                  <a:pt x="94886" y="87253"/>
                </a:lnTo>
                <a:lnTo>
                  <a:pt x="94886" y="87253"/>
                </a:lnTo>
                <a:lnTo>
                  <a:pt x="94886" y="87887"/>
                </a:lnTo>
                <a:lnTo>
                  <a:pt x="95158" y="87887"/>
                </a:lnTo>
                <a:lnTo>
                  <a:pt x="95158" y="87887"/>
                </a:lnTo>
                <a:lnTo>
                  <a:pt x="95158" y="87887"/>
                </a:lnTo>
                <a:lnTo>
                  <a:pt x="94886" y="87887"/>
                </a:lnTo>
                <a:lnTo>
                  <a:pt x="94886" y="87887"/>
                </a:lnTo>
                <a:lnTo>
                  <a:pt x="94886" y="88309"/>
                </a:lnTo>
                <a:lnTo>
                  <a:pt x="94886" y="88309"/>
                </a:lnTo>
                <a:lnTo>
                  <a:pt x="94886" y="88309"/>
                </a:lnTo>
                <a:lnTo>
                  <a:pt x="94615" y="88309"/>
                </a:lnTo>
                <a:lnTo>
                  <a:pt x="94615" y="88309"/>
                </a:lnTo>
                <a:lnTo>
                  <a:pt x="94615" y="88309"/>
                </a:lnTo>
                <a:lnTo>
                  <a:pt x="94615" y="88309"/>
                </a:lnTo>
                <a:lnTo>
                  <a:pt x="94343" y="88309"/>
                </a:lnTo>
                <a:lnTo>
                  <a:pt x="94343" y="88309"/>
                </a:lnTo>
                <a:lnTo>
                  <a:pt x="94343" y="87887"/>
                </a:lnTo>
                <a:lnTo>
                  <a:pt x="94343" y="87887"/>
                </a:lnTo>
                <a:lnTo>
                  <a:pt x="94343" y="87887"/>
                </a:lnTo>
                <a:lnTo>
                  <a:pt x="94343" y="87887"/>
                </a:lnTo>
                <a:lnTo>
                  <a:pt x="94343" y="87887"/>
                </a:lnTo>
                <a:lnTo>
                  <a:pt x="94343" y="87887"/>
                </a:lnTo>
                <a:lnTo>
                  <a:pt x="94343" y="87887"/>
                </a:lnTo>
                <a:lnTo>
                  <a:pt x="94343" y="87887"/>
                </a:lnTo>
                <a:lnTo>
                  <a:pt x="94343" y="88309"/>
                </a:lnTo>
                <a:lnTo>
                  <a:pt x="94343" y="88309"/>
                </a:lnTo>
                <a:lnTo>
                  <a:pt x="94343" y="88309"/>
                </a:lnTo>
                <a:lnTo>
                  <a:pt x="94343" y="88309"/>
                </a:lnTo>
                <a:lnTo>
                  <a:pt x="94343" y="88309"/>
                </a:lnTo>
                <a:lnTo>
                  <a:pt x="94343" y="88732"/>
                </a:lnTo>
                <a:lnTo>
                  <a:pt x="94343" y="88732"/>
                </a:lnTo>
                <a:lnTo>
                  <a:pt x="94343" y="88732"/>
                </a:lnTo>
                <a:lnTo>
                  <a:pt x="94343" y="88732"/>
                </a:lnTo>
                <a:lnTo>
                  <a:pt x="94343" y="89154"/>
                </a:lnTo>
                <a:lnTo>
                  <a:pt x="94343" y="89154"/>
                </a:lnTo>
                <a:lnTo>
                  <a:pt x="94343" y="89154"/>
                </a:lnTo>
                <a:lnTo>
                  <a:pt x="94343" y="89154"/>
                </a:lnTo>
                <a:lnTo>
                  <a:pt x="94343" y="89154"/>
                </a:lnTo>
                <a:lnTo>
                  <a:pt x="93936" y="89154"/>
                </a:lnTo>
                <a:lnTo>
                  <a:pt x="93936" y="89577"/>
                </a:lnTo>
                <a:lnTo>
                  <a:pt x="93936" y="89577"/>
                </a:lnTo>
                <a:lnTo>
                  <a:pt x="93936" y="89577"/>
                </a:lnTo>
                <a:lnTo>
                  <a:pt x="93936" y="89577"/>
                </a:lnTo>
                <a:lnTo>
                  <a:pt x="93936" y="90211"/>
                </a:lnTo>
                <a:lnTo>
                  <a:pt x="93936" y="90211"/>
                </a:lnTo>
                <a:lnTo>
                  <a:pt x="94343" y="90211"/>
                </a:lnTo>
                <a:lnTo>
                  <a:pt x="94343" y="90211"/>
                </a:lnTo>
                <a:lnTo>
                  <a:pt x="94343" y="90211"/>
                </a:lnTo>
                <a:lnTo>
                  <a:pt x="94343" y="90211"/>
                </a:lnTo>
                <a:lnTo>
                  <a:pt x="94343" y="90211"/>
                </a:lnTo>
                <a:lnTo>
                  <a:pt x="94343" y="90633"/>
                </a:lnTo>
                <a:lnTo>
                  <a:pt x="94343" y="90633"/>
                </a:lnTo>
                <a:lnTo>
                  <a:pt x="94343" y="90633"/>
                </a:lnTo>
                <a:lnTo>
                  <a:pt x="94343" y="90633"/>
                </a:lnTo>
                <a:lnTo>
                  <a:pt x="94343" y="91056"/>
                </a:lnTo>
                <a:lnTo>
                  <a:pt x="94343" y="91056"/>
                </a:lnTo>
                <a:lnTo>
                  <a:pt x="94343" y="91056"/>
                </a:lnTo>
                <a:lnTo>
                  <a:pt x="94343" y="91056"/>
                </a:lnTo>
                <a:lnTo>
                  <a:pt x="94343" y="91056"/>
                </a:lnTo>
                <a:lnTo>
                  <a:pt x="94343" y="91056"/>
                </a:lnTo>
                <a:lnTo>
                  <a:pt x="93936" y="91056"/>
                </a:lnTo>
                <a:lnTo>
                  <a:pt x="93936" y="91056"/>
                </a:lnTo>
                <a:lnTo>
                  <a:pt x="93936" y="91056"/>
                </a:lnTo>
                <a:lnTo>
                  <a:pt x="93936" y="91056"/>
                </a:lnTo>
                <a:lnTo>
                  <a:pt x="93936" y="91056"/>
                </a:lnTo>
                <a:lnTo>
                  <a:pt x="93665" y="91056"/>
                </a:lnTo>
                <a:lnTo>
                  <a:pt x="93665" y="91056"/>
                </a:lnTo>
                <a:lnTo>
                  <a:pt x="93665" y="91056"/>
                </a:lnTo>
                <a:lnTo>
                  <a:pt x="93665" y="91056"/>
                </a:lnTo>
                <a:lnTo>
                  <a:pt x="93665" y="91478"/>
                </a:lnTo>
                <a:lnTo>
                  <a:pt x="93665" y="91478"/>
                </a:lnTo>
                <a:lnTo>
                  <a:pt x="93665" y="91478"/>
                </a:lnTo>
                <a:lnTo>
                  <a:pt x="93665" y="91901"/>
                </a:lnTo>
                <a:lnTo>
                  <a:pt x="93665" y="91901"/>
                </a:lnTo>
                <a:lnTo>
                  <a:pt x="93665" y="91901"/>
                </a:lnTo>
                <a:lnTo>
                  <a:pt x="93665" y="91901"/>
                </a:lnTo>
                <a:lnTo>
                  <a:pt x="93665" y="91478"/>
                </a:lnTo>
                <a:lnTo>
                  <a:pt x="93665" y="91478"/>
                </a:lnTo>
                <a:lnTo>
                  <a:pt x="93665" y="91901"/>
                </a:lnTo>
                <a:lnTo>
                  <a:pt x="93393" y="91901"/>
                </a:lnTo>
                <a:lnTo>
                  <a:pt x="93393" y="91901"/>
                </a:lnTo>
                <a:lnTo>
                  <a:pt x="93393" y="91901"/>
                </a:lnTo>
                <a:lnTo>
                  <a:pt x="93393" y="91901"/>
                </a:lnTo>
                <a:lnTo>
                  <a:pt x="93393" y="91901"/>
                </a:lnTo>
                <a:lnTo>
                  <a:pt x="93393" y="91901"/>
                </a:lnTo>
                <a:lnTo>
                  <a:pt x="93393" y="91901"/>
                </a:lnTo>
                <a:lnTo>
                  <a:pt x="93393" y="91901"/>
                </a:lnTo>
                <a:lnTo>
                  <a:pt x="93393" y="92535"/>
                </a:lnTo>
                <a:lnTo>
                  <a:pt x="93393" y="92535"/>
                </a:lnTo>
                <a:lnTo>
                  <a:pt x="93393" y="92535"/>
                </a:lnTo>
                <a:lnTo>
                  <a:pt x="93393" y="92535"/>
                </a:lnTo>
                <a:lnTo>
                  <a:pt x="93393" y="92535"/>
                </a:lnTo>
                <a:lnTo>
                  <a:pt x="93393" y="92535"/>
                </a:lnTo>
                <a:lnTo>
                  <a:pt x="93393" y="92957"/>
                </a:lnTo>
                <a:lnTo>
                  <a:pt x="93393" y="92957"/>
                </a:lnTo>
                <a:lnTo>
                  <a:pt x="93393" y="92957"/>
                </a:lnTo>
                <a:lnTo>
                  <a:pt x="93122" y="92957"/>
                </a:lnTo>
                <a:lnTo>
                  <a:pt x="93122" y="92957"/>
                </a:lnTo>
                <a:lnTo>
                  <a:pt x="93122" y="92957"/>
                </a:lnTo>
                <a:lnTo>
                  <a:pt x="93122" y="92957"/>
                </a:lnTo>
                <a:lnTo>
                  <a:pt x="93122" y="92535"/>
                </a:lnTo>
                <a:lnTo>
                  <a:pt x="92850" y="92535"/>
                </a:lnTo>
                <a:lnTo>
                  <a:pt x="92850" y="92535"/>
                </a:lnTo>
                <a:lnTo>
                  <a:pt x="92850" y="92535"/>
                </a:lnTo>
                <a:lnTo>
                  <a:pt x="92850" y="91901"/>
                </a:lnTo>
                <a:lnTo>
                  <a:pt x="92850" y="91901"/>
                </a:lnTo>
                <a:lnTo>
                  <a:pt x="92850" y="91901"/>
                </a:lnTo>
                <a:lnTo>
                  <a:pt x="92850" y="92535"/>
                </a:lnTo>
                <a:lnTo>
                  <a:pt x="92850" y="92535"/>
                </a:lnTo>
                <a:lnTo>
                  <a:pt x="92850" y="92535"/>
                </a:lnTo>
                <a:lnTo>
                  <a:pt x="92850" y="92535"/>
                </a:lnTo>
                <a:lnTo>
                  <a:pt x="92850" y="92535"/>
                </a:lnTo>
                <a:lnTo>
                  <a:pt x="92850" y="92535"/>
                </a:lnTo>
                <a:lnTo>
                  <a:pt x="92443" y="92535"/>
                </a:lnTo>
                <a:lnTo>
                  <a:pt x="92443" y="92957"/>
                </a:lnTo>
                <a:lnTo>
                  <a:pt x="92443" y="92957"/>
                </a:lnTo>
                <a:lnTo>
                  <a:pt x="92443" y="92957"/>
                </a:lnTo>
                <a:lnTo>
                  <a:pt x="92443" y="92957"/>
                </a:lnTo>
                <a:lnTo>
                  <a:pt x="92443" y="92957"/>
                </a:lnTo>
                <a:lnTo>
                  <a:pt x="92443" y="92957"/>
                </a:lnTo>
                <a:lnTo>
                  <a:pt x="92443" y="93380"/>
                </a:lnTo>
                <a:lnTo>
                  <a:pt x="92443" y="93380"/>
                </a:lnTo>
                <a:lnTo>
                  <a:pt x="92171" y="93380"/>
                </a:lnTo>
                <a:lnTo>
                  <a:pt x="92171" y="93380"/>
                </a:lnTo>
                <a:lnTo>
                  <a:pt x="92171" y="93380"/>
                </a:lnTo>
                <a:lnTo>
                  <a:pt x="92171" y="93380"/>
                </a:lnTo>
                <a:lnTo>
                  <a:pt x="92171" y="93802"/>
                </a:lnTo>
                <a:lnTo>
                  <a:pt x="92171" y="93802"/>
                </a:lnTo>
                <a:lnTo>
                  <a:pt x="92443" y="93802"/>
                </a:lnTo>
                <a:lnTo>
                  <a:pt x="92443" y="93802"/>
                </a:lnTo>
                <a:lnTo>
                  <a:pt x="92443" y="93802"/>
                </a:lnTo>
                <a:lnTo>
                  <a:pt x="92171" y="93802"/>
                </a:lnTo>
                <a:lnTo>
                  <a:pt x="92171" y="94225"/>
                </a:lnTo>
                <a:lnTo>
                  <a:pt x="92171" y="94225"/>
                </a:lnTo>
                <a:lnTo>
                  <a:pt x="92171" y="94225"/>
                </a:lnTo>
                <a:lnTo>
                  <a:pt x="92171" y="94225"/>
                </a:lnTo>
                <a:lnTo>
                  <a:pt x="92171" y="94225"/>
                </a:lnTo>
                <a:lnTo>
                  <a:pt x="92171" y="94859"/>
                </a:lnTo>
                <a:lnTo>
                  <a:pt x="92171" y="94859"/>
                </a:lnTo>
                <a:lnTo>
                  <a:pt x="91900" y="94859"/>
                </a:lnTo>
                <a:lnTo>
                  <a:pt x="91900" y="94859"/>
                </a:lnTo>
                <a:lnTo>
                  <a:pt x="91900" y="95281"/>
                </a:lnTo>
                <a:lnTo>
                  <a:pt x="91900" y="95281"/>
                </a:lnTo>
                <a:lnTo>
                  <a:pt x="91900" y="95281"/>
                </a:lnTo>
                <a:lnTo>
                  <a:pt x="91900" y="95281"/>
                </a:lnTo>
                <a:lnTo>
                  <a:pt x="91900" y="95281"/>
                </a:lnTo>
                <a:lnTo>
                  <a:pt x="91900" y="95281"/>
                </a:lnTo>
                <a:lnTo>
                  <a:pt x="91900" y="95281"/>
                </a:lnTo>
                <a:lnTo>
                  <a:pt x="91900" y="95704"/>
                </a:lnTo>
                <a:lnTo>
                  <a:pt x="91900" y="95704"/>
                </a:lnTo>
                <a:lnTo>
                  <a:pt x="91900" y="95704"/>
                </a:lnTo>
                <a:lnTo>
                  <a:pt x="91900" y="95704"/>
                </a:lnTo>
                <a:lnTo>
                  <a:pt x="91900" y="95704"/>
                </a:lnTo>
                <a:lnTo>
                  <a:pt x="91900" y="95704"/>
                </a:lnTo>
                <a:lnTo>
                  <a:pt x="91628" y="95704"/>
                </a:lnTo>
                <a:lnTo>
                  <a:pt x="91628" y="95704"/>
                </a:lnTo>
                <a:lnTo>
                  <a:pt x="91628" y="95704"/>
                </a:lnTo>
                <a:lnTo>
                  <a:pt x="91628" y="95704"/>
                </a:lnTo>
                <a:lnTo>
                  <a:pt x="91628" y="96126"/>
                </a:lnTo>
                <a:lnTo>
                  <a:pt x="91357" y="96126"/>
                </a:lnTo>
                <a:lnTo>
                  <a:pt x="91357" y="95704"/>
                </a:lnTo>
                <a:lnTo>
                  <a:pt x="91357" y="95704"/>
                </a:lnTo>
                <a:lnTo>
                  <a:pt x="91357" y="95704"/>
                </a:lnTo>
                <a:lnTo>
                  <a:pt x="91357" y="96126"/>
                </a:lnTo>
                <a:lnTo>
                  <a:pt x="90950" y="96126"/>
                </a:lnTo>
                <a:lnTo>
                  <a:pt x="90950" y="96126"/>
                </a:lnTo>
                <a:lnTo>
                  <a:pt x="91357" y="96126"/>
                </a:lnTo>
                <a:lnTo>
                  <a:pt x="91357" y="96126"/>
                </a:lnTo>
                <a:lnTo>
                  <a:pt x="91357" y="96126"/>
                </a:lnTo>
                <a:lnTo>
                  <a:pt x="91357" y="96549"/>
                </a:lnTo>
                <a:lnTo>
                  <a:pt x="91357" y="96549"/>
                </a:lnTo>
                <a:lnTo>
                  <a:pt x="91357" y="96549"/>
                </a:lnTo>
                <a:lnTo>
                  <a:pt x="91357" y="97183"/>
                </a:lnTo>
                <a:lnTo>
                  <a:pt x="91357" y="97183"/>
                </a:lnTo>
                <a:lnTo>
                  <a:pt x="91357" y="97183"/>
                </a:lnTo>
                <a:lnTo>
                  <a:pt x="91357" y="97183"/>
                </a:lnTo>
                <a:lnTo>
                  <a:pt x="91357" y="97183"/>
                </a:lnTo>
                <a:lnTo>
                  <a:pt x="91357" y="97605"/>
                </a:lnTo>
                <a:lnTo>
                  <a:pt x="91357" y="97605"/>
                </a:lnTo>
                <a:lnTo>
                  <a:pt x="91357" y="97183"/>
                </a:lnTo>
                <a:lnTo>
                  <a:pt x="90950" y="97183"/>
                </a:lnTo>
                <a:lnTo>
                  <a:pt x="90950" y="97605"/>
                </a:lnTo>
                <a:lnTo>
                  <a:pt x="90950" y="97605"/>
                </a:lnTo>
                <a:lnTo>
                  <a:pt x="90950" y="97605"/>
                </a:lnTo>
                <a:lnTo>
                  <a:pt x="90950" y="97605"/>
                </a:lnTo>
                <a:lnTo>
                  <a:pt x="90950" y="97605"/>
                </a:lnTo>
                <a:lnTo>
                  <a:pt x="90950" y="97605"/>
                </a:lnTo>
                <a:lnTo>
                  <a:pt x="90950" y="97183"/>
                </a:lnTo>
                <a:lnTo>
                  <a:pt x="90678" y="97183"/>
                </a:lnTo>
                <a:lnTo>
                  <a:pt x="90678" y="97605"/>
                </a:lnTo>
                <a:lnTo>
                  <a:pt x="90678" y="97605"/>
                </a:lnTo>
                <a:lnTo>
                  <a:pt x="90678" y="97605"/>
                </a:lnTo>
                <a:lnTo>
                  <a:pt x="90678" y="97605"/>
                </a:lnTo>
                <a:lnTo>
                  <a:pt x="90678" y="97605"/>
                </a:lnTo>
                <a:lnTo>
                  <a:pt x="90678" y="97605"/>
                </a:lnTo>
                <a:lnTo>
                  <a:pt x="90678" y="97605"/>
                </a:lnTo>
                <a:lnTo>
                  <a:pt x="90678" y="98028"/>
                </a:lnTo>
                <a:lnTo>
                  <a:pt x="90950" y="98028"/>
                </a:lnTo>
                <a:lnTo>
                  <a:pt x="90950" y="98028"/>
                </a:lnTo>
                <a:lnTo>
                  <a:pt x="90678" y="98028"/>
                </a:lnTo>
                <a:lnTo>
                  <a:pt x="90678" y="98028"/>
                </a:lnTo>
                <a:lnTo>
                  <a:pt x="90678" y="98028"/>
                </a:lnTo>
                <a:lnTo>
                  <a:pt x="90678" y="98028"/>
                </a:lnTo>
                <a:lnTo>
                  <a:pt x="90678" y="98028"/>
                </a:lnTo>
                <a:lnTo>
                  <a:pt x="90407" y="98028"/>
                </a:lnTo>
                <a:lnTo>
                  <a:pt x="90407" y="98028"/>
                </a:lnTo>
                <a:lnTo>
                  <a:pt x="90407" y="98028"/>
                </a:lnTo>
                <a:lnTo>
                  <a:pt x="90407" y="98450"/>
                </a:lnTo>
                <a:lnTo>
                  <a:pt x="90407" y="98450"/>
                </a:lnTo>
                <a:lnTo>
                  <a:pt x="90407" y="98450"/>
                </a:lnTo>
                <a:lnTo>
                  <a:pt x="90407" y="98450"/>
                </a:lnTo>
                <a:lnTo>
                  <a:pt x="90407" y="98450"/>
                </a:lnTo>
                <a:lnTo>
                  <a:pt x="90407" y="98873"/>
                </a:lnTo>
                <a:lnTo>
                  <a:pt x="90407" y="98873"/>
                </a:lnTo>
                <a:lnTo>
                  <a:pt x="90407" y="98873"/>
                </a:lnTo>
                <a:lnTo>
                  <a:pt x="90407" y="98873"/>
                </a:lnTo>
                <a:lnTo>
                  <a:pt x="90407" y="98873"/>
                </a:lnTo>
                <a:lnTo>
                  <a:pt x="90407" y="98873"/>
                </a:lnTo>
                <a:lnTo>
                  <a:pt x="90407" y="99507"/>
                </a:lnTo>
                <a:lnTo>
                  <a:pt x="90407" y="99507"/>
                </a:lnTo>
                <a:lnTo>
                  <a:pt x="90407" y="99507"/>
                </a:lnTo>
                <a:lnTo>
                  <a:pt x="90407" y="99507"/>
                </a:lnTo>
                <a:lnTo>
                  <a:pt x="90407" y="99507"/>
                </a:lnTo>
                <a:lnTo>
                  <a:pt x="90135" y="99507"/>
                </a:lnTo>
                <a:lnTo>
                  <a:pt x="90135" y="99929"/>
                </a:lnTo>
                <a:lnTo>
                  <a:pt x="90135" y="99929"/>
                </a:lnTo>
                <a:lnTo>
                  <a:pt x="90407" y="99929"/>
                </a:lnTo>
                <a:lnTo>
                  <a:pt x="90407" y="99929"/>
                </a:lnTo>
                <a:lnTo>
                  <a:pt x="90407" y="99929"/>
                </a:lnTo>
                <a:lnTo>
                  <a:pt x="90407" y="99929"/>
                </a:lnTo>
                <a:lnTo>
                  <a:pt x="90135" y="99929"/>
                </a:lnTo>
                <a:lnTo>
                  <a:pt x="90135" y="100352"/>
                </a:lnTo>
                <a:lnTo>
                  <a:pt x="90407" y="100352"/>
                </a:lnTo>
                <a:lnTo>
                  <a:pt x="90407" y="100352"/>
                </a:lnTo>
                <a:lnTo>
                  <a:pt x="90407" y="100352"/>
                </a:lnTo>
                <a:lnTo>
                  <a:pt x="90407" y="100352"/>
                </a:lnTo>
                <a:lnTo>
                  <a:pt x="90407" y="100352"/>
                </a:lnTo>
                <a:lnTo>
                  <a:pt x="90407" y="100352"/>
                </a:lnTo>
                <a:lnTo>
                  <a:pt x="90407" y="100352"/>
                </a:lnTo>
                <a:lnTo>
                  <a:pt x="90407" y="100352"/>
                </a:lnTo>
                <a:lnTo>
                  <a:pt x="90678" y="100352"/>
                </a:lnTo>
                <a:lnTo>
                  <a:pt x="90678" y="100352"/>
                </a:lnTo>
                <a:lnTo>
                  <a:pt x="90678" y="100352"/>
                </a:lnTo>
                <a:lnTo>
                  <a:pt x="90678" y="100774"/>
                </a:lnTo>
                <a:lnTo>
                  <a:pt x="90678" y="100774"/>
                </a:lnTo>
                <a:lnTo>
                  <a:pt x="90678" y="100774"/>
                </a:lnTo>
                <a:lnTo>
                  <a:pt x="90678" y="100774"/>
                </a:lnTo>
                <a:lnTo>
                  <a:pt x="90678" y="101197"/>
                </a:lnTo>
                <a:lnTo>
                  <a:pt x="90678" y="101197"/>
                </a:lnTo>
                <a:lnTo>
                  <a:pt x="90678" y="101197"/>
                </a:lnTo>
                <a:lnTo>
                  <a:pt x="90407" y="101197"/>
                </a:lnTo>
                <a:lnTo>
                  <a:pt x="90407" y="101197"/>
                </a:lnTo>
                <a:lnTo>
                  <a:pt x="90407" y="101197"/>
                </a:lnTo>
                <a:lnTo>
                  <a:pt x="90407" y="101830"/>
                </a:lnTo>
                <a:lnTo>
                  <a:pt x="90407" y="101830"/>
                </a:lnTo>
                <a:lnTo>
                  <a:pt x="90407" y="101830"/>
                </a:lnTo>
                <a:lnTo>
                  <a:pt x="90407" y="101830"/>
                </a:lnTo>
                <a:lnTo>
                  <a:pt x="90407" y="101830"/>
                </a:lnTo>
                <a:lnTo>
                  <a:pt x="90407" y="101830"/>
                </a:lnTo>
                <a:lnTo>
                  <a:pt x="90407" y="101830"/>
                </a:lnTo>
                <a:lnTo>
                  <a:pt x="90407" y="101830"/>
                </a:lnTo>
                <a:lnTo>
                  <a:pt x="90407" y="101830"/>
                </a:lnTo>
                <a:lnTo>
                  <a:pt x="90135" y="101830"/>
                </a:lnTo>
                <a:lnTo>
                  <a:pt x="90135" y="101830"/>
                </a:lnTo>
                <a:lnTo>
                  <a:pt x="90135" y="101830"/>
                </a:lnTo>
                <a:lnTo>
                  <a:pt x="90135" y="101830"/>
                </a:lnTo>
                <a:lnTo>
                  <a:pt x="90135" y="101830"/>
                </a:lnTo>
                <a:lnTo>
                  <a:pt x="90135" y="101830"/>
                </a:lnTo>
                <a:lnTo>
                  <a:pt x="90135" y="101830"/>
                </a:lnTo>
                <a:lnTo>
                  <a:pt x="90135" y="101830"/>
                </a:lnTo>
                <a:lnTo>
                  <a:pt x="90135" y="102253"/>
                </a:lnTo>
                <a:lnTo>
                  <a:pt x="90135" y="102253"/>
                </a:lnTo>
                <a:lnTo>
                  <a:pt x="90135" y="102253"/>
                </a:lnTo>
                <a:lnTo>
                  <a:pt x="90135" y="102253"/>
                </a:lnTo>
                <a:lnTo>
                  <a:pt x="90135" y="102253"/>
                </a:lnTo>
                <a:lnTo>
                  <a:pt x="90135" y="102253"/>
                </a:lnTo>
                <a:lnTo>
                  <a:pt x="89864" y="102253"/>
                </a:lnTo>
                <a:lnTo>
                  <a:pt x="89864" y="102253"/>
                </a:lnTo>
                <a:lnTo>
                  <a:pt x="89864" y="102253"/>
                </a:lnTo>
                <a:lnTo>
                  <a:pt x="89864" y="101830"/>
                </a:lnTo>
                <a:lnTo>
                  <a:pt x="89864" y="101830"/>
                </a:lnTo>
                <a:lnTo>
                  <a:pt x="89864" y="101830"/>
                </a:lnTo>
                <a:lnTo>
                  <a:pt x="89864" y="101830"/>
                </a:lnTo>
                <a:lnTo>
                  <a:pt x="89864" y="101197"/>
                </a:lnTo>
                <a:lnTo>
                  <a:pt x="89864" y="101197"/>
                </a:lnTo>
                <a:lnTo>
                  <a:pt x="89864" y="101197"/>
                </a:lnTo>
                <a:lnTo>
                  <a:pt x="89864" y="101197"/>
                </a:lnTo>
                <a:lnTo>
                  <a:pt x="89864" y="100774"/>
                </a:lnTo>
                <a:lnTo>
                  <a:pt x="89864" y="100774"/>
                </a:lnTo>
                <a:lnTo>
                  <a:pt x="89864" y="101197"/>
                </a:lnTo>
                <a:lnTo>
                  <a:pt x="89864"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830"/>
                </a:lnTo>
                <a:lnTo>
                  <a:pt x="89457" y="101830"/>
                </a:lnTo>
                <a:lnTo>
                  <a:pt x="89457" y="101830"/>
                </a:lnTo>
                <a:lnTo>
                  <a:pt x="89864" y="101830"/>
                </a:lnTo>
                <a:lnTo>
                  <a:pt x="89864" y="101830"/>
                </a:lnTo>
                <a:lnTo>
                  <a:pt x="89864" y="101830"/>
                </a:lnTo>
                <a:lnTo>
                  <a:pt x="89864" y="102253"/>
                </a:lnTo>
                <a:lnTo>
                  <a:pt x="89457" y="102253"/>
                </a:lnTo>
                <a:lnTo>
                  <a:pt x="89457" y="102253"/>
                </a:lnTo>
                <a:lnTo>
                  <a:pt x="89457" y="102253"/>
                </a:lnTo>
                <a:lnTo>
                  <a:pt x="89457" y="102253"/>
                </a:lnTo>
                <a:lnTo>
                  <a:pt x="89457" y="102253"/>
                </a:lnTo>
                <a:lnTo>
                  <a:pt x="89457" y="102253"/>
                </a:lnTo>
                <a:lnTo>
                  <a:pt x="89457" y="102253"/>
                </a:lnTo>
                <a:lnTo>
                  <a:pt x="89457" y="102253"/>
                </a:lnTo>
                <a:lnTo>
                  <a:pt x="89185" y="102253"/>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3098"/>
                </a:lnTo>
                <a:lnTo>
                  <a:pt x="88914" y="103098"/>
                </a:lnTo>
                <a:lnTo>
                  <a:pt x="88914" y="103098"/>
                </a:lnTo>
                <a:lnTo>
                  <a:pt x="88914" y="103098"/>
                </a:lnTo>
                <a:lnTo>
                  <a:pt x="88914" y="103098"/>
                </a:lnTo>
                <a:lnTo>
                  <a:pt x="88914" y="103098"/>
                </a:lnTo>
                <a:lnTo>
                  <a:pt x="88914" y="103098"/>
                </a:lnTo>
                <a:lnTo>
                  <a:pt x="88642" y="103098"/>
                </a:lnTo>
                <a:lnTo>
                  <a:pt x="88642" y="103098"/>
                </a:lnTo>
                <a:lnTo>
                  <a:pt x="88642" y="103098"/>
                </a:lnTo>
                <a:lnTo>
                  <a:pt x="88642" y="103098"/>
                </a:lnTo>
                <a:lnTo>
                  <a:pt x="88642" y="103521"/>
                </a:lnTo>
                <a:lnTo>
                  <a:pt x="88642" y="103521"/>
                </a:lnTo>
                <a:lnTo>
                  <a:pt x="88642" y="103521"/>
                </a:lnTo>
                <a:lnTo>
                  <a:pt x="88642" y="103521"/>
                </a:lnTo>
                <a:lnTo>
                  <a:pt x="88642" y="104154"/>
                </a:lnTo>
                <a:lnTo>
                  <a:pt x="88371" y="104154"/>
                </a:lnTo>
                <a:lnTo>
                  <a:pt x="88371" y="104154"/>
                </a:lnTo>
                <a:lnTo>
                  <a:pt x="88371" y="104154"/>
                </a:lnTo>
                <a:lnTo>
                  <a:pt x="88371" y="104577"/>
                </a:lnTo>
                <a:lnTo>
                  <a:pt x="88371" y="104577"/>
                </a:lnTo>
                <a:lnTo>
                  <a:pt x="88371" y="104577"/>
                </a:lnTo>
                <a:lnTo>
                  <a:pt x="88371" y="104577"/>
                </a:lnTo>
                <a:lnTo>
                  <a:pt x="88371" y="104577"/>
                </a:lnTo>
                <a:lnTo>
                  <a:pt x="87963" y="104577"/>
                </a:lnTo>
                <a:lnTo>
                  <a:pt x="87963" y="104577"/>
                </a:lnTo>
                <a:lnTo>
                  <a:pt x="87963" y="104154"/>
                </a:lnTo>
                <a:lnTo>
                  <a:pt x="87963" y="104154"/>
                </a:lnTo>
                <a:lnTo>
                  <a:pt x="87963" y="104154"/>
                </a:lnTo>
                <a:lnTo>
                  <a:pt x="87692" y="104154"/>
                </a:lnTo>
                <a:lnTo>
                  <a:pt x="87692" y="104154"/>
                </a:lnTo>
                <a:lnTo>
                  <a:pt x="87692" y="104154"/>
                </a:lnTo>
                <a:lnTo>
                  <a:pt x="87692" y="104154"/>
                </a:lnTo>
                <a:lnTo>
                  <a:pt x="87692" y="104577"/>
                </a:lnTo>
                <a:lnTo>
                  <a:pt x="87692" y="104577"/>
                </a:lnTo>
                <a:lnTo>
                  <a:pt x="87692" y="104577"/>
                </a:lnTo>
                <a:lnTo>
                  <a:pt x="87692" y="104577"/>
                </a:lnTo>
                <a:lnTo>
                  <a:pt x="87963" y="104577"/>
                </a:lnTo>
                <a:lnTo>
                  <a:pt x="87963" y="104577"/>
                </a:lnTo>
                <a:lnTo>
                  <a:pt x="87963" y="104577"/>
                </a:lnTo>
                <a:lnTo>
                  <a:pt x="87963" y="104577"/>
                </a:lnTo>
                <a:lnTo>
                  <a:pt x="87963" y="105000"/>
                </a:lnTo>
                <a:lnTo>
                  <a:pt x="87963" y="105000"/>
                </a:lnTo>
                <a:lnTo>
                  <a:pt x="87963" y="105000"/>
                </a:lnTo>
                <a:lnTo>
                  <a:pt x="87692" y="105000"/>
                </a:lnTo>
                <a:lnTo>
                  <a:pt x="87692" y="105000"/>
                </a:lnTo>
                <a:lnTo>
                  <a:pt x="87692" y="105000"/>
                </a:lnTo>
                <a:lnTo>
                  <a:pt x="87692" y="105000"/>
                </a:lnTo>
                <a:lnTo>
                  <a:pt x="87692" y="105000"/>
                </a:lnTo>
                <a:lnTo>
                  <a:pt x="87692" y="105000"/>
                </a:lnTo>
                <a:lnTo>
                  <a:pt x="87420" y="105000"/>
                </a:lnTo>
                <a:lnTo>
                  <a:pt x="87420" y="105000"/>
                </a:lnTo>
                <a:lnTo>
                  <a:pt x="87420" y="105000"/>
                </a:lnTo>
                <a:lnTo>
                  <a:pt x="87420" y="105000"/>
                </a:lnTo>
                <a:lnTo>
                  <a:pt x="87420" y="105422"/>
                </a:lnTo>
                <a:lnTo>
                  <a:pt x="87420" y="105422"/>
                </a:lnTo>
                <a:lnTo>
                  <a:pt x="87420" y="105422"/>
                </a:lnTo>
                <a:lnTo>
                  <a:pt x="87420" y="105422"/>
                </a:lnTo>
                <a:lnTo>
                  <a:pt x="87149" y="105422"/>
                </a:lnTo>
                <a:lnTo>
                  <a:pt x="87149" y="105422"/>
                </a:lnTo>
                <a:lnTo>
                  <a:pt x="87149" y="105845"/>
                </a:lnTo>
                <a:lnTo>
                  <a:pt x="87149" y="105845"/>
                </a:lnTo>
                <a:lnTo>
                  <a:pt x="87149" y="105845"/>
                </a:lnTo>
                <a:lnTo>
                  <a:pt x="86877" y="105845"/>
                </a:lnTo>
                <a:lnTo>
                  <a:pt x="86877" y="105845"/>
                </a:lnTo>
                <a:lnTo>
                  <a:pt x="86877" y="105845"/>
                </a:lnTo>
                <a:lnTo>
                  <a:pt x="86877" y="106478"/>
                </a:lnTo>
                <a:lnTo>
                  <a:pt x="86877" y="106478"/>
                </a:lnTo>
                <a:lnTo>
                  <a:pt x="86877" y="106478"/>
                </a:lnTo>
                <a:lnTo>
                  <a:pt x="86877" y="106478"/>
                </a:lnTo>
                <a:lnTo>
                  <a:pt x="86877" y="106478"/>
                </a:lnTo>
                <a:lnTo>
                  <a:pt x="86470" y="106478"/>
                </a:lnTo>
                <a:lnTo>
                  <a:pt x="86470" y="106901"/>
                </a:lnTo>
                <a:lnTo>
                  <a:pt x="86470" y="106901"/>
                </a:lnTo>
                <a:lnTo>
                  <a:pt x="86470" y="106901"/>
                </a:lnTo>
                <a:lnTo>
                  <a:pt x="86470" y="106901"/>
                </a:lnTo>
                <a:lnTo>
                  <a:pt x="86470" y="106901"/>
                </a:lnTo>
                <a:lnTo>
                  <a:pt x="86470" y="106901"/>
                </a:lnTo>
                <a:lnTo>
                  <a:pt x="86470" y="106901"/>
                </a:lnTo>
                <a:lnTo>
                  <a:pt x="86199" y="106901"/>
                </a:lnTo>
                <a:lnTo>
                  <a:pt x="86199" y="106901"/>
                </a:lnTo>
                <a:lnTo>
                  <a:pt x="86470" y="106901"/>
                </a:lnTo>
                <a:lnTo>
                  <a:pt x="86470" y="106901"/>
                </a:lnTo>
                <a:lnTo>
                  <a:pt x="86470" y="107323"/>
                </a:lnTo>
                <a:lnTo>
                  <a:pt x="86470" y="107323"/>
                </a:lnTo>
                <a:lnTo>
                  <a:pt x="86470" y="107323"/>
                </a:lnTo>
                <a:lnTo>
                  <a:pt x="86470" y="107323"/>
                </a:lnTo>
                <a:lnTo>
                  <a:pt x="86470" y="107323"/>
                </a:lnTo>
                <a:lnTo>
                  <a:pt x="86199" y="107323"/>
                </a:lnTo>
                <a:lnTo>
                  <a:pt x="86199" y="107323"/>
                </a:lnTo>
                <a:lnTo>
                  <a:pt x="86199" y="107323"/>
                </a:lnTo>
                <a:lnTo>
                  <a:pt x="86199" y="107323"/>
                </a:lnTo>
                <a:lnTo>
                  <a:pt x="85927" y="107323"/>
                </a:lnTo>
                <a:lnTo>
                  <a:pt x="85927" y="107746"/>
                </a:lnTo>
                <a:lnTo>
                  <a:pt x="85927" y="107746"/>
                </a:lnTo>
                <a:lnTo>
                  <a:pt x="85927" y="107746"/>
                </a:lnTo>
                <a:lnTo>
                  <a:pt x="85927" y="107746"/>
                </a:lnTo>
                <a:lnTo>
                  <a:pt x="85927" y="107746"/>
                </a:lnTo>
                <a:lnTo>
                  <a:pt x="85927" y="107746"/>
                </a:lnTo>
                <a:lnTo>
                  <a:pt x="85927" y="107746"/>
                </a:lnTo>
                <a:lnTo>
                  <a:pt x="85656" y="107746"/>
                </a:lnTo>
                <a:lnTo>
                  <a:pt x="85656" y="107746"/>
                </a:lnTo>
                <a:lnTo>
                  <a:pt x="85656" y="107746"/>
                </a:lnTo>
                <a:lnTo>
                  <a:pt x="85656" y="107746"/>
                </a:lnTo>
                <a:lnTo>
                  <a:pt x="85656" y="107746"/>
                </a:lnTo>
                <a:lnTo>
                  <a:pt x="85384" y="107746"/>
                </a:lnTo>
                <a:lnTo>
                  <a:pt x="85384" y="107746"/>
                </a:lnTo>
                <a:lnTo>
                  <a:pt x="85384" y="107746"/>
                </a:lnTo>
                <a:lnTo>
                  <a:pt x="85384" y="107746"/>
                </a:lnTo>
                <a:lnTo>
                  <a:pt x="85113" y="107746"/>
                </a:lnTo>
                <a:lnTo>
                  <a:pt x="85113" y="107746"/>
                </a:lnTo>
                <a:lnTo>
                  <a:pt x="85113" y="108169"/>
                </a:lnTo>
                <a:lnTo>
                  <a:pt x="85113" y="108169"/>
                </a:lnTo>
                <a:lnTo>
                  <a:pt x="85384" y="108169"/>
                </a:lnTo>
                <a:lnTo>
                  <a:pt x="85384" y="108169"/>
                </a:lnTo>
                <a:lnTo>
                  <a:pt x="85384" y="108169"/>
                </a:lnTo>
                <a:lnTo>
                  <a:pt x="85384" y="108169"/>
                </a:lnTo>
                <a:lnTo>
                  <a:pt x="85384" y="108169"/>
                </a:lnTo>
                <a:lnTo>
                  <a:pt x="85384" y="108802"/>
                </a:lnTo>
                <a:lnTo>
                  <a:pt x="85384" y="108802"/>
                </a:lnTo>
                <a:lnTo>
                  <a:pt x="85384" y="108802"/>
                </a:lnTo>
                <a:lnTo>
                  <a:pt x="85113" y="108802"/>
                </a:lnTo>
                <a:lnTo>
                  <a:pt x="85113" y="108802"/>
                </a:lnTo>
                <a:lnTo>
                  <a:pt x="85113" y="108169"/>
                </a:lnTo>
                <a:lnTo>
                  <a:pt x="85113" y="108169"/>
                </a:lnTo>
                <a:lnTo>
                  <a:pt x="85113" y="108169"/>
                </a:lnTo>
                <a:lnTo>
                  <a:pt x="85113" y="108169"/>
                </a:lnTo>
                <a:lnTo>
                  <a:pt x="85113" y="108169"/>
                </a:lnTo>
                <a:lnTo>
                  <a:pt x="85113" y="108169"/>
                </a:lnTo>
                <a:lnTo>
                  <a:pt x="85113" y="108169"/>
                </a:lnTo>
                <a:lnTo>
                  <a:pt x="84705" y="108169"/>
                </a:lnTo>
                <a:lnTo>
                  <a:pt x="84705" y="108169"/>
                </a:lnTo>
                <a:lnTo>
                  <a:pt x="84705" y="108169"/>
                </a:lnTo>
                <a:lnTo>
                  <a:pt x="84705" y="108802"/>
                </a:lnTo>
                <a:lnTo>
                  <a:pt x="84705" y="108802"/>
                </a:lnTo>
                <a:lnTo>
                  <a:pt x="84705" y="108802"/>
                </a:lnTo>
                <a:lnTo>
                  <a:pt x="84705" y="108802"/>
                </a:lnTo>
                <a:lnTo>
                  <a:pt x="84705" y="108802"/>
                </a:lnTo>
                <a:lnTo>
                  <a:pt x="84705" y="109225"/>
                </a:lnTo>
                <a:lnTo>
                  <a:pt x="84705" y="109225"/>
                </a:lnTo>
                <a:lnTo>
                  <a:pt x="84705" y="109225"/>
                </a:lnTo>
                <a:lnTo>
                  <a:pt x="84705" y="109225"/>
                </a:lnTo>
                <a:lnTo>
                  <a:pt x="84705" y="109225"/>
                </a:lnTo>
                <a:lnTo>
                  <a:pt x="84434" y="109225"/>
                </a:lnTo>
                <a:lnTo>
                  <a:pt x="84434" y="109225"/>
                </a:lnTo>
                <a:lnTo>
                  <a:pt x="84434" y="109225"/>
                </a:lnTo>
                <a:lnTo>
                  <a:pt x="84434" y="109647"/>
                </a:lnTo>
                <a:lnTo>
                  <a:pt x="84434" y="109647"/>
                </a:lnTo>
                <a:lnTo>
                  <a:pt x="84434" y="109225"/>
                </a:lnTo>
                <a:lnTo>
                  <a:pt x="84162" y="109225"/>
                </a:lnTo>
                <a:lnTo>
                  <a:pt x="84162" y="109647"/>
                </a:lnTo>
                <a:lnTo>
                  <a:pt x="84162" y="109647"/>
                </a:lnTo>
                <a:lnTo>
                  <a:pt x="84162" y="109647"/>
                </a:lnTo>
                <a:lnTo>
                  <a:pt x="84162" y="110070"/>
                </a:lnTo>
                <a:lnTo>
                  <a:pt x="84162" y="110070"/>
                </a:lnTo>
                <a:lnTo>
                  <a:pt x="84162" y="110070"/>
                </a:lnTo>
                <a:lnTo>
                  <a:pt x="84162" y="110070"/>
                </a:lnTo>
                <a:lnTo>
                  <a:pt x="84162" y="110070"/>
                </a:lnTo>
                <a:lnTo>
                  <a:pt x="84162" y="110070"/>
                </a:lnTo>
                <a:lnTo>
                  <a:pt x="83891" y="110070"/>
                </a:lnTo>
                <a:lnTo>
                  <a:pt x="83891" y="110070"/>
                </a:lnTo>
                <a:lnTo>
                  <a:pt x="83891" y="110070"/>
                </a:lnTo>
                <a:lnTo>
                  <a:pt x="83891" y="110070"/>
                </a:lnTo>
                <a:lnTo>
                  <a:pt x="83619" y="110070"/>
                </a:lnTo>
                <a:lnTo>
                  <a:pt x="83619" y="110492"/>
                </a:lnTo>
                <a:lnTo>
                  <a:pt x="83619" y="110492"/>
                </a:lnTo>
                <a:lnTo>
                  <a:pt x="83619" y="110492"/>
                </a:lnTo>
                <a:lnTo>
                  <a:pt x="83619" y="110492"/>
                </a:lnTo>
                <a:lnTo>
                  <a:pt x="83212" y="110492"/>
                </a:lnTo>
                <a:lnTo>
                  <a:pt x="83212" y="110492"/>
                </a:lnTo>
                <a:lnTo>
                  <a:pt x="83212" y="110492"/>
                </a:lnTo>
                <a:lnTo>
                  <a:pt x="83212" y="110492"/>
                </a:lnTo>
                <a:lnTo>
                  <a:pt x="83212" y="110492"/>
                </a:lnTo>
                <a:lnTo>
                  <a:pt x="83212" y="110492"/>
                </a:lnTo>
                <a:lnTo>
                  <a:pt x="83212" y="110492"/>
                </a:lnTo>
                <a:lnTo>
                  <a:pt x="82941" y="110492"/>
                </a:lnTo>
                <a:lnTo>
                  <a:pt x="82941" y="110492"/>
                </a:lnTo>
                <a:lnTo>
                  <a:pt x="82941" y="111126"/>
                </a:lnTo>
                <a:lnTo>
                  <a:pt x="82941" y="111126"/>
                </a:lnTo>
                <a:lnTo>
                  <a:pt x="82941" y="111126"/>
                </a:lnTo>
                <a:lnTo>
                  <a:pt x="82941" y="111126"/>
                </a:lnTo>
                <a:lnTo>
                  <a:pt x="82669" y="111126"/>
                </a:lnTo>
                <a:lnTo>
                  <a:pt x="82669" y="111126"/>
                </a:lnTo>
                <a:lnTo>
                  <a:pt x="82669" y="110492"/>
                </a:lnTo>
                <a:lnTo>
                  <a:pt x="82669" y="110492"/>
                </a:lnTo>
                <a:lnTo>
                  <a:pt x="82669" y="110492"/>
                </a:lnTo>
                <a:lnTo>
                  <a:pt x="82669" y="110492"/>
                </a:lnTo>
                <a:lnTo>
                  <a:pt x="82398" y="110492"/>
                </a:lnTo>
                <a:lnTo>
                  <a:pt x="82398" y="110492"/>
                </a:lnTo>
                <a:lnTo>
                  <a:pt x="82398" y="110492"/>
                </a:lnTo>
                <a:lnTo>
                  <a:pt x="82398" y="110492"/>
                </a:lnTo>
                <a:lnTo>
                  <a:pt x="82398" y="110492"/>
                </a:lnTo>
                <a:lnTo>
                  <a:pt x="82398" y="111126"/>
                </a:lnTo>
                <a:lnTo>
                  <a:pt x="82398" y="111126"/>
                </a:lnTo>
                <a:lnTo>
                  <a:pt x="82398" y="111126"/>
                </a:lnTo>
                <a:lnTo>
                  <a:pt x="82398" y="111126"/>
                </a:lnTo>
                <a:lnTo>
                  <a:pt x="82398" y="111549"/>
                </a:lnTo>
                <a:lnTo>
                  <a:pt x="82398" y="111549"/>
                </a:lnTo>
                <a:lnTo>
                  <a:pt x="82398" y="111126"/>
                </a:lnTo>
                <a:lnTo>
                  <a:pt x="82126" y="111126"/>
                </a:lnTo>
                <a:lnTo>
                  <a:pt x="82126" y="111126"/>
                </a:lnTo>
                <a:lnTo>
                  <a:pt x="82126" y="111126"/>
                </a:lnTo>
                <a:lnTo>
                  <a:pt x="82126" y="111126"/>
                </a:lnTo>
                <a:lnTo>
                  <a:pt x="81719" y="111126"/>
                </a:lnTo>
                <a:lnTo>
                  <a:pt x="81719" y="111126"/>
                </a:lnTo>
                <a:lnTo>
                  <a:pt x="81719" y="111126"/>
                </a:lnTo>
                <a:lnTo>
                  <a:pt x="81719" y="111126"/>
                </a:lnTo>
                <a:lnTo>
                  <a:pt x="81719" y="111126"/>
                </a:lnTo>
                <a:lnTo>
                  <a:pt x="81447" y="111126"/>
                </a:lnTo>
                <a:lnTo>
                  <a:pt x="81447" y="111126"/>
                </a:lnTo>
                <a:lnTo>
                  <a:pt x="81447" y="111126"/>
                </a:lnTo>
                <a:lnTo>
                  <a:pt x="81447" y="111126"/>
                </a:lnTo>
                <a:lnTo>
                  <a:pt x="81176" y="111126"/>
                </a:lnTo>
                <a:lnTo>
                  <a:pt x="81176" y="111126"/>
                </a:lnTo>
                <a:lnTo>
                  <a:pt x="81176" y="111126"/>
                </a:lnTo>
                <a:lnTo>
                  <a:pt x="81176" y="111126"/>
                </a:lnTo>
                <a:lnTo>
                  <a:pt x="81176" y="111126"/>
                </a:lnTo>
                <a:lnTo>
                  <a:pt x="81176" y="111549"/>
                </a:lnTo>
                <a:lnTo>
                  <a:pt x="81176" y="111549"/>
                </a:lnTo>
                <a:lnTo>
                  <a:pt x="80904" y="111549"/>
                </a:lnTo>
                <a:lnTo>
                  <a:pt x="80904" y="111549"/>
                </a:lnTo>
                <a:lnTo>
                  <a:pt x="80904" y="111549"/>
                </a:lnTo>
                <a:lnTo>
                  <a:pt x="80904" y="111971"/>
                </a:lnTo>
                <a:lnTo>
                  <a:pt x="80904" y="111971"/>
                </a:lnTo>
                <a:lnTo>
                  <a:pt x="80904" y="111971"/>
                </a:lnTo>
                <a:lnTo>
                  <a:pt x="80904" y="111549"/>
                </a:lnTo>
                <a:lnTo>
                  <a:pt x="80633" y="111549"/>
                </a:lnTo>
                <a:lnTo>
                  <a:pt x="80633" y="111549"/>
                </a:lnTo>
                <a:lnTo>
                  <a:pt x="80633" y="111549"/>
                </a:lnTo>
                <a:lnTo>
                  <a:pt x="80633" y="111549"/>
                </a:lnTo>
                <a:lnTo>
                  <a:pt x="80633" y="111126"/>
                </a:lnTo>
                <a:lnTo>
                  <a:pt x="80633" y="111126"/>
                </a:lnTo>
                <a:lnTo>
                  <a:pt x="80633" y="111126"/>
                </a:lnTo>
                <a:lnTo>
                  <a:pt x="80633" y="111126"/>
                </a:lnTo>
                <a:lnTo>
                  <a:pt x="80633" y="111126"/>
                </a:lnTo>
                <a:lnTo>
                  <a:pt x="80633" y="111126"/>
                </a:lnTo>
                <a:lnTo>
                  <a:pt x="80633" y="111126"/>
                </a:lnTo>
                <a:lnTo>
                  <a:pt x="80633" y="111549"/>
                </a:lnTo>
                <a:lnTo>
                  <a:pt x="80633" y="111549"/>
                </a:lnTo>
                <a:lnTo>
                  <a:pt x="80633" y="111549"/>
                </a:lnTo>
                <a:lnTo>
                  <a:pt x="80633" y="111549"/>
                </a:lnTo>
                <a:lnTo>
                  <a:pt x="80633" y="111549"/>
                </a:lnTo>
                <a:lnTo>
                  <a:pt x="80633" y="111971"/>
                </a:lnTo>
                <a:lnTo>
                  <a:pt x="80633" y="111971"/>
                </a:lnTo>
                <a:lnTo>
                  <a:pt x="80633" y="111971"/>
                </a:lnTo>
                <a:lnTo>
                  <a:pt x="80633" y="111971"/>
                </a:lnTo>
                <a:lnTo>
                  <a:pt x="80633" y="111971"/>
                </a:lnTo>
                <a:lnTo>
                  <a:pt x="80226" y="111971"/>
                </a:lnTo>
                <a:lnTo>
                  <a:pt x="80226" y="111971"/>
                </a:lnTo>
                <a:lnTo>
                  <a:pt x="80226" y="111971"/>
                </a:lnTo>
                <a:lnTo>
                  <a:pt x="80226" y="111971"/>
                </a:lnTo>
                <a:lnTo>
                  <a:pt x="80226" y="111971"/>
                </a:lnTo>
                <a:lnTo>
                  <a:pt x="79954" y="111971"/>
                </a:lnTo>
                <a:lnTo>
                  <a:pt x="79954" y="111971"/>
                </a:lnTo>
                <a:lnTo>
                  <a:pt x="79954" y="111971"/>
                </a:lnTo>
                <a:lnTo>
                  <a:pt x="79954" y="111549"/>
                </a:lnTo>
                <a:lnTo>
                  <a:pt x="79954" y="111549"/>
                </a:lnTo>
                <a:lnTo>
                  <a:pt x="79954" y="111549"/>
                </a:lnTo>
                <a:lnTo>
                  <a:pt x="79954" y="111549"/>
                </a:lnTo>
                <a:lnTo>
                  <a:pt x="79954" y="111549"/>
                </a:lnTo>
                <a:lnTo>
                  <a:pt x="79683" y="111549"/>
                </a:lnTo>
                <a:lnTo>
                  <a:pt x="79683" y="111549"/>
                </a:lnTo>
                <a:lnTo>
                  <a:pt x="79683" y="111549"/>
                </a:lnTo>
                <a:lnTo>
                  <a:pt x="79683" y="111549"/>
                </a:lnTo>
                <a:lnTo>
                  <a:pt x="79683" y="111549"/>
                </a:lnTo>
                <a:lnTo>
                  <a:pt x="79411" y="111549"/>
                </a:lnTo>
                <a:lnTo>
                  <a:pt x="79411" y="111549"/>
                </a:lnTo>
                <a:lnTo>
                  <a:pt x="79411" y="111971"/>
                </a:lnTo>
                <a:lnTo>
                  <a:pt x="79411" y="111971"/>
                </a:lnTo>
                <a:lnTo>
                  <a:pt x="79140" y="111971"/>
                </a:lnTo>
                <a:lnTo>
                  <a:pt x="79140" y="111971"/>
                </a:lnTo>
                <a:lnTo>
                  <a:pt x="79140" y="111971"/>
                </a:lnTo>
                <a:lnTo>
                  <a:pt x="79140" y="111971"/>
                </a:lnTo>
                <a:lnTo>
                  <a:pt x="79140" y="111971"/>
                </a:lnTo>
                <a:lnTo>
                  <a:pt x="78733" y="111971"/>
                </a:lnTo>
                <a:lnTo>
                  <a:pt x="78733" y="111971"/>
                </a:lnTo>
                <a:lnTo>
                  <a:pt x="78733" y="111549"/>
                </a:lnTo>
                <a:lnTo>
                  <a:pt x="78733" y="111549"/>
                </a:lnTo>
                <a:lnTo>
                  <a:pt x="78733" y="111549"/>
                </a:lnTo>
                <a:lnTo>
                  <a:pt x="78733" y="111549"/>
                </a:lnTo>
                <a:lnTo>
                  <a:pt x="78733" y="111549"/>
                </a:lnTo>
                <a:lnTo>
                  <a:pt x="78733" y="111126"/>
                </a:lnTo>
                <a:lnTo>
                  <a:pt x="78733" y="111126"/>
                </a:lnTo>
                <a:lnTo>
                  <a:pt x="78733" y="111126"/>
                </a:lnTo>
                <a:lnTo>
                  <a:pt x="78733" y="111126"/>
                </a:lnTo>
                <a:lnTo>
                  <a:pt x="78733" y="111126"/>
                </a:lnTo>
                <a:lnTo>
                  <a:pt x="78461" y="111126"/>
                </a:lnTo>
                <a:lnTo>
                  <a:pt x="78461" y="111126"/>
                </a:lnTo>
                <a:lnTo>
                  <a:pt x="78461" y="111126"/>
                </a:lnTo>
                <a:lnTo>
                  <a:pt x="78461" y="111549"/>
                </a:lnTo>
                <a:lnTo>
                  <a:pt x="78461" y="111549"/>
                </a:lnTo>
                <a:lnTo>
                  <a:pt x="78461" y="111549"/>
                </a:lnTo>
                <a:lnTo>
                  <a:pt x="78461" y="111549"/>
                </a:lnTo>
                <a:lnTo>
                  <a:pt x="78461" y="111971"/>
                </a:lnTo>
                <a:lnTo>
                  <a:pt x="78461" y="111971"/>
                </a:lnTo>
                <a:lnTo>
                  <a:pt x="78461" y="111971"/>
                </a:lnTo>
                <a:lnTo>
                  <a:pt x="78461" y="111971"/>
                </a:lnTo>
                <a:lnTo>
                  <a:pt x="78461" y="111971"/>
                </a:lnTo>
                <a:lnTo>
                  <a:pt x="78461" y="112394"/>
                </a:lnTo>
                <a:lnTo>
                  <a:pt x="78461" y="112394"/>
                </a:lnTo>
                <a:lnTo>
                  <a:pt x="78461" y="112394"/>
                </a:lnTo>
                <a:lnTo>
                  <a:pt x="78461" y="112394"/>
                </a:lnTo>
                <a:lnTo>
                  <a:pt x="78461" y="112394"/>
                </a:lnTo>
                <a:lnTo>
                  <a:pt x="78461" y="112816"/>
                </a:lnTo>
                <a:lnTo>
                  <a:pt x="78461" y="112816"/>
                </a:lnTo>
                <a:lnTo>
                  <a:pt x="78190" y="112816"/>
                </a:lnTo>
                <a:lnTo>
                  <a:pt x="78190" y="112816"/>
                </a:lnTo>
                <a:lnTo>
                  <a:pt x="78190" y="112816"/>
                </a:lnTo>
                <a:lnTo>
                  <a:pt x="78190" y="113450"/>
                </a:lnTo>
                <a:lnTo>
                  <a:pt x="78461" y="113450"/>
                </a:lnTo>
                <a:lnTo>
                  <a:pt x="78461" y="113450"/>
                </a:lnTo>
                <a:lnTo>
                  <a:pt x="78190" y="113450"/>
                </a:lnTo>
                <a:lnTo>
                  <a:pt x="78190" y="113450"/>
                </a:lnTo>
                <a:lnTo>
                  <a:pt x="78190" y="113450"/>
                </a:lnTo>
                <a:lnTo>
                  <a:pt x="78190" y="113450"/>
                </a:lnTo>
                <a:lnTo>
                  <a:pt x="78190" y="113450"/>
                </a:lnTo>
                <a:lnTo>
                  <a:pt x="77918" y="113450"/>
                </a:lnTo>
                <a:lnTo>
                  <a:pt x="77918" y="113873"/>
                </a:lnTo>
                <a:lnTo>
                  <a:pt x="77918" y="113873"/>
                </a:lnTo>
                <a:lnTo>
                  <a:pt x="77918" y="113873"/>
                </a:lnTo>
                <a:lnTo>
                  <a:pt x="77918" y="113873"/>
                </a:lnTo>
                <a:lnTo>
                  <a:pt x="77918" y="113873"/>
                </a:lnTo>
                <a:lnTo>
                  <a:pt x="77918" y="113873"/>
                </a:lnTo>
                <a:lnTo>
                  <a:pt x="77647" y="113873"/>
                </a:lnTo>
                <a:lnTo>
                  <a:pt x="77647" y="114295"/>
                </a:lnTo>
                <a:lnTo>
                  <a:pt x="77647" y="114295"/>
                </a:lnTo>
                <a:lnTo>
                  <a:pt x="77647" y="114295"/>
                </a:lnTo>
                <a:lnTo>
                  <a:pt x="77647" y="113873"/>
                </a:lnTo>
                <a:lnTo>
                  <a:pt x="77239" y="113873"/>
                </a:lnTo>
                <a:lnTo>
                  <a:pt x="77239" y="114295"/>
                </a:lnTo>
                <a:lnTo>
                  <a:pt x="77239" y="114295"/>
                </a:lnTo>
                <a:lnTo>
                  <a:pt x="77239" y="114295"/>
                </a:lnTo>
                <a:lnTo>
                  <a:pt x="77239" y="114295"/>
                </a:lnTo>
                <a:lnTo>
                  <a:pt x="76968" y="114295"/>
                </a:lnTo>
                <a:lnTo>
                  <a:pt x="76968" y="114295"/>
                </a:lnTo>
                <a:lnTo>
                  <a:pt x="76968" y="113873"/>
                </a:lnTo>
                <a:lnTo>
                  <a:pt x="76968" y="113873"/>
                </a:lnTo>
                <a:lnTo>
                  <a:pt x="76968" y="113873"/>
                </a:lnTo>
                <a:lnTo>
                  <a:pt x="76968" y="113873"/>
                </a:lnTo>
                <a:lnTo>
                  <a:pt x="76968" y="113873"/>
                </a:lnTo>
                <a:lnTo>
                  <a:pt x="76696" y="113873"/>
                </a:lnTo>
                <a:lnTo>
                  <a:pt x="76696" y="113873"/>
                </a:lnTo>
                <a:lnTo>
                  <a:pt x="76696" y="114295"/>
                </a:lnTo>
                <a:lnTo>
                  <a:pt x="76696" y="114295"/>
                </a:lnTo>
                <a:lnTo>
                  <a:pt x="76696" y="114295"/>
                </a:lnTo>
                <a:lnTo>
                  <a:pt x="76696" y="114295"/>
                </a:lnTo>
                <a:lnTo>
                  <a:pt x="76696" y="114295"/>
                </a:lnTo>
                <a:lnTo>
                  <a:pt x="76696" y="114295"/>
                </a:lnTo>
                <a:lnTo>
                  <a:pt x="76696" y="114295"/>
                </a:lnTo>
                <a:lnTo>
                  <a:pt x="76968" y="114295"/>
                </a:lnTo>
                <a:lnTo>
                  <a:pt x="76968" y="114295"/>
                </a:lnTo>
                <a:lnTo>
                  <a:pt x="76968" y="114295"/>
                </a:lnTo>
                <a:lnTo>
                  <a:pt x="76968" y="114295"/>
                </a:lnTo>
                <a:lnTo>
                  <a:pt x="76968" y="114295"/>
                </a:lnTo>
                <a:lnTo>
                  <a:pt x="76968" y="114295"/>
                </a:lnTo>
                <a:lnTo>
                  <a:pt x="76968" y="114718"/>
                </a:lnTo>
                <a:lnTo>
                  <a:pt x="76968" y="114718"/>
                </a:lnTo>
                <a:lnTo>
                  <a:pt x="76968" y="114718"/>
                </a:lnTo>
                <a:lnTo>
                  <a:pt x="76968" y="114718"/>
                </a:lnTo>
                <a:lnTo>
                  <a:pt x="76968" y="114718"/>
                </a:lnTo>
                <a:lnTo>
                  <a:pt x="76968" y="114718"/>
                </a:lnTo>
                <a:lnTo>
                  <a:pt x="76968" y="115140"/>
                </a:lnTo>
                <a:lnTo>
                  <a:pt x="76968" y="115140"/>
                </a:lnTo>
                <a:lnTo>
                  <a:pt x="76968" y="115140"/>
                </a:lnTo>
                <a:lnTo>
                  <a:pt x="76968" y="115140"/>
                </a:lnTo>
                <a:lnTo>
                  <a:pt x="76968" y="115140"/>
                </a:lnTo>
                <a:lnTo>
                  <a:pt x="76696" y="115140"/>
                </a:lnTo>
                <a:lnTo>
                  <a:pt x="76696" y="115140"/>
                </a:lnTo>
                <a:lnTo>
                  <a:pt x="76696" y="115140"/>
                </a:lnTo>
                <a:lnTo>
                  <a:pt x="76696" y="115140"/>
                </a:lnTo>
                <a:lnTo>
                  <a:pt x="76425" y="115140"/>
                </a:lnTo>
                <a:lnTo>
                  <a:pt x="76425" y="115140"/>
                </a:lnTo>
                <a:lnTo>
                  <a:pt x="76425" y="115140"/>
                </a:lnTo>
                <a:lnTo>
                  <a:pt x="76425" y="115140"/>
                </a:lnTo>
                <a:lnTo>
                  <a:pt x="76425" y="114718"/>
                </a:lnTo>
                <a:lnTo>
                  <a:pt x="76425" y="114718"/>
                </a:lnTo>
                <a:lnTo>
                  <a:pt x="76153" y="114718"/>
                </a:lnTo>
                <a:lnTo>
                  <a:pt x="76153" y="114718"/>
                </a:lnTo>
                <a:lnTo>
                  <a:pt x="76153" y="114718"/>
                </a:lnTo>
                <a:lnTo>
                  <a:pt x="76153" y="114718"/>
                </a:lnTo>
                <a:lnTo>
                  <a:pt x="76153" y="114718"/>
                </a:lnTo>
                <a:lnTo>
                  <a:pt x="76153" y="114718"/>
                </a:lnTo>
                <a:lnTo>
                  <a:pt x="76153" y="114718"/>
                </a:lnTo>
                <a:lnTo>
                  <a:pt x="76153" y="114718"/>
                </a:lnTo>
                <a:lnTo>
                  <a:pt x="75746" y="114718"/>
                </a:lnTo>
                <a:lnTo>
                  <a:pt x="75746" y="114718"/>
                </a:lnTo>
                <a:lnTo>
                  <a:pt x="75746" y="114718"/>
                </a:lnTo>
                <a:lnTo>
                  <a:pt x="75746" y="114718"/>
                </a:lnTo>
                <a:lnTo>
                  <a:pt x="75475" y="114718"/>
                </a:lnTo>
                <a:lnTo>
                  <a:pt x="75475" y="114295"/>
                </a:lnTo>
                <a:lnTo>
                  <a:pt x="75475" y="114295"/>
                </a:lnTo>
                <a:lnTo>
                  <a:pt x="75475" y="114295"/>
                </a:lnTo>
                <a:lnTo>
                  <a:pt x="75475" y="114295"/>
                </a:lnTo>
                <a:lnTo>
                  <a:pt x="75475" y="114295"/>
                </a:lnTo>
                <a:lnTo>
                  <a:pt x="75475" y="114295"/>
                </a:lnTo>
                <a:lnTo>
                  <a:pt x="75203" y="114295"/>
                </a:lnTo>
                <a:lnTo>
                  <a:pt x="75203" y="114718"/>
                </a:lnTo>
                <a:lnTo>
                  <a:pt x="75203" y="114718"/>
                </a:lnTo>
                <a:lnTo>
                  <a:pt x="75203" y="114718"/>
                </a:lnTo>
                <a:lnTo>
                  <a:pt x="75203" y="114718"/>
                </a:lnTo>
                <a:lnTo>
                  <a:pt x="75475" y="114718"/>
                </a:lnTo>
                <a:lnTo>
                  <a:pt x="75475" y="114718"/>
                </a:lnTo>
                <a:lnTo>
                  <a:pt x="75475" y="115140"/>
                </a:lnTo>
                <a:lnTo>
                  <a:pt x="75203" y="115140"/>
                </a:lnTo>
                <a:lnTo>
                  <a:pt x="75203" y="115140"/>
                </a:lnTo>
                <a:lnTo>
                  <a:pt x="75203" y="115140"/>
                </a:lnTo>
                <a:lnTo>
                  <a:pt x="75203" y="115140"/>
                </a:lnTo>
                <a:lnTo>
                  <a:pt x="75203" y="115140"/>
                </a:lnTo>
                <a:lnTo>
                  <a:pt x="74932" y="115140"/>
                </a:lnTo>
                <a:lnTo>
                  <a:pt x="74932" y="115140"/>
                </a:lnTo>
                <a:lnTo>
                  <a:pt x="74932" y="115140"/>
                </a:lnTo>
                <a:lnTo>
                  <a:pt x="74932" y="115140"/>
                </a:lnTo>
                <a:lnTo>
                  <a:pt x="74660" y="115140"/>
                </a:lnTo>
                <a:lnTo>
                  <a:pt x="74660" y="115140"/>
                </a:lnTo>
                <a:lnTo>
                  <a:pt x="74660" y="115140"/>
                </a:lnTo>
                <a:lnTo>
                  <a:pt x="74660" y="115140"/>
                </a:lnTo>
                <a:lnTo>
                  <a:pt x="74660" y="115140"/>
                </a:lnTo>
                <a:lnTo>
                  <a:pt x="74660" y="115140"/>
                </a:lnTo>
                <a:lnTo>
                  <a:pt x="74253" y="115140"/>
                </a:lnTo>
                <a:lnTo>
                  <a:pt x="74253" y="115140"/>
                </a:lnTo>
                <a:lnTo>
                  <a:pt x="74253" y="115140"/>
                </a:lnTo>
                <a:lnTo>
                  <a:pt x="74253" y="115140"/>
                </a:lnTo>
                <a:lnTo>
                  <a:pt x="73981" y="115140"/>
                </a:lnTo>
                <a:lnTo>
                  <a:pt x="73981" y="115774"/>
                </a:lnTo>
                <a:lnTo>
                  <a:pt x="73981" y="115774"/>
                </a:lnTo>
                <a:lnTo>
                  <a:pt x="73981" y="115774"/>
                </a:lnTo>
                <a:lnTo>
                  <a:pt x="73981" y="115774"/>
                </a:lnTo>
                <a:lnTo>
                  <a:pt x="73981" y="115774"/>
                </a:lnTo>
                <a:lnTo>
                  <a:pt x="73710" y="115774"/>
                </a:lnTo>
                <a:lnTo>
                  <a:pt x="73710" y="115774"/>
                </a:lnTo>
                <a:lnTo>
                  <a:pt x="73710" y="115774"/>
                </a:lnTo>
                <a:lnTo>
                  <a:pt x="73710" y="115774"/>
                </a:lnTo>
                <a:lnTo>
                  <a:pt x="73710" y="115774"/>
                </a:lnTo>
                <a:lnTo>
                  <a:pt x="73710" y="115774"/>
                </a:lnTo>
                <a:lnTo>
                  <a:pt x="73438" y="115774"/>
                </a:lnTo>
                <a:lnTo>
                  <a:pt x="73438" y="115774"/>
                </a:lnTo>
                <a:lnTo>
                  <a:pt x="73438" y="115774"/>
                </a:lnTo>
                <a:lnTo>
                  <a:pt x="73438" y="115774"/>
                </a:lnTo>
                <a:lnTo>
                  <a:pt x="73438" y="115774"/>
                </a:lnTo>
                <a:lnTo>
                  <a:pt x="73438" y="115774"/>
                </a:lnTo>
                <a:lnTo>
                  <a:pt x="73167" y="115774"/>
                </a:lnTo>
                <a:lnTo>
                  <a:pt x="73167" y="115774"/>
                </a:lnTo>
                <a:lnTo>
                  <a:pt x="73167" y="115774"/>
                </a:lnTo>
                <a:lnTo>
                  <a:pt x="72760" y="115774"/>
                </a:lnTo>
                <a:lnTo>
                  <a:pt x="72760" y="115774"/>
                </a:lnTo>
                <a:lnTo>
                  <a:pt x="72760" y="116197"/>
                </a:lnTo>
                <a:lnTo>
                  <a:pt x="72760" y="116197"/>
                </a:lnTo>
                <a:lnTo>
                  <a:pt x="72760" y="116197"/>
                </a:lnTo>
                <a:lnTo>
                  <a:pt x="72760" y="116197"/>
                </a:lnTo>
                <a:lnTo>
                  <a:pt x="72760" y="116197"/>
                </a:lnTo>
                <a:lnTo>
                  <a:pt x="72760" y="116619"/>
                </a:lnTo>
                <a:lnTo>
                  <a:pt x="72488" y="116619"/>
                </a:lnTo>
                <a:lnTo>
                  <a:pt x="72488" y="116619"/>
                </a:lnTo>
                <a:lnTo>
                  <a:pt x="72488" y="116619"/>
                </a:lnTo>
                <a:lnTo>
                  <a:pt x="72488" y="116619"/>
                </a:lnTo>
                <a:lnTo>
                  <a:pt x="72488" y="117042"/>
                </a:lnTo>
                <a:lnTo>
                  <a:pt x="72488" y="117042"/>
                </a:lnTo>
                <a:lnTo>
                  <a:pt x="72488" y="117042"/>
                </a:lnTo>
                <a:lnTo>
                  <a:pt x="72488" y="117042"/>
                </a:lnTo>
                <a:lnTo>
                  <a:pt x="72488" y="117042"/>
                </a:lnTo>
                <a:lnTo>
                  <a:pt x="72760" y="117042"/>
                </a:lnTo>
                <a:lnTo>
                  <a:pt x="72760" y="117464"/>
                </a:lnTo>
                <a:lnTo>
                  <a:pt x="72488" y="117464"/>
                </a:lnTo>
                <a:lnTo>
                  <a:pt x="72488" y="117464"/>
                </a:lnTo>
                <a:lnTo>
                  <a:pt x="72488" y="117464"/>
                </a:lnTo>
                <a:lnTo>
                  <a:pt x="72488" y="117464"/>
                </a:lnTo>
                <a:lnTo>
                  <a:pt x="72488" y="117464"/>
                </a:lnTo>
                <a:lnTo>
                  <a:pt x="72488" y="117464"/>
                </a:lnTo>
                <a:lnTo>
                  <a:pt x="72488" y="117464"/>
                </a:lnTo>
                <a:lnTo>
                  <a:pt x="72488" y="117464"/>
                </a:lnTo>
                <a:lnTo>
                  <a:pt x="72217" y="117464"/>
                </a:lnTo>
                <a:lnTo>
                  <a:pt x="72217" y="117042"/>
                </a:lnTo>
                <a:lnTo>
                  <a:pt x="72217" y="117042"/>
                </a:lnTo>
                <a:lnTo>
                  <a:pt x="72217" y="117042"/>
                </a:lnTo>
                <a:lnTo>
                  <a:pt x="72217" y="117042"/>
                </a:lnTo>
                <a:lnTo>
                  <a:pt x="72217" y="117042"/>
                </a:lnTo>
                <a:lnTo>
                  <a:pt x="71945" y="117042"/>
                </a:lnTo>
                <a:lnTo>
                  <a:pt x="71945" y="117042"/>
                </a:lnTo>
                <a:lnTo>
                  <a:pt x="71945" y="117042"/>
                </a:lnTo>
                <a:lnTo>
                  <a:pt x="71945" y="117464"/>
                </a:lnTo>
                <a:lnTo>
                  <a:pt x="71945" y="117464"/>
                </a:lnTo>
                <a:lnTo>
                  <a:pt x="71945" y="117464"/>
                </a:lnTo>
                <a:lnTo>
                  <a:pt x="71945" y="117464"/>
                </a:lnTo>
                <a:lnTo>
                  <a:pt x="71945" y="117464"/>
                </a:lnTo>
                <a:lnTo>
                  <a:pt x="71945" y="117464"/>
                </a:lnTo>
                <a:lnTo>
                  <a:pt x="72217" y="117464"/>
                </a:lnTo>
                <a:lnTo>
                  <a:pt x="72217" y="117464"/>
                </a:lnTo>
                <a:lnTo>
                  <a:pt x="72217" y="117464"/>
                </a:lnTo>
                <a:lnTo>
                  <a:pt x="72217" y="118098"/>
                </a:lnTo>
                <a:lnTo>
                  <a:pt x="72217" y="118098"/>
                </a:lnTo>
                <a:lnTo>
                  <a:pt x="72217" y="118098"/>
                </a:lnTo>
                <a:lnTo>
                  <a:pt x="72217" y="118098"/>
                </a:lnTo>
                <a:lnTo>
                  <a:pt x="72488" y="118098"/>
                </a:lnTo>
                <a:lnTo>
                  <a:pt x="72488" y="118521"/>
                </a:lnTo>
                <a:lnTo>
                  <a:pt x="72488" y="118521"/>
                </a:lnTo>
                <a:lnTo>
                  <a:pt x="72488" y="118521"/>
                </a:lnTo>
                <a:lnTo>
                  <a:pt x="72488" y="118521"/>
                </a:lnTo>
                <a:lnTo>
                  <a:pt x="72488" y="118943"/>
                </a:lnTo>
                <a:lnTo>
                  <a:pt x="72488" y="118943"/>
                </a:lnTo>
                <a:lnTo>
                  <a:pt x="72488" y="118943"/>
                </a:lnTo>
                <a:lnTo>
                  <a:pt x="72488" y="119366"/>
                </a:lnTo>
                <a:lnTo>
                  <a:pt x="72488" y="119366"/>
                </a:lnTo>
                <a:lnTo>
                  <a:pt x="72488" y="119366"/>
                </a:lnTo>
                <a:lnTo>
                  <a:pt x="72488" y="119366"/>
                </a:lnTo>
                <a:lnTo>
                  <a:pt x="72488" y="119366"/>
                </a:lnTo>
                <a:lnTo>
                  <a:pt x="72488" y="119366"/>
                </a:lnTo>
                <a:lnTo>
                  <a:pt x="72488" y="120000"/>
                </a:lnTo>
                <a:lnTo>
                  <a:pt x="72488" y="120000"/>
                </a:lnTo>
                <a:lnTo>
                  <a:pt x="72488" y="119366"/>
                </a:lnTo>
                <a:lnTo>
                  <a:pt x="72488" y="119366"/>
                </a:lnTo>
                <a:lnTo>
                  <a:pt x="72488" y="119366"/>
                </a:lnTo>
                <a:lnTo>
                  <a:pt x="72488" y="119366"/>
                </a:lnTo>
                <a:lnTo>
                  <a:pt x="72217" y="119366"/>
                </a:lnTo>
                <a:lnTo>
                  <a:pt x="72217" y="120000"/>
                </a:lnTo>
                <a:lnTo>
                  <a:pt x="72217" y="120000"/>
                </a:lnTo>
                <a:lnTo>
                  <a:pt x="72217" y="120000"/>
                </a:lnTo>
                <a:lnTo>
                  <a:pt x="72217" y="120000"/>
                </a:lnTo>
                <a:lnTo>
                  <a:pt x="71945" y="120000"/>
                </a:lnTo>
                <a:lnTo>
                  <a:pt x="71945" y="120000"/>
                </a:lnTo>
                <a:lnTo>
                  <a:pt x="71945" y="120000"/>
                </a:lnTo>
                <a:lnTo>
                  <a:pt x="71945" y="120000"/>
                </a:lnTo>
                <a:lnTo>
                  <a:pt x="71945" y="120000"/>
                </a:lnTo>
                <a:lnTo>
                  <a:pt x="71945" y="120000"/>
                </a:lnTo>
                <a:lnTo>
                  <a:pt x="71945" y="120000"/>
                </a:lnTo>
                <a:lnTo>
                  <a:pt x="71674" y="120000"/>
                </a:lnTo>
                <a:lnTo>
                  <a:pt x="71674" y="120000"/>
                </a:lnTo>
                <a:lnTo>
                  <a:pt x="71674" y="120000"/>
                </a:lnTo>
                <a:lnTo>
                  <a:pt x="71674" y="120000"/>
                </a:lnTo>
                <a:lnTo>
                  <a:pt x="71674" y="120000"/>
                </a:lnTo>
                <a:lnTo>
                  <a:pt x="71266" y="120000"/>
                </a:lnTo>
                <a:lnTo>
                  <a:pt x="71266" y="120000"/>
                </a:lnTo>
                <a:lnTo>
                  <a:pt x="71266" y="120000"/>
                </a:lnTo>
                <a:lnTo>
                  <a:pt x="71266" y="120000"/>
                </a:lnTo>
                <a:lnTo>
                  <a:pt x="71266" y="120000"/>
                </a:lnTo>
                <a:lnTo>
                  <a:pt x="71266" y="120000"/>
                </a:lnTo>
                <a:lnTo>
                  <a:pt x="71266" y="119366"/>
                </a:lnTo>
                <a:lnTo>
                  <a:pt x="70995" y="119366"/>
                </a:lnTo>
                <a:lnTo>
                  <a:pt x="70995" y="119366"/>
                </a:lnTo>
                <a:lnTo>
                  <a:pt x="70995" y="119366"/>
                </a:lnTo>
                <a:lnTo>
                  <a:pt x="70995" y="119366"/>
                </a:lnTo>
                <a:lnTo>
                  <a:pt x="70995" y="119366"/>
                </a:lnTo>
                <a:lnTo>
                  <a:pt x="70995" y="118943"/>
                </a:lnTo>
                <a:lnTo>
                  <a:pt x="70995" y="118943"/>
                </a:lnTo>
                <a:lnTo>
                  <a:pt x="70995" y="118943"/>
                </a:lnTo>
                <a:lnTo>
                  <a:pt x="70995" y="118943"/>
                </a:lnTo>
                <a:lnTo>
                  <a:pt x="70995" y="118943"/>
                </a:lnTo>
                <a:lnTo>
                  <a:pt x="70995" y="118521"/>
                </a:lnTo>
                <a:lnTo>
                  <a:pt x="70995" y="118521"/>
                </a:lnTo>
                <a:lnTo>
                  <a:pt x="70995" y="118521"/>
                </a:lnTo>
                <a:lnTo>
                  <a:pt x="70723" y="118521"/>
                </a:lnTo>
                <a:lnTo>
                  <a:pt x="70723" y="118521"/>
                </a:lnTo>
                <a:lnTo>
                  <a:pt x="70723" y="118098"/>
                </a:lnTo>
                <a:lnTo>
                  <a:pt x="70723" y="118098"/>
                </a:lnTo>
                <a:lnTo>
                  <a:pt x="70723" y="118098"/>
                </a:lnTo>
                <a:lnTo>
                  <a:pt x="70723" y="118098"/>
                </a:lnTo>
                <a:lnTo>
                  <a:pt x="70723" y="117464"/>
                </a:lnTo>
                <a:lnTo>
                  <a:pt x="70723" y="117464"/>
                </a:lnTo>
                <a:lnTo>
                  <a:pt x="70723" y="117464"/>
                </a:lnTo>
                <a:lnTo>
                  <a:pt x="70723" y="117464"/>
                </a:lnTo>
                <a:lnTo>
                  <a:pt x="70723" y="117042"/>
                </a:lnTo>
                <a:lnTo>
                  <a:pt x="70723" y="117042"/>
                </a:lnTo>
                <a:lnTo>
                  <a:pt x="70723" y="117042"/>
                </a:lnTo>
                <a:lnTo>
                  <a:pt x="70723" y="117042"/>
                </a:lnTo>
                <a:lnTo>
                  <a:pt x="70723" y="117042"/>
                </a:lnTo>
                <a:lnTo>
                  <a:pt x="70723" y="116619"/>
                </a:lnTo>
                <a:lnTo>
                  <a:pt x="70723" y="116619"/>
                </a:lnTo>
                <a:lnTo>
                  <a:pt x="70723" y="116619"/>
                </a:lnTo>
                <a:lnTo>
                  <a:pt x="70723" y="116619"/>
                </a:lnTo>
                <a:lnTo>
                  <a:pt x="70995" y="116619"/>
                </a:lnTo>
                <a:lnTo>
                  <a:pt x="70995" y="116197"/>
                </a:lnTo>
                <a:lnTo>
                  <a:pt x="70995" y="116197"/>
                </a:lnTo>
                <a:lnTo>
                  <a:pt x="70995" y="116197"/>
                </a:lnTo>
                <a:lnTo>
                  <a:pt x="70995" y="115774"/>
                </a:lnTo>
                <a:lnTo>
                  <a:pt x="70995" y="115774"/>
                </a:lnTo>
                <a:lnTo>
                  <a:pt x="70995" y="115774"/>
                </a:lnTo>
                <a:lnTo>
                  <a:pt x="70995" y="115774"/>
                </a:lnTo>
                <a:lnTo>
                  <a:pt x="70995" y="115774"/>
                </a:lnTo>
                <a:lnTo>
                  <a:pt x="70995" y="115774"/>
                </a:lnTo>
                <a:lnTo>
                  <a:pt x="70995" y="115774"/>
                </a:lnTo>
                <a:lnTo>
                  <a:pt x="70995" y="115774"/>
                </a:lnTo>
                <a:lnTo>
                  <a:pt x="70995" y="115774"/>
                </a:lnTo>
                <a:lnTo>
                  <a:pt x="70723" y="115774"/>
                </a:lnTo>
                <a:lnTo>
                  <a:pt x="70723" y="115774"/>
                </a:lnTo>
                <a:lnTo>
                  <a:pt x="70723" y="115140"/>
                </a:lnTo>
                <a:lnTo>
                  <a:pt x="70723" y="115140"/>
                </a:lnTo>
                <a:lnTo>
                  <a:pt x="70723" y="115774"/>
                </a:lnTo>
                <a:lnTo>
                  <a:pt x="70723" y="115774"/>
                </a:lnTo>
                <a:lnTo>
                  <a:pt x="70452" y="115774"/>
                </a:lnTo>
                <a:lnTo>
                  <a:pt x="70452" y="115774"/>
                </a:lnTo>
                <a:lnTo>
                  <a:pt x="70452" y="115140"/>
                </a:lnTo>
                <a:lnTo>
                  <a:pt x="70452" y="115140"/>
                </a:lnTo>
                <a:lnTo>
                  <a:pt x="70452" y="115774"/>
                </a:lnTo>
                <a:lnTo>
                  <a:pt x="70452" y="115774"/>
                </a:lnTo>
                <a:lnTo>
                  <a:pt x="70452" y="115774"/>
                </a:lnTo>
                <a:lnTo>
                  <a:pt x="70452" y="115774"/>
                </a:lnTo>
                <a:lnTo>
                  <a:pt x="70180" y="115774"/>
                </a:lnTo>
                <a:lnTo>
                  <a:pt x="70180" y="115774"/>
                </a:lnTo>
                <a:lnTo>
                  <a:pt x="70180" y="115774"/>
                </a:lnTo>
                <a:lnTo>
                  <a:pt x="70180" y="115774"/>
                </a:lnTo>
                <a:lnTo>
                  <a:pt x="69773" y="115774"/>
                </a:lnTo>
                <a:lnTo>
                  <a:pt x="69773" y="115774"/>
                </a:lnTo>
                <a:lnTo>
                  <a:pt x="69773" y="115774"/>
                </a:lnTo>
                <a:lnTo>
                  <a:pt x="69773" y="115774"/>
                </a:lnTo>
                <a:lnTo>
                  <a:pt x="69502" y="115774"/>
                </a:lnTo>
                <a:lnTo>
                  <a:pt x="69502" y="115774"/>
                </a:lnTo>
                <a:lnTo>
                  <a:pt x="69502" y="115774"/>
                </a:lnTo>
                <a:lnTo>
                  <a:pt x="69502" y="115774"/>
                </a:lnTo>
                <a:lnTo>
                  <a:pt x="69502" y="115774"/>
                </a:lnTo>
                <a:lnTo>
                  <a:pt x="69502" y="115140"/>
                </a:lnTo>
                <a:lnTo>
                  <a:pt x="69502" y="115140"/>
                </a:lnTo>
                <a:lnTo>
                  <a:pt x="69502" y="115140"/>
                </a:lnTo>
                <a:lnTo>
                  <a:pt x="69502" y="115140"/>
                </a:lnTo>
                <a:lnTo>
                  <a:pt x="69502" y="115140"/>
                </a:lnTo>
                <a:lnTo>
                  <a:pt x="69502" y="115140"/>
                </a:lnTo>
                <a:lnTo>
                  <a:pt x="69502" y="115140"/>
                </a:lnTo>
                <a:lnTo>
                  <a:pt x="69502" y="115140"/>
                </a:lnTo>
                <a:lnTo>
                  <a:pt x="69230" y="115140"/>
                </a:lnTo>
                <a:lnTo>
                  <a:pt x="69230" y="115140"/>
                </a:lnTo>
                <a:lnTo>
                  <a:pt x="69230" y="115140"/>
                </a:lnTo>
                <a:lnTo>
                  <a:pt x="69230" y="115140"/>
                </a:lnTo>
                <a:lnTo>
                  <a:pt x="68959" y="115140"/>
                </a:lnTo>
                <a:lnTo>
                  <a:pt x="68959" y="115140"/>
                </a:lnTo>
                <a:lnTo>
                  <a:pt x="68959" y="115140"/>
                </a:lnTo>
                <a:lnTo>
                  <a:pt x="68959" y="114718"/>
                </a:lnTo>
                <a:lnTo>
                  <a:pt x="68687" y="114718"/>
                </a:lnTo>
                <a:lnTo>
                  <a:pt x="68687" y="114718"/>
                </a:lnTo>
                <a:lnTo>
                  <a:pt x="68687" y="114718"/>
                </a:lnTo>
                <a:lnTo>
                  <a:pt x="68687" y="114718"/>
                </a:lnTo>
                <a:lnTo>
                  <a:pt x="68687" y="114718"/>
                </a:lnTo>
                <a:lnTo>
                  <a:pt x="68687" y="114718"/>
                </a:lnTo>
                <a:lnTo>
                  <a:pt x="68687" y="114718"/>
                </a:lnTo>
                <a:lnTo>
                  <a:pt x="68687" y="114718"/>
                </a:lnTo>
                <a:lnTo>
                  <a:pt x="68687" y="115140"/>
                </a:lnTo>
                <a:lnTo>
                  <a:pt x="68280" y="115140"/>
                </a:lnTo>
                <a:lnTo>
                  <a:pt x="68280" y="115140"/>
                </a:lnTo>
                <a:lnTo>
                  <a:pt x="68280" y="115140"/>
                </a:lnTo>
                <a:lnTo>
                  <a:pt x="68280" y="115140"/>
                </a:lnTo>
                <a:lnTo>
                  <a:pt x="68280" y="115140"/>
                </a:lnTo>
                <a:lnTo>
                  <a:pt x="68280" y="115140"/>
                </a:lnTo>
                <a:lnTo>
                  <a:pt x="68009" y="115140"/>
                </a:lnTo>
                <a:lnTo>
                  <a:pt x="68009" y="115140"/>
                </a:lnTo>
                <a:lnTo>
                  <a:pt x="68009" y="115140"/>
                </a:lnTo>
                <a:lnTo>
                  <a:pt x="68009" y="115140"/>
                </a:lnTo>
                <a:lnTo>
                  <a:pt x="68009" y="115140"/>
                </a:lnTo>
                <a:lnTo>
                  <a:pt x="67737" y="115140"/>
                </a:lnTo>
                <a:lnTo>
                  <a:pt x="67737" y="115140"/>
                </a:lnTo>
                <a:lnTo>
                  <a:pt x="67737" y="115140"/>
                </a:lnTo>
                <a:lnTo>
                  <a:pt x="67737" y="115140"/>
                </a:lnTo>
                <a:lnTo>
                  <a:pt x="67737" y="115140"/>
                </a:lnTo>
                <a:lnTo>
                  <a:pt x="67737" y="115140"/>
                </a:lnTo>
                <a:lnTo>
                  <a:pt x="67466" y="115140"/>
                </a:lnTo>
                <a:lnTo>
                  <a:pt x="67466" y="115140"/>
                </a:lnTo>
                <a:lnTo>
                  <a:pt x="67466" y="115140"/>
                </a:lnTo>
                <a:lnTo>
                  <a:pt x="67466" y="115140"/>
                </a:lnTo>
                <a:lnTo>
                  <a:pt x="67466" y="115140"/>
                </a:lnTo>
                <a:lnTo>
                  <a:pt x="67466" y="115140"/>
                </a:lnTo>
                <a:lnTo>
                  <a:pt x="67466" y="114718"/>
                </a:lnTo>
                <a:lnTo>
                  <a:pt x="67194" y="114718"/>
                </a:lnTo>
                <a:lnTo>
                  <a:pt x="67194" y="114718"/>
                </a:lnTo>
                <a:lnTo>
                  <a:pt x="67194" y="114718"/>
                </a:lnTo>
                <a:lnTo>
                  <a:pt x="67194" y="114718"/>
                </a:lnTo>
                <a:lnTo>
                  <a:pt x="66787" y="114718"/>
                </a:lnTo>
                <a:lnTo>
                  <a:pt x="66787" y="114718"/>
                </a:lnTo>
                <a:lnTo>
                  <a:pt x="66787" y="114718"/>
                </a:lnTo>
                <a:lnTo>
                  <a:pt x="66787" y="114718"/>
                </a:lnTo>
                <a:lnTo>
                  <a:pt x="66787" y="114718"/>
                </a:lnTo>
                <a:lnTo>
                  <a:pt x="66515" y="114718"/>
                </a:lnTo>
                <a:lnTo>
                  <a:pt x="66515" y="114718"/>
                </a:lnTo>
                <a:lnTo>
                  <a:pt x="66515" y="114718"/>
                </a:lnTo>
                <a:lnTo>
                  <a:pt x="66515" y="114718"/>
                </a:lnTo>
                <a:lnTo>
                  <a:pt x="66515" y="114718"/>
                </a:lnTo>
                <a:lnTo>
                  <a:pt x="66244" y="114718"/>
                </a:lnTo>
                <a:lnTo>
                  <a:pt x="66244" y="114718"/>
                </a:lnTo>
                <a:lnTo>
                  <a:pt x="66244" y="114718"/>
                </a:lnTo>
                <a:lnTo>
                  <a:pt x="66244" y="114718"/>
                </a:lnTo>
                <a:lnTo>
                  <a:pt x="66244" y="114718"/>
                </a:lnTo>
                <a:lnTo>
                  <a:pt x="66244" y="114718"/>
                </a:lnTo>
                <a:lnTo>
                  <a:pt x="66244" y="114295"/>
                </a:lnTo>
                <a:lnTo>
                  <a:pt x="65972" y="114295"/>
                </a:lnTo>
                <a:lnTo>
                  <a:pt x="65972" y="114718"/>
                </a:lnTo>
                <a:lnTo>
                  <a:pt x="65972" y="114718"/>
                </a:lnTo>
                <a:lnTo>
                  <a:pt x="65972" y="114718"/>
                </a:lnTo>
                <a:lnTo>
                  <a:pt x="65972" y="114295"/>
                </a:lnTo>
                <a:lnTo>
                  <a:pt x="65972" y="114295"/>
                </a:lnTo>
                <a:lnTo>
                  <a:pt x="65701" y="114295"/>
                </a:lnTo>
                <a:lnTo>
                  <a:pt x="65701" y="114295"/>
                </a:lnTo>
                <a:lnTo>
                  <a:pt x="65701" y="114295"/>
                </a:lnTo>
                <a:lnTo>
                  <a:pt x="65701" y="114295"/>
                </a:lnTo>
                <a:lnTo>
                  <a:pt x="65701" y="114295"/>
                </a:lnTo>
                <a:lnTo>
                  <a:pt x="65701" y="113873"/>
                </a:lnTo>
                <a:lnTo>
                  <a:pt x="65701" y="113873"/>
                </a:lnTo>
                <a:lnTo>
                  <a:pt x="65701" y="113873"/>
                </a:lnTo>
                <a:lnTo>
                  <a:pt x="65701" y="113873"/>
                </a:lnTo>
                <a:lnTo>
                  <a:pt x="65701" y="113873"/>
                </a:lnTo>
                <a:lnTo>
                  <a:pt x="65294" y="113873"/>
                </a:lnTo>
                <a:lnTo>
                  <a:pt x="65294" y="113873"/>
                </a:lnTo>
                <a:lnTo>
                  <a:pt x="65294" y="113873"/>
                </a:lnTo>
                <a:lnTo>
                  <a:pt x="65294" y="113450"/>
                </a:lnTo>
                <a:lnTo>
                  <a:pt x="65294" y="113450"/>
                </a:lnTo>
                <a:lnTo>
                  <a:pt x="65022" y="113450"/>
                </a:lnTo>
                <a:lnTo>
                  <a:pt x="65022" y="113450"/>
                </a:lnTo>
                <a:lnTo>
                  <a:pt x="65022" y="113450"/>
                </a:lnTo>
                <a:lnTo>
                  <a:pt x="65022" y="113450"/>
                </a:lnTo>
                <a:lnTo>
                  <a:pt x="65022" y="113450"/>
                </a:lnTo>
                <a:lnTo>
                  <a:pt x="65022" y="113450"/>
                </a:lnTo>
                <a:lnTo>
                  <a:pt x="65022" y="112816"/>
                </a:lnTo>
                <a:lnTo>
                  <a:pt x="65022" y="112816"/>
                </a:lnTo>
                <a:lnTo>
                  <a:pt x="64751" y="112816"/>
                </a:lnTo>
                <a:lnTo>
                  <a:pt x="64751" y="112816"/>
                </a:lnTo>
                <a:lnTo>
                  <a:pt x="64751" y="112394"/>
                </a:lnTo>
                <a:lnTo>
                  <a:pt x="65022" y="112394"/>
                </a:lnTo>
                <a:lnTo>
                  <a:pt x="65022" y="112394"/>
                </a:lnTo>
                <a:lnTo>
                  <a:pt x="64751" y="112394"/>
                </a:lnTo>
                <a:lnTo>
                  <a:pt x="64751" y="112394"/>
                </a:lnTo>
                <a:lnTo>
                  <a:pt x="64751" y="112394"/>
                </a:lnTo>
                <a:lnTo>
                  <a:pt x="64751" y="112394"/>
                </a:lnTo>
                <a:lnTo>
                  <a:pt x="64751" y="112394"/>
                </a:lnTo>
                <a:lnTo>
                  <a:pt x="64751" y="111971"/>
                </a:lnTo>
                <a:lnTo>
                  <a:pt x="64751" y="111971"/>
                </a:lnTo>
                <a:lnTo>
                  <a:pt x="64751" y="111971"/>
                </a:lnTo>
                <a:lnTo>
                  <a:pt x="64751" y="111549"/>
                </a:lnTo>
                <a:lnTo>
                  <a:pt x="64751" y="111549"/>
                </a:lnTo>
                <a:lnTo>
                  <a:pt x="64751" y="111549"/>
                </a:lnTo>
                <a:lnTo>
                  <a:pt x="64751" y="111549"/>
                </a:lnTo>
                <a:lnTo>
                  <a:pt x="65022" y="111549"/>
                </a:lnTo>
                <a:lnTo>
                  <a:pt x="65022" y="111549"/>
                </a:lnTo>
                <a:lnTo>
                  <a:pt x="65022" y="111549"/>
                </a:lnTo>
                <a:lnTo>
                  <a:pt x="65022" y="111126"/>
                </a:lnTo>
                <a:lnTo>
                  <a:pt x="65022" y="111126"/>
                </a:lnTo>
                <a:lnTo>
                  <a:pt x="65022" y="111126"/>
                </a:lnTo>
                <a:lnTo>
                  <a:pt x="65022" y="111126"/>
                </a:lnTo>
                <a:lnTo>
                  <a:pt x="65022" y="110492"/>
                </a:lnTo>
                <a:lnTo>
                  <a:pt x="65022" y="110492"/>
                </a:lnTo>
                <a:lnTo>
                  <a:pt x="65022" y="110492"/>
                </a:lnTo>
                <a:lnTo>
                  <a:pt x="65022" y="110492"/>
                </a:lnTo>
                <a:lnTo>
                  <a:pt x="65022" y="110492"/>
                </a:lnTo>
                <a:lnTo>
                  <a:pt x="64751" y="110492"/>
                </a:lnTo>
                <a:lnTo>
                  <a:pt x="64751" y="110492"/>
                </a:lnTo>
                <a:lnTo>
                  <a:pt x="64751" y="110070"/>
                </a:lnTo>
                <a:lnTo>
                  <a:pt x="64751" y="110070"/>
                </a:lnTo>
                <a:lnTo>
                  <a:pt x="64751" y="110070"/>
                </a:lnTo>
                <a:lnTo>
                  <a:pt x="64751" y="110070"/>
                </a:lnTo>
                <a:lnTo>
                  <a:pt x="64479" y="110070"/>
                </a:lnTo>
                <a:lnTo>
                  <a:pt x="64479" y="110070"/>
                </a:lnTo>
                <a:lnTo>
                  <a:pt x="64479" y="110070"/>
                </a:lnTo>
                <a:lnTo>
                  <a:pt x="64479" y="110492"/>
                </a:lnTo>
                <a:lnTo>
                  <a:pt x="64479" y="110492"/>
                </a:lnTo>
                <a:lnTo>
                  <a:pt x="64208" y="110492"/>
                </a:lnTo>
                <a:lnTo>
                  <a:pt x="64208" y="110492"/>
                </a:lnTo>
                <a:lnTo>
                  <a:pt x="64208" y="110492"/>
                </a:lnTo>
                <a:lnTo>
                  <a:pt x="64208" y="110492"/>
                </a:lnTo>
                <a:lnTo>
                  <a:pt x="64208" y="110070"/>
                </a:lnTo>
                <a:lnTo>
                  <a:pt x="64208" y="110070"/>
                </a:lnTo>
                <a:lnTo>
                  <a:pt x="63800" y="110070"/>
                </a:lnTo>
                <a:lnTo>
                  <a:pt x="63800" y="110070"/>
                </a:lnTo>
                <a:lnTo>
                  <a:pt x="63800" y="110070"/>
                </a:lnTo>
                <a:lnTo>
                  <a:pt x="63800" y="110070"/>
                </a:lnTo>
                <a:lnTo>
                  <a:pt x="63800" y="110070"/>
                </a:lnTo>
                <a:lnTo>
                  <a:pt x="63529" y="110070"/>
                </a:lnTo>
                <a:lnTo>
                  <a:pt x="63529" y="110070"/>
                </a:lnTo>
                <a:lnTo>
                  <a:pt x="63529" y="110070"/>
                </a:lnTo>
                <a:lnTo>
                  <a:pt x="63529" y="110070"/>
                </a:lnTo>
                <a:lnTo>
                  <a:pt x="63257" y="110070"/>
                </a:lnTo>
                <a:lnTo>
                  <a:pt x="63257" y="110070"/>
                </a:lnTo>
                <a:lnTo>
                  <a:pt x="63257" y="110070"/>
                </a:lnTo>
                <a:lnTo>
                  <a:pt x="63257" y="110070"/>
                </a:lnTo>
                <a:lnTo>
                  <a:pt x="63257" y="110070"/>
                </a:lnTo>
                <a:lnTo>
                  <a:pt x="63257" y="110070"/>
                </a:lnTo>
                <a:lnTo>
                  <a:pt x="63257" y="110070"/>
                </a:lnTo>
                <a:lnTo>
                  <a:pt x="63257" y="109647"/>
                </a:lnTo>
                <a:lnTo>
                  <a:pt x="62986" y="109647"/>
                </a:lnTo>
                <a:lnTo>
                  <a:pt x="62986" y="109647"/>
                </a:lnTo>
                <a:lnTo>
                  <a:pt x="62986" y="109647"/>
                </a:lnTo>
                <a:lnTo>
                  <a:pt x="62986" y="109647"/>
                </a:lnTo>
                <a:lnTo>
                  <a:pt x="62986" y="109647"/>
                </a:lnTo>
                <a:lnTo>
                  <a:pt x="62714" y="109647"/>
                </a:lnTo>
                <a:lnTo>
                  <a:pt x="62714" y="109647"/>
                </a:lnTo>
                <a:lnTo>
                  <a:pt x="62714" y="109225"/>
                </a:lnTo>
                <a:lnTo>
                  <a:pt x="62714" y="109225"/>
                </a:lnTo>
                <a:lnTo>
                  <a:pt x="62714" y="109225"/>
                </a:lnTo>
                <a:lnTo>
                  <a:pt x="62714" y="109225"/>
                </a:lnTo>
                <a:lnTo>
                  <a:pt x="62714" y="109225"/>
                </a:lnTo>
                <a:lnTo>
                  <a:pt x="62307" y="109225"/>
                </a:lnTo>
                <a:lnTo>
                  <a:pt x="62307" y="108802"/>
                </a:lnTo>
                <a:lnTo>
                  <a:pt x="62307" y="108802"/>
                </a:lnTo>
                <a:lnTo>
                  <a:pt x="62307" y="108802"/>
                </a:lnTo>
                <a:lnTo>
                  <a:pt x="62307" y="108802"/>
                </a:lnTo>
                <a:lnTo>
                  <a:pt x="62307" y="108802"/>
                </a:lnTo>
                <a:lnTo>
                  <a:pt x="62307" y="108802"/>
                </a:lnTo>
                <a:lnTo>
                  <a:pt x="62036" y="108802"/>
                </a:lnTo>
                <a:lnTo>
                  <a:pt x="62036" y="108802"/>
                </a:lnTo>
                <a:lnTo>
                  <a:pt x="62036" y="108802"/>
                </a:lnTo>
                <a:lnTo>
                  <a:pt x="62036" y="108802"/>
                </a:lnTo>
                <a:lnTo>
                  <a:pt x="62036" y="108802"/>
                </a:lnTo>
                <a:lnTo>
                  <a:pt x="62036" y="108802"/>
                </a:lnTo>
                <a:lnTo>
                  <a:pt x="62036" y="109225"/>
                </a:lnTo>
                <a:lnTo>
                  <a:pt x="61764" y="109225"/>
                </a:lnTo>
                <a:lnTo>
                  <a:pt x="61764" y="109225"/>
                </a:lnTo>
                <a:lnTo>
                  <a:pt x="61764" y="109225"/>
                </a:lnTo>
                <a:lnTo>
                  <a:pt x="61764" y="109225"/>
                </a:lnTo>
                <a:lnTo>
                  <a:pt x="61493" y="109225"/>
                </a:lnTo>
                <a:lnTo>
                  <a:pt x="61493" y="109225"/>
                </a:lnTo>
                <a:lnTo>
                  <a:pt x="61493" y="109225"/>
                </a:lnTo>
                <a:lnTo>
                  <a:pt x="61493" y="109225"/>
                </a:lnTo>
                <a:lnTo>
                  <a:pt x="61493" y="109225"/>
                </a:lnTo>
                <a:lnTo>
                  <a:pt x="61493" y="109647"/>
                </a:lnTo>
                <a:lnTo>
                  <a:pt x="61221" y="109647"/>
                </a:lnTo>
                <a:lnTo>
                  <a:pt x="61221" y="109647"/>
                </a:lnTo>
                <a:lnTo>
                  <a:pt x="61221" y="109647"/>
                </a:lnTo>
                <a:lnTo>
                  <a:pt x="61221" y="110070"/>
                </a:lnTo>
                <a:lnTo>
                  <a:pt x="61221" y="110070"/>
                </a:lnTo>
                <a:lnTo>
                  <a:pt x="61221" y="110070"/>
                </a:lnTo>
                <a:lnTo>
                  <a:pt x="61221" y="110070"/>
                </a:lnTo>
                <a:lnTo>
                  <a:pt x="61221" y="110492"/>
                </a:lnTo>
                <a:lnTo>
                  <a:pt x="61221" y="110492"/>
                </a:lnTo>
                <a:lnTo>
                  <a:pt x="61221" y="110492"/>
                </a:lnTo>
                <a:lnTo>
                  <a:pt x="61221" y="110492"/>
                </a:lnTo>
                <a:lnTo>
                  <a:pt x="60814" y="110492"/>
                </a:lnTo>
                <a:lnTo>
                  <a:pt x="60814" y="110492"/>
                </a:lnTo>
                <a:lnTo>
                  <a:pt x="60814" y="110492"/>
                </a:lnTo>
                <a:lnTo>
                  <a:pt x="60542" y="110492"/>
                </a:lnTo>
                <a:lnTo>
                  <a:pt x="60542" y="110492"/>
                </a:lnTo>
                <a:lnTo>
                  <a:pt x="60542" y="110492"/>
                </a:lnTo>
                <a:lnTo>
                  <a:pt x="60542" y="111126"/>
                </a:lnTo>
                <a:lnTo>
                  <a:pt x="60542" y="111126"/>
                </a:lnTo>
                <a:lnTo>
                  <a:pt x="60542" y="111126"/>
                </a:lnTo>
                <a:lnTo>
                  <a:pt x="60542" y="111126"/>
                </a:lnTo>
                <a:lnTo>
                  <a:pt x="60271" y="111126"/>
                </a:lnTo>
                <a:lnTo>
                  <a:pt x="60271" y="111126"/>
                </a:lnTo>
                <a:lnTo>
                  <a:pt x="60271" y="111126"/>
                </a:lnTo>
                <a:lnTo>
                  <a:pt x="60271" y="111126"/>
                </a:lnTo>
                <a:lnTo>
                  <a:pt x="60000" y="111126"/>
                </a:lnTo>
                <a:lnTo>
                  <a:pt x="60000" y="110492"/>
                </a:lnTo>
                <a:lnTo>
                  <a:pt x="60000" y="110492"/>
                </a:lnTo>
                <a:lnTo>
                  <a:pt x="60000" y="110492"/>
                </a:lnTo>
                <a:lnTo>
                  <a:pt x="60000" y="110492"/>
                </a:lnTo>
                <a:lnTo>
                  <a:pt x="60000" y="110492"/>
                </a:lnTo>
                <a:lnTo>
                  <a:pt x="60000" y="110492"/>
                </a:lnTo>
                <a:lnTo>
                  <a:pt x="59728" y="110492"/>
                </a:lnTo>
                <a:lnTo>
                  <a:pt x="59728" y="111126"/>
                </a:lnTo>
                <a:lnTo>
                  <a:pt x="59728" y="111126"/>
                </a:lnTo>
                <a:lnTo>
                  <a:pt x="59728" y="111126"/>
                </a:lnTo>
                <a:lnTo>
                  <a:pt x="59728" y="111126"/>
                </a:lnTo>
                <a:lnTo>
                  <a:pt x="59728" y="111549"/>
                </a:lnTo>
                <a:lnTo>
                  <a:pt x="59728" y="111549"/>
                </a:lnTo>
                <a:lnTo>
                  <a:pt x="59728" y="111549"/>
                </a:lnTo>
                <a:lnTo>
                  <a:pt x="59728" y="111549"/>
                </a:lnTo>
                <a:lnTo>
                  <a:pt x="59728" y="111971"/>
                </a:lnTo>
                <a:lnTo>
                  <a:pt x="59728" y="111971"/>
                </a:lnTo>
                <a:lnTo>
                  <a:pt x="59728" y="111549"/>
                </a:lnTo>
                <a:lnTo>
                  <a:pt x="59321" y="111549"/>
                </a:lnTo>
                <a:lnTo>
                  <a:pt x="59321" y="111549"/>
                </a:lnTo>
                <a:lnTo>
                  <a:pt x="59321" y="111549"/>
                </a:lnTo>
                <a:lnTo>
                  <a:pt x="59321" y="111549"/>
                </a:lnTo>
                <a:lnTo>
                  <a:pt x="59321" y="111549"/>
                </a:lnTo>
                <a:lnTo>
                  <a:pt x="59049" y="111549"/>
                </a:lnTo>
                <a:lnTo>
                  <a:pt x="59049" y="111126"/>
                </a:lnTo>
                <a:lnTo>
                  <a:pt x="59049" y="111126"/>
                </a:lnTo>
                <a:lnTo>
                  <a:pt x="59049" y="111126"/>
                </a:lnTo>
                <a:lnTo>
                  <a:pt x="59049" y="111126"/>
                </a:lnTo>
                <a:lnTo>
                  <a:pt x="59049" y="111126"/>
                </a:lnTo>
                <a:lnTo>
                  <a:pt x="59049" y="111126"/>
                </a:lnTo>
                <a:lnTo>
                  <a:pt x="59049" y="110492"/>
                </a:lnTo>
                <a:lnTo>
                  <a:pt x="58778" y="110492"/>
                </a:lnTo>
                <a:lnTo>
                  <a:pt x="58778" y="111126"/>
                </a:lnTo>
                <a:lnTo>
                  <a:pt x="58778" y="111126"/>
                </a:lnTo>
                <a:lnTo>
                  <a:pt x="58778" y="111126"/>
                </a:lnTo>
                <a:lnTo>
                  <a:pt x="58778" y="111126"/>
                </a:lnTo>
                <a:lnTo>
                  <a:pt x="58778" y="111549"/>
                </a:lnTo>
                <a:lnTo>
                  <a:pt x="58778" y="111549"/>
                </a:lnTo>
                <a:lnTo>
                  <a:pt x="58778" y="111549"/>
                </a:lnTo>
                <a:lnTo>
                  <a:pt x="58778" y="111126"/>
                </a:lnTo>
                <a:lnTo>
                  <a:pt x="58506" y="111126"/>
                </a:lnTo>
                <a:lnTo>
                  <a:pt x="58506" y="111126"/>
                </a:lnTo>
                <a:lnTo>
                  <a:pt x="58506" y="111126"/>
                </a:lnTo>
                <a:lnTo>
                  <a:pt x="58506" y="111126"/>
                </a:lnTo>
                <a:lnTo>
                  <a:pt x="58506" y="110492"/>
                </a:lnTo>
                <a:lnTo>
                  <a:pt x="58506" y="110492"/>
                </a:lnTo>
                <a:lnTo>
                  <a:pt x="58506" y="110492"/>
                </a:lnTo>
                <a:lnTo>
                  <a:pt x="58235" y="110492"/>
                </a:lnTo>
                <a:lnTo>
                  <a:pt x="58235" y="110492"/>
                </a:lnTo>
                <a:lnTo>
                  <a:pt x="58235" y="111126"/>
                </a:lnTo>
                <a:lnTo>
                  <a:pt x="58235" y="111126"/>
                </a:lnTo>
                <a:lnTo>
                  <a:pt x="58235" y="111126"/>
                </a:lnTo>
                <a:lnTo>
                  <a:pt x="58235" y="111126"/>
                </a:lnTo>
                <a:lnTo>
                  <a:pt x="58235" y="111126"/>
                </a:lnTo>
                <a:lnTo>
                  <a:pt x="58235" y="111126"/>
                </a:lnTo>
                <a:lnTo>
                  <a:pt x="58235" y="111549"/>
                </a:lnTo>
                <a:lnTo>
                  <a:pt x="57828" y="111549"/>
                </a:lnTo>
                <a:lnTo>
                  <a:pt x="57828" y="111549"/>
                </a:lnTo>
                <a:lnTo>
                  <a:pt x="57828" y="111549"/>
                </a:lnTo>
                <a:lnTo>
                  <a:pt x="57828" y="111549"/>
                </a:lnTo>
                <a:lnTo>
                  <a:pt x="57828" y="111971"/>
                </a:lnTo>
                <a:lnTo>
                  <a:pt x="57828" y="111971"/>
                </a:lnTo>
                <a:lnTo>
                  <a:pt x="57828" y="111971"/>
                </a:lnTo>
                <a:lnTo>
                  <a:pt x="57828" y="111971"/>
                </a:lnTo>
                <a:lnTo>
                  <a:pt x="57556" y="111971"/>
                </a:lnTo>
                <a:lnTo>
                  <a:pt x="57556" y="111971"/>
                </a:lnTo>
                <a:lnTo>
                  <a:pt x="57556" y="111971"/>
                </a:lnTo>
                <a:lnTo>
                  <a:pt x="57556" y="111971"/>
                </a:lnTo>
                <a:lnTo>
                  <a:pt x="57556" y="111549"/>
                </a:lnTo>
                <a:lnTo>
                  <a:pt x="57285" y="111549"/>
                </a:lnTo>
                <a:lnTo>
                  <a:pt x="57285" y="111549"/>
                </a:lnTo>
                <a:lnTo>
                  <a:pt x="57285" y="111549"/>
                </a:lnTo>
                <a:lnTo>
                  <a:pt x="57285" y="111549"/>
                </a:lnTo>
                <a:lnTo>
                  <a:pt x="57285" y="111549"/>
                </a:lnTo>
                <a:lnTo>
                  <a:pt x="57285" y="111126"/>
                </a:lnTo>
                <a:lnTo>
                  <a:pt x="57285" y="111126"/>
                </a:lnTo>
                <a:lnTo>
                  <a:pt x="57013" y="111126"/>
                </a:lnTo>
                <a:lnTo>
                  <a:pt x="57013" y="111126"/>
                </a:lnTo>
                <a:lnTo>
                  <a:pt x="57013" y="111126"/>
                </a:lnTo>
                <a:lnTo>
                  <a:pt x="57013" y="111126"/>
                </a:lnTo>
                <a:lnTo>
                  <a:pt x="57013" y="111126"/>
                </a:lnTo>
                <a:lnTo>
                  <a:pt x="57013" y="111126"/>
                </a:lnTo>
                <a:lnTo>
                  <a:pt x="56742" y="111126"/>
                </a:lnTo>
                <a:lnTo>
                  <a:pt x="56742" y="110492"/>
                </a:lnTo>
                <a:lnTo>
                  <a:pt x="56742" y="110492"/>
                </a:lnTo>
                <a:lnTo>
                  <a:pt x="56742" y="110492"/>
                </a:lnTo>
                <a:lnTo>
                  <a:pt x="56742" y="111126"/>
                </a:lnTo>
                <a:lnTo>
                  <a:pt x="56742" y="111126"/>
                </a:lnTo>
                <a:lnTo>
                  <a:pt x="56334" y="111126"/>
                </a:lnTo>
                <a:lnTo>
                  <a:pt x="56334" y="111126"/>
                </a:lnTo>
                <a:lnTo>
                  <a:pt x="56334" y="111549"/>
                </a:lnTo>
                <a:lnTo>
                  <a:pt x="56334" y="111549"/>
                </a:lnTo>
                <a:lnTo>
                  <a:pt x="56334" y="111549"/>
                </a:lnTo>
                <a:lnTo>
                  <a:pt x="56334" y="111549"/>
                </a:lnTo>
                <a:lnTo>
                  <a:pt x="56334" y="111549"/>
                </a:lnTo>
                <a:lnTo>
                  <a:pt x="56334" y="111549"/>
                </a:lnTo>
                <a:lnTo>
                  <a:pt x="56334" y="111971"/>
                </a:lnTo>
                <a:lnTo>
                  <a:pt x="56334" y="111971"/>
                </a:lnTo>
                <a:lnTo>
                  <a:pt x="56063" y="111971"/>
                </a:lnTo>
                <a:lnTo>
                  <a:pt x="56063" y="111971"/>
                </a:lnTo>
                <a:lnTo>
                  <a:pt x="56063" y="111971"/>
                </a:lnTo>
                <a:lnTo>
                  <a:pt x="56063" y="111971"/>
                </a:lnTo>
                <a:lnTo>
                  <a:pt x="56063" y="111971"/>
                </a:lnTo>
                <a:lnTo>
                  <a:pt x="56063" y="111971"/>
                </a:lnTo>
                <a:lnTo>
                  <a:pt x="55791" y="111971"/>
                </a:lnTo>
                <a:lnTo>
                  <a:pt x="55791" y="111971"/>
                </a:lnTo>
                <a:lnTo>
                  <a:pt x="55791" y="111971"/>
                </a:lnTo>
                <a:lnTo>
                  <a:pt x="55791" y="111971"/>
                </a:lnTo>
                <a:lnTo>
                  <a:pt x="55520" y="111971"/>
                </a:lnTo>
                <a:lnTo>
                  <a:pt x="55520" y="111971"/>
                </a:lnTo>
                <a:lnTo>
                  <a:pt x="55520" y="112394"/>
                </a:lnTo>
                <a:lnTo>
                  <a:pt x="55520" y="112394"/>
                </a:lnTo>
                <a:lnTo>
                  <a:pt x="55520" y="111971"/>
                </a:lnTo>
                <a:lnTo>
                  <a:pt x="55520" y="111971"/>
                </a:lnTo>
                <a:lnTo>
                  <a:pt x="55520" y="111971"/>
                </a:lnTo>
                <a:lnTo>
                  <a:pt x="55248" y="111971"/>
                </a:lnTo>
                <a:lnTo>
                  <a:pt x="55248" y="111971"/>
                </a:lnTo>
                <a:lnTo>
                  <a:pt x="55248" y="111971"/>
                </a:lnTo>
                <a:lnTo>
                  <a:pt x="55248" y="111971"/>
                </a:lnTo>
                <a:lnTo>
                  <a:pt x="55248" y="111971"/>
                </a:lnTo>
                <a:lnTo>
                  <a:pt x="55248" y="111971"/>
                </a:lnTo>
                <a:lnTo>
                  <a:pt x="55248" y="111971"/>
                </a:lnTo>
                <a:lnTo>
                  <a:pt x="55248" y="112394"/>
                </a:lnTo>
                <a:lnTo>
                  <a:pt x="55248" y="112394"/>
                </a:lnTo>
                <a:lnTo>
                  <a:pt x="54841" y="112394"/>
                </a:lnTo>
                <a:lnTo>
                  <a:pt x="54841" y="112394"/>
                </a:lnTo>
                <a:lnTo>
                  <a:pt x="54841" y="112394"/>
                </a:lnTo>
                <a:lnTo>
                  <a:pt x="54841" y="112394"/>
                </a:lnTo>
                <a:lnTo>
                  <a:pt x="54841" y="112394"/>
                </a:lnTo>
                <a:lnTo>
                  <a:pt x="54841" y="112816"/>
                </a:lnTo>
                <a:lnTo>
                  <a:pt x="54841" y="112816"/>
                </a:lnTo>
                <a:lnTo>
                  <a:pt x="54841" y="112816"/>
                </a:lnTo>
                <a:lnTo>
                  <a:pt x="54841" y="112816"/>
                </a:lnTo>
                <a:lnTo>
                  <a:pt x="54841" y="113450"/>
                </a:lnTo>
                <a:lnTo>
                  <a:pt x="54841" y="113450"/>
                </a:lnTo>
                <a:lnTo>
                  <a:pt x="54841" y="113450"/>
                </a:lnTo>
                <a:lnTo>
                  <a:pt x="54841" y="113450"/>
                </a:lnTo>
                <a:lnTo>
                  <a:pt x="54841" y="113873"/>
                </a:lnTo>
                <a:lnTo>
                  <a:pt x="55248" y="113873"/>
                </a:lnTo>
                <a:lnTo>
                  <a:pt x="55248" y="113873"/>
                </a:lnTo>
                <a:lnTo>
                  <a:pt x="55248" y="113873"/>
                </a:lnTo>
                <a:lnTo>
                  <a:pt x="55248" y="113873"/>
                </a:lnTo>
                <a:lnTo>
                  <a:pt x="55248" y="113873"/>
                </a:lnTo>
                <a:lnTo>
                  <a:pt x="55248" y="114295"/>
                </a:lnTo>
                <a:lnTo>
                  <a:pt x="55248" y="114295"/>
                </a:lnTo>
                <a:lnTo>
                  <a:pt x="55248" y="114295"/>
                </a:lnTo>
                <a:lnTo>
                  <a:pt x="55248" y="114295"/>
                </a:lnTo>
                <a:lnTo>
                  <a:pt x="55248" y="114295"/>
                </a:lnTo>
                <a:lnTo>
                  <a:pt x="55248" y="114718"/>
                </a:lnTo>
                <a:lnTo>
                  <a:pt x="55248" y="114718"/>
                </a:lnTo>
                <a:lnTo>
                  <a:pt x="55248" y="114718"/>
                </a:lnTo>
                <a:lnTo>
                  <a:pt x="55248" y="114718"/>
                </a:lnTo>
                <a:lnTo>
                  <a:pt x="55520" y="114718"/>
                </a:lnTo>
                <a:lnTo>
                  <a:pt x="55520" y="115140"/>
                </a:lnTo>
                <a:lnTo>
                  <a:pt x="55248" y="115140"/>
                </a:lnTo>
                <a:lnTo>
                  <a:pt x="55248" y="115140"/>
                </a:lnTo>
                <a:lnTo>
                  <a:pt x="55248" y="115140"/>
                </a:lnTo>
                <a:lnTo>
                  <a:pt x="55248" y="115140"/>
                </a:lnTo>
                <a:lnTo>
                  <a:pt x="55248" y="115140"/>
                </a:lnTo>
                <a:lnTo>
                  <a:pt x="55248" y="115140"/>
                </a:lnTo>
                <a:lnTo>
                  <a:pt x="55248" y="115774"/>
                </a:lnTo>
                <a:lnTo>
                  <a:pt x="55248" y="115774"/>
                </a:lnTo>
                <a:lnTo>
                  <a:pt x="55248" y="115774"/>
                </a:lnTo>
                <a:lnTo>
                  <a:pt x="55248" y="116197"/>
                </a:lnTo>
                <a:lnTo>
                  <a:pt x="55248" y="116197"/>
                </a:lnTo>
                <a:lnTo>
                  <a:pt x="55248" y="116197"/>
                </a:lnTo>
                <a:lnTo>
                  <a:pt x="55520" y="116197"/>
                </a:lnTo>
                <a:lnTo>
                  <a:pt x="55520" y="116197"/>
                </a:lnTo>
                <a:lnTo>
                  <a:pt x="55520" y="116619"/>
                </a:lnTo>
                <a:lnTo>
                  <a:pt x="55248" y="116619"/>
                </a:lnTo>
                <a:lnTo>
                  <a:pt x="55248" y="116619"/>
                </a:lnTo>
                <a:lnTo>
                  <a:pt x="55248" y="116619"/>
                </a:lnTo>
                <a:lnTo>
                  <a:pt x="55248" y="116619"/>
                </a:lnTo>
                <a:lnTo>
                  <a:pt x="55248" y="116619"/>
                </a:lnTo>
                <a:lnTo>
                  <a:pt x="55248" y="116619"/>
                </a:lnTo>
                <a:lnTo>
                  <a:pt x="55248" y="116619"/>
                </a:lnTo>
                <a:lnTo>
                  <a:pt x="55248" y="116619"/>
                </a:lnTo>
                <a:lnTo>
                  <a:pt x="54841" y="116619"/>
                </a:lnTo>
                <a:lnTo>
                  <a:pt x="54841" y="116619"/>
                </a:lnTo>
                <a:lnTo>
                  <a:pt x="54841" y="116197"/>
                </a:lnTo>
                <a:lnTo>
                  <a:pt x="54841" y="116197"/>
                </a:lnTo>
                <a:lnTo>
                  <a:pt x="54570" y="116197"/>
                </a:lnTo>
                <a:lnTo>
                  <a:pt x="54570" y="116197"/>
                </a:lnTo>
                <a:lnTo>
                  <a:pt x="54570" y="116619"/>
                </a:lnTo>
                <a:lnTo>
                  <a:pt x="54570" y="116619"/>
                </a:lnTo>
                <a:lnTo>
                  <a:pt x="54570" y="116619"/>
                </a:lnTo>
                <a:lnTo>
                  <a:pt x="54298" y="116619"/>
                </a:lnTo>
                <a:lnTo>
                  <a:pt x="54298" y="116619"/>
                </a:lnTo>
                <a:lnTo>
                  <a:pt x="54298" y="116619"/>
                </a:lnTo>
                <a:lnTo>
                  <a:pt x="54298" y="116619"/>
                </a:lnTo>
                <a:lnTo>
                  <a:pt x="54298" y="116619"/>
                </a:lnTo>
                <a:lnTo>
                  <a:pt x="54298" y="116197"/>
                </a:lnTo>
                <a:lnTo>
                  <a:pt x="54298" y="116197"/>
                </a:lnTo>
                <a:lnTo>
                  <a:pt x="54298" y="116197"/>
                </a:lnTo>
                <a:lnTo>
                  <a:pt x="54298" y="115774"/>
                </a:lnTo>
                <a:lnTo>
                  <a:pt x="54298" y="115774"/>
                </a:lnTo>
                <a:lnTo>
                  <a:pt x="54298" y="115774"/>
                </a:lnTo>
                <a:lnTo>
                  <a:pt x="54298" y="115774"/>
                </a:lnTo>
                <a:lnTo>
                  <a:pt x="54298" y="115140"/>
                </a:lnTo>
                <a:lnTo>
                  <a:pt x="54298" y="115140"/>
                </a:lnTo>
                <a:lnTo>
                  <a:pt x="54027" y="115140"/>
                </a:lnTo>
                <a:lnTo>
                  <a:pt x="54027" y="115140"/>
                </a:lnTo>
                <a:lnTo>
                  <a:pt x="54027" y="114718"/>
                </a:lnTo>
                <a:lnTo>
                  <a:pt x="54027" y="114718"/>
                </a:lnTo>
                <a:lnTo>
                  <a:pt x="54027" y="114718"/>
                </a:lnTo>
                <a:lnTo>
                  <a:pt x="54027" y="114718"/>
                </a:lnTo>
                <a:lnTo>
                  <a:pt x="54027" y="114295"/>
                </a:lnTo>
                <a:lnTo>
                  <a:pt x="54027" y="114295"/>
                </a:lnTo>
                <a:lnTo>
                  <a:pt x="54027" y="114295"/>
                </a:lnTo>
                <a:lnTo>
                  <a:pt x="54027" y="114295"/>
                </a:lnTo>
                <a:lnTo>
                  <a:pt x="53755" y="114295"/>
                </a:lnTo>
                <a:lnTo>
                  <a:pt x="53755" y="114718"/>
                </a:lnTo>
                <a:lnTo>
                  <a:pt x="53755" y="114718"/>
                </a:lnTo>
                <a:lnTo>
                  <a:pt x="53755" y="114718"/>
                </a:lnTo>
                <a:lnTo>
                  <a:pt x="53755" y="114718"/>
                </a:lnTo>
                <a:lnTo>
                  <a:pt x="53755" y="114718"/>
                </a:lnTo>
                <a:lnTo>
                  <a:pt x="53348" y="114718"/>
                </a:lnTo>
                <a:lnTo>
                  <a:pt x="53348" y="114718"/>
                </a:lnTo>
                <a:lnTo>
                  <a:pt x="53348" y="114718"/>
                </a:lnTo>
                <a:lnTo>
                  <a:pt x="53348" y="114718"/>
                </a:lnTo>
                <a:lnTo>
                  <a:pt x="53348" y="115140"/>
                </a:lnTo>
                <a:lnTo>
                  <a:pt x="53348" y="115140"/>
                </a:lnTo>
                <a:lnTo>
                  <a:pt x="53348" y="115140"/>
                </a:lnTo>
                <a:lnTo>
                  <a:pt x="53348" y="115140"/>
                </a:lnTo>
                <a:lnTo>
                  <a:pt x="53076" y="115140"/>
                </a:lnTo>
                <a:lnTo>
                  <a:pt x="53076" y="115140"/>
                </a:lnTo>
                <a:lnTo>
                  <a:pt x="53076" y="115140"/>
                </a:lnTo>
                <a:lnTo>
                  <a:pt x="53076" y="115774"/>
                </a:lnTo>
                <a:lnTo>
                  <a:pt x="52805" y="115774"/>
                </a:lnTo>
                <a:lnTo>
                  <a:pt x="52805" y="115774"/>
                </a:lnTo>
                <a:lnTo>
                  <a:pt x="52805" y="115774"/>
                </a:lnTo>
                <a:lnTo>
                  <a:pt x="52805" y="115774"/>
                </a:lnTo>
                <a:lnTo>
                  <a:pt x="52805" y="115140"/>
                </a:lnTo>
                <a:lnTo>
                  <a:pt x="52805" y="115140"/>
                </a:lnTo>
                <a:lnTo>
                  <a:pt x="52533" y="115140"/>
                </a:lnTo>
                <a:lnTo>
                  <a:pt x="52533" y="115140"/>
                </a:lnTo>
                <a:lnTo>
                  <a:pt x="52533" y="115140"/>
                </a:lnTo>
                <a:lnTo>
                  <a:pt x="52533" y="115140"/>
                </a:lnTo>
                <a:lnTo>
                  <a:pt x="52533" y="115140"/>
                </a:lnTo>
                <a:lnTo>
                  <a:pt x="52533" y="115774"/>
                </a:lnTo>
                <a:lnTo>
                  <a:pt x="52262" y="115774"/>
                </a:lnTo>
                <a:lnTo>
                  <a:pt x="52262" y="115774"/>
                </a:lnTo>
                <a:lnTo>
                  <a:pt x="52262" y="115774"/>
                </a:lnTo>
                <a:lnTo>
                  <a:pt x="52262" y="115140"/>
                </a:lnTo>
                <a:lnTo>
                  <a:pt x="51855" y="115140"/>
                </a:lnTo>
                <a:lnTo>
                  <a:pt x="51855" y="115140"/>
                </a:lnTo>
                <a:lnTo>
                  <a:pt x="51855" y="115140"/>
                </a:lnTo>
                <a:lnTo>
                  <a:pt x="51855" y="114718"/>
                </a:lnTo>
                <a:lnTo>
                  <a:pt x="52262" y="114718"/>
                </a:lnTo>
                <a:lnTo>
                  <a:pt x="52262" y="114718"/>
                </a:lnTo>
                <a:lnTo>
                  <a:pt x="51855" y="114718"/>
                </a:lnTo>
                <a:lnTo>
                  <a:pt x="51855" y="114718"/>
                </a:lnTo>
                <a:lnTo>
                  <a:pt x="51855" y="114718"/>
                </a:lnTo>
                <a:lnTo>
                  <a:pt x="51855" y="114718"/>
                </a:lnTo>
                <a:lnTo>
                  <a:pt x="51855" y="114718"/>
                </a:lnTo>
                <a:lnTo>
                  <a:pt x="51855" y="114295"/>
                </a:lnTo>
                <a:lnTo>
                  <a:pt x="51583" y="114295"/>
                </a:lnTo>
                <a:lnTo>
                  <a:pt x="51583" y="114295"/>
                </a:lnTo>
                <a:lnTo>
                  <a:pt x="51583" y="114295"/>
                </a:lnTo>
                <a:lnTo>
                  <a:pt x="51583" y="113873"/>
                </a:lnTo>
                <a:lnTo>
                  <a:pt x="51583" y="113873"/>
                </a:lnTo>
                <a:lnTo>
                  <a:pt x="51855" y="113873"/>
                </a:lnTo>
                <a:lnTo>
                  <a:pt x="51855" y="113873"/>
                </a:lnTo>
                <a:lnTo>
                  <a:pt x="51855" y="113450"/>
                </a:lnTo>
                <a:lnTo>
                  <a:pt x="51583" y="113450"/>
                </a:lnTo>
                <a:lnTo>
                  <a:pt x="51583" y="113450"/>
                </a:lnTo>
                <a:lnTo>
                  <a:pt x="51583" y="113450"/>
                </a:lnTo>
                <a:lnTo>
                  <a:pt x="51583" y="113450"/>
                </a:lnTo>
                <a:lnTo>
                  <a:pt x="51583" y="113450"/>
                </a:lnTo>
                <a:lnTo>
                  <a:pt x="51583" y="113450"/>
                </a:lnTo>
                <a:lnTo>
                  <a:pt x="51583" y="113450"/>
                </a:lnTo>
                <a:lnTo>
                  <a:pt x="51312" y="113450"/>
                </a:lnTo>
                <a:lnTo>
                  <a:pt x="51312" y="113450"/>
                </a:lnTo>
                <a:lnTo>
                  <a:pt x="51312" y="113450"/>
                </a:lnTo>
                <a:lnTo>
                  <a:pt x="51312" y="113450"/>
                </a:lnTo>
                <a:lnTo>
                  <a:pt x="51312" y="113450"/>
                </a:lnTo>
                <a:lnTo>
                  <a:pt x="51312" y="113450"/>
                </a:lnTo>
                <a:lnTo>
                  <a:pt x="51040" y="113450"/>
                </a:lnTo>
                <a:lnTo>
                  <a:pt x="51040" y="113450"/>
                </a:lnTo>
                <a:lnTo>
                  <a:pt x="51040" y="112816"/>
                </a:lnTo>
                <a:lnTo>
                  <a:pt x="51040" y="112816"/>
                </a:lnTo>
                <a:lnTo>
                  <a:pt x="51040" y="112816"/>
                </a:lnTo>
                <a:lnTo>
                  <a:pt x="50769" y="112816"/>
                </a:lnTo>
                <a:lnTo>
                  <a:pt x="50769" y="112816"/>
                </a:lnTo>
                <a:lnTo>
                  <a:pt x="50769" y="112816"/>
                </a:lnTo>
                <a:lnTo>
                  <a:pt x="50361" y="112816"/>
                </a:lnTo>
                <a:lnTo>
                  <a:pt x="50361" y="113450"/>
                </a:lnTo>
                <a:lnTo>
                  <a:pt x="50361" y="113450"/>
                </a:lnTo>
                <a:lnTo>
                  <a:pt x="50361" y="112816"/>
                </a:lnTo>
                <a:lnTo>
                  <a:pt x="50361" y="112816"/>
                </a:lnTo>
                <a:lnTo>
                  <a:pt x="50361" y="112816"/>
                </a:lnTo>
                <a:lnTo>
                  <a:pt x="50090" y="112816"/>
                </a:lnTo>
                <a:lnTo>
                  <a:pt x="50090" y="112816"/>
                </a:lnTo>
                <a:lnTo>
                  <a:pt x="50090" y="112816"/>
                </a:lnTo>
                <a:lnTo>
                  <a:pt x="50090" y="112394"/>
                </a:lnTo>
                <a:lnTo>
                  <a:pt x="50361" y="112394"/>
                </a:lnTo>
                <a:lnTo>
                  <a:pt x="50361" y="112394"/>
                </a:lnTo>
                <a:lnTo>
                  <a:pt x="50361" y="112394"/>
                </a:lnTo>
                <a:lnTo>
                  <a:pt x="50361" y="112394"/>
                </a:lnTo>
                <a:lnTo>
                  <a:pt x="50361" y="112394"/>
                </a:lnTo>
                <a:lnTo>
                  <a:pt x="50361" y="111971"/>
                </a:lnTo>
                <a:lnTo>
                  <a:pt x="50361" y="111971"/>
                </a:lnTo>
                <a:lnTo>
                  <a:pt x="50361" y="111971"/>
                </a:lnTo>
                <a:lnTo>
                  <a:pt x="50361" y="111971"/>
                </a:lnTo>
                <a:lnTo>
                  <a:pt x="50361" y="111971"/>
                </a:lnTo>
                <a:lnTo>
                  <a:pt x="50361" y="111549"/>
                </a:lnTo>
                <a:lnTo>
                  <a:pt x="50361" y="111549"/>
                </a:lnTo>
                <a:lnTo>
                  <a:pt x="50361" y="111549"/>
                </a:lnTo>
                <a:lnTo>
                  <a:pt x="50361" y="111126"/>
                </a:lnTo>
                <a:lnTo>
                  <a:pt x="50361" y="111126"/>
                </a:lnTo>
                <a:lnTo>
                  <a:pt x="50361" y="111126"/>
                </a:lnTo>
                <a:lnTo>
                  <a:pt x="50361" y="111126"/>
                </a:lnTo>
                <a:lnTo>
                  <a:pt x="50361" y="111126"/>
                </a:lnTo>
                <a:lnTo>
                  <a:pt x="50361" y="110492"/>
                </a:lnTo>
                <a:lnTo>
                  <a:pt x="50769" y="110492"/>
                </a:lnTo>
                <a:lnTo>
                  <a:pt x="50769" y="110492"/>
                </a:lnTo>
                <a:lnTo>
                  <a:pt x="50769" y="110492"/>
                </a:lnTo>
                <a:lnTo>
                  <a:pt x="50769" y="110492"/>
                </a:lnTo>
                <a:lnTo>
                  <a:pt x="50769" y="110070"/>
                </a:lnTo>
                <a:lnTo>
                  <a:pt x="50769" y="110070"/>
                </a:lnTo>
                <a:lnTo>
                  <a:pt x="51040" y="110070"/>
                </a:lnTo>
                <a:lnTo>
                  <a:pt x="51040" y="110070"/>
                </a:lnTo>
                <a:lnTo>
                  <a:pt x="51040" y="110070"/>
                </a:lnTo>
                <a:lnTo>
                  <a:pt x="50769" y="110070"/>
                </a:lnTo>
                <a:lnTo>
                  <a:pt x="50769" y="109647"/>
                </a:lnTo>
                <a:lnTo>
                  <a:pt x="50769" y="109647"/>
                </a:lnTo>
                <a:lnTo>
                  <a:pt x="50769" y="109647"/>
                </a:lnTo>
                <a:lnTo>
                  <a:pt x="50769" y="109647"/>
                </a:lnTo>
                <a:lnTo>
                  <a:pt x="50769" y="109647"/>
                </a:lnTo>
                <a:lnTo>
                  <a:pt x="50361" y="109647"/>
                </a:lnTo>
                <a:lnTo>
                  <a:pt x="50361" y="109647"/>
                </a:lnTo>
                <a:lnTo>
                  <a:pt x="50361" y="109647"/>
                </a:lnTo>
                <a:lnTo>
                  <a:pt x="50361" y="109647"/>
                </a:lnTo>
                <a:lnTo>
                  <a:pt x="50361" y="109647"/>
                </a:lnTo>
                <a:lnTo>
                  <a:pt x="50090" y="109647"/>
                </a:lnTo>
                <a:lnTo>
                  <a:pt x="50090" y="109647"/>
                </a:lnTo>
                <a:lnTo>
                  <a:pt x="50090" y="109647"/>
                </a:lnTo>
                <a:lnTo>
                  <a:pt x="50090" y="109647"/>
                </a:lnTo>
                <a:lnTo>
                  <a:pt x="50090" y="109647"/>
                </a:lnTo>
                <a:lnTo>
                  <a:pt x="50090" y="109647"/>
                </a:lnTo>
                <a:lnTo>
                  <a:pt x="50090" y="109647"/>
                </a:lnTo>
                <a:lnTo>
                  <a:pt x="49819" y="109647"/>
                </a:lnTo>
                <a:lnTo>
                  <a:pt x="49819" y="109225"/>
                </a:lnTo>
                <a:lnTo>
                  <a:pt x="49819" y="109225"/>
                </a:lnTo>
                <a:lnTo>
                  <a:pt x="49819" y="109225"/>
                </a:lnTo>
                <a:lnTo>
                  <a:pt x="49547" y="109225"/>
                </a:lnTo>
                <a:lnTo>
                  <a:pt x="49547" y="109225"/>
                </a:lnTo>
                <a:lnTo>
                  <a:pt x="49547" y="109225"/>
                </a:lnTo>
                <a:lnTo>
                  <a:pt x="49547" y="108802"/>
                </a:lnTo>
                <a:lnTo>
                  <a:pt x="49547" y="108802"/>
                </a:lnTo>
                <a:lnTo>
                  <a:pt x="49547" y="108802"/>
                </a:lnTo>
                <a:lnTo>
                  <a:pt x="49547" y="108169"/>
                </a:lnTo>
                <a:lnTo>
                  <a:pt x="49547" y="108169"/>
                </a:lnTo>
                <a:lnTo>
                  <a:pt x="49547" y="108169"/>
                </a:lnTo>
                <a:lnTo>
                  <a:pt x="49547" y="108169"/>
                </a:lnTo>
                <a:lnTo>
                  <a:pt x="49547" y="108169"/>
                </a:lnTo>
                <a:lnTo>
                  <a:pt x="49547" y="107746"/>
                </a:lnTo>
                <a:lnTo>
                  <a:pt x="49547" y="107746"/>
                </a:lnTo>
                <a:lnTo>
                  <a:pt x="49547" y="107746"/>
                </a:lnTo>
                <a:lnTo>
                  <a:pt x="49547" y="107746"/>
                </a:lnTo>
                <a:lnTo>
                  <a:pt x="49547" y="107746"/>
                </a:lnTo>
                <a:lnTo>
                  <a:pt x="49547" y="107746"/>
                </a:lnTo>
                <a:lnTo>
                  <a:pt x="49547" y="107323"/>
                </a:lnTo>
                <a:lnTo>
                  <a:pt x="49547" y="107323"/>
                </a:lnTo>
                <a:lnTo>
                  <a:pt x="49547" y="107323"/>
                </a:lnTo>
                <a:lnTo>
                  <a:pt x="49547" y="107323"/>
                </a:lnTo>
                <a:lnTo>
                  <a:pt x="49276" y="107323"/>
                </a:lnTo>
                <a:lnTo>
                  <a:pt x="49276" y="107323"/>
                </a:lnTo>
                <a:lnTo>
                  <a:pt x="49276" y="106901"/>
                </a:lnTo>
                <a:lnTo>
                  <a:pt x="49276" y="106901"/>
                </a:lnTo>
                <a:lnTo>
                  <a:pt x="49276" y="106901"/>
                </a:lnTo>
                <a:lnTo>
                  <a:pt x="49276" y="106478"/>
                </a:lnTo>
                <a:lnTo>
                  <a:pt x="49276" y="106478"/>
                </a:lnTo>
                <a:lnTo>
                  <a:pt x="49276" y="106478"/>
                </a:lnTo>
                <a:lnTo>
                  <a:pt x="49547" y="106478"/>
                </a:lnTo>
                <a:lnTo>
                  <a:pt x="49547" y="106478"/>
                </a:lnTo>
                <a:lnTo>
                  <a:pt x="49547" y="106478"/>
                </a:lnTo>
                <a:lnTo>
                  <a:pt x="49547" y="105845"/>
                </a:lnTo>
                <a:lnTo>
                  <a:pt x="49547" y="105845"/>
                </a:lnTo>
                <a:lnTo>
                  <a:pt x="49547" y="105845"/>
                </a:lnTo>
                <a:lnTo>
                  <a:pt x="49547" y="105845"/>
                </a:lnTo>
                <a:lnTo>
                  <a:pt x="49547" y="105845"/>
                </a:lnTo>
                <a:lnTo>
                  <a:pt x="49276" y="105845"/>
                </a:lnTo>
                <a:lnTo>
                  <a:pt x="49276" y="105845"/>
                </a:lnTo>
                <a:lnTo>
                  <a:pt x="49276" y="105845"/>
                </a:lnTo>
                <a:lnTo>
                  <a:pt x="49276" y="105845"/>
                </a:lnTo>
                <a:lnTo>
                  <a:pt x="49276" y="105845"/>
                </a:lnTo>
                <a:lnTo>
                  <a:pt x="48868" y="105845"/>
                </a:lnTo>
                <a:lnTo>
                  <a:pt x="48868" y="105845"/>
                </a:lnTo>
                <a:lnTo>
                  <a:pt x="48868" y="105845"/>
                </a:lnTo>
                <a:lnTo>
                  <a:pt x="48868" y="105845"/>
                </a:lnTo>
                <a:lnTo>
                  <a:pt x="48597" y="105845"/>
                </a:lnTo>
                <a:lnTo>
                  <a:pt x="48597" y="105845"/>
                </a:lnTo>
                <a:lnTo>
                  <a:pt x="48597" y="105845"/>
                </a:lnTo>
                <a:lnTo>
                  <a:pt x="48597" y="105845"/>
                </a:lnTo>
                <a:lnTo>
                  <a:pt x="48325" y="105845"/>
                </a:lnTo>
                <a:lnTo>
                  <a:pt x="48325" y="105845"/>
                </a:lnTo>
                <a:lnTo>
                  <a:pt x="48325" y="105845"/>
                </a:lnTo>
                <a:lnTo>
                  <a:pt x="48325" y="105845"/>
                </a:lnTo>
                <a:lnTo>
                  <a:pt x="48325" y="105845"/>
                </a:lnTo>
                <a:lnTo>
                  <a:pt x="48054" y="105845"/>
                </a:lnTo>
                <a:lnTo>
                  <a:pt x="48054" y="105845"/>
                </a:lnTo>
                <a:lnTo>
                  <a:pt x="48054" y="105845"/>
                </a:lnTo>
                <a:lnTo>
                  <a:pt x="47782" y="105845"/>
                </a:lnTo>
                <a:lnTo>
                  <a:pt x="47782" y="106478"/>
                </a:lnTo>
                <a:lnTo>
                  <a:pt x="47782" y="106478"/>
                </a:lnTo>
                <a:lnTo>
                  <a:pt x="47782" y="106478"/>
                </a:lnTo>
                <a:lnTo>
                  <a:pt x="47782" y="106478"/>
                </a:lnTo>
                <a:lnTo>
                  <a:pt x="47782" y="106478"/>
                </a:lnTo>
                <a:lnTo>
                  <a:pt x="47782" y="106478"/>
                </a:lnTo>
                <a:lnTo>
                  <a:pt x="47375" y="106478"/>
                </a:lnTo>
                <a:lnTo>
                  <a:pt x="47375" y="106478"/>
                </a:lnTo>
                <a:lnTo>
                  <a:pt x="47375" y="106901"/>
                </a:lnTo>
                <a:lnTo>
                  <a:pt x="47375" y="106901"/>
                </a:lnTo>
                <a:lnTo>
                  <a:pt x="47375" y="106901"/>
                </a:lnTo>
                <a:lnTo>
                  <a:pt x="47375" y="106901"/>
                </a:lnTo>
                <a:lnTo>
                  <a:pt x="47104" y="106901"/>
                </a:lnTo>
                <a:lnTo>
                  <a:pt x="47104" y="106901"/>
                </a:lnTo>
                <a:lnTo>
                  <a:pt x="47104" y="106901"/>
                </a:lnTo>
                <a:lnTo>
                  <a:pt x="47104" y="106901"/>
                </a:lnTo>
                <a:lnTo>
                  <a:pt x="46832" y="106901"/>
                </a:lnTo>
                <a:lnTo>
                  <a:pt x="46832" y="106478"/>
                </a:lnTo>
                <a:lnTo>
                  <a:pt x="47104" y="106478"/>
                </a:lnTo>
                <a:lnTo>
                  <a:pt x="47104" y="106478"/>
                </a:lnTo>
                <a:lnTo>
                  <a:pt x="47104" y="106478"/>
                </a:lnTo>
                <a:lnTo>
                  <a:pt x="47104" y="106478"/>
                </a:lnTo>
                <a:lnTo>
                  <a:pt x="47104" y="106478"/>
                </a:lnTo>
                <a:lnTo>
                  <a:pt x="47104" y="105845"/>
                </a:lnTo>
                <a:lnTo>
                  <a:pt x="47375" y="105845"/>
                </a:lnTo>
                <a:lnTo>
                  <a:pt x="47375" y="105845"/>
                </a:lnTo>
                <a:lnTo>
                  <a:pt x="47375" y="105845"/>
                </a:lnTo>
                <a:lnTo>
                  <a:pt x="47375" y="105845"/>
                </a:lnTo>
                <a:lnTo>
                  <a:pt x="47375" y="105422"/>
                </a:lnTo>
                <a:lnTo>
                  <a:pt x="47375" y="105422"/>
                </a:lnTo>
                <a:lnTo>
                  <a:pt x="47375" y="105422"/>
                </a:lnTo>
                <a:lnTo>
                  <a:pt x="47375" y="105422"/>
                </a:lnTo>
                <a:lnTo>
                  <a:pt x="47104" y="105422"/>
                </a:lnTo>
                <a:lnTo>
                  <a:pt x="47104" y="105000"/>
                </a:lnTo>
                <a:lnTo>
                  <a:pt x="47375" y="105000"/>
                </a:lnTo>
                <a:lnTo>
                  <a:pt x="47375" y="105000"/>
                </a:lnTo>
                <a:lnTo>
                  <a:pt x="47375" y="105000"/>
                </a:lnTo>
                <a:lnTo>
                  <a:pt x="47104" y="105000"/>
                </a:lnTo>
                <a:lnTo>
                  <a:pt x="47104" y="104577"/>
                </a:lnTo>
                <a:lnTo>
                  <a:pt x="47104" y="104577"/>
                </a:lnTo>
                <a:lnTo>
                  <a:pt x="47104" y="104577"/>
                </a:lnTo>
                <a:lnTo>
                  <a:pt x="47104" y="105000"/>
                </a:lnTo>
                <a:lnTo>
                  <a:pt x="46832" y="105000"/>
                </a:lnTo>
                <a:lnTo>
                  <a:pt x="46832" y="104577"/>
                </a:lnTo>
                <a:lnTo>
                  <a:pt x="46832" y="104577"/>
                </a:lnTo>
                <a:lnTo>
                  <a:pt x="46832" y="104577"/>
                </a:lnTo>
                <a:lnTo>
                  <a:pt x="47104" y="104577"/>
                </a:lnTo>
                <a:lnTo>
                  <a:pt x="47104" y="104154"/>
                </a:lnTo>
                <a:lnTo>
                  <a:pt x="47104" y="104154"/>
                </a:lnTo>
                <a:lnTo>
                  <a:pt x="47104" y="104154"/>
                </a:lnTo>
                <a:lnTo>
                  <a:pt x="47104" y="103521"/>
                </a:lnTo>
                <a:lnTo>
                  <a:pt x="47104" y="103521"/>
                </a:lnTo>
                <a:lnTo>
                  <a:pt x="47104" y="103521"/>
                </a:lnTo>
                <a:lnTo>
                  <a:pt x="47104" y="103521"/>
                </a:lnTo>
                <a:lnTo>
                  <a:pt x="47104" y="103521"/>
                </a:lnTo>
                <a:lnTo>
                  <a:pt x="47104" y="103098"/>
                </a:lnTo>
                <a:lnTo>
                  <a:pt x="47375" y="103098"/>
                </a:lnTo>
                <a:lnTo>
                  <a:pt x="47375" y="103098"/>
                </a:lnTo>
                <a:lnTo>
                  <a:pt x="47375" y="103098"/>
                </a:lnTo>
                <a:lnTo>
                  <a:pt x="47375" y="103098"/>
                </a:lnTo>
                <a:lnTo>
                  <a:pt x="47375" y="103098"/>
                </a:lnTo>
                <a:lnTo>
                  <a:pt x="47375" y="103098"/>
                </a:lnTo>
                <a:lnTo>
                  <a:pt x="47375" y="102676"/>
                </a:lnTo>
                <a:lnTo>
                  <a:pt x="47375" y="102676"/>
                </a:lnTo>
                <a:lnTo>
                  <a:pt x="47375" y="102676"/>
                </a:lnTo>
                <a:lnTo>
                  <a:pt x="47375" y="102676"/>
                </a:lnTo>
                <a:lnTo>
                  <a:pt x="47375" y="102676"/>
                </a:lnTo>
                <a:lnTo>
                  <a:pt x="47375" y="102676"/>
                </a:lnTo>
                <a:lnTo>
                  <a:pt x="47375" y="102253"/>
                </a:lnTo>
                <a:lnTo>
                  <a:pt x="47375" y="102253"/>
                </a:lnTo>
                <a:lnTo>
                  <a:pt x="47375" y="102253"/>
                </a:lnTo>
                <a:lnTo>
                  <a:pt x="47375" y="102253"/>
                </a:lnTo>
                <a:lnTo>
                  <a:pt x="47375" y="102253"/>
                </a:lnTo>
                <a:lnTo>
                  <a:pt x="47375" y="101830"/>
                </a:lnTo>
                <a:lnTo>
                  <a:pt x="47782" y="101830"/>
                </a:lnTo>
                <a:lnTo>
                  <a:pt x="47782" y="101830"/>
                </a:lnTo>
                <a:lnTo>
                  <a:pt x="47782" y="102253"/>
                </a:lnTo>
                <a:lnTo>
                  <a:pt x="47782" y="102253"/>
                </a:lnTo>
                <a:lnTo>
                  <a:pt x="47782" y="101830"/>
                </a:lnTo>
                <a:lnTo>
                  <a:pt x="47782" y="101830"/>
                </a:lnTo>
                <a:lnTo>
                  <a:pt x="47782" y="101830"/>
                </a:lnTo>
                <a:lnTo>
                  <a:pt x="48054" y="101830"/>
                </a:lnTo>
                <a:lnTo>
                  <a:pt x="48054" y="101830"/>
                </a:lnTo>
                <a:lnTo>
                  <a:pt x="48054" y="101830"/>
                </a:lnTo>
                <a:lnTo>
                  <a:pt x="48054" y="101197"/>
                </a:lnTo>
                <a:lnTo>
                  <a:pt x="48054" y="101197"/>
                </a:lnTo>
                <a:lnTo>
                  <a:pt x="48054" y="101197"/>
                </a:lnTo>
                <a:lnTo>
                  <a:pt x="48054" y="101197"/>
                </a:lnTo>
                <a:lnTo>
                  <a:pt x="48054" y="100774"/>
                </a:lnTo>
                <a:lnTo>
                  <a:pt x="48054" y="100774"/>
                </a:lnTo>
                <a:lnTo>
                  <a:pt x="48325" y="100774"/>
                </a:lnTo>
                <a:lnTo>
                  <a:pt x="48325" y="100774"/>
                </a:lnTo>
                <a:lnTo>
                  <a:pt x="48325" y="100352"/>
                </a:lnTo>
                <a:lnTo>
                  <a:pt x="48325" y="100352"/>
                </a:lnTo>
                <a:lnTo>
                  <a:pt x="48325" y="100774"/>
                </a:lnTo>
                <a:lnTo>
                  <a:pt x="48325" y="100774"/>
                </a:lnTo>
                <a:lnTo>
                  <a:pt x="48325" y="100774"/>
                </a:lnTo>
                <a:lnTo>
                  <a:pt x="48325" y="100774"/>
                </a:lnTo>
                <a:lnTo>
                  <a:pt x="48597" y="100774"/>
                </a:lnTo>
                <a:lnTo>
                  <a:pt x="48597" y="100774"/>
                </a:lnTo>
                <a:lnTo>
                  <a:pt x="48597" y="100774"/>
                </a:lnTo>
                <a:lnTo>
                  <a:pt x="48597" y="100352"/>
                </a:lnTo>
                <a:lnTo>
                  <a:pt x="48597" y="100352"/>
                </a:lnTo>
                <a:lnTo>
                  <a:pt x="48597" y="100352"/>
                </a:lnTo>
                <a:lnTo>
                  <a:pt x="48597" y="100352"/>
                </a:lnTo>
                <a:lnTo>
                  <a:pt x="48597" y="100352"/>
                </a:lnTo>
                <a:lnTo>
                  <a:pt x="48597" y="99929"/>
                </a:lnTo>
                <a:lnTo>
                  <a:pt x="48597" y="99929"/>
                </a:lnTo>
                <a:lnTo>
                  <a:pt x="48868" y="99929"/>
                </a:lnTo>
                <a:lnTo>
                  <a:pt x="48868" y="99929"/>
                </a:lnTo>
                <a:lnTo>
                  <a:pt x="48868" y="99929"/>
                </a:lnTo>
                <a:lnTo>
                  <a:pt x="48868" y="99929"/>
                </a:lnTo>
                <a:lnTo>
                  <a:pt x="49276" y="99929"/>
                </a:lnTo>
                <a:lnTo>
                  <a:pt x="49276" y="99929"/>
                </a:lnTo>
                <a:lnTo>
                  <a:pt x="49276" y="99929"/>
                </a:lnTo>
                <a:lnTo>
                  <a:pt x="49276" y="99507"/>
                </a:lnTo>
                <a:lnTo>
                  <a:pt x="49276" y="99507"/>
                </a:lnTo>
                <a:lnTo>
                  <a:pt x="49276" y="99507"/>
                </a:lnTo>
                <a:lnTo>
                  <a:pt x="49276" y="99507"/>
                </a:lnTo>
                <a:lnTo>
                  <a:pt x="49276" y="99507"/>
                </a:lnTo>
                <a:lnTo>
                  <a:pt x="49276" y="98873"/>
                </a:lnTo>
                <a:lnTo>
                  <a:pt x="49276" y="98873"/>
                </a:lnTo>
                <a:lnTo>
                  <a:pt x="48868" y="98873"/>
                </a:lnTo>
                <a:lnTo>
                  <a:pt x="48868" y="98873"/>
                </a:lnTo>
                <a:lnTo>
                  <a:pt x="48868" y="98450"/>
                </a:lnTo>
                <a:lnTo>
                  <a:pt x="49276" y="98450"/>
                </a:lnTo>
                <a:lnTo>
                  <a:pt x="49276" y="98450"/>
                </a:lnTo>
                <a:lnTo>
                  <a:pt x="49276" y="98450"/>
                </a:lnTo>
                <a:lnTo>
                  <a:pt x="49276" y="98450"/>
                </a:lnTo>
                <a:lnTo>
                  <a:pt x="49276" y="98450"/>
                </a:lnTo>
                <a:lnTo>
                  <a:pt x="49276" y="98028"/>
                </a:lnTo>
                <a:lnTo>
                  <a:pt x="49276" y="98028"/>
                </a:lnTo>
                <a:lnTo>
                  <a:pt x="49276" y="98028"/>
                </a:lnTo>
                <a:lnTo>
                  <a:pt x="49276" y="98028"/>
                </a:lnTo>
                <a:lnTo>
                  <a:pt x="49276" y="98028"/>
                </a:lnTo>
                <a:lnTo>
                  <a:pt x="49276" y="98028"/>
                </a:lnTo>
                <a:lnTo>
                  <a:pt x="49276" y="98028"/>
                </a:lnTo>
                <a:lnTo>
                  <a:pt x="49276" y="97605"/>
                </a:lnTo>
                <a:lnTo>
                  <a:pt x="49276" y="97605"/>
                </a:lnTo>
                <a:lnTo>
                  <a:pt x="49276" y="97605"/>
                </a:lnTo>
                <a:lnTo>
                  <a:pt x="49276" y="97183"/>
                </a:lnTo>
                <a:lnTo>
                  <a:pt x="49276" y="97183"/>
                </a:lnTo>
                <a:lnTo>
                  <a:pt x="49547" y="97183"/>
                </a:lnTo>
                <a:lnTo>
                  <a:pt x="49547" y="97183"/>
                </a:lnTo>
                <a:lnTo>
                  <a:pt x="49547" y="96549"/>
                </a:lnTo>
                <a:lnTo>
                  <a:pt x="49547" y="96549"/>
                </a:lnTo>
                <a:lnTo>
                  <a:pt x="49276" y="96549"/>
                </a:lnTo>
                <a:lnTo>
                  <a:pt x="49276" y="96549"/>
                </a:lnTo>
                <a:lnTo>
                  <a:pt x="49276" y="96126"/>
                </a:lnTo>
                <a:lnTo>
                  <a:pt x="49276" y="96126"/>
                </a:lnTo>
                <a:lnTo>
                  <a:pt x="49276" y="96126"/>
                </a:lnTo>
                <a:lnTo>
                  <a:pt x="49276" y="95704"/>
                </a:lnTo>
                <a:lnTo>
                  <a:pt x="49276" y="95704"/>
                </a:lnTo>
                <a:lnTo>
                  <a:pt x="49276" y="95704"/>
                </a:lnTo>
                <a:lnTo>
                  <a:pt x="49276" y="95281"/>
                </a:lnTo>
                <a:lnTo>
                  <a:pt x="49276" y="95281"/>
                </a:lnTo>
                <a:lnTo>
                  <a:pt x="49276" y="95281"/>
                </a:lnTo>
                <a:lnTo>
                  <a:pt x="49276" y="95281"/>
                </a:lnTo>
                <a:lnTo>
                  <a:pt x="49276" y="94859"/>
                </a:lnTo>
                <a:lnTo>
                  <a:pt x="49276" y="94859"/>
                </a:lnTo>
                <a:lnTo>
                  <a:pt x="49276" y="94859"/>
                </a:lnTo>
                <a:lnTo>
                  <a:pt x="49276" y="94225"/>
                </a:lnTo>
                <a:lnTo>
                  <a:pt x="49276" y="94225"/>
                </a:lnTo>
                <a:lnTo>
                  <a:pt x="49276" y="94225"/>
                </a:lnTo>
                <a:lnTo>
                  <a:pt x="49276" y="93802"/>
                </a:lnTo>
                <a:lnTo>
                  <a:pt x="49276" y="93802"/>
                </a:lnTo>
                <a:lnTo>
                  <a:pt x="49276" y="93802"/>
                </a:lnTo>
                <a:lnTo>
                  <a:pt x="49276" y="93380"/>
                </a:lnTo>
                <a:lnTo>
                  <a:pt x="49276" y="93380"/>
                </a:lnTo>
                <a:lnTo>
                  <a:pt x="49276" y="93380"/>
                </a:lnTo>
                <a:lnTo>
                  <a:pt x="49276" y="93380"/>
                </a:lnTo>
                <a:lnTo>
                  <a:pt x="49276" y="93380"/>
                </a:lnTo>
                <a:lnTo>
                  <a:pt x="49276" y="93380"/>
                </a:lnTo>
                <a:lnTo>
                  <a:pt x="48868" y="93380"/>
                </a:lnTo>
                <a:lnTo>
                  <a:pt x="48868" y="93380"/>
                </a:lnTo>
                <a:lnTo>
                  <a:pt x="48868" y="93380"/>
                </a:lnTo>
                <a:lnTo>
                  <a:pt x="48868" y="93380"/>
                </a:lnTo>
                <a:lnTo>
                  <a:pt x="48868" y="93380"/>
                </a:lnTo>
                <a:lnTo>
                  <a:pt x="48597" y="93380"/>
                </a:lnTo>
                <a:lnTo>
                  <a:pt x="48597" y="93380"/>
                </a:lnTo>
                <a:lnTo>
                  <a:pt x="48597" y="93380"/>
                </a:lnTo>
                <a:lnTo>
                  <a:pt x="48597" y="93380"/>
                </a:lnTo>
                <a:lnTo>
                  <a:pt x="48597" y="93380"/>
                </a:lnTo>
                <a:lnTo>
                  <a:pt x="48597" y="93380"/>
                </a:lnTo>
                <a:lnTo>
                  <a:pt x="48597" y="93380"/>
                </a:lnTo>
                <a:lnTo>
                  <a:pt x="48325" y="93380"/>
                </a:lnTo>
                <a:lnTo>
                  <a:pt x="48325" y="93380"/>
                </a:lnTo>
                <a:lnTo>
                  <a:pt x="48325" y="93380"/>
                </a:lnTo>
                <a:lnTo>
                  <a:pt x="48325" y="93380"/>
                </a:lnTo>
                <a:lnTo>
                  <a:pt x="48325" y="93380"/>
                </a:lnTo>
                <a:lnTo>
                  <a:pt x="48325" y="92957"/>
                </a:lnTo>
                <a:lnTo>
                  <a:pt x="48325" y="92957"/>
                </a:lnTo>
                <a:lnTo>
                  <a:pt x="48325" y="92957"/>
                </a:lnTo>
                <a:lnTo>
                  <a:pt x="48325" y="92957"/>
                </a:lnTo>
                <a:lnTo>
                  <a:pt x="48325" y="92535"/>
                </a:lnTo>
                <a:lnTo>
                  <a:pt x="48325" y="92535"/>
                </a:lnTo>
                <a:lnTo>
                  <a:pt x="48325" y="92535"/>
                </a:lnTo>
                <a:lnTo>
                  <a:pt x="48325" y="92535"/>
                </a:lnTo>
                <a:lnTo>
                  <a:pt x="48325" y="91901"/>
                </a:lnTo>
                <a:lnTo>
                  <a:pt x="48054" y="91901"/>
                </a:lnTo>
                <a:lnTo>
                  <a:pt x="48054" y="91901"/>
                </a:lnTo>
                <a:lnTo>
                  <a:pt x="48054" y="91901"/>
                </a:lnTo>
                <a:lnTo>
                  <a:pt x="48054" y="91478"/>
                </a:lnTo>
                <a:lnTo>
                  <a:pt x="48325" y="91478"/>
                </a:lnTo>
                <a:lnTo>
                  <a:pt x="48325" y="91478"/>
                </a:lnTo>
                <a:lnTo>
                  <a:pt x="48054" y="91478"/>
                </a:lnTo>
                <a:lnTo>
                  <a:pt x="48054" y="91478"/>
                </a:lnTo>
                <a:lnTo>
                  <a:pt x="48054" y="91478"/>
                </a:lnTo>
                <a:lnTo>
                  <a:pt x="48054" y="91056"/>
                </a:lnTo>
                <a:lnTo>
                  <a:pt x="48054" y="91056"/>
                </a:lnTo>
                <a:lnTo>
                  <a:pt x="47782" y="91056"/>
                </a:lnTo>
                <a:lnTo>
                  <a:pt x="47782" y="91056"/>
                </a:lnTo>
                <a:lnTo>
                  <a:pt x="47782" y="91056"/>
                </a:lnTo>
                <a:lnTo>
                  <a:pt x="47782" y="91056"/>
                </a:lnTo>
                <a:lnTo>
                  <a:pt x="47782" y="90633"/>
                </a:lnTo>
                <a:lnTo>
                  <a:pt x="47782" y="90633"/>
                </a:lnTo>
                <a:lnTo>
                  <a:pt x="47782" y="90633"/>
                </a:lnTo>
                <a:lnTo>
                  <a:pt x="47782" y="90633"/>
                </a:lnTo>
                <a:lnTo>
                  <a:pt x="47375" y="90633"/>
                </a:lnTo>
                <a:lnTo>
                  <a:pt x="47375" y="90633"/>
                </a:lnTo>
                <a:lnTo>
                  <a:pt x="47375" y="90633"/>
                </a:lnTo>
                <a:lnTo>
                  <a:pt x="47375" y="90633"/>
                </a:lnTo>
                <a:lnTo>
                  <a:pt x="47375" y="90633"/>
                </a:lnTo>
                <a:lnTo>
                  <a:pt x="47375" y="90633"/>
                </a:lnTo>
                <a:lnTo>
                  <a:pt x="47375" y="90211"/>
                </a:lnTo>
                <a:lnTo>
                  <a:pt x="47375" y="90211"/>
                </a:lnTo>
                <a:lnTo>
                  <a:pt x="47375" y="90211"/>
                </a:lnTo>
                <a:lnTo>
                  <a:pt x="47104" y="90211"/>
                </a:lnTo>
                <a:lnTo>
                  <a:pt x="47104" y="90211"/>
                </a:lnTo>
                <a:lnTo>
                  <a:pt x="47104" y="90211"/>
                </a:lnTo>
                <a:lnTo>
                  <a:pt x="47104" y="90211"/>
                </a:lnTo>
                <a:lnTo>
                  <a:pt x="47104" y="90211"/>
                </a:lnTo>
                <a:lnTo>
                  <a:pt x="47104" y="90211"/>
                </a:lnTo>
                <a:lnTo>
                  <a:pt x="46832" y="90211"/>
                </a:lnTo>
                <a:lnTo>
                  <a:pt x="46832" y="90211"/>
                </a:lnTo>
                <a:lnTo>
                  <a:pt x="46832" y="90211"/>
                </a:lnTo>
                <a:lnTo>
                  <a:pt x="46832" y="90211"/>
                </a:lnTo>
                <a:lnTo>
                  <a:pt x="46832" y="90633"/>
                </a:lnTo>
                <a:lnTo>
                  <a:pt x="46832" y="90633"/>
                </a:lnTo>
                <a:lnTo>
                  <a:pt x="46832" y="90633"/>
                </a:lnTo>
                <a:lnTo>
                  <a:pt x="46832" y="91056"/>
                </a:lnTo>
                <a:lnTo>
                  <a:pt x="46832" y="91056"/>
                </a:lnTo>
                <a:lnTo>
                  <a:pt x="46832" y="91056"/>
                </a:lnTo>
                <a:lnTo>
                  <a:pt x="46832" y="91056"/>
                </a:lnTo>
                <a:lnTo>
                  <a:pt x="46561" y="91056"/>
                </a:lnTo>
                <a:lnTo>
                  <a:pt x="46561" y="91056"/>
                </a:lnTo>
                <a:lnTo>
                  <a:pt x="46561" y="91056"/>
                </a:lnTo>
                <a:lnTo>
                  <a:pt x="46561" y="91056"/>
                </a:lnTo>
                <a:lnTo>
                  <a:pt x="46561" y="91056"/>
                </a:lnTo>
                <a:lnTo>
                  <a:pt x="46561" y="91056"/>
                </a:lnTo>
                <a:lnTo>
                  <a:pt x="46561" y="91056"/>
                </a:lnTo>
                <a:lnTo>
                  <a:pt x="46289" y="91056"/>
                </a:lnTo>
                <a:lnTo>
                  <a:pt x="46289" y="90633"/>
                </a:lnTo>
                <a:lnTo>
                  <a:pt x="46289" y="90633"/>
                </a:lnTo>
                <a:lnTo>
                  <a:pt x="46289" y="90633"/>
                </a:lnTo>
                <a:lnTo>
                  <a:pt x="46289" y="90633"/>
                </a:lnTo>
                <a:lnTo>
                  <a:pt x="46018" y="90633"/>
                </a:lnTo>
                <a:lnTo>
                  <a:pt x="46018" y="90633"/>
                </a:lnTo>
                <a:lnTo>
                  <a:pt x="46018" y="90633"/>
                </a:lnTo>
                <a:lnTo>
                  <a:pt x="46018" y="90633"/>
                </a:lnTo>
                <a:lnTo>
                  <a:pt x="46018" y="90633"/>
                </a:lnTo>
                <a:lnTo>
                  <a:pt x="45610" y="90633"/>
                </a:lnTo>
                <a:lnTo>
                  <a:pt x="45610" y="90633"/>
                </a:lnTo>
                <a:lnTo>
                  <a:pt x="45610" y="90633"/>
                </a:lnTo>
                <a:lnTo>
                  <a:pt x="45610" y="90633"/>
                </a:lnTo>
                <a:lnTo>
                  <a:pt x="45610" y="90633"/>
                </a:lnTo>
                <a:lnTo>
                  <a:pt x="45339" y="90633"/>
                </a:lnTo>
                <a:lnTo>
                  <a:pt x="45339" y="90633"/>
                </a:lnTo>
                <a:lnTo>
                  <a:pt x="45339" y="90633"/>
                </a:lnTo>
                <a:lnTo>
                  <a:pt x="45339" y="90211"/>
                </a:lnTo>
                <a:lnTo>
                  <a:pt x="45339" y="90211"/>
                </a:lnTo>
                <a:lnTo>
                  <a:pt x="45067" y="90211"/>
                </a:lnTo>
                <a:lnTo>
                  <a:pt x="45067" y="90211"/>
                </a:lnTo>
                <a:lnTo>
                  <a:pt x="45067" y="90211"/>
                </a:lnTo>
                <a:lnTo>
                  <a:pt x="45067" y="90633"/>
                </a:lnTo>
                <a:lnTo>
                  <a:pt x="45067" y="90633"/>
                </a:lnTo>
                <a:lnTo>
                  <a:pt x="44796" y="90633"/>
                </a:lnTo>
                <a:lnTo>
                  <a:pt x="44796" y="90633"/>
                </a:lnTo>
                <a:lnTo>
                  <a:pt x="44796" y="90633"/>
                </a:lnTo>
                <a:lnTo>
                  <a:pt x="44796" y="90633"/>
                </a:lnTo>
                <a:lnTo>
                  <a:pt x="44796" y="90633"/>
                </a:lnTo>
                <a:lnTo>
                  <a:pt x="44796" y="90633"/>
                </a:lnTo>
                <a:lnTo>
                  <a:pt x="44796" y="90633"/>
                </a:lnTo>
                <a:lnTo>
                  <a:pt x="44524" y="90633"/>
                </a:lnTo>
                <a:lnTo>
                  <a:pt x="44524" y="90633"/>
                </a:lnTo>
                <a:lnTo>
                  <a:pt x="44524" y="90211"/>
                </a:lnTo>
                <a:lnTo>
                  <a:pt x="44796" y="90211"/>
                </a:lnTo>
                <a:lnTo>
                  <a:pt x="44796" y="90211"/>
                </a:lnTo>
                <a:lnTo>
                  <a:pt x="44796" y="90211"/>
                </a:lnTo>
                <a:lnTo>
                  <a:pt x="44796" y="90211"/>
                </a:lnTo>
                <a:lnTo>
                  <a:pt x="44796" y="90211"/>
                </a:lnTo>
                <a:lnTo>
                  <a:pt x="44796" y="90211"/>
                </a:lnTo>
                <a:lnTo>
                  <a:pt x="44796" y="90211"/>
                </a:lnTo>
                <a:lnTo>
                  <a:pt x="44796" y="89577"/>
                </a:lnTo>
                <a:lnTo>
                  <a:pt x="44796" y="89577"/>
                </a:lnTo>
                <a:lnTo>
                  <a:pt x="44796" y="89577"/>
                </a:lnTo>
                <a:lnTo>
                  <a:pt x="45067" y="89577"/>
                </a:lnTo>
                <a:lnTo>
                  <a:pt x="45067" y="89577"/>
                </a:lnTo>
                <a:lnTo>
                  <a:pt x="45067" y="89154"/>
                </a:lnTo>
                <a:lnTo>
                  <a:pt x="45067" y="89154"/>
                </a:lnTo>
                <a:lnTo>
                  <a:pt x="45067" y="89154"/>
                </a:lnTo>
                <a:lnTo>
                  <a:pt x="45067" y="89154"/>
                </a:lnTo>
                <a:lnTo>
                  <a:pt x="45067" y="89154"/>
                </a:lnTo>
                <a:lnTo>
                  <a:pt x="45067" y="89154"/>
                </a:lnTo>
                <a:lnTo>
                  <a:pt x="45067" y="89154"/>
                </a:lnTo>
                <a:lnTo>
                  <a:pt x="45067" y="88732"/>
                </a:lnTo>
                <a:lnTo>
                  <a:pt x="45067" y="88732"/>
                </a:lnTo>
                <a:lnTo>
                  <a:pt x="45067" y="88732"/>
                </a:lnTo>
                <a:lnTo>
                  <a:pt x="45067" y="88732"/>
                </a:lnTo>
                <a:lnTo>
                  <a:pt x="45067" y="88309"/>
                </a:lnTo>
                <a:lnTo>
                  <a:pt x="45067" y="88309"/>
                </a:lnTo>
                <a:lnTo>
                  <a:pt x="45067" y="88309"/>
                </a:lnTo>
                <a:lnTo>
                  <a:pt x="45067" y="88309"/>
                </a:lnTo>
                <a:lnTo>
                  <a:pt x="44796" y="88309"/>
                </a:lnTo>
                <a:lnTo>
                  <a:pt x="44796" y="88309"/>
                </a:lnTo>
                <a:lnTo>
                  <a:pt x="44796" y="88309"/>
                </a:lnTo>
                <a:lnTo>
                  <a:pt x="44796" y="88309"/>
                </a:lnTo>
                <a:lnTo>
                  <a:pt x="44796" y="88309"/>
                </a:lnTo>
                <a:lnTo>
                  <a:pt x="44524" y="88309"/>
                </a:lnTo>
                <a:lnTo>
                  <a:pt x="44524" y="88309"/>
                </a:lnTo>
                <a:lnTo>
                  <a:pt x="44524" y="88309"/>
                </a:lnTo>
                <a:lnTo>
                  <a:pt x="44524" y="88732"/>
                </a:lnTo>
                <a:lnTo>
                  <a:pt x="44524" y="88732"/>
                </a:lnTo>
                <a:lnTo>
                  <a:pt x="44117" y="88732"/>
                </a:lnTo>
                <a:lnTo>
                  <a:pt x="44117" y="88309"/>
                </a:lnTo>
                <a:lnTo>
                  <a:pt x="44117" y="88309"/>
                </a:lnTo>
                <a:lnTo>
                  <a:pt x="44117" y="88309"/>
                </a:lnTo>
                <a:lnTo>
                  <a:pt x="44117" y="88309"/>
                </a:lnTo>
                <a:lnTo>
                  <a:pt x="44524" y="88309"/>
                </a:lnTo>
                <a:lnTo>
                  <a:pt x="44524" y="87887"/>
                </a:lnTo>
                <a:lnTo>
                  <a:pt x="44524" y="87887"/>
                </a:lnTo>
                <a:lnTo>
                  <a:pt x="44524" y="87887"/>
                </a:lnTo>
                <a:lnTo>
                  <a:pt x="44524" y="87887"/>
                </a:lnTo>
                <a:lnTo>
                  <a:pt x="44796" y="87887"/>
                </a:lnTo>
                <a:lnTo>
                  <a:pt x="44796" y="87887"/>
                </a:lnTo>
                <a:lnTo>
                  <a:pt x="44796" y="87887"/>
                </a:lnTo>
                <a:lnTo>
                  <a:pt x="44796" y="87253"/>
                </a:lnTo>
                <a:lnTo>
                  <a:pt x="44796" y="87253"/>
                </a:lnTo>
                <a:lnTo>
                  <a:pt x="44796" y="87253"/>
                </a:lnTo>
                <a:lnTo>
                  <a:pt x="44796" y="87253"/>
                </a:lnTo>
                <a:lnTo>
                  <a:pt x="44524" y="87253"/>
                </a:lnTo>
                <a:lnTo>
                  <a:pt x="44524" y="87253"/>
                </a:lnTo>
                <a:lnTo>
                  <a:pt x="44524" y="87253"/>
                </a:lnTo>
                <a:lnTo>
                  <a:pt x="44524" y="87253"/>
                </a:lnTo>
                <a:lnTo>
                  <a:pt x="44524" y="87253"/>
                </a:lnTo>
                <a:lnTo>
                  <a:pt x="44117" y="87253"/>
                </a:lnTo>
                <a:lnTo>
                  <a:pt x="44117" y="86830"/>
                </a:lnTo>
                <a:lnTo>
                  <a:pt x="44117" y="86830"/>
                </a:lnTo>
                <a:lnTo>
                  <a:pt x="44117" y="86830"/>
                </a:lnTo>
                <a:lnTo>
                  <a:pt x="44117" y="86830"/>
                </a:lnTo>
                <a:lnTo>
                  <a:pt x="44117" y="86830"/>
                </a:lnTo>
                <a:lnTo>
                  <a:pt x="44117" y="86830"/>
                </a:lnTo>
                <a:lnTo>
                  <a:pt x="44117" y="86830"/>
                </a:lnTo>
                <a:lnTo>
                  <a:pt x="43846" y="86830"/>
                </a:lnTo>
                <a:lnTo>
                  <a:pt x="43846" y="86830"/>
                </a:lnTo>
                <a:lnTo>
                  <a:pt x="43846" y="86830"/>
                </a:lnTo>
                <a:lnTo>
                  <a:pt x="43846" y="87253"/>
                </a:lnTo>
                <a:lnTo>
                  <a:pt x="43846" y="87253"/>
                </a:lnTo>
                <a:lnTo>
                  <a:pt x="43846" y="87253"/>
                </a:lnTo>
                <a:lnTo>
                  <a:pt x="43574" y="87253"/>
                </a:lnTo>
                <a:lnTo>
                  <a:pt x="43574" y="87253"/>
                </a:lnTo>
                <a:lnTo>
                  <a:pt x="43574" y="87253"/>
                </a:lnTo>
                <a:lnTo>
                  <a:pt x="43574" y="87253"/>
                </a:lnTo>
                <a:lnTo>
                  <a:pt x="43574" y="87253"/>
                </a:lnTo>
                <a:lnTo>
                  <a:pt x="43574" y="87887"/>
                </a:lnTo>
                <a:lnTo>
                  <a:pt x="43303" y="87887"/>
                </a:lnTo>
                <a:lnTo>
                  <a:pt x="43303" y="87887"/>
                </a:lnTo>
                <a:lnTo>
                  <a:pt x="43303" y="87887"/>
                </a:lnTo>
                <a:lnTo>
                  <a:pt x="43303" y="87887"/>
                </a:lnTo>
                <a:lnTo>
                  <a:pt x="43303" y="87887"/>
                </a:lnTo>
                <a:lnTo>
                  <a:pt x="43031" y="87887"/>
                </a:lnTo>
                <a:lnTo>
                  <a:pt x="43031" y="87887"/>
                </a:lnTo>
                <a:lnTo>
                  <a:pt x="43031" y="87887"/>
                </a:lnTo>
                <a:lnTo>
                  <a:pt x="43031" y="87887"/>
                </a:lnTo>
                <a:lnTo>
                  <a:pt x="43031" y="87887"/>
                </a:lnTo>
                <a:lnTo>
                  <a:pt x="43031" y="87887"/>
                </a:lnTo>
                <a:lnTo>
                  <a:pt x="43031" y="87887"/>
                </a:lnTo>
                <a:lnTo>
                  <a:pt x="42624" y="87887"/>
                </a:lnTo>
                <a:lnTo>
                  <a:pt x="42624" y="87887"/>
                </a:lnTo>
                <a:lnTo>
                  <a:pt x="42624" y="87887"/>
                </a:lnTo>
                <a:lnTo>
                  <a:pt x="42624" y="88309"/>
                </a:lnTo>
                <a:lnTo>
                  <a:pt x="42352" y="88309"/>
                </a:lnTo>
                <a:lnTo>
                  <a:pt x="42352" y="88309"/>
                </a:lnTo>
                <a:lnTo>
                  <a:pt x="42352" y="87887"/>
                </a:lnTo>
                <a:lnTo>
                  <a:pt x="42352" y="87887"/>
                </a:lnTo>
                <a:lnTo>
                  <a:pt x="42352" y="88309"/>
                </a:lnTo>
                <a:lnTo>
                  <a:pt x="42352" y="88309"/>
                </a:lnTo>
                <a:lnTo>
                  <a:pt x="42352" y="87887"/>
                </a:lnTo>
                <a:lnTo>
                  <a:pt x="42081" y="87887"/>
                </a:lnTo>
                <a:lnTo>
                  <a:pt x="42081" y="87887"/>
                </a:lnTo>
                <a:lnTo>
                  <a:pt x="42081" y="87887"/>
                </a:lnTo>
                <a:lnTo>
                  <a:pt x="42081" y="87887"/>
                </a:lnTo>
                <a:lnTo>
                  <a:pt x="42081" y="87887"/>
                </a:lnTo>
                <a:lnTo>
                  <a:pt x="41809" y="87887"/>
                </a:lnTo>
                <a:lnTo>
                  <a:pt x="41809" y="87887"/>
                </a:lnTo>
                <a:lnTo>
                  <a:pt x="41809" y="87887"/>
                </a:lnTo>
                <a:lnTo>
                  <a:pt x="41538" y="87887"/>
                </a:lnTo>
                <a:lnTo>
                  <a:pt x="41538" y="87887"/>
                </a:lnTo>
                <a:lnTo>
                  <a:pt x="41538" y="87887"/>
                </a:lnTo>
                <a:lnTo>
                  <a:pt x="41538" y="87253"/>
                </a:lnTo>
                <a:lnTo>
                  <a:pt x="41538" y="87253"/>
                </a:lnTo>
                <a:lnTo>
                  <a:pt x="41538" y="87253"/>
                </a:lnTo>
                <a:lnTo>
                  <a:pt x="41538" y="87253"/>
                </a:lnTo>
                <a:lnTo>
                  <a:pt x="41131" y="87253"/>
                </a:lnTo>
                <a:lnTo>
                  <a:pt x="41131" y="87253"/>
                </a:lnTo>
                <a:lnTo>
                  <a:pt x="41131" y="87253"/>
                </a:lnTo>
                <a:lnTo>
                  <a:pt x="41131" y="87253"/>
                </a:lnTo>
                <a:lnTo>
                  <a:pt x="41131" y="87887"/>
                </a:lnTo>
                <a:lnTo>
                  <a:pt x="41131" y="87887"/>
                </a:lnTo>
                <a:lnTo>
                  <a:pt x="40859" y="87887"/>
                </a:lnTo>
                <a:lnTo>
                  <a:pt x="40859" y="87887"/>
                </a:lnTo>
                <a:lnTo>
                  <a:pt x="40859" y="87887"/>
                </a:lnTo>
                <a:lnTo>
                  <a:pt x="40859" y="87887"/>
                </a:lnTo>
                <a:lnTo>
                  <a:pt x="40588" y="87887"/>
                </a:lnTo>
                <a:lnTo>
                  <a:pt x="40588" y="87887"/>
                </a:lnTo>
                <a:lnTo>
                  <a:pt x="40588" y="87887"/>
                </a:lnTo>
                <a:lnTo>
                  <a:pt x="40588" y="87887"/>
                </a:lnTo>
                <a:lnTo>
                  <a:pt x="40588" y="88309"/>
                </a:lnTo>
                <a:lnTo>
                  <a:pt x="40588" y="88309"/>
                </a:lnTo>
                <a:lnTo>
                  <a:pt x="40588" y="88309"/>
                </a:lnTo>
                <a:lnTo>
                  <a:pt x="40316" y="88309"/>
                </a:lnTo>
                <a:lnTo>
                  <a:pt x="40316" y="88309"/>
                </a:lnTo>
                <a:lnTo>
                  <a:pt x="40316" y="88309"/>
                </a:lnTo>
                <a:lnTo>
                  <a:pt x="40316" y="88309"/>
                </a:lnTo>
                <a:lnTo>
                  <a:pt x="40316" y="88309"/>
                </a:lnTo>
                <a:lnTo>
                  <a:pt x="40316" y="88309"/>
                </a:lnTo>
                <a:lnTo>
                  <a:pt x="40316" y="88309"/>
                </a:lnTo>
                <a:lnTo>
                  <a:pt x="40316" y="88309"/>
                </a:lnTo>
                <a:lnTo>
                  <a:pt x="40316" y="88732"/>
                </a:lnTo>
                <a:lnTo>
                  <a:pt x="40316" y="88732"/>
                </a:lnTo>
                <a:lnTo>
                  <a:pt x="40316" y="88732"/>
                </a:lnTo>
                <a:lnTo>
                  <a:pt x="40045" y="88732"/>
                </a:lnTo>
                <a:lnTo>
                  <a:pt x="40045" y="88732"/>
                </a:lnTo>
                <a:lnTo>
                  <a:pt x="40045" y="89154"/>
                </a:lnTo>
                <a:lnTo>
                  <a:pt x="40045" y="89154"/>
                </a:lnTo>
                <a:lnTo>
                  <a:pt x="40045" y="89154"/>
                </a:lnTo>
                <a:lnTo>
                  <a:pt x="39638" y="89154"/>
                </a:lnTo>
                <a:lnTo>
                  <a:pt x="39638" y="89154"/>
                </a:lnTo>
                <a:lnTo>
                  <a:pt x="39638" y="89154"/>
                </a:lnTo>
                <a:lnTo>
                  <a:pt x="39638" y="89154"/>
                </a:lnTo>
                <a:lnTo>
                  <a:pt x="39638" y="89154"/>
                </a:lnTo>
                <a:lnTo>
                  <a:pt x="39366" y="89154"/>
                </a:lnTo>
                <a:lnTo>
                  <a:pt x="39366" y="89154"/>
                </a:lnTo>
                <a:lnTo>
                  <a:pt x="39366" y="89577"/>
                </a:lnTo>
                <a:lnTo>
                  <a:pt x="39366" y="89577"/>
                </a:lnTo>
                <a:lnTo>
                  <a:pt x="39095" y="89577"/>
                </a:lnTo>
                <a:lnTo>
                  <a:pt x="39095" y="89577"/>
                </a:lnTo>
                <a:lnTo>
                  <a:pt x="39095" y="89577"/>
                </a:lnTo>
                <a:lnTo>
                  <a:pt x="39095" y="89577"/>
                </a:lnTo>
                <a:lnTo>
                  <a:pt x="38823" y="89577"/>
                </a:lnTo>
                <a:lnTo>
                  <a:pt x="38823" y="89577"/>
                </a:lnTo>
                <a:lnTo>
                  <a:pt x="38823" y="89577"/>
                </a:lnTo>
                <a:lnTo>
                  <a:pt x="38823" y="89577"/>
                </a:lnTo>
                <a:lnTo>
                  <a:pt x="38823" y="89577"/>
                </a:lnTo>
                <a:lnTo>
                  <a:pt x="38552" y="89577"/>
                </a:lnTo>
                <a:lnTo>
                  <a:pt x="38552" y="89577"/>
                </a:lnTo>
                <a:lnTo>
                  <a:pt x="38552" y="90211"/>
                </a:lnTo>
                <a:lnTo>
                  <a:pt x="38552" y="90211"/>
                </a:lnTo>
                <a:lnTo>
                  <a:pt x="38552" y="90211"/>
                </a:lnTo>
                <a:lnTo>
                  <a:pt x="38552" y="90211"/>
                </a:lnTo>
                <a:lnTo>
                  <a:pt x="38552" y="90211"/>
                </a:lnTo>
                <a:lnTo>
                  <a:pt x="38552" y="90633"/>
                </a:lnTo>
                <a:lnTo>
                  <a:pt x="38552" y="90633"/>
                </a:lnTo>
                <a:lnTo>
                  <a:pt x="38552" y="90633"/>
                </a:lnTo>
                <a:lnTo>
                  <a:pt x="38552" y="90633"/>
                </a:lnTo>
                <a:lnTo>
                  <a:pt x="38552" y="90633"/>
                </a:lnTo>
                <a:lnTo>
                  <a:pt x="38144" y="90633"/>
                </a:lnTo>
                <a:lnTo>
                  <a:pt x="38144" y="90633"/>
                </a:lnTo>
                <a:lnTo>
                  <a:pt x="38144" y="90633"/>
                </a:lnTo>
                <a:lnTo>
                  <a:pt x="38144" y="91056"/>
                </a:lnTo>
                <a:lnTo>
                  <a:pt x="38144" y="91056"/>
                </a:lnTo>
                <a:lnTo>
                  <a:pt x="38144" y="91056"/>
                </a:lnTo>
                <a:lnTo>
                  <a:pt x="37873" y="91056"/>
                </a:lnTo>
                <a:lnTo>
                  <a:pt x="37873" y="91056"/>
                </a:lnTo>
                <a:lnTo>
                  <a:pt x="37873" y="91056"/>
                </a:lnTo>
                <a:lnTo>
                  <a:pt x="37873" y="91056"/>
                </a:lnTo>
                <a:lnTo>
                  <a:pt x="37873" y="91478"/>
                </a:lnTo>
                <a:lnTo>
                  <a:pt x="37873" y="91478"/>
                </a:lnTo>
                <a:lnTo>
                  <a:pt x="37601" y="91478"/>
                </a:lnTo>
                <a:lnTo>
                  <a:pt x="37601" y="91478"/>
                </a:lnTo>
                <a:lnTo>
                  <a:pt x="37601" y="91478"/>
                </a:lnTo>
                <a:lnTo>
                  <a:pt x="37601" y="91478"/>
                </a:lnTo>
                <a:lnTo>
                  <a:pt x="37330" y="91478"/>
                </a:lnTo>
                <a:lnTo>
                  <a:pt x="37330" y="91478"/>
                </a:lnTo>
                <a:lnTo>
                  <a:pt x="37330" y="91901"/>
                </a:lnTo>
                <a:lnTo>
                  <a:pt x="37601" y="91901"/>
                </a:lnTo>
                <a:lnTo>
                  <a:pt x="37601" y="91901"/>
                </a:lnTo>
                <a:lnTo>
                  <a:pt x="37601" y="91901"/>
                </a:lnTo>
                <a:lnTo>
                  <a:pt x="37330" y="91901"/>
                </a:lnTo>
                <a:lnTo>
                  <a:pt x="37330" y="91901"/>
                </a:lnTo>
                <a:lnTo>
                  <a:pt x="37330" y="91901"/>
                </a:lnTo>
                <a:lnTo>
                  <a:pt x="37330" y="91901"/>
                </a:lnTo>
                <a:lnTo>
                  <a:pt x="37058" y="91901"/>
                </a:lnTo>
                <a:lnTo>
                  <a:pt x="37058" y="91901"/>
                </a:lnTo>
                <a:lnTo>
                  <a:pt x="37058" y="91901"/>
                </a:lnTo>
                <a:lnTo>
                  <a:pt x="37058" y="91901"/>
                </a:lnTo>
                <a:lnTo>
                  <a:pt x="36651" y="91901"/>
                </a:lnTo>
                <a:lnTo>
                  <a:pt x="36651" y="91901"/>
                </a:lnTo>
                <a:lnTo>
                  <a:pt x="36651" y="92535"/>
                </a:lnTo>
                <a:lnTo>
                  <a:pt x="36651" y="92535"/>
                </a:lnTo>
                <a:lnTo>
                  <a:pt x="36651" y="92535"/>
                </a:lnTo>
                <a:lnTo>
                  <a:pt x="36651" y="92535"/>
                </a:lnTo>
                <a:lnTo>
                  <a:pt x="36380" y="92535"/>
                </a:lnTo>
                <a:lnTo>
                  <a:pt x="36380" y="92535"/>
                </a:lnTo>
                <a:lnTo>
                  <a:pt x="36380" y="92535"/>
                </a:lnTo>
                <a:lnTo>
                  <a:pt x="36380" y="92957"/>
                </a:lnTo>
                <a:lnTo>
                  <a:pt x="36380" y="92957"/>
                </a:lnTo>
                <a:lnTo>
                  <a:pt x="36380" y="92957"/>
                </a:lnTo>
                <a:lnTo>
                  <a:pt x="36108" y="92957"/>
                </a:lnTo>
                <a:lnTo>
                  <a:pt x="36108" y="92957"/>
                </a:lnTo>
                <a:lnTo>
                  <a:pt x="36108" y="92957"/>
                </a:lnTo>
                <a:lnTo>
                  <a:pt x="36108" y="92957"/>
                </a:lnTo>
                <a:lnTo>
                  <a:pt x="36108" y="92957"/>
                </a:lnTo>
                <a:lnTo>
                  <a:pt x="36108" y="92957"/>
                </a:lnTo>
                <a:lnTo>
                  <a:pt x="36108" y="92957"/>
                </a:lnTo>
                <a:lnTo>
                  <a:pt x="35837" y="92957"/>
                </a:lnTo>
                <a:lnTo>
                  <a:pt x="35837" y="92957"/>
                </a:lnTo>
                <a:lnTo>
                  <a:pt x="35837" y="92957"/>
                </a:lnTo>
                <a:lnTo>
                  <a:pt x="35837" y="92957"/>
                </a:lnTo>
                <a:lnTo>
                  <a:pt x="35565" y="92957"/>
                </a:lnTo>
                <a:lnTo>
                  <a:pt x="35565" y="92957"/>
                </a:lnTo>
                <a:lnTo>
                  <a:pt x="35565" y="92957"/>
                </a:lnTo>
                <a:lnTo>
                  <a:pt x="35565" y="92957"/>
                </a:lnTo>
                <a:lnTo>
                  <a:pt x="35565" y="92535"/>
                </a:lnTo>
                <a:lnTo>
                  <a:pt x="35565" y="92535"/>
                </a:lnTo>
                <a:lnTo>
                  <a:pt x="35565" y="92535"/>
                </a:lnTo>
                <a:lnTo>
                  <a:pt x="35565" y="92535"/>
                </a:lnTo>
                <a:lnTo>
                  <a:pt x="35565" y="92535"/>
                </a:lnTo>
                <a:lnTo>
                  <a:pt x="35565" y="92535"/>
                </a:lnTo>
                <a:lnTo>
                  <a:pt x="35158" y="92535"/>
                </a:lnTo>
                <a:lnTo>
                  <a:pt x="35158" y="92535"/>
                </a:lnTo>
                <a:lnTo>
                  <a:pt x="35158" y="91901"/>
                </a:lnTo>
                <a:lnTo>
                  <a:pt x="35158" y="91901"/>
                </a:lnTo>
                <a:lnTo>
                  <a:pt x="35158" y="91901"/>
                </a:lnTo>
                <a:lnTo>
                  <a:pt x="35158" y="91901"/>
                </a:lnTo>
                <a:lnTo>
                  <a:pt x="34886" y="91901"/>
                </a:lnTo>
                <a:lnTo>
                  <a:pt x="34886" y="91901"/>
                </a:lnTo>
                <a:lnTo>
                  <a:pt x="34886" y="91901"/>
                </a:lnTo>
                <a:lnTo>
                  <a:pt x="34886" y="91901"/>
                </a:lnTo>
                <a:lnTo>
                  <a:pt x="34886" y="91478"/>
                </a:lnTo>
                <a:lnTo>
                  <a:pt x="34615" y="91478"/>
                </a:lnTo>
                <a:lnTo>
                  <a:pt x="34615" y="91478"/>
                </a:lnTo>
                <a:lnTo>
                  <a:pt x="34615" y="91478"/>
                </a:lnTo>
                <a:lnTo>
                  <a:pt x="34615" y="91901"/>
                </a:lnTo>
                <a:lnTo>
                  <a:pt x="34615" y="91901"/>
                </a:lnTo>
                <a:lnTo>
                  <a:pt x="34615" y="91901"/>
                </a:lnTo>
                <a:lnTo>
                  <a:pt x="34343" y="91901"/>
                </a:lnTo>
                <a:lnTo>
                  <a:pt x="34343" y="91901"/>
                </a:lnTo>
                <a:lnTo>
                  <a:pt x="34343" y="91901"/>
                </a:lnTo>
                <a:lnTo>
                  <a:pt x="34343" y="91901"/>
                </a:lnTo>
                <a:lnTo>
                  <a:pt x="34343" y="91901"/>
                </a:lnTo>
                <a:lnTo>
                  <a:pt x="34343" y="91901"/>
                </a:lnTo>
                <a:lnTo>
                  <a:pt x="34072" y="91901"/>
                </a:lnTo>
                <a:lnTo>
                  <a:pt x="34072" y="91901"/>
                </a:lnTo>
                <a:lnTo>
                  <a:pt x="34072" y="91901"/>
                </a:lnTo>
                <a:lnTo>
                  <a:pt x="34072" y="91901"/>
                </a:lnTo>
                <a:lnTo>
                  <a:pt x="33665" y="91901"/>
                </a:lnTo>
                <a:lnTo>
                  <a:pt x="33665" y="91901"/>
                </a:lnTo>
                <a:lnTo>
                  <a:pt x="33665" y="91901"/>
                </a:lnTo>
                <a:lnTo>
                  <a:pt x="33665" y="91478"/>
                </a:lnTo>
                <a:lnTo>
                  <a:pt x="33665" y="91478"/>
                </a:lnTo>
                <a:lnTo>
                  <a:pt x="33393" y="91478"/>
                </a:lnTo>
                <a:lnTo>
                  <a:pt x="33393" y="91478"/>
                </a:lnTo>
                <a:lnTo>
                  <a:pt x="33393" y="91901"/>
                </a:lnTo>
                <a:lnTo>
                  <a:pt x="33393" y="91901"/>
                </a:lnTo>
                <a:lnTo>
                  <a:pt x="33393" y="91901"/>
                </a:lnTo>
                <a:lnTo>
                  <a:pt x="33122" y="91901"/>
                </a:lnTo>
                <a:lnTo>
                  <a:pt x="33122" y="91901"/>
                </a:lnTo>
                <a:lnTo>
                  <a:pt x="33122" y="91478"/>
                </a:lnTo>
                <a:lnTo>
                  <a:pt x="33122" y="91478"/>
                </a:lnTo>
                <a:lnTo>
                  <a:pt x="32850" y="91478"/>
                </a:lnTo>
                <a:lnTo>
                  <a:pt x="32850" y="91478"/>
                </a:lnTo>
                <a:lnTo>
                  <a:pt x="32850" y="91478"/>
                </a:lnTo>
                <a:lnTo>
                  <a:pt x="32850" y="91478"/>
                </a:lnTo>
                <a:lnTo>
                  <a:pt x="32850" y="91478"/>
                </a:lnTo>
                <a:lnTo>
                  <a:pt x="32850" y="91478"/>
                </a:lnTo>
                <a:lnTo>
                  <a:pt x="32850" y="91478"/>
                </a:lnTo>
                <a:lnTo>
                  <a:pt x="32850" y="91478"/>
                </a:lnTo>
                <a:lnTo>
                  <a:pt x="32850" y="91478"/>
                </a:lnTo>
                <a:lnTo>
                  <a:pt x="32579" y="91478"/>
                </a:lnTo>
                <a:lnTo>
                  <a:pt x="32579" y="91478"/>
                </a:lnTo>
                <a:lnTo>
                  <a:pt x="32579" y="91056"/>
                </a:lnTo>
                <a:lnTo>
                  <a:pt x="32850" y="91056"/>
                </a:lnTo>
                <a:lnTo>
                  <a:pt x="32850" y="91056"/>
                </a:lnTo>
                <a:lnTo>
                  <a:pt x="32850" y="91056"/>
                </a:lnTo>
                <a:lnTo>
                  <a:pt x="32850" y="91056"/>
                </a:lnTo>
                <a:lnTo>
                  <a:pt x="32850" y="91056"/>
                </a:lnTo>
                <a:lnTo>
                  <a:pt x="32579" y="91056"/>
                </a:lnTo>
                <a:lnTo>
                  <a:pt x="32579" y="91056"/>
                </a:lnTo>
                <a:lnTo>
                  <a:pt x="32579" y="91056"/>
                </a:lnTo>
                <a:lnTo>
                  <a:pt x="32579" y="91056"/>
                </a:lnTo>
                <a:lnTo>
                  <a:pt x="32171" y="91056"/>
                </a:lnTo>
                <a:lnTo>
                  <a:pt x="32171" y="90633"/>
                </a:lnTo>
                <a:lnTo>
                  <a:pt x="32171" y="90633"/>
                </a:lnTo>
                <a:lnTo>
                  <a:pt x="32171" y="91056"/>
                </a:lnTo>
                <a:lnTo>
                  <a:pt x="32171" y="91056"/>
                </a:lnTo>
                <a:lnTo>
                  <a:pt x="31900" y="91056"/>
                </a:lnTo>
                <a:lnTo>
                  <a:pt x="31900" y="91056"/>
                </a:lnTo>
                <a:lnTo>
                  <a:pt x="31900" y="91056"/>
                </a:lnTo>
                <a:lnTo>
                  <a:pt x="31900" y="91056"/>
                </a:lnTo>
                <a:lnTo>
                  <a:pt x="31900" y="91056"/>
                </a:lnTo>
                <a:lnTo>
                  <a:pt x="31900" y="91056"/>
                </a:lnTo>
                <a:lnTo>
                  <a:pt x="31900" y="91478"/>
                </a:lnTo>
                <a:lnTo>
                  <a:pt x="31628" y="91478"/>
                </a:lnTo>
                <a:lnTo>
                  <a:pt x="31628" y="91478"/>
                </a:lnTo>
                <a:lnTo>
                  <a:pt x="31628" y="91478"/>
                </a:lnTo>
                <a:lnTo>
                  <a:pt x="31628" y="91478"/>
                </a:lnTo>
                <a:lnTo>
                  <a:pt x="31357" y="91478"/>
                </a:lnTo>
                <a:lnTo>
                  <a:pt x="31357" y="91478"/>
                </a:lnTo>
                <a:lnTo>
                  <a:pt x="31357" y="91478"/>
                </a:lnTo>
                <a:lnTo>
                  <a:pt x="31357" y="91478"/>
                </a:lnTo>
                <a:lnTo>
                  <a:pt x="31357" y="91478"/>
                </a:lnTo>
                <a:lnTo>
                  <a:pt x="31357" y="91901"/>
                </a:lnTo>
                <a:lnTo>
                  <a:pt x="31085" y="91901"/>
                </a:lnTo>
                <a:lnTo>
                  <a:pt x="31085" y="91901"/>
                </a:lnTo>
                <a:lnTo>
                  <a:pt x="31085" y="91901"/>
                </a:lnTo>
                <a:lnTo>
                  <a:pt x="31085" y="91901"/>
                </a:lnTo>
                <a:lnTo>
                  <a:pt x="31085" y="91901"/>
                </a:lnTo>
                <a:lnTo>
                  <a:pt x="31085" y="91901"/>
                </a:lnTo>
                <a:lnTo>
                  <a:pt x="31085" y="92535"/>
                </a:lnTo>
                <a:lnTo>
                  <a:pt x="31085" y="92535"/>
                </a:lnTo>
                <a:lnTo>
                  <a:pt x="31085" y="92535"/>
                </a:lnTo>
                <a:lnTo>
                  <a:pt x="31085" y="92535"/>
                </a:lnTo>
                <a:lnTo>
                  <a:pt x="31085" y="92535"/>
                </a:lnTo>
                <a:lnTo>
                  <a:pt x="30678" y="92535"/>
                </a:lnTo>
                <a:lnTo>
                  <a:pt x="30678" y="92535"/>
                </a:lnTo>
                <a:lnTo>
                  <a:pt x="30678" y="92957"/>
                </a:lnTo>
                <a:lnTo>
                  <a:pt x="30678" y="92957"/>
                </a:lnTo>
                <a:lnTo>
                  <a:pt x="30678" y="92957"/>
                </a:lnTo>
                <a:lnTo>
                  <a:pt x="30678" y="92957"/>
                </a:lnTo>
                <a:lnTo>
                  <a:pt x="30678" y="92957"/>
                </a:lnTo>
                <a:lnTo>
                  <a:pt x="30678" y="93380"/>
                </a:lnTo>
                <a:lnTo>
                  <a:pt x="30678" y="93380"/>
                </a:lnTo>
                <a:lnTo>
                  <a:pt x="30407" y="93380"/>
                </a:lnTo>
                <a:lnTo>
                  <a:pt x="30407" y="93380"/>
                </a:lnTo>
                <a:lnTo>
                  <a:pt x="30407" y="93380"/>
                </a:lnTo>
                <a:lnTo>
                  <a:pt x="30407" y="93380"/>
                </a:lnTo>
                <a:lnTo>
                  <a:pt x="30407" y="93380"/>
                </a:lnTo>
                <a:lnTo>
                  <a:pt x="30135" y="93380"/>
                </a:lnTo>
                <a:lnTo>
                  <a:pt x="30135" y="93802"/>
                </a:lnTo>
                <a:lnTo>
                  <a:pt x="30135" y="93802"/>
                </a:lnTo>
                <a:lnTo>
                  <a:pt x="30135" y="93802"/>
                </a:lnTo>
                <a:lnTo>
                  <a:pt x="30135" y="93802"/>
                </a:lnTo>
                <a:lnTo>
                  <a:pt x="30135" y="94225"/>
                </a:lnTo>
                <a:lnTo>
                  <a:pt x="30135" y="94225"/>
                </a:lnTo>
                <a:lnTo>
                  <a:pt x="30135" y="94225"/>
                </a:lnTo>
                <a:lnTo>
                  <a:pt x="30135" y="94225"/>
                </a:lnTo>
                <a:lnTo>
                  <a:pt x="30135" y="94225"/>
                </a:lnTo>
                <a:lnTo>
                  <a:pt x="30135" y="94225"/>
                </a:lnTo>
                <a:lnTo>
                  <a:pt x="30135" y="94225"/>
                </a:lnTo>
                <a:lnTo>
                  <a:pt x="30135" y="94225"/>
                </a:lnTo>
                <a:lnTo>
                  <a:pt x="29864" y="94225"/>
                </a:lnTo>
                <a:lnTo>
                  <a:pt x="29864" y="94225"/>
                </a:lnTo>
                <a:lnTo>
                  <a:pt x="29864" y="94225"/>
                </a:lnTo>
                <a:lnTo>
                  <a:pt x="29864" y="93802"/>
                </a:lnTo>
                <a:lnTo>
                  <a:pt x="29864" y="93802"/>
                </a:lnTo>
                <a:lnTo>
                  <a:pt x="29864" y="93802"/>
                </a:lnTo>
                <a:lnTo>
                  <a:pt x="29864" y="93380"/>
                </a:lnTo>
                <a:lnTo>
                  <a:pt x="29864" y="93380"/>
                </a:lnTo>
                <a:lnTo>
                  <a:pt x="29864" y="93380"/>
                </a:lnTo>
                <a:lnTo>
                  <a:pt x="29864" y="93380"/>
                </a:lnTo>
                <a:lnTo>
                  <a:pt x="29864" y="93380"/>
                </a:lnTo>
                <a:lnTo>
                  <a:pt x="29864" y="92957"/>
                </a:lnTo>
                <a:lnTo>
                  <a:pt x="29864" y="92957"/>
                </a:lnTo>
                <a:lnTo>
                  <a:pt x="29864" y="92957"/>
                </a:lnTo>
                <a:lnTo>
                  <a:pt x="30135" y="92957"/>
                </a:lnTo>
                <a:lnTo>
                  <a:pt x="30135" y="92957"/>
                </a:lnTo>
                <a:lnTo>
                  <a:pt x="30135" y="92535"/>
                </a:lnTo>
                <a:lnTo>
                  <a:pt x="30135" y="92535"/>
                </a:lnTo>
                <a:lnTo>
                  <a:pt x="30135" y="92535"/>
                </a:lnTo>
                <a:lnTo>
                  <a:pt x="30135" y="92535"/>
                </a:lnTo>
                <a:lnTo>
                  <a:pt x="30135" y="92535"/>
                </a:lnTo>
                <a:lnTo>
                  <a:pt x="30135" y="92535"/>
                </a:lnTo>
                <a:lnTo>
                  <a:pt x="30135" y="91901"/>
                </a:lnTo>
                <a:lnTo>
                  <a:pt x="29864" y="91901"/>
                </a:lnTo>
                <a:lnTo>
                  <a:pt x="29864" y="91901"/>
                </a:lnTo>
                <a:lnTo>
                  <a:pt x="29864" y="91901"/>
                </a:lnTo>
                <a:lnTo>
                  <a:pt x="29864" y="91901"/>
                </a:lnTo>
                <a:lnTo>
                  <a:pt x="29864" y="91901"/>
                </a:lnTo>
                <a:lnTo>
                  <a:pt x="29864" y="91478"/>
                </a:lnTo>
                <a:lnTo>
                  <a:pt x="29592" y="91478"/>
                </a:lnTo>
                <a:lnTo>
                  <a:pt x="29592" y="91478"/>
                </a:lnTo>
                <a:lnTo>
                  <a:pt x="29592" y="91478"/>
                </a:lnTo>
                <a:lnTo>
                  <a:pt x="29592" y="91478"/>
                </a:lnTo>
                <a:lnTo>
                  <a:pt x="29592" y="91478"/>
                </a:lnTo>
                <a:lnTo>
                  <a:pt x="29592" y="91478"/>
                </a:lnTo>
                <a:lnTo>
                  <a:pt x="29185" y="91478"/>
                </a:lnTo>
                <a:lnTo>
                  <a:pt x="29185" y="91901"/>
                </a:lnTo>
                <a:lnTo>
                  <a:pt x="29185" y="91901"/>
                </a:lnTo>
                <a:lnTo>
                  <a:pt x="29185" y="91901"/>
                </a:lnTo>
                <a:lnTo>
                  <a:pt x="29185" y="91901"/>
                </a:lnTo>
                <a:lnTo>
                  <a:pt x="29185" y="91901"/>
                </a:lnTo>
                <a:lnTo>
                  <a:pt x="28914" y="91901"/>
                </a:lnTo>
                <a:lnTo>
                  <a:pt x="28914" y="91901"/>
                </a:lnTo>
                <a:lnTo>
                  <a:pt x="28914" y="91901"/>
                </a:lnTo>
                <a:lnTo>
                  <a:pt x="28642" y="91901"/>
                </a:lnTo>
                <a:lnTo>
                  <a:pt x="28642" y="91901"/>
                </a:lnTo>
                <a:lnTo>
                  <a:pt x="28642" y="91901"/>
                </a:lnTo>
                <a:lnTo>
                  <a:pt x="28642" y="91901"/>
                </a:lnTo>
                <a:lnTo>
                  <a:pt x="28642" y="91901"/>
                </a:lnTo>
                <a:lnTo>
                  <a:pt x="28642" y="91901"/>
                </a:lnTo>
                <a:lnTo>
                  <a:pt x="28371" y="91901"/>
                </a:lnTo>
                <a:lnTo>
                  <a:pt x="28371" y="91901"/>
                </a:lnTo>
                <a:lnTo>
                  <a:pt x="28371" y="91901"/>
                </a:lnTo>
                <a:lnTo>
                  <a:pt x="28371" y="91901"/>
                </a:lnTo>
                <a:lnTo>
                  <a:pt x="28371" y="91901"/>
                </a:lnTo>
                <a:lnTo>
                  <a:pt x="28099" y="91901"/>
                </a:lnTo>
                <a:lnTo>
                  <a:pt x="28099" y="91901"/>
                </a:lnTo>
                <a:lnTo>
                  <a:pt x="28099" y="91901"/>
                </a:lnTo>
                <a:lnTo>
                  <a:pt x="28099" y="91901"/>
                </a:lnTo>
                <a:lnTo>
                  <a:pt x="28099" y="91901"/>
                </a:lnTo>
                <a:lnTo>
                  <a:pt x="27692" y="91901"/>
                </a:lnTo>
                <a:lnTo>
                  <a:pt x="27692" y="91901"/>
                </a:lnTo>
                <a:lnTo>
                  <a:pt x="27692" y="91901"/>
                </a:lnTo>
                <a:lnTo>
                  <a:pt x="27692" y="91901"/>
                </a:lnTo>
                <a:lnTo>
                  <a:pt x="27692" y="92535"/>
                </a:lnTo>
                <a:lnTo>
                  <a:pt x="27692" y="92535"/>
                </a:lnTo>
                <a:lnTo>
                  <a:pt x="27692" y="92535"/>
                </a:lnTo>
                <a:lnTo>
                  <a:pt x="27692" y="92535"/>
                </a:lnTo>
                <a:lnTo>
                  <a:pt x="27420" y="92535"/>
                </a:lnTo>
                <a:lnTo>
                  <a:pt x="27420" y="92535"/>
                </a:lnTo>
                <a:lnTo>
                  <a:pt x="27420" y="92535"/>
                </a:lnTo>
                <a:lnTo>
                  <a:pt x="27420" y="92535"/>
                </a:lnTo>
                <a:lnTo>
                  <a:pt x="27420" y="92535"/>
                </a:lnTo>
                <a:lnTo>
                  <a:pt x="27149" y="92535"/>
                </a:lnTo>
                <a:lnTo>
                  <a:pt x="27149" y="92535"/>
                </a:lnTo>
                <a:lnTo>
                  <a:pt x="27149" y="92535"/>
                </a:lnTo>
                <a:lnTo>
                  <a:pt x="26877" y="92535"/>
                </a:lnTo>
                <a:lnTo>
                  <a:pt x="26877" y="92535"/>
                </a:lnTo>
                <a:lnTo>
                  <a:pt x="26877" y="92535"/>
                </a:lnTo>
                <a:lnTo>
                  <a:pt x="26877" y="92535"/>
                </a:lnTo>
                <a:lnTo>
                  <a:pt x="26606" y="92535"/>
                </a:lnTo>
                <a:lnTo>
                  <a:pt x="26606" y="92535"/>
                </a:lnTo>
                <a:lnTo>
                  <a:pt x="26606" y="92535"/>
                </a:lnTo>
                <a:lnTo>
                  <a:pt x="26606" y="92535"/>
                </a:lnTo>
                <a:lnTo>
                  <a:pt x="26606" y="92535"/>
                </a:lnTo>
                <a:lnTo>
                  <a:pt x="26606" y="91901"/>
                </a:lnTo>
                <a:lnTo>
                  <a:pt x="26606" y="91901"/>
                </a:lnTo>
                <a:lnTo>
                  <a:pt x="26199" y="91901"/>
                </a:lnTo>
                <a:lnTo>
                  <a:pt x="26199" y="92535"/>
                </a:lnTo>
                <a:lnTo>
                  <a:pt x="26199" y="92535"/>
                </a:lnTo>
                <a:lnTo>
                  <a:pt x="26199" y="92535"/>
                </a:lnTo>
                <a:lnTo>
                  <a:pt x="26199" y="92535"/>
                </a:lnTo>
                <a:lnTo>
                  <a:pt x="26199" y="91901"/>
                </a:lnTo>
                <a:lnTo>
                  <a:pt x="26199" y="91901"/>
                </a:lnTo>
                <a:lnTo>
                  <a:pt x="25927" y="91901"/>
                </a:lnTo>
                <a:lnTo>
                  <a:pt x="25927" y="91901"/>
                </a:lnTo>
                <a:lnTo>
                  <a:pt x="25927" y="91901"/>
                </a:lnTo>
                <a:lnTo>
                  <a:pt x="25927" y="91901"/>
                </a:lnTo>
                <a:lnTo>
                  <a:pt x="25927" y="91901"/>
                </a:lnTo>
                <a:lnTo>
                  <a:pt x="25927" y="91901"/>
                </a:lnTo>
                <a:lnTo>
                  <a:pt x="25656" y="91901"/>
                </a:lnTo>
                <a:lnTo>
                  <a:pt x="25656" y="91901"/>
                </a:lnTo>
                <a:lnTo>
                  <a:pt x="25656" y="91901"/>
                </a:lnTo>
                <a:lnTo>
                  <a:pt x="25656" y="91901"/>
                </a:lnTo>
                <a:lnTo>
                  <a:pt x="25656" y="91901"/>
                </a:lnTo>
                <a:lnTo>
                  <a:pt x="25656" y="91901"/>
                </a:lnTo>
                <a:lnTo>
                  <a:pt x="25656" y="91901"/>
                </a:lnTo>
                <a:lnTo>
                  <a:pt x="25384" y="91901"/>
                </a:lnTo>
                <a:lnTo>
                  <a:pt x="25384" y="91901"/>
                </a:lnTo>
                <a:lnTo>
                  <a:pt x="25384" y="91901"/>
                </a:lnTo>
                <a:lnTo>
                  <a:pt x="25384" y="91901"/>
                </a:lnTo>
                <a:lnTo>
                  <a:pt x="25384" y="92535"/>
                </a:lnTo>
                <a:lnTo>
                  <a:pt x="25384" y="92535"/>
                </a:lnTo>
                <a:lnTo>
                  <a:pt x="25384" y="92535"/>
                </a:lnTo>
                <a:lnTo>
                  <a:pt x="25384" y="92535"/>
                </a:lnTo>
                <a:lnTo>
                  <a:pt x="25384" y="92535"/>
                </a:lnTo>
                <a:lnTo>
                  <a:pt x="25113" y="92535"/>
                </a:lnTo>
                <a:lnTo>
                  <a:pt x="25113" y="91901"/>
                </a:lnTo>
                <a:lnTo>
                  <a:pt x="25113" y="91901"/>
                </a:lnTo>
                <a:lnTo>
                  <a:pt x="25113" y="91901"/>
                </a:lnTo>
                <a:lnTo>
                  <a:pt x="25113" y="91901"/>
                </a:lnTo>
                <a:lnTo>
                  <a:pt x="24705" y="91901"/>
                </a:lnTo>
                <a:lnTo>
                  <a:pt x="24705" y="91901"/>
                </a:lnTo>
                <a:lnTo>
                  <a:pt x="24705" y="91901"/>
                </a:lnTo>
                <a:lnTo>
                  <a:pt x="24705" y="91901"/>
                </a:lnTo>
                <a:lnTo>
                  <a:pt x="24705" y="91478"/>
                </a:lnTo>
                <a:lnTo>
                  <a:pt x="24705" y="91478"/>
                </a:lnTo>
                <a:lnTo>
                  <a:pt x="24705" y="91478"/>
                </a:lnTo>
                <a:lnTo>
                  <a:pt x="24705" y="91478"/>
                </a:lnTo>
                <a:lnTo>
                  <a:pt x="24705" y="91478"/>
                </a:lnTo>
                <a:lnTo>
                  <a:pt x="24705" y="91478"/>
                </a:lnTo>
                <a:lnTo>
                  <a:pt x="24434" y="91478"/>
                </a:lnTo>
                <a:lnTo>
                  <a:pt x="24434" y="91478"/>
                </a:lnTo>
                <a:lnTo>
                  <a:pt x="24434" y="91901"/>
                </a:lnTo>
                <a:lnTo>
                  <a:pt x="24434" y="91901"/>
                </a:lnTo>
                <a:lnTo>
                  <a:pt x="24705" y="91901"/>
                </a:lnTo>
                <a:lnTo>
                  <a:pt x="24705" y="91901"/>
                </a:lnTo>
                <a:lnTo>
                  <a:pt x="24705" y="92535"/>
                </a:lnTo>
                <a:lnTo>
                  <a:pt x="24434" y="92535"/>
                </a:lnTo>
                <a:lnTo>
                  <a:pt x="24434" y="92535"/>
                </a:lnTo>
                <a:lnTo>
                  <a:pt x="24434" y="92535"/>
                </a:lnTo>
                <a:lnTo>
                  <a:pt x="24162" y="92535"/>
                </a:lnTo>
                <a:lnTo>
                  <a:pt x="24162" y="91901"/>
                </a:lnTo>
                <a:lnTo>
                  <a:pt x="24162" y="91901"/>
                </a:lnTo>
                <a:lnTo>
                  <a:pt x="24162" y="91901"/>
                </a:lnTo>
                <a:lnTo>
                  <a:pt x="24162" y="91901"/>
                </a:lnTo>
                <a:lnTo>
                  <a:pt x="24162" y="91478"/>
                </a:lnTo>
                <a:lnTo>
                  <a:pt x="24162" y="91478"/>
                </a:lnTo>
                <a:lnTo>
                  <a:pt x="24162" y="91478"/>
                </a:lnTo>
                <a:lnTo>
                  <a:pt x="24162" y="91478"/>
                </a:lnTo>
                <a:lnTo>
                  <a:pt x="24162" y="91478"/>
                </a:lnTo>
                <a:lnTo>
                  <a:pt x="23891" y="91478"/>
                </a:lnTo>
                <a:lnTo>
                  <a:pt x="23891" y="91056"/>
                </a:lnTo>
                <a:lnTo>
                  <a:pt x="23891" y="91056"/>
                </a:lnTo>
                <a:lnTo>
                  <a:pt x="23891" y="91056"/>
                </a:lnTo>
                <a:lnTo>
                  <a:pt x="23891" y="91056"/>
                </a:lnTo>
                <a:lnTo>
                  <a:pt x="23891" y="91056"/>
                </a:lnTo>
                <a:lnTo>
                  <a:pt x="23619" y="91056"/>
                </a:lnTo>
                <a:lnTo>
                  <a:pt x="23619" y="91056"/>
                </a:lnTo>
                <a:lnTo>
                  <a:pt x="23619" y="91056"/>
                </a:lnTo>
                <a:lnTo>
                  <a:pt x="23619" y="90633"/>
                </a:lnTo>
                <a:lnTo>
                  <a:pt x="23619" y="90633"/>
                </a:lnTo>
                <a:lnTo>
                  <a:pt x="23212" y="90633"/>
                </a:lnTo>
                <a:lnTo>
                  <a:pt x="23212" y="90633"/>
                </a:lnTo>
                <a:lnTo>
                  <a:pt x="23212" y="90633"/>
                </a:lnTo>
                <a:lnTo>
                  <a:pt x="23212" y="91056"/>
                </a:lnTo>
                <a:lnTo>
                  <a:pt x="23212" y="91056"/>
                </a:lnTo>
                <a:lnTo>
                  <a:pt x="22941" y="91056"/>
                </a:lnTo>
                <a:lnTo>
                  <a:pt x="22941" y="91056"/>
                </a:lnTo>
                <a:lnTo>
                  <a:pt x="22941" y="91056"/>
                </a:lnTo>
                <a:lnTo>
                  <a:pt x="22941" y="90633"/>
                </a:lnTo>
                <a:lnTo>
                  <a:pt x="22941" y="90633"/>
                </a:lnTo>
                <a:lnTo>
                  <a:pt x="22669" y="90633"/>
                </a:lnTo>
                <a:lnTo>
                  <a:pt x="22669" y="90633"/>
                </a:lnTo>
                <a:lnTo>
                  <a:pt x="22669" y="90633"/>
                </a:lnTo>
                <a:lnTo>
                  <a:pt x="22669" y="90633"/>
                </a:lnTo>
                <a:lnTo>
                  <a:pt x="22669" y="90211"/>
                </a:lnTo>
                <a:lnTo>
                  <a:pt x="22669" y="90211"/>
                </a:lnTo>
                <a:lnTo>
                  <a:pt x="22669" y="90211"/>
                </a:lnTo>
                <a:lnTo>
                  <a:pt x="22669" y="90211"/>
                </a:lnTo>
                <a:lnTo>
                  <a:pt x="22669" y="89577"/>
                </a:lnTo>
                <a:lnTo>
                  <a:pt x="22669" y="89577"/>
                </a:lnTo>
                <a:lnTo>
                  <a:pt x="22669" y="89577"/>
                </a:lnTo>
                <a:lnTo>
                  <a:pt x="22669" y="89577"/>
                </a:lnTo>
                <a:lnTo>
                  <a:pt x="22669" y="89577"/>
                </a:lnTo>
                <a:lnTo>
                  <a:pt x="22398" y="89577"/>
                </a:lnTo>
                <a:lnTo>
                  <a:pt x="22398" y="89577"/>
                </a:lnTo>
                <a:lnTo>
                  <a:pt x="22398" y="89577"/>
                </a:lnTo>
                <a:lnTo>
                  <a:pt x="22398" y="89577"/>
                </a:lnTo>
                <a:lnTo>
                  <a:pt x="22398" y="89577"/>
                </a:lnTo>
                <a:lnTo>
                  <a:pt x="22398" y="89577"/>
                </a:lnTo>
                <a:lnTo>
                  <a:pt x="22398" y="89577"/>
                </a:lnTo>
                <a:lnTo>
                  <a:pt x="22398" y="89577"/>
                </a:lnTo>
                <a:lnTo>
                  <a:pt x="22126" y="89577"/>
                </a:lnTo>
                <a:lnTo>
                  <a:pt x="22126" y="89577"/>
                </a:lnTo>
                <a:lnTo>
                  <a:pt x="22126" y="89577"/>
                </a:lnTo>
                <a:lnTo>
                  <a:pt x="22126" y="89577"/>
                </a:lnTo>
                <a:lnTo>
                  <a:pt x="21719" y="89577"/>
                </a:lnTo>
                <a:lnTo>
                  <a:pt x="21719" y="89577"/>
                </a:lnTo>
                <a:lnTo>
                  <a:pt x="21719" y="89577"/>
                </a:lnTo>
                <a:lnTo>
                  <a:pt x="21719" y="89577"/>
                </a:lnTo>
                <a:lnTo>
                  <a:pt x="21719" y="89154"/>
                </a:lnTo>
                <a:lnTo>
                  <a:pt x="21719" y="89154"/>
                </a:lnTo>
                <a:lnTo>
                  <a:pt x="21719" y="89154"/>
                </a:lnTo>
                <a:lnTo>
                  <a:pt x="21447" y="89154"/>
                </a:lnTo>
                <a:lnTo>
                  <a:pt x="21447" y="89154"/>
                </a:lnTo>
                <a:lnTo>
                  <a:pt x="21447" y="89154"/>
                </a:lnTo>
                <a:lnTo>
                  <a:pt x="21447" y="89154"/>
                </a:lnTo>
                <a:lnTo>
                  <a:pt x="21447" y="89154"/>
                </a:lnTo>
                <a:lnTo>
                  <a:pt x="21176" y="89154"/>
                </a:lnTo>
                <a:lnTo>
                  <a:pt x="21176" y="89154"/>
                </a:lnTo>
                <a:lnTo>
                  <a:pt x="21176" y="89154"/>
                </a:lnTo>
                <a:lnTo>
                  <a:pt x="21176" y="88732"/>
                </a:lnTo>
                <a:lnTo>
                  <a:pt x="21176" y="88732"/>
                </a:lnTo>
                <a:lnTo>
                  <a:pt x="21176" y="88732"/>
                </a:lnTo>
                <a:lnTo>
                  <a:pt x="21176" y="88732"/>
                </a:lnTo>
                <a:lnTo>
                  <a:pt x="21176" y="88732"/>
                </a:lnTo>
                <a:lnTo>
                  <a:pt x="21176" y="88732"/>
                </a:lnTo>
                <a:lnTo>
                  <a:pt x="20904" y="88732"/>
                </a:lnTo>
                <a:lnTo>
                  <a:pt x="20904" y="88732"/>
                </a:lnTo>
                <a:lnTo>
                  <a:pt x="20904" y="88732"/>
                </a:lnTo>
                <a:lnTo>
                  <a:pt x="20904" y="88309"/>
                </a:lnTo>
                <a:lnTo>
                  <a:pt x="20904" y="88309"/>
                </a:lnTo>
                <a:lnTo>
                  <a:pt x="20633" y="88309"/>
                </a:lnTo>
                <a:lnTo>
                  <a:pt x="20633" y="88309"/>
                </a:lnTo>
                <a:lnTo>
                  <a:pt x="20633" y="88309"/>
                </a:lnTo>
                <a:lnTo>
                  <a:pt x="20904" y="88309"/>
                </a:lnTo>
                <a:lnTo>
                  <a:pt x="20904" y="87887"/>
                </a:lnTo>
                <a:lnTo>
                  <a:pt x="20904" y="87887"/>
                </a:lnTo>
                <a:lnTo>
                  <a:pt x="20904" y="87887"/>
                </a:lnTo>
                <a:lnTo>
                  <a:pt x="20904" y="87253"/>
                </a:lnTo>
                <a:lnTo>
                  <a:pt x="20633" y="87253"/>
                </a:lnTo>
                <a:lnTo>
                  <a:pt x="20633" y="87253"/>
                </a:lnTo>
                <a:lnTo>
                  <a:pt x="20633" y="87253"/>
                </a:lnTo>
                <a:lnTo>
                  <a:pt x="20633" y="87253"/>
                </a:lnTo>
                <a:lnTo>
                  <a:pt x="20633" y="87253"/>
                </a:lnTo>
                <a:lnTo>
                  <a:pt x="20226" y="87253"/>
                </a:lnTo>
                <a:lnTo>
                  <a:pt x="20226" y="87253"/>
                </a:lnTo>
                <a:lnTo>
                  <a:pt x="20226" y="87253"/>
                </a:lnTo>
                <a:lnTo>
                  <a:pt x="19954" y="87253"/>
                </a:lnTo>
                <a:lnTo>
                  <a:pt x="19954" y="87253"/>
                </a:lnTo>
                <a:lnTo>
                  <a:pt x="19954" y="87253"/>
                </a:lnTo>
                <a:lnTo>
                  <a:pt x="19954" y="87253"/>
                </a:lnTo>
                <a:lnTo>
                  <a:pt x="19954" y="87253"/>
                </a:lnTo>
                <a:lnTo>
                  <a:pt x="19954" y="87887"/>
                </a:lnTo>
                <a:lnTo>
                  <a:pt x="19683" y="87887"/>
                </a:lnTo>
                <a:lnTo>
                  <a:pt x="19683" y="87887"/>
                </a:lnTo>
                <a:lnTo>
                  <a:pt x="19683" y="87887"/>
                </a:lnTo>
                <a:lnTo>
                  <a:pt x="19683" y="87887"/>
                </a:lnTo>
                <a:lnTo>
                  <a:pt x="19683" y="87887"/>
                </a:lnTo>
                <a:lnTo>
                  <a:pt x="19683" y="87887"/>
                </a:lnTo>
                <a:lnTo>
                  <a:pt x="19411" y="87887"/>
                </a:lnTo>
                <a:lnTo>
                  <a:pt x="19411" y="87253"/>
                </a:lnTo>
                <a:lnTo>
                  <a:pt x="19411" y="87253"/>
                </a:lnTo>
                <a:lnTo>
                  <a:pt x="19411" y="87253"/>
                </a:lnTo>
                <a:lnTo>
                  <a:pt x="19411" y="87253"/>
                </a:lnTo>
                <a:lnTo>
                  <a:pt x="19411" y="87253"/>
                </a:lnTo>
                <a:lnTo>
                  <a:pt x="19411" y="86830"/>
                </a:lnTo>
                <a:lnTo>
                  <a:pt x="19140" y="86830"/>
                </a:lnTo>
                <a:lnTo>
                  <a:pt x="19140" y="86830"/>
                </a:lnTo>
                <a:lnTo>
                  <a:pt x="19140" y="86830"/>
                </a:lnTo>
                <a:lnTo>
                  <a:pt x="19140" y="86830"/>
                </a:lnTo>
                <a:lnTo>
                  <a:pt x="19140" y="86408"/>
                </a:lnTo>
                <a:lnTo>
                  <a:pt x="19140" y="86408"/>
                </a:lnTo>
                <a:lnTo>
                  <a:pt x="19140" y="86408"/>
                </a:lnTo>
                <a:lnTo>
                  <a:pt x="19140" y="86408"/>
                </a:lnTo>
                <a:lnTo>
                  <a:pt x="19140" y="86408"/>
                </a:lnTo>
                <a:lnTo>
                  <a:pt x="18733" y="86408"/>
                </a:lnTo>
                <a:lnTo>
                  <a:pt x="18733" y="86408"/>
                </a:lnTo>
                <a:lnTo>
                  <a:pt x="18733" y="85985"/>
                </a:lnTo>
                <a:lnTo>
                  <a:pt x="18733" y="85985"/>
                </a:lnTo>
                <a:lnTo>
                  <a:pt x="18733" y="85985"/>
                </a:lnTo>
                <a:lnTo>
                  <a:pt x="18461" y="85985"/>
                </a:lnTo>
                <a:lnTo>
                  <a:pt x="18461" y="85985"/>
                </a:lnTo>
                <a:lnTo>
                  <a:pt x="18461" y="85985"/>
                </a:lnTo>
                <a:lnTo>
                  <a:pt x="18461" y="85985"/>
                </a:lnTo>
                <a:lnTo>
                  <a:pt x="18461" y="85985"/>
                </a:lnTo>
                <a:lnTo>
                  <a:pt x="18190" y="85985"/>
                </a:lnTo>
                <a:lnTo>
                  <a:pt x="18190" y="85985"/>
                </a:lnTo>
                <a:lnTo>
                  <a:pt x="18190" y="85985"/>
                </a:lnTo>
                <a:lnTo>
                  <a:pt x="18190" y="85985"/>
                </a:lnTo>
                <a:lnTo>
                  <a:pt x="18190" y="85563"/>
                </a:lnTo>
                <a:lnTo>
                  <a:pt x="17918" y="85563"/>
                </a:lnTo>
                <a:lnTo>
                  <a:pt x="17918" y="85563"/>
                </a:lnTo>
                <a:lnTo>
                  <a:pt x="17918" y="85563"/>
                </a:lnTo>
                <a:lnTo>
                  <a:pt x="17918" y="85563"/>
                </a:lnTo>
                <a:lnTo>
                  <a:pt x="17918" y="85563"/>
                </a:lnTo>
                <a:lnTo>
                  <a:pt x="17918" y="84929"/>
                </a:lnTo>
                <a:lnTo>
                  <a:pt x="17918" y="84929"/>
                </a:lnTo>
                <a:lnTo>
                  <a:pt x="17918" y="84929"/>
                </a:lnTo>
                <a:lnTo>
                  <a:pt x="17647" y="84929"/>
                </a:lnTo>
                <a:lnTo>
                  <a:pt x="17647" y="84929"/>
                </a:lnTo>
                <a:lnTo>
                  <a:pt x="17647" y="84929"/>
                </a:lnTo>
                <a:lnTo>
                  <a:pt x="17647" y="84507"/>
                </a:lnTo>
                <a:lnTo>
                  <a:pt x="17647" y="84507"/>
                </a:lnTo>
                <a:lnTo>
                  <a:pt x="17239" y="84507"/>
                </a:lnTo>
                <a:lnTo>
                  <a:pt x="17239" y="84507"/>
                </a:lnTo>
                <a:lnTo>
                  <a:pt x="17239" y="84507"/>
                </a:lnTo>
                <a:lnTo>
                  <a:pt x="17239" y="84507"/>
                </a:lnTo>
                <a:lnTo>
                  <a:pt x="17239" y="84507"/>
                </a:lnTo>
                <a:lnTo>
                  <a:pt x="16968" y="84507"/>
                </a:lnTo>
                <a:lnTo>
                  <a:pt x="16968" y="84507"/>
                </a:lnTo>
                <a:lnTo>
                  <a:pt x="16968" y="84507"/>
                </a:lnTo>
                <a:lnTo>
                  <a:pt x="16968" y="84507"/>
                </a:lnTo>
                <a:lnTo>
                  <a:pt x="16968" y="84507"/>
                </a:lnTo>
                <a:lnTo>
                  <a:pt x="16968" y="84084"/>
                </a:lnTo>
                <a:lnTo>
                  <a:pt x="16968" y="84084"/>
                </a:lnTo>
                <a:lnTo>
                  <a:pt x="16968" y="84084"/>
                </a:lnTo>
                <a:lnTo>
                  <a:pt x="16696" y="84084"/>
                </a:lnTo>
                <a:lnTo>
                  <a:pt x="16696" y="83661"/>
                </a:lnTo>
                <a:lnTo>
                  <a:pt x="16696" y="83661"/>
                </a:lnTo>
                <a:lnTo>
                  <a:pt x="16696" y="83661"/>
                </a:lnTo>
                <a:lnTo>
                  <a:pt x="16696" y="83661"/>
                </a:lnTo>
                <a:lnTo>
                  <a:pt x="16696" y="83661"/>
                </a:lnTo>
                <a:lnTo>
                  <a:pt x="16425" y="83661"/>
                </a:lnTo>
                <a:lnTo>
                  <a:pt x="16425" y="83661"/>
                </a:lnTo>
                <a:lnTo>
                  <a:pt x="16425" y="83661"/>
                </a:lnTo>
                <a:lnTo>
                  <a:pt x="16425" y="83661"/>
                </a:lnTo>
                <a:lnTo>
                  <a:pt x="16425" y="83661"/>
                </a:lnTo>
                <a:lnTo>
                  <a:pt x="16153" y="83661"/>
                </a:lnTo>
                <a:lnTo>
                  <a:pt x="16153" y="83661"/>
                </a:lnTo>
                <a:lnTo>
                  <a:pt x="16153" y="83661"/>
                </a:lnTo>
                <a:lnTo>
                  <a:pt x="16153" y="83661"/>
                </a:lnTo>
                <a:lnTo>
                  <a:pt x="16153" y="83239"/>
                </a:lnTo>
                <a:lnTo>
                  <a:pt x="15746" y="83239"/>
                </a:lnTo>
                <a:lnTo>
                  <a:pt x="15746" y="83239"/>
                </a:lnTo>
                <a:lnTo>
                  <a:pt x="15746" y="83239"/>
                </a:lnTo>
                <a:lnTo>
                  <a:pt x="15746" y="83661"/>
                </a:lnTo>
                <a:lnTo>
                  <a:pt x="15475" y="83661"/>
                </a:lnTo>
                <a:lnTo>
                  <a:pt x="15475" y="83661"/>
                </a:lnTo>
                <a:lnTo>
                  <a:pt x="15475" y="83239"/>
                </a:lnTo>
                <a:lnTo>
                  <a:pt x="15475" y="83239"/>
                </a:lnTo>
                <a:lnTo>
                  <a:pt x="15475" y="83239"/>
                </a:lnTo>
                <a:lnTo>
                  <a:pt x="15203" y="83239"/>
                </a:lnTo>
                <a:lnTo>
                  <a:pt x="15203" y="83661"/>
                </a:lnTo>
                <a:lnTo>
                  <a:pt x="15203" y="83661"/>
                </a:lnTo>
                <a:lnTo>
                  <a:pt x="15475" y="83661"/>
                </a:lnTo>
                <a:lnTo>
                  <a:pt x="15475" y="83661"/>
                </a:lnTo>
                <a:lnTo>
                  <a:pt x="15475" y="83661"/>
                </a:lnTo>
                <a:lnTo>
                  <a:pt x="15203" y="83661"/>
                </a:lnTo>
                <a:lnTo>
                  <a:pt x="15203" y="84084"/>
                </a:lnTo>
                <a:lnTo>
                  <a:pt x="15203" y="84084"/>
                </a:lnTo>
                <a:lnTo>
                  <a:pt x="15203" y="84084"/>
                </a:lnTo>
                <a:lnTo>
                  <a:pt x="15203" y="84084"/>
                </a:lnTo>
                <a:lnTo>
                  <a:pt x="15203" y="84084"/>
                </a:lnTo>
                <a:lnTo>
                  <a:pt x="15203" y="84084"/>
                </a:lnTo>
                <a:lnTo>
                  <a:pt x="15203" y="84507"/>
                </a:lnTo>
                <a:lnTo>
                  <a:pt x="15203" y="84507"/>
                </a:lnTo>
                <a:lnTo>
                  <a:pt x="14932" y="84507"/>
                </a:lnTo>
                <a:lnTo>
                  <a:pt x="14932" y="84507"/>
                </a:lnTo>
                <a:lnTo>
                  <a:pt x="14932" y="84507"/>
                </a:lnTo>
                <a:lnTo>
                  <a:pt x="14660" y="84507"/>
                </a:lnTo>
                <a:lnTo>
                  <a:pt x="14660" y="84507"/>
                </a:lnTo>
                <a:lnTo>
                  <a:pt x="14660" y="84084"/>
                </a:lnTo>
                <a:lnTo>
                  <a:pt x="14660" y="84084"/>
                </a:lnTo>
                <a:lnTo>
                  <a:pt x="14660" y="84084"/>
                </a:lnTo>
                <a:lnTo>
                  <a:pt x="14660" y="84084"/>
                </a:lnTo>
                <a:lnTo>
                  <a:pt x="14660" y="83661"/>
                </a:lnTo>
                <a:lnTo>
                  <a:pt x="14660" y="83661"/>
                </a:lnTo>
                <a:lnTo>
                  <a:pt x="14660" y="83661"/>
                </a:lnTo>
                <a:lnTo>
                  <a:pt x="14660" y="83661"/>
                </a:lnTo>
                <a:lnTo>
                  <a:pt x="14253" y="83661"/>
                </a:lnTo>
                <a:lnTo>
                  <a:pt x="14253" y="83661"/>
                </a:lnTo>
                <a:lnTo>
                  <a:pt x="14253" y="83661"/>
                </a:lnTo>
                <a:lnTo>
                  <a:pt x="14253" y="83661"/>
                </a:lnTo>
                <a:lnTo>
                  <a:pt x="14253" y="83661"/>
                </a:lnTo>
                <a:lnTo>
                  <a:pt x="14253" y="83661"/>
                </a:lnTo>
                <a:lnTo>
                  <a:pt x="13981" y="83661"/>
                </a:lnTo>
                <a:lnTo>
                  <a:pt x="13981" y="83239"/>
                </a:lnTo>
                <a:lnTo>
                  <a:pt x="13981" y="83239"/>
                </a:lnTo>
                <a:lnTo>
                  <a:pt x="13981" y="83239"/>
                </a:lnTo>
                <a:lnTo>
                  <a:pt x="13981" y="83239"/>
                </a:lnTo>
                <a:lnTo>
                  <a:pt x="13710" y="83239"/>
                </a:lnTo>
                <a:lnTo>
                  <a:pt x="13710" y="83239"/>
                </a:lnTo>
                <a:lnTo>
                  <a:pt x="13710" y="83239"/>
                </a:lnTo>
                <a:lnTo>
                  <a:pt x="13710" y="83239"/>
                </a:lnTo>
                <a:lnTo>
                  <a:pt x="13710" y="83239"/>
                </a:lnTo>
                <a:lnTo>
                  <a:pt x="13438" y="83239"/>
                </a:lnTo>
                <a:lnTo>
                  <a:pt x="13438" y="83239"/>
                </a:lnTo>
                <a:lnTo>
                  <a:pt x="13438" y="82605"/>
                </a:lnTo>
                <a:lnTo>
                  <a:pt x="13438" y="82605"/>
                </a:lnTo>
                <a:lnTo>
                  <a:pt x="13438" y="82605"/>
                </a:lnTo>
                <a:lnTo>
                  <a:pt x="13438" y="82605"/>
                </a:lnTo>
                <a:lnTo>
                  <a:pt x="13167" y="82605"/>
                </a:lnTo>
                <a:lnTo>
                  <a:pt x="13167" y="82605"/>
                </a:lnTo>
                <a:lnTo>
                  <a:pt x="13167" y="82605"/>
                </a:lnTo>
                <a:lnTo>
                  <a:pt x="13167" y="82605"/>
                </a:lnTo>
                <a:lnTo>
                  <a:pt x="13167" y="82183"/>
                </a:lnTo>
                <a:lnTo>
                  <a:pt x="13167" y="82183"/>
                </a:lnTo>
                <a:lnTo>
                  <a:pt x="13167" y="82183"/>
                </a:lnTo>
                <a:lnTo>
                  <a:pt x="13167" y="82183"/>
                </a:lnTo>
                <a:lnTo>
                  <a:pt x="13167" y="82183"/>
                </a:lnTo>
                <a:lnTo>
                  <a:pt x="13167" y="81760"/>
                </a:lnTo>
                <a:lnTo>
                  <a:pt x="12760" y="81760"/>
                </a:lnTo>
                <a:lnTo>
                  <a:pt x="12760" y="81760"/>
                </a:lnTo>
                <a:lnTo>
                  <a:pt x="12760" y="81760"/>
                </a:lnTo>
                <a:lnTo>
                  <a:pt x="12760" y="81760"/>
                </a:lnTo>
                <a:lnTo>
                  <a:pt x="12760" y="81760"/>
                </a:lnTo>
                <a:lnTo>
                  <a:pt x="12488" y="81760"/>
                </a:lnTo>
                <a:lnTo>
                  <a:pt x="12488" y="81760"/>
                </a:lnTo>
                <a:lnTo>
                  <a:pt x="12488" y="81760"/>
                </a:lnTo>
                <a:lnTo>
                  <a:pt x="12488" y="81760"/>
                </a:lnTo>
                <a:lnTo>
                  <a:pt x="12488" y="81338"/>
                </a:lnTo>
                <a:lnTo>
                  <a:pt x="12488" y="81338"/>
                </a:lnTo>
                <a:lnTo>
                  <a:pt x="12488" y="81338"/>
                </a:lnTo>
                <a:lnTo>
                  <a:pt x="12217" y="81338"/>
                </a:lnTo>
                <a:lnTo>
                  <a:pt x="12217" y="81338"/>
                </a:lnTo>
                <a:lnTo>
                  <a:pt x="12217" y="81338"/>
                </a:lnTo>
                <a:lnTo>
                  <a:pt x="12217" y="81338"/>
                </a:lnTo>
                <a:lnTo>
                  <a:pt x="12217" y="81338"/>
                </a:lnTo>
                <a:lnTo>
                  <a:pt x="11945" y="81338"/>
                </a:lnTo>
                <a:lnTo>
                  <a:pt x="11945" y="81338"/>
                </a:lnTo>
                <a:lnTo>
                  <a:pt x="11945" y="81338"/>
                </a:lnTo>
                <a:lnTo>
                  <a:pt x="11945" y="81338"/>
                </a:lnTo>
                <a:lnTo>
                  <a:pt x="11945" y="81338"/>
                </a:lnTo>
                <a:lnTo>
                  <a:pt x="11945" y="81338"/>
                </a:lnTo>
                <a:lnTo>
                  <a:pt x="11674" y="81338"/>
                </a:lnTo>
                <a:lnTo>
                  <a:pt x="11674" y="81338"/>
                </a:lnTo>
                <a:lnTo>
                  <a:pt x="11674" y="80915"/>
                </a:lnTo>
                <a:lnTo>
                  <a:pt x="11674" y="80915"/>
                </a:lnTo>
                <a:lnTo>
                  <a:pt x="11674" y="80915"/>
                </a:lnTo>
                <a:lnTo>
                  <a:pt x="11674" y="80915"/>
                </a:lnTo>
                <a:lnTo>
                  <a:pt x="11674" y="80915"/>
                </a:lnTo>
                <a:lnTo>
                  <a:pt x="11674" y="80915"/>
                </a:lnTo>
                <a:lnTo>
                  <a:pt x="11266" y="80915"/>
                </a:lnTo>
                <a:lnTo>
                  <a:pt x="11266" y="80915"/>
                </a:lnTo>
                <a:lnTo>
                  <a:pt x="11266" y="80915"/>
                </a:lnTo>
                <a:lnTo>
                  <a:pt x="11266" y="80281"/>
                </a:lnTo>
                <a:lnTo>
                  <a:pt x="11266" y="80281"/>
                </a:lnTo>
                <a:lnTo>
                  <a:pt x="11266" y="80281"/>
                </a:lnTo>
                <a:lnTo>
                  <a:pt x="10995" y="80281"/>
                </a:lnTo>
                <a:lnTo>
                  <a:pt x="10995" y="79859"/>
                </a:lnTo>
                <a:lnTo>
                  <a:pt x="10995" y="79859"/>
                </a:lnTo>
                <a:lnTo>
                  <a:pt x="10995" y="79859"/>
                </a:lnTo>
                <a:lnTo>
                  <a:pt x="10995" y="79859"/>
                </a:lnTo>
                <a:lnTo>
                  <a:pt x="10995" y="79859"/>
                </a:lnTo>
                <a:lnTo>
                  <a:pt x="10995" y="79436"/>
                </a:lnTo>
                <a:lnTo>
                  <a:pt x="10995" y="79436"/>
                </a:lnTo>
                <a:lnTo>
                  <a:pt x="10723" y="79436"/>
                </a:lnTo>
                <a:lnTo>
                  <a:pt x="10723" y="79436"/>
                </a:lnTo>
                <a:lnTo>
                  <a:pt x="10723" y="79436"/>
                </a:lnTo>
                <a:lnTo>
                  <a:pt x="10723" y="79436"/>
                </a:lnTo>
                <a:lnTo>
                  <a:pt x="10723" y="79436"/>
                </a:lnTo>
                <a:lnTo>
                  <a:pt x="10723" y="79859"/>
                </a:lnTo>
                <a:lnTo>
                  <a:pt x="10723" y="79859"/>
                </a:lnTo>
                <a:lnTo>
                  <a:pt x="10723" y="79859"/>
                </a:lnTo>
                <a:lnTo>
                  <a:pt x="10452" y="79859"/>
                </a:lnTo>
                <a:lnTo>
                  <a:pt x="10452" y="79859"/>
                </a:lnTo>
                <a:lnTo>
                  <a:pt x="10452" y="79859"/>
                </a:lnTo>
                <a:lnTo>
                  <a:pt x="10452" y="79859"/>
                </a:lnTo>
                <a:lnTo>
                  <a:pt x="10180" y="79859"/>
                </a:lnTo>
                <a:lnTo>
                  <a:pt x="10180" y="79859"/>
                </a:lnTo>
                <a:lnTo>
                  <a:pt x="10180" y="79859"/>
                </a:lnTo>
                <a:lnTo>
                  <a:pt x="10180" y="79859"/>
                </a:lnTo>
                <a:lnTo>
                  <a:pt x="10180" y="79859"/>
                </a:lnTo>
                <a:lnTo>
                  <a:pt x="10180" y="79436"/>
                </a:lnTo>
                <a:lnTo>
                  <a:pt x="10180" y="79436"/>
                </a:lnTo>
                <a:lnTo>
                  <a:pt x="10180" y="79436"/>
                </a:lnTo>
                <a:lnTo>
                  <a:pt x="10180" y="79436"/>
                </a:lnTo>
                <a:lnTo>
                  <a:pt x="10180" y="79436"/>
                </a:lnTo>
                <a:lnTo>
                  <a:pt x="10180" y="79014"/>
                </a:lnTo>
                <a:lnTo>
                  <a:pt x="10180" y="79014"/>
                </a:lnTo>
                <a:lnTo>
                  <a:pt x="10180" y="79014"/>
                </a:lnTo>
                <a:lnTo>
                  <a:pt x="10180" y="79014"/>
                </a:lnTo>
                <a:lnTo>
                  <a:pt x="10452" y="79014"/>
                </a:lnTo>
                <a:lnTo>
                  <a:pt x="10452" y="79014"/>
                </a:lnTo>
                <a:lnTo>
                  <a:pt x="10180" y="79014"/>
                </a:lnTo>
                <a:lnTo>
                  <a:pt x="10180" y="79014"/>
                </a:lnTo>
                <a:lnTo>
                  <a:pt x="10180" y="79014"/>
                </a:lnTo>
                <a:lnTo>
                  <a:pt x="10180" y="78591"/>
                </a:lnTo>
                <a:lnTo>
                  <a:pt x="10180" y="78591"/>
                </a:lnTo>
                <a:lnTo>
                  <a:pt x="10180" y="78591"/>
                </a:lnTo>
                <a:lnTo>
                  <a:pt x="10180" y="78591"/>
                </a:lnTo>
                <a:lnTo>
                  <a:pt x="10180" y="77957"/>
                </a:lnTo>
                <a:lnTo>
                  <a:pt x="10180" y="77957"/>
                </a:lnTo>
                <a:lnTo>
                  <a:pt x="10180" y="77957"/>
                </a:lnTo>
                <a:lnTo>
                  <a:pt x="10180" y="77957"/>
                </a:lnTo>
                <a:lnTo>
                  <a:pt x="10180" y="77535"/>
                </a:lnTo>
                <a:lnTo>
                  <a:pt x="10180" y="77535"/>
                </a:lnTo>
                <a:lnTo>
                  <a:pt x="10180" y="77535"/>
                </a:lnTo>
                <a:lnTo>
                  <a:pt x="10180" y="77535"/>
                </a:lnTo>
                <a:lnTo>
                  <a:pt x="10180" y="77112"/>
                </a:lnTo>
                <a:lnTo>
                  <a:pt x="10180" y="77112"/>
                </a:lnTo>
                <a:lnTo>
                  <a:pt x="10180" y="77112"/>
                </a:lnTo>
                <a:lnTo>
                  <a:pt x="9773" y="77112"/>
                </a:lnTo>
                <a:lnTo>
                  <a:pt x="9773" y="77112"/>
                </a:lnTo>
                <a:lnTo>
                  <a:pt x="9773" y="77112"/>
                </a:lnTo>
                <a:lnTo>
                  <a:pt x="9773" y="76690"/>
                </a:lnTo>
                <a:lnTo>
                  <a:pt x="9773" y="76690"/>
                </a:lnTo>
                <a:lnTo>
                  <a:pt x="9502" y="76690"/>
                </a:lnTo>
                <a:lnTo>
                  <a:pt x="9502" y="76690"/>
                </a:lnTo>
                <a:lnTo>
                  <a:pt x="9502" y="76690"/>
                </a:lnTo>
                <a:lnTo>
                  <a:pt x="9502" y="76267"/>
                </a:lnTo>
                <a:lnTo>
                  <a:pt x="9502" y="76267"/>
                </a:lnTo>
                <a:lnTo>
                  <a:pt x="9502" y="76267"/>
                </a:lnTo>
                <a:lnTo>
                  <a:pt x="9502" y="76267"/>
                </a:lnTo>
                <a:lnTo>
                  <a:pt x="9502" y="75633"/>
                </a:lnTo>
                <a:lnTo>
                  <a:pt x="9502" y="75633"/>
                </a:lnTo>
                <a:lnTo>
                  <a:pt x="9502" y="75633"/>
                </a:lnTo>
                <a:lnTo>
                  <a:pt x="9502" y="75633"/>
                </a:lnTo>
                <a:lnTo>
                  <a:pt x="9502" y="75211"/>
                </a:lnTo>
                <a:lnTo>
                  <a:pt x="9502" y="75211"/>
                </a:lnTo>
                <a:lnTo>
                  <a:pt x="9502" y="75211"/>
                </a:lnTo>
                <a:lnTo>
                  <a:pt x="9773" y="75211"/>
                </a:lnTo>
                <a:lnTo>
                  <a:pt x="9773" y="75211"/>
                </a:lnTo>
                <a:lnTo>
                  <a:pt x="9773" y="75211"/>
                </a:lnTo>
                <a:lnTo>
                  <a:pt x="9773" y="75211"/>
                </a:lnTo>
                <a:lnTo>
                  <a:pt x="10180" y="75211"/>
                </a:lnTo>
                <a:lnTo>
                  <a:pt x="10180" y="75211"/>
                </a:lnTo>
                <a:lnTo>
                  <a:pt x="10180" y="75211"/>
                </a:lnTo>
                <a:lnTo>
                  <a:pt x="10180" y="74788"/>
                </a:lnTo>
                <a:lnTo>
                  <a:pt x="10180" y="74788"/>
                </a:lnTo>
                <a:lnTo>
                  <a:pt x="10180" y="75211"/>
                </a:lnTo>
                <a:lnTo>
                  <a:pt x="10180" y="75211"/>
                </a:lnTo>
                <a:lnTo>
                  <a:pt x="10180" y="75211"/>
                </a:lnTo>
                <a:lnTo>
                  <a:pt x="10180" y="75211"/>
                </a:lnTo>
                <a:lnTo>
                  <a:pt x="10180" y="75211"/>
                </a:lnTo>
                <a:lnTo>
                  <a:pt x="10180" y="75633"/>
                </a:lnTo>
                <a:lnTo>
                  <a:pt x="10180" y="75633"/>
                </a:lnTo>
                <a:lnTo>
                  <a:pt x="10180" y="75633"/>
                </a:lnTo>
                <a:lnTo>
                  <a:pt x="10180" y="75633"/>
                </a:lnTo>
                <a:lnTo>
                  <a:pt x="10452" y="75633"/>
                </a:lnTo>
                <a:lnTo>
                  <a:pt x="10452" y="76267"/>
                </a:lnTo>
                <a:lnTo>
                  <a:pt x="10452" y="76267"/>
                </a:lnTo>
                <a:lnTo>
                  <a:pt x="10452" y="76267"/>
                </a:lnTo>
                <a:lnTo>
                  <a:pt x="10452" y="76267"/>
                </a:lnTo>
                <a:lnTo>
                  <a:pt x="10723" y="76267"/>
                </a:lnTo>
                <a:lnTo>
                  <a:pt x="10723" y="76267"/>
                </a:lnTo>
                <a:lnTo>
                  <a:pt x="10723" y="76267"/>
                </a:lnTo>
                <a:lnTo>
                  <a:pt x="10723" y="76267"/>
                </a:lnTo>
                <a:lnTo>
                  <a:pt x="10723" y="76267"/>
                </a:lnTo>
                <a:lnTo>
                  <a:pt x="10723" y="76267"/>
                </a:lnTo>
                <a:lnTo>
                  <a:pt x="10995" y="76267"/>
                </a:lnTo>
                <a:lnTo>
                  <a:pt x="10995" y="76267"/>
                </a:lnTo>
                <a:lnTo>
                  <a:pt x="10995" y="75633"/>
                </a:lnTo>
                <a:lnTo>
                  <a:pt x="10995" y="75633"/>
                </a:lnTo>
                <a:lnTo>
                  <a:pt x="10995" y="75633"/>
                </a:lnTo>
                <a:lnTo>
                  <a:pt x="10995" y="75633"/>
                </a:lnTo>
                <a:lnTo>
                  <a:pt x="10995" y="75633"/>
                </a:lnTo>
                <a:lnTo>
                  <a:pt x="11266" y="75633"/>
                </a:lnTo>
                <a:lnTo>
                  <a:pt x="11266" y="75633"/>
                </a:lnTo>
                <a:lnTo>
                  <a:pt x="11266" y="75633"/>
                </a:lnTo>
                <a:lnTo>
                  <a:pt x="11266" y="75633"/>
                </a:lnTo>
                <a:lnTo>
                  <a:pt x="11674" y="75633"/>
                </a:lnTo>
                <a:lnTo>
                  <a:pt x="11674" y="75211"/>
                </a:lnTo>
                <a:lnTo>
                  <a:pt x="11674" y="75211"/>
                </a:lnTo>
                <a:lnTo>
                  <a:pt x="11674" y="75211"/>
                </a:lnTo>
                <a:lnTo>
                  <a:pt x="11674" y="75211"/>
                </a:lnTo>
                <a:lnTo>
                  <a:pt x="11674" y="75211"/>
                </a:lnTo>
                <a:lnTo>
                  <a:pt x="11674" y="75211"/>
                </a:lnTo>
                <a:lnTo>
                  <a:pt x="11674" y="74788"/>
                </a:lnTo>
                <a:lnTo>
                  <a:pt x="11674" y="74788"/>
                </a:lnTo>
                <a:lnTo>
                  <a:pt x="11674" y="74788"/>
                </a:lnTo>
                <a:lnTo>
                  <a:pt x="11674" y="74788"/>
                </a:lnTo>
                <a:lnTo>
                  <a:pt x="11674" y="74788"/>
                </a:lnTo>
                <a:lnTo>
                  <a:pt x="11674" y="74366"/>
                </a:lnTo>
                <a:lnTo>
                  <a:pt x="11674" y="74366"/>
                </a:lnTo>
                <a:lnTo>
                  <a:pt x="11674" y="74366"/>
                </a:lnTo>
                <a:lnTo>
                  <a:pt x="11674" y="74366"/>
                </a:lnTo>
                <a:lnTo>
                  <a:pt x="11266" y="74366"/>
                </a:lnTo>
                <a:lnTo>
                  <a:pt x="11266" y="74366"/>
                </a:lnTo>
                <a:lnTo>
                  <a:pt x="11266" y="73943"/>
                </a:lnTo>
                <a:lnTo>
                  <a:pt x="11266" y="73943"/>
                </a:lnTo>
                <a:lnTo>
                  <a:pt x="11266" y="73943"/>
                </a:lnTo>
                <a:lnTo>
                  <a:pt x="11266" y="73943"/>
                </a:lnTo>
                <a:lnTo>
                  <a:pt x="11266" y="73943"/>
                </a:lnTo>
                <a:lnTo>
                  <a:pt x="11266" y="73309"/>
                </a:lnTo>
                <a:lnTo>
                  <a:pt x="11674" y="73309"/>
                </a:lnTo>
                <a:lnTo>
                  <a:pt x="11674" y="73309"/>
                </a:lnTo>
                <a:lnTo>
                  <a:pt x="11266" y="73309"/>
                </a:lnTo>
                <a:lnTo>
                  <a:pt x="11266" y="73309"/>
                </a:lnTo>
                <a:lnTo>
                  <a:pt x="11266" y="73309"/>
                </a:lnTo>
                <a:lnTo>
                  <a:pt x="11266" y="73309"/>
                </a:lnTo>
                <a:lnTo>
                  <a:pt x="10995" y="73309"/>
                </a:lnTo>
                <a:lnTo>
                  <a:pt x="10995" y="73309"/>
                </a:lnTo>
                <a:lnTo>
                  <a:pt x="10995" y="73309"/>
                </a:lnTo>
                <a:lnTo>
                  <a:pt x="10995" y="73309"/>
                </a:lnTo>
                <a:lnTo>
                  <a:pt x="10723" y="73309"/>
                </a:lnTo>
                <a:lnTo>
                  <a:pt x="10723" y="72887"/>
                </a:lnTo>
                <a:lnTo>
                  <a:pt x="10723" y="72887"/>
                </a:lnTo>
                <a:lnTo>
                  <a:pt x="10723" y="72887"/>
                </a:lnTo>
                <a:lnTo>
                  <a:pt x="10723" y="72887"/>
                </a:lnTo>
                <a:lnTo>
                  <a:pt x="10723" y="72887"/>
                </a:lnTo>
                <a:lnTo>
                  <a:pt x="10723" y="72464"/>
                </a:lnTo>
                <a:lnTo>
                  <a:pt x="10723" y="72464"/>
                </a:lnTo>
                <a:lnTo>
                  <a:pt x="10723" y="72464"/>
                </a:lnTo>
                <a:lnTo>
                  <a:pt x="10452" y="72464"/>
                </a:lnTo>
                <a:lnTo>
                  <a:pt x="10452" y="72464"/>
                </a:lnTo>
                <a:lnTo>
                  <a:pt x="10452" y="72042"/>
                </a:lnTo>
                <a:lnTo>
                  <a:pt x="10723" y="72042"/>
                </a:lnTo>
                <a:lnTo>
                  <a:pt x="10723" y="72042"/>
                </a:lnTo>
                <a:lnTo>
                  <a:pt x="10452" y="72042"/>
                </a:lnTo>
                <a:lnTo>
                  <a:pt x="10452" y="72042"/>
                </a:lnTo>
                <a:lnTo>
                  <a:pt x="10723" y="72042"/>
                </a:lnTo>
                <a:lnTo>
                  <a:pt x="10723" y="71619"/>
                </a:lnTo>
                <a:lnTo>
                  <a:pt x="10723" y="71619"/>
                </a:lnTo>
                <a:lnTo>
                  <a:pt x="10723" y="71619"/>
                </a:lnTo>
                <a:lnTo>
                  <a:pt x="10723" y="71619"/>
                </a:lnTo>
                <a:lnTo>
                  <a:pt x="10723" y="71619"/>
                </a:lnTo>
                <a:lnTo>
                  <a:pt x="10723" y="71619"/>
                </a:lnTo>
                <a:lnTo>
                  <a:pt x="10723" y="71619"/>
                </a:lnTo>
                <a:lnTo>
                  <a:pt x="10723" y="70985"/>
                </a:lnTo>
                <a:lnTo>
                  <a:pt x="10723" y="70985"/>
                </a:lnTo>
                <a:lnTo>
                  <a:pt x="10723" y="70985"/>
                </a:lnTo>
                <a:lnTo>
                  <a:pt x="10723" y="70985"/>
                </a:lnTo>
                <a:lnTo>
                  <a:pt x="10723" y="70985"/>
                </a:lnTo>
                <a:lnTo>
                  <a:pt x="10723" y="70563"/>
                </a:lnTo>
                <a:lnTo>
                  <a:pt x="10723" y="70563"/>
                </a:lnTo>
                <a:lnTo>
                  <a:pt x="10452" y="70563"/>
                </a:lnTo>
                <a:lnTo>
                  <a:pt x="10452" y="70563"/>
                </a:lnTo>
                <a:lnTo>
                  <a:pt x="10452" y="70140"/>
                </a:lnTo>
                <a:lnTo>
                  <a:pt x="10723" y="70140"/>
                </a:lnTo>
                <a:lnTo>
                  <a:pt x="10723" y="70140"/>
                </a:lnTo>
                <a:lnTo>
                  <a:pt x="10723" y="70140"/>
                </a:lnTo>
                <a:lnTo>
                  <a:pt x="10723" y="70140"/>
                </a:lnTo>
                <a:lnTo>
                  <a:pt x="10723" y="70140"/>
                </a:lnTo>
                <a:lnTo>
                  <a:pt x="10723" y="70140"/>
                </a:lnTo>
                <a:lnTo>
                  <a:pt x="10995" y="70140"/>
                </a:lnTo>
                <a:lnTo>
                  <a:pt x="10995" y="70140"/>
                </a:lnTo>
                <a:lnTo>
                  <a:pt x="10995" y="70140"/>
                </a:lnTo>
                <a:lnTo>
                  <a:pt x="10995" y="70140"/>
                </a:lnTo>
                <a:lnTo>
                  <a:pt x="11266" y="70140"/>
                </a:lnTo>
                <a:lnTo>
                  <a:pt x="11266" y="70140"/>
                </a:lnTo>
                <a:lnTo>
                  <a:pt x="11266" y="70140"/>
                </a:lnTo>
                <a:lnTo>
                  <a:pt x="11674" y="70140"/>
                </a:lnTo>
                <a:lnTo>
                  <a:pt x="11674" y="70140"/>
                </a:lnTo>
                <a:lnTo>
                  <a:pt x="11674" y="70140"/>
                </a:lnTo>
                <a:lnTo>
                  <a:pt x="11674" y="70140"/>
                </a:lnTo>
                <a:lnTo>
                  <a:pt x="11674" y="69718"/>
                </a:lnTo>
                <a:lnTo>
                  <a:pt x="11674" y="69718"/>
                </a:lnTo>
                <a:lnTo>
                  <a:pt x="11674" y="69718"/>
                </a:lnTo>
                <a:lnTo>
                  <a:pt x="11674" y="69718"/>
                </a:lnTo>
                <a:lnTo>
                  <a:pt x="11674" y="69718"/>
                </a:lnTo>
                <a:lnTo>
                  <a:pt x="11674" y="69295"/>
                </a:lnTo>
                <a:lnTo>
                  <a:pt x="11945" y="69295"/>
                </a:lnTo>
                <a:lnTo>
                  <a:pt x="11945" y="69295"/>
                </a:lnTo>
                <a:lnTo>
                  <a:pt x="11674" y="69295"/>
                </a:lnTo>
                <a:lnTo>
                  <a:pt x="11674" y="69295"/>
                </a:lnTo>
                <a:lnTo>
                  <a:pt x="11674" y="69295"/>
                </a:lnTo>
                <a:lnTo>
                  <a:pt x="11674" y="68661"/>
                </a:lnTo>
                <a:lnTo>
                  <a:pt x="11674" y="68661"/>
                </a:lnTo>
                <a:lnTo>
                  <a:pt x="11945" y="68661"/>
                </a:lnTo>
                <a:lnTo>
                  <a:pt x="11945" y="68661"/>
                </a:lnTo>
                <a:lnTo>
                  <a:pt x="11945" y="68661"/>
                </a:lnTo>
                <a:lnTo>
                  <a:pt x="11945" y="68661"/>
                </a:lnTo>
                <a:lnTo>
                  <a:pt x="11945" y="68661"/>
                </a:lnTo>
                <a:lnTo>
                  <a:pt x="11945" y="68661"/>
                </a:lnTo>
                <a:lnTo>
                  <a:pt x="12217" y="68661"/>
                </a:lnTo>
                <a:lnTo>
                  <a:pt x="12217" y="68661"/>
                </a:lnTo>
                <a:lnTo>
                  <a:pt x="12217" y="68239"/>
                </a:lnTo>
                <a:lnTo>
                  <a:pt x="12217" y="68239"/>
                </a:lnTo>
                <a:lnTo>
                  <a:pt x="12217" y="68239"/>
                </a:lnTo>
                <a:lnTo>
                  <a:pt x="12217" y="68239"/>
                </a:lnTo>
                <a:lnTo>
                  <a:pt x="12488" y="68239"/>
                </a:lnTo>
                <a:lnTo>
                  <a:pt x="12488" y="68239"/>
                </a:lnTo>
                <a:lnTo>
                  <a:pt x="12488" y="67816"/>
                </a:lnTo>
                <a:lnTo>
                  <a:pt x="12488" y="67816"/>
                </a:lnTo>
                <a:lnTo>
                  <a:pt x="12488" y="67816"/>
                </a:lnTo>
                <a:lnTo>
                  <a:pt x="12488" y="67816"/>
                </a:lnTo>
                <a:lnTo>
                  <a:pt x="12760" y="67816"/>
                </a:lnTo>
                <a:lnTo>
                  <a:pt x="12760" y="67816"/>
                </a:lnTo>
                <a:lnTo>
                  <a:pt x="12760" y="67816"/>
                </a:lnTo>
                <a:lnTo>
                  <a:pt x="12760" y="67816"/>
                </a:lnTo>
                <a:lnTo>
                  <a:pt x="12760" y="67394"/>
                </a:lnTo>
                <a:lnTo>
                  <a:pt x="12760" y="67394"/>
                </a:lnTo>
                <a:lnTo>
                  <a:pt x="12760" y="67394"/>
                </a:lnTo>
                <a:lnTo>
                  <a:pt x="12760" y="67394"/>
                </a:lnTo>
                <a:lnTo>
                  <a:pt x="12760" y="67394"/>
                </a:lnTo>
                <a:lnTo>
                  <a:pt x="12760" y="66971"/>
                </a:lnTo>
                <a:lnTo>
                  <a:pt x="12760" y="66971"/>
                </a:lnTo>
                <a:lnTo>
                  <a:pt x="12760" y="66971"/>
                </a:lnTo>
                <a:lnTo>
                  <a:pt x="12760" y="66338"/>
                </a:lnTo>
                <a:lnTo>
                  <a:pt x="13167" y="66338"/>
                </a:lnTo>
                <a:lnTo>
                  <a:pt x="13167" y="66338"/>
                </a:lnTo>
                <a:lnTo>
                  <a:pt x="13167" y="66338"/>
                </a:lnTo>
                <a:lnTo>
                  <a:pt x="13167" y="66338"/>
                </a:lnTo>
                <a:lnTo>
                  <a:pt x="13167" y="65915"/>
                </a:lnTo>
                <a:lnTo>
                  <a:pt x="13167" y="65915"/>
                </a:lnTo>
                <a:lnTo>
                  <a:pt x="13167" y="65915"/>
                </a:lnTo>
                <a:lnTo>
                  <a:pt x="13167" y="65915"/>
                </a:lnTo>
                <a:lnTo>
                  <a:pt x="13167" y="65492"/>
                </a:lnTo>
                <a:lnTo>
                  <a:pt x="13167" y="65492"/>
                </a:lnTo>
                <a:lnTo>
                  <a:pt x="13167" y="65492"/>
                </a:lnTo>
                <a:lnTo>
                  <a:pt x="13438" y="65492"/>
                </a:lnTo>
                <a:lnTo>
                  <a:pt x="13438" y="65070"/>
                </a:lnTo>
                <a:lnTo>
                  <a:pt x="13438" y="65070"/>
                </a:lnTo>
                <a:lnTo>
                  <a:pt x="13438" y="65070"/>
                </a:lnTo>
                <a:lnTo>
                  <a:pt x="13438" y="65070"/>
                </a:lnTo>
                <a:lnTo>
                  <a:pt x="13438" y="65070"/>
                </a:lnTo>
                <a:lnTo>
                  <a:pt x="13167" y="65070"/>
                </a:lnTo>
                <a:lnTo>
                  <a:pt x="13167" y="64647"/>
                </a:lnTo>
                <a:lnTo>
                  <a:pt x="13167" y="64647"/>
                </a:lnTo>
                <a:lnTo>
                  <a:pt x="13167" y="64647"/>
                </a:lnTo>
                <a:lnTo>
                  <a:pt x="12760" y="64647"/>
                </a:lnTo>
                <a:lnTo>
                  <a:pt x="12760" y="65070"/>
                </a:lnTo>
                <a:lnTo>
                  <a:pt x="12760" y="65070"/>
                </a:lnTo>
                <a:lnTo>
                  <a:pt x="12760" y="65070"/>
                </a:lnTo>
                <a:lnTo>
                  <a:pt x="12760" y="65070"/>
                </a:lnTo>
                <a:lnTo>
                  <a:pt x="12760" y="65070"/>
                </a:lnTo>
                <a:lnTo>
                  <a:pt x="12760" y="65070"/>
                </a:lnTo>
                <a:lnTo>
                  <a:pt x="12488" y="65070"/>
                </a:lnTo>
                <a:lnTo>
                  <a:pt x="12488" y="65070"/>
                </a:lnTo>
                <a:lnTo>
                  <a:pt x="12488" y="65070"/>
                </a:lnTo>
                <a:lnTo>
                  <a:pt x="12488" y="65070"/>
                </a:lnTo>
                <a:lnTo>
                  <a:pt x="12488" y="64647"/>
                </a:lnTo>
                <a:lnTo>
                  <a:pt x="12488" y="64647"/>
                </a:lnTo>
                <a:lnTo>
                  <a:pt x="12488" y="64647"/>
                </a:lnTo>
                <a:lnTo>
                  <a:pt x="12488" y="64647"/>
                </a:lnTo>
                <a:lnTo>
                  <a:pt x="12488" y="64647"/>
                </a:lnTo>
                <a:lnTo>
                  <a:pt x="12488" y="64647"/>
                </a:lnTo>
                <a:lnTo>
                  <a:pt x="12217" y="64647"/>
                </a:lnTo>
                <a:lnTo>
                  <a:pt x="12217" y="64647"/>
                </a:lnTo>
                <a:lnTo>
                  <a:pt x="12217" y="64647"/>
                </a:lnTo>
                <a:lnTo>
                  <a:pt x="12217" y="64647"/>
                </a:lnTo>
                <a:lnTo>
                  <a:pt x="12217" y="64647"/>
                </a:lnTo>
                <a:lnTo>
                  <a:pt x="11945" y="64647"/>
                </a:lnTo>
                <a:lnTo>
                  <a:pt x="11945" y="64014"/>
                </a:lnTo>
                <a:lnTo>
                  <a:pt x="11945" y="64014"/>
                </a:lnTo>
                <a:lnTo>
                  <a:pt x="11945" y="64014"/>
                </a:lnTo>
                <a:lnTo>
                  <a:pt x="11945" y="64014"/>
                </a:lnTo>
                <a:lnTo>
                  <a:pt x="11945" y="64014"/>
                </a:lnTo>
                <a:lnTo>
                  <a:pt x="11945" y="64014"/>
                </a:lnTo>
                <a:lnTo>
                  <a:pt x="11945" y="63591"/>
                </a:lnTo>
                <a:lnTo>
                  <a:pt x="11945" y="63591"/>
                </a:lnTo>
                <a:lnTo>
                  <a:pt x="11674" y="63591"/>
                </a:lnTo>
                <a:lnTo>
                  <a:pt x="11674" y="63591"/>
                </a:lnTo>
                <a:lnTo>
                  <a:pt x="11674" y="63591"/>
                </a:lnTo>
                <a:lnTo>
                  <a:pt x="11674" y="63591"/>
                </a:lnTo>
                <a:lnTo>
                  <a:pt x="11674" y="63169"/>
                </a:lnTo>
                <a:lnTo>
                  <a:pt x="11674" y="63169"/>
                </a:lnTo>
                <a:lnTo>
                  <a:pt x="11674" y="63169"/>
                </a:lnTo>
                <a:lnTo>
                  <a:pt x="11266" y="63169"/>
                </a:lnTo>
                <a:lnTo>
                  <a:pt x="11266" y="63169"/>
                </a:lnTo>
                <a:lnTo>
                  <a:pt x="11266" y="63169"/>
                </a:lnTo>
                <a:lnTo>
                  <a:pt x="11266" y="63169"/>
                </a:lnTo>
                <a:lnTo>
                  <a:pt x="10995" y="63169"/>
                </a:lnTo>
                <a:lnTo>
                  <a:pt x="10995" y="63591"/>
                </a:lnTo>
                <a:lnTo>
                  <a:pt x="10995" y="63591"/>
                </a:lnTo>
                <a:lnTo>
                  <a:pt x="10995" y="63169"/>
                </a:lnTo>
                <a:lnTo>
                  <a:pt x="10995" y="63169"/>
                </a:lnTo>
                <a:lnTo>
                  <a:pt x="10995" y="63169"/>
                </a:lnTo>
                <a:lnTo>
                  <a:pt x="10723" y="63169"/>
                </a:lnTo>
                <a:lnTo>
                  <a:pt x="10723" y="63169"/>
                </a:lnTo>
                <a:lnTo>
                  <a:pt x="10723" y="63169"/>
                </a:lnTo>
                <a:lnTo>
                  <a:pt x="10723" y="63591"/>
                </a:lnTo>
                <a:lnTo>
                  <a:pt x="10723" y="63591"/>
                </a:lnTo>
                <a:lnTo>
                  <a:pt x="10452" y="63591"/>
                </a:lnTo>
                <a:lnTo>
                  <a:pt x="10452" y="63591"/>
                </a:lnTo>
                <a:lnTo>
                  <a:pt x="10452" y="63169"/>
                </a:lnTo>
                <a:lnTo>
                  <a:pt x="10452" y="63169"/>
                </a:lnTo>
                <a:lnTo>
                  <a:pt x="10180" y="63169"/>
                </a:lnTo>
                <a:lnTo>
                  <a:pt x="10180" y="63591"/>
                </a:lnTo>
                <a:lnTo>
                  <a:pt x="10180" y="63591"/>
                </a:lnTo>
                <a:lnTo>
                  <a:pt x="10180" y="63591"/>
                </a:lnTo>
                <a:lnTo>
                  <a:pt x="10180" y="63591"/>
                </a:lnTo>
                <a:lnTo>
                  <a:pt x="10180" y="63591"/>
                </a:lnTo>
                <a:lnTo>
                  <a:pt x="9773" y="63591"/>
                </a:lnTo>
                <a:lnTo>
                  <a:pt x="9773" y="63591"/>
                </a:lnTo>
                <a:lnTo>
                  <a:pt x="9773" y="63591"/>
                </a:lnTo>
                <a:lnTo>
                  <a:pt x="9773" y="63591"/>
                </a:lnTo>
                <a:lnTo>
                  <a:pt x="9773" y="64014"/>
                </a:lnTo>
                <a:lnTo>
                  <a:pt x="9502" y="64014"/>
                </a:lnTo>
                <a:lnTo>
                  <a:pt x="9502" y="64014"/>
                </a:lnTo>
                <a:lnTo>
                  <a:pt x="9502" y="64014"/>
                </a:lnTo>
                <a:lnTo>
                  <a:pt x="9502" y="64014"/>
                </a:lnTo>
                <a:lnTo>
                  <a:pt x="9502" y="64014"/>
                </a:lnTo>
                <a:lnTo>
                  <a:pt x="9502" y="64014"/>
                </a:lnTo>
                <a:lnTo>
                  <a:pt x="9230" y="64014"/>
                </a:lnTo>
                <a:lnTo>
                  <a:pt x="9230" y="64014"/>
                </a:lnTo>
                <a:lnTo>
                  <a:pt x="9230" y="64014"/>
                </a:lnTo>
                <a:lnTo>
                  <a:pt x="9230" y="64647"/>
                </a:lnTo>
                <a:lnTo>
                  <a:pt x="9230" y="64647"/>
                </a:lnTo>
                <a:lnTo>
                  <a:pt x="8959" y="64647"/>
                </a:lnTo>
                <a:lnTo>
                  <a:pt x="8959" y="64647"/>
                </a:lnTo>
                <a:lnTo>
                  <a:pt x="8959" y="64647"/>
                </a:lnTo>
                <a:lnTo>
                  <a:pt x="8959" y="64647"/>
                </a:lnTo>
                <a:lnTo>
                  <a:pt x="8959" y="64647"/>
                </a:lnTo>
                <a:lnTo>
                  <a:pt x="8959" y="64647"/>
                </a:lnTo>
                <a:lnTo>
                  <a:pt x="8959" y="64647"/>
                </a:lnTo>
                <a:lnTo>
                  <a:pt x="8687" y="64647"/>
                </a:lnTo>
                <a:lnTo>
                  <a:pt x="8687" y="64647"/>
                </a:lnTo>
                <a:lnTo>
                  <a:pt x="8687" y="64647"/>
                </a:lnTo>
                <a:lnTo>
                  <a:pt x="8687" y="64647"/>
                </a:lnTo>
                <a:lnTo>
                  <a:pt x="8687" y="65070"/>
                </a:lnTo>
                <a:lnTo>
                  <a:pt x="8687" y="65070"/>
                </a:lnTo>
                <a:lnTo>
                  <a:pt x="8416" y="65070"/>
                </a:lnTo>
                <a:lnTo>
                  <a:pt x="8416" y="65070"/>
                </a:lnTo>
                <a:lnTo>
                  <a:pt x="8416" y="65070"/>
                </a:lnTo>
                <a:lnTo>
                  <a:pt x="8416" y="65070"/>
                </a:lnTo>
                <a:lnTo>
                  <a:pt x="8009" y="65070"/>
                </a:lnTo>
                <a:lnTo>
                  <a:pt x="8009" y="65070"/>
                </a:lnTo>
                <a:lnTo>
                  <a:pt x="8009" y="65070"/>
                </a:lnTo>
                <a:lnTo>
                  <a:pt x="8009" y="65070"/>
                </a:lnTo>
                <a:lnTo>
                  <a:pt x="7737" y="65070"/>
                </a:lnTo>
                <a:lnTo>
                  <a:pt x="7737" y="65070"/>
                </a:lnTo>
                <a:lnTo>
                  <a:pt x="7737" y="65070"/>
                </a:lnTo>
                <a:lnTo>
                  <a:pt x="7737" y="65070"/>
                </a:lnTo>
                <a:lnTo>
                  <a:pt x="7737" y="65070"/>
                </a:lnTo>
                <a:lnTo>
                  <a:pt x="7737" y="65070"/>
                </a:lnTo>
                <a:lnTo>
                  <a:pt x="7737" y="65070"/>
                </a:lnTo>
                <a:lnTo>
                  <a:pt x="7466" y="65070"/>
                </a:lnTo>
                <a:lnTo>
                  <a:pt x="7466" y="65070"/>
                </a:lnTo>
                <a:lnTo>
                  <a:pt x="7466" y="64647"/>
                </a:lnTo>
                <a:lnTo>
                  <a:pt x="7466" y="64647"/>
                </a:lnTo>
                <a:lnTo>
                  <a:pt x="7466" y="64647"/>
                </a:lnTo>
                <a:lnTo>
                  <a:pt x="7194" y="64647"/>
                </a:lnTo>
                <a:lnTo>
                  <a:pt x="7194" y="64647"/>
                </a:lnTo>
                <a:lnTo>
                  <a:pt x="7194" y="64647"/>
                </a:lnTo>
                <a:lnTo>
                  <a:pt x="7194" y="64647"/>
                </a:lnTo>
                <a:lnTo>
                  <a:pt x="7194" y="65070"/>
                </a:lnTo>
                <a:lnTo>
                  <a:pt x="7194" y="65070"/>
                </a:lnTo>
                <a:lnTo>
                  <a:pt x="7194" y="64647"/>
                </a:lnTo>
                <a:lnTo>
                  <a:pt x="6923" y="64647"/>
                </a:lnTo>
                <a:lnTo>
                  <a:pt x="6923" y="64647"/>
                </a:lnTo>
                <a:lnTo>
                  <a:pt x="6923" y="64647"/>
                </a:lnTo>
                <a:lnTo>
                  <a:pt x="6923" y="64647"/>
                </a:lnTo>
                <a:lnTo>
                  <a:pt x="6923" y="64647"/>
                </a:lnTo>
                <a:lnTo>
                  <a:pt x="6923" y="64647"/>
                </a:lnTo>
                <a:lnTo>
                  <a:pt x="6923" y="64647"/>
                </a:lnTo>
                <a:lnTo>
                  <a:pt x="6515" y="64647"/>
                </a:lnTo>
                <a:lnTo>
                  <a:pt x="6515" y="64647"/>
                </a:lnTo>
                <a:lnTo>
                  <a:pt x="6515" y="64647"/>
                </a:lnTo>
                <a:lnTo>
                  <a:pt x="6515" y="64014"/>
                </a:lnTo>
                <a:lnTo>
                  <a:pt x="6515" y="64014"/>
                </a:lnTo>
                <a:lnTo>
                  <a:pt x="6244" y="64014"/>
                </a:lnTo>
                <a:lnTo>
                  <a:pt x="6244" y="64014"/>
                </a:lnTo>
                <a:lnTo>
                  <a:pt x="6244" y="64014"/>
                </a:lnTo>
                <a:lnTo>
                  <a:pt x="6244" y="64014"/>
                </a:lnTo>
                <a:lnTo>
                  <a:pt x="5972" y="64014"/>
                </a:lnTo>
                <a:lnTo>
                  <a:pt x="5972" y="64014"/>
                </a:lnTo>
                <a:lnTo>
                  <a:pt x="5972" y="64014"/>
                </a:lnTo>
                <a:lnTo>
                  <a:pt x="5972" y="64014"/>
                </a:lnTo>
                <a:lnTo>
                  <a:pt x="5972" y="63591"/>
                </a:lnTo>
                <a:lnTo>
                  <a:pt x="5972" y="63591"/>
                </a:lnTo>
                <a:lnTo>
                  <a:pt x="5972" y="63591"/>
                </a:lnTo>
                <a:lnTo>
                  <a:pt x="5972" y="63591"/>
                </a:lnTo>
                <a:lnTo>
                  <a:pt x="5701" y="63591"/>
                </a:lnTo>
                <a:lnTo>
                  <a:pt x="5701" y="63591"/>
                </a:lnTo>
                <a:lnTo>
                  <a:pt x="5701" y="63591"/>
                </a:lnTo>
                <a:lnTo>
                  <a:pt x="5701" y="63591"/>
                </a:lnTo>
                <a:lnTo>
                  <a:pt x="5701" y="63591"/>
                </a:lnTo>
                <a:lnTo>
                  <a:pt x="5701" y="63591"/>
                </a:lnTo>
                <a:lnTo>
                  <a:pt x="5429" y="63591"/>
                </a:lnTo>
                <a:lnTo>
                  <a:pt x="5429" y="63591"/>
                </a:lnTo>
                <a:lnTo>
                  <a:pt x="5429" y="63591"/>
                </a:lnTo>
                <a:lnTo>
                  <a:pt x="5022" y="63591"/>
                </a:lnTo>
                <a:lnTo>
                  <a:pt x="5022" y="63591"/>
                </a:lnTo>
                <a:lnTo>
                  <a:pt x="5022" y="63591"/>
                </a:lnTo>
                <a:lnTo>
                  <a:pt x="5022" y="63591"/>
                </a:lnTo>
                <a:lnTo>
                  <a:pt x="5022" y="63591"/>
                </a:lnTo>
                <a:lnTo>
                  <a:pt x="5022" y="63169"/>
                </a:lnTo>
                <a:lnTo>
                  <a:pt x="5022" y="63169"/>
                </a:lnTo>
                <a:lnTo>
                  <a:pt x="5022" y="63169"/>
                </a:lnTo>
                <a:lnTo>
                  <a:pt x="4751" y="63169"/>
                </a:lnTo>
                <a:lnTo>
                  <a:pt x="4751" y="63169"/>
                </a:lnTo>
                <a:lnTo>
                  <a:pt x="4751" y="63169"/>
                </a:lnTo>
                <a:lnTo>
                  <a:pt x="4751" y="63169"/>
                </a:lnTo>
                <a:lnTo>
                  <a:pt x="5022" y="63169"/>
                </a:lnTo>
                <a:lnTo>
                  <a:pt x="5022" y="62746"/>
                </a:lnTo>
                <a:lnTo>
                  <a:pt x="5022" y="62746"/>
                </a:lnTo>
                <a:lnTo>
                  <a:pt x="5022" y="62746"/>
                </a:lnTo>
                <a:lnTo>
                  <a:pt x="5022" y="62746"/>
                </a:lnTo>
                <a:lnTo>
                  <a:pt x="5022" y="62746"/>
                </a:lnTo>
                <a:lnTo>
                  <a:pt x="4751" y="62746"/>
                </a:lnTo>
                <a:lnTo>
                  <a:pt x="4751" y="62323"/>
                </a:lnTo>
                <a:lnTo>
                  <a:pt x="5022" y="62323"/>
                </a:lnTo>
                <a:lnTo>
                  <a:pt x="5022" y="62323"/>
                </a:lnTo>
                <a:lnTo>
                  <a:pt x="5022" y="62323"/>
                </a:lnTo>
                <a:lnTo>
                  <a:pt x="5022" y="62323"/>
                </a:lnTo>
                <a:lnTo>
                  <a:pt x="4751" y="62323"/>
                </a:lnTo>
                <a:lnTo>
                  <a:pt x="4751" y="62323"/>
                </a:lnTo>
                <a:lnTo>
                  <a:pt x="4751" y="61690"/>
                </a:lnTo>
                <a:lnTo>
                  <a:pt x="4751" y="61690"/>
                </a:lnTo>
                <a:lnTo>
                  <a:pt x="4751" y="61690"/>
                </a:lnTo>
                <a:lnTo>
                  <a:pt x="4751" y="61690"/>
                </a:lnTo>
                <a:lnTo>
                  <a:pt x="4751" y="61690"/>
                </a:lnTo>
                <a:lnTo>
                  <a:pt x="4751" y="61690"/>
                </a:lnTo>
                <a:lnTo>
                  <a:pt x="4751" y="61267"/>
                </a:lnTo>
                <a:lnTo>
                  <a:pt x="4751" y="61267"/>
                </a:lnTo>
                <a:lnTo>
                  <a:pt x="4751" y="61267"/>
                </a:lnTo>
                <a:lnTo>
                  <a:pt x="4751" y="61267"/>
                </a:lnTo>
                <a:lnTo>
                  <a:pt x="4751" y="61267"/>
                </a:lnTo>
                <a:lnTo>
                  <a:pt x="4751" y="60845"/>
                </a:lnTo>
                <a:lnTo>
                  <a:pt x="4751" y="60845"/>
                </a:lnTo>
                <a:lnTo>
                  <a:pt x="4479" y="60845"/>
                </a:lnTo>
                <a:lnTo>
                  <a:pt x="4479" y="60845"/>
                </a:lnTo>
                <a:lnTo>
                  <a:pt x="4479" y="60845"/>
                </a:lnTo>
                <a:lnTo>
                  <a:pt x="4479" y="60422"/>
                </a:lnTo>
                <a:lnTo>
                  <a:pt x="4479" y="60422"/>
                </a:lnTo>
                <a:lnTo>
                  <a:pt x="4208" y="60422"/>
                </a:lnTo>
                <a:lnTo>
                  <a:pt x="4208" y="60422"/>
                </a:lnTo>
                <a:lnTo>
                  <a:pt x="4208" y="60422"/>
                </a:lnTo>
                <a:lnTo>
                  <a:pt x="4208" y="60422"/>
                </a:lnTo>
                <a:lnTo>
                  <a:pt x="4208" y="60422"/>
                </a:lnTo>
                <a:lnTo>
                  <a:pt x="4208" y="60422"/>
                </a:lnTo>
                <a:lnTo>
                  <a:pt x="3936" y="60422"/>
                </a:lnTo>
                <a:lnTo>
                  <a:pt x="3936" y="60422"/>
                </a:lnTo>
                <a:lnTo>
                  <a:pt x="3936" y="60422"/>
                </a:lnTo>
                <a:lnTo>
                  <a:pt x="3936" y="60422"/>
                </a:lnTo>
                <a:lnTo>
                  <a:pt x="3936" y="60422"/>
                </a:lnTo>
                <a:lnTo>
                  <a:pt x="3529" y="60422"/>
                </a:lnTo>
                <a:lnTo>
                  <a:pt x="3529" y="60422"/>
                </a:lnTo>
                <a:lnTo>
                  <a:pt x="3529" y="60000"/>
                </a:lnTo>
                <a:lnTo>
                  <a:pt x="3529" y="60000"/>
                </a:lnTo>
                <a:lnTo>
                  <a:pt x="3529" y="60000"/>
                </a:lnTo>
                <a:lnTo>
                  <a:pt x="3529" y="60000"/>
                </a:lnTo>
                <a:lnTo>
                  <a:pt x="3529" y="60000"/>
                </a:lnTo>
                <a:lnTo>
                  <a:pt x="3529" y="60000"/>
                </a:lnTo>
                <a:lnTo>
                  <a:pt x="3257" y="60000"/>
                </a:lnTo>
                <a:lnTo>
                  <a:pt x="3257" y="60000"/>
                </a:lnTo>
                <a:lnTo>
                  <a:pt x="3257" y="60000"/>
                </a:lnTo>
                <a:lnTo>
                  <a:pt x="3257" y="59366"/>
                </a:lnTo>
                <a:lnTo>
                  <a:pt x="3257" y="59366"/>
                </a:lnTo>
                <a:lnTo>
                  <a:pt x="2986" y="59366"/>
                </a:lnTo>
                <a:lnTo>
                  <a:pt x="2986" y="59366"/>
                </a:lnTo>
                <a:lnTo>
                  <a:pt x="2986" y="59366"/>
                </a:lnTo>
                <a:lnTo>
                  <a:pt x="2986" y="59366"/>
                </a:lnTo>
                <a:lnTo>
                  <a:pt x="2986" y="60000"/>
                </a:lnTo>
                <a:lnTo>
                  <a:pt x="2714" y="60000"/>
                </a:lnTo>
                <a:lnTo>
                  <a:pt x="2714" y="60000"/>
                </a:lnTo>
                <a:lnTo>
                  <a:pt x="2714" y="60000"/>
                </a:lnTo>
                <a:lnTo>
                  <a:pt x="2443" y="60000"/>
                </a:lnTo>
                <a:lnTo>
                  <a:pt x="2443" y="59366"/>
                </a:lnTo>
                <a:lnTo>
                  <a:pt x="2443" y="59366"/>
                </a:lnTo>
                <a:lnTo>
                  <a:pt x="2443" y="59366"/>
                </a:lnTo>
                <a:lnTo>
                  <a:pt x="2443" y="59366"/>
                </a:lnTo>
                <a:lnTo>
                  <a:pt x="2443" y="59366"/>
                </a:lnTo>
                <a:lnTo>
                  <a:pt x="2443" y="59366"/>
                </a:lnTo>
                <a:lnTo>
                  <a:pt x="2036" y="59366"/>
                </a:lnTo>
                <a:lnTo>
                  <a:pt x="2036" y="59366"/>
                </a:lnTo>
                <a:lnTo>
                  <a:pt x="2036" y="59366"/>
                </a:lnTo>
                <a:lnTo>
                  <a:pt x="2036" y="59366"/>
                </a:lnTo>
                <a:lnTo>
                  <a:pt x="2036" y="59366"/>
                </a:lnTo>
                <a:lnTo>
                  <a:pt x="2036" y="59366"/>
                </a:lnTo>
                <a:lnTo>
                  <a:pt x="1764" y="59366"/>
                </a:lnTo>
                <a:lnTo>
                  <a:pt x="1764" y="59366"/>
                </a:lnTo>
                <a:lnTo>
                  <a:pt x="1764" y="58943"/>
                </a:lnTo>
                <a:lnTo>
                  <a:pt x="1764" y="58943"/>
                </a:lnTo>
                <a:lnTo>
                  <a:pt x="1764" y="58943"/>
                </a:lnTo>
                <a:lnTo>
                  <a:pt x="1764" y="58943"/>
                </a:lnTo>
                <a:lnTo>
                  <a:pt x="1764" y="58521"/>
                </a:lnTo>
                <a:lnTo>
                  <a:pt x="2036" y="58521"/>
                </a:lnTo>
                <a:lnTo>
                  <a:pt x="2036" y="58521"/>
                </a:lnTo>
                <a:lnTo>
                  <a:pt x="2036" y="58521"/>
                </a:lnTo>
                <a:lnTo>
                  <a:pt x="2036" y="58521"/>
                </a:lnTo>
                <a:lnTo>
                  <a:pt x="2443" y="58521"/>
                </a:lnTo>
                <a:lnTo>
                  <a:pt x="2443" y="58521"/>
                </a:lnTo>
                <a:lnTo>
                  <a:pt x="2443" y="58521"/>
                </a:lnTo>
                <a:lnTo>
                  <a:pt x="2443" y="58521"/>
                </a:lnTo>
                <a:lnTo>
                  <a:pt x="2443" y="58521"/>
                </a:lnTo>
                <a:lnTo>
                  <a:pt x="2443" y="58943"/>
                </a:lnTo>
                <a:lnTo>
                  <a:pt x="2443" y="58943"/>
                </a:lnTo>
                <a:lnTo>
                  <a:pt x="2714" y="58943"/>
                </a:lnTo>
                <a:lnTo>
                  <a:pt x="2714" y="58521"/>
                </a:lnTo>
                <a:lnTo>
                  <a:pt x="2714" y="58521"/>
                </a:lnTo>
                <a:lnTo>
                  <a:pt x="2714" y="58521"/>
                </a:lnTo>
                <a:lnTo>
                  <a:pt x="2714" y="58521"/>
                </a:lnTo>
                <a:lnTo>
                  <a:pt x="2986" y="58521"/>
                </a:lnTo>
                <a:lnTo>
                  <a:pt x="2986" y="58521"/>
                </a:lnTo>
                <a:lnTo>
                  <a:pt x="2986" y="58521"/>
                </a:lnTo>
                <a:lnTo>
                  <a:pt x="2986" y="58521"/>
                </a:lnTo>
                <a:lnTo>
                  <a:pt x="2986" y="58521"/>
                </a:lnTo>
                <a:lnTo>
                  <a:pt x="2986" y="58098"/>
                </a:lnTo>
                <a:lnTo>
                  <a:pt x="2986" y="58098"/>
                </a:lnTo>
                <a:lnTo>
                  <a:pt x="2986" y="58098"/>
                </a:lnTo>
                <a:lnTo>
                  <a:pt x="2986" y="58098"/>
                </a:lnTo>
                <a:lnTo>
                  <a:pt x="2986" y="57676"/>
                </a:lnTo>
                <a:lnTo>
                  <a:pt x="2986" y="57676"/>
                </a:lnTo>
                <a:lnTo>
                  <a:pt x="2986" y="57676"/>
                </a:lnTo>
                <a:lnTo>
                  <a:pt x="2986" y="57676"/>
                </a:lnTo>
                <a:lnTo>
                  <a:pt x="2714" y="57676"/>
                </a:lnTo>
                <a:lnTo>
                  <a:pt x="2714" y="57676"/>
                </a:lnTo>
                <a:lnTo>
                  <a:pt x="2714" y="57676"/>
                </a:lnTo>
                <a:lnTo>
                  <a:pt x="2714" y="57042"/>
                </a:lnTo>
                <a:lnTo>
                  <a:pt x="2714" y="57042"/>
                </a:lnTo>
                <a:lnTo>
                  <a:pt x="2714" y="57042"/>
                </a:lnTo>
                <a:lnTo>
                  <a:pt x="2714" y="57042"/>
                </a:lnTo>
                <a:lnTo>
                  <a:pt x="2714" y="56619"/>
                </a:lnTo>
                <a:lnTo>
                  <a:pt x="2986" y="56619"/>
                </a:lnTo>
                <a:lnTo>
                  <a:pt x="2986" y="56619"/>
                </a:lnTo>
                <a:lnTo>
                  <a:pt x="2714" y="56619"/>
                </a:lnTo>
                <a:lnTo>
                  <a:pt x="2714" y="56619"/>
                </a:lnTo>
                <a:lnTo>
                  <a:pt x="2714" y="56619"/>
                </a:lnTo>
                <a:lnTo>
                  <a:pt x="2714" y="56197"/>
                </a:lnTo>
                <a:lnTo>
                  <a:pt x="2714" y="56197"/>
                </a:lnTo>
                <a:lnTo>
                  <a:pt x="2714" y="56197"/>
                </a:lnTo>
                <a:lnTo>
                  <a:pt x="2714" y="55774"/>
                </a:lnTo>
                <a:lnTo>
                  <a:pt x="2714" y="55774"/>
                </a:lnTo>
                <a:lnTo>
                  <a:pt x="2714" y="55774"/>
                </a:lnTo>
                <a:lnTo>
                  <a:pt x="2443" y="55774"/>
                </a:lnTo>
                <a:lnTo>
                  <a:pt x="2443" y="55774"/>
                </a:lnTo>
                <a:lnTo>
                  <a:pt x="2443" y="55352"/>
                </a:lnTo>
                <a:lnTo>
                  <a:pt x="2443" y="55352"/>
                </a:lnTo>
                <a:lnTo>
                  <a:pt x="2443" y="55352"/>
                </a:lnTo>
                <a:lnTo>
                  <a:pt x="2443" y="55352"/>
                </a:lnTo>
                <a:lnTo>
                  <a:pt x="2443" y="55352"/>
                </a:lnTo>
                <a:lnTo>
                  <a:pt x="2443" y="54718"/>
                </a:lnTo>
                <a:lnTo>
                  <a:pt x="2443" y="54718"/>
                </a:lnTo>
                <a:lnTo>
                  <a:pt x="2443" y="54718"/>
                </a:lnTo>
                <a:lnTo>
                  <a:pt x="2443" y="54718"/>
                </a:lnTo>
                <a:lnTo>
                  <a:pt x="2714" y="54718"/>
                </a:lnTo>
                <a:lnTo>
                  <a:pt x="2714" y="54295"/>
                </a:lnTo>
                <a:lnTo>
                  <a:pt x="2714" y="54295"/>
                </a:lnTo>
                <a:lnTo>
                  <a:pt x="2714" y="54295"/>
                </a:lnTo>
                <a:lnTo>
                  <a:pt x="2443" y="54295"/>
                </a:lnTo>
                <a:lnTo>
                  <a:pt x="2443" y="54295"/>
                </a:lnTo>
                <a:lnTo>
                  <a:pt x="2443" y="53873"/>
                </a:lnTo>
                <a:lnTo>
                  <a:pt x="2443" y="53873"/>
                </a:lnTo>
                <a:lnTo>
                  <a:pt x="2443" y="53873"/>
                </a:lnTo>
                <a:lnTo>
                  <a:pt x="2036" y="53873"/>
                </a:lnTo>
                <a:lnTo>
                  <a:pt x="2036" y="53873"/>
                </a:lnTo>
                <a:lnTo>
                  <a:pt x="2036" y="53873"/>
                </a:lnTo>
                <a:lnTo>
                  <a:pt x="2036" y="53873"/>
                </a:lnTo>
                <a:lnTo>
                  <a:pt x="2036" y="53873"/>
                </a:lnTo>
                <a:lnTo>
                  <a:pt x="2036" y="53873"/>
                </a:lnTo>
                <a:lnTo>
                  <a:pt x="1764" y="53873"/>
                </a:lnTo>
                <a:lnTo>
                  <a:pt x="1764" y="53873"/>
                </a:lnTo>
                <a:lnTo>
                  <a:pt x="1764" y="53873"/>
                </a:lnTo>
                <a:lnTo>
                  <a:pt x="1764" y="53450"/>
                </a:lnTo>
                <a:lnTo>
                  <a:pt x="1493" y="53450"/>
                </a:lnTo>
                <a:lnTo>
                  <a:pt x="1493" y="53450"/>
                </a:lnTo>
                <a:lnTo>
                  <a:pt x="1493" y="53450"/>
                </a:lnTo>
                <a:lnTo>
                  <a:pt x="1493" y="53450"/>
                </a:lnTo>
                <a:lnTo>
                  <a:pt x="1221" y="53450"/>
                </a:lnTo>
                <a:lnTo>
                  <a:pt x="1221" y="53450"/>
                </a:lnTo>
                <a:lnTo>
                  <a:pt x="1221" y="53450"/>
                </a:lnTo>
                <a:lnTo>
                  <a:pt x="1221" y="53873"/>
                </a:lnTo>
                <a:lnTo>
                  <a:pt x="1221" y="53873"/>
                </a:lnTo>
                <a:lnTo>
                  <a:pt x="1221" y="53873"/>
                </a:lnTo>
                <a:lnTo>
                  <a:pt x="1221" y="53873"/>
                </a:lnTo>
                <a:lnTo>
                  <a:pt x="950" y="53873"/>
                </a:lnTo>
                <a:lnTo>
                  <a:pt x="950" y="53873"/>
                </a:lnTo>
                <a:lnTo>
                  <a:pt x="950" y="53873"/>
                </a:lnTo>
                <a:lnTo>
                  <a:pt x="542" y="53873"/>
                </a:lnTo>
                <a:lnTo>
                  <a:pt x="542" y="53873"/>
                </a:lnTo>
                <a:lnTo>
                  <a:pt x="542" y="53873"/>
                </a:lnTo>
                <a:lnTo>
                  <a:pt x="542" y="53873"/>
                </a:lnTo>
                <a:lnTo>
                  <a:pt x="542" y="53873"/>
                </a:lnTo>
                <a:lnTo>
                  <a:pt x="542" y="53873"/>
                </a:lnTo>
                <a:lnTo>
                  <a:pt x="542" y="53450"/>
                </a:lnTo>
                <a:lnTo>
                  <a:pt x="542" y="53450"/>
                </a:lnTo>
                <a:lnTo>
                  <a:pt x="271" y="53450"/>
                </a:lnTo>
                <a:lnTo>
                  <a:pt x="271" y="53450"/>
                </a:lnTo>
                <a:lnTo>
                  <a:pt x="271" y="53028"/>
                </a:lnTo>
                <a:lnTo>
                  <a:pt x="271" y="53028"/>
                </a:lnTo>
                <a:lnTo>
                  <a:pt x="271" y="53028"/>
                </a:lnTo>
                <a:lnTo>
                  <a:pt x="271" y="53028"/>
                </a:lnTo>
                <a:lnTo>
                  <a:pt x="271" y="52394"/>
                </a:lnTo>
                <a:lnTo>
                  <a:pt x="271" y="52394"/>
                </a:lnTo>
                <a:lnTo>
                  <a:pt x="542" y="52394"/>
                </a:lnTo>
                <a:lnTo>
                  <a:pt x="542" y="52394"/>
                </a:lnTo>
                <a:lnTo>
                  <a:pt x="542" y="52394"/>
                </a:lnTo>
                <a:lnTo>
                  <a:pt x="542" y="52394"/>
                </a:lnTo>
                <a:lnTo>
                  <a:pt x="542" y="51971"/>
                </a:lnTo>
                <a:lnTo>
                  <a:pt x="542" y="51971"/>
                </a:lnTo>
                <a:lnTo>
                  <a:pt x="271" y="51971"/>
                </a:lnTo>
                <a:lnTo>
                  <a:pt x="271" y="51971"/>
                </a:lnTo>
                <a:lnTo>
                  <a:pt x="271" y="51971"/>
                </a:lnTo>
                <a:lnTo>
                  <a:pt x="271" y="51971"/>
                </a:lnTo>
                <a:lnTo>
                  <a:pt x="271" y="51549"/>
                </a:lnTo>
                <a:lnTo>
                  <a:pt x="271" y="51549"/>
                </a:lnTo>
                <a:lnTo>
                  <a:pt x="271" y="51549"/>
                </a:lnTo>
                <a:lnTo>
                  <a:pt x="271" y="51549"/>
                </a:lnTo>
                <a:lnTo>
                  <a:pt x="271" y="51549"/>
                </a:lnTo>
                <a:lnTo>
                  <a:pt x="0" y="51549"/>
                </a:lnTo>
                <a:lnTo>
                  <a:pt x="0" y="51126"/>
                </a:lnTo>
                <a:lnTo>
                  <a:pt x="271" y="51126"/>
                </a:lnTo>
                <a:lnTo>
                  <a:pt x="271" y="51126"/>
                </a:lnTo>
                <a:lnTo>
                  <a:pt x="271" y="51126"/>
                </a:lnTo>
                <a:lnTo>
                  <a:pt x="271" y="51126"/>
                </a:lnTo>
                <a:lnTo>
                  <a:pt x="271" y="50704"/>
                </a:lnTo>
                <a:lnTo>
                  <a:pt x="271" y="50704"/>
                </a:lnTo>
                <a:lnTo>
                  <a:pt x="271" y="50704"/>
                </a:lnTo>
                <a:lnTo>
                  <a:pt x="271" y="50704"/>
                </a:lnTo>
                <a:lnTo>
                  <a:pt x="542" y="50704"/>
                </a:lnTo>
                <a:lnTo>
                  <a:pt x="542" y="50704"/>
                </a:lnTo>
                <a:lnTo>
                  <a:pt x="542" y="50704"/>
                </a:lnTo>
                <a:lnTo>
                  <a:pt x="542" y="50704"/>
                </a:lnTo>
                <a:lnTo>
                  <a:pt x="542" y="50070"/>
                </a:lnTo>
                <a:lnTo>
                  <a:pt x="542" y="50070"/>
                </a:lnTo>
                <a:lnTo>
                  <a:pt x="542" y="50070"/>
                </a:lnTo>
                <a:lnTo>
                  <a:pt x="950" y="50070"/>
                </a:lnTo>
                <a:lnTo>
                  <a:pt x="950" y="50070"/>
                </a:lnTo>
                <a:lnTo>
                  <a:pt x="542" y="50070"/>
                </a:lnTo>
                <a:lnTo>
                  <a:pt x="542" y="50070"/>
                </a:lnTo>
                <a:lnTo>
                  <a:pt x="542" y="49647"/>
                </a:lnTo>
                <a:lnTo>
                  <a:pt x="542" y="49647"/>
                </a:lnTo>
                <a:lnTo>
                  <a:pt x="542" y="49647"/>
                </a:lnTo>
                <a:lnTo>
                  <a:pt x="542" y="49647"/>
                </a:lnTo>
                <a:lnTo>
                  <a:pt x="542" y="49647"/>
                </a:lnTo>
                <a:lnTo>
                  <a:pt x="542" y="49225"/>
                </a:lnTo>
                <a:lnTo>
                  <a:pt x="542" y="49225"/>
                </a:lnTo>
                <a:lnTo>
                  <a:pt x="542" y="49225"/>
                </a:lnTo>
                <a:lnTo>
                  <a:pt x="542" y="49225"/>
                </a:lnTo>
                <a:lnTo>
                  <a:pt x="542" y="49225"/>
                </a:lnTo>
                <a:lnTo>
                  <a:pt x="542" y="48802"/>
                </a:lnTo>
                <a:lnTo>
                  <a:pt x="950" y="48802"/>
                </a:lnTo>
                <a:lnTo>
                  <a:pt x="950" y="48802"/>
                </a:lnTo>
                <a:lnTo>
                  <a:pt x="950" y="48802"/>
                </a:lnTo>
                <a:lnTo>
                  <a:pt x="950" y="48802"/>
                </a:lnTo>
                <a:lnTo>
                  <a:pt x="950" y="48380"/>
                </a:lnTo>
                <a:lnTo>
                  <a:pt x="950" y="48380"/>
                </a:lnTo>
                <a:lnTo>
                  <a:pt x="1221" y="48380"/>
                </a:lnTo>
                <a:lnTo>
                  <a:pt x="1221" y="48380"/>
                </a:lnTo>
                <a:lnTo>
                  <a:pt x="1221" y="48380"/>
                </a:lnTo>
                <a:lnTo>
                  <a:pt x="1221" y="48380"/>
                </a:lnTo>
                <a:lnTo>
                  <a:pt x="1221" y="48380"/>
                </a:lnTo>
                <a:lnTo>
                  <a:pt x="1493" y="48380"/>
                </a:lnTo>
                <a:lnTo>
                  <a:pt x="1493" y="48380"/>
                </a:lnTo>
                <a:lnTo>
                  <a:pt x="1493" y="48380"/>
                </a:lnTo>
                <a:lnTo>
                  <a:pt x="1493" y="48380"/>
                </a:lnTo>
                <a:lnTo>
                  <a:pt x="1493" y="48380"/>
                </a:lnTo>
                <a:lnTo>
                  <a:pt x="1493" y="48380"/>
                </a:lnTo>
                <a:lnTo>
                  <a:pt x="1764" y="48380"/>
                </a:lnTo>
                <a:lnTo>
                  <a:pt x="1764" y="48380"/>
                </a:lnTo>
                <a:lnTo>
                  <a:pt x="1764" y="48380"/>
                </a:lnTo>
                <a:lnTo>
                  <a:pt x="1764" y="48380"/>
                </a:lnTo>
                <a:lnTo>
                  <a:pt x="1764" y="47746"/>
                </a:lnTo>
                <a:lnTo>
                  <a:pt x="2036" y="47746"/>
                </a:lnTo>
                <a:lnTo>
                  <a:pt x="2036" y="47746"/>
                </a:lnTo>
                <a:lnTo>
                  <a:pt x="2036" y="47746"/>
                </a:lnTo>
                <a:lnTo>
                  <a:pt x="2036" y="47746"/>
                </a:lnTo>
                <a:lnTo>
                  <a:pt x="2036" y="47746"/>
                </a:lnTo>
                <a:lnTo>
                  <a:pt x="2036" y="47746"/>
                </a:lnTo>
                <a:lnTo>
                  <a:pt x="2443" y="47746"/>
                </a:lnTo>
                <a:lnTo>
                  <a:pt x="2443" y="47323"/>
                </a:lnTo>
                <a:lnTo>
                  <a:pt x="2443" y="47323"/>
                </a:lnTo>
                <a:lnTo>
                  <a:pt x="2443" y="47323"/>
                </a:lnTo>
                <a:lnTo>
                  <a:pt x="2443" y="47323"/>
                </a:lnTo>
                <a:lnTo>
                  <a:pt x="2714" y="47323"/>
                </a:lnTo>
                <a:lnTo>
                  <a:pt x="2714" y="47323"/>
                </a:lnTo>
                <a:lnTo>
                  <a:pt x="2443" y="47323"/>
                </a:lnTo>
                <a:lnTo>
                  <a:pt x="2443" y="47323"/>
                </a:lnTo>
                <a:lnTo>
                  <a:pt x="2443" y="47323"/>
                </a:lnTo>
                <a:lnTo>
                  <a:pt x="2443" y="46901"/>
                </a:lnTo>
                <a:lnTo>
                  <a:pt x="2443" y="46901"/>
                </a:lnTo>
                <a:lnTo>
                  <a:pt x="2443" y="46901"/>
                </a:lnTo>
                <a:lnTo>
                  <a:pt x="2443" y="46901"/>
                </a:lnTo>
                <a:lnTo>
                  <a:pt x="2714" y="46901"/>
                </a:lnTo>
                <a:lnTo>
                  <a:pt x="2714" y="46901"/>
                </a:lnTo>
                <a:lnTo>
                  <a:pt x="2714" y="46901"/>
                </a:lnTo>
                <a:lnTo>
                  <a:pt x="2714" y="46901"/>
                </a:lnTo>
                <a:lnTo>
                  <a:pt x="2714" y="46901"/>
                </a:lnTo>
                <a:lnTo>
                  <a:pt x="2986" y="46901"/>
                </a:lnTo>
                <a:lnTo>
                  <a:pt x="2986" y="46901"/>
                </a:lnTo>
                <a:lnTo>
                  <a:pt x="2986" y="46901"/>
                </a:lnTo>
                <a:lnTo>
                  <a:pt x="2986" y="46901"/>
                </a:lnTo>
                <a:lnTo>
                  <a:pt x="3257" y="46901"/>
                </a:lnTo>
                <a:lnTo>
                  <a:pt x="3257" y="46901"/>
                </a:lnTo>
                <a:lnTo>
                  <a:pt x="3257" y="46901"/>
                </a:lnTo>
                <a:lnTo>
                  <a:pt x="3257" y="46901"/>
                </a:lnTo>
                <a:lnTo>
                  <a:pt x="3257" y="46901"/>
                </a:lnTo>
                <a:lnTo>
                  <a:pt x="3529" y="46901"/>
                </a:lnTo>
                <a:lnTo>
                  <a:pt x="3529" y="46901"/>
                </a:lnTo>
                <a:lnTo>
                  <a:pt x="3529" y="46901"/>
                </a:lnTo>
                <a:lnTo>
                  <a:pt x="3529" y="46901"/>
                </a:lnTo>
                <a:lnTo>
                  <a:pt x="3529" y="46478"/>
                </a:lnTo>
                <a:lnTo>
                  <a:pt x="3936" y="46478"/>
                </a:lnTo>
                <a:lnTo>
                  <a:pt x="3936" y="46478"/>
                </a:lnTo>
                <a:lnTo>
                  <a:pt x="3936" y="46478"/>
                </a:lnTo>
                <a:lnTo>
                  <a:pt x="3936" y="46478"/>
                </a:lnTo>
                <a:lnTo>
                  <a:pt x="3936" y="46478"/>
                </a:lnTo>
                <a:lnTo>
                  <a:pt x="3936" y="46478"/>
                </a:lnTo>
                <a:lnTo>
                  <a:pt x="3936" y="46478"/>
                </a:lnTo>
                <a:lnTo>
                  <a:pt x="4208" y="46478"/>
                </a:lnTo>
                <a:lnTo>
                  <a:pt x="4208" y="46478"/>
                </a:lnTo>
                <a:lnTo>
                  <a:pt x="4208" y="46901"/>
                </a:lnTo>
                <a:lnTo>
                  <a:pt x="4208" y="46901"/>
                </a:lnTo>
                <a:lnTo>
                  <a:pt x="4208" y="46901"/>
                </a:lnTo>
                <a:lnTo>
                  <a:pt x="4208" y="46901"/>
                </a:lnTo>
                <a:lnTo>
                  <a:pt x="4208" y="46901"/>
                </a:lnTo>
                <a:lnTo>
                  <a:pt x="4208" y="47323"/>
                </a:lnTo>
                <a:lnTo>
                  <a:pt x="4208" y="47323"/>
                </a:lnTo>
                <a:lnTo>
                  <a:pt x="4208" y="47323"/>
                </a:lnTo>
                <a:lnTo>
                  <a:pt x="4208" y="47323"/>
                </a:lnTo>
                <a:lnTo>
                  <a:pt x="4208" y="47323"/>
                </a:lnTo>
                <a:lnTo>
                  <a:pt x="4208" y="47746"/>
                </a:lnTo>
                <a:lnTo>
                  <a:pt x="4208" y="47746"/>
                </a:lnTo>
                <a:lnTo>
                  <a:pt x="4479" y="47746"/>
                </a:lnTo>
                <a:lnTo>
                  <a:pt x="4479" y="47323"/>
                </a:lnTo>
                <a:lnTo>
                  <a:pt x="4479" y="47323"/>
                </a:lnTo>
                <a:lnTo>
                  <a:pt x="4479" y="47746"/>
                </a:lnTo>
                <a:lnTo>
                  <a:pt x="4479" y="47746"/>
                </a:lnTo>
                <a:lnTo>
                  <a:pt x="4751" y="47746"/>
                </a:lnTo>
                <a:lnTo>
                  <a:pt x="4751" y="47323"/>
                </a:lnTo>
                <a:lnTo>
                  <a:pt x="4751" y="47323"/>
                </a:lnTo>
                <a:lnTo>
                  <a:pt x="4751" y="47323"/>
                </a:lnTo>
                <a:lnTo>
                  <a:pt x="4751" y="47323"/>
                </a:lnTo>
                <a:lnTo>
                  <a:pt x="4751" y="47323"/>
                </a:lnTo>
                <a:lnTo>
                  <a:pt x="4751" y="47323"/>
                </a:lnTo>
                <a:lnTo>
                  <a:pt x="5022" y="47323"/>
                </a:lnTo>
                <a:lnTo>
                  <a:pt x="5022" y="47323"/>
                </a:lnTo>
                <a:lnTo>
                  <a:pt x="5022" y="47323"/>
                </a:lnTo>
                <a:lnTo>
                  <a:pt x="5022" y="47323"/>
                </a:lnTo>
                <a:lnTo>
                  <a:pt x="5022" y="47323"/>
                </a:lnTo>
                <a:lnTo>
                  <a:pt x="5022" y="47323"/>
                </a:lnTo>
                <a:lnTo>
                  <a:pt x="5429" y="47323"/>
                </a:lnTo>
                <a:lnTo>
                  <a:pt x="5429" y="46901"/>
                </a:lnTo>
                <a:lnTo>
                  <a:pt x="5429" y="46901"/>
                </a:lnTo>
                <a:lnTo>
                  <a:pt x="5429" y="46901"/>
                </a:lnTo>
                <a:lnTo>
                  <a:pt x="5429" y="47323"/>
                </a:lnTo>
                <a:lnTo>
                  <a:pt x="5429" y="47323"/>
                </a:lnTo>
                <a:lnTo>
                  <a:pt x="5701" y="47323"/>
                </a:lnTo>
                <a:lnTo>
                  <a:pt x="5701" y="47323"/>
                </a:lnTo>
                <a:lnTo>
                  <a:pt x="5701" y="47323"/>
                </a:lnTo>
                <a:lnTo>
                  <a:pt x="5701" y="47323"/>
                </a:lnTo>
                <a:lnTo>
                  <a:pt x="5701" y="47323"/>
                </a:lnTo>
                <a:lnTo>
                  <a:pt x="5701" y="46901"/>
                </a:lnTo>
                <a:lnTo>
                  <a:pt x="5972" y="46901"/>
                </a:lnTo>
                <a:lnTo>
                  <a:pt x="5972" y="46901"/>
                </a:lnTo>
                <a:lnTo>
                  <a:pt x="5972" y="46901"/>
                </a:lnTo>
                <a:lnTo>
                  <a:pt x="5972" y="46901"/>
                </a:lnTo>
                <a:lnTo>
                  <a:pt x="5972" y="46478"/>
                </a:lnTo>
                <a:lnTo>
                  <a:pt x="5972" y="46478"/>
                </a:lnTo>
                <a:lnTo>
                  <a:pt x="5972" y="46478"/>
                </a:lnTo>
                <a:lnTo>
                  <a:pt x="5972" y="46478"/>
                </a:lnTo>
                <a:lnTo>
                  <a:pt x="5972" y="46056"/>
                </a:lnTo>
                <a:lnTo>
                  <a:pt x="5972" y="46056"/>
                </a:lnTo>
                <a:lnTo>
                  <a:pt x="5972" y="46056"/>
                </a:lnTo>
                <a:lnTo>
                  <a:pt x="5972" y="46056"/>
                </a:lnTo>
                <a:lnTo>
                  <a:pt x="6244" y="46056"/>
                </a:lnTo>
                <a:lnTo>
                  <a:pt x="6244" y="45422"/>
                </a:lnTo>
                <a:lnTo>
                  <a:pt x="6244" y="45422"/>
                </a:lnTo>
                <a:lnTo>
                  <a:pt x="6244" y="45422"/>
                </a:lnTo>
                <a:lnTo>
                  <a:pt x="6244" y="45422"/>
                </a:lnTo>
                <a:lnTo>
                  <a:pt x="6244" y="45422"/>
                </a:lnTo>
                <a:lnTo>
                  <a:pt x="6244" y="45422"/>
                </a:lnTo>
                <a:lnTo>
                  <a:pt x="6515" y="45422"/>
                </a:lnTo>
                <a:lnTo>
                  <a:pt x="6515" y="45000"/>
                </a:lnTo>
                <a:lnTo>
                  <a:pt x="6515" y="45000"/>
                </a:lnTo>
                <a:lnTo>
                  <a:pt x="6515" y="45000"/>
                </a:lnTo>
                <a:lnTo>
                  <a:pt x="6515" y="45000"/>
                </a:lnTo>
                <a:lnTo>
                  <a:pt x="6515" y="45000"/>
                </a:lnTo>
                <a:lnTo>
                  <a:pt x="6515" y="45000"/>
                </a:lnTo>
                <a:lnTo>
                  <a:pt x="6515" y="45000"/>
                </a:lnTo>
                <a:lnTo>
                  <a:pt x="6923" y="45000"/>
                </a:lnTo>
                <a:lnTo>
                  <a:pt x="6923" y="45000"/>
                </a:lnTo>
                <a:lnTo>
                  <a:pt x="6923" y="45000"/>
                </a:lnTo>
                <a:lnTo>
                  <a:pt x="6923" y="45000"/>
                </a:lnTo>
                <a:lnTo>
                  <a:pt x="6923" y="45000"/>
                </a:lnTo>
                <a:lnTo>
                  <a:pt x="7194" y="45000"/>
                </a:lnTo>
                <a:lnTo>
                  <a:pt x="7194" y="45000"/>
                </a:lnTo>
                <a:lnTo>
                  <a:pt x="7194" y="45000"/>
                </a:lnTo>
                <a:lnTo>
                  <a:pt x="7466" y="45000"/>
                </a:lnTo>
                <a:lnTo>
                  <a:pt x="7466" y="45000"/>
                </a:lnTo>
                <a:lnTo>
                  <a:pt x="7466" y="45000"/>
                </a:lnTo>
                <a:lnTo>
                  <a:pt x="7466" y="45000"/>
                </a:lnTo>
                <a:lnTo>
                  <a:pt x="7466" y="45422"/>
                </a:lnTo>
                <a:lnTo>
                  <a:pt x="7737" y="45422"/>
                </a:lnTo>
                <a:lnTo>
                  <a:pt x="7737" y="45000"/>
                </a:lnTo>
                <a:lnTo>
                  <a:pt x="7737" y="45000"/>
                </a:lnTo>
                <a:lnTo>
                  <a:pt x="7737" y="45000"/>
                </a:lnTo>
                <a:lnTo>
                  <a:pt x="7737" y="45000"/>
                </a:lnTo>
                <a:lnTo>
                  <a:pt x="7737" y="45000"/>
                </a:lnTo>
                <a:lnTo>
                  <a:pt x="8009" y="45000"/>
                </a:lnTo>
                <a:lnTo>
                  <a:pt x="8009" y="45000"/>
                </a:lnTo>
                <a:lnTo>
                  <a:pt x="8009" y="45000"/>
                </a:lnTo>
                <a:lnTo>
                  <a:pt x="8416" y="45000"/>
                </a:lnTo>
                <a:lnTo>
                  <a:pt x="8416" y="45000"/>
                </a:lnTo>
                <a:lnTo>
                  <a:pt x="8416" y="45000"/>
                </a:lnTo>
                <a:lnTo>
                  <a:pt x="8416" y="45000"/>
                </a:lnTo>
                <a:lnTo>
                  <a:pt x="8416" y="45000"/>
                </a:lnTo>
                <a:lnTo>
                  <a:pt x="8687" y="45000"/>
                </a:lnTo>
                <a:lnTo>
                  <a:pt x="8687" y="45000"/>
                </a:lnTo>
                <a:lnTo>
                  <a:pt x="8687" y="45000"/>
                </a:lnTo>
                <a:lnTo>
                  <a:pt x="8687" y="45000"/>
                </a:lnTo>
                <a:lnTo>
                  <a:pt x="8687" y="45000"/>
                </a:lnTo>
                <a:lnTo>
                  <a:pt x="8959" y="45000"/>
                </a:lnTo>
                <a:lnTo>
                  <a:pt x="8959" y="45000"/>
                </a:lnTo>
                <a:lnTo>
                  <a:pt x="8959" y="45000"/>
                </a:lnTo>
                <a:lnTo>
                  <a:pt x="8959" y="45000"/>
                </a:lnTo>
                <a:lnTo>
                  <a:pt x="9230" y="45000"/>
                </a:lnTo>
                <a:lnTo>
                  <a:pt x="9230" y="44577"/>
                </a:lnTo>
                <a:lnTo>
                  <a:pt x="9230" y="44577"/>
                </a:lnTo>
                <a:lnTo>
                  <a:pt x="9230" y="44577"/>
                </a:lnTo>
                <a:lnTo>
                  <a:pt x="9230" y="44577"/>
                </a:lnTo>
                <a:lnTo>
                  <a:pt x="9230" y="44577"/>
                </a:lnTo>
                <a:lnTo>
                  <a:pt x="9230" y="44154"/>
                </a:lnTo>
                <a:lnTo>
                  <a:pt x="9230" y="44154"/>
                </a:lnTo>
                <a:lnTo>
                  <a:pt x="9502" y="44154"/>
                </a:lnTo>
                <a:lnTo>
                  <a:pt x="9502" y="44154"/>
                </a:lnTo>
                <a:lnTo>
                  <a:pt x="9502" y="44154"/>
                </a:lnTo>
                <a:lnTo>
                  <a:pt x="9502" y="44154"/>
                </a:lnTo>
                <a:lnTo>
                  <a:pt x="9502" y="44154"/>
                </a:lnTo>
                <a:lnTo>
                  <a:pt x="9502" y="43732"/>
                </a:lnTo>
                <a:lnTo>
                  <a:pt x="9502" y="43732"/>
                </a:lnTo>
                <a:lnTo>
                  <a:pt x="9502" y="43732"/>
                </a:lnTo>
                <a:lnTo>
                  <a:pt x="9502" y="43732"/>
                </a:lnTo>
                <a:lnTo>
                  <a:pt x="9502" y="43732"/>
                </a:lnTo>
                <a:lnTo>
                  <a:pt x="9502" y="43732"/>
                </a:lnTo>
                <a:lnTo>
                  <a:pt x="9773" y="43732"/>
                </a:lnTo>
                <a:lnTo>
                  <a:pt x="9773" y="43732"/>
                </a:lnTo>
                <a:lnTo>
                  <a:pt x="9773" y="43732"/>
                </a:lnTo>
                <a:lnTo>
                  <a:pt x="9773" y="43098"/>
                </a:lnTo>
                <a:lnTo>
                  <a:pt x="10180" y="43098"/>
                </a:lnTo>
                <a:lnTo>
                  <a:pt x="10180" y="43098"/>
                </a:lnTo>
                <a:lnTo>
                  <a:pt x="10180" y="43098"/>
                </a:lnTo>
                <a:lnTo>
                  <a:pt x="10180" y="43098"/>
                </a:lnTo>
                <a:lnTo>
                  <a:pt x="10180" y="43098"/>
                </a:lnTo>
                <a:lnTo>
                  <a:pt x="10180" y="43098"/>
                </a:lnTo>
                <a:lnTo>
                  <a:pt x="10452" y="43098"/>
                </a:lnTo>
                <a:lnTo>
                  <a:pt x="10452" y="43098"/>
                </a:lnTo>
                <a:lnTo>
                  <a:pt x="10452" y="42676"/>
                </a:lnTo>
                <a:lnTo>
                  <a:pt x="10452" y="42676"/>
                </a:lnTo>
                <a:lnTo>
                  <a:pt x="10452" y="42676"/>
                </a:lnTo>
                <a:lnTo>
                  <a:pt x="10723" y="42676"/>
                </a:lnTo>
                <a:lnTo>
                  <a:pt x="10723" y="42676"/>
                </a:lnTo>
                <a:lnTo>
                  <a:pt x="10723" y="42676"/>
                </a:lnTo>
                <a:lnTo>
                  <a:pt x="10723" y="42676"/>
                </a:lnTo>
                <a:lnTo>
                  <a:pt x="10723" y="42676"/>
                </a:lnTo>
                <a:lnTo>
                  <a:pt x="10995" y="42676"/>
                </a:lnTo>
                <a:lnTo>
                  <a:pt x="10995" y="42253"/>
                </a:lnTo>
                <a:lnTo>
                  <a:pt x="10995" y="42253"/>
                </a:lnTo>
                <a:lnTo>
                  <a:pt x="10995" y="42253"/>
                </a:lnTo>
                <a:lnTo>
                  <a:pt x="10995" y="42253"/>
                </a:lnTo>
                <a:lnTo>
                  <a:pt x="10995" y="42253"/>
                </a:lnTo>
                <a:lnTo>
                  <a:pt x="11266" y="42253"/>
                </a:lnTo>
                <a:lnTo>
                  <a:pt x="11266" y="42253"/>
                </a:lnTo>
                <a:lnTo>
                  <a:pt x="11266" y="42253"/>
                </a:lnTo>
                <a:lnTo>
                  <a:pt x="11266" y="42253"/>
                </a:lnTo>
                <a:lnTo>
                  <a:pt x="11674" y="42253"/>
                </a:lnTo>
                <a:lnTo>
                  <a:pt x="11674" y="42253"/>
                </a:lnTo>
                <a:lnTo>
                  <a:pt x="11674" y="42253"/>
                </a:lnTo>
                <a:lnTo>
                  <a:pt x="11674" y="42253"/>
                </a:lnTo>
                <a:lnTo>
                  <a:pt x="11674" y="42253"/>
                </a:lnTo>
                <a:lnTo>
                  <a:pt x="11945" y="42253"/>
                </a:lnTo>
                <a:lnTo>
                  <a:pt x="11945" y="42253"/>
                </a:lnTo>
                <a:lnTo>
                  <a:pt x="11945" y="42253"/>
                </a:lnTo>
                <a:lnTo>
                  <a:pt x="11945" y="42253"/>
                </a:lnTo>
                <a:lnTo>
                  <a:pt x="11945" y="42253"/>
                </a:lnTo>
                <a:lnTo>
                  <a:pt x="12217" y="42253"/>
                </a:lnTo>
                <a:lnTo>
                  <a:pt x="12217" y="41830"/>
                </a:lnTo>
                <a:lnTo>
                  <a:pt x="12217" y="41830"/>
                </a:lnTo>
                <a:lnTo>
                  <a:pt x="12217" y="41830"/>
                </a:lnTo>
                <a:lnTo>
                  <a:pt x="12217" y="41830"/>
                </a:lnTo>
                <a:lnTo>
                  <a:pt x="12217" y="41830"/>
                </a:lnTo>
                <a:lnTo>
                  <a:pt x="12217" y="41830"/>
                </a:lnTo>
                <a:lnTo>
                  <a:pt x="12488" y="41830"/>
                </a:lnTo>
                <a:lnTo>
                  <a:pt x="12488" y="41830"/>
                </a:lnTo>
                <a:lnTo>
                  <a:pt x="12488" y="41830"/>
                </a:lnTo>
                <a:lnTo>
                  <a:pt x="12488" y="41408"/>
                </a:lnTo>
                <a:lnTo>
                  <a:pt x="12488" y="41408"/>
                </a:lnTo>
                <a:lnTo>
                  <a:pt x="12488" y="41408"/>
                </a:lnTo>
                <a:lnTo>
                  <a:pt x="12488" y="41408"/>
                </a:lnTo>
                <a:lnTo>
                  <a:pt x="12760" y="41408"/>
                </a:lnTo>
                <a:lnTo>
                  <a:pt x="12760" y="41408"/>
                </a:lnTo>
                <a:lnTo>
                  <a:pt x="12760" y="41408"/>
                </a:lnTo>
                <a:lnTo>
                  <a:pt x="12760" y="41408"/>
                </a:lnTo>
                <a:lnTo>
                  <a:pt x="13167" y="41408"/>
                </a:lnTo>
                <a:lnTo>
                  <a:pt x="13167" y="41408"/>
                </a:lnTo>
                <a:lnTo>
                  <a:pt x="13167" y="41408"/>
                </a:lnTo>
                <a:lnTo>
                  <a:pt x="13167" y="40774"/>
                </a:lnTo>
                <a:lnTo>
                  <a:pt x="13167" y="40774"/>
                </a:lnTo>
                <a:lnTo>
                  <a:pt x="13167" y="40774"/>
                </a:lnTo>
                <a:lnTo>
                  <a:pt x="13167" y="40774"/>
                </a:lnTo>
                <a:lnTo>
                  <a:pt x="13167" y="40774"/>
                </a:lnTo>
                <a:lnTo>
                  <a:pt x="13167" y="40352"/>
                </a:lnTo>
                <a:lnTo>
                  <a:pt x="13167" y="40352"/>
                </a:lnTo>
                <a:lnTo>
                  <a:pt x="13167" y="40352"/>
                </a:lnTo>
                <a:lnTo>
                  <a:pt x="13167" y="40352"/>
                </a:lnTo>
                <a:lnTo>
                  <a:pt x="13167" y="40352"/>
                </a:lnTo>
                <a:lnTo>
                  <a:pt x="13167" y="39929"/>
                </a:lnTo>
                <a:lnTo>
                  <a:pt x="13167" y="39929"/>
                </a:lnTo>
                <a:lnTo>
                  <a:pt x="13167" y="39929"/>
                </a:lnTo>
                <a:lnTo>
                  <a:pt x="13167" y="39929"/>
                </a:lnTo>
                <a:lnTo>
                  <a:pt x="13167" y="39507"/>
                </a:lnTo>
                <a:lnTo>
                  <a:pt x="13167" y="39507"/>
                </a:lnTo>
                <a:lnTo>
                  <a:pt x="13167" y="39507"/>
                </a:lnTo>
                <a:lnTo>
                  <a:pt x="12760" y="39507"/>
                </a:lnTo>
                <a:lnTo>
                  <a:pt x="12760" y="39507"/>
                </a:lnTo>
                <a:lnTo>
                  <a:pt x="12760" y="39084"/>
                </a:lnTo>
                <a:lnTo>
                  <a:pt x="13167" y="39084"/>
                </a:lnTo>
                <a:lnTo>
                  <a:pt x="13167" y="39084"/>
                </a:lnTo>
                <a:lnTo>
                  <a:pt x="13167" y="39084"/>
                </a:lnTo>
                <a:lnTo>
                  <a:pt x="13167" y="39084"/>
                </a:lnTo>
                <a:lnTo>
                  <a:pt x="13167" y="38450"/>
                </a:lnTo>
                <a:lnTo>
                  <a:pt x="13167" y="38450"/>
                </a:lnTo>
                <a:lnTo>
                  <a:pt x="13167" y="38450"/>
                </a:lnTo>
                <a:lnTo>
                  <a:pt x="13438" y="38450"/>
                </a:lnTo>
                <a:lnTo>
                  <a:pt x="13438" y="38450"/>
                </a:lnTo>
                <a:lnTo>
                  <a:pt x="13438" y="38450"/>
                </a:lnTo>
                <a:lnTo>
                  <a:pt x="13438" y="38450"/>
                </a:lnTo>
                <a:lnTo>
                  <a:pt x="13438" y="38450"/>
                </a:lnTo>
                <a:lnTo>
                  <a:pt x="13710" y="38450"/>
                </a:lnTo>
                <a:lnTo>
                  <a:pt x="13710" y="38450"/>
                </a:lnTo>
                <a:lnTo>
                  <a:pt x="13710" y="38450"/>
                </a:lnTo>
                <a:lnTo>
                  <a:pt x="13710" y="38028"/>
                </a:lnTo>
                <a:lnTo>
                  <a:pt x="13710" y="38028"/>
                </a:lnTo>
                <a:lnTo>
                  <a:pt x="13710" y="38028"/>
                </a:lnTo>
                <a:lnTo>
                  <a:pt x="13710" y="38028"/>
                </a:lnTo>
                <a:lnTo>
                  <a:pt x="13438" y="38028"/>
                </a:lnTo>
                <a:lnTo>
                  <a:pt x="13438" y="38028"/>
                </a:lnTo>
                <a:lnTo>
                  <a:pt x="13438" y="38028"/>
                </a:lnTo>
                <a:lnTo>
                  <a:pt x="13438" y="38028"/>
                </a:lnTo>
                <a:lnTo>
                  <a:pt x="13438" y="37605"/>
                </a:lnTo>
                <a:lnTo>
                  <a:pt x="13438" y="37605"/>
                </a:lnTo>
                <a:lnTo>
                  <a:pt x="13438" y="37605"/>
                </a:lnTo>
                <a:lnTo>
                  <a:pt x="13438" y="37605"/>
                </a:lnTo>
                <a:lnTo>
                  <a:pt x="13710" y="37605"/>
                </a:lnTo>
                <a:lnTo>
                  <a:pt x="13710" y="37605"/>
                </a:lnTo>
                <a:lnTo>
                  <a:pt x="13710" y="37605"/>
                </a:lnTo>
                <a:lnTo>
                  <a:pt x="13710" y="37605"/>
                </a:lnTo>
                <a:lnTo>
                  <a:pt x="13710" y="37605"/>
                </a:lnTo>
                <a:lnTo>
                  <a:pt x="13981" y="37605"/>
                </a:lnTo>
                <a:lnTo>
                  <a:pt x="13981" y="37605"/>
                </a:lnTo>
                <a:lnTo>
                  <a:pt x="13981" y="37605"/>
                </a:lnTo>
                <a:lnTo>
                  <a:pt x="13981" y="37183"/>
                </a:lnTo>
                <a:lnTo>
                  <a:pt x="14253" y="37183"/>
                </a:lnTo>
                <a:lnTo>
                  <a:pt x="14253" y="37183"/>
                </a:lnTo>
                <a:lnTo>
                  <a:pt x="14253" y="37183"/>
                </a:lnTo>
                <a:lnTo>
                  <a:pt x="13981" y="37183"/>
                </a:lnTo>
                <a:lnTo>
                  <a:pt x="13981" y="36760"/>
                </a:lnTo>
                <a:lnTo>
                  <a:pt x="13981" y="36760"/>
                </a:lnTo>
                <a:lnTo>
                  <a:pt x="13981" y="36760"/>
                </a:lnTo>
                <a:lnTo>
                  <a:pt x="13981" y="36760"/>
                </a:lnTo>
                <a:lnTo>
                  <a:pt x="13981" y="36760"/>
                </a:lnTo>
                <a:lnTo>
                  <a:pt x="13981" y="36760"/>
                </a:lnTo>
                <a:lnTo>
                  <a:pt x="13981" y="36126"/>
                </a:lnTo>
                <a:lnTo>
                  <a:pt x="13981" y="36126"/>
                </a:lnTo>
                <a:lnTo>
                  <a:pt x="13981" y="36126"/>
                </a:lnTo>
                <a:lnTo>
                  <a:pt x="13981" y="36126"/>
                </a:lnTo>
                <a:lnTo>
                  <a:pt x="13981" y="36126"/>
                </a:lnTo>
                <a:lnTo>
                  <a:pt x="13981" y="36126"/>
                </a:lnTo>
                <a:lnTo>
                  <a:pt x="13981" y="35704"/>
                </a:lnTo>
                <a:lnTo>
                  <a:pt x="13981" y="35704"/>
                </a:lnTo>
                <a:lnTo>
                  <a:pt x="13981" y="35704"/>
                </a:lnTo>
                <a:lnTo>
                  <a:pt x="13710" y="35704"/>
                </a:lnTo>
                <a:lnTo>
                  <a:pt x="13710" y="35704"/>
                </a:lnTo>
                <a:lnTo>
                  <a:pt x="13710" y="35281"/>
                </a:lnTo>
                <a:lnTo>
                  <a:pt x="13710" y="35281"/>
                </a:lnTo>
                <a:lnTo>
                  <a:pt x="13710" y="35281"/>
                </a:lnTo>
                <a:lnTo>
                  <a:pt x="13710" y="35281"/>
                </a:lnTo>
                <a:lnTo>
                  <a:pt x="13710" y="35281"/>
                </a:lnTo>
                <a:lnTo>
                  <a:pt x="13710" y="34859"/>
                </a:lnTo>
                <a:lnTo>
                  <a:pt x="13710" y="34859"/>
                </a:lnTo>
                <a:lnTo>
                  <a:pt x="13710" y="34859"/>
                </a:lnTo>
                <a:lnTo>
                  <a:pt x="13710" y="34859"/>
                </a:lnTo>
                <a:lnTo>
                  <a:pt x="13710" y="34436"/>
                </a:lnTo>
                <a:lnTo>
                  <a:pt x="13438" y="34436"/>
                </a:lnTo>
                <a:lnTo>
                  <a:pt x="13438" y="34436"/>
                </a:lnTo>
                <a:lnTo>
                  <a:pt x="13438" y="34436"/>
                </a:lnTo>
                <a:lnTo>
                  <a:pt x="13438" y="33802"/>
                </a:lnTo>
                <a:lnTo>
                  <a:pt x="13438" y="33802"/>
                </a:lnTo>
                <a:lnTo>
                  <a:pt x="13438" y="33802"/>
                </a:lnTo>
                <a:lnTo>
                  <a:pt x="13438" y="33802"/>
                </a:lnTo>
                <a:lnTo>
                  <a:pt x="13438" y="33380"/>
                </a:lnTo>
                <a:lnTo>
                  <a:pt x="13438" y="33380"/>
                </a:lnTo>
                <a:lnTo>
                  <a:pt x="13438" y="33380"/>
                </a:lnTo>
                <a:lnTo>
                  <a:pt x="13438" y="33380"/>
                </a:lnTo>
                <a:lnTo>
                  <a:pt x="13438" y="32957"/>
                </a:lnTo>
                <a:lnTo>
                  <a:pt x="13438" y="32957"/>
                </a:lnTo>
                <a:lnTo>
                  <a:pt x="13438" y="32957"/>
                </a:lnTo>
                <a:lnTo>
                  <a:pt x="13438" y="32535"/>
                </a:lnTo>
                <a:lnTo>
                  <a:pt x="13438" y="32535"/>
                </a:lnTo>
                <a:lnTo>
                  <a:pt x="13438" y="32535"/>
                </a:lnTo>
                <a:lnTo>
                  <a:pt x="13438" y="32535"/>
                </a:lnTo>
                <a:lnTo>
                  <a:pt x="13438" y="32535"/>
                </a:lnTo>
                <a:lnTo>
                  <a:pt x="13438" y="32112"/>
                </a:lnTo>
                <a:lnTo>
                  <a:pt x="13438" y="32112"/>
                </a:lnTo>
                <a:lnTo>
                  <a:pt x="13438" y="32112"/>
                </a:lnTo>
                <a:lnTo>
                  <a:pt x="13438" y="32112"/>
                </a:lnTo>
                <a:lnTo>
                  <a:pt x="13438" y="32112"/>
                </a:lnTo>
                <a:lnTo>
                  <a:pt x="13438" y="32112"/>
                </a:lnTo>
                <a:lnTo>
                  <a:pt x="13438" y="31478"/>
                </a:lnTo>
                <a:lnTo>
                  <a:pt x="13438" y="31478"/>
                </a:lnTo>
                <a:lnTo>
                  <a:pt x="13710" y="31478"/>
                </a:lnTo>
                <a:lnTo>
                  <a:pt x="13710" y="31478"/>
                </a:lnTo>
                <a:lnTo>
                  <a:pt x="13438" y="31478"/>
                </a:lnTo>
                <a:lnTo>
                  <a:pt x="13438" y="31478"/>
                </a:lnTo>
                <a:lnTo>
                  <a:pt x="13438" y="31478"/>
                </a:lnTo>
                <a:lnTo>
                  <a:pt x="13438" y="31478"/>
                </a:lnTo>
                <a:lnTo>
                  <a:pt x="13438" y="31478"/>
                </a:lnTo>
                <a:lnTo>
                  <a:pt x="13438" y="31056"/>
                </a:lnTo>
                <a:lnTo>
                  <a:pt x="13167" y="31056"/>
                </a:lnTo>
                <a:lnTo>
                  <a:pt x="13167" y="31056"/>
                </a:lnTo>
                <a:lnTo>
                  <a:pt x="13167" y="31056"/>
                </a:lnTo>
                <a:lnTo>
                  <a:pt x="12760" y="31056"/>
                </a:lnTo>
                <a:lnTo>
                  <a:pt x="12760" y="31056"/>
                </a:lnTo>
                <a:lnTo>
                  <a:pt x="12760" y="31478"/>
                </a:lnTo>
                <a:lnTo>
                  <a:pt x="12760" y="31478"/>
                </a:lnTo>
                <a:lnTo>
                  <a:pt x="12760" y="31478"/>
                </a:lnTo>
                <a:lnTo>
                  <a:pt x="12488" y="31478"/>
                </a:lnTo>
                <a:lnTo>
                  <a:pt x="12488" y="31056"/>
                </a:lnTo>
                <a:lnTo>
                  <a:pt x="12488" y="31056"/>
                </a:lnTo>
                <a:lnTo>
                  <a:pt x="12488" y="31056"/>
                </a:lnTo>
                <a:lnTo>
                  <a:pt x="12488" y="31056"/>
                </a:lnTo>
                <a:lnTo>
                  <a:pt x="12488" y="31056"/>
                </a:lnTo>
                <a:lnTo>
                  <a:pt x="12488" y="31056"/>
                </a:lnTo>
                <a:lnTo>
                  <a:pt x="12488" y="31056"/>
                </a:lnTo>
                <a:lnTo>
                  <a:pt x="12488" y="31056"/>
                </a:lnTo>
                <a:lnTo>
                  <a:pt x="12488" y="30633"/>
                </a:lnTo>
                <a:lnTo>
                  <a:pt x="12760" y="30633"/>
                </a:lnTo>
                <a:lnTo>
                  <a:pt x="12760" y="30633"/>
                </a:lnTo>
                <a:lnTo>
                  <a:pt x="12760" y="30633"/>
                </a:lnTo>
                <a:lnTo>
                  <a:pt x="12760" y="30633"/>
                </a:lnTo>
                <a:lnTo>
                  <a:pt x="12760" y="30633"/>
                </a:lnTo>
                <a:lnTo>
                  <a:pt x="13167" y="30633"/>
                </a:lnTo>
                <a:lnTo>
                  <a:pt x="13167" y="30633"/>
                </a:lnTo>
                <a:lnTo>
                  <a:pt x="13167" y="30633"/>
                </a:lnTo>
                <a:lnTo>
                  <a:pt x="13167" y="30633"/>
                </a:lnTo>
                <a:lnTo>
                  <a:pt x="13438" y="30633"/>
                </a:lnTo>
                <a:lnTo>
                  <a:pt x="13438" y="30633"/>
                </a:lnTo>
                <a:lnTo>
                  <a:pt x="13438" y="30633"/>
                </a:lnTo>
                <a:lnTo>
                  <a:pt x="13438" y="30633"/>
                </a:lnTo>
                <a:lnTo>
                  <a:pt x="13438" y="30633"/>
                </a:lnTo>
                <a:lnTo>
                  <a:pt x="13438" y="30633"/>
                </a:lnTo>
                <a:lnTo>
                  <a:pt x="13438" y="30211"/>
                </a:lnTo>
                <a:lnTo>
                  <a:pt x="13710" y="30211"/>
                </a:lnTo>
                <a:lnTo>
                  <a:pt x="13710" y="30211"/>
                </a:lnTo>
                <a:lnTo>
                  <a:pt x="13710" y="30211"/>
                </a:lnTo>
                <a:lnTo>
                  <a:pt x="13710" y="30211"/>
                </a:lnTo>
                <a:lnTo>
                  <a:pt x="13981" y="30211"/>
                </a:lnTo>
                <a:lnTo>
                  <a:pt x="13981" y="30211"/>
                </a:lnTo>
                <a:lnTo>
                  <a:pt x="13981" y="30211"/>
                </a:lnTo>
                <a:lnTo>
                  <a:pt x="13981" y="30211"/>
                </a:lnTo>
                <a:lnTo>
                  <a:pt x="14253" y="30211"/>
                </a:lnTo>
                <a:lnTo>
                  <a:pt x="14253" y="30211"/>
                </a:lnTo>
                <a:lnTo>
                  <a:pt x="14253" y="30211"/>
                </a:lnTo>
                <a:lnTo>
                  <a:pt x="14253" y="30211"/>
                </a:lnTo>
                <a:lnTo>
                  <a:pt x="14253" y="30211"/>
                </a:lnTo>
                <a:lnTo>
                  <a:pt x="14253" y="30211"/>
                </a:lnTo>
                <a:lnTo>
                  <a:pt x="14660" y="30211"/>
                </a:lnTo>
                <a:lnTo>
                  <a:pt x="14660" y="30211"/>
                </a:lnTo>
                <a:lnTo>
                  <a:pt x="14660" y="30211"/>
                </a:lnTo>
                <a:lnTo>
                  <a:pt x="14660" y="30211"/>
                </a:lnTo>
                <a:lnTo>
                  <a:pt x="14660" y="30211"/>
                </a:lnTo>
                <a:lnTo>
                  <a:pt x="14932" y="30211"/>
                </a:lnTo>
                <a:lnTo>
                  <a:pt x="14932" y="30211"/>
                </a:lnTo>
                <a:lnTo>
                  <a:pt x="14932" y="29788"/>
                </a:lnTo>
                <a:lnTo>
                  <a:pt x="14932" y="29788"/>
                </a:lnTo>
                <a:lnTo>
                  <a:pt x="15203" y="29788"/>
                </a:lnTo>
                <a:lnTo>
                  <a:pt x="15203" y="29788"/>
                </a:lnTo>
                <a:lnTo>
                  <a:pt x="15203" y="29788"/>
                </a:lnTo>
                <a:lnTo>
                  <a:pt x="15203" y="29788"/>
                </a:lnTo>
                <a:lnTo>
                  <a:pt x="15203" y="29788"/>
                </a:lnTo>
                <a:lnTo>
                  <a:pt x="15475" y="29788"/>
                </a:lnTo>
                <a:lnTo>
                  <a:pt x="15475" y="29788"/>
                </a:lnTo>
                <a:lnTo>
                  <a:pt x="15475" y="29788"/>
                </a:lnTo>
                <a:lnTo>
                  <a:pt x="15475" y="29788"/>
                </a:lnTo>
                <a:lnTo>
                  <a:pt x="15746" y="29788"/>
                </a:lnTo>
                <a:lnTo>
                  <a:pt x="15746" y="29788"/>
                </a:lnTo>
                <a:lnTo>
                  <a:pt x="15746" y="29788"/>
                </a:lnTo>
                <a:lnTo>
                  <a:pt x="15746" y="29788"/>
                </a:lnTo>
                <a:lnTo>
                  <a:pt x="15746" y="29154"/>
                </a:lnTo>
                <a:lnTo>
                  <a:pt x="16153" y="29154"/>
                </a:lnTo>
                <a:lnTo>
                  <a:pt x="16153" y="29788"/>
                </a:lnTo>
                <a:lnTo>
                  <a:pt x="16153" y="29788"/>
                </a:lnTo>
                <a:lnTo>
                  <a:pt x="16153" y="29788"/>
                </a:lnTo>
                <a:lnTo>
                  <a:pt x="16153" y="29788"/>
                </a:lnTo>
                <a:lnTo>
                  <a:pt x="16153" y="29788"/>
                </a:lnTo>
                <a:lnTo>
                  <a:pt x="16153" y="29788"/>
                </a:lnTo>
                <a:lnTo>
                  <a:pt x="16153" y="30211"/>
                </a:lnTo>
                <a:lnTo>
                  <a:pt x="16425" y="30211"/>
                </a:lnTo>
                <a:lnTo>
                  <a:pt x="16425" y="30211"/>
                </a:lnTo>
                <a:lnTo>
                  <a:pt x="16425" y="30211"/>
                </a:lnTo>
                <a:lnTo>
                  <a:pt x="16425" y="30211"/>
                </a:lnTo>
                <a:lnTo>
                  <a:pt x="16425" y="30211"/>
                </a:lnTo>
                <a:lnTo>
                  <a:pt x="16696" y="30211"/>
                </a:lnTo>
                <a:lnTo>
                  <a:pt x="16696" y="30211"/>
                </a:lnTo>
                <a:lnTo>
                  <a:pt x="16696" y="30211"/>
                </a:lnTo>
                <a:lnTo>
                  <a:pt x="16696" y="30211"/>
                </a:lnTo>
                <a:lnTo>
                  <a:pt x="16968" y="30211"/>
                </a:lnTo>
                <a:lnTo>
                  <a:pt x="16968" y="30211"/>
                </a:lnTo>
                <a:lnTo>
                  <a:pt x="16968" y="29788"/>
                </a:lnTo>
                <a:lnTo>
                  <a:pt x="16968" y="29788"/>
                </a:lnTo>
                <a:lnTo>
                  <a:pt x="16968" y="29788"/>
                </a:lnTo>
                <a:lnTo>
                  <a:pt x="16968" y="30211"/>
                </a:lnTo>
                <a:lnTo>
                  <a:pt x="17239" y="30211"/>
                </a:lnTo>
                <a:lnTo>
                  <a:pt x="17239" y="30211"/>
                </a:lnTo>
                <a:lnTo>
                  <a:pt x="17239" y="30211"/>
                </a:lnTo>
                <a:lnTo>
                  <a:pt x="17239" y="30211"/>
                </a:lnTo>
                <a:lnTo>
                  <a:pt x="17239" y="30211"/>
                </a:lnTo>
                <a:lnTo>
                  <a:pt x="17239" y="30211"/>
                </a:lnTo>
                <a:lnTo>
                  <a:pt x="17647" y="30211"/>
                </a:lnTo>
                <a:lnTo>
                  <a:pt x="17647" y="30211"/>
                </a:lnTo>
                <a:lnTo>
                  <a:pt x="17647" y="30211"/>
                </a:lnTo>
                <a:lnTo>
                  <a:pt x="17647" y="30211"/>
                </a:lnTo>
                <a:lnTo>
                  <a:pt x="17647" y="30211"/>
                </a:lnTo>
                <a:lnTo>
                  <a:pt x="17647" y="29788"/>
                </a:lnTo>
                <a:lnTo>
                  <a:pt x="17647" y="29788"/>
                </a:lnTo>
                <a:lnTo>
                  <a:pt x="17918" y="29788"/>
                </a:lnTo>
                <a:lnTo>
                  <a:pt x="17918" y="29788"/>
                </a:lnTo>
                <a:lnTo>
                  <a:pt x="17918" y="29154"/>
                </a:lnTo>
                <a:lnTo>
                  <a:pt x="17918" y="29154"/>
                </a:lnTo>
                <a:lnTo>
                  <a:pt x="17647" y="29154"/>
                </a:lnTo>
                <a:lnTo>
                  <a:pt x="17647" y="29154"/>
                </a:lnTo>
                <a:lnTo>
                  <a:pt x="17647" y="29154"/>
                </a:lnTo>
                <a:lnTo>
                  <a:pt x="17647" y="29154"/>
                </a:lnTo>
                <a:lnTo>
                  <a:pt x="17239" y="29154"/>
                </a:lnTo>
                <a:lnTo>
                  <a:pt x="17239" y="29154"/>
                </a:lnTo>
                <a:lnTo>
                  <a:pt x="17239" y="28732"/>
                </a:lnTo>
                <a:lnTo>
                  <a:pt x="17239" y="28732"/>
                </a:lnTo>
                <a:lnTo>
                  <a:pt x="17239" y="28732"/>
                </a:lnTo>
                <a:lnTo>
                  <a:pt x="17239" y="28732"/>
                </a:lnTo>
                <a:lnTo>
                  <a:pt x="16968" y="28732"/>
                </a:lnTo>
                <a:lnTo>
                  <a:pt x="16968" y="28732"/>
                </a:lnTo>
                <a:lnTo>
                  <a:pt x="16968" y="28309"/>
                </a:lnTo>
                <a:lnTo>
                  <a:pt x="16968" y="28309"/>
                </a:lnTo>
                <a:lnTo>
                  <a:pt x="17239" y="28309"/>
                </a:lnTo>
                <a:lnTo>
                  <a:pt x="17239" y="28309"/>
                </a:lnTo>
                <a:lnTo>
                  <a:pt x="17239" y="27887"/>
                </a:lnTo>
                <a:lnTo>
                  <a:pt x="17239" y="27887"/>
                </a:lnTo>
                <a:lnTo>
                  <a:pt x="17239" y="27887"/>
                </a:lnTo>
                <a:lnTo>
                  <a:pt x="17239" y="27887"/>
                </a:lnTo>
                <a:lnTo>
                  <a:pt x="17239" y="27887"/>
                </a:lnTo>
                <a:lnTo>
                  <a:pt x="17239" y="27464"/>
                </a:lnTo>
                <a:lnTo>
                  <a:pt x="17239" y="27464"/>
                </a:lnTo>
                <a:lnTo>
                  <a:pt x="17239" y="27464"/>
                </a:lnTo>
                <a:lnTo>
                  <a:pt x="17239" y="27464"/>
                </a:lnTo>
                <a:lnTo>
                  <a:pt x="17647" y="27464"/>
                </a:lnTo>
                <a:lnTo>
                  <a:pt x="17647" y="26830"/>
                </a:lnTo>
                <a:lnTo>
                  <a:pt x="17647" y="26830"/>
                </a:lnTo>
                <a:lnTo>
                  <a:pt x="17647" y="26830"/>
                </a:lnTo>
                <a:lnTo>
                  <a:pt x="17647" y="26408"/>
                </a:lnTo>
                <a:lnTo>
                  <a:pt x="17647" y="26408"/>
                </a:lnTo>
                <a:lnTo>
                  <a:pt x="17647" y="26408"/>
                </a:lnTo>
                <a:lnTo>
                  <a:pt x="17647" y="26408"/>
                </a:lnTo>
                <a:lnTo>
                  <a:pt x="17647" y="26408"/>
                </a:lnTo>
                <a:lnTo>
                  <a:pt x="17647" y="26408"/>
                </a:lnTo>
                <a:lnTo>
                  <a:pt x="17647" y="25985"/>
                </a:lnTo>
                <a:lnTo>
                  <a:pt x="17647" y="25985"/>
                </a:lnTo>
                <a:lnTo>
                  <a:pt x="17918" y="25985"/>
                </a:lnTo>
                <a:lnTo>
                  <a:pt x="17918" y="25985"/>
                </a:lnTo>
                <a:lnTo>
                  <a:pt x="17918" y="25985"/>
                </a:lnTo>
                <a:lnTo>
                  <a:pt x="17918" y="25563"/>
                </a:lnTo>
                <a:lnTo>
                  <a:pt x="17918" y="25563"/>
                </a:lnTo>
                <a:lnTo>
                  <a:pt x="17918" y="25563"/>
                </a:lnTo>
                <a:lnTo>
                  <a:pt x="17918" y="25563"/>
                </a:lnTo>
                <a:lnTo>
                  <a:pt x="17918" y="25563"/>
                </a:lnTo>
                <a:lnTo>
                  <a:pt x="17918" y="25140"/>
                </a:lnTo>
                <a:lnTo>
                  <a:pt x="17918" y="25140"/>
                </a:lnTo>
                <a:lnTo>
                  <a:pt x="17918" y="25140"/>
                </a:lnTo>
                <a:lnTo>
                  <a:pt x="18190" y="25140"/>
                </a:lnTo>
                <a:lnTo>
                  <a:pt x="18190" y="24507"/>
                </a:lnTo>
                <a:lnTo>
                  <a:pt x="18190" y="24507"/>
                </a:lnTo>
                <a:lnTo>
                  <a:pt x="18190" y="24507"/>
                </a:lnTo>
                <a:lnTo>
                  <a:pt x="18190" y="24507"/>
                </a:lnTo>
                <a:lnTo>
                  <a:pt x="18190" y="24084"/>
                </a:lnTo>
                <a:lnTo>
                  <a:pt x="18190" y="24084"/>
                </a:lnTo>
                <a:lnTo>
                  <a:pt x="18190" y="24084"/>
                </a:lnTo>
                <a:lnTo>
                  <a:pt x="18190" y="24084"/>
                </a:lnTo>
                <a:lnTo>
                  <a:pt x="18190" y="24084"/>
                </a:lnTo>
                <a:lnTo>
                  <a:pt x="18190" y="23661"/>
                </a:lnTo>
                <a:lnTo>
                  <a:pt x="18190" y="23661"/>
                </a:lnTo>
                <a:lnTo>
                  <a:pt x="18190" y="23661"/>
                </a:lnTo>
                <a:lnTo>
                  <a:pt x="18461" y="23661"/>
                </a:lnTo>
                <a:lnTo>
                  <a:pt x="18461" y="23239"/>
                </a:lnTo>
                <a:lnTo>
                  <a:pt x="18461" y="23239"/>
                </a:lnTo>
                <a:lnTo>
                  <a:pt x="18461" y="23239"/>
                </a:lnTo>
                <a:lnTo>
                  <a:pt x="18461" y="23239"/>
                </a:lnTo>
                <a:lnTo>
                  <a:pt x="18461" y="22816"/>
                </a:lnTo>
                <a:lnTo>
                  <a:pt x="18461" y="22816"/>
                </a:lnTo>
                <a:lnTo>
                  <a:pt x="18461" y="22816"/>
                </a:lnTo>
                <a:lnTo>
                  <a:pt x="18733" y="22816"/>
                </a:lnTo>
                <a:lnTo>
                  <a:pt x="18733" y="22816"/>
                </a:lnTo>
                <a:lnTo>
                  <a:pt x="18733" y="22816"/>
                </a:lnTo>
                <a:lnTo>
                  <a:pt x="18733" y="22816"/>
                </a:lnTo>
                <a:lnTo>
                  <a:pt x="18733" y="22816"/>
                </a:lnTo>
                <a:lnTo>
                  <a:pt x="19140" y="22816"/>
                </a:lnTo>
                <a:lnTo>
                  <a:pt x="19140" y="22816"/>
                </a:lnTo>
                <a:lnTo>
                  <a:pt x="19140" y="22816"/>
                </a:lnTo>
                <a:lnTo>
                  <a:pt x="19140" y="22816"/>
                </a:lnTo>
                <a:lnTo>
                  <a:pt x="19140" y="23239"/>
                </a:lnTo>
                <a:lnTo>
                  <a:pt x="19411" y="23239"/>
                </a:lnTo>
                <a:lnTo>
                  <a:pt x="19411" y="23239"/>
                </a:lnTo>
                <a:lnTo>
                  <a:pt x="19411" y="23239"/>
                </a:lnTo>
                <a:lnTo>
                  <a:pt x="19411" y="23239"/>
                </a:lnTo>
                <a:lnTo>
                  <a:pt x="19683" y="23239"/>
                </a:lnTo>
                <a:lnTo>
                  <a:pt x="19683" y="23239"/>
                </a:lnTo>
                <a:lnTo>
                  <a:pt x="19683" y="23239"/>
                </a:lnTo>
                <a:lnTo>
                  <a:pt x="19683" y="23239"/>
                </a:lnTo>
                <a:lnTo>
                  <a:pt x="19683" y="23239"/>
                </a:lnTo>
                <a:lnTo>
                  <a:pt x="19954" y="23239"/>
                </a:lnTo>
                <a:lnTo>
                  <a:pt x="19954" y="23239"/>
                </a:lnTo>
                <a:lnTo>
                  <a:pt x="19954" y="23239"/>
                </a:lnTo>
                <a:lnTo>
                  <a:pt x="19954" y="23239"/>
                </a:lnTo>
                <a:lnTo>
                  <a:pt x="19954" y="23661"/>
                </a:lnTo>
                <a:lnTo>
                  <a:pt x="20226" y="23661"/>
                </a:lnTo>
                <a:lnTo>
                  <a:pt x="20226" y="23661"/>
                </a:lnTo>
                <a:lnTo>
                  <a:pt x="20226" y="23661"/>
                </a:lnTo>
                <a:lnTo>
                  <a:pt x="20633" y="23661"/>
                </a:lnTo>
                <a:lnTo>
                  <a:pt x="20633" y="23661"/>
                </a:lnTo>
                <a:lnTo>
                  <a:pt x="20633" y="23661"/>
                </a:lnTo>
                <a:lnTo>
                  <a:pt x="20633" y="23661"/>
                </a:lnTo>
                <a:lnTo>
                  <a:pt x="20633" y="23661"/>
                </a:lnTo>
                <a:lnTo>
                  <a:pt x="20633" y="23661"/>
                </a:lnTo>
                <a:lnTo>
                  <a:pt x="20904" y="23661"/>
                </a:lnTo>
                <a:lnTo>
                  <a:pt x="20904" y="23661"/>
                </a:lnTo>
                <a:lnTo>
                  <a:pt x="20904" y="23661"/>
                </a:lnTo>
                <a:lnTo>
                  <a:pt x="21176" y="23661"/>
                </a:lnTo>
                <a:lnTo>
                  <a:pt x="21176" y="23661"/>
                </a:lnTo>
                <a:lnTo>
                  <a:pt x="21176" y="23661"/>
                </a:lnTo>
                <a:lnTo>
                  <a:pt x="21176" y="23661"/>
                </a:lnTo>
                <a:lnTo>
                  <a:pt x="21447" y="23661"/>
                </a:lnTo>
                <a:lnTo>
                  <a:pt x="21447" y="23661"/>
                </a:lnTo>
                <a:lnTo>
                  <a:pt x="21447" y="23661"/>
                </a:lnTo>
                <a:lnTo>
                  <a:pt x="21447" y="23661"/>
                </a:lnTo>
                <a:lnTo>
                  <a:pt x="21719" y="23661"/>
                </a:lnTo>
                <a:lnTo>
                  <a:pt x="21719" y="23661"/>
                </a:lnTo>
                <a:lnTo>
                  <a:pt x="21719" y="23661"/>
                </a:lnTo>
                <a:lnTo>
                  <a:pt x="21719" y="23661"/>
                </a:lnTo>
                <a:lnTo>
                  <a:pt x="22126" y="23661"/>
                </a:lnTo>
                <a:lnTo>
                  <a:pt x="22126" y="23661"/>
                </a:lnTo>
                <a:lnTo>
                  <a:pt x="22126" y="24084"/>
                </a:lnTo>
                <a:lnTo>
                  <a:pt x="21719" y="24084"/>
                </a:lnTo>
                <a:lnTo>
                  <a:pt x="21719" y="24084"/>
                </a:lnTo>
                <a:lnTo>
                  <a:pt x="22126" y="24084"/>
                </a:lnTo>
                <a:lnTo>
                  <a:pt x="22126" y="24084"/>
                </a:lnTo>
                <a:lnTo>
                  <a:pt x="22126" y="24084"/>
                </a:lnTo>
                <a:lnTo>
                  <a:pt x="22126" y="24084"/>
                </a:lnTo>
                <a:lnTo>
                  <a:pt x="22126" y="24084"/>
                </a:lnTo>
                <a:lnTo>
                  <a:pt x="22398" y="24084"/>
                </a:lnTo>
                <a:lnTo>
                  <a:pt x="22398" y="24084"/>
                </a:lnTo>
                <a:lnTo>
                  <a:pt x="22398" y="23661"/>
                </a:lnTo>
                <a:lnTo>
                  <a:pt x="22398" y="23661"/>
                </a:lnTo>
                <a:lnTo>
                  <a:pt x="22398" y="23661"/>
                </a:lnTo>
                <a:lnTo>
                  <a:pt x="22669" y="23661"/>
                </a:lnTo>
                <a:lnTo>
                  <a:pt x="22669" y="23661"/>
                </a:lnTo>
                <a:lnTo>
                  <a:pt x="22669" y="23661"/>
                </a:lnTo>
                <a:lnTo>
                  <a:pt x="22669" y="23661"/>
                </a:lnTo>
                <a:lnTo>
                  <a:pt x="22669" y="23661"/>
                </a:lnTo>
                <a:lnTo>
                  <a:pt x="22941" y="23661"/>
                </a:lnTo>
                <a:lnTo>
                  <a:pt x="22941" y="23239"/>
                </a:lnTo>
                <a:lnTo>
                  <a:pt x="22941" y="23239"/>
                </a:lnTo>
                <a:lnTo>
                  <a:pt x="22941" y="23239"/>
                </a:lnTo>
                <a:lnTo>
                  <a:pt x="22941" y="23239"/>
                </a:lnTo>
                <a:lnTo>
                  <a:pt x="23212" y="23239"/>
                </a:lnTo>
                <a:lnTo>
                  <a:pt x="23212" y="23239"/>
                </a:lnTo>
                <a:lnTo>
                  <a:pt x="23212" y="23239"/>
                </a:lnTo>
                <a:lnTo>
                  <a:pt x="23212" y="23239"/>
                </a:lnTo>
                <a:lnTo>
                  <a:pt x="23212" y="23239"/>
                </a:lnTo>
                <a:lnTo>
                  <a:pt x="23619" y="23239"/>
                </a:lnTo>
                <a:lnTo>
                  <a:pt x="23619" y="23239"/>
                </a:lnTo>
                <a:lnTo>
                  <a:pt x="23619" y="23239"/>
                </a:lnTo>
                <a:lnTo>
                  <a:pt x="23619" y="22816"/>
                </a:lnTo>
                <a:lnTo>
                  <a:pt x="23619" y="22816"/>
                </a:lnTo>
                <a:lnTo>
                  <a:pt x="23619" y="22816"/>
                </a:lnTo>
                <a:lnTo>
                  <a:pt x="23891" y="22816"/>
                </a:lnTo>
                <a:lnTo>
                  <a:pt x="23891" y="22816"/>
                </a:lnTo>
                <a:lnTo>
                  <a:pt x="23891" y="22816"/>
                </a:lnTo>
                <a:lnTo>
                  <a:pt x="23891" y="22183"/>
                </a:lnTo>
                <a:lnTo>
                  <a:pt x="23891" y="22183"/>
                </a:lnTo>
                <a:lnTo>
                  <a:pt x="23891" y="22183"/>
                </a:lnTo>
                <a:lnTo>
                  <a:pt x="23891" y="21760"/>
                </a:lnTo>
                <a:lnTo>
                  <a:pt x="23891" y="21760"/>
                </a:lnTo>
                <a:lnTo>
                  <a:pt x="23891" y="21760"/>
                </a:lnTo>
                <a:lnTo>
                  <a:pt x="23619" y="21760"/>
                </a:lnTo>
                <a:lnTo>
                  <a:pt x="23619" y="21760"/>
                </a:lnTo>
                <a:lnTo>
                  <a:pt x="23619" y="21760"/>
                </a:lnTo>
                <a:lnTo>
                  <a:pt x="23619" y="21338"/>
                </a:lnTo>
                <a:lnTo>
                  <a:pt x="23619" y="21338"/>
                </a:lnTo>
                <a:lnTo>
                  <a:pt x="23619" y="21338"/>
                </a:lnTo>
                <a:lnTo>
                  <a:pt x="23619" y="21338"/>
                </a:lnTo>
                <a:lnTo>
                  <a:pt x="23619" y="20915"/>
                </a:lnTo>
                <a:lnTo>
                  <a:pt x="23619" y="20915"/>
                </a:lnTo>
                <a:lnTo>
                  <a:pt x="23619" y="20915"/>
                </a:lnTo>
                <a:lnTo>
                  <a:pt x="23619" y="20492"/>
                </a:lnTo>
                <a:lnTo>
                  <a:pt x="23619" y="20492"/>
                </a:lnTo>
                <a:lnTo>
                  <a:pt x="23619" y="20492"/>
                </a:lnTo>
                <a:lnTo>
                  <a:pt x="23619" y="20492"/>
                </a:lnTo>
                <a:lnTo>
                  <a:pt x="23619" y="19859"/>
                </a:lnTo>
                <a:lnTo>
                  <a:pt x="23619" y="19859"/>
                </a:lnTo>
                <a:lnTo>
                  <a:pt x="23619" y="19859"/>
                </a:lnTo>
                <a:lnTo>
                  <a:pt x="23619" y="19859"/>
                </a:lnTo>
                <a:lnTo>
                  <a:pt x="23619" y="19436"/>
                </a:lnTo>
                <a:lnTo>
                  <a:pt x="23619" y="19436"/>
                </a:lnTo>
                <a:lnTo>
                  <a:pt x="23619" y="19436"/>
                </a:lnTo>
                <a:lnTo>
                  <a:pt x="23619" y="19436"/>
                </a:lnTo>
                <a:lnTo>
                  <a:pt x="23619" y="19014"/>
                </a:lnTo>
                <a:lnTo>
                  <a:pt x="23891" y="19014"/>
                </a:lnTo>
                <a:lnTo>
                  <a:pt x="23891" y="19014"/>
                </a:lnTo>
                <a:lnTo>
                  <a:pt x="23891" y="19014"/>
                </a:lnTo>
                <a:lnTo>
                  <a:pt x="23891" y="19014"/>
                </a:lnTo>
                <a:lnTo>
                  <a:pt x="23891" y="18591"/>
                </a:lnTo>
                <a:lnTo>
                  <a:pt x="23891" y="18591"/>
                </a:lnTo>
                <a:lnTo>
                  <a:pt x="23891" y="18591"/>
                </a:lnTo>
                <a:lnTo>
                  <a:pt x="23891" y="18591"/>
                </a:lnTo>
                <a:lnTo>
                  <a:pt x="23891" y="18591"/>
                </a:lnTo>
                <a:lnTo>
                  <a:pt x="24162" y="18591"/>
                </a:lnTo>
                <a:lnTo>
                  <a:pt x="24162" y="18591"/>
                </a:lnTo>
                <a:lnTo>
                  <a:pt x="24162" y="18591"/>
                </a:lnTo>
                <a:lnTo>
                  <a:pt x="24162" y="18591"/>
                </a:lnTo>
                <a:lnTo>
                  <a:pt x="24162" y="17957"/>
                </a:lnTo>
                <a:lnTo>
                  <a:pt x="24434" y="17957"/>
                </a:lnTo>
                <a:lnTo>
                  <a:pt x="24434" y="17957"/>
                </a:lnTo>
                <a:lnTo>
                  <a:pt x="24434" y="17957"/>
                </a:lnTo>
                <a:lnTo>
                  <a:pt x="24705" y="17957"/>
                </a:lnTo>
                <a:lnTo>
                  <a:pt x="24705" y="17957"/>
                </a:lnTo>
                <a:lnTo>
                  <a:pt x="24705" y="18591"/>
                </a:lnTo>
                <a:lnTo>
                  <a:pt x="24705" y="18591"/>
                </a:lnTo>
                <a:lnTo>
                  <a:pt x="24705" y="17957"/>
                </a:lnTo>
                <a:lnTo>
                  <a:pt x="24705" y="17957"/>
                </a:lnTo>
                <a:lnTo>
                  <a:pt x="25113" y="17957"/>
                </a:lnTo>
                <a:lnTo>
                  <a:pt x="25113" y="17957"/>
                </a:lnTo>
                <a:lnTo>
                  <a:pt x="25113" y="17957"/>
                </a:lnTo>
                <a:lnTo>
                  <a:pt x="25113" y="17957"/>
                </a:lnTo>
                <a:lnTo>
                  <a:pt x="25113" y="17957"/>
                </a:lnTo>
                <a:lnTo>
                  <a:pt x="25384" y="17957"/>
                </a:lnTo>
                <a:lnTo>
                  <a:pt x="25384" y="17957"/>
                </a:lnTo>
                <a:lnTo>
                  <a:pt x="25384" y="17957"/>
                </a:lnTo>
                <a:lnTo>
                  <a:pt x="25384" y="17957"/>
                </a:lnTo>
                <a:lnTo>
                  <a:pt x="25656" y="17957"/>
                </a:lnTo>
                <a:lnTo>
                  <a:pt x="25656" y="17535"/>
                </a:lnTo>
                <a:lnTo>
                  <a:pt x="25656" y="17535"/>
                </a:lnTo>
                <a:lnTo>
                  <a:pt x="25656" y="17535"/>
                </a:lnTo>
                <a:lnTo>
                  <a:pt x="25656" y="17535"/>
                </a:lnTo>
                <a:lnTo>
                  <a:pt x="25656" y="17535"/>
                </a:lnTo>
                <a:lnTo>
                  <a:pt x="25656" y="17535"/>
                </a:lnTo>
                <a:lnTo>
                  <a:pt x="25927" y="17535"/>
                </a:lnTo>
                <a:lnTo>
                  <a:pt x="25927" y="17112"/>
                </a:lnTo>
                <a:lnTo>
                  <a:pt x="25927" y="17112"/>
                </a:lnTo>
                <a:lnTo>
                  <a:pt x="25927" y="17112"/>
                </a:lnTo>
                <a:lnTo>
                  <a:pt x="25927" y="17112"/>
                </a:lnTo>
                <a:lnTo>
                  <a:pt x="25927" y="16690"/>
                </a:lnTo>
                <a:lnTo>
                  <a:pt x="25927" y="16690"/>
                </a:lnTo>
                <a:lnTo>
                  <a:pt x="25927" y="16690"/>
                </a:lnTo>
                <a:lnTo>
                  <a:pt x="25927" y="16690"/>
                </a:lnTo>
                <a:lnTo>
                  <a:pt x="25656" y="16690"/>
                </a:lnTo>
                <a:lnTo>
                  <a:pt x="25656" y="16690"/>
                </a:lnTo>
                <a:lnTo>
                  <a:pt x="25656" y="16267"/>
                </a:lnTo>
                <a:lnTo>
                  <a:pt x="25927" y="16267"/>
                </a:lnTo>
                <a:lnTo>
                  <a:pt x="25927" y="16267"/>
                </a:lnTo>
                <a:lnTo>
                  <a:pt x="25927" y="16267"/>
                </a:lnTo>
                <a:lnTo>
                  <a:pt x="25927" y="16267"/>
                </a:lnTo>
                <a:lnTo>
                  <a:pt x="25927" y="16267"/>
                </a:lnTo>
                <a:lnTo>
                  <a:pt x="25927" y="16267"/>
                </a:lnTo>
                <a:lnTo>
                  <a:pt x="25927" y="15633"/>
                </a:lnTo>
                <a:lnTo>
                  <a:pt x="26199" y="15633"/>
                </a:lnTo>
                <a:lnTo>
                  <a:pt x="26199" y="16267"/>
                </a:lnTo>
                <a:lnTo>
                  <a:pt x="26199" y="16267"/>
                </a:lnTo>
                <a:lnTo>
                  <a:pt x="26199" y="16267"/>
                </a:lnTo>
                <a:lnTo>
                  <a:pt x="26199" y="15633"/>
                </a:lnTo>
                <a:lnTo>
                  <a:pt x="26606" y="15633"/>
                </a:lnTo>
                <a:lnTo>
                  <a:pt x="26606" y="15633"/>
                </a:lnTo>
                <a:lnTo>
                  <a:pt x="26606" y="15633"/>
                </a:lnTo>
                <a:lnTo>
                  <a:pt x="26606" y="15633"/>
                </a:lnTo>
                <a:lnTo>
                  <a:pt x="26606" y="15633"/>
                </a:lnTo>
                <a:lnTo>
                  <a:pt x="26606" y="15633"/>
                </a:lnTo>
                <a:lnTo>
                  <a:pt x="26877" y="15633"/>
                </a:lnTo>
                <a:lnTo>
                  <a:pt x="26877" y="15633"/>
                </a:lnTo>
                <a:lnTo>
                  <a:pt x="26877" y="15633"/>
                </a:lnTo>
                <a:lnTo>
                  <a:pt x="26877" y="15633"/>
                </a:lnTo>
                <a:lnTo>
                  <a:pt x="27149" y="15633"/>
                </a:lnTo>
                <a:lnTo>
                  <a:pt x="27149" y="16267"/>
                </a:lnTo>
                <a:lnTo>
                  <a:pt x="27149" y="16267"/>
                </a:lnTo>
                <a:lnTo>
                  <a:pt x="27149" y="16267"/>
                </a:lnTo>
                <a:lnTo>
                  <a:pt x="27420" y="16267"/>
                </a:lnTo>
                <a:lnTo>
                  <a:pt x="27420" y="15633"/>
                </a:lnTo>
                <a:lnTo>
                  <a:pt x="27420" y="15633"/>
                </a:lnTo>
                <a:lnTo>
                  <a:pt x="27420" y="15633"/>
                </a:lnTo>
                <a:lnTo>
                  <a:pt x="27420" y="15633"/>
                </a:lnTo>
                <a:lnTo>
                  <a:pt x="27420" y="15633"/>
                </a:lnTo>
                <a:lnTo>
                  <a:pt x="27692" y="15633"/>
                </a:lnTo>
                <a:lnTo>
                  <a:pt x="27692" y="15633"/>
                </a:lnTo>
                <a:lnTo>
                  <a:pt x="27692" y="15633"/>
                </a:lnTo>
                <a:lnTo>
                  <a:pt x="27692" y="15633"/>
                </a:lnTo>
                <a:lnTo>
                  <a:pt x="28099" y="15633"/>
                </a:lnTo>
                <a:lnTo>
                  <a:pt x="28099" y="15633"/>
                </a:lnTo>
                <a:lnTo>
                  <a:pt x="28099" y="15633"/>
                </a:lnTo>
                <a:lnTo>
                  <a:pt x="28099" y="16267"/>
                </a:lnTo>
                <a:lnTo>
                  <a:pt x="28099" y="16267"/>
                </a:lnTo>
                <a:lnTo>
                  <a:pt x="28099" y="16267"/>
                </a:lnTo>
                <a:lnTo>
                  <a:pt x="28099" y="16267"/>
                </a:lnTo>
                <a:lnTo>
                  <a:pt x="28099" y="16690"/>
                </a:lnTo>
                <a:lnTo>
                  <a:pt x="28099" y="16690"/>
                </a:lnTo>
                <a:lnTo>
                  <a:pt x="28099" y="16690"/>
                </a:lnTo>
                <a:lnTo>
                  <a:pt x="27692" y="16690"/>
                </a:lnTo>
                <a:lnTo>
                  <a:pt x="27692" y="16690"/>
                </a:lnTo>
                <a:lnTo>
                  <a:pt x="27692" y="16690"/>
                </a:lnTo>
                <a:lnTo>
                  <a:pt x="27692" y="16690"/>
                </a:lnTo>
                <a:lnTo>
                  <a:pt x="27692" y="16690"/>
                </a:lnTo>
                <a:lnTo>
                  <a:pt x="27692" y="16690"/>
                </a:lnTo>
                <a:lnTo>
                  <a:pt x="28099" y="16690"/>
                </a:lnTo>
                <a:lnTo>
                  <a:pt x="28099" y="17112"/>
                </a:lnTo>
                <a:lnTo>
                  <a:pt x="28099" y="17112"/>
                </a:lnTo>
                <a:lnTo>
                  <a:pt x="28099" y="17112"/>
                </a:lnTo>
                <a:lnTo>
                  <a:pt x="28099" y="17112"/>
                </a:lnTo>
                <a:lnTo>
                  <a:pt x="28371" y="17112"/>
                </a:lnTo>
                <a:lnTo>
                  <a:pt x="28371" y="17112"/>
                </a:lnTo>
                <a:lnTo>
                  <a:pt x="28371" y="17112"/>
                </a:lnTo>
                <a:lnTo>
                  <a:pt x="28371" y="17112"/>
                </a:lnTo>
                <a:lnTo>
                  <a:pt x="28371" y="17112"/>
                </a:lnTo>
                <a:lnTo>
                  <a:pt x="28371" y="17535"/>
                </a:lnTo>
                <a:lnTo>
                  <a:pt x="28371" y="17535"/>
                </a:lnTo>
                <a:lnTo>
                  <a:pt x="28371" y="17535"/>
                </a:lnTo>
                <a:lnTo>
                  <a:pt x="28371" y="17535"/>
                </a:lnTo>
                <a:lnTo>
                  <a:pt x="28371" y="17535"/>
                </a:lnTo>
                <a:lnTo>
                  <a:pt x="28371" y="17535"/>
                </a:lnTo>
                <a:lnTo>
                  <a:pt x="28371" y="17957"/>
                </a:lnTo>
                <a:lnTo>
                  <a:pt x="28371" y="17957"/>
                </a:lnTo>
                <a:lnTo>
                  <a:pt x="28371" y="17957"/>
                </a:lnTo>
                <a:lnTo>
                  <a:pt x="28371" y="17957"/>
                </a:lnTo>
                <a:lnTo>
                  <a:pt x="28642" y="17957"/>
                </a:lnTo>
                <a:lnTo>
                  <a:pt x="28642" y="17957"/>
                </a:lnTo>
                <a:lnTo>
                  <a:pt x="28642" y="17957"/>
                </a:lnTo>
                <a:lnTo>
                  <a:pt x="28642" y="17957"/>
                </a:lnTo>
                <a:lnTo>
                  <a:pt x="28642" y="17957"/>
                </a:lnTo>
                <a:lnTo>
                  <a:pt x="28914" y="17957"/>
                </a:lnTo>
                <a:lnTo>
                  <a:pt x="28914" y="17957"/>
                </a:lnTo>
                <a:lnTo>
                  <a:pt x="28914" y="17957"/>
                </a:lnTo>
                <a:lnTo>
                  <a:pt x="28914" y="17957"/>
                </a:lnTo>
                <a:lnTo>
                  <a:pt x="28914" y="18591"/>
                </a:lnTo>
                <a:lnTo>
                  <a:pt x="29185" y="18591"/>
                </a:lnTo>
                <a:lnTo>
                  <a:pt x="29185" y="18591"/>
                </a:lnTo>
                <a:lnTo>
                  <a:pt x="29185" y="18591"/>
                </a:lnTo>
                <a:lnTo>
                  <a:pt x="29185" y="18591"/>
                </a:lnTo>
                <a:lnTo>
                  <a:pt x="29185" y="18591"/>
                </a:lnTo>
                <a:lnTo>
                  <a:pt x="29185" y="18591"/>
                </a:lnTo>
                <a:lnTo>
                  <a:pt x="29185" y="18591"/>
                </a:lnTo>
                <a:lnTo>
                  <a:pt x="29592" y="18591"/>
                </a:lnTo>
                <a:lnTo>
                  <a:pt x="29592" y="18591"/>
                </a:lnTo>
                <a:lnTo>
                  <a:pt x="29592" y="19014"/>
                </a:lnTo>
                <a:lnTo>
                  <a:pt x="29592" y="19014"/>
                </a:lnTo>
                <a:lnTo>
                  <a:pt x="29592" y="19014"/>
                </a:lnTo>
                <a:lnTo>
                  <a:pt x="29592" y="19014"/>
                </a:lnTo>
                <a:lnTo>
                  <a:pt x="29592" y="19014"/>
                </a:lnTo>
                <a:lnTo>
                  <a:pt x="29592" y="19436"/>
                </a:lnTo>
                <a:lnTo>
                  <a:pt x="29592" y="19436"/>
                </a:lnTo>
                <a:lnTo>
                  <a:pt x="29864" y="19436"/>
                </a:lnTo>
                <a:lnTo>
                  <a:pt x="29864" y="19436"/>
                </a:lnTo>
                <a:lnTo>
                  <a:pt x="29864" y="19436"/>
                </a:lnTo>
                <a:lnTo>
                  <a:pt x="29864" y="19436"/>
                </a:lnTo>
                <a:lnTo>
                  <a:pt x="30135" y="19436"/>
                </a:lnTo>
                <a:lnTo>
                  <a:pt x="30135" y="19436"/>
                </a:lnTo>
                <a:lnTo>
                  <a:pt x="30135" y="19436"/>
                </a:lnTo>
                <a:lnTo>
                  <a:pt x="30135" y="19436"/>
                </a:lnTo>
                <a:lnTo>
                  <a:pt x="30135" y="19436"/>
                </a:lnTo>
                <a:lnTo>
                  <a:pt x="30135" y="19859"/>
                </a:lnTo>
                <a:lnTo>
                  <a:pt x="30407" y="19859"/>
                </a:lnTo>
                <a:lnTo>
                  <a:pt x="30407" y="19859"/>
                </a:lnTo>
                <a:lnTo>
                  <a:pt x="30407" y="19859"/>
                </a:lnTo>
                <a:lnTo>
                  <a:pt x="30407" y="19859"/>
                </a:lnTo>
                <a:lnTo>
                  <a:pt x="30407" y="19859"/>
                </a:lnTo>
                <a:lnTo>
                  <a:pt x="30678" y="19859"/>
                </a:lnTo>
                <a:lnTo>
                  <a:pt x="30678" y="19859"/>
                </a:lnTo>
                <a:lnTo>
                  <a:pt x="30678" y="19859"/>
                </a:lnTo>
                <a:lnTo>
                  <a:pt x="30678" y="19859"/>
                </a:lnTo>
                <a:lnTo>
                  <a:pt x="30678" y="19859"/>
                </a:lnTo>
                <a:lnTo>
                  <a:pt x="30678" y="19859"/>
                </a:lnTo>
                <a:lnTo>
                  <a:pt x="31085" y="19859"/>
                </a:lnTo>
                <a:lnTo>
                  <a:pt x="31085" y="19859"/>
                </a:lnTo>
                <a:lnTo>
                  <a:pt x="31085" y="19859"/>
                </a:lnTo>
                <a:lnTo>
                  <a:pt x="31085" y="19859"/>
                </a:lnTo>
                <a:lnTo>
                  <a:pt x="31357" y="19859"/>
                </a:lnTo>
                <a:lnTo>
                  <a:pt x="31357" y="19859"/>
                </a:lnTo>
                <a:lnTo>
                  <a:pt x="31357" y="19859"/>
                </a:lnTo>
                <a:lnTo>
                  <a:pt x="31357" y="19859"/>
                </a:lnTo>
                <a:lnTo>
                  <a:pt x="31357" y="19859"/>
                </a:lnTo>
                <a:lnTo>
                  <a:pt x="31628" y="19859"/>
                </a:lnTo>
                <a:lnTo>
                  <a:pt x="31628" y="20492"/>
                </a:lnTo>
                <a:lnTo>
                  <a:pt x="31628" y="20492"/>
                </a:lnTo>
                <a:lnTo>
                  <a:pt x="31628" y="20492"/>
                </a:lnTo>
                <a:lnTo>
                  <a:pt x="31628" y="20492"/>
                </a:lnTo>
                <a:lnTo>
                  <a:pt x="31628" y="20492"/>
                </a:lnTo>
                <a:lnTo>
                  <a:pt x="31628" y="20492"/>
                </a:lnTo>
                <a:lnTo>
                  <a:pt x="31900" y="20492"/>
                </a:lnTo>
                <a:lnTo>
                  <a:pt x="31900" y="20492"/>
                </a:lnTo>
                <a:lnTo>
                  <a:pt x="31900" y="20492"/>
                </a:lnTo>
                <a:lnTo>
                  <a:pt x="31900" y="20492"/>
                </a:lnTo>
                <a:lnTo>
                  <a:pt x="32171" y="20492"/>
                </a:lnTo>
                <a:lnTo>
                  <a:pt x="32171" y="20492"/>
                </a:lnTo>
                <a:lnTo>
                  <a:pt x="32171" y="20492"/>
                </a:lnTo>
                <a:lnTo>
                  <a:pt x="32171" y="20492"/>
                </a:lnTo>
                <a:lnTo>
                  <a:pt x="32579" y="20492"/>
                </a:lnTo>
                <a:lnTo>
                  <a:pt x="32579" y="20492"/>
                </a:lnTo>
                <a:lnTo>
                  <a:pt x="32579" y="20915"/>
                </a:lnTo>
                <a:lnTo>
                  <a:pt x="32579" y="20915"/>
                </a:lnTo>
                <a:lnTo>
                  <a:pt x="32579" y="20915"/>
                </a:lnTo>
                <a:lnTo>
                  <a:pt x="32579" y="20915"/>
                </a:lnTo>
                <a:lnTo>
                  <a:pt x="32579" y="20915"/>
                </a:lnTo>
                <a:lnTo>
                  <a:pt x="32579" y="20915"/>
                </a:lnTo>
                <a:lnTo>
                  <a:pt x="32850" y="20915"/>
                </a:lnTo>
                <a:lnTo>
                  <a:pt x="32850" y="21338"/>
                </a:lnTo>
                <a:lnTo>
                  <a:pt x="32850" y="21338"/>
                </a:lnTo>
                <a:lnTo>
                  <a:pt x="32850" y="21338"/>
                </a:lnTo>
                <a:lnTo>
                  <a:pt x="32850" y="21338"/>
                </a:lnTo>
                <a:lnTo>
                  <a:pt x="32850" y="21338"/>
                </a:lnTo>
                <a:lnTo>
                  <a:pt x="32850" y="21338"/>
                </a:lnTo>
                <a:lnTo>
                  <a:pt x="32850" y="21760"/>
                </a:lnTo>
                <a:lnTo>
                  <a:pt x="33122" y="21760"/>
                </a:lnTo>
                <a:lnTo>
                  <a:pt x="33122" y="21760"/>
                </a:lnTo>
                <a:lnTo>
                  <a:pt x="33122" y="21760"/>
                </a:lnTo>
                <a:lnTo>
                  <a:pt x="33122" y="21760"/>
                </a:lnTo>
                <a:lnTo>
                  <a:pt x="33122" y="21760"/>
                </a:lnTo>
                <a:lnTo>
                  <a:pt x="33122" y="21760"/>
                </a:lnTo>
                <a:lnTo>
                  <a:pt x="33122" y="22183"/>
                </a:lnTo>
                <a:lnTo>
                  <a:pt x="33122" y="22183"/>
                </a:lnTo>
                <a:lnTo>
                  <a:pt x="33122" y="22183"/>
                </a:lnTo>
                <a:lnTo>
                  <a:pt x="33122" y="22816"/>
                </a:lnTo>
                <a:lnTo>
                  <a:pt x="33393" y="22816"/>
                </a:lnTo>
                <a:lnTo>
                  <a:pt x="33393" y="22816"/>
                </a:lnTo>
                <a:lnTo>
                  <a:pt x="33393" y="22816"/>
                </a:lnTo>
                <a:lnTo>
                  <a:pt x="33393" y="22816"/>
                </a:lnTo>
                <a:lnTo>
                  <a:pt x="33393" y="22816"/>
                </a:lnTo>
                <a:lnTo>
                  <a:pt x="33393" y="23239"/>
                </a:lnTo>
                <a:lnTo>
                  <a:pt x="33393" y="23239"/>
                </a:lnTo>
                <a:lnTo>
                  <a:pt x="33393" y="23239"/>
                </a:lnTo>
                <a:lnTo>
                  <a:pt x="33665" y="23239"/>
                </a:lnTo>
                <a:lnTo>
                  <a:pt x="33665" y="23239"/>
                </a:lnTo>
                <a:lnTo>
                  <a:pt x="33665" y="23661"/>
                </a:lnTo>
                <a:lnTo>
                  <a:pt x="33665" y="23661"/>
                </a:lnTo>
                <a:lnTo>
                  <a:pt x="33665" y="23661"/>
                </a:lnTo>
                <a:lnTo>
                  <a:pt x="33665" y="23661"/>
                </a:lnTo>
                <a:lnTo>
                  <a:pt x="34072" y="23661"/>
                </a:lnTo>
                <a:lnTo>
                  <a:pt x="34072" y="23661"/>
                </a:lnTo>
                <a:lnTo>
                  <a:pt x="34072" y="23661"/>
                </a:lnTo>
                <a:lnTo>
                  <a:pt x="34072" y="23661"/>
                </a:lnTo>
                <a:lnTo>
                  <a:pt x="34072" y="23661"/>
                </a:lnTo>
                <a:lnTo>
                  <a:pt x="34072" y="24084"/>
                </a:lnTo>
                <a:lnTo>
                  <a:pt x="34072" y="24084"/>
                </a:lnTo>
                <a:lnTo>
                  <a:pt x="34072" y="24084"/>
                </a:lnTo>
                <a:lnTo>
                  <a:pt x="34343" y="24084"/>
                </a:lnTo>
                <a:lnTo>
                  <a:pt x="34343" y="24507"/>
                </a:lnTo>
                <a:lnTo>
                  <a:pt x="34343" y="24507"/>
                </a:lnTo>
                <a:lnTo>
                  <a:pt x="34343" y="24507"/>
                </a:lnTo>
                <a:lnTo>
                  <a:pt x="34343" y="24507"/>
                </a:lnTo>
                <a:lnTo>
                  <a:pt x="34343" y="25140"/>
                </a:lnTo>
                <a:lnTo>
                  <a:pt x="34343" y="25140"/>
                </a:lnTo>
                <a:lnTo>
                  <a:pt x="34343" y="25140"/>
                </a:lnTo>
                <a:lnTo>
                  <a:pt x="34343" y="25140"/>
                </a:lnTo>
                <a:lnTo>
                  <a:pt x="34343" y="25140"/>
                </a:lnTo>
                <a:lnTo>
                  <a:pt x="34343" y="25563"/>
                </a:lnTo>
                <a:lnTo>
                  <a:pt x="34343" y="25563"/>
                </a:lnTo>
                <a:lnTo>
                  <a:pt x="34343" y="25563"/>
                </a:lnTo>
                <a:lnTo>
                  <a:pt x="34343" y="25563"/>
                </a:lnTo>
                <a:lnTo>
                  <a:pt x="34343" y="25985"/>
                </a:lnTo>
                <a:lnTo>
                  <a:pt x="34072" y="25985"/>
                </a:lnTo>
                <a:lnTo>
                  <a:pt x="34072" y="25985"/>
                </a:lnTo>
                <a:lnTo>
                  <a:pt x="34072" y="25985"/>
                </a:lnTo>
                <a:lnTo>
                  <a:pt x="34072" y="25985"/>
                </a:lnTo>
                <a:lnTo>
                  <a:pt x="34072" y="26408"/>
                </a:lnTo>
                <a:lnTo>
                  <a:pt x="34072" y="26408"/>
                </a:lnTo>
                <a:lnTo>
                  <a:pt x="34072" y="26408"/>
                </a:lnTo>
                <a:lnTo>
                  <a:pt x="34072" y="26408"/>
                </a:lnTo>
                <a:lnTo>
                  <a:pt x="34343" y="26408"/>
                </a:lnTo>
                <a:lnTo>
                  <a:pt x="34343" y="26408"/>
                </a:lnTo>
                <a:lnTo>
                  <a:pt x="34343" y="26830"/>
                </a:lnTo>
                <a:lnTo>
                  <a:pt x="34343" y="26830"/>
                </a:lnTo>
                <a:lnTo>
                  <a:pt x="34343" y="26830"/>
                </a:lnTo>
                <a:lnTo>
                  <a:pt x="34343" y="27464"/>
                </a:lnTo>
                <a:lnTo>
                  <a:pt x="34072" y="27464"/>
                </a:lnTo>
                <a:lnTo>
                  <a:pt x="34072" y="27464"/>
                </a:lnTo>
                <a:lnTo>
                  <a:pt x="34072" y="27464"/>
                </a:lnTo>
                <a:lnTo>
                  <a:pt x="34072" y="27464"/>
                </a:lnTo>
                <a:lnTo>
                  <a:pt x="34072" y="27464"/>
                </a:lnTo>
                <a:lnTo>
                  <a:pt x="33665" y="27464"/>
                </a:lnTo>
                <a:lnTo>
                  <a:pt x="33665" y="27887"/>
                </a:lnTo>
                <a:lnTo>
                  <a:pt x="33665" y="27887"/>
                </a:lnTo>
                <a:lnTo>
                  <a:pt x="33665" y="27887"/>
                </a:lnTo>
                <a:lnTo>
                  <a:pt x="33665" y="27887"/>
                </a:lnTo>
                <a:lnTo>
                  <a:pt x="33665" y="27887"/>
                </a:lnTo>
                <a:lnTo>
                  <a:pt x="33665" y="27887"/>
                </a:lnTo>
                <a:lnTo>
                  <a:pt x="33665" y="28309"/>
                </a:lnTo>
                <a:lnTo>
                  <a:pt x="33665" y="28309"/>
                </a:lnTo>
                <a:lnTo>
                  <a:pt x="33665" y="28309"/>
                </a:lnTo>
                <a:lnTo>
                  <a:pt x="33665" y="28732"/>
                </a:lnTo>
                <a:lnTo>
                  <a:pt x="33393" y="28732"/>
                </a:lnTo>
                <a:lnTo>
                  <a:pt x="33393" y="28732"/>
                </a:lnTo>
                <a:lnTo>
                  <a:pt x="33393" y="28732"/>
                </a:lnTo>
                <a:lnTo>
                  <a:pt x="33665" y="28732"/>
                </a:lnTo>
                <a:lnTo>
                  <a:pt x="33665" y="29154"/>
                </a:lnTo>
                <a:lnTo>
                  <a:pt x="33665" y="29154"/>
                </a:lnTo>
                <a:lnTo>
                  <a:pt x="33665" y="29154"/>
                </a:lnTo>
                <a:lnTo>
                  <a:pt x="33665" y="29154"/>
                </a:lnTo>
                <a:lnTo>
                  <a:pt x="33665" y="29154"/>
                </a:lnTo>
                <a:lnTo>
                  <a:pt x="33665" y="29788"/>
                </a:lnTo>
                <a:lnTo>
                  <a:pt x="33665" y="29788"/>
                </a:lnTo>
                <a:lnTo>
                  <a:pt x="33665" y="29788"/>
                </a:lnTo>
                <a:lnTo>
                  <a:pt x="34072" y="29788"/>
                </a:lnTo>
                <a:lnTo>
                  <a:pt x="34072" y="29788"/>
                </a:lnTo>
                <a:lnTo>
                  <a:pt x="34072" y="30211"/>
                </a:lnTo>
                <a:lnTo>
                  <a:pt x="34072" y="30211"/>
                </a:lnTo>
                <a:lnTo>
                  <a:pt x="34072" y="30211"/>
                </a:lnTo>
                <a:lnTo>
                  <a:pt x="34072" y="30211"/>
                </a:lnTo>
                <a:lnTo>
                  <a:pt x="34072" y="30211"/>
                </a:lnTo>
                <a:lnTo>
                  <a:pt x="34343" y="30211"/>
                </a:lnTo>
                <a:lnTo>
                  <a:pt x="34343" y="30211"/>
                </a:lnTo>
                <a:lnTo>
                  <a:pt x="34343" y="30211"/>
                </a:lnTo>
                <a:lnTo>
                  <a:pt x="34343" y="30211"/>
                </a:lnTo>
                <a:lnTo>
                  <a:pt x="34615" y="30211"/>
                </a:lnTo>
                <a:lnTo>
                  <a:pt x="34615" y="30211"/>
                </a:lnTo>
                <a:lnTo>
                  <a:pt x="34615" y="30211"/>
                </a:lnTo>
                <a:lnTo>
                  <a:pt x="34615" y="30211"/>
                </a:lnTo>
                <a:lnTo>
                  <a:pt x="34615" y="30211"/>
                </a:lnTo>
                <a:lnTo>
                  <a:pt x="34615" y="30211"/>
                </a:lnTo>
                <a:lnTo>
                  <a:pt x="34886" y="30211"/>
                </a:lnTo>
                <a:lnTo>
                  <a:pt x="34886" y="30211"/>
                </a:lnTo>
                <a:lnTo>
                  <a:pt x="34886" y="30211"/>
                </a:lnTo>
                <a:lnTo>
                  <a:pt x="35158" y="30211"/>
                </a:lnTo>
                <a:lnTo>
                  <a:pt x="35158" y="30211"/>
                </a:lnTo>
                <a:lnTo>
                  <a:pt x="35158" y="30633"/>
                </a:lnTo>
                <a:lnTo>
                  <a:pt x="35158" y="30633"/>
                </a:lnTo>
                <a:lnTo>
                  <a:pt x="35158" y="30633"/>
                </a:lnTo>
                <a:lnTo>
                  <a:pt x="35158" y="30633"/>
                </a:lnTo>
                <a:lnTo>
                  <a:pt x="35565" y="30633"/>
                </a:lnTo>
                <a:lnTo>
                  <a:pt x="35565" y="30633"/>
                </a:lnTo>
                <a:lnTo>
                  <a:pt x="35565" y="30633"/>
                </a:lnTo>
                <a:lnTo>
                  <a:pt x="35565" y="30633"/>
                </a:lnTo>
                <a:lnTo>
                  <a:pt x="35565" y="30633"/>
                </a:lnTo>
                <a:lnTo>
                  <a:pt x="35837" y="30633"/>
                </a:lnTo>
                <a:lnTo>
                  <a:pt x="35837" y="30633"/>
                </a:lnTo>
                <a:lnTo>
                  <a:pt x="35837" y="30633"/>
                </a:lnTo>
                <a:lnTo>
                  <a:pt x="36108" y="30633"/>
                </a:lnTo>
                <a:lnTo>
                  <a:pt x="36108" y="30633"/>
                </a:lnTo>
                <a:lnTo>
                  <a:pt x="36108" y="30633"/>
                </a:lnTo>
                <a:lnTo>
                  <a:pt x="36108" y="30633"/>
                </a:lnTo>
                <a:lnTo>
                  <a:pt x="36380" y="30633"/>
                </a:lnTo>
                <a:lnTo>
                  <a:pt x="36380" y="30633"/>
                </a:lnTo>
                <a:lnTo>
                  <a:pt x="36380" y="30633"/>
                </a:lnTo>
                <a:lnTo>
                  <a:pt x="36380" y="30633"/>
                </a:lnTo>
                <a:lnTo>
                  <a:pt x="36380" y="30633"/>
                </a:lnTo>
                <a:lnTo>
                  <a:pt x="36651" y="30633"/>
                </a:lnTo>
                <a:lnTo>
                  <a:pt x="36651" y="30633"/>
                </a:lnTo>
                <a:lnTo>
                  <a:pt x="36651" y="30633"/>
                </a:lnTo>
                <a:lnTo>
                  <a:pt x="37058" y="30633"/>
                </a:lnTo>
                <a:lnTo>
                  <a:pt x="37058" y="30633"/>
                </a:lnTo>
                <a:lnTo>
                  <a:pt x="37058" y="30633"/>
                </a:lnTo>
                <a:lnTo>
                  <a:pt x="37058" y="30633"/>
                </a:lnTo>
                <a:lnTo>
                  <a:pt x="37058" y="30633"/>
                </a:lnTo>
                <a:lnTo>
                  <a:pt x="37330" y="30633"/>
                </a:lnTo>
                <a:lnTo>
                  <a:pt x="37330" y="30633"/>
                </a:lnTo>
                <a:lnTo>
                  <a:pt x="37330" y="30633"/>
                </a:lnTo>
                <a:lnTo>
                  <a:pt x="37330" y="30633"/>
                </a:lnTo>
                <a:lnTo>
                  <a:pt x="37601" y="30633"/>
                </a:lnTo>
                <a:lnTo>
                  <a:pt x="37601" y="30633"/>
                </a:lnTo>
                <a:lnTo>
                  <a:pt x="37601" y="30633"/>
                </a:lnTo>
                <a:lnTo>
                  <a:pt x="37873" y="30633"/>
                </a:lnTo>
                <a:lnTo>
                  <a:pt x="37873" y="30633"/>
                </a:lnTo>
                <a:lnTo>
                  <a:pt x="37873" y="30633"/>
                </a:lnTo>
                <a:lnTo>
                  <a:pt x="37873" y="30633"/>
                </a:lnTo>
                <a:lnTo>
                  <a:pt x="38144" y="30633"/>
                </a:lnTo>
                <a:lnTo>
                  <a:pt x="38144" y="30633"/>
                </a:lnTo>
                <a:lnTo>
                  <a:pt x="38144" y="30633"/>
                </a:lnTo>
                <a:lnTo>
                  <a:pt x="38144" y="30633"/>
                </a:lnTo>
                <a:lnTo>
                  <a:pt x="38552" y="30633"/>
                </a:lnTo>
                <a:lnTo>
                  <a:pt x="38552" y="30633"/>
                </a:lnTo>
                <a:lnTo>
                  <a:pt x="38552" y="30633"/>
                </a:lnTo>
                <a:lnTo>
                  <a:pt x="38823" y="30633"/>
                </a:lnTo>
                <a:lnTo>
                  <a:pt x="38823" y="30633"/>
                </a:lnTo>
                <a:lnTo>
                  <a:pt x="38823" y="30633"/>
                </a:lnTo>
                <a:lnTo>
                  <a:pt x="38823" y="31056"/>
                </a:lnTo>
                <a:lnTo>
                  <a:pt x="38823" y="31056"/>
                </a:lnTo>
                <a:lnTo>
                  <a:pt x="39095" y="31056"/>
                </a:lnTo>
                <a:lnTo>
                  <a:pt x="39095" y="31056"/>
                </a:lnTo>
                <a:lnTo>
                  <a:pt x="39095" y="31056"/>
                </a:lnTo>
                <a:lnTo>
                  <a:pt x="39095" y="31056"/>
                </a:lnTo>
                <a:lnTo>
                  <a:pt x="39095" y="31056"/>
                </a:lnTo>
                <a:lnTo>
                  <a:pt x="39366" y="31056"/>
                </a:lnTo>
                <a:lnTo>
                  <a:pt x="39366" y="31056"/>
                </a:lnTo>
                <a:lnTo>
                  <a:pt x="39366" y="31056"/>
                </a:lnTo>
                <a:lnTo>
                  <a:pt x="39366" y="31056"/>
                </a:lnTo>
                <a:lnTo>
                  <a:pt x="39638" y="31056"/>
                </a:lnTo>
                <a:lnTo>
                  <a:pt x="39638" y="31056"/>
                </a:lnTo>
                <a:lnTo>
                  <a:pt x="39638" y="31056"/>
                </a:lnTo>
                <a:lnTo>
                  <a:pt x="39638" y="31056"/>
                </a:lnTo>
                <a:lnTo>
                  <a:pt x="39638" y="31478"/>
                </a:lnTo>
                <a:lnTo>
                  <a:pt x="39638" y="31478"/>
                </a:lnTo>
                <a:lnTo>
                  <a:pt x="40045" y="31478"/>
                </a:lnTo>
                <a:lnTo>
                  <a:pt x="40045" y="31478"/>
                </a:lnTo>
                <a:lnTo>
                  <a:pt x="40045" y="31478"/>
                </a:lnTo>
                <a:lnTo>
                  <a:pt x="40045" y="31478"/>
                </a:lnTo>
                <a:lnTo>
                  <a:pt x="40316" y="31478"/>
                </a:lnTo>
                <a:lnTo>
                  <a:pt x="40316" y="31478"/>
                </a:lnTo>
                <a:lnTo>
                  <a:pt x="40316" y="31478"/>
                </a:lnTo>
                <a:lnTo>
                  <a:pt x="40316" y="31478"/>
                </a:lnTo>
                <a:lnTo>
                  <a:pt x="40316" y="32112"/>
                </a:lnTo>
                <a:lnTo>
                  <a:pt x="40316" y="32112"/>
                </a:lnTo>
                <a:lnTo>
                  <a:pt x="40588" y="32112"/>
                </a:lnTo>
                <a:lnTo>
                  <a:pt x="40588" y="32112"/>
                </a:lnTo>
                <a:lnTo>
                  <a:pt x="40588" y="32112"/>
                </a:lnTo>
                <a:lnTo>
                  <a:pt x="40588" y="32112"/>
                </a:lnTo>
                <a:lnTo>
                  <a:pt x="40588" y="32112"/>
                </a:lnTo>
                <a:lnTo>
                  <a:pt x="40588" y="32112"/>
                </a:lnTo>
                <a:lnTo>
                  <a:pt x="40588" y="32535"/>
                </a:lnTo>
                <a:lnTo>
                  <a:pt x="40588" y="32535"/>
                </a:lnTo>
                <a:lnTo>
                  <a:pt x="40859" y="32535"/>
                </a:lnTo>
                <a:lnTo>
                  <a:pt x="40859" y="32535"/>
                </a:lnTo>
                <a:lnTo>
                  <a:pt x="40859" y="32535"/>
                </a:lnTo>
                <a:lnTo>
                  <a:pt x="41131" y="32535"/>
                </a:lnTo>
                <a:lnTo>
                  <a:pt x="41131" y="32535"/>
                </a:lnTo>
                <a:lnTo>
                  <a:pt x="41131" y="32535"/>
                </a:lnTo>
                <a:lnTo>
                  <a:pt x="41131" y="32535"/>
                </a:lnTo>
                <a:lnTo>
                  <a:pt x="41131" y="32957"/>
                </a:lnTo>
                <a:lnTo>
                  <a:pt x="41131" y="32957"/>
                </a:lnTo>
                <a:lnTo>
                  <a:pt x="41538" y="32957"/>
                </a:lnTo>
                <a:lnTo>
                  <a:pt x="41538" y="32957"/>
                </a:lnTo>
                <a:lnTo>
                  <a:pt x="41538" y="32957"/>
                </a:lnTo>
                <a:lnTo>
                  <a:pt x="41538" y="32957"/>
                </a:lnTo>
                <a:lnTo>
                  <a:pt x="41538" y="32957"/>
                </a:lnTo>
                <a:lnTo>
                  <a:pt x="41538" y="32957"/>
                </a:lnTo>
                <a:lnTo>
                  <a:pt x="41809" y="32957"/>
                </a:lnTo>
                <a:lnTo>
                  <a:pt x="41809" y="33380"/>
                </a:lnTo>
                <a:lnTo>
                  <a:pt x="41809" y="33380"/>
                </a:lnTo>
                <a:lnTo>
                  <a:pt x="41809" y="33380"/>
                </a:lnTo>
                <a:lnTo>
                  <a:pt x="42081" y="33380"/>
                </a:lnTo>
                <a:lnTo>
                  <a:pt x="42081" y="33380"/>
                </a:lnTo>
                <a:lnTo>
                  <a:pt x="42081" y="33380"/>
                </a:lnTo>
                <a:lnTo>
                  <a:pt x="42081" y="33380"/>
                </a:lnTo>
                <a:lnTo>
                  <a:pt x="42081" y="33380"/>
                </a:lnTo>
                <a:lnTo>
                  <a:pt x="42352" y="33380"/>
                </a:lnTo>
                <a:lnTo>
                  <a:pt x="42352" y="33380"/>
                </a:lnTo>
                <a:lnTo>
                  <a:pt x="42352" y="33380"/>
                </a:lnTo>
                <a:lnTo>
                  <a:pt x="42352" y="33380"/>
                </a:lnTo>
                <a:lnTo>
                  <a:pt x="42352" y="33380"/>
                </a:lnTo>
                <a:lnTo>
                  <a:pt x="42624" y="33380"/>
                </a:lnTo>
                <a:lnTo>
                  <a:pt x="42624" y="33380"/>
                </a:lnTo>
                <a:lnTo>
                  <a:pt x="42624" y="33380"/>
                </a:lnTo>
                <a:lnTo>
                  <a:pt x="43031" y="33380"/>
                </a:lnTo>
                <a:lnTo>
                  <a:pt x="43031" y="33380"/>
                </a:lnTo>
                <a:lnTo>
                  <a:pt x="42624" y="33380"/>
                </a:lnTo>
                <a:lnTo>
                  <a:pt x="42624" y="33380"/>
                </a:lnTo>
                <a:lnTo>
                  <a:pt x="42624" y="33802"/>
                </a:lnTo>
                <a:lnTo>
                  <a:pt x="42624" y="33802"/>
                </a:lnTo>
                <a:lnTo>
                  <a:pt x="42624" y="33802"/>
                </a:lnTo>
                <a:lnTo>
                  <a:pt x="42624" y="33802"/>
                </a:lnTo>
                <a:lnTo>
                  <a:pt x="42624" y="34436"/>
                </a:lnTo>
                <a:lnTo>
                  <a:pt x="42624" y="34436"/>
                </a:lnTo>
                <a:lnTo>
                  <a:pt x="42624" y="34436"/>
                </a:lnTo>
                <a:lnTo>
                  <a:pt x="43031" y="34436"/>
                </a:lnTo>
                <a:lnTo>
                  <a:pt x="43031" y="34436"/>
                </a:lnTo>
                <a:lnTo>
                  <a:pt x="43031" y="34436"/>
                </a:lnTo>
                <a:lnTo>
                  <a:pt x="43031" y="34436"/>
                </a:lnTo>
                <a:lnTo>
                  <a:pt x="43031" y="34436"/>
                </a:lnTo>
                <a:lnTo>
                  <a:pt x="43303" y="34436"/>
                </a:lnTo>
                <a:lnTo>
                  <a:pt x="43303" y="34859"/>
                </a:lnTo>
                <a:lnTo>
                  <a:pt x="43303" y="34859"/>
                </a:lnTo>
                <a:lnTo>
                  <a:pt x="43303" y="34859"/>
                </a:lnTo>
                <a:lnTo>
                  <a:pt x="43303" y="34859"/>
                </a:lnTo>
                <a:lnTo>
                  <a:pt x="43303" y="34859"/>
                </a:lnTo>
                <a:lnTo>
                  <a:pt x="43303" y="35281"/>
                </a:lnTo>
                <a:lnTo>
                  <a:pt x="43303" y="35281"/>
                </a:lnTo>
                <a:lnTo>
                  <a:pt x="43303" y="35281"/>
                </a:lnTo>
                <a:lnTo>
                  <a:pt x="43303" y="35704"/>
                </a:lnTo>
                <a:lnTo>
                  <a:pt x="43303" y="35704"/>
                </a:lnTo>
                <a:lnTo>
                  <a:pt x="43303" y="35704"/>
                </a:lnTo>
                <a:lnTo>
                  <a:pt x="43574" y="35704"/>
                </a:lnTo>
                <a:lnTo>
                  <a:pt x="43574" y="35704"/>
                </a:lnTo>
                <a:lnTo>
                  <a:pt x="43574" y="36126"/>
                </a:lnTo>
                <a:lnTo>
                  <a:pt x="43574" y="36126"/>
                </a:lnTo>
                <a:lnTo>
                  <a:pt x="43574" y="36126"/>
                </a:lnTo>
                <a:lnTo>
                  <a:pt x="43574" y="36126"/>
                </a:lnTo>
                <a:lnTo>
                  <a:pt x="43574" y="36126"/>
                </a:lnTo>
                <a:lnTo>
                  <a:pt x="43846" y="36126"/>
                </a:lnTo>
                <a:lnTo>
                  <a:pt x="43846" y="36126"/>
                </a:lnTo>
                <a:lnTo>
                  <a:pt x="43846" y="36760"/>
                </a:lnTo>
                <a:lnTo>
                  <a:pt x="43846" y="36760"/>
                </a:lnTo>
                <a:lnTo>
                  <a:pt x="43846" y="36760"/>
                </a:lnTo>
                <a:lnTo>
                  <a:pt x="43846" y="37183"/>
                </a:lnTo>
                <a:lnTo>
                  <a:pt x="43846" y="37183"/>
                </a:lnTo>
                <a:lnTo>
                  <a:pt x="43846" y="37183"/>
                </a:lnTo>
                <a:lnTo>
                  <a:pt x="43846" y="37183"/>
                </a:lnTo>
                <a:lnTo>
                  <a:pt x="43846" y="37183"/>
                </a:lnTo>
                <a:lnTo>
                  <a:pt x="43846" y="37183"/>
                </a:lnTo>
                <a:lnTo>
                  <a:pt x="44117" y="37183"/>
                </a:lnTo>
                <a:lnTo>
                  <a:pt x="44117" y="37605"/>
                </a:lnTo>
                <a:lnTo>
                  <a:pt x="44117" y="37605"/>
                </a:lnTo>
                <a:lnTo>
                  <a:pt x="44117" y="37605"/>
                </a:lnTo>
                <a:lnTo>
                  <a:pt x="44117" y="37605"/>
                </a:lnTo>
                <a:lnTo>
                  <a:pt x="44117" y="37605"/>
                </a:lnTo>
                <a:lnTo>
                  <a:pt x="44117" y="38028"/>
                </a:lnTo>
                <a:lnTo>
                  <a:pt x="44117" y="38028"/>
                </a:lnTo>
                <a:lnTo>
                  <a:pt x="44524" y="38028"/>
                </a:lnTo>
                <a:lnTo>
                  <a:pt x="44524" y="38028"/>
                </a:lnTo>
                <a:lnTo>
                  <a:pt x="44524" y="38028"/>
                </a:lnTo>
                <a:lnTo>
                  <a:pt x="44524" y="38028"/>
                </a:lnTo>
                <a:lnTo>
                  <a:pt x="44524" y="38028"/>
                </a:lnTo>
                <a:lnTo>
                  <a:pt x="44524" y="38450"/>
                </a:lnTo>
                <a:lnTo>
                  <a:pt x="44796" y="38450"/>
                </a:lnTo>
                <a:lnTo>
                  <a:pt x="44796" y="38450"/>
                </a:lnTo>
                <a:lnTo>
                  <a:pt x="44796" y="38450"/>
                </a:lnTo>
                <a:lnTo>
                  <a:pt x="44796" y="39084"/>
                </a:lnTo>
                <a:lnTo>
                  <a:pt x="44796" y="39084"/>
                </a:lnTo>
                <a:lnTo>
                  <a:pt x="44796" y="39084"/>
                </a:lnTo>
                <a:lnTo>
                  <a:pt x="44796" y="39084"/>
                </a:lnTo>
                <a:lnTo>
                  <a:pt x="44796" y="39084"/>
                </a:lnTo>
                <a:lnTo>
                  <a:pt x="45067" y="39084"/>
                </a:lnTo>
                <a:lnTo>
                  <a:pt x="45067" y="39084"/>
                </a:lnTo>
                <a:lnTo>
                  <a:pt x="45067" y="39084"/>
                </a:lnTo>
                <a:lnTo>
                  <a:pt x="45067" y="39084"/>
                </a:lnTo>
                <a:lnTo>
                  <a:pt x="45067" y="39084"/>
                </a:lnTo>
                <a:lnTo>
                  <a:pt x="45339" y="39084"/>
                </a:lnTo>
                <a:lnTo>
                  <a:pt x="45339" y="39084"/>
                </a:lnTo>
                <a:lnTo>
                  <a:pt x="45339" y="39084"/>
                </a:lnTo>
                <a:lnTo>
                  <a:pt x="45610" y="39084"/>
                </a:lnTo>
                <a:lnTo>
                  <a:pt x="45610" y="39084"/>
                </a:lnTo>
                <a:lnTo>
                  <a:pt x="45610" y="39084"/>
                </a:lnTo>
                <a:lnTo>
                  <a:pt x="45610" y="39084"/>
                </a:lnTo>
                <a:lnTo>
                  <a:pt x="45610" y="39084"/>
                </a:lnTo>
                <a:lnTo>
                  <a:pt x="46018" y="39084"/>
                </a:lnTo>
                <a:lnTo>
                  <a:pt x="46018" y="39084"/>
                </a:lnTo>
                <a:lnTo>
                  <a:pt x="46018" y="39084"/>
                </a:lnTo>
                <a:lnTo>
                  <a:pt x="46018" y="39084"/>
                </a:lnTo>
                <a:lnTo>
                  <a:pt x="46018" y="39084"/>
                </a:lnTo>
                <a:lnTo>
                  <a:pt x="46289" y="39084"/>
                </a:lnTo>
                <a:lnTo>
                  <a:pt x="46289" y="38450"/>
                </a:lnTo>
                <a:lnTo>
                  <a:pt x="46289" y="38450"/>
                </a:lnTo>
                <a:lnTo>
                  <a:pt x="46289" y="38450"/>
                </a:lnTo>
                <a:lnTo>
                  <a:pt x="46289" y="39084"/>
                </a:lnTo>
                <a:lnTo>
                  <a:pt x="46561" y="39084"/>
                </a:lnTo>
                <a:lnTo>
                  <a:pt x="46561" y="39084"/>
                </a:lnTo>
                <a:lnTo>
                  <a:pt x="46561" y="39084"/>
                </a:lnTo>
                <a:lnTo>
                  <a:pt x="46561" y="39084"/>
                </a:lnTo>
                <a:lnTo>
                  <a:pt x="46832" y="39084"/>
                </a:lnTo>
                <a:lnTo>
                  <a:pt x="46832" y="39084"/>
                </a:lnTo>
                <a:lnTo>
                  <a:pt x="46832" y="39084"/>
                </a:lnTo>
                <a:lnTo>
                  <a:pt x="46832" y="39084"/>
                </a:lnTo>
                <a:lnTo>
                  <a:pt x="46832" y="39084"/>
                </a:lnTo>
                <a:lnTo>
                  <a:pt x="47104" y="39084"/>
                </a:lnTo>
                <a:lnTo>
                  <a:pt x="47104" y="39084"/>
                </a:lnTo>
                <a:lnTo>
                  <a:pt x="47104" y="39084"/>
                </a:lnTo>
                <a:lnTo>
                  <a:pt x="47375" y="39084"/>
                </a:lnTo>
                <a:lnTo>
                  <a:pt x="47375" y="39084"/>
                </a:lnTo>
                <a:lnTo>
                  <a:pt x="47375" y="39084"/>
                </a:lnTo>
                <a:lnTo>
                  <a:pt x="47375" y="39084"/>
                </a:lnTo>
                <a:lnTo>
                  <a:pt x="47782" y="39084"/>
                </a:lnTo>
                <a:lnTo>
                  <a:pt x="47782" y="39084"/>
                </a:lnTo>
                <a:lnTo>
                  <a:pt x="47782" y="39084"/>
                </a:lnTo>
                <a:lnTo>
                  <a:pt x="47782" y="39084"/>
                </a:lnTo>
                <a:lnTo>
                  <a:pt x="47782" y="39084"/>
                </a:lnTo>
                <a:lnTo>
                  <a:pt x="48054" y="39084"/>
                </a:lnTo>
                <a:lnTo>
                  <a:pt x="48054" y="39084"/>
                </a:lnTo>
                <a:lnTo>
                  <a:pt x="48054" y="39084"/>
                </a:lnTo>
                <a:lnTo>
                  <a:pt x="48325" y="39084"/>
                </a:lnTo>
                <a:lnTo>
                  <a:pt x="48325" y="39084"/>
                </a:lnTo>
                <a:lnTo>
                  <a:pt x="48325" y="39507"/>
                </a:lnTo>
                <a:lnTo>
                  <a:pt x="48325" y="39507"/>
                </a:lnTo>
                <a:lnTo>
                  <a:pt x="48325" y="39507"/>
                </a:lnTo>
                <a:lnTo>
                  <a:pt x="48597" y="39507"/>
                </a:lnTo>
                <a:lnTo>
                  <a:pt x="48597" y="39507"/>
                </a:lnTo>
                <a:lnTo>
                  <a:pt x="48597" y="39507"/>
                </a:lnTo>
                <a:lnTo>
                  <a:pt x="48597" y="39507"/>
                </a:lnTo>
                <a:lnTo>
                  <a:pt x="48868" y="39507"/>
                </a:lnTo>
                <a:lnTo>
                  <a:pt x="48868" y="39507"/>
                </a:lnTo>
                <a:lnTo>
                  <a:pt x="48868" y="39507"/>
                </a:lnTo>
                <a:lnTo>
                  <a:pt x="49276" y="39507"/>
                </a:lnTo>
                <a:lnTo>
                  <a:pt x="49276" y="39507"/>
                </a:lnTo>
                <a:lnTo>
                  <a:pt x="49276" y="39507"/>
                </a:lnTo>
                <a:lnTo>
                  <a:pt x="49276" y="39507"/>
                </a:lnTo>
                <a:lnTo>
                  <a:pt x="49547" y="39507"/>
                </a:lnTo>
                <a:lnTo>
                  <a:pt x="49547" y="39507"/>
                </a:lnTo>
                <a:lnTo>
                  <a:pt x="49547" y="39507"/>
                </a:lnTo>
                <a:lnTo>
                  <a:pt x="49547" y="39507"/>
                </a:lnTo>
                <a:lnTo>
                  <a:pt x="49819" y="39507"/>
                </a:lnTo>
                <a:lnTo>
                  <a:pt x="49819" y="39507"/>
                </a:lnTo>
                <a:lnTo>
                  <a:pt x="49819" y="39507"/>
                </a:lnTo>
                <a:lnTo>
                  <a:pt x="49819" y="39507"/>
                </a:lnTo>
                <a:lnTo>
                  <a:pt x="50090" y="39507"/>
                </a:lnTo>
                <a:lnTo>
                  <a:pt x="50090" y="39507"/>
                </a:lnTo>
                <a:lnTo>
                  <a:pt x="50090" y="39507"/>
                </a:lnTo>
                <a:lnTo>
                  <a:pt x="50090" y="39507"/>
                </a:lnTo>
                <a:lnTo>
                  <a:pt x="50361" y="39507"/>
                </a:lnTo>
                <a:lnTo>
                  <a:pt x="50361" y="39507"/>
                </a:lnTo>
                <a:lnTo>
                  <a:pt x="50361" y="39507"/>
                </a:lnTo>
                <a:lnTo>
                  <a:pt x="50361" y="39507"/>
                </a:lnTo>
                <a:lnTo>
                  <a:pt x="50769" y="39507"/>
                </a:lnTo>
                <a:lnTo>
                  <a:pt x="50769" y="39507"/>
                </a:lnTo>
                <a:lnTo>
                  <a:pt x="50769" y="39507"/>
                </a:lnTo>
                <a:lnTo>
                  <a:pt x="51040" y="39507"/>
                </a:lnTo>
                <a:lnTo>
                  <a:pt x="51040" y="39507"/>
                </a:lnTo>
                <a:lnTo>
                  <a:pt x="51040" y="39507"/>
                </a:lnTo>
                <a:lnTo>
                  <a:pt x="51040" y="39507"/>
                </a:lnTo>
                <a:lnTo>
                  <a:pt x="51312" y="39507"/>
                </a:lnTo>
                <a:lnTo>
                  <a:pt x="51312" y="39507"/>
                </a:lnTo>
                <a:lnTo>
                  <a:pt x="51312" y="39507"/>
                </a:lnTo>
                <a:lnTo>
                  <a:pt x="51312" y="39507"/>
                </a:lnTo>
                <a:lnTo>
                  <a:pt x="51583" y="39507"/>
                </a:lnTo>
                <a:lnTo>
                  <a:pt x="51583" y="39507"/>
                </a:lnTo>
                <a:lnTo>
                  <a:pt x="51583" y="39507"/>
                </a:lnTo>
                <a:lnTo>
                  <a:pt x="51583" y="39507"/>
                </a:lnTo>
                <a:lnTo>
                  <a:pt x="51855" y="39507"/>
                </a:lnTo>
                <a:lnTo>
                  <a:pt x="51855" y="39084"/>
                </a:lnTo>
                <a:lnTo>
                  <a:pt x="51855" y="39084"/>
                </a:lnTo>
                <a:lnTo>
                  <a:pt x="51855" y="39507"/>
                </a:lnTo>
                <a:lnTo>
                  <a:pt x="51855" y="39507"/>
                </a:lnTo>
                <a:lnTo>
                  <a:pt x="51855" y="39507"/>
                </a:lnTo>
                <a:lnTo>
                  <a:pt x="52262" y="39507"/>
                </a:lnTo>
                <a:lnTo>
                  <a:pt x="52262" y="39507"/>
                </a:lnTo>
                <a:lnTo>
                  <a:pt x="52262" y="39507"/>
                </a:lnTo>
                <a:lnTo>
                  <a:pt x="52533" y="39507"/>
                </a:lnTo>
                <a:lnTo>
                  <a:pt x="52533" y="39084"/>
                </a:lnTo>
                <a:lnTo>
                  <a:pt x="52533" y="39084"/>
                </a:lnTo>
                <a:lnTo>
                  <a:pt x="52533" y="39084"/>
                </a:lnTo>
                <a:lnTo>
                  <a:pt x="52533" y="39084"/>
                </a:lnTo>
                <a:lnTo>
                  <a:pt x="52805" y="39084"/>
                </a:lnTo>
                <a:lnTo>
                  <a:pt x="52805" y="39084"/>
                </a:lnTo>
                <a:lnTo>
                  <a:pt x="52805" y="39084"/>
                </a:lnTo>
                <a:lnTo>
                  <a:pt x="52805" y="39084"/>
                </a:lnTo>
                <a:lnTo>
                  <a:pt x="53076" y="39084"/>
                </a:lnTo>
                <a:lnTo>
                  <a:pt x="53076" y="39084"/>
                </a:lnTo>
                <a:lnTo>
                  <a:pt x="53076" y="39084"/>
                </a:lnTo>
                <a:lnTo>
                  <a:pt x="53348" y="39084"/>
                </a:lnTo>
                <a:lnTo>
                  <a:pt x="53348" y="39084"/>
                </a:lnTo>
                <a:lnTo>
                  <a:pt x="53348" y="39084"/>
                </a:lnTo>
                <a:lnTo>
                  <a:pt x="53348" y="39084"/>
                </a:lnTo>
                <a:lnTo>
                  <a:pt x="53755" y="39084"/>
                </a:lnTo>
                <a:lnTo>
                  <a:pt x="53755" y="39507"/>
                </a:lnTo>
                <a:lnTo>
                  <a:pt x="53755" y="39507"/>
                </a:lnTo>
                <a:lnTo>
                  <a:pt x="53755" y="39507"/>
                </a:lnTo>
                <a:lnTo>
                  <a:pt x="53755" y="39507"/>
                </a:lnTo>
                <a:lnTo>
                  <a:pt x="54027" y="39507"/>
                </a:lnTo>
                <a:lnTo>
                  <a:pt x="54027" y="39507"/>
                </a:lnTo>
                <a:lnTo>
                  <a:pt x="54027" y="39507"/>
                </a:lnTo>
                <a:lnTo>
                  <a:pt x="54027" y="39507"/>
                </a:lnTo>
                <a:lnTo>
                  <a:pt x="54298" y="39507"/>
                </a:lnTo>
                <a:lnTo>
                  <a:pt x="54298" y="39507"/>
                </a:lnTo>
                <a:lnTo>
                  <a:pt x="54298" y="39507"/>
                </a:lnTo>
                <a:lnTo>
                  <a:pt x="54298" y="39507"/>
                </a:lnTo>
                <a:lnTo>
                  <a:pt x="54298" y="39507"/>
                </a:lnTo>
                <a:lnTo>
                  <a:pt x="54570" y="39507"/>
                </a:lnTo>
                <a:lnTo>
                  <a:pt x="54570" y="39507"/>
                </a:lnTo>
                <a:lnTo>
                  <a:pt x="54570" y="39507"/>
                </a:lnTo>
                <a:lnTo>
                  <a:pt x="54570" y="39507"/>
                </a:lnTo>
                <a:lnTo>
                  <a:pt x="54841" y="39507"/>
                </a:lnTo>
                <a:lnTo>
                  <a:pt x="54841" y="39507"/>
                </a:lnTo>
                <a:lnTo>
                  <a:pt x="54841" y="39929"/>
                </a:lnTo>
                <a:lnTo>
                  <a:pt x="54841" y="39929"/>
                </a:lnTo>
                <a:lnTo>
                  <a:pt x="55248" y="39929"/>
                </a:lnTo>
                <a:lnTo>
                  <a:pt x="55248" y="39929"/>
                </a:lnTo>
                <a:lnTo>
                  <a:pt x="55248" y="39929"/>
                </a:lnTo>
                <a:lnTo>
                  <a:pt x="55248" y="39929"/>
                </a:lnTo>
                <a:lnTo>
                  <a:pt x="55248" y="39929"/>
                </a:lnTo>
                <a:lnTo>
                  <a:pt x="55520" y="39929"/>
                </a:lnTo>
                <a:lnTo>
                  <a:pt x="55520" y="39929"/>
                </a:lnTo>
                <a:lnTo>
                  <a:pt x="55520" y="39929"/>
                </a:lnTo>
                <a:lnTo>
                  <a:pt x="55520" y="40352"/>
                </a:lnTo>
                <a:lnTo>
                  <a:pt x="55520" y="40352"/>
                </a:lnTo>
                <a:lnTo>
                  <a:pt x="55520" y="40352"/>
                </a:lnTo>
                <a:lnTo>
                  <a:pt x="55520" y="40352"/>
                </a:lnTo>
                <a:lnTo>
                  <a:pt x="55520" y="40352"/>
                </a:lnTo>
                <a:lnTo>
                  <a:pt x="55791" y="40352"/>
                </a:lnTo>
                <a:lnTo>
                  <a:pt x="55791" y="40774"/>
                </a:lnTo>
                <a:lnTo>
                  <a:pt x="55791" y="40774"/>
                </a:lnTo>
                <a:lnTo>
                  <a:pt x="55791" y="40774"/>
                </a:lnTo>
                <a:lnTo>
                  <a:pt x="55791" y="40774"/>
                </a:lnTo>
                <a:lnTo>
                  <a:pt x="56063" y="40774"/>
                </a:lnTo>
                <a:lnTo>
                  <a:pt x="56063" y="40774"/>
                </a:lnTo>
                <a:lnTo>
                  <a:pt x="56063" y="40774"/>
                </a:lnTo>
                <a:lnTo>
                  <a:pt x="56063" y="40774"/>
                </a:lnTo>
                <a:lnTo>
                  <a:pt x="56063" y="40774"/>
                </a:lnTo>
                <a:lnTo>
                  <a:pt x="56334" y="40774"/>
                </a:lnTo>
                <a:lnTo>
                  <a:pt x="56334" y="40774"/>
                </a:lnTo>
                <a:lnTo>
                  <a:pt x="56334" y="40774"/>
                </a:lnTo>
                <a:lnTo>
                  <a:pt x="56334" y="40774"/>
                </a:lnTo>
                <a:lnTo>
                  <a:pt x="56334" y="40774"/>
                </a:lnTo>
                <a:lnTo>
                  <a:pt x="56742" y="40774"/>
                </a:lnTo>
                <a:lnTo>
                  <a:pt x="56742" y="40774"/>
                </a:lnTo>
                <a:lnTo>
                  <a:pt x="56742" y="40774"/>
                </a:lnTo>
                <a:lnTo>
                  <a:pt x="57013" y="40774"/>
                </a:lnTo>
                <a:lnTo>
                  <a:pt x="57013" y="40774"/>
                </a:lnTo>
                <a:lnTo>
                  <a:pt x="57013" y="40774"/>
                </a:lnTo>
                <a:lnTo>
                  <a:pt x="57013" y="40774"/>
                </a:lnTo>
                <a:lnTo>
                  <a:pt x="57285" y="40774"/>
                </a:lnTo>
                <a:lnTo>
                  <a:pt x="57285" y="40774"/>
                </a:lnTo>
                <a:lnTo>
                  <a:pt x="57285" y="41408"/>
                </a:lnTo>
                <a:lnTo>
                  <a:pt x="57285" y="41408"/>
                </a:lnTo>
                <a:lnTo>
                  <a:pt x="57285" y="41408"/>
                </a:lnTo>
                <a:lnTo>
                  <a:pt x="57556" y="41408"/>
                </a:lnTo>
                <a:lnTo>
                  <a:pt x="57556" y="41408"/>
                </a:lnTo>
                <a:lnTo>
                  <a:pt x="57556" y="41408"/>
                </a:lnTo>
                <a:lnTo>
                  <a:pt x="57556" y="41408"/>
                </a:lnTo>
                <a:lnTo>
                  <a:pt x="57556" y="41408"/>
                </a:lnTo>
                <a:lnTo>
                  <a:pt x="57828" y="41408"/>
                </a:lnTo>
                <a:lnTo>
                  <a:pt x="57828" y="41408"/>
                </a:lnTo>
                <a:lnTo>
                  <a:pt x="57828" y="41408"/>
                </a:lnTo>
                <a:lnTo>
                  <a:pt x="57828" y="41830"/>
                </a:lnTo>
                <a:lnTo>
                  <a:pt x="57828" y="41830"/>
                </a:lnTo>
                <a:lnTo>
                  <a:pt x="58235" y="41830"/>
                </a:lnTo>
                <a:lnTo>
                  <a:pt x="58235" y="41830"/>
                </a:lnTo>
                <a:lnTo>
                  <a:pt x="58235" y="41830"/>
                </a:lnTo>
                <a:lnTo>
                  <a:pt x="58235" y="41830"/>
                </a:lnTo>
                <a:lnTo>
                  <a:pt x="58235" y="41830"/>
                </a:lnTo>
                <a:lnTo>
                  <a:pt x="58506" y="41830"/>
                </a:lnTo>
                <a:lnTo>
                  <a:pt x="58506" y="41830"/>
                </a:lnTo>
                <a:lnTo>
                  <a:pt x="58506" y="41830"/>
                </a:lnTo>
                <a:lnTo>
                  <a:pt x="58506" y="41830"/>
                </a:lnTo>
                <a:lnTo>
                  <a:pt x="58778" y="41830"/>
                </a:lnTo>
                <a:lnTo>
                  <a:pt x="58778" y="41830"/>
                </a:lnTo>
                <a:lnTo>
                  <a:pt x="58778" y="41830"/>
                </a:lnTo>
                <a:lnTo>
                  <a:pt x="58778" y="41830"/>
                </a:lnTo>
                <a:lnTo>
                  <a:pt x="58778" y="42253"/>
                </a:lnTo>
                <a:lnTo>
                  <a:pt x="59049" y="42253"/>
                </a:lnTo>
                <a:lnTo>
                  <a:pt x="59049" y="42253"/>
                </a:lnTo>
                <a:lnTo>
                  <a:pt x="59049" y="42253"/>
                </a:lnTo>
                <a:lnTo>
                  <a:pt x="59049" y="42253"/>
                </a:lnTo>
                <a:lnTo>
                  <a:pt x="59321" y="42253"/>
                </a:lnTo>
                <a:lnTo>
                  <a:pt x="59321" y="42253"/>
                </a:lnTo>
                <a:lnTo>
                  <a:pt x="59321" y="42253"/>
                </a:lnTo>
                <a:lnTo>
                  <a:pt x="59321" y="42253"/>
                </a:lnTo>
                <a:lnTo>
                  <a:pt x="59728" y="42253"/>
                </a:lnTo>
                <a:lnTo>
                  <a:pt x="59728" y="42253"/>
                </a:lnTo>
                <a:lnTo>
                  <a:pt x="59728" y="42253"/>
                </a:lnTo>
                <a:lnTo>
                  <a:pt x="59728" y="42253"/>
                </a:lnTo>
                <a:lnTo>
                  <a:pt x="59728" y="42253"/>
                </a:lnTo>
                <a:lnTo>
                  <a:pt x="60000" y="42253"/>
                </a:lnTo>
                <a:lnTo>
                  <a:pt x="60000" y="42253"/>
                </a:lnTo>
                <a:lnTo>
                  <a:pt x="60000" y="42253"/>
                </a:lnTo>
                <a:lnTo>
                  <a:pt x="60000" y="42253"/>
                </a:lnTo>
                <a:lnTo>
                  <a:pt x="60271" y="42253"/>
                </a:lnTo>
                <a:lnTo>
                  <a:pt x="60271" y="41830"/>
                </a:lnTo>
                <a:lnTo>
                  <a:pt x="60271" y="41830"/>
                </a:lnTo>
                <a:lnTo>
                  <a:pt x="60271" y="41830"/>
                </a:lnTo>
                <a:lnTo>
                  <a:pt x="60542" y="41830"/>
                </a:lnTo>
                <a:lnTo>
                  <a:pt x="60542" y="41830"/>
                </a:lnTo>
                <a:lnTo>
                  <a:pt x="60542" y="41830"/>
                </a:lnTo>
                <a:lnTo>
                  <a:pt x="60542" y="41830"/>
                </a:lnTo>
                <a:lnTo>
                  <a:pt x="60542" y="42253"/>
                </a:lnTo>
                <a:lnTo>
                  <a:pt x="60542" y="42253"/>
                </a:lnTo>
                <a:lnTo>
                  <a:pt x="60542" y="42253"/>
                </a:lnTo>
                <a:lnTo>
                  <a:pt x="60542" y="42676"/>
                </a:lnTo>
                <a:lnTo>
                  <a:pt x="60542" y="42676"/>
                </a:lnTo>
                <a:lnTo>
                  <a:pt x="60814" y="42676"/>
                </a:lnTo>
                <a:lnTo>
                  <a:pt x="60814" y="42676"/>
                </a:lnTo>
                <a:lnTo>
                  <a:pt x="60814" y="42676"/>
                </a:lnTo>
                <a:lnTo>
                  <a:pt x="61221" y="42676"/>
                </a:lnTo>
                <a:lnTo>
                  <a:pt x="61221" y="42676"/>
                </a:lnTo>
                <a:lnTo>
                  <a:pt x="61221" y="42676"/>
                </a:lnTo>
                <a:lnTo>
                  <a:pt x="61221" y="42676"/>
                </a:lnTo>
                <a:lnTo>
                  <a:pt x="61221" y="42676"/>
                </a:lnTo>
                <a:lnTo>
                  <a:pt x="61493" y="42676"/>
                </a:lnTo>
                <a:lnTo>
                  <a:pt x="61493" y="42676"/>
                </a:lnTo>
                <a:lnTo>
                  <a:pt x="61493" y="42676"/>
                </a:lnTo>
                <a:lnTo>
                  <a:pt x="61493" y="42676"/>
                </a:lnTo>
                <a:lnTo>
                  <a:pt x="61493" y="43098"/>
                </a:lnTo>
                <a:lnTo>
                  <a:pt x="61764" y="43098"/>
                </a:lnTo>
                <a:lnTo>
                  <a:pt x="61764" y="43098"/>
                </a:lnTo>
                <a:lnTo>
                  <a:pt x="61764" y="42676"/>
                </a:lnTo>
                <a:lnTo>
                  <a:pt x="61764" y="42676"/>
                </a:lnTo>
                <a:lnTo>
                  <a:pt x="61764" y="42676"/>
                </a:lnTo>
                <a:lnTo>
                  <a:pt x="62036" y="42676"/>
                </a:lnTo>
                <a:lnTo>
                  <a:pt x="62036" y="42676"/>
                </a:lnTo>
                <a:lnTo>
                  <a:pt x="62036" y="42676"/>
                </a:lnTo>
                <a:lnTo>
                  <a:pt x="62036" y="42676"/>
                </a:lnTo>
                <a:lnTo>
                  <a:pt x="62036" y="42253"/>
                </a:lnTo>
                <a:lnTo>
                  <a:pt x="62036" y="42253"/>
                </a:lnTo>
                <a:lnTo>
                  <a:pt x="62307" y="42253"/>
                </a:lnTo>
                <a:lnTo>
                  <a:pt x="62307" y="42253"/>
                </a:lnTo>
                <a:lnTo>
                  <a:pt x="62307" y="42253"/>
                </a:lnTo>
                <a:lnTo>
                  <a:pt x="62307" y="42253"/>
                </a:lnTo>
                <a:lnTo>
                  <a:pt x="62307" y="42253"/>
                </a:lnTo>
                <a:lnTo>
                  <a:pt x="62307" y="42253"/>
                </a:lnTo>
                <a:lnTo>
                  <a:pt x="62714" y="42253"/>
                </a:lnTo>
                <a:lnTo>
                  <a:pt x="62714" y="42253"/>
                </a:lnTo>
                <a:lnTo>
                  <a:pt x="62714" y="41830"/>
                </a:lnTo>
                <a:lnTo>
                  <a:pt x="62714" y="41830"/>
                </a:lnTo>
                <a:lnTo>
                  <a:pt x="62986" y="41830"/>
                </a:lnTo>
                <a:lnTo>
                  <a:pt x="62986" y="41830"/>
                </a:lnTo>
                <a:lnTo>
                  <a:pt x="62986" y="41830"/>
                </a:lnTo>
                <a:lnTo>
                  <a:pt x="62986" y="41830"/>
                </a:lnTo>
                <a:lnTo>
                  <a:pt x="62986" y="41830"/>
                </a:lnTo>
                <a:lnTo>
                  <a:pt x="62986" y="41830"/>
                </a:lnTo>
                <a:lnTo>
                  <a:pt x="63257" y="41830"/>
                </a:lnTo>
                <a:lnTo>
                  <a:pt x="63257" y="41830"/>
                </a:lnTo>
                <a:lnTo>
                  <a:pt x="63257" y="41830"/>
                </a:lnTo>
                <a:lnTo>
                  <a:pt x="63257" y="41408"/>
                </a:lnTo>
                <a:lnTo>
                  <a:pt x="63257" y="41408"/>
                </a:lnTo>
                <a:lnTo>
                  <a:pt x="63529" y="41408"/>
                </a:lnTo>
                <a:lnTo>
                  <a:pt x="63529" y="41408"/>
                </a:lnTo>
                <a:lnTo>
                  <a:pt x="63529" y="41408"/>
                </a:lnTo>
                <a:lnTo>
                  <a:pt x="63529" y="41408"/>
                </a:lnTo>
                <a:lnTo>
                  <a:pt x="63800" y="41408"/>
                </a:lnTo>
                <a:lnTo>
                  <a:pt x="63800" y="41408"/>
                </a:lnTo>
                <a:lnTo>
                  <a:pt x="63800" y="41408"/>
                </a:lnTo>
                <a:lnTo>
                  <a:pt x="63800" y="41408"/>
                </a:lnTo>
                <a:lnTo>
                  <a:pt x="63800" y="41408"/>
                </a:lnTo>
                <a:lnTo>
                  <a:pt x="64208" y="41408"/>
                </a:lnTo>
                <a:lnTo>
                  <a:pt x="64208" y="40774"/>
                </a:lnTo>
                <a:lnTo>
                  <a:pt x="64208" y="40774"/>
                </a:lnTo>
                <a:lnTo>
                  <a:pt x="64208" y="40774"/>
                </a:lnTo>
                <a:lnTo>
                  <a:pt x="64208" y="40774"/>
                </a:lnTo>
                <a:lnTo>
                  <a:pt x="64208" y="40774"/>
                </a:lnTo>
                <a:lnTo>
                  <a:pt x="64479" y="40774"/>
                </a:lnTo>
                <a:lnTo>
                  <a:pt x="64479" y="40774"/>
                </a:lnTo>
                <a:lnTo>
                  <a:pt x="64479" y="40774"/>
                </a:lnTo>
                <a:lnTo>
                  <a:pt x="64479" y="40774"/>
                </a:lnTo>
                <a:lnTo>
                  <a:pt x="64751" y="40774"/>
                </a:lnTo>
                <a:lnTo>
                  <a:pt x="64751" y="40774"/>
                </a:lnTo>
                <a:lnTo>
                  <a:pt x="64751" y="40774"/>
                </a:lnTo>
                <a:lnTo>
                  <a:pt x="64751" y="40774"/>
                </a:lnTo>
                <a:lnTo>
                  <a:pt x="64751" y="40774"/>
                </a:lnTo>
                <a:lnTo>
                  <a:pt x="65022" y="40774"/>
                </a:lnTo>
                <a:lnTo>
                  <a:pt x="65022" y="40774"/>
                </a:lnTo>
                <a:lnTo>
                  <a:pt x="65022" y="40352"/>
                </a:lnTo>
                <a:lnTo>
                  <a:pt x="65022" y="40352"/>
                </a:lnTo>
                <a:lnTo>
                  <a:pt x="65022" y="40352"/>
                </a:lnTo>
                <a:lnTo>
                  <a:pt x="65294" y="40352"/>
                </a:lnTo>
                <a:lnTo>
                  <a:pt x="65294" y="40352"/>
                </a:lnTo>
                <a:lnTo>
                  <a:pt x="65294" y="40352"/>
                </a:lnTo>
                <a:lnTo>
                  <a:pt x="65701" y="40352"/>
                </a:lnTo>
                <a:lnTo>
                  <a:pt x="65701" y="40352"/>
                </a:lnTo>
                <a:lnTo>
                  <a:pt x="65701" y="40352"/>
                </a:lnTo>
                <a:lnTo>
                  <a:pt x="65701" y="40352"/>
                </a:lnTo>
                <a:lnTo>
                  <a:pt x="65701" y="40352"/>
                </a:lnTo>
                <a:lnTo>
                  <a:pt x="65972" y="40352"/>
                </a:lnTo>
                <a:lnTo>
                  <a:pt x="65972" y="40352"/>
                </a:lnTo>
                <a:lnTo>
                  <a:pt x="65972" y="40352"/>
                </a:lnTo>
                <a:lnTo>
                  <a:pt x="65972" y="40352"/>
                </a:lnTo>
                <a:lnTo>
                  <a:pt x="65972" y="40352"/>
                </a:lnTo>
                <a:lnTo>
                  <a:pt x="65972" y="39929"/>
                </a:lnTo>
                <a:lnTo>
                  <a:pt x="66244" y="39929"/>
                </a:lnTo>
                <a:lnTo>
                  <a:pt x="66244" y="39929"/>
                </a:lnTo>
                <a:lnTo>
                  <a:pt x="66244" y="39929"/>
                </a:lnTo>
                <a:lnTo>
                  <a:pt x="66244" y="39929"/>
                </a:lnTo>
                <a:lnTo>
                  <a:pt x="66515" y="39929"/>
                </a:lnTo>
                <a:lnTo>
                  <a:pt x="66515" y="39929"/>
                </a:lnTo>
                <a:lnTo>
                  <a:pt x="66515" y="39929"/>
                </a:lnTo>
                <a:lnTo>
                  <a:pt x="66515" y="39929"/>
                </a:lnTo>
                <a:lnTo>
                  <a:pt x="66515" y="39929"/>
                </a:lnTo>
                <a:lnTo>
                  <a:pt x="66787" y="39929"/>
                </a:lnTo>
                <a:lnTo>
                  <a:pt x="66787" y="39929"/>
                </a:lnTo>
                <a:lnTo>
                  <a:pt x="66787" y="39929"/>
                </a:lnTo>
                <a:lnTo>
                  <a:pt x="66787" y="39929"/>
                </a:lnTo>
                <a:lnTo>
                  <a:pt x="67194" y="39929"/>
                </a:lnTo>
                <a:lnTo>
                  <a:pt x="67194" y="39929"/>
                </a:lnTo>
                <a:lnTo>
                  <a:pt x="67194" y="39929"/>
                </a:lnTo>
                <a:lnTo>
                  <a:pt x="67466" y="39929"/>
                </a:lnTo>
                <a:lnTo>
                  <a:pt x="67466" y="39929"/>
                </a:lnTo>
                <a:lnTo>
                  <a:pt x="67466" y="39929"/>
                </a:lnTo>
                <a:lnTo>
                  <a:pt x="67466" y="39929"/>
                </a:lnTo>
                <a:lnTo>
                  <a:pt x="67466" y="39929"/>
                </a:lnTo>
                <a:lnTo>
                  <a:pt x="67737" y="39929"/>
                </a:lnTo>
                <a:lnTo>
                  <a:pt x="67737" y="39929"/>
                </a:lnTo>
                <a:lnTo>
                  <a:pt x="67737" y="39929"/>
                </a:lnTo>
                <a:lnTo>
                  <a:pt x="67737" y="39929"/>
                </a:lnTo>
                <a:lnTo>
                  <a:pt x="68009" y="39929"/>
                </a:lnTo>
                <a:lnTo>
                  <a:pt x="68009" y="39929"/>
                </a:lnTo>
                <a:lnTo>
                  <a:pt x="68009" y="39929"/>
                </a:lnTo>
                <a:lnTo>
                  <a:pt x="68280" y="39929"/>
                </a:lnTo>
                <a:lnTo>
                  <a:pt x="68280" y="39929"/>
                </a:lnTo>
                <a:lnTo>
                  <a:pt x="68280" y="39929"/>
                </a:lnTo>
                <a:lnTo>
                  <a:pt x="68280" y="39929"/>
                </a:lnTo>
                <a:lnTo>
                  <a:pt x="68687" y="39929"/>
                </a:lnTo>
                <a:lnTo>
                  <a:pt x="68687" y="39929"/>
                </a:lnTo>
                <a:lnTo>
                  <a:pt x="68687" y="39929"/>
                </a:lnTo>
                <a:lnTo>
                  <a:pt x="68687" y="39929"/>
                </a:lnTo>
                <a:lnTo>
                  <a:pt x="68687" y="39929"/>
                </a:lnTo>
                <a:lnTo>
                  <a:pt x="68959" y="39929"/>
                </a:lnTo>
                <a:lnTo>
                  <a:pt x="68959" y="39929"/>
                </a:lnTo>
                <a:lnTo>
                  <a:pt x="68959" y="39929"/>
                </a:lnTo>
                <a:lnTo>
                  <a:pt x="68959" y="40352"/>
                </a:lnTo>
                <a:lnTo>
                  <a:pt x="69230" y="40352"/>
                </a:lnTo>
                <a:lnTo>
                  <a:pt x="69230" y="39929"/>
                </a:lnTo>
                <a:lnTo>
                  <a:pt x="69230" y="39929"/>
                </a:lnTo>
                <a:lnTo>
                  <a:pt x="69230" y="39929"/>
                </a:lnTo>
                <a:lnTo>
                  <a:pt x="69230" y="39929"/>
                </a:lnTo>
                <a:lnTo>
                  <a:pt x="69230" y="39929"/>
                </a:lnTo>
                <a:lnTo>
                  <a:pt x="69502" y="39929"/>
                </a:lnTo>
                <a:lnTo>
                  <a:pt x="69502" y="39929"/>
                </a:lnTo>
                <a:lnTo>
                  <a:pt x="69502" y="39929"/>
                </a:lnTo>
                <a:lnTo>
                  <a:pt x="69502" y="39929"/>
                </a:lnTo>
                <a:lnTo>
                  <a:pt x="69502" y="39929"/>
                </a:lnTo>
                <a:lnTo>
                  <a:pt x="69773" y="39929"/>
                </a:lnTo>
                <a:lnTo>
                  <a:pt x="69773" y="39929"/>
                </a:lnTo>
                <a:lnTo>
                  <a:pt x="69773" y="39929"/>
                </a:lnTo>
                <a:lnTo>
                  <a:pt x="70180" y="39929"/>
                </a:lnTo>
                <a:lnTo>
                  <a:pt x="70180" y="39929"/>
                </a:lnTo>
                <a:lnTo>
                  <a:pt x="70180" y="39929"/>
                </a:lnTo>
                <a:lnTo>
                  <a:pt x="70180" y="39929"/>
                </a:lnTo>
                <a:lnTo>
                  <a:pt x="70180" y="39929"/>
                </a:lnTo>
                <a:lnTo>
                  <a:pt x="70452" y="39929"/>
                </a:lnTo>
                <a:lnTo>
                  <a:pt x="70452" y="39929"/>
                </a:lnTo>
                <a:lnTo>
                  <a:pt x="70452" y="39929"/>
                </a:lnTo>
                <a:lnTo>
                  <a:pt x="70452" y="39929"/>
                </a:lnTo>
                <a:lnTo>
                  <a:pt x="70452" y="39929"/>
                </a:lnTo>
                <a:lnTo>
                  <a:pt x="70723" y="39929"/>
                </a:lnTo>
                <a:lnTo>
                  <a:pt x="70723" y="39507"/>
                </a:lnTo>
                <a:lnTo>
                  <a:pt x="70723" y="39507"/>
                </a:lnTo>
                <a:lnTo>
                  <a:pt x="70723" y="39507"/>
                </a:lnTo>
                <a:lnTo>
                  <a:pt x="70723" y="39507"/>
                </a:lnTo>
                <a:lnTo>
                  <a:pt x="70995" y="39507"/>
                </a:lnTo>
                <a:lnTo>
                  <a:pt x="70995" y="39507"/>
                </a:lnTo>
                <a:lnTo>
                  <a:pt x="70995" y="39507"/>
                </a:lnTo>
                <a:lnTo>
                  <a:pt x="70995" y="39507"/>
                </a:lnTo>
                <a:lnTo>
                  <a:pt x="70995" y="39507"/>
                </a:lnTo>
                <a:lnTo>
                  <a:pt x="71266" y="39507"/>
                </a:lnTo>
                <a:lnTo>
                  <a:pt x="71266" y="39507"/>
                </a:lnTo>
                <a:lnTo>
                  <a:pt x="71266" y="39507"/>
                </a:lnTo>
                <a:lnTo>
                  <a:pt x="71674" y="39507"/>
                </a:lnTo>
                <a:lnTo>
                  <a:pt x="71674" y="39507"/>
                </a:lnTo>
                <a:lnTo>
                  <a:pt x="71674" y="39507"/>
                </a:lnTo>
                <a:lnTo>
                  <a:pt x="71674" y="39507"/>
                </a:lnTo>
                <a:lnTo>
                  <a:pt x="71674" y="39084"/>
                </a:lnTo>
                <a:lnTo>
                  <a:pt x="71945" y="39084"/>
                </a:lnTo>
                <a:lnTo>
                  <a:pt x="71945" y="39084"/>
                </a:lnTo>
                <a:lnTo>
                  <a:pt x="71945" y="39084"/>
                </a:lnTo>
                <a:lnTo>
                  <a:pt x="71945" y="39084"/>
                </a:lnTo>
                <a:lnTo>
                  <a:pt x="71945" y="39084"/>
                </a:lnTo>
                <a:lnTo>
                  <a:pt x="71945" y="39084"/>
                </a:lnTo>
                <a:lnTo>
                  <a:pt x="72217" y="39084"/>
                </a:lnTo>
                <a:lnTo>
                  <a:pt x="72217" y="39084"/>
                </a:lnTo>
                <a:lnTo>
                  <a:pt x="72217" y="38450"/>
                </a:lnTo>
                <a:lnTo>
                  <a:pt x="72217" y="38450"/>
                </a:lnTo>
                <a:lnTo>
                  <a:pt x="72217" y="38450"/>
                </a:lnTo>
                <a:lnTo>
                  <a:pt x="72217" y="38450"/>
                </a:lnTo>
                <a:lnTo>
                  <a:pt x="72488" y="38450"/>
                </a:lnTo>
                <a:lnTo>
                  <a:pt x="72488" y="38450"/>
                </a:lnTo>
                <a:lnTo>
                  <a:pt x="72488" y="38028"/>
                </a:lnTo>
                <a:lnTo>
                  <a:pt x="72488" y="38028"/>
                </a:lnTo>
                <a:lnTo>
                  <a:pt x="72488" y="38028"/>
                </a:lnTo>
                <a:lnTo>
                  <a:pt x="72488" y="38028"/>
                </a:lnTo>
                <a:lnTo>
                  <a:pt x="72760" y="38028"/>
                </a:lnTo>
                <a:lnTo>
                  <a:pt x="72760" y="38028"/>
                </a:lnTo>
                <a:lnTo>
                  <a:pt x="72760" y="38028"/>
                </a:lnTo>
                <a:lnTo>
                  <a:pt x="72760" y="37605"/>
                </a:lnTo>
                <a:lnTo>
                  <a:pt x="72760" y="37605"/>
                </a:lnTo>
                <a:lnTo>
                  <a:pt x="72760" y="37605"/>
                </a:lnTo>
                <a:lnTo>
                  <a:pt x="72760" y="37605"/>
                </a:lnTo>
                <a:lnTo>
                  <a:pt x="72760" y="37605"/>
                </a:lnTo>
                <a:lnTo>
                  <a:pt x="73167" y="37605"/>
                </a:lnTo>
                <a:lnTo>
                  <a:pt x="73167" y="37183"/>
                </a:lnTo>
                <a:lnTo>
                  <a:pt x="73167" y="37183"/>
                </a:lnTo>
                <a:lnTo>
                  <a:pt x="73167" y="37183"/>
                </a:lnTo>
                <a:lnTo>
                  <a:pt x="73167" y="37183"/>
                </a:lnTo>
                <a:lnTo>
                  <a:pt x="73167" y="37183"/>
                </a:lnTo>
                <a:lnTo>
                  <a:pt x="73438" y="37183"/>
                </a:lnTo>
                <a:lnTo>
                  <a:pt x="73438" y="36760"/>
                </a:lnTo>
                <a:lnTo>
                  <a:pt x="73438" y="36760"/>
                </a:lnTo>
                <a:lnTo>
                  <a:pt x="73438" y="36760"/>
                </a:lnTo>
                <a:lnTo>
                  <a:pt x="73438" y="36760"/>
                </a:lnTo>
                <a:lnTo>
                  <a:pt x="73438" y="36760"/>
                </a:lnTo>
                <a:lnTo>
                  <a:pt x="73438" y="36760"/>
                </a:lnTo>
                <a:lnTo>
                  <a:pt x="73710" y="36760"/>
                </a:lnTo>
                <a:lnTo>
                  <a:pt x="73710" y="36760"/>
                </a:lnTo>
                <a:lnTo>
                  <a:pt x="73710" y="36760"/>
                </a:lnTo>
                <a:lnTo>
                  <a:pt x="73710" y="36126"/>
                </a:lnTo>
                <a:lnTo>
                  <a:pt x="73710" y="36126"/>
                </a:lnTo>
                <a:lnTo>
                  <a:pt x="73981" y="36126"/>
                </a:lnTo>
                <a:lnTo>
                  <a:pt x="73981" y="36126"/>
                </a:lnTo>
                <a:lnTo>
                  <a:pt x="73981" y="36126"/>
                </a:lnTo>
                <a:lnTo>
                  <a:pt x="73981" y="36126"/>
                </a:lnTo>
                <a:lnTo>
                  <a:pt x="74253" y="36126"/>
                </a:lnTo>
                <a:lnTo>
                  <a:pt x="74253" y="36126"/>
                </a:lnTo>
                <a:lnTo>
                  <a:pt x="74253" y="36126"/>
                </a:lnTo>
                <a:lnTo>
                  <a:pt x="74253" y="36126"/>
                </a:lnTo>
                <a:lnTo>
                  <a:pt x="74253" y="36126"/>
                </a:lnTo>
                <a:lnTo>
                  <a:pt x="74660" y="36126"/>
                </a:lnTo>
                <a:lnTo>
                  <a:pt x="74660" y="36126"/>
                </a:lnTo>
                <a:lnTo>
                  <a:pt x="74660" y="36126"/>
                </a:lnTo>
                <a:lnTo>
                  <a:pt x="74660" y="36126"/>
                </a:lnTo>
                <a:lnTo>
                  <a:pt x="74660" y="35704"/>
                </a:lnTo>
                <a:lnTo>
                  <a:pt x="74660" y="35704"/>
                </a:lnTo>
                <a:lnTo>
                  <a:pt x="74660" y="35704"/>
                </a:lnTo>
                <a:lnTo>
                  <a:pt x="74660" y="35704"/>
                </a:lnTo>
                <a:lnTo>
                  <a:pt x="74932" y="35704"/>
                </a:lnTo>
                <a:lnTo>
                  <a:pt x="74932" y="35281"/>
                </a:lnTo>
                <a:lnTo>
                  <a:pt x="74932" y="35281"/>
                </a:lnTo>
                <a:lnTo>
                  <a:pt x="74932" y="35281"/>
                </a:lnTo>
                <a:lnTo>
                  <a:pt x="75203" y="35281"/>
                </a:lnTo>
                <a:lnTo>
                  <a:pt x="75203" y="35281"/>
                </a:lnTo>
                <a:lnTo>
                  <a:pt x="75203" y="35281"/>
                </a:lnTo>
                <a:lnTo>
                  <a:pt x="75203" y="35281"/>
                </a:lnTo>
                <a:lnTo>
                  <a:pt x="75203" y="35281"/>
                </a:lnTo>
                <a:lnTo>
                  <a:pt x="75203" y="35281"/>
                </a:lnTo>
                <a:lnTo>
                  <a:pt x="75203" y="34859"/>
                </a:lnTo>
                <a:lnTo>
                  <a:pt x="75203" y="34859"/>
                </a:lnTo>
                <a:lnTo>
                  <a:pt x="75203" y="34859"/>
                </a:lnTo>
                <a:lnTo>
                  <a:pt x="75203" y="34859"/>
                </a:lnTo>
                <a:lnTo>
                  <a:pt x="75203" y="34859"/>
                </a:lnTo>
                <a:lnTo>
                  <a:pt x="75203" y="34436"/>
                </a:lnTo>
                <a:lnTo>
                  <a:pt x="75203" y="34436"/>
                </a:lnTo>
                <a:lnTo>
                  <a:pt x="75203" y="34436"/>
                </a:lnTo>
                <a:lnTo>
                  <a:pt x="74932" y="34436"/>
                </a:lnTo>
                <a:lnTo>
                  <a:pt x="74932" y="34436"/>
                </a:lnTo>
                <a:lnTo>
                  <a:pt x="74932" y="34436"/>
                </a:lnTo>
                <a:lnTo>
                  <a:pt x="74932" y="34436"/>
                </a:lnTo>
                <a:lnTo>
                  <a:pt x="74660" y="34436"/>
                </a:lnTo>
                <a:lnTo>
                  <a:pt x="74660" y="34436"/>
                </a:lnTo>
                <a:lnTo>
                  <a:pt x="74660" y="34436"/>
                </a:lnTo>
                <a:lnTo>
                  <a:pt x="74660" y="33802"/>
                </a:lnTo>
                <a:lnTo>
                  <a:pt x="74660" y="33802"/>
                </a:lnTo>
                <a:lnTo>
                  <a:pt x="74660" y="33802"/>
                </a:lnTo>
                <a:lnTo>
                  <a:pt x="74253" y="33802"/>
                </a:lnTo>
                <a:lnTo>
                  <a:pt x="74253" y="33802"/>
                </a:lnTo>
                <a:lnTo>
                  <a:pt x="74253" y="33802"/>
                </a:lnTo>
                <a:lnTo>
                  <a:pt x="74253" y="33380"/>
                </a:lnTo>
                <a:lnTo>
                  <a:pt x="74253" y="33380"/>
                </a:lnTo>
                <a:lnTo>
                  <a:pt x="74253" y="33380"/>
                </a:lnTo>
                <a:lnTo>
                  <a:pt x="74253" y="33380"/>
                </a:lnTo>
                <a:lnTo>
                  <a:pt x="74253" y="33380"/>
                </a:lnTo>
                <a:lnTo>
                  <a:pt x="74253" y="32957"/>
                </a:lnTo>
                <a:lnTo>
                  <a:pt x="73981" y="32957"/>
                </a:lnTo>
                <a:lnTo>
                  <a:pt x="73981" y="32957"/>
                </a:lnTo>
                <a:lnTo>
                  <a:pt x="73981" y="32957"/>
                </a:lnTo>
                <a:lnTo>
                  <a:pt x="74253" y="32957"/>
                </a:lnTo>
                <a:lnTo>
                  <a:pt x="74253" y="32535"/>
                </a:lnTo>
                <a:lnTo>
                  <a:pt x="74253" y="32535"/>
                </a:lnTo>
                <a:lnTo>
                  <a:pt x="74253" y="32535"/>
                </a:lnTo>
                <a:lnTo>
                  <a:pt x="74253" y="32535"/>
                </a:lnTo>
                <a:lnTo>
                  <a:pt x="74253" y="32535"/>
                </a:lnTo>
                <a:lnTo>
                  <a:pt x="74253" y="32112"/>
                </a:lnTo>
                <a:lnTo>
                  <a:pt x="74253" y="32112"/>
                </a:lnTo>
                <a:lnTo>
                  <a:pt x="74253" y="32112"/>
                </a:lnTo>
                <a:lnTo>
                  <a:pt x="74253" y="32112"/>
                </a:lnTo>
                <a:lnTo>
                  <a:pt x="74253" y="31478"/>
                </a:lnTo>
                <a:lnTo>
                  <a:pt x="74660" y="31478"/>
                </a:lnTo>
                <a:lnTo>
                  <a:pt x="74660" y="31478"/>
                </a:lnTo>
                <a:lnTo>
                  <a:pt x="74660" y="31478"/>
                </a:lnTo>
                <a:lnTo>
                  <a:pt x="74660" y="31478"/>
                </a:lnTo>
                <a:lnTo>
                  <a:pt x="74660" y="31056"/>
                </a:lnTo>
                <a:lnTo>
                  <a:pt x="74660" y="31056"/>
                </a:lnTo>
                <a:lnTo>
                  <a:pt x="74660" y="31056"/>
                </a:lnTo>
                <a:lnTo>
                  <a:pt x="74660" y="31056"/>
                </a:lnTo>
                <a:lnTo>
                  <a:pt x="74660" y="31056"/>
                </a:lnTo>
                <a:lnTo>
                  <a:pt x="74660" y="31056"/>
                </a:lnTo>
                <a:lnTo>
                  <a:pt x="74932" y="31056"/>
                </a:lnTo>
                <a:lnTo>
                  <a:pt x="74932" y="30633"/>
                </a:lnTo>
                <a:lnTo>
                  <a:pt x="74932" y="30633"/>
                </a:lnTo>
                <a:lnTo>
                  <a:pt x="74932" y="30633"/>
                </a:lnTo>
                <a:lnTo>
                  <a:pt x="74932" y="30633"/>
                </a:lnTo>
                <a:lnTo>
                  <a:pt x="75203" y="30633"/>
                </a:lnTo>
                <a:lnTo>
                  <a:pt x="75203" y="30633"/>
                </a:lnTo>
                <a:lnTo>
                  <a:pt x="75203" y="30633"/>
                </a:lnTo>
                <a:lnTo>
                  <a:pt x="75203" y="30633"/>
                </a:lnTo>
                <a:lnTo>
                  <a:pt x="75203" y="30633"/>
                </a:lnTo>
                <a:lnTo>
                  <a:pt x="75475" y="30633"/>
                </a:lnTo>
                <a:lnTo>
                  <a:pt x="75475" y="30633"/>
                </a:lnTo>
                <a:lnTo>
                  <a:pt x="75475" y="30633"/>
                </a:lnTo>
                <a:lnTo>
                  <a:pt x="75475" y="30633"/>
                </a:lnTo>
                <a:lnTo>
                  <a:pt x="75746" y="30633"/>
                </a:lnTo>
                <a:lnTo>
                  <a:pt x="75746" y="30633"/>
                </a:lnTo>
                <a:lnTo>
                  <a:pt x="75746" y="30633"/>
                </a:lnTo>
                <a:lnTo>
                  <a:pt x="76153" y="30633"/>
                </a:lnTo>
                <a:lnTo>
                  <a:pt x="76153" y="30633"/>
                </a:lnTo>
                <a:lnTo>
                  <a:pt x="76153" y="30633"/>
                </a:lnTo>
                <a:lnTo>
                  <a:pt x="76153" y="30633"/>
                </a:lnTo>
                <a:lnTo>
                  <a:pt x="76153" y="30633"/>
                </a:lnTo>
                <a:lnTo>
                  <a:pt x="76425" y="30633"/>
                </a:lnTo>
                <a:lnTo>
                  <a:pt x="76425" y="30633"/>
                </a:lnTo>
                <a:lnTo>
                  <a:pt x="76425" y="30633"/>
                </a:lnTo>
                <a:lnTo>
                  <a:pt x="76425" y="31056"/>
                </a:lnTo>
                <a:lnTo>
                  <a:pt x="76425" y="31056"/>
                </a:lnTo>
                <a:lnTo>
                  <a:pt x="76425" y="31056"/>
                </a:lnTo>
                <a:lnTo>
                  <a:pt x="76425" y="31056"/>
                </a:lnTo>
                <a:lnTo>
                  <a:pt x="76696" y="31056"/>
                </a:lnTo>
                <a:lnTo>
                  <a:pt x="76696" y="31056"/>
                </a:lnTo>
                <a:lnTo>
                  <a:pt x="76696" y="31056"/>
                </a:lnTo>
                <a:lnTo>
                  <a:pt x="76696" y="31056"/>
                </a:lnTo>
                <a:lnTo>
                  <a:pt x="76968" y="31056"/>
                </a:lnTo>
                <a:lnTo>
                  <a:pt x="76968" y="31056"/>
                </a:lnTo>
                <a:lnTo>
                  <a:pt x="76968" y="31056"/>
                </a:lnTo>
                <a:lnTo>
                  <a:pt x="76968" y="31056"/>
                </a:lnTo>
                <a:lnTo>
                  <a:pt x="76968" y="31056"/>
                </a:lnTo>
                <a:lnTo>
                  <a:pt x="77239" y="31056"/>
                </a:lnTo>
                <a:lnTo>
                  <a:pt x="77239" y="31056"/>
                </a:lnTo>
                <a:lnTo>
                  <a:pt x="77239" y="31056"/>
                </a:lnTo>
                <a:lnTo>
                  <a:pt x="77239" y="31056"/>
                </a:lnTo>
                <a:lnTo>
                  <a:pt x="77239" y="31478"/>
                </a:lnTo>
                <a:lnTo>
                  <a:pt x="77647" y="31478"/>
                </a:lnTo>
                <a:lnTo>
                  <a:pt x="77647" y="31478"/>
                </a:lnTo>
                <a:lnTo>
                  <a:pt x="77647" y="31478"/>
                </a:lnTo>
                <a:lnTo>
                  <a:pt x="77918" y="31478"/>
                </a:lnTo>
                <a:lnTo>
                  <a:pt x="77918" y="31478"/>
                </a:lnTo>
                <a:lnTo>
                  <a:pt x="77918" y="31478"/>
                </a:lnTo>
                <a:lnTo>
                  <a:pt x="77918" y="31478"/>
                </a:lnTo>
                <a:lnTo>
                  <a:pt x="78190" y="31478"/>
                </a:lnTo>
                <a:lnTo>
                  <a:pt x="78190" y="31478"/>
                </a:lnTo>
                <a:lnTo>
                  <a:pt x="78190" y="31478"/>
                </a:lnTo>
                <a:lnTo>
                  <a:pt x="78190" y="31478"/>
                </a:lnTo>
                <a:lnTo>
                  <a:pt x="78190" y="31478"/>
                </a:lnTo>
                <a:lnTo>
                  <a:pt x="78461" y="31478"/>
                </a:lnTo>
                <a:lnTo>
                  <a:pt x="78461" y="31478"/>
                </a:lnTo>
                <a:lnTo>
                  <a:pt x="78461" y="31478"/>
                </a:lnTo>
                <a:lnTo>
                  <a:pt x="78461" y="31478"/>
                </a:lnTo>
                <a:lnTo>
                  <a:pt x="78733" y="31478"/>
                </a:lnTo>
                <a:lnTo>
                  <a:pt x="78733" y="31056"/>
                </a:lnTo>
                <a:lnTo>
                  <a:pt x="78733" y="31056"/>
                </a:lnTo>
                <a:lnTo>
                  <a:pt x="78733" y="31056"/>
                </a:lnTo>
                <a:lnTo>
                  <a:pt x="78733" y="31056"/>
                </a:lnTo>
                <a:lnTo>
                  <a:pt x="78733" y="31056"/>
                </a:lnTo>
                <a:lnTo>
                  <a:pt x="79140" y="31056"/>
                </a:lnTo>
                <a:lnTo>
                  <a:pt x="79140" y="31056"/>
                </a:lnTo>
                <a:lnTo>
                  <a:pt x="79140" y="31056"/>
                </a:lnTo>
                <a:lnTo>
                  <a:pt x="79140" y="31056"/>
                </a:lnTo>
                <a:lnTo>
                  <a:pt x="79140" y="31056"/>
                </a:lnTo>
                <a:lnTo>
                  <a:pt x="79140" y="31056"/>
                </a:lnTo>
                <a:lnTo>
                  <a:pt x="79411" y="31056"/>
                </a:lnTo>
                <a:lnTo>
                  <a:pt x="79411" y="31056"/>
                </a:lnTo>
                <a:lnTo>
                  <a:pt x="79411" y="30633"/>
                </a:lnTo>
                <a:lnTo>
                  <a:pt x="79411" y="30633"/>
                </a:lnTo>
                <a:lnTo>
                  <a:pt x="79683" y="30633"/>
                </a:lnTo>
                <a:lnTo>
                  <a:pt x="79683" y="30633"/>
                </a:lnTo>
                <a:lnTo>
                  <a:pt x="79683" y="30633"/>
                </a:lnTo>
                <a:lnTo>
                  <a:pt x="79683" y="30633"/>
                </a:lnTo>
                <a:lnTo>
                  <a:pt x="79683" y="30633"/>
                </a:lnTo>
                <a:lnTo>
                  <a:pt x="79683" y="30633"/>
                </a:lnTo>
                <a:lnTo>
                  <a:pt x="79683" y="30211"/>
                </a:lnTo>
                <a:lnTo>
                  <a:pt x="79954" y="30211"/>
                </a:lnTo>
                <a:lnTo>
                  <a:pt x="79954" y="30211"/>
                </a:lnTo>
                <a:lnTo>
                  <a:pt x="79954" y="30211"/>
                </a:lnTo>
                <a:lnTo>
                  <a:pt x="79954" y="30211"/>
                </a:lnTo>
                <a:lnTo>
                  <a:pt x="79954" y="30211"/>
                </a:lnTo>
                <a:lnTo>
                  <a:pt x="79954" y="30211"/>
                </a:lnTo>
                <a:lnTo>
                  <a:pt x="79954" y="29788"/>
                </a:lnTo>
                <a:lnTo>
                  <a:pt x="79954" y="29788"/>
                </a:lnTo>
                <a:lnTo>
                  <a:pt x="80226" y="29788"/>
                </a:lnTo>
                <a:lnTo>
                  <a:pt x="80226" y="29788"/>
                </a:lnTo>
                <a:lnTo>
                  <a:pt x="80226" y="29154"/>
                </a:lnTo>
                <a:lnTo>
                  <a:pt x="80226" y="29154"/>
                </a:lnTo>
                <a:lnTo>
                  <a:pt x="80226" y="29154"/>
                </a:lnTo>
                <a:lnTo>
                  <a:pt x="80226" y="29154"/>
                </a:lnTo>
                <a:lnTo>
                  <a:pt x="80633" y="29154"/>
                </a:lnTo>
                <a:lnTo>
                  <a:pt x="80633" y="29154"/>
                </a:lnTo>
                <a:lnTo>
                  <a:pt x="80633" y="29154"/>
                </a:lnTo>
                <a:lnTo>
                  <a:pt x="80633" y="29154"/>
                </a:lnTo>
                <a:lnTo>
                  <a:pt x="80633" y="29154"/>
                </a:lnTo>
                <a:lnTo>
                  <a:pt x="80904" y="29154"/>
                </a:lnTo>
                <a:lnTo>
                  <a:pt x="80904" y="29154"/>
                </a:lnTo>
                <a:lnTo>
                  <a:pt x="80904" y="29154"/>
                </a:lnTo>
                <a:lnTo>
                  <a:pt x="80904" y="29154"/>
                </a:lnTo>
                <a:lnTo>
                  <a:pt x="80904" y="29154"/>
                </a:lnTo>
                <a:lnTo>
                  <a:pt x="81176" y="29154"/>
                </a:lnTo>
                <a:lnTo>
                  <a:pt x="81176" y="29154"/>
                </a:lnTo>
                <a:lnTo>
                  <a:pt x="81176" y="29154"/>
                </a:lnTo>
                <a:lnTo>
                  <a:pt x="81176" y="29154"/>
                </a:lnTo>
                <a:lnTo>
                  <a:pt x="81447" y="29154"/>
                </a:lnTo>
                <a:lnTo>
                  <a:pt x="81447" y="29154"/>
                </a:lnTo>
                <a:lnTo>
                  <a:pt x="81447" y="29154"/>
                </a:lnTo>
                <a:lnTo>
                  <a:pt x="81447" y="29154"/>
                </a:lnTo>
                <a:lnTo>
                  <a:pt x="81719" y="29154"/>
                </a:lnTo>
                <a:lnTo>
                  <a:pt x="81719" y="29154"/>
                </a:lnTo>
                <a:lnTo>
                  <a:pt x="81719" y="29154"/>
                </a:lnTo>
                <a:lnTo>
                  <a:pt x="82126" y="29154"/>
                </a:lnTo>
                <a:lnTo>
                  <a:pt x="82126" y="29154"/>
                </a:lnTo>
                <a:lnTo>
                  <a:pt x="82126" y="29154"/>
                </a:lnTo>
                <a:lnTo>
                  <a:pt x="82126" y="29154"/>
                </a:lnTo>
                <a:lnTo>
                  <a:pt x="82126" y="29154"/>
                </a:lnTo>
                <a:lnTo>
                  <a:pt x="82398" y="29154"/>
                </a:lnTo>
                <a:lnTo>
                  <a:pt x="82398" y="29154"/>
                </a:lnTo>
                <a:lnTo>
                  <a:pt x="82398" y="29154"/>
                </a:lnTo>
                <a:lnTo>
                  <a:pt x="82398" y="29154"/>
                </a:lnTo>
                <a:lnTo>
                  <a:pt x="82669" y="29154"/>
                </a:lnTo>
                <a:lnTo>
                  <a:pt x="82669" y="29154"/>
                </a:lnTo>
                <a:lnTo>
                  <a:pt x="82669" y="29154"/>
                </a:lnTo>
                <a:lnTo>
                  <a:pt x="82669" y="28732"/>
                </a:lnTo>
                <a:lnTo>
                  <a:pt x="82669" y="28732"/>
                </a:lnTo>
                <a:lnTo>
                  <a:pt x="82669" y="28732"/>
                </a:lnTo>
                <a:lnTo>
                  <a:pt x="82941" y="28732"/>
                </a:lnTo>
                <a:lnTo>
                  <a:pt x="82941" y="28732"/>
                </a:lnTo>
                <a:lnTo>
                  <a:pt x="82941" y="28732"/>
                </a:lnTo>
                <a:lnTo>
                  <a:pt x="82941" y="28732"/>
                </a:lnTo>
                <a:lnTo>
                  <a:pt x="82941" y="28309"/>
                </a:lnTo>
                <a:lnTo>
                  <a:pt x="82941" y="28309"/>
                </a:lnTo>
                <a:lnTo>
                  <a:pt x="83212" y="28309"/>
                </a:lnTo>
                <a:lnTo>
                  <a:pt x="83212" y="28309"/>
                </a:lnTo>
                <a:lnTo>
                  <a:pt x="83212" y="28309"/>
                </a:lnTo>
                <a:lnTo>
                  <a:pt x="83212" y="28309"/>
                </a:lnTo>
                <a:lnTo>
                  <a:pt x="83212" y="28309"/>
                </a:lnTo>
                <a:lnTo>
                  <a:pt x="83619" y="28309"/>
                </a:lnTo>
                <a:lnTo>
                  <a:pt x="83619" y="28309"/>
                </a:lnTo>
                <a:lnTo>
                  <a:pt x="83619" y="28309"/>
                </a:lnTo>
                <a:lnTo>
                  <a:pt x="83619" y="28309"/>
                </a:lnTo>
                <a:lnTo>
                  <a:pt x="83619" y="27887"/>
                </a:lnTo>
                <a:lnTo>
                  <a:pt x="83891" y="27887"/>
                </a:lnTo>
                <a:lnTo>
                  <a:pt x="83891" y="27887"/>
                </a:lnTo>
                <a:lnTo>
                  <a:pt x="83891" y="27887"/>
                </a:lnTo>
                <a:lnTo>
                  <a:pt x="83619" y="27887"/>
                </a:lnTo>
                <a:lnTo>
                  <a:pt x="83619" y="27464"/>
                </a:lnTo>
                <a:lnTo>
                  <a:pt x="83619" y="27464"/>
                </a:lnTo>
                <a:lnTo>
                  <a:pt x="83619" y="27464"/>
                </a:lnTo>
                <a:lnTo>
                  <a:pt x="83891" y="27464"/>
                </a:lnTo>
                <a:lnTo>
                  <a:pt x="83891" y="26830"/>
                </a:lnTo>
                <a:lnTo>
                  <a:pt x="83891" y="26830"/>
                </a:lnTo>
                <a:lnTo>
                  <a:pt x="83891" y="26830"/>
                </a:lnTo>
                <a:lnTo>
                  <a:pt x="83891" y="26830"/>
                </a:lnTo>
                <a:lnTo>
                  <a:pt x="83891" y="26830"/>
                </a:lnTo>
                <a:lnTo>
                  <a:pt x="83891" y="26408"/>
                </a:lnTo>
                <a:lnTo>
                  <a:pt x="83891" y="26408"/>
                </a:lnTo>
                <a:lnTo>
                  <a:pt x="84162" y="26408"/>
                </a:lnTo>
                <a:lnTo>
                  <a:pt x="84162" y="26408"/>
                </a:lnTo>
                <a:lnTo>
                  <a:pt x="84162" y="26408"/>
                </a:lnTo>
                <a:lnTo>
                  <a:pt x="84162" y="26408"/>
                </a:lnTo>
                <a:lnTo>
                  <a:pt x="84162" y="26408"/>
                </a:lnTo>
                <a:lnTo>
                  <a:pt x="84162" y="26408"/>
                </a:lnTo>
                <a:lnTo>
                  <a:pt x="84162" y="26408"/>
                </a:lnTo>
                <a:lnTo>
                  <a:pt x="84162" y="25985"/>
                </a:lnTo>
                <a:lnTo>
                  <a:pt x="84434" y="25985"/>
                </a:lnTo>
                <a:lnTo>
                  <a:pt x="84434" y="25985"/>
                </a:lnTo>
                <a:lnTo>
                  <a:pt x="84434" y="25985"/>
                </a:lnTo>
                <a:lnTo>
                  <a:pt x="84705" y="25985"/>
                </a:lnTo>
                <a:lnTo>
                  <a:pt x="84705" y="25985"/>
                </a:lnTo>
                <a:lnTo>
                  <a:pt x="84705" y="25985"/>
                </a:lnTo>
                <a:lnTo>
                  <a:pt x="84705" y="25985"/>
                </a:lnTo>
                <a:lnTo>
                  <a:pt x="84705" y="25985"/>
                </a:lnTo>
                <a:lnTo>
                  <a:pt x="84705" y="25985"/>
                </a:lnTo>
                <a:lnTo>
                  <a:pt x="85113" y="25985"/>
                </a:lnTo>
                <a:lnTo>
                  <a:pt x="85113" y="25985"/>
                </a:lnTo>
                <a:lnTo>
                  <a:pt x="85113" y="25985"/>
                </a:lnTo>
                <a:lnTo>
                  <a:pt x="85113" y="25985"/>
                </a:lnTo>
                <a:lnTo>
                  <a:pt x="85113" y="25985"/>
                </a:lnTo>
                <a:lnTo>
                  <a:pt x="85384" y="25985"/>
                </a:lnTo>
                <a:lnTo>
                  <a:pt x="85384" y="25985"/>
                </a:lnTo>
                <a:lnTo>
                  <a:pt x="85384" y="25985"/>
                </a:lnTo>
                <a:lnTo>
                  <a:pt x="85384" y="25985"/>
                </a:lnTo>
                <a:lnTo>
                  <a:pt x="85656" y="25985"/>
                </a:lnTo>
                <a:lnTo>
                  <a:pt x="85656" y="25985"/>
                </a:lnTo>
                <a:lnTo>
                  <a:pt x="85656" y="25985"/>
                </a:lnTo>
                <a:lnTo>
                  <a:pt x="85656" y="25985"/>
                </a:lnTo>
                <a:lnTo>
                  <a:pt x="85656" y="25985"/>
                </a:lnTo>
                <a:lnTo>
                  <a:pt x="85927" y="25985"/>
                </a:lnTo>
                <a:lnTo>
                  <a:pt x="85927" y="25985"/>
                </a:lnTo>
                <a:lnTo>
                  <a:pt x="85927" y="25563"/>
                </a:lnTo>
                <a:lnTo>
                  <a:pt x="85927" y="25563"/>
                </a:lnTo>
                <a:lnTo>
                  <a:pt x="85927" y="25563"/>
                </a:lnTo>
                <a:lnTo>
                  <a:pt x="85927" y="25563"/>
                </a:lnTo>
                <a:lnTo>
                  <a:pt x="85927" y="25140"/>
                </a:lnTo>
                <a:lnTo>
                  <a:pt x="85927" y="25140"/>
                </a:lnTo>
                <a:lnTo>
                  <a:pt x="85927" y="25140"/>
                </a:lnTo>
                <a:lnTo>
                  <a:pt x="85927" y="25140"/>
                </a:lnTo>
                <a:lnTo>
                  <a:pt x="86199" y="25140"/>
                </a:lnTo>
                <a:lnTo>
                  <a:pt x="86199" y="25140"/>
                </a:lnTo>
                <a:lnTo>
                  <a:pt x="86199" y="25140"/>
                </a:lnTo>
                <a:lnTo>
                  <a:pt x="86199" y="25140"/>
                </a:lnTo>
                <a:lnTo>
                  <a:pt x="86470" y="25140"/>
                </a:lnTo>
                <a:lnTo>
                  <a:pt x="86470" y="25563"/>
                </a:lnTo>
                <a:lnTo>
                  <a:pt x="86470" y="25563"/>
                </a:lnTo>
                <a:lnTo>
                  <a:pt x="86470" y="25563"/>
                </a:lnTo>
                <a:lnTo>
                  <a:pt x="86470" y="25563"/>
                </a:lnTo>
                <a:lnTo>
                  <a:pt x="86877" y="25563"/>
                </a:lnTo>
                <a:lnTo>
                  <a:pt x="86877" y="25140"/>
                </a:lnTo>
                <a:lnTo>
                  <a:pt x="86877" y="25140"/>
                </a:lnTo>
                <a:lnTo>
                  <a:pt x="86877" y="25140"/>
                </a:lnTo>
                <a:lnTo>
                  <a:pt x="86877" y="25140"/>
                </a:lnTo>
                <a:lnTo>
                  <a:pt x="86877" y="25140"/>
                </a:lnTo>
                <a:lnTo>
                  <a:pt x="86877" y="25140"/>
                </a:lnTo>
                <a:lnTo>
                  <a:pt x="87149" y="25140"/>
                </a:lnTo>
                <a:lnTo>
                  <a:pt x="87149" y="25140"/>
                </a:lnTo>
                <a:lnTo>
                  <a:pt x="87149" y="24507"/>
                </a:lnTo>
                <a:lnTo>
                  <a:pt x="87149" y="24507"/>
                </a:lnTo>
                <a:lnTo>
                  <a:pt x="87420" y="24507"/>
                </a:lnTo>
                <a:lnTo>
                  <a:pt x="87420" y="24507"/>
                </a:lnTo>
                <a:lnTo>
                  <a:pt x="87420" y="24507"/>
                </a:lnTo>
                <a:lnTo>
                  <a:pt x="87420" y="24507"/>
                </a:lnTo>
                <a:lnTo>
                  <a:pt x="87420" y="24507"/>
                </a:lnTo>
                <a:lnTo>
                  <a:pt x="87420" y="24507"/>
                </a:lnTo>
                <a:lnTo>
                  <a:pt x="87420" y="24084"/>
                </a:lnTo>
                <a:lnTo>
                  <a:pt x="87692" y="24084"/>
                </a:lnTo>
                <a:lnTo>
                  <a:pt x="87692" y="24084"/>
                </a:lnTo>
                <a:lnTo>
                  <a:pt x="87692" y="24084"/>
                </a:lnTo>
                <a:lnTo>
                  <a:pt x="87692" y="24084"/>
                </a:lnTo>
                <a:lnTo>
                  <a:pt x="87963" y="24084"/>
                </a:lnTo>
                <a:lnTo>
                  <a:pt x="87963" y="24084"/>
                </a:lnTo>
                <a:lnTo>
                  <a:pt x="87963" y="24084"/>
                </a:lnTo>
                <a:lnTo>
                  <a:pt x="88371" y="24084"/>
                </a:lnTo>
                <a:lnTo>
                  <a:pt x="88371" y="24507"/>
                </a:lnTo>
                <a:lnTo>
                  <a:pt x="88371" y="24507"/>
                </a:lnTo>
                <a:lnTo>
                  <a:pt x="88371" y="24084"/>
                </a:lnTo>
                <a:lnTo>
                  <a:pt x="88371" y="24084"/>
                </a:lnTo>
                <a:lnTo>
                  <a:pt x="88371" y="24084"/>
                </a:lnTo>
                <a:lnTo>
                  <a:pt x="88642" y="24084"/>
                </a:lnTo>
                <a:lnTo>
                  <a:pt x="88642" y="24084"/>
                </a:lnTo>
                <a:lnTo>
                  <a:pt x="88642" y="24084"/>
                </a:lnTo>
                <a:lnTo>
                  <a:pt x="88642" y="24084"/>
                </a:lnTo>
                <a:lnTo>
                  <a:pt x="88914" y="24084"/>
                </a:lnTo>
                <a:lnTo>
                  <a:pt x="88914" y="24084"/>
                </a:lnTo>
                <a:lnTo>
                  <a:pt x="88914" y="24084"/>
                </a:lnTo>
                <a:lnTo>
                  <a:pt x="88914" y="24084"/>
                </a:lnTo>
                <a:lnTo>
                  <a:pt x="88914" y="24084"/>
                </a:lnTo>
                <a:lnTo>
                  <a:pt x="89185" y="24084"/>
                </a:lnTo>
                <a:lnTo>
                  <a:pt x="89185" y="24084"/>
                </a:lnTo>
                <a:lnTo>
                  <a:pt x="89185" y="24507"/>
                </a:lnTo>
                <a:lnTo>
                  <a:pt x="89185" y="24507"/>
                </a:lnTo>
                <a:lnTo>
                  <a:pt x="89185" y="24507"/>
                </a:lnTo>
                <a:lnTo>
                  <a:pt x="89185" y="24507"/>
                </a:lnTo>
                <a:lnTo>
                  <a:pt x="89185" y="24507"/>
                </a:lnTo>
                <a:lnTo>
                  <a:pt x="89457" y="24507"/>
                </a:lnTo>
                <a:lnTo>
                  <a:pt x="89457" y="24507"/>
                </a:lnTo>
                <a:lnTo>
                  <a:pt x="89457" y="24507"/>
                </a:lnTo>
                <a:lnTo>
                  <a:pt x="89457" y="24507"/>
                </a:lnTo>
                <a:lnTo>
                  <a:pt x="89457" y="24507"/>
                </a:lnTo>
                <a:lnTo>
                  <a:pt x="89457" y="24507"/>
                </a:lnTo>
                <a:lnTo>
                  <a:pt x="89864" y="24507"/>
                </a:lnTo>
                <a:lnTo>
                  <a:pt x="89864" y="25140"/>
                </a:lnTo>
                <a:lnTo>
                  <a:pt x="89864" y="25140"/>
                </a:lnTo>
                <a:lnTo>
                  <a:pt x="89864" y="25140"/>
                </a:lnTo>
                <a:lnTo>
                  <a:pt x="89864" y="25140"/>
                </a:lnTo>
                <a:lnTo>
                  <a:pt x="89864" y="25140"/>
                </a:lnTo>
                <a:lnTo>
                  <a:pt x="89864" y="25140"/>
                </a:lnTo>
                <a:lnTo>
                  <a:pt x="89864" y="25563"/>
                </a:lnTo>
                <a:lnTo>
                  <a:pt x="89864" y="25563"/>
                </a:lnTo>
                <a:lnTo>
                  <a:pt x="89864" y="25563"/>
                </a:lnTo>
                <a:lnTo>
                  <a:pt x="89864" y="25563"/>
                </a:lnTo>
                <a:lnTo>
                  <a:pt x="90135" y="25563"/>
                </a:lnTo>
                <a:lnTo>
                  <a:pt x="90135" y="25563"/>
                </a:lnTo>
                <a:lnTo>
                  <a:pt x="90135" y="25563"/>
                </a:lnTo>
                <a:lnTo>
                  <a:pt x="90135" y="25563"/>
                </a:lnTo>
                <a:lnTo>
                  <a:pt x="90135" y="25563"/>
                </a:lnTo>
                <a:lnTo>
                  <a:pt x="90135" y="25140"/>
                </a:lnTo>
                <a:lnTo>
                  <a:pt x="90135" y="25140"/>
                </a:lnTo>
                <a:lnTo>
                  <a:pt x="90135" y="25140"/>
                </a:lnTo>
                <a:lnTo>
                  <a:pt x="90407" y="25140"/>
                </a:lnTo>
                <a:lnTo>
                  <a:pt x="90407" y="25140"/>
                </a:lnTo>
                <a:lnTo>
                  <a:pt x="90407" y="25140"/>
                </a:lnTo>
                <a:lnTo>
                  <a:pt x="90407" y="25140"/>
                </a:lnTo>
                <a:lnTo>
                  <a:pt x="90407" y="25140"/>
                </a:lnTo>
                <a:lnTo>
                  <a:pt x="90407" y="24507"/>
                </a:lnTo>
                <a:lnTo>
                  <a:pt x="90678" y="24507"/>
                </a:lnTo>
                <a:lnTo>
                  <a:pt x="90678" y="24507"/>
                </a:lnTo>
                <a:lnTo>
                  <a:pt x="90678" y="24507"/>
                </a:lnTo>
                <a:lnTo>
                  <a:pt x="90678" y="24507"/>
                </a:lnTo>
                <a:lnTo>
                  <a:pt x="90678" y="24507"/>
                </a:lnTo>
                <a:lnTo>
                  <a:pt x="90678" y="24084"/>
                </a:lnTo>
                <a:lnTo>
                  <a:pt x="90678" y="24084"/>
                </a:lnTo>
                <a:lnTo>
                  <a:pt x="90678" y="24084"/>
                </a:lnTo>
                <a:lnTo>
                  <a:pt x="90678" y="24084"/>
                </a:lnTo>
                <a:lnTo>
                  <a:pt x="90678" y="24084"/>
                </a:lnTo>
                <a:lnTo>
                  <a:pt x="90678" y="23661"/>
                </a:lnTo>
                <a:lnTo>
                  <a:pt x="90407" y="23661"/>
                </a:lnTo>
                <a:lnTo>
                  <a:pt x="90407" y="23661"/>
                </a:lnTo>
                <a:lnTo>
                  <a:pt x="90678" y="23661"/>
                </a:lnTo>
                <a:lnTo>
                  <a:pt x="90678" y="23661"/>
                </a:lnTo>
                <a:lnTo>
                  <a:pt x="90407" y="23661"/>
                </a:lnTo>
                <a:lnTo>
                  <a:pt x="90407" y="23239"/>
                </a:lnTo>
                <a:lnTo>
                  <a:pt x="90678" y="23239"/>
                </a:lnTo>
                <a:lnTo>
                  <a:pt x="90678" y="23239"/>
                </a:lnTo>
                <a:lnTo>
                  <a:pt x="90678" y="23239"/>
                </a:lnTo>
                <a:lnTo>
                  <a:pt x="90407" y="23239"/>
                </a:lnTo>
                <a:lnTo>
                  <a:pt x="90407" y="23239"/>
                </a:lnTo>
                <a:lnTo>
                  <a:pt x="90407" y="22816"/>
                </a:lnTo>
                <a:lnTo>
                  <a:pt x="90407" y="22816"/>
                </a:lnTo>
                <a:lnTo>
                  <a:pt x="90407" y="22816"/>
                </a:lnTo>
                <a:lnTo>
                  <a:pt x="90407" y="22816"/>
                </a:lnTo>
                <a:lnTo>
                  <a:pt x="90407" y="22816"/>
                </a:lnTo>
                <a:lnTo>
                  <a:pt x="90407" y="22816"/>
                </a:lnTo>
                <a:lnTo>
                  <a:pt x="90678" y="22816"/>
                </a:lnTo>
                <a:lnTo>
                  <a:pt x="90678" y="22816"/>
                </a:lnTo>
                <a:lnTo>
                  <a:pt x="90678" y="22816"/>
                </a:lnTo>
                <a:lnTo>
                  <a:pt x="90678" y="22816"/>
                </a:lnTo>
                <a:lnTo>
                  <a:pt x="90678" y="22816"/>
                </a:lnTo>
                <a:lnTo>
                  <a:pt x="90678" y="22183"/>
                </a:lnTo>
                <a:lnTo>
                  <a:pt x="90407" y="22183"/>
                </a:lnTo>
                <a:lnTo>
                  <a:pt x="90407" y="22183"/>
                </a:lnTo>
                <a:lnTo>
                  <a:pt x="90407" y="22183"/>
                </a:lnTo>
                <a:lnTo>
                  <a:pt x="90407" y="22183"/>
                </a:lnTo>
                <a:lnTo>
                  <a:pt x="90407" y="22183"/>
                </a:lnTo>
                <a:lnTo>
                  <a:pt x="90135" y="22183"/>
                </a:lnTo>
                <a:lnTo>
                  <a:pt x="90135" y="22183"/>
                </a:lnTo>
                <a:lnTo>
                  <a:pt x="90135" y="22183"/>
                </a:lnTo>
                <a:lnTo>
                  <a:pt x="90135" y="22183"/>
                </a:lnTo>
                <a:lnTo>
                  <a:pt x="89864" y="22183"/>
                </a:lnTo>
                <a:lnTo>
                  <a:pt x="89864" y="22183"/>
                </a:lnTo>
                <a:lnTo>
                  <a:pt x="89864" y="22183"/>
                </a:lnTo>
                <a:lnTo>
                  <a:pt x="89864" y="22183"/>
                </a:lnTo>
                <a:lnTo>
                  <a:pt x="89864" y="21760"/>
                </a:lnTo>
                <a:lnTo>
                  <a:pt x="89457" y="21760"/>
                </a:lnTo>
                <a:lnTo>
                  <a:pt x="89457" y="21760"/>
                </a:lnTo>
                <a:lnTo>
                  <a:pt x="89457" y="21760"/>
                </a:lnTo>
                <a:lnTo>
                  <a:pt x="89457" y="21760"/>
                </a:lnTo>
                <a:lnTo>
                  <a:pt x="89457" y="21760"/>
                </a:lnTo>
                <a:lnTo>
                  <a:pt x="89457" y="21760"/>
                </a:lnTo>
                <a:lnTo>
                  <a:pt x="89457" y="21760"/>
                </a:lnTo>
                <a:lnTo>
                  <a:pt x="89185" y="21760"/>
                </a:lnTo>
                <a:lnTo>
                  <a:pt x="89185" y="21338"/>
                </a:lnTo>
                <a:lnTo>
                  <a:pt x="89185" y="21338"/>
                </a:lnTo>
                <a:lnTo>
                  <a:pt x="89185" y="21338"/>
                </a:lnTo>
                <a:lnTo>
                  <a:pt x="89185" y="21338"/>
                </a:lnTo>
                <a:lnTo>
                  <a:pt x="89185" y="20915"/>
                </a:lnTo>
                <a:lnTo>
                  <a:pt x="89185" y="20915"/>
                </a:lnTo>
                <a:lnTo>
                  <a:pt x="89185" y="20915"/>
                </a:lnTo>
                <a:lnTo>
                  <a:pt x="88914" y="20915"/>
                </a:lnTo>
                <a:lnTo>
                  <a:pt x="88914" y="20915"/>
                </a:lnTo>
                <a:lnTo>
                  <a:pt x="88914" y="20915"/>
                </a:lnTo>
                <a:lnTo>
                  <a:pt x="88914" y="20915"/>
                </a:lnTo>
                <a:lnTo>
                  <a:pt x="88642" y="20915"/>
                </a:lnTo>
                <a:lnTo>
                  <a:pt x="88642" y="20915"/>
                </a:lnTo>
                <a:lnTo>
                  <a:pt x="88642" y="20915"/>
                </a:lnTo>
                <a:lnTo>
                  <a:pt x="88642" y="20915"/>
                </a:lnTo>
                <a:lnTo>
                  <a:pt x="88642" y="20915"/>
                </a:lnTo>
                <a:lnTo>
                  <a:pt x="88642" y="20492"/>
                </a:lnTo>
                <a:lnTo>
                  <a:pt x="88371" y="20492"/>
                </a:lnTo>
                <a:lnTo>
                  <a:pt x="88371" y="20492"/>
                </a:lnTo>
                <a:lnTo>
                  <a:pt x="88371" y="20492"/>
                </a:lnTo>
                <a:lnTo>
                  <a:pt x="88371" y="20492"/>
                </a:lnTo>
                <a:lnTo>
                  <a:pt x="88371" y="20492"/>
                </a:lnTo>
                <a:lnTo>
                  <a:pt x="88371" y="20492"/>
                </a:lnTo>
                <a:lnTo>
                  <a:pt x="88371" y="19859"/>
                </a:lnTo>
                <a:lnTo>
                  <a:pt x="87963" y="19859"/>
                </a:lnTo>
                <a:lnTo>
                  <a:pt x="87963" y="19859"/>
                </a:lnTo>
                <a:lnTo>
                  <a:pt x="87963" y="19859"/>
                </a:lnTo>
                <a:lnTo>
                  <a:pt x="87963" y="19859"/>
                </a:lnTo>
                <a:lnTo>
                  <a:pt x="87692" y="19859"/>
                </a:lnTo>
                <a:lnTo>
                  <a:pt x="87692" y="19859"/>
                </a:lnTo>
                <a:lnTo>
                  <a:pt x="87692" y="19859"/>
                </a:lnTo>
                <a:lnTo>
                  <a:pt x="87692" y="19859"/>
                </a:lnTo>
                <a:lnTo>
                  <a:pt x="87420" y="19859"/>
                </a:lnTo>
                <a:lnTo>
                  <a:pt x="87420" y="19859"/>
                </a:lnTo>
                <a:lnTo>
                  <a:pt x="87420" y="19859"/>
                </a:lnTo>
                <a:lnTo>
                  <a:pt x="87420" y="19859"/>
                </a:lnTo>
                <a:lnTo>
                  <a:pt x="87420" y="19859"/>
                </a:lnTo>
                <a:lnTo>
                  <a:pt x="87149" y="19859"/>
                </a:lnTo>
                <a:lnTo>
                  <a:pt x="87149" y="19859"/>
                </a:lnTo>
                <a:lnTo>
                  <a:pt x="87149" y="19859"/>
                </a:lnTo>
                <a:lnTo>
                  <a:pt x="86877" y="19859"/>
                </a:lnTo>
                <a:lnTo>
                  <a:pt x="86877" y="19859"/>
                </a:lnTo>
                <a:lnTo>
                  <a:pt x="86877" y="19859"/>
                </a:lnTo>
                <a:lnTo>
                  <a:pt x="86877" y="19859"/>
                </a:lnTo>
                <a:lnTo>
                  <a:pt x="86877" y="19859"/>
                </a:lnTo>
                <a:lnTo>
                  <a:pt x="86470" y="19859"/>
                </a:lnTo>
                <a:lnTo>
                  <a:pt x="86470" y="19859"/>
                </a:lnTo>
                <a:lnTo>
                  <a:pt x="86470" y="19859"/>
                </a:lnTo>
                <a:lnTo>
                  <a:pt x="86470" y="19859"/>
                </a:lnTo>
                <a:lnTo>
                  <a:pt x="86470" y="20492"/>
                </a:lnTo>
                <a:lnTo>
                  <a:pt x="86470" y="20492"/>
                </a:lnTo>
                <a:lnTo>
                  <a:pt x="86470" y="20492"/>
                </a:lnTo>
                <a:lnTo>
                  <a:pt x="86199" y="20492"/>
                </a:lnTo>
                <a:lnTo>
                  <a:pt x="86199" y="20492"/>
                </a:lnTo>
                <a:lnTo>
                  <a:pt x="86199" y="20492"/>
                </a:lnTo>
                <a:lnTo>
                  <a:pt x="86199" y="20915"/>
                </a:lnTo>
                <a:lnTo>
                  <a:pt x="86199" y="20915"/>
                </a:lnTo>
                <a:lnTo>
                  <a:pt x="86199" y="20915"/>
                </a:lnTo>
                <a:lnTo>
                  <a:pt x="85927" y="20915"/>
                </a:lnTo>
                <a:lnTo>
                  <a:pt x="85927" y="20915"/>
                </a:lnTo>
                <a:lnTo>
                  <a:pt x="85927" y="20915"/>
                </a:lnTo>
                <a:lnTo>
                  <a:pt x="85927" y="20915"/>
                </a:lnTo>
                <a:lnTo>
                  <a:pt x="85927" y="21338"/>
                </a:lnTo>
                <a:lnTo>
                  <a:pt x="85927" y="21338"/>
                </a:lnTo>
                <a:lnTo>
                  <a:pt x="85656" y="21338"/>
                </a:lnTo>
                <a:lnTo>
                  <a:pt x="85656" y="21338"/>
                </a:lnTo>
                <a:lnTo>
                  <a:pt x="85656" y="20915"/>
                </a:lnTo>
                <a:lnTo>
                  <a:pt x="85656" y="20915"/>
                </a:lnTo>
                <a:lnTo>
                  <a:pt x="85656" y="20915"/>
                </a:lnTo>
                <a:lnTo>
                  <a:pt x="85656" y="20915"/>
                </a:lnTo>
                <a:lnTo>
                  <a:pt x="85384" y="20915"/>
                </a:lnTo>
                <a:lnTo>
                  <a:pt x="85384" y="20915"/>
                </a:lnTo>
                <a:lnTo>
                  <a:pt x="85384" y="20915"/>
                </a:lnTo>
                <a:lnTo>
                  <a:pt x="85384" y="20915"/>
                </a:lnTo>
                <a:lnTo>
                  <a:pt x="85384" y="20492"/>
                </a:lnTo>
                <a:lnTo>
                  <a:pt x="85113" y="20492"/>
                </a:lnTo>
                <a:lnTo>
                  <a:pt x="85113" y="20492"/>
                </a:lnTo>
                <a:lnTo>
                  <a:pt x="85113" y="20492"/>
                </a:lnTo>
                <a:lnTo>
                  <a:pt x="85113" y="20492"/>
                </a:lnTo>
                <a:lnTo>
                  <a:pt x="85113" y="20492"/>
                </a:lnTo>
                <a:lnTo>
                  <a:pt x="84705" y="20492"/>
                </a:lnTo>
                <a:lnTo>
                  <a:pt x="84705" y="20492"/>
                </a:lnTo>
                <a:lnTo>
                  <a:pt x="84705" y="20492"/>
                </a:lnTo>
                <a:lnTo>
                  <a:pt x="84705" y="20492"/>
                </a:lnTo>
                <a:lnTo>
                  <a:pt x="84705" y="20492"/>
                </a:lnTo>
                <a:lnTo>
                  <a:pt x="84434" y="20492"/>
                </a:lnTo>
                <a:lnTo>
                  <a:pt x="84434" y="20492"/>
                </a:lnTo>
                <a:lnTo>
                  <a:pt x="84434" y="20492"/>
                </a:lnTo>
                <a:lnTo>
                  <a:pt x="84434" y="20492"/>
                </a:lnTo>
                <a:lnTo>
                  <a:pt x="84162" y="20492"/>
                </a:lnTo>
                <a:lnTo>
                  <a:pt x="84162" y="20492"/>
                </a:lnTo>
                <a:lnTo>
                  <a:pt x="84162" y="20492"/>
                </a:lnTo>
                <a:lnTo>
                  <a:pt x="84162" y="20492"/>
                </a:lnTo>
                <a:lnTo>
                  <a:pt x="84162" y="20492"/>
                </a:lnTo>
                <a:lnTo>
                  <a:pt x="83891" y="20492"/>
                </a:lnTo>
                <a:lnTo>
                  <a:pt x="83891" y="20492"/>
                </a:lnTo>
                <a:lnTo>
                  <a:pt x="83891" y="20492"/>
                </a:lnTo>
                <a:lnTo>
                  <a:pt x="83891" y="20492"/>
                </a:lnTo>
                <a:lnTo>
                  <a:pt x="83891" y="20492"/>
                </a:lnTo>
                <a:lnTo>
                  <a:pt x="83619" y="20492"/>
                </a:lnTo>
                <a:lnTo>
                  <a:pt x="83619" y="20492"/>
                </a:lnTo>
                <a:lnTo>
                  <a:pt x="83619" y="20492"/>
                </a:lnTo>
                <a:lnTo>
                  <a:pt x="83619" y="20492"/>
                </a:lnTo>
                <a:lnTo>
                  <a:pt x="83212" y="20492"/>
                </a:lnTo>
                <a:lnTo>
                  <a:pt x="83212" y="20915"/>
                </a:lnTo>
                <a:lnTo>
                  <a:pt x="83212" y="20915"/>
                </a:lnTo>
                <a:lnTo>
                  <a:pt x="83212" y="20915"/>
                </a:lnTo>
                <a:lnTo>
                  <a:pt x="83212" y="20915"/>
                </a:lnTo>
                <a:lnTo>
                  <a:pt x="83212" y="20915"/>
                </a:lnTo>
                <a:lnTo>
                  <a:pt x="83212" y="20915"/>
                </a:lnTo>
                <a:lnTo>
                  <a:pt x="82941" y="20915"/>
                </a:lnTo>
                <a:lnTo>
                  <a:pt x="82941" y="21338"/>
                </a:lnTo>
                <a:lnTo>
                  <a:pt x="82941" y="21338"/>
                </a:lnTo>
                <a:lnTo>
                  <a:pt x="82941" y="20915"/>
                </a:lnTo>
                <a:lnTo>
                  <a:pt x="82941" y="20915"/>
                </a:lnTo>
                <a:lnTo>
                  <a:pt x="82941" y="20915"/>
                </a:lnTo>
                <a:lnTo>
                  <a:pt x="82941" y="20915"/>
                </a:lnTo>
                <a:lnTo>
                  <a:pt x="82669" y="20915"/>
                </a:lnTo>
                <a:lnTo>
                  <a:pt x="82669" y="20915"/>
                </a:lnTo>
                <a:lnTo>
                  <a:pt x="82669" y="20915"/>
                </a:lnTo>
                <a:lnTo>
                  <a:pt x="82669" y="20492"/>
                </a:lnTo>
                <a:lnTo>
                  <a:pt x="82669" y="20492"/>
                </a:lnTo>
                <a:lnTo>
                  <a:pt x="82398" y="20492"/>
                </a:lnTo>
                <a:lnTo>
                  <a:pt x="82398" y="20492"/>
                </a:lnTo>
                <a:lnTo>
                  <a:pt x="82398" y="20492"/>
                </a:lnTo>
                <a:lnTo>
                  <a:pt x="82398" y="20492"/>
                </a:lnTo>
                <a:lnTo>
                  <a:pt x="82398" y="20492"/>
                </a:lnTo>
                <a:lnTo>
                  <a:pt x="82398" y="19859"/>
                </a:lnTo>
                <a:lnTo>
                  <a:pt x="82398" y="19859"/>
                </a:lnTo>
                <a:lnTo>
                  <a:pt x="82126" y="19859"/>
                </a:lnTo>
                <a:lnTo>
                  <a:pt x="82126" y="19859"/>
                </a:lnTo>
                <a:lnTo>
                  <a:pt x="82126" y="19859"/>
                </a:lnTo>
                <a:lnTo>
                  <a:pt x="82126" y="19859"/>
                </a:lnTo>
                <a:lnTo>
                  <a:pt x="82398" y="19859"/>
                </a:lnTo>
                <a:lnTo>
                  <a:pt x="82398" y="19859"/>
                </a:lnTo>
                <a:lnTo>
                  <a:pt x="82398" y="19436"/>
                </a:lnTo>
                <a:lnTo>
                  <a:pt x="82398" y="19436"/>
                </a:lnTo>
                <a:lnTo>
                  <a:pt x="82126" y="19436"/>
                </a:lnTo>
                <a:lnTo>
                  <a:pt x="82126" y="19436"/>
                </a:lnTo>
                <a:lnTo>
                  <a:pt x="82398" y="19436"/>
                </a:lnTo>
                <a:lnTo>
                  <a:pt x="82398" y="19014"/>
                </a:lnTo>
                <a:lnTo>
                  <a:pt x="82398" y="19014"/>
                </a:lnTo>
                <a:lnTo>
                  <a:pt x="82398" y="19014"/>
                </a:lnTo>
                <a:lnTo>
                  <a:pt x="82398" y="19014"/>
                </a:lnTo>
                <a:lnTo>
                  <a:pt x="82669" y="19014"/>
                </a:lnTo>
                <a:lnTo>
                  <a:pt x="82669" y="19014"/>
                </a:lnTo>
                <a:lnTo>
                  <a:pt x="82669" y="19014"/>
                </a:lnTo>
                <a:lnTo>
                  <a:pt x="82669" y="19014"/>
                </a:lnTo>
                <a:lnTo>
                  <a:pt x="82941" y="19014"/>
                </a:lnTo>
                <a:lnTo>
                  <a:pt x="82941" y="19014"/>
                </a:lnTo>
                <a:lnTo>
                  <a:pt x="82941" y="18591"/>
                </a:lnTo>
                <a:lnTo>
                  <a:pt x="82941" y="18591"/>
                </a:lnTo>
                <a:lnTo>
                  <a:pt x="82941" y="18591"/>
                </a:lnTo>
                <a:lnTo>
                  <a:pt x="82941" y="17957"/>
                </a:lnTo>
                <a:lnTo>
                  <a:pt x="82941" y="17957"/>
                </a:lnTo>
                <a:lnTo>
                  <a:pt x="82941" y="17957"/>
                </a:lnTo>
                <a:lnTo>
                  <a:pt x="82941" y="17957"/>
                </a:lnTo>
                <a:lnTo>
                  <a:pt x="82941" y="17535"/>
                </a:lnTo>
                <a:lnTo>
                  <a:pt x="82941" y="17535"/>
                </a:lnTo>
                <a:lnTo>
                  <a:pt x="82941" y="17535"/>
                </a:lnTo>
                <a:lnTo>
                  <a:pt x="82941" y="17535"/>
                </a:lnTo>
                <a:lnTo>
                  <a:pt x="82941" y="17535"/>
                </a:lnTo>
                <a:lnTo>
                  <a:pt x="83212" y="17535"/>
                </a:lnTo>
                <a:lnTo>
                  <a:pt x="83212" y="17112"/>
                </a:lnTo>
                <a:lnTo>
                  <a:pt x="83212" y="17112"/>
                </a:lnTo>
                <a:lnTo>
                  <a:pt x="83212" y="17112"/>
                </a:lnTo>
                <a:lnTo>
                  <a:pt x="83212" y="17112"/>
                </a:lnTo>
                <a:lnTo>
                  <a:pt x="83212" y="17112"/>
                </a:lnTo>
                <a:lnTo>
                  <a:pt x="83212" y="17112"/>
                </a:lnTo>
                <a:lnTo>
                  <a:pt x="83212" y="16690"/>
                </a:lnTo>
                <a:lnTo>
                  <a:pt x="83212" y="16690"/>
                </a:lnTo>
                <a:lnTo>
                  <a:pt x="83212" y="16690"/>
                </a:lnTo>
                <a:lnTo>
                  <a:pt x="83212" y="16690"/>
                </a:lnTo>
                <a:lnTo>
                  <a:pt x="83212" y="16690"/>
                </a:lnTo>
                <a:lnTo>
                  <a:pt x="83212" y="16690"/>
                </a:lnTo>
                <a:lnTo>
                  <a:pt x="83212" y="16267"/>
                </a:lnTo>
                <a:lnTo>
                  <a:pt x="83619" y="16267"/>
                </a:lnTo>
                <a:lnTo>
                  <a:pt x="83619" y="16267"/>
                </a:lnTo>
                <a:lnTo>
                  <a:pt x="83619" y="16267"/>
                </a:lnTo>
                <a:lnTo>
                  <a:pt x="83619" y="16267"/>
                </a:lnTo>
                <a:lnTo>
                  <a:pt x="83619" y="15633"/>
                </a:lnTo>
                <a:lnTo>
                  <a:pt x="83619" y="15633"/>
                </a:lnTo>
                <a:lnTo>
                  <a:pt x="83619" y="15633"/>
                </a:lnTo>
                <a:lnTo>
                  <a:pt x="83619" y="15633"/>
                </a:lnTo>
                <a:lnTo>
                  <a:pt x="83891" y="15633"/>
                </a:lnTo>
                <a:lnTo>
                  <a:pt x="83891" y="15211"/>
                </a:lnTo>
                <a:lnTo>
                  <a:pt x="83891" y="15211"/>
                </a:lnTo>
                <a:lnTo>
                  <a:pt x="83891" y="15211"/>
                </a:lnTo>
                <a:lnTo>
                  <a:pt x="83891" y="15211"/>
                </a:lnTo>
                <a:lnTo>
                  <a:pt x="83891" y="15211"/>
                </a:lnTo>
                <a:lnTo>
                  <a:pt x="83891" y="14788"/>
                </a:lnTo>
                <a:lnTo>
                  <a:pt x="83891" y="14788"/>
                </a:lnTo>
                <a:lnTo>
                  <a:pt x="83891" y="14788"/>
                </a:lnTo>
                <a:lnTo>
                  <a:pt x="83891" y="14788"/>
                </a:lnTo>
                <a:lnTo>
                  <a:pt x="84162" y="14788"/>
                </a:lnTo>
                <a:lnTo>
                  <a:pt x="84162" y="14366"/>
                </a:lnTo>
                <a:lnTo>
                  <a:pt x="84162" y="14366"/>
                </a:lnTo>
                <a:lnTo>
                  <a:pt x="84162" y="14366"/>
                </a:lnTo>
                <a:lnTo>
                  <a:pt x="84162" y="14366"/>
                </a:lnTo>
                <a:lnTo>
                  <a:pt x="84162" y="14366"/>
                </a:lnTo>
                <a:lnTo>
                  <a:pt x="84162" y="13943"/>
                </a:lnTo>
                <a:lnTo>
                  <a:pt x="84162" y="13943"/>
                </a:lnTo>
                <a:lnTo>
                  <a:pt x="84162" y="13943"/>
                </a:lnTo>
                <a:lnTo>
                  <a:pt x="84162" y="13943"/>
                </a:lnTo>
                <a:lnTo>
                  <a:pt x="84434" y="13943"/>
                </a:lnTo>
                <a:lnTo>
                  <a:pt x="84434" y="13309"/>
                </a:lnTo>
                <a:lnTo>
                  <a:pt x="84434" y="13309"/>
                </a:lnTo>
                <a:lnTo>
                  <a:pt x="84434" y="13309"/>
                </a:lnTo>
                <a:lnTo>
                  <a:pt x="84434" y="13309"/>
                </a:lnTo>
                <a:lnTo>
                  <a:pt x="84434" y="13309"/>
                </a:lnTo>
                <a:lnTo>
                  <a:pt x="84705" y="13309"/>
                </a:lnTo>
                <a:lnTo>
                  <a:pt x="84705" y="13309"/>
                </a:lnTo>
                <a:lnTo>
                  <a:pt x="84705" y="13309"/>
                </a:lnTo>
                <a:lnTo>
                  <a:pt x="84705" y="13309"/>
                </a:lnTo>
                <a:lnTo>
                  <a:pt x="84705" y="13309"/>
                </a:lnTo>
                <a:lnTo>
                  <a:pt x="84705" y="13309"/>
                </a:lnTo>
                <a:lnTo>
                  <a:pt x="85113" y="13309"/>
                </a:lnTo>
                <a:lnTo>
                  <a:pt x="85113" y="13943"/>
                </a:lnTo>
                <a:lnTo>
                  <a:pt x="85113" y="13943"/>
                </a:lnTo>
                <a:lnTo>
                  <a:pt x="85113" y="13943"/>
                </a:lnTo>
                <a:lnTo>
                  <a:pt x="85113" y="13943"/>
                </a:lnTo>
                <a:lnTo>
                  <a:pt x="85384" y="13943"/>
                </a:lnTo>
                <a:lnTo>
                  <a:pt x="85384" y="13943"/>
                </a:lnTo>
                <a:lnTo>
                  <a:pt x="85384" y="13943"/>
                </a:lnTo>
                <a:lnTo>
                  <a:pt x="85384" y="13943"/>
                </a:lnTo>
                <a:lnTo>
                  <a:pt x="85656" y="13943"/>
                </a:lnTo>
                <a:lnTo>
                  <a:pt x="85656" y="13943"/>
                </a:lnTo>
                <a:lnTo>
                  <a:pt x="85656" y="13943"/>
                </a:lnTo>
                <a:lnTo>
                  <a:pt x="85656" y="13943"/>
                </a:lnTo>
                <a:lnTo>
                  <a:pt x="85656" y="13943"/>
                </a:lnTo>
                <a:lnTo>
                  <a:pt x="85927" y="13943"/>
                </a:lnTo>
                <a:lnTo>
                  <a:pt x="85927" y="13943"/>
                </a:lnTo>
                <a:lnTo>
                  <a:pt x="85927" y="13943"/>
                </a:lnTo>
                <a:lnTo>
                  <a:pt x="85927" y="13943"/>
                </a:lnTo>
                <a:lnTo>
                  <a:pt x="86199" y="13943"/>
                </a:lnTo>
                <a:lnTo>
                  <a:pt x="86199" y="14366"/>
                </a:lnTo>
                <a:lnTo>
                  <a:pt x="86199" y="14366"/>
                </a:lnTo>
                <a:lnTo>
                  <a:pt x="86199" y="14366"/>
                </a:lnTo>
                <a:lnTo>
                  <a:pt x="86470" y="14366"/>
                </a:lnTo>
                <a:lnTo>
                  <a:pt x="86470" y="14366"/>
                </a:lnTo>
                <a:lnTo>
                  <a:pt x="86470" y="14366"/>
                </a:lnTo>
                <a:lnTo>
                  <a:pt x="86470" y="14366"/>
                </a:lnTo>
                <a:lnTo>
                  <a:pt x="86470" y="14366"/>
                </a:lnTo>
                <a:lnTo>
                  <a:pt x="86470" y="14366"/>
                </a:lnTo>
                <a:lnTo>
                  <a:pt x="86877" y="14366"/>
                </a:lnTo>
                <a:lnTo>
                  <a:pt x="86877" y="14366"/>
                </a:lnTo>
                <a:lnTo>
                  <a:pt x="86877" y="14366"/>
                </a:lnTo>
                <a:lnTo>
                  <a:pt x="86877" y="14366"/>
                </a:lnTo>
                <a:lnTo>
                  <a:pt x="86877" y="14366"/>
                </a:lnTo>
                <a:lnTo>
                  <a:pt x="86877" y="14366"/>
                </a:lnTo>
                <a:lnTo>
                  <a:pt x="87149" y="14366"/>
                </a:lnTo>
                <a:lnTo>
                  <a:pt x="87149" y="13943"/>
                </a:lnTo>
                <a:lnTo>
                  <a:pt x="87149" y="13943"/>
                </a:lnTo>
                <a:lnTo>
                  <a:pt x="87149" y="13943"/>
                </a:lnTo>
                <a:lnTo>
                  <a:pt x="87149" y="13943"/>
                </a:lnTo>
                <a:lnTo>
                  <a:pt x="87420" y="13943"/>
                </a:lnTo>
                <a:lnTo>
                  <a:pt x="87420" y="13943"/>
                </a:lnTo>
                <a:lnTo>
                  <a:pt x="87420" y="13943"/>
                </a:lnTo>
                <a:lnTo>
                  <a:pt x="87420" y="13943"/>
                </a:lnTo>
                <a:lnTo>
                  <a:pt x="87420" y="13943"/>
                </a:lnTo>
                <a:lnTo>
                  <a:pt x="87420" y="13309"/>
                </a:lnTo>
                <a:lnTo>
                  <a:pt x="87692" y="13309"/>
                </a:lnTo>
                <a:lnTo>
                  <a:pt x="87692" y="13309"/>
                </a:lnTo>
                <a:lnTo>
                  <a:pt x="87692" y="13309"/>
                </a:lnTo>
                <a:lnTo>
                  <a:pt x="87692" y="13309"/>
                </a:lnTo>
                <a:lnTo>
                  <a:pt x="87692" y="13309"/>
                </a:lnTo>
                <a:lnTo>
                  <a:pt x="87692" y="13309"/>
                </a:lnTo>
                <a:lnTo>
                  <a:pt x="87963" y="13309"/>
                </a:lnTo>
                <a:lnTo>
                  <a:pt x="87963" y="13309"/>
                </a:lnTo>
                <a:lnTo>
                  <a:pt x="87963" y="12887"/>
                </a:lnTo>
                <a:lnTo>
                  <a:pt x="87963" y="12887"/>
                </a:lnTo>
                <a:lnTo>
                  <a:pt x="87963" y="12887"/>
                </a:lnTo>
                <a:lnTo>
                  <a:pt x="88371" y="12887"/>
                </a:lnTo>
                <a:lnTo>
                  <a:pt x="88371" y="12887"/>
                </a:lnTo>
                <a:lnTo>
                  <a:pt x="88371" y="12887"/>
                </a:lnTo>
                <a:lnTo>
                  <a:pt x="88371" y="12887"/>
                </a:lnTo>
                <a:lnTo>
                  <a:pt x="88371" y="12887"/>
                </a:lnTo>
                <a:lnTo>
                  <a:pt x="88642" y="12887"/>
                </a:lnTo>
                <a:lnTo>
                  <a:pt x="88642" y="12887"/>
                </a:lnTo>
                <a:lnTo>
                  <a:pt x="88642" y="12887"/>
                </a:lnTo>
                <a:lnTo>
                  <a:pt x="88642" y="12887"/>
                </a:lnTo>
                <a:lnTo>
                  <a:pt x="88914" y="12887"/>
                </a:lnTo>
                <a:lnTo>
                  <a:pt x="88914" y="12464"/>
                </a:lnTo>
                <a:lnTo>
                  <a:pt x="88914" y="12464"/>
                </a:lnTo>
                <a:lnTo>
                  <a:pt x="88914" y="12887"/>
                </a:lnTo>
                <a:lnTo>
                  <a:pt x="88914" y="12887"/>
                </a:lnTo>
                <a:lnTo>
                  <a:pt x="89185" y="12887"/>
                </a:lnTo>
                <a:lnTo>
                  <a:pt x="89185" y="12464"/>
                </a:lnTo>
                <a:lnTo>
                  <a:pt x="89185" y="12464"/>
                </a:lnTo>
                <a:lnTo>
                  <a:pt x="89185" y="12464"/>
                </a:lnTo>
                <a:lnTo>
                  <a:pt x="89185" y="12464"/>
                </a:lnTo>
                <a:lnTo>
                  <a:pt x="89457" y="12464"/>
                </a:lnTo>
                <a:lnTo>
                  <a:pt x="89457" y="12464"/>
                </a:lnTo>
                <a:lnTo>
                  <a:pt x="89457" y="12464"/>
                </a:lnTo>
                <a:lnTo>
                  <a:pt x="89457" y="12464"/>
                </a:lnTo>
                <a:lnTo>
                  <a:pt x="89457" y="12464"/>
                </a:lnTo>
                <a:lnTo>
                  <a:pt x="89457" y="12042"/>
                </a:lnTo>
                <a:lnTo>
                  <a:pt x="89457" y="12042"/>
                </a:lnTo>
                <a:lnTo>
                  <a:pt x="89457" y="12042"/>
                </a:lnTo>
                <a:lnTo>
                  <a:pt x="89864" y="12042"/>
                </a:lnTo>
                <a:lnTo>
                  <a:pt x="89864" y="12042"/>
                </a:lnTo>
                <a:lnTo>
                  <a:pt x="89457" y="12042"/>
                </a:lnTo>
                <a:lnTo>
                  <a:pt x="89457" y="12042"/>
                </a:lnTo>
                <a:lnTo>
                  <a:pt x="89457" y="11619"/>
                </a:lnTo>
                <a:lnTo>
                  <a:pt x="89457" y="11619"/>
                </a:lnTo>
                <a:lnTo>
                  <a:pt x="89457" y="11619"/>
                </a:lnTo>
                <a:lnTo>
                  <a:pt x="89457" y="11619"/>
                </a:lnTo>
                <a:lnTo>
                  <a:pt x="89457" y="11619"/>
                </a:lnTo>
                <a:lnTo>
                  <a:pt x="89185" y="11619"/>
                </a:lnTo>
                <a:lnTo>
                  <a:pt x="89185" y="11619"/>
                </a:lnTo>
                <a:lnTo>
                  <a:pt x="89185" y="11619"/>
                </a:lnTo>
                <a:lnTo>
                  <a:pt x="89185" y="10985"/>
                </a:lnTo>
                <a:lnTo>
                  <a:pt x="89185" y="10985"/>
                </a:lnTo>
                <a:lnTo>
                  <a:pt x="89457" y="10985"/>
                </a:lnTo>
                <a:lnTo>
                  <a:pt x="89457" y="10985"/>
                </a:lnTo>
                <a:lnTo>
                  <a:pt x="89457" y="10985"/>
                </a:lnTo>
                <a:lnTo>
                  <a:pt x="89457" y="10985"/>
                </a:lnTo>
                <a:lnTo>
                  <a:pt x="89457" y="10563"/>
                </a:lnTo>
                <a:lnTo>
                  <a:pt x="89457" y="10563"/>
                </a:lnTo>
                <a:lnTo>
                  <a:pt x="89457" y="10563"/>
                </a:lnTo>
                <a:lnTo>
                  <a:pt x="89457" y="10563"/>
                </a:lnTo>
                <a:lnTo>
                  <a:pt x="89457" y="10563"/>
                </a:lnTo>
                <a:lnTo>
                  <a:pt x="89864" y="10563"/>
                </a:lnTo>
                <a:lnTo>
                  <a:pt x="89864" y="10140"/>
                </a:lnTo>
                <a:lnTo>
                  <a:pt x="89864" y="10140"/>
                </a:lnTo>
                <a:lnTo>
                  <a:pt x="89864" y="10140"/>
                </a:lnTo>
                <a:lnTo>
                  <a:pt x="89864" y="10140"/>
                </a:lnTo>
                <a:lnTo>
                  <a:pt x="89864" y="10140"/>
                </a:lnTo>
                <a:lnTo>
                  <a:pt x="90135" y="10140"/>
                </a:lnTo>
                <a:lnTo>
                  <a:pt x="90135" y="9718"/>
                </a:lnTo>
                <a:lnTo>
                  <a:pt x="90135" y="9718"/>
                </a:lnTo>
                <a:lnTo>
                  <a:pt x="90135" y="9718"/>
                </a:lnTo>
                <a:lnTo>
                  <a:pt x="90135" y="9295"/>
                </a:lnTo>
                <a:lnTo>
                  <a:pt x="90135" y="9295"/>
                </a:lnTo>
                <a:lnTo>
                  <a:pt x="90135" y="9295"/>
                </a:lnTo>
                <a:lnTo>
                  <a:pt x="90135" y="9295"/>
                </a:lnTo>
                <a:lnTo>
                  <a:pt x="90135" y="9295"/>
                </a:lnTo>
                <a:lnTo>
                  <a:pt x="90135" y="9295"/>
                </a:lnTo>
                <a:lnTo>
                  <a:pt x="90407" y="9295"/>
                </a:lnTo>
                <a:lnTo>
                  <a:pt x="90407" y="8661"/>
                </a:lnTo>
                <a:lnTo>
                  <a:pt x="90407" y="8661"/>
                </a:lnTo>
                <a:lnTo>
                  <a:pt x="90407" y="8661"/>
                </a:lnTo>
                <a:lnTo>
                  <a:pt x="90407" y="8661"/>
                </a:lnTo>
                <a:lnTo>
                  <a:pt x="90407" y="8661"/>
                </a:lnTo>
                <a:lnTo>
                  <a:pt x="90407" y="8239"/>
                </a:lnTo>
                <a:lnTo>
                  <a:pt x="90407" y="8239"/>
                </a:lnTo>
                <a:lnTo>
                  <a:pt x="90407" y="8239"/>
                </a:lnTo>
                <a:lnTo>
                  <a:pt x="90407" y="8239"/>
                </a:lnTo>
                <a:lnTo>
                  <a:pt x="90407" y="7816"/>
                </a:lnTo>
                <a:lnTo>
                  <a:pt x="90678" y="7816"/>
                </a:lnTo>
                <a:lnTo>
                  <a:pt x="90678" y="7816"/>
                </a:lnTo>
                <a:lnTo>
                  <a:pt x="90678" y="7816"/>
                </a:lnTo>
                <a:lnTo>
                  <a:pt x="90678" y="7816"/>
                </a:lnTo>
                <a:lnTo>
                  <a:pt x="90678" y="7816"/>
                </a:lnTo>
                <a:lnTo>
                  <a:pt x="90678" y="7394"/>
                </a:lnTo>
                <a:lnTo>
                  <a:pt x="90950" y="7394"/>
                </a:lnTo>
                <a:lnTo>
                  <a:pt x="90950" y="7394"/>
                </a:lnTo>
                <a:lnTo>
                  <a:pt x="90950" y="7394"/>
                </a:lnTo>
                <a:lnTo>
                  <a:pt x="90950" y="7394"/>
                </a:lnTo>
                <a:lnTo>
                  <a:pt x="90950" y="7394"/>
                </a:lnTo>
                <a:lnTo>
                  <a:pt x="90950" y="7394"/>
                </a:lnTo>
                <a:lnTo>
                  <a:pt x="90950" y="6971"/>
                </a:lnTo>
                <a:lnTo>
                  <a:pt x="90950" y="6971"/>
                </a:lnTo>
                <a:lnTo>
                  <a:pt x="90950" y="6971"/>
                </a:lnTo>
                <a:lnTo>
                  <a:pt x="90950" y="6971"/>
                </a:lnTo>
                <a:lnTo>
                  <a:pt x="91357" y="6971"/>
                </a:lnTo>
                <a:lnTo>
                  <a:pt x="91357" y="6971"/>
                </a:lnTo>
                <a:lnTo>
                  <a:pt x="91357" y="6338"/>
                </a:lnTo>
                <a:lnTo>
                  <a:pt x="91357" y="6338"/>
                </a:lnTo>
                <a:lnTo>
                  <a:pt x="91628" y="6338"/>
                </a:lnTo>
                <a:lnTo>
                  <a:pt x="91628" y="6338"/>
                </a:lnTo>
                <a:lnTo>
                  <a:pt x="91628" y="6338"/>
                </a:lnTo>
                <a:lnTo>
                  <a:pt x="91628" y="6338"/>
                </a:lnTo>
                <a:lnTo>
                  <a:pt x="91628" y="6338"/>
                </a:lnTo>
                <a:lnTo>
                  <a:pt x="91628" y="6338"/>
                </a:lnTo>
                <a:lnTo>
                  <a:pt x="91628" y="5915"/>
                </a:lnTo>
                <a:lnTo>
                  <a:pt x="91900" y="5915"/>
                </a:lnTo>
                <a:lnTo>
                  <a:pt x="91900" y="5915"/>
                </a:lnTo>
                <a:lnTo>
                  <a:pt x="91900" y="5915"/>
                </a:lnTo>
                <a:lnTo>
                  <a:pt x="91900" y="5915"/>
                </a:lnTo>
                <a:lnTo>
                  <a:pt x="91900" y="5915"/>
                </a:lnTo>
                <a:lnTo>
                  <a:pt x="91900" y="5915"/>
                </a:lnTo>
                <a:lnTo>
                  <a:pt x="92171" y="5915"/>
                </a:lnTo>
                <a:lnTo>
                  <a:pt x="92171" y="5915"/>
                </a:lnTo>
                <a:lnTo>
                  <a:pt x="92171" y="5915"/>
                </a:lnTo>
                <a:lnTo>
                  <a:pt x="92171" y="5492"/>
                </a:lnTo>
                <a:lnTo>
                  <a:pt x="92171" y="5492"/>
                </a:lnTo>
                <a:lnTo>
                  <a:pt x="92443" y="5492"/>
                </a:lnTo>
                <a:lnTo>
                  <a:pt x="92443" y="5492"/>
                </a:lnTo>
                <a:lnTo>
                  <a:pt x="92443" y="5070"/>
                </a:lnTo>
                <a:lnTo>
                  <a:pt x="92443" y="5070"/>
                </a:lnTo>
                <a:lnTo>
                  <a:pt x="92443" y="5070"/>
                </a:lnTo>
                <a:lnTo>
                  <a:pt x="92443" y="5070"/>
                </a:lnTo>
                <a:lnTo>
                  <a:pt x="92443" y="4647"/>
                </a:lnTo>
                <a:lnTo>
                  <a:pt x="92443" y="4647"/>
                </a:lnTo>
                <a:lnTo>
                  <a:pt x="92443" y="4647"/>
                </a:lnTo>
                <a:lnTo>
                  <a:pt x="92443" y="4647"/>
                </a:lnTo>
                <a:lnTo>
                  <a:pt x="92171" y="4647"/>
                </a:lnTo>
                <a:lnTo>
                  <a:pt x="92171" y="4647"/>
                </a:lnTo>
                <a:lnTo>
                  <a:pt x="92171" y="4014"/>
                </a:lnTo>
                <a:lnTo>
                  <a:pt x="92171" y="4014"/>
                </a:lnTo>
                <a:lnTo>
                  <a:pt x="92171" y="4014"/>
                </a:lnTo>
                <a:lnTo>
                  <a:pt x="92171" y="4014"/>
                </a:lnTo>
                <a:lnTo>
                  <a:pt x="92171" y="3591"/>
                </a:lnTo>
                <a:lnTo>
                  <a:pt x="92171" y="3591"/>
                </a:lnTo>
                <a:lnTo>
                  <a:pt x="92443" y="3591"/>
                </a:lnTo>
                <a:lnTo>
                  <a:pt x="92443" y="3591"/>
                </a:lnTo>
                <a:lnTo>
                  <a:pt x="92171" y="3591"/>
                </a:lnTo>
                <a:lnTo>
                  <a:pt x="92171" y="3591"/>
                </a:lnTo>
                <a:lnTo>
                  <a:pt x="92171" y="3169"/>
                </a:lnTo>
                <a:lnTo>
                  <a:pt x="92171" y="3169"/>
                </a:lnTo>
                <a:lnTo>
                  <a:pt x="91900" y="3169"/>
                </a:lnTo>
                <a:lnTo>
                  <a:pt x="91900" y="3169"/>
                </a:lnTo>
                <a:lnTo>
                  <a:pt x="91900" y="3169"/>
                </a:lnTo>
                <a:lnTo>
                  <a:pt x="91900" y="3169"/>
                </a:lnTo>
                <a:lnTo>
                  <a:pt x="91900" y="3169"/>
                </a:lnTo>
                <a:lnTo>
                  <a:pt x="91628" y="3169"/>
                </a:lnTo>
                <a:lnTo>
                  <a:pt x="91628" y="3169"/>
                </a:lnTo>
                <a:lnTo>
                  <a:pt x="91628" y="3169"/>
                </a:lnTo>
                <a:lnTo>
                  <a:pt x="91628" y="3169"/>
                </a:lnTo>
                <a:lnTo>
                  <a:pt x="91628" y="3169"/>
                </a:lnTo>
                <a:lnTo>
                  <a:pt x="91357" y="3169"/>
                </a:lnTo>
                <a:lnTo>
                  <a:pt x="91357" y="3169"/>
                </a:lnTo>
                <a:lnTo>
                  <a:pt x="91357" y="3169"/>
                </a:lnTo>
                <a:lnTo>
                  <a:pt x="90950" y="3169"/>
                </a:lnTo>
                <a:lnTo>
                  <a:pt x="90950" y="3169"/>
                </a:lnTo>
                <a:lnTo>
                  <a:pt x="90950" y="3169"/>
                </a:lnTo>
                <a:lnTo>
                  <a:pt x="90950" y="3169"/>
                </a:lnTo>
                <a:lnTo>
                  <a:pt x="90950" y="2746"/>
                </a:lnTo>
                <a:lnTo>
                  <a:pt x="90950" y="2746"/>
                </a:lnTo>
                <a:lnTo>
                  <a:pt x="90950" y="2746"/>
                </a:lnTo>
                <a:lnTo>
                  <a:pt x="90950" y="2746"/>
                </a:lnTo>
                <a:lnTo>
                  <a:pt x="91357" y="2746"/>
                </a:lnTo>
                <a:lnTo>
                  <a:pt x="91357" y="2746"/>
                </a:lnTo>
                <a:lnTo>
                  <a:pt x="91357" y="2746"/>
                </a:lnTo>
                <a:lnTo>
                  <a:pt x="91357" y="2746"/>
                </a:lnTo>
                <a:lnTo>
                  <a:pt x="91628" y="2746"/>
                </a:lnTo>
                <a:lnTo>
                  <a:pt x="91628" y="2323"/>
                </a:lnTo>
                <a:lnTo>
                  <a:pt x="91628" y="2323"/>
                </a:lnTo>
                <a:lnTo>
                  <a:pt x="91628" y="2323"/>
                </a:lnTo>
                <a:lnTo>
                  <a:pt x="91628" y="2323"/>
                </a:lnTo>
                <a:lnTo>
                  <a:pt x="91628" y="2323"/>
                </a:lnTo>
                <a:lnTo>
                  <a:pt x="91628" y="2323"/>
                </a:lnTo>
                <a:lnTo>
                  <a:pt x="91900" y="2323"/>
                </a:lnTo>
                <a:lnTo>
                  <a:pt x="91900" y="1690"/>
                </a:lnTo>
                <a:lnTo>
                  <a:pt x="91900" y="1690"/>
                </a:lnTo>
                <a:lnTo>
                  <a:pt x="91900" y="1690"/>
                </a:lnTo>
                <a:lnTo>
                  <a:pt x="91900" y="1690"/>
                </a:lnTo>
                <a:lnTo>
                  <a:pt x="91900" y="1690"/>
                </a:lnTo>
                <a:lnTo>
                  <a:pt x="91900" y="1690"/>
                </a:lnTo>
                <a:lnTo>
                  <a:pt x="92171" y="1690"/>
                </a:lnTo>
                <a:lnTo>
                  <a:pt x="92171" y="1690"/>
                </a:lnTo>
                <a:lnTo>
                  <a:pt x="92171" y="1267"/>
                </a:lnTo>
                <a:lnTo>
                  <a:pt x="92171" y="1267"/>
                </a:lnTo>
                <a:lnTo>
                  <a:pt x="92171" y="1267"/>
                </a:lnTo>
                <a:lnTo>
                  <a:pt x="92443" y="1267"/>
                </a:lnTo>
                <a:lnTo>
                  <a:pt x="92443" y="1267"/>
                </a:lnTo>
                <a:lnTo>
                  <a:pt x="92443" y="1267"/>
                </a:lnTo>
                <a:lnTo>
                  <a:pt x="92443" y="1267"/>
                </a:lnTo>
                <a:lnTo>
                  <a:pt x="92443" y="845"/>
                </a:lnTo>
                <a:lnTo>
                  <a:pt x="92443" y="845"/>
                </a:lnTo>
                <a:lnTo>
                  <a:pt x="92443" y="845"/>
                </a:lnTo>
                <a:lnTo>
                  <a:pt x="92850" y="845"/>
                </a:lnTo>
                <a:lnTo>
                  <a:pt x="92850" y="845"/>
                </a:lnTo>
                <a:lnTo>
                  <a:pt x="92850" y="845"/>
                </a:lnTo>
                <a:lnTo>
                  <a:pt x="92850" y="845"/>
                </a:lnTo>
                <a:lnTo>
                  <a:pt x="93122" y="845"/>
                </a:lnTo>
                <a:lnTo>
                  <a:pt x="93122" y="845"/>
                </a:lnTo>
                <a:lnTo>
                  <a:pt x="93122" y="845"/>
                </a:lnTo>
                <a:lnTo>
                  <a:pt x="93393" y="845"/>
                </a:lnTo>
                <a:lnTo>
                  <a:pt x="93393" y="845"/>
                </a:lnTo>
                <a:lnTo>
                  <a:pt x="93393" y="845"/>
                </a:lnTo>
                <a:lnTo>
                  <a:pt x="93393" y="845"/>
                </a:lnTo>
                <a:lnTo>
                  <a:pt x="93393" y="845"/>
                </a:lnTo>
                <a:lnTo>
                  <a:pt x="93665" y="845"/>
                </a:lnTo>
                <a:lnTo>
                  <a:pt x="93665" y="845"/>
                </a:lnTo>
                <a:lnTo>
                  <a:pt x="93665" y="845"/>
                </a:lnTo>
                <a:lnTo>
                  <a:pt x="93665" y="845"/>
                </a:lnTo>
                <a:lnTo>
                  <a:pt x="93936" y="845"/>
                </a:lnTo>
                <a:lnTo>
                  <a:pt x="93936" y="845"/>
                </a:lnTo>
                <a:lnTo>
                  <a:pt x="93936" y="845"/>
                </a:lnTo>
                <a:lnTo>
                  <a:pt x="93936" y="422"/>
                </a:lnTo>
                <a:lnTo>
                  <a:pt x="94343" y="422"/>
                </a:lnTo>
                <a:lnTo>
                  <a:pt x="94343" y="422"/>
                </a:lnTo>
                <a:lnTo>
                  <a:pt x="94343" y="422"/>
                </a:lnTo>
                <a:lnTo>
                  <a:pt x="94343" y="422"/>
                </a:lnTo>
                <a:lnTo>
                  <a:pt x="94343" y="422"/>
                </a:lnTo>
                <a:lnTo>
                  <a:pt x="94615" y="422"/>
                </a:lnTo>
                <a:lnTo>
                  <a:pt x="94615" y="422"/>
                </a:lnTo>
                <a:lnTo>
                  <a:pt x="94615" y="422"/>
                </a:lnTo>
                <a:lnTo>
                  <a:pt x="94615" y="422"/>
                </a:lnTo>
                <a:lnTo>
                  <a:pt x="94886" y="422"/>
                </a:lnTo>
                <a:lnTo>
                  <a:pt x="94886" y="422"/>
                </a:lnTo>
                <a:lnTo>
                  <a:pt x="94886" y="422"/>
                </a:lnTo>
                <a:lnTo>
                  <a:pt x="95158" y="422"/>
                </a:lnTo>
                <a:lnTo>
                  <a:pt x="95158" y="422"/>
                </a:lnTo>
                <a:lnTo>
                  <a:pt x="95158" y="422"/>
                </a:lnTo>
                <a:lnTo>
                  <a:pt x="95158" y="422"/>
                </a:lnTo>
                <a:lnTo>
                  <a:pt x="95158" y="422"/>
                </a:lnTo>
                <a:lnTo>
                  <a:pt x="95429" y="422"/>
                </a:lnTo>
                <a:lnTo>
                  <a:pt x="95429" y="422"/>
                </a:lnTo>
                <a:lnTo>
                  <a:pt x="95429" y="0"/>
                </a:lnTo>
                <a:lnTo>
                  <a:pt x="95429" y="0"/>
                </a:lnTo>
                <a:lnTo>
                  <a:pt x="95429" y="0"/>
                </a:lnTo>
                <a:lnTo>
                  <a:pt x="95429" y="422"/>
                </a:lnTo>
                <a:lnTo>
                  <a:pt x="95837" y="422"/>
                </a:lnTo>
                <a:lnTo>
                  <a:pt x="95837" y="422"/>
                </a:lnTo>
                <a:lnTo>
                  <a:pt x="95837" y="422"/>
                </a:lnTo>
                <a:lnTo>
                  <a:pt x="96108" y="422"/>
                </a:lnTo>
                <a:lnTo>
                  <a:pt x="96108" y="422"/>
                </a:lnTo>
                <a:lnTo>
                  <a:pt x="96108" y="422"/>
                </a:lnTo>
                <a:lnTo>
                  <a:pt x="96108" y="422"/>
                </a:lnTo>
                <a:lnTo>
                  <a:pt x="96380" y="422"/>
                </a:lnTo>
                <a:lnTo>
                  <a:pt x="96380" y="422"/>
                </a:lnTo>
                <a:lnTo>
                  <a:pt x="96380" y="422"/>
                </a:lnTo>
                <a:lnTo>
                  <a:pt x="96380" y="422"/>
                </a:lnTo>
                <a:lnTo>
                  <a:pt x="96651" y="422"/>
                </a:lnTo>
                <a:lnTo>
                  <a:pt x="96651" y="422"/>
                </a:lnTo>
                <a:lnTo>
                  <a:pt x="96651" y="0"/>
                </a:lnTo>
                <a:lnTo>
                  <a:pt x="96651" y="0"/>
                </a:lnTo>
                <a:lnTo>
                  <a:pt x="96923" y="0"/>
                </a:lnTo>
                <a:lnTo>
                  <a:pt x="96923" y="0"/>
                </a:lnTo>
                <a:lnTo>
                  <a:pt x="96923" y="0"/>
                </a:lnTo>
                <a:lnTo>
                  <a:pt x="96923" y="0"/>
                </a:lnTo>
                <a:lnTo>
                  <a:pt x="97330" y="0"/>
                </a:lnTo>
                <a:lnTo>
                  <a:pt x="97330" y="0"/>
                </a:lnTo>
                <a:lnTo>
                  <a:pt x="97330" y="0"/>
                </a:lnTo>
                <a:lnTo>
                  <a:pt x="97330" y="0"/>
                </a:lnTo>
                <a:lnTo>
                  <a:pt x="97330" y="0"/>
                </a:lnTo>
                <a:lnTo>
                  <a:pt x="97601" y="0"/>
                </a:lnTo>
                <a:lnTo>
                  <a:pt x="97601" y="0"/>
                </a:lnTo>
                <a:lnTo>
                  <a:pt x="97601" y="0"/>
                </a:lnTo>
                <a:lnTo>
                  <a:pt x="97873" y="0"/>
                </a:lnTo>
                <a:lnTo>
                  <a:pt x="97873" y="0"/>
                </a:lnTo>
                <a:lnTo>
                  <a:pt x="97873" y="0"/>
                </a:lnTo>
                <a:lnTo>
                  <a:pt x="97873" y="0"/>
                </a:lnTo>
                <a:lnTo>
                  <a:pt x="97873" y="0"/>
                </a:lnTo>
                <a:lnTo>
                  <a:pt x="97873" y="0"/>
                </a:lnTo>
                <a:lnTo>
                  <a:pt x="97873" y="0"/>
                </a:lnTo>
                <a:lnTo>
                  <a:pt x="97873" y="0"/>
                </a:lnTo>
                <a:lnTo>
                  <a:pt x="98144" y="0"/>
                </a:lnTo>
                <a:lnTo>
                  <a:pt x="98144" y="0"/>
                </a:lnTo>
                <a:lnTo>
                  <a:pt x="98144" y="0"/>
                </a:lnTo>
                <a:lnTo>
                  <a:pt x="98144" y="0"/>
                </a:lnTo>
                <a:lnTo>
                  <a:pt x="98144" y="0"/>
                </a:lnTo>
                <a:lnTo>
                  <a:pt x="98416" y="0"/>
                </a:lnTo>
                <a:lnTo>
                  <a:pt x="98416" y="0"/>
                </a:lnTo>
                <a:lnTo>
                  <a:pt x="98416" y="0"/>
                </a:lnTo>
                <a:lnTo>
                  <a:pt x="98416" y="422"/>
                </a:lnTo>
                <a:lnTo>
                  <a:pt x="98823" y="422"/>
                </a:lnTo>
                <a:lnTo>
                  <a:pt x="98823" y="422"/>
                </a:lnTo>
                <a:lnTo>
                  <a:pt x="98823" y="422"/>
                </a:lnTo>
                <a:lnTo>
                  <a:pt x="98823" y="422"/>
                </a:lnTo>
                <a:lnTo>
                  <a:pt x="98823" y="422"/>
                </a:lnTo>
                <a:lnTo>
                  <a:pt x="98823" y="422"/>
                </a:lnTo>
                <a:lnTo>
                  <a:pt x="99095" y="422"/>
                </a:lnTo>
                <a:lnTo>
                  <a:pt x="99095" y="422"/>
                </a:lnTo>
                <a:lnTo>
                  <a:pt x="99095" y="845"/>
                </a:lnTo>
                <a:lnTo>
                  <a:pt x="99095" y="845"/>
                </a:lnTo>
                <a:lnTo>
                  <a:pt x="99095" y="422"/>
                </a:lnTo>
                <a:lnTo>
                  <a:pt x="99095" y="422"/>
                </a:lnTo>
                <a:lnTo>
                  <a:pt x="99366" y="422"/>
                </a:lnTo>
                <a:lnTo>
                  <a:pt x="99366" y="845"/>
                </a:lnTo>
                <a:lnTo>
                  <a:pt x="99366" y="845"/>
                </a:lnTo>
                <a:lnTo>
                  <a:pt x="99366" y="845"/>
                </a:lnTo>
                <a:lnTo>
                  <a:pt x="99366" y="845"/>
                </a:lnTo>
                <a:lnTo>
                  <a:pt x="99638" y="845"/>
                </a:lnTo>
                <a:lnTo>
                  <a:pt x="99638" y="845"/>
                </a:lnTo>
                <a:lnTo>
                  <a:pt x="99638" y="845"/>
                </a:lnTo>
                <a:lnTo>
                  <a:pt x="99638" y="1267"/>
                </a:lnTo>
                <a:lnTo>
                  <a:pt x="99638" y="1267"/>
                </a:lnTo>
                <a:lnTo>
                  <a:pt x="99638" y="1267"/>
                </a:lnTo>
                <a:lnTo>
                  <a:pt x="99909" y="1267"/>
                </a:lnTo>
                <a:lnTo>
                  <a:pt x="99909" y="1267"/>
                </a:lnTo>
                <a:lnTo>
                  <a:pt x="99909" y="1267"/>
                </a:lnTo>
                <a:lnTo>
                  <a:pt x="99909" y="1267"/>
                </a:lnTo>
                <a:lnTo>
                  <a:pt x="100316" y="1267"/>
                </a:lnTo>
                <a:lnTo>
                  <a:pt x="100316" y="1267"/>
                </a:lnTo>
                <a:lnTo>
                  <a:pt x="100316" y="1267"/>
                </a:lnTo>
                <a:lnTo>
                  <a:pt x="100316" y="1267"/>
                </a:lnTo>
                <a:lnTo>
                  <a:pt x="100316" y="1267"/>
                </a:lnTo>
                <a:lnTo>
                  <a:pt x="100588" y="1267"/>
                </a:lnTo>
                <a:lnTo>
                  <a:pt x="100588" y="1267"/>
                </a:lnTo>
                <a:lnTo>
                  <a:pt x="100588" y="1267"/>
                </a:lnTo>
                <a:lnTo>
                  <a:pt x="100588" y="1267"/>
                </a:lnTo>
                <a:lnTo>
                  <a:pt x="100588" y="1267"/>
                </a:lnTo>
                <a:lnTo>
                  <a:pt x="100588" y="1267"/>
                </a:lnTo>
                <a:lnTo>
                  <a:pt x="100859" y="1267"/>
                </a:lnTo>
                <a:lnTo>
                  <a:pt x="100859" y="1267"/>
                </a:lnTo>
                <a:lnTo>
                  <a:pt x="100859" y="1267"/>
                </a:lnTo>
                <a:lnTo>
                  <a:pt x="100859" y="1267"/>
                </a:lnTo>
                <a:lnTo>
                  <a:pt x="101131" y="1267"/>
                </a:lnTo>
                <a:lnTo>
                  <a:pt x="101131" y="1267"/>
                </a:lnTo>
                <a:lnTo>
                  <a:pt x="101131" y="1267"/>
                </a:lnTo>
                <a:lnTo>
                  <a:pt x="101131" y="1267"/>
                </a:lnTo>
                <a:lnTo>
                  <a:pt x="101402" y="1267"/>
                </a:lnTo>
                <a:lnTo>
                  <a:pt x="101402" y="1267"/>
                </a:lnTo>
                <a:lnTo>
                  <a:pt x="101402" y="1267"/>
                </a:lnTo>
                <a:lnTo>
                  <a:pt x="101402" y="1267"/>
                </a:lnTo>
                <a:lnTo>
                  <a:pt x="101402" y="1267"/>
                </a:lnTo>
                <a:lnTo>
                  <a:pt x="101809" y="1267"/>
                </a:lnTo>
                <a:lnTo>
                  <a:pt x="101809" y="1690"/>
                </a:lnTo>
                <a:lnTo>
                  <a:pt x="101809" y="1690"/>
                </a:lnTo>
                <a:lnTo>
                  <a:pt x="101809" y="1690"/>
                </a:lnTo>
                <a:lnTo>
                  <a:pt x="101809" y="1690"/>
                </a:lnTo>
                <a:lnTo>
                  <a:pt x="101809" y="1690"/>
                </a:lnTo>
                <a:lnTo>
                  <a:pt x="102081" y="1690"/>
                </a:lnTo>
                <a:lnTo>
                  <a:pt x="102081" y="1690"/>
                </a:lnTo>
                <a:lnTo>
                  <a:pt x="102081" y="1690"/>
                </a:lnTo>
                <a:lnTo>
                  <a:pt x="102081" y="1690"/>
                </a:lnTo>
                <a:lnTo>
                  <a:pt x="102081" y="1690"/>
                </a:lnTo>
                <a:lnTo>
                  <a:pt x="102081" y="1690"/>
                </a:lnTo>
                <a:lnTo>
                  <a:pt x="102081" y="2323"/>
                </a:lnTo>
                <a:lnTo>
                  <a:pt x="102081" y="2323"/>
                </a:lnTo>
                <a:lnTo>
                  <a:pt x="102081" y="2323"/>
                </a:lnTo>
                <a:lnTo>
                  <a:pt x="102081" y="2323"/>
                </a:lnTo>
                <a:lnTo>
                  <a:pt x="102081" y="2323"/>
                </a:lnTo>
                <a:lnTo>
                  <a:pt x="102352" y="2323"/>
                </a:lnTo>
                <a:lnTo>
                  <a:pt x="102352" y="2323"/>
                </a:lnTo>
                <a:lnTo>
                  <a:pt x="102352" y="2323"/>
                </a:lnTo>
                <a:lnTo>
                  <a:pt x="102352" y="2323"/>
                </a:lnTo>
                <a:lnTo>
                  <a:pt x="102352" y="2323"/>
                </a:lnTo>
                <a:lnTo>
                  <a:pt x="102352" y="2323"/>
                </a:lnTo>
                <a:lnTo>
                  <a:pt x="102352" y="2746"/>
                </a:lnTo>
                <a:lnTo>
                  <a:pt x="102624" y="2746"/>
                </a:lnTo>
                <a:lnTo>
                  <a:pt x="102624" y="2746"/>
                </a:lnTo>
                <a:lnTo>
                  <a:pt x="102624" y="2746"/>
                </a:lnTo>
                <a:lnTo>
                  <a:pt x="102624" y="2746"/>
                </a:lnTo>
                <a:lnTo>
                  <a:pt x="102624" y="2746"/>
                </a:lnTo>
                <a:lnTo>
                  <a:pt x="102624" y="2746"/>
                </a:lnTo>
                <a:lnTo>
                  <a:pt x="102895" y="2746"/>
                </a:lnTo>
                <a:lnTo>
                  <a:pt x="102895" y="2746"/>
                </a:lnTo>
                <a:lnTo>
                  <a:pt x="102895" y="2746"/>
                </a:lnTo>
                <a:lnTo>
                  <a:pt x="102895" y="2746"/>
                </a:lnTo>
                <a:lnTo>
                  <a:pt x="102895" y="2746"/>
                </a:lnTo>
                <a:lnTo>
                  <a:pt x="102895" y="3169"/>
                </a:lnTo>
                <a:lnTo>
                  <a:pt x="102624" y="3169"/>
                </a:lnTo>
                <a:lnTo>
                  <a:pt x="102624" y="3169"/>
                </a:lnTo>
                <a:lnTo>
                  <a:pt x="102624" y="3169"/>
                </a:lnTo>
                <a:lnTo>
                  <a:pt x="102624" y="3169"/>
                </a:lnTo>
                <a:lnTo>
                  <a:pt x="102624" y="3169"/>
                </a:lnTo>
                <a:lnTo>
                  <a:pt x="102895" y="3169"/>
                </a:lnTo>
                <a:lnTo>
                  <a:pt x="102895" y="3169"/>
                </a:lnTo>
                <a:lnTo>
                  <a:pt x="102895" y="3169"/>
                </a:lnTo>
                <a:lnTo>
                  <a:pt x="102895" y="3169"/>
                </a:lnTo>
                <a:lnTo>
                  <a:pt x="102895" y="3591"/>
                </a:lnTo>
                <a:lnTo>
                  <a:pt x="103303" y="3591"/>
                </a:lnTo>
                <a:lnTo>
                  <a:pt x="103303" y="3591"/>
                </a:lnTo>
                <a:lnTo>
                  <a:pt x="103303" y="3591"/>
                </a:lnTo>
                <a:lnTo>
                  <a:pt x="103303" y="3591"/>
                </a:lnTo>
                <a:lnTo>
                  <a:pt x="103303" y="3591"/>
                </a:lnTo>
                <a:lnTo>
                  <a:pt x="103303" y="4014"/>
                </a:lnTo>
                <a:lnTo>
                  <a:pt x="103303" y="4014"/>
                </a:lnTo>
                <a:lnTo>
                  <a:pt x="103303" y="4014"/>
                </a:lnTo>
                <a:lnTo>
                  <a:pt x="103303" y="4014"/>
                </a:lnTo>
                <a:lnTo>
                  <a:pt x="103303" y="4647"/>
                </a:lnTo>
                <a:lnTo>
                  <a:pt x="103574" y="4647"/>
                </a:lnTo>
                <a:lnTo>
                  <a:pt x="103574" y="4647"/>
                </a:lnTo>
                <a:lnTo>
                  <a:pt x="103574" y="4647"/>
                </a:lnTo>
                <a:lnTo>
                  <a:pt x="103574" y="4647"/>
                </a:lnTo>
                <a:lnTo>
                  <a:pt x="103303" y="4647"/>
                </a:lnTo>
                <a:lnTo>
                  <a:pt x="103303" y="4647"/>
                </a:lnTo>
                <a:lnTo>
                  <a:pt x="103303" y="4647"/>
                </a:lnTo>
                <a:lnTo>
                  <a:pt x="103303" y="4647"/>
                </a:lnTo>
                <a:lnTo>
                  <a:pt x="103303" y="5070"/>
                </a:lnTo>
                <a:lnTo>
                  <a:pt x="103574" y="5070"/>
                </a:lnTo>
                <a:lnTo>
                  <a:pt x="103574" y="5070"/>
                </a:lnTo>
                <a:lnTo>
                  <a:pt x="103574" y="5070"/>
                </a:lnTo>
                <a:lnTo>
                  <a:pt x="103846" y="5070"/>
                </a:lnTo>
                <a:lnTo>
                  <a:pt x="103846" y="5070"/>
                </a:lnTo>
                <a:lnTo>
                  <a:pt x="103846" y="5070"/>
                </a:lnTo>
                <a:lnTo>
                  <a:pt x="103846" y="5070"/>
                </a:lnTo>
                <a:lnTo>
                  <a:pt x="103846" y="5492"/>
                </a:lnTo>
                <a:lnTo>
                  <a:pt x="103846" y="5492"/>
                </a:lnTo>
                <a:lnTo>
                  <a:pt x="103574" y="5492"/>
                </a:lnTo>
                <a:lnTo>
                  <a:pt x="103574" y="5492"/>
                </a:lnTo>
                <a:lnTo>
                  <a:pt x="103574" y="5492"/>
                </a:lnTo>
                <a:lnTo>
                  <a:pt x="103574" y="5915"/>
                </a:lnTo>
                <a:lnTo>
                  <a:pt x="103846" y="5915"/>
                </a:lnTo>
                <a:lnTo>
                  <a:pt x="103846" y="5915"/>
                </a:lnTo>
                <a:lnTo>
                  <a:pt x="103846" y="5915"/>
                </a:lnTo>
                <a:lnTo>
                  <a:pt x="103846" y="5915"/>
                </a:lnTo>
                <a:lnTo>
                  <a:pt x="103846" y="5915"/>
                </a:lnTo>
                <a:lnTo>
                  <a:pt x="103846" y="6338"/>
                </a:lnTo>
                <a:lnTo>
                  <a:pt x="103846" y="6338"/>
                </a:lnTo>
                <a:lnTo>
                  <a:pt x="103846" y="6338"/>
                </a:lnTo>
                <a:lnTo>
                  <a:pt x="104117" y="6338"/>
                </a:lnTo>
                <a:lnTo>
                  <a:pt x="104117" y="6338"/>
                </a:lnTo>
                <a:lnTo>
                  <a:pt x="104117" y="6338"/>
                </a:lnTo>
                <a:lnTo>
                  <a:pt x="104117" y="6971"/>
                </a:lnTo>
                <a:lnTo>
                  <a:pt x="104117" y="6971"/>
                </a:lnTo>
                <a:lnTo>
                  <a:pt x="104117" y="6971"/>
                </a:lnTo>
                <a:lnTo>
                  <a:pt x="104117" y="6971"/>
                </a:lnTo>
                <a:lnTo>
                  <a:pt x="104117" y="6971"/>
                </a:lnTo>
                <a:lnTo>
                  <a:pt x="104117" y="6971"/>
                </a:lnTo>
                <a:lnTo>
                  <a:pt x="104117" y="7394"/>
                </a:lnTo>
                <a:lnTo>
                  <a:pt x="104117" y="7394"/>
                </a:lnTo>
                <a:lnTo>
                  <a:pt x="104389" y="7394"/>
                </a:lnTo>
                <a:lnTo>
                  <a:pt x="104389" y="7394"/>
                </a:lnTo>
                <a:lnTo>
                  <a:pt x="104117" y="7394"/>
                </a:lnTo>
                <a:lnTo>
                  <a:pt x="104117" y="7394"/>
                </a:lnTo>
                <a:lnTo>
                  <a:pt x="104117" y="7394"/>
                </a:lnTo>
                <a:lnTo>
                  <a:pt x="104389" y="7394"/>
                </a:lnTo>
                <a:lnTo>
                  <a:pt x="104389" y="7394"/>
                </a:lnTo>
                <a:lnTo>
                  <a:pt x="104389" y="7394"/>
                </a:lnTo>
                <a:lnTo>
                  <a:pt x="104389" y="7816"/>
                </a:lnTo>
                <a:lnTo>
                  <a:pt x="104389" y="7816"/>
                </a:lnTo>
                <a:lnTo>
                  <a:pt x="104796" y="7816"/>
                </a:lnTo>
                <a:lnTo>
                  <a:pt x="104796" y="7816"/>
                </a:lnTo>
                <a:lnTo>
                  <a:pt x="104796" y="8239"/>
                </a:lnTo>
                <a:lnTo>
                  <a:pt x="104389" y="823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1" name="Shape 1881"/>
          <p:cNvSpPr/>
          <p:nvPr/>
        </p:nvSpPr>
        <p:spPr>
          <a:xfrm>
            <a:off x="5653089" y="2901951"/>
            <a:ext cx="1052512" cy="901700"/>
          </a:xfrm>
          <a:custGeom>
            <a:avLst/>
            <a:gdLst/>
            <a:ahLst/>
            <a:cxnLst/>
            <a:rect l="0" t="0" r="0" b="0"/>
            <a:pathLst>
              <a:path w="120000" h="120000" extrusionOk="0">
                <a:moveTo>
                  <a:pt x="104389" y="8239"/>
                </a:moveTo>
                <a:lnTo>
                  <a:pt x="104389" y="8239"/>
                </a:lnTo>
                <a:lnTo>
                  <a:pt x="104389" y="8239"/>
                </a:lnTo>
                <a:lnTo>
                  <a:pt x="104389" y="8661"/>
                </a:lnTo>
                <a:lnTo>
                  <a:pt x="104389" y="8661"/>
                </a:lnTo>
                <a:lnTo>
                  <a:pt x="104389" y="8661"/>
                </a:lnTo>
                <a:lnTo>
                  <a:pt x="104796" y="8661"/>
                </a:lnTo>
                <a:lnTo>
                  <a:pt x="104796" y="8661"/>
                </a:lnTo>
                <a:lnTo>
                  <a:pt x="104796" y="9295"/>
                </a:lnTo>
                <a:lnTo>
                  <a:pt x="104796" y="9295"/>
                </a:lnTo>
                <a:lnTo>
                  <a:pt x="104796" y="9295"/>
                </a:lnTo>
                <a:lnTo>
                  <a:pt x="104796" y="9295"/>
                </a:lnTo>
                <a:lnTo>
                  <a:pt x="104796" y="9295"/>
                </a:lnTo>
                <a:lnTo>
                  <a:pt x="105067" y="9295"/>
                </a:lnTo>
                <a:lnTo>
                  <a:pt x="105067" y="9295"/>
                </a:lnTo>
                <a:lnTo>
                  <a:pt x="105067" y="9718"/>
                </a:lnTo>
                <a:lnTo>
                  <a:pt x="105067" y="9718"/>
                </a:lnTo>
                <a:lnTo>
                  <a:pt x="105067" y="9718"/>
                </a:lnTo>
                <a:lnTo>
                  <a:pt x="105067" y="9718"/>
                </a:lnTo>
                <a:lnTo>
                  <a:pt x="105067" y="9718"/>
                </a:lnTo>
                <a:lnTo>
                  <a:pt x="105067" y="10140"/>
                </a:lnTo>
                <a:lnTo>
                  <a:pt x="105339" y="10140"/>
                </a:lnTo>
                <a:lnTo>
                  <a:pt x="105339" y="10140"/>
                </a:lnTo>
                <a:lnTo>
                  <a:pt x="105339" y="10140"/>
                </a:lnTo>
                <a:lnTo>
                  <a:pt x="105339" y="10563"/>
                </a:lnTo>
                <a:lnTo>
                  <a:pt x="105339" y="10563"/>
                </a:lnTo>
                <a:lnTo>
                  <a:pt x="105339" y="10563"/>
                </a:lnTo>
                <a:lnTo>
                  <a:pt x="105339" y="10563"/>
                </a:lnTo>
                <a:lnTo>
                  <a:pt x="105339" y="10563"/>
                </a:lnTo>
                <a:lnTo>
                  <a:pt x="105339" y="10563"/>
                </a:lnTo>
                <a:lnTo>
                  <a:pt x="105339" y="10985"/>
                </a:lnTo>
                <a:lnTo>
                  <a:pt x="105339" y="10985"/>
                </a:lnTo>
                <a:lnTo>
                  <a:pt x="105339" y="10985"/>
                </a:lnTo>
                <a:lnTo>
                  <a:pt x="105339" y="10985"/>
                </a:lnTo>
                <a:lnTo>
                  <a:pt x="105339" y="10985"/>
                </a:lnTo>
                <a:lnTo>
                  <a:pt x="105339" y="10985"/>
                </a:lnTo>
                <a:lnTo>
                  <a:pt x="105339" y="11619"/>
                </a:lnTo>
                <a:lnTo>
                  <a:pt x="105339" y="11619"/>
                </a:lnTo>
                <a:lnTo>
                  <a:pt x="105339" y="11619"/>
                </a:lnTo>
                <a:lnTo>
                  <a:pt x="105339" y="11619"/>
                </a:lnTo>
                <a:lnTo>
                  <a:pt x="105339" y="11619"/>
                </a:lnTo>
                <a:lnTo>
                  <a:pt x="105610" y="11619"/>
                </a:lnTo>
                <a:lnTo>
                  <a:pt x="105610" y="11619"/>
                </a:lnTo>
                <a:lnTo>
                  <a:pt x="105610" y="12042"/>
                </a:lnTo>
                <a:lnTo>
                  <a:pt x="105610" y="12042"/>
                </a:lnTo>
                <a:lnTo>
                  <a:pt x="105610" y="12042"/>
                </a:lnTo>
                <a:lnTo>
                  <a:pt x="105882" y="12042"/>
                </a:lnTo>
                <a:lnTo>
                  <a:pt x="105882" y="12042"/>
                </a:lnTo>
                <a:lnTo>
                  <a:pt x="105882" y="12042"/>
                </a:lnTo>
                <a:lnTo>
                  <a:pt x="105882" y="12042"/>
                </a:lnTo>
                <a:lnTo>
                  <a:pt x="105610" y="12042"/>
                </a:lnTo>
                <a:lnTo>
                  <a:pt x="105610" y="12464"/>
                </a:lnTo>
                <a:lnTo>
                  <a:pt x="105610" y="12464"/>
                </a:lnTo>
                <a:lnTo>
                  <a:pt x="105610" y="12464"/>
                </a:lnTo>
                <a:lnTo>
                  <a:pt x="105610" y="12464"/>
                </a:lnTo>
                <a:lnTo>
                  <a:pt x="105610" y="12887"/>
                </a:lnTo>
                <a:lnTo>
                  <a:pt x="105610" y="12887"/>
                </a:lnTo>
                <a:lnTo>
                  <a:pt x="105610" y="12887"/>
                </a:lnTo>
                <a:lnTo>
                  <a:pt x="105610" y="12887"/>
                </a:lnTo>
                <a:lnTo>
                  <a:pt x="105610" y="13309"/>
                </a:lnTo>
                <a:lnTo>
                  <a:pt x="105610" y="13309"/>
                </a:lnTo>
                <a:lnTo>
                  <a:pt x="105882" y="13309"/>
                </a:lnTo>
                <a:lnTo>
                  <a:pt x="105882" y="13309"/>
                </a:lnTo>
                <a:lnTo>
                  <a:pt x="105882" y="13309"/>
                </a:lnTo>
                <a:lnTo>
                  <a:pt x="105882" y="13309"/>
                </a:lnTo>
                <a:lnTo>
                  <a:pt x="105882" y="13943"/>
                </a:lnTo>
                <a:lnTo>
                  <a:pt x="105882" y="13943"/>
                </a:lnTo>
                <a:lnTo>
                  <a:pt x="105882" y="13943"/>
                </a:lnTo>
                <a:lnTo>
                  <a:pt x="106289" y="13943"/>
                </a:lnTo>
                <a:lnTo>
                  <a:pt x="106289" y="13943"/>
                </a:lnTo>
                <a:lnTo>
                  <a:pt x="106289" y="13943"/>
                </a:lnTo>
                <a:lnTo>
                  <a:pt x="106289" y="14366"/>
                </a:lnTo>
                <a:lnTo>
                  <a:pt x="106289" y="14366"/>
                </a:lnTo>
                <a:lnTo>
                  <a:pt x="106561" y="14366"/>
                </a:lnTo>
                <a:lnTo>
                  <a:pt x="106561" y="14366"/>
                </a:lnTo>
                <a:lnTo>
                  <a:pt x="106561" y="14366"/>
                </a:lnTo>
                <a:lnTo>
                  <a:pt x="106561" y="14366"/>
                </a:lnTo>
                <a:lnTo>
                  <a:pt x="106832" y="14366"/>
                </a:lnTo>
                <a:lnTo>
                  <a:pt x="106832" y="14366"/>
                </a:lnTo>
                <a:lnTo>
                  <a:pt x="106832" y="14366"/>
                </a:lnTo>
                <a:lnTo>
                  <a:pt x="106832" y="14366"/>
                </a:lnTo>
                <a:lnTo>
                  <a:pt x="106832" y="14366"/>
                </a:lnTo>
                <a:lnTo>
                  <a:pt x="107104" y="14366"/>
                </a:lnTo>
                <a:lnTo>
                  <a:pt x="107104" y="14366"/>
                </a:lnTo>
                <a:lnTo>
                  <a:pt x="107104" y="14366"/>
                </a:lnTo>
                <a:lnTo>
                  <a:pt x="107104" y="14366"/>
                </a:lnTo>
                <a:lnTo>
                  <a:pt x="107104" y="14366"/>
                </a:lnTo>
                <a:lnTo>
                  <a:pt x="107375" y="14366"/>
                </a:lnTo>
                <a:lnTo>
                  <a:pt x="107375" y="14366"/>
                </a:lnTo>
                <a:lnTo>
                  <a:pt x="107375" y="14366"/>
                </a:lnTo>
                <a:lnTo>
                  <a:pt x="107375" y="14366"/>
                </a:lnTo>
                <a:lnTo>
                  <a:pt x="107375" y="14366"/>
                </a:lnTo>
                <a:lnTo>
                  <a:pt x="107782" y="14366"/>
                </a:lnTo>
                <a:lnTo>
                  <a:pt x="107782" y="14366"/>
                </a:lnTo>
                <a:lnTo>
                  <a:pt x="107782" y="14366"/>
                </a:lnTo>
                <a:lnTo>
                  <a:pt x="107782" y="14366"/>
                </a:lnTo>
                <a:lnTo>
                  <a:pt x="108054" y="14366"/>
                </a:lnTo>
                <a:lnTo>
                  <a:pt x="108054" y="14366"/>
                </a:lnTo>
                <a:lnTo>
                  <a:pt x="108054" y="14366"/>
                </a:lnTo>
                <a:lnTo>
                  <a:pt x="108325" y="14366"/>
                </a:lnTo>
                <a:lnTo>
                  <a:pt x="108325" y="14366"/>
                </a:lnTo>
                <a:lnTo>
                  <a:pt x="108054" y="14366"/>
                </a:lnTo>
                <a:lnTo>
                  <a:pt x="108054" y="14366"/>
                </a:lnTo>
                <a:lnTo>
                  <a:pt x="108054" y="14788"/>
                </a:lnTo>
                <a:lnTo>
                  <a:pt x="108325" y="14788"/>
                </a:lnTo>
                <a:lnTo>
                  <a:pt x="108325" y="14788"/>
                </a:lnTo>
                <a:lnTo>
                  <a:pt x="108325" y="14366"/>
                </a:lnTo>
                <a:lnTo>
                  <a:pt x="108325" y="14366"/>
                </a:lnTo>
                <a:lnTo>
                  <a:pt x="108325" y="14788"/>
                </a:lnTo>
                <a:lnTo>
                  <a:pt x="108325" y="14788"/>
                </a:lnTo>
                <a:lnTo>
                  <a:pt x="108597" y="14788"/>
                </a:lnTo>
                <a:lnTo>
                  <a:pt x="108597" y="14788"/>
                </a:lnTo>
                <a:lnTo>
                  <a:pt x="108597" y="14788"/>
                </a:lnTo>
                <a:lnTo>
                  <a:pt x="108597" y="14788"/>
                </a:lnTo>
                <a:lnTo>
                  <a:pt x="108597" y="14788"/>
                </a:lnTo>
                <a:lnTo>
                  <a:pt x="108597" y="14788"/>
                </a:lnTo>
                <a:lnTo>
                  <a:pt x="108597" y="15211"/>
                </a:lnTo>
                <a:lnTo>
                  <a:pt x="108868" y="15211"/>
                </a:lnTo>
                <a:lnTo>
                  <a:pt x="108868" y="14788"/>
                </a:lnTo>
                <a:lnTo>
                  <a:pt x="108868" y="14788"/>
                </a:lnTo>
                <a:lnTo>
                  <a:pt x="108868" y="14788"/>
                </a:lnTo>
                <a:lnTo>
                  <a:pt x="108868" y="14788"/>
                </a:lnTo>
                <a:lnTo>
                  <a:pt x="109276" y="14788"/>
                </a:lnTo>
                <a:lnTo>
                  <a:pt x="109276" y="14788"/>
                </a:lnTo>
                <a:lnTo>
                  <a:pt x="109276" y="14788"/>
                </a:lnTo>
                <a:lnTo>
                  <a:pt x="109276" y="14788"/>
                </a:lnTo>
                <a:lnTo>
                  <a:pt x="109276" y="14788"/>
                </a:lnTo>
                <a:lnTo>
                  <a:pt x="109276" y="14788"/>
                </a:lnTo>
                <a:lnTo>
                  <a:pt x="109547" y="14788"/>
                </a:lnTo>
                <a:lnTo>
                  <a:pt x="109547" y="14788"/>
                </a:lnTo>
                <a:lnTo>
                  <a:pt x="109547" y="14788"/>
                </a:lnTo>
                <a:lnTo>
                  <a:pt x="109547" y="14788"/>
                </a:lnTo>
                <a:lnTo>
                  <a:pt x="109547" y="14788"/>
                </a:lnTo>
                <a:lnTo>
                  <a:pt x="109547" y="15211"/>
                </a:lnTo>
                <a:lnTo>
                  <a:pt x="109547" y="15211"/>
                </a:lnTo>
                <a:lnTo>
                  <a:pt x="109819" y="15211"/>
                </a:lnTo>
                <a:lnTo>
                  <a:pt x="109819" y="15211"/>
                </a:lnTo>
                <a:lnTo>
                  <a:pt x="109819" y="15211"/>
                </a:lnTo>
                <a:lnTo>
                  <a:pt x="110090" y="15211"/>
                </a:lnTo>
                <a:lnTo>
                  <a:pt x="110090" y="15211"/>
                </a:lnTo>
                <a:lnTo>
                  <a:pt x="110090" y="15211"/>
                </a:lnTo>
                <a:lnTo>
                  <a:pt x="110090" y="15633"/>
                </a:lnTo>
                <a:lnTo>
                  <a:pt x="110090" y="15633"/>
                </a:lnTo>
                <a:lnTo>
                  <a:pt x="110090" y="15633"/>
                </a:lnTo>
                <a:lnTo>
                  <a:pt x="110090" y="15633"/>
                </a:lnTo>
                <a:lnTo>
                  <a:pt x="110090" y="15633"/>
                </a:lnTo>
                <a:lnTo>
                  <a:pt x="110361" y="15633"/>
                </a:lnTo>
                <a:lnTo>
                  <a:pt x="110361" y="16267"/>
                </a:lnTo>
                <a:lnTo>
                  <a:pt x="110361" y="16267"/>
                </a:lnTo>
                <a:lnTo>
                  <a:pt x="110361" y="16267"/>
                </a:lnTo>
                <a:lnTo>
                  <a:pt x="110361" y="16267"/>
                </a:lnTo>
                <a:lnTo>
                  <a:pt x="110361" y="16267"/>
                </a:lnTo>
                <a:lnTo>
                  <a:pt x="110361" y="16267"/>
                </a:lnTo>
                <a:lnTo>
                  <a:pt x="110769" y="16267"/>
                </a:lnTo>
                <a:lnTo>
                  <a:pt x="110769" y="16690"/>
                </a:lnTo>
                <a:lnTo>
                  <a:pt x="110769" y="16690"/>
                </a:lnTo>
                <a:lnTo>
                  <a:pt x="110769" y="16690"/>
                </a:lnTo>
                <a:lnTo>
                  <a:pt x="110769" y="16690"/>
                </a:lnTo>
                <a:lnTo>
                  <a:pt x="111040" y="16690"/>
                </a:lnTo>
                <a:lnTo>
                  <a:pt x="111040" y="16690"/>
                </a:lnTo>
                <a:lnTo>
                  <a:pt x="111040" y="16690"/>
                </a:lnTo>
                <a:lnTo>
                  <a:pt x="111040" y="16690"/>
                </a:lnTo>
                <a:lnTo>
                  <a:pt x="111040" y="16690"/>
                </a:lnTo>
                <a:lnTo>
                  <a:pt x="111312" y="16690"/>
                </a:lnTo>
                <a:lnTo>
                  <a:pt x="111312" y="16690"/>
                </a:lnTo>
                <a:lnTo>
                  <a:pt x="111312" y="16690"/>
                </a:lnTo>
                <a:lnTo>
                  <a:pt x="111312" y="16690"/>
                </a:lnTo>
                <a:lnTo>
                  <a:pt x="111312" y="16690"/>
                </a:lnTo>
                <a:lnTo>
                  <a:pt x="111312" y="16690"/>
                </a:lnTo>
                <a:lnTo>
                  <a:pt x="111583" y="16690"/>
                </a:lnTo>
                <a:lnTo>
                  <a:pt x="111583" y="16690"/>
                </a:lnTo>
                <a:lnTo>
                  <a:pt x="111583" y="16690"/>
                </a:lnTo>
                <a:lnTo>
                  <a:pt x="111583" y="16690"/>
                </a:lnTo>
                <a:lnTo>
                  <a:pt x="111583" y="16690"/>
                </a:lnTo>
                <a:lnTo>
                  <a:pt x="111855" y="16690"/>
                </a:lnTo>
                <a:lnTo>
                  <a:pt x="111855" y="16690"/>
                </a:lnTo>
                <a:lnTo>
                  <a:pt x="111855" y="16690"/>
                </a:lnTo>
                <a:lnTo>
                  <a:pt x="111855" y="16690"/>
                </a:lnTo>
                <a:lnTo>
                  <a:pt x="111855" y="17112"/>
                </a:lnTo>
                <a:lnTo>
                  <a:pt x="111855" y="17112"/>
                </a:lnTo>
                <a:lnTo>
                  <a:pt x="111583" y="17112"/>
                </a:lnTo>
                <a:lnTo>
                  <a:pt x="111583" y="17112"/>
                </a:lnTo>
                <a:lnTo>
                  <a:pt x="111583" y="17112"/>
                </a:lnTo>
                <a:lnTo>
                  <a:pt x="111583" y="17535"/>
                </a:lnTo>
                <a:lnTo>
                  <a:pt x="111583" y="17535"/>
                </a:lnTo>
                <a:lnTo>
                  <a:pt x="111583" y="17535"/>
                </a:lnTo>
                <a:lnTo>
                  <a:pt x="111583" y="17535"/>
                </a:lnTo>
                <a:lnTo>
                  <a:pt x="111583" y="17957"/>
                </a:lnTo>
                <a:lnTo>
                  <a:pt x="111583" y="17957"/>
                </a:lnTo>
                <a:lnTo>
                  <a:pt x="111855" y="17957"/>
                </a:lnTo>
                <a:lnTo>
                  <a:pt x="111855" y="17957"/>
                </a:lnTo>
                <a:lnTo>
                  <a:pt x="111855" y="17957"/>
                </a:lnTo>
                <a:lnTo>
                  <a:pt x="111855" y="17957"/>
                </a:lnTo>
                <a:lnTo>
                  <a:pt x="111855" y="17957"/>
                </a:lnTo>
                <a:lnTo>
                  <a:pt x="111855" y="18591"/>
                </a:lnTo>
                <a:lnTo>
                  <a:pt x="111855" y="18591"/>
                </a:lnTo>
                <a:lnTo>
                  <a:pt x="112262" y="18591"/>
                </a:lnTo>
                <a:lnTo>
                  <a:pt x="112262" y="18591"/>
                </a:lnTo>
                <a:lnTo>
                  <a:pt x="112262" y="18591"/>
                </a:lnTo>
                <a:lnTo>
                  <a:pt x="112262" y="19014"/>
                </a:lnTo>
                <a:lnTo>
                  <a:pt x="112262" y="19014"/>
                </a:lnTo>
                <a:lnTo>
                  <a:pt x="112262" y="19014"/>
                </a:lnTo>
                <a:lnTo>
                  <a:pt x="111855" y="19014"/>
                </a:lnTo>
                <a:lnTo>
                  <a:pt x="111855" y="19014"/>
                </a:lnTo>
                <a:lnTo>
                  <a:pt x="111855" y="19436"/>
                </a:lnTo>
                <a:lnTo>
                  <a:pt x="111855" y="19436"/>
                </a:lnTo>
                <a:lnTo>
                  <a:pt x="111855" y="19436"/>
                </a:lnTo>
                <a:lnTo>
                  <a:pt x="111855" y="19436"/>
                </a:lnTo>
                <a:lnTo>
                  <a:pt x="111855" y="19436"/>
                </a:lnTo>
                <a:lnTo>
                  <a:pt x="111855" y="19859"/>
                </a:lnTo>
                <a:lnTo>
                  <a:pt x="111855" y="19859"/>
                </a:lnTo>
                <a:lnTo>
                  <a:pt x="111855" y="19859"/>
                </a:lnTo>
                <a:lnTo>
                  <a:pt x="111855" y="19859"/>
                </a:lnTo>
                <a:lnTo>
                  <a:pt x="112262" y="19859"/>
                </a:lnTo>
                <a:lnTo>
                  <a:pt x="112262" y="19859"/>
                </a:lnTo>
                <a:lnTo>
                  <a:pt x="112262" y="19859"/>
                </a:lnTo>
                <a:lnTo>
                  <a:pt x="112262" y="20492"/>
                </a:lnTo>
                <a:lnTo>
                  <a:pt x="112262" y="20492"/>
                </a:lnTo>
                <a:lnTo>
                  <a:pt x="112262" y="20492"/>
                </a:lnTo>
                <a:lnTo>
                  <a:pt x="112533" y="20492"/>
                </a:lnTo>
                <a:lnTo>
                  <a:pt x="112533" y="20492"/>
                </a:lnTo>
                <a:lnTo>
                  <a:pt x="112533" y="20492"/>
                </a:lnTo>
                <a:lnTo>
                  <a:pt x="112533" y="20915"/>
                </a:lnTo>
                <a:lnTo>
                  <a:pt x="112533" y="20915"/>
                </a:lnTo>
                <a:lnTo>
                  <a:pt x="112533" y="20915"/>
                </a:lnTo>
                <a:lnTo>
                  <a:pt x="112533" y="20915"/>
                </a:lnTo>
                <a:lnTo>
                  <a:pt x="112533" y="21338"/>
                </a:lnTo>
                <a:lnTo>
                  <a:pt x="112533" y="21338"/>
                </a:lnTo>
                <a:lnTo>
                  <a:pt x="112805" y="21338"/>
                </a:lnTo>
                <a:lnTo>
                  <a:pt x="112805" y="21338"/>
                </a:lnTo>
                <a:lnTo>
                  <a:pt x="112805" y="20915"/>
                </a:lnTo>
                <a:lnTo>
                  <a:pt x="112805" y="20915"/>
                </a:lnTo>
                <a:lnTo>
                  <a:pt x="112805" y="20915"/>
                </a:lnTo>
                <a:lnTo>
                  <a:pt x="113076" y="20915"/>
                </a:lnTo>
                <a:lnTo>
                  <a:pt x="113076" y="20915"/>
                </a:lnTo>
                <a:lnTo>
                  <a:pt x="113076" y="20915"/>
                </a:lnTo>
                <a:lnTo>
                  <a:pt x="113076" y="20915"/>
                </a:lnTo>
                <a:lnTo>
                  <a:pt x="113076" y="20915"/>
                </a:lnTo>
                <a:lnTo>
                  <a:pt x="113348" y="20915"/>
                </a:lnTo>
                <a:lnTo>
                  <a:pt x="113348" y="20915"/>
                </a:lnTo>
                <a:lnTo>
                  <a:pt x="113348" y="20915"/>
                </a:lnTo>
                <a:lnTo>
                  <a:pt x="113348" y="20915"/>
                </a:lnTo>
                <a:lnTo>
                  <a:pt x="113348" y="20915"/>
                </a:lnTo>
                <a:lnTo>
                  <a:pt x="113348" y="20915"/>
                </a:lnTo>
                <a:lnTo>
                  <a:pt x="113755" y="20915"/>
                </a:lnTo>
                <a:lnTo>
                  <a:pt x="113755" y="21338"/>
                </a:lnTo>
                <a:lnTo>
                  <a:pt x="113755" y="21338"/>
                </a:lnTo>
                <a:lnTo>
                  <a:pt x="113755" y="21338"/>
                </a:lnTo>
                <a:lnTo>
                  <a:pt x="113755" y="21338"/>
                </a:lnTo>
                <a:lnTo>
                  <a:pt x="113755" y="20915"/>
                </a:lnTo>
                <a:lnTo>
                  <a:pt x="114027" y="20915"/>
                </a:lnTo>
                <a:lnTo>
                  <a:pt x="114027" y="20915"/>
                </a:lnTo>
                <a:lnTo>
                  <a:pt x="114027" y="21338"/>
                </a:lnTo>
                <a:lnTo>
                  <a:pt x="114027" y="21338"/>
                </a:lnTo>
                <a:lnTo>
                  <a:pt x="114298" y="21338"/>
                </a:lnTo>
                <a:lnTo>
                  <a:pt x="114298" y="21338"/>
                </a:lnTo>
                <a:lnTo>
                  <a:pt x="114298" y="21338"/>
                </a:lnTo>
                <a:lnTo>
                  <a:pt x="114298" y="21338"/>
                </a:lnTo>
                <a:lnTo>
                  <a:pt x="114570" y="21338"/>
                </a:lnTo>
                <a:lnTo>
                  <a:pt x="114570" y="20915"/>
                </a:lnTo>
                <a:lnTo>
                  <a:pt x="114570" y="20915"/>
                </a:lnTo>
                <a:lnTo>
                  <a:pt x="114570" y="20915"/>
                </a:lnTo>
                <a:lnTo>
                  <a:pt x="114570" y="20915"/>
                </a:lnTo>
                <a:lnTo>
                  <a:pt x="114841" y="20915"/>
                </a:lnTo>
                <a:lnTo>
                  <a:pt x="114841" y="20915"/>
                </a:lnTo>
                <a:lnTo>
                  <a:pt x="114841" y="20915"/>
                </a:lnTo>
                <a:lnTo>
                  <a:pt x="115248" y="20915"/>
                </a:lnTo>
                <a:lnTo>
                  <a:pt x="115248" y="20915"/>
                </a:lnTo>
                <a:lnTo>
                  <a:pt x="115248" y="20915"/>
                </a:lnTo>
                <a:lnTo>
                  <a:pt x="115248" y="20915"/>
                </a:lnTo>
                <a:lnTo>
                  <a:pt x="115248" y="20915"/>
                </a:lnTo>
                <a:lnTo>
                  <a:pt x="115520" y="20915"/>
                </a:lnTo>
                <a:lnTo>
                  <a:pt x="115520" y="20915"/>
                </a:lnTo>
                <a:lnTo>
                  <a:pt x="115520" y="20915"/>
                </a:lnTo>
                <a:lnTo>
                  <a:pt x="115520" y="20915"/>
                </a:lnTo>
                <a:lnTo>
                  <a:pt x="115520" y="20915"/>
                </a:lnTo>
                <a:lnTo>
                  <a:pt x="115520" y="20915"/>
                </a:lnTo>
                <a:lnTo>
                  <a:pt x="115520" y="20915"/>
                </a:lnTo>
                <a:lnTo>
                  <a:pt x="115791" y="20915"/>
                </a:lnTo>
                <a:lnTo>
                  <a:pt x="115791" y="20492"/>
                </a:lnTo>
                <a:lnTo>
                  <a:pt x="115791" y="20492"/>
                </a:lnTo>
                <a:lnTo>
                  <a:pt x="115791" y="20492"/>
                </a:lnTo>
                <a:lnTo>
                  <a:pt x="115791" y="20492"/>
                </a:lnTo>
                <a:lnTo>
                  <a:pt x="115791" y="19859"/>
                </a:lnTo>
                <a:lnTo>
                  <a:pt x="115791" y="19859"/>
                </a:lnTo>
                <a:lnTo>
                  <a:pt x="116063" y="19859"/>
                </a:lnTo>
                <a:lnTo>
                  <a:pt x="116063" y="20492"/>
                </a:lnTo>
                <a:lnTo>
                  <a:pt x="116063" y="20492"/>
                </a:lnTo>
                <a:lnTo>
                  <a:pt x="116063" y="20492"/>
                </a:lnTo>
                <a:lnTo>
                  <a:pt x="116063" y="19859"/>
                </a:lnTo>
                <a:lnTo>
                  <a:pt x="116063" y="19859"/>
                </a:lnTo>
                <a:lnTo>
                  <a:pt x="116063" y="19859"/>
                </a:lnTo>
                <a:lnTo>
                  <a:pt x="116334" y="19859"/>
                </a:lnTo>
                <a:lnTo>
                  <a:pt x="116334" y="19859"/>
                </a:lnTo>
                <a:lnTo>
                  <a:pt x="116334" y="19859"/>
                </a:lnTo>
                <a:lnTo>
                  <a:pt x="116334" y="19859"/>
                </a:lnTo>
                <a:lnTo>
                  <a:pt x="116334" y="19859"/>
                </a:lnTo>
                <a:lnTo>
                  <a:pt x="116334" y="19436"/>
                </a:lnTo>
                <a:lnTo>
                  <a:pt x="116742" y="19436"/>
                </a:lnTo>
                <a:lnTo>
                  <a:pt x="116742" y="19436"/>
                </a:lnTo>
                <a:lnTo>
                  <a:pt x="116742" y="19436"/>
                </a:lnTo>
                <a:lnTo>
                  <a:pt x="117013" y="19436"/>
                </a:lnTo>
                <a:lnTo>
                  <a:pt x="117013" y="19436"/>
                </a:lnTo>
                <a:lnTo>
                  <a:pt x="117013" y="19436"/>
                </a:lnTo>
                <a:lnTo>
                  <a:pt x="117013" y="19436"/>
                </a:lnTo>
                <a:lnTo>
                  <a:pt x="117285" y="19436"/>
                </a:lnTo>
                <a:lnTo>
                  <a:pt x="117285" y="19436"/>
                </a:lnTo>
                <a:lnTo>
                  <a:pt x="117285" y="19436"/>
                </a:lnTo>
                <a:lnTo>
                  <a:pt x="117285" y="19436"/>
                </a:lnTo>
                <a:lnTo>
                  <a:pt x="117556" y="19436"/>
                </a:lnTo>
                <a:lnTo>
                  <a:pt x="117556" y="19436"/>
                </a:lnTo>
                <a:lnTo>
                  <a:pt x="117556" y="19436"/>
                </a:lnTo>
                <a:lnTo>
                  <a:pt x="117556" y="19436"/>
                </a:lnTo>
                <a:lnTo>
                  <a:pt x="117828" y="19436"/>
                </a:lnTo>
                <a:lnTo>
                  <a:pt x="117828" y="19436"/>
                </a:lnTo>
                <a:lnTo>
                  <a:pt x="117828" y="19436"/>
                </a:lnTo>
                <a:lnTo>
                  <a:pt x="117828" y="19436"/>
                </a:lnTo>
                <a:lnTo>
                  <a:pt x="117828" y="19014"/>
                </a:lnTo>
                <a:lnTo>
                  <a:pt x="117828" y="19014"/>
                </a:lnTo>
                <a:lnTo>
                  <a:pt x="118235" y="19014"/>
                </a:lnTo>
                <a:lnTo>
                  <a:pt x="118235" y="19436"/>
                </a:lnTo>
                <a:lnTo>
                  <a:pt x="118235" y="19436"/>
                </a:lnTo>
                <a:lnTo>
                  <a:pt x="118235" y="19014"/>
                </a:lnTo>
                <a:lnTo>
                  <a:pt x="118235" y="19014"/>
                </a:lnTo>
                <a:lnTo>
                  <a:pt x="118235" y="19014"/>
                </a:lnTo>
                <a:lnTo>
                  <a:pt x="118235" y="19014"/>
                </a:lnTo>
                <a:lnTo>
                  <a:pt x="118235" y="19014"/>
                </a:lnTo>
                <a:lnTo>
                  <a:pt x="118506" y="19014"/>
                </a:lnTo>
                <a:lnTo>
                  <a:pt x="118506" y="18591"/>
                </a:lnTo>
                <a:lnTo>
                  <a:pt x="118506" y="18591"/>
                </a:lnTo>
                <a:lnTo>
                  <a:pt x="118506" y="18591"/>
                </a:lnTo>
                <a:lnTo>
                  <a:pt x="118778" y="18591"/>
                </a:lnTo>
                <a:lnTo>
                  <a:pt x="118778" y="18591"/>
                </a:lnTo>
                <a:lnTo>
                  <a:pt x="118778" y="18591"/>
                </a:lnTo>
                <a:lnTo>
                  <a:pt x="118778" y="18591"/>
                </a:lnTo>
                <a:lnTo>
                  <a:pt x="118778" y="18591"/>
                </a:lnTo>
                <a:lnTo>
                  <a:pt x="119049" y="18591"/>
                </a:lnTo>
                <a:lnTo>
                  <a:pt x="119049" y="18591"/>
                </a:lnTo>
                <a:lnTo>
                  <a:pt x="119049" y="18591"/>
                </a:lnTo>
                <a:lnTo>
                  <a:pt x="119049" y="18591"/>
                </a:lnTo>
                <a:lnTo>
                  <a:pt x="119321" y="18591"/>
                </a:lnTo>
                <a:lnTo>
                  <a:pt x="119321" y="18591"/>
                </a:lnTo>
                <a:lnTo>
                  <a:pt x="119321" y="18591"/>
                </a:lnTo>
                <a:lnTo>
                  <a:pt x="119321" y="18591"/>
                </a:lnTo>
                <a:lnTo>
                  <a:pt x="119321" y="18591"/>
                </a:lnTo>
                <a:lnTo>
                  <a:pt x="119728" y="18591"/>
                </a:lnTo>
                <a:lnTo>
                  <a:pt x="119728" y="18591"/>
                </a:lnTo>
                <a:lnTo>
                  <a:pt x="119728" y="18591"/>
                </a:lnTo>
                <a:lnTo>
                  <a:pt x="119728" y="19014"/>
                </a:lnTo>
                <a:lnTo>
                  <a:pt x="119728" y="19014"/>
                </a:lnTo>
                <a:lnTo>
                  <a:pt x="119728" y="19014"/>
                </a:lnTo>
                <a:lnTo>
                  <a:pt x="119728" y="19014"/>
                </a:lnTo>
                <a:lnTo>
                  <a:pt x="119728" y="19014"/>
                </a:lnTo>
                <a:lnTo>
                  <a:pt x="119728" y="19014"/>
                </a:lnTo>
                <a:lnTo>
                  <a:pt x="119728" y="19436"/>
                </a:lnTo>
                <a:lnTo>
                  <a:pt x="119728" y="19436"/>
                </a:lnTo>
                <a:lnTo>
                  <a:pt x="119728" y="19436"/>
                </a:lnTo>
                <a:lnTo>
                  <a:pt x="119728" y="19436"/>
                </a:lnTo>
                <a:lnTo>
                  <a:pt x="119728" y="19436"/>
                </a:lnTo>
                <a:lnTo>
                  <a:pt x="119728" y="19859"/>
                </a:lnTo>
                <a:lnTo>
                  <a:pt x="119321" y="19859"/>
                </a:lnTo>
                <a:lnTo>
                  <a:pt x="119321" y="19859"/>
                </a:lnTo>
                <a:lnTo>
                  <a:pt x="119321" y="19859"/>
                </a:lnTo>
                <a:lnTo>
                  <a:pt x="119728" y="19859"/>
                </a:lnTo>
                <a:lnTo>
                  <a:pt x="119728" y="20492"/>
                </a:lnTo>
                <a:lnTo>
                  <a:pt x="119728" y="20492"/>
                </a:lnTo>
                <a:lnTo>
                  <a:pt x="119728" y="20492"/>
                </a:lnTo>
                <a:lnTo>
                  <a:pt x="119728" y="20492"/>
                </a:lnTo>
                <a:lnTo>
                  <a:pt x="119728" y="20492"/>
                </a:lnTo>
                <a:lnTo>
                  <a:pt x="119728" y="20492"/>
                </a:lnTo>
                <a:lnTo>
                  <a:pt x="119728" y="20915"/>
                </a:lnTo>
                <a:lnTo>
                  <a:pt x="120000" y="20915"/>
                </a:lnTo>
                <a:lnTo>
                  <a:pt x="120000" y="20915"/>
                </a:lnTo>
                <a:lnTo>
                  <a:pt x="120000" y="20915"/>
                </a:lnTo>
                <a:lnTo>
                  <a:pt x="120000" y="21338"/>
                </a:lnTo>
                <a:lnTo>
                  <a:pt x="119728" y="21338"/>
                </a:lnTo>
                <a:lnTo>
                  <a:pt x="119728" y="21338"/>
                </a:lnTo>
                <a:lnTo>
                  <a:pt x="119728" y="21338"/>
                </a:lnTo>
                <a:lnTo>
                  <a:pt x="119728" y="21338"/>
                </a:lnTo>
                <a:lnTo>
                  <a:pt x="119728" y="21338"/>
                </a:lnTo>
                <a:lnTo>
                  <a:pt x="119728" y="21760"/>
                </a:lnTo>
                <a:lnTo>
                  <a:pt x="119728" y="21760"/>
                </a:lnTo>
                <a:lnTo>
                  <a:pt x="119728" y="21760"/>
                </a:lnTo>
                <a:lnTo>
                  <a:pt x="119321" y="21760"/>
                </a:lnTo>
                <a:lnTo>
                  <a:pt x="119321" y="21760"/>
                </a:lnTo>
                <a:lnTo>
                  <a:pt x="119321" y="21760"/>
                </a:lnTo>
                <a:lnTo>
                  <a:pt x="119321" y="21760"/>
                </a:lnTo>
                <a:lnTo>
                  <a:pt x="119049" y="21760"/>
                </a:lnTo>
                <a:lnTo>
                  <a:pt x="119049" y="21760"/>
                </a:lnTo>
                <a:lnTo>
                  <a:pt x="119049" y="21760"/>
                </a:lnTo>
                <a:lnTo>
                  <a:pt x="119049" y="21760"/>
                </a:lnTo>
                <a:lnTo>
                  <a:pt x="119049" y="21760"/>
                </a:lnTo>
                <a:lnTo>
                  <a:pt x="119049" y="21760"/>
                </a:lnTo>
                <a:lnTo>
                  <a:pt x="119049" y="21760"/>
                </a:lnTo>
                <a:lnTo>
                  <a:pt x="118778" y="21760"/>
                </a:lnTo>
                <a:lnTo>
                  <a:pt x="118778" y="22183"/>
                </a:lnTo>
                <a:lnTo>
                  <a:pt x="118778" y="22183"/>
                </a:lnTo>
                <a:lnTo>
                  <a:pt x="118778" y="22183"/>
                </a:lnTo>
                <a:lnTo>
                  <a:pt x="118778" y="22183"/>
                </a:lnTo>
                <a:lnTo>
                  <a:pt x="118778" y="22183"/>
                </a:lnTo>
                <a:lnTo>
                  <a:pt x="118778" y="22816"/>
                </a:lnTo>
                <a:lnTo>
                  <a:pt x="118778" y="22816"/>
                </a:lnTo>
                <a:lnTo>
                  <a:pt x="118778" y="22816"/>
                </a:lnTo>
                <a:lnTo>
                  <a:pt x="118778" y="22816"/>
                </a:lnTo>
                <a:lnTo>
                  <a:pt x="118778" y="23239"/>
                </a:lnTo>
                <a:lnTo>
                  <a:pt x="118778" y="23239"/>
                </a:lnTo>
                <a:lnTo>
                  <a:pt x="118778" y="23239"/>
                </a:lnTo>
                <a:lnTo>
                  <a:pt x="118778" y="23239"/>
                </a:lnTo>
                <a:lnTo>
                  <a:pt x="118778" y="23239"/>
                </a:lnTo>
                <a:lnTo>
                  <a:pt x="118778" y="23661"/>
                </a:lnTo>
                <a:lnTo>
                  <a:pt x="118506" y="23661"/>
                </a:lnTo>
                <a:lnTo>
                  <a:pt x="118506" y="23661"/>
                </a:lnTo>
                <a:lnTo>
                  <a:pt x="118506" y="23661"/>
                </a:lnTo>
                <a:lnTo>
                  <a:pt x="118506" y="23661"/>
                </a:lnTo>
                <a:lnTo>
                  <a:pt x="118506" y="24084"/>
                </a:lnTo>
                <a:lnTo>
                  <a:pt x="118506" y="24084"/>
                </a:lnTo>
                <a:lnTo>
                  <a:pt x="118506" y="24084"/>
                </a:lnTo>
                <a:lnTo>
                  <a:pt x="118506" y="24507"/>
                </a:lnTo>
                <a:lnTo>
                  <a:pt x="118506" y="24507"/>
                </a:lnTo>
                <a:lnTo>
                  <a:pt x="118506" y="24507"/>
                </a:lnTo>
                <a:lnTo>
                  <a:pt x="118506" y="24507"/>
                </a:lnTo>
                <a:lnTo>
                  <a:pt x="118506" y="25140"/>
                </a:lnTo>
                <a:lnTo>
                  <a:pt x="118235" y="25140"/>
                </a:lnTo>
                <a:lnTo>
                  <a:pt x="118235" y="25140"/>
                </a:lnTo>
                <a:lnTo>
                  <a:pt x="118235" y="25140"/>
                </a:lnTo>
                <a:lnTo>
                  <a:pt x="118235" y="25140"/>
                </a:lnTo>
                <a:lnTo>
                  <a:pt x="118235" y="25140"/>
                </a:lnTo>
                <a:lnTo>
                  <a:pt x="118235" y="25563"/>
                </a:lnTo>
                <a:lnTo>
                  <a:pt x="118235" y="25563"/>
                </a:lnTo>
                <a:lnTo>
                  <a:pt x="118235" y="25563"/>
                </a:lnTo>
                <a:lnTo>
                  <a:pt x="118235" y="25563"/>
                </a:lnTo>
                <a:lnTo>
                  <a:pt x="118235" y="25563"/>
                </a:lnTo>
                <a:lnTo>
                  <a:pt x="118235" y="25985"/>
                </a:lnTo>
                <a:lnTo>
                  <a:pt x="118235" y="25985"/>
                </a:lnTo>
                <a:lnTo>
                  <a:pt x="118235" y="25985"/>
                </a:lnTo>
                <a:lnTo>
                  <a:pt x="118235" y="25985"/>
                </a:lnTo>
                <a:lnTo>
                  <a:pt x="118235" y="25985"/>
                </a:lnTo>
                <a:lnTo>
                  <a:pt x="118235" y="25985"/>
                </a:lnTo>
                <a:lnTo>
                  <a:pt x="118235" y="26408"/>
                </a:lnTo>
                <a:lnTo>
                  <a:pt x="118235" y="26408"/>
                </a:lnTo>
                <a:lnTo>
                  <a:pt x="118235" y="26408"/>
                </a:lnTo>
                <a:lnTo>
                  <a:pt x="118235" y="26408"/>
                </a:lnTo>
                <a:lnTo>
                  <a:pt x="117828" y="26408"/>
                </a:lnTo>
                <a:lnTo>
                  <a:pt x="117828" y="26408"/>
                </a:lnTo>
                <a:lnTo>
                  <a:pt x="117828" y="26408"/>
                </a:lnTo>
                <a:lnTo>
                  <a:pt x="117828" y="26408"/>
                </a:lnTo>
                <a:lnTo>
                  <a:pt x="117828" y="26408"/>
                </a:lnTo>
                <a:lnTo>
                  <a:pt x="117828" y="26830"/>
                </a:lnTo>
                <a:lnTo>
                  <a:pt x="117828" y="26830"/>
                </a:lnTo>
                <a:lnTo>
                  <a:pt x="117828" y="26830"/>
                </a:lnTo>
                <a:lnTo>
                  <a:pt x="117828" y="26830"/>
                </a:lnTo>
                <a:lnTo>
                  <a:pt x="117828" y="26830"/>
                </a:lnTo>
                <a:lnTo>
                  <a:pt x="117828" y="26830"/>
                </a:lnTo>
                <a:lnTo>
                  <a:pt x="117828" y="27464"/>
                </a:lnTo>
                <a:lnTo>
                  <a:pt x="117556" y="27464"/>
                </a:lnTo>
                <a:lnTo>
                  <a:pt x="117556" y="27464"/>
                </a:lnTo>
                <a:lnTo>
                  <a:pt x="117556" y="27464"/>
                </a:lnTo>
                <a:lnTo>
                  <a:pt x="117556" y="27464"/>
                </a:lnTo>
                <a:lnTo>
                  <a:pt x="117556" y="27464"/>
                </a:lnTo>
                <a:lnTo>
                  <a:pt x="117285" y="27464"/>
                </a:lnTo>
                <a:lnTo>
                  <a:pt x="117285" y="27887"/>
                </a:lnTo>
                <a:lnTo>
                  <a:pt x="117285" y="27887"/>
                </a:lnTo>
                <a:lnTo>
                  <a:pt x="117285" y="27887"/>
                </a:lnTo>
                <a:lnTo>
                  <a:pt x="117285" y="27887"/>
                </a:lnTo>
                <a:lnTo>
                  <a:pt x="117285" y="28309"/>
                </a:lnTo>
                <a:lnTo>
                  <a:pt x="117285" y="28309"/>
                </a:lnTo>
                <a:lnTo>
                  <a:pt x="117285" y="28309"/>
                </a:lnTo>
                <a:lnTo>
                  <a:pt x="117285" y="28309"/>
                </a:lnTo>
                <a:lnTo>
                  <a:pt x="117285" y="28732"/>
                </a:lnTo>
                <a:lnTo>
                  <a:pt x="117285" y="28732"/>
                </a:lnTo>
                <a:lnTo>
                  <a:pt x="117285" y="28732"/>
                </a:lnTo>
                <a:lnTo>
                  <a:pt x="117013" y="28732"/>
                </a:lnTo>
                <a:lnTo>
                  <a:pt x="117013" y="28732"/>
                </a:lnTo>
                <a:lnTo>
                  <a:pt x="117013" y="28732"/>
                </a:lnTo>
                <a:lnTo>
                  <a:pt x="117013" y="28732"/>
                </a:lnTo>
                <a:lnTo>
                  <a:pt x="117013" y="28732"/>
                </a:lnTo>
                <a:lnTo>
                  <a:pt x="116742" y="28732"/>
                </a:lnTo>
                <a:lnTo>
                  <a:pt x="116742" y="29154"/>
                </a:lnTo>
                <a:lnTo>
                  <a:pt x="116742" y="29154"/>
                </a:lnTo>
                <a:lnTo>
                  <a:pt x="116742" y="29154"/>
                </a:lnTo>
                <a:lnTo>
                  <a:pt x="116742" y="29154"/>
                </a:lnTo>
                <a:lnTo>
                  <a:pt x="116742" y="29788"/>
                </a:lnTo>
                <a:lnTo>
                  <a:pt x="116742" y="29788"/>
                </a:lnTo>
                <a:lnTo>
                  <a:pt x="116742" y="29788"/>
                </a:lnTo>
                <a:lnTo>
                  <a:pt x="116742" y="29788"/>
                </a:lnTo>
                <a:lnTo>
                  <a:pt x="116742" y="30211"/>
                </a:lnTo>
                <a:lnTo>
                  <a:pt x="116742" y="30211"/>
                </a:lnTo>
                <a:lnTo>
                  <a:pt x="116742" y="30211"/>
                </a:lnTo>
                <a:lnTo>
                  <a:pt x="116742" y="30211"/>
                </a:lnTo>
                <a:lnTo>
                  <a:pt x="116742" y="30211"/>
                </a:lnTo>
                <a:lnTo>
                  <a:pt x="116742" y="30633"/>
                </a:lnTo>
                <a:lnTo>
                  <a:pt x="116334" y="30633"/>
                </a:lnTo>
                <a:lnTo>
                  <a:pt x="116334" y="30633"/>
                </a:lnTo>
                <a:lnTo>
                  <a:pt x="116334" y="30633"/>
                </a:lnTo>
                <a:lnTo>
                  <a:pt x="116334" y="30633"/>
                </a:lnTo>
                <a:lnTo>
                  <a:pt x="116334" y="30633"/>
                </a:lnTo>
                <a:lnTo>
                  <a:pt x="116063" y="30633"/>
                </a:lnTo>
                <a:lnTo>
                  <a:pt x="116063" y="30633"/>
                </a:lnTo>
                <a:lnTo>
                  <a:pt x="116063" y="30633"/>
                </a:lnTo>
                <a:lnTo>
                  <a:pt x="116063" y="30211"/>
                </a:lnTo>
                <a:lnTo>
                  <a:pt x="116063" y="30211"/>
                </a:lnTo>
                <a:lnTo>
                  <a:pt x="116063" y="30211"/>
                </a:lnTo>
                <a:lnTo>
                  <a:pt x="116063" y="30211"/>
                </a:lnTo>
                <a:lnTo>
                  <a:pt x="116063" y="30211"/>
                </a:lnTo>
                <a:lnTo>
                  <a:pt x="115791" y="30211"/>
                </a:lnTo>
                <a:lnTo>
                  <a:pt x="115791" y="29788"/>
                </a:lnTo>
                <a:lnTo>
                  <a:pt x="115791" y="29788"/>
                </a:lnTo>
                <a:lnTo>
                  <a:pt x="115791" y="29788"/>
                </a:lnTo>
                <a:lnTo>
                  <a:pt x="115791" y="29788"/>
                </a:lnTo>
                <a:lnTo>
                  <a:pt x="115520" y="29788"/>
                </a:lnTo>
                <a:lnTo>
                  <a:pt x="115520" y="29788"/>
                </a:lnTo>
                <a:lnTo>
                  <a:pt x="115520" y="29788"/>
                </a:lnTo>
                <a:lnTo>
                  <a:pt x="115520" y="29788"/>
                </a:lnTo>
                <a:lnTo>
                  <a:pt x="115248" y="29788"/>
                </a:lnTo>
                <a:lnTo>
                  <a:pt x="115248" y="29788"/>
                </a:lnTo>
                <a:lnTo>
                  <a:pt x="115248" y="29788"/>
                </a:lnTo>
                <a:lnTo>
                  <a:pt x="115248" y="29788"/>
                </a:lnTo>
                <a:lnTo>
                  <a:pt x="115248" y="29788"/>
                </a:lnTo>
                <a:lnTo>
                  <a:pt x="114841" y="29788"/>
                </a:lnTo>
                <a:lnTo>
                  <a:pt x="114841" y="29788"/>
                </a:lnTo>
                <a:lnTo>
                  <a:pt x="114841" y="29788"/>
                </a:lnTo>
                <a:lnTo>
                  <a:pt x="114841" y="29788"/>
                </a:lnTo>
                <a:lnTo>
                  <a:pt x="114570" y="29788"/>
                </a:lnTo>
                <a:lnTo>
                  <a:pt x="114570" y="29788"/>
                </a:lnTo>
                <a:lnTo>
                  <a:pt x="114570" y="29788"/>
                </a:lnTo>
                <a:lnTo>
                  <a:pt x="114570" y="29788"/>
                </a:lnTo>
                <a:lnTo>
                  <a:pt x="114570" y="30211"/>
                </a:lnTo>
                <a:lnTo>
                  <a:pt x="114570" y="30211"/>
                </a:lnTo>
                <a:lnTo>
                  <a:pt x="114570" y="29788"/>
                </a:lnTo>
                <a:lnTo>
                  <a:pt x="114298" y="29788"/>
                </a:lnTo>
                <a:lnTo>
                  <a:pt x="114298" y="29788"/>
                </a:lnTo>
                <a:lnTo>
                  <a:pt x="114298" y="29788"/>
                </a:lnTo>
                <a:lnTo>
                  <a:pt x="114298" y="29788"/>
                </a:lnTo>
                <a:lnTo>
                  <a:pt x="114298" y="29788"/>
                </a:lnTo>
                <a:lnTo>
                  <a:pt x="114298" y="29788"/>
                </a:lnTo>
                <a:lnTo>
                  <a:pt x="114298" y="29788"/>
                </a:lnTo>
                <a:lnTo>
                  <a:pt x="114027" y="29788"/>
                </a:lnTo>
                <a:lnTo>
                  <a:pt x="114027" y="29788"/>
                </a:lnTo>
                <a:lnTo>
                  <a:pt x="114027" y="30211"/>
                </a:lnTo>
                <a:lnTo>
                  <a:pt x="114027" y="30211"/>
                </a:lnTo>
                <a:lnTo>
                  <a:pt x="114027" y="30211"/>
                </a:lnTo>
                <a:lnTo>
                  <a:pt x="113755" y="30211"/>
                </a:lnTo>
                <a:lnTo>
                  <a:pt x="113755" y="30211"/>
                </a:lnTo>
                <a:lnTo>
                  <a:pt x="113755" y="30211"/>
                </a:lnTo>
                <a:lnTo>
                  <a:pt x="113755" y="30633"/>
                </a:lnTo>
                <a:lnTo>
                  <a:pt x="113755" y="30633"/>
                </a:lnTo>
                <a:lnTo>
                  <a:pt x="113755" y="30633"/>
                </a:lnTo>
                <a:lnTo>
                  <a:pt x="113755" y="30633"/>
                </a:lnTo>
                <a:lnTo>
                  <a:pt x="113755" y="30633"/>
                </a:lnTo>
                <a:lnTo>
                  <a:pt x="113755" y="30633"/>
                </a:lnTo>
                <a:lnTo>
                  <a:pt x="113348" y="30633"/>
                </a:lnTo>
                <a:lnTo>
                  <a:pt x="113348" y="31056"/>
                </a:lnTo>
                <a:lnTo>
                  <a:pt x="113348" y="31056"/>
                </a:lnTo>
                <a:lnTo>
                  <a:pt x="113348" y="31056"/>
                </a:lnTo>
                <a:lnTo>
                  <a:pt x="113348" y="31056"/>
                </a:lnTo>
                <a:lnTo>
                  <a:pt x="113348" y="30633"/>
                </a:lnTo>
                <a:lnTo>
                  <a:pt x="113076" y="30633"/>
                </a:lnTo>
                <a:lnTo>
                  <a:pt x="113076" y="31056"/>
                </a:lnTo>
                <a:lnTo>
                  <a:pt x="113076" y="31056"/>
                </a:lnTo>
                <a:lnTo>
                  <a:pt x="113076" y="31056"/>
                </a:lnTo>
                <a:lnTo>
                  <a:pt x="113076" y="31056"/>
                </a:lnTo>
                <a:lnTo>
                  <a:pt x="112805" y="31056"/>
                </a:lnTo>
                <a:lnTo>
                  <a:pt x="112805" y="31056"/>
                </a:lnTo>
                <a:lnTo>
                  <a:pt x="112805" y="31056"/>
                </a:lnTo>
                <a:lnTo>
                  <a:pt x="112805" y="31056"/>
                </a:lnTo>
                <a:lnTo>
                  <a:pt x="112805" y="31056"/>
                </a:lnTo>
                <a:lnTo>
                  <a:pt x="112533" y="31056"/>
                </a:lnTo>
                <a:lnTo>
                  <a:pt x="112533" y="31056"/>
                </a:lnTo>
                <a:lnTo>
                  <a:pt x="112533" y="31056"/>
                </a:lnTo>
                <a:lnTo>
                  <a:pt x="112533" y="31056"/>
                </a:lnTo>
                <a:lnTo>
                  <a:pt x="112533" y="31056"/>
                </a:lnTo>
                <a:lnTo>
                  <a:pt x="112533" y="31478"/>
                </a:lnTo>
                <a:lnTo>
                  <a:pt x="112533" y="31478"/>
                </a:lnTo>
                <a:lnTo>
                  <a:pt x="112533" y="31478"/>
                </a:lnTo>
                <a:lnTo>
                  <a:pt x="112805" y="31478"/>
                </a:lnTo>
                <a:lnTo>
                  <a:pt x="112805" y="31478"/>
                </a:lnTo>
                <a:lnTo>
                  <a:pt x="112805" y="32112"/>
                </a:lnTo>
                <a:lnTo>
                  <a:pt x="112805" y="32112"/>
                </a:lnTo>
                <a:lnTo>
                  <a:pt x="112805" y="32112"/>
                </a:lnTo>
                <a:lnTo>
                  <a:pt x="112805" y="32112"/>
                </a:lnTo>
                <a:lnTo>
                  <a:pt x="112805" y="32535"/>
                </a:lnTo>
                <a:lnTo>
                  <a:pt x="112805" y="32535"/>
                </a:lnTo>
                <a:lnTo>
                  <a:pt x="112805" y="32535"/>
                </a:lnTo>
                <a:lnTo>
                  <a:pt x="112805" y="32535"/>
                </a:lnTo>
                <a:lnTo>
                  <a:pt x="112805" y="32957"/>
                </a:lnTo>
                <a:lnTo>
                  <a:pt x="112805" y="32957"/>
                </a:lnTo>
                <a:lnTo>
                  <a:pt x="112805" y="32957"/>
                </a:lnTo>
                <a:lnTo>
                  <a:pt x="112805" y="32957"/>
                </a:lnTo>
                <a:lnTo>
                  <a:pt x="112805" y="33380"/>
                </a:lnTo>
                <a:lnTo>
                  <a:pt x="113076" y="33380"/>
                </a:lnTo>
                <a:lnTo>
                  <a:pt x="113076" y="33380"/>
                </a:lnTo>
                <a:lnTo>
                  <a:pt x="113076" y="33380"/>
                </a:lnTo>
                <a:lnTo>
                  <a:pt x="113076" y="33802"/>
                </a:lnTo>
                <a:lnTo>
                  <a:pt x="113076" y="33802"/>
                </a:lnTo>
                <a:lnTo>
                  <a:pt x="113076" y="33802"/>
                </a:lnTo>
                <a:lnTo>
                  <a:pt x="113076" y="33802"/>
                </a:lnTo>
                <a:lnTo>
                  <a:pt x="113076" y="34436"/>
                </a:lnTo>
                <a:lnTo>
                  <a:pt x="113076" y="34436"/>
                </a:lnTo>
                <a:lnTo>
                  <a:pt x="113076" y="34436"/>
                </a:lnTo>
                <a:lnTo>
                  <a:pt x="113076" y="34436"/>
                </a:lnTo>
                <a:lnTo>
                  <a:pt x="113076" y="34859"/>
                </a:lnTo>
                <a:lnTo>
                  <a:pt x="113076" y="34859"/>
                </a:lnTo>
                <a:lnTo>
                  <a:pt x="112805" y="34859"/>
                </a:lnTo>
                <a:lnTo>
                  <a:pt x="112805" y="34859"/>
                </a:lnTo>
                <a:lnTo>
                  <a:pt x="112805" y="35281"/>
                </a:lnTo>
                <a:lnTo>
                  <a:pt x="112805" y="35281"/>
                </a:lnTo>
                <a:lnTo>
                  <a:pt x="112805" y="35281"/>
                </a:lnTo>
                <a:lnTo>
                  <a:pt x="112805" y="35704"/>
                </a:lnTo>
                <a:lnTo>
                  <a:pt x="112805" y="35704"/>
                </a:lnTo>
                <a:lnTo>
                  <a:pt x="112805" y="35704"/>
                </a:lnTo>
                <a:lnTo>
                  <a:pt x="112805" y="36126"/>
                </a:lnTo>
                <a:lnTo>
                  <a:pt x="112805" y="36126"/>
                </a:lnTo>
                <a:lnTo>
                  <a:pt x="113076" y="36126"/>
                </a:lnTo>
                <a:lnTo>
                  <a:pt x="113076" y="36126"/>
                </a:lnTo>
                <a:lnTo>
                  <a:pt x="113076" y="36126"/>
                </a:lnTo>
                <a:lnTo>
                  <a:pt x="113076" y="36126"/>
                </a:lnTo>
                <a:lnTo>
                  <a:pt x="113076" y="36760"/>
                </a:lnTo>
                <a:lnTo>
                  <a:pt x="113076" y="36760"/>
                </a:lnTo>
                <a:lnTo>
                  <a:pt x="113076" y="36760"/>
                </a:lnTo>
                <a:lnTo>
                  <a:pt x="113076" y="36760"/>
                </a:lnTo>
                <a:lnTo>
                  <a:pt x="113076" y="37183"/>
                </a:lnTo>
                <a:lnTo>
                  <a:pt x="112805" y="37183"/>
                </a:lnTo>
                <a:lnTo>
                  <a:pt x="112805" y="37183"/>
                </a:lnTo>
                <a:lnTo>
                  <a:pt x="112805" y="37183"/>
                </a:lnTo>
                <a:lnTo>
                  <a:pt x="112805" y="37605"/>
                </a:lnTo>
                <a:lnTo>
                  <a:pt x="112805" y="37605"/>
                </a:lnTo>
                <a:lnTo>
                  <a:pt x="112805" y="37605"/>
                </a:lnTo>
                <a:lnTo>
                  <a:pt x="112805" y="37605"/>
                </a:lnTo>
                <a:lnTo>
                  <a:pt x="112805" y="37605"/>
                </a:lnTo>
                <a:lnTo>
                  <a:pt x="112805" y="37605"/>
                </a:lnTo>
                <a:lnTo>
                  <a:pt x="112805" y="38028"/>
                </a:lnTo>
                <a:lnTo>
                  <a:pt x="112805" y="38028"/>
                </a:lnTo>
                <a:lnTo>
                  <a:pt x="112805" y="38028"/>
                </a:lnTo>
                <a:lnTo>
                  <a:pt x="112805" y="38028"/>
                </a:lnTo>
                <a:lnTo>
                  <a:pt x="112805" y="38028"/>
                </a:lnTo>
                <a:lnTo>
                  <a:pt x="112533" y="38028"/>
                </a:lnTo>
                <a:lnTo>
                  <a:pt x="112533" y="38028"/>
                </a:lnTo>
                <a:lnTo>
                  <a:pt x="112533" y="38450"/>
                </a:lnTo>
                <a:lnTo>
                  <a:pt x="112533" y="38450"/>
                </a:lnTo>
                <a:lnTo>
                  <a:pt x="112533" y="38450"/>
                </a:lnTo>
                <a:lnTo>
                  <a:pt x="112262" y="38450"/>
                </a:lnTo>
                <a:lnTo>
                  <a:pt x="112262" y="38450"/>
                </a:lnTo>
                <a:lnTo>
                  <a:pt x="112262" y="38450"/>
                </a:lnTo>
                <a:lnTo>
                  <a:pt x="112262" y="38450"/>
                </a:lnTo>
                <a:lnTo>
                  <a:pt x="111855" y="38450"/>
                </a:lnTo>
                <a:lnTo>
                  <a:pt x="111855" y="38450"/>
                </a:lnTo>
                <a:lnTo>
                  <a:pt x="111855" y="38450"/>
                </a:lnTo>
                <a:lnTo>
                  <a:pt x="111855" y="38450"/>
                </a:lnTo>
                <a:lnTo>
                  <a:pt x="111583" y="38450"/>
                </a:lnTo>
                <a:lnTo>
                  <a:pt x="111583" y="38450"/>
                </a:lnTo>
                <a:lnTo>
                  <a:pt x="111583" y="38450"/>
                </a:lnTo>
                <a:lnTo>
                  <a:pt x="111583" y="38450"/>
                </a:lnTo>
                <a:lnTo>
                  <a:pt x="111583" y="39084"/>
                </a:lnTo>
                <a:lnTo>
                  <a:pt x="111312" y="39084"/>
                </a:lnTo>
                <a:lnTo>
                  <a:pt x="111312" y="39084"/>
                </a:lnTo>
                <a:lnTo>
                  <a:pt x="111312" y="39084"/>
                </a:lnTo>
                <a:lnTo>
                  <a:pt x="111312" y="39084"/>
                </a:lnTo>
                <a:lnTo>
                  <a:pt x="111312" y="39084"/>
                </a:lnTo>
                <a:lnTo>
                  <a:pt x="111583" y="39084"/>
                </a:lnTo>
                <a:lnTo>
                  <a:pt x="111583" y="39084"/>
                </a:lnTo>
                <a:lnTo>
                  <a:pt x="111583" y="39084"/>
                </a:lnTo>
                <a:lnTo>
                  <a:pt x="111583" y="39084"/>
                </a:lnTo>
                <a:lnTo>
                  <a:pt x="111583" y="39084"/>
                </a:lnTo>
                <a:lnTo>
                  <a:pt x="111583" y="39507"/>
                </a:lnTo>
                <a:lnTo>
                  <a:pt x="111855" y="39507"/>
                </a:lnTo>
                <a:lnTo>
                  <a:pt x="111855" y="39507"/>
                </a:lnTo>
                <a:lnTo>
                  <a:pt x="111855" y="39507"/>
                </a:lnTo>
                <a:lnTo>
                  <a:pt x="111583" y="39507"/>
                </a:lnTo>
                <a:lnTo>
                  <a:pt x="111583" y="39929"/>
                </a:lnTo>
                <a:lnTo>
                  <a:pt x="111583" y="39929"/>
                </a:lnTo>
                <a:lnTo>
                  <a:pt x="111583" y="39929"/>
                </a:lnTo>
                <a:lnTo>
                  <a:pt x="111583" y="39929"/>
                </a:lnTo>
                <a:lnTo>
                  <a:pt x="111583" y="39507"/>
                </a:lnTo>
                <a:lnTo>
                  <a:pt x="111583" y="39507"/>
                </a:lnTo>
                <a:lnTo>
                  <a:pt x="111583" y="39507"/>
                </a:lnTo>
                <a:lnTo>
                  <a:pt x="111583" y="39507"/>
                </a:lnTo>
                <a:lnTo>
                  <a:pt x="111312" y="39507"/>
                </a:lnTo>
                <a:lnTo>
                  <a:pt x="111312" y="39507"/>
                </a:lnTo>
                <a:lnTo>
                  <a:pt x="111312" y="39507"/>
                </a:lnTo>
                <a:lnTo>
                  <a:pt x="111312" y="39507"/>
                </a:lnTo>
                <a:lnTo>
                  <a:pt x="111312" y="39507"/>
                </a:lnTo>
                <a:lnTo>
                  <a:pt x="111312" y="39507"/>
                </a:lnTo>
                <a:lnTo>
                  <a:pt x="111312" y="39507"/>
                </a:lnTo>
                <a:lnTo>
                  <a:pt x="111312" y="39507"/>
                </a:lnTo>
                <a:lnTo>
                  <a:pt x="111312" y="39084"/>
                </a:lnTo>
                <a:lnTo>
                  <a:pt x="111040" y="39084"/>
                </a:lnTo>
                <a:lnTo>
                  <a:pt x="111040" y="39084"/>
                </a:lnTo>
                <a:lnTo>
                  <a:pt x="111040" y="39084"/>
                </a:lnTo>
                <a:lnTo>
                  <a:pt x="111040" y="39084"/>
                </a:lnTo>
                <a:lnTo>
                  <a:pt x="111040" y="38450"/>
                </a:lnTo>
                <a:lnTo>
                  <a:pt x="111040" y="38450"/>
                </a:lnTo>
                <a:lnTo>
                  <a:pt x="111040" y="38450"/>
                </a:lnTo>
                <a:lnTo>
                  <a:pt x="111040" y="38028"/>
                </a:lnTo>
                <a:lnTo>
                  <a:pt x="111040" y="38028"/>
                </a:lnTo>
                <a:lnTo>
                  <a:pt x="111040" y="38028"/>
                </a:lnTo>
                <a:lnTo>
                  <a:pt x="110769" y="38028"/>
                </a:lnTo>
                <a:lnTo>
                  <a:pt x="110769" y="38028"/>
                </a:lnTo>
                <a:lnTo>
                  <a:pt x="110769" y="38028"/>
                </a:lnTo>
                <a:lnTo>
                  <a:pt x="110769" y="38028"/>
                </a:lnTo>
                <a:lnTo>
                  <a:pt x="110769" y="38028"/>
                </a:lnTo>
                <a:lnTo>
                  <a:pt x="110769" y="38028"/>
                </a:lnTo>
                <a:lnTo>
                  <a:pt x="110361" y="38028"/>
                </a:lnTo>
                <a:lnTo>
                  <a:pt x="110361" y="38028"/>
                </a:lnTo>
                <a:lnTo>
                  <a:pt x="110361" y="38028"/>
                </a:lnTo>
                <a:lnTo>
                  <a:pt x="110361" y="38028"/>
                </a:lnTo>
                <a:lnTo>
                  <a:pt x="110361" y="38028"/>
                </a:lnTo>
                <a:lnTo>
                  <a:pt x="110361" y="38028"/>
                </a:lnTo>
                <a:lnTo>
                  <a:pt x="110090" y="38028"/>
                </a:lnTo>
                <a:lnTo>
                  <a:pt x="110090" y="38028"/>
                </a:lnTo>
                <a:lnTo>
                  <a:pt x="110090" y="38450"/>
                </a:lnTo>
                <a:lnTo>
                  <a:pt x="110090" y="38450"/>
                </a:lnTo>
                <a:lnTo>
                  <a:pt x="110090" y="38450"/>
                </a:lnTo>
                <a:lnTo>
                  <a:pt x="110090" y="38450"/>
                </a:lnTo>
                <a:lnTo>
                  <a:pt x="110090" y="39084"/>
                </a:lnTo>
                <a:lnTo>
                  <a:pt x="110090" y="39084"/>
                </a:lnTo>
                <a:lnTo>
                  <a:pt x="110090" y="39084"/>
                </a:lnTo>
                <a:lnTo>
                  <a:pt x="110090" y="39084"/>
                </a:lnTo>
                <a:lnTo>
                  <a:pt x="110090" y="39084"/>
                </a:lnTo>
                <a:lnTo>
                  <a:pt x="110090" y="39084"/>
                </a:lnTo>
                <a:lnTo>
                  <a:pt x="110090" y="39507"/>
                </a:lnTo>
                <a:lnTo>
                  <a:pt x="110090" y="39507"/>
                </a:lnTo>
                <a:lnTo>
                  <a:pt x="110090" y="39507"/>
                </a:lnTo>
                <a:lnTo>
                  <a:pt x="110090" y="39929"/>
                </a:lnTo>
                <a:lnTo>
                  <a:pt x="110090" y="39929"/>
                </a:lnTo>
                <a:lnTo>
                  <a:pt x="110090" y="39929"/>
                </a:lnTo>
                <a:lnTo>
                  <a:pt x="110090" y="39929"/>
                </a:lnTo>
                <a:lnTo>
                  <a:pt x="109819" y="39929"/>
                </a:lnTo>
                <a:lnTo>
                  <a:pt x="109819" y="39929"/>
                </a:lnTo>
                <a:lnTo>
                  <a:pt x="109819" y="39929"/>
                </a:lnTo>
                <a:lnTo>
                  <a:pt x="109819" y="39929"/>
                </a:lnTo>
                <a:lnTo>
                  <a:pt x="109819" y="39929"/>
                </a:lnTo>
                <a:lnTo>
                  <a:pt x="109819" y="40352"/>
                </a:lnTo>
                <a:lnTo>
                  <a:pt x="109547" y="40352"/>
                </a:lnTo>
                <a:lnTo>
                  <a:pt x="109547" y="40352"/>
                </a:lnTo>
                <a:lnTo>
                  <a:pt x="109547" y="39929"/>
                </a:lnTo>
                <a:lnTo>
                  <a:pt x="109547" y="39929"/>
                </a:lnTo>
                <a:lnTo>
                  <a:pt x="109547" y="39929"/>
                </a:lnTo>
                <a:lnTo>
                  <a:pt x="109547" y="39929"/>
                </a:lnTo>
                <a:lnTo>
                  <a:pt x="109276" y="39929"/>
                </a:lnTo>
                <a:lnTo>
                  <a:pt x="109276" y="39929"/>
                </a:lnTo>
                <a:lnTo>
                  <a:pt x="109276" y="39929"/>
                </a:lnTo>
                <a:lnTo>
                  <a:pt x="109276" y="39929"/>
                </a:lnTo>
                <a:lnTo>
                  <a:pt x="109276" y="40352"/>
                </a:lnTo>
                <a:lnTo>
                  <a:pt x="109276" y="40352"/>
                </a:lnTo>
                <a:lnTo>
                  <a:pt x="109276" y="40352"/>
                </a:lnTo>
                <a:lnTo>
                  <a:pt x="109276" y="40352"/>
                </a:lnTo>
                <a:lnTo>
                  <a:pt x="108868" y="40352"/>
                </a:lnTo>
                <a:lnTo>
                  <a:pt x="108868" y="40774"/>
                </a:lnTo>
                <a:lnTo>
                  <a:pt x="108868" y="40774"/>
                </a:lnTo>
                <a:lnTo>
                  <a:pt x="108868" y="40774"/>
                </a:lnTo>
                <a:lnTo>
                  <a:pt x="108868" y="40774"/>
                </a:lnTo>
                <a:lnTo>
                  <a:pt x="108868" y="40774"/>
                </a:lnTo>
                <a:lnTo>
                  <a:pt x="108868" y="40774"/>
                </a:lnTo>
                <a:lnTo>
                  <a:pt x="108597" y="40774"/>
                </a:lnTo>
                <a:lnTo>
                  <a:pt x="108597" y="40774"/>
                </a:lnTo>
                <a:lnTo>
                  <a:pt x="108597" y="41408"/>
                </a:lnTo>
                <a:lnTo>
                  <a:pt x="108597" y="41408"/>
                </a:lnTo>
                <a:lnTo>
                  <a:pt x="108597" y="41408"/>
                </a:lnTo>
                <a:lnTo>
                  <a:pt x="108597" y="41408"/>
                </a:lnTo>
                <a:lnTo>
                  <a:pt x="108597" y="41408"/>
                </a:lnTo>
                <a:lnTo>
                  <a:pt x="108325" y="41408"/>
                </a:lnTo>
                <a:lnTo>
                  <a:pt x="108325" y="41408"/>
                </a:lnTo>
                <a:lnTo>
                  <a:pt x="108325" y="41408"/>
                </a:lnTo>
                <a:lnTo>
                  <a:pt x="108325" y="41408"/>
                </a:lnTo>
                <a:lnTo>
                  <a:pt x="108325" y="41408"/>
                </a:lnTo>
                <a:lnTo>
                  <a:pt x="108054" y="41408"/>
                </a:lnTo>
                <a:lnTo>
                  <a:pt x="108054" y="41408"/>
                </a:lnTo>
                <a:lnTo>
                  <a:pt x="108054" y="41408"/>
                </a:lnTo>
                <a:lnTo>
                  <a:pt x="108054" y="41408"/>
                </a:lnTo>
                <a:lnTo>
                  <a:pt x="108054" y="41408"/>
                </a:lnTo>
                <a:lnTo>
                  <a:pt x="107782" y="41408"/>
                </a:lnTo>
                <a:lnTo>
                  <a:pt x="107782" y="41408"/>
                </a:lnTo>
                <a:lnTo>
                  <a:pt x="107782" y="41408"/>
                </a:lnTo>
                <a:lnTo>
                  <a:pt x="107782" y="41408"/>
                </a:lnTo>
                <a:lnTo>
                  <a:pt x="107782" y="41408"/>
                </a:lnTo>
                <a:lnTo>
                  <a:pt x="107375" y="41408"/>
                </a:lnTo>
                <a:lnTo>
                  <a:pt x="107375" y="41408"/>
                </a:lnTo>
                <a:lnTo>
                  <a:pt x="107375" y="41408"/>
                </a:lnTo>
                <a:lnTo>
                  <a:pt x="107375" y="41408"/>
                </a:lnTo>
                <a:lnTo>
                  <a:pt x="107375" y="41408"/>
                </a:lnTo>
                <a:lnTo>
                  <a:pt x="107104" y="41408"/>
                </a:lnTo>
                <a:lnTo>
                  <a:pt x="107104" y="41408"/>
                </a:lnTo>
                <a:lnTo>
                  <a:pt x="107104" y="41408"/>
                </a:lnTo>
                <a:lnTo>
                  <a:pt x="107104" y="41408"/>
                </a:lnTo>
                <a:lnTo>
                  <a:pt x="106832" y="41408"/>
                </a:lnTo>
                <a:lnTo>
                  <a:pt x="106832" y="41408"/>
                </a:lnTo>
                <a:lnTo>
                  <a:pt x="106832" y="41408"/>
                </a:lnTo>
                <a:lnTo>
                  <a:pt x="106832" y="41830"/>
                </a:lnTo>
                <a:lnTo>
                  <a:pt x="106832" y="41830"/>
                </a:lnTo>
                <a:lnTo>
                  <a:pt x="106832" y="41830"/>
                </a:lnTo>
                <a:lnTo>
                  <a:pt x="106832" y="42253"/>
                </a:lnTo>
                <a:lnTo>
                  <a:pt x="106832" y="42253"/>
                </a:lnTo>
                <a:lnTo>
                  <a:pt x="106832" y="42253"/>
                </a:lnTo>
                <a:lnTo>
                  <a:pt x="106832" y="42253"/>
                </a:lnTo>
                <a:lnTo>
                  <a:pt x="106832" y="42676"/>
                </a:lnTo>
                <a:lnTo>
                  <a:pt x="106832" y="42676"/>
                </a:lnTo>
                <a:lnTo>
                  <a:pt x="107104" y="42676"/>
                </a:lnTo>
                <a:lnTo>
                  <a:pt x="107104" y="42676"/>
                </a:lnTo>
                <a:lnTo>
                  <a:pt x="107104" y="42676"/>
                </a:lnTo>
                <a:lnTo>
                  <a:pt x="107104" y="42676"/>
                </a:lnTo>
                <a:lnTo>
                  <a:pt x="107104" y="42676"/>
                </a:lnTo>
                <a:lnTo>
                  <a:pt x="107104" y="43098"/>
                </a:lnTo>
                <a:lnTo>
                  <a:pt x="107104" y="43098"/>
                </a:lnTo>
                <a:lnTo>
                  <a:pt x="107104" y="43098"/>
                </a:lnTo>
                <a:lnTo>
                  <a:pt x="107104" y="43098"/>
                </a:lnTo>
                <a:lnTo>
                  <a:pt x="107104" y="43732"/>
                </a:lnTo>
                <a:lnTo>
                  <a:pt x="107104" y="43732"/>
                </a:lnTo>
                <a:lnTo>
                  <a:pt x="107104" y="43732"/>
                </a:lnTo>
                <a:lnTo>
                  <a:pt x="106832" y="43732"/>
                </a:lnTo>
                <a:lnTo>
                  <a:pt x="106832" y="43732"/>
                </a:lnTo>
                <a:lnTo>
                  <a:pt x="106832" y="43732"/>
                </a:lnTo>
                <a:lnTo>
                  <a:pt x="106832" y="43732"/>
                </a:lnTo>
                <a:lnTo>
                  <a:pt x="106832" y="43732"/>
                </a:lnTo>
                <a:lnTo>
                  <a:pt x="106832" y="43732"/>
                </a:lnTo>
                <a:lnTo>
                  <a:pt x="106561" y="43732"/>
                </a:lnTo>
                <a:lnTo>
                  <a:pt x="106561" y="43732"/>
                </a:lnTo>
                <a:lnTo>
                  <a:pt x="106561" y="43732"/>
                </a:lnTo>
                <a:lnTo>
                  <a:pt x="106561" y="43732"/>
                </a:lnTo>
                <a:lnTo>
                  <a:pt x="106561" y="43732"/>
                </a:lnTo>
                <a:lnTo>
                  <a:pt x="106561" y="43732"/>
                </a:lnTo>
                <a:lnTo>
                  <a:pt x="106289" y="43732"/>
                </a:lnTo>
                <a:lnTo>
                  <a:pt x="106289" y="43732"/>
                </a:lnTo>
                <a:lnTo>
                  <a:pt x="106289" y="43732"/>
                </a:lnTo>
                <a:lnTo>
                  <a:pt x="105882" y="43732"/>
                </a:lnTo>
                <a:lnTo>
                  <a:pt x="105882" y="43732"/>
                </a:lnTo>
                <a:lnTo>
                  <a:pt x="105882" y="43732"/>
                </a:lnTo>
                <a:lnTo>
                  <a:pt x="105882" y="43732"/>
                </a:lnTo>
                <a:lnTo>
                  <a:pt x="105882" y="43732"/>
                </a:lnTo>
                <a:lnTo>
                  <a:pt x="105610" y="43732"/>
                </a:lnTo>
                <a:lnTo>
                  <a:pt x="105610" y="43732"/>
                </a:lnTo>
                <a:lnTo>
                  <a:pt x="105610" y="43732"/>
                </a:lnTo>
                <a:lnTo>
                  <a:pt x="105610" y="43732"/>
                </a:lnTo>
                <a:lnTo>
                  <a:pt x="105339" y="43732"/>
                </a:lnTo>
                <a:lnTo>
                  <a:pt x="105339" y="43732"/>
                </a:lnTo>
                <a:lnTo>
                  <a:pt x="105339" y="43732"/>
                </a:lnTo>
                <a:lnTo>
                  <a:pt x="105339" y="43098"/>
                </a:lnTo>
                <a:lnTo>
                  <a:pt x="105067" y="43098"/>
                </a:lnTo>
                <a:lnTo>
                  <a:pt x="105067" y="43098"/>
                </a:lnTo>
                <a:lnTo>
                  <a:pt x="105067" y="43098"/>
                </a:lnTo>
                <a:lnTo>
                  <a:pt x="105067" y="43098"/>
                </a:lnTo>
                <a:lnTo>
                  <a:pt x="105067" y="43098"/>
                </a:lnTo>
                <a:lnTo>
                  <a:pt x="105067" y="43098"/>
                </a:lnTo>
                <a:lnTo>
                  <a:pt x="105067" y="42676"/>
                </a:lnTo>
                <a:lnTo>
                  <a:pt x="104796" y="42676"/>
                </a:lnTo>
                <a:lnTo>
                  <a:pt x="104796" y="42676"/>
                </a:lnTo>
                <a:lnTo>
                  <a:pt x="104796" y="42676"/>
                </a:lnTo>
                <a:lnTo>
                  <a:pt x="104796" y="42676"/>
                </a:lnTo>
                <a:lnTo>
                  <a:pt x="104796" y="42253"/>
                </a:lnTo>
                <a:lnTo>
                  <a:pt x="104796" y="42253"/>
                </a:lnTo>
                <a:lnTo>
                  <a:pt x="104796" y="42253"/>
                </a:lnTo>
                <a:lnTo>
                  <a:pt x="104796" y="42253"/>
                </a:lnTo>
                <a:lnTo>
                  <a:pt x="104389" y="42253"/>
                </a:lnTo>
                <a:lnTo>
                  <a:pt x="104389" y="42253"/>
                </a:lnTo>
                <a:lnTo>
                  <a:pt x="104389" y="42253"/>
                </a:lnTo>
                <a:lnTo>
                  <a:pt x="104389" y="42253"/>
                </a:lnTo>
                <a:lnTo>
                  <a:pt x="104117" y="42253"/>
                </a:lnTo>
                <a:lnTo>
                  <a:pt x="104117" y="42676"/>
                </a:lnTo>
                <a:lnTo>
                  <a:pt x="104117" y="42676"/>
                </a:lnTo>
                <a:lnTo>
                  <a:pt x="104117" y="42253"/>
                </a:lnTo>
                <a:lnTo>
                  <a:pt x="104117" y="42253"/>
                </a:lnTo>
                <a:lnTo>
                  <a:pt x="104117" y="42676"/>
                </a:lnTo>
                <a:lnTo>
                  <a:pt x="104117" y="42676"/>
                </a:lnTo>
                <a:lnTo>
                  <a:pt x="104117" y="42676"/>
                </a:lnTo>
                <a:lnTo>
                  <a:pt x="103846" y="42676"/>
                </a:lnTo>
                <a:lnTo>
                  <a:pt x="103846" y="42676"/>
                </a:lnTo>
                <a:lnTo>
                  <a:pt x="103846" y="42676"/>
                </a:lnTo>
                <a:lnTo>
                  <a:pt x="103846" y="43098"/>
                </a:lnTo>
                <a:lnTo>
                  <a:pt x="103846" y="43098"/>
                </a:lnTo>
                <a:lnTo>
                  <a:pt x="103846" y="43098"/>
                </a:lnTo>
                <a:lnTo>
                  <a:pt x="103846" y="43098"/>
                </a:lnTo>
                <a:lnTo>
                  <a:pt x="103846" y="43732"/>
                </a:lnTo>
                <a:lnTo>
                  <a:pt x="103846" y="43732"/>
                </a:lnTo>
                <a:lnTo>
                  <a:pt x="103846" y="43732"/>
                </a:lnTo>
                <a:lnTo>
                  <a:pt x="103846" y="43732"/>
                </a:lnTo>
                <a:lnTo>
                  <a:pt x="103574" y="43732"/>
                </a:lnTo>
                <a:lnTo>
                  <a:pt x="103574" y="44154"/>
                </a:lnTo>
                <a:lnTo>
                  <a:pt x="103574" y="44154"/>
                </a:lnTo>
                <a:lnTo>
                  <a:pt x="103574" y="44154"/>
                </a:lnTo>
                <a:lnTo>
                  <a:pt x="103574" y="44154"/>
                </a:lnTo>
                <a:lnTo>
                  <a:pt x="103574" y="44154"/>
                </a:lnTo>
                <a:lnTo>
                  <a:pt x="103303" y="44154"/>
                </a:lnTo>
                <a:lnTo>
                  <a:pt x="103303" y="44577"/>
                </a:lnTo>
                <a:lnTo>
                  <a:pt x="103303" y="44577"/>
                </a:lnTo>
                <a:lnTo>
                  <a:pt x="103303" y="44577"/>
                </a:lnTo>
                <a:lnTo>
                  <a:pt x="103303" y="44577"/>
                </a:lnTo>
                <a:lnTo>
                  <a:pt x="103303" y="44577"/>
                </a:lnTo>
                <a:lnTo>
                  <a:pt x="103303" y="44577"/>
                </a:lnTo>
                <a:lnTo>
                  <a:pt x="102895" y="44577"/>
                </a:lnTo>
                <a:lnTo>
                  <a:pt x="102895" y="45000"/>
                </a:lnTo>
                <a:lnTo>
                  <a:pt x="102895" y="45000"/>
                </a:lnTo>
                <a:lnTo>
                  <a:pt x="102895" y="45000"/>
                </a:lnTo>
                <a:lnTo>
                  <a:pt x="102895" y="45000"/>
                </a:lnTo>
                <a:lnTo>
                  <a:pt x="102895" y="45000"/>
                </a:lnTo>
                <a:lnTo>
                  <a:pt x="102895" y="45422"/>
                </a:lnTo>
                <a:lnTo>
                  <a:pt x="102895" y="45422"/>
                </a:lnTo>
                <a:lnTo>
                  <a:pt x="102895" y="45422"/>
                </a:lnTo>
                <a:lnTo>
                  <a:pt x="102624" y="45422"/>
                </a:lnTo>
                <a:lnTo>
                  <a:pt x="102624" y="45422"/>
                </a:lnTo>
                <a:lnTo>
                  <a:pt x="102624" y="45422"/>
                </a:lnTo>
                <a:lnTo>
                  <a:pt x="102624" y="45422"/>
                </a:lnTo>
                <a:lnTo>
                  <a:pt x="102352" y="45422"/>
                </a:lnTo>
                <a:lnTo>
                  <a:pt x="102352" y="45422"/>
                </a:lnTo>
                <a:lnTo>
                  <a:pt x="102352" y="45422"/>
                </a:lnTo>
                <a:lnTo>
                  <a:pt x="102352" y="45422"/>
                </a:lnTo>
                <a:lnTo>
                  <a:pt x="102081" y="45422"/>
                </a:lnTo>
                <a:lnTo>
                  <a:pt x="102081" y="45422"/>
                </a:lnTo>
                <a:lnTo>
                  <a:pt x="102081" y="45422"/>
                </a:lnTo>
                <a:lnTo>
                  <a:pt x="102081" y="46056"/>
                </a:lnTo>
                <a:lnTo>
                  <a:pt x="102081" y="46056"/>
                </a:lnTo>
                <a:lnTo>
                  <a:pt x="102081" y="46056"/>
                </a:lnTo>
                <a:lnTo>
                  <a:pt x="102081" y="46056"/>
                </a:lnTo>
                <a:lnTo>
                  <a:pt x="101809" y="46056"/>
                </a:lnTo>
                <a:lnTo>
                  <a:pt x="101809" y="46056"/>
                </a:lnTo>
                <a:lnTo>
                  <a:pt x="101809" y="46056"/>
                </a:lnTo>
                <a:lnTo>
                  <a:pt x="101809" y="46056"/>
                </a:lnTo>
                <a:lnTo>
                  <a:pt x="101809" y="46478"/>
                </a:lnTo>
                <a:lnTo>
                  <a:pt x="101402" y="46478"/>
                </a:lnTo>
                <a:lnTo>
                  <a:pt x="101402" y="46478"/>
                </a:lnTo>
                <a:lnTo>
                  <a:pt x="101402" y="46478"/>
                </a:lnTo>
                <a:lnTo>
                  <a:pt x="101402" y="46478"/>
                </a:lnTo>
                <a:lnTo>
                  <a:pt x="101402" y="46478"/>
                </a:lnTo>
                <a:lnTo>
                  <a:pt x="101131" y="46478"/>
                </a:lnTo>
                <a:lnTo>
                  <a:pt x="101131" y="46478"/>
                </a:lnTo>
                <a:lnTo>
                  <a:pt x="101131" y="46478"/>
                </a:lnTo>
                <a:lnTo>
                  <a:pt x="101131" y="46478"/>
                </a:lnTo>
                <a:lnTo>
                  <a:pt x="100859" y="46478"/>
                </a:lnTo>
                <a:lnTo>
                  <a:pt x="100859" y="46478"/>
                </a:lnTo>
                <a:lnTo>
                  <a:pt x="100859" y="46901"/>
                </a:lnTo>
                <a:lnTo>
                  <a:pt x="100859" y="46901"/>
                </a:lnTo>
                <a:lnTo>
                  <a:pt x="100859" y="46901"/>
                </a:lnTo>
                <a:lnTo>
                  <a:pt x="100859" y="46901"/>
                </a:lnTo>
                <a:lnTo>
                  <a:pt x="100859" y="46901"/>
                </a:lnTo>
                <a:lnTo>
                  <a:pt x="100859" y="46901"/>
                </a:lnTo>
                <a:lnTo>
                  <a:pt x="100859" y="46901"/>
                </a:lnTo>
                <a:lnTo>
                  <a:pt x="100588" y="46901"/>
                </a:lnTo>
                <a:lnTo>
                  <a:pt x="100588" y="46901"/>
                </a:lnTo>
                <a:lnTo>
                  <a:pt x="100588" y="46901"/>
                </a:lnTo>
                <a:lnTo>
                  <a:pt x="100588" y="47323"/>
                </a:lnTo>
                <a:lnTo>
                  <a:pt x="100588" y="47323"/>
                </a:lnTo>
                <a:lnTo>
                  <a:pt x="100316" y="47323"/>
                </a:lnTo>
                <a:lnTo>
                  <a:pt x="100316" y="47323"/>
                </a:lnTo>
                <a:lnTo>
                  <a:pt x="100316" y="47323"/>
                </a:lnTo>
                <a:lnTo>
                  <a:pt x="100316" y="47323"/>
                </a:lnTo>
                <a:lnTo>
                  <a:pt x="100316" y="47323"/>
                </a:lnTo>
                <a:lnTo>
                  <a:pt x="100316" y="47746"/>
                </a:lnTo>
                <a:lnTo>
                  <a:pt x="99909" y="47746"/>
                </a:lnTo>
                <a:lnTo>
                  <a:pt x="99909" y="47746"/>
                </a:lnTo>
                <a:lnTo>
                  <a:pt x="99909" y="47746"/>
                </a:lnTo>
                <a:lnTo>
                  <a:pt x="99909" y="47746"/>
                </a:lnTo>
                <a:lnTo>
                  <a:pt x="99909" y="47746"/>
                </a:lnTo>
                <a:lnTo>
                  <a:pt x="99909" y="47746"/>
                </a:lnTo>
                <a:lnTo>
                  <a:pt x="99638" y="47746"/>
                </a:lnTo>
                <a:lnTo>
                  <a:pt x="99638" y="48380"/>
                </a:lnTo>
                <a:lnTo>
                  <a:pt x="99638" y="48380"/>
                </a:lnTo>
                <a:lnTo>
                  <a:pt x="99638" y="48380"/>
                </a:lnTo>
                <a:lnTo>
                  <a:pt x="99638" y="48380"/>
                </a:lnTo>
                <a:lnTo>
                  <a:pt x="99638" y="48380"/>
                </a:lnTo>
                <a:lnTo>
                  <a:pt x="99638" y="48380"/>
                </a:lnTo>
                <a:lnTo>
                  <a:pt x="99366" y="48380"/>
                </a:lnTo>
                <a:lnTo>
                  <a:pt x="99366" y="48802"/>
                </a:lnTo>
                <a:lnTo>
                  <a:pt x="99638" y="48802"/>
                </a:lnTo>
                <a:lnTo>
                  <a:pt x="99638" y="48802"/>
                </a:lnTo>
                <a:lnTo>
                  <a:pt x="99366" y="48802"/>
                </a:lnTo>
                <a:lnTo>
                  <a:pt x="99366" y="48802"/>
                </a:lnTo>
                <a:lnTo>
                  <a:pt x="99366" y="48802"/>
                </a:lnTo>
                <a:lnTo>
                  <a:pt x="99366" y="49225"/>
                </a:lnTo>
                <a:lnTo>
                  <a:pt x="99366" y="49225"/>
                </a:lnTo>
                <a:lnTo>
                  <a:pt x="99366" y="49225"/>
                </a:lnTo>
                <a:lnTo>
                  <a:pt x="99095" y="49225"/>
                </a:lnTo>
                <a:lnTo>
                  <a:pt x="99095" y="49225"/>
                </a:lnTo>
                <a:lnTo>
                  <a:pt x="99095" y="49225"/>
                </a:lnTo>
                <a:lnTo>
                  <a:pt x="99095" y="49647"/>
                </a:lnTo>
                <a:lnTo>
                  <a:pt x="99095" y="49647"/>
                </a:lnTo>
                <a:lnTo>
                  <a:pt x="99095" y="49647"/>
                </a:lnTo>
                <a:lnTo>
                  <a:pt x="98823" y="49647"/>
                </a:lnTo>
                <a:lnTo>
                  <a:pt x="98823" y="49647"/>
                </a:lnTo>
                <a:lnTo>
                  <a:pt x="98823" y="49647"/>
                </a:lnTo>
                <a:lnTo>
                  <a:pt x="98823" y="49647"/>
                </a:lnTo>
                <a:lnTo>
                  <a:pt x="98416" y="49647"/>
                </a:lnTo>
                <a:lnTo>
                  <a:pt x="98416" y="49647"/>
                </a:lnTo>
                <a:lnTo>
                  <a:pt x="98416" y="49647"/>
                </a:lnTo>
                <a:lnTo>
                  <a:pt x="98416" y="49647"/>
                </a:lnTo>
                <a:lnTo>
                  <a:pt x="98416" y="49647"/>
                </a:lnTo>
                <a:lnTo>
                  <a:pt x="98144" y="49647"/>
                </a:lnTo>
                <a:lnTo>
                  <a:pt x="98144" y="49647"/>
                </a:lnTo>
                <a:lnTo>
                  <a:pt x="98144" y="49647"/>
                </a:lnTo>
                <a:lnTo>
                  <a:pt x="98144" y="49647"/>
                </a:lnTo>
                <a:lnTo>
                  <a:pt x="98144" y="49647"/>
                </a:lnTo>
                <a:lnTo>
                  <a:pt x="98144" y="49647"/>
                </a:lnTo>
                <a:lnTo>
                  <a:pt x="98144" y="49647"/>
                </a:lnTo>
                <a:lnTo>
                  <a:pt x="97873" y="49647"/>
                </a:lnTo>
                <a:lnTo>
                  <a:pt x="97873" y="49647"/>
                </a:lnTo>
                <a:lnTo>
                  <a:pt x="97873" y="49647"/>
                </a:lnTo>
                <a:lnTo>
                  <a:pt x="97873" y="49647"/>
                </a:lnTo>
                <a:lnTo>
                  <a:pt x="97873" y="49647"/>
                </a:lnTo>
                <a:lnTo>
                  <a:pt x="97873" y="49647"/>
                </a:lnTo>
                <a:lnTo>
                  <a:pt x="97873" y="49647"/>
                </a:lnTo>
                <a:lnTo>
                  <a:pt x="97601" y="49647"/>
                </a:lnTo>
                <a:lnTo>
                  <a:pt x="97601" y="49647"/>
                </a:lnTo>
                <a:lnTo>
                  <a:pt x="97601" y="49647"/>
                </a:lnTo>
                <a:lnTo>
                  <a:pt x="97601" y="49647"/>
                </a:lnTo>
                <a:lnTo>
                  <a:pt x="97330" y="49647"/>
                </a:lnTo>
                <a:lnTo>
                  <a:pt x="97330" y="49647"/>
                </a:lnTo>
                <a:lnTo>
                  <a:pt x="97330" y="50070"/>
                </a:lnTo>
                <a:lnTo>
                  <a:pt x="97330" y="50070"/>
                </a:lnTo>
                <a:lnTo>
                  <a:pt x="97330" y="50070"/>
                </a:lnTo>
                <a:lnTo>
                  <a:pt x="97330" y="50070"/>
                </a:lnTo>
                <a:lnTo>
                  <a:pt x="97330" y="50070"/>
                </a:lnTo>
                <a:lnTo>
                  <a:pt x="96923" y="50070"/>
                </a:lnTo>
                <a:lnTo>
                  <a:pt x="96923" y="50070"/>
                </a:lnTo>
                <a:lnTo>
                  <a:pt x="96923" y="50070"/>
                </a:lnTo>
                <a:lnTo>
                  <a:pt x="96923" y="50070"/>
                </a:lnTo>
                <a:lnTo>
                  <a:pt x="96923" y="50070"/>
                </a:lnTo>
                <a:lnTo>
                  <a:pt x="96923" y="50070"/>
                </a:lnTo>
                <a:lnTo>
                  <a:pt x="96923" y="50070"/>
                </a:lnTo>
                <a:lnTo>
                  <a:pt x="96923" y="50070"/>
                </a:lnTo>
                <a:lnTo>
                  <a:pt x="96923" y="50070"/>
                </a:lnTo>
                <a:lnTo>
                  <a:pt x="96923" y="50704"/>
                </a:lnTo>
                <a:lnTo>
                  <a:pt x="96923" y="50704"/>
                </a:lnTo>
                <a:lnTo>
                  <a:pt x="96923" y="50704"/>
                </a:lnTo>
                <a:lnTo>
                  <a:pt x="96923" y="50704"/>
                </a:lnTo>
                <a:lnTo>
                  <a:pt x="96923" y="50704"/>
                </a:lnTo>
                <a:lnTo>
                  <a:pt x="96923" y="50704"/>
                </a:lnTo>
                <a:lnTo>
                  <a:pt x="96923" y="50704"/>
                </a:lnTo>
                <a:lnTo>
                  <a:pt x="96923" y="50704"/>
                </a:lnTo>
                <a:lnTo>
                  <a:pt x="96923" y="50704"/>
                </a:lnTo>
                <a:lnTo>
                  <a:pt x="96651" y="50704"/>
                </a:lnTo>
                <a:lnTo>
                  <a:pt x="96651" y="50704"/>
                </a:lnTo>
                <a:lnTo>
                  <a:pt x="96651" y="50704"/>
                </a:lnTo>
                <a:lnTo>
                  <a:pt x="96651" y="50070"/>
                </a:lnTo>
                <a:lnTo>
                  <a:pt x="96651" y="50070"/>
                </a:lnTo>
                <a:lnTo>
                  <a:pt x="96651" y="50070"/>
                </a:lnTo>
                <a:lnTo>
                  <a:pt x="96651" y="50070"/>
                </a:lnTo>
                <a:lnTo>
                  <a:pt x="96651" y="50070"/>
                </a:lnTo>
                <a:lnTo>
                  <a:pt x="96380" y="50070"/>
                </a:lnTo>
                <a:lnTo>
                  <a:pt x="96380" y="50070"/>
                </a:lnTo>
                <a:lnTo>
                  <a:pt x="96380" y="50070"/>
                </a:lnTo>
                <a:lnTo>
                  <a:pt x="96380" y="50070"/>
                </a:lnTo>
                <a:lnTo>
                  <a:pt x="96380" y="50704"/>
                </a:lnTo>
                <a:lnTo>
                  <a:pt x="96380" y="50704"/>
                </a:lnTo>
                <a:lnTo>
                  <a:pt x="96108" y="50704"/>
                </a:lnTo>
                <a:lnTo>
                  <a:pt x="96108" y="50704"/>
                </a:lnTo>
                <a:lnTo>
                  <a:pt x="96108" y="50704"/>
                </a:lnTo>
                <a:lnTo>
                  <a:pt x="96108" y="50704"/>
                </a:lnTo>
                <a:lnTo>
                  <a:pt x="96108" y="50704"/>
                </a:lnTo>
                <a:lnTo>
                  <a:pt x="96108" y="50704"/>
                </a:lnTo>
                <a:lnTo>
                  <a:pt x="95837" y="50704"/>
                </a:lnTo>
                <a:lnTo>
                  <a:pt x="95837" y="51126"/>
                </a:lnTo>
                <a:lnTo>
                  <a:pt x="95837" y="51126"/>
                </a:lnTo>
                <a:lnTo>
                  <a:pt x="95837" y="51126"/>
                </a:lnTo>
                <a:lnTo>
                  <a:pt x="95429" y="51126"/>
                </a:lnTo>
                <a:lnTo>
                  <a:pt x="95429" y="51126"/>
                </a:lnTo>
                <a:lnTo>
                  <a:pt x="95429" y="51126"/>
                </a:lnTo>
                <a:lnTo>
                  <a:pt x="95429" y="51126"/>
                </a:lnTo>
                <a:lnTo>
                  <a:pt x="95429" y="51549"/>
                </a:lnTo>
                <a:lnTo>
                  <a:pt x="95429" y="51549"/>
                </a:lnTo>
                <a:lnTo>
                  <a:pt x="95429" y="51549"/>
                </a:lnTo>
                <a:lnTo>
                  <a:pt x="95158" y="51549"/>
                </a:lnTo>
                <a:lnTo>
                  <a:pt x="95158" y="51549"/>
                </a:lnTo>
                <a:lnTo>
                  <a:pt x="95158" y="51549"/>
                </a:lnTo>
                <a:lnTo>
                  <a:pt x="95158" y="51549"/>
                </a:lnTo>
                <a:lnTo>
                  <a:pt x="95158" y="51549"/>
                </a:lnTo>
                <a:lnTo>
                  <a:pt x="95158" y="51549"/>
                </a:lnTo>
                <a:lnTo>
                  <a:pt x="95158" y="51549"/>
                </a:lnTo>
                <a:lnTo>
                  <a:pt x="95158" y="51971"/>
                </a:lnTo>
                <a:lnTo>
                  <a:pt x="95158" y="51971"/>
                </a:lnTo>
                <a:lnTo>
                  <a:pt x="95158" y="51971"/>
                </a:lnTo>
                <a:lnTo>
                  <a:pt x="95158" y="51971"/>
                </a:lnTo>
                <a:lnTo>
                  <a:pt x="95158" y="51971"/>
                </a:lnTo>
                <a:lnTo>
                  <a:pt x="95158" y="51971"/>
                </a:lnTo>
                <a:lnTo>
                  <a:pt x="94886" y="51971"/>
                </a:lnTo>
                <a:lnTo>
                  <a:pt x="94886" y="51971"/>
                </a:lnTo>
                <a:lnTo>
                  <a:pt x="94886" y="52394"/>
                </a:lnTo>
                <a:lnTo>
                  <a:pt x="94886" y="52394"/>
                </a:lnTo>
                <a:lnTo>
                  <a:pt x="94615" y="52394"/>
                </a:lnTo>
                <a:lnTo>
                  <a:pt x="94615" y="52394"/>
                </a:lnTo>
                <a:lnTo>
                  <a:pt x="94615" y="52394"/>
                </a:lnTo>
                <a:lnTo>
                  <a:pt x="94615" y="52394"/>
                </a:lnTo>
                <a:lnTo>
                  <a:pt x="94615" y="53028"/>
                </a:lnTo>
                <a:lnTo>
                  <a:pt x="94615" y="53028"/>
                </a:lnTo>
                <a:lnTo>
                  <a:pt x="94615" y="53028"/>
                </a:lnTo>
                <a:lnTo>
                  <a:pt x="94615" y="53028"/>
                </a:lnTo>
                <a:lnTo>
                  <a:pt x="94615" y="53028"/>
                </a:lnTo>
                <a:lnTo>
                  <a:pt x="94615" y="52394"/>
                </a:lnTo>
                <a:lnTo>
                  <a:pt x="94615" y="52394"/>
                </a:lnTo>
                <a:lnTo>
                  <a:pt x="94615" y="52394"/>
                </a:lnTo>
                <a:lnTo>
                  <a:pt x="94343" y="52394"/>
                </a:lnTo>
                <a:lnTo>
                  <a:pt x="94343" y="52394"/>
                </a:lnTo>
                <a:lnTo>
                  <a:pt x="94343" y="52394"/>
                </a:lnTo>
                <a:lnTo>
                  <a:pt x="94343" y="52394"/>
                </a:lnTo>
                <a:lnTo>
                  <a:pt x="94343" y="52394"/>
                </a:lnTo>
                <a:lnTo>
                  <a:pt x="94343" y="53028"/>
                </a:lnTo>
                <a:lnTo>
                  <a:pt x="94343" y="53028"/>
                </a:lnTo>
                <a:lnTo>
                  <a:pt x="94343" y="53028"/>
                </a:lnTo>
                <a:lnTo>
                  <a:pt x="94343" y="53028"/>
                </a:lnTo>
                <a:lnTo>
                  <a:pt x="94343" y="53028"/>
                </a:lnTo>
                <a:lnTo>
                  <a:pt x="93936" y="53028"/>
                </a:lnTo>
                <a:lnTo>
                  <a:pt x="93936" y="53028"/>
                </a:lnTo>
                <a:lnTo>
                  <a:pt x="93936" y="53028"/>
                </a:lnTo>
                <a:lnTo>
                  <a:pt x="93936" y="53028"/>
                </a:lnTo>
                <a:lnTo>
                  <a:pt x="93665" y="53028"/>
                </a:lnTo>
                <a:lnTo>
                  <a:pt x="93665" y="53028"/>
                </a:lnTo>
                <a:lnTo>
                  <a:pt x="93665" y="53028"/>
                </a:lnTo>
                <a:lnTo>
                  <a:pt x="93665" y="53028"/>
                </a:lnTo>
                <a:lnTo>
                  <a:pt x="93665" y="53450"/>
                </a:lnTo>
                <a:lnTo>
                  <a:pt x="93393" y="53450"/>
                </a:lnTo>
                <a:lnTo>
                  <a:pt x="93393" y="53450"/>
                </a:lnTo>
                <a:lnTo>
                  <a:pt x="93393" y="53450"/>
                </a:lnTo>
                <a:lnTo>
                  <a:pt x="93393" y="53450"/>
                </a:lnTo>
                <a:lnTo>
                  <a:pt x="93393" y="53450"/>
                </a:lnTo>
                <a:lnTo>
                  <a:pt x="93122" y="53450"/>
                </a:lnTo>
                <a:lnTo>
                  <a:pt x="93122" y="53450"/>
                </a:lnTo>
                <a:lnTo>
                  <a:pt x="93122" y="53450"/>
                </a:lnTo>
                <a:lnTo>
                  <a:pt x="93122" y="53028"/>
                </a:lnTo>
                <a:lnTo>
                  <a:pt x="93122" y="53028"/>
                </a:lnTo>
                <a:lnTo>
                  <a:pt x="93122" y="53028"/>
                </a:lnTo>
                <a:lnTo>
                  <a:pt x="93122" y="52394"/>
                </a:lnTo>
                <a:lnTo>
                  <a:pt x="93122" y="52394"/>
                </a:lnTo>
                <a:lnTo>
                  <a:pt x="93122" y="52394"/>
                </a:lnTo>
                <a:lnTo>
                  <a:pt x="93393" y="52394"/>
                </a:lnTo>
                <a:lnTo>
                  <a:pt x="93393" y="52394"/>
                </a:lnTo>
                <a:lnTo>
                  <a:pt x="93393" y="52394"/>
                </a:lnTo>
                <a:lnTo>
                  <a:pt x="93393" y="52394"/>
                </a:lnTo>
                <a:lnTo>
                  <a:pt x="93393" y="52394"/>
                </a:lnTo>
                <a:lnTo>
                  <a:pt x="93393" y="51971"/>
                </a:lnTo>
                <a:lnTo>
                  <a:pt x="93665" y="51971"/>
                </a:lnTo>
                <a:lnTo>
                  <a:pt x="93665" y="51971"/>
                </a:lnTo>
                <a:lnTo>
                  <a:pt x="93665" y="51971"/>
                </a:lnTo>
                <a:lnTo>
                  <a:pt x="93665" y="51971"/>
                </a:lnTo>
                <a:lnTo>
                  <a:pt x="93665" y="51971"/>
                </a:lnTo>
                <a:lnTo>
                  <a:pt x="93665" y="51971"/>
                </a:lnTo>
                <a:lnTo>
                  <a:pt x="93936" y="51971"/>
                </a:lnTo>
                <a:lnTo>
                  <a:pt x="93936" y="51971"/>
                </a:lnTo>
                <a:lnTo>
                  <a:pt x="93936" y="51971"/>
                </a:lnTo>
                <a:lnTo>
                  <a:pt x="93936" y="51971"/>
                </a:lnTo>
                <a:lnTo>
                  <a:pt x="94343" y="51971"/>
                </a:lnTo>
                <a:lnTo>
                  <a:pt x="94343" y="51971"/>
                </a:lnTo>
                <a:lnTo>
                  <a:pt x="94343" y="51549"/>
                </a:lnTo>
                <a:lnTo>
                  <a:pt x="93936" y="51549"/>
                </a:lnTo>
                <a:lnTo>
                  <a:pt x="93936" y="51549"/>
                </a:lnTo>
                <a:lnTo>
                  <a:pt x="93936" y="51549"/>
                </a:lnTo>
                <a:lnTo>
                  <a:pt x="93936" y="51549"/>
                </a:lnTo>
                <a:lnTo>
                  <a:pt x="93936" y="51549"/>
                </a:lnTo>
                <a:lnTo>
                  <a:pt x="93936" y="51126"/>
                </a:lnTo>
                <a:lnTo>
                  <a:pt x="93936" y="51126"/>
                </a:lnTo>
                <a:lnTo>
                  <a:pt x="93936" y="51126"/>
                </a:lnTo>
                <a:lnTo>
                  <a:pt x="93936" y="51126"/>
                </a:lnTo>
                <a:lnTo>
                  <a:pt x="93936" y="51126"/>
                </a:lnTo>
                <a:lnTo>
                  <a:pt x="93665" y="51126"/>
                </a:lnTo>
                <a:lnTo>
                  <a:pt x="93665" y="51126"/>
                </a:lnTo>
                <a:lnTo>
                  <a:pt x="93665" y="51126"/>
                </a:lnTo>
                <a:lnTo>
                  <a:pt x="93665" y="51126"/>
                </a:lnTo>
                <a:lnTo>
                  <a:pt x="93665" y="51126"/>
                </a:lnTo>
                <a:lnTo>
                  <a:pt x="93393" y="51126"/>
                </a:lnTo>
                <a:lnTo>
                  <a:pt x="93393" y="51126"/>
                </a:lnTo>
                <a:lnTo>
                  <a:pt x="93393" y="51126"/>
                </a:lnTo>
                <a:lnTo>
                  <a:pt x="93393" y="51126"/>
                </a:lnTo>
                <a:lnTo>
                  <a:pt x="93393" y="50704"/>
                </a:lnTo>
                <a:lnTo>
                  <a:pt x="93393" y="50704"/>
                </a:lnTo>
                <a:lnTo>
                  <a:pt x="93393" y="50704"/>
                </a:lnTo>
                <a:lnTo>
                  <a:pt x="93393" y="50704"/>
                </a:lnTo>
                <a:lnTo>
                  <a:pt x="93393" y="50704"/>
                </a:lnTo>
                <a:lnTo>
                  <a:pt x="93393" y="50704"/>
                </a:lnTo>
                <a:lnTo>
                  <a:pt x="93393" y="50704"/>
                </a:lnTo>
                <a:lnTo>
                  <a:pt x="93393" y="50070"/>
                </a:lnTo>
                <a:lnTo>
                  <a:pt x="93393" y="50070"/>
                </a:lnTo>
                <a:lnTo>
                  <a:pt x="93393" y="50070"/>
                </a:lnTo>
                <a:lnTo>
                  <a:pt x="93393" y="50070"/>
                </a:lnTo>
                <a:lnTo>
                  <a:pt x="93393" y="50070"/>
                </a:lnTo>
                <a:lnTo>
                  <a:pt x="93665" y="50070"/>
                </a:lnTo>
                <a:lnTo>
                  <a:pt x="93665" y="50070"/>
                </a:lnTo>
                <a:lnTo>
                  <a:pt x="93665" y="50070"/>
                </a:lnTo>
                <a:lnTo>
                  <a:pt x="93665" y="50070"/>
                </a:lnTo>
                <a:lnTo>
                  <a:pt x="93665" y="50070"/>
                </a:lnTo>
                <a:lnTo>
                  <a:pt x="93665" y="49647"/>
                </a:lnTo>
                <a:lnTo>
                  <a:pt x="93665" y="49647"/>
                </a:lnTo>
                <a:lnTo>
                  <a:pt x="93665" y="49647"/>
                </a:lnTo>
                <a:lnTo>
                  <a:pt x="93665" y="49225"/>
                </a:lnTo>
                <a:lnTo>
                  <a:pt x="93936" y="49225"/>
                </a:lnTo>
                <a:lnTo>
                  <a:pt x="93936" y="49225"/>
                </a:lnTo>
                <a:lnTo>
                  <a:pt x="93936" y="49225"/>
                </a:lnTo>
                <a:lnTo>
                  <a:pt x="93936" y="49225"/>
                </a:lnTo>
                <a:lnTo>
                  <a:pt x="94343" y="49225"/>
                </a:lnTo>
                <a:lnTo>
                  <a:pt x="94343" y="49225"/>
                </a:lnTo>
                <a:lnTo>
                  <a:pt x="94343" y="49225"/>
                </a:lnTo>
                <a:lnTo>
                  <a:pt x="94343" y="48802"/>
                </a:lnTo>
                <a:lnTo>
                  <a:pt x="94343" y="48802"/>
                </a:lnTo>
                <a:lnTo>
                  <a:pt x="94343" y="48802"/>
                </a:lnTo>
                <a:lnTo>
                  <a:pt x="94615" y="48802"/>
                </a:lnTo>
                <a:lnTo>
                  <a:pt x="94615" y="48802"/>
                </a:lnTo>
                <a:lnTo>
                  <a:pt x="94615" y="48802"/>
                </a:lnTo>
                <a:lnTo>
                  <a:pt x="94615" y="48802"/>
                </a:lnTo>
                <a:lnTo>
                  <a:pt x="94615" y="48802"/>
                </a:lnTo>
                <a:lnTo>
                  <a:pt x="94615" y="48380"/>
                </a:lnTo>
                <a:lnTo>
                  <a:pt x="94615" y="48380"/>
                </a:lnTo>
                <a:lnTo>
                  <a:pt x="94615" y="48380"/>
                </a:lnTo>
                <a:lnTo>
                  <a:pt x="94886" y="48380"/>
                </a:lnTo>
                <a:lnTo>
                  <a:pt x="94886" y="48380"/>
                </a:lnTo>
                <a:lnTo>
                  <a:pt x="94886" y="48380"/>
                </a:lnTo>
                <a:lnTo>
                  <a:pt x="94886" y="48380"/>
                </a:lnTo>
                <a:lnTo>
                  <a:pt x="94886" y="47746"/>
                </a:lnTo>
                <a:lnTo>
                  <a:pt x="94886" y="47746"/>
                </a:lnTo>
                <a:lnTo>
                  <a:pt x="94886" y="47746"/>
                </a:lnTo>
                <a:lnTo>
                  <a:pt x="94886" y="47746"/>
                </a:lnTo>
                <a:lnTo>
                  <a:pt x="95158" y="47746"/>
                </a:lnTo>
                <a:lnTo>
                  <a:pt x="95158" y="47746"/>
                </a:lnTo>
                <a:lnTo>
                  <a:pt x="95158" y="47323"/>
                </a:lnTo>
                <a:lnTo>
                  <a:pt x="95158" y="47323"/>
                </a:lnTo>
                <a:lnTo>
                  <a:pt x="95158" y="47323"/>
                </a:lnTo>
                <a:lnTo>
                  <a:pt x="95158" y="47323"/>
                </a:lnTo>
                <a:lnTo>
                  <a:pt x="95158" y="47323"/>
                </a:lnTo>
                <a:lnTo>
                  <a:pt x="95158" y="47323"/>
                </a:lnTo>
                <a:lnTo>
                  <a:pt x="95158" y="46901"/>
                </a:lnTo>
                <a:lnTo>
                  <a:pt x="95429" y="46901"/>
                </a:lnTo>
                <a:lnTo>
                  <a:pt x="95429" y="46901"/>
                </a:lnTo>
                <a:lnTo>
                  <a:pt x="95158" y="46901"/>
                </a:lnTo>
                <a:lnTo>
                  <a:pt x="95158" y="46901"/>
                </a:lnTo>
                <a:lnTo>
                  <a:pt x="95158" y="46901"/>
                </a:lnTo>
                <a:lnTo>
                  <a:pt x="95158" y="46478"/>
                </a:lnTo>
                <a:lnTo>
                  <a:pt x="95158" y="46478"/>
                </a:lnTo>
                <a:lnTo>
                  <a:pt x="95158" y="46478"/>
                </a:lnTo>
                <a:lnTo>
                  <a:pt x="95158" y="46478"/>
                </a:lnTo>
                <a:lnTo>
                  <a:pt x="95158" y="46478"/>
                </a:lnTo>
                <a:lnTo>
                  <a:pt x="94886" y="46478"/>
                </a:lnTo>
                <a:lnTo>
                  <a:pt x="94886" y="46056"/>
                </a:lnTo>
                <a:lnTo>
                  <a:pt x="94886" y="46056"/>
                </a:lnTo>
                <a:lnTo>
                  <a:pt x="94886" y="46056"/>
                </a:lnTo>
                <a:lnTo>
                  <a:pt x="94886" y="46056"/>
                </a:lnTo>
                <a:lnTo>
                  <a:pt x="94615" y="46056"/>
                </a:lnTo>
                <a:lnTo>
                  <a:pt x="94615" y="46056"/>
                </a:lnTo>
                <a:lnTo>
                  <a:pt x="94615" y="46056"/>
                </a:lnTo>
                <a:lnTo>
                  <a:pt x="94615" y="46056"/>
                </a:lnTo>
                <a:lnTo>
                  <a:pt x="94615" y="45422"/>
                </a:lnTo>
                <a:lnTo>
                  <a:pt x="94615" y="45422"/>
                </a:lnTo>
                <a:lnTo>
                  <a:pt x="94343" y="45422"/>
                </a:lnTo>
                <a:lnTo>
                  <a:pt x="94343" y="45422"/>
                </a:lnTo>
                <a:lnTo>
                  <a:pt x="94343" y="46056"/>
                </a:lnTo>
                <a:lnTo>
                  <a:pt x="94343" y="46056"/>
                </a:lnTo>
                <a:lnTo>
                  <a:pt x="94343" y="46056"/>
                </a:lnTo>
                <a:lnTo>
                  <a:pt x="93936" y="46056"/>
                </a:lnTo>
                <a:lnTo>
                  <a:pt x="93936" y="46056"/>
                </a:lnTo>
                <a:lnTo>
                  <a:pt x="93936" y="45422"/>
                </a:lnTo>
                <a:lnTo>
                  <a:pt x="93936" y="45422"/>
                </a:lnTo>
                <a:lnTo>
                  <a:pt x="93936" y="45422"/>
                </a:lnTo>
                <a:lnTo>
                  <a:pt x="93665" y="45422"/>
                </a:lnTo>
                <a:lnTo>
                  <a:pt x="93665" y="45422"/>
                </a:lnTo>
                <a:lnTo>
                  <a:pt x="93665" y="45422"/>
                </a:lnTo>
                <a:lnTo>
                  <a:pt x="93665" y="45422"/>
                </a:lnTo>
                <a:lnTo>
                  <a:pt x="93393" y="45422"/>
                </a:lnTo>
                <a:lnTo>
                  <a:pt x="93393" y="45422"/>
                </a:lnTo>
                <a:lnTo>
                  <a:pt x="93393" y="45422"/>
                </a:lnTo>
                <a:lnTo>
                  <a:pt x="93393" y="45422"/>
                </a:lnTo>
                <a:lnTo>
                  <a:pt x="93393" y="45422"/>
                </a:lnTo>
                <a:lnTo>
                  <a:pt x="93122" y="45422"/>
                </a:lnTo>
                <a:lnTo>
                  <a:pt x="93122" y="45422"/>
                </a:lnTo>
                <a:lnTo>
                  <a:pt x="93122" y="46056"/>
                </a:lnTo>
                <a:lnTo>
                  <a:pt x="93122" y="46056"/>
                </a:lnTo>
                <a:lnTo>
                  <a:pt x="92850" y="46056"/>
                </a:lnTo>
                <a:lnTo>
                  <a:pt x="92850" y="46056"/>
                </a:lnTo>
                <a:lnTo>
                  <a:pt x="93122" y="46056"/>
                </a:lnTo>
                <a:lnTo>
                  <a:pt x="93122" y="46056"/>
                </a:lnTo>
                <a:lnTo>
                  <a:pt x="93122" y="46478"/>
                </a:lnTo>
                <a:lnTo>
                  <a:pt x="92850" y="46478"/>
                </a:lnTo>
                <a:lnTo>
                  <a:pt x="92850" y="46478"/>
                </a:lnTo>
                <a:lnTo>
                  <a:pt x="92850" y="46478"/>
                </a:lnTo>
                <a:lnTo>
                  <a:pt x="92850" y="46478"/>
                </a:lnTo>
                <a:lnTo>
                  <a:pt x="92443" y="46478"/>
                </a:lnTo>
                <a:lnTo>
                  <a:pt x="92443" y="46478"/>
                </a:lnTo>
                <a:lnTo>
                  <a:pt x="92443" y="46478"/>
                </a:lnTo>
                <a:lnTo>
                  <a:pt x="92443" y="46478"/>
                </a:lnTo>
                <a:lnTo>
                  <a:pt x="92443" y="46901"/>
                </a:lnTo>
                <a:lnTo>
                  <a:pt x="92443" y="46901"/>
                </a:lnTo>
                <a:lnTo>
                  <a:pt x="92443" y="46901"/>
                </a:lnTo>
                <a:lnTo>
                  <a:pt x="92443" y="46901"/>
                </a:lnTo>
                <a:lnTo>
                  <a:pt x="92443" y="46901"/>
                </a:lnTo>
                <a:lnTo>
                  <a:pt x="92443" y="46901"/>
                </a:lnTo>
                <a:lnTo>
                  <a:pt x="92443" y="46901"/>
                </a:lnTo>
                <a:lnTo>
                  <a:pt x="92443" y="46901"/>
                </a:lnTo>
                <a:lnTo>
                  <a:pt x="92443" y="46901"/>
                </a:lnTo>
                <a:lnTo>
                  <a:pt x="92171" y="46901"/>
                </a:lnTo>
                <a:lnTo>
                  <a:pt x="92171" y="46901"/>
                </a:lnTo>
                <a:lnTo>
                  <a:pt x="92171" y="47323"/>
                </a:lnTo>
                <a:lnTo>
                  <a:pt x="92171" y="47323"/>
                </a:lnTo>
                <a:lnTo>
                  <a:pt x="92171" y="47323"/>
                </a:lnTo>
                <a:lnTo>
                  <a:pt x="92171" y="47323"/>
                </a:lnTo>
                <a:lnTo>
                  <a:pt x="91900" y="47323"/>
                </a:lnTo>
                <a:lnTo>
                  <a:pt x="91900" y="47746"/>
                </a:lnTo>
                <a:lnTo>
                  <a:pt x="91900" y="47746"/>
                </a:lnTo>
                <a:lnTo>
                  <a:pt x="91900" y="47746"/>
                </a:lnTo>
                <a:lnTo>
                  <a:pt x="91900" y="47746"/>
                </a:lnTo>
                <a:lnTo>
                  <a:pt x="91900" y="48380"/>
                </a:lnTo>
                <a:lnTo>
                  <a:pt x="91900" y="48380"/>
                </a:lnTo>
                <a:lnTo>
                  <a:pt x="91900" y="48380"/>
                </a:lnTo>
                <a:lnTo>
                  <a:pt x="91628" y="48380"/>
                </a:lnTo>
                <a:lnTo>
                  <a:pt x="91628" y="48380"/>
                </a:lnTo>
                <a:lnTo>
                  <a:pt x="91628" y="48380"/>
                </a:lnTo>
                <a:lnTo>
                  <a:pt x="91628" y="48380"/>
                </a:lnTo>
                <a:lnTo>
                  <a:pt x="91628" y="48380"/>
                </a:lnTo>
                <a:lnTo>
                  <a:pt x="91628" y="48380"/>
                </a:lnTo>
                <a:lnTo>
                  <a:pt x="91357" y="48380"/>
                </a:lnTo>
                <a:lnTo>
                  <a:pt x="91357" y="48380"/>
                </a:lnTo>
                <a:lnTo>
                  <a:pt x="91357" y="48380"/>
                </a:lnTo>
                <a:lnTo>
                  <a:pt x="91357" y="48802"/>
                </a:lnTo>
                <a:lnTo>
                  <a:pt x="90950" y="48802"/>
                </a:lnTo>
                <a:lnTo>
                  <a:pt x="90950" y="48802"/>
                </a:lnTo>
                <a:lnTo>
                  <a:pt x="90950" y="48802"/>
                </a:lnTo>
                <a:lnTo>
                  <a:pt x="90950" y="48802"/>
                </a:lnTo>
                <a:lnTo>
                  <a:pt x="90950" y="48802"/>
                </a:lnTo>
                <a:lnTo>
                  <a:pt x="90678" y="48802"/>
                </a:lnTo>
                <a:lnTo>
                  <a:pt x="90678" y="48802"/>
                </a:lnTo>
                <a:lnTo>
                  <a:pt x="90678" y="48802"/>
                </a:lnTo>
                <a:lnTo>
                  <a:pt x="90678" y="48802"/>
                </a:lnTo>
                <a:lnTo>
                  <a:pt x="90407" y="48802"/>
                </a:lnTo>
                <a:lnTo>
                  <a:pt x="90407" y="49225"/>
                </a:lnTo>
                <a:lnTo>
                  <a:pt x="90407" y="49225"/>
                </a:lnTo>
                <a:lnTo>
                  <a:pt x="90407" y="49225"/>
                </a:lnTo>
                <a:lnTo>
                  <a:pt x="90407" y="49225"/>
                </a:lnTo>
                <a:lnTo>
                  <a:pt x="90135" y="49225"/>
                </a:lnTo>
                <a:lnTo>
                  <a:pt x="90135" y="49225"/>
                </a:lnTo>
                <a:lnTo>
                  <a:pt x="90135" y="49225"/>
                </a:lnTo>
                <a:lnTo>
                  <a:pt x="90135" y="49225"/>
                </a:lnTo>
                <a:lnTo>
                  <a:pt x="90135" y="49225"/>
                </a:lnTo>
                <a:lnTo>
                  <a:pt x="90135" y="49647"/>
                </a:lnTo>
                <a:lnTo>
                  <a:pt x="90135" y="49647"/>
                </a:lnTo>
                <a:lnTo>
                  <a:pt x="89864" y="49647"/>
                </a:lnTo>
                <a:lnTo>
                  <a:pt x="89864" y="49647"/>
                </a:lnTo>
                <a:lnTo>
                  <a:pt x="89864" y="49647"/>
                </a:lnTo>
                <a:lnTo>
                  <a:pt x="89864" y="49647"/>
                </a:lnTo>
                <a:lnTo>
                  <a:pt x="89864" y="49647"/>
                </a:lnTo>
                <a:lnTo>
                  <a:pt x="89864" y="50070"/>
                </a:lnTo>
                <a:lnTo>
                  <a:pt x="89457" y="50070"/>
                </a:lnTo>
                <a:lnTo>
                  <a:pt x="89457" y="50070"/>
                </a:lnTo>
                <a:lnTo>
                  <a:pt x="89457" y="50070"/>
                </a:lnTo>
                <a:lnTo>
                  <a:pt x="89457" y="50070"/>
                </a:lnTo>
                <a:lnTo>
                  <a:pt x="89457" y="50070"/>
                </a:lnTo>
                <a:lnTo>
                  <a:pt x="89457" y="50704"/>
                </a:lnTo>
                <a:lnTo>
                  <a:pt x="89457" y="50704"/>
                </a:lnTo>
                <a:lnTo>
                  <a:pt x="89457" y="50704"/>
                </a:lnTo>
                <a:lnTo>
                  <a:pt x="89457" y="50704"/>
                </a:lnTo>
                <a:lnTo>
                  <a:pt x="89457" y="51126"/>
                </a:lnTo>
                <a:lnTo>
                  <a:pt x="89457" y="51126"/>
                </a:lnTo>
                <a:lnTo>
                  <a:pt x="89457" y="51126"/>
                </a:lnTo>
                <a:lnTo>
                  <a:pt x="89457" y="51126"/>
                </a:lnTo>
                <a:lnTo>
                  <a:pt x="89457" y="51126"/>
                </a:lnTo>
                <a:lnTo>
                  <a:pt x="89457" y="51126"/>
                </a:lnTo>
                <a:lnTo>
                  <a:pt x="89185" y="51126"/>
                </a:lnTo>
                <a:lnTo>
                  <a:pt x="89185" y="51126"/>
                </a:lnTo>
                <a:lnTo>
                  <a:pt x="89185" y="51549"/>
                </a:lnTo>
                <a:lnTo>
                  <a:pt x="89185" y="51549"/>
                </a:lnTo>
                <a:lnTo>
                  <a:pt x="89185" y="51549"/>
                </a:lnTo>
                <a:lnTo>
                  <a:pt x="89185" y="51549"/>
                </a:lnTo>
                <a:lnTo>
                  <a:pt x="89185" y="51549"/>
                </a:lnTo>
                <a:lnTo>
                  <a:pt x="88914" y="51549"/>
                </a:lnTo>
                <a:lnTo>
                  <a:pt x="88914" y="51971"/>
                </a:lnTo>
                <a:lnTo>
                  <a:pt x="88914" y="51971"/>
                </a:lnTo>
                <a:lnTo>
                  <a:pt x="88914" y="51971"/>
                </a:lnTo>
                <a:lnTo>
                  <a:pt x="88914" y="51971"/>
                </a:lnTo>
                <a:lnTo>
                  <a:pt x="88642" y="51971"/>
                </a:lnTo>
                <a:lnTo>
                  <a:pt x="88642" y="51971"/>
                </a:lnTo>
                <a:lnTo>
                  <a:pt x="88642" y="51971"/>
                </a:lnTo>
                <a:lnTo>
                  <a:pt x="88642" y="51971"/>
                </a:lnTo>
                <a:lnTo>
                  <a:pt x="88642" y="51971"/>
                </a:lnTo>
                <a:lnTo>
                  <a:pt x="88371" y="51971"/>
                </a:lnTo>
                <a:lnTo>
                  <a:pt x="88371" y="51971"/>
                </a:lnTo>
                <a:lnTo>
                  <a:pt x="88371" y="51549"/>
                </a:lnTo>
                <a:lnTo>
                  <a:pt x="88371" y="51549"/>
                </a:lnTo>
                <a:lnTo>
                  <a:pt x="88371" y="51549"/>
                </a:lnTo>
                <a:lnTo>
                  <a:pt x="88371" y="51971"/>
                </a:lnTo>
                <a:lnTo>
                  <a:pt x="87963" y="51971"/>
                </a:lnTo>
                <a:lnTo>
                  <a:pt x="87963" y="51971"/>
                </a:lnTo>
                <a:lnTo>
                  <a:pt x="87963" y="51971"/>
                </a:lnTo>
                <a:lnTo>
                  <a:pt x="87963" y="51971"/>
                </a:lnTo>
                <a:lnTo>
                  <a:pt x="87963" y="51971"/>
                </a:lnTo>
                <a:lnTo>
                  <a:pt x="87692" y="51971"/>
                </a:lnTo>
                <a:lnTo>
                  <a:pt x="87692" y="51971"/>
                </a:lnTo>
                <a:lnTo>
                  <a:pt x="87692" y="52394"/>
                </a:lnTo>
                <a:lnTo>
                  <a:pt x="87692" y="52394"/>
                </a:lnTo>
                <a:lnTo>
                  <a:pt x="87692" y="52394"/>
                </a:lnTo>
                <a:lnTo>
                  <a:pt x="87692" y="51971"/>
                </a:lnTo>
                <a:lnTo>
                  <a:pt x="87420" y="51971"/>
                </a:lnTo>
                <a:lnTo>
                  <a:pt x="87420" y="51971"/>
                </a:lnTo>
                <a:lnTo>
                  <a:pt x="87420" y="51971"/>
                </a:lnTo>
                <a:lnTo>
                  <a:pt x="87420" y="51971"/>
                </a:lnTo>
                <a:lnTo>
                  <a:pt x="87420" y="51971"/>
                </a:lnTo>
                <a:lnTo>
                  <a:pt x="87420" y="51549"/>
                </a:lnTo>
                <a:lnTo>
                  <a:pt x="87420" y="51549"/>
                </a:lnTo>
                <a:lnTo>
                  <a:pt x="87149" y="51549"/>
                </a:lnTo>
                <a:lnTo>
                  <a:pt x="87149" y="51549"/>
                </a:lnTo>
                <a:lnTo>
                  <a:pt x="87149" y="51549"/>
                </a:lnTo>
                <a:lnTo>
                  <a:pt x="87149" y="51549"/>
                </a:lnTo>
                <a:lnTo>
                  <a:pt x="86877" y="51549"/>
                </a:lnTo>
                <a:lnTo>
                  <a:pt x="86877" y="51549"/>
                </a:lnTo>
                <a:lnTo>
                  <a:pt x="86877" y="51549"/>
                </a:lnTo>
                <a:lnTo>
                  <a:pt x="86877" y="51549"/>
                </a:lnTo>
                <a:lnTo>
                  <a:pt x="86877" y="51549"/>
                </a:lnTo>
                <a:lnTo>
                  <a:pt x="86877" y="51971"/>
                </a:lnTo>
                <a:lnTo>
                  <a:pt x="86470" y="51971"/>
                </a:lnTo>
                <a:lnTo>
                  <a:pt x="86470" y="51971"/>
                </a:lnTo>
                <a:lnTo>
                  <a:pt x="86470" y="51971"/>
                </a:lnTo>
                <a:lnTo>
                  <a:pt x="86470" y="52394"/>
                </a:lnTo>
                <a:lnTo>
                  <a:pt x="86470" y="52394"/>
                </a:lnTo>
                <a:lnTo>
                  <a:pt x="86470" y="52394"/>
                </a:lnTo>
                <a:lnTo>
                  <a:pt x="86470" y="52394"/>
                </a:lnTo>
                <a:lnTo>
                  <a:pt x="86470" y="52394"/>
                </a:lnTo>
                <a:lnTo>
                  <a:pt x="86470" y="53028"/>
                </a:lnTo>
                <a:lnTo>
                  <a:pt x="86470" y="53028"/>
                </a:lnTo>
                <a:lnTo>
                  <a:pt x="86470" y="53028"/>
                </a:lnTo>
                <a:lnTo>
                  <a:pt x="86199" y="53028"/>
                </a:lnTo>
                <a:lnTo>
                  <a:pt x="86199" y="53028"/>
                </a:lnTo>
                <a:lnTo>
                  <a:pt x="86199" y="53028"/>
                </a:lnTo>
                <a:lnTo>
                  <a:pt x="86199" y="53450"/>
                </a:lnTo>
                <a:lnTo>
                  <a:pt x="86199" y="53450"/>
                </a:lnTo>
                <a:lnTo>
                  <a:pt x="86199" y="53450"/>
                </a:lnTo>
                <a:lnTo>
                  <a:pt x="86199" y="53873"/>
                </a:lnTo>
                <a:lnTo>
                  <a:pt x="86199" y="53873"/>
                </a:lnTo>
                <a:lnTo>
                  <a:pt x="86199" y="53873"/>
                </a:lnTo>
                <a:lnTo>
                  <a:pt x="86199" y="53873"/>
                </a:lnTo>
                <a:lnTo>
                  <a:pt x="86199" y="54295"/>
                </a:lnTo>
                <a:lnTo>
                  <a:pt x="86470" y="54295"/>
                </a:lnTo>
                <a:lnTo>
                  <a:pt x="86470" y="54295"/>
                </a:lnTo>
                <a:lnTo>
                  <a:pt x="86470" y="54295"/>
                </a:lnTo>
                <a:lnTo>
                  <a:pt x="86470" y="54295"/>
                </a:lnTo>
                <a:lnTo>
                  <a:pt x="86470" y="54718"/>
                </a:lnTo>
                <a:lnTo>
                  <a:pt x="86470" y="54718"/>
                </a:lnTo>
                <a:lnTo>
                  <a:pt x="86470" y="54718"/>
                </a:lnTo>
                <a:lnTo>
                  <a:pt x="86470" y="54718"/>
                </a:lnTo>
                <a:lnTo>
                  <a:pt x="86877" y="54718"/>
                </a:lnTo>
                <a:lnTo>
                  <a:pt x="86877" y="54718"/>
                </a:lnTo>
                <a:lnTo>
                  <a:pt x="86877" y="54718"/>
                </a:lnTo>
                <a:lnTo>
                  <a:pt x="86877" y="54718"/>
                </a:lnTo>
                <a:lnTo>
                  <a:pt x="86877" y="55352"/>
                </a:lnTo>
                <a:lnTo>
                  <a:pt x="86877" y="55352"/>
                </a:lnTo>
                <a:lnTo>
                  <a:pt x="87149" y="55352"/>
                </a:lnTo>
                <a:lnTo>
                  <a:pt x="87149" y="55352"/>
                </a:lnTo>
                <a:lnTo>
                  <a:pt x="87149" y="55352"/>
                </a:lnTo>
                <a:lnTo>
                  <a:pt x="87149" y="55352"/>
                </a:lnTo>
                <a:lnTo>
                  <a:pt x="87149" y="55352"/>
                </a:lnTo>
                <a:lnTo>
                  <a:pt x="87420" y="55352"/>
                </a:lnTo>
                <a:lnTo>
                  <a:pt x="87420" y="55352"/>
                </a:lnTo>
                <a:lnTo>
                  <a:pt x="87420" y="55352"/>
                </a:lnTo>
                <a:lnTo>
                  <a:pt x="87420" y="55352"/>
                </a:lnTo>
                <a:lnTo>
                  <a:pt x="87692" y="55352"/>
                </a:lnTo>
                <a:lnTo>
                  <a:pt x="87692" y="55352"/>
                </a:lnTo>
                <a:lnTo>
                  <a:pt x="87692" y="55352"/>
                </a:lnTo>
                <a:lnTo>
                  <a:pt x="87692" y="55352"/>
                </a:lnTo>
                <a:lnTo>
                  <a:pt x="87963" y="55352"/>
                </a:lnTo>
                <a:lnTo>
                  <a:pt x="87963" y="55352"/>
                </a:lnTo>
                <a:lnTo>
                  <a:pt x="87963" y="55352"/>
                </a:lnTo>
                <a:lnTo>
                  <a:pt x="87963" y="55352"/>
                </a:lnTo>
                <a:lnTo>
                  <a:pt x="87963" y="55352"/>
                </a:lnTo>
                <a:lnTo>
                  <a:pt x="88371" y="55352"/>
                </a:lnTo>
                <a:lnTo>
                  <a:pt x="88371" y="55352"/>
                </a:lnTo>
                <a:lnTo>
                  <a:pt x="88371" y="55352"/>
                </a:lnTo>
                <a:lnTo>
                  <a:pt x="88371" y="55352"/>
                </a:lnTo>
                <a:lnTo>
                  <a:pt x="88371" y="55352"/>
                </a:lnTo>
                <a:lnTo>
                  <a:pt x="88642" y="55352"/>
                </a:lnTo>
                <a:lnTo>
                  <a:pt x="88642" y="55352"/>
                </a:lnTo>
                <a:lnTo>
                  <a:pt x="88642" y="55352"/>
                </a:lnTo>
                <a:lnTo>
                  <a:pt x="88642" y="55352"/>
                </a:lnTo>
                <a:lnTo>
                  <a:pt x="88642" y="55352"/>
                </a:lnTo>
                <a:lnTo>
                  <a:pt x="88642" y="55352"/>
                </a:lnTo>
                <a:lnTo>
                  <a:pt x="88642" y="55352"/>
                </a:lnTo>
                <a:lnTo>
                  <a:pt x="88642" y="55352"/>
                </a:lnTo>
                <a:lnTo>
                  <a:pt x="88642" y="55774"/>
                </a:lnTo>
                <a:lnTo>
                  <a:pt x="88914" y="55774"/>
                </a:lnTo>
                <a:lnTo>
                  <a:pt x="88914" y="55774"/>
                </a:lnTo>
                <a:lnTo>
                  <a:pt x="88914" y="55774"/>
                </a:lnTo>
                <a:lnTo>
                  <a:pt x="88914" y="55774"/>
                </a:lnTo>
                <a:lnTo>
                  <a:pt x="88914" y="55774"/>
                </a:lnTo>
                <a:lnTo>
                  <a:pt x="88914" y="56197"/>
                </a:lnTo>
                <a:lnTo>
                  <a:pt x="89185" y="56197"/>
                </a:lnTo>
                <a:lnTo>
                  <a:pt x="89185" y="56197"/>
                </a:lnTo>
                <a:lnTo>
                  <a:pt x="89185" y="56197"/>
                </a:lnTo>
                <a:lnTo>
                  <a:pt x="89185" y="56619"/>
                </a:lnTo>
                <a:lnTo>
                  <a:pt x="89185" y="56619"/>
                </a:lnTo>
                <a:lnTo>
                  <a:pt x="89185" y="56619"/>
                </a:lnTo>
                <a:lnTo>
                  <a:pt x="89185" y="56619"/>
                </a:lnTo>
                <a:lnTo>
                  <a:pt x="89185" y="57042"/>
                </a:lnTo>
                <a:lnTo>
                  <a:pt x="89185" y="57042"/>
                </a:lnTo>
                <a:lnTo>
                  <a:pt x="89185" y="57042"/>
                </a:lnTo>
                <a:lnTo>
                  <a:pt x="89185" y="57042"/>
                </a:lnTo>
                <a:lnTo>
                  <a:pt x="88914" y="57042"/>
                </a:lnTo>
                <a:lnTo>
                  <a:pt x="88914" y="57676"/>
                </a:lnTo>
                <a:lnTo>
                  <a:pt x="88914" y="57676"/>
                </a:lnTo>
                <a:lnTo>
                  <a:pt x="88914" y="57676"/>
                </a:lnTo>
                <a:lnTo>
                  <a:pt x="88914" y="57676"/>
                </a:lnTo>
                <a:lnTo>
                  <a:pt x="88914" y="58098"/>
                </a:lnTo>
                <a:lnTo>
                  <a:pt x="88914" y="58098"/>
                </a:lnTo>
                <a:lnTo>
                  <a:pt x="88914" y="58098"/>
                </a:lnTo>
                <a:lnTo>
                  <a:pt x="88914" y="58098"/>
                </a:lnTo>
                <a:lnTo>
                  <a:pt x="88914" y="58521"/>
                </a:lnTo>
                <a:lnTo>
                  <a:pt x="88914" y="58521"/>
                </a:lnTo>
                <a:lnTo>
                  <a:pt x="89185" y="58521"/>
                </a:lnTo>
                <a:lnTo>
                  <a:pt x="89185" y="58521"/>
                </a:lnTo>
                <a:lnTo>
                  <a:pt x="89185" y="58521"/>
                </a:lnTo>
                <a:lnTo>
                  <a:pt x="89185" y="58521"/>
                </a:lnTo>
                <a:lnTo>
                  <a:pt x="89185" y="58521"/>
                </a:lnTo>
                <a:lnTo>
                  <a:pt x="89185" y="58943"/>
                </a:lnTo>
                <a:lnTo>
                  <a:pt x="89457" y="58943"/>
                </a:lnTo>
                <a:lnTo>
                  <a:pt x="89457" y="58943"/>
                </a:lnTo>
                <a:lnTo>
                  <a:pt x="89457" y="58943"/>
                </a:lnTo>
                <a:lnTo>
                  <a:pt x="89457" y="58943"/>
                </a:lnTo>
                <a:lnTo>
                  <a:pt x="89457" y="58943"/>
                </a:lnTo>
                <a:lnTo>
                  <a:pt x="89864" y="58943"/>
                </a:lnTo>
                <a:lnTo>
                  <a:pt x="89864" y="58943"/>
                </a:lnTo>
                <a:lnTo>
                  <a:pt x="89864" y="58943"/>
                </a:lnTo>
                <a:lnTo>
                  <a:pt x="90135" y="58943"/>
                </a:lnTo>
                <a:lnTo>
                  <a:pt x="90135" y="58943"/>
                </a:lnTo>
                <a:lnTo>
                  <a:pt x="90135" y="58943"/>
                </a:lnTo>
                <a:lnTo>
                  <a:pt x="90135" y="58943"/>
                </a:lnTo>
                <a:lnTo>
                  <a:pt x="90407" y="58943"/>
                </a:lnTo>
                <a:lnTo>
                  <a:pt x="90407" y="58943"/>
                </a:lnTo>
                <a:lnTo>
                  <a:pt x="90407" y="58943"/>
                </a:lnTo>
                <a:lnTo>
                  <a:pt x="90407" y="58943"/>
                </a:lnTo>
                <a:lnTo>
                  <a:pt x="90407" y="58943"/>
                </a:lnTo>
                <a:lnTo>
                  <a:pt x="90678" y="58943"/>
                </a:lnTo>
                <a:lnTo>
                  <a:pt x="90678" y="58521"/>
                </a:lnTo>
                <a:lnTo>
                  <a:pt x="90678" y="58521"/>
                </a:lnTo>
                <a:lnTo>
                  <a:pt x="90678" y="58521"/>
                </a:lnTo>
                <a:lnTo>
                  <a:pt x="90678" y="58521"/>
                </a:lnTo>
                <a:lnTo>
                  <a:pt x="90678" y="58521"/>
                </a:lnTo>
                <a:lnTo>
                  <a:pt x="90678" y="58098"/>
                </a:lnTo>
                <a:lnTo>
                  <a:pt x="90678" y="58098"/>
                </a:lnTo>
                <a:lnTo>
                  <a:pt x="90678" y="58098"/>
                </a:lnTo>
                <a:lnTo>
                  <a:pt x="90678" y="58098"/>
                </a:lnTo>
                <a:lnTo>
                  <a:pt x="90950" y="58098"/>
                </a:lnTo>
                <a:lnTo>
                  <a:pt x="90950" y="58098"/>
                </a:lnTo>
                <a:lnTo>
                  <a:pt x="90950" y="58098"/>
                </a:lnTo>
                <a:lnTo>
                  <a:pt x="90950" y="58098"/>
                </a:lnTo>
                <a:lnTo>
                  <a:pt x="90950" y="58098"/>
                </a:lnTo>
                <a:lnTo>
                  <a:pt x="90950" y="57676"/>
                </a:lnTo>
                <a:lnTo>
                  <a:pt x="91357" y="57676"/>
                </a:lnTo>
                <a:lnTo>
                  <a:pt x="91357" y="57676"/>
                </a:lnTo>
                <a:lnTo>
                  <a:pt x="91357" y="57676"/>
                </a:lnTo>
                <a:lnTo>
                  <a:pt x="91357" y="57676"/>
                </a:lnTo>
                <a:lnTo>
                  <a:pt x="91357" y="57676"/>
                </a:lnTo>
                <a:lnTo>
                  <a:pt x="91628" y="57676"/>
                </a:lnTo>
                <a:lnTo>
                  <a:pt x="91628" y="57676"/>
                </a:lnTo>
                <a:lnTo>
                  <a:pt x="91628" y="57042"/>
                </a:lnTo>
                <a:lnTo>
                  <a:pt x="91628" y="57042"/>
                </a:lnTo>
                <a:lnTo>
                  <a:pt x="91628" y="57042"/>
                </a:lnTo>
                <a:lnTo>
                  <a:pt x="91357" y="57042"/>
                </a:lnTo>
                <a:lnTo>
                  <a:pt x="91357" y="57042"/>
                </a:lnTo>
                <a:lnTo>
                  <a:pt x="91628" y="57042"/>
                </a:lnTo>
                <a:lnTo>
                  <a:pt x="91628" y="57042"/>
                </a:lnTo>
                <a:lnTo>
                  <a:pt x="91628" y="57042"/>
                </a:lnTo>
                <a:lnTo>
                  <a:pt x="91628" y="57042"/>
                </a:lnTo>
                <a:lnTo>
                  <a:pt x="91628" y="56619"/>
                </a:lnTo>
                <a:lnTo>
                  <a:pt x="91900" y="56619"/>
                </a:lnTo>
                <a:lnTo>
                  <a:pt x="91900" y="56619"/>
                </a:lnTo>
                <a:lnTo>
                  <a:pt x="91900" y="56619"/>
                </a:lnTo>
                <a:lnTo>
                  <a:pt x="91900" y="56619"/>
                </a:lnTo>
                <a:lnTo>
                  <a:pt x="91900" y="56619"/>
                </a:lnTo>
                <a:lnTo>
                  <a:pt x="92171" y="56619"/>
                </a:lnTo>
                <a:lnTo>
                  <a:pt x="92171" y="56619"/>
                </a:lnTo>
                <a:lnTo>
                  <a:pt x="92171" y="56619"/>
                </a:lnTo>
                <a:lnTo>
                  <a:pt x="92171" y="56619"/>
                </a:lnTo>
                <a:lnTo>
                  <a:pt x="92443" y="56619"/>
                </a:lnTo>
                <a:lnTo>
                  <a:pt x="92443" y="56197"/>
                </a:lnTo>
                <a:lnTo>
                  <a:pt x="92443" y="56197"/>
                </a:lnTo>
                <a:lnTo>
                  <a:pt x="92171" y="56197"/>
                </a:lnTo>
                <a:lnTo>
                  <a:pt x="92171" y="56197"/>
                </a:lnTo>
                <a:lnTo>
                  <a:pt x="92171" y="56197"/>
                </a:lnTo>
                <a:lnTo>
                  <a:pt x="92171" y="56197"/>
                </a:lnTo>
                <a:lnTo>
                  <a:pt x="92171" y="55774"/>
                </a:lnTo>
                <a:lnTo>
                  <a:pt x="92171" y="55774"/>
                </a:lnTo>
                <a:lnTo>
                  <a:pt x="92171" y="55774"/>
                </a:lnTo>
                <a:lnTo>
                  <a:pt x="92443" y="55774"/>
                </a:lnTo>
                <a:lnTo>
                  <a:pt x="92443" y="55774"/>
                </a:lnTo>
                <a:lnTo>
                  <a:pt x="92443" y="56197"/>
                </a:lnTo>
                <a:lnTo>
                  <a:pt x="92443" y="56197"/>
                </a:lnTo>
                <a:lnTo>
                  <a:pt x="92443" y="56197"/>
                </a:lnTo>
                <a:lnTo>
                  <a:pt x="92443" y="56197"/>
                </a:lnTo>
                <a:lnTo>
                  <a:pt x="92443" y="56197"/>
                </a:lnTo>
                <a:lnTo>
                  <a:pt x="92443" y="56619"/>
                </a:lnTo>
                <a:lnTo>
                  <a:pt x="92443" y="56619"/>
                </a:lnTo>
                <a:lnTo>
                  <a:pt x="92443" y="56619"/>
                </a:lnTo>
                <a:lnTo>
                  <a:pt x="92850" y="56619"/>
                </a:lnTo>
                <a:lnTo>
                  <a:pt x="92850" y="56619"/>
                </a:lnTo>
                <a:lnTo>
                  <a:pt x="92850" y="56619"/>
                </a:lnTo>
                <a:lnTo>
                  <a:pt x="92850" y="56619"/>
                </a:lnTo>
                <a:lnTo>
                  <a:pt x="92850" y="56619"/>
                </a:lnTo>
                <a:lnTo>
                  <a:pt x="92850" y="56619"/>
                </a:lnTo>
                <a:lnTo>
                  <a:pt x="93122" y="56619"/>
                </a:lnTo>
                <a:lnTo>
                  <a:pt x="93122" y="57042"/>
                </a:lnTo>
                <a:lnTo>
                  <a:pt x="93122" y="57042"/>
                </a:lnTo>
                <a:lnTo>
                  <a:pt x="93122" y="56619"/>
                </a:lnTo>
                <a:lnTo>
                  <a:pt x="93122" y="56619"/>
                </a:lnTo>
                <a:lnTo>
                  <a:pt x="93122" y="57042"/>
                </a:lnTo>
                <a:lnTo>
                  <a:pt x="93393" y="57042"/>
                </a:lnTo>
                <a:lnTo>
                  <a:pt x="93393" y="57042"/>
                </a:lnTo>
                <a:lnTo>
                  <a:pt x="93393" y="57042"/>
                </a:lnTo>
                <a:lnTo>
                  <a:pt x="93393" y="57042"/>
                </a:lnTo>
                <a:lnTo>
                  <a:pt x="93393" y="57676"/>
                </a:lnTo>
                <a:lnTo>
                  <a:pt x="93393" y="57676"/>
                </a:lnTo>
                <a:lnTo>
                  <a:pt x="93393" y="57676"/>
                </a:lnTo>
                <a:lnTo>
                  <a:pt x="93665" y="57676"/>
                </a:lnTo>
                <a:lnTo>
                  <a:pt x="93665" y="57042"/>
                </a:lnTo>
                <a:lnTo>
                  <a:pt x="93665" y="57042"/>
                </a:lnTo>
                <a:lnTo>
                  <a:pt x="93665" y="57042"/>
                </a:lnTo>
                <a:lnTo>
                  <a:pt x="93665" y="57042"/>
                </a:lnTo>
                <a:lnTo>
                  <a:pt x="93665" y="57676"/>
                </a:lnTo>
                <a:lnTo>
                  <a:pt x="93665" y="57676"/>
                </a:lnTo>
                <a:lnTo>
                  <a:pt x="93665" y="57676"/>
                </a:lnTo>
                <a:lnTo>
                  <a:pt x="93665" y="57676"/>
                </a:lnTo>
                <a:lnTo>
                  <a:pt x="93665" y="57676"/>
                </a:lnTo>
                <a:lnTo>
                  <a:pt x="93936" y="57676"/>
                </a:lnTo>
                <a:lnTo>
                  <a:pt x="93936" y="58098"/>
                </a:lnTo>
                <a:lnTo>
                  <a:pt x="93936" y="58098"/>
                </a:lnTo>
                <a:lnTo>
                  <a:pt x="93936" y="58098"/>
                </a:lnTo>
                <a:lnTo>
                  <a:pt x="93936" y="57676"/>
                </a:lnTo>
                <a:lnTo>
                  <a:pt x="94343" y="57676"/>
                </a:lnTo>
                <a:lnTo>
                  <a:pt x="94343" y="57676"/>
                </a:lnTo>
                <a:lnTo>
                  <a:pt x="94343" y="57676"/>
                </a:lnTo>
                <a:lnTo>
                  <a:pt x="94343" y="58098"/>
                </a:lnTo>
                <a:lnTo>
                  <a:pt x="94343" y="58098"/>
                </a:lnTo>
                <a:lnTo>
                  <a:pt x="94615" y="58098"/>
                </a:lnTo>
                <a:lnTo>
                  <a:pt x="94615" y="58098"/>
                </a:lnTo>
                <a:lnTo>
                  <a:pt x="94615" y="58098"/>
                </a:lnTo>
                <a:lnTo>
                  <a:pt x="94615" y="57676"/>
                </a:lnTo>
                <a:lnTo>
                  <a:pt x="94615" y="57676"/>
                </a:lnTo>
                <a:lnTo>
                  <a:pt x="94886" y="57676"/>
                </a:lnTo>
                <a:lnTo>
                  <a:pt x="94886" y="57676"/>
                </a:lnTo>
                <a:lnTo>
                  <a:pt x="94886" y="57676"/>
                </a:lnTo>
                <a:lnTo>
                  <a:pt x="94886" y="57676"/>
                </a:lnTo>
                <a:lnTo>
                  <a:pt x="94886" y="57676"/>
                </a:lnTo>
                <a:lnTo>
                  <a:pt x="95158" y="57676"/>
                </a:lnTo>
                <a:lnTo>
                  <a:pt x="95158" y="57676"/>
                </a:lnTo>
                <a:lnTo>
                  <a:pt x="95158" y="57676"/>
                </a:lnTo>
                <a:lnTo>
                  <a:pt x="95158" y="57676"/>
                </a:lnTo>
                <a:lnTo>
                  <a:pt x="95158" y="57676"/>
                </a:lnTo>
                <a:lnTo>
                  <a:pt x="95158" y="57676"/>
                </a:lnTo>
                <a:lnTo>
                  <a:pt x="95158" y="58098"/>
                </a:lnTo>
                <a:lnTo>
                  <a:pt x="95429" y="58098"/>
                </a:lnTo>
                <a:lnTo>
                  <a:pt x="95429" y="58098"/>
                </a:lnTo>
                <a:lnTo>
                  <a:pt x="95429" y="58098"/>
                </a:lnTo>
                <a:lnTo>
                  <a:pt x="95429" y="58098"/>
                </a:lnTo>
                <a:lnTo>
                  <a:pt x="95429" y="58098"/>
                </a:lnTo>
                <a:lnTo>
                  <a:pt x="95837" y="58098"/>
                </a:lnTo>
                <a:lnTo>
                  <a:pt x="95837" y="58098"/>
                </a:lnTo>
                <a:lnTo>
                  <a:pt x="95837" y="58098"/>
                </a:lnTo>
                <a:lnTo>
                  <a:pt x="95837" y="58098"/>
                </a:lnTo>
                <a:lnTo>
                  <a:pt x="95837" y="58098"/>
                </a:lnTo>
                <a:lnTo>
                  <a:pt x="96108" y="58098"/>
                </a:lnTo>
                <a:lnTo>
                  <a:pt x="96108" y="58098"/>
                </a:lnTo>
                <a:lnTo>
                  <a:pt x="96108" y="58098"/>
                </a:lnTo>
                <a:lnTo>
                  <a:pt x="96108" y="58098"/>
                </a:lnTo>
                <a:lnTo>
                  <a:pt x="96108" y="58098"/>
                </a:lnTo>
                <a:lnTo>
                  <a:pt x="96108" y="58098"/>
                </a:lnTo>
                <a:lnTo>
                  <a:pt x="96380" y="58098"/>
                </a:lnTo>
                <a:lnTo>
                  <a:pt x="96380" y="58098"/>
                </a:lnTo>
                <a:lnTo>
                  <a:pt x="96380" y="58521"/>
                </a:lnTo>
                <a:lnTo>
                  <a:pt x="96108" y="58521"/>
                </a:lnTo>
                <a:lnTo>
                  <a:pt x="96108" y="58521"/>
                </a:lnTo>
                <a:lnTo>
                  <a:pt x="96108" y="58521"/>
                </a:lnTo>
                <a:lnTo>
                  <a:pt x="96108" y="58521"/>
                </a:lnTo>
                <a:lnTo>
                  <a:pt x="96108" y="58521"/>
                </a:lnTo>
                <a:lnTo>
                  <a:pt x="96108" y="58521"/>
                </a:lnTo>
                <a:lnTo>
                  <a:pt x="96108" y="58943"/>
                </a:lnTo>
                <a:lnTo>
                  <a:pt x="96108" y="58943"/>
                </a:lnTo>
                <a:lnTo>
                  <a:pt x="96108" y="58943"/>
                </a:lnTo>
                <a:lnTo>
                  <a:pt x="96108" y="58943"/>
                </a:lnTo>
                <a:lnTo>
                  <a:pt x="96108" y="58943"/>
                </a:lnTo>
                <a:lnTo>
                  <a:pt x="95837" y="58943"/>
                </a:lnTo>
                <a:lnTo>
                  <a:pt x="95837" y="59366"/>
                </a:lnTo>
                <a:lnTo>
                  <a:pt x="95837" y="59366"/>
                </a:lnTo>
                <a:lnTo>
                  <a:pt x="96108" y="59366"/>
                </a:lnTo>
                <a:lnTo>
                  <a:pt x="96108" y="59366"/>
                </a:lnTo>
                <a:lnTo>
                  <a:pt x="96108" y="59366"/>
                </a:lnTo>
                <a:lnTo>
                  <a:pt x="96108" y="59366"/>
                </a:lnTo>
                <a:lnTo>
                  <a:pt x="96108" y="59366"/>
                </a:lnTo>
                <a:lnTo>
                  <a:pt x="96108" y="59366"/>
                </a:lnTo>
                <a:lnTo>
                  <a:pt x="96108" y="60000"/>
                </a:lnTo>
                <a:lnTo>
                  <a:pt x="96108" y="60000"/>
                </a:lnTo>
                <a:lnTo>
                  <a:pt x="96108" y="60000"/>
                </a:lnTo>
                <a:lnTo>
                  <a:pt x="95837" y="60000"/>
                </a:lnTo>
                <a:lnTo>
                  <a:pt x="95837" y="60000"/>
                </a:lnTo>
                <a:lnTo>
                  <a:pt x="95837" y="60000"/>
                </a:lnTo>
                <a:lnTo>
                  <a:pt x="95837" y="60000"/>
                </a:lnTo>
                <a:lnTo>
                  <a:pt x="95429" y="60000"/>
                </a:lnTo>
                <a:lnTo>
                  <a:pt x="95429" y="60422"/>
                </a:lnTo>
                <a:lnTo>
                  <a:pt x="95429" y="60422"/>
                </a:lnTo>
                <a:lnTo>
                  <a:pt x="95429" y="60422"/>
                </a:lnTo>
                <a:lnTo>
                  <a:pt x="95429" y="60000"/>
                </a:lnTo>
                <a:lnTo>
                  <a:pt x="95429" y="60000"/>
                </a:lnTo>
                <a:lnTo>
                  <a:pt x="95158" y="60000"/>
                </a:lnTo>
                <a:lnTo>
                  <a:pt x="95158" y="60000"/>
                </a:lnTo>
                <a:lnTo>
                  <a:pt x="95158" y="60000"/>
                </a:lnTo>
                <a:lnTo>
                  <a:pt x="95158" y="60000"/>
                </a:lnTo>
                <a:lnTo>
                  <a:pt x="95158" y="60000"/>
                </a:lnTo>
                <a:lnTo>
                  <a:pt x="95158" y="60000"/>
                </a:lnTo>
                <a:lnTo>
                  <a:pt x="95158" y="60000"/>
                </a:lnTo>
                <a:lnTo>
                  <a:pt x="94886" y="60000"/>
                </a:lnTo>
                <a:lnTo>
                  <a:pt x="94886" y="60000"/>
                </a:lnTo>
                <a:lnTo>
                  <a:pt x="94886" y="60000"/>
                </a:lnTo>
                <a:lnTo>
                  <a:pt x="94886" y="60000"/>
                </a:lnTo>
                <a:lnTo>
                  <a:pt x="94886" y="60000"/>
                </a:lnTo>
                <a:lnTo>
                  <a:pt x="94886" y="60000"/>
                </a:lnTo>
                <a:lnTo>
                  <a:pt x="94615" y="60000"/>
                </a:lnTo>
                <a:lnTo>
                  <a:pt x="94615" y="60000"/>
                </a:lnTo>
                <a:lnTo>
                  <a:pt x="94615" y="60000"/>
                </a:lnTo>
                <a:lnTo>
                  <a:pt x="94615" y="60000"/>
                </a:lnTo>
                <a:lnTo>
                  <a:pt x="94615" y="60000"/>
                </a:lnTo>
                <a:lnTo>
                  <a:pt x="94615" y="60000"/>
                </a:lnTo>
                <a:lnTo>
                  <a:pt x="94343" y="60000"/>
                </a:lnTo>
                <a:lnTo>
                  <a:pt x="94343" y="60422"/>
                </a:lnTo>
                <a:lnTo>
                  <a:pt x="94343" y="60422"/>
                </a:lnTo>
                <a:lnTo>
                  <a:pt x="94343" y="60422"/>
                </a:lnTo>
                <a:lnTo>
                  <a:pt x="94343" y="60422"/>
                </a:lnTo>
                <a:lnTo>
                  <a:pt x="94343" y="60422"/>
                </a:lnTo>
                <a:lnTo>
                  <a:pt x="94343" y="60422"/>
                </a:lnTo>
                <a:lnTo>
                  <a:pt x="93936" y="60422"/>
                </a:lnTo>
                <a:lnTo>
                  <a:pt x="93936" y="60422"/>
                </a:lnTo>
                <a:lnTo>
                  <a:pt x="93936" y="60422"/>
                </a:lnTo>
                <a:lnTo>
                  <a:pt x="93936" y="60422"/>
                </a:lnTo>
                <a:lnTo>
                  <a:pt x="93665" y="60422"/>
                </a:lnTo>
                <a:lnTo>
                  <a:pt x="93665" y="60422"/>
                </a:lnTo>
                <a:lnTo>
                  <a:pt x="93665" y="60422"/>
                </a:lnTo>
                <a:lnTo>
                  <a:pt x="93665" y="60845"/>
                </a:lnTo>
                <a:lnTo>
                  <a:pt x="93665" y="60845"/>
                </a:lnTo>
                <a:lnTo>
                  <a:pt x="93665" y="60845"/>
                </a:lnTo>
                <a:lnTo>
                  <a:pt x="93665" y="60422"/>
                </a:lnTo>
                <a:lnTo>
                  <a:pt x="93393" y="60422"/>
                </a:lnTo>
                <a:lnTo>
                  <a:pt x="93393" y="60845"/>
                </a:lnTo>
                <a:lnTo>
                  <a:pt x="93393" y="60845"/>
                </a:lnTo>
                <a:lnTo>
                  <a:pt x="93393" y="60845"/>
                </a:lnTo>
                <a:lnTo>
                  <a:pt x="93393" y="60845"/>
                </a:lnTo>
                <a:lnTo>
                  <a:pt x="93393" y="60845"/>
                </a:lnTo>
                <a:lnTo>
                  <a:pt x="93122" y="60845"/>
                </a:lnTo>
                <a:lnTo>
                  <a:pt x="93122" y="60845"/>
                </a:lnTo>
                <a:lnTo>
                  <a:pt x="93122" y="60845"/>
                </a:lnTo>
                <a:lnTo>
                  <a:pt x="93122" y="60845"/>
                </a:lnTo>
                <a:lnTo>
                  <a:pt x="92850" y="60845"/>
                </a:lnTo>
                <a:lnTo>
                  <a:pt x="92850" y="61267"/>
                </a:lnTo>
                <a:lnTo>
                  <a:pt x="92850" y="61267"/>
                </a:lnTo>
                <a:lnTo>
                  <a:pt x="92850" y="61267"/>
                </a:lnTo>
                <a:lnTo>
                  <a:pt x="92850" y="61267"/>
                </a:lnTo>
                <a:lnTo>
                  <a:pt x="92850" y="61690"/>
                </a:lnTo>
                <a:lnTo>
                  <a:pt x="92850" y="61690"/>
                </a:lnTo>
                <a:lnTo>
                  <a:pt x="92850" y="61690"/>
                </a:lnTo>
                <a:lnTo>
                  <a:pt x="92850" y="61690"/>
                </a:lnTo>
                <a:lnTo>
                  <a:pt x="92850" y="61690"/>
                </a:lnTo>
                <a:lnTo>
                  <a:pt x="92850" y="61690"/>
                </a:lnTo>
                <a:lnTo>
                  <a:pt x="92443" y="61690"/>
                </a:lnTo>
                <a:lnTo>
                  <a:pt x="92443" y="61690"/>
                </a:lnTo>
                <a:lnTo>
                  <a:pt x="92443" y="61267"/>
                </a:lnTo>
                <a:lnTo>
                  <a:pt x="92443" y="61267"/>
                </a:lnTo>
                <a:lnTo>
                  <a:pt x="92443" y="61267"/>
                </a:lnTo>
                <a:lnTo>
                  <a:pt x="92443" y="61690"/>
                </a:lnTo>
                <a:lnTo>
                  <a:pt x="92443" y="61690"/>
                </a:lnTo>
                <a:lnTo>
                  <a:pt x="92443" y="61690"/>
                </a:lnTo>
                <a:lnTo>
                  <a:pt x="92443" y="61690"/>
                </a:lnTo>
                <a:lnTo>
                  <a:pt x="92443" y="61690"/>
                </a:lnTo>
                <a:lnTo>
                  <a:pt x="92443" y="62323"/>
                </a:lnTo>
                <a:lnTo>
                  <a:pt x="92443" y="62323"/>
                </a:lnTo>
                <a:lnTo>
                  <a:pt x="92443" y="62323"/>
                </a:lnTo>
                <a:lnTo>
                  <a:pt x="92443" y="62323"/>
                </a:lnTo>
                <a:lnTo>
                  <a:pt x="92443" y="62746"/>
                </a:lnTo>
                <a:lnTo>
                  <a:pt x="92443" y="62746"/>
                </a:lnTo>
                <a:lnTo>
                  <a:pt x="92443" y="62746"/>
                </a:lnTo>
                <a:lnTo>
                  <a:pt x="92443" y="62746"/>
                </a:lnTo>
                <a:lnTo>
                  <a:pt x="92171" y="62746"/>
                </a:lnTo>
                <a:lnTo>
                  <a:pt x="92171" y="62746"/>
                </a:lnTo>
                <a:lnTo>
                  <a:pt x="92171" y="62746"/>
                </a:lnTo>
                <a:lnTo>
                  <a:pt x="92171" y="62746"/>
                </a:lnTo>
                <a:lnTo>
                  <a:pt x="91900" y="62746"/>
                </a:lnTo>
                <a:lnTo>
                  <a:pt x="91900" y="62746"/>
                </a:lnTo>
                <a:lnTo>
                  <a:pt x="91900" y="62746"/>
                </a:lnTo>
                <a:lnTo>
                  <a:pt x="91900" y="63169"/>
                </a:lnTo>
                <a:lnTo>
                  <a:pt x="91900" y="63169"/>
                </a:lnTo>
                <a:lnTo>
                  <a:pt x="91628" y="63169"/>
                </a:lnTo>
                <a:lnTo>
                  <a:pt x="91628" y="63169"/>
                </a:lnTo>
                <a:lnTo>
                  <a:pt x="91628" y="63169"/>
                </a:lnTo>
                <a:lnTo>
                  <a:pt x="91628" y="63169"/>
                </a:lnTo>
                <a:lnTo>
                  <a:pt x="91628" y="63169"/>
                </a:lnTo>
                <a:lnTo>
                  <a:pt x="91628" y="63169"/>
                </a:lnTo>
                <a:lnTo>
                  <a:pt x="91628" y="63591"/>
                </a:lnTo>
                <a:lnTo>
                  <a:pt x="91357" y="63591"/>
                </a:lnTo>
                <a:lnTo>
                  <a:pt x="91357" y="63591"/>
                </a:lnTo>
                <a:lnTo>
                  <a:pt x="91357" y="63591"/>
                </a:lnTo>
                <a:lnTo>
                  <a:pt x="91357" y="63591"/>
                </a:lnTo>
                <a:lnTo>
                  <a:pt x="90950" y="63591"/>
                </a:lnTo>
                <a:lnTo>
                  <a:pt x="90950" y="63591"/>
                </a:lnTo>
                <a:lnTo>
                  <a:pt x="90950" y="63591"/>
                </a:lnTo>
                <a:lnTo>
                  <a:pt x="90950" y="64014"/>
                </a:lnTo>
                <a:lnTo>
                  <a:pt x="90950" y="64014"/>
                </a:lnTo>
                <a:lnTo>
                  <a:pt x="90950" y="64014"/>
                </a:lnTo>
                <a:lnTo>
                  <a:pt x="90950" y="64014"/>
                </a:lnTo>
                <a:lnTo>
                  <a:pt x="90950" y="64014"/>
                </a:lnTo>
                <a:lnTo>
                  <a:pt x="90950" y="64647"/>
                </a:lnTo>
                <a:lnTo>
                  <a:pt x="90678" y="64647"/>
                </a:lnTo>
                <a:lnTo>
                  <a:pt x="90678" y="64647"/>
                </a:lnTo>
                <a:lnTo>
                  <a:pt x="90678" y="64647"/>
                </a:lnTo>
                <a:lnTo>
                  <a:pt x="90678" y="64647"/>
                </a:lnTo>
                <a:lnTo>
                  <a:pt x="90678" y="64647"/>
                </a:lnTo>
                <a:lnTo>
                  <a:pt x="90407" y="64647"/>
                </a:lnTo>
                <a:lnTo>
                  <a:pt x="90407" y="64647"/>
                </a:lnTo>
                <a:lnTo>
                  <a:pt x="90407" y="64647"/>
                </a:lnTo>
                <a:lnTo>
                  <a:pt x="90407" y="64647"/>
                </a:lnTo>
                <a:lnTo>
                  <a:pt x="90407" y="64647"/>
                </a:lnTo>
                <a:lnTo>
                  <a:pt x="90135" y="64647"/>
                </a:lnTo>
                <a:lnTo>
                  <a:pt x="90135" y="65070"/>
                </a:lnTo>
                <a:lnTo>
                  <a:pt x="90135" y="65070"/>
                </a:lnTo>
                <a:lnTo>
                  <a:pt x="90135" y="65070"/>
                </a:lnTo>
                <a:lnTo>
                  <a:pt x="90135" y="65070"/>
                </a:lnTo>
                <a:lnTo>
                  <a:pt x="90135" y="65492"/>
                </a:lnTo>
                <a:lnTo>
                  <a:pt x="90135" y="65492"/>
                </a:lnTo>
                <a:lnTo>
                  <a:pt x="90135" y="65492"/>
                </a:lnTo>
                <a:lnTo>
                  <a:pt x="90135" y="65492"/>
                </a:lnTo>
                <a:lnTo>
                  <a:pt x="90135" y="65492"/>
                </a:lnTo>
                <a:lnTo>
                  <a:pt x="89864" y="65492"/>
                </a:lnTo>
                <a:lnTo>
                  <a:pt x="89864" y="65915"/>
                </a:lnTo>
                <a:lnTo>
                  <a:pt x="89864" y="65915"/>
                </a:lnTo>
                <a:lnTo>
                  <a:pt x="89864" y="65915"/>
                </a:lnTo>
                <a:lnTo>
                  <a:pt x="89864" y="65915"/>
                </a:lnTo>
                <a:lnTo>
                  <a:pt x="89864" y="66338"/>
                </a:lnTo>
                <a:lnTo>
                  <a:pt x="89864" y="66338"/>
                </a:lnTo>
                <a:lnTo>
                  <a:pt x="89864" y="66338"/>
                </a:lnTo>
                <a:lnTo>
                  <a:pt x="89457" y="66338"/>
                </a:lnTo>
                <a:lnTo>
                  <a:pt x="89457" y="66338"/>
                </a:lnTo>
                <a:lnTo>
                  <a:pt x="89457" y="66338"/>
                </a:lnTo>
                <a:lnTo>
                  <a:pt x="89457" y="66338"/>
                </a:lnTo>
                <a:lnTo>
                  <a:pt x="89457" y="66338"/>
                </a:lnTo>
                <a:lnTo>
                  <a:pt x="89457" y="66971"/>
                </a:lnTo>
                <a:lnTo>
                  <a:pt x="89457" y="66971"/>
                </a:lnTo>
                <a:lnTo>
                  <a:pt x="89457" y="66971"/>
                </a:lnTo>
                <a:lnTo>
                  <a:pt x="89457" y="67394"/>
                </a:lnTo>
                <a:lnTo>
                  <a:pt x="89457" y="67394"/>
                </a:lnTo>
                <a:lnTo>
                  <a:pt x="89457" y="67394"/>
                </a:lnTo>
                <a:lnTo>
                  <a:pt x="89457" y="67394"/>
                </a:lnTo>
                <a:lnTo>
                  <a:pt x="89457" y="67394"/>
                </a:lnTo>
                <a:lnTo>
                  <a:pt x="89457" y="67394"/>
                </a:lnTo>
                <a:lnTo>
                  <a:pt x="89864" y="67394"/>
                </a:lnTo>
                <a:lnTo>
                  <a:pt x="89864" y="67816"/>
                </a:lnTo>
                <a:lnTo>
                  <a:pt x="89864" y="67816"/>
                </a:lnTo>
                <a:lnTo>
                  <a:pt x="89864" y="67394"/>
                </a:lnTo>
                <a:lnTo>
                  <a:pt x="89864" y="67394"/>
                </a:lnTo>
                <a:lnTo>
                  <a:pt x="90135" y="67394"/>
                </a:lnTo>
                <a:lnTo>
                  <a:pt x="90135" y="67816"/>
                </a:lnTo>
                <a:lnTo>
                  <a:pt x="90135" y="67816"/>
                </a:lnTo>
                <a:lnTo>
                  <a:pt x="90135" y="67816"/>
                </a:lnTo>
                <a:lnTo>
                  <a:pt x="90135" y="67816"/>
                </a:lnTo>
                <a:lnTo>
                  <a:pt x="90135" y="68239"/>
                </a:lnTo>
                <a:lnTo>
                  <a:pt x="90135" y="68239"/>
                </a:lnTo>
                <a:lnTo>
                  <a:pt x="90135" y="68239"/>
                </a:lnTo>
                <a:lnTo>
                  <a:pt x="90135" y="68239"/>
                </a:lnTo>
                <a:lnTo>
                  <a:pt x="90407" y="68239"/>
                </a:lnTo>
                <a:lnTo>
                  <a:pt x="90407" y="68239"/>
                </a:lnTo>
                <a:lnTo>
                  <a:pt x="90407" y="68239"/>
                </a:lnTo>
                <a:lnTo>
                  <a:pt x="90407" y="68239"/>
                </a:lnTo>
                <a:lnTo>
                  <a:pt x="90407" y="68239"/>
                </a:lnTo>
                <a:lnTo>
                  <a:pt x="90407" y="68661"/>
                </a:lnTo>
                <a:lnTo>
                  <a:pt x="90678" y="68661"/>
                </a:lnTo>
                <a:lnTo>
                  <a:pt x="90678" y="68661"/>
                </a:lnTo>
                <a:lnTo>
                  <a:pt x="90678" y="68661"/>
                </a:lnTo>
                <a:lnTo>
                  <a:pt x="90678" y="68661"/>
                </a:lnTo>
                <a:lnTo>
                  <a:pt x="90950" y="68661"/>
                </a:lnTo>
                <a:lnTo>
                  <a:pt x="90950" y="68661"/>
                </a:lnTo>
                <a:lnTo>
                  <a:pt x="90950" y="68661"/>
                </a:lnTo>
                <a:lnTo>
                  <a:pt x="90950" y="68661"/>
                </a:lnTo>
                <a:lnTo>
                  <a:pt x="90950" y="68661"/>
                </a:lnTo>
                <a:lnTo>
                  <a:pt x="91357" y="68661"/>
                </a:lnTo>
                <a:lnTo>
                  <a:pt x="91357" y="69295"/>
                </a:lnTo>
                <a:lnTo>
                  <a:pt x="91357" y="69295"/>
                </a:lnTo>
                <a:lnTo>
                  <a:pt x="91357" y="69295"/>
                </a:lnTo>
                <a:lnTo>
                  <a:pt x="91628" y="69295"/>
                </a:lnTo>
                <a:lnTo>
                  <a:pt x="91628" y="69295"/>
                </a:lnTo>
                <a:lnTo>
                  <a:pt x="91628" y="69295"/>
                </a:lnTo>
                <a:lnTo>
                  <a:pt x="91628" y="69295"/>
                </a:lnTo>
                <a:lnTo>
                  <a:pt x="91628" y="69295"/>
                </a:lnTo>
                <a:lnTo>
                  <a:pt x="91628" y="69295"/>
                </a:lnTo>
                <a:lnTo>
                  <a:pt x="91628" y="69718"/>
                </a:lnTo>
                <a:lnTo>
                  <a:pt x="91628" y="69718"/>
                </a:lnTo>
                <a:lnTo>
                  <a:pt x="91628" y="69718"/>
                </a:lnTo>
                <a:lnTo>
                  <a:pt x="91628" y="69718"/>
                </a:lnTo>
                <a:lnTo>
                  <a:pt x="91628" y="70140"/>
                </a:lnTo>
                <a:lnTo>
                  <a:pt x="91628" y="70140"/>
                </a:lnTo>
                <a:lnTo>
                  <a:pt x="91900" y="70140"/>
                </a:lnTo>
                <a:lnTo>
                  <a:pt x="91900" y="70140"/>
                </a:lnTo>
                <a:lnTo>
                  <a:pt x="91900" y="70563"/>
                </a:lnTo>
                <a:lnTo>
                  <a:pt x="91900" y="70563"/>
                </a:lnTo>
                <a:lnTo>
                  <a:pt x="91900" y="70563"/>
                </a:lnTo>
                <a:lnTo>
                  <a:pt x="91900" y="70563"/>
                </a:lnTo>
                <a:lnTo>
                  <a:pt x="91900" y="70563"/>
                </a:lnTo>
                <a:lnTo>
                  <a:pt x="91900" y="70985"/>
                </a:lnTo>
                <a:lnTo>
                  <a:pt x="91900" y="70985"/>
                </a:lnTo>
                <a:lnTo>
                  <a:pt x="91900" y="70985"/>
                </a:lnTo>
                <a:lnTo>
                  <a:pt x="91900" y="71619"/>
                </a:lnTo>
                <a:lnTo>
                  <a:pt x="91900" y="71619"/>
                </a:lnTo>
                <a:lnTo>
                  <a:pt x="91900" y="71619"/>
                </a:lnTo>
                <a:lnTo>
                  <a:pt x="92171" y="71619"/>
                </a:lnTo>
                <a:lnTo>
                  <a:pt x="92171" y="71619"/>
                </a:lnTo>
                <a:lnTo>
                  <a:pt x="92171" y="72042"/>
                </a:lnTo>
                <a:lnTo>
                  <a:pt x="92171" y="72042"/>
                </a:lnTo>
                <a:lnTo>
                  <a:pt x="92171" y="72042"/>
                </a:lnTo>
                <a:lnTo>
                  <a:pt x="92171" y="72042"/>
                </a:lnTo>
                <a:lnTo>
                  <a:pt x="92171" y="72464"/>
                </a:lnTo>
                <a:lnTo>
                  <a:pt x="92171" y="72464"/>
                </a:lnTo>
                <a:lnTo>
                  <a:pt x="92171" y="72464"/>
                </a:lnTo>
                <a:lnTo>
                  <a:pt x="92171" y="72464"/>
                </a:lnTo>
                <a:lnTo>
                  <a:pt x="92171" y="72887"/>
                </a:lnTo>
                <a:lnTo>
                  <a:pt x="92443" y="72887"/>
                </a:lnTo>
                <a:lnTo>
                  <a:pt x="92443" y="72887"/>
                </a:lnTo>
                <a:lnTo>
                  <a:pt x="92443" y="72887"/>
                </a:lnTo>
                <a:lnTo>
                  <a:pt x="92443" y="72887"/>
                </a:lnTo>
                <a:lnTo>
                  <a:pt x="92443" y="73309"/>
                </a:lnTo>
                <a:lnTo>
                  <a:pt x="92443" y="73309"/>
                </a:lnTo>
                <a:lnTo>
                  <a:pt x="92443" y="73309"/>
                </a:lnTo>
                <a:lnTo>
                  <a:pt x="92443" y="73943"/>
                </a:lnTo>
                <a:lnTo>
                  <a:pt x="92443" y="73943"/>
                </a:lnTo>
                <a:lnTo>
                  <a:pt x="92443" y="73943"/>
                </a:lnTo>
                <a:lnTo>
                  <a:pt x="92443" y="73943"/>
                </a:lnTo>
                <a:lnTo>
                  <a:pt x="92443" y="73943"/>
                </a:lnTo>
                <a:lnTo>
                  <a:pt x="92850" y="73943"/>
                </a:lnTo>
                <a:lnTo>
                  <a:pt x="92850" y="74366"/>
                </a:lnTo>
                <a:lnTo>
                  <a:pt x="92850" y="74366"/>
                </a:lnTo>
                <a:lnTo>
                  <a:pt x="92850" y="74366"/>
                </a:lnTo>
                <a:lnTo>
                  <a:pt x="92850" y="74366"/>
                </a:lnTo>
                <a:lnTo>
                  <a:pt x="92850" y="74788"/>
                </a:lnTo>
                <a:lnTo>
                  <a:pt x="92850" y="74788"/>
                </a:lnTo>
                <a:lnTo>
                  <a:pt x="92850" y="74788"/>
                </a:lnTo>
                <a:lnTo>
                  <a:pt x="92850" y="74788"/>
                </a:lnTo>
                <a:lnTo>
                  <a:pt x="92850" y="75211"/>
                </a:lnTo>
                <a:lnTo>
                  <a:pt x="92850" y="75211"/>
                </a:lnTo>
                <a:lnTo>
                  <a:pt x="92850" y="75211"/>
                </a:lnTo>
                <a:lnTo>
                  <a:pt x="92850" y="75211"/>
                </a:lnTo>
                <a:lnTo>
                  <a:pt x="92850" y="75211"/>
                </a:lnTo>
                <a:lnTo>
                  <a:pt x="92850" y="75633"/>
                </a:lnTo>
                <a:lnTo>
                  <a:pt x="93122" y="75633"/>
                </a:lnTo>
                <a:lnTo>
                  <a:pt x="93122" y="75633"/>
                </a:lnTo>
                <a:lnTo>
                  <a:pt x="93122" y="75633"/>
                </a:lnTo>
                <a:lnTo>
                  <a:pt x="93393" y="75633"/>
                </a:lnTo>
                <a:lnTo>
                  <a:pt x="93393" y="75633"/>
                </a:lnTo>
                <a:lnTo>
                  <a:pt x="93393" y="75633"/>
                </a:lnTo>
                <a:lnTo>
                  <a:pt x="93393" y="75633"/>
                </a:lnTo>
                <a:lnTo>
                  <a:pt x="93393" y="75633"/>
                </a:lnTo>
                <a:lnTo>
                  <a:pt x="93393" y="75633"/>
                </a:lnTo>
                <a:lnTo>
                  <a:pt x="93665" y="75633"/>
                </a:lnTo>
                <a:lnTo>
                  <a:pt x="93665" y="76267"/>
                </a:lnTo>
                <a:lnTo>
                  <a:pt x="93665" y="76267"/>
                </a:lnTo>
                <a:lnTo>
                  <a:pt x="93665" y="76267"/>
                </a:lnTo>
                <a:lnTo>
                  <a:pt x="93665" y="76267"/>
                </a:lnTo>
                <a:lnTo>
                  <a:pt x="93665" y="76690"/>
                </a:lnTo>
                <a:lnTo>
                  <a:pt x="93665" y="76690"/>
                </a:lnTo>
                <a:lnTo>
                  <a:pt x="93665" y="76690"/>
                </a:lnTo>
                <a:lnTo>
                  <a:pt x="93665" y="76690"/>
                </a:lnTo>
                <a:lnTo>
                  <a:pt x="93665" y="76690"/>
                </a:lnTo>
                <a:lnTo>
                  <a:pt x="93665" y="76690"/>
                </a:lnTo>
                <a:lnTo>
                  <a:pt x="93665" y="77112"/>
                </a:lnTo>
                <a:lnTo>
                  <a:pt x="93665" y="77112"/>
                </a:lnTo>
                <a:lnTo>
                  <a:pt x="93665" y="77112"/>
                </a:lnTo>
                <a:lnTo>
                  <a:pt x="93936" y="77112"/>
                </a:lnTo>
                <a:lnTo>
                  <a:pt x="93936" y="77112"/>
                </a:lnTo>
                <a:lnTo>
                  <a:pt x="93936" y="77112"/>
                </a:lnTo>
                <a:lnTo>
                  <a:pt x="94343" y="77112"/>
                </a:lnTo>
                <a:lnTo>
                  <a:pt x="94343" y="77112"/>
                </a:lnTo>
                <a:lnTo>
                  <a:pt x="94343" y="77112"/>
                </a:lnTo>
                <a:lnTo>
                  <a:pt x="94343" y="77112"/>
                </a:lnTo>
                <a:lnTo>
                  <a:pt x="94343" y="77535"/>
                </a:lnTo>
                <a:lnTo>
                  <a:pt x="94343" y="77535"/>
                </a:lnTo>
                <a:lnTo>
                  <a:pt x="94343" y="77535"/>
                </a:lnTo>
                <a:lnTo>
                  <a:pt x="94615" y="77535"/>
                </a:lnTo>
                <a:lnTo>
                  <a:pt x="94615" y="77535"/>
                </a:lnTo>
                <a:lnTo>
                  <a:pt x="94615" y="77535"/>
                </a:lnTo>
                <a:lnTo>
                  <a:pt x="94615" y="77535"/>
                </a:lnTo>
                <a:lnTo>
                  <a:pt x="94615" y="77957"/>
                </a:lnTo>
                <a:lnTo>
                  <a:pt x="94615" y="77957"/>
                </a:lnTo>
                <a:lnTo>
                  <a:pt x="94615" y="77957"/>
                </a:lnTo>
                <a:lnTo>
                  <a:pt x="94615" y="77957"/>
                </a:lnTo>
                <a:lnTo>
                  <a:pt x="94615" y="78591"/>
                </a:lnTo>
                <a:lnTo>
                  <a:pt x="94615" y="78591"/>
                </a:lnTo>
                <a:lnTo>
                  <a:pt x="94615" y="78591"/>
                </a:lnTo>
                <a:lnTo>
                  <a:pt x="94615" y="79014"/>
                </a:lnTo>
                <a:lnTo>
                  <a:pt x="94615" y="79014"/>
                </a:lnTo>
                <a:lnTo>
                  <a:pt x="94615" y="79014"/>
                </a:lnTo>
                <a:lnTo>
                  <a:pt x="94615" y="79014"/>
                </a:lnTo>
                <a:lnTo>
                  <a:pt x="94343" y="79014"/>
                </a:lnTo>
                <a:lnTo>
                  <a:pt x="94343" y="78591"/>
                </a:lnTo>
                <a:lnTo>
                  <a:pt x="94343" y="78591"/>
                </a:lnTo>
                <a:lnTo>
                  <a:pt x="94343" y="78591"/>
                </a:lnTo>
                <a:lnTo>
                  <a:pt x="94343" y="78591"/>
                </a:lnTo>
                <a:lnTo>
                  <a:pt x="94343" y="79014"/>
                </a:lnTo>
                <a:lnTo>
                  <a:pt x="94343" y="79014"/>
                </a:lnTo>
                <a:lnTo>
                  <a:pt x="94343" y="79014"/>
                </a:lnTo>
                <a:lnTo>
                  <a:pt x="94343" y="79014"/>
                </a:lnTo>
                <a:lnTo>
                  <a:pt x="94343" y="79014"/>
                </a:lnTo>
                <a:lnTo>
                  <a:pt x="94615" y="79014"/>
                </a:lnTo>
                <a:lnTo>
                  <a:pt x="94615" y="79014"/>
                </a:lnTo>
                <a:lnTo>
                  <a:pt x="94615" y="79014"/>
                </a:lnTo>
                <a:lnTo>
                  <a:pt x="94615" y="79014"/>
                </a:lnTo>
                <a:lnTo>
                  <a:pt x="94615" y="79014"/>
                </a:lnTo>
                <a:lnTo>
                  <a:pt x="94615" y="79014"/>
                </a:lnTo>
                <a:lnTo>
                  <a:pt x="94615" y="79436"/>
                </a:lnTo>
                <a:lnTo>
                  <a:pt x="94615" y="79436"/>
                </a:lnTo>
                <a:lnTo>
                  <a:pt x="94615" y="79436"/>
                </a:lnTo>
                <a:lnTo>
                  <a:pt x="94615" y="79436"/>
                </a:lnTo>
                <a:lnTo>
                  <a:pt x="94615" y="79436"/>
                </a:lnTo>
                <a:lnTo>
                  <a:pt x="94343" y="79436"/>
                </a:lnTo>
                <a:lnTo>
                  <a:pt x="94343" y="79436"/>
                </a:lnTo>
                <a:lnTo>
                  <a:pt x="94615" y="79436"/>
                </a:lnTo>
                <a:lnTo>
                  <a:pt x="94615" y="79436"/>
                </a:lnTo>
                <a:lnTo>
                  <a:pt x="94615" y="79436"/>
                </a:lnTo>
                <a:lnTo>
                  <a:pt x="94615" y="79859"/>
                </a:lnTo>
                <a:lnTo>
                  <a:pt x="94615" y="79859"/>
                </a:lnTo>
                <a:lnTo>
                  <a:pt x="94615" y="79859"/>
                </a:lnTo>
                <a:lnTo>
                  <a:pt x="94615" y="79859"/>
                </a:lnTo>
                <a:lnTo>
                  <a:pt x="94615" y="79859"/>
                </a:lnTo>
                <a:lnTo>
                  <a:pt x="94615" y="79859"/>
                </a:lnTo>
                <a:lnTo>
                  <a:pt x="94615" y="79859"/>
                </a:lnTo>
                <a:lnTo>
                  <a:pt x="94343" y="79859"/>
                </a:lnTo>
                <a:lnTo>
                  <a:pt x="94343" y="80281"/>
                </a:lnTo>
                <a:lnTo>
                  <a:pt x="94615" y="80281"/>
                </a:lnTo>
                <a:lnTo>
                  <a:pt x="94615" y="80281"/>
                </a:lnTo>
                <a:lnTo>
                  <a:pt x="94615" y="80281"/>
                </a:lnTo>
                <a:lnTo>
                  <a:pt x="94615" y="80281"/>
                </a:lnTo>
                <a:lnTo>
                  <a:pt x="94615" y="80915"/>
                </a:lnTo>
                <a:lnTo>
                  <a:pt x="94615" y="80915"/>
                </a:lnTo>
                <a:lnTo>
                  <a:pt x="94615" y="80915"/>
                </a:lnTo>
                <a:lnTo>
                  <a:pt x="94615" y="80915"/>
                </a:lnTo>
                <a:lnTo>
                  <a:pt x="94615" y="80915"/>
                </a:lnTo>
                <a:lnTo>
                  <a:pt x="94615" y="81338"/>
                </a:lnTo>
                <a:lnTo>
                  <a:pt x="94615" y="81338"/>
                </a:lnTo>
                <a:lnTo>
                  <a:pt x="94615" y="81338"/>
                </a:lnTo>
                <a:lnTo>
                  <a:pt x="94615" y="81760"/>
                </a:lnTo>
                <a:lnTo>
                  <a:pt x="94615" y="81760"/>
                </a:lnTo>
                <a:lnTo>
                  <a:pt x="94615" y="81760"/>
                </a:lnTo>
                <a:lnTo>
                  <a:pt x="94615" y="81760"/>
                </a:lnTo>
                <a:lnTo>
                  <a:pt x="94615" y="81760"/>
                </a:lnTo>
                <a:lnTo>
                  <a:pt x="94343" y="81760"/>
                </a:lnTo>
                <a:lnTo>
                  <a:pt x="94343" y="81760"/>
                </a:lnTo>
                <a:lnTo>
                  <a:pt x="94343" y="81760"/>
                </a:lnTo>
                <a:lnTo>
                  <a:pt x="94343" y="81760"/>
                </a:lnTo>
                <a:lnTo>
                  <a:pt x="93936" y="81760"/>
                </a:lnTo>
                <a:lnTo>
                  <a:pt x="93936" y="81760"/>
                </a:lnTo>
                <a:lnTo>
                  <a:pt x="93936" y="81760"/>
                </a:lnTo>
                <a:lnTo>
                  <a:pt x="93936" y="81760"/>
                </a:lnTo>
                <a:lnTo>
                  <a:pt x="93665" y="81760"/>
                </a:lnTo>
                <a:lnTo>
                  <a:pt x="93665" y="82183"/>
                </a:lnTo>
                <a:lnTo>
                  <a:pt x="93665" y="82183"/>
                </a:lnTo>
                <a:lnTo>
                  <a:pt x="93665" y="82183"/>
                </a:lnTo>
                <a:lnTo>
                  <a:pt x="93665" y="82183"/>
                </a:lnTo>
                <a:lnTo>
                  <a:pt x="93665" y="82183"/>
                </a:lnTo>
                <a:lnTo>
                  <a:pt x="93665" y="82183"/>
                </a:lnTo>
                <a:lnTo>
                  <a:pt x="93393" y="82183"/>
                </a:lnTo>
                <a:lnTo>
                  <a:pt x="93393" y="82183"/>
                </a:lnTo>
                <a:lnTo>
                  <a:pt x="93393" y="82605"/>
                </a:lnTo>
                <a:lnTo>
                  <a:pt x="93393" y="82605"/>
                </a:lnTo>
                <a:lnTo>
                  <a:pt x="93393" y="82605"/>
                </a:lnTo>
                <a:lnTo>
                  <a:pt x="93393" y="82605"/>
                </a:lnTo>
                <a:lnTo>
                  <a:pt x="93122" y="82605"/>
                </a:lnTo>
                <a:lnTo>
                  <a:pt x="93122" y="82605"/>
                </a:lnTo>
                <a:lnTo>
                  <a:pt x="93122" y="82605"/>
                </a:lnTo>
                <a:lnTo>
                  <a:pt x="93122" y="82605"/>
                </a:lnTo>
                <a:lnTo>
                  <a:pt x="92850" y="82605"/>
                </a:lnTo>
                <a:lnTo>
                  <a:pt x="92850" y="83239"/>
                </a:lnTo>
                <a:lnTo>
                  <a:pt x="92850" y="83239"/>
                </a:lnTo>
                <a:lnTo>
                  <a:pt x="92850" y="83239"/>
                </a:lnTo>
                <a:lnTo>
                  <a:pt x="92850" y="83239"/>
                </a:lnTo>
                <a:lnTo>
                  <a:pt x="92850" y="83661"/>
                </a:lnTo>
                <a:lnTo>
                  <a:pt x="92850" y="83661"/>
                </a:lnTo>
                <a:lnTo>
                  <a:pt x="92850" y="83661"/>
                </a:lnTo>
                <a:lnTo>
                  <a:pt x="92850" y="83661"/>
                </a:lnTo>
                <a:lnTo>
                  <a:pt x="92443" y="83661"/>
                </a:lnTo>
                <a:lnTo>
                  <a:pt x="92443" y="83661"/>
                </a:lnTo>
                <a:lnTo>
                  <a:pt x="92443" y="83661"/>
                </a:lnTo>
                <a:lnTo>
                  <a:pt x="92443" y="83661"/>
                </a:lnTo>
                <a:lnTo>
                  <a:pt x="92443" y="83661"/>
                </a:lnTo>
                <a:lnTo>
                  <a:pt x="92443" y="83661"/>
                </a:lnTo>
                <a:lnTo>
                  <a:pt x="92443" y="83661"/>
                </a:lnTo>
                <a:lnTo>
                  <a:pt x="92171" y="83661"/>
                </a:lnTo>
                <a:lnTo>
                  <a:pt x="92171" y="83661"/>
                </a:lnTo>
                <a:lnTo>
                  <a:pt x="92171" y="83661"/>
                </a:lnTo>
                <a:lnTo>
                  <a:pt x="91900" y="83661"/>
                </a:lnTo>
                <a:lnTo>
                  <a:pt x="91900" y="83661"/>
                </a:lnTo>
                <a:lnTo>
                  <a:pt x="91900" y="83661"/>
                </a:lnTo>
                <a:lnTo>
                  <a:pt x="91900" y="83661"/>
                </a:lnTo>
                <a:lnTo>
                  <a:pt x="91900" y="83661"/>
                </a:lnTo>
                <a:lnTo>
                  <a:pt x="91900" y="83661"/>
                </a:lnTo>
                <a:lnTo>
                  <a:pt x="91900" y="83661"/>
                </a:lnTo>
                <a:lnTo>
                  <a:pt x="91900" y="83661"/>
                </a:lnTo>
                <a:lnTo>
                  <a:pt x="91900" y="83661"/>
                </a:lnTo>
                <a:lnTo>
                  <a:pt x="92171" y="83661"/>
                </a:lnTo>
                <a:lnTo>
                  <a:pt x="92171" y="83661"/>
                </a:lnTo>
                <a:lnTo>
                  <a:pt x="92171" y="84084"/>
                </a:lnTo>
                <a:lnTo>
                  <a:pt x="92171" y="84084"/>
                </a:lnTo>
                <a:lnTo>
                  <a:pt x="92171" y="84084"/>
                </a:lnTo>
                <a:lnTo>
                  <a:pt x="92171" y="84084"/>
                </a:lnTo>
                <a:lnTo>
                  <a:pt x="92171" y="84084"/>
                </a:lnTo>
                <a:lnTo>
                  <a:pt x="92443" y="84084"/>
                </a:lnTo>
                <a:lnTo>
                  <a:pt x="92443" y="84084"/>
                </a:lnTo>
                <a:lnTo>
                  <a:pt x="92443" y="84084"/>
                </a:lnTo>
                <a:lnTo>
                  <a:pt x="92443" y="84084"/>
                </a:lnTo>
                <a:lnTo>
                  <a:pt x="92443" y="84084"/>
                </a:lnTo>
                <a:lnTo>
                  <a:pt x="92850" y="84084"/>
                </a:lnTo>
                <a:lnTo>
                  <a:pt x="92850" y="84084"/>
                </a:lnTo>
                <a:lnTo>
                  <a:pt x="92850" y="84084"/>
                </a:lnTo>
                <a:lnTo>
                  <a:pt x="92850" y="84084"/>
                </a:lnTo>
                <a:lnTo>
                  <a:pt x="92850" y="84084"/>
                </a:lnTo>
                <a:lnTo>
                  <a:pt x="92850" y="83661"/>
                </a:lnTo>
                <a:lnTo>
                  <a:pt x="93122" y="83661"/>
                </a:lnTo>
                <a:lnTo>
                  <a:pt x="93122" y="83661"/>
                </a:lnTo>
                <a:lnTo>
                  <a:pt x="93122" y="83661"/>
                </a:lnTo>
                <a:lnTo>
                  <a:pt x="93122" y="83661"/>
                </a:lnTo>
                <a:lnTo>
                  <a:pt x="93122" y="83661"/>
                </a:lnTo>
                <a:lnTo>
                  <a:pt x="93393" y="83661"/>
                </a:lnTo>
                <a:lnTo>
                  <a:pt x="93393" y="83661"/>
                </a:lnTo>
                <a:lnTo>
                  <a:pt x="93393" y="83661"/>
                </a:lnTo>
                <a:lnTo>
                  <a:pt x="93393" y="83661"/>
                </a:lnTo>
                <a:lnTo>
                  <a:pt x="93665" y="83661"/>
                </a:lnTo>
                <a:lnTo>
                  <a:pt x="93665" y="83661"/>
                </a:lnTo>
                <a:lnTo>
                  <a:pt x="93665" y="83661"/>
                </a:lnTo>
                <a:lnTo>
                  <a:pt x="93665" y="83661"/>
                </a:lnTo>
                <a:lnTo>
                  <a:pt x="93665" y="83661"/>
                </a:lnTo>
                <a:lnTo>
                  <a:pt x="93665" y="83661"/>
                </a:lnTo>
                <a:lnTo>
                  <a:pt x="93936" y="83661"/>
                </a:lnTo>
                <a:lnTo>
                  <a:pt x="93936" y="84084"/>
                </a:lnTo>
                <a:lnTo>
                  <a:pt x="93936" y="84084"/>
                </a:lnTo>
                <a:lnTo>
                  <a:pt x="93936" y="84084"/>
                </a:lnTo>
                <a:lnTo>
                  <a:pt x="93936" y="84084"/>
                </a:lnTo>
                <a:lnTo>
                  <a:pt x="93936" y="84084"/>
                </a:lnTo>
                <a:lnTo>
                  <a:pt x="93936" y="84507"/>
                </a:lnTo>
                <a:lnTo>
                  <a:pt x="94343" y="84507"/>
                </a:lnTo>
                <a:lnTo>
                  <a:pt x="94343" y="84507"/>
                </a:lnTo>
                <a:lnTo>
                  <a:pt x="94343" y="84507"/>
                </a:lnTo>
                <a:lnTo>
                  <a:pt x="94343" y="84507"/>
                </a:lnTo>
                <a:lnTo>
                  <a:pt x="94343" y="84507"/>
                </a:lnTo>
                <a:lnTo>
                  <a:pt x="94343" y="84507"/>
                </a:lnTo>
                <a:lnTo>
                  <a:pt x="94615" y="84507"/>
                </a:lnTo>
                <a:lnTo>
                  <a:pt x="94615" y="84507"/>
                </a:lnTo>
                <a:lnTo>
                  <a:pt x="94615" y="84507"/>
                </a:lnTo>
                <a:lnTo>
                  <a:pt x="94615" y="84507"/>
                </a:lnTo>
                <a:lnTo>
                  <a:pt x="94615" y="84507"/>
                </a:lnTo>
                <a:lnTo>
                  <a:pt x="94615" y="84084"/>
                </a:lnTo>
                <a:lnTo>
                  <a:pt x="94615" y="84084"/>
                </a:lnTo>
                <a:lnTo>
                  <a:pt x="94615" y="84084"/>
                </a:lnTo>
                <a:lnTo>
                  <a:pt x="94615" y="84084"/>
                </a:lnTo>
                <a:lnTo>
                  <a:pt x="94615" y="84084"/>
                </a:lnTo>
                <a:lnTo>
                  <a:pt x="94615" y="84084"/>
                </a:lnTo>
                <a:lnTo>
                  <a:pt x="94886" y="84084"/>
                </a:lnTo>
                <a:lnTo>
                  <a:pt x="94886" y="84084"/>
                </a:lnTo>
                <a:lnTo>
                  <a:pt x="94886" y="84084"/>
                </a:lnTo>
                <a:lnTo>
                  <a:pt x="95158" y="84084"/>
                </a:lnTo>
                <a:lnTo>
                  <a:pt x="95158" y="83661"/>
                </a:lnTo>
                <a:lnTo>
                  <a:pt x="94886" y="83661"/>
                </a:lnTo>
                <a:lnTo>
                  <a:pt x="94886" y="83661"/>
                </a:lnTo>
                <a:lnTo>
                  <a:pt x="94886" y="83661"/>
                </a:lnTo>
                <a:lnTo>
                  <a:pt x="95158" y="83661"/>
                </a:lnTo>
                <a:lnTo>
                  <a:pt x="95158" y="83661"/>
                </a:lnTo>
                <a:lnTo>
                  <a:pt x="95158" y="83661"/>
                </a:lnTo>
                <a:lnTo>
                  <a:pt x="95158" y="83661"/>
                </a:lnTo>
                <a:lnTo>
                  <a:pt x="95158" y="83661"/>
                </a:lnTo>
                <a:lnTo>
                  <a:pt x="95158" y="83661"/>
                </a:lnTo>
                <a:lnTo>
                  <a:pt x="95429" y="83661"/>
                </a:lnTo>
                <a:lnTo>
                  <a:pt x="95429" y="83661"/>
                </a:lnTo>
                <a:lnTo>
                  <a:pt x="95429" y="83661"/>
                </a:lnTo>
                <a:lnTo>
                  <a:pt x="95429" y="83661"/>
                </a:lnTo>
                <a:lnTo>
                  <a:pt x="95429" y="83661"/>
                </a:lnTo>
                <a:lnTo>
                  <a:pt x="95837" y="83661"/>
                </a:lnTo>
                <a:lnTo>
                  <a:pt x="95837" y="83661"/>
                </a:lnTo>
                <a:lnTo>
                  <a:pt x="95837" y="84084"/>
                </a:lnTo>
                <a:lnTo>
                  <a:pt x="95429" y="84084"/>
                </a:lnTo>
                <a:lnTo>
                  <a:pt x="95429" y="84084"/>
                </a:lnTo>
                <a:lnTo>
                  <a:pt x="95429" y="84084"/>
                </a:lnTo>
                <a:lnTo>
                  <a:pt x="95429" y="84084"/>
                </a:lnTo>
                <a:lnTo>
                  <a:pt x="95158" y="84084"/>
                </a:lnTo>
                <a:lnTo>
                  <a:pt x="95158" y="84084"/>
                </a:lnTo>
                <a:lnTo>
                  <a:pt x="95158" y="84084"/>
                </a:lnTo>
                <a:lnTo>
                  <a:pt x="95429" y="84084"/>
                </a:lnTo>
                <a:lnTo>
                  <a:pt x="95429" y="84084"/>
                </a:lnTo>
                <a:lnTo>
                  <a:pt x="95429" y="84084"/>
                </a:lnTo>
                <a:lnTo>
                  <a:pt x="95429" y="84507"/>
                </a:lnTo>
                <a:lnTo>
                  <a:pt x="95429" y="84507"/>
                </a:lnTo>
                <a:lnTo>
                  <a:pt x="95429" y="84507"/>
                </a:lnTo>
                <a:lnTo>
                  <a:pt x="95837" y="84507"/>
                </a:lnTo>
                <a:lnTo>
                  <a:pt x="95837" y="84507"/>
                </a:lnTo>
                <a:lnTo>
                  <a:pt x="95837" y="84507"/>
                </a:lnTo>
                <a:lnTo>
                  <a:pt x="95837" y="84507"/>
                </a:lnTo>
                <a:lnTo>
                  <a:pt x="95837" y="84929"/>
                </a:lnTo>
                <a:lnTo>
                  <a:pt x="95837" y="84929"/>
                </a:lnTo>
                <a:lnTo>
                  <a:pt x="95837" y="84929"/>
                </a:lnTo>
                <a:lnTo>
                  <a:pt x="95837" y="84929"/>
                </a:lnTo>
                <a:lnTo>
                  <a:pt x="95837" y="84929"/>
                </a:lnTo>
                <a:lnTo>
                  <a:pt x="95837" y="84929"/>
                </a:lnTo>
                <a:lnTo>
                  <a:pt x="95837" y="84929"/>
                </a:lnTo>
                <a:lnTo>
                  <a:pt x="95837" y="85563"/>
                </a:lnTo>
                <a:lnTo>
                  <a:pt x="95837" y="85563"/>
                </a:lnTo>
                <a:lnTo>
                  <a:pt x="95429" y="85563"/>
                </a:lnTo>
                <a:lnTo>
                  <a:pt x="95429" y="85563"/>
                </a:lnTo>
                <a:lnTo>
                  <a:pt x="95429" y="85563"/>
                </a:lnTo>
                <a:lnTo>
                  <a:pt x="95429" y="85985"/>
                </a:lnTo>
                <a:lnTo>
                  <a:pt x="95429" y="85985"/>
                </a:lnTo>
                <a:lnTo>
                  <a:pt x="95429" y="85985"/>
                </a:lnTo>
                <a:lnTo>
                  <a:pt x="95429" y="85985"/>
                </a:lnTo>
                <a:lnTo>
                  <a:pt x="95429" y="85985"/>
                </a:lnTo>
                <a:lnTo>
                  <a:pt x="95158" y="85985"/>
                </a:lnTo>
                <a:lnTo>
                  <a:pt x="95158" y="85985"/>
                </a:lnTo>
                <a:lnTo>
                  <a:pt x="95158" y="86408"/>
                </a:lnTo>
                <a:lnTo>
                  <a:pt x="95158" y="86408"/>
                </a:lnTo>
                <a:lnTo>
                  <a:pt x="95158" y="85985"/>
                </a:lnTo>
                <a:lnTo>
                  <a:pt x="95158" y="85985"/>
                </a:lnTo>
                <a:lnTo>
                  <a:pt x="95158" y="85985"/>
                </a:lnTo>
                <a:lnTo>
                  <a:pt x="95158" y="85985"/>
                </a:lnTo>
                <a:lnTo>
                  <a:pt x="94886" y="85985"/>
                </a:lnTo>
                <a:lnTo>
                  <a:pt x="94886" y="85985"/>
                </a:lnTo>
                <a:lnTo>
                  <a:pt x="94886" y="85563"/>
                </a:lnTo>
                <a:lnTo>
                  <a:pt x="94886" y="85563"/>
                </a:lnTo>
                <a:lnTo>
                  <a:pt x="94615" y="85563"/>
                </a:lnTo>
                <a:lnTo>
                  <a:pt x="94615" y="85985"/>
                </a:lnTo>
                <a:lnTo>
                  <a:pt x="94615" y="85985"/>
                </a:lnTo>
                <a:lnTo>
                  <a:pt x="94615" y="85985"/>
                </a:lnTo>
                <a:lnTo>
                  <a:pt x="94615" y="85985"/>
                </a:lnTo>
                <a:lnTo>
                  <a:pt x="94886" y="85985"/>
                </a:lnTo>
                <a:lnTo>
                  <a:pt x="94886" y="85985"/>
                </a:lnTo>
                <a:lnTo>
                  <a:pt x="94886" y="85985"/>
                </a:lnTo>
                <a:lnTo>
                  <a:pt x="94886" y="85985"/>
                </a:lnTo>
                <a:lnTo>
                  <a:pt x="94886" y="85985"/>
                </a:lnTo>
                <a:lnTo>
                  <a:pt x="94886" y="85985"/>
                </a:lnTo>
                <a:lnTo>
                  <a:pt x="94886" y="86408"/>
                </a:lnTo>
                <a:lnTo>
                  <a:pt x="94886" y="86408"/>
                </a:lnTo>
                <a:lnTo>
                  <a:pt x="94886" y="86408"/>
                </a:lnTo>
                <a:lnTo>
                  <a:pt x="94886" y="86408"/>
                </a:lnTo>
                <a:lnTo>
                  <a:pt x="94886" y="86830"/>
                </a:lnTo>
                <a:lnTo>
                  <a:pt x="94886" y="86830"/>
                </a:lnTo>
                <a:lnTo>
                  <a:pt x="94886" y="86830"/>
                </a:lnTo>
                <a:lnTo>
                  <a:pt x="94886" y="86830"/>
                </a:lnTo>
                <a:lnTo>
                  <a:pt x="94886" y="86830"/>
                </a:lnTo>
                <a:lnTo>
                  <a:pt x="94886" y="87253"/>
                </a:lnTo>
                <a:lnTo>
                  <a:pt x="94886" y="87253"/>
                </a:lnTo>
                <a:lnTo>
                  <a:pt x="94886" y="87253"/>
                </a:lnTo>
                <a:lnTo>
                  <a:pt x="94886" y="87253"/>
                </a:lnTo>
                <a:lnTo>
                  <a:pt x="94886" y="87253"/>
                </a:lnTo>
                <a:lnTo>
                  <a:pt x="94886" y="87253"/>
                </a:lnTo>
                <a:lnTo>
                  <a:pt x="94886" y="87887"/>
                </a:lnTo>
                <a:lnTo>
                  <a:pt x="95158" y="87887"/>
                </a:lnTo>
                <a:lnTo>
                  <a:pt x="95158" y="87887"/>
                </a:lnTo>
                <a:lnTo>
                  <a:pt x="95158" y="87887"/>
                </a:lnTo>
                <a:lnTo>
                  <a:pt x="94886" y="87887"/>
                </a:lnTo>
                <a:lnTo>
                  <a:pt x="94886" y="87887"/>
                </a:lnTo>
                <a:lnTo>
                  <a:pt x="94886" y="88309"/>
                </a:lnTo>
                <a:lnTo>
                  <a:pt x="94886" y="88309"/>
                </a:lnTo>
                <a:lnTo>
                  <a:pt x="94886" y="88309"/>
                </a:lnTo>
                <a:lnTo>
                  <a:pt x="94615" y="88309"/>
                </a:lnTo>
                <a:lnTo>
                  <a:pt x="94615" y="88309"/>
                </a:lnTo>
                <a:lnTo>
                  <a:pt x="94615" y="88309"/>
                </a:lnTo>
                <a:lnTo>
                  <a:pt x="94615" y="88309"/>
                </a:lnTo>
                <a:lnTo>
                  <a:pt x="94343" y="88309"/>
                </a:lnTo>
                <a:lnTo>
                  <a:pt x="94343" y="88309"/>
                </a:lnTo>
                <a:lnTo>
                  <a:pt x="94343" y="87887"/>
                </a:lnTo>
                <a:lnTo>
                  <a:pt x="94343" y="87887"/>
                </a:lnTo>
                <a:lnTo>
                  <a:pt x="94343" y="87887"/>
                </a:lnTo>
                <a:lnTo>
                  <a:pt x="94343" y="87887"/>
                </a:lnTo>
                <a:lnTo>
                  <a:pt x="94343" y="87887"/>
                </a:lnTo>
                <a:lnTo>
                  <a:pt x="94343" y="87887"/>
                </a:lnTo>
                <a:lnTo>
                  <a:pt x="94343" y="87887"/>
                </a:lnTo>
                <a:lnTo>
                  <a:pt x="94343" y="87887"/>
                </a:lnTo>
                <a:lnTo>
                  <a:pt x="94343" y="88309"/>
                </a:lnTo>
                <a:lnTo>
                  <a:pt x="94343" y="88309"/>
                </a:lnTo>
                <a:lnTo>
                  <a:pt x="94343" y="88309"/>
                </a:lnTo>
                <a:lnTo>
                  <a:pt x="94343" y="88309"/>
                </a:lnTo>
                <a:lnTo>
                  <a:pt x="94343" y="88309"/>
                </a:lnTo>
                <a:lnTo>
                  <a:pt x="94343" y="88732"/>
                </a:lnTo>
                <a:lnTo>
                  <a:pt x="94343" y="88732"/>
                </a:lnTo>
                <a:lnTo>
                  <a:pt x="94343" y="88732"/>
                </a:lnTo>
                <a:lnTo>
                  <a:pt x="94343" y="88732"/>
                </a:lnTo>
                <a:lnTo>
                  <a:pt x="94343" y="89154"/>
                </a:lnTo>
                <a:lnTo>
                  <a:pt x="94343" y="89154"/>
                </a:lnTo>
                <a:lnTo>
                  <a:pt x="94343" y="89154"/>
                </a:lnTo>
                <a:lnTo>
                  <a:pt x="94343" y="89154"/>
                </a:lnTo>
                <a:lnTo>
                  <a:pt x="94343" y="89154"/>
                </a:lnTo>
                <a:lnTo>
                  <a:pt x="93936" y="89154"/>
                </a:lnTo>
                <a:lnTo>
                  <a:pt x="93936" y="89577"/>
                </a:lnTo>
                <a:lnTo>
                  <a:pt x="93936" y="89577"/>
                </a:lnTo>
                <a:lnTo>
                  <a:pt x="93936" y="89577"/>
                </a:lnTo>
                <a:lnTo>
                  <a:pt x="93936" y="89577"/>
                </a:lnTo>
                <a:lnTo>
                  <a:pt x="93936" y="90211"/>
                </a:lnTo>
                <a:lnTo>
                  <a:pt x="93936" y="90211"/>
                </a:lnTo>
                <a:lnTo>
                  <a:pt x="94343" y="90211"/>
                </a:lnTo>
                <a:lnTo>
                  <a:pt x="94343" y="90211"/>
                </a:lnTo>
                <a:lnTo>
                  <a:pt x="94343" y="90211"/>
                </a:lnTo>
                <a:lnTo>
                  <a:pt x="94343" y="90211"/>
                </a:lnTo>
                <a:lnTo>
                  <a:pt x="94343" y="90211"/>
                </a:lnTo>
                <a:lnTo>
                  <a:pt x="94343" y="90633"/>
                </a:lnTo>
                <a:lnTo>
                  <a:pt x="94343" y="90633"/>
                </a:lnTo>
                <a:lnTo>
                  <a:pt x="94343" y="90633"/>
                </a:lnTo>
                <a:lnTo>
                  <a:pt x="94343" y="90633"/>
                </a:lnTo>
                <a:lnTo>
                  <a:pt x="94343" y="91056"/>
                </a:lnTo>
                <a:lnTo>
                  <a:pt x="94343" y="91056"/>
                </a:lnTo>
                <a:lnTo>
                  <a:pt x="94343" y="91056"/>
                </a:lnTo>
                <a:lnTo>
                  <a:pt x="94343" y="91056"/>
                </a:lnTo>
                <a:lnTo>
                  <a:pt x="94343" y="91056"/>
                </a:lnTo>
                <a:lnTo>
                  <a:pt x="94343" y="91056"/>
                </a:lnTo>
                <a:lnTo>
                  <a:pt x="93936" y="91056"/>
                </a:lnTo>
                <a:lnTo>
                  <a:pt x="93936" y="91056"/>
                </a:lnTo>
                <a:lnTo>
                  <a:pt x="93936" y="91056"/>
                </a:lnTo>
                <a:lnTo>
                  <a:pt x="93936" y="91056"/>
                </a:lnTo>
                <a:lnTo>
                  <a:pt x="93936" y="91056"/>
                </a:lnTo>
                <a:lnTo>
                  <a:pt x="93665" y="91056"/>
                </a:lnTo>
                <a:lnTo>
                  <a:pt x="93665" y="91056"/>
                </a:lnTo>
                <a:lnTo>
                  <a:pt x="93665" y="91056"/>
                </a:lnTo>
                <a:lnTo>
                  <a:pt x="93665" y="91056"/>
                </a:lnTo>
                <a:lnTo>
                  <a:pt x="93665" y="91478"/>
                </a:lnTo>
                <a:lnTo>
                  <a:pt x="93665" y="91478"/>
                </a:lnTo>
                <a:lnTo>
                  <a:pt x="93665" y="91478"/>
                </a:lnTo>
                <a:lnTo>
                  <a:pt x="93665" y="91901"/>
                </a:lnTo>
                <a:lnTo>
                  <a:pt x="93665" y="91901"/>
                </a:lnTo>
                <a:lnTo>
                  <a:pt x="93665" y="91901"/>
                </a:lnTo>
                <a:lnTo>
                  <a:pt x="93665" y="91901"/>
                </a:lnTo>
                <a:lnTo>
                  <a:pt x="93665" y="91478"/>
                </a:lnTo>
                <a:lnTo>
                  <a:pt x="93665" y="91478"/>
                </a:lnTo>
                <a:lnTo>
                  <a:pt x="93665" y="91901"/>
                </a:lnTo>
                <a:lnTo>
                  <a:pt x="93393" y="91901"/>
                </a:lnTo>
                <a:lnTo>
                  <a:pt x="93393" y="91901"/>
                </a:lnTo>
                <a:lnTo>
                  <a:pt x="93393" y="91901"/>
                </a:lnTo>
                <a:lnTo>
                  <a:pt x="93393" y="91901"/>
                </a:lnTo>
                <a:lnTo>
                  <a:pt x="93393" y="91901"/>
                </a:lnTo>
                <a:lnTo>
                  <a:pt x="93393" y="91901"/>
                </a:lnTo>
                <a:lnTo>
                  <a:pt x="93393" y="91901"/>
                </a:lnTo>
                <a:lnTo>
                  <a:pt x="93393" y="91901"/>
                </a:lnTo>
                <a:lnTo>
                  <a:pt x="93393" y="92535"/>
                </a:lnTo>
                <a:lnTo>
                  <a:pt x="93393" y="92535"/>
                </a:lnTo>
                <a:lnTo>
                  <a:pt x="93393" y="92535"/>
                </a:lnTo>
                <a:lnTo>
                  <a:pt x="93393" y="92535"/>
                </a:lnTo>
                <a:lnTo>
                  <a:pt x="93393" y="92535"/>
                </a:lnTo>
                <a:lnTo>
                  <a:pt x="93393" y="92535"/>
                </a:lnTo>
                <a:lnTo>
                  <a:pt x="93393" y="92957"/>
                </a:lnTo>
                <a:lnTo>
                  <a:pt x="93393" y="92957"/>
                </a:lnTo>
                <a:lnTo>
                  <a:pt x="93393" y="92957"/>
                </a:lnTo>
                <a:lnTo>
                  <a:pt x="93122" y="92957"/>
                </a:lnTo>
                <a:lnTo>
                  <a:pt x="93122" y="92957"/>
                </a:lnTo>
                <a:lnTo>
                  <a:pt x="93122" y="92957"/>
                </a:lnTo>
                <a:lnTo>
                  <a:pt x="93122" y="92957"/>
                </a:lnTo>
                <a:lnTo>
                  <a:pt x="93122" y="92535"/>
                </a:lnTo>
                <a:lnTo>
                  <a:pt x="92850" y="92535"/>
                </a:lnTo>
                <a:lnTo>
                  <a:pt x="92850" y="92535"/>
                </a:lnTo>
                <a:lnTo>
                  <a:pt x="92850" y="92535"/>
                </a:lnTo>
                <a:lnTo>
                  <a:pt x="92850" y="91901"/>
                </a:lnTo>
                <a:lnTo>
                  <a:pt x="92850" y="91901"/>
                </a:lnTo>
                <a:lnTo>
                  <a:pt x="92850" y="91901"/>
                </a:lnTo>
                <a:lnTo>
                  <a:pt x="92850" y="92535"/>
                </a:lnTo>
                <a:lnTo>
                  <a:pt x="92850" y="92535"/>
                </a:lnTo>
                <a:lnTo>
                  <a:pt x="92850" y="92535"/>
                </a:lnTo>
                <a:lnTo>
                  <a:pt x="92850" y="92535"/>
                </a:lnTo>
                <a:lnTo>
                  <a:pt x="92850" y="92535"/>
                </a:lnTo>
                <a:lnTo>
                  <a:pt x="92850" y="92535"/>
                </a:lnTo>
                <a:lnTo>
                  <a:pt x="92443" y="92535"/>
                </a:lnTo>
                <a:lnTo>
                  <a:pt x="92443" y="92957"/>
                </a:lnTo>
                <a:lnTo>
                  <a:pt x="92443" y="92957"/>
                </a:lnTo>
                <a:lnTo>
                  <a:pt x="92443" y="92957"/>
                </a:lnTo>
                <a:lnTo>
                  <a:pt x="92443" y="92957"/>
                </a:lnTo>
                <a:lnTo>
                  <a:pt x="92443" y="92957"/>
                </a:lnTo>
                <a:lnTo>
                  <a:pt x="92443" y="92957"/>
                </a:lnTo>
                <a:lnTo>
                  <a:pt x="92443" y="93380"/>
                </a:lnTo>
                <a:lnTo>
                  <a:pt x="92443" y="93380"/>
                </a:lnTo>
                <a:lnTo>
                  <a:pt x="92171" y="93380"/>
                </a:lnTo>
                <a:lnTo>
                  <a:pt x="92171" y="93380"/>
                </a:lnTo>
                <a:lnTo>
                  <a:pt x="92171" y="93380"/>
                </a:lnTo>
                <a:lnTo>
                  <a:pt x="92171" y="93380"/>
                </a:lnTo>
                <a:lnTo>
                  <a:pt x="92171" y="93802"/>
                </a:lnTo>
                <a:lnTo>
                  <a:pt x="92171" y="93802"/>
                </a:lnTo>
                <a:lnTo>
                  <a:pt x="92443" y="93802"/>
                </a:lnTo>
                <a:lnTo>
                  <a:pt x="92443" y="93802"/>
                </a:lnTo>
                <a:lnTo>
                  <a:pt x="92443" y="93802"/>
                </a:lnTo>
                <a:lnTo>
                  <a:pt x="92171" y="93802"/>
                </a:lnTo>
                <a:lnTo>
                  <a:pt x="92171" y="94225"/>
                </a:lnTo>
                <a:lnTo>
                  <a:pt x="92171" y="94225"/>
                </a:lnTo>
                <a:lnTo>
                  <a:pt x="92171" y="94225"/>
                </a:lnTo>
                <a:lnTo>
                  <a:pt x="92171" y="94225"/>
                </a:lnTo>
                <a:lnTo>
                  <a:pt x="92171" y="94225"/>
                </a:lnTo>
                <a:lnTo>
                  <a:pt x="92171" y="94859"/>
                </a:lnTo>
                <a:lnTo>
                  <a:pt x="92171" y="94859"/>
                </a:lnTo>
                <a:lnTo>
                  <a:pt x="91900" y="94859"/>
                </a:lnTo>
                <a:lnTo>
                  <a:pt x="91900" y="94859"/>
                </a:lnTo>
                <a:lnTo>
                  <a:pt x="91900" y="95281"/>
                </a:lnTo>
                <a:lnTo>
                  <a:pt x="91900" y="95281"/>
                </a:lnTo>
                <a:lnTo>
                  <a:pt x="91900" y="95281"/>
                </a:lnTo>
                <a:lnTo>
                  <a:pt x="91900" y="95281"/>
                </a:lnTo>
                <a:lnTo>
                  <a:pt x="91900" y="95281"/>
                </a:lnTo>
                <a:lnTo>
                  <a:pt x="91900" y="95281"/>
                </a:lnTo>
                <a:lnTo>
                  <a:pt x="91900" y="95281"/>
                </a:lnTo>
                <a:lnTo>
                  <a:pt x="91900" y="95704"/>
                </a:lnTo>
                <a:lnTo>
                  <a:pt x="91900" y="95704"/>
                </a:lnTo>
                <a:lnTo>
                  <a:pt x="91900" y="95704"/>
                </a:lnTo>
                <a:lnTo>
                  <a:pt x="91900" y="95704"/>
                </a:lnTo>
                <a:lnTo>
                  <a:pt x="91900" y="95704"/>
                </a:lnTo>
                <a:lnTo>
                  <a:pt x="91900" y="95704"/>
                </a:lnTo>
                <a:lnTo>
                  <a:pt x="91628" y="95704"/>
                </a:lnTo>
                <a:lnTo>
                  <a:pt x="91628" y="95704"/>
                </a:lnTo>
                <a:lnTo>
                  <a:pt x="91628" y="95704"/>
                </a:lnTo>
                <a:lnTo>
                  <a:pt x="91628" y="95704"/>
                </a:lnTo>
                <a:lnTo>
                  <a:pt x="91628" y="96126"/>
                </a:lnTo>
                <a:lnTo>
                  <a:pt x="91357" y="96126"/>
                </a:lnTo>
                <a:lnTo>
                  <a:pt x="91357" y="95704"/>
                </a:lnTo>
                <a:lnTo>
                  <a:pt x="91357" y="95704"/>
                </a:lnTo>
                <a:lnTo>
                  <a:pt x="91357" y="95704"/>
                </a:lnTo>
                <a:lnTo>
                  <a:pt x="91357" y="96126"/>
                </a:lnTo>
                <a:lnTo>
                  <a:pt x="90950" y="96126"/>
                </a:lnTo>
                <a:lnTo>
                  <a:pt x="90950" y="96126"/>
                </a:lnTo>
                <a:lnTo>
                  <a:pt x="91357" y="96126"/>
                </a:lnTo>
                <a:lnTo>
                  <a:pt x="91357" y="96126"/>
                </a:lnTo>
                <a:lnTo>
                  <a:pt x="91357" y="96126"/>
                </a:lnTo>
                <a:lnTo>
                  <a:pt x="91357" y="96549"/>
                </a:lnTo>
                <a:lnTo>
                  <a:pt x="91357" y="96549"/>
                </a:lnTo>
                <a:lnTo>
                  <a:pt x="91357" y="96549"/>
                </a:lnTo>
                <a:lnTo>
                  <a:pt x="91357" y="97183"/>
                </a:lnTo>
                <a:lnTo>
                  <a:pt x="91357" y="97183"/>
                </a:lnTo>
                <a:lnTo>
                  <a:pt x="91357" y="97183"/>
                </a:lnTo>
                <a:lnTo>
                  <a:pt x="91357" y="97183"/>
                </a:lnTo>
                <a:lnTo>
                  <a:pt x="91357" y="97183"/>
                </a:lnTo>
                <a:lnTo>
                  <a:pt x="91357" y="97605"/>
                </a:lnTo>
                <a:lnTo>
                  <a:pt x="91357" y="97605"/>
                </a:lnTo>
                <a:lnTo>
                  <a:pt x="91357" y="97183"/>
                </a:lnTo>
                <a:lnTo>
                  <a:pt x="90950" y="97183"/>
                </a:lnTo>
                <a:lnTo>
                  <a:pt x="90950" y="97605"/>
                </a:lnTo>
                <a:lnTo>
                  <a:pt x="90950" y="97605"/>
                </a:lnTo>
                <a:lnTo>
                  <a:pt x="90950" y="97605"/>
                </a:lnTo>
                <a:lnTo>
                  <a:pt x="90950" y="97605"/>
                </a:lnTo>
                <a:lnTo>
                  <a:pt x="90950" y="97605"/>
                </a:lnTo>
                <a:lnTo>
                  <a:pt x="90950" y="97605"/>
                </a:lnTo>
                <a:lnTo>
                  <a:pt x="90950" y="97183"/>
                </a:lnTo>
                <a:lnTo>
                  <a:pt x="90678" y="97183"/>
                </a:lnTo>
                <a:lnTo>
                  <a:pt x="90678" y="97605"/>
                </a:lnTo>
                <a:lnTo>
                  <a:pt x="90678" y="97605"/>
                </a:lnTo>
                <a:lnTo>
                  <a:pt x="90678" y="97605"/>
                </a:lnTo>
                <a:lnTo>
                  <a:pt x="90678" y="97605"/>
                </a:lnTo>
                <a:lnTo>
                  <a:pt x="90678" y="97605"/>
                </a:lnTo>
                <a:lnTo>
                  <a:pt x="90678" y="97605"/>
                </a:lnTo>
                <a:lnTo>
                  <a:pt x="90678" y="97605"/>
                </a:lnTo>
                <a:lnTo>
                  <a:pt x="90678" y="98028"/>
                </a:lnTo>
                <a:lnTo>
                  <a:pt x="90950" y="98028"/>
                </a:lnTo>
                <a:lnTo>
                  <a:pt x="90950" y="98028"/>
                </a:lnTo>
                <a:lnTo>
                  <a:pt x="90678" y="98028"/>
                </a:lnTo>
                <a:lnTo>
                  <a:pt x="90678" y="98028"/>
                </a:lnTo>
                <a:lnTo>
                  <a:pt x="90678" y="98028"/>
                </a:lnTo>
                <a:lnTo>
                  <a:pt x="90678" y="98028"/>
                </a:lnTo>
                <a:lnTo>
                  <a:pt x="90678" y="98028"/>
                </a:lnTo>
                <a:lnTo>
                  <a:pt x="90407" y="98028"/>
                </a:lnTo>
                <a:lnTo>
                  <a:pt x="90407" y="98028"/>
                </a:lnTo>
                <a:lnTo>
                  <a:pt x="90407" y="98028"/>
                </a:lnTo>
                <a:lnTo>
                  <a:pt x="90407" y="98450"/>
                </a:lnTo>
                <a:lnTo>
                  <a:pt x="90407" y="98450"/>
                </a:lnTo>
                <a:lnTo>
                  <a:pt x="90407" y="98450"/>
                </a:lnTo>
                <a:lnTo>
                  <a:pt x="90407" y="98450"/>
                </a:lnTo>
                <a:lnTo>
                  <a:pt x="90407" y="98450"/>
                </a:lnTo>
                <a:lnTo>
                  <a:pt x="90407" y="98873"/>
                </a:lnTo>
                <a:lnTo>
                  <a:pt x="90407" y="98873"/>
                </a:lnTo>
                <a:lnTo>
                  <a:pt x="90407" y="98873"/>
                </a:lnTo>
                <a:lnTo>
                  <a:pt x="90407" y="98873"/>
                </a:lnTo>
                <a:lnTo>
                  <a:pt x="90407" y="98873"/>
                </a:lnTo>
                <a:lnTo>
                  <a:pt x="90407" y="98873"/>
                </a:lnTo>
                <a:lnTo>
                  <a:pt x="90407" y="99507"/>
                </a:lnTo>
                <a:lnTo>
                  <a:pt x="90407" y="99507"/>
                </a:lnTo>
                <a:lnTo>
                  <a:pt x="90407" y="99507"/>
                </a:lnTo>
                <a:lnTo>
                  <a:pt x="90407" y="99507"/>
                </a:lnTo>
                <a:lnTo>
                  <a:pt x="90407" y="99507"/>
                </a:lnTo>
                <a:lnTo>
                  <a:pt x="90135" y="99507"/>
                </a:lnTo>
                <a:lnTo>
                  <a:pt x="90135" y="99929"/>
                </a:lnTo>
                <a:lnTo>
                  <a:pt x="90135" y="99929"/>
                </a:lnTo>
                <a:lnTo>
                  <a:pt x="90407" y="99929"/>
                </a:lnTo>
                <a:lnTo>
                  <a:pt x="90407" y="99929"/>
                </a:lnTo>
                <a:lnTo>
                  <a:pt x="90407" y="99929"/>
                </a:lnTo>
                <a:lnTo>
                  <a:pt x="90407" y="99929"/>
                </a:lnTo>
                <a:lnTo>
                  <a:pt x="90135" y="99929"/>
                </a:lnTo>
                <a:lnTo>
                  <a:pt x="90135" y="100352"/>
                </a:lnTo>
                <a:lnTo>
                  <a:pt x="90407" y="100352"/>
                </a:lnTo>
                <a:lnTo>
                  <a:pt x="90407" y="100352"/>
                </a:lnTo>
                <a:lnTo>
                  <a:pt x="90407" y="100352"/>
                </a:lnTo>
                <a:lnTo>
                  <a:pt x="90407" y="100352"/>
                </a:lnTo>
                <a:lnTo>
                  <a:pt x="90407" y="100352"/>
                </a:lnTo>
                <a:lnTo>
                  <a:pt x="90407" y="100352"/>
                </a:lnTo>
                <a:lnTo>
                  <a:pt x="90407" y="100352"/>
                </a:lnTo>
                <a:lnTo>
                  <a:pt x="90407" y="100352"/>
                </a:lnTo>
                <a:lnTo>
                  <a:pt x="90678" y="100352"/>
                </a:lnTo>
                <a:lnTo>
                  <a:pt x="90678" y="100352"/>
                </a:lnTo>
                <a:lnTo>
                  <a:pt x="90678" y="100352"/>
                </a:lnTo>
                <a:lnTo>
                  <a:pt x="90678" y="100774"/>
                </a:lnTo>
                <a:lnTo>
                  <a:pt x="90678" y="100774"/>
                </a:lnTo>
                <a:lnTo>
                  <a:pt x="90678" y="100774"/>
                </a:lnTo>
                <a:lnTo>
                  <a:pt x="90678" y="100774"/>
                </a:lnTo>
                <a:lnTo>
                  <a:pt x="90678" y="101197"/>
                </a:lnTo>
                <a:lnTo>
                  <a:pt x="90678" y="101197"/>
                </a:lnTo>
                <a:lnTo>
                  <a:pt x="90678" y="101197"/>
                </a:lnTo>
                <a:lnTo>
                  <a:pt x="90407" y="101197"/>
                </a:lnTo>
                <a:lnTo>
                  <a:pt x="90407" y="101197"/>
                </a:lnTo>
                <a:lnTo>
                  <a:pt x="90407" y="101197"/>
                </a:lnTo>
                <a:lnTo>
                  <a:pt x="90407" y="101830"/>
                </a:lnTo>
                <a:lnTo>
                  <a:pt x="90407" y="101830"/>
                </a:lnTo>
                <a:lnTo>
                  <a:pt x="90407" y="101830"/>
                </a:lnTo>
                <a:lnTo>
                  <a:pt x="90407" y="101830"/>
                </a:lnTo>
                <a:lnTo>
                  <a:pt x="90407" y="101830"/>
                </a:lnTo>
                <a:lnTo>
                  <a:pt x="90407" y="101830"/>
                </a:lnTo>
                <a:lnTo>
                  <a:pt x="90407" y="101830"/>
                </a:lnTo>
                <a:lnTo>
                  <a:pt x="90407" y="101830"/>
                </a:lnTo>
                <a:lnTo>
                  <a:pt x="90407" y="101830"/>
                </a:lnTo>
                <a:lnTo>
                  <a:pt x="90135" y="101830"/>
                </a:lnTo>
                <a:lnTo>
                  <a:pt x="90135" y="101830"/>
                </a:lnTo>
                <a:lnTo>
                  <a:pt x="90135" y="101830"/>
                </a:lnTo>
                <a:lnTo>
                  <a:pt x="90135" y="101830"/>
                </a:lnTo>
                <a:lnTo>
                  <a:pt x="90135" y="101830"/>
                </a:lnTo>
                <a:lnTo>
                  <a:pt x="90135" y="101830"/>
                </a:lnTo>
                <a:lnTo>
                  <a:pt x="90135" y="101830"/>
                </a:lnTo>
                <a:lnTo>
                  <a:pt x="90135" y="101830"/>
                </a:lnTo>
                <a:lnTo>
                  <a:pt x="90135" y="102253"/>
                </a:lnTo>
                <a:lnTo>
                  <a:pt x="90135" y="102253"/>
                </a:lnTo>
                <a:lnTo>
                  <a:pt x="90135" y="102253"/>
                </a:lnTo>
                <a:lnTo>
                  <a:pt x="90135" y="102253"/>
                </a:lnTo>
                <a:lnTo>
                  <a:pt x="90135" y="102253"/>
                </a:lnTo>
                <a:lnTo>
                  <a:pt x="90135" y="102253"/>
                </a:lnTo>
                <a:lnTo>
                  <a:pt x="89864" y="102253"/>
                </a:lnTo>
                <a:lnTo>
                  <a:pt x="89864" y="102253"/>
                </a:lnTo>
                <a:lnTo>
                  <a:pt x="89864" y="102253"/>
                </a:lnTo>
                <a:lnTo>
                  <a:pt x="89864" y="101830"/>
                </a:lnTo>
                <a:lnTo>
                  <a:pt x="89864" y="101830"/>
                </a:lnTo>
                <a:lnTo>
                  <a:pt x="89864" y="101830"/>
                </a:lnTo>
                <a:lnTo>
                  <a:pt x="89864" y="101830"/>
                </a:lnTo>
                <a:lnTo>
                  <a:pt x="89864" y="101197"/>
                </a:lnTo>
                <a:lnTo>
                  <a:pt x="89864" y="101197"/>
                </a:lnTo>
                <a:lnTo>
                  <a:pt x="89864" y="101197"/>
                </a:lnTo>
                <a:lnTo>
                  <a:pt x="89864" y="101197"/>
                </a:lnTo>
                <a:lnTo>
                  <a:pt x="89864" y="100774"/>
                </a:lnTo>
                <a:lnTo>
                  <a:pt x="89864" y="100774"/>
                </a:lnTo>
                <a:lnTo>
                  <a:pt x="89864" y="101197"/>
                </a:lnTo>
                <a:lnTo>
                  <a:pt x="89864"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197"/>
                </a:lnTo>
                <a:lnTo>
                  <a:pt x="89457" y="101830"/>
                </a:lnTo>
                <a:lnTo>
                  <a:pt x="89457" y="101830"/>
                </a:lnTo>
                <a:lnTo>
                  <a:pt x="89457" y="101830"/>
                </a:lnTo>
                <a:lnTo>
                  <a:pt x="89864" y="101830"/>
                </a:lnTo>
                <a:lnTo>
                  <a:pt x="89864" y="101830"/>
                </a:lnTo>
                <a:lnTo>
                  <a:pt x="89864" y="101830"/>
                </a:lnTo>
                <a:lnTo>
                  <a:pt x="89864" y="102253"/>
                </a:lnTo>
                <a:lnTo>
                  <a:pt x="89457" y="102253"/>
                </a:lnTo>
                <a:lnTo>
                  <a:pt x="89457" y="102253"/>
                </a:lnTo>
                <a:lnTo>
                  <a:pt x="89457" y="102253"/>
                </a:lnTo>
                <a:lnTo>
                  <a:pt x="89457" y="102253"/>
                </a:lnTo>
                <a:lnTo>
                  <a:pt x="89457" y="102253"/>
                </a:lnTo>
                <a:lnTo>
                  <a:pt x="89457" y="102253"/>
                </a:lnTo>
                <a:lnTo>
                  <a:pt x="89457" y="102253"/>
                </a:lnTo>
                <a:lnTo>
                  <a:pt x="89457" y="102253"/>
                </a:lnTo>
                <a:lnTo>
                  <a:pt x="89185" y="102253"/>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2676"/>
                </a:lnTo>
                <a:lnTo>
                  <a:pt x="89185" y="103098"/>
                </a:lnTo>
                <a:lnTo>
                  <a:pt x="88914" y="103098"/>
                </a:lnTo>
                <a:lnTo>
                  <a:pt x="88914" y="103098"/>
                </a:lnTo>
                <a:lnTo>
                  <a:pt x="88914" y="103098"/>
                </a:lnTo>
                <a:lnTo>
                  <a:pt x="88914" y="103098"/>
                </a:lnTo>
                <a:lnTo>
                  <a:pt x="88914" y="103098"/>
                </a:lnTo>
                <a:lnTo>
                  <a:pt x="88914" y="103098"/>
                </a:lnTo>
                <a:lnTo>
                  <a:pt x="88642" y="103098"/>
                </a:lnTo>
                <a:lnTo>
                  <a:pt x="88642" y="103098"/>
                </a:lnTo>
                <a:lnTo>
                  <a:pt x="88642" y="103098"/>
                </a:lnTo>
                <a:lnTo>
                  <a:pt x="88642" y="103098"/>
                </a:lnTo>
                <a:lnTo>
                  <a:pt x="88642" y="103521"/>
                </a:lnTo>
                <a:lnTo>
                  <a:pt x="88642" y="103521"/>
                </a:lnTo>
                <a:lnTo>
                  <a:pt x="88642" y="103521"/>
                </a:lnTo>
                <a:lnTo>
                  <a:pt x="88642" y="103521"/>
                </a:lnTo>
                <a:lnTo>
                  <a:pt x="88642" y="104154"/>
                </a:lnTo>
                <a:lnTo>
                  <a:pt x="88371" y="104154"/>
                </a:lnTo>
                <a:lnTo>
                  <a:pt x="88371" y="104154"/>
                </a:lnTo>
                <a:lnTo>
                  <a:pt x="88371" y="104154"/>
                </a:lnTo>
                <a:lnTo>
                  <a:pt x="88371" y="104577"/>
                </a:lnTo>
                <a:lnTo>
                  <a:pt x="88371" y="104577"/>
                </a:lnTo>
                <a:lnTo>
                  <a:pt x="88371" y="104577"/>
                </a:lnTo>
                <a:lnTo>
                  <a:pt x="88371" y="104577"/>
                </a:lnTo>
                <a:lnTo>
                  <a:pt x="88371" y="104577"/>
                </a:lnTo>
                <a:lnTo>
                  <a:pt x="87963" y="104577"/>
                </a:lnTo>
                <a:lnTo>
                  <a:pt x="87963" y="104577"/>
                </a:lnTo>
                <a:lnTo>
                  <a:pt x="87963" y="104154"/>
                </a:lnTo>
                <a:lnTo>
                  <a:pt x="87963" y="104154"/>
                </a:lnTo>
                <a:lnTo>
                  <a:pt x="87963" y="104154"/>
                </a:lnTo>
                <a:lnTo>
                  <a:pt x="87692" y="104154"/>
                </a:lnTo>
                <a:lnTo>
                  <a:pt x="87692" y="104154"/>
                </a:lnTo>
                <a:lnTo>
                  <a:pt x="87692" y="104154"/>
                </a:lnTo>
                <a:lnTo>
                  <a:pt x="87692" y="104154"/>
                </a:lnTo>
                <a:lnTo>
                  <a:pt x="87692" y="104577"/>
                </a:lnTo>
                <a:lnTo>
                  <a:pt x="87692" y="104577"/>
                </a:lnTo>
                <a:lnTo>
                  <a:pt x="87692" y="104577"/>
                </a:lnTo>
                <a:lnTo>
                  <a:pt x="87692" y="104577"/>
                </a:lnTo>
                <a:lnTo>
                  <a:pt x="87963" y="104577"/>
                </a:lnTo>
                <a:lnTo>
                  <a:pt x="87963" y="104577"/>
                </a:lnTo>
                <a:lnTo>
                  <a:pt x="87963" y="104577"/>
                </a:lnTo>
                <a:lnTo>
                  <a:pt x="87963" y="104577"/>
                </a:lnTo>
                <a:lnTo>
                  <a:pt x="87963" y="105000"/>
                </a:lnTo>
                <a:lnTo>
                  <a:pt x="87963" y="105000"/>
                </a:lnTo>
                <a:lnTo>
                  <a:pt x="87963" y="105000"/>
                </a:lnTo>
                <a:lnTo>
                  <a:pt x="87692" y="105000"/>
                </a:lnTo>
                <a:lnTo>
                  <a:pt x="87692" y="105000"/>
                </a:lnTo>
                <a:lnTo>
                  <a:pt x="87692" y="105000"/>
                </a:lnTo>
                <a:lnTo>
                  <a:pt x="87692" y="105000"/>
                </a:lnTo>
                <a:lnTo>
                  <a:pt x="87692" y="105000"/>
                </a:lnTo>
                <a:lnTo>
                  <a:pt x="87692" y="105000"/>
                </a:lnTo>
                <a:lnTo>
                  <a:pt x="87420" y="105000"/>
                </a:lnTo>
                <a:lnTo>
                  <a:pt x="87420" y="105000"/>
                </a:lnTo>
                <a:lnTo>
                  <a:pt x="87420" y="105000"/>
                </a:lnTo>
                <a:lnTo>
                  <a:pt x="87420" y="105000"/>
                </a:lnTo>
                <a:lnTo>
                  <a:pt x="87420" y="105422"/>
                </a:lnTo>
                <a:lnTo>
                  <a:pt x="87420" y="105422"/>
                </a:lnTo>
                <a:lnTo>
                  <a:pt x="87420" y="105422"/>
                </a:lnTo>
                <a:lnTo>
                  <a:pt x="87420" y="105422"/>
                </a:lnTo>
                <a:lnTo>
                  <a:pt x="87149" y="105422"/>
                </a:lnTo>
                <a:lnTo>
                  <a:pt x="87149" y="105422"/>
                </a:lnTo>
                <a:lnTo>
                  <a:pt x="87149" y="105845"/>
                </a:lnTo>
                <a:lnTo>
                  <a:pt x="87149" y="105845"/>
                </a:lnTo>
                <a:lnTo>
                  <a:pt x="87149" y="105845"/>
                </a:lnTo>
                <a:lnTo>
                  <a:pt x="86877" y="105845"/>
                </a:lnTo>
                <a:lnTo>
                  <a:pt x="86877" y="105845"/>
                </a:lnTo>
                <a:lnTo>
                  <a:pt x="86877" y="105845"/>
                </a:lnTo>
                <a:lnTo>
                  <a:pt x="86877" y="106478"/>
                </a:lnTo>
                <a:lnTo>
                  <a:pt x="86877" y="106478"/>
                </a:lnTo>
                <a:lnTo>
                  <a:pt x="86877" y="106478"/>
                </a:lnTo>
                <a:lnTo>
                  <a:pt x="86877" y="106478"/>
                </a:lnTo>
                <a:lnTo>
                  <a:pt x="86877" y="106478"/>
                </a:lnTo>
                <a:lnTo>
                  <a:pt x="86470" y="106478"/>
                </a:lnTo>
                <a:lnTo>
                  <a:pt x="86470" y="106901"/>
                </a:lnTo>
                <a:lnTo>
                  <a:pt x="86470" y="106901"/>
                </a:lnTo>
                <a:lnTo>
                  <a:pt x="86470" y="106901"/>
                </a:lnTo>
                <a:lnTo>
                  <a:pt x="86470" y="106901"/>
                </a:lnTo>
                <a:lnTo>
                  <a:pt x="86470" y="106901"/>
                </a:lnTo>
                <a:lnTo>
                  <a:pt x="86470" y="106901"/>
                </a:lnTo>
                <a:lnTo>
                  <a:pt x="86470" y="106901"/>
                </a:lnTo>
                <a:lnTo>
                  <a:pt x="86199" y="106901"/>
                </a:lnTo>
                <a:lnTo>
                  <a:pt x="86199" y="106901"/>
                </a:lnTo>
                <a:lnTo>
                  <a:pt x="86470" y="106901"/>
                </a:lnTo>
                <a:lnTo>
                  <a:pt x="86470" y="106901"/>
                </a:lnTo>
                <a:lnTo>
                  <a:pt x="86470" y="107323"/>
                </a:lnTo>
                <a:lnTo>
                  <a:pt x="86470" y="107323"/>
                </a:lnTo>
                <a:lnTo>
                  <a:pt x="86470" y="107323"/>
                </a:lnTo>
                <a:lnTo>
                  <a:pt x="86470" y="107323"/>
                </a:lnTo>
                <a:lnTo>
                  <a:pt x="86470" y="107323"/>
                </a:lnTo>
                <a:lnTo>
                  <a:pt x="86199" y="107323"/>
                </a:lnTo>
                <a:lnTo>
                  <a:pt x="86199" y="107323"/>
                </a:lnTo>
                <a:lnTo>
                  <a:pt x="86199" y="107323"/>
                </a:lnTo>
                <a:lnTo>
                  <a:pt x="86199" y="107323"/>
                </a:lnTo>
                <a:lnTo>
                  <a:pt x="85927" y="107323"/>
                </a:lnTo>
                <a:lnTo>
                  <a:pt x="85927" y="107746"/>
                </a:lnTo>
                <a:lnTo>
                  <a:pt x="85927" y="107746"/>
                </a:lnTo>
                <a:lnTo>
                  <a:pt x="85927" y="107746"/>
                </a:lnTo>
                <a:lnTo>
                  <a:pt x="85927" y="107746"/>
                </a:lnTo>
                <a:lnTo>
                  <a:pt x="85927" y="107746"/>
                </a:lnTo>
                <a:lnTo>
                  <a:pt x="85927" y="107746"/>
                </a:lnTo>
                <a:lnTo>
                  <a:pt x="85927" y="107746"/>
                </a:lnTo>
                <a:lnTo>
                  <a:pt x="85656" y="107746"/>
                </a:lnTo>
                <a:lnTo>
                  <a:pt x="85656" y="107746"/>
                </a:lnTo>
                <a:lnTo>
                  <a:pt x="85656" y="107746"/>
                </a:lnTo>
                <a:lnTo>
                  <a:pt x="85656" y="107746"/>
                </a:lnTo>
                <a:lnTo>
                  <a:pt x="85656" y="107746"/>
                </a:lnTo>
                <a:lnTo>
                  <a:pt x="85384" y="107746"/>
                </a:lnTo>
                <a:lnTo>
                  <a:pt x="85384" y="107746"/>
                </a:lnTo>
                <a:lnTo>
                  <a:pt x="85384" y="107746"/>
                </a:lnTo>
                <a:lnTo>
                  <a:pt x="85384" y="107746"/>
                </a:lnTo>
                <a:lnTo>
                  <a:pt x="85113" y="107746"/>
                </a:lnTo>
                <a:lnTo>
                  <a:pt x="85113" y="107746"/>
                </a:lnTo>
                <a:lnTo>
                  <a:pt x="85113" y="108169"/>
                </a:lnTo>
                <a:lnTo>
                  <a:pt x="85113" y="108169"/>
                </a:lnTo>
                <a:lnTo>
                  <a:pt x="85384" y="108169"/>
                </a:lnTo>
                <a:lnTo>
                  <a:pt x="85384" y="108169"/>
                </a:lnTo>
                <a:lnTo>
                  <a:pt x="85384" y="108169"/>
                </a:lnTo>
                <a:lnTo>
                  <a:pt x="85384" y="108169"/>
                </a:lnTo>
                <a:lnTo>
                  <a:pt x="85384" y="108169"/>
                </a:lnTo>
                <a:lnTo>
                  <a:pt x="85384" y="108802"/>
                </a:lnTo>
                <a:lnTo>
                  <a:pt x="85384" y="108802"/>
                </a:lnTo>
                <a:lnTo>
                  <a:pt x="85384" y="108802"/>
                </a:lnTo>
                <a:lnTo>
                  <a:pt x="85113" y="108802"/>
                </a:lnTo>
                <a:lnTo>
                  <a:pt x="85113" y="108802"/>
                </a:lnTo>
                <a:lnTo>
                  <a:pt x="85113" y="108169"/>
                </a:lnTo>
                <a:lnTo>
                  <a:pt x="85113" y="108169"/>
                </a:lnTo>
                <a:lnTo>
                  <a:pt x="85113" y="108169"/>
                </a:lnTo>
                <a:lnTo>
                  <a:pt x="85113" y="108169"/>
                </a:lnTo>
                <a:lnTo>
                  <a:pt x="85113" y="108169"/>
                </a:lnTo>
                <a:lnTo>
                  <a:pt x="85113" y="108169"/>
                </a:lnTo>
                <a:lnTo>
                  <a:pt x="85113" y="108169"/>
                </a:lnTo>
                <a:lnTo>
                  <a:pt x="84705" y="108169"/>
                </a:lnTo>
                <a:lnTo>
                  <a:pt x="84705" y="108169"/>
                </a:lnTo>
                <a:lnTo>
                  <a:pt x="84705" y="108169"/>
                </a:lnTo>
                <a:lnTo>
                  <a:pt x="84705" y="108802"/>
                </a:lnTo>
                <a:lnTo>
                  <a:pt x="84705" y="108802"/>
                </a:lnTo>
                <a:lnTo>
                  <a:pt x="84705" y="108802"/>
                </a:lnTo>
                <a:lnTo>
                  <a:pt x="84705" y="108802"/>
                </a:lnTo>
                <a:lnTo>
                  <a:pt x="84705" y="108802"/>
                </a:lnTo>
                <a:lnTo>
                  <a:pt x="84705" y="109225"/>
                </a:lnTo>
                <a:lnTo>
                  <a:pt x="84705" y="109225"/>
                </a:lnTo>
                <a:lnTo>
                  <a:pt x="84705" y="109225"/>
                </a:lnTo>
                <a:lnTo>
                  <a:pt x="84705" y="109225"/>
                </a:lnTo>
                <a:lnTo>
                  <a:pt x="84705" y="109225"/>
                </a:lnTo>
                <a:lnTo>
                  <a:pt x="84434" y="109225"/>
                </a:lnTo>
                <a:lnTo>
                  <a:pt x="84434" y="109225"/>
                </a:lnTo>
                <a:lnTo>
                  <a:pt x="84434" y="109225"/>
                </a:lnTo>
                <a:lnTo>
                  <a:pt x="84434" y="109647"/>
                </a:lnTo>
                <a:lnTo>
                  <a:pt x="84434" y="109647"/>
                </a:lnTo>
                <a:lnTo>
                  <a:pt x="84434" y="109225"/>
                </a:lnTo>
                <a:lnTo>
                  <a:pt x="84162" y="109225"/>
                </a:lnTo>
                <a:lnTo>
                  <a:pt x="84162" y="109647"/>
                </a:lnTo>
                <a:lnTo>
                  <a:pt x="84162" y="109647"/>
                </a:lnTo>
                <a:lnTo>
                  <a:pt x="84162" y="109647"/>
                </a:lnTo>
                <a:lnTo>
                  <a:pt x="84162" y="110070"/>
                </a:lnTo>
                <a:lnTo>
                  <a:pt x="84162" y="110070"/>
                </a:lnTo>
                <a:lnTo>
                  <a:pt x="84162" y="110070"/>
                </a:lnTo>
                <a:lnTo>
                  <a:pt x="84162" y="110070"/>
                </a:lnTo>
                <a:lnTo>
                  <a:pt x="84162" y="110070"/>
                </a:lnTo>
                <a:lnTo>
                  <a:pt x="84162" y="110070"/>
                </a:lnTo>
                <a:lnTo>
                  <a:pt x="83891" y="110070"/>
                </a:lnTo>
                <a:lnTo>
                  <a:pt x="83891" y="110070"/>
                </a:lnTo>
                <a:lnTo>
                  <a:pt x="83891" y="110070"/>
                </a:lnTo>
                <a:lnTo>
                  <a:pt x="83891" y="110070"/>
                </a:lnTo>
                <a:lnTo>
                  <a:pt x="83619" y="110070"/>
                </a:lnTo>
                <a:lnTo>
                  <a:pt x="83619" y="110492"/>
                </a:lnTo>
                <a:lnTo>
                  <a:pt x="83619" y="110492"/>
                </a:lnTo>
                <a:lnTo>
                  <a:pt x="83619" y="110492"/>
                </a:lnTo>
                <a:lnTo>
                  <a:pt x="83619" y="110492"/>
                </a:lnTo>
                <a:lnTo>
                  <a:pt x="83212" y="110492"/>
                </a:lnTo>
                <a:lnTo>
                  <a:pt x="83212" y="110492"/>
                </a:lnTo>
                <a:lnTo>
                  <a:pt x="83212" y="110492"/>
                </a:lnTo>
                <a:lnTo>
                  <a:pt x="83212" y="110492"/>
                </a:lnTo>
                <a:lnTo>
                  <a:pt x="83212" y="110492"/>
                </a:lnTo>
                <a:lnTo>
                  <a:pt x="83212" y="110492"/>
                </a:lnTo>
                <a:lnTo>
                  <a:pt x="83212" y="110492"/>
                </a:lnTo>
                <a:lnTo>
                  <a:pt x="82941" y="110492"/>
                </a:lnTo>
                <a:lnTo>
                  <a:pt x="82941" y="110492"/>
                </a:lnTo>
                <a:lnTo>
                  <a:pt x="82941" y="111126"/>
                </a:lnTo>
                <a:lnTo>
                  <a:pt x="82941" y="111126"/>
                </a:lnTo>
                <a:lnTo>
                  <a:pt x="82941" y="111126"/>
                </a:lnTo>
                <a:lnTo>
                  <a:pt x="82941" y="111126"/>
                </a:lnTo>
                <a:lnTo>
                  <a:pt x="82669" y="111126"/>
                </a:lnTo>
                <a:lnTo>
                  <a:pt x="82669" y="111126"/>
                </a:lnTo>
                <a:lnTo>
                  <a:pt x="82669" y="110492"/>
                </a:lnTo>
                <a:lnTo>
                  <a:pt x="82669" y="110492"/>
                </a:lnTo>
                <a:lnTo>
                  <a:pt x="82669" y="110492"/>
                </a:lnTo>
                <a:lnTo>
                  <a:pt x="82669" y="110492"/>
                </a:lnTo>
                <a:lnTo>
                  <a:pt x="82398" y="110492"/>
                </a:lnTo>
                <a:lnTo>
                  <a:pt x="82398" y="110492"/>
                </a:lnTo>
                <a:lnTo>
                  <a:pt x="82398" y="110492"/>
                </a:lnTo>
                <a:lnTo>
                  <a:pt x="82398" y="110492"/>
                </a:lnTo>
                <a:lnTo>
                  <a:pt x="82398" y="110492"/>
                </a:lnTo>
                <a:lnTo>
                  <a:pt x="82398" y="111126"/>
                </a:lnTo>
                <a:lnTo>
                  <a:pt x="82398" y="111126"/>
                </a:lnTo>
                <a:lnTo>
                  <a:pt x="82398" y="111126"/>
                </a:lnTo>
                <a:lnTo>
                  <a:pt x="82398" y="111126"/>
                </a:lnTo>
                <a:lnTo>
                  <a:pt x="82398" y="111549"/>
                </a:lnTo>
                <a:lnTo>
                  <a:pt x="82398" y="111549"/>
                </a:lnTo>
                <a:lnTo>
                  <a:pt x="82398" y="111126"/>
                </a:lnTo>
                <a:lnTo>
                  <a:pt x="82126" y="111126"/>
                </a:lnTo>
                <a:lnTo>
                  <a:pt x="82126" y="111126"/>
                </a:lnTo>
                <a:lnTo>
                  <a:pt x="82126" y="111126"/>
                </a:lnTo>
                <a:lnTo>
                  <a:pt x="82126" y="111126"/>
                </a:lnTo>
                <a:lnTo>
                  <a:pt x="81719" y="111126"/>
                </a:lnTo>
                <a:lnTo>
                  <a:pt x="81719" y="111126"/>
                </a:lnTo>
                <a:lnTo>
                  <a:pt x="81719" y="111126"/>
                </a:lnTo>
                <a:lnTo>
                  <a:pt x="81719" y="111126"/>
                </a:lnTo>
                <a:lnTo>
                  <a:pt x="81719" y="111126"/>
                </a:lnTo>
                <a:lnTo>
                  <a:pt x="81447" y="111126"/>
                </a:lnTo>
                <a:lnTo>
                  <a:pt x="81447" y="111126"/>
                </a:lnTo>
                <a:lnTo>
                  <a:pt x="81447" y="111126"/>
                </a:lnTo>
                <a:lnTo>
                  <a:pt x="81447" y="111126"/>
                </a:lnTo>
                <a:lnTo>
                  <a:pt x="81176" y="111126"/>
                </a:lnTo>
                <a:lnTo>
                  <a:pt x="81176" y="111126"/>
                </a:lnTo>
                <a:lnTo>
                  <a:pt x="81176" y="111126"/>
                </a:lnTo>
                <a:lnTo>
                  <a:pt x="81176" y="111126"/>
                </a:lnTo>
                <a:lnTo>
                  <a:pt x="81176" y="111126"/>
                </a:lnTo>
                <a:lnTo>
                  <a:pt x="81176" y="111549"/>
                </a:lnTo>
                <a:lnTo>
                  <a:pt x="81176" y="111549"/>
                </a:lnTo>
                <a:lnTo>
                  <a:pt x="80904" y="111549"/>
                </a:lnTo>
                <a:lnTo>
                  <a:pt x="80904" y="111549"/>
                </a:lnTo>
                <a:lnTo>
                  <a:pt x="80904" y="111549"/>
                </a:lnTo>
                <a:lnTo>
                  <a:pt x="80904" y="111971"/>
                </a:lnTo>
                <a:lnTo>
                  <a:pt x="80904" y="111971"/>
                </a:lnTo>
                <a:lnTo>
                  <a:pt x="80904" y="111971"/>
                </a:lnTo>
                <a:lnTo>
                  <a:pt x="80904" y="111549"/>
                </a:lnTo>
                <a:lnTo>
                  <a:pt x="80633" y="111549"/>
                </a:lnTo>
                <a:lnTo>
                  <a:pt x="80633" y="111549"/>
                </a:lnTo>
                <a:lnTo>
                  <a:pt x="80633" y="111549"/>
                </a:lnTo>
                <a:lnTo>
                  <a:pt x="80633" y="111549"/>
                </a:lnTo>
                <a:lnTo>
                  <a:pt x="80633" y="111126"/>
                </a:lnTo>
                <a:lnTo>
                  <a:pt x="80633" y="111126"/>
                </a:lnTo>
                <a:lnTo>
                  <a:pt x="80633" y="111126"/>
                </a:lnTo>
                <a:lnTo>
                  <a:pt x="80633" y="111126"/>
                </a:lnTo>
                <a:lnTo>
                  <a:pt x="80633" y="111126"/>
                </a:lnTo>
                <a:lnTo>
                  <a:pt x="80633" y="111126"/>
                </a:lnTo>
                <a:lnTo>
                  <a:pt x="80633" y="111126"/>
                </a:lnTo>
                <a:lnTo>
                  <a:pt x="80633" y="111549"/>
                </a:lnTo>
                <a:lnTo>
                  <a:pt x="80633" y="111549"/>
                </a:lnTo>
                <a:lnTo>
                  <a:pt x="80633" y="111549"/>
                </a:lnTo>
                <a:lnTo>
                  <a:pt x="80633" y="111549"/>
                </a:lnTo>
                <a:lnTo>
                  <a:pt x="80633" y="111549"/>
                </a:lnTo>
                <a:lnTo>
                  <a:pt x="80633" y="111971"/>
                </a:lnTo>
                <a:lnTo>
                  <a:pt x="80633" y="111971"/>
                </a:lnTo>
                <a:lnTo>
                  <a:pt x="80633" y="111971"/>
                </a:lnTo>
                <a:lnTo>
                  <a:pt x="80633" y="111971"/>
                </a:lnTo>
                <a:lnTo>
                  <a:pt x="80633" y="111971"/>
                </a:lnTo>
                <a:lnTo>
                  <a:pt x="80226" y="111971"/>
                </a:lnTo>
                <a:lnTo>
                  <a:pt x="80226" y="111971"/>
                </a:lnTo>
                <a:lnTo>
                  <a:pt x="80226" y="111971"/>
                </a:lnTo>
                <a:lnTo>
                  <a:pt x="80226" y="111971"/>
                </a:lnTo>
                <a:lnTo>
                  <a:pt x="80226" y="111971"/>
                </a:lnTo>
                <a:lnTo>
                  <a:pt x="79954" y="111971"/>
                </a:lnTo>
                <a:lnTo>
                  <a:pt x="79954" y="111971"/>
                </a:lnTo>
                <a:lnTo>
                  <a:pt x="79954" y="111971"/>
                </a:lnTo>
                <a:lnTo>
                  <a:pt x="79954" y="111549"/>
                </a:lnTo>
                <a:lnTo>
                  <a:pt x="79954" y="111549"/>
                </a:lnTo>
                <a:lnTo>
                  <a:pt x="79954" y="111549"/>
                </a:lnTo>
                <a:lnTo>
                  <a:pt x="79954" y="111549"/>
                </a:lnTo>
                <a:lnTo>
                  <a:pt x="79954" y="111549"/>
                </a:lnTo>
                <a:lnTo>
                  <a:pt x="79683" y="111549"/>
                </a:lnTo>
                <a:lnTo>
                  <a:pt x="79683" y="111549"/>
                </a:lnTo>
                <a:lnTo>
                  <a:pt x="79683" y="111549"/>
                </a:lnTo>
                <a:lnTo>
                  <a:pt x="79683" y="111549"/>
                </a:lnTo>
                <a:lnTo>
                  <a:pt x="79683" y="111549"/>
                </a:lnTo>
                <a:lnTo>
                  <a:pt x="79411" y="111549"/>
                </a:lnTo>
                <a:lnTo>
                  <a:pt x="79411" y="111549"/>
                </a:lnTo>
                <a:lnTo>
                  <a:pt x="79411" y="111971"/>
                </a:lnTo>
                <a:lnTo>
                  <a:pt x="79411" y="111971"/>
                </a:lnTo>
                <a:lnTo>
                  <a:pt x="79140" y="111971"/>
                </a:lnTo>
                <a:lnTo>
                  <a:pt x="79140" y="111971"/>
                </a:lnTo>
                <a:lnTo>
                  <a:pt x="79140" y="111971"/>
                </a:lnTo>
                <a:lnTo>
                  <a:pt x="79140" y="111971"/>
                </a:lnTo>
                <a:lnTo>
                  <a:pt x="79140" y="111971"/>
                </a:lnTo>
                <a:lnTo>
                  <a:pt x="78733" y="111971"/>
                </a:lnTo>
                <a:lnTo>
                  <a:pt x="78733" y="111971"/>
                </a:lnTo>
                <a:lnTo>
                  <a:pt x="78733" y="111549"/>
                </a:lnTo>
                <a:lnTo>
                  <a:pt x="78733" y="111549"/>
                </a:lnTo>
                <a:lnTo>
                  <a:pt x="78733" y="111549"/>
                </a:lnTo>
                <a:lnTo>
                  <a:pt x="78733" y="111549"/>
                </a:lnTo>
                <a:lnTo>
                  <a:pt x="78733" y="111549"/>
                </a:lnTo>
                <a:lnTo>
                  <a:pt x="78733" y="111126"/>
                </a:lnTo>
                <a:lnTo>
                  <a:pt x="78733" y="111126"/>
                </a:lnTo>
                <a:lnTo>
                  <a:pt x="78733" y="111126"/>
                </a:lnTo>
                <a:lnTo>
                  <a:pt x="78733" y="111126"/>
                </a:lnTo>
                <a:lnTo>
                  <a:pt x="78733" y="111126"/>
                </a:lnTo>
                <a:lnTo>
                  <a:pt x="78461" y="111126"/>
                </a:lnTo>
                <a:lnTo>
                  <a:pt x="78461" y="111126"/>
                </a:lnTo>
                <a:lnTo>
                  <a:pt x="78461" y="111126"/>
                </a:lnTo>
                <a:lnTo>
                  <a:pt x="78461" y="111549"/>
                </a:lnTo>
                <a:lnTo>
                  <a:pt x="78461" y="111549"/>
                </a:lnTo>
                <a:lnTo>
                  <a:pt x="78461" y="111549"/>
                </a:lnTo>
                <a:lnTo>
                  <a:pt x="78461" y="111549"/>
                </a:lnTo>
                <a:lnTo>
                  <a:pt x="78461" y="111971"/>
                </a:lnTo>
                <a:lnTo>
                  <a:pt x="78461" y="111971"/>
                </a:lnTo>
                <a:lnTo>
                  <a:pt x="78461" y="111971"/>
                </a:lnTo>
                <a:lnTo>
                  <a:pt x="78461" y="111971"/>
                </a:lnTo>
                <a:lnTo>
                  <a:pt x="78461" y="111971"/>
                </a:lnTo>
                <a:lnTo>
                  <a:pt x="78461" y="112394"/>
                </a:lnTo>
                <a:lnTo>
                  <a:pt x="78461" y="112394"/>
                </a:lnTo>
                <a:lnTo>
                  <a:pt x="78461" y="112394"/>
                </a:lnTo>
                <a:lnTo>
                  <a:pt x="78461" y="112394"/>
                </a:lnTo>
                <a:lnTo>
                  <a:pt x="78461" y="112394"/>
                </a:lnTo>
                <a:lnTo>
                  <a:pt x="78461" y="112816"/>
                </a:lnTo>
                <a:lnTo>
                  <a:pt x="78461" y="112816"/>
                </a:lnTo>
                <a:lnTo>
                  <a:pt x="78190" y="112816"/>
                </a:lnTo>
                <a:lnTo>
                  <a:pt x="78190" y="112816"/>
                </a:lnTo>
                <a:lnTo>
                  <a:pt x="78190" y="112816"/>
                </a:lnTo>
                <a:lnTo>
                  <a:pt x="78190" y="113450"/>
                </a:lnTo>
                <a:lnTo>
                  <a:pt x="78461" y="113450"/>
                </a:lnTo>
                <a:lnTo>
                  <a:pt x="78461" y="113450"/>
                </a:lnTo>
                <a:lnTo>
                  <a:pt x="78190" y="113450"/>
                </a:lnTo>
                <a:lnTo>
                  <a:pt x="78190" y="113450"/>
                </a:lnTo>
                <a:lnTo>
                  <a:pt x="78190" y="113450"/>
                </a:lnTo>
                <a:lnTo>
                  <a:pt x="78190" y="113450"/>
                </a:lnTo>
                <a:lnTo>
                  <a:pt x="78190" y="113450"/>
                </a:lnTo>
                <a:lnTo>
                  <a:pt x="77918" y="113450"/>
                </a:lnTo>
                <a:lnTo>
                  <a:pt x="77918" y="113873"/>
                </a:lnTo>
                <a:lnTo>
                  <a:pt x="77918" y="113873"/>
                </a:lnTo>
                <a:lnTo>
                  <a:pt x="77918" y="113873"/>
                </a:lnTo>
                <a:lnTo>
                  <a:pt x="77918" y="113873"/>
                </a:lnTo>
                <a:lnTo>
                  <a:pt x="77918" y="113873"/>
                </a:lnTo>
                <a:lnTo>
                  <a:pt x="77918" y="113873"/>
                </a:lnTo>
                <a:lnTo>
                  <a:pt x="77647" y="113873"/>
                </a:lnTo>
                <a:lnTo>
                  <a:pt x="77647" y="114295"/>
                </a:lnTo>
                <a:lnTo>
                  <a:pt x="77647" y="114295"/>
                </a:lnTo>
                <a:lnTo>
                  <a:pt x="77647" y="114295"/>
                </a:lnTo>
                <a:lnTo>
                  <a:pt x="77647" y="113873"/>
                </a:lnTo>
                <a:lnTo>
                  <a:pt x="77239" y="113873"/>
                </a:lnTo>
                <a:lnTo>
                  <a:pt x="77239" y="114295"/>
                </a:lnTo>
                <a:lnTo>
                  <a:pt x="77239" y="114295"/>
                </a:lnTo>
                <a:lnTo>
                  <a:pt x="77239" y="114295"/>
                </a:lnTo>
                <a:lnTo>
                  <a:pt x="77239" y="114295"/>
                </a:lnTo>
                <a:lnTo>
                  <a:pt x="76968" y="114295"/>
                </a:lnTo>
                <a:lnTo>
                  <a:pt x="76968" y="114295"/>
                </a:lnTo>
                <a:lnTo>
                  <a:pt x="76968" y="113873"/>
                </a:lnTo>
                <a:lnTo>
                  <a:pt x="76968" y="113873"/>
                </a:lnTo>
                <a:lnTo>
                  <a:pt x="76968" y="113873"/>
                </a:lnTo>
                <a:lnTo>
                  <a:pt x="76968" y="113873"/>
                </a:lnTo>
                <a:lnTo>
                  <a:pt x="76968" y="113873"/>
                </a:lnTo>
                <a:lnTo>
                  <a:pt x="76696" y="113873"/>
                </a:lnTo>
                <a:lnTo>
                  <a:pt x="76696" y="113873"/>
                </a:lnTo>
                <a:lnTo>
                  <a:pt x="76696" y="114295"/>
                </a:lnTo>
                <a:lnTo>
                  <a:pt x="76696" y="114295"/>
                </a:lnTo>
                <a:lnTo>
                  <a:pt x="76696" y="114295"/>
                </a:lnTo>
                <a:lnTo>
                  <a:pt x="76696" y="114295"/>
                </a:lnTo>
                <a:lnTo>
                  <a:pt x="76696" y="114295"/>
                </a:lnTo>
                <a:lnTo>
                  <a:pt x="76696" y="114295"/>
                </a:lnTo>
                <a:lnTo>
                  <a:pt x="76696" y="114295"/>
                </a:lnTo>
                <a:lnTo>
                  <a:pt x="76968" y="114295"/>
                </a:lnTo>
                <a:lnTo>
                  <a:pt x="76968" y="114295"/>
                </a:lnTo>
                <a:lnTo>
                  <a:pt x="76968" y="114295"/>
                </a:lnTo>
                <a:lnTo>
                  <a:pt x="76968" y="114295"/>
                </a:lnTo>
                <a:lnTo>
                  <a:pt x="76968" y="114295"/>
                </a:lnTo>
                <a:lnTo>
                  <a:pt x="76968" y="114295"/>
                </a:lnTo>
                <a:lnTo>
                  <a:pt x="76968" y="114718"/>
                </a:lnTo>
                <a:lnTo>
                  <a:pt x="76968" y="114718"/>
                </a:lnTo>
                <a:lnTo>
                  <a:pt x="76968" y="114718"/>
                </a:lnTo>
                <a:lnTo>
                  <a:pt x="76968" y="114718"/>
                </a:lnTo>
                <a:lnTo>
                  <a:pt x="76968" y="114718"/>
                </a:lnTo>
                <a:lnTo>
                  <a:pt x="76968" y="114718"/>
                </a:lnTo>
                <a:lnTo>
                  <a:pt x="76968" y="115140"/>
                </a:lnTo>
                <a:lnTo>
                  <a:pt x="76968" y="115140"/>
                </a:lnTo>
                <a:lnTo>
                  <a:pt x="76968" y="115140"/>
                </a:lnTo>
                <a:lnTo>
                  <a:pt x="76968" y="115140"/>
                </a:lnTo>
                <a:lnTo>
                  <a:pt x="76968" y="115140"/>
                </a:lnTo>
                <a:lnTo>
                  <a:pt x="76696" y="115140"/>
                </a:lnTo>
                <a:lnTo>
                  <a:pt x="76696" y="115140"/>
                </a:lnTo>
                <a:lnTo>
                  <a:pt x="76696" y="115140"/>
                </a:lnTo>
                <a:lnTo>
                  <a:pt x="76696" y="115140"/>
                </a:lnTo>
                <a:lnTo>
                  <a:pt x="76425" y="115140"/>
                </a:lnTo>
                <a:lnTo>
                  <a:pt x="76425" y="115140"/>
                </a:lnTo>
                <a:lnTo>
                  <a:pt x="76425" y="115140"/>
                </a:lnTo>
                <a:lnTo>
                  <a:pt x="76425" y="115140"/>
                </a:lnTo>
                <a:lnTo>
                  <a:pt x="76425" y="114718"/>
                </a:lnTo>
                <a:lnTo>
                  <a:pt x="76425" y="114718"/>
                </a:lnTo>
                <a:lnTo>
                  <a:pt x="76153" y="114718"/>
                </a:lnTo>
                <a:lnTo>
                  <a:pt x="76153" y="114718"/>
                </a:lnTo>
                <a:lnTo>
                  <a:pt x="76153" y="114718"/>
                </a:lnTo>
                <a:lnTo>
                  <a:pt x="76153" y="114718"/>
                </a:lnTo>
                <a:lnTo>
                  <a:pt x="76153" y="114718"/>
                </a:lnTo>
                <a:lnTo>
                  <a:pt x="76153" y="114718"/>
                </a:lnTo>
                <a:lnTo>
                  <a:pt x="76153" y="114718"/>
                </a:lnTo>
                <a:lnTo>
                  <a:pt x="76153" y="114718"/>
                </a:lnTo>
                <a:lnTo>
                  <a:pt x="75746" y="114718"/>
                </a:lnTo>
                <a:lnTo>
                  <a:pt x="75746" y="114718"/>
                </a:lnTo>
                <a:lnTo>
                  <a:pt x="75746" y="114718"/>
                </a:lnTo>
                <a:lnTo>
                  <a:pt x="75746" y="114718"/>
                </a:lnTo>
                <a:lnTo>
                  <a:pt x="75475" y="114718"/>
                </a:lnTo>
                <a:lnTo>
                  <a:pt x="75475" y="114295"/>
                </a:lnTo>
                <a:lnTo>
                  <a:pt x="75475" y="114295"/>
                </a:lnTo>
                <a:lnTo>
                  <a:pt x="75475" y="114295"/>
                </a:lnTo>
                <a:lnTo>
                  <a:pt x="75475" y="114295"/>
                </a:lnTo>
                <a:lnTo>
                  <a:pt x="75475" y="114295"/>
                </a:lnTo>
                <a:lnTo>
                  <a:pt x="75475" y="114295"/>
                </a:lnTo>
                <a:lnTo>
                  <a:pt x="75203" y="114295"/>
                </a:lnTo>
                <a:lnTo>
                  <a:pt x="75203" y="114718"/>
                </a:lnTo>
                <a:lnTo>
                  <a:pt x="75203" y="114718"/>
                </a:lnTo>
                <a:lnTo>
                  <a:pt x="75203" y="114718"/>
                </a:lnTo>
                <a:lnTo>
                  <a:pt x="75203" y="114718"/>
                </a:lnTo>
                <a:lnTo>
                  <a:pt x="75475" y="114718"/>
                </a:lnTo>
                <a:lnTo>
                  <a:pt x="75475" y="114718"/>
                </a:lnTo>
                <a:lnTo>
                  <a:pt x="75475" y="115140"/>
                </a:lnTo>
                <a:lnTo>
                  <a:pt x="75203" y="115140"/>
                </a:lnTo>
                <a:lnTo>
                  <a:pt x="75203" y="115140"/>
                </a:lnTo>
                <a:lnTo>
                  <a:pt x="75203" y="115140"/>
                </a:lnTo>
                <a:lnTo>
                  <a:pt x="75203" y="115140"/>
                </a:lnTo>
                <a:lnTo>
                  <a:pt x="75203" y="115140"/>
                </a:lnTo>
                <a:lnTo>
                  <a:pt x="74932" y="115140"/>
                </a:lnTo>
                <a:lnTo>
                  <a:pt x="74932" y="115140"/>
                </a:lnTo>
                <a:lnTo>
                  <a:pt x="74932" y="115140"/>
                </a:lnTo>
                <a:lnTo>
                  <a:pt x="74932" y="115140"/>
                </a:lnTo>
                <a:lnTo>
                  <a:pt x="74660" y="115140"/>
                </a:lnTo>
                <a:lnTo>
                  <a:pt x="74660" y="115140"/>
                </a:lnTo>
                <a:lnTo>
                  <a:pt x="74660" y="115140"/>
                </a:lnTo>
                <a:lnTo>
                  <a:pt x="74660" y="115140"/>
                </a:lnTo>
                <a:lnTo>
                  <a:pt x="74660" y="115140"/>
                </a:lnTo>
                <a:lnTo>
                  <a:pt x="74660" y="115140"/>
                </a:lnTo>
                <a:lnTo>
                  <a:pt x="74253" y="115140"/>
                </a:lnTo>
                <a:lnTo>
                  <a:pt x="74253" y="115140"/>
                </a:lnTo>
                <a:lnTo>
                  <a:pt x="74253" y="115140"/>
                </a:lnTo>
                <a:lnTo>
                  <a:pt x="74253" y="115140"/>
                </a:lnTo>
                <a:lnTo>
                  <a:pt x="73981" y="115140"/>
                </a:lnTo>
                <a:lnTo>
                  <a:pt x="73981" y="115774"/>
                </a:lnTo>
                <a:lnTo>
                  <a:pt x="73981" y="115774"/>
                </a:lnTo>
                <a:lnTo>
                  <a:pt x="73981" y="115774"/>
                </a:lnTo>
                <a:lnTo>
                  <a:pt x="73981" y="115774"/>
                </a:lnTo>
                <a:lnTo>
                  <a:pt x="73981" y="115774"/>
                </a:lnTo>
                <a:lnTo>
                  <a:pt x="73710" y="115774"/>
                </a:lnTo>
                <a:lnTo>
                  <a:pt x="73710" y="115774"/>
                </a:lnTo>
                <a:lnTo>
                  <a:pt x="73710" y="115774"/>
                </a:lnTo>
                <a:lnTo>
                  <a:pt x="73710" y="115774"/>
                </a:lnTo>
                <a:lnTo>
                  <a:pt x="73710" y="115774"/>
                </a:lnTo>
                <a:lnTo>
                  <a:pt x="73710" y="115774"/>
                </a:lnTo>
                <a:lnTo>
                  <a:pt x="73438" y="115774"/>
                </a:lnTo>
                <a:lnTo>
                  <a:pt x="73438" y="115774"/>
                </a:lnTo>
                <a:lnTo>
                  <a:pt x="73438" y="115774"/>
                </a:lnTo>
                <a:lnTo>
                  <a:pt x="73438" y="115774"/>
                </a:lnTo>
                <a:lnTo>
                  <a:pt x="73438" y="115774"/>
                </a:lnTo>
                <a:lnTo>
                  <a:pt x="73438" y="115774"/>
                </a:lnTo>
                <a:lnTo>
                  <a:pt x="73167" y="115774"/>
                </a:lnTo>
                <a:lnTo>
                  <a:pt x="73167" y="115774"/>
                </a:lnTo>
                <a:lnTo>
                  <a:pt x="73167" y="115774"/>
                </a:lnTo>
                <a:lnTo>
                  <a:pt x="72760" y="115774"/>
                </a:lnTo>
                <a:lnTo>
                  <a:pt x="72760" y="115774"/>
                </a:lnTo>
                <a:lnTo>
                  <a:pt x="72760" y="116197"/>
                </a:lnTo>
                <a:lnTo>
                  <a:pt x="72760" y="116197"/>
                </a:lnTo>
                <a:lnTo>
                  <a:pt x="72760" y="116197"/>
                </a:lnTo>
                <a:lnTo>
                  <a:pt x="72760" y="116197"/>
                </a:lnTo>
                <a:lnTo>
                  <a:pt x="72760" y="116197"/>
                </a:lnTo>
                <a:lnTo>
                  <a:pt x="72760" y="116619"/>
                </a:lnTo>
                <a:lnTo>
                  <a:pt x="72488" y="116619"/>
                </a:lnTo>
                <a:lnTo>
                  <a:pt x="72488" y="116619"/>
                </a:lnTo>
                <a:lnTo>
                  <a:pt x="72488" y="116619"/>
                </a:lnTo>
                <a:lnTo>
                  <a:pt x="72488" y="116619"/>
                </a:lnTo>
                <a:lnTo>
                  <a:pt x="72488" y="117042"/>
                </a:lnTo>
                <a:lnTo>
                  <a:pt x="72488" y="117042"/>
                </a:lnTo>
                <a:lnTo>
                  <a:pt x="72488" y="117042"/>
                </a:lnTo>
                <a:lnTo>
                  <a:pt x="72488" y="117042"/>
                </a:lnTo>
                <a:lnTo>
                  <a:pt x="72488" y="117042"/>
                </a:lnTo>
                <a:lnTo>
                  <a:pt x="72760" y="117042"/>
                </a:lnTo>
                <a:lnTo>
                  <a:pt x="72760" y="117464"/>
                </a:lnTo>
                <a:lnTo>
                  <a:pt x="72488" y="117464"/>
                </a:lnTo>
                <a:lnTo>
                  <a:pt x="72488" y="117464"/>
                </a:lnTo>
                <a:lnTo>
                  <a:pt x="72488" y="117464"/>
                </a:lnTo>
                <a:lnTo>
                  <a:pt x="72488" y="117464"/>
                </a:lnTo>
                <a:lnTo>
                  <a:pt x="72488" y="117464"/>
                </a:lnTo>
                <a:lnTo>
                  <a:pt x="72488" y="117464"/>
                </a:lnTo>
                <a:lnTo>
                  <a:pt x="72488" y="117464"/>
                </a:lnTo>
                <a:lnTo>
                  <a:pt x="72488" y="117464"/>
                </a:lnTo>
                <a:lnTo>
                  <a:pt x="72217" y="117464"/>
                </a:lnTo>
                <a:lnTo>
                  <a:pt x="72217" y="117042"/>
                </a:lnTo>
                <a:lnTo>
                  <a:pt x="72217" y="117042"/>
                </a:lnTo>
                <a:lnTo>
                  <a:pt x="72217" y="117042"/>
                </a:lnTo>
                <a:lnTo>
                  <a:pt x="72217" y="117042"/>
                </a:lnTo>
                <a:lnTo>
                  <a:pt x="72217" y="117042"/>
                </a:lnTo>
                <a:lnTo>
                  <a:pt x="71945" y="117042"/>
                </a:lnTo>
                <a:lnTo>
                  <a:pt x="71945" y="117042"/>
                </a:lnTo>
                <a:lnTo>
                  <a:pt x="71945" y="117042"/>
                </a:lnTo>
                <a:lnTo>
                  <a:pt x="71945" y="117464"/>
                </a:lnTo>
                <a:lnTo>
                  <a:pt x="71945" y="117464"/>
                </a:lnTo>
                <a:lnTo>
                  <a:pt x="71945" y="117464"/>
                </a:lnTo>
                <a:lnTo>
                  <a:pt x="71945" y="117464"/>
                </a:lnTo>
                <a:lnTo>
                  <a:pt x="71945" y="117464"/>
                </a:lnTo>
                <a:lnTo>
                  <a:pt x="71945" y="117464"/>
                </a:lnTo>
                <a:lnTo>
                  <a:pt x="72217" y="117464"/>
                </a:lnTo>
                <a:lnTo>
                  <a:pt x="72217" y="117464"/>
                </a:lnTo>
                <a:lnTo>
                  <a:pt x="72217" y="117464"/>
                </a:lnTo>
                <a:lnTo>
                  <a:pt x="72217" y="118098"/>
                </a:lnTo>
                <a:lnTo>
                  <a:pt x="72217" y="118098"/>
                </a:lnTo>
                <a:lnTo>
                  <a:pt x="72217" y="118098"/>
                </a:lnTo>
                <a:lnTo>
                  <a:pt x="72217" y="118098"/>
                </a:lnTo>
                <a:lnTo>
                  <a:pt x="72488" y="118098"/>
                </a:lnTo>
                <a:lnTo>
                  <a:pt x="72488" y="118521"/>
                </a:lnTo>
                <a:lnTo>
                  <a:pt x="72488" y="118521"/>
                </a:lnTo>
                <a:lnTo>
                  <a:pt x="72488" y="118521"/>
                </a:lnTo>
                <a:lnTo>
                  <a:pt x="72488" y="118521"/>
                </a:lnTo>
                <a:lnTo>
                  <a:pt x="72488" y="118943"/>
                </a:lnTo>
                <a:lnTo>
                  <a:pt x="72488" y="118943"/>
                </a:lnTo>
                <a:lnTo>
                  <a:pt x="72488" y="118943"/>
                </a:lnTo>
                <a:lnTo>
                  <a:pt x="72488" y="119366"/>
                </a:lnTo>
                <a:lnTo>
                  <a:pt x="72488" y="119366"/>
                </a:lnTo>
                <a:lnTo>
                  <a:pt x="72488" y="119366"/>
                </a:lnTo>
                <a:lnTo>
                  <a:pt x="72488" y="119366"/>
                </a:lnTo>
                <a:lnTo>
                  <a:pt x="72488" y="119366"/>
                </a:lnTo>
                <a:lnTo>
                  <a:pt x="72488" y="119366"/>
                </a:lnTo>
                <a:lnTo>
                  <a:pt x="72488" y="120000"/>
                </a:lnTo>
                <a:lnTo>
                  <a:pt x="72488" y="120000"/>
                </a:lnTo>
                <a:lnTo>
                  <a:pt x="72488" y="119366"/>
                </a:lnTo>
                <a:lnTo>
                  <a:pt x="72488" y="119366"/>
                </a:lnTo>
                <a:lnTo>
                  <a:pt x="72488" y="119366"/>
                </a:lnTo>
                <a:lnTo>
                  <a:pt x="72488" y="119366"/>
                </a:lnTo>
                <a:lnTo>
                  <a:pt x="72217" y="119366"/>
                </a:lnTo>
                <a:lnTo>
                  <a:pt x="72217" y="120000"/>
                </a:lnTo>
                <a:lnTo>
                  <a:pt x="72217" y="120000"/>
                </a:lnTo>
                <a:lnTo>
                  <a:pt x="72217" y="120000"/>
                </a:lnTo>
                <a:lnTo>
                  <a:pt x="72217" y="120000"/>
                </a:lnTo>
                <a:lnTo>
                  <a:pt x="71945" y="120000"/>
                </a:lnTo>
                <a:lnTo>
                  <a:pt x="71945" y="120000"/>
                </a:lnTo>
                <a:lnTo>
                  <a:pt x="71945" y="120000"/>
                </a:lnTo>
                <a:lnTo>
                  <a:pt x="71945" y="120000"/>
                </a:lnTo>
                <a:lnTo>
                  <a:pt x="71945" y="120000"/>
                </a:lnTo>
                <a:lnTo>
                  <a:pt x="71945" y="120000"/>
                </a:lnTo>
                <a:lnTo>
                  <a:pt x="71945" y="120000"/>
                </a:lnTo>
                <a:lnTo>
                  <a:pt x="71674" y="120000"/>
                </a:lnTo>
                <a:lnTo>
                  <a:pt x="71674" y="120000"/>
                </a:lnTo>
                <a:lnTo>
                  <a:pt x="71674" y="120000"/>
                </a:lnTo>
                <a:lnTo>
                  <a:pt x="71674" y="120000"/>
                </a:lnTo>
                <a:lnTo>
                  <a:pt x="71674" y="120000"/>
                </a:lnTo>
                <a:lnTo>
                  <a:pt x="71266" y="120000"/>
                </a:lnTo>
                <a:lnTo>
                  <a:pt x="71266" y="120000"/>
                </a:lnTo>
                <a:lnTo>
                  <a:pt x="71266" y="120000"/>
                </a:lnTo>
                <a:lnTo>
                  <a:pt x="71266" y="120000"/>
                </a:lnTo>
                <a:lnTo>
                  <a:pt x="71266" y="120000"/>
                </a:lnTo>
                <a:lnTo>
                  <a:pt x="71266" y="120000"/>
                </a:lnTo>
                <a:lnTo>
                  <a:pt x="71266" y="119366"/>
                </a:lnTo>
                <a:lnTo>
                  <a:pt x="70995" y="119366"/>
                </a:lnTo>
                <a:lnTo>
                  <a:pt x="70995" y="119366"/>
                </a:lnTo>
                <a:lnTo>
                  <a:pt x="70995" y="119366"/>
                </a:lnTo>
                <a:lnTo>
                  <a:pt x="70995" y="119366"/>
                </a:lnTo>
                <a:lnTo>
                  <a:pt x="70995" y="119366"/>
                </a:lnTo>
                <a:lnTo>
                  <a:pt x="70995" y="118943"/>
                </a:lnTo>
                <a:lnTo>
                  <a:pt x="70995" y="118943"/>
                </a:lnTo>
                <a:lnTo>
                  <a:pt x="70995" y="118943"/>
                </a:lnTo>
                <a:lnTo>
                  <a:pt x="70995" y="118943"/>
                </a:lnTo>
                <a:lnTo>
                  <a:pt x="70995" y="118943"/>
                </a:lnTo>
                <a:lnTo>
                  <a:pt x="70995" y="118521"/>
                </a:lnTo>
                <a:lnTo>
                  <a:pt x="70995" y="118521"/>
                </a:lnTo>
                <a:lnTo>
                  <a:pt x="70995" y="118521"/>
                </a:lnTo>
                <a:lnTo>
                  <a:pt x="70723" y="118521"/>
                </a:lnTo>
                <a:lnTo>
                  <a:pt x="70723" y="118521"/>
                </a:lnTo>
                <a:lnTo>
                  <a:pt x="70723" y="118098"/>
                </a:lnTo>
                <a:lnTo>
                  <a:pt x="70723" y="118098"/>
                </a:lnTo>
                <a:lnTo>
                  <a:pt x="70723" y="118098"/>
                </a:lnTo>
                <a:lnTo>
                  <a:pt x="70723" y="118098"/>
                </a:lnTo>
                <a:lnTo>
                  <a:pt x="70723" y="117464"/>
                </a:lnTo>
                <a:lnTo>
                  <a:pt x="70723" y="117464"/>
                </a:lnTo>
                <a:lnTo>
                  <a:pt x="70723" y="117464"/>
                </a:lnTo>
                <a:lnTo>
                  <a:pt x="70723" y="117464"/>
                </a:lnTo>
                <a:lnTo>
                  <a:pt x="70723" y="117042"/>
                </a:lnTo>
                <a:lnTo>
                  <a:pt x="70723" y="117042"/>
                </a:lnTo>
                <a:lnTo>
                  <a:pt x="70723" y="117042"/>
                </a:lnTo>
                <a:lnTo>
                  <a:pt x="70723" y="117042"/>
                </a:lnTo>
                <a:lnTo>
                  <a:pt x="70723" y="117042"/>
                </a:lnTo>
                <a:lnTo>
                  <a:pt x="70723" y="116619"/>
                </a:lnTo>
                <a:lnTo>
                  <a:pt x="70723" y="116619"/>
                </a:lnTo>
                <a:lnTo>
                  <a:pt x="70723" y="116619"/>
                </a:lnTo>
                <a:lnTo>
                  <a:pt x="70723" y="116619"/>
                </a:lnTo>
                <a:lnTo>
                  <a:pt x="70995" y="116619"/>
                </a:lnTo>
                <a:lnTo>
                  <a:pt x="70995" y="116197"/>
                </a:lnTo>
                <a:lnTo>
                  <a:pt x="70995" y="116197"/>
                </a:lnTo>
                <a:lnTo>
                  <a:pt x="70995" y="116197"/>
                </a:lnTo>
                <a:lnTo>
                  <a:pt x="70995" y="115774"/>
                </a:lnTo>
                <a:lnTo>
                  <a:pt x="70995" y="115774"/>
                </a:lnTo>
                <a:lnTo>
                  <a:pt x="70995" y="115774"/>
                </a:lnTo>
                <a:lnTo>
                  <a:pt x="70995" y="115774"/>
                </a:lnTo>
                <a:lnTo>
                  <a:pt x="70995" y="115774"/>
                </a:lnTo>
                <a:lnTo>
                  <a:pt x="70995" y="115774"/>
                </a:lnTo>
                <a:lnTo>
                  <a:pt x="70995" y="115774"/>
                </a:lnTo>
                <a:lnTo>
                  <a:pt x="70995" y="115774"/>
                </a:lnTo>
                <a:lnTo>
                  <a:pt x="70995" y="115774"/>
                </a:lnTo>
                <a:lnTo>
                  <a:pt x="70723" y="115774"/>
                </a:lnTo>
                <a:lnTo>
                  <a:pt x="70723" y="115774"/>
                </a:lnTo>
                <a:lnTo>
                  <a:pt x="70723" y="115140"/>
                </a:lnTo>
                <a:lnTo>
                  <a:pt x="70723" y="115140"/>
                </a:lnTo>
                <a:lnTo>
                  <a:pt x="70723" y="115774"/>
                </a:lnTo>
                <a:lnTo>
                  <a:pt x="70723" y="115774"/>
                </a:lnTo>
                <a:lnTo>
                  <a:pt x="70452" y="115774"/>
                </a:lnTo>
                <a:lnTo>
                  <a:pt x="70452" y="115774"/>
                </a:lnTo>
                <a:lnTo>
                  <a:pt x="70452" y="115140"/>
                </a:lnTo>
                <a:lnTo>
                  <a:pt x="70452" y="115140"/>
                </a:lnTo>
                <a:lnTo>
                  <a:pt x="70452" y="115774"/>
                </a:lnTo>
                <a:lnTo>
                  <a:pt x="70452" y="115774"/>
                </a:lnTo>
                <a:lnTo>
                  <a:pt x="70452" y="115774"/>
                </a:lnTo>
                <a:lnTo>
                  <a:pt x="70452" y="115774"/>
                </a:lnTo>
                <a:lnTo>
                  <a:pt x="70180" y="115774"/>
                </a:lnTo>
                <a:lnTo>
                  <a:pt x="70180" y="115774"/>
                </a:lnTo>
                <a:lnTo>
                  <a:pt x="70180" y="115774"/>
                </a:lnTo>
                <a:lnTo>
                  <a:pt x="70180" y="115774"/>
                </a:lnTo>
                <a:lnTo>
                  <a:pt x="69773" y="115774"/>
                </a:lnTo>
                <a:lnTo>
                  <a:pt x="69773" y="115774"/>
                </a:lnTo>
                <a:lnTo>
                  <a:pt x="69773" y="115774"/>
                </a:lnTo>
                <a:lnTo>
                  <a:pt x="69773" y="115774"/>
                </a:lnTo>
                <a:lnTo>
                  <a:pt x="69502" y="115774"/>
                </a:lnTo>
                <a:lnTo>
                  <a:pt x="69502" y="115774"/>
                </a:lnTo>
                <a:lnTo>
                  <a:pt x="69502" y="115774"/>
                </a:lnTo>
                <a:lnTo>
                  <a:pt x="69502" y="115774"/>
                </a:lnTo>
                <a:lnTo>
                  <a:pt x="69502" y="115774"/>
                </a:lnTo>
                <a:lnTo>
                  <a:pt x="69502" y="115140"/>
                </a:lnTo>
                <a:lnTo>
                  <a:pt x="69502" y="115140"/>
                </a:lnTo>
                <a:lnTo>
                  <a:pt x="69502" y="115140"/>
                </a:lnTo>
                <a:lnTo>
                  <a:pt x="69502" y="115140"/>
                </a:lnTo>
                <a:lnTo>
                  <a:pt x="69502" y="115140"/>
                </a:lnTo>
                <a:lnTo>
                  <a:pt x="69502" y="115140"/>
                </a:lnTo>
                <a:lnTo>
                  <a:pt x="69502" y="115140"/>
                </a:lnTo>
                <a:lnTo>
                  <a:pt x="69502" y="115140"/>
                </a:lnTo>
                <a:lnTo>
                  <a:pt x="69230" y="115140"/>
                </a:lnTo>
                <a:lnTo>
                  <a:pt x="69230" y="115140"/>
                </a:lnTo>
                <a:lnTo>
                  <a:pt x="69230" y="115140"/>
                </a:lnTo>
                <a:lnTo>
                  <a:pt x="69230" y="115140"/>
                </a:lnTo>
                <a:lnTo>
                  <a:pt x="68959" y="115140"/>
                </a:lnTo>
                <a:lnTo>
                  <a:pt x="68959" y="115140"/>
                </a:lnTo>
                <a:lnTo>
                  <a:pt x="68959" y="115140"/>
                </a:lnTo>
                <a:lnTo>
                  <a:pt x="68959" y="114718"/>
                </a:lnTo>
                <a:lnTo>
                  <a:pt x="68687" y="114718"/>
                </a:lnTo>
                <a:lnTo>
                  <a:pt x="68687" y="114718"/>
                </a:lnTo>
                <a:lnTo>
                  <a:pt x="68687" y="114718"/>
                </a:lnTo>
                <a:lnTo>
                  <a:pt x="68687" y="114718"/>
                </a:lnTo>
                <a:lnTo>
                  <a:pt x="68687" y="114718"/>
                </a:lnTo>
                <a:lnTo>
                  <a:pt x="68687" y="114718"/>
                </a:lnTo>
                <a:lnTo>
                  <a:pt x="68687" y="114718"/>
                </a:lnTo>
                <a:lnTo>
                  <a:pt x="68687" y="114718"/>
                </a:lnTo>
                <a:lnTo>
                  <a:pt x="68687" y="115140"/>
                </a:lnTo>
                <a:lnTo>
                  <a:pt x="68280" y="115140"/>
                </a:lnTo>
                <a:lnTo>
                  <a:pt x="68280" y="115140"/>
                </a:lnTo>
                <a:lnTo>
                  <a:pt x="68280" y="115140"/>
                </a:lnTo>
                <a:lnTo>
                  <a:pt x="68280" y="115140"/>
                </a:lnTo>
                <a:lnTo>
                  <a:pt x="68280" y="115140"/>
                </a:lnTo>
                <a:lnTo>
                  <a:pt x="68280" y="115140"/>
                </a:lnTo>
                <a:lnTo>
                  <a:pt x="68009" y="115140"/>
                </a:lnTo>
                <a:lnTo>
                  <a:pt x="68009" y="115140"/>
                </a:lnTo>
                <a:lnTo>
                  <a:pt x="68009" y="115140"/>
                </a:lnTo>
                <a:lnTo>
                  <a:pt x="68009" y="115140"/>
                </a:lnTo>
                <a:lnTo>
                  <a:pt x="68009" y="115140"/>
                </a:lnTo>
                <a:lnTo>
                  <a:pt x="67737" y="115140"/>
                </a:lnTo>
                <a:lnTo>
                  <a:pt x="67737" y="115140"/>
                </a:lnTo>
                <a:lnTo>
                  <a:pt x="67737" y="115140"/>
                </a:lnTo>
                <a:lnTo>
                  <a:pt x="67737" y="115140"/>
                </a:lnTo>
                <a:lnTo>
                  <a:pt x="67737" y="115140"/>
                </a:lnTo>
                <a:lnTo>
                  <a:pt x="67737" y="115140"/>
                </a:lnTo>
                <a:lnTo>
                  <a:pt x="67466" y="115140"/>
                </a:lnTo>
                <a:lnTo>
                  <a:pt x="67466" y="115140"/>
                </a:lnTo>
                <a:lnTo>
                  <a:pt x="67466" y="115140"/>
                </a:lnTo>
                <a:lnTo>
                  <a:pt x="67466" y="115140"/>
                </a:lnTo>
                <a:lnTo>
                  <a:pt x="67466" y="115140"/>
                </a:lnTo>
                <a:lnTo>
                  <a:pt x="67466" y="115140"/>
                </a:lnTo>
                <a:lnTo>
                  <a:pt x="67466" y="114718"/>
                </a:lnTo>
                <a:lnTo>
                  <a:pt x="67194" y="114718"/>
                </a:lnTo>
                <a:lnTo>
                  <a:pt x="67194" y="114718"/>
                </a:lnTo>
                <a:lnTo>
                  <a:pt x="67194" y="114718"/>
                </a:lnTo>
                <a:lnTo>
                  <a:pt x="67194" y="114718"/>
                </a:lnTo>
                <a:lnTo>
                  <a:pt x="66787" y="114718"/>
                </a:lnTo>
                <a:lnTo>
                  <a:pt x="66787" y="114718"/>
                </a:lnTo>
                <a:lnTo>
                  <a:pt x="66787" y="114718"/>
                </a:lnTo>
                <a:lnTo>
                  <a:pt x="66787" y="114718"/>
                </a:lnTo>
                <a:lnTo>
                  <a:pt x="66787" y="114718"/>
                </a:lnTo>
                <a:lnTo>
                  <a:pt x="66515" y="114718"/>
                </a:lnTo>
                <a:lnTo>
                  <a:pt x="66515" y="114718"/>
                </a:lnTo>
                <a:lnTo>
                  <a:pt x="66515" y="114718"/>
                </a:lnTo>
                <a:lnTo>
                  <a:pt x="66515" y="114718"/>
                </a:lnTo>
                <a:lnTo>
                  <a:pt x="66515" y="114718"/>
                </a:lnTo>
                <a:lnTo>
                  <a:pt x="66244" y="114718"/>
                </a:lnTo>
                <a:lnTo>
                  <a:pt x="66244" y="114718"/>
                </a:lnTo>
                <a:lnTo>
                  <a:pt x="66244" y="114718"/>
                </a:lnTo>
                <a:lnTo>
                  <a:pt x="66244" y="114718"/>
                </a:lnTo>
                <a:lnTo>
                  <a:pt x="66244" y="114718"/>
                </a:lnTo>
                <a:lnTo>
                  <a:pt x="66244" y="114718"/>
                </a:lnTo>
                <a:lnTo>
                  <a:pt x="66244" y="114295"/>
                </a:lnTo>
                <a:lnTo>
                  <a:pt x="65972" y="114295"/>
                </a:lnTo>
                <a:lnTo>
                  <a:pt x="65972" y="114718"/>
                </a:lnTo>
                <a:lnTo>
                  <a:pt x="65972" y="114718"/>
                </a:lnTo>
                <a:lnTo>
                  <a:pt x="65972" y="114718"/>
                </a:lnTo>
                <a:lnTo>
                  <a:pt x="65972" y="114295"/>
                </a:lnTo>
                <a:lnTo>
                  <a:pt x="65972" y="114295"/>
                </a:lnTo>
                <a:lnTo>
                  <a:pt x="65701" y="114295"/>
                </a:lnTo>
                <a:lnTo>
                  <a:pt x="65701" y="114295"/>
                </a:lnTo>
                <a:lnTo>
                  <a:pt x="65701" y="114295"/>
                </a:lnTo>
                <a:lnTo>
                  <a:pt x="65701" y="114295"/>
                </a:lnTo>
                <a:lnTo>
                  <a:pt x="65701" y="114295"/>
                </a:lnTo>
                <a:lnTo>
                  <a:pt x="65701" y="113873"/>
                </a:lnTo>
                <a:lnTo>
                  <a:pt x="65701" y="113873"/>
                </a:lnTo>
                <a:lnTo>
                  <a:pt x="65701" y="113873"/>
                </a:lnTo>
                <a:lnTo>
                  <a:pt x="65701" y="113873"/>
                </a:lnTo>
                <a:lnTo>
                  <a:pt x="65701" y="113873"/>
                </a:lnTo>
                <a:lnTo>
                  <a:pt x="65294" y="113873"/>
                </a:lnTo>
                <a:lnTo>
                  <a:pt x="65294" y="113873"/>
                </a:lnTo>
                <a:lnTo>
                  <a:pt x="65294" y="113873"/>
                </a:lnTo>
                <a:lnTo>
                  <a:pt x="65294" y="113450"/>
                </a:lnTo>
                <a:lnTo>
                  <a:pt x="65294" y="113450"/>
                </a:lnTo>
                <a:lnTo>
                  <a:pt x="65022" y="113450"/>
                </a:lnTo>
                <a:lnTo>
                  <a:pt x="65022" y="113450"/>
                </a:lnTo>
                <a:lnTo>
                  <a:pt x="65022" y="113450"/>
                </a:lnTo>
                <a:lnTo>
                  <a:pt x="65022" y="113450"/>
                </a:lnTo>
                <a:lnTo>
                  <a:pt x="65022" y="113450"/>
                </a:lnTo>
                <a:lnTo>
                  <a:pt x="65022" y="113450"/>
                </a:lnTo>
                <a:lnTo>
                  <a:pt x="65022" y="112816"/>
                </a:lnTo>
                <a:lnTo>
                  <a:pt x="65022" y="112816"/>
                </a:lnTo>
                <a:lnTo>
                  <a:pt x="64751" y="112816"/>
                </a:lnTo>
                <a:lnTo>
                  <a:pt x="64751" y="112816"/>
                </a:lnTo>
                <a:lnTo>
                  <a:pt x="64751" y="112394"/>
                </a:lnTo>
                <a:lnTo>
                  <a:pt x="65022" y="112394"/>
                </a:lnTo>
                <a:lnTo>
                  <a:pt x="65022" y="112394"/>
                </a:lnTo>
                <a:lnTo>
                  <a:pt x="64751" y="112394"/>
                </a:lnTo>
                <a:lnTo>
                  <a:pt x="64751" y="112394"/>
                </a:lnTo>
                <a:lnTo>
                  <a:pt x="64751" y="112394"/>
                </a:lnTo>
                <a:lnTo>
                  <a:pt x="64751" y="112394"/>
                </a:lnTo>
                <a:lnTo>
                  <a:pt x="64751" y="112394"/>
                </a:lnTo>
                <a:lnTo>
                  <a:pt x="64751" y="111971"/>
                </a:lnTo>
                <a:lnTo>
                  <a:pt x="64751" y="111971"/>
                </a:lnTo>
                <a:lnTo>
                  <a:pt x="64751" y="111971"/>
                </a:lnTo>
                <a:lnTo>
                  <a:pt x="64751" y="111549"/>
                </a:lnTo>
                <a:lnTo>
                  <a:pt x="64751" y="111549"/>
                </a:lnTo>
                <a:lnTo>
                  <a:pt x="64751" y="111549"/>
                </a:lnTo>
                <a:lnTo>
                  <a:pt x="64751" y="111549"/>
                </a:lnTo>
                <a:lnTo>
                  <a:pt x="65022" y="111549"/>
                </a:lnTo>
                <a:lnTo>
                  <a:pt x="65022" y="111549"/>
                </a:lnTo>
                <a:lnTo>
                  <a:pt x="65022" y="111549"/>
                </a:lnTo>
                <a:lnTo>
                  <a:pt x="65022" y="111126"/>
                </a:lnTo>
                <a:lnTo>
                  <a:pt x="65022" y="111126"/>
                </a:lnTo>
                <a:lnTo>
                  <a:pt x="65022" y="111126"/>
                </a:lnTo>
                <a:lnTo>
                  <a:pt x="65022" y="111126"/>
                </a:lnTo>
                <a:lnTo>
                  <a:pt x="65022" y="110492"/>
                </a:lnTo>
                <a:lnTo>
                  <a:pt x="65022" y="110492"/>
                </a:lnTo>
                <a:lnTo>
                  <a:pt x="65022" y="110492"/>
                </a:lnTo>
                <a:lnTo>
                  <a:pt x="65022" y="110492"/>
                </a:lnTo>
                <a:lnTo>
                  <a:pt x="65022" y="110492"/>
                </a:lnTo>
                <a:lnTo>
                  <a:pt x="64751" y="110492"/>
                </a:lnTo>
                <a:lnTo>
                  <a:pt x="64751" y="110492"/>
                </a:lnTo>
                <a:lnTo>
                  <a:pt x="64751" y="110070"/>
                </a:lnTo>
                <a:lnTo>
                  <a:pt x="64751" y="110070"/>
                </a:lnTo>
                <a:lnTo>
                  <a:pt x="64751" y="110070"/>
                </a:lnTo>
                <a:lnTo>
                  <a:pt x="64751" y="110070"/>
                </a:lnTo>
                <a:lnTo>
                  <a:pt x="64479" y="110070"/>
                </a:lnTo>
                <a:lnTo>
                  <a:pt x="64479" y="110070"/>
                </a:lnTo>
                <a:lnTo>
                  <a:pt x="64479" y="110070"/>
                </a:lnTo>
                <a:lnTo>
                  <a:pt x="64479" y="110492"/>
                </a:lnTo>
                <a:lnTo>
                  <a:pt x="64479" y="110492"/>
                </a:lnTo>
                <a:lnTo>
                  <a:pt x="64208" y="110492"/>
                </a:lnTo>
                <a:lnTo>
                  <a:pt x="64208" y="110492"/>
                </a:lnTo>
                <a:lnTo>
                  <a:pt x="64208" y="110492"/>
                </a:lnTo>
                <a:lnTo>
                  <a:pt x="64208" y="110492"/>
                </a:lnTo>
                <a:lnTo>
                  <a:pt x="64208" y="110070"/>
                </a:lnTo>
                <a:lnTo>
                  <a:pt x="64208" y="110070"/>
                </a:lnTo>
                <a:lnTo>
                  <a:pt x="63800" y="110070"/>
                </a:lnTo>
                <a:lnTo>
                  <a:pt x="63800" y="110070"/>
                </a:lnTo>
                <a:lnTo>
                  <a:pt x="63800" y="110070"/>
                </a:lnTo>
                <a:lnTo>
                  <a:pt x="63800" y="110070"/>
                </a:lnTo>
                <a:lnTo>
                  <a:pt x="63800" y="110070"/>
                </a:lnTo>
                <a:lnTo>
                  <a:pt x="63529" y="110070"/>
                </a:lnTo>
                <a:lnTo>
                  <a:pt x="63529" y="110070"/>
                </a:lnTo>
                <a:lnTo>
                  <a:pt x="63529" y="110070"/>
                </a:lnTo>
                <a:lnTo>
                  <a:pt x="63529" y="110070"/>
                </a:lnTo>
                <a:lnTo>
                  <a:pt x="63257" y="110070"/>
                </a:lnTo>
                <a:lnTo>
                  <a:pt x="63257" y="110070"/>
                </a:lnTo>
                <a:lnTo>
                  <a:pt x="63257" y="110070"/>
                </a:lnTo>
                <a:lnTo>
                  <a:pt x="63257" y="110070"/>
                </a:lnTo>
                <a:lnTo>
                  <a:pt x="63257" y="110070"/>
                </a:lnTo>
                <a:lnTo>
                  <a:pt x="63257" y="110070"/>
                </a:lnTo>
                <a:lnTo>
                  <a:pt x="63257" y="110070"/>
                </a:lnTo>
                <a:lnTo>
                  <a:pt x="63257" y="109647"/>
                </a:lnTo>
                <a:lnTo>
                  <a:pt x="62986" y="109647"/>
                </a:lnTo>
                <a:lnTo>
                  <a:pt x="62986" y="109647"/>
                </a:lnTo>
                <a:lnTo>
                  <a:pt x="62986" y="109647"/>
                </a:lnTo>
                <a:lnTo>
                  <a:pt x="62986" y="109647"/>
                </a:lnTo>
                <a:lnTo>
                  <a:pt x="62986" y="109647"/>
                </a:lnTo>
                <a:lnTo>
                  <a:pt x="62714" y="109647"/>
                </a:lnTo>
                <a:lnTo>
                  <a:pt x="62714" y="109647"/>
                </a:lnTo>
                <a:lnTo>
                  <a:pt x="62714" y="109225"/>
                </a:lnTo>
                <a:lnTo>
                  <a:pt x="62714" y="109225"/>
                </a:lnTo>
                <a:lnTo>
                  <a:pt x="62714" y="109225"/>
                </a:lnTo>
                <a:lnTo>
                  <a:pt x="62714" y="109225"/>
                </a:lnTo>
                <a:lnTo>
                  <a:pt x="62714" y="109225"/>
                </a:lnTo>
                <a:lnTo>
                  <a:pt x="62307" y="109225"/>
                </a:lnTo>
                <a:lnTo>
                  <a:pt x="62307" y="108802"/>
                </a:lnTo>
                <a:lnTo>
                  <a:pt x="62307" y="108802"/>
                </a:lnTo>
                <a:lnTo>
                  <a:pt x="62307" y="108802"/>
                </a:lnTo>
                <a:lnTo>
                  <a:pt x="62307" y="108802"/>
                </a:lnTo>
                <a:lnTo>
                  <a:pt x="62307" y="108802"/>
                </a:lnTo>
                <a:lnTo>
                  <a:pt x="62307" y="108802"/>
                </a:lnTo>
                <a:lnTo>
                  <a:pt x="62036" y="108802"/>
                </a:lnTo>
                <a:lnTo>
                  <a:pt x="62036" y="108802"/>
                </a:lnTo>
                <a:lnTo>
                  <a:pt x="62036" y="108802"/>
                </a:lnTo>
                <a:lnTo>
                  <a:pt x="62036" y="108802"/>
                </a:lnTo>
                <a:lnTo>
                  <a:pt x="62036" y="108802"/>
                </a:lnTo>
                <a:lnTo>
                  <a:pt x="62036" y="108802"/>
                </a:lnTo>
                <a:lnTo>
                  <a:pt x="62036" y="109225"/>
                </a:lnTo>
                <a:lnTo>
                  <a:pt x="61764" y="109225"/>
                </a:lnTo>
                <a:lnTo>
                  <a:pt x="61764" y="109225"/>
                </a:lnTo>
                <a:lnTo>
                  <a:pt x="61764" y="109225"/>
                </a:lnTo>
                <a:lnTo>
                  <a:pt x="61764" y="109225"/>
                </a:lnTo>
                <a:lnTo>
                  <a:pt x="61493" y="109225"/>
                </a:lnTo>
                <a:lnTo>
                  <a:pt x="61493" y="109225"/>
                </a:lnTo>
                <a:lnTo>
                  <a:pt x="61493" y="109225"/>
                </a:lnTo>
                <a:lnTo>
                  <a:pt x="61493" y="109225"/>
                </a:lnTo>
                <a:lnTo>
                  <a:pt x="61493" y="109225"/>
                </a:lnTo>
                <a:lnTo>
                  <a:pt x="61493" y="109647"/>
                </a:lnTo>
                <a:lnTo>
                  <a:pt x="61221" y="109647"/>
                </a:lnTo>
                <a:lnTo>
                  <a:pt x="61221" y="109647"/>
                </a:lnTo>
                <a:lnTo>
                  <a:pt x="61221" y="109647"/>
                </a:lnTo>
                <a:lnTo>
                  <a:pt x="61221" y="110070"/>
                </a:lnTo>
                <a:lnTo>
                  <a:pt x="61221" y="110070"/>
                </a:lnTo>
                <a:lnTo>
                  <a:pt x="61221" y="110070"/>
                </a:lnTo>
                <a:lnTo>
                  <a:pt x="61221" y="110070"/>
                </a:lnTo>
                <a:lnTo>
                  <a:pt x="61221" y="110492"/>
                </a:lnTo>
                <a:lnTo>
                  <a:pt x="61221" y="110492"/>
                </a:lnTo>
                <a:lnTo>
                  <a:pt x="61221" y="110492"/>
                </a:lnTo>
                <a:lnTo>
                  <a:pt x="61221" y="110492"/>
                </a:lnTo>
                <a:lnTo>
                  <a:pt x="60814" y="110492"/>
                </a:lnTo>
                <a:lnTo>
                  <a:pt x="60814" y="110492"/>
                </a:lnTo>
                <a:lnTo>
                  <a:pt x="60814" y="110492"/>
                </a:lnTo>
                <a:lnTo>
                  <a:pt x="60542" y="110492"/>
                </a:lnTo>
                <a:lnTo>
                  <a:pt x="60542" y="110492"/>
                </a:lnTo>
                <a:lnTo>
                  <a:pt x="60542" y="110492"/>
                </a:lnTo>
                <a:lnTo>
                  <a:pt x="60542" y="111126"/>
                </a:lnTo>
                <a:lnTo>
                  <a:pt x="60542" y="111126"/>
                </a:lnTo>
                <a:lnTo>
                  <a:pt x="60542" y="111126"/>
                </a:lnTo>
                <a:lnTo>
                  <a:pt x="60542" y="111126"/>
                </a:lnTo>
                <a:lnTo>
                  <a:pt x="60271" y="111126"/>
                </a:lnTo>
                <a:lnTo>
                  <a:pt x="60271" y="111126"/>
                </a:lnTo>
                <a:lnTo>
                  <a:pt x="60271" y="111126"/>
                </a:lnTo>
                <a:lnTo>
                  <a:pt x="60271" y="111126"/>
                </a:lnTo>
                <a:lnTo>
                  <a:pt x="60000" y="111126"/>
                </a:lnTo>
                <a:lnTo>
                  <a:pt x="60000" y="110492"/>
                </a:lnTo>
                <a:lnTo>
                  <a:pt x="60000" y="110492"/>
                </a:lnTo>
                <a:lnTo>
                  <a:pt x="60000" y="110492"/>
                </a:lnTo>
                <a:lnTo>
                  <a:pt x="60000" y="110492"/>
                </a:lnTo>
                <a:lnTo>
                  <a:pt x="60000" y="110492"/>
                </a:lnTo>
                <a:lnTo>
                  <a:pt x="60000" y="110492"/>
                </a:lnTo>
                <a:lnTo>
                  <a:pt x="59728" y="110492"/>
                </a:lnTo>
                <a:lnTo>
                  <a:pt x="59728" y="111126"/>
                </a:lnTo>
                <a:lnTo>
                  <a:pt x="59728" y="111126"/>
                </a:lnTo>
                <a:lnTo>
                  <a:pt x="59728" y="111126"/>
                </a:lnTo>
                <a:lnTo>
                  <a:pt x="59728" y="111126"/>
                </a:lnTo>
                <a:lnTo>
                  <a:pt x="59728" y="111549"/>
                </a:lnTo>
                <a:lnTo>
                  <a:pt x="59728" y="111549"/>
                </a:lnTo>
                <a:lnTo>
                  <a:pt x="59728" y="111549"/>
                </a:lnTo>
                <a:lnTo>
                  <a:pt x="59728" y="111549"/>
                </a:lnTo>
                <a:lnTo>
                  <a:pt x="59728" y="111971"/>
                </a:lnTo>
                <a:lnTo>
                  <a:pt x="59728" y="111971"/>
                </a:lnTo>
                <a:lnTo>
                  <a:pt x="59728" y="111549"/>
                </a:lnTo>
                <a:lnTo>
                  <a:pt x="59321" y="111549"/>
                </a:lnTo>
                <a:lnTo>
                  <a:pt x="59321" y="111549"/>
                </a:lnTo>
                <a:lnTo>
                  <a:pt x="59321" y="111549"/>
                </a:lnTo>
                <a:lnTo>
                  <a:pt x="59321" y="111549"/>
                </a:lnTo>
                <a:lnTo>
                  <a:pt x="59321" y="111549"/>
                </a:lnTo>
                <a:lnTo>
                  <a:pt x="59049" y="111549"/>
                </a:lnTo>
                <a:lnTo>
                  <a:pt x="59049" y="111126"/>
                </a:lnTo>
                <a:lnTo>
                  <a:pt x="59049" y="111126"/>
                </a:lnTo>
                <a:lnTo>
                  <a:pt x="59049" y="111126"/>
                </a:lnTo>
                <a:lnTo>
                  <a:pt x="59049" y="111126"/>
                </a:lnTo>
                <a:lnTo>
                  <a:pt x="59049" y="111126"/>
                </a:lnTo>
                <a:lnTo>
                  <a:pt x="59049" y="111126"/>
                </a:lnTo>
                <a:lnTo>
                  <a:pt x="59049" y="110492"/>
                </a:lnTo>
                <a:lnTo>
                  <a:pt x="58778" y="110492"/>
                </a:lnTo>
                <a:lnTo>
                  <a:pt x="58778" y="111126"/>
                </a:lnTo>
                <a:lnTo>
                  <a:pt x="58778" y="111126"/>
                </a:lnTo>
                <a:lnTo>
                  <a:pt x="58778" y="111126"/>
                </a:lnTo>
                <a:lnTo>
                  <a:pt x="58778" y="111126"/>
                </a:lnTo>
                <a:lnTo>
                  <a:pt x="58778" y="111549"/>
                </a:lnTo>
                <a:lnTo>
                  <a:pt x="58778" y="111549"/>
                </a:lnTo>
                <a:lnTo>
                  <a:pt x="58778" y="111549"/>
                </a:lnTo>
                <a:lnTo>
                  <a:pt x="58778" y="111126"/>
                </a:lnTo>
                <a:lnTo>
                  <a:pt x="58506" y="111126"/>
                </a:lnTo>
                <a:lnTo>
                  <a:pt x="58506" y="111126"/>
                </a:lnTo>
                <a:lnTo>
                  <a:pt x="58506" y="111126"/>
                </a:lnTo>
                <a:lnTo>
                  <a:pt x="58506" y="111126"/>
                </a:lnTo>
                <a:lnTo>
                  <a:pt x="58506" y="110492"/>
                </a:lnTo>
                <a:lnTo>
                  <a:pt x="58506" y="110492"/>
                </a:lnTo>
                <a:lnTo>
                  <a:pt x="58506" y="110492"/>
                </a:lnTo>
                <a:lnTo>
                  <a:pt x="58235" y="110492"/>
                </a:lnTo>
                <a:lnTo>
                  <a:pt x="58235" y="110492"/>
                </a:lnTo>
                <a:lnTo>
                  <a:pt x="58235" y="111126"/>
                </a:lnTo>
                <a:lnTo>
                  <a:pt x="58235" y="111126"/>
                </a:lnTo>
                <a:lnTo>
                  <a:pt x="58235" y="111126"/>
                </a:lnTo>
                <a:lnTo>
                  <a:pt x="58235" y="111126"/>
                </a:lnTo>
                <a:lnTo>
                  <a:pt x="58235" y="111126"/>
                </a:lnTo>
                <a:lnTo>
                  <a:pt x="58235" y="111126"/>
                </a:lnTo>
                <a:lnTo>
                  <a:pt x="58235" y="111549"/>
                </a:lnTo>
                <a:lnTo>
                  <a:pt x="57828" y="111549"/>
                </a:lnTo>
                <a:lnTo>
                  <a:pt x="57828" y="111549"/>
                </a:lnTo>
                <a:lnTo>
                  <a:pt x="57828" y="111549"/>
                </a:lnTo>
                <a:lnTo>
                  <a:pt x="57828" y="111549"/>
                </a:lnTo>
                <a:lnTo>
                  <a:pt x="57828" y="111971"/>
                </a:lnTo>
                <a:lnTo>
                  <a:pt x="57828" y="111971"/>
                </a:lnTo>
                <a:lnTo>
                  <a:pt x="57828" y="111971"/>
                </a:lnTo>
                <a:lnTo>
                  <a:pt x="57828" y="111971"/>
                </a:lnTo>
                <a:lnTo>
                  <a:pt x="57556" y="111971"/>
                </a:lnTo>
                <a:lnTo>
                  <a:pt x="57556" y="111971"/>
                </a:lnTo>
                <a:lnTo>
                  <a:pt x="57556" y="111971"/>
                </a:lnTo>
                <a:lnTo>
                  <a:pt x="57556" y="111971"/>
                </a:lnTo>
                <a:lnTo>
                  <a:pt x="57556" y="111549"/>
                </a:lnTo>
                <a:lnTo>
                  <a:pt x="57285" y="111549"/>
                </a:lnTo>
                <a:lnTo>
                  <a:pt x="57285" y="111549"/>
                </a:lnTo>
                <a:lnTo>
                  <a:pt x="57285" y="111549"/>
                </a:lnTo>
                <a:lnTo>
                  <a:pt x="57285" y="111549"/>
                </a:lnTo>
                <a:lnTo>
                  <a:pt x="57285" y="111549"/>
                </a:lnTo>
                <a:lnTo>
                  <a:pt x="57285" y="111126"/>
                </a:lnTo>
                <a:lnTo>
                  <a:pt x="57285" y="111126"/>
                </a:lnTo>
                <a:lnTo>
                  <a:pt x="57013" y="111126"/>
                </a:lnTo>
                <a:lnTo>
                  <a:pt x="57013" y="111126"/>
                </a:lnTo>
                <a:lnTo>
                  <a:pt x="57013" y="111126"/>
                </a:lnTo>
                <a:lnTo>
                  <a:pt x="57013" y="111126"/>
                </a:lnTo>
                <a:lnTo>
                  <a:pt x="57013" y="111126"/>
                </a:lnTo>
                <a:lnTo>
                  <a:pt x="57013" y="111126"/>
                </a:lnTo>
                <a:lnTo>
                  <a:pt x="56742" y="111126"/>
                </a:lnTo>
                <a:lnTo>
                  <a:pt x="56742" y="110492"/>
                </a:lnTo>
                <a:lnTo>
                  <a:pt x="56742" y="110492"/>
                </a:lnTo>
                <a:lnTo>
                  <a:pt x="56742" y="110492"/>
                </a:lnTo>
                <a:lnTo>
                  <a:pt x="56742" y="111126"/>
                </a:lnTo>
                <a:lnTo>
                  <a:pt x="56742" y="111126"/>
                </a:lnTo>
                <a:lnTo>
                  <a:pt x="56334" y="111126"/>
                </a:lnTo>
                <a:lnTo>
                  <a:pt x="56334" y="111126"/>
                </a:lnTo>
                <a:lnTo>
                  <a:pt x="56334" y="111549"/>
                </a:lnTo>
                <a:lnTo>
                  <a:pt x="56334" y="111549"/>
                </a:lnTo>
                <a:lnTo>
                  <a:pt x="56334" y="111549"/>
                </a:lnTo>
                <a:lnTo>
                  <a:pt x="56334" y="111549"/>
                </a:lnTo>
                <a:lnTo>
                  <a:pt x="56334" y="111549"/>
                </a:lnTo>
                <a:lnTo>
                  <a:pt x="56334" y="111549"/>
                </a:lnTo>
                <a:lnTo>
                  <a:pt x="56334" y="111971"/>
                </a:lnTo>
                <a:lnTo>
                  <a:pt x="56334" y="111971"/>
                </a:lnTo>
                <a:lnTo>
                  <a:pt x="56063" y="111971"/>
                </a:lnTo>
                <a:lnTo>
                  <a:pt x="56063" y="111971"/>
                </a:lnTo>
                <a:lnTo>
                  <a:pt x="56063" y="111971"/>
                </a:lnTo>
                <a:lnTo>
                  <a:pt x="56063" y="111971"/>
                </a:lnTo>
                <a:lnTo>
                  <a:pt x="56063" y="111971"/>
                </a:lnTo>
                <a:lnTo>
                  <a:pt x="56063" y="111971"/>
                </a:lnTo>
                <a:lnTo>
                  <a:pt x="55791" y="111971"/>
                </a:lnTo>
                <a:lnTo>
                  <a:pt x="55791" y="111971"/>
                </a:lnTo>
                <a:lnTo>
                  <a:pt x="55791" y="111971"/>
                </a:lnTo>
                <a:lnTo>
                  <a:pt x="55791" y="111971"/>
                </a:lnTo>
                <a:lnTo>
                  <a:pt x="55520" y="111971"/>
                </a:lnTo>
                <a:lnTo>
                  <a:pt x="55520" y="111971"/>
                </a:lnTo>
                <a:lnTo>
                  <a:pt x="55520" y="112394"/>
                </a:lnTo>
                <a:lnTo>
                  <a:pt x="55520" y="112394"/>
                </a:lnTo>
                <a:lnTo>
                  <a:pt x="55520" y="111971"/>
                </a:lnTo>
                <a:lnTo>
                  <a:pt x="55520" y="111971"/>
                </a:lnTo>
                <a:lnTo>
                  <a:pt x="55520" y="111971"/>
                </a:lnTo>
                <a:lnTo>
                  <a:pt x="55248" y="111971"/>
                </a:lnTo>
                <a:lnTo>
                  <a:pt x="55248" y="111971"/>
                </a:lnTo>
                <a:lnTo>
                  <a:pt x="55248" y="111971"/>
                </a:lnTo>
                <a:lnTo>
                  <a:pt x="55248" y="111971"/>
                </a:lnTo>
                <a:lnTo>
                  <a:pt x="55248" y="111971"/>
                </a:lnTo>
                <a:lnTo>
                  <a:pt x="55248" y="111971"/>
                </a:lnTo>
                <a:lnTo>
                  <a:pt x="55248" y="111971"/>
                </a:lnTo>
                <a:lnTo>
                  <a:pt x="55248" y="112394"/>
                </a:lnTo>
                <a:lnTo>
                  <a:pt x="55248" y="112394"/>
                </a:lnTo>
                <a:lnTo>
                  <a:pt x="54841" y="112394"/>
                </a:lnTo>
                <a:lnTo>
                  <a:pt x="54841" y="112394"/>
                </a:lnTo>
                <a:lnTo>
                  <a:pt x="54841" y="112394"/>
                </a:lnTo>
                <a:lnTo>
                  <a:pt x="54841" y="112394"/>
                </a:lnTo>
                <a:lnTo>
                  <a:pt x="54841" y="112394"/>
                </a:lnTo>
                <a:lnTo>
                  <a:pt x="54841" y="112816"/>
                </a:lnTo>
                <a:lnTo>
                  <a:pt x="54841" y="112816"/>
                </a:lnTo>
                <a:lnTo>
                  <a:pt x="54841" y="112816"/>
                </a:lnTo>
                <a:lnTo>
                  <a:pt x="54841" y="112816"/>
                </a:lnTo>
                <a:lnTo>
                  <a:pt x="54841" y="113450"/>
                </a:lnTo>
                <a:lnTo>
                  <a:pt x="54841" y="113450"/>
                </a:lnTo>
                <a:lnTo>
                  <a:pt x="54841" y="113450"/>
                </a:lnTo>
                <a:lnTo>
                  <a:pt x="54841" y="113450"/>
                </a:lnTo>
                <a:lnTo>
                  <a:pt x="54841" y="113873"/>
                </a:lnTo>
                <a:lnTo>
                  <a:pt x="55248" y="113873"/>
                </a:lnTo>
                <a:lnTo>
                  <a:pt x="55248" y="113873"/>
                </a:lnTo>
                <a:lnTo>
                  <a:pt x="55248" y="113873"/>
                </a:lnTo>
                <a:lnTo>
                  <a:pt x="55248" y="113873"/>
                </a:lnTo>
                <a:lnTo>
                  <a:pt x="55248" y="113873"/>
                </a:lnTo>
                <a:lnTo>
                  <a:pt x="55248" y="114295"/>
                </a:lnTo>
                <a:lnTo>
                  <a:pt x="55248" y="114295"/>
                </a:lnTo>
                <a:lnTo>
                  <a:pt x="55248" y="114295"/>
                </a:lnTo>
                <a:lnTo>
                  <a:pt x="55248" y="114295"/>
                </a:lnTo>
                <a:lnTo>
                  <a:pt x="55248" y="114295"/>
                </a:lnTo>
                <a:lnTo>
                  <a:pt x="55248" y="114718"/>
                </a:lnTo>
                <a:lnTo>
                  <a:pt x="55248" y="114718"/>
                </a:lnTo>
                <a:lnTo>
                  <a:pt x="55248" y="114718"/>
                </a:lnTo>
                <a:lnTo>
                  <a:pt x="55248" y="114718"/>
                </a:lnTo>
                <a:lnTo>
                  <a:pt x="55520" y="114718"/>
                </a:lnTo>
                <a:lnTo>
                  <a:pt x="55520" y="115140"/>
                </a:lnTo>
                <a:lnTo>
                  <a:pt x="55248" y="115140"/>
                </a:lnTo>
                <a:lnTo>
                  <a:pt x="55248" y="115140"/>
                </a:lnTo>
                <a:lnTo>
                  <a:pt x="55248" y="115140"/>
                </a:lnTo>
                <a:lnTo>
                  <a:pt x="55248" y="115140"/>
                </a:lnTo>
                <a:lnTo>
                  <a:pt x="55248" y="115140"/>
                </a:lnTo>
                <a:lnTo>
                  <a:pt x="55248" y="115140"/>
                </a:lnTo>
                <a:lnTo>
                  <a:pt x="55248" y="115774"/>
                </a:lnTo>
                <a:lnTo>
                  <a:pt x="55248" y="115774"/>
                </a:lnTo>
                <a:lnTo>
                  <a:pt x="55248" y="115774"/>
                </a:lnTo>
                <a:lnTo>
                  <a:pt x="55248" y="116197"/>
                </a:lnTo>
                <a:lnTo>
                  <a:pt x="55248" y="116197"/>
                </a:lnTo>
                <a:lnTo>
                  <a:pt x="55248" y="116197"/>
                </a:lnTo>
                <a:lnTo>
                  <a:pt x="55520" y="116197"/>
                </a:lnTo>
                <a:lnTo>
                  <a:pt x="55520" y="116197"/>
                </a:lnTo>
                <a:lnTo>
                  <a:pt x="55520" y="116619"/>
                </a:lnTo>
                <a:lnTo>
                  <a:pt x="55248" y="116619"/>
                </a:lnTo>
                <a:lnTo>
                  <a:pt x="55248" y="116619"/>
                </a:lnTo>
                <a:lnTo>
                  <a:pt x="55248" y="116619"/>
                </a:lnTo>
                <a:lnTo>
                  <a:pt x="55248" y="116619"/>
                </a:lnTo>
                <a:lnTo>
                  <a:pt x="55248" y="116619"/>
                </a:lnTo>
                <a:lnTo>
                  <a:pt x="55248" y="116619"/>
                </a:lnTo>
                <a:lnTo>
                  <a:pt x="55248" y="116619"/>
                </a:lnTo>
                <a:lnTo>
                  <a:pt x="55248" y="116619"/>
                </a:lnTo>
                <a:lnTo>
                  <a:pt x="54841" y="116619"/>
                </a:lnTo>
                <a:lnTo>
                  <a:pt x="54841" y="116619"/>
                </a:lnTo>
                <a:lnTo>
                  <a:pt x="54841" y="116197"/>
                </a:lnTo>
                <a:lnTo>
                  <a:pt x="54841" y="116197"/>
                </a:lnTo>
                <a:lnTo>
                  <a:pt x="54570" y="116197"/>
                </a:lnTo>
                <a:lnTo>
                  <a:pt x="54570" y="116197"/>
                </a:lnTo>
                <a:lnTo>
                  <a:pt x="54570" y="116619"/>
                </a:lnTo>
                <a:lnTo>
                  <a:pt x="54570" y="116619"/>
                </a:lnTo>
                <a:lnTo>
                  <a:pt x="54570" y="116619"/>
                </a:lnTo>
                <a:lnTo>
                  <a:pt x="54298" y="116619"/>
                </a:lnTo>
                <a:lnTo>
                  <a:pt x="54298" y="116619"/>
                </a:lnTo>
                <a:lnTo>
                  <a:pt x="54298" y="116619"/>
                </a:lnTo>
                <a:lnTo>
                  <a:pt x="54298" y="116619"/>
                </a:lnTo>
                <a:lnTo>
                  <a:pt x="54298" y="116619"/>
                </a:lnTo>
                <a:lnTo>
                  <a:pt x="54298" y="116197"/>
                </a:lnTo>
                <a:lnTo>
                  <a:pt x="54298" y="116197"/>
                </a:lnTo>
                <a:lnTo>
                  <a:pt x="54298" y="116197"/>
                </a:lnTo>
                <a:lnTo>
                  <a:pt x="54298" y="115774"/>
                </a:lnTo>
                <a:lnTo>
                  <a:pt x="54298" y="115774"/>
                </a:lnTo>
                <a:lnTo>
                  <a:pt x="54298" y="115774"/>
                </a:lnTo>
                <a:lnTo>
                  <a:pt x="54298" y="115774"/>
                </a:lnTo>
                <a:lnTo>
                  <a:pt x="54298" y="115140"/>
                </a:lnTo>
                <a:lnTo>
                  <a:pt x="54298" y="115140"/>
                </a:lnTo>
                <a:lnTo>
                  <a:pt x="54027" y="115140"/>
                </a:lnTo>
                <a:lnTo>
                  <a:pt x="54027" y="115140"/>
                </a:lnTo>
                <a:lnTo>
                  <a:pt x="54027" y="114718"/>
                </a:lnTo>
                <a:lnTo>
                  <a:pt x="54027" y="114718"/>
                </a:lnTo>
                <a:lnTo>
                  <a:pt x="54027" y="114718"/>
                </a:lnTo>
                <a:lnTo>
                  <a:pt x="54027" y="114718"/>
                </a:lnTo>
                <a:lnTo>
                  <a:pt x="54027" y="114295"/>
                </a:lnTo>
                <a:lnTo>
                  <a:pt x="54027" y="114295"/>
                </a:lnTo>
                <a:lnTo>
                  <a:pt x="54027" y="114295"/>
                </a:lnTo>
                <a:lnTo>
                  <a:pt x="54027" y="114295"/>
                </a:lnTo>
                <a:lnTo>
                  <a:pt x="53755" y="114295"/>
                </a:lnTo>
                <a:lnTo>
                  <a:pt x="53755" y="114718"/>
                </a:lnTo>
                <a:lnTo>
                  <a:pt x="53755" y="114718"/>
                </a:lnTo>
                <a:lnTo>
                  <a:pt x="53755" y="114718"/>
                </a:lnTo>
                <a:lnTo>
                  <a:pt x="53755" y="114718"/>
                </a:lnTo>
                <a:lnTo>
                  <a:pt x="53755" y="114718"/>
                </a:lnTo>
                <a:lnTo>
                  <a:pt x="53348" y="114718"/>
                </a:lnTo>
                <a:lnTo>
                  <a:pt x="53348" y="114718"/>
                </a:lnTo>
                <a:lnTo>
                  <a:pt x="53348" y="114718"/>
                </a:lnTo>
                <a:lnTo>
                  <a:pt x="53348" y="114718"/>
                </a:lnTo>
                <a:lnTo>
                  <a:pt x="53348" y="115140"/>
                </a:lnTo>
                <a:lnTo>
                  <a:pt x="53348" y="115140"/>
                </a:lnTo>
                <a:lnTo>
                  <a:pt x="53348" y="115140"/>
                </a:lnTo>
                <a:lnTo>
                  <a:pt x="53348" y="115140"/>
                </a:lnTo>
                <a:lnTo>
                  <a:pt x="53076" y="115140"/>
                </a:lnTo>
                <a:lnTo>
                  <a:pt x="53076" y="115140"/>
                </a:lnTo>
                <a:lnTo>
                  <a:pt x="53076" y="115140"/>
                </a:lnTo>
                <a:lnTo>
                  <a:pt x="53076" y="115774"/>
                </a:lnTo>
                <a:lnTo>
                  <a:pt x="52805" y="115774"/>
                </a:lnTo>
                <a:lnTo>
                  <a:pt x="52805" y="115774"/>
                </a:lnTo>
                <a:lnTo>
                  <a:pt x="52805" y="115774"/>
                </a:lnTo>
                <a:lnTo>
                  <a:pt x="52805" y="115774"/>
                </a:lnTo>
                <a:lnTo>
                  <a:pt x="52805" y="115140"/>
                </a:lnTo>
                <a:lnTo>
                  <a:pt x="52805" y="115140"/>
                </a:lnTo>
                <a:lnTo>
                  <a:pt x="52533" y="115140"/>
                </a:lnTo>
                <a:lnTo>
                  <a:pt x="52533" y="115140"/>
                </a:lnTo>
                <a:lnTo>
                  <a:pt x="52533" y="115140"/>
                </a:lnTo>
                <a:lnTo>
                  <a:pt x="52533" y="115140"/>
                </a:lnTo>
                <a:lnTo>
                  <a:pt x="52533" y="115140"/>
                </a:lnTo>
                <a:lnTo>
                  <a:pt x="52533" y="115774"/>
                </a:lnTo>
                <a:lnTo>
                  <a:pt x="52262" y="115774"/>
                </a:lnTo>
                <a:lnTo>
                  <a:pt x="52262" y="115774"/>
                </a:lnTo>
                <a:lnTo>
                  <a:pt x="52262" y="115774"/>
                </a:lnTo>
                <a:lnTo>
                  <a:pt x="52262" y="115140"/>
                </a:lnTo>
                <a:lnTo>
                  <a:pt x="51855" y="115140"/>
                </a:lnTo>
                <a:lnTo>
                  <a:pt x="51855" y="115140"/>
                </a:lnTo>
                <a:lnTo>
                  <a:pt x="51855" y="115140"/>
                </a:lnTo>
                <a:lnTo>
                  <a:pt x="51855" y="114718"/>
                </a:lnTo>
                <a:lnTo>
                  <a:pt x="52262" y="114718"/>
                </a:lnTo>
                <a:lnTo>
                  <a:pt x="52262" y="114718"/>
                </a:lnTo>
                <a:lnTo>
                  <a:pt x="51855" y="114718"/>
                </a:lnTo>
                <a:lnTo>
                  <a:pt x="51855" y="114718"/>
                </a:lnTo>
                <a:lnTo>
                  <a:pt x="51855" y="114718"/>
                </a:lnTo>
                <a:lnTo>
                  <a:pt x="51855" y="114718"/>
                </a:lnTo>
                <a:lnTo>
                  <a:pt x="51855" y="114718"/>
                </a:lnTo>
                <a:lnTo>
                  <a:pt x="51855" y="114295"/>
                </a:lnTo>
                <a:lnTo>
                  <a:pt x="51583" y="114295"/>
                </a:lnTo>
                <a:lnTo>
                  <a:pt x="51583" y="114295"/>
                </a:lnTo>
                <a:lnTo>
                  <a:pt x="51583" y="114295"/>
                </a:lnTo>
                <a:lnTo>
                  <a:pt x="51583" y="113873"/>
                </a:lnTo>
                <a:lnTo>
                  <a:pt x="51583" y="113873"/>
                </a:lnTo>
                <a:lnTo>
                  <a:pt x="51855" y="113873"/>
                </a:lnTo>
                <a:lnTo>
                  <a:pt x="51855" y="113873"/>
                </a:lnTo>
                <a:lnTo>
                  <a:pt x="51855" y="113450"/>
                </a:lnTo>
                <a:lnTo>
                  <a:pt x="51583" y="113450"/>
                </a:lnTo>
                <a:lnTo>
                  <a:pt x="51583" y="113450"/>
                </a:lnTo>
                <a:lnTo>
                  <a:pt x="51583" y="113450"/>
                </a:lnTo>
                <a:lnTo>
                  <a:pt x="51583" y="113450"/>
                </a:lnTo>
                <a:lnTo>
                  <a:pt x="51583" y="113450"/>
                </a:lnTo>
                <a:lnTo>
                  <a:pt x="51583" y="113450"/>
                </a:lnTo>
                <a:lnTo>
                  <a:pt x="51583" y="113450"/>
                </a:lnTo>
                <a:lnTo>
                  <a:pt x="51312" y="113450"/>
                </a:lnTo>
                <a:lnTo>
                  <a:pt x="51312" y="113450"/>
                </a:lnTo>
                <a:lnTo>
                  <a:pt x="51312" y="113450"/>
                </a:lnTo>
                <a:lnTo>
                  <a:pt x="51312" y="113450"/>
                </a:lnTo>
                <a:lnTo>
                  <a:pt x="51312" y="113450"/>
                </a:lnTo>
                <a:lnTo>
                  <a:pt x="51312" y="113450"/>
                </a:lnTo>
                <a:lnTo>
                  <a:pt x="51040" y="113450"/>
                </a:lnTo>
                <a:lnTo>
                  <a:pt x="51040" y="113450"/>
                </a:lnTo>
                <a:lnTo>
                  <a:pt x="51040" y="112816"/>
                </a:lnTo>
                <a:lnTo>
                  <a:pt x="51040" y="112816"/>
                </a:lnTo>
                <a:lnTo>
                  <a:pt x="51040" y="112816"/>
                </a:lnTo>
                <a:lnTo>
                  <a:pt x="50769" y="112816"/>
                </a:lnTo>
                <a:lnTo>
                  <a:pt x="50769" y="112816"/>
                </a:lnTo>
                <a:lnTo>
                  <a:pt x="50769" y="112816"/>
                </a:lnTo>
                <a:lnTo>
                  <a:pt x="50361" y="112816"/>
                </a:lnTo>
                <a:lnTo>
                  <a:pt x="50361" y="113450"/>
                </a:lnTo>
                <a:lnTo>
                  <a:pt x="50361" y="113450"/>
                </a:lnTo>
                <a:lnTo>
                  <a:pt x="50361" y="112816"/>
                </a:lnTo>
                <a:lnTo>
                  <a:pt x="50361" y="112816"/>
                </a:lnTo>
                <a:lnTo>
                  <a:pt x="50361" y="112816"/>
                </a:lnTo>
                <a:lnTo>
                  <a:pt x="50090" y="112816"/>
                </a:lnTo>
                <a:lnTo>
                  <a:pt x="50090" y="112816"/>
                </a:lnTo>
                <a:lnTo>
                  <a:pt x="50090" y="112816"/>
                </a:lnTo>
                <a:lnTo>
                  <a:pt x="50090" y="112394"/>
                </a:lnTo>
                <a:lnTo>
                  <a:pt x="50361" y="112394"/>
                </a:lnTo>
                <a:lnTo>
                  <a:pt x="50361" y="112394"/>
                </a:lnTo>
                <a:lnTo>
                  <a:pt x="50361" y="112394"/>
                </a:lnTo>
                <a:lnTo>
                  <a:pt x="50361" y="112394"/>
                </a:lnTo>
                <a:lnTo>
                  <a:pt x="50361" y="112394"/>
                </a:lnTo>
                <a:lnTo>
                  <a:pt x="50361" y="111971"/>
                </a:lnTo>
                <a:lnTo>
                  <a:pt x="50361" y="111971"/>
                </a:lnTo>
                <a:lnTo>
                  <a:pt x="50361" y="111971"/>
                </a:lnTo>
                <a:lnTo>
                  <a:pt x="50361" y="111971"/>
                </a:lnTo>
                <a:lnTo>
                  <a:pt x="50361" y="111971"/>
                </a:lnTo>
                <a:lnTo>
                  <a:pt x="50361" y="111549"/>
                </a:lnTo>
                <a:lnTo>
                  <a:pt x="50361" y="111549"/>
                </a:lnTo>
                <a:lnTo>
                  <a:pt x="50361" y="111549"/>
                </a:lnTo>
                <a:lnTo>
                  <a:pt x="50361" y="111126"/>
                </a:lnTo>
                <a:lnTo>
                  <a:pt x="50361" y="111126"/>
                </a:lnTo>
                <a:lnTo>
                  <a:pt x="50361" y="111126"/>
                </a:lnTo>
                <a:lnTo>
                  <a:pt x="50361" y="111126"/>
                </a:lnTo>
                <a:lnTo>
                  <a:pt x="50361" y="111126"/>
                </a:lnTo>
                <a:lnTo>
                  <a:pt x="50361" y="110492"/>
                </a:lnTo>
                <a:lnTo>
                  <a:pt x="50769" y="110492"/>
                </a:lnTo>
                <a:lnTo>
                  <a:pt x="50769" y="110492"/>
                </a:lnTo>
                <a:lnTo>
                  <a:pt x="50769" y="110492"/>
                </a:lnTo>
                <a:lnTo>
                  <a:pt x="50769" y="110492"/>
                </a:lnTo>
                <a:lnTo>
                  <a:pt x="50769" y="110070"/>
                </a:lnTo>
                <a:lnTo>
                  <a:pt x="50769" y="110070"/>
                </a:lnTo>
                <a:lnTo>
                  <a:pt x="51040" y="110070"/>
                </a:lnTo>
                <a:lnTo>
                  <a:pt x="51040" y="110070"/>
                </a:lnTo>
                <a:lnTo>
                  <a:pt x="51040" y="110070"/>
                </a:lnTo>
                <a:lnTo>
                  <a:pt x="50769" y="110070"/>
                </a:lnTo>
                <a:lnTo>
                  <a:pt x="50769" y="109647"/>
                </a:lnTo>
                <a:lnTo>
                  <a:pt x="50769" y="109647"/>
                </a:lnTo>
                <a:lnTo>
                  <a:pt x="50769" y="109647"/>
                </a:lnTo>
                <a:lnTo>
                  <a:pt x="50769" y="109647"/>
                </a:lnTo>
                <a:lnTo>
                  <a:pt x="50769" y="109647"/>
                </a:lnTo>
                <a:lnTo>
                  <a:pt x="50361" y="109647"/>
                </a:lnTo>
                <a:lnTo>
                  <a:pt x="50361" y="109647"/>
                </a:lnTo>
                <a:lnTo>
                  <a:pt x="50361" y="109647"/>
                </a:lnTo>
                <a:lnTo>
                  <a:pt x="50361" y="109647"/>
                </a:lnTo>
                <a:lnTo>
                  <a:pt x="50361" y="109647"/>
                </a:lnTo>
                <a:lnTo>
                  <a:pt x="50090" y="109647"/>
                </a:lnTo>
                <a:lnTo>
                  <a:pt x="50090" y="109647"/>
                </a:lnTo>
                <a:lnTo>
                  <a:pt x="50090" y="109647"/>
                </a:lnTo>
                <a:lnTo>
                  <a:pt x="50090" y="109647"/>
                </a:lnTo>
                <a:lnTo>
                  <a:pt x="50090" y="109647"/>
                </a:lnTo>
                <a:lnTo>
                  <a:pt x="50090" y="109647"/>
                </a:lnTo>
                <a:lnTo>
                  <a:pt x="50090" y="109647"/>
                </a:lnTo>
                <a:lnTo>
                  <a:pt x="49819" y="109647"/>
                </a:lnTo>
                <a:lnTo>
                  <a:pt x="49819" y="109225"/>
                </a:lnTo>
                <a:lnTo>
                  <a:pt x="49819" y="109225"/>
                </a:lnTo>
                <a:lnTo>
                  <a:pt x="49819" y="109225"/>
                </a:lnTo>
                <a:lnTo>
                  <a:pt x="49547" y="109225"/>
                </a:lnTo>
                <a:lnTo>
                  <a:pt x="49547" y="109225"/>
                </a:lnTo>
                <a:lnTo>
                  <a:pt x="49547" y="109225"/>
                </a:lnTo>
                <a:lnTo>
                  <a:pt x="49547" y="108802"/>
                </a:lnTo>
                <a:lnTo>
                  <a:pt x="49547" y="108802"/>
                </a:lnTo>
                <a:lnTo>
                  <a:pt x="49547" y="108802"/>
                </a:lnTo>
                <a:lnTo>
                  <a:pt x="49547" y="108169"/>
                </a:lnTo>
                <a:lnTo>
                  <a:pt x="49547" y="108169"/>
                </a:lnTo>
                <a:lnTo>
                  <a:pt x="49547" y="108169"/>
                </a:lnTo>
                <a:lnTo>
                  <a:pt x="49547" y="108169"/>
                </a:lnTo>
                <a:lnTo>
                  <a:pt x="49547" y="108169"/>
                </a:lnTo>
                <a:lnTo>
                  <a:pt x="49547" y="107746"/>
                </a:lnTo>
                <a:lnTo>
                  <a:pt x="49547" y="107746"/>
                </a:lnTo>
                <a:lnTo>
                  <a:pt x="49547" y="107746"/>
                </a:lnTo>
                <a:lnTo>
                  <a:pt x="49547" y="107746"/>
                </a:lnTo>
                <a:lnTo>
                  <a:pt x="49547" y="107746"/>
                </a:lnTo>
                <a:lnTo>
                  <a:pt x="49547" y="107746"/>
                </a:lnTo>
                <a:lnTo>
                  <a:pt x="49547" y="107323"/>
                </a:lnTo>
                <a:lnTo>
                  <a:pt x="49547" y="107323"/>
                </a:lnTo>
                <a:lnTo>
                  <a:pt x="49547" y="107323"/>
                </a:lnTo>
                <a:lnTo>
                  <a:pt x="49547" y="107323"/>
                </a:lnTo>
                <a:lnTo>
                  <a:pt x="49276" y="107323"/>
                </a:lnTo>
                <a:lnTo>
                  <a:pt x="49276" y="107323"/>
                </a:lnTo>
                <a:lnTo>
                  <a:pt x="49276" y="106901"/>
                </a:lnTo>
                <a:lnTo>
                  <a:pt x="49276" y="106901"/>
                </a:lnTo>
                <a:lnTo>
                  <a:pt x="49276" y="106901"/>
                </a:lnTo>
                <a:lnTo>
                  <a:pt x="49276" y="106478"/>
                </a:lnTo>
                <a:lnTo>
                  <a:pt x="49276" y="106478"/>
                </a:lnTo>
                <a:lnTo>
                  <a:pt x="49276" y="106478"/>
                </a:lnTo>
                <a:lnTo>
                  <a:pt x="49547" y="106478"/>
                </a:lnTo>
                <a:lnTo>
                  <a:pt x="49547" y="106478"/>
                </a:lnTo>
                <a:lnTo>
                  <a:pt x="49547" y="106478"/>
                </a:lnTo>
                <a:lnTo>
                  <a:pt x="49547" y="105845"/>
                </a:lnTo>
                <a:lnTo>
                  <a:pt x="49547" y="105845"/>
                </a:lnTo>
                <a:lnTo>
                  <a:pt x="49547" y="105845"/>
                </a:lnTo>
                <a:lnTo>
                  <a:pt x="49547" y="105845"/>
                </a:lnTo>
                <a:lnTo>
                  <a:pt x="49547" y="105845"/>
                </a:lnTo>
                <a:lnTo>
                  <a:pt x="49276" y="105845"/>
                </a:lnTo>
                <a:lnTo>
                  <a:pt x="49276" y="105845"/>
                </a:lnTo>
                <a:lnTo>
                  <a:pt x="49276" y="105845"/>
                </a:lnTo>
                <a:lnTo>
                  <a:pt x="49276" y="105845"/>
                </a:lnTo>
                <a:lnTo>
                  <a:pt x="49276" y="105845"/>
                </a:lnTo>
                <a:lnTo>
                  <a:pt x="48868" y="105845"/>
                </a:lnTo>
                <a:lnTo>
                  <a:pt x="48868" y="105845"/>
                </a:lnTo>
                <a:lnTo>
                  <a:pt x="48868" y="105845"/>
                </a:lnTo>
                <a:lnTo>
                  <a:pt x="48868" y="105845"/>
                </a:lnTo>
                <a:lnTo>
                  <a:pt x="48597" y="105845"/>
                </a:lnTo>
                <a:lnTo>
                  <a:pt x="48597" y="105845"/>
                </a:lnTo>
                <a:lnTo>
                  <a:pt x="48597" y="105845"/>
                </a:lnTo>
                <a:lnTo>
                  <a:pt x="48597" y="105845"/>
                </a:lnTo>
                <a:lnTo>
                  <a:pt x="48325" y="105845"/>
                </a:lnTo>
                <a:lnTo>
                  <a:pt x="48325" y="105845"/>
                </a:lnTo>
                <a:lnTo>
                  <a:pt x="48325" y="105845"/>
                </a:lnTo>
                <a:lnTo>
                  <a:pt x="48325" y="105845"/>
                </a:lnTo>
                <a:lnTo>
                  <a:pt x="48325" y="105845"/>
                </a:lnTo>
                <a:lnTo>
                  <a:pt x="48054" y="105845"/>
                </a:lnTo>
                <a:lnTo>
                  <a:pt x="48054" y="105845"/>
                </a:lnTo>
                <a:lnTo>
                  <a:pt x="48054" y="105845"/>
                </a:lnTo>
                <a:lnTo>
                  <a:pt x="47782" y="105845"/>
                </a:lnTo>
                <a:lnTo>
                  <a:pt x="47782" y="106478"/>
                </a:lnTo>
                <a:lnTo>
                  <a:pt x="47782" y="106478"/>
                </a:lnTo>
                <a:lnTo>
                  <a:pt x="47782" y="106478"/>
                </a:lnTo>
                <a:lnTo>
                  <a:pt x="47782" y="106478"/>
                </a:lnTo>
                <a:lnTo>
                  <a:pt x="47782" y="106478"/>
                </a:lnTo>
                <a:lnTo>
                  <a:pt x="47782" y="106478"/>
                </a:lnTo>
                <a:lnTo>
                  <a:pt x="47375" y="106478"/>
                </a:lnTo>
                <a:lnTo>
                  <a:pt x="47375" y="106478"/>
                </a:lnTo>
                <a:lnTo>
                  <a:pt x="47375" y="106901"/>
                </a:lnTo>
                <a:lnTo>
                  <a:pt x="47375" y="106901"/>
                </a:lnTo>
                <a:lnTo>
                  <a:pt x="47375" y="106901"/>
                </a:lnTo>
                <a:lnTo>
                  <a:pt x="47375" y="106901"/>
                </a:lnTo>
                <a:lnTo>
                  <a:pt x="47104" y="106901"/>
                </a:lnTo>
                <a:lnTo>
                  <a:pt x="47104" y="106901"/>
                </a:lnTo>
                <a:lnTo>
                  <a:pt x="47104" y="106901"/>
                </a:lnTo>
                <a:lnTo>
                  <a:pt x="47104" y="106901"/>
                </a:lnTo>
                <a:lnTo>
                  <a:pt x="46832" y="106901"/>
                </a:lnTo>
                <a:lnTo>
                  <a:pt x="46832" y="106478"/>
                </a:lnTo>
                <a:lnTo>
                  <a:pt x="47104" y="106478"/>
                </a:lnTo>
                <a:lnTo>
                  <a:pt x="47104" y="106478"/>
                </a:lnTo>
                <a:lnTo>
                  <a:pt x="47104" y="106478"/>
                </a:lnTo>
                <a:lnTo>
                  <a:pt x="47104" y="106478"/>
                </a:lnTo>
                <a:lnTo>
                  <a:pt x="47104" y="106478"/>
                </a:lnTo>
                <a:lnTo>
                  <a:pt x="47104" y="105845"/>
                </a:lnTo>
                <a:lnTo>
                  <a:pt x="47375" y="105845"/>
                </a:lnTo>
                <a:lnTo>
                  <a:pt x="47375" y="105845"/>
                </a:lnTo>
                <a:lnTo>
                  <a:pt x="47375" y="105845"/>
                </a:lnTo>
                <a:lnTo>
                  <a:pt x="47375" y="105845"/>
                </a:lnTo>
                <a:lnTo>
                  <a:pt x="47375" y="105422"/>
                </a:lnTo>
                <a:lnTo>
                  <a:pt x="47375" y="105422"/>
                </a:lnTo>
                <a:lnTo>
                  <a:pt x="47375" y="105422"/>
                </a:lnTo>
                <a:lnTo>
                  <a:pt x="47375" y="105422"/>
                </a:lnTo>
                <a:lnTo>
                  <a:pt x="47104" y="105422"/>
                </a:lnTo>
                <a:lnTo>
                  <a:pt x="47104" y="105000"/>
                </a:lnTo>
                <a:lnTo>
                  <a:pt x="47375" y="105000"/>
                </a:lnTo>
                <a:lnTo>
                  <a:pt x="47375" y="105000"/>
                </a:lnTo>
                <a:lnTo>
                  <a:pt x="47375" y="105000"/>
                </a:lnTo>
                <a:lnTo>
                  <a:pt x="47104" y="105000"/>
                </a:lnTo>
                <a:lnTo>
                  <a:pt x="47104" y="104577"/>
                </a:lnTo>
                <a:lnTo>
                  <a:pt x="47104" y="104577"/>
                </a:lnTo>
                <a:lnTo>
                  <a:pt x="47104" y="104577"/>
                </a:lnTo>
                <a:lnTo>
                  <a:pt x="47104" y="105000"/>
                </a:lnTo>
                <a:lnTo>
                  <a:pt x="46832" y="105000"/>
                </a:lnTo>
                <a:lnTo>
                  <a:pt x="46832" y="104577"/>
                </a:lnTo>
                <a:lnTo>
                  <a:pt x="46832" y="104577"/>
                </a:lnTo>
                <a:lnTo>
                  <a:pt x="46832" y="104577"/>
                </a:lnTo>
                <a:lnTo>
                  <a:pt x="47104" y="104577"/>
                </a:lnTo>
                <a:lnTo>
                  <a:pt x="47104" y="104154"/>
                </a:lnTo>
                <a:lnTo>
                  <a:pt x="47104" y="104154"/>
                </a:lnTo>
                <a:lnTo>
                  <a:pt x="47104" y="104154"/>
                </a:lnTo>
                <a:lnTo>
                  <a:pt x="47104" y="103521"/>
                </a:lnTo>
                <a:lnTo>
                  <a:pt x="47104" y="103521"/>
                </a:lnTo>
                <a:lnTo>
                  <a:pt x="47104" y="103521"/>
                </a:lnTo>
                <a:lnTo>
                  <a:pt x="47104" y="103521"/>
                </a:lnTo>
                <a:lnTo>
                  <a:pt x="47104" y="103521"/>
                </a:lnTo>
                <a:lnTo>
                  <a:pt x="47104" y="103098"/>
                </a:lnTo>
                <a:lnTo>
                  <a:pt x="47375" y="103098"/>
                </a:lnTo>
                <a:lnTo>
                  <a:pt x="47375" y="103098"/>
                </a:lnTo>
                <a:lnTo>
                  <a:pt x="47375" y="103098"/>
                </a:lnTo>
                <a:lnTo>
                  <a:pt x="47375" y="103098"/>
                </a:lnTo>
                <a:lnTo>
                  <a:pt x="47375" y="103098"/>
                </a:lnTo>
                <a:lnTo>
                  <a:pt x="47375" y="103098"/>
                </a:lnTo>
                <a:lnTo>
                  <a:pt x="47375" y="102676"/>
                </a:lnTo>
                <a:lnTo>
                  <a:pt x="47375" y="102676"/>
                </a:lnTo>
                <a:lnTo>
                  <a:pt x="47375" y="102676"/>
                </a:lnTo>
                <a:lnTo>
                  <a:pt x="47375" y="102676"/>
                </a:lnTo>
                <a:lnTo>
                  <a:pt x="47375" y="102676"/>
                </a:lnTo>
                <a:lnTo>
                  <a:pt x="47375" y="102676"/>
                </a:lnTo>
                <a:lnTo>
                  <a:pt x="47375" y="102253"/>
                </a:lnTo>
                <a:lnTo>
                  <a:pt x="47375" y="102253"/>
                </a:lnTo>
                <a:lnTo>
                  <a:pt x="47375" y="102253"/>
                </a:lnTo>
                <a:lnTo>
                  <a:pt x="47375" y="102253"/>
                </a:lnTo>
                <a:lnTo>
                  <a:pt x="47375" y="102253"/>
                </a:lnTo>
                <a:lnTo>
                  <a:pt x="47375" y="101830"/>
                </a:lnTo>
                <a:lnTo>
                  <a:pt x="47782" y="101830"/>
                </a:lnTo>
                <a:lnTo>
                  <a:pt x="47782" y="101830"/>
                </a:lnTo>
                <a:lnTo>
                  <a:pt x="47782" y="102253"/>
                </a:lnTo>
                <a:lnTo>
                  <a:pt x="47782" y="102253"/>
                </a:lnTo>
                <a:lnTo>
                  <a:pt x="47782" y="101830"/>
                </a:lnTo>
                <a:lnTo>
                  <a:pt x="47782" y="101830"/>
                </a:lnTo>
                <a:lnTo>
                  <a:pt x="47782" y="101830"/>
                </a:lnTo>
                <a:lnTo>
                  <a:pt x="48054" y="101830"/>
                </a:lnTo>
                <a:lnTo>
                  <a:pt x="48054" y="101830"/>
                </a:lnTo>
                <a:lnTo>
                  <a:pt x="48054" y="101830"/>
                </a:lnTo>
                <a:lnTo>
                  <a:pt x="48054" y="101197"/>
                </a:lnTo>
                <a:lnTo>
                  <a:pt x="48054" y="101197"/>
                </a:lnTo>
                <a:lnTo>
                  <a:pt x="48054" y="101197"/>
                </a:lnTo>
                <a:lnTo>
                  <a:pt x="48054" y="101197"/>
                </a:lnTo>
                <a:lnTo>
                  <a:pt x="48054" y="100774"/>
                </a:lnTo>
                <a:lnTo>
                  <a:pt x="48054" y="100774"/>
                </a:lnTo>
                <a:lnTo>
                  <a:pt x="48325" y="100774"/>
                </a:lnTo>
                <a:lnTo>
                  <a:pt x="48325" y="100774"/>
                </a:lnTo>
                <a:lnTo>
                  <a:pt x="48325" y="100352"/>
                </a:lnTo>
                <a:lnTo>
                  <a:pt x="48325" y="100352"/>
                </a:lnTo>
                <a:lnTo>
                  <a:pt x="48325" y="100774"/>
                </a:lnTo>
                <a:lnTo>
                  <a:pt x="48325" y="100774"/>
                </a:lnTo>
                <a:lnTo>
                  <a:pt x="48325" y="100774"/>
                </a:lnTo>
                <a:lnTo>
                  <a:pt x="48325" y="100774"/>
                </a:lnTo>
                <a:lnTo>
                  <a:pt x="48597" y="100774"/>
                </a:lnTo>
                <a:lnTo>
                  <a:pt x="48597" y="100774"/>
                </a:lnTo>
                <a:lnTo>
                  <a:pt x="48597" y="100774"/>
                </a:lnTo>
                <a:lnTo>
                  <a:pt x="48597" y="100352"/>
                </a:lnTo>
                <a:lnTo>
                  <a:pt x="48597" y="100352"/>
                </a:lnTo>
                <a:lnTo>
                  <a:pt x="48597" y="100352"/>
                </a:lnTo>
                <a:lnTo>
                  <a:pt x="48597" y="100352"/>
                </a:lnTo>
                <a:lnTo>
                  <a:pt x="48597" y="100352"/>
                </a:lnTo>
                <a:lnTo>
                  <a:pt x="48597" y="99929"/>
                </a:lnTo>
                <a:lnTo>
                  <a:pt x="48597" y="99929"/>
                </a:lnTo>
                <a:lnTo>
                  <a:pt x="48868" y="99929"/>
                </a:lnTo>
                <a:lnTo>
                  <a:pt x="48868" y="99929"/>
                </a:lnTo>
                <a:lnTo>
                  <a:pt x="48868" y="99929"/>
                </a:lnTo>
                <a:lnTo>
                  <a:pt x="48868" y="99929"/>
                </a:lnTo>
                <a:lnTo>
                  <a:pt x="49276" y="99929"/>
                </a:lnTo>
                <a:lnTo>
                  <a:pt x="49276" y="99929"/>
                </a:lnTo>
                <a:lnTo>
                  <a:pt x="49276" y="99929"/>
                </a:lnTo>
                <a:lnTo>
                  <a:pt x="49276" y="99507"/>
                </a:lnTo>
                <a:lnTo>
                  <a:pt x="49276" y="99507"/>
                </a:lnTo>
                <a:lnTo>
                  <a:pt x="49276" y="99507"/>
                </a:lnTo>
                <a:lnTo>
                  <a:pt x="49276" y="99507"/>
                </a:lnTo>
                <a:lnTo>
                  <a:pt x="49276" y="99507"/>
                </a:lnTo>
                <a:lnTo>
                  <a:pt x="49276" y="98873"/>
                </a:lnTo>
                <a:lnTo>
                  <a:pt x="49276" y="98873"/>
                </a:lnTo>
                <a:lnTo>
                  <a:pt x="48868" y="98873"/>
                </a:lnTo>
                <a:lnTo>
                  <a:pt x="48868" y="98873"/>
                </a:lnTo>
                <a:lnTo>
                  <a:pt x="48868" y="98450"/>
                </a:lnTo>
                <a:lnTo>
                  <a:pt x="49276" y="98450"/>
                </a:lnTo>
                <a:lnTo>
                  <a:pt x="49276" y="98450"/>
                </a:lnTo>
                <a:lnTo>
                  <a:pt x="49276" y="98450"/>
                </a:lnTo>
                <a:lnTo>
                  <a:pt x="49276" y="98450"/>
                </a:lnTo>
                <a:lnTo>
                  <a:pt x="49276" y="98450"/>
                </a:lnTo>
                <a:lnTo>
                  <a:pt x="49276" y="98028"/>
                </a:lnTo>
                <a:lnTo>
                  <a:pt x="49276" y="98028"/>
                </a:lnTo>
                <a:lnTo>
                  <a:pt x="49276" y="98028"/>
                </a:lnTo>
                <a:lnTo>
                  <a:pt x="49276" y="98028"/>
                </a:lnTo>
                <a:lnTo>
                  <a:pt x="49276" y="98028"/>
                </a:lnTo>
                <a:lnTo>
                  <a:pt x="49276" y="98028"/>
                </a:lnTo>
                <a:lnTo>
                  <a:pt x="49276" y="98028"/>
                </a:lnTo>
                <a:lnTo>
                  <a:pt x="49276" y="97605"/>
                </a:lnTo>
                <a:lnTo>
                  <a:pt x="49276" y="97605"/>
                </a:lnTo>
                <a:lnTo>
                  <a:pt x="49276" y="97605"/>
                </a:lnTo>
                <a:lnTo>
                  <a:pt x="49276" y="97183"/>
                </a:lnTo>
                <a:lnTo>
                  <a:pt x="49276" y="97183"/>
                </a:lnTo>
                <a:lnTo>
                  <a:pt x="49547" y="97183"/>
                </a:lnTo>
                <a:lnTo>
                  <a:pt x="49547" y="97183"/>
                </a:lnTo>
                <a:lnTo>
                  <a:pt x="49547" y="96549"/>
                </a:lnTo>
                <a:lnTo>
                  <a:pt x="49547" y="96549"/>
                </a:lnTo>
                <a:lnTo>
                  <a:pt x="49276" y="96549"/>
                </a:lnTo>
                <a:lnTo>
                  <a:pt x="49276" y="96549"/>
                </a:lnTo>
                <a:lnTo>
                  <a:pt x="49276" y="96126"/>
                </a:lnTo>
                <a:lnTo>
                  <a:pt x="49276" y="96126"/>
                </a:lnTo>
                <a:lnTo>
                  <a:pt x="49276" y="96126"/>
                </a:lnTo>
                <a:lnTo>
                  <a:pt x="49276" y="95704"/>
                </a:lnTo>
                <a:lnTo>
                  <a:pt x="49276" y="95704"/>
                </a:lnTo>
                <a:lnTo>
                  <a:pt x="49276" y="95704"/>
                </a:lnTo>
                <a:lnTo>
                  <a:pt x="49276" y="95281"/>
                </a:lnTo>
                <a:lnTo>
                  <a:pt x="49276" y="95281"/>
                </a:lnTo>
                <a:lnTo>
                  <a:pt x="49276" y="95281"/>
                </a:lnTo>
                <a:lnTo>
                  <a:pt x="49276" y="95281"/>
                </a:lnTo>
                <a:lnTo>
                  <a:pt x="49276" y="94859"/>
                </a:lnTo>
                <a:lnTo>
                  <a:pt x="49276" y="94859"/>
                </a:lnTo>
                <a:lnTo>
                  <a:pt x="49276" y="94859"/>
                </a:lnTo>
                <a:lnTo>
                  <a:pt x="49276" y="94225"/>
                </a:lnTo>
                <a:lnTo>
                  <a:pt x="49276" y="94225"/>
                </a:lnTo>
                <a:lnTo>
                  <a:pt x="49276" y="94225"/>
                </a:lnTo>
                <a:lnTo>
                  <a:pt x="49276" y="93802"/>
                </a:lnTo>
                <a:lnTo>
                  <a:pt x="49276" y="93802"/>
                </a:lnTo>
                <a:lnTo>
                  <a:pt x="49276" y="93802"/>
                </a:lnTo>
                <a:lnTo>
                  <a:pt x="49276" y="93380"/>
                </a:lnTo>
                <a:lnTo>
                  <a:pt x="49276" y="93380"/>
                </a:lnTo>
                <a:lnTo>
                  <a:pt x="49276" y="93380"/>
                </a:lnTo>
                <a:lnTo>
                  <a:pt x="49276" y="93380"/>
                </a:lnTo>
                <a:lnTo>
                  <a:pt x="49276" y="93380"/>
                </a:lnTo>
                <a:lnTo>
                  <a:pt x="49276" y="93380"/>
                </a:lnTo>
                <a:lnTo>
                  <a:pt x="48868" y="93380"/>
                </a:lnTo>
                <a:lnTo>
                  <a:pt x="48868" y="93380"/>
                </a:lnTo>
                <a:lnTo>
                  <a:pt x="48868" y="93380"/>
                </a:lnTo>
                <a:lnTo>
                  <a:pt x="48868" y="93380"/>
                </a:lnTo>
                <a:lnTo>
                  <a:pt x="48868" y="93380"/>
                </a:lnTo>
                <a:lnTo>
                  <a:pt x="48597" y="93380"/>
                </a:lnTo>
                <a:lnTo>
                  <a:pt x="48597" y="93380"/>
                </a:lnTo>
                <a:lnTo>
                  <a:pt x="48597" y="93380"/>
                </a:lnTo>
                <a:lnTo>
                  <a:pt x="48597" y="93380"/>
                </a:lnTo>
                <a:lnTo>
                  <a:pt x="48597" y="93380"/>
                </a:lnTo>
                <a:lnTo>
                  <a:pt x="48597" y="93380"/>
                </a:lnTo>
                <a:lnTo>
                  <a:pt x="48597" y="93380"/>
                </a:lnTo>
                <a:lnTo>
                  <a:pt x="48325" y="93380"/>
                </a:lnTo>
                <a:lnTo>
                  <a:pt x="48325" y="93380"/>
                </a:lnTo>
                <a:lnTo>
                  <a:pt x="48325" y="93380"/>
                </a:lnTo>
                <a:lnTo>
                  <a:pt x="48325" y="93380"/>
                </a:lnTo>
                <a:lnTo>
                  <a:pt x="48325" y="93380"/>
                </a:lnTo>
                <a:lnTo>
                  <a:pt x="48325" y="92957"/>
                </a:lnTo>
                <a:lnTo>
                  <a:pt x="48325" y="92957"/>
                </a:lnTo>
                <a:lnTo>
                  <a:pt x="48325" y="92957"/>
                </a:lnTo>
                <a:lnTo>
                  <a:pt x="48325" y="92957"/>
                </a:lnTo>
                <a:lnTo>
                  <a:pt x="48325" y="92535"/>
                </a:lnTo>
                <a:lnTo>
                  <a:pt x="48325" y="92535"/>
                </a:lnTo>
                <a:lnTo>
                  <a:pt x="48325" y="92535"/>
                </a:lnTo>
                <a:lnTo>
                  <a:pt x="48325" y="92535"/>
                </a:lnTo>
                <a:lnTo>
                  <a:pt x="48325" y="91901"/>
                </a:lnTo>
                <a:lnTo>
                  <a:pt x="48054" y="91901"/>
                </a:lnTo>
                <a:lnTo>
                  <a:pt x="48054" y="91901"/>
                </a:lnTo>
                <a:lnTo>
                  <a:pt x="48054" y="91901"/>
                </a:lnTo>
                <a:lnTo>
                  <a:pt x="48054" y="91478"/>
                </a:lnTo>
                <a:lnTo>
                  <a:pt x="48325" y="91478"/>
                </a:lnTo>
                <a:lnTo>
                  <a:pt x="48325" y="91478"/>
                </a:lnTo>
                <a:lnTo>
                  <a:pt x="48054" y="91478"/>
                </a:lnTo>
                <a:lnTo>
                  <a:pt x="48054" y="91478"/>
                </a:lnTo>
                <a:lnTo>
                  <a:pt x="48054" y="91478"/>
                </a:lnTo>
                <a:lnTo>
                  <a:pt x="48054" y="91056"/>
                </a:lnTo>
                <a:lnTo>
                  <a:pt x="48054" y="91056"/>
                </a:lnTo>
                <a:lnTo>
                  <a:pt x="47782" y="91056"/>
                </a:lnTo>
                <a:lnTo>
                  <a:pt x="47782" y="91056"/>
                </a:lnTo>
                <a:lnTo>
                  <a:pt x="47782" y="91056"/>
                </a:lnTo>
                <a:lnTo>
                  <a:pt x="47782" y="91056"/>
                </a:lnTo>
                <a:lnTo>
                  <a:pt x="47782" y="90633"/>
                </a:lnTo>
                <a:lnTo>
                  <a:pt x="47782" y="90633"/>
                </a:lnTo>
                <a:lnTo>
                  <a:pt x="47782" y="90633"/>
                </a:lnTo>
                <a:lnTo>
                  <a:pt x="47782" y="90633"/>
                </a:lnTo>
                <a:lnTo>
                  <a:pt x="47375" y="90633"/>
                </a:lnTo>
                <a:lnTo>
                  <a:pt x="47375" y="90633"/>
                </a:lnTo>
                <a:lnTo>
                  <a:pt x="47375" y="90633"/>
                </a:lnTo>
                <a:lnTo>
                  <a:pt x="47375" y="90633"/>
                </a:lnTo>
                <a:lnTo>
                  <a:pt x="47375" y="90633"/>
                </a:lnTo>
                <a:lnTo>
                  <a:pt x="47375" y="90633"/>
                </a:lnTo>
                <a:lnTo>
                  <a:pt x="47375" y="90211"/>
                </a:lnTo>
                <a:lnTo>
                  <a:pt x="47375" y="90211"/>
                </a:lnTo>
                <a:lnTo>
                  <a:pt x="47375" y="90211"/>
                </a:lnTo>
                <a:lnTo>
                  <a:pt x="47104" y="90211"/>
                </a:lnTo>
                <a:lnTo>
                  <a:pt x="47104" y="90211"/>
                </a:lnTo>
                <a:lnTo>
                  <a:pt x="47104" y="90211"/>
                </a:lnTo>
                <a:lnTo>
                  <a:pt x="47104" y="90211"/>
                </a:lnTo>
                <a:lnTo>
                  <a:pt x="47104" y="90211"/>
                </a:lnTo>
                <a:lnTo>
                  <a:pt x="47104" y="90211"/>
                </a:lnTo>
                <a:lnTo>
                  <a:pt x="46832" y="90211"/>
                </a:lnTo>
                <a:lnTo>
                  <a:pt x="46832" y="90211"/>
                </a:lnTo>
                <a:lnTo>
                  <a:pt x="46832" y="90211"/>
                </a:lnTo>
                <a:lnTo>
                  <a:pt x="46832" y="90211"/>
                </a:lnTo>
                <a:lnTo>
                  <a:pt x="46832" y="90633"/>
                </a:lnTo>
                <a:lnTo>
                  <a:pt x="46832" y="90633"/>
                </a:lnTo>
                <a:lnTo>
                  <a:pt x="46832" y="90633"/>
                </a:lnTo>
                <a:lnTo>
                  <a:pt x="46832" y="91056"/>
                </a:lnTo>
                <a:lnTo>
                  <a:pt x="46832" y="91056"/>
                </a:lnTo>
                <a:lnTo>
                  <a:pt x="46832" y="91056"/>
                </a:lnTo>
                <a:lnTo>
                  <a:pt x="46832" y="91056"/>
                </a:lnTo>
                <a:lnTo>
                  <a:pt x="46561" y="91056"/>
                </a:lnTo>
                <a:lnTo>
                  <a:pt x="46561" y="91056"/>
                </a:lnTo>
                <a:lnTo>
                  <a:pt x="46561" y="91056"/>
                </a:lnTo>
                <a:lnTo>
                  <a:pt x="46561" y="91056"/>
                </a:lnTo>
                <a:lnTo>
                  <a:pt x="46561" y="91056"/>
                </a:lnTo>
                <a:lnTo>
                  <a:pt x="46561" y="91056"/>
                </a:lnTo>
                <a:lnTo>
                  <a:pt x="46561" y="91056"/>
                </a:lnTo>
                <a:lnTo>
                  <a:pt x="46289" y="91056"/>
                </a:lnTo>
                <a:lnTo>
                  <a:pt x="46289" y="90633"/>
                </a:lnTo>
                <a:lnTo>
                  <a:pt x="46289" y="90633"/>
                </a:lnTo>
                <a:lnTo>
                  <a:pt x="46289" y="90633"/>
                </a:lnTo>
                <a:lnTo>
                  <a:pt x="46289" y="90633"/>
                </a:lnTo>
                <a:lnTo>
                  <a:pt x="46018" y="90633"/>
                </a:lnTo>
                <a:lnTo>
                  <a:pt x="46018" y="90633"/>
                </a:lnTo>
                <a:lnTo>
                  <a:pt x="46018" y="90633"/>
                </a:lnTo>
                <a:lnTo>
                  <a:pt x="46018" y="90633"/>
                </a:lnTo>
                <a:lnTo>
                  <a:pt x="46018" y="90633"/>
                </a:lnTo>
                <a:lnTo>
                  <a:pt x="45610" y="90633"/>
                </a:lnTo>
                <a:lnTo>
                  <a:pt x="45610" y="90633"/>
                </a:lnTo>
                <a:lnTo>
                  <a:pt x="45610" y="90633"/>
                </a:lnTo>
                <a:lnTo>
                  <a:pt x="45610" y="90633"/>
                </a:lnTo>
                <a:lnTo>
                  <a:pt x="45610" y="90633"/>
                </a:lnTo>
                <a:lnTo>
                  <a:pt x="45339" y="90633"/>
                </a:lnTo>
                <a:lnTo>
                  <a:pt x="45339" y="90633"/>
                </a:lnTo>
                <a:lnTo>
                  <a:pt x="45339" y="90633"/>
                </a:lnTo>
                <a:lnTo>
                  <a:pt x="45339" y="90211"/>
                </a:lnTo>
                <a:lnTo>
                  <a:pt x="45339" y="90211"/>
                </a:lnTo>
                <a:lnTo>
                  <a:pt x="45067" y="90211"/>
                </a:lnTo>
                <a:lnTo>
                  <a:pt x="45067" y="90211"/>
                </a:lnTo>
                <a:lnTo>
                  <a:pt x="45067" y="90211"/>
                </a:lnTo>
                <a:lnTo>
                  <a:pt x="45067" y="90633"/>
                </a:lnTo>
                <a:lnTo>
                  <a:pt x="45067" y="90633"/>
                </a:lnTo>
                <a:lnTo>
                  <a:pt x="44796" y="90633"/>
                </a:lnTo>
                <a:lnTo>
                  <a:pt x="44796" y="90633"/>
                </a:lnTo>
                <a:lnTo>
                  <a:pt x="44796" y="90633"/>
                </a:lnTo>
                <a:lnTo>
                  <a:pt x="44796" y="90633"/>
                </a:lnTo>
                <a:lnTo>
                  <a:pt x="44796" y="90633"/>
                </a:lnTo>
                <a:lnTo>
                  <a:pt x="44796" y="90633"/>
                </a:lnTo>
                <a:lnTo>
                  <a:pt x="44796" y="90633"/>
                </a:lnTo>
                <a:lnTo>
                  <a:pt x="44524" y="90633"/>
                </a:lnTo>
                <a:lnTo>
                  <a:pt x="44524" y="90633"/>
                </a:lnTo>
                <a:lnTo>
                  <a:pt x="44524" y="90211"/>
                </a:lnTo>
                <a:lnTo>
                  <a:pt x="44796" y="90211"/>
                </a:lnTo>
                <a:lnTo>
                  <a:pt x="44796" y="90211"/>
                </a:lnTo>
                <a:lnTo>
                  <a:pt x="44796" y="90211"/>
                </a:lnTo>
                <a:lnTo>
                  <a:pt x="44796" y="90211"/>
                </a:lnTo>
                <a:lnTo>
                  <a:pt x="44796" y="90211"/>
                </a:lnTo>
                <a:lnTo>
                  <a:pt x="44796" y="90211"/>
                </a:lnTo>
                <a:lnTo>
                  <a:pt x="44796" y="90211"/>
                </a:lnTo>
                <a:lnTo>
                  <a:pt x="44796" y="89577"/>
                </a:lnTo>
                <a:lnTo>
                  <a:pt x="44796" y="89577"/>
                </a:lnTo>
                <a:lnTo>
                  <a:pt x="44796" y="89577"/>
                </a:lnTo>
                <a:lnTo>
                  <a:pt x="45067" y="89577"/>
                </a:lnTo>
                <a:lnTo>
                  <a:pt x="45067" y="89577"/>
                </a:lnTo>
                <a:lnTo>
                  <a:pt x="45067" y="89154"/>
                </a:lnTo>
                <a:lnTo>
                  <a:pt x="45067" y="89154"/>
                </a:lnTo>
                <a:lnTo>
                  <a:pt x="45067" y="89154"/>
                </a:lnTo>
                <a:lnTo>
                  <a:pt x="45067" y="89154"/>
                </a:lnTo>
                <a:lnTo>
                  <a:pt x="45067" y="89154"/>
                </a:lnTo>
                <a:lnTo>
                  <a:pt x="45067" y="89154"/>
                </a:lnTo>
                <a:lnTo>
                  <a:pt x="45067" y="89154"/>
                </a:lnTo>
                <a:lnTo>
                  <a:pt x="45067" y="88732"/>
                </a:lnTo>
                <a:lnTo>
                  <a:pt x="45067" y="88732"/>
                </a:lnTo>
                <a:lnTo>
                  <a:pt x="45067" y="88732"/>
                </a:lnTo>
                <a:lnTo>
                  <a:pt x="45067" y="88732"/>
                </a:lnTo>
                <a:lnTo>
                  <a:pt x="45067" y="88309"/>
                </a:lnTo>
                <a:lnTo>
                  <a:pt x="45067" y="88309"/>
                </a:lnTo>
                <a:lnTo>
                  <a:pt x="45067" y="88309"/>
                </a:lnTo>
                <a:lnTo>
                  <a:pt x="45067" y="88309"/>
                </a:lnTo>
                <a:lnTo>
                  <a:pt x="44796" y="88309"/>
                </a:lnTo>
                <a:lnTo>
                  <a:pt x="44796" y="88309"/>
                </a:lnTo>
                <a:lnTo>
                  <a:pt x="44796" y="88309"/>
                </a:lnTo>
                <a:lnTo>
                  <a:pt x="44796" y="88309"/>
                </a:lnTo>
                <a:lnTo>
                  <a:pt x="44796" y="88309"/>
                </a:lnTo>
                <a:lnTo>
                  <a:pt x="44524" y="88309"/>
                </a:lnTo>
                <a:lnTo>
                  <a:pt x="44524" y="88309"/>
                </a:lnTo>
                <a:lnTo>
                  <a:pt x="44524" y="88309"/>
                </a:lnTo>
                <a:lnTo>
                  <a:pt x="44524" y="88732"/>
                </a:lnTo>
                <a:lnTo>
                  <a:pt x="44524" y="88732"/>
                </a:lnTo>
                <a:lnTo>
                  <a:pt x="44117" y="88732"/>
                </a:lnTo>
                <a:lnTo>
                  <a:pt x="44117" y="88309"/>
                </a:lnTo>
                <a:lnTo>
                  <a:pt x="44117" y="88309"/>
                </a:lnTo>
                <a:lnTo>
                  <a:pt x="44117" y="88309"/>
                </a:lnTo>
                <a:lnTo>
                  <a:pt x="44117" y="88309"/>
                </a:lnTo>
                <a:lnTo>
                  <a:pt x="44524" y="88309"/>
                </a:lnTo>
                <a:lnTo>
                  <a:pt x="44524" y="87887"/>
                </a:lnTo>
                <a:lnTo>
                  <a:pt x="44524" y="87887"/>
                </a:lnTo>
                <a:lnTo>
                  <a:pt x="44524" y="87887"/>
                </a:lnTo>
                <a:lnTo>
                  <a:pt x="44524" y="87887"/>
                </a:lnTo>
                <a:lnTo>
                  <a:pt x="44796" y="87887"/>
                </a:lnTo>
                <a:lnTo>
                  <a:pt x="44796" y="87887"/>
                </a:lnTo>
                <a:lnTo>
                  <a:pt x="44796" y="87887"/>
                </a:lnTo>
                <a:lnTo>
                  <a:pt x="44796" y="87253"/>
                </a:lnTo>
                <a:lnTo>
                  <a:pt x="44796" y="87253"/>
                </a:lnTo>
                <a:lnTo>
                  <a:pt x="44796" y="87253"/>
                </a:lnTo>
                <a:lnTo>
                  <a:pt x="44796" y="87253"/>
                </a:lnTo>
                <a:lnTo>
                  <a:pt x="44524" y="87253"/>
                </a:lnTo>
                <a:lnTo>
                  <a:pt x="44524" y="87253"/>
                </a:lnTo>
                <a:lnTo>
                  <a:pt x="44524" y="87253"/>
                </a:lnTo>
                <a:lnTo>
                  <a:pt x="44524" y="87253"/>
                </a:lnTo>
                <a:lnTo>
                  <a:pt x="44524" y="87253"/>
                </a:lnTo>
                <a:lnTo>
                  <a:pt x="44117" y="87253"/>
                </a:lnTo>
                <a:lnTo>
                  <a:pt x="44117" y="86830"/>
                </a:lnTo>
                <a:lnTo>
                  <a:pt x="44117" y="86830"/>
                </a:lnTo>
                <a:lnTo>
                  <a:pt x="44117" y="86830"/>
                </a:lnTo>
                <a:lnTo>
                  <a:pt x="44117" y="86830"/>
                </a:lnTo>
                <a:lnTo>
                  <a:pt x="44117" y="86830"/>
                </a:lnTo>
                <a:lnTo>
                  <a:pt x="44117" y="86830"/>
                </a:lnTo>
                <a:lnTo>
                  <a:pt x="44117" y="86830"/>
                </a:lnTo>
                <a:lnTo>
                  <a:pt x="43846" y="86830"/>
                </a:lnTo>
                <a:lnTo>
                  <a:pt x="43846" y="86830"/>
                </a:lnTo>
                <a:lnTo>
                  <a:pt x="43846" y="86830"/>
                </a:lnTo>
                <a:lnTo>
                  <a:pt x="43846" y="87253"/>
                </a:lnTo>
                <a:lnTo>
                  <a:pt x="43846" y="87253"/>
                </a:lnTo>
                <a:lnTo>
                  <a:pt x="43846" y="87253"/>
                </a:lnTo>
                <a:lnTo>
                  <a:pt x="43574" y="87253"/>
                </a:lnTo>
                <a:lnTo>
                  <a:pt x="43574" y="87253"/>
                </a:lnTo>
                <a:lnTo>
                  <a:pt x="43574" y="87253"/>
                </a:lnTo>
                <a:lnTo>
                  <a:pt x="43574" y="87253"/>
                </a:lnTo>
                <a:lnTo>
                  <a:pt x="43574" y="87253"/>
                </a:lnTo>
                <a:lnTo>
                  <a:pt x="43574" y="87887"/>
                </a:lnTo>
                <a:lnTo>
                  <a:pt x="43303" y="87887"/>
                </a:lnTo>
                <a:lnTo>
                  <a:pt x="43303" y="87887"/>
                </a:lnTo>
                <a:lnTo>
                  <a:pt x="43303" y="87887"/>
                </a:lnTo>
                <a:lnTo>
                  <a:pt x="43303" y="87887"/>
                </a:lnTo>
                <a:lnTo>
                  <a:pt x="43303" y="87887"/>
                </a:lnTo>
                <a:lnTo>
                  <a:pt x="43031" y="87887"/>
                </a:lnTo>
                <a:lnTo>
                  <a:pt x="43031" y="87887"/>
                </a:lnTo>
                <a:lnTo>
                  <a:pt x="43031" y="87887"/>
                </a:lnTo>
                <a:lnTo>
                  <a:pt x="43031" y="87887"/>
                </a:lnTo>
                <a:lnTo>
                  <a:pt x="43031" y="87887"/>
                </a:lnTo>
                <a:lnTo>
                  <a:pt x="43031" y="87887"/>
                </a:lnTo>
                <a:lnTo>
                  <a:pt x="43031" y="87887"/>
                </a:lnTo>
                <a:lnTo>
                  <a:pt x="42624" y="87887"/>
                </a:lnTo>
                <a:lnTo>
                  <a:pt x="42624" y="87887"/>
                </a:lnTo>
                <a:lnTo>
                  <a:pt x="42624" y="87887"/>
                </a:lnTo>
                <a:lnTo>
                  <a:pt x="42624" y="88309"/>
                </a:lnTo>
                <a:lnTo>
                  <a:pt x="42352" y="88309"/>
                </a:lnTo>
                <a:lnTo>
                  <a:pt x="42352" y="88309"/>
                </a:lnTo>
                <a:lnTo>
                  <a:pt x="42352" y="87887"/>
                </a:lnTo>
                <a:lnTo>
                  <a:pt x="42352" y="87887"/>
                </a:lnTo>
                <a:lnTo>
                  <a:pt x="42352" y="88309"/>
                </a:lnTo>
                <a:lnTo>
                  <a:pt x="42352" y="88309"/>
                </a:lnTo>
                <a:lnTo>
                  <a:pt x="42352" y="87887"/>
                </a:lnTo>
                <a:lnTo>
                  <a:pt x="42081" y="87887"/>
                </a:lnTo>
                <a:lnTo>
                  <a:pt x="42081" y="87887"/>
                </a:lnTo>
                <a:lnTo>
                  <a:pt x="42081" y="87887"/>
                </a:lnTo>
                <a:lnTo>
                  <a:pt x="42081" y="87887"/>
                </a:lnTo>
                <a:lnTo>
                  <a:pt x="42081" y="87887"/>
                </a:lnTo>
                <a:lnTo>
                  <a:pt x="41809" y="87887"/>
                </a:lnTo>
                <a:lnTo>
                  <a:pt x="41809" y="87887"/>
                </a:lnTo>
                <a:lnTo>
                  <a:pt x="41809" y="87887"/>
                </a:lnTo>
                <a:lnTo>
                  <a:pt x="41538" y="87887"/>
                </a:lnTo>
                <a:lnTo>
                  <a:pt x="41538" y="87887"/>
                </a:lnTo>
                <a:lnTo>
                  <a:pt x="41538" y="87887"/>
                </a:lnTo>
                <a:lnTo>
                  <a:pt x="41538" y="87253"/>
                </a:lnTo>
                <a:lnTo>
                  <a:pt x="41538" y="87253"/>
                </a:lnTo>
                <a:lnTo>
                  <a:pt x="41538" y="87253"/>
                </a:lnTo>
                <a:lnTo>
                  <a:pt x="41538" y="87253"/>
                </a:lnTo>
                <a:lnTo>
                  <a:pt x="41131" y="87253"/>
                </a:lnTo>
                <a:lnTo>
                  <a:pt x="41131" y="87253"/>
                </a:lnTo>
                <a:lnTo>
                  <a:pt x="41131" y="87253"/>
                </a:lnTo>
                <a:lnTo>
                  <a:pt x="41131" y="87253"/>
                </a:lnTo>
                <a:lnTo>
                  <a:pt x="41131" y="87887"/>
                </a:lnTo>
                <a:lnTo>
                  <a:pt x="41131" y="87887"/>
                </a:lnTo>
                <a:lnTo>
                  <a:pt x="40859" y="87887"/>
                </a:lnTo>
                <a:lnTo>
                  <a:pt x="40859" y="87887"/>
                </a:lnTo>
                <a:lnTo>
                  <a:pt x="40859" y="87887"/>
                </a:lnTo>
                <a:lnTo>
                  <a:pt x="40859" y="87887"/>
                </a:lnTo>
                <a:lnTo>
                  <a:pt x="40588" y="87887"/>
                </a:lnTo>
                <a:lnTo>
                  <a:pt x="40588" y="87887"/>
                </a:lnTo>
                <a:lnTo>
                  <a:pt x="40588" y="87887"/>
                </a:lnTo>
                <a:lnTo>
                  <a:pt x="40588" y="87887"/>
                </a:lnTo>
                <a:lnTo>
                  <a:pt x="40588" y="88309"/>
                </a:lnTo>
                <a:lnTo>
                  <a:pt x="40588" y="88309"/>
                </a:lnTo>
                <a:lnTo>
                  <a:pt x="40588" y="88309"/>
                </a:lnTo>
                <a:lnTo>
                  <a:pt x="40316" y="88309"/>
                </a:lnTo>
                <a:lnTo>
                  <a:pt x="40316" y="88309"/>
                </a:lnTo>
                <a:lnTo>
                  <a:pt x="40316" y="88309"/>
                </a:lnTo>
                <a:lnTo>
                  <a:pt x="40316" y="88309"/>
                </a:lnTo>
                <a:lnTo>
                  <a:pt x="40316" y="88309"/>
                </a:lnTo>
                <a:lnTo>
                  <a:pt x="40316" y="88309"/>
                </a:lnTo>
                <a:lnTo>
                  <a:pt x="40316" y="88309"/>
                </a:lnTo>
                <a:lnTo>
                  <a:pt x="40316" y="88309"/>
                </a:lnTo>
                <a:lnTo>
                  <a:pt x="40316" y="88732"/>
                </a:lnTo>
                <a:lnTo>
                  <a:pt x="40316" y="88732"/>
                </a:lnTo>
                <a:lnTo>
                  <a:pt x="40316" y="88732"/>
                </a:lnTo>
                <a:lnTo>
                  <a:pt x="40045" y="88732"/>
                </a:lnTo>
                <a:lnTo>
                  <a:pt x="40045" y="88732"/>
                </a:lnTo>
                <a:lnTo>
                  <a:pt x="40045" y="89154"/>
                </a:lnTo>
                <a:lnTo>
                  <a:pt x="40045" y="89154"/>
                </a:lnTo>
                <a:lnTo>
                  <a:pt x="40045" y="89154"/>
                </a:lnTo>
                <a:lnTo>
                  <a:pt x="39638" y="89154"/>
                </a:lnTo>
                <a:lnTo>
                  <a:pt x="39638" y="89154"/>
                </a:lnTo>
                <a:lnTo>
                  <a:pt x="39638" y="89154"/>
                </a:lnTo>
                <a:lnTo>
                  <a:pt x="39638" y="89154"/>
                </a:lnTo>
                <a:lnTo>
                  <a:pt x="39638" y="89154"/>
                </a:lnTo>
                <a:lnTo>
                  <a:pt x="39366" y="89154"/>
                </a:lnTo>
                <a:lnTo>
                  <a:pt x="39366" y="89154"/>
                </a:lnTo>
                <a:lnTo>
                  <a:pt x="39366" y="89577"/>
                </a:lnTo>
                <a:lnTo>
                  <a:pt x="39366" y="89577"/>
                </a:lnTo>
                <a:lnTo>
                  <a:pt x="39095" y="89577"/>
                </a:lnTo>
                <a:lnTo>
                  <a:pt x="39095" y="89577"/>
                </a:lnTo>
                <a:lnTo>
                  <a:pt x="39095" y="89577"/>
                </a:lnTo>
                <a:lnTo>
                  <a:pt x="39095" y="89577"/>
                </a:lnTo>
                <a:lnTo>
                  <a:pt x="38823" y="89577"/>
                </a:lnTo>
                <a:lnTo>
                  <a:pt x="38823" y="89577"/>
                </a:lnTo>
                <a:lnTo>
                  <a:pt x="38823" y="89577"/>
                </a:lnTo>
                <a:lnTo>
                  <a:pt x="38823" y="89577"/>
                </a:lnTo>
                <a:lnTo>
                  <a:pt x="38823" y="89577"/>
                </a:lnTo>
                <a:lnTo>
                  <a:pt x="38552" y="89577"/>
                </a:lnTo>
                <a:lnTo>
                  <a:pt x="38552" y="89577"/>
                </a:lnTo>
                <a:lnTo>
                  <a:pt x="38552" y="90211"/>
                </a:lnTo>
                <a:lnTo>
                  <a:pt x="38552" y="90211"/>
                </a:lnTo>
                <a:lnTo>
                  <a:pt x="38552" y="90211"/>
                </a:lnTo>
                <a:lnTo>
                  <a:pt x="38552" y="90211"/>
                </a:lnTo>
                <a:lnTo>
                  <a:pt x="38552" y="90211"/>
                </a:lnTo>
                <a:lnTo>
                  <a:pt x="38552" y="90633"/>
                </a:lnTo>
                <a:lnTo>
                  <a:pt x="38552" y="90633"/>
                </a:lnTo>
                <a:lnTo>
                  <a:pt x="38552" y="90633"/>
                </a:lnTo>
                <a:lnTo>
                  <a:pt x="38552" y="90633"/>
                </a:lnTo>
                <a:lnTo>
                  <a:pt x="38552" y="90633"/>
                </a:lnTo>
                <a:lnTo>
                  <a:pt x="38144" y="90633"/>
                </a:lnTo>
                <a:lnTo>
                  <a:pt x="38144" y="90633"/>
                </a:lnTo>
                <a:lnTo>
                  <a:pt x="38144" y="90633"/>
                </a:lnTo>
                <a:lnTo>
                  <a:pt x="38144" y="91056"/>
                </a:lnTo>
                <a:lnTo>
                  <a:pt x="38144" y="91056"/>
                </a:lnTo>
                <a:lnTo>
                  <a:pt x="38144" y="91056"/>
                </a:lnTo>
                <a:lnTo>
                  <a:pt x="37873" y="91056"/>
                </a:lnTo>
                <a:lnTo>
                  <a:pt x="37873" y="91056"/>
                </a:lnTo>
                <a:lnTo>
                  <a:pt x="37873" y="91056"/>
                </a:lnTo>
                <a:lnTo>
                  <a:pt x="37873" y="91056"/>
                </a:lnTo>
                <a:lnTo>
                  <a:pt x="37873" y="91478"/>
                </a:lnTo>
                <a:lnTo>
                  <a:pt x="37873" y="91478"/>
                </a:lnTo>
                <a:lnTo>
                  <a:pt x="37601" y="91478"/>
                </a:lnTo>
                <a:lnTo>
                  <a:pt x="37601" y="91478"/>
                </a:lnTo>
                <a:lnTo>
                  <a:pt x="37601" y="91478"/>
                </a:lnTo>
                <a:lnTo>
                  <a:pt x="37601" y="91478"/>
                </a:lnTo>
                <a:lnTo>
                  <a:pt x="37330" y="91478"/>
                </a:lnTo>
                <a:lnTo>
                  <a:pt x="37330" y="91478"/>
                </a:lnTo>
                <a:lnTo>
                  <a:pt x="37330" y="91901"/>
                </a:lnTo>
                <a:lnTo>
                  <a:pt x="37601" y="91901"/>
                </a:lnTo>
                <a:lnTo>
                  <a:pt x="37601" y="91901"/>
                </a:lnTo>
                <a:lnTo>
                  <a:pt x="37601" y="91901"/>
                </a:lnTo>
                <a:lnTo>
                  <a:pt x="37330" y="91901"/>
                </a:lnTo>
                <a:lnTo>
                  <a:pt x="37330" y="91901"/>
                </a:lnTo>
                <a:lnTo>
                  <a:pt x="37330" y="91901"/>
                </a:lnTo>
                <a:lnTo>
                  <a:pt x="37330" y="91901"/>
                </a:lnTo>
                <a:lnTo>
                  <a:pt x="37058" y="91901"/>
                </a:lnTo>
                <a:lnTo>
                  <a:pt x="37058" y="91901"/>
                </a:lnTo>
                <a:lnTo>
                  <a:pt x="37058" y="91901"/>
                </a:lnTo>
                <a:lnTo>
                  <a:pt x="37058" y="91901"/>
                </a:lnTo>
                <a:lnTo>
                  <a:pt x="36651" y="91901"/>
                </a:lnTo>
                <a:lnTo>
                  <a:pt x="36651" y="91901"/>
                </a:lnTo>
                <a:lnTo>
                  <a:pt x="36651" y="92535"/>
                </a:lnTo>
                <a:lnTo>
                  <a:pt x="36651" y="92535"/>
                </a:lnTo>
                <a:lnTo>
                  <a:pt x="36651" y="92535"/>
                </a:lnTo>
                <a:lnTo>
                  <a:pt x="36651" y="92535"/>
                </a:lnTo>
                <a:lnTo>
                  <a:pt x="36380" y="92535"/>
                </a:lnTo>
                <a:lnTo>
                  <a:pt x="36380" y="92535"/>
                </a:lnTo>
                <a:lnTo>
                  <a:pt x="36380" y="92535"/>
                </a:lnTo>
                <a:lnTo>
                  <a:pt x="36380" y="92957"/>
                </a:lnTo>
                <a:lnTo>
                  <a:pt x="36380" y="92957"/>
                </a:lnTo>
                <a:lnTo>
                  <a:pt x="36380" y="92957"/>
                </a:lnTo>
                <a:lnTo>
                  <a:pt x="36108" y="92957"/>
                </a:lnTo>
                <a:lnTo>
                  <a:pt x="36108" y="92957"/>
                </a:lnTo>
                <a:lnTo>
                  <a:pt x="36108" y="92957"/>
                </a:lnTo>
                <a:lnTo>
                  <a:pt x="36108" y="92957"/>
                </a:lnTo>
                <a:lnTo>
                  <a:pt x="36108" y="92957"/>
                </a:lnTo>
                <a:lnTo>
                  <a:pt x="36108" y="92957"/>
                </a:lnTo>
                <a:lnTo>
                  <a:pt x="36108" y="92957"/>
                </a:lnTo>
                <a:lnTo>
                  <a:pt x="35837" y="92957"/>
                </a:lnTo>
                <a:lnTo>
                  <a:pt x="35837" y="92957"/>
                </a:lnTo>
                <a:lnTo>
                  <a:pt x="35837" y="92957"/>
                </a:lnTo>
                <a:lnTo>
                  <a:pt x="35837" y="92957"/>
                </a:lnTo>
                <a:lnTo>
                  <a:pt x="35565" y="92957"/>
                </a:lnTo>
                <a:lnTo>
                  <a:pt x="35565" y="92957"/>
                </a:lnTo>
                <a:lnTo>
                  <a:pt x="35565" y="92957"/>
                </a:lnTo>
                <a:lnTo>
                  <a:pt x="35565" y="92957"/>
                </a:lnTo>
                <a:lnTo>
                  <a:pt x="35565" y="92535"/>
                </a:lnTo>
                <a:lnTo>
                  <a:pt x="35565" y="92535"/>
                </a:lnTo>
                <a:lnTo>
                  <a:pt x="35565" y="92535"/>
                </a:lnTo>
                <a:lnTo>
                  <a:pt x="35565" y="92535"/>
                </a:lnTo>
                <a:lnTo>
                  <a:pt x="35565" y="92535"/>
                </a:lnTo>
                <a:lnTo>
                  <a:pt x="35565" y="92535"/>
                </a:lnTo>
                <a:lnTo>
                  <a:pt x="35158" y="92535"/>
                </a:lnTo>
                <a:lnTo>
                  <a:pt x="35158" y="92535"/>
                </a:lnTo>
                <a:lnTo>
                  <a:pt x="35158" y="91901"/>
                </a:lnTo>
                <a:lnTo>
                  <a:pt x="35158" y="91901"/>
                </a:lnTo>
                <a:lnTo>
                  <a:pt x="35158" y="91901"/>
                </a:lnTo>
                <a:lnTo>
                  <a:pt x="35158" y="91901"/>
                </a:lnTo>
                <a:lnTo>
                  <a:pt x="34886" y="91901"/>
                </a:lnTo>
                <a:lnTo>
                  <a:pt x="34886" y="91901"/>
                </a:lnTo>
                <a:lnTo>
                  <a:pt x="34886" y="91901"/>
                </a:lnTo>
                <a:lnTo>
                  <a:pt x="34886" y="91901"/>
                </a:lnTo>
                <a:lnTo>
                  <a:pt x="34886" y="91478"/>
                </a:lnTo>
                <a:lnTo>
                  <a:pt x="34615" y="91478"/>
                </a:lnTo>
                <a:lnTo>
                  <a:pt x="34615" y="91478"/>
                </a:lnTo>
                <a:lnTo>
                  <a:pt x="34615" y="91478"/>
                </a:lnTo>
                <a:lnTo>
                  <a:pt x="34615" y="91901"/>
                </a:lnTo>
                <a:lnTo>
                  <a:pt x="34615" y="91901"/>
                </a:lnTo>
                <a:lnTo>
                  <a:pt x="34615" y="91901"/>
                </a:lnTo>
                <a:lnTo>
                  <a:pt x="34343" y="91901"/>
                </a:lnTo>
                <a:lnTo>
                  <a:pt x="34343" y="91901"/>
                </a:lnTo>
                <a:lnTo>
                  <a:pt x="34343" y="91901"/>
                </a:lnTo>
                <a:lnTo>
                  <a:pt x="34343" y="91901"/>
                </a:lnTo>
                <a:lnTo>
                  <a:pt x="34343" y="91901"/>
                </a:lnTo>
                <a:lnTo>
                  <a:pt x="34343" y="91901"/>
                </a:lnTo>
                <a:lnTo>
                  <a:pt x="34072" y="91901"/>
                </a:lnTo>
                <a:lnTo>
                  <a:pt x="34072" y="91901"/>
                </a:lnTo>
                <a:lnTo>
                  <a:pt x="34072" y="91901"/>
                </a:lnTo>
                <a:lnTo>
                  <a:pt x="34072" y="91901"/>
                </a:lnTo>
                <a:lnTo>
                  <a:pt x="33665" y="91901"/>
                </a:lnTo>
                <a:lnTo>
                  <a:pt x="33665" y="91901"/>
                </a:lnTo>
                <a:lnTo>
                  <a:pt x="33665" y="91901"/>
                </a:lnTo>
                <a:lnTo>
                  <a:pt x="33665" y="91478"/>
                </a:lnTo>
                <a:lnTo>
                  <a:pt x="33665" y="91478"/>
                </a:lnTo>
                <a:lnTo>
                  <a:pt x="33393" y="91478"/>
                </a:lnTo>
                <a:lnTo>
                  <a:pt x="33393" y="91478"/>
                </a:lnTo>
                <a:lnTo>
                  <a:pt x="33393" y="91901"/>
                </a:lnTo>
                <a:lnTo>
                  <a:pt x="33393" y="91901"/>
                </a:lnTo>
                <a:lnTo>
                  <a:pt x="33393" y="91901"/>
                </a:lnTo>
                <a:lnTo>
                  <a:pt x="33122" y="91901"/>
                </a:lnTo>
                <a:lnTo>
                  <a:pt x="33122" y="91901"/>
                </a:lnTo>
                <a:lnTo>
                  <a:pt x="33122" y="91478"/>
                </a:lnTo>
                <a:lnTo>
                  <a:pt x="33122" y="91478"/>
                </a:lnTo>
                <a:lnTo>
                  <a:pt x="32850" y="91478"/>
                </a:lnTo>
                <a:lnTo>
                  <a:pt x="32850" y="91478"/>
                </a:lnTo>
                <a:lnTo>
                  <a:pt x="32850" y="91478"/>
                </a:lnTo>
                <a:lnTo>
                  <a:pt x="32850" y="91478"/>
                </a:lnTo>
                <a:lnTo>
                  <a:pt x="32850" y="91478"/>
                </a:lnTo>
                <a:lnTo>
                  <a:pt x="32850" y="91478"/>
                </a:lnTo>
                <a:lnTo>
                  <a:pt x="32850" y="91478"/>
                </a:lnTo>
                <a:lnTo>
                  <a:pt x="32850" y="91478"/>
                </a:lnTo>
                <a:lnTo>
                  <a:pt x="32850" y="91478"/>
                </a:lnTo>
                <a:lnTo>
                  <a:pt x="32579" y="91478"/>
                </a:lnTo>
                <a:lnTo>
                  <a:pt x="32579" y="91478"/>
                </a:lnTo>
                <a:lnTo>
                  <a:pt x="32579" y="91056"/>
                </a:lnTo>
                <a:lnTo>
                  <a:pt x="32850" y="91056"/>
                </a:lnTo>
                <a:lnTo>
                  <a:pt x="32850" y="91056"/>
                </a:lnTo>
                <a:lnTo>
                  <a:pt x="32850" y="91056"/>
                </a:lnTo>
                <a:lnTo>
                  <a:pt x="32850" y="91056"/>
                </a:lnTo>
                <a:lnTo>
                  <a:pt x="32850" y="91056"/>
                </a:lnTo>
                <a:lnTo>
                  <a:pt x="32579" y="91056"/>
                </a:lnTo>
                <a:lnTo>
                  <a:pt x="32579" y="91056"/>
                </a:lnTo>
                <a:lnTo>
                  <a:pt x="32579" y="91056"/>
                </a:lnTo>
                <a:lnTo>
                  <a:pt x="32579" y="91056"/>
                </a:lnTo>
                <a:lnTo>
                  <a:pt x="32171" y="91056"/>
                </a:lnTo>
                <a:lnTo>
                  <a:pt x="32171" y="90633"/>
                </a:lnTo>
                <a:lnTo>
                  <a:pt x="32171" y="90633"/>
                </a:lnTo>
                <a:lnTo>
                  <a:pt x="32171" y="91056"/>
                </a:lnTo>
                <a:lnTo>
                  <a:pt x="32171" y="91056"/>
                </a:lnTo>
                <a:lnTo>
                  <a:pt x="31900" y="91056"/>
                </a:lnTo>
                <a:lnTo>
                  <a:pt x="31900" y="91056"/>
                </a:lnTo>
                <a:lnTo>
                  <a:pt x="31900" y="91056"/>
                </a:lnTo>
                <a:lnTo>
                  <a:pt x="31900" y="91056"/>
                </a:lnTo>
                <a:lnTo>
                  <a:pt x="31900" y="91056"/>
                </a:lnTo>
                <a:lnTo>
                  <a:pt x="31900" y="91056"/>
                </a:lnTo>
                <a:lnTo>
                  <a:pt x="31900" y="91478"/>
                </a:lnTo>
                <a:lnTo>
                  <a:pt x="31628" y="91478"/>
                </a:lnTo>
                <a:lnTo>
                  <a:pt x="31628" y="91478"/>
                </a:lnTo>
                <a:lnTo>
                  <a:pt x="31628" y="91478"/>
                </a:lnTo>
                <a:lnTo>
                  <a:pt x="31628" y="91478"/>
                </a:lnTo>
                <a:lnTo>
                  <a:pt x="31357" y="91478"/>
                </a:lnTo>
                <a:lnTo>
                  <a:pt x="31357" y="91478"/>
                </a:lnTo>
                <a:lnTo>
                  <a:pt x="31357" y="91478"/>
                </a:lnTo>
                <a:lnTo>
                  <a:pt x="31357" y="91478"/>
                </a:lnTo>
                <a:lnTo>
                  <a:pt x="31357" y="91478"/>
                </a:lnTo>
                <a:lnTo>
                  <a:pt x="31357" y="91901"/>
                </a:lnTo>
                <a:lnTo>
                  <a:pt x="31085" y="91901"/>
                </a:lnTo>
                <a:lnTo>
                  <a:pt x="31085" y="91901"/>
                </a:lnTo>
                <a:lnTo>
                  <a:pt x="31085" y="91901"/>
                </a:lnTo>
                <a:lnTo>
                  <a:pt x="31085" y="91901"/>
                </a:lnTo>
                <a:lnTo>
                  <a:pt x="31085" y="91901"/>
                </a:lnTo>
                <a:lnTo>
                  <a:pt x="31085" y="91901"/>
                </a:lnTo>
                <a:lnTo>
                  <a:pt x="31085" y="92535"/>
                </a:lnTo>
                <a:lnTo>
                  <a:pt x="31085" y="92535"/>
                </a:lnTo>
                <a:lnTo>
                  <a:pt x="31085" y="92535"/>
                </a:lnTo>
                <a:lnTo>
                  <a:pt x="31085" y="92535"/>
                </a:lnTo>
                <a:lnTo>
                  <a:pt x="31085" y="92535"/>
                </a:lnTo>
                <a:lnTo>
                  <a:pt x="30678" y="92535"/>
                </a:lnTo>
                <a:lnTo>
                  <a:pt x="30678" y="92535"/>
                </a:lnTo>
                <a:lnTo>
                  <a:pt x="30678" y="92957"/>
                </a:lnTo>
                <a:lnTo>
                  <a:pt x="30678" y="92957"/>
                </a:lnTo>
                <a:lnTo>
                  <a:pt x="30678" y="92957"/>
                </a:lnTo>
                <a:lnTo>
                  <a:pt x="30678" y="92957"/>
                </a:lnTo>
                <a:lnTo>
                  <a:pt x="30678" y="92957"/>
                </a:lnTo>
                <a:lnTo>
                  <a:pt x="30678" y="93380"/>
                </a:lnTo>
                <a:lnTo>
                  <a:pt x="30678" y="93380"/>
                </a:lnTo>
                <a:lnTo>
                  <a:pt x="30407" y="93380"/>
                </a:lnTo>
                <a:lnTo>
                  <a:pt x="30407" y="93380"/>
                </a:lnTo>
                <a:lnTo>
                  <a:pt x="30407" y="93380"/>
                </a:lnTo>
                <a:lnTo>
                  <a:pt x="30407" y="93380"/>
                </a:lnTo>
                <a:lnTo>
                  <a:pt x="30407" y="93380"/>
                </a:lnTo>
                <a:lnTo>
                  <a:pt x="30135" y="93380"/>
                </a:lnTo>
                <a:lnTo>
                  <a:pt x="30135" y="93802"/>
                </a:lnTo>
                <a:lnTo>
                  <a:pt x="30135" y="93802"/>
                </a:lnTo>
                <a:lnTo>
                  <a:pt x="30135" y="93802"/>
                </a:lnTo>
                <a:lnTo>
                  <a:pt x="30135" y="93802"/>
                </a:lnTo>
                <a:lnTo>
                  <a:pt x="30135" y="94225"/>
                </a:lnTo>
                <a:lnTo>
                  <a:pt x="30135" y="94225"/>
                </a:lnTo>
                <a:lnTo>
                  <a:pt x="30135" y="94225"/>
                </a:lnTo>
                <a:lnTo>
                  <a:pt x="30135" y="94225"/>
                </a:lnTo>
                <a:lnTo>
                  <a:pt x="30135" y="94225"/>
                </a:lnTo>
                <a:lnTo>
                  <a:pt x="30135" y="94225"/>
                </a:lnTo>
                <a:lnTo>
                  <a:pt x="30135" y="94225"/>
                </a:lnTo>
                <a:lnTo>
                  <a:pt x="30135" y="94225"/>
                </a:lnTo>
                <a:lnTo>
                  <a:pt x="29864" y="94225"/>
                </a:lnTo>
                <a:lnTo>
                  <a:pt x="29864" y="94225"/>
                </a:lnTo>
                <a:lnTo>
                  <a:pt x="29864" y="94225"/>
                </a:lnTo>
                <a:lnTo>
                  <a:pt x="29864" y="93802"/>
                </a:lnTo>
                <a:lnTo>
                  <a:pt x="29864" y="93802"/>
                </a:lnTo>
                <a:lnTo>
                  <a:pt x="29864" y="93802"/>
                </a:lnTo>
                <a:lnTo>
                  <a:pt x="29864" y="93380"/>
                </a:lnTo>
                <a:lnTo>
                  <a:pt x="29864" y="93380"/>
                </a:lnTo>
                <a:lnTo>
                  <a:pt x="29864" y="93380"/>
                </a:lnTo>
                <a:lnTo>
                  <a:pt x="29864" y="93380"/>
                </a:lnTo>
                <a:lnTo>
                  <a:pt x="29864" y="93380"/>
                </a:lnTo>
                <a:lnTo>
                  <a:pt x="29864" y="92957"/>
                </a:lnTo>
                <a:lnTo>
                  <a:pt x="29864" y="92957"/>
                </a:lnTo>
                <a:lnTo>
                  <a:pt x="29864" y="92957"/>
                </a:lnTo>
                <a:lnTo>
                  <a:pt x="30135" y="92957"/>
                </a:lnTo>
                <a:lnTo>
                  <a:pt x="30135" y="92957"/>
                </a:lnTo>
                <a:lnTo>
                  <a:pt x="30135" y="92535"/>
                </a:lnTo>
                <a:lnTo>
                  <a:pt x="30135" y="92535"/>
                </a:lnTo>
                <a:lnTo>
                  <a:pt x="30135" y="92535"/>
                </a:lnTo>
                <a:lnTo>
                  <a:pt x="30135" y="92535"/>
                </a:lnTo>
                <a:lnTo>
                  <a:pt x="30135" y="92535"/>
                </a:lnTo>
                <a:lnTo>
                  <a:pt x="30135" y="92535"/>
                </a:lnTo>
                <a:lnTo>
                  <a:pt x="30135" y="91901"/>
                </a:lnTo>
                <a:lnTo>
                  <a:pt x="29864" y="91901"/>
                </a:lnTo>
                <a:lnTo>
                  <a:pt x="29864" y="91901"/>
                </a:lnTo>
                <a:lnTo>
                  <a:pt x="29864" y="91901"/>
                </a:lnTo>
                <a:lnTo>
                  <a:pt x="29864" y="91901"/>
                </a:lnTo>
                <a:lnTo>
                  <a:pt x="29864" y="91901"/>
                </a:lnTo>
                <a:lnTo>
                  <a:pt x="29864" y="91478"/>
                </a:lnTo>
                <a:lnTo>
                  <a:pt x="29592" y="91478"/>
                </a:lnTo>
                <a:lnTo>
                  <a:pt x="29592" y="91478"/>
                </a:lnTo>
                <a:lnTo>
                  <a:pt x="29592" y="91478"/>
                </a:lnTo>
                <a:lnTo>
                  <a:pt x="29592" y="91478"/>
                </a:lnTo>
                <a:lnTo>
                  <a:pt x="29592" y="91478"/>
                </a:lnTo>
                <a:lnTo>
                  <a:pt x="29592" y="91478"/>
                </a:lnTo>
                <a:lnTo>
                  <a:pt x="29185" y="91478"/>
                </a:lnTo>
                <a:lnTo>
                  <a:pt x="29185" y="91901"/>
                </a:lnTo>
                <a:lnTo>
                  <a:pt x="29185" y="91901"/>
                </a:lnTo>
                <a:lnTo>
                  <a:pt x="29185" y="91901"/>
                </a:lnTo>
                <a:lnTo>
                  <a:pt x="29185" y="91901"/>
                </a:lnTo>
                <a:lnTo>
                  <a:pt x="29185" y="91901"/>
                </a:lnTo>
                <a:lnTo>
                  <a:pt x="28914" y="91901"/>
                </a:lnTo>
                <a:lnTo>
                  <a:pt x="28914" y="91901"/>
                </a:lnTo>
                <a:lnTo>
                  <a:pt x="28914" y="91901"/>
                </a:lnTo>
                <a:lnTo>
                  <a:pt x="28642" y="91901"/>
                </a:lnTo>
                <a:lnTo>
                  <a:pt x="28642" y="91901"/>
                </a:lnTo>
                <a:lnTo>
                  <a:pt x="28642" y="91901"/>
                </a:lnTo>
                <a:lnTo>
                  <a:pt x="28642" y="91901"/>
                </a:lnTo>
                <a:lnTo>
                  <a:pt x="28642" y="91901"/>
                </a:lnTo>
                <a:lnTo>
                  <a:pt x="28642" y="91901"/>
                </a:lnTo>
                <a:lnTo>
                  <a:pt x="28371" y="91901"/>
                </a:lnTo>
                <a:lnTo>
                  <a:pt x="28371" y="91901"/>
                </a:lnTo>
                <a:lnTo>
                  <a:pt x="28371" y="91901"/>
                </a:lnTo>
                <a:lnTo>
                  <a:pt x="28371" y="91901"/>
                </a:lnTo>
                <a:lnTo>
                  <a:pt x="28371" y="91901"/>
                </a:lnTo>
                <a:lnTo>
                  <a:pt x="28099" y="91901"/>
                </a:lnTo>
                <a:lnTo>
                  <a:pt x="28099" y="91901"/>
                </a:lnTo>
                <a:lnTo>
                  <a:pt x="28099" y="91901"/>
                </a:lnTo>
                <a:lnTo>
                  <a:pt x="28099" y="91901"/>
                </a:lnTo>
                <a:lnTo>
                  <a:pt x="28099" y="91901"/>
                </a:lnTo>
                <a:lnTo>
                  <a:pt x="27692" y="91901"/>
                </a:lnTo>
                <a:lnTo>
                  <a:pt x="27692" y="91901"/>
                </a:lnTo>
                <a:lnTo>
                  <a:pt x="27692" y="91901"/>
                </a:lnTo>
                <a:lnTo>
                  <a:pt x="27692" y="91901"/>
                </a:lnTo>
                <a:lnTo>
                  <a:pt x="27692" y="92535"/>
                </a:lnTo>
                <a:lnTo>
                  <a:pt x="27692" y="92535"/>
                </a:lnTo>
                <a:lnTo>
                  <a:pt x="27692" y="92535"/>
                </a:lnTo>
                <a:lnTo>
                  <a:pt x="27692" y="92535"/>
                </a:lnTo>
                <a:lnTo>
                  <a:pt x="27420" y="92535"/>
                </a:lnTo>
                <a:lnTo>
                  <a:pt x="27420" y="92535"/>
                </a:lnTo>
                <a:lnTo>
                  <a:pt x="27420" y="92535"/>
                </a:lnTo>
                <a:lnTo>
                  <a:pt x="27420" y="92535"/>
                </a:lnTo>
                <a:lnTo>
                  <a:pt x="27420" y="92535"/>
                </a:lnTo>
                <a:lnTo>
                  <a:pt x="27149" y="92535"/>
                </a:lnTo>
                <a:lnTo>
                  <a:pt x="27149" y="92535"/>
                </a:lnTo>
                <a:lnTo>
                  <a:pt x="27149" y="92535"/>
                </a:lnTo>
                <a:lnTo>
                  <a:pt x="26877" y="92535"/>
                </a:lnTo>
                <a:lnTo>
                  <a:pt x="26877" y="92535"/>
                </a:lnTo>
                <a:lnTo>
                  <a:pt x="26877" y="92535"/>
                </a:lnTo>
                <a:lnTo>
                  <a:pt x="26877" y="92535"/>
                </a:lnTo>
                <a:lnTo>
                  <a:pt x="26606" y="92535"/>
                </a:lnTo>
                <a:lnTo>
                  <a:pt x="26606" y="92535"/>
                </a:lnTo>
                <a:lnTo>
                  <a:pt x="26606" y="92535"/>
                </a:lnTo>
                <a:lnTo>
                  <a:pt x="26606" y="92535"/>
                </a:lnTo>
                <a:lnTo>
                  <a:pt x="26606" y="92535"/>
                </a:lnTo>
                <a:lnTo>
                  <a:pt x="26606" y="91901"/>
                </a:lnTo>
                <a:lnTo>
                  <a:pt x="26606" y="91901"/>
                </a:lnTo>
                <a:lnTo>
                  <a:pt x="26199" y="91901"/>
                </a:lnTo>
                <a:lnTo>
                  <a:pt x="26199" y="92535"/>
                </a:lnTo>
                <a:lnTo>
                  <a:pt x="26199" y="92535"/>
                </a:lnTo>
                <a:lnTo>
                  <a:pt x="26199" y="92535"/>
                </a:lnTo>
                <a:lnTo>
                  <a:pt x="26199" y="92535"/>
                </a:lnTo>
                <a:lnTo>
                  <a:pt x="26199" y="91901"/>
                </a:lnTo>
                <a:lnTo>
                  <a:pt x="26199" y="91901"/>
                </a:lnTo>
                <a:lnTo>
                  <a:pt x="25927" y="91901"/>
                </a:lnTo>
                <a:lnTo>
                  <a:pt x="25927" y="91901"/>
                </a:lnTo>
                <a:lnTo>
                  <a:pt x="25927" y="91901"/>
                </a:lnTo>
                <a:lnTo>
                  <a:pt x="25927" y="91901"/>
                </a:lnTo>
                <a:lnTo>
                  <a:pt x="25927" y="91901"/>
                </a:lnTo>
                <a:lnTo>
                  <a:pt x="25927" y="91901"/>
                </a:lnTo>
                <a:lnTo>
                  <a:pt x="25656" y="91901"/>
                </a:lnTo>
                <a:lnTo>
                  <a:pt x="25656" y="91901"/>
                </a:lnTo>
                <a:lnTo>
                  <a:pt x="25656" y="91901"/>
                </a:lnTo>
                <a:lnTo>
                  <a:pt x="25656" y="91901"/>
                </a:lnTo>
                <a:lnTo>
                  <a:pt x="25656" y="91901"/>
                </a:lnTo>
                <a:lnTo>
                  <a:pt x="25656" y="91901"/>
                </a:lnTo>
                <a:lnTo>
                  <a:pt x="25656" y="91901"/>
                </a:lnTo>
                <a:lnTo>
                  <a:pt x="25384" y="91901"/>
                </a:lnTo>
                <a:lnTo>
                  <a:pt x="25384" y="91901"/>
                </a:lnTo>
                <a:lnTo>
                  <a:pt x="25384" y="91901"/>
                </a:lnTo>
                <a:lnTo>
                  <a:pt x="25384" y="91901"/>
                </a:lnTo>
                <a:lnTo>
                  <a:pt x="25384" y="92535"/>
                </a:lnTo>
                <a:lnTo>
                  <a:pt x="25384" y="92535"/>
                </a:lnTo>
                <a:lnTo>
                  <a:pt x="25384" y="92535"/>
                </a:lnTo>
                <a:lnTo>
                  <a:pt x="25384" y="92535"/>
                </a:lnTo>
                <a:lnTo>
                  <a:pt x="25384" y="92535"/>
                </a:lnTo>
                <a:lnTo>
                  <a:pt x="25113" y="92535"/>
                </a:lnTo>
                <a:lnTo>
                  <a:pt x="25113" y="91901"/>
                </a:lnTo>
                <a:lnTo>
                  <a:pt x="25113" y="91901"/>
                </a:lnTo>
                <a:lnTo>
                  <a:pt x="25113" y="91901"/>
                </a:lnTo>
                <a:lnTo>
                  <a:pt x="25113" y="91901"/>
                </a:lnTo>
                <a:lnTo>
                  <a:pt x="24705" y="91901"/>
                </a:lnTo>
                <a:lnTo>
                  <a:pt x="24705" y="91901"/>
                </a:lnTo>
                <a:lnTo>
                  <a:pt x="24705" y="91901"/>
                </a:lnTo>
                <a:lnTo>
                  <a:pt x="24705" y="91901"/>
                </a:lnTo>
                <a:lnTo>
                  <a:pt x="24705" y="91478"/>
                </a:lnTo>
                <a:lnTo>
                  <a:pt x="24705" y="91478"/>
                </a:lnTo>
                <a:lnTo>
                  <a:pt x="24705" y="91478"/>
                </a:lnTo>
                <a:lnTo>
                  <a:pt x="24705" y="91478"/>
                </a:lnTo>
                <a:lnTo>
                  <a:pt x="24705" y="91478"/>
                </a:lnTo>
                <a:lnTo>
                  <a:pt x="24705" y="91478"/>
                </a:lnTo>
                <a:lnTo>
                  <a:pt x="24434" y="91478"/>
                </a:lnTo>
                <a:lnTo>
                  <a:pt x="24434" y="91478"/>
                </a:lnTo>
                <a:lnTo>
                  <a:pt x="24434" y="91901"/>
                </a:lnTo>
                <a:lnTo>
                  <a:pt x="24434" y="91901"/>
                </a:lnTo>
                <a:lnTo>
                  <a:pt x="24705" y="91901"/>
                </a:lnTo>
                <a:lnTo>
                  <a:pt x="24705" y="91901"/>
                </a:lnTo>
                <a:lnTo>
                  <a:pt x="24705" y="92535"/>
                </a:lnTo>
                <a:lnTo>
                  <a:pt x="24434" y="92535"/>
                </a:lnTo>
                <a:lnTo>
                  <a:pt x="24434" y="92535"/>
                </a:lnTo>
                <a:lnTo>
                  <a:pt x="24434" y="92535"/>
                </a:lnTo>
                <a:lnTo>
                  <a:pt x="24162" y="92535"/>
                </a:lnTo>
                <a:lnTo>
                  <a:pt x="24162" y="91901"/>
                </a:lnTo>
                <a:lnTo>
                  <a:pt x="24162" y="91901"/>
                </a:lnTo>
                <a:lnTo>
                  <a:pt x="24162" y="91901"/>
                </a:lnTo>
                <a:lnTo>
                  <a:pt x="24162" y="91901"/>
                </a:lnTo>
                <a:lnTo>
                  <a:pt x="24162" y="91478"/>
                </a:lnTo>
                <a:lnTo>
                  <a:pt x="24162" y="91478"/>
                </a:lnTo>
                <a:lnTo>
                  <a:pt x="24162" y="91478"/>
                </a:lnTo>
                <a:lnTo>
                  <a:pt x="24162" y="91478"/>
                </a:lnTo>
                <a:lnTo>
                  <a:pt x="24162" y="91478"/>
                </a:lnTo>
                <a:lnTo>
                  <a:pt x="23891" y="91478"/>
                </a:lnTo>
                <a:lnTo>
                  <a:pt x="23891" y="91056"/>
                </a:lnTo>
                <a:lnTo>
                  <a:pt x="23891" y="91056"/>
                </a:lnTo>
                <a:lnTo>
                  <a:pt x="23891" y="91056"/>
                </a:lnTo>
                <a:lnTo>
                  <a:pt x="23891" y="91056"/>
                </a:lnTo>
                <a:lnTo>
                  <a:pt x="23891" y="91056"/>
                </a:lnTo>
                <a:lnTo>
                  <a:pt x="23619" y="91056"/>
                </a:lnTo>
                <a:lnTo>
                  <a:pt x="23619" y="91056"/>
                </a:lnTo>
                <a:lnTo>
                  <a:pt x="23619" y="91056"/>
                </a:lnTo>
                <a:lnTo>
                  <a:pt x="23619" y="90633"/>
                </a:lnTo>
                <a:lnTo>
                  <a:pt x="23619" y="90633"/>
                </a:lnTo>
                <a:lnTo>
                  <a:pt x="23212" y="90633"/>
                </a:lnTo>
                <a:lnTo>
                  <a:pt x="23212" y="90633"/>
                </a:lnTo>
                <a:lnTo>
                  <a:pt x="23212" y="90633"/>
                </a:lnTo>
                <a:lnTo>
                  <a:pt x="23212" y="91056"/>
                </a:lnTo>
                <a:lnTo>
                  <a:pt x="23212" y="91056"/>
                </a:lnTo>
                <a:lnTo>
                  <a:pt x="22941" y="91056"/>
                </a:lnTo>
                <a:lnTo>
                  <a:pt x="22941" y="91056"/>
                </a:lnTo>
                <a:lnTo>
                  <a:pt x="22941" y="91056"/>
                </a:lnTo>
                <a:lnTo>
                  <a:pt x="22941" y="90633"/>
                </a:lnTo>
                <a:lnTo>
                  <a:pt x="22941" y="90633"/>
                </a:lnTo>
                <a:lnTo>
                  <a:pt x="22669" y="90633"/>
                </a:lnTo>
                <a:lnTo>
                  <a:pt x="22669" y="90633"/>
                </a:lnTo>
                <a:lnTo>
                  <a:pt x="22669" y="90633"/>
                </a:lnTo>
                <a:lnTo>
                  <a:pt x="22669" y="90633"/>
                </a:lnTo>
                <a:lnTo>
                  <a:pt x="22669" y="90211"/>
                </a:lnTo>
                <a:lnTo>
                  <a:pt x="22669" y="90211"/>
                </a:lnTo>
                <a:lnTo>
                  <a:pt x="22669" y="90211"/>
                </a:lnTo>
                <a:lnTo>
                  <a:pt x="22669" y="90211"/>
                </a:lnTo>
                <a:lnTo>
                  <a:pt x="22669" y="89577"/>
                </a:lnTo>
                <a:lnTo>
                  <a:pt x="22669" y="89577"/>
                </a:lnTo>
                <a:lnTo>
                  <a:pt x="22669" y="89577"/>
                </a:lnTo>
                <a:lnTo>
                  <a:pt x="22669" y="89577"/>
                </a:lnTo>
                <a:lnTo>
                  <a:pt x="22669" y="89577"/>
                </a:lnTo>
                <a:lnTo>
                  <a:pt x="22398" y="89577"/>
                </a:lnTo>
                <a:lnTo>
                  <a:pt x="22398" y="89577"/>
                </a:lnTo>
                <a:lnTo>
                  <a:pt x="22398" y="89577"/>
                </a:lnTo>
                <a:lnTo>
                  <a:pt x="22398" y="89577"/>
                </a:lnTo>
                <a:lnTo>
                  <a:pt x="22398" y="89577"/>
                </a:lnTo>
                <a:lnTo>
                  <a:pt x="22398" y="89577"/>
                </a:lnTo>
                <a:lnTo>
                  <a:pt x="22398" y="89577"/>
                </a:lnTo>
                <a:lnTo>
                  <a:pt x="22398" y="89577"/>
                </a:lnTo>
                <a:lnTo>
                  <a:pt x="22126" y="89577"/>
                </a:lnTo>
                <a:lnTo>
                  <a:pt x="22126" y="89577"/>
                </a:lnTo>
                <a:lnTo>
                  <a:pt x="22126" y="89577"/>
                </a:lnTo>
                <a:lnTo>
                  <a:pt x="22126" y="89577"/>
                </a:lnTo>
                <a:lnTo>
                  <a:pt x="21719" y="89577"/>
                </a:lnTo>
                <a:lnTo>
                  <a:pt x="21719" y="89577"/>
                </a:lnTo>
                <a:lnTo>
                  <a:pt x="21719" y="89577"/>
                </a:lnTo>
                <a:lnTo>
                  <a:pt x="21719" y="89577"/>
                </a:lnTo>
                <a:lnTo>
                  <a:pt x="21719" y="89154"/>
                </a:lnTo>
                <a:lnTo>
                  <a:pt x="21719" y="89154"/>
                </a:lnTo>
                <a:lnTo>
                  <a:pt x="21719" y="89154"/>
                </a:lnTo>
                <a:lnTo>
                  <a:pt x="21447" y="89154"/>
                </a:lnTo>
                <a:lnTo>
                  <a:pt x="21447" y="89154"/>
                </a:lnTo>
                <a:lnTo>
                  <a:pt x="21447" y="89154"/>
                </a:lnTo>
                <a:lnTo>
                  <a:pt x="21447" y="89154"/>
                </a:lnTo>
                <a:lnTo>
                  <a:pt x="21447" y="89154"/>
                </a:lnTo>
                <a:lnTo>
                  <a:pt x="21176" y="89154"/>
                </a:lnTo>
                <a:lnTo>
                  <a:pt x="21176" y="89154"/>
                </a:lnTo>
                <a:lnTo>
                  <a:pt x="21176" y="89154"/>
                </a:lnTo>
                <a:lnTo>
                  <a:pt x="21176" y="88732"/>
                </a:lnTo>
                <a:lnTo>
                  <a:pt x="21176" y="88732"/>
                </a:lnTo>
                <a:lnTo>
                  <a:pt x="21176" y="88732"/>
                </a:lnTo>
                <a:lnTo>
                  <a:pt x="21176" y="88732"/>
                </a:lnTo>
                <a:lnTo>
                  <a:pt x="21176" y="88732"/>
                </a:lnTo>
                <a:lnTo>
                  <a:pt x="21176" y="88732"/>
                </a:lnTo>
                <a:lnTo>
                  <a:pt x="20904" y="88732"/>
                </a:lnTo>
                <a:lnTo>
                  <a:pt x="20904" y="88732"/>
                </a:lnTo>
                <a:lnTo>
                  <a:pt x="20904" y="88732"/>
                </a:lnTo>
                <a:lnTo>
                  <a:pt x="20904" y="88309"/>
                </a:lnTo>
                <a:lnTo>
                  <a:pt x="20904" y="88309"/>
                </a:lnTo>
                <a:lnTo>
                  <a:pt x="20633" y="88309"/>
                </a:lnTo>
                <a:lnTo>
                  <a:pt x="20633" y="88309"/>
                </a:lnTo>
                <a:lnTo>
                  <a:pt x="20633" y="88309"/>
                </a:lnTo>
                <a:lnTo>
                  <a:pt x="20904" y="88309"/>
                </a:lnTo>
                <a:lnTo>
                  <a:pt x="20904" y="87887"/>
                </a:lnTo>
                <a:lnTo>
                  <a:pt x="20904" y="87887"/>
                </a:lnTo>
                <a:lnTo>
                  <a:pt x="20904" y="87887"/>
                </a:lnTo>
                <a:lnTo>
                  <a:pt x="20904" y="87253"/>
                </a:lnTo>
                <a:lnTo>
                  <a:pt x="20633" y="87253"/>
                </a:lnTo>
                <a:lnTo>
                  <a:pt x="20633" y="87253"/>
                </a:lnTo>
                <a:lnTo>
                  <a:pt x="20633" y="87253"/>
                </a:lnTo>
                <a:lnTo>
                  <a:pt x="20633" y="87253"/>
                </a:lnTo>
                <a:lnTo>
                  <a:pt x="20633" y="87253"/>
                </a:lnTo>
                <a:lnTo>
                  <a:pt x="20226" y="87253"/>
                </a:lnTo>
                <a:lnTo>
                  <a:pt x="20226" y="87253"/>
                </a:lnTo>
                <a:lnTo>
                  <a:pt x="20226" y="87253"/>
                </a:lnTo>
                <a:lnTo>
                  <a:pt x="19954" y="87253"/>
                </a:lnTo>
                <a:lnTo>
                  <a:pt x="19954" y="87253"/>
                </a:lnTo>
                <a:lnTo>
                  <a:pt x="19954" y="87253"/>
                </a:lnTo>
                <a:lnTo>
                  <a:pt x="19954" y="87253"/>
                </a:lnTo>
                <a:lnTo>
                  <a:pt x="19954" y="87253"/>
                </a:lnTo>
                <a:lnTo>
                  <a:pt x="19954" y="87887"/>
                </a:lnTo>
                <a:lnTo>
                  <a:pt x="19683" y="87887"/>
                </a:lnTo>
                <a:lnTo>
                  <a:pt x="19683" y="87887"/>
                </a:lnTo>
                <a:lnTo>
                  <a:pt x="19683" y="87887"/>
                </a:lnTo>
                <a:lnTo>
                  <a:pt x="19683" y="87887"/>
                </a:lnTo>
                <a:lnTo>
                  <a:pt x="19683" y="87887"/>
                </a:lnTo>
                <a:lnTo>
                  <a:pt x="19683" y="87887"/>
                </a:lnTo>
                <a:lnTo>
                  <a:pt x="19411" y="87887"/>
                </a:lnTo>
                <a:lnTo>
                  <a:pt x="19411" y="87253"/>
                </a:lnTo>
                <a:lnTo>
                  <a:pt x="19411" y="87253"/>
                </a:lnTo>
                <a:lnTo>
                  <a:pt x="19411" y="87253"/>
                </a:lnTo>
                <a:lnTo>
                  <a:pt x="19411" y="87253"/>
                </a:lnTo>
                <a:lnTo>
                  <a:pt x="19411" y="87253"/>
                </a:lnTo>
                <a:lnTo>
                  <a:pt x="19411" y="86830"/>
                </a:lnTo>
                <a:lnTo>
                  <a:pt x="19140" y="86830"/>
                </a:lnTo>
                <a:lnTo>
                  <a:pt x="19140" y="86830"/>
                </a:lnTo>
                <a:lnTo>
                  <a:pt x="19140" y="86830"/>
                </a:lnTo>
                <a:lnTo>
                  <a:pt x="19140" y="86830"/>
                </a:lnTo>
                <a:lnTo>
                  <a:pt x="19140" y="86408"/>
                </a:lnTo>
                <a:lnTo>
                  <a:pt x="19140" y="86408"/>
                </a:lnTo>
                <a:lnTo>
                  <a:pt x="19140" y="86408"/>
                </a:lnTo>
                <a:lnTo>
                  <a:pt x="19140" y="86408"/>
                </a:lnTo>
                <a:lnTo>
                  <a:pt x="19140" y="86408"/>
                </a:lnTo>
                <a:lnTo>
                  <a:pt x="18733" y="86408"/>
                </a:lnTo>
                <a:lnTo>
                  <a:pt x="18733" y="86408"/>
                </a:lnTo>
                <a:lnTo>
                  <a:pt x="18733" y="85985"/>
                </a:lnTo>
                <a:lnTo>
                  <a:pt x="18733" y="85985"/>
                </a:lnTo>
                <a:lnTo>
                  <a:pt x="18733" y="85985"/>
                </a:lnTo>
                <a:lnTo>
                  <a:pt x="18461" y="85985"/>
                </a:lnTo>
                <a:lnTo>
                  <a:pt x="18461" y="85985"/>
                </a:lnTo>
                <a:lnTo>
                  <a:pt x="18461" y="85985"/>
                </a:lnTo>
                <a:lnTo>
                  <a:pt x="18461" y="85985"/>
                </a:lnTo>
                <a:lnTo>
                  <a:pt x="18461" y="85985"/>
                </a:lnTo>
                <a:lnTo>
                  <a:pt x="18190" y="85985"/>
                </a:lnTo>
                <a:lnTo>
                  <a:pt x="18190" y="85985"/>
                </a:lnTo>
                <a:lnTo>
                  <a:pt x="18190" y="85985"/>
                </a:lnTo>
                <a:lnTo>
                  <a:pt x="18190" y="85985"/>
                </a:lnTo>
                <a:lnTo>
                  <a:pt x="18190" y="85563"/>
                </a:lnTo>
                <a:lnTo>
                  <a:pt x="17918" y="85563"/>
                </a:lnTo>
                <a:lnTo>
                  <a:pt x="17918" y="85563"/>
                </a:lnTo>
                <a:lnTo>
                  <a:pt x="17918" y="85563"/>
                </a:lnTo>
                <a:lnTo>
                  <a:pt x="17918" y="85563"/>
                </a:lnTo>
                <a:lnTo>
                  <a:pt x="17918" y="85563"/>
                </a:lnTo>
                <a:lnTo>
                  <a:pt x="17918" y="84929"/>
                </a:lnTo>
                <a:lnTo>
                  <a:pt x="17918" y="84929"/>
                </a:lnTo>
                <a:lnTo>
                  <a:pt x="17918" y="84929"/>
                </a:lnTo>
                <a:lnTo>
                  <a:pt x="17647" y="84929"/>
                </a:lnTo>
                <a:lnTo>
                  <a:pt x="17647" y="84929"/>
                </a:lnTo>
                <a:lnTo>
                  <a:pt x="17647" y="84929"/>
                </a:lnTo>
                <a:lnTo>
                  <a:pt x="17647" y="84507"/>
                </a:lnTo>
                <a:lnTo>
                  <a:pt x="17647" y="84507"/>
                </a:lnTo>
                <a:lnTo>
                  <a:pt x="17239" y="84507"/>
                </a:lnTo>
                <a:lnTo>
                  <a:pt x="17239" y="84507"/>
                </a:lnTo>
                <a:lnTo>
                  <a:pt x="17239" y="84507"/>
                </a:lnTo>
                <a:lnTo>
                  <a:pt x="17239" y="84507"/>
                </a:lnTo>
                <a:lnTo>
                  <a:pt x="17239" y="84507"/>
                </a:lnTo>
                <a:lnTo>
                  <a:pt x="16968" y="84507"/>
                </a:lnTo>
                <a:lnTo>
                  <a:pt x="16968" y="84507"/>
                </a:lnTo>
                <a:lnTo>
                  <a:pt x="16968" y="84507"/>
                </a:lnTo>
                <a:lnTo>
                  <a:pt x="16968" y="84507"/>
                </a:lnTo>
                <a:lnTo>
                  <a:pt x="16968" y="84507"/>
                </a:lnTo>
                <a:lnTo>
                  <a:pt x="16968" y="84084"/>
                </a:lnTo>
                <a:lnTo>
                  <a:pt x="16968" y="84084"/>
                </a:lnTo>
                <a:lnTo>
                  <a:pt x="16968" y="84084"/>
                </a:lnTo>
                <a:lnTo>
                  <a:pt x="16696" y="84084"/>
                </a:lnTo>
                <a:lnTo>
                  <a:pt x="16696" y="83661"/>
                </a:lnTo>
                <a:lnTo>
                  <a:pt x="16696" y="83661"/>
                </a:lnTo>
                <a:lnTo>
                  <a:pt x="16696" y="83661"/>
                </a:lnTo>
                <a:lnTo>
                  <a:pt x="16696" y="83661"/>
                </a:lnTo>
                <a:lnTo>
                  <a:pt x="16696" y="83661"/>
                </a:lnTo>
                <a:lnTo>
                  <a:pt x="16425" y="83661"/>
                </a:lnTo>
                <a:lnTo>
                  <a:pt x="16425" y="83661"/>
                </a:lnTo>
                <a:lnTo>
                  <a:pt x="16425" y="83661"/>
                </a:lnTo>
                <a:lnTo>
                  <a:pt x="16425" y="83661"/>
                </a:lnTo>
                <a:lnTo>
                  <a:pt x="16425" y="83661"/>
                </a:lnTo>
                <a:lnTo>
                  <a:pt x="16153" y="83661"/>
                </a:lnTo>
                <a:lnTo>
                  <a:pt x="16153" y="83661"/>
                </a:lnTo>
                <a:lnTo>
                  <a:pt x="16153" y="83661"/>
                </a:lnTo>
                <a:lnTo>
                  <a:pt x="16153" y="83661"/>
                </a:lnTo>
                <a:lnTo>
                  <a:pt x="16153" y="83239"/>
                </a:lnTo>
                <a:lnTo>
                  <a:pt x="15746" y="83239"/>
                </a:lnTo>
                <a:lnTo>
                  <a:pt x="15746" y="83239"/>
                </a:lnTo>
                <a:lnTo>
                  <a:pt x="15746" y="83239"/>
                </a:lnTo>
                <a:lnTo>
                  <a:pt x="15746" y="83661"/>
                </a:lnTo>
                <a:lnTo>
                  <a:pt x="15475" y="83661"/>
                </a:lnTo>
                <a:lnTo>
                  <a:pt x="15475" y="83661"/>
                </a:lnTo>
                <a:lnTo>
                  <a:pt x="15475" y="83239"/>
                </a:lnTo>
                <a:lnTo>
                  <a:pt x="15475" y="83239"/>
                </a:lnTo>
                <a:lnTo>
                  <a:pt x="15475" y="83239"/>
                </a:lnTo>
                <a:lnTo>
                  <a:pt x="15203" y="83239"/>
                </a:lnTo>
                <a:lnTo>
                  <a:pt x="15203" y="83661"/>
                </a:lnTo>
                <a:lnTo>
                  <a:pt x="15203" y="83661"/>
                </a:lnTo>
                <a:lnTo>
                  <a:pt x="15475" y="83661"/>
                </a:lnTo>
                <a:lnTo>
                  <a:pt x="15475" y="83661"/>
                </a:lnTo>
                <a:lnTo>
                  <a:pt x="15475" y="83661"/>
                </a:lnTo>
                <a:lnTo>
                  <a:pt x="15203" y="83661"/>
                </a:lnTo>
                <a:lnTo>
                  <a:pt x="15203" y="84084"/>
                </a:lnTo>
                <a:lnTo>
                  <a:pt x="15203" y="84084"/>
                </a:lnTo>
                <a:lnTo>
                  <a:pt x="15203" y="84084"/>
                </a:lnTo>
                <a:lnTo>
                  <a:pt x="15203" y="84084"/>
                </a:lnTo>
                <a:lnTo>
                  <a:pt x="15203" y="84084"/>
                </a:lnTo>
                <a:lnTo>
                  <a:pt x="15203" y="84084"/>
                </a:lnTo>
                <a:lnTo>
                  <a:pt x="15203" y="84507"/>
                </a:lnTo>
                <a:lnTo>
                  <a:pt x="15203" y="84507"/>
                </a:lnTo>
                <a:lnTo>
                  <a:pt x="14932" y="84507"/>
                </a:lnTo>
                <a:lnTo>
                  <a:pt x="14932" y="84507"/>
                </a:lnTo>
                <a:lnTo>
                  <a:pt x="14932" y="84507"/>
                </a:lnTo>
                <a:lnTo>
                  <a:pt x="14660" y="84507"/>
                </a:lnTo>
                <a:lnTo>
                  <a:pt x="14660" y="84507"/>
                </a:lnTo>
                <a:lnTo>
                  <a:pt x="14660" y="84084"/>
                </a:lnTo>
                <a:lnTo>
                  <a:pt x="14660" y="84084"/>
                </a:lnTo>
                <a:lnTo>
                  <a:pt x="14660" y="84084"/>
                </a:lnTo>
                <a:lnTo>
                  <a:pt x="14660" y="84084"/>
                </a:lnTo>
                <a:lnTo>
                  <a:pt x="14660" y="83661"/>
                </a:lnTo>
                <a:lnTo>
                  <a:pt x="14660" y="83661"/>
                </a:lnTo>
                <a:lnTo>
                  <a:pt x="14660" y="83661"/>
                </a:lnTo>
                <a:lnTo>
                  <a:pt x="14660" y="83661"/>
                </a:lnTo>
                <a:lnTo>
                  <a:pt x="14253" y="83661"/>
                </a:lnTo>
                <a:lnTo>
                  <a:pt x="14253" y="83661"/>
                </a:lnTo>
                <a:lnTo>
                  <a:pt x="14253" y="83661"/>
                </a:lnTo>
                <a:lnTo>
                  <a:pt x="14253" y="83661"/>
                </a:lnTo>
                <a:lnTo>
                  <a:pt x="14253" y="83661"/>
                </a:lnTo>
                <a:lnTo>
                  <a:pt x="14253" y="83661"/>
                </a:lnTo>
                <a:lnTo>
                  <a:pt x="13981" y="83661"/>
                </a:lnTo>
                <a:lnTo>
                  <a:pt x="13981" y="83239"/>
                </a:lnTo>
                <a:lnTo>
                  <a:pt x="13981" y="83239"/>
                </a:lnTo>
                <a:lnTo>
                  <a:pt x="13981" y="83239"/>
                </a:lnTo>
                <a:lnTo>
                  <a:pt x="13981" y="83239"/>
                </a:lnTo>
                <a:lnTo>
                  <a:pt x="13710" y="83239"/>
                </a:lnTo>
                <a:lnTo>
                  <a:pt x="13710" y="83239"/>
                </a:lnTo>
                <a:lnTo>
                  <a:pt x="13710" y="83239"/>
                </a:lnTo>
                <a:lnTo>
                  <a:pt x="13710" y="83239"/>
                </a:lnTo>
                <a:lnTo>
                  <a:pt x="13710" y="83239"/>
                </a:lnTo>
                <a:lnTo>
                  <a:pt x="13438" y="83239"/>
                </a:lnTo>
                <a:lnTo>
                  <a:pt x="13438" y="83239"/>
                </a:lnTo>
                <a:lnTo>
                  <a:pt x="13438" y="82605"/>
                </a:lnTo>
                <a:lnTo>
                  <a:pt x="13438" y="82605"/>
                </a:lnTo>
                <a:lnTo>
                  <a:pt x="13438" y="82605"/>
                </a:lnTo>
                <a:lnTo>
                  <a:pt x="13438" y="82605"/>
                </a:lnTo>
                <a:lnTo>
                  <a:pt x="13167" y="82605"/>
                </a:lnTo>
                <a:lnTo>
                  <a:pt x="13167" y="82605"/>
                </a:lnTo>
                <a:lnTo>
                  <a:pt x="13167" y="82605"/>
                </a:lnTo>
                <a:lnTo>
                  <a:pt x="13167" y="82605"/>
                </a:lnTo>
                <a:lnTo>
                  <a:pt x="13167" y="82183"/>
                </a:lnTo>
                <a:lnTo>
                  <a:pt x="13167" y="82183"/>
                </a:lnTo>
                <a:lnTo>
                  <a:pt x="13167" y="82183"/>
                </a:lnTo>
                <a:lnTo>
                  <a:pt x="13167" y="82183"/>
                </a:lnTo>
                <a:lnTo>
                  <a:pt x="13167" y="82183"/>
                </a:lnTo>
                <a:lnTo>
                  <a:pt x="13167" y="81760"/>
                </a:lnTo>
                <a:lnTo>
                  <a:pt x="12760" y="81760"/>
                </a:lnTo>
                <a:lnTo>
                  <a:pt x="12760" y="81760"/>
                </a:lnTo>
                <a:lnTo>
                  <a:pt x="12760" y="81760"/>
                </a:lnTo>
                <a:lnTo>
                  <a:pt x="12760" y="81760"/>
                </a:lnTo>
                <a:lnTo>
                  <a:pt x="12760" y="81760"/>
                </a:lnTo>
                <a:lnTo>
                  <a:pt x="12488" y="81760"/>
                </a:lnTo>
                <a:lnTo>
                  <a:pt x="12488" y="81760"/>
                </a:lnTo>
                <a:lnTo>
                  <a:pt x="12488" y="81760"/>
                </a:lnTo>
                <a:lnTo>
                  <a:pt x="12488" y="81760"/>
                </a:lnTo>
                <a:lnTo>
                  <a:pt x="12488" y="81338"/>
                </a:lnTo>
                <a:lnTo>
                  <a:pt x="12488" y="81338"/>
                </a:lnTo>
                <a:lnTo>
                  <a:pt x="12488" y="81338"/>
                </a:lnTo>
                <a:lnTo>
                  <a:pt x="12217" y="81338"/>
                </a:lnTo>
                <a:lnTo>
                  <a:pt x="12217" y="81338"/>
                </a:lnTo>
                <a:lnTo>
                  <a:pt x="12217" y="81338"/>
                </a:lnTo>
                <a:lnTo>
                  <a:pt x="12217" y="81338"/>
                </a:lnTo>
                <a:lnTo>
                  <a:pt x="12217" y="81338"/>
                </a:lnTo>
                <a:lnTo>
                  <a:pt x="11945" y="81338"/>
                </a:lnTo>
                <a:lnTo>
                  <a:pt x="11945" y="81338"/>
                </a:lnTo>
                <a:lnTo>
                  <a:pt x="11945" y="81338"/>
                </a:lnTo>
                <a:lnTo>
                  <a:pt x="11945" y="81338"/>
                </a:lnTo>
                <a:lnTo>
                  <a:pt x="11945" y="81338"/>
                </a:lnTo>
                <a:lnTo>
                  <a:pt x="11945" y="81338"/>
                </a:lnTo>
                <a:lnTo>
                  <a:pt x="11674" y="81338"/>
                </a:lnTo>
                <a:lnTo>
                  <a:pt x="11674" y="81338"/>
                </a:lnTo>
                <a:lnTo>
                  <a:pt x="11674" y="80915"/>
                </a:lnTo>
                <a:lnTo>
                  <a:pt x="11674" y="80915"/>
                </a:lnTo>
                <a:lnTo>
                  <a:pt x="11674" y="80915"/>
                </a:lnTo>
                <a:lnTo>
                  <a:pt x="11674" y="80915"/>
                </a:lnTo>
                <a:lnTo>
                  <a:pt x="11674" y="80915"/>
                </a:lnTo>
                <a:lnTo>
                  <a:pt x="11674" y="80915"/>
                </a:lnTo>
                <a:lnTo>
                  <a:pt x="11266" y="80915"/>
                </a:lnTo>
                <a:lnTo>
                  <a:pt x="11266" y="80915"/>
                </a:lnTo>
                <a:lnTo>
                  <a:pt x="11266" y="80915"/>
                </a:lnTo>
                <a:lnTo>
                  <a:pt x="11266" y="80281"/>
                </a:lnTo>
                <a:lnTo>
                  <a:pt x="11266" y="80281"/>
                </a:lnTo>
                <a:lnTo>
                  <a:pt x="11266" y="80281"/>
                </a:lnTo>
                <a:lnTo>
                  <a:pt x="10995" y="80281"/>
                </a:lnTo>
                <a:lnTo>
                  <a:pt x="10995" y="79859"/>
                </a:lnTo>
                <a:lnTo>
                  <a:pt x="10995" y="79859"/>
                </a:lnTo>
                <a:lnTo>
                  <a:pt x="10995" y="79859"/>
                </a:lnTo>
                <a:lnTo>
                  <a:pt x="10995" y="79859"/>
                </a:lnTo>
                <a:lnTo>
                  <a:pt x="10995" y="79859"/>
                </a:lnTo>
                <a:lnTo>
                  <a:pt x="10995" y="79436"/>
                </a:lnTo>
                <a:lnTo>
                  <a:pt x="10995" y="79436"/>
                </a:lnTo>
                <a:lnTo>
                  <a:pt x="10723" y="79436"/>
                </a:lnTo>
                <a:lnTo>
                  <a:pt x="10723" y="79436"/>
                </a:lnTo>
                <a:lnTo>
                  <a:pt x="10723" y="79436"/>
                </a:lnTo>
                <a:lnTo>
                  <a:pt x="10723" y="79436"/>
                </a:lnTo>
                <a:lnTo>
                  <a:pt x="10723" y="79436"/>
                </a:lnTo>
                <a:lnTo>
                  <a:pt x="10723" y="79859"/>
                </a:lnTo>
                <a:lnTo>
                  <a:pt x="10723" y="79859"/>
                </a:lnTo>
                <a:lnTo>
                  <a:pt x="10723" y="79859"/>
                </a:lnTo>
                <a:lnTo>
                  <a:pt x="10452" y="79859"/>
                </a:lnTo>
                <a:lnTo>
                  <a:pt x="10452" y="79859"/>
                </a:lnTo>
                <a:lnTo>
                  <a:pt x="10452" y="79859"/>
                </a:lnTo>
                <a:lnTo>
                  <a:pt x="10452" y="79859"/>
                </a:lnTo>
                <a:lnTo>
                  <a:pt x="10180" y="79859"/>
                </a:lnTo>
                <a:lnTo>
                  <a:pt x="10180" y="79859"/>
                </a:lnTo>
                <a:lnTo>
                  <a:pt x="10180" y="79859"/>
                </a:lnTo>
                <a:lnTo>
                  <a:pt x="10180" y="79859"/>
                </a:lnTo>
                <a:lnTo>
                  <a:pt x="10180" y="79859"/>
                </a:lnTo>
                <a:lnTo>
                  <a:pt x="10180" y="79436"/>
                </a:lnTo>
                <a:lnTo>
                  <a:pt x="10180" y="79436"/>
                </a:lnTo>
                <a:lnTo>
                  <a:pt x="10180" y="79436"/>
                </a:lnTo>
                <a:lnTo>
                  <a:pt x="10180" y="79436"/>
                </a:lnTo>
                <a:lnTo>
                  <a:pt x="10180" y="79436"/>
                </a:lnTo>
                <a:lnTo>
                  <a:pt x="10180" y="79014"/>
                </a:lnTo>
                <a:lnTo>
                  <a:pt x="10180" y="79014"/>
                </a:lnTo>
                <a:lnTo>
                  <a:pt x="10180" y="79014"/>
                </a:lnTo>
                <a:lnTo>
                  <a:pt x="10180" y="79014"/>
                </a:lnTo>
                <a:lnTo>
                  <a:pt x="10452" y="79014"/>
                </a:lnTo>
                <a:lnTo>
                  <a:pt x="10452" y="79014"/>
                </a:lnTo>
                <a:lnTo>
                  <a:pt x="10180" y="79014"/>
                </a:lnTo>
                <a:lnTo>
                  <a:pt x="10180" y="79014"/>
                </a:lnTo>
                <a:lnTo>
                  <a:pt x="10180" y="79014"/>
                </a:lnTo>
                <a:lnTo>
                  <a:pt x="10180" y="78591"/>
                </a:lnTo>
                <a:lnTo>
                  <a:pt x="10180" y="78591"/>
                </a:lnTo>
                <a:lnTo>
                  <a:pt x="10180" y="78591"/>
                </a:lnTo>
                <a:lnTo>
                  <a:pt x="10180" y="78591"/>
                </a:lnTo>
                <a:lnTo>
                  <a:pt x="10180" y="77957"/>
                </a:lnTo>
                <a:lnTo>
                  <a:pt x="10180" y="77957"/>
                </a:lnTo>
                <a:lnTo>
                  <a:pt x="10180" y="77957"/>
                </a:lnTo>
                <a:lnTo>
                  <a:pt x="10180" y="77957"/>
                </a:lnTo>
                <a:lnTo>
                  <a:pt x="10180" y="77535"/>
                </a:lnTo>
                <a:lnTo>
                  <a:pt x="10180" y="77535"/>
                </a:lnTo>
                <a:lnTo>
                  <a:pt x="10180" y="77535"/>
                </a:lnTo>
                <a:lnTo>
                  <a:pt x="10180" y="77535"/>
                </a:lnTo>
                <a:lnTo>
                  <a:pt x="10180" y="77112"/>
                </a:lnTo>
                <a:lnTo>
                  <a:pt x="10180" y="77112"/>
                </a:lnTo>
                <a:lnTo>
                  <a:pt x="10180" y="77112"/>
                </a:lnTo>
                <a:lnTo>
                  <a:pt x="9773" y="77112"/>
                </a:lnTo>
                <a:lnTo>
                  <a:pt x="9773" y="77112"/>
                </a:lnTo>
                <a:lnTo>
                  <a:pt x="9773" y="77112"/>
                </a:lnTo>
                <a:lnTo>
                  <a:pt x="9773" y="76690"/>
                </a:lnTo>
                <a:lnTo>
                  <a:pt x="9773" y="76690"/>
                </a:lnTo>
                <a:lnTo>
                  <a:pt x="9502" y="76690"/>
                </a:lnTo>
                <a:lnTo>
                  <a:pt x="9502" y="76690"/>
                </a:lnTo>
                <a:lnTo>
                  <a:pt x="9502" y="76690"/>
                </a:lnTo>
                <a:lnTo>
                  <a:pt x="9502" y="76267"/>
                </a:lnTo>
                <a:lnTo>
                  <a:pt x="9502" y="76267"/>
                </a:lnTo>
                <a:lnTo>
                  <a:pt x="9502" y="76267"/>
                </a:lnTo>
                <a:lnTo>
                  <a:pt x="9502" y="76267"/>
                </a:lnTo>
                <a:lnTo>
                  <a:pt x="9502" y="75633"/>
                </a:lnTo>
                <a:lnTo>
                  <a:pt x="9502" y="75633"/>
                </a:lnTo>
                <a:lnTo>
                  <a:pt x="9502" y="75633"/>
                </a:lnTo>
                <a:lnTo>
                  <a:pt x="9502" y="75633"/>
                </a:lnTo>
                <a:lnTo>
                  <a:pt x="9502" y="75211"/>
                </a:lnTo>
                <a:lnTo>
                  <a:pt x="9502" y="75211"/>
                </a:lnTo>
                <a:lnTo>
                  <a:pt x="9502" y="75211"/>
                </a:lnTo>
                <a:lnTo>
                  <a:pt x="9773" y="75211"/>
                </a:lnTo>
                <a:lnTo>
                  <a:pt x="9773" y="75211"/>
                </a:lnTo>
                <a:lnTo>
                  <a:pt x="9773" y="75211"/>
                </a:lnTo>
                <a:lnTo>
                  <a:pt x="9773" y="75211"/>
                </a:lnTo>
                <a:lnTo>
                  <a:pt x="10180" y="75211"/>
                </a:lnTo>
                <a:lnTo>
                  <a:pt x="10180" y="75211"/>
                </a:lnTo>
                <a:lnTo>
                  <a:pt x="10180" y="75211"/>
                </a:lnTo>
                <a:lnTo>
                  <a:pt x="10180" y="74788"/>
                </a:lnTo>
                <a:lnTo>
                  <a:pt x="10180" y="74788"/>
                </a:lnTo>
                <a:lnTo>
                  <a:pt x="10180" y="75211"/>
                </a:lnTo>
                <a:lnTo>
                  <a:pt x="10180" y="75211"/>
                </a:lnTo>
                <a:lnTo>
                  <a:pt x="10180" y="75211"/>
                </a:lnTo>
                <a:lnTo>
                  <a:pt x="10180" y="75211"/>
                </a:lnTo>
                <a:lnTo>
                  <a:pt x="10180" y="75211"/>
                </a:lnTo>
                <a:lnTo>
                  <a:pt x="10180" y="75633"/>
                </a:lnTo>
                <a:lnTo>
                  <a:pt x="10180" y="75633"/>
                </a:lnTo>
                <a:lnTo>
                  <a:pt x="10180" y="75633"/>
                </a:lnTo>
                <a:lnTo>
                  <a:pt x="10180" y="75633"/>
                </a:lnTo>
                <a:lnTo>
                  <a:pt x="10452" y="75633"/>
                </a:lnTo>
                <a:lnTo>
                  <a:pt x="10452" y="76267"/>
                </a:lnTo>
                <a:lnTo>
                  <a:pt x="10452" y="76267"/>
                </a:lnTo>
                <a:lnTo>
                  <a:pt x="10452" y="76267"/>
                </a:lnTo>
                <a:lnTo>
                  <a:pt x="10452" y="76267"/>
                </a:lnTo>
                <a:lnTo>
                  <a:pt x="10723" y="76267"/>
                </a:lnTo>
                <a:lnTo>
                  <a:pt x="10723" y="76267"/>
                </a:lnTo>
                <a:lnTo>
                  <a:pt x="10723" y="76267"/>
                </a:lnTo>
                <a:lnTo>
                  <a:pt x="10723" y="76267"/>
                </a:lnTo>
                <a:lnTo>
                  <a:pt x="10723" y="76267"/>
                </a:lnTo>
                <a:lnTo>
                  <a:pt x="10723" y="76267"/>
                </a:lnTo>
                <a:lnTo>
                  <a:pt x="10995" y="76267"/>
                </a:lnTo>
                <a:lnTo>
                  <a:pt x="10995" y="76267"/>
                </a:lnTo>
                <a:lnTo>
                  <a:pt x="10995" y="75633"/>
                </a:lnTo>
                <a:lnTo>
                  <a:pt x="10995" y="75633"/>
                </a:lnTo>
                <a:lnTo>
                  <a:pt x="10995" y="75633"/>
                </a:lnTo>
                <a:lnTo>
                  <a:pt x="10995" y="75633"/>
                </a:lnTo>
                <a:lnTo>
                  <a:pt x="10995" y="75633"/>
                </a:lnTo>
                <a:lnTo>
                  <a:pt x="11266" y="75633"/>
                </a:lnTo>
                <a:lnTo>
                  <a:pt x="11266" y="75633"/>
                </a:lnTo>
                <a:lnTo>
                  <a:pt x="11266" y="75633"/>
                </a:lnTo>
                <a:lnTo>
                  <a:pt x="11266" y="75633"/>
                </a:lnTo>
                <a:lnTo>
                  <a:pt x="11674" y="75633"/>
                </a:lnTo>
                <a:lnTo>
                  <a:pt x="11674" y="75211"/>
                </a:lnTo>
                <a:lnTo>
                  <a:pt x="11674" y="75211"/>
                </a:lnTo>
                <a:lnTo>
                  <a:pt x="11674" y="75211"/>
                </a:lnTo>
                <a:lnTo>
                  <a:pt x="11674" y="75211"/>
                </a:lnTo>
                <a:lnTo>
                  <a:pt x="11674" y="75211"/>
                </a:lnTo>
                <a:lnTo>
                  <a:pt x="11674" y="75211"/>
                </a:lnTo>
                <a:lnTo>
                  <a:pt x="11674" y="74788"/>
                </a:lnTo>
                <a:lnTo>
                  <a:pt x="11674" y="74788"/>
                </a:lnTo>
                <a:lnTo>
                  <a:pt x="11674" y="74788"/>
                </a:lnTo>
                <a:lnTo>
                  <a:pt x="11674" y="74788"/>
                </a:lnTo>
                <a:lnTo>
                  <a:pt x="11674" y="74788"/>
                </a:lnTo>
                <a:lnTo>
                  <a:pt x="11674" y="74366"/>
                </a:lnTo>
                <a:lnTo>
                  <a:pt x="11674" y="74366"/>
                </a:lnTo>
                <a:lnTo>
                  <a:pt x="11674" y="74366"/>
                </a:lnTo>
                <a:lnTo>
                  <a:pt x="11674" y="74366"/>
                </a:lnTo>
                <a:lnTo>
                  <a:pt x="11266" y="74366"/>
                </a:lnTo>
                <a:lnTo>
                  <a:pt x="11266" y="74366"/>
                </a:lnTo>
                <a:lnTo>
                  <a:pt x="11266" y="73943"/>
                </a:lnTo>
                <a:lnTo>
                  <a:pt x="11266" y="73943"/>
                </a:lnTo>
                <a:lnTo>
                  <a:pt x="11266" y="73943"/>
                </a:lnTo>
                <a:lnTo>
                  <a:pt x="11266" y="73943"/>
                </a:lnTo>
                <a:lnTo>
                  <a:pt x="11266" y="73943"/>
                </a:lnTo>
                <a:lnTo>
                  <a:pt x="11266" y="73309"/>
                </a:lnTo>
                <a:lnTo>
                  <a:pt x="11674" y="73309"/>
                </a:lnTo>
                <a:lnTo>
                  <a:pt x="11674" y="73309"/>
                </a:lnTo>
                <a:lnTo>
                  <a:pt x="11266" y="73309"/>
                </a:lnTo>
                <a:lnTo>
                  <a:pt x="11266" y="73309"/>
                </a:lnTo>
                <a:lnTo>
                  <a:pt x="11266" y="73309"/>
                </a:lnTo>
                <a:lnTo>
                  <a:pt x="11266" y="73309"/>
                </a:lnTo>
                <a:lnTo>
                  <a:pt x="10995" y="73309"/>
                </a:lnTo>
                <a:lnTo>
                  <a:pt x="10995" y="73309"/>
                </a:lnTo>
                <a:lnTo>
                  <a:pt x="10995" y="73309"/>
                </a:lnTo>
                <a:lnTo>
                  <a:pt x="10995" y="73309"/>
                </a:lnTo>
                <a:lnTo>
                  <a:pt x="10723" y="73309"/>
                </a:lnTo>
                <a:lnTo>
                  <a:pt x="10723" y="72887"/>
                </a:lnTo>
                <a:lnTo>
                  <a:pt x="10723" y="72887"/>
                </a:lnTo>
                <a:lnTo>
                  <a:pt x="10723" y="72887"/>
                </a:lnTo>
                <a:lnTo>
                  <a:pt x="10723" y="72887"/>
                </a:lnTo>
                <a:lnTo>
                  <a:pt x="10723" y="72887"/>
                </a:lnTo>
                <a:lnTo>
                  <a:pt x="10723" y="72464"/>
                </a:lnTo>
                <a:lnTo>
                  <a:pt x="10723" y="72464"/>
                </a:lnTo>
                <a:lnTo>
                  <a:pt x="10723" y="72464"/>
                </a:lnTo>
                <a:lnTo>
                  <a:pt x="10452" y="72464"/>
                </a:lnTo>
                <a:lnTo>
                  <a:pt x="10452" y="72464"/>
                </a:lnTo>
                <a:lnTo>
                  <a:pt x="10452" y="72042"/>
                </a:lnTo>
                <a:lnTo>
                  <a:pt x="10723" y="72042"/>
                </a:lnTo>
                <a:lnTo>
                  <a:pt x="10723" y="72042"/>
                </a:lnTo>
                <a:lnTo>
                  <a:pt x="10452" y="72042"/>
                </a:lnTo>
                <a:lnTo>
                  <a:pt x="10452" y="72042"/>
                </a:lnTo>
                <a:lnTo>
                  <a:pt x="10723" y="72042"/>
                </a:lnTo>
                <a:lnTo>
                  <a:pt x="10723" y="71619"/>
                </a:lnTo>
                <a:lnTo>
                  <a:pt x="10723" y="71619"/>
                </a:lnTo>
                <a:lnTo>
                  <a:pt x="10723" y="71619"/>
                </a:lnTo>
                <a:lnTo>
                  <a:pt x="10723" y="71619"/>
                </a:lnTo>
                <a:lnTo>
                  <a:pt x="10723" y="71619"/>
                </a:lnTo>
                <a:lnTo>
                  <a:pt x="10723" y="71619"/>
                </a:lnTo>
                <a:lnTo>
                  <a:pt x="10723" y="71619"/>
                </a:lnTo>
                <a:lnTo>
                  <a:pt x="10723" y="70985"/>
                </a:lnTo>
                <a:lnTo>
                  <a:pt x="10723" y="70985"/>
                </a:lnTo>
                <a:lnTo>
                  <a:pt x="10723" y="70985"/>
                </a:lnTo>
                <a:lnTo>
                  <a:pt x="10723" y="70985"/>
                </a:lnTo>
                <a:lnTo>
                  <a:pt x="10723" y="70985"/>
                </a:lnTo>
                <a:lnTo>
                  <a:pt x="10723" y="70563"/>
                </a:lnTo>
                <a:lnTo>
                  <a:pt x="10723" y="70563"/>
                </a:lnTo>
                <a:lnTo>
                  <a:pt x="10452" y="70563"/>
                </a:lnTo>
                <a:lnTo>
                  <a:pt x="10452" y="70563"/>
                </a:lnTo>
                <a:lnTo>
                  <a:pt x="10452" y="70140"/>
                </a:lnTo>
                <a:lnTo>
                  <a:pt x="10723" y="70140"/>
                </a:lnTo>
                <a:lnTo>
                  <a:pt x="10723" y="70140"/>
                </a:lnTo>
                <a:lnTo>
                  <a:pt x="10723" y="70140"/>
                </a:lnTo>
                <a:lnTo>
                  <a:pt x="10723" y="70140"/>
                </a:lnTo>
                <a:lnTo>
                  <a:pt x="10723" y="70140"/>
                </a:lnTo>
                <a:lnTo>
                  <a:pt x="10723" y="70140"/>
                </a:lnTo>
                <a:lnTo>
                  <a:pt x="10995" y="70140"/>
                </a:lnTo>
                <a:lnTo>
                  <a:pt x="10995" y="70140"/>
                </a:lnTo>
                <a:lnTo>
                  <a:pt x="10995" y="70140"/>
                </a:lnTo>
                <a:lnTo>
                  <a:pt x="10995" y="70140"/>
                </a:lnTo>
                <a:lnTo>
                  <a:pt x="11266" y="70140"/>
                </a:lnTo>
                <a:lnTo>
                  <a:pt x="11266" y="70140"/>
                </a:lnTo>
                <a:lnTo>
                  <a:pt x="11266" y="70140"/>
                </a:lnTo>
                <a:lnTo>
                  <a:pt x="11674" y="70140"/>
                </a:lnTo>
                <a:lnTo>
                  <a:pt x="11674" y="70140"/>
                </a:lnTo>
                <a:lnTo>
                  <a:pt x="11674" y="70140"/>
                </a:lnTo>
                <a:lnTo>
                  <a:pt x="11674" y="70140"/>
                </a:lnTo>
                <a:lnTo>
                  <a:pt x="11674" y="69718"/>
                </a:lnTo>
                <a:lnTo>
                  <a:pt x="11674" y="69718"/>
                </a:lnTo>
                <a:lnTo>
                  <a:pt x="11674" y="69718"/>
                </a:lnTo>
                <a:lnTo>
                  <a:pt x="11674" y="69718"/>
                </a:lnTo>
                <a:lnTo>
                  <a:pt x="11674" y="69718"/>
                </a:lnTo>
                <a:lnTo>
                  <a:pt x="11674" y="69295"/>
                </a:lnTo>
                <a:lnTo>
                  <a:pt x="11945" y="69295"/>
                </a:lnTo>
                <a:lnTo>
                  <a:pt x="11945" y="69295"/>
                </a:lnTo>
                <a:lnTo>
                  <a:pt x="11674" y="69295"/>
                </a:lnTo>
                <a:lnTo>
                  <a:pt x="11674" y="69295"/>
                </a:lnTo>
                <a:lnTo>
                  <a:pt x="11674" y="69295"/>
                </a:lnTo>
                <a:lnTo>
                  <a:pt x="11674" y="68661"/>
                </a:lnTo>
                <a:lnTo>
                  <a:pt x="11674" y="68661"/>
                </a:lnTo>
                <a:lnTo>
                  <a:pt x="11945" y="68661"/>
                </a:lnTo>
                <a:lnTo>
                  <a:pt x="11945" y="68661"/>
                </a:lnTo>
                <a:lnTo>
                  <a:pt x="11945" y="68661"/>
                </a:lnTo>
                <a:lnTo>
                  <a:pt x="11945" y="68661"/>
                </a:lnTo>
                <a:lnTo>
                  <a:pt x="11945" y="68661"/>
                </a:lnTo>
                <a:lnTo>
                  <a:pt x="11945" y="68661"/>
                </a:lnTo>
                <a:lnTo>
                  <a:pt x="12217" y="68661"/>
                </a:lnTo>
                <a:lnTo>
                  <a:pt x="12217" y="68661"/>
                </a:lnTo>
                <a:lnTo>
                  <a:pt x="12217" y="68239"/>
                </a:lnTo>
                <a:lnTo>
                  <a:pt x="12217" y="68239"/>
                </a:lnTo>
                <a:lnTo>
                  <a:pt x="12217" y="68239"/>
                </a:lnTo>
                <a:lnTo>
                  <a:pt x="12217" y="68239"/>
                </a:lnTo>
                <a:lnTo>
                  <a:pt x="12488" y="68239"/>
                </a:lnTo>
                <a:lnTo>
                  <a:pt x="12488" y="68239"/>
                </a:lnTo>
                <a:lnTo>
                  <a:pt x="12488" y="67816"/>
                </a:lnTo>
                <a:lnTo>
                  <a:pt x="12488" y="67816"/>
                </a:lnTo>
                <a:lnTo>
                  <a:pt x="12488" y="67816"/>
                </a:lnTo>
                <a:lnTo>
                  <a:pt x="12488" y="67816"/>
                </a:lnTo>
                <a:lnTo>
                  <a:pt x="12760" y="67816"/>
                </a:lnTo>
                <a:lnTo>
                  <a:pt x="12760" y="67816"/>
                </a:lnTo>
                <a:lnTo>
                  <a:pt x="12760" y="67816"/>
                </a:lnTo>
                <a:lnTo>
                  <a:pt x="12760" y="67816"/>
                </a:lnTo>
                <a:lnTo>
                  <a:pt x="12760" y="67394"/>
                </a:lnTo>
                <a:lnTo>
                  <a:pt x="12760" y="67394"/>
                </a:lnTo>
                <a:lnTo>
                  <a:pt x="12760" y="67394"/>
                </a:lnTo>
                <a:lnTo>
                  <a:pt x="12760" y="67394"/>
                </a:lnTo>
                <a:lnTo>
                  <a:pt x="12760" y="67394"/>
                </a:lnTo>
                <a:lnTo>
                  <a:pt x="12760" y="66971"/>
                </a:lnTo>
                <a:lnTo>
                  <a:pt x="12760" y="66971"/>
                </a:lnTo>
                <a:lnTo>
                  <a:pt x="12760" y="66971"/>
                </a:lnTo>
                <a:lnTo>
                  <a:pt x="12760" y="66338"/>
                </a:lnTo>
                <a:lnTo>
                  <a:pt x="13167" y="66338"/>
                </a:lnTo>
                <a:lnTo>
                  <a:pt x="13167" y="66338"/>
                </a:lnTo>
                <a:lnTo>
                  <a:pt x="13167" y="66338"/>
                </a:lnTo>
                <a:lnTo>
                  <a:pt x="13167" y="66338"/>
                </a:lnTo>
                <a:lnTo>
                  <a:pt x="13167" y="65915"/>
                </a:lnTo>
                <a:lnTo>
                  <a:pt x="13167" y="65915"/>
                </a:lnTo>
                <a:lnTo>
                  <a:pt x="13167" y="65915"/>
                </a:lnTo>
                <a:lnTo>
                  <a:pt x="13167" y="65915"/>
                </a:lnTo>
                <a:lnTo>
                  <a:pt x="13167" y="65492"/>
                </a:lnTo>
                <a:lnTo>
                  <a:pt x="13167" y="65492"/>
                </a:lnTo>
                <a:lnTo>
                  <a:pt x="13167" y="65492"/>
                </a:lnTo>
                <a:lnTo>
                  <a:pt x="13438" y="65492"/>
                </a:lnTo>
                <a:lnTo>
                  <a:pt x="13438" y="65070"/>
                </a:lnTo>
                <a:lnTo>
                  <a:pt x="13438" y="65070"/>
                </a:lnTo>
                <a:lnTo>
                  <a:pt x="13438" y="65070"/>
                </a:lnTo>
                <a:lnTo>
                  <a:pt x="13438" y="65070"/>
                </a:lnTo>
                <a:lnTo>
                  <a:pt x="13438" y="65070"/>
                </a:lnTo>
                <a:lnTo>
                  <a:pt x="13167" y="65070"/>
                </a:lnTo>
                <a:lnTo>
                  <a:pt x="13167" y="64647"/>
                </a:lnTo>
                <a:lnTo>
                  <a:pt x="13167" y="64647"/>
                </a:lnTo>
                <a:lnTo>
                  <a:pt x="13167" y="64647"/>
                </a:lnTo>
                <a:lnTo>
                  <a:pt x="12760" y="64647"/>
                </a:lnTo>
                <a:lnTo>
                  <a:pt x="12760" y="65070"/>
                </a:lnTo>
                <a:lnTo>
                  <a:pt x="12760" y="65070"/>
                </a:lnTo>
                <a:lnTo>
                  <a:pt x="12760" y="65070"/>
                </a:lnTo>
                <a:lnTo>
                  <a:pt x="12760" y="65070"/>
                </a:lnTo>
                <a:lnTo>
                  <a:pt x="12760" y="65070"/>
                </a:lnTo>
                <a:lnTo>
                  <a:pt x="12760" y="65070"/>
                </a:lnTo>
                <a:lnTo>
                  <a:pt x="12488" y="65070"/>
                </a:lnTo>
                <a:lnTo>
                  <a:pt x="12488" y="65070"/>
                </a:lnTo>
                <a:lnTo>
                  <a:pt x="12488" y="65070"/>
                </a:lnTo>
                <a:lnTo>
                  <a:pt x="12488" y="65070"/>
                </a:lnTo>
                <a:lnTo>
                  <a:pt x="12488" y="64647"/>
                </a:lnTo>
                <a:lnTo>
                  <a:pt x="12488" y="64647"/>
                </a:lnTo>
                <a:lnTo>
                  <a:pt x="12488" y="64647"/>
                </a:lnTo>
                <a:lnTo>
                  <a:pt x="12488" y="64647"/>
                </a:lnTo>
                <a:lnTo>
                  <a:pt x="12488" y="64647"/>
                </a:lnTo>
                <a:lnTo>
                  <a:pt x="12488" y="64647"/>
                </a:lnTo>
                <a:lnTo>
                  <a:pt x="12217" y="64647"/>
                </a:lnTo>
                <a:lnTo>
                  <a:pt x="12217" y="64647"/>
                </a:lnTo>
                <a:lnTo>
                  <a:pt x="12217" y="64647"/>
                </a:lnTo>
                <a:lnTo>
                  <a:pt x="12217" y="64647"/>
                </a:lnTo>
                <a:lnTo>
                  <a:pt x="12217" y="64647"/>
                </a:lnTo>
                <a:lnTo>
                  <a:pt x="11945" y="64647"/>
                </a:lnTo>
                <a:lnTo>
                  <a:pt x="11945" y="64014"/>
                </a:lnTo>
                <a:lnTo>
                  <a:pt x="11945" y="64014"/>
                </a:lnTo>
                <a:lnTo>
                  <a:pt x="11945" y="64014"/>
                </a:lnTo>
                <a:lnTo>
                  <a:pt x="11945" y="64014"/>
                </a:lnTo>
                <a:lnTo>
                  <a:pt x="11945" y="64014"/>
                </a:lnTo>
                <a:lnTo>
                  <a:pt x="11945" y="64014"/>
                </a:lnTo>
                <a:lnTo>
                  <a:pt x="11945" y="63591"/>
                </a:lnTo>
                <a:lnTo>
                  <a:pt x="11945" y="63591"/>
                </a:lnTo>
                <a:lnTo>
                  <a:pt x="11674" y="63591"/>
                </a:lnTo>
                <a:lnTo>
                  <a:pt x="11674" y="63591"/>
                </a:lnTo>
                <a:lnTo>
                  <a:pt x="11674" y="63591"/>
                </a:lnTo>
                <a:lnTo>
                  <a:pt x="11674" y="63591"/>
                </a:lnTo>
                <a:lnTo>
                  <a:pt x="11674" y="63169"/>
                </a:lnTo>
                <a:lnTo>
                  <a:pt x="11674" y="63169"/>
                </a:lnTo>
                <a:lnTo>
                  <a:pt x="11674" y="63169"/>
                </a:lnTo>
                <a:lnTo>
                  <a:pt x="11266" y="63169"/>
                </a:lnTo>
                <a:lnTo>
                  <a:pt x="11266" y="63169"/>
                </a:lnTo>
                <a:lnTo>
                  <a:pt x="11266" y="63169"/>
                </a:lnTo>
                <a:lnTo>
                  <a:pt x="11266" y="63169"/>
                </a:lnTo>
                <a:lnTo>
                  <a:pt x="10995" y="63169"/>
                </a:lnTo>
                <a:lnTo>
                  <a:pt x="10995" y="63591"/>
                </a:lnTo>
                <a:lnTo>
                  <a:pt x="10995" y="63591"/>
                </a:lnTo>
                <a:lnTo>
                  <a:pt x="10995" y="63169"/>
                </a:lnTo>
                <a:lnTo>
                  <a:pt x="10995" y="63169"/>
                </a:lnTo>
                <a:lnTo>
                  <a:pt x="10995" y="63169"/>
                </a:lnTo>
                <a:lnTo>
                  <a:pt x="10723" y="63169"/>
                </a:lnTo>
                <a:lnTo>
                  <a:pt x="10723" y="63169"/>
                </a:lnTo>
                <a:lnTo>
                  <a:pt x="10723" y="63169"/>
                </a:lnTo>
                <a:lnTo>
                  <a:pt x="10723" y="63591"/>
                </a:lnTo>
                <a:lnTo>
                  <a:pt x="10723" y="63591"/>
                </a:lnTo>
                <a:lnTo>
                  <a:pt x="10452" y="63591"/>
                </a:lnTo>
                <a:lnTo>
                  <a:pt x="10452" y="63591"/>
                </a:lnTo>
                <a:lnTo>
                  <a:pt x="10452" y="63169"/>
                </a:lnTo>
                <a:lnTo>
                  <a:pt x="10452" y="63169"/>
                </a:lnTo>
                <a:lnTo>
                  <a:pt x="10180" y="63169"/>
                </a:lnTo>
                <a:lnTo>
                  <a:pt x="10180" y="63591"/>
                </a:lnTo>
                <a:lnTo>
                  <a:pt x="10180" y="63591"/>
                </a:lnTo>
                <a:lnTo>
                  <a:pt x="10180" y="63591"/>
                </a:lnTo>
                <a:lnTo>
                  <a:pt x="10180" y="63591"/>
                </a:lnTo>
                <a:lnTo>
                  <a:pt x="10180" y="63591"/>
                </a:lnTo>
                <a:lnTo>
                  <a:pt x="9773" y="63591"/>
                </a:lnTo>
                <a:lnTo>
                  <a:pt x="9773" y="63591"/>
                </a:lnTo>
                <a:lnTo>
                  <a:pt x="9773" y="63591"/>
                </a:lnTo>
                <a:lnTo>
                  <a:pt x="9773" y="63591"/>
                </a:lnTo>
                <a:lnTo>
                  <a:pt x="9773" y="64014"/>
                </a:lnTo>
                <a:lnTo>
                  <a:pt x="9502" y="64014"/>
                </a:lnTo>
                <a:lnTo>
                  <a:pt x="9502" y="64014"/>
                </a:lnTo>
                <a:lnTo>
                  <a:pt x="9502" y="64014"/>
                </a:lnTo>
                <a:lnTo>
                  <a:pt x="9502" y="64014"/>
                </a:lnTo>
                <a:lnTo>
                  <a:pt x="9502" y="64014"/>
                </a:lnTo>
                <a:lnTo>
                  <a:pt x="9502" y="64014"/>
                </a:lnTo>
                <a:lnTo>
                  <a:pt x="9230" y="64014"/>
                </a:lnTo>
                <a:lnTo>
                  <a:pt x="9230" y="64014"/>
                </a:lnTo>
                <a:lnTo>
                  <a:pt x="9230" y="64014"/>
                </a:lnTo>
                <a:lnTo>
                  <a:pt x="9230" y="64647"/>
                </a:lnTo>
                <a:lnTo>
                  <a:pt x="9230" y="64647"/>
                </a:lnTo>
                <a:lnTo>
                  <a:pt x="8959" y="64647"/>
                </a:lnTo>
                <a:lnTo>
                  <a:pt x="8959" y="64647"/>
                </a:lnTo>
                <a:lnTo>
                  <a:pt x="8959" y="64647"/>
                </a:lnTo>
                <a:lnTo>
                  <a:pt x="8959" y="64647"/>
                </a:lnTo>
                <a:lnTo>
                  <a:pt x="8959" y="64647"/>
                </a:lnTo>
                <a:lnTo>
                  <a:pt x="8959" y="64647"/>
                </a:lnTo>
                <a:lnTo>
                  <a:pt x="8959" y="64647"/>
                </a:lnTo>
                <a:lnTo>
                  <a:pt x="8687" y="64647"/>
                </a:lnTo>
                <a:lnTo>
                  <a:pt x="8687" y="64647"/>
                </a:lnTo>
                <a:lnTo>
                  <a:pt x="8687" y="64647"/>
                </a:lnTo>
                <a:lnTo>
                  <a:pt x="8687" y="64647"/>
                </a:lnTo>
                <a:lnTo>
                  <a:pt x="8687" y="65070"/>
                </a:lnTo>
                <a:lnTo>
                  <a:pt x="8687" y="65070"/>
                </a:lnTo>
                <a:lnTo>
                  <a:pt x="8416" y="65070"/>
                </a:lnTo>
                <a:lnTo>
                  <a:pt x="8416" y="65070"/>
                </a:lnTo>
                <a:lnTo>
                  <a:pt x="8416" y="65070"/>
                </a:lnTo>
                <a:lnTo>
                  <a:pt x="8416" y="65070"/>
                </a:lnTo>
                <a:lnTo>
                  <a:pt x="8009" y="65070"/>
                </a:lnTo>
                <a:lnTo>
                  <a:pt x="8009" y="65070"/>
                </a:lnTo>
                <a:lnTo>
                  <a:pt x="8009" y="65070"/>
                </a:lnTo>
                <a:lnTo>
                  <a:pt x="8009" y="65070"/>
                </a:lnTo>
                <a:lnTo>
                  <a:pt x="7737" y="65070"/>
                </a:lnTo>
                <a:lnTo>
                  <a:pt x="7737" y="65070"/>
                </a:lnTo>
                <a:lnTo>
                  <a:pt x="7737" y="65070"/>
                </a:lnTo>
                <a:lnTo>
                  <a:pt x="7737" y="65070"/>
                </a:lnTo>
                <a:lnTo>
                  <a:pt x="7737" y="65070"/>
                </a:lnTo>
                <a:lnTo>
                  <a:pt x="7737" y="65070"/>
                </a:lnTo>
                <a:lnTo>
                  <a:pt x="7737" y="65070"/>
                </a:lnTo>
                <a:lnTo>
                  <a:pt x="7466" y="65070"/>
                </a:lnTo>
                <a:lnTo>
                  <a:pt x="7466" y="65070"/>
                </a:lnTo>
                <a:lnTo>
                  <a:pt x="7466" y="64647"/>
                </a:lnTo>
                <a:lnTo>
                  <a:pt x="7466" y="64647"/>
                </a:lnTo>
                <a:lnTo>
                  <a:pt x="7466" y="64647"/>
                </a:lnTo>
                <a:lnTo>
                  <a:pt x="7194" y="64647"/>
                </a:lnTo>
                <a:lnTo>
                  <a:pt x="7194" y="64647"/>
                </a:lnTo>
                <a:lnTo>
                  <a:pt x="7194" y="64647"/>
                </a:lnTo>
                <a:lnTo>
                  <a:pt x="7194" y="64647"/>
                </a:lnTo>
                <a:lnTo>
                  <a:pt x="7194" y="65070"/>
                </a:lnTo>
                <a:lnTo>
                  <a:pt x="7194" y="65070"/>
                </a:lnTo>
                <a:lnTo>
                  <a:pt x="7194" y="64647"/>
                </a:lnTo>
                <a:lnTo>
                  <a:pt x="6923" y="64647"/>
                </a:lnTo>
                <a:lnTo>
                  <a:pt x="6923" y="64647"/>
                </a:lnTo>
                <a:lnTo>
                  <a:pt x="6923" y="64647"/>
                </a:lnTo>
                <a:lnTo>
                  <a:pt x="6923" y="64647"/>
                </a:lnTo>
                <a:lnTo>
                  <a:pt x="6923" y="64647"/>
                </a:lnTo>
                <a:lnTo>
                  <a:pt x="6923" y="64647"/>
                </a:lnTo>
                <a:lnTo>
                  <a:pt x="6923" y="64647"/>
                </a:lnTo>
                <a:lnTo>
                  <a:pt x="6515" y="64647"/>
                </a:lnTo>
                <a:lnTo>
                  <a:pt x="6515" y="64647"/>
                </a:lnTo>
                <a:lnTo>
                  <a:pt x="6515" y="64647"/>
                </a:lnTo>
                <a:lnTo>
                  <a:pt x="6515" y="64014"/>
                </a:lnTo>
                <a:lnTo>
                  <a:pt x="6515" y="64014"/>
                </a:lnTo>
                <a:lnTo>
                  <a:pt x="6244" y="64014"/>
                </a:lnTo>
                <a:lnTo>
                  <a:pt x="6244" y="64014"/>
                </a:lnTo>
                <a:lnTo>
                  <a:pt x="6244" y="64014"/>
                </a:lnTo>
                <a:lnTo>
                  <a:pt x="6244" y="64014"/>
                </a:lnTo>
                <a:lnTo>
                  <a:pt x="5972" y="64014"/>
                </a:lnTo>
                <a:lnTo>
                  <a:pt x="5972" y="64014"/>
                </a:lnTo>
                <a:lnTo>
                  <a:pt x="5972" y="64014"/>
                </a:lnTo>
                <a:lnTo>
                  <a:pt x="5972" y="64014"/>
                </a:lnTo>
                <a:lnTo>
                  <a:pt x="5972" y="63591"/>
                </a:lnTo>
                <a:lnTo>
                  <a:pt x="5972" y="63591"/>
                </a:lnTo>
                <a:lnTo>
                  <a:pt x="5972" y="63591"/>
                </a:lnTo>
                <a:lnTo>
                  <a:pt x="5972" y="63591"/>
                </a:lnTo>
                <a:lnTo>
                  <a:pt x="5701" y="63591"/>
                </a:lnTo>
                <a:lnTo>
                  <a:pt x="5701" y="63591"/>
                </a:lnTo>
                <a:lnTo>
                  <a:pt x="5701" y="63591"/>
                </a:lnTo>
                <a:lnTo>
                  <a:pt x="5701" y="63591"/>
                </a:lnTo>
                <a:lnTo>
                  <a:pt x="5701" y="63591"/>
                </a:lnTo>
                <a:lnTo>
                  <a:pt x="5701" y="63591"/>
                </a:lnTo>
                <a:lnTo>
                  <a:pt x="5429" y="63591"/>
                </a:lnTo>
                <a:lnTo>
                  <a:pt x="5429" y="63591"/>
                </a:lnTo>
                <a:lnTo>
                  <a:pt x="5429" y="63591"/>
                </a:lnTo>
                <a:lnTo>
                  <a:pt x="5022" y="63591"/>
                </a:lnTo>
                <a:lnTo>
                  <a:pt x="5022" y="63591"/>
                </a:lnTo>
                <a:lnTo>
                  <a:pt x="5022" y="63591"/>
                </a:lnTo>
                <a:lnTo>
                  <a:pt x="5022" y="63591"/>
                </a:lnTo>
                <a:lnTo>
                  <a:pt x="5022" y="63591"/>
                </a:lnTo>
                <a:lnTo>
                  <a:pt x="5022" y="63169"/>
                </a:lnTo>
                <a:lnTo>
                  <a:pt x="5022" y="63169"/>
                </a:lnTo>
                <a:lnTo>
                  <a:pt x="5022" y="63169"/>
                </a:lnTo>
                <a:lnTo>
                  <a:pt x="4751" y="63169"/>
                </a:lnTo>
                <a:lnTo>
                  <a:pt x="4751" y="63169"/>
                </a:lnTo>
                <a:lnTo>
                  <a:pt x="4751" y="63169"/>
                </a:lnTo>
                <a:lnTo>
                  <a:pt x="4751" y="63169"/>
                </a:lnTo>
                <a:lnTo>
                  <a:pt x="5022" y="63169"/>
                </a:lnTo>
                <a:lnTo>
                  <a:pt x="5022" y="62746"/>
                </a:lnTo>
                <a:lnTo>
                  <a:pt x="5022" y="62746"/>
                </a:lnTo>
                <a:lnTo>
                  <a:pt x="5022" y="62746"/>
                </a:lnTo>
                <a:lnTo>
                  <a:pt x="5022" y="62746"/>
                </a:lnTo>
                <a:lnTo>
                  <a:pt x="5022" y="62746"/>
                </a:lnTo>
                <a:lnTo>
                  <a:pt x="4751" y="62746"/>
                </a:lnTo>
                <a:lnTo>
                  <a:pt x="4751" y="62323"/>
                </a:lnTo>
                <a:lnTo>
                  <a:pt x="5022" y="62323"/>
                </a:lnTo>
                <a:lnTo>
                  <a:pt x="5022" y="62323"/>
                </a:lnTo>
                <a:lnTo>
                  <a:pt x="5022" y="62323"/>
                </a:lnTo>
                <a:lnTo>
                  <a:pt x="5022" y="62323"/>
                </a:lnTo>
                <a:lnTo>
                  <a:pt x="4751" y="62323"/>
                </a:lnTo>
                <a:lnTo>
                  <a:pt x="4751" y="62323"/>
                </a:lnTo>
                <a:lnTo>
                  <a:pt x="4751" y="61690"/>
                </a:lnTo>
                <a:lnTo>
                  <a:pt x="4751" y="61690"/>
                </a:lnTo>
                <a:lnTo>
                  <a:pt x="4751" y="61690"/>
                </a:lnTo>
                <a:lnTo>
                  <a:pt x="4751" y="61690"/>
                </a:lnTo>
                <a:lnTo>
                  <a:pt x="4751" y="61690"/>
                </a:lnTo>
                <a:lnTo>
                  <a:pt x="4751" y="61690"/>
                </a:lnTo>
                <a:lnTo>
                  <a:pt x="4751" y="61267"/>
                </a:lnTo>
                <a:lnTo>
                  <a:pt x="4751" y="61267"/>
                </a:lnTo>
                <a:lnTo>
                  <a:pt x="4751" y="61267"/>
                </a:lnTo>
                <a:lnTo>
                  <a:pt x="4751" y="61267"/>
                </a:lnTo>
                <a:lnTo>
                  <a:pt x="4751" y="61267"/>
                </a:lnTo>
                <a:lnTo>
                  <a:pt x="4751" y="60845"/>
                </a:lnTo>
                <a:lnTo>
                  <a:pt x="4751" y="60845"/>
                </a:lnTo>
                <a:lnTo>
                  <a:pt x="4479" y="60845"/>
                </a:lnTo>
                <a:lnTo>
                  <a:pt x="4479" y="60845"/>
                </a:lnTo>
                <a:lnTo>
                  <a:pt x="4479" y="60845"/>
                </a:lnTo>
                <a:lnTo>
                  <a:pt x="4479" y="60422"/>
                </a:lnTo>
                <a:lnTo>
                  <a:pt x="4479" y="60422"/>
                </a:lnTo>
                <a:lnTo>
                  <a:pt x="4208" y="60422"/>
                </a:lnTo>
                <a:lnTo>
                  <a:pt x="4208" y="60422"/>
                </a:lnTo>
                <a:lnTo>
                  <a:pt x="4208" y="60422"/>
                </a:lnTo>
                <a:lnTo>
                  <a:pt x="4208" y="60422"/>
                </a:lnTo>
                <a:lnTo>
                  <a:pt x="4208" y="60422"/>
                </a:lnTo>
                <a:lnTo>
                  <a:pt x="4208" y="60422"/>
                </a:lnTo>
                <a:lnTo>
                  <a:pt x="3936" y="60422"/>
                </a:lnTo>
                <a:lnTo>
                  <a:pt x="3936" y="60422"/>
                </a:lnTo>
                <a:lnTo>
                  <a:pt x="3936" y="60422"/>
                </a:lnTo>
                <a:lnTo>
                  <a:pt x="3936" y="60422"/>
                </a:lnTo>
                <a:lnTo>
                  <a:pt x="3936" y="60422"/>
                </a:lnTo>
                <a:lnTo>
                  <a:pt x="3529" y="60422"/>
                </a:lnTo>
                <a:lnTo>
                  <a:pt x="3529" y="60422"/>
                </a:lnTo>
                <a:lnTo>
                  <a:pt x="3529" y="60000"/>
                </a:lnTo>
                <a:lnTo>
                  <a:pt x="3529" y="60000"/>
                </a:lnTo>
                <a:lnTo>
                  <a:pt x="3529" y="60000"/>
                </a:lnTo>
                <a:lnTo>
                  <a:pt x="3529" y="60000"/>
                </a:lnTo>
                <a:lnTo>
                  <a:pt x="3529" y="60000"/>
                </a:lnTo>
                <a:lnTo>
                  <a:pt x="3529" y="60000"/>
                </a:lnTo>
                <a:lnTo>
                  <a:pt x="3257" y="60000"/>
                </a:lnTo>
                <a:lnTo>
                  <a:pt x="3257" y="60000"/>
                </a:lnTo>
                <a:lnTo>
                  <a:pt x="3257" y="60000"/>
                </a:lnTo>
                <a:lnTo>
                  <a:pt x="3257" y="59366"/>
                </a:lnTo>
                <a:lnTo>
                  <a:pt x="3257" y="59366"/>
                </a:lnTo>
                <a:lnTo>
                  <a:pt x="2986" y="59366"/>
                </a:lnTo>
                <a:lnTo>
                  <a:pt x="2986" y="59366"/>
                </a:lnTo>
                <a:lnTo>
                  <a:pt x="2986" y="59366"/>
                </a:lnTo>
                <a:lnTo>
                  <a:pt x="2986" y="59366"/>
                </a:lnTo>
                <a:lnTo>
                  <a:pt x="2986" y="60000"/>
                </a:lnTo>
                <a:lnTo>
                  <a:pt x="2714" y="60000"/>
                </a:lnTo>
                <a:lnTo>
                  <a:pt x="2714" y="60000"/>
                </a:lnTo>
                <a:lnTo>
                  <a:pt x="2714" y="60000"/>
                </a:lnTo>
                <a:lnTo>
                  <a:pt x="2443" y="60000"/>
                </a:lnTo>
                <a:lnTo>
                  <a:pt x="2443" y="59366"/>
                </a:lnTo>
                <a:lnTo>
                  <a:pt x="2443" y="59366"/>
                </a:lnTo>
                <a:lnTo>
                  <a:pt x="2443" y="59366"/>
                </a:lnTo>
                <a:lnTo>
                  <a:pt x="2443" y="59366"/>
                </a:lnTo>
                <a:lnTo>
                  <a:pt x="2443" y="59366"/>
                </a:lnTo>
                <a:lnTo>
                  <a:pt x="2443" y="59366"/>
                </a:lnTo>
                <a:lnTo>
                  <a:pt x="2036" y="59366"/>
                </a:lnTo>
                <a:lnTo>
                  <a:pt x="2036" y="59366"/>
                </a:lnTo>
                <a:lnTo>
                  <a:pt x="2036" y="59366"/>
                </a:lnTo>
                <a:lnTo>
                  <a:pt x="2036" y="59366"/>
                </a:lnTo>
                <a:lnTo>
                  <a:pt x="2036" y="59366"/>
                </a:lnTo>
                <a:lnTo>
                  <a:pt x="2036" y="59366"/>
                </a:lnTo>
                <a:lnTo>
                  <a:pt x="1764" y="59366"/>
                </a:lnTo>
                <a:lnTo>
                  <a:pt x="1764" y="59366"/>
                </a:lnTo>
                <a:lnTo>
                  <a:pt x="1764" y="58943"/>
                </a:lnTo>
                <a:lnTo>
                  <a:pt x="1764" y="58943"/>
                </a:lnTo>
                <a:lnTo>
                  <a:pt x="1764" y="58943"/>
                </a:lnTo>
                <a:lnTo>
                  <a:pt x="1764" y="58943"/>
                </a:lnTo>
                <a:lnTo>
                  <a:pt x="1764" y="58521"/>
                </a:lnTo>
                <a:lnTo>
                  <a:pt x="2036" y="58521"/>
                </a:lnTo>
                <a:lnTo>
                  <a:pt x="2036" y="58521"/>
                </a:lnTo>
                <a:lnTo>
                  <a:pt x="2036" y="58521"/>
                </a:lnTo>
                <a:lnTo>
                  <a:pt x="2036" y="58521"/>
                </a:lnTo>
                <a:lnTo>
                  <a:pt x="2443" y="58521"/>
                </a:lnTo>
                <a:lnTo>
                  <a:pt x="2443" y="58521"/>
                </a:lnTo>
                <a:lnTo>
                  <a:pt x="2443" y="58521"/>
                </a:lnTo>
                <a:lnTo>
                  <a:pt x="2443" y="58521"/>
                </a:lnTo>
                <a:lnTo>
                  <a:pt x="2443" y="58521"/>
                </a:lnTo>
                <a:lnTo>
                  <a:pt x="2443" y="58943"/>
                </a:lnTo>
                <a:lnTo>
                  <a:pt x="2443" y="58943"/>
                </a:lnTo>
                <a:lnTo>
                  <a:pt x="2714" y="58943"/>
                </a:lnTo>
                <a:lnTo>
                  <a:pt x="2714" y="58521"/>
                </a:lnTo>
                <a:lnTo>
                  <a:pt x="2714" y="58521"/>
                </a:lnTo>
                <a:lnTo>
                  <a:pt x="2714" y="58521"/>
                </a:lnTo>
                <a:lnTo>
                  <a:pt x="2714" y="58521"/>
                </a:lnTo>
                <a:lnTo>
                  <a:pt x="2986" y="58521"/>
                </a:lnTo>
                <a:lnTo>
                  <a:pt x="2986" y="58521"/>
                </a:lnTo>
                <a:lnTo>
                  <a:pt x="2986" y="58521"/>
                </a:lnTo>
                <a:lnTo>
                  <a:pt x="2986" y="58521"/>
                </a:lnTo>
                <a:lnTo>
                  <a:pt x="2986" y="58521"/>
                </a:lnTo>
                <a:lnTo>
                  <a:pt x="2986" y="58098"/>
                </a:lnTo>
                <a:lnTo>
                  <a:pt x="2986" y="58098"/>
                </a:lnTo>
                <a:lnTo>
                  <a:pt x="2986" y="58098"/>
                </a:lnTo>
                <a:lnTo>
                  <a:pt x="2986" y="58098"/>
                </a:lnTo>
                <a:lnTo>
                  <a:pt x="2986" y="57676"/>
                </a:lnTo>
                <a:lnTo>
                  <a:pt x="2986" y="57676"/>
                </a:lnTo>
                <a:lnTo>
                  <a:pt x="2986" y="57676"/>
                </a:lnTo>
                <a:lnTo>
                  <a:pt x="2986" y="57676"/>
                </a:lnTo>
                <a:lnTo>
                  <a:pt x="2714" y="57676"/>
                </a:lnTo>
                <a:lnTo>
                  <a:pt x="2714" y="57676"/>
                </a:lnTo>
                <a:lnTo>
                  <a:pt x="2714" y="57676"/>
                </a:lnTo>
                <a:lnTo>
                  <a:pt x="2714" y="57042"/>
                </a:lnTo>
                <a:lnTo>
                  <a:pt x="2714" y="57042"/>
                </a:lnTo>
                <a:lnTo>
                  <a:pt x="2714" y="57042"/>
                </a:lnTo>
                <a:lnTo>
                  <a:pt x="2714" y="57042"/>
                </a:lnTo>
                <a:lnTo>
                  <a:pt x="2714" y="56619"/>
                </a:lnTo>
                <a:lnTo>
                  <a:pt x="2986" y="56619"/>
                </a:lnTo>
                <a:lnTo>
                  <a:pt x="2986" y="56619"/>
                </a:lnTo>
                <a:lnTo>
                  <a:pt x="2714" y="56619"/>
                </a:lnTo>
                <a:lnTo>
                  <a:pt x="2714" y="56619"/>
                </a:lnTo>
                <a:lnTo>
                  <a:pt x="2714" y="56619"/>
                </a:lnTo>
                <a:lnTo>
                  <a:pt x="2714" y="56197"/>
                </a:lnTo>
                <a:lnTo>
                  <a:pt x="2714" y="56197"/>
                </a:lnTo>
                <a:lnTo>
                  <a:pt x="2714" y="56197"/>
                </a:lnTo>
                <a:lnTo>
                  <a:pt x="2714" y="55774"/>
                </a:lnTo>
                <a:lnTo>
                  <a:pt x="2714" y="55774"/>
                </a:lnTo>
                <a:lnTo>
                  <a:pt x="2714" y="55774"/>
                </a:lnTo>
                <a:lnTo>
                  <a:pt x="2443" y="55774"/>
                </a:lnTo>
                <a:lnTo>
                  <a:pt x="2443" y="55774"/>
                </a:lnTo>
                <a:lnTo>
                  <a:pt x="2443" y="55352"/>
                </a:lnTo>
                <a:lnTo>
                  <a:pt x="2443" y="55352"/>
                </a:lnTo>
                <a:lnTo>
                  <a:pt x="2443" y="55352"/>
                </a:lnTo>
                <a:lnTo>
                  <a:pt x="2443" y="55352"/>
                </a:lnTo>
                <a:lnTo>
                  <a:pt x="2443" y="55352"/>
                </a:lnTo>
                <a:lnTo>
                  <a:pt x="2443" y="54718"/>
                </a:lnTo>
                <a:lnTo>
                  <a:pt x="2443" y="54718"/>
                </a:lnTo>
                <a:lnTo>
                  <a:pt x="2443" y="54718"/>
                </a:lnTo>
                <a:lnTo>
                  <a:pt x="2443" y="54718"/>
                </a:lnTo>
                <a:lnTo>
                  <a:pt x="2714" y="54718"/>
                </a:lnTo>
                <a:lnTo>
                  <a:pt x="2714" y="54295"/>
                </a:lnTo>
                <a:lnTo>
                  <a:pt x="2714" y="54295"/>
                </a:lnTo>
                <a:lnTo>
                  <a:pt x="2714" y="54295"/>
                </a:lnTo>
                <a:lnTo>
                  <a:pt x="2443" y="54295"/>
                </a:lnTo>
                <a:lnTo>
                  <a:pt x="2443" y="54295"/>
                </a:lnTo>
                <a:lnTo>
                  <a:pt x="2443" y="53873"/>
                </a:lnTo>
                <a:lnTo>
                  <a:pt x="2443" y="53873"/>
                </a:lnTo>
                <a:lnTo>
                  <a:pt x="2443" y="53873"/>
                </a:lnTo>
                <a:lnTo>
                  <a:pt x="2036" y="53873"/>
                </a:lnTo>
                <a:lnTo>
                  <a:pt x="2036" y="53873"/>
                </a:lnTo>
                <a:lnTo>
                  <a:pt x="2036" y="53873"/>
                </a:lnTo>
                <a:lnTo>
                  <a:pt x="2036" y="53873"/>
                </a:lnTo>
                <a:lnTo>
                  <a:pt x="2036" y="53873"/>
                </a:lnTo>
                <a:lnTo>
                  <a:pt x="2036" y="53873"/>
                </a:lnTo>
                <a:lnTo>
                  <a:pt x="1764" y="53873"/>
                </a:lnTo>
                <a:lnTo>
                  <a:pt x="1764" y="53873"/>
                </a:lnTo>
                <a:lnTo>
                  <a:pt x="1764" y="53873"/>
                </a:lnTo>
                <a:lnTo>
                  <a:pt x="1764" y="53450"/>
                </a:lnTo>
                <a:lnTo>
                  <a:pt x="1493" y="53450"/>
                </a:lnTo>
                <a:lnTo>
                  <a:pt x="1493" y="53450"/>
                </a:lnTo>
                <a:lnTo>
                  <a:pt x="1493" y="53450"/>
                </a:lnTo>
                <a:lnTo>
                  <a:pt x="1493" y="53450"/>
                </a:lnTo>
                <a:lnTo>
                  <a:pt x="1221" y="53450"/>
                </a:lnTo>
                <a:lnTo>
                  <a:pt x="1221" y="53450"/>
                </a:lnTo>
                <a:lnTo>
                  <a:pt x="1221" y="53450"/>
                </a:lnTo>
                <a:lnTo>
                  <a:pt x="1221" y="53873"/>
                </a:lnTo>
                <a:lnTo>
                  <a:pt x="1221" y="53873"/>
                </a:lnTo>
                <a:lnTo>
                  <a:pt x="1221" y="53873"/>
                </a:lnTo>
                <a:lnTo>
                  <a:pt x="1221" y="53873"/>
                </a:lnTo>
                <a:lnTo>
                  <a:pt x="950" y="53873"/>
                </a:lnTo>
                <a:lnTo>
                  <a:pt x="950" y="53873"/>
                </a:lnTo>
                <a:lnTo>
                  <a:pt x="950" y="53873"/>
                </a:lnTo>
                <a:lnTo>
                  <a:pt x="542" y="53873"/>
                </a:lnTo>
                <a:lnTo>
                  <a:pt x="542" y="53873"/>
                </a:lnTo>
                <a:lnTo>
                  <a:pt x="542" y="53873"/>
                </a:lnTo>
                <a:lnTo>
                  <a:pt x="542" y="53873"/>
                </a:lnTo>
                <a:lnTo>
                  <a:pt x="542" y="53873"/>
                </a:lnTo>
                <a:lnTo>
                  <a:pt x="542" y="53873"/>
                </a:lnTo>
                <a:lnTo>
                  <a:pt x="542" y="53450"/>
                </a:lnTo>
                <a:lnTo>
                  <a:pt x="542" y="53450"/>
                </a:lnTo>
                <a:lnTo>
                  <a:pt x="271" y="53450"/>
                </a:lnTo>
                <a:lnTo>
                  <a:pt x="271" y="53450"/>
                </a:lnTo>
                <a:lnTo>
                  <a:pt x="271" y="53028"/>
                </a:lnTo>
                <a:lnTo>
                  <a:pt x="271" y="53028"/>
                </a:lnTo>
                <a:lnTo>
                  <a:pt x="271" y="53028"/>
                </a:lnTo>
                <a:lnTo>
                  <a:pt x="271" y="53028"/>
                </a:lnTo>
                <a:lnTo>
                  <a:pt x="271" y="52394"/>
                </a:lnTo>
                <a:lnTo>
                  <a:pt x="271" y="52394"/>
                </a:lnTo>
                <a:lnTo>
                  <a:pt x="542" y="52394"/>
                </a:lnTo>
                <a:lnTo>
                  <a:pt x="542" y="52394"/>
                </a:lnTo>
                <a:lnTo>
                  <a:pt x="542" y="52394"/>
                </a:lnTo>
                <a:lnTo>
                  <a:pt x="542" y="52394"/>
                </a:lnTo>
                <a:lnTo>
                  <a:pt x="542" y="51971"/>
                </a:lnTo>
                <a:lnTo>
                  <a:pt x="542" y="51971"/>
                </a:lnTo>
                <a:lnTo>
                  <a:pt x="271" y="51971"/>
                </a:lnTo>
                <a:lnTo>
                  <a:pt x="271" y="51971"/>
                </a:lnTo>
                <a:lnTo>
                  <a:pt x="271" y="51971"/>
                </a:lnTo>
                <a:lnTo>
                  <a:pt x="271" y="51971"/>
                </a:lnTo>
                <a:lnTo>
                  <a:pt x="271" y="51549"/>
                </a:lnTo>
                <a:lnTo>
                  <a:pt x="271" y="51549"/>
                </a:lnTo>
                <a:lnTo>
                  <a:pt x="271" y="51549"/>
                </a:lnTo>
                <a:lnTo>
                  <a:pt x="271" y="51549"/>
                </a:lnTo>
                <a:lnTo>
                  <a:pt x="271" y="51549"/>
                </a:lnTo>
                <a:lnTo>
                  <a:pt x="0" y="51549"/>
                </a:lnTo>
                <a:lnTo>
                  <a:pt x="0" y="51126"/>
                </a:lnTo>
                <a:lnTo>
                  <a:pt x="271" y="51126"/>
                </a:lnTo>
                <a:lnTo>
                  <a:pt x="271" y="51126"/>
                </a:lnTo>
                <a:lnTo>
                  <a:pt x="271" y="51126"/>
                </a:lnTo>
                <a:lnTo>
                  <a:pt x="271" y="51126"/>
                </a:lnTo>
                <a:lnTo>
                  <a:pt x="271" y="50704"/>
                </a:lnTo>
                <a:lnTo>
                  <a:pt x="271" y="50704"/>
                </a:lnTo>
                <a:lnTo>
                  <a:pt x="271" y="50704"/>
                </a:lnTo>
                <a:lnTo>
                  <a:pt x="271" y="50704"/>
                </a:lnTo>
                <a:lnTo>
                  <a:pt x="542" y="50704"/>
                </a:lnTo>
                <a:lnTo>
                  <a:pt x="542" y="50704"/>
                </a:lnTo>
                <a:lnTo>
                  <a:pt x="542" y="50704"/>
                </a:lnTo>
                <a:lnTo>
                  <a:pt x="542" y="50704"/>
                </a:lnTo>
                <a:lnTo>
                  <a:pt x="542" y="50070"/>
                </a:lnTo>
                <a:lnTo>
                  <a:pt x="542" y="50070"/>
                </a:lnTo>
                <a:lnTo>
                  <a:pt x="542" y="50070"/>
                </a:lnTo>
                <a:lnTo>
                  <a:pt x="950" y="50070"/>
                </a:lnTo>
                <a:lnTo>
                  <a:pt x="950" y="50070"/>
                </a:lnTo>
                <a:lnTo>
                  <a:pt x="542" y="50070"/>
                </a:lnTo>
                <a:lnTo>
                  <a:pt x="542" y="50070"/>
                </a:lnTo>
                <a:lnTo>
                  <a:pt x="542" y="49647"/>
                </a:lnTo>
                <a:lnTo>
                  <a:pt x="542" y="49647"/>
                </a:lnTo>
                <a:lnTo>
                  <a:pt x="542" y="49647"/>
                </a:lnTo>
                <a:lnTo>
                  <a:pt x="542" y="49647"/>
                </a:lnTo>
                <a:lnTo>
                  <a:pt x="542" y="49647"/>
                </a:lnTo>
                <a:lnTo>
                  <a:pt x="542" y="49225"/>
                </a:lnTo>
                <a:lnTo>
                  <a:pt x="542" y="49225"/>
                </a:lnTo>
                <a:lnTo>
                  <a:pt x="542" y="49225"/>
                </a:lnTo>
                <a:lnTo>
                  <a:pt x="542" y="49225"/>
                </a:lnTo>
                <a:lnTo>
                  <a:pt x="542" y="49225"/>
                </a:lnTo>
                <a:lnTo>
                  <a:pt x="542" y="48802"/>
                </a:lnTo>
                <a:lnTo>
                  <a:pt x="950" y="48802"/>
                </a:lnTo>
                <a:lnTo>
                  <a:pt x="950" y="48802"/>
                </a:lnTo>
                <a:lnTo>
                  <a:pt x="950" y="48802"/>
                </a:lnTo>
                <a:lnTo>
                  <a:pt x="950" y="48802"/>
                </a:lnTo>
                <a:lnTo>
                  <a:pt x="950" y="48380"/>
                </a:lnTo>
                <a:lnTo>
                  <a:pt x="950" y="48380"/>
                </a:lnTo>
                <a:lnTo>
                  <a:pt x="1221" y="48380"/>
                </a:lnTo>
                <a:lnTo>
                  <a:pt x="1221" y="48380"/>
                </a:lnTo>
                <a:lnTo>
                  <a:pt x="1221" y="48380"/>
                </a:lnTo>
                <a:lnTo>
                  <a:pt x="1221" y="48380"/>
                </a:lnTo>
                <a:lnTo>
                  <a:pt x="1221" y="48380"/>
                </a:lnTo>
                <a:lnTo>
                  <a:pt x="1493" y="48380"/>
                </a:lnTo>
                <a:lnTo>
                  <a:pt x="1493" y="48380"/>
                </a:lnTo>
                <a:lnTo>
                  <a:pt x="1493" y="48380"/>
                </a:lnTo>
                <a:lnTo>
                  <a:pt x="1493" y="48380"/>
                </a:lnTo>
                <a:lnTo>
                  <a:pt x="1493" y="48380"/>
                </a:lnTo>
                <a:lnTo>
                  <a:pt x="1493" y="48380"/>
                </a:lnTo>
                <a:lnTo>
                  <a:pt x="1764" y="48380"/>
                </a:lnTo>
                <a:lnTo>
                  <a:pt x="1764" y="48380"/>
                </a:lnTo>
                <a:lnTo>
                  <a:pt x="1764" y="48380"/>
                </a:lnTo>
                <a:lnTo>
                  <a:pt x="1764" y="48380"/>
                </a:lnTo>
                <a:lnTo>
                  <a:pt x="1764" y="47746"/>
                </a:lnTo>
                <a:lnTo>
                  <a:pt x="2036" y="47746"/>
                </a:lnTo>
                <a:lnTo>
                  <a:pt x="2036" y="47746"/>
                </a:lnTo>
                <a:lnTo>
                  <a:pt x="2036" y="47746"/>
                </a:lnTo>
                <a:lnTo>
                  <a:pt x="2036" y="47746"/>
                </a:lnTo>
                <a:lnTo>
                  <a:pt x="2036" y="47746"/>
                </a:lnTo>
                <a:lnTo>
                  <a:pt x="2036" y="47746"/>
                </a:lnTo>
                <a:lnTo>
                  <a:pt x="2443" y="47746"/>
                </a:lnTo>
                <a:lnTo>
                  <a:pt x="2443" y="47323"/>
                </a:lnTo>
                <a:lnTo>
                  <a:pt x="2443" y="47323"/>
                </a:lnTo>
                <a:lnTo>
                  <a:pt x="2443" y="47323"/>
                </a:lnTo>
                <a:lnTo>
                  <a:pt x="2443" y="47323"/>
                </a:lnTo>
                <a:lnTo>
                  <a:pt x="2714" y="47323"/>
                </a:lnTo>
                <a:lnTo>
                  <a:pt x="2714" y="47323"/>
                </a:lnTo>
                <a:lnTo>
                  <a:pt x="2443" y="47323"/>
                </a:lnTo>
                <a:lnTo>
                  <a:pt x="2443" y="47323"/>
                </a:lnTo>
                <a:lnTo>
                  <a:pt x="2443" y="47323"/>
                </a:lnTo>
                <a:lnTo>
                  <a:pt x="2443" y="46901"/>
                </a:lnTo>
                <a:lnTo>
                  <a:pt x="2443" y="46901"/>
                </a:lnTo>
                <a:lnTo>
                  <a:pt x="2443" y="46901"/>
                </a:lnTo>
                <a:lnTo>
                  <a:pt x="2443" y="46901"/>
                </a:lnTo>
                <a:lnTo>
                  <a:pt x="2714" y="46901"/>
                </a:lnTo>
                <a:lnTo>
                  <a:pt x="2714" y="46901"/>
                </a:lnTo>
                <a:lnTo>
                  <a:pt x="2714" y="46901"/>
                </a:lnTo>
                <a:lnTo>
                  <a:pt x="2714" y="46901"/>
                </a:lnTo>
                <a:lnTo>
                  <a:pt x="2714" y="46901"/>
                </a:lnTo>
                <a:lnTo>
                  <a:pt x="2986" y="46901"/>
                </a:lnTo>
                <a:lnTo>
                  <a:pt x="2986" y="46901"/>
                </a:lnTo>
                <a:lnTo>
                  <a:pt x="2986" y="46901"/>
                </a:lnTo>
                <a:lnTo>
                  <a:pt x="2986" y="46901"/>
                </a:lnTo>
                <a:lnTo>
                  <a:pt x="3257" y="46901"/>
                </a:lnTo>
                <a:lnTo>
                  <a:pt x="3257" y="46901"/>
                </a:lnTo>
                <a:lnTo>
                  <a:pt x="3257" y="46901"/>
                </a:lnTo>
                <a:lnTo>
                  <a:pt x="3257" y="46901"/>
                </a:lnTo>
                <a:lnTo>
                  <a:pt x="3257" y="46901"/>
                </a:lnTo>
                <a:lnTo>
                  <a:pt x="3529" y="46901"/>
                </a:lnTo>
                <a:lnTo>
                  <a:pt x="3529" y="46901"/>
                </a:lnTo>
                <a:lnTo>
                  <a:pt x="3529" y="46901"/>
                </a:lnTo>
                <a:lnTo>
                  <a:pt x="3529" y="46901"/>
                </a:lnTo>
                <a:lnTo>
                  <a:pt x="3529" y="46478"/>
                </a:lnTo>
                <a:lnTo>
                  <a:pt x="3936" y="46478"/>
                </a:lnTo>
                <a:lnTo>
                  <a:pt x="3936" y="46478"/>
                </a:lnTo>
                <a:lnTo>
                  <a:pt x="3936" y="46478"/>
                </a:lnTo>
                <a:lnTo>
                  <a:pt x="3936" y="46478"/>
                </a:lnTo>
                <a:lnTo>
                  <a:pt x="3936" y="46478"/>
                </a:lnTo>
                <a:lnTo>
                  <a:pt x="3936" y="46478"/>
                </a:lnTo>
                <a:lnTo>
                  <a:pt x="3936" y="46478"/>
                </a:lnTo>
                <a:lnTo>
                  <a:pt x="4208" y="46478"/>
                </a:lnTo>
                <a:lnTo>
                  <a:pt x="4208" y="46478"/>
                </a:lnTo>
                <a:lnTo>
                  <a:pt x="4208" y="46901"/>
                </a:lnTo>
                <a:lnTo>
                  <a:pt x="4208" y="46901"/>
                </a:lnTo>
                <a:lnTo>
                  <a:pt x="4208" y="46901"/>
                </a:lnTo>
                <a:lnTo>
                  <a:pt x="4208" y="46901"/>
                </a:lnTo>
                <a:lnTo>
                  <a:pt x="4208" y="46901"/>
                </a:lnTo>
                <a:lnTo>
                  <a:pt x="4208" y="47323"/>
                </a:lnTo>
                <a:lnTo>
                  <a:pt x="4208" y="47323"/>
                </a:lnTo>
                <a:lnTo>
                  <a:pt x="4208" y="47323"/>
                </a:lnTo>
                <a:lnTo>
                  <a:pt x="4208" y="47323"/>
                </a:lnTo>
                <a:lnTo>
                  <a:pt x="4208" y="47323"/>
                </a:lnTo>
                <a:lnTo>
                  <a:pt x="4208" y="47746"/>
                </a:lnTo>
                <a:lnTo>
                  <a:pt x="4208" y="47746"/>
                </a:lnTo>
                <a:lnTo>
                  <a:pt x="4479" y="47746"/>
                </a:lnTo>
                <a:lnTo>
                  <a:pt x="4479" y="47323"/>
                </a:lnTo>
                <a:lnTo>
                  <a:pt x="4479" y="47323"/>
                </a:lnTo>
                <a:lnTo>
                  <a:pt x="4479" y="47746"/>
                </a:lnTo>
                <a:lnTo>
                  <a:pt x="4479" y="47746"/>
                </a:lnTo>
                <a:lnTo>
                  <a:pt x="4751" y="47746"/>
                </a:lnTo>
                <a:lnTo>
                  <a:pt x="4751" y="47323"/>
                </a:lnTo>
                <a:lnTo>
                  <a:pt x="4751" y="47323"/>
                </a:lnTo>
                <a:lnTo>
                  <a:pt x="4751" y="47323"/>
                </a:lnTo>
                <a:lnTo>
                  <a:pt x="4751" y="47323"/>
                </a:lnTo>
                <a:lnTo>
                  <a:pt x="4751" y="47323"/>
                </a:lnTo>
                <a:lnTo>
                  <a:pt x="4751" y="47323"/>
                </a:lnTo>
                <a:lnTo>
                  <a:pt x="5022" y="47323"/>
                </a:lnTo>
                <a:lnTo>
                  <a:pt x="5022" y="47323"/>
                </a:lnTo>
                <a:lnTo>
                  <a:pt x="5022" y="47323"/>
                </a:lnTo>
                <a:lnTo>
                  <a:pt x="5022" y="47323"/>
                </a:lnTo>
                <a:lnTo>
                  <a:pt x="5022" y="47323"/>
                </a:lnTo>
                <a:lnTo>
                  <a:pt x="5022" y="47323"/>
                </a:lnTo>
                <a:lnTo>
                  <a:pt x="5429" y="47323"/>
                </a:lnTo>
                <a:lnTo>
                  <a:pt x="5429" y="46901"/>
                </a:lnTo>
                <a:lnTo>
                  <a:pt x="5429" y="46901"/>
                </a:lnTo>
                <a:lnTo>
                  <a:pt x="5429" y="46901"/>
                </a:lnTo>
                <a:lnTo>
                  <a:pt x="5429" y="47323"/>
                </a:lnTo>
                <a:lnTo>
                  <a:pt x="5429" y="47323"/>
                </a:lnTo>
                <a:lnTo>
                  <a:pt x="5701" y="47323"/>
                </a:lnTo>
                <a:lnTo>
                  <a:pt x="5701" y="47323"/>
                </a:lnTo>
                <a:lnTo>
                  <a:pt x="5701" y="47323"/>
                </a:lnTo>
                <a:lnTo>
                  <a:pt x="5701" y="47323"/>
                </a:lnTo>
                <a:lnTo>
                  <a:pt x="5701" y="47323"/>
                </a:lnTo>
                <a:lnTo>
                  <a:pt x="5701" y="46901"/>
                </a:lnTo>
                <a:lnTo>
                  <a:pt x="5972" y="46901"/>
                </a:lnTo>
                <a:lnTo>
                  <a:pt x="5972" y="46901"/>
                </a:lnTo>
                <a:lnTo>
                  <a:pt x="5972" y="46901"/>
                </a:lnTo>
                <a:lnTo>
                  <a:pt x="5972" y="46901"/>
                </a:lnTo>
                <a:lnTo>
                  <a:pt x="5972" y="46478"/>
                </a:lnTo>
                <a:lnTo>
                  <a:pt x="5972" y="46478"/>
                </a:lnTo>
                <a:lnTo>
                  <a:pt x="5972" y="46478"/>
                </a:lnTo>
                <a:lnTo>
                  <a:pt x="5972" y="46478"/>
                </a:lnTo>
                <a:lnTo>
                  <a:pt x="5972" y="46056"/>
                </a:lnTo>
                <a:lnTo>
                  <a:pt x="5972" y="46056"/>
                </a:lnTo>
                <a:lnTo>
                  <a:pt x="5972" y="46056"/>
                </a:lnTo>
                <a:lnTo>
                  <a:pt x="5972" y="46056"/>
                </a:lnTo>
                <a:lnTo>
                  <a:pt x="6244" y="46056"/>
                </a:lnTo>
                <a:lnTo>
                  <a:pt x="6244" y="45422"/>
                </a:lnTo>
                <a:lnTo>
                  <a:pt x="6244" y="45422"/>
                </a:lnTo>
                <a:lnTo>
                  <a:pt x="6244" y="45422"/>
                </a:lnTo>
                <a:lnTo>
                  <a:pt x="6244" y="45422"/>
                </a:lnTo>
                <a:lnTo>
                  <a:pt x="6244" y="45422"/>
                </a:lnTo>
                <a:lnTo>
                  <a:pt x="6244" y="45422"/>
                </a:lnTo>
                <a:lnTo>
                  <a:pt x="6515" y="45422"/>
                </a:lnTo>
                <a:lnTo>
                  <a:pt x="6515" y="45000"/>
                </a:lnTo>
                <a:lnTo>
                  <a:pt x="6515" y="45000"/>
                </a:lnTo>
                <a:lnTo>
                  <a:pt x="6515" y="45000"/>
                </a:lnTo>
                <a:lnTo>
                  <a:pt x="6515" y="45000"/>
                </a:lnTo>
                <a:lnTo>
                  <a:pt x="6515" y="45000"/>
                </a:lnTo>
                <a:lnTo>
                  <a:pt x="6515" y="45000"/>
                </a:lnTo>
                <a:lnTo>
                  <a:pt x="6515" y="45000"/>
                </a:lnTo>
                <a:lnTo>
                  <a:pt x="6923" y="45000"/>
                </a:lnTo>
                <a:lnTo>
                  <a:pt x="6923" y="45000"/>
                </a:lnTo>
                <a:lnTo>
                  <a:pt x="6923" y="45000"/>
                </a:lnTo>
                <a:lnTo>
                  <a:pt x="6923" y="45000"/>
                </a:lnTo>
                <a:lnTo>
                  <a:pt x="6923" y="45000"/>
                </a:lnTo>
                <a:lnTo>
                  <a:pt x="7194" y="45000"/>
                </a:lnTo>
                <a:lnTo>
                  <a:pt x="7194" y="45000"/>
                </a:lnTo>
                <a:lnTo>
                  <a:pt x="7194" y="45000"/>
                </a:lnTo>
                <a:lnTo>
                  <a:pt x="7466" y="45000"/>
                </a:lnTo>
                <a:lnTo>
                  <a:pt x="7466" y="45000"/>
                </a:lnTo>
                <a:lnTo>
                  <a:pt x="7466" y="45000"/>
                </a:lnTo>
                <a:lnTo>
                  <a:pt x="7466" y="45000"/>
                </a:lnTo>
                <a:lnTo>
                  <a:pt x="7466" y="45422"/>
                </a:lnTo>
                <a:lnTo>
                  <a:pt x="7737" y="45422"/>
                </a:lnTo>
                <a:lnTo>
                  <a:pt x="7737" y="45000"/>
                </a:lnTo>
                <a:lnTo>
                  <a:pt x="7737" y="45000"/>
                </a:lnTo>
                <a:lnTo>
                  <a:pt x="7737" y="45000"/>
                </a:lnTo>
                <a:lnTo>
                  <a:pt x="7737" y="45000"/>
                </a:lnTo>
                <a:lnTo>
                  <a:pt x="7737" y="45000"/>
                </a:lnTo>
                <a:lnTo>
                  <a:pt x="8009" y="45000"/>
                </a:lnTo>
                <a:lnTo>
                  <a:pt x="8009" y="45000"/>
                </a:lnTo>
                <a:lnTo>
                  <a:pt x="8009" y="45000"/>
                </a:lnTo>
                <a:lnTo>
                  <a:pt x="8416" y="45000"/>
                </a:lnTo>
                <a:lnTo>
                  <a:pt x="8416" y="45000"/>
                </a:lnTo>
                <a:lnTo>
                  <a:pt x="8416" y="45000"/>
                </a:lnTo>
                <a:lnTo>
                  <a:pt x="8416" y="45000"/>
                </a:lnTo>
                <a:lnTo>
                  <a:pt x="8416" y="45000"/>
                </a:lnTo>
                <a:lnTo>
                  <a:pt x="8687" y="45000"/>
                </a:lnTo>
                <a:lnTo>
                  <a:pt x="8687" y="45000"/>
                </a:lnTo>
                <a:lnTo>
                  <a:pt x="8687" y="45000"/>
                </a:lnTo>
                <a:lnTo>
                  <a:pt x="8687" y="45000"/>
                </a:lnTo>
                <a:lnTo>
                  <a:pt x="8687" y="45000"/>
                </a:lnTo>
                <a:lnTo>
                  <a:pt x="8959" y="45000"/>
                </a:lnTo>
                <a:lnTo>
                  <a:pt x="8959" y="45000"/>
                </a:lnTo>
                <a:lnTo>
                  <a:pt x="8959" y="45000"/>
                </a:lnTo>
                <a:lnTo>
                  <a:pt x="8959" y="45000"/>
                </a:lnTo>
                <a:lnTo>
                  <a:pt x="9230" y="45000"/>
                </a:lnTo>
                <a:lnTo>
                  <a:pt x="9230" y="44577"/>
                </a:lnTo>
                <a:lnTo>
                  <a:pt x="9230" y="44577"/>
                </a:lnTo>
                <a:lnTo>
                  <a:pt x="9230" y="44577"/>
                </a:lnTo>
                <a:lnTo>
                  <a:pt x="9230" y="44577"/>
                </a:lnTo>
                <a:lnTo>
                  <a:pt x="9230" y="44577"/>
                </a:lnTo>
                <a:lnTo>
                  <a:pt x="9230" y="44154"/>
                </a:lnTo>
                <a:lnTo>
                  <a:pt x="9230" y="44154"/>
                </a:lnTo>
                <a:lnTo>
                  <a:pt x="9502" y="44154"/>
                </a:lnTo>
                <a:lnTo>
                  <a:pt x="9502" y="44154"/>
                </a:lnTo>
                <a:lnTo>
                  <a:pt x="9502" y="44154"/>
                </a:lnTo>
                <a:lnTo>
                  <a:pt x="9502" y="44154"/>
                </a:lnTo>
                <a:lnTo>
                  <a:pt x="9502" y="44154"/>
                </a:lnTo>
                <a:lnTo>
                  <a:pt x="9502" y="43732"/>
                </a:lnTo>
                <a:lnTo>
                  <a:pt x="9502" y="43732"/>
                </a:lnTo>
                <a:lnTo>
                  <a:pt x="9502" y="43732"/>
                </a:lnTo>
                <a:lnTo>
                  <a:pt x="9502" y="43732"/>
                </a:lnTo>
                <a:lnTo>
                  <a:pt x="9502" y="43732"/>
                </a:lnTo>
                <a:lnTo>
                  <a:pt x="9502" y="43732"/>
                </a:lnTo>
                <a:lnTo>
                  <a:pt x="9773" y="43732"/>
                </a:lnTo>
                <a:lnTo>
                  <a:pt x="9773" y="43732"/>
                </a:lnTo>
                <a:lnTo>
                  <a:pt x="9773" y="43732"/>
                </a:lnTo>
                <a:lnTo>
                  <a:pt x="9773" y="43098"/>
                </a:lnTo>
                <a:lnTo>
                  <a:pt x="10180" y="43098"/>
                </a:lnTo>
                <a:lnTo>
                  <a:pt x="10180" y="43098"/>
                </a:lnTo>
                <a:lnTo>
                  <a:pt x="10180" y="43098"/>
                </a:lnTo>
                <a:lnTo>
                  <a:pt x="10180" y="43098"/>
                </a:lnTo>
                <a:lnTo>
                  <a:pt x="10180" y="43098"/>
                </a:lnTo>
                <a:lnTo>
                  <a:pt x="10180" y="43098"/>
                </a:lnTo>
                <a:lnTo>
                  <a:pt x="10452" y="43098"/>
                </a:lnTo>
                <a:lnTo>
                  <a:pt x="10452" y="43098"/>
                </a:lnTo>
                <a:lnTo>
                  <a:pt x="10452" y="42676"/>
                </a:lnTo>
                <a:lnTo>
                  <a:pt x="10452" y="42676"/>
                </a:lnTo>
                <a:lnTo>
                  <a:pt x="10452" y="42676"/>
                </a:lnTo>
                <a:lnTo>
                  <a:pt x="10723" y="42676"/>
                </a:lnTo>
                <a:lnTo>
                  <a:pt x="10723" y="42676"/>
                </a:lnTo>
                <a:lnTo>
                  <a:pt x="10723" y="42676"/>
                </a:lnTo>
                <a:lnTo>
                  <a:pt x="10723" y="42676"/>
                </a:lnTo>
                <a:lnTo>
                  <a:pt x="10723" y="42676"/>
                </a:lnTo>
                <a:lnTo>
                  <a:pt x="10995" y="42676"/>
                </a:lnTo>
                <a:lnTo>
                  <a:pt x="10995" y="42253"/>
                </a:lnTo>
                <a:lnTo>
                  <a:pt x="10995" y="42253"/>
                </a:lnTo>
                <a:lnTo>
                  <a:pt x="10995" y="42253"/>
                </a:lnTo>
                <a:lnTo>
                  <a:pt x="10995" y="42253"/>
                </a:lnTo>
                <a:lnTo>
                  <a:pt x="10995" y="42253"/>
                </a:lnTo>
                <a:lnTo>
                  <a:pt x="11266" y="42253"/>
                </a:lnTo>
                <a:lnTo>
                  <a:pt x="11266" y="42253"/>
                </a:lnTo>
                <a:lnTo>
                  <a:pt x="11266" y="42253"/>
                </a:lnTo>
                <a:lnTo>
                  <a:pt x="11266" y="42253"/>
                </a:lnTo>
                <a:lnTo>
                  <a:pt x="11674" y="42253"/>
                </a:lnTo>
                <a:lnTo>
                  <a:pt x="11674" y="42253"/>
                </a:lnTo>
                <a:lnTo>
                  <a:pt x="11674" y="42253"/>
                </a:lnTo>
                <a:lnTo>
                  <a:pt x="11674" y="42253"/>
                </a:lnTo>
                <a:lnTo>
                  <a:pt x="11674" y="42253"/>
                </a:lnTo>
                <a:lnTo>
                  <a:pt x="11945" y="42253"/>
                </a:lnTo>
                <a:lnTo>
                  <a:pt x="11945" y="42253"/>
                </a:lnTo>
                <a:lnTo>
                  <a:pt x="11945" y="42253"/>
                </a:lnTo>
                <a:lnTo>
                  <a:pt x="11945" y="42253"/>
                </a:lnTo>
                <a:lnTo>
                  <a:pt x="11945" y="42253"/>
                </a:lnTo>
                <a:lnTo>
                  <a:pt x="12217" y="42253"/>
                </a:lnTo>
                <a:lnTo>
                  <a:pt x="12217" y="41830"/>
                </a:lnTo>
                <a:lnTo>
                  <a:pt x="12217" y="41830"/>
                </a:lnTo>
                <a:lnTo>
                  <a:pt x="12217" y="41830"/>
                </a:lnTo>
                <a:lnTo>
                  <a:pt x="12217" y="41830"/>
                </a:lnTo>
                <a:lnTo>
                  <a:pt x="12217" y="41830"/>
                </a:lnTo>
                <a:lnTo>
                  <a:pt x="12217" y="41830"/>
                </a:lnTo>
                <a:lnTo>
                  <a:pt x="12488" y="41830"/>
                </a:lnTo>
                <a:lnTo>
                  <a:pt x="12488" y="41830"/>
                </a:lnTo>
                <a:lnTo>
                  <a:pt x="12488" y="41830"/>
                </a:lnTo>
                <a:lnTo>
                  <a:pt x="12488" y="41408"/>
                </a:lnTo>
                <a:lnTo>
                  <a:pt x="12488" y="41408"/>
                </a:lnTo>
                <a:lnTo>
                  <a:pt x="12488" y="41408"/>
                </a:lnTo>
                <a:lnTo>
                  <a:pt x="12488" y="41408"/>
                </a:lnTo>
                <a:lnTo>
                  <a:pt x="12760" y="41408"/>
                </a:lnTo>
                <a:lnTo>
                  <a:pt x="12760" y="41408"/>
                </a:lnTo>
                <a:lnTo>
                  <a:pt x="12760" y="41408"/>
                </a:lnTo>
                <a:lnTo>
                  <a:pt x="12760" y="41408"/>
                </a:lnTo>
                <a:lnTo>
                  <a:pt x="13167" y="41408"/>
                </a:lnTo>
                <a:lnTo>
                  <a:pt x="13167" y="41408"/>
                </a:lnTo>
                <a:lnTo>
                  <a:pt x="13167" y="41408"/>
                </a:lnTo>
                <a:lnTo>
                  <a:pt x="13167" y="40774"/>
                </a:lnTo>
                <a:lnTo>
                  <a:pt x="13167" y="40774"/>
                </a:lnTo>
                <a:lnTo>
                  <a:pt x="13167" y="40774"/>
                </a:lnTo>
                <a:lnTo>
                  <a:pt x="13167" y="40774"/>
                </a:lnTo>
                <a:lnTo>
                  <a:pt x="13167" y="40774"/>
                </a:lnTo>
                <a:lnTo>
                  <a:pt x="13167" y="40352"/>
                </a:lnTo>
                <a:lnTo>
                  <a:pt x="13167" y="40352"/>
                </a:lnTo>
                <a:lnTo>
                  <a:pt x="13167" y="40352"/>
                </a:lnTo>
                <a:lnTo>
                  <a:pt x="13167" y="40352"/>
                </a:lnTo>
                <a:lnTo>
                  <a:pt x="13167" y="40352"/>
                </a:lnTo>
                <a:lnTo>
                  <a:pt x="13167" y="39929"/>
                </a:lnTo>
                <a:lnTo>
                  <a:pt x="13167" y="39929"/>
                </a:lnTo>
                <a:lnTo>
                  <a:pt x="13167" y="39929"/>
                </a:lnTo>
                <a:lnTo>
                  <a:pt x="13167" y="39929"/>
                </a:lnTo>
                <a:lnTo>
                  <a:pt x="13167" y="39507"/>
                </a:lnTo>
                <a:lnTo>
                  <a:pt x="13167" y="39507"/>
                </a:lnTo>
                <a:lnTo>
                  <a:pt x="13167" y="39507"/>
                </a:lnTo>
                <a:lnTo>
                  <a:pt x="12760" y="39507"/>
                </a:lnTo>
                <a:lnTo>
                  <a:pt x="12760" y="39507"/>
                </a:lnTo>
                <a:lnTo>
                  <a:pt x="12760" y="39084"/>
                </a:lnTo>
                <a:lnTo>
                  <a:pt x="13167" y="39084"/>
                </a:lnTo>
                <a:lnTo>
                  <a:pt x="13167" y="39084"/>
                </a:lnTo>
                <a:lnTo>
                  <a:pt x="13167" y="39084"/>
                </a:lnTo>
                <a:lnTo>
                  <a:pt x="13167" y="39084"/>
                </a:lnTo>
                <a:lnTo>
                  <a:pt x="13167" y="38450"/>
                </a:lnTo>
                <a:lnTo>
                  <a:pt x="13167" y="38450"/>
                </a:lnTo>
                <a:lnTo>
                  <a:pt x="13167" y="38450"/>
                </a:lnTo>
                <a:lnTo>
                  <a:pt x="13438" y="38450"/>
                </a:lnTo>
                <a:lnTo>
                  <a:pt x="13438" y="38450"/>
                </a:lnTo>
                <a:lnTo>
                  <a:pt x="13438" y="38450"/>
                </a:lnTo>
                <a:lnTo>
                  <a:pt x="13438" y="38450"/>
                </a:lnTo>
                <a:lnTo>
                  <a:pt x="13438" y="38450"/>
                </a:lnTo>
                <a:lnTo>
                  <a:pt x="13710" y="38450"/>
                </a:lnTo>
                <a:lnTo>
                  <a:pt x="13710" y="38450"/>
                </a:lnTo>
                <a:lnTo>
                  <a:pt x="13710" y="38450"/>
                </a:lnTo>
                <a:lnTo>
                  <a:pt x="13710" y="38028"/>
                </a:lnTo>
                <a:lnTo>
                  <a:pt x="13710" y="38028"/>
                </a:lnTo>
                <a:lnTo>
                  <a:pt x="13710" y="38028"/>
                </a:lnTo>
                <a:lnTo>
                  <a:pt x="13710" y="38028"/>
                </a:lnTo>
                <a:lnTo>
                  <a:pt x="13438" y="38028"/>
                </a:lnTo>
                <a:lnTo>
                  <a:pt x="13438" y="38028"/>
                </a:lnTo>
                <a:lnTo>
                  <a:pt x="13438" y="38028"/>
                </a:lnTo>
                <a:lnTo>
                  <a:pt x="13438" y="38028"/>
                </a:lnTo>
                <a:lnTo>
                  <a:pt x="13438" y="37605"/>
                </a:lnTo>
                <a:lnTo>
                  <a:pt x="13438" y="37605"/>
                </a:lnTo>
                <a:lnTo>
                  <a:pt x="13438" y="37605"/>
                </a:lnTo>
                <a:lnTo>
                  <a:pt x="13438" y="37605"/>
                </a:lnTo>
                <a:lnTo>
                  <a:pt x="13710" y="37605"/>
                </a:lnTo>
                <a:lnTo>
                  <a:pt x="13710" y="37605"/>
                </a:lnTo>
                <a:lnTo>
                  <a:pt x="13710" y="37605"/>
                </a:lnTo>
                <a:lnTo>
                  <a:pt x="13710" y="37605"/>
                </a:lnTo>
                <a:lnTo>
                  <a:pt x="13710" y="37605"/>
                </a:lnTo>
                <a:lnTo>
                  <a:pt x="13981" y="37605"/>
                </a:lnTo>
                <a:lnTo>
                  <a:pt x="13981" y="37605"/>
                </a:lnTo>
                <a:lnTo>
                  <a:pt x="13981" y="37605"/>
                </a:lnTo>
                <a:lnTo>
                  <a:pt x="13981" y="37183"/>
                </a:lnTo>
                <a:lnTo>
                  <a:pt x="14253" y="37183"/>
                </a:lnTo>
                <a:lnTo>
                  <a:pt x="14253" y="37183"/>
                </a:lnTo>
                <a:lnTo>
                  <a:pt x="14253" y="37183"/>
                </a:lnTo>
                <a:lnTo>
                  <a:pt x="13981" y="37183"/>
                </a:lnTo>
                <a:lnTo>
                  <a:pt x="13981" y="36760"/>
                </a:lnTo>
                <a:lnTo>
                  <a:pt x="13981" y="36760"/>
                </a:lnTo>
                <a:lnTo>
                  <a:pt x="13981" y="36760"/>
                </a:lnTo>
                <a:lnTo>
                  <a:pt x="13981" y="36760"/>
                </a:lnTo>
                <a:lnTo>
                  <a:pt x="13981" y="36760"/>
                </a:lnTo>
                <a:lnTo>
                  <a:pt x="13981" y="36760"/>
                </a:lnTo>
                <a:lnTo>
                  <a:pt x="13981" y="36126"/>
                </a:lnTo>
                <a:lnTo>
                  <a:pt x="13981" y="36126"/>
                </a:lnTo>
                <a:lnTo>
                  <a:pt x="13981" y="36126"/>
                </a:lnTo>
                <a:lnTo>
                  <a:pt x="13981" y="36126"/>
                </a:lnTo>
                <a:lnTo>
                  <a:pt x="13981" y="36126"/>
                </a:lnTo>
                <a:lnTo>
                  <a:pt x="13981" y="36126"/>
                </a:lnTo>
                <a:lnTo>
                  <a:pt x="13981" y="35704"/>
                </a:lnTo>
                <a:lnTo>
                  <a:pt x="13981" y="35704"/>
                </a:lnTo>
                <a:lnTo>
                  <a:pt x="13981" y="35704"/>
                </a:lnTo>
                <a:lnTo>
                  <a:pt x="13710" y="35704"/>
                </a:lnTo>
                <a:lnTo>
                  <a:pt x="13710" y="35704"/>
                </a:lnTo>
                <a:lnTo>
                  <a:pt x="13710" y="35281"/>
                </a:lnTo>
                <a:lnTo>
                  <a:pt x="13710" y="35281"/>
                </a:lnTo>
                <a:lnTo>
                  <a:pt x="13710" y="35281"/>
                </a:lnTo>
                <a:lnTo>
                  <a:pt x="13710" y="35281"/>
                </a:lnTo>
                <a:lnTo>
                  <a:pt x="13710" y="35281"/>
                </a:lnTo>
                <a:lnTo>
                  <a:pt x="13710" y="34859"/>
                </a:lnTo>
                <a:lnTo>
                  <a:pt x="13710" y="34859"/>
                </a:lnTo>
                <a:lnTo>
                  <a:pt x="13710" y="34859"/>
                </a:lnTo>
                <a:lnTo>
                  <a:pt x="13710" y="34859"/>
                </a:lnTo>
                <a:lnTo>
                  <a:pt x="13710" y="34436"/>
                </a:lnTo>
                <a:lnTo>
                  <a:pt x="13438" y="34436"/>
                </a:lnTo>
                <a:lnTo>
                  <a:pt x="13438" y="34436"/>
                </a:lnTo>
                <a:lnTo>
                  <a:pt x="13438" y="34436"/>
                </a:lnTo>
                <a:lnTo>
                  <a:pt x="13438" y="33802"/>
                </a:lnTo>
                <a:lnTo>
                  <a:pt x="13438" y="33802"/>
                </a:lnTo>
                <a:lnTo>
                  <a:pt x="13438" y="33802"/>
                </a:lnTo>
                <a:lnTo>
                  <a:pt x="13438" y="33802"/>
                </a:lnTo>
                <a:lnTo>
                  <a:pt x="13438" y="33380"/>
                </a:lnTo>
                <a:lnTo>
                  <a:pt x="13438" y="33380"/>
                </a:lnTo>
                <a:lnTo>
                  <a:pt x="13438" y="33380"/>
                </a:lnTo>
                <a:lnTo>
                  <a:pt x="13438" y="33380"/>
                </a:lnTo>
                <a:lnTo>
                  <a:pt x="13438" y="32957"/>
                </a:lnTo>
                <a:lnTo>
                  <a:pt x="13438" y="32957"/>
                </a:lnTo>
                <a:lnTo>
                  <a:pt x="13438" y="32957"/>
                </a:lnTo>
                <a:lnTo>
                  <a:pt x="13438" y="32535"/>
                </a:lnTo>
                <a:lnTo>
                  <a:pt x="13438" y="32535"/>
                </a:lnTo>
                <a:lnTo>
                  <a:pt x="13438" y="32535"/>
                </a:lnTo>
                <a:lnTo>
                  <a:pt x="13438" y="32535"/>
                </a:lnTo>
                <a:lnTo>
                  <a:pt x="13438" y="32535"/>
                </a:lnTo>
                <a:lnTo>
                  <a:pt x="13438" y="32112"/>
                </a:lnTo>
                <a:lnTo>
                  <a:pt x="13438" y="32112"/>
                </a:lnTo>
                <a:lnTo>
                  <a:pt x="13438" y="32112"/>
                </a:lnTo>
                <a:lnTo>
                  <a:pt x="13438" y="32112"/>
                </a:lnTo>
                <a:lnTo>
                  <a:pt x="13438" y="32112"/>
                </a:lnTo>
                <a:lnTo>
                  <a:pt x="13438" y="32112"/>
                </a:lnTo>
                <a:lnTo>
                  <a:pt x="13438" y="31478"/>
                </a:lnTo>
                <a:lnTo>
                  <a:pt x="13438" y="31478"/>
                </a:lnTo>
                <a:lnTo>
                  <a:pt x="13710" y="31478"/>
                </a:lnTo>
                <a:lnTo>
                  <a:pt x="13710" y="31478"/>
                </a:lnTo>
                <a:lnTo>
                  <a:pt x="13438" y="31478"/>
                </a:lnTo>
                <a:lnTo>
                  <a:pt x="13438" y="31478"/>
                </a:lnTo>
                <a:lnTo>
                  <a:pt x="13438" y="31478"/>
                </a:lnTo>
                <a:lnTo>
                  <a:pt x="13438" y="31478"/>
                </a:lnTo>
                <a:lnTo>
                  <a:pt x="13438" y="31478"/>
                </a:lnTo>
                <a:lnTo>
                  <a:pt x="13438" y="31056"/>
                </a:lnTo>
                <a:lnTo>
                  <a:pt x="13167" y="31056"/>
                </a:lnTo>
                <a:lnTo>
                  <a:pt x="13167" y="31056"/>
                </a:lnTo>
                <a:lnTo>
                  <a:pt x="13167" y="31056"/>
                </a:lnTo>
                <a:lnTo>
                  <a:pt x="12760" y="31056"/>
                </a:lnTo>
                <a:lnTo>
                  <a:pt x="12760" y="31056"/>
                </a:lnTo>
                <a:lnTo>
                  <a:pt x="12760" y="31478"/>
                </a:lnTo>
                <a:lnTo>
                  <a:pt x="12760" y="31478"/>
                </a:lnTo>
                <a:lnTo>
                  <a:pt x="12760" y="31478"/>
                </a:lnTo>
                <a:lnTo>
                  <a:pt x="12488" y="31478"/>
                </a:lnTo>
                <a:lnTo>
                  <a:pt x="12488" y="31056"/>
                </a:lnTo>
                <a:lnTo>
                  <a:pt x="12488" y="31056"/>
                </a:lnTo>
                <a:lnTo>
                  <a:pt x="12488" y="31056"/>
                </a:lnTo>
                <a:lnTo>
                  <a:pt x="12488" y="31056"/>
                </a:lnTo>
                <a:lnTo>
                  <a:pt x="12488" y="31056"/>
                </a:lnTo>
                <a:lnTo>
                  <a:pt x="12488" y="31056"/>
                </a:lnTo>
                <a:lnTo>
                  <a:pt x="12488" y="31056"/>
                </a:lnTo>
                <a:lnTo>
                  <a:pt x="12488" y="31056"/>
                </a:lnTo>
                <a:lnTo>
                  <a:pt x="12488" y="30633"/>
                </a:lnTo>
                <a:lnTo>
                  <a:pt x="12760" y="30633"/>
                </a:lnTo>
                <a:lnTo>
                  <a:pt x="12760" y="30633"/>
                </a:lnTo>
                <a:lnTo>
                  <a:pt x="12760" y="30633"/>
                </a:lnTo>
                <a:lnTo>
                  <a:pt x="12760" y="30633"/>
                </a:lnTo>
                <a:lnTo>
                  <a:pt x="12760" y="30633"/>
                </a:lnTo>
                <a:lnTo>
                  <a:pt x="13167" y="30633"/>
                </a:lnTo>
                <a:lnTo>
                  <a:pt x="13167" y="30633"/>
                </a:lnTo>
                <a:lnTo>
                  <a:pt x="13167" y="30633"/>
                </a:lnTo>
                <a:lnTo>
                  <a:pt x="13167" y="30633"/>
                </a:lnTo>
                <a:lnTo>
                  <a:pt x="13438" y="30633"/>
                </a:lnTo>
                <a:lnTo>
                  <a:pt x="13438" y="30633"/>
                </a:lnTo>
                <a:lnTo>
                  <a:pt x="13438" y="30633"/>
                </a:lnTo>
                <a:lnTo>
                  <a:pt x="13438" y="30633"/>
                </a:lnTo>
                <a:lnTo>
                  <a:pt x="13438" y="30633"/>
                </a:lnTo>
                <a:lnTo>
                  <a:pt x="13438" y="30633"/>
                </a:lnTo>
                <a:lnTo>
                  <a:pt x="13438" y="30211"/>
                </a:lnTo>
                <a:lnTo>
                  <a:pt x="13710" y="30211"/>
                </a:lnTo>
                <a:lnTo>
                  <a:pt x="13710" y="30211"/>
                </a:lnTo>
                <a:lnTo>
                  <a:pt x="13710" y="30211"/>
                </a:lnTo>
                <a:lnTo>
                  <a:pt x="13710" y="30211"/>
                </a:lnTo>
                <a:lnTo>
                  <a:pt x="13981" y="30211"/>
                </a:lnTo>
                <a:lnTo>
                  <a:pt x="13981" y="30211"/>
                </a:lnTo>
                <a:lnTo>
                  <a:pt x="13981" y="30211"/>
                </a:lnTo>
                <a:lnTo>
                  <a:pt x="13981" y="30211"/>
                </a:lnTo>
                <a:lnTo>
                  <a:pt x="14253" y="30211"/>
                </a:lnTo>
                <a:lnTo>
                  <a:pt x="14253" y="30211"/>
                </a:lnTo>
                <a:lnTo>
                  <a:pt x="14253" y="30211"/>
                </a:lnTo>
                <a:lnTo>
                  <a:pt x="14253" y="30211"/>
                </a:lnTo>
                <a:lnTo>
                  <a:pt x="14253" y="30211"/>
                </a:lnTo>
                <a:lnTo>
                  <a:pt x="14253" y="30211"/>
                </a:lnTo>
                <a:lnTo>
                  <a:pt x="14660" y="30211"/>
                </a:lnTo>
                <a:lnTo>
                  <a:pt x="14660" y="30211"/>
                </a:lnTo>
                <a:lnTo>
                  <a:pt x="14660" y="30211"/>
                </a:lnTo>
                <a:lnTo>
                  <a:pt x="14660" y="30211"/>
                </a:lnTo>
                <a:lnTo>
                  <a:pt x="14660" y="30211"/>
                </a:lnTo>
                <a:lnTo>
                  <a:pt x="14932" y="30211"/>
                </a:lnTo>
                <a:lnTo>
                  <a:pt x="14932" y="30211"/>
                </a:lnTo>
                <a:lnTo>
                  <a:pt x="14932" y="29788"/>
                </a:lnTo>
                <a:lnTo>
                  <a:pt x="14932" y="29788"/>
                </a:lnTo>
                <a:lnTo>
                  <a:pt x="15203" y="29788"/>
                </a:lnTo>
                <a:lnTo>
                  <a:pt x="15203" y="29788"/>
                </a:lnTo>
                <a:lnTo>
                  <a:pt x="15203" y="29788"/>
                </a:lnTo>
                <a:lnTo>
                  <a:pt x="15203" y="29788"/>
                </a:lnTo>
                <a:lnTo>
                  <a:pt x="15203" y="29788"/>
                </a:lnTo>
                <a:lnTo>
                  <a:pt x="15475" y="29788"/>
                </a:lnTo>
                <a:lnTo>
                  <a:pt x="15475" y="29788"/>
                </a:lnTo>
                <a:lnTo>
                  <a:pt x="15475" y="29788"/>
                </a:lnTo>
                <a:lnTo>
                  <a:pt x="15475" y="29788"/>
                </a:lnTo>
                <a:lnTo>
                  <a:pt x="15746" y="29788"/>
                </a:lnTo>
                <a:lnTo>
                  <a:pt x="15746" y="29788"/>
                </a:lnTo>
                <a:lnTo>
                  <a:pt x="15746" y="29788"/>
                </a:lnTo>
                <a:lnTo>
                  <a:pt x="15746" y="29788"/>
                </a:lnTo>
                <a:lnTo>
                  <a:pt x="15746" y="29154"/>
                </a:lnTo>
                <a:lnTo>
                  <a:pt x="16153" y="29154"/>
                </a:lnTo>
                <a:lnTo>
                  <a:pt x="16153" y="29788"/>
                </a:lnTo>
                <a:lnTo>
                  <a:pt x="16153" y="29788"/>
                </a:lnTo>
                <a:lnTo>
                  <a:pt x="16153" y="29788"/>
                </a:lnTo>
                <a:lnTo>
                  <a:pt x="16153" y="29788"/>
                </a:lnTo>
                <a:lnTo>
                  <a:pt x="16153" y="29788"/>
                </a:lnTo>
                <a:lnTo>
                  <a:pt x="16153" y="29788"/>
                </a:lnTo>
                <a:lnTo>
                  <a:pt x="16153" y="30211"/>
                </a:lnTo>
                <a:lnTo>
                  <a:pt x="16425" y="30211"/>
                </a:lnTo>
                <a:lnTo>
                  <a:pt x="16425" y="30211"/>
                </a:lnTo>
                <a:lnTo>
                  <a:pt x="16425" y="30211"/>
                </a:lnTo>
                <a:lnTo>
                  <a:pt x="16425" y="30211"/>
                </a:lnTo>
                <a:lnTo>
                  <a:pt x="16425" y="30211"/>
                </a:lnTo>
                <a:lnTo>
                  <a:pt x="16696" y="30211"/>
                </a:lnTo>
                <a:lnTo>
                  <a:pt x="16696" y="30211"/>
                </a:lnTo>
                <a:lnTo>
                  <a:pt x="16696" y="30211"/>
                </a:lnTo>
                <a:lnTo>
                  <a:pt x="16696" y="30211"/>
                </a:lnTo>
                <a:lnTo>
                  <a:pt x="16968" y="30211"/>
                </a:lnTo>
                <a:lnTo>
                  <a:pt x="16968" y="30211"/>
                </a:lnTo>
                <a:lnTo>
                  <a:pt x="16968" y="29788"/>
                </a:lnTo>
                <a:lnTo>
                  <a:pt x="16968" y="29788"/>
                </a:lnTo>
                <a:lnTo>
                  <a:pt x="16968" y="29788"/>
                </a:lnTo>
                <a:lnTo>
                  <a:pt x="16968" y="30211"/>
                </a:lnTo>
                <a:lnTo>
                  <a:pt x="17239" y="30211"/>
                </a:lnTo>
                <a:lnTo>
                  <a:pt x="17239" y="30211"/>
                </a:lnTo>
                <a:lnTo>
                  <a:pt x="17239" y="30211"/>
                </a:lnTo>
                <a:lnTo>
                  <a:pt x="17239" y="30211"/>
                </a:lnTo>
                <a:lnTo>
                  <a:pt x="17239" y="30211"/>
                </a:lnTo>
                <a:lnTo>
                  <a:pt x="17239" y="30211"/>
                </a:lnTo>
                <a:lnTo>
                  <a:pt x="17647" y="30211"/>
                </a:lnTo>
                <a:lnTo>
                  <a:pt x="17647" y="30211"/>
                </a:lnTo>
                <a:lnTo>
                  <a:pt x="17647" y="30211"/>
                </a:lnTo>
                <a:lnTo>
                  <a:pt x="17647" y="30211"/>
                </a:lnTo>
                <a:lnTo>
                  <a:pt x="17647" y="30211"/>
                </a:lnTo>
                <a:lnTo>
                  <a:pt x="17647" y="29788"/>
                </a:lnTo>
                <a:lnTo>
                  <a:pt x="17647" y="29788"/>
                </a:lnTo>
                <a:lnTo>
                  <a:pt x="17918" y="29788"/>
                </a:lnTo>
                <a:lnTo>
                  <a:pt x="17918" y="29788"/>
                </a:lnTo>
                <a:lnTo>
                  <a:pt x="17918" y="29154"/>
                </a:lnTo>
                <a:lnTo>
                  <a:pt x="17918" y="29154"/>
                </a:lnTo>
                <a:lnTo>
                  <a:pt x="17647" y="29154"/>
                </a:lnTo>
                <a:lnTo>
                  <a:pt x="17647" y="29154"/>
                </a:lnTo>
                <a:lnTo>
                  <a:pt x="17647" y="29154"/>
                </a:lnTo>
                <a:lnTo>
                  <a:pt x="17647" y="29154"/>
                </a:lnTo>
                <a:lnTo>
                  <a:pt x="17239" y="29154"/>
                </a:lnTo>
                <a:lnTo>
                  <a:pt x="17239" y="29154"/>
                </a:lnTo>
                <a:lnTo>
                  <a:pt x="17239" y="28732"/>
                </a:lnTo>
                <a:lnTo>
                  <a:pt x="17239" y="28732"/>
                </a:lnTo>
                <a:lnTo>
                  <a:pt x="17239" y="28732"/>
                </a:lnTo>
                <a:lnTo>
                  <a:pt x="17239" y="28732"/>
                </a:lnTo>
                <a:lnTo>
                  <a:pt x="16968" y="28732"/>
                </a:lnTo>
                <a:lnTo>
                  <a:pt x="16968" y="28732"/>
                </a:lnTo>
                <a:lnTo>
                  <a:pt x="16968" y="28309"/>
                </a:lnTo>
                <a:lnTo>
                  <a:pt x="16968" y="28309"/>
                </a:lnTo>
                <a:lnTo>
                  <a:pt x="17239" y="28309"/>
                </a:lnTo>
                <a:lnTo>
                  <a:pt x="17239" y="28309"/>
                </a:lnTo>
                <a:lnTo>
                  <a:pt x="17239" y="27887"/>
                </a:lnTo>
                <a:lnTo>
                  <a:pt x="17239" y="27887"/>
                </a:lnTo>
                <a:lnTo>
                  <a:pt x="17239" y="27887"/>
                </a:lnTo>
                <a:lnTo>
                  <a:pt x="17239" y="27887"/>
                </a:lnTo>
                <a:lnTo>
                  <a:pt x="17239" y="27887"/>
                </a:lnTo>
                <a:lnTo>
                  <a:pt x="17239" y="27464"/>
                </a:lnTo>
                <a:lnTo>
                  <a:pt x="17239" y="27464"/>
                </a:lnTo>
                <a:lnTo>
                  <a:pt x="17239" y="27464"/>
                </a:lnTo>
                <a:lnTo>
                  <a:pt x="17239" y="27464"/>
                </a:lnTo>
                <a:lnTo>
                  <a:pt x="17647" y="27464"/>
                </a:lnTo>
                <a:lnTo>
                  <a:pt x="17647" y="26830"/>
                </a:lnTo>
                <a:lnTo>
                  <a:pt x="17647" y="26830"/>
                </a:lnTo>
                <a:lnTo>
                  <a:pt x="17647" y="26830"/>
                </a:lnTo>
                <a:lnTo>
                  <a:pt x="17647" y="26408"/>
                </a:lnTo>
                <a:lnTo>
                  <a:pt x="17647" y="26408"/>
                </a:lnTo>
                <a:lnTo>
                  <a:pt x="17647" y="26408"/>
                </a:lnTo>
                <a:lnTo>
                  <a:pt x="17647" y="26408"/>
                </a:lnTo>
                <a:lnTo>
                  <a:pt x="17647" y="26408"/>
                </a:lnTo>
                <a:lnTo>
                  <a:pt x="17647" y="26408"/>
                </a:lnTo>
                <a:lnTo>
                  <a:pt x="17647" y="25985"/>
                </a:lnTo>
                <a:lnTo>
                  <a:pt x="17647" y="25985"/>
                </a:lnTo>
                <a:lnTo>
                  <a:pt x="17918" y="25985"/>
                </a:lnTo>
                <a:lnTo>
                  <a:pt x="17918" y="25985"/>
                </a:lnTo>
                <a:lnTo>
                  <a:pt x="17918" y="25985"/>
                </a:lnTo>
                <a:lnTo>
                  <a:pt x="17918" y="25563"/>
                </a:lnTo>
                <a:lnTo>
                  <a:pt x="17918" y="25563"/>
                </a:lnTo>
                <a:lnTo>
                  <a:pt x="17918" y="25563"/>
                </a:lnTo>
                <a:lnTo>
                  <a:pt x="17918" y="25563"/>
                </a:lnTo>
                <a:lnTo>
                  <a:pt x="17918" y="25563"/>
                </a:lnTo>
                <a:lnTo>
                  <a:pt x="17918" y="25140"/>
                </a:lnTo>
                <a:lnTo>
                  <a:pt x="17918" y="25140"/>
                </a:lnTo>
                <a:lnTo>
                  <a:pt x="17918" y="25140"/>
                </a:lnTo>
                <a:lnTo>
                  <a:pt x="18190" y="25140"/>
                </a:lnTo>
                <a:lnTo>
                  <a:pt x="18190" y="24507"/>
                </a:lnTo>
                <a:lnTo>
                  <a:pt x="18190" y="24507"/>
                </a:lnTo>
                <a:lnTo>
                  <a:pt x="18190" y="24507"/>
                </a:lnTo>
                <a:lnTo>
                  <a:pt x="18190" y="24507"/>
                </a:lnTo>
                <a:lnTo>
                  <a:pt x="18190" y="24084"/>
                </a:lnTo>
                <a:lnTo>
                  <a:pt x="18190" y="24084"/>
                </a:lnTo>
                <a:lnTo>
                  <a:pt x="18190" y="24084"/>
                </a:lnTo>
                <a:lnTo>
                  <a:pt x="18190" y="24084"/>
                </a:lnTo>
                <a:lnTo>
                  <a:pt x="18190" y="24084"/>
                </a:lnTo>
                <a:lnTo>
                  <a:pt x="18190" y="23661"/>
                </a:lnTo>
                <a:lnTo>
                  <a:pt x="18190" y="23661"/>
                </a:lnTo>
                <a:lnTo>
                  <a:pt x="18190" y="23661"/>
                </a:lnTo>
                <a:lnTo>
                  <a:pt x="18461" y="23661"/>
                </a:lnTo>
                <a:lnTo>
                  <a:pt x="18461" y="23239"/>
                </a:lnTo>
                <a:lnTo>
                  <a:pt x="18461" y="23239"/>
                </a:lnTo>
                <a:lnTo>
                  <a:pt x="18461" y="23239"/>
                </a:lnTo>
                <a:lnTo>
                  <a:pt x="18461" y="23239"/>
                </a:lnTo>
                <a:lnTo>
                  <a:pt x="18461" y="22816"/>
                </a:lnTo>
                <a:lnTo>
                  <a:pt x="18461" y="22816"/>
                </a:lnTo>
                <a:lnTo>
                  <a:pt x="18461" y="22816"/>
                </a:lnTo>
                <a:lnTo>
                  <a:pt x="18733" y="22816"/>
                </a:lnTo>
                <a:lnTo>
                  <a:pt x="18733" y="22816"/>
                </a:lnTo>
                <a:lnTo>
                  <a:pt x="18733" y="22816"/>
                </a:lnTo>
                <a:lnTo>
                  <a:pt x="18733" y="22816"/>
                </a:lnTo>
                <a:lnTo>
                  <a:pt x="18733" y="22816"/>
                </a:lnTo>
                <a:lnTo>
                  <a:pt x="19140" y="22816"/>
                </a:lnTo>
                <a:lnTo>
                  <a:pt x="19140" y="22816"/>
                </a:lnTo>
                <a:lnTo>
                  <a:pt x="19140" y="22816"/>
                </a:lnTo>
                <a:lnTo>
                  <a:pt x="19140" y="22816"/>
                </a:lnTo>
                <a:lnTo>
                  <a:pt x="19140" y="23239"/>
                </a:lnTo>
                <a:lnTo>
                  <a:pt x="19411" y="23239"/>
                </a:lnTo>
                <a:lnTo>
                  <a:pt x="19411" y="23239"/>
                </a:lnTo>
                <a:lnTo>
                  <a:pt x="19411" y="23239"/>
                </a:lnTo>
                <a:lnTo>
                  <a:pt x="19411" y="23239"/>
                </a:lnTo>
                <a:lnTo>
                  <a:pt x="19683" y="23239"/>
                </a:lnTo>
                <a:lnTo>
                  <a:pt x="19683" y="23239"/>
                </a:lnTo>
                <a:lnTo>
                  <a:pt x="19683" y="23239"/>
                </a:lnTo>
                <a:lnTo>
                  <a:pt x="19683" y="23239"/>
                </a:lnTo>
                <a:lnTo>
                  <a:pt x="19683" y="23239"/>
                </a:lnTo>
                <a:lnTo>
                  <a:pt x="19954" y="23239"/>
                </a:lnTo>
                <a:lnTo>
                  <a:pt x="19954" y="23239"/>
                </a:lnTo>
                <a:lnTo>
                  <a:pt x="19954" y="23239"/>
                </a:lnTo>
                <a:lnTo>
                  <a:pt x="19954" y="23239"/>
                </a:lnTo>
                <a:lnTo>
                  <a:pt x="19954" y="23661"/>
                </a:lnTo>
                <a:lnTo>
                  <a:pt x="20226" y="23661"/>
                </a:lnTo>
                <a:lnTo>
                  <a:pt x="20226" y="23661"/>
                </a:lnTo>
                <a:lnTo>
                  <a:pt x="20226" y="23661"/>
                </a:lnTo>
                <a:lnTo>
                  <a:pt x="20633" y="23661"/>
                </a:lnTo>
                <a:lnTo>
                  <a:pt x="20633" y="23661"/>
                </a:lnTo>
                <a:lnTo>
                  <a:pt x="20633" y="23661"/>
                </a:lnTo>
                <a:lnTo>
                  <a:pt x="20633" y="23661"/>
                </a:lnTo>
                <a:lnTo>
                  <a:pt x="20633" y="23661"/>
                </a:lnTo>
                <a:lnTo>
                  <a:pt x="20633" y="23661"/>
                </a:lnTo>
                <a:lnTo>
                  <a:pt x="20904" y="23661"/>
                </a:lnTo>
                <a:lnTo>
                  <a:pt x="20904" y="23661"/>
                </a:lnTo>
                <a:lnTo>
                  <a:pt x="20904" y="23661"/>
                </a:lnTo>
                <a:lnTo>
                  <a:pt x="21176" y="23661"/>
                </a:lnTo>
                <a:lnTo>
                  <a:pt x="21176" y="23661"/>
                </a:lnTo>
                <a:lnTo>
                  <a:pt x="21176" y="23661"/>
                </a:lnTo>
                <a:lnTo>
                  <a:pt x="21176" y="23661"/>
                </a:lnTo>
                <a:lnTo>
                  <a:pt x="21447" y="23661"/>
                </a:lnTo>
                <a:lnTo>
                  <a:pt x="21447" y="23661"/>
                </a:lnTo>
                <a:lnTo>
                  <a:pt x="21447" y="23661"/>
                </a:lnTo>
                <a:lnTo>
                  <a:pt x="21447" y="23661"/>
                </a:lnTo>
                <a:lnTo>
                  <a:pt x="21719" y="23661"/>
                </a:lnTo>
                <a:lnTo>
                  <a:pt x="21719" y="23661"/>
                </a:lnTo>
                <a:lnTo>
                  <a:pt x="21719" y="23661"/>
                </a:lnTo>
                <a:lnTo>
                  <a:pt x="21719" y="23661"/>
                </a:lnTo>
                <a:lnTo>
                  <a:pt x="22126" y="23661"/>
                </a:lnTo>
                <a:lnTo>
                  <a:pt x="22126" y="23661"/>
                </a:lnTo>
                <a:lnTo>
                  <a:pt x="22126" y="24084"/>
                </a:lnTo>
                <a:lnTo>
                  <a:pt x="21719" y="24084"/>
                </a:lnTo>
                <a:lnTo>
                  <a:pt x="21719" y="24084"/>
                </a:lnTo>
                <a:lnTo>
                  <a:pt x="22126" y="24084"/>
                </a:lnTo>
                <a:lnTo>
                  <a:pt x="22126" y="24084"/>
                </a:lnTo>
                <a:lnTo>
                  <a:pt x="22126" y="24084"/>
                </a:lnTo>
                <a:lnTo>
                  <a:pt x="22126" y="24084"/>
                </a:lnTo>
                <a:lnTo>
                  <a:pt x="22126" y="24084"/>
                </a:lnTo>
                <a:lnTo>
                  <a:pt x="22398" y="24084"/>
                </a:lnTo>
                <a:lnTo>
                  <a:pt x="22398" y="24084"/>
                </a:lnTo>
                <a:lnTo>
                  <a:pt x="22398" y="23661"/>
                </a:lnTo>
                <a:lnTo>
                  <a:pt x="22398" y="23661"/>
                </a:lnTo>
                <a:lnTo>
                  <a:pt x="22398" y="23661"/>
                </a:lnTo>
                <a:lnTo>
                  <a:pt x="22669" y="23661"/>
                </a:lnTo>
                <a:lnTo>
                  <a:pt x="22669" y="23661"/>
                </a:lnTo>
                <a:lnTo>
                  <a:pt x="22669" y="23661"/>
                </a:lnTo>
                <a:lnTo>
                  <a:pt x="22669" y="23661"/>
                </a:lnTo>
                <a:lnTo>
                  <a:pt x="22669" y="23661"/>
                </a:lnTo>
                <a:lnTo>
                  <a:pt x="22941" y="23661"/>
                </a:lnTo>
                <a:lnTo>
                  <a:pt x="22941" y="23239"/>
                </a:lnTo>
                <a:lnTo>
                  <a:pt x="22941" y="23239"/>
                </a:lnTo>
                <a:lnTo>
                  <a:pt x="22941" y="23239"/>
                </a:lnTo>
                <a:lnTo>
                  <a:pt x="22941" y="23239"/>
                </a:lnTo>
                <a:lnTo>
                  <a:pt x="23212" y="23239"/>
                </a:lnTo>
                <a:lnTo>
                  <a:pt x="23212" y="23239"/>
                </a:lnTo>
                <a:lnTo>
                  <a:pt x="23212" y="23239"/>
                </a:lnTo>
                <a:lnTo>
                  <a:pt x="23212" y="23239"/>
                </a:lnTo>
                <a:lnTo>
                  <a:pt x="23212" y="23239"/>
                </a:lnTo>
                <a:lnTo>
                  <a:pt x="23619" y="23239"/>
                </a:lnTo>
                <a:lnTo>
                  <a:pt x="23619" y="23239"/>
                </a:lnTo>
                <a:lnTo>
                  <a:pt x="23619" y="23239"/>
                </a:lnTo>
                <a:lnTo>
                  <a:pt x="23619" y="22816"/>
                </a:lnTo>
                <a:lnTo>
                  <a:pt x="23619" y="22816"/>
                </a:lnTo>
                <a:lnTo>
                  <a:pt x="23619" y="22816"/>
                </a:lnTo>
                <a:lnTo>
                  <a:pt x="23891" y="22816"/>
                </a:lnTo>
                <a:lnTo>
                  <a:pt x="23891" y="22816"/>
                </a:lnTo>
                <a:lnTo>
                  <a:pt x="23891" y="22816"/>
                </a:lnTo>
                <a:lnTo>
                  <a:pt x="23891" y="22183"/>
                </a:lnTo>
                <a:lnTo>
                  <a:pt x="23891" y="22183"/>
                </a:lnTo>
                <a:lnTo>
                  <a:pt x="23891" y="22183"/>
                </a:lnTo>
                <a:lnTo>
                  <a:pt x="23891" y="21760"/>
                </a:lnTo>
                <a:lnTo>
                  <a:pt x="23891" y="21760"/>
                </a:lnTo>
                <a:lnTo>
                  <a:pt x="23891" y="21760"/>
                </a:lnTo>
                <a:lnTo>
                  <a:pt x="23619" y="21760"/>
                </a:lnTo>
                <a:lnTo>
                  <a:pt x="23619" y="21760"/>
                </a:lnTo>
                <a:lnTo>
                  <a:pt x="23619" y="21760"/>
                </a:lnTo>
                <a:lnTo>
                  <a:pt x="23619" y="21338"/>
                </a:lnTo>
                <a:lnTo>
                  <a:pt x="23619" y="21338"/>
                </a:lnTo>
                <a:lnTo>
                  <a:pt x="23619" y="21338"/>
                </a:lnTo>
                <a:lnTo>
                  <a:pt x="23619" y="21338"/>
                </a:lnTo>
                <a:lnTo>
                  <a:pt x="23619" y="20915"/>
                </a:lnTo>
                <a:lnTo>
                  <a:pt x="23619" y="20915"/>
                </a:lnTo>
                <a:lnTo>
                  <a:pt x="23619" y="20915"/>
                </a:lnTo>
                <a:lnTo>
                  <a:pt x="23619" y="20492"/>
                </a:lnTo>
                <a:lnTo>
                  <a:pt x="23619" y="20492"/>
                </a:lnTo>
                <a:lnTo>
                  <a:pt x="23619" y="20492"/>
                </a:lnTo>
                <a:lnTo>
                  <a:pt x="23619" y="20492"/>
                </a:lnTo>
                <a:lnTo>
                  <a:pt x="23619" y="19859"/>
                </a:lnTo>
                <a:lnTo>
                  <a:pt x="23619" y="19859"/>
                </a:lnTo>
                <a:lnTo>
                  <a:pt x="23619" y="19859"/>
                </a:lnTo>
                <a:lnTo>
                  <a:pt x="23619" y="19859"/>
                </a:lnTo>
                <a:lnTo>
                  <a:pt x="23619" y="19436"/>
                </a:lnTo>
                <a:lnTo>
                  <a:pt x="23619" y="19436"/>
                </a:lnTo>
                <a:lnTo>
                  <a:pt x="23619" y="19436"/>
                </a:lnTo>
                <a:lnTo>
                  <a:pt x="23619" y="19436"/>
                </a:lnTo>
                <a:lnTo>
                  <a:pt x="23619" y="19014"/>
                </a:lnTo>
                <a:lnTo>
                  <a:pt x="23891" y="19014"/>
                </a:lnTo>
                <a:lnTo>
                  <a:pt x="23891" y="19014"/>
                </a:lnTo>
                <a:lnTo>
                  <a:pt x="23891" y="19014"/>
                </a:lnTo>
                <a:lnTo>
                  <a:pt x="23891" y="19014"/>
                </a:lnTo>
                <a:lnTo>
                  <a:pt x="23891" y="18591"/>
                </a:lnTo>
                <a:lnTo>
                  <a:pt x="23891" y="18591"/>
                </a:lnTo>
                <a:lnTo>
                  <a:pt x="23891" y="18591"/>
                </a:lnTo>
                <a:lnTo>
                  <a:pt x="23891" y="18591"/>
                </a:lnTo>
                <a:lnTo>
                  <a:pt x="23891" y="18591"/>
                </a:lnTo>
                <a:lnTo>
                  <a:pt x="24162" y="18591"/>
                </a:lnTo>
                <a:lnTo>
                  <a:pt x="24162" y="18591"/>
                </a:lnTo>
                <a:lnTo>
                  <a:pt x="24162" y="18591"/>
                </a:lnTo>
                <a:lnTo>
                  <a:pt x="24162" y="18591"/>
                </a:lnTo>
                <a:lnTo>
                  <a:pt x="24162" y="17957"/>
                </a:lnTo>
                <a:lnTo>
                  <a:pt x="24434" y="17957"/>
                </a:lnTo>
                <a:lnTo>
                  <a:pt x="24434" y="17957"/>
                </a:lnTo>
                <a:lnTo>
                  <a:pt x="24434" y="17957"/>
                </a:lnTo>
                <a:lnTo>
                  <a:pt x="24705" y="17957"/>
                </a:lnTo>
                <a:lnTo>
                  <a:pt x="24705" y="17957"/>
                </a:lnTo>
                <a:lnTo>
                  <a:pt x="24705" y="18591"/>
                </a:lnTo>
                <a:lnTo>
                  <a:pt x="24705" y="18591"/>
                </a:lnTo>
                <a:lnTo>
                  <a:pt x="24705" y="17957"/>
                </a:lnTo>
                <a:lnTo>
                  <a:pt x="24705" y="17957"/>
                </a:lnTo>
                <a:lnTo>
                  <a:pt x="25113" y="17957"/>
                </a:lnTo>
                <a:lnTo>
                  <a:pt x="25113" y="17957"/>
                </a:lnTo>
                <a:lnTo>
                  <a:pt x="25113" y="17957"/>
                </a:lnTo>
                <a:lnTo>
                  <a:pt x="25113" y="17957"/>
                </a:lnTo>
                <a:lnTo>
                  <a:pt x="25113" y="17957"/>
                </a:lnTo>
                <a:lnTo>
                  <a:pt x="25384" y="17957"/>
                </a:lnTo>
                <a:lnTo>
                  <a:pt x="25384" y="17957"/>
                </a:lnTo>
                <a:lnTo>
                  <a:pt x="25384" y="17957"/>
                </a:lnTo>
                <a:lnTo>
                  <a:pt x="25384" y="17957"/>
                </a:lnTo>
                <a:lnTo>
                  <a:pt x="25656" y="17957"/>
                </a:lnTo>
                <a:lnTo>
                  <a:pt x="25656" y="17535"/>
                </a:lnTo>
                <a:lnTo>
                  <a:pt x="25656" y="17535"/>
                </a:lnTo>
                <a:lnTo>
                  <a:pt x="25656" y="17535"/>
                </a:lnTo>
                <a:lnTo>
                  <a:pt x="25656" y="17535"/>
                </a:lnTo>
                <a:lnTo>
                  <a:pt x="25656" y="17535"/>
                </a:lnTo>
                <a:lnTo>
                  <a:pt x="25656" y="17535"/>
                </a:lnTo>
                <a:lnTo>
                  <a:pt x="25927" y="17535"/>
                </a:lnTo>
                <a:lnTo>
                  <a:pt x="25927" y="17112"/>
                </a:lnTo>
                <a:lnTo>
                  <a:pt x="25927" y="17112"/>
                </a:lnTo>
                <a:lnTo>
                  <a:pt x="25927" y="17112"/>
                </a:lnTo>
                <a:lnTo>
                  <a:pt x="25927" y="17112"/>
                </a:lnTo>
                <a:lnTo>
                  <a:pt x="25927" y="16690"/>
                </a:lnTo>
                <a:lnTo>
                  <a:pt x="25927" y="16690"/>
                </a:lnTo>
                <a:lnTo>
                  <a:pt x="25927" y="16690"/>
                </a:lnTo>
                <a:lnTo>
                  <a:pt x="25927" y="16690"/>
                </a:lnTo>
                <a:lnTo>
                  <a:pt x="25656" y="16690"/>
                </a:lnTo>
                <a:lnTo>
                  <a:pt x="25656" y="16690"/>
                </a:lnTo>
                <a:lnTo>
                  <a:pt x="25656" y="16267"/>
                </a:lnTo>
                <a:lnTo>
                  <a:pt x="25927" y="16267"/>
                </a:lnTo>
                <a:lnTo>
                  <a:pt x="25927" y="16267"/>
                </a:lnTo>
                <a:lnTo>
                  <a:pt x="25927" y="16267"/>
                </a:lnTo>
                <a:lnTo>
                  <a:pt x="25927" y="16267"/>
                </a:lnTo>
                <a:lnTo>
                  <a:pt x="25927" y="16267"/>
                </a:lnTo>
                <a:lnTo>
                  <a:pt x="25927" y="16267"/>
                </a:lnTo>
                <a:lnTo>
                  <a:pt x="25927" y="15633"/>
                </a:lnTo>
                <a:lnTo>
                  <a:pt x="26199" y="15633"/>
                </a:lnTo>
                <a:lnTo>
                  <a:pt x="26199" y="16267"/>
                </a:lnTo>
                <a:lnTo>
                  <a:pt x="26199" y="16267"/>
                </a:lnTo>
                <a:lnTo>
                  <a:pt x="26199" y="16267"/>
                </a:lnTo>
                <a:lnTo>
                  <a:pt x="26199" y="15633"/>
                </a:lnTo>
                <a:lnTo>
                  <a:pt x="26606" y="15633"/>
                </a:lnTo>
                <a:lnTo>
                  <a:pt x="26606" y="15633"/>
                </a:lnTo>
                <a:lnTo>
                  <a:pt x="26606" y="15633"/>
                </a:lnTo>
                <a:lnTo>
                  <a:pt x="26606" y="15633"/>
                </a:lnTo>
                <a:lnTo>
                  <a:pt x="26606" y="15633"/>
                </a:lnTo>
                <a:lnTo>
                  <a:pt x="26606" y="15633"/>
                </a:lnTo>
                <a:lnTo>
                  <a:pt x="26877" y="15633"/>
                </a:lnTo>
                <a:lnTo>
                  <a:pt x="26877" y="15633"/>
                </a:lnTo>
                <a:lnTo>
                  <a:pt x="26877" y="15633"/>
                </a:lnTo>
                <a:lnTo>
                  <a:pt x="26877" y="15633"/>
                </a:lnTo>
                <a:lnTo>
                  <a:pt x="27149" y="15633"/>
                </a:lnTo>
                <a:lnTo>
                  <a:pt x="27149" y="16267"/>
                </a:lnTo>
                <a:lnTo>
                  <a:pt x="27149" y="16267"/>
                </a:lnTo>
                <a:lnTo>
                  <a:pt x="27149" y="16267"/>
                </a:lnTo>
                <a:lnTo>
                  <a:pt x="27420" y="16267"/>
                </a:lnTo>
                <a:lnTo>
                  <a:pt x="27420" y="15633"/>
                </a:lnTo>
                <a:lnTo>
                  <a:pt x="27420" y="15633"/>
                </a:lnTo>
                <a:lnTo>
                  <a:pt x="27420" y="15633"/>
                </a:lnTo>
                <a:lnTo>
                  <a:pt x="27420" y="15633"/>
                </a:lnTo>
                <a:lnTo>
                  <a:pt x="27420" y="15633"/>
                </a:lnTo>
                <a:lnTo>
                  <a:pt x="27692" y="15633"/>
                </a:lnTo>
                <a:lnTo>
                  <a:pt x="27692" y="15633"/>
                </a:lnTo>
                <a:lnTo>
                  <a:pt x="27692" y="15633"/>
                </a:lnTo>
                <a:lnTo>
                  <a:pt x="27692" y="15633"/>
                </a:lnTo>
                <a:lnTo>
                  <a:pt x="28099" y="15633"/>
                </a:lnTo>
                <a:lnTo>
                  <a:pt x="28099" y="15633"/>
                </a:lnTo>
                <a:lnTo>
                  <a:pt x="28099" y="15633"/>
                </a:lnTo>
                <a:lnTo>
                  <a:pt x="28099" y="16267"/>
                </a:lnTo>
                <a:lnTo>
                  <a:pt x="28099" y="16267"/>
                </a:lnTo>
                <a:lnTo>
                  <a:pt x="28099" y="16267"/>
                </a:lnTo>
                <a:lnTo>
                  <a:pt x="28099" y="16267"/>
                </a:lnTo>
                <a:lnTo>
                  <a:pt x="28099" y="16690"/>
                </a:lnTo>
                <a:lnTo>
                  <a:pt x="28099" y="16690"/>
                </a:lnTo>
                <a:lnTo>
                  <a:pt x="28099" y="16690"/>
                </a:lnTo>
                <a:lnTo>
                  <a:pt x="27692" y="16690"/>
                </a:lnTo>
                <a:lnTo>
                  <a:pt x="27692" y="16690"/>
                </a:lnTo>
                <a:lnTo>
                  <a:pt x="27692" y="16690"/>
                </a:lnTo>
                <a:lnTo>
                  <a:pt x="27692" y="16690"/>
                </a:lnTo>
                <a:lnTo>
                  <a:pt x="27692" y="16690"/>
                </a:lnTo>
                <a:lnTo>
                  <a:pt x="27692" y="16690"/>
                </a:lnTo>
                <a:lnTo>
                  <a:pt x="28099" y="16690"/>
                </a:lnTo>
                <a:lnTo>
                  <a:pt x="28099" y="17112"/>
                </a:lnTo>
                <a:lnTo>
                  <a:pt x="28099" y="17112"/>
                </a:lnTo>
                <a:lnTo>
                  <a:pt x="28099" y="17112"/>
                </a:lnTo>
                <a:lnTo>
                  <a:pt x="28099" y="17112"/>
                </a:lnTo>
                <a:lnTo>
                  <a:pt x="28371" y="17112"/>
                </a:lnTo>
                <a:lnTo>
                  <a:pt x="28371" y="17112"/>
                </a:lnTo>
                <a:lnTo>
                  <a:pt x="28371" y="17112"/>
                </a:lnTo>
                <a:lnTo>
                  <a:pt x="28371" y="17112"/>
                </a:lnTo>
                <a:lnTo>
                  <a:pt x="28371" y="17112"/>
                </a:lnTo>
                <a:lnTo>
                  <a:pt x="28371" y="17535"/>
                </a:lnTo>
                <a:lnTo>
                  <a:pt x="28371" y="17535"/>
                </a:lnTo>
                <a:lnTo>
                  <a:pt x="28371" y="17535"/>
                </a:lnTo>
                <a:lnTo>
                  <a:pt x="28371" y="17535"/>
                </a:lnTo>
                <a:lnTo>
                  <a:pt x="28371" y="17535"/>
                </a:lnTo>
                <a:lnTo>
                  <a:pt x="28371" y="17535"/>
                </a:lnTo>
                <a:lnTo>
                  <a:pt x="28371" y="17957"/>
                </a:lnTo>
                <a:lnTo>
                  <a:pt x="28371" y="17957"/>
                </a:lnTo>
                <a:lnTo>
                  <a:pt x="28371" y="17957"/>
                </a:lnTo>
                <a:lnTo>
                  <a:pt x="28371" y="17957"/>
                </a:lnTo>
                <a:lnTo>
                  <a:pt x="28642" y="17957"/>
                </a:lnTo>
                <a:lnTo>
                  <a:pt x="28642" y="17957"/>
                </a:lnTo>
                <a:lnTo>
                  <a:pt x="28642" y="17957"/>
                </a:lnTo>
                <a:lnTo>
                  <a:pt x="28642" y="17957"/>
                </a:lnTo>
                <a:lnTo>
                  <a:pt x="28642" y="17957"/>
                </a:lnTo>
                <a:lnTo>
                  <a:pt x="28914" y="17957"/>
                </a:lnTo>
                <a:lnTo>
                  <a:pt x="28914" y="17957"/>
                </a:lnTo>
                <a:lnTo>
                  <a:pt x="28914" y="17957"/>
                </a:lnTo>
                <a:lnTo>
                  <a:pt x="28914" y="17957"/>
                </a:lnTo>
                <a:lnTo>
                  <a:pt x="28914" y="18591"/>
                </a:lnTo>
                <a:lnTo>
                  <a:pt x="29185" y="18591"/>
                </a:lnTo>
                <a:lnTo>
                  <a:pt x="29185" y="18591"/>
                </a:lnTo>
                <a:lnTo>
                  <a:pt x="29185" y="18591"/>
                </a:lnTo>
                <a:lnTo>
                  <a:pt x="29185" y="18591"/>
                </a:lnTo>
                <a:lnTo>
                  <a:pt x="29185" y="18591"/>
                </a:lnTo>
                <a:lnTo>
                  <a:pt x="29185" y="18591"/>
                </a:lnTo>
                <a:lnTo>
                  <a:pt x="29185" y="18591"/>
                </a:lnTo>
                <a:lnTo>
                  <a:pt x="29592" y="18591"/>
                </a:lnTo>
                <a:lnTo>
                  <a:pt x="29592" y="18591"/>
                </a:lnTo>
                <a:lnTo>
                  <a:pt x="29592" y="19014"/>
                </a:lnTo>
                <a:lnTo>
                  <a:pt x="29592" y="19014"/>
                </a:lnTo>
                <a:lnTo>
                  <a:pt x="29592" y="19014"/>
                </a:lnTo>
                <a:lnTo>
                  <a:pt x="29592" y="19014"/>
                </a:lnTo>
                <a:lnTo>
                  <a:pt x="29592" y="19014"/>
                </a:lnTo>
                <a:lnTo>
                  <a:pt x="29592" y="19436"/>
                </a:lnTo>
                <a:lnTo>
                  <a:pt x="29592" y="19436"/>
                </a:lnTo>
                <a:lnTo>
                  <a:pt x="29864" y="19436"/>
                </a:lnTo>
                <a:lnTo>
                  <a:pt x="29864" y="19436"/>
                </a:lnTo>
                <a:lnTo>
                  <a:pt x="29864" y="19436"/>
                </a:lnTo>
                <a:lnTo>
                  <a:pt x="29864" y="19436"/>
                </a:lnTo>
                <a:lnTo>
                  <a:pt x="30135" y="19436"/>
                </a:lnTo>
                <a:lnTo>
                  <a:pt x="30135" y="19436"/>
                </a:lnTo>
                <a:lnTo>
                  <a:pt x="30135" y="19436"/>
                </a:lnTo>
                <a:lnTo>
                  <a:pt x="30135" y="19436"/>
                </a:lnTo>
                <a:lnTo>
                  <a:pt x="30135" y="19436"/>
                </a:lnTo>
                <a:lnTo>
                  <a:pt x="30135" y="19859"/>
                </a:lnTo>
                <a:lnTo>
                  <a:pt x="30407" y="19859"/>
                </a:lnTo>
                <a:lnTo>
                  <a:pt x="30407" y="19859"/>
                </a:lnTo>
                <a:lnTo>
                  <a:pt x="30407" y="19859"/>
                </a:lnTo>
                <a:lnTo>
                  <a:pt x="30407" y="19859"/>
                </a:lnTo>
                <a:lnTo>
                  <a:pt x="30407" y="19859"/>
                </a:lnTo>
                <a:lnTo>
                  <a:pt x="30678" y="19859"/>
                </a:lnTo>
                <a:lnTo>
                  <a:pt x="30678" y="19859"/>
                </a:lnTo>
                <a:lnTo>
                  <a:pt x="30678" y="19859"/>
                </a:lnTo>
                <a:lnTo>
                  <a:pt x="30678" y="19859"/>
                </a:lnTo>
                <a:lnTo>
                  <a:pt x="30678" y="19859"/>
                </a:lnTo>
                <a:lnTo>
                  <a:pt x="30678" y="19859"/>
                </a:lnTo>
                <a:lnTo>
                  <a:pt x="31085" y="19859"/>
                </a:lnTo>
                <a:lnTo>
                  <a:pt x="31085" y="19859"/>
                </a:lnTo>
                <a:lnTo>
                  <a:pt x="31085" y="19859"/>
                </a:lnTo>
                <a:lnTo>
                  <a:pt x="31085" y="19859"/>
                </a:lnTo>
                <a:lnTo>
                  <a:pt x="31357" y="19859"/>
                </a:lnTo>
                <a:lnTo>
                  <a:pt x="31357" y="19859"/>
                </a:lnTo>
                <a:lnTo>
                  <a:pt x="31357" y="19859"/>
                </a:lnTo>
                <a:lnTo>
                  <a:pt x="31357" y="19859"/>
                </a:lnTo>
                <a:lnTo>
                  <a:pt x="31357" y="19859"/>
                </a:lnTo>
                <a:lnTo>
                  <a:pt x="31628" y="19859"/>
                </a:lnTo>
                <a:lnTo>
                  <a:pt x="31628" y="20492"/>
                </a:lnTo>
                <a:lnTo>
                  <a:pt x="31628" y="20492"/>
                </a:lnTo>
                <a:lnTo>
                  <a:pt x="31628" y="20492"/>
                </a:lnTo>
                <a:lnTo>
                  <a:pt x="31628" y="20492"/>
                </a:lnTo>
                <a:lnTo>
                  <a:pt x="31628" y="20492"/>
                </a:lnTo>
                <a:lnTo>
                  <a:pt x="31628" y="20492"/>
                </a:lnTo>
                <a:lnTo>
                  <a:pt x="31900" y="20492"/>
                </a:lnTo>
                <a:lnTo>
                  <a:pt x="31900" y="20492"/>
                </a:lnTo>
                <a:lnTo>
                  <a:pt x="31900" y="20492"/>
                </a:lnTo>
                <a:lnTo>
                  <a:pt x="31900" y="20492"/>
                </a:lnTo>
                <a:lnTo>
                  <a:pt x="32171" y="20492"/>
                </a:lnTo>
                <a:lnTo>
                  <a:pt x="32171" y="20492"/>
                </a:lnTo>
                <a:lnTo>
                  <a:pt x="32171" y="20492"/>
                </a:lnTo>
                <a:lnTo>
                  <a:pt x="32171" y="20492"/>
                </a:lnTo>
                <a:lnTo>
                  <a:pt x="32579" y="20492"/>
                </a:lnTo>
                <a:lnTo>
                  <a:pt x="32579" y="20492"/>
                </a:lnTo>
                <a:lnTo>
                  <a:pt x="32579" y="20915"/>
                </a:lnTo>
                <a:lnTo>
                  <a:pt x="32579" y="20915"/>
                </a:lnTo>
                <a:lnTo>
                  <a:pt x="32579" y="20915"/>
                </a:lnTo>
                <a:lnTo>
                  <a:pt x="32579" y="20915"/>
                </a:lnTo>
                <a:lnTo>
                  <a:pt x="32579" y="20915"/>
                </a:lnTo>
                <a:lnTo>
                  <a:pt x="32579" y="20915"/>
                </a:lnTo>
                <a:lnTo>
                  <a:pt x="32850" y="20915"/>
                </a:lnTo>
                <a:lnTo>
                  <a:pt x="32850" y="21338"/>
                </a:lnTo>
                <a:lnTo>
                  <a:pt x="32850" y="21338"/>
                </a:lnTo>
                <a:lnTo>
                  <a:pt x="32850" y="21338"/>
                </a:lnTo>
                <a:lnTo>
                  <a:pt x="32850" y="21338"/>
                </a:lnTo>
                <a:lnTo>
                  <a:pt x="32850" y="21338"/>
                </a:lnTo>
                <a:lnTo>
                  <a:pt x="32850" y="21338"/>
                </a:lnTo>
                <a:lnTo>
                  <a:pt x="32850" y="21760"/>
                </a:lnTo>
                <a:lnTo>
                  <a:pt x="33122" y="21760"/>
                </a:lnTo>
                <a:lnTo>
                  <a:pt x="33122" y="21760"/>
                </a:lnTo>
                <a:lnTo>
                  <a:pt x="33122" y="21760"/>
                </a:lnTo>
                <a:lnTo>
                  <a:pt x="33122" y="21760"/>
                </a:lnTo>
                <a:lnTo>
                  <a:pt x="33122" y="21760"/>
                </a:lnTo>
                <a:lnTo>
                  <a:pt x="33122" y="21760"/>
                </a:lnTo>
                <a:lnTo>
                  <a:pt x="33122" y="22183"/>
                </a:lnTo>
                <a:lnTo>
                  <a:pt x="33122" y="22183"/>
                </a:lnTo>
                <a:lnTo>
                  <a:pt x="33122" y="22183"/>
                </a:lnTo>
                <a:lnTo>
                  <a:pt x="33122" y="22816"/>
                </a:lnTo>
                <a:lnTo>
                  <a:pt x="33393" y="22816"/>
                </a:lnTo>
                <a:lnTo>
                  <a:pt x="33393" y="22816"/>
                </a:lnTo>
                <a:lnTo>
                  <a:pt x="33393" y="22816"/>
                </a:lnTo>
                <a:lnTo>
                  <a:pt x="33393" y="22816"/>
                </a:lnTo>
                <a:lnTo>
                  <a:pt x="33393" y="22816"/>
                </a:lnTo>
                <a:lnTo>
                  <a:pt x="33393" y="23239"/>
                </a:lnTo>
                <a:lnTo>
                  <a:pt x="33393" y="23239"/>
                </a:lnTo>
                <a:lnTo>
                  <a:pt x="33393" y="23239"/>
                </a:lnTo>
                <a:lnTo>
                  <a:pt x="33665" y="23239"/>
                </a:lnTo>
                <a:lnTo>
                  <a:pt x="33665" y="23239"/>
                </a:lnTo>
                <a:lnTo>
                  <a:pt x="33665" y="23661"/>
                </a:lnTo>
                <a:lnTo>
                  <a:pt x="33665" y="23661"/>
                </a:lnTo>
                <a:lnTo>
                  <a:pt x="33665" y="23661"/>
                </a:lnTo>
                <a:lnTo>
                  <a:pt x="33665" y="23661"/>
                </a:lnTo>
                <a:lnTo>
                  <a:pt x="34072" y="23661"/>
                </a:lnTo>
                <a:lnTo>
                  <a:pt x="34072" y="23661"/>
                </a:lnTo>
                <a:lnTo>
                  <a:pt x="34072" y="23661"/>
                </a:lnTo>
                <a:lnTo>
                  <a:pt x="34072" y="23661"/>
                </a:lnTo>
                <a:lnTo>
                  <a:pt x="34072" y="23661"/>
                </a:lnTo>
                <a:lnTo>
                  <a:pt x="34072" y="24084"/>
                </a:lnTo>
                <a:lnTo>
                  <a:pt x="34072" y="24084"/>
                </a:lnTo>
                <a:lnTo>
                  <a:pt x="34072" y="24084"/>
                </a:lnTo>
                <a:lnTo>
                  <a:pt x="34343" y="24084"/>
                </a:lnTo>
                <a:lnTo>
                  <a:pt x="34343" y="24507"/>
                </a:lnTo>
                <a:lnTo>
                  <a:pt x="34343" y="24507"/>
                </a:lnTo>
                <a:lnTo>
                  <a:pt x="34343" y="24507"/>
                </a:lnTo>
                <a:lnTo>
                  <a:pt x="34343" y="24507"/>
                </a:lnTo>
                <a:lnTo>
                  <a:pt x="34343" y="25140"/>
                </a:lnTo>
                <a:lnTo>
                  <a:pt x="34343" y="25140"/>
                </a:lnTo>
                <a:lnTo>
                  <a:pt x="34343" y="25140"/>
                </a:lnTo>
                <a:lnTo>
                  <a:pt x="34343" y="25140"/>
                </a:lnTo>
                <a:lnTo>
                  <a:pt x="34343" y="25140"/>
                </a:lnTo>
                <a:lnTo>
                  <a:pt x="34343" y="25563"/>
                </a:lnTo>
                <a:lnTo>
                  <a:pt x="34343" y="25563"/>
                </a:lnTo>
                <a:lnTo>
                  <a:pt x="34343" y="25563"/>
                </a:lnTo>
                <a:lnTo>
                  <a:pt x="34343" y="25563"/>
                </a:lnTo>
                <a:lnTo>
                  <a:pt x="34343" y="25985"/>
                </a:lnTo>
                <a:lnTo>
                  <a:pt x="34072" y="25985"/>
                </a:lnTo>
                <a:lnTo>
                  <a:pt x="34072" y="25985"/>
                </a:lnTo>
                <a:lnTo>
                  <a:pt x="34072" y="25985"/>
                </a:lnTo>
                <a:lnTo>
                  <a:pt x="34072" y="25985"/>
                </a:lnTo>
                <a:lnTo>
                  <a:pt x="34072" y="26408"/>
                </a:lnTo>
                <a:lnTo>
                  <a:pt x="34072" y="26408"/>
                </a:lnTo>
                <a:lnTo>
                  <a:pt x="34072" y="26408"/>
                </a:lnTo>
                <a:lnTo>
                  <a:pt x="34072" y="26408"/>
                </a:lnTo>
                <a:lnTo>
                  <a:pt x="34343" y="26408"/>
                </a:lnTo>
                <a:lnTo>
                  <a:pt x="34343" y="26408"/>
                </a:lnTo>
                <a:lnTo>
                  <a:pt x="34343" y="26830"/>
                </a:lnTo>
                <a:lnTo>
                  <a:pt x="34343" y="26830"/>
                </a:lnTo>
                <a:lnTo>
                  <a:pt x="34343" y="26830"/>
                </a:lnTo>
                <a:lnTo>
                  <a:pt x="34343" y="27464"/>
                </a:lnTo>
                <a:lnTo>
                  <a:pt x="34072" y="27464"/>
                </a:lnTo>
                <a:lnTo>
                  <a:pt x="34072" y="27464"/>
                </a:lnTo>
                <a:lnTo>
                  <a:pt x="34072" y="27464"/>
                </a:lnTo>
                <a:lnTo>
                  <a:pt x="34072" y="27464"/>
                </a:lnTo>
                <a:lnTo>
                  <a:pt x="34072" y="27464"/>
                </a:lnTo>
                <a:lnTo>
                  <a:pt x="33665" y="27464"/>
                </a:lnTo>
                <a:lnTo>
                  <a:pt x="33665" y="27887"/>
                </a:lnTo>
                <a:lnTo>
                  <a:pt x="33665" y="27887"/>
                </a:lnTo>
                <a:lnTo>
                  <a:pt x="33665" y="27887"/>
                </a:lnTo>
                <a:lnTo>
                  <a:pt x="33665" y="27887"/>
                </a:lnTo>
                <a:lnTo>
                  <a:pt x="33665" y="27887"/>
                </a:lnTo>
                <a:lnTo>
                  <a:pt x="33665" y="27887"/>
                </a:lnTo>
                <a:lnTo>
                  <a:pt x="33665" y="28309"/>
                </a:lnTo>
                <a:lnTo>
                  <a:pt x="33665" y="28309"/>
                </a:lnTo>
                <a:lnTo>
                  <a:pt x="33665" y="28309"/>
                </a:lnTo>
                <a:lnTo>
                  <a:pt x="33665" y="28732"/>
                </a:lnTo>
                <a:lnTo>
                  <a:pt x="33393" y="28732"/>
                </a:lnTo>
                <a:lnTo>
                  <a:pt x="33393" y="28732"/>
                </a:lnTo>
                <a:lnTo>
                  <a:pt x="33393" y="28732"/>
                </a:lnTo>
                <a:lnTo>
                  <a:pt x="33665" y="28732"/>
                </a:lnTo>
                <a:lnTo>
                  <a:pt x="33665" y="29154"/>
                </a:lnTo>
                <a:lnTo>
                  <a:pt x="33665" y="29154"/>
                </a:lnTo>
                <a:lnTo>
                  <a:pt x="33665" y="29154"/>
                </a:lnTo>
                <a:lnTo>
                  <a:pt x="33665" y="29154"/>
                </a:lnTo>
                <a:lnTo>
                  <a:pt x="33665" y="29154"/>
                </a:lnTo>
                <a:lnTo>
                  <a:pt x="33665" y="29788"/>
                </a:lnTo>
                <a:lnTo>
                  <a:pt x="33665" y="29788"/>
                </a:lnTo>
                <a:lnTo>
                  <a:pt x="33665" y="29788"/>
                </a:lnTo>
                <a:lnTo>
                  <a:pt x="34072" y="29788"/>
                </a:lnTo>
                <a:lnTo>
                  <a:pt x="34072" y="29788"/>
                </a:lnTo>
                <a:lnTo>
                  <a:pt x="34072" y="30211"/>
                </a:lnTo>
                <a:lnTo>
                  <a:pt x="34072" y="30211"/>
                </a:lnTo>
                <a:lnTo>
                  <a:pt x="34072" y="30211"/>
                </a:lnTo>
                <a:lnTo>
                  <a:pt x="34072" y="30211"/>
                </a:lnTo>
                <a:lnTo>
                  <a:pt x="34072" y="30211"/>
                </a:lnTo>
                <a:lnTo>
                  <a:pt x="34343" y="30211"/>
                </a:lnTo>
                <a:lnTo>
                  <a:pt x="34343" y="30211"/>
                </a:lnTo>
                <a:lnTo>
                  <a:pt x="34343" y="30211"/>
                </a:lnTo>
                <a:lnTo>
                  <a:pt x="34343" y="30211"/>
                </a:lnTo>
                <a:lnTo>
                  <a:pt x="34615" y="30211"/>
                </a:lnTo>
                <a:lnTo>
                  <a:pt x="34615" y="30211"/>
                </a:lnTo>
                <a:lnTo>
                  <a:pt x="34615" y="30211"/>
                </a:lnTo>
                <a:lnTo>
                  <a:pt x="34615" y="30211"/>
                </a:lnTo>
                <a:lnTo>
                  <a:pt x="34615" y="30211"/>
                </a:lnTo>
                <a:lnTo>
                  <a:pt x="34615" y="30211"/>
                </a:lnTo>
                <a:lnTo>
                  <a:pt x="34886" y="30211"/>
                </a:lnTo>
                <a:lnTo>
                  <a:pt x="34886" y="30211"/>
                </a:lnTo>
                <a:lnTo>
                  <a:pt x="34886" y="30211"/>
                </a:lnTo>
                <a:lnTo>
                  <a:pt x="35158" y="30211"/>
                </a:lnTo>
                <a:lnTo>
                  <a:pt x="35158" y="30211"/>
                </a:lnTo>
                <a:lnTo>
                  <a:pt x="35158" y="30633"/>
                </a:lnTo>
                <a:lnTo>
                  <a:pt x="35158" y="30633"/>
                </a:lnTo>
                <a:lnTo>
                  <a:pt x="35158" y="30633"/>
                </a:lnTo>
                <a:lnTo>
                  <a:pt x="35158" y="30633"/>
                </a:lnTo>
                <a:lnTo>
                  <a:pt x="35565" y="30633"/>
                </a:lnTo>
                <a:lnTo>
                  <a:pt x="35565" y="30633"/>
                </a:lnTo>
                <a:lnTo>
                  <a:pt x="35565" y="30633"/>
                </a:lnTo>
                <a:lnTo>
                  <a:pt x="35565" y="30633"/>
                </a:lnTo>
                <a:lnTo>
                  <a:pt x="35565" y="30633"/>
                </a:lnTo>
                <a:lnTo>
                  <a:pt x="35837" y="30633"/>
                </a:lnTo>
                <a:lnTo>
                  <a:pt x="35837" y="30633"/>
                </a:lnTo>
                <a:lnTo>
                  <a:pt x="35837" y="30633"/>
                </a:lnTo>
                <a:lnTo>
                  <a:pt x="36108" y="30633"/>
                </a:lnTo>
                <a:lnTo>
                  <a:pt x="36108" y="30633"/>
                </a:lnTo>
                <a:lnTo>
                  <a:pt x="36108" y="30633"/>
                </a:lnTo>
                <a:lnTo>
                  <a:pt x="36108" y="30633"/>
                </a:lnTo>
                <a:lnTo>
                  <a:pt x="36380" y="30633"/>
                </a:lnTo>
                <a:lnTo>
                  <a:pt x="36380" y="30633"/>
                </a:lnTo>
                <a:lnTo>
                  <a:pt x="36380" y="30633"/>
                </a:lnTo>
                <a:lnTo>
                  <a:pt x="36380" y="30633"/>
                </a:lnTo>
                <a:lnTo>
                  <a:pt x="36380" y="30633"/>
                </a:lnTo>
                <a:lnTo>
                  <a:pt x="36651" y="30633"/>
                </a:lnTo>
                <a:lnTo>
                  <a:pt x="36651" y="30633"/>
                </a:lnTo>
                <a:lnTo>
                  <a:pt x="36651" y="30633"/>
                </a:lnTo>
                <a:lnTo>
                  <a:pt x="37058" y="30633"/>
                </a:lnTo>
                <a:lnTo>
                  <a:pt x="37058" y="30633"/>
                </a:lnTo>
                <a:lnTo>
                  <a:pt x="37058" y="30633"/>
                </a:lnTo>
                <a:lnTo>
                  <a:pt x="37058" y="30633"/>
                </a:lnTo>
                <a:lnTo>
                  <a:pt x="37058" y="30633"/>
                </a:lnTo>
                <a:lnTo>
                  <a:pt x="37330" y="30633"/>
                </a:lnTo>
                <a:lnTo>
                  <a:pt x="37330" y="30633"/>
                </a:lnTo>
                <a:lnTo>
                  <a:pt x="37330" y="30633"/>
                </a:lnTo>
                <a:lnTo>
                  <a:pt x="37330" y="30633"/>
                </a:lnTo>
                <a:lnTo>
                  <a:pt x="37601" y="30633"/>
                </a:lnTo>
                <a:lnTo>
                  <a:pt x="37601" y="30633"/>
                </a:lnTo>
                <a:lnTo>
                  <a:pt x="37601" y="30633"/>
                </a:lnTo>
                <a:lnTo>
                  <a:pt x="37873" y="30633"/>
                </a:lnTo>
                <a:lnTo>
                  <a:pt x="37873" y="30633"/>
                </a:lnTo>
                <a:lnTo>
                  <a:pt x="37873" y="30633"/>
                </a:lnTo>
                <a:lnTo>
                  <a:pt x="37873" y="30633"/>
                </a:lnTo>
                <a:lnTo>
                  <a:pt x="38144" y="30633"/>
                </a:lnTo>
                <a:lnTo>
                  <a:pt x="38144" y="30633"/>
                </a:lnTo>
                <a:lnTo>
                  <a:pt x="38144" y="30633"/>
                </a:lnTo>
                <a:lnTo>
                  <a:pt x="38144" y="30633"/>
                </a:lnTo>
                <a:lnTo>
                  <a:pt x="38552" y="30633"/>
                </a:lnTo>
                <a:lnTo>
                  <a:pt x="38552" y="30633"/>
                </a:lnTo>
                <a:lnTo>
                  <a:pt x="38552" y="30633"/>
                </a:lnTo>
                <a:lnTo>
                  <a:pt x="38823" y="30633"/>
                </a:lnTo>
                <a:lnTo>
                  <a:pt x="38823" y="30633"/>
                </a:lnTo>
                <a:lnTo>
                  <a:pt x="38823" y="30633"/>
                </a:lnTo>
                <a:lnTo>
                  <a:pt x="38823" y="31056"/>
                </a:lnTo>
                <a:lnTo>
                  <a:pt x="38823" y="31056"/>
                </a:lnTo>
                <a:lnTo>
                  <a:pt x="39095" y="31056"/>
                </a:lnTo>
                <a:lnTo>
                  <a:pt x="39095" y="31056"/>
                </a:lnTo>
                <a:lnTo>
                  <a:pt x="39095" y="31056"/>
                </a:lnTo>
                <a:lnTo>
                  <a:pt x="39095" y="31056"/>
                </a:lnTo>
                <a:lnTo>
                  <a:pt x="39095" y="31056"/>
                </a:lnTo>
                <a:lnTo>
                  <a:pt x="39366" y="31056"/>
                </a:lnTo>
                <a:lnTo>
                  <a:pt x="39366" y="31056"/>
                </a:lnTo>
                <a:lnTo>
                  <a:pt x="39366" y="31056"/>
                </a:lnTo>
                <a:lnTo>
                  <a:pt x="39366" y="31056"/>
                </a:lnTo>
                <a:lnTo>
                  <a:pt x="39638" y="31056"/>
                </a:lnTo>
                <a:lnTo>
                  <a:pt x="39638" y="31056"/>
                </a:lnTo>
                <a:lnTo>
                  <a:pt x="39638" y="31056"/>
                </a:lnTo>
                <a:lnTo>
                  <a:pt x="39638" y="31056"/>
                </a:lnTo>
                <a:lnTo>
                  <a:pt x="39638" y="31478"/>
                </a:lnTo>
                <a:lnTo>
                  <a:pt x="39638" y="31478"/>
                </a:lnTo>
                <a:lnTo>
                  <a:pt x="40045" y="31478"/>
                </a:lnTo>
                <a:lnTo>
                  <a:pt x="40045" y="31478"/>
                </a:lnTo>
                <a:lnTo>
                  <a:pt x="40045" y="31478"/>
                </a:lnTo>
                <a:lnTo>
                  <a:pt x="40045" y="31478"/>
                </a:lnTo>
                <a:lnTo>
                  <a:pt x="40316" y="31478"/>
                </a:lnTo>
                <a:lnTo>
                  <a:pt x="40316" y="31478"/>
                </a:lnTo>
                <a:lnTo>
                  <a:pt x="40316" y="31478"/>
                </a:lnTo>
                <a:lnTo>
                  <a:pt x="40316" y="31478"/>
                </a:lnTo>
                <a:lnTo>
                  <a:pt x="40316" y="32112"/>
                </a:lnTo>
                <a:lnTo>
                  <a:pt x="40316" y="32112"/>
                </a:lnTo>
                <a:lnTo>
                  <a:pt x="40588" y="32112"/>
                </a:lnTo>
                <a:lnTo>
                  <a:pt x="40588" y="32112"/>
                </a:lnTo>
                <a:lnTo>
                  <a:pt x="40588" y="32112"/>
                </a:lnTo>
                <a:lnTo>
                  <a:pt x="40588" y="32112"/>
                </a:lnTo>
                <a:lnTo>
                  <a:pt x="40588" y="32112"/>
                </a:lnTo>
                <a:lnTo>
                  <a:pt x="40588" y="32112"/>
                </a:lnTo>
                <a:lnTo>
                  <a:pt x="40588" y="32535"/>
                </a:lnTo>
                <a:lnTo>
                  <a:pt x="40588" y="32535"/>
                </a:lnTo>
                <a:lnTo>
                  <a:pt x="40859" y="32535"/>
                </a:lnTo>
                <a:lnTo>
                  <a:pt x="40859" y="32535"/>
                </a:lnTo>
                <a:lnTo>
                  <a:pt x="40859" y="32535"/>
                </a:lnTo>
                <a:lnTo>
                  <a:pt x="41131" y="32535"/>
                </a:lnTo>
                <a:lnTo>
                  <a:pt x="41131" y="32535"/>
                </a:lnTo>
                <a:lnTo>
                  <a:pt x="41131" y="32535"/>
                </a:lnTo>
                <a:lnTo>
                  <a:pt x="41131" y="32535"/>
                </a:lnTo>
                <a:lnTo>
                  <a:pt x="41131" y="32957"/>
                </a:lnTo>
                <a:lnTo>
                  <a:pt x="41131" y="32957"/>
                </a:lnTo>
                <a:lnTo>
                  <a:pt x="41538" y="32957"/>
                </a:lnTo>
                <a:lnTo>
                  <a:pt x="41538" y="32957"/>
                </a:lnTo>
                <a:lnTo>
                  <a:pt x="41538" y="32957"/>
                </a:lnTo>
                <a:lnTo>
                  <a:pt x="41538" y="32957"/>
                </a:lnTo>
                <a:lnTo>
                  <a:pt x="41538" y="32957"/>
                </a:lnTo>
                <a:lnTo>
                  <a:pt x="41538" y="32957"/>
                </a:lnTo>
                <a:lnTo>
                  <a:pt x="41809" y="32957"/>
                </a:lnTo>
                <a:lnTo>
                  <a:pt x="41809" y="33380"/>
                </a:lnTo>
                <a:lnTo>
                  <a:pt x="41809" y="33380"/>
                </a:lnTo>
                <a:lnTo>
                  <a:pt x="41809" y="33380"/>
                </a:lnTo>
                <a:lnTo>
                  <a:pt x="42081" y="33380"/>
                </a:lnTo>
                <a:lnTo>
                  <a:pt x="42081" y="33380"/>
                </a:lnTo>
                <a:lnTo>
                  <a:pt x="42081" y="33380"/>
                </a:lnTo>
                <a:lnTo>
                  <a:pt x="42081" y="33380"/>
                </a:lnTo>
                <a:lnTo>
                  <a:pt x="42081" y="33380"/>
                </a:lnTo>
                <a:lnTo>
                  <a:pt x="42352" y="33380"/>
                </a:lnTo>
                <a:lnTo>
                  <a:pt x="42352" y="33380"/>
                </a:lnTo>
                <a:lnTo>
                  <a:pt x="42352" y="33380"/>
                </a:lnTo>
                <a:lnTo>
                  <a:pt x="42352" y="33380"/>
                </a:lnTo>
                <a:lnTo>
                  <a:pt x="42352" y="33380"/>
                </a:lnTo>
                <a:lnTo>
                  <a:pt x="42624" y="33380"/>
                </a:lnTo>
                <a:lnTo>
                  <a:pt x="42624" y="33380"/>
                </a:lnTo>
                <a:lnTo>
                  <a:pt x="42624" y="33380"/>
                </a:lnTo>
                <a:lnTo>
                  <a:pt x="43031" y="33380"/>
                </a:lnTo>
                <a:lnTo>
                  <a:pt x="43031" y="33380"/>
                </a:lnTo>
                <a:lnTo>
                  <a:pt x="42624" y="33380"/>
                </a:lnTo>
                <a:lnTo>
                  <a:pt x="42624" y="33380"/>
                </a:lnTo>
                <a:lnTo>
                  <a:pt x="42624" y="33802"/>
                </a:lnTo>
                <a:lnTo>
                  <a:pt x="42624" y="33802"/>
                </a:lnTo>
                <a:lnTo>
                  <a:pt x="42624" y="33802"/>
                </a:lnTo>
                <a:lnTo>
                  <a:pt x="42624" y="33802"/>
                </a:lnTo>
                <a:lnTo>
                  <a:pt x="42624" y="34436"/>
                </a:lnTo>
                <a:lnTo>
                  <a:pt x="42624" y="34436"/>
                </a:lnTo>
                <a:lnTo>
                  <a:pt x="42624" y="34436"/>
                </a:lnTo>
                <a:lnTo>
                  <a:pt x="43031" y="34436"/>
                </a:lnTo>
                <a:lnTo>
                  <a:pt x="43031" y="34436"/>
                </a:lnTo>
                <a:lnTo>
                  <a:pt x="43031" y="34436"/>
                </a:lnTo>
                <a:lnTo>
                  <a:pt x="43031" y="34436"/>
                </a:lnTo>
                <a:lnTo>
                  <a:pt x="43031" y="34436"/>
                </a:lnTo>
                <a:lnTo>
                  <a:pt x="43303" y="34436"/>
                </a:lnTo>
                <a:lnTo>
                  <a:pt x="43303" y="34859"/>
                </a:lnTo>
                <a:lnTo>
                  <a:pt x="43303" y="34859"/>
                </a:lnTo>
                <a:lnTo>
                  <a:pt x="43303" y="34859"/>
                </a:lnTo>
                <a:lnTo>
                  <a:pt x="43303" y="34859"/>
                </a:lnTo>
                <a:lnTo>
                  <a:pt x="43303" y="34859"/>
                </a:lnTo>
                <a:lnTo>
                  <a:pt x="43303" y="35281"/>
                </a:lnTo>
                <a:lnTo>
                  <a:pt x="43303" y="35281"/>
                </a:lnTo>
                <a:lnTo>
                  <a:pt x="43303" y="35281"/>
                </a:lnTo>
                <a:lnTo>
                  <a:pt x="43303" y="35704"/>
                </a:lnTo>
                <a:lnTo>
                  <a:pt x="43303" y="35704"/>
                </a:lnTo>
                <a:lnTo>
                  <a:pt x="43303" y="35704"/>
                </a:lnTo>
                <a:lnTo>
                  <a:pt x="43574" y="35704"/>
                </a:lnTo>
                <a:lnTo>
                  <a:pt x="43574" y="35704"/>
                </a:lnTo>
                <a:lnTo>
                  <a:pt x="43574" y="36126"/>
                </a:lnTo>
                <a:lnTo>
                  <a:pt x="43574" y="36126"/>
                </a:lnTo>
                <a:lnTo>
                  <a:pt x="43574" y="36126"/>
                </a:lnTo>
                <a:lnTo>
                  <a:pt x="43574" y="36126"/>
                </a:lnTo>
                <a:lnTo>
                  <a:pt x="43574" y="36126"/>
                </a:lnTo>
                <a:lnTo>
                  <a:pt x="43846" y="36126"/>
                </a:lnTo>
                <a:lnTo>
                  <a:pt x="43846" y="36126"/>
                </a:lnTo>
                <a:lnTo>
                  <a:pt x="43846" y="36760"/>
                </a:lnTo>
                <a:lnTo>
                  <a:pt x="43846" y="36760"/>
                </a:lnTo>
                <a:lnTo>
                  <a:pt x="43846" y="36760"/>
                </a:lnTo>
                <a:lnTo>
                  <a:pt x="43846" y="37183"/>
                </a:lnTo>
                <a:lnTo>
                  <a:pt x="43846" y="37183"/>
                </a:lnTo>
                <a:lnTo>
                  <a:pt x="43846" y="37183"/>
                </a:lnTo>
                <a:lnTo>
                  <a:pt x="43846" y="37183"/>
                </a:lnTo>
                <a:lnTo>
                  <a:pt x="43846" y="37183"/>
                </a:lnTo>
                <a:lnTo>
                  <a:pt x="43846" y="37183"/>
                </a:lnTo>
                <a:lnTo>
                  <a:pt x="44117" y="37183"/>
                </a:lnTo>
                <a:lnTo>
                  <a:pt x="44117" y="37605"/>
                </a:lnTo>
                <a:lnTo>
                  <a:pt x="44117" y="37605"/>
                </a:lnTo>
                <a:lnTo>
                  <a:pt x="44117" y="37605"/>
                </a:lnTo>
                <a:lnTo>
                  <a:pt x="44117" y="37605"/>
                </a:lnTo>
                <a:lnTo>
                  <a:pt x="44117" y="37605"/>
                </a:lnTo>
                <a:lnTo>
                  <a:pt x="44117" y="38028"/>
                </a:lnTo>
                <a:lnTo>
                  <a:pt x="44117" y="38028"/>
                </a:lnTo>
                <a:lnTo>
                  <a:pt x="44524" y="38028"/>
                </a:lnTo>
                <a:lnTo>
                  <a:pt x="44524" y="38028"/>
                </a:lnTo>
                <a:lnTo>
                  <a:pt x="44524" y="38028"/>
                </a:lnTo>
                <a:lnTo>
                  <a:pt x="44524" y="38028"/>
                </a:lnTo>
                <a:lnTo>
                  <a:pt x="44524" y="38028"/>
                </a:lnTo>
                <a:lnTo>
                  <a:pt x="44524" y="38450"/>
                </a:lnTo>
                <a:lnTo>
                  <a:pt x="44796" y="38450"/>
                </a:lnTo>
                <a:lnTo>
                  <a:pt x="44796" y="38450"/>
                </a:lnTo>
                <a:lnTo>
                  <a:pt x="44796" y="38450"/>
                </a:lnTo>
                <a:lnTo>
                  <a:pt x="44796" y="39084"/>
                </a:lnTo>
                <a:lnTo>
                  <a:pt x="44796" y="39084"/>
                </a:lnTo>
                <a:lnTo>
                  <a:pt x="44796" y="39084"/>
                </a:lnTo>
                <a:lnTo>
                  <a:pt x="44796" y="39084"/>
                </a:lnTo>
                <a:lnTo>
                  <a:pt x="44796" y="39084"/>
                </a:lnTo>
                <a:lnTo>
                  <a:pt x="45067" y="39084"/>
                </a:lnTo>
                <a:lnTo>
                  <a:pt x="45067" y="39084"/>
                </a:lnTo>
                <a:lnTo>
                  <a:pt x="45067" y="39084"/>
                </a:lnTo>
                <a:lnTo>
                  <a:pt x="45067" y="39084"/>
                </a:lnTo>
                <a:lnTo>
                  <a:pt x="45067" y="39084"/>
                </a:lnTo>
                <a:lnTo>
                  <a:pt x="45339" y="39084"/>
                </a:lnTo>
                <a:lnTo>
                  <a:pt x="45339" y="39084"/>
                </a:lnTo>
                <a:lnTo>
                  <a:pt x="45339" y="39084"/>
                </a:lnTo>
                <a:lnTo>
                  <a:pt x="45610" y="39084"/>
                </a:lnTo>
                <a:lnTo>
                  <a:pt x="45610" y="39084"/>
                </a:lnTo>
                <a:lnTo>
                  <a:pt x="45610" y="39084"/>
                </a:lnTo>
                <a:lnTo>
                  <a:pt x="45610" y="39084"/>
                </a:lnTo>
                <a:lnTo>
                  <a:pt x="45610" y="39084"/>
                </a:lnTo>
                <a:lnTo>
                  <a:pt x="46018" y="39084"/>
                </a:lnTo>
                <a:lnTo>
                  <a:pt x="46018" y="39084"/>
                </a:lnTo>
                <a:lnTo>
                  <a:pt x="46018" y="39084"/>
                </a:lnTo>
                <a:lnTo>
                  <a:pt x="46018" y="39084"/>
                </a:lnTo>
                <a:lnTo>
                  <a:pt x="46018" y="39084"/>
                </a:lnTo>
                <a:lnTo>
                  <a:pt x="46289" y="39084"/>
                </a:lnTo>
                <a:lnTo>
                  <a:pt x="46289" y="38450"/>
                </a:lnTo>
                <a:lnTo>
                  <a:pt x="46289" y="38450"/>
                </a:lnTo>
                <a:lnTo>
                  <a:pt x="46289" y="38450"/>
                </a:lnTo>
                <a:lnTo>
                  <a:pt x="46289" y="39084"/>
                </a:lnTo>
                <a:lnTo>
                  <a:pt x="46561" y="39084"/>
                </a:lnTo>
                <a:lnTo>
                  <a:pt x="46561" y="39084"/>
                </a:lnTo>
                <a:lnTo>
                  <a:pt x="46561" y="39084"/>
                </a:lnTo>
                <a:lnTo>
                  <a:pt x="46561" y="39084"/>
                </a:lnTo>
                <a:lnTo>
                  <a:pt x="46832" y="39084"/>
                </a:lnTo>
                <a:lnTo>
                  <a:pt x="46832" y="39084"/>
                </a:lnTo>
                <a:lnTo>
                  <a:pt x="46832" y="39084"/>
                </a:lnTo>
                <a:lnTo>
                  <a:pt x="46832" y="39084"/>
                </a:lnTo>
                <a:lnTo>
                  <a:pt x="46832" y="39084"/>
                </a:lnTo>
                <a:lnTo>
                  <a:pt x="47104" y="39084"/>
                </a:lnTo>
                <a:lnTo>
                  <a:pt x="47104" y="39084"/>
                </a:lnTo>
                <a:lnTo>
                  <a:pt x="47104" y="39084"/>
                </a:lnTo>
                <a:lnTo>
                  <a:pt x="47375" y="39084"/>
                </a:lnTo>
                <a:lnTo>
                  <a:pt x="47375" y="39084"/>
                </a:lnTo>
                <a:lnTo>
                  <a:pt x="47375" y="39084"/>
                </a:lnTo>
                <a:lnTo>
                  <a:pt x="47375" y="39084"/>
                </a:lnTo>
                <a:lnTo>
                  <a:pt x="47782" y="39084"/>
                </a:lnTo>
                <a:lnTo>
                  <a:pt x="47782" y="39084"/>
                </a:lnTo>
                <a:lnTo>
                  <a:pt x="47782" y="39084"/>
                </a:lnTo>
                <a:lnTo>
                  <a:pt x="47782" y="39084"/>
                </a:lnTo>
                <a:lnTo>
                  <a:pt x="47782" y="39084"/>
                </a:lnTo>
                <a:lnTo>
                  <a:pt x="48054" y="39084"/>
                </a:lnTo>
                <a:lnTo>
                  <a:pt x="48054" y="39084"/>
                </a:lnTo>
                <a:lnTo>
                  <a:pt x="48054" y="39084"/>
                </a:lnTo>
                <a:lnTo>
                  <a:pt x="48325" y="39084"/>
                </a:lnTo>
                <a:lnTo>
                  <a:pt x="48325" y="39084"/>
                </a:lnTo>
                <a:lnTo>
                  <a:pt x="48325" y="39507"/>
                </a:lnTo>
                <a:lnTo>
                  <a:pt x="48325" y="39507"/>
                </a:lnTo>
                <a:lnTo>
                  <a:pt x="48325" y="39507"/>
                </a:lnTo>
                <a:lnTo>
                  <a:pt x="48597" y="39507"/>
                </a:lnTo>
                <a:lnTo>
                  <a:pt x="48597" y="39507"/>
                </a:lnTo>
                <a:lnTo>
                  <a:pt x="48597" y="39507"/>
                </a:lnTo>
                <a:lnTo>
                  <a:pt x="48597" y="39507"/>
                </a:lnTo>
                <a:lnTo>
                  <a:pt x="48868" y="39507"/>
                </a:lnTo>
                <a:lnTo>
                  <a:pt x="48868" y="39507"/>
                </a:lnTo>
                <a:lnTo>
                  <a:pt x="48868" y="39507"/>
                </a:lnTo>
                <a:lnTo>
                  <a:pt x="49276" y="39507"/>
                </a:lnTo>
                <a:lnTo>
                  <a:pt x="49276" y="39507"/>
                </a:lnTo>
                <a:lnTo>
                  <a:pt x="49276" y="39507"/>
                </a:lnTo>
                <a:lnTo>
                  <a:pt x="49276" y="39507"/>
                </a:lnTo>
                <a:lnTo>
                  <a:pt x="49547" y="39507"/>
                </a:lnTo>
                <a:lnTo>
                  <a:pt x="49547" y="39507"/>
                </a:lnTo>
                <a:lnTo>
                  <a:pt x="49547" y="39507"/>
                </a:lnTo>
                <a:lnTo>
                  <a:pt x="49547" y="39507"/>
                </a:lnTo>
                <a:lnTo>
                  <a:pt x="49819" y="39507"/>
                </a:lnTo>
                <a:lnTo>
                  <a:pt x="49819" y="39507"/>
                </a:lnTo>
                <a:lnTo>
                  <a:pt x="49819" y="39507"/>
                </a:lnTo>
                <a:lnTo>
                  <a:pt x="49819" y="39507"/>
                </a:lnTo>
                <a:lnTo>
                  <a:pt x="50090" y="39507"/>
                </a:lnTo>
                <a:lnTo>
                  <a:pt x="50090" y="39507"/>
                </a:lnTo>
                <a:lnTo>
                  <a:pt x="50090" y="39507"/>
                </a:lnTo>
                <a:lnTo>
                  <a:pt x="50090" y="39507"/>
                </a:lnTo>
                <a:lnTo>
                  <a:pt x="50361" y="39507"/>
                </a:lnTo>
                <a:lnTo>
                  <a:pt x="50361" y="39507"/>
                </a:lnTo>
                <a:lnTo>
                  <a:pt x="50361" y="39507"/>
                </a:lnTo>
                <a:lnTo>
                  <a:pt x="50361" y="39507"/>
                </a:lnTo>
                <a:lnTo>
                  <a:pt x="50769" y="39507"/>
                </a:lnTo>
                <a:lnTo>
                  <a:pt x="50769" y="39507"/>
                </a:lnTo>
                <a:lnTo>
                  <a:pt x="50769" y="39507"/>
                </a:lnTo>
                <a:lnTo>
                  <a:pt x="51040" y="39507"/>
                </a:lnTo>
                <a:lnTo>
                  <a:pt x="51040" y="39507"/>
                </a:lnTo>
                <a:lnTo>
                  <a:pt x="51040" y="39507"/>
                </a:lnTo>
                <a:lnTo>
                  <a:pt x="51040" y="39507"/>
                </a:lnTo>
                <a:lnTo>
                  <a:pt x="51312" y="39507"/>
                </a:lnTo>
                <a:lnTo>
                  <a:pt x="51312" y="39507"/>
                </a:lnTo>
                <a:lnTo>
                  <a:pt x="51312" y="39507"/>
                </a:lnTo>
                <a:lnTo>
                  <a:pt x="51312" y="39507"/>
                </a:lnTo>
                <a:lnTo>
                  <a:pt x="51583" y="39507"/>
                </a:lnTo>
                <a:lnTo>
                  <a:pt x="51583" y="39507"/>
                </a:lnTo>
                <a:lnTo>
                  <a:pt x="51583" y="39507"/>
                </a:lnTo>
                <a:lnTo>
                  <a:pt x="51583" y="39507"/>
                </a:lnTo>
                <a:lnTo>
                  <a:pt x="51855" y="39507"/>
                </a:lnTo>
                <a:lnTo>
                  <a:pt x="51855" y="39084"/>
                </a:lnTo>
                <a:lnTo>
                  <a:pt x="51855" y="39084"/>
                </a:lnTo>
                <a:lnTo>
                  <a:pt x="51855" y="39507"/>
                </a:lnTo>
                <a:lnTo>
                  <a:pt x="51855" y="39507"/>
                </a:lnTo>
                <a:lnTo>
                  <a:pt x="51855" y="39507"/>
                </a:lnTo>
                <a:lnTo>
                  <a:pt x="52262" y="39507"/>
                </a:lnTo>
                <a:lnTo>
                  <a:pt x="52262" y="39507"/>
                </a:lnTo>
                <a:lnTo>
                  <a:pt x="52262" y="39507"/>
                </a:lnTo>
                <a:lnTo>
                  <a:pt x="52533" y="39507"/>
                </a:lnTo>
                <a:lnTo>
                  <a:pt x="52533" y="39084"/>
                </a:lnTo>
                <a:lnTo>
                  <a:pt x="52533" y="39084"/>
                </a:lnTo>
                <a:lnTo>
                  <a:pt x="52533" y="39084"/>
                </a:lnTo>
                <a:lnTo>
                  <a:pt x="52533" y="39084"/>
                </a:lnTo>
                <a:lnTo>
                  <a:pt x="52805" y="39084"/>
                </a:lnTo>
                <a:lnTo>
                  <a:pt x="52805" y="39084"/>
                </a:lnTo>
                <a:lnTo>
                  <a:pt x="52805" y="39084"/>
                </a:lnTo>
                <a:lnTo>
                  <a:pt x="52805" y="39084"/>
                </a:lnTo>
                <a:lnTo>
                  <a:pt x="53076" y="39084"/>
                </a:lnTo>
                <a:lnTo>
                  <a:pt x="53076" y="39084"/>
                </a:lnTo>
                <a:lnTo>
                  <a:pt x="53076" y="39084"/>
                </a:lnTo>
                <a:lnTo>
                  <a:pt x="53348" y="39084"/>
                </a:lnTo>
                <a:lnTo>
                  <a:pt x="53348" y="39084"/>
                </a:lnTo>
                <a:lnTo>
                  <a:pt x="53348" y="39084"/>
                </a:lnTo>
                <a:lnTo>
                  <a:pt x="53348" y="39084"/>
                </a:lnTo>
                <a:lnTo>
                  <a:pt x="53755" y="39084"/>
                </a:lnTo>
                <a:lnTo>
                  <a:pt x="53755" y="39507"/>
                </a:lnTo>
                <a:lnTo>
                  <a:pt x="53755" y="39507"/>
                </a:lnTo>
                <a:lnTo>
                  <a:pt x="53755" y="39507"/>
                </a:lnTo>
                <a:lnTo>
                  <a:pt x="53755" y="39507"/>
                </a:lnTo>
                <a:lnTo>
                  <a:pt x="54027" y="39507"/>
                </a:lnTo>
                <a:lnTo>
                  <a:pt x="54027" y="39507"/>
                </a:lnTo>
                <a:lnTo>
                  <a:pt x="54027" y="39507"/>
                </a:lnTo>
                <a:lnTo>
                  <a:pt x="54027" y="39507"/>
                </a:lnTo>
                <a:lnTo>
                  <a:pt x="54298" y="39507"/>
                </a:lnTo>
                <a:lnTo>
                  <a:pt x="54298" y="39507"/>
                </a:lnTo>
                <a:lnTo>
                  <a:pt x="54298" y="39507"/>
                </a:lnTo>
                <a:lnTo>
                  <a:pt x="54298" y="39507"/>
                </a:lnTo>
                <a:lnTo>
                  <a:pt x="54298" y="39507"/>
                </a:lnTo>
                <a:lnTo>
                  <a:pt x="54570" y="39507"/>
                </a:lnTo>
                <a:lnTo>
                  <a:pt x="54570" y="39507"/>
                </a:lnTo>
                <a:lnTo>
                  <a:pt x="54570" y="39507"/>
                </a:lnTo>
                <a:lnTo>
                  <a:pt x="54570" y="39507"/>
                </a:lnTo>
                <a:lnTo>
                  <a:pt x="54841" y="39507"/>
                </a:lnTo>
                <a:lnTo>
                  <a:pt x="54841" y="39507"/>
                </a:lnTo>
                <a:lnTo>
                  <a:pt x="54841" y="39929"/>
                </a:lnTo>
                <a:lnTo>
                  <a:pt x="54841" y="39929"/>
                </a:lnTo>
                <a:lnTo>
                  <a:pt x="55248" y="39929"/>
                </a:lnTo>
                <a:lnTo>
                  <a:pt x="55248" y="39929"/>
                </a:lnTo>
                <a:lnTo>
                  <a:pt x="55248" y="39929"/>
                </a:lnTo>
                <a:lnTo>
                  <a:pt x="55248" y="39929"/>
                </a:lnTo>
                <a:lnTo>
                  <a:pt x="55248" y="39929"/>
                </a:lnTo>
                <a:lnTo>
                  <a:pt x="55520" y="39929"/>
                </a:lnTo>
                <a:lnTo>
                  <a:pt x="55520" y="39929"/>
                </a:lnTo>
                <a:lnTo>
                  <a:pt x="55520" y="39929"/>
                </a:lnTo>
                <a:lnTo>
                  <a:pt x="55520" y="40352"/>
                </a:lnTo>
                <a:lnTo>
                  <a:pt x="55520" y="40352"/>
                </a:lnTo>
                <a:lnTo>
                  <a:pt x="55520" y="40352"/>
                </a:lnTo>
                <a:lnTo>
                  <a:pt x="55520" y="40352"/>
                </a:lnTo>
                <a:lnTo>
                  <a:pt x="55520" y="40352"/>
                </a:lnTo>
                <a:lnTo>
                  <a:pt x="55791" y="40352"/>
                </a:lnTo>
                <a:lnTo>
                  <a:pt x="55791" y="40774"/>
                </a:lnTo>
                <a:lnTo>
                  <a:pt x="55791" y="40774"/>
                </a:lnTo>
                <a:lnTo>
                  <a:pt x="55791" y="40774"/>
                </a:lnTo>
                <a:lnTo>
                  <a:pt x="55791" y="40774"/>
                </a:lnTo>
                <a:lnTo>
                  <a:pt x="56063" y="40774"/>
                </a:lnTo>
                <a:lnTo>
                  <a:pt x="56063" y="40774"/>
                </a:lnTo>
                <a:lnTo>
                  <a:pt x="56063" y="40774"/>
                </a:lnTo>
                <a:lnTo>
                  <a:pt x="56063" y="40774"/>
                </a:lnTo>
                <a:lnTo>
                  <a:pt x="56063" y="40774"/>
                </a:lnTo>
                <a:lnTo>
                  <a:pt x="56334" y="40774"/>
                </a:lnTo>
                <a:lnTo>
                  <a:pt x="56334" y="40774"/>
                </a:lnTo>
                <a:lnTo>
                  <a:pt x="56334" y="40774"/>
                </a:lnTo>
                <a:lnTo>
                  <a:pt x="56334" y="40774"/>
                </a:lnTo>
                <a:lnTo>
                  <a:pt x="56334" y="40774"/>
                </a:lnTo>
                <a:lnTo>
                  <a:pt x="56742" y="40774"/>
                </a:lnTo>
                <a:lnTo>
                  <a:pt x="56742" y="40774"/>
                </a:lnTo>
                <a:lnTo>
                  <a:pt x="56742" y="40774"/>
                </a:lnTo>
                <a:lnTo>
                  <a:pt x="57013" y="40774"/>
                </a:lnTo>
                <a:lnTo>
                  <a:pt x="57013" y="40774"/>
                </a:lnTo>
                <a:lnTo>
                  <a:pt x="57013" y="40774"/>
                </a:lnTo>
                <a:lnTo>
                  <a:pt x="57013" y="40774"/>
                </a:lnTo>
                <a:lnTo>
                  <a:pt x="57285" y="40774"/>
                </a:lnTo>
                <a:lnTo>
                  <a:pt x="57285" y="40774"/>
                </a:lnTo>
                <a:lnTo>
                  <a:pt x="57285" y="41408"/>
                </a:lnTo>
                <a:lnTo>
                  <a:pt x="57285" y="41408"/>
                </a:lnTo>
                <a:lnTo>
                  <a:pt x="57285" y="41408"/>
                </a:lnTo>
                <a:lnTo>
                  <a:pt x="57556" y="41408"/>
                </a:lnTo>
                <a:lnTo>
                  <a:pt x="57556" y="41408"/>
                </a:lnTo>
                <a:lnTo>
                  <a:pt x="57556" y="41408"/>
                </a:lnTo>
                <a:lnTo>
                  <a:pt x="57556" y="41408"/>
                </a:lnTo>
                <a:lnTo>
                  <a:pt x="57556" y="41408"/>
                </a:lnTo>
                <a:lnTo>
                  <a:pt x="57828" y="41408"/>
                </a:lnTo>
                <a:lnTo>
                  <a:pt x="57828" y="41408"/>
                </a:lnTo>
                <a:lnTo>
                  <a:pt x="57828" y="41408"/>
                </a:lnTo>
                <a:lnTo>
                  <a:pt x="57828" y="41830"/>
                </a:lnTo>
                <a:lnTo>
                  <a:pt x="57828" y="41830"/>
                </a:lnTo>
                <a:lnTo>
                  <a:pt x="58235" y="41830"/>
                </a:lnTo>
                <a:lnTo>
                  <a:pt x="58235" y="41830"/>
                </a:lnTo>
                <a:lnTo>
                  <a:pt x="58235" y="41830"/>
                </a:lnTo>
                <a:lnTo>
                  <a:pt x="58235" y="41830"/>
                </a:lnTo>
                <a:lnTo>
                  <a:pt x="58235" y="41830"/>
                </a:lnTo>
                <a:lnTo>
                  <a:pt x="58506" y="41830"/>
                </a:lnTo>
                <a:lnTo>
                  <a:pt x="58506" y="41830"/>
                </a:lnTo>
                <a:lnTo>
                  <a:pt x="58506" y="41830"/>
                </a:lnTo>
                <a:lnTo>
                  <a:pt x="58506" y="41830"/>
                </a:lnTo>
                <a:lnTo>
                  <a:pt x="58778" y="41830"/>
                </a:lnTo>
                <a:lnTo>
                  <a:pt x="58778" y="41830"/>
                </a:lnTo>
                <a:lnTo>
                  <a:pt x="58778" y="41830"/>
                </a:lnTo>
                <a:lnTo>
                  <a:pt x="58778" y="41830"/>
                </a:lnTo>
                <a:lnTo>
                  <a:pt x="58778" y="42253"/>
                </a:lnTo>
                <a:lnTo>
                  <a:pt x="59049" y="42253"/>
                </a:lnTo>
                <a:lnTo>
                  <a:pt x="59049" y="42253"/>
                </a:lnTo>
                <a:lnTo>
                  <a:pt x="59049" y="42253"/>
                </a:lnTo>
                <a:lnTo>
                  <a:pt x="59049" y="42253"/>
                </a:lnTo>
                <a:lnTo>
                  <a:pt x="59321" y="42253"/>
                </a:lnTo>
                <a:lnTo>
                  <a:pt x="59321" y="42253"/>
                </a:lnTo>
                <a:lnTo>
                  <a:pt x="59321" y="42253"/>
                </a:lnTo>
                <a:lnTo>
                  <a:pt x="59321" y="42253"/>
                </a:lnTo>
                <a:lnTo>
                  <a:pt x="59728" y="42253"/>
                </a:lnTo>
                <a:lnTo>
                  <a:pt x="59728" y="42253"/>
                </a:lnTo>
                <a:lnTo>
                  <a:pt x="59728" y="42253"/>
                </a:lnTo>
                <a:lnTo>
                  <a:pt x="59728" y="42253"/>
                </a:lnTo>
                <a:lnTo>
                  <a:pt x="59728" y="42253"/>
                </a:lnTo>
                <a:lnTo>
                  <a:pt x="60000" y="42253"/>
                </a:lnTo>
                <a:lnTo>
                  <a:pt x="60000" y="42253"/>
                </a:lnTo>
                <a:lnTo>
                  <a:pt x="60000" y="42253"/>
                </a:lnTo>
                <a:lnTo>
                  <a:pt x="60000" y="42253"/>
                </a:lnTo>
                <a:lnTo>
                  <a:pt x="60271" y="42253"/>
                </a:lnTo>
                <a:lnTo>
                  <a:pt x="60271" y="41830"/>
                </a:lnTo>
                <a:lnTo>
                  <a:pt x="60271" y="41830"/>
                </a:lnTo>
                <a:lnTo>
                  <a:pt x="60271" y="41830"/>
                </a:lnTo>
                <a:lnTo>
                  <a:pt x="60542" y="41830"/>
                </a:lnTo>
                <a:lnTo>
                  <a:pt x="60542" y="41830"/>
                </a:lnTo>
                <a:lnTo>
                  <a:pt x="60542" y="41830"/>
                </a:lnTo>
                <a:lnTo>
                  <a:pt x="60542" y="41830"/>
                </a:lnTo>
                <a:lnTo>
                  <a:pt x="60542" y="42253"/>
                </a:lnTo>
                <a:lnTo>
                  <a:pt x="60542" y="42253"/>
                </a:lnTo>
                <a:lnTo>
                  <a:pt x="60542" y="42253"/>
                </a:lnTo>
                <a:lnTo>
                  <a:pt x="60542" y="42676"/>
                </a:lnTo>
                <a:lnTo>
                  <a:pt x="60542" y="42676"/>
                </a:lnTo>
                <a:lnTo>
                  <a:pt x="60814" y="42676"/>
                </a:lnTo>
                <a:lnTo>
                  <a:pt x="60814" y="42676"/>
                </a:lnTo>
                <a:lnTo>
                  <a:pt x="60814" y="42676"/>
                </a:lnTo>
                <a:lnTo>
                  <a:pt x="61221" y="42676"/>
                </a:lnTo>
                <a:lnTo>
                  <a:pt x="61221" y="42676"/>
                </a:lnTo>
                <a:lnTo>
                  <a:pt x="61221" y="42676"/>
                </a:lnTo>
                <a:lnTo>
                  <a:pt x="61221" y="42676"/>
                </a:lnTo>
                <a:lnTo>
                  <a:pt x="61221" y="42676"/>
                </a:lnTo>
                <a:lnTo>
                  <a:pt x="61493" y="42676"/>
                </a:lnTo>
                <a:lnTo>
                  <a:pt x="61493" y="42676"/>
                </a:lnTo>
                <a:lnTo>
                  <a:pt x="61493" y="42676"/>
                </a:lnTo>
                <a:lnTo>
                  <a:pt x="61493" y="42676"/>
                </a:lnTo>
                <a:lnTo>
                  <a:pt x="61493" y="43098"/>
                </a:lnTo>
                <a:lnTo>
                  <a:pt x="61764" y="43098"/>
                </a:lnTo>
                <a:lnTo>
                  <a:pt x="61764" y="43098"/>
                </a:lnTo>
                <a:lnTo>
                  <a:pt x="61764" y="42676"/>
                </a:lnTo>
                <a:lnTo>
                  <a:pt x="61764" y="42676"/>
                </a:lnTo>
                <a:lnTo>
                  <a:pt x="61764" y="42676"/>
                </a:lnTo>
                <a:lnTo>
                  <a:pt x="62036" y="42676"/>
                </a:lnTo>
                <a:lnTo>
                  <a:pt x="62036" y="42676"/>
                </a:lnTo>
                <a:lnTo>
                  <a:pt x="62036" y="42676"/>
                </a:lnTo>
                <a:lnTo>
                  <a:pt x="62036" y="42676"/>
                </a:lnTo>
                <a:lnTo>
                  <a:pt x="62036" y="42253"/>
                </a:lnTo>
                <a:lnTo>
                  <a:pt x="62036" y="42253"/>
                </a:lnTo>
                <a:lnTo>
                  <a:pt x="62307" y="42253"/>
                </a:lnTo>
                <a:lnTo>
                  <a:pt x="62307" y="42253"/>
                </a:lnTo>
                <a:lnTo>
                  <a:pt x="62307" y="42253"/>
                </a:lnTo>
                <a:lnTo>
                  <a:pt x="62307" y="42253"/>
                </a:lnTo>
                <a:lnTo>
                  <a:pt x="62307" y="42253"/>
                </a:lnTo>
                <a:lnTo>
                  <a:pt x="62307" y="42253"/>
                </a:lnTo>
                <a:lnTo>
                  <a:pt x="62714" y="42253"/>
                </a:lnTo>
                <a:lnTo>
                  <a:pt x="62714" y="42253"/>
                </a:lnTo>
                <a:lnTo>
                  <a:pt x="62714" y="41830"/>
                </a:lnTo>
                <a:lnTo>
                  <a:pt x="62714" y="41830"/>
                </a:lnTo>
                <a:lnTo>
                  <a:pt x="62986" y="41830"/>
                </a:lnTo>
                <a:lnTo>
                  <a:pt x="62986" y="41830"/>
                </a:lnTo>
                <a:lnTo>
                  <a:pt x="62986" y="41830"/>
                </a:lnTo>
                <a:lnTo>
                  <a:pt x="62986" y="41830"/>
                </a:lnTo>
                <a:lnTo>
                  <a:pt x="62986" y="41830"/>
                </a:lnTo>
                <a:lnTo>
                  <a:pt x="62986" y="41830"/>
                </a:lnTo>
                <a:lnTo>
                  <a:pt x="63257" y="41830"/>
                </a:lnTo>
                <a:lnTo>
                  <a:pt x="63257" y="41830"/>
                </a:lnTo>
                <a:lnTo>
                  <a:pt x="63257" y="41830"/>
                </a:lnTo>
                <a:lnTo>
                  <a:pt x="63257" y="41408"/>
                </a:lnTo>
                <a:lnTo>
                  <a:pt x="63257" y="41408"/>
                </a:lnTo>
                <a:lnTo>
                  <a:pt x="63529" y="41408"/>
                </a:lnTo>
                <a:lnTo>
                  <a:pt x="63529" y="41408"/>
                </a:lnTo>
                <a:lnTo>
                  <a:pt x="63529" y="41408"/>
                </a:lnTo>
                <a:lnTo>
                  <a:pt x="63529" y="41408"/>
                </a:lnTo>
                <a:lnTo>
                  <a:pt x="63800" y="41408"/>
                </a:lnTo>
                <a:lnTo>
                  <a:pt x="63800" y="41408"/>
                </a:lnTo>
                <a:lnTo>
                  <a:pt x="63800" y="41408"/>
                </a:lnTo>
                <a:lnTo>
                  <a:pt x="63800" y="41408"/>
                </a:lnTo>
                <a:lnTo>
                  <a:pt x="63800" y="41408"/>
                </a:lnTo>
                <a:lnTo>
                  <a:pt x="64208" y="41408"/>
                </a:lnTo>
                <a:lnTo>
                  <a:pt x="64208" y="40774"/>
                </a:lnTo>
                <a:lnTo>
                  <a:pt x="64208" y="40774"/>
                </a:lnTo>
                <a:lnTo>
                  <a:pt x="64208" y="40774"/>
                </a:lnTo>
                <a:lnTo>
                  <a:pt x="64208" y="40774"/>
                </a:lnTo>
                <a:lnTo>
                  <a:pt x="64208" y="40774"/>
                </a:lnTo>
                <a:lnTo>
                  <a:pt x="64479" y="40774"/>
                </a:lnTo>
                <a:lnTo>
                  <a:pt x="64479" y="40774"/>
                </a:lnTo>
                <a:lnTo>
                  <a:pt x="64479" y="40774"/>
                </a:lnTo>
                <a:lnTo>
                  <a:pt x="64479" y="40774"/>
                </a:lnTo>
                <a:lnTo>
                  <a:pt x="64751" y="40774"/>
                </a:lnTo>
                <a:lnTo>
                  <a:pt x="64751" y="40774"/>
                </a:lnTo>
                <a:lnTo>
                  <a:pt x="64751" y="40774"/>
                </a:lnTo>
                <a:lnTo>
                  <a:pt x="64751" y="40774"/>
                </a:lnTo>
                <a:lnTo>
                  <a:pt x="64751" y="40774"/>
                </a:lnTo>
                <a:lnTo>
                  <a:pt x="65022" y="40774"/>
                </a:lnTo>
                <a:lnTo>
                  <a:pt x="65022" y="40774"/>
                </a:lnTo>
                <a:lnTo>
                  <a:pt x="65022" y="40352"/>
                </a:lnTo>
                <a:lnTo>
                  <a:pt x="65022" y="40352"/>
                </a:lnTo>
                <a:lnTo>
                  <a:pt x="65022" y="40352"/>
                </a:lnTo>
                <a:lnTo>
                  <a:pt x="65294" y="40352"/>
                </a:lnTo>
                <a:lnTo>
                  <a:pt x="65294" y="40352"/>
                </a:lnTo>
                <a:lnTo>
                  <a:pt x="65294" y="40352"/>
                </a:lnTo>
                <a:lnTo>
                  <a:pt x="65701" y="40352"/>
                </a:lnTo>
                <a:lnTo>
                  <a:pt x="65701" y="40352"/>
                </a:lnTo>
                <a:lnTo>
                  <a:pt x="65701" y="40352"/>
                </a:lnTo>
                <a:lnTo>
                  <a:pt x="65701" y="40352"/>
                </a:lnTo>
                <a:lnTo>
                  <a:pt x="65701" y="40352"/>
                </a:lnTo>
                <a:lnTo>
                  <a:pt x="65972" y="40352"/>
                </a:lnTo>
                <a:lnTo>
                  <a:pt x="65972" y="40352"/>
                </a:lnTo>
                <a:lnTo>
                  <a:pt x="65972" y="40352"/>
                </a:lnTo>
                <a:lnTo>
                  <a:pt x="65972" y="40352"/>
                </a:lnTo>
                <a:lnTo>
                  <a:pt x="65972" y="40352"/>
                </a:lnTo>
                <a:lnTo>
                  <a:pt x="65972" y="39929"/>
                </a:lnTo>
                <a:lnTo>
                  <a:pt x="66244" y="39929"/>
                </a:lnTo>
                <a:lnTo>
                  <a:pt x="66244" y="39929"/>
                </a:lnTo>
                <a:lnTo>
                  <a:pt x="66244" y="39929"/>
                </a:lnTo>
                <a:lnTo>
                  <a:pt x="66244" y="39929"/>
                </a:lnTo>
                <a:lnTo>
                  <a:pt x="66515" y="39929"/>
                </a:lnTo>
                <a:lnTo>
                  <a:pt x="66515" y="39929"/>
                </a:lnTo>
                <a:lnTo>
                  <a:pt x="66515" y="39929"/>
                </a:lnTo>
                <a:lnTo>
                  <a:pt x="66515" y="39929"/>
                </a:lnTo>
                <a:lnTo>
                  <a:pt x="66515" y="39929"/>
                </a:lnTo>
                <a:lnTo>
                  <a:pt x="66787" y="39929"/>
                </a:lnTo>
                <a:lnTo>
                  <a:pt x="66787" y="39929"/>
                </a:lnTo>
                <a:lnTo>
                  <a:pt x="66787" y="39929"/>
                </a:lnTo>
                <a:lnTo>
                  <a:pt x="66787" y="39929"/>
                </a:lnTo>
                <a:lnTo>
                  <a:pt x="67194" y="39929"/>
                </a:lnTo>
                <a:lnTo>
                  <a:pt x="67194" y="39929"/>
                </a:lnTo>
                <a:lnTo>
                  <a:pt x="67194" y="39929"/>
                </a:lnTo>
                <a:lnTo>
                  <a:pt x="67466" y="39929"/>
                </a:lnTo>
                <a:lnTo>
                  <a:pt x="67466" y="39929"/>
                </a:lnTo>
                <a:lnTo>
                  <a:pt x="67466" y="39929"/>
                </a:lnTo>
                <a:lnTo>
                  <a:pt x="67466" y="39929"/>
                </a:lnTo>
                <a:lnTo>
                  <a:pt x="67466" y="39929"/>
                </a:lnTo>
                <a:lnTo>
                  <a:pt x="67737" y="39929"/>
                </a:lnTo>
                <a:lnTo>
                  <a:pt x="67737" y="39929"/>
                </a:lnTo>
                <a:lnTo>
                  <a:pt x="67737" y="39929"/>
                </a:lnTo>
                <a:lnTo>
                  <a:pt x="67737" y="39929"/>
                </a:lnTo>
                <a:lnTo>
                  <a:pt x="68009" y="39929"/>
                </a:lnTo>
                <a:lnTo>
                  <a:pt x="68009" y="39929"/>
                </a:lnTo>
                <a:lnTo>
                  <a:pt x="68009" y="39929"/>
                </a:lnTo>
                <a:lnTo>
                  <a:pt x="68280" y="39929"/>
                </a:lnTo>
                <a:lnTo>
                  <a:pt x="68280" y="39929"/>
                </a:lnTo>
                <a:lnTo>
                  <a:pt x="68280" y="39929"/>
                </a:lnTo>
                <a:lnTo>
                  <a:pt x="68280" y="39929"/>
                </a:lnTo>
                <a:lnTo>
                  <a:pt x="68687" y="39929"/>
                </a:lnTo>
                <a:lnTo>
                  <a:pt x="68687" y="39929"/>
                </a:lnTo>
                <a:lnTo>
                  <a:pt x="68687" y="39929"/>
                </a:lnTo>
                <a:lnTo>
                  <a:pt x="68687" y="39929"/>
                </a:lnTo>
                <a:lnTo>
                  <a:pt x="68687" y="39929"/>
                </a:lnTo>
                <a:lnTo>
                  <a:pt x="68959" y="39929"/>
                </a:lnTo>
                <a:lnTo>
                  <a:pt x="68959" y="39929"/>
                </a:lnTo>
                <a:lnTo>
                  <a:pt x="68959" y="39929"/>
                </a:lnTo>
                <a:lnTo>
                  <a:pt x="68959" y="40352"/>
                </a:lnTo>
                <a:lnTo>
                  <a:pt x="69230" y="40352"/>
                </a:lnTo>
                <a:lnTo>
                  <a:pt x="69230" y="39929"/>
                </a:lnTo>
                <a:lnTo>
                  <a:pt x="69230" y="39929"/>
                </a:lnTo>
                <a:lnTo>
                  <a:pt x="69230" y="39929"/>
                </a:lnTo>
                <a:lnTo>
                  <a:pt x="69230" y="39929"/>
                </a:lnTo>
                <a:lnTo>
                  <a:pt x="69230" y="39929"/>
                </a:lnTo>
                <a:lnTo>
                  <a:pt x="69502" y="39929"/>
                </a:lnTo>
                <a:lnTo>
                  <a:pt x="69502" y="39929"/>
                </a:lnTo>
                <a:lnTo>
                  <a:pt x="69502" y="39929"/>
                </a:lnTo>
                <a:lnTo>
                  <a:pt x="69502" y="39929"/>
                </a:lnTo>
                <a:lnTo>
                  <a:pt x="69502" y="39929"/>
                </a:lnTo>
                <a:lnTo>
                  <a:pt x="69773" y="39929"/>
                </a:lnTo>
                <a:lnTo>
                  <a:pt x="69773" y="39929"/>
                </a:lnTo>
                <a:lnTo>
                  <a:pt x="69773" y="39929"/>
                </a:lnTo>
                <a:lnTo>
                  <a:pt x="70180" y="39929"/>
                </a:lnTo>
                <a:lnTo>
                  <a:pt x="70180" y="39929"/>
                </a:lnTo>
                <a:lnTo>
                  <a:pt x="70180" y="39929"/>
                </a:lnTo>
                <a:lnTo>
                  <a:pt x="70180" y="39929"/>
                </a:lnTo>
                <a:lnTo>
                  <a:pt x="70180" y="39929"/>
                </a:lnTo>
                <a:lnTo>
                  <a:pt x="70452" y="39929"/>
                </a:lnTo>
                <a:lnTo>
                  <a:pt x="70452" y="39929"/>
                </a:lnTo>
                <a:lnTo>
                  <a:pt x="70452" y="39929"/>
                </a:lnTo>
                <a:lnTo>
                  <a:pt x="70452" y="39929"/>
                </a:lnTo>
                <a:lnTo>
                  <a:pt x="70452" y="39929"/>
                </a:lnTo>
                <a:lnTo>
                  <a:pt x="70723" y="39929"/>
                </a:lnTo>
                <a:lnTo>
                  <a:pt x="70723" y="39507"/>
                </a:lnTo>
                <a:lnTo>
                  <a:pt x="70723" y="39507"/>
                </a:lnTo>
                <a:lnTo>
                  <a:pt x="70723" y="39507"/>
                </a:lnTo>
                <a:lnTo>
                  <a:pt x="70723" y="39507"/>
                </a:lnTo>
                <a:lnTo>
                  <a:pt x="70995" y="39507"/>
                </a:lnTo>
                <a:lnTo>
                  <a:pt x="70995" y="39507"/>
                </a:lnTo>
                <a:lnTo>
                  <a:pt x="70995" y="39507"/>
                </a:lnTo>
                <a:lnTo>
                  <a:pt x="70995" y="39507"/>
                </a:lnTo>
                <a:lnTo>
                  <a:pt x="70995" y="39507"/>
                </a:lnTo>
                <a:lnTo>
                  <a:pt x="71266" y="39507"/>
                </a:lnTo>
                <a:lnTo>
                  <a:pt x="71266" y="39507"/>
                </a:lnTo>
                <a:lnTo>
                  <a:pt x="71266" y="39507"/>
                </a:lnTo>
                <a:lnTo>
                  <a:pt x="71674" y="39507"/>
                </a:lnTo>
                <a:lnTo>
                  <a:pt x="71674" y="39507"/>
                </a:lnTo>
                <a:lnTo>
                  <a:pt x="71674" y="39507"/>
                </a:lnTo>
                <a:lnTo>
                  <a:pt x="71674" y="39507"/>
                </a:lnTo>
                <a:lnTo>
                  <a:pt x="71674" y="39084"/>
                </a:lnTo>
                <a:lnTo>
                  <a:pt x="71945" y="39084"/>
                </a:lnTo>
                <a:lnTo>
                  <a:pt x="71945" y="39084"/>
                </a:lnTo>
                <a:lnTo>
                  <a:pt x="71945" y="39084"/>
                </a:lnTo>
                <a:lnTo>
                  <a:pt x="71945" y="39084"/>
                </a:lnTo>
                <a:lnTo>
                  <a:pt x="71945" y="39084"/>
                </a:lnTo>
                <a:lnTo>
                  <a:pt x="71945" y="39084"/>
                </a:lnTo>
                <a:lnTo>
                  <a:pt x="72217" y="39084"/>
                </a:lnTo>
                <a:lnTo>
                  <a:pt x="72217" y="39084"/>
                </a:lnTo>
                <a:lnTo>
                  <a:pt x="72217" y="38450"/>
                </a:lnTo>
                <a:lnTo>
                  <a:pt x="72217" y="38450"/>
                </a:lnTo>
                <a:lnTo>
                  <a:pt x="72217" y="38450"/>
                </a:lnTo>
                <a:lnTo>
                  <a:pt x="72217" y="38450"/>
                </a:lnTo>
                <a:lnTo>
                  <a:pt x="72488" y="38450"/>
                </a:lnTo>
                <a:lnTo>
                  <a:pt x="72488" y="38450"/>
                </a:lnTo>
                <a:lnTo>
                  <a:pt x="72488" y="38028"/>
                </a:lnTo>
                <a:lnTo>
                  <a:pt x="72488" y="38028"/>
                </a:lnTo>
                <a:lnTo>
                  <a:pt x="72488" y="38028"/>
                </a:lnTo>
                <a:lnTo>
                  <a:pt x="72488" y="38028"/>
                </a:lnTo>
                <a:lnTo>
                  <a:pt x="72760" y="38028"/>
                </a:lnTo>
                <a:lnTo>
                  <a:pt x="72760" y="38028"/>
                </a:lnTo>
                <a:lnTo>
                  <a:pt x="72760" y="38028"/>
                </a:lnTo>
                <a:lnTo>
                  <a:pt x="72760" y="37605"/>
                </a:lnTo>
                <a:lnTo>
                  <a:pt x="72760" y="37605"/>
                </a:lnTo>
                <a:lnTo>
                  <a:pt x="72760" y="37605"/>
                </a:lnTo>
                <a:lnTo>
                  <a:pt x="72760" y="37605"/>
                </a:lnTo>
                <a:lnTo>
                  <a:pt x="72760" y="37605"/>
                </a:lnTo>
                <a:lnTo>
                  <a:pt x="73167" y="37605"/>
                </a:lnTo>
                <a:lnTo>
                  <a:pt x="73167" y="37183"/>
                </a:lnTo>
                <a:lnTo>
                  <a:pt x="73167" y="37183"/>
                </a:lnTo>
                <a:lnTo>
                  <a:pt x="73167" y="37183"/>
                </a:lnTo>
                <a:lnTo>
                  <a:pt x="73167" y="37183"/>
                </a:lnTo>
                <a:lnTo>
                  <a:pt x="73167" y="37183"/>
                </a:lnTo>
                <a:lnTo>
                  <a:pt x="73438" y="37183"/>
                </a:lnTo>
                <a:lnTo>
                  <a:pt x="73438" y="36760"/>
                </a:lnTo>
                <a:lnTo>
                  <a:pt x="73438" y="36760"/>
                </a:lnTo>
                <a:lnTo>
                  <a:pt x="73438" y="36760"/>
                </a:lnTo>
                <a:lnTo>
                  <a:pt x="73438" y="36760"/>
                </a:lnTo>
                <a:lnTo>
                  <a:pt x="73438" y="36760"/>
                </a:lnTo>
                <a:lnTo>
                  <a:pt x="73438" y="36760"/>
                </a:lnTo>
                <a:lnTo>
                  <a:pt x="73710" y="36760"/>
                </a:lnTo>
                <a:lnTo>
                  <a:pt x="73710" y="36760"/>
                </a:lnTo>
                <a:lnTo>
                  <a:pt x="73710" y="36760"/>
                </a:lnTo>
                <a:lnTo>
                  <a:pt x="73710" y="36126"/>
                </a:lnTo>
                <a:lnTo>
                  <a:pt x="73710" y="36126"/>
                </a:lnTo>
                <a:lnTo>
                  <a:pt x="73981" y="36126"/>
                </a:lnTo>
                <a:lnTo>
                  <a:pt x="73981" y="36126"/>
                </a:lnTo>
                <a:lnTo>
                  <a:pt x="73981" y="36126"/>
                </a:lnTo>
                <a:lnTo>
                  <a:pt x="73981" y="36126"/>
                </a:lnTo>
                <a:lnTo>
                  <a:pt x="74253" y="36126"/>
                </a:lnTo>
                <a:lnTo>
                  <a:pt x="74253" y="36126"/>
                </a:lnTo>
                <a:lnTo>
                  <a:pt x="74253" y="36126"/>
                </a:lnTo>
                <a:lnTo>
                  <a:pt x="74253" y="36126"/>
                </a:lnTo>
                <a:lnTo>
                  <a:pt x="74253" y="36126"/>
                </a:lnTo>
                <a:lnTo>
                  <a:pt x="74660" y="36126"/>
                </a:lnTo>
                <a:lnTo>
                  <a:pt x="74660" y="36126"/>
                </a:lnTo>
                <a:lnTo>
                  <a:pt x="74660" y="36126"/>
                </a:lnTo>
                <a:lnTo>
                  <a:pt x="74660" y="36126"/>
                </a:lnTo>
                <a:lnTo>
                  <a:pt x="74660" y="35704"/>
                </a:lnTo>
                <a:lnTo>
                  <a:pt x="74660" y="35704"/>
                </a:lnTo>
                <a:lnTo>
                  <a:pt x="74660" y="35704"/>
                </a:lnTo>
                <a:lnTo>
                  <a:pt x="74660" y="35704"/>
                </a:lnTo>
                <a:lnTo>
                  <a:pt x="74932" y="35704"/>
                </a:lnTo>
                <a:lnTo>
                  <a:pt x="74932" y="35281"/>
                </a:lnTo>
                <a:lnTo>
                  <a:pt x="74932" y="35281"/>
                </a:lnTo>
                <a:lnTo>
                  <a:pt x="74932" y="35281"/>
                </a:lnTo>
                <a:lnTo>
                  <a:pt x="75203" y="35281"/>
                </a:lnTo>
                <a:lnTo>
                  <a:pt x="75203" y="35281"/>
                </a:lnTo>
                <a:lnTo>
                  <a:pt x="75203" y="35281"/>
                </a:lnTo>
                <a:lnTo>
                  <a:pt x="75203" y="35281"/>
                </a:lnTo>
                <a:lnTo>
                  <a:pt x="75203" y="35281"/>
                </a:lnTo>
                <a:lnTo>
                  <a:pt x="75203" y="35281"/>
                </a:lnTo>
                <a:lnTo>
                  <a:pt x="75203" y="34859"/>
                </a:lnTo>
                <a:lnTo>
                  <a:pt x="75203" y="34859"/>
                </a:lnTo>
                <a:lnTo>
                  <a:pt x="75203" y="34859"/>
                </a:lnTo>
                <a:lnTo>
                  <a:pt x="75203" y="34859"/>
                </a:lnTo>
                <a:lnTo>
                  <a:pt x="75203" y="34859"/>
                </a:lnTo>
                <a:lnTo>
                  <a:pt x="75203" y="34436"/>
                </a:lnTo>
                <a:lnTo>
                  <a:pt x="75203" y="34436"/>
                </a:lnTo>
                <a:lnTo>
                  <a:pt x="75203" y="34436"/>
                </a:lnTo>
                <a:lnTo>
                  <a:pt x="74932" y="34436"/>
                </a:lnTo>
                <a:lnTo>
                  <a:pt x="74932" y="34436"/>
                </a:lnTo>
                <a:lnTo>
                  <a:pt x="74932" y="34436"/>
                </a:lnTo>
                <a:lnTo>
                  <a:pt x="74932" y="34436"/>
                </a:lnTo>
                <a:lnTo>
                  <a:pt x="74660" y="34436"/>
                </a:lnTo>
                <a:lnTo>
                  <a:pt x="74660" y="34436"/>
                </a:lnTo>
                <a:lnTo>
                  <a:pt x="74660" y="34436"/>
                </a:lnTo>
                <a:lnTo>
                  <a:pt x="74660" y="33802"/>
                </a:lnTo>
                <a:lnTo>
                  <a:pt x="74660" y="33802"/>
                </a:lnTo>
                <a:lnTo>
                  <a:pt x="74660" y="33802"/>
                </a:lnTo>
                <a:lnTo>
                  <a:pt x="74253" y="33802"/>
                </a:lnTo>
                <a:lnTo>
                  <a:pt x="74253" y="33802"/>
                </a:lnTo>
                <a:lnTo>
                  <a:pt x="74253" y="33802"/>
                </a:lnTo>
                <a:lnTo>
                  <a:pt x="74253" y="33380"/>
                </a:lnTo>
                <a:lnTo>
                  <a:pt x="74253" y="33380"/>
                </a:lnTo>
                <a:lnTo>
                  <a:pt x="74253" y="33380"/>
                </a:lnTo>
                <a:lnTo>
                  <a:pt x="74253" y="33380"/>
                </a:lnTo>
                <a:lnTo>
                  <a:pt x="74253" y="33380"/>
                </a:lnTo>
                <a:lnTo>
                  <a:pt x="74253" y="32957"/>
                </a:lnTo>
                <a:lnTo>
                  <a:pt x="73981" y="32957"/>
                </a:lnTo>
                <a:lnTo>
                  <a:pt x="73981" y="32957"/>
                </a:lnTo>
                <a:lnTo>
                  <a:pt x="73981" y="32957"/>
                </a:lnTo>
                <a:lnTo>
                  <a:pt x="74253" y="32957"/>
                </a:lnTo>
                <a:lnTo>
                  <a:pt x="74253" y="32535"/>
                </a:lnTo>
                <a:lnTo>
                  <a:pt x="74253" y="32535"/>
                </a:lnTo>
                <a:lnTo>
                  <a:pt x="74253" y="32535"/>
                </a:lnTo>
                <a:lnTo>
                  <a:pt x="74253" y="32535"/>
                </a:lnTo>
                <a:lnTo>
                  <a:pt x="74253" y="32535"/>
                </a:lnTo>
                <a:lnTo>
                  <a:pt x="74253" y="32112"/>
                </a:lnTo>
                <a:lnTo>
                  <a:pt x="74253" y="32112"/>
                </a:lnTo>
                <a:lnTo>
                  <a:pt x="74253" y="32112"/>
                </a:lnTo>
                <a:lnTo>
                  <a:pt x="74253" y="32112"/>
                </a:lnTo>
                <a:lnTo>
                  <a:pt x="74253" y="31478"/>
                </a:lnTo>
                <a:lnTo>
                  <a:pt x="74660" y="31478"/>
                </a:lnTo>
                <a:lnTo>
                  <a:pt x="74660" y="31478"/>
                </a:lnTo>
                <a:lnTo>
                  <a:pt x="74660" y="31478"/>
                </a:lnTo>
                <a:lnTo>
                  <a:pt x="74660" y="31478"/>
                </a:lnTo>
                <a:lnTo>
                  <a:pt x="74660" y="31056"/>
                </a:lnTo>
                <a:lnTo>
                  <a:pt x="74660" y="31056"/>
                </a:lnTo>
                <a:lnTo>
                  <a:pt x="74660" y="31056"/>
                </a:lnTo>
                <a:lnTo>
                  <a:pt x="74660" y="31056"/>
                </a:lnTo>
                <a:lnTo>
                  <a:pt x="74660" y="31056"/>
                </a:lnTo>
                <a:lnTo>
                  <a:pt x="74660" y="31056"/>
                </a:lnTo>
                <a:lnTo>
                  <a:pt x="74932" y="31056"/>
                </a:lnTo>
                <a:lnTo>
                  <a:pt x="74932" y="30633"/>
                </a:lnTo>
                <a:lnTo>
                  <a:pt x="74932" y="30633"/>
                </a:lnTo>
                <a:lnTo>
                  <a:pt x="74932" y="30633"/>
                </a:lnTo>
                <a:lnTo>
                  <a:pt x="74932" y="30633"/>
                </a:lnTo>
                <a:lnTo>
                  <a:pt x="75203" y="30633"/>
                </a:lnTo>
                <a:lnTo>
                  <a:pt x="75203" y="30633"/>
                </a:lnTo>
                <a:lnTo>
                  <a:pt x="75203" y="30633"/>
                </a:lnTo>
                <a:lnTo>
                  <a:pt x="75203" y="30633"/>
                </a:lnTo>
                <a:lnTo>
                  <a:pt x="75203" y="30633"/>
                </a:lnTo>
                <a:lnTo>
                  <a:pt x="75475" y="30633"/>
                </a:lnTo>
                <a:lnTo>
                  <a:pt x="75475" y="30633"/>
                </a:lnTo>
                <a:lnTo>
                  <a:pt x="75475" y="30633"/>
                </a:lnTo>
                <a:lnTo>
                  <a:pt x="75475" y="30633"/>
                </a:lnTo>
                <a:lnTo>
                  <a:pt x="75746" y="30633"/>
                </a:lnTo>
                <a:lnTo>
                  <a:pt x="75746" y="30633"/>
                </a:lnTo>
                <a:lnTo>
                  <a:pt x="75746" y="30633"/>
                </a:lnTo>
                <a:lnTo>
                  <a:pt x="76153" y="30633"/>
                </a:lnTo>
                <a:lnTo>
                  <a:pt x="76153" y="30633"/>
                </a:lnTo>
                <a:lnTo>
                  <a:pt x="76153" y="30633"/>
                </a:lnTo>
                <a:lnTo>
                  <a:pt x="76153" y="30633"/>
                </a:lnTo>
                <a:lnTo>
                  <a:pt x="76153" y="30633"/>
                </a:lnTo>
                <a:lnTo>
                  <a:pt x="76425" y="30633"/>
                </a:lnTo>
                <a:lnTo>
                  <a:pt x="76425" y="30633"/>
                </a:lnTo>
                <a:lnTo>
                  <a:pt x="76425" y="30633"/>
                </a:lnTo>
                <a:lnTo>
                  <a:pt x="76425" y="31056"/>
                </a:lnTo>
                <a:lnTo>
                  <a:pt x="76425" y="31056"/>
                </a:lnTo>
                <a:lnTo>
                  <a:pt x="76425" y="31056"/>
                </a:lnTo>
                <a:lnTo>
                  <a:pt x="76425" y="31056"/>
                </a:lnTo>
                <a:lnTo>
                  <a:pt x="76696" y="31056"/>
                </a:lnTo>
                <a:lnTo>
                  <a:pt x="76696" y="31056"/>
                </a:lnTo>
                <a:lnTo>
                  <a:pt x="76696" y="31056"/>
                </a:lnTo>
                <a:lnTo>
                  <a:pt x="76696" y="31056"/>
                </a:lnTo>
                <a:lnTo>
                  <a:pt x="76968" y="31056"/>
                </a:lnTo>
                <a:lnTo>
                  <a:pt x="76968" y="31056"/>
                </a:lnTo>
                <a:lnTo>
                  <a:pt x="76968" y="31056"/>
                </a:lnTo>
                <a:lnTo>
                  <a:pt x="76968" y="31056"/>
                </a:lnTo>
                <a:lnTo>
                  <a:pt x="76968" y="31056"/>
                </a:lnTo>
                <a:lnTo>
                  <a:pt x="77239" y="31056"/>
                </a:lnTo>
                <a:lnTo>
                  <a:pt x="77239" y="31056"/>
                </a:lnTo>
                <a:lnTo>
                  <a:pt x="77239" y="31056"/>
                </a:lnTo>
                <a:lnTo>
                  <a:pt x="77239" y="31056"/>
                </a:lnTo>
                <a:lnTo>
                  <a:pt x="77239" y="31478"/>
                </a:lnTo>
                <a:lnTo>
                  <a:pt x="77647" y="31478"/>
                </a:lnTo>
                <a:lnTo>
                  <a:pt x="77647" y="31478"/>
                </a:lnTo>
                <a:lnTo>
                  <a:pt x="77647" y="31478"/>
                </a:lnTo>
                <a:lnTo>
                  <a:pt x="77918" y="31478"/>
                </a:lnTo>
                <a:lnTo>
                  <a:pt x="77918" y="31478"/>
                </a:lnTo>
                <a:lnTo>
                  <a:pt x="77918" y="31478"/>
                </a:lnTo>
                <a:lnTo>
                  <a:pt x="77918" y="31478"/>
                </a:lnTo>
                <a:lnTo>
                  <a:pt x="78190" y="31478"/>
                </a:lnTo>
                <a:lnTo>
                  <a:pt x="78190" y="31478"/>
                </a:lnTo>
                <a:lnTo>
                  <a:pt x="78190" y="31478"/>
                </a:lnTo>
                <a:lnTo>
                  <a:pt x="78190" y="31478"/>
                </a:lnTo>
                <a:lnTo>
                  <a:pt x="78190" y="31478"/>
                </a:lnTo>
                <a:lnTo>
                  <a:pt x="78461" y="31478"/>
                </a:lnTo>
                <a:lnTo>
                  <a:pt x="78461" y="31478"/>
                </a:lnTo>
                <a:lnTo>
                  <a:pt x="78461" y="31478"/>
                </a:lnTo>
                <a:lnTo>
                  <a:pt x="78461" y="31478"/>
                </a:lnTo>
                <a:lnTo>
                  <a:pt x="78733" y="31478"/>
                </a:lnTo>
                <a:lnTo>
                  <a:pt x="78733" y="31056"/>
                </a:lnTo>
                <a:lnTo>
                  <a:pt x="78733" y="31056"/>
                </a:lnTo>
                <a:lnTo>
                  <a:pt x="78733" y="31056"/>
                </a:lnTo>
                <a:lnTo>
                  <a:pt x="78733" y="31056"/>
                </a:lnTo>
                <a:lnTo>
                  <a:pt x="78733" y="31056"/>
                </a:lnTo>
                <a:lnTo>
                  <a:pt x="79140" y="31056"/>
                </a:lnTo>
                <a:lnTo>
                  <a:pt x="79140" y="31056"/>
                </a:lnTo>
                <a:lnTo>
                  <a:pt x="79140" y="31056"/>
                </a:lnTo>
                <a:lnTo>
                  <a:pt x="79140" y="31056"/>
                </a:lnTo>
                <a:lnTo>
                  <a:pt x="79140" y="31056"/>
                </a:lnTo>
                <a:lnTo>
                  <a:pt x="79140" y="31056"/>
                </a:lnTo>
                <a:lnTo>
                  <a:pt x="79411" y="31056"/>
                </a:lnTo>
                <a:lnTo>
                  <a:pt x="79411" y="31056"/>
                </a:lnTo>
                <a:lnTo>
                  <a:pt x="79411" y="30633"/>
                </a:lnTo>
                <a:lnTo>
                  <a:pt x="79411" y="30633"/>
                </a:lnTo>
                <a:lnTo>
                  <a:pt x="79683" y="30633"/>
                </a:lnTo>
                <a:lnTo>
                  <a:pt x="79683" y="30633"/>
                </a:lnTo>
                <a:lnTo>
                  <a:pt x="79683" y="30633"/>
                </a:lnTo>
                <a:lnTo>
                  <a:pt x="79683" y="30633"/>
                </a:lnTo>
                <a:lnTo>
                  <a:pt x="79683" y="30633"/>
                </a:lnTo>
                <a:lnTo>
                  <a:pt x="79683" y="30633"/>
                </a:lnTo>
                <a:lnTo>
                  <a:pt x="79683" y="30211"/>
                </a:lnTo>
                <a:lnTo>
                  <a:pt x="79954" y="30211"/>
                </a:lnTo>
                <a:lnTo>
                  <a:pt x="79954" y="30211"/>
                </a:lnTo>
                <a:lnTo>
                  <a:pt x="79954" y="30211"/>
                </a:lnTo>
                <a:lnTo>
                  <a:pt x="79954" y="30211"/>
                </a:lnTo>
                <a:lnTo>
                  <a:pt x="79954" y="30211"/>
                </a:lnTo>
                <a:lnTo>
                  <a:pt x="79954" y="30211"/>
                </a:lnTo>
                <a:lnTo>
                  <a:pt x="79954" y="29788"/>
                </a:lnTo>
                <a:lnTo>
                  <a:pt x="79954" y="29788"/>
                </a:lnTo>
                <a:lnTo>
                  <a:pt x="80226" y="29788"/>
                </a:lnTo>
                <a:lnTo>
                  <a:pt x="80226" y="29788"/>
                </a:lnTo>
                <a:lnTo>
                  <a:pt x="80226" y="29154"/>
                </a:lnTo>
                <a:lnTo>
                  <a:pt x="80226" y="29154"/>
                </a:lnTo>
                <a:lnTo>
                  <a:pt x="80226" y="29154"/>
                </a:lnTo>
                <a:lnTo>
                  <a:pt x="80226" y="29154"/>
                </a:lnTo>
                <a:lnTo>
                  <a:pt x="80633" y="29154"/>
                </a:lnTo>
                <a:lnTo>
                  <a:pt x="80633" y="29154"/>
                </a:lnTo>
                <a:lnTo>
                  <a:pt x="80633" y="29154"/>
                </a:lnTo>
                <a:lnTo>
                  <a:pt x="80633" y="29154"/>
                </a:lnTo>
                <a:lnTo>
                  <a:pt x="80633" y="29154"/>
                </a:lnTo>
                <a:lnTo>
                  <a:pt x="80904" y="29154"/>
                </a:lnTo>
                <a:lnTo>
                  <a:pt x="80904" y="29154"/>
                </a:lnTo>
                <a:lnTo>
                  <a:pt x="80904" y="29154"/>
                </a:lnTo>
                <a:lnTo>
                  <a:pt x="80904" y="29154"/>
                </a:lnTo>
                <a:lnTo>
                  <a:pt x="80904" y="29154"/>
                </a:lnTo>
                <a:lnTo>
                  <a:pt x="81176" y="29154"/>
                </a:lnTo>
                <a:lnTo>
                  <a:pt x="81176" y="29154"/>
                </a:lnTo>
                <a:lnTo>
                  <a:pt x="81176" y="29154"/>
                </a:lnTo>
                <a:lnTo>
                  <a:pt x="81176" y="29154"/>
                </a:lnTo>
                <a:lnTo>
                  <a:pt x="81447" y="29154"/>
                </a:lnTo>
                <a:lnTo>
                  <a:pt x="81447" y="29154"/>
                </a:lnTo>
                <a:lnTo>
                  <a:pt x="81447" y="29154"/>
                </a:lnTo>
                <a:lnTo>
                  <a:pt x="81447" y="29154"/>
                </a:lnTo>
                <a:lnTo>
                  <a:pt x="81719" y="29154"/>
                </a:lnTo>
                <a:lnTo>
                  <a:pt x="81719" y="29154"/>
                </a:lnTo>
                <a:lnTo>
                  <a:pt x="81719" y="29154"/>
                </a:lnTo>
                <a:lnTo>
                  <a:pt x="82126" y="29154"/>
                </a:lnTo>
                <a:lnTo>
                  <a:pt x="82126" y="29154"/>
                </a:lnTo>
                <a:lnTo>
                  <a:pt x="82126" y="29154"/>
                </a:lnTo>
                <a:lnTo>
                  <a:pt x="82126" y="29154"/>
                </a:lnTo>
                <a:lnTo>
                  <a:pt x="82126" y="29154"/>
                </a:lnTo>
                <a:lnTo>
                  <a:pt x="82398" y="29154"/>
                </a:lnTo>
                <a:lnTo>
                  <a:pt x="82398" y="29154"/>
                </a:lnTo>
                <a:lnTo>
                  <a:pt x="82398" y="29154"/>
                </a:lnTo>
                <a:lnTo>
                  <a:pt x="82398" y="29154"/>
                </a:lnTo>
                <a:lnTo>
                  <a:pt x="82669" y="29154"/>
                </a:lnTo>
                <a:lnTo>
                  <a:pt x="82669" y="29154"/>
                </a:lnTo>
                <a:lnTo>
                  <a:pt x="82669" y="29154"/>
                </a:lnTo>
                <a:lnTo>
                  <a:pt x="82669" y="28732"/>
                </a:lnTo>
                <a:lnTo>
                  <a:pt x="82669" y="28732"/>
                </a:lnTo>
                <a:lnTo>
                  <a:pt x="82669" y="28732"/>
                </a:lnTo>
                <a:lnTo>
                  <a:pt x="82941" y="28732"/>
                </a:lnTo>
                <a:lnTo>
                  <a:pt x="82941" y="28732"/>
                </a:lnTo>
                <a:lnTo>
                  <a:pt x="82941" y="28732"/>
                </a:lnTo>
                <a:lnTo>
                  <a:pt x="82941" y="28732"/>
                </a:lnTo>
                <a:lnTo>
                  <a:pt x="82941" y="28309"/>
                </a:lnTo>
                <a:lnTo>
                  <a:pt x="82941" y="28309"/>
                </a:lnTo>
                <a:lnTo>
                  <a:pt x="83212" y="28309"/>
                </a:lnTo>
                <a:lnTo>
                  <a:pt x="83212" y="28309"/>
                </a:lnTo>
                <a:lnTo>
                  <a:pt x="83212" y="28309"/>
                </a:lnTo>
                <a:lnTo>
                  <a:pt x="83212" y="28309"/>
                </a:lnTo>
                <a:lnTo>
                  <a:pt x="83212" y="28309"/>
                </a:lnTo>
                <a:lnTo>
                  <a:pt x="83619" y="28309"/>
                </a:lnTo>
                <a:lnTo>
                  <a:pt x="83619" y="28309"/>
                </a:lnTo>
                <a:lnTo>
                  <a:pt x="83619" y="28309"/>
                </a:lnTo>
                <a:lnTo>
                  <a:pt x="83619" y="28309"/>
                </a:lnTo>
                <a:lnTo>
                  <a:pt x="83619" y="27887"/>
                </a:lnTo>
                <a:lnTo>
                  <a:pt x="83891" y="27887"/>
                </a:lnTo>
                <a:lnTo>
                  <a:pt x="83891" y="27887"/>
                </a:lnTo>
                <a:lnTo>
                  <a:pt x="83891" y="27887"/>
                </a:lnTo>
                <a:lnTo>
                  <a:pt x="83619" y="27887"/>
                </a:lnTo>
                <a:lnTo>
                  <a:pt x="83619" y="27464"/>
                </a:lnTo>
                <a:lnTo>
                  <a:pt x="83619" y="27464"/>
                </a:lnTo>
                <a:lnTo>
                  <a:pt x="83619" y="27464"/>
                </a:lnTo>
                <a:lnTo>
                  <a:pt x="83891" y="27464"/>
                </a:lnTo>
                <a:lnTo>
                  <a:pt x="83891" y="26830"/>
                </a:lnTo>
                <a:lnTo>
                  <a:pt x="83891" y="26830"/>
                </a:lnTo>
                <a:lnTo>
                  <a:pt x="83891" y="26830"/>
                </a:lnTo>
                <a:lnTo>
                  <a:pt x="83891" y="26830"/>
                </a:lnTo>
                <a:lnTo>
                  <a:pt x="83891" y="26830"/>
                </a:lnTo>
                <a:lnTo>
                  <a:pt x="83891" y="26408"/>
                </a:lnTo>
                <a:lnTo>
                  <a:pt x="83891" y="26408"/>
                </a:lnTo>
                <a:lnTo>
                  <a:pt x="84162" y="26408"/>
                </a:lnTo>
                <a:lnTo>
                  <a:pt x="84162" y="26408"/>
                </a:lnTo>
                <a:lnTo>
                  <a:pt x="84162" y="26408"/>
                </a:lnTo>
                <a:lnTo>
                  <a:pt x="84162" y="26408"/>
                </a:lnTo>
                <a:lnTo>
                  <a:pt x="84162" y="26408"/>
                </a:lnTo>
                <a:lnTo>
                  <a:pt x="84162" y="26408"/>
                </a:lnTo>
                <a:lnTo>
                  <a:pt x="84162" y="26408"/>
                </a:lnTo>
                <a:lnTo>
                  <a:pt x="84162" y="25985"/>
                </a:lnTo>
                <a:lnTo>
                  <a:pt x="84434" y="25985"/>
                </a:lnTo>
                <a:lnTo>
                  <a:pt x="84434" y="25985"/>
                </a:lnTo>
                <a:lnTo>
                  <a:pt x="84434" y="25985"/>
                </a:lnTo>
                <a:lnTo>
                  <a:pt x="84705" y="25985"/>
                </a:lnTo>
                <a:lnTo>
                  <a:pt x="84705" y="25985"/>
                </a:lnTo>
                <a:lnTo>
                  <a:pt x="84705" y="25985"/>
                </a:lnTo>
                <a:lnTo>
                  <a:pt x="84705" y="25985"/>
                </a:lnTo>
                <a:lnTo>
                  <a:pt x="84705" y="25985"/>
                </a:lnTo>
                <a:lnTo>
                  <a:pt x="84705" y="25985"/>
                </a:lnTo>
                <a:lnTo>
                  <a:pt x="85113" y="25985"/>
                </a:lnTo>
                <a:lnTo>
                  <a:pt x="85113" y="25985"/>
                </a:lnTo>
                <a:lnTo>
                  <a:pt x="85113" y="25985"/>
                </a:lnTo>
                <a:lnTo>
                  <a:pt x="85113" y="25985"/>
                </a:lnTo>
                <a:lnTo>
                  <a:pt x="85113" y="25985"/>
                </a:lnTo>
                <a:lnTo>
                  <a:pt x="85384" y="25985"/>
                </a:lnTo>
                <a:lnTo>
                  <a:pt x="85384" y="25985"/>
                </a:lnTo>
                <a:lnTo>
                  <a:pt x="85384" y="25985"/>
                </a:lnTo>
                <a:lnTo>
                  <a:pt x="85384" y="25985"/>
                </a:lnTo>
                <a:lnTo>
                  <a:pt x="85656" y="25985"/>
                </a:lnTo>
                <a:lnTo>
                  <a:pt x="85656" y="25985"/>
                </a:lnTo>
                <a:lnTo>
                  <a:pt x="85656" y="25985"/>
                </a:lnTo>
                <a:lnTo>
                  <a:pt x="85656" y="25985"/>
                </a:lnTo>
                <a:lnTo>
                  <a:pt x="85656" y="25985"/>
                </a:lnTo>
                <a:lnTo>
                  <a:pt x="85927" y="25985"/>
                </a:lnTo>
                <a:lnTo>
                  <a:pt x="85927" y="25985"/>
                </a:lnTo>
                <a:lnTo>
                  <a:pt x="85927" y="25563"/>
                </a:lnTo>
                <a:lnTo>
                  <a:pt x="85927" y="25563"/>
                </a:lnTo>
                <a:lnTo>
                  <a:pt x="85927" y="25563"/>
                </a:lnTo>
                <a:lnTo>
                  <a:pt x="85927" y="25563"/>
                </a:lnTo>
                <a:lnTo>
                  <a:pt x="85927" y="25140"/>
                </a:lnTo>
                <a:lnTo>
                  <a:pt x="85927" y="25140"/>
                </a:lnTo>
                <a:lnTo>
                  <a:pt x="85927" y="25140"/>
                </a:lnTo>
                <a:lnTo>
                  <a:pt x="85927" y="25140"/>
                </a:lnTo>
                <a:lnTo>
                  <a:pt x="86199" y="25140"/>
                </a:lnTo>
                <a:lnTo>
                  <a:pt x="86199" y="25140"/>
                </a:lnTo>
                <a:lnTo>
                  <a:pt x="86199" y="25140"/>
                </a:lnTo>
                <a:lnTo>
                  <a:pt x="86199" y="25140"/>
                </a:lnTo>
                <a:lnTo>
                  <a:pt x="86470" y="25140"/>
                </a:lnTo>
                <a:lnTo>
                  <a:pt x="86470" y="25563"/>
                </a:lnTo>
                <a:lnTo>
                  <a:pt x="86470" y="25563"/>
                </a:lnTo>
                <a:lnTo>
                  <a:pt x="86470" y="25563"/>
                </a:lnTo>
                <a:lnTo>
                  <a:pt x="86470" y="25563"/>
                </a:lnTo>
                <a:lnTo>
                  <a:pt x="86877" y="25563"/>
                </a:lnTo>
                <a:lnTo>
                  <a:pt x="86877" y="25140"/>
                </a:lnTo>
                <a:lnTo>
                  <a:pt x="86877" y="25140"/>
                </a:lnTo>
                <a:lnTo>
                  <a:pt x="86877" y="25140"/>
                </a:lnTo>
                <a:lnTo>
                  <a:pt x="86877" y="25140"/>
                </a:lnTo>
                <a:lnTo>
                  <a:pt x="86877" y="25140"/>
                </a:lnTo>
                <a:lnTo>
                  <a:pt x="86877" y="25140"/>
                </a:lnTo>
                <a:lnTo>
                  <a:pt x="87149" y="25140"/>
                </a:lnTo>
                <a:lnTo>
                  <a:pt x="87149" y="25140"/>
                </a:lnTo>
                <a:lnTo>
                  <a:pt x="87149" y="24507"/>
                </a:lnTo>
                <a:lnTo>
                  <a:pt x="87149" y="24507"/>
                </a:lnTo>
                <a:lnTo>
                  <a:pt x="87420" y="24507"/>
                </a:lnTo>
                <a:lnTo>
                  <a:pt x="87420" y="24507"/>
                </a:lnTo>
                <a:lnTo>
                  <a:pt x="87420" y="24507"/>
                </a:lnTo>
                <a:lnTo>
                  <a:pt x="87420" y="24507"/>
                </a:lnTo>
                <a:lnTo>
                  <a:pt x="87420" y="24507"/>
                </a:lnTo>
                <a:lnTo>
                  <a:pt x="87420" y="24507"/>
                </a:lnTo>
                <a:lnTo>
                  <a:pt x="87420" y="24084"/>
                </a:lnTo>
                <a:lnTo>
                  <a:pt x="87692" y="24084"/>
                </a:lnTo>
                <a:lnTo>
                  <a:pt x="87692" y="24084"/>
                </a:lnTo>
                <a:lnTo>
                  <a:pt x="87692" y="24084"/>
                </a:lnTo>
                <a:lnTo>
                  <a:pt x="87692" y="24084"/>
                </a:lnTo>
                <a:lnTo>
                  <a:pt x="87963" y="24084"/>
                </a:lnTo>
                <a:lnTo>
                  <a:pt x="87963" y="24084"/>
                </a:lnTo>
                <a:lnTo>
                  <a:pt x="87963" y="24084"/>
                </a:lnTo>
                <a:lnTo>
                  <a:pt x="88371" y="24084"/>
                </a:lnTo>
                <a:lnTo>
                  <a:pt x="88371" y="24507"/>
                </a:lnTo>
                <a:lnTo>
                  <a:pt x="88371" y="24507"/>
                </a:lnTo>
                <a:lnTo>
                  <a:pt x="88371" y="24084"/>
                </a:lnTo>
                <a:lnTo>
                  <a:pt x="88371" y="24084"/>
                </a:lnTo>
                <a:lnTo>
                  <a:pt x="88371" y="24084"/>
                </a:lnTo>
                <a:lnTo>
                  <a:pt x="88642" y="24084"/>
                </a:lnTo>
                <a:lnTo>
                  <a:pt x="88642" y="24084"/>
                </a:lnTo>
                <a:lnTo>
                  <a:pt x="88642" y="24084"/>
                </a:lnTo>
                <a:lnTo>
                  <a:pt x="88642" y="24084"/>
                </a:lnTo>
                <a:lnTo>
                  <a:pt x="88914" y="24084"/>
                </a:lnTo>
                <a:lnTo>
                  <a:pt x="88914" y="24084"/>
                </a:lnTo>
                <a:lnTo>
                  <a:pt x="88914" y="24084"/>
                </a:lnTo>
                <a:lnTo>
                  <a:pt x="88914" y="24084"/>
                </a:lnTo>
                <a:lnTo>
                  <a:pt x="88914" y="24084"/>
                </a:lnTo>
                <a:lnTo>
                  <a:pt x="89185" y="24084"/>
                </a:lnTo>
                <a:lnTo>
                  <a:pt x="89185" y="24084"/>
                </a:lnTo>
                <a:lnTo>
                  <a:pt x="89185" y="24507"/>
                </a:lnTo>
                <a:lnTo>
                  <a:pt x="89185" y="24507"/>
                </a:lnTo>
                <a:lnTo>
                  <a:pt x="89185" y="24507"/>
                </a:lnTo>
                <a:lnTo>
                  <a:pt x="89185" y="24507"/>
                </a:lnTo>
                <a:lnTo>
                  <a:pt x="89185" y="24507"/>
                </a:lnTo>
                <a:lnTo>
                  <a:pt x="89457" y="24507"/>
                </a:lnTo>
                <a:lnTo>
                  <a:pt x="89457" y="24507"/>
                </a:lnTo>
                <a:lnTo>
                  <a:pt x="89457" y="24507"/>
                </a:lnTo>
                <a:lnTo>
                  <a:pt x="89457" y="24507"/>
                </a:lnTo>
                <a:lnTo>
                  <a:pt x="89457" y="24507"/>
                </a:lnTo>
                <a:lnTo>
                  <a:pt x="89457" y="24507"/>
                </a:lnTo>
                <a:lnTo>
                  <a:pt x="89864" y="24507"/>
                </a:lnTo>
                <a:lnTo>
                  <a:pt x="89864" y="25140"/>
                </a:lnTo>
                <a:lnTo>
                  <a:pt x="89864" y="25140"/>
                </a:lnTo>
                <a:lnTo>
                  <a:pt x="89864" y="25140"/>
                </a:lnTo>
                <a:lnTo>
                  <a:pt x="89864" y="25140"/>
                </a:lnTo>
                <a:lnTo>
                  <a:pt x="89864" y="25140"/>
                </a:lnTo>
                <a:lnTo>
                  <a:pt x="89864" y="25140"/>
                </a:lnTo>
                <a:lnTo>
                  <a:pt x="89864" y="25563"/>
                </a:lnTo>
                <a:lnTo>
                  <a:pt x="89864" y="25563"/>
                </a:lnTo>
                <a:lnTo>
                  <a:pt x="89864" y="25563"/>
                </a:lnTo>
                <a:lnTo>
                  <a:pt x="89864" y="25563"/>
                </a:lnTo>
                <a:lnTo>
                  <a:pt x="90135" y="25563"/>
                </a:lnTo>
                <a:lnTo>
                  <a:pt x="90135" y="25563"/>
                </a:lnTo>
                <a:lnTo>
                  <a:pt x="90135" y="25563"/>
                </a:lnTo>
                <a:lnTo>
                  <a:pt x="90135" y="25563"/>
                </a:lnTo>
                <a:lnTo>
                  <a:pt x="90135" y="25563"/>
                </a:lnTo>
                <a:lnTo>
                  <a:pt x="90135" y="25140"/>
                </a:lnTo>
                <a:lnTo>
                  <a:pt x="90135" y="25140"/>
                </a:lnTo>
                <a:lnTo>
                  <a:pt x="90135" y="25140"/>
                </a:lnTo>
                <a:lnTo>
                  <a:pt x="90407" y="25140"/>
                </a:lnTo>
                <a:lnTo>
                  <a:pt x="90407" y="25140"/>
                </a:lnTo>
                <a:lnTo>
                  <a:pt x="90407" y="25140"/>
                </a:lnTo>
                <a:lnTo>
                  <a:pt x="90407" y="25140"/>
                </a:lnTo>
                <a:lnTo>
                  <a:pt x="90407" y="25140"/>
                </a:lnTo>
                <a:lnTo>
                  <a:pt x="90407" y="24507"/>
                </a:lnTo>
                <a:lnTo>
                  <a:pt x="90678" y="24507"/>
                </a:lnTo>
                <a:lnTo>
                  <a:pt x="90678" y="24507"/>
                </a:lnTo>
                <a:lnTo>
                  <a:pt x="90678" y="24507"/>
                </a:lnTo>
                <a:lnTo>
                  <a:pt x="90678" y="24507"/>
                </a:lnTo>
                <a:lnTo>
                  <a:pt x="90678" y="24507"/>
                </a:lnTo>
                <a:lnTo>
                  <a:pt x="90678" y="24084"/>
                </a:lnTo>
                <a:lnTo>
                  <a:pt x="90678" y="24084"/>
                </a:lnTo>
                <a:lnTo>
                  <a:pt x="90678" y="24084"/>
                </a:lnTo>
                <a:lnTo>
                  <a:pt x="90678" y="24084"/>
                </a:lnTo>
                <a:lnTo>
                  <a:pt x="90678" y="24084"/>
                </a:lnTo>
                <a:lnTo>
                  <a:pt x="90678" y="23661"/>
                </a:lnTo>
                <a:lnTo>
                  <a:pt x="90407" y="23661"/>
                </a:lnTo>
                <a:lnTo>
                  <a:pt x="90407" y="23661"/>
                </a:lnTo>
                <a:lnTo>
                  <a:pt x="90678" y="23661"/>
                </a:lnTo>
                <a:lnTo>
                  <a:pt x="90678" y="23661"/>
                </a:lnTo>
                <a:lnTo>
                  <a:pt x="90407" y="23661"/>
                </a:lnTo>
                <a:lnTo>
                  <a:pt x="90407" y="23239"/>
                </a:lnTo>
                <a:lnTo>
                  <a:pt x="90678" y="23239"/>
                </a:lnTo>
                <a:lnTo>
                  <a:pt x="90678" y="23239"/>
                </a:lnTo>
                <a:lnTo>
                  <a:pt x="90678" y="23239"/>
                </a:lnTo>
                <a:lnTo>
                  <a:pt x="90407" y="23239"/>
                </a:lnTo>
                <a:lnTo>
                  <a:pt x="90407" y="23239"/>
                </a:lnTo>
                <a:lnTo>
                  <a:pt x="90407" y="22816"/>
                </a:lnTo>
                <a:lnTo>
                  <a:pt x="90407" y="22816"/>
                </a:lnTo>
                <a:lnTo>
                  <a:pt x="90407" y="22816"/>
                </a:lnTo>
                <a:lnTo>
                  <a:pt x="90407" y="22816"/>
                </a:lnTo>
                <a:lnTo>
                  <a:pt x="90407" y="22816"/>
                </a:lnTo>
                <a:lnTo>
                  <a:pt x="90407" y="22816"/>
                </a:lnTo>
                <a:lnTo>
                  <a:pt x="90678" y="22816"/>
                </a:lnTo>
                <a:lnTo>
                  <a:pt x="90678" y="22816"/>
                </a:lnTo>
                <a:lnTo>
                  <a:pt x="90678" y="22816"/>
                </a:lnTo>
                <a:lnTo>
                  <a:pt x="90678" y="22816"/>
                </a:lnTo>
                <a:lnTo>
                  <a:pt x="90678" y="22816"/>
                </a:lnTo>
                <a:lnTo>
                  <a:pt x="90678" y="22183"/>
                </a:lnTo>
                <a:lnTo>
                  <a:pt x="90407" y="22183"/>
                </a:lnTo>
                <a:lnTo>
                  <a:pt x="90407" y="22183"/>
                </a:lnTo>
                <a:lnTo>
                  <a:pt x="90407" y="22183"/>
                </a:lnTo>
                <a:lnTo>
                  <a:pt x="90407" y="22183"/>
                </a:lnTo>
                <a:lnTo>
                  <a:pt x="90407" y="22183"/>
                </a:lnTo>
                <a:lnTo>
                  <a:pt x="90135" y="22183"/>
                </a:lnTo>
                <a:lnTo>
                  <a:pt x="90135" y="22183"/>
                </a:lnTo>
                <a:lnTo>
                  <a:pt x="90135" y="22183"/>
                </a:lnTo>
                <a:lnTo>
                  <a:pt x="90135" y="22183"/>
                </a:lnTo>
                <a:lnTo>
                  <a:pt x="89864" y="22183"/>
                </a:lnTo>
                <a:lnTo>
                  <a:pt x="89864" y="22183"/>
                </a:lnTo>
                <a:lnTo>
                  <a:pt x="89864" y="22183"/>
                </a:lnTo>
                <a:lnTo>
                  <a:pt x="89864" y="22183"/>
                </a:lnTo>
                <a:lnTo>
                  <a:pt x="89864" y="21760"/>
                </a:lnTo>
                <a:lnTo>
                  <a:pt x="89457" y="21760"/>
                </a:lnTo>
                <a:lnTo>
                  <a:pt x="89457" y="21760"/>
                </a:lnTo>
                <a:lnTo>
                  <a:pt x="89457" y="21760"/>
                </a:lnTo>
                <a:lnTo>
                  <a:pt x="89457" y="21760"/>
                </a:lnTo>
                <a:lnTo>
                  <a:pt x="89457" y="21760"/>
                </a:lnTo>
                <a:lnTo>
                  <a:pt x="89457" y="21760"/>
                </a:lnTo>
                <a:lnTo>
                  <a:pt x="89457" y="21760"/>
                </a:lnTo>
                <a:lnTo>
                  <a:pt x="89185" y="21760"/>
                </a:lnTo>
                <a:lnTo>
                  <a:pt x="89185" y="21338"/>
                </a:lnTo>
                <a:lnTo>
                  <a:pt x="89185" y="21338"/>
                </a:lnTo>
                <a:lnTo>
                  <a:pt x="89185" y="21338"/>
                </a:lnTo>
                <a:lnTo>
                  <a:pt x="89185" y="21338"/>
                </a:lnTo>
                <a:lnTo>
                  <a:pt x="89185" y="20915"/>
                </a:lnTo>
                <a:lnTo>
                  <a:pt x="89185" y="20915"/>
                </a:lnTo>
                <a:lnTo>
                  <a:pt x="89185" y="20915"/>
                </a:lnTo>
                <a:lnTo>
                  <a:pt x="88914" y="20915"/>
                </a:lnTo>
                <a:lnTo>
                  <a:pt x="88914" y="20915"/>
                </a:lnTo>
                <a:lnTo>
                  <a:pt x="88914" y="20915"/>
                </a:lnTo>
                <a:lnTo>
                  <a:pt x="88914" y="20915"/>
                </a:lnTo>
                <a:lnTo>
                  <a:pt x="88642" y="20915"/>
                </a:lnTo>
                <a:lnTo>
                  <a:pt x="88642" y="20915"/>
                </a:lnTo>
                <a:lnTo>
                  <a:pt x="88642" y="20915"/>
                </a:lnTo>
                <a:lnTo>
                  <a:pt x="88642" y="20915"/>
                </a:lnTo>
                <a:lnTo>
                  <a:pt x="88642" y="20915"/>
                </a:lnTo>
                <a:lnTo>
                  <a:pt x="88642" y="20492"/>
                </a:lnTo>
                <a:lnTo>
                  <a:pt x="88371" y="20492"/>
                </a:lnTo>
                <a:lnTo>
                  <a:pt x="88371" y="20492"/>
                </a:lnTo>
                <a:lnTo>
                  <a:pt x="88371" y="20492"/>
                </a:lnTo>
                <a:lnTo>
                  <a:pt x="88371" y="20492"/>
                </a:lnTo>
                <a:lnTo>
                  <a:pt x="88371" y="20492"/>
                </a:lnTo>
                <a:lnTo>
                  <a:pt x="88371" y="20492"/>
                </a:lnTo>
                <a:lnTo>
                  <a:pt x="88371" y="19859"/>
                </a:lnTo>
                <a:lnTo>
                  <a:pt x="87963" y="19859"/>
                </a:lnTo>
                <a:lnTo>
                  <a:pt x="87963" y="19859"/>
                </a:lnTo>
                <a:lnTo>
                  <a:pt x="87963" y="19859"/>
                </a:lnTo>
                <a:lnTo>
                  <a:pt x="87963" y="19859"/>
                </a:lnTo>
                <a:lnTo>
                  <a:pt x="87692" y="19859"/>
                </a:lnTo>
                <a:lnTo>
                  <a:pt x="87692" y="19859"/>
                </a:lnTo>
                <a:lnTo>
                  <a:pt x="87692" y="19859"/>
                </a:lnTo>
                <a:lnTo>
                  <a:pt x="87692" y="19859"/>
                </a:lnTo>
                <a:lnTo>
                  <a:pt x="87420" y="19859"/>
                </a:lnTo>
                <a:lnTo>
                  <a:pt x="87420" y="19859"/>
                </a:lnTo>
                <a:lnTo>
                  <a:pt x="87420" y="19859"/>
                </a:lnTo>
                <a:lnTo>
                  <a:pt x="87420" y="19859"/>
                </a:lnTo>
                <a:lnTo>
                  <a:pt x="87420" y="19859"/>
                </a:lnTo>
                <a:lnTo>
                  <a:pt x="87149" y="19859"/>
                </a:lnTo>
                <a:lnTo>
                  <a:pt x="87149" y="19859"/>
                </a:lnTo>
                <a:lnTo>
                  <a:pt x="87149" y="19859"/>
                </a:lnTo>
                <a:lnTo>
                  <a:pt x="86877" y="19859"/>
                </a:lnTo>
                <a:lnTo>
                  <a:pt x="86877" y="19859"/>
                </a:lnTo>
                <a:lnTo>
                  <a:pt x="86877" y="19859"/>
                </a:lnTo>
                <a:lnTo>
                  <a:pt x="86877" y="19859"/>
                </a:lnTo>
                <a:lnTo>
                  <a:pt x="86877" y="19859"/>
                </a:lnTo>
                <a:lnTo>
                  <a:pt x="86470" y="19859"/>
                </a:lnTo>
                <a:lnTo>
                  <a:pt x="86470" y="19859"/>
                </a:lnTo>
                <a:lnTo>
                  <a:pt x="86470" y="19859"/>
                </a:lnTo>
                <a:lnTo>
                  <a:pt x="86470" y="19859"/>
                </a:lnTo>
                <a:lnTo>
                  <a:pt x="86470" y="20492"/>
                </a:lnTo>
                <a:lnTo>
                  <a:pt x="86470" y="20492"/>
                </a:lnTo>
                <a:lnTo>
                  <a:pt x="86470" y="20492"/>
                </a:lnTo>
                <a:lnTo>
                  <a:pt x="86199" y="20492"/>
                </a:lnTo>
                <a:lnTo>
                  <a:pt x="86199" y="20492"/>
                </a:lnTo>
                <a:lnTo>
                  <a:pt x="86199" y="20492"/>
                </a:lnTo>
                <a:lnTo>
                  <a:pt x="86199" y="20915"/>
                </a:lnTo>
                <a:lnTo>
                  <a:pt x="86199" y="20915"/>
                </a:lnTo>
                <a:lnTo>
                  <a:pt x="86199" y="20915"/>
                </a:lnTo>
                <a:lnTo>
                  <a:pt x="85927" y="20915"/>
                </a:lnTo>
                <a:lnTo>
                  <a:pt x="85927" y="20915"/>
                </a:lnTo>
                <a:lnTo>
                  <a:pt x="85927" y="20915"/>
                </a:lnTo>
                <a:lnTo>
                  <a:pt x="85927" y="20915"/>
                </a:lnTo>
                <a:lnTo>
                  <a:pt x="85927" y="21338"/>
                </a:lnTo>
                <a:lnTo>
                  <a:pt x="85927" y="21338"/>
                </a:lnTo>
                <a:lnTo>
                  <a:pt x="85656" y="21338"/>
                </a:lnTo>
                <a:lnTo>
                  <a:pt x="85656" y="21338"/>
                </a:lnTo>
                <a:lnTo>
                  <a:pt x="85656" y="20915"/>
                </a:lnTo>
                <a:lnTo>
                  <a:pt x="85656" y="20915"/>
                </a:lnTo>
                <a:lnTo>
                  <a:pt x="85656" y="20915"/>
                </a:lnTo>
                <a:lnTo>
                  <a:pt x="85656" y="20915"/>
                </a:lnTo>
                <a:lnTo>
                  <a:pt x="85384" y="20915"/>
                </a:lnTo>
                <a:lnTo>
                  <a:pt x="85384" y="20915"/>
                </a:lnTo>
                <a:lnTo>
                  <a:pt x="85384" y="20915"/>
                </a:lnTo>
                <a:lnTo>
                  <a:pt x="85384" y="20915"/>
                </a:lnTo>
                <a:lnTo>
                  <a:pt x="85384" y="20492"/>
                </a:lnTo>
                <a:lnTo>
                  <a:pt x="85113" y="20492"/>
                </a:lnTo>
                <a:lnTo>
                  <a:pt x="85113" y="20492"/>
                </a:lnTo>
                <a:lnTo>
                  <a:pt x="85113" y="20492"/>
                </a:lnTo>
                <a:lnTo>
                  <a:pt x="85113" y="20492"/>
                </a:lnTo>
                <a:lnTo>
                  <a:pt x="85113" y="20492"/>
                </a:lnTo>
                <a:lnTo>
                  <a:pt x="84705" y="20492"/>
                </a:lnTo>
                <a:lnTo>
                  <a:pt x="84705" y="20492"/>
                </a:lnTo>
                <a:lnTo>
                  <a:pt x="84705" y="20492"/>
                </a:lnTo>
                <a:lnTo>
                  <a:pt x="84705" y="20492"/>
                </a:lnTo>
                <a:lnTo>
                  <a:pt x="84705" y="20492"/>
                </a:lnTo>
                <a:lnTo>
                  <a:pt x="84434" y="20492"/>
                </a:lnTo>
                <a:lnTo>
                  <a:pt x="84434" y="20492"/>
                </a:lnTo>
                <a:lnTo>
                  <a:pt x="84434" y="20492"/>
                </a:lnTo>
                <a:lnTo>
                  <a:pt x="84434" y="20492"/>
                </a:lnTo>
                <a:lnTo>
                  <a:pt x="84162" y="20492"/>
                </a:lnTo>
                <a:lnTo>
                  <a:pt x="84162" y="20492"/>
                </a:lnTo>
                <a:lnTo>
                  <a:pt x="84162" y="20492"/>
                </a:lnTo>
                <a:lnTo>
                  <a:pt x="84162" y="20492"/>
                </a:lnTo>
                <a:lnTo>
                  <a:pt x="84162" y="20492"/>
                </a:lnTo>
                <a:lnTo>
                  <a:pt x="83891" y="20492"/>
                </a:lnTo>
                <a:lnTo>
                  <a:pt x="83891" y="20492"/>
                </a:lnTo>
                <a:lnTo>
                  <a:pt x="83891" y="20492"/>
                </a:lnTo>
                <a:lnTo>
                  <a:pt x="83891" y="20492"/>
                </a:lnTo>
                <a:lnTo>
                  <a:pt x="83891" y="20492"/>
                </a:lnTo>
                <a:lnTo>
                  <a:pt x="83619" y="20492"/>
                </a:lnTo>
                <a:lnTo>
                  <a:pt x="83619" y="20492"/>
                </a:lnTo>
                <a:lnTo>
                  <a:pt x="83619" y="20492"/>
                </a:lnTo>
                <a:lnTo>
                  <a:pt x="83619" y="20492"/>
                </a:lnTo>
                <a:lnTo>
                  <a:pt x="83212" y="20492"/>
                </a:lnTo>
                <a:lnTo>
                  <a:pt x="83212" y="20915"/>
                </a:lnTo>
                <a:lnTo>
                  <a:pt x="83212" y="20915"/>
                </a:lnTo>
                <a:lnTo>
                  <a:pt x="83212" y="20915"/>
                </a:lnTo>
                <a:lnTo>
                  <a:pt x="83212" y="20915"/>
                </a:lnTo>
                <a:lnTo>
                  <a:pt x="83212" y="20915"/>
                </a:lnTo>
                <a:lnTo>
                  <a:pt x="83212" y="20915"/>
                </a:lnTo>
                <a:lnTo>
                  <a:pt x="82941" y="20915"/>
                </a:lnTo>
                <a:lnTo>
                  <a:pt x="82941" y="21338"/>
                </a:lnTo>
                <a:lnTo>
                  <a:pt x="82941" y="21338"/>
                </a:lnTo>
                <a:lnTo>
                  <a:pt x="82941" y="20915"/>
                </a:lnTo>
                <a:lnTo>
                  <a:pt x="82941" y="20915"/>
                </a:lnTo>
                <a:lnTo>
                  <a:pt x="82941" y="20915"/>
                </a:lnTo>
                <a:lnTo>
                  <a:pt x="82941" y="20915"/>
                </a:lnTo>
                <a:lnTo>
                  <a:pt x="82669" y="20915"/>
                </a:lnTo>
                <a:lnTo>
                  <a:pt x="82669" y="20915"/>
                </a:lnTo>
                <a:lnTo>
                  <a:pt x="82669" y="20915"/>
                </a:lnTo>
                <a:lnTo>
                  <a:pt x="82669" y="20492"/>
                </a:lnTo>
                <a:lnTo>
                  <a:pt x="82669" y="20492"/>
                </a:lnTo>
                <a:lnTo>
                  <a:pt x="82398" y="20492"/>
                </a:lnTo>
                <a:lnTo>
                  <a:pt x="82398" y="20492"/>
                </a:lnTo>
                <a:lnTo>
                  <a:pt x="82398" y="20492"/>
                </a:lnTo>
                <a:lnTo>
                  <a:pt x="82398" y="20492"/>
                </a:lnTo>
                <a:lnTo>
                  <a:pt x="82398" y="20492"/>
                </a:lnTo>
                <a:lnTo>
                  <a:pt x="82398" y="19859"/>
                </a:lnTo>
                <a:lnTo>
                  <a:pt x="82398" y="19859"/>
                </a:lnTo>
                <a:lnTo>
                  <a:pt x="82126" y="19859"/>
                </a:lnTo>
                <a:lnTo>
                  <a:pt x="82126" y="19859"/>
                </a:lnTo>
                <a:lnTo>
                  <a:pt x="82126" y="19859"/>
                </a:lnTo>
                <a:lnTo>
                  <a:pt x="82126" y="19859"/>
                </a:lnTo>
                <a:lnTo>
                  <a:pt x="82398" y="19859"/>
                </a:lnTo>
                <a:lnTo>
                  <a:pt x="82398" y="19859"/>
                </a:lnTo>
                <a:lnTo>
                  <a:pt x="82398" y="19436"/>
                </a:lnTo>
                <a:lnTo>
                  <a:pt x="82398" y="19436"/>
                </a:lnTo>
                <a:lnTo>
                  <a:pt x="82126" y="19436"/>
                </a:lnTo>
                <a:lnTo>
                  <a:pt x="82126" y="19436"/>
                </a:lnTo>
                <a:lnTo>
                  <a:pt x="82398" y="19436"/>
                </a:lnTo>
                <a:lnTo>
                  <a:pt x="82398" y="19014"/>
                </a:lnTo>
                <a:lnTo>
                  <a:pt x="82398" y="19014"/>
                </a:lnTo>
                <a:lnTo>
                  <a:pt x="82398" y="19014"/>
                </a:lnTo>
                <a:lnTo>
                  <a:pt x="82398" y="19014"/>
                </a:lnTo>
                <a:lnTo>
                  <a:pt x="82669" y="19014"/>
                </a:lnTo>
                <a:lnTo>
                  <a:pt x="82669" y="19014"/>
                </a:lnTo>
                <a:lnTo>
                  <a:pt x="82669" y="19014"/>
                </a:lnTo>
                <a:lnTo>
                  <a:pt x="82669" y="19014"/>
                </a:lnTo>
                <a:lnTo>
                  <a:pt x="82941" y="19014"/>
                </a:lnTo>
                <a:lnTo>
                  <a:pt x="82941" y="19014"/>
                </a:lnTo>
                <a:lnTo>
                  <a:pt x="82941" y="18591"/>
                </a:lnTo>
                <a:lnTo>
                  <a:pt x="82941" y="18591"/>
                </a:lnTo>
                <a:lnTo>
                  <a:pt x="82941" y="18591"/>
                </a:lnTo>
                <a:lnTo>
                  <a:pt x="82941" y="17957"/>
                </a:lnTo>
                <a:lnTo>
                  <a:pt x="82941" y="17957"/>
                </a:lnTo>
                <a:lnTo>
                  <a:pt x="82941" y="17957"/>
                </a:lnTo>
                <a:lnTo>
                  <a:pt x="82941" y="17957"/>
                </a:lnTo>
                <a:lnTo>
                  <a:pt x="82941" y="17535"/>
                </a:lnTo>
                <a:lnTo>
                  <a:pt x="82941" y="17535"/>
                </a:lnTo>
                <a:lnTo>
                  <a:pt x="82941" y="17535"/>
                </a:lnTo>
                <a:lnTo>
                  <a:pt x="82941" y="17535"/>
                </a:lnTo>
                <a:lnTo>
                  <a:pt x="82941" y="17535"/>
                </a:lnTo>
                <a:lnTo>
                  <a:pt x="83212" y="17535"/>
                </a:lnTo>
                <a:lnTo>
                  <a:pt x="83212" y="17112"/>
                </a:lnTo>
                <a:lnTo>
                  <a:pt x="83212" y="17112"/>
                </a:lnTo>
                <a:lnTo>
                  <a:pt x="83212" y="17112"/>
                </a:lnTo>
                <a:lnTo>
                  <a:pt x="83212" y="17112"/>
                </a:lnTo>
                <a:lnTo>
                  <a:pt x="83212" y="17112"/>
                </a:lnTo>
                <a:lnTo>
                  <a:pt x="83212" y="17112"/>
                </a:lnTo>
                <a:lnTo>
                  <a:pt x="83212" y="16690"/>
                </a:lnTo>
                <a:lnTo>
                  <a:pt x="83212" y="16690"/>
                </a:lnTo>
                <a:lnTo>
                  <a:pt x="83212" y="16690"/>
                </a:lnTo>
                <a:lnTo>
                  <a:pt x="83212" y="16690"/>
                </a:lnTo>
                <a:lnTo>
                  <a:pt x="83212" y="16690"/>
                </a:lnTo>
                <a:lnTo>
                  <a:pt x="83212" y="16690"/>
                </a:lnTo>
                <a:lnTo>
                  <a:pt x="83212" y="16267"/>
                </a:lnTo>
                <a:lnTo>
                  <a:pt x="83619" y="16267"/>
                </a:lnTo>
                <a:lnTo>
                  <a:pt x="83619" y="16267"/>
                </a:lnTo>
                <a:lnTo>
                  <a:pt x="83619" y="16267"/>
                </a:lnTo>
                <a:lnTo>
                  <a:pt x="83619" y="16267"/>
                </a:lnTo>
                <a:lnTo>
                  <a:pt x="83619" y="15633"/>
                </a:lnTo>
                <a:lnTo>
                  <a:pt x="83619" y="15633"/>
                </a:lnTo>
                <a:lnTo>
                  <a:pt x="83619" y="15633"/>
                </a:lnTo>
                <a:lnTo>
                  <a:pt x="83619" y="15633"/>
                </a:lnTo>
                <a:lnTo>
                  <a:pt x="83891" y="15633"/>
                </a:lnTo>
                <a:lnTo>
                  <a:pt x="83891" y="15211"/>
                </a:lnTo>
                <a:lnTo>
                  <a:pt x="83891" y="15211"/>
                </a:lnTo>
                <a:lnTo>
                  <a:pt x="83891" y="15211"/>
                </a:lnTo>
                <a:lnTo>
                  <a:pt x="83891" y="15211"/>
                </a:lnTo>
                <a:lnTo>
                  <a:pt x="83891" y="15211"/>
                </a:lnTo>
                <a:lnTo>
                  <a:pt x="83891" y="14788"/>
                </a:lnTo>
                <a:lnTo>
                  <a:pt x="83891" y="14788"/>
                </a:lnTo>
                <a:lnTo>
                  <a:pt x="83891" y="14788"/>
                </a:lnTo>
                <a:lnTo>
                  <a:pt x="83891" y="14788"/>
                </a:lnTo>
                <a:lnTo>
                  <a:pt x="84162" y="14788"/>
                </a:lnTo>
                <a:lnTo>
                  <a:pt x="84162" y="14366"/>
                </a:lnTo>
                <a:lnTo>
                  <a:pt x="84162" y="14366"/>
                </a:lnTo>
                <a:lnTo>
                  <a:pt x="84162" y="14366"/>
                </a:lnTo>
                <a:lnTo>
                  <a:pt x="84162" y="14366"/>
                </a:lnTo>
                <a:lnTo>
                  <a:pt x="84162" y="14366"/>
                </a:lnTo>
                <a:lnTo>
                  <a:pt x="84162" y="13943"/>
                </a:lnTo>
                <a:lnTo>
                  <a:pt x="84162" y="13943"/>
                </a:lnTo>
                <a:lnTo>
                  <a:pt x="84162" y="13943"/>
                </a:lnTo>
                <a:lnTo>
                  <a:pt x="84162" y="13943"/>
                </a:lnTo>
                <a:lnTo>
                  <a:pt x="84434" y="13943"/>
                </a:lnTo>
                <a:lnTo>
                  <a:pt x="84434" y="13309"/>
                </a:lnTo>
                <a:lnTo>
                  <a:pt x="84434" y="13309"/>
                </a:lnTo>
                <a:lnTo>
                  <a:pt x="84434" y="13309"/>
                </a:lnTo>
                <a:lnTo>
                  <a:pt x="84434" y="13309"/>
                </a:lnTo>
                <a:lnTo>
                  <a:pt x="84434" y="13309"/>
                </a:lnTo>
                <a:lnTo>
                  <a:pt x="84705" y="13309"/>
                </a:lnTo>
                <a:lnTo>
                  <a:pt x="84705" y="13309"/>
                </a:lnTo>
                <a:lnTo>
                  <a:pt x="84705" y="13309"/>
                </a:lnTo>
                <a:lnTo>
                  <a:pt x="84705" y="13309"/>
                </a:lnTo>
                <a:lnTo>
                  <a:pt x="84705" y="13309"/>
                </a:lnTo>
                <a:lnTo>
                  <a:pt x="84705" y="13309"/>
                </a:lnTo>
                <a:lnTo>
                  <a:pt x="85113" y="13309"/>
                </a:lnTo>
                <a:lnTo>
                  <a:pt x="85113" y="13943"/>
                </a:lnTo>
                <a:lnTo>
                  <a:pt x="85113" y="13943"/>
                </a:lnTo>
                <a:lnTo>
                  <a:pt x="85113" y="13943"/>
                </a:lnTo>
                <a:lnTo>
                  <a:pt x="85113" y="13943"/>
                </a:lnTo>
                <a:lnTo>
                  <a:pt x="85384" y="13943"/>
                </a:lnTo>
                <a:lnTo>
                  <a:pt x="85384" y="13943"/>
                </a:lnTo>
                <a:lnTo>
                  <a:pt x="85384" y="13943"/>
                </a:lnTo>
                <a:lnTo>
                  <a:pt x="85384" y="13943"/>
                </a:lnTo>
                <a:lnTo>
                  <a:pt x="85656" y="13943"/>
                </a:lnTo>
                <a:lnTo>
                  <a:pt x="85656" y="13943"/>
                </a:lnTo>
                <a:lnTo>
                  <a:pt x="85656" y="13943"/>
                </a:lnTo>
                <a:lnTo>
                  <a:pt x="85656" y="13943"/>
                </a:lnTo>
                <a:lnTo>
                  <a:pt x="85656" y="13943"/>
                </a:lnTo>
                <a:lnTo>
                  <a:pt x="85927" y="13943"/>
                </a:lnTo>
                <a:lnTo>
                  <a:pt x="85927" y="13943"/>
                </a:lnTo>
                <a:lnTo>
                  <a:pt x="85927" y="13943"/>
                </a:lnTo>
                <a:lnTo>
                  <a:pt x="85927" y="13943"/>
                </a:lnTo>
                <a:lnTo>
                  <a:pt x="86199" y="13943"/>
                </a:lnTo>
                <a:lnTo>
                  <a:pt x="86199" y="14366"/>
                </a:lnTo>
                <a:lnTo>
                  <a:pt x="86199" y="14366"/>
                </a:lnTo>
                <a:lnTo>
                  <a:pt x="86199" y="14366"/>
                </a:lnTo>
                <a:lnTo>
                  <a:pt x="86470" y="14366"/>
                </a:lnTo>
                <a:lnTo>
                  <a:pt x="86470" y="14366"/>
                </a:lnTo>
                <a:lnTo>
                  <a:pt x="86470" y="14366"/>
                </a:lnTo>
                <a:lnTo>
                  <a:pt x="86470" y="14366"/>
                </a:lnTo>
                <a:lnTo>
                  <a:pt x="86470" y="14366"/>
                </a:lnTo>
                <a:lnTo>
                  <a:pt x="86470" y="14366"/>
                </a:lnTo>
                <a:lnTo>
                  <a:pt x="86877" y="14366"/>
                </a:lnTo>
                <a:lnTo>
                  <a:pt x="86877" y="14366"/>
                </a:lnTo>
                <a:lnTo>
                  <a:pt x="86877" y="14366"/>
                </a:lnTo>
                <a:lnTo>
                  <a:pt x="86877" y="14366"/>
                </a:lnTo>
                <a:lnTo>
                  <a:pt x="86877" y="14366"/>
                </a:lnTo>
                <a:lnTo>
                  <a:pt x="86877" y="14366"/>
                </a:lnTo>
                <a:lnTo>
                  <a:pt x="87149" y="14366"/>
                </a:lnTo>
                <a:lnTo>
                  <a:pt x="87149" y="13943"/>
                </a:lnTo>
                <a:lnTo>
                  <a:pt x="87149" y="13943"/>
                </a:lnTo>
                <a:lnTo>
                  <a:pt x="87149" y="13943"/>
                </a:lnTo>
                <a:lnTo>
                  <a:pt x="87149" y="13943"/>
                </a:lnTo>
                <a:lnTo>
                  <a:pt x="87420" y="13943"/>
                </a:lnTo>
                <a:lnTo>
                  <a:pt x="87420" y="13943"/>
                </a:lnTo>
                <a:lnTo>
                  <a:pt x="87420" y="13943"/>
                </a:lnTo>
                <a:lnTo>
                  <a:pt x="87420" y="13943"/>
                </a:lnTo>
                <a:lnTo>
                  <a:pt x="87420" y="13943"/>
                </a:lnTo>
                <a:lnTo>
                  <a:pt x="87420" y="13309"/>
                </a:lnTo>
                <a:lnTo>
                  <a:pt x="87692" y="13309"/>
                </a:lnTo>
                <a:lnTo>
                  <a:pt x="87692" y="13309"/>
                </a:lnTo>
                <a:lnTo>
                  <a:pt x="87692" y="13309"/>
                </a:lnTo>
                <a:lnTo>
                  <a:pt x="87692" y="13309"/>
                </a:lnTo>
                <a:lnTo>
                  <a:pt x="87692" y="13309"/>
                </a:lnTo>
                <a:lnTo>
                  <a:pt x="87692" y="13309"/>
                </a:lnTo>
                <a:lnTo>
                  <a:pt x="87963" y="13309"/>
                </a:lnTo>
                <a:lnTo>
                  <a:pt x="87963" y="13309"/>
                </a:lnTo>
                <a:lnTo>
                  <a:pt x="87963" y="12887"/>
                </a:lnTo>
                <a:lnTo>
                  <a:pt x="87963" y="12887"/>
                </a:lnTo>
                <a:lnTo>
                  <a:pt x="87963" y="12887"/>
                </a:lnTo>
                <a:lnTo>
                  <a:pt x="88371" y="12887"/>
                </a:lnTo>
                <a:lnTo>
                  <a:pt x="88371" y="12887"/>
                </a:lnTo>
                <a:lnTo>
                  <a:pt x="88371" y="12887"/>
                </a:lnTo>
                <a:lnTo>
                  <a:pt x="88371" y="12887"/>
                </a:lnTo>
                <a:lnTo>
                  <a:pt x="88371" y="12887"/>
                </a:lnTo>
                <a:lnTo>
                  <a:pt x="88642" y="12887"/>
                </a:lnTo>
                <a:lnTo>
                  <a:pt x="88642" y="12887"/>
                </a:lnTo>
                <a:lnTo>
                  <a:pt x="88642" y="12887"/>
                </a:lnTo>
                <a:lnTo>
                  <a:pt x="88642" y="12887"/>
                </a:lnTo>
                <a:lnTo>
                  <a:pt x="88914" y="12887"/>
                </a:lnTo>
                <a:lnTo>
                  <a:pt x="88914" y="12464"/>
                </a:lnTo>
                <a:lnTo>
                  <a:pt x="88914" y="12464"/>
                </a:lnTo>
                <a:lnTo>
                  <a:pt x="88914" y="12887"/>
                </a:lnTo>
                <a:lnTo>
                  <a:pt x="88914" y="12887"/>
                </a:lnTo>
                <a:lnTo>
                  <a:pt x="89185" y="12887"/>
                </a:lnTo>
                <a:lnTo>
                  <a:pt x="89185" y="12464"/>
                </a:lnTo>
                <a:lnTo>
                  <a:pt x="89185" y="12464"/>
                </a:lnTo>
                <a:lnTo>
                  <a:pt x="89185" y="12464"/>
                </a:lnTo>
                <a:lnTo>
                  <a:pt x="89185" y="12464"/>
                </a:lnTo>
                <a:lnTo>
                  <a:pt x="89457" y="12464"/>
                </a:lnTo>
                <a:lnTo>
                  <a:pt x="89457" y="12464"/>
                </a:lnTo>
                <a:lnTo>
                  <a:pt x="89457" y="12464"/>
                </a:lnTo>
                <a:lnTo>
                  <a:pt x="89457" y="12464"/>
                </a:lnTo>
                <a:lnTo>
                  <a:pt x="89457" y="12464"/>
                </a:lnTo>
                <a:lnTo>
                  <a:pt x="89457" y="12042"/>
                </a:lnTo>
                <a:lnTo>
                  <a:pt x="89457" y="12042"/>
                </a:lnTo>
                <a:lnTo>
                  <a:pt x="89457" y="12042"/>
                </a:lnTo>
                <a:lnTo>
                  <a:pt x="89864" y="12042"/>
                </a:lnTo>
                <a:lnTo>
                  <a:pt x="89864" y="12042"/>
                </a:lnTo>
                <a:lnTo>
                  <a:pt x="89457" y="12042"/>
                </a:lnTo>
                <a:lnTo>
                  <a:pt x="89457" y="12042"/>
                </a:lnTo>
                <a:lnTo>
                  <a:pt x="89457" y="11619"/>
                </a:lnTo>
                <a:lnTo>
                  <a:pt x="89457" y="11619"/>
                </a:lnTo>
                <a:lnTo>
                  <a:pt x="89457" y="11619"/>
                </a:lnTo>
                <a:lnTo>
                  <a:pt x="89457" y="11619"/>
                </a:lnTo>
                <a:lnTo>
                  <a:pt x="89457" y="11619"/>
                </a:lnTo>
                <a:lnTo>
                  <a:pt x="89185" y="11619"/>
                </a:lnTo>
                <a:lnTo>
                  <a:pt x="89185" y="11619"/>
                </a:lnTo>
                <a:lnTo>
                  <a:pt x="89185" y="11619"/>
                </a:lnTo>
                <a:lnTo>
                  <a:pt x="89185" y="10985"/>
                </a:lnTo>
                <a:lnTo>
                  <a:pt x="89185" y="10985"/>
                </a:lnTo>
                <a:lnTo>
                  <a:pt x="89457" y="10985"/>
                </a:lnTo>
                <a:lnTo>
                  <a:pt x="89457" y="10985"/>
                </a:lnTo>
                <a:lnTo>
                  <a:pt x="89457" y="10985"/>
                </a:lnTo>
                <a:lnTo>
                  <a:pt x="89457" y="10985"/>
                </a:lnTo>
                <a:lnTo>
                  <a:pt x="89457" y="10563"/>
                </a:lnTo>
                <a:lnTo>
                  <a:pt x="89457" y="10563"/>
                </a:lnTo>
                <a:lnTo>
                  <a:pt x="89457" y="10563"/>
                </a:lnTo>
                <a:lnTo>
                  <a:pt x="89457" y="10563"/>
                </a:lnTo>
                <a:lnTo>
                  <a:pt x="89457" y="10563"/>
                </a:lnTo>
                <a:lnTo>
                  <a:pt x="89864" y="10563"/>
                </a:lnTo>
                <a:lnTo>
                  <a:pt x="89864" y="10140"/>
                </a:lnTo>
                <a:lnTo>
                  <a:pt x="89864" y="10140"/>
                </a:lnTo>
                <a:lnTo>
                  <a:pt x="89864" y="10140"/>
                </a:lnTo>
                <a:lnTo>
                  <a:pt x="89864" y="10140"/>
                </a:lnTo>
                <a:lnTo>
                  <a:pt x="89864" y="10140"/>
                </a:lnTo>
                <a:lnTo>
                  <a:pt x="90135" y="10140"/>
                </a:lnTo>
                <a:lnTo>
                  <a:pt x="90135" y="9718"/>
                </a:lnTo>
                <a:lnTo>
                  <a:pt x="90135" y="9718"/>
                </a:lnTo>
                <a:lnTo>
                  <a:pt x="90135" y="9718"/>
                </a:lnTo>
                <a:lnTo>
                  <a:pt x="90135" y="9295"/>
                </a:lnTo>
                <a:lnTo>
                  <a:pt x="90135" y="9295"/>
                </a:lnTo>
                <a:lnTo>
                  <a:pt x="90135" y="9295"/>
                </a:lnTo>
                <a:lnTo>
                  <a:pt x="90135" y="9295"/>
                </a:lnTo>
                <a:lnTo>
                  <a:pt x="90135" y="9295"/>
                </a:lnTo>
                <a:lnTo>
                  <a:pt x="90135" y="9295"/>
                </a:lnTo>
                <a:lnTo>
                  <a:pt x="90407" y="9295"/>
                </a:lnTo>
                <a:lnTo>
                  <a:pt x="90407" y="8661"/>
                </a:lnTo>
                <a:lnTo>
                  <a:pt x="90407" y="8661"/>
                </a:lnTo>
                <a:lnTo>
                  <a:pt x="90407" y="8661"/>
                </a:lnTo>
                <a:lnTo>
                  <a:pt x="90407" y="8661"/>
                </a:lnTo>
                <a:lnTo>
                  <a:pt x="90407" y="8661"/>
                </a:lnTo>
                <a:lnTo>
                  <a:pt x="90407" y="8239"/>
                </a:lnTo>
                <a:lnTo>
                  <a:pt x="90407" y="8239"/>
                </a:lnTo>
                <a:lnTo>
                  <a:pt x="90407" y="8239"/>
                </a:lnTo>
                <a:lnTo>
                  <a:pt x="90407" y="8239"/>
                </a:lnTo>
                <a:lnTo>
                  <a:pt x="90407" y="7816"/>
                </a:lnTo>
                <a:lnTo>
                  <a:pt x="90678" y="7816"/>
                </a:lnTo>
                <a:lnTo>
                  <a:pt x="90678" y="7816"/>
                </a:lnTo>
                <a:lnTo>
                  <a:pt x="90678" y="7816"/>
                </a:lnTo>
                <a:lnTo>
                  <a:pt x="90678" y="7816"/>
                </a:lnTo>
                <a:lnTo>
                  <a:pt x="90678" y="7816"/>
                </a:lnTo>
                <a:lnTo>
                  <a:pt x="90678" y="7394"/>
                </a:lnTo>
                <a:lnTo>
                  <a:pt x="90950" y="7394"/>
                </a:lnTo>
                <a:lnTo>
                  <a:pt x="90950" y="7394"/>
                </a:lnTo>
                <a:lnTo>
                  <a:pt x="90950" y="7394"/>
                </a:lnTo>
                <a:lnTo>
                  <a:pt x="90950" y="7394"/>
                </a:lnTo>
                <a:lnTo>
                  <a:pt x="90950" y="7394"/>
                </a:lnTo>
                <a:lnTo>
                  <a:pt x="90950" y="7394"/>
                </a:lnTo>
                <a:lnTo>
                  <a:pt x="90950" y="6971"/>
                </a:lnTo>
                <a:lnTo>
                  <a:pt x="90950" y="6971"/>
                </a:lnTo>
                <a:lnTo>
                  <a:pt x="90950" y="6971"/>
                </a:lnTo>
                <a:lnTo>
                  <a:pt x="90950" y="6971"/>
                </a:lnTo>
                <a:lnTo>
                  <a:pt x="91357" y="6971"/>
                </a:lnTo>
                <a:lnTo>
                  <a:pt x="91357" y="6971"/>
                </a:lnTo>
                <a:lnTo>
                  <a:pt x="91357" y="6338"/>
                </a:lnTo>
                <a:lnTo>
                  <a:pt x="91357" y="6338"/>
                </a:lnTo>
                <a:lnTo>
                  <a:pt x="91628" y="6338"/>
                </a:lnTo>
                <a:lnTo>
                  <a:pt x="91628" y="6338"/>
                </a:lnTo>
                <a:lnTo>
                  <a:pt x="91628" y="6338"/>
                </a:lnTo>
                <a:lnTo>
                  <a:pt x="91628" y="6338"/>
                </a:lnTo>
                <a:lnTo>
                  <a:pt x="91628" y="6338"/>
                </a:lnTo>
                <a:lnTo>
                  <a:pt x="91628" y="6338"/>
                </a:lnTo>
                <a:lnTo>
                  <a:pt x="91628" y="5915"/>
                </a:lnTo>
                <a:lnTo>
                  <a:pt x="91900" y="5915"/>
                </a:lnTo>
                <a:lnTo>
                  <a:pt x="91900" y="5915"/>
                </a:lnTo>
                <a:lnTo>
                  <a:pt x="91900" y="5915"/>
                </a:lnTo>
                <a:lnTo>
                  <a:pt x="91900" y="5915"/>
                </a:lnTo>
                <a:lnTo>
                  <a:pt x="91900" y="5915"/>
                </a:lnTo>
                <a:lnTo>
                  <a:pt x="91900" y="5915"/>
                </a:lnTo>
                <a:lnTo>
                  <a:pt x="92171" y="5915"/>
                </a:lnTo>
                <a:lnTo>
                  <a:pt x="92171" y="5915"/>
                </a:lnTo>
                <a:lnTo>
                  <a:pt x="92171" y="5915"/>
                </a:lnTo>
                <a:lnTo>
                  <a:pt x="92171" y="5492"/>
                </a:lnTo>
                <a:lnTo>
                  <a:pt x="92171" y="5492"/>
                </a:lnTo>
                <a:lnTo>
                  <a:pt x="92443" y="5492"/>
                </a:lnTo>
                <a:lnTo>
                  <a:pt x="92443" y="5492"/>
                </a:lnTo>
                <a:lnTo>
                  <a:pt x="92443" y="5070"/>
                </a:lnTo>
                <a:lnTo>
                  <a:pt x="92443" y="5070"/>
                </a:lnTo>
                <a:lnTo>
                  <a:pt x="92443" y="5070"/>
                </a:lnTo>
                <a:lnTo>
                  <a:pt x="92443" y="5070"/>
                </a:lnTo>
                <a:lnTo>
                  <a:pt x="92443" y="4647"/>
                </a:lnTo>
                <a:lnTo>
                  <a:pt x="92443" y="4647"/>
                </a:lnTo>
                <a:lnTo>
                  <a:pt x="92443" y="4647"/>
                </a:lnTo>
                <a:lnTo>
                  <a:pt x="92443" y="4647"/>
                </a:lnTo>
                <a:lnTo>
                  <a:pt x="92171" y="4647"/>
                </a:lnTo>
                <a:lnTo>
                  <a:pt x="92171" y="4647"/>
                </a:lnTo>
                <a:lnTo>
                  <a:pt x="92171" y="4014"/>
                </a:lnTo>
                <a:lnTo>
                  <a:pt x="92171" y="4014"/>
                </a:lnTo>
                <a:lnTo>
                  <a:pt x="92171" y="4014"/>
                </a:lnTo>
                <a:lnTo>
                  <a:pt x="92171" y="4014"/>
                </a:lnTo>
                <a:lnTo>
                  <a:pt x="92171" y="3591"/>
                </a:lnTo>
                <a:lnTo>
                  <a:pt x="92171" y="3591"/>
                </a:lnTo>
                <a:lnTo>
                  <a:pt x="92443" y="3591"/>
                </a:lnTo>
                <a:lnTo>
                  <a:pt x="92443" y="3591"/>
                </a:lnTo>
                <a:lnTo>
                  <a:pt x="92171" y="3591"/>
                </a:lnTo>
                <a:lnTo>
                  <a:pt x="92171" y="3591"/>
                </a:lnTo>
                <a:lnTo>
                  <a:pt x="92171" y="3169"/>
                </a:lnTo>
                <a:lnTo>
                  <a:pt x="92171" y="3169"/>
                </a:lnTo>
                <a:lnTo>
                  <a:pt x="91900" y="3169"/>
                </a:lnTo>
                <a:lnTo>
                  <a:pt x="91900" y="3169"/>
                </a:lnTo>
                <a:lnTo>
                  <a:pt x="91900" y="3169"/>
                </a:lnTo>
                <a:lnTo>
                  <a:pt x="91900" y="3169"/>
                </a:lnTo>
                <a:lnTo>
                  <a:pt x="91900" y="3169"/>
                </a:lnTo>
                <a:lnTo>
                  <a:pt x="91628" y="3169"/>
                </a:lnTo>
                <a:lnTo>
                  <a:pt x="91628" y="3169"/>
                </a:lnTo>
                <a:lnTo>
                  <a:pt x="91628" y="3169"/>
                </a:lnTo>
                <a:lnTo>
                  <a:pt x="91628" y="3169"/>
                </a:lnTo>
                <a:lnTo>
                  <a:pt x="91628" y="3169"/>
                </a:lnTo>
                <a:lnTo>
                  <a:pt x="91357" y="3169"/>
                </a:lnTo>
                <a:lnTo>
                  <a:pt x="91357" y="3169"/>
                </a:lnTo>
                <a:lnTo>
                  <a:pt x="91357" y="3169"/>
                </a:lnTo>
                <a:lnTo>
                  <a:pt x="90950" y="3169"/>
                </a:lnTo>
                <a:lnTo>
                  <a:pt x="90950" y="3169"/>
                </a:lnTo>
                <a:lnTo>
                  <a:pt x="90950" y="3169"/>
                </a:lnTo>
                <a:lnTo>
                  <a:pt x="90950" y="3169"/>
                </a:lnTo>
                <a:lnTo>
                  <a:pt x="90950" y="2746"/>
                </a:lnTo>
                <a:lnTo>
                  <a:pt x="90950" y="2746"/>
                </a:lnTo>
                <a:lnTo>
                  <a:pt x="90950" y="2746"/>
                </a:lnTo>
                <a:lnTo>
                  <a:pt x="90950" y="2746"/>
                </a:lnTo>
                <a:lnTo>
                  <a:pt x="91357" y="2746"/>
                </a:lnTo>
                <a:lnTo>
                  <a:pt x="91357" y="2746"/>
                </a:lnTo>
                <a:lnTo>
                  <a:pt x="91357" y="2746"/>
                </a:lnTo>
                <a:lnTo>
                  <a:pt x="91357" y="2746"/>
                </a:lnTo>
                <a:lnTo>
                  <a:pt x="91628" y="2746"/>
                </a:lnTo>
                <a:lnTo>
                  <a:pt x="91628" y="2323"/>
                </a:lnTo>
                <a:lnTo>
                  <a:pt x="91628" y="2323"/>
                </a:lnTo>
                <a:lnTo>
                  <a:pt x="91628" y="2323"/>
                </a:lnTo>
                <a:lnTo>
                  <a:pt x="91628" y="2323"/>
                </a:lnTo>
                <a:lnTo>
                  <a:pt x="91628" y="2323"/>
                </a:lnTo>
                <a:lnTo>
                  <a:pt x="91628" y="2323"/>
                </a:lnTo>
                <a:lnTo>
                  <a:pt x="91900" y="2323"/>
                </a:lnTo>
                <a:lnTo>
                  <a:pt x="91900" y="1690"/>
                </a:lnTo>
                <a:lnTo>
                  <a:pt x="91900" y="1690"/>
                </a:lnTo>
                <a:lnTo>
                  <a:pt x="91900" y="1690"/>
                </a:lnTo>
                <a:lnTo>
                  <a:pt x="91900" y="1690"/>
                </a:lnTo>
                <a:lnTo>
                  <a:pt x="91900" y="1690"/>
                </a:lnTo>
                <a:lnTo>
                  <a:pt x="91900" y="1690"/>
                </a:lnTo>
                <a:lnTo>
                  <a:pt x="92171" y="1690"/>
                </a:lnTo>
                <a:lnTo>
                  <a:pt x="92171" y="1690"/>
                </a:lnTo>
                <a:lnTo>
                  <a:pt x="92171" y="1267"/>
                </a:lnTo>
                <a:lnTo>
                  <a:pt x="92171" y="1267"/>
                </a:lnTo>
                <a:lnTo>
                  <a:pt x="92171" y="1267"/>
                </a:lnTo>
                <a:lnTo>
                  <a:pt x="92443" y="1267"/>
                </a:lnTo>
                <a:lnTo>
                  <a:pt x="92443" y="1267"/>
                </a:lnTo>
                <a:lnTo>
                  <a:pt x="92443" y="1267"/>
                </a:lnTo>
                <a:lnTo>
                  <a:pt x="92443" y="1267"/>
                </a:lnTo>
                <a:lnTo>
                  <a:pt x="92443" y="845"/>
                </a:lnTo>
                <a:lnTo>
                  <a:pt x="92443" y="845"/>
                </a:lnTo>
                <a:lnTo>
                  <a:pt x="92443" y="845"/>
                </a:lnTo>
                <a:lnTo>
                  <a:pt x="92850" y="845"/>
                </a:lnTo>
                <a:lnTo>
                  <a:pt x="92850" y="845"/>
                </a:lnTo>
                <a:lnTo>
                  <a:pt x="92850" y="845"/>
                </a:lnTo>
                <a:lnTo>
                  <a:pt x="92850" y="845"/>
                </a:lnTo>
                <a:lnTo>
                  <a:pt x="93122" y="845"/>
                </a:lnTo>
                <a:lnTo>
                  <a:pt x="93122" y="845"/>
                </a:lnTo>
                <a:lnTo>
                  <a:pt x="93122" y="845"/>
                </a:lnTo>
                <a:lnTo>
                  <a:pt x="93393" y="845"/>
                </a:lnTo>
                <a:lnTo>
                  <a:pt x="93393" y="845"/>
                </a:lnTo>
                <a:lnTo>
                  <a:pt x="93393" y="845"/>
                </a:lnTo>
                <a:lnTo>
                  <a:pt x="93393" y="845"/>
                </a:lnTo>
                <a:lnTo>
                  <a:pt x="93393" y="845"/>
                </a:lnTo>
                <a:lnTo>
                  <a:pt x="93665" y="845"/>
                </a:lnTo>
                <a:lnTo>
                  <a:pt x="93665" y="845"/>
                </a:lnTo>
                <a:lnTo>
                  <a:pt x="93665" y="845"/>
                </a:lnTo>
                <a:lnTo>
                  <a:pt x="93665" y="845"/>
                </a:lnTo>
                <a:lnTo>
                  <a:pt x="93936" y="845"/>
                </a:lnTo>
                <a:lnTo>
                  <a:pt x="93936" y="845"/>
                </a:lnTo>
                <a:lnTo>
                  <a:pt x="93936" y="845"/>
                </a:lnTo>
                <a:lnTo>
                  <a:pt x="93936" y="422"/>
                </a:lnTo>
                <a:lnTo>
                  <a:pt x="94343" y="422"/>
                </a:lnTo>
                <a:lnTo>
                  <a:pt x="94343" y="422"/>
                </a:lnTo>
                <a:lnTo>
                  <a:pt x="94343" y="422"/>
                </a:lnTo>
                <a:lnTo>
                  <a:pt x="94343" y="422"/>
                </a:lnTo>
                <a:lnTo>
                  <a:pt x="94343" y="422"/>
                </a:lnTo>
                <a:lnTo>
                  <a:pt x="94615" y="422"/>
                </a:lnTo>
                <a:lnTo>
                  <a:pt x="94615" y="422"/>
                </a:lnTo>
                <a:lnTo>
                  <a:pt x="94615" y="422"/>
                </a:lnTo>
                <a:lnTo>
                  <a:pt x="94615" y="422"/>
                </a:lnTo>
                <a:lnTo>
                  <a:pt x="94886" y="422"/>
                </a:lnTo>
                <a:lnTo>
                  <a:pt x="94886" y="422"/>
                </a:lnTo>
                <a:lnTo>
                  <a:pt x="94886" y="422"/>
                </a:lnTo>
                <a:lnTo>
                  <a:pt x="95158" y="422"/>
                </a:lnTo>
                <a:lnTo>
                  <a:pt x="95158" y="422"/>
                </a:lnTo>
                <a:lnTo>
                  <a:pt x="95158" y="422"/>
                </a:lnTo>
                <a:lnTo>
                  <a:pt x="95158" y="422"/>
                </a:lnTo>
                <a:lnTo>
                  <a:pt x="95158" y="422"/>
                </a:lnTo>
                <a:lnTo>
                  <a:pt x="95429" y="422"/>
                </a:lnTo>
                <a:lnTo>
                  <a:pt x="95429" y="422"/>
                </a:lnTo>
                <a:lnTo>
                  <a:pt x="95429" y="0"/>
                </a:lnTo>
                <a:lnTo>
                  <a:pt x="95429" y="0"/>
                </a:lnTo>
                <a:lnTo>
                  <a:pt x="95429" y="0"/>
                </a:lnTo>
                <a:lnTo>
                  <a:pt x="95429" y="422"/>
                </a:lnTo>
                <a:lnTo>
                  <a:pt x="95837" y="422"/>
                </a:lnTo>
                <a:lnTo>
                  <a:pt x="95837" y="422"/>
                </a:lnTo>
                <a:lnTo>
                  <a:pt x="95837" y="422"/>
                </a:lnTo>
                <a:lnTo>
                  <a:pt x="96108" y="422"/>
                </a:lnTo>
                <a:lnTo>
                  <a:pt x="96108" y="422"/>
                </a:lnTo>
                <a:lnTo>
                  <a:pt x="96108" y="422"/>
                </a:lnTo>
                <a:lnTo>
                  <a:pt x="96108" y="422"/>
                </a:lnTo>
                <a:lnTo>
                  <a:pt x="96380" y="422"/>
                </a:lnTo>
                <a:lnTo>
                  <a:pt x="96380" y="422"/>
                </a:lnTo>
                <a:lnTo>
                  <a:pt x="96380" y="422"/>
                </a:lnTo>
                <a:lnTo>
                  <a:pt x="96380" y="422"/>
                </a:lnTo>
                <a:lnTo>
                  <a:pt x="96651" y="422"/>
                </a:lnTo>
                <a:lnTo>
                  <a:pt x="96651" y="422"/>
                </a:lnTo>
                <a:lnTo>
                  <a:pt x="96651" y="0"/>
                </a:lnTo>
                <a:lnTo>
                  <a:pt x="96651" y="0"/>
                </a:lnTo>
                <a:lnTo>
                  <a:pt x="96923" y="0"/>
                </a:lnTo>
                <a:lnTo>
                  <a:pt x="96923" y="0"/>
                </a:lnTo>
                <a:lnTo>
                  <a:pt x="96923" y="0"/>
                </a:lnTo>
                <a:lnTo>
                  <a:pt x="96923" y="0"/>
                </a:lnTo>
                <a:lnTo>
                  <a:pt x="97330" y="0"/>
                </a:lnTo>
                <a:lnTo>
                  <a:pt x="97330" y="0"/>
                </a:lnTo>
                <a:lnTo>
                  <a:pt x="97330" y="0"/>
                </a:lnTo>
                <a:lnTo>
                  <a:pt x="97330" y="0"/>
                </a:lnTo>
                <a:lnTo>
                  <a:pt x="97330" y="0"/>
                </a:lnTo>
                <a:lnTo>
                  <a:pt x="97601" y="0"/>
                </a:lnTo>
                <a:lnTo>
                  <a:pt x="97601" y="0"/>
                </a:lnTo>
                <a:lnTo>
                  <a:pt x="97601" y="0"/>
                </a:lnTo>
                <a:lnTo>
                  <a:pt x="97873" y="0"/>
                </a:lnTo>
                <a:lnTo>
                  <a:pt x="97873" y="0"/>
                </a:lnTo>
                <a:lnTo>
                  <a:pt x="97873" y="0"/>
                </a:lnTo>
                <a:lnTo>
                  <a:pt x="97873" y="0"/>
                </a:lnTo>
                <a:lnTo>
                  <a:pt x="97873" y="0"/>
                </a:lnTo>
                <a:lnTo>
                  <a:pt x="97873" y="0"/>
                </a:lnTo>
                <a:lnTo>
                  <a:pt x="97873" y="0"/>
                </a:lnTo>
                <a:lnTo>
                  <a:pt x="97873" y="0"/>
                </a:lnTo>
                <a:lnTo>
                  <a:pt x="98144" y="0"/>
                </a:lnTo>
                <a:lnTo>
                  <a:pt x="98144" y="0"/>
                </a:lnTo>
                <a:lnTo>
                  <a:pt x="98144" y="0"/>
                </a:lnTo>
                <a:lnTo>
                  <a:pt x="98144" y="0"/>
                </a:lnTo>
                <a:lnTo>
                  <a:pt x="98144" y="0"/>
                </a:lnTo>
                <a:lnTo>
                  <a:pt x="98416" y="0"/>
                </a:lnTo>
                <a:lnTo>
                  <a:pt x="98416" y="0"/>
                </a:lnTo>
                <a:lnTo>
                  <a:pt x="98416" y="0"/>
                </a:lnTo>
                <a:lnTo>
                  <a:pt x="98416" y="422"/>
                </a:lnTo>
                <a:lnTo>
                  <a:pt x="98823" y="422"/>
                </a:lnTo>
                <a:lnTo>
                  <a:pt x="98823" y="422"/>
                </a:lnTo>
                <a:lnTo>
                  <a:pt x="98823" y="422"/>
                </a:lnTo>
                <a:lnTo>
                  <a:pt x="98823" y="422"/>
                </a:lnTo>
                <a:lnTo>
                  <a:pt x="98823" y="422"/>
                </a:lnTo>
                <a:lnTo>
                  <a:pt x="98823" y="422"/>
                </a:lnTo>
                <a:lnTo>
                  <a:pt x="99095" y="422"/>
                </a:lnTo>
                <a:lnTo>
                  <a:pt x="99095" y="422"/>
                </a:lnTo>
                <a:lnTo>
                  <a:pt x="99095" y="845"/>
                </a:lnTo>
                <a:lnTo>
                  <a:pt x="99095" y="845"/>
                </a:lnTo>
                <a:lnTo>
                  <a:pt x="99095" y="422"/>
                </a:lnTo>
                <a:lnTo>
                  <a:pt x="99095" y="422"/>
                </a:lnTo>
                <a:lnTo>
                  <a:pt x="99366" y="422"/>
                </a:lnTo>
                <a:lnTo>
                  <a:pt x="99366" y="845"/>
                </a:lnTo>
                <a:lnTo>
                  <a:pt x="99366" y="845"/>
                </a:lnTo>
                <a:lnTo>
                  <a:pt x="99366" y="845"/>
                </a:lnTo>
                <a:lnTo>
                  <a:pt x="99366" y="845"/>
                </a:lnTo>
                <a:lnTo>
                  <a:pt x="99638" y="845"/>
                </a:lnTo>
                <a:lnTo>
                  <a:pt x="99638" y="845"/>
                </a:lnTo>
                <a:lnTo>
                  <a:pt x="99638" y="845"/>
                </a:lnTo>
                <a:lnTo>
                  <a:pt x="99638" y="1267"/>
                </a:lnTo>
                <a:lnTo>
                  <a:pt x="99638" y="1267"/>
                </a:lnTo>
                <a:lnTo>
                  <a:pt x="99638" y="1267"/>
                </a:lnTo>
                <a:lnTo>
                  <a:pt x="99909" y="1267"/>
                </a:lnTo>
                <a:lnTo>
                  <a:pt x="99909" y="1267"/>
                </a:lnTo>
                <a:lnTo>
                  <a:pt x="99909" y="1267"/>
                </a:lnTo>
                <a:lnTo>
                  <a:pt x="99909" y="1267"/>
                </a:lnTo>
                <a:lnTo>
                  <a:pt x="100316" y="1267"/>
                </a:lnTo>
                <a:lnTo>
                  <a:pt x="100316" y="1267"/>
                </a:lnTo>
                <a:lnTo>
                  <a:pt x="100316" y="1267"/>
                </a:lnTo>
                <a:lnTo>
                  <a:pt x="100316" y="1267"/>
                </a:lnTo>
                <a:lnTo>
                  <a:pt x="100316" y="1267"/>
                </a:lnTo>
                <a:lnTo>
                  <a:pt x="100588" y="1267"/>
                </a:lnTo>
                <a:lnTo>
                  <a:pt x="100588" y="1267"/>
                </a:lnTo>
                <a:lnTo>
                  <a:pt x="100588" y="1267"/>
                </a:lnTo>
                <a:lnTo>
                  <a:pt x="100588" y="1267"/>
                </a:lnTo>
                <a:lnTo>
                  <a:pt x="100588" y="1267"/>
                </a:lnTo>
                <a:lnTo>
                  <a:pt x="100588" y="1267"/>
                </a:lnTo>
                <a:lnTo>
                  <a:pt x="100859" y="1267"/>
                </a:lnTo>
                <a:lnTo>
                  <a:pt x="100859" y="1267"/>
                </a:lnTo>
                <a:lnTo>
                  <a:pt x="100859" y="1267"/>
                </a:lnTo>
                <a:lnTo>
                  <a:pt x="100859" y="1267"/>
                </a:lnTo>
                <a:lnTo>
                  <a:pt x="101131" y="1267"/>
                </a:lnTo>
                <a:lnTo>
                  <a:pt x="101131" y="1267"/>
                </a:lnTo>
                <a:lnTo>
                  <a:pt x="101131" y="1267"/>
                </a:lnTo>
                <a:lnTo>
                  <a:pt x="101131" y="1267"/>
                </a:lnTo>
                <a:lnTo>
                  <a:pt x="101402" y="1267"/>
                </a:lnTo>
                <a:lnTo>
                  <a:pt x="101402" y="1267"/>
                </a:lnTo>
                <a:lnTo>
                  <a:pt x="101402" y="1267"/>
                </a:lnTo>
                <a:lnTo>
                  <a:pt x="101402" y="1267"/>
                </a:lnTo>
                <a:lnTo>
                  <a:pt x="101402" y="1267"/>
                </a:lnTo>
                <a:lnTo>
                  <a:pt x="101809" y="1267"/>
                </a:lnTo>
                <a:lnTo>
                  <a:pt x="101809" y="1690"/>
                </a:lnTo>
                <a:lnTo>
                  <a:pt x="101809" y="1690"/>
                </a:lnTo>
                <a:lnTo>
                  <a:pt x="101809" y="1690"/>
                </a:lnTo>
                <a:lnTo>
                  <a:pt x="101809" y="1690"/>
                </a:lnTo>
                <a:lnTo>
                  <a:pt x="101809" y="1690"/>
                </a:lnTo>
                <a:lnTo>
                  <a:pt x="102081" y="1690"/>
                </a:lnTo>
                <a:lnTo>
                  <a:pt x="102081" y="1690"/>
                </a:lnTo>
                <a:lnTo>
                  <a:pt x="102081" y="1690"/>
                </a:lnTo>
                <a:lnTo>
                  <a:pt x="102081" y="1690"/>
                </a:lnTo>
                <a:lnTo>
                  <a:pt x="102081" y="1690"/>
                </a:lnTo>
                <a:lnTo>
                  <a:pt x="102081" y="1690"/>
                </a:lnTo>
                <a:lnTo>
                  <a:pt x="102081" y="2323"/>
                </a:lnTo>
                <a:lnTo>
                  <a:pt x="102081" y="2323"/>
                </a:lnTo>
                <a:lnTo>
                  <a:pt x="102081" y="2323"/>
                </a:lnTo>
                <a:lnTo>
                  <a:pt x="102081" y="2323"/>
                </a:lnTo>
                <a:lnTo>
                  <a:pt x="102081" y="2323"/>
                </a:lnTo>
                <a:lnTo>
                  <a:pt x="102352" y="2323"/>
                </a:lnTo>
                <a:lnTo>
                  <a:pt x="102352" y="2323"/>
                </a:lnTo>
                <a:lnTo>
                  <a:pt x="102352" y="2323"/>
                </a:lnTo>
                <a:lnTo>
                  <a:pt x="102352" y="2323"/>
                </a:lnTo>
                <a:lnTo>
                  <a:pt x="102352" y="2323"/>
                </a:lnTo>
                <a:lnTo>
                  <a:pt x="102352" y="2323"/>
                </a:lnTo>
                <a:lnTo>
                  <a:pt x="102352" y="2746"/>
                </a:lnTo>
                <a:lnTo>
                  <a:pt x="102624" y="2746"/>
                </a:lnTo>
                <a:lnTo>
                  <a:pt x="102624" y="2746"/>
                </a:lnTo>
                <a:lnTo>
                  <a:pt x="102624" y="2746"/>
                </a:lnTo>
                <a:lnTo>
                  <a:pt x="102624" y="2746"/>
                </a:lnTo>
                <a:lnTo>
                  <a:pt x="102624" y="2746"/>
                </a:lnTo>
                <a:lnTo>
                  <a:pt x="102624" y="2746"/>
                </a:lnTo>
                <a:lnTo>
                  <a:pt x="102895" y="2746"/>
                </a:lnTo>
                <a:lnTo>
                  <a:pt x="102895" y="2746"/>
                </a:lnTo>
                <a:lnTo>
                  <a:pt x="102895" y="2746"/>
                </a:lnTo>
                <a:lnTo>
                  <a:pt x="102895" y="2746"/>
                </a:lnTo>
                <a:lnTo>
                  <a:pt x="102895" y="2746"/>
                </a:lnTo>
                <a:lnTo>
                  <a:pt x="102895" y="3169"/>
                </a:lnTo>
                <a:lnTo>
                  <a:pt x="102624" y="3169"/>
                </a:lnTo>
                <a:lnTo>
                  <a:pt x="102624" y="3169"/>
                </a:lnTo>
                <a:lnTo>
                  <a:pt x="102624" y="3169"/>
                </a:lnTo>
                <a:lnTo>
                  <a:pt x="102624" y="3169"/>
                </a:lnTo>
                <a:lnTo>
                  <a:pt x="102624" y="3169"/>
                </a:lnTo>
                <a:lnTo>
                  <a:pt x="102895" y="3169"/>
                </a:lnTo>
                <a:lnTo>
                  <a:pt x="102895" y="3169"/>
                </a:lnTo>
                <a:lnTo>
                  <a:pt x="102895" y="3169"/>
                </a:lnTo>
                <a:lnTo>
                  <a:pt x="102895" y="3169"/>
                </a:lnTo>
                <a:lnTo>
                  <a:pt x="102895" y="3591"/>
                </a:lnTo>
                <a:lnTo>
                  <a:pt x="103303" y="3591"/>
                </a:lnTo>
                <a:lnTo>
                  <a:pt x="103303" y="3591"/>
                </a:lnTo>
                <a:lnTo>
                  <a:pt x="103303" y="3591"/>
                </a:lnTo>
                <a:lnTo>
                  <a:pt x="103303" y="3591"/>
                </a:lnTo>
                <a:lnTo>
                  <a:pt x="103303" y="3591"/>
                </a:lnTo>
                <a:lnTo>
                  <a:pt x="103303" y="4014"/>
                </a:lnTo>
                <a:lnTo>
                  <a:pt x="103303" y="4014"/>
                </a:lnTo>
                <a:lnTo>
                  <a:pt x="103303" y="4014"/>
                </a:lnTo>
                <a:lnTo>
                  <a:pt x="103303" y="4014"/>
                </a:lnTo>
                <a:lnTo>
                  <a:pt x="103303" y="4647"/>
                </a:lnTo>
                <a:lnTo>
                  <a:pt x="103574" y="4647"/>
                </a:lnTo>
                <a:lnTo>
                  <a:pt x="103574" y="4647"/>
                </a:lnTo>
                <a:lnTo>
                  <a:pt x="103574" y="4647"/>
                </a:lnTo>
                <a:lnTo>
                  <a:pt x="103574" y="4647"/>
                </a:lnTo>
                <a:lnTo>
                  <a:pt x="103303" y="4647"/>
                </a:lnTo>
                <a:lnTo>
                  <a:pt x="103303" y="4647"/>
                </a:lnTo>
                <a:lnTo>
                  <a:pt x="103303" y="4647"/>
                </a:lnTo>
                <a:lnTo>
                  <a:pt x="103303" y="4647"/>
                </a:lnTo>
                <a:lnTo>
                  <a:pt x="103303" y="5070"/>
                </a:lnTo>
                <a:lnTo>
                  <a:pt x="103574" y="5070"/>
                </a:lnTo>
                <a:lnTo>
                  <a:pt x="103574" y="5070"/>
                </a:lnTo>
                <a:lnTo>
                  <a:pt x="103574" y="5070"/>
                </a:lnTo>
                <a:lnTo>
                  <a:pt x="103846" y="5070"/>
                </a:lnTo>
                <a:lnTo>
                  <a:pt x="103846" y="5070"/>
                </a:lnTo>
                <a:lnTo>
                  <a:pt x="103846" y="5070"/>
                </a:lnTo>
                <a:lnTo>
                  <a:pt x="103846" y="5070"/>
                </a:lnTo>
                <a:lnTo>
                  <a:pt x="103846" y="5492"/>
                </a:lnTo>
                <a:lnTo>
                  <a:pt x="103846" y="5492"/>
                </a:lnTo>
                <a:lnTo>
                  <a:pt x="103574" y="5492"/>
                </a:lnTo>
                <a:lnTo>
                  <a:pt x="103574" y="5492"/>
                </a:lnTo>
                <a:lnTo>
                  <a:pt x="103574" y="5492"/>
                </a:lnTo>
                <a:lnTo>
                  <a:pt x="103574" y="5915"/>
                </a:lnTo>
                <a:lnTo>
                  <a:pt x="103846" y="5915"/>
                </a:lnTo>
                <a:lnTo>
                  <a:pt x="103846" y="5915"/>
                </a:lnTo>
                <a:lnTo>
                  <a:pt x="103846" y="5915"/>
                </a:lnTo>
                <a:lnTo>
                  <a:pt x="103846" y="5915"/>
                </a:lnTo>
                <a:lnTo>
                  <a:pt x="103846" y="5915"/>
                </a:lnTo>
                <a:lnTo>
                  <a:pt x="103846" y="6338"/>
                </a:lnTo>
                <a:lnTo>
                  <a:pt x="103846" y="6338"/>
                </a:lnTo>
                <a:lnTo>
                  <a:pt x="103846" y="6338"/>
                </a:lnTo>
                <a:lnTo>
                  <a:pt x="104117" y="6338"/>
                </a:lnTo>
                <a:lnTo>
                  <a:pt x="104117" y="6338"/>
                </a:lnTo>
                <a:lnTo>
                  <a:pt x="104117" y="6338"/>
                </a:lnTo>
                <a:lnTo>
                  <a:pt x="104117" y="6971"/>
                </a:lnTo>
                <a:lnTo>
                  <a:pt x="104117" y="6971"/>
                </a:lnTo>
                <a:lnTo>
                  <a:pt x="104117" y="6971"/>
                </a:lnTo>
                <a:lnTo>
                  <a:pt x="104117" y="6971"/>
                </a:lnTo>
                <a:lnTo>
                  <a:pt x="104117" y="6971"/>
                </a:lnTo>
                <a:lnTo>
                  <a:pt x="104117" y="6971"/>
                </a:lnTo>
                <a:lnTo>
                  <a:pt x="104117" y="7394"/>
                </a:lnTo>
                <a:lnTo>
                  <a:pt x="104117" y="7394"/>
                </a:lnTo>
                <a:lnTo>
                  <a:pt x="104389" y="7394"/>
                </a:lnTo>
                <a:lnTo>
                  <a:pt x="104389" y="7394"/>
                </a:lnTo>
                <a:lnTo>
                  <a:pt x="104117" y="7394"/>
                </a:lnTo>
                <a:lnTo>
                  <a:pt x="104117" y="7394"/>
                </a:lnTo>
                <a:lnTo>
                  <a:pt x="104117" y="7394"/>
                </a:lnTo>
                <a:lnTo>
                  <a:pt x="104389" y="7394"/>
                </a:lnTo>
                <a:lnTo>
                  <a:pt x="104389" y="7394"/>
                </a:lnTo>
                <a:lnTo>
                  <a:pt x="104389" y="7394"/>
                </a:lnTo>
                <a:lnTo>
                  <a:pt x="104389" y="7816"/>
                </a:lnTo>
                <a:lnTo>
                  <a:pt x="104389" y="7816"/>
                </a:lnTo>
                <a:lnTo>
                  <a:pt x="104796" y="7816"/>
                </a:lnTo>
                <a:lnTo>
                  <a:pt x="104796" y="7816"/>
                </a:lnTo>
                <a:lnTo>
                  <a:pt x="104796" y="8239"/>
                </a:lnTo>
                <a:lnTo>
                  <a:pt x="104389" y="823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2" name="Shape 1882"/>
          <p:cNvSpPr/>
          <p:nvPr/>
        </p:nvSpPr>
        <p:spPr>
          <a:xfrm>
            <a:off x="3106342" y="5770563"/>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3" name="Shape 1883"/>
          <p:cNvSpPr/>
          <p:nvPr/>
        </p:nvSpPr>
        <p:spPr>
          <a:xfrm>
            <a:off x="3106342" y="5770563"/>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4" name="Shape 1884"/>
          <p:cNvSpPr/>
          <p:nvPr/>
        </p:nvSpPr>
        <p:spPr>
          <a:xfrm>
            <a:off x="3215879" y="5835649"/>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5" name="Shape 1885"/>
          <p:cNvSpPr/>
          <p:nvPr/>
        </p:nvSpPr>
        <p:spPr>
          <a:xfrm>
            <a:off x="3215879" y="5835649"/>
            <a:ext cx="0" cy="4763"/>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6" name="Shape 1886"/>
          <p:cNvSpPr/>
          <p:nvPr/>
        </p:nvSpPr>
        <p:spPr>
          <a:xfrm>
            <a:off x="3103963" y="5637214"/>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7" name="Shape 1887"/>
          <p:cNvSpPr/>
          <p:nvPr/>
        </p:nvSpPr>
        <p:spPr>
          <a:xfrm>
            <a:off x="3103963" y="5637214"/>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8" name="Shape 1888"/>
          <p:cNvSpPr/>
          <p:nvPr/>
        </p:nvSpPr>
        <p:spPr>
          <a:xfrm>
            <a:off x="3126581" y="553561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89" name="Shape 1889"/>
          <p:cNvSpPr/>
          <p:nvPr/>
        </p:nvSpPr>
        <p:spPr>
          <a:xfrm>
            <a:off x="3126581" y="5535612"/>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0" name="Shape 1890"/>
          <p:cNvSpPr/>
          <p:nvPr/>
        </p:nvSpPr>
        <p:spPr>
          <a:xfrm>
            <a:off x="3137300" y="5818188"/>
            <a:ext cx="2381" cy="4763"/>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1" name="Shape 1891"/>
          <p:cNvSpPr/>
          <p:nvPr/>
        </p:nvSpPr>
        <p:spPr>
          <a:xfrm>
            <a:off x="3137300" y="5818188"/>
            <a:ext cx="2381" cy="4763"/>
          </a:xfrm>
          <a:custGeom>
            <a:avLst/>
            <a:gdLst/>
            <a:ahLst/>
            <a:cxnLst/>
            <a:rect l="0" t="0" r="0" b="0"/>
            <a:pathLst>
              <a:path w="120000" h="120000" extrusionOk="0">
                <a:moveTo>
                  <a:pt x="120000" y="120000"/>
                </a:move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2" name="Shape 1892"/>
          <p:cNvSpPr/>
          <p:nvPr/>
        </p:nvSpPr>
        <p:spPr>
          <a:xfrm>
            <a:off x="3126581" y="55562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3" name="Shape 1893"/>
          <p:cNvSpPr/>
          <p:nvPr/>
        </p:nvSpPr>
        <p:spPr>
          <a:xfrm>
            <a:off x="3126581" y="55562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4" name="Shape 1894"/>
          <p:cNvSpPr/>
          <p:nvPr/>
        </p:nvSpPr>
        <p:spPr>
          <a:xfrm>
            <a:off x="3161110" y="515143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5" name="Shape 1895"/>
          <p:cNvSpPr/>
          <p:nvPr/>
        </p:nvSpPr>
        <p:spPr>
          <a:xfrm>
            <a:off x="3161110" y="5151437"/>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6" name="Shape 1896"/>
          <p:cNvSpPr/>
          <p:nvPr/>
        </p:nvSpPr>
        <p:spPr>
          <a:xfrm>
            <a:off x="3150397" y="5224463"/>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7" name="Shape 1897"/>
          <p:cNvSpPr/>
          <p:nvPr/>
        </p:nvSpPr>
        <p:spPr>
          <a:xfrm>
            <a:off x="3150397" y="5224463"/>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8" name="Shape 1898"/>
          <p:cNvSpPr/>
          <p:nvPr/>
        </p:nvSpPr>
        <p:spPr>
          <a:xfrm>
            <a:off x="3106344" y="5567363"/>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899" name="Shape 1899"/>
          <p:cNvSpPr/>
          <p:nvPr/>
        </p:nvSpPr>
        <p:spPr>
          <a:xfrm>
            <a:off x="3106344" y="5567363"/>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0" name="Shape 1900"/>
          <p:cNvSpPr/>
          <p:nvPr/>
        </p:nvSpPr>
        <p:spPr>
          <a:xfrm>
            <a:off x="3103960" y="571817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1" name="Shape 1901"/>
          <p:cNvSpPr/>
          <p:nvPr/>
        </p:nvSpPr>
        <p:spPr>
          <a:xfrm>
            <a:off x="3103960" y="571817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2" name="Shape 1902"/>
          <p:cNvSpPr/>
          <p:nvPr/>
        </p:nvSpPr>
        <p:spPr>
          <a:xfrm>
            <a:off x="3148015" y="5241927"/>
            <a:ext cx="2381" cy="3175"/>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3" name="Shape 1903"/>
          <p:cNvSpPr/>
          <p:nvPr/>
        </p:nvSpPr>
        <p:spPr>
          <a:xfrm>
            <a:off x="3148015" y="5241927"/>
            <a:ext cx="2381" cy="3175"/>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4" name="Shape 1904"/>
          <p:cNvSpPr/>
          <p:nvPr/>
        </p:nvSpPr>
        <p:spPr>
          <a:xfrm>
            <a:off x="3152775" y="5241927"/>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5" name="Shape 1905"/>
          <p:cNvSpPr/>
          <p:nvPr/>
        </p:nvSpPr>
        <p:spPr>
          <a:xfrm>
            <a:off x="3152775" y="5241927"/>
            <a:ext cx="0"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6" name="Shape 1906"/>
          <p:cNvSpPr/>
          <p:nvPr/>
        </p:nvSpPr>
        <p:spPr>
          <a:xfrm>
            <a:off x="3134919" y="550068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7" name="Shape 1907"/>
          <p:cNvSpPr/>
          <p:nvPr/>
        </p:nvSpPr>
        <p:spPr>
          <a:xfrm>
            <a:off x="3134919" y="550068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8" name="Shape 1908"/>
          <p:cNvSpPr/>
          <p:nvPr/>
        </p:nvSpPr>
        <p:spPr>
          <a:xfrm>
            <a:off x="3195640" y="5861051"/>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09" name="Shape 1909"/>
          <p:cNvSpPr/>
          <p:nvPr/>
        </p:nvSpPr>
        <p:spPr>
          <a:xfrm>
            <a:off x="3195640" y="5861051"/>
            <a:ext cx="2381" cy="0"/>
          </a:xfrm>
          <a:custGeom>
            <a:avLst/>
            <a:gdLst/>
            <a:ahLst/>
            <a:cxnLst/>
            <a:rect l="0" t="0" r="0" b="0"/>
            <a:pathLst>
              <a:path w="120000" h="120000" extrusionOk="0">
                <a:moveTo>
                  <a:pt x="120000" y="0"/>
                </a:moveTo>
                <a:lnTo>
                  <a:pt x="120000" y="0"/>
                </a:lnTo>
                <a:lnTo>
                  <a:pt x="120000" y="0"/>
                </a:lnTo>
                <a:lnTo>
                  <a:pt x="0" y="0"/>
                </a:lnTo>
                <a:lnTo>
                  <a:pt x="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0" name="Shape 1910"/>
          <p:cNvSpPr/>
          <p:nvPr/>
        </p:nvSpPr>
        <p:spPr>
          <a:xfrm>
            <a:off x="3132538" y="5826125"/>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1" name="Shape 1911"/>
          <p:cNvSpPr/>
          <p:nvPr/>
        </p:nvSpPr>
        <p:spPr>
          <a:xfrm>
            <a:off x="3132538" y="5826125"/>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2" name="Shape 1912"/>
          <p:cNvSpPr/>
          <p:nvPr/>
        </p:nvSpPr>
        <p:spPr>
          <a:xfrm>
            <a:off x="3148015" y="5235577"/>
            <a:ext cx="2381" cy="3175"/>
          </a:xfrm>
          <a:custGeom>
            <a:avLst/>
            <a:gdLst/>
            <a:ahLst/>
            <a:cxnLst/>
            <a:rect l="0" t="0" r="0" b="0"/>
            <a:pathLst>
              <a:path w="120000" h="120000" extrusionOk="0">
                <a:moveTo>
                  <a:pt x="0" y="0"/>
                </a:moveTo>
                <a:lnTo>
                  <a:pt x="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3" name="Shape 1913"/>
          <p:cNvSpPr/>
          <p:nvPr/>
        </p:nvSpPr>
        <p:spPr>
          <a:xfrm>
            <a:off x="3148015" y="5235577"/>
            <a:ext cx="2381" cy="3175"/>
          </a:xfrm>
          <a:custGeom>
            <a:avLst/>
            <a:gdLst/>
            <a:ahLst/>
            <a:cxnLst/>
            <a:rect l="0" t="0" r="0" b="0"/>
            <a:pathLst>
              <a:path w="120000" h="120000" extrusionOk="0">
                <a:moveTo>
                  <a:pt x="0" y="0"/>
                </a:moveTo>
                <a:lnTo>
                  <a:pt x="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4" name="Shape 1914"/>
          <p:cNvSpPr/>
          <p:nvPr/>
        </p:nvSpPr>
        <p:spPr>
          <a:xfrm>
            <a:off x="3119438" y="5389563"/>
            <a:ext cx="2381" cy="3175"/>
          </a:xfrm>
          <a:custGeom>
            <a:avLst/>
            <a:gdLst/>
            <a:ahLst/>
            <a:cxnLst/>
            <a:rect l="0" t="0" r="0" b="0"/>
            <a:pathLst>
              <a:path w="120000" h="120000" extrusionOk="0">
                <a:moveTo>
                  <a:pt x="0" y="0"/>
                </a:moveTo>
                <a:lnTo>
                  <a:pt x="0" y="0"/>
                </a:lnTo>
                <a:lnTo>
                  <a:pt x="120000" y="0"/>
                </a:lnTo>
                <a:lnTo>
                  <a:pt x="120000" y="0"/>
                </a:lnTo>
                <a:lnTo>
                  <a:pt x="120000" y="120000"/>
                </a:lnTo>
                <a:lnTo>
                  <a:pt x="0" y="120000"/>
                </a:lnTo>
                <a:lnTo>
                  <a:pt x="0" y="120000"/>
                </a:lnTo>
                <a:lnTo>
                  <a:pt x="0" y="12000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5" name="Shape 1915"/>
          <p:cNvSpPr/>
          <p:nvPr/>
        </p:nvSpPr>
        <p:spPr>
          <a:xfrm>
            <a:off x="3119438" y="5389563"/>
            <a:ext cx="2381" cy="3175"/>
          </a:xfrm>
          <a:custGeom>
            <a:avLst/>
            <a:gdLst/>
            <a:ahLst/>
            <a:cxnLst/>
            <a:rect l="0" t="0" r="0" b="0"/>
            <a:pathLst>
              <a:path w="120000" h="120000" extrusionOk="0">
                <a:moveTo>
                  <a:pt x="0" y="0"/>
                </a:moveTo>
                <a:lnTo>
                  <a:pt x="0" y="0"/>
                </a:lnTo>
                <a:lnTo>
                  <a:pt x="120000" y="0"/>
                </a:lnTo>
                <a:lnTo>
                  <a:pt x="120000" y="0"/>
                </a:lnTo>
                <a:lnTo>
                  <a:pt x="120000" y="120000"/>
                </a:lnTo>
                <a:lnTo>
                  <a:pt x="0" y="120000"/>
                </a:lnTo>
                <a:lnTo>
                  <a:pt x="0" y="120000"/>
                </a:lnTo>
                <a:lnTo>
                  <a:pt x="0" y="12000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6" name="Shape 1916"/>
          <p:cNvSpPr/>
          <p:nvPr/>
        </p:nvSpPr>
        <p:spPr>
          <a:xfrm>
            <a:off x="3124203" y="5351463"/>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7" name="Shape 1917"/>
          <p:cNvSpPr/>
          <p:nvPr/>
        </p:nvSpPr>
        <p:spPr>
          <a:xfrm>
            <a:off x="3124203" y="5351463"/>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8" name="Shape 1918"/>
          <p:cNvSpPr/>
          <p:nvPr/>
        </p:nvSpPr>
        <p:spPr>
          <a:xfrm>
            <a:off x="3148013" y="5227637"/>
            <a:ext cx="4762" cy="4763"/>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60000" y="120000"/>
                </a:lnTo>
                <a:lnTo>
                  <a:pt x="60000" y="120000"/>
                </a:lnTo>
                <a:lnTo>
                  <a:pt x="60000" y="120000"/>
                </a:lnTo>
                <a:lnTo>
                  <a:pt x="0" y="120000"/>
                </a:lnTo>
                <a:lnTo>
                  <a:pt x="0" y="120000"/>
                </a:lnTo>
                <a:lnTo>
                  <a:pt x="0" y="0"/>
                </a:lnTo>
                <a:lnTo>
                  <a:pt x="0" y="0"/>
                </a:lnTo>
                <a:lnTo>
                  <a:pt x="0" y="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19" name="Shape 1919"/>
          <p:cNvSpPr/>
          <p:nvPr/>
        </p:nvSpPr>
        <p:spPr>
          <a:xfrm>
            <a:off x="3148013" y="5227637"/>
            <a:ext cx="4762" cy="4763"/>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60000" y="120000"/>
                </a:lnTo>
                <a:lnTo>
                  <a:pt x="60000" y="120000"/>
                </a:lnTo>
                <a:lnTo>
                  <a:pt x="60000" y="120000"/>
                </a:lnTo>
                <a:lnTo>
                  <a:pt x="0" y="120000"/>
                </a:lnTo>
                <a:lnTo>
                  <a:pt x="0" y="120000"/>
                </a:lnTo>
                <a:lnTo>
                  <a:pt x="0" y="0"/>
                </a:lnTo>
                <a:lnTo>
                  <a:pt x="0" y="0"/>
                </a:lnTo>
                <a:lnTo>
                  <a:pt x="0" y="0"/>
                </a:lnTo>
                <a:lnTo>
                  <a:pt x="60000" y="0"/>
                </a:lnTo>
                <a:lnTo>
                  <a:pt x="60000" y="0"/>
                </a:lnTo>
                <a:lnTo>
                  <a:pt x="6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0" name="Shape 1920"/>
          <p:cNvSpPr/>
          <p:nvPr/>
        </p:nvSpPr>
        <p:spPr>
          <a:xfrm>
            <a:off x="3150397" y="5235577"/>
            <a:ext cx="5953" cy="3175"/>
          </a:xfrm>
          <a:custGeom>
            <a:avLst/>
            <a:gdLst/>
            <a:ahLst/>
            <a:cxnLst/>
            <a:rect l="0" t="0" r="0" b="0"/>
            <a:pathLst>
              <a:path w="120000" h="120000" extrusionOk="0">
                <a:moveTo>
                  <a:pt x="120000" y="120000"/>
                </a:moveTo>
                <a:lnTo>
                  <a:pt x="120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lnTo>
                  <a:pt x="48000" y="0"/>
                </a:lnTo>
                <a:lnTo>
                  <a:pt x="48000" y="0"/>
                </a:lnTo>
                <a:lnTo>
                  <a:pt x="48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1" name="Shape 1921"/>
          <p:cNvSpPr/>
          <p:nvPr/>
        </p:nvSpPr>
        <p:spPr>
          <a:xfrm>
            <a:off x="3150397" y="5235577"/>
            <a:ext cx="5953" cy="3175"/>
          </a:xfrm>
          <a:custGeom>
            <a:avLst/>
            <a:gdLst/>
            <a:ahLst/>
            <a:cxnLst/>
            <a:rect l="0" t="0" r="0" b="0"/>
            <a:pathLst>
              <a:path w="120000" h="120000" extrusionOk="0">
                <a:moveTo>
                  <a:pt x="120000" y="120000"/>
                </a:moveTo>
                <a:lnTo>
                  <a:pt x="120000" y="120000"/>
                </a:lnTo>
                <a:lnTo>
                  <a:pt x="120000" y="120000"/>
                </a:lnTo>
                <a:lnTo>
                  <a:pt x="120000" y="120000"/>
                </a:lnTo>
                <a:lnTo>
                  <a:pt x="48000" y="120000"/>
                </a:lnTo>
                <a:lnTo>
                  <a:pt x="48000" y="120000"/>
                </a:lnTo>
                <a:lnTo>
                  <a:pt x="48000" y="120000"/>
                </a:lnTo>
                <a:lnTo>
                  <a:pt x="48000" y="120000"/>
                </a:lnTo>
                <a:lnTo>
                  <a:pt x="0" y="120000"/>
                </a:lnTo>
                <a:lnTo>
                  <a:pt x="0" y="120000"/>
                </a:lnTo>
                <a:lnTo>
                  <a:pt x="48000" y="120000"/>
                </a:lnTo>
                <a:lnTo>
                  <a:pt x="48000" y="0"/>
                </a:lnTo>
                <a:lnTo>
                  <a:pt x="48000" y="0"/>
                </a:lnTo>
                <a:lnTo>
                  <a:pt x="48000" y="0"/>
                </a:lnTo>
                <a:lnTo>
                  <a:pt x="48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2" name="Shape 1922"/>
          <p:cNvSpPr/>
          <p:nvPr/>
        </p:nvSpPr>
        <p:spPr>
          <a:xfrm>
            <a:off x="3103960" y="5529264"/>
            <a:ext cx="4762" cy="6349"/>
          </a:xfrm>
          <a:custGeom>
            <a:avLst/>
            <a:gdLst/>
            <a:ahLst/>
            <a:cxnLst/>
            <a:rect l="0" t="0" r="0" b="0"/>
            <a:pathLst>
              <a:path w="120000" h="120000" extrusionOk="0">
                <a:moveTo>
                  <a:pt x="60000" y="0"/>
                </a:moveTo>
                <a:lnTo>
                  <a:pt x="60000" y="0"/>
                </a:lnTo>
                <a:lnTo>
                  <a:pt x="120000" y="0"/>
                </a:lnTo>
                <a:lnTo>
                  <a:pt x="120000" y="0"/>
                </a:lnTo>
                <a:lnTo>
                  <a:pt x="120000" y="60000"/>
                </a:lnTo>
                <a:lnTo>
                  <a:pt x="120000" y="60000"/>
                </a:lnTo>
                <a:lnTo>
                  <a:pt x="120000" y="60000"/>
                </a:lnTo>
                <a:lnTo>
                  <a:pt x="120000" y="60000"/>
                </a:lnTo>
                <a:lnTo>
                  <a:pt x="120000" y="60000"/>
                </a:lnTo>
                <a:lnTo>
                  <a:pt x="120000" y="60000"/>
                </a:lnTo>
                <a:lnTo>
                  <a:pt x="60000" y="60000"/>
                </a:lnTo>
                <a:lnTo>
                  <a:pt x="60000" y="60000"/>
                </a:lnTo>
                <a:lnTo>
                  <a:pt x="60000" y="120000"/>
                </a:lnTo>
                <a:lnTo>
                  <a:pt x="60000" y="120000"/>
                </a:lnTo>
                <a:lnTo>
                  <a:pt x="0" y="120000"/>
                </a:lnTo>
                <a:lnTo>
                  <a:pt x="0" y="60000"/>
                </a:lnTo>
                <a:lnTo>
                  <a:pt x="0" y="60000"/>
                </a:lnTo>
                <a:lnTo>
                  <a:pt x="0" y="60000"/>
                </a:lnTo>
                <a:lnTo>
                  <a:pt x="0" y="60000"/>
                </a:lnTo>
                <a:lnTo>
                  <a:pt x="0" y="60000"/>
                </a:lnTo>
                <a:lnTo>
                  <a:pt x="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3" name="Shape 1923"/>
          <p:cNvSpPr/>
          <p:nvPr/>
        </p:nvSpPr>
        <p:spPr>
          <a:xfrm>
            <a:off x="3103960" y="5529264"/>
            <a:ext cx="4762" cy="6349"/>
          </a:xfrm>
          <a:custGeom>
            <a:avLst/>
            <a:gdLst/>
            <a:ahLst/>
            <a:cxnLst/>
            <a:rect l="0" t="0" r="0" b="0"/>
            <a:pathLst>
              <a:path w="120000" h="120000" extrusionOk="0">
                <a:moveTo>
                  <a:pt x="60000" y="0"/>
                </a:moveTo>
                <a:lnTo>
                  <a:pt x="60000" y="0"/>
                </a:lnTo>
                <a:lnTo>
                  <a:pt x="120000" y="0"/>
                </a:lnTo>
                <a:lnTo>
                  <a:pt x="120000" y="0"/>
                </a:lnTo>
                <a:lnTo>
                  <a:pt x="120000" y="60000"/>
                </a:lnTo>
                <a:lnTo>
                  <a:pt x="120000" y="60000"/>
                </a:lnTo>
                <a:lnTo>
                  <a:pt x="120000" y="60000"/>
                </a:lnTo>
                <a:lnTo>
                  <a:pt x="120000" y="60000"/>
                </a:lnTo>
                <a:lnTo>
                  <a:pt x="120000" y="60000"/>
                </a:lnTo>
                <a:lnTo>
                  <a:pt x="120000" y="60000"/>
                </a:lnTo>
                <a:lnTo>
                  <a:pt x="60000" y="60000"/>
                </a:lnTo>
                <a:lnTo>
                  <a:pt x="60000" y="60000"/>
                </a:lnTo>
                <a:lnTo>
                  <a:pt x="60000" y="120000"/>
                </a:lnTo>
                <a:lnTo>
                  <a:pt x="60000" y="120000"/>
                </a:lnTo>
                <a:lnTo>
                  <a:pt x="0" y="120000"/>
                </a:lnTo>
                <a:lnTo>
                  <a:pt x="0" y="60000"/>
                </a:lnTo>
                <a:lnTo>
                  <a:pt x="0" y="60000"/>
                </a:lnTo>
                <a:lnTo>
                  <a:pt x="0" y="60000"/>
                </a:lnTo>
                <a:lnTo>
                  <a:pt x="0" y="60000"/>
                </a:lnTo>
                <a:lnTo>
                  <a:pt x="0" y="60000"/>
                </a:lnTo>
                <a:lnTo>
                  <a:pt x="0" y="0"/>
                </a:lnTo>
                <a:lnTo>
                  <a:pt x="0" y="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4" name="Shape 1924"/>
          <p:cNvSpPr/>
          <p:nvPr/>
        </p:nvSpPr>
        <p:spPr>
          <a:xfrm>
            <a:off x="3087295" y="4826002"/>
            <a:ext cx="152399" cy="1035049"/>
          </a:xfrm>
          <a:custGeom>
            <a:avLst/>
            <a:gdLst/>
            <a:ahLst/>
            <a:cxnLst/>
            <a:rect l="0" t="0" r="0" b="0"/>
            <a:pathLst>
              <a:path w="120000" h="120000" extrusionOk="0">
                <a:moveTo>
                  <a:pt x="95625" y="30000"/>
                </a:moveTo>
                <a:lnTo>
                  <a:pt x="95625" y="30000"/>
                </a:lnTo>
                <a:lnTo>
                  <a:pt x="95625" y="30000"/>
                </a:lnTo>
                <a:lnTo>
                  <a:pt x="95625" y="30000"/>
                </a:lnTo>
                <a:lnTo>
                  <a:pt x="92812" y="30000"/>
                </a:lnTo>
                <a:lnTo>
                  <a:pt x="92812" y="30368"/>
                </a:lnTo>
                <a:lnTo>
                  <a:pt x="92812" y="30368"/>
                </a:lnTo>
                <a:lnTo>
                  <a:pt x="92812" y="30368"/>
                </a:lnTo>
                <a:lnTo>
                  <a:pt x="92812" y="30920"/>
                </a:lnTo>
                <a:lnTo>
                  <a:pt x="92812" y="30920"/>
                </a:lnTo>
                <a:lnTo>
                  <a:pt x="92812" y="30920"/>
                </a:lnTo>
                <a:lnTo>
                  <a:pt x="92812" y="30920"/>
                </a:lnTo>
                <a:lnTo>
                  <a:pt x="92812" y="30920"/>
                </a:lnTo>
                <a:lnTo>
                  <a:pt x="92812" y="31288"/>
                </a:lnTo>
                <a:lnTo>
                  <a:pt x="90937" y="31288"/>
                </a:lnTo>
                <a:lnTo>
                  <a:pt x="90937" y="31288"/>
                </a:lnTo>
                <a:lnTo>
                  <a:pt x="90937" y="31288"/>
                </a:lnTo>
                <a:lnTo>
                  <a:pt x="90937" y="31656"/>
                </a:lnTo>
                <a:lnTo>
                  <a:pt x="90937" y="31656"/>
                </a:lnTo>
                <a:lnTo>
                  <a:pt x="90937" y="31656"/>
                </a:lnTo>
                <a:lnTo>
                  <a:pt x="90937" y="31656"/>
                </a:lnTo>
                <a:lnTo>
                  <a:pt x="90937" y="32024"/>
                </a:lnTo>
                <a:lnTo>
                  <a:pt x="90937" y="32024"/>
                </a:lnTo>
                <a:lnTo>
                  <a:pt x="90937" y="32024"/>
                </a:lnTo>
                <a:lnTo>
                  <a:pt x="90937" y="32024"/>
                </a:lnTo>
                <a:lnTo>
                  <a:pt x="90937" y="32392"/>
                </a:lnTo>
                <a:lnTo>
                  <a:pt x="90937" y="32392"/>
                </a:lnTo>
                <a:lnTo>
                  <a:pt x="90937" y="32392"/>
                </a:lnTo>
                <a:lnTo>
                  <a:pt x="90937" y="32392"/>
                </a:lnTo>
                <a:lnTo>
                  <a:pt x="89062" y="32392"/>
                </a:lnTo>
                <a:lnTo>
                  <a:pt x="89062" y="32944"/>
                </a:lnTo>
                <a:lnTo>
                  <a:pt x="89062" y="32944"/>
                </a:lnTo>
                <a:lnTo>
                  <a:pt x="89062" y="32944"/>
                </a:lnTo>
                <a:lnTo>
                  <a:pt x="89062" y="32944"/>
                </a:lnTo>
                <a:lnTo>
                  <a:pt x="89062" y="32944"/>
                </a:lnTo>
                <a:lnTo>
                  <a:pt x="89062" y="32944"/>
                </a:lnTo>
                <a:lnTo>
                  <a:pt x="89062" y="32944"/>
                </a:lnTo>
                <a:lnTo>
                  <a:pt x="89062" y="33312"/>
                </a:lnTo>
                <a:lnTo>
                  <a:pt x="89062" y="33312"/>
                </a:lnTo>
                <a:lnTo>
                  <a:pt x="87187" y="33312"/>
                </a:lnTo>
                <a:lnTo>
                  <a:pt x="87187" y="33312"/>
                </a:lnTo>
                <a:lnTo>
                  <a:pt x="87187" y="33312"/>
                </a:lnTo>
                <a:lnTo>
                  <a:pt x="87187" y="33312"/>
                </a:lnTo>
                <a:lnTo>
                  <a:pt x="85312" y="33312"/>
                </a:lnTo>
                <a:lnTo>
                  <a:pt x="85312" y="33680"/>
                </a:lnTo>
                <a:lnTo>
                  <a:pt x="85312" y="33680"/>
                </a:lnTo>
                <a:lnTo>
                  <a:pt x="85312" y="33680"/>
                </a:lnTo>
                <a:lnTo>
                  <a:pt x="85312" y="33680"/>
                </a:lnTo>
                <a:lnTo>
                  <a:pt x="85312" y="33680"/>
                </a:lnTo>
                <a:lnTo>
                  <a:pt x="85312" y="34049"/>
                </a:lnTo>
                <a:lnTo>
                  <a:pt x="85312" y="34049"/>
                </a:lnTo>
                <a:lnTo>
                  <a:pt x="82500" y="34049"/>
                </a:lnTo>
                <a:lnTo>
                  <a:pt x="82500" y="34049"/>
                </a:lnTo>
                <a:lnTo>
                  <a:pt x="82500" y="34049"/>
                </a:lnTo>
                <a:lnTo>
                  <a:pt x="82500" y="34049"/>
                </a:lnTo>
                <a:lnTo>
                  <a:pt x="82500" y="34417"/>
                </a:lnTo>
                <a:lnTo>
                  <a:pt x="82500" y="34417"/>
                </a:lnTo>
                <a:lnTo>
                  <a:pt x="82500" y="34417"/>
                </a:lnTo>
                <a:lnTo>
                  <a:pt x="82500" y="34969"/>
                </a:lnTo>
                <a:lnTo>
                  <a:pt x="82500" y="34969"/>
                </a:lnTo>
                <a:lnTo>
                  <a:pt x="82500" y="34969"/>
                </a:lnTo>
                <a:lnTo>
                  <a:pt x="82500" y="34969"/>
                </a:lnTo>
                <a:lnTo>
                  <a:pt x="82500" y="34969"/>
                </a:lnTo>
                <a:lnTo>
                  <a:pt x="82500" y="35337"/>
                </a:lnTo>
                <a:lnTo>
                  <a:pt x="82500" y="35337"/>
                </a:lnTo>
                <a:lnTo>
                  <a:pt x="82500" y="35337"/>
                </a:lnTo>
                <a:lnTo>
                  <a:pt x="82500" y="35337"/>
                </a:lnTo>
                <a:lnTo>
                  <a:pt x="82500" y="35705"/>
                </a:lnTo>
                <a:lnTo>
                  <a:pt x="82500" y="35705"/>
                </a:lnTo>
                <a:lnTo>
                  <a:pt x="82500" y="35705"/>
                </a:lnTo>
                <a:lnTo>
                  <a:pt x="82500" y="35705"/>
                </a:lnTo>
                <a:lnTo>
                  <a:pt x="82500" y="36073"/>
                </a:lnTo>
                <a:lnTo>
                  <a:pt x="82500" y="36073"/>
                </a:lnTo>
                <a:lnTo>
                  <a:pt x="82500" y="36073"/>
                </a:lnTo>
                <a:lnTo>
                  <a:pt x="82500" y="36441"/>
                </a:lnTo>
                <a:lnTo>
                  <a:pt x="80625" y="36441"/>
                </a:lnTo>
                <a:lnTo>
                  <a:pt x="80625" y="36441"/>
                </a:lnTo>
                <a:lnTo>
                  <a:pt x="80625" y="36441"/>
                </a:lnTo>
                <a:lnTo>
                  <a:pt x="80625" y="36441"/>
                </a:lnTo>
                <a:lnTo>
                  <a:pt x="78750" y="36441"/>
                </a:lnTo>
                <a:lnTo>
                  <a:pt x="78750" y="36441"/>
                </a:lnTo>
                <a:lnTo>
                  <a:pt x="78750" y="36441"/>
                </a:lnTo>
                <a:lnTo>
                  <a:pt x="78750" y="36993"/>
                </a:lnTo>
                <a:lnTo>
                  <a:pt x="78750" y="36993"/>
                </a:lnTo>
                <a:lnTo>
                  <a:pt x="78750" y="36993"/>
                </a:lnTo>
                <a:lnTo>
                  <a:pt x="78750" y="36993"/>
                </a:lnTo>
                <a:lnTo>
                  <a:pt x="78750" y="36993"/>
                </a:lnTo>
                <a:lnTo>
                  <a:pt x="78750" y="36993"/>
                </a:lnTo>
                <a:lnTo>
                  <a:pt x="78750" y="36993"/>
                </a:lnTo>
                <a:lnTo>
                  <a:pt x="78750" y="37361"/>
                </a:lnTo>
                <a:lnTo>
                  <a:pt x="78750" y="37361"/>
                </a:lnTo>
                <a:lnTo>
                  <a:pt x="78750" y="37361"/>
                </a:lnTo>
                <a:lnTo>
                  <a:pt x="78750" y="37361"/>
                </a:lnTo>
                <a:lnTo>
                  <a:pt x="78750" y="37361"/>
                </a:lnTo>
                <a:lnTo>
                  <a:pt x="78750" y="37730"/>
                </a:lnTo>
                <a:lnTo>
                  <a:pt x="78750" y="37730"/>
                </a:lnTo>
                <a:lnTo>
                  <a:pt x="78750" y="37730"/>
                </a:lnTo>
                <a:lnTo>
                  <a:pt x="78750" y="37730"/>
                </a:lnTo>
                <a:lnTo>
                  <a:pt x="78750" y="37730"/>
                </a:lnTo>
                <a:lnTo>
                  <a:pt x="78750" y="38098"/>
                </a:lnTo>
                <a:lnTo>
                  <a:pt x="80625" y="38098"/>
                </a:lnTo>
                <a:lnTo>
                  <a:pt x="80625" y="38098"/>
                </a:lnTo>
                <a:lnTo>
                  <a:pt x="80625" y="38098"/>
                </a:lnTo>
                <a:lnTo>
                  <a:pt x="78750" y="38098"/>
                </a:lnTo>
                <a:lnTo>
                  <a:pt x="78750" y="38466"/>
                </a:lnTo>
                <a:lnTo>
                  <a:pt x="80625" y="38466"/>
                </a:lnTo>
                <a:lnTo>
                  <a:pt x="80625" y="38466"/>
                </a:lnTo>
                <a:lnTo>
                  <a:pt x="80625" y="38466"/>
                </a:lnTo>
                <a:lnTo>
                  <a:pt x="80625" y="39018"/>
                </a:lnTo>
                <a:lnTo>
                  <a:pt x="80625" y="39018"/>
                </a:lnTo>
                <a:lnTo>
                  <a:pt x="78750" y="39018"/>
                </a:lnTo>
                <a:lnTo>
                  <a:pt x="78750" y="39018"/>
                </a:lnTo>
                <a:lnTo>
                  <a:pt x="78750" y="39386"/>
                </a:lnTo>
                <a:lnTo>
                  <a:pt x="78750" y="39386"/>
                </a:lnTo>
                <a:lnTo>
                  <a:pt x="78750" y="39386"/>
                </a:lnTo>
                <a:lnTo>
                  <a:pt x="78750" y="39386"/>
                </a:lnTo>
                <a:lnTo>
                  <a:pt x="78750" y="39386"/>
                </a:lnTo>
                <a:lnTo>
                  <a:pt x="80625" y="39386"/>
                </a:lnTo>
                <a:lnTo>
                  <a:pt x="80625" y="39386"/>
                </a:lnTo>
                <a:lnTo>
                  <a:pt x="80625" y="39754"/>
                </a:lnTo>
                <a:lnTo>
                  <a:pt x="80625" y="39754"/>
                </a:lnTo>
                <a:lnTo>
                  <a:pt x="80625" y="39754"/>
                </a:lnTo>
                <a:lnTo>
                  <a:pt x="80625" y="39754"/>
                </a:lnTo>
                <a:lnTo>
                  <a:pt x="80625" y="39754"/>
                </a:lnTo>
                <a:lnTo>
                  <a:pt x="80625" y="39754"/>
                </a:lnTo>
                <a:lnTo>
                  <a:pt x="80625" y="40122"/>
                </a:lnTo>
                <a:lnTo>
                  <a:pt x="78750" y="40122"/>
                </a:lnTo>
                <a:lnTo>
                  <a:pt x="78750" y="40122"/>
                </a:lnTo>
                <a:lnTo>
                  <a:pt x="78750" y="40122"/>
                </a:lnTo>
                <a:lnTo>
                  <a:pt x="78750" y="40122"/>
                </a:lnTo>
                <a:lnTo>
                  <a:pt x="78750" y="40490"/>
                </a:lnTo>
                <a:lnTo>
                  <a:pt x="78750" y="40490"/>
                </a:lnTo>
                <a:lnTo>
                  <a:pt x="78750" y="40490"/>
                </a:lnTo>
                <a:lnTo>
                  <a:pt x="78750" y="40122"/>
                </a:lnTo>
                <a:lnTo>
                  <a:pt x="76875" y="40122"/>
                </a:lnTo>
                <a:lnTo>
                  <a:pt x="76875" y="40490"/>
                </a:lnTo>
                <a:lnTo>
                  <a:pt x="76875" y="40490"/>
                </a:lnTo>
                <a:lnTo>
                  <a:pt x="76875" y="40490"/>
                </a:lnTo>
                <a:lnTo>
                  <a:pt x="76875" y="40490"/>
                </a:lnTo>
                <a:lnTo>
                  <a:pt x="76875" y="40490"/>
                </a:lnTo>
                <a:lnTo>
                  <a:pt x="76875" y="41042"/>
                </a:lnTo>
                <a:lnTo>
                  <a:pt x="76875" y="41042"/>
                </a:lnTo>
                <a:lnTo>
                  <a:pt x="76875" y="41042"/>
                </a:lnTo>
                <a:lnTo>
                  <a:pt x="76875" y="41042"/>
                </a:lnTo>
                <a:lnTo>
                  <a:pt x="76875" y="41042"/>
                </a:lnTo>
                <a:lnTo>
                  <a:pt x="76875" y="41411"/>
                </a:lnTo>
                <a:lnTo>
                  <a:pt x="75000" y="41411"/>
                </a:lnTo>
                <a:lnTo>
                  <a:pt x="75000" y="41411"/>
                </a:lnTo>
                <a:lnTo>
                  <a:pt x="75000" y="41411"/>
                </a:lnTo>
                <a:lnTo>
                  <a:pt x="75000" y="41411"/>
                </a:lnTo>
                <a:lnTo>
                  <a:pt x="75000" y="41779"/>
                </a:lnTo>
                <a:lnTo>
                  <a:pt x="75000" y="41779"/>
                </a:lnTo>
                <a:lnTo>
                  <a:pt x="75000" y="41779"/>
                </a:lnTo>
                <a:lnTo>
                  <a:pt x="75000" y="42147"/>
                </a:lnTo>
                <a:lnTo>
                  <a:pt x="75000" y="42147"/>
                </a:lnTo>
                <a:lnTo>
                  <a:pt x="75000" y="42147"/>
                </a:lnTo>
                <a:lnTo>
                  <a:pt x="75000" y="42147"/>
                </a:lnTo>
                <a:lnTo>
                  <a:pt x="75000" y="42515"/>
                </a:lnTo>
                <a:lnTo>
                  <a:pt x="75000" y="42515"/>
                </a:lnTo>
                <a:lnTo>
                  <a:pt x="72187" y="42515"/>
                </a:lnTo>
                <a:lnTo>
                  <a:pt x="72187" y="42515"/>
                </a:lnTo>
                <a:lnTo>
                  <a:pt x="72187" y="42515"/>
                </a:lnTo>
                <a:lnTo>
                  <a:pt x="72187" y="42515"/>
                </a:lnTo>
                <a:lnTo>
                  <a:pt x="72187" y="42515"/>
                </a:lnTo>
                <a:lnTo>
                  <a:pt x="72187" y="42515"/>
                </a:lnTo>
                <a:lnTo>
                  <a:pt x="72187" y="42515"/>
                </a:lnTo>
                <a:lnTo>
                  <a:pt x="72187" y="42515"/>
                </a:lnTo>
                <a:lnTo>
                  <a:pt x="72187" y="42515"/>
                </a:lnTo>
                <a:lnTo>
                  <a:pt x="72187" y="43067"/>
                </a:lnTo>
                <a:lnTo>
                  <a:pt x="72187" y="43067"/>
                </a:lnTo>
                <a:lnTo>
                  <a:pt x="70312" y="43067"/>
                </a:lnTo>
                <a:lnTo>
                  <a:pt x="70312" y="43067"/>
                </a:lnTo>
                <a:lnTo>
                  <a:pt x="70312" y="43435"/>
                </a:lnTo>
                <a:lnTo>
                  <a:pt x="70312" y="43435"/>
                </a:lnTo>
                <a:lnTo>
                  <a:pt x="70312" y="43435"/>
                </a:lnTo>
                <a:lnTo>
                  <a:pt x="70312" y="43803"/>
                </a:lnTo>
                <a:lnTo>
                  <a:pt x="70312" y="43803"/>
                </a:lnTo>
                <a:lnTo>
                  <a:pt x="70312" y="43803"/>
                </a:lnTo>
                <a:lnTo>
                  <a:pt x="70312" y="44171"/>
                </a:lnTo>
                <a:lnTo>
                  <a:pt x="70312" y="44171"/>
                </a:lnTo>
                <a:lnTo>
                  <a:pt x="72187" y="44171"/>
                </a:lnTo>
                <a:lnTo>
                  <a:pt x="72187" y="44171"/>
                </a:lnTo>
                <a:lnTo>
                  <a:pt x="72187" y="44539"/>
                </a:lnTo>
                <a:lnTo>
                  <a:pt x="72187" y="44539"/>
                </a:lnTo>
                <a:lnTo>
                  <a:pt x="72187" y="44539"/>
                </a:lnTo>
                <a:lnTo>
                  <a:pt x="72187" y="44539"/>
                </a:lnTo>
                <a:lnTo>
                  <a:pt x="72187" y="45092"/>
                </a:lnTo>
                <a:lnTo>
                  <a:pt x="72187" y="45092"/>
                </a:lnTo>
                <a:lnTo>
                  <a:pt x="72187" y="45092"/>
                </a:lnTo>
                <a:lnTo>
                  <a:pt x="72187" y="45092"/>
                </a:lnTo>
                <a:lnTo>
                  <a:pt x="75000" y="45092"/>
                </a:lnTo>
                <a:lnTo>
                  <a:pt x="75000" y="45092"/>
                </a:lnTo>
                <a:lnTo>
                  <a:pt x="75000" y="45092"/>
                </a:lnTo>
                <a:lnTo>
                  <a:pt x="75000" y="45092"/>
                </a:lnTo>
                <a:lnTo>
                  <a:pt x="76875" y="45092"/>
                </a:lnTo>
                <a:lnTo>
                  <a:pt x="76875" y="45460"/>
                </a:lnTo>
                <a:lnTo>
                  <a:pt x="76875" y="45460"/>
                </a:lnTo>
                <a:lnTo>
                  <a:pt x="75000" y="45460"/>
                </a:lnTo>
                <a:lnTo>
                  <a:pt x="75000" y="45460"/>
                </a:lnTo>
                <a:lnTo>
                  <a:pt x="75000" y="45460"/>
                </a:lnTo>
                <a:lnTo>
                  <a:pt x="75000" y="45460"/>
                </a:lnTo>
                <a:lnTo>
                  <a:pt x="72187" y="45460"/>
                </a:lnTo>
                <a:lnTo>
                  <a:pt x="72187" y="45460"/>
                </a:lnTo>
                <a:lnTo>
                  <a:pt x="75000" y="45460"/>
                </a:lnTo>
                <a:lnTo>
                  <a:pt x="75000" y="45828"/>
                </a:lnTo>
                <a:lnTo>
                  <a:pt x="75000" y="45828"/>
                </a:lnTo>
                <a:lnTo>
                  <a:pt x="75000" y="45828"/>
                </a:lnTo>
                <a:lnTo>
                  <a:pt x="75000" y="45828"/>
                </a:lnTo>
                <a:lnTo>
                  <a:pt x="75000" y="46196"/>
                </a:lnTo>
                <a:lnTo>
                  <a:pt x="75000" y="46196"/>
                </a:lnTo>
                <a:lnTo>
                  <a:pt x="75000" y="46196"/>
                </a:lnTo>
                <a:lnTo>
                  <a:pt x="75000" y="46196"/>
                </a:lnTo>
                <a:lnTo>
                  <a:pt x="76875" y="46196"/>
                </a:lnTo>
                <a:lnTo>
                  <a:pt x="76875" y="46564"/>
                </a:lnTo>
                <a:lnTo>
                  <a:pt x="75000" y="46564"/>
                </a:lnTo>
                <a:lnTo>
                  <a:pt x="75000" y="46564"/>
                </a:lnTo>
                <a:lnTo>
                  <a:pt x="76875" y="46564"/>
                </a:lnTo>
                <a:lnTo>
                  <a:pt x="76875" y="46564"/>
                </a:lnTo>
                <a:lnTo>
                  <a:pt x="76875" y="46564"/>
                </a:lnTo>
                <a:lnTo>
                  <a:pt x="76875" y="47116"/>
                </a:lnTo>
                <a:lnTo>
                  <a:pt x="76875" y="47116"/>
                </a:lnTo>
                <a:lnTo>
                  <a:pt x="76875" y="47116"/>
                </a:lnTo>
                <a:lnTo>
                  <a:pt x="76875" y="47116"/>
                </a:lnTo>
                <a:lnTo>
                  <a:pt x="76875" y="47116"/>
                </a:lnTo>
                <a:lnTo>
                  <a:pt x="76875" y="47484"/>
                </a:lnTo>
                <a:lnTo>
                  <a:pt x="76875" y="47484"/>
                </a:lnTo>
                <a:lnTo>
                  <a:pt x="76875" y="47484"/>
                </a:lnTo>
                <a:lnTo>
                  <a:pt x="76875" y="47484"/>
                </a:lnTo>
                <a:lnTo>
                  <a:pt x="76875" y="47852"/>
                </a:lnTo>
                <a:lnTo>
                  <a:pt x="76875" y="47852"/>
                </a:lnTo>
                <a:lnTo>
                  <a:pt x="76875" y="47852"/>
                </a:lnTo>
                <a:lnTo>
                  <a:pt x="76875" y="47852"/>
                </a:lnTo>
                <a:lnTo>
                  <a:pt x="78750" y="47852"/>
                </a:lnTo>
                <a:lnTo>
                  <a:pt x="78750" y="48220"/>
                </a:lnTo>
                <a:lnTo>
                  <a:pt x="78750" y="48220"/>
                </a:lnTo>
                <a:lnTo>
                  <a:pt x="78750" y="48220"/>
                </a:lnTo>
                <a:lnTo>
                  <a:pt x="78750" y="48220"/>
                </a:lnTo>
                <a:lnTo>
                  <a:pt x="78750" y="48220"/>
                </a:lnTo>
                <a:lnTo>
                  <a:pt x="78750" y="48588"/>
                </a:lnTo>
                <a:lnTo>
                  <a:pt x="78750" y="48588"/>
                </a:lnTo>
                <a:lnTo>
                  <a:pt x="76875" y="48588"/>
                </a:lnTo>
                <a:lnTo>
                  <a:pt x="76875" y="48588"/>
                </a:lnTo>
                <a:lnTo>
                  <a:pt x="76875" y="49141"/>
                </a:lnTo>
                <a:lnTo>
                  <a:pt x="76875" y="49141"/>
                </a:lnTo>
                <a:lnTo>
                  <a:pt x="78750" y="49141"/>
                </a:lnTo>
                <a:lnTo>
                  <a:pt x="78750" y="49141"/>
                </a:lnTo>
                <a:lnTo>
                  <a:pt x="78750" y="49509"/>
                </a:lnTo>
                <a:lnTo>
                  <a:pt x="78750" y="49509"/>
                </a:lnTo>
                <a:lnTo>
                  <a:pt x="78750" y="49509"/>
                </a:lnTo>
                <a:lnTo>
                  <a:pt x="78750" y="49509"/>
                </a:lnTo>
                <a:lnTo>
                  <a:pt x="78750" y="49509"/>
                </a:lnTo>
                <a:lnTo>
                  <a:pt x="78750" y="49509"/>
                </a:lnTo>
                <a:lnTo>
                  <a:pt x="78750" y="49509"/>
                </a:lnTo>
                <a:lnTo>
                  <a:pt x="78750" y="49509"/>
                </a:lnTo>
                <a:lnTo>
                  <a:pt x="78750" y="49141"/>
                </a:lnTo>
                <a:lnTo>
                  <a:pt x="80625" y="49141"/>
                </a:lnTo>
                <a:lnTo>
                  <a:pt x="80625" y="49509"/>
                </a:lnTo>
                <a:lnTo>
                  <a:pt x="80625" y="49509"/>
                </a:lnTo>
                <a:lnTo>
                  <a:pt x="80625" y="49509"/>
                </a:lnTo>
                <a:lnTo>
                  <a:pt x="80625" y="49509"/>
                </a:lnTo>
                <a:lnTo>
                  <a:pt x="80625" y="49509"/>
                </a:lnTo>
                <a:lnTo>
                  <a:pt x="80625" y="49509"/>
                </a:lnTo>
                <a:lnTo>
                  <a:pt x="80625" y="49877"/>
                </a:lnTo>
                <a:lnTo>
                  <a:pt x="82500" y="49877"/>
                </a:lnTo>
                <a:lnTo>
                  <a:pt x="82500" y="49877"/>
                </a:lnTo>
                <a:lnTo>
                  <a:pt x="80625" y="49877"/>
                </a:lnTo>
                <a:lnTo>
                  <a:pt x="80625" y="49877"/>
                </a:lnTo>
                <a:lnTo>
                  <a:pt x="80625" y="49877"/>
                </a:lnTo>
                <a:lnTo>
                  <a:pt x="80625" y="50245"/>
                </a:lnTo>
                <a:lnTo>
                  <a:pt x="80625" y="50245"/>
                </a:lnTo>
                <a:lnTo>
                  <a:pt x="80625" y="50245"/>
                </a:lnTo>
                <a:lnTo>
                  <a:pt x="80625" y="50245"/>
                </a:lnTo>
                <a:lnTo>
                  <a:pt x="80625" y="50613"/>
                </a:lnTo>
                <a:lnTo>
                  <a:pt x="80625" y="50613"/>
                </a:lnTo>
                <a:lnTo>
                  <a:pt x="80625" y="50613"/>
                </a:lnTo>
                <a:lnTo>
                  <a:pt x="80625" y="51165"/>
                </a:lnTo>
                <a:lnTo>
                  <a:pt x="80625" y="51165"/>
                </a:lnTo>
                <a:lnTo>
                  <a:pt x="80625" y="51165"/>
                </a:lnTo>
                <a:lnTo>
                  <a:pt x="80625" y="51533"/>
                </a:lnTo>
                <a:lnTo>
                  <a:pt x="80625" y="51533"/>
                </a:lnTo>
                <a:lnTo>
                  <a:pt x="80625" y="51533"/>
                </a:lnTo>
                <a:lnTo>
                  <a:pt x="80625" y="51533"/>
                </a:lnTo>
                <a:lnTo>
                  <a:pt x="80625" y="51901"/>
                </a:lnTo>
                <a:lnTo>
                  <a:pt x="80625" y="51901"/>
                </a:lnTo>
                <a:lnTo>
                  <a:pt x="80625" y="51901"/>
                </a:lnTo>
                <a:lnTo>
                  <a:pt x="80625" y="51901"/>
                </a:lnTo>
                <a:lnTo>
                  <a:pt x="80625" y="52269"/>
                </a:lnTo>
                <a:lnTo>
                  <a:pt x="80625" y="52269"/>
                </a:lnTo>
                <a:lnTo>
                  <a:pt x="80625" y="52269"/>
                </a:lnTo>
                <a:lnTo>
                  <a:pt x="80625" y="52269"/>
                </a:lnTo>
                <a:lnTo>
                  <a:pt x="80625" y="52269"/>
                </a:lnTo>
                <a:lnTo>
                  <a:pt x="80625" y="52638"/>
                </a:lnTo>
                <a:lnTo>
                  <a:pt x="78750" y="52638"/>
                </a:lnTo>
                <a:lnTo>
                  <a:pt x="78750" y="52638"/>
                </a:lnTo>
                <a:lnTo>
                  <a:pt x="78750" y="52269"/>
                </a:lnTo>
                <a:lnTo>
                  <a:pt x="78750" y="52269"/>
                </a:lnTo>
                <a:lnTo>
                  <a:pt x="78750" y="52638"/>
                </a:lnTo>
                <a:lnTo>
                  <a:pt x="78750" y="52638"/>
                </a:lnTo>
                <a:lnTo>
                  <a:pt x="78750" y="52638"/>
                </a:lnTo>
                <a:lnTo>
                  <a:pt x="78750" y="52638"/>
                </a:lnTo>
                <a:lnTo>
                  <a:pt x="78750" y="52638"/>
                </a:lnTo>
                <a:lnTo>
                  <a:pt x="78750" y="53190"/>
                </a:lnTo>
                <a:lnTo>
                  <a:pt x="78750" y="53190"/>
                </a:lnTo>
                <a:lnTo>
                  <a:pt x="78750" y="53190"/>
                </a:lnTo>
                <a:lnTo>
                  <a:pt x="76875" y="53190"/>
                </a:lnTo>
                <a:lnTo>
                  <a:pt x="76875" y="53190"/>
                </a:lnTo>
                <a:lnTo>
                  <a:pt x="76875" y="53190"/>
                </a:lnTo>
                <a:lnTo>
                  <a:pt x="76875" y="53558"/>
                </a:lnTo>
                <a:lnTo>
                  <a:pt x="76875" y="53558"/>
                </a:lnTo>
                <a:lnTo>
                  <a:pt x="76875" y="53558"/>
                </a:lnTo>
                <a:lnTo>
                  <a:pt x="76875" y="53558"/>
                </a:lnTo>
                <a:lnTo>
                  <a:pt x="76875" y="53558"/>
                </a:lnTo>
                <a:lnTo>
                  <a:pt x="76875" y="53558"/>
                </a:lnTo>
                <a:lnTo>
                  <a:pt x="75000" y="53558"/>
                </a:lnTo>
                <a:lnTo>
                  <a:pt x="75000" y="53926"/>
                </a:lnTo>
                <a:lnTo>
                  <a:pt x="75000" y="53926"/>
                </a:lnTo>
                <a:lnTo>
                  <a:pt x="75000" y="53926"/>
                </a:lnTo>
                <a:lnTo>
                  <a:pt x="75000" y="53926"/>
                </a:lnTo>
                <a:lnTo>
                  <a:pt x="75000" y="53926"/>
                </a:lnTo>
                <a:lnTo>
                  <a:pt x="75000" y="54294"/>
                </a:lnTo>
                <a:lnTo>
                  <a:pt x="75000" y="54294"/>
                </a:lnTo>
                <a:lnTo>
                  <a:pt x="75000" y="54294"/>
                </a:lnTo>
                <a:lnTo>
                  <a:pt x="75000" y="54294"/>
                </a:lnTo>
                <a:lnTo>
                  <a:pt x="75000" y="54294"/>
                </a:lnTo>
                <a:lnTo>
                  <a:pt x="75000" y="54662"/>
                </a:lnTo>
                <a:lnTo>
                  <a:pt x="75000" y="54662"/>
                </a:lnTo>
                <a:lnTo>
                  <a:pt x="72187" y="54662"/>
                </a:lnTo>
                <a:lnTo>
                  <a:pt x="72187" y="54662"/>
                </a:lnTo>
                <a:lnTo>
                  <a:pt x="72187" y="55214"/>
                </a:lnTo>
                <a:lnTo>
                  <a:pt x="72187" y="55214"/>
                </a:lnTo>
                <a:lnTo>
                  <a:pt x="72187" y="55214"/>
                </a:lnTo>
                <a:lnTo>
                  <a:pt x="72187" y="55214"/>
                </a:lnTo>
                <a:lnTo>
                  <a:pt x="72187" y="55582"/>
                </a:lnTo>
                <a:lnTo>
                  <a:pt x="72187" y="55582"/>
                </a:lnTo>
                <a:lnTo>
                  <a:pt x="72187" y="55582"/>
                </a:lnTo>
                <a:lnTo>
                  <a:pt x="70312" y="55582"/>
                </a:lnTo>
                <a:lnTo>
                  <a:pt x="70312" y="55582"/>
                </a:lnTo>
                <a:lnTo>
                  <a:pt x="70312" y="55582"/>
                </a:lnTo>
                <a:lnTo>
                  <a:pt x="70312" y="55582"/>
                </a:lnTo>
                <a:lnTo>
                  <a:pt x="70312" y="55582"/>
                </a:lnTo>
                <a:lnTo>
                  <a:pt x="72187" y="55582"/>
                </a:lnTo>
                <a:lnTo>
                  <a:pt x="72187" y="55950"/>
                </a:lnTo>
                <a:lnTo>
                  <a:pt x="72187" y="55950"/>
                </a:lnTo>
                <a:lnTo>
                  <a:pt x="72187" y="55950"/>
                </a:lnTo>
                <a:lnTo>
                  <a:pt x="72187" y="55950"/>
                </a:lnTo>
                <a:lnTo>
                  <a:pt x="72187" y="55950"/>
                </a:lnTo>
                <a:lnTo>
                  <a:pt x="72187" y="55950"/>
                </a:lnTo>
                <a:lnTo>
                  <a:pt x="72187" y="56319"/>
                </a:lnTo>
                <a:lnTo>
                  <a:pt x="72187" y="56319"/>
                </a:lnTo>
                <a:lnTo>
                  <a:pt x="72187" y="56319"/>
                </a:lnTo>
                <a:lnTo>
                  <a:pt x="72187" y="56319"/>
                </a:lnTo>
                <a:lnTo>
                  <a:pt x="72187" y="56319"/>
                </a:lnTo>
                <a:lnTo>
                  <a:pt x="72187" y="56319"/>
                </a:lnTo>
                <a:lnTo>
                  <a:pt x="72187" y="56871"/>
                </a:lnTo>
                <a:lnTo>
                  <a:pt x="72187" y="56871"/>
                </a:lnTo>
                <a:lnTo>
                  <a:pt x="72187" y="56871"/>
                </a:lnTo>
                <a:lnTo>
                  <a:pt x="72187" y="56871"/>
                </a:lnTo>
                <a:lnTo>
                  <a:pt x="72187" y="56871"/>
                </a:lnTo>
                <a:lnTo>
                  <a:pt x="72187" y="56871"/>
                </a:lnTo>
                <a:lnTo>
                  <a:pt x="72187" y="57239"/>
                </a:lnTo>
                <a:lnTo>
                  <a:pt x="72187" y="57239"/>
                </a:lnTo>
                <a:lnTo>
                  <a:pt x="75000" y="57239"/>
                </a:lnTo>
                <a:lnTo>
                  <a:pt x="75000" y="57239"/>
                </a:lnTo>
                <a:lnTo>
                  <a:pt x="75000" y="57607"/>
                </a:lnTo>
                <a:lnTo>
                  <a:pt x="72187" y="57607"/>
                </a:lnTo>
                <a:lnTo>
                  <a:pt x="72187" y="57607"/>
                </a:lnTo>
                <a:lnTo>
                  <a:pt x="72187" y="57607"/>
                </a:lnTo>
                <a:lnTo>
                  <a:pt x="72187" y="57607"/>
                </a:lnTo>
                <a:lnTo>
                  <a:pt x="72187" y="57607"/>
                </a:lnTo>
                <a:lnTo>
                  <a:pt x="72187" y="57975"/>
                </a:lnTo>
                <a:lnTo>
                  <a:pt x="72187" y="57975"/>
                </a:lnTo>
                <a:lnTo>
                  <a:pt x="72187" y="57975"/>
                </a:lnTo>
                <a:lnTo>
                  <a:pt x="72187" y="57975"/>
                </a:lnTo>
                <a:lnTo>
                  <a:pt x="72187" y="57975"/>
                </a:lnTo>
                <a:lnTo>
                  <a:pt x="72187" y="57975"/>
                </a:lnTo>
                <a:lnTo>
                  <a:pt x="72187" y="57975"/>
                </a:lnTo>
                <a:lnTo>
                  <a:pt x="72187" y="58343"/>
                </a:lnTo>
                <a:lnTo>
                  <a:pt x="72187" y="58343"/>
                </a:lnTo>
                <a:lnTo>
                  <a:pt x="72187" y="58343"/>
                </a:lnTo>
                <a:lnTo>
                  <a:pt x="72187" y="58343"/>
                </a:lnTo>
                <a:lnTo>
                  <a:pt x="72187" y="58343"/>
                </a:lnTo>
                <a:lnTo>
                  <a:pt x="70312" y="58343"/>
                </a:lnTo>
                <a:lnTo>
                  <a:pt x="70312" y="58343"/>
                </a:lnTo>
                <a:lnTo>
                  <a:pt x="70312" y="58343"/>
                </a:lnTo>
                <a:lnTo>
                  <a:pt x="70312" y="58343"/>
                </a:lnTo>
                <a:lnTo>
                  <a:pt x="70312" y="58343"/>
                </a:lnTo>
                <a:lnTo>
                  <a:pt x="70312" y="58895"/>
                </a:lnTo>
                <a:lnTo>
                  <a:pt x="70312" y="58895"/>
                </a:lnTo>
                <a:lnTo>
                  <a:pt x="68437" y="58895"/>
                </a:lnTo>
                <a:lnTo>
                  <a:pt x="68437" y="58895"/>
                </a:lnTo>
                <a:lnTo>
                  <a:pt x="68437" y="58895"/>
                </a:lnTo>
                <a:lnTo>
                  <a:pt x="70312" y="58895"/>
                </a:lnTo>
                <a:lnTo>
                  <a:pt x="70312" y="59263"/>
                </a:lnTo>
                <a:lnTo>
                  <a:pt x="70312" y="59263"/>
                </a:lnTo>
                <a:lnTo>
                  <a:pt x="68437" y="59263"/>
                </a:lnTo>
                <a:lnTo>
                  <a:pt x="68437" y="59263"/>
                </a:lnTo>
                <a:lnTo>
                  <a:pt x="68437" y="59263"/>
                </a:lnTo>
                <a:lnTo>
                  <a:pt x="66562" y="59263"/>
                </a:lnTo>
                <a:lnTo>
                  <a:pt x="66562" y="59263"/>
                </a:lnTo>
                <a:lnTo>
                  <a:pt x="66562" y="59263"/>
                </a:lnTo>
                <a:lnTo>
                  <a:pt x="66562" y="59263"/>
                </a:lnTo>
                <a:lnTo>
                  <a:pt x="66562" y="59263"/>
                </a:lnTo>
                <a:lnTo>
                  <a:pt x="66562" y="59263"/>
                </a:lnTo>
                <a:lnTo>
                  <a:pt x="66562" y="59263"/>
                </a:lnTo>
                <a:lnTo>
                  <a:pt x="64687" y="59263"/>
                </a:lnTo>
                <a:lnTo>
                  <a:pt x="64687" y="59263"/>
                </a:lnTo>
                <a:lnTo>
                  <a:pt x="64687" y="59631"/>
                </a:lnTo>
                <a:lnTo>
                  <a:pt x="64687" y="59631"/>
                </a:lnTo>
                <a:lnTo>
                  <a:pt x="64687" y="59631"/>
                </a:lnTo>
                <a:lnTo>
                  <a:pt x="64687" y="60000"/>
                </a:lnTo>
                <a:lnTo>
                  <a:pt x="64687" y="60000"/>
                </a:lnTo>
                <a:lnTo>
                  <a:pt x="64687" y="60000"/>
                </a:lnTo>
                <a:lnTo>
                  <a:pt x="64687" y="60000"/>
                </a:lnTo>
                <a:lnTo>
                  <a:pt x="64687" y="60000"/>
                </a:lnTo>
                <a:lnTo>
                  <a:pt x="64687" y="60000"/>
                </a:lnTo>
                <a:lnTo>
                  <a:pt x="64687" y="60000"/>
                </a:lnTo>
                <a:lnTo>
                  <a:pt x="64687" y="60368"/>
                </a:lnTo>
                <a:lnTo>
                  <a:pt x="64687" y="60368"/>
                </a:lnTo>
                <a:lnTo>
                  <a:pt x="64687" y="60368"/>
                </a:lnTo>
                <a:lnTo>
                  <a:pt x="61875" y="60368"/>
                </a:lnTo>
                <a:lnTo>
                  <a:pt x="61875" y="60920"/>
                </a:lnTo>
                <a:lnTo>
                  <a:pt x="64687" y="60920"/>
                </a:lnTo>
                <a:lnTo>
                  <a:pt x="64687" y="60920"/>
                </a:lnTo>
                <a:lnTo>
                  <a:pt x="64687" y="60920"/>
                </a:lnTo>
                <a:lnTo>
                  <a:pt x="61875" y="60920"/>
                </a:lnTo>
                <a:lnTo>
                  <a:pt x="61875" y="61288"/>
                </a:lnTo>
                <a:lnTo>
                  <a:pt x="64687" y="61288"/>
                </a:lnTo>
                <a:lnTo>
                  <a:pt x="64687" y="61288"/>
                </a:lnTo>
                <a:lnTo>
                  <a:pt x="64687" y="61288"/>
                </a:lnTo>
                <a:lnTo>
                  <a:pt x="64687" y="61656"/>
                </a:lnTo>
                <a:lnTo>
                  <a:pt x="64687" y="61656"/>
                </a:lnTo>
                <a:lnTo>
                  <a:pt x="64687" y="61656"/>
                </a:lnTo>
                <a:lnTo>
                  <a:pt x="61875" y="61656"/>
                </a:lnTo>
                <a:lnTo>
                  <a:pt x="61875" y="62024"/>
                </a:lnTo>
                <a:lnTo>
                  <a:pt x="61875" y="62024"/>
                </a:lnTo>
                <a:lnTo>
                  <a:pt x="61875" y="62024"/>
                </a:lnTo>
                <a:lnTo>
                  <a:pt x="61875" y="62024"/>
                </a:lnTo>
                <a:lnTo>
                  <a:pt x="61875" y="62024"/>
                </a:lnTo>
                <a:lnTo>
                  <a:pt x="61875" y="62024"/>
                </a:lnTo>
                <a:lnTo>
                  <a:pt x="61875" y="62392"/>
                </a:lnTo>
                <a:lnTo>
                  <a:pt x="64687" y="62392"/>
                </a:lnTo>
                <a:lnTo>
                  <a:pt x="64687" y="62392"/>
                </a:lnTo>
                <a:lnTo>
                  <a:pt x="64687" y="62392"/>
                </a:lnTo>
                <a:lnTo>
                  <a:pt x="64687" y="62944"/>
                </a:lnTo>
                <a:lnTo>
                  <a:pt x="64687" y="62944"/>
                </a:lnTo>
                <a:lnTo>
                  <a:pt x="61875" y="62944"/>
                </a:lnTo>
                <a:lnTo>
                  <a:pt x="61875" y="62944"/>
                </a:lnTo>
                <a:lnTo>
                  <a:pt x="61875" y="62944"/>
                </a:lnTo>
                <a:lnTo>
                  <a:pt x="61875" y="63312"/>
                </a:lnTo>
                <a:lnTo>
                  <a:pt x="61875" y="63312"/>
                </a:lnTo>
                <a:lnTo>
                  <a:pt x="61875" y="63312"/>
                </a:lnTo>
                <a:lnTo>
                  <a:pt x="61875" y="63312"/>
                </a:lnTo>
                <a:lnTo>
                  <a:pt x="61875" y="63680"/>
                </a:lnTo>
                <a:lnTo>
                  <a:pt x="64687" y="63680"/>
                </a:lnTo>
                <a:lnTo>
                  <a:pt x="64687" y="63680"/>
                </a:lnTo>
                <a:lnTo>
                  <a:pt x="64687" y="63680"/>
                </a:lnTo>
                <a:lnTo>
                  <a:pt x="64687" y="63680"/>
                </a:lnTo>
                <a:lnTo>
                  <a:pt x="64687" y="64049"/>
                </a:lnTo>
                <a:lnTo>
                  <a:pt x="64687" y="64049"/>
                </a:lnTo>
                <a:lnTo>
                  <a:pt x="64687" y="64049"/>
                </a:lnTo>
                <a:lnTo>
                  <a:pt x="64687" y="64049"/>
                </a:lnTo>
                <a:lnTo>
                  <a:pt x="64687" y="64417"/>
                </a:lnTo>
                <a:lnTo>
                  <a:pt x="64687" y="64417"/>
                </a:lnTo>
                <a:lnTo>
                  <a:pt x="64687" y="64417"/>
                </a:lnTo>
                <a:lnTo>
                  <a:pt x="64687" y="64417"/>
                </a:lnTo>
                <a:lnTo>
                  <a:pt x="64687" y="64417"/>
                </a:lnTo>
                <a:lnTo>
                  <a:pt x="64687" y="64969"/>
                </a:lnTo>
                <a:lnTo>
                  <a:pt x="64687" y="64969"/>
                </a:lnTo>
                <a:lnTo>
                  <a:pt x="64687" y="64969"/>
                </a:lnTo>
                <a:lnTo>
                  <a:pt x="64687" y="64969"/>
                </a:lnTo>
                <a:lnTo>
                  <a:pt x="64687" y="64969"/>
                </a:lnTo>
                <a:lnTo>
                  <a:pt x="64687" y="65337"/>
                </a:lnTo>
                <a:lnTo>
                  <a:pt x="64687" y="65337"/>
                </a:lnTo>
                <a:lnTo>
                  <a:pt x="64687" y="65337"/>
                </a:lnTo>
                <a:lnTo>
                  <a:pt x="64687" y="65337"/>
                </a:lnTo>
                <a:lnTo>
                  <a:pt x="64687" y="65705"/>
                </a:lnTo>
                <a:lnTo>
                  <a:pt x="66562" y="65705"/>
                </a:lnTo>
                <a:lnTo>
                  <a:pt x="66562" y="65705"/>
                </a:lnTo>
                <a:lnTo>
                  <a:pt x="66562" y="65705"/>
                </a:lnTo>
                <a:lnTo>
                  <a:pt x="66562" y="65705"/>
                </a:lnTo>
                <a:lnTo>
                  <a:pt x="66562" y="65705"/>
                </a:lnTo>
                <a:lnTo>
                  <a:pt x="66562" y="66073"/>
                </a:lnTo>
                <a:lnTo>
                  <a:pt x="66562" y="66073"/>
                </a:lnTo>
                <a:lnTo>
                  <a:pt x="66562" y="66073"/>
                </a:lnTo>
                <a:lnTo>
                  <a:pt x="66562" y="66073"/>
                </a:lnTo>
                <a:lnTo>
                  <a:pt x="66562" y="66073"/>
                </a:lnTo>
                <a:lnTo>
                  <a:pt x="66562" y="66073"/>
                </a:lnTo>
                <a:lnTo>
                  <a:pt x="66562" y="66073"/>
                </a:lnTo>
                <a:lnTo>
                  <a:pt x="66562" y="66441"/>
                </a:lnTo>
                <a:lnTo>
                  <a:pt x="66562" y="66441"/>
                </a:lnTo>
                <a:lnTo>
                  <a:pt x="66562" y="66441"/>
                </a:lnTo>
                <a:lnTo>
                  <a:pt x="64687" y="66441"/>
                </a:lnTo>
                <a:lnTo>
                  <a:pt x="64687" y="66441"/>
                </a:lnTo>
                <a:lnTo>
                  <a:pt x="64687" y="66441"/>
                </a:lnTo>
                <a:lnTo>
                  <a:pt x="64687" y="66441"/>
                </a:lnTo>
                <a:lnTo>
                  <a:pt x="64687" y="66441"/>
                </a:lnTo>
                <a:lnTo>
                  <a:pt x="61875" y="66441"/>
                </a:lnTo>
                <a:lnTo>
                  <a:pt x="61875" y="66441"/>
                </a:lnTo>
                <a:lnTo>
                  <a:pt x="61875" y="66441"/>
                </a:lnTo>
                <a:lnTo>
                  <a:pt x="61875" y="66993"/>
                </a:lnTo>
                <a:lnTo>
                  <a:pt x="60000" y="66993"/>
                </a:lnTo>
                <a:lnTo>
                  <a:pt x="60000" y="66993"/>
                </a:lnTo>
                <a:lnTo>
                  <a:pt x="60000" y="66993"/>
                </a:lnTo>
                <a:lnTo>
                  <a:pt x="60000" y="66993"/>
                </a:lnTo>
                <a:lnTo>
                  <a:pt x="60000" y="66993"/>
                </a:lnTo>
                <a:lnTo>
                  <a:pt x="60000" y="66993"/>
                </a:lnTo>
                <a:lnTo>
                  <a:pt x="60000" y="67361"/>
                </a:lnTo>
                <a:lnTo>
                  <a:pt x="60000" y="67361"/>
                </a:lnTo>
                <a:lnTo>
                  <a:pt x="60000" y="67361"/>
                </a:lnTo>
                <a:lnTo>
                  <a:pt x="60000" y="67730"/>
                </a:lnTo>
                <a:lnTo>
                  <a:pt x="60000" y="67730"/>
                </a:lnTo>
                <a:lnTo>
                  <a:pt x="60000" y="67730"/>
                </a:lnTo>
                <a:lnTo>
                  <a:pt x="60000" y="68098"/>
                </a:lnTo>
                <a:lnTo>
                  <a:pt x="60000" y="68098"/>
                </a:lnTo>
                <a:lnTo>
                  <a:pt x="60000" y="68098"/>
                </a:lnTo>
                <a:lnTo>
                  <a:pt x="60000" y="68098"/>
                </a:lnTo>
                <a:lnTo>
                  <a:pt x="60000" y="68098"/>
                </a:lnTo>
                <a:lnTo>
                  <a:pt x="60000" y="68466"/>
                </a:lnTo>
                <a:lnTo>
                  <a:pt x="60000" y="68466"/>
                </a:lnTo>
                <a:lnTo>
                  <a:pt x="58125" y="68466"/>
                </a:lnTo>
                <a:lnTo>
                  <a:pt x="58125" y="68466"/>
                </a:lnTo>
                <a:lnTo>
                  <a:pt x="58125" y="69018"/>
                </a:lnTo>
                <a:lnTo>
                  <a:pt x="58125" y="69018"/>
                </a:lnTo>
                <a:lnTo>
                  <a:pt x="58125" y="69018"/>
                </a:lnTo>
                <a:lnTo>
                  <a:pt x="58125" y="69018"/>
                </a:lnTo>
                <a:lnTo>
                  <a:pt x="58125" y="69018"/>
                </a:lnTo>
                <a:lnTo>
                  <a:pt x="58125" y="69018"/>
                </a:lnTo>
                <a:lnTo>
                  <a:pt x="58125" y="69386"/>
                </a:lnTo>
                <a:lnTo>
                  <a:pt x="58125" y="69386"/>
                </a:lnTo>
                <a:lnTo>
                  <a:pt x="58125" y="69386"/>
                </a:lnTo>
                <a:lnTo>
                  <a:pt x="58125" y="69386"/>
                </a:lnTo>
                <a:lnTo>
                  <a:pt x="56250" y="69386"/>
                </a:lnTo>
                <a:lnTo>
                  <a:pt x="56250" y="69386"/>
                </a:lnTo>
                <a:lnTo>
                  <a:pt x="56250" y="69386"/>
                </a:lnTo>
                <a:lnTo>
                  <a:pt x="56250" y="69386"/>
                </a:lnTo>
                <a:lnTo>
                  <a:pt x="56250" y="69386"/>
                </a:lnTo>
                <a:lnTo>
                  <a:pt x="56250" y="69386"/>
                </a:lnTo>
                <a:lnTo>
                  <a:pt x="56250" y="69754"/>
                </a:lnTo>
                <a:lnTo>
                  <a:pt x="56250" y="69754"/>
                </a:lnTo>
                <a:lnTo>
                  <a:pt x="56250" y="69754"/>
                </a:lnTo>
                <a:lnTo>
                  <a:pt x="56250" y="69754"/>
                </a:lnTo>
                <a:lnTo>
                  <a:pt x="56250" y="69754"/>
                </a:lnTo>
                <a:lnTo>
                  <a:pt x="56250" y="70122"/>
                </a:lnTo>
                <a:lnTo>
                  <a:pt x="56250" y="70122"/>
                </a:lnTo>
                <a:lnTo>
                  <a:pt x="56250" y="70122"/>
                </a:lnTo>
                <a:lnTo>
                  <a:pt x="56250" y="70122"/>
                </a:lnTo>
                <a:lnTo>
                  <a:pt x="58125" y="70122"/>
                </a:lnTo>
                <a:lnTo>
                  <a:pt x="58125" y="70122"/>
                </a:lnTo>
                <a:lnTo>
                  <a:pt x="58125" y="70122"/>
                </a:lnTo>
                <a:lnTo>
                  <a:pt x="56250" y="70122"/>
                </a:lnTo>
                <a:lnTo>
                  <a:pt x="56250" y="70490"/>
                </a:lnTo>
                <a:lnTo>
                  <a:pt x="56250" y="70490"/>
                </a:lnTo>
                <a:lnTo>
                  <a:pt x="56250" y="70490"/>
                </a:lnTo>
                <a:lnTo>
                  <a:pt x="56250" y="70490"/>
                </a:lnTo>
                <a:lnTo>
                  <a:pt x="56250" y="71042"/>
                </a:lnTo>
                <a:lnTo>
                  <a:pt x="56250" y="71042"/>
                </a:lnTo>
                <a:lnTo>
                  <a:pt x="54375" y="71042"/>
                </a:lnTo>
                <a:lnTo>
                  <a:pt x="54375" y="70490"/>
                </a:lnTo>
                <a:lnTo>
                  <a:pt x="54375" y="70490"/>
                </a:lnTo>
                <a:lnTo>
                  <a:pt x="54375" y="71042"/>
                </a:lnTo>
                <a:lnTo>
                  <a:pt x="54375" y="71042"/>
                </a:lnTo>
                <a:lnTo>
                  <a:pt x="54375" y="71042"/>
                </a:lnTo>
                <a:lnTo>
                  <a:pt x="54375" y="71042"/>
                </a:lnTo>
                <a:lnTo>
                  <a:pt x="54375" y="71411"/>
                </a:lnTo>
                <a:lnTo>
                  <a:pt x="54375" y="71411"/>
                </a:lnTo>
                <a:lnTo>
                  <a:pt x="54375" y="71411"/>
                </a:lnTo>
                <a:lnTo>
                  <a:pt x="54375" y="71411"/>
                </a:lnTo>
                <a:lnTo>
                  <a:pt x="56250" y="71411"/>
                </a:lnTo>
                <a:lnTo>
                  <a:pt x="56250" y="71411"/>
                </a:lnTo>
                <a:lnTo>
                  <a:pt x="56250" y="71411"/>
                </a:lnTo>
                <a:lnTo>
                  <a:pt x="56250" y="71779"/>
                </a:lnTo>
                <a:lnTo>
                  <a:pt x="56250" y="71779"/>
                </a:lnTo>
                <a:lnTo>
                  <a:pt x="56250" y="71779"/>
                </a:lnTo>
                <a:lnTo>
                  <a:pt x="54375" y="71779"/>
                </a:lnTo>
                <a:lnTo>
                  <a:pt x="54375" y="71779"/>
                </a:lnTo>
                <a:lnTo>
                  <a:pt x="54375" y="71779"/>
                </a:lnTo>
                <a:lnTo>
                  <a:pt x="54375" y="71779"/>
                </a:lnTo>
                <a:lnTo>
                  <a:pt x="54375" y="72147"/>
                </a:lnTo>
                <a:lnTo>
                  <a:pt x="54375" y="72147"/>
                </a:lnTo>
                <a:lnTo>
                  <a:pt x="54375" y="72147"/>
                </a:lnTo>
                <a:lnTo>
                  <a:pt x="54375" y="72147"/>
                </a:lnTo>
                <a:lnTo>
                  <a:pt x="54375" y="72147"/>
                </a:lnTo>
                <a:lnTo>
                  <a:pt x="54375" y="72515"/>
                </a:lnTo>
                <a:lnTo>
                  <a:pt x="54375" y="72515"/>
                </a:lnTo>
                <a:lnTo>
                  <a:pt x="54375" y="72515"/>
                </a:lnTo>
                <a:lnTo>
                  <a:pt x="54375" y="72515"/>
                </a:lnTo>
                <a:lnTo>
                  <a:pt x="51562" y="72515"/>
                </a:lnTo>
                <a:lnTo>
                  <a:pt x="51562" y="72515"/>
                </a:lnTo>
                <a:lnTo>
                  <a:pt x="51562" y="73067"/>
                </a:lnTo>
                <a:lnTo>
                  <a:pt x="51562" y="73067"/>
                </a:lnTo>
                <a:lnTo>
                  <a:pt x="51562" y="73067"/>
                </a:lnTo>
                <a:lnTo>
                  <a:pt x="51562" y="73067"/>
                </a:lnTo>
                <a:lnTo>
                  <a:pt x="51562" y="73435"/>
                </a:lnTo>
                <a:lnTo>
                  <a:pt x="54375" y="73435"/>
                </a:lnTo>
                <a:lnTo>
                  <a:pt x="54375" y="73435"/>
                </a:lnTo>
                <a:lnTo>
                  <a:pt x="54375" y="73435"/>
                </a:lnTo>
                <a:lnTo>
                  <a:pt x="54375" y="73435"/>
                </a:lnTo>
                <a:lnTo>
                  <a:pt x="54375" y="73435"/>
                </a:lnTo>
                <a:lnTo>
                  <a:pt x="54375" y="73803"/>
                </a:lnTo>
                <a:lnTo>
                  <a:pt x="54375" y="73803"/>
                </a:lnTo>
                <a:lnTo>
                  <a:pt x="54375" y="73803"/>
                </a:lnTo>
                <a:lnTo>
                  <a:pt x="54375" y="73803"/>
                </a:lnTo>
                <a:lnTo>
                  <a:pt x="54375" y="74171"/>
                </a:lnTo>
                <a:lnTo>
                  <a:pt x="54375" y="74171"/>
                </a:lnTo>
                <a:lnTo>
                  <a:pt x="54375" y="74171"/>
                </a:lnTo>
                <a:lnTo>
                  <a:pt x="54375" y="74171"/>
                </a:lnTo>
                <a:lnTo>
                  <a:pt x="54375" y="74171"/>
                </a:lnTo>
                <a:lnTo>
                  <a:pt x="54375" y="74539"/>
                </a:lnTo>
                <a:lnTo>
                  <a:pt x="54375" y="74539"/>
                </a:lnTo>
                <a:lnTo>
                  <a:pt x="54375" y="74539"/>
                </a:lnTo>
                <a:lnTo>
                  <a:pt x="54375" y="74539"/>
                </a:lnTo>
                <a:lnTo>
                  <a:pt x="54375" y="74539"/>
                </a:lnTo>
                <a:lnTo>
                  <a:pt x="54375" y="75092"/>
                </a:lnTo>
                <a:lnTo>
                  <a:pt x="54375" y="75092"/>
                </a:lnTo>
                <a:lnTo>
                  <a:pt x="54375" y="75092"/>
                </a:lnTo>
                <a:lnTo>
                  <a:pt x="54375" y="75460"/>
                </a:lnTo>
                <a:lnTo>
                  <a:pt x="54375" y="75460"/>
                </a:lnTo>
                <a:lnTo>
                  <a:pt x="54375" y="75460"/>
                </a:lnTo>
                <a:lnTo>
                  <a:pt x="54375" y="75460"/>
                </a:lnTo>
                <a:lnTo>
                  <a:pt x="54375" y="75460"/>
                </a:lnTo>
                <a:lnTo>
                  <a:pt x="54375" y="75828"/>
                </a:lnTo>
                <a:lnTo>
                  <a:pt x="54375" y="75828"/>
                </a:lnTo>
                <a:lnTo>
                  <a:pt x="54375" y="75828"/>
                </a:lnTo>
                <a:lnTo>
                  <a:pt x="54375" y="75828"/>
                </a:lnTo>
                <a:lnTo>
                  <a:pt x="54375" y="76196"/>
                </a:lnTo>
                <a:lnTo>
                  <a:pt x="54375" y="76196"/>
                </a:lnTo>
                <a:lnTo>
                  <a:pt x="54375" y="76196"/>
                </a:lnTo>
                <a:lnTo>
                  <a:pt x="54375" y="76196"/>
                </a:lnTo>
                <a:lnTo>
                  <a:pt x="54375" y="76196"/>
                </a:lnTo>
                <a:lnTo>
                  <a:pt x="54375" y="76564"/>
                </a:lnTo>
                <a:lnTo>
                  <a:pt x="54375" y="76564"/>
                </a:lnTo>
                <a:lnTo>
                  <a:pt x="54375" y="76564"/>
                </a:lnTo>
                <a:lnTo>
                  <a:pt x="54375" y="77116"/>
                </a:lnTo>
                <a:lnTo>
                  <a:pt x="54375" y="77116"/>
                </a:lnTo>
                <a:lnTo>
                  <a:pt x="54375" y="77116"/>
                </a:lnTo>
                <a:lnTo>
                  <a:pt x="54375" y="77116"/>
                </a:lnTo>
                <a:lnTo>
                  <a:pt x="54375" y="77484"/>
                </a:lnTo>
                <a:lnTo>
                  <a:pt x="54375" y="77484"/>
                </a:lnTo>
                <a:lnTo>
                  <a:pt x="54375" y="77484"/>
                </a:lnTo>
                <a:lnTo>
                  <a:pt x="51562" y="77484"/>
                </a:lnTo>
                <a:lnTo>
                  <a:pt x="51562" y="77484"/>
                </a:lnTo>
                <a:lnTo>
                  <a:pt x="51562" y="77116"/>
                </a:lnTo>
                <a:lnTo>
                  <a:pt x="51562" y="77116"/>
                </a:lnTo>
                <a:lnTo>
                  <a:pt x="51562" y="77116"/>
                </a:lnTo>
                <a:lnTo>
                  <a:pt x="51562" y="77484"/>
                </a:lnTo>
                <a:lnTo>
                  <a:pt x="51562" y="77484"/>
                </a:lnTo>
                <a:lnTo>
                  <a:pt x="49687" y="77484"/>
                </a:lnTo>
                <a:lnTo>
                  <a:pt x="49687" y="77484"/>
                </a:lnTo>
                <a:lnTo>
                  <a:pt x="49687" y="77484"/>
                </a:lnTo>
                <a:lnTo>
                  <a:pt x="49687" y="77852"/>
                </a:lnTo>
                <a:lnTo>
                  <a:pt x="49687" y="77852"/>
                </a:lnTo>
                <a:lnTo>
                  <a:pt x="49687" y="77852"/>
                </a:lnTo>
                <a:lnTo>
                  <a:pt x="49687" y="77852"/>
                </a:lnTo>
                <a:lnTo>
                  <a:pt x="51562" y="77852"/>
                </a:lnTo>
                <a:lnTo>
                  <a:pt x="51562" y="78220"/>
                </a:lnTo>
                <a:lnTo>
                  <a:pt x="51562" y="78220"/>
                </a:lnTo>
                <a:lnTo>
                  <a:pt x="51562" y="78220"/>
                </a:lnTo>
                <a:lnTo>
                  <a:pt x="49687" y="78220"/>
                </a:lnTo>
                <a:lnTo>
                  <a:pt x="49687" y="78588"/>
                </a:lnTo>
                <a:lnTo>
                  <a:pt x="49687" y="78588"/>
                </a:lnTo>
                <a:lnTo>
                  <a:pt x="49687" y="78588"/>
                </a:lnTo>
                <a:lnTo>
                  <a:pt x="49687" y="78588"/>
                </a:lnTo>
                <a:lnTo>
                  <a:pt x="49687" y="78588"/>
                </a:lnTo>
                <a:lnTo>
                  <a:pt x="49687" y="79141"/>
                </a:lnTo>
                <a:lnTo>
                  <a:pt x="49687" y="79141"/>
                </a:lnTo>
                <a:lnTo>
                  <a:pt x="49687" y="79141"/>
                </a:lnTo>
                <a:lnTo>
                  <a:pt x="49687" y="79141"/>
                </a:lnTo>
                <a:lnTo>
                  <a:pt x="49687" y="79141"/>
                </a:lnTo>
                <a:lnTo>
                  <a:pt x="49687" y="79509"/>
                </a:lnTo>
                <a:lnTo>
                  <a:pt x="49687" y="79509"/>
                </a:lnTo>
                <a:lnTo>
                  <a:pt x="49687" y="79509"/>
                </a:lnTo>
                <a:lnTo>
                  <a:pt x="49687" y="79877"/>
                </a:lnTo>
                <a:lnTo>
                  <a:pt x="49687" y="79877"/>
                </a:lnTo>
                <a:lnTo>
                  <a:pt x="49687" y="79877"/>
                </a:lnTo>
                <a:lnTo>
                  <a:pt x="49687" y="80245"/>
                </a:lnTo>
                <a:lnTo>
                  <a:pt x="49687" y="80245"/>
                </a:lnTo>
                <a:lnTo>
                  <a:pt x="49687" y="80245"/>
                </a:lnTo>
                <a:lnTo>
                  <a:pt x="51562" y="80245"/>
                </a:lnTo>
                <a:lnTo>
                  <a:pt x="51562" y="80245"/>
                </a:lnTo>
                <a:lnTo>
                  <a:pt x="51562" y="80245"/>
                </a:lnTo>
                <a:lnTo>
                  <a:pt x="51562" y="80245"/>
                </a:lnTo>
                <a:lnTo>
                  <a:pt x="54375" y="80245"/>
                </a:lnTo>
                <a:lnTo>
                  <a:pt x="54375" y="80245"/>
                </a:lnTo>
                <a:lnTo>
                  <a:pt x="54375" y="80245"/>
                </a:lnTo>
                <a:lnTo>
                  <a:pt x="54375" y="80245"/>
                </a:lnTo>
                <a:lnTo>
                  <a:pt x="54375" y="80245"/>
                </a:lnTo>
                <a:lnTo>
                  <a:pt x="54375" y="80613"/>
                </a:lnTo>
                <a:lnTo>
                  <a:pt x="54375" y="80613"/>
                </a:lnTo>
                <a:lnTo>
                  <a:pt x="54375" y="80613"/>
                </a:lnTo>
                <a:lnTo>
                  <a:pt x="54375" y="80613"/>
                </a:lnTo>
                <a:lnTo>
                  <a:pt x="54375" y="81165"/>
                </a:lnTo>
                <a:lnTo>
                  <a:pt x="54375" y="81165"/>
                </a:lnTo>
                <a:lnTo>
                  <a:pt x="54375" y="81165"/>
                </a:lnTo>
                <a:lnTo>
                  <a:pt x="51562" y="81165"/>
                </a:lnTo>
                <a:lnTo>
                  <a:pt x="51562" y="81165"/>
                </a:lnTo>
                <a:lnTo>
                  <a:pt x="51562" y="81165"/>
                </a:lnTo>
                <a:lnTo>
                  <a:pt x="51562" y="81533"/>
                </a:lnTo>
                <a:lnTo>
                  <a:pt x="54375" y="81533"/>
                </a:lnTo>
                <a:lnTo>
                  <a:pt x="54375" y="81533"/>
                </a:lnTo>
                <a:lnTo>
                  <a:pt x="54375" y="81533"/>
                </a:lnTo>
                <a:lnTo>
                  <a:pt x="54375" y="81533"/>
                </a:lnTo>
                <a:lnTo>
                  <a:pt x="54375" y="81533"/>
                </a:lnTo>
                <a:lnTo>
                  <a:pt x="54375" y="81533"/>
                </a:lnTo>
                <a:lnTo>
                  <a:pt x="54375" y="81901"/>
                </a:lnTo>
                <a:lnTo>
                  <a:pt x="56250" y="81901"/>
                </a:lnTo>
                <a:lnTo>
                  <a:pt x="56250" y="81901"/>
                </a:lnTo>
                <a:lnTo>
                  <a:pt x="56250" y="81901"/>
                </a:lnTo>
                <a:lnTo>
                  <a:pt x="56250" y="81901"/>
                </a:lnTo>
                <a:lnTo>
                  <a:pt x="58125" y="81901"/>
                </a:lnTo>
                <a:lnTo>
                  <a:pt x="58125" y="81901"/>
                </a:lnTo>
                <a:lnTo>
                  <a:pt x="58125" y="82269"/>
                </a:lnTo>
                <a:lnTo>
                  <a:pt x="56250" y="82269"/>
                </a:lnTo>
                <a:lnTo>
                  <a:pt x="56250" y="82269"/>
                </a:lnTo>
                <a:lnTo>
                  <a:pt x="56250" y="82269"/>
                </a:lnTo>
                <a:lnTo>
                  <a:pt x="56250" y="82269"/>
                </a:lnTo>
                <a:lnTo>
                  <a:pt x="56250" y="82269"/>
                </a:lnTo>
                <a:lnTo>
                  <a:pt x="54375" y="82269"/>
                </a:lnTo>
                <a:lnTo>
                  <a:pt x="54375" y="82638"/>
                </a:lnTo>
                <a:lnTo>
                  <a:pt x="54375" y="82638"/>
                </a:lnTo>
                <a:lnTo>
                  <a:pt x="56250" y="82638"/>
                </a:lnTo>
                <a:lnTo>
                  <a:pt x="56250" y="82638"/>
                </a:lnTo>
                <a:lnTo>
                  <a:pt x="56250" y="82638"/>
                </a:lnTo>
                <a:lnTo>
                  <a:pt x="56250" y="82638"/>
                </a:lnTo>
                <a:lnTo>
                  <a:pt x="56250" y="83190"/>
                </a:lnTo>
                <a:lnTo>
                  <a:pt x="56250" y="83190"/>
                </a:lnTo>
                <a:lnTo>
                  <a:pt x="56250" y="83190"/>
                </a:lnTo>
                <a:lnTo>
                  <a:pt x="54375" y="83190"/>
                </a:lnTo>
                <a:lnTo>
                  <a:pt x="54375" y="83190"/>
                </a:lnTo>
                <a:lnTo>
                  <a:pt x="54375" y="83190"/>
                </a:lnTo>
                <a:lnTo>
                  <a:pt x="54375" y="83190"/>
                </a:lnTo>
                <a:lnTo>
                  <a:pt x="54375" y="83558"/>
                </a:lnTo>
                <a:lnTo>
                  <a:pt x="54375" y="83558"/>
                </a:lnTo>
                <a:lnTo>
                  <a:pt x="54375" y="83558"/>
                </a:lnTo>
                <a:lnTo>
                  <a:pt x="54375" y="83558"/>
                </a:lnTo>
                <a:lnTo>
                  <a:pt x="54375" y="83926"/>
                </a:lnTo>
                <a:lnTo>
                  <a:pt x="54375" y="83926"/>
                </a:lnTo>
                <a:lnTo>
                  <a:pt x="54375" y="83926"/>
                </a:lnTo>
                <a:lnTo>
                  <a:pt x="54375" y="83926"/>
                </a:lnTo>
                <a:lnTo>
                  <a:pt x="54375" y="84294"/>
                </a:lnTo>
                <a:lnTo>
                  <a:pt x="54375" y="84294"/>
                </a:lnTo>
                <a:lnTo>
                  <a:pt x="54375" y="84294"/>
                </a:lnTo>
                <a:lnTo>
                  <a:pt x="54375" y="84294"/>
                </a:lnTo>
                <a:lnTo>
                  <a:pt x="54375" y="84294"/>
                </a:lnTo>
                <a:lnTo>
                  <a:pt x="56250" y="84294"/>
                </a:lnTo>
                <a:lnTo>
                  <a:pt x="56250" y="84294"/>
                </a:lnTo>
                <a:lnTo>
                  <a:pt x="56250" y="84294"/>
                </a:lnTo>
                <a:lnTo>
                  <a:pt x="56250" y="84294"/>
                </a:lnTo>
                <a:lnTo>
                  <a:pt x="58125" y="84294"/>
                </a:lnTo>
                <a:lnTo>
                  <a:pt x="58125" y="84294"/>
                </a:lnTo>
                <a:lnTo>
                  <a:pt x="58125" y="84294"/>
                </a:lnTo>
                <a:lnTo>
                  <a:pt x="58125" y="84294"/>
                </a:lnTo>
                <a:lnTo>
                  <a:pt x="60000" y="84294"/>
                </a:lnTo>
                <a:lnTo>
                  <a:pt x="60000" y="84294"/>
                </a:lnTo>
                <a:lnTo>
                  <a:pt x="60000" y="84294"/>
                </a:lnTo>
                <a:lnTo>
                  <a:pt x="60000" y="84294"/>
                </a:lnTo>
                <a:lnTo>
                  <a:pt x="61875" y="84294"/>
                </a:lnTo>
                <a:lnTo>
                  <a:pt x="61875" y="84294"/>
                </a:lnTo>
                <a:lnTo>
                  <a:pt x="61875" y="84294"/>
                </a:lnTo>
                <a:lnTo>
                  <a:pt x="61875" y="84294"/>
                </a:lnTo>
                <a:lnTo>
                  <a:pt x="61875" y="84662"/>
                </a:lnTo>
                <a:lnTo>
                  <a:pt x="64687" y="84662"/>
                </a:lnTo>
                <a:lnTo>
                  <a:pt x="64687" y="84662"/>
                </a:lnTo>
                <a:lnTo>
                  <a:pt x="64687" y="84662"/>
                </a:lnTo>
                <a:lnTo>
                  <a:pt x="61875" y="84662"/>
                </a:lnTo>
                <a:lnTo>
                  <a:pt x="61875" y="84662"/>
                </a:lnTo>
                <a:lnTo>
                  <a:pt x="61875" y="85214"/>
                </a:lnTo>
                <a:lnTo>
                  <a:pt x="61875" y="85214"/>
                </a:lnTo>
                <a:lnTo>
                  <a:pt x="61875" y="85214"/>
                </a:lnTo>
                <a:lnTo>
                  <a:pt x="61875" y="85214"/>
                </a:lnTo>
                <a:lnTo>
                  <a:pt x="61875" y="85214"/>
                </a:lnTo>
                <a:lnTo>
                  <a:pt x="61875" y="85582"/>
                </a:lnTo>
                <a:lnTo>
                  <a:pt x="61875" y="85582"/>
                </a:lnTo>
                <a:lnTo>
                  <a:pt x="61875" y="85582"/>
                </a:lnTo>
                <a:lnTo>
                  <a:pt x="60000" y="85582"/>
                </a:lnTo>
                <a:lnTo>
                  <a:pt x="60000" y="85582"/>
                </a:lnTo>
                <a:lnTo>
                  <a:pt x="60000" y="85582"/>
                </a:lnTo>
                <a:lnTo>
                  <a:pt x="60000" y="85582"/>
                </a:lnTo>
                <a:lnTo>
                  <a:pt x="60000" y="85582"/>
                </a:lnTo>
                <a:lnTo>
                  <a:pt x="58125" y="85582"/>
                </a:lnTo>
                <a:lnTo>
                  <a:pt x="58125" y="85582"/>
                </a:lnTo>
                <a:lnTo>
                  <a:pt x="58125" y="85582"/>
                </a:lnTo>
                <a:lnTo>
                  <a:pt x="58125" y="85582"/>
                </a:lnTo>
                <a:lnTo>
                  <a:pt x="58125" y="85582"/>
                </a:lnTo>
                <a:lnTo>
                  <a:pt x="56250" y="85582"/>
                </a:lnTo>
                <a:lnTo>
                  <a:pt x="56250" y="85582"/>
                </a:lnTo>
                <a:lnTo>
                  <a:pt x="56250" y="85582"/>
                </a:lnTo>
                <a:lnTo>
                  <a:pt x="56250" y="85582"/>
                </a:lnTo>
                <a:lnTo>
                  <a:pt x="54375" y="85582"/>
                </a:lnTo>
                <a:lnTo>
                  <a:pt x="54375" y="85582"/>
                </a:lnTo>
                <a:lnTo>
                  <a:pt x="54375" y="85582"/>
                </a:lnTo>
                <a:lnTo>
                  <a:pt x="54375" y="85582"/>
                </a:lnTo>
                <a:lnTo>
                  <a:pt x="54375" y="85582"/>
                </a:lnTo>
                <a:lnTo>
                  <a:pt x="51562" y="85582"/>
                </a:lnTo>
                <a:lnTo>
                  <a:pt x="51562" y="85582"/>
                </a:lnTo>
                <a:lnTo>
                  <a:pt x="51562" y="85582"/>
                </a:lnTo>
                <a:lnTo>
                  <a:pt x="51562" y="85582"/>
                </a:lnTo>
                <a:lnTo>
                  <a:pt x="51562" y="85582"/>
                </a:lnTo>
                <a:lnTo>
                  <a:pt x="49687" y="85582"/>
                </a:lnTo>
                <a:lnTo>
                  <a:pt x="49687" y="85582"/>
                </a:lnTo>
                <a:lnTo>
                  <a:pt x="51562" y="85582"/>
                </a:lnTo>
                <a:lnTo>
                  <a:pt x="51562" y="85582"/>
                </a:lnTo>
                <a:lnTo>
                  <a:pt x="51562" y="85950"/>
                </a:lnTo>
                <a:lnTo>
                  <a:pt x="51562" y="85950"/>
                </a:lnTo>
                <a:lnTo>
                  <a:pt x="51562" y="85950"/>
                </a:lnTo>
                <a:lnTo>
                  <a:pt x="51562" y="85950"/>
                </a:lnTo>
                <a:lnTo>
                  <a:pt x="51562" y="85950"/>
                </a:lnTo>
                <a:lnTo>
                  <a:pt x="54375" y="85950"/>
                </a:lnTo>
                <a:lnTo>
                  <a:pt x="54375" y="85950"/>
                </a:lnTo>
                <a:lnTo>
                  <a:pt x="54375" y="85950"/>
                </a:lnTo>
                <a:lnTo>
                  <a:pt x="54375" y="85950"/>
                </a:lnTo>
                <a:lnTo>
                  <a:pt x="54375" y="85950"/>
                </a:lnTo>
                <a:lnTo>
                  <a:pt x="56250" y="85950"/>
                </a:lnTo>
                <a:lnTo>
                  <a:pt x="56250" y="85950"/>
                </a:lnTo>
                <a:lnTo>
                  <a:pt x="56250" y="85950"/>
                </a:lnTo>
                <a:lnTo>
                  <a:pt x="58125" y="85950"/>
                </a:lnTo>
                <a:lnTo>
                  <a:pt x="58125" y="86319"/>
                </a:lnTo>
                <a:lnTo>
                  <a:pt x="58125" y="86319"/>
                </a:lnTo>
                <a:lnTo>
                  <a:pt x="58125" y="86319"/>
                </a:lnTo>
                <a:lnTo>
                  <a:pt x="58125" y="86319"/>
                </a:lnTo>
                <a:lnTo>
                  <a:pt x="58125" y="86319"/>
                </a:lnTo>
                <a:lnTo>
                  <a:pt x="58125" y="86687"/>
                </a:lnTo>
                <a:lnTo>
                  <a:pt x="58125" y="86687"/>
                </a:lnTo>
                <a:lnTo>
                  <a:pt x="58125" y="86687"/>
                </a:lnTo>
                <a:lnTo>
                  <a:pt x="60000" y="86687"/>
                </a:lnTo>
                <a:lnTo>
                  <a:pt x="60000" y="86687"/>
                </a:lnTo>
                <a:lnTo>
                  <a:pt x="60000" y="86687"/>
                </a:lnTo>
                <a:lnTo>
                  <a:pt x="60000" y="86687"/>
                </a:lnTo>
                <a:lnTo>
                  <a:pt x="60000" y="86687"/>
                </a:lnTo>
                <a:lnTo>
                  <a:pt x="60000" y="86687"/>
                </a:lnTo>
                <a:lnTo>
                  <a:pt x="60000" y="87239"/>
                </a:lnTo>
                <a:lnTo>
                  <a:pt x="60000" y="87239"/>
                </a:lnTo>
                <a:lnTo>
                  <a:pt x="60000" y="87239"/>
                </a:lnTo>
                <a:lnTo>
                  <a:pt x="60000" y="87239"/>
                </a:lnTo>
                <a:lnTo>
                  <a:pt x="60000" y="87239"/>
                </a:lnTo>
                <a:lnTo>
                  <a:pt x="60000" y="87239"/>
                </a:lnTo>
                <a:lnTo>
                  <a:pt x="58125" y="87239"/>
                </a:lnTo>
                <a:lnTo>
                  <a:pt x="58125" y="87239"/>
                </a:lnTo>
                <a:lnTo>
                  <a:pt x="58125" y="87607"/>
                </a:lnTo>
                <a:lnTo>
                  <a:pt x="58125" y="87607"/>
                </a:lnTo>
                <a:lnTo>
                  <a:pt x="58125" y="87607"/>
                </a:lnTo>
                <a:lnTo>
                  <a:pt x="58125" y="87607"/>
                </a:lnTo>
                <a:lnTo>
                  <a:pt x="58125" y="87607"/>
                </a:lnTo>
                <a:lnTo>
                  <a:pt x="58125" y="87975"/>
                </a:lnTo>
                <a:lnTo>
                  <a:pt x="58125" y="87975"/>
                </a:lnTo>
                <a:lnTo>
                  <a:pt x="58125" y="87975"/>
                </a:lnTo>
                <a:lnTo>
                  <a:pt x="56250" y="87975"/>
                </a:lnTo>
                <a:lnTo>
                  <a:pt x="56250" y="87607"/>
                </a:lnTo>
                <a:lnTo>
                  <a:pt x="56250" y="87607"/>
                </a:lnTo>
                <a:lnTo>
                  <a:pt x="56250" y="87975"/>
                </a:lnTo>
                <a:lnTo>
                  <a:pt x="56250" y="87975"/>
                </a:lnTo>
                <a:lnTo>
                  <a:pt x="54375" y="87975"/>
                </a:lnTo>
                <a:lnTo>
                  <a:pt x="54375" y="87975"/>
                </a:lnTo>
                <a:lnTo>
                  <a:pt x="54375" y="87975"/>
                </a:lnTo>
                <a:lnTo>
                  <a:pt x="54375" y="88343"/>
                </a:lnTo>
                <a:lnTo>
                  <a:pt x="54375" y="88343"/>
                </a:lnTo>
                <a:lnTo>
                  <a:pt x="54375" y="88343"/>
                </a:lnTo>
                <a:lnTo>
                  <a:pt x="54375" y="88711"/>
                </a:lnTo>
                <a:lnTo>
                  <a:pt x="54375" y="88711"/>
                </a:lnTo>
                <a:lnTo>
                  <a:pt x="56250" y="88711"/>
                </a:lnTo>
                <a:lnTo>
                  <a:pt x="56250" y="88711"/>
                </a:lnTo>
                <a:lnTo>
                  <a:pt x="56250" y="88711"/>
                </a:lnTo>
                <a:lnTo>
                  <a:pt x="56250" y="88711"/>
                </a:lnTo>
                <a:lnTo>
                  <a:pt x="56250" y="89263"/>
                </a:lnTo>
                <a:lnTo>
                  <a:pt x="56250" y="89263"/>
                </a:lnTo>
                <a:lnTo>
                  <a:pt x="56250" y="89263"/>
                </a:lnTo>
                <a:lnTo>
                  <a:pt x="56250" y="89263"/>
                </a:lnTo>
                <a:lnTo>
                  <a:pt x="56250" y="89631"/>
                </a:lnTo>
                <a:lnTo>
                  <a:pt x="56250" y="89631"/>
                </a:lnTo>
                <a:lnTo>
                  <a:pt x="56250" y="89631"/>
                </a:lnTo>
                <a:lnTo>
                  <a:pt x="54375" y="89631"/>
                </a:lnTo>
                <a:lnTo>
                  <a:pt x="54375" y="89631"/>
                </a:lnTo>
                <a:lnTo>
                  <a:pt x="54375" y="89631"/>
                </a:lnTo>
                <a:lnTo>
                  <a:pt x="54375" y="89631"/>
                </a:lnTo>
                <a:lnTo>
                  <a:pt x="54375" y="89631"/>
                </a:lnTo>
                <a:lnTo>
                  <a:pt x="54375" y="90000"/>
                </a:lnTo>
                <a:lnTo>
                  <a:pt x="54375" y="90000"/>
                </a:lnTo>
                <a:lnTo>
                  <a:pt x="54375" y="90000"/>
                </a:lnTo>
                <a:lnTo>
                  <a:pt x="54375" y="90000"/>
                </a:lnTo>
                <a:lnTo>
                  <a:pt x="54375" y="90000"/>
                </a:lnTo>
                <a:lnTo>
                  <a:pt x="54375" y="90000"/>
                </a:lnTo>
                <a:lnTo>
                  <a:pt x="54375" y="90368"/>
                </a:lnTo>
                <a:lnTo>
                  <a:pt x="56250" y="90368"/>
                </a:lnTo>
                <a:lnTo>
                  <a:pt x="56250" y="90368"/>
                </a:lnTo>
                <a:lnTo>
                  <a:pt x="56250" y="90368"/>
                </a:lnTo>
                <a:lnTo>
                  <a:pt x="56250" y="90736"/>
                </a:lnTo>
                <a:lnTo>
                  <a:pt x="54375" y="90736"/>
                </a:lnTo>
                <a:lnTo>
                  <a:pt x="54375" y="90736"/>
                </a:lnTo>
                <a:lnTo>
                  <a:pt x="56250" y="90736"/>
                </a:lnTo>
                <a:lnTo>
                  <a:pt x="56250" y="90736"/>
                </a:lnTo>
                <a:lnTo>
                  <a:pt x="56250" y="90736"/>
                </a:lnTo>
                <a:lnTo>
                  <a:pt x="56250" y="91288"/>
                </a:lnTo>
                <a:lnTo>
                  <a:pt x="56250" y="91288"/>
                </a:lnTo>
                <a:lnTo>
                  <a:pt x="56250" y="91288"/>
                </a:lnTo>
                <a:lnTo>
                  <a:pt x="56250" y="91288"/>
                </a:lnTo>
                <a:lnTo>
                  <a:pt x="56250" y="91656"/>
                </a:lnTo>
                <a:lnTo>
                  <a:pt x="56250" y="91656"/>
                </a:lnTo>
                <a:lnTo>
                  <a:pt x="56250" y="91656"/>
                </a:lnTo>
                <a:lnTo>
                  <a:pt x="54375" y="91656"/>
                </a:lnTo>
                <a:lnTo>
                  <a:pt x="54375" y="91656"/>
                </a:lnTo>
                <a:lnTo>
                  <a:pt x="54375" y="91656"/>
                </a:lnTo>
                <a:lnTo>
                  <a:pt x="54375" y="91656"/>
                </a:lnTo>
                <a:lnTo>
                  <a:pt x="54375" y="91656"/>
                </a:lnTo>
                <a:lnTo>
                  <a:pt x="51562" y="91656"/>
                </a:lnTo>
                <a:lnTo>
                  <a:pt x="51562" y="92024"/>
                </a:lnTo>
                <a:lnTo>
                  <a:pt x="51562" y="92024"/>
                </a:lnTo>
                <a:lnTo>
                  <a:pt x="51562" y="92024"/>
                </a:lnTo>
                <a:lnTo>
                  <a:pt x="51562" y="92024"/>
                </a:lnTo>
                <a:lnTo>
                  <a:pt x="51562" y="92392"/>
                </a:lnTo>
                <a:lnTo>
                  <a:pt x="51562" y="92392"/>
                </a:lnTo>
                <a:lnTo>
                  <a:pt x="51562" y="92392"/>
                </a:lnTo>
                <a:lnTo>
                  <a:pt x="51562" y="92392"/>
                </a:lnTo>
                <a:lnTo>
                  <a:pt x="51562" y="92392"/>
                </a:lnTo>
                <a:lnTo>
                  <a:pt x="51562" y="92760"/>
                </a:lnTo>
                <a:lnTo>
                  <a:pt x="51562" y="92760"/>
                </a:lnTo>
                <a:lnTo>
                  <a:pt x="51562" y="92760"/>
                </a:lnTo>
                <a:lnTo>
                  <a:pt x="54375" y="92760"/>
                </a:lnTo>
                <a:lnTo>
                  <a:pt x="54375" y="92760"/>
                </a:lnTo>
                <a:lnTo>
                  <a:pt x="54375" y="92760"/>
                </a:lnTo>
                <a:lnTo>
                  <a:pt x="54375" y="93312"/>
                </a:lnTo>
                <a:lnTo>
                  <a:pt x="54375" y="93312"/>
                </a:lnTo>
                <a:lnTo>
                  <a:pt x="54375" y="93312"/>
                </a:lnTo>
                <a:lnTo>
                  <a:pt x="51562" y="93312"/>
                </a:lnTo>
                <a:lnTo>
                  <a:pt x="51562" y="93312"/>
                </a:lnTo>
                <a:lnTo>
                  <a:pt x="51562" y="93312"/>
                </a:lnTo>
                <a:lnTo>
                  <a:pt x="51562" y="93312"/>
                </a:lnTo>
                <a:lnTo>
                  <a:pt x="51562" y="93312"/>
                </a:lnTo>
                <a:lnTo>
                  <a:pt x="51562" y="93312"/>
                </a:lnTo>
                <a:lnTo>
                  <a:pt x="51562" y="93312"/>
                </a:lnTo>
                <a:lnTo>
                  <a:pt x="51562" y="93680"/>
                </a:lnTo>
                <a:lnTo>
                  <a:pt x="49687" y="93680"/>
                </a:lnTo>
                <a:lnTo>
                  <a:pt x="49687" y="93680"/>
                </a:lnTo>
                <a:lnTo>
                  <a:pt x="49687" y="93680"/>
                </a:lnTo>
                <a:lnTo>
                  <a:pt x="49687" y="93680"/>
                </a:lnTo>
                <a:lnTo>
                  <a:pt x="49687" y="93680"/>
                </a:lnTo>
                <a:lnTo>
                  <a:pt x="47812" y="93680"/>
                </a:lnTo>
                <a:lnTo>
                  <a:pt x="47812" y="93680"/>
                </a:lnTo>
                <a:lnTo>
                  <a:pt x="47812" y="93680"/>
                </a:lnTo>
                <a:lnTo>
                  <a:pt x="47812" y="93680"/>
                </a:lnTo>
                <a:lnTo>
                  <a:pt x="47812" y="94049"/>
                </a:lnTo>
                <a:lnTo>
                  <a:pt x="47812" y="94049"/>
                </a:lnTo>
                <a:lnTo>
                  <a:pt x="47812" y="94049"/>
                </a:lnTo>
                <a:lnTo>
                  <a:pt x="47812" y="94049"/>
                </a:lnTo>
                <a:lnTo>
                  <a:pt x="47812" y="94417"/>
                </a:lnTo>
                <a:lnTo>
                  <a:pt x="47812" y="94417"/>
                </a:lnTo>
                <a:lnTo>
                  <a:pt x="47812" y="94417"/>
                </a:lnTo>
                <a:lnTo>
                  <a:pt x="47812" y="94417"/>
                </a:lnTo>
                <a:lnTo>
                  <a:pt x="45937" y="94417"/>
                </a:lnTo>
                <a:lnTo>
                  <a:pt x="45937" y="94785"/>
                </a:lnTo>
                <a:lnTo>
                  <a:pt x="45937" y="94785"/>
                </a:lnTo>
                <a:lnTo>
                  <a:pt x="45937" y="94785"/>
                </a:lnTo>
                <a:lnTo>
                  <a:pt x="45937" y="94785"/>
                </a:lnTo>
                <a:lnTo>
                  <a:pt x="45937" y="94785"/>
                </a:lnTo>
                <a:lnTo>
                  <a:pt x="45937" y="95337"/>
                </a:lnTo>
                <a:lnTo>
                  <a:pt x="45937" y="95337"/>
                </a:lnTo>
                <a:lnTo>
                  <a:pt x="44062" y="95337"/>
                </a:lnTo>
                <a:lnTo>
                  <a:pt x="44062" y="95337"/>
                </a:lnTo>
                <a:lnTo>
                  <a:pt x="44062" y="95337"/>
                </a:lnTo>
                <a:lnTo>
                  <a:pt x="45937" y="95337"/>
                </a:lnTo>
                <a:lnTo>
                  <a:pt x="45937" y="95705"/>
                </a:lnTo>
                <a:lnTo>
                  <a:pt x="45937" y="95705"/>
                </a:lnTo>
                <a:lnTo>
                  <a:pt x="45937" y="95705"/>
                </a:lnTo>
                <a:lnTo>
                  <a:pt x="45937" y="95705"/>
                </a:lnTo>
                <a:lnTo>
                  <a:pt x="45937" y="95705"/>
                </a:lnTo>
                <a:lnTo>
                  <a:pt x="47812" y="95705"/>
                </a:lnTo>
                <a:lnTo>
                  <a:pt x="47812" y="96073"/>
                </a:lnTo>
                <a:lnTo>
                  <a:pt x="47812" y="96073"/>
                </a:lnTo>
                <a:lnTo>
                  <a:pt x="47812" y="96073"/>
                </a:lnTo>
                <a:lnTo>
                  <a:pt x="47812" y="96073"/>
                </a:lnTo>
                <a:lnTo>
                  <a:pt x="47812" y="96441"/>
                </a:lnTo>
                <a:lnTo>
                  <a:pt x="47812" y="96441"/>
                </a:lnTo>
                <a:lnTo>
                  <a:pt x="47812" y="96441"/>
                </a:lnTo>
                <a:lnTo>
                  <a:pt x="47812" y="96441"/>
                </a:lnTo>
                <a:lnTo>
                  <a:pt x="47812" y="96441"/>
                </a:lnTo>
                <a:lnTo>
                  <a:pt x="47812" y="96809"/>
                </a:lnTo>
                <a:lnTo>
                  <a:pt x="47812" y="96809"/>
                </a:lnTo>
                <a:lnTo>
                  <a:pt x="45937" y="96809"/>
                </a:lnTo>
                <a:lnTo>
                  <a:pt x="45937" y="96809"/>
                </a:lnTo>
                <a:lnTo>
                  <a:pt x="45937" y="96809"/>
                </a:lnTo>
                <a:lnTo>
                  <a:pt x="45937" y="96809"/>
                </a:lnTo>
                <a:lnTo>
                  <a:pt x="44062" y="96809"/>
                </a:lnTo>
                <a:lnTo>
                  <a:pt x="44062" y="96809"/>
                </a:lnTo>
                <a:lnTo>
                  <a:pt x="44062" y="96809"/>
                </a:lnTo>
                <a:lnTo>
                  <a:pt x="44062" y="96809"/>
                </a:lnTo>
                <a:lnTo>
                  <a:pt x="44062" y="97361"/>
                </a:lnTo>
                <a:lnTo>
                  <a:pt x="44062" y="97361"/>
                </a:lnTo>
                <a:lnTo>
                  <a:pt x="44062" y="97361"/>
                </a:lnTo>
                <a:lnTo>
                  <a:pt x="44062" y="97730"/>
                </a:lnTo>
                <a:lnTo>
                  <a:pt x="44062" y="97730"/>
                </a:lnTo>
                <a:lnTo>
                  <a:pt x="44062" y="97730"/>
                </a:lnTo>
                <a:lnTo>
                  <a:pt x="44062" y="97730"/>
                </a:lnTo>
                <a:lnTo>
                  <a:pt x="44062" y="98098"/>
                </a:lnTo>
                <a:lnTo>
                  <a:pt x="44062" y="98098"/>
                </a:lnTo>
                <a:lnTo>
                  <a:pt x="44062" y="98098"/>
                </a:lnTo>
                <a:lnTo>
                  <a:pt x="44062" y="98098"/>
                </a:lnTo>
                <a:lnTo>
                  <a:pt x="44062" y="98098"/>
                </a:lnTo>
                <a:lnTo>
                  <a:pt x="44062" y="98466"/>
                </a:lnTo>
                <a:lnTo>
                  <a:pt x="41250" y="98466"/>
                </a:lnTo>
                <a:lnTo>
                  <a:pt x="41250" y="98466"/>
                </a:lnTo>
                <a:lnTo>
                  <a:pt x="41250" y="98466"/>
                </a:lnTo>
                <a:lnTo>
                  <a:pt x="41250" y="98466"/>
                </a:lnTo>
                <a:lnTo>
                  <a:pt x="41250" y="98466"/>
                </a:lnTo>
                <a:lnTo>
                  <a:pt x="41250" y="98466"/>
                </a:lnTo>
                <a:lnTo>
                  <a:pt x="39375" y="98466"/>
                </a:lnTo>
                <a:lnTo>
                  <a:pt x="39375" y="98466"/>
                </a:lnTo>
                <a:lnTo>
                  <a:pt x="39375" y="98466"/>
                </a:lnTo>
                <a:lnTo>
                  <a:pt x="37500" y="98466"/>
                </a:lnTo>
                <a:lnTo>
                  <a:pt x="37500" y="98834"/>
                </a:lnTo>
                <a:lnTo>
                  <a:pt x="37500" y="98834"/>
                </a:lnTo>
                <a:lnTo>
                  <a:pt x="37500" y="98834"/>
                </a:lnTo>
                <a:lnTo>
                  <a:pt x="37500" y="98834"/>
                </a:lnTo>
                <a:lnTo>
                  <a:pt x="37500" y="98834"/>
                </a:lnTo>
                <a:lnTo>
                  <a:pt x="37500" y="98834"/>
                </a:lnTo>
                <a:lnTo>
                  <a:pt x="37500" y="99386"/>
                </a:lnTo>
                <a:lnTo>
                  <a:pt x="35625" y="99386"/>
                </a:lnTo>
                <a:lnTo>
                  <a:pt x="35625" y="99386"/>
                </a:lnTo>
                <a:lnTo>
                  <a:pt x="35625" y="99386"/>
                </a:lnTo>
                <a:lnTo>
                  <a:pt x="35625" y="99386"/>
                </a:lnTo>
                <a:lnTo>
                  <a:pt x="35625" y="99386"/>
                </a:lnTo>
                <a:lnTo>
                  <a:pt x="35625" y="99386"/>
                </a:lnTo>
                <a:lnTo>
                  <a:pt x="35625" y="99754"/>
                </a:lnTo>
                <a:lnTo>
                  <a:pt x="35625" y="99754"/>
                </a:lnTo>
                <a:lnTo>
                  <a:pt x="35625" y="99754"/>
                </a:lnTo>
                <a:lnTo>
                  <a:pt x="35625" y="99754"/>
                </a:lnTo>
                <a:lnTo>
                  <a:pt x="35625" y="99754"/>
                </a:lnTo>
                <a:lnTo>
                  <a:pt x="35625" y="100122"/>
                </a:lnTo>
                <a:lnTo>
                  <a:pt x="35625" y="100122"/>
                </a:lnTo>
                <a:lnTo>
                  <a:pt x="35625" y="100122"/>
                </a:lnTo>
                <a:lnTo>
                  <a:pt x="33750" y="100122"/>
                </a:lnTo>
                <a:lnTo>
                  <a:pt x="33750" y="100122"/>
                </a:lnTo>
                <a:lnTo>
                  <a:pt x="33750" y="99754"/>
                </a:lnTo>
                <a:lnTo>
                  <a:pt x="33750" y="99754"/>
                </a:lnTo>
                <a:lnTo>
                  <a:pt x="33750" y="99754"/>
                </a:lnTo>
                <a:lnTo>
                  <a:pt x="33750" y="99754"/>
                </a:lnTo>
                <a:lnTo>
                  <a:pt x="33750" y="99754"/>
                </a:lnTo>
                <a:lnTo>
                  <a:pt x="30937" y="99754"/>
                </a:lnTo>
                <a:lnTo>
                  <a:pt x="30937" y="99754"/>
                </a:lnTo>
                <a:lnTo>
                  <a:pt x="30937" y="99754"/>
                </a:lnTo>
                <a:lnTo>
                  <a:pt x="30937" y="99754"/>
                </a:lnTo>
                <a:lnTo>
                  <a:pt x="30937" y="100122"/>
                </a:lnTo>
                <a:lnTo>
                  <a:pt x="30937" y="100122"/>
                </a:lnTo>
                <a:lnTo>
                  <a:pt x="30937" y="100122"/>
                </a:lnTo>
                <a:lnTo>
                  <a:pt x="30937" y="100122"/>
                </a:lnTo>
                <a:lnTo>
                  <a:pt x="30937" y="100122"/>
                </a:lnTo>
                <a:lnTo>
                  <a:pt x="29062" y="100122"/>
                </a:lnTo>
                <a:lnTo>
                  <a:pt x="29062" y="100490"/>
                </a:lnTo>
                <a:lnTo>
                  <a:pt x="30937" y="100490"/>
                </a:lnTo>
                <a:lnTo>
                  <a:pt x="30937" y="100490"/>
                </a:lnTo>
                <a:lnTo>
                  <a:pt x="29062" y="100490"/>
                </a:lnTo>
                <a:lnTo>
                  <a:pt x="29062" y="100490"/>
                </a:lnTo>
                <a:lnTo>
                  <a:pt x="30937" y="100490"/>
                </a:lnTo>
                <a:lnTo>
                  <a:pt x="30937" y="100858"/>
                </a:lnTo>
                <a:lnTo>
                  <a:pt x="30937" y="100858"/>
                </a:lnTo>
                <a:lnTo>
                  <a:pt x="30937" y="100858"/>
                </a:lnTo>
                <a:lnTo>
                  <a:pt x="30937" y="100858"/>
                </a:lnTo>
                <a:lnTo>
                  <a:pt x="30937" y="100858"/>
                </a:lnTo>
                <a:lnTo>
                  <a:pt x="30937" y="101411"/>
                </a:lnTo>
                <a:lnTo>
                  <a:pt x="30937" y="101411"/>
                </a:lnTo>
                <a:lnTo>
                  <a:pt x="30937" y="101411"/>
                </a:lnTo>
                <a:lnTo>
                  <a:pt x="30937" y="101411"/>
                </a:lnTo>
                <a:lnTo>
                  <a:pt x="30937" y="101411"/>
                </a:lnTo>
                <a:lnTo>
                  <a:pt x="30937" y="101411"/>
                </a:lnTo>
                <a:lnTo>
                  <a:pt x="30937" y="101779"/>
                </a:lnTo>
                <a:lnTo>
                  <a:pt x="30937" y="101779"/>
                </a:lnTo>
                <a:lnTo>
                  <a:pt x="30937" y="101779"/>
                </a:lnTo>
                <a:lnTo>
                  <a:pt x="30937" y="101779"/>
                </a:lnTo>
                <a:lnTo>
                  <a:pt x="30937" y="101779"/>
                </a:lnTo>
                <a:lnTo>
                  <a:pt x="30937" y="102147"/>
                </a:lnTo>
                <a:lnTo>
                  <a:pt x="30937" y="102147"/>
                </a:lnTo>
                <a:lnTo>
                  <a:pt x="30937" y="102147"/>
                </a:lnTo>
                <a:lnTo>
                  <a:pt x="30937" y="102515"/>
                </a:lnTo>
                <a:lnTo>
                  <a:pt x="30937" y="102515"/>
                </a:lnTo>
                <a:lnTo>
                  <a:pt x="30937" y="102515"/>
                </a:lnTo>
                <a:lnTo>
                  <a:pt x="30937" y="102515"/>
                </a:lnTo>
                <a:lnTo>
                  <a:pt x="33750" y="102515"/>
                </a:lnTo>
                <a:lnTo>
                  <a:pt x="33750" y="102515"/>
                </a:lnTo>
                <a:lnTo>
                  <a:pt x="33750" y="102515"/>
                </a:lnTo>
                <a:lnTo>
                  <a:pt x="33750" y="102883"/>
                </a:lnTo>
                <a:lnTo>
                  <a:pt x="33750" y="102883"/>
                </a:lnTo>
                <a:lnTo>
                  <a:pt x="33750" y="102883"/>
                </a:lnTo>
                <a:lnTo>
                  <a:pt x="35625" y="102883"/>
                </a:lnTo>
                <a:lnTo>
                  <a:pt x="35625" y="102883"/>
                </a:lnTo>
                <a:lnTo>
                  <a:pt x="35625" y="103435"/>
                </a:lnTo>
                <a:lnTo>
                  <a:pt x="35625" y="103435"/>
                </a:lnTo>
                <a:lnTo>
                  <a:pt x="35625" y="103435"/>
                </a:lnTo>
                <a:lnTo>
                  <a:pt x="35625" y="103435"/>
                </a:lnTo>
                <a:lnTo>
                  <a:pt x="35625" y="103803"/>
                </a:lnTo>
                <a:lnTo>
                  <a:pt x="35625" y="103803"/>
                </a:lnTo>
                <a:lnTo>
                  <a:pt x="35625" y="103803"/>
                </a:lnTo>
                <a:lnTo>
                  <a:pt x="35625" y="103803"/>
                </a:lnTo>
                <a:lnTo>
                  <a:pt x="35625" y="103803"/>
                </a:lnTo>
                <a:lnTo>
                  <a:pt x="35625" y="104171"/>
                </a:lnTo>
                <a:lnTo>
                  <a:pt x="35625" y="104171"/>
                </a:lnTo>
                <a:lnTo>
                  <a:pt x="35625" y="104171"/>
                </a:lnTo>
                <a:lnTo>
                  <a:pt x="35625" y="104171"/>
                </a:lnTo>
                <a:lnTo>
                  <a:pt x="37500" y="104171"/>
                </a:lnTo>
                <a:lnTo>
                  <a:pt x="37500" y="104171"/>
                </a:lnTo>
                <a:lnTo>
                  <a:pt x="37500" y="104171"/>
                </a:lnTo>
                <a:lnTo>
                  <a:pt x="37500" y="104171"/>
                </a:lnTo>
                <a:lnTo>
                  <a:pt x="37500" y="104171"/>
                </a:lnTo>
                <a:lnTo>
                  <a:pt x="37500" y="104171"/>
                </a:lnTo>
                <a:lnTo>
                  <a:pt x="39375" y="104171"/>
                </a:lnTo>
                <a:lnTo>
                  <a:pt x="39375" y="103803"/>
                </a:lnTo>
                <a:lnTo>
                  <a:pt x="39375" y="103803"/>
                </a:lnTo>
                <a:lnTo>
                  <a:pt x="39375" y="103803"/>
                </a:lnTo>
                <a:lnTo>
                  <a:pt x="39375" y="103803"/>
                </a:lnTo>
                <a:lnTo>
                  <a:pt x="41250" y="103803"/>
                </a:lnTo>
                <a:lnTo>
                  <a:pt x="41250" y="103803"/>
                </a:lnTo>
                <a:lnTo>
                  <a:pt x="41250" y="103803"/>
                </a:lnTo>
                <a:lnTo>
                  <a:pt x="41250" y="103803"/>
                </a:lnTo>
                <a:lnTo>
                  <a:pt x="41250" y="103803"/>
                </a:lnTo>
                <a:lnTo>
                  <a:pt x="44062" y="103803"/>
                </a:lnTo>
                <a:lnTo>
                  <a:pt x="44062" y="103803"/>
                </a:lnTo>
                <a:lnTo>
                  <a:pt x="44062" y="103803"/>
                </a:lnTo>
                <a:lnTo>
                  <a:pt x="44062" y="103803"/>
                </a:lnTo>
                <a:lnTo>
                  <a:pt x="44062" y="103803"/>
                </a:lnTo>
                <a:lnTo>
                  <a:pt x="45937" y="103803"/>
                </a:lnTo>
                <a:lnTo>
                  <a:pt x="45937" y="103803"/>
                </a:lnTo>
                <a:lnTo>
                  <a:pt x="45937" y="103803"/>
                </a:lnTo>
                <a:lnTo>
                  <a:pt x="47812" y="103803"/>
                </a:lnTo>
                <a:lnTo>
                  <a:pt x="47812" y="103803"/>
                </a:lnTo>
                <a:lnTo>
                  <a:pt x="47812" y="103803"/>
                </a:lnTo>
                <a:lnTo>
                  <a:pt x="47812" y="104171"/>
                </a:lnTo>
                <a:lnTo>
                  <a:pt x="47812" y="104171"/>
                </a:lnTo>
                <a:lnTo>
                  <a:pt x="47812" y="104171"/>
                </a:lnTo>
                <a:lnTo>
                  <a:pt x="47812" y="104171"/>
                </a:lnTo>
                <a:lnTo>
                  <a:pt x="47812" y="104171"/>
                </a:lnTo>
                <a:lnTo>
                  <a:pt x="47812" y="104171"/>
                </a:lnTo>
                <a:lnTo>
                  <a:pt x="47812" y="104539"/>
                </a:lnTo>
                <a:lnTo>
                  <a:pt x="47812" y="104539"/>
                </a:lnTo>
                <a:lnTo>
                  <a:pt x="47812" y="104539"/>
                </a:lnTo>
                <a:lnTo>
                  <a:pt x="47812" y="104907"/>
                </a:lnTo>
                <a:lnTo>
                  <a:pt x="47812" y="104907"/>
                </a:lnTo>
                <a:lnTo>
                  <a:pt x="47812" y="104907"/>
                </a:lnTo>
                <a:lnTo>
                  <a:pt x="47812" y="104907"/>
                </a:lnTo>
                <a:lnTo>
                  <a:pt x="47812" y="104907"/>
                </a:lnTo>
                <a:lnTo>
                  <a:pt x="47812" y="105460"/>
                </a:lnTo>
                <a:lnTo>
                  <a:pt x="45937" y="105460"/>
                </a:lnTo>
                <a:lnTo>
                  <a:pt x="45937" y="105460"/>
                </a:lnTo>
                <a:lnTo>
                  <a:pt x="45937" y="105460"/>
                </a:lnTo>
                <a:lnTo>
                  <a:pt x="45937" y="105460"/>
                </a:lnTo>
                <a:lnTo>
                  <a:pt x="45937" y="105460"/>
                </a:lnTo>
                <a:lnTo>
                  <a:pt x="45937" y="105828"/>
                </a:lnTo>
                <a:lnTo>
                  <a:pt x="47812" y="105828"/>
                </a:lnTo>
                <a:lnTo>
                  <a:pt x="47812" y="105828"/>
                </a:lnTo>
                <a:lnTo>
                  <a:pt x="47812" y="105828"/>
                </a:lnTo>
                <a:lnTo>
                  <a:pt x="47812" y="105828"/>
                </a:lnTo>
                <a:lnTo>
                  <a:pt x="47812" y="105828"/>
                </a:lnTo>
                <a:lnTo>
                  <a:pt x="47812" y="106196"/>
                </a:lnTo>
                <a:lnTo>
                  <a:pt x="47812" y="106196"/>
                </a:lnTo>
                <a:lnTo>
                  <a:pt x="47812" y="106196"/>
                </a:lnTo>
                <a:lnTo>
                  <a:pt x="47812" y="106564"/>
                </a:lnTo>
                <a:lnTo>
                  <a:pt x="47812" y="106564"/>
                </a:lnTo>
                <a:lnTo>
                  <a:pt x="45937" y="106564"/>
                </a:lnTo>
                <a:lnTo>
                  <a:pt x="45937" y="106564"/>
                </a:lnTo>
                <a:lnTo>
                  <a:pt x="45937" y="106564"/>
                </a:lnTo>
                <a:lnTo>
                  <a:pt x="45937" y="106932"/>
                </a:lnTo>
                <a:lnTo>
                  <a:pt x="45937" y="106932"/>
                </a:lnTo>
                <a:lnTo>
                  <a:pt x="47812" y="106932"/>
                </a:lnTo>
                <a:lnTo>
                  <a:pt x="47812" y="106932"/>
                </a:lnTo>
                <a:lnTo>
                  <a:pt x="47812" y="106932"/>
                </a:lnTo>
                <a:lnTo>
                  <a:pt x="47812" y="106932"/>
                </a:lnTo>
                <a:lnTo>
                  <a:pt x="47812" y="107484"/>
                </a:lnTo>
                <a:lnTo>
                  <a:pt x="47812" y="107484"/>
                </a:lnTo>
                <a:lnTo>
                  <a:pt x="47812" y="107484"/>
                </a:lnTo>
                <a:lnTo>
                  <a:pt x="49687" y="107484"/>
                </a:lnTo>
                <a:lnTo>
                  <a:pt x="49687" y="107484"/>
                </a:lnTo>
                <a:lnTo>
                  <a:pt x="49687" y="107484"/>
                </a:lnTo>
                <a:lnTo>
                  <a:pt x="49687" y="107484"/>
                </a:lnTo>
                <a:lnTo>
                  <a:pt x="49687" y="107484"/>
                </a:lnTo>
                <a:lnTo>
                  <a:pt x="51562" y="107484"/>
                </a:lnTo>
                <a:lnTo>
                  <a:pt x="51562" y="107852"/>
                </a:lnTo>
                <a:lnTo>
                  <a:pt x="51562" y="107852"/>
                </a:lnTo>
                <a:lnTo>
                  <a:pt x="51562" y="107852"/>
                </a:lnTo>
                <a:lnTo>
                  <a:pt x="51562" y="107852"/>
                </a:lnTo>
                <a:lnTo>
                  <a:pt x="51562" y="107852"/>
                </a:lnTo>
                <a:lnTo>
                  <a:pt x="51562" y="107852"/>
                </a:lnTo>
                <a:lnTo>
                  <a:pt x="51562" y="108220"/>
                </a:lnTo>
                <a:lnTo>
                  <a:pt x="51562" y="108220"/>
                </a:lnTo>
                <a:lnTo>
                  <a:pt x="54375" y="108220"/>
                </a:lnTo>
                <a:lnTo>
                  <a:pt x="54375" y="108220"/>
                </a:lnTo>
                <a:lnTo>
                  <a:pt x="54375" y="108220"/>
                </a:lnTo>
                <a:lnTo>
                  <a:pt x="54375" y="108220"/>
                </a:lnTo>
                <a:lnTo>
                  <a:pt x="56250" y="108220"/>
                </a:lnTo>
                <a:lnTo>
                  <a:pt x="56250" y="108220"/>
                </a:lnTo>
                <a:lnTo>
                  <a:pt x="56250" y="108220"/>
                </a:lnTo>
                <a:lnTo>
                  <a:pt x="58125" y="108220"/>
                </a:lnTo>
                <a:lnTo>
                  <a:pt x="58125" y="108220"/>
                </a:lnTo>
                <a:lnTo>
                  <a:pt x="58125" y="108220"/>
                </a:lnTo>
                <a:lnTo>
                  <a:pt x="58125" y="108220"/>
                </a:lnTo>
                <a:lnTo>
                  <a:pt x="60000" y="108220"/>
                </a:lnTo>
                <a:lnTo>
                  <a:pt x="60000" y="108220"/>
                </a:lnTo>
                <a:lnTo>
                  <a:pt x="60000" y="108220"/>
                </a:lnTo>
                <a:lnTo>
                  <a:pt x="60000" y="108220"/>
                </a:lnTo>
                <a:lnTo>
                  <a:pt x="61875" y="108220"/>
                </a:lnTo>
                <a:lnTo>
                  <a:pt x="61875" y="108220"/>
                </a:lnTo>
                <a:lnTo>
                  <a:pt x="61875" y="108220"/>
                </a:lnTo>
                <a:lnTo>
                  <a:pt x="64687" y="108220"/>
                </a:lnTo>
                <a:lnTo>
                  <a:pt x="64687" y="108220"/>
                </a:lnTo>
                <a:lnTo>
                  <a:pt x="64687" y="108220"/>
                </a:lnTo>
                <a:lnTo>
                  <a:pt x="64687" y="108220"/>
                </a:lnTo>
                <a:lnTo>
                  <a:pt x="66562" y="108220"/>
                </a:lnTo>
                <a:lnTo>
                  <a:pt x="66562" y="108220"/>
                </a:lnTo>
                <a:lnTo>
                  <a:pt x="66562" y="108220"/>
                </a:lnTo>
                <a:lnTo>
                  <a:pt x="66562" y="108220"/>
                </a:lnTo>
                <a:lnTo>
                  <a:pt x="68437" y="108220"/>
                </a:lnTo>
                <a:lnTo>
                  <a:pt x="68437" y="108220"/>
                </a:lnTo>
                <a:lnTo>
                  <a:pt x="68437" y="108220"/>
                </a:lnTo>
                <a:lnTo>
                  <a:pt x="70312" y="108220"/>
                </a:lnTo>
                <a:lnTo>
                  <a:pt x="70312" y="108220"/>
                </a:lnTo>
                <a:lnTo>
                  <a:pt x="70312" y="108220"/>
                </a:lnTo>
                <a:lnTo>
                  <a:pt x="70312" y="108220"/>
                </a:lnTo>
                <a:lnTo>
                  <a:pt x="72187" y="108220"/>
                </a:lnTo>
                <a:lnTo>
                  <a:pt x="72187" y="108220"/>
                </a:lnTo>
                <a:lnTo>
                  <a:pt x="72187" y="108220"/>
                </a:lnTo>
                <a:lnTo>
                  <a:pt x="72187" y="108220"/>
                </a:lnTo>
                <a:lnTo>
                  <a:pt x="75000" y="108220"/>
                </a:lnTo>
                <a:lnTo>
                  <a:pt x="75000" y="108220"/>
                </a:lnTo>
                <a:lnTo>
                  <a:pt x="75000" y="108220"/>
                </a:lnTo>
                <a:lnTo>
                  <a:pt x="76875" y="108220"/>
                </a:lnTo>
                <a:lnTo>
                  <a:pt x="76875" y="108220"/>
                </a:lnTo>
                <a:lnTo>
                  <a:pt x="76875" y="108220"/>
                </a:lnTo>
                <a:lnTo>
                  <a:pt x="76875" y="108220"/>
                </a:lnTo>
                <a:lnTo>
                  <a:pt x="78750" y="108220"/>
                </a:lnTo>
                <a:lnTo>
                  <a:pt x="78750" y="108220"/>
                </a:lnTo>
                <a:lnTo>
                  <a:pt x="78750" y="108220"/>
                </a:lnTo>
                <a:lnTo>
                  <a:pt x="78750" y="108220"/>
                </a:lnTo>
                <a:lnTo>
                  <a:pt x="78750" y="108220"/>
                </a:lnTo>
                <a:lnTo>
                  <a:pt x="80625" y="108220"/>
                </a:lnTo>
                <a:lnTo>
                  <a:pt x="80625" y="108220"/>
                </a:lnTo>
                <a:lnTo>
                  <a:pt x="80625" y="108220"/>
                </a:lnTo>
                <a:lnTo>
                  <a:pt x="80625" y="108220"/>
                </a:lnTo>
                <a:lnTo>
                  <a:pt x="82500" y="108220"/>
                </a:lnTo>
                <a:lnTo>
                  <a:pt x="82500" y="108220"/>
                </a:lnTo>
                <a:lnTo>
                  <a:pt x="82500" y="108220"/>
                </a:lnTo>
                <a:lnTo>
                  <a:pt x="82500" y="108220"/>
                </a:lnTo>
                <a:lnTo>
                  <a:pt x="82500" y="108588"/>
                </a:lnTo>
                <a:lnTo>
                  <a:pt x="85312" y="108588"/>
                </a:lnTo>
                <a:lnTo>
                  <a:pt x="85312" y="108588"/>
                </a:lnTo>
                <a:lnTo>
                  <a:pt x="85312" y="108588"/>
                </a:lnTo>
                <a:lnTo>
                  <a:pt x="85312" y="108588"/>
                </a:lnTo>
                <a:lnTo>
                  <a:pt x="85312" y="108588"/>
                </a:lnTo>
                <a:lnTo>
                  <a:pt x="87187" y="108588"/>
                </a:lnTo>
                <a:lnTo>
                  <a:pt x="87187" y="108588"/>
                </a:lnTo>
                <a:lnTo>
                  <a:pt x="87187" y="108588"/>
                </a:lnTo>
                <a:lnTo>
                  <a:pt x="89062" y="108588"/>
                </a:lnTo>
                <a:lnTo>
                  <a:pt x="89062" y="108588"/>
                </a:lnTo>
                <a:lnTo>
                  <a:pt x="89062" y="108588"/>
                </a:lnTo>
                <a:lnTo>
                  <a:pt x="89062" y="108588"/>
                </a:lnTo>
                <a:lnTo>
                  <a:pt x="90937" y="108588"/>
                </a:lnTo>
                <a:lnTo>
                  <a:pt x="90937" y="108588"/>
                </a:lnTo>
                <a:lnTo>
                  <a:pt x="90937" y="108588"/>
                </a:lnTo>
                <a:lnTo>
                  <a:pt x="90937" y="108588"/>
                </a:lnTo>
                <a:lnTo>
                  <a:pt x="90937" y="108588"/>
                </a:lnTo>
                <a:lnTo>
                  <a:pt x="92812" y="108588"/>
                </a:lnTo>
                <a:lnTo>
                  <a:pt x="92812" y="108588"/>
                </a:lnTo>
                <a:lnTo>
                  <a:pt x="92812" y="108957"/>
                </a:lnTo>
                <a:lnTo>
                  <a:pt x="92812" y="108957"/>
                </a:lnTo>
                <a:lnTo>
                  <a:pt x="95625" y="108957"/>
                </a:lnTo>
                <a:lnTo>
                  <a:pt x="95625" y="108957"/>
                </a:lnTo>
                <a:lnTo>
                  <a:pt x="95625" y="108957"/>
                </a:lnTo>
                <a:lnTo>
                  <a:pt x="95625" y="108957"/>
                </a:lnTo>
                <a:lnTo>
                  <a:pt x="95625" y="108957"/>
                </a:lnTo>
                <a:lnTo>
                  <a:pt x="97500" y="108957"/>
                </a:lnTo>
                <a:lnTo>
                  <a:pt x="97500" y="108957"/>
                </a:lnTo>
                <a:lnTo>
                  <a:pt x="97500" y="108957"/>
                </a:lnTo>
                <a:lnTo>
                  <a:pt x="97500" y="108957"/>
                </a:lnTo>
                <a:lnTo>
                  <a:pt x="97500" y="108957"/>
                </a:lnTo>
                <a:lnTo>
                  <a:pt x="99375" y="108957"/>
                </a:lnTo>
                <a:lnTo>
                  <a:pt x="99375" y="108957"/>
                </a:lnTo>
                <a:lnTo>
                  <a:pt x="99375" y="108957"/>
                </a:lnTo>
                <a:lnTo>
                  <a:pt x="99375" y="109509"/>
                </a:lnTo>
                <a:lnTo>
                  <a:pt x="99375" y="109509"/>
                </a:lnTo>
                <a:lnTo>
                  <a:pt x="99375" y="109509"/>
                </a:lnTo>
                <a:lnTo>
                  <a:pt x="99375" y="109509"/>
                </a:lnTo>
                <a:lnTo>
                  <a:pt x="99375" y="109509"/>
                </a:lnTo>
                <a:lnTo>
                  <a:pt x="97500" y="109509"/>
                </a:lnTo>
                <a:lnTo>
                  <a:pt x="97500" y="109509"/>
                </a:lnTo>
                <a:lnTo>
                  <a:pt x="97500" y="109509"/>
                </a:lnTo>
                <a:lnTo>
                  <a:pt x="97500" y="108957"/>
                </a:lnTo>
                <a:lnTo>
                  <a:pt x="97500" y="108957"/>
                </a:lnTo>
                <a:lnTo>
                  <a:pt x="95625" y="108957"/>
                </a:lnTo>
                <a:lnTo>
                  <a:pt x="95625" y="108957"/>
                </a:lnTo>
                <a:lnTo>
                  <a:pt x="95625" y="108957"/>
                </a:lnTo>
                <a:lnTo>
                  <a:pt x="95625" y="108957"/>
                </a:lnTo>
                <a:lnTo>
                  <a:pt x="92812" y="108957"/>
                </a:lnTo>
                <a:lnTo>
                  <a:pt x="92812" y="108957"/>
                </a:lnTo>
                <a:lnTo>
                  <a:pt x="92812" y="108957"/>
                </a:lnTo>
                <a:lnTo>
                  <a:pt x="92812" y="108957"/>
                </a:lnTo>
                <a:lnTo>
                  <a:pt x="90937" y="108957"/>
                </a:lnTo>
                <a:lnTo>
                  <a:pt x="90937" y="108957"/>
                </a:lnTo>
                <a:lnTo>
                  <a:pt x="90937" y="108957"/>
                </a:lnTo>
                <a:lnTo>
                  <a:pt x="90937" y="108957"/>
                </a:lnTo>
                <a:lnTo>
                  <a:pt x="90937" y="108957"/>
                </a:lnTo>
                <a:lnTo>
                  <a:pt x="89062" y="108957"/>
                </a:lnTo>
                <a:lnTo>
                  <a:pt x="89062" y="108588"/>
                </a:lnTo>
                <a:lnTo>
                  <a:pt x="89062" y="108588"/>
                </a:lnTo>
                <a:lnTo>
                  <a:pt x="89062" y="108588"/>
                </a:lnTo>
                <a:lnTo>
                  <a:pt x="89062" y="108957"/>
                </a:lnTo>
                <a:lnTo>
                  <a:pt x="89062" y="108957"/>
                </a:lnTo>
                <a:lnTo>
                  <a:pt x="87187" y="108957"/>
                </a:lnTo>
                <a:lnTo>
                  <a:pt x="87187" y="108957"/>
                </a:lnTo>
                <a:lnTo>
                  <a:pt x="87187" y="108957"/>
                </a:lnTo>
                <a:lnTo>
                  <a:pt x="87187" y="108957"/>
                </a:lnTo>
                <a:lnTo>
                  <a:pt x="85312" y="108957"/>
                </a:lnTo>
                <a:lnTo>
                  <a:pt x="85312" y="108957"/>
                </a:lnTo>
                <a:lnTo>
                  <a:pt x="85312" y="109509"/>
                </a:lnTo>
                <a:lnTo>
                  <a:pt x="85312" y="109509"/>
                </a:lnTo>
                <a:lnTo>
                  <a:pt x="87187" y="109509"/>
                </a:lnTo>
                <a:lnTo>
                  <a:pt x="87187" y="109509"/>
                </a:lnTo>
                <a:lnTo>
                  <a:pt x="87187" y="109509"/>
                </a:lnTo>
                <a:lnTo>
                  <a:pt x="87187" y="109509"/>
                </a:lnTo>
                <a:lnTo>
                  <a:pt x="87187" y="109877"/>
                </a:lnTo>
                <a:lnTo>
                  <a:pt x="87187" y="109877"/>
                </a:lnTo>
                <a:lnTo>
                  <a:pt x="89062" y="109877"/>
                </a:lnTo>
                <a:lnTo>
                  <a:pt x="89062" y="109877"/>
                </a:lnTo>
                <a:lnTo>
                  <a:pt x="89062" y="109877"/>
                </a:lnTo>
                <a:lnTo>
                  <a:pt x="89062" y="110245"/>
                </a:lnTo>
                <a:lnTo>
                  <a:pt x="89062" y="110245"/>
                </a:lnTo>
                <a:lnTo>
                  <a:pt x="89062" y="110245"/>
                </a:lnTo>
                <a:lnTo>
                  <a:pt x="89062" y="110245"/>
                </a:lnTo>
                <a:lnTo>
                  <a:pt x="90937" y="110245"/>
                </a:lnTo>
                <a:lnTo>
                  <a:pt x="90937" y="110245"/>
                </a:lnTo>
                <a:lnTo>
                  <a:pt x="90937" y="110245"/>
                </a:lnTo>
                <a:lnTo>
                  <a:pt x="90937" y="110245"/>
                </a:lnTo>
                <a:lnTo>
                  <a:pt x="90937" y="110245"/>
                </a:lnTo>
                <a:lnTo>
                  <a:pt x="92812" y="110245"/>
                </a:lnTo>
                <a:lnTo>
                  <a:pt x="92812" y="110245"/>
                </a:lnTo>
                <a:lnTo>
                  <a:pt x="92812" y="109877"/>
                </a:lnTo>
                <a:lnTo>
                  <a:pt x="92812" y="109877"/>
                </a:lnTo>
                <a:lnTo>
                  <a:pt x="95625" y="109877"/>
                </a:lnTo>
                <a:lnTo>
                  <a:pt x="95625" y="109877"/>
                </a:lnTo>
                <a:lnTo>
                  <a:pt x="95625" y="109877"/>
                </a:lnTo>
                <a:lnTo>
                  <a:pt x="95625" y="109877"/>
                </a:lnTo>
                <a:lnTo>
                  <a:pt x="95625" y="109877"/>
                </a:lnTo>
                <a:lnTo>
                  <a:pt x="95625" y="109877"/>
                </a:lnTo>
                <a:lnTo>
                  <a:pt x="95625" y="109877"/>
                </a:lnTo>
                <a:lnTo>
                  <a:pt x="95625" y="109877"/>
                </a:lnTo>
                <a:lnTo>
                  <a:pt x="97500" y="109877"/>
                </a:lnTo>
                <a:lnTo>
                  <a:pt x="97500" y="110245"/>
                </a:lnTo>
                <a:lnTo>
                  <a:pt x="97500" y="110245"/>
                </a:lnTo>
                <a:lnTo>
                  <a:pt x="97500" y="110245"/>
                </a:lnTo>
                <a:lnTo>
                  <a:pt x="97500" y="110245"/>
                </a:lnTo>
                <a:lnTo>
                  <a:pt x="97500" y="110245"/>
                </a:lnTo>
                <a:lnTo>
                  <a:pt x="97500" y="110245"/>
                </a:lnTo>
                <a:lnTo>
                  <a:pt x="97500" y="110613"/>
                </a:lnTo>
                <a:lnTo>
                  <a:pt x="97500" y="110613"/>
                </a:lnTo>
                <a:lnTo>
                  <a:pt x="97500" y="110613"/>
                </a:lnTo>
                <a:lnTo>
                  <a:pt x="97500" y="110981"/>
                </a:lnTo>
                <a:lnTo>
                  <a:pt x="97500" y="110981"/>
                </a:lnTo>
                <a:lnTo>
                  <a:pt x="97500" y="110981"/>
                </a:lnTo>
                <a:lnTo>
                  <a:pt x="97500" y="111533"/>
                </a:lnTo>
                <a:lnTo>
                  <a:pt x="97500" y="111533"/>
                </a:lnTo>
                <a:lnTo>
                  <a:pt x="97500" y="111533"/>
                </a:lnTo>
                <a:lnTo>
                  <a:pt x="97500" y="111901"/>
                </a:lnTo>
                <a:lnTo>
                  <a:pt x="97500" y="111901"/>
                </a:lnTo>
                <a:lnTo>
                  <a:pt x="97500" y="111901"/>
                </a:lnTo>
                <a:lnTo>
                  <a:pt x="97500" y="111901"/>
                </a:lnTo>
                <a:lnTo>
                  <a:pt x="97500" y="112269"/>
                </a:lnTo>
                <a:lnTo>
                  <a:pt x="97500" y="112269"/>
                </a:lnTo>
                <a:lnTo>
                  <a:pt x="97500" y="112269"/>
                </a:lnTo>
                <a:lnTo>
                  <a:pt x="97500" y="112638"/>
                </a:lnTo>
                <a:lnTo>
                  <a:pt x="97500" y="112638"/>
                </a:lnTo>
                <a:lnTo>
                  <a:pt x="97500" y="112638"/>
                </a:lnTo>
                <a:lnTo>
                  <a:pt x="97500" y="113006"/>
                </a:lnTo>
                <a:lnTo>
                  <a:pt x="97500" y="113006"/>
                </a:lnTo>
                <a:lnTo>
                  <a:pt x="97500" y="113006"/>
                </a:lnTo>
                <a:lnTo>
                  <a:pt x="97500" y="113558"/>
                </a:lnTo>
                <a:lnTo>
                  <a:pt x="97500" y="113558"/>
                </a:lnTo>
                <a:lnTo>
                  <a:pt x="97500" y="113558"/>
                </a:lnTo>
                <a:lnTo>
                  <a:pt x="97500" y="113926"/>
                </a:lnTo>
                <a:lnTo>
                  <a:pt x="97500" y="113926"/>
                </a:lnTo>
                <a:lnTo>
                  <a:pt x="97500" y="113926"/>
                </a:lnTo>
                <a:lnTo>
                  <a:pt x="97500" y="114294"/>
                </a:lnTo>
                <a:lnTo>
                  <a:pt x="97500" y="114294"/>
                </a:lnTo>
                <a:lnTo>
                  <a:pt x="97500" y="114294"/>
                </a:lnTo>
                <a:lnTo>
                  <a:pt x="97500" y="114662"/>
                </a:lnTo>
                <a:lnTo>
                  <a:pt x="97500" y="114662"/>
                </a:lnTo>
                <a:lnTo>
                  <a:pt x="97500" y="114662"/>
                </a:lnTo>
                <a:lnTo>
                  <a:pt x="97500" y="115030"/>
                </a:lnTo>
                <a:lnTo>
                  <a:pt x="97500" y="115030"/>
                </a:lnTo>
                <a:lnTo>
                  <a:pt x="97500" y="115030"/>
                </a:lnTo>
                <a:lnTo>
                  <a:pt x="97500" y="115582"/>
                </a:lnTo>
                <a:lnTo>
                  <a:pt x="97500" y="115582"/>
                </a:lnTo>
                <a:lnTo>
                  <a:pt x="97500" y="115582"/>
                </a:lnTo>
                <a:lnTo>
                  <a:pt x="97500" y="115950"/>
                </a:lnTo>
                <a:lnTo>
                  <a:pt x="97500" y="115950"/>
                </a:lnTo>
                <a:lnTo>
                  <a:pt x="97500" y="115950"/>
                </a:lnTo>
                <a:lnTo>
                  <a:pt x="97500" y="115950"/>
                </a:lnTo>
                <a:lnTo>
                  <a:pt x="97500" y="116319"/>
                </a:lnTo>
                <a:lnTo>
                  <a:pt x="97500" y="116319"/>
                </a:lnTo>
                <a:lnTo>
                  <a:pt x="97500" y="116319"/>
                </a:lnTo>
                <a:lnTo>
                  <a:pt x="97500" y="116687"/>
                </a:lnTo>
                <a:lnTo>
                  <a:pt x="97500" y="116687"/>
                </a:lnTo>
                <a:lnTo>
                  <a:pt x="97500" y="116687"/>
                </a:lnTo>
                <a:lnTo>
                  <a:pt x="97500" y="117055"/>
                </a:lnTo>
                <a:lnTo>
                  <a:pt x="97500" y="117055"/>
                </a:lnTo>
                <a:lnTo>
                  <a:pt x="97500" y="117055"/>
                </a:lnTo>
                <a:lnTo>
                  <a:pt x="97500" y="117055"/>
                </a:lnTo>
                <a:lnTo>
                  <a:pt x="97500" y="117055"/>
                </a:lnTo>
                <a:lnTo>
                  <a:pt x="99375" y="117055"/>
                </a:lnTo>
                <a:lnTo>
                  <a:pt x="99375" y="117055"/>
                </a:lnTo>
                <a:lnTo>
                  <a:pt x="99375" y="117055"/>
                </a:lnTo>
                <a:lnTo>
                  <a:pt x="101250" y="117055"/>
                </a:lnTo>
                <a:lnTo>
                  <a:pt x="101250" y="117607"/>
                </a:lnTo>
                <a:lnTo>
                  <a:pt x="101250" y="117607"/>
                </a:lnTo>
                <a:lnTo>
                  <a:pt x="101250" y="117607"/>
                </a:lnTo>
                <a:lnTo>
                  <a:pt x="101250" y="117607"/>
                </a:lnTo>
                <a:lnTo>
                  <a:pt x="101250" y="117607"/>
                </a:lnTo>
                <a:lnTo>
                  <a:pt x="103125" y="117607"/>
                </a:lnTo>
                <a:lnTo>
                  <a:pt x="103125" y="117607"/>
                </a:lnTo>
                <a:lnTo>
                  <a:pt x="103125" y="117975"/>
                </a:lnTo>
                <a:lnTo>
                  <a:pt x="101250" y="117975"/>
                </a:lnTo>
                <a:lnTo>
                  <a:pt x="101250" y="117607"/>
                </a:lnTo>
                <a:lnTo>
                  <a:pt x="101250" y="117607"/>
                </a:lnTo>
                <a:lnTo>
                  <a:pt x="101250" y="117975"/>
                </a:lnTo>
                <a:lnTo>
                  <a:pt x="101250" y="117975"/>
                </a:lnTo>
                <a:lnTo>
                  <a:pt x="101250" y="117975"/>
                </a:lnTo>
                <a:lnTo>
                  <a:pt x="101250" y="117975"/>
                </a:lnTo>
                <a:lnTo>
                  <a:pt x="103125" y="117975"/>
                </a:lnTo>
                <a:lnTo>
                  <a:pt x="103125" y="118343"/>
                </a:lnTo>
                <a:lnTo>
                  <a:pt x="103125" y="118343"/>
                </a:lnTo>
                <a:lnTo>
                  <a:pt x="103125" y="118343"/>
                </a:lnTo>
                <a:lnTo>
                  <a:pt x="103125" y="118343"/>
                </a:lnTo>
                <a:lnTo>
                  <a:pt x="103125" y="118711"/>
                </a:lnTo>
                <a:lnTo>
                  <a:pt x="103125" y="118711"/>
                </a:lnTo>
                <a:lnTo>
                  <a:pt x="103125" y="118343"/>
                </a:lnTo>
                <a:lnTo>
                  <a:pt x="101250" y="118343"/>
                </a:lnTo>
                <a:lnTo>
                  <a:pt x="101250" y="118343"/>
                </a:lnTo>
                <a:lnTo>
                  <a:pt x="101250" y="118711"/>
                </a:lnTo>
                <a:lnTo>
                  <a:pt x="101250" y="118711"/>
                </a:lnTo>
                <a:lnTo>
                  <a:pt x="101250" y="118711"/>
                </a:lnTo>
                <a:lnTo>
                  <a:pt x="103125" y="118711"/>
                </a:lnTo>
                <a:lnTo>
                  <a:pt x="103125" y="118711"/>
                </a:lnTo>
                <a:lnTo>
                  <a:pt x="103125" y="118711"/>
                </a:lnTo>
                <a:lnTo>
                  <a:pt x="103125" y="118711"/>
                </a:lnTo>
                <a:lnTo>
                  <a:pt x="105937" y="118711"/>
                </a:lnTo>
                <a:lnTo>
                  <a:pt x="105937" y="118711"/>
                </a:lnTo>
                <a:lnTo>
                  <a:pt x="103125" y="118711"/>
                </a:lnTo>
                <a:lnTo>
                  <a:pt x="103125" y="119079"/>
                </a:lnTo>
                <a:lnTo>
                  <a:pt x="105937" y="119079"/>
                </a:lnTo>
                <a:lnTo>
                  <a:pt x="105937" y="119079"/>
                </a:lnTo>
                <a:lnTo>
                  <a:pt x="105937" y="119079"/>
                </a:lnTo>
                <a:lnTo>
                  <a:pt x="105937" y="119079"/>
                </a:lnTo>
                <a:lnTo>
                  <a:pt x="105937" y="119079"/>
                </a:lnTo>
                <a:lnTo>
                  <a:pt x="105937" y="119631"/>
                </a:lnTo>
                <a:lnTo>
                  <a:pt x="105937" y="119631"/>
                </a:lnTo>
                <a:lnTo>
                  <a:pt x="105937" y="119631"/>
                </a:lnTo>
                <a:lnTo>
                  <a:pt x="105937" y="120000"/>
                </a:lnTo>
                <a:lnTo>
                  <a:pt x="105937" y="120000"/>
                </a:lnTo>
                <a:lnTo>
                  <a:pt x="105937" y="120000"/>
                </a:lnTo>
                <a:lnTo>
                  <a:pt x="105937" y="120000"/>
                </a:lnTo>
                <a:lnTo>
                  <a:pt x="103125" y="120000"/>
                </a:lnTo>
                <a:lnTo>
                  <a:pt x="103125" y="120000"/>
                </a:lnTo>
                <a:lnTo>
                  <a:pt x="103125" y="120000"/>
                </a:lnTo>
                <a:lnTo>
                  <a:pt x="103125" y="119631"/>
                </a:lnTo>
                <a:lnTo>
                  <a:pt x="103125" y="119631"/>
                </a:lnTo>
                <a:lnTo>
                  <a:pt x="103125" y="119631"/>
                </a:lnTo>
                <a:lnTo>
                  <a:pt x="103125" y="119631"/>
                </a:lnTo>
                <a:lnTo>
                  <a:pt x="103125" y="119631"/>
                </a:lnTo>
                <a:lnTo>
                  <a:pt x="101250" y="119631"/>
                </a:lnTo>
                <a:lnTo>
                  <a:pt x="101250" y="119631"/>
                </a:lnTo>
                <a:lnTo>
                  <a:pt x="101250" y="119631"/>
                </a:lnTo>
                <a:lnTo>
                  <a:pt x="101250" y="119631"/>
                </a:lnTo>
                <a:lnTo>
                  <a:pt x="101250" y="119631"/>
                </a:lnTo>
                <a:lnTo>
                  <a:pt x="101250" y="119079"/>
                </a:lnTo>
                <a:lnTo>
                  <a:pt x="101250" y="119079"/>
                </a:lnTo>
                <a:lnTo>
                  <a:pt x="101250" y="119079"/>
                </a:lnTo>
                <a:lnTo>
                  <a:pt x="101250" y="119079"/>
                </a:lnTo>
                <a:lnTo>
                  <a:pt x="99375" y="119079"/>
                </a:lnTo>
                <a:lnTo>
                  <a:pt x="99375" y="119631"/>
                </a:lnTo>
                <a:lnTo>
                  <a:pt x="99375" y="119631"/>
                </a:lnTo>
                <a:lnTo>
                  <a:pt x="99375" y="119079"/>
                </a:lnTo>
                <a:lnTo>
                  <a:pt x="99375" y="119079"/>
                </a:lnTo>
                <a:lnTo>
                  <a:pt x="99375" y="119079"/>
                </a:lnTo>
                <a:lnTo>
                  <a:pt x="97500" y="119079"/>
                </a:lnTo>
                <a:lnTo>
                  <a:pt x="97500" y="119079"/>
                </a:lnTo>
                <a:lnTo>
                  <a:pt x="99375" y="119079"/>
                </a:lnTo>
                <a:lnTo>
                  <a:pt x="99375" y="119631"/>
                </a:lnTo>
                <a:lnTo>
                  <a:pt x="99375" y="119631"/>
                </a:lnTo>
                <a:lnTo>
                  <a:pt x="97500" y="119631"/>
                </a:lnTo>
                <a:lnTo>
                  <a:pt x="97500" y="119631"/>
                </a:lnTo>
                <a:lnTo>
                  <a:pt x="97500" y="119631"/>
                </a:lnTo>
                <a:lnTo>
                  <a:pt x="97500" y="119631"/>
                </a:lnTo>
                <a:lnTo>
                  <a:pt x="97500" y="119631"/>
                </a:lnTo>
                <a:lnTo>
                  <a:pt x="97500" y="119631"/>
                </a:lnTo>
                <a:lnTo>
                  <a:pt x="95625" y="119631"/>
                </a:lnTo>
                <a:lnTo>
                  <a:pt x="95625" y="119631"/>
                </a:lnTo>
                <a:lnTo>
                  <a:pt x="95625" y="119631"/>
                </a:lnTo>
                <a:lnTo>
                  <a:pt x="95625" y="119631"/>
                </a:lnTo>
                <a:lnTo>
                  <a:pt x="95625" y="119079"/>
                </a:lnTo>
                <a:lnTo>
                  <a:pt x="95625" y="119079"/>
                </a:lnTo>
                <a:lnTo>
                  <a:pt x="95625" y="119631"/>
                </a:lnTo>
                <a:lnTo>
                  <a:pt x="92812" y="119631"/>
                </a:lnTo>
                <a:lnTo>
                  <a:pt x="92812" y="119631"/>
                </a:lnTo>
                <a:lnTo>
                  <a:pt x="92812" y="119631"/>
                </a:lnTo>
                <a:lnTo>
                  <a:pt x="92812" y="119631"/>
                </a:lnTo>
                <a:lnTo>
                  <a:pt x="90937" y="119631"/>
                </a:lnTo>
                <a:lnTo>
                  <a:pt x="90937" y="119631"/>
                </a:lnTo>
                <a:lnTo>
                  <a:pt x="90937" y="119631"/>
                </a:lnTo>
                <a:lnTo>
                  <a:pt x="90937" y="119631"/>
                </a:lnTo>
                <a:lnTo>
                  <a:pt x="90937" y="119631"/>
                </a:lnTo>
                <a:lnTo>
                  <a:pt x="90937" y="119631"/>
                </a:lnTo>
                <a:lnTo>
                  <a:pt x="90937" y="119631"/>
                </a:lnTo>
                <a:lnTo>
                  <a:pt x="89062" y="119631"/>
                </a:lnTo>
                <a:lnTo>
                  <a:pt x="89062" y="119631"/>
                </a:lnTo>
                <a:lnTo>
                  <a:pt x="89062" y="119631"/>
                </a:lnTo>
                <a:lnTo>
                  <a:pt x="89062" y="119631"/>
                </a:lnTo>
                <a:lnTo>
                  <a:pt x="89062" y="119631"/>
                </a:lnTo>
                <a:lnTo>
                  <a:pt x="89062" y="119079"/>
                </a:lnTo>
                <a:lnTo>
                  <a:pt x="89062" y="119079"/>
                </a:lnTo>
                <a:lnTo>
                  <a:pt x="89062" y="119631"/>
                </a:lnTo>
                <a:lnTo>
                  <a:pt x="87187" y="119631"/>
                </a:lnTo>
                <a:lnTo>
                  <a:pt x="87187" y="119631"/>
                </a:lnTo>
                <a:lnTo>
                  <a:pt x="87187" y="119079"/>
                </a:lnTo>
                <a:lnTo>
                  <a:pt x="87187" y="119079"/>
                </a:lnTo>
                <a:lnTo>
                  <a:pt x="85312" y="119079"/>
                </a:lnTo>
                <a:lnTo>
                  <a:pt x="85312" y="119079"/>
                </a:lnTo>
                <a:lnTo>
                  <a:pt x="85312" y="119079"/>
                </a:lnTo>
                <a:lnTo>
                  <a:pt x="85312" y="119079"/>
                </a:lnTo>
                <a:lnTo>
                  <a:pt x="85312" y="119079"/>
                </a:lnTo>
                <a:lnTo>
                  <a:pt x="82500" y="119079"/>
                </a:lnTo>
                <a:lnTo>
                  <a:pt x="82500" y="119079"/>
                </a:lnTo>
                <a:lnTo>
                  <a:pt x="82500" y="119079"/>
                </a:lnTo>
                <a:lnTo>
                  <a:pt x="82500" y="119079"/>
                </a:lnTo>
                <a:lnTo>
                  <a:pt x="82500" y="119079"/>
                </a:lnTo>
                <a:lnTo>
                  <a:pt x="80625" y="119079"/>
                </a:lnTo>
                <a:lnTo>
                  <a:pt x="80625" y="118711"/>
                </a:lnTo>
                <a:lnTo>
                  <a:pt x="80625" y="118711"/>
                </a:lnTo>
                <a:lnTo>
                  <a:pt x="80625" y="118711"/>
                </a:lnTo>
                <a:lnTo>
                  <a:pt x="80625" y="118711"/>
                </a:lnTo>
                <a:lnTo>
                  <a:pt x="78750" y="118711"/>
                </a:lnTo>
                <a:lnTo>
                  <a:pt x="78750" y="118711"/>
                </a:lnTo>
                <a:lnTo>
                  <a:pt x="78750" y="118711"/>
                </a:lnTo>
                <a:lnTo>
                  <a:pt x="78750" y="118711"/>
                </a:lnTo>
                <a:lnTo>
                  <a:pt x="78750" y="118711"/>
                </a:lnTo>
                <a:lnTo>
                  <a:pt x="78750" y="118711"/>
                </a:lnTo>
                <a:lnTo>
                  <a:pt x="78750" y="118711"/>
                </a:lnTo>
                <a:lnTo>
                  <a:pt x="76875" y="118711"/>
                </a:lnTo>
                <a:lnTo>
                  <a:pt x="76875" y="118711"/>
                </a:lnTo>
                <a:lnTo>
                  <a:pt x="76875" y="118711"/>
                </a:lnTo>
                <a:lnTo>
                  <a:pt x="76875" y="118711"/>
                </a:lnTo>
                <a:lnTo>
                  <a:pt x="76875" y="118711"/>
                </a:lnTo>
                <a:lnTo>
                  <a:pt x="76875" y="118343"/>
                </a:lnTo>
                <a:lnTo>
                  <a:pt x="76875" y="118343"/>
                </a:lnTo>
                <a:lnTo>
                  <a:pt x="76875" y="118343"/>
                </a:lnTo>
                <a:lnTo>
                  <a:pt x="76875" y="118343"/>
                </a:lnTo>
                <a:lnTo>
                  <a:pt x="76875" y="118343"/>
                </a:lnTo>
                <a:lnTo>
                  <a:pt x="76875" y="118343"/>
                </a:lnTo>
                <a:lnTo>
                  <a:pt x="76875" y="117975"/>
                </a:lnTo>
                <a:lnTo>
                  <a:pt x="76875" y="117975"/>
                </a:lnTo>
                <a:lnTo>
                  <a:pt x="78750" y="117975"/>
                </a:lnTo>
                <a:lnTo>
                  <a:pt x="78750" y="117975"/>
                </a:lnTo>
                <a:lnTo>
                  <a:pt x="78750" y="117975"/>
                </a:lnTo>
                <a:lnTo>
                  <a:pt x="76875" y="117975"/>
                </a:lnTo>
                <a:lnTo>
                  <a:pt x="76875" y="117607"/>
                </a:lnTo>
                <a:lnTo>
                  <a:pt x="76875" y="117607"/>
                </a:lnTo>
                <a:lnTo>
                  <a:pt x="76875" y="117607"/>
                </a:lnTo>
                <a:lnTo>
                  <a:pt x="76875" y="117607"/>
                </a:lnTo>
                <a:lnTo>
                  <a:pt x="76875" y="117607"/>
                </a:lnTo>
                <a:lnTo>
                  <a:pt x="75000" y="117607"/>
                </a:lnTo>
                <a:lnTo>
                  <a:pt x="75000" y="117607"/>
                </a:lnTo>
                <a:lnTo>
                  <a:pt x="75000" y="117975"/>
                </a:lnTo>
                <a:lnTo>
                  <a:pt x="76875" y="117975"/>
                </a:lnTo>
                <a:lnTo>
                  <a:pt x="76875" y="117975"/>
                </a:lnTo>
                <a:lnTo>
                  <a:pt x="75000" y="117975"/>
                </a:lnTo>
                <a:lnTo>
                  <a:pt x="75000" y="117975"/>
                </a:lnTo>
                <a:lnTo>
                  <a:pt x="75000" y="117975"/>
                </a:lnTo>
                <a:lnTo>
                  <a:pt x="75000" y="117975"/>
                </a:lnTo>
                <a:lnTo>
                  <a:pt x="75000" y="118343"/>
                </a:lnTo>
                <a:lnTo>
                  <a:pt x="72187" y="118343"/>
                </a:lnTo>
                <a:lnTo>
                  <a:pt x="72187" y="118343"/>
                </a:lnTo>
                <a:lnTo>
                  <a:pt x="72187" y="118343"/>
                </a:lnTo>
                <a:lnTo>
                  <a:pt x="72187" y="118343"/>
                </a:lnTo>
                <a:lnTo>
                  <a:pt x="72187" y="118343"/>
                </a:lnTo>
                <a:lnTo>
                  <a:pt x="72187" y="118343"/>
                </a:lnTo>
                <a:lnTo>
                  <a:pt x="70312" y="118343"/>
                </a:lnTo>
                <a:lnTo>
                  <a:pt x="70312" y="118343"/>
                </a:lnTo>
                <a:lnTo>
                  <a:pt x="70312" y="117975"/>
                </a:lnTo>
                <a:lnTo>
                  <a:pt x="70312" y="117975"/>
                </a:lnTo>
                <a:lnTo>
                  <a:pt x="70312" y="118343"/>
                </a:lnTo>
                <a:lnTo>
                  <a:pt x="70312" y="118343"/>
                </a:lnTo>
                <a:lnTo>
                  <a:pt x="68437" y="118343"/>
                </a:lnTo>
                <a:lnTo>
                  <a:pt x="68437" y="117975"/>
                </a:lnTo>
                <a:lnTo>
                  <a:pt x="68437" y="117975"/>
                </a:lnTo>
                <a:lnTo>
                  <a:pt x="68437" y="117975"/>
                </a:lnTo>
                <a:lnTo>
                  <a:pt x="68437" y="117975"/>
                </a:lnTo>
                <a:lnTo>
                  <a:pt x="68437" y="117975"/>
                </a:lnTo>
                <a:lnTo>
                  <a:pt x="66562" y="117975"/>
                </a:lnTo>
                <a:lnTo>
                  <a:pt x="66562" y="117975"/>
                </a:lnTo>
                <a:lnTo>
                  <a:pt x="66562" y="117975"/>
                </a:lnTo>
                <a:lnTo>
                  <a:pt x="66562" y="117975"/>
                </a:lnTo>
                <a:lnTo>
                  <a:pt x="66562" y="117975"/>
                </a:lnTo>
                <a:lnTo>
                  <a:pt x="64687" y="117975"/>
                </a:lnTo>
                <a:lnTo>
                  <a:pt x="64687" y="117975"/>
                </a:lnTo>
                <a:lnTo>
                  <a:pt x="64687" y="117975"/>
                </a:lnTo>
                <a:lnTo>
                  <a:pt x="64687" y="117975"/>
                </a:lnTo>
                <a:lnTo>
                  <a:pt x="64687" y="117607"/>
                </a:lnTo>
                <a:lnTo>
                  <a:pt x="64687" y="117607"/>
                </a:lnTo>
                <a:lnTo>
                  <a:pt x="64687" y="117607"/>
                </a:lnTo>
                <a:lnTo>
                  <a:pt x="64687" y="117607"/>
                </a:lnTo>
                <a:lnTo>
                  <a:pt x="64687" y="117607"/>
                </a:lnTo>
                <a:lnTo>
                  <a:pt x="64687" y="117607"/>
                </a:lnTo>
                <a:lnTo>
                  <a:pt x="61875" y="117607"/>
                </a:lnTo>
                <a:lnTo>
                  <a:pt x="61875" y="117607"/>
                </a:lnTo>
                <a:lnTo>
                  <a:pt x="61875" y="117607"/>
                </a:lnTo>
                <a:lnTo>
                  <a:pt x="61875" y="117607"/>
                </a:lnTo>
                <a:lnTo>
                  <a:pt x="60000" y="117607"/>
                </a:lnTo>
                <a:lnTo>
                  <a:pt x="60000" y="117607"/>
                </a:lnTo>
                <a:lnTo>
                  <a:pt x="60000" y="117607"/>
                </a:lnTo>
                <a:lnTo>
                  <a:pt x="60000" y="117607"/>
                </a:lnTo>
                <a:lnTo>
                  <a:pt x="60000" y="117607"/>
                </a:lnTo>
                <a:lnTo>
                  <a:pt x="60000" y="117607"/>
                </a:lnTo>
                <a:lnTo>
                  <a:pt x="60000" y="117607"/>
                </a:lnTo>
                <a:lnTo>
                  <a:pt x="58125" y="117607"/>
                </a:lnTo>
                <a:lnTo>
                  <a:pt x="58125" y="117055"/>
                </a:lnTo>
                <a:lnTo>
                  <a:pt x="58125" y="117055"/>
                </a:lnTo>
                <a:lnTo>
                  <a:pt x="58125" y="117055"/>
                </a:lnTo>
                <a:lnTo>
                  <a:pt x="60000" y="117055"/>
                </a:lnTo>
                <a:lnTo>
                  <a:pt x="60000" y="116687"/>
                </a:lnTo>
                <a:lnTo>
                  <a:pt x="60000" y="116687"/>
                </a:lnTo>
                <a:lnTo>
                  <a:pt x="60000" y="116687"/>
                </a:lnTo>
                <a:lnTo>
                  <a:pt x="60000" y="116687"/>
                </a:lnTo>
                <a:lnTo>
                  <a:pt x="58125" y="116687"/>
                </a:lnTo>
                <a:lnTo>
                  <a:pt x="58125" y="116687"/>
                </a:lnTo>
                <a:lnTo>
                  <a:pt x="58125" y="116687"/>
                </a:lnTo>
                <a:lnTo>
                  <a:pt x="58125" y="116687"/>
                </a:lnTo>
                <a:lnTo>
                  <a:pt x="58125" y="116687"/>
                </a:lnTo>
                <a:lnTo>
                  <a:pt x="56250" y="116687"/>
                </a:lnTo>
                <a:lnTo>
                  <a:pt x="56250" y="116687"/>
                </a:lnTo>
                <a:lnTo>
                  <a:pt x="56250" y="116687"/>
                </a:lnTo>
                <a:lnTo>
                  <a:pt x="56250" y="116687"/>
                </a:lnTo>
                <a:lnTo>
                  <a:pt x="54375" y="116687"/>
                </a:lnTo>
                <a:lnTo>
                  <a:pt x="54375" y="116687"/>
                </a:lnTo>
                <a:lnTo>
                  <a:pt x="54375" y="116687"/>
                </a:lnTo>
                <a:lnTo>
                  <a:pt x="54375" y="116687"/>
                </a:lnTo>
                <a:lnTo>
                  <a:pt x="54375" y="116687"/>
                </a:lnTo>
                <a:lnTo>
                  <a:pt x="54375" y="116687"/>
                </a:lnTo>
                <a:lnTo>
                  <a:pt x="51562" y="116687"/>
                </a:lnTo>
                <a:lnTo>
                  <a:pt x="51562" y="116687"/>
                </a:lnTo>
                <a:lnTo>
                  <a:pt x="51562" y="116687"/>
                </a:lnTo>
                <a:lnTo>
                  <a:pt x="51562" y="116687"/>
                </a:lnTo>
                <a:lnTo>
                  <a:pt x="51562" y="116687"/>
                </a:lnTo>
                <a:lnTo>
                  <a:pt x="51562" y="116687"/>
                </a:lnTo>
                <a:lnTo>
                  <a:pt x="51562" y="116687"/>
                </a:lnTo>
                <a:lnTo>
                  <a:pt x="49687" y="116687"/>
                </a:lnTo>
                <a:lnTo>
                  <a:pt x="49687" y="116687"/>
                </a:lnTo>
                <a:lnTo>
                  <a:pt x="49687" y="116319"/>
                </a:lnTo>
                <a:lnTo>
                  <a:pt x="49687" y="116319"/>
                </a:lnTo>
                <a:lnTo>
                  <a:pt x="49687" y="116319"/>
                </a:lnTo>
                <a:lnTo>
                  <a:pt x="49687" y="116319"/>
                </a:lnTo>
                <a:lnTo>
                  <a:pt x="49687" y="115950"/>
                </a:lnTo>
                <a:lnTo>
                  <a:pt x="49687" y="115950"/>
                </a:lnTo>
                <a:lnTo>
                  <a:pt x="49687" y="115950"/>
                </a:lnTo>
                <a:lnTo>
                  <a:pt x="49687" y="115950"/>
                </a:lnTo>
                <a:lnTo>
                  <a:pt x="49687" y="115950"/>
                </a:lnTo>
                <a:lnTo>
                  <a:pt x="47812" y="115950"/>
                </a:lnTo>
                <a:lnTo>
                  <a:pt x="47812" y="115950"/>
                </a:lnTo>
                <a:lnTo>
                  <a:pt x="47812" y="115950"/>
                </a:lnTo>
                <a:lnTo>
                  <a:pt x="47812" y="115950"/>
                </a:lnTo>
                <a:lnTo>
                  <a:pt x="47812" y="115950"/>
                </a:lnTo>
                <a:lnTo>
                  <a:pt x="45937" y="115950"/>
                </a:lnTo>
                <a:lnTo>
                  <a:pt x="45937" y="115950"/>
                </a:lnTo>
                <a:lnTo>
                  <a:pt x="45937" y="115950"/>
                </a:lnTo>
                <a:lnTo>
                  <a:pt x="45937" y="115950"/>
                </a:lnTo>
                <a:lnTo>
                  <a:pt x="44062" y="115950"/>
                </a:lnTo>
                <a:lnTo>
                  <a:pt x="44062" y="115950"/>
                </a:lnTo>
                <a:lnTo>
                  <a:pt x="44062" y="115950"/>
                </a:lnTo>
                <a:lnTo>
                  <a:pt x="44062" y="115582"/>
                </a:lnTo>
                <a:lnTo>
                  <a:pt x="44062" y="115582"/>
                </a:lnTo>
                <a:lnTo>
                  <a:pt x="44062" y="115582"/>
                </a:lnTo>
                <a:lnTo>
                  <a:pt x="41250" y="115582"/>
                </a:lnTo>
                <a:lnTo>
                  <a:pt x="41250" y="115582"/>
                </a:lnTo>
                <a:lnTo>
                  <a:pt x="41250" y="115582"/>
                </a:lnTo>
                <a:lnTo>
                  <a:pt x="41250" y="115582"/>
                </a:lnTo>
                <a:lnTo>
                  <a:pt x="41250" y="115030"/>
                </a:lnTo>
                <a:lnTo>
                  <a:pt x="41250" y="115030"/>
                </a:lnTo>
                <a:lnTo>
                  <a:pt x="41250" y="115030"/>
                </a:lnTo>
                <a:lnTo>
                  <a:pt x="44062" y="115030"/>
                </a:lnTo>
                <a:lnTo>
                  <a:pt x="44062" y="115030"/>
                </a:lnTo>
                <a:lnTo>
                  <a:pt x="44062" y="115030"/>
                </a:lnTo>
                <a:lnTo>
                  <a:pt x="44062" y="115030"/>
                </a:lnTo>
                <a:lnTo>
                  <a:pt x="44062" y="115030"/>
                </a:lnTo>
                <a:lnTo>
                  <a:pt x="44062" y="115030"/>
                </a:lnTo>
                <a:lnTo>
                  <a:pt x="41250" y="115030"/>
                </a:lnTo>
                <a:lnTo>
                  <a:pt x="41250" y="115030"/>
                </a:lnTo>
                <a:lnTo>
                  <a:pt x="41250" y="115030"/>
                </a:lnTo>
                <a:lnTo>
                  <a:pt x="41250" y="115030"/>
                </a:lnTo>
                <a:lnTo>
                  <a:pt x="41250" y="115030"/>
                </a:lnTo>
                <a:lnTo>
                  <a:pt x="39375" y="115030"/>
                </a:lnTo>
                <a:lnTo>
                  <a:pt x="39375" y="115030"/>
                </a:lnTo>
                <a:lnTo>
                  <a:pt x="39375" y="115030"/>
                </a:lnTo>
                <a:lnTo>
                  <a:pt x="39375" y="115030"/>
                </a:lnTo>
                <a:lnTo>
                  <a:pt x="39375" y="115030"/>
                </a:lnTo>
                <a:lnTo>
                  <a:pt x="39375" y="115030"/>
                </a:lnTo>
                <a:lnTo>
                  <a:pt x="37500" y="115030"/>
                </a:lnTo>
                <a:lnTo>
                  <a:pt x="37500" y="115030"/>
                </a:lnTo>
                <a:lnTo>
                  <a:pt x="37500" y="115030"/>
                </a:lnTo>
                <a:lnTo>
                  <a:pt x="37500" y="115030"/>
                </a:lnTo>
                <a:lnTo>
                  <a:pt x="37500" y="115030"/>
                </a:lnTo>
                <a:lnTo>
                  <a:pt x="37500" y="115030"/>
                </a:lnTo>
                <a:lnTo>
                  <a:pt x="35625" y="115030"/>
                </a:lnTo>
                <a:lnTo>
                  <a:pt x="35625" y="115030"/>
                </a:lnTo>
                <a:lnTo>
                  <a:pt x="35625" y="115030"/>
                </a:lnTo>
                <a:lnTo>
                  <a:pt x="35625" y="115030"/>
                </a:lnTo>
                <a:lnTo>
                  <a:pt x="33750" y="115030"/>
                </a:lnTo>
                <a:lnTo>
                  <a:pt x="33750" y="115030"/>
                </a:lnTo>
                <a:lnTo>
                  <a:pt x="33750" y="114662"/>
                </a:lnTo>
                <a:lnTo>
                  <a:pt x="33750" y="114662"/>
                </a:lnTo>
                <a:lnTo>
                  <a:pt x="33750" y="114662"/>
                </a:lnTo>
                <a:lnTo>
                  <a:pt x="30937" y="114662"/>
                </a:lnTo>
                <a:lnTo>
                  <a:pt x="30937" y="114662"/>
                </a:lnTo>
                <a:lnTo>
                  <a:pt x="30937" y="114662"/>
                </a:lnTo>
                <a:lnTo>
                  <a:pt x="30937" y="114662"/>
                </a:lnTo>
                <a:lnTo>
                  <a:pt x="30937" y="114662"/>
                </a:lnTo>
                <a:lnTo>
                  <a:pt x="30937" y="114662"/>
                </a:lnTo>
                <a:lnTo>
                  <a:pt x="30937" y="114294"/>
                </a:lnTo>
                <a:lnTo>
                  <a:pt x="33750" y="114294"/>
                </a:lnTo>
                <a:lnTo>
                  <a:pt x="33750" y="114294"/>
                </a:lnTo>
                <a:lnTo>
                  <a:pt x="30937" y="114294"/>
                </a:lnTo>
                <a:lnTo>
                  <a:pt x="30937" y="114294"/>
                </a:lnTo>
                <a:lnTo>
                  <a:pt x="30937" y="113926"/>
                </a:lnTo>
                <a:lnTo>
                  <a:pt x="30937" y="113926"/>
                </a:lnTo>
                <a:lnTo>
                  <a:pt x="30937" y="113926"/>
                </a:lnTo>
                <a:lnTo>
                  <a:pt x="33750" y="113926"/>
                </a:lnTo>
                <a:lnTo>
                  <a:pt x="33750" y="113558"/>
                </a:lnTo>
                <a:lnTo>
                  <a:pt x="30937" y="113558"/>
                </a:lnTo>
                <a:lnTo>
                  <a:pt x="30937" y="113558"/>
                </a:lnTo>
                <a:lnTo>
                  <a:pt x="30937" y="113926"/>
                </a:lnTo>
                <a:lnTo>
                  <a:pt x="30937" y="113926"/>
                </a:lnTo>
                <a:lnTo>
                  <a:pt x="30937" y="113558"/>
                </a:lnTo>
                <a:lnTo>
                  <a:pt x="30937" y="113558"/>
                </a:lnTo>
                <a:lnTo>
                  <a:pt x="30937" y="113926"/>
                </a:lnTo>
                <a:lnTo>
                  <a:pt x="29062" y="113926"/>
                </a:lnTo>
                <a:lnTo>
                  <a:pt x="29062" y="113926"/>
                </a:lnTo>
                <a:lnTo>
                  <a:pt x="29062" y="113558"/>
                </a:lnTo>
                <a:lnTo>
                  <a:pt x="29062" y="113558"/>
                </a:lnTo>
                <a:lnTo>
                  <a:pt x="29062" y="113558"/>
                </a:lnTo>
                <a:lnTo>
                  <a:pt x="29062" y="113558"/>
                </a:lnTo>
                <a:lnTo>
                  <a:pt x="29062" y="113558"/>
                </a:lnTo>
                <a:lnTo>
                  <a:pt x="27187" y="113558"/>
                </a:lnTo>
                <a:lnTo>
                  <a:pt x="27187" y="113558"/>
                </a:lnTo>
                <a:lnTo>
                  <a:pt x="27187" y="113558"/>
                </a:lnTo>
                <a:lnTo>
                  <a:pt x="27187" y="113558"/>
                </a:lnTo>
                <a:lnTo>
                  <a:pt x="27187" y="113006"/>
                </a:lnTo>
                <a:lnTo>
                  <a:pt x="27187" y="113006"/>
                </a:lnTo>
                <a:lnTo>
                  <a:pt x="25312" y="113006"/>
                </a:lnTo>
                <a:lnTo>
                  <a:pt x="25312" y="113006"/>
                </a:lnTo>
                <a:lnTo>
                  <a:pt x="25312" y="113006"/>
                </a:lnTo>
                <a:lnTo>
                  <a:pt x="25312" y="113006"/>
                </a:lnTo>
                <a:lnTo>
                  <a:pt x="25312" y="113006"/>
                </a:lnTo>
                <a:lnTo>
                  <a:pt x="25312" y="112638"/>
                </a:lnTo>
                <a:lnTo>
                  <a:pt x="25312" y="112638"/>
                </a:lnTo>
                <a:lnTo>
                  <a:pt x="25312" y="112638"/>
                </a:lnTo>
                <a:lnTo>
                  <a:pt x="25312" y="112638"/>
                </a:lnTo>
                <a:lnTo>
                  <a:pt x="25312" y="112269"/>
                </a:lnTo>
                <a:lnTo>
                  <a:pt x="25312" y="112269"/>
                </a:lnTo>
                <a:lnTo>
                  <a:pt x="25312" y="112269"/>
                </a:lnTo>
                <a:lnTo>
                  <a:pt x="25312" y="112269"/>
                </a:lnTo>
                <a:lnTo>
                  <a:pt x="25312" y="112269"/>
                </a:lnTo>
                <a:lnTo>
                  <a:pt x="25312" y="112269"/>
                </a:lnTo>
                <a:lnTo>
                  <a:pt x="27187" y="112269"/>
                </a:lnTo>
                <a:lnTo>
                  <a:pt x="27187" y="112269"/>
                </a:lnTo>
                <a:lnTo>
                  <a:pt x="27187" y="111901"/>
                </a:lnTo>
                <a:lnTo>
                  <a:pt x="27187" y="111901"/>
                </a:lnTo>
                <a:lnTo>
                  <a:pt x="25312" y="111901"/>
                </a:lnTo>
                <a:lnTo>
                  <a:pt x="25312" y="111901"/>
                </a:lnTo>
                <a:lnTo>
                  <a:pt x="25312" y="111901"/>
                </a:lnTo>
                <a:lnTo>
                  <a:pt x="25312" y="111901"/>
                </a:lnTo>
                <a:lnTo>
                  <a:pt x="25312" y="111901"/>
                </a:lnTo>
                <a:lnTo>
                  <a:pt x="23437" y="111901"/>
                </a:lnTo>
                <a:lnTo>
                  <a:pt x="23437" y="111901"/>
                </a:lnTo>
                <a:lnTo>
                  <a:pt x="23437" y="112269"/>
                </a:lnTo>
                <a:lnTo>
                  <a:pt x="23437" y="112269"/>
                </a:lnTo>
                <a:lnTo>
                  <a:pt x="23437" y="112269"/>
                </a:lnTo>
                <a:lnTo>
                  <a:pt x="23437" y="112269"/>
                </a:lnTo>
                <a:lnTo>
                  <a:pt x="23437" y="112269"/>
                </a:lnTo>
                <a:lnTo>
                  <a:pt x="23437" y="112269"/>
                </a:lnTo>
                <a:lnTo>
                  <a:pt x="20625" y="112269"/>
                </a:lnTo>
                <a:lnTo>
                  <a:pt x="20625" y="112269"/>
                </a:lnTo>
                <a:lnTo>
                  <a:pt x="20625" y="112269"/>
                </a:lnTo>
                <a:lnTo>
                  <a:pt x="20625" y="112269"/>
                </a:lnTo>
                <a:lnTo>
                  <a:pt x="18750" y="112269"/>
                </a:lnTo>
                <a:lnTo>
                  <a:pt x="18750" y="112269"/>
                </a:lnTo>
                <a:lnTo>
                  <a:pt x="18750" y="111901"/>
                </a:lnTo>
                <a:lnTo>
                  <a:pt x="20625" y="111901"/>
                </a:lnTo>
                <a:lnTo>
                  <a:pt x="20625" y="111901"/>
                </a:lnTo>
                <a:lnTo>
                  <a:pt x="20625" y="111901"/>
                </a:lnTo>
                <a:lnTo>
                  <a:pt x="23437" y="111901"/>
                </a:lnTo>
                <a:lnTo>
                  <a:pt x="23437" y="111901"/>
                </a:lnTo>
                <a:lnTo>
                  <a:pt x="20625" y="111901"/>
                </a:lnTo>
                <a:lnTo>
                  <a:pt x="20625" y="111901"/>
                </a:lnTo>
                <a:lnTo>
                  <a:pt x="20625" y="111901"/>
                </a:lnTo>
                <a:lnTo>
                  <a:pt x="20625" y="111901"/>
                </a:lnTo>
                <a:lnTo>
                  <a:pt x="20625" y="111901"/>
                </a:lnTo>
                <a:lnTo>
                  <a:pt x="18750" y="111901"/>
                </a:lnTo>
                <a:lnTo>
                  <a:pt x="18750" y="111901"/>
                </a:lnTo>
                <a:lnTo>
                  <a:pt x="18750" y="111901"/>
                </a:lnTo>
                <a:lnTo>
                  <a:pt x="18750" y="111901"/>
                </a:lnTo>
                <a:lnTo>
                  <a:pt x="18750" y="111533"/>
                </a:lnTo>
                <a:lnTo>
                  <a:pt x="18750" y="111533"/>
                </a:lnTo>
                <a:lnTo>
                  <a:pt x="18750" y="111533"/>
                </a:lnTo>
                <a:lnTo>
                  <a:pt x="18750" y="111533"/>
                </a:lnTo>
                <a:lnTo>
                  <a:pt x="16875" y="111533"/>
                </a:lnTo>
                <a:lnTo>
                  <a:pt x="16875" y="111533"/>
                </a:lnTo>
                <a:lnTo>
                  <a:pt x="16875" y="111533"/>
                </a:lnTo>
                <a:lnTo>
                  <a:pt x="16875" y="110981"/>
                </a:lnTo>
                <a:lnTo>
                  <a:pt x="16875" y="110981"/>
                </a:lnTo>
                <a:lnTo>
                  <a:pt x="16875" y="110981"/>
                </a:lnTo>
                <a:lnTo>
                  <a:pt x="16875" y="110981"/>
                </a:lnTo>
                <a:lnTo>
                  <a:pt x="16875" y="110981"/>
                </a:lnTo>
                <a:lnTo>
                  <a:pt x="15000" y="110981"/>
                </a:lnTo>
                <a:lnTo>
                  <a:pt x="15000" y="110981"/>
                </a:lnTo>
                <a:lnTo>
                  <a:pt x="15000" y="110613"/>
                </a:lnTo>
                <a:lnTo>
                  <a:pt x="15000" y="110613"/>
                </a:lnTo>
                <a:lnTo>
                  <a:pt x="15000" y="110613"/>
                </a:lnTo>
                <a:lnTo>
                  <a:pt x="13125" y="110613"/>
                </a:lnTo>
                <a:lnTo>
                  <a:pt x="13125" y="110613"/>
                </a:lnTo>
                <a:lnTo>
                  <a:pt x="15000" y="110613"/>
                </a:lnTo>
                <a:lnTo>
                  <a:pt x="15000" y="110245"/>
                </a:lnTo>
                <a:lnTo>
                  <a:pt x="15000" y="110245"/>
                </a:lnTo>
                <a:lnTo>
                  <a:pt x="15000" y="110245"/>
                </a:lnTo>
                <a:lnTo>
                  <a:pt x="16875" y="110245"/>
                </a:lnTo>
                <a:lnTo>
                  <a:pt x="16875" y="110613"/>
                </a:lnTo>
                <a:lnTo>
                  <a:pt x="16875" y="110613"/>
                </a:lnTo>
                <a:lnTo>
                  <a:pt x="16875" y="110613"/>
                </a:lnTo>
                <a:lnTo>
                  <a:pt x="16875" y="110613"/>
                </a:lnTo>
                <a:lnTo>
                  <a:pt x="16875" y="110613"/>
                </a:lnTo>
                <a:lnTo>
                  <a:pt x="18750" y="110613"/>
                </a:lnTo>
                <a:lnTo>
                  <a:pt x="18750" y="110613"/>
                </a:lnTo>
                <a:lnTo>
                  <a:pt x="18750" y="110613"/>
                </a:lnTo>
                <a:lnTo>
                  <a:pt x="18750" y="110613"/>
                </a:lnTo>
                <a:lnTo>
                  <a:pt x="18750" y="110613"/>
                </a:lnTo>
                <a:lnTo>
                  <a:pt x="18750" y="110981"/>
                </a:lnTo>
                <a:lnTo>
                  <a:pt x="20625" y="110981"/>
                </a:lnTo>
                <a:lnTo>
                  <a:pt x="20625" y="110981"/>
                </a:lnTo>
                <a:lnTo>
                  <a:pt x="20625" y="110981"/>
                </a:lnTo>
                <a:lnTo>
                  <a:pt x="20625" y="110981"/>
                </a:lnTo>
                <a:lnTo>
                  <a:pt x="23437" y="110981"/>
                </a:lnTo>
                <a:lnTo>
                  <a:pt x="23437" y="110981"/>
                </a:lnTo>
                <a:lnTo>
                  <a:pt x="23437" y="110981"/>
                </a:lnTo>
                <a:lnTo>
                  <a:pt x="23437" y="110981"/>
                </a:lnTo>
                <a:lnTo>
                  <a:pt x="23437" y="110981"/>
                </a:lnTo>
                <a:lnTo>
                  <a:pt x="25312" y="110981"/>
                </a:lnTo>
                <a:lnTo>
                  <a:pt x="25312" y="110981"/>
                </a:lnTo>
                <a:lnTo>
                  <a:pt x="25312" y="110981"/>
                </a:lnTo>
                <a:lnTo>
                  <a:pt x="25312" y="111533"/>
                </a:lnTo>
                <a:lnTo>
                  <a:pt x="25312" y="111533"/>
                </a:lnTo>
                <a:lnTo>
                  <a:pt x="27187" y="111533"/>
                </a:lnTo>
                <a:lnTo>
                  <a:pt x="27187" y="111533"/>
                </a:lnTo>
                <a:lnTo>
                  <a:pt x="27187" y="111533"/>
                </a:lnTo>
                <a:lnTo>
                  <a:pt x="27187" y="111533"/>
                </a:lnTo>
                <a:lnTo>
                  <a:pt x="29062" y="111533"/>
                </a:lnTo>
                <a:lnTo>
                  <a:pt x="29062" y="111533"/>
                </a:lnTo>
                <a:lnTo>
                  <a:pt x="29062" y="111533"/>
                </a:lnTo>
                <a:lnTo>
                  <a:pt x="29062" y="111533"/>
                </a:lnTo>
                <a:lnTo>
                  <a:pt x="29062" y="111533"/>
                </a:lnTo>
                <a:lnTo>
                  <a:pt x="29062" y="111533"/>
                </a:lnTo>
                <a:lnTo>
                  <a:pt x="29062" y="111533"/>
                </a:lnTo>
                <a:lnTo>
                  <a:pt x="30937" y="111533"/>
                </a:lnTo>
                <a:lnTo>
                  <a:pt x="30937" y="111533"/>
                </a:lnTo>
                <a:lnTo>
                  <a:pt x="30937" y="111533"/>
                </a:lnTo>
                <a:lnTo>
                  <a:pt x="30937" y="111901"/>
                </a:lnTo>
                <a:lnTo>
                  <a:pt x="30937" y="111901"/>
                </a:lnTo>
                <a:lnTo>
                  <a:pt x="33750" y="111901"/>
                </a:lnTo>
                <a:lnTo>
                  <a:pt x="33750" y="111533"/>
                </a:lnTo>
                <a:lnTo>
                  <a:pt x="30937" y="111533"/>
                </a:lnTo>
                <a:lnTo>
                  <a:pt x="30937" y="111533"/>
                </a:lnTo>
                <a:lnTo>
                  <a:pt x="30937" y="111533"/>
                </a:lnTo>
                <a:lnTo>
                  <a:pt x="30937" y="111533"/>
                </a:lnTo>
                <a:lnTo>
                  <a:pt x="30937" y="111533"/>
                </a:lnTo>
                <a:lnTo>
                  <a:pt x="30937" y="111533"/>
                </a:lnTo>
                <a:lnTo>
                  <a:pt x="29062" y="111533"/>
                </a:lnTo>
                <a:lnTo>
                  <a:pt x="29062" y="111533"/>
                </a:lnTo>
                <a:lnTo>
                  <a:pt x="29062" y="110981"/>
                </a:lnTo>
                <a:lnTo>
                  <a:pt x="29062" y="110981"/>
                </a:lnTo>
                <a:lnTo>
                  <a:pt x="29062" y="110981"/>
                </a:lnTo>
                <a:lnTo>
                  <a:pt x="29062" y="110981"/>
                </a:lnTo>
                <a:lnTo>
                  <a:pt x="27187" y="110981"/>
                </a:lnTo>
                <a:lnTo>
                  <a:pt x="27187" y="110981"/>
                </a:lnTo>
                <a:lnTo>
                  <a:pt x="27187" y="110981"/>
                </a:lnTo>
                <a:lnTo>
                  <a:pt x="27187" y="110981"/>
                </a:lnTo>
                <a:lnTo>
                  <a:pt x="27187" y="110981"/>
                </a:lnTo>
                <a:lnTo>
                  <a:pt x="25312" y="110981"/>
                </a:lnTo>
                <a:lnTo>
                  <a:pt x="25312" y="110981"/>
                </a:lnTo>
                <a:lnTo>
                  <a:pt x="25312" y="110613"/>
                </a:lnTo>
                <a:lnTo>
                  <a:pt x="27187" y="110613"/>
                </a:lnTo>
                <a:lnTo>
                  <a:pt x="27187" y="110613"/>
                </a:lnTo>
                <a:lnTo>
                  <a:pt x="27187" y="110613"/>
                </a:lnTo>
                <a:lnTo>
                  <a:pt x="29062" y="110613"/>
                </a:lnTo>
                <a:lnTo>
                  <a:pt x="29062" y="110613"/>
                </a:lnTo>
                <a:lnTo>
                  <a:pt x="27187" y="110613"/>
                </a:lnTo>
                <a:lnTo>
                  <a:pt x="27187" y="110613"/>
                </a:lnTo>
                <a:lnTo>
                  <a:pt x="27187" y="110245"/>
                </a:lnTo>
                <a:lnTo>
                  <a:pt x="27187" y="110245"/>
                </a:lnTo>
                <a:lnTo>
                  <a:pt x="27187" y="110613"/>
                </a:lnTo>
                <a:lnTo>
                  <a:pt x="27187" y="110613"/>
                </a:lnTo>
                <a:lnTo>
                  <a:pt x="25312" y="110613"/>
                </a:lnTo>
                <a:lnTo>
                  <a:pt x="25312" y="110613"/>
                </a:lnTo>
                <a:lnTo>
                  <a:pt x="25312" y="110613"/>
                </a:lnTo>
                <a:lnTo>
                  <a:pt x="25312" y="110613"/>
                </a:lnTo>
                <a:lnTo>
                  <a:pt x="23437" y="110613"/>
                </a:lnTo>
                <a:lnTo>
                  <a:pt x="23437" y="110245"/>
                </a:lnTo>
                <a:lnTo>
                  <a:pt x="23437" y="110245"/>
                </a:lnTo>
                <a:lnTo>
                  <a:pt x="23437" y="110245"/>
                </a:lnTo>
                <a:lnTo>
                  <a:pt x="23437" y="110613"/>
                </a:lnTo>
                <a:lnTo>
                  <a:pt x="23437" y="110613"/>
                </a:lnTo>
                <a:lnTo>
                  <a:pt x="23437" y="110245"/>
                </a:lnTo>
                <a:lnTo>
                  <a:pt x="20625" y="110245"/>
                </a:lnTo>
                <a:lnTo>
                  <a:pt x="20625" y="110245"/>
                </a:lnTo>
                <a:lnTo>
                  <a:pt x="20625" y="110245"/>
                </a:lnTo>
                <a:lnTo>
                  <a:pt x="20625" y="110245"/>
                </a:lnTo>
                <a:lnTo>
                  <a:pt x="20625" y="109877"/>
                </a:lnTo>
                <a:lnTo>
                  <a:pt x="20625" y="109877"/>
                </a:lnTo>
                <a:lnTo>
                  <a:pt x="20625" y="109877"/>
                </a:lnTo>
                <a:lnTo>
                  <a:pt x="18750" y="109877"/>
                </a:lnTo>
                <a:lnTo>
                  <a:pt x="18750" y="109877"/>
                </a:lnTo>
                <a:lnTo>
                  <a:pt x="18750" y="109509"/>
                </a:lnTo>
                <a:lnTo>
                  <a:pt x="18750" y="109509"/>
                </a:lnTo>
                <a:lnTo>
                  <a:pt x="18750" y="109509"/>
                </a:lnTo>
                <a:lnTo>
                  <a:pt x="18750" y="109509"/>
                </a:lnTo>
                <a:lnTo>
                  <a:pt x="18750" y="109509"/>
                </a:lnTo>
                <a:lnTo>
                  <a:pt x="18750" y="109509"/>
                </a:lnTo>
                <a:lnTo>
                  <a:pt x="18750" y="109877"/>
                </a:lnTo>
                <a:lnTo>
                  <a:pt x="18750" y="109877"/>
                </a:lnTo>
                <a:lnTo>
                  <a:pt x="18750" y="109877"/>
                </a:lnTo>
                <a:lnTo>
                  <a:pt x="18750" y="109877"/>
                </a:lnTo>
                <a:lnTo>
                  <a:pt x="18750" y="109877"/>
                </a:lnTo>
                <a:lnTo>
                  <a:pt x="18750" y="109877"/>
                </a:lnTo>
                <a:lnTo>
                  <a:pt x="18750" y="110245"/>
                </a:lnTo>
                <a:lnTo>
                  <a:pt x="18750" y="110245"/>
                </a:lnTo>
                <a:lnTo>
                  <a:pt x="18750" y="110245"/>
                </a:lnTo>
                <a:lnTo>
                  <a:pt x="18750" y="110245"/>
                </a:lnTo>
                <a:lnTo>
                  <a:pt x="18750" y="110245"/>
                </a:lnTo>
                <a:lnTo>
                  <a:pt x="18750" y="109877"/>
                </a:lnTo>
                <a:lnTo>
                  <a:pt x="18750" y="109877"/>
                </a:lnTo>
                <a:lnTo>
                  <a:pt x="16875" y="109877"/>
                </a:lnTo>
                <a:lnTo>
                  <a:pt x="16875" y="109877"/>
                </a:lnTo>
                <a:lnTo>
                  <a:pt x="16875" y="109877"/>
                </a:lnTo>
                <a:lnTo>
                  <a:pt x="16875" y="109877"/>
                </a:lnTo>
                <a:lnTo>
                  <a:pt x="16875" y="109877"/>
                </a:lnTo>
                <a:lnTo>
                  <a:pt x="15000" y="109877"/>
                </a:lnTo>
                <a:lnTo>
                  <a:pt x="15000" y="109877"/>
                </a:lnTo>
                <a:lnTo>
                  <a:pt x="16875" y="109877"/>
                </a:lnTo>
                <a:lnTo>
                  <a:pt x="16875" y="109509"/>
                </a:lnTo>
                <a:lnTo>
                  <a:pt x="16875" y="109509"/>
                </a:lnTo>
                <a:lnTo>
                  <a:pt x="15000" y="109509"/>
                </a:lnTo>
                <a:lnTo>
                  <a:pt x="15000" y="109509"/>
                </a:lnTo>
                <a:lnTo>
                  <a:pt x="15000" y="109509"/>
                </a:lnTo>
                <a:lnTo>
                  <a:pt x="15000" y="109509"/>
                </a:lnTo>
                <a:lnTo>
                  <a:pt x="13125" y="109509"/>
                </a:lnTo>
                <a:lnTo>
                  <a:pt x="13125" y="109509"/>
                </a:lnTo>
                <a:lnTo>
                  <a:pt x="13125" y="108957"/>
                </a:lnTo>
                <a:lnTo>
                  <a:pt x="13125" y="108957"/>
                </a:lnTo>
                <a:lnTo>
                  <a:pt x="13125" y="108957"/>
                </a:lnTo>
                <a:lnTo>
                  <a:pt x="13125" y="108957"/>
                </a:lnTo>
                <a:lnTo>
                  <a:pt x="10312" y="108957"/>
                </a:lnTo>
                <a:lnTo>
                  <a:pt x="10312" y="108957"/>
                </a:lnTo>
                <a:lnTo>
                  <a:pt x="10312" y="108588"/>
                </a:lnTo>
                <a:lnTo>
                  <a:pt x="13125" y="108588"/>
                </a:lnTo>
                <a:lnTo>
                  <a:pt x="13125" y="108588"/>
                </a:lnTo>
                <a:lnTo>
                  <a:pt x="10312" y="108588"/>
                </a:lnTo>
                <a:lnTo>
                  <a:pt x="10312" y="108588"/>
                </a:lnTo>
                <a:lnTo>
                  <a:pt x="10312" y="108588"/>
                </a:lnTo>
                <a:lnTo>
                  <a:pt x="10312" y="108588"/>
                </a:lnTo>
                <a:lnTo>
                  <a:pt x="10312" y="108220"/>
                </a:lnTo>
                <a:lnTo>
                  <a:pt x="10312" y="108220"/>
                </a:lnTo>
                <a:lnTo>
                  <a:pt x="10312" y="108220"/>
                </a:lnTo>
                <a:lnTo>
                  <a:pt x="10312" y="108220"/>
                </a:lnTo>
                <a:lnTo>
                  <a:pt x="10312" y="107852"/>
                </a:lnTo>
                <a:lnTo>
                  <a:pt x="8437" y="107852"/>
                </a:lnTo>
                <a:lnTo>
                  <a:pt x="8437" y="107852"/>
                </a:lnTo>
                <a:lnTo>
                  <a:pt x="8437" y="107852"/>
                </a:lnTo>
                <a:lnTo>
                  <a:pt x="8437" y="107852"/>
                </a:lnTo>
                <a:lnTo>
                  <a:pt x="8437" y="107852"/>
                </a:lnTo>
                <a:lnTo>
                  <a:pt x="8437" y="107484"/>
                </a:lnTo>
                <a:lnTo>
                  <a:pt x="8437" y="107484"/>
                </a:lnTo>
                <a:lnTo>
                  <a:pt x="8437" y="107484"/>
                </a:lnTo>
                <a:lnTo>
                  <a:pt x="10312" y="107484"/>
                </a:lnTo>
                <a:lnTo>
                  <a:pt x="10312" y="107484"/>
                </a:lnTo>
                <a:lnTo>
                  <a:pt x="10312" y="107484"/>
                </a:lnTo>
                <a:lnTo>
                  <a:pt x="10312" y="107484"/>
                </a:lnTo>
                <a:lnTo>
                  <a:pt x="10312" y="107484"/>
                </a:lnTo>
                <a:lnTo>
                  <a:pt x="10312" y="106932"/>
                </a:lnTo>
                <a:lnTo>
                  <a:pt x="10312" y="106932"/>
                </a:lnTo>
                <a:lnTo>
                  <a:pt x="13125" y="106932"/>
                </a:lnTo>
                <a:lnTo>
                  <a:pt x="13125" y="106932"/>
                </a:lnTo>
                <a:lnTo>
                  <a:pt x="13125" y="106932"/>
                </a:lnTo>
                <a:lnTo>
                  <a:pt x="13125" y="106932"/>
                </a:lnTo>
                <a:lnTo>
                  <a:pt x="15000" y="106932"/>
                </a:lnTo>
                <a:lnTo>
                  <a:pt x="15000" y="106932"/>
                </a:lnTo>
                <a:lnTo>
                  <a:pt x="15000" y="106932"/>
                </a:lnTo>
                <a:lnTo>
                  <a:pt x="15000" y="106932"/>
                </a:lnTo>
                <a:lnTo>
                  <a:pt x="16875" y="106932"/>
                </a:lnTo>
                <a:lnTo>
                  <a:pt x="16875" y="106932"/>
                </a:lnTo>
                <a:lnTo>
                  <a:pt x="16875" y="106932"/>
                </a:lnTo>
                <a:lnTo>
                  <a:pt x="16875" y="106932"/>
                </a:lnTo>
                <a:lnTo>
                  <a:pt x="16875" y="106932"/>
                </a:lnTo>
                <a:lnTo>
                  <a:pt x="16875" y="106564"/>
                </a:lnTo>
                <a:lnTo>
                  <a:pt x="16875" y="106564"/>
                </a:lnTo>
                <a:lnTo>
                  <a:pt x="16875" y="106564"/>
                </a:lnTo>
                <a:lnTo>
                  <a:pt x="16875" y="106564"/>
                </a:lnTo>
                <a:lnTo>
                  <a:pt x="16875" y="106564"/>
                </a:lnTo>
                <a:lnTo>
                  <a:pt x="16875" y="106564"/>
                </a:lnTo>
                <a:lnTo>
                  <a:pt x="16875" y="106196"/>
                </a:lnTo>
                <a:lnTo>
                  <a:pt x="16875" y="106196"/>
                </a:lnTo>
                <a:lnTo>
                  <a:pt x="16875" y="106196"/>
                </a:lnTo>
                <a:lnTo>
                  <a:pt x="16875" y="106196"/>
                </a:lnTo>
                <a:lnTo>
                  <a:pt x="15000" y="106196"/>
                </a:lnTo>
                <a:lnTo>
                  <a:pt x="15000" y="106564"/>
                </a:lnTo>
                <a:lnTo>
                  <a:pt x="15000" y="106564"/>
                </a:lnTo>
                <a:lnTo>
                  <a:pt x="15000" y="106564"/>
                </a:lnTo>
                <a:lnTo>
                  <a:pt x="15000" y="106564"/>
                </a:lnTo>
                <a:lnTo>
                  <a:pt x="15000" y="106564"/>
                </a:lnTo>
                <a:lnTo>
                  <a:pt x="15000" y="106564"/>
                </a:lnTo>
                <a:lnTo>
                  <a:pt x="15000" y="106564"/>
                </a:lnTo>
                <a:lnTo>
                  <a:pt x="15000" y="106932"/>
                </a:lnTo>
                <a:lnTo>
                  <a:pt x="15000" y="106932"/>
                </a:lnTo>
                <a:lnTo>
                  <a:pt x="15000" y="106932"/>
                </a:lnTo>
                <a:lnTo>
                  <a:pt x="15000" y="106932"/>
                </a:lnTo>
                <a:lnTo>
                  <a:pt x="15000" y="106932"/>
                </a:lnTo>
                <a:lnTo>
                  <a:pt x="13125" y="106932"/>
                </a:lnTo>
                <a:lnTo>
                  <a:pt x="13125" y="106564"/>
                </a:lnTo>
                <a:lnTo>
                  <a:pt x="13125" y="106564"/>
                </a:lnTo>
                <a:lnTo>
                  <a:pt x="13125" y="106564"/>
                </a:lnTo>
                <a:lnTo>
                  <a:pt x="13125" y="106932"/>
                </a:lnTo>
                <a:lnTo>
                  <a:pt x="13125" y="106932"/>
                </a:lnTo>
                <a:lnTo>
                  <a:pt x="10312" y="106932"/>
                </a:lnTo>
                <a:lnTo>
                  <a:pt x="10312" y="106932"/>
                </a:lnTo>
                <a:lnTo>
                  <a:pt x="10312" y="106564"/>
                </a:lnTo>
                <a:lnTo>
                  <a:pt x="10312" y="106564"/>
                </a:lnTo>
                <a:lnTo>
                  <a:pt x="10312" y="106564"/>
                </a:lnTo>
                <a:lnTo>
                  <a:pt x="10312" y="106564"/>
                </a:lnTo>
                <a:lnTo>
                  <a:pt x="10312" y="106564"/>
                </a:lnTo>
                <a:lnTo>
                  <a:pt x="8437" y="106564"/>
                </a:lnTo>
                <a:lnTo>
                  <a:pt x="8437" y="106932"/>
                </a:lnTo>
                <a:lnTo>
                  <a:pt x="8437" y="106932"/>
                </a:lnTo>
                <a:lnTo>
                  <a:pt x="8437" y="106932"/>
                </a:lnTo>
                <a:lnTo>
                  <a:pt x="8437" y="106932"/>
                </a:lnTo>
                <a:lnTo>
                  <a:pt x="8437" y="106932"/>
                </a:lnTo>
                <a:lnTo>
                  <a:pt x="6562" y="106932"/>
                </a:lnTo>
                <a:lnTo>
                  <a:pt x="6562" y="106932"/>
                </a:lnTo>
                <a:lnTo>
                  <a:pt x="6562" y="106932"/>
                </a:lnTo>
                <a:lnTo>
                  <a:pt x="6562" y="106932"/>
                </a:lnTo>
                <a:lnTo>
                  <a:pt x="6562" y="106932"/>
                </a:lnTo>
                <a:lnTo>
                  <a:pt x="6562" y="106564"/>
                </a:lnTo>
                <a:lnTo>
                  <a:pt x="6562" y="106564"/>
                </a:lnTo>
                <a:lnTo>
                  <a:pt x="6562" y="106564"/>
                </a:lnTo>
                <a:lnTo>
                  <a:pt x="6562" y="106564"/>
                </a:lnTo>
                <a:lnTo>
                  <a:pt x="6562" y="106564"/>
                </a:lnTo>
                <a:lnTo>
                  <a:pt x="6562" y="106196"/>
                </a:lnTo>
                <a:lnTo>
                  <a:pt x="6562" y="106196"/>
                </a:lnTo>
                <a:lnTo>
                  <a:pt x="6562" y="106196"/>
                </a:lnTo>
                <a:lnTo>
                  <a:pt x="6562" y="105828"/>
                </a:lnTo>
                <a:lnTo>
                  <a:pt x="8437" y="105828"/>
                </a:lnTo>
                <a:lnTo>
                  <a:pt x="8437" y="105828"/>
                </a:lnTo>
                <a:lnTo>
                  <a:pt x="8437" y="105828"/>
                </a:lnTo>
                <a:lnTo>
                  <a:pt x="8437" y="105828"/>
                </a:lnTo>
                <a:lnTo>
                  <a:pt x="8437" y="105828"/>
                </a:lnTo>
                <a:lnTo>
                  <a:pt x="8437" y="105460"/>
                </a:lnTo>
                <a:lnTo>
                  <a:pt x="8437" y="105460"/>
                </a:lnTo>
                <a:lnTo>
                  <a:pt x="8437" y="105460"/>
                </a:lnTo>
                <a:lnTo>
                  <a:pt x="8437" y="105460"/>
                </a:lnTo>
                <a:lnTo>
                  <a:pt x="10312" y="105460"/>
                </a:lnTo>
                <a:lnTo>
                  <a:pt x="10312" y="105460"/>
                </a:lnTo>
                <a:lnTo>
                  <a:pt x="10312" y="105828"/>
                </a:lnTo>
                <a:lnTo>
                  <a:pt x="10312" y="105828"/>
                </a:lnTo>
                <a:lnTo>
                  <a:pt x="10312" y="105828"/>
                </a:lnTo>
                <a:lnTo>
                  <a:pt x="10312" y="105828"/>
                </a:lnTo>
                <a:lnTo>
                  <a:pt x="10312" y="105460"/>
                </a:lnTo>
                <a:lnTo>
                  <a:pt x="10312" y="105460"/>
                </a:lnTo>
                <a:lnTo>
                  <a:pt x="10312" y="105460"/>
                </a:lnTo>
                <a:lnTo>
                  <a:pt x="10312" y="105460"/>
                </a:lnTo>
                <a:lnTo>
                  <a:pt x="10312" y="104907"/>
                </a:lnTo>
                <a:lnTo>
                  <a:pt x="10312" y="104907"/>
                </a:lnTo>
                <a:lnTo>
                  <a:pt x="10312" y="104907"/>
                </a:lnTo>
                <a:lnTo>
                  <a:pt x="10312" y="104907"/>
                </a:lnTo>
                <a:lnTo>
                  <a:pt x="10312" y="104907"/>
                </a:lnTo>
                <a:lnTo>
                  <a:pt x="10312" y="104907"/>
                </a:lnTo>
                <a:lnTo>
                  <a:pt x="10312" y="104539"/>
                </a:lnTo>
                <a:lnTo>
                  <a:pt x="10312" y="104539"/>
                </a:lnTo>
                <a:lnTo>
                  <a:pt x="10312" y="104539"/>
                </a:lnTo>
                <a:lnTo>
                  <a:pt x="10312" y="104539"/>
                </a:lnTo>
                <a:lnTo>
                  <a:pt x="10312" y="104539"/>
                </a:lnTo>
                <a:lnTo>
                  <a:pt x="10312" y="104539"/>
                </a:lnTo>
                <a:lnTo>
                  <a:pt x="10312" y="104539"/>
                </a:lnTo>
                <a:lnTo>
                  <a:pt x="10312" y="104539"/>
                </a:lnTo>
                <a:lnTo>
                  <a:pt x="10312" y="104171"/>
                </a:lnTo>
                <a:lnTo>
                  <a:pt x="8437" y="104171"/>
                </a:lnTo>
                <a:lnTo>
                  <a:pt x="8437" y="104171"/>
                </a:lnTo>
                <a:lnTo>
                  <a:pt x="8437" y="104171"/>
                </a:lnTo>
                <a:lnTo>
                  <a:pt x="8437" y="104171"/>
                </a:lnTo>
                <a:lnTo>
                  <a:pt x="8437" y="104171"/>
                </a:lnTo>
                <a:lnTo>
                  <a:pt x="8437" y="103803"/>
                </a:lnTo>
                <a:lnTo>
                  <a:pt x="8437" y="103803"/>
                </a:lnTo>
                <a:lnTo>
                  <a:pt x="10312" y="103803"/>
                </a:lnTo>
                <a:lnTo>
                  <a:pt x="10312" y="103803"/>
                </a:lnTo>
                <a:lnTo>
                  <a:pt x="10312" y="103803"/>
                </a:lnTo>
                <a:lnTo>
                  <a:pt x="10312" y="103803"/>
                </a:lnTo>
                <a:lnTo>
                  <a:pt x="13125" y="103803"/>
                </a:lnTo>
                <a:lnTo>
                  <a:pt x="13125" y="103803"/>
                </a:lnTo>
                <a:lnTo>
                  <a:pt x="13125" y="103803"/>
                </a:lnTo>
                <a:lnTo>
                  <a:pt x="13125" y="103803"/>
                </a:lnTo>
                <a:lnTo>
                  <a:pt x="15000" y="103803"/>
                </a:lnTo>
                <a:lnTo>
                  <a:pt x="15000" y="103803"/>
                </a:lnTo>
                <a:lnTo>
                  <a:pt x="15000" y="103803"/>
                </a:lnTo>
                <a:lnTo>
                  <a:pt x="15000" y="103435"/>
                </a:lnTo>
                <a:lnTo>
                  <a:pt x="15000" y="103435"/>
                </a:lnTo>
                <a:lnTo>
                  <a:pt x="13125" y="103435"/>
                </a:lnTo>
                <a:lnTo>
                  <a:pt x="13125" y="103435"/>
                </a:lnTo>
                <a:lnTo>
                  <a:pt x="13125" y="103435"/>
                </a:lnTo>
                <a:lnTo>
                  <a:pt x="13125" y="103435"/>
                </a:lnTo>
                <a:lnTo>
                  <a:pt x="13125" y="103435"/>
                </a:lnTo>
                <a:lnTo>
                  <a:pt x="13125" y="103435"/>
                </a:lnTo>
                <a:lnTo>
                  <a:pt x="13125" y="102883"/>
                </a:lnTo>
                <a:lnTo>
                  <a:pt x="15000" y="102883"/>
                </a:lnTo>
                <a:lnTo>
                  <a:pt x="15000" y="102883"/>
                </a:lnTo>
                <a:lnTo>
                  <a:pt x="15000" y="102883"/>
                </a:lnTo>
                <a:lnTo>
                  <a:pt x="15000" y="102515"/>
                </a:lnTo>
                <a:lnTo>
                  <a:pt x="15000" y="102515"/>
                </a:lnTo>
                <a:lnTo>
                  <a:pt x="13125" y="102515"/>
                </a:lnTo>
                <a:lnTo>
                  <a:pt x="13125" y="102515"/>
                </a:lnTo>
                <a:lnTo>
                  <a:pt x="13125" y="102883"/>
                </a:lnTo>
                <a:lnTo>
                  <a:pt x="13125" y="102883"/>
                </a:lnTo>
                <a:lnTo>
                  <a:pt x="13125" y="102883"/>
                </a:lnTo>
                <a:lnTo>
                  <a:pt x="13125" y="102883"/>
                </a:lnTo>
                <a:lnTo>
                  <a:pt x="13125" y="102883"/>
                </a:lnTo>
                <a:lnTo>
                  <a:pt x="13125" y="102883"/>
                </a:lnTo>
                <a:lnTo>
                  <a:pt x="13125" y="103435"/>
                </a:lnTo>
                <a:lnTo>
                  <a:pt x="13125" y="103435"/>
                </a:lnTo>
                <a:lnTo>
                  <a:pt x="10312" y="103435"/>
                </a:lnTo>
                <a:lnTo>
                  <a:pt x="10312" y="103435"/>
                </a:lnTo>
                <a:lnTo>
                  <a:pt x="10312" y="103435"/>
                </a:lnTo>
                <a:lnTo>
                  <a:pt x="10312" y="103435"/>
                </a:lnTo>
                <a:lnTo>
                  <a:pt x="10312" y="103435"/>
                </a:lnTo>
                <a:lnTo>
                  <a:pt x="10312" y="103435"/>
                </a:lnTo>
                <a:lnTo>
                  <a:pt x="10312" y="103803"/>
                </a:lnTo>
                <a:lnTo>
                  <a:pt x="8437" y="103803"/>
                </a:lnTo>
                <a:lnTo>
                  <a:pt x="8437" y="103803"/>
                </a:lnTo>
                <a:lnTo>
                  <a:pt x="8437" y="103803"/>
                </a:lnTo>
                <a:lnTo>
                  <a:pt x="8437" y="103803"/>
                </a:lnTo>
                <a:lnTo>
                  <a:pt x="8437" y="103803"/>
                </a:lnTo>
                <a:lnTo>
                  <a:pt x="8437" y="104171"/>
                </a:lnTo>
                <a:lnTo>
                  <a:pt x="8437" y="104171"/>
                </a:lnTo>
                <a:lnTo>
                  <a:pt x="6562" y="104171"/>
                </a:lnTo>
                <a:lnTo>
                  <a:pt x="6562" y="104171"/>
                </a:lnTo>
                <a:lnTo>
                  <a:pt x="6562" y="104539"/>
                </a:lnTo>
                <a:lnTo>
                  <a:pt x="6562" y="104539"/>
                </a:lnTo>
                <a:lnTo>
                  <a:pt x="6562" y="104539"/>
                </a:lnTo>
                <a:lnTo>
                  <a:pt x="6562" y="104539"/>
                </a:lnTo>
                <a:lnTo>
                  <a:pt x="4687" y="104539"/>
                </a:lnTo>
                <a:lnTo>
                  <a:pt x="4687" y="104171"/>
                </a:lnTo>
                <a:lnTo>
                  <a:pt x="4687" y="104171"/>
                </a:lnTo>
                <a:lnTo>
                  <a:pt x="4687" y="104171"/>
                </a:lnTo>
                <a:lnTo>
                  <a:pt x="4687" y="104171"/>
                </a:lnTo>
                <a:lnTo>
                  <a:pt x="4687" y="104171"/>
                </a:lnTo>
                <a:lnTo>
                  <a:pt x="4687" y="104171"/>
                </a:lnTo>
                <a:lnTo>
                  <a:pt x="4687" y="103803"/>
                </a:lnTo>
                <a:lnTo>
                  <a:pt x="4687" y="103803"/>
                </a:lnTo>
                <a:lnTo>
                  <a:pt x="4687" y="103803"/>
                </a:lnTo>
                <a:lnTo>
                  <a:pt x="4687" y="103803"/>
                </a:lnTo>
                <a:lnTo>
                  <a:pt x="4687" y="103803"/>
                </a:lnTo>
                <a:lnTo>
                  <a:pt x="4687" y="103435"/>
                </a:lnTo>
                <a:lnTo>
                  <a:pt x="4687" y="103435"/>
                </a:lnTo>
                <a:lnTo>
                  <a:pt x="4687" y="103435"/>
                </a:lnTo>
                <a:lnTo>
                  <a:pt x="4687" y="103435"/>
                </a:lnTo>
                <a:lnTo>
                  <a:pt x="4687" y="103435"/>
                </a:lnTo>
                <a:lnTo>
                  <a:pt x="4687" y="102883"/>
                </a:lnTo>
                <a:lnTo>
                  <a:pt x="4687" y="102883"/>
                </a:lnTo>
                <a:lnTo>
                  <a:pt x="4687" y="102883"/>
                </a:lnTo>
                <a:lnTo>
                  <a:pt x="4687" y="102883"/>
                </a:lnTo>
                <a:lnTo>
                  <a:pt x="4687" y="102515"/>
                </a:lnTo>
                <a:lnTo>
                  <a:pt x="4687" y="102515"/>
                </a:lnTo>
                <a:lnTo>
                  <a:pt x="4687" y="102515"/>
                </a:lnTo>
                <a:lnTo>
                  <a:pt x="4687" y="102515"/>
                </a:lnTo>
                <a:lnTo>
                  <a:pt x="4687" y="102147"/>
                </a:lnTo>
                <a:lnTo>
                  <a:pt x="4687" y="102147"/>
                </a:lnTo>
                <a:lnTo>
                  <a:pt x="4687" y="102147"/>
                </a:lnTo>
                <a:lnTo>
                  <a:pt x="4687" y="101779"/>
                </a:lnTo>
                <a:lnTo>
                  <a:pt x="6562" y="101779"/>
                </a:lnTo>
                <a:lnTo>
                  <a:pt x="6562" y="101779"/>
                </a:lnTo>
                <a:lnTo>
                  <a:pt x="6562" y="101779"/>
                </a:lnTo>
                <a:lnTo>
                  <a:pt x="6562" y="101779"/>
                </a:lnTo>
                <a:lnTo>
                  <a:pt x="8437" y="101779"/>
                </a:lnTo>
                <a:lnTo>
                  <a:pt x="8437" y="101779"/>
                </a:lnTo>
                <a:lnTo>
                  <a:pt x="8437" y="101779"/>
                </a:lnTo>
                <a:lnTo>
                  <a:pt x="10312" y="101779"/>
                </a:lnTo>
                <a:lnTo>
                  <a:pt x="10312" y="101779"/>
                </a:lnTo>
                <a:lnTo>
                  <a:pt x="10312" y="101779"/>
                </a:lnTo>
                <a:lnTo>
                  <a:pt x="10312" y="102147"/>
                </a:lnTo>
                <a:lnTo>
                  <a:pt x="10312" y="102147"/>
                </a:lnTo>
                <a:lnTo>
                  <a:pt x="13125" y="102147"/>
                </a:lnTo>
                <a:lnTo>
                  <a:pt x="13125" y="101779"/>
                </a:lnTo>
                <a:lnTo>
                  <a:pt x="13125" y="101779"/>
                </a:lnTo>
                <a:lnTo>
                  <a:pt x="13125" y="101779"/>
                </a:lnTo>
                <a:lnTo>
                  <a:pt x="13125" y="101411"/>
                </a:lnTo>
                <a:lnTo>
                  <a:pt x="10312" y="101411"/>
                </a:lnTo>
                <a:lnTo>
                  <a:pt x="10312" y="101779"/>
                </a:lnTo>
                <a:lnTo>
                  <a:pt x="10312" y="101779"/>
                </a:lnTo>
                <a:lnTo>
                  <a:pt x="10312" y="101779"/>
                </a:lnTo>
                <a:lnTo>
                  <a:pt x="10312" y="101779"/>
                </a:lnTo>
                <a:lnTo>
                  <a:pt x="10312" y="101779"/>
                </a:lnTo>
                <a:lnTo>
                  <a:pt x="10312" y="101779"/>
                </a:lnTo>
                <a:lnTo>
                  <a:pt x="8437" y="101779"/>
                </a:lnTo>
                <a:lnTo>
                  <a:pt x="8437" y="101779"/>
                </a:lnTo>
                <a:lnTo>
                  <a:pt x="8437" y="101779"/>
                </a:lnTo>
                <a:lnTo>
                  <a:pt x="8437" y="101779"/>
                </a:lnTo>
                <a:lnTo>
                  <a:pt x="8437" y="101779"/>
                </a:lnTo>
                <a:lnTo>
                  <a:pt x="6562" y="101779"/>
                </a:lnTo>
                <a:lnTo>
                  <a:pt x="6562" y="101779"/>
                </a:lnTo>
                <a:lnTo>
                  <a:pt x="6562" y="101779"/>
                </a:lnTo>
                <a:lnTo>
                  <a:pt x="6562" y="101779"/>
                </a:lnTo>
                <a:lnTo>
                  <a:pt x="6562" y="101411"/>
                </a:lnTo>
                <a:lnTo>
                  <a:pt x="6562" y="101411"/>
                </a:lnTo>
                <a:lnTo>
                  <a:pt x="4687" y="101411"/>
                </a:lnTo>
                <a:lnTo>
                  <a:pt x="4687" y="101411"/>
                </a:lnTo>
                <a:lnTo>
                  <a:pt x="4687" y="101411"/>
                </a:lnTo>
                <a:lnTo>
                  <a:pt x="4687" y="101411"/>
                </a:lnTo>
                <a:lnTo>
                  <a:pt x="4687" y="101411"/>
                </a:lnTo>
                <a:lnTo>
                  <a:pt x="2812" y="101411"/>
                </a:lnTo>
                <a:lnTo>
                  <a:pt x="2812" y="101411"/>
                </a:lnTo>
                <a:lnTo>
                  <a:pt x="2812" y="101411"/>
                </a:lnTo>
                <a:lnTo>
                  <a:pt x="2812" y="101411"/>
                </a:lnTo>
                <a:lnTo>
                  <a:pt x="2812" y="100858"/>
                </a:lnTo>
                <a:lnTo>
                  <a:pt x="2812" y="100858"/>
                </a:lnTo>
                <a:lnTo>
                  <a:pt x="2812" y="100858"/>
                </a:lnTo>
                <a:lnTo>
                  <a:pt x="2812" y="100858"/>
                </a:lnTo>
                <a:lnTo>
                  <a:pt x="2812" y="100858"/>
                </a:lnTo>
                <a:lnTo>
                  <a:pt x="2812" y="100490"/>
                </a:lnTo>
                <a:lnTo>
                  <a:pt x="2812" y="100490"/>
                </a:lnTo>
                <a:lnTo>
                  <a:pt x="2812" y="100490"/>
                </a:lnTo>
                <a:lnTo>
                  <a:pt x="4687" y="100490"/>
                </a:lnTo>
                <a:lnTo>
                  <a:pt x="4687" y="100490"/>
                </a:lnTo>
                <a:lnTo>
                  <a:pt x="2812" y="100490"/>
                </a:lnTo>
                <a:lnTo>
                  <a:pt x="2812" y="100122"/>
                </a:lnTo>
                <a:lnTo>
                  <a:pt x="2812" y="100122"/>
                </a:lnTo>
                <a:lnTo>
                  <a:pt x="2812" y="100122"/>
                </a:lnTo>
                <a:lnTo>
                  <a:pt x="2812" y="99754"/>
                </a:lnTo>
                <a:lnTo>
                  <a:pt x="4687" y="99754"/>
                </a:lnTo>
                <a:lnTo>
                  <a:pt x="4687" y="99754"/>
                </a:lnTo>
                <a:lnTo>
                  <a:pt x="4687" y="99754"/>
                </a:lnTo>
                <a:lnTo>
                  <a:pt x="4687" y="99754"/>
                </a:lnTo>
                <a:lnTo>
                  <a:pt x="4687" y="99754"/>
                </a:lnTo>
                <a:lnTo>
                  <a:pt x="2812" y="99754"/>
                </a:lnTo>
                <a:lnTo>
                  <a:pt x="2812" y="99386"/>
                </a:lnTo>
                <a:lnTo>
                  <a:pt x="2812" y="99386"/>
                </a:lnTo>
                <a:lnTo>
                  <a:pt x="2812" y="99386"/>
                </a:lnTo>
                <a:lnTo>
                  <a:pt x="0" y="99386"/>
                </a:lnTo>
                <a:lnTo>
                  <a:pt x="0" y="99386"/>
                </a:lnTo>
                <a:lnTo>
                  <a:pt x="0" y="99386"/>
                </a:lnTo>
                <a:lnTo>
                  <a:pt x="2812" y="99386"/>
                </a:lnTo>
                <a:lnTo>
                  <a:pt x="2812" y="99386"/>
                </a:lnTo>
                <a:lnTo>
                  <a:pt x="2812" y="98834"/>
                </a:lnTo>
                <a:lnTo>
                  <a:pt x="0" y="98834"/>
                </a:lnTo>
                <a:lnTo>
                  <a:pt x="0" y="98834"/>
                </a:lnTo>
                <a:lnTo>
                  <a:pt x="0" y="98834"/>
                </a:lnTo>
                <a:lnTo>
                  <a:pt x="0" y="98834"/>
                </a:lnTo>
                <a:lnTo>
                  <a:pt x="0" y="98834"/>
                </a:lnTo>
                <a:lnTo>
                  <a:pt x="2812" y="98834"/>
                </a:lnTo>
                <a:lnTo>
                  <a:pt x="2812" y="98466"/>
                </a:lnTo>
                <a:lnTo>
                  <a:pt x="2812" y="98466"/>
                </a:lnTo>
                <a:lnTo>
                  <a:pt x="2812" y="98466"/>
                </a:lnTo>
                <a:lnTo>
                  <a:pt x="2812" y="98466"/>
                </a:lnTo>
                <a:lnTo>
                  <a:pt x="2812" y="98098"/>
                </a:lnTo>
                <a:lnTo>
                  <a:pt x="2812" y="98098"/>
                </a:lnTo>
                <a:lnTo>
                  <a:pt x="2812" y="98098"/>
                </a:lnTo>
                <a:lnTo>
                  <a:pt x="2812" y="98098"/>
                </a:lnTo>
                <a:lnTo>
                  <a:pt x="2812" y="97730"/>
                </a:lnTo>
                <a:lnTo>
                  <a:pt x="2812" y="97730"/>
                </a:lnTo>
                <a:lnTo>
                  <a:pt x="2812" y="97730"/>
                </a:lnTo>
                <a:lnTo>
                  <a:pt x="2812" y="97361"/>
                </a:lnTo>
                <a:lnTo>
                  <a:pt x="0" y="97361"/>
                </a:lnTo>
                <a:lnTo>
                  <a:pt x="0" y="97361"/>
                </a:lnTo>
                <a:lnTo>
                  <a:pt x="2812" y="97361"/>
                </a:lnTo>
                <a:lnTo>
                  <a:pt x="2812" y="97361"/>
                </a:lnTo>
                <a:lnTo>
                  <a:pt x="2812" y="96809"/>
                </a:lnTo>
                <a:lnTo>
                  <a:pt x="2812" y="96809"/>
                </a:lnTo>
                <a:lnTo>
                  <a:pt x="2812" y="96809"/>
                </a:lnTo>
                <a:lnTo>
                  <a:pt x="2812" y="96809"/>
                </a:lnTo>
                <a:lnTo>
                  <a:pt x="2812" y="96441"/>
                </a:lnTo>
                <a:lnTo>
                  <a:pt x="2812" y="96441"/>
                </a:lnTo>
                <a:lnTo>
                  <a:pt x="2812" y="96441"/>
                </a:lnTo>
                <a:lnTo>
                  <a:pt x="2812" y="96441"/>
                </a:lnTo>
                <a:lnTo>
                  <a:pt x="2812" y="96073"/>
                </a:lnTo>
                <a:lnTo>
                  <a:pt x="2812" y="96073"/>
                </a:lnTo>
                <a:lnTo>
                  <a:pt x="2812" y="96073"/>
                </a:lnTo>
                <a:lnTo>
                  <a:pt x="2812" y="96073"/>
                </a:lnTo>
                <a:lnTo>
                  <a:pt x="2812" y="95705"/>
                </a:lnTo>
                <a:lnTo>
                  <a:pt x="2812" y="95705"/>
                </a:lnTo>
                <a:lnTo>
                  <a:pt x="2812" y="95705"/>
                </a:lnTo>
                <a:lnTo>
                  <a:pt x="4687" y="95705"/>
                </a:lnTo>
                <a:lnTo>
                  <a:pt x="4687" y="95705"/>
                </a:lnTo>
                <a:lnTo>
                  <a:pt x="4687" y="95705"/>
                </a:lnTo>
                <a:lnTo>
                  <a:pt x="4687" y="95705"/>
                </a:lnTo>
                <a:lnTo>
                  <a:pt x="4687" y="95705"/>
                </a:lnTo>
                <a:lnTo>
                  <a:pt x="4687" y="95705"/>
                </a:lnTo>
                <a:lnTo>
                  <a:pt x="4687" y="95705"/>
                </a:lnTo>
                <a:lnTo>
                  <a:pt x="6562" y="95705"/>
                </a:lnTo>
                <a:lnTo>
                  <a:pt x="6562" y="95705"/>
                </a:lnTo>
                <a:lnTo>
                  <a:pt x="6562" y="95337"/>
                </a:lnTo>
                <a:lnTo>
                  <a:pt x="6562" y="95337"/>
                </a:lnTo>
                <a:lnTo>
                  <a:pt x="6562" y="95337"/>
                </a:lnTo>
                <a:lnTo>
                  <a:pt x="6562" y="95337"/>
                </a:lnTo>
                <a:lnTo>
                  <a:pt x="6562" y="95337"/>
                </a:lnTo>
                <a:lnTo>
                  <a:pt x="6562" y="94785"/>
                </a:lnTo>
                <a:lnTo>
                  <a:pt x="6562" y="94785"/>
                </a:lnTo>
                <a:lnTo>
                  <a:pt x="6562" y="94785"/>
                </a:lnTo>
                <a:lnTo>
                  <a:pt x="6562" y="95337"/>
                </a:lnTo>
                <a:lnTo>
                  <a:pt x="4687" y="95337"/>
                </a:lnTo>
                <a:lnTo>
                  <a:pt x="4687" y="94785"/>
                </a:lnTo>
                <a:lnTo>
                  <a:pt x="4687" y="94785"/>
                </a:lnTo>
                <a:lnTo>
                  <a:pt x="4687" y="94785"/>
                </a:lnTo>
                <a:lnTo>
                  <a:pt x="6562" y="94785"/>
                </a:lnTo>
                <a:lnTo>
                  <a:pt x="6562" y="94785"/>
                </a:lnTo>
                <a:lnTo>
                  <a:pt x="6562" y="94785"/>
                </a:lnTo>
                <a:lnTo>
                  <a:pt x="6562" y="94785"/>
                </a:lnTo>
                <a:lnTo>
                  <a:pt x="8437" y="94785"/>
                </a:lnTo>
                <a:lnTo>
                  <a:pt x="8437" y="94785"/>
                </a:lnTo>
                <a:lnTo>
                  <a:pt x="8437" y="94417"/>
                </a:lnTo>
                <a:lnTo>
                  <a:pt x="8437" y="94417"/>
                </a:lnTo>
                <a:lnTo>
                  <a:pt x="8437" y="94417"/>
                </a:lnTo>
                <a:lnTo>
                  <a:pt x="8437" y="94417"/>
                </a:lnTo>
                <a:lnTo>
                  <a:pt x="8437" y="94417"/>
                </a:lnTo>
                <a:lnTo>
                  <a:pt x="8437" y="94417"/>
                </a:lnTo>
                <a:lnTo>
                  <a:pt x="10312" y="94417"/>
                </a:lnTo>
                <a:lnTo>
                  <a:pt x="10312" y="94417"/>
                </a:lnTo>
                <a:lnTo>
                  <a:pt x="10312" y="94417"/>
                </a:lnTo>
                <a:lnTo>
                  <a:pt x="10312" y="94417"/>
                </a:lnTo>
                <a:lnTo>
                  <a:pt x="13125" y="94417"/>
                </a:lnTo>
                <a:lnTo>
                  <a:pt x="13125" y="94417"/>
                </a:lnTo>
                <a:lnTo>
                  <a:pt x="13125" y="94785"/>
                </a:lnTo>
                <a:lnTo>
                  <a:pt x="13125" y="94785"/>
                </a:lnTo>
                <a:lnTo>
                  <a:pt x="13125" y="94785"/>
                </a:lnTo>
                <a:lnTo>
                  <a:pt x="13125" y="94785"/>
                </a:lnTo>
                <a:lnTo>
                  <a:pt x="13125" y="94785"/>
                </a:lnTo>
                <a:lnTo>
                  <a:pt x="13125" y="95337"/>
                </a:lnTo>
                <a:lnTo>
                  <a:pt x="13125" y="95337"/>
                </a:lnTo>
                <a:lnTo>
                  <a:pt x="15000" y="95337"/>
                </a:lnTo>
                <a:lnTo>
                  <a:pt x="15000" y="95337"/>
                </a:lnTo>
                <a:lnTo>
                  <a:pt x="15000" y="94785"/>
                </a:lnTo>
                <a:lnTo>
                  <a:pt x="15000" y="94785"/>
                </a:lnTo>
                <a:lnTo>
                  <a:pt x="15000" y="94785"/>
                </a:lnTo>
                <a:lnTo>
                  <a:pt x="15000" y="94417"/>
                </a:lnTo>
                <a:lnTo>
                  <a:pt x="15000" y="94417"/>
                </a:lnTo>
                <a:lnTo>
                  <a:pt x="15000" y="94417"/>
                </a:lnTo>
                <a:lnTo>
                  <a:pt x="15000" y="94417"/>
                </a:lnTo>
                <a:lnTo>
                  <a:pt x="15000" y="94417"/>
                </a:lnTo>
                <a:lnTo>
                  <a:pt x="15000" y="94049"/>
                </a:lnTo>
                <a:lnTo>
                  <a:pt x="16875" y="94049"/>
                </a:lnTo>
                <a:lnTo>
                  <a:pt x="16875" y="94049"/>
                </a:lnTo>
                <a:lnTo>
                  <a:pt x="16875" y="94049"/>
                </a:lnTo>
                <a:lnTo>
                  <a:pt x="16875" y="94049"/>
                </a:lnTo>
                <a:lnTo>
                  <a:pt x="16875" y="94049"/>
                </a:lnTo>
                <a:lnTo>
                  <a:pt x="16875" y="94049"/>
                </a:lnTo>
                <a:lnTo>
                  <a:pt x="16875" y="94049"/>
                </a:lnTo>
                <a:lnTo>
                  <a:pt x="16875" y="93680"/>
                </a:lnTo>
                <a:lnTo>
                  <a:pt x="16875" y="93680"/>
                </a:lnTo>
                <a:lnTo>
                  <a:pt x="16875" y="93680"/>
                </a:lnTo>
                <a:lnTo>
                  <a:pt x="16875" y="93680"/>
                </a:lnTo>
                <a:lnTo>
                  <a:pt x="18750" y="93680"/>
                </a:lnTo>
                <a:lnTo>
                  <a:pt x="18750" y="93312"/>
                </a:lnTo>
                <a:lnTo>
                  <a:pt x="18750" y="93312"/>
                </a:lnTo>
                <a:lnTo>
                  <a:pt x="18750" y="93312"/>
                </a:lnTo>
                <a:lnTo>
                  <a:pt x="18750" y="93312"/>
                </a:lnTo>
                <a:lnTo>
                  <a:pt x="18750" y="93312"/>
                </a:lnTo>
                <a:lnTo>
                  <a:pt x="18750" y="93312"/>
                </a:lnTo>
                <a:lnTo>
                  <a:pt x="18750" y="92760"/>
                </a:lnTo>
                <a:lnTo>
                  <a:pt x="20625" y="92760"/>
                </a:lnTo>
                <a:lnTo>
                  <a:pt x="20625" y="92760"/>
                </a:lnTo>
                <a:lnTo>
                  <a:pt x="18750" y="92760"/>
                </a:lnTo>
                <a:lnTo>
                  <a:pt x="18750" y="92760"/>
                </a:lnTo>
                <a:lnTo>
                  <a:pt x="18750" y="92760"/>
                </a:lnTo>
                <a:lnTo>
                  <a:pt x="18750" y="92760"/>
                </a:lnTo>
                <a:lnTo>
                  <a:pt x="18750" y="93312"/>
                </a:lnTo>
                <a:lnTo>
                  <a:pt x="18750" y="93312"/>
                </a:lnTo>
                <a:lnTo>
                  <a:pt x="16875" y="93312"/>
                </a:lnTo>
                <a:lnTo>
                  <a:pt x="16875" y="92760"/>
                </a:lnTo>
                <a:lnTo>
                  <a:pt x="16875" y="92760"/>
                </a:lnTo>
                <a:lnTo>
                  <a:pt x="16875" y="92760"/>
                </a:lnTo>
                <a:lnTo>
                  <a:pt x="16875" y="92392"/>
                </a:lnTo>
                <a:lnTo>
                  <a:pt x="18750" y="92392"/>
                </a:lnTo>
                <a:lnTo>
                  <a:pt x="18750" y="92392"/>
                </a:lnTo>
                <a:lnTo>
                  <a:pt x="18750" y="92392"/>
                </a:lnTo>
                <a:lnTo>
                  <a:pt x="18750" y="92392"/>
                </a:lnTo>
                <a:lnTo>
                  <a:pt x="18750" y="92392"/>
                </a:lnTo>
                <a:lnTo>
                  <a:pt x="20625" y="92392"/>
                </a:lnTo>
                <a:lnTo>
                  <a:pt x="20625" y="92392"/>
                </a:lnTo>
                <a:lnTo>
                  <a:pt x="20625" y="92392"/>
                </a:lnTo>
                <a:lnTo>
                  <a:pt x="20625" y="92392"/>
                </a:lnTo>
                <a:lnTo>
                  <a:pt x="20625" y="92392"/>
                </a:lnTo>
                <a:lnTo>
                  <a:pt x="23437" y="92392"/>
                </a:lnTo>
                <a:lnTo>
                  <a:pt x="23437" y="92392"/>
                </a:lnTo>
                <a:lnTo>
                  <a:pt x="20625" y="92392"/>
                </a:lnTo>
                <a:lnTo>
                  <a:pt x="20625" y="92024"/>
                </a:lnTo>
                <a:lnTo>
                  <a:pt x="20625" y="92024"/>
                </a:lnTo>
                <a:lnTo>
                  <a:pt x="20625" y="92024"/>
                </a:lnTo>
                <a:lnTo>
                  <a:pt x="20625" y="92024"/>
                </a:lnTo>
                <a:lnTo>
                  <a:pt x="20625" y="92024"/>
                </a:lnTo>
                <a:lnTo>
                  <a:pt x="18750" y="92024"/>
                </a:lnTo>
                <a:lnTo>
                  <a:pt x="18750" y="92024"/>
                </a:lnTo>
                <a:lnTo>
                  <a:pt x="18750" y="92024"/>
                </a:lnTo>
                <a:lnTo>
                  <a:pt x="18750" y="92024"/>
                </a:lnTo>
                <a:lnTo>
                  <a:pt x="18750" y="92024"/>
                </a:lnTo>
                <a:lnTo>
                  <a:pt x="18750" y="92024"/>
                </a:lnTo>
                <a:lnTo>
                  <a:pt x="16875" y="92024"/>
                </a:lnTo>
                <a:lnTo>
                  <a:pt x="16875" y="92024"/>
                </a:lnTo>
                <a:lnTo>
                  <a:pt x="16875" y="92024"/>
                </a:lnTo>
                <a:lnTo>
                  <a:pt x="16875" y="92392"/>
                </a:lnTo>
                <a:lnTo>
                  <a:pt x="16875" y="92392"/>
                </a:lnTo>
                <a:lnTo>
                  <a:pt x="15000" y="92392"/>
                </a:lnTo>
                <a:lnTo>
                  <a:pt x="15000" y="92024"/>
                </a:lnTo>
                <a:lnTo>
                  <a:pt x="15000" y="92024"/>
                </a:lnTo>
                <a:lnTo>
                  <a:pt x="15000" y="92024"/>
                </a:lnTo>
                <a:lnTo>
                  <a:pt x="15000" y="92024"/>
                </a:lnTo>
                <a:lnTo>
                  <a:pt x="15000" y="92024"/>
                </a:lnTo>
                <a:lnTo>
                  <a:pt x="13125" y="92024"/>
                </a:lnTo>
                <a:lnTo>
                  <a:pt x="13125" y="92024"/>
                </a:lnTo>
                <a:lnTo>
                  <a:pt x="13125" y="92024"/>
                </a:lnTo>
                <a:lnTo>
                  <a:pt x="13125" y="91656"/>
                </a:lnTo>
                <a:lnTo>
                  <a:pt x="13125" y="91656"/>
                </a:lnTo>
                <a:lnTo>
                  <a:pt x="10312" y="91656"/>
                </a:lnTo>
                <a:lnTo>
                  <a:pt x="10312" y="91656"/>
                </a:lnTo>
                <a:lnTo>
                  <a:pt x="10312" y="91656"/>
                </a:lnTo>
                <a:lnTo>
                  <a:pt x="10312" y="91656"/>
                </a:lnTo>
                <a:lnTo>
                  <a:pt x="10312" y="91656"/>
                </a:lnTo>
                <a:lnTo>
                  <a:pt x="10312" y="91656"/>
                </a:lnTo>
                <a:lnTo>
                  <a:pt x="10312" y="91288"/>
                </a:lnTo>
                <a:lnTo>
                  <a:pt x="10312" y="91288"/>
                </a:lnTo>
                <a:lnTo>
                  <a:pt x="8437" y="91288"/>
                </a:lnTo>
                <a:lnTo>
                  <a:pt x="8437" y="91288"/>
                </a:lnTo>
                <a:lnTo>
                  <a:pt x="8437" y="91288"/>
                </a:lnTo>
                <a:lnTo>
                  <a:pt x="8437" y="91656"/>
                </a:lnTo>
                <a:lnTo>
                  <a:pt x="8437" y="91656"/>
                </a:lnTo>
                <a:lnTo>
                  <a:pt x="8437" y="91656"/>
                </a:lnTo>
                <a:lnTo>
                  <a:pt x="8437" y="91656"/>
                </a:lnTo>
                <a:lnTo>
                  <a:pt x="8437" y="91656"/>
                </a:lnTo>
                <a:lnTo>
                  <a:pt x="8437" y="91656"/>
                </a:lnTo>
                <a:lnTo>
                  <a:pt x="6562" y="91656"/>
                </a:lnTo>
                <a:lnTo>
                  <a:pt x="6562" y="91656"/>
                </a:lnTo>
                <a:lnTo>
                  <a:pt x="6562" y="92024"/>
                </a:lnTo>
                <a:lnTo>
                  <a:pt x="6562" y="92024"/>
                </a:lnTo>
                <a:lnTo>
                  <a:pt x="6562" y="92024"/>
                </a:lnTo>
                <a:lnTo>
                  <a:pt x="6562" y="92024"/>
                </a:lnTo>
                <a:lnTo>
                  <a:pt x="6562" y="92392"/>
                </a:lnTo>
                <a:lnTo>
                  <a:pt x="6562" y="92392"/>
                </a:lnTo>
                <a:lnTo>
                  <a:pt x="4687" y="92392"/>
                </a:lnTo>
                <a:lnTo>
                  <a:pt x="4687" y="92392"/>
                </a:lnTo>
                <a:lnTo>
                  <a:pt x="4687" y="92392"/>
                </a:lnTo>
                <a:lnTo>
                  <a:pt x="4687" y="92392"/>
                </a:lnTo>
                <a:lnTo>
                  <a:pt x="2812" y="92392"/>
                </a:lnTo>
                <a:lnTo>
                  <a:pt x="2812" y="92024"/>
                </a:lnTo>
                <a:lnTo>
                  <a:pt x="2812" y="92024"/>
                </a:lnTo>
                <a:lnTo>
                  <a:pt x="2812" y="92024"/>
                </a:lnTo>
                <a:lnTo>
                  <a:pt x="2812" y="92024"/>
                </a:lnTo>
                <a:lnTo>
                  <a:pt x="2812" y="92024"/>
                </a:lnTo>
                <a:lnTo>
                  <a:pt x="0" y="92024"/>
                </a:lnTo>
                <a:lnTo>
                  <a:pt x="0" y="91656"/>
                </a:lnTo>
                <a:lnTo>
                  <a:pt x="0" y="91656"/>
                </a:lnTo>
                <a:lnTo>
                  <a:pt x="0" y="91656"/>
                </a:lnTo>
                <a:lnTo>
                  <a:pt x="0" y="91288"/>
                </a:lnTo>
                <a:lnTo>
                  <a:pt x="0" y="91288"/>
                </a:lnTo>
                <a:lnTo>
                  <a:pt x="2812" y="91288"/>
                </a:lnTo>
                <a:lnTo>
                  <a:pt x="2812" y="91288"/>
                </a:lnTo>
                <a:lnTo>
                  <a:pt x="2812" y="91288"/>
                </a:lnTo>
                <a:lnTo>
                  <a:pt x="2812" y="91288"/>
                </a:lnTo>
                <a:lnTo>
                  <a:pt x="2812" y="91288"/>
                </a:lnTo>
                <a:lnTo>
                  <a:pt x="4687" y="91288"/>
                </a:lnTo>
                <a:lnTo>
                  <a:pt x="4687" y="90736"/>
                </a:lnTo>
                <a:lnTo>
                  <a:pt x="4687" y="90736"/>
                </a:lnTo>
                <a:lnTo>
                  <a:pt x="4687" y="90736"/>
                </a:lnTo>
                <a:lnTo>
                  <a:pt x="4687" y="90736"/>
                </a:lnTo>
                <a:lnTo>
                  <a:pt x="4687" y="90736"/>
                </a:lnTo>
                <a:lnTo>
                  <a:pt x="6562" y="90736"/>
                </a:lnTo>
                <a:lnTo>
                  <a:pt x="6562" y="90736"/>
                </a:lnTo>
                <a:lnTo>
                  <a:pt x="6562" y="90736"/>
                </a:lnTo>
                <a:lnTo>
                  <a:pt x="6562" y="90368"/>
                </a:lnTo>
                <a:lnTo>
                  <a:pt x="6562" y="90368"/>
                </a:lnTo>
                <a:lnTo>
                  <a:pt x="6562" y="90368"/>
                </a:lnTo>
                <a:lnTo>
                  <a:pt x="6562" y="90368"/>
                </a:lnTo>
                <a:lnTo>
                  <a:pt x="8437" y="90368"/>
                </a:lnTo>
                <a:lnTo>
                  <a:pt x="8437" y="90368"/>
                </a:lnTo>
                <a:lnTo>
                  <a:pt x="8437" y="90368"/>
                </a:lnTo>
                <a:lnTo>
                  <a:pt x="8437" y="90368"/>
                </a:lnTo>
                <a:lnTo>
                  <a:pt x="8437" y="90000"/>
                </a:lnTo>
                <a:lnTo>
                  <a:pt x="10312" y="90000"/>
                </a:lnTo>
                <a:lnTo>
                  <a:pt x="10312" y="90000"/>
                </a:lnTo>
                <a:lnTo>
                  <a:pt x="10312" y="90000"/>
                </a:lnTo>
                <a:lnTo>
                  <a:pt x="10312" y="90000"/>
                </a:lnTo>
                <a:lnTo>
                  <a:pt x="10312" y="89631"/>
                </a:lnTo>
                <a:lnTo>
                  <a:pt x="10312" y="89631"/>
                </a:lnTo>
                <a:lnTo>
                  <a:pt x="10312" y="89631"/>
                </a:lnTo>
                <a:lnTo>
                  <a:pt x="10312" y="89631"/>
                </a:lnTo>
                <a:lnTo>
                  <a:pt x="10312" y="89263"/>
                </a:lnTo>
                <a:lnTo>
                  <a:pt x="10312" y="89263"/>
                </a:lnTo>
                <a:lnTo>
                  <a:pt x="8437" y="89263"/>
                </a:lnTo>
                <a:lnTo>
                  <a:pt x="8437" y="89263"/>
                </a:lnTo>
                <a:lnTo>
                  <a:pt x="8437" y="88711"/>
                </a:lnTo>
                <a:lnTo>
                  <a:pt x="8437" y="88711"/>
                </a:lnTo>
                <a:lnTo>
                  <a:pt x="10312" y="88711"/>
                </a:lnTo>
                <a:lnTo>
                  <a:pt x="10312" y="88711"/>
                </a:lnTo>
                <a:lnTo>
                  <a:pt x="10312" y="88711"/>
                </a:lnTo>
                <a:lnTo>
                  <a:pt x="10312" y="88711"/>
                </a:lnTo>
                <a:lnTo>
                  <a:pt x="10312" y="88343"/>
                </a:lnTo>
                <a:lnTo>
                  <a:pt x="10312" y="88343"/>
                </a:lnTo>
                <a:lnTo>
                  <a:pt x="10312" y="88711"/>
                </a:lnTo>
                <a:lnTo>
                  <a:pt x="10312" y="88711"/>
                </a:lnTo>
                <a:lnTo>
                  <a:pt x="13125" y="88711"/>
                </a:lnTo>
                <a:lnTo>
                  <a:pt x="13125" y="88711"/>
                </a:lnTo>
                <a:lnTo>
                  <a:pt x="13125" y="88711"/>
                </a:lnTo>
                <a:lnTo>
                  <a:pt x="13125" y="88711"/>
                </a:lnTo>
                <a:lnTo>
                  <a:pt x="13125" y="88711"/>
                </a:lnTo>
                <a:lnTo>
                  <a:pt x="15000" y="88711"/>
                </a:lnTo>
                <a:lnTo>
                  <a:pt x="15000" y="88711"/>
                </a:lnTo>
                <a:lnTo>
                  <a:pt x="15000" y="88343"/>
                </a:lnTo>
                <a:lnTo>
                  <a:pt x="15000" y="88343"/>
                </a:lnTo>
                <a:lnTo>
                  <a:pt x="13125" y="88343"/>
                </a:lnTo>
                <a:lnTo>
                  <a:pt x="13125" y="88343"/>
                </a:lnTo>
                <a:lnTo>
                  <a:pt x="13125" y="88343"/>
                </a:lnTo>
                <a:lnTo>
                  <a:pt x="13125" y="88343"/>
                </a:lnTo>
                <a:lnTo>
                  <a:pt x="13125" y="88343"/>
                </a:lnTo>
                <a:lnTo>
                  <a:pt x="13125" y="88343"/>
                </a:lnTo>
                <a:lnTo>
                  <a:pt x="10312" y="88343"/>
                </a:lnTo>
                <a:lnTo>
                  <a:pt x="10312" y="87975"/>
                </a:lnTo>
                <a:lnTo>
                  <a:pt x="10312" y="87975"/>
                </a:lnTo>
                <a:lnTo>
                  <a:pt x="13125" y="87975"/>
                </a:lnTo>
                <a:lnTo>
                  <a:pt x="13125" y="87975"/>
                </a:lnTo>
                <a:lnTo>
                  <a:pt x="13125" y="87975"/>
                </a:lnTo>
                <a:lnTo>
                  <a:pt x="13125" y="87975"/>
                </a:lnTo>
                <a:lnTo>
                  <a:pt x="13125" y="87975"/>
                </a:lnTo>
                <a:lnTo>
                  <a:pt x="15000" y="87975"/>
                </a:lnTo>
                <a:lnTo>
                  <a:pt x="15000" y="87975"/>
                </a:lnTo>
                <a:lnTo>
                  <a:pt x="15000" y="87975"/>
                </a:lnTo>
                <a:lnTo>
                  <a:pt x="15000" y="88343"/>
                </a:lnTo>
                <a:lnTo>
                  <a:pt x="15000" y="88343"/>
                </a:lnTo>
                <a:lnTo>
                  <a:pt x="15000" y="87975"/>
                </a:lnTo>
                <a:lnTo>
                  <a:pt x="15000" y="87975"/>
                </a:lnTo>
                <a:lnTo>
                  <a:pt x="15000" y="87975"/>
                </a:lnTo>
                <a:lnTo>
                  <a:pt x="16875" y="87975"/>
                </a:lnTo>
                <a:lnTo>
                  <a:pt x="16875" y="87975"/>
                </a:lnTo>
                <a:lnTo>
                  <a:pt x="16875" y="87975"/>
                </a:lnTo>
                <a:lnTo>
                  <a:pt x="16875" y="87607"/>
                </a:lnTo>
                <a:lnTo>
                  <a:pt x="16875" y="87607"/>
                </a:lnTo>
                <a:lnTo>
                  <a:pt x="16875" y="87607"/>
                </a:lnTo>
                <a:lnTo>
                  <a:pt x="16875" y="87607"/>
                </a:lnTo>
                <a:lnTo>
                  <a:pt x="16875" y="87607"/>
                </a:lnTo>
                <a:lnTo>
                  <a:pt x="16875" y="87239"/>
                </a:lnTo>
                <a:lnTo>
                  <a:pt x="16875" y="87239"/>
                </a:lnTo>
                <a:lnTo>
                  <a:pt x="16875" y="87239"/>
                </a:lnTo>
                <a:lnTo>
                  <a:pt x="16875" y="87239"/>
                </a:lnTo>
                <a:lnTo>
                  <a:pt x="16875" y="87239"/>
                </a:lnTo>
                <a:lnTo>
                  <a:pt x="15000" y="87239"/>
                </a:lnTo>
                <a:lnTo>
                  <a:pt x="15000" y="87239"/>
                </a:lnTo>
                <a:lnTo>
                  <a:pt x="15000" y="86687"/>
                </a:lnTo>
                <a:lnTo>
                  <a:pt x="16875" y="86687"/>
                </a:lnTo>
                <a:lnTo>
                  <a:pt x="16875" y="86687"/>
                </a:lnTo>
                <a:lnTo>
                  <a:pt x="16875" y="86687"/>
                </a:lnTo>
                <a:lnTo>
                  <a:pt x="16875" y="86687"/>
                </a:lnTo>
                <a:lnTo>
                  <a:pt x="16875" y="86687"/>
                </a:lnTo>
                <a:lnTo>
                  <a:pt x="16875" y="86687"/>
                </a:lnTo>
                <a:lnTo>
                  <a:pt x="16875" y="86687"/>
                </a:lnTo>
                <a:lnTo>
                  <a:pt x="18750" y="86687"/>
                </a:lnTo>
                <a:lnTo>
                  <a:pt x="18750" y="86319"/>
                </a:lnTo>
                <a:lnTo>
                  <a:pt x="18750" y="86319"/>
                </a:lnTo>
                <a:lnTo>
                  <a:pt x="18750" y="86319"/>
                </a:lnTo>
                <a:lnTo>
                  <a:pt x="18750" y="86319"/>
                </a:lnTo>
                <a:lnTo>
                  <a:pt x="18750" y="85950"/>
                </a:lnTo>
                <a:lnTo>
                  <a:pt x="18750" y="85950"/>
                </a:lnTo>
                <a:lnTo>
                  <a:pt x="18750" y="85950"/>
                </a:lnTo>
                <a:lnTo>
                  <a:pt x="18750" y="85950"/>
                </a:lnTo>
                <a:lnTo>
                  <a:pt x="18750" y="85582"/>
                </a:lnTo>
                <a:lnTo>
                  <a:pt x="16875" y="85582"/>
                </a:lnTo>
                <a:lnTo>
                  <a:pt x="16875" y="85582"/>
                </a:lnTo>
                <a:lnTo>
                  <a:pt x="16875" y="85582"/>
                </a:lnTo>
                <a:lnTo>
                  <a:pt x="16875" y="85582"/>
                </a:lnTo>
                <a:lnTo>
                  <a:pt x="16875" y="85214"/>
                </a:lnTo>
                <a:lnTo>
                  <a:pt x="16875" y="85214"/>
                </a:lnTo>
                <a:lnTo>
                  <a:pt x="16875" y="85214"/>
                </a:lnTo>
                <a:lnTo>
                  <a:pt x="15000" y="85214"/>
                </a:lnTo>
                <a:lnTo>
                  <a:pt x="15000" y="85214"/>
                </a:lnTo>
                <a:lnTo>
                  <a:pt x="15000" y="85214"/>
                </a:lnTo>
                <a:lnTo>
                  <a:pt x="13125" y="85214"/>
                </a:lnTo>
                <a:lnTo>
                  <a:pt x="13125" y="85214"/>
                </a:lnTo>
                <a:lnTo>
                  <a:pt x="13125" y="85214"/>
                </a:lnTo>
                <a:lnTo>
                  <a:pt x="13125" y="85214"/>
                </a:lnTo>
                <a:lnTo>
                  <a:pt x="13125" y="84662"/>
                </a:lnTo>
                <a:lnTo>
                  <a:pt x="13125" y="84662"/>
                </a:lnTo>
                <a:lnTo>
                  <a:pt x="13125" y="84662"/>
                </a:lnTo>
                <a:lnTo>
                  <a:pt x="15000" y="84662"/>
                </a:lnTo>
                <a:lnTo>
                  <a:pt x="15000" y="84662"/>
                </a:lnTo>
                <a:lnTo>
                  <a:pt x="15000" y="84662"/>
                </a:lnTo>
                <a:lnTo>
                  <a:pt x="15000" y="85214"/>
                </a:lnTo>
                <a:lnTo>
                  <a:pt x="15000" y="85214"/>
                </a:lnTo>
                <a:lnTo>
                  <a:pt x="15000" y="84662"/>
                </a:lnTo>
                <a:lnTo>
                  <a:pt x="16875" y="84662"/>
                </a:lnTo>
                <a:lnTo>
                  <a:pt x="16875" y="84662"/>
                </a:lnTo>
                <a:lnTo>
                  <a:pt x="16875" y="84662"/>
                </a:lnTo>
                <a:lnTo>
                  <a:pt x="16875" y="85214"/>
                </a:lnTo>
                <a:lnTo>
                  <a:pt x="16875" y="85214"/>
                </a:lnTo>
                <a:lnTo>
                  <a:pt x="18750" y="85214"/>
                </a:lnTo>
                <a:lnTo>
                  <a:pt x="18750" y="85214"/>
                </a:lnTo>
                <a:lnTo>
                  <a:pt x="18750" y="84662"/>
                </a:lnTo>
                <a:lnTo>
                  <a:pt x="18750" y="84662"/>
                </a:lnTo>
                <a:lnTo>
                  <a:pt x="18750" y="84662"/>
                </a:lnTo>
                <a:lnTo>
                  <a:pt x="16875" y="84662"/>
                </a:lnTo>
                <a:lnTo>
                  <a:pt x="16875" y="84662"/>
                </a:lnTo>
                <a:lnTo>
                  <a:pt x="16875" y="84662"/>
                </a:lnTo>
                <a:lnTo>
                  <a:pt x="16875" y="84662"/>
                </a:lnTo>
                <a:lnTo>
                  <a:pt x="16875" y="84294"/>
                </a:lnTo>
                <a:lnTo>
                  <a:pt x="16875" y="84294"/>
                </a:lnTo>
                <a:lnTo>
                  <a:pt x="16875" y="84294"/>
                </a:lnTo>
                <a:lnTo>
                  <a:pt x="16875" y="84294"/>
                </a:lnTo>
                <a:lnTo>
                  <a:pt x="16875" y="84294"/>
                </a:lnTo>
                <a:lnTo>
                  <a:pt x="18750" y="84294"/>
                </a:lnTo>
                <a:lnTo>
                  <a:pt x="18750" y="83926"/>
                </a:lnTo>
                <a:lnTo>
                  <a:pt x="18750" y="83926"/>
                </a:lnTo>
                <a:lnTo>
                  <a:pt x="18750" y="83926"/>
                </a:lnTo>
                <a:lnTo>
                  <a:pt x="18750" y="83926"/>
                </a:lnTo>
                <a:lnTo>
                  <a:pt x="18750" y="83926"/>
                </a:lnTo>
                <a:lnTo>
                  <a:pt x="18750" y="83926"/>
                </a:lnTo>
                <a:lnTo>
                  <a:pt x="18750" y="83558"/>
                </a:lnTo>
                <a:lnTo>
                  <a:pt x="18750" y="83558"/>
                </a:lnTo>
                <a:lnTo>
                  <a:pt x="18750" y="83558"/>
                </a:lnTo>
                <a:lnTo>
                  <a:pt x="18750" y="83190"/>
                </a:lnTo>
                <a:lnTo>
                  <a:pt x="18750" y="83190"/>
                </a:lnTo>
                <a:lnTo>
                  <a:pt x="18750" y="83190"/>
                </a:lnTo>
                <a:lnTo>
                  <a:pt x="18750" y="83190"/>
                </a:lnTo>
                <a:lnTo>
                  <a:pt x="18750" y="83190"/>
                </a:lnTo>
                <a:lnTo>
                  <a:pt x="20625" y="83190"/>
                </a:lnTo>
                <a:lnTo>
                  <a:pt x="20625" y="83190"/>
                </a:lnTo>
                <a:lnTo>
                  <a:pt x="20625" y="82638"/>
                </a:lnTo>
                <a:lnTo>
                  <a:pt x="20625" y="82638"/>
                </a:lnTo>
                <a:lnTo>
                  <a:pt x="20625" y="82638"/>
                </a:lnTo>
                <a:lnTo>
                  <a:pt x="23437" y="82638"/>
                </a:lnTo>
                <a:lnTo>
                  <a:pt x="23437" y="82638"/>
                </a:lnTo>
                <a:lnTo>
                  <a:pt x="23437" y="82638"/>
                </a:lnTo>
                <a:lnTo>
                  <a:pt x="23437" y="82269"/>
                </a:lnTo>
                <a:lnTo>
                  <a:pt x="23437" y="82269"/>
                </a:lnTo>
                <a:lnTo>
                  <a:pt x="23437" y="82269"/>
                </a:lnTo>
                <a:lnTo>
                  <a:pt x="23437" y="82269"/>
                </a:lnTo>
                <a:lnTo>
                  <a:pt x="23437" y="82269"/>
                </a:lnTo>
                <a:lnTo>
                  <a:pt x="25312" y="82269"/>
                </a:lnTo>
                <a:lnTo>
                  <a:pt x="25312" y="82269"/>
                </a:lnTo>
                <a:lnTo>
                  <a:pt x="25312" y="82269"/>
                </a:lnTo>
                <a:lnTo>
                  <a:pt x="25312" y="82638"/>
                </a:lnTo>
                <a:lnTo>
                  <a:pt x="25312" y="82638"/>
                </a:lnTo>
                <a:lnTo>
                  <a:pt x="25312" y="82269"/>
                </a:lnTo>
                <a:lnTo>
                  <a:pt x="25312" y="82269"/>
                </a:lnTo>
                <a:lnTo>
                  <a:pt x="25312" y="82269"/>
                </a:lnTo>
                <a:lnTo>
                  <a:pt x="27187" y="82269"/>
                </a:lnTo>
                <a:lnTo>
                  <a:pt x="27187" y="82269"/>
                </a:lnTo>
                <a:lnTo>
                  <a:pt x="27187" y="82269"/>
                </a:lnTo>
                <a:lnTo>
                  <a:pt x="27187" y="82269"/>
                </a:lnTo>
                <a:lnTo>
                  <a:pt x="27187" y="82638"/>
                </a:lnTo>
                <a:lnTo>
                  <a:pt x="29062" y="82638"/>
                </a:lnTo>
                <a:lnTo>
                  <a:pt x="29062" y="82638"/>
                </a:lnTo>
                <a:lnTo>
                  <a:pt x="29062" y="82638"/>
                </a:lnTo>
                <a:lnTo>
                  <a:pt x="29062" y="82638"/>
                </a:lnTo>
                <a:lnTo>
                  <a:pt x="29062" y="82638"/>
                </a:lnTo>
                <a:lnTo>
                  <a:pt x="29062" y="82638"/>
                </a:lnTo>
                <a:lnTo>
                  <a:pt x="29062" y="82638"/>
                </a:lnTo>
                <a:lnTo>
                  <a:pt x="29062" y="83190"/>
                </a:lnTo>
                <a:lnTo>
                  <a:pt x="30937" y="83190"/>
                </a:lnTo>
                <a:lnTo>
                  <a:pt x="30937" y="83190"/>
                </a:lnTo>
                <a:lnTo>
                  <a:pt x="30937" y="83190"/>
                </a:lnTo>
                <a:lnTo>
                  <a:pt x="30937" y="83190"/>
                </a:lnTo>
                <a:lnTo>
                  <a:pt x="30937" y="83190"/>
                </a:lnTo>
                <a:lnTo>
                  <a:pt x="30937" y="83190"/>
                </a:lnTo>
                <a:lnTo>
                  <a:pt x="30937" y="83558"/>
                </a:lnTo>
                <a:lnTo>
                  <a:pt x="30937" y="83558"/>
                </a:lnTo>
                <a:lnTo>
                  <a:pt x="30937" y="83558"/>
                </a:lnTo>
                <a:lnTo>
                  <a:pt x="30937" y="83558"/>
                </a:lnTo>
                <a:lnTo>
                  <a:pt x="30937" y="83558"/>
                </a:lnTo>
                <a:lnTo>
                  <a:pt x="30937" y="83558"/>
                </a:lnTo>
                <a:lnTo>
                  <a:pt x="30937" y="83926"/>
                </a:lnTo>
                <a:lnTo>
                  <a:pt x="30937" y="83926"/>
                </a:lnTo>
                <a:lnTo>
                  <a:pt x="30937" y="83926"/>
                </a:lnTo>
                <a:lnTo>
                  <a:pt x="30937" y="83926"/>
                </a:lnTo>
                <a:lnTo>
                  <a:pt x="30937" y="83926"/>
                </a:lnTo>
                <a:lnTo>
                  <a:pt x="30937" y="83926"/>
                </a:lnTo>
                <a:lnTo>
                  <a:pt x="29062" y="83926"/>
                </a:lnTo>
                <a:lnTo>
                  <a:pt x="29062" y="83926"/>
                </a:lnTo>
                <a:lnTo>
                  <a:pt x="30937" y="83926"/>
                </a:lnTo>
                <a:lnTo>
                  <a:pt x="30937" y="84294"/>
                </a:lnTo>
                <a:lnTo>
                  <a:pt x="29062" y="84294"/>
                </a:lnTo>
                <a:lnTo>
                  <a:pt x="29062" y="84294"/>
                </a:lnTo>
                <a:lnTo>
                  <a:pt x="30937" y="84294"/>
                </a:lnTo>
                <a:lnTo>
                  <a:pt x="30937" y="84294"/>
                </a:lnTo>
                <a:lnTo>
                  <a:pt x="30937" y="84662"/>
                </a:lnTo>
                <a:lnTo>
                  <a:pt x="30937" y="84662"/>
                </a:lnTo>
                <a:lnTo>
                  <a:pt x="29062" y="84662"/>
                </a:lnTo>
                <a:lnTo>
                  <a:pt x="29062" y="84662"/>
                </a:lnTo>
                <a:lnTo>
                  <a:pt x="29062" y="85214"/>
                </a:lnTo>
                <a:lnTo>
                  <a:pt x="29062" y="85214"/>
                </a:lnTo>
                <a:lnTo>
                  <a:pt x="30937" y="85214"/>
                </a:lnTo>
                <a:lnTo>
                  <a:pt x="30937" y="85214"/>
                </a:lnTo>
                <a:lnTo>
                  <a:pt x="30937" y="85582"/>
                </a:lnTo>
                <a:lnTo>
                  <a:pt x="29062" y="85582"/>
                </a:lnTo>
                <a:lnTo>
                  <a:pt x="29062" y="85582"/>
                </a:lnTo>
                <a:lnTo>
                  <a:pt x="29062" y="85582"/>
                </a:lnTo>
                <a:lnTo>
                  <a:pt x="29062" y="85950"/>
                </a:lnTo>
                <a:lnTo>
                  <a:pt x="29062" y="85950"/>
                </a:lnTo>
                <a:lnTo>
                  <a:pt x="29062" y="85950"/>
                </a:lnTo>
                <a:lnTo>
                  <a:pt x="29062" y="85950"/>
                </a:lnTo>
                <a:lnTo>
                  <a:pt x="29062" y="85950"/>
                </a:lnTo>
                <a:lnTo>
                  <a:pt x="29062" y="85950"/>
                </a:lnTo>
                <a:lnTo>
                  <a:pt x="29062" y="85950"/>
                </a:lnTo>
                <a:lnTo>
                  <a:pt x="29062" y="85950"/>
                </a:lnTo>
                <a:lnTo>
                  <a:pt x="29062" y="85950"/>
                </a:lnTo>
                <a:lnTo>
                  <a:pt x="29062" y="86319"/>
                </a:lnTo>
                <a:lnTo>
                  <a:pt x="30937" y="86319"/>
                </a:lnTo>
                <a:lnTo>
                  <a:pt x="30937" y="85950"/>
                </a:lnTo>
                <a:lnTo>
                  <a:pt x="30937" y="85950"/>
                </a:lnTo>
                <a:lnTo>
                  <a:pt x="30937" y="85950"/>
                </a:lnTo>
                <a:lnTo>
                  <a:pt x="30937" y="85950"/>
                </a:lnTo>
                <a:lnTo>
                  <a:pt x="30937" y="85950"/>
                </a:lnTo>
                <a:lnTo>
                  <a:pt x="30937" y="85950"/>
                </a:lnTo>
                <a:lnTo>
                  <a:pt x="33750" y="85950"/>
                </a:lnTo>
                <a:lnTo>
                  <a:pt x="33750" y="85950"/>
                </a:lnTo>
                <a:lnTo>
                  <a:pt x="33750" y="85950"/>
                </a:lnTo>
                <a:lnTo>
                  <a:pt x="33750" y="85950"/>
                </a:lnTo>
                <a:lnTo>
                  <a:pt x="33750" y="85950"/>
                </a:lnTo>
                <a:lnTo>
                  <a:pt x="30937" y="85950"/>
                </a:lnTo>
                <a:lnTo>
                  <a:pt x="30937" y="85582"/>
                </a:lnTo>
                <a:lnTo>
                  <a:pt x="30937" y="85582"/>
                </a:lnTo>
                <a:lnTo>
                  <a:pt x="30937" y="85582"/>
                </a:lnTo>
                <a:lnTo>
                  <a:pt x="30937" y="85582"/>
                </a:lnTo>
                <a:lnTo>
                  <a:pt x="30937" y="85214"/>
                </a:lnTo>
                <a:lnTo>
                  <a:pt x="30937" y="85214"/>
                </a:lnTo>
                <a:lnTo>
                  <a:pt x="30937" y="85214"/>
                </a:lnTo>
                <a:lnTo>
                  <a:pt x="30937" y="84662"/>
                </a:lnTo>
                <a:lnTo>
                  <a:pt x="30937" y="84662"/>
                </a:lnTo>
                <a:lnTo>
                  <a:pt x="30937" y="84662"/>
                </a:lnTo>
                <a:lnTo>
                  <a:pt x="33750" y="84662"/>
                </a:lnTo>
                <a:lnTo>
                  <a:pt x="33750" y="84662"/>
                </a:lnTo>
                <a:lnTo>
                  <a:pt x="33750" y="84662"/>
                </a:lnTo>
                <a:lnTo>
                  <a:pt x="33750" y="84662"/>
                </a:lnTo>
                <a:lnTo>
                  <a:pt x="33750" y="84294"/>
                </a:lnTo>
                <a:lnTo>
                  <a:pt x="33750" y="84294"/>
                </a:lnTo>
                <a:lnTo>
                  <a:pt x="33750" y="84294"/>
                </a:lnTo>
                <a:lnTo>
                  <a:pt x="33750" y="84294"/>
                </a:lnTo>
                <a:lnTo>
                  <a:pt x="33750" y="84294"/>
                </a:lnTo>
                <a:lnTo>
                  <a:pt x="33750" y="83926"/>
                </a:lnTo>
                <a:lnTo>
                  <a:pt x="33750" y="83926"/>
                </a:lnTo>
                <a:lnTo>
                  <a:pt x="35625" y="83926"/>
                </a:lnTo>
                <a:lnTo>
                  <a:pt x="35625" y="83926"/>
                </a:lnTo>
                <a:lnTo>
                  <a:pt x="35625" y="83558"/>
                </a:lnTo>
                <a:lnTo>
                  <a:pt x="33750" y="83558"/>
                </a:lnTo>
                <a:lnTo>
                  <a:pt x="33750" y="83558"/>
                </a:lnTo>
                <a:lnTo>
                  <a:pt x="33750" y="83558"/>
                </a:lnTo>
                <a:lnTo>
                  <a:pt x="33750" y="83190"/>
                </a:lnTo>
                <a:lnTo>
                  <a:pt x="33750" y="83190"/>
                </a:lnTo>
                <a:lnTo>
                  <a:pt x="33750" y="83190"/>
                </a:lnTo>
                <a:lnTo>
                  <a:pt x="33750" y="82638"/>
                </a:lnTo>
                <a:lnTo>
                  <a:pt x="33750" y="82638"/>
                </a:lnTo>
                <a:lnTo>
                  <a:pt x="35625" y="82638"/>
                </a:lnTo>
                <a:lnTo>
                  <a:pt x="35625" y="82638"/>
                </a:lnTo>
                <a:lnTo>
                  <a:pt x="35625" y="82638"/>
                </a:lnTo>
                <a:lnTo>
                  <a:pt x="35625" y="82638"/>
                </a:lnTo>
                <a:lnTo>
                  <a:pt x="35625" y="82638"/>
                </a:lnTo>
                <a:lnTo>
                  <a:pt x="37500" y="82638"/>
                </a:lnTo>
                <a:lnTo>
                  <a:pt x="37500" y="82638"/>
                </a:lnTo>
                <a:lnTo>
                  <a:pt x="37500" y="82638"/>
                </a:lnTo>
                <a:lnTo>
                  <a:pt x="37500" y="82269"/>
                </a:lnTo>
                <a:lnTo>
                  <a:pt x="37500" y="82269"/>
                </a:lnTo>
                <a:lnTo>
                  <a:pt x="37500" y="82269"/>
                </a:lnTo>
                <a:lnTo>
                  <a:pt x="37500" y="82269"/>
                </a:lnTo>
                <a:lnTo>
                  <a:pt x="37500" y="82269"/>
                </a:lnTo>
                <a:lnTo>
                  <a:pt x="37500" y="81901"/>
                </a:lnTo>
                <a:lnTo>
                  <a:pt x="37500" y="81901"/>
                </a:lnTo>
                <a:lnTo>
                  <a:pt x="37500" y="81901"/>
                </a:lnTo>
                <a:lnTo>
                  <a:pt x="37500" y="81533"/>
                </a:lnTo>
                <a:lnTo>
                  <a:pt x="37500" y="81533"/>
                </a:lnTo>
                <a:lnTo>
                  <a:pt x="37500" y="81533"/>
                </a:lnTo>
                <a:lnTo>
                  <a:pt x="35625" y="81533"/>
                </a:lnTo>
                <a:lnTo>
                  <a:pt x="35625" y="81533"/>
                </a:lnTo>
                <a:lnTo>
                  <a:pt x="35625" y="81165"/>
                </a:lnTo>
                <a:lnTo>
                  <a:pt x="37500" y="81165"/>
                </a:lnTo>
                <a:lnTo>
                  <a:pt x="37500" y="81165"/>
                </a:lnTo>
                <a:lnTo>
                  <a:pt x="37500" y="81165"/>
                </a:lnTo>
                <a:lnTo>
                  <a:pt x="37500" y="80613"/>
                </a:lnTo>
                <a:lnTo>
                  <a:pt x="37500" y="80613"/>
                </a:lnTo>
                <a:lnTo>
                  <a:pt x="37500" y="80613"/>
                </a:lnTo>
                <a:lnTo>
                  <a:pt x="37500" y="80613"/>
                </a:lnTo>
                <a:lnTo>
                  <a:pt x="37500" y="80613"/>
                </a:lnTo>
                <a:lnTo>
                  <a:pt x="39375" y="80613"/>
                </a:lnTo>
                <a:lnTo>
                  <a:pt x="39375" y="80613"/>
                </a:lnTo>
                <a:lnTo>
                  <a:pt x="39375" y="80245"/>
                </a:lnTo>
                <a:lnTo>
                  <a:pt x="39375" y="80245"/>
                </a:lnTo>
                <a:lnTo>
                  <a:pt x="39375" y="80245"/>
                </a:lnTo>
                <a:lnTo>
                  <a:pt x="39375" y="79877"/>
                </a:lnTo>
                <a:lnTo>
                  <a:pt x="39375" y="79877"/>
                </a:lnTo>
                <a:lnTo>
                  <a:pt x="39375" y="79877"/>
                </a:lnTo>
                <a:lnTo>
                  <a:pt x="39375" y="79877"/>
                </a:lnTo>
                <a:lnTo>
                  <a:pt x="39375" y="79877"/>
                </a:lnTo>
                <a:lnTo>
                  <a:pt x="39375" y="79509"/>
                </a:lnTo>
                <a:lnTo>
                  <a:pt x="39375" y="79509"/>
                </a:lnTo>
                <a:lnTo>
                  <a:pt x="39375" y="79509"/>
                </a:lnTo>
                <a:lnTo>
                  <a:pt x="39375" y="79509"/>
                </a:lnTo>
                <a:lnTo>
                  <a:pt x="39375" y="79141"/>
                </a:lnTo>
                <a:lnTo>
                  <a:pt x="39375" y="79141"/>
                </a:lnTo>
                <a:lnTo>
                  <a:pt x="39375" y="79141"/>
                </a:lnTo>
                <a:lnTo>
                  <a:pt x="39375" y="78588"/>
                </a:lnTo>
                <a:lnTo>
                  <a:pt x="39375" y="78588"/>
                </a:lnTo>
                <a:lnTo>
                  <a:pt x="39375" y="78588"/>
                </a:lnTo>
                <a:lnTo>
                  <a:pt x="39375" y="78588"/>
                </a:lnTo>
                <a:lnTo>
                  <a:pt x="39375" y="78588"/>
                </a:lnTo>
                <a:lnTo>
                  <a:pt x="39375" y="78220"/>
                </a:lnTo>
                <a:lnTo>
                  <a:pt x="41250" y="78220"/>
                </a:lnTo>
                <a:lnTo>
                  <a:pt x="41250" y="78220"/>
                </a:lnTo>
                <a:lnTo>
                  <a:pt x="41250" y="78220"/>
                </a:lnTo>
                <a:lnTo>
                  <a:pt x="41250" y="78220"/>
                </a:lnTo>
                <a:lnTo>
                  <a:pt x="41250" y="78220"/>
                </a:lnTo>
                <a:lnTo>
                  <a:pt x="41250" y="78220"/>
                </a:lnTo>
                <a:lnTo>
                  <a:pt x="41250" y="78220"/>
                </a:lnTo>
                <a:lnTo>
                  <a:pt x="41250" y="77852"/>
                </a:lnTo>
                <a:lnTo>
                  <a:pt x="41250" y="77852"/>
                </a:lnTo>
                <a:lnTo>
                  <a:pt x="39375" y="77852"/>
                </a:lnTo>
                <a:lnTo>
                  <a:pt x="39375" y="77852"/>
                </a:lnTo>
                <a:lnTo>
                  <a:pt x="39375" y="77852"/>
                </a:lnTo>
                <a:lnTo>
                  <a:pt x="39375" y="77852"/>
                </a:lnTo>
                <a:lnTo>
                  <a:pt x="37500" y="77852"/>
                </a:lnTo>
                <a:lnTo>
                  <a:pt x="37500" y="77852"/>
                </a:lnTo>
                <a:lnTo>
                  <a:pt x="37500" y="77852"/>
                </a:lnTo>
                <a:lnTo>
                  <a:pt x="37500" y="77852"/>
                </a:lnTo>
                <a:lnTo>
                  <a:pt x="37500" y="77852"/>
                </a:lnTo>
                <a:lnTo>
                  <a:pt x="37500" y="77852"/>
                </a:lnTo>
                <a:lnTo>
                  <a:pt x="37500" y="77852"/>
                </a:lnTo>
                <a:lnTo>
                  <a:pt x="37500" y="77852"/>
                </a:lnTo>
                <a:lnTo>
                  <a:pt x="37500" y="78220"/>
                </a:lnTo>
                <a:lnTo>
                  <a:pt x="37500" y="78220"/>
                </a:lnTo>
                <a:lnTo>
                  <a:pt x="35625" y="78220"/>
                </a:lnTo>
                <a:lnTo>
                  <a:pt x="35625" y="78220"/>
                </a:lnTo>
                <a:lnTo>
                  <a:pt x="37500" y="78220"/>
                </a:lnTo>
                <a:lnTo>
                  <a:pt x="37500" y="78220"/>
                </a:lnTo>
                <a:lnTo>
                  <a:pt x="37500" y="78588"/>
                </a:lnTo>
                <a:lnTo>
                  <a:pt x="37500" y="78588"/>
                </a:lnTo>
                <a:lnTo>
                  <a:pt x="37500" y="78588"/>
                </a:lnTo>
                <a:lnTo>
                  <a:pt x="37500" y="78588"/>
                </a:lnTo>
                <a:lnTo>
                  <a:pt x="37500" y="78588"/>
                </a:lnTo>
                <a:lnTo>
                  <a:pt x="37500" y="78588"/>
                </a:lnTo>
                <a:lnTo>
                  <a:pt x="37500" y="79141"/>
                </a:lnTo>
                <a:lnTo>
                  <a:pt x="39375" y="79141"/>
                </a:lnTo>
                <a:lnTo>
                  <a:pt x="39375" y="79141"/>
                </a:lnTo>
                <a:lnTo>
                  <a:pt x="39375" y="79141"/>
                </a:lnTo>
                <a:lnTo>
                  <a:pt x="39375" y="79509"/>
                </a:lnTo>
                <a:lnTo>
                  <a:pt x="37500" y="79509"/>
                </a:lnTo>
                <a:lnTo>
                  <a:pt x="37500" y="79509"/>
                </a:lnTo>
                <a:lnTo>
                  <a:pt x="37500" y="79141"/>
                </a:lnTo>
                <a:lnTo>
                  <a:pt x="37500" y="79141"/>
                </a:lnTo>
                <a:lnTo>
                  <a:pt x="37500" y="79141"/>
                </a:lnTo>
                <a:lnTo>
                  <a:pt x="35625" y="79141"/>
                </a:lnTo>
                <a:lnTo>
                  <a:pt x="35625" y="79141"/>
                </a:lnTo>
                <a:lnTo>
                  <a:pt x="35625" y="79141"/>
                </a:lnTo>
                <a:lnTo>
                  <a:pt x="35625" y="78588"/>
                </a:lnTo>
                <a:lnTo>
                  <a:pt x="35625" y="78588"/>
                </a:lnTo>
                <a:lnTo>
                  <a:pt x="37500" y="78588"/>
                </a:lnTo>
                <a:lnTo>
                  <a:pt x="37500" y="78588"/>
                </a:lnTo>
                <a:lnTo>
                  <a:pt x="35625" y="78588"/>
                </a:lnTo>
                <a:lnTo>
                  <a:pt x="35625" y="78588"/>
                </a:lnTo>
                <a:lnTo>
                  <a:pt x="35625" y="78588"/>
                </a:lnTo>
                <a:lnTo>
                  <a:pt x="35625" y="78588"/>
                </a:lnTo>
                <a:lnTo>
                  <a:pt x="35625" y="78588"/>
                </a:lnTo>
                <a:lnTo>
                  <a:pt x="35625" y="79141"/>
                </a:lnTo>
                <a:lnTo>
                  <a:pt x="35625" y="79141"/>
                </a:lnTo>
                <a:lnTo>
                  <a:pt x="33750" y="79141"/>
                </a:lnTo>
                <a:lnTo>
                  <a:pt x="33750" y="78588"/>
                </a:lnTo>
                <a:lnTo>
                  <a:pt x="33750" y="78588"/>
                </a:lnTo>
                <a:lnTo>
                  <a:pt x="33750" y="78588"/>
                </a:lnTo>
                <a:lnTo>
                  <a:pt x="33750" y="78588"/>
                </a:lnTo>
                <a:lnTo>
                  <a:pt x="30937" y="78588"/>
                </a:lnTo>
                <a:lnTo>
                  <a:pt x="30937" y="78588"/>
                </a:lnTo>
                <a:lnTo>
                  <a:pt x="30937" y="78588"/>
                </a:lnTo>
                <a:lnTo>
                  <a:pt x="30937" y="78588"/>
                </a:lnTo>
                <a:lnTo>
                  <a:pt x="30937" y="79141"/>
                </a:lnTo>
                <a:lnTo>
                  <a:pt x="30937" y="79141"/>
                </a:lnTo>
                <a:lnTo>
                  <a:pt x="30937" y="79141"/>
                </a:lnTo>
                <a:lnTo>
                  <a:pt x="30937" y="79141"/>
                </a:lnTo>
                <a:lnTo>
                  <a:pt x="30937" y="79141"/>
                </a:lnTo>
                <a:lnTo>
                  <a:pt x="30937" y="79141"/>
                </a:lnTo>
                <a:lnTo>
                  <a:pt x="30937" y="79509"/>
                </a:lnTo>
                <a:lnTo>
                  <a:pt x="30937" y="79509"/>
                </a:lnTo>
                <a:lnTo>
                  <a:pt x="30937" y="79509"/>
                </a:lnTo>
                <a:lnTo>
                  <a:pt x="30937" y="79509"/>
                </a:lnTo>
                <a:lnTo>
                  <a:pt x="30937" y="79877"/>
                </a:lnTo>
                <a:lnTo>
                  <a:pt x="33750" y="79877"/>
                </a:lnTo>
                <a:lnTo>
                  <a:pt x="33750" y="79877"/>
                </a:lnTo>
                <a:lnTo>
                  <a:pt x="33750" y="79877"/>
                </a:lnTo>
                <a:lnTo>
                  <a:pt x="33750" y="79877"/>
                </a:lnTo>
                <a:lnTo>
                  <a:pt x="33750" y="79877"/>
                </a:lnTo>
                <a:lnTo>
                  <a:pt x="33750" y="79877"/>
                </a:lnTo>
                <a:lnTo>
                  <a:pt x="33750" y="79877"/>
                </a:lnTo>
                <a:lnTo>
                  <a:pt x="30937" y="79877"/>
                </a:lnTo>
                <a:lnTo>
                  <a:pt x="30937" y="80245"/>
                </a:lnTo>
                <a:lnTo>
                  <a:pt x="30937" y="80245"/>
                </a:lnTo>
                <a:lnTo>
                  <a:pt x="30937" y="80245"/>
                </a:lnTo>
                <a:lnTo>
                  <a:pt x="30937" y="80245"/>
                </a:lnTo>
                <a:lnTo>
                  <a:pt x="30937" y="80245"/>
                </a:lnTo>
                <a:lnTo>
                  <a:pt x="30937" y="80613"/>
                </a:lnTo>
                <a:lnTo>
                  <a:pt x="30937" y="80613"/>
                </a:lnTo>
                <a:lnTo>
                  <a:pt x="30937" y="80613"/>
                </a:lnTo>
                <a:lnTo>
                  <a:pt x="30937" y="80613"/>
                </a:lnTo>
                <a:lnTo>
                  <a:pt x="29062" y="80613"/>
                </a:lnTo>
                <a:lnTo>
                  <a:pt x="29062" y="80613"/>
                </a:lnTo>
                <a:lnTo>
                  <a:pt x="29062" y="81165"/>
                </a:lnTo>
                <a:lnTo>
                  <a:pt x="29062" y="81165"/>
                </a:lnTo>
                <a:lnTo>
                  <a:pt x="29062" y="81165"/>
                </a:lnTo>
                <a:lnTo>
                  <a:pt x="29062" y="81165"/>
                </a:lnTo>
                <a:lnTo>
                  <a:pt x="29062" y="81165"/>
                </a:lnTo>
                <a:lnTo>
                  <a:pt x="27187" y="81165"/>
                </a:lnTo>
                <a:lnTo>
                  <a:pt x="27187" y="81165"/>
                </a:lnTo>
                <a:lnTo>
                  <a:pt x="27187" y="81533"/>
                </a:lnTo>
                <a:lnTo>
                  <a:pt x="27187" y="81533"/>
                </a:lnTo>
                <a:lnTo>
                  <a:pt x="25312" y="81533"/>
                </a:lnTo>
                <a:lnTo>
                  <a:pt x="25312" y="81533"/>
                </a:lnTo>
                <a:lnTo>
                  <a:pt x="25312" y="81165"/>
                </a:lnTo>
                <a:lnTo>
                  <a:pt x="25312" y="81165"/>
                </a:lnTo>
                <a:lnTo>
                  <a:pt x="25312" y="81165"/>
                </a:lnTo>
                <a:lnTo>
                  <a:pt x="23437" y="81165"/>
                </a:lnTo>
                <a:lnTo>
                  <a:pt x="23437" y="81165"/>
                </a:lnTo>
                <a:lnTo>
                  <a:pt x="23437" y="81533"/>
                </a:lnTo>
                <a:lnTo>
                  <a:pt x="23437" y="81533"/>
                </a:lnTo>
                <a:lnTo>
                  <a:pt x="23437" y="81533"/>
                </a:lnTo>
                <a:lnTo>
                  <a:pt x="23437" y="81533"/>
                </a:lnTo>
                <a:lnTo>
                  <a:pt x="20625" y="81533"/>
                </a:lnTo>
                <a:lnTo>
                  <a:pt x="20625" y="81533"/>
                </a:lnTo>
                <a:lnTo>
                  <a:pt x="20625" y="81533"/>
                </a:lnTo>
                <a:lnTo>
                  <a:pt x="20625" y="81533"/>
                </a:lnTo>
                <a:lnTo>
                  <a:pt x="20625" y="81165"/>
                </a:lnTo>
                <a:lnTo>
                  <a:pt x="20625" y="81165"/>
                </a:lnTo>
                <a:lnTo>
                  <a:pt x="20625" y="81165"/>
                </a:lnTo>
                <a:lnTo>
                  <a:pt x="18750" y="81165"/>
                </a:lnTo>
                <a:lnTo>
                  <a:pt x="18750" y="81165"/>
                </a:lnTo>
                <a:lnTo>
                  <a:pt x="18750" y="80613"/>
                </a:lnTo>
                <a:lnTo>
                  <a:pt x="18750" y="80613"/>
                </a:lnTo>
                <a:lnTo>
                  <a:pt x="18750" y="80613"/>
                </a:lnTo>
                <a:lnTo>
                  <a:pt x="18750" y="80613"/>
                </a:lnTo>
                <a:lnTo>
                  <a:pt x="18750" y="80613"/>
                </a:lnTo>
                <a:lnTo>
                  <a:pt x="18750" y="80613"/>
                </a:lnTo>
                <a:lnTo>
                  <a:pt x="18750" y="80245"/>
                </a:lnTo>
                <a:lnTo>
                  <a:pt x="18750" y="80245"/>
                </a:lnTo>
                <a:lnTo>
                  <a:pt x="18750" y="80245"/>
                </a:lnTo>
                <a:lnTo>
                  <a:pt x="18750" y="80245"/>
                </a:lnTo>
                <a:lnTo>
                  <a:pt x="18750" y="80245"/>
                </a:lnTo>
                <a:lnTo>
                  <a:pt x="18750" y="79877"/>
                </a:lnTo>
                <a:lnTo>
                  <a:pt x="20625" y="79877"/>
                </a:lnTo>
                <a:lnTo>
                  <a:pt x="20625" y="79877"/>
                </a:lnTo>
                <a:lnTo>
                  <a:pt x="20625" y="79877"/>
                </a:lnTo>
                <a:lnTo>
                  <a:pt x="20625" y="79877"/>
                </a:lnTo>
                <a:lnTo>
                  <a:pt x="20625" y="79509"/>
                </a:lnTo>
                <a:lnTo>
                  <a:pt x="20625" y="79509"/>
                </a:lnTo>
                <a:lnTo>
                  <a:pt x="20625" y="79509"/>
                </a:lnTo>
                <a:lnTo>
                  <a:pt x="20625" y="79509"/>
                </a:lnTo>
                <a:lnTo>
                  <a:pt x="20625" y="79141"/>
                </a:lnTo>
                <a:lnTo>
                  <a:pt x="20625" y="79141"/>
                </a:lnTo>
                <a:lnTo>
                  <a:pt x="23437" y="79141"/>
                </a:lnTo>
                <a:lnTo>
                  <a:pt x="23437" y="79141"/>
                </a:lnTo>
                <a:lnTo>
                  <a:pt x="23437" y="78588"/>
                </a:lnTo>
                <a:lnTo>
                  <a:pt x="23437" y="78588"/>
                </a:lnTo>
                <a:lnTo>
                  <a:pt x="23437" y="78588"/>
                </a:lnTo>
                <a:lnTo>
                  <a:pt x="20625" y="78588"/>
                </a:lnTo>
                <a:lnTo>
                  <a:pt x="20625" y="78588"/>
                </a:lnTo>
                <a:lnTo>
                  <a:pt x="20625" y="78220"/>
                </a:lnTo>
                <a:lnTo>
                  <a:pt x="20625" y="78220"/>
                </a:lnTo>
                <a:lnTo>
                  <a:pt x="20625" y="78220"/>
                </a:lnTo>
                <a:lnTo>
                  <a:pt x="20625" y="77852"/>
                </a:lnTo>
                <a:lnTo>
                  <a:pt x="23437" y="77852"/>
                </a:lnTo>
                <a:lnTo>
                  <a:pt x="23437" y="77852"/>
                </a:lnTo>
                <a:lnTo>
                  <a:pt x="23437" y="77852"/>
                </a:lnTo>
                <a:lnTo>
                  <a:pt x="20625" y="77852"/>
                </a:lnTo>
                <a:lnTo>
                  <a:pt x="20625" y="77484"/>
                </a:lnTo>
                <a:lnTo>
                  <a:pt x="20625" y="77484"/>
                </a:lnTo>
                <a:lnTo>
                  <a:pt x="23437" y="77484"/>
                </a:lnTo>
                <a:lnTo>
                  <a:pt x="23437" y="77484"/>
                </a:lnTo>
                <a:lnTo>
                  <a:pt x="23437" y="77484"/>
                </a:lnTo>
                <a:lnTo>
                  <a:pt x="23437" y="77116"/>
                </a:lnTo>
                <a:lnTo>
                  <a:pt x="23437" y="77116"/>
                </a:lnTo>
                <a:lnTo>
                  <a:pt x="23437" y="77116"/>
                </a:lnTo>
                <a:lnTo>
                  <a:pt x="23437" y="77116"/>
                </a:lnTo>
                <a:lnTo>
                  <a:pt x="23437" y="76564"/>
                </a:lnTo>
                <a:lnTo>
                  <a:pt x="23437" y="76564"/>
                </a:lnTo>
                <a:lnTo>
                  <a:pt x="23437" y="76564"/>
                </a:lnTo>
                <a:lnTo>
                  <a:pt x="23437" y="76564"/>
                </a:lnTo>
                <a:lnTo>
                  <a:pt x="23437" y="76196"/>
                </a:lnTo>
                <a:lnTo>
                  <a:pt x="23437" y="76196"/>
                </a:lnTo>
                <a:lnTo>
                  <a:pt x="23437" y="76196"/>
                </a:lnTo>
                <a:lnTo>
                  <a:pt x="23437" y="76196"/>
                </a:lnTo>
                <a:lnTo>
                  <a:pt x="23437" y="76196"/>
                </a:lnTo>
                <a:lnTo>
                  <a:pt x="23437" y="75828"/>
                </a:lnTo>
                <a:lnTo>
                  <a:pt x="25312" y="75828"/>
                </a:lnTo>
                <a:lnTo>
                  <a:pt x="25312" y="75828"/>
                </a:lnTo>
                <a:lnTo>
                  <a:pt x="25312" y="75828"/>
                </a:lnTo>
                <a:lnTo>
                  <a:pt x="25312" y="75828"/>
                </a:lnTo>
                <a:lnTo>
                  <a:pt x="25312" y="76196"/>
                </a:lnTo>
                <a:lnTo>
                  <a:pt x="27187" y="76196"/>
                </a:lnTo>
                <a:lnTo>
                  <a:pt x="27187" y="76196"/>
                </a:lnTo>
                <a:lnTo>
                  <a:pt x="27187" y="76196"/>
                </a:lnTo>
                <a:lnTo>
                  <a:pt x="27187" y="76196"/>
                </a:lnTo>
                <a:lnTo>
                  <a:pt x="27187" y="76196"/>
                </a:lnTo>
                <a:lnTo>
                  <a:pt x="27187" y="75828"/>
                </a:lnTo>
                <a:lnTo>
                  <a:pt x="27187" y="75828"/>
                </a:lnTo>
                <a:lnTo>
                  <a:pt x="27187" y="75828"/>
                </a:lnTo>
                <a:lnTo>
                  <a:pt x="27187" y="75828"/>
                </a:lnTo>
                <a:lnTo>
                  <a:pt x="27187" y="75828"/>
                </a:lnTo>
                <a:lnTo>
                  <a:pt x="27187" y="75828"/>
                </a:lnTo>
                <a:lnTo>
                  <a:pt x="27187" y="75828"/>
                </a:lnTo>
                <a:lnTo>
                  <a:pt x="29062" y="75828"/>
                </a:lnTo>
                <a:lnTo>
                  <a:pt x="29062" y="75460"/>
                </a:lnTo>
                <a:lnTo>
                  <a:pt x="27187" y="75460"/>
                </a:lnTo>
                <a:lnTo>
                  <a:pt x="27187" y="75460"/>
                </a:lnTo>
                <a:lnTo>
                  <a:pt x="27187" y="75460"/>
                </a:lnTo>
                <a:lnTo>
                  <a:pt x="27187" y="75460"/>
                </a:lnTo>
                <a:lnTo>
                  <a:pt x="27187" y="75460"/>
                </a:lnTo>
                <a:lnTo>
                  <a:pt x="27187" y="75092"/>
                </a:lnTo>
                <a:lnTo>
                  <a:pt x="25312" y="75092"/>
                </a:lnTo>
                <a:lnTo>
                  <a:pt x="25312" y="75092"/>
                </a:lnTo>
                <a:lnTo>
                  <a:pt x="25312" y="75092"/>
                </a:lnTo>
                <a:lnTo>
                  <a:pt x="25312" y="74539"/>
                </a:lnTo>
                <a:lnTo>
                  <a:pt x="25312" y="74539"/>
                </a:lnTo>
                <a:lnTo>
                  <a:pt x="25312" y="74539"/>
                </a:lnTo>
                <a:lnTo>
                  <a:pt x="25312" y="74539"/>
                </a:lnTo>
                <a:lnTo>
                  <a:pt x="25312" y="74539"/>
                </a:lnTo>
                <a:lnTo>
                  <a:pt x="25312" y="74171"/>
                </a:lnTo>
                <a:lnTo>
                  <a:pt x="25312" y="74171"/>
                </a:lnTo>
                <a:lnTo>
                  <a:pt x="25312" y="74171"/>
                </a:lnTo>
                <a:lnTo>
                  <a:pt x="25312" y="74171"/>
                </a:lnTo>
                <a:lnTo>
                  <a:pt x="25312" y="73803"/>
                </a:lnTo>
                <a:lnTo>
                  <a:pt x="25312" y="73803"/>
                </a:lnTo>
                <a:lnTo>
                  <a:pt x="25312" y="73803"/>
                </a:lnTo>
                <a:lnTo>
                  <a:pt x="25312" y="73435"/>
                </a:lnTo>
                <a:lnTo>
                  <a:pt x="25312" y="73435"/>
                </a:lnTo>
                <a:lnTo>
                  <a:pt x="25312" y="73435"/>
                </a:lnTo>
                <a:lnTo>
                  <a:pt x="25312" y="73435"/>
                </a:lnTo>
                <a:lnTo>
                  <a:pt x="25312" y="73067"/>
                </a:lnTo>
                <a:lnTo>
                  <a:pt x="25312" y="73067"/>
                </a:lnTo>
                <a:lnTo>
                  <a:pt x="25312" y="73067"/>
                </a:lnTo>
                <a:lnTo>
                  <a:pt x="25312" y="73067"/>
                </a:lnTo>
                <a:lnTo>
                  <a:pt x="25312" y="72515"/>
                </a:lnTo>
                <a:lnTo>
                  <a:pt x="25312" y="72515"/>
                </a:lnTo>
                <a:lnTo>
                  <a:pt x="25312" y="72515"/>
                </a:lnTo>
                <a:lnTo>
                  <a:pt x="27187" y="72515"/>
                </a:lnTo>
                <a:lnTo>
                  <a:pt x="27187" y="72515"/>
                </a:lnTo>
                <a:lnTo>
                  <a:pt x="27187" y="72147"/>
                </a:lnTo>
                <a:lnTo>
                  <a:pt x="27187" y="72147"/>
                </a:lnTo>
                <a:lnTo>
                  <a:pt x="27187" y="72147"/>
                </a:lnTo>
                <a:lnTo>
                  <a:pt x="27187" y="71779"/>
                </a:lnTo>
                <a:lnTo>
                  <a:pt x="27187" y="71779"/>
                </a:lnTo>
                <a:lnTo>
                  <a:pt x="27187" y="71779"/>
                </a:lnTo>
                <a:lnTo>
                  <a:pt x="27187" y="71411"/>
                </a:lnTo>
                <a:lnTo>
                  <a:pt x="27187" y="71411"/>
                </a:lnTo>
                <a:lnTo>
                  <a:pt x="27187" y="71411"/>
                </a:lnTo>
                <a:lnTo>
                  <a:pt x="27187" y="71411"/>
                </a:lnTo>
                <a:lnTo>
                  <a:pt x="27187" y="71042"/>
                </a:lnTo>
                <a:lnTo>
                  <a:pt x="27187" y="71042"/>
                </a:lnTo>
                <a:lnTo>
                  <a:pt x="29062" y="71042"/>
                </a:lnTo>
                <a:lnTo>
                  <a:pt x="29062" y="71042"/>
                </a:lnTo>
                <a:lnTo>
                  <a:pt x="29062" y="70490"/>
                </a:lnTo>
                <a:lnTo>
                  <a:pt x="29062" y="70490"/>
                </a:lnTo>
                <a:lnTo>
                  <a:pt x="27187" y="70490"/>
                </a:lnTo>
                <a:lnTo>
                  <a:pt x="27187" y="70490"/>
                </a:lnTo>
                <a:lnTo>
                  <a:pt x="29062" y="70490"/>
                </a:lnTo>
                <a:lnTo>
                  <a:pt x="29062" y="70122"/>
                </a:lnTo>
                <a:lnTo>
                  <a:pt x="29062" y="70122"/>
                </a:lnTo>
                <a:lnTo>
                  <a:pt x="29062" y="70122"/>
                </a:lnTo>
                <a:lnTo>
                  <a:pt x="29062" y="70122"/>
                </a:lnTo>
                <a:lnTo>
                  <a:pt x="29062" y="70122"/>
                </a:lnTo>
                <a:lnTo>
                  <a:pt x="30937" y="70122"/>
                </a:lnTo>
                <a:lnTo>
                  <a:pt x="30937" y="70122"/>
                </a:lnTo>
                <a:lnTo>
                  <a:pt x="30937" y="70122"/>
                </a:lnTo>
                <a:lnTo>
                  <a:pt x="30937" y="70122"/>
                </a:lnTo>
                <a:lnTo>
                  <a:pt x="30937" y="70122"/>
                </a:lnTo>
                <a:lnTo>
                  <a:pt x="30937" y="70122"/>
                </a:lnTo>
                <a:lnTo>
                  <a:pt x="30937" y="69754"/>
                </a:lnTo>
                <a:lnTo>
                  <a:pt x="30937" y="69754"/>
                </a:lnTo>
                <a:lnTo>
                  <a:pt x="30937" y="69754"/>
                </a:lnTo>
                <a:lnTo>
                  <a:pt x="30937" y="69386"/>
                </a:lnTo>
                <a:lnTo>
                  <a:pt x="33750" y="69386"/>
                </a:lnTo>
                <a:lnTo>
                  <a:pt x="33750" y="69386"/>
                </a:lnTo>
                <a:lnTo>
                  <a:pt x="33750" y="69386"/>
                </a:lnTo>
                <a:lnTo>
                  <a:pt x="33750" y="69386"/>
                </a:lnTo>
                <a:lnTo>
                  <a:pt x="33750" y="69386"/>
                </a:lnTo>
                <a:lnTo>
                  <a:pt x="33750" y="69018"/>
                </a:lnTo>
                <a:lnTo>
                  <a:pt x="33750" y="69018"/>
                </a:lnTo>
                <a:lnTo>
                  <a:pt x="33750" y="69018"/>
                </a:lnTo>
                <a:lnTo>
                  <a:pt x="33750" y="68466"/>
                </a:lnTo>
                <a:lnTo>
                  <a:pt x="35625" y="68466"/>
                </a:lnTo>
                <a:lnTo>
                  <a:pt x="35625" y="68466"/>
                </a:lnTo>
                <a:lnTo>
                  <a:pt x="35625" y="68466"/>
                </a:lnTo>
                <a:lnTo>
                  <a:pt x="35625" y="68098"/>
                </a:lnTo>
                <a:lnTo>
                  <a:pt x="35625" y="68098"/>
                </a:lnTo>
                <a:lnTo>
                  <a:pt x="35625" y="68098"/>
                </a:lnTo>
                <a:lnTo>
                  <a:pt x="33750" y="68098"/>
                </a:lnTo>
                <a:lnTo>
                  <a:pt x="33750" y="67730"/>
                </a:lnTo>
                <a:lnTo>
                  <a:pt x="33750" y="67730"/>
                </a:lnTo>
                <a:lnTo>
                  <a:pt x="33750" y="67730"/>
                </a:lnTo>
                <a:lnTo>
                  <a:pt x="33750" y="67730"/>
                </a:lnTo>
                <a:lnTo>
                  <a:pt x="33750" y="67361"/>
                </a:lnTo>
                <a:lnTo>
                  <a:pt x="33750" y="67361"/>
                </a:lnTo>
                <a:lnTo>
                  <a:pt x="33750" y="67361"/>
                </a:lnTo>
                <a:lnTo>
                  <a:pt x="33750" y="67361"/>
                </a:lnTo>
                <a:lnTo>
                  <a:pt x="33750" y="66993"/>
                </a:lnTo>
                <a:lnTo>
                  <a:pt x="30937" y="66993"/>
                </a:lnTo>
                <a:lnTo>
                  <a:pt x="30937" y="66993"/>
                </a:lnTo>
                <a:lnTo>
                  <a:pt x="30937" y="66993"/>
                </a:lnTo>
                <a:lnTo>
                  <a:pt x="30937" y="66441"/>
                </a:lnTo>
                <a:lnTo>
                  <a:pt x="30937" y="66441"/>
                </a:lnTo>
                <a:lnTo>
                  <a:pt x="30937" y="66441"/>
                </a:lnTo>
                <a:lnTo>
                  <a:pt x="30937" y="66441"/>
                </a:lnTo>
                <a:lnTo>
                  <a:pt x="30937" y="66441"/>
                </a:lnTo>
                <a:lnTo>
                  <a:pt x="30937" y="66073"/>
                </a:lnTo>
                <a:lnTo>
                  <a:pt x="30937" y="66073"/>
                </a:lnTo>
                <a:lnTo>
                  <a:pt x="30937" y="66073"/>
                </a:lnTo>
                <a:lnTo>
                  <a:pt x="30937" y="66073"/>
                </a:lnTo>
                <a:lnTo>
                  <a:pt x="30937" y="66073"/>
                </a:lnTo>
                <a:lnTo>
                  <a:pt x="30937" y="65705"/>
                </a:lnTo>
                <a:lnTo>
                  <a:pt x="30937" y="65705"/>
                </a:lnTo>
                <a:lnTo>
                  <a:pt x="30937" y="65705"/>
                </a:lnTo>
                <a:lnTo>
                  <a:pt x="30937" y="65337"/>
                </a:lnTo>
                <a:lnTo>
                  <a:pt x="30937" y="65337"/>
                </a:lnTo>
                <a:lnTo>
                  <a:pt x="30937" y="65337"/>
                </a:lnTo>
                <a:lnTo>
                  <a:pt x="30937" y="64969"/>
                </a:lnTo>
                <a:lnTo>
                  <a:pt x="30937" y="64969"/>
                </a:lnTo>
                <a:lnTo>
                  <a:pt x="30937" y="64969"/>
                </a:lnTo>
                <a:lnTo>
                  <a:pt x="30937" y="64969"/>
                </a:lnTo>
                <a:lnTo>
                  <a:pt x="30937" y="64969"/>
                </a:lnTo>
                <a:lnTo>
                  <a:pt x="30937" y="64417"/>
                </a:lnTo>
                <a:lnTo>
                  <a:pt x="30937" y="64417"/>
                </a:lnTo>
                <a:lnTo>
                  <a:pt x="30937" y="64417"/>
                </a:lnTo>
                <a:lnTo>
                  <a:pt x="30937" y="64417"/>
                </a:lnTo>
                <a:lnTo>
                  <a:pt x="30937" y="64049"/>
                </a:lnTo>
                <a:lnTo>
                  <a:pt x="30937" y="64049"/>
                </a:lnTo>
                <a:lnTo>
                  <a:pt x="30937" y="64049"/>
                </a:lnTo>
                <a:lnTo>
                  <a:pt x="30937" y="64049"/>
                </a:lnTo>
                <a:lnTo>
                  <a:pt x="30937" y="63680"/>
                </a:lnTo>
                <a:lnTo>
                  <a:pt x="29062" y="63680"/>
                </a:lnTo>
                <a:lnTo>
                  <a:pt x="29062" y="63680"/>
                </a:lnTo>
                <a:lnTo>
                  <a:pt x="29062" y="63680"/>
                </a:lnTo>
                <a:lnTo>
                  <a:pt x="29062" y="63680"/>
                </a:lnTo>
                <a:lnTo>
                  <a:pt x="29062" y="63680"/>
                </a:lnTo>
                <a:lnTo>
                  <a:pt x="29062" y="63312"/>
                </a:lnTo>
                <a:lnTo>
                  <a:pt x="29062" y="63312"/>
                </a:lnTo>
                <a:lnTo>
                  <a:pt x="29062" y="63312"/>
                </a:lnTo>
                <a:lnTo>
                  <a:pt x="29062" y="63312"/>
                </a:lnTo>
                <a:lnTo>
                  <a:pt x="29062" y="62944"/>
                </a:lnTo>
                <a:lnTo>
                  <a:pt x="29062" y="62944"/>
                </a:lnTo>
                <a:lnTo>
                  <a:pt x="29062" y="62944"/>
                </a:lnTo>
                <a:lnTo>
                  <a:pt x="29062" y="62944"/>
                </a:lnTo>
                <a:lnTo>
                  <a:pt x="29062" y="62944"/>
                </a:lnTo>
                <a:lnTo>
                  <a:pt x="29062" y="62392"/>
                </a:lnTo>
                <a:lnTo>
                  <a:pt x="29062" y="62392"/>
                </a:lnTo>
                <a:lnTo>
                  <a:pt x="29062" y="62392"/>
                </a:lnTo>
                <a:lnTo>
                  <a:pt x="29062" y="62392"/>
                </a:lnTo>
                <a:lnTo>
                  <a:pt x="29062" y="62392"/>
                </a:lnTo>
                <a:lnTo>
                  <a:pt x="29062" y="62024"/>
                </a:lnTo>
                <a:lnTo>
                  <a:pt x="29062" y="62024"/>
                </a:lnTo>
                <a:lnTo>
                  <a:pt x="29062" y="62024"/>
                </a:lnTo>
                <a:lnTo>
                  <a:pt x="29062" y="62024"/>
                </a:lnTo>
                <a:lnTo>
                  <a:pt x="29062" y="62024"/>
                </a:lnTo>
                <a:lnTo>
                  <a:pt x="29062" y="61656"/>
                </a:lnTo>
                <a:lnTo>
                  <a:pt x="29062" y="61656"/>
                </a:lnTo>
                <a:lnTo>
                  <a:pt x="29062" y="61656"/>
                </a:lnTo>
                <a:lnTo>
                  <a:pt x="29062" y="61656"/>
                </a:lnTo>
                <a:lnTo>
                  <a:pt x="29062" y="61656"/>
                </a:lnTo>
                <a:lnTo>
                  <a:pt x="30937" y="61656"/>
                </a:lnTo>
                <a:lnTo>
                  <a:pt x="30937" y="61656"/>
                </a:lnTo>
                <a:lnTo>
                  <a:pt x="30937" y="61656"/>
                </a:lnTo>
                <a:lnTo>
                  <a:pt x="30937" y="61656"/>
                </a:lnTo>
                <a:lnTo>
                  <a:pt x="30937" y="61656"/>
                </a:lnTo>
                <a:lnTo>
                  <a:pt x="30937" y="61656"/>
                </a:lnTo>
                <a:lnTo>
                  <a:pt x="33750" y="61656"/>
                </a:lnTo>
                <a:lnTo>
                  <a:pt x="33750" y="61656"/>
                </a:lnTo>
                <a:lnTo>
                  <a:pt x="33750" y="61656"/>
                </a:lnTo>
                <a:lnTo>
                  <a:pt x="35625" y="61656"/>
                </a:lnTo>
                <a:lnTo>
                  <a:pt x="35625" y="61656"/>
                </a:lnTo>
                <a:lnTo>
                  <a:pt x="35625" y="61656"/>
                </a:lnTo>
                <a:lnTo>
                  <a:pt x="35625" y="61656"/>
                </a:lnTo>
                <a:lnTo>
                  <a:pt x="35625" y="61288"/>
                </a:lnTo>
                <a:lnTo>
                  <a:pt x="35625" y="61288"/>
                </a:lnTo>
                <a:lnTo>
                  <a:pt x="35625" y="61288"/>
                </a:lnTo>
                <a:lnTo>
                  <a:pt x="35625" y="60920"/>
                </a:lnTo>
                <a:lnTo>
                  <a:pt x="35625" y="60920"/>
                </a:lnTo>
                <a:lnTo>
                  <a:pt x="35625" y="60920"/>
                </a:lnTo>
                <a:lnTo>
                  <a:pt x="35625" y="60920"/>
                </a:lnTo>
                <a:lnTo>
                  <a:pt x="35625" y="60368"/>
                </a:lnTo>
                <a:lnTo>
                  <a:pt x="35625" y="60368"/>
                </a:lnTo>
                <a:lnTo>
                  <a:pt x="35625" y="60368"/>
                </a:lnTo>
                <a:lnTo>
                  <a:pt x="35625" y="60368"/>
                </a:lnTo>
                <a:lnTo>
                  <a:pt x="35625" y="60368"/>
                </a:lnTo>
                <a:lnTo>
                  <a:pt x="35625" y="60368"/>
                </a:lnTo>
                <a:lnTo>
                  <a:pt x="35625" y="60000"/>
                </a:lnTo>
                <a:lnTo>
                  <a:pt x="35625" y="60000"/>
                </a:lnTo>
                <a:lnTo>
                  <a:pt x="35625" y="60000"/>
                </a:lnTo>
                <a:lnTo>
                  <a:pt x="35625" y="60000"/>
                </a:lnTo>
                <a:lnTo>
                  <a:pt x="35625" y="60000"/>
                </a:lnTo>
                <a:lnTo>
                  <a:pt x="35625" y="59631"/>
                </a:lnTo>
                <a:lnTo>
                  <a:pt x="37500" y="59631"/>
                </a:lnTo>
                <a:lnTo>
                  <a:pt x="37500" y="59631"/>
                </a:lnTo>
                <a:lnTo>
                  <a:pt x="37500" y="59631"/>
                </a:lnTo>
                <a:lnTo>
                  <a:pt x="37500" y="59631"/>
                </a:lnTo>
                <a:lnTo>
                  <a:pt x="37500" y="59631"/>
                </a:lnTo>
                <a:lnTo>
                  <a:pt x="37500" y="59631"/>
                </a:lnTo>
                <a:lnTo>
                  <a:pt x="37500" y="59263"/>
                </a:lnTo>
                <a:lnTo>
                  <a:pt x="39375" y="59263"/>
                </a:lnTo>
                <a:lnTo>
                  <a:pt x="39375" y="59263"/>
                </a:lnTo>
                <a:lnTo>
                  <a:pt x="39375" y="59263"/>
                </a:lnTo>
                <a:lnTo>
                  <a:pt x="39375" y="59263"/>
                </a:lnTo>
                <a:lnTo>
                  <a:pt x="39375" y="58895"/>
                </a:lnTo>
                <a:lnTo>
                  <a:pt x="39375" y="58895"/>
                </a:lnTo>
                <a:lnTo>
                  <a:pt x="39375" y="58895"/>
                </a:lnTo>
                <a:lnTo>
                  <a:pt x="39375" y="58895"/>
                </a:lnTo>
                <a:lnTo>
                  <a:pt x="39375" y="58343"/>
                </a:lnTo>
                <a:lnTo>
                  <a:pt x="39375" y="58343"/>
                </a:lnTo>
                <a:lnTo>
                  <a:pt x="39375" y="58343"/>
                </a:lnTo>
                <a:lnTo>
                  <a:pt x="39375" y="57975"/>
                </a:lnTo>
                <a:lnTo>
                  <a:pt x="39375" y="57975"/>
                </a:lnTo>
                <a:lnTo>
                  <a:pt x="41250" y="57975"/>
                </a:lnTo>
                <a:lnTo>
                  <a:pt x="41250" y="57975"/>
                </a:lnTo>
                <a:lnTo>
                  <a:pt x="41250" y="57975"/>
                </a:lnTo>
                <a:lnTo>
                  <a:pt x="41250" y="57607"/>
                </a:lnTo>
                <a:lnTo>
                  <a:pt x="41250" y="57607"/>
                </a:lnTo>
                <a:lnTo>
                  <a:pt x="41250" y="57607"/>
                </a:lnTo>
                <a:lnTo>
                  <a:pt x="41250" y="57607"/>
                </a:lnTo>
                <a:lnTo>
                  <a:pt x="41250" y="57607"/>
                </a:lnTo>
                <a:lnTo>
                  <a:pt x="41250" y="57607"/>
                </a:lnTo>
                <a:lnTo>
                  <a:pt x="41250" y="57239"/>
                </a:lnTo>
                <a:lnTo>
                  <a:pt x="44062" y="57239"/>
                </a:lnTo>
                <a:lnTo>
                  <a:pt x="44062" y="57239"/>
                </a:lnTo>
                <a:lnTo>
                  <a:pt x="44062" y="57239"/>
                </a:lnTo>
                <a:lnTo>
                  <a:pt x="44062" y="57239"/>
                </a:lnTo>
                <a:lnTo>
                  <a:pt x="44062" y="57239"/>
                </a:lnTo>
                <a:lnTo>
                  <a:pt x="44062" y="56871"/>
                </a:lnTo>
                <a:lnTo>
                  <a:pt x="44062" y="56871"/>
                </a:lnTo>
                <a:lnTo>
                  <a:pt x="41250" y="56871"/>
                </a:lnTo>
                <a:lnTo>
                  <a:pt x="41250" y="56871"/>
                </a:lnTo>
                <a:lnTo>
                  <a:pt x="41250" y="56319"/>
                </a:lnTo>
                <a:lnTo>
                  <a:pt x="44062" y="56319"/>
                </a:lnTo>
                <a:lnTo>
                  <a:pt x="44062" y="56319"/>
                </a:lnTo>
                <a:lnTo>
                  <a:pt x="44062" y="56319"/>
                </a:lnTo>
                <a:lnTo>
                  <a:pt x="44062" y="56319"/>
                </a:lnTo>
                <a:lnTo>
                  <a:pt x="44062" y="56319"/>
                </a:lnTo>
                <a:lnTo>
                  <a:pt x="44062" y="56319"/>
                </a:lnTo>
                <a:lnTo>
                  <a:pt x="44062" y="55950"/>
                </a:lnTo>
                <a:lnTo>
                  <a:pt x="44062" y="55950"/>
                </a:lnTo>
                <a:lnTo>
                  <a:pt x="44062" y="55950"/>
                </a:lnTo>
                <a:lnTo>
                  <a:pt x="45937" y="55950"/>
                </a:lnTo>
                <a:lnTo>
                  <a:pt x="45937" y="55582"/>
                </a:lnTo>
                <a:lnTo>
                  <a:pt x="45937" y="55582"/>
                </a:lnTo>
                <a:lnTo>
                  <a:pt x="45937" y="55582"/>
                </a:lnTo>
                <a:lnTo>
                  <a:pt x="45937" y="55582"/>
                </a:lnTo>
                <a:lnTo>
                  <a:pt x="45937" y="55582"/>
                </a:lnTo>
                <a:lnTo>
                  <a:pt x="45937" y="55214"/>
                </a:lnTo>
                <a:lnTo>
                  <a:pt x="47812" y="55214"/>
                </a:lnTo>
                <a:lnTo>
                  <a:pt x="47812" y="55214"/>
                </a:lnTo>
                <a:lnTo>
                  <a:pt x="47812" y="55214"/>
                </a:lnTo>
                <a:lnTo>
                  <a:pt x="47812" y="55214"/>
                </a:lnTo>
                <a:lnTo>
                  <a:pt x="47812" y="55214"/>
                </a:lnTo>
                <a:lnTo>
                  <a:pt x="47812" y="55214"/>
                </a:lnTo>
                <a:lnTo>
                  <a:pt x="47812" y="54662"/>
                </a:lnTo>
                <a:lnTo>
                  <a:pt x="47812" y="54662"/>
                </a:lnTo>
                <a:lnTo>
                  <a:pt x="47812" y="54662"/>
                </a:lnTo>
                <a:lnTo>
                  <a:pt x="47812" y="54294"/>
                </a:lnTo>
                <a:lnTo>
                  <a:pt x="47812" y="54294"/>
                </a:lnTo>
                <a:lnTo>
                  <a:pt x="49687" y="54294"/>
                </a:lnTo>
                <a:lnTo>
                  <a:pt x="49687" y="54294"/>
                </a:lnTo>
                <a:lnTo>
                  <a:pt x="49687" y="53926"/>
                </a:lnTo>
                <a:lnTo>
                  <a:pt x="49687" y="53926"/>
                </a:lnTo>
                <a:lnTo>
                  <a:pt x="49687" y="53926"/>
                </a:lnTo>
                <a:lnTo>
                  <a:pt x="49687" y="53926"/>
                </a:lnTo>
                <a:lnTo>
                  <a:pt x="49687" y="53926"/>
                </a:lnTo>
                <a:lnTo>
                  <a:pt x="49687" y="53558"/>
                </a:lnTo>
                <a:lnTo>
                  <a:pt x="49687" y="53558"/>
                </a:lnTo>
                <a:lnTo>
                  <a:pt x="49687" y="53558"/>
                </a:lnTo>
                <a:lnTo>
                  <a:pt x="49687" y="53558"/>
                </a:lnTo>
                <a:lnTo>
                  <a:pt x="49687" y="53190"/>
                </a:lnTo>
                <a:lnTo>
                  <a:pt x="51562" y="53190"/>
                </a:lnTo>
                <a:lnTo>
                  <a:pt x="51562" y="53190"/>
                </a:lnTo>
                <a:lnTo>
                  <a:pt x="49687" y="53190"/>
                </a:lnTo>
                <a:lnTo>
                  <a:pt x="49687" y="53190"/>
                </a:lnTo>
                <a:lnTo>
                  <a:pt x="49687" y="52638"/>
                </a:lnTo>
                <a:lnTo>
                  <a:pt x="51562" y="52638"/>
                </a:lnTo>
                <a:lnTo>
                  <a:pt x="51562" y="52638"/>
                </a:lnTo>
                <a:lnTo>
                  <a:pt x="51562" y="52638"/>
                </a:lnTo>
                <a:lnTo>
                  <a:pt x="51562" y="52638"/>
                </a:lnTo>
                <a:lnTo>
                  <a:pt x="51562" y="52269"/>
                </a:lnTo>
                <a:lnTo>
                  <a:pt x="51562" y="52269"/>
                </a:lnTo>
                <a:lnTo>
                  <a:pt x="51562" y="52269"/>
                </a:lnTo>
                <a:lnTo>
                  <a:pt x="51562" y="52269"/>
                </a:lnTo>
                <a:lnTo>
                  <a:pt x="51562" y="51901"/>
                </a:lnTo>
                <a:lnTo>
                  <a:pt x="51562" y="51901"/>
                </a:lnTo>
                <a:lnTo>
                  <a:pt x="51562" y="51901"/>
                </a:lnTo>
                <a:lnTo>
                  <a:pt x="51562" y="51901"/>
                </a:lnTo>
                <a:lnTo>
                  <a:pt x="51562" y="51901"/>
                </a:lnTo>
                <a:lnTo>
                  <a:pt x="51562" y="51533"/>
                </a:lnTo>
                <a:lnTo>
                  <a:pt x="51562" y="51533"/>
                </a:lnTo>
                <a:lnTo>
                  <a:pt x="51562" y="51533"/>
                </a:lnTo>
                <a:lnTo>
                  <a:pt x="54375" y="51533"/>
                </a:lnTo>
                <a:lnTo>
                  <a:pt x="54375" y="51533"/>
                </a:lnTo>
                <a:lnTo>
                  <a:pt x="54375" y="51165"/>
                </a:lnTo>
                <a:lnTo>
                  <a:pt x="54375" y="51165"/>
                </a:lnTo>
                <a:lnTo>
                  <a:pt x="54375" y="51165"/>
                </a:lnTo>
                <a:lnTo>
                  <a:pt x="54375" y="51165"/>
                </a:lnTo>
                <a:lnTo>
                  <a:pt x="54375" y="50613"/>
                </a:lnTo>
                <a:lnTo>
                  <a:pt x="54375" y="50613"/>
                </a:lnTo>
                <a:lnTo>
                  <a:pt x="54375" y="50613"/>
                </a:lnTo>
                <a:lnTo>
                  <a:pt x="54375" y="50613"/>
                </a:lnTo>
                <a:lnTo>
                  <a:pt x="56250" y="50613"/>
                </a:lnTo>
                <a:lnTo>
                  <a:pt x="56250" y="50613"/>
                </a:lnTo>
                <a:lnTo>
                  <a:pt x="56250" y="50613"/>
                </a:lnTo>
                <a:lnTo>
                  <a:pt x="56250" y="50245"/>
                </a:lnTo>
                <a:lnTo>
                  <a:pt x="56250" y="50245"/>
                </a:lnTo>
                <a:lnTo>
                  <a:pt x="56250" y="50245"/>
                </a:lnTo>
                <a:lnTo>
                  <a:pt x="56250" y="49877"/>
                </a:lnTo>
                <a:lnTo>
                  <a:pt x="56250" y="49877"/>
                </a:lnTo>
                <a:lnTo>
                  <a:pt x="56250" y="49877"/>
                </a:lnTo>
                <a:lnTo>
                  <a:pt x="54375" y="49877"/>
                </a:lnTo>
                <a:lnTo>
                  <a:pt x="54375" y="49877"/>
                </a:lnTo>
                <a:lnTo>
                  <a:pt x="56250" y="49877"/>
                </a:lnTo>
                <a:lnTo>
                  <a:pt x="56250" y="49509"/>
                </a:lnTo>
                <a:lnTo>
                  <a:pt x="56250" y="49509"/>
                </a:lnTo>
                <a:lnTo>
                  <a:pt x="56250" y="49509"/>
                </a:lnTo>
                <a:lnTo>
                  <a:pt x="56250" y="49509"/>
                </a:lnTo>
                <a:lnTo>
                  <a:pt x="56250" y="49509"/>
                </a:lnTo>
                <a:lnTo>
                  <a:pt x="56250" y="49509"/>
                </a:lnTo>
                <a:lnTo>
                  <a:pt x="54375" y="49509"/>
                </a:lnTo>
                <a:lnTo>
                  <a:pt x="54375" y="49141"/>
                </a:lnTo>
                <a:lnTo>
                  <a:pt x="54375" y="49141"/>
                </a:lnTo>
                <a:lnTo>
                  <a:pt x="54375" y="49141"/>
                </a:lnTo>
                <a:lnTo>
                  <a:pt x="54375" y="49141"/>
                </a:lnTo>
                <a:lnTo>
                  <a:pt x="54375" y="48588"/>
                </a:lnTo>
                <a:lnTo>
                  <a:pt x="54375" y="48588"/>
                </a:lnTo>
                <a:lnTo>
                  <a:pt x="56250" y="48588"/>
                </a:lnTo>
                <a:lnTo>
                  <a:pt x="56250" y="48588"/>
                </a:lnTo>
                <a:lnTo>
                  <a:pt x="56250" y="48588"/>
                </a:lnTo>
                <a:lnTo>
                  <a:pt x="56250" y="48588"/>
                </a:lnTo>
                <a:lnTo>
                  <a:pt x="56250" y="48588"/>
                </a:lnTo>
                <a:lnTo>
                  <a:pt x="58125" y="48588"/>
                </a:lnTo>
                <a:lnTo>
                  <a:pt x="58125" y="48220"/>
                </a:lnTo>
                <a:lnTo>
                  <a:pt x="58125" y="48220"/>
                </a:lnTo>
                <a:lnTo>
                  <a:pt x="58125" y="48220"/>
                </a:lnTo>
                <a:lnTo>
                  <a:pt x="58125" y="48220"/>
                </a:lnTo>
                <a:lnTo>
                  <a:pt x="58125" y="47852"/>
                </a:lnTo>
                <a:lnTo>
                  <a:pt x="58125" y="47852"/>
                </a:lnTo>
                <a:lnTo>
                  <a:pt x="58125" y="47852"/>
                </a:lnTo>
                <a:lnTo>
                  <a:pt x="58125" y="47852"/>
                </a:lnTo>
                <a:lnTo>
                  <a:pt x="58125" y="47852"/>
                </a:lnTo>
                <a:lnTo>
                  <a:pt x="58125" y="47484"/>
                </a:lnTo>
                <a:lnTo>
                  <a:pt x="58125" y="47484"/>
                </a:lnTo>
                <a:lnTo>
                  <a:pt x="58125" y="47484"/>
                </a:lnTo>
                <a:lnTo>
                  <a:pt x="58125" y="47484"/>
                </a:lnTo>
                <a:lnTo>
                  <a:pt x="58125" y="47484"/>
                </a:lnTo>
                <a:lnTo>
                  <a:pt x="58125" y="47484"/>
                </a:lnTo>
                <a:lnTo>
                  <a:pt x="58125" y="47116"/>
                </a:lnTo>
                <a:lnTo>
                  <a:pt x="58125" y="47116"/>
                </a:lnTo>
                <a:lnTo>
                  <a:pt x="58125" y="47116"/>
                </a:lnTo>
                <a:lnTo>
                  <a:pt x="58125" y="46564"/>
                </a:lnTo>
                <a:lnTo>
                  <a:pt x="58125" y="46564"/>
                </a:lnTo>
                <a:lnTo>
                  <a:pt x="58125" y="46564"/>
                </a:lnTo>
                <a:lnTo>
                  <a:pt x="58125" y="46564"/>
                </a:lnTo>
                <a:lnTo>
                  <a:pt x="58125" y="46564"/>
                </a:lnTo>
                <a:lnTo>
                  <a:pt x="58125" y="46196"/>
                </a:lnTo>
                <a:lnTo>
                  <a:pt x="58125" y="46196"/>
                </a:lnTo>
                <a:lnTo>
                  <a:pt x="58125" y="46196"/>
                </a:lnTo>
                <a:lnTo>
                  <a:pt x="58125" y="46196"/>
                </a:lnTo>
                <a:lnTo>
                  <a:pt x="58125" y="45828"/>
                </a:lnTo>
                <a:lnTo>
                  <a:pt x="58125" y="45828"/>
                </a:lnTo>
                <a:lnTo>
                  <a:pt x="58125" y="45828"/>
                </a:lnTo>
                <a:lnTo>
                  <a:pt x="58125" y="45828"/>
                </a:lnTo>
                <a:lnTo>
                  <a:pt x="58125" y="45828"/>
                </a:lnTo>
                <a:lnTo>
                  <a:pt x="58125" y="45460"/>
                </a:lnTo>
                <a:lnTo>
                  <a:pt x="58125" y="45460"/>
                </a:lnTo>
                <a:lnTo>
                  <a:pt x="58125" y="45460"/>
                </a:lnTo>
                <a:lnTo>
                  <a:pt x="58125" y="45460"/>
                </a:lnTo>
                <a:lnTo>
                  <a:pt x="58125" y="45092"/>
                </a:lnTo>
                <a:lnTo>
                  <a:pt x="58125" y="45092"/>
                </a:lnTo>
                <a:lnTo>
                  <a:pt x="58125" y="45092"/>
                </a:lnTo>
                <a:lnTo>
                  <a:pt x="58125" y="45092"/>
                </a:lnTo>
                <a:lnTo>
                  <a:pt x="58125" y="44539"/>
                </a:lnTo>
                <a:lnTo>
                  <a:pt x="58125" y="44539"/>
                </a:lnTo>
                <a:lnTo>
                  <a:pt x="58125" y="44539"/>
                </a:lnTo>
                <a:lnTo>
                  <a:pt x="58125" y="44539"/>
                </a:lnTo>
                <a:lnTo>
                  <a:pt x="58125" y="44539"/>
                </a:lnTo>
                <a:lnTo>
                  <a:pt x="58125" y="44171"/>
                </a:lnTo>
                <a:lnTo>
                  <a:pt x="58125" y="44171"/>
                </a:lnTo>
                <a:lnTo>
                  <a:pt x="58125" y="44171"/>
                </a:lnTo>
                <a:lnTo>
                  <a:pt x="58125" y="43803"/>
                </a:lnTo>
                <a:lnTo>
                  <a:pt x="58125" y="43803"/>
                </a:lnTo>
                <a:lnTo>
                  <a:pt x="56250" y="43803"/>
                </a:lnTo>
                <a:lnTo>
                  <a:pt x="56250" y="43803"/>
                </a:lnTo>
                <a:lnTo>
                  <a:pt x="56250" y="43435"/>
                </a:lnTo>
                <a:lnTo>
                  <a:pt x="56250" y="43435"/>
                </a:lnTo>
                <a:lnTo>
                  <a:pt x="56250" y="43435"/>
                </a:lnTo>
                <a:lnTo>
                  <a:pt x="56250" y="43435"/>
                </a:lnTo>
                <a:lnTo>
                  <a:pt x="56250" y="43067"/>
                </a:lnTo>
                <a:lnTo>
                  <a:pt x="56250" y="43067"/>
                </a:lnTo>
                <a:lnTo>
                  <a:pt x="56250" y="43067"/>
                </a:lnTo>
                <a:lnTo>
                  <a:pt x="56250" y="43067"/>
                </a:lnTo>
                <a:lnTo>
                  <a:pt x="56250" y="42515"/>
                </a:lnTo>
                <a:lnTo>
                  <a:pt x="56250" y="42515"/>
                </a:lnTo>
                <a:lnTo>
                  <a:pt x="56250" y="42515"/>
                </a:lnTo>
                <a:lnTo>
                  <a:pt x="56250" y="42515"/>
                </a:lnTo>
                <a:lnTo>
                  <a:pt x="56250" y="42147"/>
                </a:lnTo>
                <a:lnTo>
                  <a:pt x="56250" y="42147"/>
                </a:lnTo>
                <a:lnTo>
                  <a:pt x="56250" y="42147"/>
                </a:lnTo>
                <a:lnTo>
                  <a:pt x="56250" y="42147"/>
                </a:lnTo>
                <a:lnTo>
                  <a:pt x="56250" y="41779"/>
                </a:lnTo>
                <a:lnTo>
                  <a:pt x="56250" y="41779"/>
                </a:lnTo>
                <a:lnTo>
                  <a:pt x="56250" y="41779"/>
                </a:lnTo>
                <a:lnTo>
                  <a:pt x="56250" y="41411"/>
                </a:lnTo>
                <a:lnTo>
                  <a:pt x="54375" y="41411"/>
                </a:lnTo>
                <a:lnTo>
                  <a:pt x="54375" y="41411"/>
                </a:lnTo>
                <a:lnTo>
                  <a:pt x="54375" y="41411"/>
                </a:lnTo>
                <a:lnTo>
                  <a:pt x="54375" y="41042"/>
                </a:lnTo>
                <a:lnTo>
                  <a:pt x="54375" y="41042"/>
                </a:lnTo>
                <a:lnTo>
                  <a:pt x="54375" y="41042"/>
                </a:lnTo>
                <a:lnTo>
                  <a:pt x="54375" y="41042"/>
                </a:lnTo>
                <a:lnTo>
                  <a:pt x="56250" y="41042"/>
                </a:lnTo>
                <a:lnTo>
                  <a:pt x="56250" y="40490"/>
                </a:lnTo>
                <a:lnTo>
                  <a:pt x="56250" y="40490"/>
                </a:lnTo>
                <a:lnTo>
                  <a:pt x="56250" y="40490"/>
                </a:lnTo>
                <a:lnTo>
                  <a:pt x="56250" y="40122"/>
                </a:lnTo>
                <a:lnTo>
                  <a:pt x="56250" y="40122"/>
                </a:lnTo>
                <a:lnTo>
                  <a:pt x="56250" y="40122"/>
                </a:lnTo>
                <a:lnTo>
                  <a:pt x="56250" y="40122"/>
                </a:lnTo>
                <a:lnTo>
                  <a:pt x="56250" y="39754"/>
                </a:lnTo>
                <a:lnTo>
                  <a:pt x="56250" y="39754"/>
                </a:lnTo>
                <a:lnTo>
                  <a:pt x="56250" y="39754"/>
                </a:lnTo>
                <a:lnTo>
                  <a:pt x="58125" y="39754"/>
                </a:lnTo>
                <a:lnTo>
                  <a:pt x="58125" y="39754"/>
                </a:lnTo>
                <a:lnTo>
                  <a:pt x="58125" y="40122"/>
                </a:lnTo>
                <a:lnTo>
                  <a:pt x="58125" y="40122"/>
                </a:lnTo>
                <a:lnTo>
                  <a:pt x="58125" y="39754"/>
                </a:lnTo>
                <a:lnTo>
                  <a:pt x="58125" y="39754"/>
                </a:lnTo>
                <a:lnTo>
                  <a:pt x="58125" y="39754"/>
                </a:lnTo>
                <a:lnTo>
                  <a:pt x="58125" y="39754"/>
                </a:lnTo>
                <a:lnTo>
                  <a:pt x="58125" y="39754"/>
                </a:lnTo>
                <a:lnTo>
                  <a:pt x="60000" y="39754"/>
                </a:lnTo>
                <a:lnTo>
                  <a:pt x="60000" y="39386"/>
                </a:lnTo>
                <a:lnTo>
                  <a:pt x="60000" y="39386"/>
                </a:lnTo>
                <a:lnTo>
                  <a:pt x="60000" y="39386"/>
                </a:lnTo>
                <a:lnTo>
                  <a:pt x="58125" y="39386"/>
                </a:lnTo>
                <a:lnTo>
                  <a:pt x="58125" y="39018"/>
                </a:lnTo>
                <a:lnTo>
                  <a:pt x="60000" y="39018"/>
                </a:lnTo>
                <a:lnTo>
                  <a:pt x="60000" y="39018"/>
                </a:lnTo>
                <a:lnTo>
                  <a:pt x="60000" y="39018"/>
                </a:lnTo>
                <a:lnTo>
                  <a:pt x="60000" y="39018"/>
                </a:lnTo>
                <a:lnTo>
                  <a:pt x="60000" y="39018"/>
                </a:lnTo>
                <a:lnTo>
                  <a:pt x="60000" y="39018"/>
                </a:lnTo>
                <a:lnTo>
                  <a:pt x="60000" y="38466"/>
                </a:lnTo>
                <a:lnTo>
                  <a:pt x="60000" y="38466"/>
                </a:lnTo>
                <a:lnTo>
                  <a:pt x="60000" y="38466"/>
                </a:lnTo>
                <a:lnTo>
                  <a:pt x="60000" y="38466"/>
                </a:lnTo>
                <a:lnTo>
                  <a:pt x="60000" y="38466"/>
                </a:lnTo>
                <a:lnTo>
                  <a:pt x="60000" y="38098"/>
                </a:lnTo>
                <a:lnTo>
                  <a:pt x="60000" y="38098"/>
                </a:lnTo>
                <a:lnTo>
                  <a:pt x="60000" y="38098"/>
                </a:lnTo>
                <a:lnTo>
                  <a:pt x="60000" y="38098"/>
                </a:lnTo>
                <a:lnTo>
                  <a:pt x="60000" y="37730"/>
                </a:lnTo>
                <a:lnTo>
                  <a:pt x="60000" y="37730"/>
                </a:lnTo>
                <a:lnTo>
                  <a:pt x="60000" y="37730"/>
                </a:lnTo>
                <a:lnTo>
                  <a:pt x="60000" y="37361"/>
                </a:lnTo>
                <a:lnTo>
                  <a:pt x="60000" y="37361"/>
                </a:lnTo>
                <a:lnTo>
                  <a:pt x="60000" y="37361"/>
                </a:lnTo>
                <a:lnTo>
                  <a:pt x="60000" y="37361"/>
                </a:lnTo>
                <a:lnTo>
                  <a:pt x="60000" y="37361"/>
                </a:lnTo>
                <a:lnTo>
                  <a:pt x="60000" y="37361"/>
                </a:lnTo>
                <a:lnTo>
                  <a:pt x="60000" y="36993"/>
                </a:lnTo>
                <a:lnTo>
                  <a:pt x="60000" y="36993"/>
                </a:lnTo>
                <a:lnTo>
                  <a:pt x="60000" y="36993"/>
                </a:lnTo>
                <a:lnTo>
                  <a:pt x="60000" y="36993"/>
                </a:lnTo>
                <a:lnTo>
                  <a:pt x="58125" y="36993"/>
                </a:lnTo>
                <a:lnTo>
                  <a:pt x="58125" y="36993"/>
                </a:lnTo>
                <a:lnTo>
                  <a:pt x="58125" y="36993"/>
                </a:lnTo>
                <a:lnTo>
                  <a:pt x="58125" y="36993"/>
                </a:lnTo>
                <a:lnTo>
                  <a:pt x="58125" y="36993"/>
                </a:lnTo>
                <a:lnTo>
                  <a:pt x="58125" y="36441"/>
                </a:lnTo>
                <a:lnTo>
                  <a:pt x="58125" y="36441"/>
                </a:lnTo>
                <a:lnTo>
                  <a:pt x="58125" y="36441"/>
                </a:lnTo>
                <a:lnTo>
                  <a:pt x="58125" y="36441"/>
                </a:lnTo>
                <a:lnTo>
                  <a:pt x="58125" y="36441"/>
                </a:lnTo>
                <a:lnTo>
                  <a:pt x="58125" y="36073"/>
                </a:lnTo>
                <a:lnTo>
                  <a:pt x="58125" y="36073"/>
                </a:lnTo>
                <a:lnTo>
                  <a:pt x="58125" y="36073"/>
                </a:lnTo>
                <a:lnTo>
                  <a:pt x="56250" y="36073"/>
                </a:lnTo>
                <a:lnTo>
                  <a:pt x="56250" y="36073"/>
                </a:lnTo>
                <a:lnTo>
                  <a:pt x="56250" y="36073"/>
                </a:lnTo>
                <a:lnTo>
                  <a:pt x="58125" y="36073"/>
                </a:lnTo>
                <a:lnTo>
                  <a:pt x="58125" y="36073"/>
                </a:lnTo>
                <a:lnTo>
                  <a:pt x="58125" y="35705"/>
                </a:lnTo>
                <a:lnTo>
                  <a:pt x="58125" y="35705"/>
                </a:lnTo>
                <a:lnTo>
                  <a:pt x="58125" y="35705"/>
                </a:lnTo>
                <a:lnTo>
                  <a:pt x="58125" y="35337"/>
                </a:lnTo>
                <a:lnTo>
                  <a:pt x="58125" y="35337"/>
                </a:lnTo>
                <a:lnTo>
                  <a:pt x="58125" y="35337"/>
                </a:lnTo>
                <a:lnTo>
                  <a:pt x="58125" y="35337"/>
                </a:lnTo>
                <a:lnTo>
                  <a:pt x="60000" y="35337"/>
                </a:lnTo>
                <a:lnTo>
                  <a:pt x="60000" y="35337"/>
                </a:lnTo>
                <a:lnTo>
                  <a:pt x="60000" y="35337"/>
                </a:lnTo>
                <a:lnTo>
                  <a:pt x="60000" y="34969"/>
                </a:lnTo>
                <a:lnTo>
                  <a:pt x="60000" y="34969"/>
                </a:lnTo>
                <a:lnTo>
                  <a:pt x="60000" y="34969"/>
                </a:lnTo>
                <a:lnTo>
                  <a:pt x="60000" y="34969"/>
                </a:lnTo>
                <a:lnTo>
                  <a:pt x="60000" y="34417"/>
                </a:lnTo>
                <a:lnTo>
                  <a:pt x="60000" y="34417"/>
                </a:lnTo>
                <a:lnTo>
                  <a:pt x="60000" y="34417"/>
                </a:lnTo>
                <a:lnTo>
                  <a:pt x="60000" y="34417"/>
                </a:lnTo>
                <a:lnTo>
                  <a:pt x="60000" y="34049"/>
                </a:lnTo>
                <a:lnTo>
                  <a:pt x="60000" y="34049"/>
                </a:lnTo>
                <a:lnTo>
                  <a:pt x="61875" y="34049"/>
                </a:lnTo>
                <a:lnTo>
                  <a:pt x="61875" y="34049"/>
                </a:lnTo>
                <a:lnTo>
                  <a:pt x="61875" y="34049"/>
                </a:lnTo>
                <a:lnTo>
                  <a:pt x="61875" y="33680"/>
                </a:lnTo>
                <a:lnTo>
                  <a:pt x="61875" y="33680"/>
                </a:lnTo>
                <a:lnTo>
                  <a:pt x="61875" y="33680"/>
                </a:lnTo>
                <a:lnTo>
                  <a:pt x="61875" y="33680"/>
                </a:lnTo>
                <a:lnTo>
                  <a:pt x="61875" y="33680"/>
                </a:lnTo>
                <a:lnTo>
                  <a:pt x="61875" y="33312"/>
                </a:lnTo>
                <a:lnTo>
                  <a:pt x="61875" y="33312"/>
                </a:lnTo>
                <a:lnTo>
                  <a:pt x="61875" y="33312"/>
                </a:lnTo>
                <a:lnTo>
                  <a:pt x="61875" y="32944"/>
                </a:lnTo>
                <a:lnTo>
                  <a:pt x="61875" y="32944"/>
                </a:lnTo>
                <a:lnTo>
                  <a:pt x="61875" y="32944"/>
                </a:lnTo>
                <a:lnTo>
                  <a:pt x="61875" y="32944"/>
                </a:lnTo>
                <a:lnTo>
                  <a:pt x="61875" y="32944"/>
                </a:lnTo>
                <a:lnTo>
                  <a:pt x="61875" y="32392"/>
                </a:lnTo>
                <a:lnTo>
                  <a:pt x="61875" y="32392"/>
                </a:lnTo>
                <a:lnTo>
                  <a:pt x="64687" y="32392"/>
                </a:lnTo>
                <a:lnTo>
                  <a:pt x="64687" y="32392"/>
                </a:lnTo>
                <a:lnTo>
                  <a:pt x="64687" y="32024"/>
                </a:lnTo>
                <a:lnTo>
                  <a:pt x="64687" y="32024"/>
                </a:lnTo>
                <a:lnTo>
                  <a:pt x="64687" y="32024"/>
                </a:lnTo>
                <a:lnTo>
                  <a:pt x="64687" y="32024"/>
                </a:lnTo>
                <a:lnTo>
                  <a:pt x="64687" y="32024"/>
                </a:lnTo>
                <a:lnTo>
                  <a:pt x="64687" y="31656"/>
                </a:lnTo>
                <a:lnTo>
                  <a:pt x="64687" y="31656"/>
                </a:lnTo>
                <a:lnTo>
                  <a:pt x="64687" y="31656"/>
                </a:lnTo>
                <a:lnTo>
                  <a:pt x="66562" y="31656"/>
                </a:lnTo>
                <a:lnTo>
                  <a:pt x="66562" y="31656"/>
                </a:lnTo>
                <a:lnTo>
                  <a:pt x="66562" y="31656"/>
                </a:lnTo>
                <a:lnTo>
                  <a:pt x="66562" y="31288"/>
                </a:lnTo>
                <a:lnTo>
                  <a:pt x="66562" y="31288"/>
                </a:lnTo>
                <a:lnTo>
                  <a:pt x="66562" y="31288"/>
                </a:lnTo>
                <a:lnTo>
                  <a:pt x="66562" y="31288"/>
                </a:lnTo>
                <a:lnTo>
                  <a:pt x="66562" y="30920"/>
                </a:lnTo>
                <a:lnTo>
                  <a:pt x="66562" y="30920"/>
                </a:lnTo>
                <a:lnTo>
                  <a:pt x="64687" y="30920"/>
                </a:lnTo>
                <a:lnTo>
                  <a:pt x="64687" y="30920"/>
                </a:lnTo>
                <a:lnTo>
                  <a:pt x="66562" y="30920"/>
                </a:lnTo>
                <a:lnTo>
                  <a:pt x="66562" y="30368"/>
                </a:lnTo>
                <a:lnTo>
                  <a:pt x="64687" y="30368"/>
                </a:lnTo>
                <a:lnTo>
                  <a:pt x="64687" y="30368"/>
                </a:lnTo>
                <a:lnTo>
                  <a:pt x="64687" y="30368"/>
                </a:lnTo>
                <a:lnTo>
                  <a:pt x="64687" y="30000"/>
                </a:lnTo>
                <a:lnTo>
                  <a:pt x="64687" y="30000"/>
                </a:lnTo>
                <a:lnTo>
                  <a:pt x="66562" y="30000"/>
                </a:lnTo>
                <a:lnTo>
                  <a:pt x="66562" y="30000"/>
                </a:lnTo>
                <a:lnTo>
                  <a:pt x="66562" y="30000"/>
                </a:lnTo>
                <a:lnTo>
                  <a:pt x="66562" y="30000"/>
                </a:lnTo>
                <a:lnTo>
                  <a:pt x="66562" y="29631"/>
                </a:lnTo>
                <a:lnTo>
                  <a:pt x="66562" y="29631"/>
                </a:lnTo>
                <a:lnTo>
                  <a:pt x="66562" y="29631"/>
                </a:lnTo>
                <a:lnTo>
                  <a:pt x="66562" y="29631"/>
                </a:lnTo>
                <a:lnTo>
                  <a:pt x="66562" y="29263"/>
                </a:lnTo>
                <a:lnTo>
                  <a:pt x="66562" y="29263"/>
                </a:lnTo>
                <a:lnTo>
                  <a:pt x="66562" y="29263"/>
                </a:lnTo>
                <a:lnTo>
                  <a:pt x="66562" y="28895"/>
                </a:lnTo>
                <a:lnTo>
                  <a:pt x="68437" y="28895"/>
                </a:lnTo>
                <a:lnTo>
                  <a:pt x="68437" y="28895"/>
                </a:lnTo>
                <a:lnTo>
                  <a:pt x="68437" y="28895"/>
                </a:lnTo>
                <a:lnTo>
                  <a:pt x="68437" y="28895"/>
                </a:lnTo>
                <a:lnTo>
                  <a:pt x="68437" y="28895"/>
                </a:lnTo>
                <a:lnTo>
                  <a:pt x="68437" y="28343"/>
                </a:lnTo>
                <a:lnTo>
                  <a:pt x="68437" y="28343"/>
                </a:lnTo>
                <a:lnTo>
                  <a:pt x="68437" y="28343"/>
                </a:lnTo>
                <a:lnTo>
                  <a:pt x="68437" y="28343"/>
                </a:lnTo>
                <a:lnTo>
                  <a:pt x="68437" y="28343"/>
                </a:lnTo>
                <a:lnTo>
                  <a:pt x="68437" y="27975"/>
                </a:lnTo>
                <a:lnTo>
                  <a:pt x="68437" y="27975"/>
                </a:lnTo>
                <a:lnTo>
                  <a:pt x="68437" y="27975"/>
                </a:lnTo>
                <a:lnTo>
                  <a:pt x="68437" y="27975"/>
                </a:lnTo>
                <a:lnTo>
                  <a:pt x="68437" y="27607"/>
                </a:lnTo>
                <a:lnTo>
                  <a:pt x="68437" y="27607"/>
                </a:lnTo>
                <a:lnTo>
                  <a:pt x="68437" y="27607"/>
                </a:lnTo>
                <a:lnTo>
                  <a:pt x="68437" y="27239"/>
                </a:lnTo>
                <a:lnTo>
                  <a:pt x="68437" y="27239"/>
                </a:lnTo>
                <a:lnTo>
                  <a:pt x="68437" y="27239"/>
                </a:lnTo>
                <a:lnTo>
                  <a:pt x="68437" y="26871"/>
                </a:lnTo>
                <a:lnTo>
                  <a:pt x="70312" y="26871"/>
                </a:lnTo>
                <a:lnTo>
                  <a:pt x="70312" y="26871"/>
                </a:lnTo>
                <a:lnTo>
                  <a:pt x="70312" y="26871"/>
                </a:lnTo>
                <a:lnTo>
                  <a:pt x="70312" y="26319"/>
                </a:lnTo>
                <a:lnTo>
                  <a:pt x="70312" y="26319"/>
                </a:lnTo>
                <a:lnTo>
                  <a:pt x="68437" y="26319"/>
                </a:lnTo>
                <a:lnTo>
                  <a:pt x="68437" y="26319"/>
                </a:lnTo>
                <a:lnTo>
                  <a:pt x="68437" y="25950"/>
                </a:lnTo>
                <a:lnTo>
                  <a:pt x="68437" y="25950"/>
                </a:lnTo>
                <a:lnTo>
                  <a:pt x="68437" y="25950"/>
                </a:lnTo>
                <a:lnTo>
                  <a:pt x="68437" y="25950"/>
                </a:lnTo>
                <a:lnTo>
                  <a:pt x="68437" y="25582"/>
                </a:lnTo>
                <a:lnTo>
                  <a:pt x="68437" y="25582"/>
                </a:lnTo>
                <a:lnTo>
                  <a:pt x="68437" y="25582"/>
                </a:lnTo>
                <a:lnTo>
                  <a:pt x="68437" y="25582"/>
                </a:lnTo>
                <a:lnTo>
                  <a:pt x="68437" y="25214"/>
                </a:lnTo>
                <a:lnTo>
                  <a:pt x="70312" y="25214"/>
                </a:lnTo>
                <a:lnTo>
                  <a:pt x="70312" y="25214"/>
                </a:lnTo>
                <a:lnTo>
                  <a:pt x="70312" y="25214"/>
                </a:lnTo>
                <a:lnTo>
                  <a:pt x="70312" y="24846"/>
                </a:lnTo>
                <a:lnTo>
                  <a:pt x="70312" y="24846"/>
                </a:lnTo>
                <a:lnTo>
                  <a:pt x="70312" y="24846"/>
                </a:lnTo>
                <a:lnTo>
                  <a:pt x="70312" y="24846"/>
                </a:lnTo>
                <a:lnTo>
                  <a:pt x="70312" y="24846"/>
                </a:lnTo>
                <a:lnTo>
                  <a:pt x="70312" y="24846"/>
                </a:lnTo>
                <a:lnTo>
                  <a:pt x="70312" y="24294"/>
                </a:lnTo>
                <a:lnTo>
                  <a:pt x="72187" y="24294"/>
                </a:lnTo>
                <a:lnTo>
                  <a:pt x="72187" y="24294"/>
                </a:lnTo>
                <a:lnTo>
                  <a:pt x="72187" y="24294"/>
                </a:lnTo>
                <a:lnTo>
                  <a:pt x="72187" y="24294"/>
                </a:lnTo>
                <a:lnTo>
                  <a:pt x="72187" y="24294"/>
                </a:lnTo>
                <a:lnTo>
                  <a:pt x="72187" y="23926"/>
                </a:lnTo>
                <a:lnTo>
                  <a:pt x="72187" y="23926"/>
                </a:lnTo>
                <a:lnTo>
                  <a:pt x="72187" y="23926"/>
                </a:lnTo>
                <a:lnTo>
                  <a:pt x="72187" y="23926"/>
                </a:lnTo>
                <a:lnTo>
                  <a:pt x="70312" y="23926"/>
                </a:lnTo>
                <a:lnTo>
                  <a:pt x="70312" y="23558"/>
                </a:lnTo>
                <a:lnTo>
                  <a:pt x="72187" y="23558"/>
                </a:lnTo>
                <a:lnTo>
                  <a:pt x="72187" y="23558"/>
                </a:lnTo>
                <a:lnTo>
                  <a:pt x="72187" y="23558"/>
                </a:lnTo>
                <a:lnTo>
                  <a:pt x="72187" y="23190"/>
                </a:lnTo>
                <a:lnTo>
                  <a:pt x="70312" y="23190"/>
                </a:lnTo>
                <a:lnTo>
                  <a:pt x="70312" y="23190"/>
                </a:lnTo>
                <a:lnTo>
                  <a:pt x="70312" y="23190"/>
                </a:lnTo>
                <a:lnTo>
                  <a:pt x="70312" y="23190"/>
                </a:lnTo>
                <a:lnTo>
                  <a:pt x="70312" y="22822"/>
                </a:lnTo>
                <a:lnTo>
                  <a:pt x="70312" y="22822"/>
                </a:lnTo>
                <a:lnTo>
                  <a:pt x="70312" y="22822"/>
                </a:lnTo>
                <a:lnTo>
                  <a:pt x="70312" y="22269"/>
                </a:lnTo>
                <a:lnTo>
                  <a:pt x="70312" y="22269"/>
                </a:lnTo>
                <a:lnTo>
                  <a:pt x="70312" y="22269"/>
                </a:lnTo>
                <a:lnTo>
                  <a:pt x="70312" y="21901"/>
                </a:lnTo>
                <a:lnTo>
                  <a:pt x="70312" y="21901"/>
                </a:lnTo>
                <a:lnTo>
                  <a:pt x="70312" y="21901"/>
                </a:lnTo>
                <a:lnTo>
                  <a:pt x="70312" y="21533"/>
                </a:lnTo>
                <a:lnTo>
                  <a:pt x="70312" y="21533"/>
                </a:lnTo>
                <a:lnTo>
                  <a:pt x="70312" y="21533"/>
                </a:lnTo>
                <a:lnTo>
                  <a:pt x="70312" y="21165"/>
                </a:lnTo>
                <a:lnTo>
                  <a:pt x="70312" y="21165"/>
                </a:lnTo>
                <a:lnTo>
                  <a:pt x="70312" y="21165"/>
                </a:lnTo>
                <a:lnTo>
                  <a:pt x="70312" y="21165"/>
                </a:lnTo>
                <a:lnTo>
                  <a:pt x="70312" y="20797"/>
                </a:lnTo>
                <a:lnTo>
                  <a:pt x="70312" y="20797"/>
                </a:lnTo>
                <a:lnTo>
                  <a:pt x="70312" y="20797"/>
                </a:lnTo>
                <a:lnTo>
                  <a:pt x="70312" y="20245"/>
                </a:lnTo>
                <a:lnTo>
                  <a:pt x="70312" y="20245"/>
                </a:lnTo>
                <a:lnTo>
                  <a:pt x="70312" y="20245"/>
                </a:lnTo>
                <a:lnTo>
                  <a:pt x="70312" y="20245"/>
                </a:lnTo>
                <a:lnTo>
                  <a:pt x="70312" y="19877"/>
                </a:lnTo>
                <a:lnTo>
                  <a:pt x="70312" y="19877"/>
                </a:lnTo>
                <a:lnTo>
                  <a:pt x="70312" y="19877"/>
                </a:lnTo>
                <a:lnTo>
                  <a:pt x="72187" y="19877"/>
                </a:lnTo>
                <a:lnTo>
                  <a:pt x="72187" y="19509"/>
                </a:lnTo>
                <a:lnTo>
                  <a:pt x="72187" y="19509"/>
                </a:lnTo>
                <a:lnTo>
                  <a:pt x="72187" y="19509"/>
                </a:lnTo>
                <a:lnTo>
                  <a:pt x="72187" y="19509"/>
                </a:lnTo>
                <a:lnTo>
                  <a:pt x="72187" y="19141"/>
                </a:lnTo>
                <a:lnTo>
                  <a:pt x="72187" y="19141"/>
                </a:lnTo>
                <a:lnTo>
                  <a:pt x="72187" y="19141"/>
                </a:lnTo>
                <a:lnTo>
                  <a:pt x="72187" y="19141"/>
                </a:lnTo>
                <a:lnTo>
                  <a:pt x="72187" y="18773"/>
                </a:lnTo>
                <a:lnTo>
                  <a:pt x="72187" y="18773"/>
                </a:lnTo>
                <a:lnTo>
                  <a:pt x="72187" y="18773"/>
                </a:lnTo>
                <a:lnTo>
                  <a:pt x="72187" y="18773"/>
                </a:lnTo>
                <a:lnTo>
                  <a:pt x="72187" y="18773"/>
                </a:lnTo>
                <a:lnTo>
                  <a:pt x="70312" y="18773"/>
                </a:lnTo>
                <a:lnTo>
                  <a:pt x="70312" y="18773"/>
                </a:lnTo>
                <a:lnTo>
                  <a:pt x="70312" y="18773"/>
                </a:lnTo>
                <a:lnTo>
                  <a:pt x="70312" y="18773"/>
                </a:lnTo>
                <a:lnTo>
                  <a:pt x="70312" y="18773"/>
                </a:lnTo>
                <a:lnTo>
                  <a:pt x="70312" y="18220"/>
                </a:lnTo>
                <a:lnTo>
                  <a:pt x="70312" y="18220"/>
                </a:lnTo>
                <a:lnTo>
                  <a:pt x="70312" y="18220"/>
                </a:lnTo>
                <a:lnTo>
                  <a:pt x="70312" y="17852"/>
                </a:lnTo>
                <a:lnTo>
                  <a:pt x="70312" y="17852"/>
                </a:lnTo>
                <a:lnTo>
                  <a:pt x="70312" y="17852"/>
                </a:lnTo>
                <a:lnTo>
                  <a:pt x="70312" y="17852"/>
                </a:lnTo>
                <a:lnTo>
                  <a:pt x="70312" y="17484"/>
                </a:lnTo>
                <a:lnTo>
                  <a:pt x="70312" y="17484"/>
                </a:lnTo>
                <a:lnTo>
                  <a:pt x="70312" y="17484"/>
                </a:lnTo>
                <a:lnTo>
                  <a:pt x="70312" y="17116"/>
                </a:lnTo>
                <a:lnTo>
                  <a:pt x="70312" y="17116"/>
                </a:lnTo>
                <a:lnTo>
                  <a:pt x="70312" y="17116"/>
                </a:lnTo>
                <a:lnTo>
                  <a:pt x="72187" y="17116"/>
                </a:lnTo>
                <a:lnTo>
                  <a:pt x="72187" y="17116"/>
                </a:lnTo>
                <a:lnTo>
                  <a:pt x="72187" y="17116"/>
                </a:lnTo>
                <a:lnTo>
                  <a:pt x="72187" y="17484"/>
                </a:lnTo>
                <a:lnTo>
                  <a:pt x="72187" y="17484"/>
                </a:lnTo>
                <a:lnTo>
                  <a:pt x="72187" y="17116"/>
                </a:lnTo>
                <a:lnTo>
                  <a:pt x="72187" y="17116"/>
                </a:lnTo>
                <a:lnTo>
                  <a:pt x="72187" y="17116"/>
                </a:lnTo>
                <a:lnTo>
                  <a:pt x="75000" y="17116"/>
                </a:lnTo>
                <a:lnTo>
                  <a:pt x="75000" y="17116"/>
                </a:lnTo>
                <a:lnTo>
                  <a:pt x="75000" y="16748"/>
                </a:lnTo>
                <a:lnTo>
                  <a:pt x="75000" y="16748"/>
                </a:lnTo>
                <a:lnTo>
                  <a:pt x="75000" y="16748"/>
                </a:lnTo>
                <a:lnTo>
                  <a:pt x="75000" y="16196"/>
                </a:lnTo>
                <a:lnTo>
                  <a:pt x="75000" y="16196"/>
                </a:lnTo>
                <a:lnTo>
                  <a:pt x="75000" y="16196"/>
                </a:lnTo>
                <a:lnTo>
                  <a:pt x="75000" y="16196"/>
                </a:lnTo>
                <a:lnTo>
                  <a:pt x="75000" y="16196"/>
                </a:lnTo>
                <a:lnTo>
                  <a:pt x="75000" y="15828"/>
                </a:lnTo>
                <a:lnTo>
                  <a:pt x="75000" y="15828"/>
                </a:lnTo>
                <a:lnTo>
                  <a:pt x="75000" y="15828"/>
                </a:lnTo>
                <a:lnTo>
                  <a:pt x="75000" y="15460"/>
                </a:lnTo>
                <a:lnTo>
                  <a:pt x="75000" y="15460"/>
                </a:lnTo>
                <a:lnTo>
                  <a:pt x="75000" y="15460"/>
                </a:lnTo>
                <a:lnTo>
                  <a:pt x="75000" y="15092"/>
                </a:lnTo>
                <a:lnTo>
                  <a:pt x="75000" y="15092"/>
                </a:lnTo>
                <a:lnTo>
                  <a:pt x="75000" y="15092"/>
                </a:lnTo>
                <a:lnTo>
                  <a:pt x="75000" y="15092"/>
                </a:lnTo>
                <a:lnTo>
                  <a:pt x="75000" y="14723"/>
                </a:lnTo>
                <a:lnTo>
                  <a:pt x="75000" y="14723"/>
                </a:lnTo>
                <a:lnTo>
                  <a:pt x="75000" y="14723"/>
                </a:lnTo>
                <a:lnTo>
                  <a:pt x="75000" y="14171"/>
                </a:lnTo>
                <a:lnTo>
                  <a:pt x="75000" y="14171"/>
                </a:lnTo>
                <a:lnTo>
                  <a:pt x="76875" y="14171"/>
                </a:lnTo>
                <a:lnTo>
                  <a:pt x="76875" y="14171"/>
                </a:lnTo>
                <a:lnTo>
                  <a:pt x="76875" y="13803"/>
                </a:lnTo>
                <a:lnTo>
                  <a:pt x="76875" y="13803"/>
                </a:lnTo>
                <a:lnTo>
                  <a:pt x="76875" y="13803"/>
                </a:lnTo>
                <a:lnTo>
                  <a:pt x="76875" y="13435"/>
                </a:lnTo>
                <a:lnTo>
                  <a:pt x="76875" y="13435"/>
                </a:lnTo>
                <a:lnTo>
                  <a:pt x="76875" y="13435"/>
                </a:lnTo>
                <a:lnTo>
                  <a:pt x="76875" y="13435"/>
                </a:lnTo>
                <a:lnTo>
                  <a:pt x="76875" y="13067"/>
                </a:lnTo>
                <a:lnTo>
                  <a:pt x="76875" y="13067"/>
                </a:lnTo>
                <a:lnTo>
                  <a:pt x="76875" y="13067"/>
                </a:lnTo>
                <a:lnTo>
                  <a:pt x="76875" y="12699"/>
                </a:lnTo>
                <a:lnTo>
                  <a:pt x="76875" y="12699"/>
                </a:lnTo>
                <a:lnTo>
                  <a:pt x="76875" y="12699"/>
                </a:lnTo>
                <a:lnTo>
                  <a:pt x="76875" y="12699"/>
                </a:lnTo>
                <a:lnTo>
                  <a:pt x="76875" y="12147"/>
                </a:lnTo>
                <a:lnTo>
                  <a:pt x="76875" y="12147"/>
                </a:lnTo>
                <a:lnTo>
                  <a:pt x="76875" y="12147"/>
                </a:lnTo>
                <a:lnTo>
                  <a:pt x="76875" y="12147"/>
                </a:lnTo>
                <a:lnTo>
                  <a:pt x="76875" y="12147"/>
                </a:lnTo>
                <a:lnTo>
                  <a:pt x="76875" y="12147"/>
                </a:lnTo>
                <a:lnTo>
                  <a:pt x="76875" y="11779"/>
                </a:lnTo>
                <a:lnTo>
                  <a:pt x="76875" y="11779"/>
                </a:lnTo>
                <a:lnTo>
                  <a:pt x="76875" y="11779"/>
                </a:lnTo>
                <a:lnTo>
                  <a:pt x="76875" y="11411"/>
                </a:lnTo>
                <a:lnTo>
                  <a:pt x="76875" y="11411"/>
                </a:lnTo>
                <a:lnTo>
                  <a:pt x="76875" y="11411"/>
                </a:lnTo>
                <a:lnTo>
                  <a:pt x="76875" y="11411"/>
                </a:lnTo>
                <a:lnTo>
                  <a:pt x="76875" y="11042"/>
                </a:lnTo>
                <a:lnTo>
                  <a:pt x="76875" y="11042"/>
                </a:lnTo>
                <a:lnTo>
                  <a:pt x="76875" y="11042"/>
                </a:lnTo>
                <a:lnTo>
                  <a:pt x="76875" y="11042"/>
                </a:lnTo>
                <a:lnTo>
                  <a:pt x="76875" y="11042"/>
                </a:lnTo>
                <a:lnTo>
                  <a:pt x="76875" y="10674"/>
                </a:lnTo>
                <a:lnTo>
                  <a:pt x="76875" y="10674"/>
                </a:lnTo>
                <a:lnTo>
                  <a:pt x="76875" y="10674"/>
                </a:lnTo>
                <a:lnTo>
                  <a:pt x="76875" y="10674"/>
                </a:lnTo>
                <a:lnTo>
                  <a:pt x="76875" y="10122"/>
                </a:lnTo>
                <a:lnTo>
                  <a:pt x="76875" y="10122"/>
                </a:lnTo>
                <a:lnTo>
                  <a:pt x="76875" y="10122"/>
                </a:lnTo>
                <a:lnTo>
                  <a:pt x="76875" y="9754"/>
                </a:lnTo>
                <a:lnTo>
                  <a:pt x="76875" y="9754"/>
                </a:lnTo>
                <a:lnTo>
                  <a:pt x="76875" y="9754"/>
                </a:lnTo>
                <a:lnTo>
                  <a:pt x="76875" y="9386"/>
                </a:lnTo>
                <a:lnTo>
                  <a:pt x="76875" y="9386"/>
                </a:lnTo>
                <a:lnTo>
                  <a:pt x="76875" y="9386"/>
                </a:lnTo>
                <a:lnTo>
                  <a:pt x="76875" y="9018"/>
                </a:lnTo>
                <a:lnTo>
                  <a:pt x="76875" y="9018"/>
                </a:lnTo>
                <a:lnTo>
                  <a:pt x="76875" y="9018"/>
                </a:lnTo>
                <a:lnTo>
                  <a:pt x="76875" y="8650"/>
                </a:lnTo>
                <a:lnTo>
                  <a:pt x="76875" y="8650"/>
                </a:lnTo>
                <a:lnTo>
                  <a:pt x="76875" y="8650"/>
                </a:lnTo>
                <a:lnTo>
                  <a:pt x="76875" y="8650"/>
                </a:lnTo>
                <a:lnTo>
                  <a:pt x="76875" y="8098"/>
                </a:lnTo>
                <a:lnTo>
                  <a:pt x="76875" y="8098"/>
                </a:lnTo>
                <a:lnTo>
                  <a:pt x="76875" y="8098"/>
                </a:lnTo>
                <a:lnTo>
                  <a:pt x="76875" y="7730"/>
                </a:lnTo>
                <a:lnTo>
                  <a:pt x="76875" y="7730"/>
                </a:lnTo>
                <a:lnTo>
                  <a:pt x="76875" y="7730"/>
                </a:lnTo>
                <a:lnTo>
                  <a:pt x="76875" y="7730"/>
                </a:lnTo>
                <a:lnTo>
                  <a:pt x="76875" y="7361"/>
                </a:lnTo>
                <a:lnTo>
                  <a:pt x="76875" y="7361"/>
                </a:lnTo>
                <a:lnTo>
                  <a:pt x="76875" y="7361"/>
                </a:lnTo>
                <a:lnTo>
                  <a:pt x="76875" y="6993"/>
                </a:lnTo>
                <a:lnTo>
                  <a:pt x="76875" y="6993"/>
                </a:lnTo>
                <a:lnTo>
                  <a:pt x="76875" y="6993"/>
                </a:lnTo>
                <a:lnTo>
                  <a:pt x="76875" y="6993"/>
                </a:lnTo>
                <a:lnTo>
                  <a:pt x="76875" y="6625"/>
                </a:lnTo>
                <a:lnTo>
                  <a:pt x="76875" y="6625"/>
                </a:lnTo>
                <a:lnTo>
                  <a:pt x="75000" y="6625"/>
                </a:lnTo>
                <a:lnTo>
                  <a:pt x="75000" y="6625"/>
                </a:lnTo>
                <a:lnTo>
                  <a:pt x="75000" y="6073"/>
                </a:lnTo>
                <a:lnTo>
                  <a:pt x="75000" y="6073"/>
                </a:lnTo>
                <a:lnTo>
                  <a:pt x="75000" y="6073"/>
                </a:lnTo>
                <a:lnTo>
                  <a:pt x="75000" y="5705"/>
                </a:lnTo>
                <a:lnTo>
                  <a:pt x="75000" y="5705"/>
                </a:lnTo>
                <a:lnTo>
                  <a:pt x="75000" y="5705"/>
                </a:lnTo>
                <a:lnTo>
                  <a:pt x="75000" y="5705"/>
                </a:lnTo>
                <a:lnTo>
                  <a:pt x="75000" y="5337"/>
                </a:lnTo>
                <a:lnTo>
                  <a:pt x="75000" y="5337"/>
                </a:lnTo>
                <a:lnTo>
                  <a:pt x="75000" y="5337"/>
                </a:lnTo>
                <a:lnTo>
                  <a:pt x="75000" y="4969"/>
                </a:lnTo>
                <a:lnTo>
                  <a:pt x="75000" y="4969"/>
                </a:lnTo>
                <a:lnTo>
                  <a:pt x="75000" y="4969"/>
                </a:lnTo>
                <a:lnTo>
                  <a:pt x="75000" y="4969"/>
                </a:lnTo>
                <a:lnTo>
                  <a:pt x="75000" y="4601"/>
                </a:lnTo>
                <a:lnTo>
                  <a:pt x="75000" y="4601"/>
                </a:lnTo>
                <a:lnTo>
                  <a:pt x="75000" y="4601"/>
                </a:lnTo>
                <a:lnTo>
                  <a:pt x="75000" y="4049"/>
                </a:lnTo>
                <a:lnTo>
                  <a:pt x="75000" y="4049"/>
                </a:lnTo>
                <a:lnTo>
                  <a:pt x="72187" y="4049"/>
                </a:lnTo>
                <a:lnTo>
                  <a:pt x="72187" y="4049"/>
                </a:lnTo>
                <a:lnTo>
                  <a:pt x="72187" y="3680"/>
                </a:lnTo>
                <a:lnTo>
                  <a:pt x="72187" y="3680"/>
                </a:lnTo>
                <a:lnTo>
                  <a:pt x="72187" y="3680"/>
                </a:lnTo>
                <a:lnTo>
                  <a:pt x="72187" y="3680"/>
                </a:lnTo>
                <a:lnTo>
                  <a:pt x="72187" y="3312"/>
                </a:lnTo>
                <a:lnTo>
                  <a:pt x="72187" y="3312"/>
                </a:lnTo>
                <a:lnTo>
                  <a:pt x="72187" y="3312"/>
                </a:lnTo>
                <a:lnTo>
                  <a:pt x="75000" y="3312"/>
                </a:lnTo>
                <a:lnTo>
                  <a:pt x="75000" y="2944"/>
                </a:lnTo>
                <a:lnTo>
                  <a:pt x="75000" y="2944"/>
                </a:lnTo>
                <a:lnTo>
                  <a:pt x="75000" y="2944"/>
                </a:lnTo>
                <a:lnTo>
                  <a:pt x="72187" y="2944"/>
                </a:lnTo>
                <a:lnTo>
                  <a:pt x="72187" y="2576"/>
                </a:lnTo>
                <a:lnTo>
                  <a:pt x="72187" y="2576"/>
                </a:lnTo>
                <a:lnTo>
                  <a:pt x="75000" y="2576"/>
                </a:lnTo>
                <a:lnTo>
                  <a:pt x="75000" y="2576"/>
                </a:lnTo>
                <a:lnTo>
                  <a:pt x="75000" y="2576"/>
                </a:lnTo>
                <a:lnTo>
                  <a:pt x="75000" y="2576"/>
                </a:lnTo>
                <a:lnTo>
                  <a:pt x="75000" y="2576"/>
                </a:lnTo>
                <a:lnTo>
                  <a:pt x="76875" y="2576"/>
                </a:lnTo>
                <a:lnTo>
                  <a:pt x="76875" y="2576"/>
                </a:lnTo>
                <a:lnTo>
                  <a:pt x="76875" y="2576"/>
                </a:lnTo>
                <a:lnTo>
                  <a:pt x="76875" y="2576"/>
                </a:lnTo>
                <a:lnTo>
                  <a:pt x="76875" y="2576"/>
                </a:lnTo>
                <a:lnTo>
                  <a:pt x="78750" y="2576"/>
                </a:lnTo>
                <a:lnTo>
                  <a:pt x="78750" y="2024"/>
                </a:lnTo>
                <a:lnTo>
                  <a:pt x="78750" y="2024"/>
                </a:lnTo>
                <a:lnTo>
                  <a:pt x="78750" y="2024"/>
                </a:lnTo>
                <a:lnTo>
                  <a:pt x="78750" y="2024"/>
                </a:lnTo>
                <a:lnTo>
                  <a:pt x="78750" y="2024"/>
                </a:lnTo>
                <a:lnTo>
                  <a:pt x="80625" y="2024"/>
                </a:lnTo>
                <a:lnTo>
                  <a:pt x="80625" y="2024"/>
                </a:lnTo>
                <a:lnTo>
                  <a:pt x="80625" y="2024"/>
                </a:lnTo>
                <a:lnTo>
                  <a:pt x="80625" y="1656"/>
                </a:lnTo>
                <a:lnTo>
                  <a:pt x="80625" y="1656"/>
                </a:lnTo>
                <a:lnTo>
                  <a:pt x="80625" y="1656"/>
                </a:lnTo>
                <a:lnTo>
                  <a:pt x="80625" y="1656"/>
                </a:lnTo>
                <a:lnTo>
                  <a:pt x="82500" y="1656"/>
                </a:lnTo>
                <a:lnTo>
                  <a:pt x="82500" y="1288"/>
                </a:lnTo>
                <a:lnTo>
                  <a:pt x="82500" y="1288"/>
                </a:lnTo>
                <a:lnTo>
                  <a:pt x="82500" y="1288"/>
                </a:lnTo>
                <a:lnTo>
                  <a:pt x="80625" y="1288"/>
                </a:lnTo>
                <a:lnTo>
                  <a:pt x="80625" y="920"/>
                </a:lnTo>
                <a:lnTo>
                  <a:pt x="80625" y="920"/>
                </a:lnTo>
                <a:lnTo>
                  <a:pt x="80625" y="920"/>
                </a:lnTo>
                <a:lnTo>
                  <a:pt x="80625" y="552"/>
                </a:lnTo>
                <a:lnTo>
                  <a:pt x="80625" y="552"/>
                </a:lnTo>
                <a:lnTo>
                  <a:pt x="80625" y="552"/>
                </a:lnTo>
                <a:lnTo>
                  <a:pt x="80625" y="552"/>
                </a:lnTo>
                <a:lnTo>
                  <a:pt x="80625" y="552"/>
                </a:lnTo>
                <a:lnTo>
                  <a:pt x="82500" y="552"/>
                </a:lnTo>
                <a:lnTo>
                  <a:pt x="82500" y="552"/>
                </a:lnTo>
                <a:lnTo>
                  <a:pt x="82500" y="552"/>
                </a:lnTo>
                <a:lnTo>
                  <a:pt x="82500" y="552"/>
                </a:lnTo>
                <a:lnTo>
                  <a:pt x="82500" y="0"/>
                </a:lnTo>
                <a:lnTo>
                  <a:pt x="85312" y="0"/>
                </a:lnTo>
                <a:lnTo>
                  <a:pt x="85312" y="0"/>
                </a:lnTo>
                <a:lnTo>
                  <a:pt x="85312" y="0"/>
                </a:lnTo>
                <a:lnTo>
                  <a:pt x="85312" y="0"/>
                </a:lnTo>
                <a:lnTo>
                  <a:pt x="85312" y="0"/>
                </a:lnTo>
                <a:lnTo>
                  <a:pt x="85312" y="0"/>
                </a:lnTo>
                <a:lnTo>
                  <a:pt x="85312" y="0"/>
                </a:lnTo>
                <a:lnTo>
                  <a:pt x="85312" y="0"/>
                </a:lnTo>
                <a:lnTo>
                  <a:pt x="87187" y="0"/>
                </a:lnTo>
                <a:lnTo>
                  <a:pt x="87187" y="552"/>
                </a:lnTo>
                <a:lnTo>
                  <a:pt x="87187" y="552"/>
                </a:lnTo>
                <a:lnTo>
                  <a:pt x="87187" y="552"/>
                </a:lnTo>
                <a:lnTo>
                  <a:pt x="87187" y="552"/>
                </a:lnTo>
                <a:lnTo>
                  <a:pt x="87187" y="552"/>
                </a:lnTo>
                <a:lnTo>
                  <a:pt x="87187" y="920"/>
                </a:lnTo>
                <a:lnTo>
                  <a:pt x="89062" y="920"/>
                </a:lnTo>
                <a:lnTo>
                  <a:pt x="89062" y="920"/>
                </a:lnTo>
                <a:lnTo>
                  <a:pt x="89062" y="920"/>
                </a:lnTo>
                <a:lnTo>
                  <a:pt x="89062" y="1288"/>
                </a:lnTo>
                <a:lnTo>
                  <a:pt x="89062" y="1288"/>
                </a:lnTo>
                <a:lnTo>
                  <a:pt x="89062" y="1288"/>
                </a:lnTo>
                <a:lnTo>
                  <a:pt x="89062" y="1288"/>
                </a:lnTo>
                <a:lnTo>
                  <a:pt x="89062" y="1288"/>
                </a:lnTo>
                <a:lnTo>
                  <a:pt x="89062" y="1288"/>
                </a:lnTo>
                <a:lnTo>
                  <a:pt x="90937" y="1288"/>
                </a:lnTo>
                <a:lnTo>
                  <a:pt x="90937" y="1656"/>
                </a:lnTo>
                <a:lnTo>
                  <a:pt x="90937" y="1656"/>
                </a:lnTo>
                <a:lnTo>
                  <a:pt x="90937" y="1656"/>
                </a:lnTo>
                <a:lnTo>
                  <a:pt x="90937" y="1656"/>
                </a:lnTo>
                <a:lnTo>
                  <a:pt x="90937" y="1656"/>
                </a:lnTo>
                <a:lnTo>
                  <a:pt x="90937" y="2024"/>
                </a:lnTo>
                <a:lnTo>
                  <a:pt x="90937" y="2024"/>
                </a:lnTo>
                <a:lnTo>
                  <a:pt x="90937" y="2024"/>
                </a:lnTo>
                <a:lnTo>
                  <a:pt x="90937" y="2024"/>
                </a:lnTo>
                <a:lnTo>
                  <a:pt x="90937" y="2576"/>
                </a:lnTo>
                <a:lnTo>
                  <a:pt x="90937" y="2576"/>
                </a:lnTo>
                <a:lnTo>
                  <a:pt x="90937" y="2576"/>
                </a:lnTo>
                <a:lnTo>
                  <a:pt x="90937" y="2576"/>
                </a:lnTo>
                <a:lnTo>
                  <a:pt x="90937" y="2944"/>
                </a:lnTo>
                <a:lnTo>
                  <a:pt x="90937" y="2944"/>
                </a:lnTo>
                <a:lnTo>
                  <a:pt x="90937" y="2944"/>
                </a:lnTo>
                <a:lnTo>
                  <a:pt x="90937" y="2944"/>
                </a:lnTo>
                <a:lnTo>
                  <a:pt x="90937" y="3312"/>
                </a:lnTo>
                <a:lnTo>
                  <a:pt x="90937" y="3312"/>
                </a:lnTo>
                <a:lnTo>
                  <a:pt x="90937" y="3312"/>
                </a:lnTo>
                <a:lnTo>
                  <a:pt x="90937" y="3680"/>
                </a:lnTo>
                <a:lnTo>
                  <a:pt x="90937" y="3680"/>
                </a:lnTo>
                <a:lnTo>
                  <a:pt x="92812" y="3680"/>
                </a:lnTo>
                <a:lnTo>
                  <a:pt x="92812" y="3680"/>
                </a:lnTo>
                <a:lnTo>
                  <a:pt x="92812" y="3680"/>
                </a:lnTo>
                <a:lnTo>
                  <a:pt x="92812" y="3680"/>
                </a:lnTo>
                <a:lnTo>
                  <a:pt x="92812" y="4049"/>
                </a:lnTo>
                <a:lnTo>
                  <a:pt x="92812" y="4049"/>
                </a:lnTo>
                <a:lnTo>
                  <a:pt x="92812" y="4049"/>
                </a:lnTo>
                <a:lnTo>
                  <a:pt x="92812" y="4049"/>
                </a:lnTo>
                <a:lnTo>
                  <a:pt x="92812" y="4601"/>
                </a:lnTo>
                <a:lnTo>
                  <a:pt x="92812" y="4601"/>
                </a:lnTo>
                <a:lnTo>
                  <a:pt x="92812" y="4601"/>
                </a:lnTo>
                <a:lnTo>
                  <a:pt x="92812" y="4601"/>
                </a:lnTo>
                <a:lnTo>
                  <a:pt x="92812" y="4601"/>
                </a:lnTo>
                <a:lnTo>
                  <a:pt x="95625" y="4601"/>
                </a:lnTo>
                <a:lnTo>
                  <a:pt x="95625" y="4969"/>
                </a:lnTo>
                <a:lnTo>
                  <a:pt x="95625" y="4969"/>
                </a:lnTo>
                <a:lnTo>
                  <a:pt x="95625" y="4969"/>
                </a:lnTo>
                <a:lnTo>
                  <a:pt x="95625" y="4969"/>
                </a:lnTo>
                <a:lnTo>
                  <a:pt x="95625" y="4969"/>
                </a:lnTo>
                <a:lnTo>
                  <a:pt x="95625" y="4969"/>
                </a:lnTo>
                <a:lnTo>
                  <a:pt x="97500" y="4969"/>
                </a:lnTo>
                <a:lnTo>
                  <a:pt x="97500" y="5337"/>
                </a:lnTo>
                <a:lnTo>
                  <a:pt x="97500" y="5337"/>
                </a:lnTo>
                <a:lnTo>
                  <a:pt x="97500" y="5337"/>
                </a:lnTo>
                <a:lnTo>
                  <a:pt x="97500" y="5337"/>
                </a:lnTo>
                <a:lnTo>
                  <a:pt x="97500" y="5337"/>
                </a:lnTo>
                <a:lnTo>
                  <a:pt x="97500" y="5337"/>
                </a:lnTo>
                <a:lnTo>
                  <a:pt x="99375" y="5337"/>
                </a:lnTo>
                <a:lnTo>
                  <a:pt x="99375" y="5705"/>
                </a:lnTo>
                <a:lnTo>
                  <a:pt x="99375" y="5705"/>
                </a:lnTo>
                <a:lnTo>
                  <a:pt x="99375" y="5705"/>
                </a:lnTo>
                <a:lnTo>
                  <a:pt x="99375" y="5705"/>
                </a:lnTo>
                <a:lnTo>
                  <a:pt x="99375" y="5705"/>
                </a:lnTo>
                <a:lnTo>
                  <a:pt x="99375" y="6073"/>
                </a:lnTo>
                <a:lnTo>
                  <a:pt x="99375" y="6073"/>
                </a:lnTo>
                <a:lnTo>
                  <a:pt x="99375" y="6073"/>
                </a:lnTo>
                <a:lnTo>
                  <a:pt x="99375" y="6073"/>
                </a:lnTo>
                <a:lnTo>
                  <a:pt x="99375" y="6073"/>
                </a:lnTo>
                <a:lnTo>
                  <a:pt x="97500" y="6073"/>
                </a:lnTo>
                <a:lnTo>
                  <a:pt x="97500" y="6625"/>
                </a:lnTo>
                <a:lnTo>
                  <a:pt x="97500" y="6625"/>
                </a:lnTo>
                <a:lnTo>
                  <a:pt x="97500" y="6625"/>
                </a:lnTo>
                <a:lnTo>
                  <a:pt x="97500" y="6625"/>
                </a:lnTo>
                <a:lnTo>
                  <a:pt x="97500" y="6625"/>
                </a:lnTo>
                <a:lnTo>
                  <a:pt x="97500" y="6993"/>
                </a:lnTo>
                <a:lnTo>
                  <a:pt x="97500" y="6993"/>
                </a:lnTo>
                <a:lnTo>
                  <a:pt x="97500" y="6993"/>
                </a:lnTo>
                <a:lnTo>
                  <a:pt x="97500" y="6993"/>
                </a:lnTo>
                <a:lnTo>
                  <a:pt x="97500" y="6993"/>
                </a:lnTo>
                <a:lnTo>
                  <a:pt x="97500" y="6993"/>
                </a:lnTo>
                <a:lnTo>
                  <a:pt x="97500" y="7361"/>
                </a:lnTo>
                <a:lnTo>
                  <a:pt x="97500" y="7361"/>
                </a:lnTo>
                <a:lnTo>
                  <a:pt x="97500" y="7361"/>
                </a:lnTo>
                <a:lnTo>
                  <a:pt x="97500" y="7361"/>
                </a:lnTo>
                <a:lnTo>
                  <a:pt x="97500" y="7730"/>
                </a:lnTo>
                <a:lnTo>
                  <a:pt x="97500" y="7730"/>
                </a:lnTo>
                <a:lnTo>
                  <a:pt x="97500" y="7730"/>
                </a:lnTo>
                <a:lnTo>
                  <a:pt x="97500" y="7730"/>
                </a:lnTo>
                <a:lnTo>
                  <a:pt x="97500" y="7730"/>
                </a:lnTo>
                <a:lnTo>
                  <a:pt x="97500" y="7730"/>
                </a:lnTo>
                <a:lnTo>
                  <a:pt x="97500" y="7730"/>
                </a:lnTo>
                <a:lnTo>
                  <a:pt x="95625" y="7730"/>
                </a:lnTo>
                <a:lnTo>
                  <a:pt x="95625" y="7730"/>
                </a:lnTo>
                <a:lnTo>
                  <a:pt x="95625" y="7730"/>
                </a:lnTo>
                <a:lnTo>
                  <a:pt x="95625" y="8098"/>
                </a:lnTo>
                <a:lnTo>
                  <a:pt x="95625" y="8098"/>
                </a:lnTo>
                <a:lnTo>
                  <a:pt x="95625" y="8098"/>
                </a:lnTo>
                <a:lnTo>
                  <a:pt x="95625" y="8098"/>
                </a:lnTo>
                <a:lnTo>
                  <a:pt x="95625" y="8098"/>
                </a:lnTo>
                <a:lnTo>
                  <a:pt x="95625" y="8650"/>
                </a:lnTo>
                <a:lnTo>
                  <a:pt x="95625" y="8650"/>
                </a:lnTo>
                <a:lnTo>
                  <a:pt x="97500" y="8650"/>
                </a:lnTo>
                <a:lnTo>
                  <a:pt x="97500" y="8650"/>
                </a:lnTo>
                <a:lnTo>
                  <a:pt x="95625" y="8650"/>
                </a:lnTo>
                <a:lnTo>
                  <a:pt x="95625" y="9018"/>
                </a:lnTo>
                <a:lnTo>
                  <a:pt x="95625" y="9018"/>
                </a:lnTo>
                <a:lnTo>
                  <a:pt x="95625" y="9018"/>
                </a:lnTo>
                <a:lnTo>
                  <a:pt x="95625" y="9018"/>
                </a:lnTo>
                <a:lnTo>
                  <a:pt x="95625" y="9018"/>
                </a:lnTo>
                <a:lnTo>
                  <a:pt x="95625" y="9386"/>
                </a:lnTo>
                <a:lnTo>
                  <a:pt x="97500" y="9386"/>
                </a:lnTo>
                <a:lnTo>
                  <a:pt x="97500" y="9386"/>
                </a:lnTo>
                <a:lnTo>
                  <a:pt x="97500" y="9386"/>
                </a:lnTo>
                <a:lnTo>
                  <a:pt x="97500" y="9386"/>
                </a:lnTo>
                <a:lnTo>
                  <a:pt x="97500" y="9386"/>
                </a:lnTo>
                <a:lnTo>
                  <a:pt x="97500" y="9386"/>
                </a:lnTo>
                <a:lnTo>
                  <a:pt x="99375" y="9386"/>
                </a:lnTo>
                <a:lnTo>
                  <a:pt x="99375" y="9754"/>
                </a:lnTo>
                <a:lnTo>
                  <a:pt x="99375" y="9754"/>
                </a:lnTo>
                <a:lnTo>
                  <a:pt x="99375" y="9754"/>
                </a:lnTo>
                <a:lnTo>
                  <a:pt x="99375" y="9754"/>
                </a:lnTo>
                <a:lnTo>
                  <a:pt x="99375" y="9754"/>
                </a:lnTo>
                <a:lnTo>
                  <a:pt x="97500" y="9754"/>
                </a:lnTo>
                <a:lnTo>
                  <a:pt x="97500" y="10122"/>
                </a:lnTo>
                <a:lnTo>
                  <a:pt x="97500" y="10122"/>
                </a:lnTo>
                <a:lnTo>
                  <a:pt x="97500" y="10122"/>
                </a:lnTo>
                <a:lnTo>
                  <a:pt x="97500" y="10674"/>
                </a:lnTo>
                <a:lnTo>
                  <a:pt x="97500" y="10674"/>
                </a:lnTo>
                <a:lnTo>
                  <a:pt x="99375" y="10674"/>
                </a:lnTo>
                <a:lnTo>
                  <a:pt x="99375" y="10674"/>
                </a:lnTo>
                <a:lnTo>
                  <a:pt x="99375" y="10674"/>
                </a:lnTo>
                <a:lnTo>
                  <a:pt x="99375" y="10674"/>
                </a:lnTo>
                <a:lnTo>
                  <a:pt x="101250" y="10674"/>
                </a:lnTo>
                <a:lnTo>
                  <a:pt x="101250" y="11042"/>
                </a:lnTo>
                <a:lnTo>
                  <a:pt x="101250" y="11042"/>
                </a:lnTo>
                <a:lnTo>
                  <a:pt x="101250" y="11042"/>
                </a:lnTo>
                <a:lnTo>
                  <a:pt x="101250" y="11042"/>
                </a:lnTo>
                <a:lnTo>
                  <a:pt x="101250" y="11042"/>
                </a:lnTo>
                <a:lnTo>
                  <a:pt x="101250" y="11411"/>
                </a:lnTo>
                <a:lnTo>
                  <a:pt x="101250" y="11411"/>
                </a:lnTo>
                <a:lnTo>
                  <a:pt x="101250" y="11411"/>
                </a:lnTo>
                <a:lnTo>
                  <a:pt x="101250" y="11411"/>
                </a:lnTo>
                <a:lnTo>
                  <a:pt x="103125" y="11411"/>
                </a:lnTo>
                <a:lnTo>
                  <a:pt x="103125" y="11779"/>
                </a:lnTo>
                <a:lnTo>
                  <a:pt x="103125" y="11779"/>
                </a:lnTo>
                <a:lnTo>
                  <a:pt x="103125" y="11779"/>
                </a:lnTo>
                <a:lnTo>
                  <a:pt x="103125" y="11779"/>
                </a:lnTo>
                <a:lnTo>
                  <a:pt x="103125" y="12147"/>
                </a:lnTo>
                <a:lnTo>
                  <a:pt x="103125" y="12147"/>
                </a:lnTo>
                <a:lnTo>
                  <a:pt x="103125" y="12147"/>
                </a:lnTo>
                <a:lnTo>
                  <a:pt x="103125" y="12147"/>
                </a:lnTo>
                <a:lnTo>
                  <a:pt x="103125" y="12699"/>
                </a:lnTo>
                <a:lnTo>
                  <a:pt x="103125" y="12699"/>
                </a:lnTo>
                <a:lnTo>
                  <a:pt x="103125" y="12699"/>
                </a:lnTo>
                <a:lnTo>
                  <a:pt x="103125" y="12699"/>
                </a:lnTo>
                <a:lnTo>
                  <a:pt x="103125" y="13067"/>
                </a:lnTo>
                <a:lnTo>
                  <a:pt x="103125" y="13067"/>
                </a:lnTo>
                <a:lnTo>
                  <a:pt x="103125" y="13067"/>
                </a:lnTo>
                <a:lnTo>
                  <a:pt x="103125" y="13067"/>
                </a:lnTo>
                <a:lnTo>
                  <a:pt x="105937" y="13067"/>
                </a:lnTo>
                <a:lnTo>
                  <a:pt x="105937" y="13435"/>
                </a:lnTo>
                <a:lnTo>
                  <a:pt x="105937" y="13435"/>
                </a:lnTo>
                <a:lnTo>
                  <a:pt x="105937" y="13435"/>
                </a:lnTo>
                <a:lnTo>
                  <a:pt x="105937" y="13803"/>
                </a:lnTo>
                <a:lnTo>
                  <a:pt x="103125" y="13803"/>
                </a:lnTo>
                <a:lnTo>
                  <a:pt x="103125" y="13803"/>
                </a:lnTo>
                <a:lnTo>
                  <a:pt x="105937" y="13803"/>
                </a:lnTo>
                <a:lnTo>
                  <a:pt x="105937" y="13803"/>
                </a:lnTo>
                <a:lnTo>
                  <a:pt x="105937" y="13803"/>
                </a:lnTo>
                <a:lnTo>
                  <a:pt x="105937" y="14171"/>
                </a:lnTo>
                <a:lnTo>
                  <a:pt x="105937" y="14171"/>
                </a:lnTo>
                <a:lnTo>
                  <a:pt x="105937" y="14171"/>
                </a:lnTo>
                <a:lnTo>
                  <a:pt x="105937" y="14171"/>
                </a:lnTo>
                <a:lnTo>
                  <a:pt x="105937" y="14723"/>
                </a:lnTo>
                <a:lnTo>
                  <a:pt x="105937" y="14723"/>
                </a:lnTo>
                <a:lnTo>
                  <a:pt x="107812" y="14723"/>
                </a:lnTo>
                <a:lnTo>
                  <a:pt x="107812" y="14723"/>
                </a:lnTo>
                <a:lnTo>
                  <a:pt x="107812" y="15092"/>
                </a:lnTo>
                <a:lnTo>
                  <a:pt x="105937" y="15092"/>
                </a:lnTo>
                <a:lnTo>
                  <a:pt x="105937" y="15092"/>
                </a:lnTo>
                <a:lnTo>
                  <a:pt x="107812" y="15092"/>
                </a:lnTo>
                <a:lnTo>
                  <a:pt x="107812" y="15092"/>
                </a:lnTo>
                <a:lnTo>
                  <a:pt x="107812" y="15460"/>
                </a:lnTo>
                <a:lnTo>
                  <a:pt x="107812" y="15460"/>
                </a:lnTo>
                <a:lnTo>
                  <a:pt x="107812" y="15460"/>
                </a:lnTo>
                <a:lnTo>
                  <a:pt x="107812" y="15460"/>
                </a:lnTo>
                <a:lnTo>
                  <a:pt x="107812" y="15828"/>
                </a:lnTo>
                <a:lnTo>
                  <a:pt x="107812" y="15828"/>
                </a:lnTo>
                <a:lnTo>
                  <a:pt x="107812" y="15828"/>
                </a:lnTo>
                <a:lnTo>
                  <a:pt x="107812" y="15828"/>
                </a:lnTo>
                <a:lnTo>
                  <a:pt x="107812" y="15828"/>
                </a:lnTo>
                <a:lnTo>
                  <a:pt x="107812" y="16196"/>
                </a:lnTo>
                <a:lnTo>
                  <a:pt x="107812" y="16196"/>
                </a:lnTo>
                <a:lnTo>
                  <a:pt x="107812" y="16196"/>
                </a:lnTo>
                <a:lnTo>
                  <a:pt x="107812" y="16196"/>
                </a:lnTo>
                <a:lnTo>
                  <a:pt x="107812" y="16748"/>
                </a:lnTo>
                <a:lnTo>
                  <a:pt x="107812" y="16748"/>
                </a:lnTo>
                <a:lnTo>
                  <a:pt x="107812" y="16748"/>
                </a:lnTo>
                <a:lnTo>
                  <a:pt x="107812" y="16748"/>
                </a:lnTo>
                <a:lnTo>
                  <a:pt x="109687" y="16748"/>
                </a:lnTo>
                <a:lnTo>
                  <a:pt x="109687" y="16748"/>
                </a:lnTo>
                <a:lnTo>
                  <a:pt x="109687" y="16748"/>
                </a:lnTo>
                <a:lnTo>
                  <a:pt x="109687" y="16748"/>
                </a:lnTo>
                <a:lnTo>
                  <a:pt x="111562" y="16748"/>
                </a:lnTo>
                <a:lnTo>
                  <a:pt x="111562" y="16748"/>
                </a:lnTo>
                <a:lnTo>
                  <a:pt x="111562" y="16748"/>
                </a:lnTo>
                <a:lnTo>
                  <a:pt x="113437" y="16748"/>
                </a:lnTo>
                <a:lnTo>
                  <a:pt x="113437" y="16748"/>
                </a:lnTo>
                <a:lnTo>
                  <a:pt x="113437" y="16748"/>
                </a:lnTo>
                <a:lnTo>
                  <a:pt x="113437" y="16748"/>
                </a:lnTo>
                <a:lnTo>
                  <a:pt x="113437" y="16748"/>
                </a:lnTo>
                <a:lnTo>
                  <a:pt x="116250" y="16748"/>
                </a:lnTo>
                <a:lnTo>
                  <a:pt x="116250" y="16748"/>
                </a:lnTo>
                <a:lnTo>
                  <a:pt x="116250" y="16748"/>
                </a:lnTo>
                <a:lnTo>
                  <a:pt x="116250" y="16196"/>
                </a:lnTo>
                <a:lnTo>
                  <a:pt x="118125" y="16196"/>
                </a:lnTo>
                <a:lnTo>
                  <a:pt x="118125" y="16748"/>
                </a:lnTo>
                <a:lnTo>
                  <a:pt x="118125" y="16748"/>
                </a:lnTo>
                <a:lnTo>
                  <a:pt x="118125" y="16748"/>
                </a:lnTo>
                <a:lnTo>
                  <a:pt x="118125" y="16748"/>
                </a:lnTo>
                <a:lnTo>
                  <a:pt x="118125" y="16748"/>
                </a:lnTo>
                <a:lnTo>
                  <a:pt x="118125" y="16748"/>
                </a:lnTo>
                <a:lnTo>
                  <a:pt x="118125" y="17116"/>
                </a:lnTo>
                <a:lnTo>
                  <a:pt x="120000" y="17116"/>
                </a:lnTo>
                <a:lnTo>
                  <a:pt x="120000" y="17116"/>
                </a:lnTo>
                <a:lnTo>
                  <a:pt x="120000" y="17116"/>
                </a:lnTo>
                <a:lnTo>
                  <a:pt x="120000" y="17484"/>
                </a:lnTo>
                <a:lnTo>
                  <a:pt x="118125" y="17484"/>
                </a:lnTo>
                <a:lnTo>
                  <a:pt x="118125" y="17484"/>
                </a:lnTo>
                <a:lnTo>
                  <a:pt x="118125" y="17484"/>
                </a:lnTo>
                <a:lnTo>
                  <a:pt x="118125" y="17852"/>
                </a:lnTo>
                <a:lnTo>
                  <a:pt x="118125" y="17852"/>
                </a:lnTo>
                <a:lnTo>
                  <a:pt x="118125" y="17852"/>
                </a:lnTo>
                <a:lnTo>
                  <a:pt x="118125" y="17852"/>
                </a:lnTo>
                <a:lnTo>
                  <a:pt x="118125" y="18220"/>
                </a:lnTo>
                <a:lnTo>
                  <a:pt x="118125" y="18220"/>
                </a:lnTo>
                <a:lnTo>
                  <a:pt x="118125" y="18220"/>
                </a:lnTo>
                <a:lnTo>
                  <a:pt x="118125" y="18220"/>
                </a:lnTo>
                <a:lnTo>
                  <a:pt x="118125" y="18773"/>
                </a:lnTo>
                <a:lnTo>
                  <a:pt x="118125" y="18773"/>
                </a:lnTo>
                <a:lnTo>
                  <a:pt x="118125" y="18773"/>
                </a:lnTo>
                <a:lnTo>
                  <a:pt x="118125" y="18773"/>
                </a:lnTo>
                <a:lnTo>
                  <a:pt x="118125" y="19141"/>
                </a:lnTo>
                <a:lnTo>
                  <a:pt x="118125" y="19141"/>
                </a:lnTo>
                <a:lnTo>
                  <a:pt x="116250" y="19141"/>
                </a:lnTo>
                <a:lnTo>
                  <a:pt x="116250" y="19141"/>
                </a:lnTo>
                <a:lnTo>
                  <a:pt x="116250" y="19509"/>
                </a:lnTo>
                <a:lnTo>
                  <a:pt x="116250" y="19509"/>
                </a:lnTo>
                <a:lnTo>
                  <a:pt x="116250" y="19509"/>
                </a:lnTo>
                <a:lnTo>
                  <a:pt x="116250" y="19509"/>
                </a:lnTo>
                <a:lnTo>
                  <a:pt x="116250" y="19877"/>
                </a:lnTo>
                <a:lnTo>
                  <a:pt x="116250" y="19877"/>
                </a:lnTo>
                <a:lnTo>
                  <a:pt x="116250" y="19877"/>
                </a:lnTo>
                <a:lnTo>
                  <a:pt x="116250" y="19877"/>
                </a:lnTo>
                <a:lnTo>
                  <a:pt x="116250" y="20245"/>
                </a:lnTo>
                <a:lnTo>
                  <a:pt x="116250" y="20245"/>
                </a:lnTo>
                <a:lnTo>
                  <a:pt x="113437" y="20245"/>
                </a:lnTo>
                <a:lnTo>
                  <a:pt x="113437" y="20245"/>
                </a:lnTo>
                <a:lnTo>
                  <a:pt x="113437" y="20245"/>
                </a:lnTo>
                <a:lnTo>
                  <a:pt x="113437" y="20245"/>
                </a:lnTo>
                <a:lnTo>
                  <a:pt x="113437" y="20245"/>
                </a:lnTo>
                <a:lnTo>
                  <a:pt x="113437" y="20245"/>
                </a:lnTo>
                <a:lnTo>
                  <a:pt x="111562" y="20245"/>
                </a:lnTo>
                <a:lnTo>
                  <a:pt x="111562" y="20797"/>
                </a:lnTo>
                <a:lnTo>
                  <a:pt x="111562" y="20797"/>
                </a:lnTo>
                <a:lnTo>
                  <a:pt x="111562" y="20797"/>
                </a:lnTo>
                <a:lnTo>
                  <a:pt x="111562" y="20797"/>
                </a:lnTo>
                <a:lnTo>
                  <a:pt x="109687" y="20797"/>
                </a:lnTo>
                <a:lnTo>
                  <a:pt x="109687" y="20797"/>
                </a:lnTo>
                <a:lnTo>
                  <a:pt x="109687" y="20797"/>
                </a:lnTo>
                <a:lnTo>
                  <a:pt x="109687" y="20797"/>
                </a:lnTo>
                <a:lnTo>
                  <a:pt x="109687" y="20797"/>
                </a:lnTo>
                <a:lnTo>
                  <a:pt x="107812" y="20797"/>
                </a:lnTo>
                <a:lnTo>
                  <a:pt x="107812" y="20797"/>
                </a:lnTo>
                <a:lnTo>
                  <a:pt x="107812" y="21165"/>
                </a:lnTo>
                <a:lnTo>
                  <a:pt x="107812" y="21165"/>
                </a:lnTo>
                <a:lnTo>
                  <a:pt x="107812" y="21165"/>
                </a:lnTo>
                <a:lnTo>
                  <a:pt x="107812" y="21165"/>
                </a:lnTo>
                <a:lnTo>
                  <a:pt x="105937" y="21165"/>
                </a:lnTo>
                <a:lnTo>
                  <a:pt x="105937" y="21165"/>
                </a:lnTo>
                <a:lnTo>
                  <a:pt x="105937" y="21165"/>
                </a:lnTo>
                <a:lnTo>
                  <a:pt x="105937" y="21165"/>
                </a:lnTo>
                <a:lnTo>
                  <a:pt x="103125" y="21165"/>
                </a:lnTo>
                <a:lnTo>
                  <a:pt x="103125" y="21165"/>
                </a:lnTo>
                <a:lnTo>
                  <a:pt x="103125" y="21165"/>
                </a:lnTo>
                <a:lnTo>
                  <a:pt x="103125" y="21533"/>
                </a:lnTo>
                <a:lnTo>
                  <a:pt x="103125" y="21533"/>
                </a:lnTo>
                <a:lnTo>
                  <a:pt x="101250" y="21533"/>
                </a:lnTo>
                <a:lnTo>
                  <a:pt x="101250" y="21533"/>
                </a:lnTo>
                <a:lnTo>
                  <a:pt x="101250" y="21533"/>
                </a:lnTo>
                <a:lnTo>
                  <a:pt x="101250" y="21533"/>
                </a:lnTo>
                <a:lnTo>
                  <a:pt x="101250" y="21533"/>
                </a:lnTo>
                <a:lnTo>
                  <a:pt x="101250" y="21533"/>
                </a:lnTo>
                <a:lnTo>
                  <a:pt x="101250" y="21901"/>
                </a:lnTo>
                <a:lnTo>
                  <a:pt x="99375" y="21901"/>
                </a:lnTo>
                <a:lnTo>
                  <a:pt x="99375" y="21901"/>
                </a:lnTo>
                <a:lnTo>
                  <a:pt x="99375" y="21901"/>
                </a:lnTo>
                <a:lnTo>
                  <a:pt x="99375" y="21901"/>
                </a:lnTo>
                <a:lnTo>
                  <a:pt x="99375" y="22269"/>
                </a:lnTo>
                <a:lnTo>
                  <a:pt x="99375" y="22269"/>
                </a:lnTo>
                <a:lnTo>
                  <a:pt x="99375" y="22269"/>
                </a:lnTo>
                <a:lnTo>
                  <a:pt x="97500" y="22269"/>
                </a:lnTo>
                <a:lnTo>
                  <a:pt x="97500" y="22269"/>
                </a:lnTo>
                <a:lnTo>
                  <a:pt x="97500" y="22822"/>
                </a:lnTo>
                <a:lnTo>
                  <a:pt x="97500" y="22822"/>
                </a:lnTo>
                <a:lnTo>
                  <a:pt x="97500" y="22822"/>
                </a:lnTo>
                <a:lnTo>
                  <a:pt x="97500" y="22822"/>
                </a:lnTo>
                <a:lnTo>
                  <a:pt x="97500" y="22822"/>
                </a:lnTo>
                <a:lnTo>
                  <a:pt x="97500" y="23190"/>
                </a:lnTo>
                <a:lnTo>
                  <a:pt x="99375" y="23190"/>
                </a:lnTo>
                <a:lnTo>
                  <a:pt x="99375" y="23190"/>
                </a:lnTo>
                <a:lnTo>
                  <a:pt x="99375" y="23190"/>
                </a:lnTo>
                <a:lnTo>
                  <a:pt x="99375" y="23190"/>
                </a:lnTo>
                <a:lnTo>
                  <a:pt x="99375" y="23190"/>
                </a:lnTo>
                <a:lnTo>
                  <a:pt x="99375" y="23558"/>
                </a:lnTo>
                <a:lnTo>
                  <a:pt x="99375" y="23558"/>
                </a:lnTo>
                <a:lnTo>
                  <a:pt x="101250" y="23558"/>
                </a:lnTo>
                <a:lnTo>
                  <a:pt x="101250" y="23558"/>
                </a:lnTo>
                <a:lnTo>
                  <a:pt x="101250" y="23926"/>
                </a:lnTo>
                <a:lnTo>
                  <a:pt x="99375" y="23926"/>
                </a:lnTo>
                <a:lnTo>
                  <a:pt x="99375" y="23926"/>
                </a:lnTo>
                <a:lnTo>
                  <a:pt x="99375" y="23926"/>
                </a:lnTo>
                <a:lnTo>
                  <a:pt x="99375" y="23926"/>
                </a:lnTo>
                <a:lnTo>
                  <a:pt x="97500" y="23926"/>
                </a:lnTo>
                <a:lnTo>
                  <a:pt x="97500" y="23926"/>
                </a:lnTo>
                <a:lnTo>
                  <a:pt x="97500" y="23926"/>
                </a:lnTo>
                <a:lnTo>
                  <a:pt x="97500" y="24294"/>
                </a:lnTo>
                <a:lnTo>
                  <a:pt x="97500" y="24294"/>
                </a:lnTo>
                <a:lnTo>
                  <a:pt x="97500" y="24294"/>
                </a:lnTo>
                <a:lnTo>
                  <a:pt x="97500" y="24294"/>
                </a:lnTo>
                <a:lnTo>
                  <a:pt x="97500" y="24294"/>
                </a:lnTo>
                <a:lnTo>
                  <a:pt x="97500" y="24294"/>
                </a:lnTo>
                <a:lnTo>
                  <a:pt x="97500" y="24846"/>
                </a:lnTo>
                <a:lnTo>
                  <a:pt x="97500" y="24846"/>
                </a:lnTo>
                <a:lnTo>
                  <a:pt x="97500" y="24846"/>
                </a:lnTo>
                <a:lnTo>
                  <a:pt x="97500" y="24846"/>
                </a:lnTo>
                <a:lnTo>
                  <a:pt x="97500" y="25214"/>
                </a:lnTo>
                <a:lnTo>
                  <a:pt x="97500" y="25214"/>
                </a:lnTo>
                <a:lnTo>
                  <a:pt x="97500" y="25214"/>
                </a:lnTo>
                <a:lnTo>
                  <a:pt x="97500" y="25214"/>
                </a:lnTo>
                <a:lnTo>
                  <a:pt x="97500" y="25582"/>
                </a:lnTo>
                <a:lnTo>
                  <a:pt x="97500" y="25582"/>
                </a:lnTo>
                <a:lnTo>
                  <a:pt x="99375" y="25582"/>
                </a:lnTo>
                <a:lnTo>
                  <a:pt x="99375" y="25582"/>
                </a:lnTo>
                <a:lnTo>
                  <a:pt x="99375" y="25582"/>
                </a:lnTo>
                <a:lnTo>
                  <a:pt x="99375" y="25582"/>
                </a:lnTo>
                <a:lnTo>
                  <a:pt x="99375" y="25950"/>
                </a:lnTo>
                <a:lnTo>
                  <a:pt x="99375" y="25950"/>
                </a:lnTo>
                <a:lnTo>
                  <a:pt x="99375" y="25950"/>
                </a:lnTo>
                <a:lnTo>
                  <a:pt x="99375" y="26319"/>
                </a:lnTo>
                <a:lnTo>
                  <a:pt x="99375" y="26319"/>
                </a:lnTo>
                <a:lnTo>
                  <a:pt x="99375" y="26319"/>
                </a:lnTo>
                <a:lnTo>
                  <a:pt x="99375" y="26319"/>
                </a:lnTo>
                <a:lnTo>
                  <a:pt x="99375" y="26871"/>
                </a:lnTo>
                <a:lnTo>
                  <a:pt x="99375" y="26871"/>
                </a:lnTo>
                <a:lnTo>
                  <a:pt x="99375" y="26871"/>
                </a:lnTo>
                <a:lnTo>
                  <a:pt x="99375" y="27239"/>
                </a:lnTo>
                <a:lnTo>
                  <a:pt x="99375" y="27239"/>
                </a:lnTo>
                <a:lnTo>
                  <a:pt x="99375" y="27239"/>
                </a:lnTo>
                <a:lnTo>
                  <a:pt x="99375" y="27239"/>
                </a:lnTo>
                <a:lnTo>
                  <a:pt x="99375" y="27239"/>
                </a:lnTo>
                <a:lnTo>
                  <a:pt x="99375" y="27607"/>
                </a:lnTo>
                <a:lnTo>
                  <a:pt x="97500" y="27607"/>
                </a:lnTo>
                <a:lnTo>
                  <a:pt x="97500" y="27607"/>
                </a:lnTo>
                <a:lnTo>
                  <a:pt x="97500" y="27607"/>
                </a:lnTo>
                <a:lnTo>
                  <a:pt x="97500" y="27607"/>
                </a:lnTo>
                <a:lnTo>
                  <a:pt x="97500" y="27975"/>
                </a:lnTo>
                <a:lnTo>
                  <a:pt x="97500" y="27975"/>
                </a:lnTo>
                <a:lnTo>
                  <a:pt x="97500" y="27975"/>
                </a:lnTo>
                <a:lnTo>
                  <a:pt x="97500" y="28343"/>
                </a:lnTo>
                <a:lnTo>
                  <a:pt x="97500" y="28343"/>
                </a:lnTo>
                <a:lnTo>
                  <a:pt x="97500" y="28343"/>
                </a:lnTo>
                <a:lnTo>
                  <a:pt x="97500" y="28343"/>
                </a:lnTo>
                <a:lnTo>
                  <a:pt x="99375" y="28343"/>
                </a:lnTo>
                <a:lnTo>
                  <a:pt x="99375" y="28895"/>
                </a:lnTo>
                <a:lnTo>
                  <a:pt x="99375" y="28895"/>
                </a:lnTo>
                <a:lnTo>
                  <a:pt x="99375" y="28895"/>
                </a:lnTo>
                <a:lnTo>
                  <a:pt x="99375" y="28895"/>
                </a:lnTo>
                <a:lnTo>
                  <a:pt x="99375" y="28895"/>
                </a:lnTo>
                <a:lnTo>
                  <a:pt x="99375" y="28895"/>
                </a:lnTo>
                <a:lnTo>
                  <a:pt x="101250" y="28895"/>
                </a:lnTo>
                <a:lnTo>
                  <a:pt x="101250" y="29263"/>
                </a:lnTo>
                <a:lnTo>
                  <a:pt x="101250" y="29263"/>
                </a:lnTo>
                <a:lnTo>
                  <a:pt x="101250" y="29263"/>
                </a:lnTo>
                <a:lnTo>
                  <a:pt x="101250" y="29263"/>
                </a:lnTo>
                <a:lnTo>
                  <a:pt x="101250" y="29263"/>
                </a:lnTo>
                <a:lnTo>
                  <a:pt x="101250" y="29631"/>
                </a:lnTo>
                <a:lnTo>
                  <a:pt x="101250" y="29631"/>
                </a:lnTo>
                <a:lnTo>
                  <a:pt x="101250" y="29631"/>
                </a:lnTo>
                <a:lnTo>
                  <a:pt x="101250" y="29631"/>
                </a:lnTo>
                <a:lnTo>
                  <a:pt x="101250" y="29631"/>
                </a:lnTo>
                <a:lnTo>
                  <a:pt x="99375" y="29631"/>
                </a:lnTo>
                <a:lnTo>
                  <a:pt x="99375" y="29631"/>
                </a:lnTo>
                <a:lnTo>
                  <a:pt x="99375" y="29631"/>
                </a:lnTo>
                <a:lnTo>
                  <a:pt x="99375" y="30000"/>
                </a:lnTo>
                <a:lnTo>
                  <a:pt x="97500" y="30000"/>
                </a:lnTo>
                <a:lnTo>
                  <a:pt x="97500" y="30000"/>
                </a:lnTo>
                <a:lnTo>
                  <a:pt x="97500" y="30000"/>
                </a:lnTo>
                <a:lnTo>
                  <a:pt x="97500" y="30000"/>
                </a:lnTo>
                <a:lnTo>
                  <a:pt x="95625" y="30000"/>
                </a:lnTo>
                <a:lnTo>
                  <a:pt x="95625" y="30000"/>
                </a:lnTo>
                <a:lnTo>
                  <a:pt x="95625" y="3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5" name="Shape 1925"/>
          <p:cNvSpPr/>
          <p:nvPr/>
        </p:nvSpPr>
        <p:spPr>
          <a:xfrm>
            <a:off x="3087295" y="4826002"/>
            <a:ext cx="152399" cy="1035049"/>
          </a:xfrm>
          <a:custGeom>
            <a:avLst/>
            <a:gdLst/>
            <a:ahLst/>
            <a:cxnLst/>
            <a:rect l="0" t="0" r="0" b="0"/>
            <a:pathLst>
              <a:path w="120000" h="120000" extrusionOk="0">
                <a:moveTo>
                  <a:pt x="95625" y="30000"/>
                </a:moveTo>
                <a:lnTo>
                  <a:pt x="95625" y="30000"/>
                </a:lnTo>
                <a:lnTo>
                  <a:pt x="95625" y="30000"/>
                </a:lnTo>
                <a:lnTo>
                  <a:pt x="95625" y="30000"/>
                </a:lnTo>
                <a:lnTo>
                  <a:pt x="92812" y="30000"/>
                </a:lnTo>
                <a:lnTo>
                  <a:pt x="92812" y="30368"/>
                </a:lnTo>
                <a:lnTo>
                  <a:pt x="92812" y="30368"/>
                </a:lnTo>
                <a:lnTo>
                  <a:pt x="92812" y="30368"/>
                </a:lnTo>
                <a:lnTo>
                  <a:pt x="92812" y="30920"/>
                </a:lnTo>
                <a:lnTo>
                  <a:pt x="92812" y="30920"/>
                </a:lnTo>
                <a:lnTo>
                  <a:pt x="92812" y="30920"/>
                </a:lnTo>
                <a:lnTo>
                  <a:pt x="92812" y="30920"/>
                </a:lnTo>
                <a:lnTo>
                  <a:pt x="92812" y="30920"/>
                </a:lnTo>
                <a:lnTo>
                  <a:pt x="92812" y="31288"/>
                </a:lnTo>
                <a:lnTo>
                  <a:pt x="90937" y="31288"/>
                </a:lnTo>
                <a:lnTo>
                  <a:pt x="90937" y="31288"/>
                </a:lnTo>
                <a:lnTo>
                  <a:pt x="90937" y="31288"/>
                </a:lnTo>
                <a:lnTo>
                  <a:pt x="90937" y="31656"/>
                </a:lnTo>
                <a:lnTo>
                  <a:pt x="90937" y="31656"/>
                </a:lnTo>
                <a:lnTo>
                  <a:pt x="90937" y="31656"/>
                </a:lnTo>
                <a:lnTo>
                  <a:pt x="90937" y="31656"/>
                </a:lnTo>
                <a:lnTo>
                  <a:pt x="90937" y="32024"/>
                </a:lnTo>
                <a:lnTo>
                  <a:pt x="90937" y="32024"/>
                </a:lnTo>
                <a:lnTo>
                  <a:pt x="90937" y="32024"/>
                </a:lnTo>
                <a:lnTo>
                  <a:pt x="90937" y="32024"/>
                </a:lnTo>
                <a:lnTo>
                  <a:pt x="90937" y="32392"/>
                </a:lnTo>
                <a:lnTo>
                  <a:pt x="90937" y="32392"/>
                </a:lnTo>
                <a:lnTo>
                  <a:pt x="90937" y="32392"/>
                </a:lnTo>
                <a:lnTo>
                  <a:pt x="90937" y="32392"/>
                </a:lnTo>
                <a:lnTo>
                  <a:pt x="89062" y="32392"/>
                </a:lnTo>
                <a:lnTo>
                  <a:pt x="89062" y="32944"/>
                </a:lnTo>
                <a:lnTo>
                  <a:pt x="89062" y="32944"/>
                </a:lnTo>
                <a:lnTo>
                  <a:pt x="89062" y="32944"/>
                </a:lnTo>
                <a:lnTo>
                  <a:pt x="89062" y="32944"/>
                </a:lnTo>
                <a:lnTo>
                  <a:pt x="89062" y="32944"/>
                </a:lnTo>
                <a:lnTo>
                  <a:pt x="89062" y="32944"/>
                </a:lnTo>
                <a:lnTo>
                  <a:pt x="89062" y="32944"/>
                </a:lnTo>
                <a:lnTo>
                  <a:pt x="89062" y="33312"/>
                </a:lnTo>
                <a:lnTo>
                  <a:pt x="89062" y="33312"/>
                </a:lnTo>
                <a:lnTo>
                  <a:pt x="87187" y="33312"/>
                </a:lnTo>
                <a:lnTo>
                  <a:pt x="87187" y="33312"/>
                </a:lnTo>
                <a:lnTo>
                  <a:pt x="87187" y="33312"/>
                </a:lnTo>
                <a:lnTo>
                  <a:pt x="87187" y="33312"/>
                </a:lnTo>
                <a:lnTo>
                  <a:pt x="85312" y="33312"/>
                </a:lnTo>
                <a:lnTo>
                  <a:pt x="85312" y="33680"/>
                </a:lnTo>
                <a:lnTo>
                  <a:pt x="85312" y="33680"/>
                </a:lnTo>
                <a:lnTo>
                  <a:pt x="85312" y="33680"/>
                </a:lnTo>
                <a:lnTo>
                  <a:pt x="85312" y="33680"/>
                </a:lnTo>
                <a:lnTo>
                  <a:pt x="85312" y="33680"/>
                </a:lnTo>
                <a:lnTo>
                  <a:pt x="85312" y="34049"/>
                </a:lnTo>
                <a:lnTo>
                  <a:pt x="85312" y="34049"/>
                </a:lnTo>
                <a:lnTo>
                  <a:pt x="82500" y="34049"/>
                </a:lnTo>
                <a:lnTo>
                  <a:pt x="82500" y="34049"/>
                </a:lnTo>
                <a:lnTo>
                  <a:pt x="82500" y="34049"/>
                </a:lnTo>
                <a:lnTo>
                  <a:pt x="82500" y="34049"/>
                </a:lnTo>
                <a:lnTo>
                  <a:pt x="82500" y="34417"/>
                </a:lnTo>
                <a:lnTo>
                  <a:pt x="82500" y="34417"/>
                </a:lnTo>
                <a:lnTo>
                  <a:pt x="82500" y="34417"/>
                </a:lnTo>
                <a:lnTo>
                  <a:pt x="82500" y="34969"/>
                </a:lnTo>
                <a:lnTo>
                  <a:pt x="82500" y="34969"/>
                </a:lnTo>
                <a:lnTo>
                  <a:pt x="82500" y="34969"/>
                </a:lnTo>
                <a:lnTo>
                  <a:pt x="82500" y="34969"/>
                </a:lnTo>
                <a:lnTo>
                  <a:pt x="82500" y="34969"/>
                </a:lnTo>
                <a:lnTo>
                  <a:pt x="82500" y="35337"/>
                </a:lnTo>
                <a:lnTo>
                  <a:pt x="82500" y="35337"/>
                </a:lnTo>
                <a:lnTo>
                  <a:pt x="82500" y="35337"/>
                </a:lnTo>
                <a:lnTo>
                  <a:pt x="82500" y="35337"/>
                </a:lnTo>
                <a:lnTo>
                  <a:pt x="82500" y="35705"/>
                </a:lnTo>
                <a:lnTo>
                  <a:pt x="82500" y="35705"/>
                </a:lnTo>
                <a:lnTo>
                  <a:pt x="82500" y="35705"/>
                </a:lnTo>
                <a:lnTo>
                  <a:pt x="82500" y="35705"/>
                </a:lnTo>
                <a:lnTo>
                  <a:pt x="82500" y="36073"/>
                </a:lnTo>
                <a:lnTo>
                  <a:pt x="82500" y="36073"/>
                </a:lnTo>
                <a:lnTo>
                  <a:pt x="82500" y="36073"/>
                </a:lnTo>
                <a:lnTo>
                  <a:pt x="82500" y="36441"/>
                </a:lnTo>
                <a:lnTo>
                  <a:pt x="80625" y="36441"/>
                </a:lnTo>
                <a:lnTo>
                  <a:pt x="80625" y="36441"/>
                </a:lnTo>
                <a:lnTo>
                  <a:pt x="80625" y="36441"/>
                </a:lnTo>
                <a:lnTo>
                  <a:pt x="80625" y="36441"/>
                </a:lnTo>
                <a:lnTo>
                  <a:pt x="78750" y="36441"/>
                </a:lnTo>
                <a:lnTo>
                  <a:pt x="78750" y="36441"/>
                </a:lnTo>
                <a:lnTo>
                  <a:pt x="78750" y="36441"/>
                </a:lnTo>
                <a:lnTo>
                  <a:pt x="78750" y="36993"/>
                </a:lnTo>
                <a:lnTo>
                  <a:pt x="78750" y="36993"/>
                </a:lnTo>
                <a:lnTo>
                  <a:pt x="78750" y="36993"/>
                </a:lnTo>
                <a:lnTo>
                  <a:pt x="78750" y="36993"/>
                </a:lnTo>
                <a:lnTo>
                  <a:pt x="78750" y="36993"/>
                </a:lnTo>
                <a:lnTo>
                  <a:pt x="78750" y="36993"/>
                </a:lnTo>
                <a:lnTo>
                  <a:pt x="78750" y="36993"/>
                </a:lnTo>
                <a:lnTo>
                  <a:pt x="78750" y="37361"/>
                </a:lnTo>
                <a:lnTo>
                  <a:pt x="78750" y="37361"/>
                </a:lnTo>
                <a:lnTo>
                  <a:pt x="78750" y="37361"/>
                </a:lnTo>
                <a:lnTo>
                  <a:pt x="78750" y="37361"/>
                </a:lnTo>
                <a:lnTo>
                  <a:pt x="78750" y="37361"/>
                </a:lnTo>
                <a:lnTo>
                  <a:pt x="78750" y="37730"/>
                </a:lnTo>
                <a:lnTo>
                  <a:pt x="78750" y="37730"/>
                </a:lnTo>
                <a:lnTo>
                  <a:pt x="78750" y="37730"/>
                </a:lnTo>
                <a:lnTo>
                  <a:pt x="78750" y="37730"/>
                </a:lnTo>
                <a:lnTo>
                  <a:pt x="78750" y="37730"/>
                </a:lnTo>
                <a:lnTo>
                  <a:pt x="78750" y="38098"/>
                </a:lnTo>
                <a:lnTo>
                  <a:pt x="80625" y="38098"/>
                </a:lnTo>
                <a:lnTo>
                  <a:pt x="80625" y="38098"/>
                </a:lnTo>
                <a:lnTo>
                  <a:pt x="80625" y="38098"/>
                </a:lnTo>
                <a:lnTo>
                  <a:pt x="78750" y="38098"/>
                </a:lnTo>
                <a:lnTo>
                  <a:pt x="78750" y="38466"/>
                </a:lnTo>
                <a:lnTo>
                  <a:pt x="80625" y="38466"/>
                </a:lnTo>
                <a:lnTo>
                  <a:pt x="80625" y="38466"/>
                </a:lnTo>
                <a:lnTo>
                  <a:pt x="80625" y="38466"/>
                </a:lnTo>
                <a:lnTo>
                  <a:pt x="80625" y="39018"/>
                </a:lnTo>
                <a:lnTo>
                  <a:pt x="80625" y="39018"/>
                </a:lnTo>
                <a:lnTo>
                  <a:pt x="78750" y="39018"/>
                </a:lnTo>
                <a:lnTo>
                  <a:pt x="78750" y="39018"/>
                </a:lnTo>
                <a:lnTo>
                  <a:pt x="78750" y="39386"/>
                </a:lnTo>
                <a:lnTo>
                  <a:pt x="78750" y="39386"/>
                </a:lnTo>
                <a:lnTo>
                  <a:pt x="78750" y="39386"/>
                </a:lnTo>
                <a:lnTo>
                  <a:pt x="78750" y="39386"/>
                </a:lnTo>
                <a:lnTo>
                  <a:pt x="78750" y="39386"/>
                </a:lnTo>
                <a:lnTo>
                  <a:pt x="80625" y="39386"/>
                </a:lnTo>
                <a:lnTo>
                  <a:pt x="80625" y="39386"/>
                </a:lnTo>
                <a:lnTo>
                  <a:pt x="80625" y="39754"/>
                </a:lnTo>
                <a:lnTo>
                  <a:pt x="80625" y="39754"/>
                </a:lnTo>
                <a:lnTo>
                  <a:pt x="80625" y="39754"/>
                </a:lnTo>
                <a:lnTo>
                  <a:pt x="80625" y="39754"/>
                </a:lnTo>
                <a:lnTo>
                  <a:pt x="80625" y="39754"/>
                </a:lnTo>
                <a:lnTo>
                  <a:pt x="80625" y="39754"/>
                </a:lnTo>
                <a:lnTo>
                  <a:pt x="80625" y="40122"/>
                </a:lnTo>
                <a:lnTo>
                  <a:pt x="78750" y="40122"/>
                </a:lnTo>
                <a:lnTo>
                  <a:pt x="78750" y="40122"/>
                </a:lnTo>
                <a:lnTo>
                  <a:pt x="78750" y="40122"/>
                </a:lnTo>
                <a:lnTo>
                  <a:pt x="78750" y="40122"/>
                </a:lnTo>
                <a:lnTo>
                  <a:pt x="78750" y="40490"/>
                </a:lnTo>
                <a:lnTo>
                  <a:pt x="78750" y="40490"/>
                </a:lnTo>
                <a:lnTo>
                  <a:pt x="78750" y="40490"/>
                </a:lnTo>
                <a:lnTo>
                  <a:pt x="78750" y="40122"/>
                </a:lnTo>
                <a:lnTo>
                  <a:pt x="76875" y="40122"/>
                </a:lnTo>
                <a:lnTo>
                  <a:pt x="76875" y="40490"/>
                </a:lnTo>
                <a:lnTo>
                  <a:pt x="76875" y="40490"/>
                </a:lnTo>
                <a:lnTo>
                  <a:pt x="76875" y="40490"/>
                </a:lnTo>
                <a:lnTo>
                  <a:pt x="76875" y="40490"/>
                </a:lnTo>
                <a:lnTo>
                  <a:pt x="76875" y="40490"/>
                </a:lnTo>
                <a:lnTo>
                  <a:pt x="76875" y="41042"/>
                </a:lnTo>
                <a:lnTo>
                  <a:pt x="76875" y="41042"/>
                </a:lnTo>
                <a:lnTo>
                  <a:pt x="76875" y="41042"/>
                </a:lnTo>
                <a:lnTo>
                  <a:pt x="76875" y="41042"/>
                </a:lnTo>
                <a:lnTo>
                  <a:pt x="76875" y="41042"/>
                </a:lnTo>
                <a:lnTo>
                  <a:pt x="76875" y="41411"/>
                </a:lnTo>
                <a:lnTo>
                  <a:pt x="75000" y="41411"/>
                </a:lnTo>
                <a:lnTo>
                  <a:pt x="75000" y="41411"/>
                </a:lnTo>
                <a:lnTo>
                  <a:pt x="75000" y="41411"/>
                </a:lnTo>
                <a:lnTo>
                  <a:pt x="75000" y="41411"/>
                </a:lnTo>
                <a:lnTo>
                  <a:pt x="75000" y="41779"/>
                </a:lnTo>
                <a:lnTo>
                  <a:pt x="75000" y="41779"/>
                </a:lnTo>
                <a:lnTo>
                  <a:pt x="75000" y="41779"/>
                </a:lnTo>
                <a:lnTo>
                  <a:pt x="75000" y="42147"/>
                </a:lnTo>
                <a:lnTo>
                  <a:pt x="75000" y="42147"/>
                </a:lnTo>
                <a:lnTo>
                  <a:pt x="75000" y="42147"/>
                </a:lnTo>
                <a:lnTo>
                  <a:pt x="75000" y="42147"/>
                </a:lnTo>
                <a:lnTo>
                  <a:pt x="75000" y="42515"/>
                </a:lnTo>
                <a:lnTo>
                  <a:pt x="75000" y="42515"/>
                </a:lnTo>
                <a:lnTo>
                  <a:pt x="72187" y="42515"/>
                </a:lnTo>
                <a:lnTo>
                  <a:pt x="72187" y="42515"/>
                </a:lnTo>
                <a:lnTo>
                  <a:pt x="72187" y="42515"/>
                </a:lnTo>
                <a:lnTo>
                  <a:pt x="72187" y="42515"/>
                </a:lnTo>
                <a:lnTo>
                  <a:pt x="72187" y="42515"/>
                </a:lnTo>
                <a:lnTo>
                  <a:pt x="72187" y="42515"/>
                </a:lnTo>
                <a:lnTo>
                  <a:pt x="72187" y="42515"/>
                </a:lnTo>
                <a:lnTo>
                  <a:pt x="72187" y="42515"/>
                </a:lnTo>
                <a:lnTo>
                  <a:pt x="72187" y="42515"/>
                </a:lnTo>
                <a:lnTo>
                  <a:pt x="72187" y="43067"/>
                </a:lnTo>
                <a:lnTo>
                  <a:pt x="72187" y="43067"/>
                </a:lnTo>
                <a:lnTo>
                  <a:pt x="70312" y="43067"/>
                </a:lnTo>
                <a:lnTo>
                  <a:pt x="70312" y="43067"/>
                </a:lnTo>
                <a:lnTo>
                  <a:pt x="70312" y="43435"/>
                </a:lnTo>
                <a:lnTo>
                  <a:pt x="70312" y="43435"/>
                </a:lnTo>
                <a:lnTo>
                  <a:pt x="70312" y="43435"/>
                </a:lnTo>
                <a:lnTo>
                  <a:pt x="70312" y="43803"/>
                </a:lnTo>
                <a:lnTo>
                  <a:pt x="70312" y="43803"/>
                </a:lnTo>
                <a:lnTo>
                  <a:pt x="70312" y="43803"/>
                </a:lnTo>
                <a:lnTo>
                  <a:pt x="70312" y="44171"/>
                </a:lnTo>
                <a:lnTo>
                  <a:pt x="70312" y="44171"/>
                </a:lnTo>
                <a:lnTo>
                  <a:pt x="72187" y="44171"/>
                </a:lnTo>
                <a:lnTo>
                  <a:pt x="72187" y="44171"/>
                </a:lnTo>
                <a:lnTo>
                  <a:pt x="72187" y="44539"/>
                </a:lnTo>
                <a:lnTo>
                  <a:pt x="72187" y="44539"/>
                </a:lnTo>
                <a:lnTo>
                  <a:pt x="72187" y="44539"/>
                </a:lnTo>
                <a:lnTo>
                  <a:pt x="72187" y="44539"/>
                </a:lnTo>
                <a:lnTo>
                  <a:pt x="72187" y="45092"/>
                </a:lnTo>
                <a:lnTo>
                  <a:pt x="72187" y="45092"/>
                </a:lnTo>
                <a:lnTo>
                  <a:pt x="72187" y="45092"/>
                </a:lnTo>
                <a:lnTo>
                  <a:pt x="72187" y="45092"/>
                </a:lnTo>
                <a:lnTo>
                  <a:pt x="75000" y="45092"/>
                </a:lnTo>
                <a:lnTo>
                  <a:pt x="75000" y="45092"/>
                </a:lnTo>
                <a:lnTo>
                  <a:pt x="75000" y="45092"/>
                </a:lnTo>
                <a:lnTo>
                  <a:pt x="75000" y="45092"/>
                </a:lnTo>
                <a:lnTo>
                  <a:pt x="76875" y="45092"/>
                </a:lnTo>
                <a:lnTo>
                  <a:pt x="76875" y="45460"/>
                </a:lnTo>
                <a:lnTo>
                  <a:pt x="76875" y="45460"/>
                </a:lnTo>
                <a:lnTo>
                  <a:pt x="75000" y="45460"/>
                </a:lnTo>
                <a:lnTo>
                  <a:pt x="75000" y="45460"/>
                </a:lnTo>
                <a:lnTo>
                  <a:pt x="75000" y="45460"/>
                </a:lnTo>
                <a:lnTo>
                  <a:pt x="75000" y="45460"/>
                </a:lnTo>
                <a:lnTo>
                  <a:pt x="72187" y="45460"/>
                </a:lnTo>
                <a:lnTo>
                  <a:pt x="72187" y="45460"/>
                </a:lnTo>
                <a:lnTo>
                  <a:pt x="75000" y="45460"/>
                </a:lnTo>
                <a:lnTo>
                  <a:pt x="75000" y="45828"/>
                </a:lnTo>
                <a:lnTo>
                  <a:pt x="75000" y="45828"/>
                </a:lnTo>
                <a:lnTo>
                  <a:pt x="75000" y="45828"/>
                </a:lnTo>
                <a:lnTo>
                  <a:pt x="75000" y="45828"/>
                </a:lnTo>
                <a:lnTo>
                  <a:pt x="75000" y="46196"/>
                </a:lnTo>
                <a:lnTo>
                  <a:pt x="75000" y="46196"/>
                </a:lnTo>
                <a:lnTo>
                  <a:pt x="75000" y="46196"/>
                </a:lnTo>
                <a:lnTo>
                  <a:pt x="75000" y="46196"/>
                </a:lnTo>
                <a:lnTo>
                  <a:pt x="76875" y="46196"/>
                </a:lnTo>
                <a:lnTo>
                  <a:pt x="76875" y="46564"/>
                </a:lnTo>
                <a:lnTo>
                  <a:pt x="75000" y="46564"/>
                </a:lnTo>
                <a:lnTo>
                  <a:pt x="75000" y="46564"/>
                </a:lnTo>
                <a:lnTo>
                  <a:pt x="76875" y="46564"/>
                </a:lnTo>
                <a:lnTo>
                  <a:pt x="76875" y="46564"/>
                </a:lnTo>
                <a:lnTo>
                  <a:pt x="76875" y="46564"/>
                </a:lnTo>
                <a:lnTo>
                  <a:pt x="76875" y="47116"/>
                </a:lnTo>
                <a:lnTo>
                  <a:pt x="76875" y="47116"/>
                </a:lnTo>
                <a:lnTo>
                  <a:pt x="76875" y="47116"/>
                </a:lnTo>
                <a:lnTo>
                  <a:pt x="76875" y="47116"/>
                </a:lnTo>
                <a:lnTo>
                  <a:pt x="76875" y="47116"/>
                </a:lnTo>
                <a:lnTo>
                  <a:pt x="76875" y="47484"/>
                </a:lnTo>
                <a:lnTo>
                  <a:pt x="76875" y="47484"/>
                </a:lnTo>
                <a:lnTo>
                  <a:pt x="76875" y="47484"/>
                </a:lnTo>
                <a:lnTo>
                  <a:pt x="76875" y="47484"/>
                </a:lnTo>
                <a:lnTo>
                  <a:pt x="76875" y="47852"/>
                </a:lnTo>
                <a:lnTo>
                  <a:pt x="76875" y="47852"/>
                </a:lnTo>
                <a:lnTo>
                  <a:pt x="76875" y="47852"/>
                </a:lnTo>
                <a:lnTo>
                  <a:pt x="76875" y="47852"/>
                </a:lnTo>
                <a:lnTo>
                  <a:pt x="78750" y="47852"/>
                </a:lnTo>
                <a:lnTo>
                  <a:pt x="78750" y="48220"/>
                </a:lnTo>
                <a:lnTo>
                  <a:pt x="78750" y="48220"/>
                </a:lnTo>
                <a:lnTo>
                  <a:pt x="78750" y="48220"/>
                </a:lnTo>
                <a:lnTo>
                  <a:pt x="78750" y="48220"/>
                </a:lnTo>
                <a:lnTo>
                  <a:pt x="78750" y="48220"/>
                </a:lnTo>
                <a:lnTo>
                  <a:pt x="78750" y="48588"/>
                </a:lnTo>
                <a:lnTo>
                  <a:pt x="78750" y="48588"/>
                </a:lnTo>
                <a:lnTo>
                  <a:pt x="76875" y="48588"/>
                </a:lnTo>
                <a:lnTo>
                  <a:pt x="76875" y="48588"/>
                </a:lnTo>
                <a:lnTo>
                  <a:pt x="76875" y="49141"/>
                </a:lnTo>
                <a:lnTo>
                  <a:pt x="76875" y="49141"/>
                </a:lnTo>
                <a:lnTo>
                  <a:pt x="78750" y="49141"/>
                </a:lnTo>
                <a:lnTo>
                  <a:pt x="78750" y="49141"/>
                </a:lnTo>
                <a:lnTo>
                  <a:pt x="78750" y="49509"/>
                </a:lnTo>
                <a:lnTo>
                  <a:pt x="78750" y="49509"/>
                </a:lnTo>
                <a:lnTo>
                  <a:pt x="78750" y="49509"/>
                </a:lnTo>
                <a:lnTo>
                  <a:pt x="78750" y="49509"/>
                </a:lnTo>
                <a:lnTo>
                  <a:pt x="78750" y="49509"/>
                </a:lnTo>
                <a:lnTo>
                  <a:pt x="78750" y="49509"/>
                </a:lnTo>
                <a:lnTo>
                  <a:pt x="78750" y="49509"/>
                </a:lnTo>
                <a:lnTo>
                  <a:pt x="78750" y="49509"/>
                </a:lnTo>
                <a:lnTo>
                  <a:pt x="78750" y="49141"/>
                </a:lnTo>
                <a:lnTo>
                  <a:pt x="80625" y="49141"/>
                </a:lnTo>
                <a:lnTo>
                  <a:pt x="80625" y="49509"/>
                </a:lnTo>
                <a:lnTo>
                  <a:pt x="80625" y="49509"/>
                </a:lnTo>
                <a:lnTo>
                  <a:pt x="80625" y="49509"/>
                </a:lnTo>
                <a:lnTo>
                  <a:pt x="80625" y="49509"/>
                </a:lnTo>
                <a:lnTo>
                  <a:pt x="80625" y="49509"/>
                </a:lnTo>
                <a:lnTo>
                  <a:pt x="80625" y="49509"/>
                </a:lnTo>
                <a:lnTo>
                  <a:pt x="80625" y="49877"/>
                </a:lnTo>
                <a:lnTo>
                  <a:pt x="82500" y="49877"/>
                </a:lnTo>
                <a:lnTo>
                  <a:pt x="82500" y="49877"/>
                </a:lnTo>
                <a:lnTo>
                  <a:pt x="80625" y="49877"/>
                </a:lnTo>
                <a:lnTo>
                  <a:pt x="80625" y="49877"/>
                </a:lnTo>
                <a:lnTo>
                  <a:pt x="80625" y="49877"/>
                </a:lnTo>
                <a:lnTo>
                  <a:pt x="80625" y="50245"/>
                </a:lnTo>
                <a:lnTo>
                  <a:pt x="80625" y="50245"/>
                </a:lnTo>
                <a:lnTo>
                  <a:pt x="80625" y="50245"/>
                </a:lnTo>
                <a:lnTo>
                  <a:pt x="80625" y="50245"/>
                </a:lnTo>
                <a:lnTo>
                  <a:pt x="80625" y="50613"/>
                </a:lnTo>
                <a:lnTo>
                  <a:pt x="80625" y="50613"/>
                </a:lnTo>
                <a:lnTo>
                  <a:pt x="80625" y="50613"/>
                </a:lnTo>
                <a:lnTo>
                  <a:pt x="80625" y="51165"/>
                </a:lnTo>
                <a:lnTo>
                  <a:pt x="80625" y="51165"/>
                </a:lnTo>
                <a:lnTo>
                  <a:pt x="80625" y="51165"/>
                </a:lnTo>
                <a:lnTo>
                  <a:pt x="80625" y="51533"/>
                </a:lnTo>
                <a:lnTo>
                  <a:pt x="80625" y="51533"/>
                </a:lnTo>
                <a:lnTo>
                  <a:pt x="80625" y="51533"/>
                </a:lnTo>
                <a:lnTo>
                  <a:pt x="80625" y="51533"/>
                </a:lnTo>
                <a:lnTo>
                  <a:pt x="80625" y="51901"/>
                </a:lnTo>
                <a:lnTo>
                  <a:pt x="80625" y="51901"/>
                </a:lnTo>
                <a:lnTo>
                  <a:pt x="80625" y="51901"/>
                </a:lnTo>
                <a:lnTo>
                  <a:pt x="80625" y="51901"/>
                </a:lnTo>
                <a:lnTo>
                  <a:pt x="80625" y="52269"/>
                </a:lnTo>
                <a:lnTo>
                  <a:pt x="80625" y="52269"/>
                </a:lnTo>
                <a:lnTo>
                  <a:pt x="80625" y="52269"/>
                </a:lnTo>
                <a:lnTo>
                  <a:pt x="80625" y="52269"/>
                </a:lnTo>
                <a:lnTo>
                  <a:pt x="80625" y="52269"/>
                </a:lnTo>
                <a:lnTo>
                  <a:pt x="80625" y="52638"/>
                </a:lnTo>
                <a:lnTo>
                  <a:pt x="78750" y="52638"/>
                </a:lnTo>
                <a:lnTo>
                  <a:pt x="78750" y="52638"/>
                </a:lnTo>
                <a:lnTo>
                  <a:pt x="78750" y="52269"/>
                </a:lnTo>
                <a:lnTo>
                  <a:pt x="78750" y="52269"/>
                </a:lnTo>
                <a:lnTo>
                  <a:pt x="78750" y="52638"/>
                </a:lnTo>
                <a:lnTo>
                  <a:pt x="78750" y="52638"/>
                </a:lnTo>
                <a:lnTo>
                  <a:pt x="78750" y="52638"/>
                </a:lnTo>
                <a:lnTo>
                  <a:pt x="78750" y="52638"/>
                </a:lnTo>
                <a:lnTo>
                  <a:pt x="78750" y="52638"/>
                </a:lnTo>
                <a:lnTo>
                  <a:pt x="78750" y="53190"/>
                </a:lnTo>
                <a:lnTo>
                  <a:pt x="78750" y="53190"/>
                </a:lnTo>
                <a:lnTo>
                  <a:pt x="78750" y="53190"/>
                </a:lnTo>
                <a:lnTo>
                  <a:pt x="76875" y="53190"/>
                </a:lnTo>
                <a:lnTo>
                  <a:pt x="76875" y="53190"/>
                </a:lnTo>
                <a:lnTo>
                  <a:pt x="76875" y="53190"/>
                </a:lnTo>
                <a:lnTo>
                  <a:pt x="76875" y="53558"/>
                </a:lnTo>
                <a:lnTo>
                  <a:pt x="76875" y="53558"/>
                </a:lnTo>
                <a:lnTo>
                  <a:pt x="76875" y="53558"/>
                </a:lnTo>
                <a:lnTo>
                  <a:pt x="76875" y="53558"/>
                </a:lnTo>
                <a:lnTo>
                  <a:pt x="76875" y="53558"/>
                </a:lnTo>
                <a:lnTo>
                  <a:pt x="76875" y="53558"/>
                </a:lnTo>
                <a:lnTo>
                  <a:pt x="75000" y="53558"/>
                </a:lnTo>
                <a:lnTo>
                  <a:pt x="75000" y="53926"/>
                </a:lnTo>
                <a:lnTo>
                  <a:pt x="75000" y="53926"/>
                </a:lnTo>
                <a:lnTo>
                  <a:pt x="75000" y="53926"/>
                </a:lnTo>
                <a:lnTo>
                  <a:pt x="75000" y="53926"/>
                </a:lnTo>
                <a:lnTo>
                  <a:pt x="75000" y="53926"/>
                </a:lnTo>
                <a:lnTo>
                  <a:pt x="75000" y="54294"/>
                </a:lnTo>
                <a:lnTo>
                  <a:pt x="75000" y="54294"/>
                </a:lnTo>
                <a:lnTo>
                  <a:pt x="75000" y="54294"/>
                </a:lnTo>
                <a:lnTo>
                  <a:pt x="75000" y="54294"/>
                </a:lnTo>
                <a:lnTo>
                  <a:pt x="75000" y="54294"/>
                </a:lnTo>
                <a:lnTo>
                  <a:pt x="75000" y="54662"/>
                </a:lnTo>
                <a:lnTo>
                  <a:pt x="75000" y="54662"/>
                </a:lnTo>
                <a:lnTo>
                  <a:pt x="72187" y="54662"/>
                </a:lnTo>
                <a:lnTo>
                  <a:pt x="72187" y="54662"/>
                </a:lnTo>
                <a:lnTo>
                  <a:pt x="72187" y="55214"/>
                </a:lnTo>
                <a:lnTo>
                  <a:pt x="72187" y="55214"/>
                </a:lnTo>
                <a:lnTo>
                  <a:pt x="72187" y="55214"/>
                </a:lnTo>
                <a:lnTo>
                  <a:pt x="72187" y="55214"/>
                </a:lnTo>
                <a:lnTo>
                  <a:pt x="72187" y="55582"/>
                </a:lnTo>
                <a:lnTo>
                  <a:pt x="72187" y="55582"/>
                </a:lnTo>
                <a:lnTo>
                  <a:pt x="72187" y="55582"/>
                </a:lnTo>
                <a:lnTo>
                  <a:pt x="70312" y="55582"/>
                </a:lnTo>
                <a:lnTo>
                  <a:pt x="70312" y="55582"/>
                </a:lnTo>
                <a:lnTo>
                  <a:pt x="70312" y="55582"/>
                </a:lnTo>
                <a:lnTo>
                  <a:pt x="70312" y="55582"/>
                </a:lnTo>
                <a:lnTo>
                  <a:pt x="70312" y="55582"/>
                </a:lnTo>
                <a:lnTo>
                  <a:pt x="72187" y="55582"/>
                </a:lnTo>
                <a:lnTo>
                  <a:pt x="72187" y="55950"/>
                </a:lnTo>
                <a:lnTo>
                  <a:pt x="72187" y="55950"/>
                </a:lnTo>
                <a:lnTo>
                  <a:pt x="72187" y="55950"/>
                </a:lnTo>
                <a:lnTo>
                  <a:pt x="72187" y="55950"/>
                </a:lnTo>
                <a:lnTo>
                  <a:pt x="72187" y="55950"/>
                </a:lnTo>
                <a:lnTo>
                  <a:pt x="72187" y="55950"/>
                </a:lnTo>
                <a:lnTo>
                  <a:pt x="72187" y="56319"/>
                </a:lnTo>
                <a:lnTo>
                  <a:pt x="72187" y="56319"/>
                </a:lnTo>
                <a:lnTo>
                  <a:pt x="72187" y="56319"/>
                </a:lnTo>
                <a:lnTo>
                  <a:pt x="72187" y="56319"/>
                </a:lnTo>
                <a:lnTo>
                  <a:pt x="72187" y="56319"/>
                </a:lnTo>
                <a:lnTo>
                  <a:pt x="72187" y="56319"/>
                </a:lnTo>
                <a:lnTo>
                  <a:pt x="72187" y="56871"/>
                </a:lnTo>
                <a:lnTo>
                  <a:pt x="72187" y="56871"/>
                </a:lnTo>
                <a:lnTo>
                  <a:pt x="72187" y="56871"/>
                </a:lnTo>
                <a:lnTo>
                  <a:pt x="72187" y="56871"/>
                </a:lnTo>
                <a:lnTo>
                  <a:pt x="72187" y="56871"/>
                </a:lnTo>
                <a:lnTo>
                  <a:pt x="72187" y="56871"/>
                </a:lnTo>
                <a:lnTo>
                  <a:pt x="72187" y="57239"/>
                </a:lnTo>
                <a:lnTo>
                  <a:pt x="72187" y="57239"/>
                </a:lnTo>
                <a:lnTo>
                  <a:pt x="75000" y="57239"/>
                </a:lnTo>
                <a:lnTo>
                  <a:pt x="75000" y="57239"/>
                </a:lnTo>
                <a:lnTo>
                  <a:pt x="75000" y="57607"/>
                </a:lnTo>
                <a:lnTo>
                  <a:pt x="72187" y="57607"/>
                </a:lnTo>
                <a:lnTo>
                  <a:pt x="72187" y="57607"/>
                </a:lnTo>
                <a:lnTo>
                  <a:pt x="72187" y="57607"/>
                </a:lnTo>
                <a:lnTo>
                  <a:pt x="72187" y="57607"/>
                </a:lnTo>
                <a:lnTo>
                  <a:pt x="72187" y="57607"/>
                </a:lnTo>
                <a:lnTo>
                  <a:pt x="72187" y="57975"/>
                </a:lnTo>
                <a:lnTo>
                  <a:pt x="72187" y="57975"/>
                </a:lnTo>
                <a:lnTo>
                  <a:pt x="72187" y="57975"/>
                </a:lnTo>
                <a:lnTo>
                  <a:pt x="72187" y="57975"/>
                </a:lnTo>
                <a:lnTo>
                  <a:pt x="72187" y="57975"/>
                </a:lnTo>
                <a:lnTo>
                  <a:pt x="72187" y="57975"/>
                </a:lnTo>
                <a:lnTo>
                  <a:pt x="72187" y="57975"/>
                </a:lnTo>
                <a:lnTo>
                  <a:pt x="72187" y="58343"/>
                </a:lnTo>
                <a:lnTo>
                  <a:pt x="72187" y="58343"/>
                </a:lnTo>
                <a:lnTo>
                  <a:pt x="72187" y="58343"/>
                </a:lnTo>
                <a:lnTo>
                  <a:pt x="72187" y="58343"/>
                </a:lnTo>
                <a:lnTo>
                  <a:pt x="72187" y="58343"/>
                </a:lnTo>
                <a:lnTo>
                  <a:pt x="70312" y="58343"/>
                </a:lnTo>
                <a:lnTo>
                  <a:pt x="70312" y="58343"/>
                </a:lnTo>
                <a:lnTo>
                  <a:pt x="70312" y="58343"/>
                </a:lnTo>
                <a:lnTo>
                  <a:pt x="70312" y="58343"/>
                </a:lnTo>
                <a:lnTo>
                  <a:pt x="70312" y="58343"/>
                </a:lnTo>
                <a:lnTo>
                  <a:pt x="70312" y="58895"/>
                </a:lnTo>
                <a:lnTo>
                  <a:pt x="70312" y="58895"/>
                </a:lnTo>
                <a:lnTo>
                  <a:pt x="68437" y="58895"/>
                </a:lnTo>
                <a:lnTo>
                  <a:pt x="68437" y="58895"/>
                </a:lnTo>
                <a:lnTo>
                  <a:pt x="68437" y="58895"/>
                </a:lnTo>
                <a:lnTo>
                  <a:pt x="70312" y="58895"/>
                </a:lnTo>
                <a:lnTo>
                  <a:pt x="70312" y="59263"/>
                </a:lnTo>
                <a:lnTo>
                  <a:pt x="70312" y="59263"/>
                </a:lnTo>
                <a:lnTo>
                  <a:pt x="68437" y="59263"/>
                </a:lnTo>
                <a:lnTo>
                  <a:pt x="68437" y="59263"/>
                </a:lnTo>
                <a:lnTo>
                  <a:pt x="68437" y="59263"/>
                </a:lnTo>
                <a:lnTo>
                  <a:pt x="66562" y="59263"/>
                </a:lnTo>
                <a:lnTo>
                  <a:pt x="66562" y="59263"/>
                </a:lnTo>
                <a:lnTo>
                  <a:pt x="66562" y="59263"/>
                </a:lnTo>
                <a:lnTo>
                  <a:pt x="66562" y="59263"/>
                </a:lnTo>
                <a:lnTo>
                  <a:pt x="66562" y="59263"/>
                </a:lnTo>
                <a:lnTo>
                  <a:pt x="66562" y="59263"/>
                </a:lnTo>
                <a:lnTo>
                  <a:pt x="66562" y="59263"/>
                </a:lnTo>
                <a:lnTo>
                  <a:pt x="64687" y="59263"/>
                </a:lnTo>
                <a:lnTo>
                  <a:pt x="64687" y="59263"/>
                </a:lnTo>
                <a:lnTo>
                  <a:pt x="64687" y="59631"/>
                </a:lnTo>
                <a:lnTo>
                  <a:pt x="64687" y="59631"/>
                </a:lnTo>
                <a:lnTo>
                  <a:pt x="64687" y="59631"/>
                </a:lnTo>
                <a:lnTo>
                  <a:pt x="64687" y="60000"/>
                </a:lnTo>
                <a:lnTo>
                  <a:pt x="64687" y="60000"/>
                </a:lnTo>
                <a:lnTo>
                  <a:pt x="64687" y="60000"/>
                </a:lnTo>
                <a:lnTo>
                  <a:pt x="64687" y="60000"/>
                </a:lnTo>
                <a:lnTo>
                  <a:pt x="64687" y="60000"/>
                </a:lnTo>
                <a:lnTo>
                  <a:pt x="64687" y="60000"/>
                </a:lnTo>
                <a:lnTo>
                  <a:pt x="64687" y="60000"/>
                </a:lnTo>
                <a:lnTo>
                  <a:pt x="64687" y="60368"/>
                </a:lnTo>
                <a:lnTo>
                  <a:pt x="64687" y="60368"/>
                </a:lnTo>
                <a:lnTo>
                  <a:pt x="64687" y="60368"/>
                </a:lnTo>
                <a:lnTo>
                  <a:pt x="61875" y="60368"/>
                </a:lnTo>
                <a:lnTo>
                  <a:pt x="61875" y="60920"/>
                </a:lnTo>
                <a:lnTo>
                  <a:pt x="64687" y="60920"/>
                </a:lnTo>
                <a:lnTo>
                  <a:pt x="64687" y="60920"/>
                </a:lnTo>
                <a:lnTo>
                  <a:pt x="64687" y="60920"/>
                </a:lnTo>
                <a:lnTo>
                  <a:pt x="61875" y="60920"/>
                </a:lnTo>
                <a:lnTo>
                  <a:pt x="61875" y="61288"/>
                </a:lnTo>
                <a:lnTo>
                  <a:pt x="64687" y="61288"/>
                </a:lnTo>
                <a:lnTo>
                  <a:pt x="64687" y="61288"/>
                </a:lnTo>
                <a:lnTo>
                  <a:pt x="64687" y="61288"/>
                </a:lnTo>
                <a:lnTo>
                  <a:pt x="64687" y="61656"/>
                </a:lnTo>
                <a:lnTo>
                  <a:pt x="64687" y="61656"/>
                </a:lnTo>
                <a:lnTo>
                  <a:pt x="64687" y="61656"/>
                </a:lnTo>
                <a:lnTo>
                  <a:pt x="61875" y="61656"/>
                </a:lnTo>
                <a:lnTo>
                  <a:pt x="61875" y="62024"/>
                </a:lnTo>
                <a:lnTo>
                  <a:pt x="61875" y="62024"/>
                </a:lnTo>
                <a:lnTo>
                  <a:pt x="61875" y="62024"/>
                </a:lnTo>
                <a:lnTo>
                  <a:pt x="61875" y="62024"/>
                </a:lnTo>
                <a:lnTo>
                  <a:pt x="61875" y="62024"/>
                </a:lnTo>
                <a:lnTo>
                  <a:pt x="61875" y="62024"/>
                </a:lnTo>
                <a:lnTo>
                  <a:pt x="61875" y="62392"/>
                </a:lnTo>
                <a:lnTo>
                  <a:pt x="64687" y="62392"/>
                </a:lnTo>
                <a:lnTo>
                  <a:pt x="64687" y="62392"/>
                </a:lnTo>
                <a:lnTo>
                  <a:pt x="64687" y="62392"/>
                </a:lnTo>
                <a:lnTo>
                  <a:pt x="64687" y="62944"/>
                </a:lnTo>
                <a:lnTo>
                  <a:pt x="64687" y="62944"/>
                </a:lnTo>
                <a:lnTo>
                  <a:pt x="61875" y="62944"/>
                </a:lnTo>
                <a:lnTo>
                  <a:pt x="61875" y="62944"/>
                </a:lnTo>
                <a:lnTo>
                  <a:pt x="61875" y="62944"/>
                </a:lnTo>
                <a:lnTo>
                  <a:pt x="61875" y="63312"/>
                </a:lnTo>
                <a:lnTo>
                  <a:pt x="61875" y="63312"/>
                </a:lnTo>
                <a:lnTo>
                  <a:pt x="61875" y="63312"/>
                </a:lnTo>
                <a:lnTo>
                  <a:pt x="61875" y="63312"/>
                </a:lnTo>
                <a:lnTo>
                  <a:pt x="61875" y="63680"/>
                </a:lnTo>
                <a:lnTo>
                  <a:pt x="64687" y="63680"/>
                </a:lnTo>
                <a:lnTo>
                  <a:pt x="64687" y="63680"/>
                </a:lnTo>
                <a:lnTo>
                  <a:pt x="64687" y="63680"/>
                </a:lnTo>
                <a:lnTo>
                  <a:pt x="64687" y="63680"/>
                </a:lnTo>
                <a:lnTo>
                  <a:pt x="64687" y="64049"/>
                </a:lnTo>
                <a:lnTo>
                  <a:pt x="64687" y="64049"/>
                </a:lnTo>
                <a:lnTo>
                  <a:pt x="64687" y="64049"/>
                </a:lnTo>
                <a:lnTo>
                  <a:pt x="64687" y="64049"/>
                </a:lnTo>
                <a:lnTo>
                  <a:pt x="64687" y="64417"/>
                </a:lnTo>
                <a:lnTo>
                  <a:pt x="64687" y="64417"/>
                </a:lnTo>
                <a:lnTo>
                  <a:pt x="64687" y="64417"/>
                </a:lnTo>
                <a:lnTo>
                  <a:pt x="64687" y="64417"/>
                </a:lnTo>
                <a:lnTo>
                  <a:pt x="64687" y="64417"/>
                </a:lnTo>
                <a:lnTo>
                  <a:pt x="64687" y="64969"/>
                </a:lnTo>
                <a:lnTo>
                  <a:pt x="64687" y="64969"/>
                </a:lnTo>
                <a:lnTo>
                  <a:pt x="64687" y="64969"/>
                </a:lnTo>
                <a:lnTo>
                  <a:pt x="64687" y="64969"/>
                </a:lnTo>
                <a:lnTo>
                  <a:pt x="64687" y="64969"/>
                </a:lnTo>
                <a:lnTo>
                  <a:pt x="64687" y="65337"/>
                </a:lnTo>
                <a:lnTo>
                  <a:pt x="64687" y="65337"/>
                </a:lnTo>
                <a:lnTo>
                  <a:pt x="64687" y="65337"/>
                </a:lnTo>
                <a:lnTo>
                  <a:pt x="64687" y="65337"/>
                </a:lnTo>
                <a:lnTo>
                  <a:pt x="64687" y="65705"/>
                </a:lnTo>
                <a:lnTo>
                  <a:pt x="66562" y="65705"/>
                </a:lnTo>
                <a:lnTo>
                  <a:pt x="66562" y="65705"/>
                </a:lnTo>
                <a:lnTo>
                  <a:pt x="66562" y="65705"/>
                </a:lnTo>
                <a:lnTo>
                  <a:pt x="66562" y="65705"/>
                </a:lnTo>
                <a:lnTo>
                  <a:pt x="66562" y="65705"/>
                </a:lnTo>
                <a:lnTo>
                  <a:pt x="66562" y="66073"/>
                </a:lnTo>
                <a:lnTo>
                  <a:pt x="66562" y="66073"/>
                </a:lnTo>
                <a:lnTo>
                  <a:pt x="66562" y="66073"/>
                </a:lnTo>
                <a:lnTo>
                  <a:pt x="66562" y="66073"/>
                </a:lnTo>
                <a:lnTo>
                  <a:pt x="66562" y="66073"/>
                </a:lnTo>
                <a:lnTo>
                  <a:pt x="66562" y="66073"/>
                </a:lnTo>
                <a:lnTo>
                  <a:pt x="66562" y="66073"/>
                </a:lnTo>
                <a:lnTo>
                  <a:pt x="66562" y="66441"/>
                </a:lnTo>
                <a:lnTo>
                  <a:pt x="66562" y="66441"/>
                </a:lnTo>
                <a:lnTo>
                  <a:pt x="66562" y="66441"/>
                </a:lnTo>
                <a:lnTo>
                  <a:pt x="64687" y="66441"/>
                </a:lnTo>
                <a:lnTo>
                  <a:pt x="64687" y="66441"/>
                </a:lnTo>
                <a:lnTo>
                  <a:pt x="64687" y="66441"/>
                </a:lnTo>
                <a:lnTo>
                  <a:pt x="64687" y="66441"/>
                </a:lnTo>
                <a:lnTo>
                  <a:pt x="64687" y="66441"/>
                </a:lnTo>
                <a:lnTo>
                  <a:pt x="61875" y="66441"/>
                </a:lnTo>
                <a:lnTo>
                  <a:pt x="61875" y="66441"/>
                </a:lnTo>
                <a:lnTo>
                  <a:pt x="61875" y="66441"/>
                </a:lnTo>
                <a:lnTo>
                  <a:pt x="61875" y="66993"/>
                </a:lnTo>
                <a:lnTo>
                  <a:pt x="60000" y="66993"/>
                </a:lnTo>
                <a:lnTo>
                  <a:pt x="60000" y="66993"/>
                </a:lnTo>
                <a:lnTo>
                  <a:pt x="60000" y="66993"/>
                </a:lnTo>
                <a:lnTo>
                  <a:pt x="60000" y="66993"/>
                </a:lnTo>
                <a:lnTo>
                  <a:pt x="60000" y="66993"/>
                </a:lnTo>
                <a:lnTo>
                  <a:pt x="60000" y="66993"/>
                </a:lnTo>
                <a:lnTo>
                  <a:pt x="60000" y="67361"/>
                </a:lnTo>
                <a:lnTo>
                  <a:pt x="60000" y="67361"/>
                </a:lnTo>
                <a:lnTo>
                  <a:pt x="60000" y="67361"/>
                </a:lnTo>
                <a:lnTo>
                  <a:pt x="60000" y="67730"/>
                </a:lnTo>
                <a:lnTo>
                  <a:pt x="60000" y="67730"/>
                </a:lnTo>
                <a:lnTo>
                  <a:pt x="60000" y="67730"/>
                </a:lnTo>
                <a:lnTo>
                  <a:pt x="60000" y="68098"/>
                </a:lnTo>
                <a:lnTo>
                  <a:pt x="60000" y="68098"/>
                </a:lnTo>
                <a:lnTo>
                  <a:pt x="60000" y="68098"/>
                </a:lnTo>
                <a:lnTo>
                  <a:pt x="60000" y="68098"/>
                </a:lnTo>
                <a:lnTo>
                  <a:pt x="60000" y="68098"/>
                </a:lnTo>
                <a:lnTo>
                  <a:pt x="60000" y="68466"/>
                </a:lnTo>
                <a:lnTo>
                  <a:pt x="60000" y="68466"/>
                </a:lnTo>
                <a:lnTo>
                  <a:pt x="58125" y="68466"/>
                </a:lnTo>
                <a:lnTo>
                  <a:pt x="58125" y="68466"/>
                </a:lnTo>
                <a:lnTo>
                  <a:pt x="58125" y="69018"/>
                </a:lnTo>
                <a:lnTo>
                  <a:pt x="58125" y="69018"/>
                </a:lnTo>
                <a:lnTo>
                  <a:pt x="58125" y="69018"/>
                </a:lnTo>
                <a:lnTo>
                  <a:pt x="58125" y="69018"/>
                </a:lnTo>
                <a:lnTo>
                  <a:pt x="58125" y="69018"/>
                </a:lnTo>
                <a:lnTo>
                  <a:pt x="58125" y="69018"/>
                </a:lnTo>
                <a:lnTo>
                  <a:pt x="58125" y="69386"/>
                </a:lnTo>
                <a:lnTo>
                  <a:pt x="58125" y="69386"/>
                </a:lnTo>
                <a:lnTo>
                  <a:pt x="58125" y="69386"/>
                </a:lnTo>
                <a:lnTo>
                  <a:pt x="58125" y="69386"/>
                </a:lnTo>
                <a:lnTo>
                  <a:pt x="56250" y="69386"/>
                </a:lnTo>
                <a:lnTo>
                  <a:pt x="56250" y="69386"/>
                </a:lnTo>
                <a:lnTo>
                  <a:pt x="56250" y="69386"/>
                </a:lnTo>
                <a:lnTo>
                  <a:pt x="56250" y="69386"/>
                </a:lnTo>
                <a:lnTo>
                  <a:pt x="56250" y="69386"/>
                </a:lnTo>
                <a:lnTo>
                  <a:pt x="56250" y="69386"/>
                </a:lnTo>
                <a:lnTo>
                  <a:pt x="56250" y="69754"/>
                </a:lnTo>
                <a:lnTo>
                  <a:pt x="56250" y="69754"/>
                </a:lnTo>
                <a:lnTo>
                  <a:pt x="56250" y="69754"/>
                </a:lnTo>
                <a:lnTo>
                  <a:pt x="56250" y="69754"/>
                </a:lnTo>
                <a:lnTo>
                  <a:pt x="56250" y="69754"/>
                </a:lnTo>
                <a:lnTo>
                  <a:pt x="56250" y="70122"/>
                </a:lnTo>
                <a:lnTo>
                  <a:pt x="56250" y="70122"/>
                </a:lnTo>
                <a:lnTo>
                  <a:pt x="56250" y="70122"/>
                </a:lnTo>
                <a:lnTo>
                  <a:pt x="56250" y="70122"/>
                </a:lnTo>
                <a:lnTo>
                  <a:pt x="58125" y="70122"/>
                </a:lnTo>
                <a:lnTo>
                  <a:pt x="58125" y="70122"/>
                </a:lnTo>
                <a:lnTo>
                  <a:pt x="58125" y="70122"/>
                </a:lnTo>
                <a:lnTo>
                  <a:pt x="56250" y="70122"/>
                </a:lnTo>
                <a:lnTo>
                  <a:pt x="56250" y="70490"/>
                </a:lnTo>
                <a:lnTo>
                  <a:pt x="56250" y="70490"/>
                </a:lnTo>
                <a:lnTo>
                  <a:pt x="56250" y="70490"/>
                </a:lnTo>
                <a:lnTo>
                  <a:pt x="56250" y="70490"/>
                </a:lnTo>
                <a:lnTo>
                  <a:pt x="56250" y="71042"/>
                </a:lnTo>
                <a:lnTo>
                  <a:pt x="56250" y="71042"/>
                </a:lnTo>
                <a:lnTo>
                  <a:pt x="54375" y="71042"/>
                </a:lnTo>
                <a:lnTo>
                  <a:pt x="54375" y="70490"/>
                </a:lnTo>
                <a:lnTo>
                  <a:pt x="54375" y="70490"/>
                </a:lnTo>
                <a:lnTo>
                  <a:pt x="54375" y="71042"/>
                </a:lnTo>
                <a:lnTo>
                  <a:pt x="54375" y="71042"/>
                </a:lnTo>
                <a:lnTo>
                  <a:pt x="54375" y="71042"/>
                </a:lnTo>
                <a:lnTo>
                  <a:pt x="54375" y="71042"/>
                </a:lnTo>
                <a:lnTo>
                  <a:pt x="54375" y="71411"/>
                </a:lnTo>
                <a:lnTo>
                  <a:pt x="54375" y="71411"/>
                </a:lnTo>
                <a:lnTo>
                  <a:pt x="54375" y="71411"/>
                </a:lnTo>
                <a:lnTo>
                  <a:pt x="54375" y="71411"/>
                </a:lnTo>
                <a:lnTo>
                  <a:pt x="56250" y="71411"/>
                </a:lnTo>
                <a:lnTo>
                  <a:pt x="56250" y="71411"/>
                </a:lnTo>
                <a:lnTo>
                  <a:pt x="56250" y="71411"/>
                </a:lnTo>
                <a:lnTo>
                  <a:pt x="56250" y="71779"/>
                </a:lnTo>
                <a:lnTo>
                  <a:pt x="56250" y="71779"/>
                </a:lnTo>
                <a:lnTo>
                  <a:pt x="56250" y="71779"/>
                </a:lnTo>
                <a:lnTo>
                  <a:pt x="54375" y="71779"/>
                </a:lnTo>
                <a:lnTo>
                  <a:pt x="54375" y="71779"/>
                </a:lnTo>
                <a:lnTo>
                  <a:pt x="54375" y="71779"/>
                </a:lnTo>
                <a:lnTo>
                  <a:pt x="54375" y="71779"/>
                </a:lnTo>
                <a:lnTo>
                  <a:pt x="54375" y="72147"/>
                </a:lnTo>
                <a:lnTo>
                  <a:pt x="54375" y="72147"/>
                </a:lnTo>
                <a:lnTo>
                  <a:pt x="54375" y="72147"/>
                </a:lnTo>
                <a:lnTo>
                  <a:pt x="54375" y="72147"/>
                </a:lnTo>
                <a:lnTo>
                  <a:pt x="54375" y="72147"/>
                </a:lnTo>
                <a:lnTo>
                  <a:pt x="54375" y="72515"/>
                </a:lnTo>
                <a:lnTo>
                  <a:pt x="54375" y="72515"/>
                </a:lnTo>
                <a:lnTo>
                  <a:pt x="54375" y="72515"/>
                </a:lnTo>
                <a:lnTo>
                  <a:pt x="54375" y="72515"/>
                </a:lnTo>
                <a:lnTo>
                  <a:pt x="51562" y="72515"/>
                </a:lnTo>
                <a:lnTo>
                  <a:pt x="51562" y="72515"/>
                </a:lnTo>
                <a:lnTo>
                  <a:pt x="51562" y="73067"/>
                </a:lnTo>
                <a:lnTo>
                  <a:pt x="51562" y="73067"/>
                </a:lnTo>
                <a:lnTo>
                  <a:pt x="51562" y="73067"/>
                </a:lnTo>
                <a:lnTo>
                  <a:pt x="51562" y="73067"/>
                </a:lnTo>
                <a:lnTo>
                  <a:pt x="51562" y="73435"/>
                </a:lnTo>
                <a:lnTo>
                  <a:pt x="54375" y="73435"/>
                </a:lnTo>
                <a:lnTo>
                  <a:pt x="54375" y="73435"/>
                </a:lnTo>
                <a:lnTo>
                  <a:pt x="54375" y="73435"/>
                </a:lnTo>
                <a:lnTo>
                  <a:pt x="54375" y="73435"/>
                </a:lnTo>
                <a:lnTo>
                  <a:pt x="54375" y="73435"/>
                </a:lnTo>
                <a:lnTo>
                  <a:pt x="54375" y="73803"/>
                </a:lnTo>
                <a:lnTo>
                  <a:pt x="54375" y="73803"/>
                </a:lnTo>
                <a:lnTo>
                  <a:pt x="54375" y="73803"/>
                </a:lnTo>
                <a:lnTo>
                  <a:pt x="54375" y="73803"/>
                </a:lnTo>
                <a:lnTo>
                  <a:pt x="54375" y="74171"/>
                </a:lnTo>
                <a:lnTo>
                  <a:pt x="54375" y="74171"/>
                </a:lnTo>
                <a:lnTo>
                  <a:pt x="54375" y="74171"/>
                </a:lnTo>
                <a:lnTo>
                  <a:pt x="54375" y="74171"/>
                </a:lnTo>
                <a:lnTo>
                  <a:pt x="54375" y="74171"/>
                </a:lnTo>
                <a:lnTo>
                  <a:pt x="54375" y="74539"/>
                </a:lnTo>
                <a:lnTo>
                  <a:pt x="54375" y="74539"/>
                </a:lnTo>
                <a:lnTo>
                  <a:pt x="54375" y="74539"/>
                </a:lnTo>
                <a:lnTo>
                  <a:pt x="54375" y="74539"/>
                </a:lnTo>
                <a:lnTo>
                  <a:pt x="54375" y="74539"/>
                </a:lnTo>
                <a:lnTo>
                  <a:pt x="54375" y="75092"/>
                </a:lnTo>
                <a:lnTo>
                  <a:pt x="54375" y="75092"/>
                </a:lnTo>
                <a:lnTo>
                  <a:pt x="54375" y="75092"/>
                </a:lnTo>
                <a:lnTo>
                  <a:pt x="54375" y="75460"/>
                </a:lnTo>
                <a:lnTo>
                  <a:pt x="54375" y="75460"/>
                </a:lnTo>
                <a:lnTo>
                  <a:pt x="54375" y="75460"/>
                </a:lnTo>
                <a:lnTo>
                  <a:pt x="54375" y="75460"/>
                </a:lnTo>
                <a:lnTo>
                  <a:pt x="54375" y="75460"/>
                </a:lnTo>
                <a:lnTo>
                  <a:pt x="54375" y="75828"/>
                </a:lnTo>
                <a:lnTo>
                  <a:pt x="54375" y="75828"/>
                </a:lnTo>
                <a:lnTo>
                  <a:pt x="54375" y="75828"/>
                </a:lnTo>
                <a:lnTo>
                  <a:pt x="54375" y="75828"/>
                </a:lnTo>
                <a:lnTo>
                  <a:pt x="54375" y="76196"/>
                </a:lnTo>
                <a:lnTo>
                  <a:pt x="54375" y="76196"/>
                </a:lnTo>
                <a:lnTo>
                  <a:pt x="54375" y="76196"/>
                </a:lnTo>
                <a:lnTo>
                  <a:pt x="54375" y="76196"/>
                </a:lnTo>
                <a:lnTo>
                  <a:pt x="54375" y="76196"/>
                </a:lnTo>
                <a:lnTo>
                  <a:pt x="54375" y="76564"/>
                </a:lnTo>
                <a:lnTo>
                  <a:pt x="54375" y="76564"/>
                </a:lnTo>
                <a:lnTo>
                  <a:pt x="54375" y="76564"/>
                </a:lnTo>
                <a:lnTo>
                  <a:pt x="54375" y="77116"/>
                </a:lnTo>
                <a:lnTo>
                  <a:pt x="54375" y="77116"/>
                </a:lnTo>
                <a:lnTo>
                  <a:pt x="54375" y="77116"/>
                </a:lnTo>
                <a:lnTo>
                  <a:pt x="54375" y="77116"/>
                </a:lnTo>
                <a:lnTo>
                  <a:pt x="54375" y="77484"/>
                </a:lnTo>
                <a:lnTo>
                  <a:pt x="54375" y="77484"/>
                </a:lnTo>
                <a:lnTo>
                  <a:pt x="54375" y="77484"/>
                </a:lnTo>
                <a:lnTo>
                  <a:pt x="51562" y="77484"/>
                </a:lnTo>
                <a:lnTo>
                  <a:pt x="51562" y="77484"/>
                </a:lnTo>
                <a:lnTo>
                  <a:pt x="51562" y="77116"/>
                </a:lnTo>
                <a:lnTo>
                  <a:pt x="51562" y="77116"/>
                </a:lnTo>
                <a:lnTo>
                  <a:pt x="51562" y="77116"/>
                </a:lnTo>
                <a:lnTo>
                  <a:pt x="51562" y="77484"/>
                </a:lnTo>
                <a:lnTo>
                  <a:pt x="51562" y="77484"/>
                </a:lnTo>
                <a:lnTo>
                  <a:pt x="49687" y="77484"/>
                </a:lnTo>
                <a:lnTo>
                  <a:pt x="49687" y="77484"/>
                </a:lnTo>
                <a:lnTo>
                  <a:pt x="49687" y="77484"/>
                </a:lnTo>
                <a:lnTo>
                  <a:pt x="49687" y="77852"/>
                </a:lnTo>
                <a:lnTo>
                  <a:pt x="49687" y="77852"/>
                </a:lnTo>
                <a:lnTo>
                  <a:pt x="49687" y="77852"/>
                </a:lnTo>
                <a:lnTo>
                  <a:pt x="49687" y="77852"/>
                </a:lnTo>
                <a:lnTo>
                  <a:pt x="51562" y="77852"/>
                </a:lnTo>
                <a:lnTo>
                  <a:pt x="51562" y="78220"/>
                </a:lnTo>
                <a:lnTo>
                  <a:pt x="51562" y="78220"/>
                </a:lnTo>
                <a:lnTo>
                  <a:pt x="51562" y="78220"/>
                </a:lnTo>
                <a:lnTo>
                  <a:pt x="49687" y="78220"/>
                </a:lnTo>
                <a:lnTo>
                  <a:pt x="49687" y="78588"/>
                </a:lnTo>
                <a:lnTo>
                  <a:pt x="49687" y="78588"/>
                </a:lnTo>
                <a:lnTo>
                  <a:pt x="49687" y="78588"/>
                </a:lnTo>
                <a:lnTo>
                  <a:pt x="49687" y="78588"/>
                </a:lnTo>
                <a:lnTo>
                  <a:pt x="49687" y="78588"/>
                </a:lnTo>
                <a:lnTo>
                  <a:pt x="49687" y="79141"/>
                </a:lnTo>
                <a:lnTo>
                  <a:pt x="49687" y="79141"/>
                </a:lnTo>
                <a:lnTo>
                  <a:pt x="49687" y="79141"/>
                </a:lnTo>
                <a:lnTo>
                  <a:pt x="49687" y="79141"/>
                </a:lnTo>
                <a:lnTo>
                  <a:pt x="49687" y="79141"/>
                </a:lnTo>
                <a:lnTo>
                  <a:pt x="49687" y="79509"/>
                </a:lnTo>
                <a:lnTo>
                  <a:pt x="49687" y="79509"/>
                </a:lnTo>
                <a:lnTo>
                  <a:pt x="49687" y="79509"/>
                </a:lnTo>
                <a:lnTo>
                  <a:pt x="49687" y="79877"/>
                </a:lnTo>
                <a:lnTo>
                  <a:pt x="49687" y="79877"/>
                </a:lnTo>
                <a:lnTo>
                  <a:pt x="49687" y="79877"/>
                </a:lnTo>
                <a:lnTo>
                  <a:pt x="49687" y="80245"/>
                </a:lnTo>
                <a:lnTo>
                  <a:pt x="49687" y="80245"/>
                </a:lnTo>
                <a:lnTo>
                  <a:pt x="49687" y="80245"/>
                </a:lnTo>
                <a:lnTo>
                  <a:pt x="51562" y="80245"/>
                </a:lnTo>
                <a:lnTo>
                  <a:pt x="51562" y="80245"/>
                </a:lnTo>
                <a:lnTo>
                  <a:pt x="51562" y="80245"/>
                </a:lnTo>
                <a:lnTo>
                  <a:pt x="51562" y="80245"/>
                </a:lnTo>
                <a:lnTo>
                  <a:pt x="54375" y="80245"/>
                </a:lnTo>
                <a:lnTo>
                  <a:pt x="54375" y="80245"/>
                </a:lnTo>
                <a:lnTo>
                  <a:pt x="54375" y="80245"/>
                </a:lnTo>
                <a:lnTo>
                  <a:pt x="54375" y="80245"/>
                </a:lnTo>
                <a:lnTo>
                  <a:pt x="54375" y="80245"/>
                </a:lnTo>
                <a:lnTo>
                  <a:pt x="54375" y="80613"/>
                </a:lnTo>
                <a:lnTo>
                  <a:pt x="54375" y="80613"/>
                </a:lnTo>
                <a:lnTo>
                  <a:pt x="54375" y="80613"/>
                </a:lnTo>
                <a:lnTo>
                  <a:pt x="54375" y="80613"/>
                </a:lnTo>
                <a:lnTo>
                  <a:pt x="54375" y="81165"/>
                </a:lnTo>
                <a:lnTo>
                  <a:pt x="54375" y="81165"/>
                </a:lnTo>
                <a:lnTo>
                  <a:pt x="54375" y="81165"/>
                </a:lnTo>
                <a:lnTo>
                  <a:pt x="51562" y="81165"/>
                </a:lnTo>
                <a:lnTo>
                  <a:pt x="51562" y="81165"/>
                </a:lnTo>
                <a:lnTo>
                  <a:pt x="51562" y="81165"/>
                </a:lnTo>
                <a:lnTo>
                  <a:pt x="51562" y="81533"/>
                </a:lnTo>
                <a:lnTo>
                  <a:pt x="54375" y="81533"/>
                </a:lnTo>
                <a:lnTo>
                  <a:pt x="54375" y="81533"/>
                </a:lnTo>
                <a:lnTo>
                  <a:pt x="54375" y="81533"/>
                </a:lnTo>
                <a:lnTo>
                  <a:pt x="54375" y="81533"/>
                </a:lnTo>
                <a:lnTo>
                  <a:pt x="54375" y="81533"/>
                </a:lnTo>
                <a:lnTo>
                  <a:pt x="54375" y="81533"/>
                </a:lnTo>
                <a:lnTo>
                  <a:pt x="54375" y="81901"/>
                </a:lnTo>
                <a:lnTo>
                  <a:pt x="56250" y="81901"/>
                </a:lnTo>
                <a:lnTo>
                  <a:pt x="56250" y="81901"/>
                </a:lnTo>
                <a:lnTo>
                  <a:pt x="56250" y="81901"/>
                </a:lnTo>
                <a:lnTo>
                  <a:pt x="56250" y="81901"/>
                </a:lnTo>
                <a:lnTo>
                  <a:pt x="58125" y="81901"/>
                </a:lnTo>
                <a:lnTo>
                  <a:pt x="58125" y="81901"/>
                </a:lnTo>
                <a:lnTo>
                  <a:pt x="58125" y="82269"/>
                </a:lnTo>
                <a:lnTo>
                  <a:pt x="56250" y="82269"/>
                </a:lnTo>
                <a:lnTo>
                  <a:pt x="56250" y="82269"/>
                </a:lnTo>
                <a:lnTo>
                  <a:pt x="56250" y="82269"/>
                </a:lnTo>
                <a:lnTo>
                  <a:pt x="56250" y="82269"/>
                </a:lnTo>
                <a:lnTo>
                  <a:pt x="56250" y="82269"/>
                </a:lnTo>
                <a:lnTo>
                  <a:pt x="54375" y="82269"/>
                </a:lnTo>
                <a:lnTo>
                  <a:pt x="54375" y="82638"/>
                </a:lnTo>
                <a:lnTo>
                  <a:pt x="54375" y="82638"/>
                </a:lnTo>
                <a:lnTo>
                  <a:pt x="56250" y="82638"/>
                </a:lnTo>
                <a:lnTo>
                  <a:pt x="56250" y="82638"/>
                </a:lnTo>
                <a:lnTo>
                  <a:pt x="56250" y="82638"/>
                </a:lnTo>
                <a:lnTo>
                  <a:pt x="56250" y="82638"/>
                </a:lnTo>
                <a:lnTo>
                  <a:pt x="56250" y="83190"/>
                </a:lnTo>
                <a:lnTo>
                  <a:pt x="56250" y="83190"/>
                </a:lnTo>
                <a:lnTo>
                  <a:pt x="56250" y="83190"/>
                </a:lnTo>
                <a:lnTo>
                  <a:pt x="54375" y="83190"/>
                </a:lnTo>
                <a:lnTo>
                  <a:pt x="54375" y="83190"/>
                </a:lnTo>
                <a:lnTo>
                  <a:pt x="54375" y="83190"/>
                </a:lnTo>
                <a:lnTo>
                  <a:pt x="54375" y="83190"/>
                </a:lnTo>
                <a:lnTo>
                  <a:pt x="54375" y="83558"/>
                </a:lnTo>
                <a:lnTo>
                  <a:pt x="54375" y="83558"/>
                </a:lnTo>
                <a:lnTo>
                  <a:pt x="54375" y="83558"/>
                </a:lnTo>
                <a:lnTo>
                  <a:pt x="54375" y="83558"/>
                </a:lnTo>
                <a:lnTo>
                  <a:pt x="54375" y="83926"/>
                </a:lnTo>
                <a:lnTo>
                  <a:pt x="54375" y="83926"/>
                </a:lnTo>
                <a:lnTo>
                  <a:pt x="54375" y="83926"/>
                </a:lnTo>
                <a:lnTo>
                  <a:pt x="54375" y="83926"/>
                </a:lnTo>
                <a:lnTo>
                  <a:pt x="54375" y="84294"/>
                </a:lnTo>
                <a:lnTo>
                  <a:pt x="54375" y="84294"/>
                </a:lnTo>
                <a:lnTo>
                  <a:pt x="54375" y="84294"/>
                </a:lnTo>
                <a:lnTo>
                  <a:pt x="54375" y="84294"/>
                </a:lnTo>
                <a:lnTo>
                  <a:pt x="54375" y="84294"/>
                </a:lnTo>
                <a:lnTo>
                  <a:pt x="56250" y="84294"/>
                </a:lnTo>
                <a:lnTo>
                  <a:pt x="56250" y="84294"/>
                </a:lnTo>
                <a:lnTo>
                  <a:pt x="56250" y="84294"/>
                </a:lnTo>
                <a:lnTo>
                  <a:pt x="56250" y="84294"/>
                </a:lnTo>
                <a:lnTo>
                  <a:pt x="58125" y="84294"/>
                </a:lnTo>
                <a:lnTo>
                  <a:pt x="58125" y="84294"/>
                </a:lnTo>
                <a:lnTo>
                  <a:pt x="58125" y="84294"/>
                </a:lnTo>
                <a:lnTo>
                  <a:pt x="58125" y="84294"/>
                </a:lnTo>
                <a:lnTo>
                  <a:pt x="60000" y="84294"/>
                </a:lnTo>
                <a:lnTo>
                  <a:pt x="60000" y="84294"/>
                </a:lnTo>
                <a:lnTo>
                  <a:pt x="60000" y="84294"/>
                </a:lnTo>
                <a:lnTo>
                  <a:pt x="60000" y="84294"/>
                </a:lnTo>
                <a:lnTo>
                  <a:pt x="61875" y="84294"/>
                </a:lnTo>
                <a:lnTo>
                  <a:pt x="61875" y="84294"/>
                </a:lnTo>
                <a:lnTo>
                  <a:pt x="61875" y="84294"/>
                </a:lnTo>
                <a:lnTo>
                  <a:pt x="61875" y="84294"/>
                </a:lnTo>
                <a:lnTo>
                  <a:pt x="61875" y="84662"/>
                </a:lnTo>
                <a:lnTo>
                  <a:pt x="64687" y="84662"/>
                </a:lnTo>
                <a:lnTo>
                  <a:pt x="64687" y="84662"/>
                </a:lnTo>
                <a:lnTo>
                  <a:pt x="64687" y="84662"/>
                </a:lnTo>
                <a:lnTo>
                  <a:pt x="61875" y="84662"/>
                </a:lnTo>
                <a:lnTo>
                  <a:pt x="61875" y="84662"/>
                </a:lnTo>
                <a:lnTo>
                  <a:pt x="61875" y="85214"/>
                </a:lnTo>
                <a:lnTo>
                  <a:pt x="61875" y="85214"/>
                </a:lnTo>
                <a:lnTo>
                  <a:pt x="61875" y="85214"/>
                </a:lnTo>
                <a:lnTo>
                  <a:pt x="61875" y="85214"/>
                </a:lnTo>
                <a:lnTo>
                  <a:pt x="61875" y="85214"/>
                </a:lnTo>
                <a:lnTo>
                  <a:pt x="61875" y="85582"/>
                </a:lnTo>
                <a:lnTo>
                  <a:pt x="61875" y="85582"/>
                </a:lnTo>
                <a:lnTo>
                  <a:pt x="61875" y="85582"/>
                </a:lnTo>
                <a:lnTo>
                  <a:pt x="60000" y="85582"/>
                </a:lnTo>
                <a:lnTo>
                  <a:pt x="60000" y="85582"/>
                </a:lnTo>
                <a:lnTo>
                  <a:pt x="60000" y="85582"/>
                </a:lnTo>
                <a:lnTo>
                  <a:pt x="60000" y="85582"/>
                </a:lnTo>
                <a:lnTo>
                  <a:pt x="60000" y="85582"/>
                </a:lnTo>
                <a:lnTo>
                  <a:pt x="58125" y="85582"/>
                </a:lnTo>
                <a:lnTo>
                  <a:pt x="58125" y="85582"/>
                </a:lnTo>
                <a:lnTo>
                  <a:pt x="58125" y="85582"/>
                </a:lnTo>
                <a:lnTo>
                  <a:pt x="58125" y="85582"/>
                </a:lnTo>
                <a:lnTo>
                  <a:pt x="58125" y="85582"/>
                </a:lnTo>
                <a:lnTo>
                  <a:pt x="56250" y="85582"/>
                </a:lnTo>
                <a:lnTo>
                  <a:pt x="56250" y="85582"/>
                </a:lnTo>
                <a:lnTo>
                  <a:pt x="56250" y="85582"/>
                </a:lnTo>
                <a:lnTo>
                  <a:pt x="56250" y="85582"/>
                </a:lnTo>
                <a:lnTo>
                  <a:pt x="54375" y="85582"/>
                </a:lnTo>
                <a:lnTo>
                  <a:pt x="54375" y="85582"/>
                </a:lnTo>
                <a:lnTo>
                  <a:pt x="54375" y="85582"/>
                </a:lnTo>
                <a:lnTo>
                  <a:pt x="54375" y="85582"/>
                </a:lnTo>
                <a:lnTo>
                  <a:pt x="54375" y="85582"/>
                </a:lnTo>
                <a:lnTo>
                  <a:pt x="51562" y="85582"/>
                </a:lnTo>
                <a:lnTo>
                  <a:pt x="51562" y="85582"/>
                </a:lnTo>
                <a:lnTo>
                  <a:pt x="51562" y="85582"/>
                </a:lnTo>
                <a:lnTo>
                  <a:pt x="51562" y="85582"/>
                </a:lnTo>
                <a:lnTo>
                  <a:pt x="51562" y="85582"/>
                </a:lnTo>
                <a:lnTo>
                  <a:pt x="49687" y="85582"/>
                </a:lnTo>
                <a:lnTo>
                  <a:pt x="49687" y="85582"/>
                </a:lnTo>
                <a:lnTo>
                  <a:pt x="51562" y="85582"/>
                </a:lnTo>
                <a:lnTo>
                  <a:pt x="51562" y="85582"/>
                </a:lnTo>
                <a:lnTo>
                  <a:pt x="51562" y="85950"/>
                </a:lnTo>
                <a:lnTo>
                  <a:pt x="51562" y="85950"/>
                </a:lnTo>
                <a:lnTo>
                  <a:pt x="51562" y="85950"/>
                </a:lnTo>
                <a:lnTo>
                  <a:pt x="51562" y="85950"/>
                </a:lnTo>
                <a:lnTo>
                  <a:pt x="51562" y="85950"/>
                </a:lnTo>
                <a:lnTo>
                  <a:pt x="54375" y="85950"/>
                </a:lnTo>
                <a:lnTo>
                  <a:pt x="54375" y="85950"/>
                </a:lnTo>
                <a:lnTo>
                  <a:pt x="54375" y="85950"/>
                </a:lnTo>
                <a:lnTo>
                  <a:pt x="54375" y="85950"/>
                </a:lnTo>
                <a:lnTo>
                  <a:pt x="54375" y="85950"/>
                </a:lnTo>
                <a:lnTo>
                  <a:pt x="56250" y="85950"/>
                </a:lnTo>
                <a:lnTo>
                  <a:pt x="56250" y="85950"/>
                </a:lnTo>
                <a:lnTo>
                  <a:pt x="56250" y="85950"/>
                </a:lnTo>
                <a:lnTo>
                  <a:pt x="58125" y="85950"/>
                </a:lnTo>
                <a:lnTo>
                  <a:pt x="58125" y="86319"/>
                </a:lnTo>
                <a:lnTo>
                  <a:pt x="58125" y="86319"/>
                </a:lnTo>
                <a:lnTo>
                  <a:pt x="58125" y="86319"/>
                </a:lnTo>
                <a:lnTo>
                  <a:pt x="58125" y="86319"/>
                </a:lnTo>
                <a:lnTo>
                  <a:pt x="58125" y="86319"/>
                </a:lnTo>
                <a:lnTo>
                  <a:pt x="58125" y="86687"/>
                </a:lnTo>
                <a:lnTo>
                  <a:pt x="58125" y="86687"/>
                </a:lnTo>
                <a:lnTo>
                  <a:pt x="58125" y="86687"/>
                </a:lnTo>
                <a:lnTo>
                  <a:pt x="60000" y="86687"/>
                </a:lnTo>
                <a:lnTo>
                  <a:pt x="60000" y="86687"/>
                </a:lnTo>
                <a:lnTo>
                  <a:pt x="60000" y="86687"/>
                </a:lnTo>
                <a:lnTo>
                  <a:pt x="60000" y="86687"/>
                </a:lnTo>
                <a:lnTo>
                  <a:pt x="60000" y="86687"/>
                </a:lnTo>
                <a:lnTo>
                  <a:pt x="60000" y="86687"/>
                </a:lnTo>
                <a:lnTo>
                  <a:pt x="60000" y="87239"/>
                </a:lnTo>
                <a:lnTo>
                  <a:pt x="60000" y="87239"/>
                </a:lnTo>
                <a:lnTo>
                  <a:pt x="60000" y="87239"/>
                </a:lnTo>
                <a:lnTo>
                  <a:pt x="60000" y="87239"/>
                </a:lnTo>
                <a:lnTo>
                  <a:pt x="60000" y="87239"/>
                </a:lnTo>
                <a:lnTo>
                  <a:pt x="60000" y="87239"/>
                </a:lnTo>
                <a:lnTo>
                  <a:pt x="58125" y="87239"/>
                </a:lnTo>
                <a:lnTo>
                  <a:pt x="58125" y="87239"/>
                </a:lnTo>
                <a:lnTo>
                  <a:pt x="58125" y="87607"/>
                </a:lnTo>
                <a:lnTo>
                  <a:pt x="58125" y="87607"/>
                </a:lnTo>
                <a:lnTo>
                  <a:pt x="58125" y="87607"/>
                </a:lnTo>
                <a:lnTo>
                  <a:pt x="58125" y="87607"/>
                </a:lnTo>
                <a:lnTo>
                  <a:pt x="58125" y="87607"/>
                </a:lnTo>
                <a:lnTo>
                  <a:pt x="58125" y="87975"/>
                </a:lnTo>
                <a:lnTo>
                  <a:pt x="58125" y="87975"/>
                </a:lnTo>
                <a:lnTo>
                  <a:pt x="58125" y="87975"/>
                </a:lnTo>
                <a:lnTo>
                  <a:pt x="56250" y="87975"/>
                </a:lnTo>
                <a:lnTo>
                  <a:pt x="56250" y="87607"/>
                </a:lnTo>
                <a:lnTo>
                  <a:pt x="56250" y="87607"/>
                </a:lnTo>
                <a:lnTo>
                  <a:pt x="56250" y="87975"/>
                </a:lnTo>
                <a:lnTo>
                  <a:pt x="56250" y="87975"/>
                </a:lnTo>
                <a:lnTo>
                  <a:pt x="54375" y="87975"/>
                </a:lnTo>
                <a:lnTo>
                  <a:pt x="54375" y="87975"/>
                </a:lnTo>
                <a:lnTo>
                  <a:pt x="54375" y="87975"/>
                </a:lnTo>
                <a:lnTo>
                  <a:pt x="54375" y="88343"/>
                </a:lnTo>
                <a:lnTo>
                  <a:pt x="54375" y="88343"/>
                </a:lnTo>
                <a:lnTo>
                  <a:pt x="54375" y="88343"/>
                </a:lnTo>
                <a:lnTo>
                  <a:pt x="54375" y="88711"/>
                </a:lnTo>
                <a:lnTo>
                  <a:pt x="54375" y="88711"/>
                </a:lnTo>
                <a:lnTo>
                  <a:pt x="56250" y="88711"/>
                </a:lnTo>
                <a:lnTo>
                  <a:pt x="56250" y="88711"/>
                </a:lnTo>
                <a:lnTo>
                  <a:pt x="56250" y="88711"/>
                </a:lnTo>
                <a:lnTo>
                  <a:pt x="56250" y="88711"/>
                </a:lnTo>
                <a:lnTo>
                  <a:pt x="56250" y="89263"/>
                </a:lnTo>
                <a:lnTo>
                  <a:pt x="56250" y="89263"/>
                </a:lnTo>
                <a:lnTo>
                  <a:pt x="56250" y="89263"/>
                </a:lnTo>
                <a:lnTo>
                  <a:pt x="56250" y="89263"/>
                </a:lnTo>
                <a:lnTo>
                  <a:pt x="56250" y="89631"/>
                </a:lnTo>
                <a:lnTo>
                  <a:pt x="56250" y="89631"/>
                </a:lnTo>
                <a:lnTo>
                  <a:pt x="56250" y="89631"/>
                </a:lnTo>
                <a:lnTo>
                  <a:pt x="54375" y="89631"/>
                </a:lnTo>
                <a:lnTo>
                  <a:pt x="54375" y="89631"/>
                </a:lnTo>
                <a:lnTo>
                  <a:pt x="54375" y="89631"/>
                </a:lnTo>
                <a:lnTo>
                  <a:pt x="54375" y="89631"/>
                </a:lnTo>
                <a:lnTo>
                  <a:pt x="54375" y="89631"/>
                </a:lnTo>
                <a:lnTo>
                  <a:pt x="54375" y="90000"/>
                </a:lnTo>
                <a:lnTo>
                  <a:pt x="54375" y="90000"/>
                </a:lnTo>
                <a:lnTo>
                  <a:pt x="54375" y="90000"/>
                </a:lnTo>
                <a:lnTo>
                  <a:pt x="54375" y="90000"/>
                </a:lnTo>
                <a:lnTo>
                  <a:pt x="54375" y="90000"/>
                </a:lnTo>
                <a:lnTo>
                  <a:pt x="54375" y="90000"/>
                </a:lnTo>
                <a:lnTo>
                  <a:pt x="54375" y="90368"/>
                </a:lnTo>
                <a:lnTo>
                  <a:pt x="56250" y="90368"/>
                </a:lnTo>
                <a:lnTo>
                  <a:pt x="56250" y="90368"/>
                </a:lnTo>
                <a:lnTo>
                  <a:pt x="56250" y="90368"/>
                </a:lnTo>
                <a:lnTo>
                  <a:pt x="56250" y="90736"/>
                </a:lnTo>
                <a:lnTo>
                  <a:pt x="54375" y="90736"/>
                </a:lnTo>
                <a:lnTo>
                  <a:pt x="54375" y="90736"/>
                </a:lnTo>
                <a:lnTo>
                  <a:pt x="56250" y="90736"/>
                </a:lnTo>
                <a:lnTo>
                  <a:pt x="56250" y="90736"/>
                </a:lnTo>
                <a:lnTo>
                  <a:pt x="56250" y="90736"/>
                </a:lnTo>
                <a:lnTo>
                  <a:pt x="56250" y="91288"/>
                </a:lnTo>
                <a:lnTo>
                  <a:pt x="56250" y="91288"/>
                </a:lnTo>
                <a:lnTo>
                  <a:pt x="56250" y="91288"/>
                </a:lnTo>
                <a:lnTo>
                  <a:pt x="56250" y="91288"/>
                </a:lnTo>
                <a:lnTo>
                  <a:pt x="56250" y="91656"/>
                </a:lnTo>
                <a:lnTo>
                  <a:pt x="56250" y="91656"/>
                </a:lnTo>
                <a:lnTo>
                  <a:pt x="56250" y="91656"/>
                </a:lnTo>
                <a:lnTo>
                  <a:pt x="54375" y="91656"/>
                </a:lnTo>
                <a:lnTo>
                  <a:pt x="54375" y="91656"/>
                </a:lnTo>
                <a:lnTo>
                  <a:pt x="54375" y="91656"/>
                </a:lnTo>
                <a:lnTo>
                  <a:pt x="54375" y="91656"/>
                </a:lnTo>
                <a:lnTo>
                  <a:pt x="54375" y="91656"/>
                </a:lnTo>
                <a:lnTo>
                  <a:pt x="51562" y="91656"/>
                </a:lnTo>
                <a:lnTo>
                  <a:pt x="51562" y="92024"/>
                </a:lnTo>
                <a:lnTo>
                  <a:pt x="51562" y="92024"/>
                </a:lnTo>
                <a:lnTo>
                  <a:pt x="51562" y="92024"/>
                </a:lnTo>
                <a:lnTo>
                  <a:pt x="51562" y="92024"/>
                </a:lnTo>
                <a:lnTo>
                  <a:pt x="51562" y="92392"/>
                </a:lnTo>
                <a:lnTo>
                  <a:pt x="51562" y="92392"/>
                </a:lnTo>
                <a:lnTo>
                  <a:pt x="51562" y="92392"/>
                </a:lnTo>
                <a:lnTo>
                  <a:pt x="51562" y="92392"/>
                </a:lnTo>
                <a:lnTo>
                  <a:pt x="51562" y="92392"/>
                </a:lnTo>
                <a:lnTo>
                  <a:pt x="51562" y="92760"/>
                </a:lnTo>
                <a:lnTo>
                  <a:pt x="51562" y="92760"/>
                </a:lnTo>
                <a:lnTo>
                  <a:pt x="51562" y="92760"/>
                </a:lnTo>
                <a:lnTo>
                  <a:pt x="54375" y="92760"/>
                </a:lnTo>
                <a:lnTo>
                  <a:pt x="54375" y="92760"/>
                </a:lnTo>
                <a:lnTo>
                  <a:pt x="54375" y="92760"/>
                </a:lnTo>
                <a:lnTo>
                  <a:pt x="54375" y="93312"/>
                </a:lnTo>
                <a:lnTo>
                  <a:pt x="54375" y="93312"/>
                </a:lnTo>
                <a:lnTo>
                  <a:pt x="54375" y="93312"/>
                </a:lnTo>
                <a:lnTo>
                  <a:pt x="51562" y="93312"/>
                </a:lnTo>
                <a:lnTo>
                  <a:pt x="51562" y="93312"/>
                </a:lnTo>
                <a:lnTo>
                  <a:pt x="51562" y="93312"/>
                </a:lnTo>
                <a:lnTo>
                  <a:pt x="51562" y="93312"/>
                </a:lnTo>
                <a:lnTo>
                  <a:pt x="51562" y="93312"/>
                </a:lnTo>
                <a:lnTo>
                  <a:pt x="51562" y="93312"/>
                </a:lnTo>
                <a:lnTo>
                  <a:pt x="51562" y="93312"/>
                </a:lnTo>
                <a:lnTo>
                  <a:pt x="51562" y="93680"/>
                </a:lnTo>
                <a:lnTo>
                  <a:pt x="49687" y="93680"/>
                </a:lnTo>
                <a:lnTo>
                  <a:pt x="49687" y="93680"/>
                </a:lnTo>
                <a:lnTo>
                  <a:pt x="49687" y="93680"/>
                </a:lnTo>
                <a:lnTo>
                  <a:pt x="49687" y="93680"/>
                </a:lnTo>
                <a:lnTo>
                  <a:pt x="49687" y="93680"/>
                </a:lnTo>
                <a:lnTo>
                  <a:pt x="47812" y="93680"/>
                </a:lnTo>
                <a:lnTo>
                  <a:pt x="47812" y="93680"/>
                </a:lnTo>
                <a:lnTo>
                  <a:pt x="47812" y="93680"/>
                </a:lnTo>
                <a:lnTo>
                  <a:pt x="47812" y="93680"/>
                </a:lnTo>
                <a:lnTo>
                  <a:pt x="47812" y="94049"/>
                </a:lnTo>
                <a:lnTo>
                  <a:pt x="47812" y="94049"/>
                </a:lnTo>
                <a:lnTo>
                  <a:pt x="47812" y="94049"/>
                </a:lnTo>
                <a:lnTo>
                  <a:pt x="47812" y="94049"/>
                </a:lnTo>
                <a:lnTo>
                  <a:pt x="47812" y="94417"/>
                </a:lnTo>
                <a:lnTo>
                  <a:pt x="47812" y="94417"/>
                </a:lnTo>
                <a:lnTo>
                  <a:pt x="47812" y="94417"/>
                </a:lnTo>
                <a:lnTo>
                  <a:pt x="47812" y="94417"/>
                </a:lnTo>
                <a:lnTo>
                  <a:pt x="45937" y="94417"/>
                </a:lnTo>
                <a:lnTo>
                  <a:pt x="45937" y="94785"/>
                </a:lnTo>
                <a:lnTo>
                  <a:pt x="45937" y="94785"/>
                </a:lnTo>
                <a:lnTo>
                  <a:pt x="45937" y="94785"/>
                </a:lnTo>
                <a:lnTo>
                  <a:pt x="45937" y="94785"/>
                </a:lnTo>
                <a:lnTo>
                  <a:pt x="45937" y="94785"/>
                </a:lnTo>
                <a:lnTo>
                  <a:pt x="45937" y="95337"/>
                </a:lnTo>
                <a:lnTo>
                  <a:pt x="45937" y="95337"/>
                </a:lnTo>
                <a:lnTo>
                  <a:pt x="44062" y="95337"/>
                </a:lnTo>
                <a:lnTo>
                  <a:pt x="44062" y="95337"/>
                </a:lnTo>
                <a:lnTo>
                  <a:pt x="44062" y="95337"/>
                </a:lnTo>
                <a:lnTo>
                  <a:pt x="45937" y="95337"/>
                </a:lnTo>
                <a:lnTo>
                  <a:pt x="45937" y="95705"/>
                </a:lnTo>
                <a:lnTo>
                  <a:pt x="45937" y="95705"/>
                </a:lnTo>
                <a:lnTo>
                  <a:pt x="45937" y="95705"/>
                </a:lnTo>
                <a:lnTo>
                  <a:pt x="45937" y="95705"/>
                </a:lnTo>
                <a:lnTo>
                  <a:pt x="45937" y="95705"/>
                </a:lnTo>
                <a:lnTo>
                  <a:pt x="47812" y="95705"/>
                </a:lnTo>
                <a:lnTo>
                  <a:pt x="47812" y="96073"/>
                </a:lnTo>
                <a:lnTo>
                  <a:pt x="47812" y="96073"/>
                </a:lnTo>
                <a:lnTo>
                  <a:pt x="47812" y="96073"/>
                </a:lnTo>
                <a:lnTo>
                  <a:pt x="47812" y="96073"/>
                </a:lnTo>
                <a:lnTo>
                  <a:pt x="47812" y="96441"/>
                </a:lnTo>
                <a:lnTo>
                  <a:pt x="47812" y="96441"/>
                </a:lnTo>
                <a:lnTo>
                  <a:pt x="47812" y="96441"/>
                </a:lnTo>
                <a:lnTo>
                  <a:pt x="47812" y="96441"/>
                </a:lnTo>
                <a:lnTo>
                  <a:pt x="47812" y="96441"/>
                </a:lnTo>
                <a:lnTo>
                  <a:pt x="47812" y="96809"/>
                </a:lnTo>
                <a:lnTo>
                  <a:pt x="47812" y="96809"/>
                </a:lnTo>
                <a:lnTo>
                  <a:pt x="45937" y="96809"/>
                </a:lnTo>
                <a:lnTo>
                  <a:pt x="45937" y="96809"/>
                </a:lnTo>
                <a:lnTo>
                  <a:pt x="45937" y="96809"/>
                </a:lnTo>
                <a:lnTo>
                  <a:pt x="45937" y="96809"/>
                </a:lnTo>
                <a:lnTo>
                  <a:pt x="44062" y="96809"/>
                </a:lnTo>
                <a:lnTo>
                  <a:pt x="44062" y="96809"/>
                </a:lnTo>
                <a:lnTo>
                  <a:pt x="44062" y="96809"/>
                </a:lnTo>
                <a:lnTo>
                  <a:pt x="44062" y="96809"/>
                </a:lnTo>
                <a:lnTo>
                  <a:pt x="44062" y="97361"/>
                </a:lnTo>
                <a:lnTo>
                  <a:pt x="44062" y="97361"/>
                </a:lnTo>
                <a:lnTo>
                  <a:pt x="44062" y="97361"/>
                </a:lnTo>
                <a:lnTo>
                  <a:pt x="44062" y="97730"/>
                </a:lnTo>
                <a:lnTo>
                  <a:pt x="44062" y="97730"/>
                </a:lnTo>
                <a:lnTo>
                  <a:pt x="44062" y="97730"/>
                </a:lnTo>
                <a:lnTo>
                  <a:pt x="44062" y="97730"/>
                </a:lnTo>
                <a:lnTo>
                  <a:pt x="44062" y="98098"/>
                </a:lnTo>
                <a:lnTo>
                  <a:pt x="44062" y="98098"/>
                </a:lnTo>
                <a:lnTo>
                  <a:pt x="44062" y="98098"/>
                </a:lnTo>
                <a:lnTo>
                  <a:pt x="44062" y="98098"/>
                </a:lnTo>
                <a:lnTo>
                  <a:pt x="44062" y="98098"/>
                </a:lnTo>
                <a:lnTo>
                  <a:pt x="44062" y="98466"/>
                </a:lnTo>
                <a:lnTo>
                  <a:pt x="41250" y="98466"/>
                </a:lnTo>
                <a:lnTo>
                  <a:pt x="41250" y="98466"/>
                </a:lnTo>
                <a:lnTo>
                  <a:pt x="41250" y="98466"/>
                </a:lnTo>
                <a:lnTo>
                  <a:pt x="41250" y="98466"/>
                </a:lnTo>
                <a:lnTo>
                  <a:pt x="41250" y="98466"/>
                </a:lnTo>
                <a:lnTo>
                  <a:pt x="41250" y="98466"/>
                </a:lnTo>
                <a:lnTo>
                  <a:pt x="39375" y="98466"/>
                </a:lnTo>
                <a:lnTo>
                  <a:pt x="39375" y="98466"/>
                </a:lnTo>
                <a:lnTo>
                  <a:pt x="39375" y="98466"/>
                </a:lnTo>
                <a:lnTo>
                  <a:pt x="37500" y="98466"/>
                </a:lnTo>
                <a:lnTo>
                  <a:pt x="37500" y="98834"/>
                </a:lnTo>
                <a:lnTo>
                  <a:pt x="37500" y="98834"/>
                </a:lnTo>
                <a:lnTo>
                  <a:pt x="37500" y="98834"/>
                </a:lnTo>
                <a:lnTo>
                  <a:pt x="37500" y="98834"/>
                </a:lnTo>
                <a:lnTo>
                  <a:pt x="37500" y="98834"/>
                </a:lnTo>
                <a:lnTo>
                  <a:pt x="37500" y="98834"/>
                </a:lnTo>
                <a:lnTo>
                  <a:pt x="37500" y="99386"/>
                </a:lnTo>
                <a:lnTo>
                  <a:pt x="35625" y="99386"/>
                </a:lnTo>
                <a:lnTo>
                  <a:pt x="35625" y="99386"/>
                </a:lnTo>
                <a:lnTo>
                  <a:pt x="35625" y="99386"/>
                </a:lnTo>
                <a:lnTo>
                  <a:pt x="35625" y="99386"/>
                </a:lnTo>
                <a:lnTo>
                  <a:pt x="35625" y="99386"/>
                </a:lnTo>
                <a:lnTo>
                  <a:pt x="35625" y="99386"/>
                </a:lnTo>
                <a:lnTo>
                  <a:pt x="35625" y="99754"/>
                </a:lnTo>
                <a:lnTo>
                  <a:pt x="35625" y="99754"/>
                </a:lnTo>
                <a:lnTo>
                  <a:pt x="35625" y="99754"/>
                </a:lnTo>
                <a:lnTo>
                  <a:pt x="35625" y="99754"/>
                </a:lnTo>
                <a:lnTo>
                  <a:pt x="35625" y="99754"/>
                </a:lnTo>
                <a:lnTo>
                  <a:pt x="35625" y="100122"/>
                </a:lnTo>
                <a:lnTo>
                  <a:pt x="35625" y="100122"/>
                </a:lnTo>
                <a:lnTo>
                  <a:pt x="35625" y="100122"/>
                </a:lnTo>
                <a:lnTo>
                  <a:pt x="33750" y="100122"/>
                </a:lnTo>
                <a:lnTo>
                  <a:pt x="33750" y="100122"/>
                </a:lnTo>
                <a:lnTo>
                  <a:pt x="33750" y="99754"/>
                </a:lnTo>
                <a:lnTo>
                  <a:pt x="33750" y="99754"/>
                </a:lnTo>
                <a:lnTo>
                  <a:pt x="33750" y="99754"/>
                </a:lnTo>
                <a:lnTo>
                  <a:pt x="33750" y="99754"/>
                </a:lnTo>
                <a:lnTo>
                  <a:pt x="33750" y="99754"/>
                </a:lnTo>
                <a:lnTo>
                  <a:pt x="30937" y="99754"/>
                </a:lnTo>
                <a:lnTo>
                  <a:pt x="30937" y="99754"/>
                </a:lnTo>
                <a:lnTo>
                  <a:pt x="30937" y="99754"/>
                </a:lnTo>
                <a:lnTo>
                  <a:pt x="30937" y="99754"/>
                </a:lnTo>
                <a:lnTo>
                  <a:pt x="30937" y="100122"/>
                </a:lnTo>
                <a:lnTo>
                  <a:pt x="30937" y="100122"/>
                </a:lnTo>
                <a:lnTo>
                  <a:pt x="30937" y="100122"/>
                </a:lnTo>
                <a:lnTo>
                  <a:pt x="30937" y="100122"/>
                </a:lnTo>
                <a:lnTo>
                  <a:pt x="30937" y="100122"/>
                </a:lnTo>
                <a:lnTo>
                  <a:pt x="29062" y="100122"/>
                </a:lnTo>
                <a:lnTo>
                  <a:pt x="29062" y="100490"/>
                </a:lnTo>
                <a:lnTo>
                  <a:pt x="30937" y="100490"/>
                </a:lnTo>
                <a:lnTo>
                  <a:pt x="30937" y="100490"/>
                </a:lnTo>
                <a:lnTo>
                  <a:pt x="29062" y="100490"/>
                </a:lnTo>
                <a:lnTo>
                  <a:pt x="29062" y="100490"/>
                </a:lnTo>
                <a:lnTo>
                  <a:pt x="30937" y="100490"/>
                </a:lnTo>
                <a:lnTo>
                  <a:pt x="30937" y="100858"/>
                </a:lnTo>
                <a:lnTo>
                  <a:pt x="30937" y="100858"/>
                </a:lnTo>
                <a:lnTo>
                  <a:pt x="30937" y="100858"/>
                </a:lnTo>
                <a:lnTo>
                  <a:pt x="30937" y="100858"/>
                </a:lnTo>
                <a:lnTo>
                  <a:pt x="30937" y="100858"/>
                </a:lnTo>
                <a:lnTo>
                  <a:pt x="30937" y="101411"/>
                </a:lnTo>
                <a:lnTo>
                  <a:pt x="30937" y="101411"/>
                </a:lnTo>
                <a:lnTo>
                  <a:pt x="30937" y="101411"/>
                </a:lnTo>
                <a:lnTo>
                  <a:pt x="30937" y="101411"/>
                </a:lnTo>
                <a:lnTo>
                  <a:pt x="30937" y="101411"/>
                </a:lnTo>
                <a:lnTo>
                  <a:pt x="30937" y="101411"/>
                </a:lnTo>
                <a:lnTo>
                  <a:pt x="30937" y="101779"/>
                </a:lnTo>
                <a:lnTo>
                  <a:pt x="30937" y="101779"/>
                </a:lnTo>
                <a:lnTo>
                  <a:pt x="30937" y="101779"/>
                </a:lnTo>
                <a:lnTo>
                  <a:pt x="30937" y="101779"/>
                </a:lnTo>
                <a:lnTo>
                  <a:pt x="30937" y="101779"/>
                </a:lnTo>
                <a:lnTo>
                  <a:pt x="30937" y="102147"/>
                </a:lnTo>
                <a:lnTo>
                  <a:pt x="30937" y="102147"/>
                </a:lnTo>
                <a:lnTo>
                  <a:pt x="30937" y="102147"/>
                </a:lnTo>
                <a:lnTo>
                  <a:pt x="30937" y="102515"/>
                </a:lnTo>
                <a:lnTo>
                  <a:pt x="30937" y="102515"/>
                </a:lnTo>
                <a:lnTo>
                  <a:pt x="30937" y="102515"/>
                </a:lnTo>
                <a:lnTo>
                  <a:pt x="30937" y="102515"/>
                </a:lnTo>
                <a:lnTo>
                  <a:pt x="33750" y="102515"/>
                </a:lnTo>
                <a:lnTo>
                  <a:pt x="33750" y="102515"/>
                </a:lnTo>
                <a:lnTo>
                  <a:pt x="33750" y="102515"/>
                </a:lnTo>
                <a:lnTo>
                  <a:pt x="33750" y="102883"/>
                </a:lnTo>
                <a:lnTo>
                  <a:pt x="33750" y="102883"/>
                </a:lnTo>
                <a:lnTo>
                  <a:pt x="33750" y="102883"/>
                </a:lnTo>
                <a:lnTo>
                  <a:pt x="35625" y="102883"/>
                </a:lnTo>
                <a:lnTo>
                  <a:pt x="35625" y="102883"/>
                </a:lnTo>
                <a:lnTo>
                  <a:pt x="35625" y="103435"/>
                </a:lnTo>
                <a:lnTo>
                  <a:pt x="35625" y="103435"/>
                </a:lnTo>
                <a:lnTo>
                  <a:pt x="35625" y="103435"/>
                </a:lnTo>
                <a:lnTo>
                  <a:pt x="35625" y="103435"/>
                </a:lnTo>
                <a:lnTo>
                  <a:pt x="35625" y="103803"/>
                </a:lnTo>
                <a:lnTo>
                  <a:pt x="35625" y="103803"/>
                </a:lnTo>
                <a:lnTo>
                  <a:pt x="35625" y="103803"/>
                </a:lnTo>
                <a:lnTo>
                  <a:pt x="35625" y="103803"/>
                </a:lnTo>
                <a:lnTo>
                  <a:pt x="35625" y="103803"/>
                </a:lnTo>
                <a:lnTo>
                  <a:pt x="35625" y="104171"/>
                </a:lnTo>
                <a:lnTo>
                  <a:pt x="35625" y="104171"/>
                </a:lnTo>
                <a:lnTo>
                  <a:pt x="35625" y="104171"/>
                </a:lnTo>
                <a:lnTo>
                  <a:pt x="35625" y="104171"/>
                </a:lnTo>
                <a:lnTo>
                  <a:pt x="37500" y="104171"/>
                </a:lnTo>
                <a:lnTo>
                  <a:pt x="37500" y="104171"/>
                </a:lnTo>
                <a:lnTo>
                  <a:pt x="37500" y="104171"/>
                </a:lnTo>
                <a:lnTo>
                  <a:pt x="37500" y="104171"/>
                </a:lnTo>
                <a:lnTo>
                  <a:pt x="37500" y="104171"/>
                </a:lnTo>
                <a:lnTo>
                  <a:pt x="37500" y="104171"/>
                </a:lnTo>
                <a:lnTo>
                  <a:pt x="39375" y="104171"/>
                </a:lnTo>
                <a:lnTo>
                  <a:pt x="39375" y="103803"/>
                </a:lnTo>
                <a:lnTo>
                  <a:pt x="39375" y="103803"/>
                </a:lnTo>
                <a:lnTo>
                  <a:pt x="39375" y="103803"/>
                </a:lnTo>
                <a:lnTo>
                  <a:pt x="39375" y="103803"/>
                </a:lnTo>
                <a:lnTo>
                  <a:pt x="41250" y="103803"/>
                </a:lnTo>
                <a:lnTo>
                  <a:pt x="41250" y="103803"/>
                </a:lnTo>
                <a:lnTo>
                  <a:pt x="41250" y="103803"/>
                </a:lnTo>
                <a:lnTo>
                  <a:pt x="41250" y="103803"/>
                </a:lnTo>
                <a:lnTo>
                  <a:pt x="41250" y="103803"/>
                </a:lnTo>
                <a:lnTo>
                  <a:pt x="44062" y="103803"/>
                </a:lnTo>
                <a:lnTo>
                  <a:pt x="44062" y="103803"/>
                </a:lnTo>
                <a:lnTo>
                  <a:pt x="44062" y="103803"/>
                </a:lnTo>
                <a:lnTo>
                  <a:pt x="44062" y="103803"/>
                </a:lnTo>
                <a:lnTo>
                  <a:pt x="44062" y="103803"/>
                </a:lnTo>
                <a:lnTo>
                  <a:pt x="45937" y="103803"/>
                </a:lnTo>
                <a:lnTo>
                  <a:pt x="45937" y="103803"/>
                </a:lnTo>
                <a:lnTo>
                  <a:pt x="45937" y="103803"/>
                </a:lnTo>
                <a:lnTo>
                  <a:pt x="47812" y="103803"/>
                </a:lnTo>
                <a:lnTo>
                  <a:pt x="47812" y="103803"/>
                </a:lnTo>
                <a:lnTo>
                  <a:pt x="47812" y="103803"/>
                </a:lnTo>
                <a:lnTo>
                  <a:pt x="47812" y="104171"/>
                </a:lnTo>
                <a:lnTo>
                  <a:pt x="47812" y="104171"/>
                </a:lnTo>
                <a:lnTo>
                  <a:pt x="47812" y="104171"/>
                </a:lnTo>
                <a:lnTo>
                  <a:pt x="47812" y="104171"/>
                </a:lnTo>
                <a:lnTo>
                  <a:pt x="47812" y="104171"/>
                </a:lnTo>
                <a:lnTo>
                  <a:pt x="47812" y="104171"/>
                </a:lnTo>
                <a:lnTo>
                  <a:pt x="47812" y="104539"/>
                </a:lnTo>
                <a:lnTo>
                  <a:pt x="47812" y="104539"/>
                </a:lnTo>
                <a:lnTo>
                  <a:pt x="47812" y="104539"/>
                </a:lnTo>
                <a:lnTo>
                  <a:pt x="47812" y="104907"/>
                </a:lnTo>
                <a:lnTo>
                  <a:pt x="47812" y="104907"/>
                </a:lnTo>
                <a:lnTo>
                  <a:pt x="47812" y="104907"/>
                </a:lnTo>
                <a:lnTo>
                  <a:pt x="47812" y="104907"/>
                </a:lnTo>
                <a:lnTo>
                  <a:pt x="47812" y="104907"/>
                </a:lnTo>
                <a:lnTo>
                  <a:pt x="47812" y="105460"/>
                </a:lnTo>
                <a:lnTo>
                  <a:pt x="45937" y="105460"/>
                </a:lnTo>
                <a:lnTo>
                  <a:pt x="45937" y="105460"/>
                </a:lnTo>
                <a:lnTo>
                  <a:pt x="45937" y="105460"/>
                </a:lnTo>
                <a:lnTo>
                  <a:pt x="45937" y="105460"/>
                </a:lnTo>
                <a:lnTo>
                  <a:pt x="45937" y="105460"/>
                </a:lnTo>
                <a:lnTo>
                  <a:pt x="45937" y="105828"/>
                </a:lnTo>
                <a:lnTo>
                  <a:pt x="47812" y="105828"/>
                </a:lnTo>
                <a:lnTo>
                  <a:pt x="47812" y="105828"/>
                </a:lnTo>
                <a:lnTo>
                  <a:pt x="47812" y="105828"/>
                </a:lnTo>
                <a:lnTo>
                  <a:pt x="47812" y="105828"/>
                </a:lnTo>
                <a:lnTo>
                  <a:pt x="47812" y="105828"/>
                </a:lnTo>
                <a:lnTo>
                  <a:pt x="47812" y="106196"/>
                </a:lnTo>
                <a:lnTo>
                  <a:pt x="47812" y="106196"/>
                </a:lnTo>
                <a:lnTo>
                  <a:pt x="47812" y="106196"/>
                </a:lnTo>
                <a:lnTo>
                  <a:pt x="47812" y="106564"/>
                </a:lnTo>
                <a:lnTo>
                  <a:pt x="47812" y="106564"/>
                </a:lnTo>
                <a:lnTo>
                  <a:pt x="45937" y="106564"/>
                </a:lnTo>
                <a:lnTo>
                  <a:pt x="45937" y="106564"/>
                </a:lnTo>
                <a:lnTo>
                  <a:pt x="45937" y="106564"/>
                </a:lnTo>
                <a:lnTo>
                  <a:pt x="45937" y="106932"/>
                </a:lnTo>
                <a:lnTo>
                  <a:pt x="45937" y="106932"/>
                </a:lnTo>
                <a:lnTo>
                  <a:pt x="47812" y="106932"/>
                </a:lnTo>
                <a:lnTo>
                  <a:pt x="47812" y="106932"/>
                </a:lnTo>
                <a:lnTo>
                  <a:pt x="47812" y="106932"/>
                </a:lnTo>
                <a:lnTo>
                  <a:pt x="47812" y="106932"/>
                </a:lnTo>
                <a:lnTo>
                  <a:pt x="47812" y="107484"/>
                </a:lnTo>
                <a:lnTo>
                  <a:pt x="47812" y="107484"/>
                </a:lnTo>
                <a:lnTo>
                  <a:pt x="47812" y="107484"/>
                </a:lnTo>
                <a:lnTo>
                  <a:pt x="49687" y="107484"/>
                </a:lnTo>
                <a:lnTo>
                  <a:pt x="49687" y="107484"/>
                </a:lnTo>
                <a:lnTo>
                  <a:pt x="49687" y="107484"/>
                </a:lnTo>
                <a:lnTo>
                  <a:pt x="49687" y="107484"/>
                </a:lnTo>
                <a:lnTo>
                  <a:pt x="49687" y="107484"/>
                </a:lnTo>
                <a:lnTo>
                  <a:pt x="51562" y="107484"/>
                </a:lnTo>
                <a:lnTo>
                  <a:pt x="51562" y="107852"/>
                </a:lnTo>
                <a:lnTo>
                  <a:pt x="51562" y="107852"/>
                </a:lnTo>
                <a:lnTo>
                  <a:pt x="51562" y="107852"/>
                </a:lnTo>
                <a:lnTo>
                  <a:pt x="51562" y="107852"/>
                </a:lnTo>
                <a:lnTo>
                  <a:pt x="51562" y="107852"/>
                </a:lnTo>
                <a:lnTo>
                  <a:pt x="51562" y="107852"/>
                </a:lnTo>
                <a:lnTo>
                  <a:pt x="51562" y="108220"/>
                </a:lnTo>
                <a:lnTo>
                  <a:pt x="51562" y="108220"/>
                </a:lnTo>
                <a:lnTo>
                  <a:pt x="54375" y="108220"/>
                </a:lnTo>
                <a:lnTo>
                  <a:pt x="54375" y="108220"/>
                </a:lnTo>
                <a:lnTo>
                  <a:pt x="54375" y="108220"/>
                </a:lnTo>
                <a:lnTo>
                  <a:pt x="54375" y="108220"/>
                </a:lnTo>
                <a:lnTo>
                  <a:pt x="56250" y="108220"/>
                </a:lnTo>
                <a:lnTo>
                  <a:pt x="56250" y="108220"/>
                </a:lnTo>
                <a:lnTo>
                  <a:pt x="56250" y="108220"/>
                </a:lnTo>
                <a:lnTo>
                  <a:pt x="58125" y="108220"/>
                </a:lnTo>
                <a:lnTo>
                  <a:pt x="58125" y="108220"/>
                </a:lnTo>
                <a:lnTo>
                  <a:pt x="58125" y="108220"/>
                </a:lnTo>
                <a:lnTo>
                  <a:pt x="58125" y="108220"/>
                </a:lnTo>
                <a:lnTo>
                  <a:pt x="60000" y="108220"/>
                </a:lnTo>
                <a:lnTo>
                  <a:pt x="60000" y="108220"/>
                </a:lnTo>
                <a:lnTo>
                  <a:pt x="60000" y="108220"/>
                </a:lnTo>
                <a:lnTo>
                  <a:pt x="60000" y="108220"/>
                </a:lnTo>
                <a:lnTo>
                  <a:pt x="61875" y="108220"/>
                </a:lnTo>
                <a:lnTo>
                  <a:pt x="61875" y="108220"/>
                </a:lnTo>
                <a:lnTo>
                  <a:pt x="61875" y="108220"/>
                </a:lnTo>
                <a:lnTo>
                  <a:pt x="64687" y="108220"/>
                </a:lnTo>
                <a:lnTo>
                  <a:pt x="64687" y="108220"/>
                </a:lnTo>
                <a:lnTo>
                  <a:pt x="64687" y="108220"/>
                </a:lnTo>
                <a:lnTo>
                  <a:pt x="64687" y="108220"/>
                </a:lnTo>
                <a:lnTo>
                  <a:pt x="66562" y="108220"/>
                </a:lnTo>
                <a:lnTo>
                  <a:pt x="66562" y="108220"/>
                </a:lnTo>
                <a:lnTo>
                  <a:pt x="66562" y="108220"/>
                </a:lnTo>
                <a:lnTo>
                  <a:pt x="66562" y="108220"/>
                </a:lnTo>
                <a:lnTo>
                  <a:pt x="68437" y="108220"/>
                </a:lnTo>
                <a:lnTo>
                  <a:pt x="68437" y="108220"/>
                </a:lnTo>
                <a:lnTo>
                  <a:pt x="68437" y="108220"/>
                </a:lnTo>
                <a:lnTo>
                  <a:pt x="70312" y="108220"/>
                </a:lnTo>
                <a:lnTo>
                  <a:pt x="70312" y="108220"/>
                </a:lnTo>
                <a:lnTo>
                  <a:pt x="70312" y="108220"/>
                </a:lnTo>
                <a:lnTo>
                  <a:pt x="70312" y="108220"/>
                </a:lnTo>
                <a:lnTo>
                  <a:pt x="72187" y="108220"/>
                </a:lnTo>
                <a:lnTo>
                  <a:pt x="72187" y="108220"/>
                </a:lnTo>
                <a:lnTo>
                  <a:pt x="72187" y="108220"/>
                </a:lnTo>
                <a:lnTo>
                  <a:pt x="72187" y="108220"/>
                </a:lnTo>
                <a:lnTo>
                  <a:pt x="75000" y="108220"/>
                </a:lnTo>
                <a:lnTo>
                  <a:pt x="75000" y="108220"/>
                </a:lnTo>
                <a:lnTo>
                  <a:pt x="75000" y="108220"/>
                </a:lnTo>
                <a:lnTo>
                  <a:pt x="76875" y="108220"/>
                </a:lnTo>
                <a:lnTo>
                  <a:pt x="76875" y="108220"/>
                </a:lnTo>
                <a:lnTo>
                  <a:pt x="76875" y="108220"/>
                </a:lnTo>
                <a:lnTo>
                  <a:pt x="76875" y="108220"/>
                </a:lnTo>
                <a:lnTo>
                  <a:pt x="78750" y="108220"/>
                </a:lnTo>
                <a:lnTo>
                  <a:pt x="78750" y="108220"/>
                </a:lnTo>
                <a:lnTo>
                  <a:pt x="78750" y="108220"/>
                </a:lnTo>
                <a:lnTo>
                  <a:pt x="78750" y="108220"/>
                </a:lnTo>
                <a:lnTo>
                  <a:pt x="78750" y="108220"/>
                </a:lnTo>
                <a:lnTo>
                  <a:pt x="80625" y="108220"/>
                </a:lnTo>
                <a:lnTo>
                  <a:pt x="80625" y="108220"/>
                </a:lnTo>
                <a:lnTo>
                  <a:pt x="80625" y="108220"/>
                </a:lnTo>
                <a:lnTo>
                  <a:pt x="80625" y="108220"/>
                </a:lnTo>
                <a:lnTo>
                  <a:pt x="82500" y="108220"/>
                </a:lnTo>
                <a:lnTo>
                  <a:pt x="82500" y="108220"/>
                </a:lnTo>
                <a:lnTo>
                  <a:pt x="82500" y="108220"/>
                </a:lnTo>
                <a:lnTo>
                  <a:pt x="82500" y="108220"/>
                </a:lnTo>
                <a:lnTo>
                  <a:pt x="82500" y="108588"/>
                </a:lnTo>
                <a:lnTo>
                  <a:pt x="85312" y="108588"/>
                </a:lnTo>
                <a:lnTo>
                  <a:pt x="85312" y="108588"/>
                </a:lnTo>
                <a:lnTo>
                  <a:pt x="85312" y="108588"/>
                </a:lnTo>
                <a:lnTo>
                  <a:pt x="85312" y="108588"/>
                </a:lnTo>
                <a:lnTo>
                  <a:pt x="85312" y="108588"/>
                </a:lnTo>
                <a:lnTo>
                  <a:pt x="87187" y="108588"/>
                </a:lnTo>
                <a:lnTo>
                  <a:pt x="87187" y="108588"/>
                </a:lnTo>
                <a:lnTo>
                  <a:pt x="87187" y="108588"/>
                </a:lnTo>
                <a:lnTo>
                  <a:pt x="89062" y="108588"/>
                </a:lnTo>
                <a:lnTo>
                  <a:pt x="89062" y="108588"/>
                </a:lnTo>
                <a:lnTo>
                  <a:pt x="89062" y="108588"/>
                </a:lnTo>
                <a:lnTo>
                  <a:pt x="89062" y="108588"/>
                </a:lnTo>
                <a:lnTo>
                  <a:pt x="90937" y="108588"/>
                </a:lnTo>
                <a:lnTo>
                  <a:pt x="90937" y="108588"/>
                </a:lnTo>
                <a:lnTo>
                  <a:pt x="90937" y="108588"/>
                </a:lnTo>
                <a:lnTo>
                  <a:pt x="90937" y="108588"/>
                </a:lnTo>
                <a:lnTo>
                  <a:pt x="90937" y="108588"/>
                </a:lnTo>
                <a:lnTo>
                  <a:pt x="92812" y="108588"/>
                </a:lnTo>
                <a:lnTo>
                  <a:pt x="92812" y="108588"/>
                </a:lnTo>
                <a:lnTo>
                  <a:pt x="92812" y="108957"/>
                </a:lnTo>
                <a:lnTo>
                  <a:pt x="92812" y="108957"/>
                </a:lnTo>
                <a:lnTo>
                  <a:pt x="95625" y="108957"/>
                </a:lnTo>
                <a:lnTo>
                  <a:pt x="95625" y="108957"/>
                </a:lnTo>
                <a:lnTo>
                  <a:pt x="95625" y="108957"/>
                </a:lnTo>
                <a:lnTo>
                  <a:pt x="95625" y="108957"/>
                </a:lnTo>
                <a:lnTo>
                  <a:pt x="95625" y="108957"/>
                </a:lnTo>
                <a:lnTo>
                  <a:pt x="97500" y="108957"/>
                </a:lnTo>
                <a:lnTo>
                  <a:pt x="97500" y="108957"/>
                </a:lnTo>
                <a:lnTo>
                  <a:pt x="97500" y="108957"/>
                </a:lnTo>
                <a:lnTo>
                  <a:pt x="97500" y="108957"/>
                </a:lnTo>
                <a:lnTo>
                  <a:pt x="97500" y="108957"/>
                </a:lnTo>
                <a:lnTo>
                  <a:pt x="99375" y="108957"/>
                </a:lnTo>
                <a:lnTo>
                  <a:pt x="99375" y="108957"/>
                </a:lnTo>
                <a:lnTo>
                  <a:pt x="99375" y="108957"/>
                </a:lnTo>
                <a:lnTo>
                  <a:pt x="99375" y="109509"/>
                </a:lnTo>
                <a:lnTo>
                  <a:pt x="99375" y="109509"/>
                </a:lnTo>
                <a:lnTo>
                  <a:pt x="99375" y="109509"/>
                </a:lnTo>
                <a:lnTo>
                  <a:pt x="99375" y="109509"/>
                </a:lnTo>
                <a:lnTo>
                  <a:pt x="99375" y="109509"/>
                </a:lnTo>
                <a:lnTo>
                  <a:pt x="97500" y="109509"/>
                </a:lnTo>
                <a:lnTo>
                  <a:pt x="97500" y="109509"/>
                </a:lnTo>
                <a:lnTo>
                  <a:pt x="97500" y="109509"/>
                </a:lnTo>
                <a:lnTo>
                  <a:pt x="97500" y="108957"/>
                </a:lnTo>
                <a:lnTo>
                  <a:pt x="97500" y="108957"/>
                </a:lnTo>
                <a:lnTo>
                  <a:pt x="95625" y="108957"/>
                </a:lnTo>
                <a:lnTo>
                  <a:pt x="95625" y="108957"/>
                </a:lnTo>
                <a:lnTo>
                  <a:pt x="95625" y="108957"/>
                </a:lnTo>
                <a:lnTo>
                  <a:pt x="95625" y="108957"/>
                </a:lnTo>
                <a:lnTo>
                  <a:pt x="92812" y="108957"/>
                </a:lnTo>
                <a:lnTo>
                  <a:pt x="92812" y="108957"/>
                </a:lnTo>
                <a:lnTo>
                  <a:pt x="92812" y="108957"/>
                </a:lnTo>
                <a:lnTo>
                  <a:pt x="92812" y="108957"/>
                </a:lnTo>
                <a:lnTo>
                  <a:pt x="90937" y="108957"/>
                </a:lnTo>
                <a:lnTo>
                  <a:pt x="90937" y="108957"/>
                </a:lnTo>
                <a:lnTo>
                  <a:pt x="90937" y="108957"/>
                </a:lnTo>
                <a:lnTo>
                  <a:pt x="90937" y="108957"/>
                </a:lnTo>
                <a:lnTo>
                  <a:pt x="90937" y="108957"/>
                </a:lnTo>
                <a:lnTo>
                  <a:pt x="89062" y="108957"/>
                </a:lnTo>
                <a:lnTo>
                  <a:pt x="89062" y="108588"/>
                </a:lnTo>
                <a:lnTo>
                  <a:pt x="89062" y="108588"/>
                </a:lnTo>
                <a:lnTo>
                  <a:pt x="89062" y="108588"/>
                </a:lnTo>
                <a:lnTo>
                  <a:pt x="89062" y="108957"/>
                </a:lnTo>
                <a:lnTo>
                  <a:pt x="89062" y="108957"/>
                </a:lnTo>
                <a:lnTo>
                  <a:pt x="87187" y="108957"/>
                </a:lnTo>
                <a:lnTo>
                  <a:pt x="87187" y="108957"/>
                </a:lnTo>
                <a:lnTo>
                  <a:pt x="87187" y="108957"/>
                </a:lnTo>
                <a:lnTo>
                  <a:pt x="87187" y="108957"/>
                </a:lnTo>
                <a:lnTo>
                  <a:pt x="85312" y="108957"/>
                </a:lnTo>
                <a:lnTo>
                  <a:pt x="85312" y="108957"/>
                </a:lnTo>
                <a:lnTo>
                  <a:pt x="85312" y="109509"/>
                </a:lnTo>
                <a:lnTo>
                  <a:pt x="85312" y="109509"/>
                </a:lnTo>
                <a:lnTo>
                  <a:pt x="87187" y="109509"/>
                </a:lnTo>
                <a:lnTo>
                  <a:pt x="87187" y="109509"/>
                </a:lnTo>
                <a:lnTo>
                  <a:pt x="87187" y="109509"/>
                </a:lnTo>
                <a:lnTo>
                  <a:pt x="87187" y="109509"/>
                </a:lnTo>
                <a:lnTo>
                  <a:pt x="87187" y="109877"/>
                </a:lnTo>
                <a:lnTo>
                  <a:pt x="87187" y="109877"/>
                </a:lnTo>
                <a:lnTo>
                  <a:pt x="89062" y="109877"/>
                </a:lnTo>
                <a:lnTo>
                  <a:pt x="89062" y="109877"/>
                </a:lnTo>
                <a:lnTo>
                  <a:pt x="89062" y="109877"/>
                </a:lnTo>
                <a:lnTo>
                  <a:pt x="89062" y="110245"/>
                </a:lnTo>
                <a:lnTo>
                  <a:pt x="89062" y="110245"/>
                </a:lnTo>
                <a:lnTo>
                  <a:pt x="89062" y="110245"/>
                </a:lnTo>
                <a:lnTo>
                  <a:pt x="89062" y="110245"/>
                </a:lnTo>
                <a:lnTo>
                  <a:pt x="90937" y="110245"/>
                </a:lnTo>
                <a:lnTo>
                  <a:pt x="90937" y="110245"/>
                </a:lnTo>
                <a:lnTo>
                  <a:pt x="90937" y="110245"/>
                </a:lnTo>
                <a:lnTo>
                  <a:pt x="90937" y="110245"/>
                </a:lnTo>
                <a:lnTo>
                  <a:pt x="90937" y="110245"/>
                </a:lnTo>
                <a:lnTo>
                  <a:pt x="92812" y="110245"/>
                </a:lnTo>
                <a:lnTo>
                  <a:pt x="92812" y="110245"/>
                </a:lnTo>
                <a:lnTo>
                  <a:pt x="92812" y="109877"/>
                </a:lnTo>
                <a:lnTo>
                  <a:pt x="92812" y="109877"/>
                </a:lnTo>
                <a:lnTo>
                  <a:pt x="95625" y="109877"/>
                </a:lnTo>
                <a:lnTo>
                  <a:pt x="95625" y="109877"/>
                </a:lnTo>
                <a:lnTo>
                  <a:pt x="95625" y="109877"/>
                </a:lnTo>
                <a:lnTo>
                  <a:pt x="95625" y="109877"/>
                </a:lnTo>
                <a:lnTo>
                  <a:pt x="95625" y="109877"/>
                </a:lnTo>
                <a:lnTo>
                  <a:pt x="95625" y="109877"/>
                </a:lnTo>
                <a:lnTo>
                  <a:pt x="95625" y="109877"/>
                </a:lnTo>
                <a:lnTo>
                  <a:pt x="95625" y="109877"/>
                </a:lnTo>
                <a:lnTo>
                  <a:pt x="97500" y="109877"/>
                </a:lnTo>
                <a:lnTo>
                  <a:pt x="97500" y="110245"/>
                </a:lnTo>
                <a:lnTo>
                  <a:pt x="97500" y="110245"/>
                </a:lnTo>
                <a:lnTo>
                  <a:pt x="97500" y="110245"/>
                </a:lnTo>
                <a:lnTo>
                  <a:pt x="97500" y="110245"/>
                </a:lnTo>
                <a:lnTo>
                  <a:pt x="97500" y="110245"/>
                </a:lnTo>
                <a:lnTo>
                  <a:pt x="97500" y="110245"/>
                </a:lnTo>
                <a:lnTo>
                  <a:pt x="97500" y="110613"/>
                </a:lnTo>
                <a:lnTo>
                  <a:pt x="97500" y="110613"/>
                </a:lnTo>
                <a:lnTo>
                  <a:pt x="97500" y="110613"/>
                </a:lnTo>
                <a:lnTo>
                  <a:pt x="97500" y="110981"/>
                </a:lnTo>
                <a:lnTo>
                  <a:pt x="97500" y="110981"/>
                </a:lnTo>
                <a:lnTo>
                  <a:pt x="97500" y="110981"/>
                </a:lnTo>
                <a:lnTo>
                  <a:pt x="97500" y="111533"/>
                </a:lnTo>
                <a:lnTo>
                  <a:pt x="97500" y="111533"/>
                </a:lnTo>
                <a:lnTo>
                  <a:pt x="97500" y="111533"/>
                </a:lnTo>
                <a:lnTo>
                  <a:pt x="97500" y="111901"/>
                </a:lnTo>
                <a:lnTo>
                  <a:pt x="97500" y="111901"/>
                </a:lnTo>
                <a:lnTo>
                  <a:pt x="97500" y="111901"/>
                </a:lnTo>
                <a:lnTo>
                  <a:pt x="97500" y="111901"/>
                </a:lnTo>
                <a:lnTo>
                  <a:pt x="97500" y="112269"/>
                </a:lnTo>
                <a:lnTo>
                  <a:pt x="97500" y="112269"/>
                </a:lnTo>
                <a:lnTo>
                  <a:pt x="97500" y="112269"/>
                </a:lnTo>
                <a:lnTo>
                  <a:pt x="97500" y="112638"/>
                </a:lnTo>
                <a:lnTo>
                  <a:pt x="97500" y="112638"/>
                </a:lnTo>
                <a:lnTo>
                  <a:pt x="97500" y="112638"/>
                </a:lnTo>
                <a:lnTo>
                  <a:pt x="97500" y="113006"/>
                </a:lnTo>
                <a:lnTo>
                  <a:pt x="97500" y="113006"/>
                </a:lnTo>
                <a:lnTo>
                  <a:pt x="97500" y="113006"/>
                </a:lnTo>
                <a:lnTo>
                  <a:pt x="97500" y="113558"/>
                </a:lnTo>
                <a:lnTo>
                  <a:pt x="97500" y="113558"/>
                </a:lnTo>
                <a:lnTo>
                  <a:pt x="97500" y="113558"/>
                </a:lnTo>
                <a:lnTo>
                  <a:pt x="97500" y="113926"/>
                </a:lnTo>
                <a:lnTo>
                  <a:pt x="97500" y="113926"/>
                </a:lnTo>
                <a:lnTo>
                  <a:pt x="97500" y="113926"/>
                </a:lnTo>
                <a:lnTo>
                  <a:pt x="97500" y="114294"/>
                </a:lnTo>
                <a:lnTo>
                  <a:pt x="97500" y="114294"/>
                </a:lnTo>
                <a:lnTo>
                  <a:pt x="97500" y="114294"/>
                </a:lnTo>
                <a:lnTo>
                  <a:pt x="97500" y="114662"/>
                </a:lnTo>
                <a:lnTo>
                  <a:pt x="97500" y="114662"/>
                </a:lnTo>
                <a:lnTo>
                  <a:pt x="97500" y="114662"/>
                </a:lnTo>
                <a:lnTo>
                  <a:pt x="97500" y="115030"/>
                </a:lnTo>
                <a:lnTo>
                  <a:pt x="97500" y="115030"/>
                </a:lnTo>
                <a:lnTo>
                  <a:pt x="97500" y="115030"/>
                </a:lnTo>
                <a:lnTo>
                  <a:pt x="97500" y="115582"/>
                </a:lnTo>
                <a:lnTo>
                  <a:pt x="97500" y="115582"/>
                </a:lnTo>
                <a:lnTo>
                  <a:pt x="97500" y="115582"/>
                </a:lnTo>
                <a:lnTo>
                  <a:pt x="97500" y="115950"/>
                </a:lnTo>
                <a:lnTo>
                  <a:pt x="97500" y="115950"/>
                </a:lnTo>
                <a:lnTo>
                  <a:pt x="97500" y="115950"/>
                </a:lnTo>
                <a:lnTo>
                  <a:pt x="97500" y="115950"/>
                </a:lnTo>
                <a:lnTo>
                  <a:pt x="97500" y="116319"/>
                </a:lnTo>
                <a:lnTo>
                  <a:pt x="97500" y="116319"/>
                </a:lnTo>
                <a:lnTo>
                  <a:pt x="97500" y="116319"/>
                </a:lnTo>
                <a:lnTo>
                  <a:pt x="97500" y="116687"/>
                </a:lnTo>
                <a:lnTo>
                  <a:pt x="97500" y="116687"/>
                </a:lnTo>
                <a:lnTo>
                  <a:pt x="97500" y="116687"/>
                </a:lnTo>
                <a:lnTo>
                  <a:pt x="97500" y="117055"/>
                </a:lnTo>
                <a:lnTo>
                  <a:pt x="97500" y="117055"/>
                </a:lnTo>
                <a:lnTo>
                  <a:pt x="97500" y="117055"/>
                </a:lnTo>
                <a:lnTo>
                  <a:pt x="97500" y="117055"/>
                </a:lnTo>
                <a:lnTo>
                  <a:pt x="97500" y="117055"/>
                </a:lnTo>
                <a:lnTo>
                  <a:pt x="99375" y="117055"/>
                </a:lnTo>
                <a:lnTo>
                  <a:pt x="99375" y="117055"/>
                </a:lnTo>
                <a:lnTo>
                  <a:pt x="99375" y="117055"/>
                </a:lnTo>
                <a:lnTo>
                  <a:pt x="101250" y="117055"/>
                </a:lnTo>
                <a:lnTo>
                  <a:pt x="101250" y="117607"/>
                </a:lnTo>
                <a:lnTo>
                  <a:pt x="101250" y="117607"/>
                </a:lnTo>
                <a:lnTo>
                  <a:pt x="101250" y="117607"/>
                </a:lnTo>
                <a:lnTo>
                  <a:pt x="101250" y="117607"/>
                </a:lnTo>
                <a:lnTo>
                  <a:pt x="101250" y="117607"/>
                </a:lnTo>
                <a:lnTo>
                  <a:pt x="103125" y="117607"/>
                </a:lnTo>
                <a:lnTo>
                  <a:pt x="103125" y="117607"/>
                </a:lnTo>
                <a:lnTo>
                  <a:pt x="103125" y="117975"/>
                </a:lnTo>
                <a:lnTo>
                  <a:pt x="101250" y="117975"/>
                </a:lnTo>
                <a:lnTo>
                  <a:pt x="101250" y="117607"/>
                </a:lnTo>
                <a:lnTo>
                  <a:pt x="101250" y="117607"/>
                </a:lnTo>
                <a:lnTo>
                  <a:pt x="101250" y="117975"/>
                </a:lnTo>
                <a:lnTo>
                  <a:pt x="101250" y="117975"/>
                </a:lnTo>
                <a:lnTo>
                  <a:pt x="101250" y="117975"/>
                </a:lnTo>
                <a:lnTo>
                  <a:pt x="101250" y="117975"/>
                </a:lnTo>
                <a:lnTo>
                  <a:pt x="103125" y="117975"/>
                </a:lnTo>
                <a:lnTo>
                  <a:pt x="103125" y="118343"/>
                </a:lnTo>
                <a:lnTo>
                  <a:pt x="103125" y="118343"/>
                </a:lnTo>
                <a:lnTo>
                  <a:pt x="103125" y="118343"/>
                </a:lnTo>
                <a:lnTo>
                  <a:pt x="103125" y="118343"/>
                </a:lnTo>
                <a:lnTo>
                  <a:pt x="103125" y="118711"/>
                </a:lnTo>
                <a:lnTo>
                  <a:pt x="103125" y="118711"/>
                </a:lnTo>
                <a:lnTo>
                  <a:pt x="103125" y="118343"/>
                </a:lnTo>
                <a:lnTo>
                  <a:pt x="101250" y="118343"/>
                </a:lnTo>
                <a:lnTo>
                  <a:pt x="101250" y="118343"/>
                </a:lnTo>
                <a:lnTo>
                  <a:pt x="101250" y="118711"/>
                </a:lnTo>
                <a:lnTo>
                  <a:pt x="101250" y="118711"/>
                </a:lnTo>
                <a:lnTo>
                  <a:pt x="101250" y="118711"/>
                </a:lnTo>
                <a:lnTo>
                  <a:pt x="103125" y="118711"/>
                </a:lnTo>
                <a:lnTo>
                  <a:pt x="103125" y="118711"/>
                </a:lnTo>
                <a:lnTo>
                  <a:pt x="103125" y="118711"/>
                </a:lnTo>
                <a:lnTo>
                  <a:pt x="103125" y="118711"/>
                </a:lnTo>
                <a:lnTo>
                  <a:pt x="105937" y="118711"/>
                </a:lnTo>
                <a:lnTo>
                  <a:pt x="105937" y="118711"/>
                </a:lnTo>
                <a:lnTo>
                  <a:pt x="103125" y="118711"/>
                </a:lnTo>
                <a:lnTo>
                  <a:pt x="103125" y="119079"/>
                </a:lnTo>
                <a:lnTo>
                  <a:pt x="105937" y="119079"/>
                </a:lnTo>
                <a:lnTo>
                  <a:pt x="105937" y="119079"/>
                </a:lnTo>
                <a:lnTo>
                  <a:pt x="105937" y="119079"/>
                </a:lnTo>
                <a:lnTo>
                  <a:pt x="105937" y="119079"/>
                </a:lnTo>
                <a:lnTo>
                  <a:pt x="105937" y="119079"/>
                </a:lnTo>
                <a:lnTo>
                  <a:pt x="105937" y="119631"/>
                </a:lnTo>
                <a:lnTo>
                  <a:pt x="105937" y="119631"/>
                </a:lnTo>
                <a:lnTo>
                  <a:pt x="105937" y="119631"/>
                </a:lnTo>
                <a:lnTo>
                  <a:pt x="105937" y="120000"/>
                </a:lnTo>
                <a:lnTo>
                  <a:pt x="105937" y="120000"/>
                </a:lnTo>
                <a:lnTo>
                  <a:pt x="105937" y="120000"/>
                </a:lnTo>
                <a:lnTo>
                  <a:pt x="105937" y="120000"/>
                </a:lnTo>
                <a:lnTo>
                  <a:pt x="103125" y="120000"/>
                </a:lnTo>
                <a:lnTo>
                  <a:pt x="103125" y="120000"/>
                </a:lnTo>
                <a:lnTo>
                  <a:pt x="103125" y="120000"/>
                </a:lnTo>
                <a:lnTo>
                  <a:pt x="103125" y="119631"/>
                </a:lnTo>
                <a:lnTo>
                  <a:pt x="103125" y="119631"/>
                </a:lnTo>
                <a:lnTo>
                  <a:pt x="103125" y="119631"/>
                </a:lnTo>
                <a:lnTo>
                  <a:pt x="103125" y="119631"/>
                </a:lnTo>
                <a:lnTo>
                  <a:pt x="103125" y="119631"/>
                </a:lnTo>
                <a:lnTo>
                  <a:pt x="101250" y="119631"/>
                </a:lnTo>
                <a:lnTo>
                  <a:pt x="101250" y="119631"/>
                </a:lnTo>
                <a:lnTo>
                  <a:pt x="101250" y="119631"/>
                </a:lnTo>
                <a:lnTo>
                  <a:pt x="101250" y="119631"/>
                </a:lnTo>
                <a:lnTo>
                  <a:pt x="101250" y="119631"/>
                </a:lnTo>
                <a:lnTo>
                  <a:pt x="101250" y="119079"/>
                </a:lnTo>
                <a:lnTo>
                  <a:pt x="101250" y="119079"/>
                </a:lnTo>
                <a:lnTo>
                  <a:pt x="101250" y="119079"/>
                </a:lnTo>
                <a:lnTo>
                  <a:pt x="101250" y="119079"/>
                </a:lnTo>
                <a:lnTo>
                  <a:pt x="99375" y="119079"/>
                </a:lnTo>
                <a:lnTo>
                  <a:pt x="99375" y="119631"/>
                </a:lnTo>
                <a:lnTo>
                  <a:pt x="99375" y="119631"/>
                </a:lnTo>
                <a:lnTo>
                  <a:pt x="99375" y="119079"/>
                </a:lnTo>
                <a:lnTo>
                  <a:pt x="99375" y="119079"/>
                </a:lnTo>
                <a:lnTo>
                  <a:pt x="99375" y="119079"/>
                </a:lnTo>
                <a:lnTo>
                  <a:pt x="97500" y="119079"/>
                </a:lnTo>
                <a:lnTo>
                  <a:pt x="97500" y="119079"/>
                </a:lnTo>
                <a:lnTo>
                  <a:pt x="99375" y="119079"/>
                </a:lnTo>
                <a:lnTo>
                  <a:pt x="99375" y="119631"/>
                </a:lnTo>
                <a:lnTo>
                  <a:pt x="99375" y="119631"/>
                </a:lnTo>
                <a:lnTo>
                  <a:pt x="97500" y="119631"/>
                </a:lnTo>
                <a:lnTo>
                  <a:pt x="97500" y="119631"/>
                </a:lnTo>
                <a:lnTo>
                  <a:pt x="97500" y="119631"/>
                </a:lnTo>
                <a:lnTo>
                  <a:pt x="97500" y="119631"/>
                </a:lnTo>
                <a:lnTo>
                  <a:pt x="97500" y="119631"/>
                </a:lnTo>
                <a:lnTo>
                  <a:pt x="97500" y="119631"/>
                </a:lnTo>
                <a:lnTo>
                  <a:pt x="95625" y="119631"/>
                </a:lnTo>
                <a:lnTo>
                  <a:pt x="95625" y="119631"/>
                </a:lnTo>
                <a:lnTo>
                  <a:pt x="95625" y="119631"/>
                </a:lnTo>
                <a:lnTo>
                  <a:pt x="95625" y="119631"/>
                </a:lnTo>
                <a:lnTo>
                  <a:pt x="95625" y="119079"/>
                </a:lnTo>
                <a:lnTo>
                  <a:pt x="95625" y="119079"/>
                </a:lnTo>
                <a:lnTo>
                  <a:pt x="95625" y="119631"/>
                </a:lnTo>
                <a:lnTo>
                  <a:pt x="92812" y="119631"/>
                </a:lnTo>
                <a:lnTo>
                  <a:pt x="92812" y="119631"/>
                </a:lnTo>
                <a:lnTo>
                  <a:pt x="92812" y="119631"/>
                </a:lnTo>
                <a:lnTo>
                  <a:pt x="92812" y="119631"/>
                </a:lnTo>
                <a:lnTo>
                  <a:pt x="90937" y="119631"/>
                </a:lnTo>
                <a:lnTo>
                  <a:pt x="90937" y="119631"/>
                </a:lnTo>
                <a:lnTo>
                  <a:pt x="90937" y="119631"/>
                </a:lnTo>
                <a:lnTo>
                  <a:pt x="90937" y="119631"/>
                </a:lnTo>
                <a:lnTo>
                  <a:pt x="90937" y="119631"/>
                </a:lnTo>
                <a:lnTo>
                  <a:pt x="90937" y="119631"/>
                </a:lnTo>
                <a:lnTo>
                  <a:pt x="90937" y="119631"/>
                </a:lnTo>
                <a:lnTo>
                  <a:pt x="89062" y="119631"/>
                </a:lnTo>
                <a:lnTo>
                  <a:pt x="89062" y="119631"/>
                </a:lnTo>
                <a:lnTo>
                  <a:pt x="89062" y="119631"/>
                </a:lnTo>
                <a:lnTo>
                  <a:pt x="89062" y="119631"/>
                </a:lnTo>
                <a:lnTo>
                  <a:pt x="89062" y="119631"/>
                </a:lnTo>
                <a:lnTo>
                  <a:pt x="89062" y="119079"/>
                </a:lnTo>
                <a:lnTo>
                  <a:pt x="89062" y="119079"/>
                </a:lnTo>
                <a:lnTo>
                  <a:pt x="89062" y="119631"/>
                </a:lnTo>
                <a:lnTo>
                  <a:pt x="87187" y="119631"/>
                </a:lnTo>
                <a:lnTo>
                  <a:pt x="87187" y="119631"/>
                </a:lnTo>
                <a:lnTo>
                  <a:pt x="87187" y="119079"/>
                </a:lnTo>
                <a:lnTo>
                  <a:pt x="87187" y="119079"/>
                </a:lnTo>
                <a:lnTo>
                  <a:pt x="85312" y="119079"/>
                </a:lnTo>
                <a:lnTo>
                  <a:pt x="85312" y="119079"/>
                </a:lnTo>
                <a:lnTo>
                  <a:pt x="85312" y="119079"/>
                </a:lnTo>
                <a:lnTo>
                  <a:pt x="85312" y="119079"/>
                </a:lnTo>
                <a:lnTo>
                  <a:pt x="85312" y="119079"/>
                </a:lnTo>
                <a:lnTo>
                  <a:pt x="82500" y="119079"/>
                </a:lnTo>
                <a:lnTo>
                  <a:pt x="82500" y="119079"/>
                </a:lnTo>
                <a:lnTo>
                  <a:pt x="82500" y="119079"/>
                </a:lnTo>
                <a:lnTo>
                  <a:pt x="82500" y="119079"/>
                </a:lnTo>
                <a:lnTo>
                  <a:pt x="82500" y="119079"/>
                </a:lnTo>
                <a:lnTo>
                  <a:pt x="80625" y="119079"/>
                </a:lnTo>
                <a:lnTo>
                  <a:pt x="80625" y="118711"/>
                </a:lnTo>
                <a:lnTo>
                  <a:pt x="80625" y="118711"/>
                </a:lnTo>
                <a:lnTo>
                  <a:pt x="80625" y="118711"/>
                </a:lnTo>
                <a:lnTo>
                  <a:pt x="80625" y="118711"/>
                </a:lnTo>
                <a:lnTo>
                  <a:pt x="78750" y="118711"/>
                </a:lnTo>
                <a:lnTo>
                  <a:pt x="78750" y="118711"/>
                </a:lnTo>
                <a:lnTo>
                  <a:pt x="78750" y="118711"/>
                </a:lnTo>
                <a:lnTo>
                  <a:pt x="78750" y="118711"/>
                </a:lnTo>
                <a:lnTo>
                  <a:pt x="78750" y="118711"/>
                </a:lnTo>
                <a:lnTo>
                  <a:pt x="78750" y="118711"/>
                </a:lnTo>
                <a:lnTo>
                  <a:pt x="78750" y="118711"/>
                </a:lnTo>
                <a:lnTo>
                  <a:pt x="76875" y="118711"/>
                </a:lnTo>
                <a:lnTo>
                  <a:pt x="76875" y="118711"/>
                </a:lnTo>
                <a:lnTo>
                  <a:pt x="76875" y="118711"/>
                </a:lnTo>
                <a:lnTo>
                  <a:pt x="76875" y="118711"/>
                </a:lnTo>
                <a:lnTo>
                  <a:pt x="76875" y="118711"/>
                </a:lnTo>
                <a:lnTo>
                  <a:pt x="76875" y="118343"/>
                </a:lnTo>
                <a:lnTo>
                  <a:pt x="76875" y="118343"/>
                </a:lnTo>
                <a:lnTo>
                  <a:pt x="76875" y="118343"/>
                </a:lnTo>
                <a:lnTo>
                  <a:pt x="76875" y="118343"/>
                </a:lnTo>
                <a:lnTo>
                  <a:pt x="76875" y="118343"/>
                </a:lnTo>
                <a:lnTo>
                  <a:pt x="76875" y="118343"/>
                </a:lnTo>
                <a:lnTo>
                  <a:pt x="76875" y="117975"/>
                </a:lnTo>
                <a:lnTo>
                  <a:pt x="76875" y="117975"/>
                </a:lnTo>
                <a:lnTo>
                  <a:pt x="78750" y="117975"/>
                </a:lnTo>
                <a:lnTo>
                  <a:pt x="78750" y="117975"/>
                </a:lnTo>
                <a:lnTo>
                  <a:pt x="78750" y="117975"/>
                </a:lnTo>
                <a:lnTo>
                  <a:pt x="76875" y="117975"/>
                </a:lnTo>
                <a:lnTo>
                  <a:pt x="76875" y="117607"/>
                </a:lnTo>
                <a:lnTo>
                  <a:pt x="76875" y="117607"/>
                </a:lnTo>
                <a:lnTo>
                  <a:pt x="76875" y="117607"/>
                </a:lnTo>
                <a:lnTo>
                  <a:pt x="76875" y="117607"/>
                </a:lnTo>
                <a:lnTo>
                  <a:pt x="76875" y="117607"/>
                </a:lnTo>
                <a:lnTo>
                  <a:pt x="75000" y="117607"/>
                </a:lnTo>
                <a:lnTo>
                  <a:pt x="75000" y="117607"/>
                </a:lnTo>
                <a:lnTo>
                  <a:pt x="75000" y="117975"/>
                </a:lnTo>
                <a:lnTo>
                  <a:pt x="76875" y="117975"/>
                </a:lnTo>
                <a:lnTo>
                  <a:pt x="76875" y="117975"/>
                </a:lnTo>
                <a:lnTo>
                  <a:pt x="75000" y="117975"/>
                </a:lnTo>
                <a:lnTo>
                  <a:pt x="75000" y="117975"/>
                </a:lnTo>
                <a:lnTo>
                  <a:pt x="75000" y="117975"/>
                </a:lnTo>
                <a:lnTo>
                  <a:pt x="75000" y="117975"/>
                </a:lnTo>
                <a:lnTo>
                  <a:pt x="75000" y="118343"/>
                </a:lnTo>
                <a:lnTo>
                  <a:pt x="72187" y="118343"/>
                </a:lnTo>
                <a:lnTo>
                  <a:pt x="72187" y="118343"/>
                </a:lnTo>
                <a:lnTo>
                  <a:pt x="72187" y="118343"/>
                </a:lnTo>
                <a:lnTo>
                  <a:pt x="72187" y="118343"/>
                </a:lnTo>
                <a:lnTo>
                  <a:pt x="72187" y="118343"/>
                </a:lnTo>
                <a:lnTo>
                  <a:pt x="72187" y="118343"/>
                </a:lnTo>
                <a:lnTo>
                  <a:pt x="70312" y="118343"/>
                </a:lnTo>
                <a:lnTo>
                  <a:pt x="70312" y="118343"/>
                </a:lnTo>
                <a:lnTo>
                  <a:pt x="70312" y="117975"/>
                </a:lnTo>
                <a:lnTo>
                  <a:pt x="70312" y="117975"/>
                </a:lnTo>
                <a:lnTo>
                  <a:pt x="70312" y="118343"/>
                </a:lnTo>
                <a:lnTo>
                  <a:pt x="70312" y="118343"/>
                </a:lnTo>
                <a:lnTo>
                  <a:pt x="68437" y="118343"/>
                </a:lnTo>
                <a:lnTo>
                  <a:pt x="68437" y="117975"/>
                </a:lnTo>
                <a:lnTo>
                  <a:pt x="68437" y="117975"/>
                </a:lnTo>
                <a:lnTo>
                  <a:pt x="68437" y="117975"/>
                </a:lnTo>
                <a:lnTo>
                  <a:pt x="68437" y="117975"/>
                </a:lnTo>
                <a:lnTo>
                  <a:pt x="68437" y="117975"/>
                </a:lnTo>
                <a:lnTo>
                  <a:pt x="66562" y="117975"/>
                </a:lnTo>
                <a:lnTo>
                  <a:pt x="66562" y="117975"/>
                </a:lnTo>
                <a:lnTo>
                  <a:pt x="66562" y="117975"/>
                </a:lnTo>
                <a:lnTo>
                  <a:pt x="66562" y="117975"/>
                </a:lnTo>
                <a:lnTo>
                  <a:pt x="66562" y="117975"/>
                </a:lnTo>
                <a:lnTo>
                  <a:pt x="64687" y="117975"/>
                </a:lnTo>
                <a:lnTo>
                  <a:pt x="64687" y="117975"/>
                </a:lnTo>
                <a:lnTo>
                  <a:pt x="64687" y="117975"/>
                </a:lnTo>
                <a:lnTo>
                  <a:pt x="64687" y="117975"/>
                </a:lnTo>
                <a:lnTo>
                  <a:pt x="64687" y="117607"/>
                </a:lnTo>
                <a:lnTo>
                  <a:pt x="64687" y="117607"/>
                </a:lnTo>
                <a:lnTo>
                  <a:pt x="64687" y="117607"/>
                </a:lnTo>
                <a:lnTo>
                  <a:pt x="64687" y="117607"/>
                </a:lnTo>
                <a:lnTo>
                  <a:pt x="64687" y="117607"/>
                </a:lnTo>
                <a:lnTo>
                  <a:pt x="64687" y="117607"/>
                </a:lnTo>
                <a:lnTo>
                  <a:pt x="61875" y="117607"/>
                </a:lnTo>
                <a:lnTo>
                  <a:pt x="61875" y="117607"/>
                </a:lnTo>
                <a:lnTo>
                  <a:pt x="61875" y="117607"/>
                </a:lnTo>
                <a:lnTo>
                  <a:pt x="61875" y="117607"/>
                </a:lnTo>
                <a:lnTo>
                  <a:pt x="60000" y="117607"/>
                </a:lnTo>
                <a:lnTo>
                  <a:pt x="60000" y="117607"/>
                </a:lnTo>
                <a:lnTo>
                  <a:pt x="60000" y="117607"/>
                </a:lnTo>
                <a:lnTo>
                  <a:pt x="60000" y="117607"/>
                </a:lnTo>
                <a:lnTo>
                  <a:pt x="60000" y="117607"/>
                </a:lnTo>
                <a:lnTo>
                  <a:pt x="60000" y="117607"/>
                </a:lnTo>
                <a:lnTo>
                  <a:pt x="60000" y="117607"/>
                </a:lnTo>
                <a:lnTo>
                  <a:pt x="58125" y="117607"/>
                </a:lnTo>
                <a:lnTo>
                  <a:pt x="58125" y="117055"/>
                </a:lnTo>
                <a:lnTo>
                  <a:pt x="58125" y="117055"/>
                </a:lnTo>
                <a:lnTo>
                  <a:pt x="58125" y="117055"/>
                </a:lnTo>
                <a:lnTo>
                  <a:pt x="60000" y="117055"/>
                </a:lnTo>
                <a:lnTo>
                  <a:pt x="60000" y="116687"/>
                </a:lnTo>
                <a:lnTo>
                  <a:pt x="60000" y="116687"/>
                </a:lnTo>
                <a:lnTo>
                  <a:pt x="60000" y="116687"/>
                </a:lnTo>
                <a:lnTo>
                  <a:pt x="60000" y="116687"/>
                </a:lnTo>
                <a:lnTo>
                  <a:pt x="58125" y="116687"/>
                </a:lnTo>
                <a:lnTo>
                  <a:pt x="58125" y="116687"/>
                </a:lnTo>
                <a:lnTo>
                  <a:pt x="58125" y="116687"/>
                </a:lnTo>
                <a:lnTo>
                  <a:pt x="58125" y="116687"/>
                </a:lnTo>
                <a:lnTo>
                  <a:pt x="58125" y="116687"/>
                </a:lnTo>
                <a:lnTo>
                  <a:pt x="56250" y="116687"/>
                </a:lnTo>
                <a:lnTo>
                  <a:pt x="56250" y="116687"/>
                </a:lnTo>
                <a:lnTo>
                  <a:pt x="56250" y="116687"/>
                </a:lnTo>
                <a:lnTo>
                  <a:pt x="56250" y="116687"/>
                </a:lnTo>
                <a:lnTo>
                  <a:pt x="54375" y="116687"/>
                </a:lnTo>
                <a:lnTo>
                  <a:pt x="54375" y="116687"/>
                </a:lnTo>
                <a:lnTo>
                  <a:pt x="54375" y="116687"/>
                </a:lnTo>
                <a:lnTo>
                  <a:pt x="54375" y="116687"/>
                </a:lnTo>
                <a:lnTo>
                  <a:pt x="54375" y="116687"/>
                </a:lnTo>
                <a:lnTo>
                  <a:pt x="54375" y="116687"/>
                </a:lnTo>
                <a:lnTo>
                  <a:pt x="51562" y="116687"/>
                </a:lnTo>
                <a:lnTo>
                  <a:pt x="51562" y="116687"/>
                </a:lnTo>
                <a:lnTo>
                  <a:pt x="51562" y="116687"/>
                </a:lnTo>
                <a:lnTo>
                  <a:pt x="51562" y="116687"/>
                </a:lnTo>
                <a:lnTo>
                  <a:pt x="51562" y="116687"/>
                </a:lnTo>
                <a:lnTo>
                  <a:pt x="51562" y="116687"/>
                </a:lnTo>
                <a:lnTo>
                  <a:pt x="51562" y="116687"/>
                </a:lnTo>
                <a:lnTo>
                  <a:pt x="49687" y="116687"/>
                </a:lnTo>
                <a:lnTo>
                  <a:pt x="49687" y="116687"/>
                </a:lnTo>
                <a:lnTo>
                  <a:pt x="49687" y="116319"/>
                </a:lnTo>
                <a:lnTo>
                  <a:pt x="49687" y="116319"/>
                </a:lnTo>
                <a:lnTo>
                  <a:pt x="49687" y="116319"/>
                </a:lnTo>
                <a:lnTo>
                  <a:pt x="49687" y="116319"/>
                </a:lnTo>
                <a:lnTo>
                  <a:pt x="49687" y="115950"/>
                </a:lnTo>
                <a:lnTo>
                  <a:pt x="49687" y="115950"/>
                </a:lnTo>
                <a:lnTo>
                  <a:pt x="49687" y="115950"/>
                </a:lnTo>
                <a:lnTo>
                  <a:pt x="49687" y="115950"/>
                </a:lnTo>
                <a:lnTo>
                  <a:pt x="49687" y="115950"/>
                </a:lnTo>
                <a:lnTo>
                  <a:pt x="47812" y="115950"/>
                </a:lnTo>
                <a:lnTo>
                  <a:pt x="47812" y="115950"/>
                </a:lnTo>
                <a:lnTo>
                  <a:pt x="47812" y="115950"/>
                </a:lnTo>
                <a:lnTo>
                  <a:pt x="47812" y="115950"/>
                </a:lnTo>
                <a:lnTo>
                  <a:pt x="47812" y="115950"/>
                </a:lnTo>
                <a:lnTo>
                  <a:pt x="45937" y="115950"/>
                </a:lnTo>
                <a:lnTo>
                  <a:pt x="45937" y="115950"/>
                </a:lnTo>
                <a:lnTo>
                  <a:pt x="45937" y="115950"/>
                </a:lnTo>
                <a:lnTo>
                  <a:pt x="45937" y="115950"/>
                </a:lnTo>
                <a:lnTo>
                  <a:pt x="44062" y="115950"/>
                </a:lnTo>
                <a:lnTo>
                  <a:pt x="44062" y="115950"/>
                </a:lnTo>
                <a:lnTo>
                  <a:pt x="44062" y="115950"/>
                </a:lnTo>
                <a:lnTo>
                  <a:pt x="44062" y="115582"/>
                </a:lnTo>
                <a:lnTo>
                  <a:pt x="44062" y="115582"/>
                </a:lnTo>
                <a:lnTo>
                  <a:pt x="44062" y="115582"/>
                </a:lnTo>
                <a:lnTo>
                  <a:pt x="41250" y="115582"/>
                </a:lnTo>
                <a:lnTo>
                  <a:pt x="41250" y="115582"/>
                </a:lnTo>
                <a:lnTo>
                  <a:pt x="41250" y="115582"/>
                </a:lnTo>
                <a:lnTo>
                  <a:pt x="41250" y="115582"/>
                </a:lnTo>
                <a:lnTo>
                  <a:pt x="41250" y="115030"/>
                </a:lnTo>
                <a:lnTo>
                  <a:pt x="41250" y="115030"/>
                </a:lnTo>
                <a:lnTo>
                  <a:pt x="41250" y="115030"/>
                </a:lnTo>
                <a:lnTo>
                  <a:pt x="44062" y="115030"/>
                </a:lnTo>
                <a:lnTo>
                  <a:pt x="44062" y="115030"/>
                </a:lnTo>
                <a:lnTo>
                  <a:pt x="44062" y="115030"/>
                </a:lnTo>
                <a:lnTo>
                  <a:pt x="44062" y="115030"/>
                </a:lnTo>
                <a:lnTo>
                  <a:pt x="44062" y="115030"/>
                </a:lnTo>
                <a:lnTo>
                  <a:pt x="44062" y="115030"/>
                </a:lnTo>
                <a:lnTo>
                  <a:pt x="41250" y="115030"/>
                </a:lnTo>
                <a:lnTo>
                  <a:pt x="41250" y="115030"/>
                </a:lnTo>
                <a:lnTo>
                  <a:pt x="41250" y="115030"/>
                </a:lnTo>
                <a:lnTo>
                  <a:pt x="41250" y="115030"/>
                </a:lnTo>
                <a:lnTo>
                  <a:pt x="41250" y="115030"/>
                </a:lnTo>
                <a:lnTo>
                  <a:pt x="39375" y="115030"/>
                </a:lnTo>
                <a:lnTo>
                  <a:pt x="39375" y="115030"/>
                </a:lnTo>
                <a:lnTo>
                  <a:pt x="39375" y="115030"/>
                </a:lnTo>
                <a:lnTo>
                  <a:pt x="39375" y="115030"/>
                </a:lnTo>
                <a:lnTo>
                  <a:pt x="39375" y="115030"/>
                </a:lnTo>
                <a:lnTo>
                  <a:pt x="39375" y="115030"/>
                </a:lnTo>
                <a:lnTo>
                  <a:pt x="37500" y="115030"/>
                </a:lnTo>
                <a:lnTo>
                  <a:pt x="37500" y="115030"/>
                </a:lnTo>
                <a:lnTo>
                  <a:pt x="37500" y="115030"/>
                </a:lnTo>
                <a:lnTo>
                  <a:pt x="37500" y="115030"/>
                </a:lnTo>
                <a:lnTo>
                  <a:pt x="37500" y="115030"/>
                </a:lnTo>
                <a:lnTo>
                  <a:pt x="37500" y="115030"/>
                </a:lnTo>
                <a:lnTo>
                  <a:pt x="35625" y="115030"/>
                </a:lnTo>
                <a:lnTo>
                  <a:pt x="35625" y="115030"/>
                </a:lnTo>
                <a:lnTo>
                  <a:pt x="35625" y="115030"/>
                </a:lnTo>
                <a:lnTo>
                  <a:pt x="35625" y="115030"/>
                </a:lnTo>
                <a:lnTo>
                  <a:pt x="33750" y="115030"/>
                </a:lnTo>
                <a:lnTo>
                  <a:pt x="33750" y="115030"/>
                </a:lnTo>
                <a:lnTo>
                  <a:pt x="33750" y="114662"/>
                </a:lnTo>
                <a:lnTo>
                  <a:pt x="33750" y="114662"/>
                </a:lnTo>
                <a:lnTo>
                  <a:pt x="33750" y="114662"/>
                </a:lnTo>
                <a:lnTo>
                  <a:pt x="30937" y="114662"/>
                </a:lnTo>
                <a:lnTo>
                  <a:pt x="30937" y="114662"/>
                </a:lnTo>
                <a:lnTo>
                  <a:pt x="30937" y="114662"/>
                </a:lnTo>
                <a:lnTo>
                  <a:pt x="30937" y="114662"/>
                </a:lnTo>
                <a:lnTo>
                  <a:pt x="30937" y="114662"/>
                </a:lnTo>
                <a:lnTo>
                  <a:pt x="30937" y="114662"/>
                </a:lnTo>
                <a:lnTo>
                  <a:pt x="30937" y="114294"/>
                </a:lnTo>
                <a:lnTo>
                  <a:pt x="33750" y="114294"/>
                </a:lnTo>
                <a:lnTo>
                  <a:pt x="33750" y="114294"/>
                </a:lnTo>
                <a:lnTo>
                  <a:pt x="30937" y="114294"/>
                </a:lnTo>
                <a:lnTo>
                  <a:pt x="30937" y="114294"/>
                </a:lnTo>
                <a:lnTo>
                  <a:pt x="30937" y="113926"/>
                </a:lnTo>
                <a:lnTo>
                  <a:pt x="30937" y="113926"/>
                </a:lnTo>
                <a:lnTo>
                  <a:pt x="30937" y="113926"/>
                </a:lnTo>
                <a:lnTo>
                  <a:pt x="33750" y="113926"/>
                </a:lnTo>
                <a:lnTo>
                  <a:pt x="33750" y="113558"/>
                </a:lnTo>
                <a:lnTo>
                  <a:pt x="30937" y="113558"/>
                </a:lnTo>
                <a:lnTo>
                  <a:pt x="30937" y="113558"/>
                </a:lnTo>
                <a:lnTo>
                  <a:pt x="30937" y="113926"/>
                </a:lnTo>
                <a:lnTo>
                  <a:pt x="30937" y="113926"/>
                </a:lnTo>
                <a:lnTo>
                  <a:pt x="30937" y="113558"/>
                </a:lnTo>
                <a:lnTo>
                  <a:pt x="30937" y="113558"/>
                </a:lnTo>
                <a:lnTo>
                  <a:pt x="30937" y="113926"/>
                </a:lnTo>
                <a:lnTo>
                  <a:pt x="29062" y="113926"/>
                </a:lnTo>
                <a:lnTo>
                  <a:pt x="29062" y="113926"/>
                </a:lnTo>
                <a:lnTo>
                  <a:pt x="29062" y="113558"/>
                </a:lnTo>
                <a:lnTo>
                  <a:pt x="29062" y="113558"/>
                </a:lnTo>
                <a:lnTo>
                  <a:pt x="29062" y="113558"/>
                </a:lnTo>
                <a:lnTo>
                  <a:pt x="29062" y="113558"/>
                </a:lnTo>
                <a:lnTo>
                  <a:pt x="29062" y="113558"/>
                </a:lnTo>
                <a:lnTo>
                  <a:pt x="27187" y="113558"/>
                </a:lnTo>
                <a:lnTo>
                  <a:pt x="27187" y="113558"/>
                </a:lnTo>
                <a:lnTo>
                  <a:pt x="27187" y="113558"/>
                </a:lnTo>
                <a:lnTo>
                  <a:pt x="27187" y="113558"/>
                </a:lnTo>
                <a:lnTo>
                  <a:pt x="27187" y="113006"/>
                </a:lnTo>
                <a:lnTo>
                  <a:pt x="27187" y="113006"/>
                </a:lnTo>
                <a:lnTo>
                  <a:pt x="25312" y="113006"/>
                </a:lnTo>
                <a:lnTo>
                  <a:pt x="25312" y="113006"/>
                </a:lnTo>
                <a:lnTo>
                  <a:pt x="25312" y="113006"/>
                </a:lnTo>
                <a:lnTo>
                  <a:pt x="25312" y="113006"/>
                </a:lnTo>
                <a:lnTo>
                  <a:pt x="25312" y="113006"/>
                </a:lnTo>
                <a:lnTo>
                  <a:pt x="25312" y="112638"/>
                </a:lnTo>
                <a:lnTo>
                  <a:pt x="25312" y="112638"/>
                </a:lnTo>
                <a:lnTo>
                  <a:pt x="25312" y="112638"/>
                </a:lnTo>
                <a:lnTo>
                  <a:pt x="25312" y="112638"/>
                </a:lnTo>
                <a:lnTo>
                  <a:pt x="25312" y="112269"/>
                </a:lnTo>
                <a:lnTo>
                  <a:pt x="25312" y="112269"/>
                </a:lnTo>
                <a:lnTo>
                  <a:pt x="25312" y="112269"/>
                </a:lnTo>
                <a:lnTo>
                  <a:pt x="25312" y="112269"/>
                </a:lnTo>
                <a:lnTo>
                  <a:pt x="25312" y="112269"/>
                </a:lnTo>
                <a:lnTo>
                  <a:pt x="25312" y="112269"/>
                </a:lnTo>
                <a:lnTo>
                  <a:pt x="27187" y="112269"/>
                </a:lnTo>
                <a:lnTo>
                  <a:pt x="27187" y="112269"/>
                </a:lnTo>
                <a:lnTo>
                  <a:pt x="27187" y="111901"/>
                </a:lnTo>
                <a:lnTo>
                  <a:pt x="27187" y="111901"/>
                </a:lnTo>
                <a:lnTo>
                  <a:pt x="25312" y="111901"/>
                </a:lnTo>
                <a:lnTo>
                  <a:pt x="25312" y="111901"/>
                </a:lnTo>
                <a:lnTo>
                  <a:pt x="25312" y="111901"/>
                </a:lnTo>
                <a:lnTo>
                  <a:pt x="25312" y="111901"/>
                </a:lnTo>
                <a:lnTo>
                  <a:pt x="25312" y="111901"/>
                </a:lnTo>
                <a:lnTo>
                  <a:pt x="23437" y="111901"/>
                </a:lnTo>
                <a:lnTo>
                  <a:pt x="23437" y="111901"/>
                </a:lnTo>
                <a:lnTo>
                  <a:pt x="23437" y="112269"/>
                </a:lnTo>
                <a:lnTo>
                  <a:pt x="23437" y="112269"/>
                </a:lnTo>
                <a:lnTo>
                  <a:pt x="23437" y="112269"/>
                </a:lnTo>
                <a:lnTo>
                  <a:pt x="23437" y="112269"/>
                </a:lnTo>
                <a:lnTo>
                  <a:pt x="23437" y="112269"/>
                </a:lnTo>
                <a:lnTo>
                  <a:pt x="23437" y="112269"/>
                </a:lnTo>
                <a:lnTo>
                  <a:pt x="20625" y="112269"/>
                </a:lnTo>
                <a:lnTo>
                  <a:pt x="20625" y="112269"/>
                </a:lnTo>
                <a:lnTo>
                  <a:pt x="20625" y="112269"/>
                </a:lnTo>
                <a:lnTo>
                  <a:pt x="20625" y="112269"/>
                </a:lnTo>
                <a:lnTo>
                  <a:pt x="18750" y="112269"/>
                </a:lnTo>
                <a:lnTo>
                  <a:pt x="18750" y="112269"/>
                </a:lnTo>
                <a:lnTo>
                  <a:pt x="18750" y="111901"/>
                </a:lnTo>
                <a:lnTo>
                  <a:pt x="20625" y="111901"/>
                </a:lnTo>
                <a:lnTo>
                  <a:pt x="20625" y="111901"/>
                </a:lnTo>
                <a:lnTo>
                  <a:pt x="20625" y="111901"/>
                </a:lnTo>
                <a:lnTo>
                  <a:pt x="23437" y="111901"/>
                </a:lnTo>
                <a:lnTo>
                  <a:pt x="23437" y="111901"/>
                </a:lnTo>
                <a:lnTo>
                  <a:pt x="20625" y="111901"/>
                </a:lnTo>
                <a:lnTo>
                  <a:pt x="20625" y="111901"/>
                </a:lnTo>
                <a:lnTo>
                  <a:pt x="20625" y="111901"/>
                </a:lnTo>
                <a:lnTo>
                  <a:pt x="20625" y="111901"/>
                </a:lnTo>
                <a:lnTo>
                  <a:pt x="20625" y="111901"/>
                </a:lnTo>
                <a:lnTo>
                  <a:pt x="18750" y="111901"/>
                </a:lnTo>
                <a:lnTo>
                  <a:pt x="18750" y="111901"/>
                </a:lnTo>
                <a:lnTo>
                  <a:pt x="18750" y="111901"/>
                </a:lnTo>
                <a:lnTo>
                  <a:pt x="18750" y="111901"/>
                </a:lnTo>
                <a:lnTo>
                  <a:pt x="18750" y="111533"/>
                </a:lnTo>
                <a:lnTo>
                  <a:pt x="18750" y="111533"/>
                </a:lnTo>
                <a:lnTo>
                  <a:pt x="18750" y="111533"/>
                </a:lnTo>
                <a:lnTo>
                  <a:pt x="18750" y="111533"/>
                </a:lnTo>
                <a:lnTo>
                  <a:pt x="16875" y="111533"/>
                </a:lnTo>
                <a:lnTo>
                  <a:pt x="16875" y="111533"/>
                </a:lnTo>
                <a:lnTo>
                  <a:pt x="16875" y="111533"/>
                </a:lnTo>
                <a:lnTo>
                  <a:pt x="16875" y="110981"/>
                </a:lnTo>
                <a:lnTo>
                  <a:pt x="16875" y="110981"/>
                </a:lnTo>
                <a:lnTo>
                  <a:pt x="16875" y="110981"/>
                </a:lnTo>
                <a:lnTo>
                  <a:pt x="16875" y="110981"/>
                </a:lnTo>
                <a:lnTo>
                  <a:pt x="16875" y="110981"/>
                </a:lnTo>
                <a:lnTo>
                  <a:pt x="15000" y="110981"/>
                </a:lnTo>
                <a:lnTo>
                  <a:pt x="15000" y="110981"/>
                </a:lnTo>
                <a:lnTo>
                  <a:pt x="15000" y="110613"/>
                </a:lnTo>
                <a:lnTo>
                  <a:pt x="15000" y="110613"/>
                </a:lnTo>
                <a:lnTo>
                  <a:pt x="15000" y="110613"/>
                </a:lnTo>
                <a:lnTo>
                  <a:pt x="13125" y="110613"/>
                </a:lnTo>
                <a:lnTo>
                  <a:pt x="13125" y="110613"/>
                </a:lnTo>
                <a:lnTo>
                  <a:pt x="15000" y="110613"/>
                </a:lnTo>
                <a:lnTo>
                  <a:pt x="15000" y="110245"/>
                </a:lnTo>
                <a:lnTo>
                  <a:pt x="15000" y="110245"/>
                </a:lnTo>
                <a:lnTo>
                  <a:pt x="15000" y="110245"/>
                </a:lnTo>
                <a:lnTo>
                  <a:pt x="16875" y="110245"/>
                </a:lnTo>
                <a:lnTo>
                  <a:pt x="16875" y="110613"/>
                </a:lnTo>
                <a:lnTo>
                  <a:pt x="16875" y="110613"/>
                </a:lnTo>
                <a:lnTo>
                  <a:pt x="16875" y="110613"/>
                </a:lnTo>
                <a:lnTo>
                  <a:pt x="16875" y="110613"/>
                </a:lnTo>
                <a:lnTo>
                  <a:pt x="16875" y="110613"/>
                </a:lnTo>
                <a:lnTo>
                  <a:pt x="18750" y="110613"/>
                </a:lnTo>
                <a:lnTo>
                  <a:pt x="18750" y="110613"/>
                </a:lnTo>
                <a:lnTo>
                  <a:pt x="18750" y="110613"/>
                </a:lnTo>
                <a:lnTo>
                  <a:pt x="18750" y="110613"/>
                </a:lnTo>
                <a:lnTo>
                  <a:pt x="18750" y="110613"/>
                </a:lnTo>
                <a:lnTo>
                  <a:pt x="18750" y="110981"/>
                </a:lnTo>
                <a:lnTo>
                  <a:pt x="20625" y="110981"/>
                </a:lnTo>
                <a:lnTo>
                  <a:pt x="20625" y="110981"/>
                </a:lnTo>
                <a:lnTo>
                  <a:pt x="20625" y="110981"/>
                </a:lnTo>
                <a:lnTo>
                  <a:pt x="20625" y="110981"/>
                </a:lnTo>
                <a:lnTo>
                  <a:pt x="23437" y="110981"/>
                </a:lnTo>
                <a:lnTo>
                  <a:pt x="23437" y="110981"/>
                </a:lnTo>
                <a:lnTo>
                  <a:pt x="23437" y="110981"/>
                </a:lnTo>
                <a:lnTo>
                  <a:pt x="23437" y="110981"/>
                </a:lnTo>
                <a:lnTo>
                  <a:pt x="23437" y="110981"/>
                </a:lnTo>
                <a:lnTo>
                  <a:pt x="25312" y="110981"/>
                </a:lnTo>
                <a:lnTo>
                  <a:pt x="25312" y="110981"/>
                </a:lnTo>
                <a:lnTo>
                  <a:pt x="25312" y="110981"/>
                </a:lnTo>
                <a:lnTo>
                  <a:pt x="25312" y="111533"/>
                </a:lnTo>
                <a:lnTo>
                  <a:pt x="25312" y="111533"/>
                </a:lnTo>
                <a:lnTo>
                  <a:pt x="27187" y="111533"/>
                </a:lnTo>
                <a:lnTo>
                  <a:pt x="27187" y="111533"/>
                </a:lnTo>
                <a:lnTo>
                  <a:pt x="27187" y="111533"/>
                </a:lnTo>
                <a:lnTo>
                  <a:pt x="27187" y="111533"/>
                </a:lnTo>
                <a:lnTo>
                  <a:pt x="29062" y="111533"/>
                </a:lnTo>
                <a:lnTo>
                  <a:pt x="29062" y="111533"/>
                </a:lnTo>
                <a:lnTo>
                  <a:pt x="29062" y="111533"/>
                </a:lnTo>
                <a:lnTo>
                  <a:pt x="29062" y="111533"/>
                </a:lnTo>
                <a:lnTo>
                  <a:pt x="29062" y="111533"/>
                </a:lnTo>
                <a:lnTo>
                  <a:pt x="29062" y="111533"/>
                </a:lnTo>
                <a:lnTo>
                  <a:pt x="29062" y="111533"/>
                </a:lnTo>
                <a:lnTo>
                  <a:pt x="30937" y="111533"/>
                </a:lnTo>
                <a:lnTo>
                  <a:pt x="30937" y="111533"/>
                </a:lnTo>
                <a:lnTo>
                  <a:pt x="30937" y="111533"/>
                </a:lnTo>
                <a:lnTo>
                  <a:pt x="30937" y="111901"/>
                </a:lnTo>
                <a:lnTo>
                  <a:pt x="30937" y="111901"/>
                </a:lnTo>
                <a:lnTo>
                  <a:pt x="33750" y="111901"/>
                </a:lnTo>
                <a:lnTo>
                  <a:pt x="33750" y="111533"/>
                </a:lnTo>
                <a:lnTo>
                  <a:pt x="30937" y="111533"/>
                </a:lnTo>
                <a:lnTo>
                  <a:pt x="30937" y="111533"/>
                </a:lnTo>
                <a:lnTo>
                  <a:pt x="30937" y="111533"/>
                </a:lnTo>
                <a:lnTo>
                  <a:pt x="30937" y="111533"/>
                </a:lnTo>
                <a:lnTo>
                  <a:pt x="30937" y="111533"/>
                </a:lnTo>
                <a:lnTo>
                  <a:pt x="30937" y="111533"/>
                </a:lnTo>
                <a:lnTo>
                  <a:pt x="29062" y="111533"/>
                </a:lnTo>
                <a:lnTo>
                  <a:pt x="29062" y="111533"/>
                </a:lnTo>
                <a:lnTo>
                  <a:pt x="29062" y="110981"/>
                </a:lnTo>
                <a:lnTo>
                  <a:pt x="29062" y="110981"/>
                </a:lnTo>
                <a:lnTo>
                  <a:pt x="29062" y="110981"/>
                </a:lnTo>
                <a:lnTo>
                  <a:pt x="29062" y="110981"/>
                </a:lnTo>
                <a:lnTo>
                  <a:pt x="27187" y="110981"/>
                </a:lnTo>
                <a:lnTo>
                  <a:pt x="27187" y="110981"/>
                </a:lnTo>
                <a:lnTo>
                  <a:pt x="27187" y="110981"/>
                </a:lnTo>
                <a:lnTo>
                  <a:pt x="27187" y="110981"/>
                </a:lnTo>
                <a:lnTo>
                  <a:pt x="27187" y="110981"/>
                </a:lnTo>
                <a:lnTo>
                  <a:pt x="25312" y="110981"/>
                </a:lnTo>
                <a:lnTo>
                  <a:pt x="25312" y="110981"/>
                </a:lnTo>
                <a:lnTo>
                  <a:pt x="25312" y="110613"/>
                </a:lnTo>
                <a:lnTo>
                  <a:pt x="27187" y="110613"/>
                </a:lnTo>
                <a:lnTo>
                  <a:pt x="27187" y="110613"/>
                </a:lnTo>
                <a:lnTo>
                  <a:pt x="27187" y="110613"/>
                </a:lnTo>
                <a:lnTo>
                  <a:pt x="29062" y="110613"/>
                </a:lnTo>
                <a:lnTo>
                  <a:pt x="29062" y="110613"/>
                </a:lnTo>
                <a:lnTo>
                  <a:pt x="27187" y="110613"/>
                </a:lnTo>
                <a:lnTo>
                  <a:pt x="27187" y="110613"/>
                </a:lnTo>
                <a:lnTo>
                  <a:pt x="27187" y="110245"/>
                </a:lnTo>
                <a:lnTo>
                  <a:pt x="27187" y="110245"/>
                </a:lnTo>
                <a:lnTo>
                  <a:pt x="27187" y="110613"/>
                </a:lnTo>
                <a:lnTo>
                  <a:pt x="27187" y="110613"/>
                </a:lnTo>
                <a:lnTo>
                  <a:pt x="25312" y="110613"/>
                </a:lnTo>
                <a:lnTo>
                  <a:pt x="25312" y="110613"/>
                </a:lnTo>
                <a:lnTo>
                  <a:pt x="25312" y="110613"/>
                </a:lnTo>
                <a:lnTo>
                  <a:pt x="25312" y="110613"/>
                </a:lnTo>
                <a:lnTo>
                  <a:pt x="23437" y="110613"/>
                </a:lnTo>
                <a:lnTo>
                  <a:pt x="23437" y="110245"/>
                </a:lnTo>
                <a:lnTo>
                  <a:pt x="23437" y="110245"/>
                </a:lnTo>
                <a:lnTo>
                  <a:pt x="23437" y="110245"/>
                </a:lnTo>
                <a:lnTo>
                  <a:pt x="23437" y="110613"/>
                </a:lnTo>
                <a:lnTo>
                  <a:pt x="23437" y="110613"/>
                </a:lnTo>
                <a:lnTo>
                  <a:pt x="23437" y="110245"/>
                </a:lnTo>
                <a:lnTo>
                  <a:pt x="20625" y="110245"/>
                </a:lnTo>
                <a:lnTo>
                  <a:pt x="20625" y="110245"/>
                </a:lnTo>
                <a:lnTo>
                  <a:pt x="20625" y="110245"/>
                </a:lnTo>
                <a:lnTo>
                  <a:pt x="20625" y="110245"/>
                </a:lnTo>
                <a:lnTo>
                  <a:pt x="20625" y="109877"/>
                </a:lnTo>
                <a:lnTo>
                  <a:pt x="20625" y="109877"/>
                </a:lnTo>
                <a:lnTo>
                  <a:pt x="20625" y="109877"/>
                </a:lnTo>
                <a:lnTo>
                  <a:pt x="18750" y="109877"/>
                </a:lnTo>
                <a:lnTo>
                  <a:pt x="18750" y="109877"/>
                </a:lnTo>
                <a:lnTo>
                  <a:pt x="18750" y="109509"/>
                </a:lnTo>
                <a:lnTo>
                  <a:pt x="18750" y="109509"/>
                </a:lnTo>
                <a:lnTo>
                  <a:pt x="18750" y="109509"/>
                </a:lnTo>
                <a:lnTo>
                  <a:pt x="18750" y="109509"/>
                </a:lnTo>
                <a:lnTo>
                  <a:pt x="18750" y="109509"/>
                </a:lnTo>
                <a:lnTo>
                  <a:pt x="18750" y="109509"/>
                </a:lnTo>
                <a:lnTo>
                  <a:pt x="18750" y="109877"/>
                </a:lnTo>
                <a:lnTo>
                  <a:pt x="18750" y="109877"/>
                </a:lnTo>
                <a:lnTo>
                  <a:pt x="18750" y="109877"/>
                </a:lnTo>
                <a:lnTo>
                  <a:pt x="18750" y="109877"/>
                </a:lnTo>
                <a:lnTo>
                  <a:pt x="18750" y="109877"/>
                </a:lnTo>
                <a:lnTo>
                  <a:pt x="18750" y="109877"/>
                </a:lnTo>
                <a:lnTo>
                  <a:pt x="18750" y="110245"/>
                </a:lnTo>
                <a:lnTo>
                  <a:pt x="18750" y="110245"/>
                </a:lnTo>
                <a:lnTo>
                  <a:pt x="18750" y="110245"/>
                </a:lnTo>
                <a:lnTo>
                  <a:pt x="18750" y="110245"/>
                </a:lnTo>
                <a:lnTo>
                  <a:pt x="18750" y="110245"/>
                </a:lnTo>
                <a:lnTo>
                  <a:pt x="18750" y="109877"/>
                </a:lnTo>
                <a:lnTo>
                  <a:pt x="18750" y="109877"/>
                </a:lnTo>
                <a:lnTo>
                  <a:pt x="16875" y="109877"/>
                </a:lnTo>
                <a:lnTo>
                  <a:pt x="16875" y="109877"/>
                </a:lnTo>
                <a:lnTo>
                  <a:pt x="16875" y="109877"/>
                </a:lnTo>
                <a:lnTo>
                  <a:pt x="16875" y="109877"/>
                </a:lnTo>
                <a:lnTo>
                  <a:pt x="16875" y="109877"/>
                </a:lnTo>
                <a:lnTo>
                  <a:pt x="15000" y="109877"/>
                </a:lnTo>
                <a:lnTo>
                  <a:pt x="15000" y="109877"/>
                </a:lnTo>
                <a:lnTo>
                  <a:pt x="16875" y="109877"/>
                </a:lnTo>
                <a:lnTo>
                  <a:pt x="16875" y="109509"/>
                </a:lnTo>
                <a:lnTo>
                  <a:pt x="16875" y="109509"/>
                </a:lnTo>
                <a:lnTo>
                  <a:pt x="15000" y="109509"/>
                </a:lnTo>
                <a:lnTo>
                  <a:pt x="15000" y="109509"/>
                </a:lnTo>
                <a:lnTo>
                  <a:pt x="15000" y="109509"/>
                </a:lnTo>
                <a:lnTo>
                  <a:pt x="15000" y="109509"/>
                </a:lnTo>
                <a:lnTo>
                  <a:pt x="13125" y="109509"/>
                </a:lnTo>
                <a:lnTo>
                  <a:pt x="13125" y="109509"/>
                </a:lnTo>
                <a:lnTo>
                  <a:pt x="13125" y="108957"/>
                </a:lnTo>
                <a:lnTo>
                  <a:pt x="13125" y="108957"/>
                </a:lnTo>
                <a:lnTo>
                  <a:pt x="13125" y="108957"/>
                </a:lnTo>
                <a:lnTo>
                  <a:pt x="13125" y="108957"/>
                </a:lnTo>
                <a:lnTo>
                  <a:pt x="10312" y="108957"/>
                </a:lnTo>
                <a:lnTo>
                  <a:pt x="10312" y="108957"/>
                </a:lnTo>
                <a:lnTo>
                  <a:pt x="10312" y="108588"/>
                </a:lnTo>
                <a:lnTo>
                  <a:pt x="13125" y="108588"/>
                </a:lnTo>
                <a:lnTo>
                  <a:pt x="13125" y="108588"/>
                </a:lnTo>
                <a:lnTo>
                  <a:pt x="10312" y="108588"/>
                </a:lnTo>
                <a:lnTo>
                  <a:pt x="10312" y="108588"/>
                </a:lnTo>
                <a:lnTo>
                  <a:pt x="10312" y="108588"/>
                </a:lnTo>
                <a:lnTo>
                  <a:pt x="10312" y="108588"/>
                </a:lnTo>
                <a:lnTo>
                  <a:pt x="10312" y="108220"/>
                </a:lnTo>
                <a:lnTo>
                  <a:pt x="10312" y="108220"/>
                </a:lnTo>
                <a:lnTo>
                  <a:pt x="10312" y="108220"/>
                </a:lnTo>
                <a:lnTo>
                  <a:pt x="10312" y="108220"/>
                </a:lnTo>
                <a:lnTo>
                  <a:pt x="10312" y="107852"/>
                </a:lnTo>
                <a:lnTo>
                  <a:pt x="8437" y="107852"/>
                </a:lnTo>
                <a:lnTo>
                  <a:pt x="8437" y="107852"/>
                </a:lnTo>
                <a:lnTo>
                  <a:pt x="8437" y="107852"/>
                </a:lnTo>
                <a:lnTo>
                  <a:pt x="8437" y="107852"/>
                </a:lnTo>
                <a:lnTo>
                  <a:pt x="8437" y="107852"/>
                </a:lnTo>
                <a:lnTo>
                  <a:pt x="8437" y="107484"/>
                </a:lnTo>
                <a:lnTo>
                  <a:pt x="8437" y="107484"/>
                </a:lnTo>
                <a:lnTo>
                  <a:pt x="8437" y="107484"/>
                </a:lnTo>
                <a:lnTo>
                  <a:pt x="10312" y="107484"/>
                </a:lnTo>
                <a:lnTo>
                  <a:pt x="10312" y="107484"/>
                </a:lnTo>
                <a:lnTo>
                  <a:pt x="10312" y="107484"/>
                </a:lnTo>
                <a:lnTo>
                  <a:pt x="10312" y="107484"/>
                </a:lnTo>
                <a:lnTo>
                  <a:pt x="10312" y="107484"/>
                </a:lnTo>
                <a:lnTo>
                  <a:pt x="10312" y="106932"/>
                </a:lnTo>
                <a:lnTo>
                  <a:pt x="10312" y="106932"/>
                </a:lnTo>
                <a:lnTo>
                  <a:pt x="13125" y="106932"/>
                </a:lnTo>
                <a:lnTo>
                  <a:pt x="13125" y="106932"/>
                </a:lnTo>
                <a:lnTo>
                  <a:pt x="13125" y="106932"/>
                </a:lnTo>
                <a:lnTo>
                  <a:pt x="13125" y="106932"/>
                </a:lnTo>
                <a:lnTo>
                  <a:pt x="15000" y="106932"/>
                </a:lnTo>
                <a:lnTo>
                  <a:pt x="15000" y="106932"/>
                </a:lnTo>
                <a:lnTo>
                  <a:pt x="15000" y="106932"/>
                </a:lnTo>
                <a:lnTo>
                  <a:pt x="15000" y="106932"/>
                </a:lnTo>
                <a:lnTo>
                  <a:pt x="16875" y="106932"/>
                </a:lnTo>
                <a:lnTo>
                  <a:pt x="16875" y="106932"/>
                </a:lnTo>
                <a:lnTo>
                  <a:pt x="16875" y="106932"/>
                </a:lnTo>
                <a:lnTo>
                  <a:pt x="16875" y="106932"/>
                </a:lnTo>
                <a:lnTo>
                  <a:pt x="16875" y="106932"/>
                </a:lnTo>
                <a:lnTo>
                  <a:pt x="16875" y="106564"/>
                </a:lnTo>
                <a:lnTo>
                  <a:pt x="16875" y="106564"/>
                </a:lnTo>
                <a:lnTo>
                  <a:pt x="16875" y="106564"/>
                </a:lnTo>
                <a:lnTo>
                  <a:pt x="16875" y="106564"/>
                </a:lnTo>
                <a:lnTo>
                  <a:pt x="16875" y="106564"/>
                </a:lnTo>
                <a:lnTo>
                  <a:pt x="16875" y="106564"/>
                </a:lnTo>
                <a:lnTo>
                  <a:pt x="16875" y="106196"/>
                </a:lnTo>
                <a:lnTo>
                  <a:pt x="16875" y="106196"/>
                </a:lnTo>
                <a:lnTo>
                  <a:pt x="16875" y="106196"/>
                </a:lnTo>
                <a:lnTo>
                  <a:pt x="16875" y="106196"/>
                </a:lnTo>
                <a:lnTo>
                  <a:pt x="15000" y="106196"/>
                </a:lnTo>
                <a:lnTo>
                  <a:pt x="15000" y="106564"/>
                </a:lnTo>
                <a:lnTo>
                  <a:pt x="15000" y="106564"/>
                </a:lnTo>
                <a:lnTo>
                  <a:pt x="15000" y="106564"/>
                </a:lnTo>
                <a:lnTo>
                  <a:pt x="15000" y="106564"/>
                </a:lnTo>
                <a:lnTo>
                  <a:pt x="15000" y="106564"/>
                </a:lnTo>
                <a:lnTo>
                  <a:pt x="15000" y="106564"/>
                </a:lnTo>
                <a:lnTo>
                  <a:pt x="15000" y="106564"/>
                </a:lnTo>
                <a:lnTo>
                  <a:pt x="15000" y="106932"/>
                </a:lnTo>
                <a:lnTo>
                  <a:pt x="15000" y="106932"/>
                </a:lnTo>
                <a:lnTo>
                  <a:pt x="15000" y="106932"/>
                </a:lnTo>
                <a:lnTo>
                  <a:pt x="15000" y="106932"/>
                </a:lnTo>
                <a:lnTo>
                  <a:pt x="15000" y="106932"/>
                </a:lnTo>
                <a:lnTo>
                  <a:pt x="13125" y="106932"/>
                </a:lnTo>
                <a:lnTo>
                  <a:pt x="13125" y="106564"/>
                </a:lnTo>
                <a:lnTo>
                  <a:pt x="13125" y="106564"/>
                </a:lnTo>
                <a:lnTo>
                  <a:pt x="13125" y="106564"/>
                </a:lnTo>
                <a:lnTo>
                  <a:pt x="13125" y="106932"/>
                </a:lnTo>
                <a:lnTo>
                  <a:pt x="13125" y="106932"/>
                </a:lnTo>
                <a:lnTo>
                  <a:pt x="10312" y="106932"/>
                </a:lnTo>
                <a:lnTo>
                  <a:pt x="10312" y="106932"/>
                </a:lnTo>
                <a:lnTo>
                  <a:pt x="10312" y="106564"/>
                </a:lnTo>
                <a:lnTo>
                  <a:pt x="10312" y="106564"/>
                </a:lnTo>
                <a:lnTo>
                  <a:pt x="10312" y="106564"/>
                </a:lnTo>
                <a:lnTo>
                  <a:pt x="10312" y="106564"/>
                </a:lnTo>
                <a:lnTo>
                  <a:pt x="10312" y="106564"/>
                </a:lnTo>
                <a:lnTo>
                  <a:pt x="8437" y="106564"/>
                </a:lnTo>
                <a:lnTo>
                  <a:pt x="8437" y="106932"/>
                </a:lnTo>
                <a:lnTo>
                  <a:pt x="8437" y="106932"/>
                </a:lnTo>
                <a:lnTo>
                  <a:pt x="8437" y="106932"/>
                </a:lnTo>
                <a:lnTo>
                  <a:pt x="8437" y="106932"/>
                </a:lnTo>
                <a:lnTo>
                  <a:pt x="8437" y="106932"/>
                </a:lnTo>
                <a:lnTo>
                  <a:pt x="6562" y="106932"/>
                </a:lnTo>
                <a:lnTo>
                  <a:pt x="6562" y="106932"/>
                </a:lnTo>
                <a:lnTo>
                  <a:pt x="6562" y="106932"/>
                </a:lnTo>
                <a:lnTo>
                  <a:pt x="6562" y="106932"/>
                </a:lnTo>
                <a:lnTo>
                  <a:pt x="6562" y="106932"/>
                </a:lnTo>
                <a:lnTo>
                  <a:pt x="6562" y="106564"/>
                </a:lnTo>
                <a:lnTo>
                  <a:pt x="6562" y="106564"/>
                </a:lnTo>
                <a:lnTo>
                  <a:pt x="6562" y="106564"/>
                </a:lnTo>
                <a:lnTo>
                  <a:pt x="6562" y="106564"/>
                </a:lnTo>
                <a:lnTo>
                  <a:pt x="6562" y="106564"/>
                </a:lnTo>
                <a:lnTo>
                  <a:pt x="6562" y="106196"/>
                </a:lnTo>
                <a:lnTo>
                  <a:pt x="6562" y="106196"/>
                </a:lnTo>
                <a:lnTo>
                  <a:pt x="6562" y="106196"/>
                </a:lnTo>
                <a:lnTo>
                  <a:pt x="6562" y="105828"/>
                </a:lnTo>
                <a:lnTo>
                  <a:pt x="8437" y="105828"/>
                </a:lnTo>
                <a:lnTo>
                  <a:pt x="8437" y="105828"/>
                </a:lnTo>
                <a:lnTo>
                  <a:pt x="8437" y="105828"/>
                </a:lnTo>
                <a:lnTo>
                  <a:pt x="8437" y="105828"/>
                </a:lnTo>
                <a:lnTo>
                  <a:pt x="8437" y="105828"/>
                </a:lnTo>
                <a:lnTo>
                  <a:pt x="8437" y="105460"/>
                </a:lnTo>
                <a:lnTo>
                  <a:pt x="8437" y="105460"/>
                </a:lnTo>
                <a:lnTo>
                  <a:pt x="8437" y="105460"/>
                </a:lnTo>
                <a:lnTo>
                  <a:pt x="8437" y="105460"/>
                </a:lnTo>
                <a:lnTo>
                  <a:pt x="10312" y="105460"/>
                </a:lnTo>
                <a:lnTo>
                  <a:pt x="10312" y="105460"/>
                </a:lnTo>
                <a:lnTo>
                  <a:pt x="10312" y="105828"/>
                </a:lnTo>
                <a:lnTo>
                  <a:pt x="10312" y="105828"/>
                </a:lnTo>
                <a:lnTo>
                  <a:pt x="10312" y="105828"/>
                </a:lnTo>
                <a:lnTo>
                  <a:pt x="10312" y="105828"/>
                </a:lnTo>
                <a:lnTo>
                  <a:pt x="10312" y="105460"/>
                </a:lnTo>
                <a:lnTo>
                  <a:pt x="10312" y="105460"/>
                </a:lnTo>
                <a:lnTo>
                  <a:pt x="10312" y="105460"/>
                </a:lnTo>
                <a:lnTo>
                  <a:pt x="10312" y="105460"/>
                </a:lnTo>
                <a:lnTo>
                  <a:pt x="10312" y="104907"/>
                </a:lnTo>
                <a:lnTo>
                  <a:pt x="10312" y="104907"/>
                </a:lnTo>
                <a:lnTo>
                  <a:pt x="10312" y="104907"/>
                </a:lnTo>
                <a:lnTo>
                  <a:pt x="10312" y="104907"/>
                </a:lnTo>
                <a:lnTo>
                  <a:pt x="10312" y="104907"/>
                </a:lnTo>
                <a:lnTo>
                  <a:pt x="10312" y="104907"/>
                </a:lnTo>
                <a:lnTo>
                  <a:pt x="10312" y="104539"/>
                </a:lnTo>
                <a:lnTo>
                  <a:pt x="10312" y="104539"/>
                </a:lnTo>
                <a:lnTo>
                  <a:pt x="10312" y="104539"/>
                </a:lnTo>
                <a:lnTo>
                  <a:pt x="10312" y="104539"/>
                </a:lnTo>
                <a:lnTo>
                  <a:pt x="10312" y="104539"/>
                </a:lnTo>
                <a:lnTo>
                  <a:pt x="10312" y="104539"/>
                </a:lnTo>
                <a:lnTo>
                  <a:pt x="10312" y="104539"/>
                </a:lnTo>
                <a:lnTo>
                  <a:pt x="10312" y="104539"/>
                </a:lnTo>
                <a:lnTo>
                  <a:pt x="10312" y="104171"/>
                </a:lnTo>
                <a:lnTo>
                  <a:pt x="8437" y="104171"/>
                </a:lnTo>
                <a:lnTo>
                  <a:pt x="8437" y="104171"/>
                </a:lnTo>
                <a:lnTo>
                  <a:pt x="8437" y="104171"/>
                </a:lnTo>
                <a:lnTo>
                  <a:pt x="8437" y="104171"/>
                </a:lnTo>
                <a:lnTo>
                  <a:pt x="8437" y="104171"/>
                </a:lnTo>
                <a:lnTo>
                  <a:pt x="8437" y="103803"/>
                </a:lnTo>
                <a:lnTo>
                  <a:pt x="8437" y="103803"/>
                </a:lnTo>
                <a:lnTo>
                  <a:pt x="10312" y="103803"/>
                </a:lnTo>
                <a:lnTo>
                  <a:pt x="10312" y="103803"/>
                </a:lnTo>
                <a:lnTo>
                  <a:pt x="10312" y="103803"/>
                </a:lnTo>
                <a:lnTo>
                  <a:pt x="10312" y="103803"/>
                </a:lnTo>
                <a:lnTo>
                  <a:pt x="13125" y="103803"/>
                </a:lnTo>
                <a:lnTo>
                  <a:pt x="13125" y="103803"/>
                </a:lnTo>
                <a:lnTo>
                  <a:pt x="13125" y="103803"/>
                </a:lnTo>
                <a:lnTo>
                  <a:pt x="13125" y="103803"/>
                </a:lnTo>
                <a:lnTo>
                  <a:pt x="15000" y="103803"/>
                </a:lnTo>
                <a:lnTo>
                  <a:pt x="15000" y="103803"/>
                </a:lnTo>
                <a:lnTo>
                  <a:pt x="15000" y="103803"/>
                </a:lnTo>
                <a:lnTo>
                  <a:pt x="15000" y="103435"/>
                </a:lnTo>
                <a:lnTo>
                  <a:pt x="15000" y="103435"/>
                </a:lnTo>
                <a:lnTo>
                  <a:pt x="13125" y="103435"/>
                </a:lnTo>
                <a:lnTo>
                  <a:pt x="13125" y="103435"/>
                </a:lnTo>
                <a:lnTo>
                  <a:pt x="13125" y="103435"/>
                </a:lnTo>
                <a:lnTo>
                  <a:pt x="13125" y="103435"/>
                </a:lnTo>
                <a:lnTo>
                  <a:pt x="13125" y="103435"/>
                </a:lnTo>
                <a:lnTo>
                  <a:pt x="13125" y="103435"/>
                </a:lnTo>
                <a:lnTo>
                  <a:pt x="13125" y="102883"/>
                </a:lnTo>
                <a:lnTo>
                  <a:pt x="15000" y="102883"/>
                </a:lnTo>
                <a:lnTo>
                  <a:pt x="15000" y="102883"/>
                </a:lnTo>
                <a:lnTo>
                  <a:pt x="15000" y="102883"/>
                </a:lnTo>
                <a:lnTo>
                  <a:pt x="15000" y="102515"/>
                </a:lnTo>
                <a:lnTo>
                  <a:pt x="15000" y="102515"/>
                </a:lnTo>
                <a:lnTo>
                  <a:pt x="13125" y="102515"/>
                </a:lnTo>
                <a:lnTo>
                  <a:pt x="13125" y="102515"/>
                </a:lnTo>
                <a:lnTo>
                  <a:pt x="13125" y="102883"/>
                </a:lnTo>
                <a:lnTo>
                  <a:pt x="13125" y="102883"/>
                </a:lnTo>
                <a:lnTo>
                  <a:pt x="13125" y="102883"/>
                </a:lnTo>
                <a:lnTo>
                  <a:pt x="13125" y="102883"/>
                </a:lnTo>
                <a:lnTo>
                  <a:pt x="13125" y="102883"/>
                </a:lnTo>
                <a:lnTo>
                  <a:pt x="13125" y="102883"/>
                </a:lnTo>
                <a:lnTo>
                  <a:pt x="13125" y="103435"/>
                </a:lnTo>
                <a:lnTo>
                  <a:pt x="13125" y="103435"/>
                </a:lnTo>
                <a:lnTo>
                  <a:pt x="10312" y="103435"/>
                </a:lnTo>
                <a:lnTo>
                  <a:pt x="10312" y="103435"/>
                </a:lnTo>
                <a:lnTo>
                  <a:pt x="10312" y="103435"/>
                </a:lnTo>
                <a:lnTo>
                  <a:pt x="10312" y="103435"/>
                </a:lnTo>
                <a:lnTo>
                  <a:pt x="10312" y="103435"/>
                </a:lnTo>
                <a:lnTo>
                  <a:pt x="10312" y="103435"/>
                </a:lnTo>
                <a:lnTo>
                  <a:pt x="10312" y="103803"/>
                </a:lnTo>
                <a:lnTo>
                  <a:pt x="8437" y="103803"/>
                </a:lnTo>
                <a:lnTo>
                  <a:pt x="8437" y="103803"/>
                </a:lnTo>
                <a:lnTo>
                  <a:pt x="8437" y="103803"/>
                </a:lnTo>
                <a:lnTo>
                  <a:pt x="8437" y="103803"/>
                </a:lnTo>
                <a:lnTo>
                  <a:pt x="8437" y="103803"/>
                </a:lnTo>
                <a:lnTo>
                  <a:pt x="8437" y="104171"/>
                </a:lnTo>
                <a:lnTo>
                  <a:pt x="8437" y="104171"/>
                </a:lnTo>
                <a:lnTo>
                  <a:pt x="6562" y="104171"/>
                </a:lnTo>
                <a:lnTo>
                  <a:pt x="6562" y="104171"/>
                </a:lnTo>
                <a:lnTo>
                  <a:pt x="6562" y="104539"/>
                </a:lnTo>
                <a:lnTo>
                  <a:pt x="6562" y="104539"/>
                </a:lnTo>
                <a:lnTo>
                  <a:pt x="6562" y="104539"/>
                </a:lnTo>
                <a:lnTo>
                  <a:pt x="6562" y="104539"/>
                </a:lnTo>
                <a:lnTo>
                  <a:pt x="4687" y="104539"/>
                </a:lnTo>
                <a:lnTo>
                  <a:pt x="4687" y="104171"/>
                </a:lnTo>
                <a:lnTo>
                  <a:pt x="4687" y="104171"/>
                </a:lnTo>
                <a:lnTo>
                  <a:pt x="4687" y="104171"/>
                </a:lnTo>
                <a:lnTo>
                  <a:pt x="4687" y="104171"/>
                </a:lnTo>
                <a:lnTo>
                  <a:pt x="4687" y="104171"/>
                </a:lnTo>
                <a:lnTo>
                  <a:pt x="4687" y="104171"/>
                </a:lnTo>
                <a:lnTo>
                  <a:pt x="4687" y="103803"/>
                </a:lnTo>
                <a:lnTo>
                  <a:pt x="4687" y="103803"/>
                </a:lnTo>
                <a:lnTo>
                  <a:pt x="4687" y="103803"/>
                </a:lnTo>
                <a:lnTo>
                  <a:pt x="4687" y="103803"/>
                </a:lnTo>
                <a:lnTo>
                  <a:pt x="4687" y="103803"/>
                </a:lnTo>
                <a:lnTo>
                  <a:pt x="4687" y="103435"/>
                </a:lnTo>
                <a:lnTo>
                  <a:pt x="4687" y="103435"/>
                </a:lnTo>
                <a:lnTo>
                  <a:pt x="4687" y="103435"/>
                </a:lnTo>
                <a:lnTo>
                  <a:pt x="4687" y="103435"/>
                </a:lnTo>
                <a:lnTo>
                  <a:pt x="4687" y="103435"/>
                </a:lnTo>
                <a:lnTo>
                  <a:pt x="4687" y="102883"/>
                </a:lnTo>
                <a:lnTo>
                  <a:pt x="4687" y="102883"/>
                </a:lnTo>
                <a:lnTo>
                  <a:pt x="4687" y="102883"/>
                </a:lnTo>
                <a:lnTo>
                  <a:pt x="4687" y="102883"/>
                </a:lnTo>
                <a:lnTo>
                  <a:pt x="4687" y="102515"/>
                </a:lnTo>
                <a:lnTo>
                  <a:pt x="4687" y="102515"/>
                </a:lnTo>
                <a:lnTo>
                  <a:pt x="4687" y="102515"/>
                </a:lnTo>
                <a:lnTo>
                  <a:pt x="4687" y="102515"/>
                </a:lnTo>
                <a:lnTo>
                  <a:pt x="4687" y="102147"/>
                </a:lnTo>
                <a:lnTo>
                  <a:pt x="4687" y="102147"/>
                </a:lnTo>
                <a:lnTo>
                  <a:pt x="4687" y="102147"/>
                </a:lnTo>
                <a:lnTo>
                  <a:pt x="4687" y="101779"/>
                </a:lnTo>
                <a:lnTo>
                  <a:pt x="6562" y="101779"/>
                </a:lnTo>
                <a:lnTo>
                  <a:pt x="6562" y="101779"/>
                </a:lnTo>
                <a:lnTo>
                  <a:pt x="6562" y="101779"/>
                </a:lnTo>
                <a:lnTo>
                  <a:pt x="6562" y="101779"/>
                </a:lnTo>
                <a:lnTo>
                  <a:pt x="8437" y="101779"/>
                </a:lnTo>
                <a:lnTo>
                  <a:pt x="8437" y="101779"/>
                </a:lnTo>
                <a:lnTo>
                  <a:pt x="8437" y="101779"/>
                </a:lnTo>
                <a:lnTo>
                  <a:pt x="10312" y="101779"/>
                </a:lnTo>
                <a:lnTo>
                  <a:pt x="10312" y="101779"/>
                </a:lnTo>
                <a:lnTo>
                  <a:pt x="10312" y="101779"/>
                </a:lnTo>
                <a:lnTo>
                  <a:pt x="10312" y="102147"/>
                </a:lnTo>
                <a:lnTo>
                  <a:pt x="10312" y="102147"/>
                </a:lnTo>
                <a:lnTo>
                  <a:pt x="13125" y="102147"/>
                </a:lnTo>
                <a:lnTo>
                  <a:pt x="13125" y="101779"/>
                </a:lnTo>
                <a:lnTo>
                  <a:pt x="13125" y="101779"/>
                </a:lnTo>
                <a:lnTo>
                  <a:pt x="13125" y="101779"/>
                </a:lnTo>
                <a:lnTo>
                  <a:pt x="13125" y="101411"/>
                </a:lnTo>
                <a:lnTo>
                  <a:pt x="10312" y="101411"/>
                </a:lnTo>
                <a:lnTo>
                  <a:pt x="10312" y="101779"/>
                </a:lnTo>
                <a:lnTo>
                  <a:pt x="10312" y="101779"/>
                </a:lnTo>
                <a:lnTo>
                  <a:pt x="10312" y="101779"/>
                </a:lnTo>
                <a:lnTo>
                  <a:pt x="10312" y="101779"/>
                </a:lnTo>
                <a:lnTo>
                  <a:pt x="10312" y="101779"/>
                </a:lnTo>
                <a:lnTo>
                  <a:pt x="10312" y="101779"/>
                </a:lnTo>
                <a:lnTo>
                  <a:pt x="8437" y="101779"/>
                </a:lnTo>
                <a:lnTo>
                  <a:pt x="8437" y="101779"/>
                </a:lnTo>
                <a:lnTo>
                  <a:pt x="8437" y="101779"/>
                </a:lnTo>
                <a:lnTo>
                  <a:pt x="8437" y="101779"/>
                </a:lnTo>
                <a:lnTo>
                  <a:pt x="8437" y="101779"/>
                </a:lnTo>
                <a:lnTo>
                  <a:pt x="6562" y="101779"/>
                </a:lnTo>
                <a:lnTo>
                  <a:pt x="6562" y="101779"/>
                </a:lnTo>
                <a:lnTo>
                  <a:pt x="6562" y="101779"/>
                </a:lnTo>
                <a:lnTo>
                  <a:pt x="6562" y="101779"/>
                </a:lnTo>
                <a:lnTo>
                  <a:pt x="6562" y="101411"/>
                </a:lnTo>
                <a:lnTo>
                  <a:pt x="6562" y="101411"/>
                </a:lnTo>
                <a:lnTo>
                  <a:pt x="4687" y="101411"/>
                </a:lnTo>
                <a:lnTo>
                  <a:pt x="4687" y="101411"/>
                </a:lnTo>
                <a:lnTo>
                  <a:pt x="4687" y="101411"/>
                </a:lnTo>
                <a:lnTo>
                  <a:pt x="4687" y="101411"/>
                </a:lnTo>
                <a:lnTo>
                  <a:pt x="4687" y="101411"/>
                </a:lnTo>
                <a:lnTo>
                  <a:pt x="2812" y="101411"/>
                </a:lnTo>
                <a:lnTo>
                  <a:pt x="2812" y="101411"/>
                </a:lnTo>
                <a:lnTo>
                  <a:pt x="2812" y="101411"/>
                </a:lnTo>
                <a:lnTo>
                  <a:pt x="2812" y="101411"/>
                </a:lnTo>
                <a:lnTo>
                  <a:pt x="2812" y="100858"/>
                </a:lnTo>
                <a:lnTo>
                  <a:pt x="2812" y="100858"/>
                </a:lnTo>
                <a:lnTo>
                  <a:pt x="2812" y="100858"/>
                </a:lnTo>
                <a:lnTo>
                  <a:pt x="2812" y="100858"/>
                </a:lnTo>
                <a:lnTo>
                  <a:pt x="2812" y="100858"/>
                </a:lnTo>
                <a:lnTo>
                  <a:pt x="2812" y="100490"/>
                </a:lnTo>
                <a:lnTo>
                  <a:pt x="2812" y="100490"/>
                </a:lnTo>
                <a:lnTo>
                  <a:pt x="2812" y="100490"/>
                </a:lnTo>
                <a:lnTo>
                  <a:pt x="4687" y="100490"/>
                </a:lnTo>
                <a:lnTo>
                  <a:pt x="4687" y="100490"/>
                </a:lnTo>
                <a:lnTo>
                  <a:pt x="2812" y="100490"/>
                </a:lnTo>
                <a:lnTo>
                  <a:pt x="2812" y="100122"/>
                </a:lnTo>
                <a:lnTo>
                  <a:pt x="2812" y="100122"/>
                </a:lnTo>
                <a:lnTo>
                  <a:pt x="2812" y="100122"/>
                </a:lnTo>
                <a:lnTo>
                  <a:pt x="2812" y="99754"/>
                </a:lnTo>
                <a:lnTo>
                  <a:pt x="4687" y="99754"/>
                </a:lnTo>
                <a:lnTo>
                  <a:pt x="4687" y="99754"/>
                </a:lnTo>
                <a:lnTo>
                  <a:pt x="4687" y="99754"/>
                </a:lnTo>
                <a:lnTo>
                  <a:pt x="4687" y="99754"/>
                </a:lnTo>
                <a:lnTo>
                  <a:pt x="4687" y="99754"/>
                </a:lnTo>
                <a:lnTo>
                  <a:pt x="2812" y="99754"/>
                </a:lnTo>
                <a:lnTo>
                  <a:pt x="2812" y="99386"/>
                </a:lnTo>
                <a:lnTo>
                  <a:pt x="2812" y="99386"/>
                </a:lnTo>
                <a:lnTo>
                  <a:pt x="2812" y="99386"/>
                </a:lnTo>
                <a:lnTo>
                  <a:pt x="0" y="99386"/>
                </a:lnTo>
                <a:lnTo>
                  <a:pt x="0" y="99386"/>
                </a:lnTo>
                <a:lnTo>
                  <a:pt x="0" y="99386"/>
                </a:lnTo>
                <a:lnTo>
                  <a:pt x="2812" y="99386"/>
                </a:lnTo>
                <a:lnTo>
                  <a:pt x="2812" y="99386"/>
                </a:lnTo>
                <a:lnTo>
                  <a:pt x="2812" y="98834"/>
                </a:lnTo>
                <a:lnTo>
                  <a:pt x="0" y="98834"/>
                </a:lnTo>
                <a:lnTo>
                  <a:pt x="0" y="98834"/>
                </a:lnTo>
                <a:lnTo>
                  <a:pt x="0" y="98834"/>
                </a:lnTo>
                <a:lnTo>
                  <a:pt x="0" y="98834"/>
                </a:lnTo>
                <a:lnTo>
                  <a:pt x="0" y="98834"/>
                </a:lnTo>
                <a:lnTo>
                  <a:pt x="2812" y="98834"/>
                </a:lnTo>
                <a:lnTo>
                  <a:pt x="2812" y="98466"/>
                </a:lnTo>
                <a:lnTo>
                  <a:pt x="2812" y="98466"/>
                </a:lnTo>
                <a:lnTo>
                  <a:pt x="2812" y="98466"/>
                </a:lnTo>
                <a:lnTo>
                  <a:pt x="2812" y="98466"/>
                </a:lnTo>
                <a:lnTo>
                  <a:pt x="2812" y="98098"/>
                </a:lnTo>
                <a:lnTo>
                  <a:pt x="2812" y="98098"/>
                </a:lnTo>
                <a:lnTo>
                  <a:pt x="2812" y="98098"/>
                </a:lnTo>
                <a:lnTo>
                  <a:pt x="2812" y="98098"/>
                </a:lnTo>
                <a:lnTo>
                  <a:pt x="2812" y="97730"/>
                </a:lnTo>
                <a:lnTo>
                  <a:pt x="2812" y="97730"/>
                </a:lnTo>
                <a:lnTo>
                  <a:pt x="2812" y="97730"/>
                </a:lnTo>
                <a:lnTo>
                  <a:pt x="2812" y="97361"/>
                </a:lnTo>
                <a:lnTo>
                  <a:pt x="0" y="97361"/>
                </a:lnTo>
                <a:lnTo>
                  <a:pt x="0" y="97361"/>
                </a:lnTo>
                <a:lnTo>
                  <a:pt x="2812" y="97361"/>
                </a:lnTo>
                <a:lnTo>
                  <a:pt x="2812" y="97361"/>
                </a:lnTo>
                <a:lnTo>
                  <a:pt x="2812" y="96809"/>
                </a:lnTo>
                <a:lnTo>
                  <a:pt x="2812" y="96809"/>
                </a:lnTo>
                <a:lnTo>
                  <a:pt x="2812" y="96809"/>
                </a:lnTo>
                <a:lnTo>
                  <a:pt x="2812" y="96809"/>
                </a:lnTo>
                <a:lnTo>
                  <a:pt x="2812" y="96441"/>
                </a:lnTo>
                <a:lnTo>
                  <a:pt x="2812" y="96441"/>
                </a:lnTo>
                <a:lnTo>
                  <a:pt x="2812" y="96441"/>
                </a:lnTo>
                <a:lnTo>
                  <a:pt x="2812" y="96441"/>
                </a:lnTo>
                <a:lnTo>
                  <a:pt x="2812" y="96073"/>
                </a:lnTo>
                <a:lnTo>
                  <a:pt x="2812" y="96073"/>
                </a:lnTo>
                <a:lnTo>
                  <a:pt x="2812" y="96073"/>
                </a:lnTo>
                <a:lnTo>
                  <a:pt x="2812" y="96073"/>
                </a:lnTo>
                <a:lnTo>
                  <a:pt x="2812" y="95705"/>
                </a:lnTo>
                <a:lnTo>
                  <a:pt x="2812" y="95705"/>
                </a:lnTo>
                <a:lnTo>
                  <a:pt x="2812" y="95705"/>
                </a:lnTo>
                <a:lnTo>
                  <a:pt x="4687" y="95705"/>
                </a:lnTo>
                <a:lnTo>
                  <a:pt x="4687" y="95705"/>
                </a:lnTo>
                <a:lnTo>
                  <a:pt x="4687" y="95705"/>
                </a:lnTo>
                <a:lnTo>
                  <a:pt x="4687" y="95705"/>
                </a:lnTo>
                <a:lnTo>
                  <a:pt x="4687" y="95705"/>
                </a:lnTo>
                <a:lnTo>
                  <a:pt x="4687" y="95705"/>
                </a:lnTo>
                <a:lnTo>
                  <a:pt x="4687" y="95705"/>
                </a:lnTo>
                <a:lnTo>
                  <a:pt x="6562" y="95705"/>
                </a:lnTo>
                <a:lnTo>
                  <a:pt x="6562" y="95705"/>
                </a:lnTo>
                <a:lnTo>
                  <a:pt x="6562" y="95337"/>
                </a:lnTo>
                <a:lnTo>
                  <a:pt x="6562" y="95337"/>
                </a:lnTo>
                <a:lnTo>
                  <a:pt x="6562" y="95337"/>
                </a:lnTo>
                <a:lnTo>
                  <a:pt x="6562" y="95337"/>
                </a:lnTo>
                <a:lnTo>
                  <a:pt x="6562" y="95337"/>
                </a:lnTo>
                <a:lnTo>
                  <a:pt x="6562" y="94785"/>
                </a:lnTo>
                <a:lnTo>
                  <a:pt x="6562" y="94785"/>
                </a:lnTo>
                <a:lnTo>
                  <a:pt x="6562" y="94785"/>
                </a:lnTo>
                <a:lnTo>
                  <a:pt x="6562" y="95337"/>
                </a:lnTo>
                <a:lnTo>
                  <a:pt x="4687" y="95337"/>
                </a:lnTo>
                <a:lnTo>
                  <a:pt x="4687" y="94785"/>
                </a:lnTo>
                <a:lnTo>
                  <a:pt x="4687" y="94785"/>
                </a:lnTo>
                <a:lnTo>
                  <a:pt x="4687" y="94785"/>
                </a:lnTo>
                <a:lnTo>
                  <a:pt x="6562" y="94785"/>
                </a:lnTo>
                <a:lnTo>
                  <a:pt x="6562" y="94785"/>
                </a:lnTo>
                <a:lnTo>
                  <a:pt x="6562" y="94785"/>
                </a:lnTo>
                <a:lnTo>
                  <a:pt x="6562" y="94785"/>
                </a:lnTo>
                <a:lnTo>
                  <a:pt x="8437" y="94785"/>
                </a:lnTo>
                <a:lnTo>
                  <a:pt x="8437" y="94785"/>
                </a:lnTo>
                <a:lnTo>
                  <a:pt x="8437" y="94417"/>
                </a:lnTo>
                <a:lnTo>
                  <a:pt x="8437" y="94417"/>
                </a:lnTo>
                <a:lnTo>
                  <a:pt x="8437" y="94417"/>
                </a:lnTo>
                <a:lnTo>
                  <a:pt x="8437" y="94417"/>
                </a:lnTo>
                <a:lnTo>
                  <a:pt x="8437" y="94417"/>
                </a:lnTo>
                <a:lnTo>
                  <a:pt x="8437" y="94417"/>
                </a:lnTo>
                <a:lnTo>
                  <a:pt x="10312" y="94417"/>
                </a:lnTo>
                <a:lnTo>
                  <a:pt x="10312" y="94417"/>
                </a:lnTo>
                <a:lnTo>
                  <a:pt x="10312" y="94417"/>
                </a:lnTo>
                <a:lnTo>
                  <a:pt x="10312" y="94417"/>
                </a:lnTo>
                <a:lnTo>
                  <a:pt x="13125" y="94417"/>
                </a:lnTo>
                <a:lnTo>
                  <a:pt x="13125" y="94417"/>
                </a:lnTo>
                <a:lnTo>
                  <a:pt x="13125" y="94785"/>
                </a:lnTo>
                <a:lnTo>
                  <a:pt x="13125" y="94785"/>
                </a:lnTo>
                <a:lnTo>
                  <a:pt x="13125" y="94785"/>
                </a:lnTo>
                <a:lnTo>
                  <a:pt x="13125" y="94785"/>
                </a:lnTo>
                <a:lnTo>
                  <a:pt x="13125" y="94785"/>
                </a:lnTo>
                <a:lnTo>
                  <a:pt x="13125" y="95337"/>
                </a:lnTo>
                <a:lnTo>
                  <a:pt x="13125" y="95337"/>
                </a:lnTo>
                <a:lnTo>
                  <a:pt x="15000" y="95337"/>
                </a:lnTo>
                <a:lnTo>
                  <a:pt x="15000" y="95337"/>
                </a:lnTo>
                <a:lnTo>
                  <a:pt x="15000" y="94785"/>
                </a:lnTo>
                <a:lnTo>
                  <a:pt x="15000" y="94785"/>
                </a:lnTo>
                <a:lnTo>
                  <a:pt x="15000" y="94785"/>
                </a:lnTo>
                <a:lnTo>
                  <a:pt x="15000" y="94417"/>
                </a:lnTo>
                <a:lnTo>
                  <a:pt x="15000" y="94417"/>
                </a:lnTo>
                <a:lnTo>
                  <a:pt x="15000" y="94417"/>
                </a:lnTo>
                <a:lnTo>
                  <a:pt x="15000" y="94417"/>
                </a:lnTo>
                <a:lnTo>
                  <a:pt x="15000" y="94417"/>
                </a:lnTo>
                <a:lnTo>
                  <a:pt x="15000" y="94049"/>
                </a:lnTo>
                <a:lnTo>
                  <a:pt x="16875" y="94049"/>
                </a:lnTo>
                <a:lnTo>
                  <a:pt x="16875" y="94049"/>
                </a:lnTo>
                <a:lnTo>
                  <a:pt x="16875" y="94049"/>
                </a:lnTo>
                <a:lnTo>
                  <a:pt x="16875" y="94049"/>
                </a:lnTo>
                <a:lnTo>
                  <a:pt x="16875" y="94049"/>
                </a:lnTo>
                <a:lnTo>
                  <a:pt x="16875" y="94049"/>
                </a:lnTo>
                <a:lnTo>
                  <a:pt x="16875" y="94049"/>
                </a:lnTo>
                <a:lnTo>
                  <a:pt x="16875" y="93680"/>
                </a:lnTo>
                <a:lnTo>
                  <a:pt x="16875" y="93680"/>
                </a:lnTo>
                <a:lnTo>
                  <a:pt x="16875" y="93680"/>
                </a:lnTo>
                <a:lnTo>
                  <a:pt x="16875" y="93680"/>
                </a:lnTo>
                <a:lnTo>
                  <a:pt x="18750" y="93680"/>
                </a:lnTo>
                <a:lnTo>
                  <a:pt x="18750" y="93312"/>
                </a:lnTo>
                <a:lnTo>
                  <a:pt x="18750" y="93312"/>
                </a:lnTo>
                <a:lnTo>
                  <a:pt x="18750" y="93312"/>
                </a:lnTo>
                <a:lnTo>
                  <a:pt x="18750" y="93312"/>
                </a:lnTo>
                <a:lnTo>
                  <a:pt x="18750" y="93312"/>
                </a:lnTo>
                <a:lnTo>
                  <a:pt x="18750" y="93312"/>
                </a:lnTo>
                <a:lnTo>
                  <a:pt x="18750" y="92760"/>
                </a:lnTo>
                <a:lnTo>
                  <a:pt x="20625" y="92760"/>
                </a:lnTo>
                <a:lnTo>
                  <a:pt x="20625" y="92760"/>
                </a:lnTo>
                <a:lnTo>
                  <a:pt x="18750" y="92760"/>
                </a:lnTo>
                <a:lnTo>
                  <a:pt x="18750" y="92760"/>
                </a:lnTo>
                <a:lnTo>
                  <a:pt x="18750" y="92760"/>
                </a:lnTo>
                <a:lnTo>
                  <a:pt x="18750" y="92760"/>
                </a:lnTo>
                <a:lnTo>
                  <a:pt x="18750" y="93312"/>
                </a:lnTo>
                <a:lnTo>
                  <a:pt x="18750" y="93312"/>
                </a:lnTo>
                <a:lnTo>
                  <a:pt x="16875" y="93312"/>
                </a:lnTo>
                <a:lnTo>
                  <a:pt x="16875" y="92760"/>
                </a:lnTo>
                <a:lnTo>
                  <a:pt x="16875" y="92760"/>
                </a:lnTo>
                <a:lnTo>
                  <a:pt x="16875" y="92760"/>
                </a:lnTo>
                <a:lnTo>
                  <a:pt x="16875" y="92392"/>
                </a:lnTo>
                <a:lnTo>
                  <a:pt x="18750" y="92392"/>
                </a:lnTo>
                <a:lnTo>
                  <a:pt x="18750" y="92392"/>
                </a:lnTo>
                <a:lnTo>
                  <a:pt x="18750" y="92392"/>
                </a:lnTo>
                <a:lnTo>
                  <a:pt x="18750" y="92392"/>
                </a:lnTo>
                <a:lnTo>
                  <a:pt x="18750" y="92392"/>
                </a:lnTo>
                <a:lnTo>
                  <a:pt x="20625" y="92392"/>
                </a:lnTo>
                <a:lnTo>
                  <a:pt x="20625" y="92392"/>
                </a:lnTo>
                <a:lnTo>
                  <a:pt x="20625" y="92392"/>
                </a:lnTo>
                <a:lnTo>
                  <a:pt x="20625" y="92392"/>
                </a:lnTo>
                <a:lnTo>
                  <a:pt x="20625" y="92392"/>
                </a:lnTo>
                <a:lnTo>
                  <a:pt x="23437" y="92392"/>
                </a:lnTo>
                <a:lnTo>
                  <a:pt x="23437" y="92392"/>
                </a:lnTo>
                <a:lnTo>
                  <a:pt x="20625" y="92392"/>
                </a:lnTo>
                <a:lnTo>
                  <a:pt x="20625" y="92024"/>
                </a:lnTo>
                <a:lnTo>
                  <a:pt x="20625" y="92024"/>
                </a:lnTo>
                <a:lnTo>
                  <a:pt x="20625" y="92024"/>
                </a:lnTo>
                <a:lnTo>
                  <a:pt x="20625" y="92024"/>
                </a:lnTo>
                <a:lnTo>
                  <a:pt x="20625" y="92024"/>
                </a:lnTo>
                <a:lnTo>
                  <a:pt x="18750" y="92024"/>
                </a:lnTo>
                <a:lnTo>
                  <a:pt x="18750" y="92024"/>
                </a:lnTo>
                <a:lnTo>
                  <a:pt x="18750" y="92024"/>
                </a:lnTo>
                <a:lnTo>
                  <a:pt x="18750" y="92024"/>
                </a:lnTo>
                <a:lnTo>
                  <a:pt x="18750" y="92024"/>
                </a:lnTo>
                <a:lnTo>
                  <a:pt x="18750" y="92024"/>
                </a:lnTo>
                <a:lnTo>
                  <a:pt x="16875" y="92024"/>
                </a:lnTo>
                <a:lnTo>
                  <a:pt x="16875" y="92024"/>
                </a:lnTo>
                <a:lnTo>
                  <a:pt x="16875" y="92024"/>
                </a:lnTo>
                <a:lnTo>
                  <a:pt x="16875" y="92392"/>
                </a:lnTo>
                <a:lnTo>
                  <a:pt x="16875" y="92392"/>
                </a:lnTo>
                <a:lnTo>
                  <a:pt x="15000" y="92392"/>
                </a:lnTo>
                <a:lnTo>
                  <a:pt x="15000" y="92024"/>
                </a:lnTo>
                <a:lnTo>
                  <a:pt x="15000" y="92024"/>
                </a:lnTo>
                <a:lnTo>
                  <a:pt x="15000" y="92024"/>
                </a:lnTo>
                <a:lnTo>
                  <a:pt x="15000" y="92024"/>
                </a:lnTo>
                <a:lnTo>
                  <a:pt x="15000" y="92024"/>
                </a:lnTo>
                <a:lnTo>
                  <a:pt x="13125" y="92024"/>
                </a:lnTo>
                <a:lnTo>
                  <a:pt x="13125" y="92024"/>
                </a:lnTo>
                <a:lnTo>
                  <a:pt x="13125" y="92024"/>
                </a:lnTo>
                <a:lnTo>
                  <a:pt x="13125" y="91656"/>
                </a:lnTo>
                <a:lnTo>
                  <a:pt x="13125" y="91656"/>
                </a:lnTo>
                <a:lnTo>
                  <a:pt x="10312" y="91656"/>
                </a:lnTo>
                <a:lnTo>
                  <a:pt x="10312" y="91656"/>
                </a:lnTo>
                <a:lnTo>
                  <a:pt x="10312" y="91656"/>
                </a:lnTo>
                <a:lnTo>
                  <a:pt x="10312" y="91656"/>
                </a:lnTo>
                <a:lnTo>
                  <a:pt x="10312" y="91656"/>
                </a:lnTo>
                <a:lnTo>
                  <a:pt x="10312" y="91656"/>
                </a:lnTo>
                <a:lnTo>
                  <a:pt x="10312" y="91288"/>
                </a:lnTo>
                <a:lnTo>
                  <a:pt x="10312" y="91288"/>
                </a:lnTo>
                <a:lnTo>
                  <a:pt x="8437" y="91288"/>
                </a:lnTo>
                <a:lnTo>
                  <a:pt x="8437" y="91288"/>
                </a:lnTo>
                <a:lnTo>
                  <a:pt x="8437" y="91288"/>
                </a:lnTo>
                <a:lnTo>
                  <a:pt x="8437" y="91656"/>
                </a:lnTo>
                <a:lnTo>
                  <a:pt x="8437" y="91656"/>
                </a:lnTo>
                <a:lnTo>
                  <a:pt x="8437" y="91656"/>
                </a:lnTo>
                <a:lnTo>
                  <a:pt x="8437" y="91656"/>
                </a:lnTo>
                <a:lnTo>
                  <a:pt x="8437" y="91656"/>
                </a:lnTo>
                <a:lnTo>
                  <a:pt x="8437" y="91656"/>
                </a:lnTo>
                <a:lnTo>
                  <a:pt x="6562" y="91656"/>
                </a:lnTo>
                <a:lnTo>
                  <a:pt x="6562" y="91656"/>
                </a:lnTo>
                <a:lnTo>
                  <a:pt x="6562" y="92024"/>
                </a:lnTo>
                <a:lnTo>
                  <a:pt x="6562" y="92024"/>
                </a:lnTo>
                <a:lnTo>
                  <a:pt x="6562" y="92024"/>
                </a:lnTo>
                <a:lnTo>
                  <a:pt x="6562" y="92024"/>
                </a:lnTo>
                <a:lnTo>
                  <a:pt x="6562" y="92392"/>
                </a:lnTo>
                <a:lnTo>
                  <a:pt x="6562" y="92392"/>
                </a:lnTo>
                <a:lnTo>
                  <a:pt x="4687" y="92392"/>
                </a:lnTo>
                <a:lnTo>
                  <a:pt x="4687" y="92392"/>
                </a:lnTo>
                <a:lnTo>
                  <a:pt x="4687" y="92392"/>
                </a:lnTo>
                <a:lnTo>
                  <a:pt x="4687" y="92392"/>
                </a:lnTo>
                <a:lnTo>
                  <a:pt x="2812" y="92392"/>
                </a:lnTo>
                <a:lnTo>
                  <a:pt x="2812" y="92024"/>
                </a:lnTo>
                <a:lnTo>
                  <a:pt x="2812" y="92024"/>
                </a:lnTo>
                <a:lnTo>
                  <a:pt x="2812" y="92024"/>
                </a:lnTo>
                <a:lnTo>
                  <a:pt x="2812" y="92024"/>
                </a:lnTo>
                <a:lnTo>
                  <a:pt x="2812" y="92024"/>
                </a:lnTo>
                <a:lnTo>
                  <a:pt x="0" y="92024"/>
                </a:lnTo>
                <a:lnTo>
                  <a:pt x="0" y="91656"/>
                </a:lnTo>
                <a:lnTo>
                  <a:pt x="0" y="91656"/>
                </a:lnTo>
                <a:lnTo>
                  <a:pt x="0" y="91656"/>
                </a:lnTo>
                <a:lnTo>
                  <a:pt x="0" y="91288"/>
                </a:lnTo>
                <a:lnTo>
                  <a:pt x="0" y="91288"/>
                </a:lnTo>
                <a:lnTo>
                  <a:pt x="2812" y="91288"/>
                </a:lnTo>
                <a:lnTo>
                  <a:pt x="2812" y="91288"/>
                </a:lnTo>
                <a:lnTo>
                  <a:pt x="2812" y="91288"/>
                </a:lnTo>
                <a:lnTo>
                  <a:pt x="2812" y="91288"/>
                </a:lnTo>
                <a:lnTo>
                  <a:pt x="2812" y="91288"/>
                </a:lnTo>
                <a:lnTo>
                  <a:pt x="4687" y="91288"/>
                </a:lnTo>
                <a:lnTo>
                  <a:pt x="4687" y="90736"/>
                </a:lnTo>
                <a:lnTo>
                  <a:pt x="4687" y="90736"/>
                </a:lnTo>
                <a:lnTo>
                  <a:pt x="4687" y="90736"/>
                </a:lnTo>
                <a:lnTo>
                  <a:pt x="4687" y="90736"/>
                </a:lnTo>
                <a:lnTo>
                  <a:pt x="4687" y="90736"/>
                </a:lnTo>
                <a:lnTo>
                  <a:pt x="6562" y="90736"/>
                </a:lnTo>
                <a:lnTo>
                  <a:pt x="6562" y="90736"/>
                </a:lnTo>
                <a:lnTo>
                  <a:pt x="6562" y="90736"/>
                </a:lnTo>
                <a:lnTo>
                  <a:pt x="6562" y="90368"/>
                </a:lnTo>
                <a:lnTo>
                  <a:pt x="6562" y="90368"/>
                </a:lnTo>
                <a:lnTo>
                  <a:pt x="6562" y="90368"/>
                </a:lnTo>
                <a:lnTo>
                  <a:pt x="6562" y="90368"/>
                </a:lnTo>
                <a:lnTo>
                  <a:pt x="8437" y="90368"/>
                </a:lnTo>
                <a:lnTo>
                  <a:pt x="8437" y="90368"/>
                </a:lnTo>
                <a:lnTo>
                  <a:pt x="8437" y="90368"/>
                </a:lnTo>
                <a:lnTo>
                  <a:pt x="8437" y="90368"/>
                </a:lnTo>
                <a:lnTo>
                  <a:pt x="8437" y="90000"/>
                </a:lnTo>
                <a:lnTo>
                  <a:pt x="10312" y="90000"/>
                </a:lnTo>
                <a:lnTo>
                  <a:pt x="10312" y="90000"/>
                </a:lnTo>
                <a:lnTo>
                  <a:pt x="10312" y="90000"/>
                </a:lnTo>
                <a:lnTo>
                  <a:pt x="10312" y="90000"/>
                </a:lnTo>
                <a:lnTo>
                  <a:pt x="10312" y="89631"/>
                </a:lnTo>
                <a:lnTo>
                  <a:pt x="10312" y="89631"/>
                </a:lnTo>
                <a:lnTo>
                  <a:pt x="10312" y="89631"/>
                </a:lnTo>
                <a:lnTo>
                  <a:pt x="10312" y="89631"/>
                </a:lnTo>
                <a:lnTo>
                  <a:pt x="10312" y="89263"/>
                </a:lnTo>
                <a:lnTo>
                  <a:pt x="10312" y="89263"/>
                </a:lnTo>
                <a:lnTo>
                  <a:pt x="8437" y="89263"/>
                </a:lnTo>
                <a:lnTo>
                  <a:pt x="8437" y="89263"/>
                </a:lnTo>
                <a:lnTo>
                  <a:pt x="8437" y="88711"/>
                </a:lnTo>
                <a:lnTo>
                  <a:pt x="8437" y="88711"/>
                </a:lnTo>
                <a:lnTo>
                  <a:pt x="10312" y="88711"/>
                </a:lnTo>
                <a:lnTo>
                  <a:pt x="10312" y="88711"/>
                </a:lnTo>
                <a:lnTo>
                  <a:pt x="10312" y="88711"/>
                </a:lnTo>
                <a:lnTo>
                  <a:pt x="10312" y="88711"/>
                </a:lnTo>
                <a:lnTo>
                  <a:pt x="10312" y="88343"/>
                </a:lnTo>
                <a:lnTo>
                  <a:pt x="10312" y="88343"/>
                </a:lnTo>
                <a:lnTo>
                  <a:pt x="10312" y="88711"/>
                </a:lnTo>
                <a:lnTo>
                  <a:pt x="10312" y="88711"/>
                </a:lnTo>
                <a:lnTo>
                  <a:pt x="13125" y="88711"/>
                </a:lnTo>
                <a:lnTo>
                  <a:pt x="13125" y="88711"/>
                </a:lnTo>
                <a:lnTo>
                  <a:pt x="13125" y="88711"/>
                </a:lnTo>
                <a:lnTo>
                  <a:pt x="13125" y="88711"/>
                </a:lnTo>
                <a:lnTo>
                  <a:pt x="13125" y="88711"/>
                </a:lnTo>
                <a:lnTo>
                  <a:pt x="15000" y="88711"/>
                </a:lnTo>
                <a:lnTo>
                  <a:pt x="15000" y="88711"/>
                </a:lnTo>
                <a:lnTo>
                  <a:pt x="15000" y="88343"/>
                </a:lnTo>
                <a:lnTo>
                  <a:pt x="15000" y="88343"/>
                </a:lnTo>
                <a:lnTo>
                  <a:pt x="13125" y="88343"/>
                </a:lnTo>
                <a:lnTo>
                  <a:pt x="13125" y="88343"/>
                </a:lnTo>
                <a:lnTo>
                  <a:pt x="13125" y="88343"/>
                </a:lnTo>
                <a:lnTo>
                  <a:pt x="13125" y="88343"/>
                </a:lnTo>
                <a:lnTo>
                  <a:pt x="13125" y="88343"/>
                </a:lnTo>
                <a:lnTo>
                  <a:pt x="13125" y="88343"/>
                </a:lnTo>
                <a:lnTo>
                  <a:pt x="10312" y="88343"/>
                </a:lnTo>
                <a:lnTo>
                  <a:pt x="10312" y="87975"/>
                </a:lnTo>
                <a:lnTo>
                  <a:pt x="10312" y="87975"/>
                </a:lnTo>
                <a:lnTo>
                  <a:pt x="13125" y="87975"/>
                </a:lnTo>
                <a:lnTo>
                  <a:pt x="13125" y="87975"/>
                </a:lnTo>
                <a:lnTo>
                  <a:pt x="13125" y="87975"/>
                </a:lnTo>
                <a:lnTo>
                  <a:pt x="13125" y="87975"/>
                </a:lnTo>
                <a:lnTo>
                  <a:pt x="13125" y="87975"/>
                </a:lnTo>
                <a:lnTo>
                  <a:pt x="15000" y="87975"/>
                </a:lnTo>
                <a:lnTo>
                  <a:pt x="15000" y="87975"/>
                </a:lnTo>
                <a:lnTo>
                  <a:pt x="15000" y="87975"/>
                </a:lnTo>
                <a:lnTo>
                  <a:pt x="15000" y="88343"/>
                </a:lnTo>
                <a:lnTo>
                  <a:pt x="15000" y="88343"/>
                </a:lnTo>
                <a:lnTo>
                  <a:pt x="15000" y="87975"/>
                </a:lnTo>
                <a:lnTo>
                  <a:pt x="15000" y="87975"/>
                </a:lnTo>
                <a:lnTo>
                  <a:pt x="15000" y="87975"/>
                </a:lnTo>
                <a:lnTo>
                  <a:pt x="16875" y="87975"/>
                </a:lnTo>
                <a:lnTo>
                  <a:pt x="16875" y="87975"/>
                </a:lnTo>
                <a:lnTo>
                  <a:pt x="16875" y="87975"/>
                </a:lnTo>
                <a:lnTo>
                  <a:pt x="16875" y="87607"/>
                </a:lnTo>
                <a:lnTo>
                  <a:pt x="16875" y="87607"/>
                </a:lnTo>
                <a:lnTo>
                  <a:pt x="16875" y="87607"/>
                </a:lnTo>
                <a:lnTo>
                  <a:pt x="16875" y="87607"/>
                </a:lnTo>
                <a:lnTo>
                  <a:pt x="16875" y="87607"/>
                </a:lnTo>
                <a:lnTo>
                  <a:pt x="16875" y="87239"/>
                </a:lnTo>
                <a:lnTo>
                  <a:pt x="16875" y="87239"/>
                </a:lnTo>
                <a:lnTo>
                  <a:pt x="16875" y="87239"/>
                </a:lnTo>
                <a:lnTo>
                  <a:pt x="16875" y="87239"/>
                </a:lnTo>
                <a:lnTo>
                  <a:pt x="16875" y="87239"/>
                </a:lnTo>
                <a:lnTo>
                  <a:pt x="15000" y="87239"/>
                </a:lnTo>
                <a:lnTo>
                  <a:pt x="15000" y="87239"/>
                </a:lnTo>
                <a:lnTo>
                  <a:pt x="15000" y="86687"/>
                </a:lnTo>
                <a:lnTo>
                  <a:pt x="16875" y="86687"/>
                </a:lnTo>
                <a:lnTo>
                  <a:pt x="16875" y="86687"/>
                </a:lnTo>
                <a:lnTo>
                  <a:pt x="16875" y="86687"/>
                </a:lnTo>
                <a:lnTo>
                  <a:pt x="16875" y="86687"/>
                </a:lnTo>
                <a:lnTo>
                  <a:pt x="16875" y="86687"/>
                </a:lnTo>
                <a:lnTo>
                  <a:pt x="16875" y="86687"/>
                </a:lnTo>
                <a:lnTo>
                  <a:pt x="16875" y="86687"/>
                </a:lnTo>
                <a:lnTo>
                  <a:pt x="18750" y="86687"/>
                </a:lnTo>
                <a:lnTo>
                  <a:pt x="18750" y="86319"/>
                </a:lnTo>
                <a:lnTo>
                  <a:pt x="18750" y="86319"/>
                </a:lnTo>
                <a:lnTo>
                  <a:pt x="18750" y="86319"/>
                </a:lnTo>
                <a:lnTo>
                  <a:pt x="18750" y="86319"/>
                </a:lnTo>
                <a:lnTo>
                  <a:pt x="18750" y="85950"/>
                </a:lnTo>
                <a:lnTo>
                  <a:pt x="18750" y="85950"/>
                </a:lnTo>
                <a:lnTo>
                  <a:pt x="18750" y="85950"/>
                </a:lnTo>
                <a:lnTo>
                  <a:pt x="18750" y="85950"/>
                </a:lnTo>
                <a:lnTo>
                  <a:pt x="18750" y="85582"/>
                </a:lnTo>
                <a:lnTo>
                  <a:pt x="16875" y="85582"/>
                </a:lnTo>
                <a:lnTo>
                  <a:pt x="16875" y="85582"/>
                </a:lnTo>
                <a:lnTo>
                  <a:pt x="16875" y="85582"/>
                </a:lnTo>
                <a:lnTo>
                  <a:pt x="16875" y="85582"/>
                </a:lnTo>
                <a:lnTo>
                  <a:pt x="16875" y="85214"/>
                </a:lnTo>
                <a:lnTo>
                  <a:pt x="16875" y="85214"/>
                </a:lnTo>
                <a:lnTo>
                  <a:pt x="16875" y="85214"/>
                </a:lnTo>
                <a:lnTo>
                  <a:pt x="15000" y="85214"/>
                </a:lnTo>
                <a:lnTo>
                  <a:pt x="15000" y="85214"/>
                </a:lnTo>
                <a:lnTo>
                  <a:pt x="15000" y="85214"/>
                </a:lnTo>
                <a:lnTo>
                  <a:pt x="13125" y="85214"/>
                </a:lnTo>
                <a:lnTo>
                  <a:pt x="13125" y="85214"/>
                </a:lnTo>
                <a:lnTo>
                  <a:pt x="13125" y="85214"/>
                </a:lnTo>
                <a:lnTo>
                  <a:pt x="13125" y="85214"/>
                </a:lnTo>
                <a:lnTo>
                  <a:pt x="13125" y="84662"/>
                </a:lnTo>
                <a:lnTo>
                  <a:pt x="13125" y="84662"/>
                </a:lnTo>
                <a:lnTo>
                  <a:pt x="13125" y="84662"/>
                </a:lnTo>
                <a:lnTo>
                  <a:pt x="15000" y="84662"/>
                </a:lnTo>
                <a:lnTo>
                  <a:pt x="15000" y="84662"/>
                </a:lnTo>
                <a:lnTo>
                  <a:pt x="15000" y="84662"/>
                </a:lnTo>
                <a:lnTo>
                  <a:pt x="15000" y="85214"/>
                </a:lnTo>
                <a:lnTo>
                  <a:pt x="15000" y="85214"/>
                </a:lnTo>
                <a:lnTo>
                  <a:pt x="15000" y="84662"/>
                </a:lnTo>
                <a:lnTo>
                  <a:pt x="16875" y="84662"/>
                </a:lnTo>
                <a:lnTo>
                  <a:pt x="16875" y="84662"/>
                </a:lnTo>
                <a:lnTo>
                  <a:pt x="16875" y="84662"/>
                </a:lnTo>
                <a:lnTo>
                  <a:pt x="16875" y="85214"/>
                </a:lnTo>
                <a:lnTo>
                  <a:pt x="16875" y="85214"/>
                </a:lnTo>
                <a:lnTo>
                  <a:pt x="18750" y="85214"/>
                </a:lnTo>
                <a:lnTo>
                  <a:pt x="18750" y="85214"/>
                </a:lnTo>
                <a:lnTo>
                  <a:pt x="18750" y="84662"/>
                </a:lnTo>
                <a:lnTo>
                  <a:pt x="18750" y="84662"/>
                </a:lnTo>
                <a:lnTo>
                  <a:pt x="18750" y="84662"/>
                </a:lnTo>
                <a:lnTo>
                  <a:pt x="16875" y="84662"/>
                </a:lnTo>
                <a:lnTo>
                  <a:pt x="16875" y="84662"/>
                </a:lnTo>
                <a:lnTo>
                  <a:pt x="16875" y="84662"/>
                </a:lnTo>
                <a:lnTo>
                  <a:pt x="16875" y="84662"/>
                </a:lnTo>
                <a:lnTo>
                  <a:pt x="16875" y="84294"/>
                </a:lnTo>
                <a:lnTo>
                  <a:pt x="16875" y="84294"/>
                </a:lnTo>
                <a:lnTo>
                  <a:pt x="16875" y="84294"/>
                </a:lnTo>
                <a:lnTo>
                  <a:pt x="16875" y="84294"/>
                </a:lnTo>
                <a:lnTo>
                  <a:pt x="16875" y="84294"/>
                </a:lnTo>
                <a:lnTo>
                  <a:pt x="18750" y="84294"/>
                </a:lnTo>
                <a:lnTo>
                  <a:pt x="18750" y="83926"/>
                </a:lnTo>
                <a:lnTo>
                  <a:pt x="18750" y="83926"/>
                </a:lnTo>
                <a:lnTo>
                  <a:pt x="18750" y="83926"/>
                </a:lnTo>
                <a:lnTo>
                  <a:pt x="18750" y="83926"/>
                </a:lnTo>
                <a:lnTo>
                  <a:pt x="18750" y="83926"/>
                </a:lnTo>
                <a:lnTo>
                  <a:pt x="18750" y="83926"/>
                </a:lnTo>
                <a:lnTo>
                  <a:pt x="18750" y="83558"/>
                </a:lnTo>
                <a:lnTo>
                  <a:pt x="18750" y="83558"/>
                </a:lnTo>
                <a:lnTo>
                  <a:pt x="18750" y="83558"/>
                </a:lnTo>
                <a:lnTo>
                  <a:pt x="18750" y="83190"/>
                </a:lnTo>
                <a:lnTo>
                  <a:pt x="18750" y="83190"/>
                </a:lnTo>
                <a:lnTo>
                  <a:pt x="18750" y="83190"/>
                </a:lnTo>
                <a:lnTo>
                  <a:pt x="18750" y="83190"/>
                </a:lnTo>
                <a:lnTo>
                  <a:pt x="18750" y="83190"/>
                </a:lnTo>
                <a:lnTo>
                  <a:pt x="20625" y="83190"/>
                </a:lnTo>
                <a:lnTo>
                  <a:pt x="20625" y="83190"/>
                </a:lnTo>
                <a:lnTo>
                  <a:pt x="20625" y="82638"/>
                </a:lnTo>
                <a:lnTo>
                  <a:pt x="20625" y="82638"/>
                </a:lnTo>
                <a:lnTo>
                  <a:pt x="20625" y="82638"/>
                </a:lnTo>
                <a:lnTo>
                  <a:pt x="23437" y="82638"/>
                </a:lnTo>
                <a:lnTo>
                  <a:pt x="23437" y="82638"/>
                </a:lnTo>
                <a:lnTo>
                  <a:pt x="23437" y="82638"/>
                </a:lnTo>
                <a:lnTo>
                  <a:pt x="23437" y="82269"/>
                </a:lnTo>
                <a:lnTo>
                  <a:pt x="23437" y="82269"/>
                </a:lnTo>
                <a:lnTo>
                  <a:pt x="23437" y="82269"/>
                </a:lnTo>
                <a:lnTo>
                  <a:pt x="23437" y="82269"/>
                </a:lnTo>
                <a:lnTo>
                  <a:pt x="23437" y="82269"/>
                </a:lnTo>
                <a:lnTo>
                  <a:pt x="25312" y="82269"/>
                </a:lnTo>
                <a:lnTo>
                  <a:pt x="25312" y="82269"/>
                </a:lnTo>
                <a:lnTo>
                  <a:pt x="25312" y="82269"/>
                </a:lnTo>
                <a:lnTo>
                  <a:pt x="25312" y="82638"/>
                </a:lnTo>
                <a:lnTo>
                  <a:pt x="25312" y="82638"/>
                </a:lnTo>
                <a:lnTo>
                  <a:pt x="25312" y="82269"/>
                </a:lnTo>
                <a:lnTo>
                  <a:pt x="25312" y="82269"/>
                </a:lnTo>
                <a:lnTo>
                  <a:pt x="25312" y="82269"/>
                </a:lnTo>
                <a:lnTo>
                  <a:pt x="27187" y="82269"/>
                </a:lnTo>
                <a:lnTo>
                  <a:pt x="27187" y="82269"/>
                </a:lnTo>
                <a:lnTo>
                  <a:pt x="27187" y="82269"/>
                </a:lnTo>
                <a:lnTo>
                  <a:pt x="27187" y="82269"/>
                </a:lnTo>
                <a:lnTo>
                  <a:pt x="27187" y="82638"/>
                </a:lnTo>
                <a:lnTo>
                  <a:pt x="29062" y="82638"/>
                </a:lnTo>
                <a:lnTo>
                  <a:pt x="29062" y="82638"/>
                </a:lnTo>
                <a:lnTo>
                  <a:pt x="29062" y="82638"/>
                </a:lnTo>
                <a:lnTo>
                  <a:pt x="29062" y="82638"/>
                </a:lnTo>
                <a:lnTo>
                  <a:pt x="29062" y="82638"/>
                </a:lnTo>
                <a:lnTo>
                  <a:pt x="29062" y="82638"/>
                </a:lnTo>
                <a:lnTo>
                  <a:pt x="29062" y="82638"/>
                </a:lnTo>
                <a:lnTo>
                  <a:pt x="29062" y="83190"/>
                </a:lnTo>
                <a:lnTo>
                  <a:pt x="30937" y="83190"/>
                </a:lnTo>
                <a:lnTo>
                  <a:pt x="30937" y="83190"/>
                </a:lnTo>
                <a:lnTo>
                  <a:pt x="30937" y="83190"/>
                </a:lnTo>
                <a:lnTo>
                  <a:pt x="30937" y="83190"/>
                </a:lnTo>
                <a:lnTo>
                  <a:pt x="30937" y="83190"/>
                </a:lnTo>
                <a:lnTo>
                  <a:pt x="30937" y="83190"/>
                </a:lnTo>
                <a:lnTo>
                  <a:pt x="30937" y="83558"/>
                </a:lnTo>
                <a:lnTo>
                  <a:pt x="30937" y="83558"/>
                </a:lnTo>
                <a:lnTo>
                  <a:pt x="30937" y="83558"/>
                </a:lnTo>
                <a:lnTo>
                  <a:pt x="30937" y="83558"/>
                </a:lnTo>
                <a:lnTo>
                  <a:pt x="30937" y="83558"/>
                </a:lnTo>
                <a:lnTo>
                  <a:pt x="30937" y="83558"/>
                </a:lnTo>
                <a:lnTo>
                  <a:pt x="30937" y="83926"/>
                </a:lnTo>
                <a:lnTo>
                  <a:pt x="30937" y="83926"/>
                </a:lnTo>
                <a:lnTo>
                  <a:pt x="30937" y="83926"/>
                </a:lnTo>
                <a:lnTo>
                  <a:pt x="30937" y="83926"/>
                </a:lnTo>
                <a:lnTo>
                  <a:pt x="30937" y="83926"/>
                </a:lnTo>
                <a:lnTo>
                  <a:pt x="30937" y="83926"/>
                </a:lnTo>
                <a:lnTo>
                  <a:pt x="29062" y="83926"/>
                </a:lnTo>
                <a:lnTo>
                  <a:pt x="29062" y="83926"/>
                </a:lnTo>
                <a:lnTo>
                  <a:pt x="30937" y="83926"/>
                </a:lnTo>
                <a:lnTo>
                  <a:pt x="30937" y="84294"/>
                </a:lnTo>
                <a:lnTo>
                  <a:pt x="29062" y="84294"/>
                </a:lnTo>
                <a:lnTo>
                  <a:pt x="29062" y="84294"/>
                </a:lnTo>
                <a:lnTo>
                  <a:pt x="30937" y="84294"/>
                </a:lnTo>
                <a:lnTo>
                  <a:pt x="30937" y="84294"/>
                </a:lnTo>
                <a:lnTo>
                  <a:pt x="30937" y="84662"/>
                </a:lnTo>
                <a:lnTo>
                  <a:pt x="30937" y="84662"/>
                </a:lnTo>
                <a:lnTo>
                  <a:pt x="29062" y="84662"/>
                </a:lnTo>
                <a:lnTo>
                  <a:pt x="29062" y="84662"/>
                </a:lnTo>
                <a:lnTo>
                  <a:pt x="29062" y="85214"/>
                </a:lnTo>
                <a:lnTo>
                  <a:pt x="29062" y="85214"/>
                </a:lnTo>
                <a:lnTo>
                  <a:pt x="30937" y="85214"/>
                </a:lnTo>
                <a:lnTo>
                  <a:pt x="30937" y="85214"/>
                </a:lnTo>
                <a:lnTo>
                  <a:pt x="30937" y="85582"/>
                </a:lnTo>
                <a:lnTo>
                  <a:pt x="29062" y="85582"/>
                </a:lnTo>
                <a:lnTo>
                  <a:pt x="29062" y="85582"/>
                </a:lnTo>
                <a:lnTo>
                  <a:pt x="29062" y="85582"/>
                </a:lnTo>
                <a:lnTo>
                  <a:pt x="29062" y="85950"/>
                </a:lnTo>
                <a:lnTo>
                  <a:pt x="29062" y="85950"/>
                </a:lnTo>
                <a:lnTo>
                  <a:pt x="29062" y="85950"/>
                </a:lnTo>
                <a:lnTo>
                  <a:pt x="29062" y="85950"/>
                </a:lnTo>
                <a:lnTo>
                  <a:pt x="29062" y="85950"/>
                </a:lnTo>
                <a:lnTo>
                  <a:pt x="29062" y="85950"/>
                </a:lnTo>
                <a:lnTo>
                  <a:pt x="29062" y="85950"/>
                </a:lnTo>
                <a:lnTo>
                  <a:pt x="29062" y="85950"/>
                </a:lnTo>
                <a:lnTo>
                  <a:pt x="29062" y="85950"/>
                </a:lnTo>
                <a:lnTo>
                  <a:pt x="29062" y="86319"/>
                </a:lnTo>
                <a:lnTo>
                  <a:pt x="30937" y="86319"/>
                </a:lnTo>
                <a:lnTo>
                  <a:pt x="30937" y="85950"/>
                </a:lnTo>
                <a:lnTo>
                  <a:pt x="30937" y="85950"/>
                </a:lnTo>
                <a:lnTo>
                  <a:pt x="30937" y="85950"/>
                </a:lnTo>
                <a:lnTo>
                  <a:pt x="30937" y="85950"/>
                </a:lnTo>
                <a:lnTo>
                  <a:pt x="30937" y="85950"/>
                </a:lnTo>
                <a:lnTo>
                  <a:pt x="30937" y="85950"/>
                </a:lnTo>
                <a:lnTo>
                  <a:pt x="33750" y="85950"/>
                </a:lnTo>
                <a:lnTo>
                  <a:pt x="33750" y="85950"/>
                </a:lnTo>
                <a:lnTo>
                  <a:pt x="33750" y="85950"/>
                </a:lnTo>
                <a:lnTo>
                  <a:pt x="33750" y="85950"/>
                </a:lnTo>
                <a:lnTo>
                  <a:pt x="33750" y="85950"/>
                </a:lnTo>
                <a:lnTo>
                  <a:pt x="30937" y="85950"/>
                </a:lnTo>
                <a:lnTo>
                  <a:pt x="30937" y="85582"/>
                </a:lnTo>
                <a:lnTo>
                  <a:pt x="30937" y="85582"/>
                </a:lnTo>
                <a:lnTo>
                  <a:pt x="30937" y="85582"/>
                </a:lnTo>
                <a:lnTo>
                  <a:pt x="30937" y="85582"/>
                </a:lnTo>
                <a:lnTo>
                  <a:pt x="30937" y="85214"/>
                </a:lnTo>
                <a:lnTo>
                  <a:pt x="30937" y="85214"/>
                </a:lnTo>
                <a:lnTo>
                  <a:pt x="30937" y="85214"/>
                </a:lnTo>
                <a:lnTo>
                  <a:pt x="30937" y="84662"/>
                </a:lnTo>
                <a:lnTo>
                  <a:pt x="30937" y="84662"/>
                </a:lnTo>
                <a:lnTo>
                  <a:pt x="30937" y="84662"/>
                </a:lnTo>
                <a:lnTo>
                  <a:pt x="33750" y="84662"/>
                </a:lnTo>
                <a:lnTo>
                  <a:pt x="33750" y="84662"/>
                </a:lnTo>
                <a:lnTo>
                  <a:pt x="33750" y="84662"/>
                </a:lnTo>
                <a:lnTo>
                  <a:pt x="33750" y="84662"/>
                </a:lnTo>
                <a:lnTo>
                  <a:pt x="33750" y="84294"/>
                </a:lnTo>
                <a:lnTo>
                  <a:pt x="33750" y="84294"/>
                </a:lnTo>
                <a:lnTo>
                  <a:pt x="33750" y="84294"/>
                </a:lnTo>
                <a:lnTo>
                  <a:pt x="33750" y="84294"/>
                </a:lnTo>
                <a:lnTo>
                  <a:pt x="33750" y="84294"/>
                </a:lnTo>
                <a:lnTo>
                  <a:pt x="33750" y="83926"/>
                </a:lnTo>
                <a:lnTo>
                  <a:pt x="33750" y="83926"/>
                </a:lnTo>
                <a:lnTo>
                  <a:pt x="35625" y="83926"/>
                </a:lnTo>
                <a:lnTo>
                  <a:pt x="35625" y="83926"/>
                </a:lnTo>
                <a:lnTo>
                  <a:pt x="35625" y="83558"/>
                </a:lnTo>
                <a:lnTo>
                  <a:pt x="33750" y="83558"/>
                </a:lnTo>
                <a:lnTo>
                  <a:pt x="33750" y="83558"/>
                </a:lnTo>
                <a:lnTo>
                  <a:pt x="33750" y="83558"/>
                </a:lnTo>
                <a:lnTo>
                  <a:pt x="33750" y="83190"/>
                </a:lnTo>
                <a:lnTo>
                  <a:pt x="33750" y="83190"/>
                </a:lnTo>
                <a:lnTo>
                  <a:pt x="33750" y="83190"/>
                </a:lnTo>
                <a:lnTo>
                  <a:pt x="33750" y="82638"/>
                </a:lnTo>
                <a:lnTo>
                  <a:pt x="33750" y="82638"/>
                </a:lnTo>
                <a:lnTo>
                  <a:pt x="35625" y="82638"/>
                </a:lnTo>
                <a:lnTo>
                  <a:pt x="35625" y="82638"/>
                </a:lnTo>
                <a:lnTo>
                  <a:pt x="35625" y="82638"/>
                </a:lnTo>
                <a:lnTo>
                  <a:pt x="35625" y="82638"/>
                </a:lnTo>
                <a:lnTo>
                  <a:pt x="35625" y="82638"/>
                </a:lnTo>
                <a:lnTo>
                  <a:pt x="37500" y="82638"/>
                </a:lnTo>
                <a:lnTo>
                  <a:pt x="37500" y="82638"/>
                </a:lnTo>
                <a:lnTo>
                  <a:pt x="37500" y="82638"/>
                </a:lnTo>
                <a:lnTo>
                  <a:pt x="37500" y="82269"/>
                </a:lnTo>
                <a:lnTo>
                  <a:pt x="37500" y="82269"/>
                </a:lnTo>
                <a:lnTo>
                  <a:pt x="37500" y="82269"/>
                </a:lnTo>
                <a:lnTo>
                  <a:pt x="37500" y="82269"/>
                </a:lnTo>
                <a:lnTo>
                  <a:pt x="37500" y="82269"/>
                </a:lnTo>
                <a:lnTo>
                  <a:pt x="37500" y="81901"/>
                </a:lnTo>
                <a:lnTo>
                  <a:pt x="37500" y="81901"/>
                </a:lnTo>
                <a:lnTo>
                  <a:pt x="37500" y="81901"/>
                </a:lnTo>
                <a:lnTo>
                  <a:pt x="37500" y="81533"/>
                </a:lnTo>
                <a:lnTo>
                  <a:pt x="37500" y="81533"/>
                </a:lnTo>
                <a:lnTo>
                  <a:pt x="37500" y="81533"/>
                </a:lnTo>
                <a:lnTo>
                  <a:pt x="35625" y="81533"/>
                </a:lnTo>
                <a:lnTo>
                  <a:pt x="35625" y="81533"/>
                </a:lnTo>
                <a:lnTo>
                  <a:pt x="35625" y="81165"/>
                </a:lnTo>
                <a:lnTo>
                  <a:pt x="37500" y="81165"/>
                </a:lnTo>
                <a:lnTo>
                  <a:pt x="37500" y="81165"/>
                </a:lnTo>
                <a:lnTo>
                  <a:pt x="37500" y="81165"/>
                </a:lnTo>
                <a:lnTo>
                  <a:pt x="37500" y="80613"/>
                </a:lnTo>
                <a:lnTo>
                  <a:pt x="37500" y="80613"/>
                </a:lnTo>
                <a:lnTo>
                  <a:pt x="37500" y="80613"/>
                </a:lnTo>
                <a:lnTo>
                  <a:pt x="37500" y="80613"/>
                </a:lnTo>
                <a:lnTo>
                  <a:pt x="37500" y="80613"/>
                </a:lnTo>
                <a:lnTo>
                  <a:pt x="39375" y="80613"/>
                </a:lnTo>
                <a:lnTo>
                  <a:pt x="39375" y="80613"/>
                </a:lnTo>
                <a:lnTo>
                  <a:pt x="39375" y="80245"/>
                </a:lnTo>
                <a:lnTo>
                  <a:pt x="39375" y="80245"/>
                </a:lnTo>
                <a:lnTo>
                  <a:pt x="39375" y="80245"/>
                </a:lnTo>
                <a:lnTo>
                  <a:pt x="39375" y="79877"/>
                </a:lnTo>
                <a:lnTo>
                  <a:pt x="39375" y="79877"/>
                </a:lnTo>
                <a:lnTo>
                  <a:pt x="39375" y="79877"/>
                </a:lnTo>
                <a:lnTo>
                  <a:pt x="39375" y="79877"/>
                </a:lnTo>
                <a:lnTo>
                  <a:pt x="39375" y="79877"/>
                </a:lnTo>
                <a:lnTo>
                  <a:pt x="39375" y="79509"/>
                </a:lnTo>
                <a:lnTo>
                  <a:pt x="39375" y="79509"/>
                </a:lnTo>
                <a:lnTo>
                  <a:pt x="39375" y="79509"/>
                </a:lnTo>
                <a:lnTo>
                  <a:pt x="39375" y="79509"/>
                </a:lnTo>
                <a:lnTo>
                  <a:pt x="39375" y="79141"/>
                </a:lnTo>
                <a:lnTo>
                  <a:pt x="39375" y="79141"/>
                </a:lnTo>
                <a:lnTo>
                  <a:pt x="39375" y="79141"/>
                </a:lnTo>
                <a:lnTo>
                  <a:pt x="39375" y="78588"/>
                </a:lnTo>
                <a:lnTo>
                  <a:pt x="39375" y="78588"/>
                </a:lnTo>
                <a:lnTo>
                  <a:pt x="39375" y="78588"/>
                </a:lnTo>
                <a:lnTo>
                  <a:pt x="39375" y="78588"/>
                </a:lnTo>
                <a:lnTo>
                  <a:pt x="39375" y="78588"/>
                </a:lnTo>
                <a:lnTo>
                  <a:pt x="39375" y="78220"/>
                </a:lnTo>
                <a:lnTo>
                  <a:pt x="41250" y="78220"/>
                </a:lnTo>
                <a:lnTo>
                  <a:pt x="41250" y="78220"/>
                </a:lnTo>
                <a:lnTo>
                  <a:pt x="41250" y="78220"/>
                </a:lnTo>
                <a:lnTo>
                  <a:pt x="41250" y="78220"/>
                </a:lnTo>
                <a:lnTo>
                  <a:pt x="41250" y="78220"/>
                </a:lnTo>
                <a:lnTo>
                  <a:pt x="41250" y="78220"/>
                </a:lnTo>
                <a:lnTo>
                  <a:pt x="41250" y="78220"/>
                </a:lnTo>
                <a:lnTo>
                  <a:pt x="41250" y="77852"/>
                </a:lnTo>
                <a:lnTo>
                  <a:pt x="41250" y="77852"/>
                </a:lnTo>
                <a:lnTo>
                  <a:pt x="39375" y="77852"/>
                </a:lnTo>
                <a:lnTo>
                  <a:pt x="39375" y="77852"/>
                </a:lnTo>
                <a:lnTo>
                  <a:pt x="39375" y="77852"/>
                </a:lnTo>
                <a:lnTo>
                  <a:pt x="39375" y="77852"/>
                </a:lnTo>
                <a:lnTo>
                  <a:pt x="37500" y="77852"/>
                </a:lnTo>
                <a:lnTo>
                  <a:pt x="37500" y="77852"/>
                </a:lnTo>
                <a:lnTo>
                  <a:pt x="37500" y="77852"/>
                </a:lnTo>
                <a:lnTo>
                  <a:pt x="37500" y="77852"/>
                </a:lnTo>
                <a:lnTo>
                  <a:pt x="37500" y="77852"/>
                </a:lnTo>
                <a:lnTo>
                  <a:pt x="37500" y="77852"/>
                </a:lnTo>
                <a:lnTo>
                  <a:pt x="37500" y="77852"/>
                </a:lnTo>
                <a:lnTo>
                  <a:pt x="37500" y="77852"/>
                </a:lnTo>
                <a:lnTo>
                  <a:pt x="37500" y="78220"/>
                </a:lnTo>
                <a:lnTo>
                  <a:pt x="37500" y="78220"/>
                </a:lnTo>
                <a:lnTo>
                  <a:pt x="35625" y="78220"/>
                </a:lnTo>
                <a:lnTo>
                  <a:pt x="35625" y="78220"/>
                </a:lnTo>
                <a:lnTo>
                  <a:pt x="37500" y="78220"/>
                </a:lnTo>
                <a:lnTo>
                  <a:pt x="37500" y="78220"/>
                </a:lnTo>
                <a:lnTo>
                  <a:pt x="37500" y="78588"/>
                </a:lnTo>
                <a:lnTo>
                  <a:pt x="37500" y="78588"/>
                </a:lnTo>
                <a:lnTo>
                  <a:pt x="37500" y="78588"/>
                </a:lnTo>
                <a:lnTo>
                  <a:pt x="37500" y="78588"/>
                </a:lnTo>
                <a:lnTo>
                  <a:pt x="37500" y="78588"/>
                </a:lnTo>
                <a:lnTo>
                  <a:pt x="37500" y="78588"/>
                </a:lnTo>
                <a:lnTo>
                  <a:pt x="37500" y="79141"/>
                </a:lnTo>
                <a:lnTo>
                  <a:pt x="39375" y="79141"/>
                </a:lnTo>
                <a:lnTo>
                  <a:pt x="39375" y="79141"/>
                </a:lnTo>
                <a:lnTo>
                  <a:pt x="39375" y="79141"/>
                </a:lnTo>
                <a:lnTo>
                  <a:pt x="39375" y="79509"/>
                </a:lnTo>
                <a:lnTo>
                  <a:pt x="37500" y="79509"/>
                </a:lnTo>
                <a:lnTo>
                  <a:pt x="37500" y="79509"/>
                </a:lnTo>
                <a:lnTo>
                  <a:pt x="37500" y="79141"/>
                </a:lnTo>
                <a:lnTo>
                  <a:pt x="37500" y="79141"/>
                </a:lnTo>
                <a:lnTo>
                  <a:pt x="37500" y="79141"/>
                </a:lnTo>
                <a:lnTo>
                  <a:pt x="35625" y="79141"/>
                </a:lnTo>
                <a:lnTo>
                  <a:pt x="35625" y="79141"/>
                </a:lnTo>
                <a:lnTo>
                  <a:pt x="35625" y="79141"/>
                </a:lnTo>
                <a:lnTo>
                  <a:pt x="35625" y="78588"/>
                </a:lnTo>
                <a:lnTo>
                  <a:pt x="35625" y="78588"/>
                </a:lnTo>
                <a:lnTo>
                  <a:pt x="37500" y="78588"/>
                </a:lnTo>
                <a:lnTo>
                  <a:pt x="37500" y="78588"/>
                </a:lnTo>
                <a:lnTo>
                  <a:pt x="35625" y="78588"/>
                </a:lnTo>
                <a:lnTo>
                  <a:pt x="35625" y="78588"/>
                </a:lnTo>
                <a:lnTo>
                  <a:pt x="35625" y="78588"/>
                </a:lnTo>
                <a:lnTo>
                  <a:pt x="35625" y="78588"/>
                </a:lnTo>
                <a:lnTo>
                  <a:pt x="35625" y="78588"/>
                </a:lnTo>
                <a:lnTo>
                  <a:pt x="35625" y="79141"/>
                </a:lnTo>
                <a:lnTo>
                  <a:pt x="35625" y="79141"/>
                </a:lnTo>
                <a:lnTo>
                  <a:pt x="33750" y="79141"/>
                </a:lnTo>
                <a:lnTo>
                  <a:pt x="33750" y="78588"/>
                </a:lnTo>
                <a:lnTo>
                  <a:pt x="33750" y="78588"/>
                </a:lnTo>
                <a:lnTo>
                  <a:pt x="33750" y="78588"/>
                </a:lnTo>
                <a:lnTo>
                  <a:pt x="33750" y="78588"/>
                </a:lnTo>
                <a:lnTo>
                  <a:pt x="30937" y="78588"/>
                </a:lnTo>
                <a:lnTo>
                  <a:pt x="30937" y="78588"/>
                </a:lnTo>
                <a:lnTo>
                  <a:pt x="30937" y="78588"/>
                </a:lnTo>
                <a:lnTo>
                  <a:pt x="30937" y="78588"/>
                </a:lnTo>
                <a:lnTo>
                  <a:pt x="30937" y="79141"/>
                </a:lnTo>
                <a:lnTo>
                  <a:pt x="30937" y="79141"/>
                </a:lnTo>
                <a:lnTo>
                  <a:pt x="30937" y="79141"/>
                </a:lnTo>
                <a:lnTo>
                  <a:pt x="30937" y="79141"/>
                </a:lnTo>
                <a:lnTo>
                  <a:pt x="30937" y="79141"/>
                </a:lnTo>
                <a:lnTo>
                  <a:pt x="30937" y="79141"/>
                </a:lnTo>
                <a:lnTo>
                  <a:pt x="30937" y="79509"/>
                </a:lnTo>
                <a:lnTo>
                  <a:pt x="30937" y="79509"/>
                </a:lnTo>
                <a:lnTo>
                  <a:pt x="30937" y="79509"/>
                </a:lnTo>
                <a:lnTo>
                  <a:pt x="30937" y="79509"/>
                </a:lnTo>
                <a:lnTo>
                  <a:pt x="30937" y="79877"/>
                </a:lnTo>
                <a:lnTo>
                  <a:pt x="33750" y="79877"/>
                </a:lnTo>
                <a:lnTo>
                  <a:pt x="33750" y="79877"/>
                </a:lnTo>
                <a:lnTo>
                  <a:pt x="33750" y="79877"/>
                </a:lnTo>
                <a:lnTo>
                  <a:pt x="33750" y="79877"/>
                </a:lnTo>
                <a:lnTo>
                  <a:pt x="33750" y="79877"/>
                </a:lnTo>
                <a:lnTo>
                  <a:pt x="33750" y="79877"/>
                </a:lnTo>
                <a:lnTo>
                  <a:pt x="33750" y="79877"/>
                </a:lnTo>
                <a:lnTo>
                  <a:pt x="30937" y="79877"/>
                </a:lnTo>
                <a:lnTo>
                  <a:pt x="30937" y="80245"/>
                </a:lnTo>
                <a:lnTo>
                  <a:pt x="30937" y="80245"/>
                </a:lnTo>
                <a:lnTo>
                  <a:pt x="30937" y="80245"/>
                </a:lnTo>
                <a:lnTo>
                  <a:pt x="30937" y="80245"/>
                </a:lnTo>
                <a:lnTo>
                  <a:pt x="30937" y="80245"/>
                </a:lnTo>
                <a:lnTo>
                  <a:pt x="30937" y="80613"/>
                </a:lnTo>
                <a:lnTo>
                  <a:pt x="30937" y="80613"/>
                </a:lnTo>
                <a:lnTo>
                  <a:pt x="30937" y="80613"/>
                </a:lnTo>
                <a:lnTo>
                  <a:pt x="30937" y="80613"/>
                </a:lnTo>
                <a:lnTo>
                  <a:pt x="29062" y="80613"/>
                </a:lnTo>
                <a:lnTo>
                  <a:pt x="29062" y="80613"/>
                </a:lnTo>
                <a:lnTo>
                  <a:pt x="29062" y="81165"/>
                </a:lnTo>
                <a:lnTo>
                  <a:pt x="29062" y="81165"/>
                </a:lnTo>
                <a:lnTo>
                  <a:pt x="29062" y="81165"/>
                </a:lnTo>
                <a:lnTo>
                  <a:pt x="29062" y="81165"/>
                </a:lnTo>
                <a:lnTo>
                  <a:pt x="29062" y="81165"/>
                </a:lnTo>
                <a:lnTo>
                  <a:pt x="27187" y="81165"/>
                </a:lnTo>
                <a:lnTo>
                  <a:pt x="27187" y="81165"/>
                </a:lnTo>
                <a:lnTo>
                  <a:pt x="27187" y="81533"/>
                </a:lnTo>
                <a:lnTo>
                  <a:pt x="27187" y="81533"/>
                </a:lnTo>
                <a:lnTo>
                  <a:pt x="25312" y="81533"/>
                </a:lnTo>
                <a:lnTo>
                  <a:pt x="25312" y="81533"/>
                </a:lnTo>
                <a:lnTo>
                  <a:pt x="25312" y="81165"/>
                </a:lnTo>
                <a:lnTo>
                  <a:pt x="25312" y="81165"/>
                </a:lnTo>
                <a:lnTo>
                  <a:pt x="25312" y="81165"/>
                </a:lnTo>
                <a:lnTo>
                  <a:pt x="23437" y="81165"/>
                </a:lnTo>
                <a:lnTo>
                  <a:pt x="23437" y="81165"/>
                </a:lnTo>
                <a:lnTo>
                  <a:pt x="23437" y="81533"/>
                </a:lnTo>
                <a:lnTo>
                  <a:pt x="23437" y="81533"/>
                </a:lnTo>
                <a:lnTo>
                  <a:pt x="23437" y="81533"/>
                </a:lnTo>
                <a:lnTo>
                  <a:pt x="23437" y="81533"/>
                </a:lnTo>
                <a:lnTo>
                  <a:pt x="20625" y="81533"/>
                </a:lnTo>
                <a:lnTo>
                  <a:pt x="20625" y="81533"/>
                </a:lnTo>
                <a:lnTo>
                  <a:pt x="20625" y="81533"/>
                </a:lnTo>
                <a:lnTo>
                  <a:pt x="20625" y="81533"/>
                </a:lnTo>
                <a:lnTo>
                  <a:pt x="20625" y="81165"/>
                </a:lnTo>
                <a:lnTo>
                  <a:pt x="20625" y="81165"/>
                </a:lnTo>
                <a:lnTo>
                  <a:pt x="20625" y="81165"/>
                </a:lnTo>
                <a:lnTo>
                  <a:pt x="18750" y="81165"/>
                </a:lnTo>
                <a:lnTo>
                  <a:pt x="18750" y="81165"/>
                </a:lnTo>
                <a:lnTo>
                  <a:pt x="18750" y="80613"/>
                </a:lnTo>
                <a:lnTo>
                  <a:pt x="18750" y="80613"/>
                </a:lnTo>
                <a:lnTo>
                  <a:pt x="18750" y="80613"/>
                </a:lnTo>
                <a:lnTo>
                  <a:pt x="18750" y="80613"/>
                </a:lnTo>
                <a:lnTo>
                  <a:pt x="18750" y="80613"/>
                </a:lnTo>
                <a:lnTo>
                  <a:pt x="18750" y="80613"/>
                </a:lnTo>
                <a:lnTo>
                  <a:pt x="18750" y="80245"/>
                </a:lnTo>
                <a:lnTo>
                  <a:pt x="18750" y="80245"/>
                </a:lnTo>
                <a:lnTo>
                  <a:pt x="18750" y="80245"/>
                </a:lnTo>
                <a:lnTo>
                  <a:pt x="18750" y="80245"/>
                </a:lnTo>
                <a:lnTo>
                  <a:pt x="18750" y="80245"/>
                </a:lnTo>
                <a:lnTo>
                  <a:pt x="18750" y="79877"/>
                </a:lnTo>
                <a:lnTo>
                  <a:pt x="20625" y="79877"/>
                </a:lnTo>
                <a:lnTo>
                  <a:pt x="20625" y="79877"/>
                </a:lnTo>
                <a:lnTo>
                  <a:pt x="20625" y="79877"/>
                </a:lnTo>
                <a:lnTo>
                  <a:pt x="20625" y="79877"/>
                </a:lnTo>
                <a:lnTo>
                  <a:pt x="20625" y="79509"/>
                </a:lnTo>
                <a:lnTo>
                  <a:pt x="20625" y="79509"/>
                </a:lnTo>
                <a:lnTo>
                  <a:pt x="20625" y="79509"/>
                </a:lnTo>
                <a:lnTo>
                  <a:pt x="20625" y="79509"/>
                </a:lnTo>
                <a:lnTo>
                  <a:pt x="20625" y="79141"/>
                </a:lnTo>
                <a:lnTo>
                  <a:pt x="20625" y="79141"/>
                </a:lnTo>
                <a:lnTo>
                  <a:pt x="23437" y="79141"/>
                </a:lnTo>
                <a:lnTo>
                  <a:pt x="23437" y="79141"/>
                </a:lnTo>
                <a:lnTo>
                  <a:pt x="23437" y="78588"/>
                </a:lnTo>
                <a:lnTo>
                  <a:pt x="23437" y="78588"/>
                </a:lnTo>
                <a:lnTo>
                  <a:pt x="23437" y="78588"/>
                </a:lnTo>
                <a:lnTo>
                  <a:pt x="20625" y="78588"/>
                </a:lnTo>
                <a:lnTo>
                  <a:pt x="20625" y="78588"/>
                </a:lnTo>
                <a:lnTo>
                  <a:pt x="20625" y="78220"/>
                </a:lnTo>
                <a:lnTo>
                  <a:pt x="20625" y="78220"/>
                </a:lnTo>
                <a:lnTo>
                  <a:pt x="20625" y="78220"/>
                </a:lnTo>
                <a:lnTo>
                  <a:pt x="20625" y="77852"/>
                </a:lnTo>
                <a:lnTo>
                  <a:pt x="23437" y="77852"/>
                </a:lnTo>
                <a:lnTo>
                  <a:pt x="23437" y="77852"/>
                </a:lnTo>
                <a:lnTo>
                  <a:pt x="23437" y="77852"/>
                </a:lnTo>
                <a:lnTo>
                  <a:pt x="20625" y="77852"/>
                </a:lnTo>
                <a:lnTo>
                  <a:pt x="20625" y="77484"/>
                </a:lnTo>
                <a:lnTo>
                  <a:pt x="20625" y="77484"/>
                </a:lnTo>
                <a:lnTo>
                  <a:pt x="23437" y="77484"/>
                </a:lnTo>
                <a:lnTo>
                  <a:pt x="23437" y="77484"/>
                </a:lnTo>
                <a:lnTo>
                  <a:pt x="23437" y="77484"/>
                </a:lnTo>
                <a:lnTo>
                  <a:pt x="23437" y="77116"/>
                </a:lnTo>
                <a:lnTo>
                  <a:pt x="23437" y="77116"/>
                </a:lnTo>
                <a:lnTo>
                  <a:pt x="23437" y="77116"/>
                </a:lnTo>
                <a:lnTo>
                  <a:pt x="23437" y="77116"/>
                </a:lnTo>
                <a:lnTo>
                  <a:pt x="23437" y="76564"/>
                </a:lnTo>
                <a:lnTo>
                  <a:pt x="23437" y="76564"/>
                </a:lnTo>
                <a:lnTo>
                  <a:pt x="23437" y="76564"/>
                </a:lnTo>
                <a:lnTo>
                  <a:pt x="23437" y="76564"/>
                </a:lnTo>
                <a:lnTo>
                  <a:pt x="23437" y="76196"/>
                </a:lnTo>
                <a:lnTo>
                  <a:pt x="23437" y="76196"/>
                </a:lnTo>
                <a:lnTo>
                  <a:pt x="23437" y="76196"/>
                </a:lnTo>
                <a:lnTo>
                  <a:pt x="23437" y="76196"/>
                </a:lnTo>
                <a:lnTo>
                  <a:pt x="23437" y="76196"/>
                </a:lnTo>
                <a:lnTo>
                  <a:pt x="23437" y="75828"/>
                </a:lnTo>
                <a:lnTo>
                  <a:pt x="25312" y="75828"/>
                </a:lnTo>
                <a:lnTo>
                  <a:pt x="25312" y="75828"/>
                </a:lnTo>
                <a:lnTo>
                  <a:pt x="25312" y="75828"/>
                </a:lnTo>
                <a:lnTo>
                  <a:pt x="25312" y="75828"/>
                </a:lnTo>
                <a:lnTo>
                  <a:pt x="25312" y="76196"/>
                </a:lnTo>
                <a:lnTo>
                  <a:pt x="27187" y="76196"/>
                </a:lnTo>
                <a:lnTo>
                  <a:pt x="27187" y="76196"/>
                </a:lnTo>
                <a:lnTo>
                  <a:pt x="27187" y="76196"/>
                </a:lnTo>
                <a:lnTo>
                  <a:pt x="27187" y="76196"/>
                </a:lnTo>
                <a:lnTo>
                  <a:pt x="27187" y="76196"/>
                </a:lnTo>
                <a:lnTo>
                  <a:pt x="27187" y="75828"/>
                </a:lnTo>
                <a:lnTo>
                  <a:pt x="27187" y="75828"/>
                </a:lnTo>
                <a:lnTo>
                  <a:pt x="27187" y="75828"/>
                </a:lnTo>
                <a:lnTo>
                  <a:pt x="27187" y="75828"/>
                </a:lnTo>
                <a:lnTo>
                  <a:pt x="27187" y="75828"/>
                </a:lnTo>
                <a:lnTo>
                  <a:pt x="27187" y="75828"/>
                </a:lnTo>
                <a:lnTo>
                  <a:pt x="27187" y="75828"/>
                </a:lnTo>
                <a:lnTo>
                  <a:pt x="29062" y="75828"/>
                </a:lnTo>
                <a:lnTo>
                  <a:pt x="29062" y="75460"/>
                </a:lnTo>
                <a:lnTo>
                  <a:pt x="27187" y="75460"/>
                </a:lnTo>
                <a:lnTo>
                  <a:pt x="27187" y="75460"/>
                </a:lnTo>
                <a:lnTo>
                  <a:pt x="27187" y="75460"/>
                </a:lnTo>
                <a:lnTo>
                  <a:pt x="27187" y="75460"/>
                </a:lnTo>
                <a:lnTo>
                  <a:pt x="27187" y="75460"/>
                </a:lnTo>
                <a:lnTo>
                  <a:pt x="27187" y="75092"/>
                </a:lnTo>
                <a:lnTo>
                  <a:pt x="25312" y="75092"/>
                </a:lnTo>
                <a:lnTo>
                  <a:pt x="25312" y="75092"/>
                </a:lnTo>
                <a:lnTo>
                  <a:pt x="25312" y="75092"/>
                </a:lnTo>
                <a:lnTo>
                  <a:pt x="25312" y="74539"/>
                </a:lnTo>
                <a:lnTo>
                  <a:pt x="25312" y="74539"/>
                </a:lnTo>
                <a:lnTo>
                  <a:pt x="25312" y="74539"/>
                </a:lnTo>
                <a:lnTo>
                  <a:pt x="25312" y="74539"/>
                </a:lnTo>
                <a:lnTo>
                  <a:pt x="25312" y="74539"/>
                </a:lnTo>
                <a:lnTo>
                  <a:pt x="25312" y="74171"/>
                </a:lnTo>
                <a:lnTo>
                  <a:pt x="25312" y="74171"/>
                </a:lnTo>
                <a:lnTo>
                  <a:pt x="25312" y="74171"/>
                </a:lnTo>
                <a:lnTo>
                  <a:pt x="25312" y="74171"/>
                </a:lnTo>
                <a:lnTo>
                  <a:pt x="25312" y="73803"/>
                </a:lnTo>
                <a:lnTo>
                  <a:pt x="25312" y="73803"/>
                </a:lnTo>
                <a:lnTo>
                  <a:pt x="25312" y="73803"/>
                </a:lnTo>
                <a:lnTo>
                  <a:pt x="25312" y="73435"/>
                </a:lnTo>
                <a:lnTo>
                  <a:pt x="25312" y="73435"/>
                </a:lnTo>
                <a:lnTo>
                  <a:pt x="25312" y="73435"/>
                </a:lnTo>
                <a:lnTo>
                  <a:pt x="25312" y="73435"/>
                </a:lnTo>
                <a:lnTo>
                  <a:pt x="25312" y="73067"/>
                </a:lnTo>
                <a:lnTo>
                  <a:pt x="25312" y="73067"/>
                </a:lnTo>
                <a:lnTo>
                  <a:pt x="25312" y="73067"/>
                </a:lnTo>
                <a:lnTo>
                  <a:pt x="25312" y="73067"/>
                </a:lnTo>
                <a:lnTo>
                  <a:pt x="25312" y="72515"/>
                </a:lnTo>
                <a:lnTo>
                  <a:pt x="25312" y="72515"/>
                </a:lnTo>
                <a:lnTo>
                  <a:pt x="25312" y="72515"/>
                </a:lnTo>
                <a:lnTo>
                  <a:pt x="27187" y="72515"/>
                </a:lnTo>
                <a:lnTo>
                  <a:pt x="27187" y="72515"/>
                </a:lnTo>
                <a:lnTo>
                  <a:pt x="27187" y="72147"/>
                </a:lnTo>
                <a:lnTo>
                  <a:pt x="27187" y="72147"/>
                </a:lnTo>
                <a:lnTo>
                  <a:pt x="27187" y="72147"/>
                </a:lnTo>
                <a:lnTo>
                  <a:pt x="27187" y="71779"/>
                </a:lnTo>
                <a:lnTo>
                  <a:pt x="27187" y="71779"/>
                </a:lnTo>
                <a:lnTo>
                  <a:pt x="27187" y="71779"/>
                </a:lnTo>
                <a:lnTo>
                  <a:pt x="27187" y="71411"/>
                </a:lnTo>
                <a:lnTo>
                  <a:pt x="27187" y="71411"/>
                </a:lnTo>
                <a:lnTo>
                  <a:pt x="27187" y="71411"/>
                </a:lnTo>
                <a:lnTo>
                  <a:pt x="27187" y="71411"/>
                </a:lnTo>
                <a:lnTo>
                  <a:pt x="27187" y="71042"/>
                </a:lnTo>
                <a:lnTo>
                  <a:pt x="27187" y="71042"/>
                </a:lnTo>
                <a:lnTo>
                  <a:pt x="29062" y="71042"/>
                </a:lnTo>
                <a:lnTo>
                  <a:pt x="29062" y="71042"/>
                </a:lnTo>
                <a:lnTo>
                  <a:pt x="29062" y="70490"/>
                </a:lnTo>
                <a:lnTo>
                  <a:pt x="29062" y="70490"/>
                </a:lnTo>
                <a:lnTo>
                  <a:pt x="27187" y="70490"/>
                </a:lnTo>
                <a:lnTo>
                  <a:pt x="27187" y="70490"/>
                </a:lnTo>
                <a:lnTo>
                  <a:pt x="29062" y="70490"/>
                </a:lnTo>
                <a:lnTo>
                  <a:pt x="29062" y="70122"/>
                </a:lnTo>
                <a:lnTo>
                  <a:pt x="29062" y="70122"/>
                </a:lnTo>
                <a:lnTo>
                  <a:pt x="29062" y="70122"/>
                </a:lnTo>
                <a:lnTo>
                  <a:pt x="29062" y="70122"/>
                </a:lnTo>
                <a:lnTo>
                  <a:pt x="29062" y="70122"/>
                </a:lnTo>
                <a:lnTo>
                  <a:pt x="30937" y="70122"/>
                </a:lnTo>
                <a:lnTo>
                  <a:pt x="30937" y="70122"/>
                </a:lnTo>
                <a:lnTo>
                  <a:pt x="30937" y="70122"/>
                </a:lnTo>
                <a:lnTo>
                  <a:pt x="30937" y="70122"/>
                </a:lnTo>
                <a:lnTo>
                  <a:pt x="30937" y="70122"/>
                </a:lnTo>
                <a:lnTo>
                  <a:pt x="30937" y="70122"/>
                </a:lnTo>
                <a:lnTo>
                  <a:pt x="30937" y="69754"/>
                </a:lnTo>
                <a:lnTo>
                  <a:pt x="30937" y="69754"/>
                </a:lnTo>
                <a:lnTo>
                  <a:pt x="30937" y="69754"/>
                </a:lnTo>
                <a:lnTo>
                  <a:pt x="30937" y="69386"/>
                </a:lnTo>
                <a:lnTo>
                  <a:pt x="33750" y="69386"/>
                </a:lnTo>
                <a:lnTo>
                  <a:pt x="33750" y="69386"/>
                </a:lnTo>
                <a:lnTo>
                  <a:pt x="33750" y="69386"/>
                </a:lnTo>
                <a:lnTo>
                  <a:pt x="33750" y="69386"/>
                </a:lnTo>
                <a:lnTo>
                  <a:pt x="33750" y="69386"/>
                </a:lnTo>
                <a:lnTo>
                  <a:pt x="33750" y="69018"/>
                </a:lnTo>
                <a:lnTo>
                  <a:pt x="33750" y="69018"/>
                </a:lnTo>
                <a:lnTo>
                  <a:pt x="33750" y="69018"/>
                </a:lnTo>
                <a:lnTo>
                  <a:pt x="33750" y="68466"/>
                </a:lnTo>
                <a:lnTo>
                  <a:pt x="35625" y="68466"/>
                </a:lnTo>
                <a:lnTo>
                  <a:pt x="35625" y="68466"/>
                </a:lnTo>
                <a:lnTo>
                  <a:pt x="35625" y="68466"/>
                </a:lnTo>
                <a:lnTo>
                  <a:pt x="35625" y="68098"/>
                </a:lnTo>
                <a:lnTo>
                  <a:pt x="35625" y="68098"/>
                </a:lnTo>
                <a:lnTo>
                  <a:pt x="35625" y="68098"/>
                </a:lnTo>
                <a:lnTo>
                  <a:pt x="33750" y="68098"/>
                </a:lnTo>
                <a:lnTo>
                  <a:pt x="33750" y="67730"/>
                </a:lnTo>
                <a:lnTo>
                  <a:pt x="33750" y="67730"/>
                </a:lnTo>
                <a:lnTo>
                  <a:pt x="33750" y="67730"/>
                </a:lnTo>
                <a:lnTo>
                  <a:pt x="33750" y="67730"/>
                </a:lnTo>
                <a:lnTo>
                  <a:pt x="33750" y="67361"/>
                </a:lnTo>
                <a:lnTo>
                  <a:pt x="33750" y="67361"/>
                </a:lnTo>
                <a:lnTo>
                  <a:pt x="33750" y="67361"/>
                </a:lnTo>
                <a:lnTo>
                  <a:pt x="33750" y="67361"/>
                </a:lnTo>
                <a:lnTo>
                  <a:pt x="33750" y="66993"/>
                </a:lnTo>
                <a:lnTo>
                  <a:pt x="30937" y="66993"/>
                </a:lnTo>
                <a:lnTo>
                  <a:pt x="30937" y="66993"/>
                </a:lnTo>
                <a:lnTo>
                  <a:pt x="30937" y="66993"/>
                </a:lnTo>
                <a:lnTo>
                  <a:pt x="30937" y="66441"/>
                </a:lnTo>
                <a:lnTo>
                  <a:pt x="30937" y="66441"/>
                </a:lnTo>
                <a:lnTo>
                  <a:pt x="30937" y="66441"/>
                </a:lnTo>
                <a:lnTo>
                  <a:pt x="30937" y="66441"/>
                </a:lnTo>
                <a:lnTo>
                  <a:pt x="30937" y="66441"/>
                </a:lnTo>
                <a:lnTo>
                  <a:pt x="30937" y="66073"/>
                </a:lnTo>
                <a:lnTo>
                  <a:pt x="30937" y="66073"/>
                </a:lnTo>
                <a:lnTo>
                  <a:pt x="30937" y="66073"/>
                </a:lnTo>
                <a:lnTo>
                  <a:pt x="30937" y="66073"/>
                </a:lnTo>
                <a:lnTo>
                  <a:pt x="30937" y="66073"/>
                </a:lnTo>
                <a:lnTo>
                  <a:pt x="30937" y="65705"/>
                </a:lnTo>
                <a:lnTo>
                  <a:pt x="30937" y="65705"/>
                </a:lnTo>
                <a:lnTo>
                  <a:pt x="30937" y="65705"/>
                </a:lnTo>
                <a:lnTo>
                  <a:pt x="30937" y="65337"/>
                </a:lnTo>
                <a:lnTo>
                  <a:pt x="30937" y="65337"/>
                </a:lnTo>
                <a:lnTo>
                  <a:pt x="30937" y="65337"/>
                </a:lnTo>
                <a:lnTo>
                  <a:pt x="30937" y="64969"/>
                </a:lnTo>
                <a:lnTo>
                  <a:pt x="30937" y="64969"/>
                </a:lnTo>
                <a:lnTo>
                  <a:pt x="30937" y="64969"/>
                </a:lnTo>
                <a:lnTo>
                  <a:pt x="30937" y="64969"/>
                </a:lnTo>
                <a:lnTo>
                  <a:pt x="30937" y="64969"/>
                </a:lnTo>
                <a:lnTo>
                  <a:pt x="30937" y="64417"/>
                </a:lnTo>
                <a:lnTo>
                  <a:pt x="30937" y="64417"/>
                </a:lnTo>
                <a:lnTo>
                  <a:pt x="30937" y="64417"/>
                </a:lnTo>
                <a:lnTo>
                  <a:pt x="30937" y="64417"/>
                </a:lnTo>
                <a:lnTo>
                  <a:pt x="30937" y="64049"/>
                </a:lnTo>
                <a:lnTo>
                  <a:pt x="30937" y="64049"/>
                </a:lnTo>
                <a:lnTo>
                  <a:pt x="30937" y="64049"/>
                </a:lnTo>
                <a:lnTo>
                  <a:pt x="30937" y="64049"/>
                </a:lnTo>
                <a:lnTo>
                  <a:pt x="30937" y="63680"/>
                </a:lnTo>
                <a:lnTo>
                  <a:pt x="29062" y="63680"/>
                </a:lnTo>
                <a:lnTo>
                  <a:pt x="29062" y="63680"/>
                </a:lnTo>
                <a:lnTo>
                  <a:pt x="29062" y="63680"/>
                </a:lnTo>
                <a:lnTo>
                  <a:pt x="29062" y="63680"/>
                </a:lnTo>
                <a:lnTo>
                  <a:pt x="29062" y="63680"/>
                </a:lnTo>
                <a:lnTo>
                  <a:pt x="29062" y="63312"/>
                </a:lnTo>
                <a:lnTo>
                  <a:pt x="29062" y="63312"/>
                </a:lnTo>
                <a:lnTo>
                  <a:pt x="29062" y="63312"/>
                </a:lnTo>
                <a:lnTo>
                  <a:pt x="29062" y="63312"/>
                </a:lnTo>
                <a:lnTo>
                  <a:pt x="29062" y="62944"/>
                </a:lnTo>
                <a:lnTo>
                  <a:pt x="29062" y="62944"/>
                </a:lnTo>
                <a:lnTo>
                  <a:pt x="29062" y="62944"/>
                </a:lnTo>
                <a:lnTo>
                  <a:pt x="29062" y="62944"/>
                </a:lnTo>
                <a:lnTo>
                  <a:pt x="29062" y="62944"/>
                </a:lnTo>
                <a:lnTo>
                  <a:pt x="29062" y="62392"/>
                </a:lnTo>
                <a:lnTo>
                  <a:pt x="29062" y="62392"/>
                </a:lnTo>
                <a:lnTo>
                  <a:pt x="29062" y="62392"/>
                </a:lnTo>
                <a:lnTo>
                  <a:pt x="29062" y="62392"/>
                </a:lnTo>
                <a:lnTo>
                  <a:pt x="29062" y="62392"/>
                </a:lnTo>
                <a:lnTo>
                  <a:pt x="29062" y="62024"/>
                </a:lnTo>
                <a:lnTo>
                  <a:pt x="29062" y="62024"/>
                </a:lnTo>
                <a:lnTo>
                  <a:pt x="29062" y="62024"/>
                </a:lnTo>
                <a:lnTo>
                  <a:pt x="29062" y="62024"/>
                </a:lnTo>
                <a:lnTo>
                  <a:pt x="29062" y="62024"/>
                </a:lnTo>
                <a:lnTo>
                  <a:pt x="29062" y="61656"/>
                </a:lnTo>
                <a:lnTo>
                  <a:pt x="29062" y="61656"/>
                </a:lnTo>
                <a:lnTo>
                  <a:pt x="29062" y="61656"/>
                </a:lnTo>
                <a:lnTo>
                  <a:pt x="29062" y="61656"/>
                </a:lnTo>
                <a:lnTo>
                  <a:pt x="29062" y="61656"/>
                </a:lnTo>
                <a:lnTo>
                  <a:pt x="30937" y="61656"/>
                </a:lnTo>
                <a:lnTo>
                  <a:pt x="30937" y="61656"/>
                </a:lnTo>
                <a:lnTo>
                  <a:pt x="30937" y="61656"/>
                </a:lnTo>
                <a:lnTo>
                  <a:pt x="30937" y="61656"/>
                </a:lnTo>
                <a:lnTo>
                  <a:pt x="30937" y="61656"/>
                </a:lnTo>
                <a:lnTo>
                  <a:pt x="30937" y="61656"/>
                </a:lnTo>
                <a:lnTo>
                  <a:pt x="33750" y="61656"/>
                </a:lnTo>
                <a:lnTo>
                  <a:pt x="33750" y="61656"/>
                </a:lnTo>
                <a:lnTo>
                  <a:pt x="33750" y="61656"/>
                </a:lnTo>
                <a:lnTo>
                  <a:pt x="35625" y="61656"/>
                </a:lnTo>
                <a:lnTo>
                  <a:pt x="35625" y="61656"/>
                </a:lnTo>
                <a:lnTo>
                  <a:pt x="35625" y="61656"/>
                </a:lnTo>
                <a:lnTo>
                  <a:pt x="35625" y="61656"/>
                </a:lnTo>
                <a:lnTo>
                  <a:pt x="35625" y="61288"/>
                </a:lnTo>
                <a:lnTo>
                  <a:pt x="35625" y="61288"/>
                </a:lnTo>
                <a:lnTo>
                  <a:pt x="35625" y="61288"/>
                </a:lnTo>
                <a:lnTo>
                  <a:pt x="35625" y="60920"/>
                </a:lnTo>
                <a:lnTo>
                  <a:pt x="35625" y="60920"/>
                </a:lnTo>
                <a:lnTo>
                  <a:pt x="35625" y="60920"/>
                </a:lnTo>
                <a:lnTo>
                  <a:pt x="35625" y="60920"/>
                </a:lnTo>
                <a:lnTo>
                  <a:pt x="35625" y="60368"/>
                </a:lnTo>
                <a:lnTo>
                  <a:pt x="35625" y="60368"/>
                </a:lnTo>
                <a:lnTo>
                  <a:pt x="35625" y="60368"/>
                </a:lnTo>
                <a:lnTo>
                  <a:pt x="35625" y="60368"/>
                </a:lnTo>
                <a:lnTo>
                  <a:pt x="35625" y="60368"/>
                </a:lnTo>
                <a:lnTo>
                  <a:pt x="35625" y="60368"/>
                </a:lnTo>
                <a:lnTo>
                  <a:pt x="35625" y="60000"/>
                </a:lnTo>
                <a:lnTo>
                  <a:pt x="35625" y="60000"/>
                </a:lnTo>
                <a:lnTo>
                  <a:pt x="35625" y="60000"/>
                </a:lnTo>
                <a:lnTo>
                  <a:pt x="35625" y="60000"/>
                </a:lnTo>
                <a:lnTo>
                  <a:pt x="35625" y="60000"/>
                </a:lnTo>
                <a:lnTo>
                  <a:pt x="35625" y="59631"/>
                </a:lnTo>
                <a:lnTo>
                  <a:pt x="37500" y="59631"/>
                </a:lnTo>
                <a:lnTo>
                  <a:pt x="37500" y="59631"/>
                </a:lnTo>
                <a:lnTo>
                  <a:pt x="37500" y="59631"/>
                </a:lnTo>
                <a:lnTo>
                  <a:pt x="37500" y="59631"/>
                </a:lnTo>
                <a:lnTo>
                  <a:pt x="37500" y="59631"/>
                </a:lnTo>
                <a:lnTo>
                  <a:pt x="37500" y="59631"/>
                </a:lnTo>
                <a:lnTo>
                  <a:pt x="37500" y="59263"/>
                </a:lnTo>
                <a:lnTo>
                  <a:pt x="39375" y="59263"/>
                </a:lnTo>
                <a:lnTo>
                  <a:pt x="39375" y="59263"/>
                </a:lnTo>
                <a:lnTo>
                  <a:pt x="39375" y="59263"/>
                </a:lnTo>
                <a:lnTo>
                  <a:pt x="39375" y="59263"/>
                </a:lnTo>
                <a:lnTo>
                  <a:pt x="39375" y="58895"/>
                </a:lnTo>
                <a:lnTo>
                  <a:pt x="39375" y="58895"/>
                </a:lnTo>
                <a:lnTo>
                  <a:pt x="39375" y="58895"/>
                </a:lnTo>
                <a:lnTo>
                  <a:pt x="39375" y="58895"/>
                </a:lnTo>
                <a:lnTo>
                  <a:pt x="39375" y="58343"/>
                </a:lnTo>
                <a:lnTo>
                  <a:pt x="39375" y="58343"/>
                </a:lnTo>
                <a:lnTo>
                  <a:pt x="39375" y="58343"/>
                </a:lnTo>
                <a:lnTo>
                  <a:pt x="39375" y="57975"/>
                </a:lnTo>
                <a:lnTo>
                  <a:pt x="39375" y="57975"/>
                </a:lnTo>
                <a:lnTo>
                  <a:pt x="41250" y="57975"/>
                </a:lnTo>
                <a:lnTo>
                  <a:pt x="41250" y="57975"/>
                </a:lnTo>
                <a:lnTo>
                  <a:pt x="41250" y="57975"/>
                </a:lnTo>
                <a:lnTo>
                  <a:pt x="41250" y="57607"/>
                </a:lnTo>
                <a:lnTo>
                  <a:pt x="41250" y="57607"/>
                </a:lnTo>
                <a:lnTo>
                  <a:pt x="41250" y="57607"/>
                </a:lnTo>
                <a:lnTo>
                  <a:pt x="41250" y="57607"/>
                </a:lnTo>
                <a:lnTo>
                  <a:pt x="41250" y="57607"/>
                </a:lnTo>
                <a:lnTo>
                  <a:pt x="41250" y="57607"/>
                </a:lnTo>
                <a:lnTo>
                  <a:pt x="41250" y="57239"/>
                </a:lnTo>
                <a:lnTo>
                  <a:pt x="44062" y="57239"/>
                </a:lnTo>
                <a:lnTo>
                  <a:pt x="44062" y="57239"/>
                </a:lnTo>
                <a:lnTo>
                  <a:pt x="44062" y="57239"/>
                </a:lnTo>
                <a:lnTo>
                  <a:pt x="44062" y="57239"/>
                </a:lnTo>
                <a:lnTo>
                  <a:pt x="44062" y="57239"/>
                </a:lnTo>
                <a:lnTo>
                  <a:pt x="44062" y="56871"/>
                </a:lnTo>
                <a:lnTo>
                  <a:pt x="44062" y="56871"/>
                </a:lnTo>
                <a:lnTo>
                  <a:pt x="41250" y="56871"/>
                </a:lnTo>
                <a:lnTo>
                  <a:pt x="41250" y="56871"/>
                </a:lnTo>
                <a:lnTo>
                  <a:pt x="41250" y="56319"/>
                </a:lnTo>
                <a:lnTo>
                  <a:pt x="44062" y="56319"/>
                </a:lnTo>
                <a:lnTo>
                  <a:pt x="44062" y="56319"/>
                </a:lnTo>
                <a:lnTo>
                  <a:pt x="44062" y="56319"/>
                </a:lnTo>
                <a:lnTo>
                  <a:pt x="44062" y="56319"/>
                </a:lnTo>
                <a:lnTo>
                  <a:pt x="44062" y="56319"/>
                </a:lnTo>
                <a:lnTo>
                  <a:pt x="44062" y="56319"/>
                </a:lnTo>
                <a:lnTo>
                  <a:pt x="44062" y="55950"/>
                </a:lnTo>
                <a:lnTo>
                  <a:pt x="44062" y="55950"/>
                </a:lnTo>
                <a:lnTo>
                  <a:pt x="44062" y="55950"/>
                </a:lnTo>
                <a:lnTo>
                  <a:pt x="45937" y="55950"/>
                </a:lnTo>
                <a:lnTo>
                  <a:pt x="45937" y="55582"/>
                </a:lnTo>
                <a:lnTo>
                  <a:pt x="45937" y="55582"/>
                </a:lnTo>
                <a:lnTo>
                  <a:pt x="45937" y="55582"/>
                </a:lnTo>
                <a:lnTo>
                  <a:pt x="45937" y="55582"/>
                </a:lnTo>
                <a:lnTo>
                  <a:pt x="45937" y="55582"/>
                </a:lnTo>
                <a:lnTo>
                  <a:pt x="45937" y="55214"/>
                </a:lnTo>
                <a:lnTo>
                  <a:pt x="47812" y="55214"/>
                </a:lnTo>
                <a:lnTo>
                  <a:pt x="47812" y="55214"/>
                </a:lnTo>
                <a:lnTo>
                  <a:pt x="47812" y="55214"/>
                </a:lnTo>
                <a:lnTo>
                  <a:pt x="47812" y="55214"/>
                </a:lnTo>
                <a:lnTo>
                  <a:pt x="47812" y="55214"/>
                </a:lnTo>
                <a:lnTo>
                  <a:pt x="47812" y="55214"/>
                </a:lnTo>
                <a:lnTo>
                  <a:pt x="47812" y="54662"/>
                </a:lnTo>
                <a:lnTo>
                  <a:pt x="47812" y="54662"/>
                </a:lnTo>
                <a:lnTo>
                  <a:pt x="47812" y="54662"/>
                </a:lnTo>
                <a:lnTo>
                  <a:pt x="47812" y="54294"/>
                </a:lnTo>
                <a:lnTo>
                  <a:pt x="47812" y="54294"/>
                </a:lnTo>
                <a:lnTo>
                  <a:pt x="49687" y="54294"/>
                </a:lnTo>
                <a:lnTo>
                  <a:pt x="49687" y="54294"/>
                </a:lnTo>
                <a:lnTo>
                  <a:pt x="49687" y="53926"/>
                </a:lnTo>
                <a:lnTo>
                  <a:pt x="49687" y="53926"/>
                </a:lnTo>
                <a:lnTo>
                  <a:pt x="49687" y="53926"/>
                </a:lnTo>
                <a:lnTo>
                  <a:pt x="49687" y="53926"/>
                </a:lnTo>
                <a:lnTo>
                  <a:pt x="49687" y="53926"/>
                </a:lnTo>
                <a:lnTo>
                  <a:pt x="49687" y="53558"/>
                </a:lnTo>
                <a:lnTo>
                  <a:pt x="49687" y="53558"/>
                </a:lnTo>
                <a:lnTo>
                  <a:pt x="49687" y="53558"/>
                </a:lnTo>
                <a:lnTo>
                  <a:pt x="49687" y="53558"/>
                </a:lnTo>
                <a:lnTo>
                  <a:pt x="49687" y="53190"/>
                </a:lnTo>
                <a:lnTo>
                  <a:pt x="51562" y="53190"/>
                </a:lnTo>
                <a:lnTo>
                  <a:pt x="51562" y="53190"/>
                </a:lnTo>
                <a:lnTo>
                  <a:pt x="49687" y="53190"/>
                </a:lnTo>
                <a:lnTo>
                  <a:pt x="49687" y="53190"/>
                </a:lnTo>
                <a:lnTo>
                  <a:pt x="49687" y="52638"/>
                </a:lnTo>
                <a:lnTo>
                  <a:pt x="51562" y="52638"/>
                </a:lnTo>
                <a:lnTo>
                  <a:pt x="51562" y="52638"/>
                </a:lnTo>
                <a:lnTo>
                  <a:pt x="51562" y="52638"/>
                </a:lnTo>
                <a:lnTo>
                  <a:pt x="51562" y="52638"/>
                </a:lnTo>
                <a:lnTo>
                  <a:pt x="51562" y="52269"/>
                </a:lnTo>
                <a:lnTo>
                  <a:pt x="51562" y="52269"/>
                </a:lnTo>
                <a:lnTo>
                  <a:pt x="51562" y="52269"/>
                </a:lnTo>
                <a:lnTo>
                  <a:pt x="51562" y="52269"/>
                </a:lnTo>
                <a:lnTo>
                  <a:pt x="51562" y="51901"/>
                </a:lnTo>
                <a:lnTo>
                  <a:pt x="51562" y="51901"/>
                </a:lnTo>
                <a:lnTo>
                  <a:pt x="51562" y="51901"/>
                </a:lnTo>
                <a:lnTo>
                  <a:pt x="51562" y="51901"/>
                </a:lnTo>
                <a:lnTo>
                  <a:pt x="51562" y="51901"/>
                </a:lnTo>
                <a:lnTo>
                  <a:pt x="51562" y="51533"/>
                </a:lnTo>
                <a:lnTo>
                  <a:pt x="51562" y="51533"/>
                </a:lnTo>
                <a:lnTo>
                  <a:pt x="51562" y="51533"/>
                </a:lnTo>
                <a:lnTo>
                  <a:pt x="54375" y="51533"/>
                </a:lnTo>
                <a:lnTo>
                  <a:pt x="54375" y="51533"/>
                </a:lnTo>
                <a:lnTo>
                  <a:pt x="54375" y="51165"/>
                </a:lnTo>
                <a:lnTo>
                  <a:pt x="54375" y="51165"/>
                </a:lnTo>
                <a:lnTo>
                  <a:pt x="54375" y="51165"/>
                </a:lnTo>
                <a:lnTo>
                  <a:pt x="54375" y="51165"/>
                </a:lnTo>
                <a:lnTo>
                  <a:pt x="54375" y="50613"/>
                </a:lnTo>
                <a:lnTo>
                  <a:pt x="54375" y="50613"/>
                </a:lnTo>
                <a:lnTo>
                  <a:pt x="54375" y="50613"/>
                </a:lnTo>
                <a:lnTo>
                  <a:pt x="54375" y="50613"/>
                </a:lnTo>
                <a:lnTo>
                  <a:pt x="56250" y="50613"/>
                </a:lnTo>
                <a:lnTo>
                  <a:pt x="56250" y="50613"/>
                </a:lnTo>
                <a:lnTo>
                  <a:pt x="56250" y="50613"/>
                </a:lnTo>
                <a:lnTo>
                  <a:pt x="56250" y="50245"/>
                </a:lnTo>
                <a:lnTo>
                  <a:pt x="56250" y="50245"/>
                </a:lnTo>
                <a:lnTo>
                  <a:pt x="56250" y="50245"/>
                </a:lnTo>
                <a:lnTo>
                  <a:pt x="56250" y="49877"/>
                </a:lnTo>
                <a:lnTo>
                  <a:pt x="56250" y="49877"/>
                </a:lnTo>
                <a:lnTo>
                  <a:pt x="56250" y="49877"/>
                </a:lnTo>
                <a:lnTo>
                  <a:pt x="54375" y="49877"/>
                </a:lnTo>
                <a:lnTo>
                  <a:pt x="54375" y="49877"/>
                </a:lnTo>
                <a:lnTo>
                  <a:pt x="56250" y="49877"/>
                </a:lnTo>
                <a:lnTo>
                  <a:pt x="56250" y="49509"/>
                </a:lnTo>
                <a:lnTo>
                  <a:pt x="56250" y="49509"/>
                </a:lnTo>
                <a:lnTo>
                  <a:pt x="56250" y="49509"/>
                </a:lnTo>
                <a:lnTo>
                  <a:pt x="56250" y="49509"/>
                </a:lnTo>
                <a:lnTo>
                  <a:pt x="56250" y="49509"/>
                </a:lnTo>
                <a:lnTo>
                  <a:pt x="56250" y="49509"/>
                </a:lnTo>
                <a:lnTo>
                  <a:pt x="54375" y="49509"/>
                </a:lnTo>
                <a:lnTo>
                  <a:pt x="54375" y="49141"/>
                </a:lnTo>
                <a:lnTo>
                  <a:pt x="54375" y="49141"/>
                </a:lnTo>
                <a:lnTo>
                  <a:pt x="54375" y="49141"/>
                </a:lnTo>
                <a:lnTo>
                  <a:pt x="54375" y="49141"/>
                </a:lnTo>
                <a:lnTo>
                  <a:pt x="54375" y="48588"/>
                </a:lnTo>
                <a:lnTo>
                  <a:pt x="54375" y="48588"/>
                </a:lnTo>
                <a:lnTo>
                  <a:pt x="56250" y="48588"/>
                </a:lnTo>
                <a:lnTo>
                  <a:pt x="56250" y="48588"/>
                </a:lnTo>
                <a:lnTo>
                  <a:pt x="56250" y="48588"/>
                </a:lnTo>
                <a:lnTo>
                  <a:pt x="56250" y="48588"/>
                </a:lnTo>
                <a:lnTo>
                  <a:pt x="56250" y="48588"/>
                </a:lnTo>
                <a:lnTo>
                  <a:pt x="58125" y="48588"/>
                </a:lnTo>
                <a:lnTo>
                  <a:pt x="58125" y="48220"/>
                </a:lnTo>
                <a:lnTo>
                  <a:pt x="58125" y="48220"/>
                </a:lnTo>
                <a:lnTo>
                  <a:pt x="58125" y="48220"/>
                </a:lnTo>
                <a:lnTo>
                  <a:pt x="58125" y="48220"/>
                </a:lnTo>
                <a:lnTo>
                  <a:pt x="58125" y="47852"/>
                </a:lnTo>
                <a:lnTo>
                  <a:pt x="58125" y="47852"/>
                </a:lnTo>
                <a:lnTo>
                  <a:pt x="58125" y="47852"/>
                </a:lnTo>
                <a:lnTo>
                  <a:pt x="58125" y="47852"/>
                </a:lnTo>
                <a:lnTo>
                  <a:pt x="58125" y="47852"/>
                </a:lnTo>
                <a:lnTo>
                  <a:pt x="58125" y="47484"/>
                </a:lnTo>
                <a:lnTo>
                  <a:pt x="58125" y="47484"/>
                </a:lnTo>
                <a:lnTo>
                  <a:pt x="58125" y="47484"/>
                </a:lnTo>
                <a:lnTo>
                  <a:pt x="58125" y="47484"/>
                </a:lnTo>
                <a:lnTo>
                  <a:pt x="58125" y="47484"/>
                </a:lnTo>
                <a:lnTo>
                  <a:pt x="58125" y="47484"/>
                </a:lnTo>
                <a:lnTo>
                  <a:pt x="58125" y="47116"/>
                </a:lnTo>
                <a:lnTo>
                  <a:pt x="58125" y="47116"/>
                </a:lnTo>
                <a:lnTo>
                  <a:pt x="58125" y="47116"/>
                </a:lnTo>
                <a:lnTo>
                  <a:pt x="58125" y="46564"/>
                </a:lnTo>
                <a:lnTo>
                  <a:pt x="58125" y="46564"/>
                </a:lnTo>
                <a:lnTo>
                  <a:pt x="58125" y="46564"/>
                </a:lnTo>
                <a:lnTo>
                  <a:pt x="58125" y="46564"/>
                </a:lnTo>
                <a:lnTo>
                  <a:pt x="58125" y="46564"/>
                </a:lnTo>
                <a:lnTo>
                  <a:pt x="58125" y="46196"/>
                </a:lnTo>
                <a:lnTo>
                  <a:pt x="58125" y="46196"/>
                </a:lnTo>
                <a:lnTo>
                  <a:pt x="58125" y="46196"/>
                </a:lnTo>
                <a:lnTo>
                  <a:pt x="58125" y="46196"/>
                </a:lnTo>
                <a:lnTo>
                  <a:pt x="58125" y="45828"/>
                </a:lnTo>
                <a:lnTo>
                  <a:pt x="58125" y="45828"/>
                </a:lnTo>
                <a:lnTo>
                  <a:pt x="58125" y="45828"/>
                </a:lnTo>
                <a:lnTo>
                  <a:pt x="58125" y="45828"/>
                </a:lnTo>
                <a:lnTo>
                  <a:pt x="58125" y="45828"/>
                </a:lnTo>
                <a:lnTo>
                  <a:pt x="58125" y="45460"/>
                </a:lnTo>
                <a:lnTo>
                  <a:pt x="58125" y="45460"/>
                </a:lnTo>
                <a:lnTo>
                  <a:pt x="58125" y="45460"/>
                </a:lnTo>
                <a:lnTo>
                  <a:pt x="58125" y="45460"/>
                </a:lnTo>
                <a:lnTo>
                  <a:pt x="58125" y="45092"/>
                </a:lnTo>
                <a:lnTo>
                  <a:pt x="58125" y="45092"/>
                </a:lnTo>
                <a:lnTo>
                  <a:pt x="58125" y="45092"/>
                </a:lnTo>
                <a:lnTo>
                  <a:pt x="58125" y="45092"/>
                </a:lnTo>
                <a:lnTo>
                  <a:pt x="58125" y="44539"/>
                </a:lnTo>
                <a:lnTo>
                  <a:pt x="58125" y="44539"/>
                </a:lnTo>
                <a:lnTo>
                  <a:pt x="58125" y="44539"/>
                </a:lnTo>
                <a:lnTo>
                  <a:pt x="58125" y="44539"/>
                </a:lnTo>
                <a:lnTo>
                  <a:pt x="58125" y="44539"/>
                </a:lnTo>
                <a:lnTo>
                  <a:pt x="58125" y="44171"/>
                </a:lnTo>
                <a:lnTo>
                  <a:pt x="58125" y="44171"/>
                </a:lnTo>
                <a:lnTo>
                  <a:pt x="58125" y="44171"/>
                </a:lnTo>
                <a:lnTo>
                  <a:pt x="58125" y="43803"/>
                </a:lnTo>
                <a:lnTo>
                  <a:pt x="58125" y="43803"/>
                </a:lnTo>
                <a:lnTo>
                  <a:pt x="56250" y="43803"/>
                </a:lnTo>
                <a:lnTo>
                  <a:pt x="56250" y="43803"/>
                </a:lnTo>
                <a:lnTo>
                  <a:pt x="56250" y="43435"/>
                </a:lnTo>
                <a:lnTo>
                  <a:pt x="56250" y="43435"/>
                </a:lnTo>
                <a:lnTo>
                  <a:pt x="56250" y="43435"/>
                </a:lnTo>
                <a:lnTo>
                  <a:pt x="56250" y="43435"/>
                </a:lnTo>
                <a:lnTo>
                  <a:pt x="56250" y="43067"/>
                </a:lnTo>
                <a:lnTo>
                  <a:pt x="56250" y="43067"/>
                </a:lnTo>
                <a:lnTo>
                  <a:pt x="56250" y="43067"/>
                </a:lnTo>
                <a:lnTo>
                  <a:pt x="56250" y="43067"/>
                </a:lnTo>
                <a:lnTo>
                  <a:pt x="56250" y="42515"/>
                </a:lnTo>
                <a:lnTo>
                  <a:pt x="56250" y="42515"/>
                </a:lnTo>
                <a:lnTo>
                  <a:pt x="56250" y="42515"/>
                </a:lnTo>
                <a:lnTo>
                  <a:pt x="56250" y="42515"/>
                </a:lnTo>
                <a:lnTo>
                  <a:pt x="56250" y="42147"/>
                </a:lnTo>
                <a:lnTo>
                  <a:pt x="56250" y="42147"/>
                </a:lnTo>
                <a:lnTo>
                  <a:pt x="56250" y="42147"/>
                </a:lnTo>
                <a:lnTo>
                  <a:pt x="56250" y="42147"/>
                </a:lnTo>
                <a:lnTo>
                  <a:pt x="56250" y="41779"/>
                </a:lnTo>
                <a:lnTo>
                  <a:pt x="56250" y="41779"/>
                </a:lnTo>
                <a:lnTo>
                  <a:pt x="56250" y="41779"/>
                </a:lnTo>
                <a:lnTo>
                  <a:pt x="56250" y="41411"/>
                </a:lnTo>
                <a:lnTo>
                  <a:pt x="54375" y="41411"/>
                </a:lnTo>
                <a:lnTo>
                  <a:pt x="54375" y="41411"/>
                </a:lnTo>
                <a:lnTo>
                  <a:pt x="54375" y="41411"/>
                </a:lnTo>
                <a:lnTo>
                  <a:pt x="54375" y="41042"/>
                </a:lnTo>
                <a:lnTo>
                  <a:pt x="54375" y="41042"/>
                </a:lnTo>
                <a:lnTo>
                  <a:pt x="54375" y="41042"/>
                </a:lnTo>
                <a:lnTo>
                  <a:pt x="54375" y="41042"/>
                </a:lnTo>
                <a:lnTo>
                  <a:pt x="56250" y="41042"/>
                </a:lnTo>
                <a:lnTo>
                  <a:pt x="56250" y="40490"/>
                </a:lnTo>
                <a:lnTo>
                  <a:pt x="56250" y="40490"/>
                </a:lnTo>
                <a:lnTo>
                  <a:pt x="56250" y="40490"/>
                </a:lnTo>
                <a:lnTo>
                  <a:pt x="56250" y="40122"/>
                </a:lnTo>
                <a:lnTo>
                  <a:pt x="56250" y="40122"/>
                </a:lnTo>
                <a:lnTo>
                  <a:pt x="56250" y="40122"/>
                </a:lnTo>
                <a:lnTo>
                  <a:pt x="56250" y="40122"/>
                </a:lnTo>
                <a:lnTo>
                  <a:pt x="56250" y="39754"/>
                </a:lnTo>
                <a:lnTo>
                  <a:pt x="56250" y="39754"/>
                </a:lnTo>
                <a:lnTo>
                  <a:pt x="56250" y="39754"/>
                </a:lnTo>
                <a:lnTo>
                  <a:pt x="58125" y="39754"/>
                </a:lnTo>
                <a:lnTo>
                  <a:pt x="58125" y="39754"/>
                </a:lnTo>
                <a:lnTo>
                  <a:pt x="58125" y="40122"/>
                </a:lnTo>
                <a:lnTo>
                  <a:pt x="58125" y="40122"/>
                </a:lnTo>
                <a:lnTo>
                  <a:pt x="58125" y="39754"/>
                </a:lnTo>
                <a:lnTo>
                  <a:pt x="58125" y="39754"/>
                </a:lnTo>
                <a:lnTo>
                  <a:pt x="58125" y="39754"/>
                </a:lnTo>
                <a:lnTo>
                  <a:pt x="58125" y="39754"/>
                </a:lnTo>
                <a:lnTo>
                  <a:pt x="58125" y="39754"/>
                </a:lnTo>
                <a:lnTo>
                  <a:pt x="60000" y="39754"/>
                </a:lnTo>
                <a:lnTo>
                  <a:pt x="60000" y="39386"/>
                </a:lnTo>
                <a:lnTo>
                  <a:pt x="60000" y="39386"/>
                </a:lnTo>
                <a:lnTo>
                  <a:pt x="60000" y="39386"/>
                </a:lnTo>
                <a:lnTo>
                  <a:pt x="58125" y="39386"/>
                </a:lnTo>
                <a:lnTo>
                  <a:pt x="58125" y="39018"/>
                </a:lnTo>
                <a:lnTo>
                  <a:pt x="60000" y="39018"/>
                </a:lnTo>
                <a:lnTo>
                  <a:pt x="60000" y="39018"/>
                </a:lnTo>
                <a:lnTo>
                  <a:pt x="60000" y="39018"/>
                </a:lnTo>
                <a:lnTo>
                  <a:pt x="60000" y="39018"/>
                </a:lnTo>
                <a:lnTo>
                  <a:pt x="60000" y="39018"/>
                </a:lnTo>
                <a:lnTo>
                  <a:pt x="60000" y="39018"/>
                </a:lnTo>
                <a:lnTo>
                  <a:pt x="60000" y="38466"/>
                </a:lnTo>
                <a:lnTo>
                  <a:pt x="60000" y="38466"/>
                </a:lnTo>
                <a:lnTo>
                  <a:pt x="60000" y="38466"/>
                </a:lnTo>
                <a:lnTo>
                  <a:pt x="60000" y="38466"/>
                </a:lnTo>
                <a:lnTo>
                  <a:pt x="60000" y="38466"/>
                </a:lnTo>
                <a:lnTo>
                  <a:pt x="60000" y="38098"/>
                </a:lnTo>
                <a:lnTo>
                  <a:pt x="60000" y="38098"/>
                </a:lnTo>
                <a:lnTo>
                  <a:pt x="60000" y="38098"/>
                </a:lnTo>
                <a:lnTo>
                  <a:pt x="60000" y="38098"/>
                </a:lnTo>
                <a:lnTo>
                  <a:pt x="60000" y="37730"/>
                </a:lnTo>
                <a:lnTo>
                  <a:pt x="60000" y="37730"/>
                </a:lnTo>
                <a:lnTo>
                  <a:pt x="60000" y="37730"/>
                </a:lnTo>
                <a:lnTo>
                  <a:pt x="60000" y="37361"/>
                </a:lnTo>
                <a:lnTo>
                  <a:pt x="60000" y="37361"/>
                </a:lnTo>
                <a:lnTo>
                  <a:pt x="60000" y="37361"/>
                </a:lnTo>
                <a:lnTo>
                  <a:pt x="60000" y="37361"/>
                </a:lnTo>
                <a:lnTo>
                  <a:pt x="60000" y="37361"/>
                </a:lnTo>
                <a:lnTo>
                  <a:pt x="60000" y="37361"/>
                </a:lnTo>
                <a:lnTo>
                  <a:pt x="60000" y="36993"/>
                </a:lnTo>
                <a:lnTo>
                  <a:pt x="60000" y="36993"/>
                </a:lnTo>
                <a:lnTo>
                  <a:pt x="60000" y="36993"/>
                </a:lnTo>
                <a:lnTo>
                  <a:pt x="60000" y="36993"/>
                </a:lnTo>
                <a:lnTo>
                  <a:pt x="58125" y="36993"/>
                </a:lnTo>
                <a:lnTo>
                  <a:pt x="58125" y="36993"/>
                </a:lnTo>
                <a:lnTo>
                  <a:pt x="58125" y="36993"/>
                </a:lnTo>
                <a:lnTo>
                  <a:pt x="58125" y="36993"/>
                </a:lnTo>
                <a:lnTo>
                  <a:pt x="58125" y="36993"/>
                </a:lnTo>
                <a:lnTo>
                  <a:pt x="58125" y="36441"/>
                </a:lnTo>
                <a:lnTo>
                  <a:pt x="58125" y="36441"/>
                </a:lnTo>
                <a:lnTo>
                  <a:pt x="58125" y="36441"/>
                </a:lnTo>
                <a:lnTo>
                  <a:pt x="58125" y="36441"/>
                </a:lnTo>
                <a:lnTo>
                  <a:pt x="58125" y="36441"/>
                </a:lnTo>
                <a:lnTo>
                  <a:pt x="58125" y="36073"/>
                </a:lnTo>
                <a:lnTo>
                  <a:pt x="58125" y="36073"/>
                </a:lnTo>
                <a:lnTo>
                  <a:pt x="58125" y="36073"/>
                </a:lnTo>
                <a:lnTo>
                  <a:pt x="56250" y="36073"/>
                </a:lnTo>
                <a:lnTo>
                  <a:pt x="56250" y="36073"/>
                </a:lnTo>
                <a:lnTo>
                  <a:pt x="56250" y="36073"/>
                </a:lnTo>
                <a:lnTo>
                  <a:pt x="58125" y="36073"/>
                </a:lnTo>
                <a:lnTo>
                  <a:pt x="58125" y="36073"/>
                </a:lnTo>
                <a:lnTo>
                  <a:pt x="58125" y="35705"/>
                </a:lnTo>
                <a:lnTo>
                  <a:pt x="58125" y="35705"/>
                </a:lnTo>
                <a:lnTo>
                  <a:pt x="58125" y="35705"/>
                </a:lnTo>
                <a:lnTo>
                  <a:pt x="58125" y="35337"/>
                </a:lnTo>
                <a:lnTo>
                  <a:pt x="58125" y="35337"/>
                </a:lnTo>
                <a:lnTo>
                  <a:pt x="58125" y="35337"/>
                </a:lnTo>
                <a:lnTo>
                  <a:pt x="58125" y="35337"/>
                </a:lnTo>
                <a:lnTo>
                  <a:pt x="60000" y="35337"/>
                </a:lnTo>
                <a:lnTo>
                  <a:pt x="60000" y="35337"/>
                </a:lnTo>
                <a:lnTo>
                  <a:pt x="60000" y="35337"/>
                </a:lnTo>
                <a:lnTo>
                  <a:pt x="60000" y="34969"/>
                </a:lnTo>
                <a:lnTo>
                  <a:pt x="60000" y="34969"/>
                </a:lnTo>
                <a:lnTo>
                  <a:pt x="60000" y="34969"/>
                </a:lnTo>
                <a:lnTo>
                  <a:pt x="60000" y="34969"/>
                </a:lnTo>
                <a:lnTo>
                  <a:pt x="60000" y="34417"/>
                </a:lnTo>
                <a:lnTo>
                  <a:pt x="60000" y="34417"/>
                </a:lnTo>
                <a:lnTo>
                  <a:pt x="60000" y="34417"/>
                </a:lnTo>
                <a:lnTo>
                  <a:pt x="60000" y="34417"/>
                </a:lnTo>
                <a:lnTo>
                  <a:pt x="60000" y="34049"/>
                </a:lnTo>
                <a:lnTo>
                  <a:pt x="60000" y="34049"/>
                </a:lnTo>
                <a:lnTo>
                  <a:pt x="61875" y="34049"/>
                </a:lnTo>
                <a:lnTo>
                  <a:pt x="61875" y="34049"/>
                </a:lnTo>
                <a:lnTo>
                  <a:pt x="61875" y="34049"/>
                </a:lnTo>
                <a:lnTo>
                  <a:pt x="61875" y="33680"/>
                </a:lnTo>
                <a:lnTo>
                  <a:pt x="61875" y="33680"/>
                </a:lnTo>
                <a:lnTo>
                  <a:pt x="61875" y="33680"/>
                </a:lnTo>
                <a:lnTo>
                  <a:pt x="61875" y="33680"/>
                </a:lnTo>
                <a:lnTo>
                  <a:pt x="61875" y="33680"/>
                </a:lnTo>
                <a:lnTo>
                  <a:pt x="61875" y="33312"/>
                </a:lnTo>
                <a:lnTo>
                  <a:pt x="61875" y="33312"/>
                </a:lnTo>
                <a:lnTo>
                  <a:pt x="61875" y="33312"/>
                </a:lnTo>
                <a:lnTo>
                  <a:pt x="61875" y="32944"/>
                </a:lnTo>
                <a:lnTo>
                  <a:pt x="61875" y="32944"/>
                </a:lnTo>
                <a:lnTo>
                  <a:pt x="61875" y="32944"/>
                </a:lnTo>
                <a:lnTo>
                  <a:pt x="61875" y="32944"/>
                </a:lnTo>
                <a:lnTo>
                  <a:pt x="61875" y="32944"/>
                </a:lnTo>
                <a:lnTo>
                  <a:pt x="61875" y="32392"/>
                </a:lnTo>
                <a:lnTo>
                  <a:pt x="61875" y="32392"/>
                </a:lnTo>
                <a:lnTo>
                  <a:pt x="64687" y="32392"/>
                </a:lnTo>
                <a:lnTo>
                  <a:pt x="64687" y="32392"/>
                </a:lnTo>
                <a:lnTo>
                  <a:pt x="64687" y="32024"/>
                </a:lnTo>
                <a:lnTo>
                  <a:pt x="64687" y="32024"/>
                </a:lnTo>
                <a:lnTo>
                  <a:pt x="64687" y="32024"/>
                </a:lnTo>
                <a:lnTo>
                  <a:pt x="64687" y="32024"/>
                </a:lnTo>
                <a:lnTo>
                  <a:pt x="64687" y="32024"/>
                </a:lnTo>
                <a:lnTo>
                  <a:pt x="64687" y="31656"/>
                </a:lnTo>
                <a:lnTo>
                  <a:pt x="64687" y="31656"/>
                </a:lnTo>
                <a:lnTo>
                  <a:pt x="64687" y="31656"/>
                </a:lnTo>
                <a:lnTo>
                  <a:pt x="66562" y="31656"/>
                </a:lnTo>
                <a:lnTo>
                  <a:pt x="66562" y="31656"/>
                </a:lnTo>
                <a:lnTo>
                  <a:pt x="66562" y="31656"/>
                </a:lnTo>
                <a:lnTo>
                  <a:pt x="66562" y="31288"/>
                </a:lnTo>
                <a:lnTo>
                  <a:pt x="66562" y="31288"/>
                </a:lnTo>
                <a:lnTo>
                  <a:pt x="66562" y="31288"/>
                </a:lnTo>
                <a:lnTo>
                  <a:pt x="66562" y="31288"/>
                </a:lnTo>
                <a:lnTo>
                  <a:pt x="66562" y="30920"/>
                </a:lnTo>
                <a:lnTo>
                  <a:pt x="66562" y="30920"/>
                </a:lnTo>
                <a:lnTo>
                  <a:pt x="64687" y="30920"/>
                </a:lnTo>
                <a:lnTo>
                  <a:pt x="64687" y="30920"/>
                </a:lnTo>
                <a:lnTo>
                  <a:pt x="66562" y="30920"/>
                </a:lnTo>
                <a:lnTo>
                  <a:pt x="66562" y="30368"/>
                </a:lnTo>
                <a:lnTo>
                  <a:pt x="64687" y="30368"/>
                </a:lnTo>
                <a:lnTo>
                  <a:pt x="64687" y="30368"/>
                </a:lnTo>
                <a:lnTo>
                  <a:pt x="64687" y="30368"/>
                </a:lnTo>
                <a:lnTo>
                  <a:pt x="64687" y="30000"/>
                </a:lnTo>
                <a:lnTo>
                  <a:pt x="64687" y="30000"/>
                </a:lnTo>
                <a:lnTo>
                  <a:pt x="66562" y="30000"/>
                </a:lnTo>
                <a:lnTo>
                  <a:pt x="66562" y="30000"/>
                </a:lnTo>
                <a:lnTo>
                  <a:pt x="66562" y="30000"/>
                </a:lnTo>
                <a:lnTo>
                  <a:pt x="66562" y="30000"/>
                </a:lnTo>
                <a:lnTo>
                  <a:pt x="66562" y="29631"/>
                </a:lnTo>
                <a:lnTo>
                  <a:pt x="66562" y="29631"/>
                </a:lnTo>
                <a:lnTo>
                  <a:pt x="66562" y="29631"/>
                </a:lnTo>
                <a:lnTo>
                  <a:pt x="66562" y="29631"/>
                </a:lnTo>
                <a:lnTo>
                  <a:pt x="66562" y="29263"/>
                </a:lnTo>
                <a:lnTo>
                  <a:pt x="66562" y="29263"/>
                </a:lnTo>
                <a:lnTo>
                  <a:pt x="66562" y="29263"/>
                </a:lnTo>
                <a:lnTo>
                  <a:pt x="66562" y="28895"/>
                </a:lnTo>
                <a:lnTo>
                  <a:pt x="68437" y="28895"/>
                </a:lnTo>
                <a:lnTo>
                  <a:pt x="68437" y="28895"/>
                </a:lnTo>
                <a:lnTo>
                  <a:pt x="68437" y="28895"/>
                </a:lnTo>
                <a:lnTo>
                  <a:pt x="68437" y="28895"/>
                </a:lnTo>
                <a:lnTo>
                  <a:pt x="68437" y="28895"/>
                </a:lnTo>
                <a:lnTo>
                  <a:pt x="68437" y="28343"/>
                </a:lnTo>
                <a:lnTo>
                  <a:pt x="68437" y="28343"/>
                </a:lnTo>
                <a:lnTo>
                  <a:pt x="68437" y="28343"/>
                </a:lnTo>
                <a:lnTo>
                  <a:pt x="68437" y="28343"/>
                </a:lnTo>
                <a:lnTo>
                  <a:pt x="68437" y="28343"/>
                </a:lnTo>
                <a:lnTo>
                  <a:pt x="68437" y="27975"/>
                </a:lnTo>
                <a:lnTo>
                  <a:pt x="68437" y="27975"/>
                </a:lnTo>
                <a:lnTo>
                  <a:pt x="68437" y="27975"/>
                </a:lnTo>
                <a:lnTo>
                  <a:pt x="68437" y="27975"/>
                </a:lnTo>
                <a:lnTo>
                  <a:pt x="68437" y="27607"/>
                </a:lnTo>
                <a:lnTo>
                  <a:pt x="68437" y="27607"/>
                </a:lnTo>
                <a:lnTo>
                  <a:pt x="68437" y="27607"/>
                </a:lnTo>
                <a:lnTo>
                  <a:pt x="68437" y="27239"/>
                </a:lnTo>
                <a:lnTo>
                  <a:pt x="68437" y="27239"/>
                </a:lnTo>
                <a:lnTo>
                  <a:pt x="68437" y="27239"/>
                </a:lnTo>
                <a:lnTo>
                  <a:pt x="68437" y="26871"/>
                </a:lnTo>
                <a:lnTo>
                  <a:pt x="70312" y="26871"/>
                </a:lnTo>
                <a:lnTo>
                  <a:pt x="70312" y="26871"/>
                </a:lnTo>
                <a:lnTo>
                  <a:pt x="70312" y="26871"/>
                </a:lnTo>
                <a:lnTo>
                  <a:pt x="70312" y="26319"/>
                </a:lnTo>
                <a:lnTo>
                  <a:pt x="70312" y="26319"/>
                </a:lnTo>
                <a:lnTo>
                  <a:pt x="68437" y="26319"/>
                </a:lnTo>
                <a:lnTo>
                  <a:pt x="68437" y="26319"/>
                </a:lnTo>
                <a:lnTo>
                  <a:pt x="68437" y="25950"/>
                </a:lnTo>
                <a:lnTo>
                  <a:pt x="68437" y="25950"/>
                </a:lnTo>
                <a:lnTo>
                  <a:pt x="68437" y="25950"/>
                </a:lnTo>
                <a:lnTo>
                  <a:pt x="68437" y="25950"/>
                </a:lnTo>
                <a:lnTo>
                  <a:pt x="68437" y="25582"/>
                </a:lnTo>
                <a:lnTo>
                  <a:pt x="68437" y="25582"/>
                </a:lnTo>
                <a:lnTo>
                  <a:pt x="68437" y="25582"/>
                </a:lnTo>
                <a:lnTo>
                  <a:pt x="68437" y="25582"/>
                </a:lnTo>
                <a:lnTo>
                  <a:pt x="68437" y="25214"/>
                </a:lnTo>
                <a:lnTo>
                  <a:pt x="70312" y="25214"/>
                </a:lnTo>
                <a:lnTo>
                  <a:pt x="70312" y="25214"/>
                </a:lnTo>
                <a:lnTo>
                  <a:pt x="70312" y="25214"/>
                </a:lnTo>
                <a:lnTo>
                  <a:pt x="70312" y="24846"/>
                </a:lnTo>
                <a:lnTo>
                  <a:pt x="70312" y="24846"/>
                </a:lnTo>
                <a:lnTo>
                  <a:pt x="70312" y="24846"/>
                </a:lnTo>
                <a:lnTo>
                  <a:pt x="70312" y="24846"/>
                </a:lnTo>
                <a:lnTo>
                  <a:pt x="70312" y="24846"/>
                </a:lnTo>
                <a:lnTo>
                  <a:pt x="70312" y="24846"/>
                </a:lnTo>
                <a:lnTo>
                  <a:pt x="70312" y="24294"/>
                </a:lnTo>
                <a:lnTo>
                  <a:pt x="72187" y="24294"/>
                </a:lnTo>
                <a:lnTo>
                  <a:pt x="72187" y="24294"/>
                </a:lnTo>
                <a:lnTo>
                  <a:pt x="72187" y="24294"/>
                </a:lnTo>
                <a:lnTo>
                  <a:pt x="72187" y="24294"/>
                </a:lnTo>
                <a:lnTo>
                  <a:pt x="72187" y="24294"/>
                </a:lnTo>
                <a:lnTo>
                  <a:pt x="72187" y="23926"/>
                </a:lnTo>
                <a:lnTo>
                  <a:pt x="72187" y="23926"/>
                </a:lnTo>
                <a:lnTo>
                  <a:pt x="72187" y="23926"/>
                </a:lnTo>
                <a:lnTo>
                  <a:pt x="72187" y="23926"/>
                </a:lnTo>
                <a:lnTo>
                  <a:pt x="70312" y="23926"/>
                </a:lnTo>
                <a:lnTo>
                  <a:pt x="70312" y="23558"/>
                </a:lnTo>
                <a:lnTo>
                  <a:pt x="72187" y="23558"/>
                </a:lnTo>
                <a:lnTo>
                  <a:pt x="72187" y="23558"/>
                </a:lnTo>
                <a:lnTo>
                  <a:pt x="72187" y="23558"/>
                </a:lnTo>
                <a:lnTo>
                  <a:pt x="72187" y="23190"/>
                </a:lnTo>
                <a:lnTo>
                  <a:pt x="70312" y="23190"/>
                </a:lnTo>
                <a:lnTo>
                  <a:pt x="70312" y="23190"/>
                </a:lnTo>
                <a:lnTo>
                  <a:pt x="70312" y="23190"/>
                </a:lnTo>
                <a:lnTo>
                  <a:pt x="70312" y="23190"/>
                </a:lnTo>
                <a:lnTo>
                  <a:pt x="70312" y="22822"/>
                </a:lnTo>
                <a:lnTo>
                  <a:pt x="70312" y="22822"/>
                </a:lnTo>
                <a:lnTo>
                  <a:pt x="70312" y="22822"/>
                </a:lnTo>
                <a:lnTo>
                  <a:pt x="70312" y="22269"/>
                </a:lnTo>
                <a:lnTo>
                  <a:pt x="70312" y="22269"/>
                </a:lnTo>
                <a:lnTo>
                  <a:pt x="70312" y="22269"/>
                </a:lnTo>
                <a:lnTo>
                  <a:pt x="70312" y="21901"/>
                </a:lnTo>
                <a:lnTo>
                  <a:pt x="70312" y="21901"/>
                </a:lnTo>
                <a:lnTo>
                  <a:pt x="70312" y="21901"/>
                </a:lnTo>
                <a:lnTo>
                  <a:pt x="70312" y="21533"/>
                </a:lnTo>
                <a:lnTo>
                  <a:pt x="70312" y="21533"/>
                </a:lnTo>
                <a:lnTo>
                  <a:pt x="70312" y="21533"/>
                </a:lnTo>
                <a:lnTo>
                  <a:pt x="70312" y="21165"/>
                </a:lnTo>
                <a:lnTo>
                  <a:pt x="70312" y="21165"/>
                </a:lnTo>
                <a:lnTo>
                  <a:pt x="70312" y="21165"/>
                </a:lnTo>
                <a:lnTo>
                  <a:pt x="70312" y="21165"/>
                </a:lnTo>
                <a:lnTo>
                  <a:pt x="70312" y="20797"/>
                </a:lnTo>
                <a:lnTo>
                  <a:pt x="70312" y="20797"/>
                </a:lnTo>
                <a:lnTo>
                  <a:pt x="70312" y="20797"/>
                </a:lnTo>
                <a:lnTo>
                  <a:pt x="70312" y="20245"/>
                </a:lnTo>
                <a:lnTo>
                  <a:pt x="70312" y="20245"/>
                </a:lnTo>
                <a:lnTo>
                  <a:pt x="70312" y="20245"/>
                </a:lnTo>
                <a:lnTo>
                  <a:pt x="70312" y="20245"/>
                </a:lnTo>
                <a:lnTo>
                  <a:pt x="70312" y="19877"/>
                </a:lnTo>
                <a:lnTo>
                  <a:pt x="70312" y="19877"/>
                </a:lnTo>
                <a:lnTo>
                  <a:pt x="70312" y="19877"/>
                </a:lnTo>
                <a:lnTo>
                  <a:pt x="72187" y="19877"/>
                </a:lnTo>
                <a:lnTo>
                  <a:pt x="72187" y="19509"/>
                </a:lnTo>
                <a:lnTo>
                  <a:pt x="72187" y="19509"/>
                </a:lnTo>
                <a:lnTo>
                  <a:pt x="72187" y="19509"/>
                </a:lnTo>
                <a:lnTo>
                  <a:pt x="72187" y="19509"/>
                </a:lnTo>
                <a:lnTo>
                  <a:pt x="72187" y="19141"/>
                </a:lnTo>
                <a:lnTo>
                  <a:pt x="72187" y="19141"/>
                </a:lnTo>
                <a:lnTo>
                  <a:pt x="72187" y="19141"/>
                </a:lnTo>
                <a:lnTo>
                  <a:pt x="72187" y="19141"/>
                </a:lnTo>
                <a:lnTo>
                  <a:pt x="72187" y="18773"/>
                </a:lnTo>
                <a:lnTo>
                  <a:pt x="72187" y="18773"/>
                </a:lnTo>
                <a:lnTo>
                  <a:pt x="72187" y="18773"/>
                </a:lnTo>
                <a:lnTo>
                  <a:pt x="72187" y="18773"/>
                </a:lnTo>
                <a:lnTo>
                  <a:pt x="72187" y="18773"/>
                </a:lnTo>
                <a:lnTo>
                  <a:pt x="70312" y="18773"/>
                </a:lnTo>
                <a:lnTo>
                  <a:pt x="70312" y="18773"/>
                </a:lnTo>
                <a:lnTo>
                  <a:pt x="70312" y="18773"/>
                </a:lnTo>
                <a:lnTo>
                  <a:pt x="70312" y="18773"/>
                </a:lnTo>
                <a:lnTo>
                  <a:pt x="70312" y="18773"/>
                </a:lnTo>
                <a:lnTo>
                  <a:pt x="70312" y="18220"/>
                </a:lnTo>
                <a:lnTo>
                  <a:pt x="70312" y="18220"/>
                </a:lnTo>
                <a:lnTo>
                  <a:pt x="70312" y="18220"/>
                </a:lnTo>
                <a:lnTo>
                  <a:pt x="70312" y="17852"/>
                </a:lnTo>
                <a:lnTo>
                  <a:pt x="70312" y="17852"/>
                </a:lnTo>
                <a:lnTo>
                  <a:pt x="70312" y="17852"/>
                </a:lnTo>
                <a:lnTo>
                  <a:pt x="70312" y="17852"/>
                </a:lnTo>
                <a:lnTo>
                  <a:pt x="70312" y="17484"/>
                </a:lnTo>
                <a:lnTo>
                  <a:pt x="70312" y="17484"/>
                </a:lnTo>
                <a:lnTo>
                  <a:pt x="70312" y="17484"/>
                </a:lnTo>
                <a:lnTo>
                  <a:pt x="70312" y="17116"/>
                </a:lnTo>
                <a:lnTo>
                  <a:pt x="70312" y="17116"/>
                </a:lnTo>
                <a:lnTo>
                  <a:pt x="70312" y="17116"/>
                </a:lnTo>
                <a:lnTo>
                  <a:pt x="72187" y="17116"/>
                </a:lnTo>
                <a:lnTo>
                  <a:pt x="72187" y="17116"/>
                </a:lnTo>
                <a:lnTo>
                  <a:pt x="72187" y="17116"/>
                </a:lnTo>
                <a:lnTo>
                  <a:pt x="72187" y="17484"/>
                </a:lnTo>
                <a:lnTo>
                  <a:pt x="72187" y="17484"/>
                </a:lnTo>
                <a:lnTo>
                  <a:pt x="72187" y="17116"/>
                </a:lnTo>
                <a:lnTo>
                  <a:pt x="72187" y="17116"/>
                </a:lnTo>
                <a:lnTo>
                  <a:pt x="72187" y="17116"/>
                </a:lnTo>
                <a:lnTo>
                  <a:pt x="75000" y="17116"/>
                </a:lnTo>
                <a:lnTo>
                  <a:pt x="75000" y="17116"/>
                </a:lnTo>
                <a:lnTo>
                  <a:pt x="75000" y="16748"/>
                </a:lnTo>
                <a:lnTo>
                  <a:pt x="75000" y="16748"/>
                </a:lnTo>
                <a:lnTo>
                  <a:pt x="75000" y="16748"/>
                </a:lnTo>
                <a:lnTo>
                  <a:pt x="75000" y="16196"/>
                </a:lnTo>
                <a:lnTo>
                  <a:pt x="75000" y="16196"/>
                </a:lnTo>
                <a:lnTo>
                  <a:pt x="75000" y="16196"/>
                </a:lnTo>
                <a:lnTo>
                  <a:pt x="75000" y="16196"/>
                </a:lnTo>
                <a:lnTo>
                  <a:pt x="75000" y="16196"/>
                </a:lnTo>
                <a:lnTo>
                  <a:pt x="75000" y="15828"/>
                </a:lnTo>
                <a:lnTo>
                  <a:pt x="75000" y="15828"/>
                </a:lnTo>
                <a:lnTo>
                  <a:pt x="75000" y="15828"/>
                </a:lnTo>
                <a:lnTo>
                  <a:pt x="75000" y="15460"/>
                </a:lnTo>
                <a:lnTo>
                  <a:pt x="75000" y="15460"/>
                </a:lnTo>
                <a:lnTo>
                  <a:pt x="75000" y="15460"/>
                </a:lnTo>
                <a:lnTo>
                  <a:pt x="75000" y="15092"/>
                </a:lnTo>
                <a:lnTo>
                  <a:pt x="75000" y="15092"/>
                </a:lnTo>
                <a:lnTo>
                  <a:pt x="75000" y="15092"/>
                </a:lnTo>
                <a:lnTo>
                  <a:pt x="75000" y="15092"/>
                </a:lnTo>
                <a:lnTo>
                  <a:pt x="75000" y="14723"/>
                </a:lnTo>
                <a:lnTo>
                  <a:pt x="75000" y="14723"/>
                </a:lnTo>
                <a:lnTo>
                  <a:pt x="75000" y="14723"/>
                </a:lnTo>
                <a:lnTo>
                  <a:pt x="75000" y="14171"/>
                </a:lnTo>
                <a:lnTo>
                  <a:pt x="75000" y="14171"/>
                </a:lnTo>
                <a:lnTo>
                  <a:pt x="76875" y="14171"/>
                </a:lnTo>
                <a:lnTo>
                  <a:pt x="76875" y="14171"/>
                </a:lnTo>
                <a:lnTo>
                  <a:pt x="76875" y="13803"/>
                </a:lnTo>
                <a:lnTo>
                  <a:pt x="76875" y="13803"/>
                </a:lnTo>
                <a:lnTo>
                  <a:pt x="76875" y="13803"/>
                </a:lnTo>
                <a:lnTo>
                  <a:pt x="76875" y="13435"/>
                </a:lnTo>
                <a:lnTo>
                  <a:pt x="76875" y="13435"/>
                </a:lnTo>
                <a:lnTo>
                  <a:pt x="76875" y="13435"/>
                </a:lnTo>
                <a:lnTo>
                  <a:pt x="76875" y="13435"/>
                </a:lnTo>
                <a:lnTo>
                  <a:pt x="76875" y="13067"/>
                </a:lnTo>
                <a:lnTo>
                  <a:pt x="76875" y="13067"/>
                </a:lnTo>
                <a:lnTo>
                  <a:pt x="76875" y="13067"/>
                </a:lnTo>
                <a:lnTo>
                  <a:pt x="76875" y="12699"/>
                </a:lnTo>
                <a:lnTo>
                  <a:pt x="76875" y="12699"/>
                </a:lnTo>
                <a:lnTo>
                  <a:pt x="76875" y="12699"/>
                </a:lnTo>
                <a:lnTo>
                  <a:pt x="76875" y="12699"/>
                </a:lnTo>
                <a:lnTo>
                  <a:pt x="76875" y="12147"/>
                </a:lnTo>
                <a:lnTo>
                  <a:pt x="76875" y="12147"/>
                </a:lnTo>
                <a:lnTo>
                  <a:pt x="76875" y="12147"/>
                </a:lnTo>
                <a:lnTo>
                  <a:pt x="76875" y="12147"/>
                </a:lnTo>
                <a:lnTo>
                  <a:pt x="76875" y="12147"/>
                </a:lnTo>
                <a:lnTo>
                  <a:pt x="76875" y="12147"/>
                </a:lnTo>
                <a:lnTo>
                  <a:pt x="76875" y="11779"/>
                </a:lnTo>
                <a:lnTo>
                  <a:pt x="76875" y="11779"/>
                </a:lnTo>
                <a:lnTo>
                  <a:pt x="76875" y="11779"/>
                </a:lnTo>
                <a:lnTo>
                  <a:pt x="76875" y="11411"/>
                </a:lnTo>
                <a:lnTo>
                  <a:pt x="76875" y="11411"/>
                </a:lnTo>
                <a:lnTo>
                  <a:pt x="76875" y="11411"/>
                </a:lnTo>
                <a:lnTo>
                  <a:pt x="76875" y="11411"/>
                </a:lnTo>
                <a:lnTo>
                  <a:pt x="76875" y="11042"/>
                </a:lnTo>
                <a:lnTo>
                  <a:pt x="76875" y="11042"/>
                </a:lnTo>
                <a:lnTo>
                  <a:pt x="76875" y="11042"/>
                </a:lnTo>
                <a:lnTo>
                  <a:pt x="76875" y="11042"/>
                </a:lnTo>
                <a:lnTo>
                  <a:pt x="76875" y="11042"/>
                </a:lnTo>
                <a:lnTo>
                  <a:pt x="76875" y="10674"/>
                </a:lnTo>
                <a:lnTo>
                  <a:pt x="76875" y="10674"/>
                </a:lnTo>
                <a:lnTo>
                  <a:pt x="76875" y="10674"/>
                </a:lnTo>
                <a:lnTo>
                  <a:pt x="76875" y="10674"/>
                </a:lnTo>
                <a:lnTo>
                  <a:pt x="76875" y="10122"/>
                </a:lnTo>
                <a:lnTo>
                  <a:pt x="76875" y="10122"/>
                </a:lnTo>
                <a:lnTo>
                  <a:pt x="76875" y="10122"/>
                </a:lnTo>
                <a:lnTo>
                  <a:pt x="76875" y="9754"/>
                </a:lnTo>
                <a:lnTo>
                  <a:pt x="76875" y="9754"/>
                </a:lnTo>
                <a:lnTo>
                  <a:pt x="76875" y="9754"/>
                </a:lnTo>
                <a:lnTo>
                  <a:pt x="76875" y="9386"/>
                </a:lnTo>
                <a:lnTo>
                  <a:pt x="76875" y="9386"/>
                </a:lnTo>
                <a:lnTo>
                  <a:pt x="76875" y="9386"/>
                </a:lnTo>
                <a:lnTo>
                  <a:pt x="76875" y="9018"/>
                </a:lnTo>
                <a:lnTo>
                  <a:pt x="76875" y="9018"/>
                </a:lnTo>
                <a:lnTo>
                  <a:pt x="76875" y="9018"/>
                </a:lnTo>
                <a:lnTo>
                  <a:pt x="76875" y="8650"/>
                </a:lnTo>
                <a:lnTo>
                  <a:pt x="76875" y="8650"/>
                </a:lnTo>
                <a:lnTo>
                  <a:pt x="76875" y="8650"/>
                </a:lnTo>
                <a:lnTo>
                  <a:pt x="76875" y="8650"/>
                </a:lnTo>
                <a:lnTo>
                  <a:pt x="76875" y="8098"/>
                </a:lnTo>
                <a:lnTo>
                  <a:pt x="76875" y="8098"/>
                </a:lnTo>
                <a:lnTo>
                  <a:pt x="76875" y="8098"/>
                </a:lnTo>
                <a:lnTo>
                  <a:pt x="76875" y="7730"/>
                </a:lnTo>
                <a:lnTo>
                  <a:pt x="76875" y="7730"/>
                </a:lnTo>
                <a:lnTo>
                  <a:pt x="76875" y="7730"/>
                </a:lnTo>
                <a:lnTo>
                  <a:pt x="76875" y="7730"/>
                </a:lnTo>
                <a:lnTo>
                  <a:pt x="76875" y="7361"/>
                </a:lnTo>
                <a:lnTo>
                  <a:pt x="76875" y="7361"/>
                </a:lnTo>
                <a:lnTo>
                  <a:pt x="76875" y="7361"/>
                </a:lnTo>
                <a:lnTo>
                  <a:pt x="76875" y="6993"/>
                </a:lnTo>
                <a:lnTo>
                  <a:pt x="76875" y="6993"/>
                </a:lnTo>
                <a:lnTo>
                  <a:pt x="76875" y="6993"/>
                </a:lnTo>
                <a:lnTo>
                  <a:pt x="76875" y="6993"/>
                </a:lnTo>
                <a:lnTo>
                  <a:pt x="76875" y="6625"/>
                </a:lnTo>
                <a:lnTo>
                  <a:pt x="76875" y="6625"/>
                </a:lnTo>
                <a:lnTo>
                  <a:pt x="75000" y="6625"/>
                </a:lnTo>
                <a:lnTo>
                  <a:pt x="75000" y="6625"/>
                </a:lnTo>
                <a:lnTo>
                  <a:pt x="75000" y="6073"/>
                </a:lnTo>
                <a:lnTo>
                  <a:pt x="75000" y="6073"/>
                </a:lnTo>
                <a:lnTo>
                  <a:pt x="75000" y="6073"/>
                </a:lnTo>
                <a:lnTo>
                  <a:pt x="75000" y="5705"/>
                </a:lnTo>
                <a:lnTo>
                  <a:pt x="75000" y="5705"/>
                </a:lnTo>
                <a:lnTo>
                  <a:pt x="75000" y="5705"/>
                </a:lnTo>
                <a:lnTo>
                  <a:pt x="75000" y="5705"/>
                </a:lnTo>
                <a:lnTo>
                  <a:pt x="75000" y="5337"/>
                </a:lnTo>
                <a:lnTo>
                  <a:pt x="75000" y="5337"/>
                </a:lnTo>
                <a:lnTo>
                  <a:pt x="75000" y="5337"/>
                </a:lnTo>
                <a:lnTo>
                  <a:pt x="75000" y="4969"/>
                </a:lnTo>
                <a:lnTo>
                  <a:pt x="75000" y="4969"/>
                </a:lnTo>
                <a:lnTo>
                  <a:pt x="75000" y="4969"/>
                </a:lnTo>
                <a:lnTo>
                  <a:pt x="75000" y="4969"/>
                </a:lnTo>
                <a:lnTo>
                  <a:pt x="75000" y="4601"/>
                </a:lnTo>
                <a:lnTo>
                  <a:pt x="75000" y="4601"/>
                </a:lnTo>
                <a:lnTo>
                  <a:pt x="75000" y="4601"/>
                </a:lnTo>
                <a:lnTo>
                  <a:pt x="75000" y="4049"/>
                </a:lnTo>
                <a:lnTo>
                  <a:pt x="75000" y="4049"/>
                </a:lnTo>
                <a:lnTo>
                  <a:pt x="72187" y="4049"/>
                </a:lnTo>
                <a:lnTo>
                  <a:pt x="72187" y="4049"/>
                </a:lnTo>
                <a:lnTo>
                  <a:pt x="72187" y="3680"/>
                </a:lnTo>
                <a:lnTo>
                  <a:pt x="72187" y="3680"/>
                </a:lnTo>
                <a:lnTo>
                  <a:pt x="72187" y="3680"/>
                </a:lnTo>
                <a:lnTo>
                  <a:pt x="72187" y="3680"/>
                </a:lnTo>
                <a:lnTo>
                  <a:pt x="72187" y="3312"/>
                </a:lnTo>
                <a:lnTo>
                  <a:pt x="72187" y="3312"/>
                </a:lnTo>
                <a:lnTo>
                  <a:pt x="72187" y="3312"/>
                </a:lnTo>
                <a:lnTo>
                  <a:pt x="75000" y="3312"/>
                </a:lnTo>
                <a:lnTo>
                  <a:pt x="75000" y="2944"/>
                </a:lnTo>
                <a:lnTo>
                  <a:pt x="75000" y="2944"/>
                </a:lnTo>
                <a:lnTo>
                  <a:pt x="75000" y="2944"/>
                </a:lnTo>
                <a:lnTo>
                  <a:pt x="72187" y="2944"/>
                </a:lnTo>
                <a:lnTo>
                  <a:pt x="72187" y="2576"/>
                </a:lnTo>
                <a:lnTo>
                  <a:pt x="72187" y="2576"/>
                </a:lnTo>
                <a:lnTo>
                  <a:pt x="75000" y="2576"/>
                </a:lnTo>
                <a:lnTo>
                  <a:pt x="75000" y="2576"/>
                </a:lnTo>
                <a:lnTo>
                  <a:pt x="75000" y="2576"/>
                </a:lnTo>
                <a:lnTo>
                  <a:pt x="75000" y="2576"/>
                </a:lnTo>
                <a:lnTo>
                  <a:pt x="75000" y="2576"/>
                </a:lnTo>
                <a:lnTo>
                  <a:pt x="76875" y="2576"/>
                </a:lnTo>
                <a:lnTo>
                  <a:pt x="76875" y="2576"/>
                </a:lnTo>
                <a:lnTo>
                  <a:pt x="76875" y="2576"/>
                </a:lnTo>
                <a:lnTo>
                  <a:pt x="76875" y="2576"/>
                </a:lnTo>
                <a:lnTo>
                  <a:pt x="76875" y="2576"/>
                </a:lnTo>
                <a:lnTo>
                  <a:pt x="78750" y="2576"/>
                </a:lnTo>
                <a:lnTo>
                  <a:pt x="78750" y="2024"/>
                </a:lnTo>
                <a:lnTo>
                  <a:pt x="78750" y="2024"/>
                </a:lnTo>
                <a:lnTo>
                  <a:pt x="78750" y="2024"/>
                </a:lnTo>
                <a:lnTo>
                  <a:pt x="78750" y="2024"/>
                </a:lnTo>
                <a:lnTo>
                  <a:pt x="78750" y="2024"/>
                </a:lnTo>
                <a:lnTo>
                  <a:pt x="80625" y="2024"/>
                </a:lnTo>
                <a:lnTo>
                  <a:pt x="80625" y="2024"/>
                </a:lnTo>
                <a:lnTo>
                  <a:pt x="80625" y="2024"/>
                </a:lnTo>
                <a:lnTo>
                  <a:pt x="80625" y="1656"/>
                </a:lnTo>
                <a:lnTo>
                  <a:pt x="80625" y="1656"/>
                </a:lnTo>
                <a:lnTo>
                  <a:pt x="80625" y="1656"/>
                </a:lnTo>
                <a:lnTo>
                  <a:pt x="80625" y="1656"/>
                </a:lnTo>
                <a:lnTo>
                  <a:pt x="82500" y="1656"/>
                </a:lnTo>
                <a:lnTo>
                  <a:pt x="82500" y="1288"/>
                </a:lnTo>
                <a:lnTo>
                  <a:pt x="82500" y="1288"/>
                </a:lnTo>
                <a:lnTo>
                  <a:pt x="82500" y="1288"/>
                </a:lnTo>
                <a:lnTo>
                  <a:pt x="80625" y="1288"/>
                </a:lnTo>
                <a:lnTo>
                  <a:pt x="80625" y="920"/>
                </a:lnTo>
                <a:lnTo>
                  <a:pt x="80625" y="920"/>
                </a:lnTo>
                <a:lnTo>
                  <a:pt x="80625" y="920"/>
                </a:lnTo>
                <a:lnTo>
                  <a:pt x="80625" y="552"/>
                </a:lnTo>
                <a:lnTo>
                  <a:pt x="80625" y="552"/>
                </a:lnTo>
                <a:lnTo>
                  <a:pt x="80625" y="552"/>
                </a:lnTo>
                <a:lnTo>
                  <a:pt x="80625" y="552"/>
                </a:lnTo>
                <a:lnTo>
                  <a:pt x="80625" y="552"/>
                </a:lnTo>
                <a:lnTo>
                  <a:pt x="82500" y="552"/>
                </a:lnTo>
                <a:lnTo>
                  <a:pt x="82500" y="552"/>
                </a:lnTo>
                <a:lnTo>
                  <a:pt x="82500" y="552"/>
                </a:lnTo>
                <a:lnTo>
                  <a:pt x="82500" y="552"/>
                </a:lnTo>
                <a:lnTo>
                  <a:pt x="82500" y="0"/>
                </a:lnTo>
                <a:lnTo>
                  <a:pt x="85312" y="0"/>
                </a:lnTo>
                <a:lnTo>
                  <a:pt x="85312" y="0"/>
                </a:lnTo>
                <a:lnTo>
                  <a:pt x="85312" y="0"/>
                </a:lnTo>
                <a:lnTo>
                  <a:pt x="85312" y="0"/>
                </a:lnTo>
                <a:lnTo>
                  <a:pt x="85312" y="0"/>
                </a:lnTo>
                <a:lnTo>
                  <a:pt x="85312" y="0"/>
                </a:lnTo>
                <a:lnTo>
                  <a:pt x="85312" y="0"/>
                </a:lnTo>
                <a:lnTo>
                  <a:pt x="85312" y="0"/>
                </a:lnTo>
                <a:lnTo>
                  <a:pt x="87187" y="0"/>
                </a:lnTo>
                <a:lnTo>
                  <a:pt x="87187" y="552"/>
                </a:lnTo>
                <a:lnTo>
                  <a:pt x="87187" y="552"/>
                </a:lnTo>
                <a:lnTo>
                  <a:pt x="87187" y="552"/>
                </a:lnTo>
                <a:lnTo>
                  <a:pt x="87187" y="552"/>
                </a:lnTo>
                <a:lnTo>
                  <a:pt x="87187" y="552"/>
                </a:lnTo>
                <a:lnTo>
                  <a:pt x="87187" y="920"/>
                </a:lnTo>
                <a:lnTo>
                  <a:pt x="89062" y="920"/>
                </a:lnTo>
                <a:lnTo>
                  <a:pt x="89062" y="920"/>
                </a:lnTo>
                <a:lnTo>
                  <a:pt x="89062" y="920"/>
                </a:lnTo>
                <a:lnTo>
                  <a:pt x="89062" y="1288"/>
                </a:lnTo>
                <a:lnTo>
                  <a:pt x="89062" y="1288"/>
                </a:lnTo>
                <a:lnTo>
                  <a:pt x="89062" y="1288"/>
                </a:lnTo>
                <a:lnTo>
                  <a:pt x="89062" y="1288"/>
                </a:lnTo>
                <a:lnTo>
                  <a:pt x="89062" y="1288"/>
                </a:lnTo>
                <a:lnTo>
                  <a:pt x="89062" y="1288"/>
                </a:lnTo>
                <a:lnTo>
                  <a:pt x="90937" y="1288"/>
                </a:lnTo>
                <a:lnTo>
                  <a:pt x="90937" y="1656"/>
                </a:lnTo>
                <a:lnTo>
                  <a:pt x="90937" y="1656"/>
                </a:lnTo>
                <a:lnTo>
                  <a:pt x="90937" y="1656"/>
                </a:lnTo>
                <a:lnTo>
                  <a:pt x="90937" y="1656"/>
                </a:lnTo>
                <a:lnTo>
                  <a:pt x="90937" y="1656"/>
                </a:lnTo>
                <a:lnTo>
                  <a:pt x="90937" y="2024"/>
                </a:lnTo>
                <a:lnTo>
                  <a:pt x="90937" y="2024"/>
                </a:lnTo>
                <a:lnTo>
                  <a:pt x="90937" y="2024"/>
                </a:lnTo>
                <a:lnTo>
                  <a:pt x="90937" y="2024"/>
                </a:lnTo>
                <a:lnTo>
                  <a:pt x="90937" y="2576"/>
                </a:lnTo>
                <a:lnTo>
                  <a:pt x="90937" y="2576"/>
                </a:lnTo>
                <a:lnTo>
                  <a:pt x="90937" y="2576"/>
                </a:lnTo>
                <a:lnTo>
                  <a:pt x="90937" y="2576"/>
                </a:lnTo>
                <a:lnTo>
                  <a:pt x="90937" y="2944"/>
                </a:lnTo>
                <a:lnTo>
                  <a:pt x="90937" y="2944"/>
                </a:lnTo>
                <a:lnTo>
                  <a:pt x="90937" y="2944"/>
                </a:lnTo>
                <a:lnTo>
                  <a:pt x="90937" y="2944"/>
                </a:lnTo>
                <a:lnTo>
                  <a:pt x="90937" y="3312"/>
                </a:lnTo>
                <a:lnTo>
                  <a:pt x="90937" y="3312"/>
                </a:lnTo>
                <a:lnTo>
                  <a:pt x="90937" y="3312"/>
                </a:lnTo>
                <a:lnTo>
                  <a:pt x="90937" y="3680"/>
                </a:lnTo>
                <a:lnTo>
                  <a:pt x="90937" y="3680"/>
                </a:lnTo>
                <a:lnTo>
                  <a:pt x="92812" y="3680"/>
                </a:lnTo>
                <a:lnTo>
                  <a:pt x="92812" y="3680"/>
                </a:lnTo>
                <a:lnTo>
                  <a:pt x="92812" y="3680"/>
                </a:lnTo>
                <a:lnTo>
                  <a:pt x="92812" y="3680"/>
                </a:lnTo>
                <a:lnTo>
                  <a:pt x="92812" y="4049"/>
                </a:lnTo>
                <a:lnTo>
                  <a:pt x="92812" y="4049"/>
                </a:lnTo>
                <a:lnTo>
                  <a:pt x="92812" y="4049"/>
                </a:lnTo>
                <a:lnTo>
                  <a:pt x="92812" y="4049"/>
                </a:lnTo>
                <a:lnTo>
                  <a:pt x="92812" y="4601"/>
                </a:lnTo>
                <a:lnTo>
                  <a:pt x="92812" y="4601"/>
                </a:lnTo>
                <a:lnTo>
                  <a:pt x="92812" y="4601"/>
                </a:lnTo>
                <a:lnTo>
                  <a:pt x="92812" y="4601"/>
                </a:lnTo>
                <a:lnTo>
                  <a:pt x="92812" y="4601"/>
                </a:lnTo>
                <a:lnTo>
                  <a:pt x="95625" y="4601"/>
                </a:lnTo>
                <a:lnTo>
                  <a:pt x="95625" y="4969"/>
                </a:lnTo>
                <a:lnTo>
                  <a:pt x="95625" y="4969"/>
                </a:lnTo>
                <a:lnTo>
                  <a:pt x="95625" y="4969"/>
                </a:lnTo>
                <a:lnTo>
                  <a:pt x="95625" y="4969"/>
                </a:lnTo>
                <a:lnTo>
                  <a:pt x="95625" y="4969"/>
                </a:lnTo>
                <a:lnTo>
                  <a:pt x="95625" y="4969"/>
                </a:lnTo>
                <a:lnTo>
                  <a:pt x="97500" y="4969"/>
                </a:lnTo>
                <a:lnTo>
                  <a:pt x="97500" y="5337"/>
                </a:lnTo>
                <a:lnTo>
                  <a:pt x="97500" y="5337"/>
                </a:lnTo>
                <a:lnTo>
                  <a:pt x="97500" y="5337"/>
                </a:lnTo>
                <a:lnTo>
                  <a:pt x="97500" y="5337"/>
                </a:lnTo>
                <a:lnTo>
                  <a:pt x="97500" y="5337"/>
                </a:lnTo>
                <a:lnTo>
                  <a:pt x="97500" y="5337"/>
                </a:lnTo>
                <a:lnTo>
                  <a:pt x="99375" y="5337"/>
                </a:lnTo>
                <a:lnTo>
                  <a:pt x="99375" y="5705"/>
                </a:lnTo>
                <a:lnTo>
                  <a:pt x="99375" y="5705"/>
                </a:lnTo>
                <a:lnTo>
                  <a:pt x="99375" y="5705"/>
                </a:lnTo>
                <a:lnTo>
                  <a:pt x="99375" y="5705"/>
                </a:lnTo>
                <a:lnTo>
                  <a:pt x="99375" y="5705"/>
                </a:lnTo>
                <a:lnTo>
                  <a:pt x="99375" y="6073"/>
                </a:lnTo>
                <a:lnTo>
                  <a:pt x="99375" y="6073"/>
                </a:lnTo>
                <a:lnTo>
                  <a:pt x="99375" y="6073"/>
                </a:lnTo>
                <a:lnTo>
                  <a:pt x="99375" y="6073"/>
                </a:lnTo>
                <a:lnTo>
                  <a:pt x="99375" y="6073"/>
                </a:lnTo>
                <a:lnTo>
                  <a:pt x="97500" y="6073"/>
                </a:lnTo>
                <a:lnTo>
                  <a:pt x="97500" y="6625"/>
                </a:lnTo>
                <a:lnTo>
                  <a:pt x="97500" y="6625"/>
                </a:lnTo>
                <a:lnTo>
                  <a:pt x="97500" y="6625"/>
                </a:lnTo>
                <a:lnTo>
                  <a:pt x="97500" y="6625"/>
                </a:lnTo>
                <a:lnTo>
                  <a:pt x="97500" y="6625"/>
                </a:lnTo>
                <a:lnTo>
                  <a:pt x="97500" y="6993"/>
                </a:lnTo>
                <a:lnTo>
                  <a:pt x="97500" y="6993"/>
                </a:lnTo>
                <a:lnTo>
                  <a:pt x="97500" y="6993"/>
                </a:lnTo>
                <a:lnTo>
                  <a:pt x="97500" y="6993"/>
                </a:lnTo>
                <a:lnTo>
                  <a:pt x="97500" y="6993"/>
                </a:lnTo>
                <a:lnTo>
                  <a:pt x="97500" y="6993"/>
                </a:lnTo>
                <a:lnTo>
                  <a:pt x="97500" y="7361"/>
                </a:lnTo>
                <a:lnTo>
                  <a:pt x="97500" y="7361"/>
                </a:lnTo>
                <a:lnTo>
                  <a:pt x="97500" y="7361"/>
                </a:lnTo>
                <a:lnTo>
                  <a:pt x="97500" y="7361"/>
                </a:lnTo>
                <a:lnTo>
                  <a:pt x="97500" y="7730"/>
                </a:lnTo>
                <a:lnTo>
                  <a:pt x="97500" y="7730"/>
                </a:lnTo>
                <a:lnTo>
                  <a:pt x="97500" y="7730"/>
                </a:lnTo>
                <a:lnTo>
                  <a:pt x="97500" y="7730"/>
                </a:lnTo>
                <a:lnTo>
                  <a:pt x="97500" y="7730"/>
                </a:lnTo>
                <a:lnTo>
                  <a:pt x="97500" y="7730"/>
                </a:lnTo>
                <a:lnTo>
                  <a:pt x="97500" y="7730"/>
                </a:lnTo>
                <a:lnTo>
                  <a:pt x="95625" y="7730"/>
                </a:lnTo>
                <a:lnTo>
                  <a:pt x="95625" y="7730"/>
                </a:lnTo>
                <a:lnTo>
                  <a:pt x="95625" y="7730"/>
                </a:lnTo>
                <a:lnTo>
                  <a:pt x="95625" y="8098"/>
                </a:lnTo>
                <a:lnTo>
                  <a:pt x="95625" y="8098"/>
                </a:lnTo>
                <a:lnTo>
                  <a:pt x="95625" y="8098"/>
                </a:lnTo>
                <a:lnTo>
                  <a:pt x="95625" y="8098"/>
                </a:lnTo>
                <a:lnTo>
                  <a:pt x="95625" y="8098"/>
                </a:lnTo>
                <a:lnTo>
                  <a:pt x="95625" y="8650"/>
                </a:lnTo>
                <a:lnTo>
                  <a:pt x="95625" y="8650"/>
                </a:lnTo>
                <a:lnTo>
                  <a:pt x="97500" y="8650"/>
                </a:lnTo>
                <a:lnTo>
                  <a:pt x="97500" y="8650"/>
                </a:lnTo>
                <a:lnTo>
                  <a:pt x="95625" y="8650"/>
                </a:lnTo>
                <a:lnTo>
                  <a:pt x="95625" y="9018"/>
                </a:lnTo>
                <a:lnTo>
                  <a:pt x="95625" y="9018"/>
                </a:lnTo>
                <a:lnTo>
                  <a:pt x="95625" y="9018"/>
                </a:lnTo>
                <a:lnTo>
                  <a:pt x="95625" y="9018"/>
                </a:lnTo>
                <a:lnTo>
                  <a:pt x="95625" y="9018"/>
                </a:lnTo>
                <a:lnTo>
                  <a:pt x="95625" y="9386"/>
                </a:lnTo>
                <a:lnTo>
                  <a:pt x="97500" y="9386"/>
                </a:lnTo>
                <a:lnTo>
                  <a:pt x="97500" y="9386"/>
                </a:lnTo>
                <a:lnTo>
                  <a:pt x="97500" y="9386"/>
                </a:lnTo>
                <a:lnTo>
                  <a:pt x="97500" y="9386"/>
                </a:lnTo>
                <a:lnTo>
                  <a:pt x="97500" y="9386"/>
                </a:lnTo>
                <a:lnTo>
                  <a:pt x="97500" y="9386"/>
                </a:lnTo>
                <a:lnTo>
                  <a:pt x="99375" y="9386"/>
                </a:lnTo>
                <a:lnTo>
                  <a:pt x="99375" y="9754"/>
                </a:lnTo>
                <a:lnTo>
                  <a:pt x="99375" y="9754"/>
                </a:lnTo>
                <a:lnTo>
                  <a:pt x="99375" y="9754"/>
                </a:lnTo>
                <a:lnTo>
                  <a:pt x="99375" y="9754"/>
                </a:lnTo>
                <a:lnTo>
                  <a:pt x="99375" y="9754"/>
                </a:lnTo>
                <a:lnTo>
                  <a:pt x="97500" y="9754"/>
                </a:lnTo>
                <a:lnTo>
                  <a:pt x="97500" y="10122"/>
                </a:lnTo>
                <a:lnTo>
                  <a:pt x="97500" y="10122"/>
                </a:lnTo>
                <a:lnTo>
                  <a:pt x="97500" y="10122"/>
                </a:lnTo>
                <a:lnTo>
                  <a:pt x="97500" y="10674"/>
                </a:lnTo>
                <a:lnTo>
                  <a:pt x="97500" y="10674"/>
                </a:lnTo>
                <a:lnTo>
                  <a:pt x="99375" y="10674"/>
                </a:lnTo>
                <a:lnTo>
                  <a:pt x="99375" y="10674"/>
                </a:lnTo>
                <a:lnTo>
                  <a:pt x="99375" y="10674"/>
                </a:lnTo>
                <a:lnTo>
                  <a:pt x="99375" y="10674"/>
                </a:lnTo>
                <a:lnTo>
                  <a:pt x="101250" y="10674"/>
                </a:lnTo>
                <a:lnTo>
                  <a:pt x="101250" y="11042"/>
                </a:lnTo>
                <a:lnTo>
                  <a:pt x="101250" y="11042"/>
                </a:lnTo>
                <a:lnTo>
                  <a:pt x="101250" y="11042"/>
                </a:lnTo>
                <a:lnTo>
                  <a:pt x="101250" y="11042"/>
                </a:lnTo>
                <a:lnTo>
                  <a:pt x="101250" y="11042"/>
                </a:lnTo>
                <a:lnTo>
                  <a:pt x="101250" y="11411"/>
                </a:lnTo>
                <a:lnTo>
                  <a:pt x="101250" y="11411"/>
                </a:lnTo>
                <a:lnTo>
                  <a:pt x="101250" y="11411"/>
                </a:lnTo>
                <a:lnTo>
                  <a:pt x="101250" y="11411"/>
                </a:lnTo>
                <a:lnTo>
                  <a:pt x="103125" y="11411"/>
                </a:lnTo>
                <a:lnTo>
                  <a:pt x="103125" y="11779"/>
                </a:lnTo>
                <a:lnTo>
                  <a:pt x="103125" y="11779"/>
                </a:lnTo>
                <a:lnTo>
                  <a:pt x="103125" y="11779"/>
                </a:lnTo>
                <a:lnTo>
                  <a:pt x="103125" y="11779"/>
                </a:lnTo>
                <a:lnTo>
                  <a:pt x="103125" y="12147"/>
                </a:lnTo>
                <a:lnTo>
                  <a:pt x="103125" y="12147"/>
                </a:lnTo>
                <a:lnTo>
                  <a:pt x="103125" y="12147"/>
                </a:lnTo>
                <a:lnTo>
                  <a:pt x="103125" y="12147"/>
                </a:lnTo>
                <a:lnTo>
                  <a:pt x="103125" y="12699"/>
                </a:lnTo>
                <a:lnTo>
                  <a:pt x="103125" y="12699"/>
                </a:lnTo>
                <a:lnTo>
                  <a:pt x="103125" y="12699"/>
                </a:lnTo>
                <a:lnTo>
                  <a:pt x="103125" y="12699"/>
                </a:lnTo>
                <a:lnTo>
                  <a:pt x="103125" y="13067"/>
                </a:lnTo>
                <a:lnTo>
                  <a:pt x="103125" y="13067"/>
                </a:lnTo>
                <a:lnTo>
                  <a:pt x="103125" y="13067"/>
                </a:lnTo>
                <a:lnTo>
                  <a:pt x="103125" y="13067"/>
                </a:lnTo>
                <a:lnTo>
                  <a:pt x="105937" y="13067"/>
                </a:lnTo>
                <a:lnTo>
                  <a:pt x="105937" y="13435"/>
                </a:lnTo>
                <a:lnTo>
                  <a:pt x="105937" y="13435"/>
                </a:lnTo>
                <a:lnTo>
                  <a:pt x="105937" y="13435"/>
                </a:lnTo>
                <a:lnTo>
                  <a:pt x="105937" y="13803"/>
                </a:lnTo>
                <a:lnTo>
                  <a:pt x="103125" y="13803"/>
                </a:lnTo>
                <a:lnTo>
                  <a:pt x="103125" y="13803"/>
                </a:lnTo>
                <a:lnTo>
                  <a:pt x="105937" y="13803"/>
                </a:lnTo>
                <a:lnTo>
                  <a:pt x="105937" y="13803"/>
                </a:lnTo>
                <a:lnTo>
                  <a:pt x="105937" y="13803"/>
                </a:lnTo>
                <a:lnTo>
                  <a:pt x="105937" y="14171"/>
                </a:lnTo>
                <a:lnTo>
                  <a:pt x="105937" y="14171"/>
                </a:lnTo>
                <a:lnTo>
                  <a:pt x="105937" y="14171"/>
                </a:lnTo>
                <a:lnTo>
                  <a:pt x="105937" y="14171"/>
                </a:lnTo>
                <a:lnTo>
                  <a:pt x="105937" y="14723"/>
                </a:lnTo>
                <a:lnTo>
                  <a:pt x="105937" y="14723"/>
                </a:lnTo>
                <a:lnTo>
                  <a:pt x="107812" y="14723"/>
                </a:lnTo>
                <a:lnTo>
                  <a:pt x="107812" y="14723"/>
                </a:lnTo>
                <a:lnTo>
                  <a:pt x="107812" y="15092"/>
                </a:lnTo>
                <a:lnTo>
                  <a:pt x="105937" y="15092"/>
                </a:lnTo>
                <a:lnTo>
                  <a:pt x="105937" y="15092"/>
                </a:lnTo>
                <a:lnTo>
                  <a:pt x="107812" y="15092"/>
                </a:lnTo>
                <a:lnTo>
                  <a:pt x="107812" y="15092"/>
                </a:lnTo>
                <a:lnTo>
                  <a:pt x="107812" y="15460"/>
                </a:lnTo>
                <a:lnTo>
                  <a:pt x="107812" y="15460"/>
                </a:lnTo>
                <a:lnTo>
                  <a:pt x="107812" y="15460"/>
                </a:lnTo>
                <a:lnTo>
                  <a:pt x="107812" y="15460"/>
                </a:lnTo>
                <a:lnTo>
                  <a:pt x="107812" y="15828"/>
                </a:lnTo>
                <a:lnTo>
                  <a:pt x="107812" y="15828"/>
                </a:lnTo>
                <a:lnTo>
                  <a:pt x="107812" y="15828"/>
                </a:lnTo>
                <a:lnTo>
                  <a:pt x="107812" y="15828"/>
                </a:lnTo>
                <a:lnTo>
                  <a:pt x="107812" y="15828"/>
                </a:lnTo>
                <a:lnTo>
                  <a:pt x="107812" y="16196"/>
                </a:lnTo>
                <a:lnTo>
                  <a:pt x="107812" y="16196"/>
                </a:lnTo>
                <a:lnTo>
                  <a:pt x="107812" y="16196"/>
                </a:lnTo>
                <a:lnTo>
                  <a:pt x="107812" y="16196"/>
                </a:lnTo>
                <a:lnTo>
                  <a:pt x="107812" y="16748"/>
                </a:lnTo>
                <a:lnTo>
                  <a:pt x="107812" y="16748"/>
                </a:lnTo>
                <a:lnTo>
                  <a:pt x="107812" y="16748"/>
                </a:lnTo>
                <a:lnTo>
                  <a:pt x="107812" y="16748"/>
                </a:lnTo>
                <a:lnTo>
                  <a:pt x="109687" y="16748"/>
                </a:lnTo>
                <a:lnTo>
                  <a:pt x="109687" y="16748"/>
                </a:lnTo>
                <a:lnTo>
                  <a:pt x="109687" y="16748"/>
                </a:lnTo>
                <a:lnTo>
                  <a:pt x="109687" y="16748"/>
                </a:lnTo>
                <a:lnTo>
                  <a:pt x="111562" y="16748"/>
                </a:lnTo>
                <a:lnTo>
                  <a:pt x="111562" y="16748"/>
                </a:lnTo>
                <a:lnTo>
                  <a:pt x="111562" y="16748"/>
                </a:lnTo>
                <a:lnTo>
                  <a:pt x="113437" y="16748"/>
                </a:lnTo>
                <a:lnTo>
                  <a:pt x="113437" y="16748"/>
                </a:lnTo>
                <a:lnTo>
                  <a:pt x="113437" y="16748"/>
                </a:lnTo>
                <a:lnTo>
                  <a:pt x="113437" y="16748"/>
                </a:lnTo>
                <a:lnTo>
                  <a:pt x="113437" y="16748"/>
                </a:lnTo>
                <a:lnTo>
                  <a:pt x="116250" y="16748"/>
                </a:lnTo>
                <a:lnTo>
                  <a:pt x="116250" y="16748"/>
                </a:lnTo>
                <a:lnTo>
                  <a:pt x="116250" y="16748"/>
                </a:lnTo>
                <a:lnTo>
                  <a:pt x="116250" y="16196"/>
                </a:lnTo>
                <a:lnTo>
                  <a:pt x="118125" y="16196"/>
                </a:lnTo>
                <a:lnTo>
                  <a:pt x="118125" y="16748"/>
                </a:lnTo>
                <a:lnTo>
                  <a:pt x="118125" y="16748"/>
                </a:lnTo>
                <a:lnTo>
                  <a:pt x="118125" y="16748"/>
                </a:lnTo>
                <a:lnTo>
                  <a:pt x="118125" y="16748"/>
                </a:lnTo>
                <a:lnTo>
                  <a:pt x="118125" y="16748"/>
                </a:lnTo>
                <a:lnTo>
                  <a:pt x="118125" y="16748"/>
                </a:lnTo>
                <a:lnTo>
                  <a:pt x="118125" y="17116"/>
                </a:lnTo>
                <a:lnTo>
                  <a:pt x="120000" y="17116"/>
                </a:lnTo>
                <a:lnTo>
                  <a:pt x="120000" y="17116"/>
                </a:lnTo>
                <a:lnTo>
                  <a:pt x="120000" y="17116"/>
                </a:lnTo>
                <a:lnTo>
                  <a:pt x="120000" y="17484"/>
                </a:lnTo>
                <a:lnTo>
                  <a:pt x="118125" y="17484"/>
                </a:lnTo>
                <a:lnTo>
                  <a:pt x="118125" y="17484"/>
                </a:lnTo>
                <a:lnTo>
                  <a:pt x="118125" y="17484"/>
                </a:lnTo>
                <a:lnTo>
                  <a:pt x="118125" y="17852"/>
                </a:lnTo>
                <a:lnTo>
                  <a:pt x="118125" y="17852"/>
                </a:lnTo>
                <a:lnTo>
                  <a:pt x="118125" y="17852"/>
                </a:lnTo>
                <a:lnTo>
                  <a:pt x="118125" y="17852"/>
                </a:lnTo>
                <a:lnTo>
                  <a:pt x="118125" y="18220"/>
                </a:lnTo>
                <a:lnTo>
                  <a:pt x="118125" y="18220"/>
                </a:lnTo>
                <a:lnTo>
                  <a:pt x="118125" y="18220"/>
                </a:lnTo>
                <a:lnTo>
                  <a:pt x="118125" y="18220"/>
                </a:lnTo>
                <a:lnTo>
                  <a:pt x="118125" y="18773"/>
                </a:lnTo>
                <a:lnTo>
                  <a:pt x="118125" y="18773"/>
                </a:lnTo>
                <a:lnTo>
                  <a:pt x="118125" y="18773"/>
                </a:lnTo>
                <a:lnTo>
                  <a:pt x="118125" y="18773"/>
                </a:lnTo>
                <a:lnTo>
                  <a:pt x="118125" y="19141"/>
                </a:lnTo>
                <a:lnTo>
                  <a:pt x="118125" y="19141"/>
                </a:lnTo>
                <a:lnTo>
                  <a:pt x="116250" y="19141"/>
                </a:lnTo>
                <a:lnTo>
                  <a:pt x="116250" y="19141"/>
                </a:lnTo>
                <a:lnTo>
                  <a:pt x="116250" y="19509"/>
                </a:lnTo>
                <a:lnTo>
                  <a:pt x="116250" y="19509"/>
                </a:lnTo>
                <a:lnTo>
                  <a:pt x="116250" y="19509"/>
                </a:lnTo>
                <a:lnTo>
                  <a:pt x="116250" y="19509"/>
                </a:lnTo>
                <a:lnTo>
                  <a:pt x="116250" y="19877"/>
                </a:lnTo>
                <a:lnTo>
                  <a:pt x="116250" y="19877"/>
                </a:lnTo>
                <a:lnTo>
                  <a:pt x="116250" y="19877"/>
                </a:lnTo>
                <a:lnTo>
                  <a:pt x="116250" y="19877"/>
                </a:lnTo>
                <a:lnTo>
                  <a:pt x="116250" y="20245"/>
                </a:lnTo>
                <a:lnTo>
                  <a:pt x="116250" y="20245"/>
                </a:lnTo>
                <a:lnTo>
                  <a:pt x="113437" y="20245"/>
                </a:lnTo>
                <a:lnTo>
                  <a:pt x="113437" y="20245"/>
                </a:lnTo>
                <a:lnTo>
                  <a:pt x="113437" y="20245"/>
                </a:lnTo>
                <a:lnTo>
                  <a:pt x="113437" y="20245"/>
                </a:lnTo>
                <a:lnTo>
                  <a:pt x="113437" y="20245"/>
                </a:lnTo>
                <a:lnTo>
                  <a:pt x="113437" y="20245"/>
                </a:lnTo>
                <a:lnTo>
                  <a:pt x="111562" y="20245"/>
                </a:lnTo>
                <a:lnTo>
                  <a:pt x="111562" y="20797"/>
                </a:lnTo>
                <a:lnTo>
                  <a:pt x="111562" y="20797"/>
                </a:lnTo>
                <a:lnTo>
                  <a:pt x="111562" y="20797"/>
                </a:lnTo>
                <a:lnTo>
                  <a:pt x="111562" y="20797"/>
                </a:lnTo>
                <a:lnTo>
                  <a:pt x="109687" y="20797"/>
                </a:lnTo>
                <a:lnTo>
                  <a:pt x="109687" y="20797"/>
                </a:lnTo>
                <a:lnTo>
                  <a:pt x="109687" y="20797"/>
                </a:lnTo>
                <a:lnTo>
                  <a:pt x="109687" y="20797"/>
                </a:lnTo>
                <a:lnTo>
                  <a:pt x="109687" y="20797"/>
                </a:lnTo>
                <a:lnTo>
                  <a:pt x="107812" y="20797"/>
                </a:lnTo>
                <a:lnTo>
                  <a:pt x="107812" y="20797"/>
                </a:lnTo>
                <a:lnTo>
                  <a:pt x="107812" y="21165"/>
                </a:lnTo>
                <a:lnTo>
                  <a:pt x="107812" y="21165"/>
                </a:lnTo>
                <a:lnTo>
                  <a:pt x="107812" y="21165"/>
                </a:lnTo>
                <a:lnTo>
                  <a:pt x="107812" y="21165"/>
                </a:lnTo>
                <a:lnTo>
                  <a:pt x="105937" y="21165"/>
                </a:lnTo>
                <a:lnTo>
                  <a:pt x="105937" y="21165"/>
                </a:lnTo>
                <a:lnTo>
                  <a:pt x="105937" y="21165"/>
                </a:lnTo>
                <a:lnTo>
                  <a:pt x="105937" y="21165"/>
                </a:lnTo>
                <a:lnTo>
                  <a:pt x="103125" y="21165"/>
                </a:lnTo>
                <a:lnTo>
                  <a:pt x="103125" y="21165"/>
                </a:lnTo>
                <a:lnTo>
                  <a:pt x="103125" y="21165"/>
                </a:lnTo>
                <a:lnTo>
                  <a:pt x="103125" y="21533"/>
                </a:lnTo>
                <a:lnTo>
                  <a:pt x="103125" y="21533"/>
                </a:lnTo>
                <a:lnTo>
                  <a:pt x="101250" y="21533"/>
                </a:lnTo>
                <a:lnTo>
                  <a:pt x="101250" y="21533"/>
                </a:lnTo>
                <a:lnTo>
                  <a:pt x="101250" y="21533"/>
                </a:lnTo>
                <a:lnTo>
                  <a:pt x="101250" y="21533"/>
                </a:lnTo>
                <a:lnTo>
                  <a:pt x="101250" y="21533"/>
                </a:lnTo>
                <a:lnTo>
                  <a:pt x="101250" y="21533"/>
                </a:lnTo>
                <a:lnTo>
                  <a:pt x="101250" y="21901"/>
                </a:lnTo>
                <a:lnTo>
                  <a:pt x="99375" y="21901"/>
                </a:lnTo>
                <a:lnTo>
                  <a:pt x="99375" y="21901"/>
                </a:lnTo>
                <a:lnTo>
                  <a:pt x="99375" y="21901"/>
                </a:lnTo>
                <a:lnTo>
                  <a:pt x="99375" y="21901"/>
                </a:lnTo>
                <a:lnTo>
                  <a:pt x="99375" y="22269"/>
                </a:lnTo>
                <a:lnTo>
                  <a:pt x="99375" y="22269"/>
                </a:lnTo>
                <a:lnTo>
                  <a:pt x="99375" y="22269"/>
                </a:lnTo>
                <a:lnTo>
                  <a:pt x="97500" y="22269"/>
                </a:lnTo>
                <a:lnTo>
                  <a:pt x="97500" y="22269"/>
                </a:lnTo>
                <a:lnTo>
                  <a:pt x="97500" y="22822"/>
                </a:lnTo>
                <a:lnTo>
                  <a:pt x="97500" y="22822"/>
                </a:lnTo>
                <a:lnTo>
                  <a:pt x="97500" y="22822"/>
                </a:lnTo>
                <a:lnTo>
                  <a:pt x="97500" y="22822"/>
                </a:lnTo>
                <a:lnTo>
                  <a:pt x="97500" y="22822"/>
                </a:lnTo>
                <a:lnTo>
                  <a:pt x="97500" y="23190"/>
                </a:lnTo>
                <a:lnTo>
                  <a:pt x="99375" y="23190"/>
                </a:lnTo>
                <a:lnTo>
                  <a:pt x="99375" y="23190"/>
                </a:lnTo>
                <a:lnTo>
                  <a:pt x="99375" y="23190"/>
                </a:lnTo>
                <a:lnTo>
                  <a:pt x="99375" y="23190"/>
                </a:lnTo>
                <a:lnTo>
                  <a:pt x="99375" y="23190"/>
                </a:lnTo>
                <a:lnTo>
                  <a:pt x="99375" y="23558"/>
                </a:lnTo>
                <a:lnTo>
                  <a:pt x="99375" y="23558"/>
                </a:lnTo>
                <a:lnTo>
                  <a:pt x="101250" y="23558"/>
                </a:lnTo>
                <a:lnTo>
                  <a:pt x="101250" y="23558"/>
                </a:lnTo>
                <a:lnTo>
                  <a:pt x="101250" y="23926"/>
                </a:lnTo>
                <a:lnTo>
                  <a:pt x="99375" y="23926"/>
                </a:lnTo>
                <a:lnTo>
                  <a:pt x="99375" y="23926"/>
                </a:lnTo>
                <a:lnTo>
                  <a:pt x="99375" y="23926"/>
                </a:lnTo>
                <a:lnTo>
                  <a:pt x="99375" y="23926"/>
                </a:lnTo>
                <a:lnTo>
                  <a:pt x="97500" y="23926"/>
                </a:lnTo>
                <a:lnTo>
                  <a:pt x="97500" y="23926"/>
                </a:lnTo>
                <a:lnTo>
                  <a:pt x="97500" y="23926"/>
                </a:lnTo>
                <a:lnTo>
                  <a:pt x="97500" y="24294"/>
                </a:lnTo>
                <a:lnTo>
                  <a:pt x="97500" y="24294"/>
                </a:lnTo>
                <a:lnTo>
                  <a:pt x="97500" y="24294"/>
                </a:lnTo>
                <a:lnTo>
                  <a:pt x="97500" y="24294"/>
                </a:lnTo>
                <a:lnTo>
                  <a:pt x="97500" y="24294"/>
                </a:lnTo>
                <a:lnTo>
                  <a:pt x="97500" y="24294"/>
                </a:lnTo>
                <a:lnTo>
                  <a:pt x="97500" y="24846"/>
                </a:lnTo>
                <a:lnTo>
                  <a:pt x="97500" y="24846"/>
                </a:lnTo>
                <a:lnTo>
                  <a:pt x="97500" y="24846"/>
                </a:lnTo>
                <a:lnTo>
                  <a:pt x="97500" y="24846"/>
                </a:lnTo>
                <a:lnTo>
                  <a:pt x="97500" y="25214"/>
                </a:lnTo>
                <a:lnTo>
                  <a:pt x="97500" y="25214"/>
                </a:lnTo>
                <a:lnTo>
                  <a:pt x="97500" y="25214"/>
                </a:lnTo>
                <a:lnTo>
                  <a:pt x="97500" y="25214"/>
                </a:lnTo>
                <a:lnTo>
                  <a:pt x="97500" y="25582"/>
                </a:lnTo>
                <a:lnTo>
                  <a:pt x="97500" y="25582"/>
                </a:lnTo>
                <a:lnTo>
                  <a:pt x="99375" y="25582"/>
                </a:lnTo>
                <a:lnTo>
                  <a:pt x="99375" y="25582"/>
                </a:lnTo>
                <a:lnTo>
                  <a:pt x="99375" y="25582"/>
                </a:lnTo>
                <a:lnTo>
                  <a:pt x="99375" y="25582"/>
                </a:lnTo>
                <a:lnTo>
                  <a:pt x="99375" y="25950"/>
                </a:lnTo>
                <a:lnTo>
                  <a:pt x="99375" y="25950"/>
                </a:lnTo>
                <a:lnTo>
                  <a:pt x="99375" y="25950"/>
                </a:lnTo>
                <a:lnTo>
                  <a:pt x="99375" y="26319"/>
                </a:lnTo>
                <a:lnTo>
                  <a:pt x="99375" y="26319"/>
                </a:lnTo>
                <a:lnTo>
                  <a:pt x="99375" y="26319"/>
                </a:lnTo>
                <a:lnTo>
                  <a:pt x="99375" y="26319"/>
                </a:lnTo>
                <a:lnTo>
                  <a:pt x="99375" y="26871"/>
                </a:lnTo>
                <a:lnTo>
                  <a:pt x="99375" y="26871"/>
                </a:lnTo>
                <a:lnTo>
                  <a:pt x="99375" y="26871"/>
                </a:lnTo>
                <a:lnTo>
                  <a:pt x="99375" y="27239"/>
                </a:lnTo>
                <a:lnTo>
                  <a:pt x="99375" y="27239"/>
                </a:lnTo>
                <a:lnTo>
                  <a:pt x="99375" y="27239"/>
                </a:lnTo>
                <a:lnTo>
                  <a:pt x="99375" y="27239"/>
                </a:lnTo>
                <a:lnTo>
                  <a:pt x="99375" y="27239"/>
                </a:lnTo>
                <a:lnTo>
                  <a:pt x="99375" y="27607"/>
                </a:lnTo>
                <a:lnTo>
                  <a:pt x="97500" y="27607"/>
                </a:lnTo>
                <a:lnTo>
                  <a:pt x="97500" y="27607"/>
                </a:lnTo>
                <a:lnTo>
                  <a:pt x="97500" y="27607"/>
                </a:lnTo>
                <a:lnTo>
                  <a:pt x="97500" y="27607"/>
                </a:lnTo>
                <a:lnTo>
                  <a:pt x="97500" y="27975"/>
                </a:lnTo>
                <a:lnTo>
                  <a:pt x="97500" y="27975"/>
                </a:lnTo>
                <a:lnTo>
                  <a:pt x="97500" y="27975"/>
                </a:lnTo>
                <a:lnTo>
                  <a:pt x="97500" y="28343"/>
                </a:lnTo>
                <a:lnTo>
                  <a:pt x="97500" y="28343"/>
                </a:lnTo>
                <a:lnTo>
                  <a:pt x="97500" y="28343"/>
                </a:lnTo>
                <a:lnTo>
                  <a:pt x="97500" y="28343"/>
                </a:lnTo>
                <a:lnTo>
                  <a:pt x="99375" y="28343"/>
                </a:lnTo>
                <a:lnTo>
                  <a:pt x="99375" y="28895"/>
                </a:lnTo>
                <a:lnTo>
                  <a:pt x="99375" y="28895"/>
                </a:lnTo>
                <a:lnTo>
                  <a:pt x="99375" y="28895"/>
                </a:lnTo>
                <a:lnTo>
                  <a:pt x="99375" y="28895"/>
                </a:lnTo>
                <a:lnTo>
                  <a:pt x="99375" y="28895"/>
                </a:lnTo>
                <a:lnTo>
                  <a:pt x="99375" y="28895"/>
                </a:lnTo>
                <a:lnTo>
                  <a:pt x="101250" y="28895"/>
                </a:lnTo>
                <a:lnTo>
                  <a:pt x="101250" y="29263"/>
                </a:lnTo>
                <a:lnTo>
                  <a:pt x="101250" y="29263"/>
                </a:lnTo>
                <a:lnTo>
                  <a:pt x="101250" y="29263"/>
                </a:lnTo>
                <a:lnTo>
                  <a:pt x="101250" y="29263"/>
                </a:lnTo>
                <a:lnTo>
                  <a:pt x="101250" y="29263"/>
                </a:lnTo>
                <a:lnTo>
                  <a:pt x="101250" y="29631"/>
                </a:lnTo>
                <a:lnTo>
                  <a:pt x="101250" y="29631"/>
                </a:lnTo>
                <a:lnTo>
                  <a:pt x="101250" y="29631"/>
                </a:lnTo>
                <a:lnTo>
                  <a:pt x="101250" y="29631"/>
                </a:lnTo>
                <a:lnTo>
                  <a:pt x="101250" y="29631"/>
                </a:lnTo>
                <a:lnTo>
                  <a:pt x="99375" y="29631"/>
                </a:lnTo>
                <a:lnTo>
                  <a:pt x="99375" y="29631"/>
                </a:lnTo>
                <a:lnTo>
                  <a:pt x="99375" y="29631"/>
                </a:lnTo>
                <a:lnTo>
                  <a:pt x="99375" y="30000"/>
                </a:lnTo>
                <a:lnTo>
                  <a:pt x="97500" y="30000"/>
                </a:lnTo>
                <a:lnTo>
                  <a:pt x="97500" y="30000"/>
                </a:lnTo>
                <a:lnTo>
                  <a:pt x="97500" y="30000"/>
                </a:lnTo>
                <a:lnTo>
                  <a:pt x="97500" y="30000"/>
                </a:lnTo>
                <a:lnTo>
                  <a:pt x="95625" y="30000"/>
                </a:lnTo>
                <a:lnTo>
                  <a:pt x="95625" y="30000"/>
                </a:lnTo>
                <a:lnTo>
                  <a:pt x="95625" y="3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6" name="Shape 1926"/>
          <p:cNvSpPr/>
          <p:nvPr/>
        </p:nvSpPr>
        <p:spPr>
          <a:xfrm>
            <a:off x="3208735" y="5081589"/>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7" name="Shape 1927"/>
          <p:cNvSpPr/>
          <p:nvPr/>
        </p:nvSpPr>
        <p:spPr>
          <a:xfrm>
            <a:off x="3208735" y="5081589"/>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8" name="Shape 1928"/>
          <p:cNvSpPr/>
          <p:nvPr/>
        </p:nvSpPr>
        <p:spPr>
          <a:xfrm>
            <a:off x="4493423" y="3059113"/>
            <a:ext cx="76199" cy="52387"/>
          </a:xfrm>
          <a:custGeom>
            <a:avLst/>
            <a:gdLst/>
            <a:ahLst/>
            <a:cxnLst/>
            <a:rect l="0" t="0" r="0" b="0"/>
            <a:pathLst>
              <a:path w="120000" h="120000" extrusionOk="0">
                <a:moveTo>
                  <a:pt x="86250" y="7272"/>
                </a:moveTo>
                <a:lnTo>
                  <a:pt x="86250" y="7272"/>
                </a:lnTo>
                <a:lnTo>
                  <a:pt x="90000" y="7272"/>
                </a:lnTo>
                <a:lnTo>
                  <a:pt x="90000" y="7272"/>
                </a:lnTo>
                <a:lnTo>
                  <a:pt x="90000" y="7272"/>
                </a:lnTo>
                <a:lnTo>
                  <a:pt x="90000" y="7272"/>
                </a:lnTo>
                <a:lnTo>
                  <a:pt x="95625" y="7272"/>
                </a:lnTo>
                <a:lnTo>
                  <a:pt x="95625" y="7272"/>
                </a:lnTo>
                <a:lnTo>
                  <a:pt x="95625" y="7272"/>
                </a:lnTo>
                <a:lnTo>
                  <a:pt x="95625" y="7272"/>
                </a:lnTo>
                <a:lnTo>
                  <a:pt x="95625" y="14545"/>
                </a:lnTo>
                <a:lnTo>
                  <a:pt x="95625" y="14545"/>
                </a:lnTo>
                <a:lnTo>
                  <a:pt x="95625" y="14545"/>
                </a:lnTo>
                <a:lnTo>
                  <a:pt x="95625" y="14545"/>
                </a:lnTo>
                <a:lnTo>
                  <a:pt x="95625" y="14545"/>
                </a:lnTo>
                <a:lnTo>
                  <a:pt x="95625" y="14545"/>
                </a:lnTo>
                <a:lnTo>
                  <a:pt x="99375" y="14545"/>
                </a:lnTo>
                <a:lnTo>
                  <a:pt x="99375" y="14545"/>
                </a:lnTo>
                <a:lnTo>
                  <a:pt x="99375" y="21818"/>
                </a:lnTo>
                <a:lnTo>
                  <a:pt x="95625" y="21818"/>
                </a:lnTo>
                <a:lnTo>
                  <a:pt x="95625" y="21818"/>
                </a:lnTo>
                <a:lnTo>
                  <a:pt x="95625" y="21818"/>
                </a:lnTo>
                <a:lnTo>
                  <a:pt x="95625" y="21818"/>
                </a:lnTo>
                <a:lnTo>
                  <a:pt x="95625" y="21818"/>
                </a:lnTo>
                <a:lnTo>
                  <a:pt x="95625" y="32727"/>
                </a:lnTo>
                <a:lnTo>
                  <a:pt x="95625" y="32727"/>
                </a:lnTo>
                <a:lnTo>
                  <a:pt x="95625" y="32727"/>
                </a:lnTo>
                <a:lnTo>
                  <a:pt x="95625" y="32727"/>
                </a:lnTo>
                <a:lnTo>
                  <a:pt x="95625" y="40000"/>
                </a:lnTo>
                <a:lnTo>
                  <a:pt x="95625" y="40000"/>
                </a:lnTo>
                <a:lnTo>
                  <a:pt x="95625" y="40000"/>
                </a:lnTo>
                <a:lnTo>
                  <a:pt x="95625" y="40000"/>
                </a:lnTo>
                <a:lnTo>
                  <a:pt x="95625" y="40000"/>
                </a:lnTo>
                <a:lnTo>
                  <a:pt x="95625" y="40000"/>
                </a:lnTo>
                <a:lnTo>
                  <a:pt x="99375" y="40000"/>
                </a:lnTo>
                <a:lnTo>
                  <a:pt x="99375" y="40000"/>
                </a:lnTo>
                <a:lnTo>
                  <a:pt x="99375" y="40000"/>
                </a:lnTo>
                <a:lnTo>
                  <a:pt x="103125" y="40000"/>
                </a:lnTo>
                <a:lnTo>
                  <a:pt x="103125" y="40000"/>
                </a:lnTo>
                <a:lnTo>
                  <a:pt x="103125" y="47272"/>
                </a:lnTo>
                <a:lnTo>
                  <a:pt x="103125" y="47272"/>
                </a:lnTo>
                <a:lnTo>
                  <a:pt x="103125" y="47272"/>
                </a:lnTo>
                <a:lnTo>
                  <a:pt x="103125" y="47272"/>
                </a:lnTo>
                <a:lnTo>
                  <a:pt x="103125" y="47272"/>
                </a:lnTo>
                <a:lnTo>
                  <a:pt x="106875" y="47272"/>
                </a:lnTo>
                <a:lnTo>
                  <a:pt x="106875" y="47272"/>
                </a:lnTo>
                <a:lnTo>
                  <a:pt x="106875" y="54545"/>
                </a:lnTo>
                <a:lnTo>
                  <a:pt x="106875" y="54545"/>
                </a:lnTo>
                <a:lnTo>
                  <a:pt x="106875" y="54545"/>
                </a:lnTo>
                <a:lnTo>
                  <a:pt x="106875" y="54545"/>
                </a:lnTo>
                <a:lnTo>
                  <a:pt x="110625" y="54545"/>
                </a:lnTo>
                <a:lnTo>
                  <a:pt x="110625" y="54545"/>
                </a:lnTo>
                <a:lnTo>
                  <a:pt x="110625" y="54545"/>
                </a:lnTo>
                <a:lnTo>
                  <a:pt x="110625" y="54545"/>
                </a:lnTo>
                <a:lnTo>
                  <a:pt x="116250" y="54545"/>
                </a:lnTo>
                <a:lnTo>
                  <a:pt x="116250" y="47272"/>
                </a:lnTo>
                <a:lnTo>
                  <a:pt x="116250" y="47272"/>
                </a:lnTo>
                <a:lnTo>
                  <a:pt x="116250" y="47272"/>
                </a:lnTo>
                <a:lnTo>
                  <a:pt x="116250" y="47272"/>
                </a:lnTo>
                <a:lnTo>
                  <a:pt x="116250" y="47272"/>
                </a:lnTo>
                <a:lnTo>
                  <a:pt x="116250" y="47272"/>
                </a:lnTo>
                <a:lnTo>
                  <a:pt x="120000" y="47272"/>
                </a:lnTo>
                <a:lnTo>
                  <a:pt x="120000" y="47272"/>
                </a:lnTo>
                <a:lnTo>
                  <a:pt x="120000" y="47272"/>
                </a:lnTo>
                <a:lnTo>
                  <a:pt x="120000" y="47272"/>
                </a:lnTo>
                <a:lnTo>
                  <a:pt x="120000" y="54545"/>
                </a:lnTo>
                <a:lnTo>
                  <a:pt x="120000" y="54545"/>
                </a:lnTo>
                <a:lnTo>
                  <a:pt x="120000" y="54545"/>
                </a:lnTo>
                <a:lnTo>
                  <a:pt x="120000" y="54545"/>
                </a:lnTo>
                <a:lnTo>
                  <a:pt x="120000" y="61818"/>
                </a:lnTo>
                <a:lnTo>
                  <a:pt x="120000" y="61818"/>
                </a:lnTo>
                <a:lnTo>
                  <a:pt x="116250" y="61818"/>
                </a:lnTo>
                <a:lnTo>
                  <a:pt x="116250" y="61818"/>
                </a:lnTo>
                <a:lnTo>
                  <a:pt x="120000" y="61818"/>
                </a:lnTo>
                <a:lnTo>
                  <a:pt x="120000" y="72727"/>
                </a:lnTo>
                <a:lnTo>
                  <a:pt x="120000" y="72727"/>
                </a:lnTo>
                <a:lnTo>
                  <a:pt x="120000" y="72727"/>
                </a:lnTo>
                <a:lnTo>
                  <a:pt x="120000" y="72727"/>
                </a:lnTo>
                <a:lnTo>
                  <a:pt x="120000" y="72727"/>
                </a:lnTo>
                <a:lnTo>
                  <a:pt x="120000" y="72727"/>
                </a:lnTo>
                <a:lnTo>
                  <a:pt x="120000" y="72727"/>
                </a:lnTo>
                <a:lnTo>
                  <a:pt x="116250" y="72727"/>
                </a:lnTo>
                <a:lnTo>
                  <a:pt x="116250" y="72727"/>
                </a:lnTo>
                <a:lnTo>
                  <a:pt x="116250" y="72727"/>
                </a:lnTo>
                <a:lnTo>
                  <a:pt x="116250" y="72727"/>
                </a:lnTo>
                <a:lnTo>
                  <a:pt x="116250" y="72727"/>
                </a:lnTo>
                <a:lnTo>
                  <a:pt x="116250" y="72727"/>
                </a:lnTo>
                <a:lnTo>
                  <a:pt x="110625" y="72727"/>
                </a:lnTo>
                <a:lnTo>
                  <a:pt x="110625" y="72727"/>
                </a:lnTo>
                <a:lnTo>
                  <a:pt x="110625" y="72727"/>
                </a:lnTo>
                <a:lnTo>
                  <a:pt x="110625" y="72727"/>
                </a:lnTo>
                <a:lnTo>
                  <a:pt x="106875" y="72727"/>
                </a:lnTo>
                <a:lnTo>
                  <a:pt x="106875" y="72727"/>
                </a:lnTo>
                <a:lnTo>
                  <a:pt x="106875" y="72727"/>
                </a:lnTo>
                <a:lnTo>
                  <a:pt x="106875" y="80000"/>
                </a:lnTo>
                <a:lnTo>
                  <a:pt x="106875" y="80000"/>
                </a:lnTo>
                <a:lnTo>
                  <a:pt x="106875" y="80000"/>
                </a:lnTo>
                <a:lnTo>
                  <a:pt x="106875" y="80000"/>
                </a:lnTo>
                <a:lnTo>
                  <a:pt x="110625" y="80000"/>
                </a:lnTo>
                <a:lnTo>
                  <a:pt x="110625" y="80000"/>
                </a:lnTo>
                <a:lnTo>
                  <a:pt x="110625" y="87272"/>
                </a:lnTo>
                <a:lnTo>
                  <a:pt x="110625" y="87272"/>
                </a:lnTo>
                <a:lnTo>
                  <a:pt x="110625" y="87272"/>
                </a:lnTo>
                <a:lnTo>
                  <a:pt x="110625" y="87272"/>
                </a:lnTo>
                <a:lnTo>
                  <a:pt x="110625" y="87272"/>
                </a:lnTo>
                <a:lnTo>
                  <a:pt x="110625" y="94545"/>
                </a:lnTo>
                <a:lnTo>
                  <a:pt x="110625" y="94545"/>
                </a:lnTo>
                <a:lnTo>
                  <a:pt x="110625" y="94545"/>
                </a:lnTo>
                <a:lnTo>
                  <a:pt x="106875" y="94545"/>
                </a:lnTo>
                <a:lnTo>
                  <a:pt x="106875" y="94545"/>
                </a:lnTo>
                <a:lnTo>
                  <a:pt x="106875" y="94545"/>
                </a:lnTo>
                <a:lnTo>
                  <a:pt x="106875" y="87272"/>
                </a:lnTo>
                <a:lnTo>
                  <a:pt x="106875" y="87272"/>
                </a:lnTo>
                <a:lnTo>
                  <a:pt x="106875" y="87272"/>
                </a:lnTo>
                <a:lnTo>
                  <a:pt x="106875" y="87272"/>
                </a:lnTo>
                <a:lnTo>
                  <a:pt x="106875" y="87272"/>
                </a:lnTo>
                <a:lnTo>
                  <a:pt x="103125" y="87272"/>
                </a:lnTo>
                <a:lnTo>
                  <a:pt x="103125" y="87272"/>
                </a:lnTo>
                <a:lnTo>
                  <a:pt x="103125" y="87272"/>
                </a:lnTo>
                <a:lnTo>
                  <a:pt x="103125" y="87272"/>
                </a:lnTo>
                <a:lnTo>
                  <a:pt x="103125" y="87272"/>
                </a:lnTo>
                <a:lnTo>
                  <a:pt x="99375" y="87272"/>
                </a:lnTo>
                <a:lnTo>
                  <a:pt x="99375" y="87272"/>
                </a:lnTo>
                <a:lnTo>
                  <a:pt x="99375" y="87272"/>
                </a:lnTo>
                <a:lnTo>
                  <a:pt x="99375" y="87272"/>
                </a:lnTo>
                <a:lnTo>
                  <a:pt x="95625" y="87272"/>
                </a:lnTo>
                <a:lnTo>
                  <a:pt x="95625" y="87272"/>
                </a:lnTo>
                <a:lnTo>
                  <a:pt x="95625" y="87272"/>
                </a:lnTo>
                <a:lnTo>
                  <a:pt x="95625" y="87272"/>
                </a:lnTo>
                <a:lnTo>
                  <a:pt x="95625" y="87272"/>
                </a:lnTo>
                <a:lnTo>
                  <a:pt x="95625" y="87272"/>
                </a:lnTo>
                <a:lnTo>
                  <a:pt x="90000" y="87272"/>
                </a:lnTo>
                <a:lnTo>
                  <a:pt x="90000" y="80000"/>
                </a:lnTo>
                <a:lnTo>
                  <a:pt x="90000" y="80000"/>
                </a:lnTo>
                <a:lnTo>
                  <a:pt x="90000" y="80000"/>
                </a:lnTo>
                <a:lnTo>
                  <a:pt x="90000" y="80000"/>
                </a:lnTo>
                <a:lnTo>
                  <a:pt x="90000" y="80000"/>
                </a:lnTo>
                <a:lnTo>
                  <a:pt x="90000" y="80000"/>
                </a:lnTo>
                <a:lnTo>
                  <a:pt x="90000" y="80000"/>
                </a:lnTo>
                <a:lnTo>
                  <a:pt x="90000" y="80000"/>
                </a:lnTo>
                <a:lnTo>
                  <a:pt x="86250" y="80000"/>
                </a:lnTo>
                <a:lnTo>
                  <a:pt x="86250" y="80000"/>
                </a:lnTo>
                <a:lnTo>
                  <a:pt x="86250" y="80000"/>
                </a:lnTo>
                <a:lnTo>
                  <a:pt x="86250" y="80000"/>
                </a:lnTo>
                <a:lnTo>
                  <a:pt x="86250" y="80000"/>
                </a:lnTo>
                <a:lnTo>
                  <a:pt x="86250" y="87272"/>
                </a:lnTo>
                <a:lnTo>
                  <a:pt x="86250" y="87272"/>
                </a:lnTo>
                <a:lnTo>
                  <a:pt x="86250" y="87272"/>
                </a:lnTo>
                <a:lnTo>
                  <a:pt x="86250" y="87272"/>
                </a:lnTo>
                <a:lnTo>
                  <a:pt x="86250" y="94545"/>
                </a:lnTo>
                <a:lnTo>
                  <a:pt x="86250" y="94545"/>
                </a:lnTo>
                <a:lnTo>
                  <a:pt x="86250" y="94545"/>
                </a:lnTo>
                <a:lnTo>
                  <a:pt x="86250" y="94545"/>
                </a:lnTo>
                <a:lnTo>
                  <a:pt x="82500" y="94545"/>
                </a:lnTo>
                <a:lnTo>
                  <a:pt x="82500" y="94545"/>
                </a:lnTo>
                <a:lnTo>
                  <a:pt x="82500" y="94545"/>
                </a:lnTo>
                <a:lnTo>
                  <a:pt x="82500" y="94545"/>
                </a:lnTo>
                <a:lnTo>
                  <a:pt x="82500" y="101818"/>
                </a:lnTo>
                <a:lnTo>
                  <a:pt x="82500" y="101818"/>
                </a:lnTo>
                <a:lnTo>
                  <a:pt x="82500" y="101818"/>
                </a:lnTo>
                <a:lnTo>
                  <a:pt x="78750" y="101818"/>
                </a:lnTo>
                <a:lnTo>
                  <a:pt x="78750" y="101818"/>
                </a:lnTo>
                <a:lnTo>
                  <a:pt x="78750" y="112727"/>
                </a:lnTo>
                <a:lnTo>
                  <a:pt x="82500" y="112727"/>
                </a:lnTo>
                <a:lnTo>
                  <a:pt x="82500" y="112727"/>
                </a:lnTo>
                <a:lnTo>
                  <a:pt x="82500" y="112727"/>
                </a:lnTo>
                <a:lnTo>
                  <a:pt x="82500" y="112727"/>
                </a:lnTo>
                <a:lnTo>
                  <a:pt x="82500" y="112727"/>
                </a:lnTo>
                <a:lnTo>
                  <a:pt x="82500" y="120000"/>
                </a:lnTo>
                <a:lnTo>
                  <a:pt x="78750" y="120000"/>
                </a:lnTo>
                <a:lnTo>
                  <a:pt x="78750" y="120000"/>
                </a:lnTo>
                <a:lnTo>
                  <a:pt x="78750" y="120000"/>
                </a:lnTo>
                <a:lnTo>
                  <a:pt x="78750" y="112727"/>
                </a:lnTo>
                <a:lnTo>
                  <a:pt x="78750" y="112727"/>
                </a:lnTo>
                <a:lnTo>
                  <a:pt x="78750" y="112727"/>
                </a:lnTo>
                <a:lnTo>
                  <a:pt x="78750" y="112727"/>
                </a:lnTo>
                <a:lnTo>
                  <a:pt x="75000" y="112727"/>
                </a:lnTo>
                <a:lnTo>
                  <a:pt x="75000" y="101818"/>
                </a:lnTo>
                <a:lnTo>
                  <a:pt x="75000" y="101818"/>
                </a:lnTo>
                <a:lnTo>
                  <a:pt x="75000" y="101818"/>
                </a:lnTo>
                <a:lnTo>
                  <a:pt x="75000" y="101818"/>
                </a:lnTo>
                <a:lnTo>
                  <a:pt x="75000" y="101818"/>
                </a:lnTo>
                <a:lnTo>
                  <a:pt x="75000" y="101818"/>
                </a:lnTo>
                <a:lnTo>
                  <a:pt x="75000" y="101818"/>
                </a:lnTo>
                <a:lnTo>
                  <a:pt x="75000" y="94545"/>
                </a:lnTo>
                <a:lnTo>
                  <a:pt x="69375" y="94545"/>
                </a:lnTo>
                <a:lnTo>
                  <a:pt x="69375" y="101818"/>
                </a:lnTo>
                <a:lnTo>
                  <a:pt x="69375" y="101818"/>
                </a:lnTo>
                <a:lnTo>
                  <a:pt x="69375" y="94545"/>
                </a:lnTo>
                <a:lnTo>
                  <a:pt x="69375" y="94545"/>
                </a:lnTo>
                <a:lnTo>
                  <a:pt x="69375" y="94545"/>
                </a:lnTo>
                <a:lnTo>
                  <a:pt x="69375" y="94545"/>
                </a:lnTo>
                <a:lnTo>
                  <a:pt x="65625" y="94545"/>
                </a:lnTo>
                <a:lnTo>
                  <a:pt x="65625" y="94545"/>
                </a:lnTo>
                <a:lnTo>
                  <a:pt x="65625" y="94545"/>
                </a:lnTo>
                <a:lnTo>
                  <a:pt x="65625" y="94545"/>
                </a:lnTo>
                <a:lnTo>
                  <a:pt x="65625" y="94545"/>
                </a:lnTo>
                <a:lnTo>
                  <a:pt x="65625" y="87272"/>
                </a:lnTo>
                <a:lnTo>
                  <a:pt x="65625" y="87272"/>
                </a:lnTo>
                <a:lnTo>
                  <a:pt x="65625" y="87272"/>
                </a:lnTo>
                <a:lnTo>
                  <a:pt x="65625" y="80000"/>
                </a:lnTo>
                <a:lnTo>
                  <a:pt x="65625" y="80000"/>
                </a:lnTo>
                <a:lnTo>
                  <a:pt x="65625" y="80000"/>
                </a:lnTo>
                <a:lnTo>
                  <a:pt x="61875" y="80000"/>
                </a:lnTo>
                <a:lnTo>
                  <a:pt x="61875" y="80000"/>
                </a:lnTo>
                <a:lnTo>
                  <a:pt x="61875" y="80000"/>
                </a:lnTo>
                <a:lnTo>
                  <a:pt x="61875" y="80000"/>
                </a:lnTo>
                <a:lnTo>
                  <a:pt x="61875" y="87272"/>
                </a:lnTo>
                <a:lnTo>
                  <a:pt x="58125" y="87272"/>
                </a:lnTo>
                <a:lnTo>
                  <a:pt x="58125" y="87272"/>
                </a:lnTo>
                <a:lnTo>
                  <a:pt x="58125" y="87272"/>
                </a:lnTo>
                <a:lnTo>
                  <a:pt x="58125" y="87272"/>
                </a:lnTo>
                <a:lnTo>
                  <a:pt x="58125" y="87272"/>
                </a:lnTo>
                <a:lnTo>
                  <a:pt x="58125" y="87272"/>
                </a:lnTo>
                <a:lnTo>
                  <a:pt x="54375" y="87272"/>
                </a:lnTo>
                <a:lnTo>
                  <a:pt x="54375" y="94545"/>
                </a:lnTo>
                <a:lnTo>
                  <a:pt x="58125" y="94545"/>
                </a:lnTo>
                <a:lnTo>
                  <a:pt x="58125" y="94545"/>
                </a:lnTo>
                <a:lnTo>
                  <a:pt x="58125" y="94545"/>
                </a:lnTo>
                <a:lnTo>
                  <a:pt x="58125" y="94545"/>
                </a:lnTo>
                <a:lnTo>
                  <a:pt x="58125" y="94545"/>
                </a:lnTo>
                <a:lnTo>
                  <a:pt x="58125" y="94545"/>
                </a:lnTo>
                <a:lnTo>
                  <a:pt x="54375" y="94545"/>
                </a:lnTo>
                <a:lnTo>
                  <a:pt x="54375" y="94545"/>
                </a:lnTo>
                <a:lnTo>
                  <a:pt x="54375" y="101818"/>
                </a:lnTo>
                <a:lnTo>
                  <a:pt x="54375" y="101818"/>
                </a:lnTo>
                <a:lnTo>
                  <a:pt x="54375" y="101818"/>
                </a:lnTo>
                <a:lnTo>
                  <a:pt x="54375" y="101818"/>
                </a:lnTo>
                <a:lnTo>
                  <a:pt x="54375" y="101818"/>
                </a:lnTo>
                <a:lnTo>
                  <a:pt x="48750" y="101818"/>
                </a:lnTo>
                <a:lnTo>
                  <a:pt x="48750" y="101818"/>
                </a:lnTo>
                <a:lnTo>
                  <a:pt x="48750" y="101818"/>
                </a:lnTo>
                <a:lnTo>
                  <a:pt x="48750" y="112727"/>
                </a:lnTo>
                <a:lnTo>
                  <a:pt x="45000" y="112727"/>
                </a:lnTo>
                <a:lnTo>
                  <a:pt x="45000" y="112727"/>
                </a:lnTo>
                <a:lnTo>
                  <a:pt x="45000" y="112727"/>
                </a:lnTo>
                <a:lnTo>
                  <a:pt x="45000" y="112727"/>
                </a:lnTo>
                <a:lnTo>
                  <a:pt x="45000" y="101818"/>
                </a:lnTo>
                <a:lnTo>
                  <a:pt x="41250" y="101818"/>
                </a:lnTo>
                <a:lnTo>
                  <a:pt x="41250" y="101818"/>
                </a:lnTo>
                <a:lnTo>
                  <a:pt x="41250" y="101818"/>
                </a:lnTo>
                <a:lnTo>
                  <a:pt x="41250" y="112727"/>
                </a:lnTo>
                <a:lnTo>
                  <a:pt x="41250" y="112727"/>
                </a:lnTo>
                <a:lnTo>
                  <a:pt x="37500" y="112727"/>
                </a:lnTo>
                <a:lnTo>
                  <a:pt x="37500" y="112727"/>
                </a:lnTo>
                <a:lnTo>
                  <a:pt x="37500" y="112727"/>
                </a:lnTo>
                <a:lnTo>
                  <a:pt x="37500" y="112727"/>
                </a:lnTo>
                <a:lnTo>
                  <a:pt x="33750" y="112727"/>
                </a:lnTo>
                <a:lnTo>
                  <a:pt x="33750" y="112727"/>
                </a:lnTo>
                <a:lnTo>
                  <a:pt x="33750" y="112727"/>
                </a:lnTo>
                <a:lnTo>
                  <a:pt x="33750" y="112727"/>
                </a:lnTo>
                <a:lnTo>
                  <a:pt x="33750" y="112727"/>
                </a:lnTo>
                <a:lnTo>
                  <a:pt x="28125" y="112727"/>
                </a:lnTo>
                <a:lnTo>
                  <a:pt x="28125" y="112727"/>
                </a:lnTo>
                <a:lnTo>
                  <a:pt x="28125" y="112727"/>
                </a:lnTo>
                <a:lnTo>
                  <a:pt x="28125" y="112727"/>
                </a:lnTo>
                <a:lnTo>
                  <a:pt x="28125" y="112727"/>
                </a:lnTo>
                <a:lnTo>
                  <a:pt x="28125" y="112727"/>
                </a:lnTo>
                <a:lnTo>
                  <a:pt x="24375" y="112727"/>
                </a:lnTo>
                <a:lnTo>
                  <a:pt x="24375" y="101818"/>
                </a:lnTo>
                <a:lnTo>
                  <a:pt x="24375" y="101818"/>
                </a:lnTo>
                <a:lnTo>
                  <a:pt x="24375" y="101818"/>
                </a:lnTo>
                <a:lnTo>
                  <a:pt x="24375" y="101818"/>
                </a:lnTo>
                <a:lnTo>
                  <a:pt x="20625" y="101818"/>
                </a:lnTo>
                <a:lnTo>
                  <a:pt x="20625" y="101818"/>
                </a:lnTo>
                <a:lnTo>
                  <a:pt x="20625" y="94545"/>
                </a:lnTo>
                <a:lnTo>
                  <a:pt x="20625" y="94545"/>
                </a:lnTo>
                <a:lnTo>
                  <a:pt x="20625" y="94545"/>
                </a:lnTo>
                <a:lnTo>
                  <a:pt x="20625" y="94545"/>
                </a:lnTo>
                <a:lnTo>
                  <a:pt x="20625" y="94545"/>
                </a:lnTo>
                <a:lnTo>
                  <a:pt x="20625" y="94545"/>
                </a:lnTo>
                <a:lnTo>
                  <a:pt x="20625" y="94545"/>
                </a:lnTo>
                <a:lnTo>
                  <a:pt x="20625" y="94545"/>
                </a:lnTo>
                <a:lnTo>
                  <a:pt x="20625" y="87272"/>
                </a:lnTo>
                <a:lnTo>
                  <a:pt x="20625" y="87272"/>
                </a:lnTo>
                <a:lnTo>
                  <a:pt x="20625" y="87272"/>
                </a:lnTo>
                <a:lnTo>
                  <a:pt x="20625" y="87272"/>
                </a:lnTo>
                <a:lnTo>
                  <a:pt x="20625" y="87272"/>
                </a:lnTo>
                <a:lnTo>
                  <a:pt x="20625" y="80000"/>
                </a:lnTo>
                <a:lnTo>
                  <a:pt x="20625" y="80000"/>
                </a:lnTo>
                <a:lnTo>
                  <a:pt x="16875" y="80000"/>
                </a:lnTo>
                <a:lnTo>
                  <a:pt x="16875" y="80000"/>
                </a:lnTo>
                <a:lnTo>
                  <a:pt x="16875" y="80000"/>
                </a:lnTo>
                <a:lnTo>
                  <a:pt x="16875" y="80000"/>
                </a:lnTo>
                <a:lnTo>
                  <a:pt x="13125" y="80000"/>
                </a:lnTo>
                <a:lnTo>
                  <a:pt x="13125" y="80000"/>
                </a:lnTo>
                <a:lnTo>
                  <a:pt x="13125" y="80000"/>
                </a:lnTo>
                <a:lnTo>
                  <a:pt x="7500" y="80000"/>
                </a:lnTo>
                <a:lnTo>
                  <a:pt x="7500" y="87272"/>
                </a:lnTo>
                <a:lnTo>
                  <a:pt x="7500" y="87272"/>
                </a:lnTo>
                <a:lnTo>
                  <a:pt x="7500" y="80000"/>
                </a:lnTo>
                <a:lnTo>
                  <a:pt x="7500" y="80000"/>
                </a:lnTo>
                <a:lnTo>
                  <a:pt x="7500" y="80000"/>
                </a:lnTo>
                <a:lnTo>
                  <a:pt x="7500" y="87272"/>
                </a:lnTo>
                <a:lnTo>
                  <a:pt x="3750" y="87272"/>
                </a:lnTo>
                <a:lnTo>
                  <a:pt x="3750" y="87272"/>
                </a:lnTo>
                <a:lnTo>
                  <a:pt x="3750" y="87272"/>
                </a:lnTo>
                <a:lnTo>
                  <a:pt x="3750" y="94545"/>
                </a:lnTo>
                <a:lnTo>
                  <a:pt x="7500" y="94545"/>
                </a:lnTo>
                <a:lnTo>
                  <a:pt x="7500" y="94545"/>
                </a:lnTo>
                <a:lnTo>
                  <a:pt x="3750" y="94545"/>
                </a:lnTo>
                <a:lnTo>
                  <a:pt x="3750" y="94545"/>
                </a:lnTo>
                <a:lnTo>
                  <a:pt x="3750" y="94545"/>
                </a:lnTo>
                <a:lnTo>
                  <a:pt x="3750" y="94545"/>
                </a:lnTo>
                <a:lnTo>
                  <a:pt x="3750" y="94545"/>
                </a:lnTo>
                <a:lnTo>
                  <a:pt x="0" y="94545"/>
                </a:lnTo>
                <a:lnTo>
                  <a:pt x="0" y="94545"/>
                </a:lnTo>
                <a:lnTo>
                  <a:pt x="0" y="94545"/>
                </a:lnTo>
                <a:lnTo>
                  <a:pt x="0" y="94545"/>
                </a:lnTo>
                <a:lnTo>
                  <a:pt x="0" y="94545"/>
                </a:lnTo>
                <a:lnTo>
                  <a:pt x="0" y="94545"/>
                </a:lnTo>
                <a:lnTo>
                  <a:pt x="0" y="94545"/>
                </a:lnTo>
                <a:lnTo>
                  <a:pt x="0" y="94545"/>
                </a:lnTo>
                <a:lnTo>
                  <a:pt x="0" y="94545"/>
                </a:lnTo>
                <a:lnTo>
                  <a:pt x="3750" y="94545"/>
                </a:lnTo>
                <a:lnTo>
                  <a:pt x="3750" y="87272"/>
                </a:lnTo>
                <a:lnTo>
                  <a:pt x="3750" y="87272"/>
                </a:lnTo>
                <a:lnTo>
                  <a:pt x="3750" y="87272"/>
                </a:lnTo>
                <a:lnTo>
                  <a:pt x="3750" y="87272"/>
                </a:lnTo>
                <a:lnTo>
                  <a:pt x="3750" y="87272"/>
                </a:lnTo>
                <a:lnTo>
                  <a:pt x="3750" y="80000"/>
                </a:lnTo>
                <a:lnTo>
                  <a:pt x="0" y="80000"/>
                </a:lnTo>
                <a:lnTo>
                  <a:pt x="0" y="80000"/>
                </a:lnTo>
                <a:lnTo>
                  <a:pt x="0" y="80000"/>
                </a:lnTo>
                <a:lnTo>
                  <a:pt x="3750" y="80000"/>
                </a:lnTo>
                <a:lnTo>
                  <a:pt x="3750" y="72727"/>
                </a:lnTo>
                <a:lnTo>
                  <a:pt x="3750" y="72727"/>
                </a:lnTo>
                <a:lnTo>
                  <a:pt x="3750" y="72727"/>
                </a:lnTo>
                <a:lnTo>
                  <a:pt x="3750" y="72727"/>
                </a:lnTo>
                <a:lnTo>
                  <a:pt x="3750" y="72727"/>
                </a:lnTo>
                <a:lnTo>
                  <a:pt x="3750" y="61818"/>
                </a:lnTo>
                <a:lnTo>
                  <a:pt x="3750" y="61818"/>
                </a:lnTo>
                <a:lnTo>
                  <a:pt x="7500" y="61818"/>
                </a:lnTo>
                <a:lnTo>
                  <a:pt x="7500" y="61818"/>
                </a:lnTo>
                <a:lnTo>
                  <a:pt x="7500" y="61818"/>
                </a:lnTo>
                <a:lnTo>
                  <a:pt x="7500" y="61818"/>
                </a:lnTo>
                <a:lnTo>
                  <a:pt x="7500" y="61818"/>
                </a:lnTo>
                <a:lnTo>
                  <a:pt x="7500" y="61818"/>
                </a:lnTo>
                <a:lnTo>
                  <a:pt x="13125" y="61818"/>
                </a:lnTo>
                <a:lnTo>
                  <a:pt x="13125" y="54545"/>
                </a:lnTo>
                <a:lnTo>
                  <a:pt x="13125" y="54545"/>
                </a:lnTo>
                <a:lnTo>
                  <a:pt x="13125" y="54545"/>
                </a:lnTo>
                <a:lnTo>
                  <a:pt x="13125" y="47272"/>
                </a:lnTo>
                <a:lnTo>
                  <a:pt x="13125" y="47272"/>
                </a:lnTo>
                <a:lnTo>
                  <a:pt x="13125" y="47272"/>
                </a:lnTo>
                <a:lnTo>
                  <a:pt x="13125" y="47272"/>
                </a:lnTo>
                <a:lnTo>
                  <a:pt x="13125" y="47272"/>
                </a:lnTo>
                <a:lnTo>
                  <a:pt x="16875" y="47272"/>
                </a:lnTo>
                <a:lnTo>
                  <a:pt x="16875" y="47272"/>
                </a:lnTo>
                <a:lnTo>
                  <a:pt x="16875" y="47272"/>
                </a:lnTo>
                <a:lnTo>
                  <a:pt x="16875" y="40000"/>
                </a:lnTo>
                <a:lnTo>
                  <a:pt x="16875" y="40000"/>
                </a:lnTo>
                <a:lnTo>
                  <a:pt x="16875" y="40000"/>
                </a:lnTo>
                <a:lnTo>
                  <a:pt x="20625" y="40000"/>
                </a:lnTo>
                <a:lnTo>
                  <a:pt x="20625" y="40000"/>
                </a:lnTo>
                <a:lnTo>
                  <a:pt x="20625" y="40000"/>
                </a:lnTo>
                <a:lnTo>
                  <a:pt x="20625" y="40000"/>
                </a:lnTo>
                <a:lnTo>
                  <a:pt x="20625" y="32727"/>
                </a:lnTo>
                <a:lnTo>
                  <a:pt x="20625" y="32727"/>
                </a:lnTo>
                <a:lnTo>
                  <a:pt x="20625" y="32727"/>
                </a:lnTo>
                <a:lnTo>
                  <a:pt x="24375" y="32727"/>
                </a:lnTo>
                <a:lnTo>
                  <a:pt x="24375" y="32727"/>
                </a:lnTo>
                <a:lnTo>
                  <a:pt x="24375" y="32727"/>
                </a:lnTo>
                <a:lnTo>
                  <a:pt x="24375" y="21818"/>
                </a:lnTo>
                <a:lnTo>
                  <a:pt x="24375" y="21818"/>
                </a:lnTo>
                <a:lnTo>
                  <a:pt x="24375" y="21818"/>
                </a:lnTo>
                <a:lnTo>
                  <a:pt x="28125" y="21818"/>
                </a:lnTo>
                <a:lnTo>
                  <a:pt x="28125" y="21818"/>
                </a:lnTo>
                <a:lnTo>
                  <a:pt x="24375" y="21818"/>
                </a:lnTo>
                <a:lnTo>
                  <a:pt x="24375" y="21818"/>
                </a:lnTo>
                <a:lnTo>
                  <a:pt x="24375" y="21818"/>
                </a:lnTo>
                <a:lnTo>
                  <a:pt x="24375" y="14545"/>
                </a:lnTo>
                <a:lnTo>
                  <a:pt x="24375" y="14545"/>
                </a:lnTo>
                <a:lnTo>
                  <a:pt x="24375" y="14545"/>
                </a:lnTo>
                <a:lnTo>
                  <a:pt x="24375" y="14545"/>
                </a:lnTo>
                <a:lnTo>
                  <a:pt x="24375" y="14545"/>
                </a:lnTo>
                <a:lnTo>
                  <a:pt x="28125" y="14545"/>
                </a:lnTo>
                <a:lnTo>
                  <a:pt x="28125" y="14545"/>
                </a:lnTo>
                <a:lnTo>
                  <a:pt x="28125" y="14545"/>
                </a:lnTo>
                <a:lnTo>
                  <a:pt x="28125" y="14545"/>
                </a:lnTo>
                <a:lnTo>
                  <a:pt x="28125" y="14545"/>
                </a:lnTo>
                <a:lnTo>
                  <a:pt x="33750" y="14545"/>
                </a:lnTo>
                <a:lnTo>
                  <a:pt x="33750" y="14545"/>
                </a:lnTo>
                <a:lnTo>
                  <a:pt x="33750" y="14545"/>
                </a:lnTo>
                <a:lnTo>
                  <a:pt x="33750" y="14545"/>
                </a:lnTo>
                <a:lnTo>
                  <a:pt x="33750" y="14545"/>
                </a:lnTo>
                <a:lnTo>
                  <a:pt x="33750" y="14545"/>
                </a:lnTo>
                <a:lnTo>
                  <a:pt x="33750" y="14545"/>
                </a:lnTo>
                <a:lnTo>
                  <a:pt x="37500" y="14545"/>
                </a:lnTo>
                <a:lnTo>
                  <a:pt x="37500" y="14545"/>
                </a:lnTo>
                <a:lnTo>
                  <a:pt x="37500" y="14545"/>
                </a:lnTo>
                <a:lnTo>
                  <a:pt x="37500" y="14545"/>
                </a:lnTo>
                <a:lnTo>
                  <a:pt x="37500" y="14545"/>
                </a:lnTo>
                <a:lnTo>
                  <a:pt x="41250" y="14545"/>
                </a:lnTo>
                <a:lnTo>
                  <a:pt x="41250" y="14545"/>
                </a:lnTo>
                <a:lnTo>
                  <a:pt x="41250" y="14545"/>
                </a:lnTo>
                <a:lnTo>
                  <a:pt x="41250" y="7272"/>
                </a:lnTo>
                <a:lnTo>
                  <a:pt x="41250" y="7272"/>
                </a:lnTo>
                <a:lnTo>
                  <a:pt x="41250" y="7272"/>
                </a:lnTo>
                <a:lnTo>
                  <a:pt x="45000" y="7272"/>
                </a:lnTo>
                <a:lnTo>
                  <a:pt x="45000" y="14545"/>
                </a:lnTo>
                <a:lnTo>
                  <a:pt x="45000" y="14545"/>
                </a:lnTo>
                <a:lnTo>
                  <a:pt x="45000" y="14545"/>
                </a:lnTo>
                <a:lnTo>
                  <a:pt x="45000" y="14545"/>
                </a:lnTo>
                <a:lnTo>
                  <a:pt x="45000" y="7272"/>
                </a:lnTo>
                <a:lnTo>
                  <a:pt x="48750" y="7272"/>
                </a:lnTo>
                <a:lnTo>
                  <a:pt x="48750" y="7272"/>
                </a:lnTo>
                <a:lnTo>
                  <a:pt x="48750" y="7272"/>
                </a:lnTo>
                <a:lnTo>
                  <a:pt x="48750" y="14545"/>
                </a:lnTo>
                <a:lnTo>
                  <a:pt x="54375" y="14545"/>
                </a:lnTo>
                <a:lnTo>
                  <a:pt x="54375" y="14545"/>
                </a:lnTo>
                <a:lnTo>
                  <a:pt x="54375" y="14545"/>
                </a:lnTo>
                <a:lnTo>
                  <a:pt x="54375" y="14545"/>
                </a:lnTo>
                <a:lnTo>
                  <a:pt x="54375" y="7272"/>
                </a:lnTo>
                <a:lnTo>
                  <a:pt x="58125" y="7272"/>
                </a:lnTo>
                <a:lnTo>
                  <a:pt x="58125" y="7272"/>
                </a:lnTo>
                <a:lnTo>
                  <a:pt x="58125" y="7272"/>
                </a:lnTo>
                <a:lnTo>
                  <a:pt x="58125" y="7272"/>
                </a:lnTo>
                <a:lnTo>
                  <a:pt x="58125" y="7272"/>
                </a:lnTo>
                <a:lnTo>
                  <a:pt x="61875" y="7272"/>
                </a:lnTo>
                <a:lnTo>
                  <a:pt x="61875" y="7272"/>
                </a:lnTo>
                <a:lnTo>
                  <a:pt x="61875" y="7272"/>
                </a:lnTo>
                <a:lnTo>
                  <a:pt x="61875" y="7272"/>
                </a:lnTo>
                <a:lnTo>
                  <a:pt x="65625" y="7272"/>
                </a:lnTo>
                <a:lnTo>
                  <a:pt x="65625" y="7272"/>
                </a:lnTo>
                <a:lnTo>
                  <a:pt x="65625" y="7272"/>
                </a:lnTo>
                <a:lnTo>
                  <a:pt x="65625" y="7272"/>
                </a:lnTo>
                <a:lnTo>
                  <a:pt x="65625" y="7272"/>
                </a:lnTo>
                <a:lnTo>
                  <a:pt x="65625" y="7272"/>
                </a:lnTo>
                <a:lnTo>
                  <a:pt x="65625" y="7272"/>
                </a:lnTo>
                <a:lnTo>
                  <a:pt x="65625" y="0"/>
                </a:lnTo>
                <a:lnTo>
                  <a:pt x="65625" y="0"/>
                </a:lnTo>
                <a:lnTo>
                  <a:pt x="65625" y="0"/>
                </a:lnTo>
                <a:lnTo>
                  <a:pt x="65625" y="0"/>
                </a:lnTo>
                <a:lnTo>
                  <a:pt x="65625" y="0"/>
                </a:lnTo>
                <a:lnTo>
                  <a:pt x="65625" y="0"/>
                </a:lnTo>
                <a:lnTo>
                  <a:pt x="69375" y="0"/>
                </a:lnTo>
                <a:lnTo>
                  <a:pt x="69375" y="0"/>
                </a:lnTo>
                <a:lnTo>
                  <a:pt x="69375" y="0"/>
                </a:lnTo>
                <a:lnTo>
                  <a:pt x="69375" y="0"/>
                </a:lnTo>
                <a:lnTo>
                  <a:pt x="69375" y="0"/>
                </a:lnTo>
                <a:lnTo>
                  <a:pt x="69375" y="0"/>
                </a:lnTo>
                <a:lnTo>
                  <a:pt x="75000" y="0"/>
                </a:lnTo>
                <a:lnTo>
                  <a:pt x="75000" y="7272"/>
                </a:lnTo>
                <a:lnTo>
                  <a:pt x="75000" y="7272"/>
                </a:lnTo>
                <a:lnTo>
                  <a:pt x="75000" y="0"/>
                </a:lnTo>
                <a:lnTo>
                  <a:pt x="75000" y="0"/>
                </a:lnTo>
                <a:lnTo>
                  <a:pt x="78750" y="0"/>
                </a:lnTo>
                <a:lnTo>
                  <a:pt x="78750" y="7272"/>
                </a:lnTo>
                <a:lnTo>
                  <a:pt x="78750" y="7272"/>
                </a:lnTo>
                <a:lnTo>
                  <a:pt x="78750" y="7272"/>
                </a:lnTo>
                <a:lnTo>
                  <a:pt x="78750" y="7272"/>
                </a:lnTo>
                <a:lnTo>
                  <a:pt x="78750" y="0"/>
                </a:lnTo>
                <a:lnTo>
                  <a:pt x="82500" y="0"/>
                </a:lnTo>
                <a:lnTo>
                  <a:pt x="82500" y="7272"/>
                </a:lnTo>
                <a:lnTo>
                  <a:pt x="82500" y="7272"/>
                </a:lnTo>
                <a:lnTo>
                  <a:pt x="82500" y="7272"/>
                </a:lnTo>
                <a:lnTo>
                  <a:pt x="82500" y="7272"/>
                </a:lnTo>
                <a:lnTo>
                  <a:pt x="86250" y="7272"/>
                </a:lnTo>
                <a:lnTo>
                  <a:pt x="86250" y="7272"/>
                </a:lnTo>
                <a:lnTo>
                  <a:pt x="86250" y="727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29" name="Shape 1929"/>
          <p:cNvSpPr/>
          <p:nvPr/>
        </p:nvSpPr>
        <p:spPr>
          <a:xfrm>
            <a:off x="4493423" y="3059113"/>
            <a:ext cx="76199" cy="52387"/>
          </a:xfrm>
          <a:custGeom>
            <a:avLst/>
            <a:gdLst/>
            <a:ahLst/>
            <a:cxnLst/>
            <a:rect l="0" t="0" r="0" b="0"/>
            <a:pathLst>
              <a:path w="120000" h="120000" extrusionOk="0">
                <a:moveTo>
                  <a:pt x="86250" y="7272"/>
                </a:moveTo>
                <a:lnTo>
                  <a:pt x="86250" y="7272"/>
                </a:lnTo>
                <a:lnTo>
                  <a:pt x="90000" y="7272"/>
                </a:lnTo>
                <a:lnTo>
                  <a:pt x="90000" y="7272"/>
                </a:lnTo>
                <a:lnTo>
                  <a:pt x="90000" y="7272"/>
                </a:lnTo>
                <a:lnTo>
                  <a:pt x="90000" y="7272"/>
                </a:lnTo>
                <a:lnTo>
                  <a:pt x="95625" y="7272"/>
                </a:lnTo>
                <a:lnTo>
                  <a:pt x="95625" y="7272"/>
                </a:lnTo>
                <a:lnTo>
                  <a:pt x="95625" y="7272"/>
                </a:lnTo>
                <a:lnTo>
                  <a:pt x="95625" y="7272"/>
                </a:lnTo>
                <a:lnTo>
                  <a:pt x="95625" y="14545"/>
                </a:lnTo>
                <a:lnTo>
                  <a:pt x="95625" y="14545"/>
                </a:lnTo>
                <a:lnTo>
                  <a:pt x="95625" y="14545"/>
                </a:lnTo>
                <a:lnTo>
                  <a:pt x="95625" y="14545"/>
                </a:lnTo>
                <a:lnTo>
                  <a:pt x="95625" y="14545"/>
                </a:lnTo>
                <a:lnTo>
                  <a:pt x="95625" y="14545"/>
                </a:lnTo>
                <a:lnTo>
                  <a:pt x="99375" y="14545"/>
                </a:lnTo>
                <a:lnTo>
                  <a:pt x="99375" y="14545"/>
                </a:lnTo>
                <a:lnTo>
                  <a:pt x="99375" y="21818"/>
                </a:lnTo>
                <a:lnTo>
                  <a:pt x="95625" y="21818"/>
                </a:lnTo>
                <a:lnTo>
                  <a:pt x="95625" y="21818"/>
                </a:lnTo>
                <a:lnTo>
                  <a:pt x="95625" y="21818"/>
                </a:lnTo>
                <a:lnTo>
                  <a:pt x="95625" y="21818"/>
                </a:lnTo>
                <a:lnTo>
                  <a:pt x="95625" y="21818"/>
                </a:lnTo>
                <a:lnTo>
                  <a:pt x="95625" y="32727"/>
                </a:lnTo>
                <a:lnTo>
                  <a:pt x="95625" y="32727"/>
                </a:lnTo>
                <a:lnTo>
                  <a:pt x="95625" y="32727"/>
                </a:lnTo>
                <a:lnTo>
                  <a:pt x="95625" y="32727"/>
                </a:lnTo>
                <a:lnTo>
                  <a:pt x="95625" y="40000"/>
                </a:lnTo>
                <a:lnTo>
                  <a:pt x="95625" y="40000"/>
                </a:lnTo>
                <a:lnTo>
                  <a:pt x="95625" y="40000"/>
                </a:lnTo>
                <a:lnTo>
                  <a:pt x="95625" y="40000"/>
                </a:lnTo>
                <a:lnTo>
                  <a:pt x="95625" y="40000"/>
                </a:lnTo>
                <a:lnTo>
                  <a:pt x="95625" y="40000"/>
                </a:lnTo>
                <a:lnTo>
                  <a:pt x="99375" y="40000"/>
                </a:lnTo>
                <a:lnTo>
                  <a:pt x="99375" y="40000"/>
                </a:lnTo>
                <a:lnTo>
                  <a:pt x="99375" y="40000"/>
                </a:lnTo>
                <a:lnTo>
                  <a:pt x="103125" y="40000"/>
                </a:lnTo>
                <a:lnTo>
                  <a:pt x="103125" y="40000"/>
                </a:lnTo>
                <a:lnTo>
                  <a:pt x="103125" y="47272"/>
                </a:lnTo>
                <a:lnTo>
                  <a:pt x="103125" y="47272"/>
                </a:lnTo>
                <a:lnTo>
                  <a:pt x="103125" y="47272"/>
                </a:lnTo>
                <a:lnTo>
                  <a:pt x="103125" y="47272"/>
                </a:lnTo>
                <a:lnTo>
                  <a:pt x="103125" y="47272"/>
                </a:lnTo>
                <a:lnTo>
                  <a:pt x="106875" y="47272"/>
                </a:lnTo>
                <a:lnTo>
                  <a:pt x="106875" y="47272"/>
                </a:lnTo>
                <a:lnTo>
                  <a:pt x="106875" y="54545"/>
                </a:lnTo>
                <a:lnTo>
                  <a:pt x="106875" y="54545"/>
                </a:lnTo>
                <a:lnTo>
                  <a:pt x="106875" y="54545"/>
                </a:lnTo>
                <a:lnTo>
                  <a:pt x="106875" y="54545"/>
                </a:lnTo>
                <a:lnTo>
                  <a:pt x="110625" y="54545"/>
                </a:lnTo>
                <a:lnTo>
                  <a:pt x="110625" y="54545"/>
                </a:lnTo>
                <a:lnTo>
                  <a:pt x="110625" y="54545"/>
                </a:lnTo>
                <a:lnTo>
                  <a:pt x="110625" y="54545"/>
                </a:lnTo>
                <a:lnTo>
                  <a:pt x="116250" y="54545"/>
                </a:lnTo>
                <a:lnTo>
                  <a:pt x="116250" y="47272"/>
                </a:lnTo>
                <a:lnTo>
                  <a:pt x="116250" y="47272"/>
                </a:lnTo>
                <a:lnTo>
                  <a:pt x="116250" y="47272"/>
                </a:lnTo>
                <a:lnTo>
                  <a:pt x="116250" y="47272"/>
                </a:lnTo>
                <a:lnTo>
                  <a:pt x="116250" y="47272"/>
                </a:lnTo>
                <a:lnTo>
                  <a:pt x="116250" y="47272"/>
                </a:lnTo>
                <a:lnTo>
                  <a:pt x="120000" y="47272"/>
                </a:lnTo>
                <a:lnTo>
                  <a:pt x="120000" y="47272"/>
                </a:lnTo>
                <a:lnTo>
                  <a:pt x="120000" y="47272"/>
                </a:lnTo>
                <a:lnTo>
                  <a:pt x="120000" y="47272"/>
                </a:lnTo>
                <a:lnTo>
                  <a:pt x="120000" y="54545"/>
                </a:lnTo>
                <a:lnTo>
                  <a:pt x="120000" y="54545"/>
                </a:lnTo>
                <a:lnTo>
                  <a:pt x="120000" y="54545"/>
                </a:lnTo>
                <a:lnTo>
                  <a:pt x="120000" y="54545"/>
                </a:lnTo>
                <a:lnTo>
                  <a:pt x="120000" y="61818"/>
                </a:lnTo>
                <a:lnTo>
                  <a:pt x="120000" y="61818"/>
                </a:lnTo>
                <a:lnTo>
                  <a:pt x="116250" y="61818"/>
                </a:lnTo>
                <a:lnTo>
                  <a:pt x="116250" y="61818"/>
                </a:lnTo>
                <a:lnTo>
                  <a:pt x="120000" y="61818"/>
                </a:lnTo>
                <a:lnTo>
                  <a:pt x="120000" y="72727"/>
                </a:lnTo>
                <a:lnTo>
                  <a:pt x="120000" y="72727"/>
                </a:lnTo>
                <a:lnTo>
                  <a:pt x="120000" y="72727"/>
                </a:lnTo>
                <a:lnTo>
                  <a:pt x="120000" y="72727"/>
                </a:lnTo>
                <a:lnTo>
                  <a:pt x="120000" y="72727"/>
                </a:lnTo>
                <a:lnTo>
                  <a:pt x="120000" y="72727"/>
                </a:lnTo>
                <a:lnTo>
                  <a:pt x="120000" y="72727"/>
                </a:lnTo>
                <a:lnTo>
                  <a:pt x="116250" y="72727"/>
                </a:lnTo>
                <a:lnTo>
                  <a:pt x="116250" y="72727"/>
                </a:lnTo>
                <a:lnTo>
                  <a:pt x="116250" y="72727"/>
                </a:lnTo>
                <a:lnTo>
                  <a:pt x="116250" y="72727"/>
                </a:lnTo>
                <a:lnTo>
                  <a:pt x="116250" y="72727"/>
                </a:lnTo>
                <a:lnTo>
                  <a:pt x="116250" y="72727"/>
                </a:lnTo>
                <a:lnTo>
                  <a:pt x="110625" y="72727"/>
                </a:lnTo>
                <a:lnTo>
                  <a:pt x="110625" y="72727"/>
                </a:lnTo>
                <a:lnTo>
                  <a:pt x="110625" y="72727"/>
                </a:lnTo>
                <a:lnTo>
                  <a:pt x="110625" y="72727"/>
                </a:lnTo>
                <a:lnTo>
                  <a:pt x="106875" y="72727"/>
                </a:lnTo>
                <a:lnTo>
                  <a:pt x="106875" y="72727"/>
                </a:lnTo>
                <a:lnTo>
                  <a:pt x="106875" y="72727"/>
                </a:lnTo>
                <a:lnTo>
                  <a:pt x="106875" y="80000"/>
                </a:lnTo>
                <a:lnTo>
                  <a:pt x="106875" y="80000"/>
                </a:lnTo>
                <a:lnTo>
                  <a:pt x="106875" y="80000"/>
                </a:lnTo>
                <a:lnTo>
                  <a:pt x="106875" y="80000"/>
                </a:lnTo>
                <a:lnTo>
                  <a:pt x="110625" y="80000"/>
                </a:lnTo>
                <a:lnTo>
                  <a:pt x="110625" y="80000"/>
                </a:lnTo>
                <a:lnTo>
                  <a:pt x="110625" y="87272"/>
                </a:lnTo>
                <a:lnTo>
                  <a:pt x="110625" y="87272"/>
                </a:lnTo>
                <a:lnTo>
                  <a:pt x="110625" y="87272"/>
                </a:lnTo>
                <a:lnTo>
                  <a:pt x="110625" y="87272"/>
                </a:lnTo>
                <a:lnTo>
                  <a:pt x="110625" y="87272"/>
                </a:lnTo>
                <a:lnTo>
                  <a:pt x="110625" y="94545"/>
                </a:lnTo>
                <a:lnTo>
                  <a:pt x="110625" y="94545"/>
                </a:lnTo>
                <a:lnTo>
                  <a:pt x="110625" y="94545"/>
                </a:lnTo>
                <a:lnTo>
                  <a:pt x="106875" y="94545"/>
                </a:lnTo>
                <a:lnTo>
                  <a:pt x="106875" y="94545"/>
                </a:lnTo>
                <a:lnTo>
                  <a:pt x="106875" y="94545"/>
                </a:lnTo>
                <a:lnTo>
                  <a:pt x="106875" y="87272"/>
                </a:lnTo>
                <a:lnTo>
                  <a:pt x="106875" y="87272"/>
                </a:lnTo>
                <a:lnTo>
                  <a:pt x="106875" y="87272"/>
                </a:lnTo>
                <a:lnTo>
                  <a:pt x="106875" y="87272"/>
                </a:lnTo>
                <a:lnTo>
                  <a:pt x="106875" y="87272"/>
                </a:lnTo>
                <a:lnTo>
                  <a:pt x="103125" y="87272"/>
                </a:lnTo>
                <a:lnTo>
                  <a:pt x="103125" y="87272"/>
                </a:lnTo>
                <a:lnTo>
                  <a:pt x="103125" y="87272"/>
                </a:lnTo>
                <a:lnTo>
                  <a:pt x="103125" y="87272"/>
                </a:lnTo>
                <a:lnTo>
                  <a:pt x="103125" y="87272"/>
                </a:lnTo>
                <a:lnTo>
                  <a:pt x="99375" y="87272"/>
                </a:lnTo>
                <a:lnTo>
                  <a:pt x="99375" y="87272"/>
                </a:lnTo>
                <a:lnTo>
                  <a:pt x="99375" y="87272"/>
                </a:lnTo>
                <a:lnTo>
                  <a:pt x="99375" y="87272"/>
                </a:lnTo>
                <a:lnTo>
                  <a:pt x="95625" y="87272"/>
                </a:lnTo>
                <a:lnTo>
                  <a:pt x="95625" y="87272"/>
                </a:lnTo>
                <a:lnTo>
                  <a:pt x="95625" y="87272"/>
                </a:lnTo>
                <a:lnTo>
                  <a:pt x="95625" y="87272"/>
                </a:lnTo>
                <a:lnTo>
                  <a:pt x="95625" y="87272"/>
                </a:lnTo>
                <a:lnTo>
                  <a:pt x="95625" y="87272"/>
                </a:lnTo>
                <a:lnTo>
                  <a:pt x="90000" y="87272"/>
                </a:lnTo>
                <a:lnTo>
                  <a:pt x="90000" y="80000"/>
                </a:lnTo>
                <a:lnTo>
                  <a:pt x="90000" y="80000"/>
                </a:lnTo>
                <a:lnTo>
                  <a:pt x="90000" y="80000"/>
                </a:lnTo>
                <a:lnTo>
                  <a:pt x="90000" y="80000"/>
                </a:lnTo>
                <a:lnTo>
                  <a:pt x="90000" y="80000"/>
                </a:lnTo>
                <a:lnTo>
                  <a:pt x="90000" y="80000"/>
                </a:lnTo>
                <a:lnTo>
                  <a:pt x="90000" y="80000"/>
                </a:lnTo>
                <a:lnTo>
                  <a:pt x="90000" y="80000"/>
                </a:lnTo>
                <a:lnTo>
                  <a:pt x="86250" y="80000"/>
                </a:lnTo>
                <a:lnTo>
                  <a:pt x="86250" y="80000"/>
                </a:lnTo>
                <a:lnTo>
                  <a:pt x="86250" y="80000"/>
                </a:lnTo>
                <a:lnTo>
                  <a:pt x="86250" y="80000"/>
                </a:lnTo>
                <a:lnTo>
                  <a:pt x="86250" y="80000"/>
                </a:lnTo>
                <a:lnTo>
                  <a:pt x="86250" y="87272"/>
                </a:lnTo>
                <a:lnTo>
                  <a:pt x="86250" y="87272"/>
                </a:lnTo>
                <a:lnTo>
                  <a:pt x="86250" y="87272"/>
                </a:lnTo>
                <a:lnTo>
                  <a:pt x="86250" y="87272"/>
                </a:lnTo>
                <a:lnTo>
                  <a:pt x="86250" y="94545"/>
                </a:lnTo>
                <a:lnTo>
                  <a:pt x="86250" y="94545"/>
                </a:lnTo>
                <a:lnTo>
                  <a:pt x="86250" y="94545"/>
                </a:lnTo>
                <a:lnTo>
                  <a:pt x="86250" y="94545"/>
                </a:lnTo>
                <a:lnTo>
                  <a:pt x="82500" y="94545"/>
                </a:lnTo>
                <a:lnTo>
                  <a:pt x="82500" y="94545"/>
                </a:lnTo>
                <a:lnTo>
                  <a:pt x="82500" y="94545"/>
                </a:lnTo>
                <a:lnTo>
                  <a:pt x="82500" y="94545"/>
                </a:lnTo>
                <a:lnTo>
                  <a:pt x="82500" y="101818"/>
                </a:lnTo>
                <a:lnTo>
                  <a:pt x="82500" y="101818"/>
                </a:lnTo>
                <a:lnTo>
                  <a:pt x="82500" y="101818"/>
                </a:lnTo>
                <a:lnTo>
                  <a:pt x="78750" y="101818"/>
                </a:lnTo>
                <a:lnTo>
                  <a:pt x="78750" y="101818"/>
                </a:lnTo>
                <a:lnTo>
                  <a:pt x="78750" y="112727"/>
                </a:lnTo>
                <a:lnTo>
                  <a:pt x="82500" y="112727"/>
                </a:lnTo>
                <a:lnTo>
                  <a:pt x="82500" y="112727"/>
                </a:lnTo>
                <a:lnTo>
                  <a:pt x="82500" y="112727"/>
                </a:lnTo>
                <a:lnTo>
                  <a:pt x="82500" y="112727"/>
                </a:lnTo>
                <a:lnTo>
                  <a:pt x="82500" y="112727"/>
                </a:lnTo>
                <a:lnTo>
                  <a:pt x="82500" y="120000"/>
                </a:lnTo>
                <a:lnTo>
                  <a:pt x="78750" y="120000"/>
                </a:lnTo>
                <a:lnTo>
                  <a:pt x="78750" y="120000"/>
                </a:lnTo>
                <a:lnTo>
                  <a:pt x="78750" y="120000"/>
                </a:lnTo>
                <a:lnTo>
                  <a:pt x="78750" y="112727"/>
                </a:lnTo>
                <a:lnTo>
                  <a:pt x="78750" y="112727"/>
                </a:lnTo>
                <a:lnTo>
                  <a:pt x="78750" y="112727"/>
                </a:lnTo>
                <a:lnTo>
                  <a:pt x="78750" y="112727"/>
                </a:lnTo>
                <a:lnTo>
                  <a:pt x="75000" y="112727"/>
                </a:lnTo>
                <a:lnTo>
                  <a:pt x="75000" y="101818"/>
                </a:lnTo>
                <a:lnTo>
                  <a:pt x="75000" y="101818"/>
                </a:lnTo>
                <a:lnTo>
                  <a:pt x="75000" y="101818"/>
                </a:lnTo>
                <a:lnTo>
                  <a:pt x="75000" y="101818"/>
                </a:lnTo>
                <a:lnTo>
                  <a:pt x="75000" y="101818"/>
                </a:lnTo>
                <a:lnTo>
                  <a:pt x="75000" y="101818"/>
                </a:lnTo>
                <a:lnTo>
                  <a:pt x="75000" y="101818"/>
                </a:lnTo>
                <a:lnTo>
                  <a:pt x="75000" y="94545"/>
                </a:lnTo>
                <a:lnTo>
                  <a:pt x="69375" y="94545"/>
                </a:lnTo>
                <a:lnTo>
                  <a:pt x="69375" y="101818"/>
                </a:lnTo>
                <a:lnTo>
                  <a:pt x="69375" y="101818"/>
                </a:lnTo>
                <a:lnTo>
                  <a:pt x="69375" y="94545"/>
                </a:lnTo>
                <a:lnTo>
                  <a:pt x="69375" y="94545"/>
                </a:lnTo>
                <a:lnTo>
                  <a:pt x="69375" y="94545"/>
                </a:lnTo>
                <a:lnTo>
                  <a:pt x="69375" y="94545"/>
                </a:lnTo>
                <a:lnTo>
                  <a:pt x="65625" y="94545"/>
                </a:lnTo>
                <a:lnTo>
                  <a:pt x="65625" y="94545"/>
                </a:lnTo>
                <a:lnTo>
                  <a:pt x="65625" y="94545"/>
                </a:lnTo>
                <a:lnTo>
                  <a:pt x="65625" y="94545"/>
                </a:lnTo>
                <a:lnTo>
                  <a:pt x="65625" y="94545"/>
                </a:lnTo>
                <a:lnTo>
                  <a:pt x="65625" y="87272"/>
                </a:lnTo>
                <a:lnTo>
                  <a:pt x="65625" y="87272"/>
                </a:lnTo>
                <a:lnTo>
                  <a:pt x="65625" y="87272"/>
                </a:lnTo>
                <a:lnTo>
                  <a:pt x="65625" y="80000"/>
                </a:lnTo>
                <a:lnTo>
                  <a:pt x="65625" y="80000"/>
                </a:lnTo>
                <a:lnTo>
                  <a:pt x="65625" y="80000"/>
                </a:lnTo>
                <a:lnTo>
                  <a:pt x="61875" y="80000"/>
                </a:lnTo>
                <a:lnTo>
                  <a:pt x="61875" y="80000"/>
                </a:lnTo>
                <a:lnTo>
                  <a:pt x="61875" y="80000"/>
                </a:lnTo>
                <a:lnTo>
                  <a:pt x="61875" y="80000"/>
                </a:lnTo>
                <a:lnTo>
                  <a:pt x="61875" y="87272"/>
                </a:lnTo>
                <a:lnTo>
                  <a:pt x="58125" y="87272"/>
                </a:lnTo>
                <a:lnTo>
                  <a:pt x="58125" y="87272"/>
                </a:lnTo>
                <a:lnTo>
                  <a:pt x="58125" y="87272"/>
                </a:lnTo>
                <a:lnTo>
                  <a:pt x="58125" y="87272"/>
                </a:lnTo>
                <a:lnTo>
                  <a:pt x="58125" y="87272"/>
                </a:lnTo>
                <a:lnTo>
                  <a:pt x="58125" y="87272"/>
                </a:lnTo>
                <a:lnTo>
                  <a:pt x="54375" y="87272"/>
                </a:lnTo>
                <a:lnTo>
                  <a:pt x="54375" y="94545"/>
                </a:lnTo>
                <a:lnTo>
                  <a:pt x="58125" y="94545"/>
                </a:lnTo>
                <a:lnTo>
                  <a:pt x="58125" y="94545"/>
                </a:lnTo>
                <a:lnTo>
                  <a:pt x="58125" y="94545"/>
                </a:lnTo>
                <a:lnTo>
                  <a:pt x="58125" y="94545"/>
                </a:lnTo>
                <a:lnTo>
                  <a:pt x="58125" y="94545"/>
                </a:lnTo>
                <a:lnTo>
                  <a:pt x="58125" y="94545"/>
                </a:lnTo>
                <a:lnTo>
                  <a:pt x="54375" y="94545"/>
                </a:lnTo>
                <a:lnTo>
                  <a:pt x="54375" y="94545"/>
                </a:lnTo>
                <a:lnTo>
                  <a:pt x="54375" y="101818"/>
                </a:lnTo>
                <a:lnTo>
                  <a:pt x="54375" y="101818"/>
                </a:lnTo>
                <a:lnTo>
                  <a:pt x="54375" y="101818"/>
                </a:lnTo>
                <a:lnTo>
                  <a:pt x="54375" y="101818"/>
                </a:lnTo>
                <a:lnTo>
                  <a:pt x="54375" y="101818"/>
                </a:lnTo>
                <a:lnTo>
                  <a:pt x="48750" y="101818"/>
                </a:lnTo>
                <a:lnTo>
                  <a:pt x="48750" y="101818"/>
                </a:lnTo>
                <a:lnTo>
                  <a:pt x="48750" y="101818"/>
                </a:lnTo>
                <a:lnTo>
                  <a:pt x="48750" y="112727"/>
                </a:lnTo>
                <a:lnTo>
                  <a:pt x="45000" y="112727"/>
                </a:lnTo>
                <a:lnTo>
                  <a:pt x="45000" y="112727"/>
                </a:lnTo>
                <a:lnTo>
                  <a:pt x="45000" y="112727"/>
                </a:lnTo>
                <a:lnTo>
                  <a:pt x="45000" y="112727"/>
                </a:lnTo>
                <a:lnTo>
                  <a:pt x="45000" y="101818"/>
                </a:lnTo>
                <a:lnTo>
                  <a:pt x="41250" y="101818"/>
                </a:lnTo>
                <a:lnTo>
                  <a:pt x="41250" y="101818"/>
                </a:lnTo>
                <a:lnTo>
                  <a:pt x="41250" y="101818"/>
                </a:lnTo>
                <a:lnTo>
                  <a:pt x="41250" y="112727"/>
                </a:lnTo>
                <a:lnTo>
                  <a:pt x="41250" y="112727"/>
                </a:lnTo>
                <a:lnTo>
                  <a:pt x="37500" y="112727"/>
                </a:lnTo>
                <a:lnTo>
                  <a:pt x="37500" y="112727"/>
                </a:lnTo>
                <a:lnTo>
                  <a:pt x="37500" y="112727"/>
                </a:lnTo>
                <a:lnTo>
                  <a:pt x="37500" y="112727"/>
                </a:lnTo>
                <a:lnTo>
                  <a:pt x="33750" y="112727"/>
                </a:lnTo>
                <a:lnTo>
                  <a:pt x="33750" y="112727"/>
                </a:lnTo>
                <a:lnTo>
                  <a:pt x="33750" y="112727"/>
                </a:lnTo>
                <a:lnTo>
                  <a:pt x="33750" y="112727"/>
                </a:lnTo>
                <a:lnTo>
                  <a:pt x="33750" y="112727"/>
                </a:lnTo>
                <a:lnTo>
                  <a:pt x="28125" y="112727"/>
                </a:lnTo>
                <a:lnTo>
                  <a:pt x="28125" y="112727"/>
                </a:lnTo>
                <a:lnTo>
                  <a:pt x="28125" y="112727"/>
                </a:lnTo>
                <a:lnTo>
                  <a:pt x="28125" y="112727"/>
                </a:lnTo>
                <a:lnTo>
                  <a:pt x="28125" y="112727"/>
                </a:lnTo>
                <a:lnTo>
                  <a:pt x="28125" y="112727"/>
                </a:lnTo>
                <a:lnTo>
                  <a:pt x="24375" y="112727"/>
                </a:lnTo>
                <a:lnTo>
                  <a:pt x="24375" y="101818"/>
                </a:lnTo>
                <a:lnTo>
                  <a:pt x="24375" y="101818"/>
                </a:lnTo>
                <a:lnTo>
                  <a:pt x="24375" y="101818"/>
                </a:lnTo>
                <a:lnTo>
                  <a:pt x="24375" y="101818"/>
                </a:lnTo>
                <a:lnTo>
                  <a:pt x="20625" y="101818"/>
                </a:lnTo>
                <a:lnTo>
                  <a:pt x="20625" y="101818"/>
                </a:lnTo>
                <a:lnTo>
                  <a:pt x="20625" y="94545"/>
                </a:lnTo>
                <a:lnTo>
                  <a:pt x="20625" y="94545"/>
                </a:lnTo>
                <a:lnTo>
                  <a:pt x="20625" y="94545"/>
                </a:lnTo>
                <a:lnTo>
                  <a:pt x="20625" y="94545"/>
                </a:lnTo>
                <a:lnTo>
                  <a:pt x="20625" y="94545"/>
                </a:lnTo>
                <a:lnTo>
                  <a:pt x="20625" y="94545"/>
                </a:lnTo>
                <a:lnTo>
                  <a:pt x="20625" y="94545"/>
                </a:lnTo>
                <a:lnTo>
                  <a:pt x="20625" y="94545"/>
                </a:lnTo>
                <a:lnTo>
                  <a:pt x="20625" y="87272"/>
                </a:lnTo>
                <a:lnTo>
                  <a:pt x="20625" y="87272"/>
                </a:lnTo>
                <a:lnTo>
                  <a:pt x="20625" y="87272"/>
                </a:lnTo>
                <a:lnTo>
                  <a:pt x="20625" y="87272"/>
                </a:lnTo>
                <a:lnTo>
                  <a:pt x="20625" y="87272"/>
                </a:lnTo>
                <a:lnTo>
                  <a:pt x="20625" y="80000"/>
                </a:lnTo>
                <a:lnTo>
                  <a:pt x="20625" y="80000"/>
                </a:lnTo>
                <a:lnTo>
                  <a:pt x="16875" y="80000"/>
                </a:lnTo>
                <a:lnTo>
                  <a:pt x="16875" y="80000"/>
                </a:lnTo>
                <a:lnTo>
                  <a:pt x="16875" y="80000"/>
                </a:lnTo>
                <a:lnTo>
                  <a:pt x="16875" y="80000"/>
                </a:lnTo>
                <a:lnTo>
                  <a:pt x="13125" y="80000"/>
                </a:lnTo>
                <a:lnTo>
                  <a:pt x="13125" y="80000"/>
                </a:lnTo>
                <a:lnTo>
                  <a:pt x="13125" y="80000"/>
                </a:lnTo>
                <a:lnTo>
                  <a:pt x="7500" y="80000"/>
                </a:lnTo>
                <a:lnTo>
                  <a:pt x="7500" y="87272"/>
                </a:lnTo>
                <a:lnTo>
                  <a:pt x="7500" y="87272"/>
                </a:lnTo>
                <a:lnTo>
                  <a:pt x="7500" y="80000"/>
                </a:lnTo>
                <a:lnTo>
                  <a:pt x="7500" y="80000"/>
                </a:lnTo>
                <a:lnTo>
                  <a:pt x="7500" y="80000"/>
                </a:lnTo>
                <a:lnTo>
                  <a:pt x="7500" y="87272"/>
                </a:lnTo>
                <a:lnTo>
                  <a:pt x="3750" y="87272"/>
                </a:lnTo>
                <a:lnTo>
                  <a:pt x="3750" y="87272"/>
                </a:lnTo>
                <a:lnTo>
                  <a:pt x="3750" y="87272"/>
                </a:lnTo>
                <a:lnTo>
                  <a:pt x="3750" y="94545"/>
                </a:lnTo>
                <a:lnTo>
                  <a:pt x="7500" y="94545"/>
                </a:lnTo>
                <a:lnTo>
                  <a:pt x="7500" y="94545"/>
                </a:lnTo>
                <a:lnTo>
                  <a:pt x="3750" y="94545"/>
                </a:lnTo>
                <a:lnTo>
                  <a:pt x="3750" y="94545"/>
                </a:lnTo>
                <a:lnTo>
                  <a:pt x="3750" y="94545"/>
                </a:lnTo>
                <a:lnTo>
                  <a:pt x="3750" y="94545"/>
                </a:lnTo>
                <a:lnTo>
                  <a:pt x="3750" y="94545"/>
                </a:lnTo>
                <a:lnTo>
                  <a:pt x="0" y="94545"/>
                </a:lnTo>
                <a:lnTo>
                  <a:pt x="0" y="94545"/>
                </a:lnTo>
                <a:lnTo>
                  <a:pt x="0" y="94545"/>
                </a:lnTo>
                <a:lnTo>
                  <a:pt x="0" y="94545"/>
                </a:lnTo>
                <a:lnTo>
                  <a:pt x="0" y="94545"/>
                </a:lnTo>
                <a:lnTo>
                  <a:pt x="0" y="94545"/>
                </a:lnTo>
                <a:lnTo>
                  <a:pt x="0" y="94545"/>
                </a:lnTo>
                <a:lnTo>
                  <a:pt x="0" y="94545"/>
                </a:lnTo>
                <a:lnTo>
                  <a:pt x="0" y="94545"/>
                </a:lnTo>
                <a:lnTo>
                  <a:pt x="3750" y="94545"/>
                </a:lnTo>
                <a:lnTo>
                  <a:pt x="3750" y="87272"/>
                </a:lnTo>
                <a:lnTo>
                  <a:pt x="3750" y="87272"/>
                </a:lnTo>
                <a:lnTo>
                  <a:pt x="3750" y="87272"/>
                </a:lnTo>
                <a:lnTo>
                  <a:pt x="3750" y="87272"/>
                </a:lnTo>
                <a:lnTo>
                  <a:pt x="3750" y="87272"/>
                </a:lnTo>
                <a:lnTo>
                  <a:pt x="3750" y="80000"/>
                </a:lnTo>
                <a:lnTo>
                  <a:pt x="0" y="80000"/>
                </a:lnTo>
                <a:lnTo>
                  <a:pt x="0" y="80000"/>
                </a:lnTo>
                <a:lnTo>
                  <a:pt x="0" y="80000"/>
                </a:lnTo>
                <a:lnTo>
                  <a:pt x="3750" y="80000"/>
                </a:lnTo>
                <a:lnTo>
                  <a:pt x="3750" y="72727"/>
                </a:lnTo>
                <a:lnTo>
                  <a:pt x="3750" y="72727"/>
                </a:lnTo>
                <a:lnTo>
                  <a:pt x="3750" y="72727"/>
                </a:lnTo>
                <a:lnTo>
                  <a:pt x="3750" y="72727"/>
                </a:lnTo>
                <a:lnTo>
                  <a:pt x="3750" y="72727"/>
                </a:lnTo>
                <a:lnTo>
                  <a:pt x="3750" y="61818"/>
                </a:lnTo>
                <a:lnTo>
                  <a:pt x="3750" y="61818"/>
                </a:lnTo>
                <a:lnTo>
                  <a:pt x="7500" y="61818"/>
                </a:lnTo>
                <a:lnTo>
                  <a:pt x="7500" y="61818"/>
                </a:lnTo>
                <a:lnTo>
                  <a:pt x="7500" y="61818"/>
                </a:lnTo>
                <a:lnTo>
                  <a:pt x="7500" y="61818"/>
                </a:lnTo>
                <a:lnTo>
                  <a:pt x="7500" y="61818"/>
                </a:lnTo>
                <a:lnTo>
                  <a:pt x="7500" y="61818"/>
                </a:lnTo>
                <a:lnTo>
                  <a:pt x="13125" y="61818"/>
                </a:lnTo>
                <a:lnTo>
                  <a:pt x="13125" y="54545"/>
                </a:lnTo>
                <a:lnTo>
                  <a:pt x="13125" y="54545"/>
                </a:lnTo>
                <a:lnTo>
                  <a:pt x="13125" y="54545"/>
                </a:lnTo>
                <a:lnTo>
                  <a:pt x="13125" y="47272"/>
                </a:lnTo>
                <a:lnTo>
                  <a:pt x="13125" y="47272"/>
                </a:lnTo>
                <a:lnTo>
                  <a:pt x="13125" y="47272"/>
                </a:lnTo>
                <a:lnTo>
                  <a:pt x="13125" y="47272"/>
                </a:lnTo>
                <a:lnTo>
                  <a:pt x="13125" y="47272"/>
                </a:lnTo>
                <a:lnTo>
                  <a:pt x="16875" y="47272"/>
                </a:lnTo>
                <a:lnTo>
                  <a:pt x="16875" y="47272"/>
                </a:lnTo>
                <a:lnTo>
                  <a:pt x="16875" y="47272"/>
                </a:lnTo>
                <a:lnTo>
                  <a:pt x="16875" y="40000"/>
                </a:lnTo>
                <a:lnTo>
                  <a:pt x="16875" y="40000"/>
                </a:lnTo>
                <a:lnTo>
                  <a:pt x="16875" y="40000"/>
                </a:lnTo>
                <a:lnTo>
                  <a:pt x="20625" y="40000"/>
                </a:lnTo>
                <a:lnTo>
                  <a:pt x="20625" y="40000"/>
                </a:lnTo>
                <a:lnTo>
                  <a:pt x="20625" y="40000"/>
                </a:lnTo>
                <a:lnTo>
                  <a:pt x="20625" y="40000"/>
                </a:lnTo>
                <a:lnTo>
                  <a:pt x="20625" y="32727"/>
                </a:lnTo>
                <a:lnTo>
                  <a:pt x="20625" y="32727"/>
                </a:lnTo>
                <a:lnTo>
                  <a:pt x="20625" y="32727"/>
                </a:lnTo>
                <a:lnTo>
                  <a:pt x="24375" y="32727"/>
                </a:lnTo>
                <a:lnTo>
                  <a:pt x="24375" y="32727"/>
                </a:lnTo>
                <a:lnTo>
                  <a:pt x="24375" y="32727"/>
                </a:lnTo>
                <a:lnTo>
                  <a:pt x="24375" y="21818"/>
                </a:lnTo>
                <a:lnTo>
                  <a:pt x="24375" y="21818"/>
                </a:lnTo>
                <a:lnTo>
                  <a:pt x="24375" y="21818"/>
                </a:lnTo>
                <a:lnTo>
                  <a:pt x="28125" y="21818"/>
                </a:lnTo>
                <a:lnTo>
                  <a:pt x="28125" y="21818"/>
                </a:lnTo>
                <a:lnTo>
                  <a:pt x="24375" y="21818"/>
                </a:lnTo>
                <a:lnTo>
                  <a:pt x="24375" y="21818"/>
                </a:lnTo>
                <a:lnTo>
                  <a:pt x="24375" y="21818"/>
                </a:lnTo>
                <a:lnTo>
                  <a:pt x="24375" y="14545"/>
                </a:lnTo>
                <a:lnTo>
                  <a:pt x="24375" y="14545"/>
                </a:lnTo>
                <a:lnTo>
                  <a:pt x="24375" y="14545"/>
                </a:lnTo>
                <a:lnTo>
                  <a:pt x="24375" y="14545"/>
                </a:lnTo>
                <a:lnTo>
                  <a:pt x="24375" y="14545"/>
                </a:lnTo>
                <a:lnTo>
                  <a:pt x="28125" y="14545"/>
                </a:lnTo>
                <a:lnTo>
                  <a:pt x="28125" y="14545"/>
                </a:lnTo>
                <a:lnTo>
                  <a:pt x="28125" y="14545"/>
                </a:lnTo>
                <a:lnTo>
                  <a:pt x="28125" y="14545"/>
                </a:lnTo>
                <a:lnTo>
                  <a:pt x="28125" y="14545"/>
                </a:lnTo>
                <a:lnTo>
                  <a:pt x="33750" y="14545"/>
                </a:lnTo>
                <a:lnTo>
                  <a:pt x="33750" y="14545"/>
                </a:lnTo>
                <a:lnTo>
                  <a:pt x="33750" y="14545"/>
                </a:lnTo>
                <a:lnTo>
                  <a:pt x="33750" y="14545"/>
                </a:lnTo>
                <a:lnTo>
                  <a:pt x="33750" y="14545"/>
                </a:lnTo>
                <a:lnTo>
                  <a:pt x="33750" y="14545"/>
                </a:lnTo>
                <a:lnTo>
                  <a:pt x="33750" y="14545"/>
                </a:lnTo>
                <a:lnTo>
                  <a:pt x="37500" y="14545"/>
                </a:lnTo>
                <a:lnTo>
                  <a:pt x="37500" y="14545"/>
                </a:lnTo>
                <a:lnTo>
                  <a:pt x="37500" y="14545"/>
                </a:lnTo>
                <a:lnTo>
                  <a:pt x="37500" y="14545"/>
                </a:lnTo>
                <a:lnTo>
                  <a:pt x="37500" y="14545"/>
                </a:lnTo>
                <a:lnTo>
                  <a:pt x="41250" y="14545"/>
                </a:lnTo>
                <a:lnTo>
                  <a:pt x="41250" y="14545"/>
                </a:lnTo>
                <a:lnTo>
                  <a:pt x="41250" y="14545"/>
                </a:lnTo>
                <a:lnTo>
                  <a:pt x="41250" y="7272"/>
                </a:lnTo>
                <a:lnTo>
                  <a:pt x="41250" y="7272"/>
                </a:lnTo>
                <a:lnTo>
                  <a:pt x="41250" y="7272"/>
                </a:lnTo>
                <a:lnTo>
                  <a:pt x="45000" y="7272"/>
                </a:lnTo>
                <a:lnTo>
                  <a:pt x="45000" y="14545"/>
                </a:lnTo>
                <a:lnTo>
                  <a:pt x="45000" y="14545"/>
                </a:lnTo>
                <a:lnTo>
                  <a:pt x="45000" y="14545"/>
                </a:lnTo>
                <a:lnTo>
                  <a:pt x="45000" y="14545"/>
                </a:lnTo>
                <a:lnTo>
                  <a:pt x="45000" y="7272"/>
                </a:lnTo>
                <a:lnTo>
                  <a:pt x="48750" y="7272"/>
                </a:lnTo>
                <a:lnTo>
                  <a:pt x="48750" y="7272"/>
                </a:lnTo>
                <a:lnTo>
                  <a:pt x="48750" y="7272"/>
                </a:lnTo>
                <a:lnTo>
                  <a:pt x="48750" y="14545"/>
                </a:lnTo>
                <a:lnTo>
                  <a:pt x="54375" y="14545"/>
                </a:lnTo>
                <a:lnTo>
                  <a:pt x="54375" y="14545"/>
                </a:lnTo>
                <a:lnTo>
                  <a:pt x="54375" y="14545"/>
                </a:lnTo>
                <a:lnTo>
                  <a:pt x="54375" y="14545"/>
                </a:lnTo>
                <a:lnTo>
                  <a:pt x="54375" y="7272"/>
                </a:lnTo>
                <a:lnTo>
                  <a:pt x="58125" y="7272"/>
                </a:lnTo>
                <a:lnTo>
                  <a:pt x="58125" y="7272"/>
                </a:lnTo>
                <a:lnTo>
                  <a:pt x="58125" y="7272"/>
                </a:lnTo>
                <a:lnTo>
                  <a:pt x="58125" y="7272"/>
                </a:lnTo>
                <a:lnTo>
                  <a:pt x="58125" y="7272"/>
                </a:lnTo>
                <a:lnTo>
                  <a:pt x="61875" y="7272"/>
                </a:lnTo>
                <a:lnTo>
                  <a:pt x="61875" y="7272"/>
                </a:lnTo>
                <a:lnTo>
                  <a:pt x="61875" y="7272"/>
                </a:lnTo>
                <a:lnTo>
                  <a:pt x="61875" y="7272"/>
                </a:lnTo>
                <a:lnTo>
                  <a:pt x="65625" y="7272"/>
                </a:lnTo>
                <a:lnTo>
                  <a:pt x="65625" y="7272"/>
                </a:lnTo>
                <a:lnTo>
                  <a:pt x="65625" y="7272"/>
                </a:lnTo>
                <a:lnTo>
                  <a:pt x="65625" y="7272"/>
                </a:lnTo>
                <a:lnTo>
                  <a:pt x="65625" y="7272"/>
                </a:lnTo>
                <a:lnTo>
                  <a:pt x="65625" y="7272"/>
                </a:lnTo>
                <a:lnTo>
                  <a:pt x="65625" y="7272"/>
                </a:lnTo>
                <a:lnTo>
                  <a:pt x="65625" y="0"/>
                </a:lnTo>
                <a:lnTo>
                  <a:pt x="65625" y="0"/>
                </a:lnTo>
                <a:lnTo>
                  <a:pt x="65625" y="0"/>
                </a:lnTo>
                <a:lnTo>
                  <a:pt x="65625" y="0"/>
                </a:lnTo>
                <a:lnTo>
                  <a:pt x="65625" y="0"/>
                </a:lnTo>
                <a:lnTo>
                  <a:pt x="65625" y="0"/>
                </a:lnTo>
                <a:lnTo>
                  <a:pt x="69375" y="0"/>
                </a:lnTo>
                <a:lnTo>
                  <a:pt x="69375" y="0"/>
                </a:lnTo>
                <a:lnTo>
                  <a:pt x="69375" y="0"/>
                </a:lnTo>
                <a:lnTo>
                  <a:pt x="69375" y="0"/>
                </a:lnTo>
                <a:lnTo>
                  <a:pt x="69375" y="0"/>
                </a:lnTo>
                <a:lnTo>
                  <a:pt x="69375" y="0"/>
                </a:lnTo>
                <a:lnTo>
                  <a:pt x="75000" y="0"/>
                </a:lnTo>
                <a:lnTo>
                  <a:pt x="75000" y="7272"/>
                </a:lnTo>
                <a:lnTo>
                  <a:pt x="75000" y="7272"/>
                </a:lnTo>
                <a:lnTo>
                  <a:pt x="75000" y="0"/>
                </a:lnTo>
                <a:lnTo>
                  <a:pt x="75000" y="0"/>
                </a:lnTo>
                <a:lnTo>
                  <a:pt x="78750" y="0"/>
                </a:lnTo>
                <a:lnTo>
                  <a:pt x="78750" y="7272"/>
                </a:lnTo>
                <a:lnTo>
                  <a:pt x="78750" y="7272"/>
                </a:lnTo>
                <a:lnTo>
                  <a:pt x="78750" y="7272"/>
                </a:lnTo>
                <a:lnTo>
                  <a:pt x="78750" y="7272"/>
                </a:lnTo>
                <a:lnTo>
                  <a:pt x="78750" y="0"/>
                </a:lnTo>
                <a:lnTo>
                  <a:pt x="82500" y="0"/>
                </a:lnTo>
                <a:lnTo>
                  <a:pt x="82500" y="7272"/>
                </a:lnTo>
                <a:lnTo>
                  <a:pt x="82500" y="7272"/>
                </a:lnTo>
                <a:lnTo>
                  <a:pt x="82500" y="7272"/>
                </a:lnTo>
                <a:lnTo>
                  <a:pt x="82500" y="7272"/>
                </a:lnTo>
                <a:lnTo>
                  <a:pt x="86250" y="7272"/>
                </a:lnTo>
                <a:lnTo>
                  <a:pt x="86250" y="7272"/>
                </a:lnTo>
                <a:lnTo>
                  <a:pt x="86250" y="7272"/>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0" name="Shape 1930"/>
          <p:cNvSpPr/>
          <p:nvPr/>
        </p:nvSpPr>
        <p:spPr>
          <a:xfrm>
            <a:off x="4535093" y="3062288"/>
            <a:ext cx="2381" cy="0"/>
          </a:xfrm>
          <a:custGeom>
            <a:avLst/>
            <a:gdLst/>
            <a:ahLst/>
            <a:cxnLst/>
            <a:rect l="0" t="0" r="0" b="0"/>
            <a:pathLst>
              <a:path w="120000" h="120000" extrusionOk="0">
                <a:moveTo>
                  <a:pt x="120000" y="0"/>
                </a:moveTo>
                <a:lnTo>
                  <a:pt x="120000" y="0"/>
                </a:lnTo>
                <a:lnTo>
                  <a:pt x="12000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1" name="Shape 1931"/>
          <p:cNvSpPr/>
          <p:nvPr/>
        </p:nvSpPr>
        <p:spPr>
          <a:xfrm>
            <a:off x="4535093" y="3062288"/>
            <a:ext cx="2381" cy="0"/>
          </a:xfrm>
          <a:custGeom>
            <a:avLst/>
            <a:gdLst/>
            <a:ahLst/>
            <a:cxnLst/>
            <a:rect l="0" t="0" r="0" b="0"/>
            <a:pathLst>
              <a:path w="120000" h="120000" extrusionOk="0">
                <a:moveTo>
                  <a:pt x="120000" y="0"/>
                </a:moveTo>
                <a:lnTo>
                  <a:pt x="120000" y="0"/>
                </a:lnTo>
                <a:lnTo>
                  <a:pt x="12000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2" name="Shape 1932"/>
          <p:cNvSpPr/>
          <p:nvPr/>
        </p:nvSpPr>
        <p:spPr>
          <a:xfrm>
            <a:off x="2169319" y="2928940"/>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3" name="Shape 1933"/>
          <p:cNvSpPr/>
          <p:nvPr/>
        </p:nvSpPr>
        <p:spPr>
          <a:xfrm>
            <a:off x="2169319" y="2928940"/>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4" name="Shape 1934"/>
          <p:cNvSpPr/>
          <p:nvPr/>
        </p:nvSpPr>
        <p:spPr>
          <a:xfrm>
            <a:off x="2988469" y="3117852"/>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5" name="Shape 1935"/>
          <p:cNvSpPr/>
          <p:nvPr/>
        </p:nvSpPr>
        <p:spPr>
          <a:xfrm>
            <a:off x="2988469" y="3117852"/>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6" name="Shape 1936"/>
          <p:cNvSpPr/>
          <p:nvPr/>
        </p:nvSpPr>
        <p:spPr>
          <a:xfrm>
            <a:off x="3242075" y="3135313"/>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7" name="Shape 1937"/>
          <p:cNvSpPr/>
          <p:nvPr/>
        </p:nvSpPr>
        <p:spPr>
          <a:xfrm>
            <a:off x="3242075" y="3135313"/>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8" name="Shape 1938"/>
          <p:cNvSpPr/>
          <p:nvPr/>
        </p:nvSpPr>
        <p:spPr>
          <a:xfrm>
            <a:off x="3407572" y="2971801"/>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39" name="Shape 1939"/>
          <p:cNvSpPr/>
          <p:nvPr/>
        </p:nvSpPr>
        <p:spPr>
          <a:xfrm>
            <a:off x="3407572" y="2971801"/>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0" name="Shape 1940"/>
          <p:cNvSpPr/>
          <p:nvPr/>
        </p:nvSpPr>
        <p:spPr>
          <a:xfrm>
            <a:off x="3056335" y="2814640"/>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1" name="Shape 1941"/>
          <p:cNvSpPr/>
          <p:nvPr/>
        </p:nvSpPr>
        <p:spPr>
          <a:xfrm>
            <a:off x="3056335" y="2814640"/>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2" name="Shape 1942"/>
          <p:cNvSpPr/>
          <p:nvPr/>
        </p:nvSpPr>
        <p:spPr>
          <a:xfrm>
            <a:off x="3473054" y="301942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3" name="Shape 1943"/>
          <p:cNvSpPr/>
          <p:nvPr/>
        </p:nvSpPr>
        <p:spPr>
          <a:xfrm>
            <a:off x="3473054" y="3019425"/>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4" name="Shape 1944"/>
          <p:cNvSpPr/>
          <p:nvPr/>
        </p:nvSpPr>
        <p:spPr>
          <a:xfrm>
            <a:off x="3339704" y="3055940"/>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5" name="Shape 1945"/>
          <p:cNvSpPr/>
          <p:nvPr/>
        </p:nvSpPr>
        <p:spPr>
          <a:xfrm>
            <a:off x="3339704" y="3055940"/>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6" name="Shape 1946"/>
          <p:cNvSpPr/>
          <p:nvPr/>
        </p:nvSpPr>
        <p:spPr>
          <a:xfrm>
            <a:off x="3401617" y="3065465"/>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7" name="Shape 1947"/>
          <p:cNvSpPr/>
          <p:nvPr/>
        </p:nvSpPr>
        <p:spPr>
          <a:xfrm>
            <a:off x="3401617" y="3065465"/>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8" name="Shape 1948"/>
          <p:cNvSpPr/>
          <p:nvPr/>
        </p:nvSpPr>
        <p:spPr>
          <a:xfrm>
            <a:off x="3464722" y="3006727"/>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49" name="Shape 1949"/>
          <p:cNvSpPr/>
          <p:nvPr/>
        </p:nvSpPr>
        <p:spPr>
          <a:xfrm>
            <a:off x="3464722" y="3006727"/>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0" name="Shape 1950"/>
          <p:cNvSpPr/>
          <p:nvPr/>
        </p:nvSpPr>
        <p:spPr>
          <a:xfrm>
            <a:off x="2174084" y="29749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1" name="Shape 1951"/>
          <p:cNvSpPr/>
          <p:nvPr/>
        </p:nvSpPr>
        <p:spPr>
          <a:xfrm>
            <a:off x="2174084" y="2974975"/>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2" name="Shape 1952"/>
          <p:cNvSpPr/>
          <p:nvPr/>
        </p:nvSpPr>
        <p:spPr>
          <a:xfrm>
            <a:off x="3407569" y="2971802"/>
            <a:ext cx="0" cy="3175"/>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3" name="Shape 1953"/>
          <p:cNvSpPr/>
          <p:nvPr/>
        </p:nvSpPr>
        <p:spPr>
          <a:xfrm>
            <a:off x="3407569" y="2971802"/>
            <a:ext cx="0" cy="3175"/>
          </a:xfrm>
          <a:custGeom>
            <a:avLst/>
            <a:gdLst/>
            <a:ahLst/>
            <a:cxnLst/>
            <a:rect l="0" t="0" r="0" b="0"/>
            <a:pathLst>
              <a:path w="120000" h="120000" extrusionOk="0">
                <a:moveTo>
                  <a:pt x="0" y="120000"/>
                </a:move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4" name="Shape 1954"/>
          <p:cNvSpPr/>
          <p:nvPr/>
        </p:nvSpPr>
        <p:spPr>
          <a:xfrm>
            <a:off x="3469481" y="30273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5" name="Shape 1955"/>
          <p:cNvSpPr/>
          <p:nvPr/>
        </p:nvSpPr>
        <p:spPr>
          <a:xfrm>
            <a:off x="3469481" y="3027363"/>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6" name="Shape 1956"/>
          <p:cNvSpPr/>
          <p:nvPr/>
        </p:nvSpPr>
        <p:spPr>
          <a:xfrm>
            <a:off x="2988472" y="3117851"/>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7" name="Shape 1957"/>
          <p:cNvSpPr/>
          <p:nvPr/>
        </p:nvSpPr>
        <p:spPr>
          <a:xfrm>
            <a:off x="2988472" y="3117851"/>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8" name="Shape 1958"/>
          <p:cNvSpPr/>
          <p:nvPr/>
        </p:nvSpPr>
        <p:spPr>
          <a:xfrm>
            <a:off x="3255172" y="3173413"/>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59" name="Shape 1959"/>
          <p:cNvSpPr/>
          <p:nvPr/>
        </p:nvSpPr>
        <p:spPr>
          <a:xfrm>
            <a:off x="3255172" y="3173413"/>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0" name="Shape 1960"/>
          <p:cNvSpPr/>
          <p:nvPr/>
        </p:nvSpPr>
        <p:spPr>
          <a:xfrm>
            <a:off x="3475435" y="3001963"/>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1" name="Shape 1961"/>
          <p:cNvSpPr/>
          <p:nvPr/>
        </p:nvSpPr>
        <p:spPr>
          <a:xfrm>
            <a:off x="3475435" y="3001963"/>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2" name="Shape 1962"/>
          <p:cNvSpPr/>
          <p:nvPr/>
        </p:nvSpPr>
        <p:spPr>
          <a:xfrm>
            <a:off x="2166938" y="2925765"/>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3" name="Shape 1963"/>
          <p:cNvSpPr/>
          <p:nvPr/>
        </p:nvSpPr>
        <p:spPr>
          <a:xfrm>
            <a:off x="2166938" y="2925765"/>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4" name="Shape 1964"/>
          <p:cNvSpPr/>
          <p:nvPr/>
        </p:nvSpPr>
        <p:spPr>
          <a:xfrm>
            <a:off x="3071815" y="3160715"/>
            <a:ext cx="2381" cy="3175"/>
          </a:xfrm>
          <a:custGeom>
            <a:avLst/>
            <a:gdLst/>
            <a:ahLst/>
            <a:cxnLst/>
            <a:rect l="0" t="0" r="0" b="0"/>
            <a:pathLst>
              <a:path w="120000" h="120000" extrusionOk="0">
                <a:moveTo>
                  <a:pt x="120000" y="120000"/>
                </a:moveTo>
                <a:lnTo>
                  <a:pt x="120000" y="120000"/>
                </a:lnTo>
                <a:lnTo>
                  <a:pt x="0" y="120000"/>
                </a:lnTo>
                <a:lnTo>
                  <a:pt x="0" y="120000"/>
                </a:lnTo>
                <a:lnTo>
                  <a:pt x="0" y="120000"/>
                </a:lnTo>
                <a:lnTo>
                  <a:pt x="0" y="0"/>
                </a:lnTo>
                <a:lnTo>
                  <a:pt x="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5" name="Shape 1965"/>
          <p:cNvSpPr/>
          <p:nvPr/>
        </p:nvSpPr>
        <p:spPr>
          <a:xfrm>
            <a:off x="3071815" y="3160715"/>
            <a:ext cx="2381" cy="3175"/>
          </a:xfrm>
          <a:custGeom>
            <a:avLst/>
            <a:gdLst/>
            <a:ahLst/>
            <a:cxnLst/>
            <a:rect l="0" t="0" r="0" b="0"/>
            <a:pathLst>
              <a:path w="120000" h="120000" extrusionOk="0">
                <a:moveTo>
                  <a:pt x="120000" y="120000"/>
                </a:moveTo>
                <a:lnTo>
                  <a:pt x="120000" y="120000"/>
                </a:lnTo>
                <a:lnTo>
                  <a:pt x="0" y="120000"/>
                </a:lnTo>
                <a:lnTo>
                  <a:pt x="0" y="120000"/>
                </a:lnTo>
                <a:lnTo>
                  <a:pt x="0" y="120000"/>
                </a:lnTo>
                <a:lnTo>
                  <a:pt x="0" y="0"/>
                </a:lnTo>
                <a:lnTo>
                  <a:pt x="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6" name="Shape 1966"/>
          <p:cNvSpPr/>
          <p:nvPr/>
        </p:nvSpPr>
        <p:spPr>
          <a:xfrm>
            <a:off x="3313513" y="311150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7" name="Shape 1967"/>
          <p:cNvSpPr/>
          <p:nvPr/>
        </p:nvSpPr>
        <p:spPr>
          <a:xfrm>
            <a:off x="3313513" y="3111500"/>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8" name="Shape 1968"/>
          <p:cNvSpPr/>
          <p:nvPr/>
        </p:nvSpPr>
        <p:spPr>
          <a:xfrm>
            <a:off x="3255169" y="3173413"/>
            <a:ext cx="0" cy="4763"/>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69" name="Shape 1969"/>
          <p:cNvSpPr/>
          <p:nvPr/>
        </p:nvSpPr>
        <p:spPr>
          <a:xfrm>
            <a:off x="3255169" y="3173413"/>
            <a:ext cx="0" cy="4763"/>
          </a:xfrm>
          <a:custGeom>
            <a:avLst/>
            <a:gdLst/>
            <a:ahLst/>
            <a:cxnLst/>
            <a:rect l="0" t="0" r="0" b="0"/>
            <a:pathLst>
              <a:path w="120000" h="120000" extrusionOk="0">
                <a:moveTo>
                  <a:pt x="0" y="0"/>
                </a:moveTo>
                <a:lnTo>
                  <a:pt x="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0" name="Shape 1970"/>
          <p:cNvSpPr/>
          <p:nvPr/>
        </p:nvSpPr>
        <p:spPr>
          <a:xfrm>
            <a:off x="3270648" y="3125790"/>
            <a:ext cx="3572" cy="3175"/>
          </a:xfrm>
          <a:custGeom>
            <a:avLst/>
            <a:gdLst/>
            <a:ahLst/>
            <a:cxnLst/>
            <a:rect l="0" t="0" r="0" b="0"/>
            <a:pathLst>
              <a:path w="120000" h="120000" extrusionOk="0">
                <a:moveTo>
                  <a:pt x="120000" y="0"/>
                </a:moveTo>
                <a:lnTo>
                  <a:pt x="120000" y="0"/>
                </a:lnTo>
                <a:lnTo>
                  <a:pt x="120000" y="120000"/>
                </a:lnTo>
                <a:lnTo>
                  <a:pt x="120000" y="120000"/>
                </a:lnTo>
                <a:lnTo>
                  <a:pt x="0" y="12000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1" name="Shape 1971"/>
          <p:cNvSpPr/>
          <p:nvPr/>
        </p:nvSpPr>
        <p:spPr>
          <a:xfrm>
            <a:off x="3270648" y="3125790"/>
            <a:ext cx="3572" cy="3175"/>
          </a:xfrm>
          <a:custGeom>
            <a:avLst/>
            <a:gdLst/>
            <a:ahLst/>
            <a:cxnLst/>
            <a:rect l="0" t="0" r="0" b="0"/>
            <a:pathLst>
              <a:path w="120000" h="120000" extrusionOk="0">
                <a:moveTo>
                  <a:pt x="120000" y="0"/>
                </a:moveTo>
                <a:lnTo>
                  <a:pt x="120000" y="0"/>
                </a:lnTo>
                <a:lnTo>
                  <a:pt x="120000" y="120000"/>
                </a:lnTo>
                <a:lnTo>
                  <a:pt x="120000" y="120000"/>
                </a:lnTo>
                <a:lnTo>
                  <a:pt x="0" y="12000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2" name="Shape 1972"/>
          <p:cNvSpPr/>
          <p:nvPr/>
        </p:nvSpPr>
        <p:spPr>
          <a:xfrm>
            <a:off x="3355184" y="307340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3" name="Shape 1973"/>
          <p:cNvSpPr/>
          <p:nvPr/>
        </p:nvSpPr>
        <p:spPr>
          <a:xfrm>
            <a:off x="3355184" y="3073400"/>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4" name="Shape 1974"/>
          <p:cNvSpPr/>
          <p:nvPr/>
        </p:nvSpPr>
        <p:spPr>
          <a:xfrm>
            <a:off x="3320656" y="2774951"/>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5" name="Shape 1975"/>
          <p:cNvSpPr/>
          <p:nvPr/>
        </p:nvSpPr>
        <p:spPr>
          <a:xfrm>
            <a:off x="3320656" y="2774951"/>
            <a:ext cx="2381" cy="0"/>
          </a:xfrm>
          <a:custGeom>
            <a:avLst/>
            <a:gdLst/>
            <a:ahLst/>
            <a:cxnLst/>
            <a:rect l="0" t="0" r="0" b="0"/>
            <a:pathLst>
              <a:path w="120000" h="120000" extrusionOk="0">
                <a:moveTo>
                  <a:pt x="120000" y="0"/>
                </a:moveTo>
                <a:lnTo>
                  <a:pt x="0" y="0"/>
                </a:lnTo>
                <a:lnTo>
                  <a:pt x="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6" name="Shape 1976"/>
          <p:cNvSpPr/>
          <p:nvPr/>
        </p:nvSpPr>
        <p:spPr>
          <a:xfrm>
            <a:off x="3378997" y="2855915"/>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7" name="Shape 1977"/>
          <p:cNvSpPr/>
          <p:nvPr/>
        </p:nvSpPr>
        <p:spPr>
          <a:xfrm>
            <a:off x="3378997" y="2855915"/>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8" name="Shape 1978"/>
          <p:cNvSpPr/>
          <p:nvPr/>
        </p:nvSpPr>
        <p:spPr>
          <a:xfrm>
            <a:off x="2130031" y="2919415"/>
            <a:ext cx="2381" cy="3175"/>
          </a:xfrm>
          <a:custGeom>
            <a:avLst/>
            <a:gdLst/>
            <a:ahLst/>
            <a:cxnLst/>
            <a:rect l="0" t="0" r="0" b="0"/>
            <a:pathLst>
              <a:path w="120000" h="120000" extrusionOk="0">
                <a:moveTo>
                  <a:pt x="0" y="0"/>
                </a:moveTo>
                <a:lnTo>
                  <a:pt x="0" y="0"/>
                </a:lnTo>
                <a:lnTo>
                  <a:pt x="0" y="0"/>
                </a:lnTo>
                <a:lnTo>
                  <a:pt x="120000" y="0"/>
                </a:lnTo>
                <a:lnTo>
                  <a:pt x="12000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79" name="Shape 1979"/>
          <p:cNvSpPr/>
          <p:nvPr/>
        </p:nvSpPr>
        <p:spPr>
          <a:xfrm>
            <a:off x="2130031" y="2919415"/>
            <a:ext cx="2381" cy="3175"/>
          </a:xfrm>
          <a:custGeom>
            <a:avLst/>
            <a:gdLst/>
            <a:ahLst/>
            <a:cxnLst/>
            <a:rect l="0" t="0" r="0" b="0"/>
            <a:pathLst>
              <a:path w="120000" h="120000" extrusionOk="0">
                <a:moveTo>
                  <a:pt x="0" y="0"/>
                </a:moveTo>
                <a:lnTo>
                  <a:pt x="0" y="0"/>
                </a:lnTo>
                <a:lnTo>
                  <a:pt x="0" y="0"/>
                </a:lnTo>
                <a:lnTo>
                  <a:pt x="120000" y="0"/>
                </a:lnTo>
                <a:lnTo>
                  <a:pt x="12000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0" name="Shape 1980"/>
          <p:cNvSpPr/>
          <p:nvPr/>
        </p:nvSpPr>
        <p:spPr>
          <a:xfrm>
            <a:off x="3401619" y="306546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1" name="Shape 1981"/>
          <p:cNvSpPr/>
          <p:nvPr/>
        </p:nvSpPr>
        <p:spPr>
          <a:xfrm>
            <a:off x="3401619" y="3065463"/>
            <a:ext cx="2381" cy="0"/>
          </a:xfrm>
          <a:custGeom>
            <a:avLst/>
            <a:gdLst/>
            <a:ahLst/>
            <a:cxnLst/>
            <a:rect l="0" t="0" r="0" b="0"/>
            <a:pathLst>
              <a:path w="120000" h="120000" extrusionOk="0">
                <a:moveTo>
                  <a:pt x="120000" y="0"/>
                </a:moveTo>
                <a:lnTo>
                  <a:pt x="120000" y="0"/>
                </a:lnTo>
                <a:lnTo>
                  <a:pt x="120000" y="0"/>
                </a:ln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2" name="Shape 1982"/>
          <p:cNvSpPr/>
          <p:nvPr/>
        </p:nvSpPr>
        <p:spPr>
          <a:xfrm>
            <a:off x="3386139" y="2859090"/>
            <a:ext cx="2381" cy="3175"/>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3" name="Shape 1983"/>
          <p:cNvSpPr/>
          <p:nvPr/>
        </p:nvSpPr>
        <p:spPr>
          <a:xfrm>
            <a:off x="3386139" y="2859090"/>
            <a:ext cx="2381" cy="3175"/>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4" name="Shape 1984"/>
          <p:cNvSpPr/>
          <p:nvPr/>
        </p:nvSpPr>
        <p:spPr>
          <a:xfrm>
            <a:off x="2933703" y="3086101"/>
            <a:ext cx="2381" cy="4763"/>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5" name="Shape 1985"/>
          <p:cNvSpPr/>
          <p:nvPr/>
        </p:nvSpPr>
        <p:spPr>
          <a:xfrm>
            <a:off x="2933703" y="3086101"/>
            <a:ext cx="2381" cy="4763"/>
          </a:xfrm>
          <a:custGeom>
            <a:avLst/>
            <a:gdLst/>
            <a:ahLst/>
            <a:cxnLst/>
            <a:rect l="0" t="0" r="0" b="0"/>
            <a:pathLst>
              <a:path w="120000" h="120000" extrusionOk="0">
                <a:moveTo>
                  <a:pt x="0" y="0"/>
                </a:moveTo>
                <a:lnTo>
                  <a:pt x="0" y="0"/>
                </a:lnTo>
                <a:lnTo>
                  <a:pt x="120000" y="0"/>
                </a:lnTo>
                <a:lnTo>
                  <a:pt x="120000" y="120000"/>
                </a:lnTo>
                <a:lnTo>
                  <a:pt x="0" y="120000"/>
                </a:lnTo>
                <a:lnTo>
                  <a:pt x="0" y="12000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6" name="Shape 1986"/>
          <p:cNvSpPr/>
          <p:nvPr/>
        </p:nvSpPr>
        <p:spPr>
          <a:xfrm>
            <a:off x="2988472" y="3108327"/>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7" name="Shape 1987"/>
          <p:cNvSpPr/>
          <p:nvPr/>
        </p:nvSpPr>
        <p:spPr>
          <a:xfrm>
            <a:off x="2988472" y="3108327"/>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8" name="Shape 1988"/>
          <p:cNvSpPr/>
          <p:nvPr/>
        </p:nvSpPr>
        <p:spPr>
          <a:xfrm>
            <a:off x="3342085" y="2814639"/>
            <a:ext cx="0" cy="3175"/>
          </a:xfrm>
          <a:custGeom>
            <a:avLst/>
            <a:gdLst/>
            <a:ahLst/>
            <a:cxnLst/>
            <a:rect l="0" t="0" r="0" b="0"/>
            <a:pathLst>
              <a:path w="120000" h="120000" extrusionOk="0">
                <a:moveTo>
                  <a:pt x="0" y="120000"/>
                </a:moveTo>
                <a:lnTo>
                  <a:pt x="0" y="0"/>
                </a:lnTo>
                <a:lnTo>
                  <a:pt x="0" y="0"/>
                </a:lnTo>
                <a:lnTo>
                  <a:pt x="0" y="0"/>
                </a:lnTo>
                <a:lnTo>
                  <a:pt x="0" y="0"/>
                </a:lnTo>
                <a:lnTo>
                  <a:pt x="0" y="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89" name="Shape 1989"/>
          <p:cNvSpPr/>
          <p:nvPr/>
        </p:nvSpPr>
        <p:spPr>
          <a:xfrm>
            <a:off x="3342085" y="2814639"/>
            <a:ext cx="0" cy="3175"/>
          </a:xfrm>
          <a:custGeom>
            <a:avLst/>
            <a:gdLst/>
            <a:ahLst/>
            <a:cxnLst/>
            <a:rect l="0" t="0" r="0" b="0"/>
            <a:pathLst>
              <a:path w="120000" h="120000" extrusionOk="0">
                <a:moveTo>
                  <a:pt x="0" y="120000"/>
                </a:moveTo>
                <a:lnTo>
                  <a:pt x="0" y="0"/>
                </a:lnTo>
                <a:lnTo>
                  <a:pt x="0" y="0"/>
                </a:lnTo>
                <a:lnTo>
                  <a:pt x="0" y="0"/>
                </a:lnTo>
                <a:lnTo>
                  <a:pt x="0" y="0"/>
                </a:lnTo>
                <a:lnTo>
                  <a:pt x="0" y="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0" name="Shape 1990"/>
          <p:cNvSpPr/>
          <p:nvPr/>
        </p:nvSpPr>
        <p:spPr>
          <a:xfrm>
            <a:off x="3036097" y="2928939"/>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1" name="Shape 1991"/>
          <p:cNvSpPr/>
          <p:nvPr/>
        </p:nvSpPr>
        <p:spPr>
          <a:xfrm>
            <a:off x="3036097" y="2928939"/>
            <a:ext cx="2381"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2" name="Shape 1992"/>
          <p:cNvSpPr/>
          <p:nvPr/>
        </p:nvSpPr>
        <p:spPr>
          <a:xfrm>
            <a:off x="3368281" y="2852739"/>
            <a:ext cx="2381" cy="3175"/>
          </a:xfrm>
          <a:custGeom>
            <a:avLst/>
            <a:gdLst/>
            <a:ahLst/>
            <a:cxnLst/>
            <a:rect l="0" t="0" r="0" b="0"/>
            <a:pathLst>
              <a:path w="120000" h="120000" extrusionOk="0">
                <a:moveTo>
                  <a:pt x="120000" y="0"/>
                </a:moveTo>
                <a:lnTo>
                  <a:pt x="120000" y="120000"/>
                </a:lnTo>
                <a:lnTo>
                  <a:pt x="120000" y="120000"/>
                </a:lnTo>
                <a:lnTo>
                  <a:pt x="120000" y="120000"/>
                </a:lnTo>
                <a:lnTo>
                  <a:pt x="12000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3" name="Shape 1993"/>
          <p:cNvSpPr/>
          <p:nvPr/>
        </p:nvSpPr>
        <p:spPr>
          <a:xfrm>
            <a:off x="3368281" y="2852739"/>
            <a:ext cx="2381" cy="3175"/>
          </a:xfrm>
          <a:custGeom>
            <a:avLst/>
            <a:gdLst/>
            <a:ahLst/>
            <a:cxnLst/>
            <a:rect l="0" t="0" r="0" b="0"/>
            <a:pathLst>
              <a:path w="120000" h="120000" extrusionOk="0">
                <a:moveTo>
                  <a:pt x="120000" y="0"/>
                </a:moveTo>
                <a:lnTo>
                  <a:pt x="120000" y="120000"/>
                </a:lnTo>
                <a:lnTo>
                  <a:pt x="120000" y="120000"/>
                </a:lnTo>
                <a:lnTo>
                  <a:pt x="120000" y="120000"/>
                </a:lnTo>
                <a:lnTo>
                  <a:pt x="120000" y="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4" name="Shape 1994"/>
          <p:cNvSpPr/>
          <p:nvPr/>
        </p:nvSpPr>
        <p:spPr>
          <a:xfrm>
            <a:off x="3019426" y="2925765"/>
            <a:ext cx="3572" cy="3175"/>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5" name="Shape 1995"/>
          <p:cNvSpPr/>
          <p:nvPr/>
        </p:nvSpPr>
        <p:spPr>
          <a:xfrm>
            <a:off x="3019426" y="2925765"/>
            <a:ext cx="3572" cy="3175"/>
          </a:xfrm>
          <a:custGeom>
            <a:avLst/>
            <a:gdLst/>
            <a:ahLst/>
            <a:cxnLst/>
            <a:rect l="0" t="0" r="0" b="0"/>
            <a:pathLst>
              <a:path w="120000" h="120000" extrusionOk="0">
                <a:moveTo>
                  <a:pt x="120000" y="120000"/>
                </a:moveTo>
                <a:lnTo>
                  <a:pt x="0" y="120000"/>
                </a:lnTo>
                <a:lnTo>
                  <a:pt x="0" y="120000"/>
                </a:lnTo>
                <a:lnTo>
                  <a:pt x="120000" y="12000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6" name="Shape 1996"/>
          <p:cNvSpPr/>
          <p:nvPr/>
        </p:nvSpPr>
        <p:spPr>
          <a:xfrm>
            <a:off x="3403998" y="2879725"/>
            <a:ext cx="3572" cy="4763"/>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7" name="Shape 1997"/>
          <p:cNvSpPr/>
          <p:nvPr/>
        </p:nvSpPr>
        <p:spPr>
          <a:xfrm>
            <a:off x="3403998" y="2879725"/>
            <a:ext cx="3572" cy="4763"/>
          </a:xfrm>
          <a:custGeom>
            <a:avLst/>
            <a:gdLst/>
            <a:ahLst/>
            <a:cxnLst/>
            <a:rect l="0" t="0" r="0" b="0"/>
            <a:pathLst>
              <a:path w="120000" h="120000" extrusionOk="0">
                <a:moveTo>
                  <a:pt x="0" y="120000"/>
                </a:moveTo>
                <a:lnTo>
                  <a:pt x="0" y="120000"/>
                </a:lnTo>
                <a:lnTo>
                  <a:pt x="0" y="0"/>
                </a:lnTo>
                <a:lnTo>
                  <a:pt x="0" y="0"/>
                </a:lnTo>
                <a:lnTo>
                  <a:pt x="0" y="0"/>
                </a:lnTo>
                <a:lnTo>
                  <a:pt x="120000" y="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8" name="Shape 1998"/>
          <p:cNvSpPr/>
          <p:nvPr/>
        </p:nvSpPr>
        <p:spPr>
          <a:xfrm>
            <a:off x="3043240" y="2800351"/>
            <a:ext cx="2381" cy="3175"/>
          </a:xfrm>
          <a:custGeom>
            <a:avLst/>
            <a:gdLst/>
            <a:ahLst/>
            <a:cxnLst/>
            <a:rect l="0" t="0" r="0" b="0"/>
            <a:pathLst>
              <a:path w="120000" h="120000" extrusionOk="0">
                <a:moveTo>
                  <a:pt x="0" y="0"/>
                </a:moveTo>
                <a:lnTo>
                  <a:pt x="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1999" name="Shape 1999"/>
          <p:cNvSpPr/>
          <p:nvPr/>
        </p:nvSpPr>
        <p:spPr>
          <a:xfrm>
            <a:off x="3043240" y="2800351"/>
            <a:ext cx="2381" cy="3175"/>
          </a:xfrm>
          <a:custGeom>
            <a:avLst/>
            <a:gdLst/>
            <a:ahLst/>
            <a:cxnLst/>
            <a:rect l="0" t="0" r="0" b="0"/>
            <a:pathLst>
              <a:path w="120000" h="120000" extrusionOk="0">
                <a:moveTo>
                  <a:pt x="0" y="0"/>
                </a:moveTo>
                <a:lnTo>
                  <a:pt x="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0" name="Shape 2000"/>
          <p:cNvSpPr/>
          <p:nvPr/>
        </p:nvSpPr>
        <p:spPr>
          <a:xfrm>
            <a:off x="3331369" y="3055939"/>
            <a:ext cx="4762" cy="3175"/>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120000" y="0"/>
                </a:lnTo>
                <a:lnTo>
                  <a:pt x="12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1" name="Shape 2001"/>
          <p:cNvSpPr/>
          <p:nvPr/>
        </p:nvSpPr>
        <p:spPr>
          <a:xfrm>
            <a:off x="3331369" y="3055939"/>
            <a:ext cx="4762" cy="3175"/>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120000" y="0"/>
                </a:lnTo>
                <a:lnTo>
                  <a:pt x="120000" y="120000"/>
                </a:lnTo>
                <a:lnTo>
                  <a:pt x="60000" y="120000"/>
                </a:lnTo>
                <a:lnTo>
                  <a:pt x="60000" y="120000"/>
                </a:lnTo>
                <a:lnTo>
                  <a:pt x="60000" y="120000"/>
                </a:lnTo>
                <a:lnTo>
                  <a:pt x="6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2" name="Shape 2002"/>
          <p:cNvSpPr/>
          <p:nvPr/>
        </p:nvSpPr>
        <p:spPr>
          <a:xfrm>
            <a:off x="3283744" y="2719390"/>
            <a:ext cx="3572"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3" name="Shape 2003"/>
          <p:cNvSpPr/>
          <p:nvPr/>
        </p:nvSpPr>
        <p:spPr>
          <a:xfrm>
            <a:off x="3283744" y="2719390"/>
            <a:ext cx="3572" cy="3175"/>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4" name="Shape 2004"/>
          <p:cNvSpPr/>
          <p:nvPr/>
        </p:nvSpPr>
        <p:spPr>
          <a:xfrm>
            <a:off x="3344469" y="2827337"/>
            <a:ext cx="2381" cy="4763"/>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5" name="Shape 2005"/>
          <p:cNvSpPr/>
          <p:nvPr/>
        </p:nvSpPr>
        <p:spPr>
          <a:xfrm>
            <a:off x="3344469" y="2827337"/>
            <a:ext cx="2381" cy="4763"/>
          </a:xfrm>
          <a:custGeom>
            <a:avLst/>
            <a:gdLst/>
            <a:ahLst/>
            <a:cxnLst/>
            <a:rect l="0" t="0" r="0" b="0"/>
            <a:pathLst>
              <a:path w="120000" h="120000" extrusionOk="0">
                <a:moveTo>
                  <a:pt x="0" y="120000"/>
                </a:moveTo>
                <a:lnTo>
                  <a:pt x="0" y="120000"/>
                </a:lnTo>
                <a:lnTo>
                  <a:pt x="0" y="120000"/>
                </a:lnTo>
                <a:lnTo>
                  <a:pt x="0" y="0"/>
                </a:lnTo>
                <a:lnTo>
                  <a:pt x="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6" name="Shape 2006"/>
          <p:cNvSpPr/>
          <p:nvPr/>
        </p:nvSpPr>
        <p:spPr>
          <a:xfrm>
            <a:off x="3328990" y="2782888"/>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12000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7" name="Shape 2007"/>
          <p:cNvSpPr/>
          <p:nvPr/>
        </p:nvSpPr>
        <p:spPr>
          <a:xfrm>
            <a:off x="3328990" y="2782888"/>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120000" y="0"/>
                </a:lnTo>
                <a:lnTo>
                  <a:pt x="120000" y="0"/>
                </a:lnTo>
                <a:lnTo>
                  <a:pt x="12000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8" name="Shape 2008"/>
          <p:cNvSpPr/>
          <p:nvPr/>
        </p:nvSpPr>
        <p:spPr>
          <a:xfrm>
            <a:off x="3051575" y="2824165"/>
            <a:ext cx="2381"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120000"/>
                </a:lnTo>
                <a:lnTo>
                  <a:pt x="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09" name="Shape 2009"/>
          <p:cNvSpPr/>
          <p:nvPr/>
        </p:nvSpPr>
        <p:spPr>
          <a:xfrm>
            <a:off x="3051575" y="2824165"/>
            <a:ext cx="2381"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120000"/>
                </a:lnTo>
                <a:lnTo>
                  <a:pt x="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0" name="Shape 2010"/>
          <p:cNvSpPr/>
          <p:nvPr/>
        </p:nvSpPr>
        <p:spPr>
          <a:xfrm>
            <a:off x="2137172" y="2870202"/>
            <a:ext cx="3572" cy="3175"/>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1" name="Shape 2011"/>
          <p:cNvSpPr/>
          <p:nvPr/>
        </p:nvSpPr>
        <p:spPr>
          <a:xfrm>
            <a:off x="2137172" y="2870202"/>
            <a:ext cx="3572" cy="3175"/>
          </a:xfrm>
          <a:custGeom>
            <a:avLst/>
            <a:gdLst/>
            <a:ahLst/>
            <a:cxnLst/>
            <a:rect l="0" t="0" r="0" b="0"/>
            <a:pathLst>
              <a:path w="120000" h="120000" extrusionOk="0">
                <a:moveTo>
                  <a:pt x="120000" y="120000"/>
                </a:moveTo>
                <a:lnTo>
                  <a:pt x="0" y="120000"/>
                </a:lnTo>
                <a:lnTo>
                  <a:pt x="0" y="120000"/>
                </a:lnTo>
                <a:lnTo>
                  <a:pt x="0" y="120000"/>
                </a:lnTo>
                <a:lnTo>
                  <a:pt x="0" y="120000"/>
                </a:lnTo>
                <a:lnTo>
                  <a:pt x="0" y="0"/>
                </a:lnTo>
                <a:lnTo>
                  <a:pt x="0" y="0"/>
                </a:lnTo>
                <a:lnTo>
                  <a:pt x="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2" name="Shape 2012"/>
          <p:cNvSpPr/>
          <p:nvPr/>
        </p:nvSpPr>
        <p:spPr>
          <a:xfrm>
            <a:off x="2182418" y="2943227"/>
            <a:ext cx="2381"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3" name="Shape 2013"/>
          <p:cNvSpPr/>
          <p:nvPr/>
        </p:nvSpPr>
        <p:spPr>
          <a:xfrm>
            <a:off x="2182418" y="2943227"/>
            <a:ext cx="2381" cy="3175"/>
          </a:xfrm>
          <a:custGeom>
            <a:avLst/>
            <a:gdLst/>
            <a:ahLst/>
            <a:cxnLst/>
            <a:rect l="0" t="0" r="0" b="0"/>
            <a:pathLst>
              <a:path w="120000" h="120000" extrusionOk="0">
                <a:moveTo>
                  <a:pt x="0" y="120000"/>
                </a:moveTo>
                <a:lnTo>
                  <a:pt x="0" y="120000"/>
                </a:ln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4" name="Shape 2014"/>
          <p:cNvSpPr/>
          <p:nvPr/>
        </p:nvSpPr>
        <p:spPr>
          <a:xfrm>
            <a:off x="3462340" y="3009900"/>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5" name="Shape 2015"/>
          <p:cNvSpPr/>
          <p:nvPr/>
        </p:nvSpPr>
        <p:spPr>
          <a:xfrm>
            <a:off x="3462340" y="3009900"/>
            <a:ext cx="2381" cy="0"/>
          </a:xfrm>
          <a:custGeom>
            <a:avLst/>
            <a:gdLst/>
            <a:ahLst/>
            <a:cxnLst/>
            <a:rect l="0" t="0" r="0" b="0"/>
            <a:pathLst>
              <a:path w="120000" h="120000" extrusionOk="0">
                <a:moveTo>
                  <a:pt x="0" y="0"/>
                </a:moveTo>
                <a:lnTo>
                  <a:pt x="0" y="0"/>
                </a:ln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6" name="Shape 2016"/>
          <p:cNvSpPr/>
          <p:nvPr/>
        </p:nvSpPr>
        <p:spPr>
          <a:xfrm>
            <a:off x="3427813" y="3068637"/>
            <a:ext cx="2381" cy="4763"/>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7" name="Shape 2017"/>
          <p:cNvSpPr/>
          <p:nvPr/>
        </p:nvSpPr>
        <p:spPr>
          <a:xfrm>
            <a:off x="3427813" y="3068637"/>
            <a:ext cx="2381" cy="4763"/>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8" name="Shape 2018"/>
          <p:cNvSpPr/>
          <p:nvPr/>
        </p:nvSpPr>
        <p:spPr>
          <a:xfrm>
            <a:off x="2894413" y="3030539"/>
            <a:ext cx="2381" cy="3175"/>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120000"/>
                </a:lnTo>
                <a:lnTo>
                  <a:pt x="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19" name="Shape 2019"/>
          <p:cNvSpPr/>
          <p:nvPr/>
        </p:nvSpPr>
        <p:spPr>
          <a:xfrm>
            <a:off x="2894413" y="3030539"/>
            <a:ext cx="2381" cy="3175"/>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120000"/>
                </a:lnTo>
                <a:lnTo>
                  <a:pt x="0" y="120000"/>
                </a:lnTo>
                <a:lnTo>
                  <a:pt x="0" y="120000"/>
                </a:lnTo>
                <a:lnTo>
                  <a:pt x="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0" name="Shape 2020"/>
          <p:cNvSpPr/>
          <p:nvPr/>
        </p:nvSpPr>
        <p:spPr>
          <a:xfrm>
            <a:off x="3038478" y="2503488"/>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1" name="Shape 2021"/>
          <p:cNvSpPr/>
          <p:nvPr/>
        </p:nvSpPr>
        <p:spPr>
          <a:xfrm>
            <a:off x="3038478" y="2503488"/>
            <a:ext cx="2381" cy="0"/>
          </a:xfrm>
          <a:custGeom>
            <a:avLst/>
            <a:gdLst/>
            <a:ahLst/>
            <a:cxnLst/>
            <a:rect l="0" t="0" r="0" b="0"/>
            <a:pathLst>
              <a:path w="120000" h="120000" extrusionOk="0">
                <a:moveTo>
                  <a:pt x="0" y="0"/>
                </a:moveTo>
                <a:lnTo>
                  <a:pt x="0" y="0"/>
                </a:lnTo>
                <a:lnTo>
                  <a:pt x="0" y="0"/>
                </a:lnTo>
                <a:lnTo>
                  <a:pt x="0" y="0"/>
                </a:lnTo>
                <a:lnTo>
                  <a:pt x="0" y="0"/>
                </a:lnTo>
                <a:lnTo>
                  <a:pt x="120000" y="0"/>
                </a:lnTo>
                <a:lnTo>
                  <a:pt x="120000" y="0"/>
                </a:lnTo>
                <a:lnTo>
                  <a:pt x="120000" y="0"/>
                </a:lnTo>
                <a:lnTo>
                  <a:pt x="120000" y="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2" name="Shape 2022"/>
          <p:cNvSpPr/>
          <p:nvPr/>
        </p:nvSpPr>
        <p:spPr>
          <a:xfrm>
            <a:off x="3268269" y="2698751"/>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0"/>
                </a:lnTo>
                <a:lnTo>
                  <a:pt x="12000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3" name="Shape 2023"/>
          <p:cNvSpPr/>
          <p:nvPr/>
        </p:nvSpPr>
        <p:spPr>
          <a:xfrm>
            <a:off x="3268269" y="2698751"/>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0"/>
                </a:lnTo>
                <a:lnTo>
                  <a:pt x="12000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4" name="Shape 2024"/>
          <p:cNvSpPr/>
          <p:nvPr/>
        </p:nvSpPr>
        <p:spPr>
          <a:xfrm>
            <a:off x="3025381" y="2936875"/>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5" name="Shape 2025"/>
          <p:cNvSpPr/>
          <p:nvPr/>
        </p:nvSpPr>
        <p:spPr>
          <a:xfrm>
            <a:off x="3025381" y="2936875"/>
            <a:ext cx="2381" cy="0"/>
          </a:xfrm>
          <a:custGeom>
            <a:avLst/>
            <a:gdLst/>
            <a:ahLst/>
            <a:cxnLst/>
            <a:rect l="0" t="0" r="0" b="0"/>
            <a:pathLst>
              <a:path w="120000" h="120000" extrusionOk="0">
                <a:moveTo>
                  <a:pt x="0" y="0"/>
                </a:moveTo>
                <a:lnTo>
                  <a:pt x="0" y="0"/>
                </a:lnTo>
                <a:lnTo>
                  <a:pt x="0" y="0"/>
                </a:lnTo>
                <a:lnTo>
                  <a:pt x="0" y="0"/>
                </a:lnTo>
                <a:lnTo>
                  <a:pt x="0" y="0"/>
                </a:lnTo>
                <a:lnTo>
                  <a:pt x="0" y="0"/>
                </a:lnTo>
                <a:lnTo>
                  <a:pt x="0" y="0"/>
                </a:lnTo>
                <a:lnTo>
                  <a:pt x="12000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6" name="Shape 2026"/>
          <p:cNvSpPr/>
          <p:nvPr/>
        </p:nvSpPr>
        <p:spPr>
          <a:xfrm>
            <a:off x="3202785" y="2751139"/>
            <a:ext cx="5953" cy="3175"/>
          </a:xfrm>
          <a:custGeom>
            <a:avLst/>
            <a:gdLst/>
            <a:ahLst/>
            <a:cxnLst/>
            <a:rect l="0" t="0" r="0" b="0"/>
            <a:pathLst>
              <a:path w="120000" h="120000" extrusionOk="0">
                <a:moveTo>
                  <a:pt x="48000" y="120000"/>
                </a:moveTo>
                <a:lnTo>
                  <a:pt x="0" y="120000"/>
                </a:lnTo>
                <a:lnTo>
                  <a:pt x="0" y="120000"/>
                </a:lnTo>
                <a:lnTo>
                  <a:pt x="0" y="0"/>
                </a:lnTo>
                <a:lnTo>
                  <a:pt x="48000" y="0"/>
                </a:lnTo>
                <a:lnTo>
                  <a:pt x="48000" y="0"/>
                </a:lnTo>
                <a:lnTo>
                  <a:pt x="48000" y="0"/>
                </a:lnTo>
                <a:lnTo>
                  <a:pt x="120000" y="0"/>
                </a:lnTo>
                <a:lnTo>
                  <a:pt x="120000" y="120000"/>
                </a:lnTo>
                <a:lnTo>
                  <a:pt x="120000" y="120000"/>
                </a:lnTo>
                <a:lnTo>
                  <a:pt x="48000" y="120000"/>
                </a:lnTo>
                <a:lnTo>
                  <a:pt x="48000" y="120000"/>
                </a:lnTo>
                <a:lnTo>
                  <a:pt x="48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7" name="Shape 2027"/>
          <p:cNvSpPr/>
          <p:nvPr/>
        </p:nvSpPr>
        <p:spPr>
          <a:xfrm>
            <a:off x="3202785" y="2751139"/>
            <a:ext cx="5953" cy="3175"/>
          </a:xfrm>
          <a:custGeom>
            <a:avLst/>
            <a:gdLst/>
            <a:ahLst/>
            <a:cxnLst/>
            <a:rect l="0" t="0" r="0" b="0"/>
            <a:pathLst>
              <a:path w="120000" h="120000" extrusionOk="0">
                <a:moveTo>
                  <a:pt x="48000" y="120000"/>
                </a:moveTo>
                <a:lnTo>
                  <a:pt x="0" y="120000"/>
                </a:lnTo>
                <a:lnTo>
                  <a:pt x="0" y="120000"/>
                </a:lnTo>
                <a:lnTo>
                  <a:pt x="0" y="0"/>
                </a:lnTo>
                <a:lnTo>
                  <a:pt x="48000" y="0"/>
                </a:lnTo>
                <a:lnTo>
                  <a:pt x="48000" y="0"/>
                </a:lnTo>
                <a:lnTo>
                  <a:pt x="48000" y="0"/>
                </a:lnTo>
                <a:lnTo>
                  <a:pt x="120000" y="0"/>
                </a:lnTo>
                <a:lnTo>
                  <a:pt x="120000" y="120000"/>
                </a:lnTo>
                <a:lnTo>
                  <a:pt x="120000" y="120000"/>
                </a:lnTo>
                <a:lnTo>
                  <a:pt x="48000" y="120000"/>
                </a:lnTo>
                <a:lnTo>
                  <a:pt x="48000" y="120000"/>
                </a:lnTo>
                <a:lnTo>
                  <a:pt x="48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8" name="Shape 2028"/>
          <p:cNvSpPr/>
          <p:nvPr/>
        </p:nvSpPr>
        <p:spPr>
          <a:xfrm>
            <a:off x="2857503" y="3044825"/>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29" name="Shape 2029"/>
          <p:cNvSpPr/>
          <p:nvPr/>
        </p:nvSpPr>
        <p:spPr>
          <a:xfrm>
            <a:off x="2857503" y="3044825"/>
            <a:ext cx="2381" cy="0"/>
          </a:xfrm>
          <a:custGeom>
            <a:avLst/>
            <a:gdLst/>
            <a:ahLst/>
            <a:cxnLst/>
            <a:rect l="0" t="0" r="0" b="0"/>
            <a:pathLst>
              <a:path w="120000" h="120000" extrusionOk="0">
                <a:moveTo>
                  <a:pt x="0" y="0"/>
                </a:moveTo>
                <a:lnTo>
                  <a:pt x="0" y="0"/>
                </a:lnTo>
                <a:lnTo>
                  <a:pt x="120000" y="0"/>
                </a:lnTo>
                <a:lnTo>
                  <a:pt x="120000" y="0"/>
                </a:lnTo>
                <a:lnTo>
                  <a:pt x="120000" y="0"/>
                </a:lnTo>
                <a:lnTo>
                  <a:pt x="120000" y="0"/>
                </a:lnTo>
                <a:lnTo>
                  <a:pt x="120000" y="0"/>
                </a:lnTo>
                <a:lnTo>
                  <a:pt x="120000" y="0"/>
                </a:lnTo>
                <a:lnTo>
                  <a:pt x="12000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0" name="Shape 2030"/>
          <p:cNvSpPr/>
          <p:nvPr/>
        </p:nvSpPr>
        <p:spPr>
          <a:xfrm>
            <a:off x="2842025" y="2482851"/>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1" name="Shape 2031"/>
          <p:cNvSpPr/>
          <p:nvPr/>
        </p:nvSpPr>
        <p:spPr>
          <a:xfrm>
            <a:off x="2842025" y="2482851"/>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2" name="Shape 2032"/>
          <p:cNvSpPr/>
          <p:nvPr/>
        </p:nvSpPr>
        <p:spPr>
          <a:xfrm>
            <a:off x="3012284" y="2471739"/>
            <a:ext cx="2381" cy="3175"/>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0" y="120000"/>
                </a:lnTo>
                <a:lnTo>
                  <a:pt x="0" y="120000"/>
                </a:lnTo>
                <a:lnTo>
                  <a:pt x="0" y="12000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3" name="Shape 2033"/>
          <p:cNvSpPr/>
          <p:nvPr/>
        </p:nvSpPr>
        <p:spPr>
          <a:xfrm>
            <a:off x="3012284" y="2471739"/>
            <a:ext cx="2381" cy="3175"/>
          </a:xfrm>
          <a:custGeom>
            <a:avLst/>
            <a:gdLst/>
            <a:ahLst/>
            <a:cxnLst/>
            <a:rect l="0" t="0" r="0" b="0"/>
            <a:pathLst>
              <a:path w="120000" h="120000" extrusionOk="0">
                <a:moveTo>
                  <a:pt x="0" y="0"/>
                </a:moveTo>
                <a:lnTo>
                  <a:pt x="0" y="0"/>
                </a:lnTo>
                <a:lnTo>
                  <a:pt x="0" y="0"/>
                </a:lnTo>
                <a:lnTo>
                  <a:pt x="120000" y="0"/>
                </a:lnTo>
                <a:lnTo>
                  <a:pt x="120000" y="0"/>
                </a:lnTo>
                <a:lnTo>
                  <a:pt x="120000" y="0"/>
                </a:lnTo>
                <a:lnTo>
                  <a:pt x="120000" y="120000"/>
                </a:lnTo>
                <a:lnTo>
                  <a:pt x="120000" y="120000"/>
                </a:lnTo>
                <a:lnTo>
                  <a:pt x="0" y="120000"/>
                </a:lnTo>
                <a:lnTo>
                  <a:pt x="0" y="120000"/>
                </a:lnTo>
                <a:lnTo>
                  <a:pt x="0" y="12000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4" name="Shape 2034"/>
          <p:cNvSpPr/>
          <p:nvPr/>
        </p:nvSpPr>
        <p:spPr>
          <a:xfrm>
            <a:off x="3187304" y="2698751"/>
            <a:ext cx="0" cy="3175"/>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5" name="Shape 2035"/>
          <p:cNvSpPr/>
          <p:nvPr/>
        </p:nvSpPr>
        <p:spPr>
          <a:xfrm>
            <a:off x="3187304" y="2698751"/>
            <a:ext cx="0" cy="3175"/>
          </a:xfrm>
          <a:custGeom>
            <a:avLst/>
            <a:gdLst/>
            <a:ahLst/>
            <a:cxnLst/>
            <a:rect l="0" t="0" r="0" b="0"/>
            <a:pathLst>
              <a:path w="120000" h="120000" extrusionOk="0">
                <a:moveTo>
                  <a:pt x="0" y="120000"/>
                </a:move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6" name="Shape 2036"/>
          <p:cNvSpPr/>
          <p:nvPr/>
        </p:nvSpPr>
        <p:spPr>
          <a:xfrm>
            <a:off x="3071813" y="2803527"/>
            <a:ext cx="0" cy="3175"/>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7" name="Shape 2037"/>
          <p:cNvSpPr/>
          <p:nvPr/>
        </p:nvSpPr>
        <p:spPr>
          <a:xfrm>
            <a:off x="3071813" y="2803527"/>
            <a:ext cx="0" cy="3175"/>
          </a:xfrm>
          <a:custGeom>
            <a:avLst/>
            <a:gdLst/>
            <a:ahLst/>
            <a:cxnLst/>
            <a:rect l="0" t="0" r="0" b="0"/>
            <a:pathLst>
              <a:path w="120000" h="120000" extrusionOk="0">
                <a:moveTo>
                  <a:pt x="0" y="0"/>
                </a:moveTo>
                <a:lnTo>
                  <a:pt x="0" y="0"/>
                </a:lnTo>
                <a:lnTo>
                  <a:pt x="0" y="120000"/>
                </a:lnTo>
                <a:lnTo>
                  <a:pt x="0" y="120000"/>
                </a:lnTo>
                <a:lnTo>
                  <a:pt x="0" y="120000"/>
                </a:lnTo>
                <a:lnTo>
                  <a:pt x="0" y="120000"/>
                </a:lnTo>
                <a:lnTo>
                  <a:pt x="0" y="120000"/>
                </a:lnTo>
                <a:lnTo>
                  <a:pt x="0" y="0"/>
                </a:lnTo>
                <a:lnTo>
                  <a:pt x="0" y="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8" name="Shape 2038"/>
          <p:cNvSpPr/>
          <p:nvPr/>
        </p:nvSpPr>
        <p:spPr>
          <a:xfrm>
            <a:off x="3255172" y="2678113"/>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0" y="0"/>
                </a:lnTo>
                <a:lnTo>
                  <a:pt x="0" y="0"/>
                </a:lnTo>
                <a:lnTo>
                  <a:pt x="0" y="0"/>
                </a:lnTo>
                <a:lnTo>
                  <a:pt x="48000" y="0"/>
                </a:lnTo>
                <a:lnTo>
                  <a:pt x="48000" y="0"/>
                </a:lnTo>
                <a:lnTo>
                  <a:pt x="48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39" name="Shape 2039"/>
          <p:cNvSpPr/>
          <p:nvPr/>
        </p:nvSpPr>
        <p:spPr>
          <a:xfrm>
            <a:off x="3255172" y="2678113"/>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0" y="0"/>
                </a:lnTo>
                <a:lnTo>
                  <a:pt x="0" y="0"/>
                </a:lnTo>
                <a:lnTo>
                  <a:pt x="0" y="0"/>
                </a:lnTo>
                <a:lnTo>
                  <a:pt x="48000" y="0"/>
                </a:lnTo>
                <a:lnTo>
                  <a:pt x="48000" y="0"/>
                </a:lnTo>
                <a:lnTo>
                  <a:pt x="48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0" name="Shape 2040"/>
          <p:cNvSpPr/>
          <p:nvPr/>
        </p:nvSpPr>
        <p:spPr>
          <a:xfrm>
            <a:off x="2970610" y="3216276"/>
            <a:ext cx="0" cy="6349"/>
          </a:xfrm>
          <a:custGeom>
            <a:avLst/>
            <a:gdLst/>
            <a:ahLst/>
            <a:cxnLst/>
            <a:rect l="0" t="0" r="0" b="0"/>
            <a:pathLst>
              <a:path w="120000" h="120000" extrusionOk="0">
                <a:moveTo>
                  <a:pt x="0" y="60000"/>
                </a:moveTo>
                <a:lnTo>
                  <a:pt x="0" y="60000"/>
                </a:lnTo>
                <a:lnTo>
                  <a:pt x="0" y="60000"/>
                </a:lnTo>
                <a:lnTo>
                  <a:pt x="0" y="60000"/>
                </a:lnTo>
                <a:lnTo>
                  <a:pt x="0" y="60000"/>
                </a:lnTo>
                <a:lnTo>
                  <a:pt x="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6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1" name="Shape 2041"/>
          <p:cNvSpPr/>
          <p:nvPr/>
        </p:nvSpPr>
        <p:spPr>
          <a:xfrm>
            <a:off x="2970610" y="3216276"/>
            <a:ext cx="0" cy="6349"/>
          </a:xfrm>
          <a:custGeom>
            <a:avLst/>
            <a:gdLst/>
            <a:ahLst/>
            <a:cxnLst/>
            <a:rect l="0" t="0" r="0" b="0"/>
            <a:pathLst>
              <a:path w="120000" h="120000" extrusionOk="0">
                <a:moveTo>
                  <a:pt x="0" y="60000"/>
                </a:moveTo>
                <a:lnTo>
                  <a:pt x="0" y="60000"/>
                </a:lnTo>
                <a:lnTo>
                  <a:pt x="0" y="60000"/>
                </a:lnTo>
                <a:lnTo>
                  <a:pt x="0" y="60000"/>
                </a:lnTo>
                <a:lnTo>
                  <a:pt x="0" y="60000"/>
                </a:lnTo>
                <a:lnTo>
                  <a:pt x="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6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2" name="Shape 2042"/>
          <p:cNvSpPr/>
          <p:nvPr/>
        </p:nvSpPr>
        <p:spPr>
          <a:xfrm>
            <a:off x="3244456" y="2646365"/>
            <a:ext cx="5953" cy="3175"/>
          </a:xfrm>
          <a:custGeom>
            <a:avLst/>
            <a:gdLst/>
            <a:ahLst/>
            <a:cxnLst/>
            <a:rect l="0" t="0" r="0" b="0"/>
            <a:pathLst>
              <a:path w="120000" h="120000" extrusionOk="0">
                <a:moveTo>
                  <a:pt x="72000" y="0"/>
                </a:moveTo>
                <a:lnTo>
                  <a:pt x="72000" y="0"/>
                </a:lnTo>
                <a:lnTo>
                  <a:pt x="72000" y="0"/>
                </a:lnTo>
                <a:lnTo>
                  <a:pt x="72000" y="0"/>
                </a:lnTo>
                <a:lnTo>
                  <a:pt x="72000" y="120000"/>
                </a:lnTo>
                <a:lnTo>
                  <a:pt x="120000" y="120000"/>
                </a:lnTo>
                <a:lnTo>
                  <a:pt x="120000" y="120000"/>
                </a:lnTo>
                <a:lnTo>
                  <a:pt x="72000" y="120000"/>
                </a:lnTo>
                <a:lnTo>
                  <a:pt x="72000" y="120000"/>
                </a:lnTo>
                <a:lnTo>
                  <a:pt x="72000" y="120000"/>
                </a:lnTo>
                <a:lnTo>
                  <a:pt x="72000" y="120000"/>
                </a:lnTo>
                <a:lnTo>
                  <a:pt x="72000" y="120000"/>
                </a:lnTo>
                <a:lnTo>
                  <a:pt x="0" y="120000"/>
                </a:lnTo>
                <a:lnTo>
                  <a:pt x="0" y="0"/>
                </a:lnTo>
                <a:lnTo>
                  <a:pt x="0" y="0"/>
                </a:lnTo>
                <a:lnTo>
                  <a:pt x="72000" y="0"/>
                </a:lnTo>
                <a:lnTo>
                  <a:pt x="72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3" name="Shape 2043"/>
          <p:cNvSpPr/>
          <p:nvPr/>
        </p:nvSpPr>
        <p:spPr>
          <a:xfrm>
            <a:off x="3244456" y="2646365"/>
            <a:ext cx="5953" cy="3175"/>
          </a:xfrm>
          <a:custGeom>
            <a:avLst/>
            <a:gdLst/>
            <a:ahLst/>
            <a:cxnLst/>
            <a:rect l="0" t="0" r="0" b="0"/>
            <a:pathLst>
              <a:path w="120000" h="120000" extrusionOk="0">
                <a:moveTo>
                  <a:pt x="72000" y="0"/>
                </a:moveTo>
                <a:lnTo>
                  <a:pt x="72000" y="0"/>
                </a:lnTo>
                <a:lnTo>
                  <a:pt x="72000" y="0"/>
                </a:lnTo>
                <a:lnTo>
                  <a:pt x="72000" y="0"/>
                </a:lnTo>
                <a:lnTo>
                  <a:pt x="72000" y="120000"/>
                </a:lnTo>
                <a:lnTo>
                  <a:pt x="120000" y="120000"/>
                </a:lnTo>
                <a:lnTo>
                  <a:pt x="120000" y="120000"/>
                </a:lnTo>
                <a:lnTo>
                  <a:pt x="72000" y="120000"/>
                </a:lnTo>
                <a:lnTo>
                  <a:pt x="72000" y="120000"/>
                </a:lnTo>
                <a:lnTo>
                  <a:pt x="72000" y="120000"/>
                </a:lnTo>
                <a:lnTo>
                  <a:pt x="72000" y="120000"/>
                </a:lnTo>
                <a:lnTo>
                  <a:pt x="72000" y="120000"/>
                </a:lnTo>
                <a:lnTo>
                  <a:pt x="0" y="120000"/>
                </a:lnTo>
                <a:lnTo>
                  <a:pt x="0" y="0"/>
                </a:lnTo>
                <a:lnTo>
                  <a:pt x="0" y="0"/>
                </a:lnTo>
                <a:lnTo>
                  <a:pt x="72000" y="0"/>
                </a:lnTo>
                <a:lnTo>
                  <a:pt x="72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4" name="Shape 2044"/>
          <p:cNvSpPr/>
          <p:nvPr/>
        </p:nvSpPr>
        <p:spPr>
          <a:xfrm>
            <a:off x="3071815" y="2814640"/>
            <a:ext cx="2381" cy="6349"/>
          </a:xfrm>
          <a:custGeom>
            <a:avLst/>
            <a:gdLst/>
            <a:ahLst/>
            <a:cxnLst/>
            <a:rect l="0" t="0" r="0" b="0"/>
            <a:pathLst>
              <a:path w="120000" h="120000" extrusionOk="0">
                <a:moveTo>
                  <a:pt x="120000" y="120000"/>
                </a:moveTo>
                <a:lnTo>
                  <a:pt x="0" y="120000"/>
                </a:lnTo>
                <a:lnTo>
                  <a:pt x="0" y="120000"/>
                </a:lnTo>
                <a:lnTo>
                  <a:pt x="0" y="120000"/>
                </a:lnTo>
                <a:lnTo>
                  <a:pt x="0" y="120000"/>
                </a:lnTo>
                <a:lnTo>
                  <a:pt x="0" y="60000"/>
                </a:lnTo>
                <a:lnTo>
                  <a:pt x="0" y="60000"/>
                </a:lnTo>
                <a:lnTo>
                  <a:pt x="0" y="60000"/>
                </a:lnTo>
                <a:lnTo>
                  <a:pt x="0" y="0"/>
                </a:lnTo>
                <a:lnTo>
                  <a:pt x="0" y="0"/>
                </a:lnTo>
                <a:lnTo>
                  <a:pt x="0" y="0"/>
                </a:lnTo>
                <a:lnTo>
                  <a:pt x="120000" y="0"/>
                </a:lnTo>
                <a:lnTo>
                  <a:pt x="120000" y="0"/>
                </a:lnTo>
                <a:lnTo>
                  <a:pt x="120000" y="60000"/>
                </a:lnTo>
                <a:lnTo>
                  <a:pt x="120000" y="60000"/>
                </a:lnTo>
                <a:lnTo>
                  <a:pt x="120000" y="6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5" name="Shape 2045"/>
          <p:cNvSpPr/>
          <p:nvPr/>
        </p:nvSpPr>
        <p:spPr>
          <a:xfrm>
            <a:off x="3071815" y="2814640"/>
            <a:ext cx="2381" cy="6349"/>
          </a:xfrm>
          <a:custGeom>
            <a:avLst/>
            <a:gdLst/>
            <a:ahLst/>
            <a:cxnLst/>
            <a:rect l="0" t="0" r="0" b="0"/>
            <a:pathLst>
              <a:path w="120000" h="120000" extrusionOk="0">
                <a:moveTo>
                  <a:pt x="120000" y="120000"/>
                </a:moveTo>
                <a:lnTo>
                  <a:pt x="0" y="120000"/>
                </a:lnTo>
                <a:lnTo>
                  <a:pt x="0" y="120000"/>
                </a:lnTo>
                <a:lnTo>
                  <a:pt x="0" y="120000"/>
                </a:lnTo>
                <a:lnTo>
                  <a:pt x="0" y="120000"/>
                </a:lnTo>
                <a:lnTo>
                  <a:pt x="0" y="60000"/>
                </a:lnTo>
                <a:lnTo>
                  <a:pt x="0" y="60000"/>
                </a:lnTo>
                <a:lnTo>
                  <a:pt x="0" y="60000"/>
                </a:lnTo>
                <a:lnTo>
                  <a:pt x="0" y="0"/>
                </a:lnTo>
                <a:lnTo>
                  <a:pt x="0" y="0"/>
                </a:lnTo>
                <a:lnTo>
                  <a:pt x="0" y="0"/>
                </a:lnTo>
                <a:lnTo>
                  <a:pt x="120000" y="0"/>
                </a:lnTo>
                <a:lnTo>
                  <a:pt x="120000" y="0"/>
                </a:lnTo>
                <a:lnTo>
                  <a:pt x="120000" y="60000"/>
                </a:lnTo>
                <a:lnTo>
                  <a:pt x="120000" y="60000"/>
                </a:lnTo>
                <a:lnTo>
                  <a:pt x="120000" y="6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6" name="Shape 2046"/>
          <p:cNvSpPr/>
          <p:nvPr/>
        </p:nvSpPr>
        <p:spPr>
          <a:xfrm>
            <a:off x="2425307" y="2513013"/>
            <a:ext cx="8335" cy="0"/>
          </a:xfrm>
          <a:custGeom>
            <a:avLst/>
            <a:gdLst/>
            <a:ahLst/>
            <a:cxnLst/>
            <a:rect l="0" t="0" r="0" b="0"/>
            <a:pathLst>
              <a:path w="120000" h="120000" extrusionOk="0">
                <a:moveTo>
                  <a:pt x="34285" y="0"/>
                </a:moveTo>
                <a:lnTo>
                  <a:pt x="0" y="0"/>
                </a:lnTo>
                <a:lnTo>
                  <a:pt x="0" y="0"/>
                </a:lnTo>
                <a:lnTo>
                  <a:pt x="34285"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85714" y="0"/>
                </a:lnTo>
                <a:lnTo>
                  <a:pt x="85714" y="0"/>
                </a:lnTo>
                <a:lnTo>
                  <a:pt x="85714" y="0"/>
                </a:lnTo>
                <a:lnTo>
                  <a:pt x="85714" y="0"/>
                </a:lnTo>
                <a:lnTo>
                  <a:pt x="34285" y="0"/>
                </a:lnTo>
                <a:lnTo>
                  <a:pt x="34285" y="0"/>
                </a:lnTo>
                <a:lnTo>
                  <a:pt x="34285" y="0"/>
                </a:lnTo>
                <a:lnTo>
                  <a:pt x="3428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7" name="Shape 2047"/>
          <p:cNvSpPr/>
          <p:nvPr/>
        </p:nvSpPr>
        <p:spPr>
          <a:xfrm>
            <a:off x="2425307" y="2513013"/>
            <a:ext cx="8335" cy="0"/>
          </a:xfrm>
          <a:custGeom>
            <a:avLst/>
            <a:gdLst/>
            <a:ahLst/>
            <a:cxnLst/>
            <a:rect l="0" t="0" r="0" b="0"/>
            <a:pathLst>
              <a:path w="120000" h="120000" extrusionOk="0">
                <a:moveTo>
                  <a:pt x="34285" y="0"/>
                </a:moveTo>
                <a:lnTo>
                  <a:pt x="0" y="0"/>
                </a:lnTo>
                <a:lnTo>
                  <a:pt x="0" y="0"/>
                </a:lnTo>
                <a:lnTo>
                  <a:pt x="34285"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85714" y="0"/>
                </a:lnTo>
                <a:lnTo>
                  <a:pt x="85714" y="0"/>
                </a:lnTo>
                <a:lnTo>
                  <a:pt x="85714" y="0"/>
                </a:lnTo>
                <a:lnTo>
                  <a:pt x="85714" y="0"/>
                </a:lnTo>
                <a:lnTo>
                  <a:pt x="34285" y="0"/>
                </a:lnTo>
                <a:lnTo>
                  <a:pt x="34285" y="0"/>
                </a:lnTo>
                <a:lnTo>
                  <a:pt x="34285" y="0"/>
                </a:lnTo>
                <a:lnTo>
                  <a:pt x="34285"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8" name="Shape 2048"/>
          <p:cNvSpPr/>
          <p:nvPr/>
        </p:nvSpPr>
        <p:spPr>
          <a:xfrm>
            <a:off x="2996804" y="2297113"/>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49" name="Shape 2049"/>
          <p:cNvSpPr/>
          <p:nvPr/>
        </p:nvSpPr>
        <p:spPr>
          <a:xfrm>
            <a:off x="2996804" y="2297113"/>
            <a:ext cx="4762" cy="0"/>
          </a:xfrm>
          <a:custGeom>
            <a:avLst/>
            <a:gdLst/>
            <a:ahLst/>
            <a:cxnLst/>
            <a:rect l="0" t="0" r="0" b="0"/>
            <a:pathLst>
              <a:path w="120000" h="120000" extrusionOk="0">
                <a:moveTo>
                  <a:pt x="60000" y="0"/>
                </a:moveTo>
                <a:lnTo>
                  <a:pt x="60000" y="0"/>
                </a:lnTo>
                <a:lnTo>
                  <a:pt x="120000" y="0"/>
                </a:lnTo>
                <a:lnTo>
                  <a:pt x="120000" y="0"/>
                </a:lnTo>
                <a:lnTo>
                  <a:pt x="60000" y="0"/>
                </a:lnTo>
                <a:lnTo>
                  <a:pt x="60000" y="0"/>
                </a:lnTo>
                <a:lnTo>
                  <a:pt x="60000" y="0"/>
                </a:lnTo>
                <a:lnTo>
                  <a:pt x="0" y="0"/>
                </a:lnTo>
                <a:lnTo>
                  <a:pt x="0" y="0"/>
                </a:lnTo>
                <a:lnTo>
                  <a:pt x="0" y="0"/>
                </a:lnTo>
                <a:lnTo>
                  <a:pt x="0" y="0"/>
                </a:lnTo>
                <a:lnTo>
                  <a:pt x="0" y="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0" name="Shape 2050"/>
          <p:cNvSpPr/>
          <p:nvPr/>
        </p:nvSpPr>
        <p:spPr>
          <a:xfrm>
            <a:off x="2427685" y="2489202"/>
            <a:ext cx="3572" cy="3175"/>
          </a:xfrm>
          <a:custGeom>
            <a:avLst/>
            <a:gdLst/>
            <a:ahLst/>
            <a:cxnLst/>
            <a:rect l="0" t="0" r="0" b="0"/>
            <a:pathLst>
              <a:path w="120000" h="120000" extrusionOk="0">
                <a:moveTo>
                  <a:pt x="0" y="0"/>
                </a:moveTo>
                <a:lnTo>
                  <a:pt x="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1" name="Shape 2051"/>
          <p:cNvSpPr/>
          <p:nvPr/>
        </p:nvSpPr>
        <p:spPr>
          <a:xfrm>
            <a:off x="2427685" y="2489202"/>
            <a:ext cx="3572" cy="3175"/>
          </a:xfrm>
          <a:custGeom>
            <a:avLst/>
            <a:gdLst/>
            <a:ahLst/>
            <a:cxnLst/>
            <a:rect l="0" t="0" r="0" b="0"/>
            <a:pathLst>
              <a:path w="120000" h="120000" extrusionOk="0">
                <a:moveTo>
                  <a:pt x="0" y="0"/>
                </a:moveTo>
                <a:lnTo>
                  <a:pt x="0" y="120000"/>
                </a:lnTo>
                <a:lnTo>
                  <a:pt x="120000" y="12000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2" name="Shape 2052"/>
          <p:cNvSpPr/>
          <p:nvPr/>
        </p:nvSpPr>
        <p:spPr>
          <a:xfrm>
            <a:off x="3040859" y="2797177"/>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3" name="Shape 2053"/>
          <p:cNvSpPr/>
          <p:nvPr/>
        </p:nvSpPr>
        <p:spPr>
          <a:xfrm>
            <a:off x="3040859" y="2797177"/>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120000" y="120000"/>
                </a:lnTo>
                <a:lnTo>
                  <a:pt x="120000" y="120000"/>
                </a:lnTo>
                <a:lnTo>
                  <a:pt x="120000" y="0"/>
                </a:lnTo>
                <a:lnTo>
                  <a:pt x="120000" y="0"/>
                </a:lnTo>
                <a:lnTo>
                  <a:pt x="120000" y="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4" name="Shape 2054"/>
          <p:cNvSpPr/>
          <p:nvPr/>
        </p:nvSpPr>
        <p:spPr>
          <a:xfrm>
            <a:off x="3427813" y="2992439"/>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48000" y="0"/>
                </a:lnTo>
                <a:lnTo>
                  <a:pt x="0" y="0"/>
                </a:lnTo>
                <a:lnTo>
                  <a:pt x="0" y="0"/>
                </a:lnTo>
                <a:lnTo>
                  <a:pt x="0" y="0"/>
                </a:lnTo>
                <a:lnTo>
                  <a:pt x="48000" y="0"/>
                </a:lnTo>
                <a:lnTo>
                  <a:pt x="48000" y="0"/>
                </a:lnTo>
                <a:lnTo>
                  <a:pt x="48000" y="0"/>
                </a:lnTo>
                <a:lnTo>
                  <a:pt x="48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5" name="Shape 2055"/>
          <p:cNvSpPr/>
          <p:nvPr/>
        </p:nvSpPr>
        <p:spPr>
          <a:xfrm>
            <a:off x="3427813" y="2992439"/>
            <a:ext cx="5953" cy="0"/>
          </a:xfrm>
          <a:custGeom>
            <a:avLst/>
            <a:gdLst/>
            <a:ahLst/>
            <a:cxnLst/>
            <a:rect l="0" t="0" r="0" b="0"/>
            <a:pathLst>
              <a:path w="120000" h="120000" extrusionOk="0">
                <a:moveTo>
                  <a:pt x="120000" y="0"/>
                </a:moveTo>
                <a:lnTo>
                  <a:pt x="120000" y="0"/>
                </a:lnTo>
                <a:lnTo>
                  <a:pt x="120000" y="0"/>
                </a:lnTo>
                <a:lnTo>
                  <a:pt x="120000" y="0"/>
                </a:lnTo>
                <a:lnTo>
                  <a:pt x="120000" y="0"/>
                </a:lnTo>
                <a:lnTo>
                  <a:pt x="48000" y="0"/>
                </a:lnTo>
                <a:lnTo>
                  <a:pt x="48000" y="0"/>
                </a:lnTo>
                <a:lnTo>
                  <a:pt x="48000" y="0"/>
                </a:lnTo>
                <a:lnTo>
                  <a:pt x="48000" y="0"/>
                </a:lnTo>
                <a:lnTo>
                  <a:pt x="0" y="0"/>
                </a:lnTo>
                <a:lnTo>
                  <a:pt x="0" y="0"/>
                </a:lnTo>
                <a:lnTo>
                  <a:pt x="0" y="0"/>
                </a:lnTo>
                <a:lnTo>
                  <a:pt x="48000" y="0"/>
                </a:lnTo>
                <a:lnTo>
                  <a:pt x="48000" y="0"/>
                </a:lnTo>
                <a:lnTo>
                  <a:pt x="48000" y="0"/>
                </a:lnTo>
                <a:lnTo>
                  <a:pt x="48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6" name="Shape 2056"/>
          <p:cNvSpPr/>
          <p:nvPr/>
        </p:nvSpPr>
        <p:spPr>
          <a:xfrm>
            <a:off x="2742013" y="2293939"/>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7" name="Shape 2057"/>
          <p:cNvSpPr/>
          <p:nvPr/>
        </p:nvSpPr>
        <p:spPr>
          <a:xfrm>
            <a:off x="2742013" y="2293939"/>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8" name="Shape 2058"/>
          <p:cNvSpPr/>
          <p:nvPr/>
        </p:nvSpPr>
        <p:spPr>
          <a:xfrm>
            <a:off x="3261125" y="2503490"/>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59" name="Shape 2059"/>
          <p:cNvSpPr/>
          <p:nvPr/>
        </p:nvSpPr>
        <p:spPr>
          <a:xfrm>
            <a:off x="3261125" y="2503490"/>
            <a:ext cx="2381" cy="3175"/>
          </a:xfrm>
          <a:custGeom>
            <a:avLst/>
            <a:gdLst/>
            <a:ahLst/>
            <a:cxnLst/>
            <a:rect l="0" t="0" r="0" b="0"/>
            <a:pathLst>
              <a:path w="120000" h="120000" extrusionOk="0">
                <a:moveTo>
                  <a:pt x="120000" y="120000"/>
                </a:moveTo>
                <a:lnTo>
                  <a:pt x="120000" y="120000"/>
                </a:lnTo>
                <a:lnTo>
                  <a:pt x="120000" y="120000"/>
                </a:lnTo>
                <a:lnTo>
                  <a:pt x="0" y="120000"/>
                </a:lnTo>
                <a:lnTo>
                  <a:pt x="0" y="120000"/>
                </a:lnTo>
                <a:lnTo>
                  <a:pt x="0" y="120000"/>
                </a:lnTo>
                <a:lnTo>
                  <a:pt x="0" y="120000"/>
                </a:lnTo>
                <a:lnTo>
                  <a:pt x="0" y="120000"/>
                </a:lnTo>
                <a:lnTo>
                  <a:pt x="0" y="120000"/>
                </a:lnTo>
                <a:lnTo>
                  <a:pt x="0" y="0"/>
                </a:lnTo>
                <a:lnTo>
                  <a:pt x="0" y="0"/>
                </a:lnTo>
                <a:lnTo>
                  <a:pt x="120000" y="0"/>
                </a:lnTo>
                <a:lnTo>
                  <a:pt x="120000" y="12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0" name="Shape 2060"/>
          <p:cNvSpPr/>
          <p:nvPr/>
        </p:nvSpPr>
        <p:spPr>
          <a:xfrm>
            <a:off x="3433765" y="2971802"/>
            <a:ext cx="2381" cy="3175"/>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1" name="Shape 2061"/>
          <p:cNvSpPr/>
          <p:nvPr/>
        </p:nvSpPr>
        <p:spPr>
          <a:xfrm>
            <a:off x="3433765" y="2971802"/>
            <a:ext cx="2381" cy="3175"/>
          </a:xfrm>
          <a:custGeom>
            <a:avLst/>
            <a:gdLst/>
            <a:ahLst/>
            <a:cxnLst/>
            <a:rect l="0" t="0" r="0" b="0"/>
            <a:pathLst>
              <a:path w="120000" h="120000" extrusionOk="0">
                <a:moveTo>
                  <a:pt x="0" y="120000"/>
                </a:moveTo>
                <a:lnTo>
                  <a:pt x="0" y="120000"/>
                </a:lnTo>
                <a:lnTo>
                  <a:pt x="0" y="0"/>
                </a:lnTo>
                <a:lnTo>
                  <a:pt x="0" y="0"/>
                </a:lnTo>
                <a:lnTo>
                  <a:pt x="0" y="0"/>
                </a:lnTo>
                <a:lnTo>
                  <a:pt x="0" y="0"/>
                </a:lnTo>
                <a:lnTo>
                  <a:pt x="120000" y="0"/>
                </a:lnTo>
                <a:lnTo>
                  <a:pt x="120000" y="0"/>
                </a:lnTo>
                <a:lnTo>
                  <a:pt x="120000" y="0"/>
                </a:lnTo>
                <a:lnTo>
                  <a:pt x="120000" y="0"/>
                </a:lnTo>
                <a:lnTo>
                  <a:pt x="120000" y="0"/>
                </a:lnTo>
                <a:lnTo>
                  <a:pt x="120000" y="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2" name="Shape 2062"/>
          <p:cNvSpPr/>
          <p:nvPr/>
        </p:nvSpPr>
        <p:spPr>
          <a:xfrm>
            <a:off x="2176466" y="2974977"/>
            <a:ext cx="5953" cy="3175"/>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72000" y="0"/>
                </a:lnTo>
                <a:lnTo>
                  <a:pt x="72000" y="120000"/>
                </a:lnTo>
                <a:lnTo>
                  <a:pt x="72000" y="120000"/>
                </a:lnTo>
                <a:lnTo>
                  <a:pt x="72000" y="120000"/>
                </a:lnTo>
                <a:lnTo>
                  <a:pt x="72000" y="0"/>
                </a:lnTo>
                <a:lnTo>
                  <a:pt x="72000" y="0"/>
                </a:lnTo>
                <a:lnTo>
                  <a:pt x="0" y="0"/>
                </a:lnTo>
                <a:lnTo>
                  <a:pt x="0" y="120000"/>
                </a:lnTo>
                <a:lnTo>
                  <a:pt x="0" y="120000"/>
                </a:lnTo>
                <a:lnTo>
                  <a:pt x="0" y="0"/>
                </a:lnTo>
                <a:lnTo>
                  <a:pt x="0" y="0"/>
                </a:lnTo>
                <a:lnTo>
                  <a:pt x="0" y="0"/>
                </a:lnTo>
                <a:lnTo>
                  <a:pt x="0" y="0"/>
                </a:lnTo>
                <a:lnTo>
                  <a:pt x="72000" y="0"/>
                </a:lnTo>
                <a:lnTo>
                  <a:pt x="72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3" name="Shape 2063"/>
          <p:cNvSpPr/>
          <p:nvPr/>
        </p:nvSpPr>
        <p:spPr>
          <a:xfrm>
            <a:off x="2176466" y="2974977"/>
            <a:ext cx="5953" cy="3175"/>
          </a:xfrm>
          <a:custGeom>
            <a:avLst/>
            <a:gdLst/>
            <a:ahLst/>
            <a:cxnLst/>
            <a:rect l="0" t="0" r="0" b="0"/>
            <a:pathLst>
              <a:path w="120000" h="120000" extrusionOk="0">
                <a:moveTo>
                  <a:pt x="72000" y="0"/>
                </a:moveTo>
                <a:lnTo>
                  <a:pt x="72000" y="0"/>
                </a:lnTo>
                <a:lnTo>
                  <a:pt x="72000" y="0"/>
                </a:lnTo>
                <a:lnTo>
                  <a:pt x="72000" y="0"/>
                </a:lnTo>
                <a:lnTo>
                  <a:pt x="120000" y="0"/>
                </a:lnTo>
                <a:lnTo>
                  <a:pt x="120000" y="0"/>
                </a:lnTo>
                <a:lnTo>
                  <a:pt x="72000" y="0"/>
                </a:lnTo>
                <a:lnTo>
                  <a:pt x="72000" y="120000"/>
                </a:lnTo>
                <a:lnTo>
                  <a:pt x="72000" y="120000"/>
                </a:lnTo>
                <a:lnTo>
                  <a:pt x="72000" y="120000"/>
                </a:lnTo>
                <a:lnTo>
                  <a:pt x="72000" y="0"/>
                </a:lnTo>
                <a:lnTo>
                  <a:pt x="72000" y="0"/>
                </a:lnTo>
                <a:lnTo>
                  <a:pt x="0" y="0"/>
                </a:lnTo>
                <a:lnTo>
                  <a:pt x="0" y="120000"/>
                </a:lnTo>
                <a:lnTo>
                  <a:pt x="0" y="120000"/>
                </a:lnTo>
                <a:lnTo>
                  <a:pt x="0" y="0"/>
                </a:lnTo>
                <a:lnTo>
                  <a:pt x="0" y="0"/>
                </a:lnTo>
                <a:lnTo>
                  <a:pt x="0" y="0"/>
                </a:lnTo>
                <a:lnTo>
                  <a:pt x="0" y="0"/>
                </a:lnTo>
                <a:lnTo>
                  <a:pt x="72000" y="0"/>
                </a:lnTo>
                <a:lnTo>
                  <a:pt x="72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4" name="Shape 2064"/>
          <p:cNvSpPr/>
          <p:nvPr/>
        </p:nvSpPr>
        <p:spPr>
          <a:xfrm>
            <a:off x="2656288" y="2447927"/>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0" y="12000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5" name="Shape 2065"/>
          <p:cNvSpPr/>
          <p:nvPr/>
        </p:nvSpPr>
        <p:spPr>
          <a:xfrm>
            <a:off x="2656288" y="2447927"/>
            <a:ext cx="2381" cy="3175"/>
          </a:xfrm>
          <a:custGeom>
            <a:avLst/>
            <a:gdLst/>
            <a:ahLst/>
            <a:cxnLst/>
            <a:rect l="0" t="0" r="0" b="0"/>
            <a:pathLst>
              <a:path w="120000" h="120000" extrusionOk="0">
                <a:moveTo>
                  <a:pt x="120000" y="0"/>
                </a:moveTo>
                <a:lnTo>
                  <a:pt x="120000" y="0"/>
                </a:lnTo>
                <a:lnTo>
                  <a:pt x="120000" y="0"/>
                </a:lnTo>
                <a:lnTo>
                  <a:pt x="120000" y="0"/>
                </a:lnTo>
                <a:lnTo>
                  <a:pt x="120000" y="0"/>
                </a:lnTo>
                <a:lnTo>
                  <a:pt x="120000" y="120000"/>
                </a:lnTo>
                <a:lnTo>
                  <a:pt x="120000" y="120000"/>
                </a:lnTo>
                <a:lnTo>
                  <a:pt x="120000" y="120000"/>
                </a:lnTo>
                <a:lnTo>
                  <a:pt x="120000" y="120000"/>
                </a:lnTo>
                <a:lnTo>
                  <a:pt x="0" y="12000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6" name="Shape 2066"/>
          <p:cNvSpPr/>
          <p:nvPr/>
        </p:nvSpPr>
        <p:spPr>
          <a:xfrm>
            <a:off x="3087294" y="2608265"/>
            <a:ext cx="5953" cy="3175"/>
          </a:xfrm>
          <a:custGeom>
            <a:avLst/>
            <a:gdLst/>
            <a:ahLst/>
            <a:cxnLst/>
            <a:rect l="0" t="0" r="0" b="0"/>
            <a:pathLst>
              <a:path w="120000" h="120000" extrusionOk="0">
                <a:moveTo>
                  <a:pt x="0" y="0"/>
                </a:moveTo>
                <a:lnTo>
                  <a:pt x="72000" y="0"/>
                </a:lnTo>
                <a:lnTo>
                  <a:pt x="72000" y="0"/>
                </a:lnTo>
                <a:lnTo>
                  <a:pt x="72000" y="0"/>
                </a:lnTo>
                <a:lnTo>
                  <a:pt x="120000" y="0"/>
                </a:lnTo>
                <a:lnTo>
                  <a:pt x="120000" y="0"/>
                </a:lnTo>
                <a:lnTo>
                  <a:pt x="120000" y="0"/>
                </a:lnTo>
                <a:lnTo>
                  <a:pt x="120000" y="0"/>
                </a:lnTo>
                <a:lnTo>
                  <a:pt x="120000" y="120000"/>
                </a:lnTo>
                <a:lnTo>
                  <a:pt x="120000" y="120000"/>
                </a:lnTo>
                <a:lnTo>
                  <a:pt x="120000" y="120000"/>
                </a:lnTo>
                <a:lnTo>
                  <a:pt x="72000" y="120000"/>
                </a:lnTo>
                <a:lnTo>
                  <a:pt x="72000" y="120000"/>
                </a:lnTo>
                <a:lnTo>
                  <a:pt x="7200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7" name="Shape 2067"/>
          <p:cNvSpPr/>
          <p:nvPr/>
        </p:nvSpPr>
        <p:spPr>
          <a:xfrm>
            <a:off x="3087294" y="2608265"/>
            <a:ext cx="5953" cy="3175"/>
          </a:xfrm>
          <a:custGeom>
            <a:avLst/>
            <a:gdLst/>
            <a:ahLst/>
            <a:cxnLst/>
            <a:rect l="0" t="0" r="0" b="0"/>
            <a:pathLst>
              <a:path w="120000" h="120000" extrusionOk="0">
                <a:moveTo>
                  <a:pt x="0" y="0"/>
                </a:moveTo>
                <a:lnTo>
                  <a:pt x="72000" y="0"/>
                </a:lnTo>
                <a:lnTo>
                  <a:pt x="72000" y="0"/>
                </a:lnTo>
                <a:lnTo>
                  <a:pt x="72000" y="0"/>
                </a:lnTo>
                <a:lnTo>
                  <a:pt x="120000" y="0"/>
                </a:lnTo>
                <a:lnTo>
                  <a:pt x="120000" y="0"/>
                </a:lnTo>
                <a:lnTo>
                  <a:pt x="120000" y="0"/>
                </a:lnTo>
                <a:lnTo>
                  <a:pt x="120000" y="0"/>
                </a:lnTo>
                <a:lnTo>
                  <a:pt x="120000" y="120000"/>
                </a:lnTo>
                <a:lnTo>
                  <a:pt x="120000" y="120000"/>
                </a:lnTo>
                <a:lnTo>
                  <a:pt x="120000" y="120000"/>
                </a:lnTo>
                <a:lnTo>
                  <a:pt x="72000" y="120000"/>
                </a:lnTo>
                <a:lnTo>
                  <a:pt x="72000" y="120000"/>
                </a:lnTo>
                <a:lnTo>
                  <a:pt x="72000" y="120000"/>
                </a:lnTo>
                <a:lnTo>
                  <a:pt x="0" y="12000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8" name="Shape 2068"/>
          <p:cNvSpPr/>
          <p:nvPr/>
        </p:nvSpPr>
        <p:spPr>
          <a:xfrm>
            <a:off x="2667000" y="2500315"/>
            <a:ext cx="4762"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69" name="Shape 2069"/>
          <p:cNvSpPr/>
          <p:nvPr/>
        </p:nvSpPr>
        <p:spPr>
          <a:xfrm>
            <a:off x="2667000" y="2500315"/>
            <a:ext cx="4762"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60000" y="120000"/>
                </a:lnTo>
                <a:lnTo>
                  <a:pt x="60000" y="120000"/>
                </a:lnTo>
                <a:lnTo>
                  <a:pt x="60000" y="120000"/>
                </a:lnTo>
                <a:lnTo>
                  <a:pt x="60000" y="120000"/>
                </a:lnTo>
                <a:lnTo>
                  <a:pt x="60000" y="120000"/>
                </a:lnTo>
                <a:lnTo>
                  <a:pt x="0" y="120000"/>
                </a:lnTo>
                <a:lnTo>
                  <a:pt x="0" y="0"/>
                </a:lnTo>
                <a:lnTo>
                  <a:pt x="60000" y="0"/>
                </a:lnTo>
                <a:lnTo>
                  <a:pt x="60000" y="0"/>
                </a:lnTo>
                <a:lnTo>
                  <a:pt x="60000" y="0"/>
                </a:lnTo>
                <a:lnTo>
                  <a:pt x="60000" y="0"/>
                </a:lnTo>
                <a:lnTo>
                  <a:pt x="6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0" name="Shape 2070"/>
          <p:cNvSpPr/>
          <p:nvPr/>
        </p:nvSpPr>
        <p:spPr>
          <a:xfrm>
            <a:off x="2059782" y="2465390"/>
            <a:ext cx="4762" cy="3175"/>
          </a:xfrm>
          <a:custGeom>
            <a:avLst/>
            <a:gdLst/>
            <a:ahLst/>
            <a:cxnLst/>
            <a:rect l="0" t="0" r="0" b="0"/>
            <a:pathLst>
              <a:path w="120000" h="120000" extrusionOk="0">
                <a:moveTo>
                  <a:pt x="0" y="120000"/>
                </a:moveTo>
                <a:lnTo>
                  <a:pt x="0" y="120000"/>
                </a:lnTo>
                <a:lnTo>
                  <a:pt x="0" y="120000"/>
                </a:lnTo>
                <a:lnTo>
                  <a:pt x="0" y="0"/>
                </a:lnTo>
                <a:lnTo>
                  <a:pt x="0" y="0"/>
                </a:lnTo>
                <a:lnTo>
                  <a:pt x="0" y="0"/>
                </a:lnTo>
                <a:lnTo>
                  <a:pt x="60000" y="0"/>
                </a:lnTo>
                <a:lnTo>
                  <a:pt x="60000" y="0"/>
                </a:lnTo>
                <a:lnTo>
                  <a:pt x="60000" y="0"/>
                </a:lnTo>
                <a:lnTo>
                  <a:pt x="120000" y="0"/>
                </a:lnTo>
                <a:lnTo>
                  <a:pt x="120000" y="0"/>
                </a:lnTo>
                <a:lnTo>
                  <a:pt x="120000" y="120000"/>
                </a:lnTo>
                <a:lnTo>
                  <a:pt x="60000" y="120000"/>
                </a:lnTo>
                <a:lnTo>
                  <a:pt x="60000" y="120000"/>
                </a:lnTo>
                <a:lnTo>
                  <a:pt x="60000" y="120000"/>
                </a:lnTo>
                <a:lnTo>
                  <a:pt x="6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1" name="Shape 2071"/>
          <p:cNvSpPr/>
          <p:nvPr/>
        </p:nvSpPr>
        <p:spPr>
          <a:xfrm>
            <a:off x="2059782" y="2465390"/>
            <a:ext cx="4762" cy="3175"/>
          </a:xfrm>
          <a:custGeom>
            <a:avLst/>
            <a:gdLst/>
            <a:ahLst/>
            <a:cxnLst/>
            <a:rect l="0" t="0" r="0" b="0"/>
            <a:pathLst>
              <a:path w="120000" h="120000" extrusionOk="0">
                <a:moveTo>
                  <a:pt x="0" y="120000"/>
                </a:moveTo>
                <a:lnTo>
                  <a:pt x="0" y="120000"/>
                </a:lnTo>
                <a:lnTo>
                  <a:pt x="0" y="120000"/>
                </a:lnTo>
                <a:lnTo>
                  <a:pt x="0" y="0"/>
                </a:lnTo>
                <a:lnTo>
                  <a:pt x="0" y="0"/>
                </a:lnTo>
                <a:lnTo>
                  <a:pt x="0" y="0"/>
                </a:lnTo>
                <a:lnTo>
                  <a:pt x="60000" y="0"/>
                </a:lnTo>
                <a:lnTo>
                  <a:pt x="60000" y="0"/>
                </a:lnTo>
                <a:lnTo>
                  <a:pt x="60000" y="0"/>
                </a:lnTo>
                <a:lnTo>
                  <a:pt x="120000" y="0"/>
                </a:lnTo>
                <a:lnTo>
                  <a:pt x="120000" y="0"/>
                </a:lnTo>
                <a:lnTo>
                  <a:pt x="120000" y="120000"/>
                </a:lnTo>
                <a:lnTo>
                  <a:pt x="60000" y="120000"/>
                </a:lnTo>
                <a:lnTo>
                  <a:pt x="60000" y="120000"/>
                </a:lnTo>
                <a:lnTo>
                  <a:pt x="60000" y="120000"/>
                </a:lnTo>
                <a:lnTo>
                  <a:pt x="6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2" name="Shape 2072"/>
          <p:cNvSpPr/>
          <p:nvPr/>
        </p:nvSpPr>
        <p:spPr>
          <a:xfrm>
            <a:off x="3017047" y="2789241"/>
            <a:ext cx="2381" cy="7937"/>
          </a:xfrm>
          <a:custGeom>
            <a:avLst/>
            <a:gdLst/>
            <a:ahLst/>
            <a:cxnLst/>
            <a:rect l="0" t="0" r="0" b="0"/>
            <a:pathLst>
              <a:path w="120000" h="120000" extrusionOk="0">
                <a:moveTo>
                  <a:pt x="120000" y="48000"/>
                </a:moveTo>
                <a:lnTo>
                  <a:pt x="120000" y="120000"/>
                </a:lnTo>
                <a:lnTo>
                  <a:pt x="120000" y="120000"/>
                </a:lnTo>
                <a:lnTo>
                  <a:pt x="120000" y="120000"/>
                </a:lnTo>
                <a:lnTo>
                  <a:pt x="120000" y="48000"/>
                </a:lnTo>
                <a:lnTo>
                  <a:pt x="0" y="48000"/>
                </a:lnTo>
                <a:lnTo>
                  <a:pt x="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3" name="Shape 2073"/>
          <p:cNvSpPr/>
          <p:nvPr/>
        </p:nvSpPr>
        <p:spPr>
          <a:xfrm>
            <a:off x="3017047" y="2789241"/>
            <a:ext cx="2381" cy="7937"/>
          </a:xfrm>
          <a:custGeom>
            <a:avLst/>
            <a:gdLst/>
            <a:ahLst/>
            <a:cxnLst/>
            <a:rect l="0" t="0" r="0" b="0"/>
            <a:pathLst>
              <a:path w="120000" h="120000" extrusionOk="0">
                <a:moveTo>
                  <a:pt x="120000" y="48000"/>
                </a:moveTo>
                <a:lnTo>
                  <a:pt x="120000" y="120000"/>
                </a:lnTo>
                <a:lnTo>
                  <a:pt x="120000" y="120000"/>
                </a:lnTo>
                <a:lnTo>
                  <a:pt x="120000" y="120000"/>
                </a:lnTo>
                <a:lnTo>
                  <a:pt x="120000" y="48000"/>
                </a:lnTo>
                <a:lnTo>
                  <a:pt x="0" y="48000"/>
                </a:lnTo>
                <a:lnTo>
                  <a:pt x="0" y="48000"/>
                </a:lnTo>
                <a:lnTo>
                  <a:pt x="0" y="48000"/>
                </a:lnTo>
                <a:lnTo>
                  <a:pt x="0" y="48000"/>
                </a:lnTo>
                <a:lnTo>
                  <a:pt x="0" y="48000"/>
                </a:lnTo>
                <a:lnTo>
                  <a:pt x="120000" y="48000"/>
                </a:lnTo>
                <a:lnTo>
                  <a:pt x="120000" y="0"/>
                </a:lnTo>
                <a:lnTo>
                  <a:pt x="120000" y="0"/>
                </a:lnTo>
                <a:lnTo>
                  <a:pt x="120000" y="0"/>
                </a:lnTo>
                <a:lnTo>
                  <a:pt x="120000" y="48000"/>
                </a:lnTo>
                <a:lnTo>
                  <a:pt x="120000" y="48000"/>
                </a:lnTo>
                <a:lnTo>
                  <a:pt x="120000" y="48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4" name="Shape 2074"/>
          <p:cNvSpPr/>
          <p:nvPr/>
        </p:nvSpPr>
        <p:spPr>
          <a:xfrm>
            <a:off x="2820594" y="2652713"/>
            <a:ext cx="5953" cy="4763"/>
          </a:xfrm>
          <a:custGeom>
            <a:avLst/>
            <a:gdLst/>
            <a:ahLst/>
            <a:cxnLst/>
            <a:rect l="0" t="0" r="0" b="0"/>
            <a:pathLst>
              <a:path w="120000" h="120000" extrusionOk="0">
                <a:moveTo>
                  <a:pt x="48000" y="0"/>
                </a:moveTo>
                <a:lnTo>
                  <a:pt x="48000" y="0"/>
                </a:lnTo>
                <a:lnTo>
                  <a:pt x="48000" y="0"/>
                </a:lnTo>
                <a:lnTo>
                  <a:pt x="120000" y="0"/>
                </a:lnTo>
                <a:lnTo>
                  <a:pt x="120000" y="0"/>
                </a:lnTo>
                <a:lnTo>
                  <a:pt x="120000" y="0"/>
                </a:lnTo>
                <a:lnTo>
                  <a:pt x="120000" y="0"/>
                </a:lnTo>
                <a:lnTo>
                  <a:pt x="120000" y="120000"/>
                </a:lnTo>
                <a:lnTo>
                  <a:pt x="120000" y="120000"/>
                </a:lnTo>
                <a:lnTo>
                  <a:pt x="120000" y="120000"/>
                </a:lnTo>
                <a:lnTo>
                  <a:pt x="48000" y="120000"/>
                </a:lnTo>
                <a:lnTo>
                  <a:pt x="48000" y="120000"/>
                </a:lnTo>
                <a:lnTo>
                  <a:pt x="48000" y="0"/>
                </a:lnTo>
                <a:lnTo>
                  <a:pt x="48000" y="0"/>
                </a:lnTo>
                <a:lnTo>
                  <a:pt x="0" y="0"/>
                </a:lnTo>
                <a:lnTo>
                  <a:pt x="0" y="0"/>
                </a:lnTo>
                <a:lnTo>
                  <a:pt x="0" y="0"/>
                </a:lnTo>
                <a:lnTo>
                  <a:pt x="0" y="0"/>
                </a:lnTo>
                <a:lnTo>
                  <a:pt x="48000" y="0"/>
                </a:lnTo>
                <a:lnTo>
                  <a:pt x="48000" y="0"/>
                </a:lnTo>
                <a:lnTo>
                  <a:pt x="48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5" name="Shape 2075"/>
          <p:cNvSpPr/>
          <p:nvPr/>
        </p:nvSpPr>
        <p:spPr>
          <a:xfrm>
            <a:off x="2820594" y="2652713"/>
            <a:ext cx="5953" cy="4763"/>
          </a:xfrm>
          <a:custGeom>
            <a:avLst/>
            <a:gdLst/>
            <a:ahLst/>
            <a:cxnLst/>
            <a:rect l="0" t="0" r="0" b="0"/>
            <a:pathLst>
              <a:path w="120000" h="120000" extrusionOk="0">
                <a:moveTo>
                  <a:pt x="48000" y="0"/>
                </a:moveTo>
                <a:lnTo>
                  <a:pt x="48000" y="0"/>
                </a:lnTo>
                <a:lnTo>
                  <a:pt x="48000" y="0"/>
                </a:lnTo>
                <a:lnTo>
                  <a:pt x="120000" y="0"/>
                </a:lnTo>
                <a:lnTo>
                  <a:pt x="120000" y="0"/>
                </a:lnTo>
                <a:lnTo>
                  <a:pt x="120000" y="0"/>
                </a:lnTo>
                <a:lnTo>
                  <a:pt x="120000" y="0"/>
                </a:lnTo>
                <a:lnTo>
                  <a:pt x="120000" y="120000"/>
                </a:lnTo>
                <a:lnTo>
                  <a:pt x="120000" y="120000"/>
                </a:lnTo>
                <a:lnTo>
                  <a:pt x="120000" y="120000"/>
                </a:lnTo>
                <a:lnTo>
                  <a:pt x="48000" y="120000"/>
                </a:lnTo>
                <a:lnTo>
                  <a:pt x="48000" y="120000"/>
                </a:lnTo>
                <a:lnTo>
                  <a:pt x="48000" y="0"/>
                </a:lnTo>
                <a:lnTo>
                  <a:pt x="48000" y="0"/>
                </a:lnTo>
                <a:lnTo>
                  <a:pt x="0" y="0"/>
                </a:lnTo>
                <a:lnTo>
                  <a:pt x="0" y="0"/>
                </a:lnTo>
                <a:lnTo>
                  <a:pt x="0" y="0"/>
                </a:lnTo>
                <a:lnTo>
                  <a:pt x="0" y="0"/>
                </a:lnTo>
                <a:lnTo>
                  <a:pt x="48000" y="0"/>
                </a:lnTo>
                <a:lnTo>
                  <a:pt x="48000" y="0"/>
                </a:lnTo>
                <a:lnTo>
                  <a:pt x="48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6" name="Shape 2076"/>
          <p:cNvSpPr/>
          <p:nvPr/>
        </p:nvSpPr>
        <p:spPr>
          <a:xfrm>
            <a:off x="2957514" y="2460625"/>
            <a:ext cx="7143" cy="0"/>
          </a:xfrm>
          <a:custGeom>
            <a:avLst/>
            <a:gdLst/>
            <a:ahLst/>
            <a:cxnLst/>
            <a:rect l="0" t="0" r="0" b="0"/>
            <a:pathLst>
              <a:path w="120000" h="120000" extrusionOk="0">
                <a:moveTo>
                  <a:pt x="40000" y="0"/>
                </a:moveTo>
                <a:lnTo>
                  <a:pt x="40000" y="0"/>
                </a:lnTo>
                <a:lnTo>
                  <a:pt x="40000" y="0"/>
                </a:lnTo>
                <a:lnTo>
                  <a:pt x="80000" y="0"/>
                </a:lnTo>
                <a:lnTo>
                  <a:pt x="80000" y="0"/>
                </a:lnTo>
                <a:lnTo>
                  <a:pt x="80000" y="0"/>
                </a:lnTo>
                <a:lnTo>
                  <a:pt x="120000" y="0"/>
                </a:lnTo>
                <a:lnTo>
                  <a:pt x="120000" y="0"/>
                </a:lnTo>
                <a:lnTo>
                  <a:pt x="120000" y="0"/>
                </a:lnTo>
                <a:lnTo>
                  <a:pt x="120000" y="0"/>
                </a:lnTo>
                <a:lnTo>
                  <a:pt x="80000" y="0"/>
                </a:lnTo>
                <a:lnTo>
                  <a:pt x="80000" y="0"/>
                </a:lnTo>
                <a:lnTo>
                  <a:pt x="80000" y="0"/>
                </a:lnTo>
                <a:lnTo>
                  <a:pt x="40000" y="0"/>
                </a:lnTo>
                <a:lnTo>
                  <a:pt x="40000" y="0"/>
                </a:lnTo>
                <a:lnTo>
                  <a:pt x="40000" y="0"/>
                </a:lnTo>
                <a:lnTo>
                  <a:pt x="40000" y="0"/>
                </a:lnTo>
                <a:lnTo>
                  <a:pt x="0" y="0"/>
                </a:lnTo>
                <a:lnTo>
                  <a:pt x="0" y="0"/>
                </a:lnTo>
                <a:lnTo>
                  <a:pt x="0" y="0"/>
                </a:lnTo>
                <a:lnTo>
                  <a:pt x="40000" y="0"/>
                </a:lnTo>
                <a:lnTo>
                  <a:pt x="40000" y="0"/>
                </a:lnTo>
                <a:lnTo>
                  <a:pt x="4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7" name="Shape 2077"/>
          <p:cNvSpPr/>
          <p:nvPr/>
        </p:nvSpPr>
        <p:spPr>
          <a:xfrm>
            <a:off x="2957514" y="2460625"/>
            <a:ext cx="7143" cy="0"/>
          </a:xfrm>
          <a:custGeom>
            <a:avLst/>
            <a:gdLst/>
            <a:ahLst/>
            <a:cxnLst/>
            <a:rect l="0" t="0" r="0" b="0"/>
            <a:pathLst>
              <a:path w="120000" h="120000" extrusionOk="0">
                <a:moveTo>
                  <a:pt x="40000" y="0"/>
                </a:moveTo>
                <a:lnTo>
                  <a:pt x="40000" y="0"/>
                </a:lnTo>
                <a:lnTo>
                  <a:pt x="40000" y="0"/>
                </a:lnTo>
                <a:lnTo>
                  <a:pt x="80000" y="0"/>
                </a:lnTo>
                <a:lnTo>
                  <a:pt x="80000" y="0"/>
                </a:lnTo>
                <a:lnTo>
                  <a:pt x="80000" y="0"/>
                </a:lnTo>
                <a:lnTo>
                  <a:pt x="120000" y="0"/>
                </a:lnTo>
                <a:lnTo>
                  <a:pt x="120000" y="0"/>
                </a:lnTo>
                <a:lnTo>
                  <a:pt x="120000" y="0"/>
                </a:lnTo>
                <a:lnTo>
                  <a:pt x="120000" y="0"/>
                </a:lnTo>
                <a:lnTo>
                  <a:pt x="80000" y="0"/>
                </a:lnTo>
                <a:lnTo>
                  <a:pt x="80000" y="0"/>
                </a:lnTo>
                <a:lnTo>
                  <a:pt x="80000" y="0"/>
                </a:lnTo>
                <a:lnTo>
                  <a:pt x="40000" y="0"/>
                </a:lnTo>
                <a:lnTo>
                  <a:pt x="40000" y="0"/>
                </a:lnTo>
                <a:lnTo>
                  <a:pt x="40000" y="0"/>
                </a:lnTo>
                <a:lnTo>
                  <a:pt x="40000" y="0"/>
                </a:lnTo>
                <a:lnTo>
                  <a:pt x="0" y="0"/>
                </a:lnTo>
                <a:lnTo>
                  <a:pt x="0" y="0"/>
                </a:lnTo>
                <a:lnTo>
                  <a:pt x="0" y="0"/>
                </a:lnTo>
                <a:lnTo>
                  <a:pt x="40000" y="0"/>
                </a:lnTo>
                <a:lnTo>
                  <a:pt x="40000" y="0"/>
                </a:lnTo>
                <a:lnTo>
                  <a:pt x="4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8" name="Shape 2078"/>
          <p:cNvSpPr/>
          <p:nvPr/>
        </p:nvSpPr>
        <p:spPr>
          <a:xfrm>
            <a:off x="3237310" y="2643190"/>
            <a:ext cx="4762" cy="3175"/>
          </a:xfrm>
          <a:custGeom>
            <a:avLst/>
            <a:gdLst/>
            <a:ahLst/>
            <a:cxnLst/>
            <a:rect l="0" t="0" r="0" b="0"/>
            <a:pathLst>
              <a:path w="120000" h="120000" extrusionOk="0">
                <a:moveTo>
                  <a:pt x="60000" y="0"/>
                </a:moveTo>
                <a:lnTo>
                  <a:pt x="60000" y="0"/>
                </a:lnTo>
                <a:lnTo>
                  <a:pt x="60000" y="0"/>
                </a:lnTo>
                <a:lnTo>
                  <a:pt x="60000" y="0"/>
                </a:lnTo>
                <a:lnTo>
                  <a:pt x="120000" y="0"/>
                </a:lnTo>
                <a:lnTo>
                  <a:pt x="120000" y="120000"/>
                </a:lnTo>
                <a:lnTo>
                  <a:pt x="120000" y="120000"/>
                </a:lnTo>
                <a:lnTo>
                  <a:pt x="60000" y="120000"/>
                </a:lnTo>
                <a:lnTo>
                  <a:pt x="60000" y="120000"/>
                </a:lnTo>
                <a:lnTo>
                  <a:pt x="60000" y="120000"/>
                </a:lnTo>
                <a:lnTo>
                  <a:pt x="60000" y="120000"/>
                </a:lnTo>
                <a:lnTo>
                  <a:pt x="60000" y="0"/>
                </a:lnTo>
                <a:lnTo>
                  <a:pt x="60000" y="0"/>
                </a:lnTo>
                <a:lnTo>
                  <a:pt x="0" y="0"/>
                </a:lnTo>
                <a:lnTo>
                  <a:pt x="0" y="0"/>
                </a:lnTo>
                <a:lnTo>
                  <a:pt x="0" y="0"/>
                </a:lnTo>
                <a:lnTo>
                  <a:pt x="0" y="0"/>
                </a:lnTo>
                <a:lnTo>
                  <a:pt x="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79" name="Shape 2079"/>
          <p:cNvSpPr/>
          <p:nvPr/>
        </p:nvSpPr>
        <p:spPr>
          <a:xfrm>
            <a:off x="3237310" y="2643190"/>
            <a:ext cx="4762" cy="3175"/>
          </a:xfrm>
          <a:custGeom>
            <a:avLst/>
            <a:gdLst/>
            <a:ahLst/>
            <a:cxnLst/>
            <a:rect l="0" t="0" r="0" b="0"/>
            <a:pathLst>
              <a:path w="120000" h="120000" extrusionOk="0">
                <a:moveTo>
                  <a:pt x="60000" y="0"/>
                </a:moveTo>
                <a:lnTo>
                  <a:pt x="60000" y="0"/>
                </a:lnTo>
                <a:lnTo>
                  <a:pt x="60000" y="0"/>
                </a:lnTo>
                <a:lnTo>
                  <a:pt x="60000" y="0"/>
                </a:lnTo>
                <a:lnTo>
                  <a:pt x="120000" y="0"/>
                </a:lnTo>
                <a:lnTo>
                  <a:pt x="120000" y="120000"/>
                </a:lnTo>
                <a:lnTo>
                  <a:pt x="120000" y="120000"/>
                </a:lnTo>
                <a:lnTo>
                  <a:pt x="60000" y="120000"/>
                </a:lnTo>
                <a:lnTo>
                  <a:pt x="60000" y="120000"/>
                </a:lnTo>
                <a:lnTo>
                  <a:pt x="60000" y="120000"/>
                </a:lnTo>
                <a:lnTo>
                  <a:pt x="60000" y="120000"/>
                </a:lnTo>
                <a:lnTo>
                  <a:pt x="60000" y="0"/>
                </a:lnTo>
                <a:lnTo>
                  <a:pt x="60000" y="0"/>
                </a:lnTo>
                <a:lnTo>
                  <a:pt x="0" y="0"/>
                </a:lnTo>
                <a:lnTo>
                  <a:pt x="0" y="0"/>
                </a:lnTo>
                <a:lnTo>
                  <a:pt x="0" y="0"/>
                </a:lnTo>
                <a:lnTo>
                  <a:pt x="0" y="0"/>
                </a:lnTo>
                <a:lnTo>
                  <a:pt x="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0" name="Shape 2080"/>
          <p:cNvSpPr/>
          <p:nvPr/>
        </p:nvSpPr>
        <p:spPr>
          <a:xfrm>
            <a:off x="2687244" y="2506665"/>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1" name="Shape 2081"/>
          <p:cNvSpPr/>
          <p:nvPr/>
        </p:nvSpPr>
        <p:spPr>
          <a:xfrm>
            <a:off x="2687244" y="2506665"/>
            <a:ext cx="2381"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2" name="Shape 2082"/>
          <p:cNvSpPr/>
          <p:nvPr/>
        </p:nvSpPr>
        <p:spPr>
          <a:xfrm>
            <a:off x="2056210" y="2468565"/>
            <a:ext cx="3572"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3" name="Shape 2083"/>
          <p:cNvSpPr/>
          <p:nvPr/>
        </p:nvSpPr>
        <p:spPr>
          <a:xfrm>
            <a:off x="2056210" y="2468565"/>
            <a:ext cx="3572" cy="3175"/>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4" name="Shape 2084"/>
          <p:cNvSpPr/>
          <p:nvPr/>
        </p:nvSpPr>
        <p:spPr>
          <a:xfrm>
            <a:off x="3121819" y="2614615"/>
            <a:ext cx="4762" cy="3175"/>
          </a:xfrm>
          <a:custGeom>
            <a:avLst/>
            <a:gdLst/>
            <a:ahLst/>
            <a:cxnLst/>
            <a:rect l="0" t="0" r="0" b="0"/>
            <a:pathLst>
              <a:path w="120000" h="120000" extrusionOk="0">
                <a:moveTo>
                  <a:pt x="60000" y="0"/>
                </a:moveTo>
                <a:lnTo>
                  <a:pt x="60000" y="0"/>
                </a:lnTo>
                <a:lnTo>
                  <a:pt x="120000" y="0"/>
                </a:lnTo>
                <a:lnTo>
                  <a:pt x="120000" y="0"/>
                </a:lnTo>
                <a:lnTo>
                  <a:pt x="60000" y="0"/>
                </a:lnTo>
                <a:lnTo>
                  <a:pt x="60000" y="120000"/>
                </a:lnTo>
                <a:lnTo>
                  <a:pt x="60000" y="120000"/>
                </a:lnTo>
                <a:lnTo>
                  <a:pt x="60000" y="0"/>
                </a:lnTo>
                <a:lnTo>
                  <a:pt x="60000" y="0"/>
                </a:lnTo>
                <a:lnTo>
                  <a:pt x="60000" y="120000"/>
                </a:lnTo>
                <a:lnTo>
                  <a:pt x="60000" y="120000"/>
                </a:lnTo>
                <a:lnTo>
                  <a:pt x="0" y="120000"/>
                </a:lnTo>
                <a:lnTo>
                  <a:pt x="0" y="0"/>
                </a:lnTo>
                <a:lnTo>
                  <a:pt x="0" y="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5" name="Shape 2085"/>
          <p:cNvSpPr/>
          <p:nvPr/>
        </p:nvSpPr>
        <p:spPr>
          <a:xfrm>
            <a:off x="3121819" y="2614615"/>
            <a:ext cx="4762" cy="3175"/>
          </a:xfrm>
          <a:custGeom>
            <a:avLst/>
            <a:gdLst/>
            <a:ahLst/>
            <a:cxnLst/>
            <a:rect l="0" t="0" r="0" b="0"/>
            <a:pathLst>
              <a:path w="120000" h="120000" extrusionOk="0">
                <a:moveTo>
                  <a:pt x="60000" y="0"/>
                </a:moveTo>
                <a:lnTo>
                  <a:pt x="60000" y="0"/>
                </a:lnTo>
                <a:lnTo>
                  <a:pt x="120000" y="0"/>
                </a:lnTo>
                <a:lnTo>
                  <a:pt x="120000" y="0"/>
                </a:lnTo>
                <a:lnTo>
                  <a:pt x="60000" y="0"/>
                </a:lnTo>
                <a:lnTo>
                  <a:pt x="60000" y="120000"/>
                </a:lnTo>
                <a:lnTo>
                  <a:pt x="60000" y="120000"/>
                </a:lnTo>
                <a:lnTo>
                  <a:pt x="60000" y="0"/>
                </a:lnTo>
                <a:lnTo>
                  <a:pt x="60000" y="0"/>
                </a:lnTo>
                <a:lnTo>
                  <a:pt x="60000" y="120000"/>
                </a:lnTo>
                <a:lnTo>
                  <a:pt x="60000" y="120000"/>
                </a:lnTo>
                <a:lnTo>
                  <a:pt x="0" y="120000"/>
                </a:lnTo>
                <a:lnTo>
                  <a:pt x="0" y="0"/>
                </a:lnTo>
                <a:lnTo>
                  <a:pt x="0" y="0"/>
                </a:lnTo>
                <a:lnTo>
                  <a:pt x="0" y="0"/>
                </a:lnTo>
                <a:lnTo>
                  <a:pt x="0" y="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6" name="Shape 2086"/>
          <p:cNvSpPr/>
          <p:nvPr/>
        </p:nvSpPr>
        <p:spPr>
          <a:xfrm>
            <a:off x="2839644" y="2478089"/>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7" name="Shape 2087"/>
          <p:cNvSpPr/>
          <p:nvPr/>
        </p:nvSpPr>
        <p:spPr>
          <a:xfrm>
            <a:off x="2839644" y="2478089"/>
            <a:ext cx="2381" cy="4763"/>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0" y="120000"/>
                </a:lnTo>
                <a:lnTo>
                  <a:pt x="0" y="120000"/>
                </a:lnTo>
                <a:lnTo>
                  <a:pt x="0" y="120000"/>
                </a:lnTo>
                <a:lnTo>
                  <a:pt x="0" y="120000"/>
                </a:ln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8" name="Shape 2088"/>
          <p:cNvSpPr/>
          <p:nvPr/>
        </p:nvSpPr>
        <p:spPr>
          <a:xfrm>
            <a:off x="3436144" y="2943227"/>
            <a:ext cx="4762" cy="3175"/>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60000" y="0"/>
                </a:lnTo>
                <a:lnTo>
                  <a:pt x="60000" y="0"/>
                </a:lnTo>
                <a:lnTo>
                  <a:pt x="60000" y="0"/>
                </a:lnTo>
                <a:lnTo>
                  <a:pt x="120000" y="0"/>
                </a:lnTo>
                <a:lnTo>
                  <a:pt x="120000" y="0"/>
                </a:lnTo>
                <a:lnTo>
                  <a:pt x="120000" y="0"/>
                </a:lnTo>
                <a:lnTo>
                  <a:pt x="60000" y="0"/>
                </a:lnTo>
                <a:lnTo>
                  <a:pt x="60000" y="120000"/>
                </a:lnTo>
                <a:lnTo>
                  <a:pt x="60000" y="120000"/>
                </a:lnTo>
                <a:lnTo>
                  <a:pt x="60000" y="120000"/>
                </a:lnTo>
                <a:lnTo>
                  <a:pt x="60000" y="120000"/>
                </a:lnTo>
                <a:lnTo>
                  <a:pt x="6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89" name="Shape 2089"/>
          <p:cNvSpPr/>
          <p:nvPr/>
        </p:nvSpPr>
        <p:spPr>
          <a:xfrm>
            <a:off x="3436144" y="2943227"/>
            <a:ext cx="4762" cy="3175"/>
          </a:xfrm>
          <a:custGeom>
            <a:avLst/>
            <a:gdLst/>
            <a:ahLst/>
            <a:cxnLst/>
            <a:rect l="0" t="0" r="0" b="0"/>
            <a:pathLst>
              <a:path w="120000" h="120000" extrusionOk="0">
                <a:moveTo>
                  <a:pt x="60000" y="120000"/>
                </a:moveTo>
                <a:lnTo>
                  <a:pt x="0" y="120000"/>
                </a:lnTo>
                <a:lnTo>
                  <a:pt x="0" y="120000"/>
                </a:lnTo>
                <a:lnTo>
                  <a:pt x="0" y="0"/>
                </a:lnTo>
                <a:lnTo>
                  <a:pt x="60000" y="0"/>
                </a:lnTo>
                <a:lnTo>
                  <a:pt x="60000" y="0"/>
                </a:lnTo>
                <a:lnTo>
                  <a:pt x="60000" y="0"/>
                </a:lnTo>
                <a:lnTo>
                  <a:pt x="60000" y="0"/>
                </a:lnTo>
                <a:lnTo>
                  <a:pt x="60000" y="0"/>
                </a:lnTo>
                <a:lnTo>
                  <a:pt x="60000" y="0"/>
                </a:lnTo>
                <a:lnTo>
                  <a:pt x="120000" y="0"/>
                </a:lnTo>
                <a:lnTo>
                  <a:pt x="120000" y="0"/>
                </a:lnTo>
                <a:lnTo>
                  <a:pt x="120000" y="0"/>
                </a:lnTo>
                <a:lnTo>
                  <a:pt x="60000" y="0"/>
                </a:lnTo>
                <a:lnTo>
                  <a:pt x="60000" y="120000"/>
                </a:lnTo>
                <a:lnTo>
                  <a:pt x="60000" y="120000"/>
                </a:lnTo>
                <a:lnTo>
                  <a:pt x="60000" y="120000"/>
                </a:lnTo>
                <a:lnTo>
                  <a:pt x="60000" y="120000"/>
                </a:lnTo>
                <a:lnTo>
                  <a:pt x="6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0" name="Shape 2090"/>
          <p:cNvSpPr/>
          <p:nvPr/>
        </p:nvSpPr>
        <p:spPr>
          <a:xfrm>
            <a:off x="2433638" y="2262190"/>
            <a:ext cx="4762" cy="3175"/>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0" y="120000"/>
                </a:lnTo>
                <a:lnTo>
                  <a:pt x="0" y="120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1" name="Shape 2091"/>
          <p:cNvSpPr/>
          <p:nvPr/>
        </p:nvSpPr>
        <p:spPr>
          <a:xfrm>
            <a:off x="2433638" y="2262190"/>
            <a:ext cx="4762" cy="3175"/>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0" y="120000"/>
                </a:lnTo>
                <a:lnTo>
                  <a:pt x="0" y="12000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2" name="Shape 2092"/>
          <p:cNvSpPr/>
          <p:nvPr/>
        </p:nvSpPr>
        <p:spPr>
          <a:xfrm>
            <a:off x="3017047" y="2911477"/>
            <a:ext cx="2381" cy="3175"/>
          </a:xfrm>
          <a:custGeom>
            <a:avLst/>
            <a:gdLst/>
            <a:ahLst/>
            <a:cxnLst/>
            <a:rect l="0" t="0" r="0" b="0"/>
            <a:pathLst>
              <a:path w="120000" h="120000" extrusionOk="0">
                <a:moveTo>
                  <a:pt x="0" y="0"/>
                </a:moveTo>
                <a:lnTo>
                  <a:pt x="0" y="0"/>
                </a:ln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3" name="Shape 2093"/>
          <p:cNvSpPr/>
          <p:nvPr/>
        </p:nvSpPr>
        <p:spPr>
          <a:xfrm>
            <a:off x="3017047" y="2911477"/>
            <a:ext cx="2381" cy="3175"/>
          </a:xfrm>
          <a:custGeom>
            <a:avLst/>
            <a:gdLst/>
            <a:ahLst/>
            <a:cxnLst/>
            <a:rect l="0" t="0" r="0" b="0"/>
            <a:pathLst>
              <a:path w="120000" h="120000" extrusionOk="0">
                <a:moveTo>
                  <a:pt x="0" y="0"/>
                </a:moveTo>
                <a:lnTo>
                  <a:pt x="0" y="0"/>
                </a:lnTo>
                <a:lnTo>
                  <a:pt x="120000" y="0"/>
                </a:lnTo>
                <a:lnTo>
                  <a:pt x="120000" y="0"/>
                </a:lnTo>
                <a:lnTo>
                  <a:pt x="120000" y="0"/>
                </a:lnTo>
                <a:lnTo>
                  <a:pt x="12000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4" name="Shape 2094"/>
          <p:cNvSpPr/>
          <p:nvPr/>
        </p:nvSpPr>
        <p:spPr>
          <a:xfrm>
            <a:off x="3023000" y="2814639"/>
            <a:ext cx="2381" cy="3175"/>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5" name="Shape 2095"/>
          <p:cNvSpPr/>
          <p:nvPr/>
        </p:nvSpPr>
        <p:spPr>
          <a:xfrm>
            <a:off x="3023000" y="2814639"/>
            <a:ext cx="2381" cy="3175"/>
          </a:xfrm>
          <a:custGeom>
            <a:avLst/>
            <a:gdLst/>
            <a:ahLst/>
            <a:cxnLst/>
            <a:rect l="0" t="0" r="0" b="0"/>
            <a:pathLst>
              <a:path w="120000" h="120000" extrusionOk="0">
                <a:moveTo>
                  <a:pt x="0" y="120000"/>
                </a:moveTo>
                <a:lnTo>
                  <a:pt x="0" y="120000"/>
                </a:lnTo>
                <a:lnTo>
                  <a:pt x="0" y="120000"/>
                </a:lnTo>
                <a:lnTo>
                  <a:pt x="0" y="120000"/>
                </a:lnTo>
                <a:lnTo>
                  <a:pt x="0" y="0"/>
                </a:lnTo>
                <a:lnTo>
                  <a:pt x="0" y="0"/>
                </a:lnTo>
                <a:lnTo>
                  <a:pt x="0" y="0"/>
                </a:lnTo>
                <a:lnTo>
                  <a:pt x="0" y="0"/>
                </a:lnTo>
                <a:lnTo>
                  <a:pt x="0" y="0"/>
                </a:lnTo>
                <a:lnTo>
                  <a:pt x="0" y="0"/>
                </a:lnTo>
                <a:lnTo>
                  <a:pt x="0" y="0"/>
                </a:lnTo>
                <a:lnTo>
                  <a:pt x="120000" y="0"/>
                </a:lnTo>
                <a:lnTo>
                  <a:pt x="120000" y="0"/>
                </a:lnTo>
                <a:lnTo>
                  <a:pt x="120000" y="0"/>
                </a:lnTo>
                <a:lnTo>
                  <a:pt x="120000" y="120000"/>
                </a:lnTo>
                <a:lnTo>
                  <a:pt x="12000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6" name="Shape 2096"/>
          <p:cNvSpPr/>
          <p:nvPr/>
        </p:nvSpPr>
        <p:spPr>
          <a:xfrm>
            <a:off x="2632473" y="2460625"/>
            <a:ext cx="4762" cy="4763"/>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7" name="Shape 2097"/>
          <p:cNvSpPr/>
          <p:nvPr/>
        </p:nvSpPr>
        <p:spPr>
          <a:xfrm>
            <a:off x="2632473" y="2460625"/>
            <a:ext cx="4762" cy="4763"/>
          </a:xfrm>
          <a:custGeom>
            <a:avLst/>
            <a:gdLst/>
            <a:ahLst/>
            <a:cxnLst/>
            <a:rect l="0" t="0" r="0" b="0"/>
            <a:pathLst>
              <a:path w="120000" h="120000" extrusionOk="0">
                <a:moveTo>
                  <a:pt x="60000" y="0"/>
                </a:moveTo>
                <a:lnTo>
                  <a:pt x="60000" y="0"/>
                </a:lnTo>
                <a:lnTo>
                  <a:pt x="60000" y="0"/>
                </a:lnTo>
                <a:lnTo>
                  <a:pt x="6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8" name="Shape 2098"/>
          <p:cNvSpPr/>
          <p:nvPr/>
        </p:nvSpPr>
        <p:spPr>
          <a:xfrm>
            <a:off x="2538416" y="2268539"/>
            <a:ext cx="7143" cy="0"/>
          </a:xfrm>
          <a:custGeom>
            <a:avLst/>
            <a:gdLst/>
            <a:ahLst/>
            <a:cxnLst/>
            <a:rect l="0" t="0" r="0" b="0"/>
            <a:pathLst>
              <a:path w="120000" h="120000" extrusionOk="0">
                <a:moveTo>
                  <a:pt x="80000" y="0"/>
                </a:moveTo>
                <a:lnTo>
                  <a:pt x="80000" y="0"/>
                </a:lnTo>
                <a:lnTo>
                  <a:pt x="120000" y="0"/>
                </a:lnTo>
                <a:lnTo>
                  <a:pt x="120000" y="0"/>
                </a:lnTo>
                <a:lnTo>
                  <a:pt x="80000" y="0"/>
                </a:lnTo>
                <a:lnTo>
                  <a:pt x="80000" y="0"/>
                </a:lnTo>
                <a:lnTo>
                  <a:pt x="80000" y="0"/>
                </a:lnTo>
                <a:lnTo>
                  <a:pt x="80000" y="0"/>
                </a:lnTo>
                <a:lnTo>
                  <a:pt x="40000" y="0"/>
                </a:lnTo>
                <a:lnTo>
                  <a:pt x="40000" y="0"/>
                </a:lnTo>
                <a:lnTo>
                  <a:pt x="40000" y="0"/>
                </a:lnTo>
                <a:lnTo>
                  <a:pt x="40000" y="0"/>
                </a:lnTo>
                <a:lnTo>
                  <a:pt x="0" y="0"/>
                </a:lnTo>
                <a:lnTo>
                  <a:pt x="0" y="0"/>
                </a:lnTo>
                <a:lnTo>
                  <a:pt x="40000" y="0"/>
                </a:lnTo>
                <a:lnTo>
                  <a:pt x="40000" y="0"/>
                </a:lnTo>
                <a:lnTo>
                  <a:pt x="40000" y="0"/>
                </a:lnTo>
                <a:lnTo>
                  <a:pt x="80000" y="0"/>
                </a:lnTo>
                <a:lnTo>
                  <a:pt x="80000" y="0"/>
                </a:lnTo>
                <a:lnTo>
                  <a:pt x="80000" y="0"/>
                </a:lnTo>
                <a:lnTo>
                  <a:pt x="8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099" name="Shape 2099"/>
          <p:cNvSpPr/>
          <p:nvPr/>
        </p:nvSpPr>
        <p:spPr>
          <a:xfrm>
            <a:off x="2538416" y="2268539"/>
            <a:ext cx="7143" cy="0"/>
          </a:xfrm>
          <a:custGeom>
            <a:avLst/>
            <a:gdLst/>
            <a:ahLst/>
            <a:cxnLst/>
            <a:rect l="0" t="0" r="0" b="0"/>
            <a:pathLst>
              <a:path w="120000" h="120000" extrusionOk="0">
                <a:moveTo>
                  <a:pt x="80000" y="0"/>
                </a:moveTo>
                <a:lnTo>
                  <a:pt x="80000" y="0"/>
                </a:lnTo>
                <a:lnTo>
                  <a:pt x="120000" y="0"/>
                </a:lnTo>
                <a:lnTo>
                  <a:pt x="120000" y="0"/>
                </a:lnTo>
                <a:lnTo>
                  <a:pt x="80000" y="0"/>
                </a:lnTo>
                <a:lnTo>
                  <a:pt x="80000" y="0"/>
                </a:lnTo>
                <a:lnTo>
                  <a:pt x="80000" y="0"/>
                </a:lnTo>
                <a:lnTo>
                  <a:pt x="80000" y="0"/>
                </a:lnTo>
                <a:lnTo>
                  <a:pt x="40000" y="0"/>
                </a:lnTo>
                <a:lnTo>
                  <a:pt x="40000" y="0"/>
                </a:lnTo>
                <a:lnTo>
                  <a:pt x="40000" y="0"/>
                </a:lnTo>
                <a:lnTo>
                  <a:pt x="40000" y="0"/>
                </a:lnTo>
                <a:lnTo>
                  <a:pt x="0" y="0"/>
                </a:lnTo>
                <a:lnTo>
                  <a:pt x="0" y="0"/>
                </a:lnTo>
                <a:lnTo>
                  <a:pt x="40000" y="0"/>
                </a:lnTo>
                <a:lnTo>
                  <a:pt x="40000" y="0"/>
                </a:lnTo>
                <a:lnTo>
                  <a:pt x="40000" y="0"/>
                </a:lnTo>
                <a:lnTo>
                  <a:pt x="80000" y="0"/>
                </a:lnTo>
                <a:lnTo>
                  <a:pt x="80000" y="0"/>
                </a:lnTo>
                <a:lnTo>
                  <a:pt x="80000" y="0"/>
                </a:lnTo>
                <a:lnTo>
                  <a:pt x="8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0" name="Shape 2100"/>
          <p:cNvSpPr/>
          <p:nvPr/>
        </p:nvSpPr>
        <p:spPr>
          <a:xfrm>
            <a:off x="3355184" y="3160715"/>
            <a:ext cx="7143" cy="3175"/>
          </a:xfrm>
          <a:custGeom>
            <a:avLst/>
            <a:gdLst/>
            <a:ahLst/>
            <a:cxnLst/>
            <a:rect l="0" t="0" r="0" b="0"/>
            <a:pathLst>
              <a:path w="120000" h="120000" extrusionOk="0">
                <a:moveTo>
                  <a:pt x="40000" y="120000"/>
                </a:moveTo>
                <a:lnTo>
                  <a:pt x="0" y="120000"/>
                </a:lnTo>
                <a:lnTo>
                  <a:pt x="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1" name="Shape 2101"/>
          <p:cNvSpPr/>
          <p:nvPr/>
        </p:nvSpPr>
        <p:spPr>
          <a:xfrm>
            <a:off x="3355184" y="3160715"/>
            <a:ext cx="7143" cy="3175"/>
          </a:xfrm>
          <a:custGeom>
            <a:avLst/>
            <a:gdLst/>
            <a:ahLst/>
            <a:cxnLst/>
            <a:rect l="0" t="0" r="0" b="0"/>
            <a:pathLst>
              <a:path w="120000" h="120000" extrusionOk="0">
                <a:moveTo>
                  <a:pt x="40000" y="120000"/>
                </a:moveTo>
                <a:lnTo>
                  <a:pt x="0" y="120000"/>
                </a:lnTo>
                <a:lnTo>
                  <a:pt x="0" y="0"/>
                </a:lnTo>
                <a:lnTo>
                  <a:pt x="40000" y="0"/>
                </a:lnTo>
                <a:lnTo>
                  <a:pt x="40000" y="0"/>
                </a:lnTo>
                <a:lnTo>
                  <a:pt x="40000" y="0"/>
                </a:lnTo>
                <a:lnTo>
                  <a:pt x="80000" y="0"/>
                </a:lnTo>
                <a:lnTo>
                  <a:pt x="8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120000" y="120000"/>
                </a:lnTo>
                <a:lnTo>
                  <a:pt x="80000" y="120000"/>
                </a:lnTo>
                <a:lnTo>
                  <a:pt x="80000" y="120000"/>
                </a:lnTo>
                <a:lnTo>
                  <a:pt x="80000" y="120000"/>
                </a:lnTo>
                <a:lnTo>
                  <a:pt x="80000" y="120000"/>
                </a:lnTo>
                <a:lnTo>
                  <a:pt x="40000" y="120000"/>
                </a:lnTo>
                <a:lnTo>
                  <a:pt x="40000" y="120000"/>
                </a:lnTo>
                <a:lnTo>
                  <a:pt x="4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2" name="Shape 2102"/>
          <p:cNvSpPr/>
          <p:nvPr/>
        </p:nvSpPr>
        <p:spPr>
          <a:xfrm>
            <a:off x="2719388" y="2447927"/>
            <a:ext cx="4762" cy="3175"/>
          </a:xfrm>
          <a:custGeom>
            <a:avLst/>
            <a:gdLst/>
            <a:ahLst/>
            <a:cxnLst/>
            <a:rect l="0" t="0" r="0" b="0"/>
            <a:pathLst>
              <a:path w="120000" h="120000" extrusionOk="0">
                <a:moveTo>
                  <a:pt x="60000" y="0"/>
                </a:moveTo>
                <a:lnTo>
                  <a:pt x="60000" y="0"/>
                </a:lnTo>
                <a:lnTo>
                  <a:pt x="120000" y="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3" name="Shape 2103"/>
          <p:cNvSpPr/>
          <p:nvPr/>
        </p:nvSpPr>
        <p:spPr>
          <a:xfrm>
            <a:off x="2719388" y="2447927"/>
            <a:ext cx="4762" cy="3175"/>
          </a:xfrm>
          <a:custGeom>
            <a:avLst/>
            <a:gdLst/>
            <a:ahLst/>
            <a:cxnLst/>
            <a:rect l="0" t="0" r="0" b="0"/>
            <a:pathLst>
              <a:path w="120000" h="120000" extrusionOk="0">
                <a:moveTo>
                  <a:pt x="60000" y="0"/>
                </a:moveTo>
                <a:lnTo>
                  <a:pt x="60000" y="0"/>
                </a:lnTo>
                <a:lnTo>
                  <a:pt x="120000" y="0"/>
                </a:lnTo>
                <a:lnTo>
                  <a:pt x="120000" y="120000"/>
                </a:lnTo>
                <a:lnTo>
                  <a:pt x="60000" y="120000"/>
                </a:lnTo>
                <a:lnTo>
                  <a:pt x="60000" y="120000"/>
                </a:lnTo>
                <a:lnTo>
                  <a:pt x="60000" y="120000"/>
                </a:lnTo>
                <a:lnTo>
                  <a:pt x="60000" y="120000"/>
                </a:lnTo>
                <a:lnTo>
                  <a:pt x="60000" y="120000"/>
                </a:lnTo>
                <a:lnTo>
                  <a:pt x="0" y="120000"/>
                </a:lnTo>
                <a:lnTo>
                  <a:pt x="0" y="120000"/>
                </a:lnTo>
                <a:lnTo>
                  <a:pt x="0" y="120000"/>
                </a:lnTo>
                <a:lnTo>
                  <a:pt x="0" y="0"/>
                </a:lnTo>
                <a:lnTo>
                  <a:pt x="0" y="0"/>
                </a:lnTo>
                <a:lnTo>
                  <a:pt x="0" y="0"/>
                </a:lnTo>
                <a:lnTo>
                  <a:pt x="6000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4" name="Shape 2104"/>
          <p:cNvSpPr/>
          <p:nvPr/>
        </p:nvSpPr>
        <p:spPr>
          <a:xfrm>
            <a:off x="2689626" y="2338388"/>
            <a:ext cx="8335" cy="0"/>
          </a:xfrm>
          <a:custGeom>
            <a:avLst/>
            <a:gdLst/>
            <a:ahLst/>
            <a:cxnLst/>
            <a:rect l="0" t="0" r="0" b="0"/>
            <a:pathLst>
              <a:path w="120000" h="120000" extrusionOk="0">
                <a:moveTo>
                  <a:pt x="85714" y="0"/>
                </a:moveTo>
                <a:lnTo>
                  <a:pt x="85714" y="0"/>
                </a:lnTo>
                <a:lnTo>
                  <a:pt x="119999" y="0"/>
                </a:lnTo>
                <a:lnTo>
                  <a:pt x="119999" y="0"/>
                </a:lnTo>
                <a:lnTo>
                  <a:pt x="119999" y="0"/>
                </a:lnTo>
                <a:lnTo>
                  <a:pt x="119999" y="0"/>
                </a:lnTo>
                <a:lnTo>
                  <a:pt x="119999" y="0"/>
                </a:lnTo>
                <a:lnTo>
                  <a:pt x="119999" y="0"/>
                </a:lnTo>
                <a:lnTo>
                  <a:pt x="85714" y="0"/>
                </a:lnTo>
                <a:lnTo>
                  <a:pt x="85714" y="0"/>
                </a:lnTo>
                <a:lnTo>
                  <a:pt x="85714" y="0"/>
                </a:lnTo>
                <a:lnTo>
                  <a:pt x="51428" y="0"/>
                </a:lnTo>
                <a:lnTo>
                  <a:pt x="51428" y="0"/>
                </a:lnTo>
                <a:lnTo>
                  <a:pt x="51428" y="0"/>
                </a:lnTo>
                <a:lnTo>
                  <a:pt x="51428" y="0"/>
                </a:lnTo>
                <a:lnTo>
                  <a:pt x="0" y="0"/>
                </a:lnTo>
                <a:lnTo>
                  <a:pt x="0" y="0"/>
                </a:lnTo>
                <a:lnTo>
                  <a:pt x="51428" y="0"/>
                </a:lnTo>
                <a:lnTo>
                  <a:pt x="51428" y="0"/>
                </a:lnTo>
                <a:lnTo>
                  <a:pt x="51428" y="0"/>
                </a:lnTo>
                <a:lnTo>
                  <a:pt x="51428" y="0"/>
                </a:lnTo>
                <a:lnTo>
                  <a:pt x="51428"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5" name="Shape 2105"/>
          <p:cNvSpPr/>
          <p:nvPr/>
        </p:nvSpPr>
        <p:spPr>
          <a:xfrm>
            <a:off x="2689626" y="2338388"/>
            <a:ext cx="8335" cy="0"/>
          </a:xfrm>
          <a:custGeom>
            <a:avLst/>
            <a:gdLst/>
            <a:ahLst/>
            <a:cxnLst/>
            <a:rect l="0" t="0" r="0" b="0"/>
            <a:pathLst>
              <a:path w="120000" h="120000" extrusionOk="0">
                <a:moveTo>
                  <a:pt x="85714" y="0"/>
                </a:moveTo>
                <a:lnTo>
                  <a:pt x="85714" y="0"/>
                </a:lnTo>
                <a:lnTo>
                  <a:pt x="119999" y="0"/>
                </a:lnTo>
                <a:lnTo>
                  <a:pt x="119999" y="0"/>
                </a:lnTo>
                <a:lnTo>
                  <a:pt x="119999" y="0"/>
                </a:lnTo>
                <a:lnTo>
                  <a:pt x="119999" y="0"/>
                </a:lnTo>
                <a:lnTo>
                  <a:pt x="119999" y="0"/>
                </a:lnTo>
                <a:lnTo>
                  <a:pt x="119999" y="0"/>
                </a:lnTo>
                <a:lnTo>
                  <a:pt x="85714" y="0"/>
                </a:lnTo>
                <a:lnTo>
                  <a:pt x="85714" y="0"/>
                </a:lnTo>
                <a:lnTo>
                  <a:pt x="85714" y="0"/>
                </a:lnTo>
                <a:lnTo>
                  <a:pt x="51428" y="0"/>
                </a:lnTo>
                <a:lnTo>
                  <a:pt x="51428" y="0"/>
                </a:lnTo>
                <a:lnTo>
                  <a:pt x="51428" y="0"/>
                </a:lnTo>
                <a:lnTo>
                  <a:pt x="51428" y="0"/>
                </a:lnTo>
                <a:lnTo>
                  <a:pt x="0" y="0"/>
                </a:lnTo>
                <a:lnTo>
                  <a:pt x="0" y="0"/>
                </a:lnTo>
                <a:lnTo>
                  <a:pt x="51428" y="0"/>
                </a:lnTo>
                <a:lnTo>
                  <a:pt x="51428" y="0"/>
                </a:lnTo>
                <a:lnTo>
                  <a:pt x="51428" y="0"/>
                </a:lnTo>
                <a:lnTo>
                  <a:pt x="51428" y="0"/>
                </a:lnTo>
                <a:lnTo>
                  <a:pt x="51428" y="0"/>
                </a:lnTo>
                <a:lnTo>
                  <a:pt x="85714" y="0"/>
                </a:lnTo>
                <a:lnTo>
                  <a:pt x="85714" y="0"/>
                </a:lnTo>
                <a:lnTo>
                  <a:pt x="8571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6" name="Shape 2106"/>
          <p:cNvSpPr/>
          <p:nvPr/>
        </p:nvSpPr>
        <p:spPr>
          <a:xfrm>
            <a:off x="2953944" y="2565401"/>
            <a:ext cx="5953" cy="4763"/>
          </a:xfrm>
          <a:custGeom>
            <a:avLst/>
            <a:gdLst/>
            <a:ahLst/>
            <a:cxnLst/>
            <a:rect l="0" t="0" r="0" b="0"/>
            <a:pathLst>
              <a:path w="120000" h="120000" extrusionOk="0">
                <a:moveTo>
                  <a:pt x="0" y="120000"/>
                </a:moveTo>
                <a:lnTo>
                  <a:pt x="0" y="120000"/>
                </a:lnTo>
                <a:lnTo>
                  <a:pt x="0" y="0"/>
                </a:lnTo>
                <a:lnTo>
                  <a:pt x="0" y="0"/>
                </a:ln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72000" y="120000"/>
                </a:lnTo>
                <a:lnTo>
                  <a:pt x="72000" y="120000"/>
                </a:lnTo>
                <a:lnTo>
                  <a:pt x="72000" y="120000"/>
                </a:lnTo>
                <a:lnTo>
                  <a:pt x="72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7" name="Shape 2107"/>
          <p:cNvSpPr/>
          <p:nvPr/>
        </p:nvSpPr>
        <p:spPr>
          <a:xfrm>
            <a:off x="2953944" y="2565401"/>
            <a:ext cx="5953" cy="4763"/>
          </a:xfrm>
          <a:custGeom>
            <a:avLst/>
            <a:gdLst/>
            <a:ahLst/>
            <a:cxnLst/>
            <a:rect l="0" t="0" r="0" b="0"/>
            <a:pathLst>
              <a:path w="120000" h="120000" extrusionOk="0">
                <a:moveTo>
                  <a:pt x="0" y="120000"/>
                </a:moveTo>
                <a:lnTo>
                  <a:pt x="0" y="120000"/>
                </a:lnTo>
                <a:lnTo>
                  <a:pt x="0" y="0"/>
                </a:lnTo>
                <a:lnTo>
                  <a:pt x="0" y="0"/>
                </a:lnTo>
                <a:lnTo>
                  <a:pt x="72000" y="0"/>
                </a:lnTo>
                <a:lnTo>
                  <a:pt x="72000" y="0"/>
                </a:lnTo>
                <a:lnTo>
                  <a:pt x="72000" y="0"/>
                </a:lnTo>
                <a:lnTo>
                  <a:pt x="72000" y="0"/>
                </a:lnTo>
                <a:lnTo>
                  <a:pt x="120000" y="0"/>
                </a:lnTo>
                <a:lnTo>
                  <a:pt x="120000" y="0"/>
                </a:lnTo>
                <a:lnTo>
                  <a:pt x="120000" y="0"/>
                </a:lnTo>
                <a:lnTo>
                  <a:pt x="120000" y="120000"/>
                </a:lnTo>
                <a:lnTo>
                  <a:pt x="120000" y="120000"/>
                </a:lnTo>
                <a:lnTo>
                  <a:pt x="120000" y="120000"/>
                </a:lnTo>
                <a:lnTo>
                  <a:pt x="120000" y="120000"/>
                </a:lnTo>
                <a:lnTo>
                  <a:pt x="72000" y="120000"/>
                </a:lnTo>
                <a:lnTo>
                  <a:pt x="72000" y="120000"/>
                </a:lnTo>
                <a:lnTo>
                  <a:pt x="72000" y="120000"/>
                </a:lnTo>
                <a:lnTo>
                  <a:pt x="72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8" name="Shape 2108"/>
          <p:cNvSpPr/>
          <p:nvPr/>
        </p:nvSpPr>
        <p:spPr>
          <a:xfrm>
            <a:off x="2530081" y="2509839"/>
            <a:ext cx="5953" cy="3175"/>
          </a:xfrm>
          <a:custGeom>
            <a:avLst/>
            <a:gdLst/>
            <a:ahLst/>
            <a:cxnLst/>
            <a:rect l="0" t="0" r="0" b="0"/>
            <a:pathLst>
              <a:path w="120000" h="120000" extrusionOk="0">
                <a:moveTo>
                  <a:pt x="120000" y="120000"/>
                </a:moveTo>
                <a:lnTo>
                  <a:pt x="48000" y="120000"/>
                </a:lnTo>
                <a:lnTo>
                  <a:pt x="48000" y="120000"/>
                </a:lnTo>
                <a:lnTo>
                  <a:pt x="48000" y="120000"/>
                </a:lnTo>
                <a:lnTo>
                  <a:pt x="0" y="120000"/>
                </a:lnTo>
                <a:lnTo>
                  <a:pt x="0" y="120000"/>
                </a:lnTo>
                <a:lnTo>
                  <a:pt x="0" y="120000"/>
                </a:lnTo>
                <a:lnTo>
                  <a:pt x="0" y="120000"/>
                </a:lnTo>
                <a:lnTo>
                  <a:pt x="0" y="0"/>
                </a:lnTo>
                <a:lnTo>
                  <a:pt x="0" y="0"/>
                </a:lnTo>
                <a:lnTo>
                  <a:pt x="0" y="0"/>
                </a:lnTo>
                <a:lnTo>
                  <a:pt x="0" y="0"/>
                </a:lnTo>
                <a:lnTo>
                  <a:pt x="48000" y="0"/>
                </a:lnTo>
                <a:lnTo>
                  <a:pt x="48000" y="0"/>
                </a:lnTo>
                <a:lnTo>
                  <a:pt x="48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09" name="Shape 2109"/>
          <p:cNvSpPr/>
          <p:nvPr/>
        </p:nvSpPr>
        <p:spPr>
          <a:xfrm>
            <a:off x="2530081" y="2509839"/>
            <a:ext cx="5953" cy="3175"/>
          </a:xfrm>
          <a:custGeom>
            <a:avLst/>
            <a:gdLst/>
            <a:ahLst/>
            <a:cxnLst/>
            <a:rect l="0" t="0" r="0" b="0"/>
            <a:pathLst>
              <a:path w="120000" h="120000" extrusionOk="0">
                <a:moveTo>
                  <a:pt x="120000" y="120000"/>
                </a:moveTo>
                <a:lnTo>
                  <a:pt x="48000" y="120000"/>
                </a:lnTo>
                <a:lnTo>
                  <a:pt x="48000" y="120000"/>
                </a:lnTo>
                <a:lnTo>
                  <a:pt x="48000" y="120000"/>
                </a:lnTo>
                <a:lnTo>
                  <a:pt x="0" y="120000"/>
                </a:lnTo>
                <a:lnTo>
                  <a:pt x="0" y="120000"/>
                </a:lnTo>
                <a:lnTo>
                  <a:pt x="0" y="120000"/>
                </a:lnTo>
                <a:lnTo>
                  <a:pt x="0" y="120000"/>
                </a:lnTo>
                <a:lnTo>
                  <a:pt x="0" y="0"/>
                </a:lnTo>
                <a:lnTo>
                  <a:pt x="0" y="0"/>
                </a:lnTo>
                <a:lnTo>
                  <a:pt x="0" y="0"/>
                </a:lnTo>
                <a:lnTo>
                  <a:pt x="0" y="0"/>
                </a:lnTo>
                <a:lnTo>
                  <a:pt x="48000" y="0"/>
                </a:lnTo>
                <a:lnTo>
                  <a:pt x="48000" y="0"/>
                </a:lnTo>
                <a:lnTo>
                  <a:pt x="48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0" name="Shape 2110"/>
          <p:cNvSpPr/>
          <p:nvPr/>
        </p:nvSpPr>
        <p:spPr>
          <a:xfrm>
            <a:off x="2470548" y="2500315"/>
            <a:ext cx="4762"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60000" y="0"/>
                </a:ln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1" name="Shape 2111"/>
          <p:cNvSpPr/>
          <p:nvPr/>
        </p:nvSpPr>
        <p:spPr>
          <a:xfrm>
            <a:off x="2470548" y="2500315"/>
            <a:ext cx="4762" cy="3175"/>
          </a:xfrm>
          <a:custGeom>
            <a:avLst/>
            <a:gdLst/>
            <a:ahLst/>
            <a:cxnLst/>
            <a:rect l="0" t="0" r="0" b="0"/>
            <a:pathLst>
              <a:path w="120000" h="120000" extrusionOk="0">
                <a:moveTo>
                  <a:pt x="0" y="120000"/>
                </a:moveTo>
                <a:lnTo>
                  <a:pt x="0" y="120000"/>
                </a:lnTo>
                <a:lnTo>
                  <a:pt x="0" y="120000"/>
                </a:lnTo>
                <a:lnTo>
                  <a:pt x="0" y="120000"/>
                </a:lnTo>
                <a:lnTo>
                  <a:pt x="0" y="120000"/>
                </a:lnTo>
                <a:lnTo>
                  <a:pt x="0" y="120000"/>
                </a:lnTo>
                <a:lnTo>
                  <a:pt x="0" y="0"/>
                </a:lnTo>
                <a:lnTo>
                  <a:pt x="0" y="0"/>
                </a:lnTo>
                <a:lnTo>
                  <a:pt x="60000" y="0"/>
                </a:lnTo>
                <a:lnTo>
                  <a:pt x="60000" y="0"/>
                </a:lnTo>
                <a:lnTo>
                  <a:pt x="60000" y="0"/>
                </a:lnTo>
                <a:lnTo>
                  <a:pt x="120000" y="0"/>
                </a:lnTo>
                <a:lnTo>
                  <a:pt x="120000" y="0"/>
                </a:lnTo>
                <a:lnTo>
                  <a:pt x="120000" y="120000"/>
                </a:lnTo>
                <a:lnTo>
                  <a:pt x="120000" y="120000"/>
                </a:lnTo>
                <a:lnTo>
                  <a:pt x="60000" y="120000"/>
                </a:lnTo>
                <a:lnTo>
                  <a:pt x="60000" y="120000"/>
                </a:lnTo>
                <a:lnTo>
                  <a:pt x="60000" y="120000"/>
                </a:lnTo>
                <a:lnTo>
                  <a:pt x="60000" y="120000"/>
                </a:lnTo>
                <a:lnTo>
                  <a:pt x="60000" y="120000"/>
                </a:lnTo>
                <a:lnTo>
                  <a:pt x="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2" name="Shape 2112"/>
          <p:cNvSpPr/>
          <p:nvPr/>
        </p:nvSpPr>
        <p:spPr>
          <a:xfrm>
            <a:off x="3433763" y="2974977"/>
            <a:ext cx="4762" cy="3175"/>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3" name="Shape 2113"/>
          <p:cNvSpPr/>
          <p:nvPr/>
        </p:nvSpPr>
        <p:spPr>
          <a:xfrm>
            <a:off x="3433763" y="2974977"/>
            <a:ext cx="4762" cy="3175"/>
          </a:xfrm>
          <a:custGeom>
            <a:avLst/>
            <a:gdLst/>
            <a:ahLst/>
            <a:cxnLst/>
            <a:rect l="0" t="0" r="0" b="0"/>
            <a:pathLst>
              <a:path w="120000" h="120000" extrusionOk="0">
                <a:moveTo>
                  <a:pt x="120000" y="0"/>
                </a:moveTo>
                <a:lnTo>
                  <a:pt x="12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60000" y="0"/>
                </a:lnTo>
                <a:lnTo>
                  <a:pt x="6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4" name="Shape 2114"/>
          <p:cNvSpPr/>
          <p:nvPr/>
        </p:nvSpPr>
        <p:spPr>
          <a:xfrm>
            <a:off x="2438403" y="2509839"/>
            <a:ext cx="5953" cy="3175"/>
          </a:xfrm>
          <a:custGeom>
            <a:avLst/>
            <a:gdLst/>
            <a:ahLst/>
            <a:cxnLst/>
            <a:rect l="0" t="0" r="0" b="0"/>
            <a:pathLst>
              <a:path w="120000" h="120000" extrusionOk="0">
                <a:moveTo>
                  <a:pt x="0" y="120000"/>
                </a:moveTo>
                <a:lnTo>
                  <a:pt x="0" y="120000"/>
                </a:lnTo>
                <a:lnTo>
                  <a:pt x="0" y="120000"/>
                </a:lnTo>
                <a:lnTo>
                  <a:pt x="0" y="0"/>
                </a:lnTo>
                <a:lnTo>
                  <a:pt x="0" y="0"/>
                </a:lnTo>
                <a:lnTo>
                  <a:pt x="0" y="0"/>
                </a:lnTo>
                <a:lnTo>
                  <a:pt x="48000" y="0"/>
                </a:lnTo>
                <a:lnTo>
                  <a:pt x="48000" y="0"/>
                </a:lnTo>
                <a:lnTo>
                  <a:pt x="48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5" name="Shape 2115"/>
          <p:cNvSpPr/>
          <p:nvPr/>
        </p:nvSpPr>
        <p:spPr>
          <a:xfrm>
            <a:off x="2438403" y="2509839"/>
            <a:ext cx="5953" cy="3175"/>
          </a:xfrm>
          <a:custGeom>
            <a:avLst/>
            <a:gdLst/>
            <a:ahLst/>
            <a:cxnLst/>
            <a:rect l="0" t="0" r="0" b="0"/>
            <a:pathLst>
              <a:path w="120000" h="120000" extrusionOk="0">
                <a:moveTo>
                  <a:pt x="0" y="120000"/>
                </a:moveTo>
                <a:lnTo>
                  <a:pt x="0" y="120000"/>
                </a:lnTo>
                <a:lnTo>
                  <a:pt x="0" y="120000"/>
                </a:lnTo>
                <a:lnTo>
                  <a:pt x="0" y="0"/>
                </a:lnTo>
                <a:lnTo>
                  <a:pt x="0" y="0"/>
                </a:lnTo>
                <a:lnTo>
                  <a:pt x="0" y="0"/>
                </a:lnTo>
                <a:lnTo>
                  <a:pt x="48000" y="0"/>
                </a:lnTo>
                <a:lnTo>
                  <a:pt x="48000" y="0"/>
                </a:lnTo>
                <a:lnTo>
                  <a:pt x="48000" y="0"/>
                </a:lnTo>
                <a:lnTo>
                  <a:pt x="120000" y="0"/>
                </a:lnTo>
                <a:lnTo>
                  <a:pt x="120000" y="0"/>
                </a:lnTo>
                <a:lnTo>
                  <a:pt x="120000" y="0"/>
                </a:lnTo>
                <a:lnTo>
                  <a:pt x="120000" y="0"/>
                </a:lnTo>
                <a:lnTo>
                  <a:pt x="120000" y="120000"/>
                </a:lnTo>
                <a:lnTo>
                  <a:pt x="120000" y="120000"/>
                </a:lnTo>
                <a:lnTo>
                  <a:pt x="120000" y="120000"/>
                </a:lnTo>
                <a:lnTo>
                  <a:pt x="120000" y="120000"/>
                </a:lnTo>
                <a:lnTo>
                  <a:pt x="120000" y="120000"/>
                </a:lnTo>
                <a:lnTo>
                  <a:pt x="48000" y="120000"/>
                </a:lnTo>
                <a:lnTo>
                  <a:pt x="48000" y="120000"/>
                </a:lnTo>
                <a:lnTo>
                  <a:pt x="48000" y="12000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6" name="Shape 2116"/>
          <p:cNvSpPr/>
          <p:nvPr/>
        </p:nvSpPr>
        <p:spPr>
          <a:xfrm>
            <a:off x="2713438" y="2265365"/>
            <a:ext cx="8335" cy="3175"/>
          </a:xfrm>
          <a:custGeom>
            <a:avLst/>
            <a:gdLst/>
            <a:ahLst/>
            <a:cxnLst/>
            <a:rect l="0" t="0" r="0" b="0"/>
            <a:pathLst>
              <a:path w="120000" h="120000" extrusionOk="0">
                <a:moveTo>
                  <a:pt x="34285" y="120000"/>
                </a:moveTo>
                <a:lnTo>
                  <a:pt x="0" y="120000"/>
                </a:lnTo>
                <a:lnTo>
                  <a:pt x="0" y="0"/>
                </a:lnTo>
                <a:lnTo>
                  <a:pt x="0"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7" name="Shape 2117"/>
          <p:cNvSpPr/>
          <p:nvPr/>
        </p:nvSpPr>
        <p:spPr>
          <a:xfrm>
            <a:off x="2713438" y="2265365"/>
            <a:ext cx="8335" cy="3175"/>
          </a:xfrm>
          <a:custGeom>
            <a:avLst/>
            <a:gdLst/>
            <a:ahLst/>
            <a:cxnLst/>
            <a:rect l="0" t="0" r="0" b="0"/>
            <a:pathLst>
              <a:path w="120000" h="120000" extrusionOk="0">
                <a:moveTo>
                  <a:pt x="34285" y="120000"/>
                </a:moveTo>
                <a:lnTo>
                  <a:pt x="0" y="120000"/>
                </a:lnTo>
                <a:lnTo>
                  <a:pt x="0" y="0"/>
                </a:lnTo>
                <a:lnTo>
                  <a:pt x="0" y="0"/>
                </a:lnTo>
                <a:lnTo>
                  <a:pt x="34285" y="0"/>
                </a:lnTo>
                <a:lnTo>
                  <a:pt x="34285" y="0"/>
                </a:lnTo>
                <a:lnTo>
                  <a:pt x="34285" y="0"/>
                </a:lnTo>
                <a:lnTo>
                  <a:pt x="85714" y="0"/>
                </a:lnTo>
                <a:lnTo>
                  <a:pt x="85714" y="0"/>
                </a:lnTo>
                <a:lnTo>
                  <a:pt x="85714" y="0"/>
                </a:lnTo>
                <a:lnTo>
                  <a:pt x="85714" y="0"/>
                </a:lnTo>
                <a:lnTo>
                  <a:pt x="119999" y="0"/>
                </a:lnTo>
                <a:lnTo>
                  <a:pt x="119999" y="0"/>
                </a:lnTo>
                <a:lnTo>
                  <a:pt x="119999" y="0"/>
                </a:lnTo>
                <a:lnTo>
                  <a:pt x="119999" y="0"/>
                </a:lnTo>
                <a:lnTo>
                  <a:pt x="119999" y="0"/>
                </a:lnTo>
                <a:lnTo>
                  <a:pt x="119999" y="120000"/>
                </a:lnTo>
                <a:lnTo>
                  <a:pt x="119999" y="120000"/>
                </a:lnTo>
                <a:lnTo>
                  <a:pt x="85714" y="120000"/>
                </a:lnTo>
                <a:lnTo>
                  <a:pt x="85714" y="120000"/>
                </a:lnTo>
                <a:lnTo>
                  <a:pt x="85714" y="120000"/>
                </a:lnTo>
                <a:lnTo>
                  <a:pt x="85714" y="120000"/>
                </a:lnTo>
                <a:lnTo>
                  <a:pt x="34285" y="120000"/>
                </a:lnTo>
                <a:lnTo>
                  <a:pt x="34285" y="120000"/>
                </a:lnTo>
                <a:lnTo>
                  <a:pt x="34285"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8" name="Shape 2118"/>
          <p:cNvSpPr/>
          <p:nvPr/>
        </p:nvSpPr>
        <p:spPr>
          <a:xfrm>
            <a:off x="3278982" y="2611439"/>
            <a:ext cx="4762" cy="3175"/>
          </a:xfrm>
          <a:custGeom>
            <a:avLst/>
            <a:gdLst/>
            <a:ahLst/>
            <a:cxnLst/>
            <a:rect l="0" t="0" r="0" b="0"/>
            <a:pathLst>
              <a:path w="120000" h="120000" extrusionOk="0">
                <a:moveTo>
                  <a:pt x="60000" y="0"/>
                </a:moveTo>
                <a:lnTo>
                  <a:pt x="60000" y="0"/>
                </a:lnTo>
                <a:lnTo>
                  <a:pt x="60000" y="0"/>
                </a:lnTo>
                <a:lnTo>
                  <a:pt x="60000" y="0"/>
                </a:lnTo>
                <a:lnTo>
                  <a:pt x="60000" y="0"/>
                </a:lnTo>
                <a:lnTo>
                  <a:pt x="60000" y="0"/>
                </a:lnTo>
                <a:lnTo>
                  <a:pt x="60000" y="0"/>
                </a:lnTo>
                <a:lnTo>
                  <a:pt x="60000" y="120000"/>
                </a:lnTo>
                <a:lnTo>
                  <a:pt x="60000" y="120000"/>
                </a:lnTo>
                <a:lnTo>
                  <a:pt x="60000" y="120000"/>
                </a:lnTo>
                <a:lnTo>
                  <a:pt x="120000" y="120000"/>
                </a:lnTo>
                <a:lnTo>
                  <a:pt x="120000" y="120000"/>
                </a:lnTo>
                <a:lnTo>
                  <a:pt x="120000" y="120000"/>
                </a:lnTo>
                <a:lnTo>
                  <a:pt x="120000" y="120000"/>
                </a:lnTo>
                <a:lnTo>
                  <a:pt x="12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0" y="0"/>
                </a:lnTo>
                <a:lnTo>
                  <a:pt x="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19" name="Shape 2119"/>
          <p:cNvSpPr/>
          <p:nvPr/>
        </p:nvSpPr>
        <p:spPr>
          <a:xfrm>
            <a:off x="3278982" y="2611439"/>
            <a:ext cx="4762" cy="3175"/>
          </a:xfrm>
          <a:custGeom>
            <a:avLst/>
            <a:gdLst/>
            <a:ahLst/>
            <a:cxnLst/>
            <a:rect l="0" t="0" r="0" b="0"/>
            <a:pathLst>
              <a:path w="120000" h="120000" extrusionOk="0">
                <a:moveTo>
                  <a:pt x="60000" y="0"/>
                </a:moveTo>
                <a:lnTo>
                  <a:pt x="60000" y="0"/>
                </a:lnTo>
                <a:lnTo>
                  <a:pt x="60000" y="0"/>
                </a:lnTo>
                <a:lnTo>
                  <a:pt x="60000" y="0"/>
                </a:lnTo>
                <a:lnTo>
                  <a:pt x="60000" y="0"/>
                </a:lnTo>
                <a:lnTo>
                  <a:pt x="60000" y="0"/>
                </a:lnTo>
                <a:lnTo>
                  <a:pt x="60000" y="0"/>
                </a:lnTo>
                <a:lnTo>
                  <a:pt x="60000" y="120000"/>
                </a:lnTo>
                <a:lnTo>
                  <a:pt x="60000" y="120000"/>
                </a:lnTo>
                <a:lnTo>
                  <a:pt x="60000" y="120000"/>
                </a:lnTo>
                <a:lnTo>
                  <a:pt x="120000" y="120000"/>
                </a:lnTo>
                <a:lnTo>
                  <a:pt x="120000" y="120000"/>
                </a:lnTo>
                <a:lnTo>
                  <a:pt x="120000" y="120000"/>
                </a:lnTo>
                <a:lnTo>
                  <a:pt x="120000" y="120000"/>
                </a:lnTo>
                <a:lnTo>
                  <a:pt x="12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0" y="0"/>
                </a:lnTo>
                <a:lnTo>
                  <a:pt x="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0" name="Shape 2120"/>
          <p:cNvSpPr/>
          <p:nvPr/>
        </p:nvSpPr>
        <p:spPr>
          <a:xfrm>
            <a:off x="2506269" y="2506665"/>
            <a:ext cx="5953" cy="3175"/>
          </a:xfrm>
          <a:custGeom>
            <a:avLst/>
            <a:gdLst/>
            <a:ahLst/>
            <a:cxnLst/>
            <a:rect l="0" t="0" r="0" b="0"/>
            <a:pathLst>
              <a:path w="120000" h="120000" extrusionOk="0">
                <a:moveTo>
                  <a:pt x="72000" y="0"/>
                </a:move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72000" y="120000"/>
                </a:lnTo>
                <a:lnTo>
                  <a:pt x="72000" y="120000"/>
                </a:lnTo>
                <a:lnTo>
                  <a:pt x="72000" y="120000"/>
                </a:lnTo>
                <a:lnTo>
                  <a:pt x="0" y="120000"/>
                </a:lnTo>
                <a:lnTo>
                  <a:pt x="0" y="0"/>
                </a:lnTo>
                <a:lnTo>
                  <a:pt x="72000" y="0"/>
                </a:lnTo>
                <a:lnTo>
                  <a:pt x="72000" y="0"/>
                </a:lnTo>
                <a:lnTo>
                  <a:pt x="72000" y="0"/>
                </a:lnTo>
                <a:lnTo>
                  <a:pt x="72000" y="0"/>
                </a:lnTo>
                <a:lnTo>
                  <a:pt x="72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1" name="Shape 2121"/>
          <p:cNvSpPr/>
          <p:nvPr/>
        </p:nvSpPr>
        <p:spPr>
          <a:xfrm>
            <a:off x="2506269" y="2506665"/>
            <a:ext cx="5953" cy="3175"/>
          </a:xfrm>
          <a:custGeom>
            <a:avLst/>
            <a:gdLst/>
            <a:ahLst/>
            <a:cxnLst/>
            <a:rect l="0" t="0" r="0" b="0"/>
            <a:pathLst>
              <a:path w="120000" h="120000" extrusionOk="0">
                <a:moveTo>
                  <a:pt x="72000" y="0"/>
                </a:moveTo>
                <a:lnTo>
                  <a:pt x="72000" y="0"/>
                </a:lnTo>
                <a:lnTo>
                  <a:pt x="120000" y="0"/>
                </a:lnTo>
                <a:lnTo>
                  <a:pt x="120000" y="0"/>
                </a:lnTo>
                <a:lnTo>
                  <a:pt x="120000" y="0"/>
                </a:lnTo>
                <a:lnTo>
                  <a:pt x="120000" y="120000"/>
                </a:lnTo>
                <a:lnTo>
                  <a:pt x="120000" y="120000"/>
                </a:lnTo>
                <a:lnTo>
                  <a:pt x="120000" y="120000"/>
                </a:lnTo>
                <a:lnTo>
                  <a:pt x="120000" y="120000"/>
                </a:lnTo>
                <a:lnTo>
                  <a:pt x="120000" y="120000"/>
                </a:lnTo>
                <a:lnTo>
                  <a:pt x="120000" y="120000"/>
                </a:lnTo>
                <a:lnTo>
                  <a:pt x="120000" y="120000"/>
                </a:lnTo>
                <a:lnTo>
                  <a:pt x="72000" y="120000"/>
                </a:lnTo>
                <a:lnTo>
                  <a:pt x="72000" y="120000"/>
                </a:lnTo>
                <a:lnTo>
                  <a:pt x="72000" y="120000"/>
                </a:lnTo>
                <a:lnTo>
                  <a:pt x="72000" y="120000"/>
                </a:lnTo>
                <a:lnTo>
                  <a:pt x="72000" y="120000"/>
                </a:lnTo>
                <a:lnTo>
                  <a:pt x="72000" y="120000"/>
                </a:lnTo>
                <a:lnTo>
                  <a:pt x="0" y="120000"/>
                </a:lnTo>
                <a:lnTo>
                  <a:pt x="0" y="0"/>
                </a:lnTo>
                <a:lnTo>
                  <a:pt x="72000" y="0"/>
                </a:lnTo>
                <a:lnTo>
                  <a:pt x="72000" y="0"/>
                </a:lnTo>
                <a:lnTo>
                  <a:pt x="72000" y="0"/>
                </a:lnTo>
                <a:lnTo>
                  <a:pt x="72000" y="0"/>
                </a:lnTo>
                <a:lnTo>
                  <a:pt x="72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2" name="Shape 2122"/>
          <p:cNvSpPr/>
          <p:nvPr/>
        </p:nvSpPr>
        <p:spPr>
          <a:xfrm>
            <a:off x="2839641" y="2346327"/>
            <a:ext cx="4762" cy="3175"/>
          </a:xfrm>
          <a:custGeom>
            <a:avLst/>
            <a:gdLst/>
            <a:ahLst/>
            <a:cxnLst/>
            <a:rect l="0" t="0" r="0" b="0"/>
            <a:pathLst>
              <a:path w="120000" h="120000" extrusionOk="0">
                <a:moveTo>
                  <a:pt x="120000" y="0"/>
                </a:moveTo>
                <a:lnTo>
                  <a:pt x="120000" y="120000"/>
                </a:lnTo>
                <a:lnTo>
                  <a:pt x="120000" y="120000"/>
                </a:lnTo>
                <a:lnTo>
                  <a:pt x="60000" y="120000"/>
                </a:lnTo>
                <a:lnTo>
                  <a:pt x="60000" y="0"/>
                </a:lnTo>
                <a:lnTo>
                  <a:pt x="60000" y="0"/>
                </a:lnTo>
                <a:lnTo>
                  <a:pt x="60000" y="0"/>
                </a:lnTo>
                <a:lnTo>
                  <a:pt x="60000" y="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3" name="Shape 2123"/>
          <p:cNvSpPr/>
          <p:nvPr/>
        </p:nvSpPr>
        <p:spPr>
          <a:xfrm>
            <a:off x="2839641" y="2346327"/>
            <a:ext cx="4762" cy="3175"/>
          </a:xfrm>
          <a:custGeom>
            <a:avLst/>
            <a:gdLst/>
            <a:ahLst/>
            <a:cxnLst/>
            <a:rect l="0" t="0" r="0" b="0"/>
            <a:pathLst>
              <a:path w="120000" h="120000" extrusionOk="0">
                <a:moveTo>
                  <a:pt x="120000" y="0"/>
                </a:moveTo>
                <a:lnTo>
                  <a:pt x="120000" y="120000"/>
                </a:lnTo>
                <a:lnTo>
                  <a:pt x="120000" y="120000"/>
                </a:lnTo>
                <a:lnTo>
                  <a:pt x="60000" y="120000"/>
                </a:lnTo>
                <a:lnTo>
                  <a:pt x="60000" y="0"/>
                </a:lnTo>
                <a:lnTo>
                  <a:pt x="60000" y="0"/>
                </a:lnTo>
                <a:lnTo>
                  <a:pt x="60000" y="0"/>
                </a:lnTo>
                <a:lnTo>
                  <a:pt x="60000" y="0"/>
                </a:lnTo>
                <a:lnTo>
                  <a:pt x="0" y="0"/>
                </a:lnTo>
                <a:lnTo>
                  <a:pt x="0" y="0"/>
                </a:lnTo>
                <a:lnTo>
                  <a:pt x="0" y="0"/>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4" name="Shape 2124"/>
          <p:cNvSpPr/>
          <p:nvPr/>
        </p:nvSpPr>
        <p:spPr>
          <a:xfrm>
            <a:off x="2499122" y="2503490"/>
            <a:ext cx="10716" cy="3175"/>
          </a:xfrm>
          <a:custGeom>
            <a:avLst/>
            <a:gdLst/>
            <a:ahLst/>
            <a:cxnLst/>
            <a:rect l="0" t="0" r="0" b="0"/>
            <a:pathLst>
              <a:path w="120000" h="120000" extrusionOk="0">
                <a:moveTo>
                  <a:pt x="26666" y="120000"/>
                </a:moveTo>
                <a:lnTo>
                  <a:pt x="0" y="120000"/>
                </a:lnTo>
                <a:lnTo>
                  <a:pt x="0" y="120000"/>
                </a:lnTo>
                <a:lnTo>
                  <a:pt x="26666" y="120000"/>
                </a:lnTo>
                <a:lnTo>
                  <a:pt x="26666" y="120000"/>
                </a:lnTo>
                <a:lnTo>
                  <a:pt x="26666" y="120000"/>
                </a:lnTo>
                <a:lnTo>
                  <a:pt x="26666" y="120000"/>
                </a:lnTo>
                <a:lnTo>
                  <a:pt x="26666" y="120000"/>
                </a:lnTo>
                <a:lnTo>
                  <a:pt x="26666" y="0"/>
                </a:lnTo>
                <a:lnTo>
                  <a:pt x="53333" y="0"/>
                </a:lnTo>
                <a:lnTo>
                  <a:pt x="53333" y="0"/>
                </a:lnTo>
                <a:lnTo>
                  <a:pt x="53333" y="0"/>
                </a:lnTo>
                <a:lnTo>
                  <a:pt x="53333" y="0"/>
                </a:lnTo>
                <a:lnTo>
                  <a:pt x="80000" y="0"/>
                </a:lnTo>
                <a:lnTo>
                  <a:pt x="80000" y="0"/>
                </a:lnTo>
                <a:lnTo>
                  <a:pt x="80000" y="0"/>
                </a:lnTo>
                <a:lnTo>
                  <a:pt x="80000" y="0"/>
                </a:lnTo>
                <a:lnTo>
                  <a:pt x="80000" y="0"/>
                </a:lnTo>
                <a:lnTo>
                  <a:pt x="120000" y="0"/>
                </a:lnTo>
                <a:lnTo>
                  <a:pt x="120000" y="0"/>
                </a:lnTo>
                <a:lnTo>
                  <a:pt x="80000" y="0"/>
                </a:lnTo>
                <a:lnTo>
                  <a:pt x="80000" y="0"/>
                </a:lnTo>
                <a:lnTo>
                  <a:pt x="80000" y="0"/>
                </a:lnTo>
                <a:lnTo>
                  <a:pt x="80000" y="0"/>
                </a:lnTo>
                <a:lnTo>
                  <a:pt x="80000" y="120000"/>
                </a:lnTo>
                <a:lnTo>
                  <a:pt x="80000" y="120000"/>
                </a:lnTo>
                <a:lnTo>
                  <a:pt x="53333" y="120000"/>
                </a:lnTo>
                <a:lnTo>
                  <a:pt x="53333" y="120000"/>
                </a:lnTo>
                <a:lnTo>
                  <a:pt x="53333" y="120000"/>
                </a:lnTo>
                <a:lnTo>
                  <a:pt x="53333" y="120000"/>
                </a:lnTo>
                <a:lnTo>
                  <a:pt x="26666" y="120000"/>
                </a:lnTo>
                <a:lnTo>
                  <a:pt x="26666" y="120000"/>
                </a:lnTo>
                <a:lnTo>
                  <a:pt x="26666" y="120000"/>
                </a:lnTo>
                <a:lnTo>
                  <a:pt x="26666" y="120000"/>
                </a:lnTo>
                <a:lnTo>
                  <a:pt x="26666"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5" name="Shape 2125"/>
          <p:cNvSpPr/>
          <p:nvPr/>
        </p:nvSpPr>
        <p:spPr>
          <a:xfrm>
            <a:off x="2499122" y="2503490"/>
            <a:ext cx="10716" cy="3175"/>
          </a:xfrm>
          <a:custGeom>
            <a:avLst/>
            <a:gdLst/>
            <a:ahLst/>
            <a:cxnLst/>
            <a:rect l="0" t="0" r="0" b="0"/>
            <a:pathLst>
              <a:path w="120000" h="120000" extrusionOk="0">
                <a:moveTo>
                  <a:pt x="26666" y="120000"/>
                </a:moveTo>
                <a:lnTo>
                  <a:pt x="0" y="120000"/>
                </a:lnTo>
                <a:lnTo>
                  <a:pt x="0" y="120000"/>
                </a:lnTo>
                <a:lnTo>
                  <a:pt x="26666" y="120000"/>
                </a:lnTo>
                <a:lnTo>
                  <a:pt x="26666" y="120000"/>
                </a:lnTo>
                <a:lnTo>
                  <a:pt x="26666" y="120000"/>
                </a:lnTo>
                <a:lnTo>
                  <a:pt x="26666" y="120000"/>
                </a:lnTo>
                <a:lnTo>
                  <a:pt x="26666" y="120000"/>
                </a:lnTo>
                <a:lnTo>
                  <a:pt x="26666" y="0"/>
                </a:lnTo>
                <a:lnTo>
                  <a:pt x="53333" y="0"/>
                </a:lnTo>
                <a:lnTo>
                  <a:pt x="53333" y="0"/>
                </a:lnTo>
                <a:lnTo>
                  <a:pt x="53333" y="0"/>
                </a:lnTo>
                <a:lnTo>
                  <a:pt x="53333" y="0"/>
                </a:lnTo>
                <a:lnTo>
                  <a:pt x="80000" y="0"/>
                </a:lnTo>
                <a:lnTo>
                  <a:pt x="80000" y="0"/>
                </a:lnTo>
                <a:lnTo>
                  <a:pt x="80000" y="0"/>
                </a:lnTo>
                <a:lnTo>
                  <a:pt x="80000" y="0"/>
                </a:lnTo>
                <a:lnTo>
                  <a:pt x="80000" y="0"/>
                </a:lnTo>
                <a:lnTo>
                  <a:pt x="120000" y="0"/>
                </a:lnTo>
                <a:lnTo>
                  <a:pt x="120000" y="0"/>
                </a:lnTo>
                <a:lnTo>
                  <a:pt x="80000" y="0"/>
                </a:lnTo>
                <a:lnTo>
                  <a:pt x="80000" y="0"/>
                </a:lnTo>
                <a:lnTo>
                  <a:pt x="80000" y="0"/>
                </a:lnTo>
                <a:lnTo>
                  <a:pt x="80000" y="0"/>
                </a:lnTo>
                <a:lnTo>
                  <a:pt x="80000" y="120000"/>
                </a:lnTo>
                <a:lnTo>
                  <a:pt x="80000" y="120000"/>
                </a:lnTo>
                <a:lnTo>
                  <a:pt x="53333" y="120000"/>
                </a:lnTo>
                <a:lnTo>
                  <a:pt x="53333" y="120000"/>
                </a:lnTo>
                <a:lnTo>
                  <a:pt x="53333" y="120000"/>
                </a:lnTo>
                <a:lnTo>
                  <a:pt x="53333" y="120000"/>
                </a:lnTo>
                <a:lnTo>
                  <a:pt x="26666" y="120000"/>
                </a:lnTo>
                <a:lnTo>
                  <a:pt x="26666" y="120000"/>
                </a:lnTo>
                <a:lnTo>
                  <a:pt x="26666" y="120000"/>
                </a:lnTo>
                <a:lnTo>
                  <a:pt x="26666" y="120000"/>
                </a:lnTo>
                <a:lnTo>
                  <a:pt x="26666"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6" name="Shape 2126"/>
          <p:cNvSpPr/>
          <p:nvPr/>
        </p:nvSpPr>
        <p:spPr>
          <a:xfrm>
            <a:off x="3012282" y="2905127"/>
            <a:ext cx="4762" cy="6349"/>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0"/>
                </a:lnTo>
                <a:lnTo>
                  <a:pt x="6000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7" name="Shape 2127"/>
          <p:cNvSpPr/>
          <p:nvPr/>
        </p:nvSpPr>
        <p:spPr>
          <a:xfrm>
            <a:off x="3012282" y="2905127"/>
            <a:ext cx="4762" cy="6349"/>
          </a:xfrm>
          <a:custGeom>
            <a:avLst/>
            <a:gdLst/>
            <a:ahLst/>
            <a:cxnLst/>
            <a:rect l="0" t="0" r="0" b="0"/>
            <a:pathLst>
              <a:path w="120000" h="120000" extrusionOk="0">
                <a:moveTo>
                  <a:pt x="120000" y="0"/>
                </a:moveTo>
                <a:lnTo>
                  <a:pt x="120000" y="0"/>
                </a:lnTo>
                <a:lnTo>
                  <a:pt x="120000" y="0"/>
                </a:lnTo>
                <a:lnTo>
                  <a:pt x="120000" y="60000"/>
                </a:lnTo>
                <a:lnTo>
                  <a:pt x="120000" y="60000"/>
                </a:lnTo>
                <a:lnTo>
                  <a:pt x="120000" y="60000"/>
                </a:lnTo>
                <a:lnTo>
                  <a:pt x="120000" y="60000"/>
                </a:lnTo>
                <a:lnTo>
                  <a:pt x="120000" y="120000"/>
                </a:lnTo>
                <a:lnTo>
                  <a:pt x="120000" y="120000"/>
                </a:lnTo>
                <a:lnTo>
                  <a:pt x="60000" y="120000"/>
                </a:lnTo>
                <a:lnTo>
                  <a:pt x="60000" y="120000"/>
                </a:lnTo>
                <a:lnTo>
                  <a:pt x="60000" y="120000"/>
                </a:lnTo>
                <a:lnTo>
                  <a:pt x="60000" y="60000"/>
                </a:lnTo>
                <a:lnTo>
                  <a:pt x="60000" y="60000"/>
                </a:lnTo>
                <a:lnTo>
                  <a:pt x="0" y="60000"/>
                </a:lnTo>
                <a:lnTo>
                  <a:pt x="0" y="60000"/>
                </a:lnTo>
                <a:lnTo>
                  <a:pt x="0" y="0"/>
                </a:lnTo>
                <a:lnTo>
                  <a:pt x="60000" y="0"/>
                </a:lnTo>
                <a:lnTo>
                  <a:pt x="60000" y="0"/>
                </a:lnTo>
                <a:lnTo>
                  <a:pt x="60000" y="0"/>
                </a:lnTo>
                <a:lnTo>
                  <a:pt x="6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8" name="Shape 2128"/>
          <p:cNvSpPr/>
          <p:nvPr/>
        </p:nvSpPr>
        <p:spPr>
          <a:xfrm>
            <a:off x="2755110" y="2289177"/>
            <a:ext cx="5953" cy="4763"/>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120000"/>
                </a:lnTo>
                <a:lnTo>
                  <a:pt x="0" y="0"/>
                </a:lnTo>
                <a:lnTo>
                  <a:pt x="0" y="0"/>
                </a:lnTo>
                <a:lnTo>
                  <a:pt x="0" y="0"/>
                </a:lnTo>
                <a:lnTo>
                  <a:pt x="0" y="0"/>
                </a:lnTo>
                <a:lnTo>
                  <a:pt x="0" y="0"/>
                </a:lnTo>
                <a:lnTo>
                  <a:pt x="48000" y="0"/>
                </a:lnTo>
                <a:lnTo>
                  <a:pt x="48000" y="0"/>
                </a:lnTo>
                <a:lnTo>
                  <a:pt x="48000" y="0"/>
                </a:lnTo>
                <a:lnTo>
                  <a:pt x="48000" y="0"/>
                </a:lnTo>
                <a:lnTo>
                  <a:pt x="48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29" name="Shape 2129"/>
          <p:cNvSpPr/>
          <p:nvPr/>
        </p:nvSpPr>
        <p:spPr>
          <a:xfrm>
            <a:off x="2755110" y="2289177"/>
            <a:ext cx="5953" cy="4763"/>
          </a:xfrm>
          <a:custGeom>
            <a:avLst/>
            <a:gdLst/>
            <a:ahLst/>
            <a:cxnLst/>
            <a:rect l="0" t="0" r="0" b="0"/>
            <a:pathLst>
              <a:path w="120000" h="120000" extrusionOk="0">
                <a:moveTo>
                  <a:pt x="120000" y="0"/>
                </a:moveTo>
                <a:lnTo>
                  <a:pt x="120000" y="0"/>
                </a:lnTo>
                <a:lnTo>
                  <a:pt x="120000" y="0"/>
                </a:lnTo>
                <a:lnTo>
                  <a:pt x="120000" y="0"/>
                </a:lnTo>
                <a:lnTo>
                  <a:pt x="120000" y="120000"/>
                </a:lnTo>
                <a:lnTo>
                  <a:pt x="120000" y="120000"/>
                </a:lnTo>
                <a:lnTo>
                  <a:pt x="120000" y="120000"/>
                </a:lnTo>
                <a:lnTo>
                  <a:pt x="120000" y="120000"/>
                </a:lnTo>
                <a:lnTo>
                  <a:pt x="48000" y="120000"/>
                </a:lnTo>
                <a:lnTo>
                  <a:pt x="48000" y="120000"/>
                </a:lnTo>
                <a:lnTo>
                  <a:pt x="48000" y="120000"/>
                </a:lnTo>
                <a:lnTo>
                  <a:pt x="48000" y="120000"/>
                </a:lnTo>
                <a:lnTo>
                  <a:pt x="48000" y="120000"/>
                </a:lnTo>
                <a:lnTo>
                  <a:pt x="0" y="120000"/>
                </a:lnTo>
                <a:lnTo>
                  <a:pt x="0" y="120000"/>
                </a:lnTo>
                <a:lnTo>
                  <a:pt x="0" y="0"/>
                </a:lnTo>
                <a:lnTo>
                  <a:pt x="0" y="0"/>
                </a:lnTo>
                <a:lnTo>
                  <a:pt x="0" y="0"/>
                </a:lnTo>
                <a:lnTo>
                  <a:pt x="0" y="0"/>
                </a:lnTo>
                <a:lnTo>
                  <a:pt x="0" y="0"/>
                </a:lnTo>
                <a:lnTo>
                  <a:pt x="48000" y="0"/>
                </a:lnTo>
                <a:lnTo>
                  <a:pt x="48000" y="0"/>
                </a:lnTo>
                <a:lnTo>
                  <a:pt x="48000" y="0"/>
                </a:lnTo>
                <a:lnTo>
                  <a:pt x="48000" y="0"/>
                </a:lnTo>
                <a:lnTo>
                  <a:pt x="48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0" name="Shape 2130"/>
          <p:cNvSpPr/>
          <p:nvPr/>
        </p:nvSpPr>
        <p:spPr>
          <a:xfrm>
            <a:off x="2744391" y="2259015"/>
            <a:ext cx="10716" cy="3175"/>
          </a:xfrm>
          <a:custGeom>
            <a:avLst/>
            <a:gdLst/>
            <a:ahLst/>
            <a:cxnLst/>
            <a:rect l="0" t="0" r="0" b="0"/>
            <a:pathLst>
              <a:path w="120000" h="120000" extrusionOk="0">
                <a:moveTo>
                  <a:pt x="93333" y="0"/>
                </a:moveTo>
                <a:lnTo>
                  <a:pt x="93333" y="120000"/>
                </a:lnTo>
                <a:lnTo>
                  <a:pt x="120000" y="120000"/>
                </a:lnTo>
                <a:lnTo>
                  <a:pt x="120000" y="120000"/>
                </a:lnTo>
                <a:lnTo>
                  <a:pt x="93333"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0"/>
                </a:lnTo>
                <a:lnTo>
                  <a:pt x="40000" y="0"/>
                </a:lnTo>
                <a:lnTo>
                  <a:pt x="40000" y="0"/>
                </a:lnTo>
                <a:lnTo>
                  <a:pt x="40000" y="0"/>
                </a:lnTo>
                <a:lnTo>
                  <a:pt x="66666" y="0"/>
                </a:lnTo>
                <a:lnTo>
                  <a:pt x="66666" y="0"/>
                </a:lnTo>
                <a:lnTo>
                  <a:pt x="66666" y="0"/>
                </a:lnTo>
                <a:lnTo>
                  <a:pt x="66666" y="0"/>
                </a:lnTo>
                <a:lnTo>
                  <a:pt x="93333" y="0"/>
                </a:lnTo>
                <a:lnTo>
                  <a:pt x="93333" y="0"/>
                </a:lnTo>
                <a:lnTo>
                  <a:pt x="93333" y="0"/>
                </a:lnTo>
                <a:lnTo>
                  <a:pt x="9333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1" name="Shape 2131"/>
          <p:cNvSpPr/>
          <p:nvPr/>
        </p:nvSpPr>
        <p:spPr>
          <a:xfrm>
            <a:off x="2744391" y="2259015"/>
            <a:ext cx="10716" cy="3175"/>
          </a:xfrm>
          <a:custGeom>
            <a:avLst/>
            <a:gdLst/>
            <a:ahLst/>
            <a:cxnLst/>
            <a:rect l="0" t="0" r="0" b="0"/>
            <a:pathLst>
              <a:path w="120000" h="120000" extrusionOk="0">
                <a:moveTo>
                  <a:pt x="93333" y="0"/>
                </a:moveTo>
                <a:lnTo>
                  <a:pt x="93333" y="120000"/>
                </a:lnTo>
                <a:lnTo>
                  <a:pt x="120000" y="120000"/>
                </a:lnTo>
                <a:lnTo>
                  <a:pt x="120000" y="120000"/>
                </a:lnTo>
                <a:lnTo>
                  <a:pt x="93333"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0"/>
                </a:lnTo>
                <a:lnTo>
                  <a:pt x="40000" y="0"/>
                </a:lnTo>
                <a:lnTo>
                  <a:pt x="40000" y="0"/>
                </a:lnTo>
                <a:lnTo>
                  <a:pt x="40000" y="0"/>
                </a:lnTo>
                <a:lnTo>
                  <a:pt x="66666" y="0"/>
                </a:lnTo>
                <a:lnTo>
                  <a:pt x="66666" y="0"/>
                </a:lnTo>
                <a:lnTo>
                  <a:pt x="66666" y="0"/>
                </a:lnTo>
                <a:lnTo>
                  <a:pt x="66666" y="0"/>
                </a:lnTo>
                <a:lnTo>
                  <a:pt x="93333" y="0"/>
                </a:lnTo>
                <a:lnTo>
                  <a:pt x="93333" y="0"/>
                </a:lnTo>
                <a:lnTo>
                  <a:pt x="93333" y="0"/>
                </a:lnTo>
                <a:lnTo>
                  <a:pt x="9333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2" name="Shape 2132"/>
          <p:cNvSpPr/>
          <p:nvPr/>
        </p:nvSpPr>
        <p:spPr>
          <a:xfrm>
            <a:off x="2514600" y="2509839"/>
            <a:ext cx="4762"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3" name="Shape 2133"/>
          <p:cNvSpPr/>
          <p:nvPr/>
        </p:nvSpPr>
        <p:spPr>
          <a:xfrm>
            <a:off x="2514600" y="2509839"/>
            <a:ext cx="4762" cy="3175"/>
          </a:xfrm>
          <a:custGeom>
            <a:avLst/>
            <a:gdLst/>
            <a:ahLst/>
            <a:cxnLst/>
            <a:rect l="0" t="0" r="0" b="0"/>
            <a:pathLst>
              <a:path w="120000" h="120000" extrusionOk="0">
                <a:moveTo>
                  <a:pt x="120000" y="0"/>
                </a:moveTo>
                <a:lnTo>
                  <a:pt x="120000" y="0"/>
                </a:lnTo>
                <a:lnTo>
                  <a:pt x="120000" y="0"/>
                </a:lnTo>
                <a:lnTo>
                  <a:pt x="120000" y="120000"/>
                </a:lnTo>
                <a:lnTo>
                  <a:pt x="120000" y="120000"/>
                </a:lnTo>
                <a:lnTo>
                  <a:pt x="120000" y="120000"/>
                </a:lnTo>
                <a:lnTo>
                  <a:pt x="120000" y="12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0"/>
                </a:lnTo>
                <a:lnTo>
                  <a:pt x="0" y="0"/>
                </a:lnTo>
                <a:lnTo>
                  <a:pt x="0" y="0"/>
                </a:lnTo>
                <a:lnTo>
                  <a:pt x="0" y="0"/>
                </a:lnTo>
                <a:lnTo>
                  <a:pt x="60000" y="0"/>
                </a:lnTo>
                <a:lnTo>
                  <a:pt x="60000" y="0"/>
                </a:lnTo>
                <a:lnTo>
                  <a:pt x="6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4" name="Shape 2134"/>
          <p:cNvSpPr/>
          <p:nvPr/>
        </p:nvSpPr>
        <p:spPr>
          <a:xfrm>
            <a:off x="2912272" y="3055940"/>
            <a:ext cx="8335" cy="6349"/>
          </a:xfrm>
          <a:custGeom>
            <a:avLst/>
            <a:gdLst/>
            <a:ahLst/>
            <a:cxnLst/>
            <a:rect l="0" t="0" r="0" b="0"/>
            <a:pathLst>
              <a:path w="120000" h="120000" extrusionOk="0">
                <a:moveTo>
                  <a:pt x="85714" y="0"/>
                </a:moveTo>
                <a:lnTo>
                  <a:pt x="85714" y="60000"/>
                </a:lnTo>
                <a:lnTo>
                  <a:pt x="85714" y="60000"/>
                </a:lnTo>
                <a:lnTo>
                  <a:pt x="85714" y="60000"/>
                </a:lnTo>
                <a:lnTo>
                  <a:pt x="119999" y="60000"/>
                </a:lnTo>
                <a:lnTo>
                  <a:pt x="119999" y="60000"/>
                </a:lnTo>
                <a:lnTo>
                  <a:pt x="119999" y="60000"/>
                </a:lnTo>
                <a:lnTo>
                  <a:pt x="85714" y="60000"/>
                </a:lnTo>
                <a:lnTo>
                  <a:pt x="85714" y="60000"/>
                </a:lnTo>
                <a:lnTo>
                  <a:pt x="85714" y="60000"/>
                </a:lnTo>
                <a:lnTo>
                  <a:pt x="85714" y="120000"/>
                </a:lnTo>
                <a:lnTo>
                  <a:pt x="85714" y="120000"/>
                </a:lnTo>
                <a:lnTo>
                  <a:pt x="34285" y="120000"/>
                </a:lnTo>
                <a:lnTo>
                  <a:pt x="34285" y="120000"/>
                </a:lnTo>
                <a:lnTo>
                  <a:pt x="34285" y="120000"/>
                </a:lnTo>
                <a:lnTo>
                  <a:pt x="34285" y="60000"/>
                </a:lnTo>
                <a:lnTo>
                  <a:pt x="0" y="60000"/>
                </a:lnTo>
                <a:lnTo>
                  <a:pt x="0" y="60000"/>
                </a:lnTo>
                <a:lnTo>
                  <a:pt x="0" y="60000"/>
                </a:lnTo>
                <a:lnTo>
                  <a:pt x="0" y="60000"/>
                </a:lnTo>
                <a:lnTo>
                  <a:pt x="0" y="60000"/>
                </a:lnTo>
                <a:lnTo>
                  <a:pt x="34285" y="60000"/>
                </a:lnTo>
                <a:lnTo>
                  <a:pt x="34285" y="0"/>
                </a:lnTo>
                <a:lnTo>
                  <a:pt x="34285" y="0"/>
                </a:lnTo>
                <a:lnTo>
                  <a:pt x="34285" y="0"/>
                </a:lnTo>
                <a:lnTo>
                  <a:pt x="85714" y="0"/>
                </a:lnTo>
                <a:lnTo>
                  <a:pt x="85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5" name="Shape 2135"/>
          <p:cNvSpPr/>
          <p:nvPr/>
        </p:nvSpPr>
        <p:spPr>
          <a:xfrm>
            <a:off x="2912272" y="3055940"/>
            <a:ext cx="8335" cy="6349"/>
          </a:xfrm>
          <a:custGeom>
            <a:avLst/>
            <a:gdLst/>
            <a:ahLst/>
            <a:cxnLst/>
            <a:rect l="0" t="0" r="0" b="0"/>
            <a:pathLst>
              <a:path w="120000" h="120000" extrusionOk="0">
                <a:moveTo>
                  <a:pt x="85714" y="0"/>
                </a:moveTo>
                <a:lnTo>
                  <a:pt x="85714" y="60000"/>
                </a:lnTo>
                <a:lnTo>
                  <a:pt x="85714" y="60000"/>
                </a:lnTo>
                <a:lnTo>
                  <a:pt x="85714" y="60000"/>
                </a:lnTo>
                <a:lnTo>
                  <a:pt x="119999" y="60000"/>
                </a:lnTo>
                <a:lnTo>
                  <a:pt x="119999" y="60000"/>
                </a:lnTo>
                <a:lnTo>
                  <a:pt x="119999" y="60000"/>
                </a:lnTo>
                <a:lnTo>
                  <a:pt x="85714" y="60000"/>
                </a:lnTo>
                <a:lnTo>
                  <a:pt x="85714" y="60000"/>
                </a:lnTo>
                <a:lnTo>
                  <a:pt x="85714" y="60000"/>
                </a:lnTo>
                <a:lnTo>
                  <a:pt x="85714" y="120000"/>
                </a:lnTo>
                <a:lnTo>
                  <a:pt x="85714" y="120000"/>
                </a:lnTo>
                <a:lnTo>
                  <a:pt x="34285" y="120000"/>
                </a:lnTo>
                <a:lnTo>
                  <a:pt x="34285" y="120000"/>
                </a:lnTo>
                <a:lnTo>
                  <a:pt x="34285" y="120000"/>
                </a:lnTo>
                <a:lnTo>
                  <a:pt x="34285" y="60000"/>
                </a:lnTo>
                <a:lnTo>
                  <a:pt x="0" y="60000"/>
                </a:lnTo>
                <a:lnTo>
                  <a:pt x="0" y="60000"/>
                </a:lnTo>
                <a:lnTo>
                  <a:pt x="0" y="60000"/>
                </a:lnTo>
                <a:lnTo>
                  <a:pt x="0" y="60000"/>
                </a:lnTo>
                <a:lnTo>
                  <a:pt x="0" y="60000"/>
                </a:lnTo>
                <a:lnTo>
                  <a:pt x="34285" y="60000"/>
                </a:lnTo>
                <a:lnTo>
                  <a:pt x="34285" y="0"/>
                </a:lnTo>
                <a:lnTo>
                  <a:pt x="34285" y="0"/>
                </a:lnTo>
                <a:lnTo>
                  <a:pt x="34285" y="0"/>
                </a:lnTo>
                <a:lnTo>
                  <a:pt x="85714" y="0"/>
                </a:lnTo>
                <a:lnTo>
                  <a:pt x="8571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6" name="Shape 2136"/>
          <p:cNvSpPr/>
          <p:nvPr/>
        </p:nvSpPr>
        <p:spPr>
          <a:xfrm>
            <a:off x="2763441" y="2230440"/>
            <a:ext cx="4762"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60000" y="120000"/>
                </a:lnTo>
                <a:lnTo>
                  <a:pt x="60000" y="60000"/>
                </a:lnTo>
                <a:lnTo>
                  <a:pt x="60000" y="60000"/>
                </a:lnTo>
                <a:lnTo>
                  <a:pt x="60000" y="60000"/>
                </a:lnTo>
                <a:lnTo>
                  <a:pt x="60000" y="60000"/>
                </a:lnTo>
                <a:lnTo>
                  <a:pt x="60000" y="60000"/>
                </a:lnTo>
                <a:lnTo>
                  <a:pt x="0" y="60000"/>
                </a:lnTo>
                <a:lnTo>
                  <a:pt x="0" y="60000"/>
                </a:lnTo>
                <a:lnTo>
                  <a:pt x="0" y="60000"/>
                </a:lnTo>
                <a:lnTo>
                  <a:pt x="0" y="60000"/>
                </a:lnTo>
                <a:lnTo>
                  <a:pt x="0" y="0"/>
                </a:lnTo>
                <a:lnTo>
                  <a:pt x="0" y="0"/>
                </a:lnTo>
                <a:lnTo>
                  <a:pt x="0" y="0"/>
                </a:lnTo>
                <a:lnTo>
                  <a:pt x="60000" y="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7" name="Shape 2137"/>
          <p:cNvSpPr/>
          <p:nvPr/>
        </p:nvSpPr>
        <p:spPr>
          <a:xfrm>
            <a:off x="2763441" y="2230440"/>
            <a:ext cx="4762" cy="6349"/>
          </a:xfrm>
          <a:custGeom>
            <a:avLst/>
            <a:gdLst/>
            <a:ahLst/>
            <a:cxnLst/>
            <a:rect l="0" t="0" r="0" b="0"/>
            <a:pathLst>
              <a:path w="120000" h="120000" extrusionOk="0">
                <a:moveTo>
                  <a:pt x="120000" y="0"/>
                </a:moveTo>
                <a:lnTo>
                  <a:pt x="120000"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60000" y="120000"/>
                </a:lnTo>
                <a:lnTo>
                  <a:pt x="60000" y="60000"/>
                </a:lnTo>
                <a:lnTo>
                  <a:pt x="60000" y="60000"/>
                </a:lnTo>
                <a:lnTo>
                  <a:pt x="60000" y="60000"/>
                </a:lnTo>
                <a:lnTo>
                  <a:pt x="60000" y="60000"/>
                </a:lnTo>
                <a:lnTo>
                  <a:pt x="60000" y="60000"/>
                </a:lnTo>
                <a:lnTo>
                  <a:pt x="0" y="60000"/>
                </a:lnTo>
                <a:lnTo>
                  <a:pt x="0" y="60000"/>
                </a:lnTo>
                <a:lnTo>
                  <a:pt x="0" y="60000"/>
                </a:lnTo>
                <a:lnTo>
                  <a:pt x="0" y="60000"/>
                </a:lnTo>
                <a:lnTo>
                  <a:pt x="0" y="0"/>
                </a:lnTo>
                <a:lnTo>
                  <a:pt x="0" y="0"/>
                </a:lnTo>
                <a:lnTo>
                  <a:pt x="0" y="0"/>
                </a:lnTo>
                <a:lnTo>
                  <a:pt x="60000" y="0"/>
                </a:lnTo>
                <a:lnTo>
                  <a:pt x="60000" y="0"/>
                </a:lnTo>
                <a:lnTo>
                  <a:pt x="60000" y="0"/>
                </a:lnTo>
                <a:lnTo>
                  <a:pt x="6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8" name="Shape 2138"/>
          <p:cNvSpPr/>
          <p:nvPr/>
        </p:nvSpPr>
        <p:spPr>
          <a:xfrm>
            <a:off x="3014663" y="2806702"/>
            <a:ext cx="4762" cy="7937"/>
          </a:xfrm>
          <a:custGeom>
            <a:avLst/>
            <a:gdLst/>
            <a:ahLst/>
            <a:cxnLst/>
            <a:rect l="0" t="0" r="0" b="0"/>
            <a:pathLst>
              <a:path w="120000" h="120000" extrusionOk="0">
                <a:moveTo>
                  <a:pt x="120000" y="0"/>
                </a:moveTo>
                <a:lnTo>
                  <a:pt x="120000" y="48000"/>
                </a:lnTo>
                <a:lnTo>
                  <a:pt x="120000" y="48000"/>
                </a:lnTo>
                <a:lnTo>
                  <a:pt x="120000" y="48000"/>
                </a:lnTo>
                <a:lnTo>
                  <a:pt x="120000" y="4800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48000"/>
                </a:lnTo>
                <a:lnTo>
                  <a:pt x="60000" y="48000"/>
                </a:lnTo>
                <a:lnTo>
                  <a:pt x="60000" y="48000"/>
                </a:lnTo>
                <a:lnTo>
                  <a:pt x="60000" y="48000"/>
                </a:lnTo>
                <a:lnTo>
                  <a:pt x="60000" y="48000"/>
                </a:lnTo>
                <a:lnTo>
                  <a:pt x="60000" y="0"/>
                </a:lnTo>
                <a:lnTo>
                  <a:pt x="60000" y="0"/>
                </a:lnTo>
                <a:lnTo>
                  <a:pt x="6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39" name="Shape 2139"/>
          <p:cNvSpPr/>
          <p:nvPr/>
        </p:nvSpPr>
        <p:spPr>
          <a:xfrm>
            <a:off x="3014663" y="2806702"/>
            <a:ext cx="4762" cy="7937"/>
          </a:xfrm>
          <a:custGeom>
            <a:avLst/>
            <a:gdLst/>
            <a:ahLst/>
            <a:cxnLst/>
            <a:rect l="0" t="0" r="0" b="0"/>
            <a:pathLst>
              <a:path w="120000" h="120000" extrusionOk="0">
                <a:moveTo>
                  <a:pt x="120000" y="0"/>
                </a:moveTo>
                <a:lnTo>
                  <a:pt x="120000" y="48000"/>
                </a:lnTo>
                <a:lnTo>
                  <a:pt x="120000" y="48000"/>
                </a:lnTo>
                <a:lnTo>
                  <a:pt x="120000" y="48000"/>
                </a:lnTo>
                <a:lnTo>
                  <a:pt x="120000" y="48000"/>
                </a:lnTo>
                <a:lnTo>
                  <a:pt x="120000" y="120000"/>
                </a:lnTo>
                <a:lnTo>
                  <a:pt x="120000" y="120000"/>
                </a:lnTo>
                <a:lnTo>
                  <a:pt x="120000" y="120000"/>
                </a:lnTo>
                <a:lnTo>
                  <a:pt x="60000" y="120000"/>
                </a:lnTo>
                <a:lnTo>
                  <a:pt x="60000" y="120000"/>
                </a:lnTo>
                <a:lnTo>
                  <a:pt x="60000" y="120000"/>
                </a:lnTo>
                <a:lnTo>
                  <a:pt x="60000" y="120000"/>
                </a:lnTo>
                <a:lnTo>
                  <a:pt x="60000" y="120000"/>
                </a:lnTo>
                <a:lnTo>
                  <a:pt x="60000" y="120000"/>
                </a:lnTo>
                <a:lnTo>
                  <a:pt x="60000" y="120000"/>
                </a:lnTo>
                <a:lnTo>
                  <a:pt x="0" y="120000"/>
                </a:lnTo>
                <a:lnTo>
                  <a:pt x="0" y="120000"/>
                </a:lnTo>
                <a:lnTo>
                  <a:pt x="0" y="120000"/>
                </a:lnTo>
                <a:lnTo>
                  <a:pt x="0" y="48000"/>
                </a:lnTo>
                <a:lnTo>
                  <a:pt x="60000" y="48000"/>
                </a:lnTo>
                <a:lnTo>
                  <a:pt x="60000" y="48000"/>
                </a:lnTo>
                <a:lnTo>
                  <a:pt x="60000" y="48000"/>
                </a:lnTo>
                <a:lnTo>
                  <a:pt x="60000" y="48000"/>
                </a:lnTo>
                <a:lnTo>
                  <a:pt x="60000" y="0"/>
                </a:lnTo>
                <a:lnTo>
                  <a:pt x="60000" y="0"/>
                </a:lnTo>
                <a:lnTo>
                  <a:pt x="6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0" name="Shape 2140"/>
          <p:cNvSpPr/>
          <p:nvPr/>
        </p:nvSpPr>
        <p:spPr>
          <a:xfrm>
            <a:off x="3049194" y="2617789"/>
            <a:ext cx="7143" cy="4763"/>
          </a:xfrm>
          <a:custGeom>
            <a:avLst/>
            <a:gdLst/>
            <a:ahLst/>
            <a:cxnLst/>
            <a:rect l="0" t="0" r="0" b="0"/>
            <a:pathLst>
              <a:path w="120000" h="120000" extrusionOk="0">
                <a:moveTo>
                  <a:pt x="40000" y="120000"/>
                </a:moveTo>
                <a:lnTo>
                  <a:pt x="0" y="120000"/>
                </a:lnTo>
                <a:lnTo>
                  <a:pt x="0" y="0"/>
                </a:lnTo>
                <a:lnTo>
                  <a:pt x="0" y="0"/>
                </a:lnTo>
                <a:lnTo>
                  <a:pt x="0" y="0"/>
                </a:lnTo>
                <a:lnTo>
                  <a:pt x="40000" y="0"/>
                </a:lnTo>
                <a:lnTo>
                  <a:pt x="40000" y="0"/>
                </a:lnTo>
                <a:lnTo>
                  <a:pt x="40000" y="0"/>
                </a:lnTo>
                <a:lnTo>
                  <a:pt x="4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80000" y="120000"/>
                </a:lnTo>
                <a:lnTo>
                  <a:pt x="80000" y="120000"/>
                </a:lnTo>
                <a:lnTo>
                  <a:pt x="80000" y="120000"/>
                </a:lnTo>
                <a:lnTo>
                  <a:pt x="40000" y="120000"/>
                </a:lnTo>
                <a:lnTo>
                  <a:pt x="40000" y="120000"/>
                </a:lnTo>
                <a:lnTo>
                  <a:pt x="40000" y="120000"/>
                </a:lnTo>
                <a:lnTo>
                  <a:pt x="4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1" name="Shape 2141"/>
          <p:cNvSpPr/>
          <p:nvPr/>
        </p:nvSpPr>
        <p:spPr>
          <a:xfrm>
            <a:off x="3049194" y="2617789"/>
            <a:ext cx="7143" cy="4763"/>
          </a:xfrm>
          <a:custGeom>
            <a:avLst/>
            <a:gdLst/>
            <a:ahLst/>
            <a:cxnLst/>
            <a:rect l="0" t="0" r="0" b="0"/>
            <a:pathLst>
              <a:path w="120000" h="120000" extrusionOk="0">
                <a:moveTo>
                  <a:pt x="40000" y="120000"/>
                </a:moveTo>
                <a:lnTo>
                  <a:pt x="0" y="120000"/>
                </a:lnTo>
                <a:lnTo>
                  <a:pt x="0" y="0"/>
                </a:lnTo>
                <a:lnTo>
                  <a:pt x="0" y="0"/>
                </a:lnTo>
                <a:lnTo>
                  <a:pt x="0" y="0"/>
                </a:lnTo>
                <a:lnTo>
                  <a:pt x="40000" y="0"/>
                </a:lnTo>
                <a:lnTo>
                  <a:pt x="40000" y="0"/>
                </a:lnTo>
                <a:lnTo>
                  <a:pt x="40000" y="0"/>
                </a:lnTo>
                <a:lnTo>
                  <a:pt x="40000" y="0"/>
                </a:lnTo>
                <a:lnTo>
                  <a:pt x="80000" y="0"/>
                </a:lnTo>
                <a:lnTo>
                  <a:pt x="80000" y="0"/>
                </a:lnTo>
                <a:lnTo>
                  <a:pt x="80000" y="0"/>
                </a:lnTo>
                <a:lnTo>
                  <a:pt x="120000" y="0"/>
                </a:lnTo>
                <a:lnTo>
                  <a:pt x="120000" y="0"/>
                </a:lnTo>
                <a:lnTo>
                  <a:pt x="120000" y="0"/>
                </a:lnTo>
                <a:lnTo>
                  <a:pt x="120000" y="0"/>
                </a:lnTo>
                <a:lnTo>
                  <a:pt x="120000" y="0"/>
                </a:lnTo>
                <a:lnTo>
                  <a:pt x="120000" y="0"/>
                </a:lnTo>
                <a:lnTo>
                  <a:pt x="120000" y="0"/>
                </a:lnTo>
                <a:lnTo>
                  <a:pt x="120000" y="0"/>
                </a:lnTo>
                <a:lnTo>
                  <a:pt x="120000" y="120000"/>
                </a:lnTo>
                <a:lnTo>
                  <a:pt x="120000" y="120000"/>
                </a:lnTo>
                <a:lnTo>
                  <a:pt x="80000" y="120000"/>
                </a:lnTo>
                <a:lnTo>
                  <a:pt x="80000" y="120000"/>
                </a:lnTo>
                <a:lnTo>
                  <a:pt x="80000" y="120000"/>
                </a:lnTo>
                <a:lnTo>
                  <a:pt x="40000" y="120000"/>
                </a:lnTo>
                <a:lnTo>
                  <a:pt x="40000" y="120000"/>
                </a:lnTo>
                <a:lnTo>
                  <a:pt x="40000" y="120000"/>
                </a:lnTo>
                <a:lnTo>
                  <a:pt x="4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2" name="Shape 2142"/>
          <p:cNvSpPr/>
          <p:nvPr/>
        </p:nvSpPr>
        <p:spPr>
          <a:xfrm>
            <a:off x="3239691" y="3135316"/>
            <a:ext cx="4762" cy="11113"/>
          </a:xfrm>
          <a:custGeom>
            <a:avLst/>
            <a:gdLst/>
            <a:ahLst/>
            <a:cxnLst/>
            <a:rect l="0" t="0" r="0" b="0"/>
            <a:pathLst>
              <a:path w="120000" h="120000" extrusionOk="0">
                <a:moveTo>
                  <a:pt x="60000" y="0"/>
                </a:moveTo>
                <a:lnTo>
                  <a:pt x="60000" y="34285"/>
                </a:lnTo>
                <a:lnTo>
                  <a:pt x="120000" y="34285"/>
                </a:lnTo>
                <a:lnTo>
                  <a:pt x="120000" y="34285"/>
                </a:lnTo>
                <a:lnTo>
                  <a:pt x="120000" y="34285"/>
                </a:lnTo>
                <a:lnTo>
                  <a:pt x="120000" y="34285"/>
                </a:lnTo>
                <a:lnTo>
                  <a:pt x="120000" y="85714"/>
                </a:lnTo>
                <a:lnTo>
                  <a:pt x="120000" y="85714"/>
                </a:lnTo>
                <a:lnTo>
                  <a:pt x="120000" y="85714"/>
                </a:lnTo>
                <a:lnTo>
                  <a:pt x="120000" y="85714"/>
                </a:lnTo>
                <a:lnTo>
                  <a:pt x="120000" y="119999"/>
                </a:lnTo>
                <a:lnTo>
                  <a:pt x="60000" y="119999"/>
                </a:lnTo>
                <a:lnTo>
                  <a:pt x="60000" y="119999"/>
                </a:lnTo>
                <a:lnTo>
                  <a:pt x="60000" y="85714"/>
                </a:lnTo>
                <a:lnTo>
                  <a:pt x="60000" y="85714"/>
                </a:lnTo>
                <a:lnTo>
                  <a:pt x="0" y="85714"/>
                </a:lnTo>
                <a:lnTo>
                  <a:pt x="0" y="85714"/>
                </a:lnTo>
                <a:lnTo>
                  <a:pt x="0" y="85714"/>
                </a:lnTo>
                <a:lnTo>
                  <a:pt x="0" y="85714"/>
                </a:lnTo>
                <a:lnTo>
                  <a:pt x="0" y="34285"/>
                </a:lnTo>
                <a:lnTo>
                  <a:pt x="0" y="34285"/>
                </a:lnTo>
                <a:lnTo>
                  <a:pt x="0" y="34285"/>
                </a:lnTo>
                <a:lnTo>
                  <a:pt x="0" y="34285"/>
                </a:lnTo>
                <a:lnTo>
                  <a:pt x="60000" y="34285"/>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3" name="Shape 2143"/>
          <p:cNvSpPr/>
          <p:nvPr/>
        </p:nvSpPr>
        <p:spPr>
          <a:xfrm>
            <a:off x="3239691" y="3135316"/>
            <a:ext cx="4762" cy="11113"/>
          </a:xfrm>
          <a:custGeom>
            <a:avLst/>
            <a:gdLst/>
            <a:ahLst/>
            <a:cxnLst/>
            <a:rect l="0" t="0" r="0" b="0"/>
            <a:pathLst>
              <a:path w="120000" h="120000" extrusionOk="0">
                <a:moveTo>
                  <a:pt x="60000" y="0"/>
                </a:moveTo>
                <a:lnTo>
                  <a:pt x="60000" y="34285"/>
                </a:lnTo>
                <a:lnTo>
                  <a:pt x="120000" y="34285"/>
                </a:lnTo>
                <a:lnTo>
                  <a:pt x="120000" y="34285"/>
                </a:lnTo>
                <a:lnTo>
                  <a:pt x="120000" y="34285"/>
                </a:lnTo>
                <a:lnTo>
                  <a:pt x="120000" y="34285"/>
                </a:lnTo>
                <a:lnTo>
                  <a:pt x="120000" y="85714"/>
                </a:lnTo>
                <a:lnTo>
                  <a:pt x="120000" y="85714"/>
                </a:lnTo>
                <a:lnTo>
                  <a:pt x="120000" y="85714"/>
                </a:lnTo>
                <a:lnTo>
                  <a:pt x="120000" y="85714"/>
                </a:lnTo>
                <a:lnTo>
                  <a:pt x="120000" y="119999"/>
                </a:lnTo>
                <a:lnTo>
                  <a:pt x="60000" y="119999"/>
                </a:lnTo>
                <a:lnTo>
                  <a:pt x="60000" y="119999"/>
                </a:lnTo>
                <a:lnTo>
                  <a:pt x="60000" y="85714"/>
                </a:lnTo>
                <a:lnTo>
                  <a:pt x="60000" y="85714"/>
                </a:lnTo>
                <a:lnTo>
                  <a:pt x="0" y="85714"/>
                </a:lnTo>
                <a:lnTo>
                  <a:pt x="0" y="85714"/>
                </a:lnTo>
                <a:lnTo>
                  <a:pt x="0" y="85714"/>
                </a:lnTo>
                <a:lnTo>
                  <a:pt x="0" y="85714"/>
                </a:lnTo>
                <a:lnTo>
                  <a:pt x="0" y="34285"/>
                </a:lnTo>
                <a:lnTo>
                  <a:pt x="0" y="34285"/>
                </a:lnTo>
                <a:lnTo>
                  <a:pt x="0" y="34285"/>
                </a:lnTo>
                <a:lnTo>
                  <a:pt x="0" y="34285"/>
                </a:lnTo>
                <a:lnTo>
                  <a:pt x="60000" y="34285"/>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4" name="Shape 2144"/>
          <p:cNvSpPr/>
          <p:nvPr/>
        </p:nvSpPr>
        <p:spPr>
          <a:xfrm>
            <a:off x="3009903" y="2730500"/>
            <a:ext cx="7143" cy="6349"/>
          </a:xfrm>
          <a:custGeom>
            <a:avLst/>
            <a:gdLst/>
            <a:ahLst/>
            <a:cxnLst/>
            <a:rect l="0" t="0" r="0" b="0"/>
            <a:pathLst>
              <a:path w="120000" h="120000" extrusionOk="0">
                <a:moveTo>
                  <a:pt x="120000" y="0"/>
                </a:moveTo>
                <a:lnTo>
                  <a:pt x="120000" y="0"/>
                </a:lnTo>
                <a:lnTo>
                  <a:pt x="120000" y="0"/>
                </a:lnTo>
                <a:lnTo>
                  <a:pt x="120000" y="0"/>
                </a:lnTo>
                <a:lnTo>
                  <a:pt x="120000" y="60000"/>
                </a:lnTo>
                <a:lnTo>
                  <a:pt x="120000" y="60000"/>
                </a:lnTo>
                <a:lnTo>
                  <a:pt x="80000" y="60000"/>
                </a:lnTo>
                <a:lnTo>
                  <a:pt x="80000" y="60000"/>
                </a:lnTo>
                <a:lnTo>
                  <a:pt x="80000" y="60000"/>
                </a:lnTo>
                <a:lnTo>
                  <a:pt x="80000" y="60000"/>
                </a:lnTo>
                <a:lnTo>
                  <a:pt x="40000" y="60000"/>
                </a:lnTo>
                <a:lnTo>
                  <a:pt x="40000" y="6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40000" y="60000"/>
                </a:lnTo>
                <a:lnTo>
                  <a:pt x="40000" y="60000"/>
                </a:lnTo>
                <a:lnTo>
                  <a:pt x="40000" y="60000"/>
                </a:lnTo>
                <a:lnTo>
                  <a:pt x="40000" y="60000"/>
                </a:lnTo>
                <a:lnTo>
                  <a:pt x="40000" y="0"/>
                </a:lnTo>
                <a:lnTo>
                  <a:pt x="40000" y="0"/>
                </a:lnTo>
                <a:lnTo>
                  <a:pt x="40000" y="0"/>
                </a:lnTo>
                <a:lnTo>
                  <a:pt x="80000" y="0"/>
                </a:lnTo>
                <a:lnTo>
                  <a:pt x="80000" y="0"/>
                </a:lnTo>
                <a:lnTo>
                  <a:pt x="80000" y="0"/>
                </a:lnTo>
                <a:lnTo>
                  <a:pt x="8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5" name="Shape 2145"/>
          <p:cNvSpPr/>
          <p:nvPr/>
        </p:nvSpPr>
        <p:spPr>
          <a:xfrm>
            <a:off x="3009903" y="2730500"/>
            <a:ext cx="7143" cy="6349"/>
          </a:xfrm>
          <a:custGeom>
            <a:avLst/>
            <a:gdLst/>
            <a:ahLst/>
            <a:cxnLst/>
            <a:rect l="0" t="0" r="0" b="0"/>
            <a:pathLst>
              <a:path w="120000" h="120000" extrusionOk="0">
                <a:moveTo>
                  <a:pt x="120000" y="0"/>
                </a:moveTo>
                <a:lnTo>
                  <a:pt x="120000" y="0"/>
                </a:lnTo>
                <a:lnTo>
                  <a:pt x="120000" y="0"/>
                </a:lnTo>
                <a:lnTo>
                  <a:pt x="120000" y="0"/>
                </a:lnTo>
                <a:lnTo>
                  <a:pt x="120000" y="60000"/>
                </a:lnTo>
                <a:lnTo>
                  <a:pt x="120000" y="60000"/>
                </a:lnTo>
                <a:lnTo>
                  <a:pt x="80000" y="60000"/>
                </a:lnTo>
                <a:lnTo>
                  <a:pt x="80000" y="60000"/>
                </a:lnTo>
                <a:lnTo>
                  <a:pt x="80000" y="60000"/>
                </a:lnTo>
                <a:lnTo>
                  <a:pt x="80000" y="60000"/>
                </a:lnTo>
                <a:lnTo>
                  <a:pt x="40000" y="60000"/>
                </a:lnTo>
                <a:lnTo>
                  <a:pt x="40000" y="60000"/>
                </a:lnTo>
                <a:lnTo>
                  <a:pt x="40000" y="120000"/>
                </a:lnTo>
                <a:lnTo>
                  <a:pt x="40000" y="120000"/>
                </a:lnTo>
                <a:lnTo>
                  <a:pt x="40000" y="120000"/>
                </a:lnTo>
                <a:lnTo>
                  <a:pt x="40000" y="120000"/>
                </a:lnTo>
                <a:lnTo>
                  <a:pt x="40000" y="120000"/>
                </a:lnTo>
                <a:lnTo>
                  <a:pt x="0" y="120000"/>
                </a:lnTo>
                <a:lnTo>
                  <a:pt x="0" y="120000"/>
                </a:lnTo>
                <a:lnTo>
                  <a:pt x="0" y="120000"/>
                </a:lnTo>
                <a:lnTo>
                  <a:pt x="0" y="60000"/>
                </a:lnTo>
                <a:lnTo>
                  <a:pt x="0" y="60000"/>
                </a:lnTo>
                <a:lnTo>
                  <a:pt x="0" y="60000"/>
                </a:lnTo>
                <a:lnTo>
                  <a:pt x="40000" y="60000"/>
                </a:lnTo>
                <a:lnTo>
                  <a:pt x="40000" y="60000"/>
                </a:lnTo>
                <a:lnTo>
                  <a:pt x="40000" y="60000"/>
                </a:lnTo>
                <a:lnTo>
                  <a:pt x="40000" y="60000"/>
                </a:lnTo>
                <a:lnTo>
                  <a:pt x="40000" y="0"/>
                </a:lnTo>
                <a:lnTo>
                  <a:pt x="40000" y="0"/>
                </a:lnTo>
                <a:lnTo>
                  <a:pt x="40000" y="0"/>
                </a:lnTo>
                <a:lnTo>
                  <a:pt x="80000" y="0"/>
                </a:lnTo>
                <a:lnTo>
                  <a:pt x="80000" y="0"/>
                </a:lnTo>
                <a:lnTo>
                  <a:pt x="80000" y="0"/>
                </a:lnTo>
                <a:lnTo>
                  <a:pt x="8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6" name="Shape 2146"/>
          <p:cNvSpPr/>
          <p:nvPr/>
        </p:nvSpPr>
        <p:spPr>
          <a:xfrm>
            <a:off x="2809878" y="2457453"/>
            <a:ext cx="8335" cy="7937"/>
          </a:xfrm>
          <a:custGeom>
            <a:avLst/>
            <a:gdLst/>
            <a:ahLst/>
            <a:cxnLst/>
            <a:rect l="0" t="0" r="0" b="0"/>
            <a:pathLst>
              <a:path w="120000" h="120000" extrusionOk="0">
                <a:moveTo>
                  <a:pt x="85714" y="0"/>
                </a:moveTo>
                <a:lnTo>
                  <a:pt x="85714" y="48000"/>
                </a:lnTo>
                <a:lnTo>
                  <a:pt x="85714" y="48000"/>
                </a:lnTo>
                <a:lnTo>
                  <a:pt x="119999" y="48000"/>
                </a:lnTo>
                <a:lnTo>
                  <a:pt x="119999" y="48000"/>
                </a:lnTo>
                <a:lnTo>
                  <a:pt x="119999" y="48000"/>
                </a:lnTo>
                <a:lnTo>
                  <a:pt x="119999" y="48000"/>
                </a:lnTo>
                <a:lnTo>
                  <a:pt x="119999" y="48000"/>
                </a:lnTo>
                <a:lnTo>
                  <a:pt x="119999" y="48000"/>
                </a:lnTo>
                <a:lnTo>
                  <a:pt x="119999" y="48000"/>
                </a:lnTo>
                <a:lnTo>
                  <a:pt x="119999" y="120000"/>
                </a:lnTo>
                <a:lnTo>
                  <a:pt x="119999" y="120000"/>
                </a:lnTo>
                <a:lnTo>
                  <a:pt x="119999" y="120000"/>
                </a:lnTo>
                <a:lnTo>
                  <a:pt x="85714" y="120000"/>
                </a:lnTo>
                <a:lnTo>
                  <a:pt x="85714" y="120000"/>
                </a:lnTo>
                <a:lnTo>
                  <a:pt x="85714" y="120000"/>
                </a:lnTo>
                <a:lnTo>
                  <a:pt x="85714" y="48000"/>
                </a:lnTo>
                <a:lnTo>
                  <a:pt x="51428" y="48000"/>
                </a:lnTo>
                <a:lnTo>
                  <a:pt x="51428" y="48000"/>
                </a:lnTo>
                <a:lnTo>
                  <a:pt x="51428" y="48000"/>
                </a:lnTo>
                <a:lnTo>
                  <a:pt x="51428" y="48000"/>
                </a:lnTo>
                <a:lnTo>
                  <a:pt x="51428" y="48000"/>
                </a:lnTo>
                <a:lnTo>
                  <a:pt x="0" y="48000"/>
                </a:lnTo>
                <a:lnTo>
                  <a:pt x="0" y="48000"/>
                </a:lnTo>
                <a:lnTo>
                  <a:pt x="0" y="0"/>
                </a:lnTo>
                <a:lnTo>
                  <a:pt x="51428" y="0"/>
                </a:lnTo>
                <a:lnTo>
                  <a:pt x="51428" y="0"/>
                </a:lnTo>
                <a:lnTo>
                  <a:pt x="51428" y="0"/>
                </a:lnTo>
                <a:lnTo>
                  <a:pt x="51428" y="0"/>
                </a:lnTo>
                <a:lnTo>
                  <a:pt x="51428" y="0"/>
                </a:lnTo>
                <a:lnTo>
                  <a:pt x="51428" y="0"/>
                </a:lnTo>
                <a:lnTo>
                  <a:pt x="85714"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7" name="Shape 2147"/>
          <p:cNvSpPr/>
          <p:nvPr/>
        </p:nvSpPr>
        <p:spPr>
          <a:xfrm>
            <a:off x="2809878" y="2457453"/>
            <a:ext cx="8335" cy="7937"/>
          </a:xfrm>
          <a:custGeom>
            <a:avLst/>
            <a:gdLst/>
            <a:ahLst/>
            <a:cxnLst/>
            <a:rect l="0" t="0" r="0" b="0"/>
            <a:pathLst>
              <a:path w="120000" h="120000" extrusionOk="0">
                <a:moveTo>
                  <a:pt x="85714" y="0"/>
                </a:moveTo>
                <a:lnTo>
                  <a:pt x="85714" y="48000"/>
                </a:lnTo>
                <a:lnTo>
                  <a:pt x="85714" y="48000"/>
                </a:lnTo>
                <a:lnTo>
                  <a:pt x="119999" y="48000"/>
                </a:lnTo>
                <a:lnTo>
                  <a:pt x="119999" y="48000"/>
                </a:lnTo>
                <a:lnTo>
                  <a:pt x="119999" y="48000"/>
                </a:lnTo>
                <a:lnTo>
                  <a:pt x="119999" y="48000"/>
                </a:lnTo>
                <a:lnTo>
                  <a:pt x="119999" y="48000"/>
                </a:lnTo>
                <a:lnTo>
                  <a:pt x="119999" y="48000"/>
                </a:lnTo>
                <a:lnTo>
                  <a:pt x="119999" y="48000"/>
                </a:lnTo>
                <a:lnTo>
                  <a:pt x="119999" y="120000"/>
                </a:lnTo>
                <a:lnTo>
                  <a:pt x="119999" y="120000"/>
                </a:lnTo>
                <a:lnTo>
                  <a:pt x="119999" y="120000"/>
                </a:lnTo>
                <a:lnTo>
                  <a:pt x="85714" y="120000"/>
                </a:lnTo>
                <a:lnTo>
                  <a:pt x="85714" y="120000"/>
                </a:lnTo>
                <a:lnTo>
                  <a:pt x="85714" y="120000"/>
                </a:lnTo>
                <a:lnTo>
                  <a:pt x="85714" y="48000"/>
                </a:lnTo>
                <a:lnTo>
                  <a:pt x="51428" y="48000"/>
                </a:lnTo>
                <a:lnTo>
                  <a:pt x="51428" y="48000"/>
                </a:lnTo>
                <a:lnTo>
                  <a:pt x="51428" y="48000"/>
                </a:lnTo>
                <a:lnTo>
                  <a:pt x="51428" y="48000"/>
                </a:lnTo>
                <a:lnTo>
                  <a:pt x="51428" y="48000"/>
                </a:lnTo>
                <a:lnTo>
                  <a:pt x="0" y="48000"/>
                </a:lnTo>
                <a:lnTo>
                  <a:pt x="0" y="48000"/>
                </a:lnTo>
                <a:lnTo>
                  <a:pt x="0" y="0"/>
                </a:lnTo>
                <a:lnTo>
                  <a:pt x="51428" y="0"/>
                </a:lnTo>
                <a:lnTo>
                  <a:pt x="51428" y="0"/>
                </a:lnTo>
                <a:lnTo>
                  <a:pt x="51428" y="0"/>
                </a:lnTo>
                <a:lnTo>
                  <a:pt x="51428" y="0"/>
                </a:lnTo>
                <a:lnTo>
                  <a:pt x="51428" y="0"/>
                </a:lnTo>
                <a:lnTo>
                  <a:pt x="51428" y="0"/>
                </a:lnTo>
                <a:lnTo>
                  <a:pt x="85714" y="0"/>
                </a:lnTo>
                <a:lnTo>
                  <a:pt x="85714" y="0"/>
                </a:lnTo>
                <a:lnTo>
                  <a:pt x="85714" y="0"/>
                </a:lnTo>
                <a:lnTo>
                  <a:pt x="8571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8" name="Shape 2148"/>
          <p:cNvSpPr/>
          <p:nvPr/>
        </p:nvSpPr>
        <p:spPr>
          <a:xfrm>
            <a:off x="2532460" y="2355852"/>
            <a:ext cx="10716" cy="4763"/>
          </a:xfrm>
          <a:custGeom>
            <a:avLst/>
            <a:gdLst/>
            <a:ahLst/>
            <a:cxnLst/>
            <a:rect l="0" t="0" r="0" b="0"/>
            <a:pathLst>
              <a:path w="120000" h="120000" extrusionOk="0">
                <a:moveTo>
                  <a:pt x="93333" y="0"/>
                </a:moveTo>
                <a:lnTo>
                  <a:pt x="93333" y="0"/>
                </a:lnTo>
                <a:lnTo>
                  <a:pt x="93333" y="0"/>
                </a:lnTo>
                <a:lnTo>
                  <a:pt x="120000" y="0"/>
                </a:lnTo>
                <a:lnTo>
                  <a:pt x="120000" y="0"/>
                </a:lnTo>
                <a:lnTo>
                  <a:pt x="120000" y="120000"/>
                </a:lnTo>
                <a:lnTo>
                  <a:pt x="120000" y="120000"/>
                </a:lnTo>
                <a:lnTo>
                  <a:pt x="120000" y="120000"/>
                </a:lnTo>
                <a:lnTo>
                  <a:pt x="93333" y="120000"/>
                </a:lnTo>
                <a:lnTo>
                  <a:pt x="93333" y="120000"/>
                </a:lnTo>
                <a:lnTo>
                  <a:pt x="93333"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120000"/>
                </a:lnTo>
                <a:lnTo>
                  <a:pt x="0" y="0"/>
                </a:lnTo>
                <a:lnTo>
                  <a:pt x="40000" y="0"/>
                </a:lnTo>
                <a:lnTo>
                  <a:pt x="40000" y="0"/>
                </a:lnTo>
                <a:lnTo>
                  <a:pt x="40000" y="0"/>
                </a:lnTo>
                <a:lnTo>
                  <a:pt x="40000" y="0"/>
                </a:lnTo>
                <a:lnTo>
                  <a:pt x="40000" y="0"/>
                </a:lnTo>
                <a:lnTo>
                  <a:pt x="66666" y="0"/>
                </a:lnTo>
                <a:lnTo>
                  <a:pt x="66666" y="0"/>
                </a:lnTo>
                <a:lnTo>
                  <a:pt x="66666" y="0"/>
                </a:lnTo>
                <a:lnTo>
                  <a:pt x="66666" y="0"/>
                </a:lnTo>
                <a:lnTo>
                  <a:pt x="93333" y="0"/>
                </a:lnTo>
                <a:lnTo>
                  <a:pt x="9333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49" name="Shape 2149"/>
          <p:cNvSpPr/>
          <p:nvPr/>
        </p:nvSpPr>
        <p:spPr>
          <a:xfrm>
            <a:off x="2532460" y="2355852"/>
            <a:ext cx="10716" cy="4763"/>
          </a:xfrm>
          <a:custGeom>
            <a:avLst/>
            <a:gdLst/>
            <a:ahLst/>
            <a:cxnLst/>
            <a:rect l="0" t="0" r="0" b="0"/>
            <a:pathLst>
              <a:path w="120000" h="120000" extrusionOk="0">
                <a:moveTo>
                  <a:pt x="93333" y="0"/>
                </a:moveTo>
                <a:lnTo>
                  <a:pt x="93333" y="0"/>
                </a:lnTo>
                <a:lnTo>
                  <a:pt x="93333" y="0"/>
                </a:lnTo>
                <a:lnTo>
                  <a:pt x="120000" y="0"/>
                </a:lnTo>
                <a:lnTo>
                  <a:pt x="120000" y="0"/>
                </a:lnTo>
                <a:lnTo>
                  <a:pt x="120000" y="120000"/>
                </a:lnTo>
                <a:lnTo>
                  <a:pt x="120000" y="120000"/>
                </a:lnTo>
                <a:lnTo>
                  <a:pt x="120000" y="120000"/>
                </a:lnTo>
                <a:lnTo>
                  <a:pt x="93333" y="120000"/>
                </a:lnTo>
                <a:lnTo>
                  <a:pt x="93333" y="120000"/>
                </a:lnTo>
                <a:lnTo>
                  <a:pt x="93333" y="120000"/>
                </a:lnTo>
                <a:lnTo>
                  <a:pt x="66666" y="120000"/>
                </a:lnTo>
                <a:lnTo>
                  <a:pt x="66666" y="120000"/>
                </a:lnTo>
                <a:lnTo>
                  <a:pt x="66666" y="120000"/>
                </a:lnTo>
                <a:lnTo>
                  <a:pt x="66666" y="120000"/>
                </a:lnTo>
                <a:lnTo>
                  <a:pt x="40000" y="120000"/>
                </a:lnTo>
                <a:lnTo>
                  <a:pt x="40000" y="120000"/>
                </a:lnTo>
                <a:lnTo>
                  <a:pt x="40000" y="120000"/>
                </a:lnTo>
                <a:lnTo>
                  <a:pt x="40000" y="120000"/>
                </a:lnTo>
                <a:lnTo>
                  <a:pt x="0" y="120000"/>
                </a:lnTo>
                <a:lnTo>
                  <a:pt x="0" y="120000"/>
                </a:lnTo>
                <a:lnTo>
                  <a:pt x="0" y="0"/>
                </a:lnTo>
                <a:lnTo>
                  <a:pt x="40000" y="0"/>
                </a:lnTo>
                <a:lnTo>
                  <a:pt x="40000" y="0"/>
                </a:lnTo>
                <a:lnTo>
                  <a:pt x="40000" y="0"/>
                </a:lnTo>
                <a:lnTo>
                  <a:pt x="40000" y="0"/>
                </a:lnTo>
                <a:lnTo>
                  <a:pt x="40000" y="0"/>
                </a:lnTo>
                <a:lnTo>
                  <a:pt x="66666" y="0"/>
                </a:lnTo>
                <a:lnTo>
                  <a:pt x="66666" y="0"/>
                </a:lnTo>
                <a:lnTo>
                  <a:pt x="66666" y="0"/>
                </a:lnTo>
                <a:lnTo>
                  <a:pt x="66666" y="0"/>
                </a:lnTo>
                <a:lnTo>
                  <a:pt x="93333" y="0"/>
                </a:lnTo>
                <a:lnTo>
                  <a:pt x="9333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0" name="Shape 2150"/>
          <p:cNvSpPr/>
          <p:nvPr/>
        </p:nvSpPr>
        <p:spPr>
          <a:xfrm>
            <a:off x="2983709" y="2468564"/>
            <a:ext cx="7143" cy="6349"/>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120000" y="60000"/>
                </a:lnTo>
                <a:lnTo>
                  <a:pt x="120000" y="60000"/>
                </a:lnTo>
                <a:lnTo>
                  <a:pt x="120000" y="60000"/>
                </a:lnTo>
                <a:lnTo>
                  <a:pt x="120000" y="120000"/>
                </a:lnTo>
                <a:lnTo>
                  <a:pt x="80000" y="120000"/>
                </a:lnTo>
                <a:lnTo>
                  <a:pt x="80000" y="120000"/>
                </a:lnTo>
                <a:lnTo>
                  <a:pt x="80000" y="120000"/>
                </a:lnTo>
                <a:lnTo>
                  <a:pt x="80000" y="120000"/>
                </a:lnTo>
                <a:lnTo>
                  <a:pt x="40000" y="120000"/>
                </a:lnTo>
                <a:lnTo>
                  <a:pt x="40000" y="60000"/>
                </a:lnTo>
                <a:lnTo>
                  <a:pt x="40000" y="60000"/>
                </a:lnTo>
                <a:lnTo>
                  <a:pt x="40000" y="60000"/>
                </a:lnTo>
                <a:lnTo>
                  <a:pt x="40000" y="120000"/>
                </a:lnTo>
                <a:lnTo>
                  <a:pt x="40000" y="120000"/>
                </a:lnTo>
                <a:lnTo>
                  <a:pt x="0" y="120000"/>
                </a:lnTo>
                <a:lnTo>
                  <a:pt x="0" y="120000"/>
                </a:lnTo>
                <a:lnTo>
                  <a:pt x="0" y="60000"/>
                </a:lnTo>
                <a:lnTo>
                  <a:pt x="0" y="60000"/>
                </a:lnTo>
                <a:lnTo>
                  <a:pt x="0" y="60000"/>
                </a:lnTo>
                <a:lnTo>
                  <a:pt x="0" y="60000"/>
                </a:lnTo>
                <a:lnTo>
                  <a:pt x="40000" y="60000"/>
                </a:lnTo>
                <a:lnTo>
                  <a:pt x="40000" y="60000"/>
                </a:lnTo>
                <a:lnTo>
                  <a:pt x="40000" y="60000"/>
                </a:lnTo>
                <a:lnTo>
                  <a:pt x="40000" y="0"/>
                </a:lnTo>
                <a:lnTo>
                  <a:pt x="40000" y="0"/>
                </a:lnTo>
                <a:lnTo>
                  <a:pt x="40000" y="0"/>
                </a:lnTo>
                <a:lnTo>
                  <a:pt x="40000" y="0"/>
                </a:lnTo>
                <a:lnTo>
                  <a:pt x="40000" y="0"/>
                </a:lnTo>
                <a:lnTo>
                  <a:pt x="80000" y="0"/>
                </a:lnTo>
                <a:lnTo>
                  <a:pt x="8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1" name="Shape 2151"/>
          <p:cNvSpPr/>
          <p:nvPr/>
        </p:nvSpPr>
        <p:spPr>
          <a:xfrm>
            <a:off x="2983709" y="2468564"/>
            <a:ext cx="7143" cy="6349"/>
          </a:xfrm>
          <a:custGeom>
            <a:avLst/>
            <a:gdLst/>
            <a:ahLst/>
            <a:cxnLst/>
            <a:rect l="0" t="0" r="0" b="0"/>
            <a:pathLst>
              <a:path w="120000" h="120000" extrusionOk="0">
                <a:moveTo>
                  <a:pt x="80000" y="0"/>
                </a:moveTo>
                <a:lnTo>
                  <a:pt x="80000" y="0"/>
                </a:lnTo>
                <a:lnTo>
                  <a:pt x="80000" y="0"/>
                </a:lnTo>
                <a:lnTo>
                  <a:pt x="80000" y="0"/>
                </a:lnTo>
                <a:lnTo>
                  <a:pt x="120000" y="0"/>
                </a:lnTo>
                <a:lnTo>
                  <a:pt x="120000" y="60000"/>
                </a:lnTo>
                <a:lnTo>
                  <a:pt x="120000" y="60000"/>
                </a:lnTo>
                <a:lnTo>
                  <a:pt x="120000" y="60000"/>
                </a:lnTo>
                <a:lnTo>
                  <a:pt x="120000" y="60000"/>
                </a:lnTo>
                <a:lnTo>
                  <a:pt x="120000" y="60000"/>
                </a:lnTo>
                <a:lnTo>
                  <a:pt x="120000" y="120000"/>
                </a:lnTo>
                <a:lnTo>
                  <a:pt x="80000" y="120000"/>
                </a:lnTo>
                <a:lnTo>
                  <a:pt x="80000" y="120000"/>
                </a:lnTo>
                <a:lnTo>
                  <a:pt x="80000" y="120000"/>
                </a:lnTo>
                <a:lnTo>
                  <a:pt x="80000" y="120000"/>
                </a:lnTo>
                <a:lnTo>
                  <a:pt x="40000" y="120000"/>
                </a:lnTo>
                <a:lnTo>
                  <a:pt x="40000" y="60000"/>
                </a:lnTo>
                <a:lnTo>
                  <a:pt x="40000" y="60000"/>
                </a:lnTo>
                <a:lnTo>
                  <a:pt x="40000" y="60000"/>
                </a:lnTo>
                <a:lnTo>
                  <a:pt x="40000" y="120000"/>
                </a:lnTo>
                <a:lnTo>
                  <a:pt x="40000" y="120000"/>
                </a:lnTo>
                <a:lnTo>
                  <a:pt x="0" y="120000"/>
                </a:lnTo>
                <a:lnTo>
                  <a:pt x="0" y="120000"/>
                </a:lnTo>
                <a:lnTo>
                  <a:pt x="0" y="60000"/>
                </a:lnTo>
                <a:lnTo>
                  <a:pt x="0" y="60000"/>
                </a:lnTo>
                <a:lnTo>
                  <a:pt x="0" y="60000"/>
                </a:lnTo>
                <a:lnTo>
                  <a:pt x="0" y="60000"/>
                </a:lnTo>
                <a:lnTo>
                  <a:pt x="40000" y="60000"/>
                </a:lnTo>
                <a:lnTo>
                  <a:pt x="40000" y="60000"/>
                </a:lnTo>
                <a:lnTo>
                  <a:pt x="40000" y="60000"/>
                </a:lnTo>
                <a:lnTo>
                  <a:pt x="40000" y="0"/>
                </a:lnTo>
                <a:lnTo>
                  <a:pt x="40000" y="0"/>
                </a:lnTo>
                <a:lnTo>
                  <a:pt x="40000" y="0"/>
                </a:lnTo>
                <a:lnTo>
                  <a:pt x="40000" y="0"/>
                </a:lnTo>
                <a:lnTo>
                  <a:pt x="40000" y="0"/>
                </a:lnTo>
                <a:lnTo>
                  <a:pt x="80000" y="0"/>
                </a:lnTo>
                <a:lnTo>
                  <a:pt x="8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2" name="Shape 2152"/>
          <p:cNvSpPr/>
          <p:nvPr/>
        </p:nvSpPr>
        <p:spPr>
          <a:xfrm>
            <a:off x="2140744" y="2870202"/>
            <a:ext cx="4762" cy="9524"/>
          </a:xfrm>
          <a:custGeom>
            <a:avLst/>
            <a:gdLst/>
            <a:ahLst/>
            <a:cxnLst/>
            <a:rect l="0" t="0" r="0" b="0"/>
            <a:pathLst>
              <a:path w="120000" h="120000" extrusionOk="0">
                <a:moveTo>
                  <a:pt x="0" y="40000"/>
                </a:moveTo>
                <a:lnTo>
                  <a:pt x="0" y="40000"/>
                </a:lnTo>
                <a:lnTo>
                  <a:pt x="0" y="40000"/>
                </a:lnTo>
                <a:lnTo>
                  <a:pt x="0" y="0"/>
                </a:lnTo>
                <a:lnTo>
                  <a:pt x="0" y="0"/>
                </a:lnTo>
                <a:lnTo>
                  <a:pt x="0" y="0"/>
                </a:lnTo>
                <a:lnTo>
                  <a:pt x="60000" y="0"/>
                </a:lnTo>
                <a:lnTo>
                  <a:pt x="60000" y="0"/>
                </a:lnTo>
                <a:lnTo>
                  <a:pt x="60000" y="0"/>
                </a:lnTo>
                <a:lnTo>
                  <a:pt x="60000" y="40000"/>
                </a:lnTo>
                <a:lnTo>
                  <a:pt x="60000" y="40000"/>
                </a:lnTo>
                <a:lnTo>
                  <a:pt x="60000" y="40000"/>
                </a:lnTo>
                <a:lnTo>
                  <a:pt x="60000" y="80000"/>
                </a:lnTo>
                <a:lnTo>
                  <a:pt x="60000" y="80000"/>
                </a:lnTo>
                <a:lnTo>
                  <a:pt x="60000" y="80000"/>
                </a:lnTo>
                <a:lnTo>
                  <a:pt x="120000" y="80000"/>
                </a:lnTo>
                <a:lnTo>
                  <a:pt x="120000" y="80000"/>
                </a:lnTo>
                <a:lnTo>
                  <a:pt x="120000" y="120000"/>
                </a:lnTo>
                <a:lnTo>
                  <a:pt x="12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40000"/>
                </a:lnTo>
                <a:lnTo>
                  <a:pt x="0" y="4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3" name="Shape 2153"/>
          <p:cNvSpPr/>
          <p:nvPr/>
        </p:nvSpPr>
        <p:spPr>
          <a:xfrm>
            <a:off x="2140744" y="2870202"/>
            <a:ext cx="4762" cy="9524"/>
          </a:xfrm>
          <a:custGeom>
            <a:avLst/>
            <a:gdLst/>
            <a:ahLst/>
            <a:cxnLst/>
            <a:rect l="0" t="0" r="0" b="0"/>
            <a:pathLst>
              <a:path w="120000" h="120000" extrusionOk="0">
                <a:moveTo>
                  <a:pt x="0" y="40000"/>
                </a:moveTo>
                <a:lnTo>
                  <a:pt x="0" y="40000"/>
                </a:lnTo>
                <a:lnTo>
                  <a:pt x="0" y="40000"/>
                </a:lnTo>
                <a:lnTo>
                  <a:pt x="0" y="0"/>
                </a:lnTo>
                <a:lnTo>
                  <a:pt x="0" y="0"/>
                </a:lnTo>
                <a:lnTo>
                  <a:pt x="0" y="0"/>
                </a:lnTo>
                <a:lnTo>
                  <a:pt x="60000" y="0"/>
                </a:lnTo>
                <a:lnTo>
                  <a:pt x="60000" y="0"/>
                </a:lnTo>
                <a:lnTo>
                  <a:pt x="60000" y="0"/>
                </a:lnTo>
                <a:lnTo>
                  <a:pt x="60000" y="40000"/>
                </a:lnTo>
                <a:lnTo>
                  <a:pt x="60000" y="40000"/>
                </a:lnTo>
                <a:lnTo>
                  <a:pt x="60000" y="40000"/>
                </a:lnTo>
                <a:lnTo>
                  <a:pt x="60000" y="80000"/>
                </a:lnTo>
                <a:lnTo>
                  <a:pt x="60000" y="80000"/>
                </a:lnTo>
                <a:lnTo>
                  <a:pt x="60000" y="80000"/>
                </a:lnTo>
                <a:lnTo>
                  <a:pt x="120000" y="80000"/>
                </a:lnTo>
                <a:lnTo>
                  <a:pt x="120000" y="80000"/>
                </a:lnTo>
                <a:lnTo>
                  <a:pt x="120000" y="120000"/>
                </a:lnTo>
                <a:lnTo>
                  <a:pt x="120000" y="120000"/>
                </a:lnTo>
                <a:lnTo>
                  <a:pt x="60000" y="120000"/>
                </a:lnTo>
                <a:lnTo>
                  <a:pt x="60000" y="120000"/>
                </a:lnTo>
                <a:lnTo>
                  <a:pt x="60000" y="120000"/>
                </a:lnTo>
                <a:lnTo>
                  <a:pt x="60000" y="120000"/>
                </a:lnTo>
                <a:lnTo>
                  <a:pt x="60000" y="120000"/>
                </a:lnTo>
                <a:lnTo>
                  <a:pt x="60000" y="80000"/>
                </a:lnTo>
                <a:lnTo>
                  <a:pt x="0" y="80000"/>
                </a:lnTo>
                <a:lnTo>
                  <a:pt x="0" y="80000"/>
                </a:lnTo>
                <a:lnTo>
                  <a:pt x="0" y="80000"/>
                </a:lnTo>
                <a:lnTo>
                  <a:pt x="0" y="80000"/>
                </a:lnTo>
                <a:lnTo>
                  <a:pt x="0" y="80000"/>
                </a:lnTo>
                <a:lnTo>
                  <a:pt x="0" y="80000"/>
                </a:lnTo>
                <a:lnTo>
                  <a:pt x="0" y="40000"/>
                </a:lnTo>
                <a:lnTo>
                  <a:pt x="0" y="4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4" name="Shape 2154"/>
          <p:cNvSpPr/>
          <p:nvPr/>
        </p:nvSpPr>
        <p:spPr>
          <a:xfrm>
            <a:off x="3019428" y="2940052"/>
            <a:ext cx="8335" cy="6349"/>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0" y="120000"/>
                </a:lnTo>
                <a:lnTo>
                  <a:pt x="0" y="120000"/>
                </a:lnTo>
                <a:lnTo>
                  <a:pt x="0" y="60000"/>
                </a:lnTo>
                <a:lnTo>
                  <a:pt x="0" y="60000"/>
                </a:lnTo>
                <a:lnTo>
                  <a:pt x="0" y="60000"/>
                </a:lnTo>
                <a:lnTo>
                  <a:pt x="51428" y="60000"/>
                </a:lnTo>
                <a:lnTo>
                  <a:pt x="51428" y="60000"/>
                </a:lnTo>
                <a:lnTo>
                  <a:pt x="51428" y="60000"/>
                </a:lnTo>
                <a:lnTo>
                  <a:pt x="85714" y="60000"/>
                </a:lnTo>
                <a:lnTo>
                  <a:pt x="85714" y="0"/>
                </a:lnTo>
                <a:lnTo>
                  <a:pt x="85714" y="0"/>
                </a:lnTo>
                <a:lnTo>
                  <a:pt x="85714" y="0"/>
                </a:lnTo>
                <a:lnTo>
                  <a:pt x="85714" y="0"/>
                </a:lnTo>
                <a:lnTo>
                  <a:pt x="85714" y="0"/>
                </a:lnTo>
                <a:lnTo>
                  <a:pt x="119999" y="0"/>
                </a:lnTo>
                <a:lnTo>
                  <a:pt x="11999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5" name="Shape 2155"/>
          <p:cNvSpPr/>
          <p:nvPr/>
        </p:nvSpPr>
        <p:spPr>
          <a:xfrm>
            <a:off x="3019428" y="2940052"/>
            <a:ext cx="8335" cy="6349"/>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119999" y="120000"/>
                </a:lnTo>
                <a:lnTo>
                  <a:pt x="119999" y="120000"/>
                </a:lnTo>
                <a:lnTo>
                  <a:pt x="85714" y="120000"/>
                </a:lnTo>
                <a:lnTo>
                  <a:pt x="85714" y="120000"/>
                </a:lnTo>
                <a:lnTo>
                  <a:pt x="85714" y="120000"/>
                </a:lnTo>
                <a:lnTo>
                  <a:pt x="85714" y="120000"/>
                </a:lnTo>
                <a:lnTo>
                  <a:pt x="51428" y="120000"/>
                </a:lnTo>
                <a:lnTo>
                  <a:pt x="51428" y="120000"/>
                </a:lnTo>
                <a:lnTo>
                  <a:pt x="51428" y="120000"/>
                </a:lnTo>
                <a:lnTo>
                  <a:pt x="51428" y="120000"/>
                </a:lnTo>
                <a:lnTo>
                  <a:pt x="0" y="120000"/>
                </a:lnTo>
                <a:lnTo>
                  <a:pt x="0" y="120000"/>
                </a:lnTo>
                <a:lnTo>
                  <a:pt x="0" y="60000"/>
                </a:lnTo>
                <a:lnTo>
                  <a:pt x="0" y="60000"/>
                </a:lnTo>
                <a:lnTo>
                  <a:pt x="0" y="60000"/>
                </a:lnTo>
                <a:lnTo>
                  <a:pt x="51428" y="60000"/>
                </a:lnTo>
                <a:lnTo>
                  <a:pt x="51428" y="60000"/>
                </a:lnTo>
                <a:lnTo>
                  <a:pt x="51428" y="60000"/>
                </a:lnTo>
                <a:lnTo>
                  <a:pt x="85714" y="60000"/>
                </a:lnTo>
                <a:lnTo>
                  <a:pt x="85714" y="0"/>
                </a:lnTo>
                <a:lnTo>
                  <a:pt x="85714" y="0"/>
                </a:lnTo>
                <a:lnTo>
                  <a:pt x="85714" y="0"/>
                </a:lnTo>
                <a:lnTo>
                  <a:pt x="85714" y="0"/>
                </a:lnTo>
                <a:lnTo>
                  <a:pt x="85714" y="0"/>
                </a:lnTo>
                <a:lnTo>
                  <a:pt x="119999" y="0"/>
                </a:lnTo>
                <a:lnTo>
                  <a:pt x="11999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6" name="Shape 2156"/>
          <p:cNvSpPr/>
          <p:nvPr/>
        </p:nvSpPr>
        <p:spPr>
          <a:xfrm>
            <a:off x="3027762" y="2500315"/>
            <a:ext cx="8335" cy="6349"/>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68571" y="60000"/>
                </a:lnTo>
                <a:lnTo>
                  <a:pt x="68571" y="60000"/>
                </a:lnTo>
                <a:lnTo>
                  <a:pt x="68571" y="120000"/>
                </a:lnTo>
                <a:lnTo>
                  <a:pt x="68571" y="120000"/>
                </a:lnTo>
                <a:lnTo>
                  <a:pt x="68571" y="120000"/>
                </a:lnTo>
                <a:lnTo>
                  <a:pt x="34285" y="120000"/>
                </a:lnTo>
                <a:lnTo>
                  <a:pt x="34285" y="120000"/>
                </a:lnTo>
                <a:lnTo>
                  <a:pt x="34285" y="60000"/>
                </a:lnTo>
                <a:lnTo>
                  <a:pt x="34285" y="60000"/>
                </a:lnTo>
                <a:lnTo>
                  <a:pt x="0" y="60000"/>
                </a:lnTo>
                <a:lnTo>
                  <a:pt x="0" y="60000"/>
                </a:lnTo>
                <a:lnTo>
                  <a:pt x="0" y="60000"/>
                </a:lnTo>
                <a:lnTo>
                  <a:pt x="0" y="0"/>
                </a:lnTo>
                <a:lnTo>
                  <a:pt x="0" y="0"/>
                </a:lnTo>
                <a:lnTo>
                  <a:pt x="34285" y="0"/>
                </a:lnTo>
                <a:lnTo>
                  <a:pt x="34285" y="0"/>
                </a:lnTo>
                <a:lnTo>
                  <a:pt x="34285" y="0"/>
                </a:lnTo>
                <a:lnTo>
                  <a:pt x="68571" y="0"/>
                </a:lnTo>
                <a:lnTo>
                  <a:pt x="68571" y="0"/>
                </a:lnTo>
                <a:lnTo>
                  <a:pt x="68571" y="0"/>
                </a:lnTo>
                <a:lnTo>
                  <a:pt x="68571" y="0"/>
                </a:lnTo>
                <a:lnTo>
                  <a:pt x="11999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7" name="Shape 2157"/>
          <p:cNvSpPr/>
          <p:nvPr/>
        </p:nvSpPr>
        <p:spPr>
          <a:xfrm>
            <a:off x="3027762" y="2500315"/>
            <a:ext cx="8335" cy="6349"/>
          </a:xfrm>
          <a:custGeom>
            <a:avLst/>
            <a:gdLst/>
            <a:ahLst/>
            <a:cxnLst/>
            <a:rect l="0" t="0" r="0" b="0"/>
            <a:pathLst>
              <a:path w="120000" h="120000" extrusionOk="0">
                <a:moveTo>
                  <a:pt x="119999" y="0"/>
                </a:moveTo>
                <a:lnTo>
                  <a:pt x="119999" y="0"/>
                </a:lnTo>
                <a:lnTo>
                  <a:pt x="119999" y="0"/>
                </a:lnTo>
                <a:lnTo>
                  <a:pt x="119999" y="0"/>
                </a:lnTo>
                <a:lnTo>
                  <a:pt x="119999" y="60000"/>
                </a:lnTo>
                <a:lnTo>
                  <a:pt x="119999" y="60000"/>
                </a:lnTo>
                <a:lnTo>
                  <a:pt x="119999" y="60000"/>
                </a:lnTo>
                <a:lnTo>
                  <a:pt x="119999" y="60000"/>
                </a:lnTo>
                <a:lnTo>
                  <a:pt x="119999" y="60000"/>
                </a:lnTo>
                <a:lnTo>
                  <a:pt x="68571" y="60000"/>
                </a:lnTo>
                <a:lnTo>
                  <a:pt x="68571" y="60000"/>
                </a:lnTo>
                <a:lnTo>
                  <a:pt x="68571" y="120000"/>
                </a:lnTo>
                <a:lnTo>
                  <a:pt x="68571" y="120000"/>
                </a:lnTo>
                <a:lnTo>
                  <a:pt x="68571" y="120000"/>
                </a:lnTo>
                <a:lnTo>
                  <a:pt x="34285" y="120000"/>
                </a:lnTo>
                <a:lnTo>
                  <a:pt x="34285" y="120000"/>
                </a:lnTo>
                <a:lnTo>
                  <a:pt x="34285" y="60000"/>
                </a:lnTo>
                <a:lnTo>
                  <a:pt x="34285" y="60000"/>
                </a:lnTo>
                <a:lnTo>
                  <a:pt x="0" y="60000"/>
                </a:lnTo>
                <a:lnTo>
                  <a:pt x="0" y="60000"/>
                </a:lnTo>
                <a:lnTo>
                  <a:pt x="0" y="60000"/>
                </a:lnTo>
                <a:lnTo>
                  <a:pt x="0" y="0"/>
                </a:lnTo>
                <a:lnTo>
                  <a:pt x="0" y="0"/>
                </a:lnTo>
                <a:lnTo>
                  <a:pt x="34285" y="0"/>
                </a:lnTo>
                <a:lnTo>
                  <a:pt x="34285" y="0"/>
                </a:lnTo>
                <a:lnTo>
                  <a:pt x="34285" y="0"/>
                </a:lnTo>
                <a:lnTo>
                  <a:pt x="68571" y="0"/>
                </a:lnTo>
                <a:lnTo>
                  <a:pt x="68571" y="0"/>
                </a:lnTo>
                <a:lnTo>
                  <a:pt x="68571" y="0"/>
                </a:lnTo>
                <a:lnTo>
                  <a:pt x="68571" y="0"/>
                </a:lnTo>
                <a:lnTo>
                  <a:pt x="11999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8" name="Shape 2158"/>
          <p:cNvSpPr/>
          <p:nvPr/>
        </p:nvSpPr>
        <p:spPr>
          <a:xfrm>
            <a:off x="2711057" y="2328864"/>
            <a:ext cx="8335" cy="6349"/>
          </a:xfrm>
          <a:custGeom>
            <a:avLst/>
            <a:gdLst/>
            <a:ahLst/>
            <a:cxnLst/>
            <a:rect l="0" t="0" r="0" b="0"/>
            <a:pathLst>
              <a:path w="120000" h="120000" extrusionOk="0">
                <a:moveTo>
                  <a:pt x="119999" y="0"/>
                </a:moveTo>
                <a:lnTo>
                  <a:pt x="119999" y="60000"/>
                </a:lnTo>
                <a:lnTo>
                  <a:pt x="119999" y="60000"/>
                </a:lnTo>
                <a:lnTo>
                  <a:pt x="119999" y="60000"/>
                </a:lnTo>
                <a:lnTo>
                  <a:pt x="119999" y="60000"/>
                </a:lnTo>
                <a:lnTo>
                  <a:pt x="119999" y="60000"/>
                </a:lnTo>
                <a:lnTo>
                  <a:pt x="119999" y="60000"/>
                </a:lnTo>
                <a:lnTo>
                  <a:pt x="119999" y="60000"/>
                </a:lnTo>
                <a:lnTo>
                  <a:pt x="119999" y="12000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lnTo>
                  <a:pt x="34285" y="60000"/>
                </a:lnTo>
                <a:lnTo>
                  <a:pt x="34285" y="60000"/>
                </a:lnTo>
                <a:lnTo>
                  <a:pt x="34285" y="60000"/>
                </a:lnTo>
                <a:lnTo>
                  <a:pt x="34285" y="60000"/>
                </a:lnTo>
                <a:lnTo>
                  <a:pt x="34285" y="60000"/>
                </a:lnTo>
                <a:lnTo>
                  <a:pt x="68571" y="60000"/>
                </a:lnTo>
                <a:lnTo>
                  <a:pt x="68571" y="0"/>
                </a:lnTo>
                <a:lnTo>
                  <a:pt x="68571" y="0"/>
                </a:lnTo>
                <a:lnTo>
                  <a:pt x="68571" y="0"/>
                </a:lnTo>
                <a:lnTo>
                  <a:pt x="119999" y="0"/>
                </a:lnTo>
                <a:lnTo>
                  <a:pt x="11999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59" name="Shape 2159"/>
          <p:cNvSpPr/>
          <p:nvPr/>
        </p:nvSpPr>
        <p:spPr>
          <a:xfrm>
            <a:off x="2711057" y="2328864"/>
            <a:ext cx="8335" cy="6349"/>
          </a:xfrm>
          <a:custGeom>
            <a:avLst/>
            <a:gdLst/>
            <a:ahLst/>
            <a:cxnLst/>
            <a:rect l="0" t="0" r="0" b="0"/>
            <a:pathLst>
              <a:path w="120000" h="120000" extrusionOk="0">
                <a:moveTo>
                  <a:pt x="119999" y="0"/>
                </a:moveTo>
                <a:lnTo>
                  <a:pt x="119999" y="60000"/>
                </a:lnTo>
                <a:lnTo>
                  <a:pt x="119999" y="60000"/>
                </a:lnTo>
                <a:lnTo>
                  <a:pt x="119999" y="60000"/>
                </a:lnTo>
                <a:lnTo>
                  <a:pt x="119999" y="60000"/>
                </a:lnTo>
                <a:lnTo>
                  <a:pt x="119999" y="60000"/>
                </a:lnTo>
                <a:lnTo>
                  <a:pt x="119999" y="60000"/>
                </a:lnTo>
                <a:lnTo>
                  <a:pt x="119999" y="60000"/>
                </a:lnTo>
                <a:lnTo>
                  <a:pt x="119999" y="120000"/>
                </a:lnTo>
                <a:lnTo>
                  <a:pt x="119999" y="120000"/>
                </a:lnTo>
                <a:lnTo>
                  <a:pt x="68571" y="120000"/>
                </a:lnTo>
                <a:lnTo>
                  <a:pt x="68571" y="120000"/>
                </a:lnTo>
                <a:lnTo>
                  <a:pt x="68571" y="120000"/>
                </a:lnTo>
                <a:lnTo>
                  <a:pt x="68571" y="120000"/>
                </a:lnTo>
                <a:lnTo>
                  <a:pt x="34285" y="120000"/>
                </a:lnTo>
                <a:lnTo>
                  <a:pt x="34285" y="120000"/>
                </a:lnTo>
                <a:lnTo>
                  <a:pt x="34285" y="120000"/>
                </a:lnTo>
                <a:lnTo>
                  <a:pt x="34285"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lnTo>
                  <a:pt x="34285" y="60000"/>
                </a:lnTo>
                <a:lnTo>
                  <a:pt x="34285" y="60000"/>
                </a:lnTo>
                <a:lnTo>
                  <a:pt x="34285" y="60000"/>
                </a:lnTo>
                <a:lnTo>
                  <a:pt x="34285" y="60000"/>
                </a:lnTo>
                <a:lnTo>
                  <a:pt x="34285" y="60000"/>
                </a:lnTo>
                <a:lnTo>
                  <a:pt x="68571" y="60000"/>
                </a:lnTo>
                <a:lnTo>
                  <a:pt x="68571" y="0"/>
                </a:lnTo>
                <a:lnTo>
                  <a:pt x="68571" y="0"/>
                </a:lnTo>
                <a:lnTo>
                  <a:pt x="68571" y="0"/>
                </a:lnTo>
                <a:lnTo>
                  <a:pt x="119999" y="0"/>
                </a:lnTo>
                <a:lnTo>
                  <a:pt x="11999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0" name="Shape 2160"/>
          <p:cNvSpPr/>
          <p:nvPr/>
        </p:nvSpPr>
        <p:spPr>
          <a:xfrm>
            <a:off x="3106344" y="2652713"/>
            <a:ext cx="13097" cy="4763"/>
          </a:xfrm>
          <a:custGeom>
            <a:avLst/>
            <a:gdLst/>
            <a:ahLst/>
            <a:cxnLst/>
            <a:rect l="0" t="0" r="0" b="0"/>
            <a:pathLst>
              <a:path w="120000" h="120000" extrusionOk="0">
                <a:moveTo>
                  <a:pt x="43636" y="0"/>
                </a:moveTo>
                <a:lnTo>
                  <a:pt x="43636" y="0"/>
                </a:lnTo>
                <a:lnTo>
                  <a:pt x="43636" y="0"/>
                </a:lnTo>
                <a:lnTo>
                  <a:pt x="65454" y="0"/>
                </a:lnTo>
                <a:lnTo>
                  <a:pt x="65454" y="0"/>
                </a:lnTo>
                <a:lnTo>
                  <a:pt x="65454" y="0"/>
                </a:lnTo>
                <a:lnTo>
                  <a:pt x="98181" y="0"/>
                </a:lnTo>
                <a:lnTo>
                  <a:pt x="98181" y="0"/>
                </a:lnTo>
                <a:lnTo>
                  <a:pt x="98181" y="0"/>
                </a:lnTo>
                <a:lnTo>
                  <a:pt x="98181" y="0"/>
                </a:lnTo>
                <a:lnTo>
                  <a:pt x="120000" y="0"/>
                </a:lnTo>
                <a:lnTo>
                  <a:pt x="120000" y="0"/>
                </a:lnTo>
                <a:lnTo>
                  <a:pt x="120000" y="0"/>
                </a:lnTo>
                <a:lnTo>
                  <a:pt x="120000" y="0"/>
                </a:lnTo>
                <a:lnTo>
                  <a:pt x="120000" y="120000"/>
                </a:lnTo>
                <a:lnTo>
                  <a:pt x="120000" y="120000"/>
                </a:lnTo>
                <a:lnTo>
                  <a:pt x="120000" y="120000"/>
                </a:lnTo>
                <a:lnTo>
                  <a:pt x="120000" y="120000"/>
                </a:lnTo>
                <a:lnTo>
                  <a:pt x="98181" y="120000"/>
                </a:lnTo>
                <a:lnTo>
                  <a:pt x="98181" y="120000"/>
                </a:lnTo>
                <a:lnTo>
                  <a:pt x="98181" y="120000"/>
                </a:lnTo>
                <a:lnTo>
                  <a:pt x="98181" y="120000"/>
                </a:lnTo>
                <a:lnTo>
                  <a:pt x="65454" y="120000"/>
                </a:lnTo>
                <a:lnTo>
                  <a:pt x="65454" y="120000"/>
                </a:lnTo>
                <a:lnTo>
                  <a:pt x="65454" y="120000"/>
                </a:lnTo>
                <a:lnTo>
                  <a:pt x="43636" y="120000"/>
                </a:lnTo>
                <a:lnTo>
                  <a:pt x="43636" y="120000"/>
                </a:lnTo>
                <a:lnTo>
                  <a:pt x="43636" y="120000"/>
                </a:lnTo>
                <a:lnTo>
                  <a:pt x="43636" y="120000"/>
                </a:lnTo>
                <a:lnTo>
                  <a:pt x="43636" y="120000"/>
                </a:lnTo>
                <a:lnTo>
                  <a:pt x="21818" y="120000"/>
                </a:lnTo>
                <a:lnTo>
                  <a:pt x="21818" y="120000"/>
                </a:lnTo>
                <a:lnTo>
                  <a:pt x="21818" y="0"/>
                </a:lnTo>
                <a:lnTo>
                  <a:pt x="21818" y="0"/>
                </a:lnTo>
                <a:lnTo>
                  <a:pt x="21818" y="0"/>
                </a:lnTo>
                <a:lnTo>
                  <a:pt x="0" y="0"/>
                </a:lnTo>
                <a:lnTo>
                  <a:pt x="0" y="0"/>
                </a:lnTo>
                <a:lnTo>
                  <a:pt x="0" y="0"/>
                </a:lnTo>
                <a:lnTo>
                  <a:pt x="21818" y="0"/>
                </a:lnTo>
                <a:lnTo>
                  <a:pt x="21818" y="0"/>
                </a:lnTo>
                <a:lnTo>
                  <a:pt x="21818" y="0"/>
                </a:lnTo>
                <a:lnTo>
                  <a:pt x="21818" y="0"/>
                </a:lnTo>
                <a:lnTo>
                  <a:pt x="43636" y="0"/>
                </a:lnTo>
                <a:lnTo>
                  <a:pt x="43636" y="0"/>
                </a:lnTo>
                <a:lnTo>
                  <a:pt x="43636"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1" name="Shape 2161"/>
          <p:cNvSpPr/>
          <p:nvPr/>
        </p:nvSpPr>
        <p:spPr>
          <a:xfrm>
            <a:off x="3106344" y="2652713"/>
            <a:ext cx="13097" cy="4763"/>
          </a:xfrm>
          <a:custGeom>
            <a:avLst/>
            <a:gdLst/>
            <a:ahLst/>
            <a:cxnLst/>
            <a:rect l="0" t="0" r="0" b="0"/>
            <a:pathLst>
              <a:path w="120000" h="120000" extrusionOk="0">
                <a:moveTo>
                  <a:pt x="43636" y="0"/>
                </a:moveTo>
                <a:lnTo>
                  <a:pt x="43636" y="0"/>
                </a:lnTo>
                <a:lnTo>
                  <a:pt x="43636" y="0"/>
                </a:lnTo>
                <a:lnTo>
                  <a:pt x="65454" y="0"/>
                </a:lnTo>
                <a:lnTo>
                  <a:pt x="65454" y="0"/>
                </a:lnTo>
                <a:lnTo>
                  <a:pt x="65454" y="0"/>
                </a:lnTo>
                <a:lnTo>
                  <a:pt x="98181" y="0"/>
                </a:lnTo>
                <a:lnTo>
                  <a:pt x="98181" y="0"/>
                </a:lnTo>
                <a:lnTo>
                  <a:pt x="98181" y="0"/>
                </a:lnTo>
                <a:lnTo>
                  <a:pt x="98181" y="0"/>
                </a:lnTo>
                <a:lnTo>
                  <a:pt x="120000" y="0"/>
                </a:lnTo>
                <a:lnTo>
                  <a:pt x="120000" y="0"/>
                </a:lnTo>
                <a:lnTo>
                  <a:pt x="120000" y="0"/>
                </a:lnTo>
                <a:lnTo>
                  <a:pt x="120000" y="0"/>
                </a:lnTo>
                <a:lnTo>
                  <a:pt x="120000" y="120000"/>
                </a:lnTo>
                <a:lnTo>
                  <a:pt x="120000" y="120000"/>
                </a:lnTo>
                <a:lnTo>
                  <a:pt x="120000" y="120000"/>
                </a:lnTo>
                <a:lnTo>
                  <a:pt x="120000" y="120000"/>
                </a:lnTo>
                <a:lnTo>
                  <a:pt x="98181" y="120000"/>
                </a:lnTo>
                <a:lnTo>
                  <a:pt x="98181" y="120000"/>
                </a:lnTo>
                <a:lnTo>
                  <a:pt x="98181" y="120000"/>
                </a:lnTo>
                <a:lnTo>
                  <a:pt x="98181" y="120000"/>
                </a:lnTo>
                <a:lnTo>
                  <a:pt x="65454" y="120000"/>
                </a:lnTo>
                <a:lnTo>
                  <a:pt x="65454" y="120000"/>
                </a:lnTo>
                <a:lnTo>
                  <a:pt x="65454" y="120000"/>
                </a:lnTo>
                <a:lnTo>
                  <a:pt x="43636" y="120000"/>
                </a:lnTo>
                <a:lnTo>
                  <a:pt x="43636" y="120000"/>
                </a:lnTo>
                <a:lnTo>
                  <a:pt x="43636" y="120000"/>
                </a:lnTo>
                <a:lnTo>
                  <a:pt x="43636" y="120000"/>
                </a:lnTo>
                <a:lnTo>
                  <a:pt x="43636" y="120000"/>
                </a:lnTo>
                <a:lnTo>
                  <a:pt x="21818" y="120000"/>
                </a:lnTo>
                <a:lnTo>
                  <a:pt x="21818" y="120000"/>
                </a:lnTo>
                <a:lnTo>
                  <a:pt x="21818" y="0"/>
                </a:lnTo>
                <a:lnTo>
                  <a:pt x="21818" y="0"/>
                </a:lnTo>
                <a:lnTo>
                  <a:pt x="21818" y="0"/>
                </a:lnTo>
                <a:lnTo>
                  <a:pt x="0" y="0"/>
                </a:lnTo>
                <a:lnTo>
                  <a:pt x="0" y="0"/>
                </a:lnTo>
                <a:lnTo>
                  <a:pt x="0" y="0"/>
                </a:lnTo>
                <a:lnTo>
                  <a:pt x="21818" y="0"/>
                </a:lnTo>
                <a:lnTo>
                  <a:pt x="21818" y="0"/>
                </a:lnTo>
                <a:lnTo>
                  <a:pt x="21818" y="0"/>
                </a:lnTo>
                <a:lnTo>
                  <a:pt x="21818" y="0"/>
                </a:lnTo>
                <a:lnTo>
                  <a:pt x="43636" y="0"/>
                </a:lnTo>
                <a:lnTo>
                  <a:pt x="43636" y="0"/>
                </a:lnTo>
                <a:lnTo>
                  <a:pt x="43636"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2" name="Shape 2162"/>
          <p:cNvSpPr/>
          <p:nvPr/>
        </p:nvSpPr>
        <p:spPr>
          <a:xfrm>
            <a:off x="2742010" y="2328864"/>
            <a:ext cx="10716" cy="6349"/>
          </a:xfrm>
          <a:custGeom>
            <a:avLst/>
            <a:gdLst/>
            <a:ahLst/>
            <a:cxnLst/>
            <a:rect l="0" t="0" r="0" b="0"/>
            <a:pathLst>
              <a:path w="120000" h="120000" extrusionOk="0">
                <a:moveTo>
                  <a:pt x="93333" y="0"/>
                </a:moveTo>
                <a:lnTo>
                  <a:pt x="93333"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26666" y="120000"/>
                </a:lnTo>
                <a:lnTo>
                  <a:pt x="26666" y="120000"/>
                </a:lnTo>
                <a:lnTo>
                  <a:pt x="26666" y="60000"/>
                </a:lnTo>
                <a:lnTo>
                  <a:pt x="26666" y="60000"/>
                </a:lnTo>
                <a:lnTo>
                  <a:pt x="26666" y="60000"/>
                </a:lnTo>
                <a:lnTo>
                  <a:pt x="0" y="60000"/>
                </a:lnTo>
                <a:lnTo>
                  <a:pt x="0" y="60000"/>
                </a:lnTo>
                <a:lnTo>
                  <a:pt x="0" y="60000"/>
                </a:lnTo>
                <a:lnTo>
                  <a:pt x="0" y="60000"/>
                </a:lnTo>
                <a:lnTo>
                  <a:pt x="0" y="60000"/>
                </a:lnTo>
                <a:lnTo>
                  <a:pt x="26666" y="60000"/>
                </a:lnTo>
                <a:lnTo>
                  <a:pt x="26666" y="60000"/>
                </a:lnTo>
                <a:lnTo>
                  <a:pt x="26666" y="0"/>
                </a:lnTo>
                <a:lnTo>
                  <a:pt x="26666" y="0"/>
                </a:lnTo>
                <a:lnTo>
                  <a:pt x="26666" y="0"/>
                </a:lnTo>
                <a:lnTo>
                  <a:pt x="66666" y="0"/>
                </a:lnTo>
                <a:lnTo>
                  <a:pt x="66666" y="0"/>
                </a:lnTo>
                <a:lnTo>
                  <a:pt x="66666" y="0"/>
                </a:lnTo>
                <a:lnTo>
                  <a:pt x="93333" y="0"/>
                </a:lnTo>
                <a:lnTo>
                  <a:pt x="93333" y="0"/>
                </a:lnTo>
                <a:lnTo>
                  <a:pt x="93333" y="0"/>
                </a:lnTo>
                <a:lnTo>
                  <a:pt x="9333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3" name="Shape 2163"/>
          <p:cNvSpPr/>
          <p:nvPr/>
        </p:nvSpPr>
        <p:spPr>
          <a:xfrm>
            <a:off x="2742010" y="2328864"/>
            <a:ext cx="10716" cy="6349"/>
          </a:xfrm>
          <a:custGeom>
            <a:avLst/>
            <a:gdLst/>
            <a:ahLst/>
            <a:cxnLst/>
            <a:rect l="0" t="0" r="0" b="0"/>
            <a:pathLst>
              <a:path w="120000" h="120000" extrusionOk="0">
                <a:moveTo>
                  <a:pt x="93333" y="0"/>
                </a:moveTo>
                <a:lnTo>
                  <a:pt x="93333" y="60000"/>
                </a:lnTo>
                <a:lnTo>
                  <a:pt x="120000" y="60000"/>
                </a:lnTo>
                <a:lnTo>
                  <a:pt x="120000" y="60000"/>
                </a:lnTo>
                <a:lnTo>
                  <a:pt x="120000" y="60000"/>
                </a:lnTo>
                <a:lnTo>
                  <a:pt x="120000" y="60000"/>
                </a:lnTo>
                <a:lnTo>
                  <a:pt x="120000" y="60000"/>
                </a:lnTo>
                <a:lnTo>
                  <a:pt x="120000" y="60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26666" y="120000"/>
                </a:lnTo>
                <a:lnTo>
                  <a:pt x="26666" y="120000"/>
                </a:lnTo>
                <a:lnTo>
                  <a:pt x="26666" y="60000"/>
                </a:lnTo>
                <a:lnTo>
                  <a:pt x="26666" y="60000"/>
                </a:lnTo>
                <a:lnTo>
                  <a:pt x="26666" y="60000"/>
                </a:lnTo>
                <a:lnTo>
                  <a:pt x="0" y="60000"/>
                </a:lnTo>
                <a:lnTo>
                  <a:pt x="0" y="60000"/>
                </a:lnTo>
                <a:lnTo>
                  <a:pt x="0" y="60000"/>
                </a:lnTo>
                <a:lnTo>
                  <a:pt x="0" y="60000"/>
                </a:lnTo>
                <a:lnTo>
                  <a:pt x="0" y="60000"/>
                </a:lnTo>
                <a:lnTo>
                  <a:pt x="26666" y="60000"/>
                </a:lnTo>
                <a:lnTo>
                  <a:pt x="26666" y="60000"/>
                </a:lnTo>
                <a:lnTo>
                  <a:pt x="26666" y="0"/>
                </a:lnTo>
                <a:lnTo>
                  <a:pt x="26666" y="0"/>
                </a:lnTo>
                <a:lnTo>
                  <a:pt x="26666" y="0"/>
                </a:lnTo>
                <a:lnTo>
                  <a:pt x="66666" y="0"/>
                </a:lnTo>
                <a:lnTo>
                  <a:pt x="66666" y="0"/>
                </a:lnTo>
                <a:lnTo>
                  <a:pt x="66666" y="0"/>
                </a:lnTo>
                <a:lnTo>
                  <a:pt x="93333" y="0"/>
                </a:lnTo>
                <a:lnTo>
                  <a:pt x="93333" y="0"/>
                </a:lnTo>
                <a:lnTo>
                  <a:pt x="93333" y="0"/>
                </a:lnTo>
                <a:lnTo>
                  <a:pt x="9333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4" name="Shape 2164"/>
          <p:cNvSpPr/>
          <p:nvPr/>
        </p:nvSpPr>
        <p:spPr>
          <a:xfrm>
            <a:off x="2658666" y="2436815"/>
            <a:ext cx="10716" cy="6349"/>
          </a:xfrm>
          <a:custGeom>
            <a:avLst/>
            <a:gdLst/>
            <a:ahLst/>
            <a:cxnLst/>
            <a:rect l="0" t="0" r="0" b="0"/>
            <a:pathLst>
              <a:path w="120000" h="120000" extrusionOk="0">
                <a:moveTo>
                  <a:pt x="53333" y="0"/>
                </a:moveTo>
                <a:lnTo>
                  <a:pt x="53333" y="0"/>
                </a:lnTo>
                <a:lnTo>
                  <a:pt x="93333" y="0"/>
                </a:lnTo>
                <a:lnTo>
                  <a:pt x="93333" y="0"/>
                </a:lnTo>
                <a:lnTo>
                  <a:pt x="93333" y="0"/>
                </a:lnTo>
                <a:lnTo>
                  <a:pt x="93333" y="60000"/>
                </a:lnTo>
                <a:lnTo>
                  <a:pt x="93333" y="60000"/>
                </a:lnTo>
                <a:lnTo>
                  <a:pt x="120000" y="60000"/>
                </a:lnTo>
                <a:lnTo>
                  <a:pt x="120000" y="60000"/>
                </a:lnTo>
                <a:lnTo>
                  <a:pt x="120000" y="60000"/>
                </a:lnTo>
                <a:lnTo>
                  <a:pt x="120000" y="60000"/>
                </a:lnTo>
                <a:lnTo>
                  <a:pt x="120000" y="60000"/>
                </a:lnTo>
                <a:lnTo>
                  <a:pt x="120000" y="60000"/>
                </a:lnTo>
                <a:lnTo>
                  <a:pt x="120000" y="60000"/>
                </a:lnTo>
                <a:lnTo>
                  <a:pt x="93333" y="60000"/>
                </a:lnTo>
                <a:lnTo>
                  <a:pt x="93333" y="120000"/>
                </a:lnTo>
                <a:lnTo>
                  <a:pt x="93333" y="120000"/>
                </a:lnTo>
                <a:lnTo>
                  <a:pt x="93333" y="120000"/>
                </a:lnTo>
                <a:lnTo>
                  <a:pt x="93333" y="120000"/>
                </a:lnTo>
                <a:lnTo>
                  <a:pt x="93333" y="120000"/>
                </a:lnTo>
                <a:lnTo>
                  <a:pt x="53333" y="120000"/>
                </a:lnTo>
                <a:lnTo>
                  <a:pt x="53333" y="120000"/>
                </a:lnTo>
                <a:lnTo>
                  <a:pt x="53333" y="120000"/>
                </a:lnTo>
                <a:lnTo>
                  <a:pt x="53333" y="120000"/>
                </a:lnTo>
                <a:lnTo>
                  <a:pt x="26666" y="120000"/>
                </a:lnTo>
                <a:lnTo>
                  <a:pt x="26666" y="120000"/>
                </a:lnTo>
                <a:lnTo>
                  <a:pt x="26666" y="60000"/>
                </a:lnTo>
                <a:lnTo>
                  <a:pt x="26666" y="60000"/>
                </a:lnTo>
                <a:lnTo>
                  <a:pt x="26666" y="60000"/>
                </a:lnTo>
                <a:lnTo>
                  <a:pt x="26666" y="60000"/>
                </a:lnTo>
                <a:lnTo>
                  <a:pt x="26666" y="60000"/>
                </a:lnTo>
                <a:lnTo>
                  <a:pt x="0" y="60000"/>
                </a:lnTo>
                <a:lnTo>
                  <a:pt x="0" y="0"/>
                </a:lnTo>
                <a:lnTo>
                  <a:pt x="0" y="0"/>
                </a:lnTo>
                <a:lnTo>
                  <a:pt x="26666" y="0"/>
                </a:lnTo>
                <a:lnTo>
                  <a:pt x="26666" y="0"/>
                </a:lnTo>
                <a:lnTo>
                  <a:pt x="26666" y="0"/>
                </a:lnTo>
                <a:lnTo>
                  <a:pt x="26666" y="0"/>
                </a:lnTo>
                <a:lnTo>
                  <a:pt x="53333" y="0"/>
                </a:lnTo>
                <a:lnTo>
                  <a:pt x="53333" y="0"/>
                </a:lnTo>
                <a:lnTo>
                  <a:pt x="5333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5" name="Shape 2165"/>
          <p:cNvSpPr/>
          <p:nvPr/>
        </p:nvSpPr>
        <p:spPr>
          <a:xfrm>
            <a:off x="2658666" y="2436815"/>
            <a:ext cx="10716" cy="6349"/>
          </a:xfrm>
          <a:custGeom>
            <a:avLst/>
            <a:gdLst/>
            <a:ahLst/>
            <a:cxnLst/>
            <a:rect l="0" t="0" r="0" b="0"/>
            <a:pathLst>
              <a:path w="120000" h="120000" extrusionOk="0">
                <a:moveTo>
                  <a:pt x="53333" y="0"/>
                </a:moveTo>
                <a:lnTo>
                  <a:pt x="53333" y="0"/>
                </a:lnTo>
                <a:lnTo>
                  <a:pt x="93333" y="0"/>
                </a:lnTo>
                <a:lnTo>
                  <a:pt x="93333" y="0"/>
                </a:lnTo>
                <a:lnTo>
                  <a:pt x="93333" y="0"/>
                </a:lnTo>
                <a:lnTo>
                  <a:pt x="93333" y="60000"/>
                </a:lnTo>
                <a:lnTo>
                  <a:pt x="93333" y="60000"/>
                </a:lnTo>
                <a:lnTo>
                  <a:pt x="120000" y="60000"/>
                </a:lnTo>
                <a:lnTo>
                  <a:pt x="120000" y="60000"/>
                </a:lnTo>
                <a:lnTo>
                  <a:pt x="120000" y="60000"/>
                </a:lnTo>
                <a:lnTo>
                  <a:pt x="120000" y="60000"/>
                </a:lnTo>
                <a:lnTo>
                  <a:pt x="120000" y="60000"/>
                </a:lnTo>
                <a:lnTo>
                  <a:pt x="120000" y="60000"/>
                </a:lnTo>
                <a:lnTo>
                  <a:pt x="120000" y="60000"/>
                </a:lnTo>
                <a:lnTo>
                  <a:pt x="93333" y="60000"/>
                </a:lnTo>
                <a:lnTo>
                  <a:pt x="93333" y="120000"/>
                </a:lnTo>
                <a:lnTo>
                  <a:pt x="93333" y="120000"/>
                </a:lnTo>
                <a:lnTo>
                  <a:pt x="93333" y="120000"/>
                </a:lnTo>
                <a:lnTo>
                  <a:pt x="93333" y="120000"/>
                </a:lnTo>
                <a:lnTo>
                  <a:pt x="93333" y="120000"/>
                </a:lnTo>
                <a:lnTo>
                  <a:pt x="53333" y="120000"/>
                </a:lnTo>
                <a:lnTo>
                  <a:pt x="53333" y="120000"/>
                </a:lnTo>
                <a:lnTo>
                  <a:pt x="53333" y="120000"/>
                </a:lnTo>
                <a:lnTo>
                  <a:pt x="53333" y="120000"/>
                </a:lnTo>
                <a:lnTo>
                  <a:pt x="26666" y="120000"/>
                </a:lnTo>
                <a:lnTo>
                  <a:pt x="26666" y="120000"/>
                </a:lnTo>
                <a:lnTo>
                  <a:pt x="26666" y="60000"/>
                </a:lnTo>
                <a:lnTo>
                  <a:pt x="26666" y="60000"/>
                </a:lnTo>
                <a:lnTo>
                  <a:pt x="26666" y="60000"/>
                </a:lnTo>
                <a:lnTo>
                  <a:pt x="26666" y="60000"/>
                </a:lnTo>
                <a:lnTo>
                  <a:pt x="26666" y="60000"/>
                </a:lnTo>
                <a:lnTo>
                  <a:pt x="0" y="60000"/>
                </a:lnTo>
                <a:lnTo>
                  <a:pt x="0" y="0"/>
                </a:lnTo>
                <a:lnTo>
                  <a:pt x="0" y="0"/>
                </a:lnTo>
                <a:lnTo>
                  <a:pt x="26666" y="0"/>
                </a:lnTo>
                <a:lnTo>
                  <a:pt x="26666" y="0"/>
                </a:lnTo>
                <a:lnTo>
                  <a:pt x="26666" y="0"/>
                </a:lnTo>
                <a:lnTo>
                  <a:pt x="26666" y="0"/>
                </a:lnTo>
                <a:lnTo>
                  <a:pt x="53333" y="0"/>
                </a:lnTo>
                <a:lnTo>
                  <a:pt x="53333" y="0"/>
                </a:lnTo>
                <a:lnTo>
                  <a:pt x="5333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6" name="Shape 2166"/>
          <p:cNvSpPr/>
          <p:nvPr/>
        </p:nvSpPr>
        <p:spPr>
          <a:xfrm>
            <a:off x="3032526" y="2489202"/>
            <a:ext cx="8335" cy="11113"/>
          </a:xfrm>
          <a:custGeom>
            <a:avLst/>
            <a:gdLst/>
            <a:ahLst/>
            <a:cxnLst/>
            <a:rect l="0" t="0" r="0" b="0"/>
            <a:pathLst>
              <a:path w="120000" h="120000" extrusionOk="0">
                <a:moveTo>
                  <a:pt x="85714" y="0"/>
                </a:moveTo>
                <a:lnTo>
                  <a:pt x="85714" y="34285"/>
                </a:lnTo>
                <a:lnTo>
                  <a:pt x="119999" y="34285"/>
                </a:lnTo>
                <a:lnTo>
                  <a:pt x="119999" y="34285"/>
                </a:lnTo>
                <a:lnTo>
                  <a:pt x="119999" y="34285"/>
                </a:lnTo>
                <a:lnTo>
                  <a:pt x="119999" y="34285"/>
                </a:lnTo>
                <a:lnTo>
                  <a:pt x="119999" y="34285"/>
                </a:lnTo>
                <a:lnTo>
                  <a:pt x="119999" y="34285"/>
                </a:lnTo>
                <a:lnTo>
                  <a:pt x="119999" y="68571"/>
                </a:lnTo>
                <a:lnTo>
                  <a:pt x="119999" y="68571"/>
                </a:lnTo>
                <a:lnTo>
                  <a:pt x="119999" y="68571"/>
                </a:lnTo>
                <a:lnTo>
                  <a:pt x="119999" y="68571"/>
                </a:lnTo>
                <a:lnTo>
                  <a:pt x="119999" y="68571"/>
                </a:lnTo>
                <a:lnTo>
                  <a:pt x="85714" y="68571"/>
                </a:lnTo>
                <a:lnTo>
                  <a:pt x="85714" y="68571"/>
                </a:lnTo>
                <a:lnTo>
                  <a:pt x="85714" y="68571"/>
                </a:lnTo>
                <a:lnTo>
                  <a:pt x="85714" y="68571"/>
                </a:lnTo>
                <a:lnTo>
                  <a:pt x="85714" y="119999"/>
                </a:lnTo>
                <a:lnTo>
                  <a:pt x="51428" y="119999"/>
                </a:lnTo>
                <a:lnTo>
                  <a:pt x="51428" y="119999"/>
                </a:lnTo>
                <a:lnTo>
                  <a:pt x="51428" y="119999"/>
                </a:lnTo>
                <a:lnTo>
                  <a:pt x="51428" y="119999"/>
                </a:lnTo>
                <a:lnTo>
                  <a:pt x="51428" y="68571"/>
                </a:lnTo>
                <a:lnTo>
                  <a:pt x="0" y="68571"/>
                </a:lnTo>
                <a:lnTo>
                  <a:pt x="0" y="68571"/>
                </a:lnTo>
                <a:lnTo>
                  <a:pt x="0" y="68571"/>
                </a:lnTo>
                <a:lnTo>
                  <a:pt x="0" y="68571"/>
                </a:lnTo>
                <a:lnTo>
                  <a:pt x="0" y="68571"/>
                </a:lnTo>
                <a:lnTo>
                  <a:pt x="0" y="68571"/>
                </a:lnTo>
                <a:lnTo>
                  <a:pt x="0" y="68571"/>
                </a:lnTo>
                <a:lnTo>
                  <a:pt x="51428" y="68571"/>
                </a:lnTo>
                <a:lnTo>
                  <a:pt x="51428" y="34285"/>
                </a:lnTo>
                <a:lnTo>
                  <a:pt x="51428" y="34285"/>
                </a:lnTo>
                <a:lnTo>
                  <a:pt x="51428" y="34285"/>
                </a:lnTo>
                <a:lnTo>
                  <a:pt x="51428" y="34285"/>
                </a:lnTo>
                <a:lnTo>
                  <a:pt x="51428" y="34285"/>
                </a:lnTo>
                <a:lnTo>
                  <a:pt x="51428" y="34285"/>
                </a:lnTo>
                <a:lnTo>
                  <a:pt x="0" y="34285"/>
                </a:lnTo>
                <a:lnTo>
                  <a:pt x="0" y="34285"/>
                </a:lnTo>
                <a:lnTo>
                  <a:pt x="51428" y="34285"/>
                </a:lnTo>
                <a:lnTo>
                  <a:pt x="51428" y="0"/>
                </a:lnTo>
                <a:lnTo>
                  <a:pt x="51428" y="0"/>
                </a:lnTo>
                <a:lnTo>
                  <a:pt x="51428" y="0"/>
                </a:lnTo>
                <a:lnTo>
                  <a:pt x="51428" y="0"/>
                </a:lnTo>
                <a:lnTo>
                  <a:pt x="85714" y="0"/>
                </a:lnTo>
                <a:lnTo>
                  <a:pt x="85714" y="0"/>
                </a:lnTo>
                <a:lnTo>
                  <a:pt x="85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7" name="Shape 2167"/>
          <p:cNvSpPr/>
          <p:nvPr/>
        </p:nvSpPr>
        <p:spPr>
          <a:xfrm>
            <a:off x="3032526" y="2489202"/>
            <a:ext cx="8335" cy="11113"/>
          </a:xfrm>
          <a:custGeom>
            <a:avLst/>
            <a:gdLst/>
            <a:ahLst/>
            <a:cxnLst/>
            <a:rect l="0" t="0" r="0" b="0"/>
            <a:pathLst>
              <a:path w="120000" h="120000" extrusionOk="0">
                <a:moveTo>
                  <a:pt x="85714" y="0"/>
                </a:moveTo>
                <a:lnTo>
                  <a:pt x="85714" y="34285"/>
                </a:lnTo>
                <a:lnTo>
                  <a:pt x="119999" y="34285"/>
                </a:lnTo>
                <a:lnTo>
                  <a:pt x="119999" y="34285"/>
                </a:lnTo>
                <a:lnTo>
                  <a:pt x="119999" y="34285"/>
                </a:lnTo>
                <a:lnTo>
                  <a:pt x="119999" y="34285"/>
                </a:lnTo>
                <a:lnTo>
                  <a:pt x="119999" y="34285"/>
                </a:lnTo>
                <a:lnTo>
                  <a:pt x="119999" y="34285"/>
                </a:lnTo>
                <a:lnTo>
                  <a:pt x="119999" y="68571"/>
                </a:lnTo>
                <a:lnTo>
                  <a:pt x="119999" y="68571"/>
                </a:lnTo>
                <a:lnTo>
                  <a:pt x="119999" y="68571"/>
                </a:lnTo>
                <a:lnTo>
                  <a:pt x="119999" y="68571"/>
                </a:lnTo>
                <a:lnTo>
                  <a:pt x="119999" y="68571"/>
                </a:lnTo>
                <a:lnTo>
                  <a:pt x="85714" y="68571"/>
                </a:lnTo>
                <a:lnTo>
                  <a:pt x="85714" y="68571"/>
                </a:lnTo>
                <a:lnTo>
                  <a:pt x="85714" y="68571"/>
                </a:lnTo>
                <a:lnTo>
                  <a:pt x="85714" y="68571"/>
                </a:lnTo>
                <a:lnTo>
                  <a:pt x="85714" y="119999"/>
                </a:lnTo>
                <a:lnTo>
                  <a:pt x="51428" y="119999"/>
                </a:lnTo>
                <a:lnTo>
                  <a:pt x="51428" y="119999"/>
                </a:lnTo>
                <a:lnTo>
                  <a:pt x="51428" y="119999"/>
                </a:lnTo>
                <a:lnTo>
                  <a:pt x="51428" y="119999"/>
                </a:lnTo>
                <a:lnTo>
                  <a:pt x="51428" y="68571"/>
                </a:lnTo>
                <a:lnTo>
                  <a:pt x="0" y="68571"/>
                </a:lnTo>
                <a:lnTo>
                  <a:pt x="0" y="68571"/>
                </a:lnTo>
                <a:lnTo>
                  <a:pt x="0" y="68571"/>
                </a:lnTo>
                <a:lnTo>
                  <a:pt x="0" y="68571"/>
                </a:lnTo>
                <a:lnTo>
                  <a:pt x="0" y="68571"/>
                </a:lnTo>
                <a:lnTo>
                  <a:pt x="0" y="68571"/>
                </a:lnTo>
                <a:lnTo>
                  <a:pt x="0" y="68571"/>
                </a:lnTo>
                <a:lnTo>
                  <a:pt x="51428" y="68571"/>
                </a:lnTo>
                <a:lnTo>
                  <a:pt x="51428" y="34285"/>
                </a:lnTo>
                <a:lnTo>
                  <a:pt x="51428" y="34285"/>
                </a:lnTo>
                <a:lnTo>
                  <a:pt x="51428" y="34285"/>
                </a:lnTo>
                <a:lnTo>
                  <a:pt x="51428" y="34285"/>
                </a:lnTo>
                <a:lnTo>
                  <a:pt x="51428" y="34285"/>
                </a:lnTo>
                <a:lnTo>
                  <a:pt x="51428" y="34285"/>
                </a:lnTo>
                <a:lnTo>
                  <a:pt x="0" y="34285"/>
                </a:lnTo>
                <a:lnTo>
                  <a:pt x="0" y="34285"/>
                </a:lnTo>
                <a:lnTo>
                  <a:pt x="51428" y="34285"/>
                </a:lnTo>
                <a:lnTo>
                  <a:pt x="51428" y="0"/>
                </a:lnTo>
                <a:lnTo>
                  <a:pt x="51428" y="0"/>
                </a:lnTo>
                <a:lnTo>
                  <a:pt x="51428" y="0"/>
                </a:lnTo>
                <a:lnTo>
                  <a:pt x="51428" y="0"/>
                </a:lnTo>
                <a:lnTo>
                  <a:pt x="85714" y="0"/>
                </a:lnTo>
                <a:lnTo>
                  <a:pt x="85714" y="0"/>
                </a:lnTo>
                <a:lnTo>
                  <a:pt x="8571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8" name="Shape 2168"/>
          <p:cNvSpPr/>
          <p:nvPr/>
        </p:nvSpPr>
        <p:spPr>
          <a:xfrm>
            <a:off x="3323038" y="3062290"/>
            <a:ext cx="13097" cy="11113"/>
          </a:xfrm>
          <a:custGeom>
            <a:avLst/>
            <a:gdLst/>
            <a:ahLst/>
            <a:cxnLst/>
            <a:rect l="0" t="0" r="0" b="0"/>
            <a:pathLst>
              <a:path w="120000" h="120000" extrusionOk="0">
                <a:moveTo>
                  <a:pt x="98181" y="34285"/>
                </a:moveTo>
                <a:lnTo>
                  <a:pt x="98181" y="34285"/>
                </a:lnTo>
                <a:lnTo>
                  <a:pt x="76363" y="34285"/>
                </a:lnTo>
                <a:lnTo>
                  <a:pt x="76363" y="34285"/>
                </a:lnTo>
                <a:lnTo>
                  <a:pt x="76363" y="34285"/>
                </a:lnTo>
                <a:lnTo>
                  <a:pt x="76363" y="34285"/>
                </a:lnTo>
                <a:lnTo>
                  <a:pt x="76363" y="34285"/>
                </a:lnTo>
                <a:lnTo>
                  <a:pt x="76363" y="34285"/>
                </a:lnTo>
                <a:lnTo>
                  <a:pt x="76363" y="34285"/>
                </a:lnTo>
                <a:lnTo>
                  <a:pt x="54545" y="34285"/>
                </a:lnTo>
                <a:lnTo>
                  <a:pt x="54545" y="34285"/>
                </a:lnTo>
                <a:lnTo>
                  <a:pt x="54545" y="68571"/>
                </a:lnTo>
                <a:lnTo>
                  <a:pt x="54545" y="68571"/>
                </a:lnTo>
                <a:lnTo>
                  <a:pt x="54545" y="68571"/>
                </a:lnTo>
                <a:lnTo>
                  <a:pt x="54545" y="68571"/>
                </a:lnTo>
                <a:lnTo>
                  <a:pt x="54545" y="68571"/>
                </a:lnTo>
                <a:lnTo>
                  <a:pt x="32727" y="68571"/>
                </a:lnTo>
                <a:lnTo>
                  <a:pt x="32727" y="68571"/>
                </a:lnTo>
                <a:lnTo>
                  <a:pt x="32727" y="68571"/>
                </a:lnTo>
                <a:lnTo>
                  <a:pt x="32727" y="68571"/>
                </a:lnTo>
                <a:lnTo>
                  <a:pt x="32727" y="119999"/>
                </a:lnTo>
                <a:lnTo>
                  <a:pt x="54545" y="119999"/>
                </a:lnTo>
                <a:lnTo>
                  <a:pt x="54545" y="68571"/>
                </a:lnTo>
                <a:lnTo>
                  <a:pt x="54545" y="68571"/>
                </a:lnTo>
                <a:lnTo>
                  <a:pt x="54545" y="68571"/>
                </a:lnTo>
                <a:lnTo>
                  <a:pt x="54545" y="68571"/>
                </a:lnTo>
                <a:lnTo>
                  <a:pt x="76363" y="68571"/>
                </a:lnTo>
                <a:lnTo>
                  <a:pt x="76363" y="119999"/>
                </a:lnTo>
                <a:lnTo>
                  <a:pt x="54545" y="119999"/>
                </a:lnTo>
                <a:lnTo>
                  <a:pt x="54545" y="119999"/>
                </a:lnTo>
                <a:lnTo>
                  <a:pt x="54545" y="119999"/>
                </a:lnTo>
                <a:lnTo>
                  <a:pt x="54545" y="119999"/>
                </a:lnTo>
                <a:lnTo>
                  <a:pt x="54545" y="119999"/>
                </a:lnTo>
                <a:lnTo>
                  <a:pt x="32727" y="119999"/>
                </a:lnTo>
                <a:lnTo>
                  <a:pt x="32727" y="119999"/>
                </a:lnTo>
                <a:lnTo>
                  <a:pt x="32727" y="119999"/>
                </a:lnTo>
                <a:lnTo>
                  <a:pt x="32727" y="119999"/>
                </a:lnTo>
                <a:lnTo>
                  <a:pt x="0" y="119999"/>
                </a:lnTo>
                <a:lnTo>
                  <a:pt x="0" y="119999"/>
                </a:lnTo>
                <a:lnTo>
                  <a:pt x="0" y="119999"/>
                </a:lnTo>
                <a:lnTo>
                  <a:pt x="0" y="119999"/>
                </a:lnTo>
                <a:lnTo>
                  <a:pt x="0" y="68571"/>
                </a:lnTo>
                <a:lnTo>
                  <a:pt x="0" y="68571"/>
                </a:lnTo>
                <a:lnTo>
                  <a:pt x="0" y="68571"/>
                </a:lnTo>
                <a:lnTo>
                  <a:pt x="0" y="68571"/>
                </a:lnTo>
                <a:lnTo>
                  <a:pt x="0" y="34285"/>
                </a:lnTo>
                <a:lnTo>
                  <a:pt x="32727" y="34285"/>
                </a:lnTo>
                <a:lnTo>
                  <a:pt x="32727" y="34285"/>
                </a:lnTo>
                <a:lnTo>
                  <a:pt x="32727" y="34285"/>
                </a:lnTo>
                <a:lnTo>
                  <a:pt x="32727" y="34285"/>
                </a:lnTo>
                <a:lnTo>
                  <a:pt x="54545" y="34285"/>
                </a:lnTo>
                <a:lnTo>
                  <a:pt x="54545" y="34285"/>
                </a:lnTo>
                <a:lnTo>
                  <a:pt x="54545" y="34285"/>
                </a:lnTo>
                <a:lnTo>
                  <a:pt x="54545" y="34285"/>
                </a:lnTo>
                <a:lnTo>
                  <a:pt x="54545" y="34285"/>
                </a:lnTo>
                <a:lnTo>
                  <a:pt x="54545" y="0"/>
                </a:lnTo>
                <a:lnTo>
                  <a:pt x="54545" y="0"/>
                </a:lnTo>
                <a:lnTo>
                  <a:pt x="76363" y="0"/>
                </a:lnTo>
                <a:lnTo>
                  <a:pt x="76363" y="0"/>
                </a:lnTo>
                <a:lnTo>
                  <a:pt x="76363" y="0"/>
                </a:lnTo>
                <a:lnTo>
                  <a:pt x="76363" y="0"/>
                </a:lnTo>
                <a:lnTo>
                  <a:pt x="76363" y="0"/>
                </a:lnTo>
                <a:lnTo>
                  <a:pt x="76363" y="0"/>
                </a:lnTo>
                <a:lnTo>
                  <a:pt x="98181" y="0"/>
                </a:lnTo>
                <a:lnTo>
                  <a:pt x="98181" y="0"/>
                </a:lnTo>
                <a:lnTo>
                  <a:pt x="98181" y="0"/>
                </a:lnTo>
                <a:lnTo>
                  <a:pt x="120000" y="0"/>
                </a:lnTo>
                <a:lnTo>
                  <a:pt x="120000" y="0"/>
                </a:lnTo>
                <a:lnTo>
                  <a:pt x="120000" y="0"/>
                </a:lnTo>
                <a:lnTo>
                  <a:pt x="98181" y="0"/>
                </a:lnTo>
                <a:lnTo>
                  <a:pt x="98181" y="0"/>
                </a:lnTo>
                <a:lnTo>
                  <a:pt x="98181" y="34285"/>
                </a:lnTo>
                <a:lnTo>
                  <a:pt x="98181" y="34285"/>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69" name="Shape 2169"/>
          <p:cNvSpPr/>
          <p:nvPr/>
        </p:nvSpPr>
        <p:spPr>
          <a:xfrm>
            <a:off x="3323038" y="3062290"/>
            <a:ext cx="13097" cy="11113"/>
          </a:xfrm>
          <a:custGeom>
            <a:avLst/>
            <a:gdLst/>
            <a:ahLst/>
            <a:cxnLst/>
            <a:rect l="0" t="0" r="0" b="0"/>
            <a:pathLst>
              <a:path w="120000" h="120000" extrusionOk="0">
                <a:moveTo>
                  <a:pt x="98181" y="34285"/>
                </a:moveTo>
                <a:lnTo>
                  <a:pt x="98181" y="34285"/>
                </a:lnTo>
                <a:lnTo>
                  <a:pt x="76363" y="34285"/>
                </a:lnTo>
                <a:lnTo>
                  <a:pt x="76363" y="34285"/>
                </a:lnTo>
                <a:lnTo>
                  <a:pt x="76363" y="34285"/>
                </a:lnTo>
                <a:lnTo>
                  <a:pt x="76363" y="34285"/>
                </a:lnTo>
                <a:lnTo>
                  <a:pt x="76363" y="34285"/>
                </a:lnTo>
                <a:lnTo>
                  <a:pt x="76363" y="34285"/>
                </a:lnTo>
                <a:lnTo>
                  <a:pt x="76363" y="34285"/>
                </a:lnTo>
                <a:lnTo>
                  <a:pt x="54545" y="34285"/>
                </a:lnTo>
                <a:lnTo>
                  <a:pt x="54545" y="34285"/>
                </a:lnTo>
                <a:lnTo>
                  <a:pt x="54545" y="68571"/>
                </a:lnTo>
                <a:lnTo>
                  <a:pt x="54545" y="68571"/>
                </a:lnTo>
                <a:lnTo>
                  <a:pt x="54545" y="68571"/>
                </a:lnTo>
                <a:lnTo>
                  <a:pt x="54545" y="68571"/>
                </a:lnTo>
                <a:lnTo>
                  <a:pt x="54545" y="68571"/>
                </a:lnTo>
                <a:lnTo>
                  <a:pt x="32727" y="68571"/>
                </a:lnTo>
                <a:lnTo>
                  <a:pt x="32727" y="68571"/>
                </a:lnTo>
                <a:lnTo>
                  <a:pt x="32727" y="68571"/>
                </a:lnTo>
                <a:lnTo>
                  <a:pt x="32727" y="68571"/>
                </a:lnTo>
                <a:lnTo>
                  <a:pt x="32727" y="119999"/>
                </a:lnTo>
                <a:lnTo>
                  <a:pt x="54545" y="119999"/>
                </a:lnTo>
                <a:lnTo>
                  <a:pt x="54545" y="68571"/>
                </a:lnTo>
                <a:lnTo>
                  <a:pt x="54545" y="68571"/>
                </a:lnTo>
                <a:lnTo>
                  <a:pt x="54545" y="68571"/>
                </a:lnTo>
                <a:lnTo>
                  <a:pt x="54545" y="68571"/>
                </a:lnTo>
                <a:lnTo>
                  <a:pt x="76363" y="68571"/>
                </a:lnTo>
                <a:lnTo>
                  <a:pt x="76363" y="119999"/>
                </a:lnTo>
                <a:lnTo>
                  <a:pt x="54545" y="119999"/>
                </a:lnTo>
                <a:lnTo>
                  <a:pt x="54545" y="119999"/>
                </a:lnTo>
                <a:lnTo>
                  <a:pt x="54545" y="119999"/>
                </a:lnTo>
                <a:lnTo>
                  <a:pt x="54545" y="119999"/>
                </a:lnTo>
                <a:lnTo>
                  <a:pt x="54545" y="119999"/>
                </a:lnTo>
                <a:lnTo>
                  <a:pt x="32727" y="119999"/>
                </a:lnTo>
                <a:lnTo>
                  <a:pt x="32727" y="119999"/>
                </a:lnTo>
                <a:lnTo>
                  <a:pt x="32727" y="119999"/>
                </a:lnTo>
                <a:lnTo>
                  <a:pt x="32727" y="119999"/>
                </a:lnTo>
                <a:lnTo>
                  <a:pt x="0" y="119999"/>
                </a:lnTo>
                <a:lnTo>
                  <a:pt x="0" y="119999"/>
                </a:lnTo>
                <a:lnTo>
                  <a:pt x="0" y="119999"/>
                </a:lnTo>
                <a:lnTo>
                  <a:pt x="0" y="119999"/>
                </a:lnTo>
                <a:lnTo>
                  <a:pt x="0" y="68571"/>
                </a:lnTo>
                <a:lnTo>
                  <a:pt x="0" y="68571"/>
                </a:lnTo>
                <a:lnTo>
                  <a:pt x="0" y="68571"/>
                </a:lnTo>
                <a:lnTo>
                  <a:pt x="0" y="68571"/>
                </a:lnTo>
                <a:lnTo>
                  <a:pt x="0" y="34285"/>
                </a:lnTo>
                <a:lnTo>
                  <a:pt x="32727" y="34285"/>
                </a:lnTo>
                <a:lnTo>
                  <a:pt x="32727" y="34285"/>
                </a:lnTo>
                <a:lnTo>
                  <a:pt x="32727" y="34285"/>
                </a:lnTo>
                <a:lnTo>
                  <a:pt x="32727" y="34285"/>
                </a:lnTo>
                <a:lnTo>
                  <a:pt x="54545" y="34285"/>
                </a:lnTo>
                <a:lnTo>
                  <a:pt x="54545" y="34285"/>
                </a:lnTo>
                <a:lnTo>
                  <a:pt x="54545" y="34285"/>
                </a:lnTo>
                <a:lnTo>
                  <a:pt x="54545" y="34285"/>
                </a:lnTo>
                <a:lnTo>
                  <a:pt x="54545" y="34285"/>
                </a:lnTo>
                <a:lnTo>
                  <a:pt x="54545" y="0"/>
                </a:lnTo>
                <a:lnTo>
                  <a:pt x="54545" y="0"/>
                </a:lnTo>
                <a:lnTo>
                  <a:pt x="76363" y="0"/>
                </a:lnTo>
                <a:lnTo>
                  <a:pt x="76363" y="0"/>
                </a:lnTo>
                <a:lnTo>
                  <a:pt x="76363" y="0"/>
                </a:lnTo>
                <a:lnTo>
                  <a:pt x="76363" y="0"/>
                </a:lnTo>
                <a:lnTo>
                  <a:pt x="76363" y="0"/>
                </a:lnTo>
                <a:lnTo>
                  <a:pt x="76363" y="0"/>
                </a:lnTo>
                <a:lnTo>
                  <a:pt x="98181" y="0"/>
                </a:lnTo>
                <a:lnTo>
                  <a:pt x="98181" y="0"/>
                </a:lnTo>
                <a:lnTo>
                  <a:pt x="98181" y="0"/>
                </a:lnTo>
                <a:lnTo>
                  <a:pt x="120000" y="0"/>
                </a:lnTo>
                <a:lnTo>
                  <a:pt x="120000" y="0"/>
                </a:lnTo>
                <a:lnTo>
                  <a:pt x="120000" y="0"/>
                </a:lnTo>
                <a:lnTo>
                  <a:pt x="98181" y="0"/>
                </a:lnTo>
                <a:lnTo>
                  <a:pt x="98181" y="0"/>
                </a:lnTo>
                <a:lnTo>
                  <a:pt x="98181" y="34285"/>
                </a:lnTo>
                <a:lnTo>
                  <a:pt x="98181" y="34285"/>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0" name="Shape 2170"/>
          <p:cNvSpPr/>
          <p:nvPr/>
        </p:nvSpPr>
        <p:spPr>
          <a:xfrm>
            <a:off x="2584847" y="2492378"/>
            <a:ext cx="10716" cy="7937"/>
          </a:xfrm>
          <a:custGeom>
            <a:avLst/>
            <a:gdLst/>
            <a:ahLst/>
            <a:cxnLst/>
            <a:rect l="0" t="0" r="0" b="0"/>
            <a:pathLst>
              <a:path w="120000" h="120000" extrusionOk="0">
                <a:moveTo>
                  <a:pt x="66666" y="0"/>
                </a:moveTo>
                <a:lnTo>
                  <a:pt x="66666" y="0"/>
                </a:lnTo>
                <a:lnTo>
                  <a:pt x="93333" y="0"/>
                </a:lnTo>
                <a:lnTo>
                  <a:pt x="93333" y="0"/>
                </a:lnTo>
                <a:lnTo>
                  <a:pt x="93333" y="0"/>
                </a:lnTo>
                <a:lnTo>
                  <a:pt x="93333" y="0"/>
                </a:lnTo>
                <a:lnTo>
                  <a:pt x="120000" y="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48000"/>
                </a:lnTo>
                <a:lnTo>
                  <a:pt x="40000" y="48000"/>
                </a:lnTo>
                <a:lnTo>
                  <a:pt x="0" y="48000"/>
                </a:lnTo>
                <a:lnTo>
                  <a:pt x="0" y="48000"/>
                </a:lnTo>
                <a:lnTo>
                  <a:pt x="0" y="48000"/>
                </a:lnTo>
                <a:lnTo>
                  <a:pt x="0" y="48000"/>
                </a:lnTo>
                <a:lnTo>
                  <a:pt x="0" y="48000"/>
                </a:lnTo>
                <a:lnTo>
                  <a:pt x="0" y="48000"/>
                </a:lnTo>
                <a:lnTo>
                  <a:pt x="0" y="0"/>
                </a:lnTo>
                <a:lnTo>
                  <a:pt x="0" y="0"/>
                </a:lnTo>
                <a:lnTo>
                  <a:pt x="0" y="0"/>
                </a:lnTo>
                <a:lnTo>
                  <a:pt x="0" y="0"/>
                </a:lnTo>
                <a:lnTo>
                  <a:pt x="0" y="0"/>
                </a:lnTo>
                <a:lnTo>
                  <a:pt x="40000" y="0"/>
                </a:lnTo>
                <a:lnTo>
                  <a:pt x="40000" y="0"/>
                </a:lnTo>
                <a:lnTo>
                  <a:pt x="40000" y="0"/>
                </a:lnTo>
                <a:lnTo>
                  <a:pt x="66666" y="0"/>
                </a:lnTo>
                <a:lnTo>
                  <a:pt x="66666" y="0"/>
                </a:lnTo>
                <a:lnTo>
                  <a:pt x="66666" y="0"/>
                </a:lnTo>
                <a:lnTo>
                  <a:pt x="66666"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1" name="Shape 2171"/>
          <p:cNvSpPr/>
          <p:nvPr/>
        </p:nvSpPr>
        <p:spPr>
          <a:xfrm>
            <a:off x="2584847" y="2492378"/>
            <a:ext cx="10716" cy="7937"/>
          </a:xfrm>
          <a:custGeom>
            <a:avLst/>
            <a:gdLst/>
            <a:ahLst/>
            <a:cxnLst/>
            <a:rect l="0" t="0" r="0" b="0"/>
            <a:pathLst>
              <a:path w="120000" h="120000" extrusionOk="0">
                <a:moveTo>
                  <a:pt x="66666" y="0"/>
                </a:moveTo>
                <a:lnTo>
                  <a:pt x="66666" y="0"/>
                </a:lnTo>
                <a:lnTo>
                  <a:pt x="93333" y="0"/>
                </a:lnTo>
                <a:lnTo>
                  <a:pt x="93333" y="0"/>
                </a:lnTo>
                <a:lnTo>
                  <a:pt x="93333" y="0"/>
                </a:lnTo>
                <a:lnTo>
                  <a:pt x="93333" y="0"/>
                </a:lnTo>
                <a:lnTo>
                  <a:pt x="120000" y="0"/>
                </a:lnTo>
                <a:lnTo>
                  <a:pt x="120000" y="48000"/>
                </a:lnTo>
                <a:lnTo>
                  <a:pt x="120000" y="48000"/>
                </a:lnTo>
                <a:lnTo>
                  <a:pt x="120000" y="48000"/>
                </a:lnTo>
                <a:lnTo>
                  <a:pt x="120000" y="48000"/>
                </a:lnTo>
                <a:lnTo>
                  <a:pt x="120000" y="48000"/>
                </a:lnTo>
                <a:lnTo>
                  <a:pt x="120000" y="120000"/>
                </a:lnTo>
                <a:lnTo>
                  <a:pt x="120000" y="120000"/>
                </a:lnTo>
                <a:lnTo>
                  <a:pt x="120000" y="120000"/>
                </a:lnTo>
                <a:lnTo>
                  <a:pt x="120000" y="120000"/>
                </a:lnTo>
                <a:lnTo>
                  <a:pt x="93333" y="120000"/>
                </a:lnTo>
                <a:lnTo>
                  <a:pt x="93333" y="120000"/>
                </a:lnTo>
                <a:lnTo>
                  <a:pt x="93333" y="120000"/>
                </a:lnTo>
                <a:lnTo>
                  <a:pt x="93333" y="120000"/>
                </a:lnTo>
                <a:lnTo>
                  <a:pt x="66666" y="120000"/>
                </a:lnTo>
                <a:lnTo>
                  <a:pt x="66666" y="120000"/>
                </a:lnTo>
                <a:lnTo>
                  <a:pt x="66666" y="120000"/>
                </a:lnTo>
                <a:lnTo>
                  <a:pt x="66666" y="120000"/>
                </a:lnTo>
                <a:lnTo>
                  <a:pt x="66666" y="120000"/>
                </a:lnTo>
                <a:lnTo>
                  <a:pt x="40000" y="120000"/>
                </a:lnTo>
                <a:lnTo>
                  <a:pt x="40000" y="120000"/>
                </a:lnTo>
                <a:lnTo>
                  <a:pt x="40000" y="48000"/>
                </a:lnTo>
                <a:lnTo>
                  <a:pt x="40000" y="48000"/>
                </a:lnTo>
                <a:lnTo>
                  <a:pt x="0" y="48000"/>
                </a:lnTo>
                <a:lnTo>
                  <a:pt x="0" y="48000"/>
                </a:lnTo>
                <a:lnTo>
                  <a:pt x="0" y="48000"/>
                </a:lnTo>
                <a:lnTo>
                  <a:pt x="0" y="48000"/>
                </a:lnTo>
                <a:lnTo>
                  <a:pt x="0" y="48000"/>
                </a:lnTo>
                <a:lnTo>
                  <a:pt x="0" y="48000"/>
                </a:lnTo>
                <a:lnTo>
                  <a:pt x="0" y="0"/>
                </a:lnTo>
                <a:lnTo>
                  <a:pt x="0" y="0"/>
                </a:lnTo>
                <a:lnTo>
                  <a:pt x="0" y="0"/>
                </a:lnTo>
                <a:lnTo>
                  <a:pt x="0" y="0"/>
                </a:lnTo>
                <a:lnTo>
                  <a:pt x="0" y="0"/>
                </a:lnTo>
                <a:lnTo>
                  <a:pt x="40000" y="0"/>
                </a:lnTo>
                <a:lnTo>
                  <a:pt x="40000" y="0"/>
                </a:lnTo>
                <a:lnTo>
                  <a:pt x="40000" y="0"/>
                </a:lnTo>
                <a:lnTo>
                  <a:pt x="66666" y="0"/>
                </a:lnTo>
                <a:lnTo>
                  <a:pt x="66666" y="0"/>
                </a:lnTo>
                <a:lnTo>
                  <a:pt x="66666" y="0"/>
                </a:lnTo>
                <a:lnTo>
                  <a:pt x="66666"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2" name="Shape 2172"/>
          <p:cNvSpPr/>
          <p:nvPr/>
        </p:nvSpPr>
        <p:spPr>
          <a:xfrm>
            <a:off x="2761060" y="2293939"/>
            <a:ext cx="9524" cy="6349"/>
          </a:xfrm>
          <a:custGeom>
            <a:avLst/>
            <a:gdLst/>
            <a:ahLst/>
            <a:cxnLst/>
            <a:rect l="0" t="0" r="0" b="0"/>
            <a:pathLst>
              <a:path w="120000" h="120000" extrusionOk="0">
                <a:moveTo>
                  <a:pt x="90000" y="0"/>
                </a:moveTo>
                <a:lnTo>
                  <a:pt x="90000" y="0"/>
                </a:lnTo>
                <a:lnTo>
                  <a:pt x="90000" y="0"/>
                </a:lnTo>
                <a:lnTo>
                  <a:pt x="90000" y="0"/>
                </a:lnTo>
                <a:lnTo>
                  <a:pt x="90000" y="60000"/>
                </a:lnTo>
                <a:lnTo>
                  <a:pt x="90000" y="60000"/>
                </a:lnTo>
                <a:lnTo>
                  <a:pt x="90000" y="60000"/>
                </a:lnTo>
                <a:lnTo>
                  <a:pt x="90000" y="60000"/>
                </a:lnTo>
                <a:lnTo>
                  <a:pt x="120000" y="60000"/>
                </a:lnTo>
                <a:lnTo>
                  <a:pt x="120000" y="120000"/>
                </a:lnTo>
                <a:lnTo>
                  <a:pt x="120000" y="120000"/>
                </a:lnTo>
                <a:lnTo>
                  <a:pt x="120000" y="120000"/>
                </a:lnTo>
                <a:lnTo>
                  <a:pt x="120000" y="120000"/>
                </a:lnTo>
                <a:lnTo>
                  <a:pt x="120000" y="120000"/>
                </a:lnTo>
                <a:lnTo>
                  <a:pt x="90000" y="120000"/>
                </a:lnTo>
                <a:lnTo>
                  <a:pt x="90000" y="120000"/>
                </a:lnTo>
                <a:lnTo>
                  <a:pt x="90000" y="120000"/>
                </a:lnTo>
                <a:lnTo>
                  <a:pt x="90000" y="120000"/>
                </a:lnTo>
                <a:lnTo>
                  <a:pt x="60000" y="120000"/>
                </a:lnTo>
                <a:lnTo>
                  <a:pt x="60000" y="120000"/>
                </a:lnTo>
                <a:lnTo>
                  <a:pt x="60000" y="120000"/>
                </a:lnTo>
                <a:lnTo>
                  <a:pt x="60000" y="120000"/>
                </a:lnTo>
                <a:lnTo>
                  <a:pt x="30000" y="120000"/>
                </a:lnTo>
                <a:lnTo>
                  <a:pt x="30000" y="120000"/>
                </a:lnTo>
                <a:lnTo>
                  <a:pt x="3000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0"/>
                </a:lnTo>
                <a:lnTo>
                  <a:pt x="30000" y="0"/>
                </a:lnTo>
                <a:lnTo>
                  <a:pt x="30000" y="0"/>
                </a:lnTo>
                <a:lnTo>
                  <a:pt x="30000" y="0"/>
                </a:lnTo>
                <a:lnTo>
                  <a:pt x="60000" y="0"/>
                </a:lnTo>
                <a:lnTo>
                  <a:pt x="60000" y="0"/>
                </a:lnTo>
                <a:lnTo>
                  <a:pt x="60000" y="0"/>
                </a:lnTo>
                <a:lnTo>
                  <a:pt x="60000" y="0"/>
                </a:lnTo>
                <a:lnTo>
                  <a:pt x="60000" y="0"/>
                </a:lnTo>
                <a:lnTo>
                  <a:pt x="9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3" name="Shape 2173"/>
          <p:cNvSpPr/>
          <p:nvPr/>
        </p:nvSpPr>
        <p:spPr>
          <a:xfrm>
            <a:off x="2761060" y="2293939"/>
            <a:ext cx="9524" cy="6349"/>
          </a:xfrm>
          <a:custGeom>
            <a:avLst/>
            <a:gdLst/>
            <a:ahLst/>
            <a:cxnLst/>
            <a:rect l="0" t="0" r="0" b="0"/>
            <a:pathLst>
              <a:path w="120000" h="120000" extrusionOk="0">
                <a:moveTo>
                  <a:pt x="90000" y="0"/>
                </a:moveTo>
                <a:lnTo>
                  <a:pt x="90000" y="0"/>
                </a:lnTo>
                <a:lnTo>
                  <a:pt x="90000" y="0"/>
                </a:lnTo>
                <a:lnTo>
                  <a:pt x="90000" y="0"/>
                </a:lnTo>
                <a:lnTo>
                  <a:pt x="90000" y="60000"/>
                </a:lnTo>
                <a:lnTo>
                  <a:pt x="90000" y="60000"/>
                </a:lnTo>
                <a:lnTo>
                  <a:pt x="90000" y="60000"/>
                </a:lnTo>
                <a:lnTo>
                  <a:pt x="90000" y="60000"/>
                </a:lnTo>
                <a:lnTo>
                  <a:pt x="120000" y="60000"/>
                </a:lnTo>
                <a:lnTo>
                  <a:pt x="120000" y="120000"/>
                </a:lnTo>
                <a:lnTo>
                  <a:pt x="120000" y="120000"/>
                </a:lnTo>
                <a:lnTo>
                  <a:pt x="120000" y="120000"/>
                </a:lnTo>
                <a:lnTo>
                  <a:pt x="120000" y="120000"/>
                </a:lnTo>
                <a:lnTo>
                  <a:pt x="120000" y="120000"/>
                </a:lnTo>
                <a:lnTo>
                  <a:pt x="90000" y="120000"/>
                </a:lnTo>
                <a:lnTo>
                  <a:pt x="90000" y="120000"/>
                </a:lnTo>
                <a:lnTo>
                  <a:pt x="90000" y="120000"/>
                </a:lnTo>
                <a:lnTo>
                  <a:pt x="90000" y="120000"/>
                </a:lnTo>
                <a:lnTo>
                  <a:pt x="60000" y="120000"/>
                </a:lnTo>
                <a:lnTo>
                  <a:pt x="60000" y="120000"/>
                </a:lnTo>
                <a:lnTo>
                  <a:pt x="60000" y="120000"/>
                </a:lnTo>
                <a:lnTo>
                  <a:pt x="60000" y="120000"/>
                </a:lnTo>
                <a:lnTo>
                  <a:pt x="30000" y="120000"/>
                </a:lnTo>
                <a:lnTo>
                  <a:pt x="30000" y="120000"/>
                </a:lnTo>
                <a:lnTo>
                  <a:pt x="30000" y="120000"/>
                </a:lnTo>
                <a:lnTo>
                  <a:pt x="0" y="120000"/>
                </a:lnTo>
                <a:lnTo>
                  <a:pt x="0" y="120000"/>
                </a:lnTo>
                <a:lnTo>
                  <a:pt x="0" y="120000"/>
                </a:lnTo>
                <a:lnTo>
                  <a:pt x="0" y="120000"/>
                </a:lnTo>
                <a:lnTo>
                  <a:pt x="0" y="60000"/>
                </a:lnTo>
                <a:lnTo>
                  <a:pt x="0" y="60000"/>
                </a:lnTo>
                <a:lnTo>
                  <a:pt x="0" y="60000"/>
                </a:lnTo>
                <a:lnTo>
                  <a:pt x="0" y="60000"/>
                </a:lnTo>
                <a:lnTo>
                  <a:pt x="0" y="0"/>
                </a:lnTo>
                <a:lnTo>
                  <a:pt x="0" y="0"/>
                </a:lnTo>
                <a:lnTo>
                  <a:pt x="0" y="0"/>
                </a:lnTo>
                <a:lnTo>
                  <a:pt x="30000" y="0"/>
                </a:lnTo>
                <a:lnTo>
                  <a:pt x="30000" y="0"/>
                </a:lnTo>
                <a:lnTo>
                  <a:pt x="30000" y="0"/>
                </a:lnTo>
                <a:lnTo>
                  <a:pt x="60000" y="0"/>
                </a:lnTo>
                <a:lnTo>
                  <a:pt x="60000" y="0"/>
                </a:lnTo>
                <a:lnTo>
                  <a:pt x="60000" y="0"/>
                </a:lnTo>
                <a:lnTo>
                  <a:pt x="60000" y="0"/>
                </a:lnTo>
                <a:lnTo>
                  <a:pt x="60000" y="0"/>
                </a:lnTo>
                <a:lnTo>
                  <a:pt x="9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4" name="Shape 2174"/>
          <p:cNvSpPr/>
          <p:nvPr/>
        </p:nvSpPr>
        <p:spPr>
          <a:xfrm>
            <a:off x="2888460" y="2451100"/>
            <a:ext cx="16669" cy="6349"/>
          </a:xfrm>
          <a:custGeom>
            <a:avLst/>
            <a:gdLst/>
            <a:ahLst/>
            <a:cxnLst/>
            <a:rect l="0" t="0" r="0" b="0"/>
            <a:pathLst>
              <a:path w="120000" h="120000" extrusionOk="0">
                <a:moveTo>
                  <a:pt x="42857" y="0"/>
                </a:moveTo>
                <a:lnTo>
                  <a:pt x="42857" y="60000"/>
                </a:lnTo>
                <a:lnTo>
                  <a:pt x="59999" y="60000"/>
                </a:lnTo>
                <a:lnTo>
                  <a:pt x="59999" y="60000"/>
                </a:lnTo>
                <a:lnTo>
                  <a:pt x="59999" y="60000"/>
                </a:lnTo>
                <a:lnTo>
                  <a:pt x="59999" y="60000"/>
                </a:lnTo>
                <a:lnTo>
                  <a:pt x="77142" y="60000"/>
                </a:lnTo>
                <a:lnTo>
                  <a:pt x="77142" y="60000"/>
                </a:lnTo>
                <a:lnTo>
                  <a:pt x="77142" y="60000"/>
                </a:lnTo>
                <a:lnTo>
                  <a:pt x="94285" y="60000"/>
                </a:lnTo>
                <a:lnTo>
                  <a:pt x="94285" y="60000"/>
                </a:lnTo>
                <a:lnTo>
                  <a:pt x="94285" y="60000"/>
                </a:lnTo>
                <a:lnTo>
                  <a:pt x="94285" y="60000"/>
                </a:lnTo>
                <a:lnTo>
                  <a:pt x="119999" y="60000"/>
                </a:lnTo>
                <a:lnTo>
                  <a:pt x="119999" y="60000"/>
                </a:lnTo>
                <a:lnTo>
                  <a:pt x="119999" y="60000"/>
                </a:lnTo>
                <a:lnTo>
                  <a:pt x="119999" y="60000"/>
                </a:lnTo>
                <a:lnTo>
                  <a:pt x="119999" y="60000"/>
                </a:lnTo>
                <a:lnTo>
                  <a:pt x="119999" y="120000"/>
                </a:lnTo>
                <a:lnTo>
                  <a:pt x="119999" y="120000"/>
                </a:lnTo>
                <a:lnTo>
                  <a:pt x="94285" y="120000"/>
                </a:lnTo>
                <a:lnTo>
                  <a:pt x="94285" y="120000"/>
                </a:lnTo>
                <a:lnTo>
                  <a:pt x="94285" y="120000"/>
                </a:lnTo>
                <a:lnTo>
                  <a:pt x="94285" y="120000"/>
                </a:lnTo>
                <a:lnTo>
                  <a:pt x="77142" y="120000"/>
                </a:lnTo>
                <a:lnTo>
                  <a:pt x="77142" y="120000"/>
                </a:lnTo>
                <a:lnTo>
                  <a:pt x="77142" y="120000"/>
                </a:lnTo>
                <a:lnTo>
                  <a:pt x="59999" y="120000"/>
                </a:lnTo>
                <a:lnTo>
                  <a:pt x="59999" y="120000"/>
                </a:lnTo>
                <a:lnTo>
                  <a:pt x="59999" y="120000"/>
                </a:lnTo>
                <a:lnTo>
                  <a:pt x="59999" y="120000"/>
                </a:lnTo>
                <a:lnTo>
                  <a:pt x="59999" y="60000"/>
                </a:lnTo>
                <a:lnTo>
                  <a:pt x="42857" y="60000"/>
                </a:lnTo>
                <a:lnTo>
                  <a:pt x="42857" y="60000"/>
                </a:lnTo>
                <a:lnTo>
                  <a:pt x="42857" y="120000"/>
                </a:lnTo>
                <a:lnTo>
                  <a:pt x="42857" y="120000"/>
                </a:lnTo>
                <a:lnTo>
                  <a:pt x="42857" y="120000"/>
                </a:lnTo>
                <a:lnTo>
                  <a:pt x="42857" y="60000"/>
                </a:lnTo>
                <a:lnTo>
                  <a:pt x="25714" y="60000"/>
                </a:lnTo>
                <a:lnTo>
                  <a:pt x="25714" y="60000"/>
                </a:lnTo>
                <a:lnTo>
                  <a:pt x="25714" y="60000"/>
                </a:lnTo>
                <a:lnTo>
                  <a:pt x="0" y="60000"/>
                </a:lnTo>
                <a:lnTo>
                  <a:pt x="0" y="60000"/>
                </a:lnTo>
                <a:lnTo>
                  <a:pt x="0" y="60000"/>
                </a:lnTo>
                <a:lnTo>
                  <a:pt x="0" y="60000"/>
                </a:lnTo>
                <a:lnTo>
                  <a:pt x="0" y="60000"/>
                </a:lnTo>
                <a:lnTo>
                  <a:pt x="0" y="60000"/>
                </a:lnTo>
                <a:lnTo>
                  <a:pt x="0" y="60000"/>
                </a:lnTo>
                <a:lnTo>
                  <a:pt x="0" y="60000"/>
                </a:lnTo>
                <a:lnTo>
                  <a:pt x="25714" y="60000"/>
                </a:lnTo>
                <a:lnTo>
                  <a:pt x="25714" y="60000"/>
                </a:lnTo>
                <a:lnTo>
                  <a:pt x="25714" y="0"/>
                </a:lnTo>
                <a:lnTo>
                  <a:pt x="25714" y="0"/>
                </a:lnTo>
                <a:lnTo>
                  <a:pt x="42857" y="0"/>
                </a:lnTo>
                <a:lnTo>
                  <a:pt x="42857" y="0"/>
                </a:lnTo>
                <a:lnTo>
                  <a:pt x="42857" y="0"/>
                </a:lnTo>
                <a:lnTo>
                  <a:pt x="42857"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5" name="Shape 2175"/>
          <p:cNvSpPr/>
          <p:nvPr/>
        </p:nvSpPr>
        <p:spPr>
          <a:xfrm>
            <a:off x="2888460" y="2451100"/>
            <a:ext cx="16669" cy="6349"/>
          </a:xfrm>
          <a:custGeom>
            <a:avLst/>
            <a:gdLst/>
            <a:ahLst/>
            <a:cxnLst/>
            <a:rect l="0" t="0" r="0" b="0"/>
            <a:pathLst>
              <a:path w="120000" h="120000" extrusionOk="0">
                <a:moveTo>
                  <a:pt x="42857" y="0"/>
                </a:moveTo>
                <a:lnTo>
                  <a:pt x="42857" y="60000"/>
                </a:lnTo>
                <a:lnTo>
                  <a:pt x="59999" y="60000"/>
                </a:lnTo>
                <a:lnTo>
                  <a:pt x="59999" y="60000"/>
                </a:lnTo>
                <a:lnTo>
                  <a:pt x="59999" y="60000"/>
                </a:lnTo>
                <a:lnTo>
                  <a:pt x="59999" y="60000"/>
                </a:lnTo>
                <a:lnTo>
                  <a:pt x="77142" y="60000"/>
                </a:lnTo>
                <a:lnTo>
                  <a:pt x="77142" y="60000"/>
                </a:lnTo>
                <a:lnTo>
                  <a:pt x="77142" y="60000"/>
                </a:lnTo>
                <a:lnTo>
                  <a:pt x="94285" y="60000"/>
                </a:lnTo>
                <a:lnTo>
                  <a:pt x="94285" y="60000"/>
                </a:lnTo>
                <a:lnTo>
                  <a:pt x="94285" y="60000"/>
                </a:lnTo>
                <a:lnTo>
                  <a:pt x="94285" y="60000"/>
                </a:lnTo>
                <a:lnTo>
                  <a:pt x="119999" y="60000"/>
                </a:lnTo>
                <a:lnTo>
                  <a:pt x="119999" y="60000"/>
                </a:lnTo>
                <a:lnTo>
                  <a:pt x="119999" y="60000"/>
                </a:lnTo>
                <a:lnTo>
                  <a:pt x="119999" y="60000"/>
                </a:lnTo>
                <a:lnTo>
                  <a:pt x="119999" y="60000"/>
                </a:lnTo>
                <a:lnTo>
                  <a:pt x="119999" y="120000"/>
                </a:lnTo>
                <a:lnTo>
                  <a:pt x="119999" y="120000"/>
                </a:lnTo>
                <a:lnTo>
                  <a:pt x="94285" y="120000"/>
                </a:lnTo>
                <a:lnTo>
                  <a:pt x="94285" y="120000"/>
                </a:lnTo>
                <a:lnTo>
                  <a:pt x="94285" y="120000"/>
                </a:lnTo>
                <a:lnTo>
                  <a:pt x="94285" y="120000"/>
                </a:lnTo>
                <a:lnTo>
                  <a:pt x="77142" y="120000"/>
                </a:lnTo>
                <a:lnTo>
                  <a:pt x="77142" y="120000"/>
                </a:lnTo>
                <a:lnTo>
                  <a:pt x="77142" y="120000"/>
                </a:lnTo>
                <a:lnTo>
                  <a:pt x="59999" y="120000"/>
                </a:lnTo>
                <a:lnTo>
                  <a:pt x="59999" y="120000"/>
                </a:lnTo>
                <a:lnTo>
                  <a:pt x="59999" y="120000"/>
                </a:lnTo>
                <a:lnTo>
                  <a:pt x="59999" y="120000"/>
                </a:lnTo>
                <a:lnTo>
                  <a:pt x="59999" y="60000"/>
                </a:lnTo>
                <a:lnTo>
                  <a:pt x="42857" y="60000"/>
                </a:lnTo>
                <a:lnTo>
                  <a:pt x="42857" y="60000"/>
                </a:lnTo>
                <a:lnTo>
                  <a:pt x="42857" y="120000"/>
                </a:lnTo>
                <a:lnTo>
                  <a:pt x="42857" y="120000"/>
                </a:lnTo>
                <a:lnTo>
                  <a:pt x="42857" y="120000"/>
                </a:lnTo>
                <a:lnTo>
                  <a:pt x="42857" y="60000"/>
                </a:lnTo>
                <a:lnTo>
                  <a:pt x="25714" y="60000"/>
                </a:lnTo>
                <a:lnTo>
                  <a:pt x="25714" y="60000"/>
                </a:lnTo>
                <a:lnTo>
                  <a:pt x="25714" y="60000"/>
                </a:lnTo>
                <a:lnTo>
                  <a:pt x="0" y="60000"/>
                </a:lnTo>
                <a:lnTo>
                  <a:pt x="0" y="60000"/>
                </a:lnTo>
                <a:lnTo>
                  <a:pt x="0" y="60000"/>
                </a:lnTo>
                <a:lnTo>
                  <a:pt x="0" y="60000"/>
                </a:lnTo>
                <a:lnTo>
                  <a:pt x="0" y="60000"/>
                </a:lnTo>
                <a:lnTo>
                  <a:pt x="0" y="60000"/>
                </a:lnTo>
                <a:lnTo>
                  <a:pt x="0" y="60000"/>
                </a:lnTo>
                <a:lnTo>
                  <a:pt x="0" y="60000"/>
                </a:lnTo>
                <a:lnTo>
                  <a:pt x="25714" y="60000"/>
                </a:lnTo>
                <a:lnTo>
                  <a:pt x="25714" y="60000"/>
                </a:lnTo>
                <a:lnTo>
                  <a:pt x="25714" y="0"/>
                </a:lnTo>
                <a:lnTo>
                  <a:pt x="25714" y="0"/>
                </a:lnTo>
                <a:lnTo>
                  <a:pt x="42857" y="0"/>
                </a:lnTo>
                <a:lnTo>
                  <a:pt x="42857" y="0"/>
                </a:lnTo>
                <a:lnTo>
                  <a:pt x="42857" y="0"/>
                </a:lnTo>
                <a:lnTo>
                  <a:pt x="42857"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6" name="Shape 2176"/>
          <p:cNvSpPr/>
          <p:nvPr/>
        </p:nvSpPr>
        <p:spPr>
          <a:xfrm>
            <a:off x="2630092" y="2489200"/>
            <a:ext cx="13097" cy="6349"/>
          </a:xfrm>
          <a:custGeom>
            <a:avLst/>
            <a:gdLst/>
            <a:ahLst/>
            <a:cxnLst/>
            <a:rect l="0" t="0" r="0" b="0"/>
            <a:pathLst>
              <a:path w="120000" h="120000" extrusionOk="0">
                <a:moveTo>
                  <a:pt x="120000" y="0"/>
                </a:moveTo>
                <a:lnTo>
                  <a:pt x="120000" y="0"/>
                </a:lnTo>
                <a:lnTo>
                  <a:pt x="120000" y="0"/>
                </a:lnTo>
                <a:lnTo>
                  <a:pt x="120000" y="0"/>
                </a:lnTo>
                <a:lnTo>
                  <a:pt x="120000" y="0"/>
                </a:lnTo>
                <a:lnTo>
                  <a:pt x="120000" y="60000"/>
                </a:lnTo>
                <a:lnTo>
                  <a:pt x="120000" y="60000"/>
                </a:lnTo>
                <a:lnTo>
                  <a:pt x="120000" y="60000"/>
                </a:lnTo>
                <a:lnTo>
                  <a:pt x="120000" y="60000"/>
                </a:lnTo>
                <a:lnTo>
                  <a:pt x="120000" y="60000"/>
                </a:lnTo>
                <a:lnTo>
                  <a:pt x="98181" y="60000"/>
                </a:lnTo>
                <a:lnTo>
                  <a:pt x="98181" y="120000"/>
                </a:lnTo>
                <a:lnTo>
                  <a:pt x="98181" y="120000"/>
                </a:lnTo>
                <a:lnTo>
                  <a:pt x="98181" y="120000"/>
                </a:lnTo>
                <a:lnTo>
                  <a:pt x="65454" y="120000"/>
                </a:lnTo>
                <a:lnTo>
                  <a:pt x="65454" y="60000"/>
                </a:lnTo>
                <a:lnTo>
                  <a:pt x="65454" y="60000"/>
                </a:lnTo>
                <a:lnTo>
                  <a:pt x="65454" y="60000"/>
                </a:lnTo>
                <a:lnTo>
                  <a:pt x="65454" y="60000"/>
                </a:lnTo>
                <a:lnTo>
                  <a:pt x="43636" y="60000"/>
                </a:lnTo>
                <a:lnTo>
                  <a:pt x="43636" y="60000"/>
                </a:lnTo>
                <a:lnTo>
                  <a:pt x="43636" y="60000"/>
                </a:lnTo>
                <a:lnTo>
                  <a:pt x="43636" y="60000"/>
                </a:lnTo>
                <a:lnTo>
                  <a:pt x="43636" y="60000"/>
                </a:lnTo>
                <a:lnTo>
                  <a:pt x="21818" y="60000"/>
                </a:lnTo>
                <a:lnTo>
                  <a:pt x="21818" y="60000"/>
                </a:lnTo>
                <a:lnTo>
                  <a:pt x="21818" y="60000"/>
                </a:lnTo>
                <a:lnTo>
                  <a:pt x="21818" y="60000"/>
                </a:lnTo>
                <a:lnTo>
                  <a:pt x="0" y="60000"/>
                </a:lnTo>
                <a:lnTo>
                  <a:pt x="0" y="0"/>
                </a:lnTo>
                <a:lnTo>
                  <a:pt x="0" y="0"/>
                </a:lnTo>
                <a:lnTo>
                  <a:pt x="21818" y="0"/>
                </a:lnTo>
                <a:lnTo>
                  <a:pt x="21818" y="0"/>
                </a:lnTo>
                <a:lnTo>
                  <a:pt x="21818" y="0"/>
                </a:lnTo>
                <a:lnTo>
                  <a:pt x="43636" y="0"/>
                </a:lnTo>
                <a:lnTo>
                  <a:pt x="43636" y="0"/>
                </a:lnTo>
                <a:lnTo>
                  <a:pt x="43636" y="0"/>
                </a:lnTo>
                <a:lnTo>
                  <a:pt x="43636" y="0"/>
                </a:lnTo>
                <a:lnTo>
                  <a:pt x="43636" y="0"/>
                </a:lnTo>
                <a:lnTo>
                  <a:pt x="43636" y="0"/>
                </a:lnTo>
                <a:lnTo>
                  <a:pt x="65454" y="0"/>
                </a:lnTo>
                <a:lnTo>
                  <a:pt x="65454" y="0"/>
                </a:lnTo>
                <a:lnTo>
                  <a:pt x="65454" y="0"/>
                </a:lnTo>
                <a:lnTo>
                  <a:pt x="65454" y="0"/>
                </a:lnTo>
                <a:lnTo>
                  <a:pt x="98181" y="0"/>
                </a:lnTo>
                <a:lnTo>
                  <a:pt x="98181" y="0"/>
                </a:lnTo>
                <a:lnTo>
                  <a:pt x="98181"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7" name="Shape 2177"/>
          <p:cNvSpPr/>
          <p:nvPr/>
        </p:nvSpPr>
        <p:spPr>
          <a:xfrm>
            <a:off x="2630092" y="2489200"/>
            <a:ext cx="13097" cy="6349"/>
          </a:xfrm>
          <a:custGeom>
            <a:avLst/>
            <a:gdLst/>
            <a:ahLst/>
            <a:cxnLst/>
            <a:rect l="0" t="0" r="0" b="0"/>
            <a:pathLst>
              <a:path w="120000" h="120000" extrusionOk="0">
                <a:moveTo>
                  <a:pt x="120000" y="0"/>
                </a:moveTo>
                <a:lnTo>
                  <a:pt x="120000" y="0"/>
                </a:lnTo>
                <a:lnTo>
                  <a:pt x="120000" y="0"/>
                </a:lnTo>
                <a:lnTo>
                  <a:pt x="120000" y="0"/>
                </a:lnTo>
                <a:lnTo>
                  <a:pt x="120000" y="0"/>
                </a:lnTo>
                <a:lnTo>
                  <a:pt x="120000" y="60000"/>
                </a:lnTo>
                <a:lnTo>
                  <a:pt x="120000" y="60000"/>
                </a:lnTo>
                <a:lnTo>
                  <a:pt x="120000" y="60000"/>
                </a:lnTo>
                <a:lnTo>
                  <a:pt x="120000" y="60000"/>
                </a:lnTo>
                <a:lnTo>
                  <a:pt x="120000" y="60000"/>
                </a:lnTo>
                <a:lnTo>
                  <a:pt x="98181" y="60000"/>
                </a:lnTo>
                <a:lnTo>
                  <a:pt x="98181" y="120000"/>
                </a:lnTo>
                <a:lnTo>
                  <a:pt x="98181" y="120000"/>
                </a:lnTo>
                <a:lnTo>
                  <a:pt x="98181" y="120000"/>
                </a:lnTo>
                <a:lnTo>
                  <a:pt x="65454" y="120000"/>
                </a:lnTo>
                <a:lnTo>
                  <a:pt x="65454" y="60000"/>
                </a:lnTo>
                <a:lnTo>
                  <a:pt x="65454" y="60000"/>
                </a:lnTo>
                <a:lnTo>
                  <a:pt x="65454" y="60000"/>
                </a:lnTo>
                <a:lnTo>
                  <a:pt x="65454" y="60000"/>
                </a:lnTo>
                <a:lnTo>
                  <a:pt x="43636" y="60000"/>
                </a:lnTo>
                <a:lnTo>
                  <a:pt x="43636" y="60000"/>
                </a:lnTo>
                <a:lnTo>
                  <a:pt x="43636" y="60000"/>
                </a:lnTo>
                <a:lnTo>
                  <a:pt x="43636" y="60000"/>
                </a:lnTo>
                <a:lnTo>
                  <a:pt x="43636" y="60000"/>
                </a:lnTo>
                <a:lnTo>
                  <a:pt x="21818" y="60000"/>
                </a:lnTo>
                <a:lnTo>
                  <a:pt x="21818" y="60000"/>
                </a:lnTo>
                <a:lnTo>
                  <a:pt x="21818" y="60000"/>
                </a:lnTo>
                <a:lnTo>
                  <a:pt x="21818" y="60000"/>
                </a:lnTo>
                <a:lnTo>
                  <a:pt x="0" y="60000"/>
                </a:lnTo>
                <a:lnTo>
                  <a:pt x="0" y="0"/>
                </a:lnTo>
                <a:lnTo>
                  <a:pt x="0" y="0"/>
                </a:lnTo>
                <a:lnTo>
                  <a:pt x="21818" y="0"/>
                </a:lnTo>
                <a:lnTo>
                  <a:pt x="21818" y="0"/>
                </a:lnTo>
                <a:lnTo>
                  <a:pt x="21818" y="0"/>
                </a:lnTo>
                <a:lnTo>
                  <a:pt x="43636" y="0"/>
                </a:lnTo>
                <a:lnTo>
                  <a:pt x="43636" y="0"/>
                </a:lnTo>
                <a:lnTo>
                  <a:pt x="43636" y="0"/>
                </a:lnTo>
                <a:lnTo>
                  <a:pt x="43636" y="0"/>
                </a:lnTo>
                <a:lnTo>
                  <a:pt x="43636" y="0"/>
                </a:lnTo>
                <a:lnTo>
                  <a:pt x="43636" y="0"/>
                </a:lnTo>
                <a:lnTo>
                  <a:pt x="65454" y="0"/>
                </a:lnTo>
                <a:lnTo>
                  <a:pt x="65454" y="0"/>
                </a:lnTo>
                <a:lnTo>
                  <a:pt x="65454" y="0"/>
                </a:lnTo>
                <a:lnTo>
                  <a:pt x="65454" y="0"/>
                </a:lnTo>
                <a:lnTo>
                  <a:pt x="98181" y="0"/>
                </a:lnTo>
                <a:lnTo>
                  <a:pt x="98181" y="0"/>
                </a:lnTo>
                <a:lnTo>
                  <a:pt x="98181"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8" name="Shape 2178"/>
          <p:cNvSpPr/>
          <p:nvPr/>
        </p:nvSpPr>
        <p:spPr>
          <a:xfrm>
            <a:off x="2739631" y="2465390"/>
            <a:ext cx="13097" cy="9524"/>
          </a:xfrm>
          <a:custGeom>
            <a:avLst/>
            <a:gdLst/>
            <a:ahLst/>
            <a:cxnLst/>
            <a:rect l="0" t="0" r="0" b="0"/>
            <a:pathLst>
              <a:path w="120000" h="120000" extrusionOk="0">
                <a:moveTo>
                  <a:pt x="76363" y="0"/>
                </a:moveTo>
                <a:lnTo>
                  <a:pt x="76363" y="0"/>
                </a:lnTo>
                <a:lnTo>
                  <a:pt x="76363" y="0"/>
                </a:lnTo>
                <a:lnTo>
                  <a:pt x="76363" y="0"/>
                </a:lnTo>
                <a:lnTo>
                  <a:pt x="98181" y="0"/>
                </a:lnTo>
                <a:lnTo>
                  <a:pt x="98181" y="0"/>
                </a:lnTo>
                <a:lnTo>
                  <a:pt x="98181" y="40000"/>
                </a:lnTo>
                <a:lnTo>
                  <a:pt x="98181" y="40000"/>
                </a:lnTo>
                <a:lnTo>
                  <a:pt x="98181" y="40000"/>
                </a:lnTo>
                <a:lnTo>
                  <a:pt x="98181" y="40000"/>
                </a:lnTo>
                <a:lnTo>
                  <a:pt x="120000" y="40000"/>
                </a:lnTo>
                <a:lnTo>
                  <a:pt x="120000" y="40000"/>
                </a:lnTo>
                <a:lnTo>
                  <a:pt x="120000" y="40000"/>
                </a:lnTo>
                <a:lnTo>
                  <a:pt x="120000" y="40000"/>
                </a:lnTo>
                <a:lnTo>
                  <a:pt x="120000" y="80000"/>
                </a:lnTo>
                <a:lnTo>
                  <a:pt x="120000" y="80000"/>
                </a:lnTo>
                <a:lnTo>
                  <a:pt x="98181" y="80000"/>
                </a:lnTo>
                <a:lnTo>
                  <a:pt x="98181" y="80000"/>
                </a:lnTo>
                <a:lnTo>
                  <a:pt x="98181" y="80000"/>
                </a:lnTo>
                <a:lnTo>
                  <a:pt x="98181" y="120000"/>
                </a:lnTo>
                <a:lnTo>
                  <a:pt x="98181" y="120000"/>
                </a:lnTo>
                <a:lnTo>
                  <a:pt x="98181" y="120000"/>
                </a:lnTo>
                <a:lnTo>
                  <a:pt x="76363" y="120000"/>
                </a:lnTo>
                <a:lnTo>
                  <a:pt x="76363" y="120000"/>
                </a:lnTo>
                <a:lnTo>
                  <a:pt x="76363" y="120000"/>
                </a:lnTo>
                <a:lnTo>
                  <a:pt x="76363" y="120000"/>
                </a:lnTo>
                <a:lnTo>
                  <a:pt x="76363" y="120000"/>
                </a:lnTo>
                <a:lnTo>
                  <a:pt x="43636" y="120000"/>
                </a:lnTo>
                <a:lnTo>
                  <a:pt x="43636" y="120000"/>
                </a:lnTo>
                <a:lnTo>
                  <a:pt x="43636" y="120000"/>
                </a:lnTo>
                <a:lnTo>
                  <a:pt x="43636" y="120000"/>
                </a:lnTo>
                <a:lnTo>
                  <a:pt x="43636" y="120000"/>
                </a:lnTo>
                <a:lnTo>
                  <a:pt x="43636" y="80000"/>
                </a:lnTo>
                <a:lnTo>
                  <a:pt x="43636" y="80000"/>
                </a:lnTo>
                <a:lnTo>
                  <a:pt x="43636" y="80000"/>
                </a:lnTo>
                <a:lnTo>
                  <a:pt x="43636" y="80000"/>
                </a:lnTo>
                <a:lnTo>
                  <a:pt x="43636" y="80000"/>
                </a:lnTo>
                <a:lnTo>
                  <a:pt x="43636" y="40000"/>
                </a:lnTo>
                <a:lnTo>
                  <a:pt x="43636" y="40000"/>
                </a:lnTo>
                <a:lnTo>
                  <a:pt x="43636" y="40000"/>
                </a:lnTo>
                <a:lnTo>
                  <a:pt x="43636" y="40000"/>
                </a:lnTo>
                <a:lnTo>
                  <a:pt x="43636" y="40000"/>
                </a:lnTo>
                <a:lnTo>
                  <a:pt x="43636" y="40000"/>
                </a:lnTo>
                <a:lnTo>
                  <a:pt x="43636" y="80000"/>
                </a:lnTo>
                <a:lnTo>
                  <a:pt x="43636" y="80000"/>
                </a:lnTo>
                <a:lnTo>
                  <a:pt x="43636" y="80000"/>
                </a:lnTo>
                <a:lnTo>
                  <a:pt x="43636" y="80000"/>
                </a:lnTo>
                <a:lnTo>
                  <a:pt x="43636" y="80000"/>
                </a:lnTo>
                <a:lnTo>
                  <a:pt x="43636" y="120000"/>
                </a:lnTo>
                <a:lnTo>
                  <a:pt x="21818" y="120000"/>
                </a:lnTo>
                <a:lnTo>
                  <a:pt x="21818" y="120000"/>
                </a:lnTo>
                <a:lnTo>
                  <a:pt x="21818" y="120000"/>
                </a:lnTo>
                <a:lnTo>
                  <a:pt x="21818" y="120000"/>
                </a:lnTo>
                <a:lnTo>
                  <a:pt x="0" y="120000"/>
                </a:lnTo>
                <a:lnTo>
                  <a:pt x="0" y="80000"/>
                </a:lnTo>
                <a:lnTo>
                  <a:pt x="21818" y="80000"/>
                </a:lnTo>
                <a:lnTo>
                  <a:pt x="21818" y="80000"/>
                </a:lnTo>
                <a:lnTo>
                  <a:pt x="21818" y="80000"/>
                </a:lnTo>
                <a:lnTo>
                  <a:pt x="21818" y="40000"/>
                </a:lnTo>
                <a:lnTo>
                  <a:pt x="21818" y="40000"/>
                </a:lnTo>
                <a:lnTo>
                  <a:pt x="21818" y="40000"/>
                </a:lnTo>
                <a:lnTo>
                  <a:pt x="21818" y="40000"/>
                </a:lnTo>
                <a:lnTo>
                  <a:pt x="21818" y="0"/>
                </a:lnTo>
                <a:lnTo>
                  <a:pt x="21818" y="0"/>
                </a:lnTo>
                <a:lnTo>
                  <a:pt x="21818" y="0"/>
                </a:lnTo>
                <a:lnTo>
                  <a:pt x="21818" y="0"/>
                </a:lnTo>
                <a:lnTo>
                  <a:pt x="43636" y="0"/>
                </a:lnTo>
                <a:lnTo>
                  <a:pt x="43636" y="0"/>
                </a:lnTo>
                <a:lnTo>
                  <a:pt x="43636" y="0"/>
                </a:lnTo>
                <a:lnTo>
                  <a:pt x="43636" y="0"/>
                </a:lnTo>
                <a:lnTo>
                  <a:pt x="7636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79" name="Shape 2179"/>
          <p:cNvSpPr/>
          <p:nvPr/>
        </p:nvSpPr>
        <p:spPr>
          <a:xfrm>
            <a:off x="2739631" y="2465390"/>
            <a:ext cx="13097" cy="9524"/>
          </a:xfrm>
          <a:custGeom>
            <a:avLst/>
            <a:gdLst/>
            <a:ahLst/>
            <a:cxnLst/>
            <a:rect l="0" t="0" r="0" b="0"/>
            <a:pathLst>
              <a:path w="120000" h="120000" extrusionOk="0">
                <a:moveTo>
                  <a:pt x="76363" y="0"/>
                </a:moveTo>
                <a:lnTo>
                  <a:pt x="76363" y="0"/>
                </a:lnTo>
                <a:lnTo>
                  <a:pt x="76363" y="0"/>
                </a:lnTo>
                <a:lnTo>
                  <a:pt x="76363" y="0"/>
                </a:lnTo>
                <a:lnTo>
                  <a:pt x="98181" y="0"/>
                </a:lnTo>
                <a:lnTo>
                  <a:pt x="98181" y="0"/>
                </a:lnTo>
                <a:lnTo>
                  <a:pt x="98181" y="40000"/>
                </a:lnTo>
                <a:lnTo>
                  <a:pt x="98181" y="40000"/>
                </a:lnTo>
                <a:lnTo>
                  <a:pt x="98181" y="40000"/>
                </a:lnTo>
                <a:lnTo>
                  <a:pt x="98181" y="40000"/>
                </a:lnTo>
                <a:lnTo>
                  <a:pt x="120000" y="40000"/>
                </a:lnTo>
                <a:lnTo>
                  <a:pt x="120000" y="40000"/>
                </a:lnTo>
                <a:lnTo>
                  <a:pt x="120000" y="40000"/>
                </a:lnTo>
                <a:lnTo>
                  <a:pt x="120000" y="40000"/>
                </a:lnTo>
                <a:lnTo>
                  <a:pt x="120000" y="80000"/>
                </a:lnTo>
                <a:lnTo>
                  <a:pt x="120000" y="80000"/>
                </a:lnTo>
                <a:lnTo>
                  <a:pt x="98181" y="80000"/>
                </a:lnTo>
                <a:lnTo>
                  <a:pt x="98181" y="80000"/>
                </a:lnTo>
                <a:lnTo>
                  <a:pt x="98181" y="80000"/>
                </a:lnTo>
                <a:lnTo>
                  <a:pt x="98181" y="120000"/>
                </a:lnTo>
                <a:lnTo>
                  <a:pt x="98181" y="120000"/>
                </a:lnTo>
                <a:lnTo>
                  <a:pt x="98181" y="120000"/>
                </a:lnTo>
                <a:lnTo>
                  <a:pt x="76363" y="120000"/>
                </a:lnTo>
                <a:lnTo>
                  <a:pt x="76363" y="120000"/>
                </a:lnTo>
                <a:lnTo>
                  <a:pt x="76363" y="120000"/>
                </a:lnTo>
                <a:lnTo>
                  <a:pt x="76363" y="120000"/>
                </a:lnTo>
                <a:lnTo>
                  <a:pt x="76363" y="120000"/>
                </a:lnTo>
                <a:lnTo>
                  <a:pt x="43636" y="120000"/>
                </a:lnTo>
                <a:lnTo>
                  <a:pt x="43636" y="120000"/>
                </a:lnTo>
                <a:lnTo>
                  <a:pt x="43636" y="120000"/>
                </a:lnTo>
                <a:lnTo>
                  <a:pt x="43636" y="120000"/>
                </a:lnTo>
                <a:lnTo>
                  <a:pt x="43636" y="120000"/>
                </a:lnTo>
                <a:lnTo>
                  <a:pt x="43636" y="80000"/>
                </a:lnTo>
                <a:lnTo>
                  <a:pt x="43636" y="80000"/>
                </a:lnTo>
                <a:lnTo>
                  <a:pt x="43636" y="80000"/>
                </a:lnTo>
                <a:lnTo>
                  <a:pt x="43636" y="80000"/>
                </a:lnTo>
                <a:lnTo>
                  <a:pt x="43636" y="80000"/>
                </a:lnTo>
                <a:lnTo>
                  <a:pt x="43636" y="40000"/>
                </a:lnTo>
                <a:lnTo>
                  <a:pt x="43636" y="40000"/>
                </a:lnTo>
                <a:lnTo>
                  <a:pt x="43636" y="40000"/>
                </a:lnTo>
                <a:lnTo>
                  <a:pt x="43636" y="40000"/>
                </a:lnTo>
                <a:lnTo>
                  <a:pt x="43636" y="40000"/>
                </a:lnTo>
                <a:lnTo>
                  <a:pt x="43636" y="40000"/>
                </a:lnTo>
                <a:lnTo>
                  <a:pt x="43636" y="80000"/>
                </a:lnTo>
                <a:lnTo>
                  <a:pt x="43636" y="80000"/>
                </a:lnTo>
                <a:lnTo>
                  <a:pt x="43636" y="80000"/>
                </a:lnTo>
                <a:lnTo>
                  <a:pt x="43636" y="80000"/>
                </a:lnTo>
                <a:lnTo>
                  <a:pt x="43636" y="80000"/>
                </a:lnTo>
                <a:lnTo>
                  <a:pt x="43636" y="120000"/>
                </a:lnTo>
                <a:lnTo>
                  <a:pt x="21818" y="120000"/>
                </a:lnTo>
                <a:lnTo>
                  <a:pt x="21818" y="120000"/>
                </a:lnTo>
                <a:lnTo>
                  <a:pt x="21818" y="120000"/>
                </a:lnTo>
                <a:lnTo>
                  <a:pt x="21818" y="120000"/>
                </a:lnTo>
                <a:lnTo>
                  <a:pt x="0" y="120000"/>
                </a:lnTo>
                <a:lnTo>
                  <a:pt x="0" y="80000"/>
                </a:lnTo>
                <a:lnTo>
                  <a:pt x="21818" y="80000"/>
                </a:lnTo>
                <a:lnTo>
                  <a:pt x="21818" y="80000"/>
                </a:lnTo>
                <a:lnTo>
                  <a:pt x="21818" y="80000"/>
                </a:lnTo>
                <a:lnTo>
                  <a:pt x="21818" y="40000"/>
                </a:lnTo>
                <a:lnTo>
                  <a:pt x="21818" y="40000"/>
                </a:lnTo>
                <a:lnTo>
                  <a:pt x="21818" y="40000"/>
                </a:lnTo>
                <a:lnTo>
                  <a:pt x="21818" y="40000"/>
                </a:lnTo>
                <a:lnTo>
                  <a:pt x="21818" y="0"/>
                </a:lnTo>
                <a:lnTo>
                  <a:pt x="21818" y="0"/>
                </a:lnTo>
                <a:lnTo>
                  <a:pt x="21818" y="0"/>
                </a:lnTo>
                <a:lnTo>
                  <a:pt x="21818" y="0"/>
                </a:lnTo>
                <a:lnTo>
                  <a:pt x="43636" y="0"/>
                </a:lnTo>
                <a:lnTo>
                  <a:pt x="43636" y="0"/>
                </a:lnTo>
                <a:lnTo>
                  <a:pt x="43636" y="0"/>
                </a:lnTo>
                <a:lnTo>
                  <a:pt x="43636" y="0"/>
                </a:lnTo>
                <a:lnTo>
                  <a:pt x="7636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0" name="Shape 2180"/>
          <p:cNvSpPr/>
          <p:nvPr/>
        </p:nvSpPr>
        <p:spPr>
          <a:xfrm>
            <a:off x="3036097" y="2457451"/>
            <a:ext cx="15479" cy="14288"/>
          </a:xfrm>
          <a:custGeom>
            <a:avLst/>
            <a:gdLst/>
            <a:ahLst/>
            <a:cxnLst/>
            <a:rect l="0" t="0" r="0" b="0"/>
            <a:pathLst>
              <a:path w="120000" h="120000" extrusionOk="0">
                <a:moveTo>
                  <a:pt x="101538" y="0"/>
                </a:moveTo>
                <a:lnTo>
                  <a:pt x="101538" y="0"/>
                </a:lnTo>
                <a:lnTo>
                  <a:pt x="101538" y="0"/>
                </a:lnTo>
                <a:lnTo>
                  <a:pt x="101538" y="0"/>
                </a:lnTo>
                <a:lnTo>
                  <a:pt x="101538" y="0"/>
                </a:lnTo>
                <a:lnTo>
                  <a:pt x="101538" y="26666"/>
                </a:lnTo>
                <a:lnTo>
                  <a:pt x="101538" y="26666"/>
                </a:lnTo>
                <a:lnTo>
                  <a:pt x="101538" y="26666"/>
                </a:lnTo>
                <a:lnTo>
                  <a:pt x="101538" y="26666"/>
                </a:lnTo>
                <a:lnTo>
                  <a:pt x="101538" y="26666"/>
                </a:lnTo>
                <a:lnTo>
                  <a:pt x="101538" y="26666"/>
                </a:lnTo>
                <a:lnTo>
                  <a:pt x="120000" y="26666"/>
                </a:lnTo>
                <a:lnTo>
                  <a:pt x="120000" y="66666"/>
                </a:lnTo>
                <a:lnTo>
                  <a:pt x="120000" y="66666"/>
                </a:lnTo>
                <a:lnTo>
                  <a:pt x="120000" y="66666"/>
                </a:lnTo>
                <a:lnTo>
                  <a:pt x="120000" y="66666"/>
                </a:lnTo>
                <a:lnTo>
                  <a:pt x="120000" y="66666"/>
                </a:lnTo>
                <a:lnTo>
                  <a:pt x="120000" y="93333"/>
                </a:lnTo>
                <a:lnTo>
                  <a:pt x="101538" y="93333"/>
                </a:lnTo>
                <a:lnTo>
                  <a:pt x="101538" y="93333"/>
                </a:lnTo>
                <a:lnTo>
                  <a:pt x="101538" y="93333"/>
                </a:lnTo>
                <a:lnTo>
                  <a:pt x="101538" y="93333"/>
                </a:lnTo>
                <a:lnTo>
                  <a:pt x="101538" y="93333"/>
                </a:lnTo>
                <a:lnTo>
                  <a:pt x="73846" y="93333"/>
                </a:lnTo>
                <a:lnTo>
                  <a:pt x="73846" y="93333"/>
                </a:lnTo>
                <a:lnTo>
                  <a:pt x="73846" y="93333"/>
                </a:lnTo>
                <a:lnTo>
                  <a:pt x="55384" y="93333"/>
                </a:lnTo>
                <a:lnTo>
                  <a:pt x="55384" y="93333"/>
                </a:lnTo>
                <a:lnTo>
                  <a:pt x="55384" y="93333"/>
                </a:lnTo>
                <a:lnTo>
                  <a:pt x="55384" y="93333"/>
                </a:lnTo>
                <a:lnTo>
                  <a:pt x="55384" y="93333"/>
                </a:lnTo>
                <a:lnTo>
                  <a:pt x="55384" y="120000"/>
                </a:lnTo>
                <a:lnTo>
                  <a:pt x="36923" y="120000"/>
                </a:lnTo>
                <a:lnTo>
                  <a:pt x="36923" y="120000"/>
                </a:lnTo>
                <a:lnTo>
                  <a:pt x="36923" y="120000"/>
                </a:lnTo>
                <a:lnTo>
                  <a:pt x="36923" y="120000"/>
                </a:lnTo>
                <a:lnTo>
                  <a:pt x="36923" y="93333"/>
                </a:lnTo>
                <a:lnTo>
                  <a:pt x="18461" y="93333"/>
                </a:lnTo>
                <a:lnTo>
                  <a:pt x="18461" y="93333"/>
                </a:lnTo>
                <a:lnTo>
                  <a:pt x="18461" y="120000"/>
                </a:lnTo>
                <a:lnTo>
                  <a:pt x="18461" y="120000"/>
                </a:lnTo>
                <a:lnTo>
                  <a:pt x="0" y="120000"/>
                </a:lnTo>
                <a:lnTo>
                  <a:pt x="0" y="120000"/>
                </a:lnTo>
                <a:lnTo>
                  <a:pt x="0" y="120000"/>
                </a:lnTo>
                <a:lnTo>
                  <a:pt x="0" y="120000"/>
                </a:lnTo>
                <a:lnTo>
                  <a:pt x="0" y="93333"/>
                </a:lnTo>
                <a:lnTo>
                  <a:pt x="0" y="93333"/>
                </a:lnTo>
                <a:lnTo>
                  <a:pt x="0" y="93333"/>
                </a:lnTo>
                <a:lnTo>
                  <a:pt x="0" y="93333"/>
                </a:lnTo>
                <a:lnTo>
                  <a:pt x="0" y="93333"/>
                </a:lnTo>
                <a:lnTo>
                  <a:pt x="0" y="93333"/>
                </a:lnTo>
                <a:lnTo>
                  <a:pt x="18461" y="93333"/>
                </a:lnTo>
                <a:lnTo>
                  <a:pt x="18461" y="93333"/>
                </a:lnTo>
                <a:lnTo>
                  <a:pt x="18461" y="66666"/>
                </a:lnTo>
                <a:lnTo>
                  <a:pt x="18461" y="66666"/>
                </a:lnTo>
                <a:lnTo>
                  <a:pt x="18461" y="66666"/>
                </a:lnTo>
                <a:lnTo>
                  <a:pt x="36923" y="66666"/>
                </a:lnTo>
                <a:lnTo>
                  <a:pt x="36923" y="66666"/>
                </a:lnTo>
                <a:lnTo>
                  <a:pt x="36923" y="66666"/>
                </a:lnTo>
                <a:lnTo>
                  <a:pt x="36923" y="66666"/>
                </a:lnTo>
                <a:lnTo>
                  <a:pt x="55384" y="66666"/>
                </a:lnTo>
                <a:lnTo>
                  <a:pt x="55384" y="66666"/>
                </a:lnTo>
                <a:lnTo>
                  <a:pt x="55384" y="66666"/>
                </a:lnTo>
                <a:lnTo>
                  <a:pt x="55384" y="66666"/>
                </a:lnTo>
                <a:lnTo>
                  <a:pt x="55384" y="66666"/>
                </a:lnTo>
                <a:lnTo>
                  <a:pt x="55384" y="26666"/>
                </a:lnTo>
                <a:lnTo>
                  <a:pt x="73846" y="26666"/>
                </a:lnTo>
                <a:lnTo>
                  <a:pt x="73846" y="26666"/>
                </a:lnTo>
                <a:lnTo>
                  <a:pt x="73846" y="26666"/>
                </a:lnTo>
                <a:lnTo>
                  <a:pt x="73846" y="26666"/>
                </a:lnTo>
                <a:lnTo>
                  <a:pt x="101538" y="26666"/>
                </a:lnTo>
                <a:lnTo>
                  <a:pt x="101538" y="26666"/>
                </a:lnTo>
                <a:lnTo>
                  <a:pt x="101538" y="0"/>
                </a:lnTo>
                <a:lnTo>
                  <a:pt x="101538" y="0"/>
                </a:lnTo>
                <a:lnTo>
                  <a:pt x="101538" y="0"/>
                </a:lnTo>
                <a:lnTo>
                  <a:pt x="101538" y="0"/>
                </a:lnTo>
                <a:lnTo>
                  <a:pt x="101538"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1" name="Shape 2181"/>
          <p:cNvSpPr/>
          <p:nvPr/>
        </p:nvSpPr>
        <p:spPr>
          <a:xfrm>
            <a:off x="3036097" y="2457451"/>
            <a:ext cx="15479" cy="14288"/>
          </a:xfrm>
          <a:custGeom>
            <a:avLst/>
            <a:gdLst/>
            <a:ahLst/>
            <a:cxnLst/>
            <a:rect l="0" t="0" r="0" b="0"/>
            <a:pathLst>
              <a:path w="120000" h="120000" extrusionOk="0">
                <a:moveTo>
                  <a:pt x="101538" y="0"/>
                </a:moveTo>
                <a:lnTo>
                  <a:pt x="101538" y="0"/>
                </a:lnTo>
                <a:lnTo>
                  <a:pt x="101538" y="0"/>
                </a:lnTo>
                <a:lnTo>
                  <a:pt x="101538" y="0"/>
                </a:lnTo>
                <a:lnTo>
                  <a:pt x="101538" y="0"/>
                </a:lnTo>
                <a:lnTo>
                  <a:pt x="101538" y="26666"/>
                </a:lnTo>
                <a:lnTo>
                  <a:pt x="101538" y="26666"/>
                </a:lnTo>
                <a:lnTo>
                  <a:pt x="101538" y="26666"/>
                </a:lnTo>
                <a:lnTo>
                  <a:pt x="101538" y="26666"/>
                </a:lnTo>
                <a:lnTo>
                  <a:pt x="101538" y="26666"/>
                </a:lnTo>
                <a:lnTo>
                  <a:pt x="101538" y="26666"/>
                </a:lnTo>
                <a:lnTo>
                  <a:pt x="120000" y="26666"/>
                </a:lnTo>
                <a:lnTo>
                  <a:pt x="120000" y="66666"/>
                </a:lnTo>
                <a:lnTo>
                  <a:pt x="120000" y="66666"/>
                </a:lnTo>
                <a:lnTo>
                  <a:pt x="120000" y="66666"/>
                </a:lnTo>
                <a:lnTo>
                  <a:pt x="120000" y="66666"/>
                </a:lnTo>
                <a:lnTo>
                  <a:pt x="120000" y="66666"/>
                </a:lnTo>
                <a:lnTo>
                  <a:pt x="120000" y="93333"/>
                </a:lnTo>
                <a:lnTo>
                  <a:pt x="101538" y="93333"/>
                </a:lnTo>
                <a:lnTo>
                  <a:pt x="101538" y="93333"/>
                </a:lnTo>
                <a:lnTo>
                  <a:pt x="101538" y="93333"/>
                </a:lnTo>
                <a:lnTo>
                  <a:pt x="101538" y="93333"/>
                </a:lnTo>
                <a:lnTo>
                  <a:pt x="101538" y="93333"/>
                </a:lnTo>
                <a:lnTo>
                  <a:pt x="73846" y="93333"/>
                </a:lnTo>
                <a:lnTo>
                  <a:pt x="73846" y="93333"/>
                </a:lnTo>
                <a:lnTo>
                  <a:pt x="73846" y="93333"/>
                </a:lnTo>
                <a:lnTo>
                  <a:pt x="55384" y="93333"/>
                </a:lnTo>
                <a:lnTo>
                  <a:pt x="55384" y="93333"/>
                </a:lnTo>
                <a:lnTo>
                  <a:pt x="55384" y="93333"/>
                </a:lnTo>
                <a:lnTo>
                  <a:pt x="55384" y="93333"/>
                </a:lnTo>
                <a:lnTo>
                  <a:pt x="55384" y="93333"/>
                </a:lnTo>
                <a:lnTo>
                  <a:pt x="55384" y="120000"/>
                </a:lnTo>
                <a:lnTo>
                  <a:pt x="36923" y="120000"/>
                </a:lnTo>
                <a:lnTo>
                  <a:pt x="36923" y="120000"/>
                </a:lnTo>
                <a:lnTo>
                  <a:pt x="36923" y="120000"/>
                </a:lnTo>
                <a:lnTo>
                  <a:pt x="36923" y="120000"/>
                </a:lnTo>
                <a:lnTo>
                  <a:pt x="36923" y="93333"/>
                </a:lnTo>
                <a:lnTo>
                  <a:pt x="18461" y="93333"/>
                </a:lnTo>
                <a:lnTo>
                  <a:pt x="18461" y="93333"/>
                </a:lnTo>
                <a:lnTo>
                  <a:pt x="18461" y="120000"/>
                </a:lnTo>
                <a:lnTo>
                  <a:pt x="18461" y="120000"/>
                </a:lnTo>
                <a:lnTo>
                  <a:pt x="0" y="120000"/>
                </a:lnTo>
                <a:lnTo>
                  <a:pt x="0" y="120000"/>
                </a:lnTo>
                <a:lnTo>
                  <a:pt x="0" y="120000"/>
                </a:lnTo>
                <a:lnTo>
                  <a:pt x="0" y="120000"/>
                </a:lnTo>
                <a:lnTo>
                  <a:pt x="0" y="93333"/>
                </a:lnTo>
                <a:lnTo>
                  <a:pt x="0" y="93333"/>
                </a:lnTo>
                <a:lnTo>
                  <a:pt x="0" y="93333"/>
                </a:lnTo>
                <a:lnTo>
                  <a:pt x="0" y="93333"/>
                </a:lnTo>
                <a:lnTo>
                  <a:pt x="0" y="93333"/>
                </a:lnTo>
                <a:lnTo>
                  <a:pt x="0" y="93333"/>
                </a:lnTo>
                <a:lnTo>
                  <a:pt x="18461" y="93333"/>
                </a:lnTo>
                <a:lnTo>
                  <a:pt x="18461" y="93333"/>
                </a:lnTo>
                <a:lnTo>
                  <a:pt x="18461" y="66666"/>
                </a:lnTo>
                <a:lnTo>
                  <a:pt x="18461" y="66666"/>
                </a:lnTo>
                <a:lnTo>
                  <a:pt x="18461" y="66666"/>
                </a:lnTo>
                <a:lnTo>
                  <a:pt x="36923" y="66666"/>
                </a:lnTo>
                <a:lnTo>
                  <a:pt x="36923" y="66666"/>
                </a:lnTo>
                <a:lnTo>
                  <a:pt x="36923" y="66666"/>
                </a:lnTo>
                <a:lnTo>
                  <a:pt x="36923" y="66666"/>
                </a:lnTo>
                <a:lnTo>
                  <a:pt x="55384" y="66666"/>
                </a:lnTo>
                <a:lnTo>
                  <a:pt x="55384" y="66666"/>
                </a:lnTo>
                <a:lnTo>
                  <a:pt x="55384" y="66666"/>
                </a:lnTo>
                <a:lnTo>
                  <a:pt x="55384" y="66666"/>
                </a:lnTo>
                <a:lnTo>
                  <a:pt x="55384" y="66666"/>
                </a:lnTo>
                <a:lnTo>
                  <a:pt x="55384" y="26666"/>
                </a:lnTo>
                <a:lnTo>
                  <a:pt x="73846" y="26666"/>
                </a:lnTo>
                <a:lnTo>
                  <a:pt x="73846" y="26666"/>
                </a:lnTo>
                <a:lnTo>
                  <a:pt x="73846" y="26666"/>
                </a:lnTo>
                <a:lnTo>
                  <a:pt x="73846" y="26666"/>
                </a:lnTo>
                <a:lnTo>
                  <a:pt x="101538" y="26666"/>
                </a:lnTo>
                <a:lnTo>
                  <a:pt x="101538" y="26666"/>
                </a:lnTo>
                <a:lnTo>
                  <a:pt x="101538" y="0"/>
                </a:lnTo>
                <a:lnTo>
                  <a:pt x="101538" y="0"/>
                </a:lnTo>
                <a:lnTo>
                  <a:pt x="101538" y="0"/>
                </a:lnTo>
                <a:lnTo>
                  <a:pt x="101538" y="0"/>
                </a:lnTo>
                <a:lnTo>
                  <a:pt x="101538"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2" name="Shape 2182"/>
          <p:cNvSpPr/>
          <p:nvPr/>
        </p:nvSpPr>
        <p:spPr>
          <a:xfrm>
            <a:off x="2643190" y="2271716"/>
            <a:ext cx="23813" cy="7937"/>
          </a:xfrm>
          <a:custGeom>
            <a:avLst/>
            <a:gdLst/>
            <a:ahLst/>
            <a:cxnLst/>
            <a:rect l="0" t="0" r="0" b="0"/>
            <a:pathLst>
              <a:path w="120000" h="120000" extrusionOk="0">
                <a:moveTo>
                  <a:pt x="90000" y="72000"/>
                </a:moveTo>
                <a:lnTo>
                  <a:pt x="90000" y="72000"/>
                </a:lnTo>
                <a:lnTo>
                  <a:pt x="90000" y="72000"/>
                </a:lnTo>
                <a:lnTo>
                  <a:pt x="78000" y="72000"/>
                </a:lnTo>
                <a:lnTo>
                  <a:pt x="78000" y="72000"/>
                </a:lnTo>
                <a:lnTo>
                  <a:pt x="78000" y="72000"/>
                </a:lnTo>
                <a:lnTo>
                  <a:pt x="78000" y="72000"/>
                </a:lnTo>
                <a:lnTo>
                  <a:pt x="78000" y="72000"/>
                </a:lnTo>
                <a:lnTo>
                  <a:pt x="66000" y="72000"/>
                </a:lnTo>
                <a:lnTo>
                  <a:pt x="66000" y="72000"/>
                </a:lnTo>
                <a:lnTo>
                  <a:pt x="66000" y="72000"/>
                </a:lnTo>
                <a:lnTo>
                  <a:pt x="54000" y="72000"/>
                </a:lnTo>
                <a:lnTo>
                  <a:pt x="54000" y="72000"/>
                </a:lnTo>
                <a:lnTo>
                  <a:pt x="54000" y="120000"/>
                </a:lnTo>
                <a:lnTo>
                  <a:pt x="54000" y="120000"/>
                </a:lnTo>
                <a:lnTo>
                  <a:pt x="54000" y="120000"/>
                </a:lnTo>
                <a:lnTo>
                  <a:pt x="36000" y="120000"/>
                </a:lnTo>
                <a:lnTo>
                  <a:pt x="36000" y="120000"/>
                </a:lnTo>
                <a:lnTo>
                  <a:pt x="36000" y="120000"/>
                </a:lnTo>
                <a:lnTo>
                  <a:pt x="36000" y="120000"/>
                </a:lnTo>
                <a:lnTo>
                  <a:pt x="24000" y="120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72000"/>
                </a:lnTo>
                <a:lnTo>
                  <a:pt x="0" y="72000"/>
                </a:lnTo>
                <a:lnTo>
                  <a:pt x="0" y="72000"/>
                </a:lnTo>
                <a:lnTo>
                  <a:pt x="0" y="72000"/>
                </a:lnTo>
                <a:lnTo>
                  <a:pt x="12000" y="72000"/>
                </a:lnTo>
                <a:lnTo>
                  <a:pt x="12000" y="72000"/>
                </a:lnTo>
                <a:lnTo>
                  <a:pt x="12000" y="72000"/>
                </a:lnTo>
                <a:lnTo>
                  <a:pt x="12000" y="72000"/>
                </a:lnTo>
                <a:lnTo>
                  <a:pt x="12000" y="72000"/>
                </a:lnTo>
                <a:lnTo>
                  <a:pt x="24000" y="72000"/>
                </a:lnTo>
                <a:lnTo>
                  <a:pt x="24000" y="72000"/>
                </a:lnTo>
                <a:lnTo>
                  <a:pt x="24000" y="72000"/>
                </a:lnTo>
                <a:lnTo>
                  <a:pt x="36000" y="72000"/>
                </a:lnTo>
                <a:lnTo>
                  <a:pt x="36000" y="72000"/>
                </a:lnTo>
                <a:lnTo>
                  <a:pt x="36000" y="72000"/>
                </a:lnTo>
                <a:lnTo>
                  <a:pt x="36000" y="72000"/>
                </a:lnTo>
                <a:lnTo>
                  <a:pt x="54000" y="72000"/>
                </a:lnTo>
                <a:lnTo>
                  <a:pt x="54000" y="72000"/>
                </a:lnTo>
                <a:lnTo>
                  <a:pt x="54000" y="72000"/>
                </a:lnTo>
                <a:lnTo>
                  <a:pt x="54000" y="72000"/>
                </a:lnTo>
                <a:lnTo>
                  <a:pt x="54000" y="0"/>
                </a:lnTo>
                <a:lnTo>
                  <a:pt x="54000" y="0"/>
                </a:lnTo>
                <a:lnTo>
                  <a:pt x="66000" y="0"/>
                </a:lnTo>
                <a:lnTo>
                  <a:pt x="66000" y="0"/>
                </a:lnTo>
                <a:lnTo>
                  <a:pt x="66000" y="0"/>
                </a:lnTo>
                <a:lnTo>
                  <a:pt x="78000" y="0"/>
                </a:lnTo>
                <a:lnTo>
                  <a:pt x="78000" y="0"/>
                </a:lnTo>
                <a:lnTo>
                  <a:pt x="78000" y="0"/>
                </a:lnTo>
                <a:lnTo>
                  <a:pt x="78000" y="0"/>
                </a:lnTo>
                <a:lnTo>
                  <a:pt x="78000" y="0"/>
                </a:lnTo>
                <a:lnTo>
                  <a:pt x="90000" y="0"/>
                </a:lnTo>
                <a:lnTo>
                  <a:pt x="90000" y="0"/>
                </a:lnTo>
                <a:lnTo>
                  <a:pt x="90000" y="0"/>
                </a:lnTo>
                <a:lnTo>
                  <a:pt x="90000" y="0"/>
                </a:lnTo>
                <a:lnTo>
                  <a:pt x="102000" y="0"/>
                </a:lnTo>
                <a:lnTo>
                  <a:pt x="102000" y="0"/>
                </a:lnTo>
                <a:lnTo>
                  <a:pt x="102000" y="0"/>
                </a:lnTo>
                <a:lnTo>
                  <a:pt x="102000" y="0"/>
                </a:lnTo>
                <a:lnTo>
                  <a:pt x="120000" y="0"/>
                </a:lnTo>
                <a:lnTo>
                  <a:pt x="120000" y="0"/>
                </a:lnTo>
                <a:lnTo>
                  <a:pt x="120000" y="0"/>
                </a:lnTo>
                <a:lnTo>
                  <a:pt x="120000" y="0"/>
                </a:lnTo>
                <a:lnTo>
                  <a:pt x="120000" y="72000"/>
                </a:lnTo>
                <a:lnTo>
                  <a:pt x="120000" y="72000"/>
                </a:lnTo>
                <a:lnTo>
                  <a:pt x="120000" y="72000"/>
                </a:lnTo>
                <a:lnTo>
                  <a:pt x="120000" y="72000"/>
                </a:lnTo>
                <a:lnTo>
                  <a:pt x="102000" y="72000"/>
                </a:lnTo>
                <a:lnTo>
                  <a:pt x="102000" y="72000"/>
                </a:lnTo>
                <a:lnTo>
                  <a:pt x="102000" y="72000"/>
                </a:lnTo>
                <a:lnTo>
                  <a:pt x="102000" y="72000"/>
                </a:lnTo>
                <a:lnTo>
                  <a:pt x="90000" y="72000"/>
                </a:lnTo>
                <a:lnTo>
                  <a:pt x="90000" y="72000"/>
                </a:lnTo>
                <a:lnTo>
                  <a:pt x="90000" y="72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3" name="Shape 2183"/>
          <p:cNvSpPr/>
          <p:nvPr/>
        </p:nvSpPr>
        <p:spPr>
          <a:xfrm>
            <a:off x="2643190" y="2271716"/>
            <a:ext cx="23813" cy="7937"/>
          </a:xfrm>
          <a:custGeom>
            <a:avLst/>
            <a:gdLst/>
            <a:ahLst/>
            <a:cxnLst/>
            <a:rect l="0" t="0" r="0" b="0"/>
            <a:pathLst>
              <a:path w="120000" h="120000" extrusionOk="0">
                <a:moveTo>
                  <a:pt x="90000" y="72000"/>
                </a:moveTo>
                <a:lnTo>
                  <a:pt x="90000" y="72000"/>
                </a:lnTo>
                <a:lnTo>
                  <a:pt x="90000" y="72000"/>
                </a:lnTo>
                <a:lnTo>
                  <a:pt x="78000" y="72000"/>
                </a:lnTo>
                <a:lnTo>
                  <a:pt x="78000" y="72000"/>
                </a:lnTo>
                <a:lnTo>
                  <a:pt x="78000" y="72000"/>
                </a:lnTo>
                <a:lnTo>
                  <a:pt x="78000" y="72000"/>
                </a:lnTo>
                <a:lnTo>
                  <a:pt x="78000" y="72000"/>
                </a:lnTo>
                <a:lnTo>
                  <a:pt x="66000" y="72000"/>
                </a:lnTo>
                <a:lnTo>
                  <a:pt x="66000" y="72000"/>
                </a:lnTo>
                <a:lnTo>
                  <a:pt x="66000" y="72000"/>
                </a:lnTo>
                <a:lnTo>
                  <a:pt x="54000" y="72000"/>
                </a:lnTo>
                <a:lnTo>
                  <a:pt x="54000" y="72000"/>
                </a:lnTo>
                <a:lnTo>
                  <a:pt x="54000" y="120000"/>
                </a:lnTo>
                <a:lnTo>
                  <a:pt x="54000" y="120000"/>
                </a:lnTo>
                <a:lnTo>
                  <a:pt x="54000" y="120000"/>
                </a:lnTo>
                <a:lnTo>
                  <a:pt x="36000" y="120000"/>
                </a:lnTo>
                <a:lnTo>
                  <a:pt x="36000" y="120000"/>
                </a:lnTo>
                <a:lnTo>
                  <a:pt x="36000" y="120000"/>
                </a:lnTo>
                <a:lnTo>
                  <a:pt x="36000" y="120000"/>
                </a:lnTo>
                <a:lnTo>
                  <a:pt x="24000" y="120000"/>
                </a:lnTo>
                <a:lnTo>
                  <a:pt x="24000" y="120000"/>
                </a:lnTo>
                <a:lnTo>
                  <a:pt x="24000" y="120000"/>
                </a:lnTo>
                <a:lnTo>
                  <a:pt x="12000" y="120000"/>
                </a:lnTo>
                <a:lnTo>
                  <a:pt x="12000" y="120000"/>
                </a:lnTo>
                <a:lnTo>
                  <a:pt x="12000" y="120000"/>
                </a:lnTo>
                <a:lnTo>
                  <a:pt x="12000" y="120000"/>
                </a:lnTo>
                <a:lnTo>
                  <a:pt x="0" y="120000"/>
                </a:lnTo>
                <a:lnTo>
                  <a:pt x="0" y="120000"/>
                </a:lnTo>
                <a:lnTo>
                  <a:pt x="0" y="120000"/>
                </a:lnTo>
                <a:lnTo>
                  <a:pt x="0" y="72000"/>
                </a:lnTo>
                <a:lnTo>
                  <a:pt x="0" y="72000"/>
                </a:lnTo>
                <a:lnTo>
                  <a:pt x="0" y="72000"/>
                </a:lnTo>
                <a:lnTo>
                  <a:pt x="0" y="72000"/>
                </a:lnTo>
                <a:lnTo>
                  <a:pt x="12000" y="72000"/>
                </a:lnTo>
                <a:lnTo>
                  <a:pt x="12000" y="72000"/>
                </a:lnTo>
                <a:lnTo>
                  <a:pt x="12000" y="72000"/>
                </a:lnTo>
                <a:lnTo>
                  <a:pt x="12000" y="72000"/>
                </a:lnTo>
                <a:lnTo>
                  <a:pt x="12000" y="72000"/>
                </a:lnTo>
                <a:lnTo>
                  <a:pt x="24000" y="72000"/>
                </a:lnTo>
                <a:lnTo>
                  <a:pt x="24000" y="72000"/>
                </a:lnTo>
                <a:lnTo>
                  <a:pt x="24000" y="72000"/>
                </a:lnTo>
                <a:lnTo>
                  <a:pt x="36000" y="72000"/>
                </a:lnTo>
                <a:lnTo>
                  <a:pt x="36000" y="72000"/>
                </a:lnTo>
                <a:lnTo>
                  <a:pt x="36000" y="72000"/>
                </a:lnTo>
                <a:lnTo>
                  <a:pt x="36000" y="72000"/>
                </a:lnTo>
                <a:lnTo>
                  <a:pt x="54000" y="72000"/>
                </a:lnTo>
                <a:lnTo>
                  <a:pt x="54000" y="72000"/>
                </a:lnTo>
                <a:lnTo>
                  <a:pt x="54000" y="72000"/>
                </a:lnTo>
                <a:lnTo>
                  <a:pt x="54000" y="72000"/>
                </a:lnTo>
                <a:lnTo>
                  <a:pt x="54000" y="0"/>
                </a:lnTo>
                <a:lnTo>
                  <a:pt x="54000" y="0"/>
                </a:lnTo>
                <a:lnTo>
                  <a:pt x="66000" y="0"/>
                </a:lnTo>
                <a:lnTo>
                  <a:pt x="66000" y="0"/>
                </a:lnTo>
                <a:lnTo>
                  <a:pt x="66000" y="0"/>
                </a:lnTo>
                <a:lnTo>
                  <a:pt x="78000" y="0"/>
                </a:lnTo>
                <a:lnTo>
                  <a:pt x="78000" y="0"/>
                </a:lnTo>
                <a:lnTo>
                  <a:pt x="78000" y="0"/>
                </a:lnTo>
                <a:lnTo>
                  <a:pt x="78000" y="0"/>
                </a:lnTo>
                <a:lnTo>
                  <a:pt x="78000" y="0"/>
                </a:lnTo>
                <a:lnTo>
                  <a:pt x="90000" y="0"/>
                </a:lnTo>
                <a:lnTo>
                  <a:pt x="90000" y="0"/>
                </a:lnTo>
                <a:lnTo>
                  <a:pt x="90000" y="0"/>
                </a:lnTo>
                <a:lnTo>
                  <a:pt x="90000" y="0"/>
                </a:lnTo>
                <a:lnTo>
                  <a:pt x="102000" y="0"/>
                </a:lnTo>
                <a:lnTo>
                  <a:pt x="102000" y="0"/>
                </a:lnTo>
                <a:lnTo>
                  <a:pt x="102000" y="0"/>
                </a:lnTo>
                <a:lnTo>
                  <a:pt x="102000" y="0"/>
                </a:lnTo>
                <a:lnTo>
                  <a:pt x="120000" y="0"/>
                </a:lnTo>
                <a:lnTo>
                  <a:pt x="120000" y="0"/>
                </a:lnTo>
                <a:lnTo>
                  <a:pt x="120000" y="0"/>
                </a:lnTo>
                <a:lnTo>
                  <a:pt x="120000" y="0"/>
                </a:lnTo>
                <a:lnTo>
                  <a:pt x="120000" y="72000"/>
                </a:lnTo>
                <a:lnTo>
                  <a:pt x="120000" y="72000"/>
                </a:lnTo>
                <a:lnTo>
                  <a:pt x="120000" y="72000"/>
                </a:lnTo>
                <a:lnTo>
                  <a:pt x="120000" y="72000"/>
                </a:lnTo>
                <a:lnTo>
                  <a:pt x="102000" y="72000"/>
                </a:lnTo>
                <a:lnTo>
                  <a:pt x="102000" y="72000"/>
                </a:lnTo>
                <a:lnTo>
                  <a:pt x="102000" y="72000"/>
                </a:lnTo>
                <a:lnTo>
                  <a:pt x="102000" y="72000"/>
                </a:lnTo>
                <a:lnTo>
                  <a:pt x="90000" y="72000"/>
                </a:lnTo>
                <a:lnTo>
                  <a:pt x="90000" y="72000"/>
                </a:lnTo>
                <a:lnTo>
                  <a:pt x="90000" y="72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4" name="Shape 2184"/>
          <p:cNvSpPr/>
          <p:nvPr/>
        </p:nvSpPr>
        <p:spPr>
          <a:xfrm>
            <a:off x="3019428" y="2289178"/>
            <a:ext cx="16669" cy="11113"/>
          </a:xfrm>
          <a:custGeom>
            <a:avLst/>
            <a:gdLst/>
            <a:ahLst/>
            <a:cxnLst/>
            <a:rect l="0" t="0" r="0" b="0"/>
            <a:pathLst>
              <a:path w="120000" h="120000" extrusionOk="0">
                <a:moveTo>
                  <a:pt x="77142" y="51428"/>
                </a:moveTo>
                <a:lnTo>
                  <a:pt x="77142" y="85714"/>
                </a:lnTo>
                <a:lnTo>
                  <a:pt x="77142" y="85714"/>
                </a:lnTo>
                <a:lnTo>
                  <a:pt x="94285" y="85714"/>
                </a:lnTo>
                <a:lnTo>
                  <a:pt x="94285" y="85714"/>
                </a:lnTo>
                <a:lnTo>
                  <a:pt x="94285" y="85714"/>
                </a:lnTo>
                <a:lnTo>
                  <a:pt x="94285" y="85714"/>
                </a:lnTo>
                <a:lnTo>
                  <a:pt x="94285" y="85714"/>
                </a:lnTo>
                <a:lnTo>
                  <a:pt x="119999" y="85714"/>
                </a:lnTo>
                <a:lnTo>
                  <a:pt x="119999" y="85714"/>
                </a:lnTo>
                <a:lnTo>
                  <a:pt x="94285" y="85714"/>
                </a:lnTo>
                <a:lnTo>
                  <a:pt x="94285" y="85714"/>
                </a:lnTo>
                <a:lnTo>
                  <a:pt x="94285" y="85714"/>
                </a:lnTo>
                <a:lnTo>
                  <a:pt x="94285" y="85714"/>
                </a:lnTo>
                <a:lnTo>
                  <a:pt x="77142" y="85714"/>
                </a:lnTo>
                <a:lnTo>
                  <a:pt x="77142" y="85714"/>
                </a:lnTo>
                <a:lnTo>
                  <a:pt x="77142" y="85714"/>
                </a:lnTo>
                <a:lnTo>
                  <a:pt x="59999" y="85714"/>
                </a:lnTo>
                <a:lnTo>
                  <a:pt x="59999" y="85714"/>
                </a:lnTo>
                <a:lnTo>
                  <a:pt x="59999" y="85714"/>
                </a:lnTo>
                <a:lnTo>
                  <a:pt x="59999" y="85714"/>
                </a:lnTo>
                <a:lnTo>
                  <a:pt x="42857" y="85714"/>
                </a:lnTo>
                <a:lnTo>
                  <a:pt x="42857" y="119999"/>
                </a:lnTo>
                <a:lnTo>
                  <a:pt x="42857" y="119999"/>
                </a:lnTo>
                <a:lnTo>
                  <a:pt x="42857" y="119999"/>
                </a:lnTo>
                <a:lnTo>
                  <a:pt x="42857" y="119999"/>
                </a:lnTo>
                <a:lnTo>
                  <a:pt x="25714" y="119999"/>
                </a:lnTo>
                <a:lnTo>
                  <a:pt x="25714" y="119999"/>
                </a:lnTo>
                <a:lnTo>
                  <a:pt x="25714" y="85714"/>
                </a:lnTo>
                <a:lnTo>
                  <a:pt x="25714" y="85714"/>
                </a:lnTo>
                <a:lnTo>
                  <a:pt x="0" y="85714"/>
                </a:lnTo>
                <a:lnTo>
                  <a:pt x="0" y="85714"/>
                </a:lnTo>
                <a:lnTo>
                  <a:pt x="0" y="85714"/>
                </a:lnTo>
                <a:lnTo>
                  <a:pt x="0" y="85714"/>
                </a:lnTo>
                <a:lnTo>
                  <a:pt x="0" y="85714"/>
                </a:lnTo>
                <a:lnTo>
                  <a:pt x="0" y="85714"/>
                </a:lnTo>
                <a:lnTo>
                  <a:pt x="0" y="85714"/>
                </a:lnTo>
                <a:lnTo>
                  <a:pt x="0" y="85714"/>
                </a:lnTo>
                <a:lnTo>
                  <a:pt x="0" y="85714"/>
                </a:lnTo>
                <a:lnTo>
                  <a:pt x="25714" y="85714"/>
                </a:lnTo>
                <a:lnTo>
                  <a:pt x="25714" y="51428"/>
                </a:lnTo>
                <a:lnTo>
                  <a:pt x="25714" y="51428"/>
                </a:lnTo>
                <a:lnTo>
                  <a:pt x="25714" y="51428"/>
                </a:lnTo>
                <a:lnTo>
                  <a:pt x="42857" y="51428"/>
                </a:lnTo>
                <a:lnTo>
                  <a:pt x="42857" y="51428"/>
                </a:lnTo>
                <a:lnTo>
                  <a:pt x="42857" y="51428"/>
                </a:lnTo>
                <a:lnTo>
                  <a:pt x="42857" y="51428"/>
                </a:lnTo>
                <a:lnTo>
                  <a:pt x="42857" y="51428"/>
                </a:lnTo>
                <a:lnTo>
                  <a:pt x="42857" y="51428"/>
                </a:lnTo>
                <a:lnTo>
                  <a:pt x="59999" y="51428"/>
                </a:lnTo>
                <a:lnTo>
                  <a:pt x="59999" y="51428"/>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0"/>
                </a:lnTo>
                <a:lnTo>
                  <a:pt x="119999" y="0"/>
                </a:lnTo>
                <a:lnTo>
                  <a:pt x="119999" y="0"/>
                </a:lnTo>
                <a:lnTo>
                  <a:pt x="119999" y="0"/>
                </a:lnTo>
                <a:lnTo>
                  <a:pt x="119999" y="0"/>
                </a:lnTo>
                <a:lnTo>
                  <a:pt x="119999" y="0"/>
                </a:lnTo>
                <a:lnTo>
                  <a:pt x="119999" y="51428"/>
                </a:lnTo>
                <a:lnTo>
                  <a:pt x="119999" y="51428"/>
                </a:lnTo>
                <a:lnTo>
                  <a:pt x="119999" y="51428"/>
                </a:lnTo>
                <a:lnTo>
                  <a:pt x="119999" y="51428"/>
                </a:lnTo>
                <a:lnTo>
                  <a:pt x="119999" y="51428"/>
                </a:lnTo>
                <a:lnTo>
                  <a:pt x="94285" y="51428"/>
                </a:lnTo>
                <a:lnTo>
                  <a:pt x="94285" y="51428"/>
                </a:lnTo>
                <a:lnTo>
                  <a:pt x="94285" y="51428"/>
                </a:lnTo>
                <a:lnTo>
                  <a:pt x="94285" y="51428"/>
                </a:lnTo>
                <a:lnTo>
                  <a:pt x="94285" y="51428"/>
                </a:lnTo>
                <a:lnTo>
                  <a:pt x="77142" y="51428"/>
                </a:lnTo>
                <a:lnTo>
                  <a:pt x="77142" y="5142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5" name="Shape 2185"/>
          <p:cNvSpPr/>
          <p:nvPr/>
        </p:nvSpPr>
        <p:spPr>
          <a:xfrm>
            <a:off x="3019428" y="2289178"/>
            <a:ext cx="16669" cy="11113"/>
          </a:xfrm>
          <a:custGeom>
            <a:avLst/>
            <a:gdLst/>
            <a:ahLst/>
            <a:cxnLst/>
            <a:rect l="0" t="0" r="0" b="0"/>
            <a:pathLst>
              <a:path w="120000" h="120000" extrusionOk="0">
                <a:moveTo>
                  <a:pt x="77142" y="51428"/>
                </a:moveTo>
                <a:lnTo>
                  <a:pt x="77142" y="85714"/>
                </a:lnTo>
                <a:lnTo>
                  <a:pt x="77142" y="85714"/>
                </a:lnTo>
                <a:lnTo>
                  <a:pt x="94285" y="85714"/>
                </a:lnTo>
                <a:lnTo>
                  <a:pt x="94285" y="85714"/>
                </a:lnTo>
                <a:lnTo>
                  <a:pt x="94285" y="85714"/>
                </a:lnTo>
                <a:lnTo>
                  <a:pt x="94285" y="85714"/>
                </a:lnTo>
                <a:lnTo>
                  <a:pt x="94285" y="85714"/>
                </a:lnTo>
                <a:lnTo>
                  <a:pt x="119999" y="85714"/>
                </a:lnTo>
                <a:lnTo>
                  <a:pt x="119999" y="85714"/>
                </a:lnTo>
                <a:lnTo>
                  <a:pt x="94285" y="85714"/>
                </a:lnTo>
                <a:lnTo>
                  <a:pt x="94285" y="85714"/>
                </a:lnTo>
                <a:lnTo>
                  <a:pt x="94285" y="85714"/>
                </a:lnTo>
                <a:lnTo>
                  <a:pt x="94285" y="85714"/>
                </a:lnTo>
                <a:lnTo>
                  <a:pt x="77142" y="85714"/>
                </a:lnTo>
                <a:lnTo>
                  <a:pt x="77142" y="85714"/>
                </a:lnTo>
                <a:lnTo>
                  <a:pt x="77142" y="85714"/>
                </a:lnTo>
                <a:lnTo>
                  <a:pt x="59999" y="85714"/>
                </a:lnTo>
                <a:lnTo>
                  <a:pt x="59999" y="85714"/>
                </a:lnTo>
                <a:lnTo>
                  <a:pt x="59999" y="85714"/>
                </a:lnTo>
                <a:lnTo>
                  <a:pt x="59999" y="85714"/>
                </a:lnTo>
                <a:lnTo>
                  <a:pt x="42857" y="85714"/>
                </a:lnTo>
                <a:lnTo>
                  <a:pt x="42857" y="119999"/>
                </a:lnTo>
                <a:lnTo>
                  <a:pt x="42857" y="119999"/>
                </a:lnTo>
                <a:lnTo>
                  <a:pt x="42857" y="119999"/>
                </a:lnTo>
                <a:lnTo>
                  <a:pt x="42857" y="119999"/>
                </a:lnTo>
                <a:lnTo>
                  <a:pt x="25714" y="119999"/>
                </a:lnTo>
                <a:lnTo>
                  <a:pt x="25714" y="119999"/>
                </a:lnTo>
                <a:lnTo>
                  <a:pt x="25714" y="85714"/>
                </a:lnTo>
                <a:lnTo>
                  <a:pt x="25714" y="85714"/>
                </a:lnTo>
                <a:lnTo>
                  <a:pt x="0" y="85714"/>
                </a:lnTo>
                <a:lnTo>
                  <a:pt x="0" y="85714"/>
                </a:lnTo>
                <a:lnTo>
                  <a:pt x="0" y="85714"/>
                </a:lnTo>
                <a:lnTo>
                  <a:pt x="0" y="85714"/>
                </a:lnTo>
                <a:lnTo>
                  <a:pt x="0" y="85714"/>
                </a:lnTo>
                <a:lnTo>
                  <a:pt x="0" y="85714"/>
                </a:lnTo>
                <a:lnTo>
                  <a:pt x="0" y="85714"/>
                </a:lnTo>
                <a:lnTo>
                  <a:pt x="0" y="85714"/>
                </a:lnTo>
                <a:lnTo>
                  <a:pt x="0" y="85714"/>
                </a:lnTo>
                <a:lnTo>
                  <a:pt x="25714" y="85714"/>
                </a:lnTo>
                <a:lnTo>
                  <a:pt x="25714" y="51428"/>
                </a:lnTo>
                <a:lnTo>
                  <a:pt x="25714" y="51428"/>
                </a:lnTo>
                <a:lnTo>
                  <a:pt x="25714" y="51428"/>
                </a:lnTo>
                <a:lnTo>
                  <a:pt x="42857" y="51428"/>
                </a:lnTo>
                <a:lnTo>
                  <a:pt x="42857" y="51428"/>
                </a:lnTo>
                <a:lnTo>
                  <a:pt x="42857" y="51428"/>
                </a:lnTo>
                <a:lnTo>
                  <a:pt x="42857" y="51428"/>
                </a:lnTo>
                <a:lnTo>
                  <a:pt x="42857" y="51428"/>
                </a:lnTo>
                <a:lnTo>
                  <a:pt x="42857" y="51428"/>
                </a:lnTo>
                <a:lnTo>
                  <a:pt x="59999" y="51428"/>
                </a:lnTo>
                <a:lnTo>
                  <a:pt x="59999" y="51428"/>
                </a:lnTo>
                <a:lnTo>
                  <a:pt x="59999" y="0"/>
                </a:lnTo>
                <a:lnTo>
                  <a:pt x="59999" y="0"/>
                </a:lnTo>
                <a:lnTo>
                  <a:pt x="59999" y="0"/>
                </a:lnTo>
                <a:lnTo>
                  <a:pt x="77142" y="0"/>
                </a:lnTo>
                <a:lnTo>
                  <a:pt x="77142" y="0"/>
                </a:lnTo>
                <a:lnTo>
                  <a:pt x="77142" y="0"/>
                </a:lnTo>
                <a:lnTo>
                  <a:pt x="77142" y="0"/>
                </a:lnTo>
                <a:lnTo>
                  <a:pt x="94285" y="0"/>
                </a:lnTo>
                <a:lnTo>
                  <a:pt x="94285" y="0"/>
                </a:lnTo>
                <a:lnTo>
                  <a:pt x="94285" y="0"/>
                </a:lnTo>
                <a:lnTo>
                  <a:pt x="94285" y="0"/>
                </a:lnTo>
                <a:lnTo>
                  <a:pt x="119999" y="0"/>
                </a:lnTo>
                <a:lnTo>
                  <a:pt x="119999" y="0"/>
                </a:lnTo>
                <a:lnTo>
                  <a:pt x="119999" y="0"/>
                </a:lnTo>
                <a:lnTo>
                  <a:pt x="119999" y="0"/>
                </a:lnTo>
                <a:lnTo>
                  <a:pt x="119999" y="0"/>
                </a:lnTo>
                <a:lnTo>
                  <a:pt x="119999" y="51428"/>
                </a:lnTo>
                <a:lnTo>
                  <a:pt x="119999" y="51428"/>
                </a:lnTo>
                <a:lnTo>
                  <a:pt x="119999" y="51428"/>
                </a:lnTo>
                <a:lnTo>
                  <a:pt x="119999" y="51428"/>
                </a:lnTo>
                <a:lnTo>
                  <a:pt x="119999" y="51428"/>
                </a:lnTo>
                <a:lnTo>
                  <a:pt x="94285" y="51428"/>
                </a:lnTo>
                <a:lnTo>
                  <a:pt x="94285" y="51428"/>
                </a:lnTo>
                <a:lnTo>
                  <a:pt x="94285" y="51428"/>
                </a:lnTo>
                <a:lnTo>
                  <a:pt x="94285" y="51428"/>
                </a:lnTo>
                <a:lnTo>
                  <a:pt x="94285" y="51428"/>
                </a:lnTo>
                <a:lnTo>
                  <a:pt x="77142" y="51428"/>
                </a:lnTo>
                <a:lnTo>
                  <a:pt x="77142" y="5142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6" name="Shape 2186"/>
          <p:cNvSpPr/>
          <p:nvPr/>
        </p:nvSpPr>
        <p:spPr>
          <a:xfrm>
            <a:off x="3213497" y="2709865"/>
            <a:ext cx="10716" cy="12699"/>
          </a:xfrm>
          <a:custGeom>
            <a:avLst/>
            <a:gdLst/>
            <a:ahLst/>
            <a:cxnLst/>
            <a:rect l="0" t="0" r="0" b="0"/>
            <a:pathLst>
              <a:path w="120000" h="120000" extrusionOk="0">
                <a:moveTo>
                  <a:pt x="93333" y="0"/>
                </a:moveTo>
                <a:lnTo>
                  <a:pt x="93333" y="0"/>
                </a:lnTo>
                <a:lnTo>
                  <a:pt x="93333" y="0"/>
                </a:lnTo>
                <a:lnTo>
                  <a:pt x="93333" y="30000"/>
                </a:lnTo>
                <a:lnTo>
                  <a:pt x="120000" y="30000"/>
                </a:lnTo>
                <a:lnTo>
                  <a:pt x="120000" y="30000"/>
                </a:lnTo>
                <a:lnTo>
                  <a:pt x="120000" y="30000"/>
                </a:lnTo>
                <a:lnTo>
                  <a:pt x="120000" y="30000"/>
                </a:lnTo>
                <a:lnTo>
                  <a:pt x="120000" y="30000"/>
                </a:lnTo>
                <a:lnTo>
                  <a:pt x="120000" y="60000"/>
                </a:lnTo>
                <a:lnTo>
                  <a:pt x="120000" y="60000"/>
                </a:lnTo>
                <a:lnTo>
                  <a:pt x="120000" y="60000"/>
                </a:lnTo>
                <a:lnTo>
                  <a:pt x="120000" y="60000"/>
                </a:lnTo>
                <a:lnTo>
                  <a:pt x="120000" y="60000"/>
                </a:lnTo>
                <a:lnTo>
                  <a:pt x="93333" y="60000"/>
                </a:lnTo>
                <a:lnTo>
                  <a:pt x="93333" y="90000"/>
                </a:lnTo>
                <a:lnTo>
                  <a:pt x="93333" y="90000"/>
                </a:lnTo>
                <a:lnTo>
                  <a:pt x="93333" y="90000"/>
                </a:lnTo>
                <a:lnTo>
                  <a:pt x="53333" y="90000"/>
                </a:lnTo>
                <a:lnTo>
                  <a:pt x="53333" y="90000"/>
                </a:lnTo>
                <a:lnTo>
                  <a:pt x="53333" y="90000"/>
                </a:lnTo>
                <a:lnTo>
                  <a:pt x="53333" y="90000"/>
                </a:lnTo>
                <a:lnTo>
                  <a:pt x="53333" y="90000"/>
                </a:lnTo>
                <a:lnTo>
                  <a:pt x="53333" y="90000"/>
                </a:lnTo>
                <a:lnTo>
                  <a:pt x="26666" y="90000"/>
                </a:lnTo>
                <a:lnTo>
                  <a:pt x="26666" y="90000"/>
                </a:lnTo>
                <a:lnTo>
                  <a:pt x="26666" y="120000"/>
                </a:lnTo>
                <a:lnTo>
                  <a:pt x="26666" y="120000"/>
                </a:lnTo>
                <a:lnTo>
                  <a:pt x="26666" y="120000"/>
                </a:lnTo>
                <a:lnTo>
                  <a:pt x="0" y="120000"/>
                </a:lnTo>
                <a:lnTo>
                  <a:pt x="0" y="90000"/>
                </a:lnTo>
                <a:lnTo>
                  <a:pt x="0" y="90000"/>
                </a:lnTo>
                <a:lnTo>
                  <a:pt x="0" y="90000"/>
                </a:lnTo>
                <a:lnTo>
                  <a:pt x="0" y="90000"/>
                </a:lnTo>
                <a:lnTo>
                  <a:pt x="0" y="60000"/>
                </a:lnTo>
                <a:lnTo>
                  <a:pt x="0" y="60000"/>
                </a:lnTo>
                <a:lnTo>
                  <a:pt x="0" y="60000"/>
                </a:lnTo>
                <a:lnTo>
                  <a:pt x="0" y="60000"/>
                </a:lnTo>
                <a:lnTo>
                  <a:pt x="26666" y="60000"/>
                </a:lnTo>
                <a:lnTo>
                  <a:pt x="26666" y="30000"/>
                </a:lnTo>
                <a:lnTo>
                  <a:pt x="26666" y="30000"/>
                </a:lnTo>
                <a:lnTo>
                  <a:pt x="26666" y="30000"/>
                </a:lnTo>
                <a:lnTo>
                  <a:pt x="26666" y="30000"/>
                </a:lnTo>
                <a:lnTo>
                  <a:pt x="26666" y="30000"/>
                </a:lnTo>
                <a:lnTo>
                  <a:pt x="26666" y="0"/>
                </a:lnTo>
                <a:lnTo>
                  <a:pt x="26666" y="0"/>
                </a:lnTo>
                <a:lnTo>
                  <a:pt x="26666" y="0"/>
                </a:lnTo>
                <a:lnTo>
                  <a:pt x="53333" y="0"/>
                </a:lnTo>
                <a:lnTo>
                  <a:pt x="53333" y="0"/>
                </a:lnTo>
                <a:lnTo>
                  <a:pt x="53333" y="0"/>
                </a:lnTo>
                <a:lnTo>
                  <a:pt x="53333" y="0"/>
                </a:lnTo>
                <a:lnTo>
                  <a:pt x="93333" y="0"/>
                </a:lnTo>
                <a:lnTo>
                  <a:pt x="9333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7" name="Shape 2187"/>
          <p:cNvSpPr/>
          <p:nvPr/>
        </p:nvSpPr>
        <p:spPr>
          <a:xfrm>
            <a:off x="3213497" y="2709865"/>
            <a:ext cx="10716" cy="12699"/>
          </a:xfrm>
          <a:custGeom>
            <a:avLst/>
            <a:gdLst/>
            <a:ahLst/>
            <a:cxnLst/>
            <a:rect l="0" t="0" r="0" b="0"/>
            <a:pathLst>
              <a:path w="120000" h="120000" extrusionOk="0">
                <a:moveTo>
                  <a:pt x="93333" y="0"/>
                </a:moveTo>
                <a:lnTo>
                  <a:pt x="93333" y="0"/>
                </a:lnTo>
                <a:lnTo>
                  <a:pt x="93333" y="0"/>
                </a:lnTo>
                <a:lnTo>
                  <a:pt x="93333" y="30000"/>
                </a:lnTo>
                <a:lnTo>
                  <a:pt x="120000" y="30000"/>
                </a:lnTo>
                <a:lnTo>
                  <a:pt x="120000" y="30000"/>
                </a:lnTo>
                <a:lnTo>
                  <a:pt x="120000" y="30000"/>
                </a:lnTo>
                <a:lnTo>
                  <a:pt x="120000" y="30000"/>
                </a:lnTo>
                <a:lnTo>
                  <a:pt x="120000" y="30000"/>
                </a:lnTo>
                <a:lnTo>
                  <a:pt x="120000" y="60000"/>
                </a:lnTo>
                <a:lnTo>
                  <a:pt x="120000" y="60000"/>
                </a:lnTo>
                <a:lnTo>
                  <a:pt x="120000" y="60000"/>
                </a:lnTo>
                <a:lnTo>
                  <a:pt x="120000" y="60000"/>
                </a:lnTo>
                <a:lnTo>
                  <a:pt x="120000" y="60000"/>
                </a:lnTo>
                <a:lnTo>
                  <a:pt x="93333" y="60000"/>
                </a:lnTo>
                <a:lnTo>
                  <a:pt x="93333" y="90000"/>
                </a:lnTo>
                <a:lnTo>
                  <a:pt x="93333" y="90000"/>
                </a:lnTo>
                <a:lnTo>
                  <a:pt x="93333" y="90000"/>
                </a:lnTo>
                <a:lnTo>
                  <a:pt x="53333" y="90000"/>
                </a:lnTo>
                <a:lnTo>
                  <a:pt x="53333" y="90000"/>
                </a:lnTo>
                <a:lnTo>
                  <a:pt x="53333" y="90000"/>
                </a:lnTo>
                <a:lnTo>
                  <a:pt x="53333" y="90000"/>
                </a:lnTo>
                <a:lnTo>
                  <a:pt x="53333" y="90000"/>
                </a:lnTo>
                <a:lnTo>
                  <a:pt x="53333" y="90000"/>
                </a:lnTo>
                <a:lnTo>
                  <a:pt x="26666" y="90000"/>
                </a:lnTo>
                <a:lnTo>
                  <a:pt x="26666" y="90000"/>
                </a:lnTo>
                <a:lnTo>
                  <a:pt x="26666" y="120000"/>
                </a:lnTo>
                <a:lnTo>
                  <a:pt x="26666" y="120000"/>
                </a:lnTo>
                <a:lnTo>
                  <a:pt x="26666" y="120000"/>
                </a:lnTo>
                <a:lnTo>
                  <a:pt x="0" y="120000"/>
                </a:lnTo>
                <a:lnTo>
                  <a:pt x="0" y="90000"/>
                </a:lnTo>
                <a:lnTo>
                  <a:pt x="0" y="90000"/>
                </a:lnTo>
                <a:lnTo>
                  <a:pt x="0" y="90000"/>
                </a:lnTo>
                <a:lnTo>
                  <a:pt x="0" y="90000"/>
                </a:lnTo>
                <a:lnTo>
                  <a:pt x="0" y="60000"/>
                </a:lnTo>
                <a:lnTo>
                  <a:pt x="0" y="60000"/>
                </a:lnTo>
                <a:lnTo>
                  <a:pt x="0" y="60000"/>
                </a:lnTo>
                <a:lnTo>
                  <a:pt x="0" y="60000"/>
                </a:lnTo>
                <a:lnTo>
                  <a:pt x="26666" y="60000"/>
                </a:lnTo>
                <a:lnTo>
                  <a:pt x="26666" y="30000"/>
                </a:lnTo>
                <a:lnTo>
                  <a:pt x="26666" y="30000"/>
                </a:lnTo>
                <a:lnTo>
                  <a:pt x="26666" y="30000"/>
                </a:lnTo>
                <a:lnTo>
                  <a:pt x="26666" y="30000"/>
                </a:lnTo>
                <a:lnTo>
                  <a:pt x="26666" y="30000"/>
                </a:lnTo>
                <a:lnTo>
                  <a:pt x="26666" y="0"/>
                </a:lnTo>
                <a:lnTo>
                  <a:pt x="26666" y="0"/>
                </a:lnTo>
                <a:lnTo>
                  <a:pt x="26666" y="0"/>
                </a:lnTo>
                <a:lnTo>
                  <a:pt x="53333" y="0"/>
                </a:lnTo>
                <a:lnTo>
                  <a:pt x="53333" y="0"/>
                </a:lnTo>
                <a:lnTo>
                  <a:pt x="53333" y="0"/>
                </a:lnTo>
                <a:lnTo>
                  <a:pt x="53333" y="0"/>
                </a:lnTo>
                <a:lnTo>
                  <a:pt x="93333" y="0"/>
                </a:lnTo>
                <a:lnTo>
                  <a:pt x="9333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8" name="Shape 2188"/>
          <p:cNvSpPr/>
          <p:nvPr/>
        </p:nvSpPr>
        <p:spPr>
          <a:xfrm>
            <a:off x="3058719" y="2625727"/>
            <a:ext cx="15479" cy="9524"/>
          </a:xfrm>
          <a:custGeom>
            <a:avLst/>
            <a:gdLst/>
            <a:ahLst/>
            <a:cxnLst/>
            <a:rect l="0" t="0" r="0" b="0"/>
            <a:pathLst>
              <a:path w="120000" h="120000" extrusionOk="0">
                <a:moveTo>
                  <a:pt x="64615" y="0"/>
                </a:moveTo>
                <a:lnTo>
                  <a:pt x="64615" y="40000"/>
                </a:lnTo>
                <a:lnTo>
                  <a:pt x="64615" y="40000"/>
                </a:lnTo>
                <a:lnTo>
                  <a:pt x="83076" y="40000"/>
                </a:lnTo>
                <a:lnTo>
                  <a:pt x="83076" y="40000"/>
                </a:lnTo>
                <a:lnTo>
                  <a:pt x="83076" y="40000"/>
                </a:lnTo>
                <a:lnTo>
                  <a:pt x="83076" y="40000"/>
                </a:lnTo>
                <a:lnTo>
                  <a:pt x="83076" y="40000"/>
                </a:lnTo>
                <a:lnTo>
                  <a:pt x="101538" y="40000"/>
                </a:lnTo>
                <a:lnTo>
                  <a:pt x="101538" y="40000"/>
                </a:lnTo>
                <a:lnTo>
                  <a:pt x="101538" y="40000"/>
                </a:lnTo>
                <a:lnTo>
                  <a:pt x="101538" y="40000"/>
                </a:lnTo>
                <a:lnTo>
                  <a:pt x="101538" y="80000"/>
                </a:lnTo>
                <a:lnTo>
                  <a:pt x="101538" y="80000"/>
                </a:lnTo>
                <a:lnTo>
                  <a:pt x="101538" y="80000"/>
                </a:lnTo>
                <a:lnTo>
                  <a:pt x="120000" y="80000"/>
                </a:lnTo>
                <a:lnTo>
                  <a:pt x="120000" y="80000"/>
                </a:lnTo>
                <a:lnTo>
                  <a:pt x="120000" y="80000"/>
                </a:lnTo>
                <a:lnTo>
                  <a:pt x="120000" y="80000"/>
                </a:lnTo>
                <a:lnTo>
                  <a:pt x="120000" y="80000"/>
                </a:lnTo>
                <a:lnTo>
                  <a:pt x="101538" y="8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20000"/>
                </a:lnTo>
                <a:lnTo>
                  <a:pt x="64615" y="80000"/>
                </a:lnTo>
                <a:lnTo>
                  <a:pt x="46153" y="80000"/>
                </a:lnTo>
                <a:lnTo>
                  <a:pt x="46153" y="80000"/>
                </a:lnTo>
                <a:lnTo>
                  <a:pt x="46153" y="80000"/>
                </a:lnTo>
                <a:lnTo>
                  <a:pt x="46153" y="80000"/>
                </a:lnTo>
                <a:lnTo>
                  <a:pt x="46153" y="80000"/>
                </a:lnTo>
                <a:lnTo>
                  <a:pt x="46153" y="80000"/>
                </a:lnTo>
                <a:lnTo>
                  <a:pt x="27692" y="80000"/>
                </a:lnTo>
                <a:lnTo>
                  <a:pt x="27692" y="80000"/>
                </a:lnTo>
                <a:lnTo>
                  <a:pt x="27692" y="80000"/>
                </a:lnTo>
                <a:lnTo>
                  <a:pt x="27692" y="80000"/>
                </a:lnTo>
                <a:lnTo>
                  <a:pt x="27692" y="80000"/>
                </a:lnTo>
                <a:lnTo>
                  <a:pt x="0" y="80000"/>
                </a:lnTo>
                <a:lnTo>
                  <a:pt x="0" y="40000"/>
                </a:lnTo>
                <a:lnTo>
                  <a:pt x="0" y="40000"/>
                </a:lnTo>
                <a:lnTo>
                  <a:pt x="0" y="40000"/>
                </a:lnTo>
                <a:lnTo>
                  <a:pt x="0" y="40000"/>
                </a:lnTo>
                <a:lnTo>
                  <a:pt x="0" y="40000"/>
                </a:lnTo>
                <a:lnTo>
                  <a:pt x="0" y="0"/>
                </a:lnTo>
                <a:lnTo>
                  <a:pt x="27692" y="0"/>
                </a:lnTo>
                <a:lnTo>
                  <a:pt x="27692" y="0"/>
                </a:lnTo>
                <a:lnTo>
                  <a:pt x="27692" y="0"/>
                </a:lnTo>
                <a:lnTo>
                  <a:pt x="27692" y="0"/>
                </a:lnTo>
                <a:lnTo>
                  <a:pt x="46153" y="0"/>
                </a:lnTo>
                <a:lnTo>
                  <a:pt x="46153" y="0"/>
                </a:lnTo>
                <a:lnTo>
                  <a:pt x="46153" y="0"/>
                </a:lnTo>
                <a:lnTo>
                  <a:pt x="46153" y="0"/>
                </a:lnTo>
                <a:lnTo>
                  <a:pt x="64615" y="0"/>
                </a:lnTo>
                <a:lnTo>
                  <a:pt x="6461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89" name="Shape 2189"/>
          <p:cNvSpPr/>
          <p:nvPr/>
        </p:nvSpPr>
        <p:spPr>
          <a:xfrm>
            <a:off x="3058719" y="2625727"/>
            <a:ext cx="15479" cy="9524"/>
          </a:xfrm>
          <a:custGeom>
            <a:avLst/>
            <a:gdLst/>
            <a:ahLst/>
            <a:cxnLst/>
            <a:rect l="0" t="0" r="0" b="0"/>
            <a:pathLst>
              <a:path w="120000" h="120000" extrusionOk="0">
                <a:moveTo>
                  <a:pt x="64615" y="0"/>
                </a:moveTo>
                <a:lnTo>
                  <a:pt x="64615" y="40000"/>
                </a:lnTo>
                <a:lnTo>
                  <a:pt x="64615" y="40000"/>
                </a:lnTo>
                <a:lnTo>
                  <a:pt x="83076" y="40000"/>
                </a:lnTo>
                <a:lnTo>
                  <a:pt x="83076" y="40000"/>
                </a:lnTo>
                <a:lnTo>
                  <a:pt x="83076" y="40000"/>
                </a:lnTo>
                <a:lnTo>
                  <a:pt x="83076" y="40000"/>
                </a:lnTo>
                <a:lnTo>
                  <a:pt x="83076" y="40000"/>
                </a:lnTo>
                <a:lnTo>
                  <a:pt x="101538" y="40000"/>
                </a:lnTo>
                <a:lnTo>
                  <a:pt x="101538" y="40000"/>
                </a:lnTo>
                <a:lnTo>
                  <a:pt x="101538" y="40000"/>
                </a:lnTo>
                <a:lnTo>
                  <a:pt x="101538" y="40000"/>
                </a:lnTo>
                <a:lnTo>
                  <a:pt x="101538" y="80000"/>
                </a:lnTo>
                <a:lnTo>
                  <a:pt x="101538" y="80000"/>
                </a:lnTo>
                <a:lnTo>
                  <a:pt x="101538" y="80000"/>
                </a:lnTo>
                <a:lnTo>
                  <a:pt x="120000" y="80000"/>
                </a:lnTo>
                <a:lnTo>
                  <a:pt x="120000" y="80000"/>
                </a:lnTo>
                <a:lnTo>
                  <a:pt x="120000" y="80000"/>
                </a:lnTo>
                <a:lnTo>
                  <a:pt x="120000" y="80000"/>
                </a:lnTo>
                <a:lnTo>
                  <a:pt x="120000" y="80000"/>
                </a:lnTo>
                <a:lnTo>
                  <a:pt x="101538" y="8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20000"/>
                </a:lnTo>
                <a:lnTo>
                  <a:pt x="64615" y="80000"/>
                </a:lnTo>
                <a:lnTo>
                  <a:pt x="46153" y="80000"/>
                </a:lnTo>
                <a:lnTo>
                  <a:pt x="46153" y="80000"/>
                </a:lnTo>
                <a:lnTo>
                  <a:pt x="46153" y="80000"/>
                </a:lnTo>
                <a:lnTo>
                  <a:pt x="46153" y="80000"/>
                </a:lnTo>
                <a:lnTo>
                  <a:pt x="46153" y="80000"/>
                </a:lnTo>
                <a:lnTo>
                  <a:pt x="46153" y="80000"/>
                </a:lnTo>
                <a:lnTo>
                  <a:pt x="27692" y="80000"/>
                </a:lnTo>
                <a:lnTo>
                  <a:pt x="27692" y="80000"/>
                </a:lnTo>
                <a:lnTo>
                  <a:pt x="27692" y="80000"/>
                </a:lnTo>
                <a:lnTo>
                  <a:pt x="27692" y="80000"/>
                </a:lnTo>
                <a:lnTo>
                  <a:pt x="27692" y="80000"/>
                </a:lnTo>
                <a:lnTo>
                  <a:pt x="0" y="80000"/>
                </a:lnTo>
                <a:lnTo>
                  <a:pt x="0" y="40000"/>
                </a:lnTo>
                <a:lnTo>
                  <a:pt x="0" y="40000"/>
                </a:lnTo>
                <a:lnTo>
                  <a:pt x="0" y="40000"/>
                </a:lnTo>
                <a:lnTo>
                  <a:pt x="0" y="40000"/>
                </a:lnTo>
                <a:lnTo>
                  <a:pt x="0" y="40000"/>
                </a:lnTo>
                <a:lnTo>
                  <a:pt x="0" y="0"/>
                </a:lnTo>
                <a:lnTo>
                  <a:pt x="27692" y="0"/>
                </a:lnTo>
                <a:lnTo>
                  <a:pt x="27692" y="0"/>
                </a:lnTo>
                <a:lnTo>
                  <a:pt x="27692" y="0"/>
                </a:lnTo>
                <a:lnTo>
                  <a:pt x="27692" y="0"/>
                </a:lnTo>
                <a:lnTo>
                  <a:pt x="46153" y="0"/>
                </a:lnTo>
                <a:lnTo>
                  <a:pt x="46153" y="0"/>
                </a:lnTo>
                <a:lnTo>
                  <a:pt x="46153" y="0"/>
                </a:lnTo>
                <a:lnTo>
                  <a:pt x="46153" y="0"/>
                </a:lnTo>
                <a:lnTo>
                  <a:pt x="64615" y="0"/>
                </a:lnTo>
                <a:lnTo>
                  <a:pt x="64615"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0" name="Shape 2190"/>
          <p:cNvSpPr/>
          <p:nvPr/>
        </p:nvSpPr>
        <p:spPr>
          <a:xfrm>
            <a:off x="2661050" y="2478088"/>
            <a:ext cx="13097" cy="14288"/>
          </a:xfrm>
          <a:custGeom>
            <a:avLst/>
            <a:gdLst/>
            <a:ahLst/>
            <a:cxnLst/>
            <a:rect l="0" t="0" r="0" b="0"/>
            <a:pathLst>
              <a:path w="120000" h="120000" extrusionOk="0">
                <a:moveTo>
                  <a:pt x="76363" y="0"/>
                </a:moveTo>
                <a:lnTo>
                  <a:pt x="76363" y="0"/>
                </a:lnTo>
                <a:lnTo>
                  <a:pt x="98181" y="0"/>
                </a:lnTo>
                <a:lnTo>
                  <a:pt x="98181" y="0"/>
                </a:lnTo>
                <a:lnTo>
                  <a:pt x="98181" y="40000"/>
                </a:lnTo>
                <a:lnTo>
                  <a:pt x="98181" y="40000"/>
                </a:lnTo>
                <a:lnTo>
                  <a:pt x="98181" y="40000"/>
                </a:lnTo>
                <a:lnTo>
                  <a:pt x="98181" y="40000"/>
                </a:lnTo>
                <a:lnTo>
                  <a:pt x="98181" y="66666"/>
                </a:lnTo>
                <a:lnTo>
                  <a:pt x="120000" y="66666"/>
                </a:lnTo>
                <a:lnTo>
                  <a:pt x="120000" y="66666"/>
                </a:lnTo>
                <a:lnTo>
                  <a:pt x="98181" y="66666"/>
                </a:lnTo>
                <a:lnTo>
                  <a:pt x="98181" y="66666"/>
                </a:lnTo>
                <a:lnTo>
                  <a:pt x="98181" y="66666"/>
                </a:lnTo>
                <a:lnTo>
                  <a:pt x="76363" y="66666"/>
                </a:lnTo>
                <a:lnTo>
                  <a:pt x="76363" y="66666"/>
                </a:lnTo>
                <a:lnTo>
                  <a:pt x="76363" y="66666"/>
                </a:lnTo>
                <a:lnTo>
                  <a:pt x="76363" y="66666"/>
                </a:lnTo>
                <a:lnTo>
                  <a:pt x="76363" y="93333"/>
                </a:lnTo>
                <a:lnTo>
                  <a:pt x="76363" y="93333"/>
                </a:lnTo>
                <a:lnTo>
                  <a:pt x="76363" y="93333"/>
                </a:lnTo>
                <a:lnTo>
                  <a:pt x="76363" y="93333"/>
                </a:lnTo>
                <a:lnTo>
                  <a:pt x="76363" y="93333"/>
                </a:lnTo>
                <a:lnTo>
                  <a:pt x="76363" y="93333"/>
                </a:lnTo>
                <a:lnTo>
                  <a:pt x="54545" y="93333"/>
                </a:lnTo>
                <a:lnTo>
                  <a:pt x="54545" y="93333"/>
                </a:lnTo>
                <a:lnTo>
                  <a:pt x="54545" y="93333"/>
                </a:lnTo>
                <a:lnTo>
                  <a:pt x="54545" y="93333"/>
                </a:lnTo>
                <a:lnTo>
                  <a:pt x="54545" y="120000"/>
                </a:lnTo>
                <a:lnTo>
                  <a:pt x="54545" y="120000"/>
                </a:lnTo>
                <a:lnTo>
                  <a:pt x="54545" y="93333"/>
                </a:lnTo>
                <a:lnTo>
                  <a:pt x="21818" y="93333"/>
                </a:lnTo>
                <a:lnTo>
                  <a:pt x="21818" y="93333"/>
                </a:lnTo>
                <a:lnTo>
                  <a:pt x="21818" y="93333"/>
                </a:lnTo>
                <a:lnTo>
                  <a:pt x="21818" y="93333"/>
                </a:lnTo>
                <a:lnTo>
                  <a:pt x="0" y="93333"/>
                </a:lnTo>
                <a:lnTo>
                  <a:pt x="0" y="93333"/>
                </a:lnTo>
                <a:lnTo>
                  <a:pt x="0" y="93333"/>
                </a:lnTo>
                <a:lnTo>
                  <a:pt x="0" y="93333"/>
                </a:lnTo>
                <a:lnTo>
                  <a:pt x="0" y="93333"/>
                </a:lnTo>
                <a:lnTo>
                  <a:pt x="0" y="66666"/>
                </a:lnTo>
                <a:lnTo>
                  <a:pt x="0" y="66666"/>
                </a:lnTo>
                <a:lnTo>
                  <a:pt x="0" y="66666"/>
                </a:lnTo>
                <a:lnTo>
                  <a:pt x="0" y="40000"/>
                </a:lnTo>
                <a:lnTo>
                  <a:pt x="0" y="40000"/>
                </a:lnTo>
                <a:lnTo>
                  <a:pt x="0" y="40000"/>
                </a:lnTo>
                <a:lnTo>
                  <a:pt x="0" y="40000"/>
                </a:lnTo>
                <a:lnTo>
                  <a:pt x="0" y="40000"/>
                </a:lnTo>
                <a:lnTo>
                  <a:pt x="21818" y="40000"/>
                </a:lnTo>
                <a:lnTo>
                  <a:pt x="21818" y="40000"/>
                </a:lnTo>
                <a:lnTo>
                  <a:pt x="21818" y="40000"/>
                </a:lnTo>
                <a:lnTo>
                  <a:pt x="54545" y="40000"/>
                </a:lnTo>
                <a:lnTo>
                  <a:pt x="54545" y="40000"/>
                </a:lnTo>
                <a:lnTo>
                  <a:pt x="54545" y="40000"/>
                </a:lnTo>
                <a:lnTo>
                  <a:pt x="54545" y="40000"/>
                </a:lnTo>
                <a:lnTo>
                  <a:pt x="54545" y="40000"/>
                </a:lnTo>
                <a:lnTo>
                  <a:pt x="54545" y="40000"/>
                </a:lnTo>
                <a:lnTo>
                  <a:pt x="54545" y="0"/>
                </a:lnTo>
                <a:lnTo>
                  <a:pt x="76363" y="0"/>
                </a:lnTo>
                <a:lnTo>
                  <a:pt x="76363" y="0"/>
                </a:lnTo>
                <a:lnTo>
                  <a:pt x="76363" y="0"/>
                </a:lnTo>
                <a:lnTo>
                  <a:pt x="76363" y="0"/>
                </a:lnTo>
                <a:lnTo>
                  <a:pt x="7636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1" name="Shape 2191"/>
          <p:cNvSpPr/>
          <p:nvPr/>
        </p:nvSpPr>
        <p:spPr>
          <a:xfrm>
            <a:off x="2661050" y="2478088"/>
            <a:ext cx="13097" cy="14288"/>
          </a:xfrm>
          <a:custGeom>
            <a:avLst/>
            <a:gdLst/>
            <a:ahLst/>
            <a:cxnLst/>
            <a:rect l="0" t="0" r="0" b="0"/>
            <a:pathLst>
              <a:path w="120000" h="120000" extrusionOk="0">
                <a:moveTo>
                  <a:pt x="76363" y="0"/>
                </a:moveTo>
                <a:lnTo>
                  <a:pt x="76363" y="0"/>
                </a:lnTo>
                <a:lnTo>
                  <a:pt x="98181" y="0"/>
                </a:lnTo>
                <a:lnTo>
                  <a:pt x="98181" y="0"/>
                </a:lnTo>
                <a:lnTo>
                  <a:pt x="98181" y="40000"/>
                </a:lnTo>
                <a:lnTo>
                  <a:pt x="98181" y="40000"/>
                </a:lnTo>
                <a:lnTo>
                  <a:pt x="98181" y="40000"/>
                </a:lnTo>
                <a:lnTo>
                  <a:pt x="98181" y="40000"/>
                </a:lnTo>
                <a:lnTo>
                  <a:pt x="98181" y="66666"/>
                </a:lnTo>
                <a:lnTo>
                  <a:pt x="120000" y="66666"/>
                </a:lnTo>
                <a:lnTo>
                  <a:pt x="120000" y="66666"/>
                </a:lnTo>
                <a:lnTo>
                  <a:pt x="98181" y="66666"/>
                </a:lnTo>
                <a:lnTo>
                  <a:pt x="98181" y="66666"/>
                </a:lnTo>
                <a:lnTo>
                  <a:pt x="98181" y="66666"/>
                </a:lnTo>
                <a:lnTo>
                  <a:pt x="76363" y="66666"/>
                </a:lnTo>
                <a:lnTo>
                  <a:pt x="76363" y="66666"/>
                </a:lnTo>
                <a:lnTo>
                  <a:pt x="76363" y="66666"/>
                </a:lnTo>
                <a:lnTo>
                  <a:pt x="76363" y="66666"/>
                </a:lnTo>
                <a:lnTo>
                  <a:pt x="76363" y="93333"/>
                </a:lnTo>
                <a:lnTo>
                  <a:pt x="76363" y="93333"/>
                </a:lnTo>
                <a:lnTo>
                  <a:pt x="76363" y="93333"/>
                </a:lnTo>
                <a:lnTo>
                  <a:pt x="76363" y="93333"/>
                </a:lnTo>
                <a:lnTo>
                  <a:pt x="76363" y="93333"/>
                </a:lnTo>
                <a:lnTo>
                  <a:pt x="76363" y="93333"/>
                </a:lnTo>
                <a:lnTo>
                  <a:pt x="54545" y="93333"/>
                </a:lnTo>
                <a:lnTo>
                  <a:pt x="54545" y="93333"/>
                </a:lnTo>
                <a:lnTo>
                  <a:pt x="54545" y="93333"/>
                </a:lnTo>
                <a:lnTo>
                  <a:pt x="54545" y="93333"/>
                </a:lnTo>
                <a:lnTo>
                  <a:pt x="54545" y="120000"/>
                </a:lnTo>
                <a:lnTo>
                  <a:pt x="54545" y="120000"/>
                </a:lnTo>
                <a:lnTo>
                  <a:pt x="54545" y="93333"/>
                </a:lnTo>
                <a:lnTo>
                  <a:pt x="21818" y="93333"/>
                </a:lnTo>
                <a:lnTo>
                  <a:pt x="21818" y="93333"/>
                </a:lnTo>
                <a:lnTo>
                  <a:pt x="21818" y="93333"/>
                </a:lnTo>
                <a:lnTo>
                  <a:pt x="21818" y="93333"/>
                </a:lnTo>
                <a:lnTo>
                  <a:pt x="0" y="93333"/>
                </a:lnTo>
                <a:lnTo>
                  <a:pt x="0" y="93333"/>
                </a:lnTo>
                <a:lnTo>
                  <a:pt x="0" y="93333"/>
                </a:lnTo>
                <a:lnTo>
                  <a:pt x="0" y="93333"/>
                </a:lnTo>
                <a:lnTo>
                  <a:pt x="0" y="93333"/>
                </a:lnTo>
                <a:lnTo>
                  <a:pt x="0" y="66666"/>
                </a:lnTo>
                <a:lnTo>
                  <a:pt x="0" y="66666"/>
                </a:lnTo>
                <a:lnTo>
                  <a:pt x="0" y="66666"/>
                </a:lnTo>
                <a:lnTo>
                  <a:pt x="0" y="40000"/>
                </a:lnTo>
                <a:lnTo>
                  <a:pt x="0" y="40000"/>
                </a:lnTo>
                <a:lnTo>
                  <a:pt x="0" y="40000"/>
                </a:lnTo>
                <a:lnTo>
                  <a:pt x="0" y="40000"/>
                </a:lnTo>
                <a:lnTo>
                  <a:pt x="0" y="40000"/>
                </a:lnTo>
                <a:lnTo>
                  <a:pt x="21818" y="40000"/>
                </a:lnTo>
                <a:lnTo>
                  <a:pt x="21818" y="40000"/>
                </a:lnTo>
                <a:lnTo>
                  <a:pt x="21818" y="40000"/>
                </a:lnTo>
                <a:lnTo>
                  <a:pt x="54545" y="40000"/>
                </a:lnTo>
                <a:lnTo>
                  <a:pt x="54545" y="40000"/>
                </a:lnTo>
                <a:lnTo>
                  <a:pt x="54545" y="40000"/>
                </a:lnTo>
                <a:lnTo>
                  <a:pt x="54545" y="40000"/>
                </a:lnTo>
                <a:lnTo>
                  <a:pt x="54545" y="40000"/>
                </a:lnTo>
                <a:lnTo>
                  <a:pt x="54545" y="40000"/>
                </a:lnTo>
                <a:lnTo>
                  <a:pt x="54545" y="0"/>
                </a:lnTo>
                <a:lnTo>
                  <a:pt x="76363" y="0"/>
                </a:lnTo>
                <a:lnTo>
                  <a:pt x="76363" y="0"/>
                </a:lnTo>
                <a:lnTo>
                  <a:pt x="76363" y="0"/>
                </a:lnTo>
                <a:lnTo>
                  <a:pt x="76363" y="0"/>
                </a:lnTo>
                <a:lnTo>
                  <a:pt x="7636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2" name="Shape 2192"/>
          <p:cNvSpPr/>
          <p:nvPr/>
        </p:nvSpPr>
        <p:spPr>
          <a:xfrm>
            <a:off x="3058717" y="2471741"/>
            <a:ext cx="13097" cy="11113"/>
          </a:xfrm>
          <a:custGeom>
            <a:avLst/>
            <a:gdLst/>
            <a:ahLst/>
            <a:cxnLst/>
            <a:rect l="0" t="0" r="0" b="0"/>
            <a:pathLst>
              <a:path w="120000" h="120000" extrusionOk="0">
                <a:moveTo>
                  <a:pt x="120000" y="0"/>
                </a:moveTo>
                <a:lnTo>
                  <a:pt x="120000" y="0"/>
                </a:lnTo>
                <a:lnTo>
                  <a:pt x="120000" y="0"/>
                </a:lnTo>
                <a:lnTo>
                  <a:pt x="120000" y="0"/>
                </a:lnTo>
                <a:lnTo>
                  <a:pt x="120000" y="34285"/>
                </a:lnTo>
                <a:lnTo>
                  <a:pt x="120000" y="34285"/>
                </a:lnTo>
                <a:lnTo>
                  <a:pt x="120000" y="34285"/>
                </a:lnTo>
                <a:lnTo>
                  <a:pt x="120000" y="34285"/>
                </a:lnTo>
                <a:lnTo>
                  <a:pt x="120000" y="34285"/>
                </a:lnTo>
                <a:lnTo>
                  <a:pt x="120000" y="34285"/>
                </a:lnTo>
                <a:lnTo>
                  <a:pt x="98181" y="34285"/>
                </a:lnTo>
                <a:lnTo>
                  <a:pt x="98181" y="34285"/>
                </a:lnTo>
                <a:lnTo>
                  <a:pt x="98181" y="34285"/>
                </a:lnTo>
                <a:lnTo>
                  <a:pt x="98181" y="68571"/>
                </a:lnTo>
                <a:lnTo>
                  <a:pt x="98181" y="68571"/>
                </a:lnTo>
                <a:lnTo>
                  <a:pt x="98181" y="68571"/>
                </a:lnTo>
                <a:lnTo>
                  <a:pt x="98181" y="68571"/>
                </a:lnTo>
                <a:lnTo>
                  <a:pt x="98181" y="119999"/>
                </a:lnTo>
                <a:lnTo>
                  <a:pt x="98181" y="119999"/>
                </a:lnTo>
                <a:lnTo>
                  <a:pt x="98181" y="119999"/>
                </a:lnTo>
                <a:lnTo>
                  <a:pt x="76363" y="119999"/>
                </a:lnTo>
                <a:lnTo>
                  <a:pt x="76363" y="68571"/>
                </a:lnTo>
                <a:lnTo>
                  <a:pt x="76363" y="68571"/>
                </a:lnTo>
                <a:lnTo>
                  <a:pt x="76363" y="68571"/>
                </a:lnTo>
                <a:lnTo>
                  <a:pt x="54545" y="68571"/>
                </a:lnTo>
                <a:lnTo>
                  <a:pt x="54545" y="68571"/>
                </a:lnTo>
                <a:lnTo>
                  <a:pt x="54545" y="68571"/>
                </a:lnTo>
                <a:lnTo>
                  <a:pt x="54545" y="68571"/>
                </a:lnTo>
                <a:lnTo>
                  <a:pt x="32727" y="68571"/>
                </a:lnTo>
                <a:lnTo>
                  <a:pt x="32727" y="68571"/>
                </a:lnTo>
                <a:lnTo>
                  <a:pt x="32727" y="68571"/>
                </a:lnTo>
                <a:lnTo>
                  <a:pt x="32727" y="68571"/>
                </a:lnTo>
                <a:lnTo>
                  <a:pt x="32727" y="68571"/>
                </a:lnTo>
                <a:lnTo>
                  <a:pt x="32727" y="68571"/>
                </a:lnTo>
                <a:lnTo>
                  <a:pt x="32727" y="34285"/>
                </a:lnTo>
                <a:lnTo>
                  <a:pt x="0" y="34285"/>
                </a:lnTo>
                <a:lnTo>
                  <a:pt x="0" y="34285"/>
                </a:lnTo>
                <a:lnTo>
                  <a:pt x="0" y="34285"/>
                </a:lnTo>
                <a:lnTo>
                  <a:pt x="32727" y="34285"/>
                </a:lnTo>
                <a:lnTo>
                  <a:pt x="32727" y="0"/>
                </a:lnTo>
                <a:lnTo>
                  <a:pt x="32727" y="0"/>
                </a:lnTo>
                <a:lnTo>
                  <a:pt x="32727" y="0"/>
                </a:lnTo>
                <a:lnTo>
                  <a:pt x="32727" y="0"/>
                </a:lnTo>
                <a:lnTo>
                  <a:pt x="32727" y="0"/>
                </a:lnTo>
                <a:lnTo>
                  <a:pt x="32727" y="0"/>
                </a:lnTo>
                <a:lnTo>
                  <a:pt x="54545" y="0"/>
                </a:lnTo>
                <a:lnTo>
                  <a:pt x="54545" y="0"/>
                </a:lnTo>
                <a:lnTo>
                  <a:pt x="54545" y="0"/>
                </a:lnTo>
                <a:lnTo>
                  <a:pt x="54545" y="0"/>
                </a:lnTo>
                <a:lnTo>
                  <a:pt x="76363" y="0"/>
                </a:lnTo>
                <a:lnTo>
                  <a:pt x="76363" y="0"/>
                </a:lnTo>
                <a:lnTo>
                  <a:pt x="76363" y="0"/>
                </a:lnTo>
                <a:lnTo>
                  <a:pt x="76363" y="0"/>
                </a:lnTo>
                <a:lnTo>
                  <a:pt x="98181" y="0"/>
                </a:lnTo>
                <a:lnTo>
                  <a:pt x="98181" y="0"/>
                </a:lnTo>
                <a:lnTo>
                  <a:pt x="98181" y="0"/>
                </a:lnTo>
                <a:lnTo>
                  <a:pt x="98181" y="0"/>
                </a:lnTo>
                <a:lnTo>
                  <a:pt x="98181"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3" name="Shape 2193"/>
          <p:cNvSpPr/>
          <p:nvPr/>
        </p:nvSpPr>
        <p:spPr>
          <a:xfrm>
            <a:off x="3058717" y="2471741"/>
            <a:ext cx="13097" cy="11113"/>
          </a:xfrm>
          <a:custGeom>
            <a:avLst/>
            <a:gdLst/>
            <a:ahLst/>
            <a:cxnLst/>
            <a:rect l="0" t="0" r="0" b="0"/>
            <a:pathLst>
              <a:path w="120000" h="120000" extrusionOk="0">
                <a:moveTo>
                  <a:pt x="120000" y="0"/>
                </a:moveTo>
                <a:lnTo>
                  <a:pt x="120000" y="0"/>
                </a:lnTo>
                <a:lnTo>
                  <a:pt x="120000" y="0"/>
                </a:lnTo>
                <a:lnTo>
                  <a:pt x="120000" y="0"/>
                </a:lnTo>
                <a:lnTo>
                  <a:pt x="120000" y="34285"/>
                </a:lnTo>
                <a:lnTo>
                  <a:pt x="120000" y="34285"/>
                </a:lnTo>
                <a:lnTo>
                  <a:pt x="120000" y="34285"/>
                </a:lnTo>
                <a:lnTo>
                  <a:pt x="120000" y="34285"/>
                </a:lnTo>
                <a:lnTo>
                  <a:pt x="120000" y="34285"/>
                </a:lnTo>
                <a:lnTo>
                  <a:pt x="120000" y="34285"/>
                </a:lnTo>
                <a:lnTo>
                  <a:pt x="98181" y="34285"/>
                </a:lnTo>
                <a:lnTo>
                  <a:pt x="98181" y="34285"/>
                </a:lnTo>
                <a:lnTo>
                  <a:pt x="98181" y="34285"/>
                </a:lnTo>
                <a:lnTo>
                  <a:pt x="98181" y="68571"/>
                </a:lnTo>
                <a:lnTo>
                  <a:pt x="98181" y="68571"/>
                </a:lnTo>
                <a:lnTo>
                  <a:pt x="98181" y="68571"/>
                </a:lnTo>
                <a:lnTo>
                  <a:pt x="98181" y="68571"/>
                </a:lnTo>
                <a:lnTo>
                  <a:pt x="98181" y="119999"/>
                </a:lnTo>
                <a:lnTo>
                  <a:pt x="98181" y="119999"/>
                </a:lnTo>
                <a:lnTo>
                  <a:pt x="98181" y="119999"/>
                </a:lnTo>
                <a:lnTo>
                  <a:pt x="76363" y="119999"/>
                </a:lnTo>
                <a:lnTo>
                  <a:pt x="76363" y="68571"/>
                </a:lnTo>
                <a:lnTo>
                  <a:pt x="76363" y="68571"/>
                </a:lnTo>
                <a:lnTo>
                  <a:pt x="76363" y="68571"/>
                </a:lnTo>
                <a:lnTo>
                  <a:pt x="54545" y="68571"/>
                </a:lnTo>
                <a:lnTo>
                  <a:pt x="54545" y="68571"/>
                </a:lnTo>
                <a:lnTo>
                  <a:pt x="54545" y="68571"/>
                </a:lnTo>
                <a:lnTo>
                  <a:pt x="54545" y="68571"/>
                </a:lnTo>
                <a:lnTo>
                  <a:pt x="32727" y="68571"/>
                </a:lnTo>
                <a:lnTo>
                  <a:pt x="32727" y="68571"/>
                </a:lnTo>
                <a:lnTo>
                  <a:pt x="32727" y="68571"/>
                </a:lnTo>
                <a:lnTo>
                  <a:pt x="32727" y="68571"/>
                </a:lnTo>
                <a:lnTo>
                  <a:pt x="32727" y="68571"/>
                </a:lnTo>
                <a:lnTo>
                  <a:pt x="32727" y="68571"/>
                </a:lnTo>
                <a:lnTo>
                  <a:pt x="32727" y="34285"/>
                </a:lnTo>
                <a:lnTo>
                  <a:pt x="0" y="34285"/>
                </a:lnTo>
                <a:lnTo>
                  <a:pt x="0" y="34285"/>
                </a:lnTo>
                <a:lnTo>
                  <a:pt x="0" y="34285"/>
                </a:lnTo>
                <a:lnTo>
                  <a:pt x="32727" y="34285"/>
                </a:lnTo>
                <a:lnTo>
                  <a:pt x="32727" y="0"/>
                </a:lnTo>
                <a:lnTo>
                  <a:pt x="32727" y="0"/>
                </a:lnTo>
                <a:lnTo>
                  <a:pt x="32727" y="0"/>
                </a:lnTo>
                <a:lnTo>
                  <a:pt x="32727" y="0"/>
                </a:lnTo>
                <a:lnTo>
                  <a:pt x="32727" y="0"/>
                </a:lnTo>
                <a:lnTo>
                  <a:pt x="32727" y="0"/>
                </a:lnTo>
                <a:lnTo>
                  <a:pt x="54545" y="0"/>
                </a:lnTo>
                <a:lnTo>
                  <a:pt x="54545" y="0"/>
                </a:lnTo>
                <a:lnTo>
                  <a:pt x="54545" y="0"/>
                </a:lnTo>
                <a:lnTo>
                  <a:pt x="54545" y="0"/>
                </a:lnTo>
                <a:lnTo>
                  <a:pt x="76363" y="0"/>
                </a:lnTo>
                <a:lnTo>
                  <a:pt x="76363" y="0"/>
                </a:lnTo>
                <a:lnTo>
                  <a:pt x="76363" y="0"/>
                </a:lnTo>
                <a:lnTo>
                  <a:pt x="76363" y="0"/>
                </a:lnTo>
                <a:lnTo>
                  <a:pt x="98181" y="0"/>
                </a:lnTo>
                <a:lnTo>
                  <a:pt x="98181" y="0"/>
                </a:lnTo>
                <a:lnTo>
                  <a:pt x="98181" y="0"/>
                </a:lnTo>
                <a:lnTo>
                  <a:pt x="98181" y="0"/>
                </a:lnTo>
                <a:lnTo>
                  <a:pt x="98181"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4" name="Shape 2194"/>
          <p:cNvSpPr/>
          <p:nvPr/>
        </p:nvSpPr>
        <p:spPr>
          <a:xfrm>
            <a:off x="2414591" y="2268541"/>
            <a:ext cx="26193" cy="7937"/>
          </a:xfrm>
          <a:custGeom>
            <a:avLst/>
            <a:gdLst/>
            <a:ahLst/>
            <a:cxnLst/>
            <a:rect l="0" t="0" r="0" b="0"/>
            <a:pathLst>
              <a:path w="120000" h="120000" extrusionOk="0">
                <a:moveTo>
                  <a:pt x="109090" y="0"/>
                </a:moveTo>
                <a:lnTo>
                  <a:pt x="109090" y="0"/>
                </a:lnTo>
                <a:lnTo>
                  <a:pt x="109090" y="0"/>
                </a:lnTo>
                <a:lnTo>
                  <a:pt x="109090" y="0"/>
                </a:lnTo>
                <a:lnTo>
                  <a:pt x="109090" y="0"/>
                </a:lnTo>
                <a:lnTo>
                  <a:pt x="120000" y="0"/>
                </a:lnTo>
                <a:lnTo>
                  <a:pt x="120000" y="48000"/>
                </a:lnTo>
                <a:lnTo>
                  <a:pt x="120000" y="48000"/>
                </a:lnTo>
                <a:lnTo>
                  <a:pt x="120000" y="48000"/>
                </a:lnTo>
                <a:lnTo>
                  <a:pt x="120000" y="48000"/>
                </a:lnTo>
                <a:lnTo>
                  <a:pt x="120000" y="48000"/>
                </a:lnTo>
                <a:lnTo>
                  <a:pt x="109090" y="48000"/>
                </a:lnTo>
                <a:lnTo>
                  <a:pt x="109090" y="120000"/>
                </a:lnTo>
                <a:lnTo>
                  <a:pt x="109090" y="120000"/>
                </a:lnTo>
                <a:lnTo>
                  <a:pt x="109090" y="120000"/>
                </a:lnTo>
                <a:lnTo>
                  <a:pt x="109090" y="120000"/>
                </a:lnTo>
                <a:lnTo>
                  <a:pt x="98181" y="120000"/>
                </a:lnTo>
                <a:lnTo>
                  <a:pt x="98181" y="120000"/>
                </a:lnTo>
                <a:lnTo>
                  <a:pt x="98181" y="120000"/>
                </a:lnTo>
                <a:lnTo>
                  <a:pt x="98181" y="120000"/>
                </a:lnTo>
                <a:lnTo>
                  <a:pt x="98181" y="120000"/>
                </a:lnTo>
                <a:lnTo>
                  <a:pt x="98181" y="120000"/>
                </a:lnTo>
                <a:lnTo>
                  <a:pt x="87272" y="120000"/>
                </a:lnTo>
                <a:lnTo>
                  <a:pt x="87272" y="120000"/>
                </a:lnTo>
                <a:lnTo>
                  <a:pt x="87272" y="120000"/>
                </a:lnTo>
                <a:lnTo>
                  <a:pt x="76363" y="120000"/>
                </a:lnTo>
                <a:lnTo>
                  <a:pt x="76363" y="120000"/>
                </a:lnTo>
                <a:lnTo>
                  <a:pt x="76363" y="120000"/>
                </a:lnTo>
                <a:lnTo>
                  <a:pt x="76363" y="120000"/>
                </a:lnTo>
                <a:lnTo>
                  <a:pt x="76363" y="120000"/>
                </a:lnTo>
                <a:lnTo>
                  <a:pt x="76363" y="120000"/>
                </a:lnTo>
                <a:lnTo>
                  <a:pt x="60000" y="120000"/>
                </a:lnTo>
                <a:lnTo>
                  <a:pt x="60000" y="120000"/>
                </a:lnTo>
                <a:lnTo>
                  <a:pt x="60000" y="120000"/>
                </a:lnTo>
                <a:lnTo>
                  <a:pt x="60000" y="120000"/>
                </a:lnTo>
                <a:lnTo>
                  <a:pt x="49090" y="120000"/>
                </a:lnTo>
                <a:lnTo>
                  <a:pt x="49090" y="120000"/>
                </a:lnTo>
                <a:lnTo>
                  <a:pt x="49090" y="120000"/>
                </a:lnTo>
                <a:lnTo>
                  <a:pt x="38181" y="120000"/>
                </a:lnTo>
                <a:lnTo>
                  <a:pt x="38181" y="120000"/>
                </a:lnTo>
                <a:lnTo>
                  <a:pt x="38181" y="120000"/>
                </a:lnTo>
                <a:lnTo>
                  <a:pt x="38181" y="120000"/>
                </a:lnTo>
                <a:lnTo>
                  <a:pt x="27272" y="120000"/>
                </a:lnTo>
                <a:lnTo>
                  <a:pt x="27272" y="120000"/>
                </a:lnTo>
                <a:lnTo>
                  <a:pt x="27272" y="120000"/>
                </a:lnTo>
                <a:lnTo>
                  <a:pt x="16363" y="120000"/>
                </a:lnTo>
                <a:lnTo>
                  <a:pt x="16363" y="48000"/>
                </a:lnTo>
                <a:lnTo>
                  <a:pt x="16363" y="48000"/>
                </a:lnTo>
                <a:lnTo>
                  <a:pt x="16363" y="48000"/>
                </a:lnTo>
                <a:lnTo>
                  <a:pt x="16363" y="48000"/>
                </a:lnTo>
                <a:lnTo>
                  <a:pt x="0" y="48000"/>
                </a:lnTo>
                <a:lnTo>
                  <a:pt x="0" y="48000"/>
                </a:lnTo>
                <a:lnTo>
                  <a:pt x="0" y="48000"/>
                </a:lnTo>
                <a:lnTo>
                  <a:pt x="16363" y="48000"/>
                </a:lnTo>
                <a:lnTo>
                  <a:pt x="16363" y="48000"/>
                </a:lnTo>
                <a:lnTo>
                  <a:pt x="16363" y="0"/>
                </a:lnTo>
                <a:lnTo>
                  <a:pt x="16363" y="0"/>
                </a:lnTo>
                <a:lnTo>
                  <a:pt x="16363" y="0"/>
                </a:lnTo>
                <a:lnTo>
                  <a:pt x="27272" y="0"/>
                </a:lnTo>
                <a:lnTo>
                  <a:pt x="27272" y="0"/>
                </a:lnTo>
                <a:lnTo>
                  <a:pt x="27272" y="0"/>
                </a:lnTo>
                <a:lnTo>
                  <a:pt x="27272" y="0"/>
                </a:lnTo>
                <a:lnTo>
                  <a:pt x="38181" y="0"/>
                </a:lnTo>
                <a:lnTo>
                  <a:pt x="38181" y="0"/>
                </a:lnTo>
                <a:lnTo>
                  <a:pt x="38181" y="0"/>
                </a:lnTo>
                <a:lnTo>
                  <a:pt x="38181" y="0"/>
                </a:lnTo>
                <a:lnTo>
                  <a:pt x="49090" y="0"/>
                </a:lnTo>
                <a:lnTo>
                  <a:pt x="49090" y="0"/>
                </a:lnTo>
                <a:lnTo>
                  <a:pt x="49090" y="0"/>
                </a:lnTo>
                <a:lnTo>
                  <a:pt x="60000" y="0"/>
                </a:lnTo>
                <a:lnTo>
                  <a:pt x="60000" y="0"/>
                </a:lnTo>
                <a:lnTo>
                  <a:pt x="60000" y="0"/>
                </a:lnTo>
                <a:lnTo>
                  <a:pt x="60000" y="0"/>
                </a:lnTo>
                <a:lnTo>
                  <a:pt x="76363" y="0"/>
                </a:lnTo>
                <a:lnTo>
                  <a:pt x="76363" y="0"/>
                </a:lnTo>
                <a:lnTo>
                  <a:pt x="76363" y="0"/>
                </a:lnTo>
                <a:lnTo>
                  <a:pt x="76363" y="0"/>
                </a:lnTo>
                <a:lnTo>
                  <a:pt x="87272" y="0"/>
                </a:lnTo>
                <a:lnTo>
                  <a:pt x="87272" y="0"/>
                </a:lnTo>
                <a:lnTo>
                  <a:pt x="87272" y="0"/>
                </a:lnTo>
                <a:lnTo>
                  <a:pt x="98181" y="0"/>
                </a:lnTo>
                <a:lnTo>
                  <a:pt x="98181" y="0"/>
                </a:lnTo>
                <a:lnTo>
                  <a:pt x="98181" y="0"/>
                </a:lnTo>
                <a:lnTo>
                  <a:pt x="98181" y="0"/>
                </a:lnTo>
                <a:lnTo>
                  <a:pt x="10909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5" name="Shape 2195"/>
          <p:cNvSpPr/>
          <p:nvPr/>
        </p:nvSpPr>
        <p:spPr>
          <a:xfrm>
            <a:off x="2414591" y="2268541"/>
            <a:ext cx="26193" cy="7937"/>
          </a:xfrm>
          <a:custGeom>
            <a:avLst/>
            <a:gdLst/>
            <a:ahLst/>
            <a:cxnLst/>
            <a:rect l="0" t="0" r="0" b="0"/>
            <a:pathLst>
              <a:path w="120000" h="120000" extrusionOk="0">
                <a:moveTo>
                  <a:pt x="109090" y="0"/>
                </a:moveTo>
                <a:lnTo>
                  <a:pt x="109090" y="0"/>
                </a:lnTo>
                <a:lnTo>
                  <a:pt x="109090" y="0"/>
                </a:lnTo>
                <a:lnTo>
                  <a:pt x="109090" y="0"/>
                </a:lnTo>
                <a:lnTo>
                  <a:pt x="109090" y="0"/>
                </a:lnTo>
                <a:lnTo>
                  <a:pt x="120000" y="0"/>
                </a:lnTo>
                <a:lnTo>
                  <a:pt x="120000" y="48000"/>
                </a:lnTo>
                <a:lnTo>
                  <a:pt x="120000" y="48000"/>
                </a:lnTo>
                <a:lnTo>
                  <a:pt x="120000" y="48000"/>
                </a:lnTo>
                <a:lnTo>
                  <a:pt x="120000" y="48000"/>
                </a:lnTo>
                <a:lnTo>
                  <a:pt x="120000" y="48000"/>
                </a:lnTo>
                <a:lnTo>
                  <a:pt x="109090" y="48000"/>
                </a:lnTo>
                <a:lnTo>
                  <a:pt x="109090" y="120000"/>
                </a:lnTo>
                <a:lnTo>
                  <a:pt x="109090" y="120000"/>
                </a:lnTo>
                <a:lnTo>
                  <a:pt x="109090" y="120000"/>
                </a:lnTo>
                <a:lnTo>
                  <a:pt x="109090" y="120000"/>
                </a:lnTo>
                <a:lnTo>
                  <a:pt x="98181" y="120000"/>
                </a:lnTo>
                <a:lnTo>
                  <a:pt x="98181" y="120000"/>
                </a:lnTo>
                <a:lnTo>
                  <a:pt x="98181" y="120000"/>
                </a:lnTo>
                <a:lnTo>
                  <a:pt x="98181" y="120000"/>
                </a:lnTo>
                <a:lnTo>
                  <a:pt x="98181" y="120000"/>
                </a:lnTo>
                <a:lnTo>
                  <a:pt x="98181" y="120000"/>
                </a:lnTo>
                <a:lnTo>
                  <a:pt x="87272" y="120000"/>
                </a:lnTo>
                <a:lnTo>
                  <a:pt x="87272" y="120000"/>
                </a:lnTo>
                <a:lnTo>
                  <a:pt x="87272" y="120000"/>
                </a:lnTo>
                <a:lnTo>
                  <a:pt x="76363" y="120000"/>
                </a:lnTo>
                <a:lnTo>
                  <a:pt x="76363" y="120000"/>
                </a:lnTo>
                <a:lnTo>
                  <a:pt x="76363" y="120000"/>
                </a:lnTo>
                <a:lnTo>
                  <a:pt x="76363" y="120000"/>
                </a:lnTo>
                <a:lnTo>
                  <a:pt x="76363" y="120000"/>
                </a:lnTo>
                <a:lnTo>
                  <a:pt x="76363" y="120000"/>
                </a:lnTo>
                <a:lnTo>
                  <a:pt x="60000" y="120000"/>
                </a:lnTo>
                <a:lnTo>
                  <a:pt x="60000" y="120000"/>
                </a:lnTo>
                <a:lnTo>
                  <a:pt x="60000" y="120000"/>
                </a:lnTo>
                <a:lnTo>
                  <a:pt x="60000" y="120000"/>
                </a:lnTo>
                <a:lnTo>
                  <a:pt x="49090" y="120000"/>
                </a:lnTo>
                <a:lnTo>
                  <a:pt x="49090" y="120000"/>
                </a:lnTo>
                <a:lnTo>
                  <a:pt x="49090" y="120000"/>
                </a:lnTo>
                <a:lnTo>
                  <a:pt x="38181" y="120000"/>
                </a:lnTo>
                <a:lnTo>
                  <a:pt x="38181" y="120000"/>
                </a:lnTo>
                <a:lnTo>
                  <a:pt x="38181" y="120000"/>
                </a:lnTo>
                <a:lnTo>
                  <a:pt x="38181" y="120000"/>
                </a:lnTo>
                <a:lnTo>
                  <a:pt x="27272" y="120000"/>
                </a:lnTo>
                <a:lnTo>
                  <a:pt x="27272" y="120000"/>
                </a:lnTo>
                <a:lnTo>
                  <a:pt x="27272" y="120000"/>
                </a:lnTo>
                <a:lnTo>
                  <a:pt x="16363" y="120000"/>
                </a:lnTo>
                <a:lnTo>
                  <a:pt x="16363" y="48000"/>
                </a:lnTo>
                <a:lnTo>
                  <a:pt x="16363" y="48000"/>
                </a:lnTo>
                <a:lnTo>
                  <a:pt x="16363" y="48000"/>
                </a:lnTo>
                <a:lnTo>
                  <a:pt x="16363" y="48000"/>
                </a:lnTo>
                <a:lnTo>
                  <a:pt x="0" y="48000"/>
                </a:lnTo>
                <a:lnTo>
                  <a:pt x="0" y="48000"/>
                </a:lnTo>
                <a:lnTo>
                  <a:pt x="0" y="48000"/>
                </a:lnTo>
                <a:lnTo>
                  <a:pt x="16363" y="48000"/>
                </a:lnTo>
                <a:lnTo>
                  <a:pt x="16363" y="48000"/>
                </a:lnTo>
                <a:lnTo>
                  <a:pt x="16363" y="0"/>
                </a:lnTo>
                <a:lnTo>
                  <a:pt x="16363" y="0"/>
                </a:lnTo>
                <a:lnTo>
                  <a:pt x="16363" y="0"/>
                </a:lnTo>
                <a:lnTo>
                  <a:pt x="27272" y="0"/>
                </a:lnTo>
                <a:lnTo>
                  <a:pt x="27272" y="0"/>
                </a:lnTo>
                <a:lnTo>
                  <a:pt x="27272" y="0"/>
                </a:lnTo>
                <a:lnTo>
                  <a:pt x="27272" y="0"/>
                </a:lnTo>
                <a:lnTo>
                  <a:pt x="38181" y="0"/>
                </a:lnTo>
                <a:lnTo>
                  <a:pt x="38181" y="0"/>
                </a:lnTo>
                <a:lnTo>
                  <a:pt x="38181" y="0"/>
                </a:lnTo>
                <a:lnTo>
                  <a:pt x="38181" y="0"/>
                </a:lnTo>
                <a:lnTo>
                  <a:pt x="49090" y="0"/>
                </a:lnTo>
                <a:lnTo>
                  <a:pt x="49090" y="0"/>
                </a:lnTo>
                <a:lnTo>
                  <a:pt x="49090" y="0"/>
                </a:lnTo>
                <a:lnTo>
                  <a:pt x="60000" y="0"/>
                </a:lnTo>
                <a:lnTo>
                  <a:pt x="60000" y="0"/>
                </a:lnTo>
                <a:lnTo>
                  <a:pt x="60000" y="0"/>
                </a:lnTo>
                <a:lnTo>
                  <a:pt x="60000" y="0"/>
                </a:lnTo>
                <a:lnTo>
                  <a:pt x="76363" y="0"/>
                </a:lnTo>
                <a:lnTo>
                  <a:pt x="76363" y="0"/>
                </a:lnTo>
                <a:lnTo>
                  <a:pt x="76363" y="0"/>
                </a:lnTo>
                <a:lnTo>
                  <a:pt x="76363" y="0"/>
                </a:lnTo>
                <a:lnTo>
                  <a:pt x="87272" y="0"/>
                </a:lnTo>
                <a:lnTo>
                  <a:pt x="87272" y="0"/>
                </a:lnTo>
                <a:lnTo>
                  <a:pt x="87272" y="0"/>
                </a:lnTo>
                <a:lnTo>
                  <a:pt x="98181" y="0"/>
                </a:lnTo>
                <a:lnTo>
                  <a:pt x="98181" y="0"/>
                </a:lnTo>
                <a:lnTo>
                  <a:pt x="98181" y="0"/>
                </a:lnTo>
                <a:lnTo>
                  <a:pt x="98181" y="0"/>
                </a:lnTo>
                <a:lnTo>
                  <a:pt x="10909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6" name="Shape 2196"/>
          <p:cNvSpPr/>
          <p:nvPr/>
        </p:nvSpPr>
        <p:spPr>
          <a:xfrm>
            <a:off x="2833690" y="2268541"/>
            <a:ext cx="15479" cy="11113"/>
          </a:xfrm>
          <a:custGeom>
            <a:avLst/>
            <a:gdLst/>
            <a:ahLst/>
            <a:cxnLst/>
            <a:rect l="0" t="0" r="0" b="0"/>
            <a:pathLst>
              <a:path w="120000" h="120000" extrusionOk="0">
                <a:moveTo>
                  <a:pt x="120000" y="119999"/>
                </a:moveTo>
                <a:lnTo>
                  <a:pt x="120000" y="119999"/>
                </a:lnTo>
                <a:lnTo>
                  <a:pt x="120000" y="119999"/>
                </a:lnTo>
                <a:lnTo>
                  <a:pt x="120000" y="119999"/>
                </a:lnTo>
                <a:lnTo>
                  <a:pt x="101538" y="119999"/>
                </a:lnTo>
                <a:lnTo>
                  <a:pt x="101538" y="119999"/>
                </a:lnTo>
                <a:lnTo>
                  <a:pt x="101538" y="119999"/>
                </a:lnTo>
                <a:lnTo>
                  <a:pt x="83076" y="119999"/>
                </a:lnTo>
                <a:lnTo>
                  <a:pt x="83076" y="119999"/>
                </a:lnTo>
                <a:lnTo>
                  <a:pt x="83076" y="119999"/>
                </a:lnTo>
                <a:lnTo>
                  <a:pt x="83076" y="119999"/>
                </a:lnTo>
                <a:lnTo>
                  <a:pt x="83076" y="119999"/>
                </a:lnTo>
                <a:lnTo>
                  <a:pt x="83076" y="119999"/>
                </a:lnTo>
                <a:lnTo>
                  <a:pt x="64615" y="119999"/>
                </a:lnTo>
                <a:lnTo>
                  <a:pt x="64615" y="119999"/>
                </a:lnTo>
                <a:lnTo>
                  <a:pt x="64615" y="119999"/>
                </a:lnTo>
                <a:lnTo>
                  <a:pt x="64615" y="119999"/>
                </a:lnTo>
                <a:lnTo>
                  <a:pt x="64615" y="119999"/>
                </a:lnTo>
                <a:lnTo>
                  <a:pt x="46153" y="119999"/>
                </a:lnTo>
                <a:lnTo>
                  <a:pt x="46153" y="119999"/>
                </a:lnTo>
                <a:lnTo>
                  <a:pt x="46153" y="119999"/>
                </a:lnTo>
                <a:lnTo>
                  <a:pt x="46153" y="119999"/>
                </a:lnTo>
                <a:lnTo>
                  <a:pt x="46153" y="85714"/>
                </a:lnTo>
                <a:lnTo>
                  <a:pt x="18461" y="85714"/>
                </a:lnTo>
                <a:lnTo>
                  <a:pt x="18461" y="85714"/>
                </a:lnTo>
                <a:lnTo>
                  <a:pt x="18461" y="85714"/>
                </a:lnTo>
                <a:lnTo>
                  <a:pt x="18461" y="85714"/>
                </a:lnTo>
                <a:lnTo>
                  <a:pt x="18461" y="85714"/>
                </a:lnTo>
                <a:lnTo>
                  <a:pt x="0" y="85714"/>
                </a:lnTo>
                <a:lnTo>
                  <a:pt x="0" y="85714"/>
                </a:lnTo>
                <a:lnTo>
                  <a:pt x="0" y="85714"/>
                </a:lnTo>
                <a:lnTo>
                  <a:pt x="0" y="85714"/>
                </a:lnTo>
                <a:lnTo>
                  <a:pt x="0" y="85714"/>
                </a:lnTo>
                <a:lnTo>
                  <a:pt x="0" y="85714"/>
                </a:lnTo>
                <a:lnTo>
                  <a:pt x="0" y="34285"/>
                </a:lnTo>
                <a:lnTo>
                  <a:pt x="0" y="34285"/>
                </a:lnTo>
                <a:lnTo>
                  <a:pt x="0" y="34285"/>
                </a:lnTo>
                <a:lnTo>
                  <a:pt x="0" y="34285"/>
                </a:lnTo>
                <a:lnTo>
                  <a:pt x="0" y="34285"/>
                </a:lnTo>
                <a:lnTo>
                  <a:pt x="0" y="34285"/>
                </a:lnTo>
                <a:lnTo>
                  <a:pt x="18461" y="34285"/>
                </a:lnTo>
                <a:lnTo>
                  <a:pt x="18461" y="34285"/>
                </a:lnTo>
                <a:lnTo>
                  <a:pt x="18461" y="34285"/>
                </a:lnTo>
                <a:lnTo>
                  <a:pt x="18461" y="34285"/>
                </a:lnTo>
                <a:lnTo>
                  <a:pt x="46153" y="34285"/>
                </a:lnTo>
                <a:lnTo>
                  <a:pt x="46153" y="34285"/>
                </a:lnTo>
                <a:lnTo>
                  <a:pt x="46153" y="34285"/>
                </a:lnTo>
                <a:lnTo>
                  <a:pt x="64615" y="34285"/>
                </a:lnTo>
                <a:lnTo>
                  <a:pt x="64615" y="0"/>
                </a:lnTo>
                <a:lnTo>
                  <a:pt x="64615" y="0"/>
                </a:lnTo>
                <a:lnTo>
                  <a:pt x="64615" y="0"/>
                </a:lnTo>
                <a:lnTo>
                  <a:pt x="64615" y="0"/>
                </a:lnTo>
                <a:lnTo>
                  <a:pt x="83076" y="0"/>
                </a:lnTo>
                <a:lnTo>
                  <a:pt x="83076" y="0"/>
                </a:lnTo>
                <a:lnTo>
                  <a:pt x="83076" y="34285"/>
                </a:lnTo>
                <a:lnTo>
                  <a:pt x="83076" y="34285"/>
                </a:lnTo>
                <a:lnTo>
                  <a:pt x="83076" y="34285"/>
                </a:lnTo>
                <a:lnTo>
                  <a:pt x="101538" y="34285"/>
                </a:lnTo>
                <a:lnTo>
                  <a:pt x="101538" y="34285"/>
                </a:lnTo>
                <a:lnTo>
                  <a:pt x="101538" y="34285"/>
                </a:lnTo>
                <a:lnTo>
                  <a:pt x="101538" y="34285"/>
                </a:lnTo>
                <a:lnTo>
                  <a:pt x="120000" y="34285"/>
                </a:lnTo>
                <a:lnTo>
                  <a:pt x="120000" y="34285"/>
                </a:lnTo>
                <a:lnTo>
                  <a:pt x="120000" y="34285"/>
                </a:lnTo>
                <a:lnTo>
                  <a:pt x="120000" y="85714"/>
                </a:lnTo>
                <a:lnTo>
                  <a:pt x="120000" y="85714"/>
                </a:lnTo>
                <a:lnTo>
                  <a:pt x="120000" y="85714"/>
                </a:lnTo>
                <a:lnTo>
                  <a:pt x="120000" y="85714"/>
                </a:lnTo>
                <a:lnTo>
                  <a:pt x="101538" y="85714"/>
                </a:lnTo>
                <a:lnTo>
                  <a:pt x="101538" y="85714"/>
                </a:lnTo>
                <a:lnTo>
                  <a:pt x="101538" y="85714"/>
                </a:lnTo>
                <a:lnTo>
                  <a:pt x="101538" y="85714"/>
                </a:lnTo>
                <a:lnTo>
                  <a:pt x="101538" y="85714"/>
                </a:lnTo>
                <a:lnTo>
                  <a:pt x="101538" y="119999"/>
                </a:lnTo>
                <a:lnTo>
                  <a:pt x="101538" y="119999"/>
                </a:lnTo>
                <a:lnTo>
                  <a:pt x="120000" y="119999"/>
                </a:lnTo>
                <a:lnTo>
                  <a:pt x="120000" y="11999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7" name="Shape 2197"/>
          <p:cNvSpPr/>
          <p:nvPr/>
        </p:nvSpPr>
        <p:spPr>
          <a:xfrm>
            <a:off x="2833690" y="2268541"/>
            <a:ext cx="15479" cy="11113"/>
          </a:xfrm>
          <a:custGeom>
            <a:avLst/>
            <a:gdLst/>
            <a:ahLst/>
            <a:cxnLst/>
            <a:rect l="0" t="0" r="0" b="0"/>
            <a:pathLst>
              <a:path w="120000" h="120000" extrusionOk="0">
                <a:moveTo>
                  <a:pt x="120000" y="119999"/>
                </a:moveTo>
                <a:lnTo>
                  <a:pt x="120000" y="119999"/>
                </a:lnTo>
                <a:lnTo>
                  <a:pt x="120000" y="119999"/>
                </a:lnTo>
                <a:lnTo>
                  <a:pt x="120000" y="119999"/>
                </a:lnTo>
                <a:lnTo>
                  <a:pt x="101538" y="119999"/>
                </a:lnTo>
                <a:lnTo>
                  <a:pt x="101538" y="119999"/>
                </a:lnTo>
                <a:lnTo>
                  <a:pt x="101538" y="119999"/>
                </a:lnTo>
                <a:lnTo>
                  <a:pt x="83076" y="119999"/>
                </a:lnTo>
                <a:lnTo>
                  <a:pt x="83076" y="119999"/>
                </a:lnTo>
                <a:lnTo>
                  <a:pt x="83076" y="119999"/>
                </a:lnTo>
                <a:lnTo>
                  <a:pt x="83076" y="119999"/>
                </a:lnTo>
                <a:lnTo>
                  <a:pt x="83076" y="119999"/>
                </a:lnTo>
                <a:lnTo>
                  <a:pt x="83076" y="119999"/>
                </a:lnTo>
                <a:lnTo>
                  <a:pt x="64615" y="119999"/>
                </a:lnTo>
                <a:lnTo>
                  <a:pt x="64615" y="119999"/>
                </a:lnTo>
                <a:lnTo>
                  <a:pt x="64615" y="119999"/>
                </a:lnTo>
                <a:lnTo>
                  <a:pt x="64615" y="119999"/>
                </a:lnTo>
                <a:lnTo>
                  <a:pt x="64615" y="119999"/>
                </a:lnTo>
                <a:lnTo>
                  <a:pt x="46153" y="119999"/>
                </a:lnTo>
                <a:lnTo>
                  <a:pt x="46153" y="119999"/>
                </a:lnTo>
                <a:lnTo>
                  <a:pt x="46153" y="119999"/>
                </a:lnTo>
                <a:lnTo>
                  <a:pt x="46153" y="119999"/>
                </a:lnTo>
                <a:lnTo>
                  <a:pt x="46153" y="85714"/>
                </a:lnTo>
                <a:lnTo>
                  <a:pt x="18461" y="85714"/>
                </a:lnTo>
                <a:lnTo>
                  <a:pt x="18461" y="85714"/>
                </a:lnTo>
                <a:lnTo>
                  <a:pt x="18461" y="85714"/>
                </a:lnTo>
                <a:lnTo>
                  <a:pt x="18461" y="85714"/>
                </a:lnTo>
                <a:lnTo>
                  <a:pt x="18461" y="85714"/>
                </a:lnTo>
                <a:lnTo>
                  <a:pt x="0" y="85714"/>
                </a:lnTo>
                <a:lnTo>
                  <a:pt x="0" y="85714"/>
                </a:lnTo>
                <a:lnTo>
                  <a:pt x="0" y="85714"/>
                </a:lnTo>
                <a:lnTo>
                  <a:pt x="0" y="85714"/>
                </a:lnTo>
                <a:lnTo>
                  <a:pt x="0" y="85714"/>
                </a:lnTo>
                <a:lnTo>
                  <a:pt x="0" y="85714"/>
                </a:lnTo>
                <a:lnTo>
                  <a:pt x="0" y="34285"/>
                </a:lnTo>
                <a:lnTo>
                  <a:pt x="0" y="34285"/>
                </a:lnTo>
                <a:lnTo>
                  <a:pt x="0" y="34285"/>
                </a:lnTo>
                <a:lnTo>
                  <a:pt x="0" y="34285"/>
                </a:lnTo>
                <a:lnTo>
                  <a:pt x="0" y="34285"/>
                </a:lnTo>
                <a:lnTo>
                  <a:pt x="0" y="34285"/>
                </a:lnTo>
                <a:lnTo>
                  <a:pt x="18461" y="34285"/>
                </a:lnTo>
                <a:lnTo>
                  <a:pt x="18461" y="34285"/>
                </a:lnTo>
                <a:lnTo>
                  <a:pt x="18461" y="34285"/>
                </a:lnTo>
                <a:lnTo>
                  <a:pt x="18461" y="34285"/>
                </a:lnTo>
                <a:lnTo>
                  <a:pt x="46153" y="34285"/>
                </a:lnTo>
                <a:lnTo>
                  <a:pt x="46153" y="34285"/>
                </a:lnTo>
                <a:lnTo>
                  <a:pt x="46153" y="34285"/>
                </a:lnTo>
                <a:lnTo>
                  <a:pt x="64615" y="34285"/>
                </a:lnTo>
                <a:lnTo>
                  <a:pt x="64615" y="0"/>
                </a:lnTo>
                <a:lnTo>
                  <a:pt x="64615" y="0"/>
                </a:lnTo>
                <a:lnTo>
                  <a:pt x="64615" y="0"/>
                </a:lnTo>
                <a:lnTo>
                  <a:pt x="64615" y="0"/>
                </a:lnTo>
                <a:lnTo>
                  <a:pt x="83076" y="0"/>
                </a:lnTo>
                <a:lnTo>
                  <a:pt x="83076" y="0"/>
                </a:lnTo>
                <a:lnTo>
                  <a:pt x="83076" y="34285"/>
                </a:lnTo>
                <a:lnTo>
                  <a:pt x="83076" y="34285"/>
                </a:lnTo>
                <a:lnTo>
                  <a:pt x="83076" y="34285"/>
                </a:lnTo>
                <a:lnTo>
                  <a:pt x="101538" y="34285"/>
                </a:lnTo>
                <a:lnTo>
                  <a:pt x="101538" y="34285"/>
                </a:lnTo>
                <a:lnTo>
                  <a:pt x="101538" y="34285"/>
                </a:lnTo>
                <a:lnTo>
                  <a:pt x="101538" y="34285"/>
                </a:lnTo>
                <a:lnTo>
                  <a:pt x="120000" y="34285"/>
                </a:lnTo>
                <a:lnTo>
                  <a:pt x="120000" y="34285"/>
                </a:lnTo>
                <a:lnTo>
                  <a:pt x="120000" y="34285"/>
                </a:lnTo>
                <a:lnTo>
                  <a:pt x="120000" y="85714"/>
                </a:lnTo>
                <a:lnTo>
                  <a:pt x="120000" y="85714"/>
                </a:lnTo>
                <a:lnTo>
                  <a:pt x="120000" y="85714"/>
                </a:lnTo>
                <a:lnTo>
                  <a:pt x="120000" y="85714"/>
                </a:lnTo>
                <a:lnTo>
                  <a:pt x="101538" y="85714"/>
                </a:lnTo>
                <a:lnTo>
                  <a:pt x="101538" y="85714"/>
                </a:lnTo>
                <a:lnTo>
                  <a:pt x="101538" y="85714"/>
                </a:lnTo>
                <a:lnTo>
                  <a:pt x="101538" y="85714"/>
                </a:lnTo>
                <a:lnTo>
                  <a:pt x="101538" y="85714"/>
                </a:lnTo>
                <a:lnTo>
                  <a:pt x="101538" y="119999"/>
                </a:lnTo>
                <a:lnTo>
                  <a:pt x="101538" y="119999"/>
                </a:lnTo>
                <a:lnTo>
                  <a:pt x="120000" y="119999"/>
                </a:lnTo>
                <a:lnTo>
                  <a:pt x="120000" y="11999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8" name="Shape 2198"/>
          <p:cNvSpPr/>
          <p:nvPr/>
        </p:nvSpPr>
        <p:spPr>
          <a:xfrm>
            <a:off x="3263506" y="2674939"/>
            <a:ext cx="15479" cy="17463"/>
          </a:xfrm>
          <a:custGeom>
            <a:avLst/>
            <a:gdLst/>
            <a:ahLst/>
            <a:cxnLst/>
            <a:rect l="0" t="0" r="0" b="0"/>
            <a:pathLst>
              <a:path w="120000" h="120000" extrusionOk="0">
                <a:moveTo>
                  <a:pt x="55384" y="0"/>
                </a:moveTo>
                <a:lnTo>
                  <a:pt x="55384" y="0"/>
                </a:lnTo>
                <a:lnTo>
                  <a:pt x="83076" y="0"/>
                </a:lnTo>
                <a:lnTo>
                  <a:pt x="83076" y="0"/>
                </a:lnTo>
                <a:lnTo>
                  <a:pt x="83076" y="0"/>
                </a:lnTo>
                <a:lnTo>
                  <a:pt x="83076" y="0"/>
                </a:lnTo>
                <a:lnTo>
                  <a:pt x="83076" y="21818"/>
                </a:lnTo>
                <a:lnTo>
                  <a:pt x="101538" y="21818"/>
                </a:lnTo>
                <a:lnTo>
                  <a:pt x="101538" y="21818"/>
                </a:lnTo>
                <a:lnTo>
                  <a:pt x="101538" y="21818"/>
                </a:lnTo>
                <a:lnTo>
                  <a:pt x="101538" y="21818"/>
                </a:lnTo>
                <a:lnTo>
                  <a:pt x="101538" y="21818"/>
                </a:lnTo>
                <a:lnTo>
                  <a:pt x="101538" y="43636"/>
                </a:lnTo>
                <a:lnTo>
                  <a:pt x="101538" y="43636"/>
                </a:lnTo>
                <a:lnTo>
                  <a:pt x="101538" y="43636"/>
                </a:lnTo>
                <a:lnTo>
                  <a:pt x="101538" y="43636"/>
                </a:lnTo>
                <a:lnTo>
                  <a:pt x="101538" y="43636"/>
                </a:lnTo>
                <a:lnTo>
                  <a:pt x="120000" y="43636"/>
                </a:lnTo>
                <a:lnTo>
                  <a:pt x="120000" y="43636"/>
                </a:lnTo>
                <a:lnTo>
                  <a:pt x="120000" y="43636"/>
                </a:lnTo>
                <a:lnTo>
                  <a:pt x="120000" y="43636"/>
                </a:lnTo>
                <a:lnTo>
                  <a:pt x="120000" y="65454"/>
                </a:lnTo>
                <a:lnTo>
                  <a:pt x="120000" y="65454"/>
                </a:lnTo>
                <a:lnTo>
                  <a:pt x="120000" y="65454"/>
                </a:lnTo>
                <a:lnTo>
                  <a:pt x="120000" y="87272"/>
                </a:lnTo>
                <a:lnTo>
                  <a:pt x="120000" y="87272"/>
                </a:lnTo>
                <a:lnTo>
                  <a:pt x="120000" y="87272"/>
                </a:lnTo>
                <a:lnTo>
                  <a:pt x="120000" y="87272"/>
                </a:lnTo>
                <a:lnTo>
                  <a:pt x="101538" y="87272"/>
                </a:lnTo>
                <a:lnTo>
                  <a:pt x="101538" y="87272"/>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83076" y="87272"/>
                </a:lnTo>
                <a:lnTo>
                  <a:pt x="55384" y="87272"/>
                </a:lnTo>
                <a:lnTo>
                  <a:pt x="55384" y="87272"/>
                </a:lnTo>
                <a:lnTo>
                  <a:pt x="55384" y="87272"/>
                </a:lnTo>
                <a:lnTo>
                  <a:pt x="55384" y="87272"/>
                </a:lnTo>
                <a:lnTo>
                  <a:pt x="55384" y="87272"/>
                </a:lnTo>
                <a:lnTo>
                  <a:pt x="36923" y="87272"/>
                </a:lnTo>
                <a:lnTo>
                  <a:pt x="36923" y="87272"/>
                </a:lnTo>
                <a:lnTo>
                  <a:pt x="36923" y="87272"/>
                </a:lnTo>
                <a:lnTo>
                  <a:pt x="36923" y="65454"/>
                </a:lnTo>
                <a:lnTo>
                  <a:pt x="36923" y="65454"/>
                </a:lnTo>
                <a:lnTo>
                  <a:pt x="36923" y="65454"/>
                </a:lnTo>
                <a:lnTo>
                  <a:pt x="18461" y="65454"/>
                </a:lnTo>
                <a:lnTo>
                  <a:pt x="18461" y="65454"/>
                </a:lnTo>
                <a:lnTo>
                  <a:pt x="18461" y="65454"/>
                </a:lnTo>
                <a:lnTo>
                  <a:pt x="18461" y="65454"/>
                </a:lnTo>
                <a:lnTo>
                  <a:pt x="18461" y="65454"/>
                </a:lnTo>
                <a:lnTo>
                  <a:pt x="0" y="65454"/>
                </a:lnTo>
                <a:lnTo>
                  <a:pt x="0" y="43636"/>
                </a:lnTo>
                <a:lnTo>
                  <a:pt x="0" y="43636"/>
                </a:lnTo>
                <a:lnTo>
                  <a:pt x="18461" y="43636"/>
                </a:lnTo>
                <a:lnTo>
                  <a:pt x="18461" y="43636"/>
                </a:lnTo>
                <a:lnTo>
                  <a:pt x="18461" y="43636"/>
                </a:lnTo>
                <a:lnTo>
                  <a:pt x="36923" y="43636"/>
                </a:lnTo>
                <a:lnTo>
                  <a:pt x="36923" y="43636"/>
                </a:lnTo>
                <a:lnTo>
                  <a:pt x="36923" y="43636"/>
                </a:lnTo>
                <a:lnTo>
                  <a:pt x="36923" y="43636"/>
                </a:lnTo>
                <a:lnTo>
                  <a:pt x="36923" y="43636"/>
                </a:lnTo>
                <a:lnTo>
                  <a:pt x="55384" y="43636"/>
                </a:lnTo>
                <a:lnTo>
                  <a:pt x="55384" y="43636"/>
                </a:lnTo>
                <a:lnTo>
                  <a:pt x="55384" y="43636"/>
                </a:lnTo>
                <a:lnTo>
                  <a:pt x="55384" y="43636"/>
                </a:lnTo>
                <a:lnTo>
                  <a:pt x="55384" y="21818"/>
                </a:lnTo>
                <a:lnTo>
                  <a:pt x="55384" y="21818"/>
                </a:lnTo>
                <a:lnTo>
                  <a:pt x="55384" y="21818"/>
                </a:lnTo>
                <a:lnTo>
                  <a:pt x="55384" y="21818"/>
                </a:lnTo>
                <a:lnTo>
                  <a:pt x="55384" y="21818"/>
                </a:lnTo>
                <a:lnTo>
                  <a:pt x="36923" y="21818"/>
                </a:lnTo>
                <a:lnTo>
                  <a:pt x="36923" y="21818"/>
                </a:lnTo>
                <a:lnTo>
                  <a:pt x="36923" y="21818"/>
                </a:lnTo>
                <a:lnTo>
                  <a:pt x="36923" y="0"/>
                </a:lnTo>
                <a:lnTo>
                  <a:pt x="36923" y="0"/>
                </a:lnTo>
                <a:lnTo>
                  <a:pt x="36923" y="0"/>
                </a:lnTo>
                <a:lnTo>
                  <a:pt x="36923" y="0"/>
                </a:lnTo>
                <a:lnTo>
                  <a:pt x="55384" y="0"/>
                </a:lnTo>
                <a:lnTo>
                  <a:pt x="55384" y="0"/>
                </a:lnTo>
                <a:lnTo>
                  <a:pt x="55384" y="0"/>
                </a:lnTo>
                <a:lnTo>
                  <a:pt x="5538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199" name="Shape 2199"/>
          <p:cNvSpPr/>
          <p:nvPr/>
        </p:nvSpPr>
        <p:spPr>
          <a:xfrm>
            <a:off x="3263506" y="2674939"/>
            <a:ext cx="15479" cy="17463"/>
          </a:xfrm>
          <a:custGeom>
            <a:avLst/>
            <a:gdLst/>
            <a:ahLst/>
            <a:cxnLst/>
            <a:rect l="0" t="0" r="0" b="0"/>
            <a:pathLst>
              <a:path w="120000" h="120000" extrusionOk="0">
                <a:moveTo>
                  <a:pt x="55384" y="0"/>
                </a:moveTo>
                <a:lnTo>
                  <a:pt x="55384" y="0"/>
                </a:lnTo>
                <a:lnTo>
                  <a:pt x="83076" y="0"/>
                </a:lnTo>
                <a:lnTo>
                  <a:pt x="83076" y="0"/>
                </a:lnTo>
                <a:lnTo>
                  <a:pt x="83076" y="0"/>
                </a:lnTo>
                <a:lnTo>
                  <a:pt x="83076" y="0"/>
                </a:lnTo>
                <a:lnTo>
                  <a:pt x="83076" y="21818"/>
                </a:lnTo>
                <a:lnTo>
                  <a:pt x="101538" y="21818"/>
                </a:lnTo>
                <a:lnTo>
                  <a:pt x="101538" y="21818"/>
                </a:lnTo>
                <a:lnTo>
                  <a:pt x="101538" y="21818"/>
                </a:lnTo>
                <a:lnTo>
                  <a:pt x="101538" y="21818"/>
                </a:lnTo>
                <a:lnTo>
                  <a:pt x="101538" y="21818"/>
                </a:lnTo>
                <a:lnTo>
                  <a:pt x="101538" y="43636"/>
                </a:lnTo>
                <a:lnTo>
                  <a:pt x="101538" y="43636"/>
                </a:lnTo>
                <a:lnTo>
                  <a:pt x="101538" y="43636"/>
                </a:lnTo>
                <a:lnTo>
                  <a:pt x="101538" y="43636"/>
                </a:lnTo>
                <a:lnTo>
                  <a:pt x="101538" y="43636"/>
                </a:lnTo>
                <a:lnTo>
                  <a:pt x="120000" y="43636"/>
                </a:lnTo>
                <a:lnTo>
                  <a:pt x="120000" y="43636"/>
                </a:lnTo>
                <a:lnTo>
                  <a:pt x="120000" y="43636"/>
                </a:lnTo>
                <a:lnTo>
                  <a:pt x="120000" y="43636"/>
                </a:lnTo>
                <a:lnTo>
                  <a:pt x="120000" y="65454"/>
                </a:lnTo>
                <a:lnTo>
                  <a:pt x="120000" y="65454"/>
                </a:lnTo>
                <a:lnTo>
                  <a:pt x="120000" y="65454"/>
                </a:lnTo>
                <a:lnTo>
                  <a:pt x="120000" y="87272"/>
                </a:lnTo>
                <a:lnTo>
                  <a:pt x="120000" y="87272"/>
                </a:lnTo>
                <a:lnTo>
                  <a:pt x="120000" y="87272"/>
                </a:lnTo>
                <a:lnTo>
                  <a:pt x="120000" y="87272"/>
                </a:lnTo>
                <a:lnTo>
                  <a:pt x="101538" y="87272"/>
                </a:lnTo>
                <a:lnTo>
                  <a:pt x="101538" y="87272"/>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83076" y="87272"/>
                </a:lnTo>
                <a:lnTo>
                  <a:pt x="55384" y="87272"/>
                </a:lnTo>
                <a:lnTo>
                  <a:pt x="55384" y="87272"/>
                </a:lnTo>
                <a:lnTo>
                  <a:pt x="55384" y="87272"/>
                </a:lnTo>
                <a:lnTo>
                  <a:pt x="55384" y="87272"/>
                </a:lnTo>
                <a:lnTo>
                  <a:pt x="55384" y="87272"/>
                </a:lnTo>
                <a:lnTo>
                  <a:pt x="36923" y="87272"/>
                </a:lnTo>
                <a:lnTo>
                  <a:pt x="36923" y="87272"/>
                </a:lnTo>
                <a:lnTo>
                  <a:pt x="36923" y="87272"/>
                </a:lnTo>
                <a:lnTo>
                  <a:pt x="36923" y="65454"/>
                </a:lnTo>
                <a:lnTo>
                  <a:pt x="36923" y="65454"/>
                </a:lnTo>
                <a:lnTo>
                  <a:pt x="36923" y="65454"/>
                </a:lnTo>
                <a:lnTo>
                  <a:pt x="18461" y="65454"/>
                </a:lnTo>
                <a:lnTo>
                  <a:pt x="18461" y="65454"/>
                </a:lnTo>
                <a:lnTo>
                  <a:pt x="18461" y="65454"/>
                </a:lnTo>
                <a:lnTo>
                  <a:pt x="18461" y="65454"/>
                </a:lnTo>
                <a:lnTo>
                  <a:pt x="18461" y="65454"/>
                </a:lnTo>
                <a:lnTo>
                  <a:pt x="0" y="65454"/>
                </a:lnTo>
                <a:lnTo>
                  <a:pt x="0" y="43636"/>
                </a:lnTo>
                <a:lnTo>
                  <a:pt x="0" y="43636"/>
                </a:lnTo>
                <a:lnTo>
                  <a:pt x="18461" y="43636"/>
                </a:lnTo>
                <a:lnTo>
                  <a:pt x="18461" y="43636"/>
                </a:lnTo>
                <a:lnTo>
                  <a:pt x="18461" y="43636"/>
                </a:lnTo>
                <a:lnTo>
                  <a:pt x="36923" y="43636"/>
                </a:lnTo>
                <a:lnTo>
                  <a:pt x="36923" y="43636"/>
                </a:lnTo>
                <a:lnTo>
                  <a:pt x="36923" y="43636"/>
                </a:lnTo>
                <a:lnTo>
                  <a:pt x="36923" y="43636"/>
                </a:lnTo>
                <a:lnTo>
                  <a:pt x="36923" y="43636"/>
                </a:lnTo>
                <a:lnTo>
                  <a:pt x="55384" y="43636"/>
                </a:lnTo>
                <a:lnTo>
                  <a:pt x="55384" y="43636"/>
                </a:lnTo>
                <a:lnTo>
                  <a:pt x="55384" y="43636"/>
                </a:lnTo>
                <a:lnTo>
                  <a:pt x="55384" y="43636"/>
                </a:lnTo>
                <a:lnTo>
                  <a:pt x="55384" y="21818"/>
                </a:lnTo>
                <a:lnTo>
                  <a:pt x="55384" y="21818"/>
                </a:lnTo>
                <a:lnTo>
                  <a:pt x="55384" y="21818"/>
                </a:lnTo>
                <a:lnTo>
                  <a:pt x="55384" y="21818"/>
                </a:lnTo>
                <a:lnTo>
                  <a:pt x="55384" y="21818"/>
                </a:lnTo>
                <a:lnTo>
                  <a:pt x="36923" y="21818"/>
                </a:lnTo>
                <a:lnTo>
                  <a:pt x="36923" y="21818"/>
                </a:lnTo>
                <a:lnTo>
                  <a:pt x="36923" y="21818"/>
                </a:lnTo>
                <a:lnTo>
                  <a:pt x="36923" y="0"/>
                </a:lnTo>
                <a:lnTo>
                  <a:pt x="36923" y="0"/>
                </a:lnTo>
                <a:lnTo>
                  <a:pt x="36923" y="0"/>
                </a:lnTo>
                <a:lnTo>
                  <a:pt x="36923" y="0"/>
                </a:lnTo>
                <a:lnTo>
                  <a:pt x="55384" y="0"/>
                </a:lnTo>
                <a:lnTo>
                  <a:pt x="55384" y="0"/>
                </a:lnTo>
                <a:lnTo>
                  <a:pt x="55384" y="0"/>
                </a:lnTo>
                <a:lnTo>
                  <a:pt x="5538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0" name="Shape 2200"/>
          <p:cNvSpPr/>
          <p:nvPr/>
        </p:nvSpPr>
        <p:spPr>
          <a:xfrm>
            <a:off x="2627710" y="2241552"/>
            <a:ext cx="28574" cy="6349"/>
          </a:xfrm>
          <a:custGeom>
            <a:avLst/>
            <a:gdLst/>
            <a:ahLst/>
            <a:cxnLst/>
            <a:rect l="0" t="0" r="0" b="0"/>
            <a:pathLst>
              <a:path w="120000" h="120000" extrusionOk="0">
                <a:moveTo>
                  <a:pt x="75000" y="0"/>
                </a:moveTo>
                <a:lnTo>
                  <a:pt x="75000" y="0"/>
                </a:lnTo>
                <a:lnTo>
                  <a:pt x="85000" y="0"/>
                </a:lnTo>
                <a:lnTo>
                  <a:pt x="85000" y="0"/>
                </a:lnTo>
                <a:lnTo>
                  <a:pt x="85000" y="0"/>
                </a:lnTo>
                <a:lnTo>
                  <a:pt x="95000" y="0"/>
                </a:lnTo>
                <a:lnTo>
                  <a:pt x="95000" y="0"/>
                </a:lnTo>
                <a:lnTo>
                  <a:pt x="95000" y="0"/>
                </a:lnTo>
                <a:lnTo>
                  <a:pt x="95000" y="0"/>
                </a:lnTo>
                <a:lnTo>
                  <a:pt x="95000" y="60000"/>
                </a:lnTo>
                <a:lnTo>
                  <a:pt x="110000" y="60000"/>
                </a:lnTo>
                <a:lnTo>
                  <a:pt x="110000" y="60000"/>
                </a:lnTo>
                <a:lnTo>
                  <a:pt x="110000" y="60000"/>
                </a:lnTo>
                <a:lnTo>
                  <a:pt x="110000" y="60000"/>
                </a:lnTo>
                <a:lnTo>
                  <a:pt x="110000" y="60000"/>
                </a:lnTo>
                <a:lnTo>
                  <a:pt x="120000" y="60000"/>
                </a:lnTo>
                <a:lnTo>
                  <a:pt x="120000" y="60000"/>
                </a:lnTo>
                <a:lnTo>
                  <a:pt x="120000" y="60000"/>
                </a:lnTo>
                <a:lnTo>
                  <a:pt x="120000" y="60000"/>
                </a:lnTo>
                <a:lnTo>
                  <a:pt x="120000" y="120000"/>
                </a:lnTo>
                <a:lnTo>
                  <a:pt x="120000" y="120000"/>
                </a:lnTo>
                <a:lnTo>
                  <a:pt x="120000" y="120000"/>
                </a:lnTo>
                <a:lnTo>
                  <a:pt x="110000" y="120000"/>
                </a:lnTo>
                <a:lnTo>
                  <a:pt x="110000" y="120000"/>
                </a:lnTo>
                <a:lnTo>
                  <a:pt x="110000" y="120000"/>
                </a:lnTo>
                <a:lnTo>
                  <a:pt x="110000" y="120000"/>
                </a:lnTo>
                <a:lnTo>
                  <a:pt x="95000" y="120000"/>
                </a:lnTo>
                <a:lnTo>
                  <a:pt x="95000" y="120000"/>
                </a:lnTo>
                <a:lnTo>
                  <a:pt x="95000" y="120000"/>
                </a:lnTo>
                <a:lnTo>
                  <a:pt x="95000" y="120000"/>
                </a:lnTo>
                <a:lnTo>
                  <a:pt x="85000" y="120000"/>
                </a:lnTo>
                <a:lnTo>
                  <a:pt x="85000" y="120000"/>
                </a:lnTo>
                <a:lnTo>
                  <a:pt x="85000" y="120000"/>
                </a:lnTo>
                <a:lnTo>
                  <a:pt x="75000" y="120000"/>
                </a:lnTo>
                <a:lnTo>
                  <a:pt x="75000" y="120000"/>
                </a:lnTo>
                <a:lnTo>
                  <a:pt x="75000" y="120000"/>
                </a:lnTo>
                <a:lnTo>
                  <a:pt x="75000" y="120000"/>
                </a:lnTo>
                <a:lnTo>
                  <a:pt x="75000" y="120000"/>
                </a:lnTo>
                <a:lnTo>
                  <a:pt x="65000" y="120000"/>
                </a:lnTo>
                <a:lnTo>
                  <a:pt x="65000" y="120000"/>
                </a:lnTo>
                <a:lnTo>
                  <a:pt x="65000" y="120000"/>
                </a:lnTo>
                <a:lnTo>
                  <a:pt x="65000" y="120000"/>
                </a:lnTo>
                <a:lnTo>
                  <a:pt x="55000" y="120000"/>
                </a:lnTo>
                <a:lnTo>
                  <a:pt x="55000" y="120000"/>
                </a:lnTo>
                <a:lnTo>
                  <a:pt x="55000" y="120000"/>
                </a:lnTo>
                <a:lnTo>
                  <a:pt x="40000" y="120000"/>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10000" y="120000"/>
                </a:lnTo>
                <a:lnTo>
                  <a:pt x="10000" y="120000"/>
                </a:lnTo>
                <a:lnTo>
                  <a:pt x="10000" y="60000"/>
                </a:lnTo>
                <a:lnTo>
                  <a:pt x="10000" y="60000"/>
                </a:lnTo>
                <a:lnTo>
                  <a:pt x="10000" y="60000"/>
                </a:lnTo>
                <a:lnTo>
                  <a:pt x="10000" y="60000"/>
                </a:lnTo>
                <a:lnTo>
                  <a:pt x="0" y="60000"/>
                </a:lnTo>
                <a:lnTo>
                  <a:pt x="0" y="60000"/>
                </a:lnTo>
                <a:lnTo>
                  <a:pt x="10000" y="60000"/>
                </a:lnTo>
                <a:lnTo>
                  <a:pt x="10000" y="60000"/>
                </a:lnTo>
                <a:lnTo>
                  <a:pt x="10000" y="0"/>
                </a:lnTo>
                <a:lnTo>
                  <a:pt x="10000" y="0"/>
                </a:lnTo>
                <a:lnTo>
                  <a:pt x="10000" y="0"/>
                </a:lnTo>
                <a:lnTo>
                  <a:pt x="10000" y="0"/>
                </a:lnTo>
                <a:lnTo>
                  <a:pt x="20000" y="0"/>
                </a:lnTo>
                <a:lnTo>
                  <a:pt x="20000" y="0"/>
                </a:lnTo>
                <a:lnTo>
                  <a:pt x="20000" y="0"/>
                </a:lnTo>
                <a:lnTo>
                  <a:pt x="30000" y="0"/>
                </a:lnTo>
                <a:lnTo>
                  <a:pt x="30000" y="0"/>
                </a:lnTo>
                <a:lnTo>
                  <a:pt x="30000" y="0"/>
                </a:lnTo>
                <a:lnTo>
                  <a:pt x="30000" y="0"/>
                </a:lnTo>
                <a:lnTo>
                  <a:pt x="40000" y="0"/>
                </a:lnTo>
                <a:lnTo>
                  <a:pt x="40000" y="0"/>
                </a:lnTo>
                <a:lnTo>
                  <a:pt x="40000" y="0"/>
                </a:lnTo>
                <a:lnTo>
                  <a:pt x="40000" y="0"/>
                </a:lnTo>
                <a:lnTo>
                  <a:pt x="55000" y="0"/>
                </a:lnTo>
                <a:lnTo>
                  <a:pt x="55000" y="0"/>
                </a:lnTo>
                <a:lnTo>
                  <a:pt x="55000" y="0"/>
                </a:lnTo>
                <a:lnTo>
                  <a:pt x="65000" y="0"/>
                </a:lnTo>
                <a:lnTo>
                  <a:pt x="65000" y="0"/>
                </a:lnTo>
                <a:lnTo>
                  <a:pt x="65000" y="0"/>
                </a:lnTo>
                <a:lnTo>
                  <a:pt x="65000" y="0"/>
                </a:lnTo>
                <a:lnTo>
                  <a:pt x="75000" y="0"/>
                </a:lnTo>
                <a:lnTo>
                  <a:pt x="75000" y="0"/>
                </a:lnTo>
                <a:lnTo>
                  <a:pt x="75000" y="0"/>
                </a:lnTo>
                <a:lnTo>
                  <a:pt x="75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1" name="Shape 2201"/>
          <p:cNvSpPr/>
          <p:nvPr/>
        </p:nvSpPr>
        <p:spPr>
          <a:xfrm>
            <a:off x="2627710" y="2241552"/>
            <a:ext cx="28574" cy="6349"/>
          </a:xfrm>
          <a:custGeom>
            <a:avLst/>
            <a:gdLst/>
            <a:ahLst/>
            <a:cxnLst/>
            <a:rect l="0" t="0" r="0" b="0"/>
            <a:pathLst>
              <a:path w="120000" h="120000" extrusionOk="0">
                <a:moveTo>
                  <a:pt x="75000" y="0"/>
                </a:moveTo>
                <a:lnTo>
                  <a:pt x="75000" y="0"/>
                </a:lnTo>
                <a:lnTo>
                  <a:pt x="85000" y="0"/>
                </a:lnTo>
                <a:lnTo>
                  <a:pt x="85000" y="0"/>
                </a:lnTo>
                <a:lnTo>
                  <a:pt x="85000" y="0"/>
                </a:lnTo>
                <a:lnTo>
                  <a:pt x="95000" y="0"/>
                </a:lnTo>
                <a:lnTo>
                  <a:pt x="95000" y="0"/>
                </a:lnTo>
                <a:lnTo>
                  <a:pt x="95000" y="0"/>
                </a:lnTo>
                <a:lnTo>
                  <a:pt x="95000" y="0"/>
                </a:lnTo>
                <a:lnTo>
                  <a:pt x="95000" y="60000"/>
                </a:lnTo>
                <a:lnTo>
                  <a:pt x="110000" y="60000"/>
                </a:lnTo>
                <a:lnTo>
                  <a:pt x="110000" y="60000"/>
                </a:lnTo>
                <a:lnTo>
                  <a:pt x="110000" y="60000"/>
                </a:lnTo>
                <a:lnTo>
                  <a:pt x="110000" y="60000"/>
                </a:lnTo>
                <a:lnTo>
                  <a:pt x="110000" y="60000"/>
                </a:lnTo>
                <a:lnTo>
                  <a:pt x="120000" y="60000"/>
                </a:lnTo>
                <a:lnTo>
                  <a:pt x="120000" y="60000"/>
                </a:lnTo>
                <a:lnTo>
                  <a:pt x="120000" y="60000"/>
                </a:lnTo>
                <a:lnTo>
                  <a:pt x="120000" y="60000"/>
                </a:lnTo>
                <a:lnTo>
                  <a:pt x="120000" y="120000"/>
                </a:lnTo>
                <a:lnTo>
                  <a:pt x="120000" y="120000"/>
                </a:lnTo>
                <a:lnTo>
                  <a:pt x="120000" y="120000"/>
                </a:lnTo>
                <a:lnTo>
                  <a:pt x="110000" y="120000"/>
                </a:lnTo>
                <a:lnTo>
                  <a:pt x="110000" y="120000"/>
                </a:lnTo>
                <a:lnTo>
                  <a:pt x="110000" y="120000"/>
                </a:lnTo>
                <a:lnTo>
                  <a:pt x="110000" y="120000"/>
                </a:lnTo>
                <a:lnTo>
                  <a:pt x="95000" y="120000"/>
                </a:lnTo>
                <a:lnTo>
                  <a:pt x="95000" y="120000"/>
                </a:lnTo>
                <a:lnTo>
                  <a:pt x="95000" y="120000"/>
                </a:lnTo>
                <a:lnTo>
                  <a:pt x="95000" y="120000"/>
                </a:lnTo>
                <a:lnTo>
                  <a:pt x="85000" y="120000"/>
                </a:lnTo>
                <a:lnTo>
                  <a:pt x="85000" y="120000"/>
                </a:lnTo>
                <a:lnTo>
                  <a:pt x="85000" y="120000"/>
                </a:lnTo>
                <a:lnTo>
                  <a:pt x="75000" y="120000"/>
                </a:lnTo>
                <a:lnTo>
                  <a:pt x="75000" y="120000"/>
                </a:lnTo>
                <a:lnTo>
                  <a:pt x="75000" y="120000"/>
                </a:lnTo>
                <a:lnTo>
                  <a:pt x="75000" y="120000"/>
                </a:lnTo>
                <a:lnTo>
                  <a:pt x="75000" y="120000"/>
                </a:lnTo>
                <a:lnTo>
                  <a:pt x="65000" y="120000"/>
                </a:lnTo>
                <a:lnTo>
                  <a:pt x="65000" y="120000"/>
                </a:lnTo>
                <a:lnTo>
                  <a:pt x="65000" y="120000"/>
                </a:lnTo>
                <a:lnTo>
                  <a:pt x="65000" y="120000"/>
                </a:lnTo>
                <a:lnTo>
                  <a:pt x="55000" y="120000"/>
                </a:lnTo>
                <a:lnTo>
                  <a:pt x="55000" y="120000"/>
                </a:lnTo>
                <a:lnTo>
                  <a:pt x="55000" y="120000"/>
                </a:lnTo>
                <a:lnTo>
                  <a:pt x="40000" y="120000"/>
                </a:lnTo>
                <a:lnTo>
                  <a:pt x="40000" y="120000"/>
                </a:lnTo>
                <a:lnTo>
                  <a:pt x="40000" y="120000"/>
                </a:lnTo>
                <a:lnTo>
                  <a:pt x="40000" y="120000"/>
                </a:lnTo>
                <a:lnTo>
                  <a:pt x="30000" y="120000"/>
                </a:lnTo>
                <a:lnTo>
                  <a:pt x="30000" y="120000"/>
                </a:lnTo>
                <a:lnTo>
                  <a:pt x="30000" y="120000"/>
                </a:lnTo>
                <a:lnTo>
                  <a:pt x="30000" y="120000"/>
                </a:lnTo>
                <a:lnTo>
                  <a:pt x="30000" y="120000"/>
                </a:lnTo>
                <a:lnTo>
                  <a:pt x="20000" y="120000"/>
                </a:lnTo>
                <a:lnTo>
                  <a:pt x="20000" y="120000"/>
                </a:lnTo>
                <a:lnTo>
                  <a:pt x="20000" y="120000"/>
                </a:lnTo>
                <a:lnTo>
                  <a:pt x="10000" y="120000"/>
                </a:lnTo>
                <a:lnTo>
                  <a:pt x="10000" y="120000"/>
                </a:lnTo>
                <a:lnTo>
                  <a:pt x="10000" y="60000"/>
                </a:lnTo>
                <a:lnTo>
                  <a:pt x="10000" y="60000"/>
                </a:lnTo>
                <a:lnTo>
                  <a:pt x="10000" y="60000"/>
                </a:lnTo>
                <a:lnTo>
                  <a:pt x="10000" y="60000"/>
                </a:lnTo>
                <a:lnTo>
                  <a:pt x="0" y="60000"/>
                </a:lnTo>
                <a:lnTo>
                  <a:pt x="0" y="60000"/>
                </a:lnTo>
                <a:lnTo>
                  <a:pt x="10000" y="60000"/>
                </a:lnTo>
                <a:lnTo>
                  <a:pt x="10000" y="60000"/>
                </a:lnTo>
                <a:lnTo>
                  <a:pt x="10000" y="0"/>
                </a:lnTo>
                <a:lnTo>
                  <a:pt x="10000" y="0"/>
                </a:lnTo>
                <a:lnTo>
                  <a:pt x="10000" y="0"/>
                </a:lnTo>
                <a:lnTo>
                  <a:pt x="10000" y="0"/>
                </a:lnTo>
                <a:lnTo>
                  <a:pt x="20000" y="0"/>
                </a:lnTo>
                <a:lnTo>
                  <a:pt x="20000" y="0"/>
                </a:lnTo>
                <a:lnTo>
                  <a:pt x="20000" y="0"/>
                </a:lnTo>
                <a:lnTo>
                  <a:pt x="30000" y="0"/>
                </a:lnTo>
                <a:lnTo>
                  <a:pt x="30000" y="0"/>
                </a:lnTo>
                <a:lnTo>
                  <a:pt x="30000" y="0"/>
                </a:lnTo>
                <a:lnTo>
                  <a:pt x="30000" y="0"/>
                </a:lnTo>
                <a:lnTo>
                  <a:pt x="40000" y="0"/>
                </a:lnTo>
                <a:lnTo>
                  <a:pt x="40000" y="0"/>
                </a:lnTo>
                <a:lnTo>
                  <a:pt x="40000" y="0"/>
                </a:lnTo>
                <a:lnTo>
                  <a:pt x="40000" y="0"/>
                </a:lnTo>
                <a:lnTo>
                  <a:pt x="55000" y="0"/>
                </a:lnTo>
                <a:lnTo>
                  <a:pt x="55000" y="0"/>
                </a:lnTo>
                <a:lnTo>
                  <a:pt x="55000" y="0"/>
                </a:lnTo>
                <a:lnTo>
                  <a:pt x="65000" y="0"/>
                </a:lnTo>
                <a:lnTo>
                  <a:pt x="65000" y="0"/>
                </a:lnTo>
                <a:lnTo>
                  <a:pt x="65000" y="0"/>
                </a:lnTo>
                <a:lnTo>
                  <a:pt x="65000" y="0"/>
                </a:lnTo>
                <a:lnTo>
                  <a:pt x="75000" y="0"/>
                </a:lnTo>
                <a:lnTo>
                  <a:pt x="75000" y="0"/>
                </a:lnTo>
                <a:lnTo>
                  <a:pt x="75000" y="0"/>
                </a:lnTo>
                <a:lnTo>
                  <a:pt x="75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2" name="Shape 2202"/>
          <p:cNvSpPr/>
          <p:nvPr/>
        </p:nvSpPr>
        <p:spPr>
          <a:xfrm>
            <a:off x="3038476" y="2632078"/>
            <a:ext cx="20240" cy="11113"/>
          </a:xfrm>
          <a:custGeom>
            <a:avLst/>
            <a:gdLst/>
            <a:ahLst/>
            <a:cxnLst/>
            <a:rect l="0" t="0" r="0" b="0"/>
            <a:pathLst>
              <a:path w="120000" h="120000" extrusionOk="0">
                <a:moveTo>
                  <a:pt x="28235" y="0"/>
                </a:moveTo>
                <a:lnTo>
                  <a:pt x="28235" y="0"/>
                </a:lnTo>
                <a:lnTo>
                  <a:pt x="28235" y="0"/>
                </a:lnTo>
                <a:lnTo>
                  <a:pt x="28235" y="0"/>
                </a:lnTo>
                <a:lnTo>
                  <a:pt x="28235" y="0"/>
                </a:lnTo>
                <a:lnTo>
                  <a:pt x="42352" y="0"/>
                </a:lnTo>
                <a:lnTo>
                  <a:pt x="42352" y="0"/>
                </a:lnTo>
                <a:lnTo>
                  <a:pt x="42352" y="0"/>
                </a:lnTo>
                <a:lnTo>
                  <a:pt x="63529" y="0"/>
                </a:lnTo>
                <a:lnTo>
                  <a:pt x="63529" y="0"/>
                </a:lnTo>
                <a:lnTo>
                  <a:pt x="63529" y="0"/>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34285"/>
                </a:lnTo>
                <a:lnTo>
                  <a:pt x="105882" y="34285"/>
                </a:lnTo>
                <a:lnTo>
                  <a:pt x="105882" y="34285"/>
                </a:lnTo>
                <a:lnTo>
                  <a:pt x="105882" y="34285"/>
                </a:lnTo>
                <a:lnTo>
                  <a:pt x="120000" y="34285"/>
                </a:lnTo>
                <a:lnTo>
                  <a:pt x="120000" y="34285"/>
                </a:lnTo>
                <a:lnTo>
                  <a:pt x="120000" y="85714"/>
                </a:lnTo>
                <a:lnTo>
                  <a:pt x="120000" y="85714"/>
                </a:lnTo>
                <a:lnTo>
                  <a:pt x="120000" y="85714"/>
                </a:lnTo>
                <a:lnTo>
                  <a:pt x="105882" y="85714"/>
                </a:lnTo>
                <a:lnTo>
                  <a:pt x="105882" y="85714"/>
                </a:lnTo>
                <a:lnTo>
                  <a:pt x="105882" y="119999"/>
                </a:lnTo>
                <a:lnTo>
                  <a:pt x="105882" y="119999"/>
                </a:lnTo>
                <a:lnTo>
                  <a:pt x="105882"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119999"/>
                </a:lnTo>
                <a:lnTo>
                  <a:pt x="77647" y="119999"/>
                </a:lnTo>
                <a:lnTo>
                  <a:pt x="63529" y="119999"/>
                </a:lnTo>
                <a:lnTo>
                  <a:pt x="63529" y="119999"/>
                </a:lnTo>
                <a:lnTo>
                  <a:pt x="63529" y="119999"/>
                </a:lnTo>
                <a:lnTo>
                  <a:pt x="63529" y="119999"/>
                </a:lnTo>
                <a:lnTo>
                  <a:pt x="63529" y="119999"/>
                </a:lnTo>
                <a:lnTo>
                  <a:pt x="63529" y="85714"/>
                </a:lnTo>
                <a:lnTo>
                  <a:pt x="42352" y="85714"/>
                </a:lnTo>
                <a:lnTo>
                  <a:pt x="42352" y="85714"/>
                </a:lnTo>
                <a:lnTo>
                  <a:pt x="42352" y="85714"/>
                </a:lnTo>
                <a:lnTo>
                  <a:pt x="42352" y="85714"/>
                </a:lnTo>
                <a:lnTo>
                  <a:pt x="28235" y="85714"/>
                </a:lnTo>
                <a:lnTo>
                  <a:pt x="28235" y="85714"/>
                </a:lnTo>
                <a:lnTo>
                  <a:pt x="28235" y="85714"/>
                </a:lnTo>
                <a:lnTo>
                  <a:pt x="28235" y="85714"/>
                </a:lnTo>
                <a:lnTo>
                  <a:pt x="28235" y="34285"/>
                </a:lnTo>
                <a:lnTo>
                  <a:pt x="28235" y="34285"/>
                </a:lnTo>
                <a:lnTo>
                  <a:pt x="14117" y="34285"/>
                </a:lnTo>
                <a:lnTo>
                  <a:pt x="14117" y="34285"/>
                </a:lnTo>
                <a:lnTo>
                  <a:pt x="14117" y="34285"/>
                </a:lnTo>
                <a:lnTo>
                  <a:pt x="14117" y="34285"/>
                </a:lnTo>
                <a:lnTo>
                  <a:pt x="14117" y="34285"/>
                </a:lnTo>
                <a:lnTo>
                  <a:pt x="14117" y="34285"/>
                </a:lnTo>
                <a:lnTo>
                  <a:pt x="14117" y="0"/>
                </a:lnTo>
                <a:lnTo>
                  <a:pt x="0" y="0"/>
                </a:lnTo>
                <a:lnTo>
                  <a:pt x="0" y="0"/>
                </a:lnTo>
                <a:lnTo>
                  <a:pt x="14117" y="0"/>
                </a:lnTo>
                <a:lnTo>
                  <a:pt x="14117" y="0"/>
                </a:lnTo>
                <a:lnTo>
                  <a:pt x="14117" y="0"/>
                </a:lnTo>
                <a:lnTo>
                  <a:pt x="14117" y="0"/>
                </a:lnTo>
                <a:lnTo>
                  <a:pt x="14117" y="0"/>
                </a:lnTo>
                <a:lnTo>
                  <a:pt x="14117" y="0"/>
                </a:lnTo>
                <a:lnTo>
                  <a:pt x="2823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3" name="Shape 2203"/>
          <p:cNvSpPr/>
          <p:nvPr/>
        </p:nvSpPr>
        <p:spPr>
          <a:xfrm>
            <a:off x="3038476" y="2632078"/>
            <a:ext cx="20240" cy="11113"/>
          </a:xfrm>
          <a:custGeom>
            <a:avLst/>
            <a:gdLst/>
            <a:ahLst/>
            <a:cxnLst/>
            <a:rect l="0" t="0" r="0" b="0"/>
            <a:pathLst>
              <a:path w="120000" h="120000" extrusionOk="0">
                <a:moveTo>
                  <a:pt x="28235" y="0"/>
                </a:moveTo>
                <a:lnTo>
                  <a:pt x="28235" y="0"/>
                </a:lnTo>
                <a:lnTo>
                  <a:pt x="28235" y="0"/>
                </a:lnTo>
                <a:lnTo>
                  <a:pt x="28235" y="0"/>
                </a:lnTo>
                <a:lnTo>
                  <a:pt x="28235" y="0"/>
                </a:lnTo>
                <a:lnTo>
                  <a:pt x="42352" y="0"/>
                </a:lnTo>
                <a:lnTo>
                  <a:pt x="42352" y="0"/>
                </a:lnTo>
                <a:lnTo>
                  <a:pt x="42352" y="0"/>
                </a:lnTo>
                <a:lnTo>
                  <a:pt x="63529" y="0"/>
                </a:lnTo>
                <a:lnTo>
                  <a:pt x="63529" y="0"/>
                </a:lnTo>
                <a:lnTo>
                  <a:pt x="63529" y="0"/>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34285"/>
                </a:lnTo>
                <a:lnTo>
                  <a:pt x="105882" y="34285"/>
                </a:lnTo>
                <a:lnTo>
                  <a:pt x="105882" y="34285"/>
                </a:lnTo>
                <a:lnTo>
                  <a:pt x="105882" y="34285"/>
                </a:lnTo>
                <a:lnTo>
                  <a:pt x="120000" y="34285"/>
                </a:lnTo>
                <a:lnTo>
                  <a:pt x="120000" y="34285"/>
                </a:lnTo>
                <a:lnTo>
                  <a:pt x="120000" y="85714"/>
                </a:lnTo>
                <a:lnTo>
                  <a:pt x="120000" y="85714"/>
                </a:lnTo>
                <a:lnTo>
                  <a:pt x="120000" y="85714"/>
                </a:lnTo>
                <a:lnTo>
                  <a:pt x="105882" y="85714"/>
                </a:lnTo>
                <a:lnTo>
                  <a:pt x="105882" y="85714"/>
                </a:lnTo>
                <a:lnTo>
                  <a:pt x="105882" y="119999"/>
                </a:lnTo>
                <a:lnTo>
                  <a:pt x="105882" y="119999"/>
                </a:lnTo>
                <a:lnTo>
                  <a:pt x="105882" y="119999"/>
                </a:lnTo>
                <a:lnTo>
                  <a:pt x="91764" y="119999"/>
                </a:lnTo>
                <a:lnTo>
                  <a:pt x="91764" y="119999"/>
                </a:lnTo>
                <a:lnTo>
                  <a:pt x="91764" y="119999"/>
                </a:lnTo>
                <a:lnTo>
                  <a:pt x="91764" y="119999"/>
                </a:lnTo>
                <a:lnTo>
                  <a:pt x="77647" y="119999"/>
                </a:lnTo>
                <a:lnTo>
                  <a:pt x="77647" y="119999"/>
                </a:lnTo>
                <a:lnTo>
                  <a:pt x="77647" y="119999"/>
                </a:lnTo>
                <a:lnTo>
                  <a:pt x="77647" y="119999"/>
                </a:lnTo>
                <a:lnTo>
                  <a:pt x="77647" y="119999"/>
                </a:lnTo>
                <a:lnTo>
                  <a:pt x="77647" y="119999"/>
                </a:lnTo>
                <a:lnTo>
                  <a:pt x="63529" y="119999"/>
                </a:lnTo>
                <a:lnTo>
                  <a:pt x="63529" y="119999"/>
                </a:lnTo>
                <a:lnTo>
                  <a:pt x="63529" y="119999"/>
                </a:lnTo>
                <a:lnTo>
                  <a:pt x="63529" y="119999"/>
                </a:lnTo>
                <a:lnTo>
                  <a:pt x="63529" y="119999"/>
                </a:lnTo>
                <a:lnTo>
                  <a:pt x="63529" y="85714"/>
                </a:lnTo>
                <a:lnTo>
                  <a:pt x="42352" y="85714"/>
                </a:lnTo>
                <a:lnTo>
                  <a:pt x="42352" y="85714"/>
                </a:lnTo>
                <a:lnTo>
                  <a:pt x="42352" y="85714"/>
                </a:lnTo>
                <a:lnTo>
                  <a:pt x="42352" y="85714"/>
                </a:lnTo>
                <a:lnTo>
                  <a:pt x="28235" y="85714"/>
                </a:lnTo>
                <a:lnTo>
                  <a:pt x="28235" y="85714"/>
                </a:lnTo>
                <a:lnTo>
                  <a:pt x="28235" y="85714"/>
                </a:lnTo>
                <a:lnTo>
                  <a:pt x="28235" y="85714"/>
                </a:lnTo>
                <a:lnTo>
                  <a:pt x="28235" y="34285"/>
                </a:lnTo>
                <a:lnTo>
                  <a:pt x="28235" y="34285"/>
                </a:lnTo>
                <a:lnTo>
                  <a:pt x="14117" y="34285"/>
                </a:lnTo>
                <a:lnTo>
                  <a:pt x="14117" y="34285"/>
                </a:lnTo>
                <a:lnTo>
                  <a:pt x="14117" y="34285"/>
                </a:lnTo>
                <a:lnTo>
                  <a:pt x="14117" y="34285"/>
                </a:lnTo>
                <a:lnTo>
                  <a:pt x="14117" y="34285"/>
                </a:lnTo>
                <a:lnTo>
                  <a:pt x="14117" y="34285"/>
                </a:lnTo>
                <a:lnTo>
                  <a:pt x="14117" y="0"/>
                </a:lnTo>
                <a:lnTo>
                  <a:pt x="0" y="0"/>
                </a:lnTo>
                <a:lnTo>
                  <a:pt x="0" y="0"/>
                </a:lnTo>
                <a:lnTo>
                  <a:pt x="14117" y="0"/>
                </a:lnTo>
                <a:lnTo>
                  <a:pt x="14117" y="0"/>
                </a:lnTo>
                <a:lnTo>
                  <a:pt x="14117" y="0"/>
                </a:lnTo>
                <a:lnTo>
                  <a:pt x="14117" y="0"/>
                </a:lnTo>
                <a:lnTo>
                  <a:pt x="14117" y="0"/>
                </a:lnTo>
                <a:lnTo>
                  <a:pt x="14117" y="0"/>
                </a:lnTo>
                <a:lnTo>
                  <a:pt x="28235"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4" name="Shape 2204"/>
          <p:cNvSpPr/>
          <p:nvPr/>
        </p:nvSpPr>
        <p:spPr>
          <a:xfrm>
            <a:off x="3025379" y="2471739"/>
            <a:ext cx="20240" cy="17463"/>
          </a:xfrm>
          <a:custGeom>
            <a:avLst/>
            <a:gdLst/>
            <a:ahLst/>
            <a:cxnLst/>
            <a:rect l="0" t="0" r="0" b="0"/>
            <a:pathLst>
              <a:path w="120000" h="120000" extrusionOk="0">
                <a:moveTo>
                  <a:pt x="105882" y="0"/>
                </a:moveTo>
                <a:lnTo>
                  <a:pt x="105882" y="0"/>
                </a:lnTo>
                <a:lnTo>
                  <a:pt x="120000" y="0"/>
                </a:lnTo>
                <a:lnTo>
                  <a:pt x="120000" y="21818"/>
                </a:lnTo>
                <a:lnTo>
                  <a:pt x="120000" y="21818"/>
                </a:lnTo>
                <a:lnTo>
                  <a:pt x="120000" y="21818"/>
                </a:lnTo>
                <a:lnTo>
                  <a:pt x="120000" y="21818"/>
                </a:lnTo>
                <a:lnTo>
                  <a:pt x="120000" y="21818"/>
                </a:lnTo>
                <a:lnTo>
                  <a:pt x="105882" y="21818"/>
                </a:lnTo>
                <a:lnTo>
                  <a:pt x="105882" y="43636"/>
                </a:lnTo>
                <a:lnTo>
                  <a:pt x="105882" y="43636"/>
                </a:lnTo>
                <a:lnTo>
                  <a:pt x="105882" y="43636"/>
                </a:lnTo>
                <a:lnTo>
                  <a:pt x="105882" y="43636"/>
                </a:lnTo>
                <a:lnTo>
                  <a:pt x="105882" y="43636"/>
                </a:lnTo>
                <a:lnTo>
                  <a:pt x="105882" y="43636"/>
                </a:lnTo>
                <a:lnTo>
                  <a:pt x="91764" y="43636"/>
                </a:lnTo>
                <a:lnTo>
                  <a:pt x="91764" y="43636"/>
                </a:lnTo>
                <a:lnTo>
                  <a:pt x="91764" y="43636"/>
                </a:lnTo>
                <a:lnTo>
                  <a:pt x="91764" y="43636"/>
                </a:lnTo>
                <a:lnTo>
                  <a:pt x="91764" y="43636"/>
                </a:lnTo>
                <a:lnTo>
                  <a:pt x="91764" y="76363"/>
                </a:lnTo>
                <a:lnTo>
                  <a:pt x="91764" y="76363"/>
                </a:lnTo>
                <a:lnTo>
                  <a:pt x="91764" y="76363"/>
                </a:lnTo>
                <a:lnTo>
                  <a:pt x="77647" y="76363"/>
                </a:lnTo>
                <a:lnTo>
                  <a:pt x="77647" y="76363"/>
                </a:lnTo>
                <a:lnTo>
                  <a:pt x="77647" y="76363"/>
                </a:lnTo>
                <a:lnTo>
                  <a:pt x="77647" y="98181"/>
                </a:lnTo>
                <a:lnTo>
                  <a:pt x="77647" y="98181"/>
                </a:lnTo>
                <a:lnTo>
                  <a:pt x="63529" y="98181"/>
                </a:lnTo>
                <a:lnTo>
                  <a:pt x="63529" y="98181"/>
                </a:lnTo>
                <a:lnTo>
                  <a:pt x="63529" y="98181"/>
                </a:lnTo>
                <a:lnTo>
                  <a:pt x="63529" y="98181"/>
                </a:lnTo>
                <a:lnTo>
                  <a:pt x="63529" y="98181"/>
                </a:lnTo>
                <a:lnTo>
                  <a:pt x="63529" y="98181"/>
                </a:lnTo>
                <a:lnTo>
                  <a:pt x="42352" y="98181"/>
                </a:lnTo>
                <a:lnTo>
                  <a:pt x="42352" y="98181"/>
                </a:lnTo>
                <a:lnTo>
                  <a:pt x="42352" y="98181"/>
                </a:lnTo>
                <a:lnTo>
                  <a:pt x="42352" y="98181"/>
                </a:lnTo>
                <a:lnTo>
                  <a:pt x="28235" y="98181"/>
                </a:lnTo>
                <a:lnTo>
                  <a:pt x="28235" y="120000"/>
                </a:lnTo>
                <a:lnTo>
                  <a:pt x="28235" y="120000"/>
                </a:lnTo>
                <a:lnTo>
                  <a:pt x="28235" y="120000"/>
                </a:lnTo>
                <a:lnTo>
                  <a:pt x="14117" y="120000"/>
                </a:lnTo>
                <a:lnTo>
                  <a:pt x="14117" y="120000"/>
                </a:lnTo>
                <a:lnTo>
                  <a:pt x="14117" y="120000"/>
                </a:lnTo>
                <a:lnTo>
                  <a:pt x="14117" y="120000"/>
                </a:lnTo>
                <a:lnTo>
                  <a:pt x="14117" y="120000"/>
                </a:lnTo>
                <a:lnTo>
                  <a:pt x="14117" y="120000"/>
                </a:lnTo>
                <a:lnTo>
                  <a:pt x="0" y="120000"/>
                </a:lnTo>
                <a:lnTo>
                  <a:pt x="0" y="120000"/>
                </a:lnTo>
                <a:lnTo>
                  <a:pt x="0" y="98181"/>
                </a:lnTo>
                <a:lnTo>
                  <a:pt x="0" y="98181"/>
                </a:lnTo>
                <a:lnTo>
                  <a:pt x="0" y="98181"/>
                </a:lnTo>
                <a:lnTo>
                  <a:pt x="0" y="98181"/>
                </a:lnTo>
                <a:lnTo>
                  <a:pt x="0" y="98181"/>
                </a:lnTo>
                <a:lnTo>
                  <a:pt x="0" y="98181"/>
                </a:lnTo>
                <a:lnTo>
                  <a:pt x="14117" y="98181"/>
                </a:lnTo>
                <a:lnTo>
                  <a:pt x="14117" y="76363"/>
                </a:lnTo>
                <a:lnTo>
                  <a:pt x="14117" y="76363"/>
                </a:lnTo>
                <a:lnTo>
                  <a:pt x="14117" y="76363"/>
                </a:lnTo>
                <a:lnTo>
                  <a:pt x="14117" y="76363"/>
                </a:lnTo>
                <a:lnTo>
                  <a:pt x="14117" y="76363"/>
                </a:lnTo>
                <a:lnTo>
                  <a:pt x="14117" y="43636"/>
                </a:lnTo>
                <a:lnTo>
                  <a:pt x="14117" y="43636"/>
                </a:lnTo>
                <a:lnTo>
                  <a:pt x="28235" y="43636"/>
                </a:lnTo>
                <a:lnTo>
                  <a:pt x="28235" y="43636"/>
                </a:lnTo>
                <a:lnTo>
                  <a:pt x="28235" y="43636"/>
                </a:lnTo>
                <a:lnTo>
                  <a:pt x="42352" y="43636"/>
                </a:lnTo>
                <a:lnTo>
                  <a:pt x="42352" y="43636"/>
                </a:lnTo>
                <a:lnTo>
                  <a:pt x="42352" y="43636"/>
                </a:lnTo>
                <a:lnTo>
                  <a:pt x="42352" y="43636"/>
                </a:lnTo>
                <a:lnTo>
                  <a:pt x="42352" y="43636"/>
                </a:lnTo>
                <a:lnTo>
                  <a:pt x="63529" y="43636"/>
                </a:lnTo>
                <a:lnTo>
                  <a:pt x="63529" y="43636"/>
                </a:lnTo>
                <a:lnTo>
                  <a:pt x="63529" y="21818"/>
                </a:lnTo>
                <a:lnTo>
                  <a:pt x="63529" y="21818"/>
                </a:lnTo>
                <a:lnTo>
                  <a:pt x="63529" y="21818"/>
                </a:lnTo>
                <a:lnTo>
                  <a:pt x="63529" y="21818"/>
                </a:lnTo>
                <a:lnTo>
                  <a:pt x="63529" y="21818"/>
                </a:lnTo>
                <a:lnTo>
                  <a:pt x="77647" y="21818"/>
                </a:lnTo>
                <a:lnTo>
                  <a:pt x="77647" y="21818"/>
                </a:lnTo>
                <a:lnTo>
                  <a:pt x="63529" y="21818"/>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5" name="Shape 2205"/>
          <p:cNvSpPr/>
          <p:nvPr/>
        </p:nvSpPr>
        <p:spPr>
          <a:xfrm>
            <a:off x="3025379" y="2471739"/>
            <a:ext cx="20240" cy="17463"/>
          </a:xfrm>
          <a:custGeom>
            <a:avLst/>
            <a:gdLst/>
            <a:ahLst/>
            <a:cxnLst/>
            <a:rect l="0" t="0" r="0" b="0"/>
            <a:pathLst>
              <a:path w="120000" h="120000" extrusionOk="0">
                <a:moveTo>
                  <a:pt x="105882" y="0"/>
                </a:moveTo>
                <a:lnTo>
                  <a:pt x="105882" y="0"/>
                </a:lnTo>
                <a:lnTo>
                  <a:pt x="120000" y="0"/>
                </a:lnTo>
                <a:lnTo>
                  <a:pt x="120000" y="21818"/>
                </a:lnTo>
                <a:lnTo>
                  <a:pt x="120000" y="21818"/>
                </a:lnTo>
                <a:lnTo>
                  <a:pt x="120000" y="21818"/>
                </a:lnTo>
                <a:lnTo>
                  <a:pt x="120000" y="21818"/>
                </a:lnTo>
                <a:lnTo>
                  <a:pt x="120000" y="21818"/>
                </a:lnTo>
                <a:lnTo>
                  <a:pt x="105882" y="21818"/>
                </a:lnTo>
                <a:lnTo>
                  <a:pt x="105882" y="43636"/>
                </a:lnTo>
                <a:lnTo>
                  <a:pt x="105882" y="43636"/>
                </a:lnTo>
                <a:lnTo>
                  <a:pt x="105882" y="43636"/>
                </a:lnTo>
                <a:lnTo>
                  <a:pt x="105882" y="43636"/>
                </a:lnTo>
                <a:lnTo>
                  <a:pt x="105882" y="43636"/>
                </a:lnTo>
                <a:lnTo>
                  <a:pt x="105882" y="43636"/>
                </a:lnTo>
                <a:lnTo>
                  <a:pt x="91764" y="43636"/>
                </a:lnTo>
                <a:lnTo>
                  <a:pt x="91764" y="43636"/>
                </a:lnTo>
                <a:lnTo>
                  <a:pt x="91764" y="43636"/>
                </a:lnTo>
                <a:lnTo>
                  <a:pt x="91764" y="43636"/>
                </a:lnTo>
                <a:lnTo>
                  <a:pt x="91764" y="43636"/>
                </a:lnTo>
                <a:lnTo>
                  <a:pt x="91764" y="76363"/>
                </a:lnTo>
                <a:lnTo>
                  <a:pt x="91764" y="76363"/>
                </a:lnTo>
                <a:lnTo>
                  <a:pt x="91764" y="76363"/>
                </a:lnTo>
                <a:lnTo>
                  <a:pt x="77647" y="76363"/>
                </a:lnTo>
                <a:lnTo>
                  <a:pt x="77647" y="76363"/>
                </a:lnTo>
                <a:lnTo>
                  <a:pt x="77647" y="76363"/>
                </a:lnTo>
                <a:lnTo>
                  <a:pt x="77647" y="98181"/>
                </a:lnTo>
                <a:lnTo>
                  <a:pt x="77647" y="98181"/>
                </a:lnTo>
                <a:lnTo>
                  <a:pt x="63529" y="98181"/>
                </a:lnTo>
                <a:lnTo>
                  <a:pt x="63529" y="98181"/>
                </a:lnTo>
                <a:lnTo>
                  <a:pt x="63529" y="98181"/>
                </a:lnTo>
                <a:lnTo>
                  <a:pt x="63529" y="98181"/>
                </a:lnTo>
                <a:lnTo>
                  <a:pt x="63529" y="98181"/>
                </a:lnTo>
                <a:lnTo>
                  <a:pt x="63529" y="98181"/>
                </a:lnTo>
                <a:lnTo>
                  <a:pt x="42352" y="98181"/>
                </a:lnTo>
                <a:lnTo>
                  <a:pt x="42352" y="98181"/>
                </a:lnTo>
                <a:lnTo>
                  <a:pt x="42352" y="98181"/>
                </a:lnTo>
                <a:lnTo>
                  <a:pt x="42352" y="98181"/>
                </a:lnTo>
                <a:lnTo>
                  <a:pt x="28235" y="98181"/>
                </a:lnTo>
                <a:lnTo>
                  <a:pt x="28235" y="120000"/>
                </a:lnTo>
                <a:lnTo>
                  <a:pt x="28235" y="120000"/>
                </a:lnTo>
                <a:lnTo>
                  <a:pt x="28235" y="120000"/>
                </a:lnTo>
                <a:lnTo>
                  <a:pt x="14117" y="120000"/>
                </a:lnTo>
                <a:lnTo>
                  <a:pt x="14117" y="120000"/>
                </a:lnTo>
                <a:lnTo>
                  <a:pt x="14117" y="120000"/>
                </a:lnTo>
                <a:lnTo>
                  <a:pt x="14117" y="120000"/>
                </a:lnTo>
                <a:lnTo>
                  <a:pt x="14117" y="120000"/>
                </a:lnTo>
                <a:lnTo>
                  <a:pt x="14117" y="120000"/>
                </a:lnTo>
                <a:lnTo>
                  <a:pt x="0" y="120000"/>
                </a:lnTo>
                <a:lnTo>
                  <a:pt x="0" y="120000"/>
                </a:lnTo>
                <a:lnTo>
                  <a:pt x="0" y="98181"/>
                </a:lnTo>
                <a:lnTo>
                  <a:pt x="0" y="98181"/>
                </a:lnTo>
                <a:lnTo>
                  <a:pt x="0" y="98181"/>
                </a:lnTo>
                <a:lnTo>
                  <a:pt x="0" y="98181"/>
                </a:lnTo>
                <a:lnTo>
                  <a:pt x="0" y="98181"/>
                </a:lnTo>
                <a:lnTo>
                  <a:pt x="0" y="98181"/>
                </a:lnTo>
                <a:lnTo>
                  <a:pt x="14117" y="98181"/>
                </a:lnTo>
                <a:lnTo>
                  <a:pt x="14117" y="76363"/>
                </a:lnTo>
                <a:lnTo>
                  <a:pt x="14117" y="76363"/>
                </a:lnTo>
                <a:lnTo>
                  <a:pt x="14117" y="76363"/>
                </a:lnTo>
                <a:lnTo>
                  <a:pt x="14117" y="76363"/>
                </a:lnTo>
                <a:lnTo>
                  <a:pt x="14117" y="76363"/>
                </a:lnTo>
                <a:lnTo>
                  <a:pt x="14117" y="43636"/>
                </a:lnTo>
                <a:lnTo>
                  <a:pt x="14117" y="43636"/>
                </a:lnTo>
                <a:lnTo>
                  <a:pt x="28235" y="43636"/>
                </a:lnTo>
                <a:lnTo>
                  <a:pt x="28235" y="43636"/>
                </a:lnTo>
                <a:lnTo>
                  <a:pt x="28235" y="43636"/>
                </a:lnTo>
                <a:lnTo>
                  <a:pt x="42352" y="43636"/>
                </a:lnTo>
                <a:lnTo>
                  <a:pt x="42352" y="43636"/>
                </a:lnTo>
                <a:lnTo>
                  <a:pt x="42352" y="43636"/>
                </a:lnTo>
                <a:lnTo>
                  <a:pt x="42352" y="43636"/>
                </a:lnTo>
                <a:lnTo>
                  <a:pt x="42352" y="43636"/>
                </a:lnTo>
                <a:lnTo>
                  <a:pt x="63529" y="43636"/>
                </a:lnTo>
                <a:lnTo>
                  <a:pt x="63529" y="43636"/>
                </a:lnTo>
                <a:lnTo>
                  <a:pt x="63529" y="21818"/>
                </a:lnTo>
                <a:lnTo>
                  <a:pt x="63529" y="21818"/>
                </a:lnTo>
                <a:lnTo>
                  <a:pt x="63529" y="21818"/>
                </a:lnTo>
                <a:lnTo>
                  <a:pt x="63529" y="21818"/>
                </a:lnTo>
                <a:lnTo>
                  <a:pt x="63529" y="21818"/>
                </a:lnTo>
                <a:lnTo>
                  <a:pt x="77647" y="21818"/>
                </a:lnTo>
                <a:lnTo>
                  <a:pt x="77647" y="21818"/>
                </a:lnTo>
                <a:lnTo>
                  <a:pt x="63529" y="21818"/>
                </a:lnTo>
                <a:lnTo>
                  <a:pt x="63529" y="0"/>
                </a:lnTo>
                <a:lnTo>
                  <a:pt x="77647" y="0"/>
                </a:lnTo>
                <a:lnTo>
                  <a:pt x="77647" y="0"/>
                </a:lnTo>
                <a:lnTo>
                  <a:pt x="77647" y="0"/>
                </a:lnTo>
                <a:lnTo>
                  <a:pt x="77647" y="0"/>
                </a:lnTo>
                <a:lnTo>
                  <a:pt x="91764" y="0"/>
                </a:lnTo>
                <a:lnTo>
                  <a:pt x="91764" y="0"/>
                </a:lnTo>
                <a:lnTo>
                  <a:pt x="91764" y="0"/>
                </a:lnTo>
                <a:lnTo>
                  <a:pt x="91764" y="0"/>
                </a:lnTo>
                <a:lnTo>
                  <a:pt x="105882" y="0"/>
                </a:lnTo>
                <a:lnTo>
                  <a:pt x="105882" y="0"/>
                </a:lnTo>
                <a:lnTo>
                  <a:pt x="105882" y="0"/>
                </a:lnTo>
                <a:lnTo>
                  <a:pt x="105882"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6" name="Shape 2206"/>
          <p:cNvSpPr/>
          <p:nvPr/>
        </p:nvSpPr>
        <p:spPr>
          <a:xfrm>
            <a:off x="2412209" y="2236790"/>
            <a:ext cx="26193" cy="11113"/>
          </a:xfrm>
          <a:custGeom>
            <a:avLst/>
            <a:gdLst/>
            <a:ahLst/>
            <a:cxnLst/>
            <a:rect l="0" t="0" r="0" b="0"/>
            <a:pathLst>
              <a:path w="120000" h="120000" extrusionOk="0">
                <a:moveTo>
                  <a:pt x="60000" y="0"/>
                </a:moveTo>
                <a:lnTo>
                  <a:pt x="60000" y="0"/>
                </a:lnTo>
                <a:lnTo>
                  <a:pt x="60000" y="0"/>
                </a:lnTo>
                <a:lnTo>
                  <a:pt x="60000" y="0"/>
                </a:lnTo>
                <a:lnTo>
                  <a:pt x="60000" y="51428"/>
                </a:lnTo>
                <a:lnTo>
                  <a:pt x="70909" y="51428"/>
                </a:lnTo>
                <a:lnTo>
                  <a:pt x="70909" y="51428"/>
                </a:lnTo>
                <a:lnTo>
                  <a:pt x="70909" y="51428"/>
                </a:lnTo>
                <a:lnTo>
                  <a:pt x="70909" y="51428"/>
                </a:lnTo>
                <a:lnTo>
                  <a:pt x="87272" y="51428"/>
                </a:lnTo>
                <a:lnTo>
                  <a:pt x="87272" y="51428"/>
                </a:lnTo>
                <a:lnTo>
                  <a:pt x="87272" y="51428"/>
                </a:lnTo>
                <a:lnTo>
                  <a:pt x="87272" y="51428"/>
                </a:lnTo>
                <a:lnTo>
                  <a:pt x="87272" y="51428"/>
                </a:lnTo>
                <a:lnTo>
                  <a:pt x="98181" y="51428"/>
                </a:lnTo>
                <a:lnTo>
                  <a:pt x="98181" y="51428"/>
                </a:lnTo>
                <a:lnTo>
                  <a:pt x="98181" y="51428"/>
                </a:lnTo>
                <a:lnTo>
                  <a:pt x="98181" y="51428"/>
                </a:lnTo>
                <a:lnTo>
                  <a:pt x="109090" y="51428"/>
                </a:lnTo>
                <a:lnTo>
                  <a:pt x="109090" y="51428"/>
                </a:lnTo>
                <a:lnTo>
                  <a:pt x="109090" y="51428"/>
                </a:lnTo>
                <a:lnTo>
                  <a:pt x="109090" y="51428"/>
                </a:lnTo>
                <a:lnTo>
                  <a:pt x="120000" y="51428"/>
                </a:lnTo>
                <a:lnTo>
                  <a:pt x="120000" y="51428"/>
                </a:lnTo>
                <a:lnTo>
                  <a:pt x="120000" y="51428"/>
                </a:lnTo>
                <a:lnTo>
                  <a:pt x="120000" y="85714"/>
                </a:lnTo>
                <a:lnTo>
                  <a:pt x="120000" y="85714"/>
                </a:lnTo>
                <a:lnTo>
                  <a:pt x="120000" y="85714"/>
                </a:lnTo>
                <a:lnTo>
                  <a:pt x="120000" y="85714"/>
                </a:lnTo>
                <a:lnTo>
                  <a:pt x="120000" y="85714"/>
                </a:lnTo>
                <a:lnTo>
                  <a:pt x="120000" y="85714"/>
                </a:lnTo>
                <a:lnTo>
                  <a:pt x="109090" y="85714"/>
                </a:lnTo>
                <a:lnTo>
                  <a:pt x="109090" y="85714"/>
                </a:lnTo>
                <a:lnTo>
                  <a:pt x="109090" y="85714"/>
                </a:lnTo>
                <a:lnTo>
                  <a:pt x="109090" y="85714"/>
                </a:lnTo>
                <a:lnTo>
                  <a:pt x="109090" y="119999"/>
                </a:lnTo>
                <a:lnTo>
                  <a:pt x="98181" y="119999"/>
                </a:lnTo>
                <a:lnTo>
                  <a:pt x="98181" y="119999"/>
                </a:lnTo>
                <a:lnTo>
                  <a:pt x="98181" y="119999"/>
                </a:lnTo>
                <a:lnTo>
                  <a:pt x="87272" y="119999"/>
                </a:lnTo>
                <a:lnTo>
                  <a:pt x="87272" y="119999"/>
                </a:lnTo>
                <a:lnTo>
                  <a:pt x="87272" y="119999"/>
                </a:lnTo>
                <a:lnTo>
                  <a:pt x="87272" y="119999"/>
                </a:lnTo>
                <a:lnTo>
                  <a:pt x="70909" y="119999"/>
                </a:lnTo>
                <a:lnTo>
                  <a:pt x="70909" y="119999"/>
                </a:lnTo>
                <a:lnTo>
                  <a:pt x="70909" y="119999"/>
                </a:lnTo>
                <a:lnTo>
                  <a:pt x="70909" y="119999"/>
                </a:lnTo>
                <a:lnTo>
                  <a:pt x="60000" y="119999"/>
                </a:lnTo>
                <a:lnTo>
                  <a:pt x="60000" y="119999"/>
                </a:lnTo>
                <a:lnTo>
                  <a:pt x="60000" y="119999"/>
                </a:lnTo>
                <a:lnTo>
                  <a:pt x="49090" y="119999"/>
                </a:lnTo>
                <a:lnTo>
                  <a:pt x="49090" y="119999"/>
                </a:lnTo>
                <a:lnTo>
                  <a:pt x="49090" y="85714"/>
                </a:lnTo>
                <a:lnTo>
                  <a:pt x="49090" y="85714"/>
                </a:lnTo>
                <a:lnTo>
                  <a:pt x="49090" y="85714"/>
                </a:lnTo>
                <a:lnTo>
                  <a:pt x="38181" y="85714"/>
                </a:lnTo>
                <a:lnTo>
                  <a:pt x="38181" y="85714"/>
                </a:lnTo>
                <a:lnTo>
                  <a:pt x="38181" y="85714"/>
                </a:lnTo>
                <a:lnTo>
                  <a:pt x="38181" y="85714"/>
                </a:lnTo>
                <a:lnTo>
                  <a:pt x="27272" y="85714"/>
                </a:lnTo>
                <a:lnTo>
                  <a:pt x="27272" y="85714"/>
                </a:lnTo>
                <a:lnTo>
                  <a:pt x="27272" y="85714"/>
                </a:lnTo>
                <a:lnTo>
                  <a:pt x="27272" y="85714"/>
                </a:lnTo>
                <a:lnTo>
                  <a:pt x="27272" y="85714"/>
                </a:lnTo>
                <a:lnTo>
                  <a:pt x="10909" y="85714"/>
                </a:lnTo>
                <a:lnTo>
                  <a:pt x="10909" y="51428"/>
                </a:lnTo>
                <a:lnTo>
                  <a:pt x="10909" y="51428"/>
                </a:lnTo>
                <a:lnTo>
                  <a:pt x="10909" y="51428"/>
                </a:lnTo>
                <a:lnTo>
                  <a:pt x="10909" y="51428"/>
                </a:lnTo>
                <a:lnTo>
                  <a:pt x="10909" y="51428"/>
                </a:lnTo>
                <a:lnTo>
                  <a:pt x="0" y="51428"/>
                </a:lnTo>
                <a:lnTo>
                  <a:pt x="0" y="51428"/>
                </a:lnTo>
                <a:lnTo>
                  <a:pt x="0" y="51428"/>
                </a:lnTo>
                <a:lnTo>
                  <a:pt x="0" y="51428"/>
                </a:lnTo>
                <a:lnTo>
                  <a:pt x="0" y="51428"/>
                </a:lnTo>
                <a:lnTo>
                  <a:pt x="0" y="51428"/>
                </a:lnTo>
                <a:lnTo>
                  <a:pt x="0" y="51428"/>
                </a:lnTo>
                <a:lnTo>
                  <a:pt x="10909" y="51428"/>
                </a:lnTo>
                <a:lnTo>
                  <a:pt x="10909" y="51428"/>
                </a:lnTo>
                <a:lnTo>
                  <a:pt x="10909" y="51428"/>
                </a:lnTo>
                <a:lnTo>
                  <a:pt x="10909" y="51428"/>
                </a:lnTo>
                <a:lnTo>
                  <a:pt x="10909" y="51428"/>
                </a:lnTo>
                <a:lnTo>
                  <a:pt x="10909" y="51428"/>
                </a:lnTo>
                <a:lnTo>
                  <a:pt x="27272" y="51428"/>
                </a:lnTo>
                <a:lnTo>
                  <a:pt x="27272" y="51428"/>
                </a:lnTo>
                <a:lnTo>
                  <a:pt x="27272" y="0"/>
                </a:lnTo>
                <a:lnTo>
                  <a:pt x="27272" y="0"/>
                </a:lnTo>
                <a:lnTo>
                  <a:pt x="27272" y="0"/>
                </a:lnTo>
                <a:lnTo>
                  <a:pt x="38181" y="0"/>
                </a:lnTo>
                <a:lnTo>
                  <a:pt x="38181" y="0"/>
                </a:lnTo>
                <a:lnTo>
                  <a:pt x="38181" y="0"/>
                </a:lnTo>
                <a:lnTo>
                  <a:pt x="38181" y="0"/>
                </a:lnTo>
                <a:lnTo>
                  <a:pt x="49090" y="0"/>
                </a:lnTo>
                <a:lnTo>
                  <a:pt x="49090" y="0"/>
                </a:lnTo>
                <a:lnTo>
                  <a:pt x="49090" y="0"/>
                </a:lnTo>
                <a:lnTo>
                  <a:pt x="49090" y="0"/>
                </a:lnTo>
                <a:lnTo>
                  <a:pt x="60000"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7" name="Shape 2207"/>
          <p:cNvSpPr/>
          <p:nvPr/>
        </p:nvSpPr>
        <p:spPr>
          <a:xfrm>
            <a:off x="2412209" y="2236790"/>
            <a:ext cx="26193" cy="11113"/>
          </a:xfrm>
          <a:custGeom>
            <a:avLst/>
            <a:gdLst/>
            <a:ahLst/>
            <a:cxnLst/>
            <a:rect l="0" t="0" r="0" b="0"/>
            <a:pathLst>
              <a:path w="120000" h="120000" extrusionOk="0">
                <a:moveTo>
                  <a:pt x="60000" y="0"/>
                </a:moveTo>
                <a:lnTo>
                  <a:pt x="60000" y="0"/>
                </a:lnTo>
                <a:lnTo>
                  <a:pt x="60000" y="0"/>
                </a:lnTo>
                <a:lnTo>
                  <a:pt x="60000" y="0"/>
                </a:lnTo>
                <a:lnTo>
                  <a:pt x="60000" y="51428"/>
                </a:lnTo>
                <a:lnTo>
                  <a:pt x="70909" y="51428"/>
                </a:lnTo>
                <a:lnTo>
                  <a:pt x="70909" y="51428"/>
                </a:lnTo>
                <a:lnTo>
                  <a:pt x="70909" y="51428"/>
                </a:lnTo>
                <a:lnTo>
                  <a:pt x="70909" y="51428"/>
                </a:lnTo>
                <a:lnTo>
                  <a:pt x="87272" y="51428"/>
                </a:lnTo>
                <a:lnTo>
                  <a:pt x="87272" y="51428"/>
                </a:lnTo>
                <a:lnTo>
                  <a:pt x="87272" y="51428"/>
                </a:lnTo>
                <a:lnTo>
                  <a:pt x="87272" y="51428"/>
                </a:lnTo>
                <a:lnTo>
                  <a:pt x="87272" y="51428"/>
                </a:lnTo>
                <a:lnTo>
                  <a:pt x="98181" y="51428"/>
                </a:lnTo>
                <a:lnTo>
                  <a:pt x="98181" y="51428"/>
                </a:lnTo>
                <a:lnTo>
                  <a:pt x="98181" y="51428"/>
                </a:lnTo>
                <a:lnTo>
                  <a:pt x="98181" y="51428"/>
                </a:lnTo>
                <a:lnTo>
                  <a:pt x="109090" y="51428"/>
                </a:lnTo>
                <a:lnTo>
                  <a:pt x="109090" y="51428"/>
                </a:lnTo>
                <a:lnTo>
                  <a:pt x="109090" y="51428"/>
                </a:lnTo>
                <a:lnTo>
                  <a:pt x="109090" y="51428"/>
                </a:lnTo>
                <a:lnTo>
                  <a:pt x="120000" y="51428"/>
                </a:lnTo>
                <a:lnTo>
                  <a:pt x="120000" y="51428"/>
                </a:lnTo>
                <a:lnTo>
                  <a:pt x="120000" y="51428"/>
                </a:lnTo>
                <a:lnTo>
                  <a:pt x="120000" y="85714"/>
                </a:lnTo>
                <a:lnTo>
                  <a:pt x="120000" y="85714"/>
                </a:lnTo>
                <a:lnTo>
                  <a:pt x="120000" y="85714"/>
                </a:lnTo>
                <a:lnTo>
                  <a:pt x="120000" y="85714"/>
                </a:lnTo>
                <a:lnTo>
                  <a:pt x="120000" y="85714"/>
                </a:lnTo>
                <a:lnTo>
                  <a:pt x="120000" y="85714"/>
                </a:lnTo>
                <a:lnTo>
                  <a:pt x="109090" y="85714"/>
                </a:lnTo>
                <a:lnTo>
                  <a:pt x="109090" y="85714"/>
                </a:lnTo>
                <a:lnTo>
                  <a:pt x="109090" y="85714"/>
                </a:lnTo>
                <a:lnTo>
                  <a:pt x="109090" y="85714"/>
                </a:lnTo>
                <a:lnTo>
                  <a:pt x="109090" y="119999"/>
                </a:lnTo>
                <a:lnTo>
                  <a:pt x="98181" y="119999"/>
                </a:lnTo>
                <a:lnTo>
                  <a:pt x="98181" y="119999"/>
                </a:lnTo>
                <a:lnTo>
                  <a:pt x="98181" y="119999"/>
                </a:lnTo>
                <a:lnTo>
                  <a:pt x="87272" y="119999"/>
                </a:lnTo>
                <a:lnTo>
                  <a:pt x="87272" y="119999"/>
                </a:lnTo>
                <a:lnTo>
                  <a:pt x="87272" y="119999"/>
                </a:lnTo>
                <a:lnTo>
                  <a:pt x="87272" y="119999"/>
                </a:lnTo>
                <a:lnTo>
                  <a:pt x="70909" y="119999"/>
                </a:lnTo>
                <a:lnTo>
                  <a:pt x="70909" y="119999"/>
                </a:lnTo>
                <a:lnTo>
                  <a:pt x="70909" y="119999"/>
                </a:lnTo>
                <a:lnTo>
                  <a:pt x="70909" y="119999"/>
                </a:lnTo>
                <a:lnTo>
                  <a:pt x="60000" y="119999"/>
                </a:lnTo>
                <a:lnTo>
                  <a:pt x="60000" y="119999"/>
                </a:lnTo>
                <a:lnTo>
                  <a:pt x="60000" y="119999"/>
                </a:lnTo>
                <a:lnTo>
                  <a:pt x="49090" y="119999"/>
                </a:lnTo>
                <a:lnTo>
                  <a:pt x="49090" y="119999"/>
                </a:lnTo>
                <a:lnTo>
                  <a:pt x="49090" y="85714"/>
                </a:lnTo>
                <a:lnTo>
                  <a:pt x="49090" y="85714"/>
                </a:lnTo>
                <a:lnTo>
                  <a:pt x="49090" y="85714"/>
                </a:lnTo>
                <a:lnTo>
                  <a:pt x="38181" y="85714"/>
                </a:lnTo>
                <a:lnTo>
                  <a:pt x="38181" y="85714"/>
                </a:lnTo>
                <a:lnTo>
                  <a:pt x="38181" y="85714"/>
                </a:lnTo>
                <a:lnTo>
                  <a:pt x="38181" y="85714"/>
                </a:lnTo>
                <a:lnTo>
                  <a:pt x="27272" y="85714"/>
                </a:lnTo>
                <a:lnTo>
                  <a:pt x="27272" y="85714"/>
                </a:lnTo>
                <a:lnTo>
                  <a:pt x="27272" y="85714"/>
                </a:lnTo>
                <a:lnTo>
                  <a:pt x="27272" y="85714"/>
                </a:lnTo>
                <a:lnTo>
                  <a:pt x="27272" y="85714"/>
                </a:lnTo>
                <a:lnTo>
                  <a:pt x="10909" y="85714"/>
                </a:lnTo>
                <a:lnTo>
                  <a:pt x="10909" y="51428"/>
                </a:lnTo>
                <a:lnTo>
                  <a:pt x="10909" y="51428"/>
                </a:lnTo>
                <a:lnTo>
                  <a:pt x="10909" y="51428"/>
                </a:lnTo>
                <a:lnTo>
                  <a:pt x="10909" y="51428"/>
                </a:lnTo>
                <a:lnTo>
                  <a:pt x="10909" y="51428"/>
                </a:lnTo>
                <a:lnTo>
                  <a:pt x="0" y="51428"/>
                </a:lnTo>
                <a:lnTo>
                  <a:pt x="0" y="51428"/>
                </a:lnTo>
                <a:lnTo>
                  <a:pt x="0" y="51428"/>
                </a:lnTo>
                <a:lnTo>
                  <a:pt x="0" y="51428"/>
                </a:lnTo>
                <a:lnTo>
                  <a:pt x="0" y="51428"/>
                </a:lnTo>
                <a:lnTo>
                  <a:pt x="0" y="51428"/>
                </a:lnTo>
                <a:lnTo>
                  <a:pt x="0" y="51428"/>
                </a:lnTo>
                <a:lnTo>
                  <a:pt x="10909" y="51428"/>
                </a:lnTo>
                <a:lnTo>
                  <a:pt x="10909" y="51428"/>
                </a:lnTo>
                <a:lnTo>
                  <a:pt x="10909" y="51428"/>
                </a:lnTo>
                <a:lnTo>
                  <a:pt x="10909" y="51428"/>
                </a:lnTo>
                <a:lnTo>
                  <a:pt x="10909" y="51428"/>
                </a:lnTo>
                <a:lnTo>
                  <a:pt x="10909" y="51428"/>
                </a:lnTo>
                <a:lnTo>
                  <a:pt x="27272" y="51428"/>
                </a:lnTo>
                <a:lnTo>
                  <a:pt x="27272" y="51428"/>
                </a:lnTo>
                <a:lnTo>
                  <a:pt x="27272" y="0"/>
                </a:lnTo>
                <a:lnTo>
                  <a:pt x="27272" y="0"/>
                </a:lnTo>
                <a:lnTo>
                  <a:pt x="27272" y="0"/>
                </a:lnTo>
                <a:lnTo>
                  <a:pt x="38181" y="0"/>
                </a:lnTo>
                <a:lnTo>
                  <a:pt x="38181" y="0"/>
                </a:lnTo>
                <a:lnTo>
                  <a:pt x="38181" y="0"/>
                </a:lnTo>
                <a:lnTo>
                  <a:pt x="38181" y="0"/>
                </a:lnTo>
                <a:lnTo>
                  <a:pt x="49090" y="0"/>
                </a:lnTo>
                <a:lnTo>
                  <a:pt x="49090" y="0"/>
                </a:lnTo>
                <a:lnTo>
                  <a:pt x="49090" y="0"/>
                </a:lnTo>
                <a:lnTo>
                  <a:pt x="49090" y="0"/>
                </a:lnTo>
                <a:lnTo>
                  <a:pt x="60000"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8" name="Shape 2208"/>
          <p:cNvSpPr/>
          <p:nvPr/>
        </p:nvSpPr>
        <p:spPr>
          <a:xfrm>
            <a:off x="2588419" y="2308225"/>
            <a:ext cx="22622" cy="12699"/>
          </a:xfrm>
          <a:custGeom>
            <a:avLst/>
            <a:gdLst/>
            <a:ahLst/>
            <a:cxnLst/>
            <a:rect l="0" t="0" r="0" b="0"/>
            <a:pathLst>
              <a:path w="120000" h="120000" extrusionOk="0">
                <a:moveTo>
                  <a:pt x="82105" y="0"/>
                </a:moveTo>
                <a:lnTo>
                  <a:pt x="82105" y="30000"/>
                </a:lnTo>
                <a:lnTo>
                  <a:pt x="94736" y="30000"/>
                </a:lnTo>
                <a:lnTo>
                  <a:pt x="94736" y="30000"/>
                </a:lnTo>
                <a:lnTo>
                  <a:pt x="94736" y="30000"/>
                </a:lnTo>
                <a:lnTo>
                  <a:pt x="94736" y="30000"/>
                </a:lnTo>
                <a:lnTo>
                  <a:pt x="94736" y="30000"/>
                </a:lnTo>
                <a:lnTo>
                  <a:pt x="94736" y="30000"/>
                </a:lnTo>
                <a:lnTo>
                  <a:pt x="107368" y="30000"/>
                </a:lnTo>
                <a:lnTo>
                  <a:pt x="107368" y="30000"/>
                </a:lnTo>
                <a:lnTo>
                  <a:pt x="107368" y="30000"/>
                </a:lnTo>
                <a:lnTo>
                  <a:pt x="107368" y="60000"/>
                </a:lnTo>
                <a:lnTo>
                  <a:pt x="107368" y="60000"/>
                </a:lnTo>
                <a:lnTo>
                  <a:pt x="120000" y="60000"/>
                </a:lnTo>
                <a:lnTo>
                  <a:pt x="120000" y="60000"/>
                </a:lnTo>
                <a:lnTo>
                  <a:pt x="120000" y="60000"/>
                </a:lnTo>
                <a:lnTo>
                  <a:pt x="120000" y="60000"/>
                </a:lnTo>
                <a:lnTo>
                  <a:pt x="120000" y="60000"/>
                </a:lnTo>
                <a:lnTo>
                  <a:pt x="120000" y="90000"/>
                </a:lnTo>
                <a:lnTo>
                  <a:pt x="120000" y="90000"/>
                </a:lnTo>
                <a:lnTo>
                  <a:pt x="120000" y="90000"/>
                </a:lnTo>
                <a:lnTo>
                  <a:pt x="107368" y="90000"/>
                </a:lnTo>
                <a:lnTo>
                  <a:pt x="107368" y="90000"/>
                </a:lnTo>
                <a:lnTo>
                  <a:pt x="107368" y="90000"/>
                </a:lnTo>
                <a:lnTo>
                  <a:pt x="107368" y="90000"/>
                </a:lnTo>
                <a:lnTo>
                  <a:pt x="94736" y="90000"/>
                </a:lnTo>
                <a:lnTo>
                  <a:pt x="94736" y="90000"/>
                </a:lnTo>
                <a:lnTo>
                  <a:pt x="94736" y="90000"/>
                </a:lnTo>
                <a:lnTo>
                  <a:pt x="94736" y="90000"/>
                </a:lnTo>
                <a:lnTo>
                  <a:pt x="94736" y="90000"/>
                </a:lnTo>
                <a:lnTo>
                  <a:pt x="82105" y="90000"/>
                </a:lnTo>
                <a:lnTo>
                  <a:pt x="82105" y="90000"/>
                </a:lnTo>
                <a:lnTo>
                  <a:pt x="82105" y="90000"/>
                </a:lnTo>
                <a:lnTo>
                  <a:pt x="69473" y="90000"/>
                </a:lnTo>
                <a:lnTo>
                  <a:pt x="69473" y="90000"/>
                </a:lnTo>
                <a:lnTo>
                  <a:pt x="69473" y="120000"/>
                </a:lnTo>
                <a:lnTo>
                  <a:pt x="69473" y="120000"/>
                </a:lnTo>
                <a:lnTo>
                  <a:pt x="69473" y="120000"/>
                </a:lnTo>
                <a:lnTo>
                  <a:pt x="50526" y="120000"/>
                </a:lnTo>
                <a:lnTo>
                  <a:pt x="50526" y="120000"/>
                </a:lnTo>
                <a:lnTo>
                  <a:pt x="50526" y="120000"/>
                </a:lnTo>
                <a:lnTo>
                  <a:pt x="50526" y="120000"/>
                </a:lnTo>
                <a:lnTo>
                  <a:pt x="37894" y="120000"/>
                </a:lnTo>
                <a:lnTo>
                  <a:pt x="37894" y="120000"/>
                </a:lnTo>
                <a:lnTo>
                  <a:pt x="37894" y="90000"/>
                </a:lnTo>
                <a:lnTo>
                  <a:pt x="37894" y="90000"/>
                </a:lnTo>
                <a:lnTo>
                  <a:pt x="25263" y="90000"/>
                </a:lnTo>
                <a:lnTo>
                  <a:pt x="25263" y="90000"/>
                </a:lnTo>
                <a:lnTo>
                  <a:pt x="25263" y="90000"/>
                </a:lnTo>
                <a:lnTo>
                  <a:pt x="25263" y="90000"/>
                </a:lnTo>
                <a:lnTo>
                  <a:pt x="12631" y="90000"/>
                </a:lnTo>
                <a:lnTo>
                  <a:pt x="12631" y="90000"/>
                </a:lnTo>
                <a:lnTo>
                  <a:pt x="12631" y="90000"/>
                </a:lnTo>
                <a:lnTo>
                  <a:pt x="12631" y="90000"/>
                </a:lnTo>
                <a:lnTo>
                  <a:pt x="12631" y="90000"/>
                </a:lnTo>
                <a:lnTo>
                  <a:pt x="0" y="90000"/>
                </a:lnTo>
                <a:lnTo>
                  <a:pt x="0" y="90000"/>
                </a:lnTo>
                <a:lnTo>
                  <a:pt x="0" y="90000"/>
                </a:lnTo>
                <a:lnTo>
                  <a:pt x="0" y="60000"/>
                </a:lnTo>
                <a:lnTo>
                  <a:pt x="0" y="60000"/>
                </a:lnTo>
                <a:lnTo>
                  <a:pt x="0" y="60000"/>
                </a:lnTo>
                <a:lnTo>
                  <a:pt x="12631" y="60000"/>
                </a:lnTo>
                <a:lnTo>
                  <a:pt x="12631" y="60000"/>
                </a:lnTo>
                <a:lnTo>
                  <a:pt x="12631" y="60000"/>
                </a:lnTo>
                <a:lnTo>
                  <a:pt x="12631" y="60000"/>
                </a:lnTo>
                <a:lnTo>
                  <a:pt x="12631" y="30000"/>
                </a:lnTo>
                <a:lnTo>
                  <a:pt x="12631" y="30000"/>
                </a:lnTo>
                <a:lnTo>
                  <a:pt x="12631" y="30000"/>
                </a:lnTo>
                <a:lnTo>
                  <a:pt x="25263" y="30000"/>
                </a:lnTo>
                <a:lnTo>
                  <a:pt x="25263" y="30000"/>
                </a:lnTo>
                <a:lnTo>
                  <a:pt x="25263" y="30000"/>
                </a:lnTo>
                <a:lnTo>
                  <a:pt x="25263" y="30000"/>
                </a:lnTo>
                <a:lnTo>
                  <a:pt x="25263" y="30000"/>
                </a:lnTo>
                <a:lnTo>
                  <a:pt x="25263" y="30000"/>
                </a:lnTo>
                <a:lnTo>
                  <a:pt x="37894" y="30000"/>
                </a:lnTo>
                <a:lnTo>
                  <a:pt x="37894" y="0"/>
                </a:lnTo>
                <a:lnTo>
                  <a:pt x="37894" y="0"/>
                </a:lnTo>
                <a:lnTo>
                  <a:pt x="37894" y="0"/>
                </a:lnTo>
                <a:lnTo>
                  <a:pt x="50526" y="0"/>
                </a:lnTo>
                <a:lnTo>
                  <a:pt x="50526" y="0"/>
                </a:lnTo>
                <a:lnTo>
                  <a:pt x="50526" y="0"/>
                </a:lnTo>
                <a:lnTo>
                  <a:pt x="50526" y="0"/>
                </a:lnTo>
                <a:lnTo>
                  <a:pt x="69473" y="0"/>
                </a:lnTo>
                <a:lnTo>
                  <a:pt x="69473" y="0"/>
                </a:lnTo>
                <a:lnTo>
                  <a:pt x="69473" y="0"/>
                </a:lnTo>
                <a:lnTo>
                  <a:pt x="69473" y="0"/>
                </a:lnTo>
                <a:lnTo>
                  <a:pt x="82105" y="0"/>
                </a:lnTo>
                <a:lnTo>
                  <a:pt x="82105" y="0"/>
                </a:lnTo>
                <a:lnTo>
                  <a:pt x="8210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09" name="Shape 2209"/>
          <p:cNvSpPr/>
          <p:nvPr/>
        </p:nvSpPr>
        <p:spPr>
          <a:xfrm>
            <a:off x="2588419" y="2308225"/>
            <a:ext cx="22622" cy="12699"/>
          </a:xfrm>
          <a:custGeom>
            <a:avLst/>
            <a:gdLst/>
            <a:ahLst/>
            <a:cxnLst/>
            <a:rect l="0" t="0" r="0" b="0"/>
            <a:pathLst>
              <a:path w="120000" h="120000" extrusionOk="0">
                <a:moveTo>
                  <a:pt x="82105" y="0"/>
                </a:moveTo>
                <a:lnTo>
                  <a:pt x="82105" y="30000"/>
                </a:lnTo>
                <a:lnTo>
                  <a:pt x="94736" y="30000"/>
                </a:lnTo>
                <a:lnTo>
                  <a:pt x="94736" y="30000"/>
                </a:lnTo>
                <a:lnTo>
                  <a:pt x="94736" y="30000"/>
                </a:lnTo>
                <a:lnTo>
                  <a:pt x="94736" y="30000"/>
                </a:lnTo>
                <a:lnTo>
                  <a:pt x="94736" y="30000"/>
                </a:lnTo>
                <a:lnTo>
                  <a:pt x="94736" y="30000"/>
                </a:lnTo>
                <a:lnTo>
                  <a:pt x="107368" y="30000"/>
                </a:lnTo>
                <a:lnTo>
                  <a:pt x="107368" y="30000"/>
                </a:lnTo>
                <a:lnTo>
                  <a:pt x="107368" y="30000"/>
                </a:lnTo>
                <a:lnTo>
                  <a:pt x="107368" y="60000"/>
                </a:lnTo>
                <a:lnTo>
                  <a:pt x="107368" y="60000"/>
                </a:lnTo>
                <a:lnTo>
                  <a:pt x="120000" y="60000"/>
                </a:lnTo>
                <a:lnTo>
                  <a:pt x="120000" y="60000"/>
                </a:lnTo>
                <a:lnTo>
                  <a:pt x="120000" y="60000"/>
                </a:lnTo>
                <a:lnTo>
                  <a:pt x="120000" y="60000"/>
                </a:lnTo>
                <a:lnTo>
                  <a:pt x="120000" y="60000"/>
                </a:lnTo>
                <a:lnTo>
                  <a:pt x="120000" y="90000"/>
                </a:lnTo>
                <a:lnTo>
                  <a:pt x="120000" y="90000"/>
                </a:lnTo>
                <a:lnTo>
                  <a:pt x="120000" y="90000"/>
                </a:lnTo>
                <a:lnTo>
                  <a:pt x="107368" y="90000"/>
                </a:lnTo>
                <a:lnTo>
                  <a:pt x="107368" y="90000"/>
                </a:lnTo>
                <a:lnTo>
                  <a:pt x="107368" y="90000"/>
                </a:lnTo>
                <a:lnTo>
                  <a:pt x="107368" y="90000"/>
                </a:lnTo>
                <a:lnTo>
                  <a:pt x="94736" y="90000"/>
                </a:lnTo>
                <a:lnTo>
                  <a:pt x="94736" y="90000"/>
                </a:lnTo>
                <a:lnTo>
                  <a:pt x="94736" y="90000"/>
                </a:lnTo>
                <a:lnTo>
                  <a:pt x="94736" y="90000"/>
                </a:lnTo>
                <a:lnTo>
                  <a:pt x="94736" y="90000"/>
                </a:lnTo>
                <a:lnTo>
                  <a:pt x="82105" y="90000"/>
                </a:lnTo>
                <a:lnTo>
                  <a:pt x="82105" y="90000"/>
                </a:lnTo>
                <a:lnTo>
                  <a:pt x="82105" y="90000"/>
                </a:lnTo>
                <a:lnTo>
                  <a:pt x="69473" y="90000"/>
                </a:lnTo>
                <a:lnTo>
                  <a:pt x="69473" y="90000"/>
                </a:lnTo>
                <a:lnTo>
                  <a:pt x="69473" y="120000"/>
                </a:lnTo>
                <a:lnTo>
                  <a:pt x="69473" y="120000"/>
                </a:lnTo>
                <a:lnTo>
                  <a:pt x="69473" y="120000"/>
                </a:lnTo>
                <a:lnTo>
                  <a:pt x="50526" y="120000"/>
                </a:lnTo>
                <a:lnTo>
                  <a:pt x="50526" y="120000"/>
                </a:lnTo>
                <a:lnTo>
                  <a:pt x="50526" y="120000"/>
                </a:lnTo>
                <a:lnTo>
                  <a:pt x="50526" y="120000"/>
                </a:lnTo>
                <a:lnTo>
                  <a:pt x="37894" y="120000"/>
                </a:lnTo>
                <a:lnTo>
                  <a:pt x="37894" y="120000"/>
                </a:lnTo>
                <a:lnTo>
                  <a:pt x="37894" y="90000"/>
                </a:lnTo>
                <a:lnTo>
                  <a:pt x="37894" y="90000"/>
                </a:lnTo>
                <a:lnTo>
                  <a:pt x="25263" y="90000"/>
                </a:lnTo>
                <a:lnTo>
                  <a:pt x="25263" y="90000"/>
                </a:lnTo>
                <a:lnTo>
                  <a:pt x="25263" y="90000"/>
                </a:lnTo>
                <a:lnTo>
                  <a:pt x="25263" y="90000"/>
                </a:lnTo>
                <a:lnTo>
                  <a:pt x="12631" y="90000"/>
                </a:lnTo>
                <a:lnTo>
                  <a:pt x="12631" y="90000"/>
                </a:lnTo>
                <a:lnTo>
                  <a:pt x="12631" y="90000"/>
                </a:lnTo>
                <a:lnTo>
                  <a:pt x="12631" y="90000"/>
                </a:lnTo>
                <a:lnTo>
                  <a:pt x="12631" y="90000"/>
                </a:lnTo>
                <a:lnTo>
                  <a:pt x="0" y="90000"/>
                </a:lnTo>
                <a:lnTo>
                  <a:pt x="0" y="90000"/>
                </a:lnTo>
                <a:lnTo>
                  <a:pt x="0" y="90000"/>
                </a:lnTo>
                <a:lnTo>
                  <a:pt x="0" y="60000"/>
                </a:lnTo>
                <a:lnTo>
                  <a:pt x="0" y="60000"/>
                </a:lnTo>
                <a:lnTo>
                  <a:pt x="0" y="60000"/>
                </a:lnTo>
                <a:lnTo>
                  <a:pt x="12631" y="60000"/>
                </a:lnTo>
                <a:lnTo>
                  <a:pt x="12631" y="60000"/>
                </a:lnTo>
                <a:lnTo>
                  <a:pt x="12631" y="60000"/>
                </a:lnTo>
                <a:lnTo>
                  <a:pt x="12631" y="60000"/>
                </a:lnTo>
                <a:lnTo>
                  <a:pt x="12631" y="30000"/>
                </a:lnTo>
                <a:lnTo>
                  <a:pt x="12631" y="30000"/>
                </a:lnTo>
                <a:lnTo>
                  <a:pt x="12631" y="30000"/>
                </a:lnTo>
                <a:lnTo>
                  <a:pt x="25263" y="30000"/>
                </a:lnTo>
                <a:lnTo>
                  <a:pt x="25263" y="30000"/>
                </a:lnTo>
                <a:lnTo>
                  <a:pt x="25263" y="30000"/>
                </a:lnTo>
                <a:lnTo>
                  <a:pt x="25263" y="30000"/>
                </a:lnTo>
                <a:lnTo>
                  <a:pt x="25263" y="30000"/>
                </a:lnTo>
                <a:lnTo>
                  <a:pt x="25263" y="30000"/>
                </a:lnTo>
                <a:lnTo>
                  <a:pt x="37894" y="30000"/>
                </a:lnTo>
                <a:lnTo>
                  <a:pt x="37894" y="0"/>
                </a:lnTo>
                <a:lnTo>
                  <a:pt x="37894" y="0"/>
                </a:lnTo>
                <a:lnTo>
                  <a:pt x="37894" y="0"/>
                </a:lnTo>
                <a:lnTo>
                  <a:pt x="50526" y="0"/>
                </a:lnTo>
                <a:lnTo>
                  <a:pt x="50526" y="0"/>
                </a:lnTo>
                <a:lnTo>
                  <a:pt x="50526" y="0"/>
                </a:lnTo>
                <a:lnTo>
                  <a:pt x="50526" y="0"/>
                </a:lnTo>
                <a:lnTo>
                  <a:pt x="69473" y="0"/>
                </a:lnTo>
                <a:lnTo>
                  <a:pt x="69473" y="0"/>
                </a:lnTo>
                <a:lnTo>
                  <a:pt x="69473" y="0"/>
                </a:lnTo>
                <a:lnTo>
                  <a:pt x="69473" y="0"/>
                </a:lnTo>
                <a:lnTo>
                  <a:pt x="82105" y="0"/>
                </a:lnTo>
                <a:lnTo>
                  <a:pt x="82105" y="0"/>
                </a:lnTo>
                <a:lnTo>
                  <a:pt x="82105"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0" name="Shape 2210"/>
          <p:cNvSpPr/>
          <p:nvPr/>
        </p:nvSpPr>
        <p:spPr>
          <a:xfrm>
            <a:off x="3103963" y="2503488"/>
            <a:ext cx="26193" cy="14288"/>
          </a:xfrm>
          <a:custGeom>
            <a:avLst/>
            <a:gdLst/>
            <a:ahLst/>
            <a:cxnLst/>
            <a:rect l="0" t="0" r="0" b="0"/>
            <a:pathLst>
              <a:path w="120000" h="120000" extrusionOk="0">
                <a:moveTo>
                  <a:pt x="60000" y="26666"/>
                </a:moveTo>
                <a:lnTo>
                  <a:pt x="60000" y="26666"/>
                </a:lnTo>
                <a:lnTo>
                  <a:pt x="60000" y="26666"/>
                </a:lnTo>
                <a:lnTo>
                  <a:pt x="60000" y="26666"/>
                </a:lnTo>
                <a:lnTo>
                  <a:pt x="60000" y="26666"/>
                </a:lnTo>
                <a:lnTo>
                  <a:pt x="60000" y="26666"/>
                </a:lnTo>
                <a:lnTo>
                  <a:pt x="70909" y="26666"/>
                </a:lnTo>
                <a:lnTo>
                  <a:pt x="70909" y="53333"/>
                </a:lnTo>
                <a:lnTo>
                  <a:pt x="70909" y="53333"/>
                </a:lnTo>
                <a:lnTo>
                  <a:pt x="70909" y="53333"/>
                </a:lnTo>
                <a:lnTo>
                  <a:pt x="70909" y="53333"/>
                </a:lnTo>
                <a:lnTo>
                  <a:pt x="81818" y="53333"/>
                </a:lnTo>
                <a:lnTo>
                  <a:pt x="81818" y="53333"/>
                </a:lnTo>
                <a:lnTo>
                  <a:pt x="81818" y="53333"/>
                </a:lnTo>
                <a:lnTo>
                  <a:pt x="81818" y="53333"/>
                </a:lnTo>
                <a:lnTo>
                  <a:pt x="81818" y="53333"/>
                </a:lnTo>
                <a:lnTo>
                  <a:pt x="92727" y="53333"/>
                </a:lnTo>
                <a:lnTo>
                  <a:pt x="92727" y="53333"/>
                </a:lnTo>
                <a:lnTo>
                  <a:pt x="92727" y="53333"/>
                </a:lnTo>
                <a:lnTo>
                  <a:pt x="92727" y="53333"/>
                </a:lnTo>
                <a:lnTo>
                  <a:pt x="103636" y="53333"/>
                </a:lnTo>
                <a:lnTo>
                  <a:pt x="103636" y="53333"/>
                </a:lnTo>
                <a:lnTo>
                  <a:pt x="103636" y="53333"/>
                </a:lnTo>
                <a:lnTo>
                  <a:pt x="103636" y="53333"/>
                </a:lnTo>
                <a:lnTo>
                  <a:pt x="103636" y="53333"/>
                </a:lnTo>
                <a:lnTo>
                  <a:pt x="120000" y="53333"/>
                </a:lnTo>
                <a:lnTo>
                  <a:pt x="120000" y="53333"/>
                </a:lnTo>
                <a:lnTo>
                  <a:pt x="120000" y="80000"/>
                </a:lnTo>
                <a:lnTo>
                  <a:pt x="120000" y="80000"/>
                </a:lnTo>
                <a:lnTo>
                  <a:pt x="120000" y="80000"/>
                </a:lnTo>
                <a:lnTo>
                  <a:pt x="120000" y="80000"/>
                </a:lnTo>
                <a:lnTo>
                  <a:pt x="120000" y="120000"/>
                </a:lnTo>
                <a:lnTo>
                  <a:pt x="120000" y="120000"/>
                </a:lnTo>
                <a:lnTo>
                  <a:pt x="120000" y="120000"/>
                </a:lnTo>
                <a:lnTo>
                  <a:pt x="103636" y="120000"/>
                </a:lnTo>
                <a:lnTo>
                  <a:pt x="103636" y="120000"/>
                </a:lnTo>
                <a:lnTo>
                  <a:pt x="103636" y="120000"/>
                </a:lnTo>
                <a:lnTo>
                  <a:pt x="103636" y="120000"/>
                </a:lnTo>
                <a:lnTo>
                  <a:pt x="92727" y="120000"/>
                </a:lnTo>
                <a:lnTo>
                  <a:pt x="92727" y="120000"/>
                </a:lnTo>
                <a:lnTo>
                  <a:pt x="92727" y="120000"/>
                </a:lnTo>
                <a:lnTo>
                  <a:pt x="92727" y="120000"/>
                </a:lnTo>
                <a:lnTo>
                  <a:pt x="81818" y="120000"/>
                </a:lnTo>
                <a:lnTo>
                  <a:pt x="81818" y="120000"/>
                </a:lnTo>
                <a:lnTo>
                  <a:pt x="81818" y="120000"/>
                </a:lnTo>
                <a:lnTo>
                  <a:pt x="70909" y="120000"/>
                </a:lnTo>
                <a:lnTo>
                  <a:pt x="70909" y="120000"/>
                </a:lnTo>
                <a:lnTo>
                  <a:pt x="70909" y="120000"/>
                </a:lnTo>
                <a:lnTo>
                  <a:pt x="70909" y="120000"/>
                </a:lnTo>
                <a:lnTo>
                  <a:pt x="60000" y="120000"/>
                </a:lnTo>
                <a:lnTo>
                  <a:pt x="60000" y="120000"/>
                </a:lnTo>
                <a:lnTo>
                  <a:pt x="60000" y="120000"/>
                </a:lnTo>
                <a:lnTo>
                  <a:pt x="60000" y="120000"/>
                </a:lnTo>
                <a:lnTo>
                  <a:pt x="43636" y="120000"/>
                </a:lnTo>
                <a:lnTo>
                  <a:pt x="43636" y="120000"/>
                </a:lnTo>
                <a:lnTo>
                  <a:pt x="43636" y="120000"/>
                </a:lnTo>
                <a:lnTo>
                  <a:pt x="32727" y="120000"/>
                </a:lnTo>
                <a:lnTo>
                  <a:pt x="32727" y="120000"/>
                </a:lnTo>
                <a:lnTo>
                  <a:pt x="32727" y="120000"/>
                </a:lnTo>
                <a:lnTo>
                  <a:pt x="32727" y="120000"/>
                </a:lnTo>
                <a:lnTo>
                  <a:pt x="21818" y="120000"/>
                </a:lnTo>
                <a:lnTo>
                  <a:pt x="21818" y="120000"/>
                </a:lnTo>
                <a:lnTo>
                  <a:pt x="21818" y="120000"/>
                </a:lnTo>
                <a:lnTo>
                  <a:pt x="21818" y="120000"/>
                </a:lnTo>
                <a:lnTo>
                  <a:pt x="21818" y="120000"/>
                </a:lnTo>
                <a:lnTo>
                  <a:pt x="21818" y="80000"/>
                </a:lnTo>
                <a:lnTo>
                  <a:pt x="10909" y="80000"/>
                </a:lnTo>
                <a:lnTo>
                  <a:pt x="10909" y="80000"/>
                </a:lnTo>
                <a:lnTo>
                  <a:pt x="10909" y="80000"/>
                </a:lnTo>
                <a:lnTo>
                  <a:pt x="10909" y="80000"/>
                </a:lnTo>
                <a:lnTo>
                  <a:pt x="10909" y="80000"/>
                </a:lnTo>
                <a:lnTo>
                  <a:pt x="0" y="80000"/>
                </a:lnTo>
                <a:lnTo>
                  <a:pt x="0" y="53333"/>
                </a:lnTo>
                <a:lnTo>
                  <a:pt x="0" y="53333"/>
                </a:lnTo>
                <a:lnTo>
                  <a:pt x="0" y="53333"/>
                </a:lnTo>
                <a:lnTo>
                  <a:pt x="0" y="26666"/>
                </a:lnTo>
                <a:lnTo>
                  <a:pt x="10909" y="26666"/>
                </a:lnTo>
                <a:lnTo>
                  <a:pt x="10909" y="26666"/>
                </a:lnTo>
                <a:lnTo>
                  <a:pt x="10909" y="26666"/>
                </a:lnTo>
                <a:lnTo>
                  <a:pt x="21818" y="26666"/>
                </a:lnTo>
                <a:lnTo>
                  <a:pt x="21818" y="26666"/>
                </a:lnTo>
                <a:lnTo>
                  <a:pt x="21818" y="26666"/>
                </a:lnTo>
                <a:lnTo>
                  <a:pt x="21818" y="26666"/>
                </a:lnTo>
                <a:lnTo>
                  <a:pt x="32727" y="26666"/>
                </a:lnTo>
                <a:lnTo>
                  <a:pt x="32727" y="26666"/>
                </a:lnTo>
                <a:lnTo>
                  <a:pt x="32727" y="26666"/>
                </a:lnTo>
                <a:lnTo>
                  <a:pt x="32727" y="26666"/>
                </a:lnTo>
                <a:lnTo>
                  <a:pt x="32727" y="0"/>
                </a:lnTo>
                <a:lnTo>
                  <a:pt x="32727" y="0"/>
                </a:lnTo>
                <a:lnTo>
                  <a:pt x="32727" y="0"/>
                </a:lnTo>
                <a:lnTo>
                  <a:pt x="43636" y="0"/>
                </a:lnTo>
                <a:lnTo>
                  <a:pt x="43636" y="26666"/>
                </a:lnTo>
                <a:lnTo>
                  <a:pt x="43636" y="26666"/>
                </a:lnTo>
                <a:lnTo>
                  <a:pt x="43636" y="26666"/>
                </a:lnTo>
                <a:lnTo>
                  <a:pt x="60000" y="2666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1" name="Shape 2211"/>
          <p:cNvSpPr/>
          <p:nvPr/>
        </p:nvSpPr>
        <p:spPr>
          <a:xfrm>
            <a:off x="3103963" y="2503488"/>
            <a:ext cx="26193" cy="14288"/>
          </a:xfrm>
          <a:custGeom>
            <a:avLst/>
            <a:gdLst/>
            <a:ahLst/>
            <a:cxnLst/>
            <a:rect l="0" t="0" r="0" b="0"/>
            <a:pathLst>
              <a:path w="120000" h="120000" extrusionOk="0">
                <a:moveTo>
                  <a:pt x="60000" y="26666"/>
                </a:moveTo>
                <a:lnTo>
                  <a:pt x="60000" y="26666"/>
                </a:lnTo>
                <a:lnTo>
                  <a:pt x="60000" y="26666"/>
                </a:lnTo>
                <a:lnTo>
                  <a:pt x="60000" y="26666"/>
                </a:lnTo>
                <a:lnTo>
                  <a:pt x="60000" y="26666"/>
                </a:lnTo>
                <a:lnTo>
                  <a:pt x="60000" y="26666"/>
                </a:lnTo>
                <a:lnTo>
                  <a:pt x="70909" y="26666"/>
                </a:lnTo>
                <a:lnTo>
                  <a:pt x="70909" y="53333"/>
                </a:lnTo>
                <a:lnTo>
                  <a:pt x="70909" y="53333"/>
                </a:lnTo>
                <a:lnTo>
                  <a:pt x="70909" y="53333"/>
                </a:lnTo>
                <a:lnTo>
                  <a:pt x="70909" y="53333"/>
                </a:lnTo>
                <a:lnTo>
                  <a:pt x="81818" y="53333"/>
                </a:lnTo>
                <a:lnTo>
                  <a:pt x="81818" y="53333"/>
                </a:lnTo>
                <a:lnTo>
                  <a:pt x="81818" y="53333"/>
                </a:lnTo>
                <a:lnTo>
                  <a:pt x="81818" y="53333"/>
                </a:lnTo>
                <a:lnTo>
                  <a:pt x="81818" y="53333"/>
                </a:lnTo>
                <a:lnTo>
                  <a:pt x="92727" y="53333"/>
                </a:lnTo>
                <a:lnTo>
                  <a:pt x="92727" y="53333"/>
                </a:lnTo>
                <a:lnTo>
                  <a:pt x="92727" y="53333"/>
                </a:lnTo>
                <a:lnTo>
                  <a:pt x="92727" y="53333"/>
                </a:lnTo>
                <a:lnTo>
                  <a:pt x="103636" y="53333"/>
                </a:lnTo>
                <a:lnTo>
                  <a:pt x="103636" y="53333"/>
                </a:lnTo>
                <a:lnTo>
                  <a:pt x="103636" y="53333"/>
                </a:lnTo>
                <a:lnTo>
                  <a:pt x="103636" y="53333"/>
                </a:lnTo>
                <a:lnTo>
                  <a:pt x="103636" y="53333"/>
                </a:lnTo>
                <a:lnTo>
                  <a:pt x="120000" y="53333"/>
                </a:lnTo>
                <a:lnTo>
                  <a:pt x="120000" y="53333"/>
                </a:lnTo>
                <a:lnTo>
                  <a:pt x="120000" y="80000"/>
                </a:lnTo>
                <a:lnTo>
                  <a:pt x="120000" y="80000"/>
                </a:lnTo>
                <a:lnTo>
                  <a:pt x="120000" y="80000"/>
                </a:lnTo>
                <a:lnTo>
                  <a:pt x="120000" y="80000"/>
                </a:lnTo>
                <a:lnTo>
                  <a:pt x="120000" y="120000"/>
                </a:lnTo>
                <a:lnTo>
                  <a:pt x="120000" y="120000"/>
                </a:lnTo>
                <a:lnTo>
                  <a:pt x="120000" y="120000"/>
                </a:lnTo>
                <a:lnTo>
                  <a:pt x="103636" y="120000"/>
                </a:lnTo>
                <a:lnTo>
                  <a:pt x="103636" y="120000"/>
                </a:lnTo>
                <a:lnTo>
                  <a:pt x="103636" y="120000"/>
                </a:lnTo>
                <a:lnTo>
                  <a:pt x="103636" y="120000"/>
                </a:lnTo>
                <a:lnTo>
                  <a:pt x="92727" y="120000"/>
                </a:lnTo>
                <a:lnTo>
                  <a:pt x="92727" y="120000"/>
                </a:lnTo>
                <a:lnTo>
                  <a:pt x="92727" y="120000"/>
                </a:lnTo>
                <a:lnTo>
                  <a:pt x="92727" y="120000"/>
                </a:lnTo>
                <a:lnTo>
                  <a:pt x="81818" y="120000"/>
                </a:lnTo>
                <a:lnTo>
                  <a:pt x="81818" y="120000"/>
                </a:lnTo>
                <a:lnTo>
                  <a:pt x="81818" y="120000"/>
                </a:lnTo>
                <a:lnTo>
                  <a:pt x="70909" y="120000"/>
                </a:lnTo>
                <a:lnTo>
                  <a:pt x="70909" y="120000"/>
                </a:lnTo>
                <a:lnTo>
                  <a:pt x="70909" y="120000"/>
                </a:lnTo>
                <a:lnTo>
                  <a:pt x="70909" y="120000"/>
                </a:lnTo>
                <a:lnTo>
                  <a:pt x="60000" y="120000"/>
                </a:lnTo>
                <a:lnTo>
                  <a:pt x="60000" y="120000"/>
                </a:lnTo>
                <a:lnTo>
                  <a:pt x="60000" y="120000"/>
                </a:lnTo>
                <a:lnTo>
                  <a:pt x="60000" y="120000"/>
                </a:lnTo>
                <a:lnTo>
                  <a:pt x="43636" y="120000"/>
                </a:lnTo>
                <a:lnTo>
                  <a:pt x="43636" y="120000"/>
                </a:lnTo>
                <a:lnTo>
                  <a:pt x="43636" y="120000"/>
                </a:lnTo>
                <a:lnTo>
                  <a:pt x="32727" y="120000"/>
                </a:lnTo>
                <a:lnTo>
                  <a:pt x="32727" y="120000"/>
                </a:lnTo>
                <a:lnTo>
                  <a:pt x="32727" y="120000"/>
                </a:lnTo>
                <a:lnTo>
                  <a:pt x="32727" y="120000"/>
                </a:lnTo>
                <a:lnTo>
                  <a:pt x="21818" y="120000"/>
                </a:lnTo>
                <a:lnTo>
                  <a:pt x="21818" y="120000"/>
                </a:lnTo>
                <a:lnTo>
                  <a:pt x="21818" y="120000"/>
                </a:lnTo>
                <a:lnTo>
                  <a:pt x="21818" y="120000"/>
                </a:lnTo>
                <a:lnTo>
                  <a:pt x="21818" y="120000"/>
                </a:lnTo>
                <a:lnTo>
                  <a:pt x="21818" y="80000"/>
                </a:lnTo>
                <a:lnTo>
                  <a:pt x="10909" y="80000"/>
                </a:lnTo>
                <a:lnTo>
                  <a:pt x="10909" y="80000"/>
                </a:lnTo>
                <a:lnTo>
                  <a:pt x="10909" y="80000"/>
                </a:lnTo>
                <a:lnTo>
                  <a:pt x="10909" y="80000"/>
                </a:lnTo>
                <a:lnTo>
                  <a:pt x="10909" y="80000"/>
                </a:lnTo>
                <a:lnTo>
                  <a:pt x="0" y="80000"/>
                </a:lnTo>
                <a:lnTo>
                  <a:pt x="0" y="53333"/>
                </a:lnTo>
                <a:lnTo>
                  <a:pt x="0" y="53333"/>
                </a:lnTo>
                <a:lnTo>
                  <a:pt x="0" y="53333"/>
                </a:lnTo>
                <a:lnTo>
                  <a:pt x="0" y="26666"/>
                </a:lnTo>
                <a:lnTo>
                  <a:pt x="10909" y="26666"/>
                </a:lnTo>
                <a:lnTo>
                  <a:pt x="10909" y="26666"/>
                </a:lnTo>
                <a:lnTo>
                  <a:pt x="10909" y="26666"/>
                </a:lnTo>
                <a:lnTo>
                  <a:pt x="21818" y="26666"/>
                </a:lnTo>
                <a:lnTo>
                  <a:pt x="21818" y="26666"/>
                </a:lnTo>
                <a:lnTo>
                  <a:pt x="21818" y="26666"/>
                </a:lnTo>
                <a:lnTo>
                  <a:pt x="21818" y="26666"/>
                </a:lnTo>
                <a:lnTo>
                  <a:pt x="32727" y="26666"/>
                </a:lnTo>
                <a:lnTo>
                  <a:pt x="32727" y="26666"/>
                </a:lnTo>
                <a:lnTo>
                  <a:pt x="32727" y="26666"/>
                </a:lnTo>
                <a:lnTo>
                  <a:pt x="32727" y="26666"/>
                </a:lnTo>
                <a:lnTo>
                  <a:pt x="32727" y="0"/>
                </a:lnTo>
                <a:lnTo>
                  <a:pt x="32727" y="0"/>
                </a:lnTo>
                <a:lnTo>
                  <a:pt x="32727" y="0"/>
                </a:lnTo>
                <a:lnTo>
                  <a:pt x="43636" y="0"/>
                </a:lnTo>
                <a:lnTo>
                  <a:pt x="43636" y="26666"/>
                </a:lnTo>
                <a:lnTo>
                  <a:pt x="43636" y="26666"/>
                </a:lnTo>
                <a:lnTo>
                  <a:pt x="43636" y="26666"/>
                </a:lnTo>
                <a:lnTo>
                  <a:pt x="60000" y="2666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2" name="Shape 2212"/>
          <p:cNvSpPr/>
          <p:nvPr/>
        </p:nvSpPr>
        <p:spPr>
          <a:xfrm>
            <a:off x="2980138" y="2908302"/>
            <a:ext cx="23813" cy="17463"/>
          </a:xfrm>
          <a:custGeom>
            <a:avLst/>
            <a:gdLst/>
            <a:ahLst/>
            <a:cxnLst/>
            <a:rect l="0" t="0" r="0" b="0"/>
            <a:pathLst>
              <a:path w="120000" h="120000" extrusionOk="0">
                <a:moveTo>
                  <a:pt x="66000" y="0"/>
                </a:moveTo>
                <a:lnTo>
                  <a:pt x="66000" y="21818"/>
                </a:lnTo>
                <a:lnTo>
                  <a:pt x="66000" y="21818"/>
                </a:lnTo>
                <a:lnTo>
                  <a:pt x="84000" y="21818"/>
                </a:lnTo>
                <a:lnTo>
                  <a:pt x="84000" y="21818"/>
                </a:lnTo>
                <a:lnTo>
                  <a:pt x="84000" y="21818"/>
                </a:lnTo>
                <a:lnTo>
                  <a:pt x="84000" y="21818"/>
                </a:lnTo>
                <a:lnTo>
                  <a:pt x="84000" y="21818"/>
                </a:lnTo>
                <a:lnTo>
                  <a:pt x="96000" y="21818"/>
                </a:lnTo>
                <a:lnTo>
                  <a:pt x="96000" y="21818"/>
                </a:lnTo>
                <a:lnTo>
                  <a:pt x="96000" y="21818"/>
                </a:lnTo>
                <a:lnTo>
                  <a:pt x="96000" y="21818"/>
                </a:lnTo>
                <a:lnTo>
                  <a:pt x="96000" y="43636"/>
                </a:lnTo>
                <a:lnTo>
                  <a:pt x="108000" y="43636"/>
                </a:lnTo>
                <a:lnTo>
                  <a:pt x="108000" y="43636"/>
                </a:lnTo>
                <a:lnTo>
                  <a:pt x="108000" y="43636"/>
                </a:lnTo>
                <a:lnTo>
                  <a:pt x="108000" y="43636"/>
                </a:lnTo>
                <a:lnTo>
                  <a:pt x="108000" y="43636"/>
                </a:lnTo>
                <a:lnTo>
                  <a:pt x="108000" y="43636"/>
                </a:lnTo>
                <a:lnTo>
                  <a:pt x="108000" y="76363"/>
                </a:lnTo>
                <a:lnTo>
                  <a:pt x="120000" y="76363"/>
                </a:lnTo>
                <a:lnTo>
                  <a:pt x="120000" y="76363"/>
                </a:lnTo>
                <a:lnTo>
                  <a:pt x="120000" y="76363"/>
                </a:lnTo>
                <a:lnTo>
                  <a:pt x="120000" y="98181"/>
                </a:lnTo>
                <a:lnTo>
                  <a:pt x="120000" y="98181"/>
                </a:lnTo>
                <a:lnTo>
                  <a:pt x="120000" y="98181"/>
                </a:lnTo>
                <a:lnTo>
                  <a:pt x="120000" y="98181"/>
                </a:lnTo>
                <a:lnTo>
                  <a:pt x="120000" y="98181"/>
                </a:lnTo>
                <a:lnTo>
                  <a:pt x="120000" y="98181"/>
                </a:lnTo>
                <a:lnTo>
                  <a:pt x="120000" y="98181"/>
                </a:lnTo>
                <a:lnTo>
                  <a:pt x="120000" y="120000"/>
                </a:lnTo>
                <a:lnTo>
                  <a:pt x="120000" y="120000"/>
                </a:lnTo>
                <a:lnTo>
                  <a:pt x="108000" y="120000"/>
                </a:lnTo>
                <a:lnTo>
                  <a:pt x="108000" y="120000"/>
                </a:lnTo>
                <a:lnTo>
                  <a:pt x="108000" y="120000"/>
                </a:lnTo>
                <a:lnTo>
                  <a:pt x="108000" y="98181"/>
                </a:lnTo>
                <a:lnTo>
                  <a:pt x="108000" y="98181"/>
                </a:lnTo>
                <a:lnTo>
                  <a:pt x="96000" y="98181"/>
                </a:lnTo>
                <a:lnTo>
                  <a:pt x="96000" y="98181"/>
                </a:lnTo>
                <a:lnTo>
                  <a:pt x="96000" y="98181"/>
                </a:lnTo>
                <a:lnTo>
                  <a:pt x="84000" y="98181"/>
                </a:lnTo>
                <a:lnTo>
                  <a:pt x="84000" y="98181"/>
                </a:lnTo>
                <a:lnTo>
                  <a:pt x="84000" y="98181"/>
                </a:lnTo>
                <a:lnTo>
                  <a:pt x="84000" y="98181"/>
                </a:lnTo>
                <a:lnTo>
                  <a:pt x="84000" y="98181"/>
                </a:lnTo>
                <a:lnTo>
                  <a:pt x="84000" y="98181"/>
                </a:lnTo>
                <a:lnTo>
                  <a:pt x="66000" y="98181"/>
                </a:lnTo>
                <a:lnTo>
                  <a:pt x="66000" y="98181"/>
                </a:lnTo>
                <a:lnTo>
                  <a:pt x="66000" y="98181"/>
                </a:lnTo>
                <a:lnTo>
                  <a:pt x="66000" y="98181"/>
                </a:lnTo>
                <a:lnTo>
                  <a:pt x="66000" y="98181"/>
                </a:lnTo>
                <a:lnTo>
                  <a:pt x="54000" y="98181"/>
                </a:lnTo>
                <a:lnTo>
                  <a:pt x="54000" y="98181"/>
                </a:lnTo>
                <a:lnTo>
                  <a:pt x="54000" y="98181"/>
                </a:lnTo>
                <a:lnTo>
                  <a:pt x="42000" y="98181"/>
                </a:lnTo>
                <a:lnTo>
                  <a:pt x="42000" y="98181"/>
                </a:lnTo>
                <a:lnTo>
                  <a:pt x="42000" y="98181"/>
                </a:lnTo>
                <a:lnTo>
                  <a:pt x="42000" y="76363"/>
                </a:lnTo>
                <a:lnTo>
                  <a:pt x="42000" y="76363"/>
                </a:lnTo>
                <a:lnTo>
                  <a:pt x="30000" y="76363"/>
                </a:lnTo>
                <a:lnTo>
                  <a:pt x="30000" y="76363"/>
                </a:lnTo>
                <a:lnTo>
                  <a:pt x="30000" y="76363"/>
                </a:lnTo>
                <a:lnTo>
                  <a:pt x="30000" y="76363"/>
                </a:lnTo>
                <a:lnTo>
                  <a:pt x="30000" y="76363"/>
                </a:lnTo>
                <a:lnTo>
                  <a:pt x="18000" y="76363"/>
                </a:lnTo>
                <a:lnTo>
                  <a:pt x="18000" y="76363"/>
                </a:lnTo>
                <a:lnTo>
                  <a:pt x="1800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0" y="21818"/>
                </a:lnTo>
                <a:lnTo>
                  <a:pt x="18000" y="21818"/>
                </a:lnTo>
                <a:lnTo>
                  <a:pt x="18000" y="21818"/>
                </a:lnTo>
                <a:lnTo>
                  <a:pt x="18000" y="21818"/>
                </a:lnTo>
                <a:lnTo>
                  <a:pt x="18000" y="21818"/>
                </a:lnTo>
                <a:lnTo>
                  <a:pt x="30000" y="21818"/>
                </a:lnTo>
                <a:lnTo>
                  <a:pt x="30000" y="21818"/>
                </a:lnTo>
                <a:lnTo>
                  <a:pt x="30000" y="21818"/>
                </a:lnTo>
                <a:lnTo>
                  <a:pt x="30000" y="21818"/>
                </a:lnTo>
                <a:lnTo>
                  <a:pt x="30000" y="21818"/>
                </a:lnTo>
                <a:lnTo>
                  <a:pt x="42000" y="21818"/>
                </a:lnTo>
                <a:lnTo>
                  <a:pt x="42000" y="21818"/>
                </a:lnTo>
                <a:lnTo>
                  <a:pt x="42000" y="21818"/>
                </a:lnTo>
                <a:lnTo>
                  <a:pt x="42000" y="21818"/>
                </a:lnTo>
                <a:lnTo>
                  <a:pt x="54000" y="21818"/>
                </a:lnTo>
                <a:lnTo>
                  <a:pt x="54000" y="21818"/>
                </a:lnTo>
                <a:lnTo>
                  <a:pt x="54000" y="0"/>
                </a:lnTo>
                <a:lnTo>
                  <a:pt x="54000" y="0"/>
                </a:lnTo>
                <a:lnTo>
                  <a:pt x="66000" y="0"/>
                </a:lnTo>
                <a:lnTo>
                  <a:pt x="66000" y="0"/>
                </a:lnTo>
                <a:lnTo>
                  <a:pt x="66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3" name="Shape 2213"/>
          <p:cNvSpPr/>
          <p:nvPr/>
        </p:nvSpPr>
        <p:spPr>
          <a:xfrm>
            <a:off x="2980138" y="2908302"/>
            <a:ext cx="23813" cy="17463"/>
          </a:xfrm>
          <a:custGeom>
            <a:avLst/>
            <a:gdLst/>
            <a:ahLst/>
            <a:cxnLst/>
            <a:rect l="0" t="0" r="0" b="0"/>
            <a:pathLst>
              <a:path w="120000" h="120000" extrusionOk="0">
                <a:moveTo>
                  <a:pt x="66000" y="0"/>
                </a:moveTo>
                <a:lnTo>
                  <a:pt x="66000" y="21818"/>
                </a:lnTo>
                <a:lnTo>
                  <a:pt x="66000" y="21818"/>
                </a:lnTo>
                <a:lnTo>
                  <a:pt x="84000" y="21818"/>
                </a:lnTo>
                <a:lnTo>
                  <a:pt x="84000" y="21818"/>
                </a:lnTo>
                <a:lnTo>
                  <a:pt x="84000" y="21818"/>
                </a:lnTo>
                <a:lnTo>
                  <a:pt x="84000" y="21818"/>
                </a:lnTo>
                <a:lnTo>
                  <a:pt x="84000" y="21818"/>
                </a:lnTo>
                <a:lnTo>
                  <a:pt x="96000" y="21818"/>
                </a:lnTo>
                <a:lnTo>
                  <a:pt x="96000" y="21818"/>
                </a:lnTo>
                <a:lnTo>
                  <a:pt x="96000" y="21818"/>
                </a:lnTo>
                <a:lnTo>
                  <a:pt x="96000" y="21818"/>
                </a:lnTo>
                <a:lnTo>
                  <a:pt x="96000" y="43636"/>
                </a:lnTo>
                <a:lnTo>
                  <a:pt x="108000" y="43636"/>
                </a:lnTo>
                <a:lnTo>
                  <a:pt x="108000" y="43636"/>
                </a:lnTo>
                <a:lnTo>
                  <a:pt x="108000" y="43636"/>
                </a:lnTo>
                <a:lnTo>
                  <a:pt x="108000" y="43636"/>
                </a:lnTo>
                <a:lnTo>
                  <a:pt x="108000" y="43636"/>
                </a:lnTo>
                <a:lnTo>
                  <a:pt x="108000" y="43636"/>
                </a:lnTo>
                <a:lnTo>
                  <a:pt x="108000" y="76363"/>
                </a:lnTo>
                <a:lnTo>
                  <a:pt x="120000" y="76363"/>
                </a:lnTo>
                <a:lnTo>
                  <a:pt x="120000" y="76363"/>
                </a:lnTo>
                <a:lnTo>
                  <a:pt x="120000" y="76363"/>
                </a:lnTo>
                <a:lnTo>
                  <a:pt x="120000" y="98181"/>
                </a:lnTo>
                <a:lnTo>
                  <a:pt x="120000" y="98181"/>
                </a:lnTo>
                <a:lnTo>
                  <a:pt x="120000" y="98181"/>
                </a:lnTo>
                <a:lnTo>
                  <a:pt x="120000" y="98181"/>
                </a:lnTo>
                <a:lnTo>
                  <a:pt x="120000" y="98181"/>
                </a:lnTo>
                <a:lnTo>
                  <a:pt x="120000" y="98181"/>
                </a:lnTo>
                <a:lnTo>
                  <a:pt x="120000" y="98181"/>
                </a:lnTo>
                <a:lnTo>
                  <a:pt x="120000" y="120000"/>
                </a:lnTo>
                <a:lnTo>
                  <a:pt x="120000" y="120000"/>
                </a:lnTo>
                <a:lnTo>
                  <a:pt x="108000" y="120000"/>
                </a:lnTo>
                <a:lnTo>
                  <a:pt x="108000" y="120000"/>
                </a:lnTo>
                <a:lnTo>
                  <a:pt x="108000" y="120000"/>
                </a:lnTo>
                <a:lnTo>
                  <a:pt x="108000" y="98181"/>
                </a:lnTo>
                <a:lnTo>
                  <a:pt x="108000" y="98181"/>
                </a:lnTo>
                <a:lnTo>
                  <a:pt x="96000" y="98181"/>
                </a:lnTo>
                <a:lnTo>
                  <a:pt x="96000" y="98181"/>
                </a:lnTo>
                <a:lnTo>
                  <a:pt x="96000" y="98181"/>
                </a:lnTo>
                <a:lnTo>
                  <a:pt x="84000" y="98181"/>
                </a:lnTo>
                <a:lnTo>
                  <a:pt x="84000" y="98181"/>
                </a:lnTo>
                <a:lnTo>
                  <a:pt x="84000" y="98181"/>
                </a:lnTo>
                <a:lnTo>
                  <a:pt x="84000" y="98181"/>
                </a:lnTo>
                <a:lnTo>
                  <a:pt x="84000" y="98181"/>
                </a:lnTo>
                <a:lnTo>
                  <a:pt x="84000" y="98181"/>
                </a:lnTo>
                <a:lnTo>
                  <a:pt x="66000" y="98181"/>
                </a:lnTo>
                <a:lnTo>
                  <a:pt x="66000" y="98181"/>
                </a:lnTo>
                <a:lnTo>
                  <a:pt x="66000" y="98181"/>
                </a:lnTo>
                <a:lnTo>
                  <a:pt x="66000" y="98181"/>
                </a:lnTo>
                <a:lnTo>
                  <a:pt x="66000" y="98181"/>
                </a:lnTo>
                <a:lnTo>
                  <a:pt x="54000" y="98181"/>
                </a:lnTo>
                <a:lnTo>
                  <a:pt x="54000" y="98181"/>
                </a:lnTo>
                <a:lnTo>
                  <a:pt x="54000" y="98181"/>
                </a:lnTo>
                <a:lnTo>
                  <a:pt x="42000" y="98181"/>
                </a:lnTo>
                <a:lnTo>
                  <a:pt x="42000" y="98181"/>
                </a:lnTo>
                <a:lnTo>
                  <a:pt x="42000" y="98181"/>
                </a:lnTo>
                <a:lnTo>
                  <a:pt x="42000" y="76363"/>
                </a:lnTo>
                <a:lnTo>
                  <a:pt x="42000" y="76363"/>
                </a:lnTo>
                <a:lnTo>
                  <a:pt x="30000" y="76363"/>
                </a:lnTo>
                <a:lnTo>
                  <a:pt x="30000" y="76363"/>
                </a:lnTo>
                <a:lnTo>
                  <a:pt x="30000" y="76363"/>
                </a:lnTo>
                <a:lnTo>
                  <a:pt x="30000" y="76363"/>
                </a:lnTo>
                <a:lnTo>
                  <a:pt x="30000" y="76363"/>
                </a:lnTo>
                <a:lnTo>
                  <a:pt x="18000" y="76363"/>
                </a:lnTo>
                <a:lnTo>
                  <a:pt x="18000" y="76363"/>
                </a:lnTo>
                <a:lnTo>
                  <a:pt x="18000" y="76363"/>
                </a:lnTo>
                <a:lnTo>
                  <a:pt x="0" y="76363"/>
                </a:lnTo>
                <a:lnTo>
                  <a:pt x="0" y="76363"/>
                </a:lnTo>
                <a:lnTo>
                  <a:pt x="0" y="76363"/>
                </a:lnTo>
                <a:lnTo>
                  <a:pt x="0" y="76363"/>
                </a:lnTo>
                <a:lnTo>
                  <a:pt x="0" y="76363"/>
                </a:lnTo>
                <a:lnTo>
                  <a:pt x="0" y="43636"/>
                </a:lnTo>
                <a:lnTo>
                  <a:pt x="0" y="43636"/>
                </a:lnTo>
                <a:lnTo>
                  <a:pt x="0" y="43636"/>
                </a:lnTo>
                <a:lnTo>
                  <a:pt x="0" y="43636"/>
                </a:lnTo>
                <a:lnTo>
                  <a:pt x="0" y="43636"/>
                </a:lnTo>
                <a:lnTo>
                  <a:pt x="0" y="43636"/>
                </a:lnTo>
                <a:lnTo>
                  <a:pt x="0" y="21818"/>
                </a:lnTo>
                <a:lnTo>
                  <a:pt x="18000" y="21818"/>
                </a:lnTo>
                <a:lnTo>
                  <a:pt x="18000" y="21818"/>
                </a:lnTo>
                <a:lnTo>
                  <a:pt x="18000" y="21818"/>
                </a:lnTo>
                <a:lnTo>
                  <a:pt x="18000" y="21818"/>
                </a:lnTo>
                <a:lnTo>
                  <a:pt x="30000" y="21818"/>
                </a:lnTo>
                <a:lnTo>
                  <a:pt x="30000" y="21818"/>
                </a:lnTo>
                <a:lnTo>
                  <a:pt x="30000" y="21818"/>
                </a:lnTo>
                <a:lnTo>
                  <a:pt x="30000" y="21818"/>
                </a:lnTo>
                <a:lnTo>
                  <a:pt x="30000" y="21818"/>
                </a:lnTo>
                <a:lnTo>
                  <a:pt x="42000" y="21818"/>
                </a:lnTo>
                <a:lnTo>
                  <a:pt x="42000" y="21818"/>
                </a:lnTo>
                <a:lnTo>
                  <a:pt x="42000" y="21818"/>
                </a:lnTo>
                <a:lnTo>
                  <a:pt x="42000" y="21818"/>
                </a:lnTo>
                <a:lnTo>
                  <a:pt x="54000" y="21818"/>
                </a:lnTo>
                <a:lnTo>
                  <a:pt x="54000" y="21818"/>
                </a:lnTo>
                <a:lnTo>
                  <a:pt x="54000" y="0"/>
                </a:lnTo>
                <a:lnTo>
                  <a:pt x="54000" y="0"/>
                </a:lnTo>
                <a:lnTo>
                  <a:pt x="66000" y="0"/>
                </a:lnTo>
                <a:lnTo>
                  <a:pt x="66000" y="0"/>
                </a:lnTo>
                <a:lnTo>
                  <a:pt x="66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4" name="Shape 2214"/>
          <p:cNvSpPr/>
          <p:nvPr/>
        </p:nvSpPr>
        <p:spPr>
          <a:xfrm>
            <a:off x="2669384" y="2181225"/>
            <a:ext cx="26193" cy="14288"/>
          </a:xfrm>
          <a:custGeom>
            <a:avLst/>
            <a:gdLst/>
            <a:ahLst/>
            <a:cxnLst/>
            <a:rect l="0" t="0" r="0" b="0"/>
            <a:pathLst>
              <a:path w="120000" h="120000" extrusionOk="0">
                <a:moveTo>
                  <a:pt x="49090" y="0"/>
                </a:moveTo>
                <a:lnTo>
                  <a:pt x="49090" y="0"/>
                </a:lnTo>
                <a:lnTo>
                  <a:pt x="60000" y="0"/>
                </a:lnTo>
                <a:lnTo>
                  <a:pt x="60000" y="0"/>
                </a:lnTo>
                <a:lnTo>
                  <a:pt x="60000" y="0"/>
                </a:lnTo>
                <a:lnTo>
                  <a:pt x="60000" y="0"/>
                </a:lnTo>
                <a:lnTo>
                  <a:pt x="70909" y="0"/>
                </a:lnTo>
                <a:lnTo>
                  <a:pt x="70909" y="0"/>
                </a:lnTo>
                <a:lnTo>
                  <a:pt x="70909" y="0"/>
                </a:lnTo>
                <a:lnTo>
                  <a:pt x="70909" y="0"/>
                </a:lnTo>
                <a:lnTo>
                  <a:pt x="81818" y="0"/>
                </a:lnTo>
                <a:lnTo>
                  <a:pt x="81818" y="0"/>
                </a:lnTo>
                <a:lnTo>
                  <a:pt x="81818" y="0"/>
                </a:lnTo>
                <a:lnTo>
                  <a:pt x="92727" y="0"/>
                </a:lnTo>
                <a:lnTo>
                  <a:pt x="92727" y="0"/>
                </a:lnTo>
                <a:lnTo>
                  <a:pt x="92727" y="0"/>
                </a:lnTo>
                <a:lnTo>
                  <a:pt x="92727" y="0"/>
                </a:lnTo>
                <a:lnTo>
                  <a:pt x="92727" y="0"/>
                </a:lnTo>
                <a:lnTo>
                  <a:pt x="109090" y="0"/>
                </a:lnTo>
                <a:lnTo>
                  <a:pt x="109090" y="26666"/>
                </a:lnTo>
                <a:lnTo>
                  <a:pt x="109090" y="26666"/>
                </a:lnTo>
                <a:lnTo>
                  <a:pt x="109090" y="26666"/>
                </a:lnTo>
                <a:lnTo>
                  <a:pt x="109090" y="26666"/>
                </a:lnTo>
                <a:lnTo>
                  <a:pt x="109090" y="26666"/>
                </a:lnTo>
                <a:lnTo>
                  <a:pt x="109090" y="26666"/>
                </a:lnTo>
                <a:lnTo>
                  <a:pt x="109090" y="66666"/>
                </a:lnTo>
                <a:lnTo>
                  <a:pt x="109090" y="66666"/>
                </a:lnTo>
                <a:lnTo>
                  <a:pt x="120000" y="66666"/>
                </a:lnTo>
                <a:lnTo>
                  <a:pt x="120000" y="66666"/>
                </a:lnTo>
                <a:lnTo>
                  <a:pt x="120000" y="66666"/>
                </a:lnTo>
                <a:lnTo>
                  <a:pt x="120000" y="93333"/>
                </a:lnTo>
                <a:lnTo>
                  <a:pt x="120000" y="93333"/>
                </a:lnTo>
                <a:lnTo>
                  <a:pt x="120000" y="93333"/>
                </a:lnTo>
                <a:lnTo>
                  <a:pt x="120000" y="93333"/>
                </a:lnTo>
                <a:lnTo>
                  <a:pt x="109090" y="93333"/>
                </a:lnTo>
                <a:lnTo>
                  <a:pt x="109090" y="93333"/>
                </a:lnTo>
                <a:lnTo>
                  <a:pt x="109090" y="120000"/>
                </a:lnTo>
                <a:lnTo>
                  <a:pt x="109090" y="120000"/>
                </a:lnTo>
                <a:lnTo>
                  <a:pt x="109090" y="120000"/>
                </a:lnTo>
                <a:lnTo>
                  <a:pt x="92727" y="120000"/>
                </a:lnTo>
                <a:lnTo>
                  <a:pt x="92727" y="120000"/>
                </a:lnTo>
                <a:lnTo>
                  <a:pt x="92727" y="120000"/>
                </a:lnTo>
                <a:lnTo>
                  <a:pt x="92727" y="93333"/>
                </a:lnTo>
                <a:lnTo>
                  <a:pt x="92727" y="93333"/>
                </a:lnTo>
                <a:lnTo>
                  <a:pt x="81818" y="93333"/>
                </a:lnTo>
                <a:lnTo>
                  <a:pt x="81818" y="93333"/>
                </a:lnTo>
                <a:lnTo>
                  <a:pt x="81818" y="93333"/>
                </a:lnTo>
                <a:lnTo>
                  <a:pt x="70909" y="93333"/>
                </a:lnTo>
                <a:lnTo>
                  <a:pt x="70909" y="93333"/>
                </a:lnTo>
                <a:lnTo>
                  <a:pt x="70909" y="93333"/>
                </a:lnTo>
                <a:lnTo>
                  <a:pt x="70909" y="93333"/>
                </a:lnTo>
                <a:lnTo>
                  <a:pt x="70909" y="93333"/>
                </a:lnTo>
                <a:lnTo>
                  <a:pt x="60000" y="93333"/>
                </a:lnTo>
                <a:lnTo>
                  <a:pt x="60000" y="93333"/>
                </a:lnTo>
                <a:lnTo>
                  <a:pt x="60000" y="93333"/>
                </a:lnTo>
                <a:lnTo>
                  <a:pt x="60000" y="93333"/>
                </a:lnTo>
                <a:lnTo>
                  <a:pt x="60000" y="66666"/>
                </a:lnTo>
                <a:lnTo>
                  <a:pt x="60000" y="66666"/>
                </a:lnTo>
                <a:lnTo>
                  <a:pt x="60000" y="66666"/>
                </a:lnTo>
                <a:lnTo>
                  <a:pt x="60000" y="66666"/>
                </a:lnTo>
                <a:lnTo>
                  <a:pt x="49090" y="66666"/>
                </a:lnTo>
                <a:lnTo>
                  <a:pt x="49090" y="66666"/>
                </a:lnTo>
                <a:lnTo>
                  <a:pt x="49090" y="66666"/>
                </a:lnTo>
                <a:lnTo>
                  <a:pt x="49090" y="66666"/>
                </a:lnTo>
                <a:lnTo>
                  <a:pt x="32727" y="66666"/>
                </a:lnTo>
                <a:lnTo>
                  <a:pt x="32727" y="66666"/>
                </a:lnTo>
                <a:lnTo>
                  <a:pt x="32727" y="66666"/>
                </a:lnTo>
                <a:lnTo>
                  <a:pt x="32727" y="66666"/>
                </a:lnTo>
                <a:lnTo>
                  <a:pt x="32727" y="66666"/>
                </a:lnTo>
                <a:lnTo>
                  <a:pt x="21818" y="66666"/>
                </a:lnTo>
                <a:lnTo>
                  <a:pt x="21818" y="66666"/>
                </a:lnTo>
                <a:lnTo>
                  <a:pt x="21818" y="66666"/>
                </a:lnTo>
                <a:lnTo>
                  <a:pt x="21818" y="66666"/>
                </a:lnTo>
                <a:lnTo>
                  <a:pt x="10909" y="66666"/>
                </a:lnTo>
                <a:lnTo>
                  <a:pt x="10909" y="66666"/>
                </a:lnTo>
                <a:lnTo>
                  <a:pt x="10909" y="66666"/>
                </a:lnTo>
                <a:lnTo>
                  <a:pt x="0" y="66666"/>
                </a:lnTo>
                <a:lnTo>
                  <a:pt x="0" y="66666"/>
                </a:lnTo>
                <a:lnTo>
                  <a:pt x="0" y="66666"/>
                </a:lnTo>
                <a:lnTo>
                  <a:pt x="0" y="66666"/>
                </a:lnTo>
                <a:lnTo>
                  <a:pt x="0" y="66666"/>
                </a:lnTo>
                <a:lnTo>
                  <a:pt x="0" y="66666"/>
                </a:lnTo>
                <a:lnTo>
                  <a:pt x="0" y="26666"/>
                </a:lnTo>
                <a:lnTo>
                  <a:pt x="0" y="26666"/>
                </a:lnTo>
                <a:lnTo>
                  <a:pt x="0" y="26666"/>
                </a:lnTo>
                <a:lnTo>
                  <a:pt x="0" y="26666"/>
                </a:lnTo>
                <a:lnTo>
                  <a:pt x="0" y="26666"/>
                </a:lnTo>
                <a:lnTo>
                  <a:pt x="0" y="0"/>
                </a:lnTo>
                <a:lnTo>
                  <a:pt x="0" y="0"/>
                </a:lnTo>
                <a:lnTo>
                  <a:pt x="10909" y="0"/>
                </a:lnTo>
                <a:lnTo>
                  <a:pt x="10909" y="0"/>
                </a:lnTo>
                <a:lnTo>
                  <a:pt x="10909" y="0"/>
                </a:lnTo>
                <a:lnTo>
                  <a:pt x="10909" y="0"/>
                </a:lnTo>
                <a:lnTo>
                  <a:pt x="21818" y="0"/>
                </a:lnTo>
                <a:lnTo>
                  <a:pt x="21818" y="0"/>
                </a:lnTo>
                <a:lnTo>
                  <a:pt x="21818" y="0"/>
                </a:lnTo>
                <a:lnTo>
                  <a:pt x="21818" y="0"/>
                </a:lnTo>
                <a:lnTo>
                  <a:pt x="21818" y="0"/>
                </a:lnTo>
                <a:lnTo>
                  <a:pt x="32727" y="0"/>
                </a:lnTo>
                <a:lnTo>
                  <a:pt x="32727" y="0"/>
                </a:lnTo>
                <a:lnTo>
                  <a:pt x="32727" y="0"/>
                </a:lnTo>
                <a:lnTo>
                  <a:pt x="32727" y="0"/>
                </a:lnTo>
                <a:lnTo>
                  <a:pt x="49090" y="0"/>
                </a:lnTo>
                <a:lnTo>
                  <a:pt x="49090" y="0"/>
                </a:lnTo>
                <a:lnTo>
                  <a:pt x="4909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5" name="Shape 2215"/>
          <p:cNvSpPr/>
          <p:nvPr/>
        </p:nvSpPr>
        <p:spPr>
          <a:xfrm>
            <a:off x="2669384" y="2181225"/>
            <a:ext cx="26193" cy="14288"/>
          </a:xfrm>
          <a:custGeom>
            <a:avLst/>
            <a:gdLst/>
            <a:ahLst/>
            <a:cxnLst/>
            <a:rect l="0" t="0" r="0" b="0"/>
            <a:pathLst>
              <a:path w="120000" h="120000" extrusionOk="0">
                <a:moveTo>
                  <a:pt x="49090" y="0"/>
                </a:moveTo>
                <a:lnTo>
                  <a:pt x="49090" y="0"/>
                </a:lnTo>
                <a:lnTo>
                  <a:pt x="60000" y="0"/>
                </a:lnTo>
                <a:lnTo>
                  <a:pt x="60000" y="0"/>
                </a:lnTo>
                <a:lnTo>
                  <a:pt x="60000" y="0"/>
                </a:lnTo>
                <a:lnTo>
                  <a:pt x="60000" y="0"/>
                </a:lnTo>
                <a:lnTo>
                  <a:pt x="70909" y="0"/>
                </a:lnTo>
                <a:lnTo>
                  <a:pt x="70909" y="0"/>
                </a:lnTo>
                <a:lnTo>
                  <a:pt x="70909" y="0"/>
                </a:lnTo>
                <a:lnTo>
                  <a:pt x="70909" y="0"/>
                </a:lnTo>
                <a:lnTo>
                  <a:pt x="81818" y="0"/>
                </a:lnTo>
                <a:lnTo>
                  <a:pt x="81818" y="0"/>
                </a:lnTo>
                <a:lnTo>
                  <a:pt x="81818" y="0"/>
                </a:lnTo>
                <a:lnTo>
                  <a:pt x="92727" y="0"/>
                </a:lnTo>
                <a:lnTo>
                  <a:pt x="92727" y="0"/>
                </a:lnTo>
                <a:lnTo>
                  <a:pt x="92727" y="0"/>
                </a:lnTo>
                <a:lnTo>
                  <a:pt x="92727" y="0"/>
                </a:lnTo>
                <a:lnTo>
                  <a:pt x="92727" y="0"/>
                </a:lnTo>
                <a:lnTo>
                  <a:pt x="109090" y="0"/>
                </a:lnTo>
                <a:lnTo>
                  <a:pt x="109090" y="26666"/>
                </a:lnTo>
                <a:lnTo>
                  <a:pt x="109090" y="26666"/>
                </a:lnTo>
                <a:lnTo>
                  <a:pt x="109090" y="26666"/>
                </a:lnTo>
                <a:lnTo>
                  <a:pt x="109090" y="26666"/>
                </a:lnTo>
                <a:lnTo>
                  <a:pt x="109090" y="26666"/>
                </a:lnTo>
                <a:lnTo>
                  <a:pt x="109090" y="26666"/>
                </a:lnTo>
                <a:lnTo>
                  <a:pt x="109090" y="66666"/>
                </a:lnTo>
                <a:lnTo>
                  <a:pt x="109090" y="66666"/>
                </a:lnTo>
                <a:lnTo>
                  <a:pt x="120000" y="66666"/>
                </a:lnTo>
                <a:lnTo>
                  <a:pt x="120000" y="66666"/>
                </a:lnTo>
                <a:lnTo>
                  <a:pt x="120000" y="66666"/>
                </a:lnTo>
                <a:lnTo>
                  <a:pt x="120000" y="93333"/>
                </a:lnTo>
                <a:lnTo>
                  <a:pt x="120000" y="93333"/>
                </a:lnTo>
                <a:lnTo>
                  <a:pt x="120000" y="93333"/>
                </a:lnTo>
                <a:lnTo>
                  <a:pt x="120000" y="93333"/>
                </a:lnTo>
                <a:lnTo>
                  <a:pt x="109090" y="93333"/>
                </a:lnTo>
                <a:lnTo>
                  <a:pt x="109090" y="93333"/>
                </a:lnTo>
                <a:lnTo>
                  <a:pt x="109090" y="120000"/>
                </a:lnTo>
                <a:lnTo>
                  <a:pt x="109090" y="120000"/>
                </a:lnTo>
                <a:lnTo>
                  <a:pt x="109090" y="120000"/>
                </a:lnTo>
                <a:lnTo>
                  <a:pt x="92727" y="120000"/>
                </a:lnTo>
                <a:lnTo>
                  <a:pt x="92727" y="120000"/>
                </a:lnTo>
                <a:lnTo>
                  <a:pt x="92727" y="120000"/>
                </a:lnTo>
                <a:lnTo>
                  <a:pt x="92727" y="93333"/>
                </a:lnTo>
                <a:lnTo>
                  <a:pt x="92727" y="93333"/>
                </a:lnTo>
                <a:lnTo>
                  <a:pt x="81818" y="93333"/>
                </a:lnTo>
                <a:lnTo>
                  <a:pt x="81818" y="93333"/>
                </a:lnTo>
                <a:lnTo>
                  <a:pt x="81818" y="93333"/>
                </a:lnTo>
                <a:lnTo>
                  <a:pt x="70909" y="93333"/>
                </a:lnTo>
                <a:lnTo>
                  <a:pt x="70909" y="93333"/>
                </a:lnTo>
                <a:lnTo>
                  <a:pt x="70909" y="93333"/>
                </a:lnTo>
                <a:lnTo>
                  <a:pt x="70909" y="93333"/>
                </a:lnTo>
                <a:lnTo>
                  <a:pt x="70909" y="93333"/>
                </a:lnTo>
                <a:lnTo>
                  <a:pt x="60000" y="93333"/>
                </a:lnTo>
                <a:lnTo>
                  <a:pt x="60000" y="93333"/>
                </a:lnTo>
                <a:lnTo>
                  <a:pt x="60000" y="93333"/>
                </a:lnTo>
                <a:lnTo>
                  <a:pt x="60000" y="93333"/>
                </a:lnTo>
                <a:lnTo>
                  <a:pt x="60000" y="66666"/>
                </a:lnTo>
                <a:lnTo>
                  <a:pt x="60000" y="66666"/>
                </a:lnTo>
                <a:lnTo>
                  <a:pt x="60000" y="66666"/>
                </a:lnTo>
                <a:lnTo>
                  <a:pt x="60000" y="66666"/>
                </a:lnTo>
                <a:lnTo>
                  <a:pt x="49090" y="66666"/>
                </a:lnTo>
                <a:lnTo>
                  <a:pt x="49090" y="66666"/>
                </a:lnTo>
                <a:lnTo>
                  <a:pt x="49090" y="66666"/>
                </a:lnTo>
                <a:lnTo>
                  <a:pt x="49090" y="66666"/>
                </a:lnTo>
                <a:lnTo>
                  <a:pt x="32727" y="66666"/>
                </a:lnTo>
                <a:lnTo>
                  <a:pt x="32727" y="66666"/>
                </a:lnTo>
                <a:lnTo>
                  <a:pt x="32727" y="66666"/>
                </a:lnTo>
                <a:lnTo>
                  <a:pt x="32727" y="66666"/>
                </a:lnTo>
                <a:lnTo>
                  <a:pt x="32727" y="66666"/>
                </a:lnTo>
                <a:lnTo>
                  <a:pt x="21818" y="66666"/>
                </a:lnTo>
                <a:lnTo>
                  <a:pt x="21818" y="66666"/>
                </a:lnTo>
                <a:lnTo>
                  <a:pt x="21818" y="66666"/>
                </a:lnTo>
                <a:lnTo>
                  <a:pt x="21818" y="66666"/>
                </a:lnTo>
                <a:lnTo>
                  <a:pt x="10909" y="66666"/>
                </a:lnTo>
                <a:lnTo>
                  <a:pt x="10909" y="66666"/>
                </a:lnTo>
                <a:lnTo>
                  <a:pt x="10909" y="66666"/>
                </a:lnTo>
                <a:lnTo>
                  <a:pt x="0" y="66666"/>
                </a:lnTo>
                <a:lnTo>
                  <a:pt x="0" y="66666"/>
                </a:lnTo>
                <a:lnTo>
                  <a:pt x="0" y="66666"/>
                </a:lnTo>
                <a:lnTo>
                  <a:pt x="0" y="66666"/>
                </a:lnTo>
                <a:lnTo>
                  <a:pt x="0" y="66666"/>
                </a:lnTo>
                <a:lnTo>
                  <a:pt x="0" y="66666"/>
                </a:lnTo>
                <a:lnTo>
                  <a:pt x="0" y="26666"/>
                </a:lnTo>
                <a:lnTo>
                  <a:pt x="0" y="26666"/>
                </a:lnTo>
                <a:lnTo>
                  <a:pt x="0" y="26666"/>
                </a:lnTo>
                <a:lnTo>
                  <a:pt x="0" y="26666"/>
                </a:lnTo>
                <a:lnTo>
                  <a:pt x="0" y="26666"/>
                </a:lnTo>
                <a:lnTo>
                  <a:pt x="0" y="0"/>
                </a:lnTo>
                <a:lnTo>
                  <a:pt x="0" y="0"/>
                </a:lnTo>
                <a:lnTo>
                  <a:pt x="10909" y="0"/>
                </a:lnTo>
                <a:lnTo>
                  <a:pt x="10909" y="0"/>
                </a:lnTo>
                <a:lnTo>
                  <a:pt x="10909" y="0"/>
                </a:lnTo>
                <a:lnTo>
                  <a:pt x="10909" y="0"/>
                </a:lnTo>
                <a:lnTo>
                  <a:pt x="21818" y="0"/>
                </a:lnTo>
                <a:lnTo>
                  <a:pt x="21818" y="0"/>
                </a:lnTo>
                <a:lnTo>
                  <a:pt x="21818" y="0"/>
                </a:lnTo>
                <a:lnTo>
                  <a:pt x="21818" y="0"/>
                </a:lnTo>
                <a:lnTo>
                  <a:pt x="21818" y="0"/>
                </a:lnTo>
                <a:lnTo>
                  <a:pt x="32727" y="0"/>
                </a:lnTo>
                <a:lnTo>
                  <a:pt x="32727" y="0"/>
                </a:lnTo>
                <a:lnTo>
                  <a:pt x="32727" y="0"/>
                </a:lnTo>
                <a:lnTo>
                  <a:pt x="32727" y="0"/>
                </a:lnTo>
                <a:lnTo>
                  <a:pt x="49090" y="0"/>
                </a:lnTo>
                <a:lnTo>
                  <a:pt x="49090" y="0"/>
                </a:lnTo>
                <a:lnTo>
                  <a:pt x="4909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6" name="Shape 2216"/>
          <p:cNvSpPr/>
          <p:nvPr/>
        </p:nvSpPr>
        <p:spPr>
          <a:xfrm>
            <a:off x="3009900" y="2660652"/>
            <a:ext cx="17860" cy="23813"/>
          </a:xfrm>
          <a:custGeom>
            <a:avLst/>
            <a:gdLst/>
            <a:ahLst/>
            <a:cxnLst/>
            <a:rect l="0" t="0" r="0" b="0"/>
            <a:pathLst>
              <a:path w="120000" h="120000" extrusionOk="0">
                <a:moveTo>
                  <a:pt x="104000" y="0"/>
                </a:moveTo>
                <a:lnTo>
                  <a:pt x="104000" y="16000"/>
                </a:lnTo>
                <a:lnTo>
                  <a:pt x="104000" y="16000"/>
                </a:lnTo>
                <a:lnTo>
                  <a:pt x="104000" y="16000"/>
                </a:lnTo>
                <a:lnTo>
                  <a:pt x="104000" y="16000"/>
                </a:lnTo>
                <a:lnTo>
                  <a:pt x="120000" y="16000"/>
                </a:lnTo>
                <a:lnTo>
                  <a:pt x="120000" y="16000"/>
                </a:lnTo>
                <a:lnTo>
                  <a:pt x="120000" y="16000"/>
                </a:lnTo>
                <a:lnTo>
                  <a:pt x="120000" y="32000"/>
                </a:lnTo>
                <a:lnTo>
                  <a:pt x="120000" y="32000"/>
                </a:lnTo>
                <a:lnTo>
                  <a:pt x="120000" y="32000"/>
                </a:lnTo>
                <a:lnTo>
                  <a:pt x="120000" y="32000"/>
                </a:lnTo>
                <a:lnTo>
                  <a:pt x="120000" y="32000"/>
                </a:lnTo>
                <a:lnTo>
                  <a:pt x="120000" y="48000"/>
                </a:lnTo>
                <a:lnTo>
                  <a:pt x="120000" y="48000"/>
                </a:lnTo>
                <a:lnTo>
                  <a:pt x="120000" y="48000"/>
                </a:lnTo>
                <a:lnTo>
                  <a:pt x="120000" y="48000"/>
                </a:lnTo>
                <a:lnTo>
                  <a:pt x="120000" y="48000"/>
                </a:lnTo>
                <a:lnTo>
                  <a:pt x="120000" y="48000"/>
                </a:lnTo>
                <a:lnTo>
                  <a:pt x="120000" y="48000"/>
                </a:lnTo>
                <a:lnTo>
                  <a:pt x="104000" y="48000"/>
                </a:lnTo>
                <a:lnTo>
                  <a:pt x="104000" y="72000"/>
                </a:lnTo>
                <a:lnTo>
                  <a:pt x="104000" y="72000"/>
                </a:lnTo>
                <a:lnTo>
                  <a:pt x="104000" y="72000"/>
                </a:lnTo>
                <a:lnTo>
                  <a:pt x="104000" y="72000"/>
                </a:lnTo>
                <a:lnTo>
                  <a:pt x="104000" y="72000"/>
                </a:lnTo>
                <a:lnTo>
                  <a:pt x="104000" y="88000"/>
                </a:lnTo>
                <a:lnTo>
                  <a:pt x="104000" y="88000"/>
                </a:lnTo>
                <a:lnTo>
                  <a:pt x="104000" y="88000"/>
                </a:lnTo>
                <a:lnTo>
                  <a:pt x="88000" y="88000"/>
                </a:lnTo>
                <a:lnTo>
                  <a:pt x="88000" y="88000"/>
                </a:lnTo>
                <a:lnTo>
                  <a:pt x="88000" y="104000"/>
                </a:lnTo>
                <a:lnTo>
                  <a:pt x="88000" y="104000"/>
                </a:lnTo>
                <a:lnTo>
                  <a:pt x="88000" y="104000"/>
                </a:lnTo>
                <a:lnTo>
                  <a:pt x="88000" y="104000"/>
                </a:lnTo>
                <a:lnTo>
                  <a:pt x="64000" y="104000"/>
                </a:lnTo>
                <a:lnTo>
                  <a:pt x="64000" y="104000"/>
                </a:lnTo>
                <a:lnTo>
                  <a:pt x="64000" y="120000"/>
                </a:lnTo>
                <a:lnTo>
                  <a:pt x="64000" y="120000"/>
                </a:lnTo>
                <a:lnTo>
                  <a:pt x="64000" y="120000"/>
                </a:lnTo>
                <a:lnTo>
                  <a:pt x="64000" y="120000"/>
                </a:lnTo>
                <a:lnTo>
                  <a:pt x="64000" y="120000"/>
                </a:lnTo>
                <a:lnTo>
                  <a:pt x="48000" y="120000"/>
                </a:lnTo>
                <a:lnTo>
                  <a:pt x="48000" y="120000"/>
                </a:lnTo>
                <a:lnTo>
                  <a:pt x="48000" y="120000"/>
                </a:lnTo>
                <a:lnTo>
                  <a:pt x="48000" y="120000"/>
                </a:lnTo>
                <a:lnTo>
                  <a:pt x="48000" y="104000"/>
                </a:lnTo>
                <a:lnTo>
                  <a:pt x="48000" y="104000"/>
                </a:lnTo>
                <a:lnTo>
                  <a:pt x="32000" y="104000"/>
                </a:lnTo>
                <a:lnTo>
                  <a:pt x="32000" y="104000"/>
                </a:lnTo>
                <a:lnTo>
                  <a:pt x="32000" y="104000"/>
                </a:lnTo>
                <a:lnTo>
                  <a:pt x="32000" y="104000"/>
                </a:lnTo>
                <a:lnTo>
                  <a:pt x="32000" y="104000"/>
                </a:lnTo>
                <a:lnTo>
                  <a:pt x="16000" y="104000"/>
                </a:lnTo>
                <a:lnTo>
                  <a:pt x="16000" y="88000"/>
                </a:lnTo>
                <a:lnTo>
                  <a:pt x="16000" y="88000"/>
                </a:lnTo>
                <a:lnTo>
                  <a:pt x="16000" y="88000"/>
                </a:lnTo>
                <a:lnTo>
                  <a:pt x="16000" y="88000"/>
                </a:lnTo>
                <a:lnTo>
                  <a:pt x="16000" y="88000"/>
                </a:lnTo>
                <a:lnTo>
                  <a:pt x="16000" y="88000"/>
                </a:lnTo>
                <a:lnTo>
                  <a:pt x="0" y="88000"/>
                </a:lnTo>
                <a:lnTo>
                  <a:pt x="0" y="72000"/>
                </a:lnTo>
                <a:lnTo>
                  <a:pt x="0" y="72000"/>
                </a:lnTo>
                <a:lnTo>
                  <a:pt x="0" y="72000"/>
                </a:lnTo>
                <a:lnTo>
                  <a:pt x="0" y="48000"/>
                </a:lnTo>
                <a:lnTo>
                  <a:pt x="0" y="48000"/>
                </a:lnTo>
                <a:lnTo>
                  <a:pt x="0" y="48000"/>
                </a:lnTo>
                <a:lnTo>
                  <a:pt x="16000" y="48000"/>
                </a:lnTo>
                <a:lnTo>
                  <a:pt x="16000" y="48000"/>
                </a:lnTo>
                <a:lnTo>
                  <a:pt x="16000" y="32000"/>
                </a:lnTo>
                <a:lnTo>
                  <a:pt x="16000" y="32000"/>
                </a:lnTo>
                <a:lnTo>
                  <a:pt x="16000" y="32000"/>
                </a:lnTo>
                <a:lnTo>
                  <a:pt x="16000" y="32000"/>
                </a:lnTo>
                <a:lnTo>
                  <a:pt x="16000" y="32000"/>
                </a:lnTo>
                <a:lnTo>
                  <a:pt x="16000" y="32000"/>
                </a:lnTo>
                <a:lnTo>
                  <a:pt x="32000" y="32000"/>
                </a:lnTo>
                <a:lnTo>
                  <a:pt x="32000" y="16000"/>
                </a:lnTo>
                <a:lnTo>
                  <a:pt x="32000" y="16000"/>
                </a:lnTo>
                <a:lnTo>
                  <a:pt x="32000" y="16000"/>
                </a:lnTo>
                <a:lnTo>
                  <a:pt x="32000" y="16000"/>
                </a:lnTo>
                <a:lnTo>
                  <a:pt x="32000" y="16000"/>
                </a:lnTo>
                <a:lnTo>
                  <a:pt x="48000" y="16000"/>
                </a:lnTo>
                <a:lnTo>
                  <a:pt x="48000" y="0"/>
                </a:lnTo>
                <a:lnTo>
                  <a:pt x="48000" y="0"/>
                </a:lnTo>
                <a:lnTo>
                  <a:pt x="48000" y="0"/>
                </a:lnTo>
                <a:lnTo>
                  <a:pt x="48000" y="0"/>
                </a:lnTo>
                <a:lnTo>
                  <a:pt x="64000" y="0"/>
                </a:lnTo>
                <a:lnTo>
                  <a:pt x="64000" y="0"/>
                </a:lnTo>
                <a:lnTo>
                  <a:pt x="64000" y="0"/>
                </a:lnTo>
                <a:lnTo>
                  <a:pt x="64000" y="0"/>
                </a:lnTo>
                <a:lnTo>
                  <a:pt x="88000" y="0"/>
                </a:lnTo>
                <a:lnTo>
                  <a:pt x="88000" y="0"/>
                </a:lnTo>
                <a:lnTo>
                  <a:pt x="88000" y="0"/>
                </a:lnTo>
                <a:lnTo>
                  <a:pt x="104000" y="0"/>
                </a:lnTo>
                <a:lnTo>
                  <a:pt x="104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7" name="Shape 2217"/>
          <p:cNvSpPr/>
          <p:nvPr/>
        </p:nvSpPr>
        <p:spPr>
          <a:xfrm>
            <a:off x="3009900" y="2660652"/>
            <a:ext cx="17860" cy="23813"/>
          </a:xfrm>
          <a:custGeom>
            <a:avLst/>
            <a:gdLst/>
            <a:ahLst/>
            <a:cxnLst/>
            <a:rect l="0" t="0" r="0" b="0"/>
            <a:pathLst>
              <a:path w="120000" h="120000" extrusionOk="0">
                <a:moveTo>
                  <a:pt x="104000" y="0"/>
                </a:moveTo>
                <a:lnTo>
                  <a:pt x="104000" y="16000"/>
                </a:lnTo>
                <a:lnTo>
                  <a:pt x="104000" y="16000"/>
                </a:lnTo>
                <a:lnTo>
                  <a:pt x="104000" y="16000"/>
                </a:lnTo>
                <a:lnTo>
                  <a:pt x="104000" y="16000"/>
                </a:lnTo>
                <a:lnTo>
                  <a:pt x="120000" y="16000"/>
                </a:lnTo>
                <a:lnTo>
                  <a:pt x="120000" y="16000"/>
                </a:lnTo>
                <a:lnTo>
                  <a:pt x="120000" y="16000"/>
                </a:lnTo>
                <a:lnTo>
                  <a:pt x="120000" y="32000"/>
                </a:lnTo>
                <a:lnTo>
                  <a:pt x="120000" y="32000"/>
                </a:lnTo>
                <a:lnTo>
                  <a:pt x="120000" y="32000"/>
                </a:lnTo>
                <a:lnTo>
                  <a:pt x="120000" y="32000"/>
                </a:lnTo>
                <a:lnTo>
                  <a:pt x="120000" y="32000"/>
                </a:lnTo>
                <a:lnTo>
                  <a:pt x="120000" y="48000"/>
                </a:lnTo>
                <a:lnTo>
                  <a:pt x="120000" y="48000"/>
                </a:lnTo>
                <a:lnTo>
                  <a:pt x="120000" y="48000"/>
                </a:lnTo>
                <a:lnTo>
                  <a:pt x="120000" y="48000"/>
                </a:lnTo>
                <a:lnTo>
                  <a:pt x="120000" y="48000"/>
                </a:lnTo>
                <a:lnTo>
                  <a:pt x="120000" y="48000"/>
                </a:lnTo>
                <a:lnTo>
                  <a:pt x="120000" y="48000"/>
                </a:lnTo>
                <a:lnTo>
                  <a:pt x="104000" y="48000"/>
                </a:lnTo>
                <a:lnTo>
                  <a:pt x="104000" y="72000"/>
                </a:lnTo>
                <a:lnTo>
                  <a:pt x="104000" y="72000"/>
                </a:lnTo>
                <a:lnTo>
                  <a:pt x="104000" y="72000"/>
                </a:lnTo>
                <a:lnTo>
                  <a:pt x="104000" y="72000"/>
                </a:lnTo>
                <a:lnTo>
                  <a:pt x="104000" y="72000"/>
                </a:lnTo>
                <a:lnTo>
                  <a:pt x="104000" y="88000"/>
                </a:lnTo>
                <a:lnTo>
                  <a:pt x="104000" y="88000"/>
                </a:lnTo>
                <a:lnTo>
                  <a:pt x="104000" y="88000"/>
                </a:lnTo>
                <a:lnTo>
                  <a:pt x="88000" y="88000"/>
                </a:lnTo>
                <a:lnTo>
                  <a:pt x="88000" y="88000"/>
                </a:lnTo>
                <a:lnTo>
                  <a:pt x="88000" y="104000"/>
                </a:lnTo>
                <a:lnTo>
                  <a:pt x="88000" y="104000"/>
                </a:lnTo>
                <a:lnTo>
                  <a:pt x="88000" y="104000"/>
                </a:lnTo>
                <a:lnTo>
                  <a:pt x="88000" y="104000"/>
                </a:lnTo>
                <a:lnTo>
                  <a:pt x="64000" y="104000"/>
                </a:lnTo>
                <a:lnTo>
                  <a:pt x="64000" y="104000"/>
                </a:lnTo>
                <a:lnTo>
                  <a:pt x="64000" y="120000"/>
                </a:lnTo>
                <a:lnTo>
                  <a:pt x="64000" y="120000"/>
                </a:lnTo>
                <a:lnTo>
                  <a:pt x="64000" y="120000"/>
                </a:lnTo>
                <a:lnTo>
                  <a:pt x="64000" y="120000"/>
                </a:lnTo>
                <a:lnTo>
                  <a:pt x="64000" y="120000"/>
                </a:lnTo>
                <a:lnTo>
                  <a:pt x="48000" y="120000"/>
                </a:lnTo>
                <a:lnTo>
                  <a:pt x="48000" y="120000"/>
                </a:lnTo>
                <a:lnTo>
                  <a:pt x="48000" y="120000"/>
                </a:lnTo>
                <a:lnTo>
                  <a:pt x="48000" y="120000"/>
                </a:lnTo>
                <a:lnTo>
                  <a:pt x="48000" y="104000"/>
                </a:lnTo>
                <a:lnTo>
                  <a:pt x="48000" y="104000"/>
                </a:lnTo>
                <a:lnTo>
                  <a:pt x="32000" y="104000"/>
                </a:lnTo>
                <a:lnTo>
                  <a:pt x="32000" y="104000"/>
                </a:lnTo>
                <a:lnTo>
                  <a:pt x="32000" y="104000"/>
                </a:lnTo>
                <a:lnTo>
                  <a:pt x="32000" y="104000"/>
                </a:lnTo>
                <a:lnTo>
                  <a:pt x="32000" y="104000"/>
                </a:lnTo>
                <a:lnTo>
                  <a:pt x="16000" y="104000"/>
                </a:lnTo>
                <a:lnTo>
                  <a:pt x="16000" y="88000"/>
                </a:lnTo>
                <a:lnTo>
                  <a:pt x="16000" y="88000"/>
                </a:lnTo>
                <a:lnTo>
                  <a:pt x="16000" y="88000"/>
                </a:lnTo>
                <a:lnTo>
                  <a:pt x="16000" y="88000"/>
                </a:lnTo>
                <a:lnTo>
                  <a:pt x="16000" y="88000"/>
                </a:lnTo>
                <a:lnTo>
                  <a:pt x="16000" y="88000"/>
                </a:lnTo>
                <a:lnTo>
                  <a:pt x="0" y="88000"/>
                </a:lnTo>
                <a:lnTo>
                  <a:pt x="0" y="72000"/>
                </a:lnTo>
                <a:lnTo>
                  <a:pt x="0" y="72000"/>
                </a:lnTo>
                <a:lnTo>
                  <a:pt x="0" y="72000"/>
                </a:lnTo>
                <a:lnTo>
                  <a:pt x="0" y="48000"/>
                </a:lnTo>
                <a:lnTo>
                  <a:pt x="0" y="48000"/>
                </a:lnTo>
                <a:lnTo>
                  <a:pt x="0" y="48000"/>
                </a:lnTo>
                <a:lnTo>
                  <a:pt x="16000" y="48000"/>
                </a:lnTo>
                <a:lnTo>
                  <a:pt x="16000" y="48000"/>
                </a:lnTo>
                <a:lnTo>
                  <a:pt x="16000" y="32000"/>
                </a:lnTo>
                <a:lnTo>
                  <a:pt x="16000" y="32000"/>
                </a:lnTo>
                <a:lnTo>
                  <a:pt x="16000" y="32000"/>
                </a:lnTo>
                <a:lnTo>
                  <a:pt x="16000" y="32000"/>
                </a:lnTo>
                <a:lnTo>
                  <a:pt x="16000" y="32000"/>
                </a:lnTo>
                <a:lnTo>
                  <a:pt x="16000" y="32000"/>
                </a:lnTo>
                <a:lnTo>
                  <a:pt x="32000" y="32000"/>
                </a:lnTo>
                <a:lnTo>
                  <a:pt x="32000" y="16000"/>
                </a:lnTo>
                <a:lnTo>
                  <a:pt x="32000" y="16000"/>
                </a:lnTo>
                <a:lnTo>
                  <a:pt x="32000" y="16000"/>
                </a:lnTo>
                <a:lnTo>
                  <a:pt x="32000" y="16000"/>
                </a:lnTo>
                <a:lnTo>
                  <a:pt x="32000" y="16000"/>
                </a:lnTo>
                <a:lnTo>
                  <a:pt x="48000" y="16000"/>
                </a:lnTo>
                <a:lnTo>
                  <a:pt x="48000" y="0"/>
                </a:lnTo>
                <a:lnTo>
                  <a:pt x="48000" y="0"/>
                </a:lnTo>
                <a:lnTo>
                  <a:pt x="48000" y="0"/>
                </a:lnTo>
                <a:lnTo>
                  <a:pt x="48000" y="0"/>
                </a:lnTo>
                <a:lnTo>
                  <a:pt x="64000" y="0"/>
                </a:lnTo>
                <a:lnTo>
                  <a:pt x="64000" y="0"/>
                </a:lnTo>
                <a:lnTo>
                  <a:pt x="64000" y="0"/>
                </a:lnTo>
                <a:lnTo>
                  <a:pt x="64000" y="0"/>
                </a:lnTo>
                <a:lnTo>
                  <a:pt x="88000" y="0"/>
                </a:lnTo>
                <a:lnTo>
                  <a:pt x="88000" y="0"/>
                </a:lnTo>
                <a:lnTo>
                  <a:pt x="88000" y="0"/>
                </a:lnTo>
                <a:lnTo>
                  <a:pt x="104000" y="0"/>
                </a:lnTo>
                <a:lnTo>
                  <a:pt x="104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8" name="Shape 2218"/>
          <p:cNvSpPr/>
          <p:nvPr/>
        </p:nvSpPr>
        <p:spPr>
          <a:xfrm>
            <a:off x="2337200" y="2289178"/>
            <a:ext cx="35719" cy="19049"/>
          </a:xfrm>
          <a:custGeom>
            <a:avLst/>
            <a:gdLst/>
            <a:ahLst/>
            <a:cxnLst/>
            <a:rect l="0" t="0" r="0" b="0"/>
            <a:pathLst>
              <a:path w="120000" h="120000" extrusionOk="0">
                <a:moveTo>
                  <a:pt x="112000" y="0"/>
                </a:moveTo>
                <a:lnTo>
                  <a:pt x="112000" y="0"/>
                </a:lnTo>
                <a:lnTo>
                  <a:pt x="112000" y="0"/>
                </a:lnTo>
                <a:lnTo>
                  <a:pt x="112000" y="0"/>
                </a:lnTo>
                <a:lnTo>
                  <a:pt x="112000" y="0"/>
                </a:lnTo>
                <a:lnTo>
                  <a:pt x="120000" y="0"/>
                </a:lnTo>
                <a:lnTo>
                  <a:pt x="120000" y="0"/>
                </a:lnTo>
                <a:lnTo>
                  <a:pt x="112000" y="0"/>
                </a:lnTo>
                <a:lnTo>
                  <a:pt x="112000" y="30000"/>
                </a:lnTo>
                <a:lnTo>
                  <a:pt x="112000" y="30000"/>
                </a:lnTo>
                <a:lnTo>
                  <a:pt x="112000" y="30000"/>
                </a:lnTo>
                <a:lnTo>
                  <a:pt x="112000" y="30000"/>
                </a:lnTo>
                <a:lnTo>
                  <a:pt x="112000" y="30000"/>
                </a:lnTo>
                <a:lnTo>
                  <a:pt x="112000" y="30000"/>
                </a:lnTo>
                <a:lnTo>
                  <a:pt x="104000" y="30000"/>
                </a:lnTo>
                <a:lnTo>
                  <a:pt x="104000" y="50000"/>
                </a:lnTo>
                <a:lnTo>
                  <a:pt x="104000" y="50000"/>
                </a:lnTo>
                <a:lnTo>
                  <a:pt x="104000" y="50000"/>
                </a:lnTo>
                <a:lnTo>
                  <a:pt x="104000" y="50000"/>
                </a:lnTo>
                <a:lnTo>
                  <a:pt x="104000" y="50000"/>
                </a:lnTo>
                <a:lnTo>
                  <a:pt x="96000" y="50000"/>
                </a:lnTo>
                <a:lnTo>
                  <a:pt x="96000" y="50000"/>
                </a:lnTo>
                <a:lnTo>
                  <a:pt x="96000" y="50000"/>
                </a:lnTo>
                <a:lnTo>
                  <a:pt x="96000" y="70000"/>
                </a:lnTo>
                <a:lnTo>
                  <a:pt x="96000" y="70000"/>
                </a:lnTo>
                <a:lnTo>
                  <a:pt x="88000" y="70000"/>
                </a:lnTo>
                <a:lnTo>
                  <a:pt x="88000" y="70000"/>
                </a:lnTo>
                <a:lnTo>
                  <a:pt x="88000" y="70000"/>
                </a:lnTo>
                <a:lnTo>
                  <a:pt x="88000" y="70000"/>
                </a:lnTo>
                <a:lnTo>
                  <a:pt x="88000" y="70000"/>
                </a:lnTo>
                <a:lnTo>
                  <a:pt x="88000" y="70000"/>
                </a:lnTo>
                <a:lnTo>
                  <a:pt x="88000" y="90000"/>
                </a:lnTo>
                <a:lnTo>
                  <a:pt x="76000" y="90000"/>
                </a:lnTo>
                <a:lnTo>
                  <a:pt x="76000" y="90000"/>
                </a:lnTo>
                <a:lnTo>
                  <a:pt x="76000" y="90000"/>
                </a:lnTo>
                <a:lnTo>
                  <a:pt x="76000" y="90000"/>
                </a:lnTo>
                <a:lnTo>
                  <a:pt x="76000" y="90000"/>
                </a:lnTo>
                <a:lnTo>
                  <a:pt x="76000" y="90000"/>
                </a:lnTo>
                <a:lnTo>
                  <a:pt x="68000" y="90000"/>
                </a:lnTo>
                <a:lnTo>
                  <a:pt x="68000" y="90000"/>
                </a:lnTo>
                <a:lnTo>
                  <a:pt x="68000" y="120000"/>
                </a:lnTo>
                <a:lnTo>
                  <a:pt x="68000" y="120000"/>
                </a:lnTo>
                <a:lnTo>
                  <a:pt x="60000" y="120000"/>
                </a:lnTo>
                <a:lnTo>
                  <a:pt x="60000" y="120000"/>
                </a:lnTo>
                <a:lnTo>
                  <a:pt x="60000" y="120000"/>
                </a:lnTo>
                <a:lnTo>
                  <a:pt x="60000" y="120000"/>
                </a:lnTo>
                <a:lnTo>
                  <a:pt x="60000" y="120000"/>
                </a:lnTo>
                <a:lnTo>
                  <a:pt x="52000" y="120000"/>
                </a:lnTo>
                <a:lnTo>
                  <a:pt x="52000" y="120000"/>
                </a:lnTo>
                <a:lnTo>
                  <a:pt x="52000" y="120000"/>
                </a:lnTo>
                <a:lnTo>
                  <a:pt x="52000" y="120000"/>
                </a:lnTo>
                <a:lnTo>
                  <a:pt x="44000" y="120000"/>
                </a:lnTo>
                <a:lnTo>
                  <a:pt x="44000" y="120000"/>
                </a:lnTo>
                <a:lnTo>
                  <a:pt x="44000" y="120000"/>
                </a:lnTo>
                <a:lnTo>
                  <a:pt x="44000" y="120000"/>
                </a:lnTo>
                <a:lnTo>
                  <a:pt x="32000" y="120000"/>
                </a:lnTo>
                <a:lnTo>
                  <a:pt x="32000" y="120000"/>
                </a:lnTo>
                <a:lnTo>
                  <a:pt x="32000" y="120000"/>
                </a:lnTo>
                <a:lnTo>
                  <a:pt x="32000" y="120000"/>
                </a:lnTo>
                <a:lnTo>
                  <a:pt x="24000" y="120000"/>
                </a:lnTo>
                <a:lnTo>
                  <a:pt x="24000" y="120000"/>
                </a:lnTo>
                <a:lnTo>
                  <a:pt x="24000" y="120000"/>
                </a:lnTo>
                <a:lnTo>
                  <a:pt x="24000" y="120000"/>
                </a:lnTo>
                <a:lnTo>
                  <a:pt x="16000" y="120000"/>
                </a:lnTo>
                <a:lnTo>
                  <a:pt x="16000" y="120000"/>
                </a:lnTo>
                <a:lnTo>
                  <a:pt x="16000" y="120000"/>
                </a:lnTo>
                <a:lnTo>
                  <a:pt x="16000" y="90000"/>
                </a:lnTo>
                <a:lnTo>
                  <a:pt x="8000" y="90000"/>
                </a:lnTo>
                <a:lnTo>
                  <a:pt x="8000" y="90000"/>
                </a:lnTo>
                <a:lnTo>
                  <a:pt x="8000" y="90000"/>
                </a:lnTo>
                <a:lnTo>
                  <a:pt x="8000" y="90000"/>
                </a:lnTo>
                <a:lnTo>
                  <a:pt x="0" y="90000"/>
                </a:lnTo>
                <a:lnTo>
                  <a:pt x="0" y="90000"/>
                </a:lnTo>
                <a:lnTo>
                  <a:pt x="0" y="90000"/>
                </a:lnTo>
                <a:lnTo>
                  <a:pt x="8000" y="90000"/>
                </a:lnTo>
                <a:lnTo>
                  <a:pt x="8000" y="90000"/>
                </a:lnTo>
                <a:lnTo>
                  <a:pt x="8000" y="90000"/>
                </a:lnTo>
                <a:lnTo>
                  <a:pt x="8000" y="70000"/>
                </a:lnTo>
                <a:lnTo>
                  <a:pt x="8000" y="70000"/>
                </a:lnTo>
                <a:lnTo>
                  <a:pt x="16000" y="70000"/>
                </a:lnTo>
                <a:lnTo>
                  <a:pt x="16000" y="70000"/>
                </a:lnTo>
                <a:lnTo>
                  <a:pt x="16000" y="70000"/>
                </a:lnTo>
                <a:lnTo>
                  <a:pt x="16000" y="70000"/>
                </a:lnTo>
                <a:lnTo>
                  <a:pt x="24000" y="70000"/>
                </a:lnTo>
                <a:lnTo>
                  <a:pt x="24000" y="70000"/>
                </a:lnTo>
                <a:lnTo>
                  <a:pt x="24000" y="70000"/>
                </a:lnTo>
                <a:lnTo>
                  <a:pt x="24000" y="70000"/>
                </a:lnTo>
                <a:lnTo>
                  <a:pt x="24000" y="70000"/>
                </a:lnTo>
                <a:lnTo>
                  <a:pt x="32000" y="70000"/>
                </a:lnTo>
                <a:lnTo>
                  <a:pt x="32000" y="50000"/>
                </a:lnTo>
                <a:lnTo>
                  <a:pt x="32000" y="50000"/>
                </a:lnTo>
                <a:lnTo>
                  <a:pt x="32000" y="50000"/>
                </a:lnTo>
                <a:lnTo>
                  <a:pt x="32000" y="50000"/>
                </a:lnTo>
                <a:lnTo>
                  <a:pt x="32000" y="50000"/>
                </a:lnTo>
                <a:lnTo>
                  <a:pt x="44000" y="50000"/>
                </a:lnTo>
                <a:lnTo>
                  <a:pt x="44000" y="50000"/>
                </a:lnTo>
                <a:lnTo>
                  <a:pt x="44000" y="50000"/>
                </a:lnTo>
                <a:lnTo>
                  <a:pt x="44000" y="50000"/>
                </a:lnTo>
                <a:lnTo>
                  <a:pt x="52000" y="50000"/>
                </a:lnTo>
                <a:lnTo>
                  <a:pt x="52000" y="30000"/>
                </a:lnTo>
                <a:lnTo>
                  <a:pt x="52000" y="30000"/>
                </a:lnTo>
                <a:lnTo>
                  <a:pt x="52000" y="30000"/>
                </a:lnTo>
                <a:lnTo>
                  <a:pt x="52000" y="30000"/>
                </a:lnTo>
                <a:lnTo>
                  <a:pt x="60000" y="30000"/>
                </a:lnTo>
                <a:lnTo>
                  <a:pt x="60000" y="30000"/>
                </a:lnTo>
                <a:lnTo>
                  <a:pt x="60000" y="30000"/>
                </a:lnTo>
                <a:lnTo>
                  <a:pt x="60000" y="30000"/>
                </a:lnTo>
                <a:lnTo>
                  <a:pt x="60000" y="30000"/>
                </a:lnTo>
                <a:lnTo>
                  <a:pt x="68000" y="30000"/>
                </a:lnTo>
                <a:lnTo>
                  <a:pt x="68000" y="30000"/>
                </a:lnTo>
                <a:lnTo>
                  <a:pt x="68000" y="30000"/>
                </a:lnTo>
                <a:lnTo>
                  <a:pt x="76000" y="30000"/>
                </a:lnTo>
                <a:lnTo>
                  <a:pt x="76000" y="30000"/>
                </a:lnTo>
                <a:lnTo>
                  <a:pt x="76000" y="30000"/>
                </a:lnTo>
                <a:lnTo>
                  <a:pt x="76000" y="30000"/>
                </a:lnTo>
                <a:lnTo>
                  <a:pt x="76000" y="30000"/>
                </a:lnTo>
                <a:lnTo>
                  <a:pt x="88000" y="30000"/>
                </a:lnTo>
                <a:lnTo>
                  <a:pt x="88000" y="0"/>
                </a:lnTo>
                <a:lnTo>
                  <a:pt x="88000" y="0"/>
                </a:lnTo>
                <a:lnTo>
                  <a:pt x="88000" y="0"/>
                </a:lnTo>
                <a:lnTo>
                  <a:pt x="88000" y="0"/>
                </a:lnTo>
                <a:lnTo>
                  <a:pt x="88000" y="0"/>
                </a:lnTo>
                <a:lnTo>
                  <a:pt x="96000" y="0"/>
                </a:lnTo>
                <a:lnTo>
                  <a:pt x="96000" y="0"/>
                </a:lnTo>
                <a:lnTo>
                  <a:pt x="96000" y="0"/>
                </a:lnTo>
                <a:lnTo>
                  <a:pt x="96000" y="0"/>
                </a:lnTo>
                <a:lnTo>
                  <a:pt x="104000" y="0"/>
                </a:lnTo>
                <a:lnTo>
                  <a:pt x="104000" y="0"/>
                </a:lnTo>
                <a:lnTo>
                  <a:pt x="104000" y="0"/>
                </a:lnTo>
                <a:lnTo>
                  <a:pt x="104000" y="0"/>
                </a:lnTo>
                <a:lnTo>
                  <a:pt x="112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19" name="Shape 2219"/>
          <p:cNvSpPr/>
          <p:nvPr/>
        </p:nvSpPr>
        <p:spPr>
          <a:xfrm>
            <a:off x="2337200" y="2289178"/>
            <a:ext cx="35719" cy="19049"/>
          </a:xfrm>
          <a:custGeom>
            <a:avLst/>
            <a:gdLst/>
            <a:ahLst/>
            <a:cxnLst/>
            <a:rect l="0" t="0" r="0" b="0"/>
            <a:pathLst>
              <a:path w="120000" h="120000" extrusionOk="0">
                <a:moveTo>
                  <a:pt x="112000" y="0"/>
                </a:moveTo>
                <a:lnTo>
                  <a:pt x="112000" y="0"/>
                </a:lnTo>
                <a:lnTo>
                  <a:pt x="112000" y="0"/>
                </a:lnTo>
                <a:lnTo>
                  <a:pt x="112000" y="0"/>
                </a:lnTo>
                <a:lnTo>
                  <a:pt x="112000" y="0"/>
                </a:lnTo>
                <a:lnTo>
                  <a:pt x="120000" y="0"/>
                </a:lnTo>
                <a:lnTo>
                  <a:pt x="120000" y="0"/>
                </a:lnTo>
                <a:lnTo>
                  <a:pt x="112000" y="0"/>
                </a:lnTo>
                <a:lnTo>
                  <a:pt x="112000" y="30000"/>
                </a:lnTo>
                <a:lnTo>
                  <a:pt x="112000" y="30000"/>
                </a:lnTo>
                <a:lnTo>
                  <a:pt x="112000" y="30000"/>
                </a:lnTo>
                <a:lnTo>
                  <a:pt x="112000" y="30000"/>
                </a:lnTo>
                <a:lnTo>
                  <a:pt x="112000" y="30000"/>
                </a:lnTo>
                <a:lnTo>
                  <a:pt x="112000" y="30000"/>
                </a:lnTo>
                <a:lnTo>
                  <a:pt x="104000" y="30000"/>
                </a:lnTo>
                <a:lnTo>
                  <a:pt x="104000" y="50000"/>
                </a:lnTo>
                <a:lnTo>
                  <a:pt x="104000" y="50000"/>
                </a:lnTo>
                <a:lnTo>
                  <a:pt x="104000" y="50000"/>
                </a:lnTo>
                <a:lnTo>
                  <a:pt x="104000" y="50000"/>
                </a:lnTo>
                <a:lnTo>
                  <a:pt x="104000" y="50000"/>
                </a:lnTo>
                <a:lnTo>
                  <a:pt x="96000" y="50000"/>
                </a:lnTo>
                <a:lnTo>
                  <a:pt x="96000" y="50000"/>
                </a:lnTo>
                <a:lnTo>
                  <a:pt x="96000" y="50000"/>
                </a:lnTo>
                <a:lnTo>
                  <a:pt x="96000" y="70000"/>
                </a:lnTo>
                <a:lnTo>
                  <a:pt x="96000" y="70000"/>
                </a:lnTo>
                <a:lnTo>
                  <a:pt x="88000" y="70000"/>
                </a:lnTo>
                <a:lnTo>
                  <a:pt x="88000" y="70000"/>
                </a:lnTo>
                <a:lnTo>
                  <a:pt x="88000" y="70000"/>
                </a:lnTo>
                <a:lnTo>
                  <a:pt x="88000" y="70000"/>
                </a:lnTo>
                <a:lnTo>
                  <a:pt x="88000" y="70000"/>
                </a:lnTo>
                <a:lnTo>
                  <a:pt x="88000" y="70000"/>
                </a:lnTo>
                <a:lnTo>
                  <a:pt x="88000" y="90000"/>
                </a:lnTo>
                <a:lnTo>
                  <a:pt x="76000" y="90000"/>
                </a:lnTo>
                <a:lnTo>
                  <a:pt x="76000" y="90000"/>
                </a:lnTo>
                <a:lnTo>
                  <a:pt x="76000" y="90000"/>
                </a:lnTo>
                <a:lnTo>
                  <a:pt x="76000" y="90000"/>
                </a:lnTo>
                <a:lnTo>
                  <a:pt x="76000" y="90000"/>
                </a:lnTo>
                <a:lnTo>
                  <a:pt x="76000" y="90000"/>
                </a:lnTo>
                <a:lnTo>
                  <a:pt x="68000" y="90000"/>
                </a:lnTo>
                <a:lnTo>
                  <a:pt x="68000" y="90000"/>
                </a:lnTo>
                <a:lnTo>
                  <a:pt x="68000" y="120000"/>
                </a:lnTo>
                <a:lnTo>
                  <a:pt x="68000" y="120000"/>
                </a:lnTo>
                <a:lnTo>
                  <a:pt x="60000" y="120000"/>
                </a:lnTo>
                <a:lnTo>
                  <a:pt x="60000" y="120000"/>
                </a:lnTo>
                <a:lnTo>
                  <a:pt x="60000" y="120000"/>
                </a:lnTo>
                <a:lnTo>
                  <a:pt x="60000" y="120000"/>
                </a:lnTo>
                <a:lnTo>
                  <a:pt x="60000" y="120000"/>
                </a:lnTo>
                <a:lnTo>
                  <a:pt x="52000" y="120000"/>
                </a:lnTo>
                <a:lnTo>
                  <a:pt x="52000" y="120000"/>
                </a:lnTo>
                <a:lnTo>
                  <a:pt x="52000" y="120000"/>
                </a:lnTo>
                <a:lnTo>
                  <a:pt x="52000" y="120000"/>
                </a:lnTo>
                <a:lnTo>
                  <a:pt x="44000" y="120000"/>
                </a:lnTo>
                <a:lnTo>
                  <a:pt x="44000" y="120000"/>
                </a:lnTo>
                <a:lnTo>
                  <a:pt x="44000" y="120000"/>
                </a:lnTo>
                <a:lnTo>
                  <a:pt x="44000" y="120000"/>
                </a:lnTo>
                <a:lnTo>
                  <a:pt x="32000" y="120000"/>
                </a:lnTo>
                <a:lnTo>
                  <a:pt x="32000" y="120000"/>
                </a:lnTo>
                <a:lnTo>
                  <a:pt x="32000" y="120000"/>
                </a:lnTo>
                <a:lnTo>
                  <a:pt x="32000" y="120000"/>
                </a:lnTo>
                <a:lnTo>
                  <a:pt x="24000" y="120000"/>
                </a:lnTo>
                <a:lnTo>
                  <a:pt x="24000" y="120000"/>
                </a:lnTo>
                <a:lnTo>
                  <a:pt x="24000" y="120000"/>
                </a:lnTo>
                <a:lnTo>
                  <a:pt x="24000" y="120000"/>
                </a:lnTo>
                <a:lnTo>
                  <a:pt x="16000" y="120000"/>
                </a:lnTo>
                <a:lnTo>
                  <a:pt x="16000" y="120000"/>
                </a:lnTo>
                <a:lnTo>
                  <a:pt x="16000" y="120000"/>
                </a:lnTo>
                <a:lnTo>
                  <a:pt x="16000" y="90000"/>
                </a:lnTo>
                <a:lnTo>
                  <a:pt x="8000" y="90000"/>
                </a:lnTo>
                <a:lnTo>
                  <a:pt x="8000" y="90000"/>
                </a:lnTo>
                <a:lnTo>
                  <a:pt x="8000" y="90000"/>
                </a:lnTo>
                <a:lnTo>
                  <a:pt x="8000" y="90000"/>
                </a:lnTo>
                <a:lnTo>
                  <a:pt x="0" y="90000"/>
                </a:lnTo>
                <a:lnTo>
                  <a:pt x="0" y="90000"/>
                </a:lnTo>
                <a:lnTo>
                  <a:pt x="0" y="90000"/>
                </a:lnTo>
                <a:lnTo>
                  <a:pt x="8000" y="90000"/>
                </a:lnTo>
                <a:lnTo>
                  <a:pt x="8000" y="90000"/>
                </a:lnTo>
                <a:lnTo>
                  <a:pt x="8000" y="90000"/>
                </a:lnTo>
                <a:lnTo>
                  <a:pt x="8000" y="70000"/>
                </a:lnTo>
                <a:lnTo>
                  <a:pt x="8000" y="70000"/>
                </a:lnTo>
                <a:lnTo>
                  <a:pt x="16000" y="70000"/>
                </a:lnTo>
                <a:lnTo>
                  <a:pt x="16000" y="70000"/>
                </a:lnTo>
                <a:lnTo>
                  <a:pt x="16000" y="70000"/>
                </a:lnTo>
                <a:lnTo>
                  <a:pt x="16000" y="70000"/>
                </a:lnTo>
                <a:lnTo>
                  <a:pt x="24000" y="70000"/>
                </a:lnTo>
                <a:lnTo>
                  <a:pt x="24000" y="70000"/>
                </a:lnTo>
                <a:lnTo>
                  <a:pt x="24000" y="70000"/>
                </a:lnTo>
                <a:lnTo>
                  <a:pt x="24000" y="70000"/>
                </a:lnTo>
                <a:lnTo>
                  <a:pt x="24000" y="70000"/>
                </a:lnTo>
                <a:lnTo>
                  <a:pt x="32000" y="70000"/>
                </a:lnTo>
                <a:lnTo>
                  <a:pt x="32000" y="50000"/>
                </a:lnTo>
                <a:lnTo>
                  <a:pt x="32000" y="50000"/>
                </a:lnTo>
                <a:lnTo>
                  <a:pt x="32000" y="50000"/>
                </a:lnTo>
                <a:lnTo>
                  <a:pt x="32000" y="50000"/>
                </a:lnTo>
                <a:lnTo>
                  <a:pt x="32000" y="50000"/>
                </a:lnTo>
                <a:lnTo>
                  <a:pt x="44000" y="50000"/>
                </a:lnTo>
                <a:lnTo>
                  <a:pt x="44000" y="50000"/>
                </a:lnTo>
                <a:lnTo>
                  <a:pt x="44000" y="50000"/>
                </a:lnTo>
                <a:lnTo>
                  <a:pt x="44000" y="50000"/>
                </a:lnTo>
                <a:lnTo>
                  <a:pt x="52000" y="50000"/>
                </a:lnTo>
                <a:lnTo>
                  <a:pt x="52000" y="30000"/>
                </a:lnTo>
                <a:lnTo>
                  <a:pt x="52000" y="30000"/>
                </a:lnTo>
                <a:lnTo>
                  <a:pt x="52000" y="30000"/>
                </a:lnTo>
                <a:lnTo>
                  <a:pt x="52000" y="30000"/>
                </a:lnTo>
                <a:lnTo>
                  <a:pt x="60000" y="30000"/>
                </a:lnTo>
                <a:lnTo>
                  <a:pt x="60000" y="30000"/>
                </a:lnTo>
                <a:lnTo>
                  <a:pt x="60000" y="30000"/>
                </a:lnTo>
                <a:lnTo>
                  <a:pt x="60000" y="30000"/>
                </a:lnTo>
                <a:lnTo>
                  <a:pt x="60000" y="30000"/>
                </a:lnTo>
                <a:lnTo>
                  <a:pt x="68000" y="30000"/>
                </a:lnTo>
                <a:lnTo>
                  <a:pt x="68000" y="30000"/>
                </a:lnTo>
                <a:lnTo>
                  <a:pt x="68000" y="30000"/>
                </a:lnTo>
                <a:lnTo>
                  <a:pt x="76000" y="30000"/>
                </a:lnTo>
                <a:lnTo>
                  <a:pt x="76000" y="30000"/>
                </a:lnTo>
                <a:lnTo>
                  <a:pt x="76000" y="30000"/>
                </a:lnTo>
                <a:lnTo>
                  <a:pt x="76000" y="30000"/>
                </a:lnTo>
                <a:lnTo>
                  <a:pt x="76000" y="30000"/>
                </a:lnTo>
                <a:lnTo>
                  <a:pt x="88000" y="30000"/>
                </a:lnTo>
                <a:lnTo>
                  <a:pt x="88000" y="0"/>
                </a:lnTo>
                <a:lnTo>
                  <a:pt x="88000" y="0"/>
                </a:lnTo>
                <a:lnTo>
                  <a:pt x="88000" y="0"/>
                </a:lnTo>
                <a:lnTo>
                  <a:pt x="88000" y="0"/>
                </a:lnTo>
                <a:lnTo>
                  <a:pt x="88000" y="0"/>
                </a:lnTo>
                <a:lnTo>
                  <a:pt x="96000" y="0"/>
                </a:lnTo>
                <a:lnTo>
                  <a:pt x="96000" y="0"/>
                </a:lnTo>
                <a:lnTo>
                  <a:pt x="96000" y="0"/>
                </a:lnTo>
                <a:lnTo>
                  <a:pt x="96000" y="0"/>
                </a:lnTo>
                <a:lnTo>
                  <a:pt x="104000" y="0"/>
                </a:lnTo>
                <a:lnTo>
                  <a:pt x="104000" y="0"/>
                </a:lnTo>
                <a:lnTo>
                  <a:pt x="104000" y="0"/>
                </a:lnTo>
                <a:lnTo>
                  <a:pt x="104000" y="0"/>
                </a:lnTo>
                <a:lnTo>
                  <a:pt x="112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0" name="Shape 2220"/>
          <p:cNvSpPr/>
          <p:nvPr/>
        </p:nvSpPr>
        <p:spPr>
          <a:xfrm>
            <a:off x="2566988" y="2244727"/>
            <a:ext cx="36909" cy="20639"/>
          </a:xfrm>
          <a:custGeom>
            <a:avLst/>
            <a:gdLst/>
            <a:ahLst/>
            <a:cxnLst/>
            <a:rect l="0" t="0" r="0" b="0"/>
            <a:pathLst>
              <a:path w="120000" h="120000" extrusionOk="0">
                <a:moveTo>
                  <a:pt x="27096" y="0"/>
                </a:moveTo>
                <a:lnTo>
                  <a:pt x="27096" y="0"/>
                </a:lnTo>
                <a:lnTo>
                  <a:pt x="27096" y="0"/>
                </a:lnTo>
                <a:lnTo>
                  <a:pt x="27096" y="0"/>
                </a:lnTo>
                <a:lnTo>
                  <a:pt x="27096" y="0"/>
                </a:lnTo>
                <a:lnTo>
                  <a:pt x="34838" y="0"/>
                </a:lnTo>
                <a:lnTo>
                  <a:pt x="34838" y="0"/>
                </a:lnTo>
                <a:lnTo>
                  <a:pt x="34838" y="0"/>
                </a:lnTo>
                <a:lnTo>
                  <a:pt x="34838" y="18461"/>
                </a:lnTo>
                <a:lnTo>
                  <a:pt x="34838" y="18461"/>
                </a:lnTo>
                <a:lnTo>
                  <a:pt x="42580" y="18461"/>
                </a:lnTo>
                <a:lnTo>
                  <a:pt x="42580" y="18461"/>
                </a:lnTo>
                <a:lnTo>
                  <a:pt x="42580" y="18461"/>
                </a:lnTo>
                <a:lnTo>
                  <a:pt x="42580" y="18461"/>
                </a:lnTo>
                <a:lnTo>
                  <a:pt x="50322" y="18461"/>
                </a:lnTo>
                <a:lnTo>
                  <a:pt x="50322" y="18461"/>
                </a:lnTo>
                <a:lnTo>
                  <a:pt x="50322" y="18461"/>
                </a:lnTo>
                <a:lnTo>
                  <a:pt x="50322" y="18461"/>
                </a:lnTo>
                <a:lnTo>
                  <a:pt x="50322" y="18461"/>
                </a:lnTo>
                <a:lnTo>
                  <a:pt x="58064" y="18461"/>
                </a:lnTo>
                <a:lnTo>
                  <a:pt x="58064" y="36923"/>
                </a:lnTo>
                <a:lnTo>
                  <a:pt x="58064" y="36923"/>
                </a:lnTo>
                <a:lnTo>
                  <a:pt x="58064" y="36923"/>
                </a:lnTo>
                <a:lnTo>
                  <a:pt x="58064" y="36923"/>
                </a:lnTo>
                <a:lnTo>
                  <a:pt x="58064" y="36923"/>
                </a:lnTo>
                <a:lnTo>
                  <a:pt x="69677" y="36923"/>
                </a:lnTo>
                <a:lnTo>
                  <a:pt x="69677" y="36923"/>
                </a:lnTo>
                <a:lnTo>
                  <a:pt x="69677" y="55384"/>
                </a:lnTo>
                <a:lnTo>
                  <a:pt x="58064" y="55384"/>
                </a:lnTo>
                <a:lnTo>
                  <a:pt x="58064" y="55384"/>
                </a:lnTo>
                <a:lnTo>
                  <a:pt x="58064" y="55384"/>
                </a:lnTo>
                <a:lnTo>
                  <a:pt x="58064" y="55384"/>
                </a:lnTo>
                <a:lnTo>
                  <a:pt x="69677" y="55384"/>
                </a:lnTo>
                <a:lnTo>
                  <a:pt x="69677" y="55384"/>
                </a:lnTo>
                <a:lnTo>
                  <a:pt x="69677" y="55384"/>
                </a:lnTo>
                <a:lnTo>
                  <a:pt x="77419" y="55384"/>
                </a:lnTo>
                <a:lnTo>
                  <a:pt x="77419" y="55384"/>
                </a:lnTo>
                <a:lnTo>
                  <a:pt x="77419" y="55384"/>
                </a:lnTo>
                <a:lnTo>
                  <a:pt x="77419" y="55384"/>
                </a:lnTo>
                <a:lnTo>
                  <a:pt x="85161" y="55384"/>
                </a:lnTo>
                <a:lnTo>
                  <a:pt x="85161" y="55384"/>
                </a:lnTo>
                <a:lnTo>
                  <a:pt x="85161" y="55384"/>
                </a:lnTo>
                <a:lnTo>
                  <a:pt x="85161" y="55384"/>
                </a:lnTo>
                <a:lnTo>
                  <a:pt x="85161" y="55384"/>
                </a:lnTo>
                <a:lnTo>
                  <a:pt x="92903" y="55384"/>
                </a:lnTo>
                <a:lnTo>
                  <a:pt x="92903" y="83076"/>
                </a:lnTo>
                <a:lnTo>
                  <a:pt x="92903" y="83076"/>
                </a:lnTo>
                <a:lnTo>
                  <a:pt x="92903" y="83076"/>
                </a:lnTo>
                <a:lnTo>
                  <a:pt x="92903" y="83076"/>
                </a:lnTo>
                <a:lnTo>
                  <a:pt x="100645" y="83076"/>
                </a:lnTo>
                <a:lnTo>
                  <a:pt x="100645" y="83076"/>
                </a:lnTo>
                <a:lnTo>
                  <a:pt x="100645" y="83076"/>
                </a:lnTo>
                <a:lnTo>
                  <a:pt x="100645" y="101538"/>
                </a:lnTo>
                <a:lnTo>
                  <a:pt x="100645" y="101538"/>
                </a:lnTo>
                <a:lnTo>
                  <a:pt x="100645" y="101538"/>
                </a:lnTo>
                <a:lnTo>
                  <a:pt x="100645" y="101538"/>
                </a:lnTo>
                <a:lnTo>
                  <a:pt x="112258" y="101538"/>
                </a:lnTo>
                <a:lnTo>
                  <a:pt x="112258" y="101538"/>
                </a:lnTo>
                <a:lnTo>
                  <a:pt x="112258" y="101538"/>
                </a:lnTo>
                <a:lnTo>
                  <a:pt x="112258" y="101538"/>
                </a:lnTo>
                <a:lnTo>
                  <a:pt x="112258" y="101538"/>
                </a:lnTo>
                <a:lnTo>
                  <a:pt x="120000" y="101538"/>
                </a:lnTo>
                <a:lnTo>
                  <a:pt x="120000" y="101538"/>
                </a:lnTo>
                <a:lnTo>
                  <a:pt x="120000" y="101538"/>
                </a:lnTo>
                <a:lnTo>
                  <a:pt x="120000" y="101538"/>
                </a:lnTo>
                <a:lnTo>
                  <a:pt x="120000" y="101538"/>
                </a:lnTo>
                <a:lnTo>
                  <a:pt x="120000" y="120000"/>
                </a:lnTo>
                <a:lnTo>
                  <a:pt x="120000" y="120000"/>
                </a:lnTo>
                <a:lnTo>
                  <a:pt x="120000" y="120000"/>
                </a:lnTo>
                <a:lnTo>
                  <a:pt x="112258" y="120000"/>
                </a:lnTo>
                <a:lnTo>
                  <a:pt x="112258" y="120000"/>
                </a:lnTo>
                <a:lnTo>
                  <a:pt x="112258" y="120000"/>
                </a:lnTo>
                <a:lnTo>
                  <a:pt x="112258" y="120000"/>
                </a:lnTo>
                <a:lnTo>
                  <a:pt x="112258" y="120000"/>
                </a:lnTo>
                <a:lnTo>
                  <a:pt x="100645" y="120000"/>
                </a:lnTo>
                <a:lnTo>
                  <a:pt x="100645" y="120000"/>
                </a:lnTo>
                <a:lnTo>
                  <a:pt x="100645" y="120000"/>
                </a:lnTo>
                <a:lnTo>
                  <a:pt x="100645" y="120000"/>
                </a:lnTo>
                <a:lnTo>
                  <a:pt x="92903" y="120000"/>
                </a:lnTo>
                <a:lnTo>
                  <a:pt x="92903" y="120000"/>
                </a:lnTo>
                <a:lnTo>
                  <a:pt x="92903" y="101538"/>
                </a:lnTo>
                <a:lnTo>
                  <a:pt x="92903" y="101538"/>
                </a:lnTo>
                <a:lnTo>
                  <a:pt x="92903" y="101538"/>
                </a:lnTo>
                <a:lnTo>
                  <a:pt x="85161" y="101538"/>
                </a:lnTo>
                <a:lnTo>
                  <a:pt x="85161" y="101538"/>
                </a:lnTo>
                <a:lnTo>
                  <a:pt x="85161" y="120000"/>
                </a:lnTo>
                <a:lnTo>
                  <a:pt x="85161" y="120000"/>
                </a:lnTo>
                <a:lnTo>
                  <a:pt x="85161" y="120000"/>
                </a:lnTo>
                <a:lnTo>
                  <a:pt x="77419" y="120000"/>
                </a:lnTo>
                <a:lnTo>
                  <a:pt x="77419" y="120000"/>
                </a:lnTo>
                <a:lnTo>
                  <a:pt x="77419" y="120000"/>
                </a:lnTo>
                <a:lnTo>
                  <a:pt x="77419" y="120000"/>
                </a:lnTo>
                <a:lnTo>
                  <a:pt x="69677" y="120000"/>
                </a:lnTo>
                <a:lnTo>
                  <a:pt x="69677" y="101538"/>
                </a:lnTo>
                <a:lnTo>
                  <a:pt x="69677" y="101538"/>
                </a:lnTo>
                <a:lnTo>
                  <a:pt x="69677" y="101538"/>
                </a:lnTo>
                <a:lnTo>
                  <a:pt x="58064" y="101538"/>
                </a:lnTo>
                <a:lnTo>
                  <a:pt x="58064" y="101538"/>
                </a:lnTo>
                <a:lnTo>
                  <a:pt x="58064" y="101538"/>
                </a:lnTo>
                <a:lnTo>
                  <a:pt x="58064" y="101538"/>
                </a:lnTo>
                <a:lnTo>
                  <a:pt x="58064" y="101538"/>
                </a:lnTo>
                <a:lnTo>
                  <a:pt x="50322" y="101538"/>
                </a:lnTo>
                <a:lnTo>
                  <a:pt x="50322" y="101538"/>
                </a:lnTo>
                <a:lnTo>
                  <a:pt x="50322" y="101538"/>
                </a:lnTo>
                <a:lnTo>
                  <a:pt x="50322" y="101538"/>
                </a:lnTo>
                <a:lnTo>
                  <a:pt x="50322" y="101538"/>
                </a:lnTo>
                <a:lnTo>
                  <a:pt x="42580" y="101538"/>
                </a:lnTo>
                <a:lnTo>
                  <a:pt x="42580" y="101538"/>
                </a:lnTo>
                <a:lnTo>
                  <a:pt x="42580" y="101538"/>
                </a:lnTo>
                <a:lnTo>
                  <a:pt x="42580" y="101538"/>
                </a:lnTo>
                <a:lnTo>
                  <a:pt x="42580" y="101538"/>
                </a:lnTo>
                <a:lnTo>
                  <a:pt x="42580" y="101538"/>
                </a:lnTo>
                <a:lnTo>
                  <a:pt x="34838" y="101538"/>
                </a:lnTo>
                <a:lnTo>
                  <a:pt x="34838" y="101538"/>
                </a:lnTo>
                <a:lnTo>
                  <a:pt x="34838" y="101538"/>
                </a:lnTo>
                <a:lnTo>
                  <a:pt x="34838" y="83076"/>
                </a:lnTo>
                <a:lnTo>
                  <a:pt x="34838" y="83076"/>
                </a:lnTo>
                <a:lnTo>
                  <a:pt x="34838" y="83076"/>
                </a:lnTo>
                <a:lnTo>
                  <a:pt x="34838" y="83076"/>
                </a:lnTo>
                <a:lnTo>
                  <a:pt x="27096" y="83076"/>
                </a:lnTo>
                <a:lnTo>
                  <a:pt x="27096" y="83076"/>
                </a:lnTo>
                <a:lnTo>
                  <a:pt x="27096" y="83076"/>
                </a:lnTo>
                <a:lnTo>
                  <a:pt x="27096" y="55384"/>
                </a:lnTo>
                <a:lnTo>
                  <a:pt x="27096" y="55384"/>
                </a:lnTo>
                <a:lnTo>
                  <a:pt x="27096" y="55384"/>
                </a:lnTo>
                <a:lnTo>
                  <a:pt x="27096" y="55384"/>
                </a:lnTo>
                <a:lnTo>
                  <a:pt x="15483" y="55384"/>
                </a:lnTo>
                <a:lnTo>
                  <a:pt x="15483" y="55384"/>
                </a:lnTo>
                <a:lnTo>
                  <a:pt x="15483" y="36923"/>
                </a:lnTo>
                <a:lnTo>
                  <a:pt x="15483" y="36923"/>
                </a:lnTo>
                <a:lnTo>
                  <a:pt x="15483" y="36923"/>
                </a:lnTo>
                <a:lnTo>
                  <a:pt x="15483" y="36923"/>
                </a:lnTo>
                <a:lnTo>
                  <a:pt x="7741" y="36923"/>
                </a:lnTo>
                <a:lnTo>
                  <a:pt x="7741" y="36923"/>
                </a:lnTo>
                <a:lnTo>
                  <a:pt x="7741" y="18461"/>
                </a:lnTo>
                <a:lnTo>
                  <a:pt x="7741" y="18461"/>
                </a:lnTo>
                <a:lnTo>
                  <a:pt x="7741" y="18461"/>
                </a:lnTo>
                <a:lnTo>
                  <a:pt x="7741" y="18461"/>
                </a:lnTo>
                <a:lnTo>
                  <a:pt x="7741" y="18461"/>
                </a:lnTo>
                <a:lnTo>
                  <a:pt x="0" y="18461"/>
                </a:lnTo>
                <a:lnTo>
                  <a:pt x="0" y="18461"/>
                </a:lnTo>
                <a:lnTo>
                  <a:pt x="0" y="18461"/>
                </a:lnTo>
                <a:lnTo>
                  <a:pt x="0" y="0"/>
                </a:lnTo>
                <a:lnTo>
                  <a:pt x="0" y="0"/>
                </a:lnTo>
                <a:lnTo>
                  <a:pt x="7741" y="0"/>
                </a:lnTo>
                <a:lnTo>
                  <a:pt x="7741" y="0"/>
                </a:lnTo>
                <a:lnTo>
                  <a:pt x="7741" y="0"/>
                </a:lnTo>
                <a:lnTo>
                  <a:pt x="7741" y="0"/>
                </a:lnTo>
                <a:lnTo>
                  <a:pt x="7741" y="0"/>
                </a:lnTo>
                <a:lnTo>
                  <a:pt x="15483" y="0"/>
                </a:lnTo>
                <a:lnTo>
                  <a:pt x="15483" y="0"/>
                </a:lnTo>
                <a:lnTo>
                  <a:pt x="15483" y="0"/>
                </a:lnTo>
                <a:lnTo>
                  <a:pt x="27096"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1" name="Shape 2221"/>
          <p:cNvSpPr/>
          <p:nvPr/>
        </p:nvSpPr>
        <p:spPr>
          <a:xfrm>
            <a:off x="2566988" y="2244727"/>
            <a:ext cx="36909" cy="20639"/>
          </a:xfrm>
          <a:custGeom>
            <a:avLst/>
            <a:gdLst/>
            <a:ahLst/>
            <a:cxnLst/>
            <a:rect l="0" t="0" r="0" b="0"/>
            <a:pathLst>
              <a:path w="120000" h="120000" extrusionOk="0">
                <a:moveTo>
                  <a:pt x="27096" y="0"/>
                </a:moveTo>
                <a:lnTo>
                  <a:pt x="27096" y="0"/>
                </a:lnTo>
                <a:lnTo>
                  <a:pt x="27096" y="0"/>
                </a:lnTo>
                <a:lnTo>
                  <a:pt x="27096" y="0"/>
                </a:lnTo>
                <a:lnTo>
                  <a:pt x="27096" y="0"/>
                </a:lnTo>
                <a:lnTo>
                  <a:pt x="34838" y="0"/>
                </a:lnTo>
                <a:lnTo>
                  <a:pt x="34838" y="0"/>
                </a:lnTo>
                <a:lnTo>
                  <a:pt x="34838" y="0"/>
                </a:lnTo>
                <a:lnTo>
                  <a:pt x="34838" y="18461"/>
                </a:lnTo>
                <a:lnTo>
                  <a:pt x="34838" y="18461"/>
                </a:lnTo>
                <a:lnTo>
                  <a:pt x="42580" y="18461"/>
                </a:lnTo>
                <a:lnTo>
                  <a:pt x="42580" y="18461"/>
                </a:lnTo>
                <a:lnTo>
                  <a:pt x="42580" y="18461"/>
                </a:lnTo>
                <a:lnTo>
                  <a:pt x="42580" y="18461"/>
                </a:lnTo>
                <a:lnTo>
                  <a:pt x="50322" y="18461"/>
                </a:lnTo>
                <a:lnTo>
                  <a:pt x="50322" y="18461"/>
                </a:lnTo>
                <a:lnTo>
                  <a:pt x="50322" y="18461"/>
                </a:lnTo>
                <a:lnTo>
                  <a:pt x="50322" y="18461"/>
                </a:lnTo>
                <a:lnTo>
                  <a:pt x="50322" y="18461"/>
                </a:lnTo>
                <a:lnTo>
                  <a:pt x="58064" y="18461"/>
                </a:lnTo>
                <a:lnTo>
                  <a:pt x="58064" y="36923"/>
                </a:lnTo>
                <a:lnTo>
                  <a:pt x="58064" y="36923"/>
                </a:lnTo>
                <a:lnTo>
                  <a:pt x="58064" y="36923"/>
                </a:lnTo>
                <a:lnTo>
                  <a:pt x="58064" y="36923"/>
                </a:lnTo>
                <a:lnTo>
                  <a:pt x="58064" y="36923"/>
                </a:lnTo>
                <a:lnTo>
                  <a:pt x="69677" y="36923"/>
                </a:lnTo>
                <a:lnTo>
                  <a:pt x="69677" y="36923"/>
                </a:lnTo>
                <a:lnTo>
                  <a:pt x="69677" y="55384"/>
                </a:lnTo>
                <a:lnTo>
                  <a:pt x="58064" y="55384"/>
                </a:lnTo>
                <a:lnTo>
                  <a:pt x="58064" y="55384"/>
                </a:lnTo>
                <a:lnTo>
                  <a:pt x="58064" y="55384"/>
                </a:lnTo>
                <a:lnTo>
                  <a:pt x="58064" y="55384"/>
                </a:lnTo>
                <a:lnTo>
                  <a:pt x="69677" y="55384"/>
                </a:lnTo>
                <a:lnTo>
                  <a:pt x="69677" y="55384"/>
                </a:lnTo>
                <a:lnTo>
                  <a:pt x="69677" y="55384"/>
                </a:lnTo>
                <a:lnTo>
                  <a:pt x="77419" y="55384"/>
                </a:lnTo>
                <a:lnTo>
                  <a:pt x="77419" y="55384"/>
                </a:lnTo>
                <a:lnTo>
                  <a:pt x="77419" y="55384"/>
                </a:lnTo>
                <a:lnTo>
                  <a:pt x="77419" y="55384"/>
                </a:lnTo>
                <a:lnTo>
                  <a:pt x="85161" y="55384"/>
                </a:lnTo>
                <a:lnTo>
                  <a:pt x="85161" y="55384"/>
                </a:lnTo>
                <a:lnTo>
                  <a:pt x="85161" y="55384"/>
                </a:lnTo>
                <a:lnTo>
                  <a:pt x="85161" y="55384"/>
                </a:lnTo>
                <a:lnTo>
                  <a:pt x="85161" y="55384"/>
                </a:lnTo>
                <a:lnTo>
                  <a:pt x="92903" y="55384"/>
                </a:lnTo>
                <a:lnTo>
                  <a:pt x="92903" y="83076"/>
                </a:lnTo>
                <a:lnTo>
                  <a:pt x="92903" y="83076"/>
                </a:lnTo>
                <a:lnTo>
                  <a:pt x="92903" y="83076"/>
                </a:lnTo>
                <a:lnTo>
                  <a:pt x="92903" y="83076"/>
                </a:lnTo>
                <a:lnTo>
                  <a:pt x="100645" y="83076"/>
                </a:lnTo>
                <a:lnTo>
                  <a:pt x="100645" y="83076"/>
                </a:lnTo>
                <a:lnTo>
                  <a:pt x="100645" y="83076"/>
                </a:lnTo>
                <a:lnTo>
                  <a:pt x="100645" y="101538"/>
                </a:lnTo>
                <a:lnTo>
                  <a:pt x="100645" y="101538"/>
                </a:lnTo>
                <a:lnTo>
                  <a:pt x="100645" y="101538"/>
                </a:lnTo>
                <a:lnTo>
                  <a:pt x="100645" y="101538"/>
                </a:lnTo>
                <a:lnTo>
                  <a:pt x="112258" y="101538"/>
                </a:lnTo>
                <a:lnTo>
                  <a:pt x="112258" y="101538"/>
                </a:lnTo>
                <a:lnTo>
                  <a:pt x="112258" y="101538"/>
                </a:lnTo>
                <a:lnTo>
                  <a:pt x="112258" y="101538"/>
                </a:lnTo>
                <a:lnTo>
                  <a:pt x="112258" y="101538"/>
                </a:lnTo>
                <a:lnTo>
                  <a:pt x="120000" y="101538"/>
                </a:lnTo>
                <a:lnTo>
                  <a:pt x="120000" y="101538"/>
                </a:lnTo>
                <a:lnTo>
                  <a:pt x="120000" y="101538"/>
                </a:lnTo>
                <a:lnTo>
                  <a:pt x="120000" y="101538"/>
                </a:lnTo>
                <a:lnTo>
                  <a:pt x="120000" y="101538"/>
                </a:lnTo>
                <a:lnTo>
                  <a:pt x="120000" y="120000"/>
                </a:lnTo>
                <a:lnTo>
                  <a:pt x="120000" y="120000"/>
                </a:lnTo>
                <a:lnTo>
                  <a:pt x="120000" y="120000"/>
                </a:lnTo>
                <a:lnTo>
                  <a:pt x="112258" y="120000"/>
                </a:lnTo>
                <a:lnTo>
                  <a:pt x="112258" y="120000"/>
                </a:lnTo>
                <a:lnTo>
                  <a:pt x="112258" y="120000"/>
                </a:lnTo>
                <a:lnTo>
                  <a:pt x="112258" y="120000"/>
                </a:lnTo>
                <a:lnTo>
                  <a:pt x="112258" y="120000"/>
                </a:lnTo>
                <a:lnTo>
                  <a:pt x="100645" y="120000"/>
                </a:lnTo>
                <a:lnTo>
                  <a:pt x="100645" y="120000"/>
                </a:lnTo>
                <a:lnTo>
                  <a:pt x="100645" y="120000"/>
                </a:lnTo>
                <a:lnTo>
                  <a:pt x="100645" y="120000"/>
                </a:lnTo>
                <a:lnTo>
                  <a:pt x="92903" y="120000"/>
                </a:lnTo>
                <a:lnTo>
                  <a:pt x="92903" y="120000"/>
                </a:lnTo>
                <a:lnTo>
                  <a:pt x="92903" y="101538"/>
                </a:lnTo>
                <a:lnTo>
                  <a:pt x="92903" y="101538"/>
                </a:lnTo>
                <a:lnTo>
                  <a:pt x="92903" y="101538"/>
                </a:lnTo>
                <a:lnTo>
                  <a:pt x="85161" y="101538"/>
                </a:lnTo>
                <a:lnTo>
                  <a:pt x="85161" y="101538"/>
                </a:lnTo>
                <a:lnTo>
                  <a:pt x="85161" y="120000"/>
                </a:lnTo>
                <a:lnTo>
                  <a:pt x="85161" y="120000"/>
                </a:lnTo>
                <a:lnTo>
                  <a:pt x="85161" y="120000"/>
                </a:lnTo>
                <a:lnTo>
                  <a:pt x="77419" y="120000"/>
                </a:lnTo>
                <a:lnTo>
                  <a:pt x="77419" y="120000"/>
                </a:lnTo>
                <a:lnTo>
                  <a:pt x="77419" y="120000"/>
                </a:lnTo>
                <a:lnTo>
                  <a:pt x="77419" y="120000"/>
                </a:lnTo>
                <a:lnTo>
                  <a:pt x="69677" y="120000"/>
                </a:lnTo>
                <a:lnTo>
                  <a:pt x="69677" y="101538"/>
                </a:lnTo>
                <a:lnTo>
                  <a:pt x="69677" y="101538"/>
                </a:lnTo>
                <a:lnTo>
                  <a:pt x="69677" y="101538"/>
                </a:lnTo>
                <a:lnTo>
                  <a:pt x="58064" y="101538"/>
                </a:lnTo>
                <a:lnTo>
                  <a:pt x="58064" y="101538"/>
                </a:lnTo>
                <a:lnTo>
                  <a:pt x="58064" y="101538"/>
                </a:lnTo>
                <a:lnTo>
                  <a:pt x="58064" y="101538"/>
                </a:lnTo>
                <a:lnTo>
                  <a:pt x="58064" y="101538"/>
                </a:lnTo>
                <a:lnTo>
                  <a:pt x="50322" y="101538"/>
                </a:lnTo>
                <a:lnTo>
                  <a:pt x="50322" y="101538"/>
                </a:lnTo>
                <a:lnTo>
                  <a:pt x="50322" y="101538"/>
                </a:lnTo>
                <a:lnTo>
                  <a:pt x="50322" y="101538"/>
                </a:lnTo>
                <a:lnTo>
                  <a:pt x="50322" y="101538"/>
                </a:lnTo>
                <a:lnTo>
                  <a:pt x="42580" y="101538"/>
                </a:lnTo>
                <a:lnTo>
                  <a:pt x="42580" y="101538"/>
                </a:lnTo>
                <a:lnTo>
                  <a:pt x="42580" y="101538"/>
                </a:lnTo>
                <a:lnTo>
                  <a:pt x="42580" y="101538"/>
                </a:lnTo>
                <a:lnTo>
                  <a:pt x="42580" y="101538"/>
                </a:lnTo>
                <a:lnTo>
                  <a:pt x="42580" y="101538"/>
                </a:lnTo>
                <a:lnTo>
                  <a:pt x="34838" y="101538"/>
                </a:lnTo>
                <a:lnTo>
                  <a:pt x="34838" y="101538"/>
                </a:lnTo>
                <a:lnTo>
                  <a:pt x="34838" y="101538"/>
                </a:lnTo>
                <a:lnTo>
                  <a:pt x="34838" y="83076"/>
                </a:lnTo>
                <a:lnTo>
                  <a:pt x="34838" y="83076"/>
                </a:lnTo>
                <a:lnTo>
                  <a:pt x="34838" y="83076"/>
                </a:lnTo>
                <a:lnTo>
                  <a:pt x="34838" y="83076"/>
                </a:lnTo>
                <a:lnTo>
                  <a:pt x="27096" y="83076"/>
                </a:lnTo>
                <a:lnTo>
                  <a:pt x="27096" y="83076"/>
                </a:lnTo>
                <a:lnTo>
                  <a:pt x="27096" y="83076"/>
                </a:lnTo>
                <a:lnTo>
                  <a:pt x="27096" y="55384"/>
                </a:lnTo>
                <a:lnTo>
                  <a:pt x="27096" y="55384"/>
                </a:lnTo>
                <a:lnTo>
                  <a:pt x="27096" y="55384"/>
                </a:lnTo>
                <a:lnTo>
                  <a:pt x="27096" y="55384"/>
                </a:lnTo>
                <a:lnTo>
                  <a:pt x="15483" y="55384"/>
                </a:lnTo>
                <a:lnTo>
                  <a:pt x="15483" y="55384"/>
                </a:lnTo>
                <a:lnTo>
                  <a:pt x="15483" y="36923"/>
                </a:lnTo>
                <a:lnTo>
                  <a:pt x="15483" y="36923"/>
                </a:lnTo>
                <a:lnTo>
                  <a:pt x="15483" y="36923"/>
                </a:lnTo>
                <a:lnTo>
                  <a:pt x="15483" y="36923"/>
                </a:lnTo>
                <a:lnTo>
                  <a:pt x="7741" y="36923"/>
                </a:lnTo>
                <a:lnTo>
                  <a:pt x="7741" y="36923"/>
                </a:lnTo>
                <a:lnTo>
                  <a:pt x="7741" y="18461"/>
                </a:lnTo>
                <a:lnTo>
                  <a:pt x="7741" y="18461"/>
                </a:lnTo>
                <a:lnTo>
                  <a:pt x="7741" y="18461"/>
                </a:lnTo>
                <a:lnTo>
                  <a:pt x="7741" y="18461"/>
                </a:lnTo>
                <a:lnTo>
                  <a:pt x="7741" y="18461"/>
                </a:lnTo>
                <a:lnTo>
                  <a:pt x="0" y="18461"/>
                </a:lnTo>
                <a:lnTo>
                  <a:pt x="0" y="18461"/>
                </a:lnTo>
                <a:lnTo>
                  <a:pt x="0" y="18461"/>
                </a:lnTo>
                <a:lnTo>
                  <a:pt x="0" y="0"/>
                </a:lnTo>
                <a:lnTo>
                  <a:pt x="0" y="0"/>
                </a:lnTo>
                <a:lnTo>
                  <a:pt x="7741" y="0"/>
                </a:lnTo>
                <a:lnTo>
                  <a:pt x="7741" y="0"/>
                </a:lnTo>
                <a:lnTo>
                  <a:pt x="7741" y="0"/>
                </a:lnTo>
                <a:lnTo>
                  <a:pt x="7741" y="0"/>
                </a:lnTo>
                <a:lnTo>
                  <a:pt x="7741" y="0"/>
                </a:lnTo>
                <a:lnTo>
                  <a:pt x="15483" y="0"/>
                </a:lnTo>
                <a:lnTo>
                  <a:pt x="15483" y="0"/>
                </a:lnTo>
                <a:lnTo>
                  <a:pt x="15483" y="0"/>
                </a:lnTo>
                <a:lnTo>
                  <a:pt x="27096"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2" name="Shape 2222"/>
          <p:cNvSpPr/>
          <p:nvPr/>
        </p:nvSpPr>
        <p:spPr>
          <a:xfrm>
            <a:off x="2820592" y="2247900"/>
            <a:ext cx="28574" cy="14288"/>
          </a:xfrm>
          <a:custGeom>
            <a:avLst/>
            <a:gdLst/>
            <a:ahLst/>
            <a:cxnLst/>
            <a:rect l="0" t="0" r="0" b="0"/>
            <a:pathLst>
              <a:path w="120000" h="120000" extrusionOk="0">
                <a:moveTo>
                  <a:pt x="80000" y="0"/>
                </a:moveTo>
                <a:lnTo>
                  <a:pt x="80000" y="0"/>
                </a:lnTo>
                <a:lnTo>
                  <a:pt x="80000" y="0"/>
                </a:lnTo>
                <a:lnTo>
                  <a:pt x="80000" y="0"/>
                </a:lnTo>
                <a:lnTo>
                  <a:pt x="90000" y="0"/>
                </a:lnTo>
                <a:lnTo>
                  <a:pt x="90000" y="0"/>
                </a:lnTo>
                <a:lnTo>
                  <a:pt x="90000" y="26666"/>
                </a:lnTo>
                <a:lnTo>
                  <a:pt x="90000" y="26666"/>
                </a:lnTo>
                <a:lnTo>
                  <a:pt x="90000" y="26666"/>
                </a:lnTo>
                <a:lnTo>
                  <a:pt x="100000" y="26666"/>
                </a:lnTo>
                <a:lnTo>
                  <a:pt x="100000" y="26666"/>
                </a:lnTo>
                <a:lnTo>
                  <a:pt x="100000" y="26666"/>
                </a:lnTo>
                <a:lnTo>
                  <a:pt x="100000" y="26666"/>
                </a:lnTo>
                <a:lnTo>
                  <a:pt x="100000" y="26666"/>
                </a:lnTo>
                <a:lnTo>
                  <a:pt x="110000" y="26666"/>
                </a:lnTo>
                <a:lnTo>
                  <a:pt x="110000" y="26666"/>
                </a:lnTo>
                <a:lnTo>
                  <a:pt x="110000" y="26666"/>
                </a:lnTo>
                <a:lnTo>
                  <a:pt x="110000" y="26666"/>
                </a:lnTo>
                <a:lnTo>
                  <a:pt x="120000" y="26666"/>
                </a:lnTo>
                <a:lnTo>
                  <a:pt x="120000" y="53333"/>
                </a:lnTo>
                <a:lnTo>
                  <a:pt x="120000" y="53333"/>
                </a:lnTo>
                <a:lnTo>
                  <a:pt x="120000" y="53333"/>
                </a:lnTo>
                <a:lnTo>
                  <a:pt x="120000" y="53333"/>
                </a:lnTo>
                <a:lnTo>
                  <a:pt x="120000" y="53333"/>
                </a:lnTo>
                <a:lnTo>
                  <a:pt x="120000" y="93333"/>
                </a:lnTo>
                <a:lnTo>
                  <a:pt x="120000" y="93333"/>
                </a:lnTo>
                <a:lnTo>
                  <a:pt x="120000" y="93333"/>
                </a:lnTo>
                <a:lnTo>
                  <a:pt x="120000" y="93333"/>
                </a:lnTo>
                <a:lnTo>
                  <a:pt x="120000" y="93333"/>
                </a:lnTo>
                <a:lnTo>
                  <a:pt x="110000" y="93333"/>
                </a:lnTo>
                <a:lnTo>
                  <a:pt x="110000" y="93333"/>
                </a:lnTo>
                <a:lnTo>
                  <a:pt x="110000" y="93333"/>
                </a:lnTo>
                <a:lnTo>
                  <a:pt x="110000" y="120000"/>
                </a:lnTo>
                <a:lnTo>
                  <a:pt x="100000" y="120000"/>
                </a:lnTo>
                <a:lnTo>
                  <a:pt x="100000" y="120000"/>
                </a:lnTo>
                <a:lnTo>
                  <a:pt x="100000" y="120000"/>
                </a:lnTo>
                <a:lnTo>
                  <a:pt x="100000" y="120000"/>
                </a:lnTo>
                <a:lnTo>
                  <a:pt x="90000" y="120000"/>
                </a:lnTo>
                <a:lnTo>
                  <a:pt x="90000" y="120000"/>
                </a:lnTo>
                <a:lnTo>
                  <a:pt x="90000" y="120000"/>
                </a:lnTo>
                <a:lnTo>
                  <a:pt x="90000" y="120000"/>
                </a:lnTo>
                <a:lnTo>
                  <a:pt x="90000" y="120000"/>
                </a:lnTo>
                <a:lnTo>
                  <a:pt x="80000" y="120000"/>
                </a:lnTo>
                <a:lnTo>
                  <a:pt x="80000" y="120000"/>
                </a:lnTo>
                <a:lnTo>
                  <a:pt x="80000" y="120000"/>
                </a:lnTo>
                <a:lnTo>
                  <a:pt x="65000" y="120000"/>
                </a:lnTo>
                <a:lnTo>
                  <a:pt x="65000" y="120000"/>
                </a:lnTo>
                <a:lnTo>
                  <a:pt x="65000" y="120000"/>
                </a:lnTo>
                <a:lnTo>
                  <a:pt x="65000" y="120000"/>
                </a:lnTo>
                <a:lnTo>
                  <a:pt x="65000" y="120000"/>
                </a:lnTo>
                <a:lnTo>
                  <a:pt x="55000" y="120000"/>
                </a:lnTo>
                <a:lnTo>
                  <a:pt x="55000" y="120000"/>
                </a:lnTo>
                <a:lnTo>
                  <a:pt x="55000" y="120000"/>
                </a:lnTo>
                <a:lnTo>
                  <a:pt x="55000" y="120000"/>
                </a:lnTo>
                <a:lnTo>
                  <a:pt x="55000" y="93333"/>
                </a:lnTo>
                <a:lnTo>
                  <a:pt x="45000" y="93333"/>
                </a:lnTo>
                <a:lnTo>
                  <a:pt x="45000" y="93333"/>
                </a:lnTo>
                <a:lnTo>
                  <a:pt x="45000" y="120000"/>
                </a:lnTo>
                <a:lnTo>
                  <a:pt x="45000" y="120000"/>
                </a:lnTo>
                <a:lnTo>
                  <a:pt x="45000" y="120000"/>
                </a:lnTo>
                <a:lnTo>
                  <a:pt x="45000" y="120000"/>
                </a:lnTo>
                <a:lnTo>
                  <a:pt x="45000" y="120000"/>
                </a:lnTo>
                <a:lnTo>
                  <a:pt x="45000" y="120000"/>
                </a:lnTo>
                <a:lnTo>
                  <a:pt x="35000" y="120000"/>
                </a:lnTo>
                <a:lnTo>
                  <a:pt x="35000" y="120000"/>
                </a:lnTo>
                <a:lnTo>
                  <a:pt x="35000" y="120000"/>
                </a:lnTo>
                <a:lnTo>
                  <a:pt x="35000" y="120000"/>
                </a:lnTo>
                <a:lnTo>
                  <a:pt x="25000" y="120000"/>
                </a:lnTo>
                <a:lnTo>
                  <a:pt x="25000" y="120000"/>
                </a:lnTo>
                <a:lnTo>
                  <a:pt x="25000" y="120000"/>
                </a:lnTo>
                <a:lnTo>
                  <a:pt x="25000" y="120000"/>
                </a:lnTo>
                <a:lnTo>
                  <a:pt x="10000" y="120000"/>
                </a:lnTo>
                <a:lnTo>
                  <a:pt x="10000" y="120000"/>
                </a:lnTo>
                <a:lnTo>
                  <a:pt x="10000" y="120000"/>
                </a:lnTo>
                <a:lnTo>
                  <a:pt x="10000" y="120000"/>
                </a:lnTo>
                <a:lnTo>
                  <a:pt x="0" y="120000"/>
                </a:lnTo>
                <a:lnTo>
                  <a:pt x="0" y="120000"/>
                </a:lnTo>
                <a:lnTo>
                  <a:pt x="0" y="120000"/>
                </a:lnTo>
                <a:lnTo>
                  <a:pt x="0" y="120000"/>
                </a:lnTo>
                <a:lnTo>
                  <a:pt x="0" y="93333"/>
                </a:lnTo>
                <a:lnTo>
                  <a:pt x="0" y="93333"/>
                </a:lnTo>
                <a:lnTo>
                  <a:pt x="0" y="93333"/>
                </a:lnTo>
                <a:lnTo>
                  <a:pt x="10000" y="93333"/>
                </a:lnTo>
                <a:lnTo>
                  <a:pt x="10000" y="93333"/>
                </a:lnTo>
                <a:lnTo>
                  <a:pt x="10000" y="93333"/>
                </a:lnTo>
                <a:lnTo>
                  <a:pt x="10000" y="93333"/>
                </a:lnTo>
                <a:lnTo>
                  <a:pt x="25000" y="93333"/>
                </a:lnTo>
                <a:lnTo>
                  <a:pt x="25000" y="93333"/>
                </a:lnTo>
                <a:lnTo>
                  <a:pt x="25000" y="93333"/>
                </a:lnTo>
                <a:lnTo>
                  <a:pt x="25000" y="93333"/>
                </a:lnTo>
                <a:lnTo>
                  <a:pt x="10000" y="93333"/>
                </a:lnTo>
                <a:lnTo>
                  <a:pt x="10000" y="93333"/>
                </a:lnTo>
                <a:lnTo>
                  <a:pt x="10000" y="93333"/>
                </a:lnTo>
                <a:lnTo>
                  <a:pt x="10000" y="53333"/>
                </a:lnTo>
                <a:lnTo>
                  <a:pt x="0" y="53333"/>
                </a:lnTo>
                <a:lnTo>
                  <a:pt x="0" y="53333"/>
                </a:lnTo>
                <a:lnTo>
                  <a:pt x="0" y="53333"/>
                </a:lnTo>
                <a:lnTo>
                  <a:pt x="0" y="26666"/>
                </a:lnTo>
                <a:lnTo>
                  <a:pt x="0" y="26666"/>
                </a:lnTo>
                <a:lnTo>
                  <a:pt x="0" y="26666"/>
                </a:lnTo>
                <a:lnTo>
                  <a:pt x="0" y="26666"/>
                </a:lnTo>
                <a:lnTo>
                  <a:pt x="0" y="26666"/>
                </a:lnTo>
                <a:lnTo>
                  <a:pt x="0" y="0"/>
                </a:lnTo>
                <a:lnTo>
                  <a:pt x="10000" y="0"/>
                </a:lnTo>
                <a:lnTo>
                  <a:pt x="10000" y="0"/>
                </a:lnTo>
                <a:lnTo>
                  <a:pt x="10000" y="0"/>
                </a:lnTo>
                <a:lnTo>
                  <a:pt x="25000" y="0"/>
                </a:lnTo>
                <a:lnTo>
                  <a:pt x="25000" y="0"/>
                </a:lnTo>
                <a:lnTo>
                  <a:pt x="25000" y="0"/>
                </a:lnTo>
                <a:lnTo>
                  <a:pt x="25000" y="0"/>
                </a:lnTo>
                <a:lnTo>
                  <a:pt x="25000" y="0"/>
                </a:lnTo>
                <a:lnTo>
                  <a:pt x="35000" y="0"/>
                </a:lnTo>
                <a:lnTo>
                  <a:pt x="35000" y="0"/>
                </a:lnTo>
                <a:lnTo>
                  <a:pt x="35000" y="0"/>
                </a:lnTo>
                <a:lnTo>
                  <a:pt x="35000" y="0"/>
                </a:lnTo>
                <a:lnTo>
                  <a:pt x="45000" y="0"/>
                </a:lnTo>
                <a:lnTo>
                  <a:pt x="45000" y="0"/>
                </a:lnTo>
                <a:lnTo>
                  <a:pt x="45000" y="0"/>
                </a:lnTo>
                <a:lnTo>
                  <a:pt x="55000" y="0"/>
                </a:lnTo>
                <a:lnTo>
                  <a:pt x="55000" y="0"/>
                </a:lnTo>
                <a:lnTo>
                  <a:pt x="55000" y="0"/>
                </a:lnTo>
                <a:lnTo>
                  <a:pt x="55000" y="0"/>
                </a:lnTo>
                <a:lnTo>
                  <a:pt x="65000" y="0"/>
                </a:lnTo>
                <a:lnTo>
                  <a:pt x="65000" y="0"/>
                </a:lnTo>
                <a:lnTo>
                  <a:pt x="65000" y="0"/>
                </a:lnTo>
                <a:lnTo>
                  <a:pt x="65000" y="0"/>
                </a:lnTo>
                <a:lnTo>
                  <a:pt x="8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3" name="Shape 2223"/>
          <p:cNvSpPr/>
          <p:nvPr/>
        </p:nvSpPr>
        <p:spPr>
          <a:xfrm>
            <a:off x="2820592" y="2247900"/>
            <a:ext cx="28574" cy="14288"/>
          </a:xfrm>
          <a:custGeom>
            <a:avLst/>
            <a:gdLst/>
            <a:ahLst/>
            <a:cxnLst/>
            <a:rect l="0" t="0" r="0" b="0"/>
            <a:pathLst>
              <a:path w="120000" h="120000" extrusionOk="0">
                <a:moveTo>
                  <a:pt x="80000" y="0"/>
                </a:moveTo>
                <a:lnTo>
                  <a:pt x="80000" y="0"/>
                </a:lnTo>
                <a:lnTo>
                  <a:pt x="80000" y="0"/>
                </a:lnTo>
                <a:lnTo>
                  <a:pt x="80000" y="0"/>
                </a:lnTo>
                <a:lnTo>
                  <a:pt x="90000" y="0"/>
                </a:lnTo>
                <a:lnTo>
                  <a:pt x="90000" y="0"/>
                </a:lnTo>
                <a:lnTo>
                  <a:pt x="90000" y="26666"/>
                </a:lnTo>
                <a:lnTo>
                  <a:pt x="90000" y="26666"/>
                </a:lnTo>
                <a:lnTo>
                  <a:pt x="90000" y="26666"/>
                </a:lnTo>
                <a:lnTo>
                  <a:pt x="100000" y="26666"/>
                </a:lnTo>
                <a:lnTo>
                  <a:pt x="100000" y="26666"/>
                </a:lnTo>
                <a:lnTo>
                  <a:pt x="100000" y="26666"/>
                </a:lnTo>
                <a:lnTo>
                  <a:pt x="100000" y="26666"/>
                </a:lnTo>
                <a:lnTo>
                  <a:pt x="100000" y="26666"/>
                </a:lnTo>
                <a:lnTo>
                  <a:pt x="110000" y="26666"/>
                </a:lnTo>
                <a:lnTo>
                  <a:pt x="110000" y="26666"/>
                </a:lnTo>
                <a:lnTo>
                  <a:pt x="110000" y="26666"/>
                </a:lnTo>
                <a:lnTo>
                  <a:pt x="110000" y="26666"/>
                </a:lnTo>
                <a:lnTo>
                  <a:pt x="120000" y="26666"/>
                </a:lnTo>
                <a:lnTo>
                  <a:pt x="120000" y="53333"/>
                </a:lnTo>
                <a:lnTo>
                  <a:pt x="120000" y="53333"/>
                </a:lnTo>
                <a:lnTo>
                  <a:pt x="120000" y="53333"/>
                </a:lnTo>
                <a:lnTo>
                  <a:pt x="120000" y="53333"/>
                </a:lnTo>
                <a:lnTo>
                  <a:pt x="120000" y="53333"/>
                </a:lnTo>
                <a:lnTo>
                  <a:pt x="120000" y="93333"/>
                </a:lnTo>
                <a:lnTo>
                  <a:pt x="120000" y="93333"/>
                </a:lnTo>
                <a:lnTo>
                  <a:pt x="120000" y="93333"/>
                </a:lnTo>
                <a:lnTo>
                  <a:pt x="120000" y="93333"/>
                </a:lnTo>
                <a:lnTo>
                  <a:pt x="120000" y="93333"/>
                </a:lnTo>
                <a:lnTo>
                  <a:pt x="110000" y="93333"/>
                </a:lnTo>
                <a:lnTo>
                  <a:pt x="110000" y="93333"/>
                </a:lnTo>
                <a:lnTo>
                  <a:pt x="110000" y="93333"/>
                </a:lnTo>
                <a:lnTo>
                  <a:pt x="110000" y="120000"/>
                </a:lnTo>
                <a:lnTo>
                  <a:pt x="100000" y="120000"/>
                </a:lnTo>
                <a:lnTo>
                  <a:pt x="100000" y="120000"/>
                </a:lnTo>
                <a:lnTo>
                  <a:pt x="100000" y="120000"/>
                </a:lnTo>
                <a:lnTo>
                  <a:pt x="100000" y="120000"/>
                </a:lnTo>
                <a:lnTo>
                  <a:pt x="90000" y="120000"/>
                </a:lnTo>
                <a:lnTo>
                  <a:pt x="90000" y="120000"/>
                </a:lnTo>
                <a:lnTo>
                  <a:pt x="90000" y="120000"/>
                </a:lnTo>
                <a:lnTo>
                  <a:pt x="90000" y="120000"/>
                </a:lnTo>
                <a:lnTo>
                  <a:pt x="90000" y="120000"/>
                </a:lnTo>
                <a:lnTo>
                  <a:pt x="80000" y="120000"/>
                </a:lnTo>
                <a:lnTo>
                  <a:pt x="80000" y="120000"/>
                </a:lnTo>
                <a:lnTo>
                  <a:pt x="80000" y="120000"/>
                </a:lnTo>
                <a:lnTo>
                  <a:pt x="65000" y="120000"/>
                </a:lnTo>
                <a:lnTo>
                  <a:pt x="65000" y="120000"/>
                </a:lnTo>
                <a:lnTo>
                  <a:pt x="65000" y="120000"/>
                </a:lnTo>
                <a:lnTo>
                  <a:pt x="65000" y="120000"/>
                </a:lnTo>
                <a:lnTo>
                  <a:pt x="65000" y="120000"/>
                </a:lnTo>
                <a:lnTo>
                  <a:pt x="55000" y="120000"/>
                </a:lnTo>
                <a:lnTo>
                  <a:pt x="55000" y="120000"/>
                </a:lnTo>
                <a:lnTo>
                  <a:pt x="55000" y="120000"/>
                </a:lnTo>
                <a:lnTo>
                  <a:pt x="55000" y="120000"/>
                </a:lnTo>
                <a:lnTo>
                  <a:pt x="55000" y="93333"/>
                </a:lnTo>
                <a:lnTo>
                  <a:pt x="45000" y="93333"/>
                </a:lnTo>
                <a:lnTo>
                  <a:pt x="45000" y="93333"/>
                </a:lnTo>
                <a:lnTo>
                  <a:pt x="45000" y="120000"/>
                </a:lnTo>
                <a:lnTo>
                  <a:pt x="45000" y="120000"/>
                </a:lnTo>
                <a:lnTo>
                  <a:pt x="45000" y="120000"/>
                </a:lnTo>
                <a:lnTo>
                  <a:pt x="45000" y="120000"/>
                </a:lnTo>
                <a:lnTo>
                  <a:pt x="45000" y="120000"/>
                </a:lnTo>
                <a:lnTo>
                  <a:pt x="45000" y="120000"/>
                </a:lnTo>
                <a:lnTo>
                  <a:pt x="35000" y="120000"/>
                </a:lnTo>
                <a:lnTo>
                  <a:pt x="35000" y="120000"/>
                </a:lnTo>
                <a:lnTo>
                  <a:pt x="35000" y="120000"/>
                </a:lnTo>
                <a:lnTo>
                  <a:pt x="35000" y="120000"/>
                </a:lnTo>
                <a:lnTo>
                  <a:pt x="25000" y="120000"/>
                </a:lnTo>
                <a:lnTo>
                  <a:pt x="25000" y="120000"/>
                </a:lnTo>
                <a:lnTo>
                  <a:pt x="25000" y="120000"/>
                </a:lnTo>
                <a:lnTo>
                  <a:pt x="25000" y="120000"/>
                </a:lnTo>
                <a:lnTo>
                  <a:pt x="10000" y="120000"/>
                </a:lnTo>
                <a:lnTo>
                  <a:pt x="10000" y="120000"/>
                </a:lnTo>
                <a:lnTo>
                  <a:pt x="10000" y="120000"/>
                </a:lnTo>
                <a:lnTo>
                  <a:pt x="10000" y="120000"/>
                </a:lnTo>
                <a:lnTo>
                  <a:pt x="0" y="120000"/>
                </a:lnTo>
                <a:lnTo>
                  <a:pt x="0" y="120000"/>
                </a:lnTo>
                <a:lnTo>
                  <a:pt x="0" y="120000"/>
                </a:lnTo>
                <a:lnTo>
                  <a:pt x="0" y="120000"/>
                </a:lnTo>
                <a:lnTo>
                  <a:pt x="0" y="93333"/>
                </a:lnTo>
                <a:lnTo>
                  <a:pt x="0" y="93333"/>
                </a:lnTo>
                <a:lnTo>
                  <a:pt x="0" y="93333"/>
                </a:lnTo>
                <a:lnTo>
                  <a:pt x="10000" y="93333"/>
                </a:lnTo>
                <a:lnTo>
                  <a:pt x="10000" y="93333"/>
                </a:lnTo>
                <a:lnTo>
                  <a:pt x="10000" y="93333"/>
                </a:lnTo>
                <a:lnTo>
                  <a:pt x="10000" y="93333"/>
                </a:lnTo>
                <a:lnTo>
                  <a:pt x="25000" y="93333"/>
                </a:lnTo>
                <a:lnTo>
                  <a:pt x="25000" y="93333"/>
                </a:lnTo>
                <a:lnTo>
                  <a:pt x="25000" y="93333"/>
                </a:lnTo>
                <a:lnTo>
                  <a:pt x="25000" y="93333"/>
                </a:lnTo>
                <a:lnTo>
                  <a:pt x="10000" y="93333"/>
                </a:lnTo>
                <a:lnTo>
                  <a:pt x="10000" y="93333"/>
                </a:lnTo>
                <a:lnTo>
                  <a:pt x="10000" y="93333"/>
                </a:lnTo>
                <a:lnTo>
                  <a:pt x="10000" y="53333"/>
                </a:lnTo>
                <a:lnTo>
                  <a:pt x="0" y="53333"/>
                </a:lnTo>
                <a:lnTo>
                  <a:pt x="0" y="53333"/>
                </a:lnTo>
                <a:lnTo>
                  <a:pt x="0" y="53333"/>
                </a:lnTo>
                <a:lnTo>
                  <a:pt x="0" y="26666"/>
                </a:lnTo>
                <a:lnTo>
                  <a:pt x="0" y="26666"/>
                </a:lnTo>
                <a:lnTo>
                  <a:pt x="0" y="26666"/>
                </a:lnTo>
                <a:lnTo>
                  <a:pt x="0" y="26666"/>
                </a:lnTo>
                <a:lnTo>
                  <a:pt x="0" y="26666"/>
                </a:lnTo>
                <a:lnTo>
                  <a:pt x="0" y="0"/>
                </a:lnTo>
                <a:lnTo>
                  <a:pt x="10000" y="0"/>
                </a:lnTo>
                <a:lnTo>
                  <a:pt x="10000" y="0"/>
                </a:lnTo>
                <a:lnTo>
                  <a:pt x="10000" y="0"/>
                </a:lnTo>
                <a:lnTo>
                  <a:pt x="25000" y="0"/>
                </a:lnTo>
                <a:lnTo>
                  <a:pt x="25000" y="0"/>
                </a:lnTo>
                <a:lnTo>
                  <a:pt x="25000" y="0"/>
                </a:lnTo>
                <a:lnTo>
                  <a:pt x="25000" y="0"/>
                </a:lnTo>
                <a:lnTo>
                  <a:pt x="25000" y="0"/>
                </a:lnTo>
                <a:lnTo>
                  <a:pt x="35000" y="0"/>
                </a:lnTo>
                <a:lnTo>
                  <a:pt x="35000" y="0"/>
                </a:lnTo>
                <a:lnTo>
                  <a:pt x="35000" y="0"/>
                </a:lnTo>
                <a:lnTo>
                  <a:pt x="35000" y="0"/>
                </a:lnTo>
                <a:lnTo>
                  <a:pt x="45000" y="0"/>
                </a:lnTo>
                <a:lnTo>
                  <a:pt x="45000" y="0"/>
                </a:lnTo>
                <a:lnTo>
                  <a:pt x="45000" y="0"/>
                </a:lnTo>
                <a:lnTo>
                  <a:pt x="55000" y="0"/>
                </a:lnTo>
                <a:lnTo>
                  <a:pt x="55000" y="0"/>
                </a:lnTo>
                <a:lnTo>
                  <a:pt x="55000" y="0"/>
                </a:lnTo>
                <a:lnTo>
                  <a:pt x="55000" y="0"/>
                </a:lnTo>
                <a:lnTo>
                  <a:pt x="65000" y="0"/>
                </a:lnTo>
                <a:lnTo>
                  <a:pt x="65000" y="0"/>
                </a:lnTo>
                <a:lnTo>
                  <a:pt x="65000" y="0"/>
                </a:lnTo>
                <a:lnTo>
                  <a:pt x="65000" y="0"/>
                </a:lnTo>
                <a:lnTo>
                  <a:pt x="8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4" name="Shape 2224"/>
          <p:cNvSpPr/>
          <p:nvPr/>
        </p:nvSpPr>
        <p:spPr>
          <a:xfrm>
            <a:off x="3012284" y="2814637"/>
            <a:ext cx="26193" cy="30163"/>
          </a:xfrm>
          <a:custGeom>
            <a:avLst/>
            <a:gdLst/>
            <a:ahLst/>
            <a:cxnLst/>
            <a:rect l="0" t="0" r="0" b="0"/>
            <a:pathLst>
              <a:path w="120000" h="120000" extrusionOk="0">
                <a:moveTo>
                  <a:pt x="49090" y="12631"/>
                </a:moveTo>
                <a:lnTo>
                  <a:pt x="49090" y="12631"/>
                </a:lnTo>
                <a:lnTo>
                  <a:pt x="49090" y="25263"/>
                </a:lnTo>
                <a:lnTo>
                  <a:pt x="60000" y="25263"/>
                </a:lnTo>
                <a:lnTo>
                  <a:pt x="60000" y="12631"/>
                </a:lnTo>
                <a:lnTo>
                  <a:pt x="60000" y="12631"/>
                </a:lnTo>
                <a:lnTo>
                  <a:pt x="60000" y="25263"/>
                </a:lnTo>
                <a:lnTo>
                  <a:pt x="60000" y="25263"/>
                </a:lnTo>
                <a:lnTo>
                  <a:pt x="60000" y="25263"/>
                </a:lnTo>
                <a:lnTo>
                  <a:pt x="60000" y="25263"/>
                </a:lnTo>
                <a:lnTo>
                  <a:pt x="60000" y="37894"/>
                </a:lnTo>
                <a:lnTo>
                  <a:pt x="60000" y="37894"/>
                </a:lnTo>
                <a:lnTo>
                  <a:pt x="60000" y="37894"/>
                </a:lnTo>
                <a:lnTo>
                  <a:pt x="60000" y="37894"/>
                </a:lnTo>
                <a:lnTo>
                  <a:pt x="60000" y="37894"/>
                </a:lnTo>
                <a:lnTo>
                  <a:pt x="60000" y="50526"/>
                </a:lnTo>
                <a:lnTo>
                  <a:pt x="60000" y="50526"/>
                </a:lnTo>
                <a:lnTo>
                  <a:pt x="60000" y="50526"/>
                </a:lnTo>
                <a:lnTo>
                  <a:pt x="60000" y="50526"/>
                </a:lnTo>
                <a:lnTo>
                  <a:pt x="60000" y="50526"/>
                </a:lnTo>
                <a:lnTo>
                  <a:pt x="60000" y="50526"/>
                </a:lnTo>
                <a:lnTo>
                  <a:pt x="60000" y="50526"/>
                </a:lnTo>
                <a:lnTo>
                  <a:pt x="60000" y="50526"/>
                </a:lnTo>
                <a:lnTo>
                  <a:pt x="60000" y="37894"/>
                </a:lnTo>
                <a:lnTo>
                  <a:pt x="70909" y="37894"/>
                </a:lnTo>
                <a:lnTo>
                  <a:pt x="70909" y="37894"/>
                </a:lnTo>
                <a:lnTo>
                  <a:pt x="70909" y="37894"/>
                </a:lnTo>
                <a:lnTo>
                  <a:pt x="70909" y="25263"/>
                </a:lnTo>
                <a:lnTo>
                  <a:pt x="70909" y="25263"/>
                </a:lnTo>
                <a:lnTo>
                  <a:pt x="70909" y="25263"/>
                </a:lnTo>
                <a:lnTo>
                  <a:pt x="70909" y="25263"/>
                </a:lnTo>
                <a:lnTo>
                  <a:pt x="70909" y="12631"/>
                </a:lnTo>
                <a:lnTo>
                  <a:pt x="70909" y="12631"/>
                </a:lnTo>
                <a:lnTo>
                  <a:pt x="70909" y="12631"/>
                </a:lnTo>
                <a:lnTo>
                  <a:pt x="70909" y="12631"/>
                </a:lnTo>
                <a:lnTo>
                  <a:pt x="70909" y="0"/>
                </a:lnTo>
                <a:lnTo>
                  <a:pt x="70909" y="0"/>
                </a:lnTo>
                <a:lnTo>
                  <a:pt x="81818" y="0"/>
                </a:lnTo>
                <a:lnTo>
                  <a:pt x="81818" y="0"/>
                </a:lnTo>
                <a:lnTo>
                  <a:pt x="81818" y="12631"/>
                </a:lnTo>
                <a:lnTo>
                  <a:pt x="81818" y="12631"/>
                </a:lnTo>
                <a:lnTo>
                  <a:pt x="81818" y="12631"/>
                </a:lnTo>
                <a:lnTo>
                  <a:pt x="81818" y="12631"/>
                </a:lnTo>
                <a:lnTo>
                  <a:pt x="81818" y="25263"/>
                </a:lnTo>
                <a:lnTo>
                  <a:pt x="81818" y="25263"/>
                </a:lnTo>
                <a:lnTo>
                  <a:pt x="92727" y="25263"/>
                </a:lnTo>
                <a:lnTo>
                  <a:pt x="92727" y="25263"/>
                </a:lnTo>
                <a:lnTo>
                  <a:pt x="92727" y="25263"/>
                </a:lnTo>
                <a:lnTo>
                  <a:pt x="92727" y="25263"/>
                </a:lnTo>
                <a:lnTo>
                  <a:pt x="92727" y="25263"/>
                </a:lnTo>
                <a:lnTo>
                  <a:pt x="109090" y="25263"/>
                </a:lnTo>
                <a:lnTo>
                  <a:pt x="109090" y="37894"/>
                </a:lnTo>
                <a:lnTo>
                  <a:pt x="109090" y="37894"/>
                </a:lnTo>
                <a:lnTo>
                  <a:pt x="109090" y="37894"/>
                </a:lnTo>
                <a:lnTo>
                  <a:pt x="109090" y="37894"/>
                </a:lnTo>
                <a:lnTo>
                  <a:pt x="109090" y="37894"/>
                </a:lnTo>
                <a:lnTo>
                  <a:pt x="109090" y="25263"/>
                </a:lnTo>
                <a:lnTo>
                  <a:pt x="109090" y="25263"/>
                </a:lnTo>
                <a:lnTo>
                  <a:pt x="120000" y="25263"/>
                </a:lnTo>
                <a:lnTo>
                  <a:pt x="120000" y="25263"/>
                </a:lnTo>
                <a:lnTo>
                  <a:pt x="120000" y="25263"/>
                </a:lnTo>
                <a:lnTo>
                  <a:pt x="120000" y="37894"/>
                </a:lnTo>
                <a:lnTo>
                  <a:pt x="120000" y="37894"/>
                </a:lnTo>
                <a:lnTo>
                  <a:pt x="120000" y="37894"/>
                </a:lnTo>
                <a:lnTo>
                  <a:pt x="120000" y="50526"/>
                </a:lnTo>
                <a:lnTo>
                  <a:pt x="120000" y="50526"/>
                </a:lnTo>
                <a:lnTo>
                  <a:pt x="120000" y="50526"/>
                </a:lnTo>
                <a:lnTo>
                  <a:pt x="120000" y="69473"/>
                </a:lnTo>
                <a:lnTo>
                  <a:pt x="120000" y="69473"/>
                </a:lnTo>
                <a:lnTo>
                  <a:pt x="120000" y="69473"/>
                </a:lnTo>
                <a:lnTo>
                  <a:pt x="120000" y="69473"/>
                </a:lnTo>
                <a:lnTo>
                  <a:pt x="109090" y="69473"/>
                </a:lnTo>
                <a:lnTo>
                  <a:pt x="109090" y="69473"/>
                </a:lnTo>
                <a:lnTo>
                  <a:pt x="109090" y="69473"/>
                </a:lnTo>
                <a:lnTo>
                  <a:pt x="109090" y="69473"/>
                </a:lnTo>
                <a:lnTo>
                  <a:pt x="109090" y="69473"/>
                </a:lnTo>
                <a:lnTo>
                  <a:pt x="92727" y="69473"/>
                </a:lnTo>
                <a:lnTo>
                  <a:pt x="92727" y="82105"/>
                </a:lnTo>
                <a:lnTo>
                  <a:pt x="109090" y="82105"/>
                </a:lnTo>
                <a:lnTo>
                  <a:pt x="109090" y="82105"/>
                </a:lnTo>
                <a:lnTo>
                  <a:pt x="92727" y="82105"/>
                </a:lnTo>
                <a:lnTo>
                  <a:pt x="92727" y="82105"/>
                </a:lnTo>
                <a:lnTo>
                  <a:pt x="92727" y="82105"/>
                </a:lnTo>
                <a:lnTo>
                  <a:pt x="92727" y="94736"/>
                </a:lnTo>
                <a:lnTo>
                  <a:pt x="92727" y="94736"/>
                </a:lnTo>
                <a:lnTo>
                  <a:pt x="92727" y="94736"/>
                </a:lnTo>
                <a:lnTo>
                  <a:pt x="92727" y="94736"/>
                </a:lnTo>
                <a:lnTo>
                  <a:pt x="92727" y="94736"/>
                </a:lnTo>
                <a:lnTo>
                  <a:pt x="92727" y="107368"/>
                </a:lnTo>
                <a:lnTo>
                  <a:pt x="92727" y="107368"/>
                </a:lnTo>
                <a:lnTo>
                  <a:pt x="81818" y="107368"/>
                </a:lnTo>
                <a:lnTo>
                  <a:pt x="81818" y="107368"/>
                </a:lnTo>
                <a:lnTo>
                  <a:pt x="81818" y="107368"/>
                </a:lnTo>
                <a:lnTo>
                  <a:pt x="81818" y="94736"/>
                </a:lnTo>
                <a:lnTo>
                  <a:pt x="81818" y="94736"/>
                </a:lnTo>
                <a:lnTo>
                  <a:pt x="81818" y="94736"/>
                </a:lnTo>
                <a:lnTo>
                  <a:pt x="81818" y="94736"/>
                </a:lnTo>
                <a:lnTo>
                  <a:pt x="70909" y="94736"/>
                </a:lnTo>
                <a:lnTo>
                  <a:pt x="70909" y="107368"/>
                </a:lnTo>
                <a:lnTo>
                  <a:pt x="70909" y="107368"/>
                </a:lnTo>
                <a:lnTo>
                  <a:pt x="70909" y="107368"/>
                </a:lnTo>
                <a:lnTo>
                  <a:pt x="70909" y="107368"/>
                </a:lnTo>
                <a:lnTo>
                  <a:pt x="70909" y="120000"/>
                </a:lnTo>
                <a:lnTo>
                  <a:pt x="70909" y="120000"/>
                </a:lnTo>
                <a:lnTo>
                  <a:pt x="70909" y="120000"/>
                </a:lnTo>
                <a:lnTo>
                  <a:pt x="70909" y="120000"/>
                </a:lnTo>
                <a:lnTo>
                  <a:pt x="70909" y="120000"/>
                </a:lnTo>
                <a:lnTo>
                  <a:pt x="60000" y="120000"/>
                </a:lnTo>
                <a:lnTo>
                  <a:pt x="60000" y="107368"/>
                </a:lnTo>
                <a:lnTo>
                  <a:pt x="60000" y="107368"/>
                </a:lnTo>
                <a:lnTo>
                  <a:pt x="70909" y="107368"/>
                </a:lnTo>
                <a:lnTo>
                  <a:pt x="70909" y="107368"/>
                </a:lnTo>
                <a:lnTo>
                  <a:pt x="70909" y="107368"/>
                </a:lnTo>
                <a:lnTo>
                  <a:pt x="70909" y="94736"/>
                </a:lnTo>
                <a:lnTo>
                  <a:pt x="70909" y="94736"/>
                </a:lnTo>
                <a:lnTo>
                  <a:pt x="70909" y="94736"/>
                </a:lnTo>
                <a:lnTo>
                  <a:pt x="70909" y="94736"/>
                </a:lnTo>
                <a:lnTo>
                  <a:pt x="70909" y="82105"/>
                </a:lnTo>
                <a:lnTo>
                  <a:pt x="70909" y="82105"/>
                </a:lnTo>
                <a:lnTo>
                  <a:pt x="70909" y="82105"/>
                </a:lnTo>
                <a:lnTo>
                  <a:pt x="70909" y="82105"/>
                </a:lnTo>
                <a:lnTo>
                  <a:pt x="81818" y="82105"/>
                </a:lnTo>
                <a:lnTo>
                  <a:pt x="81818" y="69473"/>
                </a:lnTo>
                <a:lnTo>
                  <a:pt x="81818" y="69473"/>
                </a:lnTo>
                <a:lnTo>
                  <a:pt x="81818" y="69473"/>
                </a:lnTo>
                <a:lnTo>
                  <a:pt x="81818" y="69473"/>
                </a:lnTo>
                <a:lnTo>
                  <a:pt x="81818" y="50526"/>
                </a:lnTo>
                <a:lnTo>
                  <a:pt x="81818" y="50526"/>
                </a:lnTo>
                <a:lnTo>
                  <a:pt x="81818" y="69473"/>
                </a:lnTo>
                <a:lnTo>
                  <a:pt x="70909" y="69473"/>
                </a:lnTo>
                <a:lnTo>
                  <a:pt x="70909" y="69473"/>
                </a:lnTo>
                <a:lnTo>
                  <a:pt x="70909" y="69473"/>
                </a:lnTo>
                <a:lnTo>
                  <a:pt x="70909" y="69473"/>
                </a:lnTo>
                <a:lnTo>
                  <a:pt x="70909" y="82105"/>
                </a:lnTo>
                <a:lnTo>
                  <a:pt x="70909" y="82105"/>
                </a:lnTo>
                <a:lnTo>
                  <a:pt x="70909" y="82105"/>
                </a:lnTo>
                <a:lnTo>
                  <a:pt x="70909" y="82105"/>
                </a:lnTo>
                <a:lnTo>
                  <a:pt x="70909" y="82105"/>
                </a:lnTo>
                <a:lnTo>
                  <a:pt x="70909" y="94736"/>
                </a:lnTo>
                <a:lnTo>
                  <a:pt x="60000" y="94736"/>
                </a:lnTo>
                <a:lnTo>
                  <a:pt x="60000" y="94736"/>
                </a:lnTo>
                <a:lnTo>
                  <a:pt x="60000" y="94736"/>
                </a:lnTo>
                <a:lnTo>
                  <a:pt x="60000" y="94736"/>
                </a:lnTo>
                <a:lnTo>
                  <a:pt x="60000" y="94736"/>
                </a:lnTo>
                <a:lnTo>
                  <a:pt x="60000" y="94736"/>
                </a:lnTo>
                <a:lnTo>
                  <a:pt x="49090" y="94736"/>
                </a:lnTo>
                <a:lnTo>
                  <a:pt x="49090" y="94736"/>
                </a:lnTo>
                <a:lnTo>
                  <a:pt x="49090" y="94736"/>
                </a:lnTo>
                <a:lnTo>
                  <a:pt x="49090" y="94736"/>
                </a:lnTo>
                <a:lnTo>
                  <a:pt x="49090" y="94736"/>
                </a:lnTo>
                <a:lnTo>
                  <a:pt x="32727" y="94736"/>
                </a:lnTo>
                <a:lnTo>
                  <a:pt x="32727" y="107368"/>
                </a:lnTo>
                <a:lnTo>
                  <a:pt x="32727" y="107368"/>
                </a:lnTo>
                <a:lnTo>
                  <a:pt x="32727" y="107368"/>
                </a:lnTo>
                <a:lnTo>
                  <a:pt x="32727" y="107368"/>
                </a:lnTo>
                <a:lnTo>
                  <a:pt x="32727" y="107368"/>
                </a:lnTo>
                <a:lnTo>
                  <a:pt x="32727" y="107368"/>
                </a:lnTo>
                <a:lnTo>
                  <a:pt x="32727" y="94736"/>
                </a:lnTo>
                <a:lnTo>
                  <a:pt x="21818" y="94736"/>
                </a:lnTo>
                <a:lnTo>
                  <a:pt x="21818" y="107368"/>
                </a:lnTo>
                <a:lnTo>
                  <a:pt x="21818" y="107368"/>
                </a:lnTo>
                <a:lnTo>
                  <a:pt x="21818" y="107368"/>
                </a:lnTo>
                <a:lnTo>
                  <a:pt x="21818" y="94736"/>
                </a:lnTo>
                <a:lnTo>
                  <a:pt x="21818" y="94736"/>
                </a:lnTo>
                <a:lnTo>
                  <a:pt x="21818" y="94736"/>
                </a:lnTo>
                <a:lnTo>
                  <a:pt x="10909" y="94736"/>
                </a:lnTo>
                <a:lnTo>
                  <a:pt x="10909" y="94736"/>
                </a:lnTo>
                <a:lnTo>
                  <a:pt x="10909" y="94736"/>
                </a:lnTo>
                <a:lnTo>
                  <a:pt x="10909" y="94736"/>
                </a:lnTo>
                <a:lnTo>
                  <a:pt x="10909" y="82105"/>
                </a:lnTo>
                <a:lnTo>
                  <a:pt x="21818" y="82105"/>
                </a:lnTo>
                <a:lnTo>
                  <a:pt x="21818" y="82105"/>
                </a:lnTo>
                <a:lnTo>
                  <a:pt x="21818" y="82105"/>
                </a:lnTo>
                <a:lnTo>
                  <a:pt x="21818" y="82105"/>
                </a:lnTo>
                <a:lnTo>
                  <a:pt x="21818" y="69473"/>
                </a:lnTo>
                <a:lnTo>
                  <a:pt x="21818" y="69473"/>
                </a:lnTo>
                <a:lnTo>
                  <a:pt x="21818" y="69473"/>
                </a:lnTo>
                <a:lnTo>
                  <a:pt x="21818" y="69473"/>
                </a:lnTo>
                <a:lnTo>
                  <a:pt x="21818" y="69473"/>
                </a:lnTo>
                <a:lnTo>
                  <a:pt x="32727" y="69473"/>
                </a:lnTo>
                <a:lnTo>
                  <a:pt x="32727" y="69473"/>
                </a:lnTo>
                <a:lnTo>
                  <a:pt x="32727" y="50526"/>
                </a:lnTo>
                <a:lnTo>
                  <a:pt x="32727" y="50526"/>
                </a:lnTo>
                <a:lnTo>
                  <a:pt x="32727" y="50526"/>
                </a:lnTo>
                <a:lnTo>
                  <a:pt x="32727" y="50526"/>
                </a:lnTo>
                <a:lnTo>
                  <a:pt x="32727" y="50526"/>
                </a:lnTo>
                <a:lnTo>
                  <a:pt x="32727" y="50526"/>
                </a:lnTo>
                <a:lnTo>
                  <a:pt x="32727" y="50526"/>
                </a:lnTo>
                <a:lnTo>
                  <a:pt x="32727" y="50526"/>
                </a:lnTo>
                <a:lnTo>
                  <a:pt x="32727" y="50526"/>
                </a:lnTo>
                <a:lnTo>
                  <a:pt x="21818" y="50526"/>
                </a:lnTo>
                <a:lnTo>
                  <a:pt x="21818" y="50526"/>
                </a:lnTo>
                <a:lnTo>
                  <a:pt x="21818" y="50526"/>
                </a:lnTo>
                <a:lnTo>
                  <a:pt x="21818" y="50526"/>
                </a:lnTo>
                <a:lnTo>
                  <a:pt x="21818" y="50526"/>
                </a:lnTo>
                <a:lnTo>
                  <a:pt x="10909" y="50526"/>
                </a:lnTo>
                <a:lnTo>
                  <a:pt x="10909" y="69473"/>
                </a:lnTo>
                <a:lnTo>
                  <a:pt x="10909" y="69473"/>
                </a:lnTo>
                <a:lnTo>
                  <a:pt x="10909" y="69473"/>
                </a:lnTo>
                <a:lnTo>
                  <a:pt x="0" y="69473"/>
                </a:lnTo>
                <a:lnTo>
                  <a:pt x="0" y="69473"/>
                </a:lnTo>
                <a:lnTo>
                  <a:pt x="0" y="50526"/>
                </a:lnTo>
                <a:lnTo>
                  <a:pt x="0" y="50526"/>
                </a:lnTo>
                <a:lnTo>
                  <a:pt x="0" y="50526"/>
                </a:lnTo>
                <a:lnTo>
                  <a:pt x="0" y="50526"/>
                </a:lnTo>
                <a:lnTo>
                  <a:pt x="10909" y="50526"/>
                </a:lnTo>
                <a:lnTo>
                  <a:pt x="10909" y="37894"/>
                </a:lnTo>
                <a:lnTo>
                  <a:pt x="10909" y="37894"/>
                </a:lnTo>
                <a:lnTo>
                  <a:pt x="10909" y="37894"/>
                </a:lnTo>
                <a:lnTo>
                  <a:pt x="10909" y="37894"/>
                </a:lnTo>
                <a:lnTo>
                  <a:pt x="10909" y="37894"/>
                </a:lnTo>
                <a:lnTo>
                  <a:pt x="21818" y="37894"/>
                </a:lnTo>
                <a:lnTo>
                  <a:pt x="21818" y="37894"/>
                </a:lnTo>
                <a:lnTo>
                  <a:pt x="21818" y="37894"/>
                </a:lnTo>
                <a:lnTo>
                  <a:pt x="21818" y="37894"/>
                </a:lnTo>
                <a:lnTo>
                  <a:pt x="21818" y="37894"/>
                </a:lnTo>
                <a:lnTo>
                  <a:pt x="21818" y="37894"/>
                </a:lnTo>
                <a:lnTo>
                  <a:pt x="21818" y="37894"/>
                </a:lnTo>
                <a:lnTo>
                  <a:pt x="32727" y="37894"/>
                </a:lnTo>
                <a:lnTo>
                  <a:pt x="32727" y="37894"/>
                </a:lnTo>
                <a:lnTo>
                  <a:pt x="32727" y="37894"/>
                </a:lnTo>
                <a:lnTo>
                  <a:pt x="32727" y="37894"/>
                </a:lnTo>
                <a:lnTo>
                  <a:pt x="32727" y="37894"/>
                </a:lnTo>
                <a:lnTo>
                  <a:pt x="32727" y="25263"/>
                </a:lnTo>
                <a:lnTo>
                  <a:pt x="32727" y="25263"/>
                </a:lnTo>
                <a:lnTo>
                  <a:pt x="49090" y="25263"/>
                </a:lnTo>
                <a:lnTo>
                  <a:pt x="49090" y="25263"/>
                </a:lnTo>
                <a:lnTo>
                  <a:pt x="49090" y="25263"/>
                </a:lnTo>
                <a:lnTo>
                  <a:pt x="49090" y="1263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5" name="Shape 2225"/>
          <p:cNvSpPr/>
          <p:nvPr/>
        </p:nvSpPr>
        <p:spPr>
          <a:xfrm>
            <a:off x="3012284" y="2814637"/>
            <a:ext cx="26193" cy="30163"/>
          </a:xfrm>
          <a:custGeom>
            <a:avLst/>
            <a:gdLst/>
            <a:ahLst/>
            <a:cxnLst/>
            <a:rect l="0" t="0" r="0" b="0"/>
            <a:pathLst>
              <a:path w="120000" h="120000" extrusionOk="0">
                <a:moveTo>
                  <a:pt x="49090" y="12631"/>
                </a:moveTo>
                <a:lnTo>
                  <a:pt x="49090" y="12631"/>
                </a:lnTo>
                <a:lnTo>
                  <a:pt x="49090" y="25263"/>
                </a:lnTo>
                <a:lnTo>
                  <a:pt x="60000" y="25263"/>
                </a:lnTo>
                <a:lnTo>
                  <a:pt x="60000" y="12631"/>
                </a:lnTo>
                <a:lnTo>
                  <a:pt x="60000" y="12631"/>
                </a:lnTo>
                <a:lnTo>
                  <a:pt x="60000" y="25263"/>
                </a:lnTo>
                <a:lnTo>
                  <a:pt x="60000" y="25263"/>
                </a:lnTo>
                <a:lnTo>
                  <a:pt x="60000" y="25263"/>
                </a:lnTo>
                <a:lnTo>
                  <a:pt x="60000" y="25263"/>
                </a:lnTo>
                <a:lnTo>
                  <a:pt x="60000" y="37894"/>
                </a:lnTo>
                <a:lnTo>
                  <a:pt x="60000" y="37894"/>
                </a:lnTo>
                <a:lnTo>
                  <a:pt x="60000" y="37894"/>
                </a:lnTo>
                <a:lnTo>
                  <a:pt x="60000" y="37894"/>
                </a:lnTo>
                <a:lnTo>
                  <a:pt x="60000" y="37894"/>
                </a:lnTo>
                <a:lnTo>
                  <a:pt x="60000" y="50526"/>
                </a:lnTo>
                <a:lnTo>
                  <a:pt x="60000" y="50526"/>
                </a:lnTo>
                <a:lnTo>
                  <a:pt x="60000" y="50526"/>
                </a:lnTo>
                <a:lnTo>
                  <a:pt x="60000" y="50526"/>
                </a:lnTo>
                <a:lnTo>
                  <a:pt x="60000" y="50526"/>
                </a:lnTo>
                <a:lnTo>
                  <a:pt x="60000" y="50526"/>
                </a:lnTo>
                <a:lnTo>
                  <a:pt x="60000" y="50526"/>
                </a:lnTo>
                <a:lnTo>
                  <a:pt x="60000" y="50526"/>
                </a:lnTo>
                <a:lnTo>
                  <a:pt x="60000" y="37894"/>
                </a:lnTo>
                <a:lnTo>
                  <a:pt x="70909" y="37894"/>
                </a:lnTo>
                <a:lnTo>
                  <a:pt x="70909" y="37894"/>
                </a:lnTo>
                <a:lnTo>
                  <a:pt x="70909" y="37894"/>
                </a:lnTo>
                <a:lnTo>
                  <a:pt x="70909" y="25263"/>
                </a:lnTo>
                <a:lnTo>
                  <a:pt x="70909" y="25263"/>
                </a:lnTo>
                <a:lnTo>
                  <a:pt x="70909" y="25263"/>
                </a:lnTo>
                <a:lnTo>
                  <a:pt x="70909" y="25263"/>
                </a:lnTo>
                <a:lnTo>
                  <a:pt x="70909" y="12631"/>
                </a:lnTo>
                <a:lnTo>
                  <a:pt x="70909" y="12631"/>
                </a:lnTo>
                <a:lnTo>
                  <a:pt x="70909" y="12631"/>
                </a:lnTo>
                <a:lnTo>
                  <a:pt x="70909" y="12631"/>
                </a:lnTo>
                <a:lnTo>
                  <a:pt x="70909" y="0"/>
                </a:lnTo>
                <a:lnTo>
                  <a:pt x="70909" y="0"/>
                </a:lnTo>
                <a:lnTo>
                  <a:pt x="81818" y="0"/>
                </a:lnTo>
                <a:lnTo>
                  <a:pt x="81818" y="0"/>
                </a:lnTo>
                <a:lnTo>
                  <a:pt x="81818" y="12631"/>
                </a:lnTo>
                <a:lnTo>
                  <a:pt x="81818" y="12631"/>
                </a:lnTo>
                <a:lnTo>
                  <a:pt x="81818" y="12631"/>
                </a:lnTo>
                <a:lnTo>
                  <a:pt x="81818" y="12631"/>
                </a:lnTo>
                <a:lnTo>
                  <a:pt x="81818" y="25263"/>
                </a:lnTo>
                <a:lnTo>
                  <a:pt x="81818" y="25263"/>
                </a:lnTo>
                <a:lnTo>
                  <a:pt x="92727" y="25263"/>
                </a:lnTo>
                <a:lnTo>
                  <a:pt x="92727" y="25263"/>
                </a:lnTo>
                <a:lnTo>
                  <a:pt x="92727" y="25263"/>
                </a:lnTo>
                <a:lnTo>
                  <a:pt x="92727" y="25263"/>
                </a:lnTo>
                <a:lnTo>
                  <a:pt x="92727" y="25263"/>
                </a:lnTo>
                <a:lnTo>
                  <a:pt x="109090" y="25263"/>
                </a:lnTo>
                <a:lnTo>
                  <a:pt x="109090" y="37894"/>
                </a:lnTo>
                <a:lnTo>
                  <a:pt x="109090" y="37894"/>
                </a:lnTo>
                <a:lnTo>
                  <a:pt x="109090" y="37894"/>
                </a:lnTo>
                <a:lnTo>
                  <a:pt x="109090" y="37894"/>
                </a:lnTo>
                <a:lnTo>
                  <a:pt x="109090" y="37894"/>
                </a:lnTo>
                <a:lnTo>
                  <a:pt x="109090" y="25263"/>
                </a:lnTo>
                <a:lnTo>
                  <a:pt x="109090" y="25263"/>
                </a:lnTo>
                <a:lnTo>
                  <a:pt x="120000" y="25263"/>
                </a:lnTo>
                <a:lnTo>
                  <a:pt x="120000" y="25263"/>
                </a:lnTo>
                <a:lnTo>
                  <a:pt x="120000" y="25263"/>
                </a:lnTo>
                <a:lnTo>
                  <a:pt x="120000" y="37894"/>
                </a:lnTo>
                <a:lnTo>
                  <a:pt x="120000" y="37894"/>
                </a:lnTo>
                <a:lnTo>
                  <a:pt x="120000" y="37894"/>
                </a:lnTo>
                <a:lnTo>
                  <a:pt x="120000" y="50526"/>
                </a:lnTo>
                <a:lnTo>
                  <a:pt x="120000" y="50526"/>
                </a:lnTo>
                <a:lnTo>
                  <a:pt x="120000" y="50526"/>
                </a:lnTo>
                <a:lnTo>
                  <a:pt x="120000" y="69473"/>
                </a:lnTo>
                <a:lnTo>
                  <a:pt x="120000" y="69473"/>
                </a:lnTo>
                <a:lnTo>
                  <a:pt x="120000" y="69473"/>
                </a:lnTo>
                <a:lnTo>
                  <a:pt x="120000" y="69473"/>
                </a:lnTo>
                <a:lnTo>
                  <a:pt x="109090" y="69473"/>
                </a:lnTo>
                <a:lnTo>
                  <a:pt x="109090" y="69473"/>
                </a:lnTo>
                <a:lnTo>
                  <a:pt x="109090" y="69473"/>
                </a:lnTo>
                <a:lnTo>
                  <a:pt x="109090" y="69473"/>
                </a:lnTo>
                <a:lnTo>
                  <a:pt x="109090" y="69473"/>
                </a:lnTo>
                <a:lnTo>
                  <a:pt x="92727" y="69473"/>
                </a:lnTo>
                <a:lnTo>
                  <a:pt x="92727" y="82105"/>
                </a:lnTo>
                <a:lnTo>
                  <a:pt x="109090" y="82105"/>
                </a:lnTo>
                <a:lnTo>
                  <a:pt x="109090" y="82105"/>
                </a:lnTo>
                <a:lnTo>
                  <a:pt x="92727" y="82105"/>
                </a:lnTo>
                <a:lnTo>
                  <a:pt x="92727" y="82105"/>
                </a:lnTo>
                <a:lnTo>
                  <a:pt x="92727" y="82105"/>
                </a:lnTo>
                <a:lnTo>
                  <a:pt x="92727" y="94736"/>
                </a:lnTo>
                <a:lnTo>
                  <a:pt x="92727" y="94736"/>
                </a:lnTo>
                <a:lnTo>
                  <a:pt x="92727" y="94736"/>
                </a:lnTo>
                <a:lnTo>
                  <a:pt x="92727" y="94736"/>
                </a:lnTo>
                <a:lnTo>
                  <a:pt x="92727" y="94736"/>
                </a:lnTo>
                <a:lnTo>
                  <a:pt x="92727" y="107368"/>
                </a:lnTo>
                <a:lnTo>
                  <a:pt x="92727" y="107368"/>
                </a:lnTo>
                <a:lnTo>
                  <a:pt x="81818" y="107368"/>
                </a:lnTo>
                <a:lnTo>
                  <a:pt x="81818" y="107368"/>
                </a:lnTo>
                <a:lnTo>
                  <a:pt x="81818" y="107368"/>
                </a:lnTo>
                <a:lnTo>
                  <a:pt x="81818" y="94736"/>
                </a:lnTo>
                <a:lnTo>
                  <a:pt x="81818" y="94736"/>
                </a:lnTo>
                <a:lnTo>
                  <a:pt x="81818" y="94736"/>
                </a:lnTo>
                <a:lnTo>
                  <a:pt x="81818" y="94736"/>
                </a:lnTo>
                <a:lnTo>
                  <a:pt x="70909" y="94736"/>
                </a:lnTo>
                <a:lnTo>
                  <a:pt x="70909" y="107368"/>
                </a:lnTo>
                <a:lnTo>
                  <a:pt x="70909" y="107368"/>
                </a:lnTo>
                <a:lnTo>
                  <a:pt x="70909" y="107368"/>
                </a:lnTo>
                <a:lnTo>
                  <a:pt x="70909" y="107368"/>
                </a:lnTo>
                <a:lnTo>
                  <a:pt x="70909" y="120000"/>
                </a:lnTo>
                <a:lnTo>
                  <a:pt x="70909" y="120000"/>
                </a:lnTo>
                <a:lnTo>
                  <a:pt x="70909" y="120000"/>
                </a:lnTo>
                <a:lnTo>
                  <a:pt x="70909" y="120000"/>
                </a:lnTo>
                <a:lnTo>
                  <a:pt x="70909" y="120000"/>
                </a:lnTo>
                <a:lnTo>
                  <a:pt x="60000" y="120000"/>
                </a:lnTo>
                <a:lnTo>
                  <a:pt x="60000" y="107368"/>
                </a:lnTo>
                <a:lnTo>
                  <a:pt x="60000" y="107368"/>
                </a:lnTo>
                <a:lnTo>
                  <a:pt x="70909" y="107368"/>
                </a:lnTo>
                <a:lnTo>
                  <a:pt x="70909" y="107368"/>
                </a:lnTo>
                <a:lnTo>
                  <a:pt x="70909" y="107368"/>
                </a:lnTo>
                <a:lnTo>
                  <a:pt x="70909" y="94736"/>
                </a:lnTo>
                <a:lnTo>
                  <a:pt x="70909" y="94736"/>
                </a:lnTo>
                <a:lnTo>
                  <a:pt x="70909" y="94736"/>
                </a:lnTo>
                <a:lnTo>
                  <a:pt x="70909" y="94736"/>
                </a:lnTo>
                <a:lnTo>
                  <a:pt x="70909" y="82105"/>
                </a:lnTo>
                <a:lnTo>
                  <a:pt x="70909" y="82105"/>
                </a:lnTo>
                <a:lnTo>
                  <a:pt x="70909" y="82105"/>
                </a:lnTo>
                <a:lnTo>
                  <a:pt x="70909" y="82105"/>
                </a:lnTo>
                <a:lnTo>
                  <a:pt x="81818" y="82105"/>
                </a:lnTo>
                <a:lnTo>
                  <a:pt x="81818" y="69473"/>
                </a:lnTo>
                <a:lnTo>
                  <a:pt x="81818" y="69473"/>
                </a:lnTo>
                <a:lnTo>
                  <a:pt x="81818" y="69473"/>
                </a:lnTo>
                <a:lnTo>
                  <a:pt x="81818" y="69473"/>
                </a:lnTo>
                <a:lnTo>
                  <a:pt x="81818" y="50526"/>
                </a:lnTo>
                <a:lnTo>
                  <a:pt x="81818" y="50526"/>
                </a:lnTo>
                <a:lnTo>
                  <a:pt x="81818" y="69473"/>
                </a:lnTo>
                <a:lnTo>
                  <a:pt x="70909" y="69473"/>
                </a:lnTo>
                <a:lnTo>
                  <a:pt x="70909" y="69473"/>
                </a:lnTo>
                <a:lnTo>
                  <a:pt x="70909" y="69473"/>
                </a:lnTo>
                <a:lnTo>
                  <a:pt x="70909" y="69473"/>
                </a:lnTo>
                <a:lnTo>
                  <a:pt x="70909" y="82105"/>
                </a:lnTo>
                <a:lnTo>
                  <a:pt x="70909" y="82105"/>
                </a:lnTo>
                <a:lnTo>
                  <a:pt x="70909" y="82105"/>
                </a:lnTo>
                <a:lnTo>
                  <a:pt x="70909" y="82105"/>
                </a:lnTo>
                <a:lnTo>
                  <a:pt x="70909" y="82105"/>
                </a:lnTo>
                <a:lnTo>
                  <a:pt x="70909" y="94736"/>
                </a:lnTo>
                <a:lnTo>
                  <a:pt x="60000" y="94736"/>
                </a:lnTo>
                <a:lnTo>
                  <a:pt x="60000" y="94736"/>
                </a:lnTo>
                <a:lnTo>
                  <a:pt x="60000" y="94736"/>
                </a:lnTo>
                <a:lnTo>
                  <a:pt x="60000" y="94736"/>
                </a:lnTo>
                <a:lnTo>
                  <a:pt x="60000" y="94736"/>
                </a:lnTo>
                <a:lnTo>
                  <a:pt x="60000" y="94736"/>
                </a:lnTo>
                <a:lnTo>
                  <a:pt x="49090" y="94736"/>
                </a:lnTo>
                <a:lnTo>
                  <a:pt x="49090" y="94736"/>
                </a:lnTo>
                <a:lnTo>
                  <a:pt x="49090" y="94736"/>
                </a:lnTo>
                <a:lnTo>
                  <a:pt x="49090" y="94736"/>
                </a:lnTo>
                <a:lnTo>
                  <a:pt x="49090" y="94736"/>
                </a:lnTo>
                <a:lnTo>
                  <a:pt x="32727" y="94736"/>
                </a:lnTo>
                <a:lnTo>
                  <a:pt x="32727" y="107368"/>
                </a:lnTo>
                <a:lnTo>
                  <a:pt x="32727" y="107368"/>
                </a:lnTo>
                <a:lnTo>
                  <a:pt x="32727" y="107368"/>
                </a:lnTo>
                <a:lnTo>
                  <a:pt x="32727" y="107368"/>
                </a:lnTo>
                <a:lnTo>
                  <a:pt x="32727" y="107368"/>
                </a:lnTo>
                <a:lnTo>
                  <a:pt x="32727" y="107368"/>
                </a:lnTo>
                <a:lnTo>
                  <a:pt x="32727" y="94736"/>
                </a:lnTo>
                <a:lnTo>
                  <a:pt x="21818" y="94736"/>
                </a:lnTo>
                <a:lnTo>
                  <a:pt x="21818" y="107368"/>
                </a:lnTo>
                <a:lnTo>
                  <a:pt x="21818" y="107368"/>
                </a:lnTo>
                <a:lnTo>
                  <a:pt x="21818" y="107368"/>
                </a:lnTo>
                <a:lnTo>
                  <a:pt x="21818" y="94736"/>
                </a:lnTo>
                <a:lnTo>
                  <a:pt x="21818" y="94736"/>
                </a:lnTo>
                <a:lnTo>
                  <a:pt x="21818" y="94736"/>
                </a:lnTo>
                <a:lnTo>
                  <a:pt x="10909" y="94736"/>
                </a:lnTo>
                <a:lnTo>
                  <a:pt x="10909" y="94736"/>
                </a:lnTo>
                <a:lnTo>
                  <a:pt x="10909" y="94736"/>
                </a:lnTo>
                <a:lnTo>
                  <a:pt x="10909" y="94736"/>
                </a:lnTo>
                <a:lnTo>
                  <a:pt x="10909" y="82105"/>
                </a:lnTo>
                <a:lnTo>
                  <a:pt x="21818" y="82105"/>
                </a:lnTo>
                <a:lnTo>
                  <a:pt x="21818" y="82105"/>
                </a:lnTo>
                <a:lnTo>
                  <a:pt x="21818" y="82105"/>
                </a:lnTo>
                <a:lnTo>
                  <a:pt x="21818" y="82105"/>
                </a:lnTo>
                <a:lnTo>
                  <a:pt x="21818" y="69473"/>
                </a:lnTo>
                <a:lnTo>
                  <a:pt x="21818" y="69473"/>
                </a:lnTo>
                <a:lnTo>
                  <a:pt x="21818" y="69473"/>
                </a:lnTo>
                <a:lnTo>
                  <a:pt x="21818" y="69473"/>
                </a:lnTo>
                <a:lnTo>
                  <a:pt x="21818" y="69473"/>
                </a:lnTo>
                <a:lnTo>
                  <a:pt x="32727" y="69473"/>
                </a:lnTo>
                <a:lnTo>
                  <a:pt x="32727" y="69473"/>
                </a:lnTo>
                <a:lnTo>
                  <a:pt x="32727" y="50526"/>
                </a:lnTo>
                <a:lnTo>
                  <a:pt x="32727" y="50526"/>
                </a:lnTo>
                <a:lnTo>
                  <a:pt x="32727" y="50526"/>
                </a:lnTo>
                <a:lnTo>
                  <a:pt x="32727" y="50526"/>
                </a:lnTo>
                <a:lnTo>
                  <a:pt x="32727" y="50526"/>
                </a:lnTo>
                <a:lnTo>
                  <a:pt x="32727" y="50526"/>
                </a:lnTo>
                <a:lnTo>
                  <a:pt x="32727" y="50526"/>
                </a:lnTo>
                <a:lnTo>
                  <a:pt x="32727" y="50526"/>
                </a:lnTo>
                <a:lnTo>
                  <a:pt x="32727" y="50526"/>
                </a:lnTo>
                <a:lnTo>
                  <a:pt x="21818" y="50526"/>
                </a:lnTo>
                <a:lnTo>
                  <a:pt x="21818" y="50526"/>
                </a:lnTo>
                <a:lnTo>
                  <a:pt x="21818" y="50526"/>
                </a:lnTo>
                <a:lnTo>
                  <a:pt x="21818" y="50526"/>
                </a:lnTo>
                <a:lnTo>
                  <a:pt x="21818" y="50526"/>
                </a:lnTo>
                <a:lnTo>
                  <a:pt x="10909" y="50526"/>
                </a:lnTo>
                <a:lnTo>
                  <a:pt x="10909" y="69473"/>
                </a:lnTo>
                <a:lnTo>
                  <a:pt x="10909" y="69473"/>
                </a:lnTo>
                <a:lnTo>
                  <a:pt x="10909" y="69473"/>
                </a:lnTo>
                <a:lnTo>
                  <a:pt x="0" y="69473"/>
                </a:lnTo>
                <a:lnTo>
                  <a:pt x="0" y="69473"/>
                </a:lnTo>
                <a:lnTo>
                  <a:pt x="0" y="50526"/>
                </a:lnTo>
                <a:lnTo>
                  <a:pt x="0" y="50526"/>
                </a:lnTo>
                <a:lnTo>
                  <a:pt x="0" y="50526"/>
                </a:lnTo>
                <a:lnTo>
                  <a:pt x="0" y="50526"/>
                </a:lnTo>
                <a:lnTo>
                  <a:pt x="10909" y="50526"/>
                </a:lnTo>
                <a:lnTo>
                  <a:pt x="10909" y="37894"/>
                </a:lnTo>
                <a:lnTo>
                  <a:pt x="10909" y="37894"/>
                </a:lnTo>
                <a:lnTo>
                  <a:pt x="10909" y="37894"/>
                </a:lnTo>
                <a:lnTo>
                  <a:pt x="10909" y="37894"/>
                </a:lnTo>
                <a:lnTo>
                  <a:pt x="10909" y="37894"/>
                </a:lnTo>
                <a:lnTo>
                  <a:pt x="21818" y="37894"/>
                </a:lnTo>
                <a:lnTo>
                  <a:pt x="21818" y="37894"/>
                </a:lnTo>
                <a:lnTo>
                  <a:pt x="21818" y="37894"/>
                </a:lnTo>
                <a:lnTo>
                  <a:pt x="21818" y="37894"/>
                </a:lnTo>
                <a:lnTo>
                  <a:pt x="21818" y="37894"/>
                </a:lnTo>
                <a:lnTo>
                  <a:pt x="21818" y="37894"/>
                </a:lnTo>
                <a:lnTo>
                  <a:pt x="21818" y="37894"/>
                </a:lnTo>
                <a:lnTo>
                  <a:pt x="32727" y="37894"/>
                </a:lnTo>
                <a:lnTo>
                  <a:pt x="32727" y="37894"/>
                </a:lnTo>
                <a:lnTo>
                  <a:pt x="32727" y="37894"/>
                </a:lnTo>
                <a:lnTo>
                  <a:pt x="32727" y="37894"/>
                </a:lnTo>
                <a:lnTo>
                  <a:pt x="32727" y="37894"/>
                </a:lnTo>
                <a:lnTo>
                  <a:pt x="32727" y="25263"/>
                </a:lnTo>
                <a:lnTo>
                  <a:pt x="32727" y="25263"/>
                </a:lnTo>
                <a:lnTo>
                  <a:pt x="49090" y="25263"/>
                </a:lnTo>
                <a:lnTo>
                  <a:pt x="49090" y="25263"/>
                </a:lnTo>
                <a:lnTo>
                  <a:pt x="49090" y="25263"/>
                </a:lnTo>
                <a:lnTo>
                  <a:pt x="49090" y="1263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6" name="Shape 2226"/>
          <p:cNvSpPr/>
          <p:nvPr/>
        </p:nvSpPr>
        <p:spPr>
          <a:xfrm>
            <a:off x="3283747" y="3076577"/>
            <a:ext cx="42863" cy="31751"/>
          </a:xfrm>
          <a:custGeom>
            <a:avLst/>
            <a:gdLst/>
            <a:ahLst/>
            <a:cxnLst/>
            <a:rect l="0" t="0" r="0" b="0"/>
            <a:pathLst>
              <a:path w="120000" h="120000" extrusionOk="0">
                <a:moveTo>
                  <a:pt x="16666" y="24000"/>
                </a:moveTo>
                <a:lnTo>
                  <a:pt x="16666" y="36000"/>
                </a:lnTo>
                <a:lnTo>
                  <a:pt x="23333" y="36000"/>
                </a:lnTo>
                <a:lnTo>
                  <a:pt x="23333" y="36000"/>
                </a:lnTo>
                <a:lnTo>
                  <a:pt x="23333" y="36000"/>
                </a:lnTo>
                <a:lnTo>
                  <a:pt x="23333" y="36000"/>
                </a:lnTo>
                <a:lnTo>
                  <a:pt x="23333" y="36000"/>
                </a:lnTo>
                <a:lnTo>
                  <a:pt x="23333" y="36000"/>
                </a:lnTo>
                <a:lnTo>
                  <a:pt x="30000" y="36000"/>
                </a:lnTo>
                <a:lnTo>
                  <a:pt x="30000" y="54000"/>
                </a:lnTo>
                <a:lnTo>
                  <a:pt x="30000" y="54000"/>
                </a:lnTo>
                <a:lnTo>
                  <a:pt x="30000" y="54000"/>
                </a:lnTo>
                <a:lnTo>
                  <a:pt x="30000" y="54000"/>
                </a:lnTo>
                <a:lnTo>
                  <a:pt x="30000" y="54000"/>
                </a:lnTo>
                <a:lnTo>
                  <a:pt x="36666" y="54000"/>
                </a:lnTo>
                <a:lnTo>
                  <a:pt x="36666" y="54000"/>
                </a:lnTo>
                <a:lnTo>
                  <a:pt x="36666" y="54000"/>
                </a:lnTo>
                <a:lnTo>
                  <a:pt x="46666" y="54000"/>
                </a:lnTo>
                <a:lnTo>
                  <a:pt x="46666" y="54000"/>
                </a:lnTo>
                <a:lnTo>
                  <a:pt x="46666" y="54000"/>
                </a:lnTo>
                <a:lnTo>
                  <a:pt x="46666" y="54000"/>
                </a:lnTo>
                <a:lnTo>
                  <a:pt x="46666" y="54000"/>
                </a:lnTo>
                <a:lnTo>
                  <a:pt x="46666" y="66000"/>
                </a:lnTo>
                <a:lnTo>
                  <a:pt x="53333" y="66000"/>
                </a:lnTo>
                <a:lnTo>
                  <a:pt x="53333" y="66000"/>
                </a:lnTo>
                <a:lnTo>
                  <a:pt x="53333" y="66000"/>
                </a:lnTo>
                <a:lnTo>
                  <a:pt x="53333" y="66000"/>
                </a:lnTo>
                <a:lnTo>
                  <a:pt x="53333" y="66000"/>
                </a:lnTo>
                <a:lnTo>
                  <a:pt x="60000" y="66000"/>
                </a:lnTo>
                <a:lnTo>
                  <a:pt x="60000" y="66000"/>
                </a:lnTo>
                <a:lnTo>
                  <a:pt x="60000" y="66000"/>
                </a:lnTo>
                <a:lnTo>
                  <a:pt x="60000" y="66000"/>
                </a:lnTo>
                <a:lnTo>
                  <a:pt x="66666" y="66000"/>
                </a:lnTo>
                <a:lnTo>
                  <a:pt x="66666" y="66000"/>
                </a:lnTo>
                <a:lnTo>
                  <a:pt x="66666" y="66000"/>
                </a:lnTo>
                <a:lnTo>
                  <a:pt x="66666" y="66000"/>
                </a:lnTo>
                <a:lnTo>
                  <a:pt x="66666" y="66000"/>
                </a:lnTo>
                <a:lnTo>
                  <a:pt x="73333" y="66000"/>
                </a:lnTo>
                <a:lnTo>
                  <a:pt x="73333" y="66000"/>
                </a:lnTo>
                <a:lnTo>
                  <a:pt x="73333" y="66000"/>
                </a:lnTo>
                <a:lnTo>
                  <a:pt x="73333" y="66000"/>
                </a:lnTo>
                <a:lnTo>
                  <a:pt x="83333" y="66000"/>
                </a:lnTo>
                <a:lnTo>
                  <a:pt x="83333" y="66000"/>
                </a:lnTo>
                <a:lnTo>
                  <a:pt x="83333" y="66000"/>
                </a:lnTo>
                <a:lnTo>
                  <a:pt x="83333" y="66000"/>
                </a:lnTo>
                <a:lnTo>
                  <a:pt x="90000" y="66000"/>
                </a:lnTo>
                <a:lnTo>
                  <a:pt x="90000" y="66000"/>
                </a:lnTo>
                <a:lnTo>
                  <a:pt x="90000" y="66000"/>
                </a:lnTo>
                <a:lnTo>
                  <a:pt x="90000" y="66000"/>
                </a:lnTo>
                <a:lnTo>
                  <a:pt x="96666" y="66000"/>
                </a:lnTo>
                <a:lnTo>
                  <a:pt x="96666" y="66000"/>
                </a:lnTo>
                <a:lnTo>
                  <a:pt x="96666" y="66000"/>
                </a:lnTo>
                <a:lnTo>
                  <a:pt x="96666" y="66000"/>
                </a:lnTo>
                <a:lnTo>
                  <a:pt x="103333" y="66000"/>
                </a:lnTo>
                <a:lnTo>
                  <a:pt x="103333" y="66000"/>
                </a:lnTo>
                <a:lnTo>
                  <a:pt x="103333" y="66000"/>
                </a:lnTo>
                <a:lnTo>
                  <a:pt x="110000" y="66000"/>
                </a:lnTo>
                <a:lnTo>
                  <a:pt x="110000" y="66000"/>
                </a:lnTo>
                <a:lnTo>
                  <a:pt x="110000" y="66000"/>
                </a:lnTo>
                <a:lnTo>
                  <a:pt x="110000" y="66000"/>
                </a:lnTo>
                <a:lnTo>
                  <a:pt x="120000" y="66000"/>
                </a:lnTo>
                <a:lnTo>
                  <a:pt x="120000" y="66000"/>
                </a:lnTo>
                <a:lnTo>
                  <a:pt x="120000" y="66000"/>
                </a:lnTo>
                <a:lnTo>
                  <a:pt x="110000" y="66000"/>
                </a:lnTo>
                <a:lnTo>
                  <a:pt x="110000" y="78000"/>
                </a:lnTo>
                <a:lnTo>
                  <a:pt x="110000" y="78000"/>
                </a:lnTo>
                <a:lnTo>
                  <a:pt x="110000" y="78000"/>
                </a:lnTo>
                <a:lnTo>
                  <a:pt x="110000" y="78000"/>
                </a:lnTo>
                <a:lnTo>
                  <a:pt x="110000" y="78000"/>
                </a:lnTo>
                <a:lnTo>
                  <a:pt x="103333" y="78000"/>
                </a:lnTo>
                <a:lnTo>
                  <a:pt x="103333" y="78000"/>
                </a:lnTo>
                <a:lnTo>
                  <a:pt x="103333" y="78000"/>
                </a:lnTo>
                <a:lnTo>
                  <a:pt x="103333" y="78000"/>
                </a:lnTo>
                <a:lnTo>
                  <a:pt x="96666" y="78000"/>
                </a:lnTo>
                <a:lnTo>
                  <a:pt x="96666" y="78000"/>
                </a:lnTo>
                <a:lnTo>
                  <a:pt x="96666" y="90000"/>
                </a:lnTo>
                <a:lnTo>
                  <a:pt x="96666" y="90000"/>
                </a:lnTo>
                <a:lnTo>
                  <a:pt x="96666" y="90000"/>
                </a:lnTo>
                <a:lnTo>
                  <a:pt x="96666" y="90000"/>
                </a:lnTo>
                <a:lnTo>
                  <a:pt x="96666" y="90000"/>
                </a:lnTo>
                <a:lnTo>
                  <a:pt x="96666" y="90000"/>
                </a:lnTo>
                <a:lnTo>
                  <a:pt x="96666" y="102000"/>
                </a:lnTo>
                <a:lnTo>
                  <a:pt x="96666" y="102000"/>
                </a:lnTo>
                <a:lnTo>
                  <a:pt x="96666" y="102000"/>
                </a:lnTo>
                <a:lnTo>
                  <a:pt x="96666" y="120000"/>
                </a:lnTo>
                <a:lnTo>
                  <a:pt x="90000" y="120000"/>
                </a:lnTo>
                <a:lnTo>
                  <a:pt x="90000" y="120000"/>
                </a:lnTo>
                <a:lnTo>
                  <a:pt x="90000" y="120000"/>
                </a:lnTo>
                <a:lnTo>
                  <a:pt x="90000" y="120000"/>
                </a:lnTo>
                <a:lnTo>
                  <a:pt x="83333" y="120000"/>
                </a:lnTo>
                <a:lnTo>
                  <a:pt x="83333" y="120000"/>
                </a:lnTo>
                <a:lnTo>
                  <a:pt x="83333" y="120000"/>
                </a:lnTo>
                <a:lnTo>
                  <a:pt x="83333" y="120000"/>
                </a:lnTo>
                <a:lnTo>
                  <a:pt x="73333" y="120000"/>
                </a:lnTo>
                <a:lnTo>
                  <a:pt x="73333" y="120000"/>
                </a:lnTo>
                <a:lnTo>
                  <a:pt x="73333" y="120000"/>
                </a:lnTo>
                <a:lnTo>
                  <a:pt x="73333" y="120000"/>
                </a:lnTo>
                <a:lnTo>
                  <a:pt x="73333" y="120000"/>
                </a:lnTo>
                <a:lnTo>
                  <a:pt x="66666" y="120000"/>
                </a:lnTo>
                <a:lnTo>
                  <a:pt x="66666" y="102000"/>
                </a:lnTo>
                <a:lnTo>
                  <a:pt x="66666" y="102000"/>
                </a:lnTo>
                <a:lnTo>
                  <a:pt x="66666" y="102000"/>
                </a:lnTo>
                <a:lnTo>
                  <a:pt x="66666" y="102000"/>
                </a:lnTo>
                <a:lnTo>
                  <a:pt x="66666" y="102000"/>
                </a:lnTo>
                <a:lnTo>
                  <a:pt x="66666" y="102000"/>
                </a:lnTo>
                <a:lnTo>
                  <a:pt x="66666" y="102000"/>
                </a:lnTo>
                <a:lnTo>
                  <a:pt x="66666" y="102000"/>
                </a:lnTo>
                <a:lnTo>
                  <a:pt x="66666" y="90000"/>
                </a:lnTo>
                <a:lnTo>
                  <a:pt x="66666" y="90000"/>
                </a:lnTo>
                <a:lnTo>
                  <a:pt x="66666" y="90000"/>
                </a:lnTo>
                <a:lnTo>
                  <a:pt x="66666" y="90000"/>
                </a:lnTo>
                <a:lnTo>
                  <a:pt x="66666" y="90000"/>
                </a:lnTo>
                <a:lnTo>
                  <a:pt x="60000" y="90000"/>
                </a:lnTo>
                <a:lnTo>
                  <a:pt x="60000" y="90000"/>
                </a:lnTo>
                <a:lnTo>
                  <a:pt x="60000" y="90000"/>
                </a:lnTo>
                <a:lnTo>
                  <a:pt x="60000" y="90000"/>
                </a:lnTo>
                <a:lnTo>
                  <a:pt x="60000" y="90000"/>
                </a:lnTo>
                <a:lnTo>
                  <a:pt x="60000" y="102000"/>
                </a:lnTo>
                <a:lnTo>
                  <a:pt x="53333" y="102000"/>
                </a:lnTo>
                <a:lnTo>
                  <a:pt x="53333" y="90000"/>
                </a:lnTo>
                <a:lnTo>
                  <a:pt x="53333" y="90000"/>
                </a:lnTo>
                <a:lnTo>
                  <a:pt x="53333" y="90000"/>
                </a:lnTo>
                <a:lnTo>
                  <a:pt x="53333" y="90000"/>
                </a:lnTo>
                <a:lnTo>
                  <a:pt x="46666" y="90000"/>
                </a:lnTo>
                <a:lnTo>
                  <a:pt x="46666" y="90000"/>
                </a:lnTo>
                <a:lnTo>
                  <a:pt x="46666" y="90000"/>
                </a:lnTo>
                <a:lnTo>
                  <a:pt x="46666" y="90000"/>
                </a:lnTo>
                <a:lnTo>
                  <a:pt x="46666" y="90000"/>
                </a:lnTo>
                <a:lnTo>
                  <a:pt x="36666" y="90000"/>
                </a:lnTo>
                <a:lnTo>
                  <a:pt x="36666" y="90000"/>
                </a:lnTo>
                <a:lnTo>
                  <a:pt x="36666" y="90000"/>
                </a:lnTo>
                <a:lnTo>
                  <a:pt x="36666" y="90000"/>
                </a:lnTo>
                <a:lnTo>
                  <a:pt x="30000" y="90000"/>
                </a:lnTo>
                <a:lnTo>
                  <a:pt x="30000" y="90000"/>
                </a:lnTo>
                <a:lnTo>
                  <a:pt x="30000" y="90000"/>
                </a:lnTo>
                <a:lnTo>
                  <a:pt x="30000" y="90000"/>
                </a:lnTo>
                <a:lnTo>
                  <a:pt x="30000" y="78000"/>
                </a:lnTo>
                <a:lnTo>
                  <a:pt x="30000" y="78000"/>
                </a:lnTo>
                <a:lnTo>
                  <a:pt x="23333" y="78000"/>
                </a:lnTo>
                <a:lnTo>
                  <a:pt x="23333" y="78000"/>
                </a:lnTo>
                <a:lnTo>
                  <a:pt x="23333" y="78000"/>
                </a:lnTo>
                <a:lnTo>
                  <a:pt x="23333" y="78000"/>
                </a:lnTo>
                <a:lnTo>
                  <a:pt x="23333" y="78000"/>
                </a:lnTo>
                <a:lnTo>
                  <a:pt x="23333" y="78000"/>
                </a:lnTo>
                <a:lnTo>
                  <a:pt x="16666" y="78000"/>
                </a:lnTo>
                <a:lnTo>
                  <a:pt x="16666" y="78000"/>
                </a:lnTo>
                <a:lnTo>
                  <a:pt x="16666" y="78000"/>
                </a:lnTo>
                <a:lnTo>
                  <a:pt x="10000" y="78000"/>
                </a:lnTo>
                <a:lnTo>
                  <a:pt x="10000" y="78000"/>
                </a:lnTo>
                <a:lnTo>
                  <a:pt x="10000" y="66000"/>
                </a:lnTo>
                <a:lnTo>
                  <a:pt x="10000" y="66000"/>
                </a:lnTo>
                <a:lnTo>
                  <a:pt x="10000" y="66000"/>
                </a:lnTo>
                <a:lnTo>
                  <a:pt x="10000" y="66000"/>
                </a:lnTo>
                <a:lnTo>
                  <a:pt x="10000" y="54000"/>
                </a:lnTo>
                <a:lnTo>
                  <a:pt x="10000" y="54000"/>
                </a:lnTo>
                <a:lnTo>
                  <a:pt x="10000" y="54000"/>
                </a:lnTo>
                <a:lnTo>
                  <a:pt x="10000" y="54000"/>
                </a:lnTo>
                <a:lnTo>
                  <a:pt x="10000" y="54000"/>
                </a:lnTo>
                <a:lnTo>
                  <a:pt x="0" y="54000"/>
                </a:lnTo>
                <a:lnTo>
                  <a:pt x="0" y="54000"/>
                </a:lnTo>
                <a:lnTo>
                  <a:pt x="0" y="54000"/>
                </a:lnTo>
                <a:lnTo>
                  <a:pt x="0" y="54000"/>
                </a:lnTo>
                <a:lnTo>
                  <a:pt x="0" y="54000"/>
                </a:lnTo>
                <a:lnTo>
                  <a:pt x="0" y="36000"/>
                </a:lnTo>
                <a:lnTo>
                  <a:pt x="0" y="36000"/>
                </a:lnTo>
                <a:lnTo>
                  <a:pt x="0" y="36000"/>
                </a:lnTo>
                <a:lnTo>
                  <a:pt x="0" y="36000"/>
                </a:lnTo>
                <a:lnTo>
                  <a:pt x="0" y="24000"/>
                </a:lnTo>
                <a:lnTo>
                  <a:pt x="0" y="24000"/>
                </a:lnTo>
                <a:lnTo>
                  <a:pt x="0" y="24000"/>
                </a:lnTo>
                <a:lnTo>
                  <a:pt x="0" y="24000"/>
                </a:lnTo>
                <a:lnTo>
                  <a:pt x="0" y="24000"/>
                </a:lnTo>
                <a:lnTo>
                  <a:pt x="10000" y="24000"/>
                </a:lnTo>
                <a:lnTo>
                  <a:pt x="10000" y="12000"/>
                </a:lnTo>
                <a:lnTo>
                  <a:pt x="10000" y="12000"/>
                </a:lnTo>
                <a:lnTo>
                  <a:pt x="10000" y="12000"/>
                </a:lnTo>
                <a:lnTo>
                  <a:pt x="10000" y="12000"/>
                </a:lnTo>
                <a:lnTo>
                  <a:pt x="10000" y="12000"/>
                </a:lnTo>
                <a:lnTo>
                  <a:pt x="10000" y="12000"/>
                </a:lnTo>
                <a:lnTo>
                  <a:pt x="16666" y="12000"/>
                </a:lnTo>
                <a:lnTo>
                  <a:pt x="16666" y="0"/>
                </a:lnTo>
                <a:lnTo>
                  <a:pt x="16666" y="0"/>
                </a:lnTo>
                <a:lnTo>
                  <a:pt x="16666" y="0"/>
                </a:lnTo>
                <a:lnTo>
                  <a:pt x="16666" y="0"/>
                </a:lnTo>
                <a:lnTo>
                  <a:pt x="23333" y="0"/>
                </a:lnTo>
                <a:lnTo>
                  <a:pt x="23333" y="0"/>
                </a:lnTo>
                <a:lnTo>
                  <a:pt x="23333" y="12000"/>
                </a:lnTo>
                <a:lnTo>
                  <a:pt x="23333" y="12000"/>
                </a:lnTo>
                <a:lnTo>
                  <a:pt x="23333" y="12000"/>
                </a:lnTo>
                <a:lnTo>
                  <a:pt x="23333" y="24000"/>
                </a:lnTo>
                <a:lnTo>
                  <a:pt x="23333" y="24000"/>
                </a:lnTo>
                <a:lnTo>
                  <a:pt x="16666" y="24000"/>
                </a:lnTo>
                <a:lnTo>
                  <a:pt x="16666" y="24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7" name="Shape 2227"/>
          <p:cNvSpPr/>
          <p:nvPr/>
        </p:nvSpPr>
        <p:spPr>
          <a:xfrm>
            <a:off x="3283747" y="3076577"/>
            <a:ext cx="42863" cy="31751"/>
          </a:xfrm>
          <a:custGeom>
            <a:avLst/>
            <a:gdLst/>
            <a:ahLst/>
            <a:cxnLst/>
            <a:rect l="0" t="0" r="0" b="0"/>
            <a:pathLst>
              <a:path w="120000" h="120000" extrusionOk="0">
                <a:moveTo>
                  <a:pt x="16666" y="24000"/>
                </a:moveTo>
                <a:lnTo>
                  <a:pt x="16666" y="36000"/>
                </a:lnTo>
                <a:lnTo>
                  <a:pt x="23333" y="36000"/>
                </a:lnTo>
                <a:lnTo>
                  <a:pt x="23333" y="36000"/>
                </a:lnTo>
                <a:lnTo>
                  <a:pt x="23333" y="36000"/>
                </a:lnTo>
                <a:lnTo>
                  <a:pt x="23333" y="36000"/>
                </a:lnTo>
                <a:lnTo>
                  <a:pt x="23333" y="36000"/>
                </a:lnTo>
                <a:lnTo>
                  <a:pt x="23333" y="36000"/>
                </a:lnTo>
                <a:lnTo>
                  <a:pt x="30000" y="36000"/>
                </a:lnTo>
                <a:lnTo>
                  <a:pt x="30000" y="54000"/>
                </a:lnTo>
                <a:lnTo>
                  <a:pt x="30000" y="54000"/>
                </a:lnTo>
                <a:lnTo>
                  <a:pt x="30000" y="54000"/>
                </a:lnTo>
                <a:lnTo>
                  <a:pt x="30000" y="54000"/>
                </a:lnTo>
                <a:lnTo>
                  <a:pt x="30000" y="54000"/>
                </a:lnTo>
                <a:lnTo>
                  <a:pt x="36666" y="54000"/>
                </a:lnTo>
                <a:lnTo>
                  <a:pt x="36666" y="54000"/>
                </a:lnTo>
                <a:lnTo>
                  <a:pt x="36666" y="54000"/>
                </a:lnTo>
                <a:lnTo>
                  <a:pt x="46666" y="54000"/>
                </a:lnTo>
                <a:lnTo>
                  <a:pt x="46666" y="54000"/>
                </a:lnTo>
                <a:lnTo>
                  <a:pt x="46666" y="54000"/>
                </a:lnTo>
                <a:lnTo>
                  <a:pt x="46666" y="54000"/>
                </a:lnTo>
                <a:lnTo>
                  <a:pt x="46666" y="54000"/>
                </a:lnTo>
                <a:lnTo>
                  <a:pt x="46666" y="66000"/>
                </a:lnTo>
                <a:lnTo>
                  <a:pt x="53333" y="66000"/>
                </a:lnTo>
                <a:lnTo>
                  <a:pt x="53333" y="66000"/>
                </a:lnTo>
                <a:lnTo>
                  <a:pt x="53333" y="66000"/>
                </a:lnTo>
                <a:lnTo>
                  <a:pt x="53333" y="66000"/>
                </a:lnTo>
                <a:lnTo>
                  <a:pt x="53333" y="66000"/>
                </a:lnTo>
                <a:lnTo>
                  <a:pt x="60000" y="66000"/>
                </a:lnTo>
                <a:lnTo>
                  <a:pt x="60000" y="66000"/>
                </a:lnTo>
                <a:lnTo>
                  <a:pt x="60000" y="66000"/>
                </a:lnTo>
                <a:lnTo>
                  <a:pt x="60000" y="66000"/>
                </a:lnTo>
                <a:lnTo>
                  <a:pt x="66666" y="66000"/>
                </a:lnTo>
                <a:lnTo>
                  <a:pt x="66666" y="66000"/>
                </a:lnTo>
                <a:lnTo>
                  <a:pt x="66666" y="66000"/>
                </a:lnTo>
                <a:lnTo>
                  <a:pt x="66666" y="66000"/>
                </a:lnTo>
                <a:lnTo>
                  <a:pt x="66666" y="66000"/>
                </a:lnTo>
                <a:lnTo>
                  <a:pt x="73333" y="66000"/>
                </a:lnTo>
                <a:lnTo>
                  <a:pt x="73333" y="66000"/>
                </a:lnTo>
                <a:lnTo>
                  <a:pt x="73333" y="66000"/>
                </a:lnTo>
                <a:lnTo>
                  <a:pt x="73333" y="66000"/>
                </a:lnTo>
                <a:lnTo>
                  <a:pt x="83333" y="66000"/>
                </a:lnTo>
                <a:lnTo>
                  <a:pt x="83333" y="66000"/>
                </a:lnTo>
                <a:lnTo>
                  <a:pt x="83333" y="66000"/>
                </a:lnTo>
                <a:lnTo>
                  <a:pt x="83333" y="66000"/>
                </a:lnTo>
                <a:lnTo>
                  <a:pt x="90000" y="66000"/>
                </a:lnTo>
                <a:lnTo>
                  <a:pt x="90000" y="66000"/>
                </a:lnTo>
                <a:lnTo>
                  <a:pt x="90000" y="66000"/>
                </a:lnTo>
                <a:lnTo>
                  <a:pt x="90000" y="66000"/>
                </a:lnTo>
                <a:lnTo>
                  <a:pt x="96666" y="66000"/>
                </a:lnTo>
                <a:lnTo>
                  <a:pt x="96666" y="66000"/>
                </a:lnTo>
                <a:lnTo>
                  <a:pt x="96666" y="66000"/>
                </a:lnTo>
                <a:lnTo>
                  <a:pt x="96666" y="66000"/>
                </a:lnTo>
                <a:lnTo>
                  <a:pt x="103333" y="66000"/>
                </a:lnTo>
                <a:lnTo>
                  <a:pt x="103333" y="66000"/>
                </a:lnTo>
                <a:lnTo>
                  <a:pt x="103333" y="66000"/>
                </a:lnTo>
                <a:lnTo>
                  <a:pt x="110000" y="66000"/>
                </a:lnTo>
                <a:lnTo>
                  <a:pt x="110000" y="66000"/>
                </a:lnTo>
                <a:lnTo>
                  <a:pt x="110000" y="66000"/>
                </a:lnTo>
                <a:lnTo>
                  <a:pt x="110000" y="66000"/>
                </a:lnTo>
                <a:lnTo>
                  <a:pt x="120000" y="66000"/>
                </a:lnTo>
                <a:lnTo>
                  <a:pt x="120000" y="66000"/>
                </a:lnTo>
                <a:lnTo>
                  <a:pt x="120000" y="66000"/>
                </a:lnTo>
                <a:lnTo>
                  <a:pt x="110000" y="66000"/>
                </a:lnTo>
                <a:lnTo>
                  <a:pt x="110000" y="78000"/>
                </a:lnTo>
                <a:lnTo>
                  <a:pt x="110000" y="78000"/>
                </a:lnTo>
                <a:lnTo>
                  <a:pt x="110000" y="78000"/>
                </a:lnTo>
                <a:lnTo>
                  <a:pt x="110000" y="78000"/>
                </a:lnTo>
                <a:lnTo>
                  <a:pt x="110000" y="78000"/>
                </a:lnTo>
                <a:lnTo>
                  <a:pt x="103333" y="78000"/>
                </a:lnTo>
                <a:lnTo>
                  <a:pt x="103333" y="78000"/>
                </a:lnTo>
                <a:lnTo>
                  <a:pt x="103333" y="78000"/>
                </a:lnTo>
                <a:lnTo>
                  <a:pt x="103333" y="78000"/>
                </a:lnTo>
                <a:lnTo>
                  <a:pt x="96666" y="78000"/>
                </a:lnTo>
                <a:lnTo>
                  <a:pt x="96666" y="78000"/>
                </a:lnTo>
                <a:lnTo>
                  <a:pt x="96666" y="90000"/>
                </a:lnTo>
                <a:lnTo>
                  <a:pt x="96666" y="90000"/>
                </a:lnTo>
                <a:lnTo>
                  <a:pt x="96666" y="90000"/>
                </a:lnTo>
                <a:lnTo>
                  <a:pt x="96666" y="90000"/>
                </a:lnTo>
                <a:lnTo>
                  <a:pt x="96666" y="90000"/>
                </a:lnTo>
                <a:lnTo>
                  <a:pt x="96666" y="90000"/>
                </a:lnTo>
                <a:lnTo>
                  <a:pt x="96666" y="102000"/>
                </a:lnTo>
                <a:lnTo>
                  <a:pt x="96666" y="102000"/>
                </a:lnTo>
                <a:lnTo>
                  <a:pt x="96666" y="102000"/>
                </a:lnTo>
                <a:lnTo>
                  <a:pt x="96666" y="120000"/>
                </a:lnTo>
                <a:lnTo>
                  <a:pt x="90000" y="120000"/>
                </a:lnTo>
                <a:lnTo>
                  <a:pt x="90000" y="120000"/>
                </a:lnTo>
                <a:lnTo>
                  <a:pt x="90000" y="120000"/>
                </a:lnTo>
                <a:lnTo>
                  <a:pt x="90000" y="120000"/>
                </a:lnTo>
                <a:lnTo>
                  <a:pt x="83333" y="120000"/>
                </a:lnTo>
                <a:lnTo>
                  <a:pt x="83333" y="120000"/>
                </a:lnTo>
                <a:lnTo>
                  <a:pt x="83333" y="120000"/>
                </a:lnTo>
                <a:lnTo>
                  <a:pt x="83333" y="120000"/>
                </a:lnTo>
                <a:lnTo>
                  <a:pt x="73333" y="120000"/>
                </a:lnTo>
                <a:lnTo>
                  <a:pt x="73333" y="120000"/>
                </a:lnTo>
                <a:lnTo>
                  <a:pt x="73333" y="120000"/>
                </a:lnTo>
                <a:lnTo>
                  <a:pt x="73333" y="120000"/>
                </a:lnTo>
                <a:lnTo>
                  <a:pt x="73333" y="120000"/>
                </a:lnTo>
                <a:lnTo>
                  <a:pt x="66666" y="120000"/>
                </a:lnTo>
                <a:lnTo>
                  <a:pt x="66666" y="102000"/>
                </a:lnTo>
                <a:lnTo>
                  <a:pt x="66666" y="102000"/>
                </a:lnTo>
                <a:lnTo>
                  <a:pt x="66666" y="102000"/>
                </a:lnTo>
                <a:lnTo>
                  <a:pt x="66666" y="102000"/>
                </a:lnTo>
                <a:lnTo>
                  <a:pt x="66666" y="102000"/>
                </a:lnTo>
                <a:lnTo>
                  <a:pt x="66666" y="102000"/>
                </a:lnTo>
                <a:lnTo>
                  <a:pt x="66666" y="102000"/>
                </a:lnTo>
                <a:lnTo>
                  <a:pt x="66666" y="102000"/>
                </a:lnTo>
                <a:lnTo>
                  <a:pt x="66666" y="90000"/>
                </a:lnTo>
                <a:lnTo>
                  <a:pt x="66666" y="90000"/>
                </a:lnTo>
                <a:lnTo>
                  <a:pt x="66666" y="90000"/>
                </a:lnTo>
                <a:lnTo>
                  <a:pt x="66666" y="90000"/>
                </a:lnTo>
                <a:lnTo>
                  <a:pt x="66666" y="90000"/>
                </a:lnTo>
                <a:lnTo>
                  <a:pt x="60000" y="90000"/>
                </a:lnTo>
                <a:lnTo>
                  <a:pt x="60000" y="90000"/>
                </a:lnTo>
                <a:lnTo>
                  <a:pt x="60000" y="90000"/>
                </a:lnTo>
                <a:lnTo>
                  <a:pt x="60000" y="90000"/>
                </a:lnTo>
                <a:lnTo>
                  <a:pt x="60000" y="90000"/>
                </a:lnTo>
                <a:lnTo>
                  <a:pt x="60000" y="102000"/>
                </a:lnTo>
                <a:lnTo>
                  <a:pt x="53333" y="102000"/>
                </a:lnTo>
                <a:lnTo>
                  <a:pt x="53333" y="90000"/>
                </a:lnTo>
                <a:lnTo>
                  <a:pt x="53333" y="90000"/>
                </a:lnTo>
                <a:lnTo>
                  <a:pt x="53333" y="90000"/>
                </a:lnTo>
                <a:lnTo>
                  <a:pt x="53333" y="90000"/>
                </a:lnTo>
                <a:lnTo>
                  <a:pt x="46666" y="90000"/>
                </a:lnTo>
                <a:lnTo>
                  <a:pt x="46666" y="90000"/>
                </a:lnTo>
                <a:lnTo>
                  <a:pt x="46666" y="90000"/>
                </a:lnTo>
                <a:lnTo>
                  <a:pt x="46666" y="90000"/>
                </a:lnTo>
                <a:lnTo>
                  <a:pt x="46666" y="90000"/>
                </a:lnTo>
                <a:lnTo>
                  <a:pt x="36666" y="90000"/>
                </a:lnTo>
                <a:lnTo>
                  <a:pt x="36666" y="90000"/>
                </a:lnTo>
                <a:lnTo>
                  <a:pt x="36666" y="90000"/>
                </a:lnTo>
                <a:lnTo>
                  <a:pt x="36666" y="90000"/>
                </a:lnTo>
                <a:lnTo>
                  <a:pt x="30000" y="90000"/>
                </a:lnTo>
                <a:lnTo>
                  <a:pt x="30000" y="90000"/>
                </a:lnTo>
                <a:lnTo>
                  <a:pt x="30000" y="90000"/>
                </a:lnTo>
                <a:lnTo>
                  <a:pt x="30000" y="90000"/>
                </a:lnTo>
                <a:lnTo>
                  <a:pt x="30000" y="78000"/>
                </a:lnTo>
                <a:lnTo>
                  <a:pt x="30000" y="78000"/>
                </a:lnTo>
                <a:lnTo>
                  <a:pt x="23333" y="78000"/>
                </a:lnTo>
                <a:lnTo>
                  <a:pt x="23333" y="78000"/>
                </a:lnTo>
                <a:lnTo>
                  <a:pt x="23333" y="78000"/>
                </a:lnTo>
                <a:lnTo>
                  <a:pt x="23333" y="78000"/>
                </a:lnTo>
                <a:lnTo>
                  <a:pt x="23333" y="78000"/>
                </a:lnTo>
                <a:lnTo>
                  <a:pt x="23333" y="78000"/>
                </a:lnTo>
                <a:lnTo>
                  <a:pt x="16666" y="78000"/>
                </a:lnTo>
                <a:lnTo>
                  <a:pt x="16666" y="78000"/>
                </a:lnTo>
                <a:lnTo>
                  <a:pt x="16666" y="78000"/>
                </a:lnTo>
                <a:lnTo>
                  <a:pt x="10000" y="78000"/>
                </a:lnTo>
                <a:lnTo>
                  <a:pt x="10000" y="78000"/>
                </a:lnTo>
                <a:lnTo>
                  <a:pt x="10000" y="66000"/>
                </a:lnTo>
                <a:lnTo>
                  <a:pt x="10000" y="66000"/>
                </a:lnTo>
                <a:lnTo>
                  <a:pt x="10000" y="66000"/>
                </a:lnTo>
                <a:lnTo>
                  <a:pt x="10000" y="66000"/>
                </a:lnTo>
                <a:lnTo>
                  <a:pt x="10000" y="54000"/>
                </a:lnTo>
                <a:lnTo>
                  <a:pt x="10000" y="54000"/>
                </a:lnTo>
                <a:lnTo>
                  <a:pt x="10000" y="54000"/>
                </a:lnTo>
                <a:lnTo>
                  <a:pt x="10000" y="54000"/>
                </a:lnTo>
                <a:lnTo>
                  <a:pt x="10000" y="54000"/>
                </a:lnTo>
                <a:lnTo>
                  <a:pt x="0" y="54000"/>
                </a:lnTo>
                <a:lnTo>
                  <a:pt x="0" y="54000"/>
                </a:lnTo>
                <a:lnTo>
                  <a:pt x="0" y="54000"/>
                </a:lnTo>
                <a:lnTo>
                  <a:pt x="0" y="54000"/>
                </a:lnTo>
                <a:lnTo>
                  <a:pt x="0" y="54000"/>
                </a:lnTo>
                <a:lnTo>
                  <a:pt x="0" y="36000"/>
                </a:lnTo>
                <a:lnTo>
                  <a:pt x="0" y="36000"/>
                </a:lnTo>
                <a:lnTo>
                  <a:pt x="0" y="36000"/>
                </a:lnTo>
                <a:lnTo>
                  <a:pt x="0" y="36000"/>
                </a:lnTo>
                <a:lnTo>
                  <a:pt x="0" y="24000"/>
                </a:lnTo>
                <a:lnTo>
                  <a:pt x="0" y="24000"/>
                </a:lnTo>
                <a:lnTo>
                  <a:pt x="0" y="24000"/>
                </a:lnTo>
                <a:lnTo>
                  <a:pt x="0" y="24000"/>
                </a:lnTo>
                <a:lnTo>
                  <a:pt x="0" y="24000"/>
                </a:lnTo>
                <a:lnTo>
                  <a:pt x="10000" y="24000"/>
                </a:lnTo>
                <a:lnTo>
                  <a:pt x="10000" y="12000"/>
                </a:lnTo>
                <a:lnTo>
                  <a:pt x="10000" y="12000"/>
                </a:lnTo>
                <a:lnTo>
                  <a:pt x="10000" y="12000"/>
                </a:lnTo>
                <a:lnTo>
                  <a:pt x="10000" y="12000"/>
                </a:lnTo>
                <a:lnTo>
                  <a:pt x="10000" y="12000"/>
                </a:lnTo>
                <a:lnTo>
                  <a:pt x="10000" y="12000"/>
                </a:lnTo>
                <a:lnTo>
                  <a:pt x="16666" y="12000"/>
                </a:lnTo>
                <a:lnTo>
                  <a:pt x="16666" y="0"/>
                </a:lnTo>
                <a:lnTo>
                  <a:pt x="16666" y="0"/>
                </a:lnTo>
                <a:lnTo>
                  <a:pt x="16666" y="0"/>
                </a:lnTo>
                <a:lnTo>
                  <a:pt x="16666" y="0"/>
                </a:lnTo>
                <a:lnTo>
                  <a:pt x="23333" y="0"/>
                </a:lnTo>
                <a:lnTo>
                  <a:pt x="23333" y="0"/>
                </a:lnTo>
                <a:lnTo>
                  <a:pt x="23333" y="12000"/>
                </a:lnTo>
                <a:lnTo>
                  <a:pt x="23333" y="12000"/>
                </a:lnTo>
                <a:lnTo>
                  <a:pt x="23333" y="12000"/>
                </a:lnTo>
                <a:lnTo>
                  <a:pt x="23333" y="24000"/>
                </a:lnTo>
                <a:lnTo>
                  <a:pt x="23333" y="24000"/>
                </a:lnTo>
                <a:lnTo>
                  <a:pt x="16666" y="24000"/>
                </a:lnTo>
                <a:lnTo>
                  <a:pt x="16666" y="24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8" name="Shape 2228"/>
          <p:cNvSpPr/>
          <p:nvPr/>
        </p:nvSpPr>
        <p:spPr>
          <a:xfrm>
            <a:off x="2734870" y="2244727"/>
            <a:ext cx="57149" cy="9524"/>
          </a:xfrm>
          <a:custGeom>
            <a:avLst/>
            <a:gdLst/>
            <a:ahLst/>
            <a:cxnLst/>
            <a:rect l="0" t="0" r="0" b="0"/>
            <a:pathLst>
              <a:path w="120000" h="120000" extrusionOk="0">
                <a:moveTo>
                  <a:pt x="32500" y="0"/>
                </a:moveTo>
                <a:lnTo>
                  <a:pt x="32500" y="0"/>
                </a:lnTo>
                <a:lnTo>
                  <a:pt x="37500" y="0"/>
                </a:lnTo>
                <a:lnTo>
                  <a:pt x="37500" y="0"/>
                </a:lnTo>
                <a:lnTo>
                  <a:pt x="37500" y="0"/>
                </a:lnTo>
                <a:lnTo>
                  <a:pt x="37500" y="0"/>
                </a:lnTo>
                <a:lnTo>
                  <a:pt x="37500" y="0"/>
                </a:lnTo>
                <a:lnTo>
                  <a:pt x="42500" y="0"/>
                </a:lnTo>
                <a:lnTo>
                  <a:pt x="42500" y="0"/>
                </a:lnTo>
                <a:lnTo>
                  <a:pt x="42500" y="0"/>
                </a:lnTo>
                <a:lnTo>
                  <a:pt x="47500" y="0"/>
                </a:lnTo>
                <a:lnTo>
                  <a:pt x="47500" y="0"/>
                </a:lnTo>
                <a:lnTo>
                  <a:pt x="47500" y="0"/>
                </a:lnTo>
                <a:lnTo>
                  <a:pt x="47500" y="0"/>
                </a:lnTo>
                <a:lnTo>
                  <a:pt x="55000" y="0"/>
                </a:lnTo>
                <a:lnTo>
                  <a:pt x="55000" y="0"/>
                </a:lnTo>
                <a:lnTo>
                  <a:pt x="55000" y="0"/>
                </a:lnTo>
                <a:lnTo>
                  <a:pt x="55000" y="0"/>
                </a:lnTo>
                <a:lnTo>
                  <a:pt x="60000" y="0"/>
                </a:lnTo>
                <a:lnTo>
                  <a:pt x="60000" y="0"/>
                </a:lnTo>
                <a:lnTo>
                  <a:pt x="60000" y="0"/>
                </a:lnTo>
                <a:lnTo>
                  <a:pt x="65000" y="0"/>
                </a:lnTo>
                <a:lnTo>
                  <a:pt x="65000" y="0"/>
                </a:lnTo>
                <a:lnTo>
                  <a:pt x="65000" y="0"/>
                </a:lnTo>
                <a:lnTo>
                  <a:pt x="65000" y="0"/>
                </a:lnTo>
                <a:lnTo>
                  <a:pt x="70000" y="0"/>
                </a:lnTo>
                <a:lnTo>
                  <a:pt x="70000" y="0"/>
                </a:lnTo>
                <a:lnTo>
                  <a:pt x="70000" y="0"/>
                </a:lnTo>
                <a:lnTo>
                  <a:pt x="70000" y="0"/>
                </a:lnTo>
                <a:lnTo>
                  <a:pt x="75000" y="0"/>
                </a:lnTo>
                <a:lnTo>
                  <a:pt x="75000" y="0"/>
                </a:lnTo>
                <a:lnTo>
                  <a:pt x="75000" y="0"/>
                </a:lnTo>
                <a:lnTo>
                  <a:pt x="82500" y="0"/>
                </a:lnTo>
                <a:lnTo>
                  <a:pt x="82500" y="0"/>
                </a:lnTo>
                <a:lnTo>
                  <a:pt x="82500" y="0"/>
                </a:lnTo>
                <a:lnTo>
                  <a:pt x="82500" y="0"/>
                </a:lnTo>
                <a:lnTo>
                  <a:pt x="87500" y="0"/>
                </a:lnTo>
                <a:lnTo>
                  <a:pt x="87500" y="0"/>
                </a:lnTo>
                <a:lnTo>
                  <a:pt x="87500" y="0"/>
                </a:lnTo>
                <a:lnTo>
                  <a:pt x="87500" y="0"/>
                </a:lnTo>
                <a:lnTo>
                  <a:pt x="87500" y="0"/>
                </a:lnTo>
                <a:lnTo>
                  <a:pt x="87500" y="0"/>
                </a:lnTo>
                <a:lnTo>
                  <a:pt x="92500" y="0"/>
                </a:lnTo>
                <a:lnTo>
                  <a:pt x="92500" y="0"/>
                </a:lnTo>
                <a:lnTo>
                  <a:pt x="92500" y="0"/>
                </a:lnTo>
                <a:lnTo>
                  <a:pt x="97500" y="0"/>
                </a:lnTo>
                <a:lnTo>
                  <a:pt x="97500" y="0"/>
                </a:lnTo>
                <a:lnTo>
                  <a:pt x="97500" y="0"/>
                </a:lnTo>
                <a:lnTo>
                  <a:pt x="97500" y="0"/>
                </a:lnTo>
                <a:lnTo>
                  <a:pt x="102500" y="0"/>
                </a:lnTo>
                <a:lnTo>
                  <a:pt x="102500" y="0"/>
                </a:lnTo>
                <a:lnTo>
                  <a:pt x="102500" y="0"/>
                </a:lnTo>
                <a:lnTo>
                  <a:pt x="102500" y="0"/>
                </a:lnTo>
                <a:lnTo>
                  <a:pt x="102500" y="0"/>
                </a:lnTo>
                <a:lnTo>
                  <a:pt x="110000" y="0"/>
                </a:lnTo>
                <a:lnTo>
                  <a:pt x="110000" y="0"/>
                </a:lnTo>
                <a:lnTo>
                  <a:pt x="110000" y="0"/>
                </a:lnTo>
                <a:lnTo>
                  <a:pt x="115000" y="0"/>
                </a:lnTo>
                <a:lnTo>
                  <a:pt x="115000" y="0"/>
                </a:lnTo>
                <a:lnTo>
                  <a:pt x="115000" y="40000"/>
                </a:lnTo>
                <a:lnTo>
                  <a:pt x="115000" y="40000"/>
                </a:lnTo>
                <a:lnTo>
                  <a:pt x="115000" y="40000"/>
                </a:lnTo>
                <a:lnTo>
                  <a:pt x="115000" y="40000"/>
                </a:lnTo>
                <a:lnTo>
                  <a:pt x="120000" y="40000"/>
                </a:lnTo>
                <a:lnTo>
                  <a:pt x="120000" y="40000"/>
                </a:lnTo>
                <a:lnTo>
                  <a:pt x="115000" y="40000"/>
                </a:lnTo>
                <a:lnTo>
                  <a:pt x="115000" y="40000"/>
                </a:lnTo>
                <a:lnTo>
                  <a:pt x="115000" y="40000"/>
                </a:lnTo>
                <a:lnTo>
                  <a:pt x="115000" y="40000"/>
                </a:lnTo>
                <a:lnTo>
                  <a:pt x="110000" y="40000"/>
                </a:lnTo>
                <a:lnTo>
                  <a:pt x="110000" y="40000"/>
                </a:lnTo>
                <a:lnTo>
                  <a:pt x="110000" y="40000"/>
                </a:lnTo>
                <a:lnTo>
                  <a:pt x="110000" y="80000"/>
                </a:lnTo>
                <a:lnTo>
                  <a:pt x="102500" y="80000"/>
                </a:lnTo>
                <a:lnTo>
                  <a:pt x="102500" y="80000"/>
                </a:lnTo>
                <a:lnTo>
                  <a:pt x="102500" y="80000"/>
                </a:lnTo>
                <a:lnTo>
                  <a:pt x="102500" y="80000"/>
                </a:lnTo>
                <a:lnTo>
                  <a:pt x="102500" y="120000"/>
                </a:lnTo>
                <a:lnTo>
                  <a:pt x="102500" y="120000"/>
                </a:lnTo>
                <a:lnTo>
                  <a:pt x="102500" y="120000"/>
                </a:lnTo>
                <a:lnTo>
                  <a:pt x="102500" y="120000"/>
                </a:lnTo>
                <a:lnTo>
                  <a:pt x="97500" y="120000"/>
                </a:lnTo>
                <a:lnTo>
                  <a:pt x="97500" y="120000"/>
                </a:lnTo>
                <a:lnTo>
                  <a:pt x="97500" y="120000"/>
                </a:lnTo>
                <a:lnTo>
                  <a:pt x="97500" y="120000"/>
                </a:lnTo>
                <a:lnTo>
                  <a:pt x="92500" y="120000"/>
                </a:lnTo>
                <a:lnTo>
                  <a:pt x="92500" y="120000"/>
                </a:lnTo>
                <a:lnTo>
                  <a:pt x="92500" y="120000"/>
                </a:lnTo>
                <a:lnTo>
                  <a:pt x="87500" y="120000"/>
                </a:lnTo>
                <a:lnTo>
                  <a:pt x="87500" y="120000"/>
                </a:lnTo>
                <a:lnTo>
                  <a:pt x="87500" y="120000"/>
                </a:lnTo>
                <a:lnTo>
                  <a:pt x="87500" y="120000"/>
                </a:lnTo>
                <a:lnTo>
                  <a:pt x="82500" y="120000"/>
                </a:lnTo>
                <a:lnTo>
                  <a:pt x="82500" y="120000"/>
                </a:lnTo>
                <a:lnTo>
                  <a:pt x="82500" y="120000"/>
                </a:lnTo>
                <a:lnTo>
                  <a:pt x="82500" y="120000"/>
                </a:lnTo>
                <a:lnTo>
                  <a:pt x="75000" y="120000"/>
                </a:lnTo>
                <a:lnTo>
                  <a:pt x="75000" y="120000"/>
                </a:lnTo>
                <a:lnTo>
                  <a:pt x="75000" y="120000"/>
                </a:lnTo>
                <a:lnTo>
                  <a:pt x="70000" y="120000"/>
                </a:lnTo>
                <a:lnTo>
                  <a:pt x="70000" y="120000"/>
                </a:lnTo>
                <a:lnTo>
                  <a:pt x="70000" y="120000"/>
                </a:lnTo>
                <a:lnTo>
                  <a:pt x="70000" y="120000"/>
                </a:lnTo>
                <a:lnTo>
                  <a:pt x="70000" y="120000"/>
                </a:lnTo>
                <a:lnTo>
                  <a:pt x="65000" y="120000"/>
                </a:lnTo>
                <a:lnTo>
                  <a:pt x="65000" y="120000"/>
                </a:lnTo>
                <a:lnTo>
                  <a:pt x="65000" y="120000"/>
                </a:lnTo>
                <a:lnTo>
                  <a:pt x="65000" y="120000"/>
                </a:lnTo>
                <a:lnTo>
                  <a:pt x="60000" y="120000"/>
                </a:lnTo>
                <a:lnTo>
                  <a:pt x="60000" y="120000"/>
                </a:lnTo>
                <a:lnTo>
                  <a:pt x="60000" y="120000"/>
                </a:lnTo>
                <a:lnTo>
                  <a:pt x="55000" y="120000"/>
                </a:lnTo>
                <a:lnTo>
                  <a:pt x="55000" y="120000"/>
                </a:lnTo>
                <a:lnTo>
                  <a:pt x="55000" y="120000"/>
                </a:lnTo>
                <a:lnTo>
                  <a:pt x="55000" y="120000"/>
                </a:lnTo>
                <a:lnTo>
                  <a:pt x="47500" y="120000"/>
                </a:lnTo>
                <a:lnTo>
                  <a:pt x="47500" y="120000"/>
                </a:lnTo>
                <a:lnTo>
                  <a:pt x="47500" y="120000"/>
                </a:lnTo>
                <a:lnTo>
                  <a:pt x="47500" y="120000"/>
                </a:lnTo>
                <a:lnTo>
                  <a:pt x="42500" y="120000"/>
                </a:lnTo>
                <a:lnTo>
                  <a:pt x="42500" y="120000"/>
                </a:lnTo>
                <a:lnTo>
                  <a:pt x="42500" y="120000"/>
                </a:lnTo>
                <a:lnTo>
                  <a:pt x="37500" y="120000"/>
                </a:lnTo>
                <a:lnTo>
                  <a:pt x="37500" y="120000"/>
                </a:lnTo>
                <a:lnTo>
                  <a:pt x="37500" y="120000"/>
                </a:lnTo>
                <a:lnTo>
                  <a:pt x="37500" y="120000"/>
                </a:lnTo>
                <a:lnTo>
                  <a:pt x="32500" y="120000"/>
                </a:lnTo>
                <a:lnTo>
                  <a:pt x="32500" y="120000"/>
                </a:lnTo>
                <a:lnTo>
                  <a:pt x="32500" y="120000"/>
                </a:lnTo>
                <a:lnTo>
                  <a:pt x="32500" y="120000"/>
                </a:lnTo>
                <a:lnTo>
                  <a:pt x="27500" y="120000"/>
                </a:lnTo>
                <a:lnTo>
                  <a:pt x="27500" y="120000"/>
                </a:lnTo>
                <a:lnTo>
                  <a:pt x="27500" y="120000"/>
                </a:lnTo>
                <a:lnTo>
                  <a:pt x="20000" y="120000"/>
                </a:lnTo>
                <a:lnTo>
                  <a:pt x="20000" y="120000"/>
                </a:lnTo>
                <a:lnTo>
                  <a:pt x="20000" y="120000"/>
                </a:lnTo>
                <a:lnTo>
                  <a:pt x="20000" y="120000"/>
                </a:lnTo>
                <a:lnTo>
                  <a:pt x="15000" y="120000"/>
                </a:lnTo>
                <a:lnTo>
                  <a:pt x="15000" y="120000"/>
                </a:lnTo>
                <a:lnTo>
                  <a:pt x="15000" y="120000"/>
                </a:lnTo>
                <a:lnTo>
                  <a:pt x="15000" y="120000"/>
                </a:lnTo>
                <a:lnTo>
                  <a:pt x="10000" y="120000"/>
                </a:lnTo>
                <a:lnTo>
                  <a:pt x="10000" y="120000"/>
                </a:lnTo>
                <a:lnTo>
                  <a:pt x="10000" y="120000"/>
                </a:lnTo>
                <a:lnTo>
                  <a:pt x="10000" y="80000"/>
                </a:lnTo>
                <a:lnTo>
                  <a:pt x="5000" y="80000"/>
                </a:lnTo>
                <a:lnTo>
                  <a:pt x="5000" y="80000"/>
                </a:lnTo>
                <a:lnTo>
                  <a:pt x="5000" y="80000"/>
                </a:lnTo>
                <a:lnTo>
                  <a:pt x="5000" y="80000"/>
                </a:lnTo>
                <a:lnTo>
                  <a:pt x="5000" y="80000"/>
                </a:lnTo>
                <a:lnTo>
                  <a:pt x="0" y="80000"/>
                </a:lnTo>
                <a:lnTo>
                  <a:pt x="0" y="80000"/>
                </a:lnTo>
                <a:lnTo>
                  <a:pt x="0" y="80000"/>
                </a:lnTo>
                <a:lnTo>
                  <a:pt x="0" y="40000"/>
                </a:lnTo>
                <a:lnTo>
                  <a:pt x="0" y="40000"/>
                </a:lnTo>
                <a:lnTo>
                  <a:pt x="0" y="40000"/>
                </a:lnTo>
                <a:lnTo>
                  <a:pt x="5000" y="40000"/>
                </a:lnTo>
                <a:lnTo>
                  <a:pt x="5000" y="40000"/>
                </a:lnTo>
                <a:lnTo>
                  <a:pt x="5000" y="40000"/>
                </a:lnTo>
                <a:lnTo>
                  <a:pt x="5000" y="40000"/>
                </a:lnTo>
                <a:lnTo>
                  <a:pt x="5000" y="0"/>
                </a:lnTo>
                <a:lnTo>
                  <a:pt x="5000" y="0"/>
                </a:lnTo>
                <a:lnTo>
                  <a:pt x="10000" y="0"/>
                </a:lnTo>
                <a:lnTo>
                  <a:pt x="10000" y="0"/>
                </a:lnTo>
                <a:lnTo>
                  <a:pt x="10000" y="0"/>
                </a:lnTo>
                <a:lnTo>
                  <a:pt x="15000" y="0"/>
                </a:lnTo>
                <a:lnTo>
                  <a:pt x="15000" y="0"/>
                </a:lnTo>
                <a:lnTo>
                  <a:pt x="15000" y="0"/>
                </a:lnTo>
                <a:lnTo>
                  <a:pt x="15000" y="0"/>
                </a:lnTo>
                <a:lnTo>
                  <a:pt x="15000" y="0"/>
                </a:lnTo>
                <a:lnTo>
                  <a:pt x="20000" y="0"/>
                </a:lnTo>
                <a:lnTo>
                  <a:pt x="20000" y="0"/>
                </a:lnTo>
                <a:lnTo>
                  <a:pt x="20000" y="0"/>
                </a:lnTo>
                <a:lnTo>
                  <a:pt x="20000" y="0"/>
                </a:lnTo>
                <a:lnTo>
                  <a:pt x="27500" y="0"/>
                </a:lnTo>
                <a:lnTo>
                  <a:pt x="27500" y="0"/>
                </a:lnTo>
                <a:lnTo>
                  <a:pt x="27500" y="0"/>
                </a:lnTo>
                <a:lnTo>
                  <a:pt x="27500" y="0"/>
                </a:lnTo>
                <a:lnTo>
                  <a:pt x="32500" y="0"/>
                </a:lnTo>
                <a:lnTo>
                  <a:pt x="32500" y="0"/>
                </a:lnTo>
                <a:lnTo>
                  <a:pt x="32500" y="0"/>
                </a:lnTo>
                <a:lnTo>
                  <a:pt x="32500" y="0"/>
                </a:lnTo>
                <a:lnTo>
                  <a:pt x="325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29" name="Shape 2229"/>
          <p:cNvSpPr/>
          <p:nvPr/>
        </p:nvSpPr>
        <p:spPr>
          <a:xfrm>
            <a:off x="2734870" y="2244727"/>
            <a:ext cx="57149" cy="9524"/>
          </a:xfrm>
          <a:custGeom>
            <a:avLst/>
            <a:gdLst/>
            <a:ahLst/>
            <a:cxnLst/>
            <a:rect l="0" t="0" r="0" b="0"/>
            <a:pathLst>
              <a:path w="120000" h="120000" extrusionOk="0">
                <a:moveTo>
                  <a:pt x="32500" y="0"/>
                </a:moveTo>
                <a:lnTo>
                  <a:pt x="32500" y="0"/>
                </a:lnTo>
                <a:lnTo>
                  <a:pt x="37500" y="0"/>
                </a:lnTo>
                <a:lnTo>
                  <a:pt x="37500" y="0"/>
                </a:lnTo>
                <a:lnTo>
                  <a:pt x="37500" y="0"/>
                </a:lnTo>
                <a:lnTo>
                  <a:pt x="37500" y="0"/>
                </a:lnTo>
                <a:lnTo>
                  <a:pt x="37500" y="0"/>
                </a:lnTo>
                <a:lnTo>
                  <a:pt x="42500" y="0"/>
                </a:lnTo>
                <a:lnTo>
                  <a:pt x="42500" y="0"/>
                </a:lnTo>
                <a:lnTo>
                  <a:pt x="42500" y="0"/>
                </a:lnTo>
                <a:lnTo>
                  <a:pt x="47500" y="0"/>
                </a:lnTo>
                <a:lnTo>
                  <a:pt x="47500" y="0"/>
                </a:lnTo>
                <a:lnTo>
                  <a:pt x="47500" y="0"/>
                </a:lnTo>
                <a:lnTo>
                  <a:pt x="47500" y="0"/>
                </a:lnTo>
                <a:lnTo>
                  <a:pt x="55000" y="0"/>
                </a:lnTo>
                <a:lnTo>
                  <a:pt x="55000" y="0"/>
                </a:lnTo>
                <a:lnTo>
                  <a:pt x="55000" y="0"/>
                </a:lnTo>
                <a:lnTo>
                  <a:pt x="55000" y="0"/>
                </a:lnTo>
                <a:lnTo>
                  <a:pt x="60000" y="0"/>
                </a:lnTo>
                <a:lnTo>
                  <a:pt x="60000" y="0"/>
                </a:lnTo>
                <a:lnTo>
                  <a:pt x="60000" y="0"/>
                </a:lnTo>
                <a:lnTo>
                  <a:pt x="65000" y="0"/>
                </a:lnTo>
                <a:lnTo>
                  <a:pt x="65000" y="0"/>
                </a:lnTo>
                <a:lnTo>
                  <a:pt x="65000" y="0"/>
                </a:lnTo>
                <a:lnTo>
                  <a:pt x="65000" y="0"/>
                </a:lnTo>
                <a:lnTo>
                  <a:pt x="70000" y="0"/>
                </a:lnTo>
                <a:lnTo>
                  <a:pt x="70000" y="0"/>
                </a:lnTo>
                <a:lnTo>
                  <a:pt x="70000" y="0"/>
                </a:lnTo>
                <a:lnTo>
                  <a:pt x="70000" y="0"/>
                </a:lnTo>
                <a:lnTo>
                  <a:pt x="75000" y="0"/>
                </a:lnTo>
                <a:lnTo>
                  <a:pt x="75000" y="0"/>
                </a:lnTo>
                <a:lnTo>
                  <a:pt x="75000" y="0"/>
                </a:lnTo>
                <a:lnTo>
                  <a:pt x="82500" y="0"/>
                </a:lnTo>
                <a:lnTo>
                  <a:pt x="82500" y="0"/>
                </a:lnTo>
                <a:lnTo>
                  <a:pt x="82500" y="0"/>
                </a:lnTo>
                <a:lnTo>
                  <a:pt x="82500" y="0"/>
                </a:lnTo>
                <a:lnTo>
                  <a:pt x="87500" y="0"/>
                </a:lnTo>
                <a:lnTo>
                  <a:pt x="87500" y="0"/>
                </a:lnTo>
                <a:lnTo>
                  <a:pt x="87500" y="0"/>
                </a:lnTo>
                <a:lnTo>
                  <a:pt x="87500" y="0"/>
                </a:lnTo>
                <a:lnTo>
                  <a:pt x="87500" y="0"/>
                </a:lnTo>
                <a:lnTo>
                  <a:pt x="87500" y="0"/>
                </a:lnTo>
                <a:lnTo>
                  <a:pt x="92500" y="0"/>
                </a:lnTo>
                <a:lnTo>
                  <a:pt x="92500" y="0"/>
                </a:lnTo>
                <a:lnTo>
                  <a:pt x="92500" y="0"/>
                </a:lnTo>
                <a:lnTo>
                  <a:pt x="97500" y="0"/>
                </a:lnTo>
                <a:lnTo>
                  <a:pt x="97500" y="0"/>
                </a:lnTo>
                <a:lnTo>
                  <a:pt x="97500" y="0"/>
                </a:lnTo>
                <a:lnTo>
                  <a:pt x="97500" y="0"/>
                </a:lnTo>
                <a:lnTo>
                  <a:pt x="102500" y="0"/>
                </a:lnTo>
                <a:lnTo>
                  <a:pt x="102500" y="0"/>
                </a:lnTo>
                <a:lnTo>
                  <a:pt x="102500" y="0"/>
                </a:lnTo>
                <a:lnTo>
                  <a:pt x="102500" y="0"/>
                </a:lnTo>
                <a:lnTo>
                  <a:pt x="102500" y="0"/>
                </a:lnTo>
                <a:lnTo>
                  <a:pt x="110000" y="0"/>
                </a:lnTo>
                <a:lnTo>
                  <a:pt x="110000" y="0"/>
                </a:lnTo>
                <a:lnTo>
                  <a:pt x="110000" y="0"/>
                </a:lnTo>
                <a:lnTo>
                  <a:pt x="115000" y="0"/>
                </a:lnTo>
                <a:lnTo>
                  <a:pt x="115000" y="0"/>
                </a:lnTo>
                <a:lnTo>
                  <a:pt x="115000" y="40000"/>
                </a:lnTo>
                <a:lnTo>
                  <a:pt x="115000" y="40000"/>
                </a:lnTo>
                <a:lnTo>
                  <a:pt x="115000" y="40000"/>
                </a:lnTo>
                <a:lnTo>
                  <a:pt x="115000" y="40000"/>
                </a:lnTo>
                <a:lnTo>
                  <a:pt x="120000" y="40000"/>
                </a:lnTo>
                <a:lnTo>
                  <a:pt x="120000" y="40000"/>
                </a:lnTo>
                <a:lnTo>
                  <a:pt x="115000" y="40000"/>
                </a:lnTo>
                <a:lnTo>
                  <a:pt x="115000" y="40000"/>
                </a:lnTo>
                <a:lnTo>
                  <a:pt x="115000" y="40000"/>
                </a:lnTo>
                <a:lnTo>
                  <a:pt x="115000" y="40000"/>
                </a:lnTo>
                <a:lnTo>
                  <a:pt x="110000" y="40000"/>
                </a:lnTo>
                <a:lnTo>
                  <a:pt x="110000" y="40000"/>
                </a:lnTo>
                <a:lnTo>
                  <a:pt x="110000" y="40000"/>
                </a:lnTo>
                <a:lnTo>
                  <a:pt x="110000" y="80000"/>
                </a:lnTo>
                <a:lnTo>
                  <a:pt x="102500" y="80000"/>
                </a:lnTo>
                <a:lnTo>
                  <a:pt x="102500" y="80000"/>
                </a:lnTo>
                <a:lnTo>
                  <a:pt x="102500" y="80000"/>
                </a:lnTo>
                <a:lnTo>
                  <a:pt x="102500" y="80000"/>
                </a:lnTo>
                <a:lnTo>
                  <a:pt x="102500" y="120000"/>
                </a:lnTo>
                <a:lnTo>
                  <a:pt x="102500" y="120000"/>
                </a:lnTo>
                <a:lnTo>
                  <a:pt x="102500" y="120000"/>
                </a:lnTo>
                <a:lnTo>
                  <a:pt x="102500" y="120000"/>
                </a:lnTo>
                <a:lnTo>
                  <a:pt x="97500" y="120000"/>
                </a:lnTo>
                <a:lnTo>
                  <a:pt x="97500" y="120000"/>
                </a:lnTo>
                <a:lnTo>
                  <a:pt x="97500" y="120000"/>
                </a:lnTo>
                <a:lnTo>
                  <a:pt x="97500" y="120000"/>
                </a:lnTo>
                <a:lnTo>
                  <a:pt x="92500" y="120000"/>
                </a:lnTo>
                <a:lnTo>
                  <a:pt x="92500" y="120000"/>
                </a:lnTo>
                <a:lnTo>
                  <a:pt x="92500" y="120000"/>
                </a:lnTo>
                <a:lnTo>
                  <a:pt x="87500" y="120000"/>
                </a:lnTo>
                <a:lnTo>
                  <a:pt x="87500" y="120000"/>
                </a:lnTo>
                <a:lnTo>
                  <a:pt x="87500" y="120000"/>
                </a:lnTo>
                <a:lnTo>
                  <a:pt x="87500" y="120000"/>
                </a:lnTo>
                <a:lnTo>
                  <a:pt x="82500" y="120000"/>
                </a:lnTo>
                <a:lnTo>
                  <a:pt x="82500" y="120000"/>
                </a:lnTo>
                <a:lnTo>
                  <a:pt x="82500" y="120000"/>
                </a:lnTo>
                <a:lnTo>
                  <a:pt x="82500" y="120000"/>
                </a:lnTo>
                <a:lnTo>
                  <a:pt x="75000" y="120000"/>
                </a:lnTo>
                <a:lnTo>
                  <a:pt x="75000" y="120000"/>
                </a:lnTo>
                <a:lnTo>
                  <a:pt x="75000" y="120000"/>
                </a:lnTo>
                <a:lnTo>
                  <a:pt x="70000" y="120000"/>
                </a:lnTo>
                <a:lnTo>
                  <a:pt x="70000" y="120000"/>
                </a:lnTo>
                <a:lnTo>
                  <a:pt x="70000" y="120000"/>
                </a:lnTo>
                <a:lnTo>
                  <a:pt x="70000" y="120000"/>
                </a:lnTo>
                <a:lnTo>
                  <a:pt x="70000" y="120000"/>
                </a:lnTo>
                <a:lnTo>
                  <a:pt x="65000" y="120000"/>
                </a:lnTo>
                <a:lnTo>
                  <a:pt x="65000" y="120000"/>
                </a:lnTo>
                <a:lnTo>
                  <a:pt x="65000" y="120000"/>
                </a:lnTo>
                <a:lnTo>
                  <a:pt x="65000" y="120000"/>
                </a:lnTo>
                <a:lnTo>
                  <a:pt x="60000" y="120000"/>
                </a:lnTo>
                <a:lnTo>
                  <a:pt x="60000" y="120000"/>
                </a:lnTo>
                <a:lnTo>
                  <a:pt x="60000" y="120000"/>
                </a:lnTo>
                <a:lnTo>
                  <a:pt x="55000" y="120000"/>
                </a:lnTo>
                <a:lnTo>
                  <a:pt x="55000" y="120000"/>
                </a:lnTo>
                <a:lnTo>
                  <a:pt x="55000" y="120000"/>
                </a:lnTo>
                <a:lnTo>
                  <a:pt x="55000" y="120000"/>
                </a:lnTo>
                <a:lnTo>
                  <a:pt x="47500" y="120000"/>
                </a:lnTo>
                <a:lnTo>
                  <a:pt x="47500" y="120000"/>
                </a:lnTo>
                <a:lnTo>
                  <a:pt x="47500" y="120000"/>
                </a:lnTo>
                <a:lnTo>
                  <a:pt x="47500" y="120000"/>
                </a:lnTo>
                <a:lnTo>
                  <a:pt x="42500" y="120000"/>
                </a:lnTo>
                <a:lnTo>
                  <a:pt x="42500" y="120000"/>
                </a:lnTo>
                <a:lnTo>
                  <a:pt x="42500" y="120000"/>
                </a:lnTo>
                <a:lnTo>
                  <a:pt x="37500" y="120000"/>
                </a:lnTo>
                <a:lnTo>
                  <a:pt x="37500" y="120000"/>
                </a:lnTo>
                <a:lnTo>
                  <a:pt x="37500" y="120000"/>
                </a:lnTo>
                <a:lnTo>
                  <a:pt x="37500" y="120000"/>
                </a:lnTo>
                <a:lnTo>
                  <a:pt x="32500" y="120000"/>
                </a:lnTo>
                <a:lnTo>
                  <a:pt x="32500" y="120000"/>
                </a:lnTo>
                <a:lnTo>
                  <a:pt x="32500" y="120000"/>
                </a:lnTo>
                <a:lnTo>
                  <a:pt x="32500" y="120000"/>
                </a:lnTo>
                <a:lnTo>
                  <a:pt x="27500" y="120000"/>
                </a:lnTo>
                <a:lnTo>
                  <a:pt x="27500" y="120000"/>
                </a:lnTo>
                <a:lnTo>
                  <a:pt x="27500" y="120000"/>
                </a:lnTo>
                <a:lnTo>
                  <a:pt x="20000" y="120000"/>
                </a:lnTo>
                <a:lnTo>
                  <a:pt x="20000" y="120000"/>
                </a:lnTo>
                <a:lnTo>
                  <a:pt x="20000" y="120000"/>
                </a:lnTo>
                <a:lnTo>
                  <a:pt x="20000" y="120000"/>
                </a:lnTo>
                <a:lnTo>
                  <a:pt x="15000" y="120000"/>
                </a:lnTo>
                <a:lnTo>
                  <a:pt x="15000" y="120000"/>
                </a:lnTo>
                <a:lnTo>
                  <a:pt x="15000" y="120000"/>
                </a:lnTo>
                <a:lnTo>
                  <a:pt x="15000" y="120000"/>
                </a:lnTo>
                <a:lnTo>
                  <a:pt x="10000" y="120000"/>
                </a:lnTo>
                <a:lnTo>
                  <a:pt x="10000" y="120000"/>
                </a:lnTo>
                <a:lnTo>
                  <a:pt x="10000" y="120000"/>
                </a:lnTo>
                <a:lnTo>
                  <a:pt x="10000" y="80000"/>
                </a:lnTo>
                <a:lnTo>
                  <a:pt x="5000" y="80000"/>
                </a:lnTo>
                <a:lnTo>
                  <a:pt x="5000" y="80000"/>
                </a:lnTo>
                <a:lnTo>
                  <a:pt x="5000" y="80000"/>
                </a:lnTo>
                <a:lnTo>
                  <a:pt x="5000" y="80000"/>
                </a:lnTo>
                <a:lnTo>
                  <a:pt x="5000" y="80000"/>
                </a:lnTo>
                <a:lnTo>
                  <a:pt x="0" y="80000"/>
                </a:lnTo>
                <a:lnTo>
                  <a:pt x="0" y="80000"/>
                </a:lnTo>
                <a:lnTo>
                  <a:pt x="0" y="80000"/>
                </a:lnTo>
                <a:lnTo>
                  <a:pt x="0" y="40000"/>
                </a:lnTo>
                <a:lnTo>
                  <a:pt x="0" y="40000"/>
                </a:lnTo>
                <a:lnTo>
                  <a:pt x="0" y="40000"/>
                </a:lnTo>
                <a:lnTo>
                  <a:pt x="5000" y="40000"/>
                </a:lnTo>
                <a:lnTo>
                  <a:pt x="5000" y="40000"/>
                </a:lnTo>
                <a:lnTo>
                  <a:pt x="5000" y="40000"/>
                </a:lnTo>
                <a:lnTo>
                  <a:pt x="5000" y="40000"/>
                </a:lnTo>
                <a:lnTo>
                  <a:pt x="5000" y="0"/>
                </a:lnTo>
                <a:lnTo>
                  <a:pt x="5000" y="0"/>
                </a:lnTo>
                <a:lnTo>
                  <a:pt x="10000" y="0"/>
                </a:lnTo>
                <a:lnTo>
                  <a:pt x="10000" y="0"/>
                </a:lnTo>
                <a:lnTo>
                  <a:pt x="10000" y="0"/>
                </a:lnTo>
                <a:lnTo>
                  <a:pt x="15000" y="0"/>
                </a:lnTo>
                <a:lnTo>
                  <a:pt x="15000" y="0"/>
                </a:lnTo>
                <a:lnTo>
                  <a:pt x="15000" y="0"/>
                </a:lnTo>
                <a:lnTo>
                  <a:pt x="15000" y="0"/>
                </a:lnTo>
                <a:lnTo>
                  <a:pt x="15000" y="0"/>
                </a:lnTo>
                <a:lnTo>
                  <a:pt x="20000" y="0"/>
                </a:lnTo>
                <a:lnTo>
                  <a:pt x="20000" y="0"/>
                </a:lnTo>
                <a:lnTo>
                  <a:pt x="20000" y="0"/>
                </a:lnTo>
                <a:lnTo>
                  <a:pt x="20000" y="0"/>
                </a:lnTo>
                <a:lnTo>
                  <a:pt x="27500" y="0"/>
                </a:lnTo>
                <a:lnTo>
                  <a:pt x="27500" y="0"/>
                </a:lnTo>
                <a:lnTo>
                  <a:pt x="27500" y="0"/>
                </a:lnTo>
                <a:lnTo>
                  <a:pt x="27500" y="0"/>
                </a:lnTo>
                <a:lnTo>
                  <a:pt x="32500" y="0"/>
                </a:lnTo>
                <a:lnTo>
                  <a:pt x="32500" y="0"/>
                </a:lnTo>
                <a:lnTo>
                  <a:pt x="32500" y="0"/>
                </a:lnTo>
                <a:lnTo>
                  <a:pt x="32500" y="0"/>
                </a:lnTo>
                <a:lnTo>
                  <a:pt x="325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0" name="Shape 2230"/>
          <p:cNvSpPr/>
          <p:nvPr/>
        </p:nvSpPr>
        <p:spPr>
          <a:xfrm>
            <a:off x="2946800" y="2646364"/>
            <a:ext cx="36909" cy="23813"/>
          </a:xfrm>
          <a:custGeom>
            <a:avLst/>
            <a:gdLst/>
            <a:ahLst/>
            <a:cxnLst/>
            <a:rect l="0" t="0" r="0" b="0"/>
            <a:pathLst>
              <a:path w="120000" h="120000" extrusionOk="0">
                <a:moveTo>
                  <a:pt x="108387" y="0"/>
                </a:moveTo>
                <a:lnTo>
                  <a:pt x="108387" y="0"/>
                </a:lnTo>
                <a:lnTo>
                  <a:pt x="108387" y="0"/>
                </a:lnTo>
                <a:lnTo>
                  <a:pt x="108387" y="0"/>
                </a:lnTo>
                <a:lnTo>
                  <a:pt x="108387" y="0"/>
                </a:lnTo>
                <a:lnTo>
                  <a:pt x="120000" y="0"/>
                </a:lnTo>
                <a:lnTo>
                  <a:pt x="120000" y="0"/>
                </a:lnTo>
                <a:lnTo>
                  <a:pt x="120000" y="0"/>
                </a:lnTo>
                <a:lnTo>
                  <a:pt x="120000" y="16000"/>
                </a:lnTo>
                <a:lnTo>
                  <a:pt x="120000" y="16000"/>
                </a:lnTo>
                <a:lnTo>
                  <a:pt x="120000" y="16000"/>
                </a:lnTo>
                <a:lnTo>
                  <a:pt x="108387" y="16000"/>
                </a:lnTo>
                <a:lnTo>
                  <a:pt x="108387" y="16000"/>
                </a:lnTo>
                <a:lnTo>
                  <a:pt x="108387" y="32000"/>
                </a:lnTo>
                <a:lnTo>
                  <a:pt x="120000" y="32000"/>
                </a:lnTo>
                <a:lnTo>
                  <a:pt x="120000" y="32000"/>
                </a:lnTo>
                <a:lnTo>
                  <a:pt x="108387" y="32000"/>
                </a:lnTo>
                <a:lnTo>
                  <a:pt x="108387" y="32000"/>
                </a:lnTo>
                <a:lnTo>
                  <a:pt x="108387" y="32000"/>
                </a:lnTo>
                <a:lnTo>
                  <a:pt x="108387" y="32000"/>
                </a:lnTo>
                <a:lnTo>
                  <a:pt x="108387" y="56000"/>
                </a:lnTo>
                <a:lnTo>
                  <a:pt x="108387" y="56000"/>
                </a:lnTo>
                <a:lnTo>
                  <a:pt x="108387" y="56000"/>
                </a:lnTo>
                <a:lnTo>
                  <a:pt x="100645" y="56000"/>
                </a:lnTo>
                <a:lnTo>
                  <a:pt x="100645" y="56000"/>
                </a:lnTo>
                <a:lnTo>
                  <a:pt x="100645" y="56000"/>
                </a:lnTo>
                <a:lnTo>
                  <a:pt x="100645" y="56000"/>
                </a:lnTo>
                <a:lnTo>
                  <a:pt x="92903" y="56000"/>
                </a:lnTo>
                <a:lnTo>
                  <a:pt x="92903" y="56000"/>
                </a:lnTo>
                <a:lnTo>
                  <a:pt x="92903" y="56000"/>
                </a:lnTo>
                <a:lnTo>
                  <a:pt x="92903" y="56000"/>
                </a:lnTo>
                <a:lnTo>
                  <a:pt x="92903" y="72000"/>
                </a:lnTo>
                <a:lnTo>
                  <a:pt x="85161" y="72000"/>
                </a:lnTo>
                <a:lnTo>
                  <a:pt x="85161" y="72000"/>
                </a:lnTo>
                <a:lnTo>
                  <a:pt x="85161" y="72000"/>
                </a:lnTo>
                <a:lnTo>
                  <a:pt x="85161" y="72000"/>
                </a:lnTo>
                <a:lnTo>
                  <a:pt x="85161" y="72000"/>
                </a:lnTo>
                <a:lnTo>
                  <a:pt x="85161" y="72000"/>
                </a:lnTo>
                <a:lnTo>
                  <a:pt x="85161" y="88000"/>
                </a:lnTo>
                <a:lnTo>
                  <a:pt x="77419" y="88000"/>
                </a:lnTo>
                <a:lnTo>
                  <a:pt x="77419" y="88000"/>
                </a:lnTo>
                <a:lnTo>
                  <a:pt x="77419" y="88000"/>
                </a:lnTo>
                <a:lnTo>
                  <a:pt x="77419" y="88000"/>
                </a:lnTo>
                <a:lnTo>
                  <a:pt x="77419" y="88000"/>
                </a:lnTo>
                <a:lnTo>
                  <a:pt x="77419" y="88000"/>
                </a:lnTo>
                <a:lnTo>
                  <a:pt x="65806" y="88000"/>
                </a:lnTo>
                <a:lnTo>
                  <a:pt x="65806" y="104000"/>
                </a:lnTo>
                <a:lnTo>
                  <a:pt x="65806" y="104000"/>
                </a:lnTo>
                <a:lnTo>
                  <a:pt x="65806" y="104000"/>
                </a:lnTo>
                <a:lnTo>
                  <a:pt x="58064" y="104000"/>
                </a:lnTo>
                <a:lnTo>
                  <a:pt x="58064" y="104000"/>
                </a:lnTo>
                <a:lnTo>
                  <a:pt x="58064" y="104000"/>
                </a:lnTo>
                <a:lnTo>
                  <a:pt x="58064" y="104000"/>
                </a:lnTo>
                <a:lnTo>
                  <a:pt x="58064" y="104000"/>
                </a:lnTo>
                <a:lnTo>
                  <a:pt x="58064" y="104000"/>
                </a:lnTo>
                <a:lnTo>
                  <a:pt x="50322" y="104000"/>
                </a:lnTo>
                <a:lnTo>
                  <a:pt x="50322" y="104000"/>
                </a:lnTo>
                <a:lnTo>
                  <a:pt x="50322" y="120000"/>
                </a:lnTo>
                <a:lnTo>
                  <a:pt x="50322" y="120000"/>
                </a:lnTo>
                <a:lnTo>
                  <a:pt x="42580" y="120000"/>
                </a:lnTo>
                <a:lnTo>
                  <a:pt x="42580" y="104000"/>
                </a:lnTo>
                <a:lnTo>
                  <a:pt x="42580" y="104000"/>
                </a:lnTo>
                <a:lnTo>
                  <a:pt x="42580" y="104000"/>
                </a:lnTo>
                <a:lnTo>
                  <a:pt x="42580" y="104000"/>
                </a:lnTo>
                <a:lnTo>
                  <a:pt x="42580" y="104000"/>
                </a:lnTo>
                <a:lnTo>
                  <a:pt x="34838" y="104000"/>
                </a:lnTo>
                <a:lnTo>
                  <a:pt x="34838" y="104000"/>
                </a:lnTo>
                <a:lnTo>
                  <a:pt x="34838" y="104000"/>
                </a:lnTo>
                <a:lnTo>
                  <a:pt x="34838" y="104000"/>
                </a:lnTo>
                <a:lnTo>
                  <a:pt x="23225" y="104000"/>
                </a:lnTo>
                <a:lnTo>
                  <a:pt x="23225" y="104000"/>
                </a:lnTo>
                <a:lnTo>
                  <a:pt x="23225" y="104000"/>
                </a:lnTo>
                <a:lnTo>
                  <a:pt x="23225" y="104000"/>
                </a:lnTo>
                <a:lnTo>
                  <a:pt x="23225" y="120000"/>
                </a:lnTo>
                <a:lnTo>
                  <a:pt x="15483" y="120000"/>
                </a:lnTo>
                <a:lnTo>
                  <a:pt x="15483" y="120000"/>
                </a:lnTo>
                <a:lnTo>
                  <a:pt x="15483" y="120000"/>
                </a:lnTo>
                <a:lnTo>
                  <a:pt x="15483" y="120000"/>
                </a:lnTo>
                <a:lnTo>
                  <a:pt x="7741" y="120000"/>
                </a:lnTo>
                <a:lnTo>
                  <a:pt x="7741" y="104000"/>
                </a:lnTo>
                <a:lnTo>
                  <a:pt x="15483" y="104000"/>
                </a:lnTo>
                <a:lnTo>
                  <a:pt x="15483" y="104000"/>
                </a:lnTo>
                <a:lnTo>
                  <a:pt x="15483" y="104000"/>
                </a:lnTo>
                <a:lnTo>
                  <a:pt x="7741" y="104000"/>
                </a:lnTo>
                <a:lnTo>
                  <a:pt x="7741" y="88000"/>
                </a:lnTo>
                <a:lnTo>
                  <a:pt x="7741" y="88000"/>
                </a:lnTo>
                <a:lnTo>
                  <a:pt x="7741" y="88000"/>
                </a:lnTo>
                <a:lnTo>
                  <a:pt x="7741" y="88000"/>
                </a:lnTo>
                <a:lnTo>
                  <a:pt x="7741" y="88000"/>
                </a:lnTo>
                <a:lnTo>
                  <a:pt x="7741" y="88000"/>
                </a:lnTo>
                <a:lnTo>
                  <a:pt x="0" y="88000"/>
                </a:lnTo>
                <a:lnTo>
                  <a:pt x="0" y="72000"/>
                </a:lnTo>
                <a:lnTo>
                  <a:pt x="0" y="72000"/>
                </a:lnTo>
                <a:lnTo>
                  <a:pt x="0" y="72000"/>
                </a:lnTo>
                <a:lnTo>
                  <a:pt x="0" y="72000"/>
                </a:lnTo>
                <a:lnTo>
                  <a:pt x="0" y="72000"/>
                </a:lnTo>
                <a:lnTo>
                  <a:pt x="7741" y="72000"/>
                </a:lnTo>
                <a:lnTo>
                  <a:pt x="7741" y="56000"/>
                </a:lnTo>
                <a:lnTo>
                  <a:pt x="7741" y="56000"/>
                </a:lnTo>
                <a:lnTo>
                  <a:pt x="7741" y="56000"/>
                </a:lnTo>
                <a:lnTo>
                  <a:pt x="7741" y="56000"/>
                </a:lnTo>
                <a:lnTo>
                  <a:pt x="7741" y="56000"/>
                </a:lnTo>
                <a:lnTo>
                  <a:pt x="15483" y="56000"/>
                </a:lnTo>
                <a:lnTo>
                  <a:pt x="15483" y="56000"/>
                </a:lnTo>
                <a:lnTo>
                  <a:pt x="15483" y="56000"/>
                </a:lnTo>
                <a:lnTo>
                  <a:pt x="15483" y="32000"/>
                </a:lnTo>
                <a:lnTo>
                  <a:pt x="15483" y="32000"/>
                </a:lnTo>
                <a:lnTo>
                  <a:pt x="15483" y="32000"/>
                </a:lnTo>
                <a:lnTo>
                  <a:pt x="15483" y="32000"/>
                </a:lnTo>
                <a:lnTo>
                  <a:pt x="15483" y="32000"/>
                </a:lnTo>
                <a:lnTo>
                  <a:pt x="15483" y="32000"/>
                </a:lnTo>
                <a:lnTo>
                  <a:pt x="15483" y="16000"/>
                </a:lnTo>
                <a:lnTo>
                  <a:pt x="15483" y="16000"/>
                </a:lnTo>
                <a:lnTo>
                  <a:pt x="15483" y="16000"/>
                </a:lnTo>
                <a:lnTo>
                  <a:pt x="23225" y="16000"/>
                </a:lnTo>
                <a:lnTo>
                  <a:pt x="23225" y="16000"/>
                </a:lnTo>
                <a:lnTo>
                  <a:pt x="23225" y="16000"/>
                </a:lnTo>
                <a:lnTo>
                  <a:pt x="23225" y="16000"/>
                </a:lnTo>
                <a:lnTo>
                  <a:pt x="23225" y="0"/>
                </a:lnTo>
                <a:lnTo>
                  <a:pt x="34838" y="0"/>
                </a:lnTo>
                <a:lnTo>
                  <a:pt x="34838" y="0"/>
                </a:lnTo>
                <a:lnTo>
                  <a:pt x="34838" y="0"/>
                </a:lnTo>
                <a:lnTo>
                  <a:pt x="34838" y="0"/>
                </a:lnTo>
                <a:lnTo>
                  <a:pt x="34838" y="0"/>
                </a:lnTo>
                <a:lnTo>
                  <a:pt x="42580" y="0"/>
                </a:lnTo>
                <a:lnTo>
                  <a:pt x="42580" y="0"/>
                </a:lnTo>
                <a:lnTo>
                  <a:pt x="42580" y="0"/>
                </a:lnTo>
                <a:lnTo>
                  <a:pt x="42580" y="0"/>
                </a:lnTo>
                <a:lnTo>
                  <a:pt x="42580" y="0"/>
                </a:lnTo>
                <a:lnTo>
                  <a:pt x="42580" y="16000"/>
                </a:lnTo>
                <a:lnTo>
                  <a:pt x="50322" y="16000"/>
                </a:lnTo>
                <a:lnTo>
                  <a:pt x="50322" y="16000"/>
                </a:lnTo>
                <a:lnTo>
                  <a:pt x="50322" y="16000"/>
                </a:lnTo>
                <a:lnTo>
                  <a:pt x="58064" y="16000"/>
                </a:lnTo>
                <a:lnTo>
                  <a:pt x="58064" y="16000"/>
                </a:lnTo>
                <a:lnTo>
                  <a:pt x="58064" y="0"/>
                </a:lnTo>
                <a:lnTo>
                  <a:pt x="58064" y="0"/>
                </a:lnTo>
                <a:lnTo>
                  <a:pt x="58064" y="0"/>
                </a:lnTo>
                <a:lnTo>
                  <a:pt x="65806" y="0"/>
                </a:lnTo>
                <a:lnTo>
                  <a:pt x="65806" y="0"/>
                </a:lnTo>
                <a:lnTo>
                  <a:pt x="65806" y="0"/>
                </a:lnTo>
                <a:lnTo>
                  <a:pt x="65806"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100645" y="0"/>
                </a:lnTo>
                <a:lnTo>
                  <a:pt x="100645" y="0"/>
                </a:lnTo>
                <a:lnTo>
                  <a:pt x="100645" y="0"/>
                </a:lnTo>
                <a:lnTo>
                  <a:pt x="100645" y="0"/>
                </a:lnTo>
                <a:lnTo>
                  <a:pt x="108387"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1" name="Shape 2231"/>
          <p:cNvSpPr/>
          <p:nvPr/>
        </p:nvSpPr>
        <p:spPr>
          <a:xfrm>
            <a:off x="2946800" y="2646364"/>
            <a:ext cx="36909" cy="23813"/>
          </a:xfrm>
          <a:custGeom>
            <a:avLst/>
            <a:gdLst/>
            <a:ahLst/>
            <a:cxnLst/>
            <a:rect l="0" t="0" r="0" b="0"/>
            <a:pathLst>
              <a:path w="120000" h="120000" extrusionOk="0">
                <a:moveTo>
                  <a:pt x="108387" y="0"/>
                </a:moveTo>
                <a:lnTo>
                  <a:pt x="108387" y="0"/>
                </a:lnTo>
                <a:lnTo>
                  <a:pt x="108387" y="0"/>
                </a:lnTo>
                <a:lnTo>
                  <a:pt x="108387" y="0"/>
                </a:lnTo>
                <a:lnTo>
                  <a:pt x="108387" y="0"/>
                </a:lnTo>
                <a:lnTo>
                  <a:pt x="120000" y="0"/>
                </a:lnTo>
                <a:lnTo>
                  <a:pt x="120000" y="0"/>
                </a:lnTo>
                <a:lnTo>
                  <a:pt x="120000" y="0"/>
                </a:lnTo>
                <a:lnTo>
                  <a:pt x="120000" y="16000"/>
                </a:lnTo>
                <a:lnTo>
                  <a:pt x="120000" y="16000"/>
                </a:lnTo>
                <a:lnTo>
                  <a:pt x="120000" y="16000"/>
                </a:lnTo>
                <a:lnTo>
                  <a:pt x="108387" y="16000"/>
                </a:lnTo>
                <a:lnTo>
                  <a:pt x="108387" y="16000"/>
                </a:lnTo>
                <a:lnTo>
                  <a:pt x="108387" y="32000"/>
                </a:lnTo>
                <a:lnTo>
                  <a:pt x="120000" y="32000"/>
                </a:lnTo>
                <a:lnTo>
                  <a:pt x="120000" y="32000"/>
                </a:lnTo>
                <a:lnTo>
                  <a:pt x="108387" y="32000"/>
                </a:lnTo>
                <a:lnTo>
                  <a:pt x="108387" y="32000"/>
                </a:lnTo>
                <a:lnTo>
                  <a:pt x="108387" y="32000"/>
                </a:lnTo>
                <a:lnTo>
                  <a:pt x="108387" y="32000"/>
                </a:lnTo>
                <a:lnTo>
                  <a:pt x="108387" y="56000"/>
                </a:lnTo>
                <a:lnTo>
                  <a:pt x="108387" y="56000"/>
                </a:lnTo>
                <a:lnTo>
                  <a:pt x="108387" y="56000"/>
                </a:lnTo>
                <a:lnTo>
                  <a:pt x="100645" y="56000"/>
                </a:lnTo>
                <a:lnTo>
                  <a:pt x="100645" y="56000"/>
                </a:lnTo>
                <a:lnTo>
                  <a:pt x="100645" y="56000"/>
                </a:lnTo>
                <a:lnTo>
                  <a:pt x="100645" y="56000"/>
                </a:lnTo>
                <a:lnTo>
                  <a:pt x="92903" y="56000"/>
                </a:lnTo>
                <a:lnTo>
                  <a:pt x="92903" y="56000"/>
                </a:lnTo>
                <a:lnTo>
                  <a:pt x="92903" y="56000"/>
                </a:lnTo>
                <a:lnTo>
                  <a:pt x="92903" y="56000"/>
                </a:lnTo>
                <a:lnTo>
                  <a:pt x="92903" y="72000"/>
                </a:lnTo>
                <a:lnTo>
                  <a:pt x="85161" y="72000"/>
                </a:lnTo>
                <a:lnTo>
                  <a:pt x="85161" y="72000"/>
                </a:lnTo>
                <a:lnTo>
                  <a:pt x="85161" y="72000"/>
                </a:lnTo>
                <a:lnTo>
                  <a:pt x="85161" y="72000"/>
                </a:lnTo>
                <a:lnTo>
                  <a:pt x="85161" y="72000"/>
                </a:lnTo>
                <a:lnTo>
                  <a:pt x="85161" y="72000"/>
                </a:lnTo>
                <a:lnTo>
                  <a:pt x="85161" y="88000"/>
                </a:lnTo>
                <a:lnTo>
                  <a:pt x="77419" y="88000"/>
                </a:lnTo>
                <a:lnTo>
                  <a:pt x="77419" y="88000"/>
                </a:lnTo>
                <a:lnTo>
                  <a:pt x="77419" y="88000"/>
                </a:lnTo>
                <a:lnTo>
                  <a:pt x="77419" y="88000"/>
                </a:lnTo>
                <a:lnTo>
                  <a:pt x="77419" y="88000"/>
                </a:lnTo>
                <a:lnTo>
                  <a:pt x="77419" y="88000"/>
                </a:lnTo>
                <a:lnTo>
                  <a:pt x="65806" y="88000"/>
                </a:lnTo>
                <a:lnTo>
                  <a:pt x="65806" y="104000"/>
                </a:lnTo>
                <a:lnTo>
                  <a:pt x="65806" y="104000"/>
                </a:lnTo>
                <a:lnTo>
                  <a:pt x="65806" y="104000"/>
                </a:lnTo>
                <a:lnTo>
                  <a:pt x="58064" y="104000"/>
                </a:lnTo>
                <a:lnTo>
                  <a:pt x="58064" y="104000"/>
                </a:lnTo>
                <a:lnTo>
                  <a:pt x="58064" y="104000"/>
                </a:lnTo>
                <a:lnTo>
                  <a:pt x="58064" y="104000"/>
                </a:lnTo>
                <a:lnTo>
                  <a:pt x="58064" y="104000"/>
                </a:lnTo>
                <a:lnTo>
                  <a:pt x="58064" y="104000"/>
                </a:lnTo>
                <a:lnTo>
                  <a:pt x="50322" y="104000"/>
                </a:lnTo>
                <a:lnTo>
                  <a:pt x="50322" y="104000"/>
                </a:lnTo>
                <a:lnTo>
                  <a:pt x="50322" y="120000"/>
                </a:lnTo>
                <a:lnTo>
                  <a:pt x="50322" y="120000"/>
                </a:lnTo>
                <a:lnTo>
                  <a:pt x="42580" y="120000"/>
                </a:lnTo>
                <a:lnTo>
                  <a:pt x="42580" y="104000"/>
                </a:lnTo>
                <a:lnTo>
                  <a:pt x="42580" y="104000"/>
                </a:lnTo>
                <a:lnTo>
                  <a:pt x="42580" y="104000"/>
                </a:lnTo>
                <a:lnTo>
                  <a:pt x="42580" y="104000"/>
                </a:lnTo>
                <a:lnTo>
                  <a:pt x="42580" y="104000"/>
                </a:lnTo>
                <a:lnTo>
                  <a:pt x="34838" y="104000"/>
                </a:lnTo>
                <a:lnTo>
                  <a:pt x="34838" y="104000"/>
                </a:lnTo>
                <a:lnTo>
                  <a:pt x="34838" y="104000"/>
                </a:lnTo>
                <a:lnTo>
                  <a:pt x="34838" y="104000"/>
                </a:lnTo>
                <a:lnTo>
                  <a:pt x="23225" y="104000"/>
                </a:lnTo>
                <a:lnTo>
                  <a:pt x="23225" y="104000"/>
                </a:lnTo>
                <a:lnTo>
                  <a:pt x="23225" y="104000"/>
                </a:lnTo>
                <a:lnTo>
                  <a:pt x="23225" y="104000"/>
                </a:lnTo>
                <a:lnTo>
                  <a:pt x="23225" y="120000"/>
                </a:lnTo>
                <a:lnTo>
                  <a:pt x="15483" y="120000"/>
                </a:lnTo>
                <a:lnTo>
                  <a:pt x="15483" y="120000"/>
                </a:lnTo>
                <a:lnTo>
                  <a:pt x="15483" y="120000"/>
                </a:lnTo>
                <a:lnTo>
                  <a:pt x="15483" y="120000"/>
                </a:lnTo>
                <a:lnTo>
                  <a:pt x="7741" y="120000"/>
                </a:lnTo>
                <a:lnTo>
                  <a:pt x="7741" y="104000"/>
                </a:lnTo>
                <a:lnTo>
                  <a:pt x="15483" y="104000"/>
                </a:lnTo>
                <a:lnTo>
                  <a:pt x="15483" y="104000"/>
                </a:lnTo>
                <a:lnTo>
                  <a:pt x="15483" y="104000"/>
                </a:lnTo>
                <a:lnTo>
                  <a:pt x="7741" y="104000"/>
                </a:lnTo>
                <a:lnTo>
                  <a:pt x="7741" y="88000"/>
                </a:lnTo>
                <a:lnTo>
                  <a:pt x="7741" y="88000"/>
                </a:lnTo>
                <a:lnTo>
                  <a:pt x="7741" y="88000"/>
                </a:lnTo>
                <a:lnTo>
                  <a:pt x="7741" y="88000"/>
                </a:lnTo>
                <a:lnTo>
                  <a:pt x="7741" y="88000"/>
                </a:lnTo>
                <a:lnTo>
                  <a:pt x="7741" y="88000"/>
                </a:lnTo>
                <a:lnTo>
                  <a:pt x="0" y="88000"/>
                </a:lnTo>
                <a:lnTo>
                  <a:pt x="0" y="72000"/>
                </a:lnTo>
                <a:lnTo>
                  <a:pt x="0" y="72000"/>
                </a:lnTo>
                <a:lnTo>
                  <a:pt x="0" y="72000"/>
                </a:lnTo>
                <a:lnTo>
                  <a:pt x="0" y="72000"/>
                </a:lnTo>
                <a:lnTo>
                  <a:pt x="0" y="72000"/>
                </a:lnTo>
                <a:lnTo>
                  <a:pt x="7741" y="72000"/>
                </a:lnTo>
                <a:lnTo>
                  <a:pt x="7741" y="56000"/>
                </a:lnTo>
                <a:lnTo>
                  <a:pt x="7741" y="56000"/>
                </a:lnTo>
                <a:lnTo>
                  <a:pt x="7741" y="56000"/>
                </a:lnTo>
                <a:lnTo>
                  <a:pt x="7741" y="56000"/>
                </a:lnTo>
                <a:lnTo>
                  <a:pt x="7741" y="56000"/>
                </a:lnTo>
                <a:lnTo>
                  <a:pt x="15483" y="56000"/>
                </a:lnTo>
                <a:lnTo>
                  <a:pt x="15483" y="56000"/>
                </a:lnTo>
                <a:lnTo>
                  <a:pt x="15483" y="56000"/>
                </a:lnTo>
                <a:lnTo>
                  <a:pt x="15483" y="32000"/>
                </a:lnTo>
                <a:lnTo>
                  <a:pt x="15483" y="32000"/>
                </a:lnTo>
                <a:lnTo>
                  <a:pt x="15483" y="32000"/>
                </a:lnTo>
                <a:lnTo>
                  <a:pt x="15483" y="32000"/>
                </a:lnTo>
                <a:lnTo>
                  <a:pt x="15483" y="32000"/>
                </a:lnTo>
                <a:lnTo>
                  <a:pt x="15483" y="32000"/>
                </a:lnTo>
                <a:lnTo>
                  <a:pt x="15483" y="16000"/>
                </a:lnTo>
                <a:lnTo>
                  <a:pt x="15483" y="16000"/>
                </a:lnTo>
                <a:lnTo>
                  <a:pt x="15483" y="16000"/>
                </a:lnTo>
                <a:lnTo>
                  <a:pt x="23225" y="16000"/>
                </a:lnTo>
                <a:lnTo>
                  <a:pt x="23225" y="16000"/>
                </a:lnTo>
                <a:lnTo>
                  <a:pt x="23225" y="16000"/>
                </a:lnTo>
                <a:lnTo>
                  <a:pt x="23225" y="16000"/>
                </a:lnTo>
                <a:lnTo>
                  <a:pt x="23225" y="0"/>
                </a:lnTo>
                <a:lnTo>
                  <a:pt x="34838" y="0"/>
                </a:lnTo>
                <a:lnTo>
                  <a:pt x="34838" y="0"/>
                </a:lnTo>
                <a:lnTo>
                  <a:pt x="34838" y="0"/>
                </a:lnTo>
                <a:lnTo>
                  <a:pt x="34838" y="0"/>
                </a:lnTo>
                <a:lnTo>
                  <a:pt x="34838" y="0"/>
                </a:lnTo>
                <a:lnTo>
                  <a:pt x="42580" y="0"/>
                </a:lnTo>
                <a:lnTo>
                  <a:pt x="42580" y="0"/>
                </a:lnTo>
                <a:lnTo>
                  <a:pt x="42580" y="0"/>
                </a:lnTo>
                <a:lnTo>
                  <a:pt x="42580" y="0"/>
                </a:lnTo>
                <a:lnTo>
                  <a:pt x="42580" y="0"/>
                </a:lnTo>
                <a:lnTo>
                  <a:pt x="42580" y="16000"/>
                </a:lnTo>
                <a:lnTo>
                  <a:pt x="50322" y="16000"/>
                </a:lnTo>
                <a:lnTo>
                  <a:pt x="50322" y="16000"/>
                </a:lnTo>
                <a:lnTo>
                  <a:pt x="50322" y="16000"/>
                </a:lnTo>
                <a:lnTo>
                  <a:pt x="58064" y="16000"/>
                </a:lnTo>
                <a:lnTo>
                  <a:pt x="58064" y="16000"/>
                </a:lnTo>
                <a:lnTo>
                  <a:pt x="58064" y="0"/>
                </a:lnTo>
                <a:lnTo>
                  <a:pt x="58064" y="0"/>
                </a:lnTo>
                <a:lnTo>
                  <a:pt x="58064" y="0"/>
                </a:lnTo>
                <a:lnTo>
                  <a:pt x="65806" y="0"/>
                </a:lnTo>
                <a:lnTo>
                  <a:pt x="65806" y="0"/>
                </a:lnTo>
                <a:lnTo>
                  <a:pt x="65806" y="0"/>
                </a:lnTo>
                <a:lnTo>
                  <a:pt x="65806" y="0"/>
                </a:lnTo>
                <a:lnTo>
                  <a:pt x="77419" y="0"/>
                </a:lnTo>
                <a:lnTo>
                  <a:pt x="77419" y="0"/>
                </a:lnTo>
                <a:lnTo>
                  <a:pt x="77419" y="0"/>
                </a:lnTo>
                <a:lnTo>
                  <a:pt x="77419" y="0"/>
                </a:lnTo>
                <a:lnTo>
                  <a:pt x="85161" y="0"/>
                </a:lnTo>
                <a:lnTo>
                  <a:pt x="85161" y="0"/>
                </a:lnTo>
                <a:lnTo>
                  <a:pt x="85161" y="0"/>
                </a:lnTo>
                <a:lnTo>
                  <a:pt x="85161" y="0"/>
                </a:lnTo>
                <a:lnTo>
                  <a:pt x="85161" y="0"/>
                </a:lnTo>
                <a:lnTo>
                  <a:pt x="92903" y="0"/>
                </a:lnTo>
                <a:lnTo>
                  <a:pt x="92903" y="0"/>
                </a:lnTo>
                <a:lnTo>
                  <a:pt x="92903" y="0"/>
                </a:lnTo>
                <a:lnTo>
                  <a:pt x="100645" y="0"/>
                </a:lnTo>
                <a:lnTo>
                  <a:pt x="100645" y="0"/>
                </a:lnTo>
                <a:lnTo>
                  <a:pt x="100645" y="0"/>
                </a:lnTo>
                <a:lnTo>
                  <a:pt x="100645" y="0"/>
                </a:lnTo>
                <a:lnTo>
                  <a:pt x="108387"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2" name="Shape 2232"/>
          <p:cNvSpPr/>
          <p:nvPr/>
        </p:nvSpPr>
        <p:spPr>
          <a:xfrm>
            <a:off x="3281362" y="2998791"/>
            <a:ext cx="50006" cy="25399"/>
          </a:xfrm>
          <a:custGeom>
            <a:avLst/>
            <a:gdLst/>
            <a:ahLst/>
            <a:cxnLst/>
            <a:rect l="0" t="0" r="0" b="0"/>
            <a:pathLst>
              <a:path w="120000" h="120000" extrusionOk="0">
                <a:moveTo>
                  <a:pt x="25714" y="0"/>
                </a:moveTo>
                <a:lnTo>
                  <a:pt x="25714" y="0"/>
                </a:lnTo>
                <a:lnTo>
                  <a:pt x="25714" y="0"/>
                </a:lnTo>
                <a:lnTo>
                  <a:pt x="25714" y="0"/>
                </a:lnTo>
                <a:lnTo>
                  <a:pt x="25714" y="0"/>
                </a:lnTo>
                <a:lnTo>
                  <a:pt x="31428" y="0"/>
                </a:lnTo>
                <a:lnTo>
                  <a:pt x="31428" y="0"/>
                </a:lnTo>
                <a:lnTo>
                  <a:pt x="31428" y="0"/>
                </a:lnTo>
                <a:lnTo>
                  <a:pt x="31428" y="0"/>
                </a:lnTo>
                <a:lnTo>
                  <a:pt x="31428" y="0"/>
                </a:lnTo>
                <a:lnTo>
                  <a:pt x="37142" y="0"/>
                </a:lnTo>
                <a:lnTo>
                  <a:pt x="37142" y="0"/>
                </a:lnTo>
                <a:lnTo>
                  <a:pt x="37142" y="0"/>
                </a:lnTo>
                <a:lnTo>
                  <a:pt x="45714" y="0"/>
                </a:lnTo>
                <a:lnTo>
                  <a:pt x="45714" y="0"/>
                </a:lnTo>
                <a:lnTo>
                  <a:pt x="45714" y="0"/>
                </a:lnTo>
                <a:lnTo>
                  <a:pt x="45714" y="0"/>
                </a:lnTo>
                <a:lnTo>
                  <a:pt x="45714" y="15000"/>
                </a:lnTo>
                <a:lnTo>
                  <a:pt x="51428" y="15000"/>
                </a:lnTo>
                <a:lnTo>
                  <a:pt x="51428" y="15000"/>
                </a:lnTo>
                <a:lnTo>
                  <a:pt x="51428" y="15000"/>
                </a:lnTo>
                <a:lnTo>
                  <a:pt x="51428" y="15000"/>
                </a:lnTo>
                <a:lnTo>
                  <a:pt x="57142" y="15000"/>
                </a:lnTo>
                <a:lnTo>
                  <a:pt x="57142" y="15000"/>
                </a:lnTo>
                <a:lnTo>
                  <a:pt x="57142" y="15000"/>
                </a:lnTo>
                <a:lnTo>
                  <a:pt x="57142" y="15000"/>
                </a:lnTo>
                <a:lnTo>
                  <a:pt x="62857" y="15000"/>
                </a:lnTo>
                <a:lnTo>
                  <a:pt x="62857" y="15000"/>
                </a:lnTo>
                <a:lnTo>
                  <a:pt x="62857" y="15000"/>
                </a:lnTo>
                <a:lnTo>
                  <a:pt x="62857" y="15000"/>
                </a:lnTo>
                <a:lnTo>
                  <a:pt x="62857" y="15000"/>
                </a:lnTo>
                <a:lnTo>
                  <a:pt x="62857" y="37500"/>
                </a:lnTo>
                <a:lnTo>
                  <a:pt x="68571" y="37500"/>
                </a:lnTo>
                <a:lnTo>
                  <a:pt x="68571" y="37500"/>
                </a:lnTo>
                <a:lnTo>
                  <a:pt x="68571" y="37500"/>
                </a:lnTo>
                <a:lnTo>
                  <a:pt x="68571" y="37500"/>
                </a:lnTo>
                <a:lnTo>
                  <a:pt x="68571" y="37500"/>
                </a:lnTo>
                <a:lnTo>
                  <a:pt x="77142" y="37500"/>
                </a:lnTo>
                <a:lnTo>
                  <a:pt x="77142" y="37500"/>
                </a:lnTo>
                <a:lnTo>
                  <a:pt x="77142" y="37500"/>
                </a:lnTo>
                <a:lnTo>
                  <a:pt x="77142" y="37500"/>
                </a:lnTo>
                <a:lnTo>
                  <a:pt x="82857" y="37500"/>
                </a:lnTo>
                <a:lnTo>
                  <a:pt x="82857" y="37500"/>
                </a:lnTo>
                <a:lnTo>
                  <a:pt x="82857" y="37500"/>
                </a:lnTo>
                <a:lnTo>
                  <a:pt x="82857" y="52500"/>
                </a:lnTo>
                <a:lnTo>
                  <a:pt x="82857" y="52500"/>
                </a:lnTo>
                <a:lnTo>
                  <a:pt x="88571" y="52500"/>
                </a:lnTo>
                <a:lnTo>
                  <a:pt x="88571" y="52500"/>
                </a:lnTo>
                <a:lnTo>
                  <a:pt x="88571" y="52500"/>
                </a:lnTo>
                <a:lnTo>
                  <a:pt x="88571" y="52500"/>
                </a:lnTo>
                <a:lnTo>
                  <a:pt x="88571" y="52500"/>
                </a:lnTo>
                <a:lnTo>
                  <a:pt x="88571" y="52500"/>
                </a:lnTo>
                <a:lnTo>
                  <a:pt x="94285" y="52500"/>
                </a:lnTo>
                <a:lnTo>
                  <a:pt x="94285" y="67500"/>
                </a:lnTo>
                <a:lnTo>
                  <a:pt x="94285" y="67500"/>
                </a:lnTo>
                <a:lnTo>
                  <a:pt x="94285" y="67500"/>
                </a:lnTo>
                <a:lnTo>
                  <a:pt x="94285" y="67500"/>
                </a:lnTo>
                <a:lnTo>
                  <a:pt x="100000" y="67500"/>
                </a:lnTo>
                <a:lnTo>
                  <a:pt x="100000" y="67500"/>
                </a:lnTo>
                <a:lnTo>
                  <a:pt x="100000" y="67500"/>
                </a:lnTo>
                <a:lnTo>
                  <a:pt x="100000" y="67500"/>
                </a:lnTo>
                <a:lnTo>
                  <a:pt x="100000" y="67500"/>
                </a:lnTo>
                <a:lnTo>
                  <a:pt x="108571" y="67500"/>
                </a:lnTo>
                <a:lnTo>
                  <a:pt x="108571" y="67500"/>
                </a:lnTo>
                <a:lnTo>
                  <a:pt x="108571" y="67500"/>
                </a:lnTo>
                <a:lnTo>
                  <a:pt x="108571" y="82500"/>
                </a:lnTo>
                <a:lnTo>
                  <a:pt x="114285" y="82500"/>
                </a:lnTo>
                <a:lnTo>
                  <a:pt x="114285" y="82500"/>
                </a:lnTo>
                <a:lnTo>
                  <a:pt x="114285" y="82500"/>
                </a:lnTo>
                <a:lnTo>
                  <a:pt x="114285" y="82500"/>
                </a:lnTo>
                <a:lnTo>
                  <a:pt x="114285" y="82500"/>
                </a:lnTo>
                <a:lnTo>
                  <a:pt x="114285" y="97500"/>
                </a:lnTo>
                <a:lnTo>
                  <a:pt x="114285" y="97500"/>
                </a:lnTo>
                <a:lnTo>
                  <a:pt x="120000" y="97500"/>
                </a:lnTo>
                <a:lnTo>
                  <a:pt x="120000" y="97500"/>
                </a:lnTo>
                <a:lnTo>
                  <a:pt x="120000" y="97500"/>
                </a:lnTo>
                <a:lnTo>
                  <a:pt x="120000" y="120000"/>
                </a:lnTo>
                <a:lnTo>
                  <a:pt x="120000" y="120000"/>
                </a:lnTo>
                <a:lnTo>
                  <a:pt x="114285" y="120000"/>
                </a:lnTo>
                <a:lnTo>
                  <a:pt x="114285" y="120000"/>
                </a:lnTo>
                <a:lnTo>
                  <a:pt x="114285" y="120000"/>
                </a:lnTo>
                <a:lnTo>
                  <a:pt x="114285" y="120000"/>
                </a:lnTo>
                <a:lnTo>
                  <a:pt x="108571" y="120000"/>
                </a:lnTo>
                <a:lnTo>
                  <a:pt x="108571" y="120000"/>
                </a:lnTo>
                <a:lnTo>
                  <a:pt x="108571" y="120000"/>
                </a:lnTo>
                <a:lnTo>
                  <a:pt x="100000" y="120000"/>
                </a:lnTo>
                <a:lnTo>
                  <a:pt x="100000" y="120000"/>
                </a:lnTo>
                <a:lnTo>
                  <a:pt x="100000" y="120000"/>
                </a:lnTo>
                <a:lnTo>
                  <a:pt x="100000" y="120000"/>
                </a:lnTo>
                <a:lnTo>
                  <a:pt x="94285" y="120000"/>
                </a:lnTo>
                <a:lnTo>
                  <a:pt x="94285" y="120000"/>
                </a:lnTo>
                <a:lnTo>
                  <a:pt x="94285" y="120000"/>
                </a:lnTo>
                <a:lnTo>
                  <a:pt x="88571" y="120000"/>
                </a:lnTo>
                <a:lnTo>
                  <a:pt x="88571" y="120000"/>
                </a:lnTo>
                <a:lnTo>
                  <a:pt x="88571" y="120000"/>
                </a:lnTo>
                <a:lnTo>
                  <a:pt x="88571" y="120000"/>
                </a:lnTo>
                <a:lnTo>
                  <a:pt x="88571" y="120000"/>
                </a:lnTo>
                <a:lnTo>
                  <a:pt x="82857" y="120000"/>
                </a:lnTo>
                <a:lnTo>
                  <a:pt x="82857" y="120000"/>
                </a:lnTo>
                <a:lnTo>
                  <a:pt x="82857" y="120000"/>
                </a:lnTo>
                <a:lnTo>
                  <a:pt x="82857" y="97500"/>
                </a:lnTo>
                <a:lnTo>
                  <a:pt x="82857" y="97500"/>
                </a:lnTo>
                <a:lnTo>
                  <a:pt x="77142" y="97500"/>
                </a:lnTo>
                <a:lnTo>
                  <a:pt x="77142" y="97500"/>
                </a:lnTo>
                <a:lnTo>
                  <a:pt x="77142" y="97500"/>
                </a:lnTo>
                <a:lnTo>
                  <a:pt x="68571" y="97500"/>
                </a:lnTo>
                <a:lnTo>
                  <a:pt x="68571" y="97500"/>
                </a:lnTo>
                <a:lnTo>
                  <a:pt x="68571" y="97500"/>
                </a:lnTo>
                <a:lnTo>
                  <a:pt x="68571" y="97500"/>
                </a:lnTo>
                <a:lnTo>
                  <a:pt x="68571" y="97500"/>
                </a:lnTo>
                <a:lnTo>
                  <a:pt x="62857" y="97500"/>
                </a:lnTo>
                <a:lnTo>
                  <a:pt x="62857" y="97500"/>
                </a:lnTo>
                <a:lnTo>
                  <a:pt x="62857" y="97500"/>
                </a:lnTo>
                <a:lnTo>
                  <a:pt x="62857" y="97500"/>
                </a:lnTo>
                <a:lnTo>
                  <a:pt x="62857" y="97500"/>
                </a:lnTo>
                <a:lnTo>
                  <a:pt x="57142" y="97500"/>
                </a:lnTo>
                <a:lnTo>
                  <a:pt x="57142" y="97500"/>
                </a:lnTo>
                <a:lnTo>
                  <a:pt x="57142" y="97500"/>
                </a:lnTo>
                <a:lnTo>
                  <a:pt x="57142" y="82500"/>
                </a:lnTo>
                <a:lnTo>
                  <a:pt x="51428" y="82500"/>
                </a:lnTo>
                <a:lnTo>
                  <a:pt x="51428" y="82500"/>
                </a:lnTo>
                <a:lnTo>
                  <a:pt x="51428" y="82500"/>
                </a:lnTo>
                <a:lnTo>
                  <a:pt x="51428" y="82500"/>
                </a:lnTo>
                <a:lnTo>
                  <a:pt x="51428" y="82500"/>
                </a:lnTo>
                <a:lnTo>
                  <a:pt x="45714" y="82500"/>
                </a:lnTo>
                <a:lnTo>
                  <a:pt x="45714" y="82500"/>
                </a:lnTo>
                <a:lnTo>
                  <a:pt x="45714" y="82500"/>
                </a:lnTo>
                <a:lnTo>
                  <a:pt x="45714" y="82500"/>
                </a:lnTo>
                <a:lnTo>
                  <a:pt x="45714" y="82500"/>
                </a:lnTo>
                <a:lnTo>
                  <a:pt x="45714" y="67500"/>
                </a:lnTo>
                <a:lnTo>
                  <a:pt x="37142" y="67500"/>
                </a:lnTo>
                <a:lnTo>
                  <a:pt x="37142" y="67500"/>
                </a:lnTo>
                <a:lnTo>
                  <a:pt x="37142" y="67500"/>
                </a:lnTo>
                <a:lnTo>
                  <a:pt x="37142" y="67500"/>
                </a:lnTo>
                <a:lnTo>
                  <a:pt x="37142" y="67500"/>
                </a:lnTo>
                <a:lnTo>
                  <a:pt x="37142" y="52500"/>
                </a:lnTo>
                <a:lnTo>
                  <a:pt x="31428" y="52500"/>
                </a:lnTo>
                <a:lnTo>
                  <a:pt x="31428" y="52500"/>
                </a:lnTo>
                <a:lnTo>
                  <a:pt x="31428" y="52500"/>
                </a:lnTo>
                <a:lnTo>
                  <a:pt x="31428" y="52500"/>
                </a:lnTo>
                <a:lnTo>
                  <a:pt x="31428" y="52500"/>
                </a:lnTo>
                <a:lnTo>
                  <a:pt x="31428" y="52500"/>
                </a:lnTo>
                <a:lnTo>
                  <a:pt x="25714" y="52500"/>
                </a:lnTo>
                <a:lnTo>
                  <a:pt x="25714" y="37500"/>
                </a:lnTo>
                <a:lnTo>
                  <a:pt x="25714" y="37500"/>
                </a:lnTo>
                <a:lnTo>
                  <a:pt x="25714" y="37500"/>
                </a:lnTo>
                <a:lnTo>
                  <a:pt x="25714" y="37500"/>
                </a:lnTo>
                <a:lnTo>
                  <a:pt x="25714" y="37500"/>
                </a:lnTo>
                <a:lnTo>
                  <a:pt x="20000" y="37500"/>
                </a:lnTo>
                <a:lnTo>
                  <a:pt x="20000" y="37500"/>
                </a:lnTo>
                <a:lnTo>
                  <a:pt x="20000" y="37500"/>
                </a:lnTo>
                <a:lnTo>
                  <a:pt x="20000" y="37500"/>
                </a:lnTo>
                <a:lnTo>
                  <a:pt x="14285" y="37500"/>
                </a:lnTo>
                <a:lnTo>
                  <a:pt x="14285" y="37500"/>
                </a:lnTo>
                <a:lnTo>
                  <a:pt x="14285" y="37500"/>
                </a:lnTo>
                <a:lnTo>
                  <a:pt x="14285" y="37500"/>
                </a:lnTo>
                <a:lnTo>
                  <a:pt x="5714" y="37500"/>
                </a:lnTo>
                <a:lnTo>
                  <a:pt x="5714" y="15000"/>
                </a:lnTo>
                <a:lnTo>
                  <a:pt x="5714" y="15000"/>
                </a:lnTo>
                <a:lnTo>
                  <a:pt x="5714" y="15000"/>
                </a:lnTo>
                <a:lnTo>
                  <a:pt x="5714" y="15000"/>
                </a:lnTo>
                <a:lnTo>
                  <a:pt x="5714" y="15000"/>
                </a:lnTo>
                <a:lnTo>
                  <a:pt x="0" y="15000"/>
                </a:lnTo>
                <a:lnTo>
                  <a:pt x="0" y="15000"/>
                </a:lnTo>
                <a:lnTo>
                  <a:pt x="0" y="15000"/>
                </a:lnTo>
                <a:lnTo>
                  <a:pt x="0" y="15000"/>
                </a:lnTo>
                <a:lnTo>
                  <a:pt x="0" y="0"/>
                </a:lnTo>
                <a:lnTo>
                  <a:pt x="0" y="0"/>
                </a:lnTo>
                <a:lnTo>
                  <a:pt x="0" y="0"/>
                </a:lnTo>
                <a:lnTo>
                  <a:pt x="0" y="0"/>
                </a:lnTo>
                <a:lnTo>
                  <a:pt x="5714" y="0"/>
                </a:lnTo>
                <a:lnTo>
                  <a:pt x="5714" y="0"/>
                </a:lnTo>
                <a:lnTo>
                  <a:pt x="5714" y="0"/>
                </a:lnTo>
                <a:lnTo>
                  <a:pt x="5714" y="0"/>
                </a:lnTo>
                <a:lnTo>
                  <a:pt x="5714" y="0"/>
                </a:lnTo>
                <a:lnTo>
                  <a:pt x="14285" y="0"/>
                </a:lnTo>
                <a:lnTo>
                  <a:pt x="14285" y="0"/>
                </a:lnTo>
                <a:lnTo>
                  <a:pt x="14285" y="0"/>
                </a:lnTo>
                <a:lnTo>
                  <a:pt x="14285" y="0"/>
                </a:lnTo>
                <a:lnTo>
                  <a:pt x="20000" y="0"/>
                </a:lnTo>
                <a:lnTo>
                  <a:pt x="20000" y="0"/>
                </a:lnTo>
                <a:lnTo>
                  <a:pt x="20000" y="0"/>
                </a:lnTo>
                <a:lnTo>
                  <a:pt x="2571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3" name="Shape 2233"/>
          <p:cNvSpPr/>
          <p:nvPr/>
        </p:nvSpPr>
        <p:spPr>
          <a:xfrm>
            <a:off x="3281362" y="2998791"/>
            <a:ext cx="50006" cy="25399"/>
          </a:xfrm>
          <a:custGeom>
            <a:avLst/>
            <a:gdLst/>
            <a:ahLst/>
            <a:cxnLst/>
            <a:rect l="0" t="0" r="0" b="0"/>
            <a:pathLst>
              <a:path w="120000" h="120000" extrusionOk="0">
                <a:moveTo>
                  <a:pt x="25714" y="0"/>
                </a:moveTo>
                <a:lnTo>
                  <a:pt x="25714" y="0"/>
                </a:lnTo>
                <a:lnTo>
                  <a:pt x="25714" y="0"/>
                </a:lnTo>
                <a:lnTo>
                  <a:pt x="25714" y="0"/>
                </a:lnTo>
                <a:lnTo>
                  <a:pt x="25714" y="0"/>
                </a:lnTo>
                <a:lnTo>
                  <a:pt x="31428" y="0"/>
                </a:lnTo>
                <a:lnTo>
                  <a:pt x="31428" y="0"/>
                </a:lnTo>
                <a:lnTo>
                  <a:pt x="31428" y="0"/>
                </a:lnTo>
                <a:lnTo>
                  <a:pt x="31428" y="0"/>
                </a:lnTo>
                <a:lnTo>
                  <a:pt x="31428" y="0"/>
                </a:lnTo>
                <a:lnTo>
                  <a:pt x="37142" y="0"/>
                </a:lnTo>
                <a:lnTo>
                  <a:pt x="37142" y="0"/>
                </a:lnTo>
                <a:lnTo>
                  <a:pt x="37142" y="0"/>
                </a:lnTo>
                <a:lnTo>
                  <a:pt x="45714" y="0"/>
                </a:lnTo>
                <a:lnTo>
                  <a:pt x="45714" y="0"/>
                </a:lnTo>
                <a:lnTo>
                  <a:pt x="45714" y="0"/>
                </a:lnTo>
                <a:lnTo>
                  <a:pt x="45714" y="0"/>
                </a:lnTo>
                <a:lnTo>
                  <a:pt x="45714" y="15000"/>
                </a:lnTo>
                <a:lnTo>
                  <a:pt x="51428" y="15000"/>
                </a:lnTo>
                <a:lnTo>
                  <a:pt x="51428" y="15000"/>
                </a:lnTo>
                <a:lnTo>
                  <a:pt x="51428" y="15000"/>
                </a:lnTo>
                <a:lnTo>
                  <a:pt x="51428" y="15000"/>
                </a:lnTo>
                <a:lnTo>
                  <a:pt x="57142" y="15000"/>
                </a:lnTo>
                <a:lnTo>
                  <a:pt x="57142" y="15000"/>
                </a:lnTo>
                <a:lnTo>
                  <a:pt x="57142" y="15000"/>
                </a:lnTo>
                <a:lnTo>
                  <a:pt x="57142" y="15000"/>
                </a:lnTo>
                <a:lnTo>
                  <a:pt x="62857" y="15000"/>
                </a:lnTo>
                <a:lnTo>
                  <a:pt x="62857" y="15000"/>
                </a:lnTo>
                <a:lnTo>
                  <a:pt x="62857" y="15000"/>
                </a:lnTo>
                <a:lnTo>
                  <a:pt x="62857" y="15000"/>
                </a:lnTo>
                <a:lnTo>
                  <a:pt x="62857" y="15000"/>
                </a:lnTo>
                <a:lnTo>
                  <a:pt x="62857" y="37500"/>
                </a:lnTo>
                <a:lnTo>
                  <a:pt x="68571" y="37500"/>
                </a:lnTo>
                <a:lnTo>
                  <a:pt x="68571" y="37500"/>
                </a:lnTo>
                <a:lnTo>
                  <a:pt x="68571" y="37500"/>
                </a:lnTo>
                <a:lnTo>
                  <a:pt x="68571" y="37500"/>
                </a:lnTo>
                <a:lnTo>
                  <a:pt x="68571" y="37500"/>
                </a:lnTo>
                <a:lnTo>
                  <a:pt x="77142" y="37500"/>
                </a:lnTo>
                <a:lnTo>
                  <a:pt x="77142" y="37500"/>
                </a:lnTo>
                <a:lnTo>
                  <a:pt x="77142" y="37500"/>
                </a:lnTo>
                <a:lnTo>
                  <a:pt x="77142" y="37500"/>
                </a:lnTo>
                <a:lnTo>
                  <a:pt x="82857" y="37500"/>
                </a:lnTo>
                <a:lnTo>
                  <a:pt x="82857" y="37500"/>
                </a:lnTo>
                <a:lnTo>
                  <a:pt x="82857" y="37500"/>
                </a:lnTo>
                <a:lnTo>
                  <a:pt x="82857" y="52500"/>
                </a:lnTo>
                <a:lnTo>
                  <a:pt x="82857" y="52500"/>
                </a:lnTo>
                <a:lnTo>
                  <a:pt x="88571" y="52500"/>
                </a:lnTo>
                <a:lnTo>
                  <a:pt x="88571" y="52500"/>
                </a:lnTo>
                <a:lnTo>
                  <a:pt x="88571" y="52500"/>
                </a:lnTo>
                <a:lnTo>
                  <a:pt x="88571" y="52500"/>
                </a:lnTo>
                <a:lnTo>
                  <a:pt x="88571" y="52500"/>
                </a:lnTo>
                <a:lnTo>
                  <a:pt x="88571" y="52500"/>
                </a:lnTo>
                <a:lnTo>
                  <a:pt x="94285" y="52500"/>
                </a:lnTo>
                <a:lnTo>
                  <a:pt x="94285" y="67500"/>
                </a:lnTo>
                <a:lnTo>
                  <a:pt x="94285" y="67500"/>
                </a:lnTo>
                <a:lnTo>
                  <a:pt x="94285" y="67500"/>
                </a:lnTo>
                <a:lnTo>
                  <a:pt x="94285" y="67500"/>
                </a:lnTo>
                <a:lnTo>
                  <a:pt x="100000" y="67500"/>
                </a:lnTo>
                <a:lnTo>
                  <a:pt x="100000" y="67500"/>
                </a:lnTo>
                <a:lnTo>
                  <a:pt x="100000" y="67500"/>
                </a:lnTo>
                <a:lnTo>
                  <a:pt x="100000" y="67500"/>
                </a:lnTo>
                <a:lnTo>
                  <a:pt x="100000" y="67500"/>
                </a:lnTo>
                <a:lnTo>
                  <a:pt x="108571" y="67500"/>
                </a:lnTo>
                <a:lnTo>
                  <a:pt x="108571" y="67500"/>
                </a:lnTo>
                <a:lnTo>
                  <a:pt x="108571" y="67500"/>
                </a:lnTo>
                <a:lnTo>
                  <a:pt x="108571" y="82500"/>
                </a:lnTo>
                <a:lnTo>
                  <a:pt x="114285" y="82500"/>
                </a:lnTo>
                <a:lnTo>
                  <a:pt x="114285" y="82500"/>
                </a:lnTo>
                <a:lnTo>
                  <a:pt x="114285" y="82500"/>
                </a:lnTo>
                <a:lnTo>
                  <a:pt x="114285" y="82500"/>
                </a:lnTo>
                <a:lnTo>
                  <a:pt x="114285" y="82500"/>
                </a:lnTo>
                <a:lnTo>
                  <a:pt x="114285" y="97500"/>
                </a:lnTo>
                <a:lnTo>
                  <a:pt x="114285" y="97500"/>
                </a:lnTo>
                <a:lnTo>
                  <a:pt x="120000" y="97500"/>
                </a:lnTo>
                <a:lnTo>
                  <a:pt x="120000" y="97500"/>
                </a:lnTo>
                <a:lnTo>
                  <a:pt x="120000" y="97500"/>
                </a:lnTo>
                <a:lnTo>
                  <a:pt x="120000" y="120000"/>
                </a:lnTo>
                <a:lnTo>
                  <a:pt x="120000" y="120000"/>
                </a:lnTo>
                <a:lnTo>
                  <a:pt x="114285" y="120000"/>
                </a:lnTo>
                <a:lnTo>
                  <a:pt x="114285" y="120000"/>
                </a:lnTo>
                <a:lnTo>
                  <a:pt x="114285" y="120000"/>
                </a:lnTo>
                <a:lnTo>
                  <a:pt x="114285" y="120000"/>
                </a:lnTo>
                <a:lnTo>
                  <a:pt x="108571" y="120000"/>
                </a:lnTo>
                <a:lnTo>
                  <a:pt x="108571" y="120000"/>
                </a:lnTo>
                <a:lnTo>
                  <a:pt x="108571" y="120000"/>
                </a:lnTo>
                <a:lnTo>
                  <a:pt x="100000" y="120000"/>
                </a:lnTo>
                <a:lnTo>
                  <a:pt x="100000" y="120000"/>
                </a:lnTo>
                <a:lnTo>
                  <a:pt x="100000" y="120000"/>
                </a:lnTo>
                <a:lnTo>
                  <a:pt x="100000" y="120000"/>
                </a:lnTo>
                <a:lnTo>
                  <a:pt x="94285" y="120000"/>
                </a:lnTo>
                <a:lnTo>
                  <a:pt x="94285" y="120000"/>
                </a:lnTo>
                <a:lnTo>
                  <a:pt x="94285" y="120000"/>
                </a:lnTo>
                <a:lnTo>
                  <a:pt x="88571" y="120000"/>
                </a:lnTo>
                <a:lnTo>
                  <a:pt x="88571" y="120000"/>
                </a:lnTo>
                <a:lnTo>
                  <a:pt x="88571" y="120000"/>
                </a:lnTo>
                <a:lnTo>
                  <a:pt x="88571" y="120000"/>
                </a:lnTo>
                <a:lnTo>
                  <a:pt x="88571" y="120000"/>
                </a:lnTo>
                <a:lnTo>
                  <a:pt x="82857" y="120000"/>
                </a:lnTo>
                <a:lnTo>
                  <a:pt x="82857" y="120000"/>
                </a:lnTo>
                <a:lnTo>
                  <a:pt x="82857" y="120000"/>
                </a:lnTo>
                <a:lnTo>
                  <a:pt x="82857" y="97500"/>
                </a:lnTo>
                <a:lnTo>
                  <a:pt x="82857" y="97500"/>
                </a:lnTo>
                <a:lnTo>
                  <a:pt x="77142" y="97500"/>
                </a:lnTo>
                <a:lnTo>
                  <a:pt x="77142" y="97500"/>
                </a:lnTo>
                <a:lnTo>
                  <a:pt x="77142" y="97500"/>
                </a:lnTo>
                <a:lnTo>
                  <a:pt x="68571" y="97500"/>
                </a:lnTo>
                <a:lnTo>
                  <a:pt x="68571" y="97500"/>
                </a:lnTo>
                <a:lnTo>
                  <a:pt x="68571" y="97500"/>
                </a:lnTo>
                <a:lnTo>
                  <a:pt x="68571" y="97500"/>
                </a:lnTo>
                <a:lnTo>
                  <a:pt x="68571" y="97500"/>
                </a:lnTo>
                <a:lnTo>
                  <a:pt x="62857" y="97500"/>
                </a:lnTo>
                <a:lnTo>
                  <a:pt x="62857" y="97500"/>
                </a:lnTo>
                <a:lnTo>
                  <a:pt x="62857" y="97500"/>
                </a:lnTo>
                <a:lnTo>
                  <a:pt x="62857" y="97500"/>
                </a:lnTo>
                <a:lnTo>
                  <a:pt x="62857" y="97500"/>
                </a:lnTo>
                <a:lnTo>
                  <a:pt x="57142" y="97500"/>
                </a:lnTo>
                <a:lnTo>
                  <a:pt x="57142" y="97500"/>
                </a:lnTo>
                <a:lnTo>
                  <a:pt x="57142" y="97500"/>
                </a:lnTo>
                <a:lnTo>
                  <a:pt x="57142" y="82500"/>
                </a:lnTo>
                <a:lnTo>
                  <a:pt x="51428" y="82500"/>
                </a:lnTo>
                <a:lnTo>
                  <a:pt x="51428" y="82500"/>
                </a:lnTo>
                <a:lnTo>
                  <a:pt x="51428" y="82500"/>
                </a:lnTo>
                <a:lnTo>
                  <a:pt x="51428" y="82500"/>
                </a:lnTo>
                <a:lnTo>
                  <a:pt x="51428" y="82500"/>
                </a:lnTo>
                <a:lnTo>
                  <a:pt x="45714" y="82500"/>
                </a:lnTo>
                <a:lnTo>
                  <a:pt x="45714" y="82500"/>
                </a:lnTo>
                <a:lnTo>
                  <a:pt x="45714" y="82500"/>
                </a:lnTo>
                <a:lnTo>
                  <a:pt x="45714" y="82500"/>
                </a:lnTo>
                <a:lnTo>
                  <a:pt x="45714" y="82500"/>
                </a:lnTo>
                <a:lnTo>
                  <a:pt x="45714" y="67500"/>
                </a:lnTo>
                <a:lnTo>
                  <a:pt x="37142" y="67500"/>
                </a:lnTo>
                <a:lnTo>
                  <a:pt x="37142" y="67500"/>
                </a:lnTo>
                <a:lnTo>
                  <a:pt x="37142" y="67500"/>
                </a:lnTo>
                <a:lnTo>
                  <a:pt x="37142" y="67500"/>
                </a:lnTo>
                <a:lnTo>
                  <a:pt x="37142" y="67500"/>
                </a:lnTo>
                <a:lnTo>
                  <a:pt x="37142" y="52500"/>
                </a:lnTo>
                <a:lnTo>
                  <a:pt x="31428" y="52500"/>
                </a:lnTo>
                <a:lnTo>
                  <a:pt x="31428" y="52500"/>
                </a:lnTo>
                <a:lnTo>
                  <a:pt x="31428" y="52500"/>
                </a:lnTo>
                <a:lnTo>
                  <a:pt x="31428" y="52500"/>
                </a:lnTo>
                <a:lnTo>
                  <a:pt x="31428" y="52500"/>
                </a:lnTo>
                <a:lnTo>
                  <a:pt x="31428" y="52500"/>
                </a:lnTo>
                <a:lnTo>
                  <a:pt x="25714" y="52500"/>
                </a:lnTo>
                <a:lnTo>
                  <a:pt x="25714" y="37500"/>
                </a:lnTo>
                <a:lnTo>
                  <a:pt x="25714" y="37500"/>
                </a:lnTo>
                <a:lnTo>
                  <a:pt x="25714" y="37500"/>
                </a:lnTo>
                <a:lnTo>
                  <a:pt x="25714" y="37500"/>
                </a:lnTo>
                <a:lnTo>
                  <a:pt x="25714" y="37500"/>
                </a:lnTo>
                <a:lnTo>
                  <a:pt x="20000" y="37500"/>
                </a:lnTo>
                <a:lnTo>
                  <a:pt x="20000" y="37500"/>
                </a:lnTo>
                <a:lnTo>
                  <a:pt x="20000" y="37500"/>
                </a:lnTo>
                <a:lnTo>
                  <a:pt x="20000" y="37500"/>
                </a:lnTo>
                <a:lnTo>
                  <a:pt x="14285" y="37500"/>
                </a:lnTo>
                <a:lnTo>
                  <a:pt x="14285" y="37500"/>
                </a:lnTo>
                <a:lnTo>
                  <a:pt x="14285" y="37500"/>
                </a:lnTo>
                <a:lnTo>
                  <a:pt x="14285" y="37500"/>
                </a:lnTo>
                <a:lnTo>
                  <a:pt x="5714" y="37500"/>
                </a:lnTo>
                <a:lnTo>
                  <a:pt x="5714" y="15000"/>
                </a:lnTo>
                <a:lnTo>
                  <a:pt x="5714" y="15000"/>
                </a:lnTo>
                <a:lnTo>
                  <a:pt x="5714" y="15000"/>
                </a:lnTo>
                <a:lnTo>
                  <a:pt x="5714" y="15000"/>
                </a:lnTo>
                <a:lnTo>
                  <a:pt x="5714" y="15000"/>
                </a:lnTo>
                <a:lnTo>
                  <a:pt x="0" y="15000"/>
                </a:lnTo>
                <a:lnTo>
                  <a:pt x="0" y="15000"/>
                </a:lnTo>
                <a:lnTo>
                  <a:pt x="0" y="15000"/>
                </a:lnTo>
                <a:lnTo>
                  <a:pt x="0" y="15000"/>
                </a:lnTo>
                <a:lnTo>
                  <a:pt x="0" y="0"/>
                </a:lnTo>
                <a:lnTo>
                  <a:pt x="0" y="0"/>
                </a:lnTo>
                <a:lnTo>
                  <a:pt x="0" y="0"/>
                </a:lnTo>
                <a:lnTo>
                  <a:pt x="0" y="0"/>
                </a:lnTo>
                <a:lnTo>
                  <a:pt x="5714" y="0"/>
                </a:lnTo>
                <a:lnTo>
                  <a:pt x="5714" y="0"/>
                </a:lnTo>
                <a:lnTo>
                  <a:pt x="5714" y="0"/>
                </a:lnTo>
                <a:lnTo>
                  <a:pt x="5714" y="0"/>
                </a:lnTo>
                <a:lnTo>
                  <a:pt x="5714" y="0"/>
                </a:lnTo>
                <a:lnTo>
                  <a:pt x="14285" y="0"/>
                </a:lnTo>
                <a:lnTo>
                  <a:pt x="14285" y="0"/>
                </a:lnTo>
                <a:lnTo>
                  <a:pt x="14285" y="0"/>
                </a:lnTo>
                <a:lnTo>
                  <a:pt x="14285" y="0"/>
                </a:lnTo>
                <a:lnTo>
                  <a:pt x="20000" y="0"/>
                </a:lnTo>
                <a:lnTo>
                  <a:pt x="20000" y="0"/>
                </a:lnTo>
                <a:lnTo>
                  <a:pt x="20000" y="0"/>
                </a:lnTo>
                <a:lnTo>
                  <a:pt x="2571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4" name="Shape 2234"/>
          <p:cNvSpPr/>
          <p:nvPr/>
        </p:nvSpPr>
        <p:spPr>
          <a:xfrm>
            <a:off x="2444355" y="2216151"/>
            <a:ext cx="70247" cy="17463"/>
          </a:xfrm>
          <a:custGeom>
            <a:avLst/>
            <a:gdLst/>
            <a:ahLst/>
            <a:cxnLst/>
            <a:rect l="0" t="0" r="0" b="0"/>
            <a:pathLst>
              <a:path w="120000" h="120000" extrusionOk="0">
                <a:moveTo>
                  <a:pt x="83389" y="0"/>
                </a:moveTo>
                <a:lnTo>
                  <a:pt x="83389" y="21818"/>
                </a:lnTo>
                <a:lnTo>
                  <a:pt x="83389" y="21818"/>
                </a:lnTo>
                <a:lnTo>
                  <a:pt x="89491" y="21818"/>
                </a:lnTo>
                <a:lnTo>
                  <a:pt x="89491" y="21818"/>
                </a:lnTo>
                <a:lnTo>
                  <a:pt x="89491" y="21818"/>
                </a:lnTo>
                <a:lnTo>
                  <a:pt x="93559" y="21818"/>
                </a:lnTo>
                <a:lnTo>
                  <a:pt x="93559" y="21818"/>
                </a:lnTo>
                <a:lnTo>
                  <a:pt x="93559" y="21818"/>
                </a:lnTo>
                <a:lnTo>
                  <a:pt x="93559" y="21818"/>
                </a:lnTo>
                <a:lnTo>
                  <a:pt x="93559" y="21818"/>
                </a:lnTo>
                <a:lnTo>
                  <a:pt x="97627" y="21818"/>
                </a:lnTo>
                <a:lnTo>
                  <a:pt x="97627" y="21818"/>
                </a:lnTo>
                <a:lnTo>
                  <a:pt x="97627" y="21818"/>
                </a:lnTo>
                <a:lnTo>
                  <a:pt x="97627" y="21818"/>
                </a:lnTo>
                <a:lnTo>
                  <a:pt x="97627" y="21818"/>
                </a:lnTo>
                <a:lnTo>
                  <a:pt x="101694" y="21818"/>
                </a:lnTo>
                <a:lnTo>
                  <a:pt x="101694" y="21818"/>
                </a:lnTo>
                <a:lnTo>
                  <a:pt x="101694" y="21818"/>
                </a:lnTo>
                <a:lnTo>
                  <a:pt x="101694" y="54545"/>
                </a:lnTo>
                <a:lnTo>
                  <a:pt x="105762" y="54545"/>
                </a:lnTo>
                <a:lnTo>
                  <a:pt x="105762" y="54545"/>
                </a:lnTo>
                <a:lnTo>
                  <a:pt x="105762" y="54545"/>
                </a:lnTo>
                <a:lnTo>
                  <a:pt x="105762" y="54545"/>
                </a:lnTo>
                <a:lnTo>
                  <a:pt x="111864" y="54545"/>
                </a:lnTo>
                <a:lnTo>
                  <a:pt x="111864" y="54545"/>
                </a:lnTo>
                <a:lnTo>
                  <a:pt x="111864" y="54545"/>
                </a:lnTo>
                <a:lnTo>
                  <a:pt x="111864" y="54545"/>
                </a:lnTo>
                <a:lnTo>
                  <a:pt x="111864" y="54545"/>
                </a:lnTo>
                <a:lnTo>
                  <a:pt x="115932" y="54545"/>
                </a:lnTo>
                <a:lnTo>
                  <a:pt x="115932" y="54545"/>
                </a:lnTo>
                <a:lnTo>
                  <a:pt x="115932" y="54545"/>
                </a:lnTo>
                <a:lnTo>
                  <a:pt x="115932" y="54545"/>
                </a:lnTo>
                <a:lnTo>
                  <a:pt x="115932" y="76363"/>
                </a:lnTo>
                <a:lnTo>
                  <a:pt x="120000" y="76363"/>
                </a:lnTo>
                <a:lnTo>
                  <a:pt x="120000" y="76363"/>
                </a:lnTo>
                <a:lnTo>
                  <a:pt x="120000" y="76363"/>
                </a:lnTo>
                <a:lnTo>
                  <a:pt x="115932" y="76363"/>
                </a:lnTo>
                <a:lnTo>
                  <a:pt x="115932" y="98181"/>
                </a:lnTo>
                <a:lnTo>
                  <a:pt x="115932" y="98181"/>
                </a:lnTo>
                <a:lnTo>
                  <a:pt x="115932" y="98181"/>
                </a:lnTo>
                <a:lnTo>
                  <a:pt x="115932" y="98181"/>
                </a:lnTo>
                <a:lnTo>
                  <a:pt x="115932" y="98181"/>
                </a:lnTo>
                <a:lnTo>
                  <a:pt x="111864" y="98181"/>
                </a:lnTo>
                <a:lnTo>
                  <a:pt x="111864" y="98181"/>
                </a:lnTo>
                <a:lnTo>
                  <a:pt x="111864" y="98181"/>
                </a:lnTo>
                <a:lnTo>
                  <a:pt x="111864" y="98181"/>
                </a:lnTo>
                <a:lnTo>
                  <a:pt x="105762" y="98181"/>
                </a:lnTo>
                <a:lnTo>
                  <a:pt x="105762" y="98181"/>
                </a:lnTo>
                <a:lnTo>
                  <a:pt x="105762" y="98181"/>
                </a:lnTo>
                <a:lnTo>
                  <a:pt x="105762" y="98181"/>
                </a:lnTo>
                <a:lnTo>
                  <a:pt x="101694" y="98181"/>
                </a:lnTo>
                <a:lnTo>
                  <a:pt x="101694" y="98181"/>
                </a:lnTo>
                <a:lnTo>
                  <a:pt x="101694" y="98181"/>
                </a:lnTo>
                <a:lnTo>
                  <a:pt x="97627" y="98181"/>
                </a:lnTo>
                <a:lnTo>
                  <a:pt x="97627" y="98181"/>
                </a:lnTo>
                <a:lnTo>
                  <a:pt x="97627" y="98181"/>
                </a:lnTo>
                <a:lnTo>
                  <a:pt x="97627" y="98181"/>
                </a:lnTo>
                <a:lnTo>
                  <a:pt x="93559" y="98181"/>
                </a:lnTo>
                <a:lnTo>
                  <a:pt x="93559" y="98181"/>
                </a:lnTo>
                <a:lnTo>
                  <a:pt x="93559" y="98181"/>
                </a:lnTo>
                <a:lnTo>
                  <a:pt x="93559" y="98181"/>
                </a:lnTo>
                <a:lnTo>
                  <a:pt x="89491" y="98181"/>
                </a:lnTo>
                <a:lnTo>
                  <a:pt x="89491" y="98181"/>
                </a:lnTo>
                <a:lnTo>
                  <a:pt x="89491" y="120000"/>
                </a:lnTo>
                <a:lnTo>
                  <a:pt x="89491" y="120000"/>
                </a:lnTo>
                <a:lnTo>
                  <a:pt x="83389" y="120000"/>
                </a:lnTo>
                <a:lnTo>
                  <a:pt x="83389" y="120000"/>
                </a:lnTo>
                <a:lnTo>
                  <a:pt x="83389" y="120000"/>
                </a:lnTo>
                <a:lnTo>
                  <a:pt x="83389" y="120000"/>
                </a:lnTo>
                <a:lnTo>
                  <a:pt x="79322" y="120000"/>
                </a:lnTo>
                <a:lnTo>
                  <a:pt x="79322" y="120000"/>
                </a:lnTo>
                <a:lnTo>
                  <a:pt x="79322" y="120000"/>
                </a:lnTo>
                <a:lnTo>
                  <a:pt x="79322" y="98181"/>
                </a:lnTo>
                <a:lnTo>
                  <a:pt x="79322" y="98181"/>
                </a:lnTo>
                <a:lnTo>
                  <a:pt x="75254" y="98181"/>
                </a:lnTo>
                <a:lnTo>
                  <a:pt x="75254" y="98181"/>
                </a:lnTo>
                <a:lnTo>
                  <a:pt x="75254" y="98181"/>
                </a:lnTo>
                <a:lnTo>
                  <a:pt x="71186" y="98181"/>
                </a:lnTo>
                <a:lnTo>
                  <a:pt x="71186" y="98181"/>
                </a:lnTo>
                <a:lnTo>
                  <a:pt x="71186" y="98181"/>
                </a:lnTo>
                <a:lnTo>
                  <a:pt x="71186" y="98181"/>
                </a:lnTo>
                <a:lnTo>
                  <a:pt x="71186" y="98181"/>
                </a:lnTo>
                <a:lnTo>
                  <a:pt x="67118" y="98181"/>
                </a:lnTo>
                <a:lnTo>
                  <a:pt x="67118" y="98181"/>
                </a:lnTo>
                <a:lnTo>
                  <a:pt x="67118" y="98181"/>
                </a:lnTo>
                <a:lnTo>
                  <a:pt x="67118" y="98181"/>
                </a:lnTo>
                <a:lnTo>
                  <a:pt x="67118" y="98181"/>
                </a:lnTo>
                <a:lnTo>
                  <a:pt x="61016" y="98181"/>
                </a:lnTo>
                <a:lnTo>
                  <a:pt x="61016" y="98181"/>
                </a:lnTo>
                <a:lnTo>
                  <a:pt x="61016" y="98181"/>
                </a:lnTo>
                <a:lnTo>
                  <a:pt x="56949" y="98181"/>
                </a:lnTo>
                <a:lnTo>
                  <a:pt x="56949" y="98181"/>
                </a:lnTo>
                <a:lnTo>
                  <a:pt x="56949" y="98181"/>
                </a:lnTo>
                <a:lnTo>
                  <a:pt x="56949" y="98181"/>
                </a:lnTo>
                <a:lnTo>
                  <a:pt x="56949" y="98181"/>
                </a:lnTo>
                <a:lnTo>
                  <a:pt x="56949" y="98181"/>
                </a:lnTo>
                <a:lnTo>
                  <a:pt x="56949" y="120000"/>
                </a:lnTo>
                <a:lnTo>
                  <a:pt x="52881" y="120000"/>
                </a:lnTo>
                <a:lnTo>
                  <a:pt x="52881" y="120000"/>
                </a:lnTo>
                <a:lnTo>
                  <a:pt x="52881" y="120000"/>
                </a:lnTo>
                <a:lnTo>
                  <a:pt x="52881" y="120000"/>
                </a:lnTo>
                <a:lnTo>
                  <a:pt x="48813" y="120000"/>
                </a:lnTo>
                <a:lnTo>
                  <a:pt x="48813" y="120000"/>
                </a:lnTo>
                <a:lnTo>
                  <a:pt x="48813" y="120000"/>
                </a:lnTo>
                <a:lnTo>
                  <a:pt x="44745" y="120000"/>
                </a:lnTo>
                <a:lnTo>
                  <a:pt x="44745" y="120000"/>
                </a:lnTo>
                <a:lnTo>
                  <a:pt x="44745" y="120000"/>
                </a:lnTo>
                <a:lnTo>
                  <a:pt x="44745" y="120000"/>
                </a:lnTo>
                <a:lnTo>
                  <a:pt x="38644" y="120000"/>
                </a:lnTo>
                <a:lnTo>
                  <a:pt x="38644" y="98181"/>
                </a:lnTo>
                <a:lnTo>
                  <a:pt x="38644" y="98181"/>
                </a:lnTo>
                <a:lnTo>
                  <a:pt x="38644" y="98181"/>
                </a:lnTo>
                <a:lnTo>
                  <a:pt x="38644" y="98181"/>
                </a:lnTo>
                <a:lnTo>
                  <a:pt x="38644" y="98181"/>
                </a:lnTo>
                <a:lnTo>
                  <a:pt x="34576" y="98181"/>
                </a:lnTo>
                <a:lnTo>
                  <a:pt x="34576" y="98181"/>
                </a:lnTo>
                <a:lnTo>
                  <a:pt x="34576" y="98181"/>
                </a:lnTo>
                <a:lnTo>
                  <a:pt x="30508" y="98181"/>
                </a:lnTo>
                <a:lnTo>
                  <a:pt x="30508" y="98181"/>
                </a:lnTo>
                <a:lnTo>
                  <a:pt x="30508" y="98181"/>
                </a:lnTo>
                <a:lnTo>
                  <a:pt x="30508" y="98181"/>
                </a:lnTo>
                <a:lnTo>
                  <a:pt x="26440" y="98181"/>
                </a:lnTo>
                <a:lnTo>
                  <a:pt x="26440" y="98181"/>
                </a:lnTo>
                <a:lnTo>
                  <a:pt x="26440" y="98181"/>
                </a:lnTo>
                <a:lnTo>
                  <a:pt x="26440" y="98181"/>
                </a:lnTo>
                <a:lnTo>
                  <a:pt x="22372" y="98181"/>
                </a:lnTo>
                <a:lnTo>
                  <a:pt x="22372" y="98181"/>
                </a:lnTo>
                <a:lnTo>
                  <a:pt x="22372" y="98181"/>
                </a:lnTo>
                <a:lnTo>
                  <a:pt x="16271" y="98181"/>
                </a:lnTo>
                <a:lnTo>
                  <a:pt x="16271" y="98181"/>
                </a:lnTo>
                <a:lnTo>
                  <a:pt x="16271" y="98181"/>
                </a:lnTo>
                <a:lnTo>
                  <a:pt x="16271" y="98181"/>
                </a:lnTo>
                <a:lnTo>
                  <a:pt x="16271" y="98181"/>
                </a:lnTo>
                <a:lnTo>
                  <a:pt x="12203" y="98181"/>
                </a:lnTo>
                <a:lnTo>
                  <a:pt x="12203" y="98181"/>
                </a:lnTo>
                <a:lnTo>
                  <a:pt x="12203" y="98181"/>
                </a:lnTo>
                <a:lnTo>
                  <a:pt x="12203" y="98181"/>
                </a:lnTo>
                <a:lnTo>
                  <a:pt x="8135" y="98181"/>
                </a:lnTo>
                <a:lnTo>
                  <a:pt x="8135" y="120000"/>
                </a:lnTo>
                <a:lnTo>
                  <a:pt x="8135" y="120000"/>
                </a:lnTo>
                <a:lnTo>
                  <a:pt x="8135" y="120000"/>
                </a:lnTo>
                <a:lnTo>
                  <a:pt x="4067" y="120000"/>
                </a:lnTo>
                <a:lnTo>
                  <a:pt x="4067" y="120000"/>
                </a:lnTo>
                <a:lnTo>
                  <a:pt x="4067" y="120000"/>
                </a:lnTo>
                <a:lnTo>
                  <a:pt x="4067" y="120000"/>
                </a:lnTo>
                <a:lnTo>
                  <a:pt x="0" y="120000"/>
                </a:lnTo>
                <a:lnTo>
                  <a:pt x="0" y="120000"/>
                </a:lnTo>
                <a:lnTo>
                  <a:pt x="0" y="98181"/>
                </a:lnTo>
                <a:lnTo>
                  <a:pt x="0" y="98181"/>
                </a:lnTo>
                <a:lnTo>
                  <a:pt x="0" y="98181"/>
                </a:lnTo>
                <a:lnTo>
                  <a:pt x="0" y="98181"/>
                </a:lnTo>
                <a:lnTo>
                  <a:pt x="0" y="98181"/>
                </a:lnTo>
                <a:lnTo>
                  <a:pt x="0" y="98181"/>
                </a:lnTo>
                <a:lnTo>
                  <a:pt x="0" y="98181"/>
                </a:lnTo>
                <a:lnTo>
                  <a:pt x="0" y="76363"/>
                </a:lnTo>
                <a:lnTo>
                  <a:pt x="0" y="76363"/>
                </a:lnTo>
                <a:lnTo>
                  <a:pt x="0" y="76363"/>
                </a:lnTo>
                <a:lnTo>
                  <a:pt x="4067" y="76363"/>
                </a:lnTo>
                <a:lnTo>
                  <a:pt x="4067" y="76363"/>
                </a:lnTo>
                <a:lnTo>
                  <a:pt x="4067" y="76363"/>
                </a:lnTo>
                <a:lnTo>
                  <a:pt x="4067" y="76363"/>
                </a:lnTo>
                <a:lnTo>
                  <a:pt x="8135" y="76363"/>
                </a:lnTo>
                <a:lnTo>
                  <a:pt x="8135" y="76363"/>
                </a:lnTo>
                <a:lnTo>
                  <a:pt x="8135" y="76363"/>
                </a:lnTo>
                <a:lnTo>
                  <a:pt x="8135" y="76363"/>
                </a:lnTo>
                <a:lnTo>
                  <a:pt x="12203" y="76363"/>
                </a:lnTo>
                <a:lnTo>
                  <a:pt x="12203" y="76363"/>
                </a:lnTo>
                <a:lnTo>
                  <a:pt x="12203" y="76363"/>
                </a:lnTo>
                <a:lnTo>
                  <a:pt x="12203" y="76363"/>
                </a:lnTo>
                <a:lnTo>
                  <a:pt x="16271" y="76363"/>
                </a:lnTo>
                <a:lnTo>
                  <a:pt x="16271" y="76363"/>
                </a:lnTo>
                <a:lnTo>
                  <a:pt x="16271" y="54545"/>
                </a:lnTo>
                <a:lnTo>
                  <a:pt x="16271" y="54545"/>
                </a:lnTo>
                <a:lnTo>
                  <a:pt x="16271" y="54545"/>
                </a:lnTo>
                <a:lnTo>
                  <a:pt x="22372" y="54545"/>
                </a:lnTo>
                <a:lnTo>
                  <a:pt x="22372" y="54545"/>
                </a:lnTo>
                <a:lnTo>
                  <a:pt x="22372" y="54545"/>
                </a:lnTo>
                <a:lnTo>
                  <a:pt x="26440" y="54545"/>
                </a:lnTo>
                <a:lnTo>
                  <a:pt x="26440" y="54545"/>
                </a:lnTo>
                <a:lnTo>
                  <a:pt x="26440" y="54545"/>
                </a:lnTo>
                <a:lnTo>
                  <a:pt x="26440" y="54545"/>
                </a:lnTo>
                <a:lnTo>
                  <a:pt x="26440" y="54545"/>
                </a:lnTo>
                <a:lnTo>
                  <a:pt x="30508" y="54545"/>
                </a:lnTo>
                <a:lnTo>
                  <a:pt x="30508" y="54545"/>
                </a:lnTo>
                <a:lnTo>
                  <a:pt x="30508" y="54545"/>
                </a:lnTo>
                <a:lnTo>
                  <a:pt x="30508" y="54545"/>
                </a:lnTo>
                <a:lnTo>
                  <a:pt x="34576" y="54545"/>
                </a:lnTo>
                <a:lnTo>
                  <a:pt x="34576" y="54545"/>
                </a:lnTo>
                <a:lnTo>
                  <a:pt x="34576" y="54545"/>
                </a:lnTo>
                <a:lnTo>
                  <a:pt x="38644" y="54545"/>
                </a:lnTo>
                <a:lnTo>
                  <a:pt x="38644" y="54545"/>
                </a:lnTo>
                <a:lnTo>
                  <a:pt x="38644" y="54545"/>
                </a:lnTo>
                <a:lnTo>
                  <a:pt x="38644" y="54545"/>
                </a:lnTo>
                <a:lnTo>
                  <a:pt x="44745" y="54545"/>
                </a:lnTo>
                <a:lnTo>
                  <a:pt x="44745" y="54545"/>
                </a:lnTo>
                <a:lnTo>
                  <a:pt x="44745" y="54545"/>
                </a:lnTo>
                <a:lnTo>
                  <a:pt x="44745" y="54545"/>
                </a:lnTo>
                <a:lnTo>
                  <a:pt x="48813" y="54545"/>
                </a:lnTo>
                <a:lnTo>
                  <a:pt x="48813" y="54545"/>
                </a:lnTo>
                <a:lnTo>
                  <a:pt x="48813" y="54545"/>
                </a:lnTo>
                <a:lnTo>
                  <a:pt x="48813" y="54545"/>
                </a:lnTo>
                <a:lnTo>
                  <a:pt x="52881" y="54545"/>
                </a:lnTo>
                <a:lnTo>
                  <a:pt x="52881" y="54545"/>
                </a:lnTo>
                <a:lnTo>
                  <a:pt x="52881" y="54545"/>
                </a:lnTo>
                <a:lnTo>
                  <a:pt x="52881" y="54545"/>
                </a:lnTo>
                <a:lnTo>
                  <a:pt x="52881" y="21818"/>
                </a:lnTo>
                <a:lnTo>
                  <a:pt x="56949" y="21818"/>
                </a:lnTo>
                <a:lnTo>
                  <a:pt x="56949" y="21818"/>
                </a:lnTo>
                <a:lnTo>
                  <a:pt x="56949" y="21818"/>
                </a:lnTo>
                <a:lnTo>
                  <a:pt x="56949" y="21818"/>
                </a:lnTo>
                <a:lnTo>
                  <a:pt x="56949" y="21818"/>
                </a:lnTo>
                <a:lnTo>
                  <a:pt x="61016" y="21818"/>
                </a:lnTo>
                <a:lnTo>
                  <a:pt x="61016" y="21818"/>
                </a:lnTo>
                <a:lnTo>
                  <a:pt x="61016" y="21818"/>
                </a:lnTo>
                <a:lnTo>
                  <a:pt x="67118" y="21818"/>
                </a:lnTo>
                <a:lnTo>
                  <a:pt x="67118" y="21818"/>
                </a:lnTo>
                <a:lnTo>
                  <a:pt x="67118" y="21818"/>
                </a:lnTo>
                <a:lnTo>
                  <a:pt x="67118" y="21818"/>
                </a:lnTo>
                <a:lnTo>
                  <a:pt x="67118" y="21818"/>
                </a:lnTo>
                <a:lnTo>
                  <a:pt x="71186" y="21818"/>
                </a:lnTo>
                <a:lnTo>
                  <a:pt x="71186" y="21818"/>
                </a:lnTo>
                <a:lnTo>
                  <a:pt x="71186" y="21818"/>
                </a:lnTo>
                <a:lnTo>
                  <a:pt x="71186" y="21818"/>
                </a:lnTo>
                <a:lnTo>
                  <a:pt x="71186" y="0"/>
                </a:lnTo>
                <a:lnTo>
                  <a:pt x="75254" y="0"/>
                </a:lnTo>
                <a:lnTo>
                  <a:pt x="75254" y="0"/>
                </a:lnTo>
                <a:lnTo>
                  <a:pt x="75254" y="0"/>
                </a:lnTo>
                <a:lnTo>
                  <a:pt x="79322" y="0"/>
                </a:lnTo>
                <a:lnTo>
                  <a:pt x="79322" y="0"/>
                </a:lnTo>
                <a:lnTo>
                  <a:pt x="79322" y="0"/>
                </a:lnTo>
                <a:lnTo>
                  <a:pt x="79322" y="0"/>
                </a:lnTo>
                <a:lnTo>
                  <a:pt x="83389" y="0"/>
                </a:lnTo>
                <a:lnTo>
                  <a:pt x="83389" y="0"/>
                </a:lnTo>
                <a:lnTo>
                  <a:pt x="8338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5" name="Shape 2235"/>
          <p:cNvSpPr/>
          <p:nvPr/>
        </p:nvSpPr>
        <p:spPr>
          <a:xfrm>
            <a:off x="2444355" y="2216152"/>
            <a:ext cx="70247" cy="17461"/>
          </a:xfrm>
          <a:custGeom>
            <a:avLst/>
            <a:gdLst/>
            <a:ahLst/>
            <a:cxnLst/>
            <a:rect l="0" t="0" r="0" b="0"/>
            <a:pathLst>
              <a:path w="120000" h="120000" extrusionOk="0">
                <a:moveTo>
                  <a:pt x="83389" y="0"/>
                </a:moveTo>
                <a:lnTo>
                  <a:pt x="83389" y="21818"/>
                </a:lnTo>
                <a:lnTo>
                  <a:pt x="83389" y="21818"/>
                </a:lnTo>
                <a:lnTo>
                  <a:pt x="89491" y="21818"/>
                </a:lnTo>
                <a:lnTo>
                  <a:pt x="89491" y="21818"/>
                </a:lnTo>
                <a:lnTo>
                  <a:pt x="89491" y="21818"/>
                </a:lnTo>
                <a:lnTo>
                  <a:pt x="93559" y="21818"/>
                </a:lnTo>
                <a:lnTo>
                  <a:pt x="93559" y="21818"/>
                </a:lnTo>
                <a:lnTo>
                  <a:pt x="93559" y="21818"/>
                </a:lnTo>
                <a:lnTo>
                  <a:pt x="93559" y="21818"/>
                </a:lnTo>
                <a:lnTo>
                  <a:pt x="93559" y="21818"/>
                </a:lnTo>
                <a:lnTo>
                  <a:pt x="97627" y="21818"/>
                </a:lnTo>
                <a:lnTo>
                  <a:pt x="97627" y="21818"/>
                </a:lnTo>
                <a:lnTo>
                  <a:pt x="97627" y="21818"/>
                </a:lnTo>
                <a:lnTo>
                  <a:pt x="97627" y="21818"/>
                </a:lnTo>
                <a:lnTo>
                  <a:pt x="97627" y="21818"/>
                </a:lnTo>
                <a:lnTo>
                  <a:pt x="101694" y="21818"/>
                </a:lnTo>
                <a:lnTo>
                  <a:pt x="101694" y="21818"/>
                </a:lnTo>
                <a:lnTo>
                  <a:pt x="101694" y="21818"/>
                </a:lnTo>
                <a:lnTo>
                  <a:pt x="101694" y="54545"/>
                </a:lnTo>
                <a:lnTo>
                  <a:pt x="105762" y="54545"/>
                </a:lnTo>
                <a:lnTo>
                  <a:pt x="105762" y="54545"/>
                </a:lnTo>
                <a:lnTo>
                  <a:pt x="105762" y="54545"/>
                </a:lnTo>
                <a:lnTo>
                  <a:pt x="105762" y="54545"/>
                </a:lnTo>
                <a:lnTo>
                  <a:pt x="111864" y="54545"/>
                </a:lnTo>
                <a:lnTo>
                  <a:pt x="111864" y="54545"/>
                </a:lnTo>
                <a:lnTo>
                  <a:pt x="111864" y="54545"/>
                </a:lnTo>
                <a:lnTo>
                  <a:pt x="111864" y="54545"/>
                </a:lnTo>
                <a:lnTo>
                  <a:pt x="111864" y="54545"/>
                </a:lnTo>
                <a:lnTo>
                  <a:pt x="115932" y="54545"/>
                </a:lnTo>
                <a:lnTo>
                  <a:pt x="115932" y="54545"/>
                </a:lnTo>
                <a:lnTo>
                  <a:pt x="115932" y="54545"/>
                </a:lnTo>
                <a:lnTo>
                  <a:pt x="115932" y="54545"/>
                </a:lnTo>
                <a:lnTo>
                  <a:pt x="115932" y="76363"/>
                </a:lnTo>
                <a:lnTo>
                  <a:pt x="120000" y="76363"/>
                </a:lnTo>
                <a:lnTo>
                  <a:pt x="120000" y="76363"/>
                </a:lnTo>
                <a:lnTo>
                  <a:pt x="120000" y="76363"/>
                </a:lnTo>
                <a:lnTo>
                  <a:pt x="115932" y="76363"/>
                </a:lnTo>
                <a:lnTo>
                  <a:pt x="115932" y="98181"/>
                </a:lnTo>
                <a:lnTo>
                  <a:pt x="115932" y="98181"/>
                </a:lnTo>
                <a:lnTo>
                  <a:pt x="115932" y="98181"/>
                </a:lnTo>
                <a:lnTo>
                  <a:pt x="115932" y="98181"/>
                </a:lnTo>
                <a:lnTo>
                  <a:pt x="115932" y="98181"/>
                </a:lnTo>
                <a:lnTo>
                  <a:pt x="111864" y="98181"/>
                </a:lnTo>
                <a:lnTo>
                  <a:pt x="111864" y="98181"/>
                </a:lnTo>
                <a:lnTo>
                  <a:pt x="111864" y="98181"/>
                </a:lnTo>
                <a:lnTo>
                  <a:pt x="111864" y="98181"/>
                </a:lnTo>
                <a:lnTo>
                  <a:pt x="105762" y="98181"/>
                </a:lnTo>
                <a:lnTo>
                  <a:pt x="105762" y="98181"/>
                </a:lnTo>
                <a:lnTo>
                  <a:pt x="105762" y="98181"/>
                </a:lnTo>
                <a:lnTo>
                  <a:pt x="105762" y="98181"/>
                </a:lnTo>
                <a:lnTo>
                  <a:pt x="101694" y="98181"/>
                </a:lnTo>
                <a:lnTo>
                  <a:pt x="101694" y="98181"/>
                </a:lnTo>
                <a:lnTo>
                  <a:pt x="101694" y="98181"/>
                </a:lnTo>
                <a:lnTo>
                  <a:pt x="97627" y="98181"/>
                </a:lnTo>
                <a:lnTo>
                  <a:pt x="97627" y="98181"/>
                </a:lnTo>
                <a:lnTo>
                  <a:pt x="97627" y="98181"/>
                </a:lnTo>
                <a:lnTo>
                  <a:pt x="97627" y="98181"/>
                </a:lnTo>
                <a:lnTo>
                  <a:pt x="93559" y="98181"/>
                </a:lnTo>
                <a:lnTo>
                  <a:pt x="93559" y="98181"/>
                </a:lnTo>
                <a:lnTo>
                  <a:pt x="93559" y="98181"/>
                </a:lnTo>
                <a:lnTo>
                  <a:pt x="93559" y="98181"/>
                </a:lnTo>
                <a:lnTo>
                  <a:pt x="89491" y="98181"/>
                </a:lnTo>
                <a:lnTo>
                  <a:pt x="89491" y="98181"/>
                </a:lnTo>
                <a:lnTo>
                  <a:pt x="89491" y="120000"/>
                </a:lnTo>
                <a:lnTo>
                  <a:pt x="89491" y="120000"/>
                </a:lnTo>
                <a:lnTo>
                  <a:pt x="83389" y="120000"/>
                </a:lnTo>
                <a:lnTo>
                  <a:pt x="83389" y="120000"/>
                </a:lnTo>
                <a:lnTo>
                  <a:pt x="83389" y="120000"/>
                </a:lnTo>
                <a:lnTo>
                  <a:pt x="83389" y="120000"/>
                </a:lnTo>
                <a:lnTo>
                  <a:pt x="79322" y="120000"/>
                </a:lnTo>
                <a:lnTo>
                  <a:pt x="79322" y="120000"/>
                </a:lnTo>
                <a:lnTo>
                  <a:pt x="79322" y="120000"/>
                </a:lnTo>
                <a:lnTo>
                  <a:pt x="79322" y="98181"/>
                </a:lnTo>
                <a:lnTo>
                  <a:pt x="79322" y="98181"/>
                </a:lnTo>
                <a:lnTo>
                  <a:pt x="75254" y="98181"/>
                </a:lnTo>
                <a:lnTo>
                  <a:pt x="75254" y="98181"/>
                </a:lnTo>
                <a:lnTo>
                  <a:pt x="75254" y="98181"/>
                </a:lnTo>
                <a:lnTo>
                  <a:pt x="71186" y="98181"/>
                </a:lnTo>
                <a:lnTo>
                  <a:pt x="71186" y="98181"/>
                </a:lnTo>
                <a:lnTo>
                  <a:pt x="71186" y="98181"/>
                </a:lnTo>
                <a:lnTo>
                  <a:pt x="71186" y="98181"/>
                </a:lnTo>
                <a:lnTo>
                  <a:pt x="71186" y="98181"/>
                </a:lnTo>
                <a:lnTo>
                  <a:pt x="67118" y="98181"/>
                </a:lnTo>
                <a:lnTo>
                  <a:pt x="67118" y="98181"/>
                </a:lnTo>
                <a:lnTo>
                  <a:pt x="67118" y="98181"/>
                </a:lnTo>
                <a:lnTo>
                  <a:pt x="67118" y="98181"/>
                </a:lnTo>
                <a:lnTo>
                  <a:pt x="67118" y="98181"/>
                </a:lnTo>
                <a:lnTo>
                  <a:pt x="61016" y="98181"/>
                </a:lnTo>
                <a:lnTo>
                  <a:pt x="61016" y="98181"/>
                </a:lnTo>
                <a:lnTo>
                  <a:pt x="61016" y="98181"/>
                </a:lnTo>
                <a:lnTo>
                  <a:pt x="56949" y="98181"/>
                </a:lnTo>
                <a:lnTo>
                  <a:pt x="56949" y="98181"/>
                </a:lnTo>
                <a:lnTo>
                  <a:pt x="56949" y="98181"/>
                </a:lnTo>
                <a:lnTo>
                  <a:pt x="56949" y="98181"/>
                </a:lnTo>
                <a:lnTo>
                  <a:pt x="56949" y="98181"/>
                </a:lnTo>
                <a:lnTo>
                  <a:pt x="56949" y="98181"/>
                </a:lnTo>
                <a:lnTo>
                  <a:pt x="56949" y="120000"/>
                </a:lnTo>
                <a:lnTo>
                  <a:pt x="52881" y="120000"/>
                </a:lnTo>
                <a:lnTo>
                  <a:pt x="52881" y="120000"/>
                </a:lnTo>
                <a:lnTo>
                  <a:pt x="52881" y="120000"/>
                </a:lnTo>
                <a:lnTo>
                  <a:pt x="52881" y="120000"/>
                </a:lnTo>
                <a:lnTo>
                  <a:pt x="48813" y="120000"/>
                </a:lnTo>
                <a:lnTo>
                  <a:pt x="48813" y="120000"/>
                </a:lnTo>
                <a:lnTo>
                  <a:pt x="48813" y="120000"/>
                </a:lnTo>
                <a:lnTo>
                  <a:pt x="44745" y="120000"/>
                </a:lnTo>
                <a:lnTo>
                  <a:pt x="44745" y="120000"/>
                </a:lnTo>
                <a:lnTo>
                  <a:pt x="44745" y="120000"/>
                </a:lnTo>
                <a:lnTo>
                  <a:pt x="44745" y="120000"/>
                </a:lnTo>
                <a:lnTo>
                  <a:pt x="38644" y="120000"/>
                </a:lnTo>
                <a:lnTo>
                  <a:pt x="38644" y="98181"/>
                </a:lnTo>
                <a:lnTo>
                  <a:pt x="38644" y="98181"/>
                </a:lnTo>
                <a:lnTo>
                  <a:pt x="38644" y="98181"/>
                </a:lnTo>
                <a:lnTo>
                  <a:pt x="38644" y="98181"/>
                </a:lnTo>
                <a:lnTo>
                  <a:pt x="38644" y="98181"/>
                </a:lnTo>
                <a:lnTo>
                  <a:pt x="34576" y="98181"/>
                </a:lnTo>
                <a:lnTo>
                  <a:pt x="34576" y="98181"/>
                </a:lnTo>
                <a:lnTo>
                  <a:pt x="34576" y="98181"/>
                </a:lnTo>
                <a:lnTo>
                  <a:pt x="30508" y="98181"/>
                </a:lnTo>
                <a:lnTo>
                  <a:pt x="30508" y="98181"/>
                </a:lnTo>
                <a:lnTo>
                  <a:pt x="30508" y="98181"/>
                </a:lnTo>
                <a:lnTo>
                  <a:pt x="30508" y="98181"/>
                </a:lnTo>
                <a:lnTo>
                  <a:pt x="26440" y="98181"/>
                </a:lnTo>
                <a:lnTo>
                  <a:pt x="26440" y="98181"/>
                </a:lnTo>
                <a:lnTo>
                  <a:pt x="26440" y="98181"/>
                </a:lnTo>
                <a:lnTo>
                  <a:pt x="26440" y="98181"/>
                </a:lnTo>
                <a:lnTo>
                  <a:pt x="22372" y="98181"/>
                </a:lnTo>
                <a:lnTo>
                  <a:pt x="22372" y="98181"/>
                </a:lnTo>
                <a:lnTo>
                  <a:pt x="22372" y="98181"/>
                </a:lnTo>
                <a:lnTo>
                  <a:pt x="16271" y="98181"/>
                </a:lnTo>
                <a:lnTo>
                  <a:pt x="16271" y="98181"/>
                </a:lnTo>
                <a:lnTo>
                  <a:pt x="16271" y="98181"/>
                </a:lnTo>
                <a:lnTo>
                  <a:pt x="16271" y="98181"/>
                </a:lnTo>
                <a:lnTo>
                  <a:pt x="16271" y="98181"/>
                </a:lnTo>
                <a:lnTo>
                  <a:pt x="12203" y="98181"/>
                </a:lnTo>
                <a:lnTo>
                  <a:pt x="12203" y="98181"/>
                </a:lnTo>
                <a:lnTo>
                  <a:pt x="12203" y="98181"/>
                </a:lnTo>
                <a:lnTo>
                  <a:pt x="12203" y="98181"/>
                </a:lnTo>
                <a:lnTo>
                  <a:pt x="8135" y="98181"/>
                </a:lnTo>
                <a:lnTo>
                  <a:pt x="8135" y="120000"/>
                </a:lnTo>
                <a:lnTo>
                  <a:pt x="8135" y="120000"/>
                </a:lnTo>
                <a:lnTo>
                  <a:pt x="8135" y="120000"/>
                </a:lnTo>
                <a:lnTo>
                  <a:pt x="4067" y="120000"/>
                </a:lnTo>
                <a:lnTo>
                  <a:pt x="4067" y="120000"/>
                </a:lnTo>
                <a:lnTo>
                  <a:pt x="4067" y="120000"/>
                </a:lnTo>
                <a:lnTo>
                  <a:pt x="4067" y="120000"/>
                </a:lnTo>
                <a:lnTo>
                  <a:pt x="0" y="120000"/>
                </a:lnTo>
                <a:lnTo>
                  <a:pt x="0" y="120000"/>
                </a:lnTo>
                <a:lnTo>
                  <a:pt x="0" y="98181"/>
                </a:lnTo>
                <a:lnTo>
                  <a:pt x="0" y="98181"/>
                </a:lnTo>
                <a:lnTo>
                  <a:pt x="0" y="98181"/>
                </a:lnTo>
                <a:lnTo>
                  <a:pt x="0" y="98181"/>
                </a:lnTo>
                <a:lnTo>
                  <a:pt x="0" y="98181"/>
                </a:lnTo>
                <a:lnTo>
                  <a:pt x="0" y="98181"/>
                </a:lnTo>
                <a:lnTo>
                  <a:pt x="0" y="98181"/>
                </a:lnTo>
                <a:lnTo>
                  <a:pt x="0" y="76363"/>
                </a:lnTo>
                <a:lnTo>
                  <a:pt x="0" y="76363"/>
                </a:lnTo>
                <a:lnTo>
                  <a:pt x="0" y="76363"/>
                </a:lnTo>
                <a:lnTo>
                  <a:pt x="4067" y="76363"/>
                </a:lnTo>
                <a:lnTo>
                  <a:pt x="4067" y="76363"/>
                </a:lnTo>
                <a:lnTo>
                  <a:pt x="4067" y="76363"/>
                </a:lnTo>
                <a:lnTo>
                  <a:pt x="4067" y="76363"/>
                </a:lnTo>
                <a:lnTo>
                  <a:pt x="8135" y="76363"/>
                </a:lnTo>
                <a:lnTo>
                  <a:pt x="8135" y="76363"/>
                </a:lnTo>
                <a:lnTo>
                  <a:pt x="8135" y="76363"/>
                </a:lnTo>
                <a:lnTo>
                  <a:pt x="8135" y="76363"/>
                </a:lnTo>
                <a:lnTo>
                  <a:pt x="12203" y="76363"/>
                </a:lnTo>
                <a:lnTo>
                  <a:pt x="12203" y="76363"/>
                </a:lnTo>
                <a:lnTo>
                  <a:pt x="12203" y="76363"/>
                </a:lnTo>
                <a:lnTo>
                  <a:pt x="12203" y="76363"/>
                </a:lnTo>
                <a:lnTo>
                  <a:pt x="16271" y="76363"/>
                </a:lnTo>
                <a:lnTo>
                  <a:pt x="16271" y="76363"/>
                </a:lnTo>
                <a:lnTo>
                  <a:pt x="16271" y="54545"/>
                </a:lnTo>
                <a:lnTo>
                  <a:pt x="16271" y="54545"/>
                </a:lnTo>
                <a:lnTo>
                  <a:pt x="16271" y="54545"/>
                </a:lnTo>
                <a:lnTo>
                  <a:pt x="22372" y="54545"/>
                </a:lnTo>
                <a:lnTo>
                  <a:pt x="22372" y="54545"/>
                </a:lnTo>
                <a:lnTo>
                  <a:pt x="22372" y="54545"/>
                </a:lnTo>
                <a:lnTo>
                  <a:pt x="26440" y="54545"/>
                </a:lnTo>
                <a:lnTo>
                  <a:pt x="26440" y="54545"/>
                </a:lnTo>
                <a:lnTo>
                  <a:pt x="26440" y="54545"/>
                </a:lnTo>
                <a:lnTo>
                  <a:pt x="26440" y="54545"/>
                </a:lnTo>
                <a:lnTo>
                  <a:pt x="26440" y="54545"/>
                </a:lnTo>
                <a:lnTo>
                  <a:pt x="30508" y="54545"/>
                </a:lnTo>
                <a:lnTo>
                  <a:pt x="30508" y="54545"/>
                </a:lnTo>
                <a:lnTo>
                  <a:pt x="30508" y="54545"/>
                </a:lnTo>
                <a:lnTo>
                  <a:pt x="30508" y="54545"/>
                </a:lnTo>
                <a:lnTo>
                  <a:pt x="34576" y="54545"/>
                </a:lnTo>
                <a:lnTo>
                  <a:pt x="34576" y="54545"/>
                </a:lnTo>
                <a:lnTo>
                  <a:pt x="34576" y="54545"/>
                </a:lnTo>
                <a:lnTo>
                  <a:pt x="38644" y="54545"/>
                </a:lnTo>
                <a:lnTo>
                  <a:pt x="38644" y="54545"/>
                </a:lnTo>
                <a:lnTo>
                  <a:pt x="38644" y="54545"/>
                </a:lnTo>
                <a:lnTo>
                  <a:pt x="38644" y="54545"/>
                </a:lnTo>
                <a:lnTo>
                  <a:pt x="44745" y="54545"/>
                </a:lnTo>
                <a:lnTo>
                  <a:pt x="44745" y="54545"/>
                </a:lnTo>
                <a:lnTo>
                  <a:pt x="44745" y="54545"/>
                </a:lnTo>
                <a:lnTo>
                  <a:pt x="44745" y="54545"/>
                </a:lnTo>
                <a:lnTo>
                  <a:pt x="48813" y="54545"/>
                </a:lnTo>
                <a:lnTo>
                  <a:pt x="48813" y="54545"/>
                </a:lnTo>
                <a:lnTo>
                  <a:pt x="48813" y="54545"/>
                </a:lnTo>
                <a:lnTo>
                  <a:pt x="48813" y="54545"/>
                </a:lnTo>
                <a:lnTo>
                  <a:pt x="52881" y="54545"/>
                </a:lnTo>
                <a:lnTo>
                  <a:pt x="52881" y="54545"/>
                </a:lnTo>
                <a:lnTo>
                  <a:pt x="52881" y="54545"/>
                </a:lnTo>
                <a:lnTo>
                  <a:pt x="52881" y="54545"/>
                </a:lnTo>
                <a:lnTo>
                  <a:pt x="52881" y="21818"/>
                </a:lnTo>
                <a:lnTo>
                  <a:pt x="56949" y="21818"/>
                </a:lnTo>
                <a:lnTo>
                  <a:pt x="56949" y="21818"/>
                </a:lnTo>
                <a:lnTo>
                  <a:pt x="56949" y="21818"/>
                </a:lnTo>
                <a:lnTo>
                  <a:pt x="56949" y="21818"/>
                </a:lnTo>
                <a:lnTo>
                  <a:pt x="56949" y="21818"/>
                </a:lnTo>
                <a:lnTo>
                  <a:pt x="61016" y="21818"/>
                </a:lnTo>
                <a:lnTo>
                  <a:pt x="61016" y="21818"/>
                </a:lnTo>
                <a:lnTo>
                  <a:pt x="61016" y="21818"/>
                </a:lnTo>
                <a:lnTo>
                  <a:pt x="67118" y="21818"/>
                </a:lnTo>
                <a:lnTo>
                  <a:pt x="67118" y="21818"/>
                </a:lnTo>
                <a:lnTo>
                  <a:pt x="67118" y="21818"/>
                </a:lnTo>
                <a:lnTo>
                  <a:pt x="67118" y="21818"/>
                </a:lnTo>
                <a:lnTo>
                  <a:pt x="67118" y="21818"/>
                </a:lnTo>
                <a:lnTo>
                  <a:pt x="71186" y="21818"/>
                </a:lnTo>
                <a:lnTo>
                  <a:pt x="71186" y="21818"/>
                </a:lnTo>
                <a:lnTo>
                  <a:pt x="71186" y="21818"/>
                </a:lnTo>
                <a:lnTo>
                  <a:pt x="71186" y="21818"/>
                </a:lnTo>
                <a:lnTo>
                  <a:pt x="71186" y="0"/>
                </a:lnTo>
                <a:lnTo>
                  <a:pt x="75254" y="0"/>
                </a:lnTo>
                <a:lnTo>
                  <a:pt x="75254" y="0"/>
                </a:lnTo>
                <a:lnTo>
                  <a:pt x="75254" y="0"/>
                </a:lnTo>
                <a:lnTo>
                  <a:pt x="79322" y="0"/>
                </a:lnTo>
                <a:lnTo>
                  <a:pt x="79322" y="0"/>
                </a:lnTo>
                <a:lnTo>
                  <a:pt x="79322" y="0"/>
                </a:lnTo>
                <a:lnTo>
                  <a:pt x="79322" y="0"/>
                </a:lnTo>
                <a:lnTo>
                  <a:pt x="83389" y="0"/>
                </a:lnTo>
                <a:lnTo>
                  <a:pt x="83389" y="0"/>
                </a:lnTo>
                <a:lnTo>
                  <a:pt x="8338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6" name="Shape 2236"/>
          <p:cNvSpPr/>
          <p:nvPr/>
        </p:nvSpPr>
        <p:spPr>
          <a:xfrm>
            <a:off x="2101456" y="2879725"/>
            <a:ext cx="39291" cy="66675"/>
          </a:xfrm>
          <a:custGeom>
            <a:avLst/>
            <a:gdLst/>
            <a:ahLst/>
            <a:cxnLst/>
            <a:rect l="0" t="0" r="0" b="0"/>
            <a:pathLst>
              <a:path w="120000" h="120000" extrusionOk="0">
                <a:moveTo>
                  <a:pt x="87272" y="71428"/>
                </a:moveTo>
                <a:lnTo>
                  <a:pt x="80000" y="71428"/>
                </a:lnTo>
                <a:lnTo>
                  <a:pt x="80000" y="77142"/>
                </a:lnTo>
                <a:lnTo>
                  <a:pt x="80000" y="77142"/>
                </a:lnTo>
                <a:lnTo>
                  <a:pt x="87272" y="77142"/>
                </a:lnTo>
                <a:lnTo>
                  <a:pt x="87272" y="77142"/>
                </a:lnTo>
                <a:lnTo>
                  <a:pt x="87272" y="77142"/>
                </a:lnTo>
                <a:lnTo>
                  <a:pt x="87272" y="77142"/>
                </a:lnTo>
                <a:lnTo>
                  <a:pt x="94545" y="77142"/>
                </a:lnTo>
                <a:lnTo>
                  <a:pt x="94545" y="77142"/>
                </a:lnTo>
                <a:lnTo>
                  <a:pt x="94545" y="77142"/>
                </a:lnTo>
                <a:lnTo>
                  <a:pt x="94545" y="82857"/>
                </a:lnTo>
                <a:lnTo>
                  <a:pt x="94545" y="82857"/>
                </a:lnTo>
                <a:lnTo>
                  <a:pt x="94545" y="82857"/>
                </a:lnTo>
                <a:lnTo>
                  <a:pt x="94545" y="82857"/>
                </a:lnTo>
                <a:lnTo>
                  <a:pt x="94545" y="82857"/>
                </a:lnTo>
                <a:lnTo>
                  <a:pt x="94545" y="88571"/>
                </a:lnTo>
                <a:lnTo>
                  <a:pt x="94545" y="88571"/>
                </a:lnTo>
                <a:lnTo>
                  <a:pt x="94545" y="88571"/>
                </a:lnTo>
                <a:lnTo>
                  <a:pt x="94545" y="88571"/>
                </a:lnTo>
                <a:lnTo>
                  <a:pt x="94545" y="88571"/>
                </a:lnTo>
                <a:lnTo>
                  <a:pt x="101818" y="88571"/>
                </a:lnTo>
                <a:lnTo>
                  <a:pt x="101818" y="88571"/>
                </a:lnTo>
                <a:lnTo>
                  <a:pt x="101818" y="88571"/>
                </a:lnTo>
                <a:lnTo>
                  <a:pt x="101818" y="94285"/>
                </a:lnTo>
                <a:lnTo>
                  <a:pt x="101818" y="94285"/>
                </a:lnTo>
                <a:lnTo>
                  <a:pt x="101818" y="94285"/>
                </a:lnTo>
                <a:lnTo>
                  <a:pt x="101818" y="94285"/>
                </a:lnTo>
                <a:lnTo>
                  <a:pt x="109090" y="94285"/>
                </a:lnTo>
                <a:lnTo>
                  <a:pt x="109090" y="102857"/>
                </a:lnTo>
                <a:lnTo>
                  <a:pt x="109090" y="102857"/>
                </a:lnTo>
                <a:lnTo>
                  <a:pt x="109090" y="102857"/>
                </a:lnTo>
                <a:lnTo>
                  <a:pt x="109090" y="102857"/>
                </a:lnTo>
                <a:lnTo>
                  <a:pt x="120000" y="102857"/>
                </a:lnTo>
                <a:lnTo>
                  <a:pt x="120000" y="102857"/>
                </a:lnTo>
                <a:lnTo>
                  <a:pt x="120000" y="108571"/>
                </a:lnTo>
                <a:lnTo>
                  <a:pt x="120000" y="108571"/>
                </a:lnTo>
                <a:lnTo>
                  <a:pt x="120000" y="108571"/>
                </a:lnTo>
                <a:lnTo>
                  <a:pt x="120000" y="108571"/>
                </a:lnTo>
                <a:lnTo>
                  <a:pt x="120000" y="108571"/>
                </a:lnTo>
                <a:lnTo>
                  <a:pt x="120000" y="114285"/>
                </a:lnTo>
                <a:lnTo>
                  <a:pt x="120000" y="114285"/>
                </a:lnTo>
                <a:lnTo>
                  <a:pt x="120000" y="114285"/>
                </a:lnTo>
                <a:lnTo>
                  <a:pt x="120000" y="114285"/>
                </a:lnTo>
                <a:lnTo>
                  <a:pt x="120000" y="114285"/>
                </a:lnTo>
                <a:lnTo>
                  <a:pt x="120000" y="114285"/>
                </a:lnTo>
                <a:lnTo>
                  <a:pt x="120000" y="120000"/>
                </a:lnTo>
                <a:lnTo>
                  <a:pt x="120000" y="120000"/>
                </a:lnTo>
                <a:lnTo>
                  <a:pt x="120000" y="120000"/>
                </a:lnTo>
                <a:lnTo>
                  <a:pt x="109090" y="120000"/>
                </a:lnTo>
                <a:lnTo>
                  <a:pt x="109090" y="120000"/>
                </a:lnTo>
                <a:lnTo>
                  <a:pt x="109090" y="120000"/>
                </a:lnTo>
                <a:lnTo>
                  <a:pt x="109090" y="114285"/>
                </a:lnTo>
                <a:lnTo>
                  <a:pt x="109090" y="114285"/>
                </a:lnTo>
                <a:lnTo>
                  <a:pt x="109090" y="114285"/>
                </a:lnTo>
                <a:lnTo>
                  <a:pt x="109090" y="114285"/>
                </a:lnTo>
                <a:lnTo>
                  <a:pt x="101818" y="114285"/>
                </a:lnTo>
                <a:lnTo>
                  <a:pt x="101818" y="114285"/>
                </a:lnTo>
                <a:lnTo>
                  <a:pt x="101818" y="108571"/>
                </a:lnTo>
                <a:lnTo>
                  <a:pt x="101818" y="108571"/>
                </a:lnTo>
                <a:lnTo>
                  <a:pt x="101818" y="108571"/>
                </a:lnTo>
                <a:lnTo>
                  <a:pt x="101818" y="108571"/>
                </a:lnTo>
                <a:lnTo>
                  <a:pt x="94545" y="108571"/>
                </a:lnTo>
                <a:lnTo>
                  <a:pt x="94545" y="108571"/>
                </a:lnTo>
                <a:lnTo>
                  <a:pt x="94545" y="108571"/>
                </a:lnTo>
                <a:lnTo>
                  <a:pt x="94545" y="108571"/>
                </a:lnTo>
                <a:lnTo>
                  <a:pt x="94545" y="102857"/>
                </a:lnTo>
                <a:lnTo>
                  <a:pt x="94545" y="102857"/>
                </a:lnTo>
                <a:lnTo>
                  <a:pt x="94545" y="102857"/>
                </a:lnTo>
                <a:lnTo>
                  <a:pt x="87272" y="102857"/>
                </a:lnTo>
                <a:lnTo>
                  <a:pt x="87272" y="102857"/>
                </a:lnTo>
                <a:lnTo>
                  <a:pt x="87272" y="102857"/>
                </a:lnTo>
                <a:lnTo>
                  <a:pt x="87272" y="102857"/>
                </a:lnTo>
                <a:lnTo>
                  <a:pt x="87272" y="94285"/>
                </a:lnTo>
                <a:lnTo>
                  <a:pt x="80000" y="94285"/>
                </a:lnTo>
                <a:lnTo>
                  <a:pt x="80000" y="94285"/>
                </a:lnTo>
                <a:lnTo>
                  <a:pt x="80000" y="94285"/>
                </a:lnTo>
                <a:lnTo>
                  <a:pt x="80000" y="94285"/>
                </a:lnTo>
                <a:lnTo>
                  <a:pt x="80000" y="88571"/>
                </a:lnTo>
                <a:lnTo>
                  <a:pt x="80000" y="88571"/>
                </a:lnTo>
                <a:lnTo>
                  <a:pt x="80000" y="88571"/>
                </a:lnTo>
                <a:lnTo>
                  <a:pt x="69090" y="88571"/>
                </a:lnTo>
                <a:lnTo>
                  <a:pt x="69090" y="88571"/>
                </a:lnTo>
                <a:lnTo>
                  <a:pt x="69090" y="88571"/>
                </a:lnTo>
                <a:lnTo>
                  <a:pt x="69090" y="88571"/>
                </a:lnTo>
                <a:lnTo>
                  <a:pt x="69090" y="88571"/>
                </a:lnTo>
                <a:lnTo>
                  <a:pt x="69090" y="88571"/>
                </a:lnTo>
                <a:lnTo>
                  <a:pt x="69090" y="82857"/>
                </a:lnTo>
                <a:lnTo>
                  <a:pt x="61818" y="82857"/>
                </a:lnTo>
                <a:lnTo>
                  <a:pt x="61818" y="82857"/>
                </a:lnTo>
                <a:lnTo>
                  <a:pt x="61818" y="82857"/>
                </a:lnTo>
                <a:lnTo>
                  <a:pt x="61818" y="82857"/>
                </a:lnTo>
                <a:lnTo>
                  <a:pt x="61818" y="82857"/>
                </a:lnTo>
                <a:lnTo>
                  <a:pt x="54545" y="82857"/>
                </a:lnTo>
                <a:lnTo>
                  <a:pt x="54545" y="82857"/>
                </a:lnTo>
                <a:lnTo>
                  <a:pt x="54545" y="77142"/>
                </a:lnTo>
                <a:lnTo>
                  <a:pt x="54545" y="77142"/>
                </a:lnTo>
                <a:lnTo>
                  <a:pt x="54545" y="77142"/>
                </a:lnTo>
                <a:lnTo>
                  <a:pt x="54545" y="77142"/>
                </a:lnTo>
                <a:lnTo>
                  <a:pt x="47272" y="77142"/>
                </a:lnTo>
                <a:lnTo>
                  <a:pt x="47272" y="77142"/>
                </a:lnTo>
                <a:lnTo>
                  <a:pt x="47272" y="77142"/>
                </a:lnTo>
                <a:lnTo>
                  <a:pt x="47272" y="77142"/>
                </a:lnTo>
                <a:lnTo>
                  <a:pt x="47272" y="77142"/>
                </a:lnTo>
                <a:lnTo>
                  <a:pt x="47272" y="71428"/>
                </a:lnTo>
                <a:lnTo>
                  <a:pt x="47272" y="71428"/>
                </a:lnTo>
                <a:lnTo>
                  <a:pt x="47272" y="71428"/>
                </a:lnTo>
                <a:lnTo>
                  <a:pt x="47272" y="71428"/>
                </a:lnTo>
                <a:lnTo>
                  <a:pt x="40000" y="71428"/>
                </a:lnTo>
                <a:lnTo>
                  <a:pt x="40000" y="62857"/>
                </a:lnTo>
                <a:lnTo>
                  <a:pt x="40000" y="62857"/>
                </a:lnTo>
                <a:lnTo>
                  <a:pt x="40000" y="62857"/>
                </a:lnTo>
                <a:lnTo>
                  <a:pt x="29090" y="62857"/>
                </a:lnTo>
                <a:lnTo>
                  <a:pt x="29090" y="62857"/>
                </a:lnTo>
                <a:lnTo>
                  <a:pt x="29090" y="62857"/>
                </a:lnTo>
                <a:lnTo>
                  <a:pt x="29090" y="62857"/>
                </a:lnTo>
                <a:lnTo>
                  <a:pt x="29090" y="62857"/>
                </a:lnTo>
                <a:lnTo>
                  <a:pt x="29090" y="57142"/>
                </a:lnTo>
                <a:lnTo>
                  <a:pt x="29090" y="57142"/>
                </a:lnTo>
                <a:lnTo>
                  <a:pt x="29090" y="57142"/>
                </a:lnTo>
                <a:lnTo>
                  <a:pt x="29090" y="57142"/>
                </a:lnTo>
                <a:lnTo>
                  <a:pt x="21818" y="57142"/>
                </a:lnTo>
                <a:lnTo>
                  <a:pt x="21818" y="57142"/>
                </a:lnTo>
                <a:lnTo>
                  <a:pt x="21818" y="51428"/>
                </a:lnTo>
                <a:lnTo>
                  <a:pt x="21818" y="51428"/>
                </a:lnTo>
                <a:lnTo>
                  <a:pt x="21818" y="51428"/>
                </a:lnTo>
                <a:lnTo>
                  <a:pt x="21818" y="51428"/>
                </a:lnTo>
                <a:lnTo>
                  <a:pt x="21818" y="51428"/>
                </a:lnTo>
                <a:lnTo>
                  <a:pt x="21818" y="45714"/>
                </a:lnTo>
                <a:lnTo>
                  <a:pt x="21818" y="45714"/>
                </a:lnTo>
                <a:lnTo>
                  <a:pt x="21818" y="45714"/>
                </a:lnTo>
                <a:lnTo>
                  <a:pt x="21818" y="45714"/>
                </a:lnTo>
                <a:lnTo>
                  <a:pt x="21818" y="45714"/>
                </a:lnTo>
                <a:lnTo>
                  <a:pt x="14545" y="45714"/>
                </a:lnTo>
                <a:lnTo>
                  <a:pt x="14545" y="45714"/>
                </a:lnTo>
                <a:lnTo>
                  <a:pt x="14545" y="40000"/>
                </a:lnTo>
                <a:lnTo>
                  <a:pt x="14545" y="40000"/>
                </a:lnTo>
                <a:lnTo>
                  <a:pt x="7272" y="40000"/>
                </a:lnTo>
                <a:lnTo>
                  <a:pt x="7272" y="40000"/>
                </a:lnTo>
                <a:lnTo>
                  <a:pt x="7272" y="40000"/>
                </a:lnTo>
                <a:lnTo>
                  <a:pt x="7272" y="40000"/>
                </a:lnTo>
                <a:lnTo>
                  <a:pt x="7272" y="31428"/>
                </a:lnTo>
                <a:lnTo>
                  <a:pt x="7272" y="31428"/>
                </a:lnTo>
                <a:lnTo>
                  <a:pt x="7272" y="31428"/>
                </a:lnTo>
                <a:lnTo>
                  <a:pt x="7272" y="31428"/>
                </a:lnTo>
                <a:lnTo>
                  <a:pt x="7272" y="25714"/>
                </a:lnTo>
                <a:lnTo>
                  <a:pt x="7272" y="25714"/>
                </a:lnTo>
                <a:lnTo>
                  <a:pt x="7272" y="25714"/>
                </a:lnTo>
                <a:lnTo>
                  <a:pt x="7272" y="25714"/>
                </a:lnTo>
                <a:lnTo>
                  <a:pt x="0" y="25714"/>
                </a:lnTo>
                <a:lnTo>
                  <a:pt x="0" y="20000"/>
                </a:lnTo>
                <a:lnTo>
                  <a:pt x="0" y="20000"/>
                </a:lnTo>
                <a:lnTo>
                  <a:pt x="0" y="20000"/>
                </a:lnTo>
                <a:lnTo>
                  <a:pt x="0" y="20000"/>
                </a:lnTo>
                <a:lnTo>
                  <a:pt x="0" y="20000"/>
                </a:lnTo>
                <a:lnTo>
                  <a:pt x="7272" y="20000"/>
                </a:lnTo>
                <a:lnTo>
                  <a:pt x="7272" y="14285"/>
                </a:lnTo>
                <a:lnTo>
                  <a:pt x="7272" y="14285"/>
                </a:lnTo>
                <a:lnTo>
                  <a:pt x="7272" y="14285"/>
                </a:lnTo>
                <a:lnTo>
                  <a:pt x="7272" y="14285"/>
                </a:lnTo>
                <a:lnTo>
                  <a:pt x="7272" y="14285"/>
                </a:lnTo>
                <a:lnTo>
                  <a:pt x="7272" y="8571"/>
                </a:lnTo>
                <a:lnTo>
                  <a:pt x="7272" y="8571"/>
                </a:lnTo>
                <a:lnTo>
                  <a:pt x="7272" y="8571"/>
                </a:lnTo>
                <a:lnTo>
                  <a:pt x="7272" y="8571"/>
                </a:lnTo>
                <a:lnTo>
                  <a:pt x="7272" y="8571"/>
                </a:lnTo>
                <a:lnTo>
                  <a:pt x="7272" y="8571"/>
                </a:lnTo>
                <a:lnTo>
                  <a:pt x="7272" y="8571"/>
                </a:lnTo>
                <a:lnTo>
                  <a:pt x="7272" y="8571"/>
                </a:lnTo>
                <a:lnTo>
                  <a:pt x="7272" y="0"/>
                </a:lnTo>
                <a:lnTo>
                  <a:pt x="7272" y="0"/>
                </a:lnTo>
                <a:lnTo>
                  <a:pt x="14545" y="0"/>
                </a:lnTo>
                <a:lnTo>
                  <a:pt x="14545" y="8571"/>
                </a:lnTo>
                <a:lnTo>
                  <a:pt x="14545" y="8571"/>
                </a:lnTo>
                <a:lnTo>
                  <a:pt x="14545" y="8571"/>
                </a:lnTo>
                <a:lnTo>
                  <a:pt x="14545" y="8571"/>
                </a:lnTo>
                <a:lnTo>
                  <a:pt x="14545" y="8571"/>
                </a:lnTo>
                <a:lnTo>
                  <a:pt x="21818" y="8571"/>
                </a:lnTo>
                <a:lnTo>
                  <a:pt x="21818" y="8571"/>
                </a:lnTo>
                <a:lnTo>
                  <a:pt x="21818" y="8571"/>
                </a:lnTo>
                <a:lnTo>
                  <a:pt x="21818" y="8571"/>
                </a:lnTo>
                <a:lnTo>
                  <a:pt x="29090" y="8571"/>
                </a:lnTo>
                <a:lnTo>
                  <a:pt x="29090" y="8571"/>
                </a:lnTo>
                <a:lnTo>
                  <a:pt x="29090" y="8571"/>
                </a:lnTo>
                <a:lnTo>
                  <a:pt x="29090" y="8571"/>
                </a:lnTo>
                <a:lnTo>
                  <a:pt x="29090" y="8571"/>
                </a:lnTo>
                <a:lnTo>
                  <a:pt x="29090" y="14285"/>
                </a:lnTo>
                <a:lnTo>
                  <a:pt x="40000" y="14285"/>
                </a:lnTo>
                <a:lnTo>
                  <a:pt x="40000" y="14285"/>
                </a:lnTo>
                <a:lnTo>
                  <a:pt x="40000" y="8571"/>
                </a:lnTo>
                <a:lnTo>
                  <a:pt x="40000" y="8571"/>
                </a:lnTo>
                <a:lnTo>
                  <a:pt x="47272" y="8571"/>
                </a:lnTo>
                <a:lnTo>
                  <a:pt x="47272" y="8571"/>
                </a:lnTo>
                <a:lnTo>
                  <a:pt x="47272" y="8571"/>
                </a:lnTo>
                <a:lnTo>
                  <a:pt x="47272" y="8571"/>
                </a:lnTo>
                <a:lnTo>
                  <a:pt x="47272" y="14285"/>
                </a:lnTo>
                <a:lnTo>
                  <a:pt x="54545" y="14285"/>
                </a:lnTo>
                <a:lnTo>
                  <a:pt x="54545" y="14285"/>
                </a:lnTo>
                <a:lnTo>
                  <a:pt x="54545" y="14285"/>
                </a:lnTo>
                <a:lnTo>
                  <a:pt x="54545" y="14285"/>
                </a:lnTo>
                <a:lnTo>
                  <a:pt x="54545" y="14285"/>
                </a:lnTo>
                <a:lnTo>
                  <a:pt x="61818" y="14285"/>
                </a:lnTo>
                <a:lnTo>
                  <a:pt x="61818" y="14285"/>
                </a:lnTo>
                <a:lnTo>
                  <a:pt x="61818" y="14285"/>
                </a:lnTo>
                <a:lnTo>
                  <a:pt x="69090" y="14285"/>
                </a:lnTo>
                <a:lnTo>
                  <a:pt x="69090" y="14285"/>
                </a:lnTo>
                <a:lnTo>
                  <a:pt x="69090" y="14285"/>
                </a:lnTo>
                <a:lnTo>
                  <a:pt x="69090" y="14285"/>
                </a:lnTo>
                <a:lnTo>
                  <a:pt x="69090" y="14285"/>
                </a:lnTo>
                <a:lnTo>
                  <a:pt x="69090" y="8571"/>
                </a:lnTo>
                <a:lnTo>
                  <a:pt x="80000" y="8571"/>
                </a:lnTo>
                <a:lnTo>
                  <a:pt x="80000" y="8571"/>
                </a:lnTo>
                <a:lnTo>
                  <a:pt x="80000" y="8571"/>
                </a:lnTo>
                <a:lnTo>
                  <a:pt x="80000" y="8571"/>
                </a:lnTo>
                <a:lnTo>
                  <a:pt x="80000" y="8571"/>
                </a:lnTo>
                <a:lnTo>
                  <a:pt x="80000" y="8571"/>
                </a:lnTo>
                <a:lnTo>
                  <a:pt x="80000" y="14285"/>
                </a:lnTo>
                <a:lnTo>
                  <a:pt x="80000" y="14285"/>
                </a:lnTo>
                <a:lnTo>
                  <a:pt x="80000" y="14285"/>
                </a:lnTo>
                <a:lnTo>
                  <a:pt x="80000" y="14285"/>
                </a:lnTo>
                <a:lnTo>
                  <a:pt x="80000" y="20000"/>
                </a:lnTo>
                <a:lnTo>
                  <a:pt x="80000" y="20000"/>
                </a:lnTo>
                <a:lnTo>
                  <a:pt x="80000" y="20000"/>
                </a:lnTo>
                <a:lnTo>
                  <a:pt x="80000" y="20000"/>
                </a:lnTo>
                <a:lnTo>
                  <a:pt x="80000" y="20000"/>
                </a:lnTo>
                <a:lnTo>
                  <a:pt x="80000" y="25714"/>
                </a:lnTo>
                <a:lnTo>
                  <a:pt x="69090" y="25714"/>
                </a:lnTo>
                <a:lnTo>
                  <a:pt x="69090" y="25714"/>
                </a:lnTo>
                <a:lnTo>
                  <a:pt x="69090" y="25714"/>
                </a:lnTo>
                <a:lnTo>
                  <a:pt x="69090" y="25714"/>
                </a:lnTo>
                <a:lnTo>
                  <a:pt x="69090" y="25714"/>
                </a:lnTo>
                <a:lnTo>
                  <a:pt x="69090" y="31428"/>
                </a:lnTo>
                <a:lnTo>
                  <a:pt x="69090" y="31428"/>
                </a:lnTo>
                <a:lnTo>
                  <a:pt x="69090" y="31428"/>
                </a:lnTo>
                <a:lnTo>
                  <a:pt x="69090" y="31428"/>
                </a:lnTo>
                <a:lnTo>
                  <a:pt x="69090" y="40000"/>
                </a:lnTo>
                <a:lnTo>
                  <a:pt x="69090" y="40000"/>
                </a:lnTo>
                <a:lnTo>
                  <a:pt x="69090" y="40000"/>
                </a:lnTo>
                <a:lnTo>
                  <a:pt x="69090" y="45714"/>
                </a:lnTo>
                <a:lnTo>
                  <a:pt x="69090" y="45714"/>
                </a:lnTo>
                <a:lnTo>
                  <a:pt x="69090" y="45714"/>
                </a:lnTo>
                <a:lnTo>
                  <a:pt x="69090" y="45714"/>
                </a:lnTo>
                <a:lnTo>
                  <a:pt x="69090" y="45714"/>
                </a:lnTo>
                <a:lnTo>
                  <a:pt x="69090" y="51428"/>
                </a:lnTo>
                <a:lnTo>
                  <a:pt x="69090" y="51428"/>
                </a:lnTo>
                <a:lnTo>
                  <a:pt x="61818" y="51428"/>
                </a:lnTo>
                <a:lnTo>
                  <a:pt x="61818" y="51428"/>
                </a:lnTo>
                <a:lnTo>
                  <a:pt x="69090" y="51428"/>
                </a:lnTo>
                <a:lnTo>
                  <a:pt x="69090" y="51428"/>
                </a:lnTo>
                <a:lnTo>
                  <a:pt x="69090" y="51428"/>
                </a:lnTo>
                <a:lnTo>
                  <a:pt x="69090" y="51428"/>
                </a:lnTo>
                <a:lnTo>
                  <a:pt x="69090" y="51428"/>
                </a:lnTo>
                <a:lnTo>
                  <a:pt x="69090" y="51428"/>
                </a:lnTo>
                <a:lnTo>
                  <a:pt x="80000" y="51428"/>
                </a:lnTo>
                <a:lnTo>
                  <a:pt x="80000" y="57142"/>
                </a:lnTo>
                <a:lnTo>
                  <a:pt x="80000" y="57142"/>
                </a:lnTo>
                <a:lnTo>
                  <a:pt x="80000" y="57142"/>
                </a:lnTo>
                <a:lnTo>
                  <a:pt x="80000" y="57142"/>
                </a:lnTo>
                <a:lnTo>
                  <a:pt x="80000" y="57142"/>
                </a:lnTo>
                <a:lnTo>
                  <a:pt x="80000" y="57142"/>
                </a:lnTo>
                <a:lnTo>
                  <a:pt x="80000" y="62857"/>
                </a:lnTo>
                <a:lnTo>
                  <a:pt x="80000" y="62857"/>
                </a:lnTo>
                <a:lnTo>
                  <a:pt x="87272" y="62857"/>
                </a:lnTo>
                <a:lnTo>
                  <a:pt x="87272" y="62857"/>
                </a:lnTo>
                <a:lnTo>
                  <a:pt x="87272" y="71428"/>
                </a:lnTo>
                <a:lnTo>
                  <a:pt x="87272" y="71428"/>
                </a:lnTo>
                <a:lnTo>
                  <a:pt x="87272" y="7142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7" name="Shape 2237"/>
          <p:cNvSpPr/>
          <p:nvPr/>
        </p:nvSpPr>
        <p:spPr>
          <a:xfrm>
            <a:off x="2101456" y="2879725"/>
            <a:ext cx="39291" cy="66675"/>
          </a:xfrm>
          <a:custGeom>
            <a:avLst/>
            <a:gdLst/>
            <a:ahLst/>
            <a:cxnLst/>
            <a:rect l="0" t="0" r="0" b="0"/>
            <a:pathLst>
              <a:path w="120000" h="120000" extrusionOk="0">
                <a:moveTo>
                  <a:pt x="87272" y="71428"/>
                </a:moveTo>
                <a:lnTo>
                  <a:pt x="80000" y="71428"/>
                </a:lnTo>
                <a:lnTo>
                  <a:pt x="80000" y="77142"/>
                </a:lnTo>
                <a:lnTo>
                  <a:pt x="80000" y="77142"/>
                </a:lnTo>
                <a:lnTo>
                  <a:pt x="87272" y="77142"/>
                </a:lnTo>
                <a:lnTo>
                  <a:pt x="87272" y="77142"/>
                </a:lnTo>
                <a:lnTo>
                  <a:pt x="87272" y="77142"/>
                </a:lnTo>
                <a:lnTo>
                  <a:pt x="87272" y="77142"/>
                </a:lnTo>
                <a:lnTo>
                  <a:pt x="94545" y="77142"/>
                </a:lnTo>
                <a:lnTo>
                  <a:pt x="94545" y="77142"/>
                </a:lnTo>
                <a:lnTo>
                  <a:pt x="94545" y="77142"/>
                </a:lnTo>
                <a:lnTo>
                  <a:pt x="94545" y="82857"/>
                </a:lnTo>
                <a:lnTo>
                  <a:pt x="94545" y="82857"/>
                </a:lnTo>
                <a:lnTo>
                  <a:pt x="94545" y="82857"/>
                </a:lnTo>
                <a:lnTo>
                  <a:pt x="94545" y="82857"/>
                </a:lnTo>
                <a:lnTo>
                  <a:pt x="94545" y="82857"/>
                </a:lnTo>
                <a:lnTo>
                  <a:pt x="94545" y="88571"/>
                </a:lnTo>
                <a:lnTo>
                  <a:pt x="94545" y="88571"/>
                </a:lnTo>
                <a:lnTo>
                  <a:pt x="94545" y="88571"/>
                </a:lnTo>
                <a:lnTo>
                  <a:pt x="94545" y="88571"/>
                </a:lnTo>
                <a:lnTo>
                  <a:pt x="94545" y="88571"/>
                </a:lnTo>
                <a:lnTo>
                  <a:pt x="101818" y="88571"/>
                </a:lnTo>
                <a:lnTo>
                  <a:pt x="101818" y="88571"/>
                </a:lnTo>
                <a:lnTo>
                  <a:pt x="101818" y="88571"/>
                </a:lnTo>
                <a:lnTo>
                  <a:pt x="101818" y="94285"/>
                </a:lnTo>
                <a:lnTo>
                  <a:pt x="101818" y="94285"/>
                </a:lnTo>
                <a:lnTo>
                  <a:pt x="101818" y="94285"/>
                </a:lnTo>
                <a:lnTo>
                  <a:pt x="101818" y="94285"/>
                </a:lnTo>
                <a:lnTo>
                  <a:pt x="109090" y="94285"/>
                </a:lnTo>
                <a:lnTo>
                  <a:pt x="109090" y="102857"/>
                </a:lnTo>
                <a:lnTo>
                  <a:pt x="109090" y="102857"/>
                </a:lnTo>
                <a:lnTo>
                  <a:pt x="109090" y="102857"/>
                </a:lnTo>
                <a:lnTo>
                  <a:pt x="109090" y="102857"/>
                </a:lnTo>
                <a:lnTo>
                  <a:pt x="120000" y="102857"/>
                </a:lnTo>
                <a:lnTo>
                  <a:pt x="120000" y="102857"/>
                </a:lnTo>
                <a:lnTo>
                  <a:pt x="120000" y="108571"/>
                </a:lnTo>
                <a:lnTo>
                  <a:pt x="120000" y="108571"/>
                </a:lnTo>
                <a:lnTo>
                  <a:pt x="120000" y="108571"/>
                </a:lnTo>
                <a:lnTo>
                  <a:pt x="120000" y="108571"/>
                </a:lnTo>
                <a:lnTo>
                  <a:pt x="120000" y="108571"/>
                </a:lnTo>
                <a:lnTo>
                  <a:pt x="120000" y="114285"/>
                </a:lnTo>
                <a:lnTo>
                  <a:pt x="120000" y="114285"/>
                </a:lnTo>
                <a:lnTo>
                  <a:pt x="120000" y="114285"/>
                </a:lnTo>
                <a:lnTo>
                  <a:pt x="120000" y="114285"/>
                </a:lnTo>
                <a:lnTo>
                  <a:pt x="120000" y="114285"/>
                </a:lnTo>
                <a:lnTo>
                  <a:pt x="120000" y="114285"/>
                </a:lnTo>
                <a:lnTo>
                  <a:pt x="120000" y="120000"/>
                </a:lnTo>
                <a:lnTo>
                  <a:pt x="120000" y="120000"/>
                </a:lnTo>
                <a:lnTo>
                  <a:pt x="120000" y="120000"/>
                </a:lnTo>
                <a:lnTo>
                  <a:pt x="109090" y="120000"/>
                </a:lnTo>
                <a:lnTo>
                  <a:pt x="109090" y="120000"/>
                </a:lnTo>
                <a:lnTo>
                  <a:pt x="109090" y="120000"/>
                </a:lnTo>
                <a:lnTo>
                  <a:pt x="109090" y="114285"/>
                </a:lnTo>
                <a:lnTo>
                  <a:pt x="109090" y="114285"/>
                </a:lnTo>
                <a:lnTo>
                  <a:pt x="109090" y="114285"/>
                </a:lnTo>
                <a:lnTo>
                  <a:pt x="109090" y="114285"/>
                </a:lnTo>
                <a:lnTo>
                  <a:pt x="101818" y="114285"/>
                </a:lnTo>
                <a:lnTo>
                  <a:pt x="101818" y="114285"/>
                </a:lnTo>
                <a:lnTo>
                  <a:pt x="101818" y="108571"/>
                </a:lnTo>
                <a:lnTo>
                  <a:pt x="101818" y="108571"/>
                </a:lnTo>
                <a:lnTo>
                  <a:pt x="101818" y="108571"/>
                </a:lnTo>
                <a:lnTo>
                  <a:pt x="101818" y="108571"/>
                </a:lnTo>
                <a:lnTo>
                  <a:pt x="94545" y="108571"/>
                </a:lnTo>
                <a:lnTo>
                  <a:pt x="94545" y="108571"/>
                </a:lnTo>
                <a:lnTo>
                  <a:pt x="94545" y="108571"/>
                </a:lnTo>
                <a:lnTo>
                  <a:pt x="94545" y="108571"/>
                </a:lnTo>
                <a:lnTo>
                  <a:pt x="94545" y="102857"/>
                </a:lnTo>
                <a:lnTo>
                  <a:pt x="94545" y="102857"/>
                </a:lnTo>
                <a:lnTo>
                  <a:pt x="94545" y="102857"/>
                </a:lnTo>
                <a:lnTo>
                  <a:pt x="87272" y="102857"/>
                </a:lnTo>
                <a:lnTo>
                  <a:pt x="87272" y="102857"/>
                </a:lnTo>
                <a:lnTo>
                  <a:pt x="87272" y="102857"/>
                </a:lnTo>
                <a:lnTo>
                  <a:pt x="87272" y="102857"/>
                </a:lnTo>
                <a:lnTo>
                  <a:pt x="87272" y="94285"/>
                </a:lnTo>
                <a:lnTo>
                  <a:pt x="80000" y="94285"/>
                </a:lnTo>
                <a:lnTo>
                  <a:pt x="80000" y="94285"/>
                </a:lnTo>
                <a:lnTo>
                  <a:pt x="80000" y="94285"/>
                </a:lnTo>
                <a:lnTo>
                  <a:pt x="80000" y="94285"/>
                </a:lnTo>
                <a:lnTo>
                  <a:pt x="80000" y="88571"/>
                </a:lnTo>
                <a:lnTo>
                  <a:pt x="80000" y="88571"/>
                </a:lnTo>
                <a:lnTo>
                  <a:pt x="80000" y="88571"/>
                </a:lnTo>
                <a:lnTo>
                  <a:pt x="69090" y="88571"/>
                </a:lnTo>
                <a:lnTo>
                  <a:pt x="69090" y="88571"/>
                </a:lnTo>
                <a:lnTo>
                  <a:pt x="69090" y="88571"/>
                </a:lnTo>
                <a:lnTo>
                  <a:pt x="69090" y="88571"/>
                </a:lnTo>
                <a:lnTo>
                  <a:pt x="69090" y="88571"/>
                </a:lnTo>
                <a:lnTo>
                  <a:pt x="69090" y="88571"/>
                </a:lnTo>
                <a:lnTo>
                  <a:pt x="69090" y="82857"/>
                </a:lnTo>
                <a:lnTo>
                  <a:pt x="61818" y="82857"/>
                </a:lnTo>
                <a:lnTo>
                  <a:pt x="61818" y="82857"/>
                </a:lnTo>
                <a:lnTo>
                  <a:pt x="61818" y="82857"/>
                </a:lnTo>
                <a:lnTo>
                  <a:pt x="61818" y="82857"/>
                </a:lnTo>
                <a:lnTo>
                  <a:pt x="61818" y="82857"/>
                </a:lnTo>
                <a:lnTo>
                  <a:pt x="54545" y="82857"/>
                </a:lnTo>
                <a:lnTo>
                  <a:pt x="54545" y="82857"/>
                </a:lnTo>
                <a:lnTo>
                  <a:pt x="54545" y="77142"/>
                </a:lnTo>
                <a:lnTo>
                  <a:pt x="54545" y="77142"/>
                </a:lnTo>
                <a:lnTo>
                  <a:pt x="54545" y="77142"/>
                </a:lnTo>
                <a:lnTo>
                  <a:pt x="54545" y="77142"/>
                </a:lnTo>
                <a:lnTo>
                  <a:pt x="47272" y="77142"/>
                </a:lnTo>
                <a:lnTo>
                  <a:pt x="47272" y="77142"/>
                </a:lnTo>
                <a:lnTo>
                  <a:pt x="47272" y="77142"/>
                </a:lnTo>
                <a:lnTo>
                  <a:pt x="47272" y="77142"/>
                </a:lnTo>
                <a:lnTo>
                  <a:pt x="47272" y="77142"/>
                </a:lnTo>
                <a:lnTo>
                  <a:pt x="47272" y="71428"/>
                </a:lnTo>
                <a:lnTo>
                  <a:pt x="47272" y="71428"/>
                </a:lnTo>
                <a:lnTo>
                  <a:pt x="47272" y="71428"/>
                </a:lnTo>
                <a:lnTo>
                  <a:pt x="47272" y="71428"/>
                </a:lnTo>
                <a:lnTo>
                  <a:pt x="40000" y="71428"/>
                </a:lnTo>
                <a:lnTo>
                  <a:pt x="40000" y="62857"/>
                </a:lnTo>
                <a:lnTo>
                  <a:pt x="40000" y="62857"/>
                </a:lnTo>
                <a:lnTo>
                  <a:pt x="40000" y="62857"/>
                </a:lnTo>
                <a:lnTo>
                  <a:pt x="29090" y="62857"/>
                </a:lnTo>
                <a:lnTo>
                  <a:pt x="29090" y="62857"/>
                </a:lnTo>
                <a:lnTo>
                  <a:pt x="29090" y="62857"/>
                </a:lnTo>
                <a:lnTo>
                  <a:pt x="29090" y="62857"/>
                </a:lnTo>
                <a:lnTo>
                  <a:pt x="29090" y="62857"/>
                </a:lnTo>
                <a:lnTo>
                  <a:pt x="29090" y="57142"/>
                </a:lnTo>
                <a:lnTo>
                  <a:pt x="29090" y="57142"/>
                </a:lnTo>
                <a:lnTo>
                  <a:pt x="29090" y="57142"/>
                </a:lnTo>
                <a:lnTo>
                  <a:pt x="29090" y="57142"/>
                </a:lnTo>
                <a:lnTo>
                  <a:pt x="21818" y="57142"/>
                </a:lnTo>
                <a:lnTo>
                  <a:pt x="21818" y="57142"/>
                </a:lnTo>
                <a:lnTo>
                  <a:pt x="21818" y="51428"/>
                </a:lnTo>
                <a:lnTo>
                  <a:pt x="21818" y="51428"/>
                </a:lnTo>
                <a:lnTo>
                  <a:pt x="21818" y="51428"/>
                </a:lnTo>
                <a:lnTo>
                  <a:pt x="21818" y="51428"/>
                </a:lnTo>
                <a:lnTo>
                  <a:pt x="21818" y="51428"/>
                </a:lnTo>
                <a:lnTo>
                  <a:pt x="21818" y="45714"/>
                </a:lnTo>
                <a:lnTo>
                  <a:pt x="21818" y="45714"/>
                </a:lnTo>
                <a:lnTo>
                  <a:pt x="21818" y="45714"/>
                </a:lnTo>
                <a:lnTo>
                  <a:pt x="21818" y="45714"/>
                </a:lnTo>
                <a:lnTo>
                  <a:pt x="21818" y="45714"/>
                </a:lnTo>
                <a:lnTo>
                  <a:pt x="14545" y="45714"/>
                </a:lnTo>
                <a:lnTo>
                  <a:pt x="14545" y="45714"/>
                </a:lnTo>
                <a:lnTo>
                  <a:pt x="14545" y="40000"/>
                </a:lnTo>
                <a:lnTo>
                  <a:pt x="14545" y="40000"/>
                </a:lnTo>
                <a:lnTo>
                  <a:pt x="7272" y="40000"/>
                </a:lnTo>
                <a:lnTo>
                  <a:pt x="7272" y="40000"/>
                </a:lnTo>
                <a:lnTo>
                  <a:pt x="7272" y="40000"/>
                </a:lnTo>
                <a:lnTo>
                  <a:pt x="7272" y="40000"/>
                </a:lnTo>
                <a:lnTo>
                  <a:pt x="7272" y="31428"/>
                </a:lnTo>
                <a:lnTo>
                  <a:pt x="7272" y="31428"/>
                </a:lnTo>
                <a:lnTo>
                  <a:pt x="7272" y="31428"/>
                </a:lnTo>
                <a:lnTo>
                  <a:pt x="7272" y="31428"/>
                </a:lnTo>
                <a:lnTo>
                  <a:pt x="7272" y="25714"/>
                </a:lnTo>
                <a:lnTo>
                  <a:pt x="7272" y="25714"/>
                </a:lnTo>
                <a:lnTo>
                  <a:pt x="7272" y="25714"/>
                </a:lnTo>
                <a:lnTo>
                  <a:pt x="7272" y="25714"/>
                </a:lnTo>
                <a:lnTo>
                  <a:pt x="0" y="25714"/>
                </a:lnTo>
                <a:lnTo>
                  <a:pt x="0" y="20000"/>
                </a:lnTo>
                <a:lnTo>
                  <a:pt x="0" y="20000"/>
                </a:lnTo>
                <a:lnTo>
                  <a:pt x="0" y="20000"/>
                </a:lnTo>
                <a:lnTo>
                  <a:pt x="0" y="20000"/>
                </a:lnTo>
                <a:lnTo>
                  <a:pt x="0" y="20000"/>
                </a:lnTo>
                <a:lnTo>
                  <a:pt x="7272" y="20000"/>
                </a:lnTo>
                <a:lnTo>
                  <a:pt x="7272" y="14285"/>
                </a:lnTo>
                <a:lnTo>
                  <a:pt x="7272" y="14285"/>
                </a:lnTo>
                <a:lnTo>
                  <a:pt x="7272" y="14285"/>
                </a:lnTo>
                <a:lnTo>
                  <a:pt x="7272" y="14285"/>
                </a:lnTo>
                <a:lnTo>
                  <a:pt x="7272" y="14285"/>
                </a:lnTo>
                <a:lnTo>
                  <a:pt x="7272" y="8571"/>
                </a:lnTo>
                <a:lnTo>
                  <a:pt x="7272" y="8571"/>
                </a:lnTo>
                <a:lnTo>
                  <a:pt x="7272" y="8571"/>
                </a:lnTo>
                <a:lnTo>
                  <a:pt x="7272" y="8571"/>
                </a:lnTo>
                <a:lnTo>
                  <a:pt x="7272" y="8571"/>
                </a:lnTo>
                <a:lnTo>
                  <a:pt x="7272" y="8571"/>
                </a:lnTo>
                <a:lnTo>
                  <a:pt x="7272" y="8571"/>
                </a:lnTo>
                <a:lnTo>
                  <a:pt x="7272" y="8571"/>
                </a:lnTo>
                <a:lnTo>
                  <a:pt x="7272" y="0"/>
                </a:lnTo>
                <a:lnTo>
                  <a:pt x="7272" y="0"/>
                </a:lnTo>
                <a:lnTo>
                  <a:pt x="14545" y="0"/>
                </a:lnTo>
                <a:lnTo>
                  <a:pt x="14545" y="8571"/>
                </a:lnTo>
                <a:lnTo>
                  <a:pt x="14545" y="8571"/>
                </a:lnTo>
                <a:lnTo>
                  <a:pt x="14545" y="8571"/>
                </a:lnTo>
                <a:lnTo>
                  <a:pt x="14545" y="8571"/>
                </a:lnTo>
                <a:lnTo>
                  <a:pt x="14545" y="8571"/>
                </a:lnTo>
                <a:lnTo>
                  <a:pt x="21818" y="8571"/>
                </a:lnTo>
                <a:lnTo>
                  <a:pt x="21818" y="8571"/>
                </a:lnTo>
                <a:lnTo>
                  <a:pt x="21818" y="8571"/>
                </a:lnTo>
                <a:lnTo>
                  <a:pt x="21818" y="8571"/>
                </a:lnTo>
                <a:lnTo>
                  <a:pt x="29090" y="8571"/>
                </a:lnTo>
                <a:lnTo>
                  <a:pt x="29090" y="8571"/>
                </a:lnTo>
                <a:lnTo>
                  <a:pt x="29090" y="8571"/>
                </a:lnTo>
                <a:lnTo>
                  <a:pt x="29090" y="8571"/>
                </a:lnTo>
                <a:lnTo>
                  <a:pt x="29090" y="8571"/>
                </a:lnTo>
                <a:lnTo>
                  <a:pt x="29090" y="14285"/>
                </a:lnTo>
                <a:lnTo>
                  <a:pt x="40000" y="14285"/>
                </a:lnTo>
                <a:lnTo>
                  <a:pt x="40000" y="14285"/>
                </a:lnTo>
                <a:lnTo>
                  <a:pt x="40000" y="8571"/>
                </a:lnTo>
                <a:lnTo>
                  <a:pt x="40000" y="8571"/>
                </a:lnTo>
                <a:lnTo>
                  <a:pt x="47272" y="8571"/>
                </a:lnTo>
                <a:lnTo>
                  <a:pt x="47272" y="8571"/>
                </a:lnTo>
                <a:lnTo>
                  <a:pt x="47272" y="8571"/>
                </a:lnTo>
                <a:lnTo>
                  <a:pt x="47272" y="8571"/>
                </a:lnTo>
                <a:lnTo>
                  <a:pt x="47272" y="14285"/>
                </a:lnTo>
                <a:lnTo>
                  <a:pt x="54545" y="14285"/>
                </a:lnTo>
                <a:lnTo>
                  <a:pt x="54545" y="14285"/>
                </a:lnTo>
                <a:lnTo>
                  <a:pt x="54545" y="14285"/>
                </a:lnTo>
                <a:lnTo>
                  <a:pt x="54545" y="14285"/>
                </a:lnTo>
                <a:lnTo>
                  <a:pt x="54545" y="14285"/>
                </a:lnTo>
                <a:lnTo>
                  <a:pt x="61818" y="14285"/>
                </a:lnTo>
                <a:lnTo>
                  <a:pt x="61818" y="14285"/>
                </a:lnTo>
                <a:lnTo>
                  <a:pt x="61818" y="14285"/>
                </a:lnTo>
                <a:lnTo>
                  <a:pt x="69090" y="14285"/>
                </a:lnTo>
                <a:lnTo>
                  <a:pt x="69090" y="14285"/>
                </a:lnTo>
                <a:lnTo>
                  <a:pt x="69090" y="14285"/>
                </a:lnTo>
                <a:lnTo>
                  <a:pt x="69090" y="14285"/>
                </a:lnTo>
                <a:lnTo>
                  <a:pt x="69090" y="14285"/>
                </a:lnTo>
                <a:lnTo>
                  <a:pt x="69090" y="8571"/>
                </a:lnTo>
                <a:lnTo>
                  <a:pt x="80000" y="8571"/>
                </a:lnTo>
                <a:lnTo>
                  <a:pt x="80000" y="8571"/>
                </a:lnTo>
                <a:lnTo>
                  <a:pt x="80000" y="8571"/>
                </a:lnTo>
                <a:lnTo>
                  <a:pt x="80000" y="8571"/>
                </a:lnTo>
                <a:lnTo>
                  <a:pt x="80000" y="8571"/>
                </a:lnTo>
                <a:lnTo>
                  <a:pt x="80000" y="8571"/>
                </a:lnTo>
                <a:lnTo>
                  <a:pt x="80000" y="14285"/>
                </a:lnTo>
                <a:lnTo>
                  <a:pt x="80000" y="14285"/>
                </a:lnTo>
                <a:lnTo>
                  <a:pt x="80000" y="14285"/>
                </a:lnTo>
                <a:lnTo>
                  <a:pt x="80000" y="14285"/>
                </a:lnTo>
                <a:lnTo>
                  <a:pt x="80000" y="20000"/>
                </a:lnTo>
                <a:lnTo>
                  <a:pt x="80000" y="20000"/>
                </a:lnTo>
                <a:lnTo>
                  <a:pt x="80000" y="20000"/>
                </a:lnTo>
                <a:lnTo>
                  <a:pt x="80000" y="20000"/>
                </a:lnTo>
                <a:lnTo>
                  <a:pt x="80000" y="20000"/>
                </a:lnTo>
                <a:lnTo>
                  <a:pt x="80000" y="25714"/>
                </a:lnTo>
                <a:lnTo>
                  <a:pt x="69090" y="25714"/>
                </a:lnTo>
                <a:lnTo>
                  <a:pt x="69090" y="25714"/>
                </a:lnTo>
                <a:lnTo>
                  <a:pt x="69090" y="25714"/>
                </a:lnTo>
                <a:lnTo>
                  <a:pt x="69090" y="25714"/>
                </a:lnTo>
                <a:lnTo>
                  <a:pt x="69090" y="25714"/>
                </a:lnTo>
                <a:lnTo>
                  <a:pt x="69090" y="31428"/>
                </a:lnTo>
                <a:lnTo>
                  <a:pt x="69090" y="31428"/>
                </a:lnTo>
                <a:lnTo>
                  <a:pt x="69090" y="31428"/>
                </a:lnTo>
                <a:lnTo>
                  <a:pt x="69090" y="31428"/>
                </a:lnTo>
                <a:lnTo>
                  <a:pt x="69090" y="40000"/>
                </a:lnTo>
                <a:lnTo>
                  <a:pt x="69090" y="40000"/>
                </a:lnTo>
                <a:lnTo>
                  <a:pt x="69090" y="40000"/>
                </a:lnTo>
                <a:lnTo>
                  <a:pt x="69090" y="45714"/>
                </a:lnTo>
                <a:lnTo>
                  <a:pt x="69090" y="45714"/>
                </a:lnTo>
                <a:lnTo>
                  <a:pt x="69090" y="45714"/>
                </a:lnTo>
                <a:lnTo>
                  <a:pt x="69090" y="45714"/>
                </a:lnTo>
                <a:lnTo>
                  <a:pt x="69090" y="45714"/>
                </a:lnTo>
                <a:lnTo>
                  <a:pt x="69090" y="51428"/>
                </a:lnTo>
                <a:lnTo>
                  <a:pt x="69090" y="51428"/>
                </a:lnTo>
                <a:lnTo>
                  <a:pt x="61818" y="51428"/>
                </a:lnTo>
                <a:lnTo>
                  <a:pt x="61818" y="51428"/>
                </a:lnTo>
                <a:lnTo>
                  <a:pt x="69090" y="51428"/>
                </a:lnTo>
                <a:lnTo>
                  <a:pt x="69090" y="51428"/>
                </a:lnTo>
                <a:lnTo>
                  <a:pt x="69090" y="51428"/>
                </a:lnTo>
                <a:lnTo>
                  <a:pt x="69090" y="51428"/>
                </a:lnTo>
                <a:lnTo>
                  <a:pt x="69090" y="51428"/>
                </a:lnTo>
                <a:lnTo>
                  <a:pt x="69090" y="51428"/>
                </a:lnTo>
                <a:lnTo>
                  <a:pt x="80000" y="51428"/>
                </a:lnTo>
                <a:lnTo>
                  <a:pt x="80000" y="57142"/>
                </a:lnTo>
                <a:lnTo>
                  <a:pt x="80000" y="57142"/>
                </a:lnTo>
                <a:lnTo>
                  <a:pt x="80000" y="57142"/>
                </a:lnTo>
                <a:lnTo>
                  <a:pt x="80000" y="57142"/>
                </a:lnTo>
                <a:lnTo>
                  <a:pt x="80000" y="57142"/>
                </a:lnTo>
                <a:lnTo>
                  <a:pt x="80000" y="57142"/>
                </a:lnTo>
                <a:lnTo>
                  <a:pt x="80000" y="62857"/>
                </a:lnTo>
                <a:lnTo>
                  <a:pt x="80000" y="62857"/>
                </a:lnTo>
                <a:lnTo>
                  <a:pt x="87272" y="62857"/>
                </a:lnTo>
                <a:lnTo>
                  <a:pt x="87272" y="62857"/>
                </a:lnTo>
                <a:lnTo>
                  <a:pt x="87272" y="71428"/>
                </a:lnTo>
                <a:lnTo>
                  <a:pt x="87272" y="71428"/>
                </a:lnTo>
                <a:lnTo>
                  <a:pt x="87272" y="7142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8" name="Shape 2238"/>
          <p:cNvSpPr/>
          <p:nvPr/>
        </p:nvSpPr>
        <p:spPr>
          <a:xfrm>
            <a:off x="2444355" y="2236789"/>
            <a:ext cx="65485" cy="22225"/>
          </a:xfrm>
          <a:custGeom>
            <a:avLst/>
            <a:gdLst/>
            <a:ahLst/>
            <a:cxnLst/>
            <a:rect l="0" t="0" r="0" b="0"/>
            <a:pathLst>
              <a:path w="120000" h="120000" extrusionOk="0">
                <a:moveTo>
                  <a:pt x="113454" y="0"/>
                </a:moveTo>
                <a:lnTo>
                  <a:pt x="113454" y="0"/>
                </a:lnTo>
                <a:lnTo>
                  <a:pt x="120000" y="0"/>
                </a:lnTo>
                <a:lnTo>
                  <a:pt x="120000" y="0"/>
                </a:lnTo>
                <a:lnTo>
                  <a:pt x="120000" y="25714"/>
                </a:lnTo>
                <a:lnTo>
                  <a:pt x="113454" y="25714"/>
                </a:lnTo>
                <a:lnTo>
                  <a:pt x="113454" y="25714"/>
                </a:lnTo>
                <a:lnTo>
                  <a:pt x="113454" y="25714"/>
                </a:lnTo>
                <a:lnTo>
                  <a:pt x="113454" y="25714"/>
                </a:lnTo>
                <a:lnTo>
                  <a:pt x="113454" y="25714"/>
                </a:lnTo>
                <a:lnTo>
                  <a:pt x="113454" y="25714"/>
                </a:lnTo>
                <a:lnTo>
                  <a:pt x="109090" y="25714"/>
                </a:lnTo>
                <a:lnTo>
                  <a:pt x="109090" y="25714"/>
                </a:lnTo>
                <a:lnTo>
                  <a:pt x="109090" y="25714"/>
                </a:lnTo>
                <a:lnTo>
                  <a:pt x="104727" y="25714"/>
                </a:lnTo>
                <a:lnTo>
                  <a:pt x="104727" y="25714"/>
                </a:lnTo>
                <a:lnTo>
                  <a:pt x="104727" y="25714"/>
                </a:lnTo>
                <a:lnTo>
                  <a:pt x="104727" y="25714"/>
                </a:lnTo>
                <a:lnTo>
                  <a:pt x="100363" y="25714"/>
                </a:lnTo>
                <a:lnTo>
                  <a:pt x="100363" y="25714"/>
                </a:lnTo>
                <a:lnTo>
                  <a:pt x="100363" y="25714"/>
                </a:lnTo>
                <a:lnTo>
                  <a:pt x="100363" y="25714"/>
                </a:lnTo>
                <a:lnTo>
                  <a:pt x="100363" y="25714"/>
                </a:lnTo>
                <a:lnTo>
                  <a:pt x="96000" y="25714"/>
                </a:lnTo>
                <a:lnTo>
                  <a:pt x="96000" y="25714"/>
                </a:lnTo>
                <a:lnTo>
                  <a:pt x="96000" y="25714"/>
                </a:lnTo>
                <a:lnTo>
                  <a:pt x="89454" y="25714"/>
                </a:lnTo>
                <a:lnTo>
                  <a:pt x="89454" y="25714"/>
                </a:lnTo>
                <a:lnTo>
                  <a:pt x="89454" y="25714"/>
                </a:lnTo>
                <a:lnTo>
                  <a:pt x="89454" y="25714"/>
                </a:lnTo>
                <a:lnTo>
                  <a:pt x="85090" y="25714"/>
                </a:lnTo>
                <a:lnTo>
                  <a:pt x="85090" y="25714"/>
                </a:lnTo>
                <a:lnTo>
                  <a:pt x="85090" y="25714"/>
                </a:lnTo>
                <a:lnTo>
                  <a:pt x="85090" y="25714"/>
                </a:lnTo>
                <a:lnTo>
                  <a:pt x="80727" y="25714"/>
                </a:lnTo>
                <a:lnTo>
                  <a:pt x="80727" y="25714"/>
                </a:lnTo>
                <a:lnTo>
                  <a:pt x="80727" y="25714"/>
                </a:lnTo>
                <a:lnTo>
                  <a:pt x="76363" y="25714"/>
                </a:lnTo>
                <a:lnTo>
                  <a:pt x="76363" y="42857"/>
                </a:lnTo>
                <a:lnTo>
                  <a:pt x="80727" y="42857"/>
                </a:lnTo>
                <a:lnTo>
                  <a:pt x="80727" y="42857"/>
                </a:lnTo>
                <a:lnTo>
                  <a:pt x="80727" y="42857"/>
                </a:lnTo>
                <a:lnTo>
                  <a:pt x="80727" y="42857"/>
                </a:lnTo>
                <a:lnTo>
                  <a:pt x="85090" y="42857"/>
                </a:lnTo>
                <a:lnTo>
                  <a:pt x="85090" y="42857"/>
                </a:lnTo>
                <a:lnTo>
                  <a:pt x="85090" y="42857"/>
                </a:lnTo>
                <a:lnTo>
                  <a:pt x="85090" y="42857"/>
                </a:lnTo>
                <a:lnTo>
                  <a:pt x="89454" y="42857"/>
                </a:lnTo>
                <a:lnTo>
                  <a:pt x="89454" y="42857"/>
                </a:lnTo>
                <a:lnTo>
                  <a:pt x="89454" y="42857"/>
                </a:lnTo>
                <a:lnTo>
                  <a:pt x="89454" y="42857"/>
                </a:lnTo>
                <a:lnTo>
                  <a:pt x="96000" y="42857"/>
                </a:lnTo>
                <a:lnTo>
                  <a:pt x="96000" y="42857"/>
                </a:lnTo>
                <a:lnTo>
                  <a:pt x="96000" y="42857"/>
                </a:lnTo>
                <a:lnTo>
                  <a:pt x="100363" y="42857"/>
                </a:lnTo>
                <a:lnTo>
                  <a:pt x="100363" y="42857"/>
                </a:lnTo>
                <a:lnTo>
                  <a:pt x="100363" y="42857"/>
                </a:lnTo>
                <a:lnTo>
                  <a:pt x="100363" y="42857"/>
                </a:lnTo>
                <a:lnTo>
                  <a:pt x="100363" y="42857"/>
                </a:lnTo>
                <a:lnTo>
                  <a:pt x="100363" y="59999"/>
                </a:lnTo>
                <a:lnTo>
                  <a:pt x="100363" y="59999"/>
                </a:lnTo>
                <a:lnTo>
                  <a:pt x="100363" y="59999"/>
                </a:lnTo>
                <a:lnTo>
                  <a:pt x="100363" y="59999"/>
                </a:lnTo>
                <a:lnTo>
                  <a:pt x="100363" y="77142"/>
                </a:lnTo>
                <a:lnTo>
                  <a:pt x="100363" y="77142"/>
                </a:lnTo>
                <a:lnTo>
                  <a:pt x="100363" y="77142"/>
                </a:lnTo>
                <a:lnTo>
                  <a:pt x="100363" y="77142"/>
                </a:lnTo>
                <a:lnTo>
                  <a:pt x="100363" y="77142"/>
                </a:lnTo>
                <a:lnTo>
                  <a:pt x="96000" y="77142"/>
                </a:lnTo>
                <a:lnTo>
                  <a:pt x="96000" y="77142"/>
                </a:lnTo>
                <a:lnTo>
                  <a:pt x="96000" y="94285"/>
                </a:lnTo>
                <a:lnTo>
                  <a:pt x="96000" y="94285"/>
                </a:lnTo>
                <a:lnTo>
                  <a:pt x="89454" y="94285"/>
                </a:lnTo>
                <a:lnTo>
                  <a:pt x="89454" y="94285"/>
                </a:lnTo>
                <a:lnTo>
                  <a:pt x="89454" y="94285"/>
                </a:lnTo>
                <a:lnTo>
                  <a:pt x="89454" y="94285"/>
                </a:lnTo>
                <a:lnTo>
                  <a:pt x="85090" y="94285"/>
                </a:lnTo>
                <a:lnTo>
                  <a:pt x="85090" y="94285"/>
                </a:lnTo>
                <a:lnTo>
                  <a:pt x="85090" y="94285"/>
                </a:lnTo>
                <a:lnTo>
                  <a:pt x="85090" y="94285"/>
                </a:lnTo>
                <a:lnTo>
                  <a:pt x="85090" y="94285"/>
                </a:lnTo>
                <a:lnTo>
                  <a:pt x="80727" y="94285"/>
                </a:lnTo>
                <a:lnTo>
                  <a:pt x="80727" y="94285"/>
                </a:lnTo>
                <a:lnTo>
                  <a:pt x="80727" y="94285"/>
                </a:lnTo>
                <a:lnTo>
                  <a:pt x="76363" y="94285"/>
                </a:lnTo>
                <a:lnTo>
                  <a:pt x="76363" y="94285"/>
                </a:lnTo>
                <a:lnTo>
                  <a:pt x="76363" y="94285"/>
                </a:lnTo>
                <a:lnTo>
                  <a:pt x="76363" y="94285"/>
                </a:lnTo>
                <a:lnTo>
                  <a:pt x="76363" y="94285"/>
                </a:lnTo>
                <a:lnTo>
                  <a:pt x="76363" y="94285"/>
                </a:lnTo>
                <a:lnTo>
                  <a:pt x="72000" y="94285"/>
                </a:lnTo>
                <a:lnTo>
                  <a:pt x="72000" y="94285"/>
                </a:lnTo>
                <a:lnTo>
                  <a:pt x="72000" y="94285"/>
                </a:lnTo>
                <a:lnTo>
                  <a:pt x="72000" y="94285"/>
                </a:lnTo>
                <a:lnTo>
                  <a:pt x="65454" y="94285"/>
                </a:lnTo>
                <a:lnTo>
                  <a:pt x="65454" y="94285"/>
                </a:lnTo>
                <a:lnTo>
                  <a:pt x="65454" y="94285"/>
                </a:lnTo>
                <a:lnTo>
                  <a:pt x="61090" y="94285"/>
                </a:lnTo>
                <a:lnTo>
                  <a:pt x="61090" y="94285"/>
                </a:lnTo>
                <a:lnTo>
                  <a:pt x="61090" y="94285"/>
                </a:lnTo>
                <a:lnTo>
                  <a:pt x="61090" y="94285"/>
                </a:lnTo>
                <a:lnTo>
                  <a:pt x="61090" y="94285"/>
                </a:lnTo>
                <a:lnTo>
                  <a:pt x="56727" y="94285"/>
                </a:lnTo>
                <a:lnTo>
                  <a:pt x="56727" y="94285"/>
                </a:lnTo>
                <a:lnTo>
                  <a:pt x="56727" y="94285"/>
                </a:lnTo>
                <a:lnTo>
                  <a:pt x="56727" y="94285"/>
                </a:lnTo>
                <a:lnTo>
                  <a:pt x="52363" y="94285"/>
                </a:lnTo>
                <a:lnTo>
                  <a:pt x="52363" y="94285"/>
                </a:lnTo>
                <a:lnTo>
                  <a:pt x="52363" y="94285"/>
                </a:lnTo>
                <a:lnTo>
                  <a:pt x="52363" y="119999"/>
                </a:lnTo>
                <a:lnTo>
                  <a:pt x="48000" y="119999"/>
                </a:lnTo>
                <a:lnTo>
                  <a:pt x="48000" y="119999"/>
                </a:lnTo>
                <a:lnTo>
                  <a:pt x="48000" y="119999"/>
                </a:lnTo>
                <a:lnTo>
                  <a:pt x="48000" y="119999"/>
                </a:lnTo>
                <a:lnTo>
                  <a:pt x="41454" y="119999"/>
                </a:lnTo>
                <a:lnTo>
                  <a:pt x="41454" y="119999"/>
                </a:lnTo>
                <a:lnTo>
                  <a:pt x="41454" y="119999"/>
                </a:lnTo>
                <a:lnTo>
                  <a:pt x="41454" y="119999"/>
                </a:lnTo>
                <a:lnTo>
                  <a:pt x="41454" y="119999"/>
                </a:lnTo>
                <a:lnTo>
                  <a:pt x="37090" y="119999"/>
                </a:lnTo>
                <a:lnTo>
                  <a:pt x="37090" y="119999"/>
                </a:lnTo>
                <a:lnTo>
                  <a:pt x="37090" y="119999"/>
                </a:lnTo>
                <a:lnTo>
                  <a:pt x="37090" y="119999"/>
                </a:lnTo>
                <a:lnTo>
                  <a:pt x="32727" y="119999"/>
                </a:lnTo>
                <a:lnTo>
                  <a:pt x="32727" y="119999"/>
                </a:lnTo>
                <a:lnTo>
                  <a:pt x="32727" y="119999"/>
                </a:lnTo>
                <a:lnTo>
                  <a:pt x="32727" y="119999"/>
                </a:lnTo>
                <a:lnTo>
                  <a:pt x="28363" y="119999"/>
                </a:lnTo>
                <a:lnTo>
                  <a:pt x="28363" y="119999"/>
                </a:lnTo>
                <a:lnTo>
                  <a:pt x="28363" y="119999"/>
                </a:lnTo>
                <a:lnTo>
                  <a:pt x="28363" y="119999"/>
                </a:lnTo>
                <a:lnTo>
                  <a:pt x="24000" y="119999"/>
                </a:lnTo>
                <a:lnTo>
                  <a:pt x="24000" y="94285"/>
                </a:lnTo>
                <a:lnTo>
                  <a:pt x="24000" y="94285"/>
                </a:lnTo>
                <a:lnTo>
                  <a:pt x="24000" y="94285"/>
                </a:lnTo>
                <a:lnTo>
                  <a:pt x="24000" y="94285"/>
                </a:lnTo>
                <a:lnTo>
                  <a:pt x="17454" y="94285"/>
                </a:lnTo>
                <a:lnTo>
                  <a:pt x="17454" y="94285"/>
                </a:lnTo>
                <a:lnTo>
                  <a:pt x="17454" y="94285"/>
                </a:lnTo>
                <a:lnTo>
                  <a:pt x="17454" y="94285"/>
                </a:lnTo>
                <a:lnTo>
                  <a:pt x="17454" y="94285"/>
                </a:lnTo>
                <a:lnTo>
                  <a:pt x="17454" y="94285"/>
                </a:lnTo>
                <a:lnTo>
                  <a:pt x="13090" y="94285"/>
                </a:lnTo>
                <a:lnTo>
                  <a:pt x="13090" y="94285"/>
                </a:lnTo>
                <a:lnTo>
                  <a:pt x="13090" y="94285"/>
                </a:lnTo>
                <a:lnTo>
                  <a:pt x="13090" y="94285"/>
                </a:lnTo>
                <a:lnTo>
                  <a:pt x="13090" y="94285"/>
                </a:lnTo>
                <a:lnTo>
                  <a:pt x="8727" y="94285"/>
                </a:lnTo>
                <a:lnTo>
                  <a:pt x="8727" y="94285"/>
                </a:lnTo>
                <a:lnTo>
                  <a:pt x="8727" y="77142"/>
                </a:lnTo>
                <a:lnTo>
                  <a:pt x="8727" y="77142"/>
                </a:lnTo>
                <a:lnTo>
                  <a:pt x="4363" y="77142"/>
                </a:lnTo>
                <a:lnTo>
                  <a:pt x="4363" y="77142"/>
                </a:lnTo>
                <a:lnTo>
                  <a:pt x="4363" y="77142"/>
                </a:lnTo>
                <a:lnTo>
                  <a:pt x="4363" y="77142"/>
                </a:lnTo>
                <a:lnTo>
                  <a:pt x="0" y="77142"/>
                </a:lnTo>
                <a:lnTo>
                  <a:pt x="0" y="77142"/>
                </a:lnTo>
                <a:lnTo>
                  <a:pt x="0" y="77142"/>
                </a:lnTo>
                <a:lnTo>
                  <a:pt x="4363" y="77142"/>
                </a:lnTo>
                <a:lnTo>
                  <a:pt x="4363" y="59999"/>
                </a:lnTo>
                <a:lnTo>
                  <a:pt x="0" y="59999"/>
                </a:lnTo>
                <a:lnTo>
                  <a:pt x="0" y="59999"/>
                </a:lnTo>
                <a:lnTo>
                  <a:pt x="0" y="59999"/>
                </a:lnTo>
                <a:lnTo>
                  <a:pt x="0" y="59999"/>
                </a:lnTo>
                <a:lnTo>
                  <a:pt x="0" y="42857"/>
                </a:lnTo>
                <a:lnTo>
                  <a:pt x="0" y="42857"/>
                </a:lnTo>
                <a:lnTo>
                  <a:pt x="0" y="42857"/>
                </a:lnTo>
                <a:lnTo>
                  <a:pt x="0" y="42857"/>
                </a:lnTo>
                <a:lnTo>
                  <a:pt x="0" y="25714"/>
                </a:lnTo>
                <a:lnTo>
                  <a:pt x="0" y="25714"/>
                </a:lnTo>
                <a:lnTo>
                  <a:pt x="0" y="25714"/>
                </a:lnTo>
                <a:lnTo>
                  <a:pt x="0" y="25714"/>
                </a:lnTo>
                <a:lnTo>
                  <a:pt x="0" y="25714"/>
                </a:lnTo>
                <a:lnTo>
                  <a:pt x="4363" y="25714"/>
                </a:lnTo>
                <a:lnTo>
                  <a:pt x="4363" y="25714"/>
                </a:lnTo>
                <a:lnTo>
                  <a:pt x="4363" y="25714"/>
                </a:lnTo>
                <a:lnTo>
                  <a:pt x="4363" y="25714"/>
                </a:lnTo>
                <a:lnTo>
                  <a:pt x="8727" y="25714"/>
                </a:lnTo>
                <a:lnTo>
                  <a:pt x="8727" y="25714"/>
                </a:lnTo>
                <a:lnTo>
                  <a:pt x="8727" y="25714"/>
                </a:lnTo>
                <a:lnTo>
                  <a:pt x="8727" y="25714"/>
                </a:lnTo>
                <a:lnTo>
                  <a:pt x="8727" y="25714"/>
                </a:lnTo>
                <a:lnTo>
                  <a:pt x="13090" y="25714"/>
                </a:lnTo>
                <a:lnTo>
                  <a:pt x="13090" y="25714"/>
                </a:lnTo>
                <a:lnTo>
                  <a:pt x="13090" y="25714"/>
                </a:lnTo>
                <a:lnTo>
                  <a:pt x="13090" y="25714"/>
                </a:lnTo>
                <a:lnTo>
                  <a:pt x="17454" y="25714"/>
                </a:lnTo>
                <a:lnTo>
                  <a:pt x="17454" y="25714"/>
                </a:lnTo>
                <a:lnTo>
                  <a:pt x="17454" y="25714"/>
                </a:lnTo>
                <a:lnTo>
                  <a:pt x="17454" y="25714"/>
                </a:lnTo>
                <a:lnTo>
                  <a:pt x="17454" y="25714"/>
                </a:lnTo>
                <a:lnTo>
                  <a:pt x="24000" y="25714"/>
                </a:lnTo>
                <a:lnTo>
                  <a:pt x="24000" y="25714"/>
                </a:lnTo>
                <a:lnTo>
                  <a:pt x="24000" y="25714"/>
                </a:lnTo>
                <a:lnTo>
                  <a:pt x="24000" y="0"/>
                </a:lnTo>
                <a:lnTo>
                  <a:pt x="28363" y="0"/>
                </a:lnTo>
                <a:lnTo>
                  <a:pt x="28363" y="0"/>
                </a:lnTo>
                <a:lnTo>
                  <a:pt x="28363" y="0"/>
                </a:lnTo>
                <a:lnTo>
                  <a:pt x="28363" y="0"/>
                </a:lnTo>
                <a:lnTo>
                  <a:pt x="28363" y="25714"/>
                </a:lnTo>
                <a:lnTo>
                  <a:pt x="32727" y="25714"/>
                </a:lnTo>
                <a:lnTo>
                  <a:pt x="32727" y="0"/>
                </a:lnTo>
                <a:lnTo>
                  <a:pt x="32727" y="0"/>
                </a:lnTo>
                <a:lnTo>
                  <a:pt x="32727" y="0"/>
                </a:lnTo>
                <a:lnTo>
                  <a:pt x="32727" y="0"/>
                </a:lnTo>
                <a:lnTo>
                  <a:pt x="37090" y="0"/>
                </a:lnTo>
                <a:lnTo>
                  <a:pt x="37090" y="0"/>
                </a:lnTo>
                <a:lnTo>
                  <a:pt x="37090" y="0"/>
                </a:lnTo>
                <a:lnTo>
                  <a:pt x="41454" y="0"/>
                </a:lnTo>
                <a:lnTo>
                  <a:pt x="41454" y="0"/>
                </a:lnTo>
                <a:lnTo>
                  <a:pt x="41454" y="0"/>
                </a:lnTo>
                <a:lnTo>
                  <a:pt x="41454" y="0"/>
                </a:lnTo>
                <a:lnTo>
                  <a:pt x="41454" y="0"/>
                </a:lnTo>
                <a:lnTo>
                  <a:pt x="48000" y="0"/>
                </a:lnTo>
                <a:lnTo>
                  <a:pt x="48000" y="0"/>
                </a:lnTo>
                <a:lnTo>
                  <a:pt x="48000" y="0"/>
                </a:lnTo>
                <a:lnTo>
                  <a:pt x="48000" y="0"/>
                </a:lnTo>
                <a:lnTo>
                  <a:pt x="48000" y="0"/>
                </a:lnTo>
                <a:lnTo>
                  <a:pt x="52363" y="0"/>
                </a:lnTo>
                <a:lnTo>
                  <a:pt x="52363" y="0"/>
                </a:lnTo>
                <a:lnTo>
                  <a:pt x="52363" y="0"/>
                </a:lnTo>
                <a:lnTo>
                  <a:pt x="52363" y="0"/>
                </a:lnTo>
                <a:lnTo>
                  <a:pt x="56727" y="0"/>
                </a:lnTo>
                <a:lnTo>
                  <a:pt x="56727" y="0"/>
                </a:lnTo>
                <a:lnTo>
                  <a:pt x="56727" y="0"/>
                </a:lnTo>
                <a:lnTo>
                  <a:pt x="56727" y="0"/>
                </a:lnTo>
                <a:lnTo>
                  <a:pt x="61090" y="0"/>
                </a:lnTo>
                <a:lnTo>
                  <a:pt x="61090" y="0"/>
                </a:lnTo>
                <a:lnTo>
                  <a:pt x="61090" y="0"/>
                </a:lnTo>
                <a:lnTo>
                  <a:pt x="61090" y="0"/>
                </a:lnTo>
                <a:lnTo>
                  <a:pt x="61090" y="0"/>
                </a:lnTo>
                <a:lnTo>
                  <a:pt x="65454" y="0"/>
                </a:lnTo>
                <a:lnTo>
                  <a:pt x="65454" y="0"/>
                </a:lnTo>
                <a:lnTo>
                  <a:pt x="65454" y="0"/>
                </a:lnTo>
                <a:lnTo>
                  <a:pt x="72000" y="0"/>
                </a:lnTo>
                <a:lnTo>
                  <a:pt x="72000" y="0"/>
                </a:lnTo>
                <a:lnTo>
                  <a:pt x="72000" y="0"/>
                </a:lnTo>
                <a:lnTo>
                  <a:pt x="72000" y="0"/>
                </a:lnTo>
                <a:lnTo>
                  <a:pt x="72000" y="0"/>
                </a:lnTo>
                <a:lnTo>
                  <a:pt x="76363" y="0"/>
                </a:lnTo>
                <a:lnTo>
                  <a:pt x="76363" y="0"/>
                </a:lnTo>
                <a:lnTo>
                  <a:pt x="76363" y="0"/>
                </a:lnTo>
                <a:lnTo>
                  <a:pt x="76363" y="0"/>
                </a:lnTo>
                <a:lnTo>
                  <a:pt x="76363" y="0"/>
                </a:lnTo>
                <a:lnTo>
                  <a:pt x="80727" y="0"/>
                </a:lnTo>
                <a:lnTo>
                  <a:pt x="80727" y="0"/>
                </a:lnTo>
                <a:lnTo>
                  <a:pt x="80727" y="0"/>
                </a:lnTo>
                <a:lnTo>
                  <a:pt x="85090" y="0"/>
                </a:lnTo>
                <a:lnTo>
                  <a:pt x="85090" y="0"/>
                </a:lnTo>
                <a:lnTo>
                  <a:pt x="85090" y="0"/>
                </a:lnTo>
                <a:lnTo>
                  <a:pt x="85090" y="0"/>
                </a:lnTo>
                <a:lnTo>
                  <a:pt x="89454" y="0"/>
                </a:lnTo>
                <a:lnTo>
                  <a:pt x="89454" y="0"/>
                </a:lnTo>
                <a:lnTo>
                  <a:pt x="89454" y="0"/>
                </a:lnTo>
                <a:lnTo>
                  <a:pt x="89454" y="0"/>
                </a:lnTo>
                <a:lnTo>
                  <a:pt x="96000" y="0"/>
                </a:lnTo>
                <a:lnTo>
                  <a:pt x="96000" y="0"/>
                </a:lnTo>
                <a:lnTo>
                  <a:pt x="96000" y="0"/>
                </a:lnTo>
                <a:lnTo>
                  <a:pt x="100363" y="0"/>
                </a:lnTo>
                <a:lnTo>
                  <a:pt x="100363" y="0"/>
                </a:lnTo>
                <a:lnTo>
                  <a:pt x="100363" y="0"/>
                </a:lnTo>
                <a:lnTo>
                  <a:pt x="100363" y="0"/>
                </a:lnTo>
                <a:lnTo>
                  <a:pt x="104727" y="0"/>
                </a:lnTo>
                <a:lnTo>
                  <a:pt x="104727" y="0"/>
                </a:lnTo>
                <a:lnTo>
                  <a:pt x="104727" y="0"/>
                </a:lnTo>
                <a:lnTo>
                  <a:pt x="104727" y="0"/>
                </a:lnTo>
                <a:lnTo>
                  <a:pt x="109090" y="0"/>
                </a:lnTo>
                <a:lnTo>
                  <a:pt x="109090" y="0"/>
                </a:lnTo>
                <a:lnTo>
                  <a:pt x="109090" y="0"/>
                </a:lnTo>
                <a:lnTo>
                  <a:pt x="113454" y="0"/>
                </a:lnTo>
                <a:lnTo>
                  <a:pt x="113454" y="0"/>
                </a:lnTo>
                <a:lnTo>
                  <a:pt x="113454" y="0"/>
                </a:lnTo>
                <a:lnTo>
                  <a:pt x="11345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39" name="Shape 2239"/>
          <p:cNvSpPr/>
          <p:nvPr/>
        </p:nvSpPr>
        <p:spPr>
          <a:xfrm>
            <a:off x="2444355" y="2236789"/>
            <a:ext cx="65485" cy="22225"/>
          </a:xfrm>
          <a:custGeom>
            <a:avLst/>
            <a:gdLst/>
            <a:ahLst/>
            <a:cxnLst/>
            <a:rect l="0" t="0" r="0" b="0"/>
            <a:pathLst>
              <a:path w="120000" h="120000" extrusionOk="0">
                <a:moveTo>
                  <a:pt x="113454" y="0"/>
                </a:moveTo>
                <a:lnTo>
                  <a:pt x="113454" y="0"/>
                </a:lnTo>
                <a:lnTo>
                  <a:pt x="120000" y="0"/>
                </a:lnTo>
                <a:lnTo>
                  <a:pt x="120000" y="0"/>
                </a:lnTo>
                <a:lnTo>
                  <a:pt x="120000" y="25714"/>
                </a:lnTo>
                <a:lnTo>
                  <a:pt x="113454" y="25714"/>
                </a:lnTo>
                <a:lnTo>
                  <a:pt x="113454" y="25714"/>
                </a:lnTo>
                <a:lnTo>
                  <a:pt x="113454" y="25714"/>
                </a:lnTo>
                <a:lnTo>
                  <a:pt x="113454" y="25714"/>
                </a:lnTo>
                <a:lnTo>
                  <a:pt x="113454" y="25714"/>
                </a:lnTo>
                <a:lnTo>
                  <a:pt x="113454" y="25714"/>
                </a:lnTo>
                <a:lnTo>
                  <a:pt x="109090" y="25714"/>
                </a:lnTo>
                <a:lnTo>
                  <a:pt x="109090" y="25714"/>
                </a:lnTo>
                <a:lnTo>
                  <a:pt x="109090" y="25714"/>
                </a:lnTo>
                <a:lnTo>
                  <a:pt x="104727" y="25714"/>
                </a:lnTo>
                <a:lnTo>
                  <a:pt x="104727" y="25714"/>
                </a:lnTo>
                <a:lnTo>
                  <a:pt x="104727" y="25714"/>
                </a:lnTo>
                <a:lnTo>
                  <a:pt x="104727" y="25714"/>
                </a:lnTo>
                <a:lnTo>
                  <a:pt x="100363" y="25714"/>
                </a:lnTo>
                <a:lnTo>
                  <a:pt x="100363" y="25714"/>
                </a:lnTo>
                <a:lnTo>
                  <a:pt x="100363" y="25714"/>
                </a:lnTo>
                <a:lnTo>
                  <a:pt x="100363" y="25714"/>
                </a:lnTo>
                <a:lnTo>
                  <a:pt x="100363" y="25714"/>
                </a:lnTo>
                <a:lnTo>
                  <a:pt x="96000" y="25714"/>
                </a:lnTo>
                <a:lnTo>
                  <a:pt x="96000" y="25714"/>
                </a:lnTo>
                <a:lnTo>
                  <a:pt x="96000" y="25714"/>
                </a:lnTo>
                <a:lnTo>
                  <a:pt x="89454" y="25714"/>
                </a:lnTo>
                <a:lnTo>
                  <a:pt x="89454" y="25714"/>
                </a:lnTo>
                <a:lnTo>
                  <a:pt x="89454" y="25714"/>
                </a:lnTo>
                <a:lnTo>
                  <a:pt x="89454" y="25714"/>
                </a:lnTo>
                <a:lnTo>
                  <a:pt x="85090" y="25714"/>
                </a:lnTo>
                <a:lnTo>
                  <a:pt x="85090" y="25714"/>
                </a:lnTo>
                <a:lnTo>
                  <a:pt x="85090" y="25714"/>
                </a:lnTo>
                <a:lnTo>
                  <a:pt x="85090" y="25714"/>
                </a:lnTo>
                <a:lnTo>
                  <a:pt x="80727" y="25714"/>
                </a:lnTo>
                <a:lnTo>
                  <a:pt x="80727" y="25714"/>
                </a:lnTo>
                <a:lnTo>
                  <a:pt x="80727" y="25714"/>
                </a:lnTo>
                <a:lnTo>
                  <a:pt x="76363" y="25714"/>
                </a:lnTo>
                <a:lnTo>
                  <a:pt x="76363" y="42857"/>
                </a:lnTo>
                <a:lnTo>
                  <a:pt x="80727" y="42857"/>
                </a:lnTo>
                <a:lnTo>
                  <a:pt x="80727" y="42857"/>
                </a:lnTo>
                <a:lnTo>
                  <a:pt x="80727" y="42857"/>
                </a:lnTo>
                <a:lnTo>
                  <a:pt x="80727" y="42857"/>
                </a:lnTo>
                <a:lnTo>
                  <a:pt x="85090" y="42857"/>
                </a:lnTo>
                <a:lnTo>
                  <a:pt x="85090" y="42857"/>
                </a:lnTo>
                <a:lnTo>
                  <a:pt x="85090" y="42857"/>
                </a:lnTo>
                <a:lnTo>
                  <a:pt x="85090" y="42857"/>
                </a:lnTo>
                <a:lnTo>
                  <a:pt x="89454" y="42857"/>
                </a:lnTo>
                <a:lnTo>
                  <a:pt x="89454" y="42857"/>
                </a:lnTo>
                <a:lnTo>
                  <a:pt x="89454" y="42857"/>
                </a:lnTo>
                <a:lnTo>
                  <a:pt x="89454" y="42857"/>
                </a:lnTo>
                <a:lnTo>
                  <a:pt x="96000" y="42857"/>
                </a:lnTo>
                <a:lnTo>
                  <a:pt x="96000" y="42857"/>
                </a:lnTo>
                <a:lnTo>
                  <a:pt x="96000" y="42857"/>
                </a:lnTo>
                <a:lnTo>
                  <a:pt x="100363" y="42857"/>
                </a:lnTo>
                <a:lnTo>
                  <a:pt x="100363" y="42857"/>
                </a:lnTo>
                <a:lnTo>
                  <a:pt x="100363" y="42857"/>
                </a:lnTo>
                <a:lnTo>
                  <a:pt x="100363" y="42857"/>
                </a:lnTo>
                <a:lnTo>
                  <a:pt x="100363" y="42857"/>
                </a:lnTo>
                <a:lnTo>
                  <a:pt x="100363" y="59999"/>
                </a:lnTo>
                <a:lnTo>
                  <a:pt x="100363" y="59999"/>
                </a:lnTo>
                <a:lnTo>
                  <a:pt x="100363" y="59999"/>
                </a:lnTo>
                <a:lnTo>
                  <a:pt x="100363" y="59999"/>
                </a:lnTo>
                <a:lnTo>
                  <a:pt x="100363" y="77142"/>
                </a:lnTo>
                <a:lnTo>
                  <a:pt x="100363" y="77142"/>
                </a:lnTo>
                <a:lnTo>
                  <a:pt x="100363" y="77142"/>
                </a:lnTo>
                <a:lnTo>
                  <a:pt x="100363" y="77142"/>
                </a:lnTo>
                <a:lnTo>
                  <a:pt x="100363" y="77142"/>
                </a:lnTo>
                <a:lnTo>
                  <a:pt x="96000" y="77142"/>
                </a:lnTo>
                <a:lnTo>
                  <a:pt x="96000" y="77142"/>
                </a:lnTo>
                <a:lnTo>
                  <a:pt x="96000" y="94285"/>
                </a:lnTo>
                <a:lnTo>
                  <a:pt x="96000" y="94285"/>
                </a:lnTo>
                <a:lnTo>
                  <a:pt x="89454" y="94285"/>
                </a:lnTo>
                <a:lnTo>
                  <a:pt x="89454" y="94285"/>
                </a:lnTo>
                <a:lnTo>
                  <a:pt x="89454" y="94285"/>
                </a:lnTo>
                <a:lnTo>
                  <a:pt x="89454" y="94285"/>
                </a:lnTo>
                <a:lnTo>
                  <a:pt x="85090" y="94285"/>
                </a:lnTo>
                <a:lnTo>
                  <a:pt x="85090" y="94285"/>
                </a:lnTo>
                <a:lnTo>
                  <a:pt x="85090" y="94285"/>
                </a:lnTo>
                <a:lnTo>
                  <a:pt x="85090" y="94285"/>
                </a:lnTo>
                <a:lnTo>
                  <a:pt x="85090" y="94285"/>
                </a:lnTo>
                <a:lnTo>
                  <a:pt x="80727" y="94285"/>
                </a:lnTo>
                <a:lnTo>
                  <a:pt x="80727" y="94285"/>
                </a:lnTo>
                <a:lnTo>
                  <a:pt x="80727" y="94285"/>
                </a:lnTo>
                <a:lnTo>
                  <a:pt x="76363" y="94285"/>
                </a:lnTo>
                <a:lnTo>
                  <a:pt x="76363" y="94285"/>
                </a:lnTo>
                <a:lnTo>
                  <a:pt x="76363" y="94285"/>
                </a:lnTo>
                <a:lnTo>
                  <a:pt x="76363" y="94285"/>
                </a:lnTo>
                <a:lnTo>
                  <a:pt x="76363" y="94285"/>
                </a:lnTo>
                <a:lnTo>
                  <a:pt x="76363" y="94285"/>
                </a:lnTo>
                <a:lnTo>
                  <a:pt x="72000" y="94285"/>
                </a:lnTo>
                <a:lnTo>
                  <a:pt x="72000" y="94285"/>
                </a:lnTo>
                <a:lnTo>
                  <a:pt x="72000" y="94285"/>
                </a:lnTo>
                <a:lnTo>
                  <a:pt x="72000" y="94285"/>
                </a:lnTo>
                <a:lnTo>
                  <a:pt x="65454" y="94285"/>
                </a:lnTo>
                <a:lnTo>
                  <a:pt x="65454" y="94285"/>
                </a:lnTo>
                <a:lnTo>
                  <a:pt x="65454" y="94285"/>
                </a:lnTo>
                <a:lnTo>
                  <a:pt x="61090" y="94285"/>
                </a:lnTo>
                <a:lnTo>
                  <a:pt x="61090" y="94285"/>
                </a:lnTo>
                <a:lnTo>
                  <a:pt x="61090" y="94285"/>
                </a:lnTo>
                <a:lnTo>
                  <a:pt x="61090" y="94285"/>
                </a:lnTo>
                <a:lnTo>
                  <a:pt x="61090" y="94285"/>
                </a:lnTo>
                <a:lnTo>
                  <a:pt x="56727" y="94285"/>
                </a:lnTo>
                <a:lnTo>
                  <a:pt x="56727" y="94285"/>
                </a:lnTo>
                <a:lnTo>
                  <a:pt x="56727" y="94285"/>
                </a:lnTo>
                <a:lnTo>
                  <a:pt x="56727" y="94285"/>
                </a:lnTo>
                <a:lnTo>
                  <a:pt x="52363" y="94285"/>
                </a:lnTo>
                <a:lnTo>
                  <a:pt x="52363" y="94285"/>
                </a:lnTo>
                <a:lnTo>
                  <a:pt x="52363" y="94285"/>
                </a:lnTo>
                <a:lnTo>
                  <a:pt x="52363" y="119999"/>
                </a:lnTo>
                <a:lnTo>
                  <a:pt x="48000" y="119999"/>
                </a:lnTo>
                <a:lnTo>
                  <a:pt x="48000" y="119999"/>
                </a:lnTo>
                <a:lnTo>
                  <a:pt x="48000" y="119999"/>
                </a:lnTo>
                <a:lnTo>
                  <a:pt x="48000" y="119999"/>
                </a:lnTo>
                <a:lnTo>
                  <a:pt x="41454" y="119999"/>
                </a:lnTo>
                <a:lnTo>
                  <a:pt x="41454" y="119999"/>
                </a:lnTo>
                <a:lnTo>
                  <a:pt x="41454" y="119999"/>
                </a:lnTo>
                <a:lnTo>
                  <a:pt x="41454" y="119999"/>
                </a:lnTo>
                <a:lnTo>
                  <a:pt x="41454" y="119999"/>
                </a:lnTo>
                <a:lnTo>
                  <a:pt x="37090" y="119999"/>
                </a:lnTo>
                <a:lnTo>
                  <a:pt x="37090" y="119999"/>
                </a:lnTo>
                <a:lnTo>
                  <a:pt x="37090" y="119999"/>
                </a:lnTo>
                <a:lnTo>
                  <a:pt x="37090" y="119999"/>
                </a:lnTo>
                <a:lnTo>
                  <a:pt x="32727" y="119999"/>
                </a:lnTo>
                <a:lnTo>
                  <a:pt x="32727" y="119999"/>
                </a:lnTo>
                <a:lnTo>
                  <a:pt x="32727" y="119999"/>
                </a:lnTo>
                <a:lnTo>
                  <a:pt x="32727" y="119999"/>
                </a:lnTo>
                <a:lnTo>
                  <a:pt x="28363" y="119999"/>
                </a:lnTo>
                <a:lnTo>
                  <a:pt x="28363" y="119999"/>
                </a:lnTo>
                <a:lnTo>
                  <a:pt x="28363" y="119999"/>
                </a:lnTo>
                <a:lnTo>
                  <a:pt x="28363" y="119999"/>
                </a:lnTo>
                <a:lnTo>
                  <a:pt x="24000" y="119999"/>
                </a:lnTo>
                <a:lnTo>
                  <a:pt x="24000" y="94285"/>
                </a:lnTo>
                <a:lnTo>
                  <a:pt x="24000" y="94285"/>
                </a:lnTo>
                <a:lnTo>
                  <a:pt x="24000" y="94285"/>
                </a:lnTo>
                <a:lnTo>
                  <a:pt x="24000" y="94285"/>
                </a:lnTo>
                <a:lnTo>
                  <a:pt x="17454" y="94285"/>
                </a:lnTo>
                <a:lnTo>
                  <a:pt x="17454" y="94285"/>
                </a:lnTo>
                <a:lnTo>
                  <a:pt x="17454" y="94285"/>
                </a:lnTo>
                <a:lnTo>
                  <a:pt x="17454" y="94285"/>
                </a:lnTo>
                <a:lnTo>
                  <a:pt x="17454" y="94285"/>
                </a:lnTo>
                <a:lnTo>
                  <a:pt x="17454" y="94285"/>
                </a:lnTo>
                <a:lnTo>
                  <a:pt x="13090" y="94285"/>
                </a:lnTo>
                <a:lnTo>
                  <a:pt x="13090" y="94285"/>
                </a:lnTo>
                <a:lnTo>
                  <a:pt x="13090" y="94285"/>
                </a:lnTo>
                <a:lnTo>
                  <a:pt x="13090" y="94285"/>
                </a:lnTo>
                <a:lnTo>
                  <a:pt x="13090" y="94285"/>
                </a:lnTo>
                <a:lnTo>
                  <a:pt x="8727" y="94285"/>
                </a:lnTo>
                <a:lnTo>
                  <a:pt x="8727" y="94285"/>
                </a:lnTo>
                <a:lnTo>
                  <a:pt x="8727" y="77142"/>
                </a:lnTo>
                <a:lnTo>
                  <a:pt x="8727" y="77142"/>
                </a:lnTo>
                <a:lnTo>
                  <a:pt x="4363" y="77142"/>
                </a:lnTo>
                <a:lnTo>
                  <a:pt x="4363" y="77142"/>
                </a:lnTo>
                <a:lnTo>
                  <a:pt x="4363" y="77142"/>
                </a:lnTo>
                <a:lnTo>
                  <a:pt x="4363" y="77142"/>
                </a:lnTo>
                <a:lnTo>
                  <a:pt x="0" y="77142"/>
                </a:lnTo>
                <a:lnTo>
                  <a:pt x="0" y="77142"/>
                </a:lnTo>
                <a:lnTo>
                  <a:pt x="0" y="77142"/>
                </a:lnTo>
                <a:lnTo>
                  <a:pt x="4363" y="77142"/>
                </a:lnTo>
                <a:lnTo>
                  <a:pt x="4363" y="59999"/>
                </a:lnTo>
                <a:lnTo>
                  <a:pt x="0" y="59999"/>
                </a:lnTo>
                <a:lnTo>
                  <a:pt x="0" y="59999"/>
                </a:lnTo>
                <a:lnTo>
                  <a:pt x="0" y="59999"/>
                </a:lnTo>
                <a:lnTo>
                  <a:pt x="0" y="59999"/>
                </a:lnTo>
                <a:lnTo>
                  <a:pt x="0" y="42857"/>
                </a:lnTo>
                <a:lnTo>
                  <a:pt x="0" y="42857"/>
                </a:lnTo>
                <a:lnTo>
                  <a:pt x="0" y="42857"/>
                </a:lnTo>
                <a:lnTo>
                  <a:pt x="0" y="42857"/>
                </a:lnTo>
                <a:lnTo>
                  <a:pt x="0" y="25714"/>
                </a:lnTo>
                <a:lnTo>
                  <a:pt x="0" y="25714"/>
                </a:lnTo>
                <a:lnTo>
                  <a:pt x="0" y="25714"/>
                </a:lnTo>
                <a:lnTo>
                  <a:pt x="0" y="25714"/>
                </a:lnTo>
                <a:lnTo>
                  <a:pt x="0" y="25714"/>
                </a:lnTo>
                <a:lnTo>
                  <a:pt x="4363" y="25714"/>
                </a:lnTo>
                <a:lnTo>
                  <a:pt x="4363" y="25714"/>
                </a:lnTo>
                <a:lnTo>
                  <a:pt x="4363" y="25714"/>
                </a:lnTo>
                <a:lnTo>
                  <a:pt x="4363" y="25714"/>
                </a:lnTo>
                <a:lnTo>
                  <a:pt x="8727" y="25714"/>
                </a:lnTo>
                <a:lnTo>
                  <a:pt x="8727" y="25714"/>
                </a:lnTo>
                <a:lnTo>
                  <a:pt x="8727" y="25714"/>
                </a:lnTo>
                <a:lnTo>
                  <a:pt x="8727" y="25714"/>
                </a:lnTo>
                <a:lnTo>
                  <a:pt x="8727" y="25714"/>
                </a:lnTo>
                <a:lnTo>
                  <a:pt x="13090" y="25714"/>
                </a:lnTo>
                <a:lnTo>
                  <a:pt x="13090" y="25714"/>
                </a:lnTo>
                <a:lnTo>
                  <a:pt x="13090" y="25714"/>
                </a:lnTo>
                <a:lnTo>
                  <a:pt x="13090" y="25714"/>
                </a:lnTo>
                <a:lnTo>
                  <a:pt x="17454" y="25714"/>
                </a:lnTo>
                <a:lnTo>
                  <a:pt x="17454" y="25714"/>
                </a:lnTo>
                <a:lnTo>
                  <a:pt x="17454" y="25714"/>
                </a:lnTo>
                <a:lnTo>
                  <a:pt x="17454" y="25714"/>
                </a:lnTo>
                <a:lnTo>
                  <a:pt x="17454" y="25714"/>
                </a:lnTo>
                <a:lnTo>
                  <a:pt x="24000" y="25714"/>
                </a:lnTo>
                <a:lnTo>
                  <a:pt x="24000" y="25714"/>
                </a:lnTo>
                <a:lnTo>
                  <a:pt x="24000" y="25714"/>
                </a:lnTo>
                <a:lnTo>
                  <a:pt x="24000" y="0"/>
                </a:lnTo>
                <a:lnTo>
                  <a:pt x="28363" y="0"/>
                </a:lnTo>
                <a:lnTo>
                  <a:pt x="28363" y="0"/>
                </a:lnTo>
                <a:lnTo>
                  <a:pt x="28363" y="0"/>
                </a:lnTo>
                <a:lnTo>
                  <a:pt x="28363" y="0"/>
                </a:lnTo>
                <a:lnTo>
                  <a:pt x="28363" y="25714"/>
                </a:lnTo>
                <a:lnTo>
                  <a:pt x="32727" y="25714"/>
                </a:lnTo>
                <a:lnTo>
                  <a:pt x="32727" y="0"/>
                </a:lnTo>
                <a:lnTo>
                  <a:pt x="32727" y="0"/>
                </a:lnTo>
                <a:lnTo>
                  <a:pt x="32727" y="0"/>
                </a:lnTo>
                <a:lnTo>
                  <a:pt x="32727" y="0"/>
                </a:lnTo>
                <a:lnTo>
                  <a:pt x="37090" y="0"/>
                </a:lnTo>
                <a:lnTo>
                  <a:pt x="37090" y="0"/>
                </a:lnTo>
                <a:lnTo>
                  <a:pt x="37090" y="0"/>
                </a:lnTo>
                <a:lnTo>
                  <a:pt x="41454" y="0"/>
                </a:lnTo>
                <a:lnTo>
                  <a:pt x="41454" y="0"/>
                </a:lnTo>
                <a:lnTo>
                  <a:pt x="41454" y="0"/>
                </a:lnTo>
                <a:lnTo>
                  <a:pt x="41454" y="0"/>
                </a:lnTo>
                <a:lnTo>
                  <a:pt x="41454" y="0"/>
                </a:lnTo>
                <a:lnTo>
                  <a:pt x="48000" y="0"/>
                </a:lnTo>
                <a:lnTo>
                  <a:pt x="48000" y="0"/>
                </a:lnTo>
                <a:lnTo>
                  <a:pt x="48000" y="0"/>
                </a:lnTo>
                <a:lnTo>
                  <a:pt x="48000" y="0"/>
                </a:lnTo>
                <a:lnTo>
                  <a:pt x="48000" y="0"/>
                </a:lnTo>
                <a:lnTo>
                  <a:pt x="52363" y="0"/>
                </a:lnTo>
                <a:lnTo>
                  <a:pt x="52363" y="0"/>
                </a:lnTo>
                <a:lnTo>
                  <a:pt x="52363" y="0"/>
                </a:lnTo>
                <a:lnTo>
                  <a:pt x="52363" y="0"/>
                </a:lnTo>
                <a:lnTo>
                  <a:pt x="56727" y="0"/>
                </a:lnTo>
                <a:lnTo>
                  <a:pt x="56727" y="0"/>
                </a:lnTo>
                <a:lnTo>
                  <a:pt x="56727" y="0"/>
                </a:lnTo>
                <a:lnTo>
                  <a:pt x="56727" y="0"/>
                </a:lnTo>
                <a:lnTo>
                  <a:pt x="61090" y="0"/>
                </a:lnTo>
                <a:lnTo>
                  <a:pt x="61090" y="0"/>
                </a:lnTo>
                <a:lnTo>
                  <a:pt x="61090" y="0"/>
                </a:lnTo>
                <a:lnTo>
                  <a:pt x="61090" y="0"/>
                </a:lnTo>
                <a:lnTo>
                  <a:pt x="61090" y="0"/>
                </a:lnTo>
                <a:lnTo>
                  <a:pt x="65454" y="0"/>
                </a:lnTo>
                <a:lnTo>
                  <a:pt x="65454" y="0"/>
                </a:lnTo>
                <a:lnTo>
                  <a:pt x="65454" y="0"/>
                </a:lnTo>
                <a:lnTo>
                  <a:pt x="72000" y="0"/>
                </a:lnTo>
                <a:lnTo>
                  <a:pt x="72000" y="0"/>
                </a:lnTo>
                <a:lnTo>
                  <a:pt x="72000" y="0"/>
                </a:lnTo>
                <a:lnTo>
                  <a:pt x="72000" y="0"/>
                </a:lnTo>
                <a:lnTo>
                  <a:pt x="72000" y="0"/>
                </a:lnTo>
                <a:lnTo>
                  <a:pt x="76363" y="0"/>
                </a:lnTo>
                <a:lnTo>
                  <a:pt x="76363" y="0"/>
                </a:lnTo>
                <a:lnTo>
                  <a:pt x="76363" y="0"/>
                </a:lnTo>
                <a:lnTo>
                  <a:pt x="76363" y="0"/>
                </a:lnTo>
                <a:lnTo>
                  <a:pt x="76363" y="0"/>
                </a:lnTo>
                <a:lnTo>
                  <a:pt x="80727" y="0"/>
                </a:lnTo>
                <a:lnTo>
                  <a:pt x="80727" y="0"/>
                </a:lnTo>
                <a:lnTo>
                  <a:pt x="80727" y="0"/>
                </a:lnTo>
                <a:lnTo>
                  <a:pt x="85090" y="0"/>
                </a:lnTo>
                <a:lnTo>
                  <a:pt x="85090" y="0"/>
                </a:lnTo>
                <a:lnTo>
                  <a:pt x="85090" y="0"/>
                </a:lnTo>
                <a:lnTo>
                  <a:pt x="85090" y="0"/>
                </a:lnTo>
                <a:lnTo>
                  <a:pt x="89454" y="0"/>
                </a:lnTo>
                <a:lnTo>
                  <a:pt x="89454" y="0"/>
                </a:lnTo>
                <a:lnTo>
                  <a:pt x="89454" y="0"/>
                </a:lnTo>
                <a:lnTo>
                  <a:pt x="89454" y="0"/>
                </a:lnTo>
                <a:lnTo>
                  <a:pt x="96000" y="0"/>
                </a:lnTo>
                <a:lnTo>
                  <a:pt x="96000" y="0"/>
                </a:lnTo>
                <a:lnTo>
                  <a:pt x="96000" y="0"/>
                </a:lnTo>
                <a:lnTo>
                  <a:pt x="100363" y="0"/>
                </a:lnTo>
                <a:lnTo>
                  <a:pt x="100363" y="0"/>
                </a:lnTo>
                <a:lnTo>
                  <a:pt x="100363" y="0"/>
                </a:lnTo>
                <a:lnTo>
                  <a:pt x="100363" y="0"/>
                </a:lnTo>
                <a:lnTo>
                  <a:pt x="104727" y="0"/>
                </a:lnTo>
                <a:lnTo>
                  <a:pt x="104727" y="0"/>
                </a:lnTo>
                <a:lnTo>
                  <a:pt x="104727" y="0"/>
                </a:lnTo>
                <a:lnTo>
                  <a:pt x="104727" y="0"/>
                </a:lnTo>
                <a:lnTo>
                  <a:pt x="109090" y="0"/>
                </a:lnTo>
                <a:lnTo>
                  <a:pt x="109090" y="0"/>
                </a:lnTo>
                <a:lnTo>
                  <a:pt x="109090" y="0"/>
                </a:lnTo>
                <a:lnTo>
                  <a:pt x="113454" y="0"/>
                </a:lnTo>
                <a:lnTo>
                  <a:pt x="113454" y="0"/>
                </a:lnTo>
                <a:lnTo>
                  <a:pt x="113454" y="0"/>
                </a:lnTo>
                <a:lnTo>
                  <a:pt x="11345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0" name="Shape 2240"/>
          <p:cNvSpPr/>
          <p:nvPr/>
        </p:nvSpPr>
        <p:spPr>
          <a:xfrm>
            <a:off x="3062291" y="2500314"/>
            <a:ext cx="38099" cy="30161"/>
          </a:xfrm>
          <a:custGeom>
            <a:avLst/>
            <a:gdLst/>
            <a:ahLst/>
            <a:cxnLst/>
            <a:rect l="0" t="0" r="0" b="0"/>
            <a:pathLst>
              <a:path w="120000" h="120000" extrusionOk="0">
                <a:moveTo>
                  <a:pt x="78750" y="0"/>
                </a:moveTo>
                <a:lnTo>
                  <a:pt x="78750" y="0"/>
                </a:lnTo>
                <a:lnTo>
                  <a:pt x="90000" y="0"/>
                </a:lnTo>
                <a:lnTo>
                  <a:pt x="90000" y="0"/>
                </a:lnTo>
                <a:lnTo>
                  <a:pt x="90000" y="0"/>
                </a:lnTo>
                <a:lnTo>
                  <a:pt x="97500" y="0"/>
                </a:lnTo>
                <a:lnTo>
                  <a:pt x="97500" y="0"/>
                </a:lnTo>
                <a:lnTo>
                  <a:pt x="97500" y="12631"/>
                </a:lnTo>
                <a:lnTo>
                  <a:pt x="97500" y="12631"/>
                </a:lnTo>
                <a:lnTo>
                  <a:pt x="97500" y="12631"/>
                </a:lnTo>
                <a:lnTo>
                  <a:pt x="105000" y="12631"/>
                </a:lnTo>
                <a:lnTo>
                  <a:pt x="105000" y="12631"/>
                </a:lnTo>
                <a:lnTo>
                  <a:pt x="105000" y="12631"/>
                </a:lnTo>
                <a:lnTo>
                  <a:pt x="105000" y="12631"/>
                </a:lnTo>
                <a:lnTo>
                  <a:pt x="112500" y="12631"/>
                </a:lnTo>
                <a:lnTo>
                  <a:pt x="112500" y="12631"/>
                </a:lnTo>
                <a:lnTo>
                  <a:pt x="112500" y="12631"/>
                </a:lnTo>
                <a:lnTo>
                  <a:pt x="112500" y="12631"/>
                </a:lnTo>
                <a:lnTo>
                  <a:pt x="120000" y="12631"/>
                </a:lnTo>
                <a:lnTo>
                  <a:pt x="120000" y="12631"/>
                </a:lnTo>
                <a:lnTo>
                  <a:pt x="120000" y="12631"/>
                </a:lnTo>
                <a:lnTo>
                  <a:pt x="120000" y="12631"/>
                </a:lnTo>
                <a:lnTo>
                  <a:pt x="120000" y="25263"/>
                </a:lnTo>
                <a:lnTo>
                  <a:pt x="120000" y="25263"/>
                </a:lnTo>
                <a:lnTo>
                  <a:pt x="120000" y="25263"/>
                </a:lnTo>
                <a:lnTo>
                  <a:pt x="120000" y="37894"/>
                </a:lnTo>
                <a:lnTo>
                  <a:pt x="120000" y="37894"/>
                </a:lnTo>
                <a:lnTo>
                  <a:pt x="120000" y="37894"/>
                </a:lnTo>
                <a:lnTo>
                  <a:pt x="120000" y="37894"/>
                </a:lnTo>
                <a:lnTo>
                  <a:pt x="120000" y="37894"/>
                </a:lnTo>
                <a:lnTo>
                  <a:pt x="112500" y="37894"/>
                </a:lnTo>
                <a:lnTo>
                  <a:pt x="112500" y="50526"/>
                </a:lnTo>
                <a:lnTo>
                  <a:pt x="120000" y="50526"/>
                </a:lnTo>
                <a:lnTo>
                  <a:pt x="120000" y="50526"/>
                </a:lnTo>
                <a:lnTo>
                  <a:pt x="120000" y="50526"/>
                </a:lnTo>
                <a:lnTo>
                  <a:pt x="120000" y="50526"/>
                </a:lnTo>
                <a:lnTo>
                  <a:pt x="120000" y="69473"/>
                </a:lnTo>
                <a:lnTo>
                  <a:pt x="120000" y="69473"/>
                </a:lnTo>
                <a:lnTo>
                  <a:pt x="120000" y="69473"/>
                </a:lnTo>
                <a:lnTo>
                  <a:pt x="120000" y="69473"/>
                </a:lnTo>
                <a:lnTo>
                  <a:pt x="120000" y="82105"/>
                </a:lnTo>
                <a:lnTo>
                  <a:pt x="120000" y="82105"/>
                </a:lnTo>
                <a:lnTo>
                  <a:pt x="120000" y="82105"/>
                </a:lnTo>
                <a:lnTo>
                  <a:pt x="120000" y="82105"/>
                </a:lnTo>
                <a:lnTo>
                  <a:pt x="120000" y="94736"/>
                </a:lnTo>
                <a:lnTo>
                  <a:pt x="120000" y="94736"/>
                </a:lnTo>
                <a:lnTo>
                  <a:pt x="120000" y="94736"/>
                </a:lnTo>
                <a:lnTo>
                  <a:pt x="120000" y="94736"/>
                </a:lnTo>
                <a:lnTo>
                  <a:pt x="112500" y="94736"/>
                </a:lnTo>
                <a:lnTo>
                  <a:pt x="112500" y="107368"/>
                </a:lnTo>
                <a:lnTo>
                  <a:pt x="112500" y="107368"/>
                </a:lnTo>
                <a:lnTo>
                  <a:pt x="112500" y="107368"/>
                </a:lnTo>
                <a:lnTo>
                  <a:pt x="105000" y="107368"/>
                </a:lnTo>
                <a:lnTo>
                  <a:pt x="105000" y="107368"/>
                </a:lnTo>
                <a:lnTo>
                  <a:pt x="105000" y="107368"/>
                </a:lnTo>
                <a:lnTo>
                  <a:pt x="105000" y="107368"/>
                </a:lnTo>
                <a:lnTo>
                  <a:pt x="105000" y="107368"/>
                </a:lnTo>
                <a:lnTo>
                  <a:pt x="105000" y="107368"/>
                </a:lnTo>
                <a:lnTo>
                  <a:pt x="97500" y="107368"/>
                </a:lnTo>
                <a:lnTo>
                  <a:pt x="97500" y="107368"/>
                </a:lnTo>
                <a:lnTo>
                  <a:pt x="97500" y="107368"/>
                </a:lnTo>
                <a:lnTo>
                  <a:pt x="97500" y="107368"/>
                </a:lnTo>
                <a:lnTo>
                  <a:pt x="97500" y="107368"/>
                </a:lnTo>
                <a:lnTo>
                  <a:pt x="90000" y="107368"/>
                </a:lnTo>
                <a:lnTo>
                  <a:pt x="90000" y="107368"/>
                </a:lnTo>
                <a:lnTo>
                  <a:pt x="90000" y="107368"/>
                </a:lnTo>
                <a:lnTo>
                  <a:pt x="90000" y="120000"/>
                </a:lnTo>
                <a:lnTo>
                  <a:pt x="78750" y="120000"/>
                </a:lnTo>
                <a:lnTo>
                  <a:pt x="78750" y="120000"/>
                </a:lnTo>
                <a:lnTo>
                  <a:pt x="78750" y="120000"/>
                </a:lnTo>
                <a:lnTo>
                  <a:pt x="78750" y="120000"/>
                </a:lnTo>
                <a:lnTo>
                  <a:pt x="71250" y="120000"/>
                </a:lnTo>
                <a:lnTo>
                  <a:pt x="71250" y="120000"/>
                </a:lnTo>
                <a:lnTo>
                  <a:pt x="71250" y="120000"/>
                </a:lnTo>
                <a:lnTo>
                  <a:pt x="71250" y="120000"/>
                </a:lnTo>
                <a:lnTo>
                  <a:pt x="71250" y="120000"/>
                </a:lnTo>
                <a:lnTo>
                  <a:pt x="71250" y="120000"/>
                </a:lnTo>
                <a:lnTo>
                  <a:pt x="63750" y="120000"/>
                </a:lnTo>
                <a:lnTo>
                  <a:pt x="63750" y="120000"/>
                </a:lnTo>
                <a:lnTo>
                  <a:pt x="63750" y="120000"/>
                </a:lnTo>
                <a:lnTo>
                  <a:pt x="63750" y="120000"/>
                </a:lnTo>
                <a:lnTo>
                  <a:pt x="56250" y="120000"/>
                </a:lnTo>
                <a:lnTo>
                  <a:pt x="56250" y="120000"/>
                </a:lnTo>
                <a:lnTo>
                  <a:pt x="56250" y="120000"/>
                </a:lnTo>
                <a:lnTo>
                  <a:pt x="56250" y="120000"/>
                </a:lnTo>
                <a:lnTo>
                  <a:pt x="56250" y="120000"/>
                </a:lnTo>
                <a:lnTo>
                  <a:pt x="56250" y="120000"/>
                </a:lnTo>
                <a:lnTo>
                  <a:pt x="48750" y="120000"/>
                </a:lnTo>
                <a:lnTo>
                  <a:pt x="48750" y="120000"/>
                </a:lnTo>
                <a:lnTo>
                  <a:pt x="48750" y="120000"/>
                </a:lnTo>
                <a:lnTo>
                  <a:pt x="48750" y="120000"/>
                </a:lnTo>
                <a:lnTo>
                  <a:pt x="37500" y="120000"/>
                </a:lnTo>
                <a:lnTo>
                  <a:pt x="37500" y="120000"/>
                </a:lnTo>
                <a:lnTo>
                  <a:pt x="37500" y="120000"/>
                </a:lnTo>
                <a:lnTo>
                  <a:pt x="30000" y="120000"/>
                </a:lnTo>
                <a:lnTo>
                  <a:pt x="30000" y="120000"/>
                </a:lnTo>
                <a:lnTo>
                  <a:pt x="30000" y="120000"/>
                </a:lnTo>
                <a:lnTo>
                  <a:pt x="30000" y="120000"/>
                </a:lnTo>
                <a:lnTo>
                  <a:pt x="22500" y="120000"/>
                </a:lnTo>
                <a:lnTo>
                  <a:pt x="22500" y="120000"/>
                </a:lnTo>
                <a:lnTo>
                  <a:pt x="22500" y="120000"/>
                </a:lnTo>
                <a:lnTo>
                  <a:pt x="22500" y="120000"/>
                </a:lnTo>
                <a:lnTo>
                  <a:pt x="15000" y="120000"/>
                </a:lnTo>
                <a:lnTo>
                  <a:pt x="15000" y="120000"/>
                </a:lnTo>
                <a:lnTo>
                  <a:pt x="15000" y="120000"/>
                </a:lnTo>
                <a:lnTo>
                  <a:pt x="15000" y="120000"/>
                </a:lnTo>
                <a:lnTo>
                  <a:pt x="7500" y="120000"/>
                </a:lnTo>
                <a:lnTo>
                  <a:pt x="7500" y="107368"/>
                </a:lnTo>
                <a:lnTo>
                  <a:pt x="7500" y="107368"/>
                </a:lnTo>
                <a:lnTo>
                  <a:pt x="7500" y="107368"/>
                </a:lnTo>
                <a:lnTo>
                  <a:pt x="7500" y="107368"/>
                </a:lnTo>
                <a:lnTo>
                  <a:pt x="7500" y="107368"/>
                </a:lnTo>
                <a:lnTo>
                  <a:pt x="7500" y="107368"/>
                </a:lnTo>
                <a:lnTo>
                  <a:pt x="7500" y="107368"/>
                </a:lnTo>
                <a:lnTo>
                  <a:pt x="7500" y="94736"/>
                </a:lnTo>
                <a:lnTo>
                  <a:pt x="7500" y="94736"/>
                </a:lnTo>
                <a:lnTo>
                  <a:pt x="7500" y="94736"/>
                </a:lnTo>
                <a:lnTo>
                  <a:pt x="0" y="94736"/>
                </a:lnTo>
                <a:lnTo>
                  <a:pt x="0" y="82105"/>
                </a:lnTo>
                <a:lnTo>
                  <a:pt x="0" y="82105"/>
                </a:lnTo>
                <a:lnTo>
                  <a:pt x="0" y="82105"/>
                </a:lnTo>
                <a:lnTo>
                  <a:pt x="0" y="82105"/>
                </a:lnTo>
                <a:lnTo>
                  <a:pt x="0" y="69473"/>
                </a:lnTo>
                <a:lnTo>
                  <a:pt x="0" y="69473"/>
                </a:lnTo>
                <a:lnTo>
                  <a:pt x="0" y="69473"/>
                </a:lnTo>
                <a:lnTo>
                  <a:pt x="0" y="69473"/>
                </a:lnTo>
                <a:lnTo>
                  <a:pt x="0" y="50526"/>
                </a:lnTo>
                <a:lnTo>
                  <a:pt x="0" y="50526"/>
                </a:lnTo>
                <a:lnTo>
                  <a:pt x="7500" y="50526"/>
                </a:lnTo>
                <a:lnTo>
                  <a:pt x="7500" y="50526"/>
                </a:lnTo>
                <a:lnTo>
                  <a:pt x="7500" y="50526"/>
                </a:lnTo>
                <a:lnTo>
                  <a:pt x="7500" y="37894"/>
                </a:lnTo>
                <a:lnTo>
                  <a:pt x="7500" y="37894"/>
                </a:lnTo>
                <a:lnTo>
                  <a:pt x="7500" y="37894"/>
                </a:lnTo>
                <a:lnTo>
                  <a:pt x="7500" y="37894"/>
                </a:lnTo>
                <a:lnTo>
                  <a:pt x="15000" y="37894"/>
                </a:lnTo>
                <a:lnTo>
                  <a:pt x="15000" y="37894"/>
                </a:lnTo>
                <a:lnTo>
                  <a:pt x="15000" y="37894"/>
                </a:lnTo>
                <a:lnTo>
                  <a:pt x="15000" y="25263"/>
                </a:lnTo>
                <a:lnTo>
                  <a:pt x="15000" y="25263"/>
                </a:lnTo>
                <a:lnTo>
                  <a:pt x="15000" y="25263"/>
                </a:lnTo>
                <a:lnTo>
                  <a:pt x="22500" y="25263"/>
                </a:lnTo>
                <a:lnTo>
                  <a:pt x="22500" y="25263"/>
                </a:lnTo>
                <a:lnTo>
                  <a:pt x="22500" y="25263"/>
                </a:lnTo>
                <a:lnTo>
                  <a:pt x="22500" y="25263"/>
                </a:lnTo>
                <a:lnTo>
                  <a:pt x="22500" y="12631"/>
                </a:lnTo>
                <a:lnTo>
                  <a:pt x="22500" y="12631"/>
                </a:lnTo>
                <a:lnTo>
                  <a:pt x="30000" y="12631"/>
                </a:lnTo>
                <a:lnTo>
                  <a:pt x="30000" y="12631"/>
                </a:lnTo>
                <a:lnTo>
                  <a:pt x="30000" y="12631"/>
                </a:lnTo>
                <a:lnTo>
                  <a:pt x="30000" y="12631"/>
                </a:lnTo>
                <a:lnTo>
                  <a:pt x="30000" y="12631"/>
                </a:lnTo>
                <a:lnTo>
                  <a:pt x="30000" y="12631"/>
                </a:lnTo>
                <a:lnTo>
                  <a:pt x="37500" y="12631"/>
                </a:lnTo>
                <a:lnTo>
                  <a:pt x="37500" y="12631"/>
                </a:lnTo>
                <a:lnTo>
                  <a:pt x="37500" y="12631"/>
                </a:lnTo>
                <a:lnTo>
                  <a:pt x="37500" y="0"/>
                </a:lnTo>
                <a:lnTo>
                  <a:pt x="48750" y="0"/>
                </a:lnTo>
                <a:lnTo>
                  <a:pt x="48750" y="0"/>
                </a:lnTo>
                <a:lnTo>
                  <a:pt x="48750" y="0"/>
                </a:lnTo>
                <a:lnTo>
                  <a:pt x="48750" y="0"/>
                </a:lnTo>
                <a:lnTo>
                  <a:pt x="56250" y="0"/>
                </a:lnTo>
                <a:lnTo>
                  <a:pt x="56250" y="0"/>
                </a:lnTo>
                <a:lnTo>
                  <a:pt x="56250" y="0"/>
                </a:lnTo>
                <a:lnTo>
                  <a:pt x="56250" y="0"/>
                </a:lnTo>
                <a:lnTo>
                  <a:pt x="56250" y="0"/>
                </a:lnTo>
                <a:lnTo>
                  <a:pt x="56250" y="0"/>
                </a:lnTo>
                <a:lnTo>
                  <a:pt x="63750" y="0"/>
                </a:lnTo>
                <a:lnTo>
                  <a:pt x="63750" y="0"/>
                </a:lnTo>
                <a:lnTo>
                  <a:pt x="63750" y="0"/>
                </a:lnTo>
                <a:lnTo>
                  <a:pt x="71250" y="0"/>
                </a:lnTo>
                <a:lnTo>
                  <a:pt x="71250" y="0"/>
                </a:lnTo>
                <a:lnTo>
                  <a:pt x="71250" y="0"/>
                </a:lnTo>
                <a:lnTo>
                  <a:pt x="71250" y="0"/>
                </a:lnTo>
                <a:lnTo>
                  <a:pt x="71250" y="0"/>
                </a:lnTo>
                <a:lnTo>
                  <a:pt x="78750" y="0"/>
                </a:lnTo>
                <a:lnTo>
                  <a:pt x="78750" y="0"/>
                </a:lnTo>
                <a:lnTo>
                  <a:pt x="78750" y="0"/>
                </a:lnTo>
                <a:lnTo>
                  <a:pt x="7875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1" name="Shape 2241"/>
          <p:cNvSpPr/>
          <p:nvPr/>
        </p:nvSpPr>
        <p:spPr>
          <a:xfrm>
            <a:off x="3062291" y="2500314"/>
            <a:ext cx="38099" cy="30161"/>
          </a:xfrm>
          <a:custGeom>
            <a:avLst/>
            <a:gdLst/>
            <a:ahLst/>
            <a:cxnLst/>
            <a:rect l="0" t="0" r="0" b="0"/>
            <a:pathLst>
              <a:path w="120000" h="120000" extrusionOk="0">
                <a:moveTo>
                  <a:pt x="78750" y="0"/>
                </a:moveTo>
                <a:lnTo>
                  <a:pt x="78750" y="0"/>
                </a:lnTo>
                <a:lnTo>
                  <a:pt x="90000" y="0"/>
                </a:lnTo>
                <a:lnTo>
                  <a:pt x="90000" y="0"/>
                </a:lnTo>
                <a:lnTo>
                  <a:pt x="90000" y="0"/>
                </a:lnTo>
                <a:lnTo>
                  <a:pt x="97500" y="0"/>
                </a:lnTo>
                <a:lnTo>
                  <a:pt x="97500" y="0"/>
                </a:lnTo>
                <a:lnTo>
                  <a:pt x="97500" y="12631"/>
                </a:lnTo>
                <a:lnTo>
                  <a:pt x="97500" y="12631"/>
                </a:lnTo>
                <a:lnTo>
                  <a:pt x="97500" y="12631"/>
                </a:lnTo>
                <a:lnTo>
                  <a:pt x="105000" y="12631"/>
                </a:lnTo>
                <a:lnTo>
                  <a:pt x="105000" y="12631"/>
                </a:lnTo>
                <a:lnTo>
                  <a:pt x="105000" y="12631"/>
                </a:lnTo>
                <a:lnTo>
                  <a:pt x="105000" y="12631"/>
                </a:lnTo>
                <a:lnTo>
                  <a:pt x="112500" y="12631"/>
                </a:lnTo>
                <a:lnTo>
                  <a:pt x="112500" y="12631"/>
                </a:lnTo>
                <a:lnTo>
                  <a:pt x="112500" y="12631"/>
                </a:lnTo>
                <a:lnTo>
                  <a:pt x="112500" y="12631"/>
                </a:lnTo>
                <a:lnTo>
                  <a:pt x="120000" y="12631"/>
                </a:lnTo>
                <a:lnTo>
                  <a:pt x="120000" y="12631"/>
                </a:lnTo>
                <a:lnTo>
                  <a:pt x="120000" y="12631"/>
                </a:lnTo>
                <a:lnTo>
                  <a:pt x="120000" y="12631"/>
                </a:lnTo>
                <a:lnTo>
                  <a:pt x="120000" y="25263"/>
                </a:lnTo>
                <a:lnTo>
                  <a:pt x="120000" y="25263"/>
                </a:lnTo>
                <a:lnTo>
                  <a:pt x="120000" y="25263"/>
                </a:lnTo>
                <a:lnTo>
                  <a:pt x="120000" y="37894"/>
                </a:lnTo>
                <a:lnTo>
                  <a:pt x="120000" y="37894"/>
                </a:lnTo>
                <a:lnTo>
                  <a:pt x="120000" y="37894"/>
                </a:lnTo>
                <a:lnTo>
                  <a:pt x="120000" y="37894"/>
                </a:lnTo>
                <a:lnTo>
                  <a:pt x="120000" y="37894"/>
                </a:lnTo>
                <a:lnTo>
                  <a:pt x="112500" y="37894"/>
                </a:lnTo>
                <a:lnTo>
                  <a:pt x="112500" y="50526"/>
                </a:lnTo>
                <a:lnTo>
                  <a:pt x="120000" y="50526"/>
                </a:lnTo>
                <a:lnTo>
                  <a:pt x="120000" y="50526"/>
                </a:lnTo>
                <a:lnTo>
                  <a:pt x="120000" y="50526"/>
                </a:lnTo>
                <a:lnTo>
                  <a:pt x="120000" y="50526"/>
                </a:lnTo>
                <a:lnTo>
                  <a:pt x="120000" y="69473"/>
                </a:lnTo>
                <a:lnTo>
                  <a:pt x="120000" y="69473"/>
                </a:lnTo>
                <a:lnTo>
                  <a:pt x="120000" y="69473"/>
                </a:lnTo>
                <a:lnTo>
                  <a:pt x="120000" y="69473"/>
                </a:lnTo>
                <a:lnTo>
                  <a:pt x="120000" y="82105"/>
                </a:lnTo>
                <a:lnTo>
                  <a:pt x="120000" y="82105"/>
                </a:lnTo>
                <a:lnTo>
                  <a:pt x="120000" y="82105"/>
                </a:lnTo>
                <a:lnTo>
                  <a:pt x="120000" y="82105"/>
                </a:lnTo>
                <a:lnTo>
                  <a:pt x="120000" y="94736"/>
                </a:lnTo>
                <a:lnTo>
                  <a:pt x="120000" y="94736"/>
                </a:lnTo>
                <a:lnTo>
                  <a:pt x="120000" y="94736"/>
                </a:lnTo>
                <a:lnTo>
                  <a:pt x="120000" y="94736"/>
                </a:lnTo>
                <a:lnTo>
                  <a:pt x="112500" y="94736"/>
                </a:lnTo>
                <a:lnTo>
                  <a:pt x="112500" y="107368"/>
                </a:lnTo>
                <a:lnTo>
                  <a:pt x="112500" y="107368"/>
                </a:lnTo>
                <a:lnTo>
                  <a:pt x="112500" y="107368"/>
                </a:lnTo>
                <a:lnTo>
                  <a:pt x="105000" y="107368"/>
                </a:lnTo>
                <a:lnTo>
                  <a:pt x="105000" y="107368"/>
                </a:lnTo>
                <a:lnTo>
                  <a:pt x="105000" y="107368"/>
                </a:lnTo>
                <a:lnTo>
                  <a:pt x="105000" y="107368"/>
                </a:lnTo>
                <a:lnTo>
                  <a:pt x="105000" y="107368"/>
                </a:lnTo>
                <a:lnTo>
                  <a:pt x="105000" y="107368"/>
                </a:lnTo>
                <a:lnTo>
                  <a:pt x="97500" y="107368"/>
                </a:lnTo>
                <a:lnTo>
                  <a:pt x="97500" y="107368"/>
                </a:lnTo>
                <a:lnTo>
                  <a:pt x="97500" y="107368"/>
                </a:lnTo>
                <a:lnTo>
                  <a:pt x="97500" y="107368"/>
                </a:lnTo>
                <a:lnTo>
                  <a:pt x="97500" y="107368"/>
                </a:lnTo>
                <a:lnTo>
                  <a:pt x="90000" y="107368"/>
                </a:lnTo>
                <a:lnTo>
                  <a:pt x="90000" y="107368"/>
                </a:lnTo>
                <a:lnTo>
                  <a:pt x="90000" y="107368"/>
                </a:lnTo>
                <a:lnTo>
                  <a:pt x="90000" y="120000"/>
                </a:lnTo>
                <a:lnTo>
                  <a:pt x="78750" y="120000"/>
                </a:lnTo>
                <a:lnTo>
                  <a:pt x="78750" y="120000"/>
                </a:lnTo>
                <a:lnTo>
                  <a:pt x="78750" y="120000"/>
                </a:lnTo>
                <a:lnTo>
                  <a:pt x="78750" y="120000"/>
                </a:lnTo>
                <a:lnTo>
                  <a:pt x="71250" y="120000"/>
                </a:lnTo>
                <a:lnTo>
                  <a:pt x="71250" y="120000"/>
                </a:lnTo>
                <a:lnTo>
                  <a:pt x="71250" y="120000"/>
                </a:lnTo>
                <a:lnTo>
                  <a:pt x="71250" y="120000"/>
                </a:lnTo>
                <a:lnTo>
                  <a:pt x="71250" y="120000"/>
                </a:lnTo>
                <a:lnTo>
                  <a:pt x="71250" y="120000"/>
                </a:lnTo>
                <a:lnTo>
                  <a:pt x="63750" y="120000"/>
                </a:lnTo>
                <a:lnTo>
                  <a:pt x="63750" y="120000"/>
                </a:lnTo>
                <a:lnTo>
                  <a:pt x="63750" y="120000"/>
                </a:lnTo>
                <a:lnTo>
                  <a:pt x="63750" y="120000"/>
                </a:lnTo>
                <a:lnTo>
                  <a:pt x="56250" y="120000"/>
                </a:lnTo>
                <a:lnTo>
                  <a:pt x="56250" y="120000"/>
                </a:lnTo>
                <a:lnTo>
                  <a:pt x="56250" y="120000"/>
                </a:lnTo>
                <a:lnTo>
                  <a:pt x="56250" y="120000"/>
                </a:lnTo>
                <a:lnTo>
                  <a:pt x="56250" y="120000"/>
                </a:lnTo>
                <a:lnTo>
                  <a:pt x="56250" y="120000"/>
                </a:lnTo>
                <a:lnTo>
                  <a:pt x="48750" y="120000"/>
                </a:lnTo>
                <a:lnTo>
                  <a:pt x="48750" y="120000"/>
                </a:lnTo>
                <a:lnTo>
                  <a:pt x="48750" y="120000"/>
                </a:lnTo>
                <a:lnTo>
                  <a:pt x="48750" y="120000"/>
                </a:lnTo>
                <a:lnTo>
                  <a:pt x="37500" y="120000"/>
                </a:lnTo>
                <a:lnTo>
                  <a:pt x="37500" y="120000"/>
                </a:lnTo>
                <a:lnTo>
                  <a:pt x="37500" y="120000"/>
                </a:lnTo>
                <a:lnTo>
                  <a:pt x="30000" y="120000"/>
                </a:lnTo>
                <a:lnTo>
                  <a:pt x="30000" y="120000"/>
                </a:lnTo>
                <a:lnTo>
                  <a:pt x="30000" y="120000"/>
                </a:lnTo>
                <a:lnTo>
                  <a:pt x="30000" y="120000"/>
                </a:lnTo>
                <a:lnTo>
                  <a:pt x="22500" y="120000"/>
                </a:lnTo>
                <a:lnTo>
                  <a:pt x="22500" y="120000"/>
                </a:lnTo>
                <a:lnTo>
                  <a:pt x="22500" y="120000"/>
                </a:lnTo>
                <a:lnTo>
                  <a:pt x="22500" y="120000"/>
                </a:lnTo>
                <a:lnTo>
                  <a:pt x="15000" y="120000"/>
                </a:lnTo>
                <a:lnTo>
                  <a:pt x="15000" y="120000"/>
                </a:lnTo>
                <a:lnTo>
                  <a:pt x="15000" y="120000"/>
                </a:lnTo>
                <a:lnTo>
                  <a:pt x="15000" y="120000"/>
                </a:lnTo>
                <a:lnTo>
                  <a:pt x="7500" y="120000"/>
                </a:lnTo>
                <a:lnTo>
                  <a:pt x="7500" y="107368"/>
                </a:lnTo>
                <a:lnTo>
                  <a:pt x="7500" y="107368"/>
                </a:lnTo>
                <a:lnTo>
                  <a:pt x="7500" y="107368"/>
                </a:lnTo>
                <a:lnTo>
                  <a:pt x="7500" y="107368"/>
                </a:lnTo>
                <a:lnTo>
                  <a:pt x="7500" y="107368"/>
                </a:lnTo>
                <a:lnTo>
                  <a:pt x="7500" y="107368"/>
                </a:lnTo>
                <a:lnTo>
                  <a:pt x="7500" y="107368"/>
                </a:lnTo>
                <a:lnTo>
                  <a:pt x="7500" y="94736"/>
                </a:lnTo>
                <a:lnTo>
                  <a:pt x="7500" y="94736"/>
                </a:lnTo>
                <a:lnTo>
                  <a:pt x="7500" y="94736"/>
                </a:lnTo>
                <a:lnTo>
                  <a:pt x="0" y="94736"/>
                </a:lnTo>
                <a:lnTo>
                  <a:pt x="0" y="82105"/>
                </a:lnTo>
                <a:lnTo>
                  <a:pt x="0" y="82105"/>
                </a:lnTo>
                <a:lnTo>
                  <a:pt x="0" y="82105"/>
                </a:lnTo>
                <a:lnTo>
                  <a:pt x="0" y="82105"/>
                </a:lnTo>
                <a:lnTo>
                  <a:pt x="0" y="69473"/>
                </a:lnTo>
                <a:lnTo>
                  <a:pt x="0" y="69473"/>
                </a:lnTo>
                <a:lnTo>
                  <a:pt x="0" y="69473"/>
                </a:lnTo>
                <a:lnTo>
                  <a:pt x="0" y="69473"/>
                </a:lnTo>
                <a:lnTo>
                  <a:pt x="0" y="50526"/>
                </a:lnTo>
                <a:lnTo>
                  <a:pt x="0" y="50526"/>
                </a:lnTo>
                <a:lnTo>
                  <a:pt x="7500" y="50526"/>
                </a:lnTo>
                <a:lnTo>
                  <a:pt x="7500" y="50526"/>
                </a:lnTo>
                <a:lnTo>
                  <a:pt x="7500" y="50526"/>
                </a:lnTo>
                <a:lnTo>
                  <a:pt x="7500" y="37894"/>
                </a:lnTo>
                <a:lnTo>
                  <a:pt x="7500" y="37894"/>
                </a:lnTo>
                <a:lnTo>
                  <a:pt x="7500" y="37894"/>
                </a:lnTo>
                <a:lnTo>
                  <a:pt x="7500" y="37894"/>
                </a:lnTo>
                <a:lnTo>
                  <a:pt x="15000" y="37894"/>
                </a:lnTo>
                <a:lnTo>
                  <a:pt x="15000" y="37894"/>
                </a:lnTo>
                <a:lnTo>
                  <a:pt x="15000" y="37894"/>
                </a:lnTo>
                <a:lnTo>
                  <a:pt x="15000" y="25263"/>
                </a:lnTo>
                <a:lnTo>
                  <a:pt x="15000" y="25263"/>
                </a:lnTo>
                <a:lnTo>
                  <a:pt x="15000" y="25263"/>
                </a:lnTo>
                <a:lnTo>
                  <a:pt x="22500" y="25263"/>
                </a:lnTo>
                <a:lnTo>
                  <a:pt x="22500" y="25263"/>
                </a:lnTo>
                <a:lnTo>
                  <a:pt x="22500" y="25263"/>
                </a:lnTo>
                <a:lnTo>
                  <a:pt x="22500" y="25263"/>
                </a:lnTo>
                <a:lnTo>
                  <a:pt x="22500" y="12631"/>
                </a:lnTo>
                <a:lnTo>
                  <a:pt x="22500" y="12631"/>
                </a:lnTo>
                <a:lnTo>
                  <a:pt x="30000" y="12631"/>
                </a:lnTo>
                <a:lnTo>
                  <a:pt x="30000" y="12631"/>
                </a:lnTo>
                <a:lnTo>
                  <a:pt x="30000" y="12631"/>
                </a:lnTo>
                <a:lnTo>
                  <a:pt x="30000" y="12631"/>
                </a:lnTo>
                <a:lnTo>
                  <a:pt x="30000" y="12631"/>
                </a:lnTo>
                <a:lnTo>
                  <a:pt x="30000" y="12631"/>
                </a:lnTo>
                <a:lnTo>
                  <a:pt x="37500" y="12631"/>
                </a:lnTo>
                <a:lnTo>
                  <a:pt x="37500" y="12631"/>
                </a:lnTo>
                <a:lnTo>
                  <a:pt x="37500" y="12631"/>
                </a:lnTo>
                <a:lnTo>
                  <a:pt x="37500" y="0"/>
                </a:lnTo>
                <a:lnTo>
                  <a:pt x="48750" y="0"/>
                </a:lnTo>
                <a:lnTo>
                  <a:pt x="48750" y="0"/>
                </a:lnTo>
                <a:lnTo>
                  <a:pt x="48750" y="0"/>
                </a:lnTo>
                <a:lnTo>
                  <a:pt x="48750" y="0"/>
                </a:lnTo>
                <a:lnTo>
                  <a:pt x="56250" y="0"/>
                </a:lnTo>
                <a:lnTo>
                  <a:pt x="56250" y="0"/>
                </a:lnTo>
                <a:lnTo>
                  <a:pt x="56250" y="0"/>
                </a:lnTo>
                <a:lnTo>
                  <a:pt x="56250" y="0"/>
                </a:lnTo>
                <a:lnTo>
                  <a:pt x="56250" y="0"/>
                </a:lnTo>
                <a:lnTo>
                  <a:pt x="56250" y="0"/>
                </a:lnTo>
                <a:lnTo>
                  <a:pt x="63750" y="0"/>
                </a:lnTo>
                <a:lnTo>
                  <a:pt x="63750" y="0"/>
                </a:lnTo>
                <a:lnTo>
                  <a:pt x="63750" y="0"/>
                </a:lnTo>
                <a:lnTo>
                  <a:pt x="71250" y="0"/>
                </a:lnTo>
                <a:lnTo>
                  <a:pt x="71250" y="0"/>
                </a:lnTo>
                <a:lnTo>
                  <a:pt x="71250" y="0"/>
                </a:lnTo>
                <a:lnTo>
                  <a:pt x="71250" y="0"/>
                </a:lnTo>
                <a:lnTo>
                  <a:pt x="71250" y="0"/>
                </a:lnTo>
                <a:lnTo>
                  <a:pt x="78750" y="0"/>
                </a:lnTo>
                <a:lnTo>
                  <a:pt x="78750" y="0"/>
                </a:lnTo>
                <a:lnTo>
                  <a:pt x="78750" y="0"/>
                </a:lnTo>
                <a:lnTo>
                  <a:pt x="7875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2" name="Shape 2242"/>
          <p:cNvSpPr/>
          <p:nvPr/>
        </p:nvSpPr>
        <p:spPr>
          <a:xfrm>
            <a:off x="2697956" y="2216153"/>
            <a:ext cx="63104" cy="28575"/>
          </a:xfrm>
          <a:custGeom>
            <a:avLst/>
            <a:gdLst/>
            <a:ahLst/>
            <a:cxnLst/>
            <a:rect l="0" t="0" r="0" b="0"/>
            <a:pathLst>
              <a:path w="120000" h="120000" extrusionOk="0">
                <a:moveTo>
                  <a:pt x="29433" y="0"/>
                </a:moveTo>
                <a:lnTo>
                  <a:pt x="29433" y="0"/>
                </a:lnTo>
                <a:lnTo>
                  <a:pt x="33962" y="0"/>
                </a:lnTo>
                <a:lnTo>
                  <a:pt x="33962" y="0"/>
                </a:lnTo>
                <a:lnTo>
                  <a:pt x="33962" y="0"/>
                </a:lnTo>
                <a:lnTo>
                  <a:pt x="40754" y="0"/>
                </a:lnTo>
                <a:lnTo>
                  <a:pt x="40754" y="0"/>
                </a:lnTo>
                <a:lnTo>
                  <a:pt x="40754" y="0"/>
                </a:lnTo>
                <a:lnTo>
                  <a:pt x="40754" y="0"/>
                </a:lnTo>
                <a:lnTo>
                  <a:pt x="45283" y="0"/>
                </a:lnTo>
                <a:lnTo>
                  <a:pt x="45283" y="0"/>
                </a:lnTo>
                <a:lnTo>
                  <a:pt x="45283" y="0"/>
                </a:lnTo>
                <a:lnTo>
                  <a:pt x="45283" y="13333"/>
                </a:lnTo>
                <a:lnTo>
                  <a:pt x="45283" y="13333"/>
                </a:lnTo>
                <a:lnTo>
                  <a:pt x="49811" y="13333"/>
                </a:lnTo>
                <a:lnTo>
                  <a:pt x="49811" y="13333"/>
                </a:lnTo>
                <a:lnTo>
                  <a:pt x="49811" y="13333"/>
                </a:lnTo>
                <a:lnTo>
                  <a:pt x="54339" y="13333"/>
                </a:lnTo>
                <a:lnTo>
                  <a:pt x="54339" y="13333"/>
                </a:lnTo>
                <a:lnTo>
                  <a:pt x="54339" y="13333"/>
                </a:lnTo>
                <a:lnTo>
                  <a:pt x="54339" y="13333"/>
                </a:lnTo>
                <a:lnTo>
                  <a:pt x="54339" y="13333"/>
                </a:lnTo>
                <a:lnTo>
                  <a:pt x="58867" y="13333"/>
                </a:lnTo>
                <a:lnTo>
                  <a:pt x="58867" y="13333"/>
                </a:lnTo>
                <a:lnTo>
                  <a:pt x="58867" y="13333"/>
                </a:lnTo>
                <a:lnTo>
                  <a:pt x="58867" y="13333"/>
                </a:lnTo>
                <a:lnTo>
                  <a:pt x="65660" y="13333"/>
                </a:lnTo>
                <a:lnTo>
                  <a:pt x="65660" y="13333"/>
                </a:lnTo>
                <a:lnTo>
                  <a:pt x="65660" y="13333"/>
                </a:lnTo>
                <a:lnTo>
                  <a:pt x="65660" y="13333"/>
                </a:lnTo>
                <a:lnTo>
                  <a:pt x="70188" y="13333"/>
                </a:lnTo>
                <a:lnTo>
                  <a:pt x="70188" y="13333"/>
                </a:lnTo>
                <a:lnTo>
                  <a:pt x="70188" y="13333"/>
                </a:lnTo>
                <a:lnTo>
                  <a:pt x="70188" y="33333"/>
                </a:lnTo>
                <a:lnTo>
                  <a:pt x="70188" y="33333"/>
                </a:lnTo>
                <a:lnTo>
                  <a:pt x="70188" y="13333"/>
                </a:lnTo>
                <a:lnTo>
                  <a:pt x="74716" y="13333"/>
                </a:lnTo>
                <a:lnTo>
                  <a:pt x="74716" y="13333"/>
                </a:lnTo>
                <a:lnTo>
                  <a:pt x="74716" y="13333"/>
                </a:lnTo>
                <a:lnTo>
                  <a:pt x="74716" y="33333"/>
                </a:lnTo>
                <a:lnTo>
                  <a:pt x="74716" y="33333"/>
                </a:lnTo>
                <a:lnTo>
                  <a:pt x="74716" y="33333"/>
                </a:lnTo>
                <a:lnTo>
                  <a:pt x="74716" y="33333"/>
                </a:lnTo>
                <a:lnTo>
                  <a:pt x="74716" y="33333"/>
                </a:lnTo>
                <a:lnTo>
                  <a:pt x="74716" y="33333"/>
                </a:lnTo>
                <a:lnTo>
                  <a:pt x="79245" y="33333"/>
                </a:lnTo>
                <a:lnTo>
                  <a:pt x="79245" y="33333"/>
                </a:lnTo>
                <a:lnTo>
                  <a:pt x="79245" y="46666"/>
                </a:lnTo>
                <a:lnTo>
                  <a:pt x="79245" y="46666"/>
                </a:lnTo>
                <a:lnTo>
                  <a:pt x="83773" y="46666"/>
                </a:lnTo>
                <a:lnTo>
                  <a:pt x="83773" y="46666"/>
                </a:lnTo>
                <a:lnTo>
                  <a:pt x="83773" y="33333"/>
                </a:lnTo>
                <a:lnTo>
                  <a:pt x="83773" y="33333"/>
                </a:lnTo>
                <a:lnTo>
                  <a:pt x="83773" y="33333"/>
                </a:lnTo>
                <a:lnTo>
                  <a:pt x="88301" y="33333"/>
                </a:lnTo>
                <a:lnTo>
                  <a:pt x="88301" y="33333"/>
                </a:lnTo>
                <a:lnTo>
                  <a:pt x="88301" y="33333"/>
                </a:lnTo>
                <a:lnTo>
                  <a:pt x="88301" y="33333"/>
                </a:lnTo>
                <a:lnTo>
                  <a:pt x="95094" y="33333"/>
                </a:lnTo>
                <a:lnTo>
                  <a:pt x="95094" y="33333"/>
                </a:lnTo>
                <a:lnTo>
                  <a:pt x="95094" y="33333"/>
                </a:lnTo>
                <a:lnTo>
                  <a:pt x="99622" y="33333"/>
                </a:lnTo>
                <a:lnTo>
                  <a:pt x="99622" y="33333"/>
                </a:lnTo>
                <a:lnTo>
                  <a:pt x="99622" y="33333"/>
                </a:lnTo>
                <a:lnTo>
                  <a:pt x="99622" y="46666"/>
                </a:lnTo>
                <a:lnTo>
                  <a:pt x="99622" y="46666"/>
                </a:lnTo>
                <a:lnTo>
                  <a:pt x="104150" y="46666"/>
                </a:lnTo>
                <a:lnTo>
                  <a:pt x="104150" y="46666"/>
                </a:lnTo>
                <a:lnTo>
                  <a:pt x="104150" y="46666"/>
                </a:lnTo>
                <a:lnTo>
                  <a:pt x="104150" y="46666"/>
                </a:lnTo>
                <a:lnTo>
                  <a:pt x="104150" y="46666"/>
                </a:lnTo>
                <a:lnTo>
                  <a:pt x="108679" y="46666"/>
                </a:lnTo>
                <a:lnTo>
                  <a:pt x="108679" y="46666"/>
                </a:lnTo>
                <a:lnTo>
                  <a:pt x="108679" y="46666"/>
                </a:lnTo>
                <a:lnTo>
                  <a:pt x="113207" y="46666"/>
                </a:lnTo>
                <a:lnTo>
                  <a:pt x="113207" y="46666"/>
                </a:lnTo>
                <a:lnTo>
                  <a:pt x="113207" y="46666"/>
                </a:lnTo>
                <a:lnTo>
                  <a:pt x="113207" y="46666"/>
                </a:lnTo>
                <a:lnTo>
                  <a:pt x="113207" y="46666"/>
                </a:lnTo>
                <a:lnTo>
                  <a:pt x="120000" y="46666"/>
                </a:lnTo>
                <a:lnTo>
                  <a:pt x="120000" y="46666"/>
                </a:lnTo>
                <a:lnTo>
                  <a:pt x="120000" y="60000"/>
                </a:lnTo>
                <a:lnTo>
                  <a:pt x="120000" y="60000"/>
                </a:lnTo>
                <a:lnTo>
                  <a:pt x="120000" y="60000"/>
                </a:lnTo>
                <a:lnTo>
                  <a:pt x="120000" y="60000"/>
                </a:lnTo>
                <a:lnTo>
                  <a:pt x="113207" y="60000"/>
                </a:lnTo>
                <a:lnTo>
                  <a:pt x="113207" y="60000"/>
                </a:lnTo>
                <a:lnTo>
                  <a:pt x="113207" y="60000"/>
                </a:lnTo>
                <a:lnTo>
                  <a:pt x="113207" y="60000"/>
                </a:lnTo>
                <a:lnTo>
                  <a:pt x="108679" y="60000"/>
                </a:lnTo>
                <a:lnTo>
                  <a:pt x="108679" y="60000"/>
                </a:lnTo>
                <a:lnTo>
                  <a:pt x="108679" y="73333"/>
                </a:lnTo>
                <a:lnTo>
                  <a:pt x="108679" y="73333"/>
                </a:lnTo>
                <a:lnTo>
                  <a:pt x="104150" y="73333"/>
                </a:lnTo>
                <a:lnTo>
                  <a:pt x="104150" y="73333"/>
                </a:lnTo>
                <a:lnTo>
                  <a:pt x="108679" y="73333"/>
                </a:lnTo>
                <a:lnTo>
                  <a:pt x="108679" y="73333"/>
                </a:lnTo>
                <a:lnTo>
                  <a:pt x="108679" y="73333"/>
                </a:lnTo>
                <a:lnTo>
                  <a:pt x="108679" y="73333"/>
                </a:lnTo>
                <a:lnTo>
                  <a:pt x="113207" y="73333"/>
                </a:lnTo>
                <a:lnTo>
                  <a:pt x="113207" y="73333"/>
                </a:lnTo>
                <a:lnTo>
                  <a:pt x="113207" y="73333"/>
                </a:lnTo>
                <a:lnTo>
                  <a:pt x="113207" y="86666"/>
                </a:lnTo>
                <a:lnTo>
                  <a:pt x="113207" y="86666"/>
                </a:lnTo>
                <a:lnTo>
                  <a:pt x="120000" y="86666"/>
                </a:lnTo>
                <a:lnTo>
                  <a:pt x="120000" y="86666"/>
                </a:lnTo>
                <a:lnTo>
                  <a:pt x="120000" y="86666"/>
                </a:lnTo>
                <a:lnTo>
                  <a:pt x="113207" y="86666"/>
                </a:lnTo>
                <a:lnTo>
                  <a:pt x="113207" y="106666"/>
                </a:lnTo>
                <a:lnTo>
                  <a:pt x="113207" y="106666"/>
                </a:lnTo>
                <a:lnTo>
                  <a:pt x="113207" y="106666"/>
                </a:lnTo>
                <a:lnTo>
                  <a:pt x="113207" y="106666"/>
                </a:lnTo>
                <a:lnTo>
                  <a:pt x="113207" y="106666"/>
                </a:lnTo>
                <a:lnTo>
                  <a:pt x="108679" y="106666"/>
                </a:lnTo>
                <a:lnTo>
                  <a:pt x="108679" y="106666"/>
                </a:lnTo>
                <a:lnTo>
                  <a:pt x="108679" y="106666"/>
                </a:lnTo>
                <a:lnTo>
                  <a:pt x="108679" y="106666"/>
                </a:lnTo>
                <a:lnTo>
                  <a:pt x="104150" y="106666"/>
                </a:lnTo>
                <a:lnTo>
                  <a:pt x="104150" y="106666"/>
                </a:lnTo>
                <a:lnTo>
                  <a:pt x="104150" y="106666"/>
                </a:lnTo>
                <a:lnTo>
                  <a:pt x="104150" y="106666"/>
                </a:lnTo>
                <a:lnTo>
                  <a:pt x="104150" y="106666"/>
                </a:lnTo>
                <a:lnTo>
                  <a:pt x="99622" y="106666"/>
                </a:lnTo>
                <a:lnTo>
                  <a:pt x="99622" y="106666"/>
                </a:lnTo>
                <a:lnTo>
                  <a:pt x="99622" y="106666"/>
                </a:lnTo>
                <a:lnTo>
                  <a:pt x="99622" y="106666"/>
                </a:lnTo>
                <a:lnTo>
                  <a:pt x="99622" y="106666"/>
                </a:lnTo>
                <a:lnTo>
                  <a:pt x="95094" y="106666"/>
                </a:lnTo>
                <a:lnTo>
                  <a:pt x="95094" y="106666"/>
                </a:lnTo>
                <a:lnTo>
                  <a:pt x="95094" y="106666"/>
                </a:lnTo>
                <a:lnTo>
                  <a:pt x="88301" y="106666"/>
                </a:lnTo>
                <a:lnTo>
                  <a:pt x="88301" y="106666"/>
                </a:lnTo>
                <a:lnTo>
                  <a:pt x="88301" y="106666"/>
                </a:lnTo>
                <a:lnTo>
                  <a:pt x="88301" y="106666"/>
                </a:lnTo>
                <a:lnTo>
                  <a:pt x="88301" y="106666"/>
                </a:lnTo>
                <a:lnTo>
                  <a:pt x="83773" y="106666"/>
                </a:lnTo>
                <a:lnTo>
                  <a:pt x="83773" y="106666"/>
                </a:lnTo>
                <a:lnTo>
                  <a:pt x="83773" y="106666"/>
                </a:lnTo>
                <a:lnTo>
                  <a:pt x="83773" y="106666"/>
                </a:lnTo>
                <a:lnTo>
                  <a:pt x="79245" y="106666"/>
                </a:lnTo>
                <a:lnTo>
                  <a:pt x="79245" y="106666"/>
                </a:lnTo>
                <a:lnTo>
                  <a:pt x="79245" y="120000"/>
                </a:lnTo>
                <a:lnTo>
                  <a:pt x="79245" y="120000"/>
                </a:lnTo>
                <a:lnTo>
                  <a:pt x="74716" y="120000"/>
                </a:lnTo>
                <a:lnTo>
                  <a:pt x="74716" y="120000"/>
                </a:lnTo>
                <a:lnTo>
                  <a:pt x="74716" y="120000"/>
                </a:lnTo>
                <a:lnTo>
                  <a:pt x="74716" y="120000"/>
                </a:lnTo>
                <a:lnTo>
                  <a:pt x="70188" y="120000"/>
                </a:lnTo>
                <a:lnTo>
                  <a:pt x="70188" y="120000"/>
                </a:lnTo>
                <a:lnTo>
                  <a:pt x="70188" y="120000"/>
                </a:lnTo>
                <a:lnTo>
                  <a:pt x="70188" y="120000"/>
                </a:lnTo>
                <a:lnTo>
                  <a:pt x="70188" y="106666"/>
                </a:lnTo>
                <a:lnTo>
                  <a:pt x="65660" y="106666"/>
                </a:lnTo>
                <a:lnTo>
                  <a:pt x="65660" y="106666"/>
                </a:lnTo>
                <a:lnTo>
                  <a:pt x="65660" y="120000"/>
                </a:lnTo>
                <a:lnTo>
                  <a:pt x="65660" y="120000"/>
                </a:lnTo>
                <a:lnTo>
                  <a:pt x="58867" y="120000"/>
                </a:lnTo>
                <a:lnTo>
                  <a:pt x="58867" y="120000"/>
                </a:lnTo>
                <a:lnTo>
                  <a:pt x="58867" y="120000"/>
                </a:lnTo>
                <a:lnTo>
                  <a:pt x="58867" y="120000"/>
                </a:lnTo>
                <a:lnTo>
                  <a:pt x="54339" y="120000"/>
                </a:lnTo>
                <a:lnTo>
                  <a:pt x="54339" y="120000"/>
                </a:lnTo>
                <a:lnTo>
                  <a:pt x="54339" y="120000"/>
                </a:lnTo>
                <a:lnTo>
                  <a:pt x="54339" y="120000"/>
                </a:lnTo>
                <a:lnTo>
                  <a:pt x="54339" y="120000"/>
                </a:lnTo>
                <a:lnTo>
                  <a:pt x="54339" y="120000"/>
                </a:lnTo>
                <a:lnTo>
                  <a:pt x="49811" y="120000"/>
                </a:lnTo>
                <a:lnTo>
                  <a:pt x="49811" y="120000"/>
                </a:lnTo>
                <a:lnTo>
                  <a:pt x="49811" y="120000"/>
                </a:lnTo>
                <a:lnTo>
                  <a:pt x="49811" y="120000"/>
                </a:lnTo>
                <a:lnTo>
                  <a:pt x="45283" y="120000"/>
                </a:lnTo>
                <a:lnTo>
                  <a:pt x="45283" y="120000"/>
                </a:lnTo>
                <a:lnTo>
                  <a:pt x="45283" y="120000"/>
                </a:lnTo>
                <a:lnTo>
                  <a:pt x="45283" y="120000"/>
                </a:lnTo>
                <a:lnTo>
                  <a:pt x="45283" y="120000"/>
                </a:lnTo>
                <a:lnTo>
                  <a:pt x="45283" y="106666"/>
                </a:lnTo>
                <a:lnTo>
                  <a:pt x="45283" y="106666"/>
                </a:lnTo>
                <a:lnTo>
                  <a:pt x="45283" y="106666"/>
                </a:lnTo>
                <a:lnTo>
                  <a:pt x="45283" y="106666"/>
                </a:lnTo>
                <a:lnTo>
                  <a:pt x="40754" y="106666"/>
                </a:lnTo>
                <a:lnTo>
                  <a:pt x="40754" y="106666"/>
                </a:lnTo>
                <a:lnTo>
                  <a:pt x="40754" y="106666"/>
                </a:lnTo>
                <a:lnTo>
                  <a:pt x="40754" y="106666"/>
                </a:lnTo>
                <a:lnTo>
                  <a:pt x="40754" y="106666"/>
                </a:lnTo>
                <a:lnTo>
                  <a:pt x="33962" y="106666"/>
                </a:lnTo>
                <a:lnTo>
                  <a:pt x="33962" y="106666"/>
                </a:lnTo>
                <a:lnTo>
                  <a:pt x="33962" y="106666"/>
                </a:lnTo>
                <a:lnTo>
                  <a:pt x="29433" y="106666"/>
                </a:lnTo>
                <a:lnTo>
                  <a:pt x="29433" y="106666"/>
                </a:lnTo>
                <a:lnTo>
                  <a:pt x="29433" y="106666"/>
                </a:lnTo>
                <a:lnTo>
                  <a:pt x="29433" y="106666"/>
                </a:lnTo>
                <a:lnTo>
                  <a:pt x="29433" y="106666"/>
                </a:lnTo>
                <a:lnTo>
                  <a:pt x="24905" y="106666"/>
                </a:lnTo>
                <a:lnTo>
                  <a:pt x="24905" y="106666"/>
                </a:lnTo>
                <a:lnTo>
                  <a:pt x="24905" y="106666"/>
                </a:lnTo>
                <a:lnTo>
                  <a:pt x="24905" y="86666"/>
                </a:lnTo>
                <a:lnTo>
                  <a:pt x="24905" y="86666"/>
                </a:lnTo>
                <a:lnTo>
                  <a:pt x="24905" y="86666"/>
                </a:lnTo>
                <a:lnTo>
                  <a:pt x="24905" y="86666"/>
                </a:lnTo>
                <a:lnTo>
                  <a:pt x="24905" y="86666"/>
                </a:lnTo>
                <a:lnTo>
                  <a:pt x="29433" y="86666"/>
                </a:lnTo>
                <a:lnTo>
                  <a:pt x="29433" y="86666"/>
                </a:lnTo>
                <a:lnTo>
                  <a:pt x="29433" y="86666"/>
                </a:lnTo>
                <a:lnTo>
                  <a:pt x="29433" y="86666"/>
                </a:lnTo>
                <a:lnTo>
                  <a:pt x="29433" y="86666"/>
                </a:lnTo>
                <a:lnTo>
                  <a:pt x="33962" y="86666"/>
                </a:lnTo>
                <a:lnTo>
                  <a:pt x="33962" y="86666"/>
                </a:lnTo>
                <a:lnTo>
                  <a:pt x="33962" y="86666"/>
                </a:lnTo>
                <a:lnTo>
                  <a:pt x="40754" y="86666"/>
                </a:lnTo>
                <a:lnTo>
                  <a:pt x="40754" y="86666"/>
                </a:lnTo>
                <a:lnTo>
                  <a:pt x="40754" y="86666"/>
                </a:lnTo>
                <a:lnTo>
                  <a:pt x="40754" y="86666"/>
                </a:lnTo>
                <a:lnTo>
                  <a:pt x="45283" y="86666"/>
                </a:lnTo>
                <a:lnTo>
                  <a:pt x="45283" y="86666"/>
                </a:lnTo>
                <a:lnTo>
                  <a:pt x="45283" y="86666"/>
                </a:lnTo>
                <a:lnTo>
                  <a:pt x="45283" y="86666"/>
                </a:lnTo>
                <a:lnTo>
                  <a:pt x="49811" y="86666"/>
                </a:lnTo>
                <a:lnTo>
                  <a:pt x="49811" y="86666"/>
                </a:lnTo>
                <a:lnTo>
                  <a:pt x="49811" y="86666"/>
                </a:lnTo>
                <a:lnTo>
                  <a:pt x="49811" y="86666"/>
                </a:lnTo>
                <a:lnTo>
                  <a:pt x="45283" y="86666"/>
                </a:lnTo>
                <a:lnTo>
                  <a:pt x="45283" y="86666"/>
                </a:lnTo>
                <a:lnTo>
                  <a:pt x="45283" y="86666"/>
                </a:lnTo>
                <a:lnTo>
                  <a:pt x="45283" y="86666"/>
                </a:lnTo>
                <a:lnTo>
                  <a:pt x="40754" y="86666"/>
                </a:lnTo>
                <a:lnTo>
                  <a:pt x="40754" y="73333"/>
                </a:lnTo>
                <a:lnTo>
                  <a:pt x="40754" y="73333"/>
                </a:lnTo>
                <a:lnTo>
                  <a:pt x="40754" y="73333"/>
                </a:lnTo>
                <a:lnTo>
                  <a:pt x="40754" y="73333"/>
                </a:lnTo>
                <a:lnTo>
                  <a:pt x="33962" y="73333"/>
                </a:lnTo>
                <a:lnTo>
                  <a:pt x="33962" y="73333"/>
                </a:lnTo>
                <a:lnTo>
                  <a:pt x="33962" y="73333"/>
                </a:lnTo>
                <a:lnTo>
                  <a:pt x="29433" y="73333"/>
                </a:lnTo>
                <a:lnTo>
                  <a:pt x="29433" y="73333"/>
                </a:lnTo>
                <a:lnTo>
                  <a:pt x="29433" y="73333"/>
                </a:lnTo>
                <a:lnTo>
                  <a:pt x="29433" y="73333"/>
                </a:lnTo>
                <a:lnTo>
                  <a:pt x="24905" y="73333"/>
                </a:lnTo>
                <a:lnTo>
                  <a:pt x="24905" y="73333"/>
                </a:lnTo>
                <a:lnTo>
                  <a:pt x="24905" y="73333"/>
                </a:lnTo>
                <a:lnTo>
                  <a:pt x="24905" y="73333"/>
                </a:lnTo>
                <a:lnTo>
                  <a:pt x="24905" y="73333"/>
                </a:lnTo>
                <a:lnTo>
                  <a:pt x="20377" y="73333"/>
                </a:lnTo>
                <a:lnTo>
                  <a:pt x="20377" y="73333"/>
                </a:lnTo>
                <a:lnTo>
                  <a:pt x="20377" y="73333"/>
                </a:lnTo>
                <a:lnTo>
                  <a:pt x="15849" y="73333"/>
                </a:lnTo>
                <a:lnTo>
                  <a:pt x="15849" y="73333"/>
                </a:lnTo>
                <a:lnTo>
                  <a:pt x="15849" y="60000"/>
                </a:lnTo>
                <a:lnTo>
                  <a:pt x="15849" y="60000"/>
                </a:lnTo>
                <a:lnTo>
                  <a:pt x="15849" y="60000"/>
                </a:lnTo>
                <a:lnTo>
                  <a:pt x="15849" y="60000"/>
                </a:lnTo>
                <a:lnTo>
                  <a:pt x="9056" y="60000"/>
                </a:lnTo>
                <a:lnTo>
                  <a:pt x="9056" y="60000"/>
                </a:lnTo>
                <a:lnTo>
                  <a:pt x="9056" y="60000"/>
                </a:lnTo>
                <a:lnTo>
                  <a:pt x="9056" y="60000"/>
                </a:lnTo>
                <a:lnTo>
                  <a:pt x="9056" y="60000"/>
                </a:lnTo>
                <a:lnTo>
                  <a:pt x="9056" y="60000"/>
                </a:lnTo>
                <a:lnTo>
                  <a:pt x="9056" y="46666"/>
                </a:lnTo>
                <a:lnTo>
                  <a:pt x="4528" y="46666"/>
                </a:lnTo>
                <a:lnTo>
                  <a:pt x="4528" y="46666"/>
                </a:lnTo>
                <a:lnTo>
                  <a:pt x="4528" y="46666"/>
                </a:lnTo>
                <a:lnTo>
                  <a:pt x="0" y="46666"/>
                </a:lnTo>
                <a:lnTo>
                  <a:pt x="0" y="46666"/>
                </a:lnTo>
                <a:lnTo>
                  <a:pt x="0" y="46666"/>
                </a:lnTo>
                <a:lnTo>
                  <a:pt x="0" y="33333"/>
                </a:lnTo>
                <a:lnTo>
                  <a:pt x="4528" y="33333"/>
                </a:lnTo>
                <a:lnTo>
                  <a:pt x="4528" y="33333"/>
                </a:lnTo>
                <a:lnTo>
                  <a:pt x="4528" y="33333"/>
                </a:lnTo>
                <a:lnTo>
                  <a:pt x="9056" y="33333"/>
                </a:lnTo>
                <a:lnTo>
                  <a:pt x="9056" y="33333"/>
                </a:lnTo>
                <a:lnTo>
                  <a:pt x="9056" y="33333"/>
                </a:lnTo>
                <a:lnTo>
                  <a:pt x="9056" y="33333"/>
                </a:lnTo>
                <a:lnTo>
                  <a:pt x="9056" y="33333"/>
                </a:lnTo>
                <a:lnTo>
                  <a:pt x="9056" y="33333"/>
                </a:lnTo>
                <a:lnTo>
                  <a:pt x="4528" y="33333"/>
                </a:lnTo>
                <a:lnTo>
                  <a:pt x="4528" y="33333"/>
                </a:lnTo>
                <a:lnTo>
                  <a:pt x="4528" y="33333"/>
                </a:lnTo>
                <a:lnTo>
                  <a:pt x="4528" y="33333"/>
                </a:lnTo>
                <a:lnTo>
                  <a:pt x="4528" y="13333"/>
                </a:lnTo>
                <a:lnTo>
                  <a:pt x="4528" y="13333"/>
                </a:lnTo>
                <a:lnTo>
                  <a:pt x="0" y="13333"/>
                </a:lnTo>
                <a:lnTo>
                  <a:pt x="0" y="13333"/>
                </a:lnTo>
                <a:lnTo>
                  <a:pt x="0" y="0"/>
                </a:lnTo>
                <a:lnTo>
                  <a:pt x="4528" y="0"/>
                </a:lnTo>
                <a:lnTo>
                  <a:pt x="4528" y="0"/>
                </a:lnTo>
                <a:lnTo>
                  <a:pt x="4528" y="0"/>
                </a:lnTo>
                <a:lnTo>
                  <a:pt x="9056" y="0"/>
                </a:lnTo>
                <a:lnTo>
                  <a:pt x="9056" y="0"/>
                </a:lnTo>
                <a:lnTo>
                  <a:pt x="9056" y="0"/>
                </a:lnTo>
                <a:lnTo>
                  <a:pt x="9056" y="0"/>
                </a:lnTo>
                <a:lnTo>
                  <a:pt x="9056" y="0"/>
                </a:lnTo>
                <a:lnTo>
                  <a:pt x="15849" y="0"/>
                </a:lnTo>
                <a:lnTo>
                  <a:pt x="15849" y="0"/>
                </a:lnTo>
                <a:lnTo>
                  <a:pt x="15849" y="0"/>
                </a:lnTo>
                <a:lnTo>
                  <a:pt x="15849" y="0"/>
                </a:lnTo>
                <a:lnTo>
                  <a:pt x="20377" y="0"/>
                </a:lnTo>
                <a:lnTo>
                  <a:pt x="20377" y="0"/>
                </a:lnTo>
                <a:lnTo>
                  <a:pt x="20377" y="0"/>
                </a:lnTo>
                <a:lnTo>
                  <a:pt x="24905" y="0"/>
                </a:lnTo>
                <a:lnTo>
                  <a:pt x="24905" y="0"/>
                </a:lnTo>
                <a:lnTo>
                  <a:pt x="24905" y="0"/>
                </a:lnTo>
                <a:lnTo>
                  <a:pt x="24905" y="0"/>
                </a:lnTo>
                <a:lnTo>
                  <a:pt x="29433" y="0"/>
                </a:lnTo>
                <a:lnTo>
                  <a:pt x="29433" y="0"/>
                </a:lnTo>
                <a:lnTo>
                  <a:pt x="29433" y="0"/>
                </a:lnTo>
                <a:lnTo>
                  <a:pt x="29433"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3" name="Shape 2243"/>
          <p:cNvSpPr/>
          <p:nvPr/>
        </p:nvSpPr>
        <p:spPr>
          <a:xfrm>
            <a:off x="2697956" y="2216153"/>
            <a:ext cx="63104" cy="28575"/>
          </a:xfrm>
          <a:custGeom>
            <a:avLst/>
            <a:gdLst/>
            <a:ahLst/>
            <a:cxnLst/>
            <a:rect l="0" t="0" r="0" b="0"/>
            <a:pathLst>
              <a:path w="120000" h="120000" extrusionOk="0">
                <a:moveTo>
                  <a:pt x="29433" y="0"/>
                </a:moveTo>
                <a:lnTo>
                  <a:pt x="29433" y="0"/>
                </a:lnTo>
                <a:lnTo>
                  <a:pt x="33962" y="0"/>
                </a:lnTo>
                <a:lnTo>
                  <a:pt x="33962" y="0"/>
                </a:lnTo>
                <a:lnTo>
                  <a:pt x="33962" y="0"/>
                </a:lnTo>
                <a:lnTo>
                  <a:pt x="40754" y="0"/>
                </a:lnTo>
                <a:lnTo>
                  <a:pt x="40754" y="0"/>
                </a:lnTo>
                <a:lnTo>
                  <a:pt x="40754" y="0"/>
                </a:lnTo>
                <a:lnTo>
                  <a:pt x="40754" y="0"/>
                </a:lnTo>
                <a:lnTo>
                  <a:pt x="45283" y="0"/>
                </a:lnTo>
                <a:lnTo>
                  <a:pt x="45283" y="0"/>
                </a:lnTo>
                <a:lnTo>
                  <a:pt x="45283" y="0"/>
                </a:lnTo>
                <a:lnTo>
                  <a:pt x="45283" y="13333"/>
                </a:lnTo>
                <a:lnTo>
                  <a:pt x="45283" y="13333"/>
                </a:lnTo>
                <a:lnTo>
                  <a:pt x="49811" y="13333"/>
                </a:lnTo>
                <a:lnTo>
                  <a:pt x="49811" y="13333"/>
                </a:lnTo>
                <a:lnTo>
                  <a:pt x="49811" y="13333"/>
                </a:lnTo>
                <a:lnTo>
                  <a:pt x="54339" y="13333"/>
                </a:lnTo>
                <a:lnTo>
                  <a:pt x="54339" y="13333"/>
                </a:lnTo>
                <a:lnTo>
                  <a:pt x="54339" y="13333"/>
                </a:lnTo>
                <a:lnTo>
                  <a:pt x="54339" y="13333"/>
                </a:lnTo>
                <a:lnTo>
                  <a:pt x="54339" y="13333"/>
                </a:lnTo>
                <a:lnTo>
                  <a:pt x="58867" y="13333"/>
                </a:lnTo>
                <a:lnTo>
                  <a:pt x="58867" y="13333"/>
                </a:lnTo>
                <a:lnTo>
                  <a:pt x="58867" y="13333"/>
                </a:lnTo>
                <a:lnTo>
                  <a:pt x="58867" y="13333"/>
                </a:lnTo>
                <a:lnTo>
                  <a:pt x="65660" y="13333"/>
                </a:lnTo>
                <a:lnTo>
                  <a:pt x="65660" y="13333"/>
                </a:lnTo>
                <a:lnTo>
                  <a:pt x="65660" y="13333"/>
                </a:lnTo>
                <a:lnTo>
                  <a:pt x="65660" y="13333"/>
                </a:lnTo>
                <a:lnTo>
                  <a:pt x="70188" y="13333"/>
                </a:lnTo>
                <a:lnTo>
                  <a:pt x="70188" y="13333"/>
                </a:lnTo>
                <a:lnTo>
                  <a:pt x="70188" y="13333"/>
                </a:lnTo>
                <a:lnTo>
                  <a:pt x="70188" y="33333"/>
                </a:lnTo>
                <a:lnTo>
                  <a:pt x="70188" y="33333"/>
                </a:lnTo>
                <a:lnTo>
                  <a:pt x="70188" y="13333"/>
                </a:lnTo>
                <a:lnTo>
                  <a:pt x="74716" y="13333"/>
                </a:lnTo>
                <a:lnTo>
                  <a:pt x="74716" y="13333"/>
                </a:lnTo>
                <a:lnTo>
                  <a:pt x="74716" y="13333"/>
                </a:lnTo>
                <a:lnTo>
                  <a:pt x="74716" y="33333"/>
                </a:lnTo>
                <a:lnTo>
                  <a:pt x="74716" y="33333"/>
                </a:lnTo>
                <a:lnTo>
                  <a:pt x="74716" y="33333"/>
                </a:lnTo>
                <a:lnTo>
                  <a:pt x="74716" y="33333"/>
                </a:lnTo>
                <a:lnTo>
                  <a:pt x="74716" y="33333"/>
                </a:lnTo>
                <a:lnTo>
                  <a:pt x="74716" y="33333"/>
                </a:lnTo>
                <a:lnTo>
                  <a:pt x="79245" y="33333"/>
                </a:lnTo>
                <a:lnTo>
                  <a:pt x="79245" y="33333"/>
                </a:lnTo>
                <a:lnTo>
                  <a:pt x="79245" y="46666"/>
                </a:lnTo>
                <a:lnTo>
                  <a:pt x="79245" y="46666"/>
                </a:lnTo>
                <a:lnTo>
                  <a:pt x="83773" y="46666"/>
                </a:lnTo>
                <a:lnTo>
                  <a:pt x="83773" y="46666"/>
                </a:lnTo>
                <a:lnTo>
                  <a:pt x="83773" y="33333"/>
                </a:lnTo>
                <a:lnTo>
                  <a:pt x="83773" y="33333"/>
                </a:lnTo>
                <a:lnTo>
                  <a:pt x="83773" y="33333"/>
                </a:lnTo>
                <a:lnTo>
                  <a:pt x="88301" y="33333"/>
                </a:lnTo>
                <a:lnTo>
                  <a:pt x="88301" y="33333"/>
                </a:lnTo>
                <a:lnTo>
                  <a:pt x="88301" y="33333"/>
                </a:lnTo>
                <a:lnTo>
                  <a:pt x="88301" y="33333"/>
                </a:lnTo>
                <a:lnTo>
                  <a:pt x="95094" y="33333"/>
                </a:lnTo>
                <a:lnTo>
                  <a:pt x="95094" y="33333"/>
                </a:lnTo>
                <a:lnTo>
                  <a:pt x="95094" y="33333"/>
                </a:lnTo>
                <a:lnTo>
                  <a:pt x="99622" y="33333"/>
                </a:lnTo>
                <a:lnTo>
                  <a:pt x="99622" y="33333"/>
                </a:lnTo>
                <a:lnTo>
                  <a:pt x="99622" y="33333"/>
                </a:lnTo>
                <a:lnTo>
                  <a:pt x="99622" y="46666"/>
                </a:lnTo>
                <a:lnTo>
                  <a:pt x="99622" y="46666"/>
                </a:lnTo>
                <a:lnTo>
                  <a:pt x="104150" y="46666"/>
                </a:lnTo>
                <a:lnTo>
                  <a:pt x="104150" y="46666"/>
                </a:lnTo>
                <a:lnTo>
                  <a:pt x="104150" y="46666"/>
                </a:lnTo>
                <a:lnTo>
                  <a:pt x="104150" y="46666"/>
                </a:lnTo>
                <a:lnTo>
                  <a:pt x="104150" y="46666"/>
                </a:lnTo>
                <a:lnTo>
                  <a:pt x="108679" y="46666"/>
                </a:lnTo>
                <a:lnTo>
                  <a:pt x="108679" y="46666"/>
                </a:lnTo>
                <a:lnTo>
                  <a:pt x="108679" y="46666"/>
                </a:lnTo>
                <a:lnTo>
                  <a:pt x="113207" y="46666"/>
                </a:lnTo>
                <a:lnTo>
                  <a:pt x="113207" y="46666"/>
                </a:lnTo>
                <a:lnTo>
                  <a:pt x="113207" y="46666"/>
                </a:lnTo>
                <a:lnTo>
                  <a:pt x="113207" y="46666"/>
                </a:lnTo>
                <a:lnTo>
                  <a:pt x="113207" y="46666"/>
                </a:lnTo>
                <a:lnTo>
                  <a:pt x="120000" y="46666"/>
                </a:lnTo>
                <a:lnTo>
                  <a:pt x="120000" y="46666"/>
                </a:lnTo>
                <a:lnTo>
                  <a:pt x="120000" y="60000"/>
                </a:lnTo>
                <a:lnTo>
                  <a:pt x="120000" y="60000"/>
                </a:lnTo>
                <a:lnTo>
                  <a:pt x="120000" y="60000"/>
                </a:lnTo>
                <a:lnTo>
                  <a:pt x="120000" y="60000"/>
                </a:lnTo>
                <a:lnTo>
                  <a:pt x="113207" y="60000"/>
                </a:lnTo>
                <a:lnTo>
                  <a:pt x="113207" y="60000"/>
                </a:lnTo>
                <a:lnTo>
                  <a:pt x="113207" y="60000"/>
                </a:lnTo>
                <a:lnTo>
                  <a:pt x="113207" y="60000"/>
                </a:lnTo>
                <a:lnTo>
                  <a:pt x="108679" y="60000"/>
                </a:lnTo>
                <a:lnTo>
                  <a:pt x="108679" y="60000"/>
                </a:lnTo>
                <a:lnTo>
                  <a:pt x="108679" y="73333"/>
                </a:lnTo>
                <a:lnTo>
                  <a:pt x="108679" y="73333"/>
                </a:lnTo>
                <a:lnTo>
                  <a:pt x="104150" y="73333"/>
                </a:lnTo>
                <a:lnTo>
                  <a:pt x="104150" y="73333"/>
                </a:lnTo>
                <a:lnTo>
                  <a:pt x="108679" y="73333"/>
                </a:lnTo>
                <a:lnTo>
                  <a:pt x="108679" y="73333"/>
                </a:lnTo>
                <a:lnTo>
                  <a:pt x="108679" y="73333"/>
                </a:lnTo>
                <a:lnTo>
                  <a:pt x="108679" y="73333"/>
                </a:lnTo>
                <a:lnTo>
                  <a:pt x="113207" y="73333"/>
                </a:lnTo>
                <a:lnTo>
                  <a:pt x="113207" y="73333"/>
                </a:lnTo>
                <a:lnTo>
                  <a:pt x="113207" y="73333"/>
                </a:lnTo>
                <a:lnTo>
                  <a:pt x="113207" y="86666"/>
                </a:lnTo>
                <a:lnTo>
                  <a:pt x="113207" y="86666"/>
                </a:lnTo>
                <a:lnTo>
                  <a:pt x="120000" y="86666"/>
                </a:lnTo>
                <a:lnTo>
                  <a:pt x="120000" y="86666"/>
                </a:lnTo>
                <a:lnTo>
                  <a:pt x="120000" y="86666"/>
                </a:lnTo>
                <a:lnTo>
                  <a:pt x="113207" y="86666"/>
                </a:lnTo>
                <a:lnTo>
                  <a:pt x="113207" y="106666"/>
                </a:lnTo>
                <a:lnTo>
                  <a:pt x="113207" y="106666"/>
                </a:lnTo>
                <a:lnTo>
                  <a:pt x="113207" y="106666"/>
                </a:lnTo>
                <a:lnTo>
                  <a:pt x="113207" y="106666"/>
                </a:lnTo>
                <a:lnTo>
                  <a:pt x="113207" y="106666"/>
                </a:lnTo>
                <a:lnTo>
                  <a:pt x="108679" y="106666"/>
                </a:lnTo>
                <a:lnTo>
                  <a:pt x="108679" y="106666"/>
                </a:lnTo>
                <a:lnTo>
                  <a:pt x="108679" y="106666"/>
                </a:lnTo>
                <a:lnTo>
                  <a:pt x="108679" y="106666"/>
                </a:lnTo>
                <a:lnTo>
                  <a:pt x="104150" y="106666"/>
                </a:lnTo>
                <a:lnTo>
                  <a:pt x="104150" y="106666"/>
                </a:lnTo>
                <a:lnTo>
                  <a:pt x="104150" y="106666"/>
                </a:lnTo>
                <a:lnTo>
                  <a:pt x="104150" y="106666"/>
                </a:lnTo>
                <a:lnTo>
                  <a:pt x="104150" y="106666"/>
                </a:lnTo>
                <a:lnTo>
                  <a:pt x="99622" y="106666"/>
                </a:lnTo>
                <a:lnTo>
                  <a:pt x="99622" y="106666"/>
                </a:lnTo>
                <a:lnTo>
                  <a:pt x="99622" y="106666"/>
                </a:lnTo>
                <a:lnTo>
                  <a:pt x="99622" y="106666"/>
                </a:lnTo>
                <a:lnTo>
                  <a:pt x="99622" y="106666"/>
                </a:lnTo>
                <a:lnTo>
                  <a:pt x="95094" y="106666"/>
                </a:lnTo>
                <a:lnTo>
                  <a:pt x="95094" y="106666"/>
                </a:lnTo>
                <a:lnTo>
                  <a:pt x="95094" y="106666"/>
                </a:lnTo>
                <a:lnTo>
                  <a:pt x="88301" y="106666"/>
                </a:lnTo>
                <a:lnTo>
                  <a:pt x="88301" y="106666"/>
                </a:lnTo>
                <a:lnTo>
                  <a:pt x="88301" y="106666"/>
                </a:lnTo>
                <a:lnTo>
                  <a:pt x="88301" y="106666"/>
                </a:lnTo>
                <a:lnTo>
                  <a:pt x="88301" y="106666"/>
                </a:lnTo>
                <a:lnTo>
                  <a:pt x="83773" y="106666"/>
                </a:lnTo>
                <a:lnTo>
                  <a:pt x="83773" y="106666"/>
                </a:lnTo>
                <a:lnTo>
                  <a:pt x="83773" y="106666"/>
                </a:lnTo>
                <a:lnTo>
                  <a:pt x="83773" y="106666"/>
                </a:lnTo>
                <a:lnTo>
                  <a:pt x="79245" y="106666"/>
                </a:lnTo>
                <a:lnTo>
                  <a:pt x="79245" y="106666"/>
                </a:lnTo>
                <a:lnTo>
                  <a:pt x="79245" y="120000"/>
                </a:lnTo>
                <a:lnTo>
                  <a:pt x="79245" y="120000"/>
                </a:lnTo>
                <a:lnTo>
                  <a:pt x="74716" y="120000"/>
                </a:lnTo>
                <a:lnTo>
                  <a:pt x="74716" y="120000"/>
                </a:lnTo>
                <a:lnTo>
                  <a:pt x="74716" y="120000"/>
                </a:lnTo>
                <a:lnTo>
                  <a:pt x="74716" y="120000"/>
                </a:lnTo>
                <a:lnTo>
                  <a:pt x="70188" y="120000"/>
                </a:lnTo>
                <a:lnTo>
                  <a:pt x="70188" y="120000"/>
                </a:lnTo>
                <a:lnTo>
                  <a:pt x="70188" y="120000"/>
                </a:lnTo>
                <a:lnTo>
                  <a:pt x="70188" y="120000"/>
                </a:lnTo>
                <a:lnTo>
                  <a:pt x="70188" y="106666"/>
                </a:lnTo>
                <a:lnTo>
                  <a:pt x="65660" y="106666"/>
                </a:lnTo>
                <a:lnTo>
                  <a:pt x="65660" y="106666"/>
                </a:lnTo>
                <a:lnTo>
                  <a:pt x="65660" y="120000"/>
                </a:lnTo>
                <a:lnTo>
                  <a:pt x="65660" y="120000"/>
                </a:lnTo>
                <a:lnTo>
                  <a:pt x="58867" y="120000"/>
                </a:lnTo>
                <a:lnTo>
                  <a:pt x="58867" y="120000"/>
                </a:lnTo>
                <a:lnTo>
                  <a:pt x="58867" y="120000"/>
                </a:lnTo>
                <a:lnTo>
                  <a:pt x="58867" y="120000"/>
                </a:lnTo>
                <a:lnTo>
                  <a:pt x="54339" y="120000"/>
                </a:lnTo>
                <a:lnTo>
                  <a:pt x="54339" y="120000"/>
                </a:lnTo>
                <a:lnTo>
                  <a:pt x="54339" y="120000"/>
                </a:lnTo>
                <a:lnTo>
                  <a:pt x="54339" y="120000"/>
                </a:lnTo>
                <a:lnTo>
                  <a:pt x="54339" y="120000"/>
                </a:lnTo>
                <a:lnTo>
                  <a:pt x="54339" y="120000"/>
                </a:lnTo>
                <a:lnTo>
                  <a:pt x="49811" y="120000"/>
                </a:lnTo>
                <a:lnTo>
                  <a:pt x="49811" y="120000"/>
                </a:lnTo>
                <a:lnTo>
                  <a:pt x="49811" y="120000"/>
                </a:lnTo>
                <a:lnTo>
                  <a:pt x="49811" y="120000"/>
                </a:lnTo>
                <a:lnTo>
                  <a:pt x="45283" y="120000"/>
                </a:lnTo>
                <a:lnTo>
                  <a:pt x="45283" y="120000"/>
                </a:lnTo>
                <a:lnTo>
                  <a:pt x="45283" y="120000"/>
                </a:lnTo>
                <a:lnTo>
                  <a:pt x="45283" y="120000"/>
                </a:lnTo>
                <a:lnTo>
                  <a:pt x="45283" y="120000"/>
                </a:lnTo>
                <a:lnTo>
                  <a:pt x="45283" y="106666"/>
                </a:lnTo>
                <a:lnTo>
                  <a:pt x="45283" y="106666"/>
                </a:lnTo>
                <a:lnTo>
                  <a:pt x="45283" y="106666"/>
                </a:lnTo>
                <a:lnTo>
                  <a:pt x="45283" y="106666"/>
                </a:lnTo>
                <a:lnTo>
                  <a:pt x="40754" y="106666"/>
                </a:lnTo>
                <a:lnTo>
                  <a:pt x="40754" y="106666"/>
                </a:lnTo>
                <a:lnTo>
                  <a:pt x="40754" y="106666"/>
                </a:lnTo>
                <a:lnTo>
                  <a:pt x="40754" y="106666"/>
                </a:lnTo>
                <a:lnTo>
                  <a:pt x="40754" y="106666"/>
                </a:lnTo>
                <a:lnTo>
                  <a:pt x="33962" y="106666"/>
                </a:lnTo>
                <a:lnTo>
                  <a:pt x="33962" y="106666"/>
                </a:lnTo>
                <a:lnTo>
                  <a:pt x="33962" y="106666"/>
                </a:lnTo>
                <a:lnTo>
                  <a:pt x="29433" y="106666"/>
                </a:lnTo>
                <a:lnTo>
                  <a:pt x="29433" y="106666"/>
                </a:lnTo>
                <a:lnTo>
                  <a:pt x="29433" y="106666"/>
                </a:lnTo>
                <a:lnTo>
                  <a:pt x="29433" y="106666"/>
                </a:lnTo>
                <a:lnTo>
                  <a:pt x="29433" y="106666"/>
                </a:lnTo>
                <a:lnTo>
                  <a:pt x="24905" y="106666"/>
                </a:lnTo>
                <a:lnTo>
                  <a:pt x="24905" y="106666"/>
                </a:lnTo>
                <a:lnTo>
                  <a:pt x="24905" y="106666"/>
                </a:lnTo>
                <a:lnTo>
                  <a:pt x="24905" y="86666"/>
                </a:lnTo>
                <a:lnTo>
                  <a:pt x="24905" y="86666"/>
                </a:lnTo>
                <a:lnTo>
                  <a:pt x="24905" y="86666"/>
                </a:lnTo>
                <a:lnTo>
                  <a:pt x="24905" y="86666"/>
                </a:lnTo>
                <a:lnTo>
                  <a:pt x="24905" y="86666"/>
                </a:lnTo>
                <a:lnTo>
                  <a:pt x="29433" y="86666"/>
                </a:lnTo>
                <a:lnTo>
                  <a:pt x="29433" y="86666"/>
                </a:lnTo>
                <a:lnTo>
                  <a:pt x="29433" y="86666"/>
                </a:lnTo>
                <a:lnTo>
                  <a:pt x="29433" y="86666"/>
                </a:lnTo>
                <a:lnTo>
                  <a:pt x="29433" y="86666"/>
                </a:lnTo>
                <a:lnTo>
                  <a:pt x="33962" y="86666"/>
                </a:lnTo>
                <a:lnTo>
                  <a:pt x="33962" y="86666"/>
                </a:lnTo>
                <a:lnTo>
                  <a:pt x="33962" y="86666"/>
                </a:lnTo>
                <a:lnTo>
                  <a:pt x="40754" y="86666"/>
                </a:lnTo>
                <a:lnTo>
                  <a:pt x="40754" y="86666"/>
                </a:lnTo>
                <a:lnTo>
                  <a:pt x="40754" y="86666"/>
                </a:lnTo>
                <a:lnTo>
                  <a:pt x="40754" y="86666"/>
                </a:lnTo>
                <a:lnTo>
                  <a:pt x="45283" y="86666"/>
                </a:lnTo>
                <a:lnTo>
                  <a:pt x="45283" y="86666"/>
                </a:lnTo>
                <a:lnTo>
                  <a:pt x="45283" y="86666"/>
                </a:lnTo>
                <a:lnTo>
                  <a:pt x="45283" y="86666"/>
                </a:lnTo>
                <a:lnTo>
                  <a:pt x="49811" y="86666"/>
                </a:lnTo>
                <a:lnTo>
                  <a:pt x="49811" y="86666"/>
                </a:lnTo>
                <a:lnTo>
                  <a:pt x="49811" y="86666"/>
                </a:lnTo>
                <a:lnTo>
                  <a:pt x="49811" y="86666"/>
                </a:lnTo>
                <a:lnTo>
                  <a:pt x="45283" y="86666"/>
                </a:lnTo>
                <a:lnTo>
                  <a:pt x="45283" y="86666"/>
                </a:lnTo>
                <a:lnTo>
                  <a:pt x="45283" y="86666"/>
                </a:lnTo>
                <a:lnTo>
                  <a:pt x="45283" y="86666"/>
                </a:lnTo>
                <a:lnTo>
                  <a:pt x="40754" y="86666"/>
                </a:lnTo>
                <a:lnTo>
                  <a:pt x="40754" y="73333"/>
                </a:lnTo>
                <a:lnTo>
                  <a:pt x="40754" y="73333"/>
                </a:lnTo>
                <a:lnTo>
                  <a:pt x="40754" y="73333"/>
                </a:lnTo>
                <a:lnTo>
                  <a:pt x="40754" y="73333"/>
                </a:lnTo>
                <a:lnTo>
                  <a:pt x="33962" y="73333"/>
                </a:lnTo>
                <a:lnTo>
                  <a:pt x="33962" y="73333"/>
                </a:lnTo>
                <a:lnTo>
                  <a:pt x="33962" y="73333"/>
                </a:lnTo>
                <a:lnTo>
                  <a:pt x="29433" y="73333"/>
                </a:lnTo>
                <a:lnTo>
                  <a:pt x="29433" y="73333"/>
                </a:lnTo>
                <a:lnTo>
                  <a:pt x="29433" y="73333"/>
                </a:lnTo>
                <a:lnTo>
                  <a:pt x="29433" y="73333"/>
                </a:lnTo>
                <a:lnTo>
                  <a:pt x="24905" y="73333"/>
                </a:lnTo>
                <a:lnTo>
                  <a:pt x="24905" y="73333"/>
                </a:lnTo>
                <a:lnTo>
                  <a:pt x="24905" y="73333"/>
                </a:lnTo>
                <a:lnTo>
                  <a:pt x="24905" y="73333"/>
                </a:lnTo>
                <a:lnTo>
                  <a:pt x="24905" y="73333"/>
                </a:lnTo>
                <a:lnTo>
                  <a:pt x="20377" y="73333"/>
                </a:lnTo>
                <a:lnTo>
                  <a:pt x="20377" y="73333"/>
                </a:lnTo>
                <a:lnTo>
                  <a:pt x="20377" y="73333"/>
                </a:lnTo>
                <a:lnTo>
                  <a:pt x="15849" y="73333"/>
                </a:lnTo>
                <a:lnTo>
                  <a:pt x="15849" y="73333"/>
                </a:lnTo>
                <a:lnTo>
                  <a:pt x="15849" y="60000"/>
                </a:lnTo>
                <a:lnTo>
                  <a:pt x="15849" y="60000"/>
                </a:lnTo>
                <a:lnTo>
                  <a:pt x="15849" y="60000"/>
                </a:lnTo>
                <a:lnTo>
                  <a:pt x="15849" y="60000"/>
                </a:lnTo>
                <a:lnTo>
                  <a:pt x="9056" y="60000"/>
                </a:lnTo>
                <a:lnTo>
                  <a:pt x="9056" y="60000"/>
                </a:lnTo>
                <a:lnTo>
                  <a:pt x="9056" y="60000"/>
                </a:lnTo>
                <a:lnTo>
                  <a:pt x="9056" y="60000"/>
                </a:lnTo>
                <a:lnTo>
                  <a:pt x="9056" y="60000"/>
                </a:lnTo>
                <a:lnTo>
                  <a:pt x="9056" y="60000"/>
                </a:lnTo>
                <a:lnTo>
                  <a:pt x="9056" y="46666"/>
                </a:lnTo>
                <a:lnTo>
                  <a:pt x="4528" y="46666"/>
                </a:lnTo>
                <a:lnTo>
                  <a:pt x="4528" y="46666"/>
                </a:lnTo>
                <a:lnTo>
                  <a:pt x="4528" y="46666"/>
                </a:lnTo>
                <a:lnTo>
                  <a:pt x="0" y="46666"/>
                </a:lnTo>
                <a:lnTo>
                  <a:pt x="0" y="46666"/>
                </a:lnTo>
                <a:lnTo>
                  <a:pt x="0" y="46666"/>
                </a:lnTo>
                <a:lnTo>
                  <a:pt x="0" y="33333"/>
                </a:lnTo>
                <a:lnTo>
                  <a:pt x="4528" y="33333"/>
                </a:lnTo>
                <a:lnTo>
                  <a:pt x="4528" y="33333"/>
                </a:lnTo>
                <a:lnTo>
                  <a:pt x="4528" y="33333"/>
                </a:lnTo>
                <a:lnTo>
                  <a:pt x="9056" y="33333"/>
                </a:lnTo>
                <a:lnTo>
                  <a:pt x="9056" y="33333"/>
                </a:lnTo>
                <a:lnTo>
                  <a:pt x="9056" y="33333"/>
                </a:lnTo>
                <a:lnTo>
                  <a:pt x="9056" y="33333"/>
                </a:lnTo>
                <a:lnTo>
                  <a:pt x="9056" y="33333"/>
                </a:lnTo>
                <a:lnTo>
                  <a:pt x="9056" y="33333"/>
                </a:lnTo>
                <a:lnTo>
                  <a:pt x="4528" y="33333"/>
                </a:lnTo>
                <a:lnTo>
                  <a:pt x="4528" y="33333"/>
                </a:lnTo>
                <a:lnTo>
                  <a:pt x="4528" y="33333"/>
                </a:lnTo>
                <a:lnTo>
                  <a:pt x="4528" y="33333"/>
                </a:lnTo>
                <a:lnTo>
                  <a:pt x="4528" y="13333"/>
                </a:lnTo>
                <a:lnTo>
                  <a:pt x="4528" y="13333"/>
                </a:lnTo>
                <a:lnTo>
                  <a:pt x="0" y="13333"/>
                </a:lnTo>
                <a:lnTo>
                  <a:pt x="0" y="13333"/>
                </a:lnTo>
                <a:lnTo>
                  <a:pt x="0" y="0"/>
                </a:lnTo>
                <a:lnTo>
                  <a:pt x="4528" y="0"/>
                </a:lnTo>
                <a:lnTo>
                  <a:pt x="4528" y="0"/>
                </a:lnTo>
                <a:lnTo>
                  <a:pt x="4528" y="0"/>
                </a:lnTo>
                <a:lnTo>
                  <a:pt x="9056" y="0"/>
                </a:lnTo>
                <a:lnTo>
                  <a:pt x="9056" y="0"/>
                </a:lnTo>
                <a:lnTo>
                  <a:pt x="9056" y="0"/>
                </a:lnTo>
                <a:lnTo>
                  <a:pt x="9056" y="0"/>
                </a:lnTo>
                <a:lnTo>
                  <a:pt x="9056" y="0"/>
                </a:lnTo>
                <a:lnTo>
                  <a:pt x="15849" y="0"/>
                </a:lnTo>
                <a:lnTo>
                  <a:pt x="15849" y="0"/>
                </a:lnTo>
                <a:lnTo>
                  <a:pt x="15849" y="0"/>
                </a:lnTo>
                <a:lnTo>
                  <a:pt x="15849" y="0"/>
                </a:lnTo>
                <a:lnTo>
                  <a:pt x="20377" y="0"/>
                </a:lnTo>
                <a:lnTo>
                  <a:pt x="20377" y="0"/>
                </a:lnTo>
                <a:lnTo>
                  <a:pt x="20377" y="0"/>
                </a:lnTo>
                <a:lnTo>
                  <a:pt x="24905" y="0"/>
                </a:lnTo>
                <a:lnTo>
                  <a:pt x="24905" y="0"/>
                </a:lnTo>
                <a:lnTo>
                  <a:pt x="24905" y="0"/>
                </a:lnTo>
                <a:lnTo>
                  <a:pt x="24905" y="0"/>
                </a:lnTo>
                <a:lnTo>
                  <a:pt x="29433" y="0"/>
                </a:lnTo>
                <a:lnTo>
                  <a:pt x="29433" y="0"/>
                </a:lnTo>
                <a:lnTo>
                  <a:pt x="29433" y="0"/>
                </a:lnTo>
                <a:lnTo>
                  <a:pt x="29433"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4" name="Shape 2244"/>
          <p:cNvSpPr/>
          <p:nvPr/>
        </p:nvSpPr>
        <p:spPr>
          <a:xfrm>
            <a:off x="2721772" y="2297111"/>
            <a:ext cx="61913" cy="34924"/>
          </a:xfrm>
          <a:custGeom>
            <a:avLst/>
            <a:gdLst/>
            <a:ahLst/>
            <a:cxnLst/>
            <a:rect l="0" t="0" r="0" b="0"/>
            <a:pathLst>
              <a:path w="120000" h="120000" extrusionOk="0">
                <a:moveTo>
                  <a:pt x="20769" y="0"/>
                </a:moveTo>
                <a:lnTo>
                  <a:pt x="20769" y="0"/>
                </a:lnTo>
                <a:lnTo>
                  <a:pt x="25384" y="0"/>
                </a:lnTo>
                <a:lnTo>
                  <a:pt x="25384" y="10909"/>
                </a:lnTo>
                <a:lnTo>
                  <a:pt x="20769" y="10909"/>
                </a:lnTo>
                <a:lnTo>
                  <a:pt x="20769" y="10909"/>
                </a:lnTo>
                <a:lnTo>
                  <a:pt x="20769" y="10909"/>
                </a:lnTo>
                <a:lnTo>
                  <a:pt x="20769" y="10909"/>
                </a:lnTo>
                <a:lnTo>
                  <a:pt x="13846" y="10909"/>
                </a:lnTo>
                <a:lnTo>
                  <a:pt x="13846" y="10909"/>
                </a:lnTo>
                <a:lnTo>
                  <a:pt x="13846" y="10909"/>
                </a:lnTo>
                <a:lnTo>
                  <a:pt x="13846" y="10909"/>
                </a:lnTo>
                <a:lnTo>
                  <a:pt x="13846" y="21818"/>
                </a:lnTo>
                <a:lnTo>
                  <a:pt x="13846" y="21818"/>
                </a:lnTo>
                <a:lnTo>
                  <a:pt x="13846" y="21818"/>
                </a:lnTo>
                <a:lnTo>
                  <a:pt x="9230" y="21818"/>
                </a:lnTo>
                <a:lnTo>
                  <a:pt x="9230" y="21818"/>
                </a:lnTo>
                <a:lnTo>
                  <a:pt x="13846" y="21818"/>
                </a:lnTo>
                <a:lnTo>
                  <a:pt x="13846" y="21818"/>
                </a:lnTo>
                <a:lnTo>
                  <a:pt x="13846" y="21818"/>
                </a:lnTo>
                <a:lnTo>
                  <a:pt x="13846" y="21818"/>
                </a:lnTo>
                <a:lnTo>
                  <a:pt x="13846" y="21818"/>
                </a:lnTo>
                <a:lnTo>
                  <a:pt x="20769" y="21818"/>
                </a:lnTo>
                <a:lnTo>
                  <a:pt x="20769" y="21818"/>
                </a:lnTo>
                <a:lnTo>
                  <a:pt x="20769" y="21818"/>
                </a:lnTo>
                <a:lnTo>
                  <a:pt x="20769" y="21818"/>
                </a:lnTo>
                <a:lnTo>
                  <a:pt x="25384" y="21818"/>
                </a:lnTo>
                <a:lnTo>
                  <a:pt x="25384" y="21818"/>
                </a:lnTo>
                <a:lnTo>
                  <a:pt x="25384" y="10909"/>
                </a:lnTo>
                <a:lnTo>
                  <a:pt x="25384" y="10909"/>
                </a:lnTo>
                <a:lnTo>
                  <a:pt x="25384" y="10909"/>
                </a:lnTo>
                <a:lnTo>
                  <a:pt x="25384" y="21818"/>
                </a:lnTo>
                <a:lnTo>
                  <a:pt x="30000" y="21818"/>
                </a:lnTo>
                <a:lnTo>
                  <a:pt x="30000" y="21818"/>
                </a:lnTo>
                <a:lnTo>
                  <a:pt x="30000" y="21818"/>
                </a:lnTo>
                <a:lnTo>
                  <a:pt x="30000" y="21818"/>
                </a:lnTo>
                <a:lnTo>
                  <a:pt x="30000" y="21818"/>
                </a:lnTo>
                <a:lnTo>
                  <a:pt x="34615" y="21818"/>
                </a:lnTo>
                <a:lnTo>
                  <a:pt x="34615" y="21818"/>
                </a:lnTo>
                <a:lnTo>
                  <a:pt x="34615" y="21818"/>
                </a:lnTo>
                <a:lnTo>
                  <a:pt x="34615" y="21818"/>
                </a:lnTo>
                <a:lnTo>
                  <a:pt x="34615" y="21818"/>
                </a:lnTo>
                <a:lnTo>
                  <a:pt x="39230" y="21818"/>
                </a:lnTo>
                <a:lnTo>
                  <a:pt x="39230" y="21818"/>
                </a:lnTo>
                <a:lnTo>
                  <a:pt x="39230" y="21818"/>
                </a:lnTo>
                <a:lnTo>
                  <a:pt x="39230" y="21818"/>
                </a:lnTo>
                <a:lnTo>
                  <a:pt x="39230" y="38181"/>
                </a:lnTo>
                <a:lnTo>
                  <a:pt x="39230" y="38181"/>
                </a:lnTo>
                <a:lnTo>
                  <a:pt x="39230" y="38181"/>
                </a:lnTo>
                <a:lnTo>
                  <a:pt x="39230" y="38181"/>
                </a:lnTo>
                <a:lnTo>
                  <a:pt x="34615" y="38181"/>
                </a:lnTo>
                <a:lnTo>
                  <a:pt x="34615" y="38181"/>
                </a:lnTo>
                <a:lnTo>
                  <a:pt x="34615" y="38181"/>
                </a:lnTo>
                <a:lnTo>
                  <a:pt x="34615" y="38181"/>
                </a:lnTo>
                <a:lnTo>
                  <a:pt x="34615" y="38181"/>
                </a:lnTo>
                <a:lnTo>
                  <a:pt x="34615" y="38181"/>
                </a:lnTo>
                <a:lnTo>
                  <a:pt x="39230" y="38181"/>
                </a:lnTo>
                <a:lnTo>
                  <a:pt x="39230" y="38181"/>
                </a:lnTo>
                <a:lnTo>
                  <a:pt x="39230" y="38181"/>
                </a:lnTo>
                <a:lnTo>
                  <a:pt x="39230" y="38181"/>
                </a:lnTo>
                <a:lnTo>
                  <a:pt x="39230" y="38181"/>
                </a:lnTo>
                <a:lnTo>
                  <a:pt x="39230" y="38181"/>
                </a:lnTo>
                <a:lnTo>
                  <a:pt x="43846" y="38181"/>
                </a:lnTo>
                <a:lnTo>
                  <a:pt x="43846" y="38181"/>
                </a:lnTo>
                <a:lnTo>
                  <a:pt x="43846" y="38181"/>
                </a:lnTo>
                <a:lnTo>
                  <a:pt x="43846" y="38181"/>
                </a:lnTo>
                <a:lnTo>
                  <a:pt x="43846" y="21818"/>
                </a:lnTo>
                <a:lnTo>
                  <a:pt x="50769" y="21818"/>
                </a:lnTo>
                <a:lnTo>
                  <a:pt x="50769" y="21818"/>
                </a:lnTo>
                <a:lnTo>
                  <a:pt x="50769" y="21818"/>
                </a:lnTo>
                <a:lnTo>
                  <a:pt x="55384" y="21818"/>
                </a:lnTo>
                <a:lnTo>
                  <a:pt x="55384" y="21818"/>
                </a:lnTo>
                <a:lnTo>
                  <a:pt x="55384" y="21818"/>
                </a:lnTo>
                <a:lnTo>
                  <a:pt x="55384" y="21818"/>
                </a:lnTo>
                <a:lnTo>
                  <a:pt x="55384" y="21818"/>
                </a:lnTo>
                <a:lnTo>
                  <a:pt x="60000" y="21818"/>
                </a:lnTo>
                <a:lnTo>
                  <a:pt x="60000" y="21818"/>
                </a:lnTo>
                <a:lnTo>
                  <a:pt x="60000" y="21818"/>
                </a:lnTo>
                <a:lnTo>
                  <a:pt x="60000" y="21818"/>
                </a:lnTo>
                <a:lnTo>
                  <a:pt x="64615" y="21818"/>
                </a:lnTo>
                <a:lnTo>
                  <a:pt x="64615" y="21818"/>
                </a:lnTo>
                <a:lnTo>
                  <a:pt x="64615" y="21818"/>
                </a:lnTo>
                <a:lnTo>
                  <a:pt x="64615" y="21818"/>
                </a:lnTo>
                <a:lnTo>
                  <a:pt x="69230" y="21818"/>
                </a:lnTo>
                <a:lnTo>
                  <a:pt x="69230" y="21818"/>
                </a:lnTo>
                <a:lnTo>
                  <a:pt x="69230" y="21818"/>
                </a:lnTo>
                <a:lnTo>
                  <a:pt x="69230" y="21818"/>
                </a:lnTo>
                <a:lnTo>
                  <a:pt x="76153" y="21818"/>
                </a:lnTo>
                <a:lnTo>
                  <a:pt x="76153" y="21818"/>
                </a:lnTo>
                <a:lnTo>
                  <a:pt x="76153" y="21818"/>
                </a:lnTo>
                <a:lnTo>
                  <a:pt x="76153" y="21818"/>
                </a:lnTo>
                <a:lnTo>
                  <a:pt x="80769" y="21818"/>
                </a:lnTo>
                <a:lnTo>
                  <a:pt x="80769" y="21818"/>
                </a:lnTo>
                <a:lnTo>
                  <a:pt x="80769" y="21818"/>
                </a:lnTo>
                <a:lnTo>
                  <a:pt x="85384" y="21818"/>
                </a:lnTo>
                <a:lnTo>
                  <a:pt x="85384" y="21818"/>
                </a:lnTo>
                <a:lnTo>
                  <a:pt x="85384" y="21818"/>
                </a:lnTo>
                <a:lnTo>
                  <a:pt x="85384" y="21818"/>
                </a:lnTo>
                <a:lnTo>
                  <a:pt x="85384" y="21818"/>
                </a:lnTo>
                <a:lnTo>
                  <a:pt x="90000" y="21818"/>
                </a:lnTo>
                <a:lnTo>
                  <a:pt x="90000" y="21818"/>
                </a:lnTo>
                <a:lnTo>
                  <a:pt x="90000" y="21818"/>
                </a:lnTo>
                <a:lnTo>
                  <a:pt x="90000" y="21818"/>
                </a:lnTo>
                <a:lnTo>
                  <a:pt x="94615" y="21818"/>
                </a:lnTo>
                <a:lnTo>
                  <a:pt x="94615" y="21818"/>
                </a:lnTo>
                <a:lnTo>
                  <a:pt x="94615" y="21818"/>
                </a:lnTo>
                <a:lnTo>
                  <a:pt x="94615" y="21818"/>
                </a:lnTo>
                <a:lnTo>
                  <a:pt x="94615" y="38181"/>
                </a:lnTo>
                <a:lnTo>
                  <a:pt x="101538" y="38181"/>
                </a:lnTo>
                <a:lnTo>
                  <a:pt x="101538" y="38181"/>
                </a:lnTo>
                <a:lnTo>
                  <a:pt x="101538" y="38181"/>
                </a:lnTo>
                <a:lnTo>
                  <a:pt x="101538" y="38181"/>
                </a:lnTo>
                <a:lnTo>
                  <a:pt x="101538" y="38181"/>
                </a:lnTo>
                <a:lnTo>
                  <a:pt x="106153" y="38181"/>
                </a:lnTo>
                <a:lnTo>
                  <a:pt x="106153" y="38181"/>
                </a:lnTo>
                <a:lnTo>
                  <a:pt x="106153" y="38181"/>
                </a:lnTo>
                <a:lnTo>
                  <a:pt x="106153" y="38181"/>
                </a:lnTo>
                <a:lnTo>
                  <a:pt x="106153" y="38181"/>
                </a:lnTo>
                <a:lnTo>
                  <a:pt x="106153" y="49090"/>
                </a:lnTo>
                <a:lnTo>
                  <a:pt x="110769" y="49090"/>
                </a:lnTo>
                <a:lnTo>
                  <a:pt x="110769" y="49090"/>
                </a:lnTo>
                <a:lnTo>
                  <a:pt x="110769" y="49090"/>
                </a:lnTo>
                <a:lnTo>
                  <a:pt x="115384" y="49090"/>
                </a:lnTo>
                <a:lnTo>
                  <a:pt x="115384" y="49090"/>
                </a:lnTo>
                <a:lnTo>
                  <a:pt x="115384" y="49090"/>
                </a:lnTo>
                <a:lnTo>
                  <a:pt x="115384" y="49090"/>
                </a:lnTo>
                <a:lnTo>
                  <a:pt x="115384" y="49090"/>
                </a:lnTo>
                <a:lnTo>
                  <a:pt x="115384" y="49090"/>
                </a:lnTo>
                <a:lnTo>
                  <a:pt x="115384" y="49090"/>
                </a:lnTo>
                <a:lnTo>
                  <a:pt x="120000" y="49090"/>
                </a:lnTo>
                <a:lnTo>
                  <a:pt x="120000" y="49090"/>
                </a:lnTo>
                <a:lnTo>
                  <a:pt x="120000" y="60000"/>
                </a:lnTo>
                <a:lnTo>
                  <a:pt x="120000" y="60000"/>
                </a:lnTo>
                <a:lnTo>
                  <a:pt x="120000" y="60000"/>
                </a:lnTo>
                <a:lnTo>
                  <a:pt x="120000" y="60000"/>
                </a:lnTo>
                <a:lnTo>
                  <a:pt x="120000" y="60000"/>
                </a:lnTo>
                <a:lnTo>
                  <a:pt x="120000" y="70909"/>
                </a:lnTo>
                <a:lnTo>
                  <a:pt x="120000" y="70909"/>
                </a:lnTo>
                <a:lnTo>
                  <a:pt x="120000" y="70909"/>
                </a:lnTo>
                <a:lnTo>
                  <a:pt x="120000" y="81818"/>
                </a:lnTo>
                <a:lnTo>
                  <a:pt x="120000" y="81818"/>
                </a:lnTo>
                <a:lnTo>
                  <a:pt x="120000" y="81818"/>
                </a:lnTo>
                <a:lnTo>
                  <a:pt x="120000" y="81818"/>
                </a:lnTo>
                <a:lnTo>
                  <a:pt x="120000" y="81818"/>
                </a:lnTo>
                <a:lnTo>
                  <a:pt x="120000" y="98181"/>
                </a:lnTo>
                <a:lnTo>
                  <a:pt x="120000" y="98181"/>
                </a:lnTo>
                <a:lnTo>
                  <a:pt x="120000" y="98181"/>
                </a:lnTo>
                <a:lnTo>
                  <a:pt x="120000" y="98181"/>
                </a:lnTo>
                <a:lnTo>
                  <a:pt x="120000" y="109090"/>
                </a:lnTo>
                <a:lnTo>
                  <a:pt x="120000" y="109090"/>
                </a:lnTo>
                <a:lnTo>
                  <a:pt x="120000" y="109090"/>
                </a:lnTo>
                <a:lnTo>
                  <a:pt x="120000" y="109090"/>
                </a:lnTo>
                <a:lnTo>
                  <a:pt x="120000" y="109090"/>
                </a:lnTo>
                <a:lnTo>
                  <a:pt x="115384" y="109090"/>
                </a:lnTo>
                <a:lnTo>
                  <a:pt x="115384" y="109090"/>
                </a:lnTo>
                <a:lnTo>
                  <a:pt x="115384" y="109090"/>
                </a:lnTo>
                <a:lnTo>
                  <a:pt x="115384" y="120000"/>
                </a:lnTo>
                <a:lnTo>
                  <a:pt x="115384" y="120000"/>
                </a:lnTo>
                <a:lnTo>
                  <a:pt x="110769" y="120000"/>
                </a:lnTo>
                <a:lnTo>
                  <a:pt x="110769" y="120000"/>
                </a:lnTo>
                <a:lnTo>
                  <a:pt x="110769" y="120000"/>
                </a:lnTo>
                <a:lnTo>
                  <a:pt x="106153" y="120000"/>
                </a:lnTo>
                <a:lnTo>
                  <a:pt x="106153" y="120000"/>
                </a:lnTo>
                <a:lnTo>
                  <a:pt x="106153" y="120000"/>
                </a:lnTo>
                <a:lnTo>
                  <a:pt x="106153" y="120000"/>
                </a:lnTo>
                <a:lnTo>
                  <a:pt x="101538" y="120000"/>
                </a:lnTo>
                <a:lnTo>
                  <a:pt x="101538" y="120000"/>
                </a:lnTo>
                <a:lnTo>
                  <a:pt x="101538" y="120000"/>
                </a:lnTo>
                <a:lnTo>
                  <a:pt x="101538" y="120000"/>
                </a:lnTo>
                <a:lnTo>
                  <a:pt x="94615" y="120000"/>
                </a:lnTo>
                <a:lnTo>
                  <a:pt x="94615" y="120000"/>
                </a:lnTo>
                <a:lnTo>
                  <a:pt x="94615" y="120000"/>
                </a:lnTo>
                <a:lnTo>
                  <a:pt x="90000" y="120000"/>
                </a:lnTo>
                <a:lnTo>
                  <a:pt x="90000" y="120000"/>
                </a:lnTo>
                <a:lnTo>
                  <a:pt x="90000" y="120000"/>
                </a:lnTo>
                <a:lnTo>
                  <a:pt x="90000" y="120000"/>
                </a:lnTo>
                <a:lnTo>
                  <a:pt x="85384" y="120000"/>
                </a:lnTo>
                <a:lnTo>
                  <a:pt x="85384" y="120000"/>
                </a:lnTo>
                <a:lnTo>
                  <a:pt x="85384" y="120000"/>
                </a:lnTo>
                <a:lnTo>
                  <a:pt x="85384" y="120000"/>
                </a:lnTo>
                <a:lnTo>
                  <a:pt x="80769" y="120000"/>
                </a:lnTo>
                <a:lnTo>
                  <a:pt x="80769" y="120000"/>
                </a:lnTo>
                <a:lnTo>
                  <a:pt x="80769" y="120000"/>
                </a:lnTo>
                <a:lnTo>
                  <a:pt x="76153" y="120000"/>
                </a:lnTo>
                <a:lnTo>
                  <a:pt x="76153" y="120000"/>
                </a:lnTo>
                <a:lnTo>
                  <a:pt x="76153" y="109090"/>
                </a:lnTo>
                <a:lnTo>
                  <a:pt x="76153" y="109090"/>
                </a:lnTo>
                <a:lnTo>
                  <a:pt x="76153" y="109090"/>
                </a:lnTo>
                <a:lnTo>
                  <a:pt x="69230" y="109090"/>
                </a:lnTo>
                <a:lnTo>
                  <a:pt x="69230" y="109090"/>
                </a:lnTo>
                <a:lnTo>
                  <a:pt x="69230" y="109090"/>
                </a:lnTo>
                <a:lnTo>
                  <a:pt x="69230" y="109090"/>
                </a:lnTo>
                <a:lnTo>
                  <a:pt x="64615" y="109090"/>
                </a:lnTo>
                <a:lnTo>
                  <a:pt x="64615" y="109090"/>
                </a:lnTo>
                <a:lnTo>
                  <a:pt x="64615" y="109090"/>
                </a:lnTo>
                <a:lnTo>
                  <a:pt x="64615" y="109090"/>
                </a:lnTo>
                <a:lnTo>
                  <a:pt x="64615" y="109090"/>
                </a:lnTo>
                <a:lnTo>
                  <a:pt x="60000" y="109090"/>
                </a:lnTo>
                <a:lnTo>
                  <a:pt x="60000" y="98181"/>
                </a:lnTo>
                <a:lnTo>
                  <a:pt x="60000" y="98181"/>
                </a:lnTo>
                <a:lnTo>
                  <a:pt x="60000" y="98181"/>
                </a:lnTo>
                <a:lnTo>
                  <a:pt x="60000" y="98181"/>
                </a:lnTo>
                <a:lnTo>
                  <a:pt x="55384" y="98181"/>
                </a:lnTo>
                <a:lnTo>
                  <a:pt x="55384" y="109090"/>
                </a:lnTo>
                <a:lnTo>
                  <a:pt x="55384" y="109090"/>
                </a:lnTo>
                <a:lnTo>
                  <a:pt x="55384" y="109090"/>
                </a:lnTo>
                <a:lnTo>
                  <a:pt x="55384" y="109090"/>
                </a:lnTo>
                <a:lnTo>
                  <a:pt x="50769" y="109090"/>
                </a:lnTo>
                <a:lnTo>
                  <a:pt x="50769" y="98181"/>
                </a:lnTo>
                <a:lnTo>
                  <a:pt x="50769" y="98181"/>
                </a:lnTo>
                <a:lnTo>
                  <a:pt x="50769" y="98181"/>
                </a:lnTo>
                <a:lnTo>
                  <a:pt x="43846" y="98181"/>
                </a:lnTo>
                <a:lnTo>
                  <a:pt x="43846" y="98181"/>
                </a:lnTo>
                <a:lnTo>
                  <a:pt x="43846" y="98181"/>
                </a:lnTo>
                <a:lnTo>
                  <a:pt x="43846" y="98181"/>
                </a:lnTo>
                <a:lnTo>
                  <a:pt x="43846" y="98181"/>
                </a:lnTo>
                <a:lnTo>
                  <a:pt x="43846" y="98181"/>
                </a:lnTo>
                <a:lnTo>
                  <a:pt x="39230" y="98181"/>
                </a:lnTo>
                <a:lnTo>
                  <a:pt x="39230" y="98181"/>
                </a:lnTo>
                <a:lnTo>
                  <a:pt x="39230" y="98181"/>
                </a:lnTo>
                <a:lnTo>
                  <a:pt x="39230" y="98181"/>
                </a:lnTo>
                <a:lnTo>
                  <a:pt x="39230" y="98181"/>
                </a:lnTo>
                <a:lnTo>
                  <a:pt x="34615" y="98181"/>
                </a:lnTo>
                <a:lnTo>
                  <a:pt x="34615" y="98181"/>
                </a:lnTo>
                <a:lnTo>
                  <a:pt x="34615" y="98181"/>
                </a:lnTo>
                <a:lnTo>
                  <a:pt x="34615" y="98181"/>
                </a:lnTo>
                <a:lnTo>
                  <a:pt x="30000" y="98181"/>
                </a:lnTo>
                <a:lnTo>
                  <a:pt x="30000" y="81818"/>
                </a:lnTo>
                <a:lnTo>
                  <a:pt x="30000" y="81818"/>
                </a:lnTo>
                <a:lnTo>
                  <a:pt x="30000" y="81818"/>
                </a:lnTo>
                <a:lnTo>
                  <a:pt x="30000" y="81818"/>
                </a:lnTo>
                <a:lnTo>
                  <a:pt x="25384" y="81818"/>
                </a:lnTo>
                <a:lnTo>
                  <a:pt x="25384" y="81818"/>
                </a:lnTo>
                <a:lnTo>
                  <a:pt x="25384" y="81818"/>
                </a:lnTo>
                <a:lnTo>
                  <a:pt x="25384" y="81818"/>
                </a:lnTo>
                <a:lnTo>
                  <a:pt x="25384" y="81818"/>
                </a:lnTo>
                <a:lnTo>
                  <a:pt x="25384" y="81818"/>
                </a:lnTo>
                <a:lnTo>
                  <a:pt x="20769" y="81818"/>
                </a:lnTo>
                <a:lnTo>
                  <a:pt x="20769" y="81818"/>
                </a:lnTo>
                <a:lnTo>
                  <a:pt x="20769" y="81818"/>
                </a:lnTo>
                <a:lnTo>
                  <a:pt x="13846" y="81818"/>
                </a:lnTo>
                <a:lnTo>
                  <a:pt x="13846" y="81818"/>
                </a:lnTo>
                <a:lnTo>
                  <a:pt x="13846" y="81818"/>
                </a:lnTo>
                <a:lnTo>
                  <a:pt x="13846" y="81818"/>
                </a:lnTo>
                <a:lnTo>
                  <a:pt x="13846" y="70909"/>
                </a:lnTo>
                <a:lnTo>
                  <a:pt x="13846" y="70909"/>
                </a:lnTo>
                <a:lnTo>
                  <a:pt x="13846" y="70909"/>
                </a:lnTo>
                <a:lnTo>
                  <a:pt x="13846" y="70909"/>
                </a:lnTo>
                <a:lnTo>
                  <a:pt x="20769" y="70909"/>
                </a:lnTo>
                <a:lnTo>
                  <a:pt x="20769" y="60000"/>
                </a:lnTo>
                <a:lnTo>
                  <a:pt x="20769" y="60000"/>
                </a:lnTo>
                <a:lnTo>
                  <a:pt x="20769" y="60000"/>
                </a:lnTo>
                <a:lnTo>
                  <a:pt x="20769" y="60000"/>
                </a:lnTo>
                <a:lnTo>
                  <a:pt x="20769" y="60000"/>
                </a:lnTo>
                <a:lnTo>
                  <a:pt x="20769" y="60000"/>
                </a:lnTo>
                <a:lnTo>
                  <a:pt x="25384" y="60000"/>
                </a:lnTo>
                <a:lnTo>
                  <a:pt x="25384" y="60000"/>
                </a:lnTo>
                <a:lnTo>
                  <a:pt x="25384" y="60000"/>
                </a:lnTo>
                <a:lnTo>
                  <a:pt x="25384" y="60000"/>
                </a:lnTo>
                <a:lnTo>
                  <a:pt x="25384" y="60000"/>
                </a:lnTo>
                <a:lnTo>
                  <a:pt x="25384" y="49090"/>
                </a:lnTo>
                <a:lnTo>
                  <a:pt x="30000" y="49090"/>
                </a:lnTo>
                <a:lnTo>
                  <a:pt x="30000" y="49090"/>
                </a:lnTo>
                <a:lnTo>
                  <a:pt x="30000" y="49090"/>
                </a:lnTo>
                <a:lnTo>
                  <a:pt x="30000" y="49090"/>
                </a:lnTo>
                <a:lnTo>
                  <a:pt x="30000" y="49090"/>
                </a:lnTo>
                <a:lnTo>
                  <a:pt x="34615" y="49090"/>
                </a:lnTo>
                <a:lnTo>
                  <a:pt x="34615" y="49090"/>
                </a:lnTo>
                <a:lnTo>
                  <a:pt x="30000" y="49090"/>
                </a:lnTo>
                <a:lnTo>
                  <a:pt x="30000" y="49090"/>
                </a:lnTo>
                <a:lnTo>
                  <a:pt x="30000" y="49090"/>
                </a:lnTo>
                <a:lnTo>
                  <a:pt x="30000" y="49090"/>
                </a:lnTo>
                <a:lnTo>
                  <a:pt x="30000" y="49090"/>
                </a:lnTo>
                <a:lnTo>
                  <a:pt x="30000" y="49090"/>
                </a:lnTo>
                <a:lnTo>
                  <a:pt x="30000" y="38181"/>
                </a:lnTo>
                <a:lnTo>
                  <a:pt x="30000" y="38181"/>
                </a:lnTo>
                <a:lnTo>
                  <a:pt x="30000" y="38181"/>
                </a:lnTo>
                <a:lnTo>
                  <a:pt x="30000" y="38181"/>
                </a:lnTo>
                <a:lnTo>
                  <a:pt x="25384" y="38181"/>
                </a:lnTo>
                <a:lnTo>
                  <a:pt x="25384" y="38181"/>
                </a:lnTo>
                <a:lnTo>
                  <a:pt x="25384" y="38181"/>
                </a:lnTo>
                <a:lnTo>
                  <a:pt x="25384" y="38181"/>
                </a:lnTo>
                <a:lnTo>
                  <a:pt x="25384" y="38181"/>
                </a:lnTo>
                <a:lnTo>
                  <a:pt x="25384" y="38181"/>
                </a:lnTo>
                <a:lnTo>
                  <a:pt x="20769" y="38181"/>
                </a:lnTo>
                <a:lnTo>
                  <a:pt x="20769" y="38181"/>
                </a:lnTo>
                <a:lnTo>
                  <a:pt x="20769" y="38181"/>
                </a:lnTo>
                <a:lnTo>
                  <a:pt x="20769" y="38181"/>
                </a:lnTo>
                <a:lnTo>
                  <a:pt x="20769" y="38181"/>
                </a:lnTo>
                <a:lnTo>
                  <a:pt x="20769" y="38181"/>
                </a:lnTo>
                <a:lnTo>
                  <a:pt x="20769" y="49090"/>
                </a:lnTo>
                <a:lnTo>
                  <a:pt x="20769" y="49090"/>
                </a:lnTo>
                <a:lnTo>
                  <a:pt x="13846" y="49090"/>
                </a:lnTo>
                <a:lnTo>
                  <a:pt x="13846" y="49090"/>
                </a:lnTo>
                <a:lnTo>
                  <a:pt x="13846" y="49090"/>
                </a:lnTo>
                <a:lnTo>
                  <a:pt x="13846" y="49090"/>
                </a:lnTo>
                <a:lnTo>
                  <a:pt x="13846" y="49090"/>
                </a:lnTo>
                <a:lnTo>
                  <a:pt x="9230" y="49090"/>
                </a:lnTo>
                <a:lnTo>
                  <a:pt x="9230" y="49090"/>
                </a:lnTo>
                <a:lnTo>
                  <a:pt x="9230" y="49090"/>
                </a:lnTo>
                <a:lnTo>
                  <a:pt x="9230" y="49090"/>
                </a:lnTo>
                <a:lnTo>
                  <a:pt x="9230" y="49090"/>
                </a:lnTo>
                <a:lnTo>
                  <a:pt x="9230" y="49090"/>
                </a:lnTo>
                <a:lnTo>
                  <a:pt x="4615" y="49090"/>
                </a:lnTo>
                <a:lnTo>
                  <a:pt x="4615" y="49090"/>
                </a:lnTo>
                <a:lnTo>
                  <a:pt x="4615" y="49090"/>
                </a:lnTo>
                <a:lnTo>
                  <a:pt x="4615" y="49090"/>
                </a:lnTo>
                <a:lnTo>
                  <a:pt x="4615" y="38181"/>
                </a:lnTo>
                <a:lnTo>
                  <a:pt x="0" y="38181"/>
                </a:lnTo>
                <a:lnTo>
                  <a:pt x="0" y="38181"/>
                </a:lnTo>
                <a:lnTo>
                  <a:pt x="0" y="38181"/>
                </a:lnTo>
                <a:lnTo>
                  <a:pt x="4615" y="38181"/>
                </a:lnTo>
                <a:lnTo>
                  <a:pt x="4615" y="38181"/>
                </a:lnTo>
                <a:lnTo>
                  <a:pt x="4615" y="38181"/>
                </a:lnTo>
                <a:lnTo>
                  <a:pt x="4615" y="21818"/>
                </a:lnTo>
                <a:lnTo>
                  <a:pt x="4615" y="21818"/>
                </a:lnTo>
                <a:lnTo>
                  <a:pt x="4615" y="21818"/>
                </a:lnTo>
                <a:lnTo>
                  <a:pt x="4615" y="21818"/>
                </a:lnTo>
                <a:lnTo>
                  <a:pt x="4615" y="21818"/>
                </a:lnTo>
                <a:lnTo>
                  <a:pt x="4615" y="21818"/>
                </a:lnTo>
                <a:lnTo>
                  <a:pt x="4615" y="21818"/>
                </a:lnTo>
                <a:lnTo>
                  <a:pt x="9230" y="21818"/>
                </a:lnTo>
                <a:lnTo>
                  <a:pt x="9230" y="21818"/>
                </a:lnTo>
                <a:lnTo>
                  <a:pt x="9230" y="21818"/>
                </a:lnTo>
                <a:lnTo>
                  <a:pt x="9230" y="21818"/>
                </a:lnTo>
                <a:lnTo>
                  <a:pt x="9230" y="10909"/>
                </a:lnTo>
                <a:lnTo>
                  <a:pt x="13846" y="10909"/>
                </a:lnTo>
                <a:lnTo>
                  <a:pt x="13846" y="10909"/>
                </a:lnTo>
                <a:lnTo>
                  <a:pt x="13846" y="10909"/>
                </a:lnTo>
                <a:lnTo>
                  <a:pt x="13846" y="10909"/>
                </a:lnTo>
                <a:lnTo>
                  <a:pt x="13846" y="0"/>
                </a:lnTo>
                <a:lnTo>
                  <a:pt x="13846" y="0"/>
                </a:lnTo>
                <a:lnTo>
                  <a:pt x="13846" y="0"/>
                </a:lnTo>
                <a:lnTo>
                  <a:pt x="20769" y="0"/>
                </a:lnTo>
                <a:lnTo>
                  <a:pt x="20769" y="0"/>
                </a:lnTo>
                <a:lnTo>
                  <a:pt x="20769" y="0"/>
                </a:lnTo>
                <a:lnTo>
                  <a:pt x="2076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5" name="Shape 2245"/>
          <p:cNvSpPr/>
          <p:nvPr/>
        </p:nvSpPr>
        <p:spPr>
          <a:xfrm>
            <a:off x="2721772" y="2297111"/>
            <a:ext cx="61913" cy="34924"/>
          </a:xfrm>
          <a:custGeom>
            <a:avLst/>
            <a:gdLst/>
            <a:ahLst/>
            <a:cxnLst/>
            <a:rect l="0" t="0" r="0" b="0"/>
            <a:pathLst>
              <a:path w="120000" h="120000" extrusionOk="0">
                <a:moveTo>
                  <a:pt x="20769" y="0"/>
                </a:moveTo>
                <a:lnTo>
                  <a:pt x="20769" y="0"/>
                </a:lnTo>
                <a:lnTo>
                  <a:pt x="25384" y="0"/>
                </a:lnTo>
                <a:lnTo>
                  <a:pt x="25384" y="10909"/>
                </a:lnTo>
                <a:lnTo>
                  <a:pt x="20769" y="10909"/>
                </a:lnTo>
                <a:lnTo>
                  <a:pt x="20769" y="10909"/>
                </a:lnTo>
                <a:lnTo>
                  <a:pt x="20769" y="10909"/>
                </a:lnTo>
                <a:lnTo>
                  <a:pt x="20769" y="10909"/>
                </a:lnTo>
                <a:lnTo>
                  <a:pt x="13846" y="10909"/>
                </a:lnTo>
                <a:lnTo>
                  <a:pt x="13846" y="10909"/>
                </a:lnTo>
                <a:lnTo>
                  <a:pt x="13846" y="10909"/>
                </a:lnTo>
                <a:lnTo>
                  <a:pt x="13846" y="10909"/>
                </a:lnTo>
                <a:lnTo>
                  <a:pt x="13846" y="21818"/>
                </a:lnTo>
                <a:lnTo>
                  <a:pt x="13846" y="21818"/>
                </a:lnTo>
                <a:lnTo>
                  <a:pt x="13846" y="21818"/>
                </a:lnTo>
                <a:lnTo>
                  <a:pt x="9230" y="21818"/>
                </a:lnTo>
                <a:lnTo>
                  <a:pt x="9230" y="21818"/>
                </a:lnTo>
                <a:lnTo>
                  <a:pt x="13846" y="21818"/>
                </a:lnTo>
                <a:lnTo>
                  <a:pt x="13846" y="21818"/>
                </a:lnTo>
                <a:lnTo>
                  <a:pt x="13846" y="21818"/>
                </a:lnTo>
                <a:lnTo>
                  <a:pt x="13846" y="21818"/>
                </a:lnTo>
                <a:lnTo>
                  <a:pt x="13846" y="21818"/>
                </a:lnTo>
                <a:lnTo>
                  <a:pt x="20769" y="21818"/>
                </a:lnTo>
                <a:lnTo>
                  <a:pt x="20769" y="21818"/>
                </a:lnTo>
                <a:lnTo>
                  <a:pt x="20769" y="21818"/>
                </a:lnTo>
                <a:lnTo>
                  <a:pt x="20769" y="21818"/>
                </a:lnTo>
                <a:lnTo>
                  <a:pt x="25384" y="21818"/>
                </a:lnTo>
                <a:lnTo>
                  <a:pt x="25384" y="21818"/>
                </a:lnTo>
                <a:lnTo>
                  <a:pt x="25384" y="10909"/>
                </a:lnTo>
                <a:lnTo>
                  <a:pt x="25384" y="10909"/>
                </a:lnTo>
                <a:lnTo>
                  <a:pt x="25384" y="10909"/>
                </a:lnTo>
                <a:lnTo>
                  <a:pt x="25384" y="21818"/>
                </a:lnTo>
                <a:lnTo>
                  <a:pt x="30000" y="21818"/>
                </a:lnTo>
                <a:lnTo>
                  <a:pt x="30000" y="21818"/>
                </a:lnTo>
                <a:lnTo>
                  <a:pt x="30000" y="21818"/>
                </a:lnTo>
                <a:lnTo>
                  <a:pt x="30000" y="21818"/>
                </a:lnTo>
                <a:lnTo>
                  <a:pt x="30000" y="21818"/>
                </a:lnTo>
                <a:lnTo>
                  <a:pt x="34615" y="21818"/>
                </a:lnTo>
                <a:lnTo>
                  <a:pt x="34615" y="21818"/>
                </a:lnTo>
                <a:lnTo>
                  <a:pt x="34615" y="21818"/>
                </a:lnTo>
                <a:lnTo>
                  <a:pt x="34615" y="21818"/>
                </a:lnTo>
                <a:lnTo>
                  <a:pt x="34615" y="21818"/>
                </a:lnTo>
                <a:lnTo>
                  <a:pt x="39230" y="21818"/>
                </a:lnTo>
                <a:lnTo>
                  <a:pt x="39230" y="21818"/>
                </a:lnTo>
                <a:lnTo>
                  <a:pt x="39230" y="21818"/>
                </a:lnTo>
                <a:lnTo>
                  <a:pt x="39230" y="21818"/>
                </a:lnTo>
                <a:lnTo>
                  <a:pt x="39230" y="38181"/>
                </a:lnTo>
                <a:lnTo>
                  <a:pt x="39230" y="38181"/>
                </a:lnTo>
                <a:lnTo>
                  <a:pt x="39230" y="38181"/>
                </a:lnTo>
                <a:lnTo>
                  <a:pt x="39230" y="38181"/>
                </a:lnTo>
                <a:lnTo>
                  <a:pt x="34615" y="38181"/>
                </a:lnTo>
                <a:lnTo>
                  <a:pt x="34615" y="38181"/>
                </a:lnTo>
                <a:lnTo>
                  <a:pt x="34615" y="38181"/>
                </a:lnTo>
                <a:lnTo>
                  <a:pt x="34615" y="38181"/>
                </a:lnTo>
                <a:lnTo>
                  <a:pt x="34615" y="38181"/>
                </a:lnTo>
                <a:lnTo>
                  <a:pt x="34615" y="38181"/>
                </a:lnTo>
                <a:lnTo>
                  <a:pt x="39230" y="38181"/>
                </a:lnTo>
                <a:lnTo>
                  <a:pt x="39230" y="38181"/>
                </a:lnTo>
                <a:lnTo>
                  <a:pt x="39230" y="38181"/>
                </a:lnTo>
                <a:lnTo>
                  <a:pt x="39230" y="38181"/>
                </a:lnTo>
                <a:lnTo>
                  <a:pt x="39230" y="38181"/>
                </a:lnTo>
                <a:lnTo>
                  <a:pt x="39230" y="38181"/>
                </a:lnTo>
                <a:lnTo>
                  <a:pt x="43846" y="38181"/>
                </a:lnTo>
                <a:lnTo>
                  <a:pt x="43846" y="38181"/>
                </a:lnTo>
                <a:lnTo>
                  <a:pt x="43846" y="38181"/>
                </a:lnTo>
                <a:lnTo>
                  <a:pt x="43846" y="38181"/>
                </a:lnTo>
                <a:lnTo>
                  <a:pt x="43846" y="21818"/>
                </a:lnTo>
                <a:lnTo>
                  <a:pt x="50769" y="21818"/>
                </a:lnTo>
                <a:lnTo>
                  <a:pt x="50769" y="21818"/>
                </a:lnTo>
                <a:lnTo>
                  <a:pt x="50769" y="21818"/>
                </a:lnTo>
                <a:lnTo>
                  <a:pt x="55384" y="21818"/>
                </a:lnTo>
                <a:lnTo>
                  <a:pt x="55384" y="21818"/>
                </a:lnTo>
                <a:lnTo>
                  <a:pt x="55384" y="21818"/>
                </a:lnTo>
                <a:lnTo>
                  <a:pt x="55384" y="21818"/>
                </a:lnTo>
                <a:lnTo>
                  <a:pt x="55384" y="21818"/>
                </a:lnTo>
                <a:lnTo>
                  <a:pt x="60000" y="21818"/>
                </a:lnTo>
                <a:lnTo>
                  <a:pt x="60000" y="21818"/>
                </a:lnTo>
                <a:lnTo>
                  <a:pt x="60000" y="21818"/>
                </a:lnTo>
                <a:lnTo>
                  <a:pt x="60000" y="21818"/>
                </a:lnTo>
                <a:lnTo>
                  <a:pt x="64615" y="21818"/>
                </a:lnTo>
                <a:lnTo>
                  <a:pt x="64615" y="21818"/>
                </a:lnTo>
                <a:lnTo>
                  <a:pt x="64615" y="21818"/>
                </a:lnTo>
                <a:lnTo>
                  <a:pt x="64615" y="21818"/>
                </a:lnTo>
                <a:lnTo>
                  <a:pt x="69230" y="21818"/>
                </a:lnTo>
                <a:lnTo>
                  <a:pt x="69230" y="21818"/>
                </a:lnTo>
                <a:lnTo>
                  <a:pt x="69230" y="21818"/>
                </a:lnTo>
                <a:lnTo>
                  <a:pt x="69230" y="21818"/>
                </a:lnTo>
                <a:lnTo>
                  <a:pt x="76153" y="21818"/>
                </a:lnTo>
                <a:lnTo>
                  <a:pt x="76153" y="21818"/>
                </a:lnTo>
                <a:lnTo>
                  <a:pt x="76153" y="21818"/>
                </a:lnTo>
                <a:lnTo>
                  <a:pt x="76153" y="21818"/>
                </a:lnTo>
                <a:lnTo>
                  <a:pt x="80769" y="21818"/>
                </a:lnTo>
                <a:lnTo>
                  <a:pt x="80769" y="21818"/>
                </a:lnTo>
                <a:lnTo>
                  <a:pt x="80769" y="21818"/>
                </a:lnTo>
                <a:lnTo>
                  <a:pt x="85384" y="21818"/>
                </a:lnTo>
                <a:lnTo>
                  <a:pt x="85384" y="21818"/>
                </a:lnTo>
                <a:lnTo>
                  <a:pt x="85384" y="21818"/>
                </a:lnTo>
                <a:lnTo>
                  <a:pt x="85384" y="21818"/>
                </a:lnTo>
                <a:lnTo>
                  <a:pt x="85384" y="21818"/>
                </a:lnTo>
                <a:lnTo>
                  <a:pt x="90000" y="21818"/>
                </a:lnTo>
                <a:lnTo>
                  <a:pt x="90000" y="21818"/>
                </a:lnTo>
                <a:lnTo>
                  <a:pt x="90000" y="21818"/>
                </a:lnTo>
                <a:lnTo>
                  <a:pt x="90000" y="21818"/>
                </a:lnTo>
                <a:lnTo>
                  <a:pt x="94615" y="21818"/>
                </a:lnTo>
                <a:lnTo>
                  <a:pt x="94615" y="21818"/>
                </a:lnTo>
                <a:lnTo>
                  <a:pt x="94615" y="21818"/>
                </a:lnTo>
                <a:lnTo>
                  <a:pt x="94615" y="21818"/>
                </a:lnTo>
                <a:lnTo>
                  <a:pt x="94615" y="38181"/>
                </a:lnTo>
                <a:lnTo>
                  <a:pt x="101538" y="38181"/>
                </a:lnTo>
                <a:lnTo>
                  <a:pt x="101538" y="38181"/>
                </a:lnTo>
                <a:lnTo>
                  <a:pt x="101538" y="38181"/>
                </a:lnTo>
                <a:lnTo>
                  <a:pt x="101538" y="38181"/>
                </a:lnTo>
                <a:lnTo>
                  <a:pt x="101538" y="38181"/>
                </a:lnTo>
                <a:lnTo>
                  <a:pt x="106153" y="38181"/>
                </a:lnTo>
                <a:lnTo>
                  <a:pt x="106153" y="38181"/>
                </a:lnTo>
                <a:lnTo>
                  <a:pt x="106153" y="38181"/>
                </a:lnTo>
                <a:lnTo>
                  <a:pt x="106153" y="38181"/>
                </a:lnTo>
                <a:lnTo>
                  <a:pt x="106153" y="38181"/>
                </a:lnTo>
                <a:lnTo>
                  <a:pt x="106153" y="49090"/>
                </a:lnTo>
                <a:lnTo>
                  <a:pt x="110769" y="49090"/>
                </a:lnTo>
                <a:lnTo>
                  <a:pt x="110769" y="49090"/>
                </a:lnTo>
                <a:lnTo>
                  <a:pt x="110769" y="49090"/>
                </a:lnTo>
                <a:lnTo>
                  <a:pt x="115384" y="49090"/>
                </a:lnTo>
                <a:lnTo>
                  <a:pt x="115384" y="49090"/>
                </a:lnTo>
                <a:lnTo>
                  <a:pt x="115384" y="49090"/>
                </a:lnTo>
                <a:lnTo>
                  <a:pt x="115384" y="49090"/>
                </a:lnTo>
                <a:lnTo>
                  <a:pt x="115384" y="49090"/>
                </a:lnTo>
                <a:lnTo>
                  <a:pt x="115384" y="49090"/>
                </a:lnTo>
                <a:lnTo>
                  <a:pt x="115384" y="49090"/>
                </a:lnTo>
                <a:lnTo>
                  <a:pt x="120000" y="49090"/>
                </a:lnTo>
                <a:lnTo>
                  <a:pt x="120000" y="49090"/>
                </a:lnTo>
                <a:lnTo>
                  <a:pt x="120000" y="60000"/>
                </a:lnTo>
                <a:lnTo>
                  <a:pt x="120000" y="60000"/>
                </a:lnTo>
                <a:lnTo>
                  <a:pt x="120000" y="60000"/>
                </a:lnTo>
                <a:lnTo>
                  <a:pt x="120000" y="60000"/>
                </a:lnTo>
                <a:lnTo>
                  <a:pt x="120000" y="60000"/>
                </a:lnTo>
                <a:lnTo>
                  <a:pt x="120000" y="70909"/>
                </a:lnTo>
                <a:lnTo>
                  <a:pt x="120000" y="70909"/>
                </a:lnTo>
                <a:lnTo>
                  <a:pt x="120000" y="70909"/>
                </a:lnTo>
                <a:lnTo>
                  <a:pt x="120000" y="81818"/>
                </a:lnTo>
                <a:lnTo>
                  <a:pt x="120000" y="81818"/>
                </a:lnTo>
                <a:lnTo>
                  <a:pt x="120000" y="81818"/>
                </a:lnTo>
                <a:lnTo>
                  <a:pt x="120000" y="81818"/>
                </a:lnTo>
                <a:lnTo>
                  <a:pt x="120000" y="81818"/>
                </a:lnTo>
                <a:lnTo>
                  <a:pt x="120000" y="98181"/>
                </a:lnTo>
                <a:lnTo>
                  <a:pt x="120000" y="98181"/>
                </a:lnTo>
                <a:lnTo>
                  <a:pt x="120000" y="98181"/>
                </a:lnTo>
                <a:lnTo>
                  <a:pt x="120000" y="98181"/>
                </a:lnTo>
                <a:lnTo>
                  <a:pt x="120000" y="109090"/>
                </a:lnTo>
                <a:lnTo>
                  <a:pt x="120000" y="109090"/>
                </a:lnTo>
                <a:lnTo>
                  <a:pt x="120000" y="109090"/>
                </a:lnTo>
                <a:lnTo>
                  <a:pt x="120000" y="109090"/>
                </a:lnTo>
                <a:lnTo>
                  <a:pt x="120000" y="109090"/>
                </a:lnTo>
                <a:lnTo>
                  <a:pt x="115384" y="109090"/>
                </a:lnTo>
                <a:lnTo>
                  <a:pt x="115384" y="109090"/>
                </a:lnTo>
                <a:lnTo>
                  <a:pt x="115384" y="109090"/>
                </a:lnTo>
                <a:lnTo>
                  <a:pt x="115384" y="120000"/>
                </a:lnTo>
                <a:lnTo>
                  <a:pt x="115384" y="120000"/>
                </a:lnTo>
                <a:lnTo>
                  <a:pt x="110769" y="120000"/>
                </a:lnTo>
                <a:lnTo>
                  <a:pt x="110769" y="120000"/>
                </a:lnTo>
                <a:lnTo>
                  <a:pt x="110769" y="120000"/>
                </a:lnTo>
                <a:lnTo>
                  <a:pt x="106153" y="120000"/>
                </a:lnTo>
                <a:lnTo>
                  <a:pt x="106153" y="120000"/>
                </a:lnTo>
                <a:lnTo>
                  <a:pt x="106153" y="120000"/>
                </a:lnTo>
                <a:lnTo>
                  <a:pt x="106153" y="120000"/>
                </a:lnTo>
                <a:lnTo>
                  <a:pt x="101538" y="120000"/>
                </a:lnTo>
                <a:lnTo>
                  <a:pt x="101538" y="120000"/>
                </a:lnTo>
                <a:lnTo>
                  <a:pt x="101538" y="120000"/>
                </a:lnTo>
                <a:lnTo>
                  <a:pt x="101538" y="120000"/>
                </a:lnTo>
                <a:lnTo>
                  <a:pt x="94615" y="120000"/>
                </a:lnTo>
                <a:lnTo>
                  <a:pt x="94615" y="120000"/>
                </a:lnTo>
                <a:lnTo>
                  <a:pt x="94615" y="120000"/>
                </a:lnTo>
                <a:lnTo>
                  <a:pt x="90000" y="120000"/>
                </a:lnTo>
                <a:lnTo>
                  <a:pt x="90000" y="120000"/>
                </a:lnTo>
                <a:lnTo>
                  <a:pt x="90000" y="120000"/>
                </a:lnTo>
                <a:lnTo>
                  <a:pt x="90000" y="120000"/>
                </a:lnTo>
                <a:lnTo>
                  <a:pt x="85384" y="120000"/>
                </a:lnTo>
                <a:lnTo>
                  <a:pt x="85384" y="120000"/>
                </a:lnTo>
                <a:lnTo>
                  <a:pt x="85384" y="120000"/>
                </a:lnTo>
                <a:lnTo>
                  <a:pt x="85384" y="120000"/>
                </a:lnTo>
                <a:lnTo>
                  <a:pt x="80769" y="120000"/>
                </a:lnTo>
                <a:lnTo>
                  <a:pt x="80769" y="120000"/>
                </a:lnTo>
                <a:lnTo>
                  <a:pt x="80769" y="120000"/>
                </a:lnTo>
                <a:lnTo>
                  <a:pt x="76153" y="120000"/>
                </a:lnTo>
                <a:lnTo>
                  <a:pt x="76153" y="120000"/>
                </a:lnTo>
                <a:lnTo>
                  <a:pt x="76153" y="109090"/>
                </a:lnTo>
                <a:lnTo>
                  <a:pt x="76153" y="109090"/>
                </a:lnTo>
                <a:lnTo>
                  <a:pt x="76153" y="109090"/>
                </a:lnTo>
                <a:lnTo>
                  <a:pt x="69230" y="109090"/>
                </a:lnTo>
                <a:lnTo>
                  <a:pt x="69230" y="109090"/>
                </a:lnTo>
                <a:lnTo>
                  <a:pt x="69230" y="109090"/>
                </a:lnTo>
                <a:lnTo>
                  <a:pt x="69230" y="109090"/>
                </a:lnTo>
                <a:lnTo>
                  <a:pt x="64615" y="109090"/>
                </a:lnTo>
                <a:lnTo>
                  <a:pt x="64615" y="109090"/>
                </a:lnTo>
                <a:lnTo>
                  <a:pt x="64615" y="109090"/>
                </a:lnTo>
                <a:lnTo>
                  <a:pt x="64615" y="109090"/>
                </a:lnTo>
                <a:lnTo>
                  <a:pt x="64615" y="109090"/>
                </a:lnTo>
                <a:lnTo>
                  <a:pt x="60000" y="109090"/>
                </a:lnTo>
                <a:lnTo>
                  <a:pt x="60000" y="98181"/>
                </a:lnTo>
                <a:lnTo>
                  <a:pt x="60000" y="98181"/>
                </a:lnTo>
                <a:lnTo>
                  <a:pt x="60000" y="98181"/>
                </a:lnTo>
                <a:lnTo>
                  <a:pt x="60000" y="98181"/>
                </a:lnTo>
                <a:lnTo>
                  <a:pt x="55384" y="98181"/>
                </a:lnTo>
                <a:lnTo>
                  <a:pt x="55384" y="109090"/>
                </a:lnTo>
                <a:lnTo>
                  <a:pt x="55384" y="109090"/>
                </a:lnTo>
                <a:lnTo>
                  <a:pt x="55384" y="109090"/>
                </a:lnTo>
                <a:lnTo>
                  <a:pt x="55384" y="109090"/>
                </a:lnTo>
                <a:lnTo>
                  <a:pt x="50769" y="109090"/>
                </a:lnTo>
                <a:lnTo>
                  <a:pt x="50769" y="98181"/>
                </a:lnTo>
                <a:lnTo>
                  <a:pt x="50769" y="98181"/>
                </a:lnTo>
                <a:lnTo>
                  <a:pt x="50769" y="98181"/>
                </a:lnTo>
                <a:lnTo>
                  <a:pt x="43846" y="98181"/>
                </a:lnTo>
                <a:lnTo>
                  <a:pt x="43846" y="98181"/>
                </a:lnTo>
                <a:lnTo>
                  <a:pt x="43846" y="98181"/>
                </a:lnTo>
                <a:lnTo>
                  <a:pt x="43846" y="98181"/>
                </a:lnTo>
                <a:lnTo>
                  <a:pt x="43846" y="98181"/>
                </a:lnTo>
                <a:lnTo>
                  <a:pt x="43846" y="98181"/>
                </a:lnTo>
                <a:lnTo>
                  <a:pt x="39230" y="98181"/>
                </a:lnTo>
                <a:lnTo>
                  <a:pt x="39230" y="98181"/>
                </a:lnTo>
                <a:lnTo>
                  <a:pt x="39230" y="98181"/>
                </a:lnTo>
                <a:lnTo>
                  <a:pt x="39230" y="98181"/>
                </a:lnTo>
                <a:lnTo>
                  <a:pt x="39230" y="98181"/>
                </a:lnTo>
                <a:lnTo>
                  <a:pt x="34615" y="98181"/>
                </a:lnTo>
                <a:lnTo>
                  <a:pt x="34615" y="98181"/>
                </a:lnTo>
                <a:lnTo>
                  <a:pt x="34615" y="98181"/>
                </a:lnTo>
                <a:lnTo>
                  <a:pt x="34615" y="98181"/>
                </a:lnTo>
                <a:lnTo>
                  <a:pt x="30000" y="98181"/>
                </a:lnTo>
                <a:lnTo>
                  <a:pt x="30000" y="81818"/>
                </a:lnTo>
                <a:lnTo>
                  <a:pt x="30000" y="81818"/>
                </a:lnTo>
                <a:lnTo>
                  <a:pt x="30000" y="81818"/>
                </a:lnTo>
                <a:lnTo>
                  <a:pt x="30000" y="81818"/>
                </a:lnTo>
                <a:lnTo>
                  <a:pt x="25384" y="81818"/>
                </a:lnTo>
                <a:lnTo>
                  <a:pt x="25384" y="81818"/>
                </a:lnTo>
                <a:lnTo>
                  <a:pt x="25384" y="81818"/>
                </a:lnTo>
                <a:lnTo>
                  <a:pt x="25384" y="81818"/>
                </a:lnTo>
                <a:lnTo>
                  <a:pt x="25384" y="81818"/>
                </a:lnTo>
                <a:lnTo>
                  <a:pt x="25384" y="81818"/>
                </a:lnTo>
                <a:lnTo>
                  <a:pt x="20769" y="81818"/>
                </a:lnTo>
                <a:lnTo>
                  <a:pt x="20769" y="81818"/>
                </a:lnTo>
                <a:lnTo>
                  <a:pt x="20769" y="81818"/>
                </a:lnTo>
                <a:lnTo>
                  <a:pt x="13846" y="81818"/>
                </a:lnTo>
                <a:lnTo>
                  <a:pt x="13846" y="81818"/>
                </a:lnTo>
                <a:lnTo>
                  <a:pt x="13846" y="81818"/>
                </a:lnTo>
                <a:lnTo>
                  <a:pt x="13846" y="81818"/>
                </a:lnTo>
                <a:lnTo>
                  <a:pt x="13846" y="70909"/>
                </a:lnTo>
                <a:lnTo>
                  <a:pt x="13846" y="70909"/>
                </a:lnTo>
                <a:lnTo>
                  <a:pt x="13846" y="70909"/>
                </a:lnTo>
                <a:lnTo>
                  <a:pt x="13846" y="70909"/>
                </a:lnTo>
                <a:lnTo>
                  <a:pt x="20769" y="70909"/>
                </a:lnTo>
                <a:lnTo>
                  <a:pt x="20769" y="60000"/>
                </a:lnTo>
                <a:lnTo>
                  <a:pt x="20769" y="60000"/>
                </a:lnTo>
                <a:lnTo>
                  <a:pt x="20769" y="60000"/>
                </a:lnTo>
                <a:lnTo>
                  <a:pt x="20769" y="60000"/>
                </a:lnTo>
                <a:lnTo>
                  <a:pt x="20769" y="60000"/>
                </a:lnTo>
                <a:lnTo>
                  <a:pt x="20769" y="60000"/>
                </a:lnTo>
                <a:lnTo>
                  <a:pt x="25384" y="60000"/>
                </a:lnTo>
                <a:lnTo>
                  <a:pt x="25384" y="60000"/>
                </a:lnTo>
                <a:lnTo>
                  <a:pt x="25384" y="60000"/>
                </a:lnTo>
                <a:lnTo>
                  <a:pt x="25384" y="60000"/>
                </a:lnTo>
                <a:lnTo>
                  <a:pt x="25384" y="60000"/>
                </a:lnTo>
                <a:lnTo>
                  <a:pt x="25384" y="49090"/>
                </a:lnTo>
                <a:lnTo>
                  <a:pt x="30000" y="49090"/>
                </a:lnTo>
                <a:lnTo>
                  <a:pt x="30000" y="49090"/>
                </a:lnTo>
                <a:lnTo>
                  <a:pt x="30000" y="49090"/>
                </a:lnTo>
                <a:lnTo>
                  <a:pt x="30000" y="49090"/>
                </a:lnTo>
                <a:lnTo>
                  <a:pt x="30000" y="49090"/>
                </a:lnTo>
                <a:lnTo>
                  <a:pt x="34615" y="49090"/>
                </a:lnTo>
                <a:lnTo>
                  <a:pt x="34615" y="49090"/>
                </a:lnTo>
                <a:lnTo>
                  <a:pt x="30000" y="49090"/>
                </a:lnTo>
                <a:lnTo>
                  <a:pt x="30000" y="49090"/>
                </a:lnTo>
                <a:lnTo>
                  <a:pt x="30000" y="49090"/>
                </a:lnTo>
                <a:lnTo>
                  <a:pt x="30000" y="49090"/>
                </a:lnTo>
                <a:lnTo>
                  <a:pt x="30000" y="49090"/>
                </a:lnTo>
                <a:lnTo>
                  <a:pt x="30000" y="49090"/>
                </a:lnTo>
                <a:lnTo>
                  <a:pt x="30000" y="38181"/>
                </a:lnTo>
                <a:lnTo>
                  <a:pt x="30000" y="38181"/>
                </a:lnTo>
                <a:lnTo>
                  <a:pt x="30000" y="38181"/>
                </a:lnTo>
                <a:lnTo>
                  <a:pt x="30000" y="38181"/>
                </a:lnTo>
                <a:lnTo>
                  <a:pt x="25384" y="38181"/>
                </a:lnTo>
                <a:lnTo>
                  <a:pt x="25384" y="38181"/>
                </a:lnTo>
                <a:lnTo>
                  <a:pt x="25384" y="38181"/>
                </a:lnTo>
                <a:lnTo>
                  <a:pt x="25384" y="38181"/>
                </a:lnTo>
                <a:lnTo>
                  <a:pt x="25384" y="38181"/>
                </a:lnTo>
                <a:lnTo>
                  <a:pt x="25384" y="38181"/>
                </a:lnTo>
                <a:lnTo>
                  <a:pt x="20769" y="38181"/>
                </a:lnTo>
                <a:lnTo>
                  <a:pt x="20769" y="38181"/>
                </a:lnTo>
                <a:lnTo>
                  <a:pt x="20769" y="38181"/>
                </a:lnTo>
                <a:lnTo>
                  <a:pt x="20769" y="38181"/>
                </a:lnTo>
                <a:lnTo>
                  <a:pt x="20769" y="38181"/>
                </a:lnTo>
                <a:lnTo>
                  <a:pt x="20769" y="38181"/>
                </a:lnTo>
                <a:lnTo>
                  <a:pt x="20769" y="49090"/>
                </a:lnTo>
                <a:lnTo>
                  <a:pt x="20769" y="49090"/>
                </a:lnTo>
                <a:lnTo>
                  <a:pt x="13846" y="49090"/>
                </a:lnTo>
                <a:lnTo>
                  <a:pt x="13846" y="49090"/>
                </a:lnTo>
                <a:lnTo>
                  <a:pt x="13846" y="49090"/>
                </a:lnTo>
                <a:lnTo>
                  <a:pt x="13846" y="49090"/>
                </a:lnTo>
                <a:lnTo>
                  <a:pt x="13846" y="49090"/>
                </a:lnTo>
                <a:lnTo>
                  <a:pt x="9230" y="49090"/>
                </a:lnTo>
                <a:lnTo>
                  <a:pt x="9230" y="49090"/>
                </a:lnTo>
                <a:lnTo>
                  <a:pt x="9230" y="49090"/>
                </a:lnTo>
                <a:lnTo>
                  <a:pt x="9230" y="49090"/>
                </a:lnTo>
                <a:lnTo>
                  <a:pt x="9230" y="49090"/>
                </a:lnTo>
                <a:lnTo>
                  <a:pt x="9230" y="49090"/>
                </a:lnTo>
                <a:lnTo>
                  <a:pt x="4615" y="49090"/>
                </a:lnTo>
                <a:lnTo>
                  <a:pt x="4615" y="49090"/>
                </a:lnTo>
                <a:lnTo>
                  <a:pt x="4615" y="49090"/>
                </a:lnTo>
                <a:lnTo>
                  <a:pt x="4615" y="49090"/>
                </a:lnTo>
                <a:lnTo>
                  <a:pt x="4615" y="38181"/>
                </a:lnTo>
                <a:lnTo>
                  <a:pt x="0" y="38181"/>
                </a:lnTo>
                <a:lnTo>
                  <a:pt x="0" y="38181"/>
                </a:lnTo>
                <a:lnTo>
                  <a:pt x="0" y="38181"/>
                </a:lnTo>
                <a:lnTo>
                  <a:pt x="4615" y="38181"/>
                </a:lnTo>
                <a:lnTo>
                  <a:pt x="4615" y="38181"/>
                </a:lnTo>
                <a:lnTo>
                  <a:pt x="4615" y="38181"/>
                </a:lnTo>
                <a:lnTo>
                  <a:pt x="4615" y="21818"/>
                </a:lnTo>
                <a:lnTo>
                  <a:pt x="4615" y="21818"/>
                </a:lnTo>
                <a:lnTo>
                  <a:pt x="4615" y="21818"/>
                </a:lnTo>
                <a:lnTo>
                  <a:pt x="4615" y="21818"/>
                </a:lnTo>
                <a:lnTo>
                  <a:pt x="4615" y="21818"/>
                </a:lnTo>
                <a:lnTo>
                  <a:pt x="4615" y="21818"/>
                </a:lnTo>
                <a:lnTo>
                  <a:pt x="4615" y="21818"/>
                </a:lnTo>
                <a:lnTo>
                  <a:pt x="9230" y="21818"/>
                </a:lnTo>
                <a:lnTo>
                  <a:pt x="9230" y="21818"/>
                </a:lnTo>
                <a:lnTo>
                  <a:pt x="9230" y="21818"/>
                </a:lnTo>
                <a:lnTo>
                  <a:pt x="9230" y="21818"/>
                </a:lnTo>
                <a:lnTo>
                  <a:pt x="9230" y="10909"/>
                </a:lnTo>
                <a:lnTo>
                  <a:pt x="13846" y="10909"/>
                </a:lnTo>
                <a:lnTo>
                  <a:pt x="13846" y="10909"/>
                </a:lnTo>
                <a:lnTo>
                  <a:pt x="13846" y="10909"/>
                </a:lnTo>
                <a:lnTo>
                  <a:pt x="13846" y="10909"/>
                </a:lnTo>
                <a:lnTo>
                  <a:pt x="13846" y="0"/>
                </a:lnTo>
                <a:lnTo>
                  <a:pt x="13846" y="0"/>
                </a:lnTo>
                <a:lnTo>
                  <a:pt x="13846" y="0"/>
                </a:lnTo>
                <a:lnTo>
                  <a:pt x="20769" y="0"/>
                </a:lnTo>
                <a:lnTo>
                  <a:pt x="20769" y="0"/>
                </a:lnTo>
                <a:lnTo>
                  <a:pt x="20769" y="0"/>
                </a:lnTo>
                <a:lnTo>
                  <a:pt x="2076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6" name="Shape 2246"/>
          <p:cNvSpPr/>
          <p:nvPr/>
        </p:nvSpPr>
        <p:spPr>
          <a:xfrm>
            <a:off x="2999185" y="2352677"/>
            <a:ext cx="83344" cy="31751"/>
          </a:xfrm>
          <a:custGeom>
            <a:avLst/>
            <a:gdLst/>
            <a:ahLst/>
            <a:cxnLst/>
            <a:rect l="0" t="0" r="0" b="0"/>
            <a:pathLst>
              <a:path w="120000" h="120000" extrusionOk="0">
                <a:moveTo>
                  <a:pt x="15428" y="0"/>
                </a:moveTo>
                <a:lnTo>
                  <a:pt x="15428" y="0"/>
                </a:lnTo>
                <a:lnTo>
                  <a:pt x="18857" y="0"/>
                </a:lnTo>
                <a:lnTo>
                  <a:pt x="18857" y="0"/>
                </a:lnTo>
                <a:lnTo>
                  <a:pt x="18857" y="0"/>
                </a:lnTo>
                <a:lnTo>
                  <a:pt x="18857" y="0"/>
                </a:lnTo>
                <a:lnTo>
                  <a:pt x="22285" y="0"/>
                </a:lnTo>
                <a:lnTo>
                  <a:pt x="22285" y="0"/>
                </a:lnTo>
                <a:lnTo>
                  <a:pt x="22285" y="0"/>
                </a:lnTo>
                <a:lnTo>
                  <a:pt x="25714" y="0"/>
                </a:lnTo>
                <a:lnTo>
                  <a:pt x="25714" y="0"/>
                </a:lnTo>
                <a:lnTo>
                  <a:pt x="25714" y="0"/>
                </a:lnTo>
                <a:lnTo>
                  <a:pt x="25714" y="12000"/>
                </a:lnTo>
                <a:lnTo>
                  <a:pt x="25714" y="12000"/>
                </a:lnTo>
                <a:lnTo>
                  <a:pt x="29142" y="12000"/>
                </a:lnTo>
                <a:lnTo>
                  <a:pt x="29142" y="12000"/>
                </a:lnTo>
                <a:lnTo>
                  <a:pt x="29142" y="12000"/>
                </a:lnTo>
                <a:lnTo>
                  <a:pt x="29142" y="12000"/>
                </a:lnTo>
                <a:lnTo>
                  <a:pt x="34285" y="12000"/>
                </a:lnTo>
                <a:lnTo>
                  <a:pt x="34285" y="12000"/>
                </a:lnTo>
                <a:lnTo>
                  <a:pt x="34285" y="12000"/>
                </a:lnTo>
                <a:lnTo>
                  <a:pt x="34285" y="12000"/>
                </a:lnTo>
                <a:lnTo>
                  <a:pt x="37714" y="12000"/>
                </a:lnTo>
                <a:lnTo>
                  <a:pt x="37714" y="12000"/>
                </a:lnTo>
                <a:lnTo>
                  <a:pt x="37714" y="12000"/>
                </a:lnTo>
                <a:lnTo>
                  <a:pt x="37714" y="12000"/>
                </a:lnTo>
                <a:lnTo>
                  <a:pt x="41142" y="12000"/>
                </a:lnTo>
                <a:lnTo>
                  <a:pt x="41142" y="12000"/>
                </a:lnTo>
                <a:lnTo>
                  <a:pt x="41142" y="12000"/>
                </a:lnTo>
                <a:lnTo>
                  <a:pt x="41142" y="12000"/>
                </a:lnTo>
                <a:lnTo>
                  <a:pt x="44571" y="12000"/>
                </a:lnTo>
                <a:lnTo>
                  <a:pt x="44571" y="12000"/>
                </a:lnTo>
                <a:lnTo>
                  <a:pt x="44571" y="12000"/>
                </a:lnTo>
                <a:lnTo>
                  <a:pt x="48000" y="12000"/>
                </a:lnTo>
                <a:lnTo>
                  <a:pt x="48000" y="12000"/>
                </a:lnTo>
                <a:lnTo>
                  <a:pt x="48000" y="12000"/>
                </a:lnTo>
                <a:lnTo>
                  <a:pt x="48000" y="12000"/>
                </a:lnTo>
                <a:lnTo>
                  <a:pt x="48000" y="12000"/>
                </a:lnTo>
                <a:lnTo>
                  <a:pt x="53142" y="12000"/>
                </a:lnTo>
                <a:lnTo>
                  <a:pt x="53142" y="12000"/>
                </a:lnTo>
                <a:lnTo>
                  <a:pt x="53142" y="12000"/>
                </a:lnTo>
                <a:lnTo>
                  <a:pt x="53142" y="12000"/>
                </a:lnTo>
                <a:lnTo>
                  <a:pt x="53142" y="12000"/>
                </a:lnTo>
                <a:lnTo>
                  <a:pt x="53142" y="12000"/>
                </a:lnTo>
                <a:lnTo>
                  <a:pt x="56571" y="12000"/>
                </a:lnTo>
                <a:lnTo>
                  <a:pt x="56571" y="12000"/>
                </a:lnTo>
                <a:lnTo>
                  <a:pt x="56571" y="12000"/>
                </a:lnTo>
                <a:lnTo>
                  <a:pt x="60000" y="12000"/>
                </a:lnTo>
                <a:lnTo>
                  <a:pt x="60000" y="12000"/>
                </a:lnTo>
                <a:lnTo>
                  <a:pt x="60000" y="12000"/>
                </a:lnTo>
                <a:lnTo>
                  <a:pt x="60000" y="12000"/>
                </a:lnTo>
                <a:lnTo>
                  <a:pt x="63428" y="12000"/>
                </a:lnTo>
                <a:lnTo>
                  <a:pt x="63428" y="12000"/>
                </a:lnTo>
                <a:lnTo>
                  <a:pt x="63428" y="12000"/>
                </a:lnTo>
                <a:lnTo>
                  <a:pt x="63428" y="12000"/>
                </a:lnTo>
                <a:lnTo>
                  <a:pt x="66857" y="12000"/>
                </a:lnTo>
                <a:lnTo>
                  <a:pt x="66857" y="12000"/>
                </a:lnTo>
                <a:lnTo>
                  <a:pt x="66857" y="12000"/>
                </a:lnTo>
                <a:lnTo>
                  <a:pt x="72000" y="12000"/>
                </a:lnTo>
                <a:lnTo>
                  <a:pt x="72000" y="12000"/>
                </a:lnTo>
                <a:lnTo>
                  <a:pt x="72000" y="12000"/>
                </a:lnTo>
                <a:lnTo>
                  <a:pt x="72000" y="12000"/>
                </a:lnTo>
                <a:lnTo>
                  <a:pt x="72000" y="12000"/>
                </a:lnTo>
                <a:lnTo>
                  <a:pt x="75428" y="12000"/>
                </a:lnTo>
                <a:lnTo>
                  <a:pt x="75428" y="12000"/>
                </a:lnTo>
                <a:lnTo>
                  <a:pt x="75428" y="12000"/>
                </a:lnTo>
                <a:lnTo>
                  <a:pt x="75428" y="12000"/>
                </a:lnTo>
                <a:lnTo>
                  <a:pt x="75428" y="12000"/>
                </a:lnTo>
                <a:lnTo>
                  <a:pt x="78857" y="12000"/>
                </a:lnTo>
                <a:lnTo>
                  <a:pt x="78857" y="12000"/>
                </a:lnTo>
                <a:lnTo>
                  <a:pt x="78857" y="12000"/>
                </a:lnTo>
                <a:lnTo>
                  <a:pt x="82285" y="12000"/>
                </a:lnTo>
                <a:lnTo>
                  <a:pt x="82285" y="12000"/>
                </a:lnTo>
                <a:lnTo>
                  <a:pt x="82285" y="12000"/>
                </a:lnTo>
                <a:lnTo>
                  <a:pt x="82285" y="30000"/>
                </a:lnTo>
                <a:lnTo>
                  <a:pt x="82285" y="30000"/>
                </a:lnTo>
                <a:lnTo>
                  <a:pt x="85714" y="30000"/>
                </a:lnTo>
                <a:lnTo>
                  <a:pt x="85714" y="30000"/>
                </a:lnTo>
                <a:lnTo>
                  <a:pt x="85714" y="30000"/>
                </a:lnTo>
                <a:lnTo>
                  <a:pt x="90857" y="30000"/>
                </a:lnTo>
                <a:lnTo>
                  <a:pt x="90857" y="30000"/>
                </a:lnTo>
                <a:lnTo>
                  <a:pt x="90857" y="30000"/>
                </a:lnTo>
                <a:lnTo>
                  <a:pt x="90857" y="30000"/>
                </a:lnTo>
                <a:lnTo>
                  <a:pt x="90857" y="30000"/>
                </a:lnTo>
                <a:lnTo>
                  <a:pt x="94285" y="30000"/>
                </a:lnTo>
                <a:lnTo>
                  <a:pt x="94285" y="30000"/>
                </a:lnTo>
                <a:lnTo>
                  <a:pt x="94285" y="30000"/>
                </a:lnTo>
                <a:lnTo>
                  <a:pt x="94285" y="30000"/>
                </a:lnTo>
                <a:lnTo>
                  <a:pt x="94285" y="42000"/>
                </a:lnTo>
                <a:lnTo>
                  <a:pt x="94285" y="42000"/>
                </a:lnTo>
                <a:lnTo>
                  <a:pt x="97714" y="42000"/>
                </a:lnTo>
                <a:lnTo>
                  <a:pt x="97714" y="42000"/>
                </a:lnTo>
                <a:lnTo>
                  <a:pt x="97714" y="42000"/>
                </a:lnTo>
                <a:lnTo>
                  <a:pt x="97714" y="42000"/>
                </a:lnTo>
                <a:lnTo>
                  <a:pt x="97714" y="42000"/>
                </a:lnTo>
                <a:lnTo>
                  <a:pt x="97714" y="54000"/>
                </a:lnTo>
                <a:lnTo>
                  <a:pt x="101142" y="54000"/>
                </a:lnTo>
                <a:lnTo>
                  <a:pt x="101142" y="42000"/>
                </a:lnTo>
                <a:lnTo>
                  <a:pt x="101142" y="42000"/>
                </a:lnTo>
                <a:lnTo>
                  <a:pt x="101142" y="42000"/>
                </a:lnTo>
                <a:lnTo>
                  <a:pt x="101142" y="42000"/>
                </a:lnTo>
                <a:lnTo>
                  <a:pt x="104571" y="42000"/>
                </a:lnTo>
                <a:lnTo>
                  <a:pt x="104571" y="42000"/>
                </a:lnTo>
                <a:lnTo>
                  <a:pt x="104571" y="54000"/>
                </a:lnTo>
                <a:lnTo>
                  <a:pt x="104571" y="54000"/>
                </a:lnTo>
                <a:lnTo>
                  <a:pt x="104571" y="54000"/>
                </a:lnTo>
                <a:lnTo>
                  <a:pt x="104571" y="54000"/>
                </a:lnTo>
                <a:lnTo>
                  <a:pt x="108000" y="54000"/>
                </a:lnTo>
                <a:lnTo>
                  <a:pt x="108000" y="54000"/>
                </a:lnTo>
                <a:lnTo>
                  <a:pt x="108000" y="54000"/>
                </a:lnTo>
                <a:lnTo>
                  <a:pt x="108000" y="66000"/>
                </a:lnTo>
                <a:lnTo>
                  <a:pt x="108000" y="66000"/>
                </a:lnTo>
                <a:lnTo>
                  <a:pt x="108000" y="66000"/>
                </a:lnTo>
                <a:lnTo>
                  <a:pt x="108000" y="66000"/>
                </a:lnTo>
                <a:lnTo>
                  <a:pt x="108000" y="66000"/>
                </a:lnTo>
                <a:lnTo>
                  <a:pt x="113142" y="66000"/>
                </a:lnTo>
                <a:lnTo>
                  <a:pt x="113142" y="66000"/>
                </a:lnTo>
                <a:lnTo>
                  <a:pt x="113142" y="66000"/>
                </a:lnTo>
                <a:lnTo>
                  <a:pt x="113142" y="66000"/>
                </a:lnTo>
                <a:lnTo>
                  <a:pt x="113142" y="66000"/>
                </a:lnTo>
                <a:lnTo>
                  <a:pt x="116571" y="66000"/>
                </a:lnTo>
                <a:lnTo>
                  <a:pt x="116571" y="66000"/>
                </a:lnTo>
                <a:lnTo>
                  <a:pt x="116571" y="78000"/>
                </a:lnTo>
                <a:lnTo>
                  <a:pt x="116571" y="78000"/>
                </a:lnTo>
                <a:lnTo>
                  <a:pt x="116571" y="78000"/>
                </a:lnTo>
                <a:lnTo>
                  <a:pt x="116571" y="78000"/>
                </a:lnTo>
                <a:lnTo>
                  <a:pt x="116571" y="78000"/>
                </a:lnTo>
                <a:lnTo>
                  <a:pt x="116571" y="96000"/>
                </a:lnTo>
                <a:lnTo>
                  <a:pt x="116571" y="96000"/>
                </a:lnTo>
                <a:lnTo>
                  <a:pt x="116571" y="96000"/>
                </a:lnTo>
                <a:lnTo>
                  <a:pt x="120000" y="96000"/>
                </a:lnTo>
                <a:lnTo>
                  <a:pt x="120000" y="96000"/>
                </a:lnTo>
                <a:lnTo>
                  <a:pt x="120000" y="96000"/>
                </a:lnTo>
                <a:lnTo>
                  <a:pt x="120000" y="96000"/>
                </a:lnTo>
                <a:lnTo>
                  <a:pt x="120000" y="96000"/>
                </a:lnTo>
                <a:lnTo>
                  <a:pt x="120000" y="108000"/>
                </a:lnTo>
                <a:lnTo>
                  <a:pt x="120000" y="108000"/>
                </a:lnTo>
                <a:lnTo>
                  <a:pt x="120000" y="108000"/>
                </a:lnTo>
                <a:lnTo>
                  <a:pt x="116571" y="108000"/>
                </a:lnTo>
                <a:lnTo>
                  <a:pt x="116571" y="108000"/>
                </a:lnTo>
                <a:lnTo>
                  <a:pt x="116571" y="108000"/>
                </a:lnTo>
                <a:lnTo>
                  <a:pt x="116571" y="108000"/>
                </a:lnTo>
                <a:lnTo>
                  <a:pt x="116571" y="108000"/>
                </a:lnTo>
                <a:lnTo>
                  <a:pt x="113142" y="108000"/>
                </a:lnTo>
                <a:lnTo>
                  <a:pt x="113142" y="108000"/>
                </a:lnTo>
                <a:lnTo>
                  <a:pt x="113142" y="108000"/>
                </a:lnTo>
                <a:lnTo>
                  <a:pt x="113142" y="108000"/>
                </a:lnTo>
                <a:lnTo>
                  <a:pt x="108000" y="108000"/>
                </a:lnTo>
                <a:lnTo>
                  <a:pt x="108000" y="108000"/>
                </a:lnTo>
                <a:lnTo>
                  <a:pt x="108000" y="108000"/>
                </a:lnTo>
                <a:lnTo>
                  <a:pt x="104571" y="108000"/>
                </a:lnTo>
                <a:lnTo>
                  <a:pt x="104571" y="108000"/>
                </a:lnTo>
                <a:lnTo>
                  <a:pt x="104571" y="108000"/>
                </a:lnTo>
                <a:lnTo>
                  <a:pt x="104571" y="108000"/>
                </a:lnTo>
                <a:lnTo>
                  <a:pt x="104571" y="108000"/>
                </a:lnTo>
                <a:lnTo>
                  <a:pt x="101142" y="108000"/>
                </a:lnTo>
                <a:lnTo>
                  <a:pt x="101142" y="108000"/>
                </a:lnTo>
                <a:lnTo>
                  <a:pt x="101142" y="108000"/>
                </a:lnTo>
                <a:lnTo>
                  <a:pt x="101142" y="108000"/>
                </a:lnTo>
                <a:lnTo>
                  <a:pt x="97714" y="108000"/>
                </a:lnTo>
                <a:lnTo>
                  <a:pt x="97714" y="108000"/>
                </a:lnTo>
                <a:lnTo>
                  <a:pt x="97714" y="108000"/>
                </a:lnTo>
                <a:lnTo>
                  <a:pt x="94285" y="108000"/>
                </a:lnTo>
                <a:lnTo>
                  <a:pt x="94285" y="108000"/>
                </a:lnTo>
                <a:lnTo>
                  <a:pt x="94285" y="108000"/>
                </a:lnTo>
                <a:lnTo>
                  <a:pt x="94285" y="108000"/>
                </a:lnTo>
                <a:lnTo>
                  <a:pt x="90857" y="108000"/>
                </a:lnTo>
                <a:lnTo>
                  <a:pt x="90857" y="108000"/>
                </a:lnTo>
                <a:lnTo>
                  <a:pt x="90857" y="108000"/>
                </a:lnTo>
                <a:lnTo>
                  <a:pt x="90857" y="108000"/>
                </a:lnTo>
                <a:lnTo>
                  <a:pt x="85714" y="108000"/>
                </a:lnTo>
                <a:lnTo>
                  <a:pt x="85714" y="96000"/>
                </a:lnTo>
                <a:lnTo>
                  <a:pt x="85714" y="96000"/>
                </a:lnTo>
                <a:lnTo>
                  <a:pt x="85714" y="96000"/>
                </a:lnTo>
                <a:lnTo>
                  <a:pt x="82285" y="96000"/>
                </a:lnTo>
                <a:lnTo>
                  <a:pt x="82285" y="96000"/>
                </a:lnTo>
                <a:lnTo>
                  <a:pt x="82285" y="96000"/>
                </a:lnTo>
                <a:lnTo>
                  <a:pt x="82285" y="96000"/>
                </a:lnTo>
                <a:lnTo>
                  <a:pt x="78857" y="96000"/>
                </a:lnTo>
                <a:lnTo>
                  <a:pt x="78857" y="96000"/>
                </a:lnTo>
                <a:lnTo>
                  <a:pt x="78857" y="96000"/>
                </a:lnTo>
                <a:lnTo>
                  <a:pt x="75428" y="96000"/>
                </a:lnTo>
                <a:lnTo>
                  <a:pt x="75428" y="96000"/>
                </a:lnTo>
                <a:lnTo>
                  <a:pt x="75428" y="96000"/>
                </a:lnTo>
                <a:lnTo>
                  <a:pt x="75428" y="96000"/>
                </a:lnTo>
                <a:lnTo>
                  <a:pt x="72000" y="96000"/>
                </a:lnTo>
                <a:lnTo>
                  <a:pt x="72000" y="96000"/>
                </a:lnTo>
                <a:lnTo>
                  <a:pt x="72000" y="96000"/>
                </a:lnTo>
                <a:lnTo>
                  <a:pt x="72000" y="96000"/>
                </a:lnTo>
                <a:lnTo>
                  <a:pt x="66857" y="96000"/>
                </a:lnTo>
                <a:lnTo>
                  <a:pt x="66857" y="96000"/>
                </a:lnTo>
                <a:lnTo>
                  <a:pt x="66857" y="96000"/>
                </a:lnTo>
                <a:lnTo>
                  <a:pt x="63428" y="96000"/>
                </a:lnTo>
                <a:lnTo>
                  <a:pt x="63428" y="96000"/>
                </a:lnTo>
                <a:lnTo>
                  <a:pt x="63428" y="96000"/>
                </a:lnTo>
                <a:lnTo>
                  <a:pt x="63428" y="96000"/>
                </a:lnTo>
                <a:lnTo>
                  <a:pt x="63428" y="108000"/>
                </a:lnTo>
                <a:lnTo>
                  <a:pt x="60000" y="108000"/>
                </a:lnTo>
                <a:lnTo>
                  <a:pt x="60000" y="108000"/>
                </a:lnTo>
                <a:lnTo>
                  <a:pt x="60000" y="108000"/>
                </a:lnTo>
                <a:lnTo>
                  <a:pt x="60000" y="108000"/>
                </a:lnTo>
                <a:lnTo>
                  <a:pt x="56571" y="108000"/>
                </a:lnTo>
                <a:lnTo>
                  <a:pt x="56571" y="108000"/>
                </a:lnTo>
                <a:lnTo>
                  <a:pt x="56571" y="108000"/>
                </a:lnTo>
                <a:lnTo>
                  <a:pt x="56571" y="108000"/>
                </a:lnTo>
                <a:lnTo>
                  <a:pt x="53142" y="108000"/>
                </a:lnTo>
                <a:lnTo>
                  <a:pt x="53142" y="108000"/>
                </a:lnTo>
                <a:lnTo>
                  <a:pt x="53142" y="108000"/>
                </a:lnTo>
                <a:lnTo>
                  <a:pt x="53142" y="108000"/>
                </a:lnTo>
                <a:lnTo>
                  <a:pt x="48000" y="108000"/>
                </a:lnTo>
                <a:lnTo>
                  <a:pt x="48000" y="108000"/>
                </a:lnTo>
                <a:lnTo>
                  <a:pt x="48000" y="108000"/>
                </a:lnTo>
                <a:lnTo>
                  <a:pt x="48000" y="108000"/>
                </a:lnTo>
                <a:lnTo>
                  <a:pt x="48000" y="108000"/>
                </a:lnTo>
                <a:lnTo>
                  <a:pt x="44571" y="108000"/>
                </a:lnTo>
                <a:lnTo>
                  <a:pt x="44571" y="108000"/>
                </a:lnTo>
                <a:lnTo>
                  <a:pt x="44571" y="120000"/>
                </a:lnTo>
                <a:lnTo>
                  <a:pt x="44571" y="120000"/>
                </a:lnTo>
                <a:lnTo>
                  <a:pt x="41142" y="120000"/>
                </a:lnTo>
                <a:lnTo>
                  <a:pt x="41142" y="120000"/>
                </a:lnTo>
                <a:lnTo>
                  <a:pt x="41142" y="120000"/>
                </a:lnTo>
                <a:lnTo>
                  <a:pt x="41142" y="120000"/>
                </a:lnTo>
                <a:lnTo>
                  <a:pt x="37714" y="120000"/>
                </a:lnTo>
                <a:lnTo>
                  <a:pt x="37714" y="120000"/>
                </a:lnTo>
                <a:lnTo>
                  <a:pt x="37714" y="120000"/>
                </a:lnTo>
                <a:lnTo>
                  <a:pt x="37714" y="120000"/>
                </a:lnTo>
                <a:lnTo>
                  <a:pt x="34285" y="120000"/>
                </a:lnTo>
                <a:lnTo>
                  <a:pt x="34285" y="120000"/>
                </a:lnTo>
                <a:lnTo>
                  <a:pt x="34285" y="108000"/>
                </a:lnTo>
                <a:lnTo>
                  <a:pt x="34285" y="108000"/>
                </a:lnTo>
                <a:lnTo>
                  <a:pt x="29142" y="108000"/>
                </a:lnTo>
                <a:lnTo>
                  <a:pt x="29142" y="108000"/>
                </a:lnTo>
                <a:lnTo>
                  <a:pt x="29142" y="108000"/>
                </a:lnTo>
                <a:lnTo>
                  <a:pt x="29142" y="108000"/>
                </a:lnTo>
                <a:lnTo>
                  <a:pt x="29142" y="108000"/>
                </a:lnTo>
                <a:lnTo>
                  <a:pt x="25714" y="108000"/>
                </a:lnTo>
                <a:lnTo>
                  <a:pt x="25714" y="108000"/>
                </a:lnTo>
                <a:lnTo>
                  <a:pt x="25714" y="108000"/>
                </a:lnTo>
                <a:lnTo>
                  <a:pt x="25714" y="108000"/>
                </a:lnTo>
                <a:lnTo>
                  <a:pt x="25714" y="108000"/>
                </a:lnTo>
                <a:lnTo>
                  <a:pt x="22285" y="108000"/>
                </a:lnTo>
                <a:lnTo>
                  <a:pt x="22285" y="108000"/>
                </a:lnTo>
                <a:lnTo>
                  <a:pt x="22285" y="96000"/>
                </a:lnTo>
                <a:lnTo>
                  <a:pt x="22285" y="96000"/>
                </a:lnTo>
                <a:lnTo>
                  <a:pt x="22285" y="96000"/>
                </a:lnTo>
                <a:lnTo>
                  <a:pt x="18857" y="96000"/>
                </a:lnTo>
                <a:lnTo>
                  <a:pt x="18857" y="96000"/>
                </a:lnTo>
                <a:lnTo>
                  <a:pt x="18857" y="96000"/>
                </a:lnTo>
                <a:lnTo>
                  <a:pt x="18857" y="78000"/>
                </a:lnTo>
                <a:lnTo>
                  <a:pt x="18857" y="78000"/>
                </a:lnTo>
                <a:lnTo>
                  <a:pt x="18857" y="78000"/>
                </a:lnTo>
                <a:lnTo>
                  <a:pt x="18857" y="78000"/>
                </a:lnTo>
                <a:lnTo>
                  <a:pt x="18857" y="78000"/>
                </a:lnTo>
                <a:lnTo>
                  <a:pt x="18857" y="78000"/>
                </a:lnTo>
                <a:lnTo>
                  <a:pt x="18857" y="66000"/>
                </a:lnTo>
                <a:lnTo>
                  <a:pt x="18857" y="66000"/>
                </a:lnTo>
                <a:lnTo>
                  <a:pt x="18857" y="66000"/>
                </a:lnTo>
                <a:lnTo>
                  <a:pt x="18857" y="66000"/>
                </a:lnTo>
                <a:lnTo>
                  <a:pt x="15428" y="66000"/>
                </a:lnTo>
                <a:lnTo>
                  <a:pt x="15428" y="66000"/>
                </a:lnTo>
                <a:lnTo>
                  <a:pt x="15428" y="66000"/>
                </a:lnTo>
                <a:lnTo>
                  <a:pt x="15428" y="66000"/>
                </a:lnTo>
                <a:lnTo>
                  <a:pt x="10285" y="66000"/>
                </a:lnTo>
                <a:lnTo>
                  <a:pt x="10285" y="54000"/>
                </a:lnTo>
                <a:lnTo>
                  <a:pt x="10285" y="54000"/>
                </a:lnTo>
                <a:lnTo>
                  <a:pt x="10285" y="54000"/>
                </a:lnTo>
                <a:lnTo>
                  <a:pt x="6857" y="54000"/>
                </a:lnTo>
                <a:lnTo>
                  <a:pt x="6857" y="54000"/>
                </a:lnTo>
                <a:lnTo>
                  <a:pt x="6857" y="54000"/>
                </a:lnTo>
                <a:lnTo>
                  <a:pt x="6857" y="54000"/>
                </a:lnTo>
                <a:lnTo>
                  <a:pt x="3428" y="54000"/>
                </a:lnTo>
                <a:lnTo>
                  <a:pt x="3428" y="54000"/>
                </a:lnTo>
                <a:lnTo>
                  <a:pt x="3428" y="54000"/>
                </a:lnTo>
                <a:lnTo>
                  <a:pt x="3428" y="54000"/>
                </a:lnTo>
                <a:lnTo>
                  <a:pt x="3428" y="54000"/>
                </a:lnTo>
                <a:lnTo>
                  <a:pt x="0" y="54000"/>
                </a:lnTo>
                <a:lnTo>
                  <a:pt x="0" y="54000"/>
                </a:lnTo>
                <a:lnTo>
                  <a:pt x="0" y="42000"/>
                </a:lnTo>
                <a:lnTo>
                  <a:pt x="0" y="42000"/>
                </a:lnTo>
                <a:lnTo>
                  <a:pt x="3428" y="42000"/>
                </a:lnTo>
                <a:lnTo>
                  <a:pt x="3428" y="42000"/>
                </a:lnTo>
                <a:lnTo>
                  <a:pt x="0" y="42000"/>
                </a:lnTo>
                <a:lnTo>
                  <a:pt x="0" y="30000"/>
                </a:lnTo>
                <a:lnTo>
                  <a:pt x="3428" y="30000"/>
                </a:lnTo>
                <a:lnTo>
                  <a:pt x="3428" y="30000"/>
                </a:lnTo>
                <a:lnTo>
                  <a:pt x="3428" y="30000"/>
                </a:lnTo>
                <a:lnTo>
                  <a:pt x="3428" y="30000"/>
                </a:lnTo>
                <a:lnTo>
                  <a:pt x="0" y="30000"/>
                </a:lnTo>
                <a:lnTo>
                  <a:pt x="0" y="30000"/>
                </a:lnTo>
                <a:lnTo>
                  <a:pt x="0" y="12000"/>
                </a:lnTo>
                <a:lnTo>
                  <a:pt x="0" y="12000"/>
                </a:lnTo>
                <a:lnTo>
                  <a:pt x="3428" y="12000"/>
                </a:lnTo>
                <a:lnTo>
                  <a:pt x="3428" y="12000"/>
                </a:lnTo>
                <a:lnTo>
                  <a:pt x="3428" y="12000"/>
                </a:lnTo>
                <a:lnTo>
                  <a:pt x="3428" y="12000"/>
                </a:lnTo>
                <a:lnTo>
                  <a:pt x="3428" y="0"/>
                </a:lnTo>
                <a:lnTo>
                  <a:pt x="3428" y="0"/>
                </a:lnTo>
                <a:lnTo>
                  <a:pt x="3428" y="0"/>
                </a:lnTo>
                <a:lnTo>
                  <a:pt x="3428" y="0"/>
                </a:lnTo>
                <a:lnTo>
                  <a:pt x="3428" y="0"/>
                </a:lnTo>
                <a:lnTo>
                  <a:pt x="6857" y="0"/>
                </a:lnTo>
                <a:lnTo>
                  <a:pt x="6857" y="0"/>
                </a:lnTo>
                <a:lnTo>
                  <a:pt x="6857" y="0"/>
                </a:lnTo>
                <a:lnTo>
                  <a:pt x="6857" y="0"/>
                </a:lnTo>
                <a:lnTo>
                  <a:pt x="10285" y="0"/>
                </a:lnTo>
                <a:lnTo>
                  <a:pt x="10285" y="0"/>
                </a:lnTo>
                <a:lnTo>
                  <a:pt x="10285" y="0"/>
                </a:lnTo>
                <a:lnTo>
                  <a:pt x="15428" y="0"/>
                </a:lnTo>
                <a:lnTo>
                  <a:pt x="15428" y="0"/>
                </a:lnTo>
                <a:lnTo>
                  <a:pt x="15428" y="0"/>
                </a:lnTo>
                <a:lnTo>
                  <a:pt x="15428"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7" name="Shape 2247"/>
          <p:cNvSpPr/>
          <p:nvPr/>
        </p:nvSpPr>
        <p:spPr>
          <a:xfrm>
            <a:off x="2999185" y="2352677"/>
            <a:ext cx="83344" cy="31751"/>
          </a:xfrm>
          <a:custGeom>
            <a:avLst/>
            <a:gdLst/>
            <a:ahLst/>
            <a:cxnLst/>
            <a:rect l="0" t="0" r="0" b="0"/>
            <a:pathLst>
              <a:path w="120000" h="120000" extrusionOk="0">
                <a:moveTo>
                  <a:pt x="15428" y="0"/>
                </a:moveTo>
                <a:lnTo>
                  <a:pt x="15428" y="0"/>
                </a:lnTo>
                <a:lnTo>
                  <a:pt x="18857" y="0"/>
                </a:lnTo>
                <a:lnTo>
                  <a:pt x="18857" y="0"/>
                </a:lnTo>
                <a:lnTo>
                  <a:pt x="18857" y="0"/>
                </a:lnTo>
                <a:lnTo>
                  <a:pt x="18857" y="0"/>
                </a:lnTo>
                <a:lnTo>
                  <a:pt x="22285" y="0"/>
                </a:lnTo>
                <a:lnTo>
                  <a:pt x="22285" y="0"/>
                </a:lnTo>
                <a:lnTo>
                  <a:pt x="22285" y="0"/>
                </a:lnTo>
                <a:lnTo>
                  <a:pt x="25714" y="0"/>
                </a:lnTo>
                <a:lnTo>
                  <a:pt x="25714" y="0"/>
                </a:lnTo>
                <a:lnTo>
                  <a:pt x="25714" y="0"/>
                </a:lnTo>
                <a:lnTo>
                  <a:pt x="25714" y="12000"/>
                </a:lnTo>
                <a:lnTo>
                  <a:pt x="25714" y="12000"/>
                </a:lnTo>
                <a:lnTo>
                  <a:pt x="29142" y="12000"/>
                </a:lnTo>
                <a:lnTo>
                  <a:pt x="29142" y="12000"/>
                </a:lnTo>
                <a:lnTo>
                  <a:pt x="29142" y="12000"/>
                </a:lnTo>
                <a:lnTo>
                  <a:pt x="29142" y="12000"/>
                </a:lnTo>
                <a:lnTo>
                  <a:pt x="34285" y="12000"/>
                </a:lnTo>
                <a:lnTo>
                  <a:pt x="34285" y="12000"/>
                </a:lnTo>
                <a:lnTo>
                  <a:pt x="34285" y="12000"/>
                </a:lnTo>
                <a:lnTo>
                  <a:pt x="34285" y="12000"/>
                </a:lnTo>
                <a:lnTo>
                  <a:pt x="37714" y="12000"/>
                </a:lnTo>
                <a:lnTo>
                  <a:pt x="37714" y="12000"/>
                </a:lnTo>
                <a:lnTo>
                  <a:pt x="37714" y="12000"/>
                </a:lnTo>
                <a:lnTo>
                  <a:pt x="37714" y="12000"/>
                </a:lnTo>
                <a:lnTo>
                  <a:pt x="41142" y="12000"/>
                </a:lnTo>
                <a:lnTo>
                  <a:pt x="41142" y="12000"/>
                </a:lnTo>
                <a:lnTo>
                  <a:pt x="41142" y="12000"/>
                </a:lnTo>
                <a:lnTo>
                  <a:pt x="41142" y="12000"/>
                </a:lnTo>
                <a:lnTo>
                  <a:pt x="44571" y="12000"/>
                </a:lnTo>
                <a:lnTo>
                  <a:pt x="44571" y="12000"/>
                </a:lnTo>
                <a:lnTo>
                  <a:pt x="44571" y="12000"/>
                </a:lnTo>
                <a:lnTo>
                  <a:pt x="48000" y="12000"/>
                </a:lnTo>
                <a:lnTo>
                  <a:pt x="48000" y="12000"/>
                </a:lnTo>
                <a:lnTo>
                  <a:pt x="48000" y="12000"/>
                </a:lnTo>
                <a:lnTo>
                  <a:pt x="48000" y="12000"/>
                </a:lnTo>
                <a:lnTo>
                  <a:pt x="48000" y="12000"/>
                </a:lnTo>
                <a:lnTo>
                  <a:pt x="53142" y="12000"/>
                </a:lnTo>
                <a:lnTo>
                  <a:pt x="53142" y="12000"/>
                </a:lnTo>
                <a:lnTo>
                  <a:pt x="53142" y="12000"/>
                </a:lnTo>
                <a:lnTo>
                  <a:pt x="53142" y="12000"/>
                </a:lnTo>
                <a:lnTo>
                  <a:pt x="53142" y="12000"/>
                </a:lnTo>
                <a:lnTo>
                  <a:pt x="53142" y="12000"/>
                </a:lnTo>
                <a:lnTo>
                  <a:pt x="56571" y="12000"/>
                </a:lnTo>
                <a:lnTo>
                  <a:pt x="56571" y="12000"/>
                </a:lnTo>
                <a:lnTo>
                  <a:pt x="56571" y="12000"/>
                </a:lnTo>
                <a:lnTo>
                  <a:pt x="60000" y="12000"/>
                </a:lnTo>
                <a:lnTo>
                  <a:pt x="60000" y="12000"/>
                </a:lnTo>
                <a:lnTo>
                  <a:pt x="60000" y="12000"/>
                </a:lnTo>
                <a:lnTo>
                  <a:pt x="60000" y="12000"/>
                </a:lnTo>
                <a:lnTo>
                  <a:pt x="63428" y="12000"/>
                </a:lnTo>
                <a:lnTo>
                  <a:pt x="63428" y="12000"/>
                </a:lnTo>
                <a:lnTo>
                  <a:pt x="63428" y="12000"/>
                </a:lnTo>
                <a:lnTo>
                  <a:pt x="63428" y="12000"/>
                </a:lnTo>
                <a:lnTo>
                  <a:pt x="66857" y="12000"/>
                </a:lnTo>
                <a:lnTo>
                  <a:pt x="66857" y="12000"/>
                </a:lnTo>
                <a:lnTo>
                  <a:pt x="66857" y="12000"/>
                </a:lnTo>
                <a:lnTo>
                  <a:pt x="72000" y="12000"/>
                </a:lnTo>
                <a:lnTo>
                  <a:pt x="72000" y="12000"/>
                </a:lnTo>
                <a:lnTo>
                  <a:pt x="72000" y="12000"/>
                </a:lnTo>
                <a:lnTo>
                  <a:pt x="72000" y="12000"/>
                </a:lnTo>
                <a:lnTo>
                  <a:pt x="72000" y="12000"/>
                </a:lnTo>
                <a:lnTo>
                  <a:pt x="75428" y="12000"/>
                </a:lnTo>
                <a:lnTo>
                  <a:pt x="75428" y="12000"/>
                </a:lnTo>
                <a:lnTo>
                  <a:pt x="75428" y="12000"/>
                </a:lnTo>
                <a:lnTo>
                  <a:pt x="75428" y="12000"/>
                </a:lnTo>
                <a:lnTo>
                  <a:pt x="75428" y="12000"/>
                </a:lnTo>
                <a:lnTo>
                  <a:pt x="78857" y="12000"/>
                </a:lnTo>
                <a:lnTo>
                  <a:pt x="78857" y="12000"/>
                </a:lnTo>
                <a:lnTo>
                  <a:pt x="78857" y="12000"/>
                </a:lnTo>
                <a:lnTo>
                  <a:pt x="82285" y="12000"/>
                </a:lnTo>
                <a:lnTo>
                  <a:pt x="82285" y="12000"/>
                </a:lnTo>
                <a:lnTo>
                  <a:pt x="82285" y="12000"/>
                </a:lnTo>
                <a:lnTo>
                  <a:pt x="82285" y="30000"/>
                </a:lnTo>
                <a:lnTo>
                  <a:pt x="82285" y="30000"/>
                </a:lnTo>
                <a:lnTo>
                  <a:pt x="85714" y="30000"/>
                </a:lnTo>
                <a:lnTo>
                  <a:pt x="85714" y="30000"/>
                </a:lnTo>
                <a:lnTo>
                  <a:pt x="85714" y="30000"/>
                </a:lnTo>
                <a:lnTo>
                  <a:pt x="90857" y="30000"/>
                </a:lnTo>
                <a:lnTo>
                  <a:pt x="90857" y="30000"/>
                </a:lnTo>
                <a:lnTo>
                  <a:pt x="90857" y="30000"/>
                </a:lnTo>
                <a:lnTo>
                  <a:pt x="90857" y="30000"/>
                </a:lnTo>
                <a:lnTo>
                  <a:pt x="90857" y="30000"/>
                </a:lnTo>
                <a:lnTo>
                  <a:pt x="94285" y="30000"/>
                </a:lnTo>
                <a:lnTo>
                  <a:pt x="94285" y="30000"/>
                </a:lnTo>
                <a:lnTo>
                  <a:pt x="94285" y="30000"/>
                </a:lnTo>
                <a:lnTo>
                  <a:pt x="94285" y="30000"/>
                </a:lnTo>
                <a:lnTo>
                  <a:pt x="94285" y="42000"/>
                </a:lnTo>
                <a:lnTo>
                  <a:pt x="94285" y="42000"/>
                </a:lnTo>
                <a:lnTo>
                  <a:pt x="97714" y="42000"/>
                </a:lnTo>
                <a:lnTo>
                  <a:pt x="97714" y="42000"/>
                </a:lnTo>
                <a:lnTo>
                  <a:pt x="97714" y="42000"/>
                </a:lnTo>
                <a:lnTo>
                  <a:pt x="97714" y="42000"/>
                </a:lnTo>
                <a:lnTo>
                  <a:pt x="97714" y="42000"/>
                </a:lnTo>
                <a:lnTo>
                  <a:pt x="97714" y="54000"/>
                </a:lnTo>
                <a:lnTo>
                  <a:pt x="101142" y="54000"/>
                </a:lnTo>
                <a:lnTo>
                  <a:pt x="101142" y="42000"/>
                </a:lnTo>
                <a:lnTo>
                  <a:pt x="101142" y="42000"/>
                </a:lnTo>
                <a:lnTo>
                  <a:pt x="101142" y="42000"/>
                </a:lnTo>
                <a:lnTo>
                  <a:pt x="101142" y="42000"/>
                </a:lnTo>
                <a:lnTo>
                  <a:pt x="104571" y="42000"/>
                </a:lnTo>
                <a:lnTo>
                  <a:pt x="104571" y="42000"/>
                </a:lnTo>
                <a:lnTo>
                  <a:pt x="104571" y="54000"/>
                </a:lnTo>
                <a:lnTo>
                  <a:pt x="104571" y="54000"/>
                </a:lnTo>
                <a:lnTo>
                  <a:pt x="104571" y="54000"/>
                </a:lnTo>
                <a:lnTo>
                  <a:pt x="104571" y="54000"/>
                </a:lnTo>
                <a:lnTo>
                  <a:pt x="108000" y="54000"/>
                </a:lnTo>
                <a:lnTo>
                  <a:pt x="108000" y="54000"/>
                </a:lnTo>
                <a:lnTo>
                  <a:pt x="108000" y="54000"/>
                </a:lnTo>
                <a:lnTo>
                  <a:pt x="108000" y="66000"/>
                </a:lnTo>
                <a:lnTo>
                  <a:pt x="108000" y="66000"/>
                </a:lnTo>
                <a:lnTo>
                  <a:pt x="108000" y="66000"/>
                </a:lnTo>
                <a:lnTo>
                  <a:pt x="108000" y="66000"/>
                </a:lnTo>
                <a:lnTo>
                  <a:pt x="108000" y="66000"/>
                </a:lnTo>
                <a:lnTo>
                  <a:pt x="113142" y="66000"/>
                </a:lnTo>
                <a:lnTo>
                  <a:pt x="113142" y="66000"/>
                </a:lnTo>
                <a:lnTo>
                  <a:pt x="113142" y="66000"/>
                </a:lnTo>
                <a:lnTo>
                  <a:pt x="113142" y="66000"/>
                </a:lnTo>
                <a:lnTo>
                  <a:pt x="113142" y="66000"/>
                </a:lnTo>
                <a:lnTo>
                  <a:pt x="116571" y="66000"/>
                </a:lnTo>
                <a:lnTo>
                  <a:pt x="116571" y="66000"/>
                </a:lnTo>
                <a:lnTo>
                  <a:pt x="116571" y="78000"/>
                </a:lnTo>
                <a:lnTo>
                  <a:pt x="116571" y="78000"/>
                </a:lnTo>
                <a:lnTo>
                  <a:pt x="116571" y="78000"/>
                </a:lnTo>
                <a:lnTo>
                  <a:pt x="116571" y="78000"/>
                </a:lnTo>
                <a:lnTo>
                  <a:pt x="116571" y="78000"/>
                </a:lnTo>
                <a:lnTo>
                  <a:pt x="116571" y="96000"/>
                </a:lnTo>
                <a:lnTo>
                  <a:pt x="116571" y="96000"/>
                </a:lnTo>
                <a:lnTo>
                  <a:pt x="116571" y="96000"/>
                </a:lnTo>
                <a:lnTo>
                  <a:pt x="120000" y="96000"/>
                </a:lnTo>
                <a:lnTo>
                  <a:pt x="120000" y="96000"/>
                </a:lnTo>
                <a:lnTo>
                  <a:pt x="120000" y="96000"/>
                </a:lnTo>
                <a:lnTo>
                  <a:pt x="120000" y="96000"/>
                </a:lnTo>
                <a:lnTo>
                  <a:pt x="120000" y="96000"/>
                </a:lnTo>
                <a:lnTo>
                  <a:pt x="120000" y="108000"/>
                </a:lnTo>
                <a:lnTo>
                  <a:pt x="120000" y="108000"/>
                </a:lnTo>
                <a:lnTo>
                  <a:pt x="120000" y="108000"/>
                </a:lnTo>
                <a:lnTo>
                  <a:pt x="116571" y="108000"/>
                </a:lnTo>
                <a:lnTo>
                  <a:pt x="116571" y="108000"/>
                </a:lnTo>
                <a:lnTo>
                  <a:pt x="116571" y="108000"/>
                </a:lnTo>
                <a:lnTo>
                  <a:pt x="116571" y="108000"/>
                </a:lnTo>
                <a:lnTo>
                  <a:pt x="116571" y="108000"/>
                </a:lnTo>
                <a:lnTo>
                  <a:pt x="113142" y="108000"/>
                </a:lnTo>
                <a:lnTo>
                  <a:pt x="113142" y="108000"/>
                </a:lnTo>
                <a:lnTo>
                  <a:pt x="113142" y="108000"/>
                </a:lnTo>
                <a:lnTo>
                  <a:pt x="113142" y="108000"/>
                </a:lnTo>
                <a:lnTo>
                  <a:pt x="108000" y="108000"/>
                </a:lnTo>
                <a:lnTo>
                  <a:pt x="108000" y="108000"/>
                </a:lnTo>
                <a:lnTo>
                  <a:pt x="108000" y="108000"/>
                </a:lnTo>
                <a:lnTo>
                  <a:pt x="104571" y="108000"/>
                </a:lnTo>
                <a:lnTo>
                  <a:pt x="104571" y="108000"/>
                </a:lnTo>
                <a:lnTo>
                  <a:pt x="104571" y="108000"/>
                </a:lnTo>
                <a:lnTo>
                  <a:pt x="104571" y="108000"/>
                </a:lnTo>
                <a:lnTo>
                  <a:pt x="104571" y="108000"/>
                </a:lnTo>
                <a:lnTo>
                  <a:pt x="101142" y="108000"/>
                </a:lnTo>
                <a:lnTo>
                  <a:pt x="101142" y="108000"/>
                </a:lnTo>
                <a:lnTo>
                  <a:pt x="101142" y="108000"/>
                </a:lnTo>
                <a:lnTo>
                  <a:pt x="101142" y="108000"/>
                </a:lnTo>
                <a:lnTo>
                  <a:pt x="97714" y="108000"/>
                </a:lnTo>
                <a:lnTo>
                  <a:pt x="97714" y="108000"/>
                </a:lnTo>
                <a:lnTo>
                  <a:pt x="97714" y="108000"/>
                </a:lnTo>
                <a:lnTo>
                  <a:pt x="94285" y="108000"/>
                </a:lnTo>
                <a:lnTo>
                  <a:pt x="94285" y="108000"/>
                </a:lnTo>
                <a:lnTo>
                  <a:pt x="94285" y="108000"/>
                </a:lnTo>
                <a:lnTo>
                  <a:pt x="94285" y="108000"/>
                </a:lnTo>
                <a:lnTo>
                  <a:pt x="90857" y="108000"/>
                </a:lnTo>
                <a:lnTo>
                  <a:pt x="90857" y="108000"/>
                </a:lnTo>
                <a:lnTo>
                  <a:pt x="90857" y="108000"/>
                </a:lnTo>
                <a:lnTo>
                  <a:pt x="90857" y="108000"/>
                </a:lnTo>
                <a:lnTo>
                  <a:pt x="85714" y="108000"/>
                </a:lnTo>
                <a:lnTo>
                  <a:pt x="85714" y="96000"/>
                </a:lnTo>
                <a:lnTo>
                  <a:pt x="85714" y="96000"/>
                </a:lnTo>
                <a:lnTo>
                  <a:pt x="85714" y="96000"/>
                </a:lnTo>
                <a:lnTo>
                  <a:pt x="82285" y="96000"/>
                </a:lnTo>
                <a:lnTo>
                  <a:pt x="82285" y="96000"/>
                </a:lnTo>
                <a:lnTo>
                  <a:pt x="82285" y="96000"/>
                </a:lnTo>
                <a:lnTo>
                  <a:pt x="82285" y="96000"/>
                </a:lnTo>
                <a:lnTo>
                  <a:pt x="78857" y="96000"/>
                </a:lnTo>
                <a:lnTo>
                  <a:pt x="78857" y="96000"/>
                </a:lnTo>
                <a:lnTo>
                  <a:pt x="78857" y="96000"/>
                </a:lnTo>
                <a:lnTo>
                  <a:pt x="75428" y="96000"/>
                </a:lnTo>
                <a:lnTo>
                  <a:pt x="75428" y="96000"/>
                </a:lnTo>
                <a:lnTo>
                  <a:pt x="75428" y="96000"/>
                </a:lnTo>
                <a:lnTo>
                  <a:pt x="75428" y="96000"/>
                </a:lnTo>
                <a:lnTo>
                  <a:pt x="72000" y="96000"/>
                </a:lnTo>
                <a:lnTo>
                  <a:pt x="72000" y="96000"/>
                </a:lnTo>
                <a:lnTo>
                  <a:pt x="72000" y="96000"/>
                </a:lnTo>
                <a:lnTo>
                  <a:pt x="72000" y="96000"/>
                </a:lnTo>
                <a:lnTo>
                  <a:pt x="66857" y="96000"/>
                </a:lnTo>
                <a:lnTo>
                  <a:pt x="66857" y="96000"/>
                </a:lnTo>
                <a:lnTo>
                  <a:pt x="66857" y="96000"/>
                </a:lnTo>
                <a:lnTo>
                  <a:pt x="63428" y="96000"/>
                </a:lnTo>
                <a:lnTo>
                  <a:pt x="63428" y="96000"/>
                </a:lnTo>
                <a:lnTo>
                  <a:pt x="63428" y="96000"/>
                </a:lnTo>
                <a:lnTo>
                  <a:pt x="63428" y="96000"/>
                </a:lnTo>
                <a:lnTo>
                  <a:pt x="63428" y="108000"/>
                </a:lnTo>
                <a:lnTo>
                  <a:pt x="60000" y="108000"/>
                </a:lnTo>
                <a:lnTo>
                  <a:pt x="60000" y="108000"/>
                </a:lnTo>
                <a:lnTo>
                  <a:pt x="60000" y="108000"/>
                </a:lnTo>
                <a:lnTo>
                  <a:pt x="60000" y="108000"/>
                </a:lnTo>
                <a:lnTo>
                  <a:pt x="56571" y="108000"/>
                </a:lnTo>
                <a:lnTo>
                  <a:pt x="56571" y="108000"/>
                </a:lnTo>
                <a:lnTo>
                  <a:pt x="56571" y="108000"/>
                </a:lnTo>
                <a:lnTo>
                  <a:pt x="56571" y="108000"/>
                </a:lnTo>
                <a:lnTo>
                  <a:pt x="53142" y="108000"/>
                </a:lnTo>
                <a:lnTo>
                  <a:pt x="53142" y="108000"/>
                </a:lnTo>
                <a:lnTo>
                  <a:pt x="53142" y="108000"/>
                </a:lnTo>
                <a:lnTo>
                  <a:pt x="53142" y="108000"/>
                </a:lnTo>
                <a:lnTo>
                  <a:pt x="48000" y="108000"/>
                </a:lnTo>
                <a:lnTo>
                  <a:pt x="48000" y="108000"/>
                </a:lnTo>
                <a:lnTo>
                  <a:pt x="48000" y="108000"/>
                </a:lnTo>
                <a:lnTo>
                  <a:pt x="48000" y="108000"/>
                </a:lnTo>
                <a:lnTo>
                  <a:pt x="48000" y="108000"/>
                </a:lnTo>
                <a:lnTo>
                  <a:pt x="44571" y="108000"/>
                </a:lnTo>
                <a:lnTo>
                  <a:pt x="44571" y="108000"/>
                </a:lnTo>
                <a:lnTo>
                  <a:pt x="44571" y="120000"/>
                </a:lnTo>
                <a:lnTo>
                  <a:pt x="44571" y="120000"/>
                </a:lnTo>
                <a:lnTo>
                  <a:pt x="41142" y="120000"/>
                </a:lnTo>
                <a:lnTo>
                  <a:pt x="41142" y="120000"/>
                </a:lnTo>
                <a:lnTo>
                  <a:pt x="41142" y="120000"/>
                </a:lnTo>
                <a:lnTo>
                  <a:pt x="41142" y="120000"/>
                </a:lnTo>
                <a:lnTo>
                  <a:pt x="37714" y="120000"/>
                </a:lnTo>
                <a:lnTo>
                  <a:pt x="37714" y="120000"/>
                </a:lnTo>
                <a:lnTo>
                  <a:pt x="37714" y="120000"/>
                </a:lnTo>
                <a:lnTo>
                  <a:pt x="37714" y="120000"/>
                </a:lnTo>
                <a:lnTo>
                  <a:pt x="34285" y="120000"/>
                </a:lnTo>
                <a:lnTo>
                  <a:pt x="34285" y="120000"/>
                </a:lnTo>
                <a:lnTo>
                  <a:pt x="34285" y="108000"/>
                </a:lnTo>
                <a:lnTo>
                  <a:pt x="34285" y="108000"/>
                </a:lnTo>
                <a:lnTo>
                  <a:pt x="29142" y="108000"/>
                </a:lnTo>
                <a:lnTo>
                  <a:pt x="29142" y="108000"/>
                </a:lnTo>
                <a:lnTo>
                  <a:pt x="29142" y="108000"/>
                </a:lnTo>
                <a:lnTo>
                  <a:pt x="29142" y="108000"/>
                </a:lnTo>
                <a:lnTo>
                  <a:pt x="29142" y="108000"/>
                </a:lnTo>
                <a:lnTo>
                  <a:pt x="25714" y="108000"/>
                </a:lnTo>
                <a:lnTo>
                  <a:pt x="25714" y="108000"/>
                </a:lnTo>
                <a:lnTo>
                  <a:pt x="25714" y="108000"/>
                </a:lnTo>
                <a:lnTo>
                  <a:pt x="25714" y="108000"/>
                </a:lnTo>
                <a:lnTo>
                  <a:pt x="25714" y="108000"/>
                </a:lnTo>
                <a:lnTo>
                  <a:pt x="22285" y="108000"/>
                </a:lnTo>
                <a:lnTo>
                  <a:pt x="22285" y="108000"/>
                </a:lnTo>
                <a:lnTo>
                  <a:pt x="22285" y="96000"/>
                </a:lnTo>
                <a:lnTo>
                  <a:pt x="22285" y="96000"/>
                </a:lnTo>
                <a:lnTo>
                  <a:pt x="22285" y="96000"/>
                </a:lnTo>
                <a:lnTo>
                  <a:pt x="18857" y="96000"/>
                </a:lnTo>
                <a:lnTo>
                  <a:pt x="18857" y="96000"/>
                </a:lnTo>
                <a:lnTo>
                  <a:pt x="18857" y="96000"/>
                </a:lnTo>
                <a:lnTo>
                  <a:pt x="18857" y="78000"/>
                </a:lnTo>
                <a:lnTo>
                  <a:pt x="18857" y="78000"/>
                </a:lnTo>
                <a:lnTo>
                  <a:pt x="18857" y="78000"/>
                </a:lnTo>
                <a:lnTo>
                  <a:pt x="18857" y="78000"/>
                </a:lnTo>
                <a:lnTo>
                  <a:pt x="18857" y="78000"/>
                </a:lnTo>
                <a:lnTo>
                  <a:pt x="18857" y="78000"/>
                </a:lnTo>
                <a:lnTo>
                  <a:pt x="18857" y="66000"/>
                </a:lnTo>
                <a:lnTo>
                  <a:pt x="18857" y="66000"/>
                </a:lnTo>
                <a:lnTo>
                  <a:pt x="18857" y="66000"/>
                </a:lnTo>
                <a:lnTo>
                  <a:pt x="18857" y="66000"/>
                </a:lnTo>
                <a:lnTo>
                  <a:pt x="15428" y="66000"/>
                </a:lnTo>
                <a:lnTo>
                  <a:pt x="15428" y="66000"/>
                </a:lnTo>
                <a:lnTo>
                  <a:pt x="15428" y="66000"/>
                </a:lnTo>
                <a:lnTo>
                  <a:pt x="15428" y="66000"/>
                </a:lnTo>
                <a:lnTo>
                  <a:pt x="10285" y="66000"/>
                </a:lnTo>
                <a:lnTo>
                  <a:pt x="10285" y="54000"/>
                </a:lnTo>
                <a:lnTo>
                  <a:pt x="10285" y="54000"/>
                </a:lnTo>
                <a:lnTo>
                  <a:pt x="10285" y="54000"/>
                </a:lnTo>
                <a:lnTo>
                  <a:pt x="6857" y="54000"/>
                </a:lnTo>
                <a:lnTo>
                  <a:pt x="6857" y="54000"/>
                </a:lnTo>
                <a:lnTo>
                  <a:pt x="6857" y="54000"/>
                </a:lnTo>
                <a:lnTo>
                  <a:pt x="6857" y="54000"/>
                </a:lnTo>
                <a:lnTo>
                  <a:pt x="3428" y="54000"/>
                </a:lnTo>
                <a:lnTo>
                  <a:pt x="3428" y="54000"/>
                </a:lnTo>
                <a:lnTo>
                  <a:pt x="3428" y="54000"/>
                </a:lnTo>
                <a:lnTo>
                  <a:pt x="3428" y="54000"/>
                </a:lnTo>
                <a:lnTo>
                  <a:pt x="3428" y="54000"/>
                </a:lnTo>
                <a:lnTo>
                  <a:pt x="0" y="54000"/>
                </a:lnTo>
                <a:lnTo>
                  <a:pt x="0" y="54000"/>
                </a:lnTo>
                <a:lnTo>
                  <a:pt x="0" y="42000"/>
                </a:lnTo>
                <a:lnTo>
                  <a:pt x="0" y="42000"/>
                </a:lnTo>
                <a:lnTo>
                  <a:pt x="3428" y="42000"/>
                </a:lnTo>
                <a:lnTo>
                  <a:pt x="3428" y="42000"/>
                </a:lnTo>
                <a:lnTo>
                  <a:pt x="0" y="42000"/>
                </a:lnTo>
                <a:lnTo>
                  <a:pt x="0" y="30000"/>
                </a:lnTo>
                <a:lnTo>
                  <a:pt x="3428" y="30000"/>
                </a:lnTo>
                <a:lnTo>
                  <a:pt x="3428" y="30000"/>
                </a:lnTo>
                <a:lnTo>
                  <a:pt x="3428" y="30000"/>
                </a:lnTo>
                <a:lnTo>
                  <a:pt x="3428" y="30000"/>
                </a:lnTo>
                <a:lnTo>
                  <a:pt x="0" y="30000"/>
                </a:lnTo>
                <a:lnTo>
                  <a:pt x="0" y="30000"/>
                </a:lnTo>
                <a:lnTo>
                  <a:pt x="0" y="12000"/>
                </a:lnTo>
                <a:lnTo>
                  <a:pt x="0" y="12000"/>
                </a:lnTo>
                <a:lnTo>
                  <a:pt x="3428" y="12000"/>
                </a:lnTo>
                <a:lnTo>
                  <a:pt x="3428" y="12000"/>
                </a:lnTo>
                <a:lnTo>
                  <a:pt x="3428" y="12000"/>
                </a:lnTo>
                <a:lnTo>
                  <a:pt x="3428" y="12000"/>
                </a:lnTo>
                <a:lnTo>
                  <a:pt x="3428" y="0"/>
                </a:lnTo>
                <a:lnTo>
                  <a:pt x="3428" y="0"/>
                </a:lnTo>
                <a:lnTo>
                  <a:pt x="3428" y="0"/>
                </a:lnTo>
                <a:lnTo>
                  <a:pt x="3428" y="0"/>
                </a:lnTo>
                <a:lnTo>
                  <a:pt x="3428" y="0"/>
                </a:lnTo>
                <a:lnTo>
                  <a:pt x="6857" y="0"/>
                </a:lnTo>
                <a:lnTo>
                  <a:pt x="6857" y="0"/>
                </a:lnTo>
                <a:lnTo>
                  <a:pt x="6857" y="0"/>
                </a:lnTo>
                <a:lnTo>
                  <a:pt x="6857" y="0"/>
                </a:lnTo>
                <a:lnTo>
                  <a:pt x="10285" y="0"/>
                </a:lnTo>
                <a:lnTo>
                  <a:pt x="10285" y="0"/>
                </a:lnTo>
                <a:lnTo>
                  <a:pt x="10285" y="0"/>
                </a:lnTo>
                <a:lnTo>
                  <a:pt x="15428" y="0"/>
                </a:lnTo>
                <a:lnTo>
                  <a:pt x="15428" y="0"/>
                </a:lnTo>
                <a:lnTo>
                  <a:pt x="15428" y="0"/>
                </a:lnTo>
                <a:lnTo>
                  <a:pt x="15428"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8" name="Shape 2248"/>
          <p:cNvSpPr/>
          <p:nvPr/>
        </p:nvSpPr>
        <p:spPr>
          <a:xfrm>
            <a:off x="2575326" y="2201863"/>
            <a:ext cx="114299" cy="42861"/>
          </a:xfrm>
          <a:custGeom>
            <a:avLst/>
            <a:gdLst/>
            <a:ahLst/>
            <a:cxnLst/>
            <a:rect l="0" t="0" r="0" b="0"/>
            <a:pathLst>
              <a:path w="120000" h="120000" extrusionOk="0">
                <a:moveTo>
                  <a:pt x="37500" y="0"/>
                </a:moveTo>
                <a:lnTo>
                  <a:pt x="37500" y="0"/>
                </a:lnTo>
                <a:lnTo>
                  <a:pt x="37500" y="0"/>
                </a:lnTo>
                <a:lnTo>
                  <a:pt x="37500" y="0"/>
                </a:lnTo>
                <a:lnTo>
                  <a:pt x="37500" y="0"/>
                </a:lnTo>
                <a:lnTo>
                  <a:pt x="41250" y="0"/>
                </a:lnTo>
                <a:lnTo>
                  <a:pt x="41250" y="0"/>
                </a:lnTo>
                <a:lnTo>
                  <a:pt x="41250" y="0"/>
                </a:lnTo>
                <a:lnTo>
                  <a:pt x="41250" y="0"/>
                </a:lnTo>
                <a:lnTo>
                  <a:pt x="43750" y="0"/>
                </a:lnTo>
                <a:lnTo>
                  <a:pt x="43750" y="0"/>
                </a:lnTo>
                <a:lnTo>
                  <a:pt x="43750" y="0"/>
                </a:lnTo>
                <a:lnTo>
                  <a:pt x="43750" y="0"/>
                </a:lnTo>
                <a:lnTo>
                  <a:pt x="46250" y="0"/>
                </a:lnTo>
                <a:lnTo>
                  <a:pt x="46250" y="0"/>
                </a:lnTo>
                <a:lnTo>
                  <a:pt x="46250" y="0"/>
                </a:lnTo>
                <a:lnTo>
                  <a:pt x="46250" y="0"/>
                </a:lnTo>
                <a:lnTo>
                  <a:pt x="48750" y="0"/>
                </a:lnTo>
                <a:lnTo>
                  <a:pt x="48750" y="13333"/>
                </a:lnTo>
                <a:lnTo>
                  <a:pt x="48750" y="13333"/>
                </a:lnTo>
                <a:lnTo>
                  <a:pt x="48750" y="13333"/>
                </a:lnTo>
                <a:lnTo>
                  <a:pt x="48750" y="13333"/>
                </a:lnTo>
                <a:lnTo>
                  <a:pt x="48750" y="13333"/>
                </a:lnTo>
                <a:lnTo>
                  <a:pt x="51250" y="13333"/>
                </a:lnTo>
                <a:lnTo>
                  <a:pt x="51250" y="13333"/>
                </a:lnTo>
                <a:lnTo>
                  <a:pt x="51250" y="13333"/>
                </a:lnTo>
                <a:lnTo>
                  <a:pt x="51250" y="13333"/>
                </a:lnTo>
                <a:lnTo>
                  <a:pt x="55000" y="13333"/>
                </a:lnTo>
                <a:lnTo>
                  <a:pt x="55000" y="22222"/>
                </a:lnTo>
                <a:lnTo>
                  <a:pt x="55000" y="22222"/>
                </a:lnTo>
                <a:lnTo>
                  <a:pt x="55000" y="22222"/>
                </a:lnTo>
                <a:lnTo>
                  <a:pt x="55000" y="22222"/>
                </a:lnTo>
                <a:lnTo>
                  <a:pt x="55000" y="22222"/>
                </a:lnTo>
                <a:lnTo>
                  <a:pt x="55000" y="22222"/>
                </a:lnTo>
                <a:lnTo>
                  <a:pt x="55000" y="31111"/>
                </a:lnTo>
                <a:lnTo>
                  <a:pt x="55000" y="31111"/>
                </a:lnTo>
                <a:lnTo>
                  <a:pt x="55000" y="31111"/>
                </a:lnTo>
                <a:lnTo>
                  <a:pt x="57500" y="31111"/>
                </a:lnTo>
                <a:lnTo>
                  <a:pt x="57500" y="31111"/>
                </a:lnTo>
                <a:lnTo>
                  <a:pt x="57500" y="31111"/>
                </a:lnTo>
                <a:lnTo>
                  <a:pt x="57500" y="40000"/>
                </a:lnTo>
                <a:lnTo>
                  <a:pt x="57500" y="40000"/>
                </a:lnTo>
                <a:lnTo>
                  <a:pt x="57500" y="31111"/>
                </a:lnTo>
                <a:lnTo>
                  <a:pt x="57500" y="31111"/>
                </a:lnTo>
                <a:lnTo>
                  <a:pt x="57500" y="31111"/>
                </a:lnTo>
                <a:lnTo>
                  <a:pt x="57500" y="31111"/>
                </a:lnTo>
                <a:lnTo>
                  <a:pt x="60000" y="31111"/>
                </a:lnTo>
                <a:lnTo>
                  <a:pt x="60000" y="31111"/>
                </a:lnTo>
                <a:lnTo>
                  <a:pt x="60000" y="22222"/>
                </a:lnTo>
                <a:lnTo>
                  <a:pt x="60000" y="22222"/>
                </a:lnTo>
                <a:lnTo>
                  <a:pt x="60000" y="22222"/>
                </a:lnTo>
                <a:lnTo>
                  <a:pt x="62500" y="22222"/>
                </a:lnTo>
                <a:lnTo>
                  <a:pt x="62500" y="22222"/>
                </a:lnTo>
                <a:lnTo>
                  <a:pt x="62500" y="22222"/>
                </a:lnTo>
                <a:lnTo>
                  <a:pt x="62500" y="22222"/>
                </a:lnTo>
                <a:lnTo>
                  <a:pt x="62500" y="22222"/>
                </a:lnTo>
                <a:lnTo>
                  <a:pt x="65000" y="22222"/>
                </a:lnTo>
                <a:lnTo>
                  <a:pt x="65000" y="22222"/>
                </a:lnTo>
                <a:lnTo>
                  <a:pt x="65000" y="22222"/>
                </a:lnTo>
                <a:lnTo>
                  <a:pt x="65000" y="22222"/>
                </a:lnTo>
                <a:lnTo>
                  <a:pt x="65000" y="22222"/>
                </a:lnTo>
                <a:lnTo>
                  <a:pt x="68750" y="22222"/>
                </a:lnTo>
                <a:lnTo>
                  <a:pt x="68750" y="22222"/>
                </a:lnTo>
                <a:lnTo>
                  <a:pt x="68750" y="22222"/>
                </a:lnTo>
                <a:lnTo>
                  <a:pt x="68750" y="22222"/>
                </a:lnTo>
                <a:lnTo>
                  <a:pt x="71250" y="22222"/>
                </a:lnTo>
                <a:lnTo>
                  <a:pt x="71250" y="22222"/>
                </a:lnTo>
                <a:lnTo>
                  <a:pt x="71250" y="22222"/>
                </a:lnTo>
                <a:lnTo>
                  <a:pt x="71250" y="22222"/>
                </a:lnTo>
                <a:lnTo>
                  <a:pt x="73750" y="22222"/>
                </a:lnTo>
                <a:lnTo>
                  <a:pt x="73750" y="22222"/>
                </a:lnTo>
                <a:lnTo>
                  <a:pt x="73750" y="22222"/>
                </a:lnTo>
                <a:lnTo>
                  <a:pt x="73750" y="22222"/>
                </a:lnTo>
                <a:lnTo>
                  <a:pt x="73750" y="22222"/>
                </a:lnTo>
                <a:lnTo>
                  <a:pt x="76250" y="22222"/>
                </a:lnTo>
                <a:lnTo>
                  <a:pt x="76250" y="22222"/>
                </a:lnTo>
                <a:lnTo>
                  <a:pt x="76250" y="31111"/>
                </a:lnTo>
                <a:lnTo>
                  <a:pt x="76250" y="31111"/>
                </a:lnTo>
                <a:lnTo>
                  <a:pt x="78750" y="31111"/>
                </a:lnTo>
                <a:lnTo>
                  <a:pt x="78750" y="31111"/>
                </a:lnTo>
                <a:lnTo>
                  <a:pt x="78750" y="31111"/>
                </a:lnTo>
                <a:lnTo>
                  <a:pt x="78750" y="31111"/>
                </a:lnTo>
                <a:lnTo>
                  <a:pt x="82500" y="31111"/>
                </a:lnTo>
                <a:lnTo>
                  <a:pt x="82500" y="31111"/>
                </a:lnTo>
                <a:lnTo>
                  <a:pt x="82500" y="31111"/>
                </a:lnTo>
                <a:lnTo>
                  <a:pt x="82500" y="31111"/>
                </a:lnTo>
                <a:lnTo>
                  <a:pt x="82500" y="31111"/>
                </a:lnTo>
                <a:lnTo>
                  <a:pt x="85000" y="31111"/>
                </a:lnTo>
                <a:lnTo>
                  <a:pt x="85000" y="31111"/>
                </a:lnTo>
                <a:lnTo>
                  <a:pt x="82500" y="31111"/>
                </a:lnTo>
                <a:lnTo>
                  <a:pt x="82500" y="40000"/>
                </a:lnTo>
                <a:lnTo>
                  <a:pt x="82500" y="40000"/>
                </a:lnTo>
                <a:lnTo>
                  <a:pt x="82500" y="40000"/>
                </a:lnTo>
                <a:lnTo>
                  <a:pt x="82500" y="40000"/>
                </a:lnTo>
                <a:lnTo>
                  <a:pt x="82500" y="40000"/>
                </a:lnTo>
                <a:lnTo>
                  <a:pt x="82500" y="40000"/>
                </a:lnTo>
                <a:lnTo>
                  <a:pt x="85000" y="40000"/>
                </a:lnTo>
                <a:lnTo>
                  <a:pt x="85000" y="40000"/>
                </a:lnTo>
                <a:lnTo>
                  <a:pt x="85000" y="40000"/>
                </a:lnTo>
                <a:lnTo>
                  <a:pt x="85000" y="40000"/>
                </a:lnTo>
                <a:lnTo>
                  <a:pt x="87500" y="40000"/>
                </a:lnTo>
                <a:lnTo>
                  <a:pt x="87500" y="40000"/>
                </a:lnTo>
                <a:lnTo>
                  <a:pt x="87500" y="40000"/>
                </a:lnTo>
                <a:lnTo>
                  <a:pt x="87500" y="40000"/>
                </a:lnTo>
                <a:lnTo>
                  <a:pt x="87500" y="40000"/>
                </a:lnTo>
                <a:lnTo>
                  <a:pt x="90000" y="40000"/>
                </a:lnTo>
                <a:lnTo>
                  <a:pt x="90000" y="40000"/>
                </a:lnTo>
                <a:lnTo>
                  <a:pt x="90000" y="40000"/>
                </a:lnTo>
                <a:lnTo>
                  <a:pt x="90000" y="40000"/>
                </a:lnTo>
                <a:lnTo>
                  <a:pt x="92500" y="40000"/>
                </a:lnTo>
                <a:lnTo>
                  <a:pt x="92500" y="40000"/>
                </a:lnTo>
                <a:lnTo>
                  <a:pt x="92500" y="40000"/>
                </a:lnTo>
                <a:lnTo>
                  <a:pt x="96250" y="40000"/>
                </a:lnTo>
                <a:lnTo>
                  <a:pt x="96250" y="40000"/>
                </a:lnTo>
                <a:lnTo>
                  <a:pt x="96250" y="40000"/>
                </a:lnTo>
                <a:lnTo>
                  <a:pt x="96250" y="40000"/>
                </a:lnTo>
                <a:lnTo>
                  <a:pt x="96250" y="40000"/>
                </a:lnTo>
                <a:lnTo>
                  <a:pt x="98750" y="40000"/>
                </a:lnTo>
                <a:lnTo>
                  <a:pt x="98750" y="40000"/>
                </a:lnTo>
                <a:lnTo>
                  <a:pt x="98750" y="40000"/>
                </a:lnTo>
                <a:lnTo>
                  <a:pt x="98750" y="40000"/>
                </a:lnTo>
                <a:lnTo>
                  <a:pt x="98750" y="48888"/>
                </a:lnTo>
                <a:lnTo>
                  <a:pt x="101250" y="48888"/>
                </a:lnTo>
                <a:lnTo>
                  <a:pt x="101250" y="48888"/>
                </a:lnTo>
                <a:lnTo>
                  <a:pt x="101250" y="48888"/>
                </a:lnTo>
                <a:lnTo>
                  <a:pt x="103750" y="48888"/>
                </a:lnTo>
                <a:lnTo>
                  <a:pt x="103750" y="48888"/>
                </a:lnTo>
                <a:lnTo>
                  <a:pt x="103750" y="48888"/>
                </a:lnTo>
                <a:lnTo>
                  <a:pt x="103750" y="48888"/>
                </a:lnTo>
                <a:lnTo>
                  <a:pt x="103750" y="48888"/>
                </a:lnTo>
                <a:lnTo>
                  <a:pt x="103750" y="48888"/>
                </a:lnTo>
                <a:lnTo>
                  <a:pt x="106250" y="48888"/>
                </a:lnTo>
                <a:lnTo>
                  <a:pt x="106250" y="62222"/>
                </a:lnTo>
                <a:lnTo>
                  <a:pt x="106250" y="62222"/>
                </a:lnTo>
                <a:lnTo>
                  <a:pt x="106250" y="62222"/>
                </a:lnTo>
                <a:lnTo>
                  <a:pt x="106250" y="62222"/>
                </a:lnTo>
                <a:lnTo>
                  <a:pt x="110000" y="62222"/>
                </a:lnTo>
                <a:lnTo>
                  <a:pt x="110000" y="62222"/>
                </a:lnTo>
                <a:lnTo>
                  <a:pt x="110000" y="62222"/>
                </a:lnTo>
                <a:lnTo>
                  <a:pt x="112500" y="62222"/>
                </a:lnTo>
                <a:lnTo>
                  <a:pt x="112500" y="62222"/>
                </a:lnTo>
                <a:lnTo>
                  <a:pt x="112500" y="62222"/>
                </a:lnTo>
                <a:lnTo>
                  <a:pt x="110000" y="62222"/>
                </a:lnTo>
                <a:lnTo>
                  <a:pt x="110000" y="62222"/>
                </a:lnTo>
                <a:lnTo>
                  <a:pt x="110000" y="62222"/>
                </a:lnTo>
                <a:lnTo>
                  <a:pt x="110000" y="71111"/>
                </a:lnTo>
                <a:lnTo>
                  <a:pt x="110000" y="71111"/>
                </a:lnTo>
                <a:lnTo>
                  <a:pt x="106250" y="71111"/>
                </a:lnTo>
                <a:lnTo>
                  <a:pt x="106250" y="71111"/>
                </a:lnTo>
                <a:lnTo>
                  <a:pt x="106250" y="71111"/>
                </a:lnTo>
                <a:lnTo>
                  <a:pt x="106250" y="71111"/>
                </a:lnTo>
                <a:lnTo>
                  <a:pt x="106250" y="80000"/>
                </a:lnTo>
                <a:lnTo>
                  <a:pt x="106250" y="80000"/>
                </a:lnTo>
                <a:lnTo>
                  <a:pt x="106250" y="80000"/>
                </a:lnTo>
                <a:lnTo>
                  <a:pt x="106250" y="80000"/>
                </a:lnTo>
                <a:lnTo>
                  <a:pt x="110000" y="80000"/>
                </a:lnTo>
                <a:lnTo>
                  <a:pt x="110000" y="80000"/>
                </a:lnTo>
                <a:lnTo>
                  <a:pt x="110000" y="80000"/>
                </a:lnTo>
                <a:lnTo>
                  <a:pt x="110000" y="80000"/>
                </a:lnTo>
                <a:lnTo>
                  <a:pt x="112500" y="80000"/>
                </a:lnTo>
                <a:lnTo>
                  <a:pt x="112500" y="80000"/>
                </a:lnTo>
                <a:lnTo>
                  <a:pt x="112500" y="88888"/>
                </a:lnTo>
                <a:lnTo>
                  <a:pt x="112500" y="88888"/>
                </a:lnTo>
                <a:lnTo>
                  <a:pt x="112500" y="88888"/>
                </a:lnTo>
                <a:lnTo>
                  <a:pt x="112500" y="88888"/>
                </a:lnTo>
                <a:lnTo>
                  <a:pt x="115000" y="88888"/>
                </a:lnTo>
                <a:lnTo>
                  <a:pt x="115000" y="88888"/>
                </a:lnTo>
                <a:lnTo>
                  <a:pt x="115000" y="88888"/>
                </a:lnTo>
                <a:lnTo>
                  <a:pt x="115000" y="88888"/>
                </a:lnTo>
                <a:lnTo>
                  <a:pt x="115000" y="88888"/>
                </a:lnTo>
                <a:lnTo>
                  <a:pt x="117500" y="88888"/>
                </a:lnTo>
                <a:lnTo>
                  <a:pt x="117500" y="97777"/>
                </a:lnTo>
                <a:lnTo>
                  <a:pt x="117500" y="97777"/>
                </a:lnTo>
                <a:lnTo>
                  <a:pt x="117500" y="97777"/>
                </a:lnTo>
                <a:lnTo>
                  <a:pt x="120000" y="97777"/>
                </a:lnTo>
                <a:lnTo>
                  <a:pt x="120000" y="97777"/>
                </a:lnTo>
                <a:lnTo>
                  <a:pt x="120000" y="97777"/>
                </a:lnTo>
                <a:lnTo>
                  <a:pt x="120000" y="97777"/>
                </a:lnTo>
                <a:lnTo>
                  <a:pt x="120000" y="97777"/>
                </a:lnTo>
                <a:lnTo>
                  <a:pt x="120000" y="97777"/>
                </a:lnTo>
                <a:lnTo>
                  <a:pt x="120000" y="111111"/>
                </a:lnTo>
                <a:lnTo>
                  <a:pt x="120000" y="111111"/>
                </a:lnTo>
                <a:lnTo>
                  <a:pt x="120000" y="111111"/>
                </a:lnTo>
                <a:lnTo>
                  <a:pt x="120000" y="111111"/>
                </a:lnTo>
                <a:lnTo>
                  <a:pt x="120000" y="111111"/>
                </a:lnTo>
                <a:lnTo>
                  <a:pt x="117500" y="111111"/>
                </a:lnTo>
                <a:lnTo>
                  <a:pt x="117500" y="111111"/>
                </a:lnTo>
                <a:lnTo>
                  <a:pt x="120000" y="111111"/>
                </a:lnTo>
                <a:lnTo>
                  <a:pt x="120000" y="111111"/>
                </a:lnTo>
                <a:lnTo>
                  <a:pt x="120000" y="111111"/>
                </a:lnTo>
                <a:lnTo>
                  <a:pt x="120000" y="111111"/>
                </a:lnTo>
                <a:lnTo>
                  <a:pt x="120000" y="120000"/>
                </a:lnTo>
                <a:lnTo>
                  <a:pt x="117500" y="120000"/>
                </a:lnTo>
                <a:lnTo>
                  <a:pt x="117500" y="120000"/>
                </a:lnTo>
                <a:lnTo>
                  <a:pt x="117500" y="120000"/>
                </a:lnTo>
                <a:lnTo>
                  <a:pt x="115000" y="120000"/>
                </a:lnTo>
                <a:lnTo>
                  <a:pt x="115000" y="120000"/>
                </a:lnTo>
                <a:lnTo>
                  <a:pt x="115000" y="120000"/>
                </a:lnTo>
                <a:lnTo>
                  <a:pt x="115000" y="120000"/>
                </a:lnTo>
                <a:lnTo>
                  <a:pt x="115000" y="120000"/>
                </a:lnTo>
                <a:lnTo>
                  <a:pt x="112500" y="120000"/>
                </a:lnTo>
                <a:lnTo>
                  <a:pt x="112500" y="120000"/>
                </a:lnTo>
                <a:lnTo>
                  <a:pt x="112500" y="120000"/>
                </a:lnTo>
                <a:lnTo>
                  <a:pt x="112500" y="120000"/>
                </a:lnTo>
                <a:lnTo>
                  <a:pt x="110000" y="120000"/>
                </a:lnTo>
                <a:lnTo>
                  <a:pt x="110000" y="120000"/>
                </a:lnTo>
                <a:lnTo>
                  <a:pt x="110000" y="120000"/>
                </a:lnTo>
                <a:lnTo>
                  <a:pt x="106250" y="120000"/>
                </a:lnTo>
                <a:lnTo>
                  <a:pt x="106250" y="120000"/>
                </a:lnTo>
                <a:lnTo>
                  <a:pt x="106250" y="120000"/>
                </a:lnTo>
                <a:lnTo>
                  <a:pt x="106250" y="120000"/>
                </a:lnTo>
                <a:lnTo>
                  <a:pt x="103750" y="120000"/>
                </a:lnTo>
                <a:lnTo>
                  <a:pt x="103750" y="120000"/>
                </a:lnTo>
                <a:lnTo>
                  <a:pt x="103750" y="120000"/>
                </a:lnTo>
                <a:lnTo>
                  <a:pt x="103750" y="120000"/>
                </a:lnTo>
                <a:lnTo>
                  <a:pt x="103750" y="120000"/>
                </a:lnTo>
                <a:lnTo>
                  <a:pt x="101250" y="120000"/>
                </a:lnTo>
                <a:lnTo>
                  <a:pt x="101250" y="120000"/>
                </a:lnTo>
                <a:lnTo>
                  <a:pt x="101250" y="120000"/>
                </a:lnTo>
                <a:lnTo>
                  <a:pt x="101250" y="120000"/>
                </a:lnTo>
                <a:lnTo>
                  <a:pt x="98750" y="120000"/>
                </a:lnTo>
                <a:lnTo>
                  <a:pt x="98750" y="120000"/>
                </a:lnTo>
                <a:lnTo>
                  <a:pt x="98750" y="120000"/>
                </a:lnTo>
                <a:lnTo>
                  <a:pt x="98750" y="120000"/>
                </a:lnTo>
                <a:lnTo>
                  <a:pt x="96250" y="120000"/>
                </a:lnTo>
                <a:lnTo>
                  <a:pt x="96250" y="120000"/>
                </a:lnTo>
                <a:lnTo>
                  <a:pt x="96250" y="120000"/>
                </a:lnTo>
                <a:lnTo>
                  <a:pt x="96250" y="120000"/>
                </a:lnTo>
                <a:lnTo>
                  <a:pt x="96250" y="120000"/>
                </a:lnTo>
                <a:lnTo>
                  <a:pt x="92500" y="120000"/>
                </a:lnTo>
                <a:lnTo>
                  <a:pt x="92500" y="120000"/>
                </a:lnTo>
                <a:lnTo>
                  <a:pt x="92500" y="120000"/>
                </a:lnTo>
                <a:lnTo>
                  <a:pt x="90000" y="120000"/>
                </a:lnTo>
                <a:lnTo>
                  <a:pt x="90000" y="120000"/>
                </a:lnTo>
                <a:lnTo>
                  <a:pt x="90000" y="111111"/>
                </a:lnTo>
                <a:lnTo>
                  <a:pt x="90000" y="111111"/>
                </a:lnTo>
                <a:lnTo>
                  <a:pt x="90000" y="111111"/>
                </a:lnTo>
                <a:lnTo>
                  <a:pt x="90000" y="111111"/>
                </a:lnTo>
                <a:lnTo>
                  <a:pt x="87500" y="111111"/>
                </a:lnTo>
                <a:lnTo>
                  <a:pt x="87500" y="111111"/>
                </a:lnTo>
                <a:lnTo>
                  <a:pt x="87500" y="111111"/>
                </a:lnTo>
                <a:lnTo>
                  <a:pt x="87500" y="111111"/>
                </a:lnTo>
                <a:lnTo>
                  <a:pt x="87500" y="111111"/>
                </a:lnTo>
                <a:lnTo>
                  <a:pt x="87500" y="111111"/>
                </a:lnTo>
                <a:lnTo>
                  <a:pt x="87500" y="97777"/>
                </a:lnTo>
                <a:lnTo>
                  <a:pt x="87500" y="97777"/>
                </a:lnTo>
                <a:lnTo>
                  <a:pt x="85000" y="97777"/>
                </a:lnTo>
                <a:lnTo>
                  <a:pt x="85000" y="97777"/>
                </a:lnTo>
                <a:lnTo>
                  <a:pt x="85000" y="97777"/>
                </a:lnTo>
                <a:lnTo>
                  <a:pt x="85000" y="97777"/>
                </a:lnTo>
                <a:lnTo>
                  <a:pt x="82500" y="97777"/>
                </a:lnTo>
                <a:lnTo>
                  <a:pt x="82500" y="97777"/>
                </a:lnTo>
                <a:lnTo>
                  <a:pt x="82500" y="88888"/>
                </a:lnTo>
                <a:lnTo>
                  <a:pt x="82500" y="88888"/>
                </a:lnTo>
                <a:lnTo>
                  <a:pt x="82500" y="88888"/>
                </a:lnTo>
                <a:lnTo>
                  <a:pt x="78750" y="88888"/>
                </a:lnTo>
                <a:lnTo>
                  <a:pt x="78750" y="88888"/>
                </a:lnTo>
                <a:lnTo>
                  <a:pt x="78750" y="88888"/>
                </a:lnTo>
                <a:lnTo>
                  <a:pt x="78750" y="88888"/>
                </a:lnTo>
                <a:lnTo>
                  <a:pt x="76250" y="88888"/>
                </a:lnTo>
                <a:lnTo>
                  <a:pt x="76250" y="88888"/>
                </a:lnTo>
                <a:lnTo>
                  <a:pt x="76250" y="88888"/>
                </a:lnTo>
                <a:lnTo>
                  <a:pt x="76250" y="88888"/>
                </a:lnTo>
                <a:lnTo>
                  <a:pt x="73750" y="88888"/>
                </a:lnTo>
                <a:lnTo>
                  <a:pt x="73750" y="88888"/>
                </a:lnTo>
                <a:lnTo>
                  <a:pt x="73750" y="88888"/>
                </a:lnTo>
                <a:lnTo>
                  <a:pt x="73750" y="88888"/>
                </a:lnTo>
                <a:lnTo>
                  <a:pt x="73750" y="97777"/>
                </a:lnTo>
                <a:lnTo>
                  <a:pt x="73750" y="97777"/>
                </a:lnTo>
                <a:lnTo>
                  <a:pt x="71250" y="97777"/>
                </a:lnTo>
                <a:lnTo>
                  <a:pt x="71250" y="97777"/>
                </a:lnTo>
                <a:lnTo>
                  <a:pt x="71250" y="97777"/>
                </a:lnTo>
                <a:lnTo>
                  <a:pt x="71250" y="97777"/>
                </a:lnTo>
                <a:lnTo>
                  <a:pt x="68750" y="97777"/>
                </a:lnTo>
                <a:lnTo>
                  <a:pt x="68750" y="97777"/>
                </a:lnTo>
                <a:lnTo>
                  <a:pt x="68750" y="97777"/>
                </a:lnTo>
                <a:lnTo>
                  <a:pt x="68750" y="88888"/>
                </a:lnTo>
                <a:lnTo>
                  <a:pt x="68750" y="88888"/>
                </a:lnTo>
                <a:lnTo>
                  <a:pt x="68750" y="88888"/>
                </a:lnTo>
                <a:lnTo>
                  <a:pt x="68750" y="88888"/>
                </a:lnTo>
                <a:lnTo>
                  <a:pt x="68750" y="88888"/>
                </a:lnTo>
                <a:lnTo>
                  <a:pt x="65000" y="88888"/>
                </a:lnTo>
                <a:lnTo>
                  <a:pt x="65000" y="88888"/>
                </a:lnTo>
                <a:lnTo>
                  <a:pt x="65000" y="88888"/>
                </a:lnTo>
                <a:lnTo>
                  <a:pt x="65000" y="88888"/>
                </a:lnTo>
                <a:lnTo>
                  <a:pt x="62500" y="88888"/>
                </a:lnTo>
                <a:lnTo>
                  <a:pt x="62500" y="88888"/>
                </a:lnTo>
                <a:lnTo>
                  <a:pt x="62500" y="88888"/>
                </a:lnTo>
                <a:lnTo>
                  <a:pt x="62500" y="88888"/>
                </a:lnTo>
                <a:lnTo>
                  <a:pt x="60000" y="88888"/>
                </a:lnTo>
                <a:lnTo>
                  <a:pt x="60000" y="88888"/>
                </a:lnTo>
                <a:lnTo>
                  <a:pt x="60000" y="88888"/>
                </a:lnTo>
                <a:lnTo>
                  <a:pt x="57500" y="88888"/>
                </a:lnTo>
                <a:lnTo>
                  <a:pt x="57500" y="88888"/>
                </a:lnTo>
                <a:lnTo>
                  <a:pt x="57500" y="88888"/>
                </a:lnTo>
                <a:lnTo>
                  <a:pt x="57500" y="88888"/>
                </a:lnTo>
                <a:lnTo>
                  <a:pt x="57500" y="88888"/>
                </a:lnTo>
                <a:lnTo>
                  <a:pt x="55000" y="88888"/>
                </a:lnTo>
                <a:lnTo>
                  <a:pt x="55000" y="88888"/>
                </a:lnTo>
                <a:lnTo>
                  <a:pt x="55000" y="88888"/>
                </a:lnTo>
                <a:lnTo>
                  <a:pt x="55000" y="88888"/>
                </a:lnTo>
                <a:lnTo>
                  <a:pt x="55000" y="88888"/>
                </a:lnTo>
                <a:lnTo>
                  <a:pt x="55000" y="88888"/>
                </a:lnTo>
                <a:lnTo>
                  <a:pt x="51250" y="88888"/>
                </a:lnTo>
                <a:lnTo>
                  <a:pt x="51250" y="88888"/>
                </a:lnTo>
                <a:lnTo>
                  <a:pt x="51250" y="88888"/>
                </a:lnTo>
                <a:lnTo>
                  <a:pt x="51250" y="88888"/>
                </a:lnTo>
                <a:lnTo>
                  <a:pt x="48750" y="88888"/>
                </a:lnTo>
                <a:lnTo>
                  <a:pt x="48750" y="97777"/>
                </a:lnTo>
                <a:lnTo>
                  <a:pt x="48750" y="97777"/>
                </a:lnTo>
                <a:lnTo>
                  <a:pt x="48750" y="97777"/>
                </a:lnTo>
                <a:lnTo>
                  <a:pt x="48750" y="97777"/>
                </a:lnTo>
                <a:lnTo>
                  <a:pt x="48750" y="97777"/>
                </a:lnTo>
                <a:lnTo>
                  <a:pt x="46250" y="97777"/>
                </a:lnTo>
                <a:lnTo>
                  <a:pt x="46250" y="97777"/>
                </a:lnTo>
                <a:lnTo>
                  <a:pt x="46250" y="97777"/>
                </a:lnTo>
                <a:lnTo>
                  <a:pt x="46250" y="97777"/>
                </a:lnTo>
                <a:lnTo>
                  <a:pt x="43750" y="97777"/>
                </a:lnTo>
                <a:lnTo>
                  <a:pt x="43750" y="97777"/>
                </a:lnTo>
                <a:lnTo>
                  <a:pt x="43750" y="97777"/>
                </a:lnTo>
                <a:lnTo>
                  <a:pt x="43750" y="97777"/>
                </a:lnTo>
                <a:lnTo>
                  <a:pt x="43750" y="88888"/>
                </a:lnTo>
                <a:lnTo>
                  <a:pt x="43750" y="88888"/>
                </a:lnTo>
                <a:lnTo>
                  <a:pt x="43750" y="88888"/>
                </a:lnTo>
                <a:lnTo>
                  <a:pt x="43750" y="88888"/>
                </a:lnTo>
                <a:lnTo>
                  <a:pt x="43750" y="88888"/>
                </a:lnTo>
                <a:lnTo>
                  <a:pt x="46250" y="88888"/>
                </a:lnTo>
                <a:lnTo>
                  <a:pt x="46250" y="88888"/>
                </a:lnTo>
                <a:lnTo>
                  <a:pt x="46250" y="88888"/>
                </a:lnTo>
                <a:lnTo>
                  <a:pt x="46250" y="88888"/>
                </a:lnTo>
                <a:lnTo>
                  <a:pt x="46250" y="80000"/>
                </a:lnTo>
                <a:lnTo>
                  <a:pt x="48750" y="80000"/>
                </a:lnTo>
                <a:lnTo>
                  <a:pt x="48750" y="80000"/>
                </a:lnTo>
                <a:lnTo>
                  <a:pt x="48750" y="80000"/>
                </a:lnTo>
                <a:lnTo>
                  <a:pt x="48750" y="80000"/>
                </a:lnTo>
                <a:lnTo>
                  <a:pt x="48750" y="80000"/>
                </a:lnTo>
                <a:lnTo>
                  <a:pt x="48750" y="80000"/>
                </a:lnTo>
                <a:lnTo>
                  <a:pt x="48750" y="80000"/>
                </a:lnTo>
                <a:lnTo>
                  <a:pt x="48750" y="80000"/>
                </a:lnTo>
                <a:lnTo>
                  <a:pt x="46250" y="80000"/>
                </a:lnTo>
                <a:lnTo>
                  <a:pt x="46250" y="80000"/>
                </a:lnTo>
                <a:lnTo>
                  <a:pt x="46250" y="80000"/>
                </a:lnTo>
                <a:lnTo>
                  <a:pt x="46250" y="80000"/>
                </a:lnTo>
                <a:lnTo>
                  <a:pt x="43750" y="80000"/>
                </a:lnTo>
                <a:lnTo>
                  <a:pt x="43750" y="80000"/>
                </a:lnTo>
                <a:lnTo>
                  <a:pt x="43750" y="80000"/>
                </a:lnTo>
                <a:lnTo>
                  <a:pt x="41250" y="80000"/>
                </a:lnTo>
                <a:lnTo>
                  <a:pt x="41250" y="80000"/>
                </a:lnTo>
                <a:lnTo>
                  <a:pt x="41250" y="80000"/>
                </a:lnTo>
                <a:lnTo>
                  <a:pt x="41250" y="80000"/>
                </a:lnTo>
                <a:lnTo>
                  <a:pt x="41250" y="80000"/>
                </a:lnTo>
                <a:lnTo>
                  <a:pt x="37500" y="80000"/>
                </a:lnTo>
                <a:lnTo>
                  <a:pt x="37500" y="80000"/>
                </a:lnTo>
                <a:lnTo>
                  <a:pt x="37500" y="80000"/>
                </a:lnTo>
                <a:lnTo>
                  <a:pt x="37500" y="80000"/>
                </a:lnTo>
                <a:lnTo>
                  <a:pt x="35000" y="80000"/>
                </a:lnTo>
                <a:lnTo>
                  <a:pt x="35000" y="80000"/>
                </a:lnTo>
                <a:lnTo>
                  <a:pt x="35000" y="80000"/>
                </a:lnTo>
                <a:lnTo>
                  <a:pt x="35000" y="88888"/>
                </a:lnTo>
                <a:lnTo>
                  <a:pt x="32500" y="88888"/>
                </a:lnTo>
                <a:lnTo>
                  <a:pt x="32500" y="88888"/>
                </a:lnTo>
                <a:lnTo>
                  <a:pt x="32500" y="88888"/>
                </a:lnTo>
                <a:lnTo>
                  <a:pt x="32500" y="88888"/>
                </a:lnTo>
                <a:lnTo>
                  <a:pt x="32500" y="88888"/>
                </a:lnTo>
                <a:lnTo>
                  <a:pt x="30000" y="88888"/>
                </a:lnTo>
                <a:lnTo>
                  <a:pt x="30000" y="88888"/>
                </a:lnTo>
                <a:lnTo>
                  <a:pt x="30000" y="88888"/>
                </a:lnTo>
                <a:lnTo>
                  <a:pt x="27500" y="88888"/>
                </a:lnTo>
                <a:lnTo>
                  <a:pt x="27500" y="88888"/>
                </a:lnTo>
                <a:lnTo>
                  <a:pt x="27500" y="88888"/>
                </a:lnTo>
                <a:lnTo>
                  <a:pt x="27500" y="88888"/>
                </a:lnTo>
                <a:lnTo>
                  <a:pt x="27500" y="88888"/>
                </a:lnTo>
                <a:lnTo>
                  <a:pt x="23750" y="88888"/>
                </a:lnTo>
                <a:lnTo>
                  <a:pt x="23750" y="88888"/>
                </a:lnTo>
                <a:lnTo>
                  <a:pt x="23750" y="88888"/>
                </a:lnTo>
                <a:lnTo>
                  <a:pt x="23750" y="88888"/>
                </a:lnTo>
                <a:lnTo>
                  <a:pt x="21250" y="88888"/>
                </a:lnTo>
                <a:lnTo>
                  <a:pt x="21250" y="88888"/>
                </a:lnTo>
                <a:lnTo>
                  <a:pt x="21250" y="88888"/>
                </a:lnTo>
                <a:lnTo>
                  <a:pt x="18750" y="88888"/>
                </a:lnTo>
                <a:lnTo>
                  <a:pt x="18750" y="80000"/>
                </a:lnTo>
                <a:lnTo>
                  <a:pt x="18750" y="80000"/>
                </a:lnTo>
                <a:lnTo>
                  <a:pt x="18750" y="80000"/>
                </a:lnTo>
                <a:lnTo>
                  <a:pt x="18750" y="80000"/>
                </a:lnTo>
                <a:lnTo>
                  <a:pt x="16250" y="80000"/>
                </a:lnTo>
                <a:lnTo>
                  <a:pt x="16250" y="80000"/>
                </a:lnTo>
                <a:lnTo>
                  <a:pt x="16250" y="80000"/>
                </a:lnTo>
                <a:lnTo>
                  <a:pt x="16250" y="80000"/>
                </a:lnTo>
                <a:lnTo>
                  <a:pt x="16250" y="80000"/>
                </a:lnTo>
                <a:lnTo>
                  <a:pt x="16250" y="80000"/>
                </a:lnTo>
                <a:lnTo>
                  <a:pt x="13750" y="80000"/>
                </a:lnTo>
                <a:lnTo>
                  <a:pt x="13750" y="80000"/>
                </a:lnTo>
                <a:lnTo>
                  <a:pt x="13750" y="71111"/>
                </a:lnTo>
                <a:lnTo>
                  <a:pt x="13750" y="71111"/>
                </a:lnTo>
                <a:lnTo>
                  <a:pt x="10000" y="71111"/>
                </a:lnTo>
                <a:lnTo>
                  <a:pt x="10000" y="71111"/>
                </a:lnTo>
                <a:lnTo>
                  <a:pt x="10000" y="71111"/>
                </a:lnTo>
                <a:lnTo>
                  <a:pt x="10000" y="62222"/>
                </a:lnTo>
                <a:lnTo>
                  <a:pt x="13750" y="62222"/>
                </a:lnTo>
                <a:lnTo>
                  <a:pt x="13750" y="62222"/>
                </a:lnTo>
                <a:lnTo>
                  <a:pt x="13750" y="62222"/>
                </a:lnTo>
                <a:lnTo>
                  <a:pt x="13750" y="62222"/>
                </a:lnTo>
                <a:lnTo>
                  <a:pt x="16250" y="62222"/>
                </a:lnTo>
                <a:lnTo>
                  <a:pt x="16250" y="62222"/>
                </a:lnTo>
                <a:lnTo>
                  <a:pt x="16250" y="62222"/>
                </a:lnTo>
                <a:lnTo>
                  <a:pt x="16250" y="62222"/>
                </a:lnTo>
                <a:lnTo>
                  <a:pt x="18750" y="62222"/>
                </a:lnTo>
                <a:lnTo>
                  <a:pt x="18750" y="62222"/>
                </a:lnTo>
                <a:lnTo>
                  <a:pt x="18750" y="62222"/>
                </a:lnTo>
                <a:lnTo>
                  <a:pt x="18750" y="62222"/>
                </a:lnTo>
                <a:lnTo>
                  <a:pt x="21250" y="62222"/>
                </a:lnTo>
                <a:lnTo>
                  <a:pt x="21250" y="62222"/>
                </a:lnTo>
                <a:lnTo>
                  <a:pt x="21250" y="62222"/>
                </a:lnTo>
                <a:lnTo>
                  <a:pt x="23750" y="62222"/>
                </a:lnTo>
                <a:lnTo>
                  <a:pt x="23750" y="62222"/>
                </a:lnTo>
                <a:lnTo>
                  <a:pt x="23750" y="62222"/>
                </a:lnTo>
                <a:lnTo>
                  <a:pt x="23750" y="62222"/>
                </a:lnTo>
                <a:lnTo>
                  <a:pt x="27500" y="62222"/>
                </a:lnTo>
                <a:lnTo>
                  <a:pt x="27500" y="62222"/>
                </a:lnTo>
                <a:lnTo>
                  <a:pt x="27500" y="62222"/>
                </a:lnTo>
                <a:lnTo>
                  <a:pt x="27500" y="62222"/>
                </a:lnTo>
                <a:lnTo>
                  <a:pt x="27500" y="62222"/>
                </a:lnTo>
                <a:lnTo>
                  <a:pt x="30000" y="62222"/>
                </a:lnTo>
                <a:lnTo>
                  <a:pt x="30000" y="62222"/>
                </a:lnTo>
                <a:lnTo>
                  <a:pt x="30000" y="62222"/>
                </a:lnTo>
                <a:lnTo>
                  <a:pt x="32500" y="62222"/>
                </a:lnTo>
                <a:lnTo>
                  <a:pt x="32500" y="62222"/>
                </a:lnTo>
                <a:lnTo>
                  <a:pt x="32500" y="62222"/>
                </a:lnTo>
                <a:lnTo>
                  <a:pt x="32500" y="62222"/>
                </a:lnTo>
                <a:lnTo>
                  <a:pt x="35000" y="62222"/>
                </a:lnTo>
                <a:lnTo>
                  <a:pt x="35000" y="62222"/>
                </a:lnTo>
                <a:lnTo>
                  <a:pt x="35000" y="62222"/>
                </a:lnTo>
                <a:lnTo>
                  <a:pt x="37500" y="62222"/>
                </a:lnTo>
                <a:lnTo>
                  <a:pt x="37500" y="62222"/>
                </a:lnTo>
                <a:lnTo>
                  <a:pt x="37500" y="62222"/>
                </a:lnTo>
                <a:lnTo>
                  <a:pt x="37500" y="62222"/>
                </a:lnTo>
                <a:lnTo>
                  <a:pt x="37500" y="62222"/>
                </a:lnTo>
                <a:lnTo>
                  <a:pt x="37500" y="62222"/>
                </a:lnTo>
                <a:lnTo>
                  <a:pt x="37500" y="62222"/>
                </a:lnTo>
                <a:lnTo>
                  <a:pt x="37500" y="62222"/>
                </a:lnTo>
                <a:lnTo>
                  <a:pt x="35000" y="62222"/>
                </a:lnTo>
                <a:lnTo>
                  <a:pt x="35000" y="62222"/>
                </a:lnTo>
                <a:lnTo>
                  <a:pt x="35000" y="62222"/>
                </a:lnTo>
                <a:lnTo>
                  <a:pt x="32500" y="62222"/>
                </a:lnTo>
                <a:lnTo>
                  <a:pt x="32500" y="62222"/>
                </a:lnTo>
                <a:lnTo>
                  <a:pt x="32500" y="62222"/>
                </a:lnTo>
                <a:lnTo>
                  <a:pt x="32500" y="62222"/>
                </a:lnTo>
                <a:lnTo>
                  <a:pt x="30000" y="62222"/>
                </a:lnTo>
                <a:lnTo>
                  <a:pt x="30000" y="62222"/>
                </a:lnTo>
                <a:lnTo>
                  <a:pt x="30000" y="62222"/>
                </a:lnTo>
                <a:lnTo>
                  <a:pt x="30000" y="62222"/>
                </a:lnTo>
                <a:lnTo>
                  <a:pt x="30000" y="48888"/>
                </a:lnTo>
                <a:lnTo>
                  <a:pt x="30000" y="48888"/>
                </a:lnTo>
                <a:lnTo>
                  <a:pt x="30000" y="48888"/>
                </a:lnTo>
                <a:lnTo>
                  <a:pt x="32500" y="48888"/>
                </a:lnTo>
                <a:lnTo>
                  <a:pt x="32500" y="48888"/>
                </a:lnTo>
                <a:lnTo>
                  <a:pt x="32500" y="48888"/>
                </a:lnTo>
                <a:lnTo>
                  <a:pt x="32500" y="48888"/>
                </a:lnTo>
                <a:lnTo>
                  <a:pt x="32500" y="48888"/>
                </a:lnTo>
                <a:lnTo>
                  <a:pt x="32500" y="48888"/>
                </a:lnTo>
                <a:lnTo>
                  <a:pt x="32500" y="48888"/>
                </a:lnTo>
                <a:lnTo>
                  <a:pt x="30000" y="48888"/>
                </a:lnTo>
                <a:lnTo>
                  <a:pt x="30000" y="48888"/>
                </a:lnTo>
                <a:lnTo>
                  <a:pt x="30000" y="48888"/>
                </a:lnTo>
                <a:lnTo>
                  <a:pt x="27500" y="48888"/>
                </a:lnTo>
                <a:lnTo>
                  <a:pt x="27500" y="48888"/>
                </a:lnTo>
                <a:lnTo>
                  <a:pt x="27500" y="48888"/>
                </a:lnTo>
                <a:lnTo>
                  <a:pt x="27500" y="48888"/>
                </a:lnTo>
                <a:lnTo>
                  <a:pt x="23750" y="48888"/>
                </a:lnTo>
                <a:lnTo>
                  <a:pt x="23750" y="40000"/>
                </a:lnTo>
                <a:lnTo>
                  <a:pt x="23750" y="40000"/>
                </a:lnTo>
                <a:lnTo>
                  <a:pt x="27500" y="40000"/>
                </a:lnTo>
                <a:lnTo>
                  <a:pt x="27500" y="40000"/>
                </a:lnTo>
                <a:lnTo>
                  <a:pt x="27500" y="40000"/>
                </a:lnTo>
                <a:lnTo>
                  <a:pt x="27500" y="40000"/>
                </a:lnTo>
                <a:lnTo>
                  <a:pt x="27500" y="40000"/>
                </a:lnTo>
                <a:lnTo>
                  <a:pt x="30000" y="40000"/>
                </a:lnTo>
                <a:lnTo>
                  <a:pt x="30000" y="40000"/>
                </a:lnTo>
                <a:lnTo>
                  <a:pt x="30000" y="40000"/>
                </a:lnTo>
                <a:lnTo>
                  <a:pt x="32500" y="40000"/>
                </a:lnTo>
                <a:lnTo>
                  <a:pt x="32500" y="31111"/>
                </a:lnTo>
                <a:lnTo>
                  <a:pt x="30000" y="31111"/>
                </a:lnTo>
                <a:lnTo>
                  <a:pt x="30000" y="31111"/>
                </a:lnTo>
                <a:lnTo>
                  <a:pt x="30000" y="31111"/>
                </a:lnTo>
                <a:lnTo>
                  <a:pt x="27500" y="31111"/>
                </a:lnTo>
                <a:lnTo>
                  <a:pt x="27500" y="31111"/>
                </a:lnTo>
                <a:lnTo>
                  <a:pt x="27500" y="31111"/>
                </a:lnTo>
                <a:lnTo>
                  <a:pt x="27500" y="31111"/>
                </a:lnTo>
                <a:lnTo>
                  <a:pt x="27500" y="31111"/>
                </a:lnTo>
                <a:lnTo>
                  <a:pt x="23750" y="31111"/>
                </a:lnTo>
                <a:lnTo>
                  <a:pt x="23750" y="31111"/>
                </a:lnTo>
                <a:lnTo>
                  <a:pt x="23750" y="31111"/>
                </a:lnTo>
                <a:lnTo>
                  <a:pt x="23750" y="31111"/>
                </a:lnTo>
                <a:lnTo>
                  <a:pt x="23750" y="31111"/>
                </a:lnTo>
                <a:lnTo>
                  <a:pt x="21250" y="31111"/>
                </a:lnTo>
                <a:lnTo>
                  <a:pt x="21250" y="40000"/>
                </a:lnTo>
                <a:lnTo>
                  <a:pt x="21250" y="40000"/>
                </a:lnTo>
                <a:lnTo>
                  <a:pt x="21250" y="40000"/>
                </a:lnTo>
                <a:lnTo>
                  <a:pt x="21250" y="40000"/>
                </a:lnTo>
                <a:lnTo>
                  <a:pt x="18750" y="40000"/>
                </a:lnTo>
                <a:lnTo>
                  <a:pt x="18750" y="40000"/>
                </a:lnTo>
                <a:lnTo>
                  <a:pt x="18750" y="40000"/>
                </a:lnTo>
                <a:lnTo>
                  <a:pt x="18750" y="40000"/>
                </a:lnTo>
                <a:lnTo>
                  <a:pt x="18750" y="40000"/>
                </a:lnTo>
                <a:lnTo>
                  <a:pt x="16250" y="40000"/>
                </a:lnTo>
                <a:lnTo>
                  <a:pt x="16250" y="40000"/>
                </a:lnTo>
                <a:lnTo>
                  <a:pt x="16250" y="40000"/>
                </a:lnTo>
                <a:lnTo>
                  <a:pt x="16250" y="40000"/>
                </a:lnTo>
                <a:lnTo>
                  <a:pt x="13750" y="40000"/>
                </a:lnTo>
                <a:lnTo>
                  <a:pt x="13750" y="40000"/>
                </a:lnTo>
                <a:lnTo>
                  <a:pt x="13750" y="40000"/>
                </a:lnTo>
                <a:lnTo>
                  <a:pt x="10000" y="40000"/>
                </a:lnTo>
                <a:lnTo>
                  <a:pt x="10000" y="40000"/>
                </a:lnTo>
                <a:lnTo>
                  <a:pt x="10000" y="40000"/>
                </a:lnTo>
                <a:lnTo>
                  <a:pt x="13750" y="40000"/>
                </a:lnTo>
                <a:lnTo>
                  <a:pt x="13750" y="40000"/>
                </a:lnTo>
                <a:lnTo>
                  <a:pt x="13750" y="40000"/>
                </a:lnTo>
                <a:lnTo>
                  <a:pt x="13750" y="31111"/>
                </a:lnTo>
                <a:lnTo>
                  <a:pt x="16250" y="31111"/>
                </a:lnTo>
                <a:lnTo>
                  <a:pt x="16250" y="31111"/>
                </a:lnTo>
                <a:lnTo>
                  <a:pt x="16250" y="31111"/>
                </a:lnTo>
                <a:lnTo>
                  <a:pt x="16250" y="31111"/>
                </a:lnTo>
                <a:lnTo>
                  <a:pt x="16250" y="31111"/>
                </a:lnTo>
                <a:lnTo>
                  <a:pt x="16250" y="31111"/>
                </a:lnTo>
                <a:lnTo>
                  <a:pt x="16250" y="31111"/>
                </a:lnTo>
                <a:lnTo>
                  <a:pt x="16250" y="22222"/>
                </a:lnTo>
                <a:lnTo>
                  <a:pt x="13750" y="22222"/>
                </a:lnTo>
                <a:lnTo>
                  <a:pt x="13750" y="22222"/>
                </a:lnTo>
                <a:lnTo>
                  <a:pt x="13750" y="22222"/>
                </a:lnTo>
                <a:lnTo>
                  <a:pt x="13750" y="31111"/>
                </a:lnTo>
                <a:lnTo>
                  <a:pt x="10000" y="31111"/>
                </a:lnTo>
                <a:lnTo>
                  <a:pt x="10000" y="31111"/>
                </a:lnTo>
                <a:lnTo>
                  <a:pt x="10000" y="31111"/>
                </a:lnTo>
                <a:lnTo>
                  <a:pt x="10000" y="31111"/>
                </a:lnTo>
                <a:lnTo>
                  <a:pt x="7500" y="31111"/>
                </a:lnTo>
                <a:lnTo>
                  <a:pt x="7500" y="31111"/>
                </a:lnTo>
                <a:lnTo>
                  <a:pt x="7500" y="31111"/>
                </a:lnTo>
                <a:lnTo>
                  <a:pt x="7500" y="31111"/>
                </a:lnTo>
                <a:lnTo>
                  <a:pt x="5000" y="31111"/>
                </a:lnTo>
                <a:lnTo>
                  <a:pt x="5000" y="31111"/>
                </a:lnTo>
                <a:lnTo>
                  <a:pt x="5000" y="31111"/>
                </a:lnTo>
                <a:lnTo>
                  <a:pt x="2500" y="31111"/>
                </a:lnTo>
                <a:lnTo>
                  <a:pt x="2500" y="31111"/>
                </a:lnTo>
                <a:lnTo>
                  <a:pt x="2500" y="31111"/>
                </a:lnTo>
                <a:lnTo>
                  <a:pt x="2500" y="31111"/>
                </a:lnTo>
                <a:lnTo>
                  <a:pt x="0" y="31111"/>
                </a:lnTo>
                <a:lnTo>
                  <a:pt x="0" y="31111"/>
                </a:lnTo>
                <a:lnTo>
                  <a:pt x="0" y="22222"/>
                </a:lnTo>
                <a:lnTo>
                  <a:pt x="0" y="22222"/>
                </a:lnTo>
                <a:lnTo>
                  <a:pt x="0" y="22222"/>
                </a:lnTo>
                <a:lnTo>
                  <a:pt x="0" y="22222"/>
                </a:lnTo>
                <a:lnTo>
                  <a:pt x="0" y="13333"/>
                </a:lnTo>
                <a:lnTo>
                  <a:pt x="0" y="13333"/>
                </a:lnTo>
                <a:lnTo>
                  <a:pt x="0" y="13333"/>
                </a:lnTo>
                <a:lnTo>
                  <a:pt x="0" y="13333"/>
                </a:lnTo>
                <a:lnTo>
                  <a:pt x="0" y="13333"/>
                </a:lnTo>
                <a:lnTo>
                  <a:pt x="0" y="0"/>
                </a:lnTo>
                <a:lnTo>
                  <a:pt x="2500" y="0"/>
                </a:lnTo>
                <a:lnTo>
                  <a:pt x="2500" y="0"/>
                </a:lnTo>
                <a:lnTo>
                  <a:pt x="2500" y="0"/>
                </a:lnTo>
                <a:lnTo>
                  <a:pt x="2500" y="0"/>
                </a:lnTo>
                <a:lnTo>
                  <a:pt x="2500" y="0"/>
                </a:lnTo>
                <a:lnTo>
                  <a:pt x="5000" y="0"/>
                </a:lnTo>
                <a:lnTo>
                  <a:pt x="5000" y="0"/>
                </a:lnTo>
                <a:lnTo>
                  <a:pt x="5000" y="0"/>
                </a:lnTo>
                <a:lnTo>
                  <a:pt x="7500" y="0"/>
                </a:lnTo>
                <a:lnTo>
                  <a:pt x="7500" y="0"/>
                </a:lnTo>
                <a:lnTo>
                  <a:pt x="7500" y="0"/>
                </a:lnTo>
                <a:lnTo>
                  <a:pt x="7500" y="0"/>
                </a:lnTo>
                <a:lnTo>
                  <a:pt x="10000" y="0"/>
                </a:lnTo>
                <a:lnTo>
                  <a:pt x="10000" y="0"/>
                </a:lnTo>
                <a:lnTo>
                  <a:pt x="10000" y="0"/>
                </a:lnTo>
                <a:lnTo>
                  <a:pt x="10000" y="0"/>
                </a:lnTo>
                <a:lnTo>
                  <a:pt x="13750" y="0"/>
                </a:lnTo>
                <a:lnTo>
                  <a:pt x="13750" y="0"/>
                </a:lnTo>
                <a:lnTo>
                  <a:pt x="13750" y="0"/>
                </a:lnTo>
                <a:lnTo>
                  <a:pt x="16250" y="0"/>
                </a:lnTo>
                <a:lnTo>
                  <a:pt x="16250" y="0"/>
                </a:lnTo>
                <a:lnTo>
                  <a:pt x="16250" y="0"/>
                </a:lnTo>
                <a:lnTo>
                  <a:pt x="16250" y="0"/>
                </a:lnTo>
                <a:lnTo>
                  <a:pt x="18750" y="0"/>
                </a:lnTo>
                <a:lnTo>
                  <a:pt x="18750" y="0"/>
                </a:lnTo>
                <a:lnTo>
                  <a:pt x="18750" y="0"/>
                </a:lnTo>
                <a:lnTo>
                  <a:pt x="18750" y="0"/>
                </a:lnTo>
                <a:lnTo>
                  <a:pt x="18750" y="0"/>
                </a:lnTo>
                <a:lnTo>
                  <a:pt x="21250" y="0"/>
                </a:lnTo>
                <a:lnTo>
                  <a:pt x="21250" y="0"/>
                </a:lnTo>
                <a:lnTo>
                  <a:pt x="21250" y="0"/>
                </a:lnTo>
                <a:lnTo>
                  <a:pt x="23750" y="0"/>
                </a:lnTo>
                <a:lnTo>
                  <a:pt x="23750" y="0"/>
                </a:lnTo>
                <a:lnTo>
                  <a:pt x="23750" y="0"/>
                </a:lnTo>
                <a:lnTo>
                  <a:pt x="23750" y="0"/>
                </a:lnTo>
                <a:lnTo>
                  <a:pt x="27500" y="0"/>
                </a:lnTo>
                <a:lnTo>
                  <a:pt x="27500" y="0"/>
                </a:lnTo>
                <a:lnTo>
                  <a:pt x="27500" y="0"/>
                </a:lnTo>
                <a:lnTo>
                  <a:pt x="27500" y="0"/>
                </a:lnTo>
                <a:lnTo>
                  <a:pt x="30000" y="0"/>
                </a:lnTo>
                <a:lnTo>
                  <a:pt x="30000" y="0"/>
                </a:lnTo>
                <a:lnTo>
                  <a:pt x="30000" y="0"/>
                </a:lnTo>
                <a:lnTo>
                  <a:pt x="32500" y="0"/>
                </a:lnTo>
                <a:lnTo>
                  <a:pt x="32500" y="0"/>
                </a:lnTo>
                <a:lnTo>
                  <a:pt x="32500" y="0"/>
                </a:lnTo>
                <a:lnTo>
                  <a:pt x="32500" y="0"/>
                </a:lnTo>
                <a:lnTo>
                  <a:pt x="35000" y="0"/>
                </a:lnTo>
                <a:lnTo>
                  <a:pt x="35000" y="0"/>
                </a:lnTo>
                <a:lnTo>
                  <a:pt x="35000" y="0"/>
                </a:lnTo>
                <a:lnTo>
                  <a:pt x="375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49" name="Shape 2249"/>
          <p:cNvSpPr/>
          <p:nvPr/>
        </p:nvSpPr>
        <p:spPr>
          <a:xfrm>
            <a:off x="2575326" y="2201863"/>
            <a:ext cx="114299" cy="42861"/>
          </a:xfrm>
          <a:custGeom>
            <a:avLst/>
            <a:gdLst/>
            <a:ahLst/>
            <a:cxnLst/>
            <a:rect l="0" t="0" r="0" b="0"/>
            <a:pathLst>
              <a:path w="120000" h="120000" extrusionOk="0">
                <a:moveTo>
                  <a:pt x="37500" y="0"/>
                </a:moveTo>
                <a:lnTo>
                  <a:pt x="37500" y="0"/>
                </a:lnTo>
                <a:lnTo>
                  <a:pt x="37500" y="0"/>
                </a:lnTo>
                <a:lnTo>
                  <a:pt x="37500" y="0"/>
                </a:lnTo>
                <a:lnTo>
                  <a:pt x="37500" y="0"/>
                </a:lnTo>
                <a:lnTo>
                  <a:pt x="41250" y="0"/>
                </a:lnTo>
                <a:lnTo>
                  <a:pt x="41250" y="0"/>
                </a:lnTo>
                <a:lnTo>
                  <a:pt x="41250" y="0"/>
                </a:lnTo>
                <a:lnTo>
                  <a:pt x="41250" y="0"/>
                </a:lnTo>
                <a:lnTo>
                  <a:pt x="43750" y="0"/>
                </a:lnTo>
                <a:lnTo>
                  <a:pt x="43750" y="0"/>
                </a:lnTo>
                <a:lnTo>
                  <a:pt x="43750" y="0"/>
                </a:lnTo>
                <a:lnTo>
                  <a:pt x="43750" y="0"/>
                </a:lnTo>
                <a:lnTo>
                  <a:pt x="46250" y="0"/>
                </a:lnTo>
                <a:lnTo>
                  <a:pt x="46250" y="0"/>
                </a:lnTo>
                <a:lnTo>
                  <a:pt x="46250" y="0"/>
                </a:lnTo>
                <a:lnTo>
                  <a:pt x="46250" y="0"/>
                </a:lnTo>
                <a:lnTo>
                  <a:pt x="48750" y="0"/>
                </a:lnTo>
                <a:lnTo>
                  <a:pt x="48750" y="13333"/>
                </a:lnTo>
                <a:lnTo>
                  <a:pt x="48750" y="13333"/>
                </a:lnTo>
                <a:lnTo>
                  <a:pt x="48750" y="13333"/>
                </a:lnTo>
                <a:lnTo>
                  <a:pt x="48750" y="13333"/>
                </a:lnTo>
                <a:lnTo>
                  <a:pt x="48750" y="13333"/>
                </a:lnTo>
                <a:lnTo>
                  <a:pt x="51250" y="13333"/>
                </a:lnTo>
                <a:lnTo>
                  <a:pt x="51250" y="13333"/>
                </a:lnTo>
                <a:lnTo>
                  <a:pt x="51250" y="13333"/>
                </a:lnTo>
                <a:lnTo>
                  <a:pt x="51250" y="13333"/>
                </a:lnTo>
                <a:lnTo>
                  <a:pt x="55000" y="13333"/>
                </a:lnTo>
                <a:lnTo>
                  <a:pt x="55000" y="22222"/>
                </a:lnTo>
                <a:lnTo>
                  <a:pt x="55000" y="22222"/>
                </a:lnTo>
                <a:lnTo>
                  <a:pt x="55000" y="22222"/>
                </a:lnTo>
                <a:lnTo>
                  <a:pt x="55000" y="22222"/>
                </a:lnTo>
                <a:lnTo>
                  <a:pt x="55000" y="22222"/>
                </a:lnTo>
                <a:lnTo>
                  <a:pt x="55000" y="22222"/>
                </a:lnTo>
                <a:lnTo>
                  <a:pt x="55000" y="31111"/>
                </a:lnTo>
                <a:lnTo>
                  <a:pt x="55000" y="31111"/>
                </a:lnTo>
                <a:lnTo>
                  <a:pt x="55000" y="31111"/>
                </a:lnTo>
                <a:lnTo>
                  <a:pt x="57500" y="31111"/>
                </a:lnTo>
                <a:lnTo>
                  <a:pt x="57500" y="31111"/>
                </a:lnTo>
                <a:lnTo>
                  <a:pt x="57500" y="31111"/>
                </a:lnTo>
                <a:lnTo>
                  <a:pt x="57500" y="40000"/>
                </a:lnTo>
                <a:lnTo>
                  <a:pt x="57500" y="40000"/>
                </a:lnTo>
                <a:lnTo>
                  <a:pt x="57500" y="31111"/>
                </a:lnTo>
                <a:lnTo>
                  <a:pt x="57500" y="31111"/>
                </a:lnTo>
                <a:lnTo>
                  <a:pt x="57500" y="31111"/>
                </a:lnTo>
                <a:lnTo>
                  <a:pt x="57500" y="31111"/>
                </a:lnTo>
                <a:lnTo>
                  <a:pt x="60000" y="31111"/>
                </a:lnTo>
                <a:lnTo>
                  <a:pt x="60000" y="31111"/>
                </a:lnTo>
                <a:lnTo>
                  <a:pt x="60000" y="22222"/>
                </a:lnTo>
                <a:lnTo>
                  <a:pt x="60000" y="22222"/>
                </a:lnTo>
                <a:lnTo>
                  <a:pt x="60000" y="22222"/>
                </a:lnTo>
                <a:lnTo>
                  <a:pt x="62500" y="22222"/>
                </a:lnTo>
                <a:lnTo>
                  <a:pt x="62500" y="22222"/>
                </a:lnTo>
                <a:lnTo>
                  <a:pt x="62500" y="22222"/>
                </a:lnTo>
                <a:lnTo>
                  <a:pt x="62500" y="22222"/>
                </a:lnTo>
                <a:lnTo>
                  <a:pt x="62500" y="22222"/>
                </a:lnTo>
                <a:lnTo>
                  <a:pt x="65000" y="22222"/>
                </a:lnTo>
                <a:lnTo>
                  <a:pt x="65000" y="22222"/>
                </a:lnTo>
                <a:lnTo>
                  <a:pt x="65000" y="22222"/>
                </a:lnTo>
                <a:lnTo>
                  <a:pt x="65000" y="22222"/>
                </a:lnTo>
                <a:lnTo>
                  <a:pt x="65000" y="22222"/>
                </a:lnTo>
                <a:lnTo>
                  <a:pt x="68750" y="22222"/>
                </a:lnTo>
                <a:lnTo>
                  <a:pt x="68750" y="22222"/>
                </a:lnTo>
                <a:lnTo>
                  <a:pt x="68750" y="22222"/>
                </a:lnTo>
                <a:lnTo>
                  <a:pt x="68750" y="22222"/>
                </a:lnTo>
                <a:lnTo>
                  <a:pt x="71250" y="22222"/>
                </a:lnTo>
                <a:lnTo>
                  <a:pt x="71250" y="22222"/>
                </a:lnTo>
                <a:lnTo>
                  <a:pt x="71250" y="22222"/>
                </a:lnTo>
                <a:lnTo>
                  <a:pt x="71250" y="22222"/>
                </a:lnTo>
                <a:lnTo>
                  <a:pt x="73750" y="22222"/>
                </a:lnTo>
                <a:lnTo>
                  <a:pt x="73750" y="22222"/>
                </a:lnTo>
                <a:lnTo>
                  <a:pt x="73750" y="22222"/>
                </a:lnTo>
                <a:lnTo>
                  <a:pt x="73750" y="22222"/>
                </a:lnTo>
                <a:lnTo>
                  <a:pt x="73750" y="22222"/>
                </a:lnTo>
                <a:lnTo>
                  <a:pt x="76250" y="22222"/>
                </a:lnTo>
                <a:lnTo>
                  <a:pt x="76250" y="22222"/>
                </a:lnTo>
                <a:lnTo>
                  <a:pt x="76250" y="31111"/>
                </a:lnTo>
                <a:lnTo>
                  <a:pt x="76250" y="31111"/>
                </a:lnTo>
                <a:lnTo>
                  <a:pt x="78750" y="31111"/>
                </a:lnTo>
                <a:lnTo>
                  <a:pt x="78750" y="31111"/>
                </a:lnTo>
                <a:lnTo>
                  <a:pt x="78750" y="31111"/>
                </a:lnTo>
                <a:lnTo>
                  <a:pt x="78750" y="31111"/>
                </a:lnTo>
                <a:lnTo>
                  <a:pt x="82500" y="31111"/>
                </a:lnTo>
                <a:lnTo>
                  <a:pt x="82500" y="31111"/>
                </a:lnTo>
                <a:lnTo>
                  <a:pt x="82500" y="31111"/>
                </a:lnTo>
                <a:lnTo>
                  <a:pt x="82500" y="31111"/>
                </a:lnTo>
                <a:lnTo>
                  <a:pt x="82500" y="31111"/>
                </a:lnTo>
                <a:lnTo>
                  <a:pt x="85000" y="31111"/>
                </a:lnTo>
                <a:lnTo>
                  <a:pt x="85000" y="31111"/>
                </a:lnTo>
                <a:lnTo>
                  <a:pt x="82500" y="31111"/>
                </a:lnTo>
                <a:lnTo>
                  <a:pt x="82500" y="40000"/>
                </a:lnTo>
                <a:lnTo>
                  <a:pt x="82500" y="40000"/>
                </a:lnTo>
                <a:lnTo>
                  <a:pt x="82500" y="40000"/>
                </a:lnTo>
                <a:lnTo>
                  <a:pt x="82500" y="40000"/>
                </a:lnTo>
                <a:lnTo>
                  <a:pt x="82500" y="40000"/>
                </a:lnTo>
                <a:lnTo>
                  <a:pt x="82500" y="40000"/>
                </a:lnTo>
                <a:lnTo>
                  <a:pt x="85000" y="40000"/>
                </a:lnTo>
                <a:lnTo>
                  <a:pt x="85000" y="40000"/>
                </a:lnTo>
                <a:lnTo>
                  <a:pt x="85000" y="40000"/>
                </a:lnTo>
                <a:lnTo>
                  <a:pt x="85000" y="40000"/>
                </a:lnTo>
                <a:lnTo>
                  <a:pt x="87500" y="40000"/>
                </a:lnTo>
                <a:lnTo>
                  <a:pt x="87500" y="40000"/>
                </a:lnTo>
                <a:lnTo>
                  <a:pt x="87500" y="40000"/>
                </a:lnTo>
                <a:lnTo>
                  <a:pt x="87500" y="40000"/>
                </a:lnTo>
                <a:lnTo>
                  <a:pt x="87500" y="40000"/>
                </a:lnTo>
                <a:lnTo>
                  <a:pt x="90000" y="40000"/>
                </a:lnTo>
                <a:lnTo>
                  <a:pt x="90000" y="40000"/>
                </a:lnTo>
                <a:lnTo>
                  <a:pt x="90000" y="40000"/>
                </a:lnTo>
                <a:lnTo>
                  <a:pt x="90000" y="40000"/>
                </a:lnTo>
                <a:lnTo>
                  <a:pt x="92500" y="40000"/>
                </a:lnTo>
                <a:lnTo>
                  <a:pt x="92500" y="40000"/>
                </a:lnTo>
                <a:lnTo>
                  <a:pt x="92500" y="40000"/>
                </a:lnTo>
                <a:lnTo>
                  <a:pt x="96250" y="40000"/>
                </a:lnTo>
                <a:lnTo>
                  <a:pt x="96250" y="40000"/>
                </a:lnTo>
                <a:lnTo>
                  <a:pt x="96250" y="40000"/>
                </a:lnTo>
                <a:lnTo>
                  <a:pt x="96250" y="40000"/>
                </a:lnTo>
                <a:lnTo>
                  <a:pt x="96250" y="40000"/>
                </a:lnTo>
                <a:lnTo>
                  <a:pt x="98750" y="40000"/>
                </a:lnTo>
                <a:lnTo>
                  <a:pt x="98750" y="40000"/>
                </a:lnTo>
                <a:lnTo>
                  <a:pt x="98750" y="40000"/>
                </a:lnTo>
                <a:lnTo>
                  <a:pt x="98750" y="40000"/>
                </a:lnTo>
                <a:lnTo>
                  <a:pt x="98750" y="48888"/>
                </a:lnTo>
                <a:lnTo>
                  <a:pt x="101250" y="48888"/>
                </a:lnTo>
                <a:lnTo>
                  <a:pt x="101250" y="48888"/>
                </a:lnTo>
                <a:lnTo>
                  <a:pt x="101250" y="48888"/>
                </a:lnTo>
                <a:lnTo>
                  <a:pt x="103750" y="48888"/>
                </a:lnTo>
                <a:lnTo>
                  <a:pt x="103750" y="48888"/>
                </a:lnTo>
                <a:lnTo>
                  <a:pt x="103750" y="48888"/>
                </a:lnTo>
                <a:lnTo>
                  <a:pt x="103750" y="48888"/>
                </a:lnTo>
                <a:lnTo>
                  <a:pt x="103750" y="48888"/>
                </a:lnTo>
                <a:lnTo>
                  <a:pt x="103750" y="48888"/>
                </a:lnTo>
                <a:lnTo>
                  <a:pt x="106250" y="48888"/>
                </a:lnTo>
                <a:lnTo>
                  <a:pt x="106250" y="62222"/>
                </a:lnTo>
                <a:lnTo>
                  <a:pt x="106250" y="62222"/>
                </a:lnTo>
                <a:lnTo>
                  <a:pt x="106250" y="62222"/>
                </a:lnTo>
                <a:lnTo>
                  <a:pt x="106250" y="62222"/>
                </a:lnTo>
                <a:lnTo>
                  <a:pt x="110000" y="62222"/>
                </a:lnTo>
                <a:lnTo>
                  <a:pt x="110000" y="62222"/>
                </a:lnTo>
                <a:lnTo>
                  <a:pt x="110000" y="62222"/>
                </a:lnTo>
                <a:lnTo>
                  <a:pt x="112500" y="62222"/>
                </a:lnTo>
                <a:lnTo>
                  <a:pt x="112500" y="62222"/>
                </a:lnTo>
                <a:lnTo>
                  <a:pt x="112500" y="62222"/>
                </a:lnTo>
                <a:lnTo>
                  <a:pt x="110000" y="62222"/>
                </a:lnTo>
                <a:lnTo>
                  <a:pt x="110000" y="62222"/>
                </a:lnTo>
                <a:lnTo>
                  <a:pt x="110000" y="62222"/>
                </a:lnTo>
                <a:lnTo>
                  <a:pt x="110000" y="71111"/>
                </a:lnTo>
                <a:lnTo>
                  <a:pt x="110000" y="71111"/>
                </a:lnTo>
                <a:lnTo>
                  <a:pt x="106250" y="71111"/>
                </a:lnTo>
                <a:lnTo>
                  <a:pt x="106250" y="71111"/>
                </a:lnTo>
                <a:lnTo>
                  <a:pt x="106250" y="71111"/>
                </a:lnTo>
                <a:lnTo>
                  <a:pt x="106250" y="71111"/>
                </a:lnTo>
                <a:lnTo>
                  <a:pt x="106250" y="80000"/>
                </a:lnTo>
                <a:lnTo>
                  <a:pt x="106250" y="80000"/>
                </a:lnTo>
                <a:lnTo>
                  <a:pt x="106250" y="80000"/>
                </a:lnTo>
                <a:lnTo>
                  <a:pt x="106250" y="80000"/>
                </a:lnTo>
                <a:lnTo>
                  <a:pt x="110000" y="80000"/>
                </a:lnTo>
                <a:lnTo>
                  <a:pt x="110000" y="80000"/>
                </a:lnTo>
                <a:lnTo>
                  <a:pt x="110000" y="80000"/>
                </a:lnTo>
                <a:lnTo>
                  <a:pt x="110000" y="80000"/>
                </a:lnTo>
                <a:lnTo>
                  <a:pt x="112500" y="80000"/>
                </a:lnTo>
                <a:lnTo>
                  <a:pt x="112500" y="80000"/>
                </a:lnTo>
                <a:lnTo>
                  <a:pt x="112500" y="88888"/>
                </a:lnTo>
                <a:lnTo>
                  <a:pt x="112500" y="88888"/>
                </a:lnTo>
                <a:lnTo>
                  <a:pt x="112500" y="88888"/>
                </a:lnTo>
                <a:lnTo>
                  <a:pt x="112500" y="88888"/>
                </a:lnTo>
                <a:lnTo>
                  <a:pt x="115000" y="88888"/>
                </a:lnTo>
                <a:lnTo>
                  <a:pt x="115000" y="88888"/>
                </a:lnTo>
                <a:lnTo>
                  <a:pt x="115000" y="88888"/>
                </a:lnTo>
                <a:lnTo>
                  <a:pt x="115000" y="88888"/>
                </a:lnTo>
                <a:lnTo>
                  <a:pt x="115000" y="88888"/>
                </a:lnTo>
                <a:lnTo>
                  <a:pt x="117500" y="88888"/>
                </a:lnTo>
                <a:lnTo>
                  <a:pt x="117500" y="97777"/>
                </a:lnTo>
                <a:lnTo>
                  <a:pt x="117500" y="97777"/>
                </a:lnTo>
                <a:lnTo>
                  <a:pt x="117500" y="97777"/>
                </a:lnTo>
                <a:lnTo>
                  <a:pt x="120000" y="97777"/>
                </a:lnTo>
                <a:lnTo>
                  <a:pt x="120000" y="97777"/>
                </a:lnTo>
                <a:lnTo>
                  <a:pt x="120000" y="97777"/>
                </a:lnTo>
                <a:lnTo>
                  <a:pt x="120000" y="97777"/>
                </a:lnTo>
                <a:lnTo>
                  <a:pt x="120000" y="97777"/>
                </a:lnTo>
                <a:lnTo>
                  <a:pt x="120000" y="97777"/>
                </a:lnTo>
                <a:lnTo>
                  <a:pt x="120000" y="111111"/>
                </a:lnTo>
                <a:lnTo>
                  <a:pt x="120000" y="111111"/>
                </a:lnTo>
                <a:lnTo>
                  <a:pt x="120000" y="111111"/>
                </a:lnTo>
                <a:lnTo>
                  <a:pt x="120000" y="111111"/>
                </a:lnTo>
                <a:lnTo>
                  <a:pt x="120000" y="111111"/>
                </a:lnTo>
                <a:lnTo>
                  <a:pt x="117500" y="111111"/>
                </a:lnTo>
                <a:lnTo>
                  <a:pt x="117500" y="111111"/>
                </a:lnTo>
                <a:lnTo>
                  <a:pt x="120000" y="111111"/>
                </a:lnTo>
                <a:lnTo>
                  <a:pt x="120000" y="111111"/>
                </a:lnTo>
                <a:lnTo>
                  <a:pt x="120000" y="111111"/>
                </a:lnTo>
                <a:lnTo>
                  <a:pt x="120000" y="111111"/>
                </a:lnTo>
                <a:lnTo>
                  <a:pt x="120000" y="120000"/>
                </a:lnTo>
                <a:lnTo>
                  <a:pt x="117500" y="120000"/>
                </a:lnTo>
                <a:lnTo>
                  <a:pt x="117500" y="120000"/>
                </a:lnTo>
                <a:lnTo>
                  <a:pt x="117500" y="120000"/>
                </a:lnTo>
                <a:lnTo>
                  <a:pt x="115000" y="120000"/>
                </a:lnTo>
                <a:lnTo>
                  <a:pt x="115000" y="120000"/>
                </a:lnTo>
                <a:lnTo>
                  <a:pt x="115000" y="120000"/>
                </a:lnTo>
                <a:lnTo>
                  <a:pt x="115000" y="120000"/>
                </a:lnTo>
                <a:lnTo>
                  <a:pt x="115000" y="120000"/>
                </a:lnTo>
                <a:lnTo>
                  <a:pt x="112500" y="120000"/>
                </a:lnTo>
                <a:lnTo>
                  <a:pt x="112500" y="120000"/>
                </a:lnTo>
                <a:lnTo>
                  <a:pt x="112500" y="120000"/>
                </a:lnTo>
                <a:lnTo>
                  <a:pt x="112500" y="120000"/>
                </a:lnTo>
                <a:lnTo>
                  <a:pt x="110000" y="120000"/>
                </a:lnTo>
                <a:lnTo>
                  <a:pt x="110000" y="120000"/>
                </a:lnTo>
                <a:lnTo>
                  <a:pt x="110000" y="120000"/>
                </a:lnTo>
                <a:lnTo>
                  <a:pt x="106250" y="120000"/>
                </a:lnTo>
                <a:lnTo>
                  <a:pt x="106250" y="120000"/>
                </a:lnTo>
                <a:lnTo>
                  <a:pt x="106250" y="120000"/>
                </a:lnTo>
                <a:lnTo>
                  <a:pt x="106250" y="120000"/>
                </a:lnTo>
                <a:lnTo>
                  <a:pt x="103750" y="120000"/>
                </a:lnTo>
                <a:lnTo>
                  <a:pt x="103750" y="120000"/>
                </a:lnTo>
                <a:lnTo>
                  <a:pt x="103750" y="120000"/>
                </a:lnTo>
                <a:lnTo>
                  <a:pt x="103750" y="120000"/>
                </a:lnTo>
                <a:lnTo>
                  <a:pt x="103750" y="120000"/>
                </a:lnTo>
                <a:lnTo>
                  <a:pt x="101250" y="120000"/>
                </a:lnTo>
                <a:lnTo>
                  <a:pt x="101250" y="120000"/>
                </a:lnTo>
                <a:lnTo>
                  <a:pt x="101250" y="120000"/>
                </a:lnTo>
                <a:lnTo>
                  <a:pt x="101250" y="120000"/>
                </a:lnTo>
                <a:lnTo>
                  <a:pt x="98750" y="120000"/>
                </a:lnTo>
                <a:lnTo>
                  <a:pt x="98750" y="120000"/>
                </a:lnTo>
                <a:lnTo>
                  <a:pt x="98750" y="120000"/>
                </a:lnTo>
                <a:lnTo>
                  <a:pt x="98750" y="120000"/>
                </a:lnTo>
                <a:lnTo>
                  <a:pt x="96250" y="120000"/>
                </a:lnTo>
                <a:lnTo>
                  <a:pt x="96250" y="120000"/>
                </a:lnTo>
                <a:lnTo>
                  <a:pt x="96250" y="120000"/>
                </a:lnTo>
                <a:lnTo>
                  <a:pt x="96250" y="120000"/>
                </a:lnTo>
                <a:lnTo>
                  <a:pt x="96250" y="120000"/>
                </a:lnTo>
                <a:lnTo>
                  <a:pt x="92500" y="120000"/>
                </a:lnTo>
                <a:lnTo>
                  <a:pt x="92500" y="120000"/>
                </a:lnTo>
                <a:lnTo>
                  <a:pt x="92500" y="120000"/>
                </a:lnTo>
                <a:lnTo>
                  <a:pt x="90000" y="120000"/>
                </a:lnTo>
                <a:lnTo>
                  <a:pt x="90000" y="120000"/>
                </a:lnTo>
                <a:lnTo>
                  <a:pt x="90000" y="111111"/>
                </a:lnTo>
                <a:lnTo>
                  <a:pt x="90000" y="111111"/>
                </a:lnTo>
                <a:lnTo>
                  <a:pt x="90000" y="111111"/>
                </a:lnTo>
                <a:lnTo>
                  <a:pt x="90000" y="111111"/>
                </a:lnTo>
                <a:lnTo>
                  <a:pt x="87500" y="111111"/>
                </a:lnTo>
                <a:lnTo>
                  <a:pt x="87500" y="111111"/>
                </a:lnTo>
                <a:lnTo>
                  <a:pt x="87500" y="111111"/>
                </a:lnTo>
                <a:lnTo>
                  <a:pt x="87500" y="111111"/>
                </a:lnTo>
                <a:lnTo>
                  <a:pt x="87500" y="111111"/>
                </a:lnTo>
                <a:lnTo>
                  <a:pt x="87500" y="111111"/>
                </a:lnTo>
                <a:lnTo>
                  <a:pt x="87500" y="97777"/>
                </a:lnTo>
                <a:lnTo>
                  <a:pt x="87500" y="97777"/>
                </a:lnTo>
                <a:lnTo>
                  <a:pt x="85000" y="97777"/>
                </a:lnTo>
                <a:lnTo>
                  <a:pt x="85000" y="97777"/>
                </a:lnTo>
                <a:lnTo>
                  <a:pt x="85000" y="97777"/>
                </a:lnTo>
                <a:lnTo>
                  <a:pt x="85000" y="97777"/>
                </a:lnTo>
                <a:lnTo>
                  <a:pt x="82500" y="97777"/>
                </a:lnTo>
                <a:lnTo>
                  <a:pt x="82500" y="97777"/>
                </a:lnTo>
                <a:lnTo>
                  <a:pt x="82500" y="88888"/>
                </a:lnTo>
                <a:lnTo>
                  <a:pt x="82500" y="88888"/>
                </a:lnTo>
                <a:lnTo>
                  <a:pt x="82500" y="88888"/>
                </a:lnTo>
                <a:lnTo>
                  <a:pt x="78750" y="88888"/>
                </a:lnTo>
                <a:lnTo>
                  <a:pt x="78750" y="88888"/>
                </a:lnTo>
                <a:lnTo>
                  <a:pt x="78750" y="88888"/>
                </a:lnTo>
                <a:lnTo>
                  <a:pt x="78750" y="88888"/>
                </a:lnTo>
                <a:lnTo>
                  <a:pt x="76250" y="88888"/>
                </a:lnTo>
                <a:lnTo>
                  <a:pt x="76250" y="88888"/>
                </a:lnTo>
                <a:lnTo>
                  <a:pt x="76250" y="88888"/>
                </a:lnTo>
                <a:lnTo>
                  <a:pt x="76250" y="88888"/>
                </a:lnTo>
                <a:lnTo>
                  <a:pt x="73750" y="88888"/>
                </a:lnTo>
                <a:lnTo>
                  <a:pt x="73750" y="88888"/>
                </a:lnTo>
                <a:lnTo>
                  <a:pt x="73750" y="88888"/>
                </a:lnTo>
                <a:lnTo>
                  <a:pt x="73750" y="88888"/>
                </a:lnTo>
                <a:lnTo>
                  <a:pt x="73750" y="97777"/>
                </a:lnTo>
                <a:lnTo>
                  <a:pt x="73750" y="97777"/>
                </a:lnTo>
                <a:lnTo>
                  <a:pt x="71250" y="97777"/>
                </a:lnTo>
                <a:lnTo>
                  <a:pt x="71250" y="97777"/>
                </a:lnTo>
                <a:lnTo>
                  <a:pt x="71250" y="97777"/>
                </a:lnTo>
                <a:lnTo>
                  <a:pt x="71250" y="97777"/>
                </a:lnTo>
                <a:lnTo>
                  <a:pt x="68750" y="97777"/>
                </a:lnTo>
                <a:lnTo>
                  <a:pt x="68750" y="97777"/>
                </a:lnTo>
                <a:lnTo>
                  <a:pt x="68750" y="97777"/>
                </a:lnTo>
                <a:lnTo>
                  <a:pt x="68750" y="88888"/>
                </a:lnTo>
                <a:lnTo>
                  <a:pt x="68750" y="88888"/>
                </a:lnTo>
                <a:lnTo>
                  <a:pt x="68750" y="88888"/>
                </a:lnTo>
                <a:lnTo>
                  <a:pt x="68750" y="88888"/>
                </a:lnTo>
                <a:lnTo>
                  <a:pt x="68750" y="88888"/>
                </a:lnTo>
                <a:lnTo>
                  <a:pt x="65000" y="88888"/>
                </a:lnTo>
                <a:lnTo>
                  <a:pt x="65000" y="88888"/>
                </a:lnTo>
                <a:lnTo>
                  <a:pt x="65000" y="88888"/>
                </a:lnTo>
                <a:lnTo>
                  <a:pt x="65000" y="88888"/>
                </a:lnTo>
                <a:lnTo>
                  <a:pt x="62500" y="88888"/>
                </a:lnTo>
                <a:lnTo>
                  <a:pt x="62500" y="88888"/>
                </a:lnTo>
                <a:lnTo>
                  <a:pt x="62500" y="88888"/>
                </a:lnTo>
                <a:lnTo>
                  <a:pt x="62500" y="88888"/>
                </a:lnTo>
                <a:lnTo>
                  <a:pt x="60000" y="88888"/>
                </a:lnTo>
                <a:lnTo>
                  <a:pt x="60000" y="88888"/>
                </a:lnTo>
                <a:lnTo>
                  <a:pt x="60000" y="88888"/>
                </a:lnTo>
                <a:lnTo>
                  <a:pt x="57500" y="88888"/>
                </a:lnTo>
                <a:lnTo>
                  <a:pt x="57500" y="88888"/>
                </a:lnTo>
                <a:lnTo>
                  <a:pt x="57500" y="88888"/>
                </a:lnTo>
                <a:lnTo>
                  <a:pt x="57500" y="88888"/>
                </a:lnTo>
                <a:lnTo>
                  <a:pt x="57500" y="88888"/>
                </a:lnTo>
                <a:lnTo>
                  <a:pt x="55000" y="88888"/>
                </a:lnTo>
                <a:lnTo>
                  <a:pt x="55000" y="88888"/>
                </a:lnTo>
                <a:lnTo>
                  <a:pt x="55000" y="88888"/>
                </a:lnTo>
                <a:lnTo>
                  <a:pt x="55000" y="88888"/>
                </a:lnTo>
                <a:lnTo>
                  <a:pt x="55000" y="88888"/>
                </a:lnTo>
                <a:lnTo>
                  <a:pt x="55000" y="88888"/>
                </a:lnTo>
                <a:lnTo>
                  <a:pt x="51250" y="88888"/>
                </a:lnTo>
                <a:lnTo>
                  <a:pt x="51250" y="88888"/>
                </a:lnTo>
                <a:lnTo>
                  <a:pt x="51250" y="88888"/>
                </a:lnTo>
                <a:lnTo>
                  <a:pt x="51250" y="88888"/>
                </a:lnTo>
                <a:lnTo>
                  <a:pt x="48750" y="88888"/>
                </a:lnTo>
                <a:lnTo>
                  <a:pt x="48750" y="97777"/>
                </a:lnTo>
                <a:lnTo>
                  <a:pt x="48750" y="97777"/>
                </a:lnTo>
                <a:lnTo>
                  <a:pt x="48750" y="97777"/>
                </a:lnTo>
                <a:lnTo>
                  <a:pt x="48750" y="97777"/>
                </a:lnTo>
                <a:lnTo>
                  <a:pt x="48750" y="97777"/>
                </a:lnTo>
                <a:lnTo>
                  <a:pt x="46250" y="97777"/>
                </a:lnTo>
                <a:lnTo>
                  <a:pt x="46250" y="97777"/>
                </a:lnTo>
                <a:lnTo>
                  <a:pt x="46250" y="97777"/>
                </a:lnTo>
                <a:lnTo>
                  <a:pt x="46250" y="97777"/>
                </a:lnTo>
                <a:lnTo>
                  <a:pt x="43750" y="97777"/>
                </a:lnTo>
                <a:lnTo>
                  <a:pt x="43750" y="97777"/>
                </a:lnTo>
                <a:lnTo>
                  <a:pt x="43750" y="97777"/>
                </a:lnTo>
                <a:lnTo>
                  <a:pt x="43750" y="97777"/>
                </a:lnTo>
                <a:lnTo>
                  <a:pt x="43750" y="88888"/>
                </a:lnTo>
                <a:lnTo>
                  <a:pt x="43750" y="88888"/>
                </a:lnTo>
                <a:lnTo>
                  <a:pt x="43750" y="88888"/>
                </a:lnTo>
                <a:lnTo>
                  <a:pt x="43750" y="88888"/>
                </a:lnTo>
                <a:lnTo>
                  <a:pt x="43750" y="88888"/>
                </a:lnTo>
                <a:lnTo>
                  <a:pt x="46250" y="88888"/>
                </a:lnTo>
                <a:lnTo>
                  <a:pt x="46250" y="88888"/>
                </a:lnTo>
                <a:lnTo>
                  <a:pt x="46250" y="88888"/>
                </a:lnTo>
                <a:lnTo>
                  <a:pt x="46250" y="88888"/>
                </a:lnTo>
                <a:lnTo>
                  <a:pt x="46250" y="80000"/>
                </a:lnTo>
                <a:lnTo>
                  <a:pt x="48750" y="80000"/>
                </a:lnTo>
                <a:lnTo>
                  <a:pt x="48750" y="80000"/>
                </a:lnTo>
                <a:lnTo>
                  <a:pt x="48750" y="80000"/>
                </a:lnTo>
                <a:lnTo>
                  <a:pt x="48750" y="80000"/>
                </a:lnTo>
                <a:lnTo>
                  <a:pt x="48750" y="80000"/>
                </a:lnTo>
                <a:lnTo>
                  <a:pt x="48750" y="80000"/>
                </a:lnTo>
                <a:lnTo>
                  <a:pt x="48750" y="80000"/>
                </a:lnTo>
                <a:lnTo>
                  <a:pt x="48750" y="80000"/>
                </a:lnTo>
                <a:lnTo>
                  <a:pt x="46250" y="80000"/>
                </a:lnTo>
                <a:lnTo>
                  <a:pt x="46250" y="80000"/>
                </a:lnTo>
                <a:lnTo>
                  <a:pt x="46250" y="80000"/>
                </a:lnTo>
                <a:lnTo>
                  <a:pt x="46250" y="80000"/>
                </a:lnTo>
                <a:lnTo>
                  <a:pt x="43750" y="80000"/>
                </a:lnTo>
                <a:lnTo>
                  <a:pt x="43750" y="80000"/>
                </a:lnTo>
                <a:lnTo>
                  <a:pt x="43750" y="80000"/>
                </a:lnTo>
                <a:lnTo>
                  <a:pt x="41250" y="80000"/>
                </a:lnTo>
                <a:lnTo>
                  <a:pt x="41250" y="80000"/>
                </a:lnTo>
                <a:lnTo>
                  <a:pt x="41250" y="80000"/>
                </a:lnTo>
                <a:lnTo>
                  <a:pt x="41250" y="80000"/>
                </a:lnTo>
                <a:lnTo>
                  <a:pt x="41250" y="80000"/>
                </a:lnTo>
                <a:lnTo>
                  <a:pt x="37500" y="80000"/>
                </a:lnTo>
                <a:lnTo>
                  <a:pt x="37500" y="80000"/>
                </a:lnTo>
                <a:lnTo>
                  <a:pt x="37500" y="80000"/>
                </a:lnTo>
                <a:lnTo>
                  <a:pt x="37500" y="80000"/>
                </a:lnTo>
                <a:lnTo>
                  <a:pt x="35000" y="80000"/>
                </a:lnTo>
                <a:lnTo>
                  <a:pt x="35000" y="80000"/>
                </a:lnTo>
                <a:lnTo>
                  <a:pt x="35000" y="80000"/>
                </a:lnTo>
                <a:lnTo>
                  <a:pt x="35000" y="88888"/>
                </a:lnTo>
                <a:lnTo>
                  <a:pt x="32500" y="88888"/>
                </a:lnTo>
                <a:lnTo>
                  <a:pt x="32500" y="88888"/>
                </a:lnTo>
                <a:lnTo>
                  <a:pt x="32500" y="88888"/>
                </a:lnTo>
                <a:lnTo>
                  <a:pt x="32500" y="88888"/>
                </a:lnTo>
                <a:lnTo>
                  <a:pt x="32500" y="88888"/>
                </a:lnTo>
                <a:lnTo>
                  <a:pt x="30000" y="88888"/>
                </a:lnTo>
                <a:lnTo>
                  <a:pt x="30000" y="88888"/>
                </a:lnTo>
                <a:lnTo>
                  <a:pt x="30000" y="88888"/>
                </a:lnTo>
                <a:lnTo>
                  <a:pt x="27500" y="88888"/>
                </a:lnTo>
                <a:lnTo>
                  <a:pt x="27500" y="88888"/>
                </a:lnTo>
                <a:lnTo>
                  <a:pt x="27500" y="88888"/>
                </a:lnTo>
                <a:lnTo>
                  <a:pt x="27500" y="88888"/>
                </a:lnTo>
                <a:lnTo>
                  <a:pt x="27500" y="88888"/>
                </a:lnTo>
                <a:lnTo>
                  <a:pt x="23750" y="88888"/>
                </a:lnTo>
                <a:lnTo>
                  <a:pt x="23750" y="88888"/>
                </a:lnTo>
                <a:lnTo>
                  <a:pt x="23750" y="88888"/>
                </a:lnTo>
                <a:lnTo>
                  <a:pt x="23750" y="88888"/>
                </a:lnTo>
                <a:lnTo>
                  <a:pt x="21250" y="88888"/>
                </a:lnTo>
                <a:lnTo>
                  <a:pt x="21250" y="88888"/>
                </a:lnTo>
                <a:lnTo>
                  <a:pt x="21250" y="88888"/>
                </a:lnTo>
                <a:lnTo>
                  <a:pt x="18750" y="88888"/>
                </a:lnTo>
                <a:lnTo>
                  <a:pt x="18750" y="80000"/>
                </a:lnTo>
                <a:lnTo>
                  <a:pt x="18750" y="80000"/>
                </a:lnTo>
                <a:lnTo>
                  <a:pt x="18750" y="80000"/>
                </a:lnTo>
                <a:lnTo>
                  <a:pt x="18750" y="80000"/>
                </a:lnTo>
                <a:lnTo>
                  <a:pt x="16250" y="80000"/>
                </a:lnTo>
                <a:lnTo>
                  <a:pt x="16250" y="80000"/>
                </a:lnTo>
                <a:lnTo>
                  <a:pt x="16250" y="80000"/>
                </a:lnTo>
                <a:lnTo>
                  <a:pt x="16250" y="80000"/>
                </a:lnTo>
                <a:lnTo>
                  <a:pt x="16250" y="80000"/>
                </a:lnTo>
                <a:lnTo>
                  <a:pt x="16250" y="80000"/>
                </a:lnTo>
                <a:lnTo>
                  <a:pt x="13750" y="80000"/>
                </a:lnTo>
                <a:lnTo>
                  <a:pt x="13750" y="80000"/>
                </a:lnTo>
                <a:lnTo>
                  <a:pt x="13750" y="71111"/>
                </a:lnTo>
                <a:lnTo>
                  <a:pt x="13750" y="71111"/>
                </a:lnTo>
                <a:lnTo>
                  <a:pt x="10000" y="71111"/>
                </a:lnTo>
                <a:lnTo>
                  <a:pt x="10000" y="71111"/>
                </a:lnTo>
                <a:lnTo>
                  <a:pt x="10000" y="71111"/>
                </a:lnTo>
                <a:lnTo>
                  <a:pt x="10000" y="62222"/>
                </a:lnTo>
                <a:lnTo>
                  <a:pt x="13750" y="62222"/>
                </a:lnTo>
                <a:lnTo>
                  <a:pt x="13750" y="62222"/>
                </a:lnTo>
                <a:lnTo>
                  <a:pt x="13750" y="62222"/>
                </a:lnTo>
                <a:lnTo>
                  <a:pt x="13750" y="62222"/>
                </a:lnTo>
                <a:lnTo>
                  <a:pt x="16250" y="62222"/>
                </a:lnTo>
                <a:lnTo>
                  <a:pt x="16250" y="62222"/>
                </a:lnTo>
                <a:lnTo>
                  <a:pt x="16250" y="62222"/>
                </a:lnTo>
                <a:lnTo>
                  <a:pt x="16250" y="62222"/>
                </a:lnTo>
                <a:lnTo>
                  <a:pt x="18750" y="62222"/>
                </a:lnTo>
                <a:lnTo>
                  <a:pt x="18750" y="62222"/>
                </a:lnTo>
                <a:lnTo>
                  <a:pt x="18750" y="62222"/>
                </a:lnTo>
                <a:lnTo>
                  <a:pt x="18750" y="62222"/>
                </a:lnTo>
                <a:lnTo>
                  <a:pt x="21250" y="62222"/>
                </a:lnTo>
                <a:lnTo>
                  <a:pt x="21250" y="62222"/>
                </a:lnTo>
                <a:lnTo>
                  <a:pt x="21250" y="62222"/>
                </a:lnTo>
                <a:lnTo>
                  <a:pt x="23750" y="62222"/>
                </a:lnTo>
                <a:lnTo>
                  <a:pt x="23750" y="62222"/>
                </a:lnTo>
                <a:lnTo>
                  <a:pt x="23750" y="62222"/>
                </a:lnTo>
                <a:lnTo>
                  <a:pt x="23750" y="62222"/>
                </a:lnTo>
                <a:lnTo>
                  <a:pt x="27500" y="62222"/>
                </a:lnTo>
                <a:lnTo>
                  <a:pt x="27500" y="62222"/>
                </a:lnTo>
                <a:lnTo>
                  <a:pt x="27500" y="62222"/>
                </a:lnTo>
                <a:lnTo>
                  <a:pt x="27500" y="62222"/>
                </a:lnTo>
                <a:lnTo>
                  <a:pt x="27500" y="62222"/>
                </a:lnTo>
                <a:lnTo>
                  <a:pt x="30000" y="62222"/>
                </a:lnTo>
                <a:lnTo>
                  <a:pt x="30000" y="62222"/>
                </a:lnTo>
                <a:lnTo>
                  <a:pt x="30000" y="62222"/>
                </a:lnTo>
                <a:lnTo>
                  <a:pt x="32500" y="62222"/>
                </a:lnTo>
                <a:lnTo>
                  <a:pt x="32500" y="62222"/>
                </a:lnTo>
                <a:lnTo>
                  <a:pt x="32500" y="62222"/>
                </a:lnTo>
                <a:lnTo>
                  <a:pt x="32500" y="62222"/>
                </a:lnTo>
                <a:lnTo>
                  <a:pt x="35000" y="62222"/>
                </a:lnTo>
                <a:lnTo>
                  <a:pt x="35000" y="62222"/>
                </a:lnTo>
                <a:lnTo>
                  <a:pt x="35000" y="62222"/>
                </a:lnTo>
                <a:lnTo>
                  <a:pt x="37500" y="62222"/>
                </a:lnTo>
                <a:lnTo>
                  <a:pt x="37500" y="62222"/>
                </a:lnTo>
                <a:lnTo>
                  <a:pt x="37500" y="62222"/>
                </a:lnTo>
                <a:lnTo>
                  <a:pt x="37500" y="62222"/>
                </a:lnTo>
                <a:lnTo>
                  <a:pt x="37500" y="62222"/>
                </a:lnTo>
                <a:lnTo>
                  <a:pt x="37500" y="62222"/>
                </a:lnTo>
                <a:lnTo>
                  <a:pt x="37500" y="62222"/>
                </a:lnTo>
                <a:lnTo>
                  <a:pt x="37500" y="62222"/>
                </a:lnTo>
                <a:lnTo>
                  <a:pt x="35000" y="62222"/>
                </a:lnTo>
                <a:lnTo>
                  <a:pt x="35000" y="62222"/>
                </a:lnTo>
                <a:lnTo>
                  <a:pt x="35000" y="62222"/>
                </a:lnTo>
                <a:lnTo>
                  <a:pt x="32500" y="62222"/>
                </a:lnTo>
                <a:lnTo>
                  <a:pt x="32500" y="62222"/>
                </a:lnTo>
                <a:lnTo>
                  <a:pt x="32500" y="62222"/>
                </a:lnTo>
                <a:lnTo>
                  <a:pt x="32500" y="62222"/>
                </a:lnTo>
                <a:lnTo>
                  <a:pt x="30000" y="62222"/>
                </a:lnTo>
                <a:lnTo>
                  <a:pt x="30000" y="62222"/>
                </a:lnTo>
                <a:lnTo>
                  <a:pt x="30000" y="62222"/>
                </a:lnTo>
                <a:lnTo>
                  <a:pt x="30000" y="62222"/>
                </a:lnTo>
                <a:lnTo>
                  <a:pt x="30000" y="48888"/>
                </a:lnTo>
                <a:lnTo>
                  <a:pt x="30000" y="48888"/>
                </a:lnTo>
                <a:lnTo>
                  <a:pt x="30000" y="48888"/>
                </a:lnTo>
                <a:lnTo>
                  <a:pt x="32500" y="48888"/>
                </a:lnTo>
                <a:lnTo>
                  <a:pt x="32500" y="48888"/>
                </a:lnTo>
                <a:lnTo>
                  <a:pt x="32500" y="48888"/>
                </a:lnTo>
                <a:lnTo>
                  <a:pt x="32500" y="48888"/>
                </a:lnTo>
                <a:lnTo>
                  <a:pt x="32500" y="48888"/>
                </a:lnTo>
                <a:lnTo>
                  <a:pt x="32500" y="48888"/>
                </a:lnTo>
                <a:lnTo>
                  <a:pt x="32500" y="48888"/>
                </a:lnTo>
                <a:lnTo>
                  <a:pt x="30000" y="48888"/>
                </a:lnTo>
                <a:lnTo>
                  <a:pt x="30000" y="48888"/>
                </a:lnTo>
                <a:lnTo>
                  <a:pt x="30000" y="48888"/>
                </a:lnTo>
                <a:lnTo>
                  <a:pt x="27500" y="48888"/>
                </a:lnTo>
                <a:lnTo>
                  <a:pt x="27500" y="48888"/>
                </a:lnTo>
                <a:lnTo>
                  <a:pt x="27500" y="48888"/>
                </a:lnTo>
                <a:lnTo>
                  <a:pt x="27500" y="48888"/>
                </a:lnTo>
                <a:lnTo>
                  <a:pt x="23750" y="48888"/>
                </a:lnTo>
                <a:lnTo>
                  <a:pt x="23750" y="40000"/>
                </a:lnTo>
                <a:lnTo>
                  <a:pt x="23750" y="40000"/>
                </a:lnTo>
                <a:lnTo>
                  <a:pt x="27500" y="40000"/>
                </a:lnTo>
                <a:lnTo>
                  <a:pt x="27500" y="40000"/>
                </a:lnTo>
                <a:lnTo>
                  <a:pt x="27500" y="40000"/>
                </a:lnTo>
                <a:lnTo>
                  <a:pt x="27500" y="40000"/>
                </a:lnTo>
                <a:lnTo>
                  <a:pt x="27500" y="40000"/>
                </a:lnTo>
                <a:lnTo>
                  <a:pt x="30000" y="40000"/>
                </a:lnTo>
                <a:lnTo>
                  <a:pt x="30000" y="40000"/>
                </a:lnTo>
                <a:lnTo>
                  <a:pt x="30000" y="40000"/>
                </a:lnTo>
                <a:lnTo>
                  <a:pt x="32500" y="40000"/>
                </a:lnTo>
                <a:lnTo>
                  <a:pt x="32500" y="31111"/>
                </a:lnTo>
                <a:lnTo>
                  <a:pt x="30000" y="31111"/>
                </a:lnTo>
                <a:lnTo>
                  <a:pt x="30000" y="31111"/>
                </a:lnTo>
                <a:lnTo>
                  <a:pt x="30000" y="31111"/>
                </a:lnTo>
                <a:lnTo>
                  <a:pt x="27500" y="31111"/>
                </a:lnTo>
                <a:lnTo>
                  <a:pt x="27500" y="31111"/>
                </a:lnTo>
                <a:lnTo>
                  <a:pt x="27500" y="31111"/>
                </a:lnTo>
                <a:lnTo>
                  <a:pt x="27500" y="31111"/>
                </a:lnTo>
                <a:lnTo>
                  <a:pt x="27500" y="31111"/>
                </a:lnTo>
                <a:lnTo>
                  <a:pt x="23750" y="31111"/>
                </a:lnTo>
                <a:lnTo>
                  <a:pt x="23750" y="31111"/>
                </a:lnTo>
                <a:lnTo>
                  <a:pt x="23750" y="31111"/>
                </a:lnTo>
                <a:lnTo>
                  <a:pt x="23750" y="31111"/>
                </a:lnTo>
                <a:lnTo>
                  <a:pt x="23750" y="31111"/>
                </a:lnTo>
                <a:lnTo>
                  <a:pt x="21250" y="31111"/>
                </a:lnTo>
                <a:lnTo>
                  <a:pt x="21250" y="40000"/>
                </a:lnTo>
                <a:lnTo>
                  <a:pt x="21250" y="40000"/>
                </a:lnTo>
                <a:lnTo>
                  <a:pt x="21250" y="40000"/>
                </a:lnTo>
                <a:lnTo>
                  <a:pt x="21250" y="40000"/>
                </a:lnTo>
                <a:lnTo>
                  <a:pt x="18750" y="40000"/>
                </a:lnTo>
                <a:lnTo>
                  <a:pt x="18750" y="40000"/>
                </a:lnTo>
                <a:lnTo>
                  <a:pt x="18750" y="40000"/>
                </a:lnTo>
                <a:lnTo>
                  <a:pt x="18750" y="40000"/>
                </a:lnTo>
                <a:lnTo>
                  <a:pt x="18750" y="40000"/>
                </a:lnTo>
                <a:lnTo>
                  <a:pt x="16250" y="40000"/>
                </a:lnTo>
                <a:lnTo>
                  <a:pt x="16250" y="40000"/>
                </a:lnTo>
                <a:lnTo>
                  <a:pt x="16250" y="40000"/>
                </a:lnTo>
                <a:lnTo>
                  <a:pt x="16250" y="40000"/>
                </a:lnTo>
                <a:lnTo>
                  <a:pt x="13750" y="40000"/>
                </a:lnTo>
                <a:lnTo>
                  <a:pt x="13750" y="40000"/>
                </a:lnTo>
                <a:lnTo>
                  <a:pt x="13750" y="40000"/>
                </a:lnTo>
                <a:lnTo>
                  <a:pt x="10000" y="40000"/>
                </a:lnTo>
                <a:lnTo>
                  <a:pt x="10000" y="40000"/>
                </a:lnTo>
                <a:lnTo>
                  <a:pt x="10000" y="40000"/>
                </a:lnTo>
                <a:lnTo>
                  <a:pt x="13750" y="40000"/>
                </a:lnTo>
                <a:lnTo>
                  <a:pt x="13750" y="40000"/>
                </a:lnTo>
                <a:lnTo>
                  <a:pt x="13750" y="40000"/>
                </a:lnTo>
                <a:lnTo>
                  <a:pt x="13750" y="31111"/>
                </a:lnTo>
                <a:lnTo>
                  <a:pt x="16250" y="31111"/>
                </a:lnTo>
                <a:lnTo>
                  <a:pt x="16250" y="31111"/>
                </a:lnTo>
                <a:lnTo>
                  <a:pt x="16250" y="31111"/>
                </a:lnTo>
                <a:lnTo>
                  <a:pt x="16250" y="31111"/>
                </a:lnTo>
                <a:lnTo>
                  <a:pt x="16250" y="31111"/>
                </a:lnTo>
                <a:lnTo>
                  <a:pt x="16250" y="31111"/>
                </a:lnTo>
                <a:lnTo>
                  <a:pt x="16250" y="31111"/>
                </a:lnTo>
                <a:lnTo>
                  <a:pt x="16250" y="22222"/>
                </a:lnTo>
                <a:lnTo>
                  <a:pt x="13750" y="22222"/>
                </a:lnTo>
                <a:lnTo>
                  <a:pt x="13750" y="22222"/>
                </a:lnTo>
                <a:lnTo>
                  <a:pt x="13750" y="22222"/>
                </a:lnTo>
                <a:lnTo>
                  <a:pt x="13750" y="31111"/>
                </a:lnTo>
                <a:lnTo>
                  <a:pt x="10000" y="31111"/>
                </a:lnTo>
                <a:lnTo>
                  <a:pt x="10000" y="31111"/>
                </a:lnTo>
                <a:lnTo>
                  <a:pt x="10000" y="31111"/>
                </a:lnTo>
                <a:lnTo>
                  <a:pt x="10000" y="31111"/>
                </a:lnTo>
                <a:lnTo>
                  <a:pt x="7500" y="31111"/>
                </a:lnTo>
                <a:lnTo>
                  <a:pt x="7500" y="31111"/>
                </a:lnTo>
                <a:lnTo>
                  <a:pt x="7500" y="31111"/>
                </a:lnTo>
                <a:lnTo>
                  <a:pt x="7500" y="31111"/>
                </a:lnTo>
                <a:lnTo>
                  <a:pt x="5000" y="31111"/>
                </a:lnTo>
                <a:lnTo>
                  <a:pt x="5000" y="31111"/>
                </a:lnTo>
                <a:lnTo>
                  <a:pt x="5000" y="31111"/>
                </a:lnTo>
                <a:lnTo>
                  <a:pt x="2500" y="31111"/>
                </a:lnTo>
                <a:lnTo>
                  <a:pt x="2500" y="31111"/>
                </a:lnTo>
                <a:lnTo>
                  <a:pt x="2500" y="31111"/>
                </a:lnTo>
                <a:lnTo>
                  <a:pt x="2500" y="31111"/>
                </a:lnTo>
                <a:lnTo>
                  <a:pt x="0" y="31111"/>
                </a:lnTo>
                <a:lnTo>
                  <a:pt x="0" y="31111"/>
                </a:lnTo>
                <a:lnTo>
                  <a:pt x="0" y="22222"/>
                </a:lnTo>
                <a:lnTo>
                  <a:pt x="0" y="22222"/>
                </a:lnTo>
                <a:lnTo>
                  <a:pt x="0" y="22222"/>
                </a:lnTo>
                <a:lnTo>
                  <a:pt x="0" y="22222"/>
                </a:lnTo>
                <a:lnTo>
                  <a:pt x="0" y="13333"/>
                </a:lnTo>
                <a:lnTo>
                  <a:pt x="0" y="13333"/>
                </a:lnTo>
                <a:lnTo>
                  <a:pt x="0" y="13333"/>
                </a:lnTo>
                <a:lnTo>
                  <a:pt x="0" y="13333"/>
                </a:lnTo>
                <a:lnTo>
                  <a:pt x="0" y="13333"/>
                </a:lnTo>
                <a:lnTo>
                  <a:pt x="0" y="0"/>
                </a:lnTo>
                <a:lnTo>
                  <a:pt x="2500" y="0"/>
                </a:lnTo>
                <a:lnTo>
                  <a:pt x="2500" y="0"/>
                </a:lnTo>
                <a:lnTo>
                  <a:pt x="2500" y="0"/>
                </a:lnTo>
                <a:lnTo>
                  <a:pt x="2500" y="0"/>
                </a:lnTo>
                <a:lnTo>
                  <a:pt x="2500" y="0"/>
                </a:lnTo>
                <a:lnTo>
                  <a:pt x="5000" y="0"/>
                </a:lnTo>
                <a:lnTo>
                  <a:pt x="5000" y="0"/>
                </a:lnTo>
                <a:lnTo>
                  <a:pt x="5000" y="0"/>
                </a:lnTo>
                <a:lnTo>
                  <a:pt x="7500" y="0"/>
                </a:lnTo>
                <a:lnTo>
                  <a:pt x="7500" y="0"/>
                </a:lnTo>
                <a:lnTo>
                  <a:pt x="7500" y="0"/>
                </a:lnTo>
                <a:lnTo>
                  <a:pt x="7500" y="0"/>
                </a:lnTo>
                <a:lnTo>
                  <a:pt x="10000" y="0"/>
                </a:lnTo>
                <a:lnTo>
                  <a:pt x="10000" y="0"/>
                </a:lnTo>
                <a:lnTo>
                  <a:pt x="10000" y="0"/>
                </a:lnTo>
                <a:lnTo>
                  <a:pt x="10000" y="0"/>
                </a:lnTo>
                <a:lnTo>
                  <a:pt x="13750" y="0"/>
                </a:lnTo>
                <a:lnTo>
                  <a:pt x="13750" y="0"/>
                </a:lnTo>
                <a:lnTo>
                  <a:pt x="13750" y="0"/>
                </a:lnTo>
                <a:lnTo>
                  <a:pt x="16250" y="0"/>
                </a:lnTo>
                <a:lnTo>
                  <a:pt x="16250" y="0"/>
                </a:lnTo>
                <a:lnTo>
                  <a:pt x="16250" y="0"/>
                </a:lnTo>
                <a:lnTo>
                  <a:pt x="16250" y="0"/>
                </a:lnTo>
                <a:lnTo>
                  <a:pt x="18750" y="0"/>
                </a:lnTo>
                <a:lnTo>
                  <a:pt x="18750" y="0"/>
                </a:lnTo>
                <a:lnTo>
                  <a:pt x="18750" y="0"/>
                </a:lnTo>
                <a:lnTo>
                  <a:pt x="18750" y="0"/>
                </a:lnTo>
                <a:lnTo>
                  <a:pt x="18750" y="0"/>
                </a:lnTo>
                <a:lnTo>
                  <a:pt x="21250" y="0"/>
                </a:lnTo>
                <a:lnTo>
                  <a:pt x="21250" y="0"/>
                </a:lnTo>
                <a:lnTo>
                  <a:pt x="21250" y="0"/>
                </a:lnTo>
                <a:lnTo>
                  <a:pt x="23750" y="0"/>
                </a:lnTo>
                <a:lnTo>
                  <a:pt x="23750" y="0"/>
                </a:lnTo>
                <a:lnTo>
                  <a:pt x="23750" y="0"/>
                </a:lnTo>
                <a:lnTo>
                  <a:pt x="23750" y="0"/>
                </a:lnTo>
                <a:lnTo>
                  <a:pt x="27500" y="0"/>
                </a:lnTo>
                <a:lnTo>
                  <a:pt x="27500" y="0"/>
                </a:lnTo>
                <a:lnTo>
                  <a:pt x="27500" y="0"/>
                </a:lnTo>
                <a:lnTo>
                  <a:pt x="27500" y="0"/>
                </a:lnTo>
                <a:lnTo>
                  <a:pt x="30000" y="0"/>
                </a:lnTo>
                <a:lnTo>
                  <a:pt x="30000" y="0"/>
                </a:lnTo>
                <a:lnTo>
                  <a:pt x="30000" y="0"/>
                </a:lnTo>
                <a:lnTo>
                  <a:pt x="32500" y="0"/>
                </a:lnTo>
                <a:lnTo>
                  <a:pt x="32500" y="0"/>
                </a:lnTo>
                <a:lnTo>
                  <a:pt x="32500" y="0"/>
                </a:lnTo>
                <a:lnTo>
                  <a:pt x="32500" y="0"/>
                </a:lnTo>
                <a:lnTo>
                  <a:pt x="35000" y="0"/>
                </a:lnTo>
                <a:lnTo>
                  <a:pt x="35000" y="0"/>
                </a:lnTo>
                <a:lnTo>
                  <a:pt x="35000" y="0"/>
                </a:lnTo>
                <a:lnTo>
                  <a:pt x="375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0" name="Shape 2250"/>
          <p:cNvSpPr/>
          <p:nvPr/>
        </p:nvSpPr>
        <p:spPr>
          <a:xfrm>
            <a:off x="2276478" y="2251077"/>
            <a:ext cx="130969" cy="49211"/>
          </a:xfrm>
          <a:custGeom>
            <a:avLst/>
            <a:gdLst/>
            <a:ahLst/>
            <a:cxnLst/>
            <a:rect l="0" t="0" r="0" b="0"/>
            <a:pathLst>
              <a:path w="120000" h="120000" extrusionOk="0">
                <a:moveTo>
                  <a:pt x="105818" y="0"/>
                </a:moveTo>
                <a:lnTo>
                  <a:pt x="105818" y="0"/>
                </a:lnTo>
                <a:lnTo>
                  <a:pt x="105818" y="0"/>
                </a:lnTo>
                <a:lnTo>
                  <a:pt x="105818" y="0"/>
                </a:lnTo>
                <a:lnTo>
                  <a:pt x="108000" y="0"/>
                </a:lnTo>
                <a:lnTo>
                  <a:pt x="108000" y="0"/>
                </a:lnTo>
                <a:lnTo>
                  <a:pt x="108000" y="0"/>
                </a:lnTo>
                <a:lnTo>
                  <a:pt x="108000" y="0"/>
                </a:lnTo>
                <a:lnTo>
                  <a:pt x="110181" y="0"/>
                </a:lnTo>
                <a:lnTo>
                  <a:pt x="110181" y="0"/>
                </a:lnTo>
                <a:lnTo>
                  <a:pt x="110181" y="0"/>
                </a:lnTo>
                <a:lnTo>
                  <a:pt x="110181" y="7741"/>
                </a:lnTo>
                <a:lnTo>
                  <a:pt x="110181" y="7741"/>
                </a:lnTo>
                <a:lnTo>
                  <a:pt x="112363" y="7741"/>
                </a:lnTo>
                <a:lnTo>
                  <a:pt x="112363" y="7741"/>
                </a:lnTo>
                <a:lnTo>
                  <a:pt x="112363" y="7741"/>
                </a:lnTo>
                <a:lnTo>
                  <a:pt x="112363" y="7741"/>
                </a:lnTo>
                <a:lnTo>
                  <a:pt x="114545" y="7741"/>
                </a:lnTo>
                <a:lnTo>
                  <a:pt x="114545" y="7741"/>
                </a:lnTo>
                <a:lnTo>
                  <a:pt x="114545" y="7741"/>
                </a:lnTo>
                <a:lnTo>
                  <a:pt x="114545" y="7741"/>
                </a:lnTo>
                <a:lnTo>
                  <a:pt x="114545" y="7741"/>
                </a:lnTo>
                <a:lnTo>
                  <a:pt x="117818" y="7741"/>
                </a:lnTo>
                <a:lnTo>
                  <a:pt x="117818" y="7741"/>
                </a:lnTo>
                <a:lnTo>
                  <a:pt x="117818" y="7741"/>
                </a:lnTo>
                <a:lnTo>
                  <a:pt x="117818" y="7741"/>
                </a:lnTo>
                <a:lnTo>
                  <a:pt x="120000" y="7741"/>
                </a:lnTo>
                <a:lnTo>
                  <a:pt x="120000" y="19354"/>
                </a:lnTo>
                <a:lnTo>
                  <a:pt x="120000" y="19354"/>
                </a:lnTo>
                <a:lnTo>
                  <a:pt x="120000" y="19354"/>
                </a:lnTo>
                <a:lnTo>
                  <a:pt x="120000" y="19354"/>
                </a:lnTo>
                <a:lnTo>
                  <a:pt x="120000" y="19354"/>
                </a:lnTo>
                <a:lnTo>
                  <a:pt x="120000" y="19354"/>
                </a:lnTo>
                <a:lnTo>
                  <a:pt x="117818" y="19354"/>
                </a:lnTo>
                <a:lnTo>
                  <a:pt x="117818" y="19354"/>
                </a:lnTo>
                <a:lnTo>
                  <a:pt x="117818" y="19354"/>
                </a:lnTo>
                <a:lnTo>
                  <a:pt x="117818" y="19354"/>
                </a:lnTo>
                <a:lnTo>
                  <a:pt x="114545" y="19354"/>
                </a:lnTo>
                <a:lnTo>
                  <a:pt x="114545" y="19354"/>
                </a:lnTo>
                <a:lnTo>
                  <a:pt x="114545" y="19354"/>
                </a:lnTo>
                <a:lnTo>
                  <a:pt x="114545" y="19354"/>
                </a:lnTo>
                <a:lnTo>
                  <a:pt x="114545" y="27096"/>
                </a:lnTo>
                <a:lnTo>
                  <a:pt x="112363" y="27096"/>
                </a:lnTo>
                <a:lnTo>
                  <a:pt x="112363" y="27096"/>
                </a:lnTo>
                <a:lnTo>
                  <a:pt x="112363" y="27096"/>
                </a:lnTo>
                <a:lnTo>
                  <a:pt x="112363" y="27096"/>
                </a:lnTo>
                <a:lnTo>
                  <a:pt x="110181" y="27096"/>
                </a:lnTo>
                <a:lnTo>
                  <a:pt x="110181" y="27096"/>
                </a:lnTo>
                <a:lnTo>
                  <a:pt x="110181" y="27096"/>
                </a:lnTo>
                <a:lnTo>
                  <a:pt x="110181" y="27096"/>
                </a:lnTo>
                <a:lnTo>
                  <a:pt x="108000" y="27096"/>
                </a:lnTo>
                <a:lnTo>
                  <a:pt x="108000" y="27096"/>
                </a:lnTo>
                <a:lnTo>
                  <a:pt x="108000" y="27096"/>
                </a:lnTo>
                <a:lnTo>
                  <a:pt x="108000" y="27096"/>
                </a:lnTo>
                <a:lnTo>
                  <a:pt x="108000" y="27096"/>
                </a:lnTo>
                <a:lnTo>
                  <a:pt x="108000" y="34838"/>
                </a:lnTo>
                <a:lnTo>
                  <a:pt x="108000" y="34838"/>
                </a:lnTo>
                <a:lnTo>
                  <a:pt x="108000" y="34838"/>
                </a:lnTo>
                <a:lnTo>
                  <a:pt x="108000" y="34838"/>
                </a:lnTo>
                <a:lnTo>
                  <a:pt x="108000" y="34838"/>
                </a:lnTo>
                <a:lnTo>
                  <a:pt x="110181" y="34838"/>
                </a:lnTo>
                <a:lnTo>
                  <a:pt x="110181" y="34838"/>
                </a:lnTo>
                <a:lnTo>
                  <a:pt x="110181" y="34838"/>
                </a:lnTo>
                <a:lnTo>
                  <a:pt x="112363" y="34838"/>
                </a:lnTo>
                <a:lnTo>
                  <a:pt x="112363" y="34838"/>
                </a:lnTo>
                <a:lnTo>
                  <a:pt x="112363" y="34838"/>
                </a:lnTo>
                <a:lnTo>
                  <a:pt x="112363" y="34838"/>
                </a:lnTo>
                <a:lnTo>
                  <a:pt x="112363" y="34838"/>
                </a:lnTo>
                <a:lnTo>
                  <a:pt x="114545" y="34838"/>
                </a:lnTo>
                <a:lnTo>
                  <a:pt x="114545" y="34838"/>
                </a:lnTo>
                <a:lnTo>
                  <a:pt x="114545" y="42580"/>
                </a:lnTo>
                <a:lnTo>
                  <a:pt x="114545" y="42580"/>
                </a:lnTo>
                <a:lnTo>
                  <a:pt x="114545" y="42580"/>
                </a:lnTo>
                <a:lnTo>
                  <a:pt x="114545" y="42580"/>
                </a:lnTo>
                <a:lnTo>
                  <a:pt x="112363" y="42580"/>
                </a:lnTo>
                <a:lnTo>
                  <a:pt x="112363" y="42580"/>
                </a:lnTo>
                <a:lnTo>
                  <a:pt x="112363" y="42580"/>
                </a:lnTo>
                <a:lnTo>
                  <a:pt x="112363" y="42580"/>
                </a:lnTo>
                <a:lnTo>
                  <a:pt x="110181" y="42580"/>
                </a:lnTo>
                <a:lnTo>
                  <a:pt x="110181" y="42580"/>
                </a:lnTo>
                <a:lnTo>
                  <a:pt x="110181" y="50322"/>
                </a:lnTo>
                <a:lnTo>
                  <a:pt x="110181" y="50322"/>
                </a:lnTo>
                <a:lnTo>
                  <a:pt x="110181" y="50322"/>
                </a:lnTo>
                <a:lnTo>
                  <a:pt x="112363" y="50322"/>
                </a:lnTo>
                <a:lnTo>
                  <a:pt x="112363" y="50322"/>
                </a:lnTo>
                <a:lnTo>
                  <a:pt x="112363" y="50322"/>
                </a:lnTo>
                <a:lnTo>
                  <a:pt x="112363" y="61935"/>
                </a:lnTo>
                <a:lnTo>
                  <a:pt x="112363" y="61935"/>
                </a:lnTo>
                <a:lnTo>
                  <a:pt x="112363" y="61935"/>
                </a:lnTo>
                <a:lnTo>
                  <a:pt x="112363" y="61935"/>
                </a:lnTo>
                <a:lnTo>
                  <a:pt x="112363" y="61935"/>
                </a:lnTo>
                <a:lnTo>
                  <a:pt x="110181" y="61935"/>
                </a:lnTo>
                <a:lnTo>
                  <a:pt x="110181" y="61935"/>
                </a:lnTo>
                <a:lnTo>
                  <a:pt x="110181" y="61935"/>
                </a:lnTo>
                <a:lnTo>
                  <a:pt x="110181" y="61935"/>
                </a:lnTo>
                <a:lnTo>
                  <a:pt x="110181" y="61935"/>
                </a:lnTo>
                <a:lnTo>
                  <a:pt x="108000" y="61935"/>
                </a:lnTo>
                <a:lnTo>
                  <a:pt x="108000" y="61935"/>
                </a:lnTo>
                <a:lnTo>
                  <a:pt x="108000" y="61935"/>
                </a:lnTo>
                <a:lnTo>
                  <a:pt x="108000" y="61935"/>
                </a:lnTo>
                <a:lnTo>
                  <a:pt x="105818" y="61935"/>
                </a:lnTo>
                <a:lnTo>
                  <a:pt x="105818" y="61935"/>
                </a:lnTo>
                <a:lnTo>
                  <a:pt x="105818" y="69677"/>
                </a:lnTo>
                <a:lnTo>
                  <a:pt x="105818" y="69677"/>
                </a:lnTo>
                <a:lnTo>
                  <a:pt x="105818" y="69677"/>
                </a:lnTo>
                <a:lnTo>
                  <a:pt x="103636" y="69677"/>
                </a:lnTo>
                <a:lnTo>
                  <a:pt x="103636" y="69677"/>
                </a:lnTo>
                <a:lnTo>
                  <a:pt x="103636" y="69677"/>
                </a:lnTo>
                <a:lnTo>
                  <a:pt x="100363" y="69677"/>
                </a:lnTo>
                <a:lnTo>
                  <a:pt x="100363" y="69677"/>
                </a:lnTo>
                <a:lnTo>
                  <a:pt x="100363" y="69677"/>
                </a:lnTo>
                <a:lnTo>
                  <a:pt x="100363" y="69677"/>
                </a:lnTo>
                <a:lnTo>
                  <a:pt x="98181" y="69677"/>
                </a:lnTo>
                <a:lnTo>
                  <a:pt x="98181" y="69677"/>
                </a:lnTo>
                <a:lnTo>
                  <a:pt x="98181" y="69677"/>
                </a:lnTo>
                <a:lnTo>
                  <a:pt x="98181" y="69677"/>
                </a:lnTo>
                <a:lnTo>
                  <a:pt x="96000" y="69677"/>
                </a:lnTo>
                <a:lnTo>
                  <a:pt x="96000" y="69677"/>
                </a:lnTo>
                <a:lnTo>
                  <a:pt x="96000" y="69677"/>
                </a:lnTo>
                <a:lnTo>
                  <a:pt x="93818" y="69677"/>
                </a:lnTo>
                <a:lnTo>
                  <a:pt x="93818" y="69677"/>
                </a:lnTo>
                <a:lnTo>
                  <a:pt x="96000" y="69677"/>
                </a:lnTo>
                <a:lnTo>
                  <a:pt x="96000" y="69677"/>
                </a:lnTo>
                <a:lnTo>
                  <a:pt x="96000" y="69677"/>
                </a:lnTo>
                <a:lnTo>
                  <a:pt x="96000" y="77419"/>
                </a:lnTo>
                <a:lnTo>
                  <a:pt x="96000" y="77419"/>
                </a:lnTo>
                <a:lnTo>
                  <a:pt x="96000" y="77419"/>
                </a:lnTo>
                <a:lnTo>
                  <a:pt x="96000" y="77419"/>
                </a:lnTo>
                <a:lnTo>
                  <a:pt x="93818" y="77419"/>
                </a:lnTo>
                <a:lnTo>
                  <a:pt x="93818" y="85161"/>
                </a:lnTo>
                <a:lnTo>
                  <a:pt x="93818" y="85161"/>
                </a:lnTo>
                <a:lnTo>
                  <a:pt x="93818" y="85161"/>
                </a:lnTo>
                <a:lnTo>
                  <a:pt x="93818" y="85161"/>
                </a:lnTo>
                <a:lnTo>
                  <a:pt x="91636" y="85161"/>
                </a:lnTo>
                <a:lnTo>
                  <a:pt x="91636" y="85161"/>
                </a:lnTo>
                <a:lnTo>
                  <a:pt x="91636" y="85161"/>
                </a:lnTo>
                <a:lnTo>
                  <a:pt x="91636" y="85161"/>
                </a:lnTo>
                <a:lnTo>
                  <a:pt x="91636" y="85161"/>
                </a:lnTo>
                <a:lnTo>
                  <a:pt x="88363" y="85161"/>
                </a:lnTo>
                <a:lnTo>
                  <a:pt x="88363" y="85161"/>
                </a:lnTo>
                <a:lnTo>
                  <a:pt x="88363" y="85161"/>
                </a:lnTo>
                <a:lnTo>
                  <a:pt x="86181" y="85161"/>
                </a:lnTo>
                <a:lnTo>
                  <a:pt x="86181" y="85161"/>
                </a:lnTo>
                <a:lnTo>
                  <a:pt x="86181" y="85161"/>
                </a:lnTo>
                <a:lnTo>
                  <a:pt x="86181" y="85161"/>
                </a:lnTo>
                <a:lnTo>
                  <a:pt x="84000" y="85161"/>
                </a:lnTo>
                <a:lnTo>
                  <a:pt x="84000" y="85161"/>
                </a:lnTo>
                <a:lnTo>
                  <a:pt x="84000" y="85161"/>
                </a:lnTo>
                <a:lnTo>
                  <a:pt x="84000" y="85161"/>
                </a:lnTo>
                <a:lnTo>
                  <a:pt x="84000" y="85161"/>
                </a:lnTo>
                <a:lnTo>
                  <a:pt x="81818" y="85161"/>
                </a:lnTo>
                <a:lnTo>
                  <a:pt x="81818" y="85161"/>
                </a:lnTo>
                <a:lnTo>
                  <a:pt x="81818" y="85161"/>
                </a:lnTo>
                <a:lnTo>
                  <a:pt x="81818" y="77419"/>
                </a:lnTo>
                <a:lnTo>
                  <a:pt x="79636" y="77419"/>
                </a:lnTo>
                <a:lnTo>
                  <a:pt x="79636" y="77419"/>
                </a:lnTo>
                <a:lnTo>
                  <a:pt x="79636" y="77419"/>
                </a:lnTo>
                <a:lnTo>
                  <a:pt x="79636" y="77419"/>
                </a:lnTo>
                <a:lnTo>
                  <a:pt x="79636" y="77419"/>
                </a:lnTo>
                <a:lnTo>
                  <a:pt x="76363" y="77419"/>
                </a:lnTo>
                <a:lnTo>
                  <a:pt x="76363" y="77419"/>
                </a:lnTo>
                <a:lnTo>
                  <a:pt x="76363" y="69677"/>
                </a:lnTo>
                <a:lnTo>
                  <a:pt x="79636" y="69677"/>
                </a:lnTo>
                <a:lnTo>
                  <a:pt x="79636" y="69677"/>
                </a:lnTo>
                <a:lnTo>
                  <a:pt x="79636" y="69677"/>
                </a:lnTo>
                <a:lnTo>
                  <a:pt x="79636" y="69677"/>
                </a:lnTo>
                <a:lnTo>
                  <a:pt x="79636" y="69677"/>
                </a:lnTo>
                <a:lnTo>
                  <a:pt x="79636" y="61935"/>
                </a:lnTo>
                <a:lnTo>
                  <a:pt x="79636" y="61935"/>
                </a:lnTo>
                <a:lnTo>
                  <a:pt x="79636" y="61935"/>
                </a:lnTo>
                <a:lnTo>
                  <a:pt x="79636" y="61935"/>
                </a:lnTo>
                <a:lnTo>
                  <a:pt x="79636" y="61935"/>
                </a:lnTo>
                <a:lnTo>
                  <a:pt x="81818" y="61935"/>
                </a:lnTo>
                <a:lnTo>
                  <a:pt x="81818" y="50322"/>
                </a:lnTo>
                <a:lnTo>
                  <a:pt x="79636" y="50322"/>
                </a:lnTo>
                <a:lnTo>
                  <a:pt x="79636" y="50322"/>
                </a:lnTo>
                <a:lnTo>
                  <a:pt x="79636" y="50322"/>
                </a:lnTo>
                <a:lnTo>
                  <a:pt x="79636" y="50322"/>
                </a:lnTo>
                <a:lnTo>
                  <a:pt x="76363" y="50322"/>
                </a:lnTo>
                <a:lnTo>
                  <a:pt x="76363" y="50322"/>
                </a:lnTo>
                <a:lnTo>
                  <a:pt x="76363" y="50322"/>
                </a:lnTo>
                <a:lnTo>
                  <a:pt x="76363" y="50322"/>
                </a:lnTo>
                <a:lnTo>
                  <a:pt x="74181" y="50322"/>
                </a:lnTo>
                <a:lnTo>
                  <a:pt x="74181" y="61935"/>
                </a:lnTo>
                <a:lnTo>
                  <a:pt x="74181" y="61935"/>
                </a:lnTo>
                <a:lnTo>
                  <a:pt x="74181" y="61935"/>
                </a:lnTo>
                <a:lnTo>
                  <a:pt x="74181" y="61935"/>
                </a:lnTo>
                <a:lnTo>
                  <a:pt x="74181" y="61935"/>
                </a:lnTo>
                <a:lnTo>
                  <a:pt x="74181" y="61935"/>
                </a:lnTo>
                <a:lnTo>
                  <a:pt x="74181" y="61935"/>
                </a:lnTo>
                <a:lnTo>
                  <a:pt x="74181" y="69677"/>
                </a:lnTo>
                <a:lnTo>
                  <a:pt x="74181" y="69677"/>
                </a:lnTo>
                <a:lnTo>
                  <a:pt x="72000" y="69677"/>
                </a:lnTo>
                <a:lnTo>
                  <a:pt x="72000" y="69677"/>
                </a:lnTo>
                <a:lnTo>
                  <a:pt x="72000" y="69677"/>
                </a:lnTo>
                <a:lnTo>
                  <a:pt x="72000" y="69677"/>
                </a:lnTo>
                <a:lnTo>
                  <a:pt x="72000" y="69677"/>
                </a:lnTo>
                <a:lnTo>
                  <a:pt x="69818" y="69677"/>
                </a:lnTo>
                <a:lnTo>
                  <a:pt x="69818" y="69677"/>
                </a:lnTo>
                <a:lnTo>
                  <a:pt x="69818" y="69677"/>
                </a:lnTo>
                <a:lnTo>
                  <a:pt x="69818" y="69677"/>
                </a:lnTo>
                <a:lnTo>
                  <a:pt x="69818" y="69677"/>
                </a:lnTo>
                <a:lnTo>
                  <a:pt x="69818" y="69677"/>
                </a:lnTo>
                <a:lnTo>
                  <a:pt x="69818" y="69677"/>
                </a:lnTo>
                <a:lnTo>
                  <a:pt x="69818" y="77419"/>
                </a:lnTo>
                <a:lnTo>
                  <a:pt x="69818" y="77419"/>
                </a:lnTo>
                <a:lnTo>
                  <a:pt x="69818" y="77419"/>
                </a:lnTo>
                <a:lnTo>
                  <a:pt x="69818" y="77419"/>
                </a:lnTo>
                <a:lnTo>
                  <a:pt x="69818" y="85161"/>
                </a:lnTo>
                <a:lnTo>
                  <a:pt x="69818" y="85161"/>
                </a:lnTo>
                <a:lnTo>
                  <a:pt x="69818" y="85161"/>
                </a:lnTo>
                <a:lnTo>
                  <a:pt x="69818" y="85161"/>
                </a:lnTo>
                <a:lnTo>
                  <a:pt x="69818" y="85161"/>
                </a:lnTo>
                <a:lnTo>
                  <a:pt x="67636" y="85161"/>
                </a:lnTo>
                <a:lnTo>
                  <a:pt x="67636" y="85161"/>
                </a:lnTo>
                <a:lnTo>
                  <a:pt x="67636" y="85161"/>
                </a:lnTo>
                <a:lnTo>
                  <a:pt x="64363" y="85161"/>
                </a:lnTo>
                <a:lnTo>
                  <a:pt x="64363" y="85161"/>
                </a:lnTo>
                <a:lnTo>
                  <a:pt x="64363" y="85161"/>
                </a:lnTo>
                <a:lnTo>
                  <a:pt x="64363" y="85161"/>
                </a:lnTo>
                <a:lnTo>
                  <a:pt x="64363" y="92903"/>
                </a:lnTo>
                <a:lnTo>
                  <a:pt x="64363" y="92903"/>
                </a:lnTo>
                <a:lnTo>
                  <a:pt x="64363" y="92903"/>
                </a:lnTo>
                <a:lnTo>
                  <a:pt x="64363" y="92903"/>
                </a:lnTo>
                <a:lnTo>
                  <a:pt x="64363" y="92903"/>
                </a:lnTo>
                <a:lnTo>
                  <a:pt x="62181" y="92903"/>
                </a:lnTo>
                <a:lnTo>
                  <a:pt x="62181" y="92903"/>
                </a:lnTo>
                <a:lnTo>
                  <a:pt x="62181" y="92903"/>
                </a:lnTo>
                <a:lnTo>
                  <a:pt x="62181" y="92903"/>
                </a:lnTo>
                <a:lnTo>
                  <a:pt x="62181" y="92903"/>
                </a:lnTo>
                <a:lnTo>
                  <a:pt x="60000" y="92903"/>
                </a:lnTo>
                <a:lnTo>
                  <a:pt x="60000" y="92903"/>
                </a:lnTo>
                <a:lnTo>
                  <a:pt x="60000" y="92903"/>
                </a:lnTo>
                <a:lnTo>
                  <a:pt x="60000" y="92903"/>
                </a:lnTo>
                <a:lnTo>
                  <a:pt x="57818" y="92903"/>
                </a:lnTo>
                <a:lnTo>
                  <a:pt x="57818" y="92903"/>
                </a:lnTo>
                <a:lnTo>
                  <a:pt x="57818" y="92903"/>
                </a:lnTo>
                <a:lnTo>
                  <a:pt x="57818" y="85161"/>
                </a:lnTo>
                <a:lnTo>
                  <a:pt x="57818" y="85161"/>
                </a:lnTo>
                <a:lnTo>
                  <a:pt x="57818" y="85161"/>
                </a:lnTo>
                <a:lnTo>
                  <a:pt x="55636" y="85161"/>
                </a:lnTo>
                <a:lnTo>
                  <a:pt x="55636" y="85161"/>
                </a:lnTo>
                <a:lnTo>
                  <a:pt x="55636" y="85161"/>
                </a:lnTo>
                <a:lnTo>
                  <a:pt x="55636" y="85161"/>
                </a:lnTo>
                <a:lnTo>
                  <a:pt x="55636" y="77419"/>
                </a:lnTo>
                <a:lnTo>
                  <a:pt x="55636" y="77419"/>
                </a:lnTo>
                <a:lnTo>
                  <a:pt x="55636" y="85161"/>
                </a:lnTo>
                <a:lnTo>
                  <a:pt x="52363" y="85161"/>
                </a:lnTo>
                <a:lnTo>
                  <a:pt x="52363" y="85161"/>
                </a:lnTo>
                <a:lnTo>
                  <a:pt x="55636" y="85161"/>
                </a:lnTo>
                <a:lnTo>
                  <a:pt x="55636" y="85161"/>
                </a:lnTo>
                <a:lnTo>
                  <a:pt x="55636" y="85161"/>
                </a:lnTo>
                <a:lnTo>
                  <a:pt x="55636" y="92903"/>
                </a:lnTo>
                <a:lnTo>
                  <a:pt x="55636" y="92903"/>
                </a:lnTo>
                <a:lnTo>
                  <a:pt x="55636" y="92903"/>
                </a:lnTo>
                <a:lnTo>
                  <a:pt x="55636" y="92903"/>
                </a:lnTo>
                <a:lnTo>
                  <a:pt x="55636" y="104516"/>
                </a:lnTo>
                <a:lnTo>
                  <a:pt x="57818" y="104516"/>
                </a:lnTo>
                <a:lnTo>
                  <a:pt x="57818" y="104516"/>
                </a:lnTo>
                <a:lnTo>
                  <a:pt x="55636" y="104516"/>
                </a:lnTo>
                <a:lnTo>
                  <a:pt x="55636" y="104516"/>
                </a:lnTo>
                <a:lnTo>
                  <a:pt x="55636" y="104516"/>
                </a:lnTo>
                <a:lnTo>
                  <a:pt x="55636" y="104516"/>
                </a:lnTo>
                <a:lnTo>
                  <a:pt x="55636" y="112258"/>
                </a:lnTo>
                <a:lnTo>
                  <a:pt x="52363" y="112258"/>
                </a:lnTo>
                <a:lnTo>
                  <a:pt x="52363" y="112258"/>
                </a:lnTo>
                <a:lnTo>
                  <a:pt x="52363" y="112258"/>
                </a:lnTo>
                <a:lnTo>
                  <a:pt x="52363" y="112258"/>
                </a:lnTo>
                <a:lnTo>
                  <a:pt x="52363" y="112258"/>
                </a:lnTo>
                <a:lnTo>
                  <a:pt x="50181" y="112258"/>
                </a:lnTo>
                <a:lnTo>
                  <a:pt x="50181" y="112258"/>
                </a:lnTo>
                <a:lnTo>
                  <a:pt x="50181" y="112258"/>
                </a:lnTo>
                <a:lnTo>
                  <a:pt x="50181" y="112258"/>
                </a:lnTo>
                <a:lnTo>
                  <a:pt x="50181" y="112258"/>
                </a:lnTo>
                <a:lnTo>
                  <a:pt x="48000" y="112258"/>
                </a:lnTo>
                <a:lnTo>
                  <a:pt x="48000" y="112258"/>
                </a:lnTo>
                <a:lnTo>
                  <a:pt x="48000" y="112258"/>
                </a:lnTo>
                <a:lnTo>
                  <a:pt x="45818" y="112258"/>
                </a:lnTo>
                <a:lnTo>
                  <a:pt x="45818" y="112258"/>
                </a:lnTo>
                <a:lnTo>
                  <a:pt x="45818" y="112258"/>
                </a:lnTo>
                <a:lnTo>
                  <a:pt x="45818" y="112258"/>
                </a:lnTo>
                <a:lnTo>
                  <a:pt x="45818" y="112258"/>
                </a:lnTo>
                <a:lnTo>
                  <a:pt x="45818" y="112258"/>
                </a:lnTo>
                <a:lnTo>
                  <a:pt x="43636" y="112258"/>
                </a:lnTo>
                <a:lnTo>
                  <a:pt x="43636" y="120000"/>
                </a:lnTo>
                <a:lnTo>
                  <a:pt x="43636" y="120000"/>
                </a:lnTo>
                <a:lnTo>
                  <a:pt x="43636" y="120000"/>
                </a:lnTo>
                <a:lnTo>
                  <a:pt x="43636" y="120000"/>
                </a:lnTo>
                <a:lnTo>
                  <a:pt x="40363" y="120000"/>
                </a:lnTo>
                <a:lnTo>
                  <a:pt x="40363" y="120000"/>
                </a:lnTo>
                <a:lnTo>
                  <a:pt x="40363" y="112258"/>
                </a:lnTo>
                <a:lnTo>
                  <a:pt x="40363" y="112258"/>
                </a:lnTo>
                <a:lnTo>
                  <a:pt x="38181" y="112258"/>
                </a:lnTo>
                <a:lnTo>
                  <a:pt x="38181" y="112258"/>
                </a:lnTo>
                <a:lnTo>
                  <a:pt x="38181" y="112258"/>
                </a:lnTo>
                <a:lnTo>
                  <a:pt x="38181" y="104516"/>
                </a:lnTo>
                <a:lnTo>
                  <a:pt x="40363" y="104516"/>
                </a:lnTo>
                <a:lnTo>
                  <a:pt x="40363" y="104516"/>
                </a:lnTo>
                <a:lnTo>
                  <a:pt x="38181" y="104516"/>
                </a:lnTo>
                <a:lnTo>
                  <a:pt x="38181" y="104516"/>
                </a:lnTo>
                <a:lnTo>
                  <a:pt x="38181" y="104516"/>
                </a:lnTo>
                <a:lnTo>
                  <a:pt x="38181" y="104516"/>
                </a:lnTo>
                <a:lnTo>
                  <a:pt x="38181" y="104516"/>
                </a:lnTo>
                <a:lnTo>
                  <a:pt x="38181" y="104516"/>
                </a:lnTo>
                <a:lnTo>
                  <a:pt x="36000" y="104516"/>
                </a:lnTo>
                <a:lnTo>
                  <a:pt x="36000" y="104516"/>
                </a:lnTo>
                <a:lnTo>
                  <a:pt x="36000" y="104516"/>
                </a:lnTo>
                <a:lnTo>
                  <a:pt x="36000" y="92903"/>
                </a:lnTo>
                <a:lnTo>
                  <a:pt x="36000" y="92903"/>
                </a:lnTo>
                <a:lnTo>
                  <a:pt x="36000" y="92903"/>
                </a:lnTo>
                <a:lnTo>
                  <a:pt x="36000" y="92903"/>
                </a:lnTo>
                <a:lnTo>
                  <a:pt x="36000" y="92903"/>
                </a:lnTo>
                <a:lnTo>
                  <a:pt x="33818" y="92903"/>
                </a:lnTo>
                <a:lnTo>
                  <a:pt x="33818" y="85161"/>
                </a:lnTo>
                <a:lnTo>
                  <a:pt x="33818" y="85161"/>
                </a:lnTo>
                <a:lnTo>
                  <a:pt x="33818" y="92903"/>
                </a:lnTo>
                <a:lnTo>
                  <a:pt x="33818" y="92903"/>
                </a:lnTo>
                <a:lnTo>
                  <a:pt x="31636" y="92903"/>
                </a:lnTo>
                <a:lnTo>
                  <a:pt x="31636" y="92903"/>
                </a:lnTo>
                <a:lnTo>
                  <a:pt x="31636" y="92903"/>
                </a:lnTo>
                <a:lnTo>
                  <a:pt x="33818" y="92903"/>
                </a:lnTo>
                <a:lnTo>
                  <a:pt x="33818" y="104516"/>
                </a:lnTo>
                <a:lnTo>
                  <a:pt x="33818" y="104516"/>
                </a:lnTo>
                <a:lnTo>
                  <a:pt x="33818" y="104516"/>
                </a:lnTo>
                <a:lnTo>
                  <a:pt x="33818" y="104516"/>
                </a:lnTo>
                <a:lnTo>
                  <a:pt x="33818" y="104516"/>
                </a:lnTo>
                <a:lnTo>
                  <a:pt x="33818" y="112258"/>
                </a:lnTo>
                <a:lnTo>
                  <a:pt x="33818" y="112258"/>
                </a:lnTo>
                <a:lnTo>
                  <a:pt x="33818" y="112258"/>
                </a:lnTo>
                <a:lnTo>
                  <a:pt x="33818" y="112258"/>
                </a:lnTo>
                <a:lnTo>
                  <a:pt x="33818" y="120000"/>
                </a:lnTo>
                <a:lnTo>
                  <a:pt x="33818" y="120000"/>
                </a:lnTo>
                <a:lnTo>
                  <a:pt x="31636" y="120000"/>
                </a:lnTo>
                <a:lnTo>
                  <a:pt x="31636" y="120000"/>
                </a:lnTo>
                <a:lnTo>
                  <a:pt x="31636" y="120000"/>
                </a:lnTo>
                <a:lnTo>
                  <a:pt x="31636" y="120000"/>
                </a:lnTo>
                <a:lnTo>
                  <a:pt x="31636" y="120000"/>
                </a:lnTo>
                <a:lnTo>
                  <a:pt x="31636" y="120000"/>
                </a:lnTo>
                <a:lnTo>
                  <a:pt x="28363" y="120000"/>
                </a:lnTo>
                <a:lnTo>
                  <a:pt x="28363" y="120000"/>
                </a:lnTo>
                <a:lnTo>
                  <a:pt x="28363" y="120000"/>
                </a:lnTo>
                <a:lnTo>
                  <a:pt x="28363" y="120000"/>
                </a:lnTo>
                <a:lnTo>
                  <a:pt x="28363" y="120000"/>
                </a:lnTo>
                <a:lnTo>
                  <a:pt x="26181" y="120000"/>
                </a:lnTo>
                <a:lnTo>
                  <a:pt x="26181" y="120000"/>
                </a:lnTo>
                <a:lnTo>
                  <a:pt x="28363" y="120000"/>
                </a:lnTo>
                <a:lnTo>
                  <a:pt x="28363" y="120000"/>
                </a:lnTo>
                <a:lnTo>
                  <a:pt x="28363" y="112258"/>
                </a:lnTo>
                <a:lnTo>
                  <a:pt x="28363" y="112258"/>
                </a:lnTo>
                <a:lnTo>
                  <a:pt x="28363" y="112258"/>
                </a:lnTo>
                <a:lnTo>
                  <a:pt x="31636" y="112258"/>
                </a:lnTo>
                <a:lnTo>
                  <a:pt x="31636" y="112258"/>
                </a:lnTo>
                <a:lnTo>
                  <a:pt x="31636" y="112258"/>
                </a:lnTo>
                <a:lnTo>
                  <a:pt x="31636" y="112258"/>
                </a:lnTo>
                <a:lnTo>
                  <a:pt x="31636" y="104516"/>
                </a:lnTo>
                <a:lnTo>
                  <a:pt x="31636" y="104516"/>
                </a:lnTo>
                <a:lnTo>
                  <a:pt x="31636" y="104516"/>
                </a:lnTo>
                <a:lnTo>
                  <a:pt x="31636" y="104516"/>
                </a:lnTo>
                <a:lnTo>
                  <a:pt x="31636" y="104516"/>
                </a:lnTo>
                <a:lnTo>
                  <a:pt x="31636" y="104516"/>
                </a:lnTo>
                <a:lnTo>
                  <a:pt x="28363" y="104516"/>
                </a:lnTo>
                <a:lnTo>
                  <a:pt x="28363" y="104516"/>
                </a:lnTo>
                <a:lnTo>
                  <a:pt x="28363" y="104516"/>
                </a:lnTo>
                <a:lnTo>
                  <a:pt x="28363" y="112258"/>
                </a:lnTo>
                <a:lnTo>
                  <a:pt x="28363" y="112258"/>
                </a:lnTo>
                <a:lnTo>
                  <a:pt x="28363" y="112258"/>
                </a:lnTo>
                <a:lnTo>
                  <a:pt x="26181" y="112258"/>
                </a:lnTo>
                <a:lnTo>
                  <a:pt x="26181" y="112258"/>
                </a:lnTo>
                <a:lnTo>
                  <a:pt x="26181" y="112258"/>
                </a:lnTo>
                <a:lnTo>
                  <a:pt x="26181" y="112258"/>
                </a:lnTo>
                <a:lnTo>
                  <a:pt x="24000" y="112258"/>
                </a:lnTo>
                <a:lnTo>
                  <a:pt x="24000" y="104516"/>
                </a:lnTo>
                <a:lnTo>
                  <a:pt x="24000" y="104516"/>
                </a:lnTo>
                <a:lnTo>
                  <a:pt x="24000" y="104516"/>
                </a:lnTo>
                <a:lnTo>
                  <a:pt x="24000" y="104516"/>
                </a:lnTo>
                <a:lnTo>
                  <a:pt x="24000" y="104516"/>
                </a:lnTo>
                <a:lnTo>
                  <a:pt x="21818" y="104516"/>
                </a:lnTo>
                <a:lnTo>
                  <a:pt x="21818" y="104516"/>
                </a:lnTo>
                <a:lnTo>
                  <a:pt x="21818" y="104516"/>
                </a:lnTo>
                <a:lnTo>
                  <a:pt x="21818" y="104516"/>
                </a:lnTo>
                <a:lnTo>
                  <a:pt x="19636" y="104516"/>
                </a:lnTo>
                <a:lnTo>
                  <a:pt x="19636" y="104516"/>
                </a:lnTo>
                <a:lnTo>
                  <a:pt x="19636" y="104516"/>
                </a:lnTo>
                <a:lnTo>
                  <a:pt x="19636" y="104516"/>
                </a:lnTo>
                <a:lnTo>
                  <a:pt x="16363" y="104516"/>
                </a:lnTo>
                <a:lnTo>
                  <a:pt x="16363" y="104516"/>
                </a:lnTo>
                <a:lnTo>
                  <a:pt x="16363" y="104516"/>
                </a:lnTo>
                <a:lnTo>
                  <a:pt x="16363" y="104516"/>
                </a:lnTo>
                <a:lnTo>
                  <a:pt x="14181" y="104516"/>
                </a:lnTo>
                <a:lnTo>
                  <a:pt x="14181" y="104516"/>
                </a:lnTo>
                <a:lnTo>
                  <a:pt x="14181" y="104516"/>
                </a:lnTo>
                <a:lnTo>
                  <a:pt x="14181" y="104516"/>
                </a:lnTo>
                <a:lnTo>
                  <a:pt x="14181" y="104516"/>
                </a:lnTo>
                <a:lnTo>
                  <a:pt x="14181" y="104516"/>
                </a:lnTo>
                <a:lnTo>
                  <a:pt x="12000" y="104516"/>
                </a:lnTo>
                <a:lnTo>
                  <a:pt x="12000" y="104516"/>
                </a:lnTo>
                <a:lnTo>
                  <a:pt x="12000" y="104516"/>
                </a:lnTo>
                <a:lnTo>
                  <a:pt x="12000" y="112258"/>
                </a:lnTo>
                <a:lnTo>
                  <a:pt x="12000" y="112258"/>
                </a:lnTo>
                <a:lnTo>
                  <a:pt x="9818" y="112258"/>
                </a:lnTo>
                <a:lnTo>
                  <a:pt x="9818" y="112258"/>
                </a:lnTo>
                <a:lnTo>
                  <a:pt x="9818" y="112258"/>
                </a:lnTo>
                <a:lnTo>
                  <a:pt x="9818" y="112258"/>
                </a:lnTo>
                <a:lnTo>
                  <a:pt x="7636" y="112258"/>
                </a:lnTo>
                <a:lnTo>
                  <a:pt x="7636" y="112258"/>
                </a:lnTo>
                <a:lnTo>
                  <a:pt x="7636" y="112258"/>
                </a:lnTo>
                <a:lnTo>
                  <a:pt x="7636" y="112258"/>
                </a:lnTo>
                <a:lnTo>
                  <a:pt x="4363" y="112258"/>
                </a:lnTo>
                <a:lnTo>
                  <a:pt x="4363" y="112258"/>
                </a:lnTo>
                <a:lnTo>
                  <a:pt x="4363" y="112258"/>
                </a:lnTo>
                <a:lnTo>
                  <a:pt x="4363" y="104516"/>
                </a:lnTo>
                <a:lnTo>
                  <a:pt x="4363" y="104516"/>
                </a:lnTo>
                <a:lnTo>
                  <a:pt x="4363" y="104516"/>
                </a:lnTo>
                <a:lnTo>
                  <a:pt x="2181" y="104516"/>
                </a:lnTo>
                <a:lnTo>
                  <a:pt x="2181" y="104516"/>
                </a:lnTo>
                <a:lnTo>
                  <a:pt x="2181" y="104516"/>
                </a:lnTo>
                <a:lnTo>
                  <a:pt x="2181" y="104516"/>
                </a:lnTo>
                <a:lnTo>
                  <a:pt x="0" y="104516"/>
                </a:lnTo>
                <a:lnTo>
                  <a:pt x="0" y="104516"/>
                </a:lnTo>
                <a:lnTo>
                  <a:pt x="0" y="104516"/>
                </a:lnTo>
                <a:lnTo>
                  <a:pt x="0" y="104516"/>
                </a:lnTo>
                <a:lnTo>
                  <a:pt x="0" y="104516"/>
                </a:lnTo>
                <a:lnTo>
                  <a:pt x="0" y="92903"/>
                </a:lnTo>
                <a:lnTo>
                  <a:pt x="0" y="92903"/>
                </a:lnTo>
                <a:lnTo>
                  <a:pt x="0" y="92903"/>
                </a:lnTo>
                <a:lnTo>
                  <a:pt x="0" y="92903"/>
                </a:lnTo>
                <a:lnTo>
                  <a:pt x="0" y="92903"/>
                </a:lnTo>
                <a:lnTo>
                  <a:pt x="0" y="85161"/>
                </a:lnTo>
                <a:lnTo>
                  <a:pt x="0" y="85161"/>
                </a:lnTo>
                <a:lnTo>
                  <a:pt x="2181" y="85161"/>
                </a:lnTo>
                <a:lnTo>
                  <a:pt x="2181" y="85161"/>
                </a:lnTo>
                <a:lnTo>
                  <a:pt x="2181" y="85161"/>
                </a:lnTo>
                <a:lnTo>
                  <a:pt x="2181" y="85161"/>
                </a:lnTo>
                <a:lnTo>
                  <a:pt x="2181" y="85161"/>
                </a:lnTo>
                <a:lnTo>
                  <a:pt x="4363" y="85161"/>
                </a:lnTo>
                <a:lnTo>
                  <a:pt x="4363" y="85161"/>
                </a:lnTo>
                <a:lnTo>
                  <a:pt x="4363" y="85161"/>
                </a:lnTo>
                <a:lnTo>
                  <a:pt x="4363" y="85161"/>
                </a:lnTo>
                <a:lnTo>
                  <a:pt x="4363" y="77419"/>
                </a:lnTo>
                <a:lnTo>
                  <a:pt x="4363" y="77419"/>
                </a:lnTo>
                <a:lnTo>
                  <a:pt x="7636" y="77419"/>
                </a:lnTo>
                <a:lnTo>
                  <a:pt x="7636" y="77419"/>
                </a:lnTo>
                <a:lnTo>
                  <a:pt x="7636" y="77419"/>
                </a:lnTo>
                <a:lnTo>
                  <a:pt x="7636" y="77419"/>
                </a:lnTo>
                <a:lnTo>
                  <a:pt x="7636" y="77419"/>
                </a:lnTo>
                <a:lnTo>
                  <a:pt x="9818" y="77419"/>
                </a:lnTo>
                <a:lnTo>
                  <a:pt x="9818" y="77419"/>
                </a:lnTo>
                <a:lnTo>
                  <a:pt x="9818" y="77419"/>
                </a:lnTo>
                <a:lnTo>
                  <a:pt x="9818" y="77419"/>
                </a:lnTo>
                <a:lnTo>
                  <a:pt x="12000" y="77419"/>
                </a:lnTo>
                <a:lnTo>
                  <a:pt x="12000" y="69677"/>
                </a:lnTo>
                <a:lnTo>
                  <a:pt x="12000" y="69677"/>
                </a:lnTo>
                <a:lnTo>
                  <a:pt x="12000" y="69677"/>
                </a:lnTo>
                <a:lnTo>
                  <a:pt x="14181" y="69677"/>
                </a:lnTo>
                <a:lnTo>
                  <a:pt x="14181" y="69677"/>
                </a:lnTo>
                <a:lnTo>
                  <a:pt x="14181" y="69677"/>
                </a:lnTo>
                <a:lnTo>
                  <a:pt x="14181" y="69677"/>
                </a:lnTo>
                <a:lnTo>
                  <a:pt x="16363" y="69677"/>
                </a:lnTo>
                <a:lnTo>
                  <a:pt x="16363" y="69677"/>
                </a:lnTo>
                <a:lnTo>
                  <a:pt x="16363" y="69677"/>
                </a:lnTo>
                <a:lnTo>
                  <a:pt x="16363" y="69677"/>
                </a:lnTo>
                <a:lnTo>
                  <a:pt x="19636" y="69677"/>
                </a:lnTo>
                <a:lnTo>
                  <a:pt x="19636" y="69677"/>
                </a:lnTo>
                <a:lnTo>
                  <a:pt x="19636" y="69677"/>
                </a:lnTo>
                <a:lnTo>
                  <a:pt x="21818" y="69677"/>
                </a:lnTo>
                <a:lnTo>
                  <a:pt x="21818" y="69677"/>
                </a:lnTo>
                <a:lnTo>
                  <a:pt x="21818" y="69677"/>
                </a:lnTo>
                <a:lnTo>
                  <a:pt x="21818" y="69677"/>
                </a:lnTo>
                <a:lnTo>
                  <a:pt x="24000" y="69677"/>
                </a:lnTo>
                <a:lnTo>
                  <a:pt x="24000" y="69677"/>
                </a:lnTo>
                <a:lnTo>
                  <a:pt x="24000" y="69677"/>
                </a:lnTo>
                <a:lnTo>
                  <a:pt x="24000" y="69677"/>
                </a:lnTo>
                <a:lnTo>
                  <a:pt x="24000" y="69677"/>
                </a:lnTo>
                <a:lnTo>
                  <a:pt x="24000" y="69677"/>
                </a:lnTo>
                <a:lnTo>
                  <a:pt x="24000" y="61935"/>
                </a:lnTo>
                <a:lnTo>
                  <a:pt x="26181" y="61935"/>
                </a:lnTo>
                <a:lnTo>
                  <a:pt x="26181" y="61935"/>
                </a:lnTo>
                <a:lnTo>
                  <a:pt x="26181" y="61935"/>
                </a:lnTo>
                <a:lnTo>
                  <a:pt x="26181" y="61935"/>
                </a:lnTo>
                <a:lnTo>
                  <a:pt x="26181" y="61935"/>
                </a:lnTo>
                <a:lnTo>
                  <a:pt x="28363" y="61935"/>
                </a:lnTo>
                <a:lnTo>
                  <a:pt x="28363" y="61935"/>
                </a:lnTo>
                <a:lnTo>
                  <a:pt x="28363" y="61935"/>
                </a:lnTo>
                <a:lnTo>
                  <a:pt x="28363" y="50322"/>
                </a:lnTo>
                <a:lnTo>
                  <a:pt x="28363" y="50322"/>
                </a:lnTo>
                <a:lnTo>
                  <a:pt x="28363" y="50322"/>
                </a:lnTo>
                <a:lnTo>
                  <a:pt x="31636" y="50322"/>
                </a:lnTo>
                <a:lnTo>
                  <a:pt x="31636" y="50322"/>
                </a:lnTo>
                <a:lnTo>
                  <a:pt x="31636" y="50322"/>
                </a:lnTo>
                <a:lnTo>
                  <a:pt x="31636" y="50322"/>
                </a:lnTo>
                <a:lnTo>
                  <a:pt x="31636" y="50322"/>
                </a:lnTo>
                <a:lnTo>
                  <a:pt x="33818" y="50322"/>
                </a:lnTo>
                <a:lnTo>
                  <a:pt x="33818" y="50322"/>
                </a:lnTo>
                <a:lnTo>
                  <a:pt x="33818" y="50322"/>
                </a:lnTo>
                <a:lnTo>
                  <a:pt x="33818" y="50322"/>
                </a:lnTo>
                <a:lnTo>
                  <a:pt x="36000" y="50322"/>
                </a:lnTo>
                <a:lnTo>
                  <a:pt x="36000" y="50322"/>
                </a:lnTo>
                <a:lnTo>
                  <a:pt x="36000" y="50322"/>
                </a:lnTo>
                <a:lnTo>
                  <a:pt x="36000" y="50322"/>
                </a:lnTo>
                <a:lnTo>
                  <a:pt x="36000" y="50322"/>
                </a:lnTo>
                <a:lnTo>
                  <a:pt x="38181" y="50322"/>
                </a:lnTo>
                <a:lnTo>
                  <a:pt x="38181" y="50322"/>
                </a:lnTo>
                <a:lnTo>
                  <a:pt x="38181" y="50322"/>
                </a:lnTo>
                <a:lnTo>
                  <a:pt x="38181" y="50322"/>
                </a:lnTo>
                <a:lnTo>
                  <a:pt x="38181" y="50322"/>
                </a:lnTo>
                <a:lnTo>
                  <a:pt x="40363" y="50322"/>
                </a:lnTo>
                <a:lnTo>
                  <a:pt x="40363" y="50322"/>
                </a:lnTo>
                <a:lnTo>
                  <a:pt x="40363" y="42580"/>
                </a:lnTo>
                <a:lnTo>
                  <a:pt x="40363" y="42580"/>
                </a:lnTo>
                <a:lnTo>
                  <a:pt x="40363" y="42580"/>
                </a:lnTo>
                <a:lnTo>
                  <a:pt x="43636" y="42580"/>
                </a:lnTo>
                <a:lnTo>
                  <a:pt x="43636" y="42580"/>
                </a:lnTo>
                <a:lnTo>
                  <a:pt x="43636" y="42580"/>
                </a:lnTo>
                <a:lnTo>
                  <a:pt x="43636" y="42580"/>
                </a:lnTo>
                <a:lnTo>
                  <a:pt x="43636" y="42580"/>
                </a:lnTo>
                <a:lnTo>
                  <a:pt x="45818" y="42580"/>
                </a:lnTo>
                <a:lnTo>
                  <a:pt x="45818" y="34838"/>
                </a:lnTo>
                <a:lnTo>
                  <a:pt x="45818" y="34838"/>
                </a:lnTo>
                <a:lnTo>
                  <a:pt x="45818" y="34838"/>
                </a:lnTo>
                <a:lnTo>
                  <a:pt x="45818" y="34838"/>
                </a:lnTo>
                <a:lnTo>
                  <a:pt x="45818" y="34838"/>
                </a:lnTo>
                <a:lnTo>
                  <a:pt x="48000" y="34838"/>
                </a:lnTo>
                <a:lnTo>
                  <a:pt x="48000" y="34838"/>
                </a:lnTo>
                <a:lnTo>
                  <a:pt x="48000" y="34838"/>
                </a:lnTo>
                <a:lnTo>
                  <a:pt x="48000" y="34838"/>
                </a:lnTo>
                <a:lnTo>
                  <a:pt x="50181" y="34838"/>
                </a:lnTo>
                <a:lnTo>
                  <a:pt x="50181" y="34838"/>
                </a:lnTo>
                <a:lnTo>
                  <a:pt x="50181" y="34838"/>
                </a:lnTo>
                <a:lnTo>
                  <a:pt x="50181" y="27096"/>
                </a:lnTo>
                <a:lnTo>
                  <a:pt x="50181" y="27096"/>
                </a:lnTo>
                <a:lnTo>
                  <a:pt x="52363" y="27096"/>
                </a:lnTo>
                <a:lnTo>
                  <a:pt x="52363" y="27096"/>
                </a:lnTo>
                <a:lnTo>
                  <a:pt x="52363" y="27096"/>
                </a:lnTo>
                <a:lnTo>
                  <a:pt x="52363" y="27096"/>
                </a:lnTo>
                <a:lnTo>
                  <a:pt x="52363" y="27096"/>
                </a:lnTo>
                <a:lnTo>
                  <a:pt x="55636" y="27096"/>
                </a:lnTo>
                <a:lnTo>
                  <a:pt x="55636" y="27096"/>
                </a:lnTo>
                <a:lnTo>
                  <a:pt x="55636" y="27096"/>
                </a:lnTo>
                <a:lnTo>
                  <a:pt x="55636" y="27096"/>
                </a:lnTo>
                <a:lnTo>
                  <a:pt x="57818" y="27096"/>
                </a:lnTo>
                <a:lnTo>
                  <a:pt x="57818" y="27096"/>
                </a:lnTo>
                <a:lnTo>
                  <a:pt x="57818" y="19354"/>
                </a:lnTo>
                <a:lnTo>
                  <a:pt x="57818" y="19354"/>
                </a:lnTo>
                <a:lnTo>
                  <a:pt x="57818" y="19354"/>
                </a:lnTo>
                <a:lnTo>
                  <a:pt x="57818" y="19354"/>
                </a:lnTo>
                <a:lnTo>
                  <a:pt x="57818" y="19354"/>
                </a:lnTo>
                <a:lnTo>
                  <a:pt x="60000" y="19354"/>
                </a:lnTo>
                <a:lnTo>
                  <a:pt x="60000" y="19354"/>
                </a:lnTo>
                <a:lnTo>
                  <a:pt x="60000" y="19354"/>
                </a:lnTo>
                <a:lnTo>
                  <a:pt x="62181" y="19354"/>
                </a:lnTo>
                <a:lnTo>
                  <a:pt x="62181" y="7741"/>
                </a:lnTo>
                <a:lnTo>
                  <a:pt x="62181" y="7741"/>
                </a:lnTo>
                <a:lnTo>
                  <a:pt x="62181" y="7741"/>
                </a:lnTo>
                <a:lnTo>
                  <a:pt x="62181" y="19354"/>
                </a:lnTo>
                <a:lnTo>
                  <a:pt x="62181" y="19354"/>
                </a:lnTo>
                <a:lnTo>
                  <a:pt x="64363" y="19354"/>
                </a:lnTo>
                <a:lnTo>
                  <a:pt x="64363" y="19354"/>
                </a:lnTo>
                <a:lnTo>
                  <a:pt x="64363" y="7741"/>
                </a:lnTo>
                <a:lnTo>
                  <a:pt x="64363" y="7741"/>
                </a:lnTo>
                <a:lnTo>
                  <a:pt x="64363" y="7741"/>
                </a:lnTo>
                <a:lnTo>
                  <a:pt x="67636" y="7741"/>
                </a:lnTo>
                <a:lnTo>
                  <a:pt x="67636" y="7741"/>
                </a:lnTo>
                <a:lnTo>
                  <a:pt x="67636" y="7741"/>
                </a:lnTo>
                <a:lnTo>
                  <a:pt x="67636" y="7741"/>
                </a:lnTo>
                <a:lnTo>
                  <a:pt x="69818" y="7741"/>
                </a:lnTo>
                <a:lnTo>
                  <a:pt x="69818" y="7741"/>
                </a:lnTo>
                <a:lnTo>
                  <a:pt x="69818" y="7741"/>
                </a:lnTo>
                <a:lnTo>
                  <a:pt x="69818" y="7741"/>
                </a:lnTo>
                <a:lnTo>
                  <a:pt x="69818" y="7741"/>
                </a:lnTo>
                <a:lnTo>
                  <a:pt x="72000" y="7741"/>
                </a:lnTo>
                <a:lnTo>
                  <a:pt x="72000" y="7741"/>
                </a:lnTo>
                <a:lnTo>
                  <a:pt x="72000" y="7741"/>
                </a:lnTo>
                <a:lnTo>
                  <a:pt x="72000" y="7741"/>
                </a:lnTo>
                <a:lnTo>
                  <a:pt x="74181" y="7741"/>
                </a:lnTo>
                <a:lnTo>
                  <a:pt x="74181" y="7741"/>
                </a:lnTo>
                <a:lnTo>
                  <a:pt x="74181" y="7741"/>
                </a:lnTo>
                <a:lnTo>
                  <a:pt x="76363" y="7741"/>
                </a:lnTo>
                <a:lnTo>
                  <a:pt x="76363" y="7741"/>
                </a:lnTo>
                <a:lnTo>
                  <a:pt x="76363" y="7741"/>
                </a:lnTo>
                <a:lnTo>
                  <a:pt x="76363" y="7741"/>
                </a:lnTo>
                <a:lnTo>
                  <a:pt x="76363" y="7741"/>
                </a:lnTo>
                <a:lnTo>
                  <a:pt x="79636" y="7741"/>
                </a:lnTo>
                <a:lnTo>
                  <a:pt x="79636" y="7741"/>
                </a:lnTo>
                <a:lnTo>
                  <a:pt x="79636" y="7741"/>
                </a:lnTo>
                <a:lnTo>
                  <a:pt x="79636" y="7741"/>
                </a:lnTo>
                <a:lnTo>
                  <a:pt x="81818" y="7741"/>
                </a:lnTo>
                <a:lnTo>
                  <a:pt x="81818" y="7741"/>
                </a:lnTo>
                <a:lnTo>
                  <a:pt x="81818" y="7741"/>
                </a:lnTo>
                <a:lnTo>
                  <a:pt x="81818" y="7741"/>
                </a:lnTo>
                <a:lnTo>
                  <a:pt x="84000" y="7741"/>
                </a:lnTo>
                <a:lnTo>
                  <a:pt x="84000" y="7741"/>
                </a:lnTo>
                <a:lnTo>
                  <a:pt x="84000" y="7741"/>
                </a:lnTo>
                <a:lnTo>
                  <a:pt x="84000" y="7741"/>
                </a:lnTo>
                <a:lnTo>
                  <a:pt x="86181" y="7741"/>
                </a:lnTo>
                <a:lnTo>
                  <a:pt x="86181" y="7741"/>
                </a:lnTo>
                <a:lnTo>
                  <a:pt x="86181" y="7741"/>
                </a:lnTo>
                <a:lnTo>
                  <a:pt x="86181" y="7741"/>
                </a:lnTo>
                <a:lnTo>
                  <a:pt x="88363" y="7741"/>
                </a:lnTo>
                <a:lnTo>
                  <a:pt x="88363" y="19354"/>
                </a:lnTo>
                <a:lnTo>
                  <a:pt x="88363" y="19354"/>
                </a:lnTo>
                <a:lnTo>
                  <a:pt x="88363" y="19354"/>
                </a:lnTo>
                <a:lnTo>
                  <a:pt x="91636" y="19354"/>
                </a:lnTo>
                <a:lnTo>
                  <a:pt x="91636" y="19354"/>
                </a:lnTo>
                <a:lnTo>
                  <a:pt x="91636" y="19354"/>
                </a:lnTo>
                <a:lnTo>
                  <a:pt x="91636" y="7741"/>
                </a:lnTo>
                <a:lnTo>
                  <a:pt x="91636" y="7741"/>
                </a:lnTo>
                <a:lnTo>
                  <a:pt x="93818" y="7741"/>
                </a:lnTo>
                <a:lnTo>
                  <a:pt x="93818" y="7741"/>
                </a:lnTo>
                <a:lnTo>
                  <a:pt x="93818" y="7741"/>
                </a:lnTo>
                <a:lnTo>
                  <a:pt x="93818" y="7741"/>
                </a:lnTo>
                <a:lnTo>
                  <a:pt x="93818" y="7741"/>
                </a:lnTo>
                <a:lnTo>
                  <a:pt x="93818" y="7741"/>
                </a:lnTo>
                <a:lnTo>
                  <a:pt x="93818" y="7741"/>
                </a:lnTo>
                <a:lnTo>
                  <a:pt x="93818" y="7741"/>
                </a:lnTo>
                <a:lnTo>
                  <a:pt x="91636" y="7741"/>
                </a:lnTo>
                <a:lnTo>
                  <a:pt x="91636" y="7741"/>
                </a:lnTo>
                <a:lnTo>
                  <a:pt x="91636" y="0"/>
                </a:lnTo>
                <a:lnTo>
                  <a:pt x="93818" y="0"/>
                </a:lnTo>
                <a:lnTo>
                  <a:pt x="93818" y="0"/>
                </a:lnTo>
                <a:lnTo>
                  <a:pt x="93818" y="0"/>
                </a:lnTo>
                <a:lnTo>
                  <a:pt x="93818" y="0"/>
                </a:lnTo>
                <a:lnTo>
                  <a:pt x="96000" y="0"/>
                </a:lnTo>
                <a:lnTo>
                  <a:pt x="96000" y="0"/>
                </a:lnTo>
                <a:lnTo>
                  <a:pt x="96000" y="0"/>
                </a:lnTo>
                <a:lnTo>
                  <a:pt x="96000" y="0"/>
                </a:lnTo>
                <a:lnTo>
                  <a:pt x="98181" y="0"/>
                </a:lnTo>
                <a:lnTo>
                  <a:pt x="98181" y="0"/>
                </a:lnTo>
                <a:lnTo>
                  <a:pt x="98181" y="0"/>
                </a:lnTo>
                <a:lnTo>
                  <a:pt x="98181" y="0"/>
                </a:lnTo>
                <a:lnTo>
                  <a:pt x="98181" y="0"/>
                </a:lnTo>
                <a:lnTo>
                  <a:pt x="100363" y="0"/>
                </a:lnTo>
                <a:lnTo>
                  <a:pt x="100363" y="0"/>
                </a:lnTo>
                <a:lnTo>
                  <a:pt x="100363" y="0"/>
                </a:lnTo>
                <a:lnTo>
                  <a:pt x="100363" y="0"/>
                </a:lnTo>
                <a:lnTo>
                  <a:pt x="103636" y="0"/>
                </a:lnTo>
                <a:lnTo>
                  <a:pt x="103636" y="0"/>
                </a:lnTo>
                <a:lnTo>
                  <a:pt x="103636" y="0"/>
                </a:lnTo>
                <a:lnTo>
                  <a:pt x="105818" y="0"/>
                </a:lnTo>
                <a:lnTo>
                  <a:pt x="105818"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1" name="Shape 2251"/>
          <p:cNvSpPr/>
          <p:nvPr/>
        </p:nvSpPr>
        <p:spPr>
          <a:xfrm>
            <a:off x="2276478" y="2251077"/>
            <a:ext cx="130969" cy="49211"/>
          </a:xfrm>
          <a:custGeom>
            <a:avLst/>
            <a:gdLst/>
            <a:ahLst/>
            <a:cxnLst/>
            <a:rect l="0" t="0" r="0" b="0"/>
            <a:pathLst>
              <a:path w="120000" h="120000" extrusionOk="0">
                <a:moveTo>
                  <a:pt x="105818" y="0"/>
                </a:moveTo>
                <a:lnTo>
                  <a:pt x="105818" y="0"/>
                </a:lnTo>
                <a:lnTo>
                  <a:pt x="105818" y="0"/>
                </a:lnTo>
                <a:lnTo>
                  <a:pt x="105818" y="0"/>
                </a:lnTo>
                <a:lnTo>
                  <a:pt x="108000" y="0"/>
                </a:lnTo>
                <a:lnTo>
                  <a:pt x="108000" y="0"/>
                </a:lnTo>
                <a:lnTo>
                  <a:pt x="108000" y="0"/>
                </a:lnTo>
                <a:lnTo>
                  <a:pt x="108000" y="0"/>
                </a:lnTo>
                <a:lnTo>
                  <a:pt x="110181" y="0"/>
                </a:lnTo>
                <a:lnTo>
                  <a:pt x="110181" y="0"/>
                </a:lnTo>
                <a:lnTo>
                  <a:pt x="110181" y="0"/>
                </a:lnTo>
                <a:lnTo>
                  <a:pt x="110181" y="7741"/>
                </a:lnTo>
                <a:lnTo>
                  <a:pt x="110181" y="7741"/>
                </a:lnTo>
                <a:lnTo>
                  <a:pt x="112363" y="7741"/>
                </a:lnTo>
                <a:lnTo>
                  <a:pt x="112363" y="7741"/>
                </a:lnTo>
                <a:lnTo>
                  <a:pt x="112363" y="7741"/>
                </a:lnTo>
                <a:lnTo>
                  <a:pt x="112363" y="7741"/>
                </a:lnTo>
                <a:lnTo>
                  <a:pt x="114545" y="7741"/>
                </a:lnTo>
                <a:lnTo>
                  <a:pt x="114545" y="7741"/>
                </a:lnTo>
                <a:lnTo>
                  <a:pt x="114545" y="7741"/>
                </a:lnTo>
                <a:lnTo>
                  <a:pt x="114545" y="7741"/>
                </a:lnTo>
                <a:lnTo>
                  <a:pt x="114545" y="7741"/>
                </a:lnTo>
                <a:lnTo>
                  <a:pt x="117818" y="7741"/>
                </a:lnTo>
                <a:lnTo>
                  <a:pt x="117818" y="7741"/>
                </a:lnTo>
                <a:lnTo>
                  <a:pt x="117818" y="7741"/>
                </a:lnTo>
                <a:lnTo>
                  <a:pt x="117818" y="7741"/>
                </a:lnTo>
                <a:lnTo>
                  <a:pt x="120000" y="7741"/>
                </a:lnTo>
                <a:lnTo>
                  <a:pt x="120000" y="19354"/>
                </a:lnTo>
                <a:lnTo>
                  <a:pt x="120000" y="19354"/>
                </a:lnTo>
                <a:lnTo>
                  <a:pt x="120000" y="19354"/>
                </a:lnTo>
                <a:lnTo>
                  <a:pt x="120000" y="19354"/>
                </a:lnTo>
                <a:lnTo>
                  <a:pt x="120000" y="19354"/>
                </a:lnTo>
                <a:lnTo>
                  <a:pt x="120000" y="19354"/>
                </a:lnTo>
                <a:lnTo>
                  <a:pt x="117818" y="19354"/>
                </a:lnTo>
                <a:lnTo>
                  <a:pt x="117818" y="19354"/>
                </a:lnTo>
                <a:lnTo>
                  <a:pt x="117818" y="19354"/>
                </a:lnTo>
                <a:lnTo>
                  <a:pt x="117818" y="19354"/>
                </a:lnTo>
                <a:lnTo>
                  <a:pt x="114545" y="19354"/>
                </a:lnTo>
                <a:lnTo>
                  <a:pt x="114545" y="19354"/>
                </a:lnTo>
                <a:lnTo>
                  <a:pt x="114545" y="19354"/>
                </a:lnTo>
                <a:lnTo>
                  <a:pt x="114545" y="19354"/>
                </a:lnTo>
                <a:lnTo>
                  <a:pt x="114545" y="27096"/>
                </a:lnTo>
                <a:lnTo>
                  <a:pt x="112363" y="27096"/>
                </a:lnTo>
                <a:lnTo>
                  <a:pt x="112363" y="27096"/>
                </a:lnTo>
                <a:lnTo>
                  <a:pt x="112363" y="27096"/>
                </a:lnTo>
                <a:lnTo>
                  <a:pt x="112363" y="27096"/>
                </a:lnTo>
                <a:lnTo>
                  <a:pt x="110181" y="27096"/>
                </a:lnTo>
                <a:lnTo>
                  <a:pt x="110181" y="27096"/>
                </a:lnTo>
                <a:lnTo>
                  <a:pt x="110181" y="27096"/>
                </a:lnTo>
                <a:lnTo>
                  <a:pt x="110181" y="27096"/>
                </a:lnTo>
                <a:lnTo>
                  <a:pt x="108000" y="27096"/>
                </a:lnTo>
                <a:lnTo>
                  <a:pt x="108000" y="27096"/>
                </a:lnTo>
                <a:lnTo>
                  <a:pt x="108000" y="27096"/>
                </a:lnTo>
                <a:lnTo>
                  <a:pt x="108000" y="27096"/>
                </a:lnTo>
                <a:lnTo>
                  <a:pt x="108000" y="27096"/>
                </a:lnTo>
                <a:lnTo>
                  <a:pt x="108000" y="34838"/>
                </a:lnTo>
                <a:lnTo>
                  <a:pt x="108000" y="34838"/>
                </a:lnTo>
                <a:lnTo>
                  <a:pt x="108000" y="34838"/>
                </a:lnTo>
                <a:lnTo>
                  <a:pt x="108000" y="34838"/>
                </a:lnTo>
                <a:lnTo>
                  <a:pt x="108000" y="34838"/>
                </a:lnTo>
                <a:lnTo>
                  <a:pt x="110181" y="34838"/>
                </a:lnTo>
                <a:lnTo>
                  <a:pt x="110181" y="34838"/>
                </a:lnTo>
                <a:lnTo>
                  <a:pt x="110181" y="34838"/>
                </a:lnTo>
                <a:lnTo>
                  <a:pt x="112363" y="34838"/>
                </a:lnTo>
                <a:lnTo>
                  <a:pt x="112363" y="34838"/>
                </a:lnTo>
                <a:lnTo>
                  <a:pt x="112363" y="34838"/>
                </a:lnTo>
                <a:lnTo>
                  <a:pt x="112363" y="34838"/>
                </a:lnTo>
                <a:lnTo>
                  <a:pt x="112363" y="34838"/>
                </a:lnTo>
                <a:lnTo>
                  <a:pt x="114545" y="34838"/>
                </a:lnTo>
                <a:lnTo>
                  <a:pt x="114545" y="34838"/>
                </a:lnTo>
                <a:lnTo>
                  <a:pt x="114545" y="42580"/>
                </a:lnTo>
                <a:lnTo>
                  <a:pt x="114545" y="42580"/>
                </a:lnTo>
                <a:lnTo>
                  <a:pt x="114545" y="42580"/>
                </a:lnTo>
                <a:lnTo>
                  <a:pt x="114545" y="42580"/>
                </a:lnTo>
                <a:lnTo>
                  <a:pt x="112363" y="42580"/>
                </a:lnTo>
                <a:lnTo>
                  <a:pt x="112363" y="42580"/>
                </a:lnTo>
                <a:lnTo>
                  <a:pt x="112363" y="42580"/>
                </a:lnTo>
                <a:lnTo>
                  <a:pt x="112363" y="42580"/>
                </a:lnTo>
                <a:lnTo>
                  <a:pt x="110181" y="42580"/>
                </a:lnTo>
                <a:lnTo>
                  <a:pt x="110181" y="42580"/>
                </a:lnTo>
                <a:lnTo>
                  <a:pt x="110181" y="50322"/>
                </a:lnTo>
                <a:lnTo>
                  <a:pt x="110181" y="50322"/>
                </a:lnTo>
                <a:lnTo>
                  <a:pt x="110181" y="50322"/>
                </a:lnTo>
                <a:lnTo>
                  <a:pt x="112363" y="50322"/>
                </a:lnTo>
                <a:lnTo>
                  <a:pt x="112363" y="50322"/>
                </a:lnTo>
                <a:lnTo>
                  <a:pt x="112363" y="50322"/>
                </a:lnTo>
                <a:lnTo>
                  <a:pt x="112363" y="61935"/>
                </a:lnTo>
                <a:lnTo>
                  <a:pt x="112363" y="61935"/>
                </a:lnTo>
                <a:lnTo>
                  <a:pt x="112363" y="61935"/>
                </a:lnTo>
                <a:lnTo>
                  <a:pt x="112363" y="61935"/>
                </a:lnTo>
                <a:lnTo>
                  <a:pt x="112363" y="61935"/>
                </a:lnTo>
                <a:lnTo>
                  <a:pt x="110181" y="61935"/>
                </a:lnTo>
                <a:lnTo>
                  <a:pt x="110181" y="61935"/>
                </a:lnTo>
                <a:lnTo>
                  <a:pt x="110181" y="61935"/>
                </a:lnTo>
                <a:lnTo>
                  <a:pt x="110181" y="61935"/>
                </a:lnTo>
                <a:lnTo>
                  <a:pt x="110181" y="61935"/>
                </a:lnTo>
                <a:lnTo>
                  <a:pt x="108000" y="61935"/>
                </a:lnTo>
                <a:lnTo>
                  <a:pt x="108000" y="61935"/>
                </a:lnTo>
                <a:lnTo>
                  <a:pt x="108000" y="61935"/>
                </a:lnTo>
                <a:lnTo>
                  <a:pt x="108000" y="61935"/>
                </a:lnTo>
                <a:lnTo>
                  <a:pt x="105818" y="61935"/>
                </a:lnTo>
                <a:lnTo>
                  <a:pt x="105818" y="61935"/>
                </a:lnTo>
                <a:lnTo>
                  <a:pt x="105818" y="69677"/>
                </a:lnTo>
                <a:lnTo>
                  <a:pt x="105818" y="69677"/>
                </a:lnTo>
                <a:lnTo>
                  <a:pt x="105818" y="69677"/>
                </a:lnTo>
                <a:lnTo>
                  <a:pt x="103636" y="69677"/>
                </a:lnTo>
                <a:lnTo>
                  <a:pt x="103636" y="69677"/>
                </a:lnTo>
                <a:lnTo>
                  <a:pt x="103636" y="69677"/>
                </a:lnTo>
                <a:lnTo>
                  <a:pt x="100363" y="69677"/>
                </a:lnTo>
                <a:lnTo>
                  <a:pt x="100363" y="69677"/>
                </a:lnTo>
                <a:lnTo>
                  <a:pt x="100363" y="69677"/>
                </a:lnTo>
                <a:lnTo>
                  <a:pt x="100363" y="69677"/>
                </a:lnTo>
                <a:lnTo>
                  <a:pt x="98181" y="69677"/>
                </a:lnTo>
                <a:lnTo>
                  <a:pt x="98181" y="69677"/>
                </a:lnTo>
                <a:lnTo>
                  <a:pt x="98181" y="69677"/>
                </a:lnTo>
                <a:lnTo>
                  <a:pt x="98181" y="69677"/>
                </a:lnTo>
                <a:lnTo>
                  <a:pt x="96000" y="69677"/>
                </a:lnTo>
                <a:lnTo>
                  <a:pt x="96000" y="69677"/>
                </a:lnTo>
                <a:lnTo>
                  <a:pt x="96000" y="69677"/>
                </a:lnTo>
                <a:lnTo>
                  <a:pt x="93818" y="69677"/>
                </a:lnTo>
                <a:lnTo>
                  <a:pt x="93818" y="69677"/>
                </a:lnTo>
                <a:lnTo>
                  <a:pt x="96000" y="69677"/>
                </a:lnTo>
                <a:lnTo>
                  <a:pt x="96000" y="69677"/>
                </a:lnTo>
                <a:lnTo>
                  <a:pt x="96000" y="69677"/>
                </a:lnTo>
                <a:lnTo>
                  <a:pt x="96000" y="77419"/>
                </a:lnTo>
                <a:lnTo>
                  <a:pt x="96000" y="77419"/>
                </a:lnTo>
                <a:lnTo>
                  <a:pt x="96000" y="77419"/>
                </a:lnTo>
                <a:lnTo>
                  <a:pt x="96000" y="77419"/>
                </a:lnTo>
                <a:lnTo>
                  <a:pt x="93818" y="77419"/>
                </a:lnTo>
                <a:lnTo>
                  <a:pt x="93818" y="85161"/>
                </a:lnTo>
                <a:lnTo>
                  <a:pt x="93818" y="85161"/>
                </a:lnTo>
                <a:lnTo>
                  <a:pt x="93818" y="85161"/>
                </a:lnTo>
                <a:lnTo>
                  <a:pt x="93818" y="85161"/>
                </a:lnTo>
                <a:lnTo>
                  <a:pt x="91636" y="85161"/>
                </a:lnTo>
                <a:lnTo>
                  <a:pt x="91636" y="85161"/>
                </a:lnTo>
                <a:lnTo>
                  <a:pt x="91636" y="85161"/>
                </a:lnTo>
                <a:lnTo>
                  <a:pt x="91636" y="85161"/>
                </a:lnTo>
                <a:lnTo>
                  <a:pt x="91636" y="85161"/>
                </a:lnTo>
                <a:lnTo>
                  <a:pt x="88363" y="85161"/>
                </a:lnTo>
                <a:lnTo>
                  <a:pt x="88363" y="85161"/>
                </a:lnTo>
                <a:lnTo>
                  <a:pt x="88363" y="85161"/>
                </a:lnTo>
                <a:lnTo>
                  <a:pt x="86181" y="85161"/>
                </a:lnTo>
                <a:lnTo>
                  <a:pt x="86181" y="85161"/>
                </a:lnTo>
                <a:lnTo>
                  <a:pt x="86181" y="85161"/>
                </a:lnTo>
                <a:lnTo>
                  <a:pt x="86181" y="85161"/>
                </a:lnTo>
                <a:lnTo>
                  <a:pt x="84000" y="85161"/>
                </a:lnTo>
                <a:lnTo>
                  <a:pt x="84000" y="85161"/>
                </a:lnTo>
                <a:lnTo>
                  <a:pt x="84000" y="85161"/>
                </a:lnTo>
                <a:lnTo>
                  <a:pt x="84000" y="85161"/>
                </a:lnTo>
                <a:lnTo>
                  <a:pt x="84000" y="85161"/>
                </a:lnTo>
                <a:lnTo>
                  <a:pt x="81818" y="85161"/>
                </a:lnTo>
                <a:lnTo>
                  <a:pt x="81818" y="85161"/>
                </a:lnTo>
                <a:lnTo>
                  <a:pt x="81818" y="85161"/>
                </a:lnTo>
                <a:lnTo>
                  <a:pt x="81818" y="77419"/>
                </a:lnTo>
                <a:lnTo>
                  <a:pt x="79636" y="77419"/>
                </a:lnTo>
                <a:lnTo>
                  <a:pt x="79636" y="77419"/>
                </a:lnTo>
                <a:lnTo>
                  <a:pt x="79636" y="77419"/>
                </a:lnTo>
                <a:lnTo>
                  <a:pt x="79636" y="77419"/>
                </a:lnTo>
                <a:lnTo>
                  <a:pt x="79636" y="77419"/>
                </a:lnTo>
                <a:lnTo>
                  <a:pt x="76363" y="77419"/>
                </a:lnTo>
                <a:lnTo>
                  <a:pt x="76363" y="77419"/>
                </a:lnTo>
                <a:lnTo>
                  <a:pt x="76363" y="69677"/>
                </a:lnTo>
                <a:lnTo>
                  <a:pt x="79636" y="69677"/>
                </a:lnTo>
                <a:lnTo>
                  <a:pt x="79636" y="69677"/>
                </a:lnTo>
                <a:lnTo>
                  <a:pt x="79636" y="69677"/>
                </a:lnTo>
                <a:lnTo>
                  <a:pt x="79636" y="69677"/>
                </a:lnTo>
                <a:lnTo>
                  <a:pt x="79636" y="69677"/>
                </a:lnTo>
                <a:lnTo>
                  <a:pt x="79636" y="61935"/>
                </a:lnTo>
                <a:lnTo>
                  <a:pt x="79636" y="61935"/>
                </a:lnTo>
                <a:lnTo>
                  <a:pt x="79636" y="61935"/>
                </a:lnTo>
                <a:lnTo>
                  <a:pt x="79636" y="61935"/>
                </a:lnTo>
                <a:lnTo>
                  <a:pt x="79636" y="61935"/>
                </a:lnTo>
                <a:lnTo>
                  <a:pt x="81818" y="61935"/>
                </a:lnTo>
                <a:lnTo>
                  <a:pt x="81818" y="50322"/>
                </a:lnTo>
                <a:lnTo>
                  <a:pt x="79636" y="50322"/>
                </a:lnTo>
                <a:lnTo>
                  <a:pt x="79636" y="50322"/>
                </a:lnTo>
                <a:lnTo>
                  <a:pt x="79636" y="50322"/>
                </a:lnTo>
                <a:lnTo>
                  <a:pt x="79636" y="50322"/>
                </a:lnTo>
                <a:lnTo>
                  <a:pt x="76363" y="50322"/>
                </a:lnTo>
                <a:lnTo>
                  <a:pt x="76363" y="50322"/>
                </a:lnTo>
                <a:lnTo>
                  <a:pt x="76363" y="50322"/>
                </a:lnTo>
                <a:lnTo>
                  <a:pt x="76363" y="50322"/>
                </a:lnTo>
                <a:lnTo>
                  <a:pt x="74181" y="50322"/>
                </a:lnTo>
                <a:lnTo>
                  <a:pt x="74181" y="61935"/>
                </a:lnTo>
                <a:lnTo>
                  <a:pt x="74181" y="61935"/>
                </a:lnTo>
                <a:lnTo>
                  <a:pt x="74181" y="61935"/>
                </a:lnTo>
                <a:lnTo>
                  <a:pt x="74181" y="61935"/>
                </a:lnTo>
                <a:lnTo>
                  <a:pt x="74181" y="61935"/>
                </a:lnTo>
                <a:lnTo>
                  <a:pt x="74181" y="61935"/>
                </a:lnTo>
                <a:lnTo>
                  <a:pt x="74181" y="61935"/>
                </a:lnTo>
                <a:lnTo>
                  <a:pt x="74181" y="69677"/>
                </a:lnTo>
                <a:lnTo>
                  <a:pt x="74181" y="69677"/>
                </a:lnTo>
                <a:lnTo>
                  <a:pt x="72000" y="69677"/>
                </a:lnTo>
                <a:lnTo>
                  <a:pt x="72000" y="69677"/>
                </a:lnTo>
                <a:lnTo>
                  <a:pt x="72000" y="69677"/>
                </a:lnTo>
                <a:lnTo>
                  <a:pt x="72000" y="69677"/>
                </a:lnTo>
                <a:lnTo>
                  <a:pt x="72000" y="69677"/>
                </a:lnTo>
                <a:lnTo>
                  <a:pt x="69818" y="69677"/>
                </a:lnTo>
                <a:lnTo>
                  <a:pt x="69818" y="69677"/>
                </a:lnTo>
                <a:lnTo>
                  <a:pt x="69818" y="69677"/>
                </a:lnTo>
                <a:lnTo>
                  <a:pt x="69818" y="69677"/>
                </a:lnTo>
                <a:lnTo>
                  <a:pt x="69818" y="69677"/>
                </a:lnTo>
                <a:lnTo>
                  <a:pt x="69818" y="69677"/>
                </a:lnTo>
                <a:lnTo>
                  <a:pt x="69818" y="69677"/>
                </a:lnTo>
                <a:lnTo>
                  <a:pt x="69818" y="77419"/>
                </a:lnTo>
                <a:lnTo>
                  <a:pt x="69818" y="77419"/>
                </a:lnTo>
                <a:lnTo>
                  <a:pt x="69818" y="77419"/>
                </a:lnTo>
                <a:lnTo>
                  <a:pt x="69818" y="77419"/>
                </a:lnTo>
                <a:lnTo>
                  <a:pt x="69818" y="85161"/>
                </a:lnTo>
                <a:lnTo>
                  <a:pt x="69818" y="85161"/>
                </a:lnTo>
                <a:lnTo>
                  <a:pt x="69818" y="85161"/>
                </a:lnTo>
                <a:lnTo>
                  <a:pt x="69818" y="85161"/>
                </a:lnTo>
                <a:lnTo>
                  <a:pt x="69818" y="85161"/>
                </a:lnTo>
                <a:lnTo>
                  <a:pt x="67636" y="85161"/>
                </a:lnTo>
                <a:lnTo>
                  <a:pt x="67636" y="85161"/>
                </a:lnTo>
                <a:lnTo>
                  <a:pt x="67636" y="85161"/>
                </a:lnTo>
                <a:lnTo>
                  <a:pt x="64363" y="85161"/>
                </a:lnTo>
                <a:lnTo>
                  <a:pt x="64363" y="85161"/>
                </a:lnTo>
                <a:lnTo>
                  <a:pt x="64363" y="85161"/>
                </a:lnTo>
                <a:lnTo>
                  <a:pt x="64363" y="85161"/>
                </a:lnTo>
                <a:lnTo>
                  <a:pt x="64363" y="92903"/>
                </a:lnTo>
                <a:lnTo>
                  <a:pt x="64363" y="92903"/>
                </a:lnTo>
                <a:lnTo>
                  <a:pt x="64363" y="92903"/>
                </a:lnTo>
                <a:lnTo>
                  <a:pt x="64363" y="92903"/>
                </a:lnTo>
                <a:lnTo>
                  <a:pt x="64363" y="92903"/>
                </a:lnTo>
                <a:lnTo>
                  <a:pt x="62181" y="92903"/>
                </a:lnTo>
                <a:lnTo>
                  <a:pt x="62181" y="92903"/>
                </a:lnTo>
                <a:lnTo>
                  <a:pt x="62181" y="92903"/>
                </a:lnTo>
                <a:lnTo>
                  <a:pt x="62181" y="92903"/>
                </a:lnTo>
                <a:lnTo>
                  <a:pt x="62181" y="92903"/>
                </a:lnTo>
                <a:lnTo>
                  <a:pt x="60000" y="92903"/>
                </a:lnTo>
                <a:lnTo>
                  <a:pt x="60000" y="92903"/>
                </a:lnTo>
                <a:lnTo>
                  <a:pt x="60000" y="92903"/>
                </a:lnTo>
                <a:lnTo>
                  <a:pt x="60000" y="92903"/>
                </a:lnTo>
                <a:lnTo>
                  <a:pt x="57818" y="92903"/>
                </a:lnTo>
                <a:lnTo>
                  <a:pt x="57818" y="92903"/>
                </a:lnTo>
                <a:lnTo>
                  <a:pt x="57818" y="92903"/>
                </a:lnTo>
                <a:lnTo>
                  <a:pt x="57818" y="85161"/>
                </a:lnTo>
                <a:lnTo>
                  <a:pt x="57818" y="85161"/>
                </a:lnTo>
                <a:lnTo>
                  <a:pt x="57818" y="85161"/>
                </a:lnTo>
                <a:lnTo>
                  <a:pt x="55636" y="85161"/>
                </a:lnTo>
                <a:lnTo>
                  <a:pt x="55636" y="85161"/>
                </a:lnTo>
                <a:lnTo>
                  <a:pt x="55636" y="85161"/>
                </a:lnTo>
                <a:lnTo>
                  <a:pt x="55636" y="85161"/>
                </a:lnTo>
                <a:lnTo>
                  <a:pt x="55636" y="77419"/>
                </a:lnTo>
                <a:lnTo>
                  <a:pt x="55636" y="77419"/>
                </a:lnTo>
                <a:lnTo>
                  <a:pt x="55636" y="85161"/>
                </a:lnTo>
                <a:lnTo>
                  <a:pt x="52363" y="85161"/>
                </a:lnTo>
                <a:lnTo>
                  <a:pt x="52363" y="85161"/>
                </a:lnTo>
                <a:lnTo>
                  <a:pt x="55636" y="85161"/>
                </a:lnTo>
                <a:lnTo>
                  <a:pt x="55636" y="85161"/>
                </a:lnTo>
                <a:lnTo>
                  <a:pt x="55636" y="85161"/>
                </a:lnTo>
                <a:lnTo>
                  <a:pt x="55636" y="92903"/>
                </a:lnTo>
                <a:lnTo>
                  <a:pt x="55636" y="92903"/>
                </a:lnTo>
                <a:lnTo>
                  <a:pt x="55636" y="92903"/>
                </a:lnTo>
                <a:lnTo>
                  <a:pt x="55636" y="92903"/>
                </a:lnTo>
                <a:lnTo>
                  <a:pt x="55636" y="104516"/>
                </a:lnTo>
                <a:lnTo>
                  <a:pt x="57818" y="104516"/>
                </a:lnTo>
                <a:lnTo>
                  <a:pt x="57818" y="104516"/>
                </a:lnTo>
                <a:lnTo>
                  <a:pt x="55636" y="104516"/>
                </a:lnTo>
                <a:lnTo>
                  <a:pt x="55636" y="104516"/>
                </a:lnTo>
                <a:lnTo>
                  <a:pt x="55636" y="104516"/>
                </a:lnTo>
                <a:lnTo>
                  <a:pt x="55636" y="104516"/>
                </a:lnTo>
                <a:lnTo>
                  <a:pt x="55636" y="112258"/>
                </a:lnTo>
                <a:lnTo>
                  <a:pt x="52363" y="112258"/>
                </a:lnTo>
                <a:lnTo>
                  <a:pt x="52363" y="112258"/>
                </a:lnTo>
                <a:lnTo>
                  <a:pt x="52363" y="112258"/>
                </a:lnTo>
                <a:lnTo>
                  <a:pt x="52363" y="112258"/>
                </a:lnTo>
                <a:lnTo>
                  <a:pt x="52363" y="112258"/>
                </a:lnTo>
                <a:lnTo>
                  <a:pt x="50181" y="112258"/>
                </a:lnTo>
                <a:lnTo>
                  <a:pt x="50181" y="112258"/>
                </a:lnTo>
                <a:lnTo>
                  <a:pt x="50181" y="112258"/>
                </a:lnTo>
                <a:lnTo>
                  <a:pt x="50181" y="112258"/>
                </a:lnTo>
                <a:lnTo>
                  <a:pt x="50181" y="112258"/>
                </a:lnTo>
                <a:lnTo>
                  <a:pt x="48000" y="112258"/>
                </a:lnTo>
                <a:lnTo>
                  <a:pt x="48000" y="112258"/>
                </a:lnTo>
                <a:lnTo>
                  <a:pt x="48000" y="112258"/>
                </a:lnTo>
                <a:lnTo>
                  <a:pt x="45818" y="112258"/>
                </a:lnTo>
                <a:lnTo>
                  <a:pt x="45818" y="112258"/>
                </a:lnTo>
                <a:lnTo>
                  <a:pt x="45818" y="112258"/>
                </a:lnTo>
                <a:lnTo>
                  <a:pt x="45818" y="112258"/>
                </a:lnTo>
                <a:lnTo>
                  <a:pt x="45818" y="112258"/>
                </a:lnTo>
                <a:lnTo>
                  <a:pt x="45818" y="112258"/>
                </a:lnTo>
                <a:lnTo>
                  <a:pt x="43636" y="112258"/>
                </a:lnTo>
                <a:lnTo>
                  <a:pt x="43636" y="120000"/>
                </a:lnTo>
                <a:lnTo>
                  <a:pt x="43636" y="120000"/>
                </a:lnTo>
                <a:lnTo>
                  <a:pt x="43636" y="120000"/>
                </a:lnTo>
                <a:lnTo>
                  <a:pt x="43636" y="120000"/>
                </a:lnTo>
                <a:lnTo>
                  <a:pt x="40363" y="120000"/>
                </a:lnTo>
                <a:lnTo>
                  <a:pt x="40363" y="120000"/>
                </a:lnTo>
                <a:lnTo>
                  <a:pt x="40363" y="112258"/>
                </a:lnTo>
                <a:lnTo>
                  <a:pt x="40363" y="112258"/>
                </a:lnTo>
                <a:lnTo>
                  <a:pt x="38181" y="112258"/>
                </a:lnTo>
                <a:lnTo>
                  <a:pt x="38181" y="112258"/>
                </a:lnTo>
                <a:lnTo>
                  <a:pt x="38181" y="112258"/>
                </a:lnTo>
                <a:lnTo>
                  <a:pt x="38181" y="104516"/>
                </a:lnTo>
                <a:lnTo>
                  <a:pt x="40363" y="104516"/>
                </a:lnTo>
                <a:lnTo>
                  <a:pt x="40363" y="104516"/>
                </a:lnTo>
                <a:lnTo>
                  <a:pt x="38181" y="104516"/>
                </a:lnTo>
                <a:lnTo>
                  <a:pt x="38181" y="104516"/>
                </a:lnTo>
                <a:lnTo>
                  <a:pt x="38181" y="104516"/>
                </a:lnTo>
                <a:lnTo>
                  <a:pt x="38181" y="104516"/>
                </a:lnTo>
                <a:lnTo>
                  <a:pt x="38181" y="104516"/>
                </a:lnTo>
                <a:lnTo>
                  <a:pt x="38181" y="104516"/>
                </a:lnTo>
                <a:lnTo>
                  <a:pt x="36000" y="104516"/>
                </a:lnTo>
                <a:lnTo>
                  <a:pt x="36000" y="104516"/>
                </a:lnTo>
                <a:lnTo>
                  <a:pt x="36000" y="104516"/>
                </a:lnTo>
                <a:lnTo>
                  <a:pt x="36000" y="92903"/>
                </a:lnTo>
                <a:lnTo>
                  <a:pt x="36000" y="92903"/>
                </a:lnTo>
                <a:lnTo>
                  <a:pt x="36000" y="92903"/>
                </a:lnTo>
                <a:lnTo>
                  <a:pt x="36000" y="92903"/>
                </a:lnTo>
                <a:lnTo>
                  <a:pt x="36000" y="92903"/>
                </a:lnTo>
                <a:lnTo>
                  <a:pt x="33818" y="92903"/>
                </a:lnTo>
                <a:lnTo>
                  <a:pt x="33818" y="85161"/>
                </a:lnTo>
                <a:lnTo>
                  <a:pt x="33818" y="85161"/>
                </a:lnTo>
                <a:lnTo>
                  <a:pt x="33818" y="92903"/>
                </a:lnTo>
                <a:lnTo>
                  <a:pt x="33818" y="92903"/>
                </a:lnTo>
                <a:lnTo>
                  <a:pt x="31636" y="92903"/>
                </a:lnTo>
                <a:lnTo>
                  <a:pt x="31636" y="92903"/>
                </a:lnTo>
                <a:lnTo>
                  <a:pt x="31636" y="92903"/>
                </a:lnTo>
                <a:lnTo>
                  <a:pt x="33818" y="92903"/>
                </a:lnTo>
                <a:lnTo>
                  <a:pt x="33818" y="104516"/>
                </a:lnTo>
                <a:lnTo>
                  <a:pt x="33818" y="104516"/>
                </a:lnTo>
                <a:lnTo>
                  <a:pt x="33818" y="104516"/>
                </a:lnTo>
                <a:lnTo>
                  <a:pt x="33818" y="104516"/>
                </a:lnTo>
                <a:lnTo>
                  <a:pt x="33818" y="104516"/>
                </a:lnTo>
                <a:lnTo>
                  <a:pt x="33818" y="112258"/>
                </a:lnTo>
                <a:lnTo>
                  <a:pt x="33818" y="112258"/>
                </a:lnTo>
                <a:lnTo>
                  <a:pt x="33818" y="112258"/>
                </a:lnTo>
                <a:lnTo>
                  <a:pt x="33818" y="112258"/>
                </a:lnTo>
                <a:lnTo>
                  <a:pt x="33818" y="120000"/>
                </a:lnTo>
                <a:lnTo>
                  <a:pt x="33818" y="120000"/>
                </a:lnTo>
                <a:lnTo>
                  <a:pt x="31636" y="120000"/>
                </a:lnTo>
                <a:lnTo>
                  <a:pt x="31636" y="120000"/>
                </a:lnTo>
                <a:lnTo>
                  <a:pt x="31636" y="120000"/>
                </a:lnTo>
                <a:lnTo>
                  <a:pt x="31636" y="120000"/>
                </a:lnTo>
                <a:lnTo>
                  <a:pt x="31636" y="120000"/>
                </a:lnTo>
                <a:lnTo>
                  <a:pt x="31636" y="120000"/>
                </a:lnTo>
                <a:lnTo>
                  <a:pt x="28363" y="120000"/>
                </a:lnTo>
                <a:lnTo>
                  <a:pt x="28363" y="120000"/>
                </a:lnTo>
                <a:lnTo>
                  <a:pt x="28363" y="120000"/>
                </a:lnTo>
                <a:lnTo>
                  <a:pt x="28363" y="120000"/>
                </a:lnTo>
                <a:lnTo>
                  <a:pt x="28363" y="120000"/>
                </a:lnTo>
                <a:lnTo>
                  <a:pt x="26181" y="120000"/>
                </a:lnTo>
                <a:lnTo>
                  <a:pt x="26181" y="120000"/>
                </a:lnTo>
                <a:lnTo>
                  <a:pt x="28363" y="120000"/>
                </a:lnTo>
                <a:lnTo>
                  <a:pt x="28363" y="120000"/>
                </a:lnTo>
                <a:lnTo>
                  <a:pt x="28363" y="112258"/>
                </a:lnTo>
                <a:lnTo>
                  <a:pt x="28363" y="112258"/>
                </a:lnTo>
                <a:lnTo>
                  <a:pt x="28363" y="112258"/>
                </a:lnTo>
                <a:lnTo>
                  <a:pt x="31636" y="112258"/>
                </a:lnTo>
                <a:lnTo>
                  <a:pt x="31636" y="112258"/>
                </a:lnTo>
                <a:lnTo>
                  <a:pt x="31636" y="112258"/>
                </a:lnTo>
                <a:lnTo>
                  <a:pt x="31636" y="112258"/>
                </a:lnTo>
                <a:lnTo>
                  <a:pt x="31636" y="104516"/>
                </a:lnTo>
                <a:lnTo>
                  <a:pt x="31636" y="104516"/>
                </a:lnTo>
                <a:lnTo>
                  <a:pt x="31636" y="104516"/>
                </a:lnTo>
                <a:lnTo>
                  <a:pt x="31636" y="104516"/>
                </a:lnTo>
                <a:lnTo>
                  <a:pt x="31636" y="104516"/>
                </a:lnTo>
                <a:lnTo>
                  <a:pt x="31636" y="104516"/>
                </a:lnTo>
                <a:lnTo>
                  <a:pt x="28363" y="104516"/>
                </a:lnTo>
                <a:lnTo>
                  <a:pt x="28363" y="104516"/>
                </a:lnTo>
                <a:lnTo>
                  <a:pt x="28363" y="104516"/>
                </a:lnTo>
                <a:lnTo>
                  <a:pt x="28363" y="112258"/>
                </a:lnTo>
                <a:lnTo>
                  <a:pt x="28363" y="112258"/>
                </a:lnTo>
                <a:lnTo>
                  <a:pt x="28363" y="112258"/>
                </a:lnTo>
                <a:lnTo>
                  <a:pt x="26181" y="112258"/>
                </a:lnTo>
                <a:lnTo>
                  <a:pt x="26181" y="112258"/>
                </a:lnTo>
                <a:lnTo>
                  <a:pt x="26181" y="112258"/>
                </a:lnTo>
                <a:lnTo>
                  <a:pt x="26181" y="112258"/>
                </a:lnTo>
                <a:lnTo>
                  <a:pt x="24000" y="112258"/>
                </a:lnTo>
                <a:lnTo>
                  <a:pt x="24000" y="104516"/>
                </a:lnTo>
                <a:lnTo>
                  <a:pt x="24000" y="104516"/>
                </a:lnTo>
                <a:lnTo>
                  <a:pt x="24000" y="104516"/>
                </a:lnTo>
                <a:lnTo>
                  <a:pt x="24000" y="104516"/>
                </a:lnTo>
                <a:lnTo>
                  <a:pt x="24000" y="104516"/>
                </a:lnTo>
                <a:lnTo>
                  <a:pt x="21818" y="104516"/>
                </a:lnTo>
                <a:lnTo>
                  <a:pt x="21818" y="104516"/>
                </a:lnTo>
                <a:lnTo>
                  <a:pt x="21818" y="104516"/>
                </a:lnTo>
                <a:lnTo>
                  <a:pt x="21818" y="104516"/>
                </a:lnTo>
                <a:lnTo>
                  <a:pt x="19636" y="104516"/>
                </a:lnTo>
                <a:lnTo>
                  <a:pt x="19636" y="104516"/>
                </a:lnTo>
                <a:lnTo>
                  <a:pt x="19636" y="104516"/>
                </a:lnTo>
                <a:lnTo>
                  <a:pt x="19636" y="104516"/>
                </a:lnTo>
                <a:lnTo>
                  <a:pt x="16363" y="104516"/>
                </a:lnTo>
                <a:lnTo>
                  <a:pt x="16363" y="104516"/>
                </a:lnTo>
                <a:lnTo>
                  <a:pt x="16363" y="104516"/>
                </a:lnTo>
                <a:lnTo>
                  <a:pt x="16363" y="104516"/>
                </a:lnTo>
                <a:lnTo>
                  <a:pt x="14181" y="104516"/>
                </a:lnTo>
                <a:lnTo>
                  <a:pt x="14181" y="104516"/>
                </a:lnTo>
                <a:lnTo>
                  <a:pt x="14181" y="104516"/>
                </a:lnTo>
                <a:lnTo>
                  <a:pt x="14181" y="104516"/>
                </a:lnTo>
                <a:lnTo>
                  <a:pt x="14181" y="104516"/>
                </a:lnTo>
                <a:lnTo>
                  <a:pt x="14181" y="104516"/>
                </a:lnTo>
                <a:lnTo>
                  <a:pt x="12000" y="104516"/>
                </a:lnTo>
                <a:lnTo>
                  <a:pt x="12000" y="104516"/>
                </a:lnTo>
                <a:lnTo>
                  <a:pt x="12000" y="104516"/>
                </a:lnTo>
                <a:lnTo>
                  <a:pt x="12000" y="112258"/>
                </a:lnTo>
                <a:lnTo>
                  <a:pt x="12000" y="112258"/>
                </a:lnTo>
                <a:lnTo>
                  <a:pt x="9818" y="112258"/>
                </a:lnTo>
                <a:lnTo>
                  <a:pt x="9818" y="112258"/>
                </a:lnTo>
                <a:lnTo>
                  <a:pt x="9818" y="112258"/>
                </a:lnTo>
                <a:lnTo>
                  <a:pt x="9818" y="112258"/>
                </a:lnTo>
                <a:lnTo>
                  <a:pt x="7636" y="112258"/>
                </a:lnTo>
                <a:lnTo>
                  <a:pt x="7636" y="112258"/>
                </a:lnTo>
                <a:lnTo>
                  <a:pt x="7636" y="112258"/>
                </a:lnTo>
                <a:lnTo>
                  <a:pt x="7636" y="112258"/>
                </a:lnTo>
                <a:lnTo>
                  <a:pt x="4363" y="112258"/>
                </a:lnTo>
                <a:lnTo>
                  <a:pt x="4363" y="112258"/>
                </a:lnTo>
                <a:lnTo>
                  <a:pt x="4363" y="112258"/>
                </a:lnTo>
                <a:lnTo>
                  <a:pt x="4363" y="104516"/>
                </a:lnTo>
                <a:lnTo>
                  <a:pt x="4363" y="104516"/>
                </a:lnTo>
                <a:lnTo>
                  <a:pt x="4363" y="104516"/>
                </a:lnTo>
                <a:lnTo>
                  <a:pt x="2181" y="104516"/>
                </a:lnTo>
                <a:lnTo>
                  <a:pt x="2181" y="104516"/>
                </a:lnTo>
                <a:lnTo>
                  <a:pt x="2181" y="104516"/>
                </a:lnTo>
                <a:lnTo>
                  <a:pt x="2181" y="104516"/>
                </a:lnTo>
                <a:lnTo>
                  <a:pt x="0" y="104516"/>
                </a:lnTo>
                <a:lnTo>
                  <a:pt x="0" y="104516"/>
                </a:lnTo>
                <a:lnTo>
                  <a:pt x="0" y="104516"/>
                </a:lnTo>
                <a:lnTo>
                  <a:pt x="0" y="104516"/>
                </a:lnTo>
                <a:lnTo>
                  <a:pt x="0" y="104516"/>
                </a:lnTo>
                <a:lnTo>
                  <a:pt x="0" y="92903"/>
                </a:lnTo>
                <a:lnTo>
                  <a:pt x="0" y="92903"/>
                </a:lnTo>
                <a:lnTo>
                  <a:pt x="0" y="92903"/>
                </a:lnTo>
                <a:lnTo>
                  <a:pt x="0" y="92903"/>
                </a:lnTo>
                <a:lnTo>
                  <a:pt x="0" y="92903"/>
                </a:lnTo>
                <a:lnTo>
                  <a:pt x="0" y="85161"/>
                </a:lnTo>
                <a:lnTo>
                  <a:pt x="0" y="85161"/>
                </a:lnTo>
                <a:lnTo>
                  <a:pt x="2181" y="85161"/>
                </a:lnTo>
                <a:lnTo>
                  <a:pt x="2181" y="85161"/>
                </a:lnTo>
                <a:lnTo>
                  <a:pt x="2181" y="85161"/>
                </a:lnTo>
                <a:lnTo>
                  <a:pt x="2181" y="85161"/>
                </a:lnTo>
                <a:lnTo>
                  <a:pt x="2181" y="85161"/>
                </a:lnTo>
                <a:lnTo>
                  <a:pt x="4363" y="85161"/>
                </a:lnTo>
                <a:lnTo>
                  <a:pt x="4363" y="85161"/>
                </a:lnTo>
                <a:lnTo>
                  <a:pt x="4363" y="85161"/>
                </a:lnTo>
                <a:lnTo>
                  <a:pt x="4363" y="85161"/>
                </a:lnTo>
                <a:lnTo>
                  <a:pt x="4363" y="77419"/>
                </a:lnTo>
                <a:lnTo>
                  <a:pt x="4363" y="77419"/>
                </a:lnTo>
                <a:lnTo>
                  <a:pt x="7636" y="77419"/>
                </a:lnTo>
                <a:lnTo>
                  <a:pt x="7636" y="77419"/>
                </a:lnTo>
                <a:lnTo>
                  <a:pt x="7636" y="77419"/>
                </a:lnTo>
                <a:lnTo>
                  <a:pt x="7636" y="77419"/>
                </a:lnTo>
                <a:lnTo>
                  <a:pt x="7636" y="77419"/>
                </a:lnTo>
                <a:lnTo>
                  <a:pt x="9818" y="77419"/>
                </a:lnTo>
                <a:lnTo>
                  <a:pt x="9818" y="77419"/>
                </a:lnTo>
                <a:lnTo>
                  <a:pt x="9818" y="77419"/>
                </a:lnTo>
                <a:lnTo>
                  <a:pt x="9818" y="77419"/>
                </a:lnTo>
                <a:lnTo>
                  <a:pt x="12000" y="77419"/>
                </a:lnTo>
                <a:lnTo>
                  <a:pt x="12000" y="69677"/>
                </a:lnTo>
                <a:lnTo>
                  <a:pt x="12000" y="69677"/>
                </a:lnTo>
                <a:lnTo>
                  <a:pt x="12000" y="69677"/>
                </a:lnTo>
                <a:lnTo>
                  <a:pt x="14181" y="69677"/>
                </a:lnTo>
                <a:lnTo>
                  <a:pt x="14181" y="69677"/>
                </a:lnTo>
                <a:lnTo>
                  <a:pt x="14181" y="69677"/>
                </a:lnTo>
                <a:lnTo>
                  <a:pt x="14181" y="69677"/>
                </a:lnTo>
                <a:lnTo>
                  <a:pt x="16363" y="69677"/>
                </a:lnTo>
                <a:lnTo>
                  <a:pt x="16363" y="69677"/>
                </a:lnTo>
                <a:lnTo>
                  <a:pt x="16363" y="69677"/>
                </a:lnTo>
                <a:lnTo>
                  <a:pt x="16363" y="69677"/>
                </a:lnTo>
                <a:lnTo>
                  <a:pt x="19636" y="69677"/>
                </a:lnTo>
                <a:lnTo>
                  <a:pt x="19636" y="69677"/>
                </a:lnTo>
                <a:lnTo>
                  <a:pt x="19636" y="69677"/>
                </a:lnTo>
                <a:lnTo>
                  <a:pt x="21818" y="69677"/>
                </a:lnTo>
                <a:lnTo>
                  <a:pt x="21818" y="69677"/>
                </a:lnTo>
                <a:lnTo>
                  <a:pt x="21818" y="69677"/>
                </a:lnTo>
                <a:lnTo>
                  <a:pt x="21818" y="69677"/>
                </a:lnTo>
                <a:lnTo>
                  <a:pt x="24000" y="69677"/>
                </a:lnTo>
                <a:lnTo>
                  <a:pt x="24000" y="69677"/>
                </a:lnTo>
                <a:lnTo>
                  <a:pt x="24000" y="69677"/>
                </a:lnTo>
                <a:lnTo>
                  <a:pt x="24000" y="69677"/>
                </a:lnTo>
                <a:lnTo>
                  <a:pt x="24000" y="69677"/>
                </a:lnTo>
                <a:lnTo>
                  <a:pt x="24000" y="69677"/>
                </a:lnTo>
                <a:lnTo>
                  <a:pt x="24000" y="61935"/>
                </a:lnTo>
                <a:lnTo>
                  <a:pt x="26181" y="61935"/>
                </a:lnTo>
                <a:lnTo>
                  <a:pt x="26181" y="61935"/>
                </a:lnTo>
                <a:lnTo>
                  <a:pt x="26181" y="61935"/>
                </a:lnTo>
                <a:lnTo>
                  <a:pt x="26181" y="61935"/>
                </a:lnTo>
                <a:lnTo>
                  <a:pt x="26181" y="61935"/>
                </a:lnTo>
                <a:lnTo>
                  <a:pt x="28363" y="61935"/>
                </a:lnTo>
                <a:lnTo>
                  <a:pt x="28363" y="61935"/>
                </a:lnTo>
                <a:lnTo>
                  <a:pt x="28363" y="61935"/>
                </a:lnTo>
                <a:lnTo>
                  <a:pt x="28363" y="50322"/>
                </a:lnTo>
                <a:lnTo>
                  <a:pt x="28363" y="50322"/>
                </a:lnTo>
                <a:lnTo>
                  <a:pt x="28363" y="50322"/>
                </a:lnTo>
                <a:lnTo>
                  <a:pt x="31636" y="50322"/>
                </a:lnTo>
                <a:lnTo>
                  <a:pt x="31636" y="50322"/>
                </a:lnTo>
                <a:lnTo>
                  <a:pt x="31636" y="50322"/>
                </a:lnTo>
                <a:lnTo>
                  <a:pt x="31636" y="50322"/>
                </a:lnTo>
                <a:lnTo>
                  <a:pt x="31636" y="50322"/>
                </a:lnTo>
                <a:lnTo>
                  <a:pt x="33818" y="50322"/>
                </a:lnTo>
                <a:lnTo>
                  <a:pt x="33818" y="50322"/>
                </a:lnTo>
                <a:lnTo>
                  <a:pt x="33818" y="50322"/>
                </a:lnTo>
                <a:lnTo>
                  <a:pt x="33818" y="50322"/>
                </a:lnTo>
                <a:lnTo>
                  <a:pt x="36000" y="50322"/>
                </a:lnTo>
                <a:lnTo>
                  <a:pt x="36000" y="50322"/>
                </a:lnTo>
                <a:lnTo>
                  <a:pt x="36000" y="50322"/>
                </a:lnTo>
                <a:lnTo>
                  <a:pt x="36000" y="50322"/>
                </a:lnTo>
                <a:lnTo>
                  <a:pt x="36000" y="50322"/>
                </a:lnTo>
                <a:lnTo>
                  <a:pt x="38181" y="50322"/>
                </a:lnTo>
                <a:lnTo>
                  <a:pt x="38181" y="50322"/>
                </a:lnTo>
                <a:lnTo>
                  <a:pt x="38181" y="50322"/>
                </a:lnTo>
                <a:lnTo>
                  <a:pt x="38181" y="50322"/>
                </a:lnTo>
                <a:lnTo>
                  <a:pt x="38181" y="50322"/>
                </a:lnTo>
                <a:lnTo>
                  <a:pt x="40363" y="50322"/>
                </a:lnTo>
                <a:lnTo>
                  <a:pt x="40363" y="50322"/>
                </a:lnTo>
                <a:lnTo>
                  <a:pt x="40363" y="42580"/>
                </a:lnTo>
                <a:lnTo>
                  <a:pt x="40363" y="42580"/>
                </a:lnTo>
                <a:lnTo>
                  <a:pt x="40363" y="42580"/>
                </a:lnTo>
                <a:lnTo>
                  <a:pt x="43636" y="42580"/>
                </a:lnTo>
                <a:lnTo>
                  <a:pt x="43636" y="42580"/>
                </a:lnTo>
                <a:lnTo>
                  <a:pt x="43636" y="42580"/>
                </a:lnTo>
                <a:lnTo>
                  <a:pt x="43636" y="42580"/>
                </a:lnTo>
                <a:lnTo>
                  <a:pt x="43636" y="42580"/>
                </a:lnTo>
                <a:lnTo>
                  <a:pt x="45818" y="42580"/>
                </a:lnTo>
                <a:lnTo>
                  <a:pt x="45818" y="34838"/>
                </a:lnTo>
                <a:lnTo>
                  <a:pt x="45818" y="34838"/>
                </a:lnTo>
                <a:lnTo>
                  <a:pt x="45818" y="34838"/>
                </a:lnTo>
                <a:lnTo>
                  <a:pt x="45818" y="34838"/>
                </a:lnTo>
                <a:lnTo>
                  <a:pt x="45818" y="34838"/>
                </a:lnTo>
                <a:lnTo>
                  <a:pt x="48000" y="34838"/>
                </a:lnTo>
                <a:lnTo>
                  <a:pt x="48000" y="34838"/>
                </a:lnTo>
                <a:lnTo>
                  <a:pt x="48000" y="34838"/>
                </a:lnTo>
                <a:lnTo>
                  <a:pt x="48000" y="34838"/>
                </a:lnTo>
                <a:lnTo>
                  <a:pt x="50181" y="34838"/>
                </a:lnTo>
                <a:lnTo>
                  <a:pt x="50181" y="34838"/>
                </a:lnTo>
                <a:lnTo>
                  <a:pt x="50181" y="34838"/>
                </a:lnTo>
                <a:lnTo>
                  <a:pt x="50181" y="27096"/>
                </a:lnTo>
                <a:lnTo>
                  <a:pt x="50181" y="27096"/>
                </a:lnTo>
                <a:lnTo>
                  <a:pt x="52363" y="27096"/>
                </a:lnTo>
                <a:lnTo>
                  <a:pt x="52363" y="27096"/>
                </a:lnTo>
                <a:lnTo>
                  <a:pt x="52363" y="27096"/>
                </a:lnTo>
                <a:lnTo>
                  <a:pt x="52363" y="27096"/>
                </a:lnTo>
                <a:lnTo>
                  <a:pt x="52363" y="27096"/>
                </a:lnTo>
                <a:lnTo>
                  <a:pt x="55636" y="27096"/>
                </a:lnTo>
                <a:lnTo>
                  <a:pt x="55636" y="27096"/>
                </a:lnTo>
                <a:lnTo>
                  <a:pt x="55636" y="27096"/>
                </a:lnTo>
                <a:lnTo>
                  <a:pt x="55636" y="27096"/>
                </a:lnTo>
                <a:lnTo>
                  <a:pt x="57818" y="27096"/>
                </a:lnTo>
                <a:lnTo>
                  <a:pt x="57818" y="27096"/>
                </a:lnTo>
                <a:lnTo>
                  <a:pt x="57818" y="19354"/>
                </a:lnTo>
                <a:lnTo>
                  <a:pt x="57818" y="19354"/>
                </a:lnTo>
                <a:lnTo>
                  <a:pt x="57818" y="19354"/>
                </a:lnTo>
                <a:lnTo>
                  <a:pt x="57818" y="19354"/>
                </a:lnTo>
                <a:lnTo>
                  <a:pt x="57818" y="19354"/>
                </a:lnTo>
                <a:lnTo>
                  <a:pt x="60000" y="19354"/>
                </a:lnTo>
                <a:lnTo>
                  <a:pt x="60000" y="19354"/>
                </a:lnTo>
                <a:lnTo>
                  <a:pt x="60000" y="19354"/>
                </a:lnTo>
                <a:lnTo>
                  <a:pt x="62181" y="19354"/>
                </a:lnTo>
                <a:lnTo>
                  <a:pt x="62181" y="7741"/>
                </a:lnTo>
                <a:lnTo>
                  <a:pt x="62181" y="7741"/>
                </a:lnTo>
                <a:lnTo>
                  <a:pt x="62181" y="7741"/>
                </a:lnTo>
                <a:lnTo>
                  <a:pt x="62181" y="19354"/>
                </a:lnTo>
                <a:lnTo>
                  <a:pt x="62181" y="19354"/>
                </a:lnTo>
                <a:lnTo>
                  <a:pt x="64363" y="19354"/>
                </a:lnTo>
                <a:lnTo>
                  <a:pt x="64363" y="19354"/>
                </a:lnTo>
                <a:lnTo>
                  <a:pt x="64363" y="7741"/>
                </a:lnTo>
                <a:lnTo>
                  <a:pt x="64363" y="7741"/>
                </a:lnTo>
                <a:lnTo>
                  <a:pt x="64363" y="7741"/>
                </a:lnTo>
                <a:lnTo>
                  <a:pt x="67636" y="7741"/>
                </a:lnTo>
                <a:lnTo>
                  <a:pt x="67636" y="7741"/>
                </a:lnTo>
                <a:lnTo>
                  <a:pt x="67636" y="7741"/>
                </a:lnTo>
                <a:lnTo>
                  <a:pt x="67636" y="7741"/>
                </a:lnTo>
                <a:lnTo>
                  <a:pt x="69818" y="7741"/>
                </a:lnTo>
                <a:lnTo>
                  <a:pt x="69818" y="7741"/>
                </a:lnTo>
                <a:lnTo>
                  <a:pt x="69818" y="7741"/>
                </a:lnTo>
                <a:lnTo>
                  <a:pt x="69818" y="7741"/>
                </a:lnTo>
                <a:lnTo>
                  <a:pt x="69818" y="7741"/>
                </a:lnTo>
                <a:lnTo>
                  <a:pt x="72000" y="7741"/>
                </a:lnTo>
                <a:lnTo>
                  <a:pt x="72000" y="7741"/>
                </a:lnTo>
                <a:lnTo>
                  <a:pt x="72000" y="7741"/>
                </a:lnTo>
                <a:lnTo>
                  <a:pt x="72000" y="7741"/>
                </a:lnTo>
                <a:lnTo>
                  <a:pt x="74181" y="7741"/>
                </a:lnTo>
                <a:lnTo>
                  <a:pt x="74181" y="7741"/>
                </a:lnTo>
                <a:lnTo>
                  <a:pt x="74181" y="7741"/>
                </a:lnTo>
                <a:lnTo>
                  <a:pt x="76363" y="7741"/>
                </a:lnTo>
                <a:lnTo>
                  <a:pt x="76363" y="7741"/>
                </a:lnTo>
                <a:lnTo>
                  <a:pt x="76363" y="7741"/>
                </a:lnTo>
                <a:lnTo>
                  <a:pt x="76363" y="7741"/>
                </a:lnTo>
                <a:lnTo>
                  <a:pt x="76363" y="7741"/>
                </a:lnTo>
                <a:lnTo>
                  <a:pt x="79636" y="7741"/>
                </a:lnTo>
                <a:lnTo>
                  <a:pt x="79636" y="7741"/>
                </a:lnTo>
                <a:lnTo>
                  <a:pt x="79636" y="7741"/>
                </a:lnTo>
                <a:lnTo>
                  <a:pt x="79636" y="7741"/>
                </a:lnTo>
                <a:lnTo>
                  <a:pt x="81818" y="7741"/>
                </a:lnTo>
                <a:lnTo>
                  <a:pt x="81818" y="7741"/>
                </a:lnTo>
                <a:lnTo>
                  <a:pt x="81818" y="7741"/>
                </a:lnTo>
                <a:lnTo>
                  <a:pt x="81818" y="7741"/>
                </a:lnTo>
                <a:lnTo>
                  <a:pt x="84000" y="7741"/>
                </a:lnTo>
                <a:lnTo>
                  <a:pt x="84000" y="7741"/>
                </a:lnTo>
                <a:lnTo>
                  <a:pt x="84000" y="7741"/>
                </a:lnTo>
                <a:lnTo>
                  <a:pt x="84000" y="7741"/>
                </a:lnTo>
                <a:lnTo>
                  <a:pt x="86181" y="7741"/>
                </a:lnTo>
                <a:lnTo>
                  <a:pt x="86181" y="7741"/>
                </a:lnTo>
                <a:lnTo>
                  <a:pt x="86181" y="7741"/>
                </a:lnTo>
                <a:lnTo>
                  <a:pt x="86181" y="7741"/>
                </a:lnTo>
                <a:lnTo>
                  <a:pt x="88363" y="7741"/>
                </a:lnTo>
                <a:lnTo>
                  <a:pt x="88363" y="19354"/>
                </a:lnTo>
                <a:lnTo>
                  <a:pt x="88363" y="19354"/>
                </a:lnTo>
                <a:lnTo>
                  <a:pt x="88363" y="19354"/>
                </a:lnTo>
                <a:lnTo>
                  <a:pt x="91636" y="19354"/>
                </a:lnTo>
                <a:lnTo>
                  <a:pt x="91636" y="19354"/>
                </a:lnTo>
                <a:lnTo>
                  <a:pt x="91636" y="19354"/>
                </a:lnTo>
                <a:lnTo>
                  <a:pt x="91636" y="7741"/>
                </a:lnTo>
                <a:lnTo>
                  <a:pt x="91636" y="7741"/>
                </a:lnTo>
                <a:lnTo>
                  <a:pt x="93818" y="7741"/>
                </a:lnTo>
                <a:lnTo>
                  <a:pt x="93818" y="7741"/>
                </a:lnTo>
                <a:lnTo>
                  <a:pt x="93818" y="7741"/>
                </a:lnTo>
                <a:lnTo>
                  <a:pt x="93818" y="7741"/>
                </a:lnTo>
                <a:lnTo>
                  <a:pt x="93818" y="7741"/>
                </a:lnTo>
                <a:lnTo>
                  <a:pt x="93818" y="7741"/>
                </a:lnTo>
                <a:lnTo>
                  <a:pt x="93818" y="7741"/>
                </a:lnTo>
                <a:lnTo>
                  <a:pt x="93818" y="7741"/>
                </a:lnTo>
                <a:lnTo>
                  <a:pt x="91636" y="7741"/>
                </a:lnTo>
                <a:lnTo>
                  <a:pt x="91636" y="7741"/>
                </a:lnTo>
                <a:lnTo>
                  <a:pt x="91636" y="0"/>
                </a:lnTo>
                <a:lnTo>
                  <a:pt x="93818" y="0"/>
                </a:lnTo>
                <a:lnTo>
                  <a:pt x="93818" y="0"/>
                </a:lnTo>
                <a:lnTo>
                  <a:pt x="93818" y="0"/>
                </a:lnTo>
                <a:lnTo>
                  <a:pt x="93818" y="0"/>
                </a:lnTo>
                <a:lnTo>
                  <a:pt x="96000" y="0"/>
                </a:lnTo>
                <a:lnTo>
                  <a:pt x="96000" y="0"/>
                </a:lnTo>
                <a:lnTo>
                  <a:pt x="96000" y="0"/>
                </a:lnTo>
                <a:lnTo>
                  <a:pt x="96000" y="0"/>
                </a:lnTo>
                <a:lnTo>
                  <a:pt x="98181" y="0"/>
                </a:lnTo>
                <a:lnTo>
                  <a:pt x="98181" y="0"/>
                </a:lnTo>
                <a:lnTo>
                  <a:pt x="98181" y="0"/>
                </a:lnTo>
                <a:lnTo>
                  <a:pt x="98181" y="0"/>
                </a:lnTo>
                <a:lnTo>
                  <a:pt x="98181" y="0"/>
                </a:lnTo>
                <a:lnTo>
                  <a:pt x="100363" y="0"/>
                </a:lnTo>
                <a:lnTo>
                  <a:pt x="100363" y="0"/>
                </a:lnTo>
                <a:lnTo>
                  <a:pt x="100363" y="0"/>
                </a:lnTo>
                <a:lnTo>
                  <a:pt x="100363" y="0"/>
                </a:lnTo>
                <a:lnTo>
                  <a:pt x="103636" y="0"/>
                </a:lnTo>
                <a:lnTo>
                  <a:pt x="103636" y="0"/>
                </a:lnTo>
                <a:lnTo>
                  <a:pt x="103636" y="0"/>
                </a:lnTo>
                <a:lnTo>
                  <a:pt x="105818" y="0"/>
                </a:lnTo>
                <a:lnTo>
                  <a:pt x="105818"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2" name="Shape 2252"/>
          <p:cNvSpPr/>
          <p:nvPr/>
        </p:nvSpPr>
        <p:spPr>
          <a:xfrm>
            <a:off x="2590802" y="2271713"/>
            <a:ext cx="130969" cy="49211"/>
          </a:xfrm>
          <a:custGeom>
            <a:avLst/>
            <a:gdLst/>
            <a:ahLst/>
            <a:cxnLst/>
            <a:rect l="0" t="0" r="0" b="0"/>
            <a:pathLst>
              <a:path w="120000" h="120000" extrusionOk="0">
                <a:moveTo>
                  <a:pt x="64363" y="11612"/>
                </a:moveTo>
                <a:lnTo>
                  <a:pt x="64363" y="11612"/>
                </a:lnTo>
                <a:lnTo>
                  <a:pt x="66545" y="11612"/>
                </a:lnTo>
                <a:lnTo>
                  <a:pt x="66545" y="11612"/>
                </a:lnTo>
                <a:lnTo>
                  <a:pt x="66545" y="11612"/>
                </a:lnTo>
                <a:lnTo>
                  <a:pt x="69818" y="11612"/>
                </a:lnTo>
                <a:lnTo>
                  <a:pt x="69818" y="11612"/>
                </a:lnTo>
                <a:lnTo>
                  <a:pt x="69818" y="11612"/>
                </a:lnTo>
                <a:lnTo>
                  <a:pt x="69818" y="11612"/>
                </a:lnTo>
                <a:lnTo>
                  <a:pt x="69818" y="11612"/>
                </a:lnTo>
                <a:lnTo>
                  <a:pt x="72000" y="11612"/>
                </a:lnTo>
                <a:lnTo>
                  <a:pt x="72000" y="11612"/>
                </a:lnTo>
                <a:lnTo>
                  <a:pt x="72000" y="11612"/>
                </a:lnTo>
                <a:lnTo>
                  <a:pt x="72000" y="11612"/>
                </a:lnTo>
                <a:lnTo>
                  <a:pt x="72000" y="11612"/>
                </a:lnTo>
                <a:lnTo>
                  <a:pt x="74181" y="11612"/>
                </a:lnTo>
                <a:lnTo>
                  <a:pt x="74181" y="11612"/>
                </a:lnTo>
                <a:lnTo>
                  <a:pt x="74181" y="11612"/>
                </a:lnTo>
                <a:lnTo>
                  <a:pt x="76363" y="11612"/>
                </a:lnTo>
                <a:lnTo>
                  <a:pt x="76363" y="11612"/>
                </a:lnTo>
                <a:lnTo>
                  <a:pt x="76363" y="11612"/>
                </a:lnTo>
                <a:lnTo>
                  <a:pt x="76363" y="11612"/>
                </a:lnTo>
                <a:lnTo>
                  <a:pt x="76363" y="11612"/>
                </a:lnTo>
                <a:lnTo>
                  <a:pt x="76363" y="11612"/>
                </a:lnTo>
                <a:lnTo>
                  <a:pt x="76363" y="11612"/>
                </a:lnTo>
                <a:lnTo>
                  <a:pt x="76363" y="11612"/>
                </a:lnTo>
                <a:lnTo>
                  <a:pt x="76363" y="11612"/>
                </a:lnTo>
                <a:lnTo>
                  <a:pt x="74181" y="11612"/>
                </a:lnTo>
                <a:lnTo>
                  <a:pt x="74181" y="11612"/>
                </a:lnTo>
                <a:lnTo>
                  <a:pt x="74181" y="0"/>
                </a:lnTo>
                <a:lnTo>
                  <a:pt x="74181" y="0"/>
                </a:lnTo>
                <a:lnTo>
                  <a:pt x="76363" y="0"/>
                </a:lnTo>
                <a:lnTo>
                  <a:pt x="76363" y="0"/>
                </a:lnTo>
                <a:lnTo>
                  <a:pt x="76363" y="0"/>
                </a:lnTo>
                <a:lnTo>
                  <a:pt x="76363" y="0"/>
                </a:lnTo>
                <a:lnTo>
                  <a:pt x="78545" y="0"/>
                </a:lnTo>
                <a:lnTo>
                  <a:pt x="78545" y="0"/>
                </a:lnTo>
                <a:lnTo>
                  <a:pt x="78545" y="0"/>
                </a:lnTo>
                <a:lnTo>
                  <a:pt x="78545" y="0"/>
                </a:lnTo>
                <a:lnTo>
                  <a:pt x="78545" y="0"/>
                </a:lnTo>
                <a:lnTo>
                  <a:pt x="78545" y="0"/>
                </a:lnTo>
                <a:lnTo>
                  <a:pt x="81818" y="0"/>
                </a:lnTo>
                <a:lnTo>
                  <a:pt x="81818" y="0"/>
                </a:lnTo>
                <a:lnTo>
                  <a:pt x="81818" y="0"/>
                </a:lnTo>
                <a:lnTo>
                  <a:pt x="84000" y="0"/>
                </a:lnTo>
                <a:lnTo>
                  <a:pt x="84000" y="0"/>
                </a:lnTo>
                <a:lnTo>
                  <a:pt x="84000" y="11612"/>
                </a:lnTo>
                <a:lnTo>
                  <a:pt x="84000" y="11612"/>
                </a:lnTo>
                <a:lnTo>
                  <a:pt x="84000" y="11612"/>
                </a:lnTo>
                <a:lnTo>
                  <a:pt x="84000" y="11612"/>
                </a:lnTo>
                <a:lnTo>
                  <a:pt x="84000" y="11612"/>
                </a:lnTo>
                <a:lnTo>
                  <a:pt x="81818" y="11612"/>
                </a:lnTo>
                <a:lnTo>
                  <a:pt x="81818" y="11612"/>
                </a:lnTo>
                <a:lnTo>
                  <a:pt x="81818" y="11612"/>
                </a:lnTo>
                <a:lnTo>
                  <a:pt x="84000" y="11612"/>
                </a:lnTo>
                <a:lnTo>
                  <a:pt x="84000" y="11612"/>
                </a:lnTo>
                <a:lnTo>
                  <a:pt x="84000" y="11612"/>
                </a:lnTo>
                <a:lnTo>
                  <a:pt x="84000" y="19354"/>
                </a:lnTo>
                <a:lnTo>
                  <a:pt x="84000" y="19354"/>
                </a:lnTo>
                <a:lnTo>
                  <a:pt x="86181" y="19354"/>
                </a:lnTo>
                <a:lnTo>
                  <a:pt x="86181" y="19354"/>
                </a:lnTo>
                <a:lnTo>
                  <a:pt x="86181" y="19354"/>
                </a:lnTo>
                <a:lnTo>
                  <a:pt x="86181" y="19354"/>
                </a:lnTo>
                <a:lnTo>
                  <a:pt x="86181" y="19354"/>
                </a:lnTo>
                <a:lnTo>
                  <a:pt x="88363" y="19354"/>
                </a:lnTo>
                <a:lnTo>
                  <a:pt x="88363" y="19354"/>
                </a:lnTo>
                <a:lnTo>
                  <a:pt x="88363" y="19354"/>
                </a:lnTo>
                <a:lnTo>
                  <a:pt x="88363" y="11612"/>
                </a:lnTo>
                <a:lnTo>
                  <a:pt x="88363" y="11612"/>
                </a:lnTo>
                <a:lnTo>
                  <a:pt x="88363" y="11612"/>
                </a:lnTo>
                <a:lnTo>
                  <a:pt x="90545" y="11612"/>
                </a:lnTo>
                <a:lnTo>
                  <a:pt x="90545" y="11612"/>
                </a:lnTo>
                <a:lnTo>
                  <a:pt x="90545" y="11612"/>
                </a:lnTo>
                <a:lnTo>
                  <a:pt x="90545" y="11612"/>
                </a:lnTo>
                <a:lnTo>
                  <a:pt x="90545" y="11612"/>
                </a:lnTo>
                <a:lnTo>
                  <a:pt x="90545" y="11612"/>
                </a:lnTo>
                <a:lnTo>
                  <a:pt x="93818" y="11612"/>
                </a:lnTo>
                <a:lnTo>
                  <a:pt x="93818" y="11612"/>
                </a:lnTo>
                <a:lnTo>
                  <a:pt x="93818" y="11612"/>
                </a:lnTo>
                <a:lnTo>
                  <a:pt x="93818" y="11612"/>
                </a:lnTo>
                <a:lnTo>
                  <a:pt x="96000" y="11612"/>
                </a:lnTo>
                <a:lnTo>
                  <a:pt x="96000" y="11612"/>
                </a:lnTo>
                <a:lnTo>
                  <a:pt x="96000" y="11612"/>
                </a:lnTo>
                <a:lnTo>
                  <a:pt x="98181" y="11612"/>
                </a:lnTo>
                <a:lnTo>
                  <a:pt x="98181" y="11612"/>
                </a:lnTo>
                <a:lnTo>
                  <a:pt x="98181" y="11612"/>
                </a:lnTo>
                <a:lnTo>
                  <a:pt x="98181" y="11612"/>
                </a:lnTo>
                <a:lnTo>
                  <a:pt x="98181" y="11612"/>
                </a:lnTo>
                <a:lnTo>
                  <a:pt x="100363" y="11612"/>
                </a:lnTo>
                <a:lnTo>
                  <a:pt x="100363" y="11612"/>
                </a:lnTo>
                <a:lnTo>
                  <a:pt x="100363" y="11612"/>
                </a:lnTo>
                <a:lnTo>
                  <a:pt x="100363" y="11612"/>
                </a:lnTo>
                <a:lnTo>
                  <a:pt x="102545" y="11612"/>
                </a:lnTo>
                <a:lnTo>
                  <a:pt x="102545" y="11612"/>
                </a:lnTo>
                <a:lnTo>
                  <a:pt x="102545" y="11612"/>
                </a:lnTo>
                <a:lnTo>
                  <a:pt x="102545" y="11612"/>
                </a:lnTo>
                <a:lnTo>
                  <a:pt x="102545" y="11612"/>
                </a:lnTo>
                <a:lnTo>
                  <a:pt x="105818" y="11612"/>
                </a:lnTo>
                <a:lnTo>
                  <a:pt x="105818" y="11612"/>
                </a:lnTo>
                <a:lnTo>
                  <a:pt x="105818" y="11612"/>
                </a:lnTo>
                <a:lnTo>
                  <a:pt x="105818" y="11612"/>
                </a:lnTo>
                <a:lnTo>
                  <a:pt x="108000" y="11612"/>
                </a:lnTo>
                <a:lnTo>
                  <a:pt x="108000" y="11612"/>
                </a:lnTo>
                <a:lnTo>
                  <a:pt x="108000" y="11612"/>
                </a:lnTo>
                <a:lnTo>
                  <a:pt x="110181" y="11612"/>
                </a:lnTo>
                <a:lnTo>
                  <a:pt x="110181" y="11612"/>
                </a:lnTo>
                <a:lnTo>
                  <a:pt x="110181" y="19354"/>
                </a:lnTo>
                <a:lnTo>
                  <a:pt x="110181" y="19354"/>
                </a:lnTo>
                <a:lnTo>
                  <a:pt x="110181" y="19354"/>
                </a:lnTo>
                <a:lnTo>
                  <a:pt x="110181" y="19354"/>
                </a:lnTo>
                <a:lnTo>
                  <a:pt x="110181" y="19354"/>
                </a:lnTo>
                <a:lnTo>
                  <a:pt x="112363" y="19354"/>
                </a:lnTo>
                <a:lnTo>
                  <a:pt x="112363" y="27096"/>
                </a:lnTo>
                <a:lnTo>
                  <a:pt x="112363" y="27096"/>
                </a:lnTo>
                <a:lnTo>
                  <a:pt x="110181" y="27096"/>
                </a:lnTo>
                <a:lnTo>
                  <a:pt x="110181" y="27096"/>
                </a:lnTo>
                <a:lnTo>
                  <a:pt x="110181" y="34838"/>
                </a:lnTo>
                <a:lnTo>
                  <a:pt x="110181" y="34838"/>
                </a:lnTo>
                <a:lnTo>
                  <a:pt x="112363" y="34838"/>
                </a:lnTo>
                <a:lnTo>
                  <a:pt x="112363" y="34838"/>
                </a:lnTo>
                <a:lnTo>
                  <a:pt x="112363" y="34838"/>
                </a:lnTo>
                <a:lnTo>
                  <a:pt x="112363" y="34838"/>
                </a:lnTo>
                <a:lnTo>
                  <a:pt x="112363" y="34838"/>
                </a:lnTo>
                <a:lnTo>
                  <a:pt x="114545" y="34838"/>
                </a:lnTo>
                <a:lnTo>
                  <a:pt x="114545" y="42580"/>
                </a:lnTo>
                <a:lnTo>
                  <a:pt x="114545" y="42580"/>
                </a:lnTo>
                <a:lnTo>
                  <a:pt x="114545" y="42580"/>
                </a:lnTo>
                <a:lnTo>
                  <a:pt x="112363" y="42580"/>
                </a:lnTo>
                <a:lnTo>
                  <a:pt x="112363" y="42580"/>
                </a:lnTo>
                <a:lnTo>
                  <a:pt x="112363" y="54193"/>
                </a:lnTo>
                <a:lnTo>
                  <a:pt x="112363" y="54193"/>
                </a:lnTo>
                <a:lnTo>
                  <a:pt x="112363" y="54193"/>
                </a:lnTo>
                <a:lnTo>
                  <a:pt x="112363" y="54193"/>
                </a:lnTo>
                <a:lnTo>
                  <a:pt x="112363" y="61935"/>
                </a:lnTo>
                <a:lnTo>
                  <a:pt x="112363" y="61935"/>
                </a:lnTo>
                <a:lnTo>
                  <a:pt x="112363" y="61935"/>
                </a:lnTo>
                <a:lnTo>
                  <a:pt x="112363" y="61935"/>
                </a:lnTo>
                <a:lnTo>
                  <a:pt x="112363" y="61935"/>
                </a:lnTo>
                <a:lnTo>
                  <a:pt x="112363" y="61935"/>
                </a:lnTo>
                <a:lnTo>
                  <a:pt x="112363" y="61935"/>
                </a:lnTo>
                <a:lnTo>
                  <a:pt x="112363" y="69677"/>
                </a:lnTo>
                <a:lnTo>
                  <a:pt x="112363" y="69677"/>
                </a:lnTo>
                <a:lnTo>
                  <a:pt x="110181" y="69677"/>
                </a:lnTo>
                <a:lnTo>
                  <a:pt x="110181" y="69677"/>
                </a:lnTo>
                <a:lnTo>
                  <a:pt x="110181" y="69677"/>
                </a:lnTo>
                <a:lnTo>
                  <a:pt x="110181" y="69677"/>
                </a:lnTo>
                <a:lnTo>
                  <a:pt x="112363" y="69677"/>
                </a:lnTo>
                <a:lnTo>
                  <a:pt x="112363" y="69677"/>
                </a:lnTo>
                <a:lnTo>
                  <a:pt x="112363" y="69677"/>
                </a:lnTo>
                <a:lnTo>
                  <a:pt x="112363" y="69677"/>
                </a:lnTo>
                <a:lnTo>
                  <a:pt x="112363" y="69677"/>
                </a:lnTo>
                <a:lnTo>
                  <a:pt x="114545" y="69677"/>
                </a:lnTo>
                <a:lnTo>
                  <a:pt x="114545" y="69677"/>
                </a:lnTo>
                <a:lnTo>
                  <a:pt x="114545" y="69677"/>
                </a:lnTo>
                <a:lnTo>
                  <a:pt x="117818" y="69677"/>
                </a:lnTo>
                <a:lnTo>
                  <a:pt x="117818" y="77419"/>
                </a:lnTo>
                <a:lnTo>
                  <a:pt x="117818" y="77419"/>
                </a:lnTo>
                <a:lnTo>
                  <a:pt x="114545" y="77419"/>
                </a:lnTo>
                <a:lnTo>
                  <a:pt x="114545" y="77419"/>
                </a:lnTo>
                <a:lnTo>
                  <a:pt x="114545" y="89032"/>
                </a:lnTo>
                <a:lnTo>
                  <a:pt x="114545" y="89032"/>
                </a:lnTo>
                <a:lnTo>
                  <a:pt x="117818" y="89032"/>
                </a:lnTo>
                <a:lnTo>
                  <a:pt x="117818" y="89032"/>
                </a:lnTo>
                <a:lnTo>
                  <a:pt x="117818" y="89032"/>
                </a:lnTo>
                <a:lnTo>
                  <a:pt x="117818" y="96774"/>
                </a:lnTo>
                <a:lnTo>
                  <a:pt x="117818" y="96774"/>
                </a:lnTo>
                <a:lnTo>
                  <a:pt x="117818" y="96774"/>
                </a:lnTo>
                <a:lnTo>
                  <a:pt x="117818" y="96774"/>
                </a:lnTo>
                <a:lnTo>
                  <a:pt x="120000" y="96774"/>
                </a:lnTo>
                <a:lnTo>
                  <a:pt x="120000" y="96774"/>
                </a:lnTo>
                <a:lnTo>
                  <a:pt x="120000" y="96774"/>
                </a:lnTo>
                <a:lnTo>
                  <a:pt x="120000" y="96774"/>
                </a:lnTo>
                <a:lnTo>
                  <a:pt x="120000" y="96774"/>
                </a:lnTo>
                <a:lnTo>
                  <a:pt x="120000" y="104516"/>
                </a:lnTo>
                <a:lnTo>
                  <a:pt x="120000" y="104516"/>
                </a:lnTo>
                <a:lnTo>
                  <a:pt x="120000" y="104516"/>
                </a:lnTo>
                <a:lnTo>
                  <a:pt x="120000" y="104516"/>
                </a:lnTo>
                <a:lnTo>
                  <a:pt x="117818" y="104516"/>
                </a:lnTo>
                <a:lnTo>
                  <a:pt x="117818" y="104516"/>
                </a:lnTo>
                <a:lnTo>
                  <a:pt x="117818" y="96774"/>
                </a:lnTo>
                <a:lnTo>
                  <a:pt x="117818" y="96774"/>
                </a:lnTo>
                <a:lnTo>
                  <a:pt x="117818" y="96774"/>
                </a:lnTo>
                <a:lnTo>
                  <a:pt x="117818" y="96774"/>
                </a:lnTo>
                <a:lnTo>
                  <a:pt x="117818" y="96774"/>
                </a:lnTo>
                <a:lnTo>
                  <a:pt x="117818" y="96774"/>
                </a:lnTo>
                <a:lnTo>
                  <a:pt x="114545" y="96774"/>
                </a:lnTo>
                <a:lnTo>
                  <a:pt x="114545" y="96774"/>
                </a:lnTo>
                <a:lnTo>
                  <a:pt x="114545" y="96774"/>
                </a:lnTo>
                <a:lnTo>
                  <a:pt x="114545" y="96774"/>
                </a:lnTo>
                <a:lnTo>
                  <a:pt x="112363" y="96774"/>
                </a:lnTo>
                <a:lnTo>
                  <a:pt x="112363" y="89032"/>
                </a:lnTo>
                <a:lnTo>
                  <a:pt x="112363" y="89032"/>
                </a:lnTo>
                <a:lnTo>
                  <a:pt x="112363" y="89032"/>
                </a:lnTo>
                <a:lnTo>
                  <a:pt x="112363" y="89032"/>
                </a:lnTo>
                <a:lnTo>
                  <a:pt x="112363" y="89032"/>
                </a:lnTo>
                <a:lnTo>
                  <a:pt x="110181" y="89032"/>
                </a:lnTo>
                <a:lnTo>
                  <a:pt x="110181" y="89032"/>
                </a:lnTo>
                <a:lnTo>
                  <a:pt x="110181" y="89032"/>
                </a:lnTo>
                <a:lnTo>
                  <a:pt x="110181" y="89032"/>
                </a:lnTo>
                <a:lnTo>
                  <a:pt x="110181" y="89032"/>
                </a:lnTo>
                <a:lnTo>
                  <a:pt x="110181" y="89032"/>
                </a:lnTo>
                <a:lnTo>
                  <a:pt x="110181" y="89032"/>
                </a:lnTo>
                <a:lnTo>
                  <a:pt x="110181" y="96774"/>
                </a:lnTo>
                <a:lnTo>
                  <a:pt x="108000" y="96774"/>
                </a:lnTo>
                <a:lnTo>
                  <a:pt x="108000" y="96774"/>
                </a:lnTo>
                <a:lnTo>
                  <a:pt x="108000" y="96774"/>
                </a:lnTo>
                <a:lnTo>
                  <a:pt x="108000" y="96774"/>
                </a:lnTo>
                <a:lnTo>
                  <a:pt x="110181" y="96774"/>
                </a:lnTo>
                <a:lnTo>
                  <a:pt x="110181" y="104516"/>
                </a:lnTo>
                <a:lnTo>
                  <a:pt x="110181" y="104516"/>
                </a:lnTo>
                <a:lnTo>
                  <a:pt x="110181" y="104516"/>
                </a:lnTo>
                <a:lnTo>
                  <a:pt x="110181" y="104516"/>
                </a:lnTo>
                <a:lnTo>
                  <a:pt x="110181" y="104516"/>
                </a:lnTo>
                <a:lnTo>
                  <a:pt x="112363" y="104516"/>
                </a:lnTo>
                <a:lnTo>
                  <a:pt x="112363" y="104516"/>
                </a:lnTo>
                <a:lnTo>
                  <a:pt x="112363" y="104516"/>
                </a:lnTo>
                <a:lnTo>
                  <a:pt x="112363" y="104516"/>
                </a:lnTo>
                <a:lnTo>
                  <a:pt x="112363" y="104516"/>
                </a:lnTo>
                <a:lnTo>
                  <a:pt x="112363" y="112258"/>
                </a:lnTo>
                <a:lnTo>
                  <a:pt x="112363" y="112258"/>
                </a:lnTo>
                <a:lnTo>
                  <a:pt x="112363" y="112258"/>
                </a:lnTo>
                <a:lnTo>
                  <a:pt x="112363" y="112258"/>
                </a:lnTo>
                <a:lnTo>
                  <a:pt x="112363" y="112258"/>
                </a:lnTo>
                <a:lnTo>
                  <a:pt x="112363" y="112258"/>
                </a:lnTo>
                <a:lnTo>
                  <a:pt x="110181" y="112258"/>
                </a:lnTo>
                <a:lnTo>
                  <a:pt x="110181" y="112258"/>
                </a:lnTo>
                <a:lnTo>
                  <a:pt x="110181" y="112258"/>
                </a:lnTo>
                <a:lnTo>
                  <a:pt x="110181" y="112258"/>
                </a:lnTo>
                <a:lnTo>
                  <a:pt x="110181" y="112258"/>
                </a:lnTo>
                <a:lnTo>
                  <a:pt x="108000" y="112258"/>
                </a:lnTo>
                <a:lnTo>
                  <a:pt x="108000" y="112258"/>
                </a:lnTo>
                <a:lnTo>
                  <a:pt x="108000" y="112258"/>
                </a:lnTo>
                <a:lnTo>
                  <a:pt x="108000" y="112258"/>
                </a:lnTo>
                <a:lnTo>
                  <a:pt x="108000" y="112258"/>
                </a:lnTo>
                <a:lnTo>
                  <a:pt x="108000" y="112258"/>
                </a:lnTo>
                <a:lnTo>
                  <a:pt x="105818" y="112258"/>
                </a:lnTo>
                <a:lnTo>
                  <a:pt x="105818" y="120000"/>
                </a:lnTo>
                <a:lnTo>
                  <a:pt x="105818" y="120000"/>
                </a:lnTo>
                <a:lnTo>
                  <a:pt x="105818" y="120000"/>
                </a:lnTo>
                <a:lnTo>
                  <a:pt x="105818" y="120000"/>
                </a:lnTo>
                <a:lnTo>
                  <a:pt x="102545" y="120000"/>
                </a:lnTo>
                <a:lnTo>
                  <a:pt x="102545" y="120000"/>
                </a:lnTo>
                <a:lnTo>
                  <a:pt x="102545" y="120000"/>
                </a:lnTo>
                <a:lnTo>
                  <a:pt x="102545" y="120000"/>
                </a:lnTo>
                <a:lnTo>
                  <a:pt x="100363" y="120000"/>
                </a:lnTo>
                <a:lnTo>
                  <a:pt x="100363" y="120000"/>
                </a:lnTo>
                <a:lnTo>
                  <a:pt x="100363" y="120000"/>
                </a:lnTo>
                <a:lnTo>
                  <a:pt x="98181" y="120000"/>
                </a:lnTo>
                <a:lnTo>
                  <a:pt x="98181" y="120000"/>
                </a:lnTo>
                <a:lnTo>
                  <a:pt x="98181" y="120000"/>
                </a:lnTo>
                <a:lnTo>
                  <a:pt x="98181" y="120000"/>
                </a:lnTo>
                <a:lnTo>
                  <a:pt x="96000" y="120000"/>
                </a:lnTo>
                <a:lnTo>
                  <a:pt x="96000" y="120000"/>
                </a:lnTo>
                <a:lnTo>
                  <a:pt x="96000" y="120000"/>
                </a:lnTo>
                <a:lnTo>
                  <a:pt x="93818" y="120000"/>
                </a:lnTo>
                <a:lnTo>
                  <a:pt x="93818" y="120000"/>
                </a:lnTo>
                <a:lnTo>
                  <a:pt x="93818" y="120000"/>
                </a:lnTo>
                <a:lnTo>
                  <a:pt x="93818" y="120000"/>
                </a:lnTo>
                <a:lnTo>
                  <a:pt x="93818" y="120000"/>
                </a:lnTo>
                <a:lnTo>
                  <a:pt x="93818" y="120000"/>
                </a:lnTo>
                <a:lnTo>
                  <a:pt x="90545" y="120000"/>
                </a:lnTo>
                <a:lnTo>
                  <a:pt x="90545" y="120000"/>
                </a:lnTo>
                <a:lnTo>
                  <a:pt x="90545" y="112258"/>
                </a:lnTo>
                <a:lnTo>
                  <a:pt x="90545" y="112258"/>
                </a:lnTo>
                <a:lnTo>
                  <a:pt x="90545" y="120000"/>
                </a:lnTo>
                <a:lnTo>
                  <a:pt x="90545" y="120000"/>
                </a:lnTo>
                <a:lnTo>
                  <a:pt x="88363" y="120000"/>
                </a:lnTo>
                <a:lnTo>
                  <a:pt x="88363" y="120000"/>
                </a:lnTo>
                <a:lnTo>
                  <a:pt x="88363" y="120000"/>
                </a:lnTo>
                <a:lnTo>
                  <a:pt x="86181" y="120000"/>
                </a:lnTo>
                <a:lnTo>
                  <a:pt x="86181" y="120000"/>
                </a:lnTo>
                <a:lnTo>
                  <a:pt x="86181" y="120000"/>
                </a:lnTo>
                <a:lnTo>
                  <a:pt x="86181" y="120000"/>
                </a:lnTo>
                <a:lnTo>
                  <a:pt x="86181" y="120000"/>
                </a:lnTo>
                <a:lnTo>
                  <a:pt x="84000" y="120000"/>
                </a:lnTo>
                <a:lnTo>
                  <a:pt x="84000" y="120000"/>
                </a:lnTo>
                <a:lnTo>
                  <a:pt x="84000" y="120000"/>
                </a:lnTo>
                <a:lnTo>
                  <a:pt x="84000" y="120000"/>
                </a:lnTo>
                <a:lnTo>
                  <a:pt x="81818" y="120000"/>
                </a:lnTo>
                <a:lnTo>
                  <a:pt x="81818" y="120000"/>
                </a:lnTo>
                <a:lnTo>
                  <a:pt x="81818" y="120000"/>
                </a:lnTo>
                <a:lnTo>
                  <a:pt x="78545" y="120000"/>
                </a:lnTo>
                <a:lnTo>
                  <a:pt x="78545" y="120000"/>
                </a:lnTo>
                <a:lnTo>
                  <a:pt x="78545" y="120000"/>
                </a:lnTo>
                <a:lnTo>
                  <a:pt x="78545" y="120000"/>
                </a:lnTo>
                <a:lnTo>
                  <a:pt x="76363" y="120000"/>
                </a:lnTo>
                <a:lnTo>
                  <a:pt x="76363" y="120000"/>
                </a:lnTo>
                <a:lnTo>
                  <a:pt x="76363" y="120000"/>
                </a:lnTo>
                <a:lnTo>
                  <a:pt x="76363" y="120000"/>
                </a:lnTo>
                <a:lnTo>
                  <a:pt x="74181" y="120000"/>
                </a:lnTo>
                <a:lnTo>
                  <a:pt x="74181" y="120000"/>
                </a:lnTo>
                <a:lnTo>
                  <a:pt x="74181" y="120000"/>
                </a:lnTo>
                <a:lnTo>
                  <a:pt x="72000" y="120000"/>
                </a:lnTo>
                <a:lnTo>
                  <a:pt x="72000" y="120000"/>
                </a:lnTo>
                <a:lnTo>
                  <a:pt x="72000" y="120000"/>
                </a:lnTo>
                <a:lnTo>
                  <a:pt x="72000" y="120000"/>
                </a:lnTo>
                <a:lnTo>
                  <a:pt x="72000" y="120000"/>
                </a:lnTo>
                <a:lnTo>
                  <a:pt x="69818" y="120000"/>
                </a:lnTo>
                <a:lnTo>
                  <a:pt x="69818" y="120000"/>
                </a:lnTo>
                <a:lnTo>
                  <a:pt x="69818" y="120000"/>
                </a:lnTo>
                <a:lnTo>
                  <a:pt x="69818" y="120000"/>
                </a:lnTo>
                <a:lnTo>
                  <a:pt x="66545" y="120000"/>
                </a:lnTo>
                <a:lnTo>
                  <a:pt x="66545" y="112258"/>
                </a:lnTo>
                <a:lnTo>
                  <a:pt x="66545" y="112258"/>
                </a:lnTo>
                <a:lnTo>
                  <a:pt x="66545" y="112258"/>
                </a:lnTo>
                <a:lnTo>
                  <a:pt x="66545" y="112258"/>
                </a:lnTo>
                <a:lnTo>
                  <a:pt x="66545" y="104516"/>
                </a:lnTo>
                <a:lnTo>
                  <a:pt x="66545" y="104516"/>
                </a:lnTo>
                <a:lnTo>
                  <a:pt x="64363" y="104516"/>
                </a:lnTo>
                <a:lnTo>
                  <a:pt x="64363" y="104516"/>
                </a:lnTo>
                <a:lnTo>
                  <a:pt x="64363" y="104516"/>
                </a:lnTo>
                <a:lnTo>
                  <a:pt x="64363" y="104516"/>
                </a:lnTo>
                <a:lnTo>
                  <a:pt x="64363" y="104516"/>
                </a:lnTo>
                <a:lnTo>
                  <a:pt x="66545" y="104516"/>
                </a:lnTo>
                <a:lnTo>
                  <a:pt x="66545" y="104516"/>
                </a:lnTo>
                <a:lnTo>
                  <a:pt x="66545" y="104516"/>
                </a:lnTo>
                <a:lnTo>
                  <a:pt x="66545" y="96774"/>
                </a:lnTo>
                <a:lnTo>
                  <a:pt x="66545" y="96774"/>
                </a:lnTo>
                <a:lnTo>
                  <a:pt x="66545" y="96774"/>
                </a:lnTo>
                <a:lnTo>
                  <a:pt x="64363" y="96774"/>
                </a:lnTo>
                <a:lnTo>
                  <a:pt x="64363" y="96774"/>
                </a:lnTo>
                <a:lnTo>
                  <a:pt x="64363" y="96774"/>
                </a:lnTo>
                <a:lnTo>
                  <a:pt x="64363" y="96774"/>
                </a:lnTo>
                <a:lnTo>
                  <a:pt x="64363"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89032"/>
                </a:lnTo>
                <a:lnTo>
                  <a:pt x="62181" y="89032"/>
                </a:lnTo>
                <a:lnTo>
                  <a:pt x="64363" y="89032"/>
                </a:lnTo>
                <a:lnTo>
                  <a:pt x="64363" y="89032"/>
                </a:lnTo>
                <a:lnTo>
                  <a:pt x="64363" y="89032"/>
                </a:lnTo>
                <a:lnTo>
                  <a:pt x="64363" y="89032"/>
                </a:lnTo>
                <a:lnTo>
                  <a:pt x="66545" y="89032"/>
                </a:lnTo>
                <a:lnTo>
                  <a:pt x="66545" y="89032"/>
                </a:lnTo>
                <a:lnTo>
                  <a:pt x="66545" y="89032"/>
                </a:lnTo>
                <a:lnTo>
                  <a:pt x="69818" y="89032"/>
                </a:lnTo>
                <a:lnTo>
                  <a:pt x="69818" y="89032"/>
                </a:lnTo>
                <a:lnTo>
                  <a:pt x="69818" y="89032"/>
                </a:lnTo>
                <a:lnTo>
                  <a:pt x="69818" y="89032"/>
                </a:lnTo>
                <a:lnTo>
                  <a:pt x="69818" y="89032"/>
                </a:lnTo>
                <a:lnTo>
                  <a:pt x="66545" y="89032"/>
                </a:lnTo>
                <a:lnTo>
                  <a:pt x="66545" y="89032"/>
                </a:lnTo>
                <a:lnTo>
                  <a:pt x="66545" y="77419"/>
                </a:lnTo>
                <a:lnTo>
                  <a:pt x="66545" y="77419"/>
                </a:lnTo>
                <a:lnTo>
                  <a:pt x="66545" y="89032"/>
                </a:lnTo>
                <a:lnTo>
                  <a:pt x="64363" y="89032"/>
                </a:lnTo>
                <a:lnTo>
                  <a:pt x="64363" y="89032"/>
                </a:lnTo>
                <a:lnTo>
                  <a:pt x="64363" y="89032"/>
                </a:lnTo>
                <a:lnTo>
                  <a:pt x="64363" y="89032"/>
                </a:lnTo>
                <a:lnTo>
                  <a:pt x="62181" y="89032"/>
                </a:lnTo>
                <a:lnTo>
                  <a:pt x="62181" y="89032"/>
                </a:lnTo>
                <a:lnTo>
                  <a:pt x="62181" y="89032"/>
                </a:lnTo>
                <a:lnTo>
                  <a:pt x="62181" y="89032"/>
                </a:lnTo>
                <a:lnTo>
                  <a:pt x="60000" y="89032"/>
                </a:lnTo>
                <a:lnTo>
                  <a:pt x="60000" y="89032"/>
                </a:lnTo>
                <a:lnTo>
                  <a:pt x="60000" y="89032"/>
                </a:lnTo>
                <a:lnTo>
                  <a:pt x="57818" y="89032"/>
                </a:lnTo>
                <a:lnTo>
                  <a:pt x="57818" y="89032"/>
                </a:lnTo>
                <a:lnTo>
                  <a:pt x="57818" y="77419"/>
                </a:lnTo>
                <a:lnTo>
                  <a:pt x="57818" y="77419"/>
                </a:lnTo>
                <a:lnTo>
                  <a:pt x="57818" y="77419"/>
                </a:lnTo>
                <a:lnTo>
                  <a:pt x="54545" y="77419"/>
                </a:lnTo>
                <a:lnTo>
                  <a:pt x="54545" y="77419"/>
                </a:lnTo>
                <a:lnTo>
                  <a:pt x="54545" y="77419"/>
                </a:lnTo>
                <a:lnTo>
                  <a:pt x="54545" y="77419"/>
                </a:lnTo>
                <a:lnTo>
                  <a:pt x="54545" y="89032"/>
                </a:lnTo>
                <a:lnTo>
                  <a:pt x="52363" y="89032"/>
                </a:lnTo>
                <a:lnTo>
                  <a:pt x="52363" y="89032"/>
                </a:lnTo>
                <a:lnTo>
                  <a:pt x="52363" y="77419"/>
                </a:lnTo>
                <a:lnTo>
                  <a:pt x="52363" y="77419"/>
                </a:lnTo>
                <a:lnTo>
                  <a:pt x="50181" y="77419"/>
                </a:lnTo>
                <a:lnTo>
                  <a:pt x="50181" y="77419"/>
                </a:lnTo>
                <a:lnTo>
                  <a:pt x="50181" y="77419"/>
                </a:lnTo>
                <a:lnTo>
                  <a:pt x="50181" y="77419"/>
                </a:lnTo>
                <a:lnTo>
                  <a:pt x="48000" y="77419"/>
                </a:lnTo>
                <a:lnTo>
                  <a:pt x="48000" y="77419"/>
                </a:lnTo>
                <a:lnTo>
                  <a:pt x="48000" y="89032"/>
                </a:lnTo>
                <a:lnTo>
                  <a:pt x="48000" y="89032"/>
                </a:lnTo>
                <a:lnTo>
                  <a:pt x="48000" y="89032"/>
                </a:lnTo>
                <a:lnTo>
                  <a:pt x="45818" y="89032"/>
                </a:lnTo>
                <a:lnTo>
                  <a:pt x="45818" y="89032"/>
                </a:lnTo>
                <a:lnTo>
                  <a:pt x="45818" y="89032"/>
                </a:lnTo>
                <a:lnTo>
                  <a:pt x="42545" y="89032"/>
                </a:lnTo>
                <a:lnTo>
                  <a:pt x="42545" y="89032"/>
                </a:lnTo>
                <a:lnTo>
                  <a:pt x="42545" y="89032"/>
                </a:lnTo>
                <a:lnTo>
                  <a:pt x="42545" y="89032"/>
                </a:lnTo>
                <a:lnTo>
                  <a:pt x="40363" y="89032"/>
                </a:lnTo>
                <a:lnTo>
                  <a:pt x="40363" y="89032"/>
                </a:lnTo>
                <a:lnTo>
                  <a:pt x="40363" y="89032"/>
                </a:lnTo>
                <a:lnTo>
                  <a:pt x="40363" y="89032"/>
                </a:lnTo>
                <a:lnTo>
                  <a:pt x="38181" y="89032"/>
                </a:lnTo>
                <a:lnTo>
                  <a:pt x="38181" y="89032"/>
                </a:lnTo>
                <a:lnTo>
                  <a:pt x="38181" y="89032"/>
                </a:lnTo>
                <a:lnTo>
                  <a:pt x="36000" y="89032"/>
                </a:lnTo>
                <a:lnTo>
                  <a:pt x="36000" y="89032"/>
                </a:lnTo>
                <a:lnTo>
                  <a:pt x="36000" y="89032"/>
                </a:lnTo>
                <a:lnTo>
                  <a:pt x="36000" y="89032"/>
                </a:lnTo>
                <a:lnTo>
                  <a:pt x="36000" y="89032"/>
                </a:lnTo>
                <a:lnTo>
                  <a:pt x="33818" y="89032"/>
                </a:lnTo>
                <a:lnTo>
                  <a:pt x="33818" y="89032"/>
                </a:lnTo>
                <a:lnTo>
                  <a:pt x="33818" y="89032"/>
                </a:lnTo>
                <a:lnTo>
                  <a:pt x="33818" y="89032"/>
                </a:lnTo>
                <a:lnTo>
                  <a:pt x="33818" y="89032"/>
                </a:lnTo>
                <a:lnTo>
                  <a:pt x="33818" y="89032"/>
                </a:lnTo>
                <a:lnTo>
                  <a:pt x="30545" y="89032"/>
                </a:lnTo>
                <a:lnTo>
                  <a:pt x="30545" y="89032"/>
                </a:lnTo>
                <a:lnTo>
                  <a:pt x="30545" y="89032"/>
                </a:lnTo>
                <a:lnTo>
                  <a:pt x="30545" y="89032"/>
                </a:lnTo>
                <a:lnTo>
                  <a:pt x="30545" y="77419"/>
                </a:lnTo>
                <a:lnTo>
                  <a:pt x="28363" y="77419"/>
                </a:lnTo>
                <a:lnTo>
                  <a:pt x="28363" y="77419"/>
                </a:lnTo>
                <a:lnTo>
                  <a:pt x="28363" y="77419"/>
                </a:lnTo>
                <a:lnTo>
                  <a:pt x="28363" y="77419"/>
                </a:lnTo>
                <a:lnTo>
                  <a:pt x="28363" y="77419"/>
                </a:lnTo>
                <a:lnTo>
                  <a:pt x="30545" y="77419"/>
                </a:lnTo>
                <a:lnTo>
                  <a:pt x="30545" y="77419"/>
                </a:lnTo>
                <a:lnTo>
                  <a:pt x="30545" y="77419"/>
                </a:lnTo>
                <a:lnTo>
                  <a:pt x="33818" y="77419"/>
                </a:lnTo>
                <a:lnTo>
                  <a:pt x="33818" y="69677"/>
                </a:lnTo>
                <a:lnTo>
                  <a:pt x="33818" y="69677"/>
                </a:lnTo>
                <a:lnTo>
                  <a:pt x="33818" y="69677"/>
                </a:lnTo>
                <a:lnTo>
                  <a:pt x="33818" y="69677"/>
                </a:lnTo>
                <a:lnTo>
                  <a:pt x="33818" y="69677"/>
                </a:lnTo>
                <a:lnTo>
                  <a:pt x="33818" y="69677"/>
                </a:lnTo>
                <a:lnTo>
                  <a:pt x="30545" y="69677"/>
                </a:lnTo>
                <a:lnTo>
                  <a:pt x="30545" y="69677"/>
                </a:lnTo>
                <a:lnTo>
                  <a:pt x="30545" y="69677"/>
                </a:lnTo>
                <a:lnTo>
                  <a:pt x="28363" y="69677"/>
                </a:lnTo>
                <a:lnTo>
                  <a:pt x="28363" y="69677"/>
                </a:lnTo>
                <a:lnTo>
                  <a:pt x="28363" y="69677"/>
                </a:lnTo>
                <a:lnTo>
                  <a:pt x="28363" y="69677"/>
                </a:lnTo>
                <a:lnTo>
                  <a:pt x="28363" y="69677"/>
                </a:lnTo>
                <a:lnTo>
                  <a:pt x="26181" y="69677"/>
                </a:lnTo>
                <a:lnTo>
                  <a:pt x="26181" y="69677"/>
                </a:lnTo>
                <a:lnTo>
                  <a:pt x="26181" y="69677"/>
                </a:lnTo>
                <a:lnTo>
                  <a:pt x="26181" y="69677"/>
                </a:lnTo>
                <a:lnTo>
                  <a:pt x="24000" y="69677"/>
                </a:lnTo>
                <a:lnTo>
                  <a:pt x="24000" y="69677"/>
                </a:lnTo>
                <a:lnTo>
                  <a:pt x="24000" y="69677"/>
                </a:lnTo>
                <a:lnTo>
                  <a:pt x="21818" y="69677"/>
                </a:lnTo>
                <a:lnTo>
                  <a:pt x="21818" y="69677"/>
                </a:lnTo>
                <a:lnTo>
                  <a:pt x="21818" y="69677"/>
                </a:lnTo>
                <a:lnTo>
                  <a:pt x="21818" y="69677"/>
                </a:lnTo>
                <a:lnTo>
                  <a:pt x="21818" y="69677"/>
                </a:lnTo>
                <a:lnTo>
                  <a:pt x="21818" y="69677"/>
                </a:lnTo>
                <a:lnTo>
                  <a:pt x="21818" y="61935"/>
                </a:lnTo>
                <a:lnTo>
                  <a:pt x="21818" y="61935"/>
                </a:lnTo>
                <a:lnTo>
                  <a:pt x="21818" y="61935"/>
                </a:lnTo>
                <a:lnTo>
                  <a:pt x="18545" y="61935"/>
                </a:lnTo>
                <a:lnTo>
                  <a:pt x="18545" y="61935"/>
                </a:lnTo>
                <a:lnTo>
                  <a:pt x="18545" y="61935"/>
                </a:lnTo>
                <a:lnTo>
                  <a:pt x="18545" y="61935"/>
                </a:lnTo>
                <a:lnTo>
                  <a:pt x="16363" y="61935"/>
                </a:lnTo>
                <a:lnTo>
                  <a:pt x="16363" y="61935"/>
                </a:lnTo>
                <a:lnTo>
                  <a:pt x="16363" y="61935"/>
                </a:lnTo>
                <a:lnTo>
                  <a:pt x="14181" y="61935"/>
                </a:lnTo>
                <a:lnTo>
                  <a:pt x="14181" y="61935"/>
                </a:lnTo>
                <a:lnTo>
                  <a:pt x="14181" y="61935"/>
                </a:lnTo>
                <a:lnTo>
                  <a:pt x="14181" y="61935"/>
                </a:lnTo>
                <a:lnTo>
                  <a:pt x="14181" y="61935"/>
                </a:lnTo>
                <a:lnTo>
                  <a:pt x="14181" y="61935"/>
                </a:lnTo>
                <a:lnTo>
                  <a:pt x="12000" y="61935"/>
                </a:lnTo>
                <a:lnTo>
                  <a:pt x="12000" y="54193"/>
                </a:lnTo>
                <a:lnTo>
                  <a:pt x="14181" y="54193"/>
                </a:lnTo>
                <a:lnTo>
                  <a:pt x="14181" y="54193"/>
                </a:lnTo>
                <a:lnTo>
                  <a:pt x="14181" y="54193"/>
                </a:lnTo>
                <a:lnTo>
                  <a:pt x="14181" y="54193"/>
                </a:lnTo>
                <a:lnTo>
                  <a:pt x="14181" y="54193"/>
                </a:lnTo>
                <a:lnTo>
                  <a:pt x="14181" y="54193"/>
                </a:lnTo>
                <a:lnTo>
                  <a:pt x="14181" y="54193"/>
                </a:lnTo>
                <a:lnTo>
                  <a:pt x="14181" y="54193"/>
                </a:lnTo>
                <a:lnTo>
                  <a:pt x="12000" y="54193"/>
                </a:lnTo>
                <a:lnTo>
                  <a:pt x="12000" y="54193"/>
                </a:lnTo>
                <a:lnTo>
                  <a:pt x="12000" y="54193"/>
                </a:lnTo>
                <a:lnTo>
                  <a:pt x="12000" y="54193"/>
                </a:lnTo>
                <a:lnTo>
                  <a:pt x="9818" y="54193"/>
                </a:lnTo>
                <a:lnTo>
                  <a:pt x="9818" y="54193"/>
                </a:lnTo>
                <a:lnTo>
                  <a:pt x="9818" y="54193"/>
                </a:lnTo>
                <a:lnTo>
                  <a:pt x="9818" y="54193"/>
                </a:lnTo>
                <a:lnTo>
                  <a:pt x="9818" y="54193"/>
                </a:lnTo>
                <a:lnTo>
                  <a:pt x="9818" y="54193"/>
                </a:lnTo>
                <a:lnTo>
                  <a:pt x="6545" y="54193"/>
                </a:lnTo>
                <a:lnTo>
                  <a:pt x="6545" y="54193"/>
                </a:lnTo>
                <a:lnTo>
                  <a:pt x="6545" y="54193"/>
                </a:lnTo>
                <a:lnTo>
                  <a:pt x="6545" y="54193"/>
                </a:lnTo>
                <a:lnTo>
                  <a:pt x="4363" y="54193"/>
                </a:lnTo>
                <a:lnTo>
                  <a:pt x="4363" y="54193"/>
                </a:lnTo>
                <a:lnTo>
                  <a:pt x="4363" y="42580"/>
                </a:lnTo>
                <a:lnTo>
                  <a:pt x="4363" y="42580"/>
                </a:lnTo>
                <a:lnTo>
                  <a:pt x="4363" y="42580"/>
                </a:lnTo>
                <a:lnTo>
                  <a:pt x="4363" y="42580"/>
                </a:lnTo>
                <a:lnTo>
                  <a:pt x="4363" y="42580"/>
                </a:lnTo>
                <a:lnTo>
                  <a:pt x="4363" y="42580"/>
                </a:lnTo>
                <a:lnTo>
                  <a:pt x="4363" y="34838"/>
                </a:lnTo>
                <a:lnTo>
                  <a:pt x="6545" y="34838"/>
                </a:lnTo>
                <a:lnTo>
                  <a:pt x="6545" y="34838"/>
                </a:lnTo>
                <a:lnTo>
                  <a:pt x="6545" y="34838"/>
                </a:lnTo>
                <a:lnTo>
                  <a:pt x="6545" y="34838"/>
                </a:lnTo>
                <a:lnTo>
                  <a:pt x="6545" y="34838"/>
                </a:lnTo>
                <a:lnTo>
                  <a:pt x="9818" y="34838"/>
                </a:lnTo>
                <a:lnTo>
                  <a:pt x="9818" y="34838"/>
                </a:lnTo>
                <a:lnTo>
                  <a:pt x="9818" y="34838"/>
                </a:lnTo>
                <a:lnTo>
                  <a:pt x="9818" y="34838"/>
                </a:lnTo>
                <a:lnTo>
                  <a:pt x="12000" y="34838"/>
                </a:lnTo>
                <a:lnTo>
                  <a:pt x="12000" y="34838"/>
                </a:lnTo>
                <a:lnTo>
                  <a:pt x="12000" y="34838"/>
                </a:lnTo>
                <a:lnTo>
                  <a:pt x="14181" y="34838"/>
                </a:lnTo>
                <a:lnTo>
                  <a:pt x="14181" y="34838"/>
                </a:lnTo>
                <a:lnTo>
                  <a:pt x="14181" y="34838"/>
                </a:lnTo>
                <a:lnTo>
                  <a:pt x="14181" y="34838"/>
                </a:lnTo>
                <a:lnTo>
                  <a:pt x="16363" y="34838"/>
                </a:lnTo>
                <a:lnTo>
                  <a:pt x="16363" y="34838"/>
                </a:lnTo>
                <a:lnTo>
                  <a:pt x="14181" y="34838"/>
                </a:lnTo>
                <a:lnTo>
                  <a:pt x="14181" y="34838"/>
                </a:lnTo>
                <a:lnTo>
                  <a:pt x="14181" y="34838"/>
                </a:lnTo>
                <a:lnTo>
                  <a:pt x="14181" y="34838"/>
                </a:lnTo>
                <a:lnTo>
                  <a:pt x="12000" y="34838"/>
                </a:lnTo>
                <a:lnTo>
                  <a:pt x="12000" y="34838"/>
                </a:lnTo>
                <a:lnTo>
                  <a:pt x="12000" y="34838"/>
                </a:lnTo>
                <a:lnTo>
                  <a:pt x="9818" y="34838"/>
                </a:lnTo>
                <a:lnTo>
                  <a:pt x="9818" y="34838"/>
                </a:lnTo>
                <a:lnTo>
                  <a:pt x="9818" y="34838"/>
                </a:lnTo>
                <a:lnTo>
                  <a:pt x="9818" y="34838"/>
                </a:lnTo>
                <a:lnTo>
                  <a:pt x="6545" y="34838"/>
                </a:lnTo>
                <a:lnTo>
                  <a:pt x="6545" y="34838"/>
                </a:lnTo>
                <a:lnTo>
                  <a:pt x="6545" y="34838"/>
                </a:lnTo>
                <a:lnTo>
                  <a:pt x="6545" y="34838"/>
                </a:lnTo>
                <a:lnTo>
                  <a:pt x="4363" y="34838"/>
                </a:lnTo>
                <a:lnTo>
                  <a:pt x="4363" y="27096"/>
                </a:lnTo>
                <a:lnTo>
                  <a:pt x="4363" y="27096"/>
                </a:lnTo>
                <a:lnTo>
                  <a:pt x="4363" y="27096"/>
                </a:lnTo>
                <a:lnTo>
                  <a:pt x="4363" y="27096"/>
                </a:lnTo>
                <a:lnTo>
                  <a:pt x="4363" y="27096"/>
                </a:lnTo>
                <a:lnTo>
                  <a:pt x="4363" y="27096"/>
                </a:lnTo>
                <a:lnTo>
                  <a:pt x="4363" y="27096"/>
                </a:lnTo>
                <a:lnTo>
                  <a:pt x="4363" y="19354"/>
                </a:lnTo>
                <a:lnTo>
                  <a:pt x="4363" y="19354"/>
                </a:lnTo>
                <a:lnTo>
                  <a:pt x="4363" y="19354"/>
                </a:lnTo>
                <a:lnTo>
                  <a:pt x="2181" y="19354"/>
                </a:lnTo>
                <a:lnTo>
                  <a:pt x="2181" y="19354"/>
                </a:lnTo>
                <a:lnTo>
                  <a:pt x="2181" y="19354"/>
                </a:lnTo>
                <a:lnTo>
                  <a:pt x="2181" y="19354"/>
                </a:lnTo>
                <a:lnTo>
                  <a:pt x="2181" y="19354"/>
                </a:lnTo>
                <a:lnTo>
                  <a:pt x="0" y="19354"/>
                </a:lnTo>
                <a:lnTo>
                  <a:pt x="0" y="19354"/>
                </a:lnTo>
                <a:lnTo>
                  <a:pt x="0" y="11612"/>
                </a:lnTo>
                <a:lnTo>
                  <a:pt x="0" y="11612"/>
                </a:lnTo>
                <a:lnTo>
                  <a:pt x="2181" y="11612"/>
                </a:lnTo>
                <a:lnTo>
                  <a:pt x="2181" y="11612"/>
                </a:lnTo>
                <a:lnTo>
                  <a:pt x="2181" y="11612"/>
                </a:lnTo>
                <a:lnTo>
                  <a:pt x="2181" y="11612"/>
                </a:lnTo>
                <a:lnTo>
                  <a:pt x="2181" y="11612"/>
                </a:lnTo>
                <a:lnTo>
                  <a:pt x="4363" y="11612"/>
                </a:lnTo>
                <a:lnTo>
                  <a:pt x="4363" y="11612"/>
                </a:lnTo>
                <a:lnTo>
                  <a:pt x="4363" y="11612"/>
                </a:lnTo>
                <a:lnTo>
                  <a:pt x="6545" y="11612"/>
                </a:lnTo>
                <a:lnTo>
                  <a:pt x="6545" y="11612"/>
                </a:lnTo>
                <a:lnTo>
                  <a:pt x="6545" y="11612"/>
                </a:lnTo>
                <a:lnTo>
                  <a:pt x="6545" y="11612"/>
                </a:lnTo>
                <a:lnTo>
                  <a:pt x="6545" y="11612"/>
                </a:lnTo>
                <a:lnTo>
                  <a:pt x="9818" y="11612"/>
                </a:lnTo>
                <a:lnTo>
                  <a:pt x="9818" y="11612"/>
                </a:lnTo>
                <a:lnTo>
                  <a:pt x="9818" y="11612"/>
                </a:lnTo>
                <a:lnTo>
                  <a:pt x="9818" y="11612"/>
                </a:lnTo>
                <a:lnTo>
                  <a:pt x="9818" y="11612"/>
                </a:lnTo>
                <a:lnTo>
                  <a:pt x="12000" y="11612"/>
                </a:lnTo>
                <a:lnTo>
                  <a:pt x="12000" y="11612"/>
                </a:lnTo>
                <a:lnTo>
                  <a:pt x="12000" y="11612"/>
                </a:lnTo>
                <a:lnTo>
                  <a:pt x="14181" y="11612"/>
                </a:lnTo>
                <a:lnTo>
                  <a:pt x="14181" y="11612"/>
                </a:lnTo>
                <a:lnTo>
                  <a:pt x="14181" y="11612"/>
                </a:lnTo>
                <a:lnTo>
                  <a:pt x="14181" y="11612"/>
                </a:lnTo>
                <a:lnTo>
                  <a:pt x="14181" y="11612"/>
                </a:lnTo>
                <a:lnTo>
                  <a:pt x="16363" y="11612"/>
                </a:lnTo>
                <a:lnTo>
                  <a:pt x="16363" y="11612"/>
                </a:lnTo>
                <a:lnTo>
                  <a:pt x="16363" y="11612"/>
                </a:lnTo>
                <a:lnTo>
                  <a:pt x="16363" y="11612"/>
                </a:lnTo>
                <a:lnTo>
                  <a:pt x="18545" y="11612"/>
                </a:lnTo>
                <a:lnTo>
                  <a:pt x="18545" y="11612"/>
                </a:lnTo>
                <a:lnTo>
                  <a:pt x="18545" y="11612"/>
                </a:lnTo>
                <a:lnTo>
                  <a:pt x="18545" y="19354"/>
                </a:lnTo>
                <a:lnTo>
                  <a:pt x="18545" y="19354"/>
                </a:lnTo>
                <a:lnTo>
                  <a:pt x="18545" y="19354"/>
                </a:lnTo>
                <a:lnTo>
                  <a:pt x="21818" y="19354"/>
                </a:lnTo>
                <a:lnTo>
                  <a:pt x="21818" y="19354"/>
                </a:lnTo>
                <a:lnTo>
                  <a:pt x="21818" y="19354"/>
                </a:lnTo>
                <a:lnTo>
                  <a:pt x="21818" y="19354"/>
                </a:lnTo>
                <a:lnTo>
                  <a:pt x="24000" y="19354"/>
                </a:lnTo>
                <a:lnTo>
                  <a:pt x="24000" y="19354"/>
                </a:lnTo>
                <a:lnTo>
                  <a:pt x="24000" y="19354"/>
                </a:lnTo>
                <a:lnTo>
                  <a:pt x="26181" y="19354"/>
                </a:lnTo>
                <a:lnTo>
                  <a:pt x="26181" y="19354"/>
                </a:lnTo>
                <a:lnTo>
                  <a:pt x="26181" y="19354"/>
                </a:lnTo>
                <a:lnTo>
                  <a:pt x="26181" y="19354"/>
                </a:lnTo>
                <a:lnTo>
                  <a:pt x="26181" y="19354"/>
                </a:lnTo>
                <a:lnTo>
                  <a:pt x="26181" y="27096"/>
                </a:lnTo>
                <a:lnTo>
                  <a:pt x="26181" y="27096"/>
                </a:lnTo>
                <a:lnTo>
                  <a:pt x="26181" y="27096"/>
                </a:lnTo>
                <a:lnTo>
                  <a:pt x="26181" y="27096"/>
                </a:lnTo>
                <a:lnTo>
                  <a:pt x="26181" y="27096"/>
                </a:lnTo>
                <a:lnTo>
                  <a:pt x="26181" y="27096"/>
                </a:lnTo>
                <a:lnTo>
                  <a:pt x="26181" y="27096"/>
                </a:lnTo>
                <a:lnTo>
                  <a:pt x="28363" y="27096"/>
                </a:lnTo>
                <a:lnTo>
                  <a:pt x="28363" y="27096"/>
                </a:lnTo>
                <a:lnTo>
                  <a:pt x="28363" y="27096"/>
                </a:lnTo>
                <a:lnTo>
                  <a:pt x="28363" y="27096"/>
                </a:lnTo>
                <a:lnTo>
                  <a:pt x="30545" y="27096"/>
                </a:lnTo>
                <a:lnTo>
                  <a:pt x="30545" y="27096"/>
                </a:lnTo>
                <a:lnTo>
                  <a:pt x="30545" y="27096"/>
                </a:lnTo>
                <a:lnTo>
                  <a:pt x="33818" y="27096"/>
                </a:lnTo>
                <a:lnTo>
                  <a:pt x="33818" y="27096"/>
                </a:lnTo>
                <a:lnTo>
                  <a:pt x="33818" y="34838"/>
                </a:lnTo>
                <a:lnTo>
                  <a:pt x="33818" y="34838"/>
                </a:lnTo>
                <a:lnTo>
                  <a:pt x="33818" y="34838"/>
                </a:lnTo>
                <a:lnTo>
                  <a:pt x="33818" y="34838"/>
                </a:lnTo>
                <a:lnTo>
                  <a:pt x="36000" y="34838"/>
                </a:lnTo>
                <a:lnTo>
                  <a:pt x="36000" y="34838"/>
                </a:lnTo>
                <a:lnTo>
                  <a:pt x="36000" y="34838"/>
                </a:lnTo>
                <a:lnTo>
                  <a:pt x="36000" y="34838"/>
                </a:lnTo>
                <a:lnTo>
                  <a:pt x="36000" y="34838"/>
                </a:lnTo>
                <a:lnTo>
                  <a:pt x="36000" y="42580"/>
                </a:lnTo>
                <a:lnTo>
                  <a:pt x="36000" y="42580"/>
                </a:lnTo>
                <a:lnTo>
                  <a:pt x="36000" y="42580"/>
                </a:lnTo>
                <a:lnTo>
                  <a:pt x="36000" y="42580"/>
                </a:lnTo>
                <a:lnTo>
                  <a:pt x="36000" y="42580"/>
                </a:lnTo>
                <a:lnTo>
                  <a:pt x="38181" y="42580"/>
                </a:lnTo>
                <a:lnTo>
                  <a:pt x="38181" y="42580"/>
                </a:lnTo>
                <a:lnTo>
                  <a:pt x="38181" y="42580"/>
                </a:lnTo>
                <a:lnTo>
                  <a:pt x="40363" y="42580"/>
                </a:lnTo>
                <a:lnTo>
                  <a:pt x="40363" y="54193"/>
                </a:lnTo>
                <a:lnTo>
                  <a:pt x="40363" y="54193"/>
                </a:lnTo>
                <a:lnTo>
                  <a:pt x="40363" y="54193"/>
                </a:lnTo>
                <a:lnTo>
                  <a:pt x="40363" y="54193"/>
                </a:lnTo>
                <a:lnTo>
                  <a:pt x="40363" y="54193"/>
                </a:lnTo>
                <a:lnTo>
                  <a:pt x="42545" y="54193"/>
                </a:lnTo>
                <a:lnTo>
                  <a:pt x="42545" y="54193"/>
                </a:lnTo>
                <a:lnTo>
                  <a:pt x="42545" y="54193"/>
                </a:lnTo>
                <a:lnTo>
                  <a:pt x="42545" y="54193"/>
                </a:lnTo>
                <a:lnTo>
                  <a:pt x="42545" y="61935"/>
                </a:lnTo>
                <a:lnTo>
                  <a:pt x="42545" y="61935"/>
                </a:lnTo>
                <a:lnTo>
                  <a:pt x="45818" y="61935"/>
                </a:lnTo>
                <a:lnTo>
                  <a:pt x="45818" y="61935"/>
                </a:lnTo>
                <a:lnTo>
                  <a:pt x="45818" y="61935"/>
                </a:lnTo>
                <a:lnTo>
                  <a:pt x="48000" y="61935"/>
                </a:lnTo>
                <a:lnTo>
                  <a:pt x="48000" y="61935"/>
                </a:lnTo>
                <a:lnTo>
                  <a:pt x="48000" y="61935"/>
                </a:lnTo>
                <a:lnTo>
                  <a:pt x="48000" y="61935"/>
                </a:lnTo>
                <a:lnTo>
                  <a:pt x="48000" y="61935"/>
                </a:lnTo>
                <a:lnTo>
                  <a:pt x="48000" y="61935"/>
                </a:lnTo>
                <a:lnTo>
                  <a:pt x="48000" y="54193"/>
                </a:lnTo>
                <a:lnTo>
                  <a:pt x="48000" y="54193"/>
                </a:lnTo>
                <a:lnTo>
                  <a:pt x="48000" y="54193"/>
                </a:lnTo>
                <a:lnTo>
                  <a:pt x="48000" y="54193"/>
                </a:lnTo>
                <a:lnTo>
                  <a:pt x="45818" y="54193"/>
                </a:lnTo>
                <a:lnTo>
                  <a:pt x="45818" y="54193"/>
                </a:lnTo>
                <a:lnTo>
                  <a:pt x="45818" y="54193"/>
                </a:lnTo>
                <a:lnTo>
                  <a:pt x="45818" y="54193"/>
                </a:lnTo>
                <a:lnTo>
                  <a:pt x="42545" y="54193"/>
                </a:lnTo>
                <a:lnTo>
                  <a:pt x="42545" y="54193"/>
                </a:lnTo>
                <a:lnTo>
                  <a:pt x="42545" y="54193"/>
                </a:lnTo>
                <a:lnTo>
                  <a:pt x="42545" y="42580"/>
                </a:lnTo>
                <a:lnTo>
                  <a:pt x="42545" y="42580"/>
                </a:lnTo>
                <a:lnTo>
                  <a:pt x="42545" y="42580"/>
                </a:lnTo>
                <a:lnTo>
                  <a:pt x="45818" y="42580"/>
                </a:lnTo>
                <a:lnTo>
                  <a:pt x="45818" y="42580"/>
                </a:lnTo>
                <a:lnTo>
                  <a:pt x="45818" y="42580"/>
                </a:lnTo>
                <a:lnTo>
                  <a:pt x="45818" y="34838"/>
                </a:lnTo>
                <a:lnTo>
                  <a:pt x="45818" y="34838"/>
                </a:lnTo>
                <a:lnTo>
                  <a:pt x="42545" y="34838"/>
                </a:lnTo>
                <a:lnTo>
                  <a:pt x="42545" y="34838"/>
                </a:lnTo>
                <a:lnTo>
                  <a:pt x="42545" y="42580"/>
                </a:lnTo>
                <a:lnTo>
                  <a:pt x="42545" y="42580"/>
                </a:lnTo>
                <a:lnTo>
                  <a:pt x="42545" y="42580"/>
                </a:lnTo>
                <a:lnTo>
                  <a:pt x="40363" y="42580"/>
                </a:lnTo>
                <a:lnTo>
                  <a:pt x="40363" y="42580"/>
                </a:lnTo>
                <a:lnTo>
                  <a:pt x="40363" y="34838"/>
                </a:lnTo>
                <a:lnTo>
                  <a:pt x="40363" y="34838"/>
                </a:lnTo>
                <a:lnTo>
                  <a:pt x="40363" y="34838"/>
                </a:lnTo>
                <a:lnTo>
                  <a:pt x="40363" y="34838"/>
                </a:lnTo>
                <a:lnTo>
                  <a:pt x="40363" y="34838"/>
                </a:lnTo>
                <a:lnTo>
                  <a:pt x="40363" y="27096"/>
                </a:lnTo>
                <a:lnTo>
                  <a:pt x="40363" y="27096"/>
                </a:lnTo>
                <a:lnTo>
                  <a:pt x="40363" y="27096"/>
                </a:lnTo>
                <a:lnTo>
                  <a:pt x="40363" y="27096"/>
                </a:lnTo>
                <a:lnTo>
                  <a:pt x="42545" y="27096"/>
                </a:lnTo>
                <a:lnTo>
                  <a:pt x="42545" y="27096"/>
                </a:lnTo>
                <a:lnTo>
                  <a:pt x="42545" y="27096"/>
                </a:lnTo>
                <a:lnTo>
                  <a:pt x="42545" y="19354"/>
                </a:lnTo>
                <a:lnTo>
                  <a:pt x="42545" y="19354"/>
                </a:lnTo>
                <a:lnTo>
                  <a:pt x="45818" y="19354"/>
                </a:lnTo>
                <a:lnTo>
                  <a:pt x="45818" y="19354"/>
                </a:lnTo>
                <a:lnTo>
                  <a:pt x="45818" y="19354"/>
                </a:lnTo>
                <a:lnTo>
                  <a:pt x="48000" y="19354"/>
                </a:lnTo>
                <a:lnTo>
                  <a:pt x="48000" y="19354"/>
                </a:lnTo>
                <a:lnTo>
                  <a:pt x="48000" y="19354"/>
                </a:lnTo>
                <a:lnTo>
                  <a:pt x="48000" y="19354"/>
                </a:lnTo>
                <a:lnTo>
                  <a:pt x="50181" y="19354"/>
                </a:lnTo>
                <a:lnTo>
                  <a:pt x="50181" y="19354"/>
                </a:lnTo>
                <a:lnTo>
                  <a:pt x="50181" y="19354"/>
                </a:lnTo>
                <a:lnTo>
                  <a:pt x="50181" y="19354"/>
                </a:lnTo>
                <a:lnTo>
                  <a:pt x="52363" y="19354"/>
                </a:lnTo>
                <a:lnTo>
                  <a:pt x="52363" y="19354"/>
                </a:lnTo>
                <a:lnTo>
                  <a:pt x="52363" y="27096"/>
                </a:lnTo>
                <a:lnTo>
                  <a:pt x="52363" y="27096"/>
                </a:lnTo>
                <a:lnTo>
                  <a:pt x="54545" y="27096"/>
                </a:lnTo>
                <a:lnTo>
                  <a:pt x="54545" y="27096"/>
                </a:lnTo>
                <a:lnTo>
                  <a:pt x="54545" y="27096"/>
                </a:lnTo>
                <a:lnTo>
                  <a:pt x="54545" y="27096"/>
                </a:lnTo>
                <a:lnTo>
                  <a:pt x="54545" y="27096"/>
                </a:lnTo>
                <a:lnTo>
                  <a:pt x="57818" y="27096"/>
                </a:lnTo>
                <a:lnTo>
                  <a:pt x="57818" y="27096"/>
                </a:lnTo>
                <a:lnTo>
                  <a:pt x="57818" y="27096"/>
                </a:lnTo>
                <a:lnTo>
                  <a:pt x="57818" y="27096"/>
                </a:lnTo>
                <a:lnTo>
                  <a:pt x="57818" y="34838"/>
                </a:lnTo>
                <a:lnTo>
                  <a:pt x="57818" y="34838"/>
                </a:lnTo>
                <a:lnTo>
                  <a:pt x="57818" y="34838"/>
                </a:lnTo>
                <a:lnTo>
                  <a:pt x="57818" y="34838"/>
                </a:lnTo>
                <a:lnTo>
                  <a:pt x="57818" y="34838"/>
                </a:lnTo>
                <a:lnTo>
                  <a:pt x="60000" y="34838"/>
                </a:lnTo>
                <a:lnTo>
                  <a:pt x="60000" y="34838"/>
                </a:lnTo>
                <a:lnTo>
                  <a:pt x="60000" y="34838"/>
                </a:lnTo>
                <a:lnTo>
                  <a:pt x="62181" y="34838"/>
                </a:lnTo>
                <a:lnTo>
                  <a:pt x="62181" y="34838"/>
                </a:lnTo>
                <a:lnTo>
                  <a:pt x="62181" y="34838"/>
                </a:lnTo>
                <a:lnTo>
                  <a:pt x="62181" y="34838"/>
                </a:lnTo>
                <a:lnTo>
                  <a:pt x="62181" y="34838"/>
                </a:lnTo>
                <a:lnTo>
                  <a:pt x="62181" y="42580"/>
                </a:lnTo>
                <a:lnTo>
                  <a:pt x="64363" y="42580"/>
                </a:lnTo>
                <a:lnTo>
                  <a:pt x="64363" y="42580"/>
                </a:lnTo>
                <a:lnTo>
                  <a:pt x="64363" y="42580"/>
                </a:lnTo>
                <a:lnTo>
                  <a:pt x="64363" y="42580"/>
                </a:lnTo>
                <a:lnTo>
                  <a:pt x="64363" y="42580"/>
                </a:lnTo>
                <a:lnTo>
                  <a:pt x="66545" y="42580"/>
                </a:lnTo>
                <a:lnTo>
                  <a:pt x="66545" y="42580"/>
                </a:lnTo>
                <a:lnTo>
                  <a:pt x="66545" y="42580"/>
                </a:lnTo>
                <a:lnTo>
                  <a:pt x="69818" y="42580"/>
                </a:lnTo>
                <a:lnTo>
                  <a:pt x="69818" y="42580"/>
                </a:lnTo>
                <a:lnTo>
                  <a:pt x="69818" y="42580"/>
                </a:lnTo>
                <a:lnTo>
                  <a:pt x="69818" y="54193"/>
                </a:lnTo>
                <a:lnTo>
                  <a:pt x="69818" y="54193"/>
                </a:lnTo>
                <a:lnTo>
                  <a:pt x="69818" y="54193"/>
                </a:lnTo>
                <a:lnTo>
                  <a:pt x="72000" y="54193"/>
                </a:lnTo>
                <a:lnTo>
                  <a:pt x="72000" y="54193"/>
                </a:lnTo>
                <a:lnTo>
                  <a:pt x="72000" y="54193"/>
                </a:lnTo>
                <a:lnTo>
                  <a:pt x="72000" y="54193"/>
                </a:lnTo>
                <a:lnTo>
                  <a:pt x="72000" y="54193"/>
                </a:lnTo>
                <a:lnTo>
                  <a:pt x="72000" y="42580"/>
                </a:lnTo>
                <a:lnTo>
                  <a:pt x="72000" y="42580"/>
                </a:lnTo>
                <a:lnTo>
                  <a:pt x="72000" y="42580"/>
                </a:lnTo>
                <a:lnTo>
                  <a:pt x="69818" y="42580"/>
                </a:lnTo>
                <a:lnTo>
                  <a:pt x="69818" y="42580"/>
                </a:lnTo>
                <a:lnTo>
                  <a:pt x="69818" y="42580"/>
                </a:lnTo>
                <a:lnTo>
                  <a:pt x="69818" y="42580"/>
                </a:lnTo>
                <a:lnTo>
                  <a:pt x="72000" y="42580"/>
                </a:lnTo>
                <a:lnTo>
                  <a:pt x="72000" y="42580"/>
                </a:lnTo>
                <a:lnTo>
                  <a:pt x="69818" y="42580"/>
                </a:lnTo>
                <a:lnTo>
                  <a:pt x="69818" y="42580"/>
                </a:lnTo>
                <a:lnTo>
                  <a:pt x="69818" y="42580"/>
                </a:lnTo>
                <a:lnTo>
                  <a:pt x="69818" y="42580"/>
                </a:lnTo>
                <a:lnTo>
                  <a:pt x="66545" y="42580"/>
                </a:lnTo>
                <a:lnTo>
                  <a:pt x="66545" y="42580"/>
                </a:lnTo>
                <a:lnTo>
                  <a:pt x="66545" y="34838"/>
                </a:lnTo>
                <a:lnTo>
                  <a:pt x="66545" y="34838"/>
                </a:lnTo>
                <a:lnTo>
                  <a:pt x="64363" y="34838"/>
                </a:lnTo>
                <a:lnTo>
                  <a:pt x="64363" y="34838"/>
                </a:lnTo>
                <a:lnTo>
                  <a:pt x="64363" y="34838"/>
                </a:lnTo>
                <a:lnTo>
                  <a:pt x="66545" y="34838"/>
                </a:lnTo>
                <a:lnTo>
                  <a:pt x="66545" y="34838"/>
                </a:lnTo>
                <a:lnTo>
                  <a:pt x="66545" y="34838"/>
                </a:lnTo>
                <a:lnTo>
                  <a:pt x="69818" y="34838"/>
                </a:lnTo>
                <a:lnTo>
                  <a:pt x="69818" y="34838"/>
                </a:lnTo>
                <a:lnTo>
                  <a:pt x="69818" y="34838"/>
                </a:lnTo>
                <a:lnTo>
                  <a:pt x="69818" y="34838"/>
                </a:lnTo>
                <a:lnTo>
                  <a:pt x="72000" y="34838"/>
                </a:lnTo>
                <a:lnTo>
                  <a:pt x="72000" y="27096"/>
                </a:lnTo>
                <a:lnTo>
                  <a:pt x="69818" y="27096"/>
                </a:lnTo>
                <a:lnTo>
                  <a:pt x="69818" y="27096"/>
                </a:lnTo>
                <a:lnTo>
                  <a:pt x="69818" y="27096"/>
                </a:lnTo>
                <a:lnTo>
                  <a:pt x="69818" y="27096"/>
                </a:lnTo>
                <a:lnTo>
                  <a:pt x="69818" y="27096"/>
                </a:lnTo>
                <a:lnTo>
                  <a:pt x="69818" y="27096"/>
                </a:lnTo>
                <a:lnTo>
                  <a:pt x="66545" y="27096"/>
                </a:lnTo>
                <a:lnTo>
                  <a:pt x="66545" y="27096"/>
                </a:lnTo>
                <a:lnTo>
                  <a:pt x="66545" y="27096"/>
                </a:lnTo>
                <a:lnTo>
                  <a:pt x="64363" y="27096"/>
                </a:lnTo>
                <a:lnTo>
                  <a:pt x="64363" y="27096"/>
                </a:lnTo>
                <a:lnTo>
                  <a:pt x="64363" y="27096"/>
                </a:lnTo>
                <a:lnTo>
                  <a:pt x="64363" y="27096"/>
                </a:lnTo>
                <a:lnTo>
                  <a:pt x="62181" y="27096"/>
                </a:lnTo>
                <a:lnTo>
                  <a:pt x="62181" y="27096"/>
                </a:lnTo>
                <a:lnTo>
                  <a:pt x="62181" y="27096"/>
                </a:lnTo>
                <a:lnTo>
                  <a:pt x="62181" y="27096"/>
                </a:lnTo>
                <a:lnTo>
                  <a:pt x="62181" y="27096"/>
                </a:lnTo>
                <a:lnTo>
                  <a:pt x="60000" y="27096"/>
                </a:lnTo>
                <a:lnTo>
                  <a:pt x="60000" y="27096"/>
                </a:lnTo>
                <a:lnTo>
                  <a:pt x="60000" y="27096"/>
                </a:lnTo>
                <a:lnTo>
                  <a:pt x="60000" y="27096"/>
                </a:lnTo>
                <a:lnTo>
                  <a:pt x="60000" y="19354"/>
                </a:lnTo>
                <a:lnTo>
                  <a:pt x="57818" y="19354"/>
                </a:lnTo>
                <a:lnTo>
                  <a:pt x="57818" y="19354"/>
                </a:lnTo>
                <a:lnTo>
                  <a:pt x="57818" y="19354"/>
                </a:lnTo>
                <a:lnTo>
                  <a:pt x="60000" y="19354"/>
                </a:lnTo>
                <a:lnTo>
                  <a:pt x="60000" y="19354"/>
                </a:lnTo>
                <a:lnTo>
                  <a:pt x="60000" y="19354"/>
                </a:lnTo>
                <a:lnTo>
                  <a:pt x="62181" y="19354"/>
                </a:lnTo>
                <a:lnTo>
                  <a:pt x="62181" y="19354"/>
                </a:lnTo>
                <a:lnTo>
                  <a:pt x="62181" y="19354"/>
                </a:lnTo>
                <a:lnTo>
                  <a:pt x="62181" y="11612"/>
                </a:lnTo>
                <a:lnTo>
                  <a:pt x="62181" y="11612"/>
                </a:lnTo>
                <a:lnTo>
                  <a:pt x="64363" y="11612"/>
                </a:lnTo>
                <a:lnTo>
                  <a:pt x="64363" y="11612"/>
                </a:lnTo>
                <a:lnTo>
                  <a:pt x="64363" y="11612"/>
                </a:lnTo>
                <a:lnTo>
                  <a:pt x="64363" y="1161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3" name="Shape 2253"/>
          <p:cNvSpPr/>
          <p:nvPr/>
        </p:nvSpPr>
        <p:spPr>
          <a:xfrm>
            <a:off x="2590802" y="2271713"/>
            <a:ext cx="130969" cy="49211"/>
          </a:xfrm>
          <a:custGeom>
            <a:avLst/>
            <a:gdLst/>
            <a:ahLst/>
            <a:cxnLst/>
            <a:rect l="0" t="0" r="0" b="0"/>
            <a:pathLst>
              <a:path w="120000" h="120000" extrusionOk="0">
                <a:moveTo>
                  <a:pt x="64363" y="11612"/>
                </a:moveTo>
                <a:lnTo>
                  <a:pt x="64363" y="11612"/>
                </a:lnTo>
                <a:lnTo>
                  <a:pt x="66545" y="11612"/>
                </a:lnTo>
                <a:lnTo>
                  <a:pt x="66545" y="11612"/>
                </a:lnTo>
                <a:lnTo>
                  <a:pt x="66545" y="11612"/>
                </a:lnTo>
                <a:lnTo>
                  <a:pt x="69818" y="11612"/>
                </a:lnTo>
                <a:lnTo>
                  <a:pt x="69818" y="11612"/>
                </a:lnTo>
                <a:lnTo>
                  <a:pt x="69818" y="11612"/>
                </a:lnTo>
                <a:lnTo>
                  <a:pt x="69818" y="11612"/>
                </a:lnTo>
                <a:lnTo>
                  <a:pt x="69818" y="11612"/>
                </a:lnTo>
                <a:lnTo>
                  <a:pt x="72000" y="11612"/>
                </a:lnTo>
                <a:lnTo>
                  <a:pt x="72000" y="11612"/>
                </a:lnTo>
                <a:lnTo>
                  <a:pt x="72000" y="11612"/>
                </a:lnTo>
                <a:lnTo>
                  <a:pt x="72000" y="11612"/>
                </a:lnTo>
                <a:lnTo>
                  <a:pt x="72000" y="11612"/>
                </a:lnTo>
                <a:lnTo>
                  <a:pt x="74181" y="11612"/>
                </a:lnTo>
                <a:lnTo>
                  <a:pt x="74181" y="11612"/>
                </a:lnTo>
                <a:lnTo>
                  <a:pt x="74181" y="11612"/>
                </a:lnTo>
                <a:lnTo>
                  <a:pt x="76363" y="11612"/>
                </a:lnTo>
                <a:lnTo>
                  <a:pt x="76363" y="11612"/>
                </a:lnTo>
                <a:lnTo>
                  <a:pt x="76363" y="11612"/>
                </a:lnTo>
                <a:lnTo>
                  <a:pt x="76363" y="11612"/>
                </a:lnTo>
                <a:lnTo>
                  <a:pt x="76363" y="11612"/>
                </a:lnTo>
                <a:lnTo>
                  <a:pt x="76363" y="11612"/>
                </a:lnTo>
                <a:lnTo>
                  <a:pt x="76363" y="11612"/>
                </a:lnTo>
                <a:lnTo>
                  <a:pt x="76363" y="11612"/>
                </a:lnTo>
                <a:lnTo>
                  <a:pt x="76363" y="11612"/>
                </a:lnTo>
                <a:lnTo>
                  <a:pt x="74181" y="11612"/>
                </a:lnTo>
                <a:lnTo>
                  <a:pt x="74181" y="11612"/>
                </a:lnTo>
                <a:lnTo>
                  <a:pt x="74181" y="0"/>
                </a:lnTo>
                <a:lnTo>
                  <a:pt x="74181" y="0"/>
                </a:lnTo>
                <a:lnTo>
                  <a:pt x="76363" y="0"/>
                </a:lnTo>
                <a:lnTo>
                  <a:pt x="76363" y="0"/>
                </a:lnTo>
                <a:lnTo>
                  <a:pt x="76363" y="0"/>
                </a:lnTo>
                <a:lnTo>
                  <a:pt x="76363" y="0"/>
                </a:lnTo>
                <a:lnTo>
                  <a:pt x="78545" y="0"/>
                </a:lnTo>
                <a:lnTo>
                  <a:pt x="78545" y="0"/>
                </a:lnTo>
                <a:lnTo>
                  <a:pt x="78545" y="0"/>
                </a:lnTo>
                <a:lnTo>
                  <a:pt x="78545" y="0"/>
                </a:lnTo>
                <a:lnTo>
                  <a:pt x="78545" y="0"/>
                </a:lnTo>
                <a:lnTo>
                  <a:pt x="78545" y="0"/>
                </a:lnTo>
                <a:lnTo>
                  <a:pt x="81818" y="0"/>
                </a:lnTo>
                <a:lnTo>
                  <a:pt x="81818" y="0"/>
                </a:lnTo>
                <a:lnTo>
                  <a:pt x="81818" y="0"/>
                </a:lnTo>
                <a:lnTo>
                  <a:pt x="84000" y="0"/>
                </a:lnTo>
                <a:lnTo>
                  <a:pt x="84000" y="0"/>
                </a:lnTo>
                <a:lnTo>
                  <a:pt x="84000" y="11612"/>
                </a:lnTo>
                <a:lnTo>
                  <a:pt x="84000" y="11612"/>
                </a:lnTo>
                <a:lnTo>
                  <a:pt x="84000" y="11612"/>
                </a:lnTo>
                <a:lnTo>
                  <a:pt x="84000" y="11612"/>
                </a:lnTo>
                <a:lnTo>
                  <a:pt x="84000" y="11612"/>
                </a:lnTo>
                <a:lnTo>
                  <a:pt x="81818" y="11612"/>
                </a:lnTo>
                <a:lnTo>
                  <a:pt x="81818" y="11612"/>
                </a:lnTo>
                <a:lnTo>
                  <a:pt x="81818" y="11612"/>
                </a:lnTo>
                <a:lnTo>
                  <a:pt x="84000" y="11612"/>
                </a:lnTo>
                <a:lnTo>
                  <a:pt x="84000" y="11612"/>
                </a:lnTo>
                <a:lnTo>
                  <a:pt x="84000" y="11612"/>
                </a:lnTo>
                <a:lnTo>
                  <a:pt x="84000" y="19354"/>
                </a:lnTo>
                <a:lnTo>
                  <a:pt x="84000" y="19354"/>
                </a:lnTo>
                <a:lnTo>
                  <a:pt x="86181" y="19354"/>
                </a:lnTo>
                <a:lnTo>
                  <a:pt x="86181" y="19354"/>
                </a:lnTo>
                <a:lnTo>
                  <a:pt x="86181" y="19354"/>
                </a:lnTo>
                <a:lnTo>
                  <a:pt x="86181" y="19354"/>
                </a:lnTo>
                <a:lnTo>
                  <a:pt x="86181" y="19354"/>
                </a:lnTo>
                <a:lnTo>
                  <a:pt x="88363" y="19354"/>
                </a:lnTo>
                <a:lnTo>
                  <a:pt x="88363" y="19354"/>
                </a:lnTo>
                <a:lnTo>
                  <a:pt x="88363" y="19354"/>
                </a:lnTo>
                <a:lnTo>
                  <a:pt x="88363" y="11612"/>
                </a:lnTo>
                <a:lnTo>
                  <a:pt x="88363" y="11612"/>
                </a:lnTo>
                <a:lnTo>
                  <a:pt x="88363" y="11612"/>
                </a:lnTo>
                <a:lnTo>
                  <a:pt x="90545" y="11612"/>
                </a:lnTo>
                <a:lnTo>
                  <a:pt x="90545" y="11612"/>
                </a:lnTo>
                <a:lnTo>
                  <a:pt x="90545" y="11612"/>
                </a:lnTo>
                <a:lnTo>
                  <a:pt x="90545" y="11612"/>
                </a:lnTo>
                <a:lnTo>
                  <a:pt x="90545" y="11612"/>
                </a:lnTo>
                <a:lnTo>
                  <a:pt x="90545" y="11612"/>
                </a:lnTo>
                <a:lnTo>
                  <a:pt x="93818" y="11612"/>
                </a:lnTo>
                <a:lnTo>
                  <a:pt x="93818" y="11612"/>
                </a:lnTo>
                <a:lnTo>
                  <a:pt x="93818" y="11612"/>
                </a:lnTo>
                <a:lnTo>
                  <a:pt x="93818" y="11612"/>
                </a:lnTo>
                <a:lnTo>
                  <a:pt x="96000" y="11612"/>
                </a:lnTo>
                <a:lnTo>
                  <a:pt x="96000" y="11612"/>
                </a:lnTo>
                <a:lnTo>
                  <a:pt x="96000" y="11612"/>
                </a:lnTo>
                <a:lnTo>
                  <a:pt x="98181" y="11612"/>
                </a:lnTo>
                <a:lnTo>
                  <a:pt x="98181" y="11612"/>
                </a:lnTo>
                <a:lnTo>
                  <a:pt x="98181" y="11612"/>
                </a:lnTo>
                <a:lnTo>
                  <a:pt x="98181" y="11612"/>
                </a:lnTo>
                <a:lnTo>
                  <a:pt x="98181" y="11612"/>
                </a:lnTo>
                <a:lnTo>
                  <a:pt x="100363" y="11612"/>
                </a:lnTo>
                <a:lnTo>
                  <a:pt x="100363" y="11612"/>
                </a:lnTo>
                <a:lnTo>
                  <a:pt x="100363" y="11612"/>
                </a:lnTo>
                <a:lnTo>
                  <a:pt x="100363" y="11612"/>
                </a:lnTo>
                <a:lnTo>
                  <a:pt x="102545" y="11612"/>
                </a:lnTo>
                <a:lnTo>
                  <a:pt x="102545" y="11612"/>
                </a:lnTo>
                <a:lnTo>
                  <a:pt x="102545" y="11612"/>
                </a:lnTo>
                <a:lnTo>
                  <a:pt x="102545" y="11612"/>
                </a:lnTo>
                <a:lnTo>
                  <a:pt x="102545" y="11612"/>
                </a:lnTo>
                <a:lnTo>
                  <a:pt x="105818" y="11612"/>
                </a:lnTo>
                <a:lnTo>
                  <a:pt x="105818" y="11612"/>
                </a:lnTo>
                <a:lnTo>
                  <a:pt x="105818" y="11612"/>
                </a:lnTo>
                <a:lnTo>
                  <a:pt x="105818" y="11612"/>
                </a:lnTo>
                <a:lnTo>
                  <a:pt x="108000" y="11612"/>
                </a:lnTo>
                <a:lnTo>
                  <a:pt x="108000" y="11612"/>
                </a:lnTo>
                <a:lnTo>
                  <a:pt x="108000" y="11612"/>
                </a:lnTo>
                <a:lnTo>
                  <a:pt x="110181" y="11612"/>
                </a:lnTo>
                <a:lnTo>
                  <a:pt x="110181" y="11612"/>
                </a:lnTo>
                <a:lnTo>
                  <a:pt x="110181" y="19354"/>
                </a:lnTo>
                <a:lnTo>
                  <a:pt x="110181" y="19354"/>
                </a:lnTo>
                <a:lnTo>
                  <a:pt x="110181" y="19354"/>
                </a:lnTo>
                <a:lnTo>
                  <a:pt x="110181" y="19354"/>
                </a:lnTo>
                <a:lnTo>
                  <a:pt x="110181" y="19354"/>
                </a:lnTo>
                <a:lnTo>
                  <a:pt x="112363" y="19354"/>
                </a:lnTo>
                <a:lnTo>
                  <a:pt x="112363" y="27096"/>
                </a:lnTo>
                <a:lnTo>
                  <a:pt x="112363" y="27096"/>
                </a:lnTo>
                <a:lnTo>
                  <a:pt x="110181" y="27096"/>
                </a:lnTo>
                <a:lnTo>
                  <a:pt x="110181" y="27096"/>
                </a:lnTo>
                <a:lnTo>
                  <a:pt x="110181" y="34838"/>
                </a:lnTo>
                <a:lnTo>
                  <a:pt x="110181" y="34838"/>
                </a:lnTo>
                <a:lnTo>
                  <a:pt x="112363" y="34838"/>
                </a:lnTo>
                <a:lnTo>
                  <a:pt x="112363" y="34838"/>
                </a:lnTo>
                <a:lnTo>
                  <a:pt x="112363" y="34838"/>
                </a:lnTo>
                <a:lnTo>
                  <a:pt x="112363" y="34838"/>
                </a:lnTo>
                <a:lnTo>
                  <a:pt x="112363" y="34838"/>
                </a:lnTo>
                <a:lnTo>
                  <a:pt x="114545" y="34838"/>
                </a:lnTo>
                <a:lnTo>
                  <a:pt x="114545" y="42580"/>
                </a:lnTo>
                <a:lnTo>
                  <a:pt x="114545" y="42580"/>
                </a:lnTo>
                <a:lnTo>
                  <a:pt x="114545" y="42580"/>
                </a:lnTo>
                <a:lnTo>
                  <a:pt x="112363" y="42580"/>
                </a:lnTo>
                <a:lnTo>
                  <a:pt x="112363" y="42580"/>
                </a:lnTo>
                <a:lnTo>
                  <a:pt x="112363" y="54193"/>
                </a:lnTo>
                <a:lnTo>
                  <a:pt x="112363" y="54193"/>
                </a:lnTo>
                <a:lnTo>
                  <a:pt x="112363" y="54193"/>
                </a:lnTo>
                <a:lnTo>
                  <a:pt x="112363" y="54193"/>
                </a:lnTo>
                <a:lnTo>
                  <a:pt x="112363" y="61935"/>
                </a:lnTo>
                <a:lnTo>
                  <a:pt x="112363" y="61935"/>
                </a:lnTo>
                <a:lnTo>
                  <a:pt x="112363" y="61935"/>
                </a:lnTo>
                <a:lnTo>
                  <a:pt x="112363" y="61935"/>
                </a:lnTo>
                <a:lnTo>
                  <a:pt x="112363" y="61935"/>
                </a:lnTo>
                <a:lnTo>
                  <a:pt x="112363" y="61935"/>
                </a:lnTo>
                <a:lnTo>
                  <a:pt x="112363" y="61935"/>
                </a:lnTo>
                <a:lnTo>
                  <a:pt x="112363" y="69677"/>
                </a:lnTo>
                <a:lnTo>
                  <a:pt x="112363" y="69677"/>
                </a:lnTo>
                <a:lnTo>
                  <a:pt x="110181" y="69677"/>
                </a:lnTo>
                <a:lnTo>
                  <a:pt x="110181" y="69677"/>
                </a:lnTo>
                <a:lnTo>
                  <a:pt x="110181" y="69677"/>
                </a:lnTo>
                <a:lnTo>
                  <a:pt x="110181" y="69677"/>
                </a:lnTo>
                <a:lnTo>
                  <a:pt x="112363" y="69677"/>
                </a:lnTo>
                <a:lnTo>
                  <a:pt x="112363" y="69677"/>
                </a:lnTo>
                <a:lnTo>
                  <a:pt x="112363" y="69677"/>
                </a:lnTo>
                <a:lnTo>
                  <a:pt x="112363" y="69677"/>
                </a:lnTo>
                <a:lnTo>
                  <a:pt x="112363" y="69677"/>
                </a:lnTo>
                <a:lnTo>
                  <a:pt x="114545" y="69677"/>
                </a:lnTo>
                <a:lnTo>
                  <a:pt x="114545" y="69677"/>
                </a:lnTo>
                <a:lnTo>
                  <a:pt x="114545" y="69677"/>
                </a:lnTo>
                <a:lnTo>
                  <a:pt x="117818" y="69677"/>
                </a:lnTo>
                <a:lnTo>
                  <a:pt x="117818" y="77419"/>
                </a:lnTo>
                <a:lnTo>
                  <a:pt x="117818" y="77419"/>
                </a:lnTo>
                <a:lnTo>
                  <a:pt x="114545" y="77419"/>
                </a:lnTo>
                <a:lnTo>
                  <a:pt x="114545" y="77419"/>
                </a:lnTo>
                <a:lnTo>
                  <a:pt x="114545" y="89032"/>
                </a:lnTo>
                <a:lnTo>
                  <a:pt x="114545" y="89032"/>
                </a:lnTo>
                <a:lnTo>
                  <a:pt x="117818" y="89032"/>
                </a:lnTo>
                <a:lnTo>
                  <a:pt x="117818" y="89032"/>
                </a:lnTo>
                <a:lnTo>
                  <a:pt x="117818" y="89032"/>
                </a:lnTo>
                <a:lnTo>
                  <a:pt x="117818" y="96774"/>
                </a:lnTo>
                <a:lnTo>
                  <a:pt x="117818" y="96774"/>
                </a:lnTo>
                <a:lnTo>
                  <a:pt x="117818" y="96774"/>
                </a:lnTo>
                <a:lnTo>
                  <a:pt x="117818" y="96774"/>
                </a:lnTo>
                <a:lnTo>
                  <a:pt x="120000" y="96774"/>
                </a:lnTo>
                <a:lnTo>
                  <a:pt x="120000" y="96774"/>
                </a:lnTo>
                <a:lnTo>
                  <a:pt x="120000" y="96774"/>
                </a:lnTo>
                <a:lnTo>
                  <a:pt x="120000" y="96774"/>
                </a:lnTo>
                <a:lnTo>
                  <a:pt x="120000" y="96774"/>
                </a:lnTo>
                <a:lnTo>
                  <a:pt x="120000" y="104516"/>
                </a:lnTo>
                <a:lnTo>
                  <a:pt x="120000" y="104516"/>
                </a:lnTo>
                <a:lnTo>
                  <a:pt x="120000" y="104516"/>
                </a:lnTo>
                <a:lnTo>
                  <a:pt x="120000" y="104516"/>
                </a:lnTo>
                <a:lnTo>
                  <a:pt x="117818" y="104516"/>
                </a:lnTo>
                <a:lnTo>
                  <a:pt x="117818" y="104516"/>
                </a:lnTo>
                <a:lnTo>
                  <a:pt x="117818" y="96774"/>
                </a:lnTo>
                <a:lnTo>
                  <a:pt x="117818" y="96774"/>
                </a:lnTo>
                <a:lnTo>
                  <a:pt x="117818" y="96774"/>
                </a:lnTo>
                <a:lnTo>
                  <a:pt x="117818" y="96774"/>
                </a:lnTo>
                <a:lnTo>
                  <a:pt x="117818" y="96774"/>
                </a:lnTo>
                <a:lnTo>
                  <a:pt x="117818" y="96774"/>
                </a:lnTo>
                <a:lnTo>
                  <a:pt x="114545" y="96774"/>
                </a:lnTo>
                <a:lnTo>
                  <a:pt x="114545" y="96774"/>
                </a:lnTo>
                <a:lnTo>
                  <a:pt x="114545" y="96774"/>
                </a:lnTo>
                <a:lnTo>
                  <a:pt x="114545" y="96774"/>
                </a:lnTo>
                <a:lnTo>
                  <a:pt x="112363" y="96774"/>
                </a:lnTo>
                <a:lnTo>
                  <a:pt x="112363" y="89032"/>
                </a:lnTo>
                <a:lnTo>
                  <a:pt x="112363" y="89032"/>
                </a:lnTo>
                <a:lnTo>
                  <a:pt x="112363" y="89032"/>
                </a:lnTo>
                <a:lnTo>
                  <a:pt x="112363" y="89032"/>
                </a:lnTo>
                <a:lnTo>
                  <a:pt x="112363" y="89032"/>
                </a:lnTo>
                <a:lnTo>
                  <a:pt x="110181" y="89032"/>
                </a:lnTo>
                <a:lnTo>
                  <a:pt x="110181" y="89032"/>
                </a:lnTo>
                <a:lnTo>
                  <a:pt x="110181" y="89032"/>
                </a:lnTo>
                <a:lnTo>
                  <a:pt x="110181" y="89032"/>
                </a:lnTo>
                <a:lnTo>
                  <a:pt x="110181" y="89032"/>
                </a:lnTo>
                <a:lnTo>
                  <a:pt x="110181" y="89032"/>
                </a:lnTo>
                <a:lnTo>
                  <a:pt x="110181" y="89032"/>
                </a:lnTo>
                <a:lnTo>
                  <a:pt x="110181" y="96774"/>
                </a:lnTo>
                <a:lnTo>
                  <a:pt x="108000" y="96774"/>
                </a:lnTo>
                <a:lnTo>
                  <a:pt x="108000" y="96774"/>
                </a:lnTo>
                <a:lnTo>
                  <a:pt x="108000" y="96774"/>
                </a:lnTo>
                <a:lnTo>
                  <a:pt x="108000" y="96774"/>
                </a:lnTo>
                <a:lnTo>
                  <a:pt x="110181" y="96774"/>
                </a:lnTo>
                <a:lnTo>
                  <a:pt x="110181" y="104516"/>
                </a:lnTo>
                <a:lnTo>
                  <a:pt x="110181" y="104516"/>
                </a:lnTo>
                <a:lnTo>
                  <a:pt x="110181" y="104516"/>
                </a:lnTo>
                <a:lnTo>
                  <a:pt x="110181" y="104516"/>
                </a:lnTo>
                <a:lnTo>
                  <a:pt x="110181" y="104516"/>
                </a:lnTo>
                <a:lnTo>
                  <a:pt x="112363" y="104516"/>
                </a:lnTo>
                <a:lnTo>
                  <a:pt x="112363" y="104516"/>
                </a:lnTo>
                <a:lnTo>
                  <a:pt x="112363" y="104516"/>
                </a:lnTo>
                <a:lnTo>
                  <a:pt x="112363" y="104516"/>
                </a:lnTo>
                <a:lnTo>
                  <a:pt x="112363" y="104516"/>
                </a:lnTo>
                <a:lnTo>
                  <a:pt x="112363" y="112258"/>
                </a:lnTo>
                <a:lnTo>
                  <a:pt x="112363" y="112258"/>
                </a:lnTo>
                <a:lnTo>
                  <a:pt x="112363" y="112258"/>
                </a:lnTo>
                <a:lnTo>
                  <a:pt x="112363" y="112258"/>
                </a:lnTo>
                <a:lnTo>
                  <a:pt x="112363" y="112258"/>
                </a:lnTo>
                <a:lnTo>
                  <a:pt x="112363" y="112258"/>
                </a:lnTo>
                <a:lnTo>
                  <a:pt x="110181" y="112258"/>
                </a:lnTo>
                <a:lnTo>
                  <a:pt x="110181" y="112258"/>
                </a:lnTo>
                <a:lnTo>
                  <a:pt x="110181" y="112258"/>
                </a:lnTo>
                <a:lnTo>
                  <a:pt x="110181" y="112258"/>
                </a:lnTo>
                <a:lnTo>
                  <a:pt x="110181" y="112258"/>
                </a:lnTo>
                <a:lnTo>
                  <a:pt x="108000" y="112258"/>
                </a:lnTo>
                <a:lnTo>
                  <a:pt x="108000" y="112258"/>
                </a:lnTo>
                <a:lnTo>
                  <a:pt x="108000" y="112258"/>
                </a:lnTo>
                <a:lnTo>
                  <a:pt x="108000" y="112258"/>
                </a:lnTo>
                <a:lnTo>
                  <a:pt x="108000" y="112258"/>
                </a:lnTo>
                <a:lnTo>
                  <a:pt x="108000" y="112258"/>
                </a:lnTo>
                <a:lnTo>
                  <a:pt x="105818" y="112258"/>
                </a:lnTo>
                <a:lnTo>
                  <a:pt x="105818" y="120000"/>
                </a:lnTo>
                <a:lnTo>
                  <a:pt x="105818" y="120000"/>
                </a:lnTo>
                <a:lnTo>
                  <a:pt x="105818" y="120000"/>
                </a:lnTo>
                <a:lnTo>
                  <a:pt x="105818" y="120000"/>
                </a:lnTo>
                <a:lnTo>
                  <a:pt x="102545" y="120000"/>
                </a:lnTo>
                <a:lnTo>
                  <a:pt x="102545" y="120000"/>
                </a:lnTo>
                <a:lnTo>
                  <a:pt x="102545" y="120000"/>
                </a:lnTo>
                <a:lnTo>
                  <a:pt x="102545" y="120000"/>
                </a:lnTo>
                <a:lnTo>
                  <a:pt x="100363" y="120000"/>
                </a:lnTo>
                <a:lnTo>
                  <a:pt x="100363" y="120000"/>
                </a:lnTo>
                <a:lnTo>
                  <a:pt x="100363" y="120000"/>
                </a:lnTo>
                <a:lnTo>
                  <a:pt x="98181" y="120000"/>
                </a:lnTo>
                <a:lnTo>
                  <a:pt x="98181" y="120000"/>
                </a:lnTo>
                <a:lnTo>
                  <a:pt x="98181" y="120000"/>
                </a:lnTo>
                <a:lnTo>
                  <a:pt x="98181" y="120000"/>
                </a:lnTo>
                <a:lnTo>
                  <a:pt x="96000" y="120000"/>
                </a:lnTo>
                <a:lnTo>
                  <a:pt x="96000" y="120000"/>
                </a:lnTo>
                <a:lnTo>
                  <a:pt x="96000" y="120000"/>
                </a:lnTo>
                <a:lnTo>
                  <a:pt x="93818" y="120000"/>
                </a:lnTo>
                <a:lnTo>
                  <a:pt x="93818" y="120000"/>
                </a:lnTo>
                <a:lnTo>
                  <a:pt x="93818" y="120000"/>
                </a:lnTo>
                <a:lnTo>
                  <a:pt x="93818" y="120000"/>
                </a:lnTo>
                <a:lnTo>
                  <a:pt x="93818" y="120000"/>
                </a:lnTo>
                <a:lnTo>
                  <a:pt x="93818" y="120000"/>
                </a:lnTo>
                <a:lnTo>
                  <a:pt x="90545" y="120000"/>
                </a:lnTo>
                <a:lnTo>
                  <a:pt x="90545" y="120000"/>
                </a:lnTo>
                <a:lnTo>
                  <a:pt x="90545" y="112258"/>
                </a:lnTo>
                <a:lnTo>
                  <a:pt x="90545" y="112258"/>
                </a:lnTo>
                <a:lnTo>
                  <a:pt x="90545" y="120000"/>
                </a:lnTo>
                <a:lnTo>
                  <a:pt x="90545" y="120000"/>
                </a:lnTo>
                <a:lnTo>
                  <a:pt x="88363" y="120000"/>
                </a:lnTo>
                <a:lnTo>
                  <a:pt x="88363" y="120000"/>
                </a:lnTo>
                <a:lnTo>
                  <a:pt x="88363" y="120000"/>
                </a:lnTo>
                <a:lnTo>
                  <a:pt x="86181" y="120000"/>
                </a:lnTo>
                <a:lnTo>
                  <a:pt x="86181" y="120000"/>
                </a:lnTo>
                <a:lnTo>
                  <a:pt x="86181" y="120000"/>
                </a:lnTo>
                <a:lnTo>
                  <a:pt x="86181" y="120000"/>
                </a:lnTo>
                <a:lnTo>
                  <a:pt x="86181" y="120000"/>
                </a:lnTo>
                <a:lnTo>
                  <a:pt x="84000" y="120000"/>
                </a:lnTo>
                <a:lnTo>
                  <a:pt x="84000" y="120000"/>
                </a:lnTo>
                <a:lnTo>
                  <a:pt x="84000" y="120000"/>
                </a:lnTo>
                <a:lnTo>
                  <a:pt x="84000" y="120000"/>
                </a:lnTo>
                <a:lnTo>
                  <a:pt x="81818" y="120000"/>
                </a:lnTo>
                <a:lnTo>
                  <a:pt x="81818" y="120000"/>
                </a:lnTo>
                <a:lnTo>
                  <a:pt x="81818" y="120000"/>
                </a:lnTo>
                <a:lnTo>
                  <a:pt x="78545" y="120000"/>
                </a:lnTo>
                <a:lnTo>
                  <a:pt x="78545" y="120000"/>
                </a:lnTo>
                <a:lnTo>
                  <a:pt x="78545" y="120000"/>
                </a:lnTo>
                <a:lnTo>
                  <a:pt x="78545" y="120000"/>
                </a:lnTo>
                <a:lnTo>
                  <a:pt x="76363" y="120000"/>
                </a:lnTo>
                <a:lnTo>
                  <a:pt x="76363" y="120000"/>
                </a:lnTo>
                <a:lnTo>
                  <a:pt x="76363" y="120000"/>
                </a:lnTo>
                <a:lnTo>
                  <a:pt x="76363" y="120000"/>
                </a:lnTo>
                <a:lnTo>
                  <a:pt x="74181" y="120000"/>
                </a:lnTo>
                <a:lnTo>
                  <a:pt x="74181" y="120000"/>
                </a:lnTo>
                <a:lnTo>
                  <a:pt x="74181" y="120000"/>
                </a:lnTo>
                <a:lnTo>
                  <a:pt x="72000" y="120000"/>
                </a:lnTo>
                <a:lnTo>
                  <a:pt x="72000" y="120000"/>
                </a:lnTo>
                <a:lnTo>
                  <a:pt x="72000" y="120000"/>
                </a:lnTo>
                <a:lnTo>
                  <a:pt x="72000" y="120000"/>
                </a:lnTo>
                <a:lnTo>
                  <a:pt x="72000" y="120000"/>
                </a:lnTo>
                <a:lnTo>
                  <a:pt x="69818" y="120000"/>
                </a:lnTo>
                <a:lnTo>
                  <a:pt x="69818" y="120000"/>
                </a:lnTo>
                <a:lnTo>
                  <a:pt x="69818" y="120000"/>
                </a:lnTo>
                <a:lnTo>
                  <a:pt x="69818" y="120000"/>
                </a:lnTo>
                <a:lnTo>
                  <a:pt x="66545" y="120000"/>
                </a:lnTo>
                <a:lnTo>
                  <a:pt x="66545" y="112258"/>
                </a:lnTo>
                <a:lnTo>
                  <a:pt x="66545" y="112258"/>
                </a:lnTo>
                <a:lnTo>
                  <a:pt x="66545" y="112258"/>
                </a:lnTo>
                <a:lnTo>
                  <a:pt x="66545" y="112258"/>
                </a:lnTo>
                <a:lnTo>
                  <a:pt x="66545" y="104516"/>
                </a:lnTo>
                <a:lnTo>
                  <a:pt x="66545" y="104516"/>
                </a:lnTo>
                <a:lnTo>
                  <a:pt x="64363" y="104516"/>
                </a:lnTo>
                <a:lnTo>
                  <a:pt x="64363" y="104516"/>
                </a:lnTo>
                <a:lnTo>
                  <a:pt x="64363" y="104516"/>
                </a:lnTo>
                <a:lnTo>
                  <a:pt x="64363" y="104516"/>
                </a:lnTo>
                <a:lnTo>
                  <a:pt x="64363" y="104516"/>
                </a:lnTo>
                <a:lnTo>
                  <a:pt x="66545" y="104516"/>
                </a:lnTo>
                <a:lnTo>
                  <a:pt x="66545" y="104516"/>
                </a:lnTo>
                <a:lnTo>
                  <a:pt x="66545" y="104516"/>
                </a:lnTo>
                <a:lnTo>
                  <a:pt x="66545" y="96774"/>
                </a:lnTo>
                <a:lnTo>
                  <a:pt x="66545" y="96774"/>
                </a:lnTo>
                <a:lnTo>
                  <a:pt x="66545" y="96774"/>
                </a:lnTo>
                <a:lnTo>
                  <a:pt x="64363" y="96774"/>
                </a:lnTo>
                <a:lnTo>
                  <a:pt x="64363" y="96774"/>
                </a:lnTo>
                <a:lnTo>
                  <a:pt x="64363" y="96774"/>
                </a:lnTo>
                <a:lnTo>
                  <a:pt x="64363" y="96774"/>
                </a:lnTo>
                <a:lnTo>
                  <a:pt x="64363"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96774"/>
                </a:lnTo>
                <a:lnTo>
                  <a:pt x="62181" y="89032"/>
                </a:lnTo>
                <a:lnTo>
                  <a:pt x="62181" y="89032"/>
                </a:lnTo>
                <a:lnTo>
                  <a:pt x="64363" y="89032"/>
                </a:lnTo>
                <a:lnTo>
                  <a:pt x="64363" y="89032"/>
                </a:lnTo>
                <a:lnTo>
                  <a:pt x="64363" y="89032"/>
                </a:lnTo>
                <a:lnTo>
                  <a:pt x="64363" y="89032"/>
                </a:lnTo>
                <a:lnTo>
                  <a:pt x="66545" y="89032"/>
                </a:lnTo>
                <a:lnTo>
                  <a:pt x="66545" y="89032"/>
                </a:lnTo>
                <a:lnTo>
                  <a:pt x="66545" y="89032"/>
                </a:lnTo>
                <a:lnTo>
                  <a:pt x="69818" y="89032"/>
                </a:lnTo>
                <a:lnTo>
                  <a:pt x="69818" y="89032"/>
                </a:lnTo>
                <a:lnTo>
                  <a:pt x="69818" y="89032"/>
                </a:lnTo>
                <a:lnTo>
                  <a:pt x="69818" y="89032"/>
                </a:lnTo>
                <a:lnTo>
                  <a:pt x="69818" y="89032"/>
                </a:lnTo>
                <a:lnTo>
                  <a:pt x="66545" y="89032"/>
                </a:lnTo>
                <a:lnTo>
                  <a:pt x="66545" y="89032"/>
                </a:lnTo>
                <a:lnTo>
                  <a:pt x="66545" y="77419"/>
                </a:lnTo>
                <a:lnTo>
                  <a:pt x="66545" y="77419"/>
                </a:lnTo>
                <a:lnTo>
                  <a:pt x="66545" y="89032"/>
                </a:lnTo>
                <a:lnTo>
                  <a:pt x="64363" y="89032"/>
                </a:lnTo>
                <a:lnTo>
                  <a:pt x="64363" y="89032"/>
                </a:lnTo>
                <a:lnTo>
                  <a:pt x="64363" y="89032"/>
                </a:lnTo>
                <a:lnTo>
                  <a:pt x="64363" y="89032"/>
                </a:lnTo>
                <a:lnTo>
                  <a:pt x="62181" y="89032"/>
                </a:lnTo>
                <a:lnTo>
                  <a:pt x="62181" y="89032"/>
                </a:lnTo>
                <a:lnTo>
                  <a:pt x="62181" y="89032"/>
                </a:lnTo>
                <a:lnTo>
                  <a:pt x="62181" y="89032"/>
                </a:lnTo>
                <a:lnTo>
                  <a:pt x="60000" y="89032"/>
                </a:lnTo>
                <a:lnTo>
                  <a:pt x="60000" y="89032"/>
                </a:lnTo>
                <a:lnTo>
                  <a:pt x="60000" y="89032"/>
                </a:lnTo>
                <a:lnTo>
                  <a:pt x="57818" y="89032"/>
                </a:lnTo>
                <a:lnTo>
                  <a:pt x="57818" y="89032"/>
                </a:lnTo>
                <a:lnTo>
                  <a:pt x="57818" y="77419"/>
                </a:lnTo>
                <a:lnTo>
                  <a:pt x="57818" y="77419"/>
                </a:lnTo>
                <a:lnTo>
                  <a:pt x="57818" y="77419"/>
                </a:lnTo>
                <a:lnTo>
                  <a:pt x="54545" y="77419"/>
                </a:lnTo>
                <a:lnTo>
                  <a:pt x="54545" y="77419"/>
                </a:lnTo>
                <a:lnTo>
                  <a:pt x="54545" y="77419"/>
                </a:lnTo>
                <a:lnTo>
                  <a:pt x="54545" y="77419"/>
                </a:lnTo>
                <a:lnTo>
                  <a:pt x="54545" y="89032"/>
                </a:lnTo>
                <a:lnTo>
                  <a:pt x="52363" y="89032"/>
                </a:lnTo>
                <a:lnTo>
                  <a:pt x="52363" y="89032"/>
                </a:lnTo>
                <a:lnTo>
                  <a:pt x="52363" y="77419"/>
                </a:lnTo>
                <a:lnTo>
                  <a:pt x="52363" y="77419"/>
                </a:lnTo>
                <a:lnTo>
                  <a:pt x="50181" y="77419"/>
                </a:lnTo>
                <a:lnTo>
                  <a:pt x="50181" y="77419"/>
                </a:lnTo>
                <a:lnTo>
                  <a:pt x="50181" y="77419"/>
                </a:lnTo>
                <a:lnTo>
                  <a:pt x="50181" y="77419"/>
                </a:lnTo>
                <a:lnTo>
                  <a:pt x="48000" y="77419"/>
                </a:lnTo>
                <a:lnTo>
                  <a:pt x="48000" y="77419"/>
                </a:lnTo>
                <a:lnTo>
                  <a:pt x="48000" y="89032"/>
                </a:lnTo>
                <a:lnTo>
                  <a:pt x="48000" y="89032"/>
                </a:lnTo>
                <a:lnTo>
                  <a:pt x="48000" y="89032"/>
                </a:lnTo>
                <a:lnTo>
                  <a:pt x="45818" y="89032"/>
                </a:lnTo>
                <a:lnTo>
                  <a:pt x="45818" y="89032"/>
                </a:lnTo>
                <a:lnTo>
                  <a:pt x="45818" y="89032"/>
                </a:lnTo>
                <a:lnTo>
                  <a:pt x="42545" y="89032"/>
                </a:lnTo>
                <a:lnTo>
                  <a:pt x="42545" y="89032"/>
                </a:lnTo>
                <a:lnTo>
                  <a:pt x="42545" y="89032"/>
                </a:lnTo>
                <a:lnTo>
                  <a:pt x="42545" y="89032"/>
                </a:lnTo>
                <a:lnTo>
                  <a:pt x="40363" y="89032"/>
                </a:lnTo>
                <a:lnTo>
                  <a:pt x="40363" y="89032"/>
                </a:lnTo>
                <a:lnTo>
                  <a:pt x="40363" y="89032"/>
                </a:lnTo>
                <a:lnTo>
                  <a:pt x="40363" y="89032"/>
                </a:lnTo>
                <a:lnTo>
                  <a:pt x="38181" y="89032"/>
                </a:lnTo>
                <a:lnTo>
                  <a:pt x="38181" y="89032"/>
                </a:lnTo>
                <a:lnTo>
                  <a:pt x="38181" y="89032"/>
                </a:lnTo>
                <a:lnTo>
                  <a:pt x="36000" y="89032"/>
                </a:lnTo>
                <a:lnTo>
                  <a:pt x="36000" y="89032"/>
                </a:lnTo>
                <a:lnTo>
                  <a:pt x="36000" y="89032"/>
                </a:lnTo>
                <a:lnTo>
                  <a:pt x="36000" y="89032"/>
                </a:lnTo>
                <a:lnTo>
                  <a:pt x="36000" y="89032"/>
                </a:lnTo>
                <a:lnTo>
                  <a:pt x="33818" y="89032"/>
                </a:lnTo>
                <a:lnTo>
                  <a:pt x="33818" y="89032"/>
                </a:lnTo>
                <a:lnTo>
                  <a:pt x="33818" y="89032"/>
                </a:lnTo>
                <a:lnTo>
                  <a:pt x="33818" y="89032"/>
                </a:lnTo>
                <a:lnTo>
                  <a:pt x="33818" y="89032"/>
                </a:lnTo>
                <a:lnTo>
                  <a:pt x="33818" y="89032"/>
                </a:lnTo>
                <a:lnTo>
                  <a:pt x="30545" y="89032"/>
                </a:lnTo>
                <a:lnTo>
                  <a:pt x="30545" y="89032"/>
                </a:lnTo>
                <a:lnTo>
                  <a:pt x="30545" y="89032"/>
                </a:lnTo>
                <a:lnTo>
                  <a:pt x="30545" y="89032"/>
                </a:lnTo>
                <a:lnTo>
                  <a:pt x="30545" y="77419"/>
                </a:lnTo>
                <a:lnTo>
                  <a:pt x="28363" y="77419"/>
                </a:lnTo>
                <a:lnTo>
                  <a:pt x="28363" y="77419"/>
                </a:lnTo>
                <a:lnTo>
                  <a:pt x="28363" y="77419"/>
                </a:lnTo>
                <a:lnTo>
                  <a:pt x="28363" y="77419"/>
                </a:lnTo>
                <a:lnTo>
                  <a:pt x="28363" y="77419"/>
                </a:lnTo>
                <a:lnTo>
                  <a:pt x="30545" y="77419"/>
                </a:lnTo>
                <a:lnTo>
                  <a:pt x="30545" y="77419"/>
                </a:lnTo>
                <a:lnTo>
                  <a:pt x="30545" y="77419"/>
                </a:lnTo>
                <a:lnTo>
                  <a:pt x="33818" y="77419"/>
                </a:lnTo>
                <a:lnTo>
                  <a:pt x="33818" y="69677"/>
                </a:lnTo>
                <a:lnTo>
                  <a:pt x="33818" y="69677"/>
                </a:lnTo>
                <a:lnTo>
                  <a:pt x="33818" y="69677"/>
                </a:lnTo>
                <a:lnTo>
                  <a:pt x="33818" y="69677"/>
                </a:lnTo>
                <a:lnTo>
                  <a:pt x="33818" y="69677"/>
                </a:lnTo>
                <a:lnTo>
                  <a:pt x="33818" y="69677"/>
                </a:lnTo>
                <a:lnTo>
                  <a:pt x="30545" y="69677"/>
                </a:lnTo>
                <a:lnTo>
                  <a:pt x="30545" y="69677"/>
                </a:lnTo>
                <a:lnTo>
                  <a:pt x="30545" y="69677"/>
                </a:lnTo>
                <a:lnTo>
                  <a:pt x="28363" y="69677"/>
                </a:lnTo>
                <a:lnTo>
                  <a:pt x="28363" y="69677"/>
                </a:lnTo>
                <a:lnTo>
                  <a:pt x="28363" y="69677"/>
                </a:lnTo>
                <a:lnTo>
                  <a:pt x="28363" y="69677"/>
                </a:lnTo>
                <a:lnTo>
                  <a:pt x="28363" y="69677"/>
                </a:lnTo>
                <a:lnTo>
                  <a:pt x="26181" y="69677"/>
                </a:lnTo>
                <a:lnTo>
                  <a:pt x="26181" y="69677"/>
                </a:lnTo>
                <a:lnTo>
                  <a:pt x="26181" y="69677"/>
                </a:lnTo>
                <a:lnTo>
                  <a:pt x="26181" y="69677"/>
                </a:lnTo>
                <a:lnTo>
                  <a:pt x="24000" y="69677"/>
                </a:lnTo>
                <a:lnTo>
                  <a:pt x="24000" y="69677"/>
                </a:lnTo>
                <a:lnTo>
                  <a:pt x="24000" y="69677"/>
                </a:lnTo>
                <a:lnTo>
                  <a:pt x="21818" y="69677"/>
                </a:lnTo>
                <a:lnTo>
                  <a:pt x="21818" y="69677"/>
                </a:lnTo>
                <a:lnTo>
                  <a:pt x="21818" y="69677"/>
                </a:lnTo>
                <a:lnTo>
                  <a:pt x="21818" y="69677"/>
                </a:lnTo>
                <a:lnTo>
                  <a:pt x="21818" y="69677"/>
                </a:lnTo>
                <a:lnTo>
                  <a:pt x="21818" y="69677"/>
                </a:lnTo>
                <a:lnTo>
                  <a:pt x="21818" y="61935"/>
                </a:lnTo>
                <a:lnTo>
                  <a:pt x="21818" y="61935"/>
                </a:lnTo>
                <a:lnTo>
                  <a:pt x="21818" y="61935"/>
                </a:lnTo>
                <a:lnTo>
                  <a:pt x="18545" y="61935"/>
                </a:lnTo>
                <a:lnTo>
                  <a:pt x="18545" y="61935"/>
                </a:lnTo>
                <a:lnTo>
                  <a:pt x="18545" y="61935"/>
                </a:lnTo>
                <a:lnTo>
                  <a:pt x="18545" y="61935"/>
                </a:lnTo>
                <a:lnTo>
                  <a:pt x="16363" y="61935"/>
                </a:lnTo>
                <a:lnTo>
                  <a:pt x="16363" y="61935"/>
                </a:lnTo>
                <a:lnTo>
                  <a:pt x="16363" y="61935"/>
                </a:lnTo>
                <a:lnTo>
                  <a:pt x="14181" y="61935"/>
                </a:lnTo>
                <a:lnTo>
                  <a:pt x="14181" y="61935"/>
                </a:lnTo>
                <a:lnTo>
                  <a:pt x="14181" y="61935"/>
                </a:lnTo>
                <a:lnTo>
                  <a:pt x="14181" y="61935"/>
                </a:lnTo>
                <a:lnTo>
                  <a:pt x="14181" y="61935"/>
                </a:lnTo>
                <a:lnTo>
                  <a:pt x="14181" y="61935"/>
                </a:lnTo>
                <a:lnTo>
                  <a:pt x="12000" y="61935"/>
                </a:lnTo>
                <a:lnTo>
                  <a:pt x="12000" y="54193"/>
                </a:lnTo>
                <a:lnTo>
                  <a:pt x="14181" y="54193"/>
                </a:lnTo>
                <a:lnTo>
                  <a:pt x="14181" y="54193"/>
                </a:lnTo>
                <a:lnTo>
                  <a:pt x="14181" y="54193"/>
                </a:lnTo>
                <a:lnTo>
                  <a:pt x="14181" y="54193"/>
                </a:lnTo>
                <a:lnTo>
                  <a:pt x="14181" y="54193"/>
                </a:lnTo>
                <a:lnTo>
                  <a:pt x="14181" y="54193"/>
                </a:lnTo>
                <a:lnTo>
                  <a:pt x="14181" y="54193"/>
                </a:lnTo>
                <a:lnTo>
                  <a:pt x="14181" y="54193"/>
                </a:lnTo>
                <a:lnTo>
                  <a:pt x="12000" y="54193"/>
                </a:lnTo>
                <a:lnTo>
                  <a:pt x="12000" y="54193"/>
                </a:lnTo>
                <a:lnTo>
                  <a:pt x="12000" y="54193"/>
                </a:lnTo>
                <a:lnTo>
                  <a:pt x="12000" y="54193"/>
                </a:lnTo>
                <a:lnTo>
                  <a:pt x="9818" y="54193"/>
                </a:lnTo>
                <a:lnTo>
                  <a:pt x="9818" y="54193"/>
                </a:lnTo>
                <a:lnTo>
                  <a:pt x="9818" y="54193"/>
                </a:lnTo>
                <a:lnTo>
                  <a:pt x="9818" y="54193"/>
                </a:lnTo>
                <a:lnTo>
                  <a:pt x="9818" y="54193"/>
                </a:lnTo>
                <a:lnTo>
                  <a:pt x="9818" y="54193"/>
                </a:lnTo>
                <a:lnTo>
                  <a:pt x="6545" y="54193"/>
                </a:lnTo>
                <a:lnTo>
                  <a:pt x="6545" y="54193"/>
                </a:lnTo>
                <a:lnTo>
                  <a:pt x="6545" y="54193"/>
                </a:lnTo>
                <a:lnTo>
                  <a:pt x="6545" y="54193"/>
                </a:lnTo>
                <a:lnTo>
                  <a:pt x="4363" y="54193"/>
                </a:lnTo>
                <a:lnTo>
                  <a:pt x="4363" y="54193"/>
                </a:lnTo>
                <a:lnTo>
                  <a:pt x="4363" y="42580"/>
                </a:lnTo>
                <a:lnTo>
                  <a:pt x="4363" y="42580"/>
                </a:lnTo>
                <a:lnTo>
                  <a:pt x="4363" y="42580"/>
                </a:lnTo>
                <a:lnTo>
                  <a:pt x="4363" y="42580"/>
                </a:lnTo>
                <a:lnTo>
                  <a:pt x="4363" y="42580"/>
                </a:lnTo>
                <a:lnTo>
                  <a:pt x="4363" y="42580"/>
                </a:lnTo>
                <a:lnTo>
                  <a:pt x="4363" y="34838"/>
                </a:lnTo>
                <a:lnTo>
                  <a:pt x="6545" y="34838"/>
                </a:lnTo>
                <a:lnTo>
                  <a:pt x="6545" y="34838"/>
                </a:lnTo>
                <a:lnTo>
                  <a:pt x="6545" y="34838"/>
                </a:lnTo>
                <a:lnTo>
                  <a:pt x="6545" y="34838"/>
                </a:lnTo>
                <a:lnTo>
                  <a:pt x="6545" y="34838"/>
                </a:lnTo>
                <a:lnTo>
                  <a:pt x="9818" y="34838"/>
                </a:lnTo>
                <a:lnTo>
                  <a:pt x="9818" y="34838"/>
                </a:lnTo>
                <a:lnTo>
                  <a:pt x="9818" y="34838"/>
                </a:lnTo>
                <a:lnTo>
                  <a:pt x="9818" y="34838"/>
                </a:lnTo>
                <a:lnTo>
                  <a:pt x="12000" y="34838"/>
                </a:lnTo>
                <a:lnTo>
                  <a:pt x="12000" y="34838"/>
                </a:lnTo>
                <a:lnTo>
                  <a:pt x="12000" y="34838"/>
                </a:lnTo>
                <a:lnTo>
                  <a:pt x="14181" y="34838"/>
                </a:lnTo>
                <a:lnTo>
                  <a:pt x="14181" y="34838"/>
                </a:lnTo>
                <a:lnTo>
                  <a:pt x="14181" y="34838"/>
                </a:lnTo>
                <a:lnTo>
                  <a:pt x="14181" y="34838"/>
                </a:lnTo>
                <a:lnTo>
                  <a:pt x="16363" y="34838"/>
                </a:lnTo>
                <a:lnTo>
                  <a:pt x="16363" y="34838"/>
                </a:lnTo>
                <a:lnTo>
                  <a:pt x="14181" y="34838"/>
                </a:lnTo>
                <a:lnTo>
                  <a:pt x="14181" y="34838"/>
                </a:lnTo>
                <a:lnTo>
                  <a:pt x="14181" y="34838"/>
                </a:lnTo>
                <a:lnTo>
                  <a:pt x="14181" y="34838"/>
                </a:lnTo>
                <a:lnTo>
                  <a:pt x="12000" y="34838"/>
                </a:lnTo>
                <a:lnTo>
                  <a:pt x="12000" y="34838"/>
                </a:lnTo>
                <a:lnTo>
                  <a:pt x="12000" y="34838"/>
                </a:lnTo>
                <a:lnTo>
                  <a:pt x="9818" y="34838"/>
                </a:lnTo>
                <a:lnTo>
                  <a:pt x="9818" y="34838"/>
                </a:lnTo>
                <a:lnTo>
                  <a:pt x="9818" y="34838"/>
                </a:lnTo>
                <a:lnTo>
                  <a:pt x="9818" y="34838"/>
                </a:lnTo>
                <a:lnTo>
                  <a:pt x="6545" y="34838"/>
                </a:lnTo>
                <a:lnTo>
                  <a:pt x="6545" y="34838"/>
                </a:lnTo>
                <a:lnTo>
                  <a:pt x="6545" y="34838"/>
                </a:lnTo>
                <a:lnTo>
                  <a:pt x="6545" y="34838"/>
                </a:lnTo>
                <a:lnTo>
                  <a:pt x="4363" y="34838"/>
                </a:lnTo>
                <a:lnTo>
                  <a:pt x="4363" y="27096"/>
                </a:lnTo>
                <a:lnTo>
                  <a:pt x="4363" y="27096"/>
                </a:lnTo>
                <a:lnTo>
                  <a:pt x="4363" y="27096"/>
                </a:lnTo>
                <a:lnTo>
                  <a:pt x="4363" y="27096"/>
                </a:lnTo>
                <a:lnTo>
                  <a:pt x="4363" y="27096"/>
                </a:lnTo>
                <a:lnTo>
                  <a:pt x="4363" y="27096"/>
                </a:lnTo>
                <a:lnTo>
                  <a:pt x="4363" y="27096"/>
                </a:lnTo>
                <a:lnTo>
                  <a:pt x="4363" y="19354"/>
                </a:lnTo>
                <a:lnTo>
                  <a:pt x="4363" y="19354"/>
                </a:lnTo>
                <a:lnTo>
                  <a:pt x="4363" y="19354"/>
                </a:lnTo>
                <a:lnTo>
                  <a:pt x="2181" y="19354"/>
                </a:lnTo>
                <a:lnTo>
                  <a:pt x="2181" y="19354"/>
                </a:lnTo>
                <a:lnTo>
                  <a:pt x="2181" y="19354"/>
                </a:lnTo>
                <a:lnTo>
                  <a:pt x="2181" y="19354"/>
                </a:lnTo>
                <a:lnTo>
                  <a:pt x="2181" y="19354"/>
                </a:lnTo>
                <a:lnTo>
                  <a:pt x="0" y="19354"/>
                </a:lnTo>
                <a:lnTo>
                  <a:pt x="0" y="19354"/>
                </a:lnTo>
                <a:lnTo>
                  <a:pt x="0" y="11612"/>
                </a:lnTo>
                <a:lnTo>
                  <a:pt x="0" y="11612"/>
                </a:lnTo>
                <a:lnTo>
                  <a:pt x="2181" y="11612"/>
                </a:lnTo>
                <a:lnTo>
                  <a:pt x="2181" y="11612"/>
                </a:lnTo>
                <a:lnTo>
                  <a:pt x="2181" y="11612"/>
                </a:lnTo>
                <a:lnTo>
                  <a:pt x="2181" y="11612"/>
                </a:lnTo>
                <a:lnTo>
                  <a:pt x="2181" y="11612"/>
                </a:lnTo>
                <a:lnTo>
                  <a:pt x="4363" y="11612"/>
                </a:lnTo>
                <a:lnTo>
                  <a:pt x="4363" y="11612"/>
                </a:lnTo>
                <a:lnTo>
                  <a:pt x="4363" y="11612"/>
                </a:lnTo>
                <a:lnTo>
                  <a:pt x="6545" y="11612"/>
                </a:lnTo>
                <a:lnTo>
                  <a:pt x="6545" y="11612"/>
                </a:lnTo>
                <a:lnTo>
                  <a:pt x="6545" y="11612"/>
                </a:lnTo>
                <a:lnTo>
                  <a:pt x="6545" y="11612"/>
                </a:lnTo>
                <a:lnTo>
                  <a:pt x="6545" y="11612"/>
                </a:lnTo>
                <a:lnTo>
                  <a:pt x="9818" y="11612"/>
                </a:lnTo>
                <a:lnTo>
                  <a:pt x="9818" y="11612"/>
                </a:lnTo>
                <a:lnTo>
                  <a:pt x="9818" y="11612"/>
                </a:lnTo>
                <a:lnTo>
                  <a:pt x="9818" y="11612"/>
                </a:lnTo>
                <a:lnTo>
                  <a:pt x="9818" y="11612"/>
                </a:lnTo>
                <a:lnTo>
                  <a:pt x="12000" y="11612"/>
                </a:lnTo>
                <a:lnTo>
                  <a:pt x="12000" y="11612"/>
                </a:lnTo>
                <a:lnTo>
                  <a:pt x="12000" y="11612"/>
                </a:lnTo>
                <a:lnTo>
                  <a:pt x="14181" y="11612"/>
                </a:lnTo>
                <a:lnTo>
                  <a:pt x="14181" y="11612"/>
                </a:lnTo>
                <a:lnTo>
                  <a:pt x="14181" y="11612"/>
                </a:lnTo>
                <a:lnTo>
                  <a:pt x="14181" y="11612"/>
                </a:lnTo>
                <a:lnTo>
                  <a:pt x="14181" y="11612"/>
                </a:lnTo>
                <a:lnTo>
                  <a:pt x="16363" y="11612"/>
                </a:lnTo>
                <a:lnTo>
                  <a:pt x="16363" y="11612"/>
                </a:lnTo>
                <a:lnTo>
                  <a:pt x="16363" y="11612"/>
                </a:lnTo>
                <a:lnTo>
                  <a:pt x="16363" y="11612"/>
                </a:lnTo>
                <a:lnTo>
                  <a:pt x="18545" y="11612"/>
                </a:lnTo>
                <a:lnTo>
                  <a:pt x="18545" y="11612"/>
                </a:lnTo>
                <a:lnTo>
                  <a:pt x="18545" y="11612"/>
                </a:lnTo>
                <a:lnTo>
                  <a:pt x="18545" y="19354"/>
                </a:lnTo>
                <a:lnTo>
                  <a:pt x="18545" y="19354"/>
                </a:lnTo>
                <a:lnTo>
                  <a:pt x="18545" y="19354"/>
                </a:lnTo>
                <a:lnTo>
                  <a:pt x="21818" y="19354"/>
                </a:lnTo>
                <a:lnTo>
                  <a:pt x="21818" y="19354"/>
                </a:lnTo>
                <a:lnTo>
                  <a:pt x="21818" y="19354"/>
                </a:lnTo>
                <a:lnTo>
                  <a:pt x="21818" y="19354"/>
                </a:lnTo>
                <a:lnTo>
                  <a:pt x="24000" y="19354"/>
                </a:lnTo>
                <a:lnTo>
                  <a:pt x="24000" y="19354"/>
                </a:lnTo>
                <a:lnTo>
                  <a:pt x="24000" y="19354"/>
                </a:lnTo>
                <a:lnTo>
                  <a:pt x="26181" y="19354"/>
                </a:lnTo>
                <a:lnTo>
                  <a:pt x="26181" y="19354"/>
                </a:lnTo>
                <a:lnTo>
                  <a:pt x="26181" y="19354"/>
                </a:lnTo>
                <a:lnTo>
                  <a:pt x="26181" y="19354"/>
                </a:lnTo>
                <a:lnTo>
                  <a:pt x="26181" y="19354"/>
                </a:lnTo>
                <a:lnTo>
                  <a:pt x="26181" y="27096"/>
                </a:lnTo>
                <a:lnTo>
                  <a:pt x="26181" y="27096"/>
                </a:lnTo>
                <a:lnTo>
                  <a:pt x="26181" y="27096"/>
                </a:lnTo>
                <a:lnTo>
                  <a:pt x="26181" y="27096"/>
                </a:lnTo>
                <a:lnTo>
                  <a:pt x="26181" y="27096"/>
                </a:lnTo>
                <a:lnTo>
                  <a:pt x="26181" y="27096"/>
                </a:lnTo>
                <a:lnTo>
                  <a:pt x="26181" y="27096"/>
                </a:lnTo>
                <a:lnTo>
                  <a:pt x="28363" y="27096"/>
                </a:lnTo>
                <a:lnTo>
                  <a:pt x="28363" y="27096"/>
                </a:lnTo>
                <a:lnTo>
                  <a:pt x="28363" y="27096"/>
                </a:lnTo>
                <a:lnTo>
                  <a:pt x="28363" y="27096"/>
                </a:lnTo>
                <a:lnTo>
                  <a:pt x="30545" y="27096"/>
                </a:lnTo>
                <a:lnTo>
                  <a:pt x="30545" y="27096"/>
                </a:lnTo>
                <a:lnTo>
                  <a:pt x="30545" y="27096"/>
                </a:lnTo>
                <a:lnTo>
                  <a:pt x="33818" y="27096"/>
                </a:lnTo>
                <a:lnTo>
                  <a:pt x="33818" y="27096"/>
                </a:lnTo>
                <a:lnTo>
                  <a:pt x="33818" y="34838"/>
                </a:lnTo>
                <a:lnTo>
                  <a:pt x="33818" y="34838"/>
                </a:lnTo>
                <a:lnTo>
                  <a:pt x="33818" y="34838"/>
                </a:lnTo>
                <a:lnTo>
                  <a:pt x="33818" y="34838"/>
                </a:lnTo>
                <a:lnTo>
                  <a:pt x="36000" y="34838"/>
                </a:lnTo>
                <a:lnTo>
                  <a:pt x="36000" y="34838"/>
                </a:lnTo>
                <a:lnTo>
                  <a:pt x="36000" y="34838"/>
                </a:lnTo>
                <a:lnTo>
                  <a:pt x="36000" y="34838"/>
                </a:lnTo>
                <a:lnTo>
                  <a:pt x="36000" y="34838"/>
                </a:lnTo>
                <a:lnTo>
                  <a:pt x="36000" y="42580"/>
                </a:lnTo>
                <a:lnTo>
                  <a:pt x="36000" y="42580"/>
                </a:lnTo>
                <a:lnTo>
                  <a:pt x="36000" y="42580"/>
                </a:lnTo>
                <a:lnTo>
                  <a:pt x="36000" y="42580"/>
                </a:lnTo>
                <a:lnTo>
                  <a:pt x="36000" y="42580"/>
                </a:lnTo>
                <a:lnTo>
                  <a:pt x="38181" y="42580"/>
                </a:lnTo>
                <a:lnTo>
                  <a:pt x="38181" y="42580"/>
                </a:lnTo>
                <a:lnTo>
                  <a:pt x="38181" y="42580"/>
                </a:lnTo>
                <a:lnTo>
                  <a:pt x="40363" y="42580"/>
                </a:lnTo>
                <a:lnTo>
                  <a:pt x="40363" y="54193"/>
                </a:lnTo>
                <a:lnTo>
                  <a:pt x="40363" y="54193"/>
                </a:lnTo>
                <a:lnTo>
                  <a:pt x="40363" y="54193"/>
                </a:lnTo>
                <a:lnTo>
                  <a:pt x="40363" y="54193"/>
                </a:lnTo>
                <a:lnTo>
                  <a:pt x="40363" y="54193"/>
                </a:lnTo>
                <a:lnTo>
                  <a:pt x="42545" y="54193"/>
                </a:lnTo>
                <a:lnTo>
                  <a:pt x="42545" y="54193"/>
                </a:lnTo>
                <a:lnTo>
                  <a:pt x="42545" y="54193"/>
                </a:lnTo>
                <a:lnTo>
                  <a:pt x="42545" y="54193"/>
                </a:lnTo>
                <a:lnTo>
                  <a:pt x="42545" y="61935"/>
                </a:lnTo>
                <a:lnTo>
                  <a:pt x="42545" y="61935"/>
                </a:lnTo>
                <a:lnTo>
                  <a:pt x="45818" y="61935"/>
                </a:lnTo>
                <a:lnTo>
                  <a:pt x="45818" y="61935"/>
                </a:lnTo>
                <a:lnTo>
                  <a:pt x="45818" y="61935"/>
                </a:lnTo>
                <a:lnTo>
                  <a:pt x="48000" y="61935"/>
                </a:lnTo>
                <a:lnTo>
                  <a:pt x="48000" y="61935"/>
                </a:lnTo>
                <a:lnTo>
                  <a:pt x="48000" y="61935"/>
                </a:lnTo>
                <a:lnTo>
                  <a:pt x="48000" y="61935"/>
                </a:lnTo>
                <a:lnTo>
                  <a:pt x="48000" y="61935"/>
                </a:lnTo>
                <a:lnTo>
                  <a:pt x="48000" y="61935"/>
                </a:lnTo>
                <a:lnTo>
                  <a:pt x="48000" y="54193"/>
                </a:lnTo>
                <a:lnTo>
                  <a:pt x="48000" y="54193"/>
                </a:lnTo>
                <a:lnTo>
                  <a:pt x="48000" y="54193"/>
                </a:lnTo>
                <a:lnTo>
                  <a:pt x="48000" y="54193"/>
                </a:lnTo>
                <a:lnTo>
                  <a:pt x="45818" y="54193"/>
                </a:lnTo>
                <a:lnTo>
                  <a:pt x="45818" y="54193"/>
                </a:lnTo>
                <a:lnTo>
                  <a:pt x="45818" y="54193"/>
                </a:lnTo>
                <a:lnTo>
                  <a:pt x="45818" y="54193"/>
                </a:lnTo>
                <a:lnTo>
                  <a:pt x="42545" y="54193"/>
                </a:lnTo>
                <a:lnTo>
                  <a:pt x="42545" y="54193"/>
                </a:lnTo>
                <a:lnTo>
                  <a:pt x="42545" y="54193"/>
                </a:lnTo>
                <a:lnTo>
                  <a:pt x="42545" y="42580"/>
                </a:lnTo>
                <a:lnTo>
                  <a:pt x="42545" y="42580"/>
                </a:lnTo>
                <a:lnTo>
                  <a:pt x="42545" y="42580"/>
                </a:lnTo>
                <a:lnTo>
                  <a:pt x="45818" y="42580"/>
                </a:lnTo>
                <a:lnTo>
                  <a:pt x="45818" y="42580"/>
                </a:lnTo>
                <a:lnTo>
                  <a:pt x="45818" y="42580"/>
                </a:lnTo>
                <a:lnTo>
                  <a:pt x="45818" y="34838"/>
                </a:lnTo>
                <a:lnTo>
                  <a:pt x="45818" y="34838"/>
                </a:lnTo>
                <a:lnTo>
                  <a:pt x="42545" y="34838"/>
                </a:lnTo>
                <a:lnTo>
                  <a:pt x="42545" y="34838"/>
                </a:lnTo>
                <a:lnTo>
                  <a:pt x="42545" y="42580"/>
                </a:lnTo>
                <a:lnTo>
                  <a:pt x="42545" y="42580"/>
                </a:lnTo>
                <a:lnTo>
                  <a:pt x="42545" y="42580"/>
                </a:lnTo>
                <a:lnTo>
                  <a:pt x="40363" y="42580"/>
                </a:lnTo>
                <a:lnTo>
                  <a:pt x="40363" y="42580"/>
                </a:lnTo>
                <a:lnTo>
                  <a:pt x="40363" y="34838"/>
                </a:lnTo>
                <a:lnTo>
                  <a:pt x="40363" y="34838"/>
                </a:lnTo>
                <a:lnTo>
                  <a:pt x="40363" y="34838"/>
                </a:lnTo>
                <a:lnTo>
                  <a:pt x="40363" y="34838"/>
                </a:lnTo>
                <a:lnTo>
                  <a:pt x="40363" y="34838"/>
                </a:lnTo>
                <a:lnTo>
                  <a:pt x="40363" y="27096"/>
                </a:lnTo>
                <a:lnTo>
                  <a:pt x="40363" y="27096"/>
                </a:lnTo>
                <a:lnTo>
                  <a:pt x="40363" y="27096"/>
                </a:lnTo>
                <a:lnTo>
                  <a:pt x="40363" y="27096"/>
                </a:lnTo>
                <a:lnTo>
                  <a:pt x="42545" y="27096"/>
                </a:lnTo>
                <a:lnTo>
                  <a:pt x="42545" y="27096"/>
                </a:lnTo>
                <a:lnTo>
                  <a:pt x="42545" y="27096"/>
                </a:lnTo>
                <a:lnTo>
                  <a:pt x="42545" y="19354"/>
                </a:lnTo>
                <a:lnTo>
                  <a:pt x="42545" y="19354"/>
                </a:lnTo>
                <a:lnTo>
                  <a:pt x="45818" y="19354"/>
                </a:lnTo>
                <a:lnTo>
                  <a:pt x="45818" y="19354"/>
                </a:lnTo>
                <a:lnTo>
                  <a:pt x="45818" y="19354"/>
                </a:lnTo>
                <a:lnTo>
                  <a:pt x="48000" y="19354"/>
                </a:lnTo>
                <a:lnTo>
                  <a:pt x="48000" y="19354"/>
                </a:lnTo>
                <a:lnTo>
                  <a:pt x="48000" y="19354"/>
                </a:lnTo>
                <a:lnTo>
                  <a:pt x="48000" y="19354"/>
                </a:lnTo>
                <a:lnTo>
                  <a:pt x="50181" y="19354"/>
                </a:lnTo>
                <a:lnTo>
                  <a:pt x="50181" y="19354"/>
                </a:lnTo>
                <a:lnTo>
                  <a:pt x="50181" y="19354"/>
                </a:lnTo>
                <a:lnTo>
                  <a:pt x="50181" y="19354"/>
                </a:lnTo>
                <a:lnTo>
                  <a:pt x="52363" y="19354"/>
                </a:lnTo>
                <a:lnTo>
                  <a:pt x="52363" y="19354"/>
                </a:lnTo>
                <a:lnTo>
                  <a:pt x="52363" y="27096"/>
                </a:lnTo>
                <a:lnTo>
                  <a:pt x="52363" y="27096"/>
                </a:lnTo>
                <a:lnTo>
                  <a:pt x="54545" y="27096"/>
                </a:lnTo>
                <a:lnTo>
                  <a:pt x="54545" y="27096"/>
                </a:lnTo>
                <a:lnTo>
                  <a:pt x="54545" y="27096"/>
                </a:lnTo>
                <a:lnTo>
                  <a:pt x="54545" y="27096"/>
                </a:lnTo>
                <a:lnTo>
                  <a:pt x="54545" y="27096"/>
                </a:lnTo>
                <a:lnTo>
                  <a:pt x="57818" y="27096"/>
                </a:lnTo>
                <a:lnTo>
                  <a:pt x="57818" y="27096"/>
                </a:lnTo>
                <a:lnTo>
                  <a:pt x="57818" y="27096"/>
                </a:lnTo>
                <a:lnTo>
                  <a:pt x="57818" y="27096"/>
                </a:lnTo>
                <a:lnTo>
                  <a:pt x="57818" y="34838"/>
                </a:lnTo>
                <a:lnTo>
                  <a:pt x="57818" y="34838"/>
                </a:lnTo>
                <a:lnTo>
                  <a:pt x="57818" y="34838"/>
                </a:lnTo>
                <a:lnTo>
                  <a:pt x="57818" y="34838"/>
                </a:lnTo>
                <a:lnTo>
                  <a:pt x="57818" y="34838"/>
                </a:lnTo>
                <a:lnTo>
                  <a:pt x="60000" y="34838"/>
                </a:lnTo>
                <a:lnTo>
                  <a:pt x="60000" y="34838"/>
                </a:lnTo>
                <a:lnTo>
                  <a:pt x="60000" y="34838"/>
                </a:lnTo>
                <a:lnTo>
                  <a:pt x="62181" y="34838"/>
                </a:lnTo>
                <a:lnTo>
                  <a:pt x="62181" y="34838"/>
                </a:lnTo>
                <a:lnTo>
                  <a:pt x="62181" y="34838"/>
                </a:lnTo>
                <a:lnTo>
                  <a:pt x="62181" y="34838"/>
                </a:lnTo>
                <a:lnTo>
                  <a:pt x="62181" y="34838"/>
                </a:lnTo>
                <a:lnTo>
                  <a:pt x="62181" y="42580"/>
                </a:lnTo>
                <a:lnTo>
                  <a:pt x="64363" y="42580"/>
                </a:lnTo>
                <a:lnTo>
                  <a:pt x="64363" y="42580"/>
                </a:lnTo>
                <a:lnTo>
                  <a:pt x="64363" y="42580"/>
                </a:lnTo>
                <a:lnTo>
                  <a:pt x="64363" y="42580"/>
                </a:lnTo>
                <a:lnTo>
                  <a:pt x="64363" y="42580"/>
                </a:lnTo>
                <a:lnTo>
                  <a:pt x="66545" y="42580"/>
                </a:lnTo>
                <a:lnTo>
                  <a:pt x="66545" y="42580"/>
                </a:lnTo>
                <a:lnTo>
                  <a:pt x="66545" y="42580"/>
                </a:lnTo>
                <a:lnTo>
                  <a:pt x="69818" y="42580"/>
                </a:lnTo>
                <a:lnTo>
                  <a:pt x="69818" y="42580"/>
                </a:lnTo>
                <a:lnTo>
                  <a:pt x="69818" y="42580"/>
                </a:lnTo>
                <a:lnTo>
                  <a:pt x="69818" y="54193"/>
                </a:lnTo>
                <a:lnTo>
                  <a:pt x="69818" y="54193"/>
                </a:lnTo>
                <a:lnTo>
                  <a:pt x="69818" y="54193"/>
                </a:lnTo>
                <a:lnTo>
                  <a:pt x="72000" y="54193"/>
                </a:lnTo>
                <a:lnTo>
                  <a:pt x="72000" y="54193"/>
                </a:lnTo>
                <a:lnTo>
                  <a:pt x="72000" y="54193"/>
                </a:lnTo>
                <a:lnTo>
                  <a:pt x="72000" y="54193"/>
                </a:lnTo>
                <a:lnTo>
                  <a:pt x="72000" y="54193"/>
                </a:lnTo>
                <a:lnTo>
                  <a:pt x="72000" y="42580"/>
                </a:lnTo>
                <a:lnTo>
                  <a:pt x="72000" y="42580"/>
                </a:lnTo>
                <a:lnTo>
                  <a:pt x="72000" y="42580"/>
                </a:lnTo>
                <a:lnTo>
                  <a:pt x="69818" y="42580"/>
                </a:lnTo>
                <a:lnTo>
                  <a:pt x="69818" y="42580"/>
                </a:lnTo>
                <a:lnTo>
                  <a:pt x="69818" y="42580"/>
                </a:lnTo>
                <a:lnTo>
                  <a:pt x="69818" y="42580"/>
                </a:lnTo>
                <a:lnTo>
                  <a:pt x="72000" y="42580"/>
                </a:lnTo>
                <a:lnTo>
                  <a:pt x="72000" y="42580"/>
                </a:lnTo>
                <a:lnTo>
                  <a:pt x="69818" y="42580"/>
                </a:lnTo>
                <a:lnTo>
                  <a:pt x="69818" y="42580"/>
                </a:lnTo>
                <a:lnTo>
                  <a:pt x="69818" y="42580"/>
                </a:lnTo>
                <a:lnTo>
                  <a:pt x="69818" y="42580"/>
                </a:lnTo>
                <a:lnTo>
                  <a:pt x="66545" y="42580"/>
                </a:lnTo>
                <a:lnTo>
                  <a:pt x="66545" y="42580"/>
                </a:lnTo>
                <a:lnTo>
                  <a:pt x="66545" y="34838"/>
                </a:lnTo>
                <a:lnTo>
                  <a:pt x="66545" y="34838"/>
                </a:lnTo>
                <a:lnTo>
                  <a:pt x="64363" y="34838"/>
                </a:lnTo>
                <a:lnTo>
                  <a:pt x="64363" y="34838"/>
                </a:lnTo>
                <a:lnTo>
                  <a:pt x="64363" y="34838"/>
                </a:lnTo>
                <a:lnTo>
                  <a:pt x="66545" y="34838"/>
                </a:lnTo>
                <a:lnTo>
                  <a:pt x="66545" y="34838"/>
                </a:lnTo>
                <a:lnTo>
                  <a:pt x="66545" y="34838"/>
                </a:lnTo>
                <a:lnTo>
                  <a:pt x="69818" y="34838"/>
                </a:lnTo>
                <a:lnTo>
                  <a:pt x="69818" y="34838"/>
                </a:lnTo>
                <a:lnTo>
                  <a:pt x="69818" y="34838"/>
                </a:lnTo>
                <a:lnTo>
                  <a:pt x="69818" y="34838"/>
                </a:lnTo>
                <a:lnTo>
                  <a:pt x="72000" y="34838"/>
                </a:lnTo>
                <a:lnTo>
                  <a:pt x="72000" y="27096"/>
                </a:lnTo>
                <a:lnTo>
                  <a:pt x="69818" y="27096"/>
                </a:lnTo>
                <a:lnTo>
                  <a:pt x="69818" y="27096"/>
                </a:lnTo>
                <a:lnTo>
                  <a:pt x="69818" y="27096"/>
                </a:lnTo>
                <a:lnTo>
                  <a:pt x="69818" y="27096"/>
                </a:lnTo>
                <a:lnTo>
                  <a:pt x="69818" y="27096"/>
                </a:lnTo>
                <a:lnTo>
                  <a:pt x="69818" y="27096"/>
                </a:lnTo>
                <a:lnTo>
                  <a:pt x="66545" y="27096"/>
                </a:lnTo>
                <a:lnTo>
                  <a:pt x="66545" y="27096"/>
                </a:lnTo>
                <a:lnTo>
                  <a:pt x="66545" y="27096"/>
                </a:lnTo>
                <a:lnTo>
                  <a:pt x="64363" y="27096"/>
                </a:lnTo>
                <a:lnTo>
                  <a:pt x="64363" y="27096"/>
                </a:lnTo>
                <a:lnTo>
                  <a:pt x="64363" y="27096"/>
                </a:lnTo>
                <a:lnTo>
                  <a:pt x="64363" y="27096"/>
                </a:lnTo>
                <a:lnTo>
                  <a:pt x="62181" y="27096"/>
                </a:lnTo>
                <a:lnTo>
                  <a:pt x="62181" y="27096"/>
                </a:lnTo>
                <a:lnTo>
                  <a:pt x="62181" y="27096"/>
                </a:lnTo>
                <a:lnTo>
                  <a:pt x="62181" y="27096"/>
                </a:lnTo>
                <a:lnTo>
                  <a:pt x="62181" y="27096"/>
                </a:lnTo>
                <a:lnTo>
                  <a:pt x="60000" y="27096"/>
                </a:lnTo>
                <a:lnTo>
                  <a:pt x="60000" y="27096"/>
                </a:lnTo>
                <a:lnTo>
                  <a:pt x="60000" y="27096"/>
                </a:lnTo>
                <a:lnTo>
                  <a:pt x="60000" y="27096"/>
                </a:lnTo>
                <a:lnTo>
                  <a:pt x="60000" y="19354"/>
                </a:lnTo>
                <a:lnTo>
                  <a:pt x="57818" y="19354"/>
                </a:lnTo>
                <a:lnTo>
                  <a:pt x="57818" y="19354"/>
                </a:lnTo>
                <a:lnTo>
                  <a:pt x="57818" y="19354"/>
                </a:lnTo>
                <a:lnTo>
                  <a:pt x="60000" y="19354"/>
                </a:lnTo>
                <a:lnTo>
                  <a:pt x="60000" y="19354"/>
                </a:lnTo>
                <a:lnTo>
                  <a:pt x="60000" y="19354"/>
                </a:lnTo>
                <a:lnTo>
                  <a:pt x="62181" y="19354"/>
                </a:lnTo>
                <a:lnTo>
                  <a:pt x="62181" y="19354"/>
                </a:lnTo>
                <a:lnTo>
                  <a:pt x="62181" y="19354"/>
                </a:lnTo>
                <a:lnTo>
                  <a:pt x="62181" y="11612"/>
                </a:lnTo>
                <a:lnTo>
                  <a:pt x="62181" y="11612"/>
                </a:lnTo>
                <a:lnTo>
                  <a:pt x="64363" y="11612"/>
                </a:lnTo>
                <a:lnTo>
                  <a:pt x="64363" y="11612"/>
                </a:lnTo>
                <a:lnTo>
                  <a:pt x="64363" y="11612"/>
                </a:lnTo>
                <a:lnTo>
                  <a:pt x="64363" y="11612"/>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4" name="Shape 2254"/>
          <p:cNvSpPr/>
          <p:nvPr/>
        </p:nvSpPr>
        <p:spPr>
          <a:xfrm>
            <a:off x="2892032" y="2562228"/>
            <a:ext cx="120253" cy="80961"/>
          </a:xfrm>
          <a:custGeom>
            <a:avLst/>
            <a:gdLst/>
            <a:ahLst/>
            <a:cxnLst/>
            <a:rect l="0" t="0" r="0" b="0"/>
            <a:pathLst>
              <a:path w="120000" h="120000" extrusionOk="0">
                <a:moveTo>
                  <a:pt x="39207" y="0"/>
                </a:moveTo>
                <a:lnTo>
                  <a:pt x="39207" y="0"/>
                </a:lnTo>
                <a:lnTo>
                  <a:pt x="41584" y="0"/>
                </a:lnTo>
                <a:lnTo>
                  <a:pt x="41584" y="0"/>
                </a:lnTo>
                <a:lnTo>
                  <a:pt x="41584" y="4705"/>
                </a:lnTo>
                <a:lnTo>
                  <a:pt x="41584" y="4705"/>
                </a:lnTo>
                <a:lnTo>
                  <a:pt x="41584" y="4705"/>
                </a:lnTo>
                <a:lnTo>
                  <a:pt x="41584" y="4705"/>
                </a:lnTo>
                <a:lnTo>
                  <a:pt x="41584" y="4705"/>
                </a:lnTo>
                <a:lnTo>
                  <a:pt x="41584" y="11764"/>
                </a:lnTo>
                <a:lnTo>
                  <a:pt x="43960" y="11764"/>
                </a:lnTo>
                <a:lnTo>
                  <a:pt x="43960" y="11764"/>
                </a:lnTo>
                <a:lnTo>
                  <a:pt x="43960" y="11764"/>
                </a:lnTo>
                <a:lnTo>
                  <a:pt x="43960" y="11764"/>
                </a:lnTo>
                <a:lnTo>
                  <a:pt x="43960" y="11764"/>
                </a:lnTo>
                <a:lnTo>
                  <a:pt x="43960" y="16470"/>
                </a:lnTo>
                <a:lnTo>
                  <a:pt x="43960" y="16470"/>
                </a:lnTo>
                <a:lnTo>
                  <a:pt x="43960" y="16470"/>
                </a:lnTo>
                <a:lnTo>
                  <a:pt x="43960" y="16470"/>
                </a:lnTo>
                <a:lnTo>
                  <a:pt x="43960" y="21176"/>
                </a:lnTo>
                <a:lnTo>
                  <a:pt x="43960" y="21176"/>
                </a:lnTo>
                <a:lnTo>
                  <a:pt x="43960" y="21176"/>
                </a:lnTo>
                <a:lnTo>
                  <a:pt x="43960" y="21176"/>
                </a:lnTo>
                <a:lnTo>
                  <a:pt x="43960" y="21176"/>
                </a:lnTo>
                <a:lnTo>
                  <a:pt x="41584" y="21176"/>
                </a:lnTo>
                <a:lnTo>
                  <a:pt x="41584" y="21176"/>
                </a:lnTo>
                <a:lnTo>
                  <a:pt x="41584" y="21176"/>
                </a:lnTo>
                <a:lnTo>
                  <a:pt x="41584" y="21176"/>
                </a:lnTo>
                <a:lnTo>
                  <a:pt x="41584" y="21176"/>
                </a:lnTo>
                <a:lnTo>
                  <a:pt x="41584" y="21176"/>
                </a:lnTo>
                <a:lnTo>
                  <a:pt x="41584" y="21176"/>
                </a:lnTo>
                <a:lnTo>
                  <a:pt x="41584" y="16470"/>
                </a:lnTo>
                <a:lnTo>
                  <a:pt x="39207" y="16470"/>
                </a:lnTo>
                <a:lnTo>
                  <a:pt x="39207" y="16470"/>
                </a:lnTo>
                <a:lnTo>
                  <a:pt x="39207" y="16470"/>
                </a:lnTo>
                <a:lnTo>
                  <a:pt x="39207" y="16470"/>
                </a:lnTo>
                <a:lnTo>
                  <a:pt x="35643" y="16470"/>
                </a:lnTo>
                <a:lnTo>
                  <a:pt x="35643" y="16470"/>
                </a:lnTo>
                <a:lnTo>
                  <a:pt x="35643" y="21176"/>
                </a:lnTo>
                <a:lnTo>
                  <a:pt x="35643" y="21176"/>
                </a:lnTo>
                <a:lnTo>
                  <a:pt x="35643" y="21176"/>
                </a:lnTo>
                <a:lnTo>
                  <a:pt x="35643" y="21176"/>
                </a:lnTo>
                <a:lnTo>
                  <a:pt x="35643" y="21176"/>
                </a:lnTo>
                <a:lnTo>
                  <a:pt x="33267" y="21176"/>
                </a:lnTo>
                <a:lnTo>
                  <a:pt x="33267" y="21176"/>
                </a:lnTo>
                <a:lnTo>
                  <a:pt x="35643" y="21176"/>
                </a:lnTo>
                <a:lnTo>
                  <a:pt x="35643" y="21176"/>
                </a:lnTo>
                <a:lnTo>
                  <a:pt x="35643" y="21176"/>
                </a:lnTo>
                <a:lnTo>
                  <a:pt x="35643" y="25882"/>
                </a:lnTo>
                <a:lnTo>
                  <a:pt x="35643" y="25882"/>
                </a:lnTo>
                <a:lnTo>
                  <a:pt x="35643" y="25882"/>
                </a:lnTo>
                <a:lnTo>
                  <a:pt x="39207" y="25882"/>
                </a:lnTo>
                <a:lnTo>
                  <a:pt x="39207" y="25882"/>
                </a:lnTo>
                <a:lnTo>
                  <a:pt x="39207" y="30588"/>
                </a:lnTo>
                <a:lnTo>
                  <a:pt x="39207" y="30588"/>
                </a:lnTo>
                <a:lnTo>
                  <a:pt x="39207" y="30588"/>
                </a:lnTo>
                <a:lnTo>
                  <a:pt x="39207" y="30588"/>
                </a:lnTo>
                <a:lnTo>
                  <a:pt x="39207" y="30588"/>
                </a:lnTo>
                <a:lnTo>
                  <a:pt x="41584" y="30588"/>
                </a:lnTo>
                <a:lnTo>
                  <a:pt x="41584" y="30588"/>
                </a:lnTo>
                <a:lnTo>
                  <a:pt x="41584" y="30588"/>
                </a:lnTo>
                <a:lnTo>
                  <a:pt x="41584" y="30588"/>
                </a:lnTo>
                <a:lnTo>
                  <a:pt x="41584" y="30588"/>
                </a:lnTo>
                <a:lnTo>
                  <a:pt x="41584" y="25882"/>
                </a:lnTo>
                <a:lnTo>
                  <a:pt x="41584" y="25882"/>
                </a:lnTo>
                <a:lnTo>
                  <a:pt x="41584" y="25882"/>
                </a:lnTo>
                <a:lnTo>
                  <a:pt x="43960" y="25882"/>
                </a:lnTo>
                <a:lnTo>
                  <a:pt x="43960" y="25882"/>
                </a:lnTo>
                <a:lnTo>
                  <a:pt x="43960" y="25882"/>
                </a:lnTo>
                <a:lnTo>
                  <a:pt x="43960" y="25882"/>
                </a:lnTo>
                <a:lnTo>
                  <a:pt x="43960" y="21176"/>
                </a:lnTo>
                <a:lnTo>
                  <a:pt x="43960" y="21176"/>
                </a:lnTo>
                <a:lnTo>
                  <a:pt x="46336" y="21176"/>
                </a:lnTo>
                <a:lnTo>
                  <a:pt x="46336" y="21176"/>
                </a:lnTo>
                <a:lnTo>
                  <a:pt x="46336" y="21176"/>
                </a:lnTo>
                <a:lnTo>
                  <a:pt x="46336" y="25882"/>
                </a:lnTo>
                <a:lnTo>
                  <a:pt x="48712" y="25882"/>
                </a:lnTo>
                <a:lnTo>
                  <a:pt x="48712" y="25882"/>
                </a:lnTo>
                <a:lnTo>
                  <a:pt x="48712" y="25882"/>
                </a:lnTo>
                <a:lnTo>
                  <a:pt x="48712" y="25882"/>
                </a:lnTo>
                <a:lnTo>
                  <a:pt x="48712" y="25882"/>
                </a:lnTo>
                <a:lnTo>
                  <a:pt x="48712" y="25882"/>
                </a:lnTo>
                <a:lnTo>
                  <a:pt x="52277" y="25882"/>
                </a:lnTo>
                <a:lnTo>
                  <a:pt x="52277" y="25882"/>
                </a:lnTo>
                <a:lnTo>
                  <a:pt x="52277" y="25882"/>
                </a:lnTo>
                <a:lnTo>
                  <a:pt x="52277" y="30588"/>
                </a:lnTo>
                <a:lnTo>
                  <a:pt x="52277" y="30588"/>
                </a:lnTo>
                <a:lnTo>
                  <a:pt x="52277" y="30588"/>
                </a:lnTo>
                <a:lnTo>
                  <a:pt x="52277" y="30588"/>
                </a:lnTo>
                <a:lnTo>
                  <a:pt x="52277" y="30588"/>
                </a:lnTo>
                <a:lnTo>
                  <a:pt x="52277" y="30588"/>
                </a:lnTo>
                <a:lnTo>
                  <a:pt x="52277" y="37647"/>
                </a:lnTo>
                <a:lnTo>
                  <a:pt x="54653" y="37647"/>
                </a:lnTo>
                <a:lnTo>
                  <a:pt x="54653" y="37647"/>
                </a:lnTo>
                <a:lnTo>
                  <a:pt x="54653" y="37647"/>
                </a:lnTo>
                <a:lnTo>
                  <a:pt x="57029" y="37647"/>
                </a:lnTo>
                <a:lnTo>
                  <a:pt x="57029" y="37647"/>
                </a:lnTo>
                <a:lnTo>
                  <a:pt x="57029" y="37647"/>
                </a:lnTo>
                <a:lnTo>
                  <a:pt x="57029" y="37647"/>
                </a:lnTo>
                <a:lnTo>
                  <a:pt x="57029" y="37647"/>
                </a:lnTo>
                <a:lnTo>
                  <a:pt x="57029" y="37647"/>
                </a:lnTo>
                <a:lnTo>
                  <a:pt x="59405" y="37647"/>
                </a:lnTo>
                <a:lnTo>
                  <a:pt x="59405" y="37647"/>
                </a:lnTo>
                <a:lnTo>
                  <a:pt x="59405" y="37647"/>
                </a:lnTo>
                <a:lnTo>
                  <a:pt x="59405" y="37647"/>
                </a:lnTo>
                <a:lnTo>
                  <a:pt x="59405" y="37647"/>
                </a:lnTo>
                <a:lnTo>
                  <a:pt x="61782" y="37647"/>
                </a:lnTo>
                <a:lnTo>
                  <a:pt x="61782" y="37647"/>
                </a:lnTo>
                <a:lnTo>
                  <a:pt x="61782" y="37647"/>
                </a:lnTo>
                <a:lnTo>
                  <a:pt x="65346" y="37647"/>
                </a:lnTo>
                <a:lnTo>
                  <a:pt x="65346" y="37647"/>
                </a:lnTo>
                <a:lnTo>
                  <a:pt x="65346" y="37647"/>
                </a:lnTo>
                <a:lnTo>
                  <a:pt x="65346" y="37647"/>
                </a:lnTo>
                <a:lnTo>
                  <a:pt x="65346" y="37647"/>
                </a:lnTo>
                <a:lnTo>
                  <a:pt x="65346" y="42352"/>
                </a:lnTo>
                <a:lnTo>
                  <a:pt x="67722" y="42352"/>
                </a:lnTo>
                <a:lnTo>
                  <a:pt x="67722" y="42352"/>
                </a:lnTo>
                <a:lnTo>
                  <a:pt x="67722" y="42352"/>
                </a:lnTo>
                <a:lnTo>
                  <a:pt x="67722" y="42352"/>
                </a:lnTo>
                <a:lnTo>
                  <a:pt x="67722" y="42352"/>
                </a:lnTo>
                <a:lnTo>
                  <a:pt x="67722" y="42352"/>
                </a:lnTo>
                <a:lnTo>
                  <a:pt x="67722" y="47058"/>
                </a:lnTo>
                <a:lnTo>
                  <a:pt x="70099" y="47058"/>
                </a:lnTo>
                <a:lnTo>
                  <a:pt x="70099" y="47058"/>
                </a:lnTo>
                <a:lnTo>
                  <a:pt x="70099" y="47058"/>
                </a:lnTo>
                <a:lnTo>
                  <a:pt x="70099" y="47058"/>
                </a:lnTo>
                <a:lnTo>
                  <a:pt x="72475" y="47058"/>
                </a:lnTo>
                <a:lnTo>
                  <a:pt x="72475" y="47058"/>
                </a:lnTo>
                <a:lnTo>
                  <a:pt x="72475" y="47058"/>
                </a:lnTo>
                <a:lnTo>
                  <a:pt x="72475" y="47058"/>
                </a:lnTo>
                <a:lnTo>
                  <a:pt x="72475" y="47058"/>
                </a:lnTo>
                <a:lnTo>
                  <a:pt x="74851" y="47058"/>
                </a:lnTo>
                <a:lnTo>
                  <a:pt x="74851" y="47058"/>
                </a:lnTo>
                <a:lnTo>
                  <a:pt x="74851" y="51764"/>
                </a:lnTo>
                <a:lnTo>
                  <a:pt x="74851" y="51764"/>
                </a:lnTo>
                <a:lnTo>
                  <a:pt x="78415" y="51764"/>
                </a:lnTo>
                <a:lnTo>
                  <a:pt x="78415" y="51764"/>
                </a:lnTo>
                <a:lnTo>
                  <a:pt x="78415" y="51764"/>
                </a:lnTo>
                <a:lnTo>
                  <a:pt x="78415" y="51764"/>
                </a:lnTo>
                <a:lnTo>
                  <a:pt x="78415" y="51764"/>
                </a:lnTo>
                <a:lnTo>
                  <a:pt x="80792" y="51764"/>
                </a:lnTo>
                <a:lnTo>
                  <a:pt x="80792" y="51764"/>
                </a:lnTo>
                <a:lnTo>
                  <a:pt x="80792" y="51764"/>
                </a:lnTo>
                <a:lnTo>
                  <a:pt x="80792" y="51764"/>
                </a:lnTo>
                <a:lnTo>
                  <a:pt x="80792" y="51764"/>
                </a:lnTo>
                <a:lnTo>
                  <a:pt x="80792" y="51764"/>
                </a:lnTo>
                <a:lnTo>
                  <a:pt x="83168" y="51764"/>
                </a:lnTo>
                <a:lnTo>
                  <a:pt x="83168" y="51764"/>
                </a:lnTo>
                <a:lnTo>
                  <a:pt x="83168" y="51764"/>
                </a:lnTo>
                <a:lnTo>
                  <a:pt x="83168" y="51764"/>
                </a:lnTo>
                <a:lnTo>
                  <a:pt x="85544" y="51764"/>
                </a:lnTo>
                <a:lnTo>
                  <a:pt x="85544" y="51764"/>
                </a:lnTo>
                <a:lnTo>
                  <a:pt x="85544" y="51764"/>
                </a:lnTo>
                <a:lnTo>
                  <a:pt x="85544" y="51764"/>
                </a:lnTo>
                <a:lnTo>
                  <a:pt x="85544" y="51764"/>
                </a:lnTo>
                <a:lnTo>
                  <a:pt x="87920" y="51764"/>
                </a:lnTo>
                <a:lnTo>
                  <a:pt x="87920" y="51764"/>
                </a:lnTo>
                <a:lnTo>
                  <a:pt x="87920" y="56470"/>
                </a:lnTo>
                <a:lnTo>
                  <a:pt x="87920" y="56470"/>
                </a:lnTo>
                <a:lnTo>
                  <a:pt x="87920" y="56470"/>
                </a:lnTo>
                <a:lnTo>
                  <a:pt x="87920" y="56470"/>
                </a:lnTo>
                <a:lnTo>
                  <a:pt x="91485" y="56470"/>
                </a:lnTo>
                <a:lnTo>
                  <a:pt x="91485" y="56470"/>
                </a:lnTo>
                <a:lnTo>
                  <a:pt x="91485" y="56470"/>
                </a:lnTo>
                <a:lnTo>
                  <a:pt x="91485" y="56470"/>
                </a:lnTo>
                <a:lnTo>
                  <a:pt x="93861" y="56470"/>
                </a:lnTo>
                <a:lnTo>
                  <a:pt x="93861" y="63529"/>
                </a:lnTo>
                <a:lnTo>
                  <a:pt x="93861" y="63529"/>
                </a:lnTo>
                <a:lnTo>
                  <a:pt x="93861" y="63529"/>
                </a:lnTo>
                <a:lnTo>
                  <a:pt x="93861" y="63529"/>
                </a:lnTo>
                <a:lnTo>
                  <a:pt x="93861" y="63529"/>
                </a:lnTo>
                <a:lnTo>
                  <a:pt x="93861" y="68235"/>
                </a:lnTo>
                <a:lnTo>
                  <a:pt x="93861" y="68235"/>
                </a:lnTo>
                <a:lnTo>
                  <a:pt x="93861" y="68235"/>
                </a:lnTo>
                <a:lnTo>
                  <a:pt x="93861" y="68235"/>
                </a:lnTo>
                <a:lnTo>
                  <a:pt x="93861" y="68235"/>
                </a:lnTo>
                <a:lnTo>
                  <a:pt x="93861" y="72941"/>
                </a:lnTo>
                <a:lnTo>
                  <a:pt x="93861" y="72941"/>
                </a:lnTo>
                <a:lnTo>
                  <a:pt x="93861" y="72941"/>
                </a:lnTo>
                <a:lnTo>
                  <a:pt x="96237" y="72941"/>
                </a:lnTo>
                <a:lnTo>
                  <a:pt x="96237" y="72941"/>
                </a:lnTo>
                <a:lnTo>
                  <a:pt x="96237" y="72941"/>
                </a:lnTo>
                <a:lnTo>
                  <a:pt x="96237" y="72941"/>
                </a:lnTo>
                <a:lnTo>
                  <a:pt x="98613" y="72941"/>
                </a:lnTo>
                <a:lnTo>
                  <a:pt x="98613" y="72941"/>
                </a:lnTo>
                <a:lnTo>
                  <a:pt x="98613" y="72941"/>
                </a:lnTo>
                <a:lnTo>
                  <a:pt x="98613" y="72941"/>
                </a:lnTo>
                <a:lnTo>
                  <a:pt x="98613" y="77647"/>
                </a:lnTo>
                <a:lnTo>
                  <a:pt x="98613" y="77647"/>
                </a:lnTo>
                <a:lnTo>
                  <a:pt x="98613" y="77647"/>
                </a:lnTo>
                <a:lnTo>
                  <a:pt x="96237" y="77647"/>
                </a:lnTo>
                <a:lnTo>
                  <a:pt x="96237" y="77647"/>
                </a:lnTo>
                <a:lnTo>
                  <a:pt x="96237" y="77647"/>
                </a:lnTo>
                <a:lnTo>
                  <a:pt x="96237" y="77647"/>
                </a:lnTo>
                <a:lnTo>
                  <a:pt x="96237" y="77647"/>
                </a:lnTo>
                <a:lnTo>
                  <a:pt x="96237" y="77647"/>
                </a:lnTo>
                <a:lnTo>
                  <a:pt x="93861" y="77647"/>
                </a:lnTo>
                <a:lnTo>
                  <a:pt x="93861" y="77647"/>
                </a:lnTo>
                <a:lnTo>
                  <a:pt x="93861" y="77647"/>
                </a:lnTo>
                <a:lnTo>
                  <a:pt x="93861" y="77647"/>
                </a:lnTo>
                <a:lnTo>
                  <a:pt x="91485" y="77647"/>
                </a:lnTo>
                <a:lnTo>
                  <a:pt x="91485" y="82352"/>
                </a:lnTo>
                <a:lnTo>
                  <a:pt x="91485" y="82352"/>
                </a:lnTo>
                <a:lnTo>
                  <a:pt x="91485" y="82352"/>
                </a:lnTo>
                <a:lnTo>
                  <a:pt x="91485" y="82352"/>
                </a:lnTo>
                <a:lnTo>
                  <a:pt x="91485" y="82352"/>
                </a:lnTo>
                <a:lnTo>
                  <a:pt x="91485" y="82352"/>
                </a:lnTo>
                <a:lnTo>
                  <a:pt x="93861" y="82352"/>
                </a:lnTo>
                <a:lnTo>
                  <a:pt x="93861" y="82352"/>
                </a:lnTo>
                <a:lnTo>
                  <a:pt x="93861" y="82352"/>
                </a:lnTo>
                <a:lnTo>
                  <a:pt x="93861" y="82352"/>
                </a:lnTo>
                <a:lnTo>
                  <a:pt x="93861" y="82352"/>
                </a:lnTo>
                <a:lnTo>
                  <a:pt x="96237" y="82352"/>
                </a:lnTo>
                <a:lnTo>
                  <a:pt x="96237" y="82352"/>
                </a:lnTo>
                <a:lnTo>
                  <a:pt x="96237" y="82352"/>
                </a:lnTo>
                <a:lnTo>
                  <a:pt x="96237" y="82352"/>
                </a:lnTo>
                <a:lnTo>
                  <a:pt x="98613" y="82352"/>
                </a:lnTo>
                <a:lnTo>
                  <a:pt x="98613" y="77647"/>
                </a:lnTo>
                <a:lnTo>
                  <a:pt x="98613" y="77647"/>
                </a:lnTo>
                <a:lnTo>
                  <a:pt x="98613" y="77647"/>
                </a:lnTo>
                <a:lnTo>
                  <a:pt x="98613" y="77647"/>
                </a:lnTo>
                <a:lnTo>
                  <a:pt x="98613" y="77647"/>
                </a:lnTo>
                <a:lnTo>
                  <a:pt x="100990" y="77647"/>
                </a:lnTo>
                <a:lnTo>
                  <a:pt x="100990" y="77647"/>
                </a:lnTo>
                <a:lnTo>
                  <a:pt x="100990" y="77647"/>
                </a:lnTo>
                <a:lnTo>
                  <a:pt x="100990" y="77647"/>
                </a:lnTo>
                <a:lnTo>
                  <a:pt x="100990" y="82352"/>
                </a:lnTo>
                <a:lnTo>
                  <a:pt x="104554" y="82352"/>
                </a:lnTo>
                <a:lnTo>
                  <a:pt x="104554" y="82352"/>
                </a:lnTo>
                <a:lnTo>
                  <a:pt x="104554" y="82352"/>
                </a:lnTo>
                <a:lnTo>
                  <a:pt x="104554" y="82352"/>
                </a:lnTo>
                <a:lnTo>
                  <a:pt x="104554" y="82352"/>
                </a:lnTo>
                <a:lnTo>
                  <a:pt x="106930" y="82352"/>
                </a:lnTo>
                <a:lnTo>
                  <a:pt x="106930" y="82352"/>
                </a:lnTo>
                <a:lnTo>
                  <a:pt x="106930" y="77647"/>
                </a:lnTo>
                <a:lnTo>
                  <a:pt x="106930" y="77647"/>
                </a:lnTo>
                <a:lnTo>
                  <a:pt x="106930" y="77647"/>
                </a:lnTo>
                <a:lnTo>
                  <a:pt x="106930" y="77647"/>
                </a:lnTo>
                <a:lnTo>
                  <a:pt x="109306" y="77647"/>
                </a:lnTo>
                <a:lnTo>
                  <a:pt x="109306" y="77647"/>
                </a:lnTo>
                <a:lnTo>
                  <a:pt x="109306" y="77647"/>
                </a:lnTo>
                <a:lnTo>
                  <a:pt x="109306" y="77647"/>
                </a:lnTo>
                <a:lnTo>
                  <a:pt x="109306" y="77647"/>
                </a:lnTo>
                <a:lnTo>
                  <a:pt x="111683" y="77647"/>
                </a:lnTo>
                <a:lnTo>
                  <a:pt x="111683" y="82352"/>
                </a:lnTo>
                <a:lnTo>
                  <a:pt x="111683" y="82352"/>
                </a:lnTo>
                <a:lnTo>
                  <a:pt x="111683" y="82352"/>
                </a:lnTo>
                <a:lnTo>
                  <a:pt x="111683" y="82352"/>
                </a:lnTo>
                <a:lnTo>
                  <a:pt x="111683" y="82352"/>
                </a:lnTo>
                <a:lnTo>
                  <a:pt x="114059" y="82352"/>
                </a:lnTo>
                <a:lnTo>
                  <a:pt x="114059" y="82352"/>
                </a:lnTo>
                <a:lnTo>
                  <a:pt x="114059" y="82352"/>
                </a:lnTo>
                <a:lnTo>
                  <a:pt x="114059" y="89411"/>
                </a:lnTo>
                <a:lnTo>
                  <a:pt x="114059" y="89411"/>
                </a:lnTo>
                <a:lnTo>
                  <a:pt x="114059" y="89411"/>
                </a:lnTo>
                <a:lnTo>
                  <a:pt x="117623" y="89411"/>
                </a:lnTo>
                <a:lnTo>
                  <a:pt x="117623" y="89411"/>
                </a:lnTo>
                <a:lnTo>
                  <a:pt x="117623" y="89411"/>
                </a:lnTo>
                <a:lnTo>
                  <a:pt x="117623" y="89411"/>
                </a:lnTo>
                <a:lnTo>
                  <a:pt x="117623" y="89411"/>
                </a:lnTo>
                <a:lnTo>
                  <a:pt x="117623" y="94117"/>
                </a:lnTo>
                <a:lnTo>
                  <a:pt x="120000" y="94117"/>
                </a:lnTo>
                <a:lnTo>
                  <a:pt x="120000" y="94117"/>
                </a:lnTo>
                <a:lnTo>
                  <a:pt x="120000" y="94117"/>
                </a:lnTo>
                <a:lnTo>
                  <a:pt x="120000" y="94117"/>
                </a:lnTo>
                <a:lnTo>
                  <a:pt x="120000" y="94117"/>
                </a:lnTo>
                <a:lnTo>
                  <a:pt x="120000" y="94117"/>
                </a:lnTo>
                <a:lnTo>
                  <a:pt x="120000" y="94117"/>
                </a:lnTo>
                <a:lnTo>
                  <a:pt x="120000" y="94117"/>
                </a:lnTo>
                <a:lnTo>
                  <a:pt x="120000" y="94117"/>
                </a:lnTo>
                <a:lnTo>
                  <a:pt x="117623" y="94117"/>
                </a:lnTo>
                <a:lnTo>
                  <a:pt x="117623" y="94117"/>
                </a:lnTo>
                <a:lnTo>
                  <a:pt x="117623" y="98823"/>
                </a:lnTo>
                <a:lnTo>
                  <a:pt x="117623" y="98823"/>
                </a:lnTo>
                <a:lnTo>
                  <a:pt x="117623" y="98823"/>
                </a:lnTo>
                <a:lnTo>
                  <a:pt x="114059" y="98823"/>
                </a:lnTo>
                <a:lnTo>
                  <a:pt x="114059" y="98823"/>
                </a:lnTo>
                <a:lnTo>
                  <a:pt x="114059" y="98823"/>
                </a:lnTo>
                <a:lnTo>
                  <a:pt x="114059" y="98823"/>
                </a:lnTo>
                <a:lnTo>
                  <a:pt x="114059" y="98823"/>
                </a:lnTo>
                <a:lnTo>
                  <a:pt x="111683" y="98823"/>
                </a:lnTo>
                <a:lnTo>
                  <a:pt x="111683" y="98823"/>
                </a:lnTo>
                <a:lnTo>
                  <a:pt x="111683" y="98823"/>
                </a:lnTo>
                <a:lnTo>
                  <a:pt x="111683" y="103529"/>
                </a:lnTo>
                <a:lnTo>
                  <a:pt x="111683" y="103529"/>
                </a:lnTo>
                <a:lnTo>
                  <a:pt x="109306" y="103529"/>
                </a:lnTo>
                <a:lnTo>
                  <a:pt x="109306" y="103529"/>
                </a:lnTo>
                <a:lnTo>
                  <a:pt x="109306" y="103529"/>
                </a:lnTo>
                <a:lnTo>
                  <a:pt x="109306" y="103529"/>
                </a:lnTo>
                <a:lnTo>
                  <a:pt x="109306" y="103529"/>
                </a:lnTo>
                <a:lnTo>
                  <a:pt x="106930" y="103529"/>
                </a:lnTo>
                <a:lnTo>
                  <a:pt x="106930" y="103529"/>
                </a:lnTo>
                <a:lnTo>
                  <a:pt x="106930" y="103529"/>
                </a:lnTo>
                <a:lnTo>
                  <a:pt x="106930" y="103529"/>
                </a:lnTo>
                <a:lnTo>
                  <a:pt x="106930" y="103529"/>
                </a:lnTo>
                <a:lnTo>
                  <a:pt x="104554" y="103529"/>
                </a:lnTo>
                <a:lnTo>
                  <a:pt x="104554" y="103529"/>
                </a:lnTo>
                <a:lnTo>
                  <a:pt x="104554" y="103529"/>
                </a:lnTo>
                <a:lnTo>
                  <a:pt x="104554" y="103529"/>
                </a:lnTo>
                <a:lnTo>
                  <a:pt x="100990" y="103529"/>
                </a:lnTo>
                <a:lnTo>
                  <a:pt x="100990" y="103529"/>
                </a:lnTo>
                <a:lnTo>
                  <a:pt x="100990" y="103529"/>
                </a:lnTo>
                <a:lnTo>
                  <a:pt x="100990" y="103529"/>
                </a:lnTo>
                <a:lnTo>
                  <a:pt x="100990" y="103529"/>
                </a:lnTo>
                <a:lnTo>
                  <a:pt x="98613" y="103529"/>
                </a:lnTo>
                <a:lnTo>
                  <a:pt x="98613" y="103529"/>
                </a:lnTo>
                <a:lnTo>
                  <a:pt x="98613" y="103529"/>
                </a:lnTo>
                <a:lnTo>
                  <a:pt x="98613" y="103529"/>
                </a:lnTo>
                <a:lnTo>
                  <a:pt x="96237" y="103529"/>
                </a:lnTo>
                <a:lnTo>
                  <a:pt x="96237" y="103529"/>
                </a:lnTo>
                <a:lnTo>
                  <a:pt x="96237" y="103529"/>
                </a:lnTo>
                <a:lnTo>
                  <a:pt x="96237" y="103529"/>
                </a:lnTo>
                <a:lnTo>
                  <a:pt x="96237" y="103529"/>
                </a:lnTo>
                <a:lnTo>
                  <a:pt x="93861" y="103529"/>
                </a:lnTo>
                <a:lnTo>
                  <a:pt x="93861" y="103529"/>
                </a:lnTo>
                <a:lnTo>
                  <a:pt x="93861" y="98823"/>
                </a:lnTo>
                <a:lnTo>
                  <a:pt x="93861" y="98823"/>
                </a:lnTo>
                <a:lnTo>
                  <a:pt x="93861" y="98823"/>
                </a:lnTo>
                <a:lnTo>
                  <a:pt x="91485" y="98823"/>
                </a:lnTo>
                <a:lnTo>
                  <a:pt x="91485" y="98823"/>
                </a:lnTo>
                <a:lnTo>
                  <a:pt x="91485" y="98823"/>
                </a:lnTo>
                <a:lnTo>
                  <a:pt x="87920" y="98823"/>
                </a:lnTo>
                <a:lnTo>
                  <a:pt x="87920" y="98823"/>
                </a:lnTo>
                <a:lnTo>
                  <a:pt x="87920" y="98823"/>
                </a:lnTo>
                <a:lnTo>
                  <a:pt x="87920" y="98823"/>
                </a:lnTo>
                <a:lnTo>
                  <a:pt x="87920" y="98823"/>
                </a:lnTo>
                <a:lnTo>
                  <a:pt x="87920" y="98823"/>
                </a:lnTo>
                <a:lnTo>
                  <a:pt x="85544" y="98823"/>
                </a:lnTo>
                <a:lnTo>
                  <a:pt x="85544" y="98823"/>
                </a:lnTo>
                <a:lnTo>
                  <a:pt x="85544" y="98823"/>
                </a:lnTo>
                <a:lnTo>
                  <a:pt x="85544" y="98823"/>
                </a:lnTo>
                <a:lnTo>
                  <a:pt x="85544" y="98823"/>
                </a:lnTo>
                <a:lnTo>
                  <a:pt x="83168" y="98823"/>
                </a:lnTo>
                <a:lnTo>
                  <a:pt x="83168" y="98823"/>
                </a:lnTo>
                <a:lnTo>
                  <a:pt x="83168" y="98823"/>
                </a:lnTo>
                <a:lnTo>
                  <a:pt x="80792" y="98823"/>
                </a:lnTo>
                <a:lnTo>
                  <a:pt x="80792" y="98823"/>
                </a:lnTo>
                <a:lnTo>
                  <a:pt x="80792" y="98823"/>
                </a:lnTo>
                <a:lnTo>
                  <a:pt x="80792" y="98823"/>
                </a:lnTo>
                <a:lnTo>
                  <a:pt x="80792" y="98823"/>
                </a:lnTo>
                <a:lnTo>
                  <a:pt x="80792" y="94117"/>
                </a:lnTo>
                <a:lnTo>
                  <a:pt x="78415" y="94117"/>
                </a:lnTo>
                <a:lnTo>
                  <a:pt x="78415" y="94117"/>
                </a:lnTo>
                <a:lnTo>
                  <a:pt x="80792" y="94117"/>
                </a:lnTo>
                <a:lnTo>
                  <a:pt x="80792" y="94117"/>
                </a:lnTo>
                <a:lnTo>
                  <a:pt x="80792" y="94117"/>
                </a:lnTo>
                <a:lnTo>
                  <a:pt x="80792" y="89411"/>
                </a:lnTo>
                <a:lnTo>
                  <a:pt x="80792" y="89411"/>
                </a:lnTo>
                <a:lnTo>
                  <a:pt x="80792" y="89411"/>
                </a:lnTo>
                <a:lnTo>
                  <a:pt x="83168" y="89411"/>
                </a:lnTo>
                <a:lnTo>
                  <a:pt x="83168" y="89411"/>
                </a:lnTo>
                <a:lnTo>
                  <a:pt x="80792" y="89411"/>
                </a:lnTo>
                <a:lnTo>
                  <a:pt x="80792" y="89411"/>
                </a:lnTo>
                <a:lnTo>
                  <a:pt x="80792" y="89411"/>
                </a:lnTo>
                <a:lnTo>
                  <a:pt x="80792" y="89411"/>
                </a:lnTo>
                <a:lnTo>
                  <a:pt x="80792" y="89411"/>
                </a:lnTo>
                <a:lnTo>
                  <a:pt x="78415" y="89411"/>
                </a:lnTo>
                <a:lnTo>
                  <a:pt x="78415" y="89411"/>
                </a:lnTo>
                <a:lnTo>
                  <a:pt x="78415" y="89411"/>
                </a:lnTo>
                <a:lnTo>
                  <a:pt x="78415" y="89411"/>
                </a:lnTo>
                <a:lnTo>
                  <a:pt x="74851" y="89411"/>
                </a:lnTo>
                <a:lnTo>
                  <a:pt x="74851" y="89411"/>
                </a:lnTo>
                <a:lnTo>
                  <a:pt x="74851" y="89411"/>
                </a:lnTo>
                <a:lnTo>
                  <a:pt x="74851" y="82352"/>
                </a:lnTo>
                <a:lnTo>
                  <a:pt x="72475" y="82352"/>
                </a:lnTo>
                <a:lnTo>
                  <a:pt x="72475" y="82352"/>
                </a:lnTo>
                <a:lnTo>
                  <a:pt x="72475" y="82352"/>
                </a:lnTo>
                <a:lnTo>
                  <a:pt x="72475" y="89411"/>
                </a:lnTo>
                <a:lnTo>
                  <a:pt x="72475" y="89411"/>
                </a:lnTo>
                <a:lnTo>
                  <a:pt x="70099" y="89411"/>
                </a:lnTo>
                <a:lnTo>
                  <a:pt x="70099" y="89411"/>
                </a:lnTo>
                <a:lnTo>
                  <a:pt x="70099" y="89411"/>
                </a:lnTo>
                <a:lnTo>
                  <a:pt x="70099" y="82352"/>
                </a:lnTo>
                <a:lnTo>
                  <a:pt x="67722" y="82352"/>
                </a:lnTo>
                <a:lnTo>
                  <a:pt x="67722" y="82352"/>
                </a:lnTo>
                <a:lnTo>
                  <a:pt x="67722" y="82352"/>
                </a:lnTo>
                <a:lnTo>
                  <a:pt x="70099" y="82352"/>
                </a:lnTo>
                <a:lnTo>
                  <a:pt x="70099" y="82352"/>
                </a:lnTo>
                <a:lnTo>
                  <a:pt x="70099" y="77647"/>
                </a:lnTo>
                <a:lnTo>
                  <a:pt x="70099" y="77647"/>
                </a:lnTo>
                <a:lnTo>
                  <a:pt x="72475" y="77647"/>
                </a:lnTo>
                <a:lnTo>
                  <a:pt x="72475" y="77647"/>
                </a:lnTo>
                <a:lnTo>
                  <a:pt x="72475" y="77647"/>
                </a:lnTo>
                <a:lnTo>
                  <a:pt x="70099" y="77647"/>
                </a:lnTo>
                <a:lnTo>
                  <a:pt x="70099" y="77647"/>
                </a:lnTo>
                <a:lnTo>
                  <a:pt x="70099" y="77647"/>
                </a:lnTo>
                <a:lnTo>
                  <a:pt x="70099" y="77647"/>
                </a:lnTo>
                <a:lnTo>
                  <a:pt x="70099" y="77647"/>
                </a:lnTo>
                <a:lnTo>
                  <a:pt x="67722" y="77647"/>
                </a:lnTo>
                <a:lnTo>
                  <a:pt x="67722" y="77647"/>
                </a:lnTo>
                <a:lnTo>
                  <a:pt x="67722" y="77647"/>
                </a:lnTo>
                <a:lnTo>
                  <a:pt x="67722" y="77647"/>
                </a:lnTo>
                <a:lnTo>
                  <a:pt x="67722" y="77647"/>
                </a:lnTo>
                <a:lnTo>
                  <a:pt x="67722" y="77647"/>
                </a:lnTo>
                <a:lnTo>
                  <a:pt x="65346" y="77647"/>
                </a:lnTo>
                <a:lnTo>
                  <a:pt x="65346" y="77647"/>
                </a:lnTo>
                <a:lnTo>
                  <a:pt x="65346" y="77647"/>
                </a:lnTo>
                <a:lnTo>
                  <a:pt x="65346" y="77647"/>
                </a:lnTo>
                <a:lnTo>
                  <a:pt x="61782" y="77647"/>
                </a:lnTo>
                <a:lnTo>
                  <a:pt x="61782" y="82352"/>
                </a:lnTo>
                <a:lnTo>
                  <a:pt x="61782" y="82352"/>
                </a:lnTo>
                <a:lnTo>
                  <a:pt x="61782" y="82352"/>
                </a:lnTo>
                <a:lnTo>
                  <a:pt x="61782" y="82352"/>
                </a:lnTo>
                <a:lnTo>
                  <a:pt x="59405" y="82352"/>
                </a:lnTo>
                <a:lnTo>
                  <a:pt x="59405" y="82352"/>
                </a:lnTo>
                <a:lnTo>
                  <a:pt x="61782" y="82352"/>
                </a:lnTo>
                <a:lnTo>
                  <a:pt x="61782" y="89411"/>
                </a:lnTo>
                <a:lnTo>
                  <a:pt x="61782" y="89411"/>
                </a:lnTo>
                <a:lnTo>
                  <a:pt x="61782" y="89411"/>
                </a:lnTo>
                <a:lnTo>
                  <a:pt x="61782" y="89411"/>
                </a:lnTo>
                <a:lnTo>
                  <a:pt x="61782" y="94117"/>
                </a:lnTo>
                <a:lnTo>
                  <a:pt x="61782" y="94117"/>
                </a:lnTo>
                <a:lnTo>
                  <a:pt x="61782" y="94117"/>
                </a:lnTo>
                <a:lnTo>
                  <a:pt x="59405" y="94117"/>
                </a:lnTo>
                <a:lnTo>
                  <a:pt x="59405" y="94117"/>
                </a:lnTo>
                <a:lnTo>
                  <a:pt x="59405" y="94117"/>
                </a:lnTo>
                <a:lnTo>
                  <a:pt x="59405" y="94117"/>
                </a:lnTo>
                <a:lnTo>
                  <a:pt x="59405" y="94117"/>
                </a:lnTo>
                <a:lnTo>
                  <a:pt x="57029" y="94117"/>
                </a:lnTo>
                <a:lnTo>
                  <a:pt x="57029" y="94117"/>
                </a:lnTo>
                <a:lnTo>
                  <a:pt x="57029" y="98823"/>
                </a:lnTo>
                <a:lnTo>
                  <a:pt x="57029" y="98823"/>
                </a:lnTo>
                <a:lnTo>
                  <a:pt x="57029" y="98823"/>
                </a:lnTo>
                <a:lnTo>
                  <a:pt x="57029" y="98823"/>
                </a:lnTo>
                <a:lnTo>
                  <a:pt x="54653" y="98823"/>
                </a:lnTo>
                <a:lnTo>
                  <a:pt x="54653" y="98823"/>
                </a:lnTo>
                <a:lnTo>
                  <a:pt x="54653" y="98823"/>
                </a:lnTo>
                <a:lnTo>
                  <a:pt x="54653" y="98823"/>
                </a:lnTo>
                <a:lnTo>
                  <a:pt x="52277" y="98823"/>
                </a:lnTo>
                <a:lnTo>
                  <a:pt x="52277" y="98823"/>
                </a:lnTo>
                <a:lnTo>
                  <a:pt x="52277" y="98823"/>
                </a:lnTo>
                <a:lnTo>
                  <a:pt x="52277" y="98823"/>
                </a:lnTo>
                <a:lnTo>
                  <a:pt x="48712" y="98823"/>
                </a:lnTo>
                <a:lnTo>
                  <a:pt x="48712" y="98823"/>
                </a:lnTo>
                <a:lnTo>
                  <a:pt x="48712" y="103529"/>
                </a:lnTo>
                <a:lnTo>
                  <a:pt x="48712" y="103529"/>
                </a:lnTo>
                <a:lnTo>
                  <a:pt x="48712" y="103529"/>
                </a:lnTo>
                <a:lnTo>
                  <a:pt x="48712" y="103529"/>
                </a:lnTo>
                <a:lnTo>
                  <a:pt x="48712" y="103529"/>
                </a:lnTo>
                <a:lnTo>
                  <a:pt x="46336" y="103529"/>
                </a:lnTo>
                <a:lnTo>
                  <a:pt x="46336" y="103529"/>
                </a:lnTo>
                <a:lnTo>
                  <a:pt x="46336" y="103529"/>
                </a:lnTo>
                <a:lnTo>
                  <a:pt x="46336" y="108235"/>
                </a:lnTo>
                <a:lnTo>
                  <a:pt x="46336" y="108235"/>
                </a:lnTo>
                <a:lnTo>
                  <a:pt x="46336" y="108235"/>
                </a:lnTo>
                <a:lnTo>
                  <a:pt x="46336" y="108235"/>
                </a:lnTo>
                <a:lnTo>
                  <a:pt x="43960" y="108235"/>
                </a:lnTo>
                <a:lnTo>
                  <a:pt x="43960" y="108235"/>
                </a:lnTo>
                <a:lnTo>
                  <a:pt x="43960" y="115294"/>
                </a:lnTo>
                <a:lnTo>
                  <a:pt x="43960" y="115294"/>
                </a:lnTo>
                <a:lnTo>
                  <a:pt x="43960" y="115294"/>
                </a:lnTo>
                <a:lnTo>
                  <a:pt x="41584" y="115294"/>
                </a:lnTo>
                <a:lnTo>
                  <a:pt x="41584" y="115294"/>
                </a:lnTo>
                <a:lnTo>
                  <a:pt x="41584" y="115294"/>
                </a:lnTo>
                <a:lnTo>
                  <a:pt x="41584" y="115294"/>
                </a:lnTo>
                <a:lnTo>
                  <a:pt x="41584" y="115294"/>
                </a:lnTo>
                <a:lnTo>
                  <a:pt x="41584" y="115294"/>
                </a:lnTo>
                <a:lnTo>
                  <a:pt x="39207" y="115294"/>
                </a:lnTo>
                <a:lnTo>
                  <a:pt x="39207" y="115294"/>
                </a:lnTo>
                <a:lnTo>
                  <a:pt x="39207" y="115294"/>
                </a:lnTo>
                <a:lnTo>
                  <a:pt x="39207" y="120000"/>
                </a:lnTo>
                <a:lnTo>
                  <a:pt x="35643" y="120000"/>
                </a:lnTo>
                <a:lnTo>
                  <a:pt x="35643" y="120000"/>
                </a:lnTo>
                <a:lnTo>
                  <a:pt x="35643" y="120000"/>
                </a:lnTo>
                <a:lnTo>
                  <a:pt x="35643" y="120000"/>
                </a:lnTo>
                <a:lnTo>
                  <a:pt x="33267" y="120000"/>
                </a:lnTo>
                <a:lnTo>
                  <a:pt x="33267" y="120000"/>
                </a:lnTo>
                <a:lnTo>
                  <a:pt x="33267" y="120000"/>
                </a:lnTo>
                <a:lnTo>
                  <a:pt x="33267" y="120000"/>
                </a:lnTo>
                <a:lnTo>
                  <a:pt x="33267" y="120000"/>
                </a:lnTo>
                <a:lnTo>
                  <a:pt x="30891" y="120000"/>
                </a:lnTo>
                <a:lnTo>
                  <a:pt x="30891" y="120000"/>
                </a:lnTo>
                <a:lnTo>
                  <a:pt x="30891" y="120000"/>
                </a:lnTo>
                <a:lnTo>
                  <a:pt x="28514" y="120000"/>
                </a:lnTo>
                <a:lnTo>
                  <a:pt x="28514" y="120000"/>
                </a:lnTo>
                <a:lnTo>
                  <a:pt x="28514" y="120000"/>
                </a:lnTo>
                <a:lnTo>
                  <a:pt x="28514" y="120000"/>
                </a:lnTo>
                <a:lnTo>
                  <a:pt x="28514" y="120000"/>
                </a:lnTo>
                <a:lnTo>
                  <a:pt x="26138" y="120000"/>
                </a:lnTo>
                <a:lnTo>
                  <a:pt x="26138" y="115294"/>
                </a:lnTo>
                <a:lnTo>
                  <a:pt x="26138" y="115294"/>
                </a:lnTo>
                <a:lnTo>
                  <a:pt x="26138" y="115294"/>
                </a:lnTo>
                <a:lnTo>
                  <a:pt x="26138" y="115294"/>
                </a:lnTo>
                <a:lnTo>
                  <a:pt x="26138" y="108235"/>
                </a:lnTo>
                <a:lnTo>
                  <a:pt x="26138" y="108235"/>
                </a:lnTo>
                <a:lnTo>
                  <a:pt x="26138" y="108235"/>
                </a:lnTo>
                <a:lnTo>
                  <a:pt x="26138" y="108235"/>
                </a:lnTo>
                <a:lnTo>
                  <a:pt x="26138" y="103529"/>
                </a:lnTo>
                <a:lnTo>
                  <a:pt x="26138" y="103529"/>
                </a:lnTo>
                <a:lnTo>
                  <a:pt x="26138" y="103529"/>
                </a:lnTo>
                <a:lnTo>
                  <a:pt x="26138" y="103529"/>
                </a:lnTo>
                <a:lnTo>
                  <a:pt x="26138" y="103529"/>
                </a:lnTo>
                <a:lnTo>
                  <a:pt x="26138" y="98823"/>
                </a:lnTo>
                <a:lnTo>
                  <a:pt x="26138" y="98823"/>
                </a:lnTo>
                <a:lnTo>
                  <a:pt x="26138" y="98823"/>
                </a:lnTo>
                <a:lnTo>
                  <a:pt x="26138" y="98823"/>
                </a:lnTo>
                <a:lnTo>
                  <a:pt x="26138" y="98823"/>
                </a:lnTo>
                <a:lnTo>
                  <a:pt x="26138" y="98823"/>
                </a:lnTo>
                <a:lnTo>
                  <a:pt x="26138" y="94117"/>
                </a:lnTo>
                <a:lnTo>
                  <a:pt x="26138" y="94117"/>
                </a:lnTo>
                <a:lnTo>
                  <a:pt x="22574" y="94117"/>
                </a:lnTo>
                <a:lnTo>
                  <a:pt x="22574" y="98823"/>
                </a:lnTo>
                <a:lnTo>
                  <a:pt x="22574" y="98823"/>
                </a:lnTo>
                <a:lnTo>
                  <a:pt x="22574" y="98823"/>
                </a:lnTo>
                <a:lnTo>
                  <a:pt x="20198" y="98823"/>
                </a:lnTo>
                <a:lnTo>
                  <a:pt x="20198" y="98823"/>
                </a:lnTo>
                <a:lnTo>
                  <a:pt x="20198" y="98823"/>
                </a:lnTo>
                <a:lnTo>
                  <a:pt x="20198" y="98823"/>
                </a:lnTo>
                <a:lnTo>
                  <a:pt x="17821" y="98823"/>
                </a:lnTo>
                <a:lnTo>
                  <a:pt x="17821" y="98823"/>
                </a:lnTo>
                <a:lnTo>
                  <a:pt x="17821" y="98823"/>
                </a:lnTo>
                <a:lnTo>
                  <a:pt x="17821" y="98823"/>
                </a:lnTo>
                <a:lnTo>
                  <a:pt x="17821" y="98823"/>
                </a:lnTo>
                <a:lnTo>
                  <a:pt x="15445" y="98823"/>
                </a:lnTo>
                <a:lnTo>
                  <a:pt x="15445" y="98823"/>
                </a:lnTo>
                <a:lnTo>
                  <a:pt x="15445" y="98823"/>
                </a:lnTo>
                <a:lnTo>
                  <a:pt x="13069" y="98823"/>
                </a:lnTo>
                <a:lnTo>
                  <a:pt x="13069" y="98823"/>
                </a:lnTo>
                <a:lnTo>
                  <a:pt x="13069" y="98823"/>
                </a:lnTo>
                <a:lnTo>
                  <a:pt x="13069" y="98823"/>
                </a:lnTo>
                <a:lnTo>
                  <a:pt x="9504" y="98823"/>
                </a:lnTo>
                <a:lnTo>
                  <a:pt x="9504" y="98823"/>
                </a:lnTo>
                <a:lnTo>
                  <a:pt x="9504" y="98823"/>
                </a:lnTo>
                <a:lnTo>
                  <a:pt x="9504" y="98823"/>
                </a:lnTo>
                <a:lnTo>
                  <a:pt x="7128" y="98823"/>
                </a:lnTo>
                <a:lnTo>
                  <a:pt x="7128" y="98823"/>
                </a:lnTo>
                <a:lnTo>
                  <a:pt x="7128" y="98823"/>
                </a:lnTo>
                <a:lnTo>
                  <a:pt x="7128" y="103529"/>
                </a:lnTo>
                <a:lnTo>
                  <a:pt x="7128" y="103529"/>
                </a:lnTo>
                <a:lnTo>
                  <a:pt x="4752" y="103529"/>
                </a:lnTo>
                <a:lnTo>
                  <a:pt x="4752" y="103529"/>
                </a:lnTo>
                <a:lnTo>
                  <a:pt x="4752" y="103529"/>
                </a:lnTo>
                <a:lnTo>
                  <a:pt x="4752" y="103529"/>
                </a:lnTo>
                <a:lnTo>
                  <a:pt x="2376" y="103529"/>
                </a:lnTo>
                <a:lnTo>
                  <a:pt x="2376" y="103529"/>
                </a:lnTo>
                <a:lnTo>
                  <a:pt x="2376" y="103529"/>
                </a:lnTo>
                <a:lnTo>
                  <a:pt x="2376" y="103529"/>
                </a:lnTo>
                <a:lnTo>
                  <a:pt x="0" y="103529"/>
                </a:lnTo>
                <a:lnTo>
                  <a:pt x="0" y="103529"/>
                </a:lnTo>
                <a:lnTo>
                  <a:pt x="0" y="98823"/>
                </a:lnTo>
                <a:lnTo>
                  <a:pt x="0" y="98823"/>
                </a:lnTo>
                <a:lnTo>
                  <a:pt x="0" y="98823"/>
                </a:lnTo>
                <a:lnTo>
                  <a:pt x="0" y="98823"/>
                </a:lnTo>
                <a:lnTo>
                  <a:pt x="0" y="94117"/>
                </a:lnTo>
                <a:lnTo>
                  <a:pt x="0" y="94117"/>
                </a:lnTo>
                <a:lnTo>
                  <a:pt x="0" y="94117"/>
                </a:lnTo>
                <a:lnTo>
                  <a:pt x="0" y="94117"/>
                </a:lnTo>
                <a:lnTo>
                  <a:pt x="0" y="94117"/>
                </a:lnTo>
                <a:lnTo>
                  <a:pt x="2376" y="94117"/>
                </a:lnTo>
                <a:lnTo>
                  <a:pt x="2376" y="89411"/>
                </a:lnTo>
                <a:lnTo>
                  <a:pt x="2376" y="89411"/>
                </a:lnTo>
                <a:lnTo>
                  <a:pt x="2376" y="89411"/>
                </a:lnTo>
                <a:lnTo>
                  <a:pt x="2376" y="89411"/>
                </a:lnTo>
                <a:lnTo>
                  <a:pt x="2376" y="89411"/>
                </a:lnTo>
                <a:lnTo>
                  <a:pt x="2376" y="89411"/>
                </a:lnTo>
                <a:lnTo>
                  <a:pt x="4752" y="89411"/>
                </a:lnTo>
                <a:lnTo>
                  <a:pt x="4752" y="89411"/>
                </a:lnTo>
                <a:lnTo>
                  <a:pt x="4752" y="82352"/>
                </a:lnTo>
                <a:lnTo>
                  <a:pt x="4752" y="82352"/>
                </a:lnTo>
                <a:lnTo>
                  <a:pt x="4752" y="82352"/>
                </a:lnTo>
                <a:lnTo>
                  <a:pt x="7128" y="82352"/>
                </a:lnTo>
                <a:lnTo>
                  <a:pt x="7128" y="82352"/>
                </a:lnTo>
                <a:lnTo>
                  <a:pt x="7128" y="82352"/>
                </a:lnTo>
                <a:lnTo>
                  <a:pt x="7128" y="82352"/>
                </a:lnTo>
                <a:lnTo>
                  <a:pt x="9504" y="82352"/>
                </a:lnTo>
                <a:lnTo>
                  <a:pt x="9504" y="82352"/>
                </a:lnTo>
                <a:lnTo>
                  <a:pt x="9504" y="82352"/>
                </a:lnTo>
                <a:lnTo>
                  <a:pt x="9504" y="82352"/>
                </a:lnTo>
                <a:lnTo>
                  <a:pt x="9504" y="82352"/>
                </a:lnTo>
                <a:lnTo>
                  <a:pt x="13069" y="82352"/>
                </a:lnTo>
                <a:lnTo>
                  <a:pt x="13069" y="82352"/>
                </a:lnTo>
                <a:lnTo>
                  <a:pt x="13069" y="82352"/>
                </a:lnTo>
                <a:lnTo>
                  <a:pt x="13069" y="77647"/>
                </a:lnTo>
                <a:lnTo>
                  <a:pt x="13069" y="77647"/>
                </a:lnTo>
                <a:lnTo>
                  <a:pt x="15445" y="77647"/>
                </a:lnTo>
                <a:lnTo>
                  <a:pt x="15445" y="77647"/>
                </a:lnTo>
                <a:lnTo>
                  <a:pt x="15445" y="77647"/>
                </a:lnTo>
                <a:lnTo>
                  <a:pt x="17821" y="77647"/>
                </a:lnTo>
                <a:lnTo>
                  <a:pt x="17821" y="77647"/>
                </a:lnTo>
                <a:lnTo>
                  <a:pt x="17821" y="77647"/>
                </a:lnTo>
                <a:lnTo>
                  <a:pt x="15445" y="77647"/>
                </a:lnTo>
                <a:lnTo>
                  <a:pt x="15445" y="77647"/>
                </a:lnTo>
                <a:lnTo>
                  <a:pt x="15445" y="72941"/>
                </a:lnTo>
                <a:lnTo>
                  <a:pt x="15445" y="72941"/>
                </a:lnTo>
                <a:lnTo>
                  <a:pt x="15445" y="72941"/>
                </a:lnTo>
                <a:lnTo>
                  <a:pt x="13069" y="72941"/>
                </a:lnTo>
                <a:lnTo>
                  <a:pt x="13069" y="72941"/>
                </a:lnTo>
                <a:lnTo>
                  <a:pt x="13069" y="68235"/>
                </a:lnTo>
                <a:lnTo>
                  <a:pt x="13069" y="68235"/>
                </a:lnTo>
                <a:lnTo>
                  <a:pt x="13069" y="68235"/>
                </a:lnTo>
                <a:lnTo>
                  <a:pt x="13069" y="68235"/>
                </a:lnTo>
                <a:lnTo>
                  <a:pt x="13069" y="63529"/>
                </a:lnTo>
                <a:lnTo>
                  <a:pt x="13069" y="63529"/>
                </a:lnTo>
                <a:lnTo>
                  <a:pt x="13069" y="63529"/>
                </a:lnTo>
                <a:lnTo>
                  <a:pt x="13069" y="56470"/>
                </a:lnTo>
                <a:lnTo>
                  <a:pt x="13069" y="56470"/>
                </a:lnTo>
                <a:lnTo>
                  <a:pt x="13069" y="56470"/>
                </a:lnTo>
                <a:lnTo>
                  <a:pt x="13069" y="56470"/>
                </a:lnTo>
                <a:lnTo>
                  <a:pt x="15445" y="56470"/>
                </a:lnTo>
                <a:lnTo>
                  <a:pt x="15445" y="51764"/>
                </a:lnTo>
                <a:lnTo>
                  <a:pt x="15445" y="51764"/>
                </a:lnTo>
                <a:lnTo>
                  <a:pt x="15445" y="51764"/>
                </a:lnTo>
                <a:lnTo>
                  <a:pt x="15445" y="51764"/>
                </a:lnTo>
                <a:lnTo>
                  <a:pt x="15445" y="51764"/>
                </a:lnTo>
                <a:lnTo>
                  <a:pt x="15445" y="51764"/>
                </a:lnTo>
                <a:lnTo>
                  <a:pt x="17821" y="51764"/>
                </a:lnTo>
                <a:lnTo>
                  <a:pt x="17821" y="47058"/>
                </a:lnTo>
                <a:lnTo>
                  <a:pt x="17821" y="47058"/>
                </a:lnTo>
                <a:lnTo>
                  <a:pt x="17821" y="47058"/>
                </a:lnTo>
                <a:lnTo>
                  <a:pt x="17821" y="42352"/>
                </a:lnTo>
                <a:lnTo>
                  <a:pt x="17821" y="42352"/>
                </a:lnTo>
                <a:lnTo>
                  <a:pt x="17821" y="42352"/>
                </a:lnTo>
                <a:lnTo>
                  <a:pt x="17821" y="42352"/>
                </a:lnTo>
                <a:lnTo>
                  <a:pt x="17821" y="37647"/>
                </a:lnTo>
                <a:lnTo>
                  <a:pt x="17821" y="37647"/>
                </a:lnTo>
                <a:lnTo>
                  <a:pt x="17821" y="37647"/>
                </a:lnTo>
                <a:lnTo>
                  <a:pt x="17821" y="37647"/>
                </a:lnTo>
                <a:lnTo>
                  <a:pt x="17821" y="37647"/>
                </a:lnTo>
                <a:lnTo>
                  <a:pt x="17821" y="30588"/>
                </a:lnTo>
                <a:lnTo>
                  <a:pt x="17821" y="30588"/>
                </a:lnTo>
                <a:lnTo>
                  <a:pt x="17821" y="30588"/>
                </a:lnTo>
                <a:lnTo>
                  <a:pt x="17821" y="25882"/>
                </a:lnTo>
                <a:lnTo>
                  <a:pt x="17821" y="25882"/>
                </a:lnTo>
                <a:lnTo>
                  <a:pt x="17821" y="25882"/>
                </a:lnTo>
                <a:lnTo>
                  <a:pt x="17821" y="25882"/>
                </a:lnTo>
                <a:lnTo>
                  <a:pt x="17821" y="21176"/>
                </a:lnTo>
                <a:lnTo>
                  <a:pt x="17821" y="21176"/>
                </a:lnTo>
                <a:lnTo>
                  <a:pt x="17821" y="21176"/>
                </a:lnTo>
                <a:lnTo>
                  <a:pt x="17821" y="21176"/>
                </a:lnTo>
                <a:lnTo>
                  <a:pt x="17821" y="16470"/>
                </a:lnTo>
                <a:lnTo>
                  <a:pt x="20198" y="16470"/>
                </a:lnTo>
                <a:lnTo>
                  <a:pt x="20198" y="16470"/>
                </a:lnTo>
                <a:lnTo>
                  <a:pt x="20198" y="16470"/>
                </a:lnTo>
                <a:lnTo>
                  <a:pt x="20198" y="16470"/>
                </a:lnTo>
                <a:lnTo>
                  <a:pt x="20198" y="11764"/>
                </a:lnTo>
                <a:lnTo>
                  <a:pt x="20198" y="11764"/>
                </a:lnTo>
                <a:lnTo>
                  <a:pt x="20198" y="11764"/>
                </a:lnTo>
                <a:lnTo>
                  <a:pt x="20198" y="11764"/>
                </a:lnTo>
                <a:lnTo>
                  <a:pt x="22574" y="11764"/>
                </a:lnTo>
                <a:lnTo>
                  <a:pt x="22574" y="11764"/>
                </a:lnTo>
                <a:lnTo>
                  <a:pt x="22574" y="11764"/>
                </a:lnTo>
                <a:lnTo>
                  <a:pt x="22574" y="11764"/>
                </a:lnTo>
                <a:lnTo>
                  <a:pt x="22574" y="4705"/>
                </a:lnTo>
                <a:lnTo>
                  <a:pt x="26138" y="4705"/>
                </a:lnTo>
                <a:lnTo>
                  <a:pt x="26138" y="4705"/>
                </a:lnTo>
                <a:lnTo>
                  <a:pt x="26138" y="4705"/>
                </a:lnTo>
                <a:lnTo>
                  <a:pt x="26138" y="4705"/>
                </a:lnTo>
                <a:lnTo>
                  <a:pt x="26138" y="4705"/>
                </a:lnTo>
                <a:lnTo>
                  <a:pt x="28514" y="4705"/>
                </a:lnTo>
                <a:lnTo>
                  <a:pt x="28514" y="4705"/>
                </a:lnTo>
                <a:lnTo>
                  <a:pt x="28514" y="4705"/>
                </a:lnTo>
                <a:lnTo>
                  <a:pt x="28514" y="4705"/>
                </a:lnTo>
                <a:lnTo>
                  <a:pt x="28514" y="4705"/>
                </a:lnTo>
                <a:lnTo>
                  <a:pt x="28514" y="4705"/>
                </a:lnTo>
                <a:lnTo>
                  <a:pt x="28514" y="4705"/>
                </a:lnTo>
                <a:lnTo>
                  <a:pt x="28514" y="11764"/>
                </a:lnTo>
                <a:lnTo>
                  <a:pt x="30891" y="11764"/>
                </a:lnTo>
                <a:lnTo>
                  <a:pt x="30891" y="11764"/>
                </a:lnTo>
                <a:lnTo>
                  <a:pt x="30891" y="11764"/>
                </a:lnTo>
                <a:lnTo>
                  <a:pt x="33267" y="11764"/>
                </a:lnTo>
                <a:lnTo>
                  <a:pt x="33267" y="11764"/>
                </a:lnTo>
                <a:lnTo>
                  <a:pt x="33267" y="11764"/>
                </a:lnTo>
                <a:lnTo>
                  <a:pt x="33267" y="11764"/>
                </a:lnTo>
                <a:lnTo>
                  <a:pt x="33267" y="11764"/>
                </a:lnTo>
                <a:lnTo>
                  <a:pt x="35643" y="11764"/>
                </a:lnTo>
                <a:lnTo>
                  <a:pt x="35643" y="11764"/>
                </a:lnTo>
                <a:lnTo>
                  <a:pt x="35643" y="4705"/>
                </a:lnTo>
                <a:lnTo>
                  <a:pt x="33267" y="4705"/>
                </a:lnTo>
                <a:lnTo>
                  <a:pt x="33267" y="4705"/>
                </a:lnTo>
                <a:lnTo>
                  <a:pt x="33267" y="4705"/>
                </a:lnTo>
                <a:lnTo>
                  <a:pt x="33267" y="0"/>
                </a:lnTo>
                <a:lnTo>
                  <a:pt x="33267" y="0"/>
                </a:lnTo>
                <a:lnTo>
                  <a:pt x="35643" y="0"/>
                </a:lnTo>
                <a:lnTo>
                  <a:pt x="35643" y="0"/>
                </a:lnTo>
                <a:lnTo>
                  <a:pt x="35643" y="0"/>
                </a:lnTo>
                <a:lnTo>
                  <a:pt x="35643" y="0"/>
                </a:lnTo>
                <a:lnTo>
                  <a:pt x="39207" y="0"/>
                </a:lnTo>
                <a:lnTo>
                  <a:pt x="39207" y="0"/>
                </a:lnTo>
                <a:lnTo>
                  <a:pt x="39207"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5" name="Shape 2255"/>
          <p:cNvSpPr/>
          <p:nvPr/>
        </p:nvSpPr>
        <p:spPr>
          <a:xfrm>
            <a:off x="2892032" y="2562228"/>
            <a:ext cx="120253" cy="80961"/>
          </a:xfrm>
          <a:custGeom>
            <a:avLst/>
            <a:gdLst/>
            <a:ahLst/>
            <a:cxnLst/>
            <a:rect l="0" t="0" r="0" b="0"/>
            <a:pathLst>
              <a:path w="120000" h="120000" extrusionOk="0">
                <a:moveTo>
                  <a:pt x="39207" y="0"/>
                </a:moveTo>
                <a:lnTo>
                  <a:pt x="39207" y="0"/>
                </a:lnTo>
                <a:lnTo>
                  <a:pt x="41584" y="0"/>
                </a:lnTo>
                <a:lnTo>
                  <a:pt x="41584" y="0"/>
                </a:lnTo>
                <a:lnTo>
                  <a:pt x="41584" y="4705"/>
                </a:lnTo>
                <a:lnTo>
                  <a:pt x="41584" y="4705"/>
                </a:lnTo>
                <a:lnTo>
                  <a:pt x="41584" y="4705"/>
                </a:lnTo>
                <a:lnTo>
                  <a:pt x="41584" y="4705"/>
                </a:lnTo>
                <a:lnTo>
                  <a:pt x="41584" y="4705"/>
                </a:lnTo>
                <a:lnTo>
                  <a:pt x="41584" y="11764"/>
                </a:lnTo>
                <a:lnTo>
                  <a:pt x="43960" y="11764"/>
                </a:lnTo>
                <a:lnTo>
                  <a:pt x="43960" y="11764"/>
                </a:lnTo>
                <a:lnTo>
                  <a:pt x="43960" y="11764"/>
                </a:lnTo>
                <a:lnTo>
                  <a:pt x="43960" y="11764"/>
                </a:lnTo>
                <a:lnTo>
                  <a:pt x="43960" y="11764"/>
                </a:lnTo>
                <a:lnTo>
                  <a:pt x="43960" y="16470"/>
                </a:lnTo>
                <a:lnTo>
                  <a:pt x="43960" y="16470"/>
                </a:lnTo>
                <a:lnTo>
                  <a:pt x="43960" y="16470"/>
                </a:lnTo>
                <a:lnTo>
                  <a:pt x="43960" y="16470"/>
                </a:lnTo>
                <a:lnTo>
                  <a:pt x="43960" y="21176"/>
                </a:lnTo>
                <a:lnTo>
                  <a:pt x="43960" y="21176"/>
                </a:lnTo>
                <a:lnTo>
                  <a:pt x="43960" y="21176"/>
                </a:lnTo>
                <a:lnTo>
                  <a:pt x="43960" y="21176"/>
                </a:lnTo>
                <a:lnTo>
                  <a:pt x="43960" y="21176"/>
                </a:lnTo>
                <a:lnTo>
                  <a:pt x="41584" y="21176"/>
                </a:lnTo>
                <a:lnTo>
                  <a:pt x="41584" y="21176"/>
                </a:lnTo>
                <a:lnTo>
                  <a:pt x="41584" y="21176"/>
                </a:lnTo>
                <a:lnTo>
                  <a:pt x="41584" y="21176"/>
                </a:lnTo>
                <a:lnTo>
                  <a:pt x="41584" y="21176"/>
                </a:lnTo>
                <a:lnTo>
                  <a:pt x="41584" y="21176"/>
                </a:lnTo>
                <a:lnTo>
                  <a:pt x="41584" y="21176"/>
                </a:lnTo>
                <a:lnTo>
                  <a:pt x="41584" y="16470"/>
                </a:lnTo>
                <a:lnTo>
                  <a:pt x="39207" y="16470"/>
                </a:lnTo>
                <a:lnTo>
                  <a:pt x="39207" y="16470"/>
                </a:lnTo>
                <a:lnTo>
                  <a:pt x="39207" y="16470"/>
                </a:lnTo>
                <a:lnTo>
                  <a:pt x="39207" y="16470"/>
                </a:lnTo>
                <a:lnTo>
                  <a:pt x="35643" y="16470"/>
                </a:lnTo>
                <a:lnTo>
                  <a:pt x="35643" y="16470"/>
                </a:lnTo>
                <a:lnTo>
                  <a:pt x="35643" y="21176"/>
                </a:lnTo>
                <a:lnTo>
                  <a:pt x="35643" y="21176"/>
                </a:lnTo>
                <a:lnTo>
                  <a:pt x="35643" y="21176"/>
                </a:lnTo>
                <a:lnTo>
                  <a:pt x="35643" y="21176"/>
                </a:lnTo>
                <a:lnTo>
                  <a:pt x="35643" y="21176"/>
                </a:lnTo>
                <a:lnTo>
                  <a:pt x="33267" y="21176"/>
                </a:lnTo>
                <a:lnTo>
                  <a:pt x="33267" y="21176"/>
                </a:lnTo>
                <a:lnTo>
                  <a:pt x="35643" y="21176"/>
                </a:lnTo>
                <a:lnTo>
                  <a:pt x="35643" y="21176"/>
                </a:lnTo>
                <a:lnTo>
                  <a:pt x="35643" y="21176"/>
                </a:lnTo>
                <a:lnTo>
                  <a:pt x="35643" y="25882"/>
                </a:lnTo>
                <a:lnTo>
                  <a:pt x="35643" y="25882"/>
                </a:lnTo>
                <a:lnTo>
                  <a:pt x="35643" y="25882"/>
                </a:lnTo>
                <a:lnTo>
                  <a:pt x="39207" y="25882"/>
                </a:lnTo>
                <a:lnTo>
                  <a:pt x="39207" y="25882"/>
                </a:lnTo>
                <a:lnTo>
                  <a:pt x="39207" y="30588"/>
                </a:lnTo>
                <a:lnTo>
                  <a:pt x="39207" y="30588"/>
                </a:lnTo>
                <a:lnTo>
                  <a:pt x="39207" y="30588"/>
                </a:lnTo>
                <a:lnTo>
                  <a:pt x="39207" y="30588"/>
                </a:lnTo>
                <a:lnTo>
                  <a:pt x="39207" y="30588"/>
                </a:lnTo>
                <a:lnTo>
                  <a:pt x="41584" y="30588"/>
                </a:lnTo>
                <a:lnTo>
                  <a:pt x="41584" y="30588"/>
                </a:lnTo>
                <a:lnTo>
                  <a:pt x="41584" y="30588"/>
                </a:lnTo>
                <a:lnTo>
                  <a:pt x="41584" y="30588"/>
                </a:lnTo>
                <a:lnTo>
                  <a:pt x="41584" y="30588"/>
                </a:lnTo>
                <a:lnTo>
                  <a:pt x="41584" y="25882"/>
                </a:lnTo>
                <a:lnTo>
                  <a:pt x="41584" y="25882"/>
                </a:lnTo>
                <a:lnTo>
                  <a:pt x="41584" y="25882"/>
                </a:lnTo>
                <a:lnTo>
                  <a:pt x="43960" y="25882"/>
                </a:lnTo>
                <a:lnTo>
                  <a:pt x="43960" y="25882"/>
                </a:lnTo>
                <a:lnTo>
                  <a:pt x="43960" y="25882"/>
                </a:lnTo>
                <a:lnTo>
                  <a:pt x="43960" y="25882"/>
                </a:lnTo>
                <a:lnTo>
                  <a:pt x="43960" y="21176"/>
                </a:lnTo>
                <a:lnTo>
                  <a:pt x="43960" y="21176"/>
                </a:lnTo>
                <a:lnTo>
                  <a:pt x="46336" y="21176"/>
                </a:lnTo>
                <a:lnTo>
                  <a:pt x="46336" y="21176"/>
                </a:lnTo>
                <a:lnTo>
                  <a:pt x="46336" y="21176"/>
                </a:lnTo>
                <a:lnTo>
                  <a:pt x="46336" y="25882"/>
                </a:lnTo>
                <a:lnTo>
                  <a:pt x="48712" y="25882"/>
                </a:lnTo>
                <a:lnTo>
                  <a:pt x="48712" y="25882"/>
                </a:lnTo>
                <a:lnTo>
                  <a:pt x="48712" y="25882"/>
                </a:lnTo>
                <a:lnTo>
                  <a:pt x="48712" y="25882"/>
                </a:lnTo>
                <a:lnTo>
                  <a:pt x="48712" y="25882"/>
                </a:lnTo>
                <a:lnTo>
                  <a:pt x="48712" y="25882"/>
                </a:lnTo>
                <a:lnTo>
                  <a:pt x="52277" y="25882"/>
                </a:lnTo>
                <a:lnTo>
                  <a:pt x="52277" y="25882"/>
                </a:lnTo>
                <a:lnTo>
                  <a:pt x="52277" y="25882"/>
                </a:lnTo>
                <a:lnTo>
                  <a:pt x="52277" y="30588"/>
                </a:lnTo>
                <a:lnTo>
                  <a:pt x="52277" y="30588"/>
                </a:lnTo>
                <a:lnTo>
                  <a:pt x="52277" y="30588"/>
                </a:lnTo>
                <a:lnTo>
                  <a:pt x="52277" y="30588"/>
                </a:lnTo>
                <a:lnTo>
                  <a:pt x="52277" y="30588"/>
                </a:lnTo>
                <a:lnTo>
                  <a:pt x="52277" y="30588"/>
                </a:lnTo>
                <a:lnTo>
                  <a:pt x="52277" y="37647"/>
                </a:lnTo>
                <a:lnTo>
                  <a:pt x="54653" y="37647"/>
                </a:lnTo>
                <a:lnTo>
                  <a:pt x="54653" y="37647"/>
                </a:lnTo>
                <a:lnTo>
                  <a:pt x="54653" y="37647"/>
                </a:lnTo>
                <a:lnTo>
                  <a:pt x="57029" y="37647"/>
                </a:lnTo>
                <a:lnTo>
                  <a:pt x="57029" y="37647"/>
                </a:lnTo>
                <a:lnTo>
                  <a:pt x="57029" y="37647"/>
                </a:lnTo>
                <a:lnTo>
                  <a:pt x="57029" y="37647"/>
                </a:lnTo>
                <a:lnTo>
                  <a:pt x="57029" y="37647"/>
                </a:lnTo>
                <a:lnTo>
                  <a:pt x="57029" y="37647"/>
                </a:lnTo>
                <a:lnTo>
                  <a:pt x="59405" y="37647"/>
                </a:lnTo>
                <a:lnTo>
                  <a:pt x="59405" y="37647"/>
                </a:lnTo>
                <a:lnTo>
                  <a:pt x="59405" y="37647"/>
                </a:lnTo>
                <a:lnTo>
                  <a:pt x="59405" y="37647"/>
                </a:lnTo>
                <a:lnTo>
                  <a:pt x="59405" y="37647"/>
                </a:lnTo>
                <a:lnTo>
                  <a:pt x="61782" y="37647"/>
                </a:lnTo>
                <a:lnTo>
                  <a:pt x="61782" y="37647"/>
                </a:lnTo>
                <a:lnTo>
                  <a:pt x="61782" y="37647"/>
                </a:lnTo>
                <a:lnTo>
                  <a:pt x="65346" y="37647"/>
                </a:lnTo>
                <a:lnTo>
                  <a:pt x="65346" y="37647"/>
                </a:lnTo>
                <a:lnTo>
                  <a:pt x="65346" y="37647"/>
                </a:lnTo>
                <a:lnTo>
                  <a:pt x="65346" y="37647"/>
                </a:lnTo>
                <a:lnTo>
                  <a:pt x="65346" y="37647"/>
                </a:lnTo>
                <a:lnTo>
                  <a:pt x="65346" y="42352"/>
                </a:lnTo>
                <a:lnTo>
                  <a:pt x="67722" y="42352"/>
                </a:lnTo>
                <a:lnTo>
                  <a:pt x="67722" y="42352"/>
                </a:lnTo>
                <a:lnTo>
                  <a:pt x="67722" y="42352"/>
                </a:lnTo>
                <a:lnTo>
                  <a:pt x="67722" y="42352"/>
                </a:lnTo>
                <a:lnTo>
                  <a:pt x="67722" y="42352"/>
                </a:lnTo>
                <a:lnTo>
                  <a:pt x="67722" y="42352"/>
                </a:lnTo>
                <a:lnTo>
                  <a:pt x="67722" y="47058"/>
                </a:lnTo>
                <a:lnTo>
                  <a:pt x="70099" y="47058"/>
                </a:lnTo>
                <a:lnTo>
                  <a:pt x="70099" y="47058"/>
                </a:lnTo>
                <a:lnTo>
                  <a:pt x="70099" y="47058"/>
                </a:lnTo>
                <a:lnTo>
                  <a:pt x="70099" y="47058"/>
                </a:lnTo>
                <a:lnTo>
                  <a:pt x="72475" y="47058"/>
                </a:lnTo>
                <a:lnTo>
                  <a:pt x="72475" y="47058"/>
                </a:lnTo>
                <a:lnTo>
                  <a:pt x="72475" y="47058"/>
                </a:lnTo>
                <a:lnTo>
                  <a:pt x="72475" y="47058"/>
                </a:lnTo>
                <a:lnTo>
                  <a:pt x="72475" y="47058"/>
                </a:lnTo>
                <a:lnTo>
                  <a:pt x="74851" y="47058"/>
                </a:lnTo>
                <a:lnTo>
                  <a:pt x="74851" y="47058"/>
                </a:lnTo>
                <a:lnTo>
                  <a:pt x="74851" y="51764"/>
                </a:lnTo>
                <a:lnTo>
                  <a:pt x="74851" y="51764"/>
                </a:lnTo>
                <a:lnTo>
                  <a:pt x="78415" y="51764"/>
                </a:lnTo>
                <a:lnTo>
                  <a:pt x="78415" y="51764"/>
                </a:lnTo>
                <a:lnTo>
                  <a:pt x="78415" y="51764"/>
                </a:lnTo>
                <a:lnTo>
                  <a:pt x="78415" y="51764"/>
                </a:lnTo>
                <a:lnTo>
                  <a:pt x="78415" y="51764"/>
                </a:lnTo>
                <a:lnTo>
                  <a:pt x="80792" y="51764"/>
                </a:lnTo>
                <a:lnTo>
                  <a:pt x="80792" y="51764"/>
                </a:lnTo>
                <a:lnTo>
                  <a:pt x="80792" y="51764"/>
                </a:lnTo>
                <a:lnTo>
                  <a:pt x="80792" y="51764"/>
                </a:lnTo>
                <a:lnTo>
                  <a:pt x="80792" y="51764"/>
                </a:lnTo>
                <a:lnTo>
                  <a:pt x="80792" y="51764"/>
                </a:lnTo>
                <a:lnTo>
                  <a:pt x="83168" y="51764"/>
                </a:lnTo>
                <a:lnTo>
                  <a:pt x="83168" y="51764"/>
                </a:lnTo>
                <a:lnTo>
                  <a:pt x="83168" y="51764"/>
                </a:lnTo>
                <a:lnTo>
                  <a:pt x="83168" y="51764"/>
                </a:lnTo>
                <a:lnTo>
                  <a:pt x="85544" y="51764"/>
                </a:lnTo>
                <a:lnTo>
                  <a:pt x="85544" y="51764"/>
                </a:lnTo>
                <a:lnTo>
                  <a:pt x="85544" y="51764"/>
                </a:lnTo>
                <a:lnTo>
                  <a:pt x="85544" y="51764"/>
                </a:lnTo>
                <a:lnTo>
                  <a:pt x="85544" y="51764"/>
                </a:lnTo>
                <a:lnTo>
                  <a:pt x="87920" y="51764"/>
                </a:lnTo>
                <a:lnTo>
                  <a:pt x="87920" y="51764"/>
                </a:lnTo>
                <a:lnTo>
                  <a:pt x="87920" y="56470"/>
                </a:lnTo>
                <a:lnTo>
                  <a:pt x="87920" y="56470"/>
                </a:lnTo>
                <a:lnTo>
                  <a:pt x="87920" y="56470"/>
                </a:lnTo>
                <a:lnTo>
                  <a:pt x="87920" y="56470"/>
                </a:lnTo>
                <a:lnTo>
                  <a:pt x="91485" y="56470"/>
                </a:lnTo>
                <a:lnTo>
                  <a:pt x="91485" y="56470"/>
                </a:lnTo>
                <a:lnTo>
                  <a:pt x="91485" y="56470"/>
                </a:lnTo>
                <a:lnTo>
                  <a:pt x="91485" y="56470"/>
                </a:lnTo>
                <a:lnTo>
                  <a:pt x="93861" y="56470"/>
                </a:lnTo>
                <a:lnTo>
                  <a:pt x="93861" y="63529"/>
                </a:lnTo>
                <a:lnTo>
                  <a:pt x="93861" y="63529"/>
                </a:lnTo>
                <a:lnTo>
                  <a:pt x="93861" y="63529"/>
                </a:lnTo>
                <a:lnTo>
                  <a:pt x="93861" y="63529"/>
                </a:lnTo>
                <a:lnTo>
                  <a:pt x="93861" y="63529"/>
                </a:lnTo>
                <a:lnTo>
                  <a:pt x="93861" y="68235"/>
                </a:lnTo>
                <a:lnTo>
                  <a:pt x="93861" y="68235"/>
                </a:lnTo>
                <a:lnTo>
                  <a:pt x="93861" y="68235"/>
                </a:lnTo>
                <a:lnTo>
                  <a:pt x="93861" y="68235"/>
                </a:lnTo>
                <a:lnTo>
                  <a:pt x="93861" y="68235"/>
                </a:lnTo>
                <a:lnTo>
                  <a:pt x="93861" y="72941"/>
                </a:lnTo>
                <a:lnTo>
                  <a:pt x="93861" y="72941"/>
                </a:lnTo>
                <a:lnTo>
                  <a:pt x="93861" y="72941"/>
                </a:lnTo>
                <a:lnTo>
                  <a:pt x="96237" y="72941"/>
                </a:lnTo>
                <a:lnTo>
                  <a:pt x="96237" y="72941"/>
                </a:lnTo>
                <a:lnTo>
                  <a:pt x="96237" y="72941"/>
                </a:lnTo>
                <a:lnTo>
                  <a:pt x="96237" y="72941"/>
                </a:lnTo>
                <a:lnTo>
                  <a:pt x="98613" y="72941"/>
                </a:lnTo>
                <a:lnTo>
                  <a:pt x="98613" y="72941"/>
                </a:lnTo>
                <a:lnTo>
                  <a:pt x="98613" y="72941"/>
                </a:lnTo>
                <a:lnTo>
                  <a:pt x="98613" y="72941"/>
                </a:lnTo>
                <a:lnTo>
                  <a:pt x="98613" y="77647"/>
                </a:lnTo>
                <a:lnTo>
                  <a:pt x="98613" y="77647"/>
                </a:lnTo>
                <a:lnTo>
                  <a:pt x="98613" y="77647"/>
                </a:lnTo>
                <a:lnTo>
                  <a:pt x="96237" y="77647"/>
                </a:lnTo>
                <a:lnTo>
                  <a:pt x="96237" y="77647"/>
                </a:lnTo>
                <a:lnTo>
                  <a:pt x="96237" y="77647"/>
                </a:lnTo>
                <a:lnTo>
                  <a:pt x="96237" y="77647"/>
                </a:lnTo>
                <a:lnTo>
                  <a:pt x="96237" y="77647"/>
                </a:lnTo>
                <a:lnTo>
                  <a:pt x="96237" y="77647"/>
                </a:lnTo>
                <a:lnTo>
                  <a:pt x="93861" y="77647"/>
                </a:lnTo>
                <a:lnTo>
                  <a:pt x="93861" y="77647"/>
                </a:lnTo>
                <a:lnTo>
                  <a:pt x="93861" y="77647"/>
                </a:lnTo>
                <a:lnTo>
                  <a:pt x="93861" y="77647"/>
                </a:lnTo>
                <a:lnTo>
                  <a:pt x="91485" y="77647"/>
                </a:lnTo>
                <a:lnTo>
                  <a:pt x="91485" y="82352"/>
                </a:lnTo>
                <a:lnTo>
                  <a:pt x="91485" y="82352"/>
                </a:lnTo>
                <a:lnTo>
                  <a:pt x="91485" y="82352"/>
                </a:lnTo>
                <a:lnTo>
                  <a:pt x="91485" y="82352"/>
                </a:lnTo>
                <a:lnTo>
                  <a:pt x="91485" y="82352"/>
                </a:lnTo>
                <a:lnTo>
                  <a:pt x="91485" y="82352"/>
                </a:lnTo>
                <a:lnTo>
                  <a:pt x="93861" y="82352"/>
                </a:lnTo>
                <a:lnTo>
                  <a:pt x="93861" y="82352"/>
                </a:lnTo>
                <a:lnTo>
                  <a:pt x="93861" y="82352"/>
                </a:lnTo>
                <a:lnTo>
                  <a:pt x="93861" y="82352"/>
                </a:lnTo>
                <a:lnTo>
                  <a:pt x="93861" y="82352"/>
                </a:lnTo>
                <a:lnTo>
                  <a:pt x="96237" y="82352"/>
                </a:lnTo>
                <a:lnTo>
                  <a:pt x="96237" y="82352"/>
                </a:lnTo>
                <a:lnTo>
                  <a:pt x="96237" y="82352"/>
                </a:lnTo>
                <a:lnTo>
                  <a:pt x="96237" y="82352"/>
                </a:lnTo>
                <a:lnTo>
                  <a:pt x="98613" y="82352"/>
                </a:lnTo>
                <a:lnTo>
                  <a:pt x="98613" y="77647"/>
                </a:lnTo>
                <a:lnTo>
                  <a:pt x="98613" y="77647"/>
                </a:lnTo>
                <a:lnTo>
                  <a:pt x="98613" y="77647"/>
                </a:lnTo>
                <a:lnTo>
                  <a:pt x="98613" y="77647"/>
                </a:lnTo>
                <a:lnTo>
                  <a:pt x="98613" y="77647"/>
                </a:lnTo>
                <a:lnTo>
                  <a:pt x="100990" y="77647"/>
                </a:lnTo>
                <a:lnTo>
                  <a:pt x="100990" y="77647"/>
                </a:lnTo>
                <a:lnTo>
                  <a:pt x="100990" y="77647"/>
                </a:lnTo>
                <a:lnTo>
                  <a:pt x="100990" y="77647"/>
                </a:lnTo>
                <a:lnTo>
                  <a:pt x="100990" y="82352"/>
                </a:lnTo>
                <a:lnTo>
                  <a:pt x="104554" y="82352"/>
                </a:lnTo>
                <a:lnTo>
                  <a:pt x="104554" y="82352"/>
                </a:lnTo>
                <a:lnTo>
                  <a:pt x="104554" y="82352"/>
                </a:lnTo>
                <a:lnTo>
                  <a:pt x="104554" y="82352"/>
                </a:lnTo>
                <a:lnTo>
                  <a:pt x="104554" y="82352"/>
                </a:lnTo>
                <a:lnTo>
                  <a:pt x="106930" y="82352"/>
                </a:lnTo>
                <a:lnTo>
                  <a:pt x="106930" y="82352"/>
                </a:lnTo>
                <a:lnTo>
                  <a:pt x="106930" y="77647"/>
                </a:lnTo>
                <a:lnTo>
                  <a:pt x="106930" y="77647"/>
                </a:lnTo>
                <a:lnTo>
                  <a:pt x="106930" y="77647"/>
                </a:lnTo>
                <a:lnTo>
                  <a:pt x="106930" y="77647"/>
                </a:lnTo>
                <a:lnTo>
                  <a:pt x="109306" y="77647"/>
                </a:lnTo>
                <a:lnTo>
                  <a:pt x="109306" y="77647"/>
                </a:lnTo>
                <a:lnTo>
                  <a:pt x="109306" y="77647"/>
                </a:lnTo>
                <a:lnTo>
                  <a:pt x="109306" y="77647"/>
                </a:lnTo>
                <a:lnTo>
                  <a:pt x="109306" y="77647"/>
                </a:lnTo>
                <a:lnTo>
                  <a:pt x="111683" y="77647"/>
                </a:lnTo>
                <a:lnTo>
                  <a:pt x="111683" y="82352"/>
                </a:lnTo>
                <a:lnTo>
                  <a:pt x="111683" y="82352"/>
                </a:lnTo>
                <a:lnTo>
                  <a:pt x="111683" y="82352"/>
                </a:lnTo>
                <a:lnTo>
                  <a:pt x="111683" y="82352"/>
                </a:lnTo>
                <a:lnTo>
                  <a:pt x="111683" y="82352"/>
                </a:lnTo>
                <a:lnTo>
                  <a:pt x="114059" y="82352"/>
                </a:lnTo>
                <a:lnTo>
                  <a:pt x="114059" y="82352"/>
                </a:lnTo>
                <a:lnTo>
                  <a:pt x="114059" y="82352"/>
                </a:lnTo>
                <a:lnTo>
                  <a:pt x="114059" y="89411"/>
                </a:lnTo>
                <a:lnTo>
                  <a:pt x="114059" y="89411"/>
                </a:lnTo>
                <a:lnTo>
                  <a:pt x="114059" y="89411"/>
                </a:lnTo>
                <a:lnTo>
                  <a:pt x="117623" y="89411"/>
                </a:lnTo>
                <a:lnTo>
                  <a:pt x="117623" y="89411"/>
                </a:lnTo>
                <a:lnTo>
                  <a:pt x="117623" y="89411"/>
                </a:lnTo>
                <a:lnTo>
                  <a:pt x="117623" y="89411"/>
                </a:lnTo>
                <a:lnTo>
                  <a:pt x="117623" y="89411"/>
                </a:lnTo>
                <a:lnTo>
                  <a:pt x="117623" y="94117"/>
                </a:lnTo>
                <a:lnTo>
                  <a:pt x="120000" y="94117"/>
                </a:lnTo>
                <a:lnTo>
                  <a:pt x="120000" y="94117"/>
                </a:lnTo>
                <a:lnTo>
                  <a:pt x="120000" y="94117"/>
                </a:lnTo>
                <a:lnTo>
                  <a:pt x="120000" y="94117"/>
                </a:lnTo>
                <a:lnTo>
                  <a:pt x="120000" y="94117"/>
                </a:lnTo>
                <a:lnTo>
                  <a:pt x="120000" y="94117"/>
                </a:lnTo>
                <a:lnTo>
                  <a:pt x="120000" y="94117"/>
                </a:lnTo>
                <a:lnTo>
                  <a:pt x="120000" y="94117"/>
                </a:lnTo>
                <a:lnTo>
                  <a:pt x="120000" y="94117"/>
                </a:lnTo>
                <a:lnTo>
                  <a:pt x="117623" y="94117"/>
                </a:lnTo>
                <a:lnTo>
                  <a:pt x="117623" y="94117"/>
                </a:lnTo>
                <a:lnTo>
                  <a:pt x="117623" y="98823"/>
                </a:lnTo>
                <a:lnTo>
                  <a:pt x="117623" y="98823"/>
                </a:lnTo>
                <a:lnTo>
                  <a:pt x="117623" y="98823"/>
                </a:lnTo>
                <a:lnTo>
                  <a:pt x="114059" y="98823"/>
                </a:lnTo>
                <a:lnTo>
                  <a:pt x="114059" y="98823"/>
                </a:lnTo>
                <a:lnTo>
                  <a:pt x="114059" y="98823"/>
                </a:lnTo>
                <a:lnTo>
                  <a:pt x="114059" y="98823"/>
                </a:lnTo>
                <a:lnTo>
                  <a:pt x="114059" y="98823"/>
                </a:lnTo>
                <a:lnTo>
                  <a:pt x="111683" y="98823"/>
                </a:lnTo>
                <a:lnTo>
                  <a:pt x="111683" y="98823"/>
                </a:lnTo>
                <a:lnTo>
                  <a:pt x="111683" y="98823"/>
                </a:lnTo>
                <a:lnTo>
                  <a:pt x="111683" y="103529"/>
                </a:lnTo>
                <a:lnTo>
                  <a:pt x="111683" y="103529"/>
                </a:lnTo>
                <a:lnTo>
                  <a:pt x="109306" y="103529"/>
                </a:lnTo>
                <a:lnTo>
                  <a:pt x="109306" y="103529"/>
                </a:lnTo>
                <a:lnTo>
                  <a:pt x="109306" y="103529"/>
                </a:lnTo>
                <a:lnTo>
                  <a:pt x="109306" y="103529"/>
                </a:lnTo>
                <a:lnTo>
                  <a:pt x="109306" y="103529"/>
                </a:lnTo>
                <a:lnTo>
                  <a:pt x="106930" y="103529"/>
                </a:lnTo>
                <a:lnTo>
                  <a:pt x="106930" y="103529"/>
                </a:lnTo>
                <a:lnTo>
                  <a:pt x="106930" y="103529"/>
                </a:lnTo>
                <a:lnTo>
                  <a:pt x="106930" y="103529"/>
                </a:lnTo>
                <a:lnTo>
                  <a:pt x="106930" y="103529"/>
                </a:lnTo>
                <a:lnTo>
                  <a:pt x="104554" y="103529"/>
                </a:lnTo>
                <a:lnTo>
                  <a:pt x="104554" y="103529"/>
                </a:lnTo>
                <a:lnTo>
                  <a:pt x="104554" y="103529"/>
                </a:lnTo>
                <a:lnTo>
                  <a:pt x="104554" y="103529"/>
                </a:lnTo>
                <a:lnTo>
                  <a:pt x="100990" y="103529"/>
                </a:lnTo>
                <a:lnTo>
                  <a:pt x="100990" y="103529"/>
                </a:lnTo>
                <a:lnTo>
                  <a:pt x="100990" y="103529"/>
                </a:lnTo>
                <a:lnTo>
                  <a:pt x="100990" y="103529"/>
                </a:lnTo>
                <a:lnTo>
                  <a:pt x="100990" y="103529"/>
                </a:lnTo>
                <a:lnTo>
                  <a:pt x="98613" y="103529"/>
                </a:lnTo>
                <a:lnTo>
                  <a:pt x="98613" y="103529"/>
                </a:lnTo>
                <a:lnTo>
                  <a:pt x="98613" y="103529"/>
                </a:lnTo>
                <a:lnTo>
                  <a:pt x="98613" y="103529"/>
                </a:lnTo>
                <a:lnTo>
                  <a:pt x="96237" y="103529"/>
                </a:lnTo>
                <a:lnTo>
                  <a:pt x="96237" y="103529"/>
                </a:lnTo>
                <a:lnTo>
                  <a:pt x="96237" y="103529"/>
                </a:lnTo>
                <a:lnTo>
                  <a:pt x="96237" y="103529"/>
                </a:lnTo>
                <a:lnTo>
                  <a:pt x="96237" y="103529"/>
                </a:lnTo>
                <a:lnTo>
                  <a:pt x="93861" y="103529"/>
                </a:lnTo>
                <a:lnTo>
                  <a:pt x="93861" y="103529"/>
                </a:lnTo>
                <a:lnTo>
                  <a:pt x="93861" y="98823"/>
                </a:lnTo>
                <a:lnTo>
                  <a:pt x="93861" y="98823"/>
                </a:lnTo>
                <a:lnTo>
                  <a:pt x="93861" y="98823"/>
                </a:lnTo>
                <a:lnTo>
                  <a:pt x="91485" y="98823"/>
                </a:lnTo>
                <a:lnTo>
                  <a:pt x="91485" y="98823"/>
                </a:lnTo>
                <a:lnTo>
                  <a:pt x="91485" y="98823"/>
                </a:lnTo>
                <a:lnTo>
                  <a:pt x="87920" y="98823"/>
                </a:lnTo>
                <a:lnTo>
                  <a:pt x="87920" y="98823"/>
                </a:lnTo>
                <a:lnTo>
                  <a:pt x="87920" y="98823"/>
                </a:lnTo>
                <a:lnTo>
                  <a:pt x="87920" y="98823"/>
                </a:lnTo>
                <a:lnTo>
                  <a:pt x="87920" y="98823"/>
                </a:lnTo>
                <a:lnTo>
                  <a:pt x="87920" y="98823"/>
                </a:lnTo>
                <a:lnTo>
                  <a:pt x="85544" y="98823"/>
                </a:lnTo>
                <a:lnTo>
                  <a:pt x="85544" y="98823"/>
                </a:lnTo>
                <a:lnTo>
                  <a:pt x="85544" y="98823"/>
                </a:lnTo>
                <a:lnTo>
                  <a:pt x="85544" y="98823"/>
                </a:lnTo>
                <a:lnTo>
                  <a:pt x="85544" y="98823"/>
                </a:lnTo>
                <a:lnTo>
                  <a:pt x="83168" y="98823"/>
                </a:lnTo>
                <a:lnTo>
                  <a:pt x="83168" y="98823"/>
                </a:lnTo>
                <a:lnTo>
                  <a:pt x="83168" y="98823"/>
                </a:lnTo>
                <a:lnTo>
                  <a:pt x="80792" y="98823"/>
                </a:lnTo>
                <a:lnTo>
                  <a:pt x="80792" y="98823"/>
                </a:lnTo>
                <a:lnTo>
                  <a:pt x="80792" y="98823"/>
                </a:lnTo>
                <a:lnTo>
                  <a:pt x="80792" y="98823"/>
                </a:lnTo>
                <a:lnTo>
                  <a:pt x="80792" y="98823"/>
                </a:lnTo>
                <a:lnTo>
                  <a:pt x="80792" y="94117"/>
                </a:lnTo>
                <a:lnTo>
                  <a:pt x="78415" y="94117"/>
                </a:lnTo>
                <a:lnTo>
                  <a:pt x="78415" y="94117"/>
                </a:lnTo>
                <a:lnTo>
                  <a:pt x="80792" y="94117"/>
                </a:lnTo>
                <a:lnTo>
                  <a:pt x="80792" y="94117"/>
                </a:lnTo>
                <a:lnTo>
                  <a:pt x="80792" y="94117"/>
                </a:lnTo>
                <a:lnTo>
                  <a:pt x="80792" y="89411"/>
                </a:lnTo>
                <a:lnTo>
                  <a:pt x="80792" y="89411"/>
                </a:lnTo>
                <a:lnTo>
                  <a:pt x="80792" y="89411"/>
                </a:lnTo>
                <a:lnTo>
                  <a:pt x="83168" y="89411"/>
                </a:lnTo>
                <a:lnTo>
                  <a:pt x="83168" y="89411"/>
                </a:lnTo>
                <a:lnTo>
                  <a:pt x="80792" y="89411"/>
                </a:lnTo>
                <a:lnTo>
                  <a:pt x="80792" y="89411"/>
                </a:lnTo>
                <a:lnTo>
                  <a:pt x="80792" y="89411"/>
                </a:lnTo>
                <a:lnTo>
                  <a:pt x="80792" y="89411"/>
                </a:lnTo>
                <a:lnTo>
                  <a:pt x="80792" y="89411"/>
                </a:lnTo>
                <a:lnTo>
                  <a:pt x="78415" y="89411"/>
                </a:lnTo>
                <a:lnTo>
                  <a:pt x="78415" y="89411"/>
                </a:lnTo>
                <a:lnTo>
                  <a:pt x="78415" y="89411"/>
                </a:lnTo>
                <a:lnTo>
                  <a:pt x="78415" y="89411"/>
                </a:lnTo>
                <a:lnTo>
                  <a:pt x="74851" y="89411"/>
                </a:lnTo>
                <a:lnTo>
                  <a:pt x="74851" y="89411"/>
                </a:lnTo>
                <a:lnTo>
                  <a:pt x="74851" y="89411"/>
                </a:lnTo>
                <a:lnTo>
                  <a:pt x="74851" y="82352"/>
                </a:lnTo>
                <a:lnTo>
                  <a:pt x="72475" y="82352"/>
                </a:lnTo>
                <a:lnTo>
                  <a:pt x="72475" y="82352"/>
                </a:lnTo>
                <a:lnTo>
                  <a:pt x="72475" y="82352"/>
                </a:lnTo>
                <a:lnTo>
                  <a:pt x="72475" y="89411"/>
                </a:lnTo>
                <a:lnTo>
                  <a:pt x="72475" y="89411"/>
                </a:lnTo>
                <a:lnTo>
                  <a:pt x="70099" y="89411"/>
                </a:lnTo>
                <a:lnTo>
                  <a:pt x="70099" y="89411"/>
                </a:lnTo>
                <a:lnTo>
                  <a:pt x="70099" y="89411"/>
                </a:lnTo>
                <a:lnTo>
                  <a:pt x="70099" y="82352"/>
                </a:lnTo>
                <a:lnTo>
                  <a:pt x="67722" y="82352"/>
                </a:lnTo>
                <a:lnTo>
                  <a:pt x="67722" y="82352"/>
                </a:lnTo>
                <a:lnTo>
                  <a:pt x="67722" y="82352"/>
                </a:lnTo>
                <a:lnTo>
                  <a:pt x="70099" y="82352"/>
                </a:lnTo>
                <a:lnTo>
                  <a:pt x="70099" y="82352"/>
                </a:lnTo>
                <a:lnTo>
                  <a:pt x="70099" y="77647"/>
                </a:lnTo>
                <a:lnTo>
                  <a:pt x="70099" y="77647"/>
                </a:lnTo>
                <a:lnTo>
                  <a:pt x="72475" y="77647"/>
                </a:lnTo>
                <a:lnTo>
                  <a:pt x="72475" y="77647"/>
                </a:lnTo>
                <a:lnTo>
                  <a:pt x="72475" y="77647"/>
                </a:lnTo>
                <a:lnTo>
                  <a:pt x="70099" y="77647"/>
                </a:lnTo>
                <a:lnTo>
                  <a:pt x="70099" y="77647"/>
                </a:lnTo>
                <a:lnTo>
                  <a:pt x="70099" y="77647"/>
                </a:lnTo>
                <a:lnTo>
                  <a:pt x="70099" y="77647"/>
                </a:lnTo>
                <a:lnTo>
                  <a:pt x="70099" y="77647"/>
                </a:lnTo>
                <a:lnTo>
                  <a:pt x="67722" y="77647"/>
                </a:lnTo>
                <a:lnTo>
                  <a:pt x="67722" y="77647"/>
                </a:lnTo>
                <a:lnTo>
                  <a:pt x="67722" y="77647"/>
                </a:lnTo>
                <a:lnTo>
                  <a:pt x="67722" y="77647"/>
                </a:lnTo>
                <a:lnTo>
                  <a:pt x="67722" y="77647"/>
                </a:lnTo>
                <a:lnTo>
                  <a:pt x="67722" y="77647"/>
                </a:lnTo>
                <a:lnTo>
                  <a:pt x="65346" y="77647"/>
                </a:lnTo>
                <a:lnTo>
                  <a:pt x="65346" y="77647"/>
                </a:lnTo>
                <a:lnTo>
                  <a:pt x="65346" y="77647"/>
                </a:lnTo>
                <a:lnTo>
                  <a:pt x="65346" y="77647"/>
                </a:lnTo>
                <a:lnTo>
                  <a:pt x="61782" y="77647"/>
                </a:lnTo>
                <a:lnTo>
                  <a:pt x="61782" y="82352"/>
                </a:lnTo>
                <a:lnTo>
                  <a:pt x="61782" y="82352"/>
                </a:lnTo>
                <a:lnTo>
                  <a:pt x="61782" y="82352"/>
                </a:lnTo>
                <a:lnTo>
                  <a:pt x="61782" y="82352"/>
                </a:lnTo>
                <a:lnTo>
                  <a:pt x="59405" y="82352"/>
                </a:lnTo>
                <a:lnTo>
                  <a:pt x="59405" y="82352"/>
                </a:lnTo>
                <a:lnTo>
                  <a:pt x="61782" y="82352"/>
                </a:lnTo>
                <a:lnTo>
                  <a:pt x="61782" y="89411"/>
                </a:lnTo>
                <a:lnTo>
                  <a:pt x="61782" y="89411"/>
                </a:lnTo>
                <a:lnTo>
                  <a:pt x="61782" y="89411"/>
                </a:lnTo>
                <a:lnTo>
                  <a:pt x="61782" y="89411"/>
                </a:lnTo>
                <a:lnTo>
                  <a:pt x="61782" y="94117"/>
                </a:lnTo>
                <a:lnTo>
                  <a:pt x="61782" y="94117"/>
                </a:lnTo>
                <a:lnTo>
                  <a:pt x="61782" y="94117"/>
                </a:lnTo>
                <a:lnTo>
                  <a:pt x="59405" y="94117"/>
                </a:lnTo>
                <a:lnTo>
                  <a:pt x="59405" y="94117"/>
                </a:lnTo>
                <a:lnTo>
                  <a:pt x="59405" y="94117"/>
                </a:lnTo>
                <a:lnTo>
                  <a:pt x="59405" y="94117"/>
                </a:lnTo>
                <a:lnTo>
                  <a:pt x="59405" y="94117"/>
                </a:lnTo>
                <a:lnTo>
                  <a:pt x="57029" y="94117"/>
                </a:lnTo>
                <a:lnTo>
                  <a:pt x="57029" y="94117"/>
                </a:lnTo>
                <a:lnTo>
                  <a:pt x="57029" y="98823"/>
                </a:lnTo>
                <a:lnTo>
                  <a:pt x="57029" y="98823"/>
                </a:lnTo>
                <a:lnTo>
                  <a:pt x="57029" y="98823"/>
                </a:lnTo>
                <a:lnTo>
                  <a:pt x="57029" y="98823"/>
                </a:lnTo>
                <a:lnTo>
                  <a:pt x="54653" y="98823"/>
                </a:lnTo>
                <a:lnTo>
                  <a:pt x="54653" y="98823"/>
                </a:lnTo>
                <a:lnTo>
                  <a:pt x="54653" y="98823"/>
                </a:lnTo>
                <a:lnTo>
                  <a:pt x="54653" y="98823"/>
                </a:lnTo>
                <a:lnTo>
                  <a:pt x="52277" y="98823"/>
                </a:lnTo>
                <a:lnTo>
                  <a:pt x="52277" y="98823"/>
                </a:lnTo>
                <a:lnTo>
                  <a:pt x="52277" y="98823"/>
                </a:lnTo>
                <a:lnTo>
                  <a:pt x="52277" y="98823"/>
                </a:lnTo>
                <a:lnTo>
                  <a:pt x="48712" y="98823"/>
                </a:lnTo>
                <a:lnTo>
                  <a:pt x="48712" y="98823"/>
                </a:lnTo>
                <a:lnTo>
                  <a:pt x="48712" y="103529"/>
                </a:lnTo>
                <a:lnTo>
                  <a:pt x="48712" y="103529"/>
                </a:lnTo>
                <a:lnTo>
                  <a:pt x="48712" y="103529"/>
                </a:lnTo>
                <a:lnTo>
                  <a:pt x="48712" y="103529"/>
                </a:lnTo>
                <a:lnTo>
                  <a:pt x="48712" y="103529"/>
                </a:lnTo>
                <a:lnTo>
                  <a:pt x="46336" y="103529"/>
                </a:lnTo>
                <a:lnTo>
                  <a:pt x="46336" y="103529"/>
                </a:lnTo>
                <a:lnTo>
                  <a:pt x="46336" y="103529"/>
                </a:lnTo>
                <a:lnTo>
                  <a:pt x="46336" y="108235"/>
                </a:lnTo>
                <a:lnTo>
                  <a:pt x="46336" y="108235"/>
                </a:lnTo>
                <a:lnTo>
                  <a:pt x="46336" y="108235"/>
                </a:lnTo>
                <a:lnTo>
                  <a:pt x="46336" y="108235"/>
                </a:lnTo>
                <a:lnTo>
                  <a:pt x="43960" y="108235"/>
                </a:lnTo>
                <a:lnTo>
                  <a:pt x="43960" y="108235"/>
                </a:lnTo>
                <a:lnTo>
                  <a:pt x="43960" y="115294"/>
                </a:lnTo>
                <a:lnTo>
                  <a:pt x="43960" y="115294"/>
                </a:lnTo>
                <a:lnTo>
                  <a:pt x="43960" y="115294"/>
                </a:lnTo>
                <a:lnTo>
                  <a:pt x="41584" y="115294"/>
                </a:lnTo>
                <a:lnTo>
                  <a:pt x="41584" y="115294"/>
                </a:lnTo>
                <a:lnTo>
                  <a:pt x="41584" y="115294"/>
                </a:lnTo>
                <a:lnTo>
                  <a:pt x="41584" y="115294"/>
                </a:lnTo>
                <a:lnTo>
                  <a:pt x="41584" y="115294"/>
                </a:lnTo>
                <a:lnTo>
                  <a:pt x="41584" y="115294"/>
                </a:lnTo>
                <a:lnTo>
                  <a:pt x="39207" y="115294"/>
                </a:lnTo>
                <a:lnTo>
                  <a:pt x="39207" y="115294"/>
                </a:lnTo>
                <a:lnTo>
                  <a:pt x="39207" y="115294"/>
                </a:lnTo>
                <a:lnTo>
                  <a:pt x="39207" y="120000"/>
                </a:lnTo>
                <a:lnTo>
                  <a:pt x="35643" y="120000"/>
                </a:lnTo>
                <a:lnTo>
                  <a:pt x="35643" y="120000"/>
                </a:lnTo>
                <a:lnTo>
                  <a:pt x="35643" y="120000"/>
                </a:lnTo>
                <a:lnTo>
                  <a:pt x="35643" y="120000"/>
                </a:lnTo>
                <a:lnTo>
                  <a:pt x="33267" y="120000"/>
                </a:lnTo>
                <a:lnTo>
                  <a:pt x="33267" y="120000"/>
                </a:lnTo>
                <a:lnTo>
                  <a:pt x="33267" y="120000"/>
                </a:lnTo>
                <a:lnTo>
                  <a:pt x="33267" y="120000"/>
                </a:lnTo>
                <a:lnTo>
                  <a:pt x="33267" y="120000"/>
                </a:lnTo>
                <a:lnTo>
                  <a:pt x="30891" y="120000"/>
                </a:lnTo>
                <a:lnTo>
                  <a:pt x="30891" y="120000"/>
                </a:lnTo>
                <a:lnTo>
                  <a:pt x="30891" y="120000"/>
                </a:lnTo>
                <a:lnTo>
                  <a:pt x="28514" y="120000"/>
                </a:lnTo>
                <a:lnTo>
                  <a:pt x="28514" y="120000"/>
                </a:lnTo>
                <a:lnTo>
                  <a:pt x="28514" y="120000"/>
                </a:lnTo>
                <a:lnTo>
                  <a:pt x="28514" y="120000"/>
                </a:lnTo>
                <a:lnTo>
                  <a:pt x="28514" y="120000"/>
                </a:lnTo>
                <a:lnTo>
                  <a:pt x="26138" y="120000"/>
                </a:lnTo>
                <a:lnTo>
                  <a:pt x="26138" y="115294"/>
                </a:lnTo>
                <a:lnTo>
                  <a:pt x="26138" y="115294"/>
                </a:lnTo>
                <a:lnTo>
                  <a:pt x="26138" y="115294"/>
                </a:lnTo>
                <a:lnTo>
                  <a:pt x="26138" y="115294"/>
                </a:lnTo>
                <a:lnTo>
                  <a:pt x="26138" y="108235"/>
                </a:lnTo>
                <a:lnTo>
                  <a:pt x="26138" y="108235"/>
                </a:lnTo>
                <a:lnTo>
                  <a:pt x="26138" y="108235"/>
                </a:lnTo>
                <a:lnTo>
                  <a:pt x="26138" y="108235"/>
                </a:lnTo>
                <a:lnTo>
                  <a:pt x="26138" y="103529"/>
                </a:lnTo>
                <a:lnTo>
                  <a:pt x="26138" y="103529"/>
                </a:lnTo>
                <a:lnTo>
                  <a:pt x="26138" y="103529"/>
                </a:lnTo>
                <a:lnTo>
                  <a:pt x="26138" y="103529"/>
                </a:lnTo>
                <a:lnTo>
                  <a:pt x="26138" y="103529"/>
                </a:lnTo>
                <a:lnTo>
                  <a:pt x="26138" y="98823"/>
                </a:lnTo>
                <a:lnTo>
                  <a:pt x="26138" y="98823"/>
                </a:lnTo>
                <a:lnTo>
                  <a:pt x="26138" y="98823"/>
                </a:lnTo>
                <a:lnTo>
                  <a:pt x="26138" y="98823"/>
                </a:lnTo>
                <a:lnTo>
                  <a:pt x="26138" y="98823"/>
                </a:lnTo>
                <a:lnTo>
                  <a:pt x="26138" y="98823"/>
                </a:lnTo>
                <a:lnTo>
                  <a:pt x="26138" y="94117"/>
                </a:lnTo>
                <a:lnTo>
                  <a:pt x="26138" y="94117"/>
                </a:lnTo>
                <a:lnTo>
                  <a:pt x="22574" y="94117"/>
                </a:lnTo>
                <a:lnTo>
                  <a:pt x="22574" y="98823"/>
                </a:lnTo>
                <a:lnTo>
                  <a:pt x="22574" y="98823"/>
                </a:lnTo>
                <a:lnTo>
                  <a:pt x="22574" y="98823"/>
                </a:lnTo>
                <a:lnTo>
                  <a:pt x="20198" y="98823"/>
                </a:lnTo>
                <a:lnTo>
                  <a:pt x="20198" y="98823"/>
                </a:lnTo>
                <a:lnTo>
                  <a:pt x="20198" y="98823"/>
                </a:lnTo>
                <a:lnTo>
                  <a:pt x="20198" y="98823"/>
                </a:lnTo>
                <a:lnTo>
                  <a:pt x="17821" y="98823"/>
                </a:lnTo>
                <a:lnTo>
                  <a:pt x="17821" y="98823"/>
                </a:lnTo>
                <a:lnTo>
                  <a:pt x="17821" y="98823"/>
                </a:lnTo>
                <a:lnTo>
                  <a:pt x="17821" y="98823"/>
                </a:lnTo>
                <a:lnTo>
                  <a:pt x="17821" y="98823"/>
                </a:lnTo>
                <a:lnTo>
                  <a:pt x="15445" y="98823"/>
                </a:lnTo>
                <a:lnTo>
                  <a:pt x="15445" y="98823"/>
                </a:lnTo>
                <a:lnTo>
                  <a:pt x="15445" y="98823"/>
                </a:lnTo>
                <a:lnTo>
                  <a:pt x="13069" y="98823"/>
                </a:lnTo>
                <a:lnTo>
                  <a:pt x="13069" y="98823"/>
                </a:lnTo>
                <a:lnTo>
                  <a:pt x="13069" y="98823"/>
                </a:lnTo>
                <a:lnTo>
                  <a:pt x="13069" y="98823"/>
                </a:lnTo>
                <a:lnTo>
                  <a:pt x="9504" y="98823"/>
                </a:lnTo>
                <a:lnTo>
                  <a:pt x="9504" y="98823"/>
                </a:lnTo>
                <a:lnTo>
                  <a:pt x="9504" y="98823"/>
                </a:lnTo>
                <a:lnTo>
                  <a:pt x="9504" y="98823"/>
                </a:lnTo>
                <a:lnTo>
                  <a:pt x="7128" y="98823"/>
                </a:lnTo>
                <a:lnTo>
                  <a:pt x="7128" y="98823"/>
                </a:lnTo>
                <a:lnTo>
                  <a:pt x="7128" y="98823"/>
                </a:lnTo>
                <a:lnTo>
                  <a:pt x="7128" y="103529"/>
                </a:lnTo>
                <a:lnTo>
                  <a:pt x="7128" y="103529"/>
                </a:lnTo>
                <a:lnTo>
                  <a:pt x="4752" y="103529"/>
                </a:lnTo>
                <a:lnTo>
                  <a:pt x="4752" y="103529"/>
                </a:lnTo>
                <a:lnTo>
                  <a:pt x="4752" y="103529"/>
                </a:lnTo>
                <a:lnTo>
                  <a:pt x="4752" y="103529"/>
                </a:lnTo>
                <a:lnTo>
                  <a:pt x="2376" y="103529"/>
                </a:lnTo>
                <a:lnTo>
                  <a:pt x="2376" y="103529"/>
                </a:lnTo>
                <a:lnTo>
                  <a:pt x="2376" y="103529"/>
                </a:lnTo>
                <a:lnTo>
                  <a:pt x="2376" y="103529"/>
                </a:lnTo>
                <a:lnTo>
                  <a:pt x="0" y="103529"/>
                </a:lnTo>
                <a:lnTo>
                  <a:pt x="0" y="103529"/>
                </a:lnTo>
                <a:lnTo>
                  <a:pt x="0" y="98823"/>
                </a:lnTo>
                <a:lnTo>
                  <a:pt x="0" y="98823"/>
                </a:lnTo>
                <a:lnTo>
                  <a:pt x="0" y="98823"/>
                </a:lnTo>
                <a:lnTo>
                  <a:pt x="0" y="98823"/>
                </a:lnTo>
                <a:lnTo>
                  <a:pt x="0" y="94117"/>
                </a:lnTo>
                <a:lnTo>
                  <a:pt x="0" y="94117"/>
                </a:lnTo>
                <a:lnTo>
                  <a:pt x="0" y="94117"/>
                </a:lnTo>
                <a:lnTo>
                  <a:pt x="0" y="94117"/>
                </a:lnTo>
                <a:lnTo>
                  <a:pt x="0" y="94117"/>
                </a:lnTo>
                <a:lnTo>
                  <a:pt x="2376" y="94117"/>
                </a:lnTo>
                <a:lnTo>
                  <a:pt x="2376" y="89411"/>
                </a:lnTo>
                <a:lnTo>
                  <a:pt x="2376" y="89411"/>
                </a:lnTo>
                <a:lnTo>
                  <a:pt x="2376" y="89411"/>
                </a:lnTo>
                <a:lnTo>
                  <a:pt x="2376" y="89411"/>
                </a:lnTo>
                <a:lnTo>
                  <a:pt x="2376" y="89411"/>
                </a:lnTo>
                <a:lnTo>
                  <a:pt x="2376" y="89411"/>
                </a:lnTo>
                <a:lnTo>
                  <a:pt x="4752" y="89411"/>
                </a:lnTo>
                <a:lnTo>
                  <a:pt x="4752" y="89411"/>
                </a:lnTo>
                <a:lnTo>
                  <a:pt x="4752" y="82352"/>
                </a:lnTo>
                <a:lnTo>
                  <a:pt x="4752" y="82352"/>
                </a:lnTo>
                <a:lnTo>
                  <a:pt x="4752" y="82352"/>
                </a:lnTo>
                <a:lnTo>
                  <a:pt x="7128" y="82352"/>
                </a:lnTo>
                <a:lnTo>
                  <a:pt x="7128" y="82352"/>
                </a:lnTo>
                <a:lnTo>
                  <a:pt x="7128" y="82352"/>
                </a:lnTo>
                <a:lnTo>
                  <a:pt x="7128" y="82352"/>
                </a:lnTo>
                <a:lnTo>
                  <a:pt x="9504" y="82352"/>
                </a:lnTo>
                <a:lnTo>
                  <a:pt x="9504" y="82352"/>
                </a:lnTo>
                <a:lnTo>
                  <a:pt x="9504" y="82352"/>
                </a:lnTo>
                <a:lnTo>
                  <a:pt x="9504" y="82352"/>
                </a:lnTo>
                <a:lnTo>
                  <a:pt x="9504" y="82352"/>
                </a:lnTo>
                <a:lnTo>
                  <a:pt x="13069" y="82352"/>
                </a:lnTo>
                <a:lnTo>
                  <a:pt x="13069" y="82352"/>
                </a:lnTo>
                <a:lnTo>
                  <a:pt x="13069" y="82352"/>
                </a:lnTo>
                <a:lnTo>
                  <a:pt x="13069" y="77647"/>
                </a:lnTo>
                <a:lnTo>
                  <a:pt x="13069" y="77647"/>
                </a:lnTo>
                <a:lnTo>
                  <a:pt x="15445" y="77647"/>
                </a:lnTo>
                <a:lnTo>
                  <a:pt x="15445" y="77647"/>
                </a:lnTo>
                <a:lnTo>
                  <a:pt x="15445" y="77647"/>
                </a:lnTo>
                <a:lnTo>
                  <a:pt x="17821" y="77647"/>
                </a:lnTo>
                <a:lnTo>
                  <a:pt x="17821" y="77647"/>
                </a:lnTo>
                <a:lnTo>
                  <a:pt x="17821" y="77647"/>
                </a:lnTo>
                <a:lnTo>
                  <a:pt x="15445" y="77647"/>
                </a:lnTo>
                <a:lnTo>
                  <a:pt x="15445" y="77647"/>
                </a:lnTo>
                <a:lnTo>
                  <a:pt x="15445" y="72941"/>
                </a:lnTo>
                <a:lnTo>
                  <a:pt x="15445" y="72941"/>
                </a:lnTo>
                <a:lnTo>
                  <a:pt x="15445" y="72941"/>
                </a:lnTo>
                <a:lnTo>
                  <a:pt x="13069" y="72941"/>
                </a:lnTo>
                <a:lnTo>
                  <a:pt x="13069" y="72941"/>
                </a:lnTo>
                <a:lnTo>
                  <a:pt x="13069" y="68235"/>
                </a:lnTo>
                <a:lnTo>
                  <a:pt x="13069" y="68235"/>
                </a:lnTo>
                <a:lnTo>
                  <a:pt x="13069" y="68235"/>
                </a:lnTo>
                <a:lnTo>
                  <a:pt x="13069" y="68235"/>
                </a:lnTo>
                <a:lnTo>
                  <a:pt x="13069" y="63529"/>
                </a:lnTo>
                <a:lnTo>
                  <a:pt x="13069" y="63529"/>
                </a:lnTo>
                <a:lnTo>
                  <a:pt x="13069" y="63529"/>
                </a:lnTo>
                <a:lnTo>
                  <a:pt x="13069" y="56470"/>
                </a:lnTo>
                <a:lnTo>
                  <a:pt x="13069" y="56470"/>
                </a:lnTo>
                <a:lnTo>
                  <a:pt x="13069" y="56470"/>
                </a:lnTo>
                <a:lnTo>
                  <a:pt x="13069" y="56470"/>
                </a:lnTo>
                <a:lnTo>
                  <a:pt x="15445" y="56470"/>
                </a:lnTo>
                <a:lnTo>
                  <a:pt x="15445" y="51764"/>
                </a:lnTo>
                <a:lnTo>
                  <a:pt x="15445" y="51764"/>
                </a:lnTo>
                <a:lnTo>
                  <a:pt x="15445" y="51764"/>
                </a:lnTo>
                <a:lnTo>
                  <a:pt x="15445" y="51764"/>
                </a:lnTo>
                <a:lnTo>
                  <a:pt x="15445" y="51764"/>
                </a:lnTo>
                <a:lnTo>
                  <a:pt x="15445" y="51764"/>
                </a:lnTo>
                <a:lnTo>
                  <a:pt x="17821" y="51764"/>
                </a:lnTo>
                <a:lnTo>
                  <a:pt x="17821" y="47058"/>
                </a:lnTo>
                <a:lnTo>
                  <a:pt x="17821" y="47058"/>
                </a:lnTo>
                <a:lnTo>
                  <a:pt x="17821" y="47058"/>
                </a:lnTo>
                <a:lnTo>
                  <a:pt x="17821" y="42352"/>
                </a:lnTo>
                <a:lnTo>
                  <a:pt x="17821" y="42352"/>
                </a:lnTo>
                <a:lnTo>
                  <a:pt x="17821" y="42352"/>
                </a:lnTo>
                <a:lnTo>
                  <a:pt x="17821" y="42352"/>
                </a:lnTo>
                <a:lnTo>
                  <a:pt x="17821" y="37647"/>
                </a:lnTo>
                <a:lnTo>
                  <a:pt x="17821" y="37647"/>
                </a:lnTo>
                <a:lnTo>
                  <a:pt x="17821" y="37647"/>
                </a:lnTo>
                <a:lnTo>
                  <a:pt x="17821" y="37647"/>
                </a:lnTo>
                <a:lnTo>
                  <a:pt x="17821" y="37647"/>
                </a:lnTo>
                <a:lnTo>
                  <a:pt x="17821" y="30588"/>
                </a:lnTo>
                <a:lnTo>
                  <a:pt x="17821" y="30588"/>
                </a:lnTo>
                <a:lnTo>
                  <a:pt x="17821" y="30588"/>
                </a:lnTo>
                <a:lnTo>
                  <a:pt x="17821" y="25882"/>
                </a:lnTo>
                <a:lnTo>
                  <a:pt x="17821" y="25882"/>
                </a:lnTo>
                <a:lnTo>
                  <a:pt x="17821" y="25882"/>
                </a:lnTo>
                <a:lnTo>
                  <a:pt x="17821" y="25882"/>
                </a:lnTo>
                <a:lnTo>
                  <a:pt x="17821" y="21176"/>
                </a:lnTo>
                <a:lnTo>
                  <a:pt x="17821" y="21176"/>
                </a:lnTo>
                <a:lnTo>
                  <a:pt x="17821" y="21176"/>
                </a:lnTo>
                <a:lnTo>
                  <a:pt x="17821" y="21176"/>
                </a:lnTo>
                <a:lnTo>
                  <a:pt x="17821" y="16470"/>
                </a:lnTo>
                <a:lnTo>
                  <a:pt x="20198" y="16470"/>
                </a:lnTo>
                <a:lnTo>
                  <a:pt x="20198" y="16470"/>
                </a:lnTo>
                <a:lnTo>
                  <a:pt x="20198" y="16470"/>
                </a:lnTo>
                <a:lnTo>
                  <a:pt x="20198" y="16470"/>
                </a:lnTo>
                <a:lnTo>
                  <a:pt x="20198" y="11764"/>
                </a:lnTo>
                <a:lnTo>
                  <a:pt x="20198" y="11764"/>
                </a:lnTo>
                <a:lnTo>
                  <a:pt x="20198" y="11764"/>
                </a:lnTo>
                <a:lnTo>
                  <a:pt x="20198" y="11764"/>
                </a:lnTo>
                <a:lnTo>
                  <a:pt x="22574" y="11764"/>
                </a:lnTo>
                <a:lnTo>
                  <a:pt x="22574" y="11764"/>
                </a:lnTo>
                <a:lnTo>
                  <a:pt x="22574" y="11764"/>
                </a:lnTo>
                <a:lnTo>
                  <a:pt x="22574" y="11764"/>
                </a:lnTo>
                <a:lnTo>
                  <a:pt x="22574" y="4705"/>
                </a:lnTo>
                <a:lnTo>
                  <a:pt x="26138" y="4705"/>
                </a:lnTo>
                <a:lnTo>
                  <a:pt x="26138" y="4705"/>
                </a:lnTo>
                <a:lnTo>
                  <a:pt x="26138" y="4705"/>
                </a:lnTo>
                <a:lnTo>
                  <a:pt x="26138" y="4705"/>
                </a:lnTo>
                <a:lnTo>
                  <a:pt x="26138" y="4705"/>
                </a:lnTo>
                <a:lnTo>
                  <a:pt x="28514" y="4705"/>
                </a:lnTo>
                <a:lnTo>
                  <a:pt x="28514" y="4705"/>
                </a:lnTo>
                <a:lnTo>
                  <a:pt x="28514" y="4705"/>
                </a:lnTo>
                <a:lnTo>
                  <a:pt x="28514" y="4705"/>
                </a:lnTo>
                <a:lnTo>
                  <a:pt x="28514" y="4705"/>
                </a:lnTo>
                <a:lnTo>
                  <a:pt x="28514" y="4705"/>
                </a:lnTo>
                <a:lnTo>
                  <a:pt x="28514" y="4705"/>
                </a:lnTo>
                <a:lnTo>
                  <a:pt x="28514" y="11764"/>
                </a:lnTo>
                <a:lnTo>
                  <a:pt x="30891" y="11764"/>
                </a:lnTo>
                <a:lnTo>
                  <a:pt x="30891" y="11764"/>
                </a:lnTo>
                <a:lnTo>
                  <a:pt x="30891" y="11764"/>
                </a:lnTo>
                <a:lnTo>
                  <a:pt x="33267" y="11764"/>
                </a:lnTo>
                <a:lnTo>
                  <a:pt x="33267" y="11764"/>
                </a:lnTo>
                <a:lnTo>
                  <a:pt x="33267" y="11764"/>
                </a:lnTo>
                <a:lnTo>
                  <a:pt x="33267" y="11764"/>
                </a:lnTo>
                <a:lnTo>
                  <a:pt x="33267" y="11764"/>
                </a:lnTo>
                <a:lnTo>
                  <a:pt x="35643" y="11764"/>
                </a:lnTo>
                <a:lnTo>
                  <a:pt x="35643" y="11764"/>
                </a:lnTo>
                <a:lnTo>
                  <a:pt x="35643" y="4705"/>
                </a:lnTo>
                <a:lnTo>
                  <a:pt x="33267" y="4705"/>
                </a:lnTo>
                <a:lnTo>
                  <a:pt x="33267" y="4705"/>
                </a:lnTo>
                <a:lnTo>
                  <a:pt x="33267" y="4705"/>
                </a:lnTo>
                <a:lnTo>
                  <a:pt x="33267" y="0"/>
                </a:lnTo>
                <a:lnTo>
                  <a:pt x="33267" y="0"/>
                </a:lnTo>
                <a:lnTo>
                  <a:pt x="35643" y="0"/>
                </a:lnTo>
                <a:lnTo>
                  <a:pt x="35643" y="0"/>
                </a:lnTo>
                <a:lnTo>
                  <a:pt x="35643" y="0"/>
                </a:lnTo>
                <a:lnTo>
                  <a:pt x="35643" y="0"/>
                </a:lnTo>
                <a:lnTo>
                  <a:pt x="39207" y="0"/>
                </a:lnTo>
                <a:lnTo>
                  <a:pt x="39207" y="0"/>
                </a:lnTo>
                <a:lnTo>
                  <a:pt x="39207"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6" name="Shape 2256"/>
          <p:cNvSpPr/>
          <p:nvPr/>
        </p:nvSpPr>
        <p:spPr>
          <a:xfrm>
            <a:off x="2624138" y="2343153"/>
            <a:ext cx="113110" cy="79375"/>
          </a:xfrm>
          <a:custGeom>
            <a:avLst/>
            <a:gdLst/>
            <a:ahLst/>
            <a:cxnLst/>
            <a:rect l="0" t="0" r="0" b="0"/>
            <a:pathLst>
              <a:path w="120000" h="120000" extrusionOk="0">
                <a:moveTo>
                  <a:pt x="92210" y="0"/>
                </a:moveTo>
                <a:lnTo>
                  <a:pt x="92210" y="4800"/>
                </a:lnTo>
                <a:lnTo>
                  <a:pt x="94736" y="4800"/>
                </a:lnTo>
                <a:lnTo>
                  <a:pt x="94736" y="4800"/>
                </a:lnTo>
                <a:lnTo>
                  <a:pt x="94736" y="4800"/>
                </a:lnTo>
                <a:lnTo>
                  <a:pt x="94736" y="4800"/>
                </a:lnTo>
                <a:lnTo>
                  <a:pt x="94736" y="4800"/>
                </a:lnTo>
                <a:lnTo>
                  <a:pt x="94736" y="4800"/>
                </a:lnTo>
                <a:lnTo>
                  <a:pt x="92210" y="4800"/>
                </a:lnTo>
                <a:lnTo>
                  <a:pt x="92210" y="4800"/>
                </a:lnTo>
                <a:lnTo>
                  <a:pt x="92210" y="4800"/>
                </a:lnTo>
                <a:lnTo>
                  <a:pt x="92210" y="9600"/>
                </a:lnTo>
                <a:lnTo>
                  <a:pt x="92210" y="9600"/>
                </a:lnTo>
                <a:lnTo>
                  <a:pt x="92210" y="9600"/>
                </a:lnTo>
                <a:lnTo>
                  <a:pt x="92210" y="9600"/>
                </a:lnTo>
                <a:lnTo>
                  <a:pt x="94736" y="9600"/>
                </a:lnTo>
                <a:lnTo>
                  <a:pt x="94736" y="9600"/>
                </a:lnTo>
                <a:lnTo>
                  <a:pt x="94736" y="9600"/>
                </a:lnTo>
                <a:lnTo>
                  <a:pt x="94736" y="9600"/>
                </a:lnTo>
                <a:lnTo>
                  <a:pt x="97263" y="9600"/>
                </a:lnTo>
                <a:lnTo>
                  <a:pt x="97263" y="9600"/>
                </a:lnTo>
                <a:lnTo>
                  <a:pt x="97263" y="9600"/>
                </a:lnTo>
                <a:lnTo>
                  <a:pt x="97263" y="9600"/>
                </a:lnTo>
                <a:lnTo>
                  <a:pt x="97263" y="9600"/>
                </a:lnTo>
                <a:lnTo>
                  <a:pt x="101052" y="9600"/>
                </a:lnTo>
                <a:lnTo>
                  <a:pt x="101052" y="9600"/>
                </a:lnTo>
                <a:lnTo>
                  <a:pt x="101052" y="9600"/>
                </a:lnTo>
                <a:lnTo>
                  <a:pt x="101052" y="9600"/>
                </a:lnTo>
                <a:lnTo>
                  <a:pt x="101052" y="9600"/>
                </a:lnTo>
                <a:lnTo>
                  <a:pt x="103578" y="9600"/>
                </a:lnTo>
                <a:lnTo>
                  <a:pt x="103578" y="9600"/>
                </a:lnTo>
                <a:lnTo>
                  <a:pt x="103578" y="9600"/>
                </a:lnTo>
                <a:lnTo>
                  <a:pt x="103578" y="14400"/>
                </a:lnTo>
                <a:lnTo>
                  <a:pt x="103578" y="14400"/>
                </a:lnTo>
                <a:lnTo>
                  <a:pt x="103578" y="14400"/>
                </a:lnTo>
                <a:lnTo>
                  <a:pt x="106105" y="14400"/>
                </a:lnTo>
                <a:lnTo>
                  <a:pt x="106105" y="14400"/>
                </a:lnTo>
                <a:lnTo>
                  <a:pt x="106105" y="14400"/>
                </a:lnTo>
                <a:lnTo>
                  <a:pt x="106105" y="14400"/>
                </a:lnTo>
                <a:lnTo>
                  <a:pt x="106105" y="19200"/>
                </a:lnTo>
                <a:lnTo>
                  <a:pt x="108631" y="19200"/>
                </a:lnTo>
                <a:lnTo>
                  <a:pt x="108631" y="19200"/>
                </a:lnTo>
                <a:lnTo>
                  <a:pt x="106105" y="19200"/>
                </a:lnTo>
                <a:lnTo>
                  <a:pt x="106105" y="19200"/>
                </a:lnTo>
                <a:lnTo>
                  <a:pt x="106105" y="19200"/>
                </a:lnTo>
                <a:lnTo>
                  <a:pt x="106105" y="19200"/>
                </a:lnTo>
                <a:lnTo>
                  <a:pt x="106105" y="26400"/>
                </a:lnTo>
                <a:lnTo>
                  <a:pt x="103578" y="26400"/>
                </a:lnTo>
                <a:lnTo>
                  <a:pt x="103578" y="26400"/>
                </a:lnTo>
                <a:lnTo>
                  <a:pt x="103578" y="26400"/>
                </a:lnTo>
                <a:lnTo>
                  <a:pt x="103578" y="26400"/>
                </a:lnTo>
                <a:lnTo>
                  <a:pt x="103578" y="26400"/>
                </a:lnTo>
                <a:lnTo>
                  <a:pt x="101052" y="26400"/>
                </a:lnTo>
                <a:lnTo>
                  <a:pt x="101052" y="26400"/>
                </a:lnTo>
                <a:lnTo>
                  <a:pt x="101052" y="26400"/>
                </a:lnTo>
                <a:lnTo>
                  <a:pt x="101052" y="26400"/>
                </a:lnTo>
                <a:lnTo>
                  <a:pt x="97263" y="26400"/>
                </a:lnTo>
                <a:lnTo>
                  <a:pt x="97263" y="26400"/>
                </a:lnTo>
                <a:lnTo>
                  <a:pt x="101052" y="26400"/>
                </a:lnTo>
                <a:lnTo>
                  <a:pt x="101052" y="26400"/>
                </a:lnTo>
                <a:lnTo>
                  <a:pt x="101052" y="26400"/>
                </a:lnTo>
                <a:lnTo>
                  <a:pt x="101052" y="26400"/>
                </a:lnTo>
                <a:lnTo>
                  <a:pt x="103578" y="26400"/>
                </a:lnTo>
                <a:lnTo>
                  <a:pt x="103578" y="26400"/>
                </a:lnTo>
                <a:lnTo>
                  <a:pt x="103578" y="31200"/>
                </a:lnTo>
                <a:lnTo>
                  <a:pt x="103578" y="31200"/>
                </a:lnTo>
                <a:lnTo>
                  <a:pt x="103578" y="31200"/>
                </a:lnTo>
                <a:lnTo>
                  <a:pt x="103578" y="31200"/>
                </a:lnTo>
                <a:lnTo>
                  <a:pt x="103578" y="31200"/>
                </a:lnTo>
                <a:lnTo>
                  <a:pt x="103578" y="36000"/>
                </a:lnTo>
                <a:lnTo>
                  <a:pt x="103578" y="36000"/>
                </a:lnTo>
                <a:lnTo>
                  <a:pt x="101052" y="36000"/>
                </a:lnTo>
                <a:lnTo>
                  <a:pt x="101052" y="36000"/>
                </a:lnTo>
                <a:lnTo>
                  <a:pt x="101052" y="36000"/>
                </a:lnTo>
                <a:lnTo>
                  <a:pt x="101052" y="36000"/>
                </a:lnTo>
                <a:lnTo>
                  <a:pt x="97263" y="36000"/>
                </a:lnTo>
                <a:lnTo>
                  <a:pt x="97263" y="36000"/>
                </a:lnTo>
                <a:lnTo>
                  <a:pt x="97263" y="36000"/>
                </a:lnTo>
                <a:lnTo>
                  <a:pt x="94736" y="36000"/>
                </a:lnTo>
                <a:lnTo>
                  <a:pt x="94736" y="36000"/>
                </a:lnTo>
                <a:lnTo>
                  <a:pt x="94736" y="36000"/>
                </a:lnTo>
                <a:lnTo>
                  <a:pt x="94736" y="36000"/>
                </a:lnTo>
                <a:lnTo>
                  <a:pt x="94736" y="36000"/>
                </a:lnTo>
                <a:lnTo>
                  <a:pt x="92210" y="36000"/>
                </a:lnTo>
                <a:lnTo>
                  <a:pt x="92210" y="36000"/>
                </a:lnTo>
                <a:lnTo>
                  <a:pt x="92210" y="36000"/>
                </a:lnTo>
                <a:lnTo>
                  <a:pt x="92210" y="36000"/>
                </a:lnTo>
                <a:lnTo>
                  <a:pt x="92210" y="36000"/>
                </a:lnTo>
                <a:lnTo>
                  <a:pt x="89684" y="36000"/>
                </a:lnTo>
                <a:lnTo>
                  <a:pt x="89684" y="40800"/>
                </a:lnTo>
                <a:lnTo>
                  <a:pt x="89684" y="40800"/>
                </a:lnTo>
                <a:lnTo>
                  <a:pt x="89684" y="40800"/>
                </a:lnTo>
                <a:lnTo>
                  <a:pt x="89684" y="40800"/>
                </a:lnTo>
                <a:lnTo>
                  <a:pt x="87157" y="40800"/>
                </a:lnTo>
                <a:lnTo>
                  <a:pt x="87157" y="40800"/>
                </a:lnTo>
                <a:lnTo>
                  <a:pt x="87157" y="40800"/>
                </a:lnTo>
                <a:lnTo>
                  <a:pt x="87157" y="40800"/>
                </a:lnTo>
                <a:lnTo>
                  <a:pt x="87157" y="40800"/>
                </a:lnTo>
                <a:lnTo>
                  <a:pt x="83368" y="40800"/>
                </a:lnTo>
                <a:lnTo>
                  <a:pt x="83368" y="45600"/>
                </a:lnTo>
                <a:lnTo>
                  <a:pt x="83368" y="45600"/>
                </a:lnTo>
                <a:lnTo>
                  <a:pt x="83368" y="45600"/>
                </a:lnTo>
                <a:lnTo>
                  <a:pt x="83368" y="45600"/>
                </a:lnTo>
                <a:lnTo>
                  <a:pt x="83368" y="45600"/>
                </a:lnTo>
                <a:lnTo>
                  <a:pt x="83368" y="45600"/>
                </a:lnTo>
                <a:lnTo>
                  <a:pt x="87157" y="45600"/>
                </a:lnTo>
                <a:lnTo>
                  <a:pt x="87157" y="45600"/>
                </a:lnTo>
                <a:lnTo>
                  <a:pt x="87157" y="45600"/>
                </a:lnTo>
                <a:lnTo>
                  <a:pt x="87157" y="45600"/>
                </a:lnTo>
                <a:lnTo>
                  <a:pt x="87157" y="45600"/>
                </a:lnTo>
                <a:lnTo>
                  <a:pt x="89684" y="45600"/>
                </a:lnTo>
                <a:lnTo>
                  <a:pt x="89684" y="45600"/>
                </a:lnTo>
                <a:lnTo>
                  <a:pt x="89684" y="45600"/>
                </a:lnTo>
                <a:lnTo>
                  <a:pt x="92210" y="45600"/>
                </a:lnTo>
                <a:lnTo>
                  <a:pt x="92210" y="45600"/>
                </a:lnTo>
                <a:lnTo>
                  <a:pt x="92210" y="45600"/>
                </a:lnTo>
                <a:lnTo>
                  <a:pt x="92210" y="45600"/>
                </a:lnTo>
                <a:lnTo>
                  <a:pt x="92210" y="45600"/>
                </a:lnTo>
                <a:lnTo>
                  <a:pt x="94736" y="45600"/>
                </a:lnTo>
                <a:lnTo>
                  <a:pt x="94736" y="45600"/>
                </a:lnTo>
                <a:lnTo>
                  <a:pt x="94736" y="45600"/>
                </a:lnTo>
                <a:lnTo>
                  <a:pt x="94736" y="45600"/>
                </a:lnTo>
                <a:lnTo>
                  <a:pt x="97263" y="45600"/>
                </a:lnTo>
                <a:lnTo>
                  <a:pt x="97263" y="45600"/>
                </a:lnTo>
                <a:lnTo>
                  <a:pt x="97263" y="45600"/>
                </a:lnTo>
                <a:lnTo>
                  <a:pt x="97263" y="45600"/>
                </a:lnTo>
                <a:lnTo>
                  <a:pt x="101052" y="45600"/>
                </a:lnTo>
                <a:lnTo>
                  <a:pt x="101052" y="45600"/>
                </a:lnTo>
                <a:lnTo>
                  <a:pt x="101052" y="45600"/>
                </a:lnTo>
                <a:lnTo>
                  <a:pt x="101052" y="45600"/>
                </a:lnTo>
                <a:lnTo>
                  <a:pt x="101052" y="52800"/>
                </a:lnTo>
                <a:lnTo>
                  <a:pt x="103578" y="52800"/>
                </a:lnTo>
                <a:lnTo>
                  <a:pt x="103578" y="52800"/>
                </a:lnTo>
                <a:lnTo>
                  <a:pt x="101052" y="52800"/>
                </a:lnTo>
                <a:lnTo>
                  <a:pt x="101052" y="52800"/>
                </a:lnTo>
                <a:lnTo>
                  <a:pt x="103578" y="52800"/>
                </a:lnTo>
                <a:lnTo>
                  <a:pt x="103578" y="57600"/>
                </a:lnTo>
                <a:lnTo>
                  <a:pt x="103578" y="57600"/>
                </a:lnTo>
                <a:lnTo>
                  <a:pt x="103578" y="57600"/>
                </a:lnTo>
                <a:lnTo>
                  <a:pt x="103578" y="57600"/>
                </a:lnTo>
                <a:lnTo>
                  <a:pt x="103578" y="57600"/>
                </a:lnTo>
                <a:lnTo>
                  <a:pt x="106105" y="57600"/>
                </a:lnTo>
                <a:lnTo>
                  <a:pt x="106105" y="57600"/>
                </a:lnTo>
                <a:lnTo>
                  <a:pt x="106105" y="57600"/>
                </a:lnTo>
                <a:lnTo>
                  <a:pt x="106105" y="57600"/>
                </a:lnTo>
                <a:lnTo>
                  <a:pt x="106105" y="52800"/>
                </a:lnTo>
                <a:lnTo>
                  <a:pt x="108631" y="52800"/>
                </a:lnTo>
                <a:lnTo>
                  <a:pt x="108631" y="52800"/>
                </a:lnTo>
                <a:lnTo>
                  <a:pt x="106105" y="52800"/>
                </a:lnTo>
                <a:lnTo>
                  <a:pt x="106105" y="52800"/>
                </a:lnTo>
                <a:lnTo>
                  <a:pt x="106105" y="52800"/>
                </a:lnTo>
                <a:lnTo>
                  <a:pt x="103578" y="52800"/>
                </a:lnTo>
                <a:lnTo>
                  <a:pt x="103578" y="52800"/>
                </a:lnTo>
                <a:lnTo>
                  <a:pt x="103578" y="52800"/>
                </a:lnTo>
                <a:lnTo>
                  <a:pt x="103578" y="45600"/>
                </a:lnTo>
                <a:lnTo>
                  <a:pt x="103578" y="45600"/>
                </a:lnTo>
                <a:lnTo>
                  <a:pt x="103578" y="45600"/>
                </a:lnTo>
                <a:lnTo>
                  <a:pt x="103578" y="45600"/>
                </a:lnTo>
                <a:lnTo>
                  <a:pt x="103578" y="40800"/>
                </a:lnTo>
                <a:lnTo>
                  <a:pt x="103578" y="40800"/>
                </a:lnTo>
                <a:lnTo>
                  <a:pt x="103578" y="40800"/>
                </a:lnTo>
                <a:lnTo>
                  <a:pt x="103578" y="40800"/>
                </a:lnTo>
                <a:lnTo>
                  <a:pt x="103578" y="40800"/>
                </a:lnTo>
                <a:lnTo>
                  <a:pt x="103578" y="40800"/>
                </a:lnTo>
                <a:lnTo>
                  <a:pt x="103578" y="40800"/>
                </a:lnTo>
                <a:lnTo>
                  <a:pt x="103578" y="36000"/>
                </a:lnTo>
                <a:lnTo>
                  <a:pt x="103578" y="36000"/>
                </a:lnTo>
                <a:lnTo>
                  <a:pt x="103578" y="36000"/>
                </a:lnTo>
                <a:lnTo>
                  <a:pt x="103578" y="36000"/>
                </a:lnTo>
                <a:lnTo>
                  <a:pt x="106105" y="36000"/>
                </a:lnTo>
                <a:lnTo>
                  <a:pt x="106105" y="36000"/>
                </a:lnTo>
                <a:lnTo>
                  <a:pt x="106105" y="36000"/>
                </a:lnTo>
                <a:lnTo>
                  <a:pt x="108631" y="36000"/>
                </a:lnTo>
                <a:lnTo>
                  <a:pt x="108631" y="36000"/>
                </a:lnTo>
                <a:lnTo>
                  <a:pt x="108631" y="36000"/>
                </a:lnTo>
                <a:lnTo>
                  <a:pt x="108631" y="40800"/>
                </a:lnTo>
                <a:lnTo>
                  <a:pt x="108631" y="40800"/>
                </a:lnTo>
                <a:lnTo>
                  <a:pt x="108631" y="40800"/>
                </a:lnTo>
                <a:lnTo>
                  <a:pt x="111157" y="40800"/>
                </a:lnTo>
                <a:lnTo>
                  <a:pt x="111157" y="40800"/>
                </a:lnTo>
                <a:lnTo>
                  <a:pt x="111157" y="40800"/>
                </a:lnTo>
                <a:lnTo>
                  <a:pt x="111157" y="40800"/>
                </a:lnTo>
                <a:lnTo>
                  <a:pt x="111157" y="40800"/>
                </a:lnTo>
                <a:lnTo>
                  <a:pt x="111157" y="40800"/>
                </a:lnTo>
                <a:lnTo>
                  <a:pt x="114947" y="40800"/>
                </a:lnTo>
                <a:lnTo>
                  <a:pt x="114947" y="45600"/>
                </a:lnTo>
                <a:lnTo>
                  <a:pt x="114947" y="45600"/>
                </a:lnTo>
                <a:lnTo>
                  <a:pt x="114947" y="45600"/>
                </a:lnTo>
                <a:lnTo>
                  <a:pt x="114947" y="45600"/>
                </a:lnTo>
                <a:lnTo>
                  <a:pt x="114947" y="45600"/>
                </a:lnTo>
                <a:lnTo>
                  <a:pt x="114947" y="52800"/>
                </a:lnTo>
                <a:lnTo>
                  <a:pt x="111157" y="52800"/>
                </a:lnTo>
                <a:lnTo>
                  <a:pt x="111157" y="52800"/>
                </a:lnTo>
                <a:lnTo>
                  <a:pt x="111157" y="52800"/>
                </a:lnTo>
                <a:lnTo>
                  <a:pt x="111157" y="52800"/>
                </a:lnTo>
                <a:lnTo>
                  <a:pt x="111157" y="57600"/>
                </a:lnTo>
                <a:lnTo>
                  <a:pt x="111157" y="57600"/>
                </a:lnTo>
                <a:lnTo>
                  <a:pt x="114947" y="57600"/>
                </a:lnTo>
                <a:lnTo>
                  <a:pt x="114947" y="57600"/>
                </a:lnTo>
                <a:lnTo>
                  <a:pt x="114947" y="57600"/>
                </a:lnTo>
                <a:lnTo>
                  <a:pt x="114947" y="57600"/>
                </a:lnTo>
                <a:lnTo>
                  <a:pt x="114947" y="57600"/>
                </a:lnTo>
                <a:lnTo>
                  <a:pt x="114947" y="62400"/>
                </a:lnTo>
                <a:lnTo>
                  <a:pt x="114947" y="62400"/>
                </a:lnTo>
                <a:lnTo>
                  <a:pt x="117473" y="62400"/>
                </a:lnTo>
                <a:lnTo>
                  <a:pt x="117473" y="62400"/>
                </a:lnTo>
                <a:lnTo>
                  <a:pt x="117473" y="62400"/>
                </a:lnTo>
                <a:lnTo>
                  <a:pt x="117473" y="62400"/>
                </a:lnTo>
                <a:lnTo>
                  <a:pt x="117473" y="67200"/>
                </a:lnTo>
                <a:lnTo>
                  <a:pt x="117473" y="67200"/>
                </a:lnTo>
                <a:lnTo>
                  <a:pt x="117473" y="67200"/>
                </a:lnTo>
                <a:lnTo>
                  <a:pt x="117473" y="67200"/>
                </a:lnTo>
                <a:lnTo>
                  <a:pt x="120000" y="67200"/>
                </a:lnTo>
                <a:lnTo>
                  <a:pt x="120000" y="67200"/>
                </a:lnTo>
                <a:lnTo>
                  <a:pt x="120000" y="72000"/>
                </a:lnTo>
                <a:lnTo>
                  <a:pt x="117473" y="72000"/>
                </a:lnTo>
                <a:lnTo>
                  <a:pt x="117473" y="72000"/>
                </a:lnTo>
                <a:lnTo>
                  <a:pt x="117473" y="72000"/>
                </a:lnTo>
                <a:lnTo>
                  <a:pt x="117473" y="72000"/>
                </a:lnTo>
                <a:lnTo>
                  <a:pt x="117473" y="72000"/>
                </a:lnTo>
                <a:lnTo>
                  <a:pt x="117473" y="72000"/>
                </a:lnTo>
                <a:lnTo>
                  <a:pt x="114947" y="72000"/>
                </a:lnTo>
                <a:lnTo>
                  <a:pt x="114947" y="72000"/>
                </a:lnTo>
                <a:lnTo>
                  <a:pt x="114947" y="72000"/>
                </a:lnTo>
                <a:lnTo>
                  <a:pt x="111157" y="72000"/>
                </a:lnTo>
                <a:lnTo>
                  <a:pt x="111157" y="79200"/>
                </a:lnTo>
                <a:lnTo>
                  <a:pt x="114947" y="79200"/>
                </a:lnTo>
                <a:lnTo>
                  <a:pt x="114947" y="79200"/>
                </a:lnTo>
                <a:lnTo>
                  <a:pt x="114947" y="79200"/>
                </a:lnTo>
                <a:lnTo>
                  <a:pt x="114947" y="79200"/>
                </a:lnTo>
                <a:lnTo>
                  <a:pt x="114947" y="79200"/>
                </a:lnTo>
                <a:lnTo>
                  <a:pt x="114947" y="84000"/>
                </a:lnTo>
                <a:lnTo>
                  <a:pt x="117473" y="84000"/>
                </a:lnTo>
                <a:lnTo>
                  <a:pt x="117473" y="84000"/>
                </a:lnTo>
                <a:lnTo>
                  <a:pt x="117473" y="84000"/>
                </a:lnTo>
                <a:lnTo>
                  <a:pt x="117473" y="88800"/>
                </a:lnTo>
                <a:lnTo>
                  <a:pt x="117473" y="88800"/>
                </a:lnTo>
                <a:lnTo>
                  <a:pt x="117473" y="88800"/>
                </a:lnTo>
                <a:lnTo>
                  <a:pt x="114947" y="88800"/>
                </a:lnTo>
                <a:lnTo>
                  <a:pt x="114947" y="93600"/>
                </a:lnTo>
                <a:lnTo>
                  <a:pt x="114947" y="93600"/>
                </a:lnTo>
                <a:lnTo>
                  <a:pt x="114947" y="93600"/>
                </a:lnTo>
                <a:lnTo>
                  <a:pt x="114947" y="93600"/>
                </a:lnTo>
                <a:lnTo>
                  <a:pt x="114947" y="93600"/>
                </a:lnTo>
                <a:lnTo>
                  <a:pt x="114947" y="98400"/>
                </a:lnTo>
                <a:lnTo>
                  <a:pt x="111157" y="98400"/>
                </a:lnTo>
                <a:lnTo>
                  <a:pt x="111157" y="98400"/>
                </a:lnTo>
                <a:lnTo>
                  <a:pt x="111157" y="98400"/>
                </a:lnTo>
                <a:lnTo>
                  <a:pt x="111157" y="98400"/>
                </a:lnTo>
                <a:lnTo>
                  <a:pt x="108631" y="98400"/>
                </a:lnTo>
                <a:lnTo>
                  <a:pt x="108631" y="98400"/>
                </a:lnTo>
                <a:lnTo>
                  <a:pt x="108631" y="98400"/>
                </a:lnTo>
                <a:lnTo>
                  <a:pt x="108631" y="98400"/>
                </a:lnTo>
                <a:lnTo>
                  <a:pt x="108631" y="98400"/>
                </a:lnTo>
                <a:lnTo>
                  <a:pt x="108631" y="98400"/>
                </a:lnTo>
                <a:lnTo>
                  <a:pt x="106105" y="98400"/>
                </a:lnTo>
                <a:lnTo>
                  <a:pt x="106105" y="98400"/>
                </a:lnTo>
                <a:lnTo>
                  <a:pt x="106105" y="98400"/>
                </a:lnTo>
                <a:lnTo>
                  <a:pt x="106105" y="105600"/>
                </a:lnTo>
                <a:lnTo>
                  <a:pt x="103578" y="105600"/>
                </a:lnTo>
                <a:lnTo>
                  <a:pt x="103578" y="105600"/>
                </a:lnTo>
                <a:lnTo>
                  <a:pt x="103578" y="105600"/>
                </a:lnTo>
                <a:lnTo>
                  <a:pt x="103578" y="105600"/>
                </a:lnTo>
                <a:lnTo>
                  <a:pt x="101052" y="105600"/>
                </a:lnTo>
                <a:lnTo>
                  <a:pt x="101052" y="105600"/>
                </a:lnTo>
                <a:lnTo>
                  <a:pt x="101052" y="105600"/>
                </a:lnTo>
                <a:lnTo>
                  <a:pt x="101052" y="105600"/>
                </a:lnTo>
                <a:lnTo>
                  <a:pt x="101052" y="105600"/>
                </a:lnTo>
                <a:lnTo>
                  <a:pt x="97263" y="105600"/>
                </a:lnTo>
                <a:lnTo>
                  <a:pt x="97263" y="105600"/>
                </a:lnTo>
                <a:lnTo>
                  <a:pt x="97263" y="105600"/>
                </a:lnTo>
                <a:lnTo>
                  <a:pt x="97263" y="105600"/>
                </a:lnTo>
                <a:lnTo>
                  <a:pt x="94736" y="105600"/>
                </a:lnTo>
                <a:lnTo>
                  <a:pt x="94736" y="105600"/>
                </a:lnTo>
                <a:lnTo>
                  <a:pt x="94736" y="105600"/>
                </a:lnTo>
                <a:lnTo>
                  <a:pt x="94736" y="105600"/>
                </a:lnTo>
                <a:lnTo>
                  <a:pt x="94736" y="105600"/>
                </a:lnTo>
                <a:lnTo>
                  <a:pt x="92210" y="105600"/>
                </a:lnTo>
                <a:lnTo>
                  <a:pt x="92210" y="105600"/>
                </a:lnTo>
                <a:lnTo>
                  <a:pt x="92210" y="105600"/>
                </a:lnTo>
                <a:lnTo>
                  <a:pt x="92210" y="105600"/>
                </a:lnTo>
                <a:lnTo>
                  <a:pt x="89684" y="105600"/>
                </a:lnTo>
                <a:lnTo>
                  <a:pt x="89684" y="105600"/>
                </a:lnTo>
                <a:lnTo>
                  <a:pt x="89684" y="105600"/>
                </a:lnTo>
                <a:lnTo>
                  <a:pt x="89684" y="105600"/>
                </a:lnTo>
                <a:lnTo>
                  <a:pt x="87157" y="105600"/>
                </a:lnTo>
                <a:lnTo>
                  <a:pt x="87157" y="105600"/>
                </a:lnTo>
                <a:lnTo>
                  <a:pt x="87157" y="105600"/>
                </a:lnTo>
                <a:lnTo>
                  <a:pt x="87157" y="105600"/>
                </a:lnTo>
                <a:lnTo>
                  <a:pt x="87157" y="105600"/>
                </a:lnTo>
                <a:lnTo>
                  <a:pt x="83368" y="105600"/>
                </a:lnTo>
                <a:lnTo>
                  <a:pt x="83368" y="105600"/>
                </a:lnTo>
                <a:lnTo>
                  <a:pt x="83368" y="105600"/>
                </a:lnTo>
                <a:lnTo>
                  <a:pt x="83368" y="105600"/>
                </a:lnTo>
                <a:lnTo>
                  <a:pt x="87157" y="105600"/>
                </a:lnTo>
                <a:lnTo>
                  <a:pt x="87157" y="105600"/>
                </a:lnTo>
                <a:lnTo>
                  <a:pt x="87157" y="105600"/>
                </a:lnTo>
                <a:lnTo>
                  <a:pt x="87157" y="110400"/>
                </a:lnTo>
                <a:lnTo>
                  <a:pt x="87157" y="110400"/>
                </a:lnTo>
                <a:lnTo>
                  <a:pt x="87157" y="110400"/>
                </a:lnTo>
                <a:lnTo>
                  <a:pt x="87157" y="110400"/>
                </a:lnTo>
                <a:lnTo>
                  <a:pt x="87157" y="110400"/>
                </a:lnTo>
                <a:lnTo>
                  <a:pt x="83368" y="110400"/>
                </a:lnTo>
                <a:lnTo>
                  <a:pt x="83368" y="115200"/>
                </a:lnTo>
                <a:lnTo>
                  <a:pt x="83368" y="115200"/>
                </a:lnTo>
                <a:lnTo>
                  <a:pt x="83368" y="115200"/>
                </a:lnTo>
                <a:lnTo>
                  <a:pt x="83368" y="115200"/>
                </a:lnTo>
                <a:lnTo>
                  <a:pt x="83368" y="115200"/>
                </a:lnTo>
                <a:lnTo>
                  <a:pt x="80842" y="115200"/>
                </a:lnTo>
                <a:lnTo>
                  <a:pt x="80842" y="115200"/>
                </a:lnTo>
                <a:lnTo>
                  <a:pt x="80842" y="115200"/>
                </a:lnTo>
                <a:lnTo>
                  <a:pt x="80842" y="115200"/>
                </a:lnTo>
                <a:lnTo>
                  <a:pt x="78315" y="115200"/>
                </a:lnTo>
                <a:lnTo>
                  <a:pt x="78315" y="115200"/>
                </a:lnTo>
                <a:lnTo>
                  <a:pt x="78315" y="115200"/>
                </a:lnTo>
                <a:lnTo>
                  <a:pt x="78315" y="115200"/>
                </a:lnTo>
                <a:lnTo>
                  <a:pt x="78315" y="115200"/>
                </a:lnTo>
                <a:lnTo>
                  <a:pt x="75789" y="115200"/>
                </a:lnTo>
                <a:lnTo>
                  <a:pt x="75789" y="115200"/>
                </a:lnTo>
                <a:lnTo>
                  <a:pt x="75789" y="115200"/>
                </a:lnTo>
                <a:lnTo>
                  <a:pt x="75789" y="120000"/>
                </a:lnTo>
                <a:lnTo>
                  <a:pt x="73263" y="120000"/>
                </a:lnTo>
                <a:lnTo>
                  <a:pt x="73263" y="120000"/>
                </a:lnTo>
                <a:lnTo>
                  <a:pt x="73263" y="115200"/>
                </a:lnTo>
                <a:lnTo>
                  <a:pt x="73263" y="115200"/>
                </a:lnTo>
                <a:lnTo>
                  <a:pt x="73263" y="115200"/>
                </a:lnTo>
                <a:lnTo>
                  <a:pt x="69473" y="115200"/>
                </a:lnTo>
                <a:lnTo>
                  <a:pt x="69473" y="115200"/>
                </a:lnTo>
                <a:lnTo>
                  <a:pt x="69473" y="115200"/>
                </a:lnTo>
                <a:lnTo>
                  <a:pt x="69473" y="115200"/>
                </a:lnTo>
                <a:lnTo>
                  <a:pt x="66947" y="115200"/>
                </a:lnTo>
                <a:lnTo>
                  <a:pt x="66947" y="115200"/>
                </a:lnTo>
                <a:lnTo>
                  <a:pt x="66947" y="115200"/>
                </a:lnTo>
                <a:lnTo>
                  <a:pt x="66947" y="115200"/>
                </a:lnTo>
                <a:lnTo>
                  <a:pt x="64421" y="115200"/>
                </a:lnTo>
                <a:lnTo>
                  <a:pt x="64421" y="115200"/>
                </a:lnTo>
                <a:lnTo>
                  <a:pt x="64421" y="115200"/>
                </a:lnTo>
                <a:lnTo>
                  <a:pt x="64421" y="115200"/>
                </a:lnTo>
                <a:lnTo>
                  <a:pt x="64421" y="115200"/>
                </a:lnTo>
                <a:lnTo>
                  <a:pt x="64421" y="115200"/>
                </a:lnTo>
                <a:lnTo>
                  <a:pt x="61894" y="115200"/>
                </a:lnTo>
                <a:lnTo>
                  <a:pt x="61894" y="110400"/>
                </a:lnTo>
                <a:lnTo>
                  <a:pt x="61894" y="110400"/>
                </a:lnTo>
                <a:lnTo>
                  <a:pt x="61894" y="110400"/>
                </a:lnTo>
                <a:lnTo>
                  <a:pt x="61894" y="110400"/>
                </a:lnTo>
                <a:lnTo>
                  <a:pt x="61894" y="110400"/>
                </a:lnTo>
                <a:lnTo>
                  <a:pt x="61894" y="105600"/>
                </a:lnTo>
                <a:lnTo>
                  <a:pt x="61894" y="105600"/>
                </a:lnTo>
                <a:lnTo>
                  <a:pt x="59368" y="105600"/>
                </a:lnTo>
                <a:lnTo>
                  <a:pt x="59368" y="105600"/>
                </a:lnTo>
                <a:lnTo>
                  <a:pt x="59368" y="105600"/>
                </a:lnTo>
                <a:lnTo>
                  <a:pt x="59368" y="105600"/>
                </a:lnTo>
                <a:lnTo>
                  <a:pt x="55578" y="105600"/>
                </a:lnTo>
                <a:lnTo>
                  <a:pt x="55578" y="105600"/>
                </a:lnTo>
                <a:lnTo>
                  <a:pt x="55578" y="98400"/>
                </a:lnTo>
                <a:lnTo>
                  <a:pt x="55578" y="98400"/>
                </a:lnTo>
                <a:lnTo>
                  <a:pt x="55578" y="98400"/>
                </a:lnTo>
                <a:lnTo>
                  <a:pt x="55578" y="98400"/>
                </a:lnTo>
                <a:lnTo>
                  <a:pt x="55578" y="98400"/>
                </a:lnTo>
                <a:lnTo>
                  <a:pt x="53052" y="98400"/>
                </a:lnTo>
                <a:lnTo>
                  <a:pt x="53052" y="98400"/>
                </a:lnTo>
                <a:lnTo>
                  <a:pt x="53052" y="98400"/>
                </a:lnTo>
                <a:lnTo>
                  <a:pt x="53052" y="93600"/>
                </a:lnTo>
                <a:lnTo>
                  <a:pt x="53052" y="93600"/>
                </a:lnTo>
                <a:lnTo>
                  <a:pt x="53052" y="93600"/>
                </a:lnTo>
                <a:lnTo>
                  <a:pt x="50526" y="93600"/>
                </a:lnTo>
                <a:lnTo>
                  <a:pt x="50526" y="93600"/>
                </a:lnTo>
                <a:lnTo>
                  <a:pt x="50526" y="93600"/>
                </a:lnTo>
                <a:lnTo>
                  <a:pt x="48000" y="93600"/>
                </a:lnTo>
                <a:lnTo>
                  <a:pt x="48000" y="93600"/>
                </a:lnTo>
                <a:lnTo>
                  <a:pt x="48000" y="93600"/>
                </a:lnTo>
                <a:lnTo>
                  <a:pt x="48000" y="93600"/>
                </a:lnTo>
                <a:lnTo>
                  <a:pt x="48000" y="93600"/>
                </a:lnTo>
                <a:lnTo>
                  <a:pt x="48000" y="93600"/>
                </a:lnTo>
                <a:lnTo>
                  <a:pt x="45473" y="93600"/>
                </a:lnTo>
                <a:lnTo>
                  <a:pt x="45473" y="88800"/>
                </a:lnTo>
                <a:lnTo>
                  <a:pt x="45473" y="88800"/>
                </a:lnTo>
                <a:lnTo>
                  <a:pt x="45473" y="88800"/>
                </a:lnTo>
                <a:lnTo>
                  <a:pt x="45473" y="88800"/>
                </a:lnTo>
                <a:lnTo>
                  <a:pt x="45473" y="88800"/>
                </a:lnTo>
                <a:lnTo>
                  <a:pt x="45473" y="88800"/>
                </a:lnTo>
                <a:lnTo>
                  <a:pt x="41684" y="88800"/>
                </a:lnTo>
                <a:lnTo>
                  <a:pt x="41684" y="88800"/>
                </a:lnTo>
                <a:lnTo>
                  <a:pt x="41684" y="88800"/>
                </a:lnTo>
                <a:lnTo>
                  <a:pt x="41684" y="84000"/>
                </a:lnTo>
                <a:lnTo>
                  <a:pt x="39157" y="84000"/>
                </a:lnTo>
                <a:lnTo>
                  <a:pt x="39157" y="84000"/>
                </a:lnTo>
                <a:lnTo>
                  <a:pt x="39157" y="84000"/>
                </a:lnTo>
                <a:lnTo>
                  <a:pt x="39157" y="84000"/>
                </a:lnTo>
                <a:lnTo>
                  <a:pt x="39157" y="84000"/>
                </a:lnTo>
                <a:lnTo>
                  <a:pt x="39157" y="84000"/>
                </a:lnTo>
                <a:lnTo>
                  <a:pt x="36631" y="84000"/>
                </a:lnTo>
                <a:lnTo>
                  <a:pt x="36631" y="84000"/>
                </a:lnTo>
                <a:lnTo>
                  <a:pt x="36631" y="84000"/>
                </a:lnTo>
                <a:lnTo>
                  <a:pt x="36631" y="84000"/>
                </a:lnTo>
                <a:lnTo>
                  <a:pt x="34105" y="84000"/>
                </a:lnTo>
                <a:lnTo>
                  <a:pt x="34105" y="84000"/>
                </a:lnTo>
                <a:lnTo>
                  <a:pt x="34105" y="84000"/>
                </a:lnTo>
                <a:lnTo>
                  <a:pt x="31578" y="84000"/>
                </a:lnTo>
                <a:lnTo>
                  <a:pt x="31578" y="84000"/>
                </a:lnTo>
                <a:lnTo>
                  <a:pt x="31578" y="79200"/>
                </a:lnTo>
                <a:lnTo>
                  <a:pt x="31578" y="79200"/>
                </a:lnTo>
                <a:lnTo>
                  <a:pt x="31578" y="79200"/>
                </a:lnTo>
                <a:lnTo>
                  <a:pt x="31578" y="79200"/>
                </a:lnTo>
                <a:lnTo>
                  <a:pt x="31578" y="79200"/>
                </a:lnTo>
                <a:lnTo>
                  <a:pt x="27789" y="79200"/>
                </a:lnTo>
                <a:lnTo>
                  <a:pt x="27789" y="79200"/>
                </a:lnTo>
                <a:lnTo>
                  <a:pt x="27789" y="72000"/>
                </a:lnTo>
                <a:lnTo>
                  <a:pt x="27789" y="72000"/>
                </a:lnTo>
                <a:lnTo>
                  <a:pt x="27789" y="79200"/>
                </a:lnTo>
                <a:lnTo>
                  <a:pt x="27789" y="79200"/>
                </a:lnTo>
                <a:lnTo>
                  <a:pt x="25263" y="79200"/>
                </a:lnTo>
                <a:lnTo>
                  <a:pt x="25263" y="79200"/>
                </a:lnTo>
                <a:lnTo>
                  <a:pt x="25263" y="79200"/>
                </a:lnTo>
                <a:lnTo>
                  <a:pt x="25263" y="79200"/>
                </a:lnTo>
                <a:lnTo>
                  <a:pt x="25263" y="79200"/>
                </a:lnTo>
                <a:lnTo>
                  <a:pt x="22736" y="79200"/>
                </a:lnTo>
                <a:lnTo>
                  <a:pt x="22736" y="79200"/>
                </a:lnTo>
                <a:lnTo>
                  <a:pt x="22736" y="79200"/>
                </a:lnTo>
                <a:lnTo>
                  <a:pt x="22736" y="79200"/>
                </a:lnTo>
                <a:lnTo>
                  <a:pt x="22736" y="79200"/>
                </a:lnTo>
                <a:lnTo>
                  <a:pt x="22736" y="79200"/>
                </a:lnTo>
                <a:lnTo>
                  <a:pt x="20210" y="79200"/>
                </a:lnTo>
                <a:lnTo>
                  <a:pt x="20210" y="79200"/>
                </a:lnTo>
                <a:lnTo>
                  <a:pt x="20210" y="79200"/>
                </a:lnTo>
                <a:lnTo>
                  <a:pt x="20210" y="79200"/>
                </a:lnTo>
                <a:lnTo>
                  <a:pt x="20210" y="79200"/>
                </a:lnTo>
                <a:lnTo>
                  <a:pt x="20210" y="79200"/>
                </a:lnTo>
                <a:lnTo>
                  <a:pt x="17684" y="79200"/>
                </a:lnTo>
                <a:lnTo>
                  <a:pt x="17684" y="79200"/>
                </a:lnTo>
                <a:lnTo>
                  <a:pt x="17684" y="72000"/>
                </a:lnTo>
                <a:lnTo>
                  <a:pt x="17684" y="72000"/>
                </a:lnTo>
                <a:lnTo>
                  <a:pt x="13894" y="72000"/>
                </a:lnTo>
                <a:lnTo>
                  <a:pt x="13894" y="72000"/>
                </a:lnTo>
                <a:lnTo>
                  <a:pt x="13894" y="72000"/>
                </a:lnTo>
                <a:lnTo>
                  <a:pt x="13894" y="72000"/>
                </a:lnTo>
                <a:lnTo>
                  <a:pt x="13894" y="67200"/>
                </a:lnTo>
                <a:lnTo>
                  <a:pt x="13894" y="67200"/>
                </a:lnTo>
                <a:lnTo>
                  <a:pt x="13894" y="67200"/>
                </a:lnTo>
                <a:lnTo>
                  <a:pt x="13894" y="67200"/>
                </a:lnTo>
                <a:lnTo>
                  <a:pt x="11368" y="67200"/>
                </a:lnTo>
                <a:lnTo>
                  <a:pt x="11368" y="67200"/>
                </a:lnTo>
                <a:lnTo>
                  <a:pt x="11368" y="67200"/>
                </a:lnTo>
                <a:lnTo>
                  <a:pt x="11368" y="67200"/>
                </a:lnTo>
                <a:lnTo>
                  <a:pt x="11368" y="67200"/>
                </a:lnTo>
                <a:lnTo>
                  <a:pt x="8842" y="67200"/>
                </a:lnTo>
                <a:lnTo>
                  <a:pt x="8842" y="67200"/>
                </a:lnTo>
                <a:lnTo>
                  <a:pt x="8842" y="67200"/>
                </a:lnTo>
                <a:lnTo>
                  <a:pt x="8842" y="62400"/>
                </a:lnTo>
                <a:lnTo>
                  <a:pt x="6315" y="62400"/>
                </a:lnTo>
                <a:lnTo>
                  <a:pt x="6315" y="62400"/>
                </a:lnTo>
                <a:lnTo>
                  <a:pt x="6315" y="62400"/>
                </a:lnTo>
                <a:lnTo>
                  <a:pt x="6315" y="62400"/>
                </a:lnTo>
                <a:lnTo>
                  <a:pt x="6315" y="62400"/>
                </a:lnTo>
                <a:lnTo>
                  <a:pt x="3789" y="62400"/>
                </a:lnTo>
                <a:lnTo>
                  <a:pt x="3789" y="62400"/>
                </a:lnTo>
                <a:lnTo>
                  <a:pt x="3789" y="62400"/>
                </a:lnTo>
                <a:lnTo>
                  <a:pt x="3789" y="62400"/>
                </a:lnTo>
                <a:lnTo>
                  <a:pt x="3789" y="62400"/>
                </a:lnTo>
                <a:lnTo>
                  <a:pt x="0" y="62400"/>
                </a:lnTo>
                <a:lnTo>
                  <a:pt x="0" y="62400"/>
                </a:lnTo>
                <a:lnTo>
                  <a:pt x="0" y="57600"/>
                </a:lnTo>
                <a:lnTo>
                  <a:pt x="0" y="57600"/>
                </a:lnTo>
                <a:lnTo>
                  <a:pt x="0" y="57600"/>
                </a:lnTo>
                <a:lnTo>
                  <a:pt x="0" y="57600"/>
                </a:lnTo>
                <a:lnTo>
                  <a:pt x="0" y="57600"/>
                </a:lnTo>
                <a:lnTo>
                  <a:pt x="3789" y="57600"/>
                </a:lnTo>
                <a:lnTo>
                  <a:pt x="3789" y="52800"/>
                </a:lnTo>
                <a:lnTo>
                  <a:pt x="3789" y="52800"/>
                </a:lnTo>
                <a:lnTo>
                  <a:pt x="3789" y="52800"/>
                </a:lnTo>
                <a:lnTo>
                  <a:pt x="3789" y="52800"/>
                </a:lnTo>
                <a:lnTo>
                  <a:pt x="3789" y="52800"/>
                </a:lnTo>
                <a:lnTo>
                  <a:pt x="3789" y="52800"/>
                </a:lnTo>
                <a:lnTo>
                  <a:pt x="3789" y="45600"/>
                </a:lnTo>
                <a:lnTo>
                  <a:pt x="6315" y="45600"/>
                </a:lnTo>
                <a:lnTo>
                  <a:pt x="6315" y="45600"/>
                </a:lnTo>
                <a:lnTo>
                  <a:pt x="6315" y="45600"/>
                </a:lnTo>
                <a:lnTo>
                  <a:pt x="6315" y="45600"/>
                </a:lnTo>
                <a:lnTo>
                  <a:pt x="6315" y="45600"/>
                </a:lnTo>
                <a:lnTo>
                  <a:pt x="6315" y="45600"/>
                </a:lnTo>
                <a:lnTo>
                  <a:pt x="8842" y="45600"/>
                </a:lnTo>
                <a:lnTo>
                  <a:pt x="8842" y="45600"/>
                </a:lnTo>
                <a:lnTo>
                  <a:pt x="8842" y="45600"/>
                </a:lnTo>
                <a:lnTo>
                  <a:pt x="8842" y="40800"/>
                </a:lnTo>
                <a:lnTo>
                  <a:pt x="11368" y="40800"/>
                </a:lnTo>
                <a:lnTo>
                  <a:pt x="11368" y="40800"/>
                </a:lnTo>
                <a:lnTo>
                  <a:pt x="11368" y="40800"/>
                </a:lnTo>
                <a:lnTo>
                  <a:pt x="11368" y="40800"/>
                </a:lnTo>
                <a:lnTo>
                  <a:pt x="13894" y="40800"/>
                </a:lnTo>
                <a:lnTo>
                  <a:pt x="13894" y="40800"/>
                </a:lnTo>
                <a:lnTo>
                  <a:pt x="13894" y="45600"/>
                </a:lnTo>
                <a:lnTo>
                  <a:pt x="13894" y="45600"/>
                </a:lnTo>
                <a:lnTo>
                  <a:pt x="13894" y="45600"/>
                </a:lnTo>
                <a:lnTo>
                  <a:pt x="17684" y="45600"/>
                </a:lnTo>
                <a:lnTo>
                  <a:pt x="17684" y="45600"/>
                </a:lnTo>
                <a:lnTo>
                  <a:pt x="17684" y="45600"/>
                </a:lnTo>
                <a:lnTo>
                  <a:pt x="17684" y="45600"/>
                </a:lnTo>
                <a:lnTo>
                  <a:pt x="20210" y="45600"/>
                </a:lnTo>
                <a:lnTo>
                  <a:pt x="20210" y="45600"/>
                </a:lnTo>
                <a:lnTo>
                  <a:pt x="20210" y="45600"/>
                </a:lnTo>
                <a:lnTo>
                  <a:pt x="20210" y="45600"/>
                </a:lnTo>
                <a:lnTo>
                  <a:pt x="20210" y="52800"/>
                </a:lnTo>
                <a:lnTo>
                  <a:pt x="20210" y="52800"/>
                </a:lnTo>
                <a:lnTo>
                  <a:pt x="20210" y="52800"/>
                </a:lnTo>
                <a:lnTo>
                  <a:pt x="20210" y="52800"/>
                </a:lnTo>
                <a:lnTo>
                  <a:pt x="22736" y="52800"/>
                </a:lnTo>
                <a:lnTo>
                  <a:pt x="22736" y="52800"/>
                </a:lnTo>
                <a:lnTo>
                  <a:pt x="22736" y="52800"/>
                </a:lnTo>
                <a:lnTo>
                  <a:pt x="22736" y="52800"/>
                </a:lnTo>
                <a:lnTo>
                  <a:pt x="22736" y="52800"/>
                </a:lnTo>
                <a:lnTo>
                  <a:pt x="22736" y="52800"/>
                </a:lnTo>
                <a:lnTo>
                  <a:pt x="25263" y="52800"/>
                </a:lnTo>
                <a:lnTo>
                  <a:pt x="25263" y="57600"/>
                </a:lnTo>
                <a:lnTo>
                  <a:pt x="25263" y="57600"/>
                </a:lnTo>
                <a:lnTo>
                  <a:pt x="25263" y="57600"/>
                </a:lnTo>
                <a:lnTo>
                  <a:pt x="27789" y="57600"/>
                </a:lnTo>
                <a:lnTo>
                  <a:pt x="27789" y="57600"/>
                </a:lnTo>
                <a:lnTo>
                  <a:pt x="27789" y="57600"/>
                </a:lnTo>
                <a:lnTo>
                  <a:pt x="27789" y="57600"/>
                </a:lnTo>
                <a:lnTo>
                  <a:pt x="27789" y="57600"/>
                </a:lnTo>
                <a:lnTo>
                  <a:pt x="27789" y="57600"/>
                </a:lnTo>
                <a:lnTo>
                  <a:pt x="31578" y="57600"/>
                </a:lnTo>
                <a:lnTo>
                  <a:pt x="31578" y="57600"/>
                </a:lnTo>
                <a:lnTo>
                  <a:pt x="31578" y="57600"/>
                </a:lnTo>
                <a:lnTo>
                  <a:pt x="31578" y="62400"/>
                </a:lnTo>
                <a:lnTo>
                  <a:pt x="31578" y="62400"/>
                </a:lnTo>
                <a:lnTo>
                  <a:pt x="31578" y="57600"/>
                </a:lnTo>
                <a:lnTo>
                  <a:pt x="34105" y="57600"/>
                </a:lnTo>
                <a:lnTo>
                  <a:pt x="34105" y="57600"/>
                </a:lnTo>
                <a:lnTo>
                  <a:pt x="34105" y="62400"/>
                </a:lnTo>
                <a:lnTo>
                  <a:pt x="34105" y="62400"/>
                </a:lnTo>
                <a:lnTo>
                  <a:pt x="34105" y="57600"/>
                </a:lnTo>
                <a:lnTo>
                  <a:pt x="34105" y="57600"/>
                </a:lnTo>
                <a:lnTo>
                  <a:pt x="36631" y="57600"/>
                </a:lnTo>
                <a:lnTo>
                  <a:pt x="36631" y="57600"/>
                </a:lnTo>
                <a:lnTo>
                  <a:pt x="36631" y="57600"/>
                </a:lnTo>
                <a:lnTo>
                  <a:pt x="36631" y="57600"/>
                </a:lnTo>
                <a:lnTo>
                  <a:pt x="39157" y="57600"/>
                </a:lnTo>
                <a:lnTo>
                  <a:pt x="39157" y="57600"/>
                </a:lnTo>
                <a:lnTo>
                  <a:pt x="39157" y="57600"/>
                </a:lnTo>
                <a:lnTo>
                  <a:pt x="39157" y="57600"/>
                </a:lnTo>
                <a:lnTo>
                  <a:pt x="41684" y="57600"/>
                </a:lnTo>
                <a:lnTo>
                  <a:pt x="41684" y="57600"/>
                </a:lnTo>
                <a:lnTo>
                  <a:pt x="41684" y="57600"/>
                </a:lnTo>
                <a:lnTo>
                  <a:pt x="45473" y="57600"/>
                </a:lnTo>
                <a:lnTo>
                  <a:pt x="45473" y="57600"/>
                </a:lnTo>
                <a:lnTo>
                  <a:pt x="41684" y="57600"/>
                </a:lnTo>
                <a:lnTo>
                  <a:pt x="41684" y="52800"/>
                </a:lnTo>
                <a:lnTo>
                  <a:pt x="41684" y="52800"/>
                </a:lnTo>
                <a:lnTo>
                  <a:pt x="41684" y="52800"/>
                </a:lnTo>
                <a:lnTo>
                  <a:pt x="41684" y="52800"/>
                </a:lnTo>
                <a:lnTo>
                  <a:pt x="39157" y="52800"/>
                </a:lnTo>
                <a:lnTo>
                  <a:pt x="39157" y="52800"/>
                </a:lnTo>
                <a:lnTo>
                  <a:pt x="39157" y="45600"/>
                </a:lnTo>
                <a:lnTo>
                  <a:pt x="41684" y="45600"/>
                </a:lnTo>
                <a:lnTo>
                  <a:pt x="41684" y="45600"/>
                </a:lnTo>
                <a:lnTo>
                  <a:pt x="41684" y="45600"/>
                </a:lnTo>
                <a:lnTo>
                  <a:pt x="39157" y="45600"/>
                </a:lnTo>
                <a:lnTo>
                  <a:pt x="39157" y="40800"/>
                </a:lnTo>
                <a:lnTo>
                  <a:pt x="39157" y="40800"/>
                </a:lnTo>
                <a:lnTo>
                  <a:pt x="39157" y="40800"/>
                </a:lnTo>
                <a:lnTo>
                  <a:pt x="39157" y="40800"/>
                </a:lnTo>
                <a:lnTo>
                  <a:pt x="39157" y="40800"/>
                </a:lnTo>
                <a:lnTo>
                  <a:pt x="39157" y="40800"/>
                </a:lnTo>
                <a:lnTo>
                  <a:pt x="39157" y="40800"/>
                </a:lnTo>
                <a:lnTo>
                  <a:pt x="39157" y="36000"/>
                </a:lnTo>
                <a:lnTo>
                  <a:pt x="39157" y="36000"/>
                </a:lnTo>
                <a:lnTo>
                  <a:pt x="39157" y="36000"/>
                </a:lnTo>
                <a:lnTo>
                  <a:pt x="39157" y="36000"/>
                </a:lnTo>
                <a:lnTo>
                  <a:pt x="36631" y="36000"/>
                </a:lnTo>
                <a:lnTo>
                  <a:pt x="36631" y="36000"/>
                </a:lnTo>
                <a:lnTo>
                  <a:pt x="36631" y="36000"/>
                </a:lnTo>
                <a:lnTo>
                  <a:pt x="36631" y="36000"/>
                </a:lnTo>
                <a:lnTo>
                  <a:pt x="36631" y="36000"/>
                </a:lnTo>
                <a:lnTo>
                  <a:pt x="34105" y="36000"/>
                </a:lnTo>
                <a:lnTo>
                  <a:pt x="34105" y="36000"/>
                </a:lnTo>
                <a:lnTo>
                  <a:pt x="34105" y="36000"/>
                </a:lnTo>
                <a:lnTo>
                  <a:pt x="31578" y="36000"/>
                </a:lnTo>
                <a:lnTo>
                  <a:pt x="31578" y="36000"/>
                </a:lnTo>
                <a:lnTo>
                  <a:pt x="31578" y="36000"/>
                </a:lnTo>
                <a:lnTo>
                  <a:pt x="31578" y="36000"/>
                </a:lnTo>
                <a:lnTo>
                  <a:pt x="31578" y="36000"/>
                </a:lnTo>
                <a:lnTo>
                  <a:pt x="27789" y="36000"/>
                </a:lnTo>
                <a:lnTo>
                  <a:pt x="27789" y="36000"/>
                </a:lnTo>
                <a:lnTo>
                  <a:pt x="27789" y="36000"/>
                </a:lnTo>
                <a:lnTo>
                  <a:pt x="27789" y="36000"/>
                </a:lnTo>
                <a:lnTo>
                  <a:pt x="27789" y="31200"/>
                </a:lnTo>
                <a:lnTo>
                  <a:pt x="25263" y="31200"/>
                </a:lnTo>
                <a:lnTo>
                  <a:pt x="25263" y="31200"/>
                </a:lnTo>
                <a:lnTo>
                  <a:pt x="25263" y="31200"/>
                </a:lnTo>
                <a:lnTo>
                  <a:pt x="25263" y="31200"/>
                </a:lnTo>
                <a:lnTo>
                  <a:pt x="22736" y="31200"/>
                </a:lnTo>
                <a:lnTo>
                  <a:pt x="22736" y="31200"/>
                </a:lnTo>
                <a:lnTo>
                  <a:pt x="22736" y="31200"/>
                </a:lnTo>
                <a:lnTo>
                  <a:pt x="22736" y="31200"/>
                </a:lnTo>
                <a:lnTo>
                  <a:pt x="22736" y="31200"/>
                </a:lnTo>
                <a:lnTo>
                  <a:pt x="20210" y="31200"/>
                </a:lnTo>
                <a:lnTo>
                  <a:pt x="20210" y="26400"/>
                </a:lnTo>
                <a:lnTo>
                  <a:pt x="20210" y="26400"/>
                </a:lnTo>
                <a:lnTo>
                  <a:pt x="22736" y="26400"/>
                </a:lnTo>
                <a:lnTo>
                  <a:pt x="22736" y="26400"/>
                </a:lnTo>
                <a:lnTo>
                  <a:pt x="22736" y="26400"/>
                </a:lnTo>
                <a:lnTo>
                  <a:pt x="22736" y="26400"/>
                </a:lnTo>
                <a:lnTo>
                  <a:pt x="22736" y="26400"/>
                </a:lnTo>
                <a:lnTo>
                  <a:pt x="25263" y="26400"/>
                </a:lnTo>
                <a:lnTo>
                  <a:pt x="25263" y="26400"/>
                </a:lnTo>
                <a:lnTo>
                  <a:pt x="25263" y="26400"/>
                </a:lnTo>
                <a:lnTo>
                  <a:pt x="27789" y="26400"/>
                </a:lnTo>
                <a:lnTo>
                  <a:pt x="27789" y="19200"/>
                </a:lnTo>
                <a:lnTo>
                  <a:pt x="27789" y="19200"/>
                </a:lnTo>
                <a:lnTo>
                  <a:pt x="27789" y="19200"/>
                </a:lnTo>
                <a:lnTo>
                  <a:pt x="27789" y="19200"/>
                </a:lnTo>
                <a:lnTo>
                  <a:pt x="31578" y="19200"/>
                </a:lnTo>
                <a:lnTo>
                  <a:pt x="31578" y="19200"/>
                </a:lnTo>
                <a:lnTo>
                  <a:pt x="31578" y="19200"/>
                </a:lnTo>
                <a:lnTo>
                  <a:pt x="31578" y="19200"/>
                </a:lnTo>
                <a:lnTo>
                  <a:pt x="34105" y="19200"/>
                </a:lnTo>
                <a:lnTo>
                  <a:pt x="34105" y="19200"/>
                </a:lnTo>
                <a:lnTo>
                  <a:pt x="34105" y="19200"/>
                </a:lnTo>
                <a:lnTo>
                  <a:pt x="34105" y="19200"/>
                </a:lnTo>
                <a:lnTo>
                  <a:pt x="31578" y="19200"/>
                </a:lnTo>
                <a:lnTo>
                  <a:pt x="31578" y="19200"/>
                </a:lnTo>
                <a:lnTo>
                  <a:pt x="31578" y="19200"/>
                </a:lnTo>
                <a:lnTo>
                  <a:pt x="31578" y="19200"/>
                </a:lnTo>
                <a:lnTo>
                  <a:pt x="31578" y="19200"/>
                </a:lnTo>
                <a:lnTo>
                  <a:pt x="31578" y="14400"/>
                </a:lnTo>
                <a:lnTo>
                  <a:pt x="31578" y="14400"/>
                </a:lnTo>
                <a:lnTo>
                  <a:pt x="31578" y="14400"/>
                </a:lnTo>
                <a:lnTo>
                  <a:pt x="31578" y="14400"/>
                </a:lnTo>
                <a:lnTo>
                  <a:pt x="31578" y="14400"/>
                </a:lnTo>
                <a:lnTo>
                  <a:pt x="31578" y="14400"/>
                </a:lnTo>
                <a:lnTo>
                  <a:pt x="34105" y="14400"/>
                </a:lnTo>
                <a:lnTo>
                  <a:pt x="34105" y="14400"/>
                </a:lnTo>
                <a:lnTo>
                  <a:pt x="34105" y="9600"/>
                </a:lnTo>
                <a:lnTo>
                  <a:pt x="34105" y="9600"/>
                </a:lnTo>
                <a:lnTo>
                  <a:pt x="36631" y="9600"/>
                </a:lnTo>
                <a:lnTo>
                  <a:pt x="36631" y="14400"/>
                </a:lnTo>
                <a:lnTo>
                  <a:pt x="36631" y="14400"/>
                </a:lnTo>
                <a:lnTo>
                  <a:pt x="36631" y="14400"/>
                </a:lnTo>
                <a:lnTo>
                  <a:pt x="36631" y="14400"/>
                </a:lnTo>
                <a:lnTo>
                  <a:pt x="36631" y="9600"/>
                </a:lnTo>
                <a:lnTo>
                  <a:pt x="39157" y="9600"/>
                </a:lnTo>
                <a:lnTo>
                  <a:pt x="39157" y="9600"/>
                </a:lnTo>
                <a:lnTo>
                  <a:pt x="39157" y="9600"/>
                </a:lnTo>
                <a:lnTo>
                  <a:pt x="39157" y="9600"/>
                </a:lnTo>
                <a:lnTo>
                  <a:pt x="41684" y="9600"/>
                </a:lnTo>
                <a:lnTo>
                  <a:pt x="41684" y="9600"/>
                </a:lnTo>
                <a:lnTo>
                  <a:pt x="41684" y="9600"/>
                </a:lnTo>
                <a:lnTo>
                  <a:pt x="45473" y="9600"/>
                </a:lnTo>
                <a:lnTo>
                  <a:pt x="45473" y="9600"/>
                </a:lnTo>
                <a:lnTo>
                  <a:pt x="45473" y="9600"/>
                </a:lnTo>
                <a:lnTo>
                  <a:pt x="45473" y="9600"/>
                </a:lnTo>
                <a:lnTo>
                  <a:pt x="45473" y="9600"/>
                </a:lnTo>
                <a:lnTo>
                  <a:pt x="45473" y="9600"/>
                </a:lnTo>
                <a:lnTo>
                  <a:pt x="48000" y="9600"/>
                </a:lnTo>
                <a:lnTo>
                  <a:pt x="48000" y="9600"/>
                </a:lnTo>
                <a:lnTo>
                  <a:pt x="48000" y="9600"/>
                </a:lnTo>
                <a:lnTo>
                  <a:pt x="48000" y="9600"/>
                </a:lnTo>
                <a:lnTo>
                  <a:pt x="50526" y="9600"/>
                </a:lnTo>
                <a:lnTo>
                  <a:pt x="50526" y="9600"/>
                </a:lnTo>
                <a:lnTo>
                  <a:pt x="50526" y="9600"/>
                </a:lnTo>
                <a:lnTo>
                  <a:pt x="53052" y="9600"/>
                </a:lnTo>
                <a:lnTo>
                  <a:pt x="53052" y="9600"/>
                </a:lnTo>
                <a:lnTo>
                  <a:pt x="53052" y="9600"/>
                </a:lnTo>
                <a:lnTo>
                  <a:pt x="53052" y="9600"/>
                </a:lnTo>
                <a:lnTo>
                  <a:pt x="55578" y="9600"/>
                </a:lnTo>
                <a:lnTo>
                  <a:pt x="55578" y="9600"/>
                </a:lnTo>
                <a:lnTo>
                  <a:pt x="55578" y="9600"/>
                </a:lnTo>
                <a:lnTo>
                  <a:pt x="55578" y="9600"/>
                </a:lnTo>
                <a:lnTo>
                  <a:pt x="55578" y="9600"/>
                </a:lnTo>
                <a:lnTo>
                  <a:pt x="55578" y="9600"/>
                </a:lnTo>
                <a:lnTo>
                  <a:pt x="59368" y="9600"/>
                </a:lnTo>
                <a:lnTo>
                  <a:pt x="59368" y="9600"/>
                </a:lnTo>
                <a:lnTo>
                  <a:pt x="59368" y="9600"/>
                </a:lnTo>
                <a:lnTo>
                  <a:pt x="61894" y="9600"/>
                </a:lnTo>
                <a:lnTo>
                  <a:pt x="61894" y="9600"/>
                </a:lnTo>
                <a:lnTo>
                  <a:pt x="61894" y="9600"/>
                </a:lnTo>
                <a:lnTo>
                  <a:pt x="61894" y="9600"/>
                </a:lnTo>
                <a:lnTo>
                  <a:pt x="61894" y="9600"/>
                </a:lnTo>
                <a:lnTo>
                  <a:pt x="61894" y="9600"/>
                </a:lnTo>
                <a:lnTo>
                  <a:pt x="64421" y="9600"/>
                </a:lnTo>
                <a:lnTo>
                  <a:pt x="64421" y="9600"/>
                </a:lnTo>
                <a:lnTo>
                  <a:pt x="64421" y="9600"/>
                </a:lnTo>
                <a:lnTo>
                  <a:pt x="64421" y="9600"/>
                </a:lnTo>
                <a:lnTo>
                  <a:pt x="64421" y="4800"/>
                </a:lnTo>
                <a:lnTo>
                  <a:pt x="66947" y="4800"/>
                </a:lnTo>
                <a:lnTo>
                  <a:pt x="66947" y="4800"/>
                </a:lnTo>
                <a:lnTo>
                  <a:pt x="66947" y="4800"/>
                </a:lnTo>
                <a:lnTo>
                  <a:pt x="69473" y="4800"/>
                </a:lnTo>
                <a:lnTo>
                  <a:pt x="69473" y="4800"/>
                </a:lnTo>
                <a:lnTo>
                  <a:pt x="69473" y="4800"/>
                </a:lnTo>
                <a:lnTo>
                  <a:pt x="69473" y="4800"/>
                </a:lnTo>
                <a:lnTo>
                  <a:pt x="69473" y="4800"/>
                </a:lnTo>
                <a:lnTo>
                  <a:pt x="73263" y="4800"/>
                </a:lnTo>
                <a:lnTo>
                  <a:pt x="73263" y="4800"/>
                </a:lnTo>
                <a:lnTo>
                  <a:pt x="73263" y="4800"/>
                </a:lnTo>
                <a:lnTo>
                  <a:pt x="73263" y="4800"/>
                </a:lnTo>
                <a:lnTo>
                  <a:pt x="73263" y="4800"/>
                </a:lnTo>
                <a:lnTo>
                  <a:pt x="75789" y="4800"/>
                </a:lnTo>
                <a:lnTo>
                  <a:pt x="75789" y="4800"/>
                </a:lnTo>
                <a:lnTo>
                  <a:pt x="75789" y="4800"/>
                </a:lnTo>
                <a:lnTo>
                  <a:pt x="78315" y="4800"/>
                </a:lnTo>
                <a:lnTo>
                  <a:pt x="78315" y="4800"/>
                </a:lnTo>
                <a:lnTo>
                  <a:pt x="78315" y="4800"/>
                </a:lnTo>
                <a:lnTo>
                  <a:pt x="78315" y="4800"/>
                </a:lnTo>
                <a:lnTo>
                  <a:pt x="80842" y="4800"/>
                </a:lnTo>
                <a:lnTo>
                  <a:pt x="80842" y="4800"/>
                </a:lnTo>
                <a:lnTo>
                  <a:pt x="80842" y="4800"/>
                </a:lnTo>
                <a:lnTo>
                  <a:pt x="80842" y="4800"/>
                </a:lnTo>
                <a:lnTo>
                  <a:pt x="83368" y="4800"/>
                </a:lnTo>
                <a:lnTo>
                  <a:pt x="83368" y="4800"/>
                </a:lnTo>
                <a:lnTo>
                  <a:pt x="83368" y="4800"/>
                </a:lnTo>
                <a:lnTo>
                  <a:pt x="83368" y="4800"/>
                </a:lnTo>
                <a:lnTo>
                  <a:pt x="87157" y="4800"/>
                </a:lnTo>
                <a:lnTo>
                  <a:pt x="87157" y="4800"/>
                </a:lnTo>
                <a:lnTo>
                  <a:pt x="87157" y="4800"/>
                </a:lnTo>
                <a:lnTo>
                  <a:pt x="87157" y="0"/>
                </a:lnTo>
                <a:lnTo>
                  <a:pt x="87157" y="0"/>
                </a:lnTo>
                <a:lnTo>
                  <a:pt x="89684" y="0"/>
                </a:lnTo>
                <a:lnTo>
                  <a:pt x="89684" y="0"/>
                </a:lnTo>
                <a:lnTo>
                  <a:pt x="89684" y="0"/>
                </a:lnTo>
                <a:lnTo>
                  <a:pt x="92210" y="0"/>
                </a:lnTo>
                <a:lnTo>
                  <a:pt x="92210" y="0"/>
                </a:lnTo>
                <a:lnTo>
                  <a:pt x="92210" y="0"/>
                </a:lnTo>
                <a:lnTo>
                  <a:pt x="9221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7" name="Shape 2257"/>
          <p:cNvSpPr/>
          <p:nvPr/>
        </p:nvSpPr>
        <p:spPr>
          <a:xfrm>
            <a:off x="2624138" y="2343153"/>
            <a:ext cx="113110" cy="79375"/>
          </a:xfrm>
          <a:custGeom>
            <a:avLst/>
            <a:gdLst/>
            <a:ahLst/>
            <a:cxnLst/>
            <a:rect l="0" t="0" r="0" b="0"/>
            <a:pathLst>
              <a:path w="120000" h="120000" extrusionOk="0">
                <a:moveTo>
                  <a:pt x="92210" y="0"/>
                </a:moveTo>
                <a:lnTo>
                  <a:pt x="92210" y="4800"/>
                </a:lnTo>
                <a:lnTo>
                  <a:pt x="94736" y="4800"/>
                </a:lnTo>
                <a:lnTo>
                  <a:pt x="94736" y="4800"/>
                </a:lnTo>
                <a:lnTo>
                  <a:pt x="94736" y="4800"/>
                </a:lnTo>
                <a:lnTo>
                  <a:pt x="94736" y="4800"/>
                </a:lnTo>
                <a:lnTo>
                  <a:pt x="94736" y="4800"/>
                </a:lnTo>
                <a:lnTo>
                  <a:pt x="94736" y="4800"/>
                </a:lnTo>
                <a:lnTo>
                  <a:pt x="92210" y="4800"/>
                </a:lnTo>
                <a:lnTo>
                  <a:pt x="92210" y="4800"/>
                </a:lnTo>
                <a:lnTo>
                  <a:pt x="92210" y="4800"/>
                </a:lnTo>
                <a:lnTo>
                  <a:pt x="92210" y="9600"/>
                </a:lnTo>
                <a:lnTo>
                  <a:pt x="92210" y="9600"/>
                </a:lnTo>
                <a:lnTo>
                  <a:pt x="92210" y="9600"/>
                </a:lnTo>
                <a:lnTo>
                  <a:pt x="92210" y="9600"/>
                </a:lnTo>
                <a:lnTo>
                  <a:pt x="94736" y="9600"/>
                </a:lnTo>
                <a:lnTo>
                  <a:pt x="94736" y="9600"/>
                </a:lnTo>
                <a:lnTo>
                  <a:pt x="94736" y="9600"/>
                </a:lnTo>
                <a:lnTo>
                  <a:pt x="94736" y="9600"/>
                </a:lnTo>
                <a:lnTo>
                  <a:pt x="97263" y="9600"/>
                </a:lnTo>
                <a:lnTo>
                  <a:pt x="97263" y="9600"/>
                </a:lnTo>
                <a:lnTo>
                  <a:pt x="97263" y="9600"/>
                </a:lnTo>
                <a:lnTo>
                  <a:pt x="97263" y="9600"/>
                </a:lnTo>
                <a:lnTo>
                  <a:pt x="97263" y="9600"/>
                </a:lnTo>
                <a:lnTo>
                  <a:pt x="101052" y="9600"/>
                </a:lnTo>
                <a:lnTo>
                  <a:pt x="101052" y="9600"/>
                </a:lnTo>
                <a:lnTo>
                  <a:pt x="101052" y="9600"/>
                </a:lnTo>
                <a:lnTo>
                  <a:pt x="101052" y="9600"/>
                </a:lnTo>
                <a:lnTo>
                  <a:pt x="101052" y="9600"/>
                </a:lnTo>
                <a:lnTo>
                  <a:pt x="103578" y="9600"/>
                </a:lnTo>
                <a:lnTo>
                  <a:pt x="103578" y="9600"/>
                </a:lnTo>
                <a:lnTo>
                  <a:pt x="103578" y="9600"/>
                </a:lnTo>
                <a:lnTo>
                  <a:pt x="103578" y="14400"/>
                </a:lnTo>
                <a:lnTo>
                  <a:pt x="103578" y="14400"/>
                </a:lnTo>
                <a:lnTo>
                  <a:pt x="103578" y="14400"/>
                </a:lnTo>
                <a:lnTo>
                  <a:pt x="106105" y="14400"/>
                </a:lnTo>
                <a:lnTo>
                  <a:pt x="106105" y="14400"/>
                </a:lnTo>
                <a:lnTo>
                  <a:pt x="106105" y="14400"/>
                </a:lnTo>
                <a:lnTo>
                  <a:pt x="106105" y="14400"/>
                </a:lnTo>
                <a:lnTo>
                  <a:pt x="106105" y="19200"/>
                </a:lnTo>
                <a:lnTo>
                  <a:pt x="108631" y="19200"/>
                </a:lnTo>
                <a:lnTo>
                  <a:pt x="108631" y="19200"/>
                </a:lnTo>
                <a:lnTo>
                  <a:pt x="106105" y="19200"/>
                </a:lnTo>
                <a:lnTo>
                  <a:pt x="106105" y="19200"/>
                </a:lnTo>
                <a:lnTo>
                  <a:pt x="106105" y="19200"/>
                </a:lnTo>
                <a:lnTo>
                  <a:pt x="106105" y="19200"/>
                </a:lnTo>
                <a:lnTo>
                  <a:pt x="106105" y="26400"/>
                </a:lnTo>
                <a:lnTo>
                  <a:pt x="103578" y="26400"/>
                </a:lnTo>
                <a:lnTo>
                  <a:pt x="103578" y="26400"/>
                </a:lnTo>
                <a:lnTo>
                  <a:pt x="103578" y="26400"/>
                </a:lnTo>
                <a:lnTo>
                  <a:pt x="103578" y="26400"/>
                </a:lnTo>
                <a:lnTo>
                  <a:pt x="103578" y="26400"/>
                </a:lnTo>
                <a:lnTo>
                  <a:pt x="101052" y="26400"/>
                </a:lnTo>
                <a:lnTo>
                  <a:pt x="101052" y="26400"/>
                </a:lnTo>
                <a:lnTo>
                  <a:pt x="101052" y="26400"/>
                </a:lnTo>
                <a:lnTo>
                  <a:pt x="101052" y="26400"/>
                </a:lnTo>
                <a:lnTo>
                  <a:pt x="97263" y="26400"/>
                </a:lnTo>
                <a:lnTo>
                  <a:pt x="97263" y="26400"/>
                </a:lnTo>
                <a:lnTo>
                  <a:pt x="101052" y="26400"/>
                </a:lnTo>
                <a:lnTo>
                  <a:pt x="101052" y="26400"/>
                </a:lnTo>
                <a:lnTo>
                  <a:pt x="101052" y="26400"/>
                </a:lnTo>
                <a:lnTo>
                  <a:pt x="101052" y="26400"/>
                </a:lnTo>
                <a:lnTo>
                  <a:pt x="103578" y="26400"/>
                </a:lnTo>
                <a:lnTo>
                  <a:pt x="103578" y="26400"/>
                </a:lnTo>
                <a:lnTo>
                  <a:pt x="103578" y="31200"/>
                </a:lnTo>
                <a:lnTo>
                  <a:pt x="103578" y="31200"/>
                </a:lnTo>
                <a:lnTo>
                  <a:pt x="103578" y="31200"/>
                </a:lnTo>
                <a:lnTo>
                  <a:pt x="103578" y="31200"/>
                </a:lnTo>
                <a:lnTo>
                  <a:pt x="103578" y="31200"/>
                </a:lnTo>
                <a:lnTo>
                  <a:pt x="103578" y="36000"/>
                </a:lnTo>
                <a:lnTo>
                  <a:pt x="103578" y="36000"/>
                </a:lnTo>
                <a:lnTo>
                  <a:pt x="101052" y="36000"/>
                </a:lnTo>
                <a:lnTo>
                  <a:pt x="101052" y="36000"/>
                </a:lnTo>
                <a:lnTo>
                  <a:pt x="101052" y="36000"/>
                </a:lnTo>
                <a:lnTo>
                  <a:pt x="101052" y="36000"/>
                </a:lnTo>
                <a:lnTo>
                  <a:pt x="97263" y="36000"/>
                </a:lnTo>
                <a:lnTo>
                  <a:pt x="97263" y="36000"/>
                </a:lnTo>
                <a:lnTo>
                  <a:pt x="97263" y="36000"/>
                </a:lnTo>
                <a:lnTo>
                  <a:pt x="94736" y="36000"/>
                </a:lnTo>
                <a:lnTo>
                  <a:pt x="94736" y="36000"/>
                </a:lnTo>
                <a:lnTo>
                  <a:pt x="94736" y="36000"/>
                </a:lnTo>
                <a:lnTo>
                  <a:pt x="94736" y="36000"/>
                </a:lnTo>
                <a:lnTo>
                  <a:pt x="94736" y="36000"/>
                </a:lnTo>
                <a:lnTo>
                  <a:pt x="92210" y="36000"/>
                </a:lnTo>
                <a:lnTo>
                  <a:pt x="92210" y="36000"/>
                </a:lnTo>
                <a:lnTo>
                  <a:pt x="92210" y="36000"/>
                </a:lnTo>
                <a:lnTo>
                  <a:pt x="92210" y="36000"/>
                </a:lnTo>
                <a:lnTo>
                  <a:pt x="92210" y="36000"/>
                </a:lnTo>
                <a:lnTo>
                  <a:pt x="89684" y="36000"/>
                </a:lnTo>
                <a:lnTo>
                  <a:pt x="89684" y="40800"/>
                </a:lnTo>
                <a:lnTo>
                  <a:pt x="89684" y="40800"/>
                </a:lnTo>
                <a:lnTo>
                  <a:pt x="89684" y="40800"/>
                </a:lnTo>
                <a:lnTo>
                  <a:pt x="89684" y="40800"/>
                </a:lnTo>
                <a:lnTo>
                  <a:pt x="87157" y="40800"/>
                </a:lnTo>
                <a:lnTo>
                  <a:pt x="87157" y="40800"/>
                </a:lnTo>
                <a:lnTo>
                  <a:pt x="87157" y="40800"/>
                </a:lnTo>
                <a:lnTo>
                  <a:pt x="87157" y="40800"/>
                </a:lnTo>
                <a:lnTo>
                  <a:pt x="87157" y="40800"/>
                </a:lnTo>
                <a:lnTo>
                  <a:pt x="83368" y="40800"/>
                </a:lnTo>
                <a:lnTo>
                  <a:pt x="83368" y="45600"/>
                </a:lnTo>
                <a:lnTo>
                  <a:pt x="83368" y="45600"/>
                </a:lnTo>
                <a:lnTo>
                  <a:pt x="83368" y="45600"/>
                </a:lnTo>
                <a:lnTo>
                  <a:pt x="83368" y="45600"/>
                </a:lnTo>
                <a:lnTo>
                  <a:pt x="83368" y="45600"/>
                </a:lnTo>
                <a:lnTo>
                  <a:pt x="83368" y="45600"/>
                </a:lnTo>
                <a:lnTo>
                  <a:pt x="87157" y="45600"/>
                </a:lnTo>
                <a:lnTo>
                  <a:pt x="87157" y="45600"/>
                </a:lnTo>
                <a:lnTo>
                  <a:pt x="87157" y="45600"/>
                </a:lnTo>
                <a:lnTo>
                  <a:pt x="87157" y="45600"/>
                </a:lnTo>
                <a:lnTo>
                  <a:pt x="87157" y="45600"/>
                </a:lnTo>
                <a:lnTo>
                  <a:pt x="89684" y="45600"/>
                </a:lnTo>
                <a:lnTo>
                  <a:pt x="89684" y="45600"/>
                </a:lnTo>
                <a:lnTo>
                  <a:pt x="89684" y="45600"/>
                </a:lnTo>
                <a:lnTo>
                  <a:pt x="92210" y="45600"/>
                </a:lnTo>
                <a:lnTo>
                  <a:pt x="92210" y="45600"/>
                </a:lnTo>
                <a:lnTo>
                  <a:pt x="92210" y="45600"/>
                </a:lnTo>
                <a:lnTo>
                  <a:pt x="92210" y="45600"/>
                </a:lnTo>
                <a:lnTo>
                  <a:pt x="92210" y="45600"/>
                </a:lnTo>
                <a:lnTo>
                  <a:pt x="94736" y="45600"/>
                </a:lnTo>
                <a:lnTo>
                  <a:pt x="94736" y="45600"/>
                </a:lnTo>
                <a:lnTo>
                  <a:pt x="94736" y="45600"/>
                </a:lnTo>
                <a:lnTo>
                  <a:pt x="94736" y="45600"/>
                </a:lnTo>
                <a:lnTo>
                  <a:pt x="97263" y="45600"/>
                </a:lnTo>
                <a:lnTo>
                  <a:pt x="97263" y="45600"/>
                </a:lnTo>
                <a:lnTo>
                  <a:pt x="97263" y="45600"/>
                </a:lnTo>
                <a:lnTo>
                  <a:pt x="97263" y="45600"/>
                </a:lnTo>
                <a:lnTo>
                  <a:pt x="101052" y="45600"/>
                </a:lnTo>
                <a:lnTo>
                  <a:pt x="101052" y="45600"/>
                </a:lnTo>
                <a:lnTo>
                  <a:pt x="101052" y="45600"/>
                </a:lnTo>
                <a:lnTo>
                  <a:pt x="101052" y="45600"/>
                </a:lnTo>
                <a:lnTo>
                  <a:pt x="101052" y="52800"/>
                </a:lnTo>
                <a:lnTo>
                  <a:pt x="103578" y="52800"/>
                </a:lnTo>
                <a:lnTo>
                  <a:pt x="103578" y="52800"/>
                </a:lnTo>
                <a:lnTo>
                  <a:pt x="101052" y="52800"/>
                </a:lnTo>
                <a:lnTo>
                  <a:pt x="101052" y="52800"/>
                </a:lnTo>
                <a:lnTo>
                  <a:pt x="103578" y="52800"/>
                </a:lnTo>
                <a:lnTo>
                  <a:pt x="103578" y="57600"/>
                </a:lnTo>
                <a:lnTo>
                  <a:pt x="103578" y="57600"/>
                </a:lnTo>
                <a:lnTo>
                  <a:pt x="103578" y="57600"/>
                </a:lnTo>
                <a:lnTo>
                  <a:pt x="103578" y="57600"/>
                </a:lnTo>
                <a:lnTo>
                  <a:pt x="103578" y="57600"/>
                </a:lnTo>
                <a:lnTo>
                  <a:pt x="106105" y="57600"/>
                </a:lnTo>
                <a:lnTo>
                  <a:pt x="106105" y="57600"/>
                </a:lnTo>
                <a:lnTo>
                  <a:pt x="106105" y="57600"/>
                </a:lnTo>
                <a:lnTo>
                  <a:pt x="106105" y="57600"/>
                </a:lnTo>
                <a:lnTo>
                  <a:pt x="106105" y="52800"/>
                </a:lnTo>
                <a:lnTo>
                  <a:pt x="108631" y="52800"/>
                </a:lnTo>
                <a:lnTo>
                  <a:pt x="108631" y="52800"/>
                </a:lnTo>
                <a:lnTo>
                  <a:pt x="106105" y="52800"/>
                </a:lnTo>
                <a:lnTo>
                  <a:pt x="106105" y="52800"/>
                </a:lnTo>
                <a:lnTo>
                  <a:pt x="106105" y="52800"/>
                </a:lnTo>
                <a:lnTo>
                  <a:pt x="103578" y="52800"/>
                </a:lnTo>
                <a:lnTo>
                  <a:pt x="103578" y="52800"/>
                </a:lnTo>
                <a:lnTo>
                  <a:pt x="103578" y="52800"/>
                </a:lnTo>
                <a:lnTo>
                  <a:pt x="103578" y="45600"/>
                </a:lnTo>
                <a:lnTo>
                  <a:pt x="103578" y="45600"/>
                </a:lnTo>
                <a:lnTo>
                  <a:pt x="103578" y="45600"/>
                </a:lnTo>
                <a:lnTo>
                  <a:pt x="103578" y="45600"/>
                </a:lnTo>
                <a:lnTo>
                  <a:pt x="103578" y="40800"/>
                </a:lnTo>
                <a:lnTo>
                  <a:pt x="103578" y="40800"/>
                </a:lnTo>
                <a:lnTo>
                  <a:pt x="103578" y="40800"/>
                </a:lnTo>
                <a:lnTo>
                  <a:pt x="103578" y="40800"/>
                </a:lnTo>
                <a:lnTo>
                  <a:pt x="103578" y="40800"/>
                </a:lnTo>
                <a:lnTo>
                  <a:pt x="103578" y="40800"/>
                </a:lnTo>
                <a:lnTo>
                  <a:pt x="103578" y="40800"/>
                </a:lnTo>
                <a:lnTo>
                  <a:pt x="103578" y="36000"/>
                </a:lnTo>
                <a:lnTo>
                  <a:pt x="103578" y="36000"/>
                </a:lnTo>
                <a:lnTo>
                  <a:pt x="103578" y="36000"/>
                </a:lnTo>
                <a:lnTo>
                  <a:pt x="103578" y="36000"/>
                </a:lnTo>
                <a:lnTo>
                  <a:pt x="106105" y="36000"/>
                </a:lnTo>
                <a:lnTo>
                  <a:pt x="106105" y="36000"/>
                </a:lnTo>
                <a:lnTo>
                  <a:pt x="106105" y="36000"/>
                </a:lnTo>
                <a:lnTo>
                  <a:pt x="108631" y="36000"/>
                </a:lnTo>
                <a:lnTo>
                  <a:pt x="108631" y="36000"/>
                </a:lnTo>
                <a:lnTo>
                  <a:pt x="108631" y="36000"/>
                </a:lnTo>
                <a:lnTo>
                  <a:pt x="108631" y="40800"/>
                </a:lnTo>
                <a:lnTo>
                  <a:pt x="108631" y="40800"/>
                </a:lnTo>
                <a:lnTo>
                  <a:pt x="108631" y="40800"/>
                </a:lnTo>
                <a:lnTo>
                  <a:pt x="111157" y="40800"/>
                </a:lnTo>
                <a:lnTo>
                  <a:pt x="111157" y="40800"/>
                </a:lnTo>
                <a:lnTo>
                  <a:pt x="111157" y="40800"/>
                </a:lnTo>
                <a:lnTo>
                  <a:pt x="111157" y="40800"/>
                </a:lnTo>
                <a:lnTo>
                  <a:pt x="111157" y="40800"/>
                </a:lnTo>
                <a:lnTo>
                  <a:pt x="111157" y="40800"/>
                </a:lnTo>
                <a:lnTo>
                  <a:pt x="114947" y="40800"/>
                </a:lnTo>
                <a:lnTo>
                  <a:pt x="114947" y="45600"/>
                </a:lnTo>
                <a:lnTo>
                  <a:pt x="114947" y="45600"/>
                </a:lnTo>
                <a:lnTo>
                  <a:pt x="114947" y="45600"/>
                </a:lnTo>
                <a:lnTo>
                  <a:pt x="114947" y="45600"/>
                </a:lnTo>
                <a:lnTo>
                  <a:pt x="114947" y="45600"/>
                </a:lnTo>
                <a:lnTo>
                  <a:pt x="114947" y="52800"/>
                </a:lnTo>
                <a:lnTo>
                  <a:pt x="111157" y="52800"/>
                </a:lnTo>
                <a:lnTo>
                  <a:pt x="111157" y="52800"/>
                </a:lnTo>
                <a:lnTo>
                  <a:pt x="111157" y="52800"/>
                </a:lnTo>
                <a:lnTo>
                  <a:pt x="111157" y="52800"/>
                </a:lnTo>
                <a:lnTo>
                  <a:pt x="111157" y="57600"/>
                </a:lnTo>
                <a:lnTo>
                  <a:pt x="111157" y="57600"/>
                </a:lnTo>
                <a:lnTo>
                  <a:pt x="114947" y="57600"/>
                </a:lnTo>
                <a:lnTo>
                  <a:pt x="114947" y="57600"/>
                </a:lnTo>
                <a:lnTo>
                  <a:pt x="114947" y="57600"/>
                </a:lnTo>
                <a:lnTo>
                  <a:pt x="114947" y="57600"/>
                </a:lnTo>
                <a:lnTo>
                  <a:pt x="114947" y="57600"/>
                </a:lnTo>
                <a:lnTo>
                  <a:pt x="114947" y="62400"/>
                </a:lnTo>
                <a:lnTo>
                  <a:pt x="114947" y="62400"/>
                </a:lnTo>
                <a:lnTo>
                  <a:pt x="117473" y="62400"/>
                </a:lnTo>
                <a:lnTo>
                  <a:pt x="117473" y="62400"/>
                </a:lnTo>
                <a:lnTo>
                  <a:pt x="117473" y="62400"/>
                </a:lnTo>
                <a:lnTo>
                  <a:pt x="117473" y="62400"/>
                </a:lnTo>
                <a:lnTo>
                  <a:pt x="117473" y="67200"/>
                </a:lnTo>
                <a:lnTo>
                  <a:pt x="117473" y="67200"/>
                </a:lnTo>
                <a:lnTo>
                  <a:pt x="117473" y="67200"/>
                </a:lnTo>
                <a:lnTo>
                  <a:pt x="117473" y="67200"/>
                </a:lnTo>
                <a:lnTo>
                  <a:pt x="120000" y="67200"/>
                </a:lnTo>
                <a:lnTo>
                  <a:pt x="120000" y="67200"/>
                </a:lnTo>
                <a:lnTo>
                  <a:pt x="120000" y="72000"/>
                </a:lnTo>
                <a:lnTo>
                  <a:pt x="117473" y="72000"/>
                </a:lnTo>
                <a:lnTo>
                  <a:pt x="117473" y="72000"/>
                </a:lnTo>
                <a:lnTo>
                  <a:pt x="117473" y="72000"/>
                </a:lnTo>
                <a:lnTo>
                  <a:pt x="117473" y="72000"/>
                </a:lnTo>
                <a:lnTo>
                  <a:pt x="117473" y="72000"/>
                </a:lnTo>
                <a:lnTo>
                  <a:pt x="117473" y="72000"/>
                </a:lnTo>
                <a:lnTo>
                  <a:pt x="114947" y="72000"/>
                </a:lnTo>
                <a:lnTo>
                  <a:pt x="114947" y="72000"/>
                </a:lnTo>
                <a:lnTo>
                  <a:pt x="114947" y="72000"/>
                </a:lnTo>
                <a:lnTo>
                  <a:pt x="111157" y="72000"/>
                </a:lnTo>
                <a:lnTo>
                  <a:pt x="111157" y="79200"/>
                </a:lnTo>
                <a:lnTo>
                  <a:pt x="114947" y="79200"/>
                </a:lnTo>
                <a:lnTo>
                  <a:pt x="114947" y="79200"/>
                </a:lnTo>
                <a:lnTo>
                  <a:pt x="114947" y="79200"/>
                </a:lnTo>
                <a:lnTo>
                  <a:pt x="114947" y="79200"/>
                </a:lnTo>
                <a:lnTo>
                  <a:pt x="114947" y="79200"/>
                </a:lnTo>
                <a:lnTo>
                  <a:pt x="114947" y="84000"/>
                </a:lnTo>
                <a:lnTo>
                  <a:pt x="117473" y="84000"/>
                </a:lnTo>
                <a:lnTo>
                  <a:pt x="117473" y="84000"/>
                </a:lnTo>
                <a:lnTo>
                  <a:pt x="117473" y="84000"/>
                </a:lnTo>
                <a:lnTo>
                  <a:pt x="117473" y="88800"/>
                </a:lnTo>
                <a:lnTo>
                  <a:pt x="117473" y="88800"/>
                </a:lnTo>
                <a:lnTo>
                  <a:pt x="117473" y="88800"/>
                </a:lnTo>
                <a:lnTo>
                  <a:pt x="114947" y="88800"/>
                </a:lnTo>
                <a:lnTo>
                  <a:pt x="114947" y="93600"/>
                </a:lnTo>
                <a:lnTo>
                  <a:pt x="114947" y="93600"/>
                </a:lnTo>
                <a:lnTo>
                  <a:pt x="114947" y="93600"/>
                </a:lnTo>
                <a:lnTo>
                  <a:pt x="114947" y="93600"/>
                </a:lnTo>
                <a:lnTo>
                  <a:pt x="114947" y="93600"/>
                </a:lnTo>
                <a:lnTo>
                  <a:pt x="114947" y="98400"/>
                </a:lnTo>
                <a:lnTo>
                  <a:pt x="111157" y="98400"/>
                </a:lnTo>
                <a:lnTo>
                  <a:pt x="111157" y="98400"/>
                </a:lnTo>
                <a:lnTo>
                  <a:pt x="111157" y="98400"/>
                </a:lnTo>
                <a:lnTo>
                  <a:pt x="111157" y="98400"/>
                </a:lnTo>
                <a:lnTo>
                  <a:pt x="108631" y="98400"/>
                </a:lnTo>
                <a:lnTo>
                  <a:pt x="108631" y="98400"/>
                </a:lnTo>
                <a:lnTo>
                  <a:pt x="108631" y="98400"/>
                </a:lnTo>
                <a:lnTo>
                  <a:pt x="108631" y="98400"/>
                </a:lnTo>
                <a:lnTo>
                  <a:pt x="108631" y="98400"/>
                </a:lnTo>
                <a:lnTo>
                  <a:pt x="108631" y="98400"/>
                </a:lnTo>
                <a:lnTo>
                  <a:pt x="106105" y="98400"/>
                </a:lnTo>
                <a:lnTo>
                  <a:pt x="106105" y="98400"/>
                </a:lnTo>
                <a:lnTo>
                  <a:pt x="106105" y="98400"/>
                </a:lnTo>
                <a:lnTo>
                  <a:pt x="106105" y="105600"/>
                </a:lnTo>
                <a:lnTo>
                  <a:pt x="103578" y="105600"/>
                </a:lnTo>
                <a:lnTo>
                  <a:pt x="103578" y="105600"/>
                </a:lnTo>
                <a:lnTo>
                  <a:pt x="103578" y="105600"/>
                </a:lnTo>
                <a:lnTo>
                  <a:pt x="103578" y="105600"/>
                </a:lnTo>
                <a:lnTo>
                  <a:pt x="101052" y="105600"/>
                </a:lnTo>
                <a:lnTo>
                  <a:pt x="101052" y="105600"/>
                </a:lnTo>
                <a:lnTo>
                  <a:pt x="101052" y="105600"/>
                </a:lnTo>
                <a:lnTo>
                  <a:pt x="101052" y="105600"/>
                </a:lnTo>
                <a:lnTo>
                  <a:pt x="101052" y="105600"/>
                </a:lnTo>
                <a:lnTo>
                  <a:pt x="97263" y="105600"/>
                </a:lnTo>
                <a:lnTo>
                  <a:pt x="97263" y="105600"/>
                </a:lnTo>
                <a:lnTo>
                  <a:pt x="97263" y="105600"/>
                </a:lnTo>
                <a:lnTo>
                  <a:pt x="97263" y="105600"/>
                </a:lnTo>
                <a:lnTo>
                  <a:pt x="94736" y="105600"/>
                </a:lnTo>
                <a:lnTo>
                  <a:pt x="94736" y="105600"/>
                </a:lnTo>
                <a:lnTo>
                  <a:pt x="94736" y="105600"/>
                </a:lnTo>
                <a:lnTo>
                  <a:pt x="94736" y="105600"/>
                </a:lnTo>
                <a:lnTo>
                  <a:pt x="94736" y="105600"/>
                </a:lnTo>
                <a:lnTo>
                  <a:pt x="92210" y="105600"/>
                </a:lnTo>
                <a:lnTo>
                  <a:pt x="92210" y="105600"/>
                </a:lnTo>
                <a:lnTo>
                  <a:pt x="92210" y="105600"/>
                </a:lnTo>
                <a:lnTo>
                  <a:pt x="92210" y="105600"/>
                </a:lnTo>
                <a:lnTo>
                  <a:pt x="89684" y="105600"/>
                </a:lnTo>
                <a:lnTo>
                  <a:pt x="89684" y="105600"/>
                </a:lnTo>
                <a:lnTo>
                  <a:pt x="89684" y="105600"/>
                </a:lnTo>
                <a:lnTo>
                  <a:pt x="89684" y="105600"/>
                </a:lnTo>
                <a:lnTo>
                  <a:pt x="87157" y="105600"/>
                </a:lnTo>
                <a:lnTo>
                  <a:pt x="87157" y="105600"/>
                </a:lnTo>
                <a:lnTo>
                  <a:pt x="87157" y="105600"/>
                </a:lnTo>
                <a:lnTo>
                  <a:pt x="87157" y="105600"/>
                </a:lnTo>
                <a:lnTo>
                  <a:pt x="87157" y="105600"/>
                </a:lnTo>
                <a:lnTo>
                  <a:pt x="83368" y="105600"/>
                </a:lnTo>
                <a:lnTo>
                  <a:pt x="83368" y="105600"/>
                </a:lnTo>
                <a:lnTo>
                  <a:pt x="83368" y="105600"/>
                </a:lnTo>
                <a:lnTo>
                  <a:pt x="83368" y="105600"/>
                </a:lnTo>
                <a:lnTo>
                  <a:pt x="87157" y="105600"/>
                </a:lnTo>
                <a:lnTo>
                  <a:pt x="87157" y="105600"/>
                </a:lnTo>
                <a:lnTo>
                  <a:pt x="87157" y="105600"/>
                </a:lnTo>
                <a:lnTo>
                  <a:pt x="87157" y="110400"/>
                </a:lnTo>
                <a:lnTo>
                  <a:pt x="87157" y="110400"/>
                </a:lnTo>
                <a:lnTo>
                  <a:pt x="87157" y="110400"/>
                </a:lnTo>
                <a:lnTo>
                  <a:pt x="87157" y="110400"/>
                </a:lnTo>
                <a:lnTo>
                  <a:pt x="87157" y="110400"/>
                </a:lnTo>
                <a:lnTo>
                  <a:pt x="83368" y="110400"/>
                </a:lnTo>
                <a:lnTo>
                  <a:pt x="83368" y="115200"/>
                </a:lnTo>
                <a:lnTo>
                  <a:pt x="83368" y="115200"/>
                </a:lnTo>
                <a:lnTo>
                  <a:pt x="83368" y="115200"/>
                </a:lnTo>
                <a:lnTo>
                  <a:pt x="83368" y="115200"/>
                </a:lnTo>
                <a:lnTo>
                  <a:pt x="83368" y="115200"/>
                </a:lnTo>
                <a:lnTo>
                  <a:pt x="80842" y="115200"/>
                </a:lnTo>
                <a:lnTo>
                  <a:pt x="80842" y="115200"/>
                </a:lnTo>
                <a:lnTo>
                  <a:pt x="80842" y="115200"/>
                </a:lnTo>
                <a:lnTo>
                  <a:pt x="80842" y="115200"/>
                </a:lnTo>
                <a:lnTo>
                  <a:pt x="78315" y="115200"/>
                </a:lnTo>
                <a:lnTo>
                  <a:pt x="78315" y="115200"/>
                </a:lnTo>
                <a:lnTo>
                  <a:pt x="78315" y="115200"/>
                </a:lnTo>
                <a:lnTo>
                  <a:pt x="78315" y="115200"/>
                </a:lnTo>
                <a:lnTo>
                  <a:pt x="78315" y="115200"/>
                </a:lnTo>
                <a:lnTo>
                  <a:pt x="75789" y="115200"/>
                </a:lnTo>
                <a:lnTo>
                  <a:pt x="75789" y="115200"/>
                </a:lnTo>
                <a:lnTo>
                  <a:pt x="75789" y="115200"/>
                </a:lnTo>
                <a:lnTo>
                  <a:pt x="75789" y="120000"/>
                </a:lnTo>
                <a:lnTo>
                  <a:pt x="73263" y="120000"/>
                </a:lnTo>
                <a:lnTo>
                  <a:pt x="73263" y="120000"/>
                </a:lnTo>
                <a:lnTo>
                  <a:pt x="73263" y="115200"/>
                </a:lnTo>
                <a:lnTo>
                  <a:pt x="73263" y="115200"/>
                </a:lnTo>
                <a:lnTo>
                  <a:pt x="73263" y="115200"/>
                </a:lnTo>
                <a:lnTo>
                  <a:pt x="69473" y="115200"/>
                </a:lnTo>
                <a:lnTo>
                  <a:pt x="69473" y="115200"/>
                </a:lnTo>
                <a:lnTo>
                  <a:pt x="69473" y="115200"/>
                </a:lnTo>
                <a:lnTo>
                  <a:pt x="69473" y="115200"/>
                </a:lnTo>
                <a:lnTo>
                  <a:pt x="66947" y="115200"/>
                </a:lnTo>
                <a:lnTo>
                  <a:pt x="66947" y="115200"/>
                </a:lnTo>
                <a:lnTo>
                  <a:pt x="66947" y="115200"/>
                </a:lnTo>
                <a:lnTo>
                  <a:pt x="66947" y="115200"/>
                </a:lnTo>
                <a:lnTo>
                  <a:pt x="64421" y="115200"/>
                </a:lnTo>
                <a:lnTo>
                  <a:pt x="64421" y="115200"/>
                </a:lnTo>
                <a:lnTo>
                  <a:pt x="64421" y="115200"/>
                </a:lnTo>
                <a:lnTo>
                  <a:pt x="64421" y="115200"/>
                </a:lnTo>
                <a:lnTo>
                  <a:pt x="64421" y="115200"/>
                </a:lnTo>
                <a:lnTo>
                  <a:pt x="64421" y="115200"/>
                </a:lnTo>
                <a:lnTo>
                  <a:pt x="61894" y="115200"/>
                </a:lnTo>
                <a:lnTo>
                  <a:pt x="61894" y="110400"/>
                </a:lnTo>
                <a:lnTo>
                  <a:pt x="61894" y="110400"/>
                </a:lnTo>
                <a:lnTo>
                  <a:pt x="61894" y="110400"/>
                </a:lnTo>
                <a:lnTo>
                  <a:pt x="61894" y="110400"/>
                </a:lnTo>
                <a:lnTo>
                  <a:pt x="61894" y="110400"/>
                </a:lnTo>
                <a:lnTo>
                  <a:pt x="61894" y="105600"/>
                </a:lnTo>
                <a:lnTo>
                  <a:pt x="61894" y="105600"/>
                </a:lnTo>
                <a:lnTo>
                  <a:pt x="59368" y="105600"/>
                </a:lnTo>
                <a:lnTo>
                  <a:pt x="59368" y="105600"/>
                </a:lnTo>
                <a:lnTo>
                  <a:pt x="59368" y="105600"/>
                </a:lnTo>
                <a:lnTo>
                  <a:pt x="59368" y="105600"/>
                </a:lnTo>
                <a:lnTo>
                  <a:pt x="55578" y="105600"/>
                </a:lnTo>
                <a:lnTo>
                  <a:pt x="55578" y="105600"/>
                </a:lnTo>
                <a:lnTo>
                  <a:pt x="55578" y="98400"/>
                </a:lnTo>
                <a:lnTo>
                  <a:pt x="55578" y="98400"/>
                </a:lnTo>
                <a:lnTo>
                  <a:pt x="55578" y="98400"/>
                </a:lnTo>
                <a:lnTo>
                  <a:pt x="55578" y="98400"/>
                </a:lnTo>
                <a:lnTo>
                  <a:pt x="55578" y="98400"/>
                </a:lnTo>
                <a:lnTo>
                  <a:pt x="53052" y="98400"/>
                </a:lnTo>
                <a:lnTo>
                  <a:pt x="53052" y="98400"/>
                </a:lnTo>
                <a:lnTo>
                  <a:pt x="53052" y="98400"/>
                </a:lnTo>
                <a:lnTo>
                  <a:pt x="53052" y="93600"/>
                </a:lnTo>
                <a:lnTo>
                  <a:pt x="53052" y="93600"/>
                </a:lnTo>
                <a:lnTo>
                  <a:pt x="53052" y="93600"/>
                </a:lnTo>
                <a:lnTo>
                  <a:pt x="50526" y="93600"/>
                </a:lnTo>
                <a:lnTo>
                  <a:pt x="50526" y="93600"/>
                </a:lnTo>
                <a:lnTo>
                  <a:pt x="50526" y="93600"/>
                </a:lnTo>
                <a:lnTo>
                  <a:pt x="48000" y="93600"/>
                </a:lnTo>
                <a:lnTo>
                  <a:pt x="48000" y="93600"/>
                </a:lnTo>
                <a:lnTo>
                  <a:pt x="48000" y="93600"/>
                </a:lnTo>
                <a:lnTo>
                  <a:pt x="48000" y="93600"/>
                </a:lnTo>
                <a:lnTo>
                  <a:pt x="48000" y="93600"/>
                </a:lnTo>
                <a:lnTo>
                  <a:pt x="48000" y="93600"/>
                </a:lnTo>
                <a:lnTo>
                  <a:pt x="45473" y="93600"/>
                </a:lnTo>
                <a:lnTo>
                  <a:pt x="45473" y="88800"/>
                </a:lnTo>
                <a:lnTo>
                  <a:pt x="45473" y="88800"/>
                </a:lnTo>
                <a:lnTo>
                  <a:pt x="45473" y="88800"/>
                </a:lnTo>
                <a:lnTo>
                  <a:pt x="45473" y="88800"/>
                </a:lnTo>
                <a:lnTo>
                  <a:pt x="45473" y="88800"/>
                </a:lnTo>
                <a:lnTo>
                  <a:pt x="45473" y="88800"/>
                </a:lnTo>
                <a:lnTo>
                  <a:pt x="41684" y="88800"/>
                </a:lnTo>
                <a:lnTo>
                  <a:pt x="41684" y="88800"/>
                </a:lnTo>
                <a:lnTo>
                  <a:pt x="41684" y="88800"/>
                </a:lnTo>
                <a:lnTo>
                  <a:pt x="41684" y="84000"/>
                </a:lnTo>
                <a:lnTo>
                  <a:pt x="39157" y="84000"/>
                </a:lnTo>
                <a:lnTo>
                  <a:pt x="39157" y="84000"/>
                </a:lnTo>
                <a:lnTo>
                  <a:pt x="39157" y="84000"/>
                </a:lnTo>
                <a:lnTo>
                  <a:pt x="39157" y="84000"/>
                </a:lnTo>
                <a:lnTo>
                  <a:pt x="39157" y="84000"/>
                </a:lnTo>
                <a:lnTo>
                  <a:pt x="39157" y="84000"/>
                </a:lnTo>
                <a:lnTo>
                  <a:pt x="36631" y="84000"/>
                </a:lnTo>
                <a:lnTo>
                  <a:pt x="36631" y="84000"/>
                </a:lnTo>
                <a:lnTo>
                  <a:pt x="36631" y="84000"/>
                </a:lnTo>
                <a:lnTo>
                  <a:pt x="36631" y="84000"/>
                </a:lnTo>
                <a:lnTo>
                  <a:pt x="34105" y="84000"/>
                </a:lnTo>
                <a:lnTo>
                  <a:pt x="34105" y="84000"/>
                </a:lnTo>
                <a:lnTo>
                  <a:pt x="34105" y="84000"/>
                </a:lnTo>
                <a:lnTo>
                  <a:pt x="31578" y="84000"/>
                </a:lnTo>
                <a:lnTo>
                  <a:pt x="31578" y="84000"/>
                </a:lnTo>
                <a:lnTo>
                  <a:pt x="31578" y="79200"/>
                </a:lnTo>
                <a:lnTo>
                  <a:pt x="31578" y="79200"/>
                </a:lnTo>
                <a:lnTo>
                  <a:pt x="31578" y="79200"/>
                </a:lnTo>
                <a:lnTo>
                  <a:pt x="31578" y="79200"/>
                </a:lnTo>
                <a:lnTo>
                  <a:pt x="31578" y="79200"/>
                </a:lnTo>
                <a:lnTo>
                  <a:pt x="27789" y="79200"/>
                </a:lnTo>
                <a:lnTo>
                  <a:pt x="27789" y="79200"/>
                </a:lnTo>
                <a:lnTo>
                  <a:pt x="27789" y="72000"/>
                </a:lnTo>
                <a:lnTo>
                  <a:pt x="27789" y="72000"/>
                </a:lnTo>
                <a:lnTo>
                  <a:pt x="27789" y="79200"/>
                </a:lnTo>
                <a:lnTo>
                  <a:pt x="27789" y="79200"/>
                </a:lnTo>
                <a:lnTo>
                  <a:pt x="25263" y="79200"/>
                </a:lnTo>
                <a:lnTo>
                  <a:pt x="25263" y="79200"/>
                </a:lnTo>
                <a:lnTo>
                  <a:pt x="25263" y="79200"/>
                </a:lnTo>
                <a:lnTo>
                  <a:pt x="25263" y="79200"/>
                </a:lnTo>
                <a:lnTo>
                  <a:pt x="25263" y="79200"/>
                </a:lnTo>
                <a:lnTo>
                  <a:pt x="22736" y="79200"/>
                </a:lnTo>
                <a:lnTo>
                  <a:pt x="22736" y="79200"/>
                </a:lnTo>
                <a:lnTo>
                  <a:pt x="22736" y="79200"/>
                </a:lnTo>
                <a:lnTo>
                  <a:pt x="22736" y="79200"/>
                </a:lnTo>
                <a:lnTo>
                  <a:pt x="22736" y="79200"/>
                </a:lnTo>
                <a:lnTo>
                  <a:pt x="22736" y="79200"/>
                </a:lnTo>
                <a:lnTo>
                  <a:pt x="20210" y="79200"/>
                </a:lnTo>
                <a:lnTo>
                  <a:pt x="20210" y="79200"/>
                </a:lnTo>
                <a:lnTo>
                  <a:pt x="20210" y="79200"/>
                </a:lnTo>
                <a:lnTo>
                  <a:pt x="20210" y="79200"/>
                </a:lnTo>
                <a:lnTo>
                  <a:pt x="20210" y="79200"/>
                </a:lnTo>
                <a:lnTo>
                  <a:pt x="20210" y="79200"/>
                </a:lnTo>
                <a:lnTo>
                  <a:pt x="17684" y="79200"/>
                </a:lnTo>
                <a:lnTo>
                  <a:pt x="17684" y="79200"/>
                </a:lnTo>
                <a:lnTo>
                  <a:pt x="17684" y="72000"/>
                </a:lnTo>
                <a:lnTo>
                  <a:pt x="17684" y="72000"/>
                </a:lnTo>
                <a:lnTo>
                  <a:pt x="13894" y="72000"/>
                </a:lnTo>
                <a:lnTo>
                  <a:pt x="13894" y="72000"/>
                </a:lnTo>
                <a:lnTo>
                  <a:pt x="13894" y="72000"/>
                </a:lnTo>
                <a:lnTo>
                  <a:pt x="13894" y="72000"/>
                </a:lnTo>
                <a:lnTo>
                  <a:pt x="13894" y="67200"/>
                </a:lnTo>
                <a:lnTo>
                  <a:pt x="13894" y="67200"/>
                </a:lnTo>
                <a:lnTo>
                  <a:pt x="13894" y="67200"/>
                </a:lnTo>
                <a:lnTo>
                  <a:pt x="13894" y="67200"/>
                </a:lnTo>
                <a:lnTo>
                  <a:pt x="11368" y="67200"/>
                </a:lnTo>
                <a:lnTo>
                  <a:pt x="11368" y="67200"/>
                </a:lnTo>
                <a:lnTo>
                  <a:pt x="11368" y="67200"/>
                </a:lnTo>
                <a:lnTo>
                  <a:pt x="11368" y="67200"/>
                </a:lnTo>
                <a:lnTo>
                  <a:pt x="11368" y="67200"/>
                </a:lnTo>
                <a:lnTo>
                  <a:pt x="8842" y="67200"/>
                </a:lnTo>
                <a:lnTo>
                  <a:pt x="8842" y="67200"/>
                </a:lnTo>
                <a:lnTo>
                  <a:pt x="8842" y="67200"/>
                </a:lnTo>
                <a:lnTo>
                  <a:pt x="8842" y="62400"/>
                </a:lnTo>
                <a:lnTo>
                  <a:pt x="6315" y="62400"/>
                </a:lnTo>
                <a:lnTo>
                  <a:pt x="6315" y="62400"/>
                </a:lnTo>
                <a:lnTo>
                  <a:pt x="6315" y="62400"/>
                </a:lnTo>
                <a:lnTo>
                  <a:pt x="6315" y="62400"/>
                </a:lnTo>
                <a:lnTo>
                  <a:pt x="6315" y="62400"/>
                </a:lnTo>
                <a:lnTo>
                  <a:pt x="3789" y="62400"/>
                </a:lnTo>
                <a:lnTo>
                  <a:pt x="3789" y="62400"/>
                </a:lnTo>
                <a:lnTo>
                  <a:pt x="3789" y="62400"/>
                </a:lnTo>
                <a:lnTo>
                  <a:pt x="3789" y="62400"/>
                </a:lnTo>
                <a:lnTo>
                  <a:pt x="3789" y="62400"/>
                </a:lnTo>
                <a:lnTo>
                  <a:pt x="0" y="62400"/>
                </a:lnTo>
                <a:lnTo>
                  <a:pt x="0" y="62400"/>
                </a:lnTo>
                <a:lnTo>
                  <a:pt x="0" y="57600"/>
                </a:lnTo>
                <a:lnTo>
                  <a:pt x="0" y="57600"/>
                </a:lnTo>
                <a:lnTo>
                  <a:pt x="0" y="57600"/>
                </a:lnTo>
                <a:lnTo>
                  <a:pt x="0" y="57600"/>
                </a:lnTo>
                <a:lnTo>
                  <a:pt x="0" y="57600"/>
                </a:lnTo>
                <a:lnTo>
                  <a:pt x="3789" y="57600"/>
                </a:lnTo>
                <a:lnTo>
                  <a:pt x="3789" y="52800"/>
                </a:lnTo>
                <a:lnTo>
                  <a:pt x="3789" y="52800"/>
                </a:lnTo>
                <a:lnTo>
                  <a:pt x="3789" y="52800"/>
                </a:lnTo>
                <a:lnTo>
                  <a:pt x="3789" y="52800"/>
                </a:lnTo>
                <a:lnTo>
                  <a:pt x="3789" y="52800"/>
                </a:lnTo>
                <a:lnTo>
                  <a:pt x="3789" y="52800"/>
                </a:lnTo>
                <a:lnTo>
                  <a:pt x="3789" y="45600"/>
                </a:lnTo>
                <a:lnTo>
                  <a:pt x="6315" y="45600"/>
                </a:lnTo>
                <a:lnTo>
                  <a:pt x="6315" y="45600"/>
                </a:lnTo>
                <a:lnTo>
                  <a:pt x="6315" y="45600"/>
                </a:lnTo>
                <a:lnTo>
                  <a:pt x="6315" y="45600"/>
                </a:lnTo>
                <a:lnTo>
                  <a:pt x="6315" y="45600"/>
                </a:lnTo>
                <a:lnTo>
                  <a:pt x="6315" y="45600"/>
                </a:lnTo>
                <a:lnTo>
                  <a:pt x="8842" y="45600"/>
                </a:lnTo>
                <a:lnTo>
                  <a:pt x="8842" y="45600"/>
                </a:lnTo>
                <a:lnTo>
                  <a:pt x="8842" y="45600"/>
                </a:lnTo>
                <a:lnTo>
                  <a:pt x="8842" y="40800"/>
                </a:lnTo>
                <a:lnTo>
                  <a:pt x="11368" y="40800"/>
                </a:lnTo>
                <a:lnTo>
                  <a:pt x="11368" y="40800"/>
                </a:lnTo>
                <a:lnTo>
                  <a:pt x="11368" y="40800"/>
                </a:lnTo>
                <a:lnTo>
                  <a:pt x="11368" y="40800"/>
                </a:lnTo>
                <a:lnTo>
                  <a:pt x="13894" y="40800"/>
                </a:lnTo>
                <a:lnTo>
                  <a:pt x="13894" y="40800"/>
                </a:lnTo>
                <a:lnTo>
                  <a:pt x="13894" y="45600"/>
                </a:lnTo>
                <a:lnTo>
                  <a:pt x="13894" y="45600"/>
                </a:lnTo>
                <a:lnTo>
                  <a:pt x="13894" y="45600"/>
                </a:lnTo>
                <a:lnTo>
                  <a:pt x="17684" y="45600"/>
                </a:lnTo>
                <a:lnTo>
                  <a:pt x="17684" y="45600"/>
                </a:lnTo>
                <a:lnTo>
                  <a:pt x="17684" y="45600"/>
                </a:lnTo>
                <a:lnTo>
                  <a:pt x="17684" y="45600"/>
                </a:lnTo>
                <a:lnTo>
                  <a:pt x="20210" y="45600"/>
                </a:lnTo>
                <a:lnTo>
                  <a:pt x="20210" y="45600"/>
                </a:lnTo>
                <a:lnTo>
                  <a:pt x="20210" y="45600"/>
                </a:lnTo>
                <a:lnTo>
                  <a:pt x="20210" y="45600"/>
                </a:lnTo>
                <a:lnTo>
                  <a:pt x="20210" y="52800"/>
                </a:lnTo>
                <a:lnTo>
                  <a:pt x="20210" y="52800"/>
                </a:lnTo>
                <a:lnTo>
                  <a:pt x="20210" y="52800"/>
                </a:lnTo>
                <a:lnTo>
                  <a:pt x="20210" y="52800"/>
                </a:lnTo>
                <a:lnTo>
                  <a:pt x="22736" y="52800"/>
                </a:lnTo>
                <a:lnTo>
                  <a:pt x="22736" y="52800"/>
                </a:lnTo>
                <a:lnTo>
                  <a:pt x="22736" y="52800"/>
                </a:lnTo>
                <a:lnTo>
                  <a:pt x="22736" y="52800"/>
                </a:lnTo>
                <a:lnTo>
                  <a:pt x="22736" y="52800"/>
                </a:lnTo>
                <a:lnTo>
                  <a:pt x="22736" y="52800"/>
                </a:lnTo>
                <a:lnTo>
                  <a:pt x="25263" y="52800"/>
                </a:lnTo>
                <a:lnTo>
                  <a:pt x="25263" y="57600"/>
                </a:lnTo>
                <a:lnTo>
                  <a:pt x="25263" y="57600"/>
                </a:lnTo>
                <a:lnTo>
                  <a:pt x="25263" y="57600"/>
                </a:lnTo>
                <a:lnTo>
                  <a:pt x="27789" y="57600"/>
                </a:lnTo>
                <a:lnTo>
                  <a:pt x="27789" y="57600"/>
                </a:lnTo>
                <a:lnTo>
                  <a:pt x="27789" y="57600"/>
                </a:lnTo>
                <a:lnTo>
                  <a:pt x="27789" y="57600"/>
                </a:lnTo>
                <a:lnTo>
                  <a:pt x="27789" y="57600"/>
                </a:lnTo>
                <a:lnTo>
                  <a:pt x="27789" y="57600"/>
                </a:lnTo>
                <a:lnTo>
                  <a:pt x="31578" y="57600"/>
                </a:lnTo>
                <a:lnTo>
                  <a:pt x="31578" y="57600"/>
                </a:lnTo>
                <a:lnTo>
                  <a:pt x="31578" y="57600"/>
                </a:lnTo>
                <a:lnTo>
                  <a:pt x="31578" y="62400"/>
                </a:lnTo>
                <a:lnTo>
                  <a:pt x="31578" y="62400"/>
                </a:lnTo>
                <a:lnTo>
                  <a:pt x="31578" y="57600"/>
                </a:lnTo>
                <a:lnTo>
                  <a:pt x="34105" y="57600"/>
                </a:lnTo>
                <a:lnTo>
                  <a:pt x="34105" y="57600"/>
                </a:lnTo>
                <a:lnTo>
                  <a:pt x="34105" y="62400"/>
                </a:lnTo>
                <a:lnTo>
                  <a:pt x="34105" y="62400"/>
                </a:lnTo>
                <a:lnTo>
                  <a:pt x="34105" y="57600"/>
                </a:lnTo>
                <a:lnTo>
                  <a:pt x="34105" y="57600"/>
                </a:lnTo>
                <a:lnTo>
                  <a:pt x="36631" y="57600"/>
                </a:lnTo>
                <a:lnTo>
                  <a:pt x="36631" y="57600"/>
                </a:lnTo>
                <a:lnTo>
                  <a:pt x="36631" y="57600"/>
                </a:lnTo>
                <a:lnTo>
                  <a:pt x="36631" y="57600"/>
                </a:lnTo>
                <a:lnTo>
                  <a:pt x="39157" y="57600"/>
                </a:lnTo>
                <a:lnTo>
                  <a:pt x="39157" y="57600"/>
                </a:lnTo>
                <a:lnTo>
                  <a:pt x="39157" y="57600"/>
                </a:lnTo>
                <a:lnTo>
                  <a:pt x="39157" y="57600"/>
                </a:lnTo>
                <a:lnTo>
                  <a:pt x="41684" y="57600"/>
                </a:lnTo>
                <a:lnTo>
                  <a:pt x="41684" y="57600"/>
                </a:lnTo>
                <a:lnTo>
                  <a:pt x="41684" y="57600"/>
                </a:lnTo>
                <a:lnTo>
                  <a:pt x="45473" y="57600"/>
                </a:lnTo>
                <a:lnTo>
                  <a:pt x="45473" y="57600"/>
                </a:lnTo>
                <a:lnTo>
                  <a:pt x="41684" y="57600"/>
                </a:lnTo>
                <a:lnTo>
                  <a:pt x="41684" y="52800"/>
                </a:lnTo>
                <a:lnTo>
                  <a:pt x="41684" y="52800"/>
                </a:lnTo>
                <a:lnTo>
                  <a:pt x="41684" y="52800"/>
                </a:lnTo>
                <a:lnTo>
                  <a:pt x="41684" y="52800"/>
                </a:lnTo>
                <a:lnTo>
                  <a:pt x="39157" y="52800"/>
                </a:lnTo>
                <a:lnTo>
                  <a:pt x="39157" y="52800"/>
                </a:lnTo>
                <a:lnTo>
                  <a:pt x="39157" y="45600"/>
                </a:lnTo>
                <a:lnTo>
                  <a:pt x="41684" y="45600"/>
                </a:lnTo>
                <a:lnTo>
                  <a:pt x="41684" y="45600"/>
                </a:lnTo>
                <a:lnTo>
                  <a:pt x="41684" y="45600"/>
                </a:lnTo>
                <a:lnTo>
                  <a:pt x="39157" y="45600"/>
                </a:lnTo>
                <a:lnTo>
                  <a:pt x="39157" y="40800"/>
                </a:lnTo>
                <a:lnTo>
                  <a:pt x="39157" y="40800"/>
                </a:lnTo>
                <a:lnTo>
                  <a:pt x="39157" y="40800"/>
                </a:lnTo>
                <a:lnTo>
                  <a:pt x="39157" y="40800"/>
                </a:lnTo>
                <a:lnTo>
                  <a:pt x="39157" y="40800"/>
                </a:lnTo>
                <a:lnTo>
                  <a:pt x="39157" y="40800"/>
                </a:lnTo>
                <a:lnTo>
                  <a:pt x="39157" y="40800"/>
                </a:lnTo>
                <a:lnTo>
                  <a:pt x="39157" y="36000"/>
                </a:lnTo>
                <a:lnTo>
                  <a:pt x="39157" y="36000"/>
                </a:lnTo>
                <a:lnTo>
                  <a:pt x="39157" y="36000"/>
                </a:lnTo>
                <a:lnTo>
                  <a:pt x="39157" y="36000"/>
                </a:lnTo>
                <a:lnTo>
                  <a:pt x="36631" y="36000"/>
                </a:lnTo>
                <a:lnTo>
                  <a:pt x="36631" y="36000"/>
                </a:lnTo>
                <a:lnTo>
                  <a:pt x="36631" y="36000"/>
                </a:lnTo>
                <a:lnTo>
                  <a:pt x="36631" y="36000"/>
                </a:lnTo>
                <a:lnTo>
                  <a:pt x="36631" y="36000"/>
                </a:lnTo>
                <a:lnTo>
                  <a:pt x="34105" y="36000"/>
                </a:lnTo>
                <a:lnTo>
                  <a:pt x="34105" y="36000"/>
                </a:lnTo>
                <a:lnTo>
                  <a:pt x="34105" y="36000"/>
                </a:lnTo>
                <a:lnTo>
                  <a:pt x="31578" y="36000"/>
                </a:lnTo>
                <a:lnTo>
                  <a:pt x="31578" y="36000"/>
                </a:lnTo>
                <a:lnTo>
                  <a:pt x="31578" y="36000"/>
                </a:lnTo>
                <a:lnTo>
                  <a:pt x="31578" y="36000"/>
                </a:lnTo>
                <a:lnTo>
                  <a:pt x="31578" y="36000"/>
                </a:lnTo>
                <a:lnTo>
                  <a:pt x="27789" y="36000"/>
                </a:lnTo>
                <a:lnTo>
                  <a:pt x="27789" y="36000"/>
                </a:lnTo>
                <a:lnTo>
                  <a:pt x="27789" y="36000"/>
                </a:lnTo>
                <a:lnTo>
                  <a:pt x="27789" y="36000"/>
                </a:lnTo>
                <a:lnTo>
                  <a:pt x="27789" y="31200"/>
                </a:lnTo>
                <a:lnTo>
                  <a:pt x="25263" y="31200"/>
                </a:lnTo>
                <a:lnTo>
                  <a:pt x="25263" y="31200"/>
                </a:lnTo>
                <a:lnTo>
                  <a:pt x="25263" y="31200"/>
                </a:lnTo>
                <a:lnTo>
                  <a:pt x="25263" y="31200"/>
                </a:lnTo>
                <a:lnTo>
                  <a:pt x="22736" y="31200"/>
                </a:lnTo>
                <a:lnTo>
                  <a:pt x="22736" y="31200"/>
                </a:lnTo>
                <a:lnTo>
                  <a:pt x="22736" y="31200"/>
                </a:lnTo>
                <a:lnTo>
                  <a:pt x="22736" y="31200"/>
                </a:lnTo>
                <a:lnTo>
                  <a:pt x="22736" y="31200"/>
                </a:lnTo>
                <a:lnTo>
                  <a:pt x="20210" y="31200"/>
                </a:lnTo>
                <a:lnTo>
                  <a:pt x="20210" y="26400"/>
                </a:lnTo>
                <a:lnTo>
                  <a:pt x="20210" y="26400"/>
                </a:lnTo>
                <a:lnTo>
                  <a:pt x="22736" y="26400"/>
                </a:lnTo>
                <a:lnTo>
                  <a:pt x="22736" y="26400"/>
                </a:lnTo>
                <a:lnTo>
                  <a:pt x="22736" y="26400"/>
                </a:lnTo>
                <a:lnTo>
                  <a:pt x="22736" y="26400"/>
                </a:lnTo>
                <a:lnTo>
                  <a:pt x="22736" y="26400"/>
                </a:lnTo>
                <a:lnTo>
                  <a:pt x="25263" y="26400"/>
                </a:lnTo>
                <a:lnTo>
                  <a:pt x="25263" y="26400"/>
                </a:lnTo>
                <a:lnTo>
                  <a:pt x="25263" y="26400"/>
                </a:lnTo>
                <a:lnTo>
                  <a:pt x="27789" y="26400"/>
                </a:lnTo>
                <a:lnTo>
                  <a:pt x="27789" y="19200"/>
                </a:lnTo>
                <a:lnTo>
                  <a:pt x="27789" y="19200"/>
                </a:lnTo>
                <a:lnTo>
                  <a:pt x="27789" y="19200"/>
                </a:lnTo>
                <a:lnTo>
                  <a:pt x="27789" y="19200"/>
                </a:lnTo>
                <a:lnTo>
                  <a:pt x="31578" y="19200"/>
                </a:lnTo>
                <a:lnTo>
                  <a:pt x="31578" y="19200"/>
                </a:lnTo>
                <a:lnTo>
                  <a:pt x="31578" y="19200"/>
                </a:lnTo>
                <a:lnTo>
                  <a:pt x="31578" y="19200"/>
                </a:lnTo>
                <a:lnTo>
                  <a:pt x="34105" y="19200"/>
                </a:lnTo>
                <a:lnTo>
                  <a:pt x="34105" y="19200"/>
                </a:lnTo>
                <a:lnTo>
                  <a:pt x="34105" y="19200"/>
                </a:lnTo>
                <a:lnTo>
                  <a:pt x="34105" y="19200"/>
                </a:lnTo>
                <a:lnTo>
                  <a:pt x="31578" y="19200"/>
                </a:lnTo>
                <a:lnTo>
                  <a:pt x="31578" y="19200"/>
                </a:lnTo>
                <a:lnTo>
                  <a:pt x="31578" y="19200"/>
                </a:lnTo>
                <a:lnTo>
                  <a:pt x="31578" y="19200"/>
                </a:lnTo>
                <a:lnTo>
                  <a:pt x="31578" y="19200"/>
                </a:lnTo>
                <a:lnTo>
                  <a:pt x="31578" y="14400"/>
                </a:lnTo>
                <a:lnTo>
                  <a:pt x="31578" y="14400"/>
                </a:lnTo>
                <a:lnTo>
                  <a:pt x="31578" y="14400"/>
                </a:lnTo>
                <a:lnTo>
                  <a:pt x="31578" y="14400"/>
                </a:lnTo>
                <a:lnTo>
                  <a:pt x="31578" y="14400"/>
                </a:lnTo>
                <a:lnTo>
                  <a:pt x="31578" y="14400"/>
                </a:lnTo>
                <a:lnTo>
                  <a:pt x="34105" y="14400"/>
                </a:lnTo>
                <a:lnTo>
                  <a:pt x="34105" y="14400"/>
                </a:lnTo>
                <a:lnTo>
                  <a:pt x="34105" y="9600"/>
                </a:lnTo>
                <a:lnTo>
                  <a:pt x="34105" y="9600"/>
                </a:lnTo>
                <a:lnTo>
                  <a:pt x="36631" y="9600"/>
                </a:lnTo>
                <a:lnTo>
                  <a:pt x="36631" y="14400"/>
                </a:lnTo>
                <a:lnTo>
                  <a:pt x="36631" y="14400"/>
                </a:lnTo>
                <a:lnTo>
                  <a:pt x="36631" y="14400"/>
                </a:lnTo>
                <a:lnTo>
                  <a:pt x="36631" y="14400"/>
                </a:lnTo>
                <a:lnTo>
                  <a:pt x="36631" y="9600"/>
                </a:lnTo>
                <a:lnTo>
                  <a:pt x="39157" y="9600"/>
                </a:lnTo>
                <a:lnTo>
                  <a:pt x="39157" y="9600"/>
                </a:lnTo>
                <a:lnTo>
                  <a:pt x="39157" y="9600"/>
                </a:lnTo>
                <a:lnTo>
                  <a:pt x="39157" y="9600"/>
                </a:lnTo>
                <a:lnTo>
                  <a:pt x="41684" y="9600"/>
                </a:lnTo>
                <a:lnTo>
                  <a:pt x="41684" y="9600"/>
                </a:lnTo>
                <a:lnTo>
                  <a:pt x="41684" y="9600"/>
                </a:lnTo>
                <a:lnTo>
                  <a:pt x="45473" y="9600"/>
                </a:lnTo>
                <a:lnTo>
                  <a:pt x="45473" y="9600"/>
                </a:lnTo>
                <a:lnTo>
                  <a:pt x="45473" y="9600"/>
                </a:lnTo>
                <a:lnTo>
                  <a:pt x="45473" y="9600"/>
                </a:lnTo>
                <a:lnTo>
                  <a:pt x="45473" y="9600"/>
                </a:lnTo>
                <a:lnTo>
                  <a:pt x="45473" y="9600"/>
                </a:lnTo>
                <a:lnTo>
                  <a:pt x="48000" y="9600"/>
                </a:lnTo>
                <a:lnTo>
                  <a:pt x="48000" y="9600"/>
                </a:lnTo>
                <a:lnTo>
                  <a:pt x="48000" y="9600"/>
                </a:lnTo>
                <a:lnTo>
                  <a:pt x="48000" y="9600"/>
                </a:lnTo>
                <a:lnTo>
                  <a:pt x="50526" y="9600"/>
                </a:lnTo>
                <a:lnTo>
                  <a:pt x="50526" y="9600"/>
                </a:lnTo>
                <a:lnTo>
                  <a:pt x="50526" y="9600"/>
                </a:lnTo>
                <a:lnTo>
                  <a:pt x="53052" y="9600"/>
                </a:lnTo>
                <a:lnTo>
                  <a:pt x="53052" y="9600"/>
                </a:lnTo>
                <a:lnTo>
                  <a:pt x="53052" y="9600"/>
                </a:lnTo>
                <a:lnTo>
                  <a:pt x="53052" y="9600"/>
                </a:lnTo>
                <a:lnTo>
                  <a:pt x="55578" y="9600"/>
                </a:lnTo>
                <a:lnTo>
                  <a:pt x="55578" y="9600"/>
                </a:lnTo>
                <a:lnTo>
                  <a:pt x="55578" y="9600"/>
                </a:lnTo>
                <a:lnTo>
                  <a:pt x="55578" y="9600"/>
                </a:lnTo>
                <a:lnTo>
                  <a:pt x="55578" y="9600"/>
                </a:lnTo>
                <a:lnTo>
                  <a:pt x="55578" y="9600"/>
                </a:lnTo>
                <a:lnTo>
                  <a:pt x="59368" y="9600"/>
                </a:lnTo>
                <a:lnTo>
                  <a:pt x="59368" y="9600"/>
                </a:lnTo>
                <a:lnTo>
                  <a:pt x="59368" y="9600"/>
                </a:lnTo>
                <a:lnTo>
                  <a:pt x="61894" y="9600"/>
                </a:lnTo>
                <a:lnTo>
                  <a:pt x="61894" y="9600"/>
                </a:lnTo>
                <a:lnTo>
                  <a:pt x="61894" y="9600"/>
                </a:lnTo>
                <a:lnTo>
                  <a:pt x="61894" y="9600"/>
                </a:lnTo>
                <a:lnTo>
                  <a:pt x="61894" y="9600"/>
                </a:lnTo>
                <a:lnTo>
                  <a:pt x="61894" y="9600"/>
                </a:lnTo>
                <a:lnTo>
                  <a:pt x="64421" y="9600"/>
                </a:lnTo>
                <a:lnTo>
                  <a:pt x="64421" y="9600"/>
                </a:lnTo>
                <a:lnTo>
                  <a:pt x="64421" y="9600"/>
                </a:lnTo>
                <a:lnTo>
                  <a:pt x="64421" y="9600"/>
                </a:lnTo>
                <a:lnTo>
                  <a:pt x="64421" y="4800"/>
                </a:lnTo>
                <a:lnTo>
                  <a:pt x="66947" y="4800"/>
                </a:lnTo>
                <a:lnTo>
                  <a:pt x="66947" y="4800"/>
                </a:lnTo>
                <a:lnTo>
                  <a:pt x="66947" y="4800"/>
                </a:lnTo>
                <a:lnTo>
                  <a:pt x="69473" y="4800"/>
                </a:lnTo>
                <a:lnTo>
                  <a:pt x="69473" y="4800"/>
                </a:lnTo>
                <a:lnTo>
                  <a:pt x="69473" y="4800"/>
                </a:lnTo>
                <a:lnTo>
                  <a:pt x="69473" y="4800"/>
                </a:lnTo>
                <a:lnTo>
                  <a:pt x="69473" y="4800"/>
                </a:lnTo>
                <a:lnTo>
                  <a:pt x="73263" y="4800"/>
                </a:lnTo>
                <a:lnTo>
                  <a:pt x="73263" y="4800"/>
                </a:lnTo>
                <a:lnTo>
                  <a:pt x="73263" y="4800"/>
                </a:lnTo>
                <a:lnTo>
                  <a:pt x="73263" y="4800"/>
                </a:lnTo>
                <a:lnTo>
                  <a:pt x="73263" y="4800"/>
                </a:lnTo>
                <a:lnTo>
                  <a:pt x="75789" y="4800"/>
                </a:lnTo>
                <a:lnTo>
                  <a:pt x="75789" y="4800"/>
                </a:lnTo>
                <a:lnTo>
                  <a:pt x="75789" y="4800"/>
                </a:lnTo>
                <a:lnTo>
                  <a:pt x="78315" y="4800"/>
                </a:lnTo>
                <a:lnTo>
                  <a:pt x="78315" y="4800"/>
                </a:lnTo>
                <a:lnTo>
                  <a:pt x="78315" y="4800"/>
                </a:lnTo>
                <a:lnTo>
                  <a:pt x="78315" y="4800"/>
                </a:lnTo>
                <a:lnTo>
                  <a:pt x="80842" y="4800"/>
                </a:lnTo>
                <a:lnTo>
                  <a:pt x="80842" y="4800"/>
                </a:lnTo>
                <a:lnTo>
                  <a:pt x="80842" y="4800"/>
                </a:lnTo>
                <a:lnTo>
                  <a:pt x="80842" y="4800"/>
                </a:lnTo>
                <a:lnTo>
                  <a:pt x="83368" y="4800"/>
                </a:lnTo>
                <a:lnTo>
                  <a:pt x="83368" y="4800"/>
                </a:lnTo>
                <a:lnTo>
                  <a:pt x="83368" y="4800"/>
                </a:lnTo>
                <a:lnTo>
                  <a:pt x="83368" y="4800"/>
                </a:lnTo>
                <a:lnTo>
                  <a:pt x="87157" y="4800"/>
                </a:lnTo>
                <a:lnTo>
                  <a:pt x="87157" y="4800"/>
                </a:lnTo>
                <a:lnTo>
                  <a:pt x="87157" y="4800"/>
                </a:lnTo>
                <a:lnTo>
                  <a:pt x="87157" y="0"/>
                </a:lnTo>
                <a:lnTo>
                  <a:pt x="87157" y="0"/>
                </a:lnTo>
                <a:lnTo>
                  <a:pt x="89684" y="0"/>
                </a:lnTo>
                <a:lnTo>
                  <a:pt x="89684" y="0"/>
                </a:lnTo>
                <a:lnTo>
                  <a:pt x="89684" y="0"/>
                </a:lnTo>
                <a:lnTo>
                  <a:pt x="92210" y="0"/>
                </a:lnTo>
                <a:lnTo>
                  <a:pt x="92210" y="0"/>
                </a:lnTo>
                <a:lnTo>
                  <a:pt x="92210" y="0"/>
                </a:lnTo>
                <a:lnTo>
                  <a:pt x="9221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8" name="Shape 2258"/>
          <p:cNvSpPr/>
          <p:nvPr/>
        </p:nvSpPr>
        <p:spPr>
          <a:xfrm>
            <a:off x="2368156" y="2271712"/>
            <a:ext cx="211931" cy="66675"/>
          </a:xfrm>
          <a:custGeom>
            <a:avLst/>
            <a:gdLst/>
            <a:ahLst/>
            <a:cxnLst/>
            <a:rect l="0" t="0" r="0" b="0"/>
            <a:pathLst>
              <a:path w="120000" h="120000" extrusionOk="0">
                <a:moveTo>
                  <a:pt x="88988" y="0"/>
                </a:moveTo>
                <a:lnTo>
                  <a:pt x="88988" y="0"/>
                </a:lnTo>
                <a:lnTo>
                  <a:pt x="88988" y="0"/>
                </a:lnTo>
                <a:lnTo>
                  <a:pt x="88988" y="0"/>
                </a:lnTo>
                <a:lnTo>
                  <a:pt x="90337" y="0"/>
                </a:lnTo>
                <a:lnTo>
                  <a:pt x="90337" y="0"/>
                </a:lnTo>
                <a:lnTo>
                  <a:pt x="90337" y="0"/>
                </a:lnTo>
                <a:lnTo>
                  <a:pt x="90337" y="0"/>
                </a:lnTo>
                <a:lnTo>
                  <a:pt x="90337" y="8571"/>
                </a:lnTo>
                <a:lnTo>
                  <a:pt x="90337" y="8571"/>
                </a:lnTo>
                <a:lnTo>
                  <a:pt x="90337" y="8571"/>
                </a:lnTo>
                <a:lnTo>
                  <a:pt x="90337" y="8571"/>
                </a:lnTo>
                <a:lnTo>
                  <a:pt x="90337" y="8571"/>
                </a:lnTo>
                <a:lnTo>
                  <a:pt x="88988" y="8571"/>
                </a:lnTo>
                <a:lnTo>
                  <a:pt x="88988" y="8571"/>
                </a:lnTo>
                <a:lnTo>
                  <a:pt x="88988" y="8571"/>
                </a:lnTo>
                <a:lnTo>
                  <a:pt x="88988" y="8571"/>
                </a:lnTo>
                <a:lnTo>
                  <a:pt x="88988" y="8571"/>
                </a:lnTo>
                <a:lnTo>
                  <a:pt x="88988" y="8571"/>
                </a:lnTo>
                <a:lnTo>
                  <a:pt x="88988" y="14285"/>
                </a:lnTo>
                <a:lnTo>
                  <a:pt x="88988" y="14285"/>
                </a:lnTo>
                <a:lnTo>
                  <a:pt x="90337" y="14285"/>
                </a:lnTo>
                <a:lnTo>
                  <a:pt x="90337" y="14285"/>
                </a:lnTo>
                <a:lnTo>
                  <a:pt x="90337" y="20000"/>
                </a:lnTo>
                <a:lnTo>
                  <a:pt x="90337" y="20000"/>
                </a:lnTo>
                <a:lnTo>
                  <a:pt x="90337" y="20000"/>
                </a:lnTo>
                <a:lnTo>
                  <a:pt x="90337" y="20000"/>
                </a:lnTo>
                <a:lnTo>
                  <a:pt x="91685" y="20000"/>
                </a:lnTo>
                <a:lnTo>
                  <a:pt x="91685" y="20000"/>
                </a:lnTo>
                <a:lnTo>
                  <a:pt x="91685" y="20000"/>
                </a:lnTo>
                <a:lnTo>
                  <a:pt x="91685" y="20000"/>
                </a:lnTo>
                <a:lnTo>
                  <a:pt x="91685" y="20000"/>
                </a:lnTo>
                <a:lnTo>
                  <a:pt x="93033" y="20000"/>
                </a:lnTo>
                <a:lnTo>
                  <a:pt x="93033" y="20000"/>
                </a:lnTo>
                <a:lnTo>
                  <a:pt x="93033" y="20000"/>
                </a:lnTo>
                <a:lnTo>
                  <a:pt x="93033" y="25714"/>
                </a:lnTo>
                <a:lnTo>
                  <a:pt x="93033" y="25714"/>
                </a:lnTo>
                <a:lnTo>
                  <a:pt x="95056" y="25714"/>
                </a:lnTo>
                <a:lnTo>
                  <a:pt x="95056" y="25714"/>
                </a:lnTo>
                <a:lnTo>
                  <a:pt x="95056" y="25714"/>
                </a:lnTo>
                <a:lnTo>
                  <a:pt x="93033" y="25714"/>
                </a:lnTo>
                <a:lnTo>
                  <a:pt x="93033" y="25714"/>
                </a:lnTo>
                <a:lnTo>
                  <a:pt x="93033" y="25714"/>
                </a:lnTo>
                <a:lnTo>
                  <a:pt x="93033" y="31428"/>
                </a:lnTo>
                <a:lnTo>
                  <a:pt x="91685" y="31428"/>
                </a:lnTo>
                <a:lnTo>
                  <a:pt x="91685" y="31428"/>
                </a:lnTo>
                <a:lnTo>
                  <a:pt x="91685" y="31428"/>
                </a:lnTo>
                <a:lnTo>
                  <a:pt x="91685" y="31428"/>
                </a:lnTo>
                <a:lnTo>
                  <a:pt x="90337" y="31428"/>
                </a:lnTo>
                <a:lnTo>
                  <a:pt x="90337" y="31428"/>
                </a:lnTo>
                <a:lnTo>
                  <a:pt x="90337" y="31428"/>
                </a:lnTo>
                <a:lnTo>
                  <a:pt x="91685" y="31428"/>
                </a:lnTo>
                <a:lnTo>
                  <a:pt x="91685" y="31428"/>
                </a:lnTo>
                <a:lnTo>
                  <a:pt x="91685" y="31428"/>
                </a:lnTo>
                <a:lnTo>
                  <a:pt x="91685" y="31428"/>
                </a:lnTo>
                <a:lnTo>
                  <a:pt x="93033" y="31428"/>
                </a:lnTo>
                <a:lnTo>
                  <a:pt x="93033" y="31428"/>
                </a:lnTo>
                <a:lnTo>
                  <a:pt x="93033" y="31428"/>
                </a:lnTo>
                <a:lnTo>
                  <a:pt x="95056" y="31428"/>
                </a:lnTo>
                <a:lnTo>
                  <a:pt x="95056" y="31428"/>
                </a:lnTo>
                <a:lnTo>
                  <a:pt x="95056" y="31428"/>
                </a:lnTo>
                <a:lnTo>
                  <a:pt x="95056" y="31428"/>
                </a:lnTo>
                <a:lnTo>
                  <a:pt x="96404" y="31428"/>
                </a:lnTo>
                <a:lnTo>
                  <a:pt x="96404" y="31428"/>
                </a:lnTo>
                <a:lnTo>
                  <a:pt x="96404" y="31428"/>
                </a:lnTo>
                <a:lnTo>
                  <a:pt x="96404" y="40000"/>
                </a:lnTo>
                <a:lnTo>
                  <a:pt x="96404" y="40000"/>
                </a:lnTo>
                <a:lnTo>
                  <a:pt x="97752" y="40000"/>
                </a:lnTo>
                <a:lnTo>
                  <a:pt x="97752" y="40000"/>
                </a:lnTo>
                <a:lnTo>
                  <a:pt x="97752" y="40000"/>
                </a:lnTo>
                <a:lnTo>
                  <a:pt x="97752" y="40000"/>
                </a:lnTo>
                <a:lnTo>
                  <a:pt x="97752" y="40000"/>
                </a:lnTo>
                <a:lnTo>
                  <a:pt x="97752" y="40000"/>
                </a:lnTo>
                <a:lnTo>
                  <a:pt x="97752" y="40000"/>
                </a:lnTo>
                <a:lnTo>
                  <a:pt x="97752" y="45714"/>
                </a:lnTo>
                <a:lnTo>
                  <a:pt x="97752" y="45714"/>
                </a:lnTo>
                <a:lnTo>
                  <a:pt x="97752" y="45714"/>
                </a:lnTo>
                <a:lnTo>
                  <a:pt x="99101" y="45714"/>
                </a:lnTo>
                <a:lnTo>
                  <a:pt x="99101" y="45714"/>
                </a:lnTo>
                <a:lnTo>
                  <a:pt x="99101" y="45714"/>
                </a:lnTo>
                <a:lnTo>
                  <a:pt x="99101" y="45714"/>
                </a:lnTo>
                <a:lnTo>
                  <a:pt x="100449" y="45714"/>
                </a:lnTo>
                <a:lnTo>
                  <a:pt x="100449" y="45714"/>
                </a:lnTo>
                <a:lnTo>
                  <a:pt x="100449" y="45714"/>
                </a:lnTo>
                <a:lnTo>
                  <a:pt x="100449" y="45714"/>
                </a:lnTo>
                <a:lnTo>
                  <a:pt x="102471" y="45714"/>
                </a:lnTo>
                <a:lnTo>
                  <a:pt x="102471" y="45714"/>
                </a:lnTo>
                <a:lnTo>
                  <a:pt x="102471" y="45714"/>
                </a:lnTo>
                <a:lnTo>
                  <a:pt x="103820" y="45714"/>
                </a:lnTo>
                <a:lnTo>
                  <a:pt x="103820" y="45714"/>
                </a:lnTo>
                <a:lnTo>
                  <a:pt x="103820" y="45714"/>
                </a:lnTo>
                <a:lnTo>
                  <a:pt x="103820" y="45714"/>
                </a:lnTo>
                <a:lnTo>
                  <a:pt x="103820" y="45714"/>
                </a:lnTo>
                <a:lnTo>
                  <a:pt x="103820" y="45714"/>
                </a:lnTo>
                <a:lnTo>
                  <a:pt x="103820" y="45714"/>
                </a:lnTo>
                <a:lnTo>
                  <a:pt x="103820" y="51428"/>
                </a:lnTo>
                <a:lnTo>
                  <a:pt x="103820" y="51428"/>
                </a:lnTo>
                <a:lnTo>
                  <a:pt x="103820" y="51428"/>
                </a:lnTo>
                <a:lnTo>
                  <a:pt x="105168" y="51428"/>
                </a:lnTo>
                <a:lnTo>
                  <a:pt x="105168" y="51428"/>
                </a:lnTo>
                <a:lnTo>
                  <a:pt x="105168" y="57142"/>
                </a:lnTo>
                <a:lnTo>
                  <a:pt x="105168" y="57142"/>
                </a:lnTo>
                <a:lnTo>
                  <a:pt x="105168" y="51428"/>
                </a:lnTo>
                <a:lnTo>
                  <a:pt x="105168" y="51428"/>
                </a:lnTo>
                <a:lnTo>
                  <a:pt x="105168" y="51428"/>
                </a:lnTo>
                <a:lnTo>
                  <a:pt x="105168" y="45714"/>
                </a:lnTo>
                <a:lnTo>
                  <a:pt x="105168" y="45714"/>
                </a:lnTo>
                <a:lnTo>
                  <a:pt x="105168" y="45714"/>
                </a:lnTo>
                <a:lnTo>
                  <a:pt x="105168" y="45714"/>
                </a:lnTo>
                <a:lnTo>
                  <a:pt x="105168" y="40000"/>
                </a:lnTo>
                <a:lnTo>
                  <a:pt x="105168" y="40000"/>
                </a:lnTo>
                <a:lnTo>
                  <a:pt x="105168" y="40000"/>
                </a:lnTo>
                <a:lnTo>
                  <a:pt x="105168" y="40000"/>
                </a:lnTo>
                <a:lnTo>
                  <a:pt x="105168" y="40000"/>
                </a:lnTo>
                <a:lnTo>
                  <a:pt x="106516" y="40000"/>
                </a:lnTo>
                <a:lnTo>
                  <a:pt x="106516" y="40000"/>
                </a:lnTo>
                <a:lnTo>
                  <a:pt x="106516" y="40000"/>
                </a:lnTo>
                <a:lnTo>
                  <a:pt x="106516" y="31428"/>
                </a:lnTo>
                <a:lnTo>
                  <a:pt x="106516" y="31428"/>
                </a:lnTo>
                <a:lnTo>
                  <a:pt x="107865" y="31428"/>
                </a:lnTo>
                <a:lnTo>
                  <a:pt x="107865" y="31428"/>
                </a:lnTo>
                <a:lnTo>
                  <a:pt x="107865" y="31428"/>
                </a:lnTo>
                <a:lnTo>
                  <a:pt x="107865" y="31428"/>
                </a:lnTo>
                <a:lnTo>
                  <a:pt x="109887" y="31428"/>
                </a:lnTo>
                <a:lnTo>
                  <a:pt x="109887" y="31428"/>
                </a:lnTo>
                <a:lnTo>
                  <a:pt x="109887" y="31428"/>
                </a:lnTo>
                <a:lnTo>
                  <a:pt x="109887" y="31428"/>
                </a:lnTo>
                <a:lnTo>
                  <a:pt x="111235" y="31428"/>
                </a:lnTo>
                <a:lnTo>
                  <a:pt x="111235" y="31428"/>
                </a:lnTo>
                <a:lnTo>
                  <a:pt x="111235" y="31428"/>
                </a:lnTo>
                <a:lnTo>
                  <a:pt x="112584" y="31428"/>
                </a:lnTo>
                <a:lnTo>
                  <a:pt x="112584" y="40000"/>
                </a:lnTo>
                <a:lnTo>
                  <a:pt x="112584" y="40000"/>
                </a:lnTo>
                <a:lnTo>
                  <a:pt x="112584" y="40000"/>
                </a:lnTo>
                <a:lnTo>
                  <a:pt x="112584" y="40000"/>
                </a:lnTo>
                <a:lnTo>
                  <a:pt x="113932" y="40000"/>
                </a:lnTo>
                <a:lnTo>
                  <a:pt x="113932" y="40000"/>
                </a:lnTo>
                <a:lnTo>
                  <a:pt x="113932" y="40000"/>
                </a:lnTo>
                <a:lnTo>
                  <a:pt x="113932" y="40000"/>
                </a:lnTo>
                <a:lnTo>
                  <a:pt x="113932" y="40000"/>
                </a:lnTo>
                <a:lnTo>
                  <a:pt x="115280" y="40000"/>
                </a:lnTo>
                <a:lnTo>
                  <a:pt x="115280" y="40000"/>
                </a:lnTo>
                <a:lnTo>
                  <a:pt x="115280" y="40000"/>
                </a:lnTo>
                <a:lnTo>
                  <a:pt x="117303" y="40000"/>
                </a:lnTo>
                <a:lnTo>
                  <a:pt x="117303" y="40000"/>
                </a:lnTo>
                <a:lnTo>
                  <a:pt x="117303" y="40000"/>
                </a:lnTo>
                <a:lnTo>
                  <a:pt x="117303" y="40000"/>
                </a:lnTo>
                <a:lnTo>
                  <a:pt x="117303" y="40000"/>
                </a:lnTo>
                <a:lnTo>
                  <a:pt x="118651" y="40000"/>
                </a:lnTo>
                <a:lnTo>
                  <a:pt x="118651" y="45714"/>
                </a:lnTo>
                <a:lnTo>
                  <a:pt x="118651" y="45714"/>
                </a:lnTo>
                <a:lnTo>
                  <a:pt x="118651" y="45714"/>
                </a:lnTo>
                <a:lnTo>
                  <a:pt x="118651" y="45714"/>
                </a:lnTo>
                <a:lnTo>
                  <a:pt x="118651" y="45714"/>
                </a:lnTo>
                <a:lnTo>
                  <a:pt x="118651" y="45714"/>
                </a:lnTo>
                <a:lnTo>
                  <a:pt x="118651" y="51428"/>
                </a:lnTo>
                <a:lnTo>
                  <a:pt x="120000" y="51428"/>
                </a:lnTo>
                <a:lnTo>
                  <a:pt x="120000" y="51428"/>
                </a:lnTo>
                <a:lnTo>
                  <a:pt x="120000" y="51428"/>
                </a:lnTo>
                <a:lnTo>
                  <a:pt x="120000" y="51428"/>
                </a:lnTo>
                <a:lnTo>
                  <a:pt x="120000" y="57142"/>
                </a:lnTo>
                <a:lnTo>
                  <a:pt x="120000" y="57142"/>
                </a:lnTo>
                <a:lnTo>
                  <a:pt x="120000" y="57142"/>
                </a:lnTo>
                <a:lnTo>
                  <a:pt x="120000" y="57142"/>
                </a:lnTo>
                <a:lnTo>
                  <a:pt x="118651" y="57142"/>
                </a:lnTo>
                <a:lnTo>
                  <a:pt x="118651" y="65714"/>
                </a:lnTo>
                <a:lnTo>
                  <a:pt x="118651" y="65714"/>
                </a:lnTo>
                <a:lnTo>
                  <a:pt x="118651" y="65714"/>
                </a:lnTo>
                <a:lnTo>
                  <a:pt x="118651" y="65714"/>
                </a:lnTo>
                <a:lnTo>
                  <a:pt x="118651" y="65714"/>
                </a:lnTo>
                <a:lnTo>
                  <a:pt x="118651" y="65714"/>
                </a:lnTo>
                <a:lnTo>
                  <a:pt x="118651" y="71428"/>
                </a:lnTo>
                <a:lnTo>
                  <a:pt x="117303" y="71428"/>
                </a:lnTo>
                <a:lnTo>
                  <a:pt x="117303" y="71428"/>
                </a:lnTo>
                <a:lnTo>
                  <a:pt x="117303" y="71428"/>
                </a:lnTo>
                <a:lnTo>
                  <a:pt x="117303" y="71428"/>
                </a:lnTo>
                <a:lnTo>
                  <a:pt x="117303" y="71428"/>
                </a:lnTo>
                <a:lnTo>
                  <a:pt x="117303" y="71428"/>
                </a:lnTo>
                <a:lnTo>
                  <a:pt x="117303" y="71428"/>
                </a:lnTo>
                <a:lnTo>
                  <a:pt x="115280" y="71428"/>
                </a:lnTo>
                <a:lnTo>
                  <a:pt x="115280" y="71428"/>
                </a:lnTo>
                <a:lnTo>
                  <a:pt x="115280" y="77142"/>
                </a:lnTo>
                <a:lnTo>
                  <a:pt x="115280" y="77142"/>
                </a:lnTo>
                <a:lnTo>
                  <a:pt x="115280" y="77142"/>
                </a:lnTo>
                <a:lnTo>
                  <a:pt x="115280" y="77142"/>
                </a:lnTo>
                <a:lnTo>
                  <a:pt x="115280" y="77142"/>
                </a:lnTo>
                <a:lnTo>
                  <a:pt x="115280" y="77142"/>
                </a:lnTo>
                <a:lnTo>
                  <a:pt x="115280" y="82857"/>
                </a:lnTo>
                <a:lnTo>
                  <a:pt x="113932" y="82857"/>
                </a:lnTo>
                <a:lnTo>
                  <a:pt x="113932" y="82857"/>
                </a:lnTo>
                <a:lnTo>
                  <a:pt x="113932" y="82857"/>
                </a:lnTo>
                <a:lnTo>
                  <a:pt x="113932" y="82857"/>
                </a:lnTo>
                <a:lnTo>
                  <a:pt x="113932" y="82857"/>
                </a:lnTo>
                <a:lnTo>
                  <a:pt x="113932" y="82857"/>
                </a:lnTo>
                <a:lnTo>
                  <a:pt x="113932" y="82857"/>
                </a:lnTo>
                <a:lnTo>
                  <a:pt x="113932" y="82857"/>
                </a:lnTo>
                <a:lnTo>
                  <a:pt x="112584" y="82857"/>
                </a:lnTo>
                <a:lnTo>
                  <a:pt x="112584" y="82857"/>
                </a:lnTo>
                <a:lnTo>
                  <a:pt x="112584" y="88571"/>
                </a:lnTo>
                <a:lnTo>
                  <a:pt x="112584" y="88571"/>
                </a:lnTo>
                <a:lnTo>
                  <a:pt x="112584" y="88571"/>
                </a:lnTo>
                <a:lnTo>
                  <a:pt x="111235" y="88571"/>
                </a:lnTo>
                <a:lnTo>
                  <a:pt x="111235" y="88571"/>
                </a:lnTo>
                <a:lnTo>
                  <a:pt x="111235" y="88571"/>
                </a:lnTo>
                <a:lnTo>
                  <a:pt x="109887" y="88571"/>
                </a:lnTo>
                <a:lnTo>
                  <a:pt x="109887" y="88571"/>
                </a:lnTo>
                <a:lnTo>
                  <a:pt x="109887" y="88571"/>
                </a:lnTo>
                <a:lnTo>
                  <a:pt x="109887" y="88571"/>
                </a:lnTo>
                <a:lnTo>
                  <a:pt x="107865" y="88571"/>
                </a:lnTo>
                <a:lnTo>
                  <a:pt x="107865" y="88571"/>
                </a:lnTo>
                <a:lnTo>
                  <a:pt x="107865" y="88571"/>
                </a:lnTo>
                <a:lnTo>
                  <a:pt x="107865" y="88571"/>
                </a:lnTo>
                <a:lnTo>
                  <a:pt x="107865" y="88571"/>
                </a:lnTo>
                <a:lnTo>
                  <a:pt x="107865" y="88571"/>
                </a:lnTo>
                <a:lnTo>
                  <a:pt x="106516" y="88571"/>
                </a:lnTo>
                <a:lnTo>
                  <a:pt x="106516" y="88571"/>
                </a:lnTo>
                <a:lnTo>
                  <a:pt x="106516" y="88571"/>
                </a:lnTo>
                <a:lnTo>
                  <a:pt x="106516" y="88571"/>
                </a:lnTo>
                <a:lnTo>
                  <a:pt x="105168" y="88571"/>
                </a:lnTo>
                <a:lnTo>
                  <a:pt x="105168" y="88571"/>
                </a:lnTo>
                <a:lnTo>
                  <a:pt x="105168" y="88571"/>
                </a:lnTo>
                <a:lnTo>
                  <a:pt x="105168" y="88571"/>
                </a:lnTo>
                <a:lnTo>
                  <a:pt x="105168" y="88571"/>
                </a:lnTo>
                <a:lnTo>
                  <a:pt x="103820" y="88571"/>
                </a:lnTo>
                <a:lnTo>
                  <a:pt x="103820" y="88571"/>
                </a:lnTo>
                <a:lnTo>
                  <a:pt x="103820" y="88571"/>
                </a:lnTo>
                <a:lnTo>
                  <a:pt x="103820" y="88571"/>
                </a:lnTo>
                <a:lnTo>
                  <a:pt x="103820" y="97142"/>
                </a:lnTo>
                <a:lnTo>
                  <a:pt x="102471" y="97142"/>
                </a:lnTo>
                <a:lnTo>
                  <a:pt x="102471" y="97142"/>
                </a:lnTo>
                <a:lnTo>
                  <a:pt x="102471" y="97142"/>
                </a:lnTo>
                <a:lnTo>
                  <a:pt x="100449" y="97142"/>
                </a:lnTo>
                <a:lnTo>
                  <a:pt x="100449" y="88571"/>
                </a:lnTo>
                <a:lnTo>
                  <a:pt x="100449" y="88571"/>
                </a:lnTo>
                <a:lnTo>
                  <a:pt x="100449" y="88571"/>
                </a:lnTo>
                <a:lnTo>
                  <a:pt x="100449" y="88571"/>
                </a:lnTo>
                <a:lnTo>
                  <a:pt x="99101" y="88571"/>
                </a:lnTo>
                <a:lnTo>
                  <a:pt x="99101" y="88571"/>
                </a:lnTo>
                <a:lnTo>
                  <a:pt x="99101" y="88571"/>
                </a:lnTo>
                <a:lnTo>
                  <a:pt x="99101" y="88571"/>
                </a:lnTo>
                <a:lnTo>
                  <a:pt x="97752" y="88571"/>
                </a:lnTo>
                <a:lnTo>
                  <a:pt x="97752" y="88571"/>
                </a:lnTo>
                <a:lnTo>
                  <a:pt x="97752" y="88571"/>
                </a:lnTo>
                <a:lnTo>
                  <a:pt x="97752" y="88571"/>
                </a:lnTo>
                <a:lnTo>
                  <a:pt x="96404" y="88571"/>
                </a:lnTo>
                <a:lnTo>
                  <a:pt x="96404" y="88571"/>
                </a:lnTo>
                <a:lnTo>
                  <a:pt x="96404" y="88571"/>
                </a:lnTo>
                <a:lnTo>
                  <a:pt x="96404" y="88571"/>
                </a:lnTo>
                <a:lnTo>
                  <a:pt x="96404" y="88571"/>
                </a:lnTo>
                <a:lnTo>
                  <a:pt x="95056" y="88571"/>
                </a:lnTo>
                <a:lnTo>
                  <a:pt x="95056" y="88571"/>
                </a:lnTo>
                <a:lnTo>
                  <a:pt x="95056" y="88571"/>
                </a:lnTo>
                <a:lnTo>
                  <a:pt x="95056" y="88571"/>
                </a:lnTo>
                <a:lnTo>
                  <a:pt x="95056" y="88571"/>
                </a:lnTo>
                <a:lnTo>
                  <a:pt x="95056" y="88571"/>
                </a:lnTo>
                <a:lnTo>
                  <a:pt x="93033" y="88571"/>
                </a:lnTo>
                <a:lnTo>
                  <a:pt x="93033" y="88571"/>
                </a:lnTo>
                <a:lnTo>
                  <a:pt x="93033" y="88571"/>
                </a:lnTo>
                <a:lnTo>
                  <a:pt x="91685" y="88571"/>
                </a:lnTo>
                <a:lnTo>
                  <a:pt x="91685" y="88571"/>
                </a:lnTo>
                <a:lnTo>
                  <a:pt x="91685" y="88571"/>
                </a:lnTo>
                <a:lnTo>
                  <a:pt x="91685" y="88571"/>
                </a:lnTo>
                <a:lnTo>
                  <a:pt x="90337" y="88571"/>
                </a:lnTo>
                <a:lnTo>
                  <a:pt x="90337" y="88571"/>
                </a:lnTo>
                <a:lnTo>
                  <a:pt x="90337" y="88571"/>
                </a:lnTo>
                <a:lnTo>
                  <a:pt x="90337" y="88571"/>
                </a:lnTo>
                <a:lnTo>
                  <a:pt x="88988" y="88571"/>
                </a:lnTo>
                <a:lnTo>
                  <a:pt x="88988" y="88571"/>
                </a:lnTo>
                <a:lnTo>
                  <a:pt x="88988" y="88571"/>
                </a:lnTo>
                <a:lnTo>
                  <a:pt x="88988" y="88571"/>
                </a:lnTo>
                <a:lnTo>
                  <a:pt x="87640" y="88571"/>
                </a:lnTo>
                <a:lnTo>
                  <a:pt x="87640" y="88571"/>
                </a:lnTo>
                <a:lnTo>
                  <a:pt x="87640" y="88571"/>
                </a:lnTo>
                <a:lnTo>
                  <a:pt x="87640" y="88571"/>
                </a:lnTo>
                <a:lnTo>
                  <a:pt x="85617" y="88571"/>
                </a:lnTo>
                <a:lnTo>
                  <a:pt x="85617" y="88571"/>
                </a:lnTo>
                <a:lnTo>
                  <a:pt x="85617" y="88571"/>
                </a:lnTo>
                <a:lnTo>
                  <a:pt x="85617" y="88571"/>
                </a:lnTo>
                <a:lnTo>
                  <a:pt x="87640" y="88571"/>
                </a:lnTo>
                <a:lnTo>
                  <a:pt x="87640" y="88571"/>
                </a:lnTo>
                <a:lnTo>
                  <a:pt x="87640" y="88571"/>
                </a:lnTo>
                <a:lnTo>
                  <a:pt x="87640" y="88571"/>
                </a:lnTo>
                <a:lnTo>
                  <a:pt x="88988" y="88571"/>
                </a:lnTo>
                <a:lnTo>
                  <a:pt x="88988" y="82857"/>
                </a:lnTo>
                <a:lnTo>
                  <a:pt x="87640" y="82857"/>
                </a:lnTo>
                <a:lnTo>
                  <a:pt x="87640" y="82857"/>
                </a:lnTo>
                <a:lnTo>
                  <a:pt x="87640" y="82857"/>
                </a:lnTo>
                <a:lnTo>
                  <a:pt x="87640" y="82857"/>
                </a:lnTo>
                <a:lnTo>
                  <a:pt x="85617" y="82857"/>
                </a:lnTo>
                <a:lnTo>
                  <a:pt x="85617" y="82857"/>
                </a:lnTo>
                <a:lnTo>
                  <a:pt x="85617" y="82857"/>
                </a:lnTo>
                <a:lnTo>
                  <a:pt x="85617" y="88571"/>
                </a:lnTo>
                <a:lnTo>
                  <a:pt x="85617" y="88571"/>
                </a:lnTo>
                <a:lnTo>
                  <a:pt x="85617" y="88571"/>
                </a:lnTo>
                <a:lnTo>
                  <a:pt x="84269" y="88571"/>
                </a:lnTo>
                <a:lnTo>
                  <a:pt x="84269" y="88571"/>
                </a:lnTo>
                <a:lnTo>
                  <a:pt x="84269" y="88571"/>
                </a:lnTo>
                <a:lnTo>
                  <a:pt x="82921" y="88571"/>
                </a:lnTo>
                <a:lnTo>
                  <a:pt x="82921" y="88571"/>
                </a:lnTo>
                <a:lnTo>
                  <a:pt x="82921" y="88571"/>
                </a:lnTo>
                <a:lnTo>
                  <a:pt x="82921" y="88571"/>
                </a:lnTo>
                <a:lnTo>
                  <a:pt x="82921" y="88571"/>
                </a:lnTo>
                <a:lnTo>
                  <a:pt x="81573" y="88571"/>
                </a:lnTo>
                <a:lnTo>
                  <a:pt x="81573" y="88571"/>
                </a:lnTo>
                <a:lnTo>
                  <a:pt x="81573" y="88571"/>
                </a:lnTo>
                <a:lnTo>
                  <a:pt x="80224" y="88571"/>
                </a:lnTo>
                <a:lnTo>
                  <a:pt x="80224" y="97142"/>
                </a:lnTo>
                <a:lnTo>
                  <a:pt x="80224" y="97142"/>
                </a:lnTo>
                <a:lnTo>
                  <a:pt x="80224" y="97142"/>
                </a:lnTo>
                <a:lnTo>
                  <a:pt x="80224" y="97142"/>
                </a:lnTo>
                <a:lnTo>
                  <a:pt x="80224" y="97142"/>
                </a:lnTo>
                <a:lnTo>
                  <a:pt x="78202" y="97142"/>
                </a:lnTo>
                <a:lnTo>
                  <a:pt x="78202" y="97142"/>
                </a:lnTo>
                <a:lnTo>
                  <a:pt x="78202" y="97142"/>
                </a:lnTo>
                <a:lnTo>
                  <a:pt x="78202" y="97142"/>
                </a:lnTo>
                <a:lnTo>
                  <a:pt x="76853" y="97142"/>
                </a:lnTo>
                <a:lnTo>
                  <a:pt x="76853" y="97142"/>
                </a:lnTo>
                <a:lnTo>
                  <a:pt x="76853" y="97142"/>
                </a:lnTo>
                <a:lnTo>
                  <a:pt x="75505" y="97142"/>
                </a:lnTo>
                <a:lnTo>
                  <a:pt x="75505" y="97142"/>
                </a:lnTo>
                <a:lnTo>
                  <a:pt x="75505" y="97142"/>
                </a:lnTo>
                <a:lnTo>
                  <a:pt x="75505" y="97142"/>
                </a:lnTo>
                <a:lnTo>
                  <a:pt x="74157" y="97142"/>
                </a:lnTo>
                <a:lnTo>
                  <a:pt x="74157" y="97142"/>
                </a:lnTo>
                <a:lnTo>
                  <a:pt x="74157" y="97142"/>
                </a:lnTo>
                <a:lnTo>
                  <a:pt x="74157" y="97142"/>
                </a:lnTo>
                <a:lnTo>
                  <a:pt x="74157" y="97142"/>
                </a:lnTo>
                <a:lnTo>
                  <a:pt x="74157" y="97142"/>
                </a:lnTo>
                <a:lnTo>
                  <a:pt x="72808" y="97142"/>
                </a:lnTo>
                <a:lnTo>
                  <a:pt x="72808" y="97142"/>
                </a:lnTo>
                <a:lnTo>
                  <a:pt x="72808" y="97142"/>
                </a:lnTo>
                <a:lnTo>
                  <a:pt x="72808" y="97142"/>
                </a:lnTo>
                <a:lnTo>
                  <a:pt x="70786" y="97142"/>
                </a:lnTo>
                <a:lnTo>
                  <a:pt x="70786" y="102857"/>
                </a:lnTo>
                <a:lnTo>
                  <a:pt x="70786" y="102857"/>
                </a:lnTo>
                <a:lnTo>
                  <a:pt x="70786" y="102857"/>
                </a:lnTo>
                <a:lnTo>
                  <a:pt x="70786" y="102857"/>
                </a:lnTo>
                <a:lnTo>
                  <a:pt x="69438" y="102857"/>
                </a:lnTo>
                <a:lnTo>
                  <a:pt x="69438" y="102857"/>
                </a:lnTo>
                <a:lnTo>
                  <a:pt x="69438" y="102857"/>
                </a:lnTo>
                <a:lnTo>
                  <a:pt x="69438" y="102857"/>
                </a:lnTo>
                <a:lnTo>
                  <a:pt x="69438" y="102857"/>
                </a:lnTo>
                <a:lnTo>
                  <a:pt x="69438" y="102857"/>
                </a:lnTo>
                <a:lnTo>
                  <a:pt x="68089" y="102857"/>
                </a:lnTo>
                <a:lnTo>
                  <a:pt x="68089" y="102857"/>
                </a:lnTo>
                <a:lnTo>
                  <a:pt x="68089" y="102857"/>
                </a:lnTo>
                <a:lnTo>
                  <a:pt x="66741" y="102857"/>
                </a:lnTo>
                <a:lnTo>
                  <a:pt x="66741" y="108571"/>
                </a:lnTo>
                <a:lnTo>
                  <a:pt x="66741" y="108571"/>
                </a:lnTo>
                <a:lnTo>
                  <a:pt x="66741" y="108571"/>
                </a:lnTo>
                <a:lnTo>
                  <a:pt x="66741" y="108571"/>
                </a:lnTo>
                <a:lnTo>
                  <a:pt x="65393" y="108571"/>
                </a:lnTo>
                <a:lnTo>
                  <a:pt x="65393" y="108571"/>
                </a:lnTo>
                <a:lnTo>
                  <a:pt x="65393" y="108571"/>
                </a:lnTo>
                <a:lnTo>
                  <a:pt x="65393" y="108571"/>
                </a:lnTo>
                <a:lnTo>
                  <a:pt x="65393" y="108571"/>
                </a:lnTo>
                <a:lnTo>
                  <a:pt x="63370" y="108571"/>
                </a:lnTo>
                <a:lnTo>
                  <a:pt x="63370" y="108571"/>
                </a:lnTo>
                <a:lnTo>
                  <a:pt x="63370" y="108571"/>
                </a:lnTo>
                <a:lnTo>
                  <a:pt x="62022" y="108571"/>
                </a:lnTo>
                <a:lnTo>
                  <a:pt x="62022" y="108571"/>
                </a:lnTo>
                <a:lnTo>
                  <a:pt x="62022" y="108571"/>
                </a:lnTo>
                <a:lnTo>
                  <a:pt x="62022" y="108571"/>
                </a:lnTo>
                <a:lnTo>
                  <a:pt x="62022" y="108571"/>
                </a:lnTo>
                <a:lnTo>
                  <a:pt x="60674" y="108571"/>
                </a:lnTo>
                <a:lnTo>
                  <a:pt x="60674" y="108571"/>
                </a:lnTo>
                <a:lnTo>
                  <a:pt x="60674" y="108571"/>
                </a:lnTo>
                <a:lnTo>
                  <a:pt x="60674" y="114285"/>
                </a:lnTo>
                <a:lnTo>
                  <a:pt x="60674" y="114285"/>
                </a:lnTo>
                <a:lnTo>
                  <a:pt x="59325" y="114285"/>
                </a:lnTo>
                <a:lnTo>
                  <a:pt x="59325" y="114285"/>
                </a:lnTo>
                <a:lnTo>
                  <a:pt x="59325" y="114285"/>
                </a:lnTo>
                <a:lnTo>
                  <a:pt x="57977" y="114285"/>
                </a:lnTo>
                <a:lnTo>
                  <a:pt x="57977" y="114285"/>
                </a:lnTo>
                <a:lnTo>
                  <a:pt x="57977" y="114285"/>
                </a:lnTo>
                <a:lnTo>
                  <a:pt x="57977" y="114285"/>
                </a:lnTo>
                <a:lnTo>
                  <a:pt x="57977" y="114285"/>
                </a:lnTo>
                <a:lnTo>
                  <a:pt x="55955" y="114285"/>
                </a:lnTo>
                <a:lnTo>
                  <a:pt x="55955" y="114285"/>
                </a:lnTo>
                <a:lnTo>
                  <a:pt x="55955" y="114285"/>
                </a:lnTo>
                <a:lnTo>
                  <a:pt x="55955" y="114285"/>
                </a:lnTo>
                <a:lnTo>
                  <a:pt x="54606" y="114285"/>
                </a:lnTo>
                <a:lnTo>
                  <a:pt x="54606" y="114285"/>
                </a:lnTo>
                <a:lnTo>
                  <a:pt x="54606" y="114285"/>
                </a:lnTo>
                <a:lnTo>
                  <a:pt x="54606" y="114285"/>
                </a:lnTo>
                <a:lnTo>
                  <a:pt x="53258" y="114285"/>
                </a:lnTo>
                <a:lnTo>
                  <a:pt x="53258" y="114285"/>
                </a:lnTo>
                <a:lnTo>
                  <a:pt x="53258" y="114285"/>
                </a:lnTo>
                <a:lnTo>
                  <a:pt x="53258" y="114285"/>
                </a:lnTo>
                <a:lnTo>
                  <a:pt x="51910" y="114285"/>
                </a:lnTo>
                <a:lnTo>
                  <a:pt x="51910" y="114285"/>
                </a:lnTo>
                <a:lnTo>
                  <a:pt x="51910" y="114285"/>
                </a:lnTo>
                <a:lnTo>
                  <a:pt x="51910" y="114285"/>
                </a:lnTo>
                <a:lnTo>
                  <a:pt x="51910" y="120000"/>
                </a:lnTo>
                <a:lnTo>
                  <a:pt x="50561" y="120000"/>
                </a:lnTo>
                <a:lnTo>
                  <a:pt x="50561" y="120000"/>
                </a:lnTo>
                <a:lnTo>
                  <a:pt x="50561" y="120000"/>
                </a:lnTo>
                <a:lnTo>
                  <a:pt x="48539" y="120000"/>
                </a:lnTo>
                <a:lnTo>
                  <a:pt x="48539" y="120000"/>
                </a:lnTo>
                <a:lnTo>
                  <a:pt x="48539" y="120000"/>
                </a:lnTo>
                <a:lnTo>
                  <a:pt x="48539" y="120000"/>
                </a:lnTo>
                <a:lnTo>
                  <a:pt x="47191" y="120000"/>
                </a:lnTo>
                <a:lnTo>
                  <a:pt x="47191" y="120000"/>
                </a:lnTo>
                <a:lnTo>
                  <a:pt x="47191" y="120000"/>
                </a:lnTo>
                <a:lnTo>
                  <a:pt x="47191" y="120000"/>
                </a:lnTo>
                <a:lnTo>
                  <a:pt x="45842" y="120000"/>
                </a:lnTo>
                <a:lnTo>
                  <a:pt x="45842" y="120000"/>
                </a:lnTo>
                <a:lnTo>
                  <a:pt x="45842" y="120000"/>
                </a:lnTo>
                <a:lnTo>
                  <a:pt x="44494" y="120000"/>
                </a:lnTo>
                <a:lnTo>
                  <a:pt x="44494" y="120000"/>
                </a:lnTo>
                <a:lnTo>
                  <a:pt x="44494" y="120000"/>
                </a:lnTo>
                <a:lnTo>
                  <a:pt x="44494" y="120000"/>
                </a:lnTo>
                <a:lnTo>
                  <a:pt x="43146" y="120000"/>
                </a:lnTo>
                <a:lnTo>
                  <a:pt x="43146" y="120000"/>
                </a:lnTo>
                <a:lnTo>
                  <a:pt x="43146" y="120000"/>
                </a:lnTo>
                <a:lnTo>
                  <a:pt x="43146" y="120000"/>
                </a:lnTo>
                <a:lnTo>
                  <a:pt x="41123" y="120000"/>
                </a:lnTo>
                <a:lnTo>
                  <a:pt x="41123" y="120000"/>
                </a:lnTo>
                <a:lnTo>
                  <a:pt x="41123" y="114285"/>
                </a:lnTo>
                <a:lnTo>
                  <a:pt x="41123" y="114285"/>
                </a:lnTo>
                <a:lnTo>
                  <a:pt x="39775" y="114285"/>
                </a:lnTo>
                <a:lnTo>
                  <a:pt x="39775" y="114285"/>
                </a:lnTo>
                <a:lnTo>
                  <a:pt x="39775" y="114285"/>
                </a:lnTo>
                <a:lnTo>
                  <a:pt x="39775" y="114285"/>
                </a:lnTo>
                <a:lnTo>
                  <a:pt x="38426" y="114285"/>
                </a:lnTo>
                <a:lnTo>
                  <a:pt x="38426" y="114285"/>
                </a:lnTo>
                <a:lnTo>
                  <a:pt x="38426" y="114285"/>
                </a:lnTo>
                <a:lnTo>
                  <a:pt x="38426" y="114285"/>
                </a:lnTo>
                <a:lnTo>
                  <a:pt x="38426" y="114285"/>
                </a:lnTo>
                <a:lnTo>
                  <a:pt x="37078" y="114285"/>
                </a:lnTo>
                <a:lnTo>
                  <a:pt x="37078" y="114285"/>
                </a:lnTo>
                <a:lnTo>
                  <a:pt x="37078" y="114285"/>
                </a:lnTo>
                <a:lnTo>
                  <a:pt x="37078" y="114285"/>
                </a:lnTo>
                <a:lnTo>
                  <a:pt x="35730" y="114285"/>
                </a:lnTo>
                <a:lnTo>
                  <a:pt x="35730" y="114285"/>
                </a:lnTo>
                <a:lnTo>
                  <a:pt x="35730" y="114285"/>
                </a:lnTo>
                <a:lnTo>
                  <a:pt x="35730" y="114285"/>
                </a:lnTo>
                <a:lnTo>
                  <a:pt x="33707" y="114285"/>
                </a:lnTo>
                <a:lnTo>
                  <a:pt x="33707" y="108571"/>
                </a:lnTo>
                <a:lnTo>
                  <a:pt x="33707" y="108571"/>
                </a:lnTo>
                <a:lnTo>
                  <a:pt x="33707" y="108571"/>
                </a:lnTo>
                <a:lnTo>
                  <a:pt x="33707" y="108571"/>
                </a:lnTo>
                <a:lnTo>
                  <a:pt x="33707" y="108571"/>
                </a:lnTo>
                <a:lnTo>
                  <a:pt x="32359" y="108571"/>
                </a:lnTo>
                <a:lnTo>
                  <a:pt x="32359" y="108571"/>
                </a:lnTo>
                <a:lnTo>
                  <a:pt x="32359" y="108571"/>
                </a:lnTo>
                <a:lnTo>
                  <a:pt x="32359" y="108571"/>
                </a:lnTo>
                <a:lnTo>
                  <a:pt x="31011" y="108571"/>
                </a:lnTo>
                <a:lnTo>
                  <a:pt x="31011" y="108571"/>
                </a:lnTo>
                <a:lnTo>
                  <a:pt x="31011" y="102857"/>
                </a:lnTo>
                <a:lnTo>
                  <a:pt x="31011" y="102857"/>
                </a:lnTo>
                <a:lnTo>
                  <a:pt x="31011" y="102857"/>
                </a:lnTo>
                <a:lnTo>
                  <a:pt x="31011" y="102857"/>
                </a:lnTo>
                <a:lnTo>
                  <a:pt x="32359" y="102857"/>
                </a:lnTo>
                <a:lnTo>
                  <a:pt x="32359" y="102857"/>
                </a:lnTo>
                <a:lnTo>
                  <a:pt x="32359" y="102857"/>
                </a:lnTo>
                <a:lnTo>
                  <a:pt x="33707" y="102857"/>
                </a:lnTo>
                <a:lnTo>
                  <a:pt x="33707" y="97142"/>
                </a:lnTo>
                <a:lnTo>
                  <a:pt x="33707" y="97142"/>
                </a:lnTo>
                <a:lnTo>
                  <a:pt x="33707" y="97142"/>
                </a:lnTo>
                <a:lnTo>
                  <a:pt x="33707" y="97142"/>
                </a:lnTo>
                <a:lnTo>
                  <a:pt x="35730" y="97142"/>
                </a:lnTo>
                <a:lnTo>
                  <a:pt x="35730" y="97142"/>
                </a:lnTo>
                <a:lnTo>
                  <a:pt x="35730" y="97142"/>
                </a:lnTo>
                <a:lnTo>
                  <a:pt x="35730" y="97142"/>
                </a:lnTo>
                <a:lnTo>
                  <a:pt x="35730" y="97142"/>
                </a:lnTo>
                <a:lnTo>
                  <a:pt x="37078" y="97142"/>
                </a:lnTo>
                <a:lnTo>
                  <a:pt x="37078" y="97142"/>
                </a:lnTo>
                <a:lnTo>
                  <a:pt x="37078" y="97142"/>
                </a:lnTo>
                <a:lnTo>
                  <a:pt x="38426" y="97142"/>
                </a:lnTo>
                <a:lnTo>
                  <a:pt x="38426" y="97142"/>
                </a:lnTo>
                <a:lnTo>
                  <a:pt x="38426" y="97142"/>
                </a:lnTo>
                <a:lnTo>
                  <a:pt x="38426" y="97142"/>
                </a:lnTo>
                <a:lnTo>
                  <a:pt x="39775" y="97142"/>
                </a:lnTo>
                <a:lnTo>
                  <a:pt x="39775" y="97142"/>
                </a:lnTo>
                <a:lnTo>
                  <a:pt x="39775" y="97142"/>
                </a:lnTo>
                <a:lnTo>
                  <a:pt x="39775" y="97142"/>
                </a:lnTo>
                <a:lnTo>
                  <a:pt x="39775" y="97142"/>
                </a:lnTo>
                <a:lnTo>
                  <a:pt x="41123" y="97142"/>
                </a:lnTo>
                <a:lnTo>
                  <a:pt x="41123" y="97142"/>
                </a:lnTo>
                <a:lnTo>
                  <a:pt x="41123" y="97142"/>
                </a:lnTo>
                <a:lnTo>
                  <a:pt x="43146" y="97142"/>
                </a:lnTo>
                <a:lnTo>
                  <a:pt x="43146" y="88571"/>
                </a:lnTo>
                <a:lnTo>
                  <a:pt x="43146" y="88571"/>
                </a:lnTo>
                <a:lnTo>
                  <a:pt x="43146" y="88571"/>
                </a:lnTo>
                <a:lnTo>
                  <a:pt x="43146" y="88571"/>
                </a:lnTo>
                <a:lnTo>
                  <a:pt x="44494" y="88571"/>
                </a:lnTo>
                <a:lnTo>
                  <a:pt x="44494" y="88571"/>
                </a:lnTo>
                <a:lnTo>
                  <a:pt x="44494" y="88571"/>
                </a:lnTo>
                <a:lnTo>
                  <a:pt x="44494" y="88571"/>
                </a:lnTo>
                <a:lnTo>
                  <a:pt x="44494" y="88571"/>
                </a:lnTo>
                <a:lnTo>
                  <a:pt x="45842" y="88571"/>
                </a:lnTo>
                <a:lnTo>
                  <a:pt x="45842" y="88571"/>
                </a:lnTo>
                <a:lnTo>
                  <a:pt x="45842" y="88571"/>
                </a:lnTo>
                <a:lnTo>
                  <a:pt x="45842" y="88571"/>
                </a:lnTo>
                <a:lnTo>
                  <a:pt x="47191" y="88571"/>
                </a:lnTo>
                <a:lnTo>
                  <a:pt x="47191" y="88571"/>
                </a:lnTo>
                <a:lnTo>
                  <a:pt x="47191" y="88571"/>
                </a:lnTo>
                <a:lnTo>
                  <a:pt x="47191" y="88571"/>
                </a:lnTo>
                <a:lnTo>
                  <a:pt x="48539" y="88571"/>
                </a:lnTo>
                <a:lnTo>
                  <a:pt x="48539" y="88571"/>
                </a:lnTo>
                <a:lnTo>
                  <a:pt x="48539" y="88571"/>
                </a:lnTo>
                <a:lnTo>
                  <a:pt x="48539" y="88571"/>
                </a:lnTo>
                <a:lnTo>
                  <a:pt x="50561" y="88571"/>
                </a:lnTo>
                <a:lnTo>
                  <a:pt x="50561" y="88571"/>
                </a:lnTo>
                <a:lnTo>
                  <a:pt x="50561" y="88571"/>
                </a:lnTo>
                <a:lnTo>
                  <a:pt x="51910" y="88571"/>
                </a:lnTo>
                <a:lnTo>
                  <a:pt x="51910" y="88571"/>
                </a:lnTo>
                <a:lnTo>
                  <a:pt x="51910" y="88571"/>
                </a:lnTo>
                <a:lnTo>
                  <a:pt x="51910" y="88571"/>
                </a:lnTo>
                <a:lnTo>
                  <a:pt x="51910" y="82857"/>
                </a:lnTo>
                <a:lnTo>
                  <a:pt x="53258" y="82857"/>
                </a:lnTo>
                <a:lnTo>
                  <a:pt x="53258" y="82857"/>
                </a:lnTo>
                <a:lnTo>
                  <a:pt x="53258" y="82857"/>
                </a:lnTo>
                <a:lnTo>
                  <a:pt x="53258" y="82857"/>
                </a:lnTo>
                <a:lnTo>
                  <a:pt x="54606" y="82857"/>
                </a:lnTo>
                <a:lnTo>
                  <a:pt x="54606" y="82857"/>
                </a:lnTo>
                <a:lnTo>
                  <a:pt x="54606" y="82857"/>
                </a:lnTo>
                <a:lnTo>
                  <a:pt x="55955" y="82857"/>
                </a:lnTo>
                <a:lnTo>
                  <a:pt x="55955" y="82857"/>
                </a:lnTo>
                <a:lnTo>
                  <a:pt x="55955" y="82857"/>
                </a:lnTo>
                <a:lnTo>
                  <a:pt x="55955" y="88571"/>
                </a:lnTo>
                <a:lnTo>
                  <a:pt x="55955" y="88571"/>
                </a:lnTo>
                <a:lnTo>
                  <a:pt x="57977" y="88571"/>
                </a:lnTo>
                <a:lnTo>
                  <a:pt x="57977" y="88571"/>
                </a:lnTo>
                <a:lnTo>
                  <a:pt x="57977" y="88571"/>
                </a:lnTo>
                <a:lnTo>
                  <a:pt x="57977" y="88571"/>
                </a:lnTo>
                <a:lnTo>
                  <a:pt x="59325" y="88571"/>
                </a:lnTo>
                <a:lnTo>
                  <a:pt x="59325" y="82857"/>
                </a:lnTo>
                <a:lnTo>
                  <a:pt x="59325" y="82857"/>
                </a:lnTo>
                <a:lnTo>
                  <a:pt x="59325" y="82857"/>
                </a:lnTo>
                <a:lnTo>
                  <a:pt x="59325" y="82857"/>
                </a:lnTo>
                <a:lnTo>
                  <a:pt x="60674" y="82857"/>
                </a:lnTo>
                <a:lnTo>
                  <a:pt x="60674" y="82857"/>
                </a:lnTo>
                <a:lnTo>
                  <a:pt x="60674" y="82857"/>
                </a:lnTo>
                <a:lnTo>
                  <a:pt x="60674" y="82857"/>
                </a:lnTo>
                <a:lnTo>
                  <a:pt x="60674" y="82857"/>
                </a:lnTo>
                <a:lnTo>
                  <a:pt x="62022" y="82857"/>
                </a:lnTo>
                <a:lnTo>
                  <a:pt x="62022" y="82857"/>
                </a:lnTo>
                <a:lnTo>
                  <a:pt x="62022" y="82857"/>
                </a:lnTo>
                <a:lnTo>
                  <a:pt x="62022" y="82857"/>
                </a:lnTo>
                <a:lnTo>
                  <a:pt x="62022" y="77142"/>
                </a:lnTo>
                <a:lnTo>
                  <a:pt x="63370" y="77142"/>
                </a:lnTo>
                <a:lnTo>
                  <a:pt x="63370" y="77142"/>
                </a:lnTo>
                <a:lnTo>
                  <a:pt x="63370" y="77142"/>
                </a:lnTo>
                <a:lnTo>
                  <a:pt x="63370" y="77142"/>
                </a:lnTo>
                <a:lnTo>
                  <a:pt x="65393" y="77142"/>
                </a:lnTo>
                <a:lnTo>
                  <a:pt x="65393" y="77142"/>
                </a:lnTo>
                <a:lnTo>
                  <a:pt x="65393" y="77142"/>
                </a:lnTo>
                <a:lnTo>
                  <a:pt x="65393" y="77142"/>
                </a:lnTo>
                <a:lnTo>
                  <a:pt x="63370" y="77142"/>
                </a:lnTo>
                <a:lnTo>
                  <a:pt x="63370" y="77142"/>
                </a:lnTo>
                <a:lnTo>
                  <a:pt x="63370" y="77142"/>
                </a:lnTo>
                <a:lnTo>
                  <a:pt x="62022" y="77142"/>
                </a:lnTo>
                <a:lnTo>
                  <a:pt x="62022" y="77142"/>
                </a:lnTo>
                <a:lnTo>
                  <a:pt x="62022" y="77142"/>
                </a:lnTo>
                <a:lnTo>
                  <a:pt x="62022" y="77142"/>
                </a:lnTo>
                <a:lnTo>
                  <a:pt x="62022" y="77142"/>
                </a:lnTo>
                <a:lnTo>
                  <a:pt x="62022" y="77142"/>
                </a:lnTo>
                <a:lnTo>
                  <a:pt x="60674" y="77142"/>
                </a:lnTo>
                <a:lnTo>
                  <a:pt x="60674" y="77142"/>
                </a:lnTo>
                <a:lnTo>
                  <a:pt x="60674" y="82857"/>
                </a:lnTo>
                <a:lnTo>
                  <a:pt x="60674" y="82857"/>
                </a:lnTo>
                <a:lnTo>
                  <a:pt x="60674" y="82857"/>
                </a:lnTo>
                <a:lnTo>
                  <a:pt x="59325" y="82857"/>
                </a:lnTo>
                <a:lnTo>
                  <a:pt x="59325" y="82857"/>
                </a:lnTo>
                <a:lnTo>
                  <a:pt x="59325" y="82857"/>
                </a:lnTo>
                <a:lnTo>
                  <a:pt x="57977" y="82857"/>
                </a:lnTo>
                <a:lnTo>
                  <a:pt x="57977" y="82857"/>
                </a:lnTo>
                <a:lnTo>
                  <a:pt x="57977" y="82857"/>
                </a:lnTo>
                <a:lnTo>
                  <a:pt x="57977" y="82857"/>
                </a:lnTo>
                <a:lnTo>
                  <a:pt x="55955" y="82857"/>
                </a:lnTo>
                <a:lnTo>
                  <a:pt x="55955" y="82857"/>
                </a:lnTo>
                <a:lnTo>
                  <a:pt x="55955" y="82857"/>
                </a:lnTo>
                <a:lnTo>
                  <a:pt x="55955" y="82857"/>
                </a:lnTo>
                <a:lnTo>
                  <a:pt x="54606" y="82857"/>
                </a:lnTo>
                <a:lnTo>
                  <a:pt x="54606" y="82857"/>
                </a:lnTo>
                <a:lnTo>
                  <a:pt x="54606" y="82857"/>
                </a:lnTo>
                <a:lnTo>
                  <a:pt x="53258" y="82857"/>
                </a:lnTo>
                <a:lnTo>
                  <a:pt x="53258" y="82857"/>
                </a:lnTo>
                <a:lnTo>
                  <a:pt x="53258" y="82857"/>
                </a:lnTo>
                <a:lnTo>
                  <a:pt x="53258" y="82857"/>
                </a:lnTo>
                <a:lnTo>
                  <a:pt x="53258" y="82857"/>
                </a:lnTo>
                <a:lnTo>
                  <a:pt x="51910" y="82857"/>
                </a:lnTo>
                <a:lnTo>
                  <a:pt x="51910" y="82857"/>
                </a:lnTo>
                <a:lnTo>
                  <a:pt x="51910" y="82857"/>
                </a:lnTo>
                <a:lnTo>
                  <a:pt x="51910" y="82857"/>
                </a:lnTo>
                <a:lnTo>
                  <a:pt x="51910" y="82857"/>
                </a:lnTo>
                <a:lnTo>
                  <a:pt x="50561" y="82857"/>
                </a:lnTo>
                <a:lnTo>
                  <a:pt x="50561" y="82857"/>
                </a:lnTo>
                <a:lnTo>
                  <a:pt x="50561" y="77142"/>
                </a:lnTo>
                <a:lnTo>
                  <a:pt x="50561" y="77142"/>
                </a:lnTo>
                <a:lnTo>
                  <a:pt x="48539" y="77142"/>
                </a:lnTo>
                <a:lnTo>
                  <a:pt x="48539" y="77142"/>
                </a:lnTo>
                <a:lnTo>
                  <a:pt x="48539" y="77142"/>
                </a:lnTo>
                <a:lnTo>
                  <a:pt x="48539" y="82857"/>
                </a:lnTo>
                <a:lnTo>
                  <a:pt x="48539" y="82857"/>
                </a:lnTo>
                <a:lnTo>
                  <a:pt x="47191" y="82857"/>
                </a:lnTo>
                <a:lnTo>
                  <a:pt x="47191" y="82857"/>
                </a:lnTo>
                <a:lnTo>
                  <a:pt x="47191" y="82857"/>
                </a:lnTo>
                <a:lnTo>
                  <a:pt x="47191" y="82857"/>
                </a:lnTo>
                <a:lnTo>
                  <a:pt x="47191" y="82857"/>
                </a:lnTo>
                <a:lnTo>
                  <a:pt x="45842" y="82857"/>
                </a:lnTo>
                <a:lnTo>
                  <a:pt x="45842" y="82857"/>
                </a:lnTo>
                <a:lnTo>
                  <a:pt x="45842" y="82857"/>
                </a:lnTo>
                <a:lnTo>
                  <a:pt x="44494" y="82857"/>
                </a:lnTo>
                <a:lnTo>
                  <a:pt x="44494" y="82857"/>
                </a:lnTo>
                <a:lnTo>
                  <a:pt x="44494" y="82857"/>
                </a:lnTo>
                <a:lnTo>
                  <a:pt x="44494" y="82857"/>
                </a:lnTo>
                <a:lnTo>
                  <a:pt x="43146" y="82857"/>
                </a:lnTo>
                <a:lnTo>
                  <a:pt x="43146" y="82857"/>
                </a:lnTo>
                <a:lnTo>
                  <a:pt x="43146" y="82857"/>
                </a:lnTo>
                <a:lnTo>
                  <a:pt x="43146" y="82857"/>
                </a:lnTo>
                <a:lnTo>
                  <a:pt x="43146" y="82857"/>
                </a:lnTo>
                <a:lnTo>
                  <a:pt x="41123" y="82857"/>
                </a:lnTo>
                <a:lnTo>
                  <a:pt x="41123" y="82857"/>
                </a:lnTo>
                <a:lnTo>
                  <a:pt x="41123" y="82857"/>
                </a:lnTo>
                <a:lnTo>
                  <a:pt x="39775" y="82857"/>
                </a:lnTo>
                <a:lnTo>
                  <a:pt x="39775" y="82857"/>
                </a:lnTo>
                <a:lnTo>
                  <a:pt x="39775" y="82857"/>
                </a:lnTo>
                <a:lnTo>
                  <a:pt x="39775" y="82857"/>
                </a:lnTo>
                <a:lnTo>
                  <a:pt x="38426" y="82857"/>
                </a:lnTo>
                <a:lnTo>
                  <a:pt x="38426" y="82857"/>
                </a:lnTo>
                <a:lnTo>
                  <a:pt x="38426" y="82857"/>
                </a:lnTo>
                <a:lnTo>
                  <a:pt x="38426" y="82857"/>
                </a:lnTo>
                <a:lnTo>
                  <a:pt x="37078" y="82857"/>
                </a:lnTo>
                <a:lnTo>
                  <a:pt x="37078" y="82857"/>
                </a:lnTo>
                <a:lnTo>
                  <a:pt x="37078" y="82857"/>
                </a:lnTo>
                <a:lnTo>
                  <a:pt x="35730" y="82857"/>
                </a:lnTo>
                <a:lnTo>
                  <a:pt x="35730" y="82857"/>
                </a:lnTo>
                <a:lnTo>
                  <a:pt x="35730" y="82857"/>
                </a:lnTo>
                <a:lnTo>
                  <a:pt x="35730" y="82857"/>
                </a:lnTo>
                <a:lnTo>
                  <a:pt x="35730" y="82857"/>
                </a:lnTo>
                <a:lnTo>
                  <a:pt x="35730" y="77142"/>
                </a:lnTo>
                <a:lnTo>
                  <a:pt x="35730" y="77142"/>
                </a:lnTo>
                <a:lnTo>
                  <a:pt x="37078" y="77142"/>
                </a:lnTo>
                <a:lnTo>
                  <a:pt x="37078" y="77142"/>
                </a:lnTo>
                <a:lnTo>
                  <a:pt x="37078" y="77142"/>
                </a:lnTo>
                <a:lnTo>
                  <a:pt x="37078" y="71428"/>
                </a:lnTo>
                <a:lnTo>
                  <a:pt x="37078" y="71428"/>
                </a:lnTo>
                <a:lnTo>
                  <a:pt x="37078" y="71428"/>
                </a:lnTo>
                <a:lnTo>
                  <a:pt x="37078" y="71428"/>
                </a:lnTo>
                <a:lnTo>
                  <a:pt x="35730" y="71428"/>
                </a:lnTo>
                <a:lnTo>
                  <a:pt x="35730" y="71428"/>
                </a:lnTo>
                <a:lnTo>
                  <a:pt x="35730" y="71428"/>
                </a:lnTo>
                <a:lnTo>
                  <a:pt x="35730" y="71428"/>
                </a:lnTo>
                <a:lnTo>
                  <a:pt x="35730" y="71428"/>
                </a:lnTo>
                <a:lnTo>
                  <a:pt x="35730" y="71428"/>
                </a:lnTo>
                <a:lnTo>
                  <a:pt x="35730" y="71428"/>
                </a:lnTo>
                <a:lnTo>
                  <a:pt x="35730" y="71428"/>
                </a:lnTo>
                <a:lnTo>
                  <a:pt x="33707" y="71428"/>
                </a:lnTo>
                <a:lnTo>
                  <a:pt x="33707" y="77142"/>
                </a:lnTo>
                <a:lnTo>
                  <a:pt x="33707" y="77142"/>
                </a:lnTo>
                <a:lnTo>
                  <a:pt x="33707" y="77142"/>
                </a:lnTo>
                <a:lnTo>
                  <a:pt x="33707" y="77142"/>
                </a:lnTo>
                <a:lnTo>
                  <a:pt x="33707" y="77142"/>
                </a:lnTo>
                <a:lnTo>
                  <a:pt x="32359" y="77142"/>
                </a:lnTo>
                <a:lnTo>
                  <a:pt x="32359" y="77142"/>
                </a:lnTo>
                <a:lnTo>
                  <a:pt x="32359" y="82857"/>
                </a:lnTo>
                <a:lnTo>
                  <a:pt x="32359" y="82857"/>
                </a:lnTo>
                <a:lnTo>
                  <a:pt x="32359" y="82857"/>
                </a:lnTo>
                <a:lnTo>
                  <a:pt x="32359" y="82857"/>
                </a:lnTo>
                <a:lnTo>
                  <a:pt x="31011" y="82857"/>
                </a:lnTo>
                <a:lnTo>
                  <a:pt x="31011" y="82857"/>
                </a:lnTo>
                <a:lnTo>
                  <a:pt x="31011" y="82857"/>
                </a:lnTo>
                <a:lnTo>
                  <a:pt x="31011" y="82857"/>
                </a:lnTo>
                <a:lnTo>
                  <a:pt x="31011" y="82857"/>
                </a:lnTo>
                <a:lnTo>
                  <a:pt x="29662" y="82857"/>
                </a:lnTo>
                <a:lnTo>
                  <a:pt x="29662" y="88571"/>
                </a:lnTo>
                <a:lnTo>
                  <a:pt x="29662" y="88571"/>
                </a:lnTo>
                <a:lnTo>
                  <a:pt x="29662" y="88571"/>
                </a:lnTo>
                <a:lnTo>
                  <a:pt x="28314" y="88571"/>
                </a:lnTo>
                <a:lnTo>
                  <a:pt x="28314" y="88571"/>
                </a:lnTo>
                <a:lnTo>
                  <a:pt x="28314" y="88571"/>
                </a:lnTo>
                <a:lnTo>
                  <a:pt x="28314" y="88571"/>
                </a:lnTo>
                <a:lnTo>
                  <a:pt x="28314" y="88571"/>
                </a:lnTo>
                <a:lnTo>
                  <a:pt x="26292" y="88571"/>
                </a:lnTo>
                <a:lnTo>
                  <a:pt x="26292" y="88571"/>
                </a:lnTo>
                <a:lnTo>
                  <a:pt x="26292" y="88571"/>
                </a:lnTo>
                <a:lnTo>
                  <a:pt x="26292" y="88571"/>
                </a:lnTo>
                <a:lnTo>
                  <a:pt x="24943" y="88571"/>
                </a:lnTo>
                <a:lnTo>
                  <a:pt x="24943" y="88571"/>
                </a:lnTo>
                <a:lnTo>
                  <a:pt x="24943" y="88571"/>
                </a:lnTo>
                <a:lnTo>
                  <a:pt x="23595" y="88571"/>
                </a:lnTo>
                <a:lnTo>
                  <a:pt x="23595" y="88571"/>
                </a:lnTo>
                <a:lnTo>
                  <a:pt x="23595" y="88571"/>
                </a:lnTo>
                <a:lnTo>
                  <a:pt x="23595" y="82857"/>
                </a:lnTo>
                <a:lnTo>
                  <a:pt x="23595" y="82857"/>
                </a:lnTo>
                <a:lnTo>
                  <a:pt x="23595" y="82857"/>
                </a:lnTo>
                <a:lnTo>
                  <a:pt x="23595" y="77142"/>
                </a:lnTo>
                <a:lnTo>
                  <a:pt x="23595" y="77142"/>
                </a:lnTo>
                <a:lnTo>
                  <a:pt x="23595" y="82857"/>
                </a:lnTo>
                <a:lnTo>
                  <a:pt x="23595" y="82857"/>
                </a:lnTo>
                <a:lnTo>
                  <a:pt x="22247" y="82857"/>
                </a:lnTo>
                <a:lnTo>
                  <a:pt x="22247" y="82857"/>
                </a:lnTo>
                <a:lnTo>
                  <a:pt x="22247" y="82857"/>
                </a:lnTo>
                <a:lnTo>
                  <a:pt x="22247" y="82857"/>
                </a:lnTo>
                <a:lnTo>
                  <a:pt x="22247" y="82857"/>
                </a:lnTo>
                <a:lnTo>
                  <a:pt x="20898" y="82857"/>
                </a:lnTo>
                <a:lnTo>
                  <a:pt x="20898" y="82857"/>
                </a:lnTo>
                <a:lnTo>
                  <a:pt x="20898" y="88571"/>
                </a:lnTo>
                <a:lnTo>
                  <a:pt x="20898" y="88571"/>
                </a:lnTo>
                <a:lnTo>
                  <a:pt x="20898" y="88571"/>
                </a:lnTo>
                <a:lnTo>
                  <a:pt x="20898" y="88571"/>
                </a:lnTo>
                <a:lnTo>
                  <a:pt x="18876" y="88571"/>
                </a:lnTo>
                <a:lnTo>
                  <a:pt x="18876" y="88571"/>
                </a:lnTo>
                <a:lnTo>
                  <a:pt x="18876" y="88571"/>
                </a:lnTo>
                <a:lnTo>
                  <a:pt x="18876" y="88571"/>
                </a:lnTo>
                <a:lnTo>
                  <a:pt x="17528" y="88571"/>
                </a:lnTo>
                <a:lnTo>
                  <a:pt x="17528" y="88571"/>
                </a:lnTo>
                <a:lnTo>
                  <a:pt x="17528" y="88571"/>
                </a:lnTo>
                <a:lnTo>
                  <a:pt x="17528" y="88571"/>
                </a:lnTo>
                <a:lnTo>
                  <a:pt x="17528" y="88571"/>
                </a:lnTo>
                <a:lnTo>
                  <a:pt x="16179" y="88571"/>
                </a:lnTo>
                <a:lnTo>
                  <a:pt x="16179" y="88571"/>
                </a:lnTo>
                <a:lnTo>
                  <a:pt x="16179" y="88571"/>
                </a:lnTo>
                <a:lnTo>
                  <a:pt x="14831" y="88571"/>
                </a:lnTo>
                <a:lnTo>
                  <a:pt x="14831" y="88571"/>
                </a:lnTo>
                <a:lnTo>
                  <a:pt x="14831" y="82857"/>
                </a:lnTo>
                <a:lnTo>
                  <a:pt x="14831" y="82857"/>
                </a:lnTo>
                <a:lnTo>
                  <a:pt x="14831" y="82857"/>
                </a:lnTo>
                <a:lnTo>
                  <a:pt x="13483" y="82857"/>
                </a:lnTo>
                <a:lnTo>
                  <a:pt x="13483" y="82857"/>
                </a:lnTo>
                <a:lnTo>
                  <a:pt x="13483" y="82857"/>
                </a:lnTo>
                <a:lnTo>
                  <a:pt x="13483" y="82857"/>
                </a:lnTo>
                <a:lnTo>
                  <a:pt x="13483" y="77142"/>
                </a:lnTo>
                <a:lnTo>
                  <a:pt x="13483" y="77142"/>
                </a:lnTo>
                <a:lnTo>
                  <a:pt x="13483" y="77142"/>
                </a:lnTo>
                <a:lnTo>
                  <a:pt x="13483" y="77142"/>
                </a:lnTo>
                <a:lnTo>
                  <a:pt x="13483" y="77142"/>
                </a:lnTo>
                <a:lnTo>
                  <a:pt x="13483" y="77142"/>
                </a:lnTo>
                <a:lnTo>
                  <a:pt x="13483" y="77142"/>
                </a:lnTo>
                <a:lnTo>
                  <a:pt x="12134" y="77142"/>
                </a:lnTo>
                <a:lnTo>
                  <a:pt x="12134" y="77142"/>
                </a:lnTo>
                <a:lnTo>
                  <a:pt x="12134" y="77142"/>
                </a:lnTo>
                <a:lnTo>
                  <a:pt x="10112" y="77142"/>
                </a:lnTo>
                <a:lnTo>
                  <a:pt x="10112" y="82857"/>
                </a:lnTo>
                <a:lnTo>
                  <a:pt x="10112" y="82857"/>
                </a:lnTo>
                <a:lnTo>
                  <a:pt x="10112" y="82857"/>
                </a:lnTo>
                <a:lnTo>
                  <a:pt x="10112" y="82857"/>
                </a:lnTo>
                <a:lnTo>
                  <a:pt x="10112" y="82857"/>
                </a:lnTo>
                <a:lnTo>
                  <a:pt x="8764" y="82857"/>
                </a:lnTo>
                <a:lnTo>
                  <a:pt x="8764" y="82857"/>
                </a:lnTo>
                <a:lnTo>
                  <a:pt x="8764" y="82857"/>
                </a:lnTo>
                <a:lnTo>
                  <a:pt x="8764" y="82857"/>
                </a:lnTo>
                <a:lnTo>
                  <a:pt x="8764" y="82857"/>
                </a:lnTo>
                <a:lnTo>
                  <a:pt x="7415" y="82857"/>
                </a:lnTo>
                <a:lnTo>
                  <a:pt x="7415" y="82857"/>
                </a:lnTo>
                <a:lnTo>
                  <a:pt x="7415" y="82857"/>
                </a:lnTo>
                <a:lnTo>
                  <a:pt x="6067" y="82857"/>
                </a:lnTo>
                <a:lnTo>
                  <a:pt x="6067" y="82857"/>
                </a:lnTo>
                <a:lnTo>
                  <a:pt x="6067" y="82857"/>
                </a:lnTo>
                <a:lnTo>
                  <a:pt x="6067" y="82857"/>
                </a:lnTo>
                <a:lnTo>
                  <a:pt x="4719" y="82857"/>
                </a:lnTo>
                <a:lnTo>
                  <a:pt x="4719" y="77142"/>
                </a:lnTo>
                <a:lnTo>
                  <a:pt x="4719" y="77142"/>
                </a:lnTo>
                <a:lnTo>
                  <a:pt x="4719" y="77142"/>
                </a:lnTo>
                <a:lnTo>
                  <a:pt x="4719" y="77142"/>
                </a:lnTo>
                <a:lnTo>
                  <a:pt x="2696" y="77142"/>
                </a:lnTo>
                <a:lnTo>
                  <a:pt x="2696" y="77142"/>
                </a:lnTo>
                <a:lnTo>
                  <a:pt x="2696" y="77142"/>
                </a:lnTo>
                <a:lnTo>
                  <a:pt x="1348" y="77142"/>
                </a:lnTo>
                <a:lnTo>
                  <a:pt x="1348" y="77142"/>
                </a:lnTo>
                <a:lnTo>
                  <a:pt x="1348" y="77142"/>
                </a:lnTo>
                <a:lnTo>
                  <a:pt x="1348" y="77142"/>
                </a:lnTo>
                <a:lnTo>
                  <a:pt x="1348" y="77142"/>
                </a:lnTo>
                <a:lnTo>
                  <a:pt x="0" y="77142"/>
                </a:lnTo>
                <a:lnTo>
                  <a:pt x="0" y="77142"/>
                </a:lnTo>
                <a:lnTo>
                  <a:pt x="0" y="77142"/>
                </a:lnTo>
                <a:lnTo>
                  <a:pt x="0" y="77142"/>
                </a:lnTo>
                <a:lnTo>
                  <a:pt x="0" y="71428"/>
                </a:lnTo>
                <a:lnTo>
                  <a:pt x="0" y="71428"/>
                </a:lnTo>
                <a:lnTo>
                  <a:pt x="0" y="71428"/>
                </a:lnTo>
                <a:lnTo>
                  <a:pt x="0" y="71428"/>
                </a:lnTo>
                <a:lnTo>
                  <a:pt x="1348" y="71428"/>
                </a:lnTo>
                <a:lnTo>
                  <a:pt x="1348" y="71428"/>
                </a:lnTo>
                <a:lnTo>
                  <a:pt x="1348" y="71428"/>
                </a:lnTo>
                <a:lnTo>
                  <a:pt x="1348" y="71428"/>
                </a:lnTo>
                <a:lnTo>
                  <a:pt x="1348" y="71428"/>
                </a:lnTo>
                <a:lnTo>
                  <a:pt x="1348" y="71428"/>
                </a:lnTo>
                <a:lnTo>
                  <a:pt x="2696" y="71428"/>
                </a:lnTo>
                <a:lnTo>
                  <a:pt x="2696" y="65714"/>
                </a:lnTo>
                <a:lnTo>
                  <a:pt x="2696" y="65714"/>
                </a:lnTo>
                <a:lnTo>
                  <a:pt x="2696" y="65714"/>
                </a:lnTo>
                <a:lnTo>
                  <a:pt x="2696" y="65714"/>
                </a:lnTo>
                <a:lnTo>
                  <a:pt x="4719" y="65714"/>
                </a:lnTo>
                <a:lnTo>
                  <a:pt x="4719" y="65714"/>
                </a:lnTo>
                <a:lnTo>
                  <a:pt x="4719" y="65714"/>
                </a:lnTo>
                <a:lnTo>
                  <a:pt x="4719" y="65714"/>
                </a:lnTo>
                <a:lnTo>
                  <a:pt x="6067" y="65714"/>
                </a:lnTo>
                <a:lnTo>
                  <a:pt x="6067" y="65714"/>
                </a:lnTo>
                <a:lnTo>
                  <a:pt x="6067" y="65714"/>
                </a:lnTo>
                <a:lnTo>
                  <a:pt x="6067" y="65714"/>
                </a:lnTo>
                <a:lnTo>
                  <a:pt x="7415" y="65714"/>
                </a:lnTo>
                <a:lnTo>
                  <a:pt x="7415" y="65714"/>
                </a:lnTo>
                <a:lnTo>
                  <a:pt x="7415" y="65714"/>
                </a:lnTo>
                <a:lnTo>
                  <a:pt x="8764" y="65714"/>
                </a:lnTo>
                <a:lnTo>
                  <a:pt x="8764" y="65714"/>
                </a:lnTo>
                <a:lnTo>
                  <a:pt x="8764" y="65714"/>
                </a:lnTo>
                <a:lnTo>
                  <a:pt x="8764" y="65714"/>
                </a:lnTo>
                <a:lnTo>
                  <a:pt x="10112" y="65714"/>
                </a:lnTo>
                <a:lnTo>
                  <a:pt x="10112" y="65714"/>
                </a:lnTo>
                <a:lnTo>
                  <a:pt x="10112" y="65714"/>
                </a:lnTo>
                <a:lnTo>
                  <a:pt x="10112" y="65714"/>
                </a:lnTo>
                <a:lnTo>
                  <a:pt x="12134" y="65714"/>
                </a:lnTo>
                <a:lnTo>
                  <a:pt x="12134" y="65714"/>
                </a:lnTo>
                <a:lnTo>
                  <a:pt x="12134" y="65714"/>
                </a:lnTo>
                <a:lnTo>
                  <a:pt x="13483" y="65714"/>
                </a:lnTo>
                <a:lnTo>
                  <a:pt x="13483" y="65714"/>
                </a:lnTo>
                <a:lnTo>
                  <a:pt x="13483" y="65714"/>
                </a:lnTo>
                <a:lnTo>
                  <a:pt x="13483" y="65714"/>
                </a:lnTo>
                <a:lnTo>
                  <a:pt x="14831" y="65714"/>
                </a:lnTo>
                <a:lnTo>
                  <a:pt x="14831" y="65714"/>
                </a:lnTo>
                <a:lnTo>
                  <a:pt x="14831" y="65714"/>
                </a:lnTo>
                <a:lnTo>
                  <a:pt x="14831" y="65714"/>
                </a:lnTo>
                <a:lnTo>
                  <a:pt x="16179" y="65714"/>
                </a:lnTo>
                <a:lnTo>
                  <a:pt x="16179" y="65714"/>
                </a:lnTo>
                <a:lnTo>
                  <a:pt x="16179" y="65714"/>
                </a:lnTo>
                <a:lnTo>
                  <a:pt x="16179" y="65714"/>
                </a:lnTo>
                <a:lnTo>
                  <a:pt x="17528" y="65714"/>
                </a:lnTo>
                <a:lnTo>
                  <a:pt x="17528" y="65714"/>
                </a:lnTo>
                <a:lnTo>
                  <a:pt x="17528" y="65714"/>
                </a:lnTo>
                <a:lnTo>
                  <a:pt x="17528" y="57142"/>
                </a:lnTo>
                <a:lnTo>
                  <a:pt x="17528" y="57142"/>
                </a:lnTo>
                <a:lnTo>
                  <a:pt x="18876" y="57142"/>
                </a:lnTo>
                <a:lnTo>
                  <a:pt x="18876" y="57142"/>
                </a:lnTo>
                <a:lnTo>
                  <a:pt x="18876" y="57142"/>
                </a:lnTo>
                <a:lnTo>
                  <a:pt x="18876" y="57142"/>
                </a:lnTo>
                <a:lnTo>
                  <a:pt x="18876" y="57142"/>
                </a:lnTo>
                <a:lnTo>
                  <a:pt x="18876" y="57142"/>
                </a:lnTo>
                <a:lnTo>
                  <a:pt x="17528" y="57142"/>
                </a:lnTo>
                <a:lnTo>
                  <a:pt x="17528" y="57142"/>
                </a:lnTo>
                <a:lnTo>
                  <a:pt x="17528" y="57142"/>
                </a:lnTo>
                <a:lnTo>
                  <a:pt x="17528" y="57142"/>
                </a:lnTo>
                <a:lnTo>
                  <a:pt x="17528" y="57142"/>
                </a:lnTo>
                <a:lnTo>
                  <a:pt x="16179" y="57142"/>
                </a:lnTo>
                <a:lnTo>
                  <a:pt x="16179" y="57142"/>
                </a:lnTo>
                <a:lnTo>
                  <a:pt x="16179" y="57142"/>
                </a:lnTo>
                <a:lnTo>
                  <a:pt x="14831" y="57142"/>
                </a:lnTo>
                <a:lnTo>
                  <a:pt x="14831" y="57142"/>
                </a:lnTo>
                <a:lnTo>
                  <a:pt x="14831" y="57142"/>
                </a:lnTo>
                <a:lnTo>
                  <a:pt x="14831" y="57142"/>
                </a:lnTo>
                <a:lnTo>
                  <a:pt x="13483" y="57142"/>
                </a:lnTo>
                <a:lnTo>
                  <a:pt x="13483" y="57142"/>
                </a:lnTo>
                <a:lnTo>
                  <a:pt x="13483" y="57142"/>
                </a:lnTo>
                <a:lnTo>
                  <a:pt x="13483" y="65714"/>
                </a:lnTo>
                <a:lnTo>
                  <a:pt x="13483" y="65714"/>
                </a:lnTo>
                <a:lnTo>
                  <a:pt x="12134" y="65714"/>
                </a:lnTo>
                <a:lnTo>
                  <a:pt x="12134" y="65714"/>
                </a:lnTo>
                <a:lnTo>
                  <a:pt x="12134" y="65714"/>
                </a:lnTo>
                <a:lnTo>
                  <a:pt x="10112" y="65714"/>
                </a:lnTo>
                <a:lnTo>
                  <a:pt x="10112" y="65714"/>
                </a:lnTo>
                <a:lnTo>
                  <a:pt x="10112" y="65714"/>
                </a:lnTo>
                <a:lnTo>
                  <a:pt x="10112" y="65714"/>
                </a:lnTo>
                <a:lnTo>
                  <a:pt x="8764" y="65714"/>
                </a:lnTo>
                <a:lnTo>
                  <a:pt x="8764" y="65714"/>
                </a:lnTo>
                <a:lnTo>
                  <a:pt x="8764" y="65714"/>
                </a:lnTo>
                <a:lnTo>
                  <a:pt x="8764" y="65714"/>
                </a:lnTo>
                <a:lnTo>
                  <a:pt x="7415" y="65714"/>
                </a:lnTo>
                <a:lnTo>
                  <a:pt x="7415" y="65714"/>
                </a:lnTo>
                <a:lnTo>
                  <a:pt x="7415" y="65714"/>
                </a:lnTo>
                <a:lnTo>
                  <a:pt x="6067" y="65714"/>
                </a:lnTo>
                <a:lnTo>
                  <a:pt x="6067" y="57142"/>
                </a:lnTo>
                <a:lnTo>
                  <a:pt x="6067" y="57142"/>
                </a:lnTo>
                <a:lnTo>
                  <a:pt x="6067" y="57142"/>
                </a:lnTo>
                <a:lnTo>
                  <a:pt x="6067" y="57142"/>
                </a:lnTo>
                <a:lnTo>
                  <a:pt x="4719" y="57142"/>
                </a:lnTo>
                <a:lnTo>
                  <a:pt x="4719" y="57142"/>
                </a:lnTo>
                <a:lnTo>
                  <a:pt x="4719" y="57142"/>
                </a:lnTo>
                <a:lnTo>
                  <a:pt x="4719" y="57142"/>
                </a:lnTo>
                <a:lnTo>
                  <a:pt x="4719" y="57142"/>
                </a:lnTo>
                <a:lnTo>
                  <a:pt x="4719" y="57142"/>
                </a:lnTo>
                <a:lnTo>
                  <a:pt x="4719" y="51428"/>
                </a:lnTo>
                <a:lnTo>
                  <a:pt x="4719" y="51428"/>
                </a:lnTo>
                <a:lnTo>
                  <a:pt x="6067" y="51428"/>
                </a:lnTo>
                <a:lnTo>
                  <a:pt x="6067" y="51428"/>
                </a:lnTo>
                <a:lnTo>
                  <a:pt x="6067" y="51428"/>
                </a:lnTo>
                <a:lnTo>
                  <a:pt x="6067" y="51428"/>
                </a:lnTo>
                <a:lnTo>
                  <a:pt x="6067" y="51428"/>
                </a:lnTo>
                <a:lnTo>
                  <a:pt x="6067" y="51428"/>
                </a:lnTo>
                <a:lnTo>
                  <a:pt x="7415" y="51428"/>
                </a:lnTo>
                <a:lnTo>
                  <a:pt x="7415" y="45714"/>
                </a:lnTo>
                <a:lnTo>
                  <a:pt x="7415" y="45714"/>
                </a:lnTo>
                <a:lnTo>
                  <a:pt x="7415" y="45714"/>
                </a:lnTo>
                <a:lnTo>
                  <a:pt x="8764" y="45714"/>
                </a:lnTo>
                <a:lnTo>
                  <a:pt x="8764" y="45714"/>
                </a:lnTo>
                <a:lnTo>
                  <a:pt x="8764" y="45714"/>
                </a:lnTo>
                <a:lnTo>
                  <a:pt x="8764" y="45714"/>
                </a:lnTo>
                <a:lnTo>
                  <a:pt x="10112" y="45714"/>
                </a:lnTo>
                <a:lnTo>
                  <a:pt x="10112" y="45714"/>
                </a:lnTo>
                <a:lnTo>
                  <a:pt x="10112" y="45714"/>
                </a:lnTo>
                <a:lnTo>
                  <a:pt x="10112" y="45714"/>
                </a:lnTo>
                <a:lnTo>
                  <a:pt x="12134" y="45714"/>
                </a:lnTo>
                <a:lnTo>
                  <a:pt x="12134" y="45714"/>
                </a:lnTo>
                <a:lnTo>
                  <a:pt x="12134" y="45714"/>
                </a:lnTo>
                <a:lnTo>
                  <a:pt x="13483" y="45714"/>
                </a:lnTo>
                <a:lnTo>
                  <a:pt x="13483" y="45714"/>
                </a:lnTo>
                <a:lnTo>
                  <a:pt x="13483" y="45714"/>
                </a:lnTo>
                <a:lnTo>
                  <a:pt x="13483" y="45714"/>
                </a:lnTo>
                <a:lnTo>
                  <a:pt x="14831" y="45714"/>
                </a:lnTo>
                <a:lnTo>
                  <a:pt x="14831" y="45714"/>
                </a:lnTo>
                <a:lnTo>
                  <a:pt x="14831" y="45714"/>
                </a:lnTo>
                <a:lnTo>
                  <a:pt x="14831" y="45714"/>
                </a:lnTo>
                <a:lnTo>
                  <a:pt x="16179" y="45714"/>
                </a:lnTo>
                <a:lnTo>
                  <a:pt x="16179" y="45714"/>
                </a:lnTo>
                <a:lnTo>
                  <a:pt x="16179" y="45714"/>
                </a:lnTo>
                <a:lnTo>
                  <a:pt x="17528" y="45714"/>
                </a:lnTo>
                <a:lnTo>
                  <a:pt x="17528" y="45714"/>
                </a:lnTo>
                <a:lnTo>
                  <a:pt x="16179" y="45714"/>
                </a:lnTo>
                <a:lnTo>
                  <a:pt x="16179" y="45714"/>
                </a:lnTo>
                <a:lnTo>
                  <a:pt x="16179" y="45714"/>
                </a:lnTo>
                <a:lnTo>
                  <a:pt x="14831" y="45714"/>
                </a:lnTo>
                <a:lnTo>
                  <a:pt x="14831" y="45714"/>
                </a:lnTo>
                <a:lnTo>
                  <a:pt x="14831" y="45714"/>
                </a:lnTo>
                <a:lnTo>
                  <a:pt x="14831" y="45714"/>
                </a:lnTo>
                <a:lnTo>
                  <a:pt x="13483" y="45714"/>
                </a:lnTo>
                <a:lnTo>
                  <a:pt x="13483" y="45714"/>
                </a:lnTo>
                <a:lnTo>
                  <a:pt x="13483" y="45714"/>
                </a:lnTo>
                <a:lnTo>
                  <a:pt x="13483" y="45714"/>
                </a:lnTo>
                <a:lnTo>
                  <a:pt x="12134" y="45714"/>
                </a:lnTo>
                <a:lnTo>
                  <a:pt x="12134" y="45714"/>
                </a:lnTo>
                <a:lnTo>
                  <a:pt x="12134" y="45714"/>
                </a:lnTo>
                <a:lnTo>
                  <a:pt x="10112" y="45714"/>
                </a:lnTo>
                <a:lnTo>
                  <a:pt x="10112" y="45714"/>
                </a:lnTo>
                <a:lnTo>
                  <a:pt x="10112" y="45714"/>
                </a:lnTo>
                <a:lnTo>
                  <a:pt x="10112" y="45714"/>
                </a:lnTo>
                <a:lnTo>
                  <a:pt x="8764" y="45714"/>
                </a:lnTo>
                <a:lnTo>
                  <a:pt x="8764" y="45714"/>
                </a:lnTo>
                <a:lnTo>
                  <a:pt x="8764" y="45714"/>
                </a:lnTo>
                <a:lnTo>
                  <a:pt x="8764" y="40000"/>
                </a:lnTo>
                <a:lnTo>
                  <a:pt x="8764" y="40000"/>
                </a:lnTo>
                <a:lnTo>
                  <a:pt x="8764" y="40000"/>
                </a:lnTo>
                <a:lnTo>
                  <a:pt x="8764" y="40000"/>
                </a:lnTo>
                <a:lnTo>
                  <a:pt x="8764" y="31428"/>
                </a:lnTo>
                <a:lnTo>
                  <a:pt x="10112" y="31428"/>
                </a:lnTo>
                <a:lnTo>
                  <a:pt x="10112" y="31428"/>
                </a:lnTo>
                <a:lnTo>
                  <a:pt x="10112" y="31428"/>
                </a:lnTo>
                <a:lnTo>
                  <a:pt x="10112" y="31428"/>
                </a:lnTo>
                <a:lnTo>
                  <a:pt x="10112" y="31428"/>
                </a:lnTo>
                <a:lnTo>
                  <a:pt x="10112" y="31428"/>
                </a:lnTo>
                <a:lnTo>
                  <a:pt x="12134" y="31428"/>
                </a:lnTo>
                <a:lnTo>
                  <a:pt x="12134" y="25714"/>
                </a:lnTo>
                <a:lnTo>
                  <a:pt x="12134" y="25714"/>
                </a:lnTo>
                <a:lnTo>
                  <a:pt x="12134" y="25714"/>
                </a:lnTo>
                <a:lnTo>
                  <a:pt x="13483" y="25714"/>
                </a:lnTo>
                <a:lnTo>
                  <a:pt x="13483" y="25714"/>
                </a:lnTo>
                <a:lnTo>
                  <a:pt x="13483" y="25714"/>
                </a:lnTo>
                <a:lnTo>
                  <a:pt x="13483" y="25714"/>
                </a:lnTo>
                <a:lnTo>
                  <a:pt x="14831" y="25714"/>
                </a:lnTo>
                <a:lnTo>
                  <a:pt x="14831" y="25714"/>
                </a:lnTo>
                <a:lnTo>
                  <a:pt x="14831" y="25714"/>
                </a:lnTo>
                <a:lnTo>
                  <a:pt x="14831" y="25714"/>
                </a:lnTo>
                <a:lnTo>
                  <a:pt x="14831" y="25714"/>
                </a:lnTo>
                <a:lnTo>
                  <a:pt x="16179" y="25714"/>
                </a:lnTo>
                <a:lnTo>
                  <a:pt x="16179" y="25714"/>
                </a:lnTo>
                <a:lnTo>
                  <a:pt x="16179" y="25714"/>
                </a:lnTo>
                <a:lnTo>
                  <a:pt x="16179" y="25714"/>
                </a:lnTo>
                <a:lnTo>
                  <a:pt x="17528" y="25714"/>
                </a:lnTo>
                <a:lnTo>
                  <a:pt x="17528" y="25714"/>
                </a:lnTo>
                <a:lnTo>
                  <a:pt x="17528" y="25714"/>
                </a:lnTo>
                <a:lnTo>
                  <a:pt x="17528" y="25714"/>
                </a:lnTo>
                <a:lnTo>
                  <a:pt x="17528" y="25714"/>
                </a:lnTo>
                <a:lnTo>
                  <a:pt x="17528" y="25714"/>
                </a:lnTo>
                <a:lnTo>
                  <a:pt x="17528" y="25714"/>
                </a:lnTo>
                <a:lnTo>
                  <a:pt x="17528" y="25714"/>
                </a:lnTo>
                <a:lnTo>
                  <a:pt x="17528" y="25714"/>
                </a:lnTo>
                <a:lnTo>
                  <a:pt x="17528" y="20000"/>
                </a:lnTo>
                <a:lnTo>
                  <a:pt x="17528" y="20000"/>
                </a:lnTo>
                <a:lnTo>
                  <a:pt x="17528" y="20000"/>
                </a:lnTo>
                <a:lnTo>
                  <a:pt x="17528" y="20000"/>
                </a:lnTo>
                <a:lnTo>
                  <a:pt x="17528" y="20000"/>
                </a:lnTo>
                <a:lnTo>
                  <a:pt x="17528" y="20000"/>
                </a:lnTo>
                <a:lnTo>
                  <a:pt x="18876" y="20000"/>
                </a:lnTo>
                <a:lnTo>
                  <a:pt x="18876" y="20000"/>
                </a:lnTo>
                <a:lnTo>
                  <a:pt x="18876" y="20000"/>
                </a:lnTo>
                <a:lnTo>
                  <a:pt x="18876" y="14285"/>
                </a:lnTo>
                <a:lnTo>
                  <a:pt x="18876" y="14285"/>
                </a:lnTo>
                <a:lnTo>
                  <a:pt x="20898" y="14285"/>
                </a:lnTo>
                <a:lnTo>
                  <a:pt x="20898" y="14285"/>
                </a:lnTo>
                <a:lnTo>
                  <a:pt x="20898" y="14285"/>
                </a:lnTo>
                <a:lnTo>
                  <a:pt x="20898" y="14285"/>
                </a:lnTo>
                <a:lnTo>
                  <a:pt x="22247" y="14285"/>
                </a:lnTo>
                <a:lnTo>
                  <a:pt x="22247" y="14285"/>
                </a:lnTo>
                <a:lnTo>
                  <a:pt x="22247" y="14285"/>
                </a:lnTo>
                <a:lnTo>
                  <a:pt x="22247" y="14285"/>
                </a:lnTo>
                <a:lnTo>
                  <a:pt x="23595" y="14285"/>
                </a:lnTo>
                <a:lnTo>
                  <a:pt x="23595" y="14285"/>
                </a:lnTo>
                <a:lnTo>
                  <a:pt x="23595" y="14285"/>
                </a:lnTo>
                <a:lnTo>
                  <a:pt x="23595" y="14285"/>
                </a:lnTo>
                <a:lnTo>
                  <a:pt x="24943" y="14285"/>
                </a:lnTo>
                <a:lnTo>
                  <a:pt x="24943" y="14285"/>
                </a:lnTo>
                <a:lnTo>
                  <a:pt x="24943" y="14285"/>
                </a:lnTo>
                <a:lnTo>
                  <a:pt x="26292" y="14285"/>
                </a:lnTo>
                <a:lnTo>
                  <a:pt x="26292" y="14285"/>
                </a:lnTo>
                <a:lnTo>
                  <a:pt x="26292" y="14285"/>
                </a:lnTo>
                <a:lnTo>
                  <a:pt x="26292" y="14285"/>
                </a:lnTo>
                <a:lnTo>
                  <a:pt x="26292" y="14285"/>
                </a:lnTo>
                <a:lnTo>
                  <a:pt x="28314" y="14285"/>
                </a:lnTo>
                <a:lnTo>
                  <a:pt x="28314" y="14285"/>
                </a:lnTo>
                <a:lnTo>
                  <a:pt x="28314" y="14285"/>
                </a:lnTo>
                <a:lnTo>
                  <a:pt x="28314" y="14285"/>
                </a:lnTo>
                <a:lnTo>
                  <a:pt x="29662" y="14285"/>
                </a:lnTo>
                <a:lnTo>
                  <a:pt x="29662" y="14285"/>
                </a:lnTo>
                <a:lnTo>
                  <a:pt x="29662" y="14285"/>
                </a:lnTo>
                <a:lnTo>
                  <a:pt x="29662" y="14285"/>
                </a:lnTo>
                <a:lnTo>
                  <a:pt x="29662" y="14285"/>
                </a:lnTo>
                <a:lnTo>
                  <a:pt x="31011" y="14285"/>
                </a:lnTo>
                <a:lnTo>
                  <a:pt x="31011" y="14285"/>
                </a:lnTo>
                <a:lnTo>
                  <a:pt x="31011" y="14285"/>
                </a:lnTo>
                <a:lnTo>
                  <a:pt x="31011" y="14285"/>
                </a:lnTo>
                <a:lnTo>
                  <a:pt x="32359" y="14285"/>
                </a:lnTo>
                <a:lnTo>
                  <a:pt x="32359" y="14285"/>
                </a:lnTo>
                <a:lnTo>
                  <a:pt x="32359" y="14285"/>
                </a:lnTo>
                <a:lnTo>
                  <a:pt x="32359" y="14285"/>
                </a:lnTo>
                <a:lnTo>
                  <a:pt x="33707" y="14285"/>
                </a:lnTo>
                <a:lnTo>
                  <a:pt x="33707" y="14285"/>
                </a:lnTo>
                <a:lnTo>
                  <a:pt x="33707" y="14285"/>
                </a:lnTo>
                <a:lnTo>
                  <a:pt x="33707" y="14285"/>
                </a:lnTo>
                <a:lnTo>
                  <a:pt x="35730" y="14285"/>
                </a:lnTo>
                <a:lnTo>
                  <a:pt x="35730" y="14285"/>
                </a:lnTo>
                <a:lnTo>
                  <a:pt x="35730" y="14285"/>
                </a:lnTo>
                <a:lnTo>
                  <a:pt x="35730" y="20000"/>
                </a:lnTo>
                <a:lnTo>
                  <a:pt x="35730" y="20000"/>
                </a:lnTo>
                <a:lnTo>
                  <a:pt x="35730" y="20000"/>
                </a:lnTo>
                <a:lnTo>
                  <a:pt x="35730" y="20000"/>
                </a:lnTo>
                <a:lnTo>
                  <a:pt x="35730" y="20000"/>
                </a:lnTo>
                <a:lnTo>
                  <a:pt x="35730" y="25714"/>
                </a:lnTo>
                <a:lnTo>
                  <a:pt x="35730" y="25714"/>
                </a:lnTo>
                <a:lnTo>
                  <a:pt x="35730" y="25714"/>
                </a:lnTo>
                <a:lnTo>
                  <a:pt x="37078" y="25714"/>
                </a:lnTo>
                <a:lnTo>
                  <a:pt x="37078" y="25714"/>
                </a:lnTo>
                <a:lnTo>
                  <a:pt x="35730" y="25714"/>
                </a:lnTo>
                <a:lnTo>
                  <a:pt x="35730" y="25714"/>
                </a:lnTo>
                <a:lnTo>
                  <a:pt x="37078" y="25714"/>
                </a:lnTo>
                <a:lnTo>
                  <a:pt x="37078" y="25714"/>
                </a:lnTo>
                <a:lnTo>
                  <a:pt x="37078" y="25714"/>
                </a:lnTo>
                <a:lnTo>
                  <a:pt x="37078" y="25714"/>
                </a:lnTo>
                <a:lnTo>
                  <a:pt x="38426" y="25714"/>
                </a:lnTo>
                <a:lnTo>
                  <a:pt x="38426" y="25714"/>
                </a:lnTo>
                <a:lnTo>
                  <a:pt x="38426" y="25714"/>
                </a:lnTo>
                <a:lnTo>
                  <a:pt x="38426" y="25714"/>
                </a:lnTo>
                <a:lnTo>
                  <a:pt x="39775" y="25714"/>
                </a:lnTo>
                <a:lnTo>
                  <a:pt x="39775" y="25714"/>
                </a:lnTo>
                <a:lnTo>
                  <a:pt x="39775" y="25714"/>
                </a:lnTo>
                <a:lnTo>
                  <a:pt x="39775" y="25714"/>
                </a:lnTo>
                <a:lnTo>
                  <a:pt x="41123" y="25714"/>
                </a:lnTo>
                <a:lnTo>
                  <a:pt x="41123" y="25714"/>
                </a:lnTo>
                <a:lnTo>
                  <a:pt x="41123" y="25714"/>
                </a:lnTo>
                <a:lnTo>
                  <a:pt x="41123" y="25714"/>
                </a:lnTo>
                <a:lnTo>
                  <a:pt x="43146" y="25714"/>
                </a:lnTo>
                <a:lnTo>
                  <a:pt x="43146" y="25714"/>
                </a:lnTo>
                <a:lnTo>
                  <a:pt x="43146" y="25714"/>
                </a:lnTo>
                <a:lnTo>
                  <a:pt x="43146" y="25714"/>
                </a:lnTo>
                <a:lnTo>
                  <a:pt x="44494" y="25714"/>
                </a:lnTo>
                <a:lnTo>
                  <a:pt x="44494" y="25714"/>
                </a:lnTo>
                <a:lnTo>
                  <a:pt x="44494" y="25714"/>
                </a:lnTo>
                <a:lnTo>
                  <a:pt x="44494" y="25714"/>
                </a:lnTo>
                <a:lnTo>
                  <a:pt x="45842" y="25714"/>
                </a:lnTo>
                <a:lnTo>
                  <a:pt x="45842" y="25714"/>
                </a:lnTo>
                <a:lnTo>
                  <a:pt x="45842" y="25714"/>
                </a:lnTo>
                <a:lnTo>
                  <a:pt x="47191" y="25714"/>
                </a:lnTo>
                <a:lnTo>
                  <a:pt x="47191" y="25714"/>
                </a:lnTo>
                <a:lnTo>
                  <a:pt x="47191" y="25714"/>
                </a:lnTo>
                <a:lnTo>
                  <a:pt x="47191" y="25714"/>
                </a:lnTo>
                <a:lnTo>
                  <a:pt x="47191" y="25714"/>
                </a:lnTo>
                <a:lnTo>
                  <a:pt x="48539" y="25714"/>
                </a:lnTo>
                <a:lnTo>
                  <a:pt x="48539" y="25714"/>
                </a:lnTo>
                <a:lnTo>
                  <a:pt x="48539" y="25714"/>
                </a:lnTo>
                <a:lnTo>
                  <a:pt x="48539" y="25714"/>
                </a:lnTo>
                <a:lnTo>
                  <a:pt x="48539" y="25714"/>
                </a:lnTo>
                <a:lnTo>
                  <a:pt x="50561" y="25714"/>
                </a:lnTo>
                <a:lnTo>
                  <a:pt x="50561" y="25714"/>
                </a:lnTo>
                <a:lnTo>
                  <a:pt x="50561" y="25714"/>
                </a:lnTo>
                <a:lnTo>
                  <a:pt x="51910" y="25714"/>
                </a:lnTo>
                <a:lnTo>
                  <a:pt x="51910" y="25714"/>
                </a:lnTo>
                <a:lnTo>
                  <a:pt x="51910" y="31428"/>
                </a:lnTo>
                <a:lnTo>
                  <a:pt x="51910" y="31428"/>
                </a:lnTo>
                <a:lnTo>
                  <a:pt x="51910" y="31428"/>
                </a:lnTo>
                <a:lnTo>
                  <a:pt x="51910" y="31428"/>
                </a:lnTo>
                <a:lnTo>
                  <a:pt x="51910" y="31428"/>
                </a:lnTo>
                <a:lnTo>
                  <a:pt x="51910" y="31428"/>
                </a:lnTo>
                <a:lnTo>
                  <a:pt x="51910" y="40000"/>
                </a:lnTo>
                <a:lnTo>
                  <a:pt x="51910" y="40000"/>
                </a:lnTo>
                <a:lnTo>
                  <a:pt x="53258" y="40000"/>
                </a:lnTo>
                <a:lnTo>
                  <a:pt x="53258" y="40000"/>
                </a:lnTo>
                <a:lnTo>
                  <a:pt x="53258" y="40000"/>
                </a:lnTo>
                <a:lnTo>
                  <a:pt x="53258" y="40000"/>
                </a:lnTo>
                <a:lnTo>
                  <a:pt x="54606" y="40000"/>
                </a:lnTo>
                <a:lnTo>
                  <a:pt x="54606" y="40000"/>
                </a:lnTo>
                <a:lnTo>
                  <a:pt x="54606" y="40000"/>
                </a:lnTo>
                <a:lnTo>
                  <a:pt x="55955" y="40000"/>
                </a:lnTo>
                <a:lnTo>
                  <a:pt x="55955" y="40000"/>
                </a:lnTo>
                <a:lnTo>
                  <a:pt x="55955" y="40000"/>
                </a:lnTo>
                <a:lnTo>
                  <a:pt x="55955" y="40000"/>
                </a:lnTo>
                <a:lnTo>
                  <a:pt x="55955" y="40000"/>
                </a:lnTo>
                <a:lnTo>
                  <a:pt x="55955" y="40000"/>
                </a:lnTo>
                <a:lnTo>
                  <a:pt x="57977" y="40000"/>
                </a:lnTo>
                <a:lnTo>
                  <a:pt x="57977" y="40000"/>
                </a:lnTo>
                <a:lnTo>
                  <a:pt x="57977" y="40000"/>
                </a:lnTo>
                <a:lnTo>
                  <a:pt x="57977" y="40000"/>
                </a:lnTo>
                <a:lnTo>
                  <a:pt x="57977" y="45714"/>
                </a:lnTo>
                <a:lnTo>
                  <a:pt x="59325" y="45714"/>
                </a:lnTo>
                <a:lnTo>
                  <a:pt x="59325" y="45714"/>
                </a:lnTo>
                <a:lnTo>
                  <a:pt x="59325" y="45714"/>
                </a:lnTo>
                <a:lnTo>
                  <a:pt x="60674" y="45714"/>
                </a:lnTo>
                <a:lnTo>
                  <a:pt x="60674" y="45714"/>
                </a:lnTo>
                <a:lnTo>
                  <a:pt x="60674" y="45714"/>
                </a:lnTo>
                <a:lnTo>
                  <a:pt x="60674" y="45714"/>
                </a:lnTo>
                <a:lnTo>
                  <a:pt x="60674" y="45714"/>
                </a:lnTo>
                <a:lnTo>
                  <a:pt x="60674" y="51428"/>
                </a:lnTo>
                <a:lnTo>
                  <a:pt x="60674" y="51428"/>
                </a:lnTo>
                <a:lnTo>
                  <a:pt x="60674" y="51428"/>
                </a:lnTo>
                <a:lnTo>
                  <a:pt x="62022" y="51428"/>
                </a:lnTo>
                <a:lnTo>
                  <a:pt x="62022" y="51428"/>
                </a:lnTo>
                <a:lnTo>
                  <a:pt x="62022" y="51428"/>
                </a:lnTo>
                <a:lnTo>
                  <a:pt x="62022" y="51428"/>
                </a:lnTo>
                <a:lnTo>
                  <a:pt x="62022" y="57142"/>
                </a:lnTo>
                <a:lnTo>
                  <a:pt x="62022" y="57142"/>
                </a:lnTo>
                <a:lnTo>
                  <a:pt x="62022" y="57142"/>
                </a:lnTo>
                <a:lnTo>
                  <a:pt x="62022" y="57142"/>
                </a:lnTo>
                <a:lnTo>
                  <a:pt x="62022" y="57142"/>
                </a:lnTo>
                <a:lnTo>
                  <a:pt x="62022" y="65714"/>
                </a:lnTo>
                <a:lnTo>
                  <a:pt x="62022" y="65714"/>
                </a:lnTo>
                <a:lnTo>
                  <a:pt x="63370" y="65714"/>
                </a:lnTo>
                <a:lnTo>
                  <a:pt x="63370" y="65714"/>
                </a:lnTo>
                <a:lnTo>
                  <a:pt x="63370" y="65714"/>
                </a:lnTo>
                <a:lnTo>
                  <a:pt x="65393" y="65714"/>
                </a:lnTo>
                <a:lnTo>
                  <a:pt x="65393" y="65714"/>
                </a:lnTo>
                <a:lnTo>
                  <a:pt x="65393" y="65714"/>
                </a:lnTo>
                <a:lnTo>
                  <a:pt x="65393" y="57142"/>
                </a:lnTo>
                <a:lnTo>
                  <a:pt x="65393" y="57142"/>
                </a:lnTo>
                <a:lnTo>
                  <a:pt x="66741" y="57142"/>
                </a:lnTo>
                <a:lnTo>
                  <a:pt x="66741" y="57142"/>
                </a:lnTo>
                <a:lnTo>
                  <a:pt x="66741" y="57142"/>
                </a:lnTo>
                <a:lnTo>
                  <a:pt x="66741" y="57142"/>
                </a:lnTo>
                <a:lnTo>
                  <a:pt x="68089" y="57142"/>
                </a:lnTo>
                <a:lnTo>
                  <a:pt x="68089" y="57142"/>
                </a:lnTo>
                <a:lnTo>
                  <a:pt x="68089" y="57142"/>
                </a:lnTo>
                <a:lnTo>
                  <a:pt x="69438" y="57142"/>
                </a:lnTo>
                <a:lnTo>
                  <a:pt x="69438" y="57142"/>
                </a:lnTo>
                <a:lnTo>
                  <a:pt x="69438" y="57142"/>
                </a:lnTo>
                <a:lnTo>
                  <a:pt x="69438" y="57142"/>
                </a:lnTo>
                <a:lnTo>
                  <a:pt x="70786" y="57142"/>
                </a:lnTo>
                <a:lnTo>
                  <a:pt x="70786" y="57142"/>
                </a:lnTo>
                <a:lnTo>
                  <a:pt x="70786" y="57142"/>
                </a:lnTo>
                <a:lnTo>
                  <a:pt x="70786" y="57142"/>
                </a:lnTo>
                <a:lnTo>
                  <a:pt x="72808" y="57142"/>
                </a:lnTo>
                <a:lnTo>
                  <a:pt x="72808" y="57142"/>
                </a:lnTo>
                <a:lnTo>
                  <a:pt x="72808" y="57142"/>
                </a:lnTo>
                <a:lnTo>
                  <a:pt x="74157" y="57142"/>
                </a:lnTo>
                <a:lnTo>
                  <a:pt x="74157" y="57142"/>
                </a:lnTo>
                <a:lnTo>
                  <a:pt x="74157" y="57142"/>
                </a:lnTo>
                <a:lnTo>
                  <a:pt x="74157" y="57142"/>
                </a:lnTo>
                <a:lnTo>
                  <a:pt x="75505" y="57142"/>
                </a:lnTo>
                <a:lnTo>
                  <a:pt x="75505" y="65714"/>
                </a:lnTo>
                <a:lnTo>
                  <a:pt x="75505" y="65714"/>
                </a:lnTo>
                <a:lnTo>
                  <a:pt x="75505" y="65714"/>
                </a:lnTo>
                <a:lnTo>
                  <a:pt x="75505" y="65714"/>
                </a:lnTo>
                <a:lnTo>
                  <a:pt x="76853" y="65714"/>
                </a:lnTo>
                <a:lnTo>
                  <a:pt x="76853" y="65714"/>
                </a:lnTo>
                <a:lnTo>
                  <a:pt x="76853" y="65714"/>
                </a:lnTo>
                <a:lnTo>
                  <a:pt x="78202" y="65714"/>
                </a:lnTo>
                <a:lnTo>
                  <a:pt x="78202" y="65714"/>
                </a:lnTo>
                <a:lnTo>
                  <a:pt x="78202" y="65714"/>
                </a:lnTo>
                <a:lnTo>
                  <a:pt x="78202" y="65714"/>
                </a:lnTo>
                <a:lnTo>
                  <a:pt x="80224" y="65714"/>
                </a:lnTo>
                <a:lnTo>
                  <a:pt x="80224" y="65714"/>
                </a:lnTo>
                <a:lnTo>
                  <a:pt x="80224" y="65714"/>
                </a:lnTo>
                <a:lnTo>
                  <a:pt x="80224" y="65714"/>
                </a:lnTo>
                <a:lnTo>
                  <a:pt x="81573" y="65714"/>
                </a:lnTo>
                <a:lnTo>
                  <a:pt x="81573" y="65714"/>
                </a:lnTo>
                <a:lnTo>
                  <a:pt x="81573" y="65714"/>
                </a:lnTo>
                <a:lnTo>
                  <a:pt x="82921" y="65714"/>
                </a:lnTo>
                <a:lnTo>
                  <a:pt x="82921" y="65714"/>
                </a:lnTo>
                <a:lnTo>
                  <a:pt x="82921" y="65714"/>
                </a:lnTo>
                <a:lnTo>
                  <a:pt x="82921" y="65714"/>
                </a:lnTo>
                <a:lnTo>
                  <a:pt x="82921" y="57142"/>
                </a:lnTo>
                <a:lnTo>
                  <a:pt x="84269" y="57142"/>
                </a:lnTo>
                <a:lnTo>
                  <a:pt x="84269" y="57142"/>
                </a:lnTo>
                <a:lnTo>
                  <a:pt x="84269" y="57142"/>
                </a:lnTo>
                <a:lnTo>
                  <a:pt x="85617" y="57142"/>
                </a:lnTo>
                <a:lnTo>
                  <a:pt x="85617" y="57142"/>
                </a:lnTo>
                <a:lnTo>
                  <a:pt x="85617" y="57142"/>
                </a:lnTo>
                <a:lnTo>
                  <a:pt x="84269" y="57142"/>
                </a:lnTo>
                <a:lnTo>
                  <a:pt x="84269" y="51428"/>
                </a:lnTo>
                <a:lnTo>
                  <a:pt x="84269" y="51428"/>
                </a:lnTo>
                <a:lnTo>
                  <a:pt x="84269" y="51428"/>
                </a:lnTo>
                <a:lnTo>
                  <a:pt x="82921" y="51428"/>
                </a:lnTo>
                <a:lnTo>
                  <a:pt x="82921" y="51428"/>
                </a:lnTo>
                <a:lnTo>
                  <a:pt x="82921" y="51428"/>
                </a:lnTo>
                <a:lnTo>
                  <a:pt x="82921" y="51428"/>
                </a:lnTo>
                <a:lnTo>
                  <a:pt x="82921" y="51428"/>
                </a:lnTo>
                <a:lnTo>
                  <a:pt x="81573" y="51428"/>
                </a:lnTo>
                <a:lnTo>
                  <a:pt x="81573" y="51428"/>
                </a:lnTo>
                <a:lnTo>
                  <a:pt x="81573" y="51428"/>
                </a:lnTo>
                <a:lnTo>
                  <a:pt x="80224" y="51428"/>
                </a:lnTo>
                <a:lnTo>
                  <a:pt x="80224" y="51428"/>
                </a:lnTo>
                <a:lnTo>
                  <a:pt x="80224" y="51428"/>
                </a:lnTo>
                <a:lnTo>
                  <a:pt x="80224" y="51428"/>
                </a:lnTo>
                <a:lnTo>
                  <a:pt x="80224" y="51428"/>
                </a:lnTo>
                <a:lnTo>
                  <a:pt x="78202" y="51428"/>
                </a:lnTo>
                <a:lnTo>
                  <a:pt x="78202" y="51428"/>
                </a:lnTo>
                <a:lnTo>
                  <a:pt x="78202" y="51428"/>
                </a:lnTo>
                <a:lnTo>
                  <a:pt x="78202" y="51428"/>
                </a:lnTo>
                <a:lnTo>
                  <a:pt x="76853" y="51428"/>
                </a:lnTo>
                <a:lnTo>
                  <a:pt x="76853" y="45714"/>
                </a:lnTo>
                <a:lnTo>
                  <a:pt x="76853" y="45714"/>
                </a:lnTo>
                <a:lnTo>
                  <a:pt x="76853" y="45714"/>
                </a:lnTo>
                <a:lnTo>
                  <a:pt x="75505" y="45714"/>
                </a:lnTo>
                <a:lnTo>
                  <a:pt x="75505" y="45714"/>
                </a:lnTo>
                <a:lnTo>
                  <a:pt x="75505" y="45714"/>
                </a:lnTo>
                <a:lnTo>
                  <a:pt x="75505" y="40000"/>
                </a:lnTo>
                <a:lnTo>
                  <a:pt x="76853" y="40000"/>
                </a:lnTo>
                <a:lnTo>
                  <a:pt x="76853" y="40000"/>
                </a:lnTo>
                <a:lnTo>
                  <a:pt x="76853" y="40000"/>
                </a:lnTo>
                <a:lnTo>
                  <a:pt x="76853" y="40000"/>
                </a:lnTo>
                <a:lnTo>
                  <a:pt x="78202" y="40000"/>
                </a:lnTo>
                <a:lnTo>
                  <a:pt x="78202" y="40000"/>
                </a:lnTo>
                <a:lnTo>
                  <a:pt x="78202" y="40000"/>
                </a:lnTo>
                <a:lnTo>
                  <a:pt x="78202" y="40000"/>
                </a:lnTo>
                <a:lnTo>
                  <a:pt x="80224" y="40000"/>
                </a:lnTo>
                <a:lnTo>
                  <a:pt x="80224" y="40000"/>
                </a:lnTo>
                <a:lnTo>
                  <a:pt x="80224" y="40000"/>
                </a:lnTo>
                <a:lnTo>
                  <a:pt x="80224" y="40000"/>
                </a:lnTo>
                <a:lnTo>
                  <a:pt x="80224" y="31428"/>
                </a:lnTo>
                <a:lnTo>
                  <a:pt x="80224" y="31428"/>
                </a:lnTo>
                <a:lnTo>
                  <a:pt x="80224" y="31428"/>
                </a:lnTo>
                <a:lnTo>
                  <a:pt x="80224" y="31428"/>
                </a:lnTo>
                <a:lnTo>
                  <a:pt x="80224" y="31428"/>
                </a:lnTo>
                <a:lnTo>
                  <a:pt x="80224" y="31428"/>
                </a:lnTo>
                <a:lnTo>
                  <a:pt x="80224" y="31428"/>
                </a:lnTo>
                <a:lnTo>
                  <a:pt x="78202" y="31428"/>
                </a:lnTo>
                <a:lnTo>
                  <a:pt x="78202" y="31428"/>
                </a:lnTo>
                <a:lnTo>
                  <a:pt x="78202" y="31428"/>
                </a:lnTo>
                <a:lnTo>
                  <a:pt x="78202" y="31428"/>
                </a:lnTo>
                <a:lnTo>
                  <a:pt x="76853" y="31428"/>
                </a:lnTo>
                <a:lnTo>
                  <a:pt x="76853" y="31428"/>
                </a:lnTo>
                <a:lnTo>
                  <a:pt x="76853" y="25714"/>
                </a:lnTo>
                <a:lnTo>
                  <a:pt x="76853" y="25714"/>
                </a:lnTo>
                <a:lnTo>
                  <a:pt x="75505" y="25714"/>
                </a:lnTo>
                <a:lnTo>
                  <a:pt x="75505" y="25714"/>
                </a:lnTo>
                <a:lnTo>
                  <a:pt x="75505" y="31428"/>
                </a:lnTo>
                <a:lnTo>
                  <a:pt x="75505" y="31428"/>
                </a:lnTo>
                <a:lnTo>
                  <a:pt x="75505" y="25714"/>
                </a:lnTo>
                <a:lnTo>
                  <a:pt x="75505" y="25714"/>
                </a:lnTo>
                <a:lnTo>
                  <a:pt x="74157" y="25714"/>
                </a:lnTo>
                <a:lnTo>
                  <a:pt x="74157" y="25714"/>
                </a:lnTo>
                <a:lnTo>
                  <a:pt x="74157" y="25714"/>
                </a:lnTo>
                <a:lnTo>
                  <a:pt x="74157" y="25714"/>
                </a:lnTo>
                <a:lnTo>
                  <a:pt x="74157" y="25714"/>
                </a:lnTo>
                <a:lnTo>
                  <a:pt x="72808" y="25714"/>
                </a:lnTo>
                <a:lnTo>
                  <a:pt x="72808" y="25714"/>
                </a:lnTo>
                <a:lnTo>
                  <a:pt x="72808" y="25714"/>
                </a:lnTo>
                <a:lnTo>
                  <a:pt x="72808" y="25714"/>
                </a:lnTo>
                <a:lnTo>
                  <a:pt x="70786" y="25714"/>
                </a:lnTo>
                <a:lnTo>
                  <a:pt x="70786" y="25714"/>
                </a:lnTo>
                <a:lnTo>
                  <a:pt x="70786" y="25714"/>
                </a:lnTo>
                <a:lnTo>
                  <a:pt x="70786" y="25714"/>
                </a:lnTo>
                <a:lnTo>
                  <a:pt x="70786" y="25714"/>
                </a:lnTo>
                <a:lnTo>
                  <a:pt x="70786" y="25714"/>
                </a:lnTo>
                <a:lnTo>
                  <a:pt x="70786" y="20000"/>
                </a:lnTo>
                <a:lnTo>
                  <a:pt x="70786" y="20000"/>
                </a:lnTo>
                <a:lnTo>
                  <a:pt x="70786" y="20000"/>
                </a:lnTo>
                <a:lnTo>
                  <a:pt x="70786" y="20000"/>
                </a:lnTo>
                <a:lnTo>
                  <a:pt x="70786" y="14285"/>
                </a:lnTo>
                <a:lnTo>
                  <a:pt x="70786" y="14285"/>
                </a:lnTo>
                <a:lnTo>
                  <a:pt x="70786" y="14285"/>
                </a:lnTo>
                <a:lnTo>
                  <a:pt x="72808" y="14285"/>
                </a:lnTo>
                <a:lnTo>
                  <a:pt x="72808" y="14285"/>
                </a:lnTo>
                <a:lnTo>
                  <a:pt x="72808" y="14285"/>
                </a:lnTo>
                <a:lnTo>
                  <a:pt x="74157" y="14285"/>
                </a:lnTo>
                <a:lnTo>
                  <a:pt x="74157" y="14285"/>
                </a:lnTo>
                <a:lnTo>
                  <a:pt x="74157" y="14285"/>
                </a:lnTo>
                <a:lnTo>
                  <a:pt x="74157" y="14285"/>
                </a:lnTo>
                <a:lnTo>
                  <a:pt x="74157" y="14285"/>
                </a:lnTo>
                <a:lnTo>
                  <a:pt x="75505" y="14285"/>
                </a:lnTo>
                <a:lnTo>
                  <a:pt x="75505" y="14285"/>
                </a:lnTo>
                <a:lnTo>
                  <a:pt x="75505" y="14285"/>
                </a:lnTo>
                <a:lnTo>
                  <a:pt x="75505" y="14285"/>
                </a:lnTo>
                <a:lnTo>
                  <a:pt x="75505" y="14285"/>
                </a:lnTo>
                <a:lnTo>
                  <a:pt x="75505" y="8571"/>
                </a:lnTo>
                <a:lnTo>
                  <a:pt x="76853" y="8571"/>
                </a:lnTo>
                <a:lnTo>
                  <a:pt x="76853" y="8571"/>
                </a:lnTo>
                <a:lnTo>
                  <a:pt x="76853" y="8571"/>
                </a:lnTo>
                <a:lnTo>
                  <a:pt x="76853" y="8571"/>
                </a:lnTo>
                <a:lnTo>
                  <a:pt x="78202" y="8571"/>
                </a:lnTo>
                <a:lnTo>
                  <a:pt x="78202" y="8571"/>
                </a:lnTo>
                <a:lnTo>
                  <a:pt x="78202" y="8571"/>
                </a:lnTo>
                <a:lnTo>
                  <a:pt x="78202" y="8571"/>
                </a:lnTo>
                <a:lnTo>
                  <a:pt x="78202" y="8571"/>
                </a:lnTo>
                <a:lnTo>
                  <a:pt x="78202" y="8571"/>
                </a:lnTo>
                <a:lnTo>
                  <a:pt x="80224" y="8571"/>
                </a:lnTo>
                <a:lnTo>
                  <a:pt x="80224" y="0"/>
                </a:lnTo>
                <a:lnTo>
                  <a:pt x="80224" y="0"/>
                </a:lnTo>
                <a:lnTo>
                  <a:pt x="80224" y="0"/>
                </a:lnTo>
                <a:lnTo>
                  <a:pt x="80224" y="0"/>
                </a:lnTo>
                <a:lnTo>
                  <a:pt x="80224" y="0"/>
                </a:lnTo>
                <a:lnTo>
                  <a:pt x="81573" y="0"/>
                </a:lnTo>
                <a:lnTo>
                  <a:pt x="81573" y="0"/>
                </a:lnTo>
                <a:lnTo>
                  <a:pt x="81573" y="0"/>
                </a:lnTo>
                <a:lnTo>
                  <a:pt x="81573" y="0"/>
                </a:lnTo>
                <a:lnTo>
                  <a:pt x="82921" y="0"/>
                </a:lnTo>
                <a:lnTo>
                  <a:pt x="82921" y="0"/>
                </a:lnTo>
                <a:lnTo>
                  <a:pt x="82921" y="0"/>
                </a:lnTo>
                <a:lnTo>
                  <a:pt x="82921" y="0"/>
                </a:lnTo>
                <a:lnTo>
                  <a:pt x="84269" y="0"/>
                </a:lnTo>
                <a:lnTo>
                  <a:pt x="84269" y="0"/>
                </a:lnTo>
                <a:lnTo>
                  <a:pt x="84269" y="0"/>
                </a:lnTo>
                <a:lnTo>
                  <a:pt x="85617" y="0"/>
                </a:lnTo>
                <a:lnTo>
                  <a:pt x="85617" y="0"/>
                </a:lnTo>
                <a:lnTo>
                  <a:pt x="85617" y="0"/>
                </a:lnTo>
                <a:lnTo>
                  <a:pt x="85617" y="0"/>
                </a:lnTo>
                <a:lnTo>
                  <a:pt x="87640" y="0"/>
                </a:lnTo>
                <a:lnTo>
                  <a:pt x="87640" y="0"/>
                </a:lnTo>
                <a:lnTo>
                  <a:pt x="87640" y="0"/>
                </a:lnTo>
                <a:lnTo>
                  <a:pt x="87640" y="0"/>
                </a:lnTo>
                <a:lnTo>
                  <a:pt x="88988"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59" name="Shape 2259"/>
          <p:cNvSpPr/>
          <p:nvPr/>
        </p:nvSpPr>
        <p:spPr>
          <a:xfrm>
            <a:off x="2368156" y="2271712"/>
            <a:ext cx="211931" cy="66675"/>
          </a:xfrm>
          <a:custGeom>
            <a:avLst/>
            <a:gdLst/>
            <a:ahLst/>
            <a:cxnLst/>
            <a:rect l="0" t="0" r="0" b="0"/>
            <a:pathLst>
              <a:path w="120000" h="120000" extrusionOk="0">
                <a:moveTo>
                  <a:pt x="88988" y="0"/>
                </a:moveTo>
                <a:lnTo>
                  <a:pt x="88988" y="0"/>
                </a:lnTo>
                <a:lnTo>
                  <a:pt x="88988" y="0"/>
                </a:lnTo>
                <a:lnTo>
                  <a:pt x="88988" y="0"/>
                </a:lnTo>
                <a:lnTo>
                  <a:pt x="90337" y="0"/>
                </a:lnTo>
                <a:lnTo>
                  <a:pt x="90337" y="0"/>
                </a:lnTo>
                <a:lnTo>
                  <a:pt x="90337" y="0"/>
                </a:lnTo>
                <a:lnTo>
                  <a:pt x="90337" y="0"/>
                </a:lnTo>
                <a:lnTo>
                  <a:pt x="90337" y="8571"/>
                </a:lnTo>
                <a:lnTo>
                  <a:pt x="90337" y="8571"/>
                </a:lnTo>
                <a:lnTo>
                  <a:pt x="90337" y="8571"/>
                </a:lnTo>
                <a:lnTo>
                  <a:pt x="90337" y="8571"/>
                </a:lnTo>
                <a:lnTo>
                  <a:pt x="90337" y="8571"/>
                </a:lnTo>
                <a:lnTo>
                  <a:pt x="88988" y="8571"/>
                </a:lnTo>
                <a:lnTo>
                  <a:pt x="88988" y="8571"/>
                </a:lnTo>
                <a:lnTo>
                  <a:pt x="88988" y="8571"/>
                </a:lnTo>
                <a:lnTo>
                  <a:pt x="88988" y="8571"/>
                </a:lnTo>
                <a:lnTo>
                  <a:pt x="88988" y="8571"/>
                </a:lnTo>
                <a:lnTo>
                  <a:pt x="88988" y="8571"/>
                </a:lnTo>
                <a:lnTo>
                  <a:pt x="88988" y="14285"/>
                </a:lnTo>
                <a:lnTo>
                  <a:pt x="88988" y="14285"/>
                </a:lnTo>
                <a:lnTo>
                  <a:pt x="90337" y="14285"/>
                </a:lnTo>
                <a:lnTo>
                  <a:pt x="90337" y="14285"/>
                </a:lnTo>
                <a:lnTo>
                  <a:pt x="90337" y="20000"/>
                </a:lnTo>
                <a:lnTo>
                  <a:pt x="90337" y="20000"/>
                </a:lnTo>
                <a:lnTo>
                  <a:pt x="90337" y="20000"/>
                </a:lnTo>
                <a:lnTo>
                  <a:pt x="90337" y="20000"/>
                </a:lnTo>
                <a:lnTo>
                  <a:pt x="91685" y="20000"/>
                </a:lnTo>
                <a:lnTo>
                  <a:pt x="91685" y="20000"/>
                </a:lnTo>
                <a:lnTo>
                  <a:pt x="91685" y="20000"/>
                </a:lnTo>
                <a:lnTo>
                  <a:pt x="91685" y="20000"/>
                </a:lnTo>
                <a:lnTo>
                  <a:pt x="91685" y="20000"/>
                </a:lnTo>
                <a:lnTo>
                  <a:pt x="93033" y="20000"/>
                </a:lnTo>
                <a:lnTo>
                  <a:pt x="93033" y="20000"/>
                </a:lnTo>
                <a:lnTo>
                  <a:pt x="93033" y="20000"/>
                </a:lnTo>
                <a:lnTo>
                  <a:pt x="93033" y="25714"/>
                </a:lnTo>
                <a:lnTo>
                  <a:pt x="93033" y="25714"/>
                </a:lnTo>
                <a:lnTo>
                  <a:pt x="95056" y="25714"/>
                </a:lnTo>
                <a:lnTo>
                  <a:pt x="95056" y="25714"/>
                </a:lnTo>
                <a:lnTo>
                  <a:pt x="95056" y="25714"/>
                </a:lnTo>
                <a:lnTo>
                  <a:pt x="93033" y="25714"/>
                </a:lnTo>
                <a:lnTo>
                  <a:pt x="93033" y="25714"/>
                </a:lnTo>
                <a:lnTo>
                  <a:pt x="93033" y="25714"/>
                </a:lnTo>
                <a:lnTo>
                  <a:pt x="93033" y="31428"/>
                </a:lnTo>
                <a:lnTo>
                  <a:pt x="91685" y="31428"/>
                </a:lnTo>
                <a:lnTo>
                  <a:pt x="91685" y="31428"/>
                </a:lnTo>
                <a:lnTo>
                  <a:pt x="91685" y="31428"/>
                </a:lnTo>
                <a:lnTo>
                  <a:pt x="91685" y="31428"/>
                </a:lnTo>
                <a:lnTo>
                  <a:pt x="90337" y="31428"/>
                </a:lnTo>
                <a:lnTo>
                  <a:pt x="90337" y="31428"/>
                </a:lnTo>
                <a:lnTo>
                  <a:pt x="90337" y="31428"/>
                </a:lnTo>
                <a:lnTo>
                  <a:pt x="91685" y="31428"/>
                </a:lnTo>
                <a:lnTo>
                  <a:pt x="91685" y="31428"/>
                </a:lnTo>
                <a:lnTo>
                  <a:pt x="91685" y="31428"/>
                </a:lnTo>
                <a:lnTo>
                  <a:pt x="91685" y="31428"/>
                </a:lnTo>
                <a:lnTo>
                  <a:pt x="93033" y="31428"/>
                </a:lnTo>
                <a:lnTo>
                  <a:pt x="93033" y="31428"/>
                </a:lnTo>
                <a:lnTo>
                  <a:pt x="93033" y="31428"/>
                </a:lnTo>
                <a:lnTo>
                  <a:pt x="95056" y="31428"/>
                </a:lnTo>
                <a:lnTo>
                  <a:pt x="95056" y="31428"/>
                </a:lnTo>
                <a:lnTo>
                  <a:pt x="95056" y="31428"/>
                </a:lnTo>
                <a:lnTo>
                  <a:pt x="95056" y="31428"/>
                </a:lnTo>
                <a:lnTo>
                  <a:pt x="96404" y="31428"/>
                </a:lnTo>
                <a:lnTo>
                  <a:pt x="96404" y="31428"/>
                </a:lnTo>
                <a:lnTo>
                  <a:pt x="96404" y="31428"/>
                </a:lnTo>
                <a:lnTo>
                  <a:pt x="96404" y="40000"/>
                </a:lnTo>
                <a:lnTo>
                  <a:pt x="96404" y="40000"/>
                </a:lnTo>
                <a:lnTo>
                  <a:pt x="97752" y="40000"/>
                </a:lnTo>
                <a:lnTo>
                  <a:pt x="97752" y="40000"/>
                </a:lnTo>
                <a:lnTo>
                  <a:pt x="97752" y="40000"/>
                </a:lnTo>
                <a:lnTo>
                  <a:pt x="97752" y="40000"/>
                </a:lnTo>
                <a:lnTo>
                  <a:pt x="97752" y="40000"/>
                </a:lnTo>
                <a:lnTo>
                  <a:pt x="97752" y="40000"/>
                </a:lnTo>
                <a:lnTo>
                  <a:pt x="97752" y="40000"/>
                </a:lnTo>
                <a:lnTo>
                  <a:pt x="97752" y="45714"/>
                </a:lnTo>
                <a:lnTo>
                  <a:pt x="97752" y="45714"/>
                </a:lnTo>
                <a:lnTo>
                  <a:pt x="97752" y="45714"/>
                </a:lnTo>
                <a:lnTo>
                  <a:pt x="99101" y="45714"/>
                </a:lnTo>
                <a:lnTo>
                  <a:pt x="99101" y="45714"/>
                </a:lnTo>
                <a:lnTo>
                  <a:pt x="99101" y="45714"/>
                </a:lnTo>
                <a:lnTo>
                  <a:pt x="99101" y="45714"/>
                </a:lnTo>
                <a:lnTo>
                  <a:pt x="100449" y="45714"/>
                </a:lnTo>
                <a:lnTo>
                  <a:pt x="100449" y="45714"/>
                </a:lnTo>
                <a:lnTo>
                  <a:pt x="100449" y="45714"/>
                </a:lnTo>
                <a:lnTo>
                  <a:pt x="100449" y="45714"/>
                </a:lnTo>
                <a:lnTo>
                  <a:pt x="102471" y="45714"/>
                </a:lnTo>
                <a:lnTo>
                  <a:pt x="102471" y="45714"/>
                </a:lnTo>
                <a:lnTo>
                  <a:pt x="102471" y="45714"/>
                </a:lnTo>
                <a:lnTo>
                  <a:pt x="103820" y="45714"/>
                </a:lnTo>
                <a:lnTo>
                  <a:pt x="103820" y="45714"/>
                </a:lnTo>
                <a:lnTo>
                  <a:pt x="103820" y="45714"/>
                </a:lnTo>
                <a:lnTo>
                  <a:pt x="103820" y="45714"/>
                </a:lnTo>
                <a:lnTo>
                  <a:pt x="103820" y="45714"/>
                </a:lnTo>
                <a:lnTo>
                  <a:pt x="103820" y="45714"/>
                </a:lnTo>
                <a:lnTo>
                  <a:pt x="103820" y="45714"/>
                </a:lnTo>
                <a:lnTo>
                  <a:pt x="103820" y="51428"/>
                </a:lnTo>
                <a:lnTo>
                  <a:pt x="103820" y="51428"/>
                </a:lnTo>
                <a:lnTo>
                  <a:pt x="103820" y="51428"/>
                </a:lnTo>
                <a:lnTo>
                  <a:pt x="105168" y="51428"/>
                </a:lnTo>
                <a:lnTo>
                  <a:pt x="105168" y="51428"/>
                </a:lnTo>
                <a:lnTo>
                  <a:pt x="105168" y="57142"/>
                </a:lnTo>
                <a:lnTo>
                  <a:pt x="105168" y="57142"/>
                </a:lnTo>
                <a:lnTo>
                  <a:pt x="105168" y="51428"/>
                </a:lnTo>
                <a:lnTo>
                  <a:pt x="105168" y="51428"/>
                </a:lnTo>
                <a:lnTo>
                  <a:pt x="105168" y="51428"/>
                </a:lnTo>
                <a:lnTo>
                  <a:pt x="105168" y="45714"/>
                </a:lnTo>
                <a:lnTo>
                  <a:pt x="105168" y="45714"/>
                </a:lnTo>
                <a:lnTo>
                  <a:pt x="105168" y="45714"/>
                </a:lnTo>
                <a:lnTo>
                  <a:pt x="105168" y="45714"/>
                </a:lnTo>
                <a:lnTo>
                  <a:pt x="105168" y="40000"/>
                </a:lnTo>
                <a:lnTo>
                  <a:pt x="105168" y="40000"/>
                </a:lnTo>
                <a:lnTo>
                  <a:pt x="105168" y="40000"/>
                </a:lnTo>
                <a:lnTo>
                  <a:pt x="105168" y="40000"/>
                </a:lnTo>
                <a:lnTo>
                  <a:pt x="105168" y="40000"/>
                </a:lnTo>
                <a:lnTo>
                  <a:pt x="106516" y="40000"/>
                </a:lnTo>
                <a:lnTo>
                  <a:pt x="106516" y="40000"/>
                </a:lnTo>
                <a:lnTo>
                  <a:pt x="106516" y="40000"/>
                </a:lnTo>
                <a:lnTo>
                  <a:pt x="106516" y="31428"/>
                </a:lnTo>
                <a:lnTo>
                  <a:pt x="106516" y="31428"/>
                </a:lnTo>
                <a:lnTo>
                  <a:pt x="107865" y="31428"/>
                </a:lnTo>
                <a:lnTo>
                  <a:pt x="107865" y="31428"/>
                </a:lnTo>
                <a:lnTo>
                  <a:pt x="107865" y="31428"/>
                </a:lnTo>
                <a:lnTo>
                  <a:pt x="107865" y="31428"/>
                </a:lnTo>
                <a:lnTo>
                  <a:pt x="109887" y="31428"/>
                </a:lnTo>
                <a:lnTo>
                  <a:pt x="109887" y="31428"/>
                </a:lnTo>
                <a:lnTo>
                  <a:pt x="109887" y="31428"/>
                </a:lnTo>
                <a:lnTo>
                  <a:pt x="109887" y="31428"/>
                </a:lnTo>
                <a:lnTo>
                  <a:pt x="111235" y="31428"/>
                </a:lnTo>
                <a:lnTo>
                  <a:pt x="111235" y="31428"/>
                </a:lnTo>
                <a:lnTo>
                  <a:pt x="111235" y="31428"/>
                </a:lnTo>
                <a:lnTo>
                  <a:pt x="112584" y="31428"/>
                </a:lnTo>
                <a:lnTo>
                  <a:pt x="112584" y="40000"/>
                </a:lnTo>
                <a:lnTo>
                  <a:pt x="112584" y="40000"/>
                </a:lnTo>
                <a:lnTo>
                  <a:pt x="112584" y="40000"/>
                </a:lnTo>
                <a:lnTo>
                  <a:pt x="112584" y="40000"/>
                </a:lnTo>
                <a:lnTo>
                  <a:pt x="113932" y="40000"/>
                </a:lnTo>
                <a:lnTo>
                  <a:pt x="113932" y="40000"/>
                </a:lnTo>
                <a:lnTo>
                  <a:pt x="113932" y="40000"/>
                </a:lnTo>
                <a:lnTo>
                  <a:pt x="113932" y="40000"/>
                </a:lnTo>
                <a:lnTo>
                  <a:pt x="113932" y="40000"/>
                </a:lnTo>
                <a:lnTo>
                  <a:pt x="115280" y="40000"/>
                </a:lnTo>
                <a:lnTo>
                  <a:pt x="115280" y="40000"/>
                </a:lnTo>
                <a:lnTo>
                  <a:pt x="115280" y="40000"/>
                </a:lnTo>
                <a:lnTo>
                  <a:pt x="117303" y="40000"/>
                </a:lnTo>
                <a:lnTo>
                  <a:pt x="117303" y="40000"/>
                </a:lnTo>
                <a:lnTo>
                  <a:pt x="117303" y="40000"/>
                </a:lnTo>
                <a:lnTo>
                  <a:pt x="117303" y="40000"/>
                </a:lnTo>
                <a:lnTo>
                  <a:pt x="117303" y="40000"/>
                </a:lnTo>
                <a:lnTo>
                  <a:pt x="118651" y="40000"/>
                </a:lnTo>
                <a:lnTo>
                  <a:pt x="118651" y="45714"/>
                </a:lnTo>
                <a:lnTo>
                  <a:pt x="118651" y="45714"/>
                </a:lnTo>
                <a:lnTo>
                  <a:pt x="118651" y="45714"/>
                </a:lnTo>
                <a:lnTo>
                  <a:pt x="118651" y="45714"/>
                </a:lnTo>
                <a:lnTo>
                  <a:pt x="118651" y="45714"/>
                </a:lnTo>
                <a:lnTo>
                  <a:pt x="118651" y="45714"/>
                </a:lnTo>
                <a:lnTo>
                  <a:pt x="118651" y="51428"/>
                </a:lnTo>
                <a:lnTo>
                  <a:pt x="120000" y="51428"/>
                </a:lnTo>
                <a:lnTo>
                  <a:pt x="120000" y="51428"/>
                </a:lnTo>
                <a:lnTo>
                  <a:pt x="120000" y="51428"/>
                </a:lnTo>
                <a:lnTo>
                  <a:pt x="120000" y="51428"/>
                </a:lnTo>
                <a:lnTo>
                  <a:pt x="120000" y="57142"/>
                </a:lnTo>
                <a:lnTo>
                  <a:pt x="120000" y="57142"/>
                </a:lnTo>
                <a:lnTo>
                  <a:pt x="120000" y="57142"/>
                </a:lnTo>
                <a:lnTo>
                  <a:pt x="120000" y="57142"/>
                </a:lnTo>
                <a:lnTo>
                  <a:pt x="118651" y="57142"/>
                </a:lnTo>
                <a:lnTo>
                  <a:pt x="118651" y="65714"/>
                </a:lnTo>
                <a:lnTo>
                  <a:pt x="118651" y="65714"/>
                </a:lnTo>
                <a:lnTo>
                  <a:pt x="118651" y="65714"/>
                </a:lnTo>
                <a:lnTo>
                  <a:pt x="118651" y="65714"/>
                </a:lnTo>
                <a:lnTo>
                  <a:pt x="118651" y="65714"/>
                </a:lnTo>
                <a:lnTo>
                  <a:pt x="118651" y="65714"/>
                </a:lnTo>
                <a:lnTo>
                  <a:pt x="118651" y="71428"/>
                </a:lnTo>
                <a:lnTo>
                  <a:pt x="117303" y="71428"/>
                </a:lnTo>
                <a:lnTo>
                  <a:pt x="117303" y="71428"/>
                </a:lnTo>
                <a:lnTo>
                  <a:pt x="117303" y="71428"/>
                </a:lnTo>
                <a:lnTo>
                  <a:pt x="117303" y="71428"/>
                </a:lnTo>
                <a:lnTo>
                  <a:pt x="117303" y="71428"/>
                </a:lnTo>
                <a:lnTo>
                  <a:pt x="117303" y="71428"/>
                </a:lnTo>
                <a:lnTo>
                  <a:pt x="117303" y="71428"/>
                </a:lnTo>
                <a:lnTo>
                  <a:pt x="115280" y="71428"/>
                </a:lnTo>
                <a:lnTo>
                  <a:pt x="115280" y="71428"/>
                </a:lnTo>
                <a:lnTo>
                  <a:pt x="115280" y="77142"/>
                </a:lnTo>
                <a:lnTo>
                  <a:pt x="115280" y="77142"/>
                </a:lnTo>
                <a:lnTo>
                  <a:pt x="115280" y="77142"/>
                </a:lnTo>
                <a:lnTo>
                  <a:pt x="115280" y="77142"/>
                </a:lnTo>
                <a:lnTo>
                  <a:pt x="115280" y="77142"/>
                </a:lnTo>
                <a:lnTo>
                  <a:pt x="115280" y="77142"/>
                </a:lnTo>
                <a:lnTo>
                  <a:pt x="115280" y="82857"/>
                </a:lnTo>
                <a:lnTo>
                  <a:pt x="113932" y="82857"/>
                </a:lnTo>
                <a:lnTo>
                  <a:pt x="113932" y="82857"/>
                </a:lnTo>
                <a:lnTo>
                  <a:pt x="113932" y="82857"/>
                </a:lnTo>
                <a:lnTo>
                  <a:pt x="113932" y="82857"/>
                </a:lnTo>
                <a:lnTo>
                  <a:pt x="113932" y="82857"/>
                </a:lnTo>
                <a:lnTo>
                  <a:pt x="113932" y="82857"/>
                </a:lnTo>
                <a:lnTo>
                  <a:pt x="113932" y="82857"/>
                </a:lnTo>
                <a:lnTo>
                  <a:pt x="113932" y="82857"/>
                </a:lnTo>
                <a:lnTo>
                  <a:pt x="112584" y="82857"/>
                </a:lnTo>
                <a:lnTo>
                  <a:pt x="112584" y="82857"/>
                </a:lnTo>
                <a:lnTo>
                  <a:pt x="112584" y="88571"/>
                </a:lnTo>
                <a:lnTo>
                  <a:pt x="112584" y="88571"/>
                </a:lnTo>
                <a:lnTo>
                  <a:pt x="112584" y="88571"/>
                </a:lnTo>
                <a:lnTo>
                  <a:pt x="111235" y="88571"/>
                </a:lnTo>
                <a:lnTo>
                  <a:pt x="111235" y="88571"/>
                </a:lnTo>
                <a:lnTo>
                  <a:pt x="111235" y="88571"/>
                </a:lnTo>
                <a:lnTo>
                  <a:pt x="109887" y="88571"/>
                </a:lnTo>
                <a:lnTo>
                  <a:pt x="109887" y="88571"/>
                </a:lnTo>
                <a:lnTo>
                  <a:pt x="109887" y="88571"/>
                </a:lnTo>
                <a:lnTo>
                  <a:pt x="109887" y="88571"/>
                </a:lnTo>
                <a:lnTo>
                  <a:pt x="107865" y="88571"/>
                </a:lnTo>
                <a:lnTo>
                  <a:pt x="107865" y="88571"/>
                </a:lnTo>
                <a:lnTo>
                  <a:pt x="107865" y="88571"/>
                </a:lnTo>
                <a:lnTo>
                  <a:pt x="107865" y="88571"/>
                </a:lnTo>
                <a:lnTo>
                  <a:pt x="107865" y="88571"/>
                </a:lnTo>
                <a:lnTo>
                  <a:pt x="107865" y="88571"/>
                </a:lnTo>
                <a:lnTo>
                  <a:pt x="106516" y="88571"/>
                </a:lnTo>
                <a:lnTo>
                  <a:pt x="106516" y="88571"/>
                </a:lnTo>
                <a:lnTo>
                  <a:pt x="106516" y="88571"/>
                </a:lnTo>
                <a:lnTo>
                  <a:pt x="106516" y="88571"/>
                </a:lnTo>
                <a:lnTo>
                  <a:pt x="105168" y="88571"/>
                </a:lnTo>
                <a:lnTo>
                  <a:pt x="105168" y="88571"/>
                </a:lnTo>
                <a:lnTo>
                  <a:pt x="105168" y="88571"/>
                </a:lnTo>
                <a:lnTo>
                  <a:pt x="105168" y="88571"/>
                </a:lnTo>
                <a:lnTo>
                  <a:pt x="105168" y="88571"/>
                </a:lnTo>
                <a:lnTo>
                  <a:pt x="103820" y="88571"/>
                </a:lnTo>
                <a:lnTo>
                  <a:pt x="103820" y="88571"/>
                </a:lnTo>
                <a:lnTo>
                  <a:pt x="103820" y="88571"/>
                </a:lnTo>
                <a:lnTo>
                  <a:pt x="103820" y="88571"/>
                </a:lnTo>
                <a:lnTo>
                  <a:pt x="103820" y="97142"/>
                </a:lnTo>
                <a:lnTo>
                  <a:pt x="102471" y="97142"/>
                </a:lnTo>
                <a:lnTo>
                  <a:pt x="102471" y="97142"/>
                </a:lnTo>
                <a:lnTo>
                  <a:pt x="102471" y="97142"/>
                </a:lnTo>
                <a:lnTo>
                  <a:pt x="100449" y="97142"/>
                </a:lnTo>
                <a:lnTo>
                  <a:pt x="100449" y="88571"/>
                </a:lnTo>
                <a:lnTo>
                  <a:pt x="100449" y="88571"/>
                </a:lnTo>
                <a:lnTo>
                  <a:pt x="100449" y="88571"/>
                </a:lnTo>
                <a:lnTo>
                  <a:pt x="100449" y="88571"/>
                </a:lnTo>
                <a:lnTo>
                  <a:pt x="99101" y="88571"/>
                </a:lnTo>
                <a:lnTo>
                  <a:pt x="99101" y="88571"/>
                </a:lnTo>
                <a:lnTo>
                  <a:pt x="99101" y="88571"/>
                </a:lnTo>
                <a:lnTo>
                  <a:pt x="99101" y="88571"/>
                </a:lnTo>
                <a:lnTo>
                  <a:pt x="97752" y="88571"/>
                </a:lnTo>
                <a:lnTo>
                  <a:pt x="97752" y="88571"/>
                </a:lnTo>
                <a:lnTo>
                  <a:pt x="97752" y="88571"/>
                </a:lnTo>
                <a:lnTo>
                  <a:pt x="97752" y="88571"/>
                </a:lnTo>
                <a:lnTo>
                  <a:pt x="96404" y="88571"/>
                </a:lnTo>
                <a:lnTo>
                  <a:pt x="96404" y="88571"/>
                </a:lnTo>
                <a:lnTo>
                  <a:pt x="96404" y="88571"/>
                </a:lnTo>
                <a:lnTo>
                  <a:pt x="96404" y="88571"/>
                </a:lnTo>
                <a:lnTo>
                  <a:pt x="96404" y="88571"/>
                </a:lnTo>
                <a:lnTo>
                  <a:pt x="95056" y="88571"/>
                </a:lnTo>
                <a:lnTo>
                  <a:pt x="95056" y="88571"/>
                </a:lnTo>
                <a:lnTo>
                  <a:pt x="95056" y="88571"/>
                </a:lnTo>
                <a:lnTo>
                  <a:pt x="95056" y="88571"/>
                </a:lnTo>
                <a:lnTo>
                  <a:pt x="95056" y="88571"/>
                </a:lnTo>
                <a:lnTo>
                  <a:pt x="95056" y="88571"/>
                </a:lnTo>
                <a:lnTo>
                  <a:pt x="93033" y="88571"/>
                </a:lnTo>
                <a:lnTo>
                  <a:pt x="93033" y="88571"/>
                </a:lnTo>
                <a:lnTo>
                  <a:pt x="93033" y="88571"/>
                </a:lnTo>
                <a:lnTo>
                  <a:pt x="91685" y="88571"/>
                </a:lnTo>
                <a:lnTo>
                  <a:pt x="91685" y="88571"/>
                </a:lnTo>
                <a:lnTo>
                  <a:pt x="91685" y="88571"/>
                </a:lnTo>
                <a:lnTo>
                  <a:pt x="91685" y="88571"/>
                </a:lnTo>
                <a:lnTo>
                  <a:pt x="90337" y="88571"/>
                </a:lnTo>
                <a:lnTo>
                  <a:pt x="90337" y="88571"/>
                </a:lnTo>
                <a:lnTo>
                  <a:pt x="90337" y="88571"/>
                </a:lnTo>
                <a:lnTo>
                  <a:pt x="90337" y="88571"/>
                </a:lnTo>
                <a:lnTo>
                  <a:pt x="88988" y="88571"/>
                </a:lnTo>
                <a:lnTo>
                  <a:pt x="88988" y="88571"/>
                </a:lnTo>
                <a:lnTo>
                  <a:pt x="88988" y="88571"/>
                </a:lnTo>
                <a:lnTo>
                  <a:pt x="88988" y="88571"/>
                </a:lnTo>
                <a:lnTo>
                  <a:pt x="87640" y="88571"/>
                </a:lnTo>
                <a:lnTo>
                  <a:pt x="87640" y="88571"/>
                </a:lnTo>
                <a:lnTo>
                  <a:pt x="87640" y="88571"/>
                </a:lnTo>
                <a:lnTo>
                  <a:pt x="87640" y="88571"/>
                </a:lnTo>
                <a:lnTo>
                  <a:pt x="85617" y="88571"/>
                </a:lnTo>
                <a:lnTo>
                  <a:pt x="85617" y="88571"/>
                </a:lnTo>
                <a:lnTo>
                  <a:pt x="85617" y="88571"/>
                </a:lnTo>
                <a:lnTo>
                  <a:pt x="85617" y="88571"/>
                </a:lnTo>
                <a:lnTo>
                  <a:pt x="87640" y="88571"/>
                </a:lnTo>
                <a:lnTo>
                  <a:pt x="87640" y="88571"/>
                </a:lnTo>
                <a:lnTo>
                  <a:pt x="87640" y="88571"/>
                </a:lnTo>
                <a:lnTo>
                  <a:pt x="87640" y="88571"/>
                </a:lnTo>
                <a:lnTo>
                  <a:pt x="88988" y="88571"/>
                </a:lnTo>
                <a:lnTo>
                  <a:pt x="88988" y="82857"/>
                </a:lnTo>
                <a:lnTo>
                  <a:pt x="87640" y="82857"/>
                </a:lnTo>
                <a:lnTo>
                  <a:pt x="87640" y="82857"/>
                </a:lnTo>
                <a:lnTo>
                  <a:pt x="87640" y="82857"/>
                </a:lnTo>
                <a:lnTo>
                  <a:pt x="87640" y="82857"/>
                </a:lnTo>
                <a:lnTo>
                  <a:pt x="85617" y="82857"/>
                </a:lnTo>
                <a:lnTo>
                  <a:pt x="85617" y="82857"/>
                </a:lnTo>
                <a:lnTo>
                  <a:pt x="85617" y="82857"/>
                </a:lnTo>
                <a:lnTo>
                  <a:pt x="85617" y="88571"/>
                </a:lnTo>
                <a:lnTo>
                  <a:pt x="85617" y="88571"/>
                </a:lnTo>
                <a:lnTo>
                  <a:pt x="85617" y="88571"/>
                </a:lnTo>
                <a:lnTo>
                  <a:pt x="84269" y="88571"/>
                </a:lnTo>
                <a:lnTo>
                  <a:pt x="84269" y="88571"/>
                </a:lnTo>
                <a:lnTo>
                  <a:pt x="84269" y="88571"/>
                </a:lnTo>
                <a:lnTo>
                  <a:pt x="82921" y="88571"/>
                </a:lnTo>
                <a:lnTo>
                  <a:pt x="82921" y="88571"/>
                </a:lnTo>
                <a:lnTo>
                  <a:pt x="82921" y="88571"/>
                </a:lnTo>
                <a:lnTo>
                  <a:pt x="82921" y="88571"/>
                </a:lnTo>
                <a:lnTo>
                  <a:pt x="82921" y="88571"/>
                </a:lnTo>
                <a:lnTo>
                  <a:pt x="81573" y="88571"/>
                </a:lnTo>
                <a:lnTo>
                  <a:pt x="81573" y="88571"/>
                </a:lnTo>
                <a:lnTo>
                  <a:pt x="81573" y="88571"/>
                </a:lnTo>
                <a:lnTo>
                  <a:pt x="80224" y="88571"/>
                </a:lnTo>
                <a:lnTo>
                  <a:pt x="80224" y="97142"/>
                </a:lnTo>
                <a:lnTo>
                  <a:pt x="80224" y="97142"/>
                </a:lnTo>
                <a:lnTo>
                  <a:pt x="80224" y="97142"/>
                </a:lnTo>
                <a:lnTo>
                  <a:pt x="80224" y="97142"/>
                </a:lnTo>
                <a:lnTo>
                  <a:pt x="80224" y="97142"/>
                </a:lnTo>
                <a:lnTo>
                  <a:pt x="78202" y="97142"/>
                </a:lnTo>
                <a:lnTo>
                  <a:pt x="78202" y="97142"/>
                </a:lnTo>
                <a:lnTo>
                  <a:pt x="78202" y="97142"/>
                </a:lnTo>
                <a:lnTo>
                  <a:pt x="78202" y="97142"/>
                </a:lnTo>
                <a:lnTo>
                  <a:pt x="76853" y="97142"/>
                </a:lnTo>
                <a:lnTo>
                  <a:pt x="76853" y="97142"/>
                </a:lnTo>
                <a:lnTo>
                  <a:pt x="76853" y="97142"/>
                </a:lnTo>
                <a:lnTo>
                  <a:pt x="75505" y="97142"/>
                </a:lnTo>
                <a:lnTo>
                  <a:pt x="75505" y="97142"/>
                </a:lnTo>
                <a:lnTo>
                  <a:pt x="75505" y="97142"/>
                </a:lnTo>
                <a:lnTo>
                  <a:pt x="75505" y="97142"/>
                </a:lnTo>
                <a:lnTo>
                  <a:pt x="74157" y="97142"/>
                </a:lnTo>
                <a:lnTo>
                  <a:pt x="74157" y="97142"/>
                </a:lnTo>
                <a:lnTo>
                  <a:pt x="74157" y="97142"/>
                </a:lnTo>
                <a:lnTo>
                  <a:pt x="74157" y="97142"/>
                </a:lnTo>
                <a:lnTo>
                  <a:pt x="74157" y="97142"/>
                </a:lnTo>
                <a:lnTo>
                  <a:pt x="74157" y="97142"/>
                </a:lnTo>
                <a:lnTo>
                  <a:pt x="72808" y="97142"/>
                </a:lnTo>
                <a:lnTo>
                  <a:pt x="72808" y="97142"/>
                </a:lnTo>
                <a:lnTo>
                  <a:pt x="72808" y="97142"/>
                </a:lnTo>
                <a:lnTo>
                  <a:pt x="72808" y="97142"/>
                </a:lnTo>
                <a:lnTo>
                  <a:pt x="70786" y="97142"/>
                </a:lnTo>
                <a:lnTo>
                  <a:pt x="70786" y="102857"/>
                </a:lnTo>
                <a:lnTo>
                  <a:pt x="70786" y="102857"/>
                </a:lnTo>
                <a:lnTo>
                  <a:pt x="70786" y="102857"/>
                </a:lnTo>
                <a:lnTo>
                  <a:pt x="70786" y="102857"/>
                </a:lnTo>
                <a:lnTo>
                  <a:pt x="69438" y="102857"/>
                </a:lnTo>
                <a:lnTo>
                  <a:pt x="69438" y="102857"/>
                </a:lnTo>
                <a:lnTo>
                  <a:pt x="69438" y="102857"/>
                </a:lnTo>
                <a:lnTo>
                  <a:pt x="69438" y="102857"/>
                </a:lnTo>
                <a:lnTo>
                  <a:pt x="69438" y="102857"/>
                </a:lnTo>
                <a:lnTo>
                  <a:pt x="69438" y="102857"/>
                </a:lnTo>
                <a:lnTo>
                  <a:pt x="68089" y="102857"/>
                </a:lnTo>
                <a:lnTo>
                  <a:pt x="68089" y="102857"/>
                </a:lnTo>
                <a:lnTo>
                  <a:pt x="68089" y="102857"/>
                </a:lnTo>
                <a:lnTo>
                  <a:pt x="66741" y="102857"/>
                </a:lnTo>
                <a:lnTo>
                  <a:pt x="66741" y="108571"/>
                </a:lnTo>
                <a:lnTo>
                  <a:pt x="66741" y="108571"/>
                </a:lnTo>
                <a:lnTo>
                  <a:pt x="66741" y="108571"/>
                </a:lnTo>
                <a:lnTo>
                  <a:pt x="66741" y="108571"/>
                </a:lnTo>
                <a:lnTo>
                  <a:pt x="65393" y="108571"/>
                </a:lnTo>
                <a:lnTo>
                  <a:pt x="65393" y="108571"/>
                </a:lnTo>
                <a:lnTo>
                  <a:pt x="65393" y="108571"/>
                </a:lnTo>
                <a:lnTo>
                  <a:pt x="65393" y="108571"/>
                </a:lnTo>
                <a:lnTo>
                  <a:pt x="65393" y="108571"/>
                </a:lnTo>
                <a:lnTo>
                  <a:pt x="63370" y="108571"/>
                </a:lnTo>
                <a:lnTo>
                  <a:pt x="63370" y="108571"/>
                </a:lnTo>
                <a:lnTo>
                  <a:pt x="63370" y="108571"/>
                </a:lnTo>
                <a:lnTo>
                  <a:pt x="62022" y="108571"/>
                </a:lnTo>
                <a:lnTo>
                  <a:pt x="62022" y="108571"/>
                </a:lnTo>
                <a:lnTo>
                  <a:pt x="62022" y="108571"/>
                </a:lnTo>
                <a:lnTo>
                  <a:pt x="62022" y="108571"/>
                </a:lnTo>
                <a:lnTo>
                  <a:pt x="62022" y="108571"/>
                </a:lnTo>
                <a:lnTo>
                  <a:pt x="60674" y="108571"/>
                </a:lnTo>
                <a:lnTo>
                  <a:pt x="60674" y="108571"/>
                </a:lnTo>
                <a:lnTo>
                  <a:pt x="60674" y="108571"/>
                </a:lnTo>
                <a:lnTo>
                  <a:pt x="60674" y="114285"/>
                </a:lnTo>
                <a:lnTo>
                  <a:pt x="60674" y="114285"/>
                </a:lnTo>
                <a:lnTo>
                  <a:pt x="59325" y="114285"/>
                </a:lnTo>
                <a:lnTo>
                  <a:pt x="59325" y="114285"/>
                </a:lnTo>
                <a:lnTo>
                  <a:pt x="59325" y="114285"/>
                </a:lnTo>
                <a:lnTo>
                  <a:pt x="57977" y="114285"/>
                </a:lnTo>
                <a:lnTo>
                  <a:pt x="57977" y="114285"/>
                </a:lnTo>
                <a:lnTo>
                  <a:pt x="57977" y="114285"/>
                </a:lnTo>
                <a:lnTo>
                  <a:pt x="57977" y="114285"/>
                </a:lnTo>
                <a:lnTo>
                  <a:pt x="57977" y="114285"/>
                </a:lnTo>
                <a:lnTo>
                  <a:pt x="55955" y="114285"/>
                </a:lnTo>
                <a:lnTo>
                  <a:pt x="55955" y="114285"/>
                </a:lnTo>
                <a:lnTo>
                  <a:pt x="55955" y="114285"/>
                </a:lnTo>
                <a:lnTo>
                  <a:pt x="55955" y="114285"/>
                </a:lnTo>
                <a:lnTo>
                  <a:pt x="54606" y="114285"/>
                </a:lnTo>
                <a:lnTo>
                  <a:pt x="54606" y="114285"/>
                </a:lnTo>
                <a:lnTo>
                  <a:pt x="54606" y="114285"/>
                </a:lnTo>
                <a:lnTo>
                  <a:pt x="54606" y="114285"/>
                </a:lnTo>
                <a:lnTo>
                  <a:pt x="53258" y="114285"/>
                </a:lnTo>
                <a:lnTo>
                  <a:pt x="53258" y="114285"/>
                </a:lnTo>
                <a:lnTo>
                  <a:pt x="53258" y="114285"/>
                </a:lnTo>
                <a:lnTo>
                  <a:pt x="53258" y="114285"/>
                </a:lnTo>
                <a:lnTo>
                  <a:pt x="51910" y="114285"/>
                </a:lnTo>
                <a:lnTo>
                  <a:pt x="51910" y="114285"/>
                </a:lnTo>
                <a:lnTo>
                  <a:pt x="51910" y="114285"/>
                </a:lnTo>
                <a:lnTo>
                  <a:pt x="51910" y="114285"/>
                </a:lnTo>
                <a:lnTo>
                  <a:pt x="51910" y="120000"/>
                </a:lnTo>
                <a:lnTo>
                  <a:pt x="50561" y="120000"/>
                </a:lnTo>
                <a:lnTo>
                  <a:pt x="50561" y="120000"/>
                </a:lnTo>
                <a:lnTo>
                  <a:pt x="50561" y="120000"/>
                </a:lnTo>
                <a:lnTo>
                  <a:pt x="48539" y="120000"/>
                </a:lnTo>
                <a:lnTo>
                  <a:pt x="48539" y="120000"/>
                </a:lnTo>
                <a:lnTo>
                  <a:pt x="48539" y="120000"/>
                </a:lnTo>
                <a:lnTo>
                  <a:pt x="48539" y="120000"/>
                </a:lnTo>
                <a:lnTo>
                  <a:pt x="47191" y="120000"/>
                </a:lnTo>
                <a:lnTo>
                  <a:pt x="47191" y="120000"/>
                </a:lnTo>
                <a:lnTo>
                  <a:pt x="47191" y="120000"/>
                </a:lnTo>
                <a:lnTo>
                  <a:pt x="47191" y="120000"/>
                </a:lnTo>
                <a:lnTo>
                  <a:pt x="45842" y="120000"/>
                </a:lnTo>
                <a:lnTo>
                  <a:pt x="45842" y="120000"/>
                </a:lnTo>
                <a:lnTo>
                  <a:pt x="45842" y="120000"/>
                </a:lnTo>
                <a:lnTo>
                  <a:pt x="44494" y="120000"/>
                </a:lnTo>
                <a:lnTo>
                  <a:pt x="44494" y="120000"/>
                </a:lnTo>
                <a:lnTo>
                  <a:pt x="44494" y="120000"/>
                </a:lnTo>
                <a:lnTo>
                  <a:pt x="44494" y="120000"/>
                </a:lnTo>
                <a:lnTo>
                  <a:pt x="43146" y="120000"/>
                </a:lnTo>
                <a:lnTo>
                  <a:pt x="43146" y="120000"/>
                </a:lnTo>
                <a:lnTo>
                  <a:pt x="43146" y="120000"/>
                </a:lnTo>
                <a:lnTo>
                  <a:pt x="43146" y="120000"/>
                </a:lnTo>
                <a:lnTo>
                  <a:pt x="41123" y="120000"/>
                </a:lnTo>
                <a:lnTo>
                  <a:pt x="41123" y="120000"/>
                </a:lnTo>
                <a:lnTo>
                  <a:pt x="41123" y="114285"/>
                </a:lnTo>
                <a:lnTo>
                  <a:pt x="41123" y="114285"/>
                </a:lnTo>
                <a:lnTo>
                  <a:pt x="39775" y="114285"/>
                </a:lnTo>
                <a:lnTo>
                  <a:pt x="39775" y="114285"/>
                </a:lnTo>
                <a:lnTo>
                  <a:pt x="39775" y="114285"/>
                </a:lnTo>
                <a:lnTo>
                  <a:pt x="39775" y="114285"/>
                </a:lnTo>
                <a:lnTo>
                  <a:pt x="38426" y="114285"/>
                </a:lnTo>
                <a:lnTo>
                  <a:pt x="38426" y="114285"/>
                </a:lnTo>
                <a:lnTo>
                  <a:pt x="38426" y="114285"/>
                </a:lnTo>
                <a:lnTo>
                  <a:pt x="38426" y="114285"/>
                </a:lnTo>
                <a:lnTo>
                  <a:pt x="38426" y="114285"/>
                </a:lnTo>
                <a:lnTo>
                  <a:pt x="37078" y="114285"/>
                </a:lnTo>
                <a:lnTo>
                  <a:pt x="37078" y="114285"/>
                </a:lnTo>
                <a:lnTo>
                  <a:pt x="37078" y="114285"/>
                </a:lnTo>
                <a:lnTo>
                  <a:pt x="37078" y="114285"/>
                </a:lnTo>
                <a:lnTo>
                  <a:pt x="35730" y="114285"/>
                </a:lnTo>
                <a:lnTo>
                  <a:pt x="35730" y="114285"/>
                </a:lnTo>
                <a:lnTo>
                  <a:pt x="35730" y="114285"/>
                </a:lnTo>
                <a:lnTo>
                  <a:pt x="35730" y="114285"/>
                </a:lnTo>
                <a:lnTo>
                  <a:pt x="33707" y="114285"/>
                </a:lnTo>
                <a:lnTo>
                  <a:pt x="33707" y="108571"/>
                </a:lnTo>
                <a:lnTo>
                  <a:pt x="33707" y="108571"/>
                </a:lnTo>
                <a:lnTo>
                  <a:pt x="33707" y="108571"/>
                </a:lnTo>
                <a:lnTo>
                  <a:pt x="33707" y="108571"/>
                </a:lnTo>
                <a:lnTo>
                  <a:pt x="33707" y="108571"/>
                </a:lnTo>
                <a:lnTo>
                  <a:pt x="32359" y="108571"/>
                </a:lnTo>
                <a:lnTo>
                  <a:pt x="32359" y="108571"/>
                </a:lnTo>
                <a:lnTo>
                  <a:pt x="32359" y="108571"/>
                </a:lnTo>
                <a:lnTo>
                  <a:pt x="32359" y="108571"/>
                </a:lnTo>
                <a:lnTo>
                  <a:pt x="31011" y="108571"/>
                </a:lnTo>
                <a:lnTo>
                  <a:pt x="31011" y="108571"/>
                </a:lnTo>
                <a:lnTo>
                  <a:pt x="31011" y="102857"/>
                </a:lnTo>
                <a:lnTo>
                  <a:pt x="31011" y="102857"/>
                </a:lnTo>
                <a:lnTo>
                  <a:pt x="31011" y="102857"/>
                </a:lnTo>
                <a:lnTo>
                  <a:pt x="31011" y="102857"/>
                </a:lnTo>
                <a:lnTo>
                  <a:pt x="32359" y="102857"/>
                </a:lnTo>
                <a:lnTo>
                  <a:pt x="32359" y="102857"/>
                </a:lnTo>
                <a:lnTo>
                  <a:pt x="32359" y="102857"/>
                </a:lnTo>
                <a:lnTo>
                  <a:pt x="33707" y="102857"/>
                </a:lnTo>
                <a:lnTo>
                  <a:pt x="33707" y="97142"/>
                </a:lnTo>
                <a:lnTo>
                  <a:pt x="33707" y="97142"/>
                </a:lnTo>
                <a:lnTo>
                  <a:pt x="33707" y="97142"/>
                </a:lnTo>
                <a:lnTo>
                  <a:pt x="33707" y="97142"/>
                </a:lnTo>
                <a:lnTo>
                  <a:pt x="35730" y="97142"/>
                </a:lnTo>
                <a:lnTo>
                  <a:pt x="35730" y="97142"/>
                </a:lnTo>
                <a:lnTo>
                  <a:pt x="35730" y="97142"/>
                </a:lnTo>
                <a:lnTo>
                  <a:pt x="35730" y="97142"/>
                </a:lnTo>
                <a:lnTo>
                  <a:pt x="35730" y="97142"/>
                </a:lnTo>
                <a:lnTo>
                  <a:pt x="37078" y="97142"/>
                </a:lnTo>
                <a:lnTo>
                  <a:pt x="37078" y="97142"/>
                </a:lnTo>
                <a:lnTo>
                  <a:pt x="37078" y="97142"/>
                </a:lnTo>
                <a:lnTo>
                  <a:pt x="38426" y="97142"/>
                </a:lnTo>
                <a:lnTo>
                  <a:pt x="38426" y="97142"/>
                </a:lnTo>
                <a:lnTo>
                  <a:pt x="38426" y="97142"/>
                </a:lnTo>
                <a:lnTo>
                  <a:pt x="38426" y="97142"/>
                </a:lnTo>
                <a:lnTo>
                  <a:pt x="39775" y="97142"/>
                </a:lnTo>
                <a:lnTo>
                  <a:pt x="39775" y="97142"/>
                </a:lnTo>
                <a:lnTo>
                  <a:pt x="39775" y="97142"/>
                </a:lnTo>
                <a:lnTo>
                  <a:pt x="39775" y="97142"/>
                </a:lnTo>
                <a:lnTo>
                  <a:pt x="39775" y="97142"/>
                </a:lnTo>
                <a:lnTo>
                  <a:pt x="41123" y="97142"/>
                </a:lnTo>
                <a:lnTo>
                  <a:pt x="41123" y="97142"/>
                </a:lnTo>
                <a:lnTo>
                  <a:pt x="41123" y="97142"/>
                </a:lnTo>
                <a:lnTo>
                  <a:pt x="43146" y="97142"/>
                </a:lnTo>
                <a:lnTo>
                  <a:pt x="43146" y="88571"/>
                </a:lnTo>
                <a:lnTo>
                  <a:pt x="43146" y="88571"/>
                </a:lnTo>
                <a:lnTo>
                  <a:pt x="43146" y="88571"/>
                </a:lnTo>
                <a:lnTo>
                  <a:pt x="43146" y="88571"/>
                </a:lnTo>
                <a:lnTo>
                  <a:pt x="44494" y="88571"/>
                </a:lnTo>
                <a:lnTo>
                  <a:pt x="44494" y="88571"/>
                </a:lnTo>
                <a:lnTo>
                  <a:pt x="44494" y="88571"/>
                </a:lnTo>
                <a:lnTo>
                  <a:pt x="44494" y="88571"/>
                </a:lnTo>
                <a:lnTo>
                  <a:pt x="44494" y="88571"/>
                </a:lnTo>
                <a:lnTo>
                  <a:pt x="45842" y="88571"/>
                </a:lnTo>
                <a:lnTo>
                  <a:pt x="45842" y="88571"/>
                </a:lnTo>
                <a:lnTo>
                  <a:pt x="45842" y="88571"/>
                </a:lnTo>
                <a:lnTo>
                  <a:pt x="45842" y="88571"/>
                </a:lnTo>
                <a:lnTo>
                  <a:pt x="47191" y="88571"/>
                </a:lnTo>
                <a:lnTo>
                  <a:pt x="47191" y="88571"/>
                </a:lnTo>
                <a:lnTo>
                  <a:pt x="47191" y="88571"/>
                </a:lnTo>
                <a:lnTo>
                  <a:pt x="47191" y="88571"/>
                </a:lnTo>
                <a:lnTo>
                  <a:pt x="48539" y="88571"/>
                </a:lnTo>
                <a:lnTo>
                  <a:pt x="48539" y="88571"/>
                </a:lnTo>
                <a:lnTo>
                  <a:pt x="48539" y="88571"/>
                </a:lnTo>
                <a:lnTo>
                  <a:pt x="48539" y="88571"/>
                </a:lnTo>
                <a:lnTo>
                  <a:pt x="50561" y="88571"/>
                </a:lnTo>
                <a:lnTo>
                  <a:pt x="50561" y="88571"/>
                </a:lnTo>
                <a:lnTo>
                  <a:pt x="50561" y="88571"/>
                </a:lnTo>
                <a:lnTo>
                  <a:pt x="51910" y="88571"/>
                </a:lnTo>
                <a:lnTo>
                  <a:pt x="51910" y="88571"/>
                </a:lnTo>
                <a:lnTo>
                  <a:pt x="51910" y="88571"/>
                </a:lnTo>
                <a:lnTo>
                  <a:pt x="51910" y="88571"/>
                </a:lnTo>
                <a:lnTo>
                  <a:pt x="51910" y="82857"/>
                </a:lnTo>
                <a:lnTo>
                  <a:pt x="53258" y="82857"/>
                </a:lnTo>
                <a:lnTo>
                  <a:pt x="53258" y="82857"/>
                </a:lnTo>
                <a:lnTo>
                  <a:pt x="53258" y="82857"/>
                </a:lnTo>
                <a:lnTo>
                  <a:pt x="53258" y="82857"/>
                </a:lnTo>
                <a:lnTo>
                  <a:pt x="54606" y="82857"/>
                </a:lnTo>
                <a:lnTo>
                  <a:pt x="54606" y="82857"/>
                </a:lnTo>
                <a:lnTo>
                  <a:pt x="54606" y="82857"/>
                </a:lnTo>
                <a:lnTo>
                  <a:pt x="55955" y="82857"/>
                </a:lnTo>
                <a:lnTo>
                  <a:pt x="55955" y="82857"/>
                </a:lnTo>
                <a:lnTo>
                  <a:pt x="55955" y="82857"/>
                </a:lnTo>
                <a:lnTo>
                  <a:pt x="55955" y="88571"/>
                </a:lnTo>
                <a:lnTo>
                  <a:pt x="55955" y="88571"/>
                </a:lnTo>
                <a:lnTo>
                  <a:pt x="57977" y="88571"/>
                </a:lnTo>
                <a:lnTo>
                  <a:pt x="57977" y="88571"/>
                </a:lnTo>
                <a:lnTo>
                  <a:pt x="57977" y="88571"/>
                </a:lnTo>
                <a:lnTo>
                  <a:pt x="57977" y="88571"/>
                </a:lnTo>
                <a:lnTo>
                  <a:pt x="59325" y="88571"/>
                </a:lnTo>
                <a:lnTo>
                  <a:pt x="59325" y="82857"/>
                </a:lnTo>
                <a:lnTo>
                  <a:pt x="59325" y="82857"/>
                </a:lnTo>
                <a:lnTo>
                  <a:pt x="59325" y="82857"/>
                </a:lnTo>
                <a:lnTo>
                  <a:pt x="59325" y="82857"/>
                </a:lnTo>
                <a:lnTo>
                  <a:pt x="60674" y="82857"/>
                </a:lnTo>
                <a:lnTo>
                  <a:pt x="60674" y="82857"/>
                </a:lnTo>
                <a:lnTo>
                  <a:pt x="60674" y="82857"/>
                </a:lnTo>
                <a:lnTo>
                  <a:pt x="60674" y="82857"/>
                </a:lnTo>
                <a:lnTo>
                  <a:pt x="60674" y="82857"/>
                </a:lnTo>
                <a:lnTo>
                  <a:pt x="62022" y="82857"/>
                </a:lnTo>
                <a:lnTo>
                  <a:pt x="62022" y="82857"/>
                </a:lnTo>
                <a:lnTo>
                  <a:pt x="62022" y="82857"/>
                </a:lnTo>
                <a:lnTo>
                  <a:pt x="62022" y="82857"/>
                </a:lnTo>
                <a:lnTo>
                  <a:pt x="62022" y="77142"/>
                </a:lnTo>
                <a:lnTo>
                  <a:pt x="63370" y="77142"/>
                </a:lnTo>
                <a:lnTo>
                  <a:pt x="63370" y="77142"/>
                </a:lnTo>
                <a:lnTo>
                  <a:pt x="63370" y="77142"/>
                </a:lnTo>
                <a:lnTo>
                  <a:pt x="63370" y="77142"/>
                </a:lnTo>
                <a:lnTo>
                  <a:pt x="65393" y="77142"/>
                </a:lnTo>
                <a:lnTo>
                  <a:pt x="65393" y="77142"/>
                </a:lnTo>
                <a:lnTo>
                  <a:pt x="65393" y="77142"/>
                </a:lnTo>
                <a:lnTo>
                  <a:pt x="65393" y="77142"/>
                </a:lnTo>
                <a:lnTo>
                  <a:pt x="63370" y="77142"/>
                </a:lnTo>
                <a:lnTo>
                  <a:pt x="63370" y="77142"/>
                </a:lnTo>
                <a:lnTo>
                  <a:pt x="63370" y="77142"/>
                </a:lnTo>
                <a:lnTo>
                  <a:pt x="62022" y="77142"/>
                </a:lnTo>
                <a:lnTo>
                  <a:pt x="62022" y="77142"/>
                </a:lnTo>
                <a:lnTo>
                  <a:pt x="62022" y="77142"/>
                </a:lnTo>
                <a:lnTo>
                  <a:pt x="62022" y="77142"/>
                </a:lnTo>
                <a:lnTo>
                  <a:pt x="62022" y="77142"/>
                </a:lnTo>
                <a:lnTo>
                  <a:pt x="62022" y="77142"/>
                </a:lnTo>
                <a:lnTo>
                  <a:pt x="60674" y="77142"/>
                </a:lnTo>
                <a:lnTo>
                  <a:pt x="60674" y="77142"/>
                </a:lnTo>
                <a:lnTo>
                  <a:pt x="60674" y="82857"/>
                </a:lnTo>
                <a:lnTo>
                  <a:pt x="60674" y="82857"/>
                </a:lnTo>
                <a:lnTo>
                  <a:pt x="60674" y="82857"/>
                </a:lnTo>
                <a:lnTo>
                  <a:pt x="59325" y="82857"/>
                </a:lnTo>
                <a:lnTo>
                  <a:pt x="59325" y="82857"/>
                </a:lnTo>
                <a:lnTo>
                  <a:pt x="59325" y="82857"/>
                </a:lnTo>
                <a:lnTo>
                  <a:pt x="57977" y="82857"/>
                </a:lnTo>
                <a:lnTo>
                  <a:pt x="57977" y="82857"/>
                </a:lnTo>
                <a:lnTo>
                  <a:pt x="57977" y="82857"/>
                </a:lnTo>
                <a:lnTo>
                  <a:pt x="57977" y="82857"/>
                </a:lnTo>
                <a:lnTo>
                  <a:pt x="55955" y="82857"/>
                </a:lnTo>
                <a:lnTo>
                  <a:pt x="55955" y="82857"/>
                </a:lnTo>
                <a:lnTo>
                  <a:pt x="55955" y="82857"/>
                </a:lnTo>
                <a:lnTo>
                  <a:pt x="55955" y="82857"/>
                </a:lnTo>
                <a:lnTo>
                  <a:pt x="54606" y="82857"/>
                </a:lnTo>
                <a:lnTo>
                  <a:pt x="54606" y="82857"/>
                </a:lnTo>
                <a:lnTo>
                  <a:pt x="54606" y="82857"/>
                </a:lnTo>
                <a:lnTo>
                  <a:pt x="53258" y="82857"/>
                </a:lnTo>
                <a:lnTo>
                  <a:pt x="53258" y="82857"/>
                </a:lnTo>
                <a:lnTo>
                  <a:pt x="53258" y="82857"/>
                </a:lnTo>
                <a:lnTo>
                  <a:pt x="53258" y="82857"/>
                </a:lnTo>
                <a:lnTo>
                  <a:pt x="53258" y="82857"/>
                </a:lnTo>
                <a:lnTo>
                  <a:pt x="51910" y="82857"/>
                </a:lnTo>
                <a:lnTo>
                  <a:pt x="51910" y="82857"/>
                </a:lnTo>
                <a:lnTo>
                  <a:pt x="51910" y="82857"/>
                </a:lnTo>
                <a:lnTo>
                  <a:pt x="51910" y="82857"/>
                </a:lnTo>
                <a:lnTo>
                  <a:pt x="51910" y="82857"/>
                </a:lnTo>
                <a:lnTo>
                  <a:pt x="50561" y="82857"/>
                </a:lnTo>
                <a:lnTo>
                  <a:pt x="50561" y="82857"/>
                </a:lnTo>
                <a:lnTo>
                  <a:pt x="50561" y="77142"/>
                </a:lnTo>
                <a:lnTo>
                  <a:pt x="50561" y="77142"/>
                </a:lnTo>
                <a:lnTo>
                  <a:pt x="48539" y="77142"/>
                </a:lnTo>
                <a:lnTo>
                  <a:pt x="48539" y="77142"/>
                </a:lnTo>
                <a:lnTo>
                  <a:pt x="48539" y="77142"/>
                </a:lnTo>
                <a:lnTo>
                  <a:pt x="48539" y="82857"/>
                </a:lnTo>
                <a:lnTo>
                  <a:pt x="48539" y="82857"/>
                </a:lnTo>
                <a:lnTo>
                  <a:pt x="47191" y="82857"/>
                </a:lnTo>
                <a:lnTo>
                  <a:pt x="47191" y="82857"/>
                </a:lnTo>
                <a:lnTo>
                  <a:pt x="47191" y="82857"/>
                </a:lnTo>
                <a:lnTo>
                  <a:pt x="47191" y="82857"/>
                </a:lnTo>
                <a:lnTo>
                  <a:pt x="47191" y="82857"/>
                </a:lnTo>
                <a:lnTo>
                  <a:pt x="45842" y="82857"/>
                </a:lnTo>
                <a:lnTo>
                  <a:pt x="45842" y="82857"/>
                </a:lnTo>
                <a:lnTo>
                  <a:pt x="45842" y="82857"/>
                </a:lnTo>
                <a:lnTo>
                  <a:pt x="44494" y="82857"/>
                </a:lnTo>
                <a:lnTo>
                  <a:pt x="44494" y="82857"/>
                </a:lnTo>
                <a:lnTo>
                  <a:pt x="44494" y="82857"/>
                </a:lnTo>
                <a:lnTo>
                  <a:pt x="44494" y="82857"/>
                </a:lnTo>
                <a:lnTo>
                  <a:pt x="43146" y="82857"/>
                </a:lnTo>
                <a:lnTo>
                  <a:pt x="43146" y="82857"/>
                </a:lnTo>
                <a:lnTo>
                  <a:pt x="43146" y="82857"/>
                </a:lnTo>
                <a:lnTo>
                  <a:pt x="43146" y="82857"/>
                </a:lnTo>
                <a:lnTo>
                  <a:pt x="43146" y="82857"/>
                </a:lnTo>
                <a:lnTo>
                  <a:pt x="41123" y="82857"/>
                </a:lnTo>
                <a:lnTo>
                  <a:pt x="41123" y="82857"/>
                </a:lnTo>
                <a:lnTo>
                  <a:pt x="41123" y="82857"/>
                </a:lnTo>
                <a:lnTo>
                  <a:pt x="39775" y="82857"/>
                </a:lnTo>
                <a:lnTo>
                  <a:pt x="39775" y="82857"/>
                </a:lnTo>
                <a:lnTo>
                  <a:pt x="39775" y="82857"/>
                </a:lnTo>
                <a:lnTo>
                  <a:pt x="39775" y="82857"/>
                </a:lnTo>
                <a:lnTo>
                  <a:pt x="38426" y="82857"/>
                </a:lnTo>
                <a:lnTo>
                  <a:pt x="38426" y="82857"/>
                </a:lnTo>
                <a:lnTo>
                  <a:pt x="38426" y="82857"/>
                </a:lnTo>
                <a:lnTo>
                  <a:pt x="38426" y="82857"/>
                </a:lnTo>
                <a:lnTo>
                  <a:pt x="37078" y="82857"/>
                </a:lnTo>
                <a:lnTo>
                  <a:pt x="37078" y="82857"/>
                </a:lnTo>
                <a:lnTo>
                  <a:pt x="37078" y="82857"/>
                </a:lnTo>
                <a:lnTo>
                  <a:pt x="35730" y="82857"/>
                </a:lnTo>
                <a:lnTo>
                  <a:pt x="35730" y="82857"/>
                </a:lnTo>
                <a:lnTo>
                  <a:pt x="35730" y="82857"/>
                </a:lnTo>
                <a:lnTo>
                  <a:pt x="35730" y="82857"/>
                </a:lnTo>
                <a:lnTo>
                  <a:pt x="35730" y="82857"/>
                </a:lnTo>
                <a:lnTo>
                  <a:pt x="35730" y="77142"/>
                </a:lnTo>
                <a:lnTo>
                  <a:pt x="35730" y="77142"/>
                </a:lnTo>
                <a:lnTo>
                  <a:pt x="37078" y="77142"/>
                </a:lnTo>
                <a:lnTo>
                  <a:pt x="37078" y="77142"/>
                </a:lnTo>
                <a:lnTo>
                  <a:pt x="37078" y="77142"/>
                </a:lnTo>
                <a:lnTo>
                  <a:pt x="37078" y="71428"/>
                </a:lnTo>
                <a:lnTo>
                  <a:pt x="37078" y="71428"/>
                </a:lnTo>
                <a:lnTo>
                  <a:pt x="37078" y="71428"/>
                </a:lnTo>
                <a:lnTo>
                  <a:pt x="37078" y="71428"/>
                </a:lnTo>
                <a:lnTo>
                  <a:pt x="35730" y="71428"/>
                </a:lnTo>
                <a:lnTo>
                  <a:pt x="35730" y="71428"/>
                </a:lnTo>
                <a:lnTo>
                  <a:pt x="35730" y="71428"/>
                </a:lnTo>
                <a:lnTo>
                  <a:pt x="35730" y="71428"/>
                </a:lnTo>
                <a:lnTo>
                  <a:pt x="35730" y="71428"/>
                </a:lnTo>
                <a:lnTo>
                  <a:pt x="35730" y="71428"/>
                </a:lnTo>
                <a:lnTo>
                  <a:pt x="35730" y="71428"/>
                </a:lnTo>
                <a:lnTo>
                  <a:pt x="35730" y="71428"/>
                </a:lnTo>
                <a:lnTo>
                  <a:pt x="33707" y="71428"/>
                </a:lnTo>
                <a:lnTo>
                  <a:pt x="33707" y="77142"/>
                </a:lnTo>
                <a:lnTo>
                  <a:pt x="33707" y="77142"/>
                </a:lnTo>
                <a:lnTo>
                  <a:pt x="33707" y="77142"/>
                </a:lnTo>
                <a:lnTo>
                  <a:pt x="33707" y="77142"/>
                </a:lnTo>
                <a:lnTo>
                  <a:pt x="33707" y="77142"/>
                </a:lnTo>
                <a:lnTo>
                  <a:pt x="32359" y="77142"/>
                </a:lnTo>
                <a:lnTo>
                  <a:pt x="32359" y="77142"/>
                </a:lnTo>
                <a:lnTo>
                  <a:pt x="32359" y="82857"/>
                </a:lnTo>
                <a:lnTo>
                  <a:pt x="32359" y="82857"/>
                </a:lnTo>
                <a:lnTo>
                  <a:pt x="32359" y="82857"/>
                </a:lnTo>
                <a:lnTo>
                  <a:pt x="32359" y="82857"/>
                </a:lnTo>
                <a:lnTo>
                  <a:pt x="31011" y="82857"/>
                </a:lnTo>
                <a:lnTo>
                  <a:pt x="31011" y="82857"/>
                </a:lnTo>
                <a:lnTo>
                  <a:pt x="31011" y="82857"/>
                </a:lnTo>
                <a:lnTo>
                  <a:pt x="31011" y="82857"/>
                </a:lnTo>
                <a:lnTo>
                  <a:pt x="31011" y="82857"/>
                </a:lnTo>
                <a:lnTo>
                  <a:pt x="29662" y="82857"/>
                </a:lnTo>
                <a:lnTo>
                  <a:pt x="29662" y="88571"/>
                </a:lnTo>
                <a:lnTo>
                  <a:pt x="29662" y="88571"/>
                </a:lnTo>
                <a:lnTo>
                  <a:pt x="29662" y="88571"/>
                </a:lnTo>
                <a:lnTo>
                  <a:pt x="28314" y="88571"/>
                </a:lnTo>
                <a:lnTo>
                  <a:pt x="28314" y="88571"/>
                </a:lnTo>
                <a:lnTo>
                  <a:pt x="28314" y="88571"/>
                </a:lnTo>
                <a:lnTo>
                  <a:pt x="28314" y="88571"/>
                </a:lnTo>
                <a:lnTo>
                  <a:pt x="28314" y="88571"/>
                </a:lnTo>
                <a:lnTo>
                  <a:pt x="26292" y="88571"/>
                </a:lnTo>
                <a:lnTo>
                  <a:pt x="26292" y="88571"/>
                </a:lnTo>
                <a:lnTo>
                  <a:pt x="26292" y="88571"/>
                </a:lnTo>
                <a:lnTo>
                  <a:pt x="26292" y="88571"/>
                </a:lnTo>
                <a:lnTo>
                  <a:pt x="24943" y="88571"/>
                </a:lnTo>
                <a:lnTo>
                  <a:pt x="24943" y="88571"/>
                </a:lnTo>
                <a:lnTo>
                  <a:pt x="24943" y="88571"/>
                </a:lnTo>
                <a:lnTo>
                  <a:pt x="23595" y="88571"/>
                </a:lnTo>
                <a:lnTo>
                  <a:pt x="23595" y="88571"/>
                </a:lnTo>
                <a:lnTo>
                  <a:pt x="23595" y="88571"/>
                </a:lnTo>
                <a:lnTo>
                  <a:pt x="23595" y="82857"/>
                </a:lnTo>
                <a:lnTo>
                  <a:pt x="23595" y="82857"/>
                </a:lnTo>
                <a:lnTo>
                  <a:pt x="23595" y="82857"/>
                </a:lnTo>
                <a:lnTo>
                  <a:pt x="23595" y="77142"/>
                </a:lnTo>
                <a:lnTo>
                  <a:pt x="23595" y="77142"/>
                </a:lnTo>
                <a:lnTo>
                  <a:pt x="23595" y="82857"/>
                </a:lnTo>
                <a:lnTo>
                  <a:pt x="23595" y="82857"/>
                </a:lnTo>
                <a:lnTo>
                  <a:pt x="22247" y="82857"/>
                </a:lnTo>
                <a:lnTo>
                  <a:pt x="22247" y="82857"/>
                </a:lnTo>
                <a:lnTo>
                  <a:pt x="22247" y="82857"/>
                </a:lnTo>
                <a:lnTo>
                  <a:pt x="22247" y="82857"/>
                </a:lnTo>
                <a:lnTo>
                  <a:pt x="22247" y="82857"/>
                </a:lnTo>
                <a:lnTo>
                  <a:pt x="20898" y="82857"/>
                </a:lnTo>
                <a:lnTo>
                  <a:pt x="20898" y="82857"/>
                </a:lnTo>
                <a:lnTo>
                  <a:pt x="20898" y="88571"/>
                </a:lnTo>
                <a:lnTo>
                  <a:pt x="20898" y="88571"/>
                </a:lnTo>
                <a:lnTo>
                  <a:pt x="20898" y="88571"/>
                </a:lnTo>
                <a:lnTo>
                  <a:pt x="20898" y="88571"/>
                </a:lnTo>
                <a:lnTo>
                  <a:pt x="18876" y="88571"/>
                </a:lnTo>
                <a:lnTo>
                  <a:pt x="18876" y="88571"/>
                </a:lnTo>
                <a:lnTo>
                  <a:pt x="18876" y="88571"/>
                </a:lnTo>
                <a:lnTo>
                  <a:pt x="18876" y="88571"/>
                </a:lnTo>
                <a:lnTo>
                  <a:pt x="17528" y="88571"/>
                </a:lnTo>
                <a:lnTo>
                  <a:pt x="17528" y="88571"/>
                </a:lnTo>
                <a:lnTo>
                  <a:pt x="17528" y="88571"/>
                </a:lnTo>
                <a:lnTo>
                  <a:pt x="17528" y="88571"/>
                </a:lnTo>
                <a:lnTo>
                  <a:pt x="17528" y="88571"/>
                </a:lnTo>
                <a:lnTo>
                  <a:pt x="16179" y="88571"/>
                </a:lnTo>
                <a:lnTo>
                  <a:pt x="16179" y="88571"/>
                </a:lnTo>
                <a:lnTo>
                  <a:pt x="16179" y="88571"/>
                </a:lnTo>
                <a:lnTo>
                  <a:pt x="14831" y="88571"/>
                </a:lnTo>
                <a:lnTo>
                  <a:pt x="14831" y="88571"/>
                </a:lnTo>
                <a:lnTo>
                  <a:pt x="14831" y="82857"/>
                </a:lnTo>
                <a:lnTo>
                  <a:pt x="14831" y="82857"/>
                </a:lnTo>
                <a:lnTo>
                  <a:pt x="14831" y="82857"/>
                </a:lnTo>
                <a:lnTo>
                  <a:pt x="13483" y="82857"/>
                </a:lnTo>
                <a:lnTo>
                  <a:pt x="13483" y="82857"/>
                </a:lnTo>
                <a:lnTo>
                  <a:pt x="13483" y="82857"/>
                </a:lnTo>
                <a:lnTo>
                  <a:pt x="13483" y="82857"/>
                </a:lnTo>
                <a:lnTo>
                  <a:pt x="13483" y="77142"/>
                </a:lnTo>
                <a:lnTo>
                  <a:pt x="13483" y="77142"/>
                </a:lnTo>
                <a:lnTo>
                  <a:pt x="13483" y="77142"/>
                </a:lnTo>
                <a:lnTo>
                  <a:pt x="13483" y="77142"/>
                </a:lnTo>
                <a:lnTo>
                  <a:pt x="13483" y="77142"/>
                </a:lnTo>
                <a:lnTo>
                  <a:pt x="13483" y="77142"/>
                </a:lnTo>
                <a:lnTo>
                  <a:pt x="13483" y="77142"/>
                </a:lnTo>
                <a:lnTo>
                  <a:pt x="12134" y="77142"/>
                </a:lnTo>
                <a:lnTo>
                  <a:pt x="12134" y="77142"/>
                </a:lnTo>
                <a:lnTo>
                  <a:pt x="12134" y="77142"/>
                </a:lnTo>
                <a:lnTo>
                  <a:pt x="10112" y="77142"/>
                </a:lnTo>
                <a:lnTo>
                  <a:pt x="10112" y="82857"/>
                </a:lnTo>
                <a:lnTo>
                  <a:pt x="10112" y="82857"/>
                </a:lnTo>
                <a:lnTo>
                  <a:pt x="10112" y="82857"/>
                </a:lnTo>
                <a:lnTo>
                  <a:pt x="10112" y="82857"/>
                </a:lnTo>
                <a:lnTo>
                  <a:pt x="10112" y="82857"/>
                </a:lnTo>
                <a:lnTo>
                  <a:pt x="8764" y="82857"/>
                </a:lnTo>
                <a:lnTo>
                  <a:pt x="8764" y="82857"/>
                </a:lnTo>
                <a:lnTo>
                  <a:pt x="8764" y="82857"/>
                </a:lnTo>
                <a:lnTo>
                  <a:pt x="8764" y="82857"/>
                </a:lnTo>
                <a:lnTo>
                  <a:pt x="8764" y="82857"/>
                </a:lnTo>
                <a:lnTo>
                  <a:pt x="7415" y="82857"/>
                </a:lnTo>
                <a:lnTo>
                  <a:pt x="7415" y="82857"/>
                </a:lnTo>
                <a:lnTo>
                  <a:pt x="7415" y="82857"/>
                </a:lnTo>
                <a:lnTo>
                  <a:pt x="6067" y="82857"/>
                </a:lnTo>
                <a:lnTo>
                  <a:pt x="6067" y="82857"/>
                </a:lnTo>
                <a:lnTo>
                  <a:pt x="6067" y="82857"/>
                </a:lnTo>
                <a:lnTo>
                  <a:pt x="6067" y="82857"/>
                </a:lnTo>
                <a:lnTo>
                  <a:pt x="4719" y="82857"/>
                </a:lnTo>
                <a:lnTo>
                  <a:pt x="4719" y="77142"/>
                </a:lnTo>
                <a:lnTo>
                  <a:pt x="4719" y="77142"/>
                </a:lnTo>
                <a:lnTo>
                  <a:pt x="4719" y="77142"/>
                </a:lnTo>
                <a:lnTo>
                  <a:pt x="4719" y="77142"/>
                </a:lnTo>
                <a:lnTo>
                  <a:pt x="2696" y="77142"/>
                </a:lnTo>
                <a:lnTo>
                  <a:pt x="2696" y="77142"/>
                </a:lnTo>
                <a:lnTo>
                  <a:pt x="2696" y="77142"/>
                </a:lnTo>
                <a:lnTo>
                  <a:pt x="1348" y="77142"/>
                </a:lnTo>
                <a:lnTo>
                  <a:pt x="1348" y="77142"/>
                </a:lnTo>
                <a:lnTo>
                  <a:pt x="1348" y="77142"/>
                </a:lnTo>
                <a:lnTo>
                  <a:pt x="1348" y="77142"/>
                </a:lnTo>
                <a:lnTo>
                  <a:pt x="1348" y="77142"/>
                </a:lnTo>
                <a:lnTo>
                  <a:pt x="0" y="77142"/>
                </a:lnTo>
                <a:lnTo>
                  <a:pt x="0" y="77142"/>
                </a:lnTo>
                <a:lnTo>
                  <a:pt x="0" y="77142"/>
                </a:lnTo>
                <a:lnTo>
                  <a:pt x="0" y="77142"/>
                </a:lnTo>
                <a:lnTo>
                  <a:pt x="0" y="71428"/>
                </a:lnTo>
                <a:lnTo>
                  <a:pt x="0" y="71428"/>
                </a:lnTo>
                <a:lnTo>
                  <a:pt x="0" y="71428"/>
                </a:lnTo>
                <a:lnTo>
                  <a:pt x="0" y="71428"/>
                </a:lnTo>
                <a:lnTo>
                  <a:pt x="1348" y="71428"/>
                </a:lnTo>
                <a:lnTo>
                  <a:pt x="1348" y="71428"/>
                </a:lnTo>
                <a:lnTo>
                  <a:pt x="1348" y="71428"/>
                </a:lnTo>
                <a:lnTo>
                  <a:pt x="1348" y="71428"/>
                </a:lnTo>
                <a:lnTo>
                  <a:pt x="1348" y="71428"/>
                </a:lnTo>
                <a:lnTo>
                  <a:pt x="1348" y="71428"/>
                </a:lnTo>
                <a:lnTo>
                  <a:pt x="2696" y="71428"/>
                </a:lnTo>
                <a:lnTo>
                  <a:pt x="2696" y="65714"/>
                </a:lnTo>
                <a:lnTo>
                  <a:pt x="2696" y="65714"/>
                </a:lnTo>
                <a:lnTo>
                  <a:pt x="2696" y="65714"/>
                </a:lnTo>
                <a:lnTo>
                  <a:pt x="2696" y="65714"/>
                </a:lnTo>
                <a:lnTo>
                  <a:pt x="4719" y="65714"/>
                </a:lnTo>
                <a:lnTo>
                  <a:pt x="4719" y="65714"/>
                </a:lnTo>
                <a:lnTo>
                  <a:pt x="4719" y="65714"/>
                </a:lnTo>
                <a:lnTo>
                  <a:pt x="4719" y="65714"/>
                </a:lnTo>
                <a:lnTo>
                  <a:pt x="6067" y="65714"/>
                </a:lnTo>
                <a:lnTo>
                  <a:pt x="6067" y="65714"/>
                </a:lnTo>
                <a:lnTo>
                  <a:pt x="6067" y="65714"/>
                </a:lnTo>
                <a:lnTo>
                  <a:pt x="6067" y="65714"/>
                </a:lnTo>
                <a:lnTo>
                  <a:pt x="7415" y="65714"/>
                </a:lnTo>
                <a:lnTo>
                  <a:pt x="7415" y="65714"/>
                </a:lnTo>
                <a:lnTo>
                  <a:pt x="7415" y="65714"/>
                </a:lnTo>
                <a:lnTo>
                  <a:pt x="8764" y="65714"/>
                </a:lnTo>
                <a:lnTo>
                  <a:pt x="8764" y="65714"/>
                </a:lnTo>
                <a:lnTo>
                  <a:pt x="8764" y="65714"/>
                </a:lnTo>
                <a:lnTo>
                  <a:pt x="8764" y="65714"/>
                </a:lnTo>
                <a:lnTo>
                  <a:pt x="10112" y="65714"/>
                </a:lnTo>
                <a:lnTo>
                  <a:pt x="10112" y="65714"/>
                </a:lnTo>
                <a:lnTo>
                  <a:pt x="10112" y="65714"/>
                </a:lnTo>
                <a:lnTo>
                  <a:pt x="10112" y="65714"/>
                </a:lnTo>
                <a:lnTo>
                  <a:pt x="12134" y="65714"/>
                </a:lnTo>
                <a:lnTo>
                  <a:pt x="12134" y="65714"/>
                </a:lnTo>
                <a:lnTo>
                  <a:pt x="12134" y="65714"/>
                </a:lnTo>
                <a:lnTo>
                  <a:pt x="13483" y="65714"/>
                </a:lnTo>
                <a:lnTo>
                  <a:pt x="13483" y="65714"/>
                </a:lnTo>
                <a:lnTo>
                  <a:pt x="13483" y="65714"/>
                </a:lnTo>
                <a:lnTo>
                  <a:pt x="13483" y="65714"/>
                </a:lnTo>
                <a:lnTo>
                  <a:pt x="14831" y="65714"/>
                </a:lnTo>
                <a:lnTo>
                  <a:pt x="14831" y="65714"/>
                </a:lnTo>
                <a:lnTo>
                  <a:pt x="14831" y="65714"/>
                </a:lnTo>
                <a:lnTo>
                  <a:pt x="14831" y="65714"/>
                </a:lnTo>
                <a:lnTo>
                  <a:pt x="16179" y="65714"/>
                </a:lnTo>
                <a:lnTo>
                  <a:pt x="16179" y="65714"/>
                </a:lnTo>
                <a:lnTo>
                  <a:pt x="16179" y="65714"/>
                </a:lnTo>
                <a:lnTo>
                  <a:pt x="16179" y="65714"/>
                </a:lnTo>
                <a:lnTo>
                  <a:pt x="17528" y="65714"/>
                </a:lnTo>
                <a:lnTo>
                  <a:pt x="17528" y="65714"/>
                </a:lnTo>
                <a:lnTo>
                  <a:pt x="17528" y="65714"/>
                </a:lnTo>
                <a:lnTo>
                  <a:pt x="17528" y="57142"/>
                </a:lnTo>
                <a:lnTo>
                  <a:pt x="17528" y="57142"/>
                </a:lnTo>
                <a:lnTo>
                  <a:pt x="18876" y="57142"/>
                </a:lnTo>
                <a:lnTo>
                  <a:pt x="18876" y="57142"/>
                </a:lnTo>
                <a:lnTo>
                  <a:pt x="18876" y="57142"/>
                </a:lnTo>
                <a:lnTo>
                  <a:pt x="18876" y="57142"/>
                </a:lnTo>
                <a:lnTo>
                  <a:pt x="18876" y="57142"/>
                </a:lnTo>
                <a:lnTo>
                  <a:pt x="18876" y="57142"/>
                </a:lnTo>
                <a:lnTo>
                  <a:pt x="17528" y="57142"/>
                </a:lnTo>
                <a:lnTo>
                  <a:pt x="17528" y="57142"/>
                </a:lnTo>
                <a:lnTo>
                  <a:pt x="17528" y="57142"/>
                </a:lnTo>
                <a:lnTo>
                  <a:pt x="17528" y="57142"/>
                </a:lnTo>
                <a:lnTo>
                  <a:pt x="17528" y="57142"/>
                </a:lnTo>
                <a:lnTo>
                  <a:pt x="16179" y="57142"/>
                </a:lnTo>
                <a:lnTo>
                  <a:pt x="16179" y="57142"/>
                </a:lnTo>
                <a:lnTo>
                  <a:pt x="16179" y="57142"/>
                </a:lnTo>
                <a:lnTo>
                  <a:pt x="14831" y="57142"/>
                </a:lnTo>
                <a:lnTo>
                  <a:pt x="14831" y="57142"/>
                </a:lnTo>
                <a:lnTo>
                  <a:pt x="14831" y="57142"/>
                </a:lnTo>
                <a:lnTo>
                  <a:pt x="14831" y="57142"/>
                </a:lnTo>
                <a:lnTo>
                  <a:pt x="13483" y="57142"/>
                </a:lnTo>
                <a:lnTo>
                  <a:pt x="13483" y="57142"/>
                </a:lnTo>
                <a:lnTo>
                  <a:pt x="13483" y="57142"/>
                </a:lnTo>
                <a:lnTo>
                  <a:pt x="13483" y="65714"/>
                </a:lnTo>
                <a:lnTo>
                  <a:pt x="13483" y="65714"/>
                </a:lnTo>
                <a:lnTo>
                  <a:pt x="12134" y="65714"/>
                </a:lnTo>
                <a:lnTo>
                  <a:pt x="12134" y="65714"/>
                </a:lnTo>
                <a:lnTo>
                  <a:pt x="12134" y="65714"/>
                </a:lnTo>
                <a:lnTo>
                  <a:pt x="10112" y="65714"/>
                </a:lnTo>
                <a:lnTo>
                  <a:pt x="10112" y="65714"/>
                </a:lnTo>
                <a:lnTo>
                  <a:pt x="10112" y="65714"/>
                </a:lnTo>
                <a:lnTo>
                  <a:pt x="10112" y="65714"/>
                </a:lnTo>
                <a:lnTo>
                  <a:pt x="8764" y="65714"/>
                </a:lnTo>
                <a:lnTo>
                  <a:pt x="8764" y="65714"/>
                </a:lnTo>
                <a:lnTo>
                  <a:pt x="8764" y="65714"/>
                </a:lnTo>
                <a:lnTo>
                  <a:pt x="8764" y="65714"/>
                </a:lnTo>
                <a:lnTo>
                  <a:pt x="7415" y="65714"/>
                </a:lnTo>
                <a:lnTo>
                  <a:pt x="7415" y="65714"/>
                </a:lnTo>
                <a:lnTo>
                  <a:pt x="7415" y="65714"/>
                </a:lnTo>
                <a:lnTo>
                  <a:pt x="6067" y="65714"/>
                </a:lnTo>
                <a:lnTo>
                  <a:pt x="6067" y="57142"/>
                </a:lnTo>
                <a:lnTo>
                  <a:pt x="6067" y="57142"/>
                </a:lnTo>
                <a:lnTo>
                  <a:pt x="6067" y="57142"/>
                </a:lnTo>
                <a:lnTo>
                  <a:pt x="6067" y="57142"/>
                </a:lnTo>
                <a:lnTo>
                  <a:pt x="4719" y="57142"/>
                </a:lnTo>
                <a:lnTo>
                  <a:pt x="4719" y="57142"/>
                </a:lnTo>
                <a:lnTo>
                  <a:pt x="4719" y="57142"/>
                </a:lnTo>
                <a:lnTo>
                  <a:pt x="4719" y="57142"/>
                </a:lnTo>
                <a:lnTo>
                  <a:pt x="4719" y="57142"/>
                </a:lnTo>
                <a:lnTo>
                  <a:pt x="4719" y="57142"/>
                </a:lnTo>
                <a:lnTo>
                  <a:pt x="4719" y="51428"/>
                </a:lnTo>
                <a:lnTo>
                  <a:pt x="4719" y="51428"/>
                </a:lnTo>
                <a:lnTo>
                  <a:pt x="6067" y="51428"/>
                </a:lnTo>
                <a:lnTo>
                  <a:pt x="6067" y="51428"/>
                </a:lnTo>
                <a:lnTo>
                  <a:pt x="6067" y="51428"/>
                </a:lnTo>
                <a:lnTo>
                  <a:pt x="6067" y="51428"/>
                </a:lnTo>
                <a:lnTo>
                  <a:pt x="6067" y="51428"/>
                </a:lnTo>
                <a:lnTo>
                  <a:pt x="6067" y="51428"/>
                </a:lnTo>
                <a:lnTo>
                  <a:pt x="7415" y="51428"/>
                </a:lnTo>
                <a:lnTo>
                  <a:pt x="7415" y="45714"/>
                </a:lnTo>
                <a:lnTo>
                  <a:pt x="7415" y="45714"/>
                </a:lnTo>
                <a:lnTo>
                  <a:pt x="7415" y="45714"/>
                </a:lnTo>
                <a:lnTo>
                  <a:pt x="8764" y="45714"/>
                </a:lnTo>
                <a:lnTo>
                  <a:pt x="8764" y="45714"/>
                </a:lnTo>
                <a:lnTo>
                  <a:pt x="8764" y="45714"/>
                </a:lnTo>
                <a:lnTo>
                  <a:pt x="8764" y="45714"/>
                </a:lnTo>
                <a:lnTo>
                  <a:pt x="10112" y="45714"/>
                </a:lnTo>
                <a:lnTo>
                  <a:pt x="10112" y="45714"/>
                </a:lnTo>
                <a:lnTo>
                  <a:pt x="10112" y="45714"/>
                </a:lnTo>
                <a:lnTo>
                  <a:pt x="10112" y="45714"/>
                </a:lnTo>
                <a:lnTo>
                  <a:pt x="12134" y="45714"/>
                </a:lnTo>
                <a:lnTo>
                  <a:pt x="12134" y="45714"/>
                </a:lnTo>
                <a:lnTo>
                  <a:pt x="12134" y="45714"/>
                </a:lnTo>
                <a:lnTo>
                  <a:pt x="13483" y="45714"/>
                </a:lnTo>
                <a:lnTo>
                  <a:pt x="13483" y="45714"/>
                </a:lnTo>
                <a:lnTo>
                  <a:pt x="13483" y="45714"/>
                </a:lnTo>
                <a:lnTo>
                  <a:pt x="13483" y="45714"/>
                </a:lnTo>
                <a:lnTo>
                  <a:pt x="14831" y="45714"/>
                </a:lnTo>
                <a:lnTo>
                  <a:pt x="14831" y="45714"/>
                </a:lnTo>
                <a:lnTo>
                  <a:pt x="14831" y="45714"/>
                </a:lnTo>
                <a:lnTo>
                  <a:pt x="14831" y="45714"/>
                </a:lnTo>
                <a:lnTo>
                  <a:pt x="16179" y="45714"/>
                </a:lnTo>
                <a:lnTo>
                  <a:pt x="16179" y="45714"/>
                </a:lnTo>
                <a:lnTo>
                  <a:pt x="16179" y="45714"/>
                </a:lnTo>
                <a:lnTo>
                  <a:pt x="17528" y="45714"/>
                </a:lnTo>
                <a:lnTo>
                  <a:pt x="17528" y="45714"/>
                </a:lnTo>
                <a:lnTo>
                  <a:pt x="16179" y="45714"/>
                </a:lnTo>
                <a:lnTo>
                  <a:pt x="16179" y="45714"/>
                </a:lnTo>
                <a:lnTo>
                  <a:pt x="16179" y="45714"/>
                </a:lnTo>
                <a:lnTo>
                  <a:pt x="14831" y="45714"/>
                </a:lnTo>
                <a:lnTo>
                  <a:pt x="14831" y="45714"/>
                </a:lnTo>
                <a:lnTo>
                  <a:pt x="14831" y="45714"/>
                </a:lnTo>
                <a:lnTo>
                  <a:pt x="14831" y="45714"/>
                </a:lnTo>
                <a:lnTo>
                  <a:pt x="13483" y="45714"/>
                </a:lnTo>
                <a:lnTo>
                  <a:pt x="13483" y="45714"/>
                </a:lnTo>
                <a:lnTo>
                  <a:pt x="13483" y="45714"/>
                </a:lnTo>
                <a:lnTo>
                  <a:pt x="13483" y="45714"/>
                </a:lnTo>
                <a:lnTo>
                  <a:pt x="12134" y="45714"/>
                </a:lnTo>
                <a:lnTo>
                  <a:pt x="12134" y="45714"/>
                </a:lnTo>
                <a:lnTo>
                  <a:pt x="12134" y="45714"/>
                </a:lnTo>
                <a:lnTo>
                  <a:pt x="10112" y="45714"/>
                </a:lnTo>
                <a:lnTo>
                  <a:pt x="10112" y="45714"/>
                </a:lnTo>
                <a:lnTo>
                  <a:pt x="10112" y="45714"/>
                </a:lnTo>
                <a:lnTo>
                  <a:pt x="10112" y="45714"/>
                </a:lnTo>
                <a:lnTo>
                  <a:pt x="8764" y="45714"/>
                </a:lnTo>
                <a:lnTo>
                  <a:pt x="8764" y="45714"/>
                </a:lnTo>
                <a:lnTo>
                  <a:pt x="8764" y="45714"/>
                </a:lnTo>
                <a:lnTo>
                  <a:pt x="8764" y="40000"/>
                </a:lnTo>
                <a:lnTo>
                  <a:pt x="8764" y="40000"/>
                </a:lnTo>
                <a:lnTo>
                  <a:pt x="8764" y="40000"/>
                </a:lnTo>
                <a:lnTo>
                  <a:pt x="8764" y="40000"/>
                </a:lnTo>
                <a:lnTo>
                  <a:pt x="8764" y="31428"/>
                </a:lnTo>
                <a:lnTo>
                  <a:pt x="10112" y="31428"/>
                </a:lnTo>
                <a:lnTo>
                  <a:pt x="10112" y="31428"/>
                </a:lnTo>
                <a:lnTo>
                  <a:pt x="10112" y="31428"/>
                </a:lnTo>
                <a:lnTo>
                  <a:pt x="10112" y="31428"/>
                </a:lnTo>
                <a:lnTo>
                  <a:pt x="10112" y="31428"/>
                </a:lnTo>
                <a:lnTo>
                  <a:pt x="10112" y="31428"/>
                </a:lnTo>
                <a:lnTo>
                  <a:pt x="12134" y="31428"/>
                </a:lnTo>
                <a:lnTo>
                  <a:pt x="12134" y="25714"/>
                </a:lnTo>
                <a:lnTo>
                  <a:pt x="12134" y="25714"/>
                </a:lnTo>
                <a:lnTo>
                  <a:pt x="12134" y="25714"/>
                </a:lnTo>
                <a:lnTo>
                  <a:pt x="13483" y="25714"/>
                </a:lnTo>
                <a:lnTo>
                  <a:pt x="13483" y="25714"/>
                </a:lnTo>
                <a:lnTo>
                  <a:pt x="13483" y="25714"/>
                </a:lnTo>
                <a:lnTo>
                  <a:pt x="13483" y="25714"/>
                </a:lnTo>
                <a:lnTo>
                  <a:pt x="14831" y="25714"/>
                </a:lnTo>
                <a:lnTo>
                  <a:pt x="14831" y="25714"/>
                </a:lnTo>
                <a:lnTo>
                  <a:pt x="14831" y="25714"/>
                </a:lnTo>
                <a:lnTo>
                  <a:pt x="14831" y="25714"/>
                </a:lnTo>
                <a:lnTo>
                  <a:pt x="14831" y="25714"/>
                </a:lnTo>
                <a:lnTo>
                  <a:pt x="16179" y="25714"/>
                </a:lnTo>
                <a:lnTo>
                  <a:pt x="16179" y="25714"/>
                </a:lnTo>
                <a:lnTo>
                  <a:pt x="16179" y="25714"/>
                </a:lnTo>
                <a:lnTo>
                  <a:pt x="16179" y="25714"/>
                </a:lnTo>
                <a:lnTo>
                  <a:pt x="17528" y="25714"/>
                </a:lnTo>
                <a:lnTo>
                  <a:pt x="17528" y="25714"/>
                </a:lnTo>
                <a:lnTo>
                  <a:pt x="17528" y="25714"/>
                </a:lnTo>
                <a:lnTo>
                  <a:pt x="17528" y="25714"/>
                </a:lnTo>
                <a:lnTo>
                  <a:pt x="17528" y="25714"/>
                </a:lnTo>
                <a:lnTo>
                  <a:pt x="17528" y="25714"/>
                </a:lnTo>
                <a:lnTo>
                  <a:pt x="17528" y="25714"/>
                </a:lnTo>
                <a:lnTo>
                  <a:pt x="17528" y="25714"/>
                </a:lnTo>
                <a:lnTo>
                  <a:pt x="17528" y="25714"/>
                </a:lnTo>
                <a:lnTo>
                  <a:pt x="17528" y="20000"/>
                </a:lnTo>
                <a:lnTo>
                  <a:pt x="17528" y="20000"/>
                </a:lnTo>
                <a:lnTo>
                  <a:pt x="17528" y="20000"/>
                </a:lnTo>
                <a:lnTo>
                  <a:pt x="17528" y="20000"/>
                </a:lnTo>
                <a:lnTo>
                  <a:pt x="17528" y="20000"/>
                </a:lnTo>
                <a:lnTo>
                  <a:pt x="17528" y="20000"/>
                </a:lnTo>
                <a:lnTo>
                  <a:pt x="18876" y="20000"/>
                </a:lnTo>
                <a:lnTo>
                  <a:pt x="18876" y="20000"/>
                </a:lnTo>
                <a:lnTo>
                  <a:pt x="18876" y="20000"/>
                </a:lnTo>
                <a:lnTo>
                  <a:pt x="18876" y="14285"/>
                </a:lnTo>
                <a:lnTo>
                  <a:pt x="18876" y="14285"/>
                </a:lnTo>
                <a:lnTo>
                  <a:pt x="20898" y="14285"/>
                </a:lnTo>
                <a:lnTo>
                  <a:pt x="20898" y="14285"/>
                </a:lnTo>
                <a:lnTo>
                  <a:pt x="20898" y="14285"/>
                </a:lnTo>
                <a:lnTo>
                  <a:pt x="20898" y="14285"/>
                </a:lnTo>
                <a:lnTo>
                  <a:pt x="22247" y="14285"/>
                </a:lnTo>
                <a:lnTo>
                  <a:pt x="22247" y="14285"/>
                </a:lnTo>
                <a:lnTo>
                  <a:pt x="22247" y="14285"/>
                </a:lnTo>
                <a:lnTo>
                  <a:pt x="22247" y="14285"/>
                </a:lnTo>
                <a:lnTo>
                  <a:pt x="23595" y="14285"/>
                </a:lnTo>
                <a:lnTo>
                  <a:pt x="23595" y="14285"/>
                </a:lnTo>
                <a:lnTo>
                  <a:pt x="23595" y="14285"/>
                </a:lnTo>
                <a:lnTo>
                  <a:pt x="23595" y="14285"/>
                </a:lnTo>
                <a:lnTo>
                  <a:pt x="24943" y="14285"/>
                </a:lnTo>
                <a:lnTo>
                  <a:pt x="24943" y="14285"/>
                </a:lnTo>
                <a:lnTo>
                  <a:pt x="24943" y="14285"/>
                </a:lnTo>
                <a:lnTo>
                  <a:pt x="26292" y="14285"/>
                </a:lnTo>
                <a:lnTo>
                  <a:pt x="26292" y="14285"/>
                </a:lnTo>
                <a:lnTo>
                  <a:pt x="26292" y="14285"/>
                </a:lnTo>
                <a:lnTo>
                  <a:pt x="26292" y="14285"/>
                </a:lnTo>
                <a:lnTo>
                  <a:pt x="26292" y="14285"/>
                </a:lnTo>
                <a:lnTo>
                  <a:pt x="28314" y="14285"/>
                </a:lnTo>
                <a:lnTo>
                  <a:pt x="28314" y="14285"/>
                </a:lnTo>
                <a:lnTo>
                  <a:pt x="28314" y="14285"/>
                </a:lnTo>
                <a:lnTo>
                  <a:pt x="28314" y="14285"/>
                </a:lnTo>
                <a:lnTo>
                  <a:pt x="29662" y="14285"/>
                </a:lnTo>
                <a:lnTo>
                  <a:pt x="29662" y="14285"/>
                </a:lnTo>
                <a:lnTo>
                  <a:pt x="29662" y="14285"/>
                </a:lnTo>
                <a:lnTo>
                  <a:pt x="29662" y="14285"/>
                </a:lnTo>
                <a:lnTo>
                  <a:pt x="29662" y="14285"/>
                </a:lnTo>
                <a:lnTo>
                  <a:pt x="31011" y="14285"/>
                </a:lnTo>
                <a:lnTo>
                  <a:pt x="31011" y="14285"/>
                </a:lnTo>
                <a:lnTo>
                  <a:pt x="31011" y="14285"/>
                </a:lnTo>
                <a:lnTo>
                  <a:pt x="31011" y="14285"/>
                </a:lnTo>
                <a:lnTo>
                  <a:pt x="32359" y="14285"/>
                </a:lnTo>
                <a:lnTo>
                  <a:pt x="32359" y="14285"/>
                </a:lnTo>
                <a:lnTo>
                  <a:pt x="32359" y="14285"/>
                </a:lnTo>
                <a:lnTo>
                  <a:pt x="32359" y="14285"/>
                </a:lnTo>
                <a:lnTo>
                  <a:pt x="33707" y="14285"/>
                </a:lnTo>
                <a:lnTo>
                  <a:pt x="33707" y="14285"/>
                </a:lnTo>
                <a:lnTo>
                  <a:pt x="33707" y="14285"/>
                </a:lnTo>
                <a:lnTo>
                  <a:pt x="33707" y="14285"/>
                </a:lnTo>
                <a:lnTo>
                  <a:pt x="35730" y="14285"/>
                </a:lnTo>
                <a:lnTo>
                  <a:pt x="35730" y="14285"/>
                </a:lnTo>
                <a:lnTo>
                  <a:pt x="35730" y="14285"/>
                </a:lnTo>
                <a:lnTo>
                  <a:pt x="35730" y="20000"/>
                </a:lnTo>
                <a:lnTo>
                  <a:pt x="35730" y="20000"/>
                </a:lnTo>
                <a:lnTo>
                  <a:pt x="35730" y="20000"/>
                </a:lnTo>
                <a:lnTo>
                  <a:pt x="35730" y="20000"/>
                </a:lnTo>
                <a:lnTo>
                  <a:pt x="35730" y="20000"/>
                </a:lnTo>
                <a:lnTo>
                  <a:pt x="35730" y="25714"/>
                </a:lnTo>
                <a:lnTo>
                  <a:pt x="35730" y="25714"/>
                </a:lnTo>
                <a:lnTo>
                  <a:pt x="35730" y="25714"/>
                </a:lnTo>
                <a:lnTo>
                  <a:pt x="37078" y="25714"/>
                </a:lnTo>
                <a:lnTo>
                  <a:pt x="37078" y="25714"/>
                </a:lnTo>
                <a:lnTo>
                  <a:pt x="35730" y="25714"/>
                </a:lnTo>
                <a:lnTo>
                  <a:pt x="35730" y="25714"/>
                </a:lnTo>
                <a:lnTo>
                  <a:pt x="37078" y="25714"/>
                </a:lnTo>
                <a:lnTo>
                  <a:pt x="37078" y="25714"/>
                </a:lnTo>
                <a:lnTo>
                  <a:pt x="37078" y="25714"/>
                </a:lnTo>
                <a:lnTo>
                  <a:pt x="37078" y="25714"/>
                </a:lnTo>
                <a:lnTo>
                  <a:pt x="38426" y="25714"/>
                </a:lnTo>
                <a:lnTo>
                  <a:pt x="38426" y="25714"/>
                </a:lnTo>
                <a:lnTo>
                  <a:pt x="38426" y="25714"/>
                </a:lnTo>
                <a:lnTo>
                  <a:pt x="38426" y="25714"/>
                </a:lnTo>
                <a:lnTo>
                  <a:pt x="39775" y="25714"/>
                </a:lnTo>
                <a:lnTo>
                  <a:pt x="39775" y="25714"/>
                </a:lnTo>
                <a:lnTo>
                  <a:pt x="39775" y="25714"/>
                </a:lnTo>
                <a:lnTo>
                  <a:pt x="39775" y="25714"/>
                </a:lnTo>
                <a:lnTo>
                  <a:pt x="41123" y="25714"/>
                </a:lnTo>
                <a:lnTo>
                  <a:pt x="41123" y="25714"/>
                </a:lnTo>
                <a:lnTo>
                  <a:pt x="41123" y="25714"/>
                </a:lnTo>
                <a:lnTo>
                  <a:pt x="41123" y="25714"/>
                </a:lnTo>
                <a:lnTo>
                  <a:pt x="43146" y="25714"/>
                </a:lnTo>
                <a:lnTo>
                  <a:pt x="43146" y="25714"/>
                </a:lnTo>
                <a:lnTo>
                  <a:pt x="43146" y="25714"/>
                </a:lnTo>
                <a:lnTo>
                  <a:pt x="43146" y="25714"/>
                </a:lnTo>
                <a:lnTo>
                  <a:pt x="44494" y="25714"/>
                </a:lnTo>
                <a:lnTo>
                  <a:pt x="44494" y="25714"/>
                </a:lnTo>
                <a:lnTo>
                  <a:pt x="44494" y="25714"/>
                </a:lnTo>
                <a:lnTo>
                  <a:pt x="44494" y="25714"/>
                </a:lnTo>
                <a:lnTo>
                  <a:pt x="45842" y="25714"/>
                </a:lnTo>
                <a:lnTo>
                  <a:pt x="45842" y="25714"/>
                </a:lnTo>
                <a:lnTo>
                  <a:pt x="45842" y="25714"/>
                </a:lnTo>
                <a:lnTo>
                  <a:pt x="47191" y="25714"/>
                </a:lnTo>
                <a:lnTo>
                  <a:pt x="47191" y="25714"/>
                </a:lnTo>
                <a:lnTo>
                  <a:pt x="47191" y="25714"/>
                </a:lnTo>
                <a:lnTo>
                  <a:pt x="47191" y="25714"/>
                </a:lnTo>
                <a:lnTo>
                  <a:pt x="47191" y="25714"/>
                </a:lnTo>
                <a:lnTo>
                  <a:pt x="48539" y="25714"/>
                </a:lnTo>
                <a:lnTo>
                  <a:pt x="48539" y="25714"/>
                </a:lnTo>
                <a:lnTo>
                  <a:pt x="48539" y="25714"/>
                </a:lnTo>
                <a:lnTo>
                  <a:pt x="48539" y="25714"/>
                </a:lnTo>
                <a:lnTo>
                  <a:pt x="48539" y="25714"/>
                </a:lnTo>
                <a:lnTo>
                  <a:pt x="50561" y="25714"/>
                </a:lnTo>
                <a:lnTo>
                  <a:pt x="50561" y="25714"/>
                </a:lnTo>
                <a:lnTo>
                  <a:pt x="50561" y="25714"/>
                </a:lnTo>
                <a:lnTo>
                  <a:pt x="51910" y="25714"/>
                </a:lnTo>
                <a:lnTo>
                  <a:pt x="51910" y="25714"/>
                </a:lnTo>
                <a:lnTo>
                  <a:pt x="51910" y="31428"/>
                </a:lnTo>
                <a:lnTo>
                  <a:pt x="51910" y="31428"/>
                </a:lnTo>
                <a:lnTo>
                  <a:pt x="51910" y="31428"/>
                </a:lnTo>
                <a:lnTo>
                  <a:pt x="51910" y="31428"/>
                </a:lnTo>
                <a:lnTo>
                  <a:pt x="51910" y="31428"/>
                </a:lnTo>
                <a:lnTo>
                  <a:pt x="51910" y="31428"/>
                </a:lnTo>
                <a:lnTo>
                  <a:pt x="51910" y="40000"/>
                </a:lnTo>
                <a:lnTo>
                  <a:pt x="51910" y="40000"/>
                </a:lnTo>
                <a:lnTo>
                  <a:pt x="53258" y="40000"/>
                </a:lnTo>
                <a:lnTo>
                  <a:pt x="53258" y="40000"/>
                </a:lnTo>
                <a:lnTo>
                  <a:pt x="53258" y="40000"/>
                </a:lnTo>
                <a:lnTo>
                  <a:pt x="53258" y="40000"/>
                </a:lnTo>
                <a:lnTo>
                  <a:pt x="54606" y="40000"/>
                </a:lnTo>
                <a:lnTo>
                  <a:pt x="54606" y="40000"/>
                </a:lnTo>
                <a:lnTo>
                  <a:pt x="54606" y="40000"/>
                </a:lnTo>
                <a:lnTo>
                  <a:pt x="55955" y="40000"/>
                </a:lnTo>
                <a:lnTo>
                  <a:pt x="55955" y="40000"/>
                </a:lnTo>
                <a:lnTo>
                  <a:pt x="55955" y="40000"/>
                </a:lnTo>
                <a:lnTo>
                  <a:pt x="55955" y="40000"/>
                </a:lnTo>
                <a:lnTo>
                  <a:pt x="55955" y="40000"/>
                </a:lnTo>
                <a:lnTo>
                  <a:pt x="55955" y="40000"/>
                </a:lnTo>
                <a:lnTo>
                  <a:pt x="57977" y="40000"/>
                </a:lnTo>
                <a:lnTo>
                  <a:pt x="57977" y="40000"/>
                </a:lnTo>
                <a:lnTo>
                  <a:pt x="57977" y="40000"/>
                </a:lnTo>
                <a:lnTo>
                  <a:pt x="57977" y="40000"/>
                </a:lnTo>
                <a:lnTo>
                  <a:pt x="57977" y="45714"/>
                </a:lnTo>
                <a:lnTo>
                  <a:pt x="59325" y="45714"/>
                </a:lnTo>
                <a:lnTo>
                  <a:pt x="59325" y="45714"/>
                </a:lnTo>
                <a:lnTo>
                  <a:pt x="59325" y="45714"/>
                </a:lnTo>
                <a:lnTo>
                  <a:pt x="60674" y="45714"/>
                </a:lnTo>
                <a:lnTo>
                  <a:pt x="60674" y="45714"/>
                </a:lnTo>
                <a:lnTo>
                  <a:pt x="60674" y="45714"/>
                </a:lnTo>
                <a:lnTo>
                  <a:pt x="60674" y="45714"/>
                </a:lnTo>
                <a:lnTo>
                  <a:pt x="60674" y="45714"/>
                </a:lnTo>
                <a:lnTo>
                  <a:pt x="60674" y="51428"/>
                </a:lnTo>
                <a:lnTo>
                  <a:pt x="60674" y="51428"/>
                </a:lnTo>
                <a:lnTo>
                  <a:pt x="60674" y="51428"/>
                </a:lnTo>
                <a:lnTo>
                  <a:pt x="62022" y="51428"/>
                </a:lnTo>
                <a:lnTo>
                  <a:pt x="62022" y="51428"/>
                </a:lnTo>
                <a:lnTo>
                  <a:pt x="62022" y="51428"/>
                </a:lnTo>
                <a:lnTo>
                  <a:pt x="62022" y="51428"/>
                </a:lnTo>
                <a:lnTo>
                  <a:pt x="62022" y="57142"/>
                </a:lnTo>
                <a:lnTo>
                  <a:pt x="62022" y="57142"/>
                </a:lnTo>
                <a:lnTo>
                  <a:pt x="62022" y="57142"/>
                </a:lnTo>
                <a:lnTo>
                  <a:pt x="62022" y="57142"/>
                </a:lnTo>
                <a:lnTo>
                  <a:pt x="62022" y="57142"/>
                </a:lnTo>
                <a:lnTo>
                  <a:pt x="62022" y="65714"/>
                </a:lnTo>
                <a:lnTo>
                  <a:pt x="62022" y="65714"/>
                </a:lnTo>
                <a:lnTo>
                  <a:pt x="63370" y="65714"/>
                </a:lnTo>
                <a:lnTo>
                  <a:pt x="63370" y="65714"/>
                </a:lnTo>
                <a:lnTo>
                  <a:pt x="63370" y="65714"/>
                </a:lnTo>
                <a:lnTo>
                  <a:pt x="65393" y="65714"/>
                </a:lnTo>
                <a:lnTo>
                  <a:pt x="65393" y="65714"/>
                </a:lnTo>
                <a:lnTo>
                  <a:pt x="65393" y="65714"/>
                </a:lnTo>
                <a:lnTo>
                  <a:pt x="65393" y="57142"/>
                </a:lnTo>
                <a:lnTo>
                  <a:pt x="65393" y="57142"/>
                </a:lnTo>
                <a:lnTo>
                  <a:pt x="66741" y="57142"/>
                </a:lnTo>
                <a:lnTo>
                  <a:pt x="66741" y="57142"/>
                </a:lnTo>
                <a:lnTo>
                  <a:pt x="66741" y="57142"/>
                </a:lnTo>
                <a:lnTo>
                  <a:pt x="66741" y="57142"/>
                </a:lnTo>
                <a:lnTo>
                  <a:pt x="68089" y="57142"/>
                </a:lnTo>
                <a:lnTo>
                  <a:pt x="68089" y="57142"/>
                </a:lnTo>
                <a:lnTo>
                  <a:pt x="68089" y="57142"/>
                </a:lnTo>
                <a:lnTo>
                  <a:pt x="69438" y="57142"/>
                </a:lnTo>
                <a:lnTo>
                  <a:pt x="69438" y="57142"/>
                </a:lnTo>
                <a:lnTo>
                  <a:pt x="69438" y="57142"/>
                </a:lnTo>
                <a:lnTo>
                  <a:pt x="69438" y="57142"/>
                </a:lnTo>
                <a:lnTo>
                  <a:pt x="70786" y="57142"/>
                </a:lnTo>
                <a:lnTo>
                  <a:pt x="70786" y="57142"/>
                </a:lnTo>
                <a:lnTo>
                  <a:pt x="70786" y="57142"/>
                </a:lnTo>
                <a:lnTo>
                  <a:pt x="70786" y="57142"/>
                </a:lnTo>
                <a:lnTo>
                  <a:pt x="72808" y="57142"/>
                </a:lnTo>
                <a:lnTo>
                  <a:pt x="72808" y="57142"/>
                </a:lnTo>
                <a:lnTo>
                  <a:pt x="72808" y="57142"/>
                </a:lnTo>
                <a:lnTo>
                  <a:pt x="74157" y="57142"/>
                </a:lnTo>
                <a:lnTo>
                  <a:pt x="74157" y="57142"/>
                </a:lnTo>
                <a:lnTo>
                  <a:pt x="74157" y="57142"/>
                </a:lnTo>
                <a:lnTo>
                  <a:pt x="74157" y="57142"/>
                </a:lnTo>
                <a:lnTo>
                  <a:pt x="75505" y="57142"/>
                </a:lnTo>
                <a:lnTo>
                  <a:pt x="75505" y="65714"/>
                </a:lnTo>
                <a:lnTo>
                  <a:pt x="75505" y="65714"/>
                </a:lnTo>
                <a:lnTo>
                  <a:pt x="75505" y="65714"/>
                </a:lnTo>
                <a:lnTo>
                  <a:pt x="75505" y="65714"/>
                </a:lnTo>
                <a:lnTo>
                  <a:pt x="76853" y="65714"/>
                </a:lnTo>
                <a:lnTo>
                  <a:pt x="76853" y="65714"/>
                </a:lnTo>
                <a:lnTo>
                  <a:pt x="76853" y="65714"/>
                </a:lnTo>
                <a:lnTo>
                  <a:pt x="78202" y="65714"/>
                </a:lnTo>
                <a:lnTo>
                  <a:pt x="78202" y="65714"/>
                </a:lnTo>
                <a:lnTo>
                  <a:pt x="78202" y="65714"/>
                </a:lnTo>
                <a:lnTo>
                  <a:pt x="78202" y="65714"/>
                </a:lnTo>
                <a:lnTo>
                  <a:pt x="80224" y="65714"/>
                </a:lnTo>
                <a:lnTo>
                  <a:pt x="80224" y="65714"/>
                </a:lnTo>
                <a:lnTo>
                  <a:pt x="80224" y="65714"/>
                </a:lnTo>
                <a:lnTo>
                  <a:pt x="80224" y="65714"/>
                </a:lnTo>
                <a:lnTo>
                  <a:pt x="81573" y="65714"/>
                </a:lnTo>
                <a:lnTo>
                  <a:pt x="81573" y="65714"/>
                </a:lnTo>
                <a:lnTo>
                  <a:pt x="81573" y="65714"/>
                </a:lnTo>
                <a:lnTo>
                  <a:pt x="82921" y="65714"/>
                </a:lnTo>
                <a:lnTo>
                  <a:pt x="82921" y="65714"/>
                </a:lnTo>
                <a:lnTo>
                  <a:pt x="82921" y="65714"/>
                </a:lnTo>
                <a:lnTo>
                  <a:pt x="82921" y="65714"/>
                </a:lnTo>
                <a:lnTo>
                  <a:pt x="82921" y="57142"/>
                </a:lnTo>
                <a:lnTo>
                  <a:pt x="84269" y="57142"/>
                </a:lnTo>
                <a:lnTo>
                  <a:pt x="84269" y="57142"/>
                </a:lnTo>
                <a:lnTo>
                  <a:pt x="84269" y="57142"/>
                </a:lnTo>
                <a:lnTo>
                  <a:pt x="85617" y="57142"/>
                </a:lnTo>
                <a:lnTo>
                  <a:pt x="85617" y="57142"/>
                </a:lnTo>
                <a:lnTo>
                  <a:pt x="85617" y="57142"/>
                </a:lnTo>
                <a:lnTo>
                  <a:pt x="84269" y="57142"/>
                </a:lnTo>
                <a:lnTo>
                  <a:pt x="84269" y="51428"/>
                </a:lnTo>
                <a:lnTo>
                  <a:pt x="84269" y="51428"/>
                </a:lnTo>
                <a:lnTo>
                  <a:pt x="84269" y="51428"/>
                </a:lnTo>
                <a:lnTo>
                  <a:pt x="82921" y="51428"/>
                </a:lnTo>
                <a:lnTo>
                  <a:pt x="82921" y="51428"/>
                </a:lnTo>
                <a:lnTo>
                  <a:pt x="82921" y="51428"/>
                </a:lnTo>
                <a:lnTo>
                  <a:pt x="82921" y="51428"/>
                </a:lnTo>
                <a:lnTo>
                  <a:pt x="82921" y="51428"/>
                </a:lnTo>
                <a:lnTo>
                  <a:pt x="81573" y="51428"/>
                </a:lnTo>
                <a:lnTo>
                  <a:pt x="81573" y="51428"/>
                </a:lnTo>
                <a:lnTo>
                  <a:pt x="81573" y="51428"/>
                </a:lnTo>
                <a:lnTo>
                  <a:pt x="80224" y="51428"/>
                </a:lnTo>
                <a:lnTo>
                  <a:pt x="80224" y="51428"/>
                </a:lnTo>
                <a:lnTo>
                  <a:pt x="80224" y="51428"/>
                </a:lnTo>
                <a:lnTo>
                  <a:pt x="80224" y="51428"/>
                </a:lnTo>
                <a:lnTo>
                  <a:pt x="80224" y="51428"/>
                </a:lnTo>
                <a:lnTo>
                  <a:pt x="78202" y="51428"/>
                </a:lnTo>
                <a:lnTo>
                  <a:pt x="78202" y="51428"/>
                </a:lnTo>
                <a:lnTo>
                  <a:pt x="78202" y="51428"/>
                </a:lnTo>
                <a:lnTo>
                  <a:pt x="78202" y="51428"/>
                </a:lnTo>
                <a:lnTo>
                  <a:pt x="76853" y="51428"/>
                </a:lnTo>
                <a:lnTo>
                  <a:pt x="76853" y="45714"/>
                </a:lnTo>
                <a:lnTo>
                  <a:pt x="76853" y="45714"/>
                </a:lnTo>
                <a:lnTo>
                  <a:pt x="76853" y="45714"/>
                </a:lnTo>
                <a:lnTo>
                  <a:pt x="75505" y="45714"/>
                </a:lnTo>
                <a:lnTo>
                  <a:pt x="75505" y="45714"/>
                </a:lnTo>
                <a:lnTo>
                  <a:pt x="75505" y="45714"/>
                </a:lnTo>
                <a:lnTo>
                  <a:pt x="75505" y="40000"/>
                </a:lnTo>
                <a:lnTo>
                  <a:pt x="76853" y="40000"/>
                </a:lnTo>
                <a:lnTo>
                  <a:pt x="76853" y="40000"/>
                </a:lnTo>
                <a:lnTo>
                  <a:pt x="76853" y="40000"/>
                </a:lnTo>
                <a:lnTo>
                  <a:pt x="76853" y="40000"/>
                </a:lnTo>
                <a:lnTo>
                  <a:pt x="78202" y="40000"/>
                </a:lnTo>
                <a:lnTo>
                  <a:pt x="78202" y="40000"/>
                </a:lnTo>
                <a:lnTo>
                  <a:pt x="78202" y="40000"/>
                </a:lnTo>
                <a:lnTo>
                  <a:pt x="78202" y="40000"/>
                </a:lnTo>
                <a:lnTo>
                  <a:pt x="80224" y="40000"/>
                </a:lnTo>
                <a:lnTo>
                  <a:pt x="80224" y="40000"/>
                </a:lnTo>
                <a:lnTo>
                  <a:pt x="80224" y="40000"/>
                </a:lnTo>
                <a:lnTo>
                  <a:pt x="80224" y="40000"/>
                </a:lnTo>
                <a:lnTo>
                  <a:pt x="80224" y="31428"/>
                </a:lnTo>
                <a:lnTo>
                  <a:pt x="80224" y="31428"/>
                </a:lnTo>
                <a:lnTo>
                  <a:pt x="80224" y="31428"/>
                </a:lnTo>
                <a:lnTo>
                  <a:pt x="80224" y="31428"/>
                </a:lnTo>
                <a:lnTo>
                  <a:pt x="80224" y="31428"/>
                </a:lnTo>
                <a:lnTo>
                  <a:pt x="80224" y="31428"/>
                </a:lnTo>
                <a:lnTo>
                  <a:pt x="80224" y="31428"/>
                </a:lnTo>
                <a:lnTo>
                  <a:pt x="78202" y="31428"/>
                </a:lnTo>
                <a:lnTo>
                  <a:pt x="78202" y="31428"/>
                </a:lnTo>
                <a:lnTo>
                  <a:pt x="78202" y="31428"/>
                </a:lnTo>
                <a:lnTo>
                  <a:pt x="78202" y="31428"/>
                </a:lnTo>
                <a:lnTo>
                  <a:pt x="76853" y="31428"/>
                </a:lnTo>
                <a:lnTo>
                  <a:pt x="76853" y="31428"/>
                </a:lnTo>
                <a:lnTo>
                  <a:pt x="76853" y="25714"/>
                </a:lnTo>
                <a:lnTo>
                  <a:pt x="76853" y="25714"/>
                </a:lnTo>
                <a:lnTo>
                  <a:pt x="75505" y="25714"/>
                </a:lnTo>
                <a:lnTo>
                  <a:pt x="75505" y="25714"/>
                </a:lnTo>
                <a:lnTo>
                  <a:pt x="75505" y="31428"/>
                </a:lnTo>
                <a:lnTo>
                  <a:pt x="75505" y="31428"/>
                </a:lnTo>
                <a:lnTo>
                  <a:pt x="75505" y="25714"/>
                </a:lnTo>
                <a:lnTo>
                  <a:pt x="75505" y="25714"/>
                </a:lnTo>
                <a:lnTo>
                  <a:pt x="74157" y="25714"/>
                </a:lnTo>
                <a:lnTo>
                  <a:pt x="74157" y="25714"/>
                </a:lnTo>
                <a:lnTo>
                  <a:pt x="74157" y="25714"/>
                </a:lnTo>
                <a:lnTo>
                  <a:pt x="74157" y="25714"/>
                </a:lnTo>
                <a:lnTo>
                  <a:pt x="74157" y="25714"/>
                </a:lnTo>
                <a:lnTo>
                  <a:pt x="72808" y="25714"/>
                </a:lnTo>
                <a:lnTo>
                  <a:pt x="72808" y="25714"/>
                </a:lnTo>
                <a:lnTo>
                  <a:pt x="72808" y="25714"/>
                </a:lnTo>
                <a:lnTo>
                  <a:pt x="72808" y="25714"/>
                </a:lnTo>
                <a:lnTo>
                  <a:pt x="70786" y="25714"/>
                </a:lnTo>
                <a:lnTo>
                  <a:pt x="70786" y="25714"/>
                </a:lnTo>
                <a:lnTo>
                  <a:pt x="70786" y="25714"/>
                </a:lnTo>
                <a:lnTo>
                  <a:pt x="70786" y="25714"/>
                </a:lnTo>
                <a:lnTo>
                  <a:pt x="70786" y="25714"/>
                </a:lnTo>
                <a:lnTo>
                  <a:pt x="70786" y="25714"/>
                </a:lnTo>
                <a:lnTo>
                  <a:pt x="70786" y="20000"/>
                </a:lnTo>
                <a:lnTo>
                  <a:pt x="70786" y="20000"/>
                </a:lnTo>
                <a:lnTo>
                  <a:pt x="70786" y="20000"/>
                </a:lnTo>
                <a:lnTo>
                  <a:pt x="70786" y="20000"/>
                </a:lnTo>
                <a:lnTo>
                  <a:pt x="70786" y="14285"/>
                </a:lnTo>
                <a:lnTo>
                  <a:pt x="70786" y="14285"/>
                </a:lnTo>
                <a:lnTo>
                  <a:pt x="70786" y="14285"/>
                </a:lnTo>
                <a:lnTo>
                  <a:pt x="72808" y="14285"/>
                </a:lnTo>
                <a:lnTo>
                  <a:pt x="72808" y="14285"/>
                </a:lnTo>
                <a:lnTo>
                  <a:pt x="72808" y="14285"/>
                </a:lnTo>
                <a:lnTo>
                  <a:pt x="74157" y="14285"/>
                </a:lnTo>
                <a:lnTo>
                  <a:pt x="74157" y="14285"/>
                </a:lnTo>
                <a:lnTo>
                  <a:pt x="74157" y="14285"/>
                </a:lnTo>
                <a:lnTo>
                  <a:pt x="74157" y="14285"/>
                </a:lnTo>
                <a:lnTo>
                  <a:pt x="74157" y="14285"/>
                </a:lnTo>
                <a:lnTo>
                  <a:pt x="75505" y="14285"/>
                </a:lnTo>
                <a:lnTo>
                  <a:pt x="75505" y="14285"/>
                </a:lnTo>
                <a:lnTo>
                  <a:pt x="75505" y="14285"/>
                </a:lnTo>
                <a:lnTo>
                  <a:pt x="75505" y="14285"/>
                </a:lnTo>
                <a:lnTo>
                  <a:pt x="75505" y="14285"/>
                </a:lnTo>
                <a:lnTo>
                  <a:pt x="75505" y="8571"/>
                </a:lnTo>
                <a:lnTo>
                  <a:pt x="76853" y="8571"/>
                </a:lnTo>
                <a:lnTo>
                  <a:pt x="76853" y="8571"/>
                </a:lnTo>
                <a:lnTo>
                  <a:pt x="76853" y="8571"/>
                </a:lnTo>
                <a:lnTo>
                  <a:pt x="76853" y="8571"/>
                </a:lnTo>
                <a:lnTo>
                  <a:pt x="78202" y="8571"/>
                </a:lnTo>
                <a:lnTo>
                  <a:pt x="78202" y="8571"/>
                </a:lnTo>
                <a:lnTo>
                  <a:pt x="78202" y="8571"/>
                </a:lnTo>
                <a:lnTo>
                  <a:pt x="78202" y="8571"/>
                </a:lnTo>
                <a:lnTo>
                  <a:pt x="78202" y="8571"/>
                </a:lnTo>
                <a:lnTo>
                  <a:pt x="78202" y="8571"/>
                </a:lnTo>
                <a:lnTo>
                  <a:pt x="80224" y="8571"/>
                </a:lnTo>
                <a:lnTo>
                  <a:pt x="80224" y="0"/>
                </a:lnTo>
                <a:lnTo>
                  <a:pt x="80224" y="0"/>
                </a:lnTo>
                <a:lnTo>
                  <a:pt x="80224" y="0"/>
                </a:lnTo>
                <a:lnTo>
                  <a:pt x="80224" y="0"/>
                </a:lnTo>
                <a:lnTo>
                  <a:pt x="80224" y="0"/>
                </a:lnTo>
                <a:lnTo>
                  <a:pt x="81573" y="0"/>
                </a:lnTo>
                <a:lnTo>
                  <a:pt x="81573" y="0"/>
                </a:lnTo>
                <a:lnTo>
                  <a:pt x="81573" y="0"/>
                </a:lnTo>
                <a:lnTo>
                  <a:pt x="81573" y="0"/>
                </a:lnTo>
                <a:lnTo>
                  <a:pt x="82921" y="0"/>
                </a:lnTo>
                <a:lnTo>
                  <a:pt x="82921" y="0"/>
                </a:lnTo>
                <a:lnTo>
                  <a:pt x="82921" y="0"/>
                </a:lnTo>
                <a:lnTo>
                  <a:pt x="82921" y="0"/>
                </a:lnTo>
                <a:lnTo>
                  <a:pt x="84269" y="0"/>
                </a:lnTo>
                <a:lnTo>
                  <a:pt x="84269" y="0"/>
                </a:lnTo>
                <a:lnTo>
                  <a:pt x="84269" y="0"/>
                </a:lnTo>
                <a:lnTo>
                  <a:pt x="85617" y="0"/>
                </a:lnTo>
                <a:lnTo>
                  <a:pt x="85617" y="0"/>
                </a:lnTo>
                <a:lnTo>
                  <a:pt x="85617" y="0"/>
                </a:lnTo>
                <a:lnTo>
                  <a:pt x="85617" y="0"/>
                </a:lnTo>
                <a:lnTo>
                  <a:pt x="87640" y="0"/>
                </a:lnTo>
                <a:lnTo>
                  <a:pt x="87640" y="0"/>
                </a:lnTo>
                <a:lnTo>
                  <a:pt x="87640" y="0"/>
                </a:lnTo>
                <a:lnTo>
                  <a:pt x="87640" y="0"/>
                </a:lnTo>
                <a:lnTo>
                  <a:pt x="88988"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0" name="Shape 2260"/>
          <p:cNvSpPr/>
          <p:nvPr/>
        </p:nvSpPr>
        <p:spPr>
          <a:xfrm>
            <a:off x="3368278" y="2954338"/>
            <a:ext cx="117872" cy="136524"/>
          </a:xfrm>
          <a:custGeom>
            <a:avLst/>
            <a:gdLst/>
            <a:ahLst/>
            <a:cxnLst/>
            <a:rect l="0" t="0" r="0" b="0"/>
            <a:pathLst>
              <a:path w="120000" h="120000" extrusionOk="0">
                <a:moveTo>
                  <a:pt x="95757" y="48837"/>
                </a:moveTo>
                <a:lnTo>
                  <a:pt x="95757" y="51627"/>
                </a:lnTo>
                <a:lnTo>
                  <a:pt x="95757" y="51627"/>
                </a:lnTo>
                <a:lnTo>
                  <a:pt x="98181" y="51627"/>
                </a:lnTo>
                <a:lnTo>
                  <a:pt x="98181" y="51627"/>
                </a:lnTo>
                <a:lnTo>
                  <a:pt x="98181" y="51627"/>
                </a:lnTo>
                <a:lnTo>
                  <a:pt x="98181" y="51627"/>
                </a:lnTo>
                <a:lnTo>
                  <a:pt x="98181" y="51627"/>
                </a:lnTo>
                <a:lnTo>
                  <a:pt x="100606" y="51627"/>
                </a:lnTo>
                <a:lnTo>
                  <a:pt x="100606" y="51627"/>
                </a:lnTo>
                <a:lnTo>
                  <a:pt x="100606" y="51627"/>
                </a:lnTo>
                <a:lnTo>
                  <a:pt x="100606" y="51627"/>
                </a:lnTo>
                <a:lnTo>
                  <a:pt x="100606" y="51627"/>
                </a:lnTo>
                <a:lnTo>
                  <a:pt x="100606" y="54418"/>
                </a:lnTo>
                <a:lnTo>
                  <a:pt x="100606" y="54418"/>
                </a:lnTo>
                <a:lnTo>
                  <a:pt x="100606" y="51627"/>
                </a:lnTo>
                <a:lnTo>
                  <a:pt x="103030" y="51627"/>
                </a:lnTo>
                <a:lnTo>
                  <a:pt x="103030" y="51627"/>
                </a:lnTo>
                <a:lnTo>
                  <a:pt x="103030" y="54418"/>
                </a:lnTo>
                <a:lnTo>
                  <a:pt x="103030" y="54418"/>
                </a:lnTo>
                <a:lnTo>
                  <a:pt x="103030" y="54418"/>
                </a:lnTo>
                <a:lnTo>
                  <a:pt x="103030" y="54418"/>
                </a:lnTo>
                <a:lnTo>
                  <a:pt x="103030" y="54418"/>
                </a:lnTo>
                <a:lnTo>
                  <a:pt x="103030" y="57209"/>
                </a:lnTo>
                <a:lnTo>
                  <a:pt x="103030" y="57209"/>
                </a:lnTo>
                <a:lnTo>
                  <a:pt x="103030" y="57209"/>
                </a:lnTo>
                <a:lnTo>
                  <a:pt x="103030" y="57209"/>
                </a:lnTo>
                <a:lnTo>
                  <a:pt x="103030" y="57209"/>
                </a:lnTo>
                <a:lnTo>
                  <a:pt x="103030" y="57209"/>
                </a:lnTo>
                <a:lnTo>
                  <a:pt x="103030" y="57209"/>
                </a:lnTo>
                <a:lnTo>
                  <a:pt x="103030" y="61395"/>
                </a:lnTo>
                <a:lnTo>
                  <a:pt x="103030" y="61395"/>
                </a:lnTo>
                <a:lnTo>
                  <a:pt x="103030" y="61395"/>
                </a:lnTo>
                <a:lnTo>
                  <a:pt x="103030" y="61395"/>
                </a:lnTo>
                <a:lnTo>
                  <a:pt x="100606" y="61395"/>
                </a:lnTo>
                <a:lnTo>
                  <a:pt x="100606" y="61395"/>
                </a:lnTo>
                <a:lnTo>
                  <a:pt x="100606" y="64186"/>
                </a:lnTo>
                <a:lnTo>
                  <a:pt x="100606" y="64186"/>
                </a:lnTo>
                <a:lnTo>
                  <a:pt x="100606" y="64186"/>
                </a:lnTo>
                <a:lnTo>
                  <a:pt x="103030" y="64186"/>
                </a:lnTo>
                <a:lnTo>
                  <a:pt x="103030" y="64186"/>
                </a:lnTo>
                <a:lnTo>
                  <a:pt x="103030" y="64186"/>
                </a:lnTo>
                <a:lnTo>
                  <a:pt x="103030" y="66976"/>
                </a:lnTo>
                <a:lnTo>
                  <a:pt x="100606" y="66976"/>
                </a:lnTo>
                <a:lnTo>
                  <a:pt x="100606" y="66976"/>
                </a:lnTo>
                <a:lnTo>
                  <a:pt x="100606" y="66976"/>
                </a:lnTo>
                <a:lnTo>
                  <a:pt x="100606" y="66976"/>
                </a:lnTo>
                <a:lnTo>
                  <a:pt x="100606" y="66976"/>
                </a:lnTo>
                <a:lnTo>
                  <a:pt x="100606" y="66976"/>
                </a:lnTo>
                <a:lnTo>
                  <a:pt x="100606" y="66976"/>
                </a:lnTo>
                <a:lnTo>
                  <a:pt x="103030" y="66976"/>
                </a:lnTo>
                <a:lnTo>
                  <a:pt x="103030" y="69767"/>
                </a:lnTo>
                <a:lnTo>
                  <a:pt x="100606" y="69767"/>
                </a:lnTo>
                <a:lnTo>
                  <a:pt x="100606" y="69767"/>
                </a:lnTo>
                <a:lnTo>
                  <a:pt x="103030" y="69767"/>
                </a:lnTo>
                <a:lnTo>
                  <a:pt x="103030" y="69767"/>
                </a:lnTo>
                <a:lnTo>
                  <a:pt x="103030" y="72558"/>
                </a:lnTo>
                <a:lnTo>
                  <a:pt x="103030" y="72558"/>
                </a:lnTo>
                <a:lnTo>
                  <a:pt x="103030" y="72558"/>
                </a:lnTo>
                <a:lnTo>
                  <a:pt x="103030" y="72558"/>
                </a:lnTo>
                <a:lnTo>
                  <a:pt x="103030" y="72558"/>
                </a:lnTo>
                <a:lnTo>
                  <a:pt x="103030" y="69767"/>
                </a:lnTo>
                <a:lnTo>
                  <a:pt x="103030" y="69767"/>
                </a:lnTo>
                <a:lnTo>
                  <a:pt x="103030" y="69767"/>
                </a:lnTo>
                <a:lnTo>
                  <a:pt x="106666" y="69767"/>
                </a:lnTo>
                <a:lnTo>
                  <a:pt x="106666" y="69767"/>
                </a:lnTo>
                <a:lnTo>
                  <a:pt x="106666" y="69767"/>
                </a:lnTo>
                <a:lnTo>
                  <a:pt x="109090" y="69767"/>
                </a:lnTo>
                <a:lnTo>
                  <a:pt x="109090" y="69767"/>
                </a:lnTo>
                <a:lnTo>
                  <a:pt x="109090" y="69767"/>
                </a:lnTo>
                <a:lnTo>
                  <a:pt x="109090" y="69767"/>
                </a:lnTo>
                <a:lnTo>
                  <a:pt x="109090" y="69767"/>
                </a:lnTo>
                <a:lnTo>
                  <a:pt x="109090" y="69767"/>
                </a:lnTo>
                <a:lnTo>
                  <a:pt x="109090" y="69767"/>
                </a:lnTo>
                <a:lnTo>
                  <a:pt x="111515" y="69767"/>
                </a:lnTo>
                <a:lnTo>
                  <a:pt x="111515" y="66976"/>
                </a:lnTo>
                <a:lnTo>
                  <a:pt x="111515" y="66976"/>
                </a:lnTo>
                <a:lnTo>
                  <a:pt x="111515" y="66976"/>
                </a:lnTo>
                <a:lnTo>
                  <a:pt x="111515" y="69767"/>
                </a:lnTo>
                <a:lnTo>
                  <a:pt x="111515" y="69767"/>
                </a:lnTo>
                <a:lnTo>
                  <a:pt x="111515" y="69767"/>
                </a:lnTo>
                <a:lnTo>
                  <a:pt x="111515" y="69767"/>
                </a:lnTo>
                <a:lnTo>
                  <a:pt x="111515" y="72558"/>
                </a:lnTo>
                <a:lnTo>
                  <a:pt x="111515" y="72558"/>
                </a:lnTo>
                <a:lnTo>
                  <a:pt x="111515" y="72558"/>
                </a:lnTo>
                <a:lnTo>
                  <a:pt x="111515" y="72558"/>
                </a:lnTo>
                <a:lnTo>
                  <a:pt x="111515" y="76744"/>
                </a:lnTo>
                <a:lnTo>
                  <a:pt x="111515" y="76744"/>
                </a:lnTo>
                <a:lnTo>
                  <a:pt x="111515" y="76744"/>
                </a:lnTo>
                <a:lnTo>
                  <a:pt x="111515" y="76744"/>
                </a:lnTo>
                <a:lnTo>
                  <a:pt x="109090" y="76744"/>
                </a:lnTo>
                <a:lnTo>
                  <a:pt x="109090" y="76744"/>
                </a:lnTo>
                <a:lnTo>
                  <a:pt x="109090" y="76744"/>
                </a:lnTo>
                <a:lnTo>
                  <a:pt x="109090" y="76744"/>
                </a:lnTo>
                <a:lnTo>
                  <a:pt x="109090" y="76744"/>
                </a:lnTo>
                <a:lnTo>
                  <a:pt x="106666" y="76744"/>
                </a:lnTo>
                <a:lnTo>
                  <a:pt x="106666" y="76744"/>
                </a:lnTo>
                <a:lnTo>
                  <a:pt x="106666" y="79534"/>
                </a:lnTo>
                <a:lnTo>
                  <a:pt x="106666" y="79534"/>
                </a:lnTo>
                <a:lnTo>
                  <a:pt x="106666" y="79534"/>
                </a:lnTo>
                <a:lnTo>
                  <a:pt x="103030" y="79534"/>
                </a:lnTo>
                <a:lnTo>
                  <a:pt x="103030" y="79534"/>
                </a:lnTo>
                <a:lnTo>
                  <a:pt x="103030" y="82325"/>
                </a:lnTo>
                <a:lnTo>
                  <a:pt x="103030" y="82325"/>
                </a:lnTo>
                <a:lnTo>
                  <a:pt x="103030" y="82325"/>
                </a:lnTo>
                <a:lnTo>
                  <a:pt x="103030" y="82325"/>
                </a:lnTo>
                <a:lnTo>
                  <a:pt x="103030" y="82325"/>
                </a:lnTo>
                <a:lnTo>
                  <a:pt x="103030" y="82325"/>
                </a:lnTo>
                <a:lnTo>
                  <a:pt x="103030" y="85116"/>
                </a:lnTo>
                <a:lnTo>
                  <a:pt x="100606" y="85116"/>
                </a:lnTo>
                <a:lnTo>
                  <a:pt x="100606" y="85116"/>
                </a:lnTo>
                <a:lnTo>
                  <a:pt x="100606" y="85116"/>
                </a:lnTo>
                <a:lnTo>
                  <a:pt x="100606" y="85116"/>
                </a:lnTo>
                <a:lnTo>
                  <a:pt x="100606" y="89302"/>
                </a:lnTo>
                <a:lnTo>
                  <a:pt x="100606" y="89302"/>
                </a:lnTo>
                <a:lnTo>
                  <a:pt x="100606" y="89302"/>
                </a:lnTo>
                <a:lnTo>
                  <a:pt x="100606" y="89302"/>
                </a:lnTo>
                <a:lnTo>
                  <a:pt x="100606" y="89302"/>
                </a:lnTo>
                <a:lnTo>
                  <a:pt x="100606" y="92093"/>
                </a:lnTo>
                <a:lnTo>
                  <a:pt x="100606" y="92093"/>
                </a:lnTo>
                <a:lnTo>
                  <a:pt x="98181" y="92093"/>
                </a:lnTo>
                <a:lnTo>
                  <a:pt x="98181" y="92093"/>
                </a:lnTo>
                <a:lnTo>
                  <a:pt x="98181" y="94883"/>
                </a:lnTo>
                <a:lnTo>
                  <a:pt x="100606" y="94883"/>
                </a:lnTo>
                <a:lnTo>
                  <a:pt x="100606" y="92093"/>
                </a:lnTo>
                <a:lnTo>
                  <a:pt x="100606" y="92093"/>
                </a:lnTo>
                <a:lnTo>
                  <a:pt x="100606" y="92093"/>
                </a:lnTo>
                <a:lnTo>
                  <a:pt x="100606" y="94883"/>
                </a:lnTo>
                <a:lnTo>
                  <a:pt x="100606" y="94883"/>
                </a:lnTo>
                <a:lnTo>
                  <a:pt x="100606" y="94883"/>
                </a:lnTo>
                <a:lnTo>
                  <a:pt x="100606" y="94883"/>
                </a:lnTo>
                <a:lnTo>
                  <a:pt x="103030" y="94883"/>
                </a:lnTo>
                <a:lnTo>
                  <a:pt x="103030" y="94883"/>
                </a:lnTo>
                <a:lnTo>
                  <a:pt x="103030" y="94883"/>
                </a:lnTo>
                <a:lnTo>
                  <a:pt x="103030" y="94883"/>
                </a:lnTo>
                <a:lnTo>
                  <a:pt x="103030" y="92093"/>
                </a:lnTo>
                <a:lnTo>
                  <a:pt x="103030" y="92093"/>
                </a:lnTo>
                <a:lnTo>
                  <a:pt x="103030" y="92093"/>
                </a:lnTo>
                <a:lnTo>
                  <a:pt x="103030" y="92093"/>
                </a:lnTo>
                <a:lnTo>
                  <a:pt x="103030" y="89302"/>
                </a:lnTo>
                <a:lnTo>
                  <a:pt x="103030" y="89302"/>
                </a:lnTo>
                <a:lnTo>
                  <a:pt x="103030" y="89302"/>
                </a:lnTo>
                <a:lnTo>
                  <a:pt x="106666" y="89302"/>
                </a:lnTo>
                <a:lnTo>
                  <a:pt x="106666" y="89302"/>
                </a:lnTo>
                <a:lnTo>
                  <a:pt x="106666" y="89302"/>
                </a:lnTo>
                <a:lnTo>
                  <a:pt x="106666" y="85116"/>
                </a:lnTo>
                <a:lnTo>
                  <a:pt x="106666" y="85116"/>
                </a:lnTo>
                <a:lnTo>
                  <a:pt x="106666" y="85116"/>
                </a:lnTo>
                <a:lnTo>
                  <a:pt x="106666" y="85116"/>
                </a:lnTo>
                <a:lnTo>
                  <a:pt x="109090" y="85116"/>
                </a:lnTo>
                <a:lnTo>
                  <a:pt x="109090" y="85116"/>
                </a:lnTo>
                <a:lnTo>
                  <a:pt x="109090" y="82325"/>
                </a:lnTo>
                <a:lnTo>
                  <a:pt x="109090" y="82325"/>
                </a:lnTo>
                <a:lnTo>
                  <a:pt x="109090" y="82325"/>
                </a:lnTo>
                <a:lnTo>
                  <a:pt x="111515" y="82325"/>
                </a:lnTo>
                <a:lnTo>
                  <a:pt x="111515" y="82325"/>
                </a:lnTo>
                <a:lnTo>
                  <a:pt x="111515" y="82325"/>
                </a:lnTo>
                <a:lnTo>
                  <a:pt x="111515" y="82325"/>
                </a:lnTo>
                <a:lnTo>
                  <a:pt x="111515" y="82325"/>
                </a:lnTo>
                <a:lnTo>
                  <a:pt x="111515" y="82325"/>
                </a:lnTo>
                <a:lnTo>
                  <a:pt x="111515" y="79534"/>
                </a:lnTo>
                <a:lnTo>
                  <a:pt x="113939" y="79534"/>
                </a:lnTo>
                <a:lnTo>
                  <a:pt x="113939" y="79534"/>
                </a:lnTo>
                <a:lnTo>
                  <a:pt x="113939" y="79534"/>
                </a:lnTo>
                <a:lnTo>
                  <a:pt x="113939" y="82325"/>
                </a:lnTo>
                <a:lnTo>
                  <a:pt x="113939" y="82325"/>
                </a:lnTo>
                <a:lnTo>
                  <a:pt x="116363" y="82325"/>
                </a:lnTo>
                <a:lnTo>
                  <a:pt x="116363" y="82325"/>
                </a:lnTo>
                <a:lnTo>
                  <a:pt x="116363" y="79534"/>
                </a:lnTo>
                <a:lnTo>
                  <a:pt x="116363" y="79534"/>
                </a:lnTo>
                <a:lnTo>
                  <a:pt x="116363" y="82325"/>
                </a:lnTo>
                <a:lnTo>
                  <a:pt x="116363" y="82325"/>
                </a:lnTo>
                <a:lnTo>
                  <a:pt x="116363" y="82325"/>
                </a:lnTo>
                <a:lnTo>
                  <a:pt x="116363" y="82325"/>
                </a:lnTo>
                <a:lnTo>
                  <a:pt x="116363" y="82325"/>
                </a:lnTo>
                <a:lnTo>
                  <a:pt x="116363" y="82325"/>
                </a:lnTo>
                <a:lnTo>
                  <a:pt x="113939" y="82325"/>
                </a:lnTo>
                <a:lnTo>
                  <a:pt x="113939" y="85116"/>
                </a:lnTo>
                <a:lnTo>
                  <a:pt x="113939" y="85116"/>
                </a:lnTo>
                <a:lnTo>
                  <a:pt x="113939" y="85116"/>
                </a:lnTo>
                <a:lnTo>
                  <a:pt x="113939" y="85116"/>
                </a:lnTo>
                <a:lnTo>
                  <a:pt x="113939" y="85116"/>
                </a:lnTo>
                <a:lnTo>
                  <a:pt x="111515" y="85116"/>
                </a:lnTo>
                <a:lnTo>
                  <a:pt x="111515" y="89302"/>
                </a:lnTo>
                <a:lnTo>
                  <a:pt x="111515" y="89302"/>
                </a:lnTo>
                <a:lnTo>
                  <a:pt x="111515" y="89302"/>
                </a:lnTo>
                <a:lnTo>
                  <a:pt x="111515" y="89302"/>
                </a:lnTo>
                <a:lnTo>
                  <a:pt x="111515" y="89302"/>
                </a:lnTo>
                <a:lnTo>
                  <a:pt x="111515" y="92093"/>
                </a:lnTo>
                <a:lnTo>
                  <a:pt x="111515" y="92093"/>
                </a:lnTo>
                <a:lnTo>
                  <a:pt x="111515" y="92093"/>
                </a:lnTo>
                <a:lnTo>
                  <a:pt x="111515" y="92093"/>
                </a:lnTo>
                <a:lnTo>
                  <a:pt x="111515" y="94883"/>
                </a:lnTo>
                <a:lnTo>
                  <a:pt x="109090" y="94883"/>
                </a:lnTo>
                <a:lnTo>
                  <a:pt x="109090" y="94883"/>
                </a:lnTo>
                <a:lnTo>
                  <a:pt x="111515" y="94883"/>
                </a:lnTo>
                <a:lnTo>
                  <a:pt x="111515" y="94883"/>
                </a:lnTo>
                <a:lnTo>
                  <a:pt x="109090" y="94883"/>
                </a:lnTo>
                <a:lnTo>
                  <a:pt x="109090" y="97674"/>
                </a:lnTo>
                <a:lnTo>
                  <a:pt x="111515" y="97674"/>
                </a:lnTo>
                <a:lnTo>
                  <a:pt x="111515" y="97674"/>
                </a:lnTo>
                <a:lnTo>
                  <a:pt x="111515" y="97674"/>
                </a:lnTo>
                <a:lnTo>
                  <a:pt x="111515" y="97674"/>
                </a:lnTo>
                <a:lnTo>
                  <a:pt x="111515" y="97674"/>
                </a:lnTo>
                <a:lnTo>
                  <a:pt x="111515" y="94883"/>
                </a:lnTo>
                <a:lnTo>
                  <a:pt x="111515" y="94883"/>
                </a:lnTo>
                <a:lnTo>
                  <a:pt x="111515" y="94883"/>
                </a:lnTo>
                <a:lnTo>
                  <a:pt x="111515" y="94883"/>
                </a:lnTo>
                <a:lnTo>
                  <a:pt x="113939" y="94883"/>
                </a:lnTo>
                <a:lnTo>
                  <a:pt x="113939" y="94883"/>
                </a:lnTo>
                <a:lnTo>
                  <a:pt x="113939" y="94883"/>
                </a:lnTo>
                <a:lnTo>
                  <a:pt x="113939" y="92093"/>
                </a:lnTo>
                <a:lnTo>
                  <a:pt x="113939" y="92093"/>
                </a:lnTo>
                <a:lnTo>
                  <a:pt x="116363" y="92093"/>
                </a:lnTo>
                <a:lnTo>
                  <a:pt x="116363" y="92093"/>
                </a:lnTo>
                <a:lnTo>
                  <a:pt x="116363" y="89302"/>
                </a:lnTo>
                <a:lnTo>
                  <a:pt x="116363" y="89302"/>
                </a:lnTo>
                <a:lnTo>
                  <a:pt x="116363" y="89302"/>
                </a:lnTo>
                <a:lnTo>
                  <a:pt x="116363" y="92093"/>
                </a:lnTo>
                <a:lnTo>
                  <a:pt x="116363" y="92093"/>
                </a:lnTo>
                <a:lnTo>
                  <a:pt x="116363" y="92093"/>
                </a:lnTo>
                <a:lnTo>
                  <a:pt x="119999" y="92093"/>
                </a:lnTo>
                <a:lnTo>
                  <a:pt x="119999" y="92093"/>
                </a:lnTo>
                <a:lnTo>
                  <a:pt x="119999" y="94883"/>
                </a:lnTo>
                <a:lnTo>
                  <a:pt x="119999" y="94883"/>
                </a:lnTo>
                <a:lnTo>
                  <a:pt x="119999" y="94883"/>
                </a:lnTo>
                <a:lnTo>
                  <a:pt x="119999" y="94883"/>
                </a:lnTo>
                <a:lnTo>
                  <a:pt x="119999" y="94883"/>
                </a:lnTo>
                <a:lnTo>
                  <a:pt x="119999" y="97674"/>
                </a:lnTo>
                <a:lnTo>
                  <a:pt x="119999" y="97674"/>
                </a:lnTo>
                <a:lnTo>
                  <a:pt x="119999" y="97674"/>
                </a:lnTo>
                <a:lnTo>
                  <a:pt x="119999" y="97674"/>
                </a:lnTo>
                <a:lnTo>
                  <a:pt x="119999" y="97674"/>
                </a:lnTo>
                <a:lnTo>
                  <a:pt x="119999" y="97674"/>
                </a:lnTo>
                <a:lnTo>
                  <a:pt x="119999" y="97674"/>
                </a:lnTo>
                <a:lnTo>
                  <a:pt x="119999" y="97674"/>
                </a:lnTo>
                <a:lnTo>
                  <a:pt x="119999" y="100465"/>
                </a:lnTo>
                <a:lnTo>
                  <a:pt x="116363" y="100465"/>
                </a:lnTo>
                <a:lnTo>
                  <a:pt x="116363" y="100465"/>
                </a:lnTo>
                <a:lnTo>
                  <a:pt x="116363" y="100465"/>
                </a:lnTo>
                <a:lnTo>
                  <a:pt x="116363" y="100465"/>
                </a:lnTo>
                <a:lnTo>
                  <a:pt x="116363" y="104651"/>
                </a:lnTo>
                <a:lnTo>
                  <a:pt x="116363" y="104651"/>
                </a:lnTo>
                <a:lnTo>
                  <a:pt x="116363" y="104651"/>
                </a:lnTo>
                <a:lnTo>
                  <a:pt x="116363" y="104651"/>
                </a:lnTo>
                <a:lnTo>
                  <a:pt x="116363" y="104651"/>
                </a:lnTo>
                <a:lnTo>
                  <a:pt x="116363" y="107441"/>
                </a:lnTo>
                <a:lnTo>
                  <a:pt x="116363" y="107441"/>
                </a:lnTo>
                <a:lnTo>
                  <a:pt x="116363" y="107441"/>
                </a:lnTo>
                <a:lnTo>
                  <a:pt x="116363" y="110232"/>
                </a:lnTo>
                <a:lnTo>
                  <a:pt x="113939" y="110232"/>
                </a:lnTo>
                <a:lnTo>
                  <a:pt x="113939" y="110232"/>
                </a:lnTo>
                <a:lnTo>
                  <a:pt x="113939" y="110232"/>
                </a:lnTo>
                <a:lnTo>
                  <a:pt x="113939" y="110232"/>
                </a:lnTo>
                <a:lnTo>
                  <a:pt x="113939" y="113023"/>
                </a:lnTo>
                <a:lnTo>
                  <a:pt x="113939" y="113023"/>
                </a:lnTo>
                <a:lnTo>
                  <a:pt x="113939" y="113023"/>
                </a:lnTo>
                <a:lnTo>
                  <a:pt x="113939" y="113023"/>
                </a:lnTo>
                <a:lnTo>
                  <a:pt x="113939" y="115813"/>
                </a:lnTo>
                <a:lnTo>
                  <a:pt x="111515" y="115813"/>
                </a:lnTo>
                <a:lnTo>
                  <a:pt x="111515" y="115813"/>
                </a:lnTo>
                <a:lnTo>
                  <a:pt x="111515" y="115813"/>
                </a:lnTo>
                <a:lnTo>
                  <a:pt x="111515" y="115813"/>
                </a:lnTo>
                <a:lnTo>
                  <a:pt x="111515" y="120000"/>
                </a:lnTo>
                <a:lnTo>
                  <a:pt x="111515" y="120000"/>
                </a:lnTo>
                <a:lnTo>
                  <a:pt x="111515" y="120000"/>
                </a:lnTo>
                <a:lnTo>
                  <a:pt x="109090" y="120000"/>
                </a:lnTo>
                <a:lnTo>
                  <a:pt x="109090" y="120000"/>
                </a:lnTo>
                <a:lnTo>
                  <a:pt x="109090" y="120000"/>
                </a:lnTo>
                <a:lnTo>
                  <a:pt x="109090" y="115813"/>
                </a:lnTo>
                <a:lnTo>
                  <a:pt x="109090" y="115813"/>
                </a:lnTo>
                <a:lnTo>
                  <a:pt x="109090" y="120000"/>
                </a:lnTo>
                <a:lnTo>
                  <a:pt x="106666" y="120000"/>
                </a:lnTo>
                <a:lnTo>
                  <a:pt x="106666" y="115813"/>
                </a:lnTo>
                <a:lnTo>
                  <a:pt x="106666" y="115813"/>
                </a:lnTo>
                <a:lnTo>
                  <a:pt x="106666" y="115813"/>
                </a:lnTo>
                <a:lnTo>
                  <a:pt x="103030" y="115813"/>
                </a:lnTo>
                <a:lnTo>
                  <a:pt x="103030" y="120000"/>
                </a:lnTo>
                <a:lnTo>
                  <a:pt x="103030" y="120000"/>
                </a:lnTo>
                <a:lnTo>
                  <a:pt x="103030" y="120000"/>
                </a:lnTo>
                <a:lnTo>
                  <a:pt x="103030" y="120000"/>
                </a:lnTo>
                <a:lnTo>
                  <a:pt x="103030" y="120000"/>
                </a:lnTo>
                <a:lnTo>
                  <a:pt x="103030" y="120000"/>
                </a:lnTo>
                <a:lnTo>
                  <a:pt x="100606" y="120000"/>
                </a:lnTo>
                <a:lnTo>
                  <a:pt x="100606" y="115813"/>
                </a:lnTo>
                <a:lnTo>
                  <a:pt x="100606" y="115813"/>
                </a:lnTo>
                <a:lnTo>
                  <a:pt x="100606" y="115813"/>
                </a:lnTo>
                <a:lnTo>
                  <a:pt x="100606" y="115813"/>
                </a:lnTo>
                <a:lnTo>
                  <a:pt x="100606" y="113023"/>
                </a:lnTo>
                <a:lnTo>
                  <a:pt x="100606" y="113023"/>
                </a:lnTo>
                <a:lnTo>
                  <a:pt x="100606" y="113023"/>
                </a:lnTo>
                <a:lnTo>
                  <a:pt x="100606" y="113023"/>
                </a:lnTo>
                <a:lnTo>
                  <a:pt x="100606" y="110232"/>
                </a:lnTo>
                <a:lnTo>
                  <a:pt x="100606" y="110232"/>
                </a:lnTo>
                <a:lnTo>
                  <a:pt x="100606" y="110232"/>
                </a:lnTo>
                <a:lnTo>
                  <a:pt x="100606" y="110232"/>
                </a:lnTo>
                <a:lnTo>
                  <a:pt x="100606" y="110232"/>
                </a:lnTo>
                <a:lnTo>
                  <a:pt x="100606" y="110232"/>
                </a:lnTo>
                <a:lnTo>
                  <a:pt x="100606" y="110232"/>
                </a:lnTo>
                <a:lnTo>
                  <a:pt x="100606" y="110232"/>
                </a:lnTo>
                <a:lnTo>
                  <a:pt x="98181" y="110232"/>
                </a:lnTo>
                <a:lnTo>
                  <a:pt x="98181" y="110232"/>
                </a:lnTo>
                <a:lnTo>
                  <a:pt x="98181" y="110232"/>
                </a:lnTo>
                <a:lnTo>
                  <a:pt x="98181" y="110232"/>
                </a:lnTo>
                <a:lnTo>
                  <a:pt x="98181" y="110232"/>
                </a:lnTo>
                <a:lnTo>
                  <a:pt x="98181" y="113023"/>
                </a:lnTo>
                <a:lnTo>
                  <a:pt x="95757" y="113023"/>
                </a:lnTo>
                <a:lnTo>
                  <a:pt x="95757" y="113023"/>
                </a:lnTo>
                <a:lnTo>
                  <a:pt x="95757" y="113023"/>
                </a:lnTo>
                <a:lnTo>
                  <a:pt x="95757" y="113023"/>
                </a:lnTo>
                <a:lnTo>
                  <a:pt x="95757" y="113023"/>
                </a:lnTo>
                <a:lnTo>
                  <a:pt x="95757" y="113023"/>
                </a:lnTo>
                <a:lnTo>
                  <a:pt x="95757" y="115813"/>
                </a:lnTo>
                <a:lnTo>
                  <a:pt x="93333" y="115813"/>
                </a:lnTo>
                <a:lnTo>
                  <a:pt x="93333" y="113023"/>
                </a:lnTo>
                <a:lnTo>
                  <a:pt x="93333" y="113023"/>
                </a:lnTo>
                <a:lnTo>
                  <a:pt x="93333" y="113023"/>
                </a:lnTo>
                <a:lnTo>
                  <a:pt x="93333" y="113023"/>
                </a:lnTo>
                <a:lnTo>
                  <a:pt x="93333" y="113023"/>
                </a:lnTo>
                <a:lnTo>
                  <a:pt x="93333" y="113023"/>
                </a:lnTo>
                <a:lnTo>
                  <a:pt x="93333" y="110232"/>
                </a:lnTo>
                <a:lnTo>
                  <a:pt x="93333" y="110232"/>
                </a:lnTo>
                <a:lnTo>
                  <a:pt x="93333" y="110232"/>
                </a:lnTo>
                <a:lnTo>
                  <a:pt x="93333" y="110232"/>
                </a:lnTo>
                <a:lnTo>
                  <a:pt x="93333" y="107441"/>
                </a:lnTo>
                <a:lnTo>
                  <a:pt x="93333" y="107441"/>
                </a:lnTo>
                <a:lnTo>
                  <a:pt x="93333" y="107441"/>
                </a:lnTo>
                <a:lnTo>
                  <a:pt x="93333" y="107441"/>
                </a:lnTo>
                <a:lnTo>
                  <a:pt x="93333" y="107441"/>
                </a:lnTo>
                <a:lnTo>
                  <a:pt x="93333" y="104651"/>
                </a:lnTo>
                <a:lnTo>
                  <a:pt x="93333" y="104651"/>
                </a:lnTo>
                <a:lnTo>
                  <a:pt x="95757" y="104651"/>
                </a:lnTo>
                <a:lnTo>
                  <a:pt x="95757" y="104651"/>
                </a:lnTo>
                <a:lnTo>
                  <a:pt x="95757" y="100465"/>
                </a:lnTo>
                <a:lnTo>
                  <a:pt x="95757" y="100465"/>
                </a:lnTo>
                <a:lnTo>
                  <a:pt x="95757" y="100465"/>
                </a:lnTo>
                <a:lnTo>
                  <a:pt x="95757" y="100465"/>
                </a:lnTo>
                <a:lnTo>
                  <a:pt x="95757" y="100465"/>
                </a:lnTo>
                <a:lnTo>
                  <a:pt x="95757" y="100465"/>
                </a:lnTo>
                <a:lnTo>
                  <a:pt x="95757" y="100465"/>
                </a:lnTo>
                <a:lnTo>
                  <a:pt x="93333" y="100465"/>
                </a:lnTo>
                <a:lnTo>
                  <a:pt x="93333" y="97674"/>
                </a:lnTo>
                <a:lnTo>
                  <a:pt x="95757" y="97674"/>
                </a:lnTo>
                <a:lnTo>
                  <a:pt x="95757" y="97674"/>
                </a:lnTo>
                <a:lnTo>
                  <a:pt x="95757" y="97674"/>
                </a:lnTo>
                <a:lnTo>
                  <a:pt x="95757" y="97674"/>
                </a:lnTo>
                <a:lnTo>
                  <a:pt x="95757" y="97674"/>
                </a:lnTo>
                <a:lnTo>
                  <a:pt x="95757" y="97674"/>
                </a:lnTo>
                <a:lnTo>
                  <a:pt x="95757" y="97674"/>
                </a:lnTo>
                <a:lnTo>
                  <a:pt x="95757" y="94883"/>
                </a:lnTo>
                <a:lnTo>
                  <a:pt x="95757" y="94883"/>
                </a:lnTo>
                <a:lnTo>
                  <a:pt x="95757" y="94883"/>
                </a:lnTo>
                <a:lnTo>
                  <a:pt x="95757" y="94883"/>
                </a:lnTo>
                <a:lnTo>
                  <a:pt x="95757" y="94883"/>
                </a:lnTo>
                <a:lnTo>
                  <a:pt x="95757" y="92093"/>
                </a:lnTo>
                <a:lnTo>
                  <a:pt x="95757" y="92093"/>
                </a:lnTo>
                <a:lnTo>
                  <a:pt x="95757" y="94883"/>
                </a:lnTo>
                <a:lnTo>
                  <a:pt x="95757" y="94883"/>
                </a:lnTo>
                <a:lnTo>
                  <a:pt x="95757" y="94883"/>
                </a:lnTo>
                <a:lnTo>
                  <a:pt x="95757" y="97674"/>
                </a:lnTo>
                <a:lnTo>
                  <a:pt x="95757" y="97674"/>
                </a:lnTo>
                <a:lnTo>
                  <a:pt x="95757" y="97674"/>
                </a:lnTo>
                <a:lnTo>
                  <a:pt x="93333" y="97674"/>
                </a:lnTo>
                <a:lnTo>
                  <a:pt x="93333" y="97674"/>
                </a:lnTo>
                <a:lnTo>
                  <a:pt x="93333" y="97674"/>
                </a:lnTo>
                <a:lnTo>
                  <a:pt x="93333" y="100465"/>
                </a:lnTo>
                <a:lnTo>
                  <a:pt x="93333" y="100465"/>
                </a:lnTo>
                <a:lnTo>
                  <a:pt x="93333" y="100465"/>
                </a:lnTo>
                <a:lnTo>
                  <a:pt x="93333" y="100465"/>
                </a:lnTo>
                <a:lnTo>
                  <a:pt x="93333" y="100465"/>
                </a:lnTo>
                <a:lnTo>
                  <a:pt x="89696" y="100465"/>
                </a:lnTo>
                <a:lnTo>
                  <a:pt x="89696" y="100465"/>
                </a:lnTo>
                <a:lnTo>
                  <a:pt x="89696" y="100465"/>
                </a:lnTo>
                <a:lnTo>
                  <a:pt x="87272" y="100465"/>
                </a:lnTo>
                <a:lnTo>
                  <a:pt x="87272" y="97674"/>
                </a:lnTo>
                <a:lnTo>
                  <a:pt x="87272" y="97674"/>
                </a:lnTo>
                <a:lnTo>
                  <a:pt x="87272" y="100465"/>
                </a:lnTo>
                <a:lnTo>
                  <a:pt x="87272" y="100465"/>
                </a:lnTo>
                <a:lnTo>
                  <a:pt x="87272" y="100465"/>
                </a:lnTo>
                <a:lnTo>
                  <a:pt x="87272" y="100465"/>
                </a:lnTo>
                <a:lnTo>
                  <a:pt x="84848" y="100465"/>
                </a:lnTo>
                <a:lnTo>
                  <a:pt x="84848" y="100465"/>
                </a:lnTo>
                <a:lnTo>
                  <a:pt x="84848" y="100465"/>
                </a:lnTo>
                <a:lnTo>
                  <a:pt x="84848" y="100465"/>
                </a:lnTo>
                <a:lnTo>
                  <a:pt x="84848" y="100465"/>
                </a:lnTo>
                <a:lnTo>
                  <a:pt x="82424" y="100465"/>
                </a:lnTo>
                <a:lnTo>
                  <a:pt x="82424" y="100465"/>
                </a:lnTo>
                <a:lnTo>
                  <a:pt x="82424" y="100465"/>
                </a:lnTo>
                <a:lnTo>
                  <a:pt x="82424" y="100465"/>
                </a:lnTo>
                <a:lnTo>
                  <a:pt x="82424" y="100465"/>
                </a:lnTo>
                <a:lnTo>
                  <a:pt x="82424" y="100465"/>
                </a:lnTo>
                <a:lnTo>
                  <a:pt x="82424" y="104651"/>
                </a:lnTo>
                <a:lnTo>
                  <a:pt x="82424" y="104651"/>
                </a:lnTo>
                <a:lnTo>
                  <a:pt x="82424" y="104651"/>
                </a:lnTo>
                <a:lnTo>
                  <a:pt x="80000" y="104651"/>
                </a:lnTo>
                <a:lnTo>
                  <a:pt x="80000" y="104651"/>
                </a:lnTo>
                <a:lnTo>
                  <a:pt x="80000" y="104651"/>
                </a:lnTo>
                <a:lnTo>
                  <a:pt x="80000" y="104651"/>
                </a:lnTo>
                <a:lnTo>
                  <a:pt x="80000" y="104651"/>
                </a:lnTo>
                <a:lnTo>
                  <a:pt x="76363" y="104651"/>
                </a:lnTo>
                <a:lnTo>
                  <a:pt x="76363" y="104651"/>
                </a:lnTo>
                <a:lnTo>
                  <a:pt x="76363" y="104651"/>
                </a:lnTo>
                <a:lnTo>
                  <a:pt x="76363" y="107441"/>
                </a:lnTo>
                <a:lnTo>
                  <a:pt x="76363" y="107441"/>
                </a:lnTo>
                <a:lnTo>
                  <a:pt x="76363" y="107441"/>
                </a:lnTo>
                <a:lnTo>
                  <a:pt x="76363" y="107441"/>
                </a:lnTo>
                <a:lnTo>
                  <a:pt x="76363" y="107441"/>
                </a:lnTo>
                <a:lnTo>
                  <a:pt x="76363" y="107441"/>
                </a:lnTo>
                <a:lnTo>
                  <a:pt x="76363" y="110232"/>
                </a:lnTo>
                <a:lnTo>
                  <a:pt x="76363" y="110232"/>
                </a:lnTo>
                <a:lnTo>
                  <a:pt x="73939" y="110232"/>
                </a:lnTo>
                <a:lnTo>
                  <a:pt x="73939" y="110232"/>
                </a:lnTo>
                <a:lnTo>
                  <a:pt x="73939" y="110232"/>
                </a:lnTo>
                <a:lnTo>
                  <a:pt x="73939" y="110232"/>
                </a:lnTo>
                <a:lnTo>
                  <a:pt x="73939" y="113023"/>
                </a:lnTo>
                <a:lnTo>
                  <a:pt x="71515" y="113023"/>
                </a:lnTo>
                <a:lnTo>
                  <a:pt x="71515" y="113023"/>
                </a:lnTo>
                <a:lnTo>
                  <a:pt x="71515" y="113023"/>
                </a:lnTo>
                <a:lnTo>
                  <a:pt x="71515" y="113023"/>
                </a:lnTo>
                <a:lnTo>
                  <a:pt x="71515" y="113023"/>
                </a:lnTo>
                <a:lnTo>
                  <a:pt x="69090" y="113023"/>
                </a:lnTo>
                <a:lnTo>
                  <a:pt x="69090" y="113023"/>
                </a:lnTo>
                <a:lnTo>
                  <a:pt x="69090" y="113023"/>
                </a:lnTo>
                <a:lnTo>
                  <a:pt x="69090" y="113023"/>
                </a:lnTo>
                <a:lnTo>
                  <a:pt x="69090" y="113023"/>
                </a:lnTo>
                <a:lnTo>
                  <a:pt x="66666" y="113023"/>
                </a:lnTo>
                <a:lnTo>
                  <a:pt x="66666" y="113023"/>
                </a:lnTo>
                <a:lnTo>
                  <a:pt x="66666" y="113023"/>
                </a:lnTo>
                <a:lnTo>
                  <a:pt x="66666" y="113023"/>
                </a:lnTo>
                <a:lnTo>
                  <a:pt x="63030" y="113023"/>
                </a:lnTo>
                <a:lnTo>
                  <a:pt x="63030" y="113023"/>
                </a:lnTo>
                <a:lnTo>
                  <a:pt x="63030" y="113023"/>
                </a:lnTo>
                <a:lnTo>
                  <a:pt x="63030" y="113023"/>
                </a:lnTo>
                <a:lnTo>
                  <a:pt x="63030" y="113023"/>
                </a:lnTo>
                <a:lnTo>
                  <a:pt x="60606" y="113023"/>
                </a:lnTo>
                <a:lnTo>
                  <a:pt x="60606" y="113023"/>
                </a:lnTo>
                <a:lnTo>
                  <a:pt x="60606" y="113023"/>
                </a:lnTo>
                <a:lnTo>
                  <a:pt x="60606" y="110232"/>
                </a:lnTo>
                <a:lnTo>
                  <a:pt x="60606" y="110232"/>
                </a:lnTo>
                <a:lnTo>
                  <a:pt x="60606" y="110232"/>
                </a:lnTo>
                <a:lnTo>
                  <a:pt x="60606" y="107441"/>
                </a:lnTo>
                <a:lnTo>
                  <a:pt x="60606" y="107441"/>
                </a:lnTo>
                <a:lnTo>
                  <a:pt x="60606" y="107441"/>
                </a:lnTo>
                <a:lnTo>
                  <a:pt x="60606" y="107441"/>
                </a:lnTo>
                <a:lnTo>
                  <a:pt x="63030" y="107441"/>
                </a:lnTo>
                <a:lnTo>
                  <a:pt x="63030" y="107441"/>
                </a:lnTo>
                <a:lnTo>
                  <a:pt x="63030" y="107441"/>
                </a:lnTo>
                <a:lnTo>
                  <a:pt x="63030" y="107441"/>
                </a:lnTo>
                <a:lnTo>
                  <a:pt x="63030" y="107441"/>
                </a:lnTo>
                <a:lnTo>
                  <a:pt x="66666" y="107441"/>
                </a:lnTo>
                <a:lnTo>
                  <a:pt x="66666" y="107441"/>
                </a:lnTo>
                <a:lnTo>
                  <a:pt x="66666" y="107441"/>
                </a:lnTo>
                <a:lnTo>
                  <a:pt x="69090" y="107441"/>
                </a:lnTo>
                <a:lnTo>
                  <a:pt x="69090" y="104651"/>
                </a:lnTo>
                <a:lnTo>
                  <a:pt x="69090" y="104651"/>
                </a:lnTo>
                <a:lnTo>
                  <a:pt x="69090" y="104651"/>
                </a:lnTo>
                <a:lnTo>
                  <a:pt x="69090" y="104651"/>
                </a:lnTo>
                <a:lnTo>
                  <a:pt x="69090" y="104651"/>
                </a:lnTo>
                <a:lnTo>
                  <a:pt x="69090" y="104651"/>
                </a:lnTo>
                <a:lnTo>
                  <a:pt x="71515" y="104651"/>
                </a:lnTo>
                <a:lnTo>
                  <a:pt x="71515" y="104651"/>
                </a:lnTo>
                <a:lnTo>
                  <a:pt x="71515" y="100465"/>
                </a:lnTo>
                <a:lnTo>
                  <a:pt x="71515" y="100465"/>
                </a:lnTo>
                <a:lnTo>
                  <a:pt x="71515" y="100465"/>
                </a:lnTo>
                <a:lnTo>
                  <a:pt x="71515" y="100465"/>
                </a:lnTo>
                <a:lnTo>
                  <a:pt x="71515" y="100465"/>
                </a:lnTo>
                <a:lnTo>
                  <a:pt x="71515" y="97674"/>
                </a:lnTo>
                <a:lnTo>
                  <a:pt x="73939" y="97674"/>
                </a:lnTo>
                <a:lnTo>
                  <a:pt x="73939" y="97674"/>
                </a:lnTo>
                <a:lnTo>
                  <a:pt x="73939" y="97674"/>
                </a:lnTo>
                <a:lnTo>
                  <a:pt x="73939" y="97674"/>
                </a:lnTo>
                <a:lnTo>
                  <a:pt x="73939" y="97674"/>
                </a:lnTo>
                <a:lnTo>
                  <a:pt x="76363" y="97674"/>
                </a:lnTo>
                <a:lnTo>
                  <a:pt x="76363" y="97674"/>
                </a:lnTo>
                <a:lnTo>
                  <a:pt x="76363" y="97674"/>
                </a:lnTo>
                <a:lnTo>
                  <a:pt x="76363" y="97674"/>
                </a:lnTo>
                <a:lnTo>
                  <a:pt x="73939" y="97674"/>
                </a:lnTo>
                <a:lnTo>
                  <a:pt x="73939" y="94883"/>
                </a:lnTo>
                <a:lnTo>
                  <a:pt x="73939" y="94883"/>
                </a:lnTo>
                <a:lnTo>
                  <a:pt x="73939" y="94883"/>
                </a:lnTo>
                <a:lnTo>
                  <a:pt x="73939" y="94883"/>
                </a:lnTo>
                <a:lnTo>
                  <a:pt x="71515" y="94883"/>
                </a:lnTo>
                <a:lnTo>
                  <a:pt x="71515" y="94883"/>
                </a:lnTo>
                <a:lnTo>
                  <a:pt x="71515" y="94883"/>
                </a:lnTo>
                <a:lnTo>
                  <a:pt x="71515" y="97674"/>
                </a:lnTo>
                <a:lnTo>
                  <a:pt x="71515" y="97674"/>
                </a:lnTo>
                <a:lnTo>
                  <a:pt x="71515" y="97674"/>
                </a:lnTo>
                <a:lnTo>
                  <a:pt x="71515" y="97674"/>
                </a:lnTo>
                <a:lnTo>
                  <a:pt x="71515" y="97674"/>
                </a:lnTo>
                <a:lnTo>
                  <a:pt x="69090" y="97674"/>
                </a:lnTo>
                <a:lnTo>
                  <a:pt x="69090" y="97674"/>
                </a:lnTo>
                <a:lnTo>
                  <a:pt x="69090" y="97674"/>
                </a:lnTo>
                <a:lnTo>
                  <a:pt x="69090" y="97674"/>
                </a:lnTo>
                <a:lnTo>
                  <a:pt x="69090" y="100465"/>
                </a:lnTo>
                <a:lnTo>
                  <a:pt x="69090" y="100465"/>
                </a:lnTo>
                <a:lnTo>
                  <a:pt x="66666" y="100465"/>
                </a:lnTo>
                <a:lnTo>
                  <a:pt x="66666" y="100465"/>
                </a:lnTo>
                <a:lnTo>
                  <a:pt x="66666" y="97674"/>
                </a:lnTo>
                <a:lnTo>
                  <a:pt x="66666" y="97674"/>
                </a:lnTo>
                <a:lnTo>
                  <a:pt x="66666" y="97674"/>
                </a:lnTo>
                <a:lnTo>
                  <a:pt x="63030" y="97674"/>
                </a:lnTo>
                <a:lnTo>
                  <a:pt x="63030" y="97674"/>
                </a:lnTo>
                <a:lnTo>
                  <a:pt x="63030" y="97674"/>
                </a:lnTo>
                <a:lnTo>
                  <a:pt x="63030" y="97674"/>
                </a:lnTo>
                <a:lnTo>
                  <a:pt x="63030" y="97674"/>
                </a:lnTo>
                <a:lnTo>
                  <a:pt x="63030" y="97674"/>
                </a:lnTo>
                <a:lnTo>
                  <a:pt x="63030" y="97674"/>
                </a:lnTo>
                <a:lnTo>
                  <a:pt x="60606" y="97674"/>
                </a:lnTo>
                <a:lnTo>
                  <a:pt x="60606" y="97674"/>
                </a:lnTo>
                <a:lnTo>
                  <a:pt x="60606" y="97674"/>
                </a:lnTo>
                <a:lnTo>
                  <a:pt x="60606" y="97674"/>
                </a:lnTo>
                <a:lnTo>
                  <a:pt x="60606" y="97674"/>
                </a:lnTo>
                <a:lnTo>
                  <a:pt x="60606" y="97674"/>
                </a:lnTo>
                <a:lnTo>
                  <a:pt x="60606" y="97674"/>
                </a:lnTo>
                <a:lnTo>
                  <a:pt x="58181" y="97674"/>
                </a:lnTo>
                <a:lnTo>
                  <a:pt x="58181" y="97674"/>
                </a:lnTo>
                <a:lnTo>
                  <a:pt x="58181" y="97674"/>
                </a:lnTo>
                <a:lnTo>
                  <a:pt x="55757" y="97674"/>
                </a:lnTo>
                <a:lnTo>
                  <a:pt x="55757" y="97674"/>
                </a:lnTo>
                <a:lnTo>
                  <a:pt x="55757" y="97674"/>
                </a:lnTo>
                <a:lnTo>
                  <a:pt x="58181" y="97674"/>
                </a:lnTo>
                <a:lnTo>
                  <a:pt x="58181" y="97674"/>
                </a:lnTo>
                <a:lnTo>
                  <a:pt x="58181" y="97674"/>
                </a:lnTo>
                <a:lnTo>
                  <a:pt x="58181" y="94883"/>
                </a:lnTo>
                <a:lnTo>
                  <a:pt x="60606" y="94883"/>
                </a:lnTo>
                <a:lnTo>
                  <a:pt x="60606" y="94883"/>
                </a:lnTo>
                <a:lnTo>
                  <a:pt x="58181" y="94883"/>
                </a:lnTo>
                <a:lnTo>
                  <a:pt x="58181" y="94883"/>
                </a:lnTo>
                <a:lnTo>
                  <a:pt x="58181" y="94883"/>
                </a:lnTo>
                <a:lnTo>
                  <a:pt x="58181" y="94883"/>
                </a:lnTo>
                <a:lnTo>
                  <a:pt x="55757" y="94883"/>
                </a:lnTo>
                <a:lnTo>
                  <a:pt x="55757" y="94883"/>
                </a:lnTo>
                <a:lnTo>
                  <a:pt x="55757" y="94883"/>
                </a:lnTo>
                <a:lnTo>
                  <a:pt x="55757" y="94883"/>
                </a:lnTo>
                <a:lnTo>
                  <a:pt x="53333" y="94883"/>
                </a:lnTo>
                <a:lnTo>
                  <a:pt x="53333" y="94883"/>
                </a:lnTo>
                <a:lnTo>
                  <a:pt x="53333" y="94883"/>
                </a:lnTo>
                <a:lnTo>
                  <a:pt x="53333" y="94883"/>
                </a:lnTo>
                <a:lnTo>
                  <a:pt x="49696" y="94883"/>
                </a:lnTo>
                <a:lnTo>
                  <a:pt x="49696" y="94883"/>
                </a:lnTo>
                <a:lnTo>
                  <a:pt x="49696" y="94883"/>
                </a:lnTo>
                <a:lnTo>
                  <a:pt x="47272" y="94883"/>
                </a:lnTo>
                <a:lnTo>
                  <a:pt x="47272" y="97674"/>
                </a:lnTo>
                <a:lnTo>
                  <a:pt x="47272" y="97674"/>
                </a:lnTo>
                <a:lnTo>
                  <a:pt x="47272" y="97674"/>
                </a:lnTo>
                <a:lnTo>
                  <a:pt x="47272" y="97674"/>
                </a:lnTo>
                <a:lnTo>
                  <a:pt x="47272" y="97674"/>
                </a:lnTo>
                <a:lnTo>
                  <a:pt x="44848" y="97674"/>
                </a:lnTo>
                <a:lnTo>
                  <a:pt x="44848" y="97674"/>
                </a:lnTo>
                <a:lnTo>
                  <a:pt x="44848" y="97674"/>
                </a:lnTo>
                <a:lnTo>
                  <a:pt x="44848" y="97674"/>
                </a:lnTo>
                <a:lnTo>
                  <a:pt x="42424" y="97674"/>
                </a:lnTo>
                <a:lnTo>
                  <a:pt x="42424" y="97674"/>
                </a:lnTo>
                <a:lnTo>
                  <a:pt x="42424" y="97674"/>
                </a:lnTo>
                <a:lnTo>
                  <a:pt x="42424" y="97674"/>
                </a:lnTo>
                <a:lnTo>
                  <a:pt x="40000" y="97674"/>
                </a:lnTo>
                <a:lnTo>
                  <a:pt x="40000" y="97674"/>
                </a:lnTo>
                <a:lnTo>
                  <a:pt x="40000" y="94883"/>
                </a:lnTo>
                <a:lnTo>
                  <a:pt x="40000" y="94883"/>
                </a:lnTo>
                <a:lnTo>
                  <a:pt x="40000" y="94883"/>
                </a:lnTo>
                <a:lnTo>
                  <a:pt x="40000" y="97674"/>
                </a:lnTo>
                <a:lnTo>
                  <a:pt x="36363" y="97674"/>
                </a:lnTo>
                <a:lnTo>
                  <a:pt x="36363" y="94883"/>
                </a:lnTo>
                <a:lnTo>
                  <a:pt x="36363" y="94883"/>
                </a:lnTo>
                <a:lnTo>
                  <a:pt x="36363" y="94883"/>
                </a:lnTo>
                <a:lnTo>
                  <a:pt x="33939" y="94883"/>
                </a:lnTo>
                <a:lnTo>
                  <a:pt x="33939" y="94883"/>
                </a:lnTo>
                <a:lnTo>
                  <a:pt x="33939" y="94883"/>
                </a:lnTo>
                <a:lnTo>
                  <a:pt x="33939" y="94883"/>
                </a:lnTo>
                <a:lnTo>
                  <a:pt x="33939" y="94883"/>
                </a:lnTo>
                <a:lnTo>
                  <a:pt x="31515" y="94883"/>
                </a:lnTo>
                <a:lnTo>
                  <a:pt x="31515" y="94883"/>
                </a:lnTo>
                <a:lnTo>
                  <a:pt x="31515" y="97674"/>
                </a:lnTo>
                <a:lnTo>
                  <a:pt x="31515" y="97674"/>
                </a:lnTo>
                <a:lnTo>
                  <a:pt x="31515" y="97674"/>
                </a:lnTo>
                <a:lnTo>
                  <a:pt x="31515" y="97674"/>
                </a:lnTo>
                <a:lnTo>
                  <a:pt x="31515" y="94883"/>
                </a:lnTo>
                <a:lnTo>
                  <a:pt x="31515" y="94883"/>
                </a:lnTo>
                <a:lnTo>
                  <a:pt x="29090" y="94883"/>
                </a:lnTo>
                <a:lnTo>
                  <a:pt x="29090" y="94883"/>
                </a:lnTo>
                <a:lnTo>
                  <a:pt x="29090" y="94883"/>
                </a:lnTo>
                <a:lnTo>
                  <a:pt x="29090" y="94883"/>
                </a:lnTo>
                <a:lnTo>
                  <a:pt x="29090" y="94883"/>
                </a:lnTo>
                <a:lnTo>
                  <a:pt x="26666" y="94883"/>
                </a:lnTo>
                <a:lnTo>
                  <a:pt x="26666" y="94883"/>
                </a:lnTo>
                <a:lnTo>
                  <a:pt x="26666" y="94883"/>
                </a:lnTo>
                <a:lnTo>
                  <a:pt x="26666" y="94883"/>
                </a:lnTo>
                <a:lnTo>
                  <a:pt x="26666" y="94883"/>
                </a:lnTo>
                <a:lnTo>
                  <a:pt x="24242" y="94883"/>
                </a:lnTo>
                <a:lnTo>
                  <a:pt x="24242" y="94883"/>
                </a:lnTo>
                <a:lnTo>
                  <a:pt x="24242" y="94883"/>
                </a:lnTo>
                <a:lnTo>
                  <a:pt x="24242" y="94883"/>
                </a:lnTo>
                <a:lnTo>
                  <a:pt x="20606" y="94883"/>
                </a:lnTo>
                <a:lnTo>
                  <a:pt x="20606" y="94883"/>
                </a:lnTo>
                <a:lnTo>
                  <a:pt x="20606" y="94883"/>
                </a:lnTo>
                <a:lnTo>
                  <a:pt x="20606" y="94883"/>
                </a:lnTo>
                <a:lnTo>
                  <a:pt x="20606" y="94883"/>
                </a:lnTo>
                <a:lnTo>
                  <a:pt x="20606" y="94883"/>
                </a:lnTo>
                <a:lnTo>
                  <a:pt x="18181" y="94883"/>
                </a:lnTo>
                <a:lnTo>
                  <a:pt x="18181" y="94883"/>
                </a:lnTo>
                <a:lnTo>
                  <a:pt x="18181" y="94883"/>
                </a:lnTo>
                <a:lnTo>
                  <a:pt x="18181" y="94883"/>
                </a:lnTo>
                <a:lnTo>
                  <a:pt x="15757" y="94883"/>
                </a:lnTo>
                <a:lnTo>
                  <a:pt x="15757" y="94883"/>
                </a:lnTo>
                <a:lnTo>
                  <a:pt x="15757" y="94883"/>
                </a:lnTo>
                <a:lnTo>
                  <a:pt x="15757" y="94883"/>
                </a:lnTo>
                <a:lnTo>
                  <a:pt x="15757" y="94883"/>
                </a:lnTo>
                <a:lnTo>
                  <a:pt x="13333" y="94883"/>
                </a:lnTo>
                <a:lnTo>
                  <a:pt x="13333" y="94883"/>
                </a:lnTo>
                <a:lnTo>
                  <a:pt x="13333" y="94883"/>
                </a:lnTo>
                <a:lnTo>
                  <a:pt x="10909" y="94883"/>
                </a:lnTo>
                <a:lnTo>
                  <a:pt x="10909" y="94883"/>
                </a:lnTo>
                <a:lnTo>
                  <a:pt x="10909" y="94883"/>
                </a:lnTo>
                <a:lnTo>
                  <a:pt x="10909" y="94883"/>
                </a:lnTo>
                <a:lnTo>
                  <a:pt x="7272" y="94883"/>
                </a:lnTo>
                <a:lnTo>
                  <a:pt x="7272" y="97674"/>
                </a:lnTo>
                <a:lnTo>
                  <a:pt x="7272" y="97674"/>
                </a:lnTo>
                <a:lnTo>
                  <a:pt x="7272" y="97674"/>
                </a:lnTo>
                <a:lnTo>
                  <a:pt x="7272" y="97674"/>
                </a:lnTo>
                <a:lnTo>
                  <a:pt x="4848" y="97674"/>
                </a:lnTo>
                <a:lnTo>
                  <a:pt x="4848" y="97674"/>
                </a:lnTo>
                <a:lnTo>
                  <a:pt x="4848" y="97674"/>
                </a:lnTo>
                <a:lnTo>
                  <a:pt x="2424" y="97674"/>
                </a:lnTo>
                <a:lnTo>
                  <a:pt x="2424" y="94883"/>
                </a:lnTo>
                <a:lnTo>
                  <a:pt x="2424" y="94883"/>
                </a:lnTo>
                <a:lnTo>
                  <a:pt x="2424" y="94883"/>
                </a:lnTo>
                <a:lnTo>
                  <a:pt x="2424" y="94883"/>
                </a:lnTo>
                <a:lnTo>
                  <a:pt x="2424" y="94883"/>
                </a:lnTo>
                <a:lnTo>
                  <a:pt x="2424" y="92093"/>
                </a:lnTo>
                <a:lnTo>
                  <a:pt x="2424" y="92093"/>
                </a:lnTo>
                <a:lnTo>
                  <a:pt x="2424" y="92093"/>
                </a:lnTo>
                <a:lnTo>
                  <a:pt x="2424" y="92093"/>
                </a:lnTo>
                <a:lnTo>
                  <a:pt x="2424" y="89302"/>
                </a:lnTo>
                <a:lnTo>
                  <a:pt x="0" y="89302"/>
                </a:lnTo>
                <a:lnTo>
                  <a:pt x="0" y="89302"/>
                </a:lnTo>
                <a:lnTo>
                  <a:pt x="0" y="89302"/>
                </a:lnTo>
                <a:lnTo>
                  <a:pt x="0" y="85116"/>
                </a:lnTo>
                <a:lnTo>
                  <a:pt x="2424" y="85116"/>
                </a:lnTo>
                <a:lnTo>
                  <a:pt x="2424" y="85116"/>
                </a:lnTo>
                <a:lnTo>
                  <a:pt x="2424" y="85116"/>
                </a:lnTo>
                <a:lnTo>
                  <a:pt x="2424" y="85116"/>
                </a:lnTo>
                <a:lnTo>
                  <a:pt x="2424" y="85116"/>
                </a:lnTo>
                <a:lnTo>
                  <a:pt x="2424" y="85116"/>
                </a:lnTo>
                <a:lnTo>
                  <a:pt x="4848" y="85116"/>
                </a:lnTo>
                <a:lnTo>
                  <a:pt x="4848" y="82325"/>
                </a:lnTo>
                <a:lnTo>
                  <a:pt x="4848" y="82325"/>
                </a:lnTo>
                <a:lnTo>
                  <a:pt x="4848" y="82325"/>
                </a:lnTo>
                <a:lnTo>
                  <a:pt x="4848" y="82325"/>
                </a:lnTo>
                <a:lnTo>
                  <a:pt x="7272" y="82325"/>
                </a:lnTo>
                <a:lnTo>
                  <a:pt x="7272" y="82325"/>
                </a:lnTo>
                <a:lnTo>
                  <a:pt x="7272" y="82325"/>
                </a:lnTo>
                <a:lnTo>
                  <a:pt x="7272" y="82325"/>
                </a:lnTo>
                <a:lnTo>
                  <a:pt x="7272" y="82325"/>
                </a:lnTo>
                <a:lnTo>
                  <a:pt x="7272" y="79534"/>
                </a:lnTo>
                <a:lnTo>
                  <a:pt x="10909" y="79534"/>
                </a:lnTo>
                <a:lnTo>
                  <a:pt x="10909" y="79534"/>
                </a:lnTo>
                <a:lnTo>
                  <a:pt x="10909" y="79534"/>
                </a:lnTo>
                <a:lnTo>
                  <a:pt x="10909" y="79534"/>
                </a:lnTo>
                <a:lnTo>
                  <a:pt x="10909" y="79534"/>
                </a:lnTo>
                <a:lnTo>
                  <a:pt x="10909" y="79534"/>
                </a:lnTo>
                <a:lnTo>
                  <a:pt x="10909" y="76744"/>
                </a:lnTo>
                <a:lnTo>
                  <a:pt x="13333" y="76744"/>
                </a:lnTo>
                <a:lnTo>
                  <a:pt x="13333" y="76744"/>
                </a:lnTo>
                <a:lnTo>
                  <a:pt x="13333" y="76744"/>
                </a:lnTo>
                <a:lnTo>
                  <a:pt x="13333" y="76744"/>
                </a:lnTo>
                <a:lnTo>
                  <a:pt x="13333" y="76744"/>
                </a:lnTo>
                <a:lnTo>
                  <a:pt x="15757" y="76744"/>
                </a:lnTo>
                <a:lnTo>
                  <a:pt x="15757" y="72558"/>
                </a:lnTo>
                <a:lnTo>
                  <a:pt x="15757" y="72558"/>
                </a:lnTo>
                <a:lnTo>
                  <a:pt x="15757" y="72558"/>
                </a:lnTo>
                <a:lnTo>
                  <a:pt x="15757" y="72558"/>
                </a:lnTo>
                <a:lnTo>
                  <a:pt x="15757" y="72558"/>
                </a:lnTo>
                <a:lnTo>
                  <a:pt x="15757" y="72558"/>
                </a:lnTo>
                <a:lnTo>
                  <a:pt x="15757" y="72558"/>
                </a:lnTo>
                <a:lnTo>
                  <a:pt x="13333" y="72558"/>
                </a:lnTo>
                <a:lnTo>
                  <a:pt x="13333" y="72558"/>
                </a:lnTo>
                <a:lnTo>
                  <a:pt x="13333" y="72558"/>
                </a:lnTo>
                <a:lnTo>
                  <a:pt x="13333" y="72558"/>
                </a:lnTo>
                <a:lnTo>
                  <a:pt x="10909" y="72558"/>
                </a:lnTo>
                <a:lnTo>
                  <a:pt x="10909" y="72558"/>
                </a:lnTo>
                <a:lnTo>
                  <a:pt x="10909" y="72558"/>
                </a:lnTo>
                <a:lnTo>
                  <a:pt x="10909" y="72558"/>
                </a:lnTo>
                <a:lnTo>
                  <a:pt x="7272" y="72558"/>
                </a:lnTo>
                <a:lnTo>
                  <a:pt x="7272" y="72558"/>
                </a:lnTo>
                <a:lnTo>
                  <a:pt x="7272" y="72558"/>
                </a:lnTo>
                <a:lnTo>
                  <a:pt x="7272" y="72558"/>
                </a:lnTo>
                <a:lnTo>
                  <a:pt x="7272" y="72558"/>
                </a:lnTo>
                <a:lnTo>
                  <a:pt x="4848" y="72558"/>
                </a:lnTo>
                <a:lnTo>
                  <a:pt x="4848" y="72558"/>
                </a:lnTo>
                <a:lnTo>
                  <a:pt x="4848" y="72558"/>
                </a:lnTo>
                <a:lnTo>
                  <a:pt x="2424" y="72558"/>
                </a:lnTo>
                <a:lnTo>
                  <a:pt x="2424" y="72558"/>
                </a:lnTo>
                <a:lnTo>
                  <a:pt x="2424" y="72558"/>
                </a:lnTo>
                <a:lnTo>
                  <a:pt x="2424" y="72558"/>
                </a:lnTo>
                <a:lnTo>
                  <a:pt x="2424" y="72558"/>
                </a:lnTo>
                <a:lnTo>
                  <a:pt x="2424" y="69767"/>
                </a:lnTo>
                <a:lnTo>
                  <a:pt x="4848" y="69767"/>
                </a:lnTo>
                <a:lnTo>
                  <a:pt x="4848" y="69767"/>
                </a:lnTo>
                <a:lnTo>
                  <a:pt x="4848" y="69767"/>
                </a:lnTo>
                <a:lnTo>
                  <a:pt x="4848" y="69767"/>
                </a:lnTo>
                <a:lnTo>
                  <a:pt x="4848" y="69767"/>
                </a:lnTo>
                <a:lnTo>
                  <a:pt x="7272" y="69767"/>
                </a:lnTo>
                <a:lnTo>
                  <a:pt x="7272" y="69767"/>
                </a:lnTo>
                <a:lnTo>
                  <a:pt x="7272" y="69767"/>
                </a:lnTo>
                <a:lnTo>
                  <a:pt x="7272" y="66976"/>
                </a:lnTo>
                <a:lnTo>
                  <a:pt x="7272" y="66976"/>
                </a:lnTo>
                <a:lnTo>
                  <a:pt x="10909" y="66976"/>
                </a:lnTo>
                <a:lnTo>
                  <a:pt x="10909" y="66976"/>
                </a:lnTo>
                <a:lnTo>
                  <a:pt x="10909" y="66976"/>
                </a:lnTo>
                <a:lnTo>
                  <a:pt x="10909" y="66976"/>
                </a:lnTo>
                <a:lnTo>
                  <a:pt x="10909" y="66976"/>
                </a:lnTo>
                <a:lnTo>
                  <a:pt x="10909" y="66976"/>
                </a:lnTo>
                <a:lnTo>
                  <a:pt x="10909" y="64186"/>
                </a:lnTo>
                <a:lnTo>
                  <a:pt x="13333" y="64186"/>
                </a:lnTo>
                <a:lnTo>
                  <a:pt x="13333" y="66976"/>
                </a:lnTo>
                <a:lnTo>
                  <a:pt x="13333" y="66976"/>
                </a:lnTo>
                <a:lnTo>
                  <a:pt x="10909" y="66976"/>
                </a:lnTo>
                <a:lnTo>
                  <a:pt x="10909" y="66976"/>
                </a:lnTo>
                <a:lnTo>
                  <a:pt x="10909" y="66976"/>
                </a:lnTo>
                <a:lnTo>
                  <a:pt x="10909" y="69767"/>
                </a:lnTo>
                <a:lnTo>
                  <a:pt x="10909" y="69767"/>
                </a:lnTo>
                <a:lnTo>
                  <a:pt x="10909" y="69767"/>
                </a:lnTo>
                <a:lnTo>
                  <a:pt x="10909" y="69767"/>
                </a:lnTo>
                <a:lnTo>
                  <a:pt x="13333" y="69767"/>
                </a:lnTo>
                <a:lnTo>
                  <a:pt x="13333" y="69767"/>
                </a:lnTo>
                <a:lnTo>
                  <a:pt x="13333" y="69767"/>
                </a:lnTo>
                <a:lnTo>
                  <a:pt x="13333" y="69767"/>
                </a:lnTo>
                <a:lnTo>
                  <a:pt x="13333" y="66976"/>
                </a:lnTo>
                <a:lnTo>
                  <a:pt x="13333" y="66976"/>
                </a:lnTo>
                <a:lnTo>
                  <a:pt x="13333" y="66976"/>
                </a:lnTo>
                <a:lnTo>
                  <a:pt x="13333" y="66976"/>
                </a:lnTo>
                <a:lnTo>
                  <a:pt x="15757" y="66976"/>
                </a:lnTo>
                <a:lnTo>
                  <a:pt x="15757" y="64186"/>
                </a:lnTo>
                <a:lnTo>
                  <a:pt x="15757" y="64186"/>
                </a:lnTo>
                <a:lnTo>
                  <a:pt x="15757" y="64186"/>
                </a:lnTo>
                <a:lnTo>
                  <a:pt x="15757" y="64186"/>
                </a:lnTo>
                <a:lnTo>
                  <a:pt x="15757" y="64186"/>
                </a:lnTo>
                <a:lnTo>
                  <a:pt x="15757" y="64186"/>
                </a:lnTo>
                <a:lnTo>
                  <a:pt x="15757" y="61395"/>
                </a:lnTo>
                <a:lnTo>
                  <a:pt x="15757" y="61395"/>
                </a:lnTo>
                <a:lnTo>
                  <a:pt x="15757" y="61395"/>
                </a:lnTo>
                <a:lnTo>
                  <a:pt x="18181" y="61395"/>
                </a:lnTo>
                <a:lnTo>
                  <a:pt x="18181" y="61395"/>
                </a:lnTo>
                <a:lnTo>
                  <a:pt x="18181" y="57209"/>
                </a:lnTo>
                <a:lnTo>
                  <a:pt x="18181" y="57209"/>
                </a:lnTo>
                <a:lnTo>
                  <a:pt x="18181" y="57209"/>
                </a:lnTo>
                <a:lnTo>
                  <a:pt x="18181" y="57209"/>
                </a:lnTo>
                <a:lnTo>
                  <a:pt x="18181" y="57209"/>
                </a:lnTo>
                <a:lnTo>
                  <a:pt x="18181" y="54418"/>
                </a:lnTo>
                <a:lnTo>
                  <a:pt x="18181" y="54418"/>
                </a:lnTo>
                <a:lnTo>
                  <a:pt x="20606" y="54418"/>
                </a:lnTo>
                <a:lnTo>
                  <a:pt x="20606" y="54418"/>
                </a:lnTo>
                <a:lnTo>
                  <a:pt x="20606" y="54418"/>
                </a:lnTo>
                <a:lnTo>
                  <a:pt x="20606" y="54418"/>
                </a:lnTo>
                <a:lnTo>
                  <a:pt x="20606" y="54418"/>
                </a:lnTo>
                <a:lnTo>
                  <a:pt x="20606" y="54418"/>
                </a:lnTo>
                <a:lnTo>
                  <a:pt x="20606" y="51627"/>
                </a:lnTo>
                <a:lnTo>
                  <a:pt x="20606" y="51627"/>
                </a:lnTo>
                <a:lnTo>
                  <a:pt x="20606" y="51627"/>
                </a:lnTo>
                <a:lnTo>
                  <a:pt x="20606" y="51627"/>
                </a:lnTo>
                <a:lnTo>
                  <a:pt x="24242" y="51627"/>
                </a:lnTo>
                <a:lnTo>
                  <a:pt x="24242" y="48837"/>
                </a:lnTo>
                <a:lnTo>
                  <a:pt x="24242" y="48837"/>
                </a:lnTo>
                <a:lnTo>
                  <a:pt x="24242" y="48837"/>
                </a:lnTo>
                <a:lnTo>
                  <a:pt x="24242" y="48837"/>
                </a:lnTo>
                <a:lnTo>
                  <a:pt x="24242" y="48837"/>
                </a:lnTo>
                <a:lnTo>
                  <a:pt x="24242" y="48837"/>
                </a:lnTo>
                <a:lnTo>
                  <a:pt x="26666" y="48837"/>
                </a:lnTo>
                <a:lnTo>
                  <a:pt x="26666" y="48837"/>
                </a:lnTo>
                <a:lnTo>
                  <a:pt x="26666" y="46046"/>
                </a:lnTo>
                <a:lnTo>
                  <a:pt x="26666" y="46046"/>
                </a:lnTo>
                <a:lnTo>
                  <a:pt x="26666" y="46046"/>
                </a:lnTo>
                <a:lnTo>
                  <a:pt x="26666" y="46046"/>
                </a:lnTo>
                <a:lnTo>
                  <a:pt x="26666" y="46046"/>
                </a:lnTo>
                <a:lnTo>
                  <a:pt x="26666" y="41860"/>
                </a:lnTo>
                <a:lnTo>
                  <a:pt x="26666" y="41860"/>
                </a:lnTo>
                <a:lnTo>
                  <a:pt x="26666" y="41860"/>
                </a:lnTo>
                <a:lnTo>
                  <a:pt x="26666" y="41860"/>
                </a:lnTo>
                <a:lnTo>
                  <a:pt x="26666" y="41860"/>
                </a:lnTo>
                <a:lnTo>
                  <a:pt x="26666" y="39069"/>
                </a:lnTo>
                <a:lnTo>
                  <a:pt x="26666" y="39069"/>
                </a:lnTo>
                <a:lnTo>
                  <a:pt x="29090" y="39069"/>
                </a:lnTo>
                <a:lnTo>
                  <a:pt x="29090" y="39069"/>
                </a:lnTo>
                <a:lnTo>
                  <a:pt x="29090" y="39069"/>
                </a:lnTo>
                <a:lnTo>
                  <a:pt x="29090" y="36279"/>
                </a:lnTo>
                <a:lnTo>
                  <a:pt x="29090" y="36279"/>
                </a:lnTo>
                <a:lnTo>
                  <a:pt x="29090" y="36279"/>
                </a:lnTo>
                <a:lnTo>
                  <a:pt x="29090" y="36279"/>
                </a:lnTo>
                <a:lnTo>
                  <a:pt x="31515" y="36279"/>
                </a:lnTo>
                <a:lnTo>
                  <a:pt x="31515" y="33488"/>
                </a:lnTo>
                <a:lnTo>
                  <a:pt x="31515" y="33488"/>
                </a:lnTo>
                <a:lnTo>
                  <a:pt x="31515" y="33488"/>
                </a:lnTo>
                <a:lnTo>
                  <a:pt x="31515" y="33488"/>
                </a:lnTo>
                <a:lnTo>
                  <a:pt x="31515" y="33488"/>
                </a:lnTo>
                <a:lnTo>
                  <a:pt x="31515" y="33488"/>
                </a:lnTo>
                <a:lnTo>
                  <a:pt x="31515" y="33488"/>
                </a:lnTo>
                <a:lnTo>
                  <a:pt x="31515" y="30697"/>
                </a:lnTo>
                <a:lnTo>
                  <a:pt x="31515" y="30697"/>
                </a:lnTo>
                <a:lnTo>
                  <a:pt x="33939" y="30697"/>
                </a:lnTo>
                <a:lnTo>
                  <a:pt x="33939" y="30697"/>
                </a:lnTo>
                <a:lnTo>
                  <a:pt x="33939" y="26511"/>
                </a:lnTo>
                <a:lnTo>
                  <a:pt x="33939" y="26511"/>
                </a:lnTo>
                <a:lnTo>
                  <a:pt x="33939" y="26511"/>
                </a:lnTo>
                <a:lnTo>
                  <a:pt x="33939" y="26511"/>
                </a:lnTo>
                <a:lnTo>
                  <a:pt x="33939" y="26511"/>
                </a:lnTo>
                <a:lnTo>
                  <a:pt x="33939" y="23720"/>
                </a:lnTo>
                <a:lnTo>
                  <a:pt x="33939" y="23720"/>
                </a:lnTo>
                <a:lnTo>
                  <a:pt x="33939" y="23720"/>
                </a:lnTo>
                <a:lnTo>
                  <a:pt x="33939" y="23720"/>
                </a:lnTo>
                <a:lnTo>
                  <a:pt x="36363" y="23720"/>
                </a:lnTo>
                <a:lnTo>
                  <a:pt x="36363" y="23720"/>
                </a:lnTo>
                <a:lnTo>
                  <a:pt x="36363" y="20930"/>
                </a:lnTo>
                <a:lnTo>
                  <a:pt x="36363" y="20930"/>
                </a:lnTo>
                <a:lnTo>
                  <a:pt x="33939" y="20930"/>
                </a:lnTo>
                <a:lnTo>
                  <a:pt x="33939" y="20930"/>
                </a:lnTo>
                <a:lnTo>
                  <a:pt x="33939" y="20930"/>
                </a:lnTo>
                <a:lnTo>
                  <a:pt x="36363" y="20930"/>
                </a:lnTo>
                <a:lnTo>
                  <a:pt x="36363" y="20930"/>
                </a:lnTo>
                <a:lnTo>
                  <a:pt x="36363" y="20930"/>
                </a:lnTo>
                <a:lnTo>
                  <a:pt x="36363" y="18139"/>
                </a:lnTo>
                <a:lnTo>
                  <a:pt x="36363" y="18139"/>
                </a:lnTo>
                <a:lnTo>
                  <a:pt x="36363" y="18139"/>
                </a:lnTo>
                <a:lnTo>
                  <a:pt x="36363" y="18139"/>
                </a:lnTo>
                <a:lnTo>
                  <a:pt x="36363" y="18139"/>
                </a:lnTo>
                <a:lnTo>
                  <a:pt x="36363" y="15348"/>
                </a:lnTo>
                <a:lnTo>
                  <a:pt x="40000" y="15348"/>
                </a:lnTo>
                <a:lnTo>
                  <a:pt x="40000" y="18139"/>
                </a:lnTo>
                <a:lnTo>
                  <a:pt x="40000" y="18139"/>
                </a:lnTo>
                <a:lnTo>
                  <a:pt x="40000" y="18139"/>
                </a:lnTo>
                <a:lnTo>
                  <a:pt x="40000" y="18139"/>
                </a:lnTo>
                <a:lnTo>
                  <a:pt x="40000" y="18139"/>
                </a:lnTo>
                <a:lnTo>
                  <a:pt x="42424" y="18139"/>
                </a:lnTo>
                <a:lnTo>
                  <a:pt x="42424" y="18139"/>
                </a:lnTo>
                <a:lnTo>
                  <a:pt x="42424" y="18139"/>
                </a:lnTo>
                <a:lnTo>
                  <a:pt x="42424" y="15348"/>
                </a:lnTo>
                <a:lnTo>
                  <a:pt x="42424" y="15348"/>
                </a:lnTo>
                <a:lnTo>
                  <a:pt x="42424" y="15348"/>
                </a:lnTo>
                <a:lnTo>
                  <a:pt x="42424" y="15348"/>
                </a:lnTo>
                <a:lnTo>
                  <a:pt x="40000" y="15348"/>
                </a:lnTo>
                <a:lnTo>
                  <a:pt x="40000" y="11162"/>
                </a:lnTo>
                <a:lnTo>
                  <a:pt x="42424" y="11162"/>
                </a:lnTo>
                <a:lnTo>
                  <a:pt x="42424" y="11162"/>
                </a:lnTo>
                <a:lnTo>
                  <a:pt x="42424" y="11162"/>
                </a:lnTo>
                <a:lnTo>
                  <a:pt x="42424" y="11162"/>
                </a:lnTo>
                <a:lnTo>
                  <a:pt x="42424" y="11162"/>
                </a:lnTo>
                <a:lnTo>
                  <a:pt x="44848" y="11162"/>
                </a:lnTo>
                <a:lnTo>
                  <a:pt x="44848" y="11162"/>
                </a:lnTo>
                <a:lnTo>
                  <a:pt x="44848" y="11162"/>
                </a:lnTo>
                <a:lnTo>
                  <a:pt x="44848" y="8372"/>
                </a:lnTo>
                <a:lnTo>
                  <a:pt x="44848" y="8372"/>
                </a:lnTo>
                <a:lnTo>
                  <a:pt x="44848" y="8372"/>
                </a:lnTo>
                <a:lnTo>
                  <a:pt x="44848" y="8372"/>
                </a:lnTo>
                <a:lnTo>
                  <a:pt x="47272" y="8372"/>
                </a:lnTo>
                <a:lnTo>
                  <a:pt x="47272" y="5581"/>
                </a:lnTo>
                <a:lnTo>
                  <a:pt x="47272" y="5581"/>
                </a:lnTo>
                <a:lnTo>
                  <a:pt x="47272" y="5581"/>
                </a:lnTo>
                <a:lnTo>
                  <a:pt x="47272" y="5581"/>
                </a:lnTo>
                <a:lnTo>
                  <a:pt x="47272" y="5581"/>
                </a:lnTo>
                <a:lnTo>
                  <a:pt x="47272" y="5581"/>
                </a:lnTo>
                <a:lnTo>
                  <a:pt x="49696" y="5581"/>
                </a:lnTo>
                <a:lnTo>
                  <a:pt x="49696" y="2790"/>
                </a:lnTo>
                <a:lnTo>
                  <a:pt x="49696" y="2790"/>
                </a:lnTo>
                <a:lnTo>
                  <a:pt x="49696" y="2790"/>
                </a:lnTo>
                <a:lnTo>
                  <a:pt x="53333" y="2790"/>
                </a:lnTo>
                <a:lnTo>
                  <a:pt x="53333" y="2790"/>
                </a:lnTo>
                <a:lnTo>
                  <a:pt x="53333" y="2790"/>
                </a:lnTo>
                <a:lnTo>
                  <a:pt x="53333" y="2790"/>
                </a:lnTo>
                <a:lnTo>
                  <a:pt x="53333" y="2790"/>
                </a:lnTo>
                <a:lnTo>
                  <a:pt x="55757" y="2790"/>
                </a:lnTo>
                <a:lnTo>
                  <a:pt x="55757" y="2790"/>
                </a:lnTo>
                <a:lnTo>
                  <a:pt x="55757" y="2790"/>
                </a:lnTo>
                <a:lnTo>
                  <a:pt x="55757" y="2790"/>
                </a:lnTo>
                <a:lnTo>
                  <a:pt x="55757" y="2790"/>
                </a:lnTo>
                <a:lnTo>
                  <a:pt x="55757" y="2790"/>
                </a:lnTo>
                <a:lnTo>
                  <a:pt x="58181" y="2790"/>
                </a:lnTo>
                <a:lnTo>
                  <a:pt x="58181" y="2790"/>
                </a:lnTo>
                <a:lnTo>
                  <a:pt x="58181" y="2790"/>
                </a:lnTo>
                <a:lnTo>
                  <a:pt x="58181" y="0"/>
                </a:lnTo>
                <a:lnTo>
                  <a:pt x="60606" y="0"/>
                </a:lnTo>
                <a:lnTo>
                  <a:pt x="60606" y="0"/>
                </a:lnTo>
                <a:lnTo>
                  <a:pt x="60606" y="0"/>
                </a:lnTo>
                <a:lnTo>
                  <a:pt x="60606" y="0"/>
                </a:lnTo>
                <a:lnTo>
                  <a:pt x="60606" y="0"/>
                </a:lnTo>
                <a:lnTo>
                  <a:pt x="60606" y="0"/>
                </a:lnTo>
                <a:lnTo>
                  <a:pt x="63030" y="0"/>
                </a:lnTo>
                <a:lnTo>
                  <a:pt x="63030" y="0"/>
                </a:lnTo>
                <a:lnTo>
                  <a:pt x="63030" y="0"/>
                </a:lnTo>
                <a:lnTo>
                  <a:pt x="63030" y="0"/>
                </a:lnTo>
                <a:lnTo>
                  <a:pt x="63030" y="0"/>
                </a:lnTo>
                <a:lnTo>
                  <a:pt x="63030" y="0"/>
                </a:lnTo>
                <a:lnTo>
                  <a:pt x="63030" y="0"/>
                </a:lnTo>
                <a:lnTo>
                  <a:pt x="66666" y="0"/>
                </a:lnTo>
                <a:lnTo>
                  <a:pt x="66666" y="0"/>
                </a:lnTo>
                <a:lnTo>
                  <a:pt x="66666" y="0"/>
                </a:lnTo>
                <a:lnTo>
                  <a:pt x="69090" y="0"/>
                </a:lnTo>
                <a:lnTo>
                  <a:pt x="69090" y="0"/>
                </a:lnTo>
                <a:lnTo>
                  <a:pt x="69090" y="0"/>
                </a:lnTo>
                <a:lnTo>
                  <a:pt x="69090" y="0"/>
                </a:lnTo>
                <a:lnTo>
                  <a:pt x="69090" y="0"/>
                </a:lnTo>
                <a:lnTo>
                  <a:pt x="69090" y="0"/>
                </a:lnTo>
                <a:lnTo>
                  <a:pt x="69090" y="0"/>
                </a:lnTo>
                <a:lnTo>
                  <a:pt x="71515" y="0"/>
                </a:lnTo>
                <a:lnTo>
                  <a:pt x="71515" y="0"/>
                </a:lnTo>
                <a:lnTo>
                  <a:pt x="71515" y="0"/>
                </a:lnTo>
                <a:lnTo>
                  <a:pt x="71515" y="0"/>
                </a:lnTo>
                <a:lnTo>
                  <a:pt x="71515" y="0"/>
                </a:lnTo>
                <a:lnTo>
                  <a:pt x="71515" y="2790"/>
                </a:lnTo>
                <a:lnTo>
                  <a:pt x="71515" y="2790"/>
                </a:lnTo>
                <a:lnTo>
                  <a:pt x="71515" y="2790"/>
                </a:lnTo>
                <a:lnTo>
                  <a:pt x="71515" y="2790"/>
                </a:lnTo>
                <a:lnTo>
                  <a:pt x="71515" y="2790"/>
                </a:lnTo>
                <a:lnTo>
                  <a:pt x="69090" y="2790"/>
                </a:lnTo>
                <a:lnTo>
                  <a:pt x="69090" y="2790"/>
                </a:lnTo>
                <a:lnTo>
                  <a:pt x="69090" y="5581"/>
                </a:lnTo>
                <a:lnTo>
                  <a:pt x="69090" y="5581"/>
                </a:lnTo>
                <a:lnTo>
                  <a:pt x="69090" y="5581"/>
                </a:lnTo>
                <a:lnTo>
                  <a:pt x="69090" y="5581"/>
                </a:lnTo>
                <a:lnTo>
                  <a:pt x="69090" y="5581"/>
                </a:lnTo>
                <a:lnTo>
                  <a:pt x="69090" y="5581"/>
                </a:lnTo>
                <a:lnTo>
                  <a:pt x="66666" y="5581"/>
                </a:lnTo>
                <a:lnTo>
                  <a:pt x="66666" y="5581"/>
                </a:lnTo>
                <a:lnTo>
                  <a:pt x="66666" y="5581"/>
                </a:lnTo>
                <a:lnTo>
                  <a:pt x="63030" y="5581"/>
                </a:lnTo>
                <a:lnTo>
                  <a:pt x="63030" y="5581"/>
                </a:lnTo>
                <a:lnTo>
                  <a:pt x="63030" y="5581"/>
                </a:lnTo>
                <a:lnTo>
                  <a:pt x="63030" y="5581"/>
                </a:lnTo>
                <a:lnTo>
                  <a:pt x="63030" y="5581"/>
                </a:lnTo>
                <a:lnTo>
                  <a:pt x="60606" y="5581"/>
                </a:lnTo>
                <a:lnTo>
                  <a:pt x="60606" y="5581"/>
                </a:lnTo>
                <a:lnTo>
                  <a:pt x="60606" y="5581"/>
                </a:lnTo>
                <a:lnTo>
                  <a:pt x="60606" y="5581"/>
                </a:lnTo>
                <a:lnTo>
                  <a:pt x="60606" y="5581"/>
                </a:lnTo>
                <a:lnTo>
                  <a:pt x="60606" y="5581"/>
                </a:lnTo>
                <a:lnTo>
                  <a:pt x="60606" y="8372"/>
                </a:lnTo>
                <a:lnTo>
                  <a:pt x="63030" y="8372"/>
                </a:lnTo>
                <a:lnTo>
                  <a:pt x="63030" y="8372"/>
                </a:lnTo>
                <a:lnTo>
                  <a:pt x="63030" y="8372"/>
                </a:lnTo>
                <a:lnTo>
                  <a:pt x="63030" y="8372"/>
                </a:lnTo>
                <a:lnTo>
                  <a:pt x="63030" y="8372"/>
                </a:lnTo>
                <a:lnTo>
                  <a:pt x="66666" y="8372"/>
                </a:lnTo>
                <a:lnTo>
                  <a:pt x="66666" y="8372"/>
                </a:lnTo>
                <a:lnTo>
                  <a:pt x="66666" y="8372"/>
                </a:lnTo>
                <a:lnTo>
                  <a:pt x="66666" y="8372"/>
                </a:lnTo>
                <a:lnTo>
                  <a:pt x="66666" y="8372"/>
                </a:lnTo>
                <a:lnTo>
                  <a:pt x="66666" y="8372"/>
                </a:lnTo>
                <a:lnTo>
                  <a:pt x="66666" y="8372"/>
                </a:lnTo>
                <a:lnTo>
                  <a:pt x="66666" y="8372"/>
                </a:lnTo>
                <a:lnTo>
                  <a:pt x="66666" y="11162"/>
                </a:lnTo>
                <a:lnTo>
                  <a:pt x="66666" y="11162"/>
                </a:lnTo>
                <a:lnTo>
                  <a:pt x="66666" y="11162"/>
                </a:lnTo>
                <a:lnTo>
                  <a:pt x="66666" y="11162"/>
                </a:lnTo>
                <a:lnTo>
                  <a:pt x="66666" y="11162"/>
                </a:lnTo>
                <a:lnTo>
                  <a:pt x="63030" y="11162"/>
                </a:lnTo>
                <a:lnTo>
                  <a:pt x="63030" y="15348"/>
                </a:lnTo>
                <a:lnTo>
                  <a:pt x="63030" y="15348"/>
                </a:lnTo>
                <a:lnTo>
                  <a:pt x="63030" y="15348"/>
                </a:lnTo>
                <a:lnTo>
                  <a:pt x="63030" y="15348"/>
                </a:lnTo>
                <a:lnTo>
                  <a:pt x="63030" y="15348"/>
                </a:lnTo>
                <a:lnTo>
                  <a:pt x="63030" y="18139"/>
                </a:lnTo>
                <a:lnTo>
                  <a:pt x="63030" y="18139"/>
                </a:lnTo>
                <a:lnTo>
                  <a:pt x="63030" y="18139"/>
                </a:lnTo>
                <a:lnTo>
                  <a:pt x="60606" y="18139"/>
                </a:lnTo>
                <a:lnTo>
                  <a:pt x="60606" y="18139"/>
                </a:lnTo>
                <a:lnTo>
                  <a:pt x="60606" y="18139"/>
                </a:lnTo>
                <a:lnTo>
                  <a:pt x="60606" y="18139"/>
                </a:lnTo>
                <a:lnTo>
                  <a:pt x="60606" y="20930"/>
                </a:lnTo>
                <a:lnTo>
                  <a:pt x="60606" y="20930"/>
                </a:lnTo>
                <a:lnTo>
                  <a:pt x="60606" y="20930"/>
                </a:lnTo>
                <a:lnTo>
                  <a:pt x="58181" y="20930"/>
                </a:lnTo>
                <a:lnTo>
                  <a:pt x="58181" y="20930"/>
                </a:lnTo>
                <a:lnTo>
                  <a:pt x="58181" y="23720"/>
                </a:lnTo>
                <a:lnTo>
                  <a:pt x="58181" y="23720"/>
                </a:lnTo>
                <a:lnTo>
                  <a:pt x="58181" y="23720"/>
                </a:lnTo>
                <a:lnTo>
                  <a:pt x="58181" y="23720"/>
                </a:lnTo>
                <a:lnTo>
                  <a:pt x="55757" y="23720"/>
                </a:lnTo>
                <a:lnTo>
                  <a:pt x="55757" y="23720"/>
                </a:lnTo>
                <a:lnTo>
                  <a:pt x="55757" y="26511"/>
                </a:lnTo>
                <a:lnTo>
                  <a:pt x="55757" y="26511"/>
                </a:lnTo>
                <a:lnTo>
                  <a:pt x="55757" y="26511"/>
                </a:lnTo>
                <a:lnTo>
                  <a:pt x="55757" y="26511"/>
                </a:lnTo>
                <a:lnTo>
                  <a:pt x="55757" y="26511"/>
                </a:lnTo>
                <a:lnTo>
                  <a:pt x="55757" y="26511"/>
                </a:lnTo>
                <a:lnTo>
                  <a:pt x="53333" y="26511"/>
                </a:lnTo>
                <a:lnTo>
                  <a:pt x="53333" y="30697"/>
                </a:lnTo>
                <a:lnTo>
                  <a:pt x="53333" y="30697"/>
                </a:lnTo>
                <a:lnTo>
                  <a:pt x="53333" y="30697"/>
                </a:lnTo>
                <a:lnTo>
                  <a:pt x="53333" y="30697"/>
                </a:lnTo>
                <a:lnTo>
                  <a:pt x="53333" y="30697"/>
                </a:lnTo>
                <a:lnTo>
                  <a:pt x="53333" y="33488"/>
                </a:lnTo>
                <a:lnTo>
                  <a:pt x="53333" y="33488"/>
                </a:lnTo>
                <a:lnTo>
                  <a:pt x="53333" y="33488"/>
                </a:lnTo>
                <a:lnTo>
                  <a:pt x="53333" y="33488"/>
                </a:lnTo>
                <a:lnTo>
                  <a:pt x="49696" y="33488"/>
                </a:lnTo>
                <a:lnTo>
                  <a:pt x="49696" y="33488"/>
                </a:lnTo>
                <a:lnTo>
                  <a:pt x="49696" y="33488"/>
                </a:lnTo>
                <a:lnTo>
                  <a:pt x="49696" y="33488"/>
                </a:lnTo>
                <a:lnTo>
                  <a:pt x="49696" y="36279"/>
                </a:lnTo>
                <a:lnTo>
                  <a:pt x="47272" y="36279"/>
                </a:lnTo>
                <a:lnTo>
                  <a:pt x="47272" y="36279"/>
                </a:lnTo>
                <a:lnTo>
                  <a:pt x="47272" y="36279"/>
                </a:lnTo>
                <a:lnTo>
                  <a:pt x="47272" y="36279"/>
                </a:lnTo>
                <a:lnTo>
                  <a:pt x="47272" y="39069"/>
                </a:lnTo>
                <a:lnTo>
                  <a:pt x="47272" y="39069"/>
                </a:lnTo>
                <a:lnTo>
                  <a:pt x="47272" y="39069"/>
                </a:lnTo>
                <a:lnTo>
                  <a:pt x="47272" y="41860"/>
                </a:lnTo>
                <a:lnTo>
                  <a:pt x="47272" y="41860"/>
                </a:lnTo>
                <a:lnTo>
                  <a:pt x="47272" y="41860"/>
                </a:lnTo>
                <a:lnTo>
                  <a:pt x="47272" y="41860"/>
                </a:lnTo>
                <a:lnTo>
                  <a:pt x="47272" y="41860"/>
                </a:lnTo>
                <a:lnTo>
                  <a:pt x="47272" y="41860"/>
                </a:lnTo>
                <a:lnTo>
                  <a:pt x="47272" y="41860"/>
                </a:lnTo>
                <a:lnTo>
                  <a:pt x="47272" y="41860"/>
                </a:lnTo>
                <a:lnTo>
                  <a:pt x="49696" y="41860"/>
                </a:lnTo>
                <a:lnTo>
                  <a:pt x="49696" y="41860"/>
                </a:lnTo>
                <a:lnTo>
                  <a:pt x="49696" y="39069"/>
                </a:lnTo>
                <a:lnTo>
                  <a:pt x="49696" y="39069"/>
                </a:lnTo>
                <a:lnTo>
                  <a:pt x="49696" y="39069"/>
                </a:lnTo>
                <a:lnTo>
                  <a:pt x="53333" y="39069"/>
                </a:lnTo>
                <a:lnTo>
                  <a:pt x="53333" y="39069"/>
                </a:lnTo>
                <a:lnTo>
                  <a:pt x="53333" y="39069"/>
                </a:lnTo>
                <a:lnTo>
                  <a:pt x="53333" y="39069"/>
                </a:lnTo>
                <a:lnTo>
                  <a:pt x="53333" y="36279"/>
                </a:lnTo>
                <a:lnTo>
                  <a:pt x="53333" y="36279"/>
                </a:lnTo>
                <a:lnTo>
                  <a:pt x="53333" y="36279"/>
                </a:lnTo>
                <a:lnTo>
                  <a:pt x="55757" y="36279"/>
                </a:lnTo>
                <a:lnTo>
                  <a:pt x="55757" y="36279"/>
                </a:lnTo>
                <a:lnTo>
                  <a:pt x="55757" y="36279"/>
                </a:lnTo>
                <a:lnTo>
                  <a:pt x="55757" y="33488"/>
                </a:lnTo>
                <a:lnTo>
                  <a:pt x="55757" y="33488"/>
                </a:lnTo>
                <a:lnTo>
                  <a:pt x="55757" y="33488"/>
                </a:lnTo>
                <a:lnTo>
                  <a:pt x="55757" y="33488"/>
                </a:lnTo>
                <a:lnTo>
                  <a:pt x="58181" y="33488"/>
                </a:lnTo>
                <a:lnTo>
                  <a:pt x="58181" y="33488"/>
                </a:lnTo>
                <a:lnTo>
                  <a:pt x="58181" y="33488"/>
                </a:lnTo>
                <a:lnTo>
                  <a:pt x="58181" y="33488"/>
                </a:lnTo>
                <a:lnTo>
                  <a:pt x="58181" y="36279"/>
                </a:lnTo>
                <a:lnTo>
                  <a:pt x="60606" y="36279"/>
                </a:lnTo>
                <a:lnTo>
                  <a:pt x="60606" y="36279"/>
                </a:lnTo>
                <a:lnTo>
                  <a:pt x="60606" y="36279"/>
                </a:lnTo>
                <a:lnTo>
                  <a:pt x="60606" y="36279"/>
                </a:lnTo>
                <a:lnTo>
                  <a:pt x="60606" y="36279"/>
                </a:lnTo>
                <a:lnTo>
                  <a:pt x="60606" y="36279"/>
                </a:lnTo>
                <a:lnTo>
                  <a:pt x="60606" y="36279"/>
                </a:lnTo>
                <a:lnTo>
                  <a:pt x="63030" y="36279"/>
                </a:lnTo>
                <a:lnTo>
                  <a:pt x="63030" y="36279"/>
                </a:lnTo>
                <a:lnTo>
                  <a:pt x="63030" y="36279"/>
                </a:lnTo>
                <a:lnTo>
                  <a:pt x="63030" y="36279"/>
                </a:lnTo>
                <a:lnTo>
                  <a:pt x="63030" y="39069"/>
                </a:lnTo>
                <a:lnTo>
                  <a:pt x="63030" y="39069"/>
                </a:lnTo>
                <a:lnTo>
                  <a:pt x="66666" y="39069"/>
                </a:lnTo>
                <a:lnTo>
                  <a:pt x="66666" y="36279"/>
                </a:lnTo>
                <a:lnTo>
                  <a:pt x="66666" y="36279"/>
                </a:lnTo>
                <a:lnTo>
                  <a:pt x="66666" y="36279"/>
                </a:lnTo>
                <a:lnTo>
                  <a:pt x="69090" y="36279"/>
                </a:lnTo>
                <a:lnTo>
                  <a:pt x="69090" y="36279"/>
                </a:lnTo>
                <a:lnTo>
                  <a:pt x="69090" y="36279"/>
                </a:lnTo>
                <a:lnTo>
                  <a:pt x="69090" y="36279"/>
                </a:lnTo>
                <a:lnTo>
                  <a:pt x="69090" y="36279"/>
                </a:lnTo>
                <a:lnTo>
                  <a:pt x="69090" y="36279"/>
                </a:lnTo>
                <a:lnTo>
                  <a:pt x="69090" y="39069"/>
                </a:lnTo>
                <a:lnTo>
                  <a:pt x="69090" y="39069"/>
                </a:lnTo>
                <a:lnTo>
                  <a:pt x="69090" y="39069"/>
                </a:lnTo>
                <a:lnTo>
                  <a:pt x="69090" y="39069"/>
                </a:lnTo>
                <a:lnTo>
                  <a:pt x="69090" y="39069"/>
                </a:lnTo>
                <a:lnTo>
                  <a:pt x="69090" y="39069"/>
                </a:lnTo>
                <a:lnTo>
                  <a:pt x="66666" y="39069"/>
                </a:lnTo>
                <a:lnTo>
                  <a:pt x="66666" y="41860"/>
                </a:lnTo>
                <a:lnTo>
                  <a:pt x="66666" y="41860"/>
                </a:lnTo>
                <a:lnTo>
                  <a:pt x="66666" y="41860"/>
                </a:lnTo>
                <a:lnTo>
                  <a:pt x="66666" y="41860"/>
                </a:lnTo>
                <a:lnTo>
                  <a:pt x="63030" y="41860"/>
                </a:lnTo>
                <a:lnTo>
                  <a:pt x="63030" y="41860"/>
                </a:lnTo>
                <a:lnTo>
                  <a:pt x="63030" y="41860"/>
                </a:lnTo>
                <a:lnTo>
                  <a:pt x="63030" y="41860"/>
                </a:lnTo>
                <a:lnTo>
                  <a:pt x="63030" y="41860"/>
                </a:lnTo>
                <a:lnTo>
                  <a:pt x="63030" y="46046"/>
                </a:lnTo>
                <a:lnTo>
                  <a:pt x="63030" y="46046"/>
                </a:lnTo>
                <a:lnTo>
                  <a:pt x="63030" y="46046"/>
                </a:lnTo>
                <a:lnTo>
                  <a:pt x="63030" y="46046"/>
                </a:lnTo>
                <a:lnTo>
                  <a:pt x="63030" y="46046"/>
                </a:lnTo>
                <a:lnTo>
                  <a:pt x="66666" y="46046"/>
                </a:lnTo>
                <a:lnTo>
                  <a:pt x="66666" y="46046"/>
                </a:lnTo>
                <a:lnTo>
                  <a:pt x="66666" y="46046"/>
                </a:lnTo>
                <a:lnTo>
                  <a:pt x="66666" y="46046"/>
                </a:lnTo>
                <a:lnTo>
                  <a:pt x="69090" y="46046"/>
                </a:lnTo>
                <a:lnTo>
                  <a:pt x="69090" y="48837"/>
                </a:lnTo>
                <a:lnTo>
                  <a:pt x="69090" y="48837"/>
                </a:lnTo>
                <a:lnTo>
                  <a:pt x="69090" y="48837"/>
                </a:lnTo>
                <a:lnTo>
                  <a:pt x="69090" y="48837"/>
                </a:lnTo>
                <a:lnTo>
                  <a:pt x="69090" y="48837"/>
                </a:lnTo>
                <a:lnTo>
                  <a:pt x="69090" y="48837"/>
                </a:lnTo>
                <a:lnTo>
                  <a:pt x="69090" y="48837"/>
                </a:lnTo>
                <a:lnTo>
                  <a:pt x="71515" y="48837"/>
                </a:lnTo>
                <a:lnTo>
                  <a:pt x="71515" y="48837"/>
                </a:lnTo>
                <a:lnTo>
                  <a:pt x="71515" y="48837"/>
                </a:lnTo>
                <a:lnTo>
                  <a:pt x="71515" y="48837"/>
                </a:lnTo>
                <a:lnTo>
                  <a:pt x="71515" y="48837"/>
                </a:lnTo>
                <a:lnTo>
                  <a:pt x="73939" y="48837"/>
                </a:lnTo>
                <a:lnTo>
                  <a:pt x="73939" y="48837"/>
                </a:lnTo>
                <a:lnTo>
                  <a:pt x="73939" y="48837"/>
                </a:lnTo>
                <a:lnTo>
                  <a:pt x="76363" y="48837"/>
                </a:lnTo>
                <a:lnTo>
                  <a:pt x="76363" y="48837"/>
                </a:lnTo>
                <a:lnTo>
                  <a:pt x="76363" y="48837"/>
                </a:lnTo>
                <a:lnTo>
                  <a:pt x="76363" y="48837"/>
                </a:lnTo>
                <a:lnTo>
                  <a:pt x="76363" y="48837"/>
                </a:lnTo>
                <a:lnTo>
                  <a:pt x="76363" y="48837"/>
                </a:lnTo>
                <a:lnTo>
                  <a:pt x="80000" y="48837"/>
                </a:lnTo>
                <a:lnTo>
                  <a:pt x="80000" y="48837"/>
                </a:lnTo>
                <a:lnTo>
                  <a:pt x="80000" y="48837"/>
                </a:lnTo>
                <a:lnTo>
                  <a:pt x="80000" y="48837"/>
                </a:lnTo>
                <a:lnTo>
                  <a:pt x="80000" y="46046"/>
                </a:lnTo>
                <a:lnTo>
                  <a:pt x="80000" y="46046"/>
                </a:lnTo>
                <a:lnTo>
                  <a:pt x="80000" y="46046"/>
                </a:lnTo>
                <a:lnTo>
                  <a:pt x="80000" y="46046"/>
                </a:lnTo>
                <a:lnTo>
                  <a:pt x="80000" y="46046"/>
                </a:lnTo>
                <a:lnTo>
                  <a:pt x="82424" y="46046"/>
                </a:lnTo>
                <a:lnTo>
                  <a:pt x="82424" y="46046"/>
                </a:lnTo>
                <a:lnTo>
                  <a:pt x="82424" y="46046"/>
                </a:lnTo>
                <a:lnTo>
                  <a:pt x="82424" y="46046"/>
                </a:lnTo>
                <a:lnTo>
                  <a:pt x="84848" y="46046"/>
                </a:lnTo>
                <a:lnTo>
                  <a:pt x="84848" y="46046"/>
                </a:lnTo>
                <a:lnTo>
                  <a:pt x="84848" y="46046"/>
                </a:lnTo>
                <a:lnTo>
                  <a:pt x="84848" y="46046"/>
                </a:lnTo>
                <a:lnTo>
                  <a:pt x="84848" y="46046"/>
                </a:lnTo>
                <a:lnTo>
                  <a:pt x="84848" y="41860"/>
                </a:lnTo>
                <a:lnTo>
                  <a:pt x="87272" y="41860"/>
                </a:lnTo>
                <a:lnTo>
                  <a:pt x="87272" y="46046"/>
                </a:lnTo>
                <a:lnTo>
                  <a:pt x="87272" y="46046"/>
                </a:lnTo>
                <a:lnTo>
                  <a:pt x="87272" y="46046"/>
                </a:lnTo>
                <a:lnTo>
                  <a:pt x="84848" y="46046"/>
                </a:lnTo>
                <a:lnTo>
                  <a:pt x="84848" y="48837"/>
                </a:lnTo>
                <a:lnTo>
                  <a:pt x="87272" y="48837"/>
                </a:lnTo>
                <a:lnTo>
                  <a:pt x="87272" y="48837"/>
                </a:lnTo>
                <a:lnTo>
                  <a:pt x="87272" y="46046"/>
                </a:lnTo>
                <a:lnTo>
                  <a:pt x="87272" y="46046"/>
                </a:lnTo>
                <a:lnTo>
                  <a:pt x="87272" y="46046"/>
                </a:lnTo>
                <a:lnTo>
                  <a:pt x="87272" y="46046"/>
                </a:lnTo>
                <a:lnTo>
                  <a:pt x="87272" y="46046"/>
                </a:lnTo>
                <a:lnTo>
                  <a:pt x="87272" y="46046"/>
                </a:lnTo>
                <a:lnTo>
                  <a:pt x="89696" y="46046"/>
                </a:lnTo>
                <a:lnTo>
                  <a:pt x="89696" y="46046"/>
                </a:lnTo>
                <a:lnTo>
                  <a:pt x="89696" y="41860"/>
                </a:lnTo>
                <a:lnTo>
                  <a:pt x="89696" y="41860"/>
                </a:lnTo>
                <a:lnTo>
                  <a:pt x="89696" y="41860"/>
                </a:lnTo>
                <a:lnTo>
                  <a:pt x="89696" y="41860"/>
                </a:lnTo>
                <a:lnTo>
                  <a:pt x="89696"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5757" y="41860"/>
                </a:lnTo>
                <a:lnTo>
                  <a:pt x="95757" y="46046"/>
                </a:lnTo>
                <a:lnTo>
                  <a:pt x="95757" y="46046"/>
                </a:lnTo>
                <a:lnTo>
                  <a:pt x="95757" y="46046"/>
                </a:lnTo>
                <a:lnTo>
                  <a:pt x="95757" y="46046"/>
                </a:lnTo>
                <a:lnTo>
                  <a:pt x="95757" y="46046"/>
                </a:lnTo>
                <a:lnTo>
                  <a:pt x="95757" y="46046"/>
                </a:lnTo>
                <a:lnTo>
                  <a:pt x="95757" y="46046"/>
                </a:lnTo>
                <a:lnTo>
                  <a:pt x="93333" y="46046"/>
                </a:lnTo>
                <a:lnTo>
                  <a:pt x="93333" y="48837"/>
                </a:lnTo>
                <a:lnTo>
                  <a:pt x="93333" y="48837"/>
                </a:lnTo>
                <a:lnTo>
                  <a:pt x="93333" y="48837"/>
                </a:lnTo>
                <a:lnTo>
                  <a:pt x="93333" y="48837"/>
                </a:lnTo>
                <a:lnTo>
                  <a:pt x="93333" y="48837"/>
                </a:lnTo>
                <a:lnTo>
                  <a:pt x="93333" y="48837"/>
                </a:lnTo>
                <a:lnTo>
                  <a:pt x="93333" y="48837"/>
                </a:lnTo>
                <a:lnTo>
                  <a:pt x="95757" y="48837"/>
                </a:lnTo>
                <a:lnTo>
                  <a:pt x="95757" y="48837"/>
                </a:lnTo>
                <a:lnTo>
                  <a:pt x="95757" y="4883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1" name="Shape 2261"/>
          <p:cNvSpPr/>
          <p:nvPr/>
        </p:nvSpPr>
        <p:spPr>
          <a:xfrm>
            <a:off x="3368278" y="2954338"/>
            <a:ext cx="117872" cy="136524"/>
          </a:xfrm>
          <a:custGeom>
            <a:avLst/>
            <a:gdLst/>
            <a:ahLst/>
            <a:cxnLst/>
            <a:rect l="0" t="0" r="0" b="0"/>
            <a:pathLst>
              <a:path w="120000" h="120000" extrusionOk="0">
                <a:moveTo>
                  <a:pt x="95757" y="48837"/>
                </a:moveTo>
                <a:lnTo>
                  <a:pt x="95757" y="51627"/>
                </a:lnTo>
                <a:lnTo>
                  <a:pt x="95757" y="51627"/>
                </a:lnTo>
                <a:lnTo>
                  <a:pt x="98181" y="51627"/>
                </a:lnTo>
                <a:lnTo>
                  <a:pt x="98181" y="51627"/>
                </a:lnTo>
                <a:lnTo>
                  <a:pt x="98181" y="51627"/>
                </a:lnTo>
                <a:lnTo>
                  <a:pt x="98181" y="51627"/>
                </a:lnTo>
                <a:lnTo>
                  <a:pt x="98181" y="51627"/>
                </a:lnTo>
                <a:lnTo>
                  <a:pt x="100606" y="51627"/>
                </a:lnTo>
                <a:lnTo>
                  <a:pt x="100606" y="51627"/>
                </a:lnTo>
                <a:lnTo>
                  <a:pt x="100606" y="51627"/>
                </a:lnTo>
                <a:lnTo>
                  <a:pt x="100606" y="51627"/>
                </a:lnTo>
                <a:lnTo>
                  <a:pt x="100606" y="51627"/>
                </a:lnTo>
                <a:lnTo>
                  <a:pt x="100606" y="54418"/>
                </a:lnTo>
                <a:lnTo>
                  <a:pt x="100606" y="54418"/>
                </a:lnTo>
                <a:lnTo>
                  <a:pt x="100606" y="51627"/>
                </a:lnTo>
                <a:lnTo>
                  <a:pt x="103030" y="51627"/>
                </a:lnTo>
                <a:lnTo>
                  <a:pt x="103030" y="51627"/>
                </a:lnTo>
                <a:lnTo>
                  <a:pt x="103030" y="54418"/>
                </a:lnTo>
                <a:lnTo>
                  <a:pt x="103030" y="54418"/>
                </a:lnTo>
                <a:lnTo>
                  <a:pt x="103030" y="54418"/>
                </a:lnTo>
                <a:lnTo>
                  <a:pt x="103030" y="54418"/>
                </a:lnTo>
                <a:lnTo>
                  <a:pt x="103030" y="54418"/>
                </a:lnTo>
                <a:lnTo>
                  <a:pt x="103030" y="57209"/>
                </a:lnTo>
                <a:lnTo>
                  <a:pt x="103030" y="57209"/>
                </a:lnTo>
                <a:lnTo>
                  <a:pt x="103030" y="57209"/>
                </a:lnTo>
                <a:lnTo>
                  <a:pt x="103030" y="57209"/>
                </a:lnTo>
                <a:lnTo>
                  <a:pt x="103030" y="57209"/>
                </a:lnTo>
                <a:lnTo>
                  <a:pt x="103030" y="57209"/>
                </a:lnTo>
                <a:lnTo>
                  <a:pt x="103030" y="57209"/>
                </a:lnTo>
                <a:lnTo>
                  <a:pt x="103030" y="61395"/>
                </a:lnTo>
                <a:lnTo>
                  <a:pt x="103030" y="61395"/>
                </a:lnTo>
                <a:lnTo>
                  <a:pt x="103030" y="61395"/>
                </a:lnTo>
                <a:lnTo>
                  <a:pt x="103030" y="61395"/>
                </a:lnTo>
                <a:lnTo>
                  <a:pt x="100606" y="61395"/>
                </a:lnTo>
                <a:lnTo>
                  <a:pt x="100606" y="61395"/>
                </a:lnTo>
                <a:lnTo>
                  <a:pt x="100606" y="64186"/>
                </a:lnTo>
                <a:lnTo>
                  <a:pt x="100606" y="64186"/>
                </a:lnTo>
                <a:lnTo>
                  <a:pt x="100606" y="64186"/>
                </a:lnTo>
                <a:lnTo>
                  <a:pt x="103030" y="64186"/>
                </a:lnTo>
                <a:lnTo>
                  <a:pt x="103030" y="64186"/>
                </a:lnTo>
                <a:lnTo>
                  <a:pt x="103030" y="64186"/>
                </a:lnTo>
                <a:lnTo>
                  <a:pt x="103030" y="66976"/>
                </a:lnTo>
                <a:lnTo>
                  <a:pt x="100606" y="66976"/>
                </a:lnTo>
                <a:lnTo>
                  <a:pt x="100606" y="66976"/>
                </a:lnTo>
                <a:lnTo>
                  <a:pt x="100606" y="66976"/>
                </a:lnTo>
                <a:lnTo>
                  <a:pt x="100606" y="66976"/>
                </a:lnTo>
                <a:lnTo>
                  <a:pt x="100606" y="66976"/>
                </a:lnTo>
                <a:lnTo>
                  <a:pt x="100606" y="66976"/>
                </a:lnTo>
                <a:lnTo>
                  <a:pt x="100606" y="66976"/>
                </a:lnTo>
                <a:lnTo>
                  <a:pt x="103030" y="66976"/>
                </a:lnTo>
                <a:lnTo>
                  <a:pt x="103030" y="69767"/>
                </a:lnTo>
                <a:lnTo>
                  <a:pt x="100606" y="69767"/>
                </a:lnTo>
                <a:lnTo>
                  <a:pt x="100606" y="69767"/>
                </a:lnTo>
                <a:lnTo>
                  <a:pt x="103030" y="69767"/>
                </a:lnTo>
                <a:lnTo>
                  <a:pt x="103030" y="69767"/>
                </a:lnTo>
                <a:lnTo>
                  <a:pt x="103030" y="72558"/>
                </a:lnTo>
                <a:lnTo>
                  <a:pt x="103030" y="72558"/>
                </a:lnTo>
                <a:lnTo>
                  <a:pt x="103030" y="72558"/>
                </a:lnTo>
                <a:lnTo>
                  <a:pt x="103030" y="72558"/>
                </a:lnTo>
                <a:lnTo>
                  <a:pt x="103030" y="72558"/>
                </a:lnTo>
                <a:lnTo>
                  <a:pt x="103030" y="69767"/>
                </a:lnTo>
                <a:lnTo>
                  <a:pt x="103030" y="69767"/>
                </a:lnTo>
                <a:lnTo>
                  <a:pt x="103030" y="69767"/>
                </a:lnTo>
                <a:lnTo>
                  <a:pt x="106666" y="69767"/>
                </a:lnTo>
                <a:lnTo>
                  <a:pt x="106666" y="69767"/>
                </a:lnTo>
                <a:lnTo>
                  <a:pt x="106666" y="69767"/>
                </a:lnTo>
                <a:lnTo>
                  <a:pt x="109090" y="69767"/>
                </a:lnTo>
                <a:lnTo>
                  <a:pt x="109090" y="69767"/>
                </a:lnTo>
                <a:lnTo>
                  <a:pt x="109090" y="69767"/>
                </a:lnTo>
                <a:lnTo>
                  <a:pt x="109090" y="69767"/>
                </a:lnTo>
                <a:lnTo>
                  <a:pt x="109090" y="69767"/>
                </a:lnTo>
                <a:lnTo>
                  <a:pt x="109090" y="69767"/>
                </a:lnTo>
                <a:lnTo>
                  <a:pt x="109090" y="69767"/>
                </a:lnTo>
                <a:lnTo>
                  <a:pt x="111515" y="69767"/>
                </a:lnTo>
                <a:lnTo>
                  <a:pt x="111515" y="66976"/>
                </a:lnTo>
                <a:lnTo>
                  <a:pt x="111515" y="66976"/>
                </a:lnTo>
                <a:lnTo>
                  <a:pt x="111515" y="66976"/>
                </a:lnTo>
                <a:lnTo>
                  <a:pt x="111515" y="69767"/>
                </a:lnTo>
                <a:lnTo>
                  <a:pt x="111515" y="69767"/>
                </a:lnTo>
                <a:lnTo>
                  <a:pt x="111515" y="69767"/>
                </a:lnTo>
                <a:lnTo>
                  <a:pt x="111515" y="69767"/>
                </a:lnTo>
                <a:lnTo>
                  <a:pt x="111515" y="72558"/>
                </a:lnTo>
                <a:lnTo>
                  <a:pt x="111515" y="72558"/>
                </a:lnTo>
                <a:lnTo>
                  <a:pt x="111515" y="72558"/>
                </a:lnTo>
                <a:lnTo>
                  <a:pt x="111515" y="72558"/>
                </a:lnTo>
                <a:lnTo>
                  <a:pt x="111515" y="76744"/>
                </a:lnTo>
                <a:lnTo>
                  <a:pt x="111515" y="76744"/>
                </a:lnTo>
                <a:lnTo>
                  <a:pt x="111515" y="76744"/>
                </a:lnTo>
                <a:lnTo>
                  <a:pt x="111515" y="76744"/>
                </a:lnTo>
                <a:lnTo>
                  <a:pt x="109090" y="76744"/>
                </a:lnTo>
                <a:lnTo>
                  <a:pt x="109090" y="76744"/>
                </a:lnTo>
                <a:lnTo>
                  <a:pt x="109090" y="76744"/>
                </a:lnTo>
                <a:lnTo>
                  <a:pt x="109090" y="76744"/>
                </a:lnTo>
                <a:lnTo>
                  <a:pt x="109090" y="76744"/>
                </a:lnTo>
                <a:lnTo>
                  <a:pt x="106666" y="76744"/>
                </a:lnTo>
                <a:lnTo>
                  <a:pt x="106666" y="76744"/>
                </a:lnTo>
                <a:lnTo>
                  <a:pt x="106666" y="79534"/>
                </a:lnTo>
                <a:lnTo>
                  <a:pt x="106666" y="79534"/>
                </a:lnTo>
                <a:lnTo>
                  <a:pt x="106666" y="79534"/>
                </a:lnTo>
                <a:lnTo>
                  <a:pt x="103030" y="79534"/>
                </a:lnTo>
                <a:lnTo>
                  <a:pt x="103030" y="79534"/>
                </a:lnTo>
                <a:lnTo>
                  <a:pt x="103030" y="82325"/>
                </a:lnTo>
                <a:lnTo>
                  <a:pt x="103030" y="82325"/>
                </a:lnTo>
                <a:lnTo>
                  <a:pt x="103030" y="82325"/>
                </a:lnTo>
                <a:lnTo>
                  <a:pt x="103030" y="82325"/>
                </a:lnTo>
                <a:lnTo>
                  <a:pt x="103030" y="82325"/>
                </a:lnTo>
                <a:lnTo>
                  <a:pt x="103030" y="82325"/>
                </a:lnTo>
                <a:lnTo>
                  <a:pt x="103030" y="85116"/>
                </a:lnTo>
                <a:lnTo>
                  <a:pt x="100606" y="85116"/>
                </a:lnTo>
                <a:lnTo>
                  <a:pt x="100606" y="85116"/>
                </a:lnTo>
                <a:lnTo>
                  <a:pt x="100606" y="85116"/>
                </a:lnTo>
                <a:lnTo>
                  <a:pt x="100606" y="85116"/>
                </a:lnTo>
                <a:lnTo>
                  <a:pt x="100606" y="89302"/>
                </a:lnTo>
                <a:lnTo>
                  <a:pt x="100606" y="89302"/>
                </a:lnTo>
                <a:lnTo>
                  <a:pt x="100606" y="89302"/>
                </a:lnTo>
                <a:lnTo>
                  <a:pt x="100606" y="89302"/>
                </a:lnTo>
                <a:lnTo>
                  <a:pt x="100606" y="89302"/>
                </a:lnTo>
                <a:lnTo>
                  <a:pt x="100606" y="92093"/>
                </a:lnTo>
                <a:lnTo>
                  <a:pt x="100606" y="92093"/>
                </a:lnTo>
                <a:lnTo>
                  <a:pt x="98181" y="92093"/>
                </a:lnTo>
                <a:lnTo>
                  <a:pt x="98181" y="92093"/>
                </a:lnTo>
                <a:lnTo>
                  <a:pt x="98181" y="94883"/>
                </a:lnTo>
                <a:lnTo>
                  <a:pt x="100606" y="94883"/>
                </a:lnTo>
                <a:lnTo>
                  <a:pt x="100606" y="92093"/>
                </a:lnTo>
                <a:lnTo>
                  <a:pt x="100606" y="92093"/>
                </a:lnTo>
                <a:lnTo>
                  <a:pt x="100606" y="92093"/>
                </a:lnTo>
                <a:lnTo>
                  <a:pt x="100606" y="94883"/>
                </a:lnTo>
                <a:lnTo>
                  <a:pt x="100606" y="94883"/>
                </a:lnTo>
                <a:lnTo>
                  <a:pt x="100606" y="94883"/>
                </a:lnTo>
                <a:lnTo>
                  <a:pt x="100606" y="94883"/>
                </a:lnTo>
                <a:lnTo>
                  <a:pt x="103030" y="94883"/>
                </a:lnTo>
                <a:lnTo>
                  <a:pt x="103030" y="94883"/>
                </a:lnTo>
                <a:lnTo>
                  <a:pt x="103030" y="94883"/>
                </a:lnTo>
                <a:lnTo>
                  <a:pt x="103030" y="94883"/>
                </a:lnTo>
                <a:lnTo>
                  <a:pt x="103030" y="92093"/>
                </a:lnTo>
                <a:lnTo>
                  <a:pt x="103030" y="92093"/>
                </a:lnTo>
                <a:lnTo>
                  <a:pt x="103030" y="92093"/>
                </a:lnTo>
                <a:lnTo>
                  <a:pt x="103030" y="92093"/>
                </a:lnTo>
                <a:lnTo>
                  <a:pt x="103030" y="89302"/>
                </a:lnTo>
                <a:lnTo>
                  <a:pt x="103030" y="89302"/>
                </a:lnTo>
                <a:lnTo>
                  <a:pt x="103030" y="89302"/>
                </a:lnTo>
                <a:lnTo>
                  <a:pt x="106666" y="89302"/>
                </a:lnTo>
                <a:lnTo>
                  <a:pt x="106666" y="89302"/>
                </a:lnTo>
                <a:lnTo>
                  <a:pt x="106666" y="89302"/>
                </a:lnTo>
                <a:lnTo>
                  <a:pt x="106666" y="85116"/>
                </a:lnTo>
                <a:lnTo>
                  <a:pt x="106666" y="85116"/>
                </a:lnTo>
                <a:lnTo>
                  <a:pt x="106666" y="85116"/>
                </a:lnTo>
                <a:lnTo>
                  <a:pt x="106666" y="85116"/>
                </a:lnTo>
                <a:lnTo>
                  <a:pt x="109090" y="85116"/>
                </a:lnTo>
                <a:lnTo>
                  <a:pt x="109090" y="85116"/>
                </a:lnTo>
                <a:lnTo>
                  <a:pt x="109090" y="82325"/>
                </a:lnTo>
                <a:lnTo>
                  <a:pt x="109090" y="82325"/>
                </a:lnTo>
                <a:lnTo>
                  <a:pt x="109090" y="82325"/>
                </a:lnTo>
                <a:lnTo>
                  <a:pt x="111515" y="82325"/>
                </a:lnTo>
                <a:lnTo>
                  <a:pt x="111515" y="82325"/>
                </a:lnTo>
                <a:lnTo>
                  <a:pt x="111515" y="82325"/>
                </a:lnTo>
                <a:lnTo>
                  <a:pt x="111515" y="82325"/>
                </a:lnTo>
                <a:lnTo>
                  <a:pt x="111515" y="82325"/>
                </a:lnTo>
                <a:lnTo>
                  <a:pt x="111515" y="82325"/>
                </a:lnTo>
                <a:lnTo>
                  <a:pt x="111515" y="79534"/>
                </a:lnTo>
                <a:lnTo>
                  <a:pt x="113939" y="79534"/>
                </a:lnTo>
                <a:lnTo>
                  <a:pt x="113939" y="79534"/>
                </a:lnTo>
                <a:lnTo>
                  <a:pt x="113939" y="79534"/>
                </a:lnTo>
                <a:lnTo>
                  <a:pt x="113939" y="82325"/>
                </a:lnTo>
                <a:lnTo>
                  <a:pt x="113939" y="82325"/>
                </a:lnTo>
                <a:lnTo>
                  <a:pt x="116363" y="82325"/>
                </a:lnTo>
                <a:lnTo>
                  <a:pt x="116363" y="82325"/>
                </a:lnTo>
                <a:lnTo>
                  <a:pt x="116363" y="79534"/>
                </a:lnTo>
                <a:lnTo>
                  <a:pt x="116363" y="79534"/>
                </a:lnTo>
                <a:lnTo>
                  <a:pt x="116363" y="82325"/>
                </a:lnTo>
                <a:lnTo>
                  <a:pt x="116363" y="82325"/>
                </a:lnTo>
                <a:lnTo>
                  <a:pt x="116363" y="82325"/>
                </a:lnTo>
                <a:lnTo>
                  <a:pt x="116363" y="82325"/>
                </a:lnTo>
                <a:lnTo>
                  <a:pt x="116363" y="82325"/>
                </a:lnTo>
                <a:lnTo>
                  <a:pt x="116363" y="82325"/>
                </a:lnTo>
                <a:lnTo>
                  <a:pt x="113939" y="82325"/>
                </a:lnTo>
                <a:lnTo>
                  <a:pt x="113939" y="85116"/>
                </a:lnTo>
                <a:lnTo>
                  <a:pt x="113939" y="85116"/>
                </a:lnTo>
                <a:lnTo>
                  <a:pt x="113939" y="85116"/>
                </a:lnTo>
                <a:lnTo>
                  <a:pt x="113939" y="85116"/>
                </a:lnTo>
                <a:lnTo>
                  <a:pt x="113939" y="85116"/>
                </a:lnTo>
                <a:lnTo>
                  <a:pt x="111515" y="85116"/>
                </a:lnTo>
                <a:lnTo>
                  <a:pt x="111515" y="89302"/>
                </a:lnTo>
                <a:lnTo>
                  <a:pt x="111515" y="89302"/>
                </a:lnTo>
                <a:lnTo>
                  <a:pt x="111515" y="89302"/>
                </a:lnTo>
                <a:lnTo>
                  <a:pt x="111515" y="89302"/>
                </a:lnTo>
                <a:lnTo>
                  <a:pt x="111515" y="89302"/>
                </a:lnTo>
                <a:lnTo>
                  <a:pt x="111515" y="92093"/>
                </a:lnTo>
                <a:lnTo>
                  <a:pt x="111515" y="92093"/>
                </a:lnTo>
                <a:lnTo>
                  <a:pt x="111515" y="92093"/>
                </a:lnTo>
                <a:lnTo>
                  <a:pt x="111515" y="92093"/>
                </a:lnTo>
                <a:lnTo>
                  <a:pt x="111515" y="94883"/>
                </a:lnTo>
                <a:lnTo>
                  <a:pt x="109090" y="94883"/>
                </a:lnTo>
                <a:lnTo>
                  <a:pt x="109090" y="94883"/>
                </a:lnTo>
                <a:lnTo>
                  <a:pt x="111515" y="94883"/>
                </a:lnTo>
                <a:lnTo>
                  <a:pt x="111515" y="94883"/>
                </a:lnTo>
                <a:lnTo>
                  <a:pt x="109090" y="94883"/>
                </a:lnTo>
                <a:lnTo>
                  <a:pt x="109090" y="97674"/>
                </a:lnTo>
                <a:lnTo>
                  <a:pt x="111515" y="97674"/>
                </a:lnTo>
                <a:lnTo>
                  <a:pt x="111515" y="97674"/>
                </a:lnTo>
                <a:lnTo>
                  <a:pt x="111515" y="97674"/>
                </a:lnTo>
                <a:lnTo>
                  <a:pt x="111515" y="97674"/>
                </a:lnTo>
                <a:lnTo>
                  <a:pt x="111515" y="97674"/>
                </a:lnTo>
                <a:lnTo>
                  <a:pt x="111515" y="94883"/>
                </a:lnTo>
                <a:lnTo>
                  <a:pt x="111515" y="94883"/>
                </a:lnTo>
                <a:lnTo>
                  <a:pt x="111515" y="94883"/>
                </a:lnTo>
                <a:lnTo>
                  <a:pt x="111515" y="94883"/>
                </a:lnTo>
                <a:lnTo>
                  <a:pt x="113939" y="94883"/>
                </a:lnTo>
                <a:lnTo>
                  <a:pt x="113939" y="94883"/>
                </a:lnTo>
                <a:lnTo>
                  <a:pt x="113939" y="94883"/>
                </a:lnTo>
                <a:lnTo>
                  <a:pt x="113939" y="92093"/>
                </a:lnTo>
                <a:lnTo>
                  <a:pt x="113939" y="92093"/>
                </a:lnTo>
                <a:lnTo>
                  <a:pt x="116363" y="92093"/>
                </a:lnTo>
                <a:lnTo>
                  <a:pt x="116363" y="92093"/>
                </a:lnTo>
                <a:lnTo>
                  <a:pt x="116363" y="89302"/>
                </a:lnTo>
                <a:lnTo>
                  <a:pt x="116363" y="89302"/>
                </a:lnTo>
                <a:lnTo>
                  <a:pt x="116363" y="89302"/>
                </a:lnTo>
                <a:lnTo>
                  <a:pt x="116363" y="92093"/>
                </a:lnTo>
                <a:lnTo>
                  <a:pt x="116363" y="92093"/>
                </a:lnTo>
                <a:lnTo>
                  <a:pt x="116363" y="92093"/>
                </a:lnTo>
                <a:lnTo>
                  <a:pt x="119999" y="92093"/>
                </a:lnTo>
                <a:lnTo>
                  <a:pt x="119999" y="92093"/>
                </a:lnTo>
                <a:lnTo>
                  <a:pt x="119999" y="94883"/>
                </a:lnTo>
                <a:lnTo>
                  <a:pt x="119999" y="94883"/>
                </a:lnTo>
                <a:lnTo>
                  <a:pt x="119999" y="94883"/>
                </a:lnTo>
                <a:lnTo>
                  <a:pt x="119999" y="94883"/>
                </a:lnTo>
                <a:lnTo>
                  <a:pt x="119999" y="94883"/>
                </a:lnTo>
                <a:lnTo>
                  <a:pt x="119999" y="97674"/>
                </a:lnTo>
                <a:lnTo>
                  <a:pt x="119999" y="97674"/>
                </a:lnTo>
                <a:lnTo>
                  <a:pt x="119999" y="97674"/>
                </a:lnTo>
                <a:lnTo>
                  <a:pt x="119999" y="97674"/>
                </a:lnTo>
                <a:lnTo>
                  <a:pt x="119999" y="97674"/>
                </a:lnTo>
                <a:lnTo>
                  <a:pt x="119999" y="97674"/>
                </a:lnTo>
                <a:lnTo>
                  <a:pt x="119999" y="97674"/>
                </a:lnTo>
                <a:lnTo>
                  <a:pt x="119999" y="97674"/>
                </a:lnTo>
                <a:lnTo>
                  <a:pt x="119999" y="100465"/>
                </a:lnTo>
                <a:lnTo>
                  <a:pt x="116363" y="100465"/>
                </a:lnTo>
                <a:lnTo>
                  <a:pt x="116363" y="100465"/>
                </a:lnTo>
                <a:lnTo>
                  <a:pt x="116363" y="100465"/>
                </a:lnTo>
                <a:lnTo>
                  <a:pt x="116363" y="100465"/>
                </a:lnTo>
                <a:lnTo>
                  <a:pt x="116363" y="104651"/>
                </a:lnTo>
                <a:lnTo>
                  <a:pt x="116363" y="104651"/>
                </a:lnTo>
                <a:lnTo>
                  <a:pt x="116363" y="104651"/>
                </a:lnTo>
                <a:lnTo>
                  <a:pt x="116363" y="104651"/>
                </a:lnTo>
                <a:lnTo>
                  <a:pt x="116363" y="104651"/>
                </a:lnTo>
                <a:lnTo>
                  <a:pt x="116363" y="107441"/>
                </a:lnTo>
                <a:lnTo>
                  <a:pt x="116363" y="107441"/>
                </a:lnTo>
                <a:lnTo>
                  <a:pt x="116363" y="107441"/>
                </a:lnTo>
                <a:lnTo>
                  <a:pt x="116363" y="110232"/>
                </a:lnTo>
                <a:lnTo>
                  <a:pt x="113939" y="110232"/>
                </a:lnTo>
                <a:lnTo>
                  <a:pt x="113939" y="110232"/>
                </a:lnTo>
                <a:lnTo>
                  <a:pt x="113939" y="110232"/>
                </a:lnTo>
                <a:lnTo>
                  <a:pt x="113939" y="110232"/>
                </a:lnTo>
                <a:lnTo>
                  <a:pt x="113939" y="113023"/>
                </a:lnTo>
                <a:lnTo>
                  <a:pt x="113939" y="113023"/>
                </a:lnTo>
                <a:lnTo>
                  <a:pt x="113939" y="113023"/>
                </a:lnTo>
                <a:lnTo>
                  <a:pt x="113939" y="113023"/>
                </a:lnTo>
                <a:lnTo>
                  <a:pt x="113939" y="115813"/>
                </a:lnTo>
                <a:lnTo>
                  <a:pt x="111515" y="115813"/>
                </a:lnTo>
                <a:lnTo>
                  <a:pt x="111515" y="115813"/>
                </a:lnTo>
                <a:lnTo>
                  <a:pt x="111515" y="115813"/>
                </a:lnTo>
                <a:lnTo>
                  <a:pt x="111515" y="115813"/>
                </a:lnTo>
                <a:lnTo>
                  <a:pt x="111515" y="120000"/>
                </a:lnTo>
                <a:lnTo>
                  <a:pt x="111515" y="120000"/>
                </a:lnTo>
                <a:lnTo>
                  <a:pt x="111515" y="120000"/>
                </a:lnTo>
                <a:lnTo>
                  <a:pt x="109090" y="120000"/>
                </a:lnTo>
                <a:lnTo>
                  <a:pt x="109090" y="120000"/>
                </a:lnTo>
                <a:lnTo>
                  <a:pt x="109090" y="120000"/>
                </a:lnTo>
                <a:lnTo>
                  <a:pt x="109090" y="115813"/>
                </a:lnTo>
                <a:lnTo>
                  <a:pt x="109090" y="115813"/>
                </a:lnTo>
                <a:lnTo>
                  <a:pt x="109090" y="120000"/>
                </a:lnTo>
                <a:lnTo>
                  <a:pt x="106666" y="120000"/>
                </a:lnTo>
                <a:lnTo>
                  <a:pt x="106666" y="115813"/>
                </a:lnTo>
                <a:lnTo>
                  <a:pt x="106666" y="115813"/>
                </a:lnTo>
                <a:lnTo>
                  <a:pt x="106666" y="115813"/>
                </a:lnTo>
                <a:lnTo>
                  <a:pt x="103030" y="115813"/>
                </a:lnTo>
                <a:lnTo>
                  <a:pt x="103030" y="120000"/>
                </a:lnTo>
                <a:lnTo>
                  <a:pt x="103030" y="120000"/>
                </a:lnTo>
                <a:lnTo>
                  <a:pt x="103030" y="120000"/>
                </a:lnTo>
                <a:lnTo>
                  <a:pt x="103030" y="120000"/>
                </a:lnTo>
                <a:lnTo>
                  <a:pt x="103030" y="120000"/>
                </a:lnTo>
                <a:lnTo>
                  <a:pt x="103030" y="120000"/>
                </a:lnTo>
                <a:lnTo>
                  <a:pt x="100606" y="120000"/>
                </a:lnTo>
                <a:lnTo>
                  <a:pt x="100606" y="115813"/>
                </a:lnTo>
                <a:lnTo>
                  <a:pt x="100606" y="115813"/>
                </a:lnTo>
                <a:lnTo>
                  <a:pt x="100606" y="115813"/>
                </a:lnTo>
                <a:lnTo>
                  <a:pt x="100606" y="115813"/>
                </a:lnTo>
                <a:lnTo>
                  <a:pt x="100606" y="113023"/>
                </a:lnTo>
                <a:lnTo>
                  <a:pt x="100606" y="113023"/>
                </a:lnTo>
                <a:lnTo>
                  <a:pt x="100606" y="113023"/>
                </a:lnTo>
                <a:lnTo>
                  <a:pt x="100606" y="113023"/>
                </a:lnTo>
                <a:lnTo>
                  <a:pt x="100606" y="110232"/>
                </a:lnTo>
                <a:lnTo>
                  <a:pt x="100606" y="110232"/>
                </a:lnTo>
                <a:lnTo>
                  <a:pt x="100606" y="110232"/>
                </a:lnTo>
                <a:lnTo>
                  <a:pt x="100606" y="110232"/>
                </a:lnTo>
                <a:lnTo>
                  <a:pt x="100606" y="110232"/>
                </a:lnTo>
                <a:lnTo>
                  <a:pt x="100606" y="110232"/>
                </a:lnTo>
                <a:lnTo>
                  <a:pt x="100606" y="110232"/>
                </a:lnTo>
                <a:lnTo>
                  <a:pt x="100606" y="110232"/>
                </a:lnTo>
                <a:lnTo>
                  <a:pt x="98181" y="110232"/>
                </a:lnTo>
                <a:lnTo>
                  <a:pt x="98181" y="110232"/>
                </a:lnTo>
                <a:lnTo>
                  <a:pt x="98181" y="110232"/>
                </a:lnTo>
                <a:lnTo>
                  <a:pt x="98181" y="110232"/>
                </a:lnTo>
                <a:lnTo>
                  <a:pt x="98181" y="110232"/>
                </a:lnTo>
                <a:lnTo>
                  <a:pt x="98181" y="113023"/>
                </a:lnTo>
                <a:lnTo>
                  <a:pt x="95757" y="113023"/>
                </a:lnTo>
                <a:lnTo>
                  <a:pt x="95757" y="113023"/>
                </a:lnTo>
                <a:lnTo>
                  <a:pt x="95757" y="113023"/>
                </a:lnTo>
                <a:lnTo>
                  <a:pt x="95757" y="113023"/>
                </a:lnTo>
                <a:lnTo>
                  <a:pt x="95757" y="113023"/>
                </a:lnTo>
                <a:lnTo>
                  <a:pt x="95757" y="113023"/>
                </a:lnTo>
                <a:lnTo>
                  <a:pt x="95757" y="115813"/>
                </a:lnTo>
                <a:lnTo>
                  <a:pt x="93333" y="115813"/>
                </a:lnTo>
                <a:lnTo>
                  <a:pt x="93333" y="113023"/>
                </a:lnTo>
                <a:lnTo>
                  <a:pt x="93333" y="113023"/>
                </a:lnTo>
                <a:lnTo>
                  <a:pt x="93333" y="113023"/>
                </a:lnTo>
                <a:lnTo>
                  <a:pt x="93333" y="113023"/>
                </a:lnTo>
                <a:lnTo>
                  <a:pt x="93333" y="113023"/>
                </a:lnTo>
                <a:lnTo>
                  <a:pt x="93333" y="113023"/>
                </a:lnTo>
                <a:lnTo>
                  <a:pt x="93333" y="110232"/>
                </a:lnTo>
                <a:lnTo>
                  <a:pt x="93333" y="110232"/>
                </a:lnTo>
                <a:lnTo>
                  <a:pt x="93333" y="110232"/>
                </a:lnTo>
                <a:lnTo>
                  <a:pt x="93333" y="110232"/>
                </a:lnTo>
                <a:lnTo>
                  <a:pt x="93333" y="107441"/>
                </a:lnTo>
                <a:lnTo>
                  <a:pt x="93333" y="107441"/>
                </a:lnTo>
                <a:lnTo>
                  <a:pt x="93333" y="107441"/>
                </a:lnTo>
                <a:lnTo>
                  <a:pt x="93333" y="107441"/>
                </a:lnTo>
                <a:lnTo>
                  <a:pt x="93333" y="107441"/>
                </a:lnTo>
                <a:lnTo>
                  <a:pt x="93333" y="104651"/>
                </a:lnTo>
                <a:lnTo>
                  <a:pt x="93333" y="104651"/>
                </a:lnTo>
                <a:lnTo>
                  <a:pt x="95757" y="104651"/>
                </a:lnTo>
                <a:lnTo>
                  <a:pt x="95757" y="104651"/>
                </a:lnTo>
                <a:lnTo>
                  <a:pt x="95757" y="100465"/>
                </a:lnTo>
                <a:lnTo>
                  <a:pt x="95757" y="100465"/>
                </a:lnTo>
                <a:lnTo>
                  <a:pt x="95757" y="100465"/>
                </a:lnTo>
                <a:lnTo>
                  <a:pt x="95757" y="100465"/>
                </a:lnTo>
                <a:lnTo>
                  <a:pt x="95757" y="100465"/>
                </a:lnTo>
                <a:lnTo>
                  <a:pt x="95757" y="100465"/>
                </a:lnTo>
                <a:lnTo>
                  <a:pt x="95757" y="100465"/>
                </a:lnTo>
                <a:lnTo>
                  <a:pt x="93333" y="100465"/>
                </a:lnTo>
                <a:lnTo>
                  <a:pt x="93333" y="97674"/>
                </a:lnTo>
                <a:lnTo>
                  <a:pt x="95757" y="97674"/>
                </a:lnTo>
                <a:lnTo>
                  <a:pt x="95757" y="97674"/>
                </a:lnTo>
                <a:lnTo>
                  <a:pt x="95757" y="97674"/>
                </a:lnTo>
                <a:lnTo>
                  <a:pt x="95757" y="97674"/>
                </a:lnTo>
                <a:lnTo>
                  <a:pt x="95757" y="97674"/>
                </a:lnTo>
                <a:lnTo>
                  <a:pt x="95757" y="97674"/>
                </a:lnTo>
                <a:lnTo>
                  <a:pt x="95757" y="97674"/>
                </a:lnTo>
                <a:lnTo>
                  <a:pt x="95757" y="94883"/>
                </a:lnTo>
                <a:lnTo>
                  <a:pt x="95757" y="94883"/>
                </a:lnTo>
                <a:lnTo>
                  <a:pt x="95757" y="94883"/>
                </a:lnTo>
                <a:lnTo>
                  <a:pt x="95757" y="94883"/>
                </a:lnTo>
                <a:lnTo>
                  <a:pt x="95757" y="94883"/>
                </a:lnTo>
                <a:lnTo>
                  <a:pt x="95757" y="92093"/>
                </a:lnTo>
                <a:lnTo>
                  <a:pt x="95757" y="92093"/>
                </a:lnTo>
                <a:lnTo>
                  <a:pt x="95757" y="94883"/>
                </a:lnTo>
                <a:lnTo>
                  <a:pt x="95757" y="94883"/>
                </a:lnTo>
                <a:lnTo>
                  <a:pt x="95757" y="94883"/>
                </a:lnTo>
                <a:lnTo>
                  <a:pt x="95757" y="97674"/>
                </a:lnTo>
                <a:lnTo>
                  <a:pt x="95757" y="97674"/>
                </a:lnTo>
                <a:lnTo>
                  <a:pt x="95757" y="97674"/>
                </a:lnTo>
                <a:lnTo>
                  <a:pt x="93333" y="97674"/>
                </a:lnTo>
                <a:lnTo>
                  <a:pt x="93333" y="97674"/>
                </a:lnTo>
                <a:lnTo>
                  <a:pt x="93333" y="97674"/>
                </a:lnTo>
                <a:lnTo>
                  <a:pt x="93333" y="100465"/>
                </a:lnTo>
                <a:lnTo>
                  <a:pt x="93333" y="100465"/>
                </a:lnTo>
                <a:lnTo>
                  <a:pt x="93333" y="100465"/>
                </a:lnTo>
                <a:lnTo>
                  <a:pt x="93333" y="100465"/>
                </a:lnTo>
                <a:lnTo>
                  <a:pt x="93333" y="100465"/>
                </a:lnTo>
                <a:lnTo>
                  <a:pt x="89696" y="100465"/>
                </a:lnTo>
                <a:lnTo>
                  <a:pt x="89696" y="100465"/>
                </a:lnTo>
                <a:lnTo>
                  <a:pt x="89696" y="100465"/>
                </a:lnTo>
                <a:lnTo>
                  <a:pt x="87272" y="100465"/>
                </a:lnTo>
                <a:lnTo>
                  <a:pt x="87272" y="97674"/>
                </a:lnTo>
                <a:lnTo>
                  <a:pt x="87272" y="97674"/>
                </a:lnTo>
                <a:lnTo>
                  <a:pt x="87272" y="100465"/>
                </a:lnTo>
                <a:lnTo>
                  <a:pt x="87272" y="100465"/>
                </a:lnTo>
                <a:lnTo>
                  <a:pt x="87272" y="100465"/>
                </a:lnTo>
                <a:lnTo>
                  <a:pt x="87272" y="100465"/>
                </a:lnTo>
                <a:lnTo>
                  <a:pt x="84848" y="100465"/>
                </a:lnTo>
                <a:lnTo>
                  <a:pt x="84848" y="100465"/>
                </a:lnTo>
                <a:lnTo>
                  <a:pt x="84848" y="100465"/>
                </a:lnTo>
                <a:lnTo>
                  <a:pt x="84848" y="100465"/>
                </a:lnTo>
                <a:lnTo>
                  <a:pt x="84848" y="100465"/>
                </a:lnTo>
                <a:lnTo>
                  <a:pt x="82424" y="100465"/>
                </a:lnTo>
                <a:lnTo>
                  <a:pt x="82424" y="100465"/>
                </a:lnTo>
                <a:lnTo>
                  <a:pt x="82424" y="100465"/>
                </a:lnTo>
                <a:lnTo>
                  <a:pt x="82424" y="100465"/>
                </a:lnTo>
                <a:lnTo>
                  <a:pt x="82424" y="100465"/>
                </a:lnTo>
                <a:lnTo>
                  <a:pt x="82424" y="100465"/>
                </a:lnTo>
                <a:lnTo>
                  <a:pt x="82424" y="104651"/>
                </a:lnTo>
                <a:lnTo>
                  <a:pt x="82424" y="104651"/>
                </a:lnTo>
                <a:lnTo>
                  <a:pt x="82424" y="104651"/>
                </a:lnTo>
                <a:lnTo>
                  <a:pt x="80000" y="104651"/>
                </a:lnTo>
                <a:lnTo>
                  <a:pt x="80000" y="104651"/>
                </a:lnTo>
                <a:lnTo>
                  <a:pt x="80000" y="104651"/>
                </a:lnTo>
                <a:lnTo>
                  <a:pt x="80000" y="104651"/>
                </a:lnTo>
                <a:lnTo>
                  <a:pt x="80000" y="104651"/>
                </a:lnTo>
                <a:lnTo>
                  <a:pt x="76363" y="104651"/>
                </a:lnTo>
                <a:lnTo>
                  <a:pt x="76363" y="104651"/>
                </a:lnTo>
                <a:lnTo>
                  <a:pt x="76363" y="104651"/>
                </a:lnTo>
                <a:lnTo>
                  <a:pt x="76363" y="107441"/>
                </a:lnTo>
                <a:lnTo>
                  <a:pt x="76363" y="107441"/>
                </a:lnTo>
                <a:lnTo>
                  <a:pt x="76363" y="107441"/>
                </a:lnTo>
                <a:lnTo>
                  <a:pt x="76363" y="107441"/>
                </a:lnTo>
                <a:lnTo>
                  <a:pt x="76363" y="107441"/>
                </a:lnTo>
                <a:lnTo>
                  <a:pt x="76363" y="107441"/>
                </a:lnTo>
                <a:lnTo>
                  <a:pt x="76363" y="110232"/>
                </a:lnTo>
                <a:lnTo>
                  <a:pt x="76363" y="110232"/>
                </a:lnTo>
                <a:lnTo>
                  <a:pt x="73939" y="110232"/>
                </a:lnTo>
                <a:lnTo>
                  <a:pt x="73939" y="110232"/>
                </a:lnTo>
                <a:lnTo>
                  <a:pt x="73939" y="110232"/>
                </a:lnTo>
                <a:lnTo>
                  <a:pt x="73939" y="110232"/>
                </a:lnTo>
                <a:lnTo>
                  <a:pt x="73939" y="113023"/>
                </a:lnTo>
                <a:lnTo>
                  <a:pt x="71515" y="113023"/>
                </a:lnTo>
                <a:lnTo>
                  <a:pt x="71515" y="113023"/>
                </a:lnTo>
                <a:lnTo>
                  <a:pt x="71515" y="113023"/>
                </a:lnTo>
                <a:lnTo>
                  <a:pt x="71515" y="113023"/>
                </a:lnTo>
                <a:lnTo>
                  <a:pt x="71515" y="113023"/>
                </a:lnTo>
                <a:lnTo>
                  <a:pt x="69090" y="113023"/>
                </a:lnTo>
                <a:lnTo>
                  <a:pt x="69090" y="113023"/>
                </a:lnTo>
                <a:lnTo>
                  <a:pt x="69090" y="113023"/>
                </a:lnTo>
                <a:lnTo>
                  <a:pt x="69090" y="113023"/>
                </a:lnTo>
                <a:lnTo>
                  <a:pt x="69090" y="113023"/>
                </a:lnTo>
                <a:lnTo>
                  <a:pt x="66666" y="113023"/>
                </a:lnTo>
                <a:lnTo>
                  <a:pt x="66666" y="113023"/>
                </a:lnTo>
                <a:lnTo>
                  <a:pt x="66666" y="113023"/>
                </a:lnTo>
                <a:lnTo>
                  <a:pt x="66666" y="113023"/>
                </a:lnTo>
                <a:lnTo>
                  <a:pt x="63030" y="113023"/>
                </a:lnTo>
                <a:lnTo>
                  <a:pt x="63030" y="113023"/>
                </a:lnTo>
                <a:lnTo>
                  <a:pt x="63030" y="113023"/>
                </a:lnTo>
                <a:lnTo>
                  <a:pt x="63030" y="113023"/>
                </a:lnTo>
                <a:lnTo>
                  <a:pt x="63030" y="113023"/>
                </a:lnTo>
                <a:lnTo>
                  <a:pt x="60606" y="113023"/>
                </a:lnTo>
                <a:lnTo>
                  <a:pt x="60606" y="113023"/>
                </a:lnTo>
                <a:lnTo>
                  <a:pt x="60606" y="113023"/>
                </a:lnTo>
                <a:lnTo>
                  <a:pt x="60606" y="110232"/>
                </a:lnTo>
                <a:lnTo>
                  <a:pt x="60606" y="110232"/>
                </a:lnTo>
                <a:lnTo>
                  <a:pt x="60606" y="110232"/>
                </a:lnTo>
                <a:lnTo>
                  <a:pt x="60606" y="107441"/>
                </a:lnTo>
                <a:lnTo>
                  <a:pt x="60606" y="107441"/>
                </a:lnTo>
                <a:lnTo>
                  <a:pt x="60606" y="107441"/>
                </a:lnTo>
                <a:lnTo>
                  <a:pt x="60606" y="107441"/>
                </a:lnTo>
                <a:lnTo>
                  <a:pt x="63030" y="107441"/>
                </a:lnTo>
                <a:lnTo>
                  <a:pt x="63030" y="107441"/>
                </a:lnTo>
                <a:lnTo>
                  <a:pt x="63030" y="107441"/>
                </a:lnTo>
                <a:lnTo>
                  <a:pt x="63030" y="107441"/>
                </a:lnTo>
                <a:lnTo>
                  <a:pt x="63030" y="107441"/>
                </a:lnTo>
                <a:lnTo>
                  <a:pt x="66666" y="107441"/>
                </a:lnTo>
                <a:lnTo>
                  <a:pt x="66666" y="107441"/>
                </a:lnTo>
                <a:lnTo>
                  <a:pt x="66666" y="107441"/>
                </a:lnTo>
                <a:lnTo>
                  <a:pt x="69090" y="107441"/>
                </a:lnTo>
                <a:lnTo>
                  <a:pt x="69090" y="104651"/>
                </a:lnTo>
                <a:lnTo>
                  <a:pt x="69090" y="104651"/>
                </a:lnTo>
                <a:lnTo>
                  <a:pt x="69090" y="104651"/>
                </a:lnTo>
                <a:lnTo>
                  <a:pt x="69090" y="104651"/>
                </a:lnTo>
                <a:lnTo>
                  <a:pt x="69090" y="104651"/>
                </a:lnTo>
                <a:lnTo>
                  <a:pt x="69090" y="104651"/>
                </a:lnTo>
                <a:lnTo>
                  <a:pt x="71515" y="104651"/>
                </a:lnTo>
                <a:lnTo>
                  <a:pt x="71515" y="104651"/>
                </a:lnTo>
                <a:lnTo>
                  <a:pt x="71515" y="100465"/>
                </a:lnTo>
                <a:lnTo>
                  <a:pt x="71515" y="100465"/>
                </a:lnTo>
                <a:lnTo>
                  <a:pt x="71515" y="100465"/>
                </a:lnTo>
                <a:lnTo>
                  <a:pt x="71515" y="100465"/>
                </a:lnTo>
                <a:lnTo>
                  <a:pt x="71515" y="100465"/>
                </a:lnTo>
                <a:lnTo>
                  <a:pt x="71515" y="97674"/>
                </a:lnTo>
                <a:lnTo>
                  <a:pt x="73939" y="97674"/>
                </a:lnTo>
                <a:lnTo>
                  <a:pt x="73939" y="97674"/>
                </a:lnTo>
                <a:lnTo>
                  <a:pt x="73939" y="97674"/>
                </a:lnTo>
                <a:lnTo>
                  <a:pt x="73939" y="97674"/>
                </a:lnTo>
                <a:lnTo>
                  <a:pt x="73939" y="97674"/>
                </a:lnTo>
                <a:lnTo>
                  <a:pt x="76363" y="97674"/>
                </a:lnTo>
                <a:lnTo>
                  <a:pt x="76363" y="97674"/>
                </a:lnTo>
                <a:lnTo>
                  <a:pt x="76363" y="97674"/>
                </a:lnTo>
                <a:lnTo>
                  <a:pt x="76363" y="97674"/>
                </a:lnTo>
                <a:lnTo>
                  <a:pt x="73939" y="97674"/>
                </a:lnTo>
                <a:lnTo>
                  <a:pt x="73939" y="94883"/>
                </a:lnTo>
                <a:lnTo>
                  <a:pt x="73939" y="94883"/>
                </a:lnTo>
                <a:lnTo>
                  <a:pt x="73939" y="94883"/>
                </a:lnTo>
                <a:lnTo>
                  <a:pt x="73939" y="94883"/>
                </a:lnTo>
                <a:lnTo>
                  <a:pt x="71515" y="94883"/>
                </a:lnTo>
                <a:lnTo>
                  <a:pt x="71515" y="94883"/>
                </a:lnTo>
                <a:lnTo>
                  <a:pt x="71515" y="94883"/>
                </a:lnTo>
                <a:lnTo>
                  <a:pt x="71515" y="97674"/>
                </a:lnTo>
                <a:lnTo>
                  <a:pt x="71515" y="97674"/>
                </a:lnTo>
                <a:lnTo>
                  <a:pt x="71515" y="97674"/>
                </a:lnTo>
                <a:lnTo>
                  <a:pt x="71515" y="97674"/>
                </a:lnTo>
                <a:lnTo>
                  <a:pt x="71515" y="97674"/>
                </a:lnTo>
                <a:lnTo>
                  <a:pt x="69090" y="97674"/>
                </a:lnTo>
                <a:lnTo>
                  <a:pt x="69090" y="97674"/>
                </a:lnTo>
                <a:lnTo>
                  <a:pt x="69090" y="97674"/>
                </a:lnTo>
                <a:lnTo>
                  <a:pt x="69090" y="97674"/>
                </a:lnTo>
                <a:lnTo>
                  <a:pt x="69090" y="100465"/>
                </a:lnTo>
                <a:lnTo>
                  <a:pt x="69090" y="100465"/>
                </a:lnTo>
                <a:lnTo>
                  <a:pt x="66666" y="100465"/>
                </a:lnTo>
                <a:lnTo>
                  <a:pt x="66666" y="100465"/>
                </a:lnTo>
                <a:lnTo>
                  <a:pt x="66666" y="97674"/>
                </a:lnTo>
                <a:lnTo>
                  <a:pt x="66666" y="97674"/>
                </a:lnTo>
                <a:lnTo>
                  <a:pt x="66666" y="97674"/>
                </a:lnTo>
                <a:lnTo>
                  <a:pt x="63030" y="97674"/>
                </a:lnTo>
                <a:lnTo>
                  <a:pt x="63030" y="97674"/>
                </a:lnTo>
                <a:lnTo>
                  <a:pt x="63030" y="97674"/>
                </a:lnTo>
                <a:lnTo>
                  <a:pt x="63030" y="97674"/>
                </a:lnTo>
                <a:lnTo>
                  <a:pt x="63030" y="97674"/>
                </a:lnTo>
                <a:lnTo>
                  <a:pt x="63030" y="97674"/>
                </a:lnTo>
                <a:lnTo>
                  <a:pt x="63030" y="97674"/>
                </a:lnTo>
                <a:lnTo>
                  <a:pt x="60606" y="97674"/>
                </a:lnTo>
                <a:lnTo>
                  <a:pt x="60606" y="97674"/>
                </a:lnTo>
                <a:lnTo>
                  <a:pt x="60606" y="97674"/>
                </a:lnTo>
                <a:lnTo>
                  <a:pt x="60606" y="97674"/>
                </a:lnTo>
                <a:lnTo>
                  <a:pt x="60606" y="97674"/>
                </a:lnTo>
                <a:lnTo>
                  <a:pt x="60606" y="97674"/>
                </a:lnTo>
                <a:lnTo>
                  <a:pt x="60606" y="97674"/>
                </a:lnTo>
                <a:lnTo>
                  <a:pt x="58181" y="97674"/>
                </a:lnTo>
                <a:lnTo>
                  <a:pt x="58181" y="97674"/>
                </a:lnTo>
                <a:lnTo>
                  <a:pt x="58181" y="97674"/>
                </a:lnTo>
                <a:lnTo>
                  <a:pt x="55757" y="97674"/>
                </a:lnTo>
                <a:lnTo>
                  <a:pt x="55757" y="97674"/>
                </a:lnTo>
                <a:lnTo>
                  <a:pt x="55757" y="97674"/>
                </a:lnTo>
                <a:lnTo>
                  <a:pt x="58181" y="97674"/>
                </a:lnTo>
                <a:lnTo>
                  <a:pt x="58181" y="97674"/>
                </a:lnTo>
                <a:lnTo>
                  <a:pt x="58181" y="97674"/>
                </a:lnTo>
                <a:lnTo>
                  <a:pt x="58181" y="94883"/>
                </a:lnTo>
                <a:lnTo>
                  <a:pt x="60606" y="94883"/>
                </a:lnTo>
                <a:lnTo>
                  <a:pt x="60606" y="94883"/>
                </a:lnTo>
                <a:lnTo>
                  <a:pt x="58181" y="94883"/>
                </a:lnTo>
                <a:lnTo>
                  <a:pt x="58181" y="94883"/>
                </a:lnTo>
                <a:lnTo>
                  <a:pt x="58181" y="94883"/>
                </a:lnTo>
                <a:lnTo>
                  <a:pt x="58181" y="94883"/>
                </a:lnTo>
                <a:lnTo>
                  <a:pt x="55757" y="94883"/>
                </a:lnTo>
                <a:lnTo>
                  <a:pt x="55757" y="94883"/>
                </a:lnTo>
                <a:lnTo>
                  <a:pt x="55757" y="94883"/>
                </a:lnTo>
                <a:lnTo>
                  <a:pt x="55757" y="94883"/>
                </a:lnTo>
                <a:lnTo>
                  <a:pt x="53333" y="94883"/>
                </a:lnTo>
                <a:lnTo>
                  <a:pt x="53333" y="94883"/>
                </a:lnTo>
                <a:lnTo>
                  <a:pt x="53333" y="94883"/>
                </a:lnTo>
                <a:lnTo>
                  <a:pt x="53333" y="94883"/>
                </a:lnTo>
                <a:lnTo>
                  <a:pt x="49696" y="94883"/>
                </a:lnTo>
                <a:lnTo>
                  <a:pt x="49696" y="94883"/>
                </a:lnTo>
                <a:lnTo>
                  <a:pt x="49696" y="94883"/>
                </a:lnTo>
                <a:lnTo>
                  <a:pt x="47272" y="94883"/>
                </a:lnTo>
                <a:lnTo>
                  <a:pt x="47272" y="97674"/>
                </a:lnTo>
                <a:lnTo>
                  <a:pt x="47272" y="97674"/>
                </a:lnTo>
                <a:lnTo>
                  <a:pt x="47272" y="97674"/>
                </a:lnTo>
                <a:lnTo>
                  <a:pt x="47272" y="97674"/>
                </a:lnTo>
                <a:lnTo>
                  <a:pt x="47272" y="97674"/>
                </a:lnTo>
                <a:lnTo>
                  <a:pt x="44848" y="97674"/>
                </a:lnTo>
                <a:lnTo>
                  <a:pt x="44848" y="97674"/>
                </a:lnTo>
                <a:lnTo>
                  <a:pt x="44848" y="97674"/>
                </a:lnTo>
                <a:lnTo>
                  <a:pt x="44848" y="97674"/>
                </a:lnTo>
                <a:lnTo>
                  <a:pt x="42424" y="97674"/>
                </a:lnTo>
                <a:lnTo>
                  <a:pt x="42424" y="97674"/>
                </a:lnTo>
                <a:lnTo>
                  <a:pt x="42424" y="97674"/>
                </a:lnTo>
                <a:lnTo>
                  <a:pt x="42424" y="97674"/>
                </a:lnTo>
                <a:lnTo>
                  <a:pt x="40000" y="97674"/>
                </a:lnTo>
                <a:lnTo>
                  <a:pt x="40000" y="97674"/>
                </a:lnTo>
                <a:lnTo>
                  <a:pt x="40000" y="94883"/>
                </a:lnTo>
                <a:lnTo>
                  <a:pt x="40000" y="94883"/>
                </a:lnTo>
                <a:lnTo>
                  <a:pt x="40000" y="94883"/>
                </a:lnTo>
                <a:lnTo>
                  <a:pt x="40000" y="97674"/>
                </a:lnTo>
                <a:lnTo>
                  <a:pt x="36363" y="97674"/>
                </a:lnTo>
                <a:lnTo>
                  <a:pt x="36363" y="94883"/>
                </a:lnTo>
                <a:lnTo>
                  <a:pt x="36363" y="94883"/>
                </a:lnTo>
                <a:lnTo>
                  <a:pt x="36363" y="94883"/>
                </a:lnTo>
                <a:lnTo>
                  <a:pt x="33939" y="94883"/>
                </a:lnTo>
                <a:lnTo>
                  <a:pt x="33939" y="94883"/>
                </a:lnTo>
                <a:lnTo>
                  <a:pt x="33939" y="94883"/>
                </a:lnTo>
                <a:lnTo>
                  <a:pt x="33939" y="94883"/>
                </a:lnTo>
                <a:lnTo>
                  <a:pt x="33939" y="94883"/>
                </a:lnTo>
                <a:lnTo>
                  <a:pt x="31515" y="94883"/>
                </a:lnTo>
                <a:lnTo>
                  <a:pt x="31515" y="94883"/>
                </a:lnTo>
                <a:lnTo>
                  <a:pt x="31515" y="97674"/>
                </a:lnTo>
                <a:lnTo>
                  <a:pt x="31515" y="97674"/>
                </a:lnTo>
                <a:lnTo>
                  <a:pt x="31515" y="97674"/>
                </a:lnTo>
                <a:lnTo>
                  <a:pt x="31515" y="97674"/>
                </a:lnTo>
                <a:lnTo>
                  <a:pt x="31515" y="94883"/>
                </a:lnTo>
                <a:lnTo>
                  <a:pt x="31515" y="94883"/>
                </a:lnTo>
                <a:lnTo>
                  <a:pt x="29090" y="94883"/>
                </a:lnTo>
                <a:lnTo>
                  <a:pt x="29090" y="94883"/>
                </a:lnTo>
                <a:lnTo>
                  <a:pt x="29090" y="94883"/>
                </a:lnTo>
                <a:lnTo>
                  <a:pt x="29090" y="94883"/>
                </a:lnTo>
                <a:lnTo>
                  <a:pt x="29090" y="94883"/>
                </a:lnTo>
                <a:lnTo>
                  <a:pt x="26666" y="94883"/>
                </a:lnTo>
                <a:lnTo>
                  <a:pt x="26666" y="94883"/>
                </a:lnTo>
                <a:lnTo>
                  <a:pt x="26666" y="94883"/>
                </a:lnTo>
                <a:lnTo>
                  <a:pt x="26666" y="94883"/>
                </a:lnTo>
                <a:lnTo>
                  <a:pt x="26666" y="94883"/>
                </a:lnTo>
                <a:lnTo>
                  <a:pt x="24242" y="94883"/>
                </a:lnTo>
                <a:lnTo>
                  <a:pt x="24242" y="94883"/>
                </a:lnTo>
                <a:lnTo>
                  <a:pt x="24242" y="94883"/>
                </a:lnTo>
                <a:lnTo>
                  <a:pt x="24242" y="94883"/>
                </a:lnTo>
                <a:lnTo>
                  <a:pt x="20606" y="94883"/>
                </a:lnTo>
                <a:lnTo>
                  <a:pt x="20606" y="94883"/>
                </a:lnTo>
                <a:lnTo>
                  <a:pt x="20606" y="94883"/>
                </a:lnTo>
                <a:lnTo>
                  <a:pt x="20606" y="94883"/>
                </a:lnTo>
                <a:lnTo>
                  <a:pt x="20606" y="94883"/>
                </a:lnTo>
                <a:lnTo>
                  <a:pt x="20606" y="94883"/>
                </a:lnTo>
                <a:lnTo>
                  <a:pt x="18181" y="94883"/>
                </a:lnTo>
                <a:lnTo>
                  <a:pt x="18181" y="94883"/>
                </a:lnTo>
                <a:lnTo>
                  <a:pt x="18181" y="94883"/>
                </a:lnTo>
                <a:lnTo>
                  <a:pt x="18181" y="94883"/>
                </a:lnTo>
                <a:lnTo>
                  <a:pt x="15757" y="94883"/>
                </a:lnTo>
                <a:lnTo>
                  <a:pt x="15757" y="94883"/>
                </a:lnTo>
                <a:lnTo>
                  <a:pt x="15757" y="94883"/>
                </a:lnTo>
                <a:lnTo>
                  <a:pt x="15757" y="94883"/>
                </a:lnTo>
                <a:lnTo>
                  <a:pt x="15757" y="94883"/>
                </a:lnTo>
                <a:lnTo>
                  <a:pt x="13333" y="94883"/>
                </a:lnTo>
                <a:lnTo>
                  <a:pt x="13333" y="94883"/>
                </a:lnTo>
                <a:lnTo>
                  <a:pt x="13333" y="94883"/>
                </a:lnTo>
                <a:lnTo>
                  <a:pt x="10909" y="94883"/>
                </a:lnTo>
                <a:lnTo>
                  <a:pt x="10909" y="94883"/>
                </a:lnTo>
                <a:lnTo>
                  <a:pt x="10909" y="94883"/>
                </a:lnTo>
                <a:lnTo>
                  <a:pt x="10909" y="94883"/>
                </a:lnTo>
                <a:lnTo>
                  <a:pt x="7272" y="94883"/>
                </a:lnTo>
                <a:lnTo>
                  <a:pt x="7272" y="97674"/>
                </a:lnTo>
                <a:lnTo>
                  <a:pt x="7272" y="97674"/>
                </a:lnTo>
                <a:lnTo>
                  <a:pt x="7272" y="97674"/>
                </a:lnTo>
                <a:lnTo>
                  <a:pt x="7272" y="97674"/>
                </a:lnTo>
                <a:lnTo>
                  <a:pt x="4848" y="97674"/>
                </a:lnTo>
                <a:lnTo>
                  <a:pt x="4848" y="97674"/>
                </a:lnTo>
                <a:lnTo>
                  <a:pt x="4848" y="97674"/>
                </a:lnTo>
                <a:lnTo>
                  <a:pt x="2424" y="97674"/>
                </a:lnTo>
                <a:lnTo>
                  <a:pt x="2424" y="94883"/>
                </a:lnTo>
                <a:lnTo>
                  <a:pt x="2424" y="94883"/>
                </a:lnTo>
                <a:lnTo>
                  <a:pt x="2424" y="94883"/>
                </a:lnTo>
                <a:lnTo>
                  <a:pt x="2424" y="94883"/>
                </a:lnTo>
                <a:lnTo>
                  <a:pt x="2424" y="94883"/>
                </a:lnTo>
                <a:lnTo>
                  <a:pt x="2424" y="92093"/>
                </a:lnTo>
                <a:lnTo>
                  <a:pt x="2424" y="92093"/>
                </a:lnTo>
                <a:lnTo>
                  <a:pt x="2424" y="92093"/>
                </a:lnTo>
                <a:lnTo>
                  <a:pt x="2424" y="92093"/>
                </a:lnTo>
                <a:lnTo>
                  <a:pt x="2424" y="89302"/>
                </a:lnTo>
                <a:lnTo>
                  <a:pt x="0" y="89302"/>
                </a:lnTo>
                <a:lnTo>
                  <a:pt x="0" y="89302"/>
                </a:lnTo>
                <a:lnTo>
                  <a:pt x="0" y="89302"/>
                </a:lnTo>
                <a:lnTo>
                  <a:pt x="0" y="85116"/>
                </a:lnTo>
                <a:lnTo>
                  <a:pt x="2424" y="85116"/>
                </a:lnTo>
                <a:lnTo>
                  <a:pt x="2424" y="85116"/>
                </a:lnTo>
                <a:lnTo>
                  <a:pt x="2424" y="85116"/>
                </a:lnTo>
                <a:lnTo>
                  <a:pt x="2424" y="85116"/>
                </a:lnTo>
                <a:lnTo>
                  <a:pt x="2424" y="85116"/>
                </a:lnTo>
                <a:lnTo>
                  <a:pt x="2424" y="85116"/>
                </a:lnTo>
                <a:lnTo>
                  <a:pt x="4848" y="85116"/>
                </a:lnTo>
                <a:lnTo>
                  <a:pt x="4848" y="82325"/>
                </a:lnTo>
                <a:lnTo>
                  <a:pt x="4848" y="82325"/>
                </a:lnTo>
                <a:lnTo>
                  <a:pt x="4848" y="82325"/>
                </a:lnTo>
                <a:lnTo>
                  <a:pt x="4848" y="82325"/>
                </a:lnTo>
                <a:lnTo>
                  <a:pt x="7272" y="82325"/>
                </a:lnTo>
                <a:lnTo>
                  <a:pt x="7272" y="82325"/>
                </a:lnTo>
                <a:lnTo>
                  <a:pt x="7272" y="82325"/>
                </a:lnTo>
                <a:lnTo>
                  <a:pt x="7272" y="82325"/>
                </a:lnTo>
                <a:lnTo>
                  <a:pt x="7272" y="82325"/>
                </a:lnTo>
                <a:lnTo>
                  <a:pt x="7272" y="79534"/>
                </a:lnTo>
                <a:lnTo>
                  <a:pt x="10909" y="79534"/>
                </a:lnTo>
                <a:lnTo>
                  <a:pt x="10909" y="79534"/>
                </a:lnTo>
                <a:lnTo>
                  <a:pt x="10909" y="79534"/>
                </a:lnTo>
                <a:lnTo>
                  <a:pt x="10909" y="79534"/>
                </a:lnTo>
                <a:lnTo>
                  <a:pt x="10909" y="79534"/>
                </a:lnTo>
                <a:lnTo>
                  <a:pt x="10909" y="79534"/>
                </a:lnTo>
                <a:lnTo>
                  <a:pt x="10909" y="76744"/>
                </a:lnTo>
                <a:lnTo>
                  <a:pt x="13333" y="76744"/>
                </a:lnTo>
                <a:lnTo>
                  <a:pt x="13333" y="76744"/>
                </a:lnTo>
                <a:lnTo>
                  <a:pt x="13333" y="76744"/>
                </a:lnTo>
                <a:lnTo>
                  <a:pt x="13333" y="76744"/>
                </a:lnTo>
                <a:lnTo>
                  <a:pt x="13333" y="76744"/>
                </a:lnTo>
                <a:lnTo>
                  <a:pt x="15757" y="76744"/>
                </a:lnTo>
                <a:lnTo>
                  <a:pt x="15757" y="72558"/>
                </a:lnTo>
                <a:lnTo>
                  <a:pt x="15757" y="72558"/>
                </a:lnTo>
                <a:lnTo>
                  <a:pt x="15757" y="72558"/>
                </a:lnTo>
                <a:lnTo>
                  <a:pt x="15757" y="72558"/>
                </a:lnTo>
                <a:lnTo>
                  <a:pt x="15757" y="72558"/>
                </a:lnTo>
                <a:lnTo>
                  <a:pt x="15757" y="72558"/>
                </a:lnTo>
                <a:lnTo>
                  <a:pt x="15757" y="72558"/>
                </a:lnTo>
                <a:lnTo>
                  <a:pt x="13333" y="72558"/>
                </a:lnTo>
                <a:lnTo>
                  <a:pt x="13333" y="72558"/>
                </a:lnTo>
                <a:lnTo>
                  <a:pt x="13333" y="72558"/>
                </a:lnTo>
                <a:lnTo>
                  <a:pt x="13333" y="72558"/>
                </a:lnTo>
                <a:lnTo>
                  <a:pt x="10909" y="72558"/>
                </a:lnTo>
                <a:lnTo>
                  <a:pt x="10909" y="72558"/>
                </a:lnTo>
                <a:lnTo>
                  <a:pt x="10909" y="72558"/>
                </a:lnTo>
                <a:lnTo>
                  <a:pt x="10909" y="72558"/>
                </a:lnTo>
                <a:lnTo>
                  <a:pt x="7272" y="72558"/>
                </a:lnTo>
                <a:lnTo>
                  <a:pt x="7272" y="72558"/>
                </a:lnTo>
                <a:lnTo>
                  <a:pt x="7272" y="72558"/>
                </a:lnTo>
                <a:lnTo>
                  <a:pt x="7272" y="72558"/>
                </a:lnTo>
                <a:lnTo>
                  <a:pt x="7272" y="72558"/>
                </a:lnTo>
                <a:lnTo>
                  <a:pt x="4848" y="72558"/>
                </a:lnTo>
                <a:lnTo>
                  <a:pt x="4848" y="72558"/>
                </a:lnTo>
                <a:lnTo>
                  <a:pt x="4848" y="72558"/>
                </a:lnTo>
                <a:lnTo>
                  <a:pt x="2424" y="72558"/>
                </a:lnTo>
                <a:lnTo>
                  <a:pt x="2424" y="72558"/>
                </a:lnTo>
                <a:lnTo>
                  <a:pt x="2424" y="72558"/>
                </a:lnTo>
                <a:lnTo>
                  <a:pt x="2424" y="72558"/>
                </a:lnTo>
                <a:lnTo>
                  <a:pt x="2424" y="72558"/>
                </a:lnTo>
                <a:lnTo>
                  <a:pt x="2424" y="69767"/>
                </a:lnTo>
                <a:lnTo>
                  <a:pt x="4848" y="69767"/>
                </a:lnTo>
                <a:lnTo>
                  <a:pt x="4848" y="69767"/>
                </a:lnTo>
                <a:lnTo>
                  <a:pt x="4848" y="69767"/>
                </a:lnTo>
                <a:lnTo>
                  <a:pt x="4848" y="69767"/>
                </a:lnTo>
                <a:lnTo>
                  <a:pt x="4848" y="69767"/>
                </a:lnTo>
                <a:lnTo>
                  <a:pt x="7272" y="69767"/>
                </a:lnTo>
                <a:lnTo>
                  <a:pt x="7272" y="69767"/>
                </a:lnTo>
                <a:lnTo>
                  <a:pt x="7272" y="69767"/>
                </a:lnTo>
                <a:lnTo>
                  <a:pt x="7272" y="66976"/>
                </a:lnTo>
                <a:lnTo>
                  <a:pt x="7272" y="66976"/>
                </a:lnTo>
                <a:lnTo>
                  <a:pt x="10909" y="66976"/>
                </a:lnTo>
                <a:lnTo>
                  <a:pt x="10909" y="66976"/>
                </a:lnTo>
                <a:lnTo>
                  <a:pt x="10909" y="66976"/>
                </a:lnTo>
                <a:lnTo>
                  <a:pt x="10909" y="66976"/>
                </a:lnTo>
                <a:lnTo>
                  <a:pt x="10909" y="66976"/>
                </a:lnTo>
                <a:lnTo>
                  <a:pt x="10909" y="66976"/>
                </a:lnTo>
                <a:lnTo>
                  <a:pt x="10909" y="64186"/>
                </a:lnTo>
                <a:lnTo>
                  <a:pt x="13333" y="64186"/>
                </a:lnTo>
                <a:lnTo>
                  <a:pt x="13333" y="66976"/>
                </a:lnTo>
                <a:lnTo>
                  <a:pt x="13333" y="66976"/>
                </a:lnTo>
                <a:lnTo>
                  <a:pt x="10909" y="66976"/>
                </a:lnTo>
                <a:lnTo>
                  <a:pt x="10909" y="66976"/>
                </a:lnTo>
                <a:lnTo>
                  <a:pt x="10909" y="66976"/>
                </a:lnTo>
                <a:lnTo>
                  <a:pt x="10909" y="69767"/>
                </a:lnTo>
                <a:lnTo>
                  <a:pt x="10909" y="69767"/>
                </a:lnTo>
                <a:lnTo>
                  <a:pt x="10909" y="69767"/>
                </a:lnTo>
                <a:lnTo>
                  <a:pt x="10909" y="69767"/>
                </a:lnTo>
                <a:lnTo>
                  <a:pt x="13333" y="69767"/>
                </a:lnTo>
                <a:lnTo>
                  <a:pt x="13333" y="69767"/>
                </a:lnTo>
                <a:lnTo>
                  <a:pt x="13333" y="69767"/>
                </a:lnTo>
                <a:lnTo>
                  <a:pt x="13333" y="69767"/>
                </a:lnTo>
                <a:lnTo>
                  <a:pt x="13333" y="66976"/>
                </a:lnTo>
                <a:lnTo>
                  <a:pt x="13333" y="66976"/>
                </a:lnTo>
                <a:lnTo>
                  <a:pt x="13333" y="66976"/>
                </a:lnTo>
                <a:lnTo>
                  <a:pt x="13333" y="66976"/>
                </a:lnTo>
                <a:lnTo>
                  <a:pt x="15757" y="66976"/>
                </a:lnTo>
                <a:lnTo>
                  <a:pt x="15757" y="64186"/>
                </a:lnTo>
                <a:lnTo>
                  <a:pt x="15757" y="64186"/>
                </a:lnTo>
                <a:lnTo>
                  <a:pt x="15757" y="64186"/>
                </a:lnTo>
                <a:lnTo>
                  <a:pt x="15757" y="64186"/>
                </a:lnTo>
                <a:lnTo>
                  <a:pt x="15757" y="64186"/>
                </a:lnTo>
                <a:lnTo>
                  <a:pt x="15757" y="64186"/>
                </a:lnTo>
                <a:lnTo>
                  <a:pt x="15757" y="61395"/>
                </a:lnTo>
                <a:lnTo>
                  <a:pt x="15757" y="61395"/>
                </a:lnTo>
                <a:lnTo>
                  <a:pt x="15757" y="61395"/>
                </a:lnTo>
                <a:lnTo>
                  <a:pt x="18181" y="61395"/>
                </a:lnTo>
                <a:lnTo>
                  <a:pt x="18181" y="61395"/>
                </a:lnTo>
                <a:lnTo>
                  <a:pt x="18181" y="57209"/>
                </a:lnTo>
                <a:lnTo>
                  <a:pt x="18181" y="57209"/>
                </a:lnTo>
                <a:lnTo>
                  <a:pt x="18181" y="57209"/>
                </a:lnTo>
                <a:lnTo>
                  <a:pt x="18181" y="57209"/>
                </a:lnTo>
                <a:lnTo>
                  <a:pt x="18181" y="57209"/>
                </a:lnTo>
                <a:lnTo>
                  <a:pt x="18181" y="54418"/>
                </a:lnTo>
                <a:lnTo>
                  <a:pt x="18181" y="54418"/>
                </a:lnTo>
                <a:lnTo>
                  <a:pt x="20606" y="54418"/>
                </a:lnTo>
                <a:lnTo>
                  <a:pt x="20606" y="54418"/>
                </a:lnTo>
                <a:lnTo>
                  <a:pt x="20606" y="54418"/>
                </a:lnTo>
                <a:lnTo>
                  <a:pt x="20606" y="54418"/>
                </a:lnTo>
                <a:lnTo>
                  <a:pt x="20606" y="54418"/>
                </a:lnTo>
                <a:lnTo>
                  <a:pt x="20606" y="54418"/>
                </a:lnTo>
                <a:lnTo>
                  <a:pt x="20606" y="51627"/>
                </a:lnTo>
                <a:lnTo>
                  <a:pt x="20606" y="51627"/>
                </a:lnTo>
                <a:lnTo>
                  <a:pt x="20606" y="51627"/>
                </a:lnTo>
                <a:lnTo>
                  <a:pt x="20606" y="51627"/>
                </a:lnTo>
                <a:lnTo>
                  <a:pt x="24242" y="51627"/>
                </a:lnTo>
                <a:lnTo>
                  <a:pt x="24242" y="48837"/>
                </a:lnTo>
                <a:lnTo>
                  <a:pt x="24242" y="48837"/>
                </a:lnTo>
                <a:lnTo>
                  <a:pt x="24242" y="48837"/>
                </a:lnTo>
                <a:lnTo>
                  <a:pt x="24242" y="48837"/>
                </a:lnTo>
                <a:lnTo>
                  <a:pt x="24242" y="48837"/>
                </a:lnTo>
                <a:lnTo>
                  <a:pt x="24242" y="48837"/>
                </a:lnTo>
                <a:lnTo>
                  <a:pt x="26666" y="48837"/>
                </a:lnTo>
                <a:lnTo>
                  <a:pt x="26666" y="48837"/>
                </a:lnTo>
                <a:lnTo>
                  <a:pt x="26666" y="46046"/>
                </a:lnTo>
                <a:lnTo>
                  <a:pt x="26666" y="46046"/>
                </a:lnTo>
                <a:lnTo>
                  <a:pt x="26666" y="46046"/>
                </a:lnTo>
                <a:lnTo>
                  <a:pt x="26666" y="46046"/>
                </a:lnTo>
                <a:lnTo>
                  <a:pt x="26666" y="46046"/>
                </a:lnTo>
                <a:lnTo>
                  <a:pt x="26666" y="41860"/>
                </a:lnTo>
                <a:lnTo>
                  <a:pt x="26666" y="41860"/>
                </a:lnTo>
                <a:lnTo>
                  <a:pt x="26666" y="41860"/>
                </a:lnTo>
                <a:lnTo>
                  <a:pt x="26666" y="41860"/>
                </a:lnTo>
                <a:lnTo>
                  <a:pt x="26666" y="41860"/>
                </a:lnTo>
                <a:lnTo>
                  <a:pt x="26666" y="39069"/>
                </a:lnTo>
                <a:lnTo>
                  <a:pt x="26666" y="39069"/>
                </a:lnTo>
                <a:lnTo>
                  <a:pt x="29090" y="39069"/>
                </a:lnTo>
                <a:lnTo>
                  <a:pt x="29090" y="39069"/>
                </a:lnTo>
                <a:lnTo>
                  <a:pt x="29090" y="39069"/>
                </a:lnTo>
                <a:lnTo>
                  <a:pt x="29090" y="36279"/>
                </a:lnTo>
                <a:lnTo>
                  <a:pt x="29090" y="36279"/>
                </a:lnTo>
                <a:lnTo>
                  <a:pt x="29090" y="36279"/>
                </a:lnTo>
                <a:lnTo>
                  <a:pt x="29090" y="36279"/>
                </a:lnTo>
                <a:lnTo>
                  <a:pt x="31515" y="36279"/>
                </a:lnTo>
                <a:lnTo>
                  <a:pt x="31515" y="33488"/>
                </a:lnTo>
                <a:lnTo>
                  <a:pt x="31515" y="33488"/>
                </a:lnTo>
                <a:lnTo>
                  <a:pt x="31515" y="33488"/>
                </a:lnTo>
                <a:lnTo>
                  <a:pt x="31515" y="33488"/>
                </a:lnTo>
                <a:lnTo>
                  <a:pt x="31515" y="33488"/>
                </a:lnTo>
                <a:lnTo>
                  <a:pt x="31515" y="33488"/>
                </a:lnTo>
                <a:lnTo>
                  <a:pt x="31515" y="33488"/>
                </a:lnTo>
                <a:lnTo>
                  <a:pt x="31515" y="30697"/>
                </a:lnTo>
                <a:lnTo>
                  <a:pt x="31515" y="30697"/>
                </a:lnTo>
                <a:lnTo>
                  <a:pt x="33939" y="30697"/>
                </a:lnTo>
                <a:lnTo>
                  <a:pt x="33939" y="30697"/>
                </a:lnTo>
                <a:lnTo>
                  <a:pt x="33939" y="26511"/>
                </a:lnTo>
                <a:lnTo>
                  <a:pt x="33939" y="26511"/>
                </a:lnTo>
                <a:lnTo>
                  <a:pt x="33939" y="26511"/>
                </a:lnTo>
                <a:lnTo>
                  <a:pt x="33939" y="26511"/>
                </a:lnTo>
                <a:lnTo>
                  <a:pt x="33939" y="26511"/>
                </a:lnTo>
                <a:lnTo>
                  <a:pt x="33939" y="23720"/>
                </a:lnTo>
                <a:lnTo>
                  <a:pt x="33939" y="23720"/>
                </a:lnTo>
                <a:lnTo>
                  <a:pt x="33939" y="23720"/>
                </a:lnTo>
                <a:lnTo>
                  <a:pt x="33939" y="23720"/>
                </a:lnTo>
                <a:lnTo>
                  <a:pt x="36363" y="23720"/>
                </a:lnTo>
                <a:lnTo>
                  <a:pt x="36363" y="23720"/>
                </a:lnTo>
                <a:lnTo>
                  <a:pt x="36363" y="20930"/>
                </a:lnTo>
                <a:lnTo>
                  <a:pt x="36363" y="20930"/>
                </a:lnTo>
                <a:lnTo>
                  <a:pt x="33939" y="20930"/>
                </a:lnTo>
                <a:lnTo>
                  <a:pt x="33939" y="20930"/>
                </a:lnTo>
                <a:lnTo>
                  <a:pt x="33939" y="20930"/>
                </a:lnTo>
                <a:lnTo>
                  <a:pt x="36363" y="20930"/>
                </a:lnTo>
                <a:lnTo>
                  <a:pt x="36363" y="20930"/>
                </a:lnTo>
                <a:lnTo>
                  <a:pt x="36363" y="20930"/>
                </a:lnTo>
                <a:lnTo>
                  <a:pt x="36363" y="18139"/>
                </a:lnTo>
                <a:lnTo>
                  <a:pt x="36363" y="18139"/>
                </a:lnTo>
                <a:lnTo>
                  <a:pt x="36363" y="18139"/>
                </a:lnTo>
                <a:lnTo>
                  <a:pt x="36363" y="18139"/>
                </a:lnTo>
                <a:lnTo>
                  <a:pt x="36363" y="18139"/>
                </a:lnTo>
                <a:lnTo>
                  <a:pt x="36363" y="15348"/>
                </a:lnTo>
                <a:lnTo>
                  <a:pt x="40000" y="15348"/>
                </a:lnTo>
                <a:lnTo>
                  <a:pt x="40000" y="18139"/>
                </a:lnTo>
                <a:lnTo>
                  <a:pt x="40000" y="18139"/>
                </a:lnTo>
                <a:lnTo>
                  <a:pt x="40000" y="18139"/>
                </a:lnTo>
                <a:lnTo>
                  <a:pt x="40000" y="18139"/>
                </a:lnTo>
                <a:lnTo>
                  <a:pt x="40000" y="18139"/>
                </a:lnTo>
                <a:lnTo>
                  <a:pt x="42424" y="18139"/>
                </a:lnTo>
                <a:lnTo>
                  <a:pt x="42424" y="18139"/>
                </a:lnTo>
                <a:lnTo>
                  <a:pt x="42424" y="18139"/>
                </a:lnTo>
                <a:lnTo>
                  <a:pt x="42424" y="15348"/>
                </a:lnTo>
                <a:lnTo>
                  <a:pt x="42424" y="15348"/>
                </a:lnTo>
                <a:lnTo>
                  <a:pt x="42424" y="15348"/>
                </a:lnTo>
                <a:lnTo>
                  <a:pt x="42424" y="15348"/>
                </a:lnTo>
                <a:lnTo>
                  <a:pt x="40000" y="15348"/>
                </a:lnTo>
                <a:lnTo>
                  <a:pt x="40000" y="11162"/>
                </a:lnTo>
                <a:lnTo>
                  <a:pt x="42424" y="11162"/>
                </a:lnTo>
                <a:lnTo>
                  <a:pt x="42424" y="11162"/>
                </a:lnTo>
                <a:lnTo>
                  <a:pt x="42424" y="11162"/>
                </a:lnTo>
                <a:lnTo>
                  <a:pt x="42424" y="11162"/>
                </a:lnTo>
                <a:lnTo>
                  <a:pt x="42424" y="11162"/>
                </a:lnTo>
                <a:lnTo>
                  <a:pt x="44848" y="11162"/>
                </a:lnTo>
                <a:lnTo>
                  <a:pt x="44848" y="11162"/>
                </a:lnTo>
                <a:lnTo>
                  <a:pt x="44848" y="11162"/>
                </a:lnTo>
                <a:lnTo>
                  <a:pt x="44848" y="8372"/>
                </a:lnTo>
                <a:lnTo>
                  <a:pt x="44848" y="8372"/>
                </a:lnTo>
                <a:lnTo>
                  <a:pt x="44848" y="8372"/>
                </a:lnTo>
                <a:lnTo>
                  <a:pt x="44848" y="8372"/>
                </a:lnTo>
                <a:lnTo>
                  <a:pt x="47272" y="8372"/>
                </a:lnTo>
                <a:lnTo>
                  <a:pt x="47272" y="5581"/>
                </a:lnTo>
                <a:lnTo>
                  <a:pt x="47272" y="5581"/>
                </a:lnTo>
                <a:lnTo>
                  <a:pt x="47272" y="5581"/>
                </a:lnTo>
                <a:lnTo>
                  <a:pt x="47272" y="5581"/>
                </a:lnTo>
                <a:lnTo>
                  <a:pt x="47272" y="5581"/>
                </a:lnTo>
                <a:lnTo>
                  <a:pt x="47272" y="5581"/>
                </a:lnTo>
                <a:lnTo>
                  <a:pt x="49696" y="5581"/>
                </a:lnTo>
                <a:lnTo>
                  <a:pt x="49696" y="2790"/>
                </a:lnTo>
                <a:lnTo>
                  <a:pt x="49696" y="2790"/>
                </a:lnTo>
                <a:lnTo>
                  <a:pt x="49696" y="2790"/>
                </a:lnTo>
                <a:lnTo>
                  <a:pt x="53333" y="2790"/>
                </a:lnTo>
                <a:lnTo>
                  <a:pt x="53333" y="2790"/>
                </a:lnTo>
                <a:lnTo>
                  <a:pt x="53333" y="2790"/>
                </a:lnTo>
                <a:lnTo>
                  <a:pt x="53333" y="2790"/>
                </a:lnTo>
                <a:lnTo>
                  <a:pt x="53333" y="2790"/>
                </a:lnTo>
                <a:lnTo>
                  <a:pt x="55757" y="2790"/>
                </a:lnTo>
                <a:lnTo>
                  <a:pt x="55757" y="2790"/>
                </a:lnTo>
                <a:lnTo>
                  <a:pt x="55757" y="2790"/>
                </a:lnTo>
                <a:lnTo>
                  <a:pt x="55757" y="2790"/>
                </a:lnTo>
                <a:lnTo>
                  <a:pt x="55757" y="2790"/>
                </a:lnTo>
                <a:lnTo>
                  <a:pt x="55757" y="2790"/>
                </a:lnTo>
                <a:lnTo>
                  <a:pt x="58181" y="2790"/>
                </a:lnTo>
                <a:lnTo>
                  <a:pt x="58181" y="2790"/>
                </a:lnTo>
                <a:lnTo>
                  <a:pt x="58181" y="2790"/>
                </a:lnTo>
                <a:lnTo>
                  <a:pt x="58181" y="0"/>
                </a:lnTo>
                <a:lnTo>
                  <a:pt x="60606" y="0"/>
                </a:lnTo>
                <a:lnTo>
                  <a:pt x="60606" y="0"/>
                </a:lnTo>
                <a:lnTo>
                  <a:pt x="60606" y="0"/>
                </a:lnTo>
                <a:lnTo>
                  <a:pt x="60606" y="0"/>
                </a:lnTo>
                <a:lnTo>
                  <a:pt x="60606" y="0"/>
                </a:lnTo>
                <a:lnTo>
                  <a:pt x="60606" y="0"/>
                </a:lnTo>
                <a:lnTo>
                  <a:pt x="63030" y="0"/>
                </a:lnTo>
                <a:lnTo>
                  <a:pt x="63030" y="0"/>
                </a:lnTo>
                <a:lnTo>
                  <a:pt x="63030" y="0"/>
                </a:lnTo>
                <a:lnTo>
                  <a:pt x="63030" y="0"/>
                </a:lnTo>
                <a:lnTo>
                  <a:pt x="63030" y="0"/>
                </a:lnTo>
                <a:lnTo>
                  <a:pt x="63030" y="0"/>
                </a:lnTo>
                <a:lnTo>
                  <a:pt x="63030" y="0"/>
                </a:lnTo>
                <a:lnTo>
                  <a:pt x="66666" y="0"/>
                </a:lnTo>
                <a:lnTo>
                  <a:pt x="66666" y="0"/>
                </a:lnTo>
                <a:lnTo>
                  <a:pt x="66666" y="0"/>
                </a:lnTo>
                <a:lnTo>
                  <a:pt x="69090" y="0"/>
                </a:lnTo>
                <a:lnTo>
                  <a:pt x="69090" y="0"/>
                </a:lnTo>
                <a:lnTo>
                  <a:pt x="69090" y="0"/>
                </a:lnTo>
                <a:lnTo>
                  <a:pt x="69090" y="0"/>
                </a:lnTo>
                <a:lnTo>
                  <a:pt x="69090" y="0"/>
                </a:lnTo>
                <a:lnTo>
                  <a:pt x="69090" y="0"/>
                </a:lnTo>
                <a:lnTo>
                  <a:pt x="69090" y="0"/>
                </a:lnTo>
                <a:lnTo>
                  <a:pt x="71515" y="0"/>
                </a:lnTo>
                <a:lnTo>
                  <a:pt x="71515" y="0"/>
                </a:lnTo>
                <a:lnTo>
                  <a:pt x="71515" y="0"/>
                </a:lnTo>
                <a:lnTo>
                  <a:pt x="71515" y="0"/>
                </a:lnTo>
                <a:lnTo>
                  <a:pt x="71515" y="0"/>
                </a:lnTo>
                <a:lnTo>
                  <a:pt x="71515" y="2790"/>
                </a:lnTo>
                <a:lnTo>
                  <a:pt x="71515" y="2790"/>
                </a:lnTo>
                <a:lnTo>
                  <a:pt x="71515" y="2790"/>
                </a:lnTo>
                <a:lnTo>
                  <a:pt x="71515" y="2790"/>
                </a:lnTo>
                <a:lnTo>
                  <a:pt x="71515" y="2790"/>
                </a:lnTo>
                <a:lnTo>
                  <a:pt x="69090" y="2790"/>
                </a:lnTo>
                <a:lnTo>
                  <a:pt x="69090" y="2790"/>
                </a:lnTo>
                <a:lnTo>
                  <a:pt x="69090" y="5581"/>
                </a:lnTo>
                <a:lnTo>
                  <a:pt x="69090" y="5581"/>
                </a:lnTo>
                <a:lnTo>
                  <a:pt x="69090" y="5581"/>
                </a:lnTo>
                <a:lnTo>
                  <a:pt x="69090" y="5581"/>
                </a:lnTo>
                <a:lnTo>
                  <a:pt x="69090" y="5581"/>
                </a:lnTo>
                <a:lnTo>
                  <a:pt x="69090" y="5581"/>
                </a:lnTo>
                <a:lnTo>
                  <a:pt x="66666" y="5581"/>
                </a:lnTo>
                <a:lnTo>
                  <a:pt x="66666" y="5581"/>
                </a:lnTo>
                <a:lnTo>
                  <a:pt x="66666" y="5581"/>
                </a:lnTo>
                <a:lnTo>
                  <a:pt x="63030" y="5581"/>
                </a:lnTo>
                <a:lnTo>
                  <a:pt x="63030" y="5581"/>
                </a:lnTo>
                <a:lnTo>
                  <a:pt x="63030" y="5581"/>
                </a:lnTo>
                <a:lnTo>
                  <a:pt x="63030" y="5581"/>
                </a:lnTo>
                <a:lnTo>
                  <a:pt x="63030" y="5581"/>
                </a:lnTo>
                <a:lnTo>
                  <a:pt x="60606" y="5581"/>
                </a:lnTo>
                <a:lnTo>
                  <a:pt x="60606" y="5581"/>
                </a:lnTo>
                <a:lnTo>
                  <a:pt x="60606" y="5581"/>
                </a:lnTo>
                <a:lnTo>
                  <a:pt x="60606" y="5581"/>
                </a:lnTo>
                <a:lnTo>
                  <a:pt x="60606" y="5581"/>
                </a:lnTo>
                <a:lnTo>
                  <a:pt x="60606" y="5581"/>
                </a:lnTo>
                <a:lnTo>
                  <a:pt x="60606" y="8372"/>
                </a:lnTo>
                <a:lnTo>
                  <a:pt x="63030" y="8372"/>
                </a:lnTo>
                <a:lnTo>
                  <a:pt x="63030" y="8372"/>
                </a:lnTo>
                <a:lnTo>
                  <a:pt x="63030" y="8372"/>
                </a:lnTo>
                <a:lnTo>
                  <a:pt x="63030" y="8372"/>
                </a:lnTo>
                <a:lnTo>
                  <a:pt x="63030" y="8372"/>
                </a:lnTo>
                <a:lnTo>
                  <a:pt x="66666" y="8372"/>
                </a:lnTo>
                <a:lnTo>
                  <a:pt x="66666" y="8372"/>
                </a:lnTo>
                <a:lnTo>
                  <a:pt x="66666" y="8372"/>
                </a:lnTo>
                <a:lnTo>
                  <a:pt x="66666" y="8372"/>
                </a:lnTo>
                <a:lnTo>
                  <a:pt x="66666" y="8372"/>
                </a:lnTo>
                <a:lnTo>
                  <a:pt x="66666" y="8372"/>
                </a:lnTo>
                <a:lnTo>
                  <a:pt x="66666" y="8372"/>
                </a:lnTo>
                <a:lnTo>
                  <a:pt x="66666" y="8372"/>
                </a:lnTo>
                <a:lnTo>
                  <a:pt x="66666" y="11162"/>
                </a:lnTo>
                <a:lnTo>
                  <a:pt x="66666" y="11162"/>
                </a:lnTo>
                <a:lnTo>
                  <a:pt x="66666" y="11162"/>
                </a:lnTo>
                <a:lnTo>
                  <a:pt x="66666" y="11162"/>
                </a:lnTo>
                <a:lnTo>
                  <a:pt x="66666" y="11162"/>
                </a:lnTo>
                <a:lnTo>
                  <a:pt x="63030" y="11162"/>
                </a:lnTo>
                <a:lnTo>
                  <a:pt x="63030" y="15348"/>
                </a:lnTo>
                <a:lnTo>
                  <a:pt x="63030" y="15348"/>
                </a:lnTo>
                <a:lnTo>
                  <a:pt x="63030" y="15348"/>
                </a:lnTo>
                <a:lnTo>
                  <a:pt x="63030" y="15348"/>
                </a:lnTo>
                <a:lnTo>
                  <a:pt x="63030" y="15348"/>
                </a:lnTo>
                <a:lnTo>
                  <a:pt x="63030" y="18139"/>
                </a:lnTo>
                <a:lnTo>
                  <a:pt x="63030" y="18139"/>
                </a:lnTo>
                <a:lnTo>
                  <a:pt x="63030" y="18139"/>
                </a:lnTo>
                <a:lnTo>
                  <a:pt x="60606" y="18139"/>
                </a:lnTo>
                <a:lnTo>
                  <a:pt x="60606" y="18139"/>
                </a:lnTo>
                <a:lnTo>
                  <a:pt x="60606" y="18139"/>
                </a:lnTo>
                <a:lnTo>
                  <a:pt x="60606" y="18139"/>
                </a:lnTo>
                <a:lnTo>
                  <a:pt x="60606" y="20930"/>
                </a:lnTo>
                <a:lnTo>
                  <a:pt x="60606" y="20930"/>
                </a:lnTo>
                <a:lnTo>
                  <a:pt x="60606" y="20930"/>
                </a:lnTo>
                <a:lnTo>
                  <a:pt x="58181" y="20930"/>
                </a:lnTo>
                <a:lnTo>
                  <a:pt x="58181" y="20930"/>
                </a:lnTo>
                <a:lnTo>
                  <a:pt x="58181" y="23720"/>
                </a:lnTo>
                <a:lnTo>
                  <a:pt x="58181" y="23720"/>
                </a:lnTo>
                <a:lnTo>
                  <a:pt x="58181" y="23720"/>
                </a:lnTo>
                <a:lnTo>
                  <a:pt x="58181" y="23720"/>
                </a:lnTo>
                <a:lnTo>
                  <a:pt x="55757" y="23720"/>
                </a:lnTo>
                <a:lnTo>
                  <a:pt x="55757" y="23720"/>
                </a:lnTo>
                <a:lnTo>
                  <a:pt x="55757" y="26511"/>
                </a:lnTo>
                <a:lnTo>
                  <a:pt x="55757" y="26511"/>
                </a:lnTo>
                <a:lnTo>
                  <a:pt x="55757" y="26511"/>
                </a:lnTo>
                <a:lnTo>
                  <a:pt x="55757" y="26511"/>
                </a:lnTo>
                <a:lnTo>
                  <a:pt x="55757" y="26511"/>
                </a:lnTo>
                <a:lnTo>
                  <a:pt x="55757" y="26511"/>
                </a:lnTo>
                <a:lnTo>
                  <a:pt x="53333" y="26511"/>
                </a:lnTo>
                <a:lnTo>
                  <a:pt x="53333" y="30697"/>
                </a:lnTo>
                <a:lnTo>
                  <a:pt x="53333" y="30697"/>
                </a:lnTo>
                <a:lnTo>
                  <a:pt x="53333" y="30697"/>
                </a:lnTo>
                <a:lnTo>
                  <a:pt x="53333" y="30697"/>
                </a:lnTo>
                <a:lnTo>
                  <a:pt x="53333" y="30697"/>
                </a:lnTo>
                <a:lnTo>
                  <a:pt x="53333" y="33488"/>
                </a:lnTo>
                <a:lnTo>
                  <a:pt x="53333" y="33488"/>
                </a:lnTo>
                <a:lnTo>
                  <a:pt x="53333" y="33488"/>
                </a:lnTo>
                <a:lnTo>
                  <a:pt x="53333" y="33488"/>
                </a:lnTo>
                <a:lnTo>
                  <a:pt x="49696" y="33488"/>
                </a:lnTo>
                <a:lnTo>
                  <a:pt x="49696" y="33488"/>
                </a:lnTo>
                <a:lnTo>
                  <a:pt x="49696" y="33488"/>
                </a:lnTo>
                <a:lnTo>
                  <a:pt x="49696" y="33488"/>
                </a:lnTo>
                <a:lnTo>
                  <a:pt x="49696" y="36279"/>
                </a:lnTo>
                <a:lnTo>
                  <a:pt x="47272" y="36279"/>
                </a:lnTo>
                <a:lnTo>
                  <a:pt x="47272" y="36279"/>
                </a:lnTo>
                <a:lnTo>
                  <a:pt x="47272" y="36279"/>
                </a:lnTo>
                <a:lnTo>
                  <a:pt x="47272" y="36279"/>
                </a:lnTo>
                <a:lnTo>
                  <a:pt x="47272" y="39069"/>
                </a:lnTo>
                <a:lnTo>
                  <a:pt x="47272" y="39069"/>
                </a:lnTo>
                <a:lnTo>
                  <a:pt x="47272" y="39069"/>
                </a:lnTo>
                <a:lnTo>
                  <a:pt x="47272" y="41860"/>
                </a:lnTo>
                <a:lnTo>
                  <a:pt x="47272" y="41860"/>
                </a:lnTo>
                <a:lnTo>
                  <a:pt x="47272" y="41860"/>
                </a:lnTo>
                <a:lnTo>
                  <a:pt x="47272" y="41860"/>
                </a:lnTo>
                <a:lnTo>
                  <a:pt x="47272" y="41860"/>
                </a:lnTo>
                <a:lnTo>
                  <a:pt x="47272" y="41860"/>
                </a:lnTo>
                <a:lnTo>
                  <a:pt x="47272" y="41860"/>
                </a:lnTo>
                <a:lnTo>
                  <a:pt x="47272" y="41860"/>
                </a:lnTo>
                <a:lnTo>
                  <a:pt x="49696" y="41860"/>
                </a:lnTo>
                <a:lnTo>
                  <a:pt x="49696" y="41860"/>
                </a:lnTo>
                <a:lnTo>
                  <a:pt x="49696" y="39069"/>
                </a:lnTo>
                <a:lnTo>
                  <a:pt x="49696" y="39069"/>
                </a:lnTo>
                <a:lnTo>
                  <a:pt x="49696" y="39069"/>
                </a:lnTo>
                <a:lnTo>
                  <a:pt x="53333" y="39069"/>
                </a:lnTo>
                <a:lnTo>
                  <a:pt x="53333" y="39069"/>
                </a:lnTo>
                <a:lnTo>
                  <a:pt x="53333" y="39069"/>
                </a:lnTo>
                <a:lnTo>
                  <a:pt x="53333" y="39069"/>
                </a:lnTo>
                <a:lnTo>
                  <a:pt x="53333" y="36279"/>
                </a:lnTo>
                <a:lnTo>
                  <a:pt x="53333" y="36279"/>
                </a:lnTo>
                <a:lnTo>
                  <a:pt x="53333" y="36279"/>
                </a:lnTo>
                <a:lnTo>
                  <a:pt x="55757" y="36279"/>
                </a:lnTo>
                <a:lnTo>
                  <a:pt x="55757" y="36279"/>
                </a:lnTo>
                <a:lnTo>
                  <a:pt x="55757" y="36279"/>
                </a:lnTo>
                <a:lnTo>
                  <a:pt x="55757" y="33488"/>
                </a:lnTo>
                <a:lnTo>
                  <a:pt x="55757" y="33488"/>
                </a:lnTo>
                <a:lnTo>
                  <a:pt x="55757" y="33488"/>
                </a:lnTo>
                <a:lnTo>
                  <a:pt x="55757" y="33488"/>
                </a:lnTo>
                <a:lnTo>
                  <a:pt x="58181" y="33488"/>
                </a:lnTo>
                <a:lnTo>
                  <a:pt x="58181" y="33488"/>
                </a:lnTo>
                <a:lnTo>
                  <a:pt x="58181" y="33488"/>
                </a:lnTo>
                <a:lnTo>
                  <a:pt x="58181" y="33488"/>
                </a:lnTo>
                <a:lnTo>
                  <a:pt x="58181" y="36279"/>
                </a:lnTo>
                <a:lnTo>
                  <a:pt x="60606" y="36279"/>
                </a:lnTo>
                <a:lnTo>
                  <a:pt x="60606" y="36279"/>
                </a:lnTo>
                <a:lnTo>
                  <a:pt x="60606" y="36279"/>
                </a:lnTo>
                <a:lnTo>
                  <a:pt x="60606" y="36279"/>
                </a:lnTo>
                <a:lnTo>
                  <a:pt x="60606" y="36279"/>
                </a:lnTo>
                <a:lnTo>
                  <a:pt x="60606" y="36279"/>
                </a:lnTo>
                <a:lnTo>
                  <a:pt x="60606" y="36279"/>
                </a:lnTo>
                <a:lnTo>
                  <a:pt x="63030" y="36279"/>
                </a:lnTo>
                <a:lnTo>
                  <a:pt x="63030" y="36279"/>
                </a:lnTo>
                <a:lnTo>
                  <a:pt x="63030" y="36279"/>
                </a:lnTo>
                <a:lnTo>
                  <a:pt x="63030" y="36279"/>
                </a:lnTo>
                <a:lnTo>
                  <a:pt x="63030" y="39069"/>
                </a:lnTo>
                <a:lnTo>
                  <a:pt x="63030" y="39069"/>
                </a:lnTo>
                <a:lnTo>
                  <a:pt x="66666" y="39069"/>
                </a:lnTo>
                <a:lnTo>
                  <a:pt x="66666" y="36279"/>
                </a:lnTo>
                <a:lnTo>
                  <a:pt x="66666" y="36279"/>
                </a:lnTo>
                <a:lnTo>
                  <a:pt x="66666" y="36279"/>
                </a:lnTo>
                <a:lnTo>
                  <a:pt x="69090" y="36279"/>
                </a:lnTo>
                <a:lnTo>
                  <a:pt x="69090" y="36279"/>
                </a:lnTo>
                <a:lnTo>
                  <a:pt x="69090" y="36279"/>
                </a:lnTo>
                <a:lnTo>
                  <a:pt x="69090" y="36279"/>
                </a:lnTo>
                <a:lnTo>
                  <a:pt x="69090" y="36279"/>
                </a:lnTo>
                <a:lnTo>
                  <a:pt x="69090" y="36279"/>
                </a:lnTo>
                <a:lnTo>
                  <a:pt x="69090" y="39069"/>
                </a:lnTo>
                <a:lnTo>
                  <a:pt x="69090" y="39069"/>
                </a:lnTo>
                <a:lnTo>
                  <a:pt x="69090" y="39069"/>
                </a:lnTo>
                <a:lnTo>
                  <a:pt x="69090" y="39069"/>
                </a:lnTo>
                <a:lnTo>
                  <a:pt x="69090" y="39069"/>
                </a:lnTo>
                <a:lnTo>
                  <a:pt x="69090" y="39069"/>
                </a:lnTo>
                <a:lnTo>
                  <a:pt x="66666" y="39069"/>
                </a:lnTo>
                <a:lnTo>
                  <a:pt x="66666" y="41860"/>
                </a:lnTo>
                <a:lnTo>
                  <a:pt x="66666" y="41860"/>
                </a:lnTo>
                <a:lnTo>
                  <a:pt x="66666" y="41860"/>
                </a:lnTo>
                <a:lnTo>
                  <a:pt x="66666" y="41860"/>
                </a:lnTo>
                <a:lnTo>
                  <a:pt x="63030" y="41860"/>
                </a:lnTo>
                <a:lnTo>
                  <a:pt x="63030" y="41860"/>
                </a:lnTo>
                <a:lnTo>
                  <a:pt x="63030" y="41860"/>
                </a:lnTo>
                <a:lnTo>
                  <a:pt x="63030" y="41860"/>
                </a:lnTo>
                <a:lnTo>
                  <a:pt x="63030" y="41860"/>
                </a:lnTo>
                <a:lnTo>
                  <a:pt x="63030" y="46046"/>
                </a:lnTo>
                <a:lnTo>
                  <a:pt x="63030" y="46046"/>
                </a:lnTo>
                <a:lnTo>
                  <a:pt x="63030" y="46046"/>
                </a:lnTo>
                <a:lnTo>
                  <a:pt x="63030" y="46046"/>
                </a:lnTo>
                <a:lnTo>
                  <a:pt x="63030" y="46046"/>
                </a:lnTo>
                <a:lnTo>
                  <a:pt x="66666" y="46046"/>
                </a:lnTo>
                <a:lnTo>
                  <a:pt x="66666" y="46046"/>
                </a:lnTo>
                <a:lnTo>
                  <a:pt x="66666" y="46046"/>
                </a:lnTo>
                <a:lnTo>
                  <a:pt x="66666" y="46046"/>
                </a:lnTo>
                <a:lnTo>
                  <a:pt x="69090" y="46046"/>
                </a:lnTo>
                <a:lnTo>
                  <a:pt x="69090" y="48837"/>
                </a:lnTo>
                <a:lnTo>
                  <a:pt x="69090" y="48837"/>
                </a:lnTo>
                <a:lnTo>
                  <a:pt x="69090" y="48837"/>
                </a:lnTo>
                <a:lnTo>
                  <a:pt x="69090" y="48837"/>
                </a:lnTo>
                <a:lnTo>
                  <a:pt x="69090" y="48837"/>
                </a:lnTo>
                <a:lnTo>
                  <a:pt x="69090" y="48837"/>
                </a:lnTo>
                <a:lnTo>
                  <a:pt x="69090" y="48837"/>
                </a:lnTo>
                <a:lnTo>
                  <a:pt x="71515" y="48837"/>
                </a:lnTo>
                <a:lnTo>
                  <a:pt x="71515" y="48837"/>
                </a:lnTo>
                <a:lnTo>
                  <a:pt x="71515" y="48837"/>
                </a:lnTo>
                <a:lnTo>
                  <a:pt x="71515" y="48837"/>
                </a:lnTo>
                <a:lnTo>
                  <a:pt x="71515" y="48837"/>
                </a:lnTo>
                <a:lnTo>
                  <a:pt x="73939" y="48837"/>
                </a:lnTo>
                <a:lnTo>
                  <a:pt x="73939" y="48837"/>
                </a:lnTo>
                <a:lnTo>
                  <a:pt x="73939" y="48837"/>
                </a:lnTo>
                <a:lnTo>
                  <a:pt x="76363" y="48837"/>
                </a:lnTo>
                <a:lnTo>
                  <a:pt x="76363" y="48837"/>
                </a:lnTo>
                <a:lnTo>
                  <a:pt x="76363" y="48837"/>
                </a:lnTo>
                <a:lnTo>
                  <a:pt x="76363" y="48837"/>
                </a:lnTo>
                <a:lnTo>
                  <a:pt x="76363" y="48837"/>
                </a:lnTo>
                <a:lnTo>
                  <a:pt x="76363" y="48837"/>
                </a:lnTo>
                <a:lnTo>
                  <a:pt x="80000" y="48837"/>
                </a:lnTo>
                <a:lnTo>
                  <a:pt x="80000" y="48837"/>
                </a:lnTo>
                <a:lnTo>
                  <a:pt x="80000" y="48837"/>
                </a:lnTo>
                <a:lnTo>
                  <a:pt x="80000" y="48837"/>
                </a:lnTo>
                <a:lnTo>
                  <a:pt x="80000" y="46046"/>
                </a:lnTo>
                <a:lnTo>
                  <a:pt x="80000" y="46046"/>
                </a:lnTo>
                <a:lnTo>
                  <a:pt x="80000" y="46046"/>
                </a:lnTo>
                <a:lnTo>
                  <a:pt x="80000" y="46046"/>
                </a:lnTo>
                <a:lnTo>
                  <a:pt x="80000" y="46046"/>
                </a:lnTo>
                <a:lnTo>
                  <a:pt x="82424" y="46046"/>
                </a:lnTo>
                <a:lnTo>
                  <a:pt x="82424" y="46046"/>
                </a:lnTo>
                <a:lnTo>
                  <a:pt x="82424" y="46046"/>
                </a:lnTo>
                <a:lnTo>
                  <a:pt x="82424" y="46046"/>
                </a:lnTo>
                <a:lnTo>
                  <a:pt x="84848" y="46046"/>
                </a:lnTo>
                <a:lnTo>
                  <a:pt x="84848" y="46046"/>
                </a:lnTo>
                <a:lnTo>
                  <a:pt x="84848" y="46046"/>
                </a:lnTo>
                <a:lnTo>
                  <a:pt x="84848" y="46046"/>
                </a:lnTo>
                <a:lnTo>
                  <a:pt x="84848" y="46046"/>
                </a:lnTo>
                <a:lnTo>
                  <a:pt x="84848" y="41860"/>
                </a:lnTo>
                <a:lnTo>
                  <a:pt x="87272" y="41860"/>
                </a:lnTo>
                <a:lnTo>
                  <a:pt x="87272" y="46046"/>
                </a:lnTo>
                <a:lnTo>
                  <a:pt x="87272" y="46046"/>
                </a:lnTo>
                <a:lnTo>
                  <a:pt x="87272" y="46046"/>
                </a:lnTo>
                <a:lnTo>
                  <a:pt x="84848" y="46046"/>
                </a:lnTo>
                <a:lnTo>
                  <a:pt x="84848" y="48837"/>
                </a:lnTo>
                <a:lnTo>
                  <a:pt x="87272" y="48837"/>
                </a:lnTo>
                <a:lnTo>
                  <a:pt x="87272" y="48837"/>
                </a:lnTo>
                <a:lnTo>
                  <a:pt x="87272" y="46046"/>
                </a:lnTo>
                <a:lnTo>
                  <a:pt x="87272" y="46046"/>
                </a:lnTo>
                <a:lnTo>
                  <a:pt x="87272" y="46046"/>
                </a:lnTo>
                <a:lnTo>
                  <a:pt x="87272" y="46046"/>
                </a:lnTo>
                <a:lnTo>
                  <a:pt x="87272" y="46046"/>
                </a:lnTo>
                <a:lnTo>
                  <a:pt x="87272" y="46046"/>
                </a:lnTo>
                <a:lnTo>
                  <a:pt x="89696" y="46046"/>
                </a:lnTo>
                <a:lnTo>
                  <a:pt x="89696" y="46046"/>
                </a:lnTo>
                <a:lnTo>
                  <a:pt x="89696" y="41860"/>
                </a:lnTo>
                <a:lnTo>
                  <a:pt x="89696" y="41860"/>
                </a:lnTo>
                <a:lnTo>
                  <a:pt x="89696" y="41860"/>
                </a:lnTo>
                <a:lnTo>
                  <a:pt x="89696" y="41860"/>
                </a:lnTo>
                <a:lnTo>
                  <a:pt x="89696"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3333" y="41860"/>
                </a:lnTo>
                <a:lnTo>
                  <a:pt x="95757" y="41860"/>
                </a:lnTo>
                <a:lnTo>
                  <a:pt x="95757" y="46046"/>
                </a:lnTo>
                <a:lnTo>
                  <a:pt x="95757" y="46046"/>
                </a:lnTo>
                <a:lnTo>
                  <a:pt x="95757" y="46046"/>
                </a:lnTo>
                <a:lnTo>
                  <a:pt x="95757" y="46046"/>
                </a:lnTo>
                <a:lnTo>
                  <a:pt x="95757" y="46046"/>
                </a:lnTo>
                <a:lnTo>
                  <a:pt x="95757" y="46046"/>
                </a:lnTo>
                <a:lnTo>
                  <a:pt x="95757" y="46046"/>
                </a:lnTo>
                <a:lnTo>
                  <a:pt x="93333" y="46046"/>
                </a:lnTo>
                <a:lnTo>
                  <a:pt x="93333" y="48837"/>
                </a:lnTo>
                <a:lnTo>
                  <a:pt x="93333" y="48837"/>
                </a:lnTo>
                <a:lnTo>
                  <a:pt x="93333" y="48837"/>
                </a:lnTo>
                <a:lnTo>
                  <a:pt x="93333" y="48837"/>
                </a:lnTo>
                <a:lnTo>
                  <a:pt x="93333" y="48837"/>
                </a:lnTo>
                <a:lnTo>
                  <a:pt x="93333" y="48837"/>
                </a:lnTo>
                <a:lnTo>
                  <a:pt x="93333" y="48837"/>
                </a:lnTo>
                <a:lnTo>
                  <a:pt x="95757" y="48837"/>
                </a:lnTo>
                <a:lnTo>
                  <a:pt x="95757" y="48837"/>
                </a:lnTo>
                <a:lnTo>
                  <a:pt x="95757" y="4883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2" name="Shape 2262"/>
          <p:cNvSpPr/>
          <p:nvPr/>
        </p:nvSpPr>
        <p:spPr>
          <a:xfrm>
            <a:off x="2719388" y="2265364"/>
            <a:ext cx="308372" cy="69849"/>
          </a:xfrm>
          <a:custGeom>
            <a:avLst/>
            <a:gdLst/>
            <a:ahLst/>
            <a:cxnLst/>
            <a:rect l="0" t="0" r="0" b="0"/>
            <a:pathLst>
              <a:path w="120000" h="120000" extrusionOk="0">
                <a:moveTo>
                  <a:pt x="12972" y="0"/>
                </a:moveTo>
                <a:lnTo>
                  <a:pt x="12972" y="0"/>
                </a:lnTo>
                <a:lnTo>
                  <a:pt x="12972" y="0"/>
                </a:lnTo>
                <a:lnTo>
                  <a:pt x="12972" y="0"/>
                </a:lnTo>
                <a:lnTo>
                  <a:pt x="12972" y="0"/>
                </a:lnTo>
                <a:lnTo>
                  <a:pt x="12972" y="0"/>
                </a:lnTo>
                <a:lnTo>
                  <a:pt x="13899" y="0"/>
                </a:lnTo>
                <a:lnTo>
                  <a:pt x="13899" y="0"/>
                </a:lnTo>
                <a:lnTo>
                  <a:pt x="13899" y="0"/>
                </a:lnTo>
                <a:lnTo>
                  <a:pt x="14826" y="0"/>
                </a:lnTo>
                <a:lnTo>
                  <a:pt x="14826" y="0"/>
                </a:lnTo>
                <a:lnTo>
                  <a:pt x="14826" y="0"/>
                </a:lnTo>
                <a:lnTo>
                  <a:pt x="14826" y="0"/>
                </a:lnTo>
                <a:lnTo>
                  <a:pt x="16216" y="0"/>
                </a:lnTo>
                <a:lnTo>
                  <a:pt x="16216" y="0"/>
                </a:lnTo>
                <a:lnTo>
                  <a:pt x="16216" y="0"/>
                </a:lnTo>
                <a:lnTo>
                  <a:pt x="16216" y="0"/>
                </a:lnTo>
                <a:lnTo>
                  <a:pt x="17142" y="0"/>
                </a:lnTo>
                <a:lnTo>
                  <a:pt x="17142" y="0"/>
                </a:lnTo>
                <a:lnTo>
                  <a:pt x="17142" y="0"/>
                </a:lnTo>
                <a:lnTo>
                  <a:pt x="18069" y="0"/>
                </a:lnTo>
                <a:lnTo>
                  <a:pt x="18069" y="0"/>
                </a:lnTo>
                <a:lnTo>
                  <a:pt x="18069" y="0"/>
                </a:lnTo>
                <a:lnTo>
                  <a:pt x="18069" y="0"/>
                </a:lnTo>
                <a:lnTo>
                  <a:pt x="18069" y="5454"/>
                </a:lnTo>
                <a:lnTo>
                  <a:pt x="18996" y="5454"/>
                </a:lnTo>
                <a:lnTo>
                  <a:pt x="18996" y="5454"/>
                </a:lnTo>
                <a:lnTo>
                  <a:pt x="18996" y="5454"/>
                </a:lnTo>
                <a:lnTo>
                  <a:pt x="18996" y="5454"/>
                </a:lnTo>
                <a:lnTo>
                  <a:pt x="18996" y="5454"/>
                </a:lnTo>
                <a:lnTo>
                  <a:pt x="19922" y="5454"/>
                </a:lnTo>
                <a:lnTo>
                  <a:pt x="19922" y="5454"/>
                </a:lnTo>
                <a:lnTo>
                  <a:pt x="19922" y="5454"/>
                </a:lnTo>
                <a:lnTo>
                  <a:pt x="21312" y="5454"/>
                </a:lnTo>
                <a:lnTo>
                  <a:pt x="21312" y="5454"/>
                </a:lnTo>
                <a:lnTo>
                  <a:pt x="21312" y="5454"/>
                </a:lnTo>
                <a:lnTo>
                  <a:pt x="21312" y="5454"/>
                </a:lnTo>
                <a:lnTo>
                  <a:pt x="21312" y="5454"/>
                </a:lnTo>
                <a:lnTo>
                  <a:pt x="22239" y="5454"/>
                </a:lnTo>
                <a:lnTo>
                  <a:pt x="22239" y="5454"/>
                </a:lnTo>
                <a:lnTo>
                  <a:pt x="22239" y="5454"/>
                </a:lnTo>
                <a:lnTo>
                  <a:pt x="22239" y="5454"/>
                </a:lnTo>
                <a:lnTo>
                  <a:pt x="23166" y="5454"/>
                </a:lnTo>
                <a:lnTo>
                  <a:pt x="23166" y="5454"/>
                </a:lnTo>
                <a:lnTo>
                  <a:pt x="23166" y="5454"/>
                </a:lnTo>
                <a:lnTo>
                  <a:pt x="23166" y="5454"/>
                </a:lnTo>
                <a:lnTo>
                  <a:pt x="24092" y="5454"/>
                </a:lnTo>
                <a:lnTo>
                  <a:pt x="24092" y="5454"/>
                </a:lnTo>
                <a:lnTo>
                  <a:pt x="24092" y="5454"/>
                </a:lnTo>
                <a:lnTo>
                  <a:pt x="24092" y="5454"/>
                </a:lnTo>
                <a:lnTo>
                  <a:pt x="24092" y="5454"/>
                </a:lnTo>
                <a:lnTo>
                  <a:pt x="25019" y="5454"/>
                </a:lnTo>
                <a:lnTo>
                  <a:pt x="25019" y="10909"/>
                </a:lnTo>
                <a:lnTo>
                  <a:pt x="25019" y="10909"/>
                </a:lnTo>
                <a:lnTo>
                  <a:pt x="25019" y="10909"/>
                </a:lnTo>
                <a:lnTo>
                  <a:pt x="25019" y="10909"/>
                </a:lnTo>
                <a:lnTo>
                  <a:pt x="26409" y="10909"/>
                </a:lnTo>
                <a:lnTo>
                  <a:pt x="26409" y="10909"/>
                </a:lnTo>
                <a:lnTo>
                  <a:pt x="26409" y="10909"/>
                </a:lnTo>
                <a:lnTo>
                  <a:pt x="26409" y="10909"/>
                </a:lnTo>
                <a:lnTo>
                  <a:pt x="26409" y="10909"/>
                </a:lnTo>
                <a:lnTo>
                  <a:pt x="27335" y="10909"/>
                </a:lnTo>
                <a:lnTo>
                  <a:pt x="27335" y="10909"/>
                </a:lnTo>
                <a:lnTo>
                  <a:pt x="27335" y="10909"/>
                </a:lnTo>
                <a:lnTo>
                  <a:pt x="27335" y="19090"/>
                </a:lnTo>
                <a:lnTo>
                  <a:pt x="27335" y="19090"/>
                </a:lnTo>
                <a:lnTo>
                  <a:pt x="27335" y="19090"/>
                </a:lnTo>
                <a:lnTo>
                  <a:pt x="27335" y="19090"/>
                </a:lnTo>
                <a:lnTo>
                  <a:pt x="28262" y="19090"/>
                </a:lnTo>
                <a:lnTo>
                  <a:pt x="28262" y="19090"/>
                </a:lnTo>
                <a:lnTo>
                  <a:pt x="28262" y="19090"/>
                </a:lnTo>
                <a:lnTo>
                  <a:pt x="29189" y="19090"/>
                </a:lnTo>
                <a:lnTo>
                  <a:pt x="29189" y="19090"/>
                </a:lnTo>
                <a:lnTo>
                  <a:pt x="29189" y="19090"/>
                </a:lnTo>
                <a:lnTo>
                  <a:pt x="29189" y="19090"/>
                </a:lnTo>
                <a:lnTo>
                  <a:pt x="30115" y="19090"/>
                </a:lnTo>
                <a:lnTo>
                  <a:pt x="30115" y="19090"/>
                </a:lnTo>
                <a:lnTo>
                  <a:pt x="30115" y="19090"/>
                </a:lnTo>
                <a:lnTo>
                  <a:pt x="30115" y="19090"/>
                </a:lnTo>
                <a:lnTo>
                  <a:pt x="31505" y="19090"/>
                </a:lnTo>
                <a:lnTo>
                  <a:pt x="31505" y="19090"/>
                </a:lnTo>
                <a:lnTo>
                  <a:pt x="31505" y="19090"/>
                </a:lnTo>
                <a:lnTo>
                  <a:pt x="32432" y="19090"/>
                </a:lnTo>
                <a:lnTo>
                  <a:pt x="32432" y="19090"/>
                </a:lnTo>
                <a:lnTo>
                  <a:pt x="32432" y="19090"/>
                </a:lnTo>
                <a:lnTo>
                  <a:pt x="32432" y="19090"/>
                </a:lnTo>
                <a:lnTo>
                  <a:pt x="33359" y="19090"/>
                </a:lnTo>
                <a:lnTo>
                  <a:pt x="33359" y="19090"/>
                </a:lnTo>
                <a:lnTo>
                  <a:pt x="33359" y="19090"/>
                </a:lnTo>
                <a:lnTo>
                  <a:pt x="33359" y="19090"/>
                </a:lnTo>
                <a:lnTo>
                  <a:pt x="34285" y="19090"/>
                </a:lnTo>
                <a:lnTo>
                  <a:pt x="34285" y="19090"/>
                </a:lnTo>
                <a:lnTo>
                  <a:pt x="34285" y="19090"/>
                </a:lnTo>
                <a:lnTo>
                  <a:pt x="34285" y="19090"/>
                </a:lnTo>
                <a:lnTo>
                  <a:pt x="35212" y="19090"/>
                </a:lnTo>
                <a:lnTo>
                  <a:pt x="35212" y="19090"/>
                </a:lnTo>
                <a:lnTo>
                  <a:pt x="35212" y="19090"/>
                </a:lnTo>
                <a:lnTo>
                  <a:pt x="35212" y="19090"/>
                </a:lnTo>
                <a:lnTo>
                  <a:pt x="35212" y="19090"/>
                </a:lnTo>
                <a:lnTo>
                  <a:pt x="36602" y="19090"/>
                </a:lnTo>
                <a:lnTo>
                  <a:pt x="36602" y="19090"/>
                </a:lnTo>
                <a:lnTo>
                  <a:pt x="36602" y="19090"/>
                </a:lnTo>
                <a:lnTo>
                  <a:pt x="36602" y="19090"/>
                </a:lnTo>
                <a:lnTo>
                  <a:pt x="37528" y="19090"/>
                </a:lnTo>
                <a:lnTo>
                  <a:pt x="37528" y="19090"/>
                </a:lnTo>
                <a:lnTo>
                  <a:pt x="37528" y="19090"/>
                </a:lnTo>
                <a:lnTo>
                  <a:pt x="38455" y="19090"/>
                </a:lnTo>
                <a:lnTo>
                  <a:pt x="38455" y="19090"/>
                </a:lnTo>
                <a:lnTo>
                  <a:pt x="38455" y="19090"/>
                </a:lnTo>
                <a:lnTo>
                  <a:pt x="38455" y="19090"/>
                </a:lnTo>
                <a:lnTo>
                  <a:pt x="39382" y="19090"/>
                </a:lnTo>
                <a:lnTo>
                  <a:pt x="39382" y="19090"/>
                </a:lnTo>
                <a:lnTo>
                  <a:pt x="39382" y="19090"/>
                </a:lnTo>
                <a:lnTo>
                  <a:pt x="39382" y="19090"/>
                </a:lnTo>
                <a:lnTo>
                  <a:pt x="40308" y="19090"/>
                </a:lnTo>
                <a:lnTo>
                  <a:pt x="40308" y="19090"/>
                </a:lnTo>
                <a:lnTo>
                  <a:pt x="40308" y="19090"/>
                </a:lnTo>
                <a:lnTo>
                  <a:pt x="40308" y="19090"/>
                </a:lnTo>
                <a:lnTo>
                  <a:pt x="41698" y="19090"/>
                </a:lnTo>
                <a:lnTo>
                  <a:pt x="41698" y="19090"/>
                </a:lnTo>
                <a:lnTo>
                  <a:pt x="41698" y="19090"/>
                </a:lnTo>
                <a:lnTo>
                  <a:pt x="41698" y="19090"/>
                </a:lnTo>
                <a:lnTo>
                  <a:pt x="42625" y="19090"/>
                </a:lnTo>
                <a:lnTo>
                  <a:pt x="42625" y="19090"/>
                </a:lnTo>
                <a:lnTo>
                  <a:pt x="42625" y="19090"/>
                </a:lnTo>
                <a:lnTo>
                  <a:pt x="42625" y="19090"/>
                </a:lnTo>
                <a:lnTo>
                  <a:pt x="42625" y="19090"/>
                </a:lnTo>
                <a:lnTo>
                  <a:pt x="43552" y="19090"/>
                </a:lnTo>
                <a:lnTo>
                  <a:pt x="43552" y="19090"/>
                </a:lnTo>
                <a:lnTo>
                  <a:pt x="43552" y="19090"/>
                </a:lnTo>
                <a:lnTo>
                  <a:pt x="43552" y="19090"/>
                </a:lnTo>
                <a:lnTo>
                  <a:pt x="44478" y="19090"/>
                </a:lnTo>
                <a:lnTo>
                  <a:pt x="44478" y="19090"/>
                </a:lnTo>
                <a:lnTo>
                  <a:pt x="44478" y="19090"/>
                </a:lnTo>
                <a:lnTo>
                  <a:pt x="44478" y="19090"/>
                </a:lnTo>
                <a:lnTo>
                  <a:pt x="44478" y="24545"/>
                </a:lnTo>
                <a:lnTo>
                  <a:pt x="45405" y="24545"/>
                </a:lnTo>
                <a:lnTo>
                  <a:pt x="45405" y="24545"/>
                </a:lnTo>
                <a:lnTo>
                  <a:pt x="45405" y="24545"/>
                </a:lnTo>
                <a:lnTo>
                  <a:pt x="45405" y="24545"/>
                </a:lnTo>
                <a:lnTo>
                  <a:pt x="45405" y="24545"/>
                </a:lnTo>
                <a:lnTo>
                  <a:pt x="45405" y="30000"/>
                </a:lnTo>
                <a:lnTo>
                  <a:pt x="45405" y="30000"/>
                </a:lnTo>
                <a:lnTo>
                  <a:pt x="45405" y="30000"/>
                </a:lnTo>
                <a:lnTo>
                  <a:pt x="45405" y="30000"/>
                </a:lnTo>
                <a:lnTo>
                  <a:pt x="46795" y="30000"/>
                </a:lnTo>
                <a:lnTo>
                  <a:pt x="46795" y="30000"/>
                </a:lnTo>
                <a:lnTo>
                  <a:pt x="46795" y="30000"/>
                </a:lnTo>
                <a:lnTo>
                  <a:pt x="46795" y="30000"/>
                </a:lnTo>
                <a:lnTo>
                  <a:pt x="47722" y="30000"/>
                </a:lnTo>
                <a:lnTo>
                  <a:pt x="47722" y="30000"/>
                </a:lnTo>
                <a:lnTo>
                  <a:pt x="47722" y="30000"/>
                </a:lnTo>
                <a:lnTo>
                  <a:pt x="47722" y="30000"/>
                </a:lnTo>
                <a:lnTo>
                  <a:pt x="48648" y="30000"/>
                </a:lnTo>
                <a:lnTo>
                  <a:pt x="48648" y="30000"/>
                </a:lnTo>
                <a:lnTo>
                  <a:pt x="48648" y="30000"/>
                </a:lnTo>
                <a:lnTo>
                  <a:pt x="48648" y="30000"/>
                </a:lnTo>
                <a:lnTo>
                  <a:pt x="49575" y="30000"/>
                </a:lnTo>
                <a:lnTo>
                  <a:pt x="49575" y="30000"/>
                </a:lnTo>
                <a:lnTo>
                  <a:pt x="49575" y="30000"/>
                </a:lnTo>
                <a:lnTo>
                  <a:pt x="49575" y="30000"/>
                </a:lnTo>
                <a:lnTo>
                  <a:pt x="50501" y="30000"/>
                </a:lnTo>
                <a:lnTo>
                  <a:pt x="50501" y="30000"/>
                </a:lnTo>
                <a:lnTo>
                  <a:pt x="50501" y="30000"/>
                </a:lnTo>
                <a:lnTo>
                  <a:pt x="50501" y="30000"/>
                </a:lnTo>
                <a:lnTo>
                  <a:pt x="51891" y="30000"/>
                </a:lnTo>
                <a:lnTo>
                  <a:pt x="51891" y="30000"/>
                </a:lnTo>
                <a:lnTo>
                  <a:pt x="51891" y="30000"/>
                </a:lnTo>
                <a:lnTo>
                  <a:pt x="51891" y="30000"/>
                </a:lnTo>
                <a:lnTo>
                  <a:pt x="52818" y="30000"/>
                </a:lnTo>
                <a:lnTo>
                  <a:pt x="52818" y="30000"/>
                </a:lnTo>
                <a:lnTo>
                  <a:pt x="52818" y="30000"/>
                </a:lnTo>
                <a:lnTo>
                  <a:pt x="52818" y="35454"/>
                </a:lnTo>
                <a:lnTo>
                  <a:pt x="53745" y="35454"/>
                </a:lnTo>
                <a:lnTo>
                  <a:pt x="53745" y="35454"/>
                </a:lnTo>
                <a:lnTo>
                  <a:pt x="53745" y="35454"/>
                </a:lnTo>
                <a:lnTo>
                  <a:pt x="53745" y="35454"/>
                </a:lnTo>
                <a:lnTo>
                  <a:pt x="53745" y="35454"/>
                </a:lnTo>
                <a:lnTo>
                  <a:pt x="53745" y="35454"/>
                </a:lnTo>
                <a:lnTo>
                  <a:pt x="53745" y="35454"/>
                </a:lnTo>
                <a:lnTo>
                  <a:pt x="53745" y="40909"/>
                </a:lnTo>
                <a:lnTo>
                  <a:pt x="52818" y="40909"/>
                </a:lnTo>
                <a:lnTo>
                  <a:pt x="52818" y="40909"/>
                </a:lnTo>
                <a:lnTo>
                  <a:pt x="52818" y="40909"/>
                </a:lnTo>
                <a:lnTo>
                  <a:pt x="51891" y="40909"/>
                </a:lnTo>
                <a:lnTo>
                  <a:pt x="51891" y="40909"/>
                </a:lnTo>
                <a:lnTo>
                  <a:pt x="51891" y="40909"/>
                </a:lnTo>
                <a:lnTo>
                  <a:pt x="51891" y="40909"/>
                </a:lnTo>
                <a:lnTo>
                  <a:pt x="50501" y="40909"/>
                </a:lnTo>
                <a:lnTo>
                  <a:pt x="50501" y="40909"/>
                </a:lnTo>
                <a:lnTo>
                  <a:pt x="50501" y="40909"/>
                </a:lnTo>
                <a:lnTo>
                  <a:pt x="50501" y="40909"/>
                </a:lnTo>
                <a:lnTo>
                  <a:pt x="50501" y="40909"/>
                </a:lnTo>
                <a:lnTo>
                  <a:pt x="49575" y="40909"/>
                </a:lnTo>
                <a:lnTo>
                  <a:pt x="49575" y="40909"/>
                </a:lnTo>
                <a:lnTo>
                  <a:pt x="49575" y="40909"/>
                </a:lnTo>
                <a:lnTo>
                  <a:pt x="48648" y="40909"/>
                </a:lnTo>
                <a:lnTo>
                  <a:pt x="48648" y="40909"/>
                </a:lnTo>
                <a:lnTo>
                  <a:pt x="48648" y="40909"/>
                </a:lnTo>
                <a:lnTo>
                  <a:pt x="48648" y="40909"/>
                </a:lnTo>
                <a:lnTo>
                  <a:pt x="47722" y="40909"/>
                </a:lnTo>
                <a:lnTo>
                  <a:pt x="47722" y="40909"/>
                </a:lnTo>
                <a:lnTo>
                  <a:pt x="47722" y="40909"/>
                </a:lnTo>
                <a:lnTo>
                  <a:pt x="47722" y="40909"/>
                </a:lnTo>
                <a:lnTo>
                  <a:pt x="47722" y="40909"/>
                </a:lnTo>
                <a:lnTo>
                  <a:pt x="47722" y="49090"/>
                </a:lnTo>
                <a:lnTo>
                  <a:pt x="47722" y="49090"/>
                </a:lnTo>
                <a:lnTo>
                  <a:pt x="47722" y="49090"/>
                </a:lnTo>
                <a:lnTo>
                  <a:pt x="47722" y="49090"/>
                </a:lnTo>
                <a:lnTo>
                  <a:pt x="48648" y="49090"/>
                </a:lnTo>
                <a:lnTo>
                  <a:pt x="48648" y="49090"/>
                </a:lnTo>
                <a:lnTo>
                  <a:pt x="48648" y="49090"/>
                </a:lnTo>
                <a:lnTo>
                  <a:pt x="48648" y="49090"/>
                </a:lnTo>
                <a:lnTo>
                  <a:pt x="48648" y="49090"/>
                </a:lnTo>
                <a:lnTo>
                  <a:pt x="48648" y="49090"/>
                </a:lnTo>
                <a:lnTo>
                  <a:pt x="49575" y="49090"/>
                </a:lnTo>
                <a:lnTo>
                  <a:pt x="49575" y="49090"/>
                </a:lnTo>
                <a:lnTo>
                  <a:pt x="49575" y="54545"/>
                </a:lnTo>
                <a:lnTo>
                  <a:pt x="49575" y="54545"/>
                </a:lnTo>
                <a:lnTo>
                  <a:pt x="50501" y="54545"/>
                </a:lnTo>
                <a:lnTo>
                  <a:pt x="50501" y="54545"/>
                </a:lnTo>
                <a:lnTo>
                  <a:pt x="50501" y="54545"/>
                </a:lnTo>
                <a:lnTo>
                  <a:pt x="50501" y="54545"/>
                </a:lnTo>
                <a:lnTo>
                  <a:pt x="50501" y="54545"/>
                </a:lnTo>
                <a:lnTo>
                  <a:pt x="51891" y="54545"/>
                </a:lnTo>
                <a:lnTo>
                  <a:pt x="51891" y="54545"/>
                </a:lnTo>
                <a:lnTo>
                  <a:pt x="51891" y="54545"/>
                </a:lnTo>
                <a:lnTo>
                  <a:pt x="51891" y="54545"/>
                </a:lnTo>
                <a:lnTo>
                  <a:pt x="51891" y="54545"/>
                </a:lnTo>
                <a:lnTo>
                  <a:pt x="52818" y="54545"/>
                </a:lnTo>
                <a:lnTo>
                  <a:pt x="52818" y="54545"/>
                </a:lnTo>
                <a:lnTo>
                  <a:pt x="52818" y="54545"/>
                </a:lnTo>
                <a:lnTo>
                  <a:pt x="53745" y="54545"/>
                </a:lnTo>
                <a:lnTo>
                  <a:pt x="53745" y="54545"/>
                </a:lnTo>
                <a:lnTo>
                  <a:pt x="53745" y="60000"/>
                </a:lnTo>
                <a:lnTo>
                  <a:pt x="53745" y="60000"/>
                </a:lnTo>
                <a:lnTo>
                  <a:pt x="53745" y="60000"/>
                </a:lnTo>
                <a:lnTo>
                  <a:pt x="53745" y="60000"/>
                </a:lnTo>
                <a:lnTo>
                  <a:pt x="53745" y="60000"/>
                </a:lnTo>
                <a:lnTo>
                  <a:pt x="53745" y="65454"/>
                </a:lnTo>
                <a:lnTo>
                  <a:pt x="53745" y="65454"/>
                </a:lnTo>
                <a:lnTo>
                  <a:pt x="53745" y="65454"/>
                </a:lnTo>
                <a:lnTo>
                  <a:pt x="53745" y="65454"/>
                </a:lnTo>
                <a:lnTo>
                  <a:pt x="53745" y="65454"/>
                </a:lnTo>
                <a:lnTo>
                  <a:pt x="53745" y="73636"/>
                </a:lnTo>
                <a:lnTo>
                  <a:pt x="53745" y="73636"/>
                </a:lnTo>
                <a:lnTo>
                  <a:pt x="54671" y="73636"/>
                </a:lnTo>
                <a:lnTo>
                  <a:pt x="54671" y="73636"/>
                </a:lnTo>
                <a:lnTo>
                  <a:pt x="54671" y="73636"/>
                </a:lnTo>
                <a:lnTo>
                  <a:pt x="54671" y="73636"/>
                </a:lnTo>
                <a:lnTo>
                  <a:pt x="54671" y="73636"/>
                </a:lnTo>
                <a:lnTo>
                  <a:pt x="55598" y="73636"/>
                </a:lnTo>
                <a:lnTo>
                  <a:pt x="55598" y="73636"/>
                </a:lnTo>
                <a:lnTo>
                  <a:pt x="55598" y="73636"/>
                </a:lnTo>
                <a:lnTo>
                  <a:pt x="55598" y="73636"/>
                </a:lnTo>
                <a:lnTo>
                  <a:pt x="55598" y="73636"/>
                </a:lnTo>
                <a:lnTo>
                  <a:pt x="55598" y="73636"/>
                </a:lnTo>
                <a:lnTo>
                  <a:pt x="55598" y="73636"/>
                </a:lnTo>
                <a:lnTo>
                  <a:pt x="55598" y="65454"/>
                </a:lnTo>
                <a:lnTo>
                  <a:pt x="54671" y="65454"/>
                </a:lnTo>
                <a:lnTo>
                  <a:pt x="54671" y="65454"/>
                </a:lnTo>
                <a:lnTo>
                  <a:pt x="55598" y="65454"/>
                </a:lnTo>
                <a:lnTo>
                  <a:pt x="55598" y="65454"/>
                </a:lnTo>
                <a:lnTo>
                  <a:pt x="55598" y="65454"/>
                </a:lnTo>
                <a:lnTo>
                  <a:pt x="55598" y="65454"/>
                </a:lnTo>
                <a:lnTo>
                  <a:pt x="55598" y="60000"/>
                </a:lnTo>
                <a:lnTo>
                  <a:pt x="56988" y="60000"/>
                </a:lnTo>
                <a:lnTo>
                  <a:pt x="56988" y="60000"/>
                </a:lnTo>
                <a:lnTo>
                  <a:pt x="56988" y="60000"/>
                </a:lnTo>
                <a:lnTo>
                  <a:pt x="56988" y="60000"/>
                </a:lnTo>
                <a:lnTo>
                  <a:pt x="57915" y="60000"/>
                </a:lnTo>
                <a:lnTo>
                  <a:pt x="57915" y="60000"/>
                </a:lnTo>
                <a:lnTo>
                  <a:pt x="57915" y="65454"/>
                </a:lnTo>
                <a:lnTo>
                  <a:pt x="57915" y="65454"/>
                </a:lnTo>
                <a:lnTo>
                  <a:pt x="57915" y="65454"/>
                </a:lnTo>
                <a:lnTo>
                  <a:pt x="57915" y="65454"/>
                </a:lnTo>
                <a:lnTo>
                  <a:pt x="58841" y="65454"/>
                </a:lnTo>
                <a:lnTo>
                  <a:pt x="58841" y="65454"/>
                </a:lnTo>
                <a:lnTo>
                  <a:pt x="58841" y="65454"/>
                </a:lnTo>
                <a:lnTo>
                  <a:pt x="58841" y="65454"/>
                </a:lnTo>
                <a:lnTo>
                  <a:pt x="59768" y="65454"/>
                </a:lnTo>
                <a:lnTo>
                  <a:pt x="59768" y="65454"/>
                </a:lnTo>
                <a:lnTo>
                  <a:pt x="59768" y="65454"/>
                </a:lnTo>
                <a:lnTo>
                  <a:pt x="59768" y="73636"/>
                </a:lnTo>
                <a:lnTo>
                  <a:pt x="59768" y="73636"/>
                </a:lnTo>
                <a:lnTo>
                  <a:pt x="60694" y="73636"/>
                </a:lnTo>
                <a:lnTo>
                  <a:pt x="60694" y="73636"/>
                </a:lnTo>
                <a:lnTo>
                  <a:pt x="60694" y="73636"/>
                </a:lnTo>
                <a:lnTo>
                  <a:pt x="62084" y="73636"/>
                </a:lnTo>
                <a:lnTo>
                  <a:pt x="62084" y="65454"/>
                </a:lnTo>
                <a:lnTo>
                  <a:pt x="62084" y="65454"/>
                </a:lnTo>
                <a:lnTo>
                  <a:pt x="62084" y="65454"/>
                </a:lnTo>
                <a:lnTo>
                  <a:pt x="62084" y="65454"/>
                </a:lnTo>
                <a:lnTo>
                  <a:pt x="63011" y="65454"/>
                </a:lnTo>
                <a:lnTo>
                  <a:pt x="63011" y="65454"/>
                </a:lnTo>
                <a:lnTo>
                  <a:pt x="63011" y="65454"/>
                </a:lnTo>
                <a:lnTo>
                  <a:pt x="63011" y="65454"/>
                </a:lnTo>
                <a:lnTo>
                  <a:pt x="63938" y="65454"/>
                </a:lnTo>
                <a:lnTo>
                  <a:pt x="63938" y="65454"/>
                </a:lnTo>
                <a:lnTo>
                  <a:pt x="63938" y="65454"/>
                </a:lnTo>
                <a:lnTo>
                  <a:pt x="64864" y="65454"/>
                </a:lnTo>
                <a:lnTo>
                  <a:pt x="64864" y="73636"/>
                </a:lnTo>
                <a:lnTo>
                  <a:pt x="64864" y="73636"/>
                </a:lnTo>
                <a:lnTo>
                  <a:pt x="64864" y="65454"/>
                </a:lnTo>
                <a:lnTo>
                  <a:pt x="64864" y="65454"/>
                </a:lnTo>
                <a:lnTo>
                  <a:pt x="64864" y="65454"/>
                </a:lnTo>
                <a:lnTo>
                  <a:pt x="64864" y="65454"/>
                </a:lnTo>
                <a:lnTo>
                  <a:pt x="65791" y="65454"/>
                </a:lnTo>
                <a:lnTo>
                  <a:pt x="65791" y="65454"/>
                </a:lnTo>
                <a:lnTo>
                  <a:pt x="65791" y="65454"/>
                </a:lnTo>
                <a:lnTo>
                  <a:pt x="65791" y="65454"/>
                </a:lnTo>
                <a:lnTo>
                  <a:pt x="67181" y="65454"/>
                </a:lnTo>
                <a:lnTo>
                  <a:pt x="67181" y="65454"/>
                </a:lnTo>
                <a:lnTo>
                  <a:pt x="67181" y="65454"/>
                </a:lnTo>
                <a:lnTo>
                  <a:pt x="68108" y="65454"/>
                </a:lnTo>
                <a:lnTo>
                  <a:pt x="68108" y="65454"/>
                </a:lnTo>
                <a:lnTo>
                  <a:pt x="68108" y="65454"/>
                </a:lnTo>
                <a:lnTo>
                  <a:pt x="68108" y="65454"/>
                </a:lnTo>
                <a:lnTo>
                  <a:pt x="68108" y="73636"/>
                </a:lnTo>
                <a:lnTo>
                  <a:pt x="68108" y="73636"/>
                </a:lnTo>
                <a:lnTo>
                  <a:pt x="69034" y="73636"/>
                </a:lnTo>
                <a:lnTo>
                  <a:pt x="69034" y="73636"/>
                </a:lnTo>
                <a:lnTo>
                  <a:pt x="69034" y="73636"/>
                </a:lnTo>
                <a:lnTo>
                  <a:pt x="69034" y="73636"/>
                </a:lnTo>
                <a:lnTo>
                  <a:pt x="69034" y="73636"/>
                </a:lnTo>
                <a:lnTo>
                  <a:pt x="69961" y="73636"/>
                </a:lnTo>
                <a:lnTo>
                  <a:pt x="69961" y="73636"/>
                </a:lnTo>
                <a:lnTo>
                  <a:pt x="69961" y="73636"/>
                </a:lnTo>
                <a:lnTo>
                  <a:pt x="70888" y="73636"/>
                </a:lnTo>
                <a:lnTo>
                  <a:pt x="70888" y="73636"/>
                </a:lnTo>
                <a:lnTo>
                  <a:pt x="70888" y="73636"/>
                </a:lnTo>
                <a:lnTo>
                  <a:pt x="70888" y="73636"/>
                </a:lnTo>
                <a:lnTo>
                  <a:pt x="72277" y="73636"/>
                </a:lnTo>
                <a:lnTo>
                  <a:pt x="72277" y="73636"/>
                </a:lnTo>
                <a:lnTo>
                  <a:pt x="72277" y="73636"/>
                </a:lnTo>
                <a:lnTo>
                  <a:pt x="72277" y="73636"/>
                </a:lnTo>
                <a:lnTo>
                  <a:pt x="72277" y="73636"/>
                </a:lnTo>
                <a:lnTo>
                  <a:pt x="72277" y="79090"/>
                </a:lnTo>
                <a:lnTo>
                  <a:pt x="73204" y="79090"/>
                </a:lnTo>
                <a:lnTo>
                  <a:pt x="73204" y="79090"/>
                </a:lnTo>
                <a:lnTo>
                  <a:pt x="73204" y="79090"/>
                </a:lnTo>
                <a:lnTo>
                  <a:pt x="73204" y="73636"/>
                </a:lnTo>
                <a:lnTo>
                  <a:pt x="74131" y="73636"/>
                </a:lnTo>
                <a:lnTo>
                  <a:pt x="74131" y="73636"/>
                </a:lnTo>
                <a:lnTo>
                  <a:pt x="74131" y="73636"/>
                </a:lnTo>
                <a:lnTo>
                  <a:pt x="74131" y="73636"/>
                </a:lnTo>
                <a:lnTo>
                  <a:pt x="74131" y="73636"/>
                </a:lnTo>
                <a:lnTo>
                  <a:pt x="74131" y="73636"/>
                </a:lnTo>
                <a:lnTo>
                  <a:pt x="75057" y="73636"/>
                </a:lnTo>
                <a:lnTo>
                  <a:pt x="75057" y="73636"/>
                </a:lnTo>
                <a:lnTo>
                  <a:pt x="75057" y="65454"/>
                </a:lnTo>
                <a:lnTo>
                  <a:pt x="75057" y="65454"/>
                </a:lnTo>
                <a:lnTo>
                  <a:pt x="75057" y="65454"/>
                </a:lnTo>
                <a:lnTo>
                  <a:pt x="75984" y="65454"/>
                </a:lnTo>
                <a:lnTo>
                  <a:pt x="75984" y="65454"/>
                </a:lnTo>
                <a:lnTo>
                  <a:pt x="75984" y="65454"/>
                </a:lnTo>
                <a:lnTo>
                  <a:pt x="77374" y="65454"/>
                </a:lnTo>
                <a:lnTo>
                  <a:pt x="77374" y="65454"/>
                </a:lnTo>
                <a:lnTo>
                  <a:pt x="77374" y="65454"/>
                </a:lnTo>
                <a:lnTo>
                  <a:pt x="77374" y="65454"/>
                </a:lnTo>
                <a:lnTo>
                  <a:pt x="77374" y="65454"/>
                </a:lnTo>
                <a:lnTo>
                  <a:pt x="78301" y="65454"/>
                </a:lnTo>
                <a:lnTo>
                  <a:pt x="78301" y="65454"/>
                </a:lnTo>
                <a:lnTo>
                  <a:pt x="78301" y="65454"/>
                </a:lnTo>
                <a:lnTo>
                  <a:pt x="78301" y="65454"/>
                </a:lnTo>
                <a:lnTo>
                  <a:pt x="78301" y="65454"/>
                </a:lnTo>
                <a:lnTo>
                  <a:pt x="79227" y="65454"/>
                </a:lnTo>
                <a:lnTo>
                  <a:pt x="79227" y="65454"/>
                </a:lnTo>
                <a:lnTo>
                  <a:pt x="79227" y="65454"/>
                </a:lnTo>
                <a:lnTo>
                  <a:pt x="79227" y="65454"/>
                </a:lnTo>
                <a:lnTo>
                  <a:pt x="80154" y="65454"/>
                </a:lnTo>
                <a:lnTo>
                  <a:pt x="80154" y="65454"/>
                </a:lnTo>
                <a:lnTo>
                  <a:pt x="80154" y="65454"/>
                </a:lnTo>
                <a:lnTo>
                  <a:pt x="80154" y="65454"/>
                </a:lnTo>
                <a:lnTo>
                  <a:pt x="80154" y="65454"/>
                </a:lnTo>
                <a:lnTo>
                  <a:pt x="81081" y="65454"/>
                </a:lnTo>
                <a:lnTo>
                  <a:pt x="81081" y="65454"/>
                </a:lnTo>
                <a:lnTo>
                  <a:pt x="81081" y="60000"/>
                </a:lnTo>
                <a:lnTo>
                  <a:pt x="81081" y="60000"/>
                </a:lnTo>
                <a:lnTo>
                  <a:pt x="81081" y="60000"/>
                </a:lnTo>
                <a:lnTo>
                  <a:pt x="82471" y="60000"/>
                </a:lnTo>
                <a:lnTo>
                  <a:pt x="82471" y="60000"/>
                </a:lnTo>
                <a:lnTo>
                  <a:pt x="82471" y="60000"/>
                </a:lnTo>
                <a:lnTo>
                  <a:pt x="82471" y="65454"/>
                </a:lnTo>
                <a:lnTo>
                  <a:pt x="83397" y="65454"/>
                </a:lnTo>
                <a:lnTo>
                  <a:pt x="83397" y="65454"/>
                </a:lnTo>
                <a:lnTo>
                  <a:pt x="83397" y="65454"/>
                </a:lnTo>
                <a:lnTo>
                  <a:pt x="83397" y="65454"/>
                </a:lnTo>
                <a:lnTo>
                  <a:pt x="83397" y="60000"/>
                </a:lnTo>
                <a:lnTo>
                  <a:pt x="84324" y="60000"/>
                </a:lnTo>
                <a:lnTo>
                  <a:pt x="84324" y="60000"/>
                </a:lnTo>
                <a:lnTo>
                  <a:pt x="84324" y="60000"/>
                </a:lnTo>
                <a:lnTo>
                  <a:pt x="84324" y="60000"/>
                </a:lnTo>
                <a:lnTo>
                  <a:pt x="85250" y="60000"/>
                </a:lnTo>
                <a:lnTo>
                  <a:pt x="85250" y="60000"/>
                </a:lnTo>
                <a:lnTo>
                  <a:pt x="85250" y="60000"/>
                </a:lnTo>
                <a:lnTo>
                  <a:pt x="85250" y="60000"/>
                </a:lnTo>
                <a:lnTo>
                  <a:pt x="86177" y="60000"/>
                </a:lnTo>
                <a:lnTo>
                  <a:pt x="86177" y="60000"/>
                </a:lnTo>
                <a:lnTo>
                  <a:pt x="86177" y="60000"/>
                </a:lnTo>
                <a:lnTo>
                  <a:pt x="86177" y="60000"/>
                </a:lnTo>
                <a:lnTo>
                  <a:pt x="86177" y="60000"/>
                </a:lnTo>
                <a:lnTo>
                  <a:pt x="87567" y="60000"/>
                </a:lnTo>
                <a:lnTo>
                  <a:pt x="87567" y="60000"/>
                </a:lnTo>
                <a:lnTo>
                  <a:pt x="87567" y="60000"/>
                </a:lnTo>
                <a:lnTo>
                  <a:pt x="87567" y="60000"/>
                </a:lnTo>
                <a:lnTo>
                  <a:pt x="88494" y="60000"/>
                </a:lnTo>
                <a:lnTo>
                  <a:pt x="88494" y="54545"/>
                </a:lnTo>
                <a:lnTo>
                  <a:pt x="88494" y="54545"/>
                </a:lnTo>
                <a:lnTo>
                  <a:pt x="88494" y="54545"/>
                </a:lnTo>
                <a:lnTo>
                  <a:pt x="89420" y="54545"/>
                </a:lnTo>
                <a:lnTo>
                  <a:pt x="89420" y="54545"/>
                </a:lnTo>
                <a:lnTo>
                  <a:pt x="89420" y="54545"/>
                </a:lnTo>
                <a:lnTo>
                  <a:pt x="89420" y="54545"/>
                </a:lnTo>
                <a:lnTo>
                  <a:pt x="90347" y="54545"/>
                </a:lnTo>
                <a:lnTo>
                  <a:pt x="90347" y="54545"/>
                </a:lnTo>
                <a:lnTo>
                  <a:pt x="90347" y="54545"/>
                </a:lnTo>
                <a:lnTo>
                  <a:pt x="90347" y="54545"/>
                </a:lnTo>
                <a:lnTo>
                  <a:pt x="91274" y="54545"/>
                </a:lnTo>
                <a:lnTo>
                  <a:pt x="91274" y="54545"/>
                </a:lnTo>
                <a:lnTo>
                  <a:pt x="91274" y="60000"/>
                </a:lnTo>
                <a:lnTo>
                  <a:pt x="91274" y="60000"/>
                </a:lnTo>
                <a:lnTo>
                  <a:pt x="92664" y="60000"/>
                </a:lnTo>
                <a:lnTo>
                  <a:pt x="92664" y="60000"/>
                </a:lnTo>
                <a:lnTo>
                  <a:pt x="92664" y="60000"/>
                </a:lnTo>
                <a:lnTo>
                  <a:pt x="92664" y="60000"/>
                </a:lnTo>
                <a:lnTo>
                  <a:pt x="92664" y="60000"/>
                </a:lnTo>
                <a:lnTo>
                  <a:pt x="93590" y="60000"/>
                </a:lnTo>
                <a:lnTo>
                  <a:pt x="93590" y="60000"/>
                </a:lnTo>
                <a:lnTo>
                  <a:pt x="93590" y="60000"/>
                </a:lnTo>
                <a:lnTo>
                  <a:pt x="93590" y="60000"/>
                </a:lnTo>
                <a:lnTo>
                  <a:pt x="93590" y="60000"/>
                </a:lnTo>
                <a:lnTo>
                  <a:pt x="93590" y="60000"/>
                </a:lnTo>
                <a:lnTo>
                  <a:pt x="94517" y="60000"/>
                </a:lnTo>
                <a:lnTo>
                  <a:pt x="94517" y="60000"/>
                </a:lnTo>
                <a:lnTo>
                  <a:pt x="94517" y="60000"/>
                </a:lnTo>
                <a:lnTo>
                  <a:pt x="94517" y="60000"/>
                </a:lnTo>
                <a:lnTo>
                  <a:pt x="95444" y="60000"/>
                </a:lnTo>
                <a:lnTo>
                  <a:pt x="95444" y="60000"/>
                </a:lnTo>
                <a:lnTo>
                  <a:pt x="95444" y="60000"/>
                </a:lnTo>
                <a:lnTo>
                  <a:pt x="95444" y="60000"/>
                </a:lnTo>
                <a:lnTo>
                  <a:pt x="96370" y="60000"/>
                </a:lnTo>
                <a:lnTo>
                  <a:pt x="96370" y="54545"/>
                </a:lnTo>
                <a:lnTo>
                  <a:pt x="96370" y="54545"/>
                </a:lnTo>
                <a:lnTo>
                  <a:pt x="96370" y="54545"/>
                </a:lnTo>
                <a:lnTo>
                  <a:pt x="97760" y="54545"/>
                </a:lnTo>
                <a:lnTo>
                  <a:pt x="97760" y="54545"/>
                </a:lnTo>
                <a:lnTo>
                  <a:pt x="97760" y="54545"/>
                </a:lnTo>
                <a:lnTo>
                  <a:pt x="97760" y="54545"/>
                </a:lnTo>
                <a:lnTo>
                  <a:pt x="98687" y="54545"/>
                </a:lnTo>
                <a:lnTo>
                  <a:pt x="98687" y="54545"/>
                </a:lnTo>
                <a:lnTo>
                  <a:pt x="98687" y="54545"/>
                </a:lnTo>
                <a:lnTo>
                  <a:pt x="98687" y="54545"/>
                </a:lnTo>
                <a:lnTo>
                  <a:pt x="98687" y="54545"/>
                </a:lnTo>
                <a:lnTo>
                  <a:pt x="99613" y="54545"/>
                </a:lnTo>
                <a:lnTo>
                  <a:pt x="99613" y="54545"/>
                </a:lnTo>
                <a:lnTo>
                  <a:pt x="99613" y="54545"/>
                </a:lnTo>
                <a:lnTo>
                  <a:pt x="100540" y="54545"/>
                </a:lnTo>
                <a:lnTo>
                  <a:pt x="100540" y="54545"/>
                </a:lnTo>
                <a:lnTo>
                  <a:pt x="100540" y="54545"/>
                </a:lnTo>
                <a:lnTo>
                  <a:pt x="100540" y="54545"/>
                </a:lnTo>
                <a:lnTo>
                  <a:pt x="100540" y="54545"/>
                </a:lnTo>
                <a:lnTo>
                  <a:pt x="101467" y="54545"/>
                </a:lnTo>
                <a:lnTo>
                  <a:pt x="101467" y="54545"/>
                </a:lnTo>
                <a:lnTo>
                  <a:pt x="101467" y="54545"/>
                </a:lnTo>
                <a:lnTo>
                  <a:pt x="101467" y="54545"/>
                </a:lnTo>
                <a:lnTo>
                  <a:pt x="102857" y="54545"/>
                </a:lnTo>
                <a:lnTo>
                  <a:pt x="102857" y="54545"/>
                </a:lnTo>
                <a:lnTo>
                  <a:pt x="102857" y="54545"/>
                </a:lnTo>
                <a:lnTo>
                  <a:pt x="103783" y="54545"/>
                </a:lnTo>
                <a:lnTo>
                  <a:pt x="103783" y="54545"/>
                </a:lnTo>
                <a:lnTo>
                  <a:pt x="103783" y="54545"/>
                </a:lnTo>
                <a:lnTo>
                  <a:pt x="103783" y="54545"/>
                </a:lnTo>
                <a:lnTo>
                  <a:pt x="104710" y="54545"/>
                </a:lnTo>
                <a:lnTo>
                  <a:pt x="104710" y="54545"/>
                </a:lnTo>
                <a:lnTo>
                  <a:pt x="104710" y="54545"/>
                </a:lnTo>
                <a:lnTo>
                  <a:pt x="104710" y="54545"/>
                </a:lnTo>
                <a:lnTo>
                  <a:pt x="105637" y="54545"/>
                </a:lnTo>
                <a:lnTo>
                  <a:pt x="105637" y="54545"/>
                </a:lnTo>
                <a:lnTo>
                  <a:pt x="105637" y="54545"/>
                </a:lnTo>
                <a:lnTo>
                  <a:pt x="106563" y="54545"/>
                </a:lnTo>
                <a:lnTo>
                  <a:pt x="106563" y="60000"/>
                </a:lnTo>
                <a:lnTo>
                  <a:pt x="106563" y="60000"/>
                </a:lnTo>
                <a:lnTo>
                  <a:pt x="106563" y="60000"/>
                </a:lnTo>
                <a:lnTo>
                  <a:pt x="106563" y="60000"/>
                </a:lnTo>
                <a:lnTo>
                  <a:pt x="107953" y="60000"/>
                </a:lnTo>
                <a:lnTo>
                  <a:pt x="107953" y="60000"/>
                </a:lnTo>
                <a:lnTo>
                  <a:pt x="107953" y="60000"/>
                </a:lnTo>
                <a:lnTo>
                  <a:pt x="107953" y="60000"/>
                </a:lnTo>
                <a:lnTo>
                  <a:pt x="107953" y="60000"/>
                </a:lnTo>
                <a:lnTo>
                  <a:pt x="107953" y="60000"/>
                </a:lnTo>
                <a:lnTo>
                  <a:pt x="107953" y="60000"/>
                </a:lnTo>
                <a:lnTo>
                  <a:pt x="107953" y="60000"/>
                </a:lnTo>
                <a:lnTo>
                  <a:pt x="107953" y="60000"/>
                </a:lnTo>
                <a:lnTo>
                  <a:pt x="106563" y="60000"/>
                </a:lnTo>
                <a:lnTo>
                  <a:pt x="106563" y="65454"/>
                </a:lnTo>
                <a:lnTo>
                  <a:pt x="107953" y="65454"/>
                </a:lnTo>
                <a:lnTo>
                  <a:pt x="107953" y="65454"/>
                </a:lnTo>
                <a:lnTo>
                  <a:pt x="107953" y="65454"/>
                </a:lnTo>
                <a:lnTo>
                  <a:pt x="107953" y="65454"/>
                </a:lnTo>
                <a:lnTo>
                  <a:pt x="108880" y="65454"/>
                </a:lnTo>
                <a:lnTo>
                  <a:pt x="108880" y="65454"/>
                </a:lnTo>
                <a:lnTo>
                  <a:pt x="108880" y="65454"/>
                </a:lnTo>
                <a:lnTo>
                  <a:pt x="109806" y="65454"/>
                </a:lnTo>
                <a:lnTo>
                  <a:pt x="109806" y="65454"/>
                </a:lnTo>
                <a:lnTo>
                  <a:pt x="109806" y="65454"/>
                </a:lnTo>
                <a:lnTo>
                  <a:pt x="109806" y="65454"/>
                </a:lnTo>
                <a:lnTo>
                  <a:pt x="110733" y="65454"/>
                </a:lnTo>
                <a:lnTo>
                  <a:pt x="110733" y="65454"/>
                </a:lnTo>
                <a:lnTo>
                  <a:pt x="110733" y="65454"/>
                </a:lnTo>
                <a:lnTo>
                  <a:pt x="110733" y="65454"/>
                </a:lnTo>
                <a:lnTo>
                  <a:pt x="111660" y="65454"/>
                </a:lnTo>
                <a:lnTo>
                  <a:pt x="111660" y="65454"/>
                </a:lnTo>
                <a:lnTo>
                  <a:pt x="111660" y="65454"/>
                </a:lnTo>
                <a:lnTo>
                  <a:pt x="113050" y="65454"/>
                </a:lnTo>
                <a:lnTo>
                  <a:pt x="113050" y="65454"/>
                </a:lnTo>
                <a:lnTo>
                  <a:pt x="113050" y="65454"/>
                </a:lnTo>
                <a:lnTo>
                  <a:pt x="113050" y="65454"/>
                </a:lnTo>
                <a:lnTo>
                  <a:pt x="113976" y="65454"/>
                </a:lnTo>
                <a:lnTo>
                  <a:pt x="113976" y="65454"/>
                </a:lnTo>
                <a:lnTo>
                  <a:pt x="113976" y="65454"/>
                </a:lnTo>
                <a:lnTo>
                  <a:pt x="113976" y="65454"/>
                </a:lnTo>
                <a:lnTo>
                  <a:pt x="113976" y="65454"/>
                </a:lnTo>
                <a:lnTo>
                  <a:pt x="114903" y="65454"/>
                </a:lnTo>
                <a:lnTo>
                  <a:pt x="114903" y="65454"/>
                </a:lnTo>
                <a:lnTo>
                  <a:pt x="114903" y="65454"/>
                </a:lnTo>
                <a:lnTo>
                  <a:pt x="114903" y="65454"/>
                </a:lnTo>
                <a:lnTo>
                  <a:pt x="115830" y="65454"/>
                </a:lnTo>
                <a:lnTo>
                  <a:pt x="115830" y="65454"/>
                </a:lnTo>
                <a:lnTo>
                  <a:pt x="115830" y="73636"/>
                </a:lnTo>
                <a:lnTo>
                  <a:pt x="115830" y="73636"/>
                </a:lnTo>
                <a:lnTo>
                  <a:pt x="115830" y="73636"/>
                </a:lnTo>
                <a:lnTo>
                  <a:pt x="115830" y="73636"/>
                </a:lnTo>
                <a:lnTo>
                  <a:pt x="115830" y="73636"/>
                </a:lnTo>
                <a:lnTo>
                  <a:pt x="115830" y="73636"/>
                </a:lnTo>
                <a:lnTo>
                  <a:pt x="116756" y="73636"/>
                </a:lnTo>
                <a:lnTo>
                  <a:pt x="116756" y="73636"/>
                </a:lnTo>
                <a:lnTo>
                  <a:pt x="116756" y="73636"/>
                </a:lnTo>
                <a:lnTo>
                  <a:pt x="116756" y="73636"/>
                </a:lnTo>
                <a:lnTo>
                  <a:pt x="118146" y="73636"/>
                </a:lnTo>
                <a:lnTo>
                  <a:pt x="118146" y="73636"/>
                </a:lnTo>
                <a:lnTo>
                  <a:pt x="118146" y="73636"/>
                </a:lnTo>
                <a:lnTo>
                  <a:pt x="118146" y="79090"/>
                </a:lnTo>
                <a:lnTo>
                  <a:pt x="118146" y="79090"/>
                </a:lnTo>
                <a:lnTo>
                  <a:pt x="119073" y="79090"/>
                </a:lnTo>
                <a:lnTo>
                  <a:pt x="119073" y="79090"/>
                </a:lnTo>
                <a:lnTo>
                  <a:pt x="119073" y="79090"/>
                </a:lnTo>
                <a:lnTo>
                  <a:pt x="119073" y="79090"/>
                </a:lnTo>
                <a:lnTo>
                  <a:pt x="119073" y="79090"/>
                </a:lnTo>
                <a:lnTo>
                  <a:pt x="119073" y="79090"/>
                </a:lnTo>
                <a:lnTo>
                  <a:pt x="119073" y="79090"/>
                </a:lnTo>
                <a:lnTo>
                  <a:pt x="119073" y="84545"/>
                </a:lnTo>
                <a:lnTo>
                  <a:pt x="119073" y="84545"/>
                </a:lnTo>
                <a:lnTo>
                  <a:pt x="119073" y="84545"/>
                </a:lnTo>
                <a:lnTo>
                  <a:pt x="118146" y="84545"/>
                </a:lnTo>
                <a:lnTo>
                  <a:pt x="118146" y="84545"/>
                </a:lnTo>
                <a:lnTo>
                  <a:pt x="118146" y="84545"/>
                </a:lnTo>
                <a:lnTo>
                  <a:pt x="118146" y="84545"/>
                </a:lnTo>
                <a:lnTo>
                  <a:pt x="116756" y="84545"/>
                </a:lnTo>
                <a:lnTo>
                  <a:pt x="116756" y="84545"/>
                </a:lnTo>
                <a:lnTo>
                  <a:pt x="116756" y="84545"/>
                </a:lnTo>
                <a:lnTo>
                  <a:pt x="116756" y="84545"/>
                </a:lnTo>
                <a:lnTo>
                  <a:pt x="116756" y="90000"/>
                </a:lnTo>
                <a:lnTo>
                  <a:pt x="115830" y="90000"/>
                </a:lnTo>
                <a:lnTo>
                  <a:pt x="115830" y="90000"/>
                </a:lnTo>
                <a:lnTo>
                  <a:pt x="115830" y="90000"/>
                </a:lnTo>
                <a:lnTo>
                  <a:pt x="115830" y="90000"/>
                </a:lnTo>
                <a:lnTo>
                  <a:pt x="115830" y="90000"/>
                </a:lnTo>
                <a:lnTo>
                  <a:pt x="114903" y="90000"/>
                </a:lnTo>
                <a:lnTo>
                  <a:pt x="114903" y="90000"/>
                </a:lnTo>
                <a:lnTo>
                  <a:pt x="114903" y="90000"/>
                </a:lnTo>
                <a:lnTo>
                  <a:pt x="114903" y="90000"/>
                </a:lnTo>
                <a:lnTo>
                  <a:pt x="114903" y="90000"/>
                </a:lnTo>
                <a:lnTo>
                  <a:pt x="114903" y="90000"/>
                </a:lnTo>
                <a:lnTo>
                  <a:pt x="115830" y="90000"/>
                </a:lnTo>
                <a:lnTo>
                  <a:pt x="115830" y="90000"/>
                </a:lnTo>
                <a:lnTo>
                  <a:pt x="115830" y="90000"/>
                </a:lnTo>
                <a:lnTo>
                  <a:pt x="115830" y="90000"/>
                </a:lnTo>
                <a:lnTo>
                  <a:pt x="116756" y="90000"/>
                </a:lnTo>
                <a:lnTo>
                  <a:pt x="116756" y="90000"/>
                </a:lnTo>
                <a:lnTo>
                  <a:pt x="116756" y="90000"/>
                </a:lnTo>
                <a:lnTo>
                  <a:pt x="116756" y="90000"/>
                </a:lnTo>
                <a:lnTo>
                  <a:pt x="118146" y="90000"/>
                </a:lnTo>
                <a:lnTo>
                  <a:pt x="118146" y="90000"/>
                </a:lnTo>
                <a:lnTo>
                  <a:pt x="118146" y="90000"/>
                </a:lnTo>
                <a:lnTo>
                  <a:pt x="119073" y="90000"/>
                </a:lnTo>
                <a:lnTo>
                  <a:pt x="119073" y="95454"/>
                </a:lnTo>
                <a:lnTo>
                  <a:pt x="119073" y="95454"/>
                </a:lnTo>
                <a:lnTo>
                  <a:pt x="119073" y="95454"/>
                </a:lnTo>
                <a:lnTo>
                  <a:pt x="119073" y="95454"/>
                </a:lnTo>
                <a:lnTo>
                  <a:pt x="119073" y="95454"/>
                </a:lnTo>
                <a:lnTo>
                  <a:pt x="119073" y="95454"/>
                </a:lnTo>
                <a:lnTo>
                  <a:pt x="120000" y="95454"/>
                </a:lnTo>
                <a:lnTo>
                  <a:pt x="120000" y="103636"/>
                </a:lnTo>
                <a:lnTo>
                  <a:pt x="119073" y="103636"/>
                </a:lnTo>
                <a:lnTo>
                  <a:pt x="119073" y="103636"/>
                </a:lnTo>
                <a:lnTo>
                  <a:pt x="119073" y="103636"/>
                </a:lnTo>
                <a:lnTo>
                  <a:pt x="119073" y="103636"/>
                </a:lnTo>
                <a:lnTo>
                  <a:pt x="119073" y="103636"/>
                </a:lnTo>
                <a:lnTo>
                  <a:pt x="118146" y="103636"/>
                </a:lnTo>
                <a:lnTo>
                  <a:pt x="118146" y="103636"/>
                </a:lnTo>
                <a:lnTo>
                  <a:pt x="118146" y="103636"/>
                </a:lnTo>
                <a:lnTo>
                  <a:pt x="116756" y="103636"/>
                </a:lnTo>
                <a:lnTo>
                  <a:pt x="116756" y="103636"/>
                </a:lnTo>
                <a:lnTo>
                  <a:pt x="116756" y="103636"/>
                </a:lnTo>
                <a:lnTo>
                  <a:pt x="116756" y="103636"/>
                </a:lnTo>
                <a:lnTo>
                  <a:pt x="116756" y="103636"/>
                </a:lnTo>
                <a:lnTo>
                  <a:pt x="115830" y="103636"/>
                </a:lnTo>
                <a:lnTo>
                  <a:pt x="115830" y="103636"/>
                </a:lnTo>
                <a:lnTo>
                  <a:pt x="115830" y="103636"/>
                </a:lnTo>
                <a:lnTo>
                  <a:pt x="115830" y="103636"/>
                </a:lnTo>
                <a:lnTo>
                  <a:pt x="114903" y="103636"/>
                </a:lnTo>
                <a:lnTo>
                  <a:pt x="114903" y="103636"/>
                </a:lnTo>
                <a:lnTo>
                  <a:pt x="114903" y="103636"/>
                </a:lnTo>
                <a:lnTo>
                  <a:pt x="114903" y="103636"/>
                </a:lnTo>
                <a:lnTo>
                  <a:pt x="113976" y="103636"/>
                </a:lnTo>
                <a:lnTo>
                  <a:pt x="113976" y="103636"/>
                </a:lnTo>
                <a:lnTo>
                  <a:pt x="113976" y="103636"/>
                </a:lnTo>
                <a:lnTo>
                  <a:pt x="113976" y="109090"/>
                </a:lnTo>
                <a:lnTo>
                  <a:pt x="113976" y="109090"/>
                </a:lnTo>
                <a:lnTo>
                  <a:pt x="113976" y="109090"/>
                </a:lnTo>
                <a:lnTo>
                  <a:pt x="113976" y="109090"/>
                </a:lnTo>
                <a:lnTo>
                  <a:pt x="113976" y="114545"/>
                </a:lnTo>
                <a:lnTo>
                  <a:pt x="113976" y="114545"/>
                </a:lnTo>
                <a:lnTo>
                  <a:pt x="113976" y="114545"/>
                </a:lnTo>
                <a:lnTo>
                  <a:pt x="113050" y="114545"/>
                </a:lnTo>
                <a:lnTo>
                  <a:pt x="113050" y="114545"/>
                </a:lnTo>
                <a:lnTo>
                  <a:pt x="113050" y="114545"/>
                </a:lnTo>
                <a:lnTo>
                  <a:pt x="113050" y="114545"/>
                </a:lnTo>
                <a:lnTo>
                  <a:pt x="111660" y="114545"/>
                </a:lnTo>
                <a:lnTo>
                  <a:pt x="111660" y="114545"/>
                </a:lnTo>
                <a:lnTo>
                  <a:pt x="111660" y="114545"/>
                </a:lnTo>
                <a:lnTo>
                  <a:pt x="111660" y="114545"/>
                </a:lnTo>
                <a:lnTo>
                  <a:pt x="110733" y="114545"/>
                </a:lnTo>
                <a:lnTo>
                  <a:pt x="110733" y="114545"/>
                </a:lnTo>
                <a:lnTo>
                  <a:pt x="110733" y="114545"/>
                </a:lnTo>
                <a:lnTo>
                  <a:pt x="110733" y="114545"/>
                </a:lnTo>
                <a:lnTo>
                  <a:pt x="109806" y="114545"/>
                </a:lnTo>
                <a:lnTo>
                  <a:pt x="109806" y="114545"/>
                </a:lnTo>
                <a:lnTo>
                  <a:pt x="109806" y="114545"/>
                </a:lnTo>
                <a:lnTo>
                  <a:pt x="109806" y="114545"/>
                </a:lnTo>
                <a:lnTo>
                  <a:pt x="108880" y="114545"/>
                </a:lnTo>
                <a:lnTo>
                  <a:pt x="108880" y="114545"/>
                </a:lnTo>
                <a:lnTo>
                  <a:pt x="108880" y="114545"/>
                </a:lnTo>
                <a:lnTo>
                  <a:pt x="107953" y="114545"/>
                </a:lnTo>
                <a:lnTo>
                  <a:pt x="107953" y="114545"/>
                </a:lnTo>
                <a:lnTo>
                  <a:pt x="107953" y="114545"/>
                </a:lnTo>
                <a:lnTo>
                  <a:pt x="107953" y="114545"/>
                </a:lnTo>
                <a:lnTo>
                  <a:pt x="107953" y="114545"/>
                </a:lnTo>
                <a:lnTo>
                  <a:pt x="106563" y="114545"/>
                </a:lnTo>
                <a:lnTo>
                  <a:pt x="106563" y="114545"/>
                </a:lnTo>
                <a:lnTo>
                  <a:pt x="106563" y="114545"/>
                </a:lnTo>
                <a:lnTo>
                  <a:pt x="106563" y="114545"/>
                </a:lnTo>
                <a:lnTo>
                  <a:pt x="106563" y="114545"/>
                </a:lnTo>
                <a:lnTo>
                  <a:pt x="105637" y="114545"/>
                </a:lnTo>
                <a:lnTo>
                  <a:pt x="105637" y="114545"/>
                </a:lnTo>
                <a:lnTo>
                  <a:pt x="105637" y="114545"/>
                </a:lnTo>
                <a:lnTo>
                  <a:pt x="105637" y="120000"/>
                </a:lnTo>
                <a:lnTo>
                  <a:pt x="104710" y="120000"/>
                </a:lnTo>
                <a:lnTo>
                  <a:pt x="104710" y="120000"/>
                </a:lnTo>
                <a:lnTo>
                  <a:pt x="104710" y="120000"/>
                </a:lnTo>
                <a:lnTo>
                  <a:pt x="104710" y="120000"/>
                </a:lnTo>
                <a:lnTo>
                  <a:pt x="104710" y="120000"/>
                </a:lnTo>
                <a:lnTo>
                  <a:pt x="103783" y="120000"/>
                </a:lnTo>
                <a:lnTo>
                  <a:pt x="103783" y="120000"/>
                </a:lnTo>
                <a:lnTo>
                  <a:pt x="103783" y="120000"/>
                </a:lnTo>
                <a:lnTo>
                  <a:pt x="103783" y="120000"/>
                </a:lnTo>
                <a:lnTo>
                  <a:pt x="102857" y="120000"/>
                </a:lnTo>
                <a:lnTo>
                  <a:pt x="102857" y="120000"/>
                </a:lnTo>
                <a:lnTo>
                  <a:pt x="102857" y="120000"/>
                </a:lnTo>
                <a:lnTo>
                  <a:pt x="101467" y="120000"/>
                </a:lnTo>
                <a:lnTo>
                  <a:pt x="101467" y="120000"/>
                </a:lnTo>
                <a:lnTo>
                  <a:pt x="101467" y="120000"/>
                </a:lnTo>
                <a:lnTo>
                  <a:pt x="101467" y="120000"/>
                </a:lnTo>
                <a:lnTo>
                  <a:pt x="100540" y="120000"/>
                </a:lnTo>
                <a:lnTo>
                  <a:pt x="100540" y="120000"/>
                </a:lnTo>
                <a:lnTo>
                  <a:pt x="100540" y="120000"/>
                </a:lnTo>
                <a:lnTo>
                  <a:pt x="100540" y="120000"/>
                </a:lnTo>
                <a:lnTo>
                  <a:pt x="100540" y="120000"/>
                </a:lnTo>
                <a:lnTo>
                  <a:pt x="99613" y="120000"/>
                </a:lnTo>
                <a:lnTo>
                  <a:pt x="99613" y="120000"/>
                </a:lnTo>
                <a:lnTo>
                  <a:pt x="99613" y="120000"/>
                </a:lnTo>
                <a:lnTo>
                  <a:pt x="98687" y="120000"/>
                </a:lnTo>
                <a:lnTo>
                  <a:pt x="98687" y="120000"/>
                </a:lnTo>
                <a:lnTo>
                  <a:pt x="98687" y="114545"/>
                </a:lnTo>
                <a:lnTo>
                  <a:pt x="98687" y="114545"/>
                </a:lnTo>
                <a:lnTo>
                  <a:pt x="98687" y="120000"/>
                </a:lnTo>
                <a:lnTo>
                  <a:pt x="98687" y="120000"/>
                </a:lnTo>
                <a:lnTo>
                  <a:pt x="97760" y="120000"/>
                </a:lnTo>
                <a:lnTo>
                  <a:pt x="97760" y="120000"/>
                </a:lnTo>
                <a:lnTo>
                  <a:pt x="97760" y="120000"/>
                </a:lnTo>
                <a:lnTo>
                  <a:pt x="97760" y="120000"/>
                </a:lnTo>
                <a:lnTo>
                  <a:pt x="96370" y="120000"/>
                </a:lnTo>
                <a:lnTo>
                  <a:pt x="96370" y="120000"/>
                </a:lnTo>
                <a:lnTo>
                  <a:pt x="96370" y="120000"/>
                </a:lnTo>
                <a:lnTo>
                  <a:pt x="96370" y="114545"/>
                </a:lnTo>
                <a:lnTo>
                  <a:pt x="95444" y="114545"/>
                </a:lnTo>
                <a:lnTo>
                  <a:pt x="95444" y="114545"/>
                </a:lnTo>
                <a:lnTo>
                  <a:pt x="95444" y="114545"/>
                </a:lnTo>
                <a:lnTo>
                  <a:pt x="95444" y="114545"/>
                </a:lnTo>
                <a:lnTo>
                  <a:pt x="95444" y="114545"/>
                </a:lnTo>
                <a:lnTo>
                  <a:pt x="94517" y="114545"/>
                </a:lnTo>
                <a:lnTo>
                  <a:pt x="94517" y="114545"/>
                </a:lnTo>
                <a:lnTo>
                  <a:pt x="94517" y="114545"/>
                </a:lnTo>
                <a:lnTo>
                  <a:pt x="94517" y="114545"/>
                </a:lnTo>
                <a:lnTo>
                  <a:pt x="93590" y="114545"/>
                </a:lnTo>
                <a:lnTo>
                  <a:pt x="93590" y="109090"/>
                </a:lnTo>
                <a:lnTo>
                  <a:pt x="93590" y="109090"/>
                </a:lnTo>
                <a:lnTo>
                  <a:pt x="93590" y="109090"/>
                </a:lnTo>
                <a:lnTo>
                  <a:pt x="93590" y="103636"/>
                </a:lnTo>
                <a:lnTo>
                  <a:pt x="93590" y="103636"/>
                </a:lnTo>
                <a:lnTo>
                  <a:pt x="93590" y="103636"/>
                </a:lnTo>
                <a:lnTo>
                  <a:pt x="93590" y="103636"/>
                </a:lnTo>
                <a:lnTo>
                  <a:pt x="93590" y="109090"/>
                </a:lnTo>
                <a:lnTo>
                  <a:pt x="92664" y="109090"/>
                </a:lnTo>
                <a:lnTo>
                  <a:pt x="92664" y="109090"/>
                </a:lnTo>
                <a:lnTo>
                  <a:pt x="92664" y="109090"/>
                </a:lnTo>
                <a:lnTo>
                  <a:pt x="92664" y="109090"/>
                </a:lnTo>
                <a:lnTo>
                  <a:pt x="92664" y="109090"/>
                </a:lnTo>
                <a:lnTo>
                  <a:pt x="92664" y="114545"/>
                </a:lnTo>
                <a:lnTo>
                  <a:pt x="92664" y="114545"/>
                </a:lnTo>
                <a:lnTo>
                  <a:pt x="92664" y="114545"/>
                </a:lnTo>
                <a:lnTo>
                  <a:pt x="91274" y="114545"/>
                </a:lnTo>
                <a:lnTo>
                  <a:pt x="91274" y="114545"/>
                </a:lnTo>
                <a:lnTo>
                  <a:pt x="91274" y="114545"/>
                </a:lnTo>
                <a:lnTo>
                  <a:pt x="91274" y="114545"/>
                </a:lnTo>
                <a:lnTo>
                  <a:pt x="90347" y="114545"/>
                </a:lnTo>
                <a:lnTo>
                  <a:pt x="90347" y="114545"/>
                </a:lnTo>
                <a:lnTo>
                  <a:pt x="90347" y="114545"/>
                </a:lnTo>
                <a:lnTo>
                  <a:pt x="90347" y="114545"/>
                </a:lnTo>
                <a:lnTo>
                  <a:pt x="89420" y="114545"/>
                </a:lnTo>
                <a:lnTo>
                  <a:pt x="89420" y="114545"/>
                </a:lnTo>
                <a:lnTo>
                  <a:pt x="89420" y="114545"/>
                </a:lnTo>
                <a:lnTo>
                  <a:pt x="89420" y="114545"/>
                </a:lnTo>
                <a:lnTo>
                  <a:pt x="88494" y="114545"/>
                </a:lnTo>
                <a:lnTo>
                  <a:pt x="88494" y="114545"/>
                </a:lnTo>
                <a:lnTo>
                  <a:pt x="88494" y="114545"/>
                </a:lnTo>
                <a:lnTo>
                  <a:pt x="88494" y="120000"/>
                </a:lnTo>
                <a:lnTo>
                  <a:pt x="87567" y="120000"/>
                </a:lnTo>
                <a:lnTo>
                  <a:pt x="87567" y="120000"/>
                </a:lnTo>
                <a:lnTo>
                  <a:pt x="87567" y="120000"/>
                </a:lnTo>
                <a:lnTo>
                  <a:pt x="87567" y="120000"/>
                </a:lnTo>
                <a:lnTo>
                  <a:pt x="86177" y="120000"/>
                </a:lnTo>
                <a:lnTo>
                  <a:pt x="86177" y="120000"/>
                </a:lnTo>
                <a:lnTo>
                  <a:pt x="86177" y="120000"/>
                </a:lnTo>
                <a:lnTo>
                  <a:pt x="86177" y="120000"/>
                </a:lnTo>
                <a:lnTo>
                  <a:pt x="85250" y="120000"/>
                </a:lnTo>
                <a:lnTo>
                  <a:pt x="85250" y="120000"/>
                </a:lnTo>
                <a:lnTo>
                  <a:pt x="85250" y="120000"/>
                </a:lnTo>
                <a:lnTo>
                  <a:pt x="84324" y="120000"/>
                </a:lnTo>
                <a:lnTo>
                  <a:pt x="84324" y="120000"/>
                </a:lnTo>
                <a:lnTo>
                  <a:pt x="84324" y="120000"/>
                </a:lnTo>
                <a:lnTo>
                  <a:pt x="84324" y="120000"/>
                </a:lnTo>
                <a:lnTo>
                  <a:pt x="83397" y="120000"/>
                </a:lnTo>
                <a:lnTo>
                  <a:pt x="83397" y="120000"/>
                </a:lnTo>
                <a:lnTo>
                  <a:pt x="83397" y="120000"/>
                </a:lnTo>
                <a:lnTo>
                  <a:pt x="83397" y="120000"/>
                </a:lnTo>
                <a:lnTo>
                  <a:pt x="82471" y="120000"/>
                </a:lnTo>
                <a:lnTo>
                  <a:pt x="82471" y="120000"/>
                </a:lnTo>
                <a:lnTo>
                  <a:pt x="82471" y="120000"/>
                </a:lnTo>
                <a:lnTo>
                  <a:pt x="82471" y="114545"/>
                </a:lnTo>
                <a:lnTo>
                  <a:pt x="81081" y="114545"/>
                </a:lnTo>
                <a:lnTo>
                  <a:pt x="81081" y="114545"/>
                </a:lnTo>
                <a:lnTo>
                  <a:pt x="81081" y="114545"/>
                </a:lnTo>
                <a:lnTo>
                  <a:pt x="81081" y="114545"/>
                </a:lnTo>
                <a:lnTo>
                  <a:pt x="81081" y="120000"/>
                </a:lnTo>
                <a:lnTo>
                  <a:pt x="81081" y="120000"/>
                </a:lnTo>
                <a:lnTo>
                  <a:pt x="81081" y="120000"/>
                </a:lnTo>
                <a:lnTo>
                  <a:pt x="81081" y="120000"/>
                </a:lnTo>
                <a:lnTo>
                  <a:pt x="80154" y="120000"/>
                </a:lnTo>
                <a:lnTo>
                  <a:pt x="80154" y="120000"/>
                </a:lnTo>
                <a:lnTo>
                  <a:pt x="80154" y="120000"/>
                </a:lnTo>
                <a:lnTo>
                  <a:pt x="80154" y="120000"/>
                </a:lnTo>
                <a:lnTo>
                  <a:pt x="80154" y="120000"/>
                </a:lnTo>
                <a:lnTo>
                  <a:pt x="79227" y="120000"/>
                </a:lnTo>
                <a:lnTo>
                  <a:pt x="79227" y="120000"/>
                </a:lnTo>
                <a:lnTo>
                  <a:pt x="79227" y="120000"/>
                </a:lnTo>
                <a:lnTo>
                  <a:pt x="79227" y="114545"/>
                </a:lnTo>
                <a:lnTo>
                  <a:pt x="79227" y="114545"/>
                </a:lnTo>
                <a:lnTo>
                  <a:pt x="78301" y="114545"/>
                </a:lnTo>
                <a:lnTo>
                  <a:pt x="78301" y="114545"/>
                </a:lnTo>
                <a:lnTo>
                  <a:pt x="78301" y="114545"/>
                </a:lnTo>
                <a:lnTo>
                  <a:pt x="78301" y="120000"/>
                </a:lnTo>
                <a:lnTo>
                  <a:pt x="78301" y="120000"/>
                </a:lnTo>
                <a:lnTo>
                  <a:pt x="78301" y="120000"/>
                </a:lnTo>
                <a:lnTo>
                  <a:pt x="77374" y="120000"/>
                </a:lnTo>
                <a:lnTo>
                  <a:pt x="77374" y="120000"/>
                </a:lnTo>
                <a:lnTo>
                  <a:pt x="77374" y="120000"/>
                </a:lnTo>
                <a:lnTo>
                  <a:pt x="77374" y="120000"/>
                </a:lnTo>
                <a:lnTo>
                  <a:pt x="77374" y="120000"/>
                </a:lnTo>
                <a:lnTo>
                  <a:pt x="75984" y="120000"/>
                </a:lnTo>
                <a:lnTo>
                  <a:pt x="75984" y="120000"/>
                </a:lnTo>
                <a:lnTo>
                  <a:pt x="75984" y="120000"/>
                </a:lnTo>
                <a:lnTo>
                  <a:pt x="75057" y="120000"/>
                </a:lnTo>
                <a:lnTo>
                  <a:pt x="75057" y="120000"/>
                </a:lnTo>
                <a:lnTo>
                  <a:pt x="75057" y="120000"/>
                </a:lnTo>
                <a:lnTo>
                  <a:pt x="75057" y="120000"/>
                </a:lnTo>
                <a:lnTo>
                  <a:pt x="74131" y="120000"/>
                </a:lnTo>
                <a:lnTo>
                  <a:pt x="74131" y="120000"/>
                </a:lnTo>
                <a:lnTo>
                  <a:pt x="74131" y="120000"/>
                </a:lnTo>
                <a:lnTo>
                  <a:pt x="74131" y="120000"/>
                </a:lnTo>
                <a:lnTo>
                  <a:pt x="74131" y="114545"/>
                </a:lnTo>
                <a:lnTo>
                  <a:pt x="74131" y="114545"/>
                </a:lnTo>
                <a:lnTo>
                  <a:pt x="74131" y="120000"/>
                </a:lnTo>
                <a:lnTo>
                  <a:pt x="73204" y="120000"/>
                </a:lnTo>
                <a:lnTo>
                  <a:pt x="73204" y="120000"/>
                </a:lnTo>
                <a:lnTo>
                  <a:pt x="73204" y="120000"/>
                </a:lnTo>
                <a:lnTo>
                  <a:pt x="73204" y="120000"/>
                </a:lnTo>
                <a:lnTo>
                  <a:pt x="72277" y="120000"/>
                </a:lnTo>
                <a:lnTo>
                  <a:pt x="72277" y="120000"/>
                </a:lnTo>
                <a:lnTo>
                  <a:pt x="72277" y="120000"/>
                </a:lnTo>
                <a:lnTo>
                  <a:pt x="72277" y="120000"/>
                </a:lnTo>
                <a:lnTo>
                  <a:pt x="70888" y="120000"/>
                </a:lnTo>
                <a:lnTo>
                  <a:pt x="70888" y="120000"/>
                </a:lnTo>
                <a:lnTo>
                  <a:pt x="70888" y="120000"/>
                </a:lnTo>
                <a:lnTo>
                  <a:pt x="70888" y="120000"/>
                </a:lnTo>
                <a:lnTo>
                  <a:pt x="70888" y="120000"/>
                </a:lnTo>
                <a:lnTo>
                  <a:pt x="70888" y="120000"/>
                </a:lnTo>
                <a:lnTo>
                  <a:pt x="69961" y="120000"/>
                </a:lnTo>
                <a:lnTo>
                  <a:pt x="69961" y="120000"/>
                </a:lnTo>
                <a:lnTo>
                  <a:pt x="69961" y="120000"/>
                </a:lnTo>
                <a:lnTo>
                  <a:pt x="69034" y="120000"/>
                </a:lnTo>
                <a:lnTo>
                  <a:pt x="69034" y="120000"/>
                </a:lnTo>
                <a:lnTo>
                  <a:pt x="69034" y="120000"/>
                </a:lnTo>
                <a:lnTo>
                  <a:pt x="69034" y="120000"/>
                </a:lnTo>
                <a:lnTo>
                  <a:pt x="68108" y="120000"/>
                </a:lnTo>
                <a:lnTo>
                  <a:pt x="68108" y="120000"/>
                </a:lnTo>
                <a:lnTo>
                  <a:pt x="68108" y="120000"/>
                </a:lnTo>
                <a:lnTo>
                  <a:pt x="68108" y="120000"/>
                </a:lnTo>
                <a:lnTo>
                  <a:pt x="67181" y="120000"/>
                </a:lnTo>
                <a:lnTo>
                  <a:pt x="67181" y="120000"/>
                </a:lnTo>
                <a:lnTo>
                  <a:pt x="67181" y="120000"/>
                </a:lnTo>
                <a:lnTo>
                  <a:pt x="65791" y="120000"/>
                </a:lnTo>
                <a:lnTo>
                  <a:pt x="65791" y="120000"/>
                </a:lnTo>
                <a:lnTo>
                  <a:pt x="65791" y="120000"/>
                </a:lnTo>
                <a:lnTo>
                  <a:pt x="65791" y="120000"/>
                </a:lnTo>
                <a:lnTo>
                  <a:pt x="65791" y="120000"/>
                </a:lnTo>
                <a:lnTo>
                  <a:pt x="64864" y="120000"/>
                </a:lnTo>
                <a:lnTo>
                  <a:pt x="64864" y="120000"/>
                </a:lnTo>
                <a:lnTo>
                  <a:pt x="64864" y="120000"/>
                </a:lnTo>
                <a:lnTo>
                  <a:pt x="64864" y="120000"/>
                </a:lnTo>
                <a:lnTo>
                  <a:pt x="64864" y="120000"/>
                </a:lnTo>
                <a:lnTo>
                  <a:pt x="63938" y="120000"/>
                </a:lnTo>
                <a:lnTo>
                  <a:pt x="63938" y="120000"/>
                </a:lnTo>
                <a:lnTo>
                  <a:pt x="63938" y="120000"/>
                </a:lnTo>
                <a:lnTo>
                  <a:pt x="63011" y="120000"/>
                </a:lnTo>
                <a:lnTo>
                  <a:pt x="63011" y="120000"/>
                </a:lnTo>
                <a:lnTo>
                  <a:pt x="63011" y="120000"/>
                </a:lnTo>
                <a:lnTo>
                  <a:pt x="63011" y="120000"/>
                </a:lnTo>
                <a:lnTo>
                  <a:pt x="62084" y="120000"/>
                </a:lnTo>
                <a:lnTo>
                  <a:pt x="62084" y="120000"/>
                </a:lnTo>
                <a:lnTo>
                  <a:pt x="62084" y="120000"/>
                </a:lnTo>
                <a:lnTo>
                  <a:pt x="62084" y="120000"/>
                </a:lnTo>
                <a:lnTo>
                  <a:pt x="60694" y="120000"/>
                </a:lnTo>
                <a:lnTo>
                  <a:pt x="60694" y="120000"/>
                </a:lnTo>
                <a:lnTo>
                  <a:pt x="60694" y="120000"/>
                </a:lnTo>
                <a:lnTo>
                  <a:pt x="60694" y="120000"/>
                </a:lnTo>
                <a:lnTo>
                  <a:pt x="59768" y="120000"/>
                </a:lnTo>
                <a:lnTo>
                  <a:pt x="59768" y="120000"/>
                </a:lnTo>
                <a:lnTo>
                  <a:pt x="59768" y="120000"/>
                </a:lnTo>
                <a:lnTo>
                  <a:pt x="59768" y="120000"/>
                </a:lnTo>
                <a:lnTo>
                  <a:pt x="59768" y="120000"/>
                </a:lnTo>
                <a:lnTo>
                  <a:pt x="58841" y="120000"/>
                </a:lnTo>
                <a:lnTo>
                  <a:pt x="58841" y="120000"/>
                </a:lnTo>
                <a:lnTo>
                  <a:pt x="58841" y="120000"/>
                </a:lnTo>
                <a:lnTo>
                  <a:pt x="58841" y="120000"/>
                </a:lnTo>
                <a:lnTo>
                  <a:pt x="57915" y="120000"/>
                </a:lnTo>
                <a:lnTo>
                  <a:pt x="57915" y="120000"/>
                </a:lnTo>
                <a:lnTo>
                  <a:pt x="57915" y="120000"/>
                </a:lnTo>
                <a:lnTo>
                  <a:pt x="57915" y="120000"/>
                </a:lnTo>
                <a:lnTo>
                  <a:pt x="57915" y="114545"/>
                </a:lnTo>
                <a:lnTo>
                  <a:pt x="57915" y="114545"/>
                </a:lnTo>
                <a:lnTo>
                  <a:pt x="57915" y="114545"/>
                </a:lnTo>
                <a:lnTo>
                  <a:pt x="57915" y="114545"/>
                </a:lnTo>
                <a:lnTo>
                  <a:pt x="57915" y="109090"/>
                </a:lnTo>
                <a:lnTo>
                  <a:pt x="57915" y="109090"/>
                </a:lnTo>
                <a:lnTo>
                  <a:pt x="57915" y="109090"/>
                </a:lnTo>
                <a:lnTo>
                  <a:pt x="57915" y="109090"/>
                </a:lnTo>
                <a:lnTo>
                  <a:pt x="57915" y="109090"/>
                </a:lnTo>
                <a:lnTo>
                  <a:pt x="57915" y="109090"/>
                </a:lnTo>
                <a:lnTo>
                  <a:pt x="57915" y="103636"/>
                </a:lnTo>
                <a:lnTo>
                  <a:pt x="57915" y="103636"/>
                </a:lnTo>
                <a:lnTo>
                  <a:pt x="57915" y="103636"/>
                </a:lnTo>
                <a:lnTo>
                  <a:pt x="57915" y="103636"/>
                </a:lnTo>
                <a:lnTo>
                  <a:pt x="57915" y="103636"/>
                </a:lnTo>
                <a:lnTo>
                  <a:pt x="56988" y="103636"/>
                </a:lnTo>
                <a:lnTo>
                  <a:pt x="56988" y="103636"/>
                </a:lnTo>
                <a:lnTo>
                  <a:pt x="56988" y="103636"/>
                </a:lnTo>
                <a:lnTo>
                  <a:pt x="56988" y="109090"/>
                </a:lnTo>
                <a:lnTo>
                  <a:pt x="56988" y="109090"/>
                </a:lnTo>
                <a:lnTo>
                  <a:pt x="56988" y="109090"/>
                </a:lnTo>
                <a:lnTo>
                  <a:pt x="56988" y="109090"/>
                </a:lnTo>
                <a:lnTo>
                  <a:pt x="55598" y="109090"/>
                </a:lnTo>
                <a:lnTo>
                  <a:pt x="55598" y="114545"/>
                </a:lnTo>
                <a:lnTo>
                  <a:pt x="55598" y="114545"/>
                </a:lnTo>
                <a:lnTo>
                  <a:pt x="55598" y="114545"/>
                </a:lnTo>
                <a:lnTo>
                  <a:pt x="54671" y="114545"/>
                </a:lnTo>
                <a:lnTo>
                  <a:pt x="54671" y="109090"/>
                </a:lnTo>
                <a:lnTo>
                  <a:pt x="54671" y="109090"/>
                </a:lnTo>
                <a:lnTo>
                  <a:pt x="54671" y="109090"/>
                </a:lnTo>
                <a:lnTo>
                  <a:pt x="54671" y="103636"/>
                </a:lnTo>
                <a:lnTo>
                  <a:pt x="54671" y="103636"/>
                </a:lnTo>
                <a:lnTo>
                  <a:pt x="54671" y="109090"/>
                </a:lnTo>
                <a:lnTo>
                  <a:pt x="54671" y="109090"/>
                </a:lnTo>
                <a:lnTo>
                  <a:pt x="54671" y="109090"/>
                </a:lnTo>
                <a:lnTo>
                  <a:pt x="54671" y="109090"/>
                </a:lnTo>
                <a:lnTo>
                  <a:pt x="53745" y="109090"/>
                </a:lnTo>
                <a:lnTo>
                  <a:pt x="53745" y="109090"/>
                </a:lnTo>
                <a:lnTo>
                  <a:pt x="54671" y="109090"/>
                </a:lnTo>
                <a:lnTo>
                  <a:pt x="54671" y="114545"/>
                </a:lnTo>
                <a:lnTo>
                  <a:pt x="53745" y="114545"/>
                </a:lnTo>
                <a:lnTo>
                  <a:pt x="53745" y="114545"/>
                </a:lnTo>
                <a:lnTo>
                  <a:pt x="53745" y="114545"/>
                </a:lnTo>
                <a:lnTo>
                  <a:pt x="53745" y="114545"/>
                </a:lnTo>
                <a:lnTo>
                  <a:pt x="53745" y="114545"/>
                </a:lnTo>
                <a:lnTo>
                  <a:pt x="53745" y="114545"/>
                </a:lnTo>
                <a:lnTo>
                  <a:pt x="52818" y="114545"/>
                </a:lnTo>
                <a:lnTo>
                  <a:pt x="52818" y="114545"/>
                </a:lnTo>
                <a:lnTo>
                  <a:pt x="52818" y="114545"/>
                </a:lnTo>
                <a:lnTo>
                  <a:pt x="52818" y="114545"/>
                </a:lnTo>
                <a:lnTo>
                  <a:pt x="51891" y="114545"/>
                </a:lnTo>
                <a:lnTo>
                  <a:pt x="51891" y="114545"/>
                </a:lnTo>
                <a:lnTo>
                  <a:pt x="51891" y="114545"/>
                </a:lnTo>
                <a:lnTo>
                  <a:pt x="51891" y="114545"/>
                </a:lnTo>
                <a:lnTo>
                  <a:pt x="51891" y="114545"/>
                </a:lnTo>
                <a:lnTo>
                  <a:pt x="50501" y="114545"/>
                </a:lnTo>
                <a:lnTo>
                  <a:pt x="50501" y="114545"/>
                </a:lnTo>
                <a:lnTo>
                  <a:pt x="50501" y="114545"/>
                </a:lnTo>
                <a:lnTo>
                  <a:pt x="50501" y="114545"/>
                </a:lnTo>
                <a:lnTo>
                  <a:pt x="49575" y="114545"/>
                </a:lnTo>
                <a:lnTo>
                  <a:pt x="49575" y="114545"/>
                </a:lnTo>
                <a:lnTo>
                  <a:pt x="49575" y="114545"/>
                </a:lnTo>
                <a:lnTo>
                  <a:pt x="48648" y="114545"/>
                </a:lnTo>
                <a:lnTo>
                  <a:pt x="48648" y="114545"/>
                </a:lnTo>
                <a:lnTo>
                  <a:pt x="48648" y="120000"/>
                </a:lnTo>
                <a:lnTo>
                  <a:pt x="48648" y="120000"/>
                </a:lnTo>
                <a:lnTo>
                  <a:pt x="48648" y="120000"/>
                </a:lnTo>
                <a:lnTo>
                  <a:pt x="48648" y="114545"/>
                </a:lnTo>
                <a:lnTo>
                  <a:pt x="48648" y="114545"/>
                </a:lnTo>
                <a:lnTo>
                  <a:pt x="47722" y="114545"/>
                </a:lnTo>
                <a:lnTo>
                  <a:pt x="47722" y="114545"/>
                </a:lnTo>
                <a:lnTo>
                  <a:pt x="47722" y="114545"/>
                </a:lnTo>
                <a:lnTo>
                  <a:pt x="47722" y="114545"/>
                </a:lnTo>
                <a:lnTo>
                  <a:pt x="47722" y="114545"/>
                </a:lnTo>
                <a:lnTo>
                  <a:pt x="46795" y="114545"/>
                </a:lnTo>
                <a:lnTo>
                  <a:pt x="46795" y="114545"/>
                </a:lnTo>
                <a:lnTo>
                  <a:pt x="46795" y="114545"/>
                </a:lnTo>
                <a:lnTo>
                  <a:pt x="46795" y="114545"/>
                </a:lnTo>
                <a:lnTo>
                  <a:pt x="45405" y="114545"/>
                </a:lnTo>
                <a:lnTo>
                  <a:pt x="45405" y="114545"/>
                </a:lnTo>
                <a:lnTo>
                  <a:pt x="45405" y="114545"/>
                </a:lnTo>
                <a:lnTo>
                  <a:pt x="45405" y="114545"/>
                </a:lnTo>
                <a:lnTo>
                  <a:pt x="44478" y="114545"/>
                </a:lnTo>
                <a:lnTo>
                  <a:pt x="44478" y="114545"/>
                </a:lnTo>
                <a:lnTo>
                  <a:pt x="44478" y="114545"/>
                </a:lnTo>
                <a:lnTo>
                  <a:pt x="44478" y="114545"/>
                </a:lnTo>
                <a:lnTo>
                  <a:pt x="44478" y="114545"/>
                </a:lnTo>
                <a:lnTo>
                  <a:pt x="43552" y="114545"/>
                </a:lnTo>
                <a:lnTo>
                  <a:pt x="43552" y="114545"/>
                </a:lnTo>
                <a:lnTo>
                  <a:pt x="43552" y="114545"/>
                </a:lnTo>
                <a:lnTo>
                  <a:pt x="43552" y="109090"/>
                </a:lnTo>
                <a:lnTo>
                  <a:pt x="42625" y="109090"/>
                </a:lnTo>
                <a:lnTo>
                  <a:pt x="42625" y="109090"/>
                </a:lnTo>
                <a:lnTo>
                  <a:pt x="42625" y="109090"/>
                </a:lnTo>
                <a:lnTo>
                  <a:pt x="42625" y="109090"/>
                </a:lnTo>
                <a:lnTo>
                  <a:pt x="42625" y="109090"/>
                </a:lnTo>
                <a:lnTo>
                  <a:pt x="42625" y="109090"/>
                </a:lnTo>
                <a:lnTo>
                  <a:pt x="41698" y="109090"/>
                </a:lnTo>
                <a:lnTo>
                  <a:pt x="41698" y="109090"/>
                </a:lnTo>
                <a:lnTo>
                  <a:pt x="41698" y="109090"/>
                </a:lnTo>
                <a:lnTo>
                  <a:pt x="41698" y="109090"/>
                </a:lnTo>
                <a:lnTo>
                  <a:pt x="41698" y="109090"/>
                </a:lnTo>
                <a:lnTo>
                  <a:pt x="41698" y="109090"/>
                </a:lnTo>
                <a:lnTo>
                  <a:pt x="40308" y="109090"/>
                </a:lnTo>
                <a:lnTo>
                  <a:pt x="40308" y="109090"/>
                </a:lnTo>
                <a:lnTo>
                  <a:pt x="40308" y="109090"/>
                </a:lnTo>
                <a:lnTo>
                  <a:pt x="40308" y="109090"/>
                </a:lnTo>
                <a:lnTo>
                  <a:pt x="40308" y="109090"/>
                </a:lnTo>
                <a:lnTo>
                  <a:pt x="40308" y="109090"/>
                </a:lnTo>
                <a:lnTo>
                  <a:pt x="40308" y="109090"/>
                </a:lnTo>
                <a:lnTo>
                  <a:pt x="40308" y="114545"/>
                </a:lnTo>
                <a:lnTo>
                  <a:pt x="40308" y="114545"/>
                </a:lnTo>
                <a:lnTo>
                  <a:pt x="40308" y="114545"/>
                </a:lnTo>
                <a:lnTo>
                  <a:pt x="39382" y="114545"/>
                </a:lnTo>
                <a:lnTo>
                  <a:pt x="39382" y="114545"/>
                </a:lnTo>
                <a:lnTo>
                  <a:pt x="39382" y="114545"/>
                </a:lnTo>
                <a:lnTo>
                  <a:pt x="39382" y="114545"/>
                </a:lnTo>
                <a:lnTo>
                  <a:pt x="38455" y="114545"/>
                </a:lnTo>
                <a:lnTo>
                  <a:pt x="38455" y="114545"/>
                </a:lnTo>
                <a:lnTo>
                  <a:pt x="38455" y="114545"/>
                </a:lnTo>
                <a:lnTo>
                  <a:pt x="38455" y="114545"/>
                </a:lnTo>
                <a:lnTo>
                  <a:pt x="37528" y="114545"/>
                </a:lnTo>
                <a:lnTo>
                  <a:pt x="37528" y="114545"/>
                </a:lnTo>
                <a:lnTo>
                  <a:pt x="37528" y="109090"/>
                </a:lnTo>
                <a:lnTo>
                  <a:pt x="37528" y="109090"/>
                </a:lnTo>
                <a:lnTo>
                  <a:pt x="36602" y="109090"/>
                </a:lnTo>
                <a:lnTo>
                  <a:pt x="36602" y="109090"/>
                </a:lnTo>
                <a:lnTo>
                  <a:pt x="36602" y="109090"/>
                </a:lnTo>
                <a:lnTo>
                  <a:pt x="36602" y="109090"/>
                </a:lnTo>
                <a:lnTo>
                  <a:pt x="36602" y="109090"/>
                </a:lnTo>
                <a:lnTo>
                  <a:pt x="35212" y="109090"/>
                </a:lnTo>
                <a:lnTo>
                  <a:pt x="35212" y="109090"/>
                </a:lnTo>
                <a:lnTo>
                  <a:pt x="35212" y="109090"/>
                </a:lnTo>
                <a:lnTo>
                  <a:pt x="35212" y="109090"/>
                </a:lnTo>
                <a:lnTo>
                  <a:pt x="35212" y="109090"/>
                </a:lnTo>
                <a:lnTo>
                  <a:pt x="35212" y="109090"/>
                </a:lnTo>
                <a:lnTo>
                  <a:pt x="35212" y="109090"/>
                </a:lnTo>
                <a:lnTo>
                  <a:pt x="34285" y="109090"/>
                </a:lnTo>
                <a:lnTo>
                  <a:pt x="34285" y="109090"/>
                </a:lnTo>
                <a:lnTo>
                  <a:pt x="34285" y="103636"/>
                </a:lnTo>
                <a:lnTo>
                  <a:pt x="34285" y="103636"/>
                </a:lnTo>
                <a:lnTo>
                  <a:pt x="34285" y="103636"/>
                </a:lnTo>
                <a:lnTo>
                  <a:pt x="34285" y="103636"/>
                </a:lnTo>
                <a:lnTo>
                  <a:pt x="34285" y="103636"/>
                </a:lnTo>
                <a:lnTo>
                  <a:pt x="34285" y="95454"/>
                </a:lnTo>
                <a:lnTo>
                  <a:pt x="34285" y="95454"/>
                </a:lnTo>
                <a:lnTo>
                  <a:pt x="34285" y="95454"/>
                </a:lnTo>
                <a:lnTo>
                  <a:pt x="33359" y="95454"/>
                </a:lnTo>
                <a:lnTo>
                  <a:pt x="33359" y="95454"/>
                </a:lnTo>
                <a:lnTo>
                  <a:pt x="33359" y="95454"/>
                </a:lnTo>
                <a:lnTo>
                  <a:pt x="33359" y="95454"/>
                </a:lnTo>
                <a:lnTo>
                  <a:pt x="33359" y="95454"/>
                </a:lnTo>
                <a:lnTo>
                  <a:pt x="33359" y="90000"/>
                </a:lnTo>
                <a:lnTo>
                  <a:pt x="33359" y="90000"/>
                </a:lnTo>
                <a:lnTo>
                  <a:pt x="33359" y="90000"/>
                </a:lnTo>
                <a:lnTo>
                  <a:pt x="32432" y="90000"/>
                </a:lnTo>
                <a:lnTo>
                  <a:pt x="32432" y="90000"/>
                </a:lnTo>
                <a:lnTo>
                  <a:pt x="32432" y="84545"/>
                </a:lnTo>
                <a:lnTo>
                  <a:pt x="32432" y="84545"/>
                </a:lnTo>
                <a:lnTo>
                  <a:pt x="32432" y="84545"/>
                </a:lnTo>
                <a:lnTo>
                  <a:pt x="31505" y="84545"/>
                </a:lnTo>
                <a:lnTo>
                  <a:pt x="31505" y="84545"/>
                </a:lnTo>
                <a:lnTo>
                  <a:pt x="31505" y="84545"/>
                </a:lnTo>
                <a:lnTo>
                  <a:pt x="31505" y="84545"/>
                </a:lnTo>
                <a:lnTo>
                  <a:pt x="31505" y="79090"/>
                </a:lnTo>
                <a:lnTo>
                  <a:pt x="31505" y="79090"/>
                </a:lnTo>
                <a:lnTo>
                  <a:pt x="31505" y="79090"/>
                </a:lnTo>
                <a:lnTo>
                  <a:pt x="32432" y="79090"/>
                </a:lnTo>
                <a:lnTo>
                  <a:pt x="32432" y="79090"/>
                </a:lnTo>
                <a:lnTo>
                  <a:pt x="31505" y="79090"/>
                </a:lnTo>
                <a:lnTo>
                  <a:pt x="31505" y="79090"/>
                </a:lnTo>
                <a:lnTo>
                  <a:pt x="32432" y="79090"/>
                </a:lnTo>
                <a:lnTo>
                  <a:pt x="32432" y="73636"/>
                </a:lnTo>
                <a:lnTo>
                  <a:pt x="32432" y="73636"/>
                </a:lnTo>
                <a:lnTo>
                  <a:pt x="32432" y="73636"/>
                </a:lnTo>
                <a:lnTo>
                  <a:pt x="32432" y="73636"/>
                </a:lnTo>
                <a:lnTo>
                  <a:pt x="32432" y="73636"/>
                </a:lnTo>
                <a:lnTo>
                  <a:pt x="32432" y="73636"/>
                </a:lnTo>
                <a:lnTo>
                  <a:pt x="33359" y="73636"/>
                </a:lnTo>
                <a:lnTo>
                  <a:pt x="33359" y="65454"/>
                </a:lnTo>
                <a:lnTo>
                  <a:pt x="33359" y="65454"/>
                </a:lnTo>
                <a:lnTo>
                  <a:pt x="33359" y="65454"/>
                </a:lnTo>
                <a:lnTo>
                  <a:pt x="33359" y="65454"/>
                </a:lnTo>
                <a:lnTo>
                  <a:pt x="34285" y="65454"/>
                </a:lnTo>
                <a:lnTo>
                  <a:pt x="34285" y="65454"/>
                </a:lnTo>
                <a:lnTo>
                  <a:pt x="34285" y="65454"/>
                </a:lnTo>
                <a:lnTo>
                  <a:pt x="33359" y="65454"/>
                </a:lnTo>
                <a:lnTo>
                  <a:pt x="33359" y="60000"/>
                </a:lnTo>
                <a:lnTo>
                  <a:pt x="33359" y="60000"/>
                </a:lnTo>
                <a:lnTo>
                  <a:pt x="33359" y="60000"/>
                </a:lnTo>
                <a:lnTo>
                  <a:pt x="33359" y="60000"/>
                </a:lnTo>
                <a:lnTo>
                  <a:pt x="33359" y="60000"/>
                </a:lnTo>
                <a:lnTo>
                  <a:pt x="33359" y="60000"/>
                </a:lnTo>
                <a:lnTo>
                  <a:pt x="33359" y="60000"/>
                </a:lnTo>
                <a:lnTo>
                  <a:pt x="33359" y="54545"/>
                </a:lnTo>
                <a:lnTo>
                  <a:pt x="33359" y="54545"/>
                </a:lnTo>
                <a:lnTo>
                  <a:pt x="33359" y="54545"/>
                </a:lnTo>
                <a:lnTo>
                  <a:pt x="33359" y="54545"/>
                </a:lnTo>
                <a:lnTo>
                  <a:pt x="33359" y="54545"/>
                </a:lnTo>
                <a:lnTo>
                  <a:pt x="32432" y="54545"/>
                </a:lnTo>
                <a:lnTo>
                  <a:pt x="32432" y="54545"/>
                </a:lnTo>
                <a:lnTo>
                  <a:pt x="32432" y="54545"/>
                </a:lnTo>
                <a:lnTo>
                  <a:pt x="32432" y="54545"/>
                </a:lnTo>
                <a:lnTo>
                  <a:pt x="32432" y="54545"/>
                </a:lnTo>
                <a:lnTo>
                  <a:pt x="31505" y="54545"/>
                </a:lnTo>
                <a:lnTo>
                  <a:pt x="31505" y="49090"/>
                </a:lnTo>
                <a:lnTo>
                  <a:pt x="31505" y="49090"/>
                </a:lnTo>
                <a:lnTo>
                  <a:pt x="31505" y="49090"/>
                </a:lnTo>
                <a:lnTo>
                  <a:pt x="30115" y="49090"/>
                </a:lnTo>
                <a:lnTo>
                  <a:pt x="30115" y="49090"/>
                </a:lnTo>
                <a:lnTo>
                  <a:pt x="30115" y="49090"/>
                </a:lnTo>
                <a:lnTo>
                  <a:pt x="30115" y="49090"/>
                </a:lnTo>
                <a:lnTo>
                  <a:pt x="30115" y="40909"/>
                </a:lnTo>
                <a:lnTo>
                  <a:pt x="30115" y="40909"/>
                </a:lnTo>
                <a:lnTo>
                  <a:pt x="30115" y="40909"/>
                </a:lnTo>
                <a:lnTo>
                  <a:pt x="30115" y="40909"/>
                </a:lnTo>
                <a:lnTo>
                  <a:pt x="29189" y="40909"/>
                </a:lnTo>
                <a:lnTo>
                  <a:pt x="29189" y="40909"/>
                </a:lnTo>
                <a:lnTo>
                  <a:pt x="29189" y="40909"/>
                </a:lnTo>
                <a:lnTo>
                  <a:pt x="29189" y="40909"/>
                </a:lnTo>
                <a:lnTo>
                  <a:pt x="29189" y="35454"/>
                </a:lnTo>
                <a:lnTo>
                  <a:pt x="29189" y="35454"/>
                </a:lnTo>
                <a:lnTo>
                  <a:pt x="28262" y="35454"/>
                </a:lnTo>
                <a:lnTo>
                  <a:pt x="28262" y="35454"/>
                </a:lnTo>
                <a:lnTo>
                  <a:pt x="28262" y="35454"/>
                </a:lnTo>
                <a:lnTo>
                  <a:pt x="28262" y="35454"/>
                </a:lnTo>
                <a:lnTo>
                  <a:pt x="27335" y="35454"/>
                </a:lnTo>
                <a:lnTo>
                  <a:pt x="27335" y="35454"/>
                </a:lnTo>
                <a:lnTo>
                  <a:pt x="27335" y="30000"/>
                </a:lnTo>
                <a:lnTo>
                  <a:pt x="27335" y="30000"/>
                </a:lnTo>
                <a:lnTo>
                  <a:pt x="27335" y="30000"/>
                </a:lnTo>
                <a:lnTo>
                  <a:pt x="27335" y="30000"/>
                </a:lnTo>
                <a:lnTo>
                  <a:pt x="26409" y="30000"/>
                </a:lnTo>
                <a:lnTo>
                  <a:pt x="26409" y="30000"/>
                </a:lnTo>
                <a:lnTo>
                  <a:pt x="26409" y="30000"/>
                </a:lnTo>
                <a:lnTo>
                  <a:pt x="25019" y="30000"/>
                </a:lnTo>
                <a:lnTo>
                  <a:pt x="25019" y="35454"/>
                </a:lnTo>
                <a:lnTo>
                  <a:pt x="25019" y="35454"/>
                </a:lnTo>
                <a:lnTo>
                  <a:pt x="25019" y="35454"/>
                </a:lnTo>
                <a:lnTo>
                  <a:pt x="25019" y="35454"/>
                </a:lnTo>
                <a:lnTo>
                  <a:pt x="24092" y="35454"/>
                </a:lnTo>
                <a:lnTo>
                  <a:pt x="24092" y="35454"/>
                </a:lnTo>
                <a:lnTo>
                  <a:pt x="24092" y="35454"/>
                </a:lnTo>
                <a:lnTo>
                  <a:pt x="24092" y="35454"/>
                </a:lnTo>
                <a:lnTo>
                  <a:pt x="24092" y="35454"/>
                </a:lnTo>
                <a:lnTo>
                  <a:pt x="23166" y="35454"/>
                </a:lnTo>
                <a:lnTo>
                  <a:pt x="23166" y="35454"/>
                </a:lnTo>
                <a:lnTo>
                  <a:pt x="23166" y="35454"/>
                </a:lnTo>
                <a:lnTo>
                  <a:pt x="23166" y="35454"/>
                </a:lnTo>
                <a:lnTo>
                  <a:pt x="23166" y="35454"/>
                </a:lnTo>
                <a:lnTo>
                  <a:pt x="22239" y="35454"/>
                </a:lnTo>
                <a:lnTo>
                  <a:pt x="22239" y="35454"/>
                </a:lnTo>
                <a:lnTo>
                  <a:pt x="22239" y="35454"/>
                </a:lnTo>
                <a:lnTo>
                  <a:pt x="22239" y="35454"/>
                </a:lnTo>
                <a:lnTo>
                  <a:pt x="21312" y="35454"/>
                </a:lnTo>
                <a:lnTo>
                  <a:pt x="21312" y="35454"/>
                </a:lnTo>
                <a:lnTo>
                  <a:pt x="21312" y="35454"/>
                </a:lnTo>
                <a:lnTo>
                  <a:pt x="21312" y="35454"/>
                </a:lnTo>
                <a:lnTo>
                  <a:pt x="19922" y="35454"/>
                </a:lnTo>
                <a:lnTo>
                  <a:pt x="19922" y="35454"/>
                </a:lnTo>
                <a:lnTo>
                  <a:pt x="19922" y="35454"/>
                </a:lnTo>
                <a:lnTo>
                  <a:pt x="18996" y="35454"/>
                </a:lnTo>
                <a:lnTo>
                  <a:pt x="18996" y="35454"/>
                </a:lnTo>
                <a:lnTo>
                  <a:pt x="18996" y="35454"/>
                </a:lnTo>
                <a:lnTo>
                  <a:pt x="18996" y="35454"/>
                </a:lnTo>
                <a:lnTo>
                  <a:pt x="18069" y="35454"/>
                </a:lnTo>
                <a:lnTo>
                  <a:pt x="18069" y="35454"/>
                </a:lnTo>
                <a:lnTo>
                  <a:pt x="18069" y="35454"/>
                </a:lnTo>
                <a:lnTo>
                  <a:pt x="18069" y="35454"/>
                </a:lnTo>
                <a:lnTo>
                  <a:pt x="17142" y="35454"/>
                </a:lnTo>
                <a:lnTo>
                  <a:pt x="17142" y="35454"/>
                </a:lnTo>
                <a:lnTo>
                  <a:pt x="17142" y="35454"/>
                </a:lnTo>
                <a:lnTo>
                  <a:pt x="16216" y="35454"/>
                </a:lnTo>
                <a:lnTo>
                  <a:pt x="16216" y="35454"/>
                </a:lnTo>
                <a:lnTo>
                  <a:pt x="16216" y="35454"/>
                </a:lnTo>
                <a:lnTo>
                  <a:pt x="16216" y="35454"/>
                </a:lnTo>
                <a:lnTo>
                  <a:pt x="16216" y="35454"/>
                </a:lnTo>
                <a:lnTo>
                  <a:pt x="14826" y="35454"/>
                </a:lnTo>
                <a:lnTo>
                  <a:pt x="14826" y="35454"/>
                </a:lnTo>
                <a:lnTo>
                  <a:pt x="14826" y="35454"/>
                </a:lnTo>
                <a:lnTo>
                  <a:pt x="14826" y="35454"/>
                </a:lnTo>
                <a:lnTo>
                  <a:pt x="13899" y="35454"/>
                </a:lnTo>
                <a:lnTo>
                  <a:pt x="13899" y="35454"/>
                </a:lnTo>
                <a:lnTo>
                  <a:pt x="13899" y="35454"/>
                </a:lnTo>
                <a:lnTo>
                  <a:pt x="12972" y="35454"/>
                </a:lnTo>
                <a:lnTo>
                  <a:pt x="12972" y="35454"/>
                </a:lnTo>
                <a:lnTo>
                  <a:pt x="12972" y="35454"/>
                </a:lnTo>
                <a:lnTo>
                  <a:pt x="12972" y="35454"/>
                </a:lnTo>
                <a:lnTo>
                  <a:pt x="12046" y="35454"/>
                </a:lnTo>
                <a:lnTo>
                  <a:pt x="12046" y="35454"/>
                </a:lnTo>
                <a:lnTo>
                  <a:pt x="12046" y="35454"/>
                </a:lnTo>
                <a:lnTo>
                  <a:pt x="12046" y="35454"/>
                </a:lnTo>
                <a:lnTo>
                  <a:pt x="12046" y="30000"/>
                </a:lnTo>
                <a:lnTo>
                  <a:pt x="12046" y="30000"/>
                </a:lnTo>
                <a:lnTo>
                  <a:pt x="12046" y="30000"/>
                </a:lnTo>
                <a:lnTo>
                  <a:pt x="11119" y="30000"/>
                </a:lnTo>
                <a:lnTo>
                  <a:pt x="11119" y="30000"/>
                </a:lnTo>
                <a:lnTo>
                  <a:pt x="11119" y="30000"/>
                </a:lnTo>
                <a:lnTo>
                  <a:pt x="9729" y="30000"/>
                </a:lnTo>
                <a:lnTo>
                  <a:pt x="9729" y="30000"/>
                </a:lnTo>
                <a:lnTo>
                  <a:pt x="9729" y="30000"/>
                </a:lnTo>
                <a:lnTo>
                  <a:pt x="9729" y="30000"/>
                </a:lnTo>
                <a:lnTo>
                  <a:pt x="9729" y="30000"/>
                </a:lnTo>
                <a:lnTo>
                  <a:pt x="8803" y="30000"/>
                </a:lnTo>
                <a:lnTo>
                  <a:pt x="8803" y="30000"/>
                </a:lnTo>
                <a:lnTo>
                  <a:pt x="8803" y="30000"/>
                </a:lnTo>
                <a:lnTo>
                  <a:pt x="8803" y="30000"/>
                </a:lnTo>
                <a:lnTo>
                  <a:pt x="8803" y="30000"/>
                </a:lnTo>
                <a:lnTo>
                  <a:pt x="7876" y="30000"/>
                </a:lnTo>
                <a:lnTo>
                  <a:pt x="7876" y="30000"/>
                </a:lnTo>
                <a:lnTo>
                  <a:pt x="7876" y="24545"/>
                </a:lnTo>
                <a:lnTo>
                  <a:pt x="7876" y="24545"/>
                </a:lnTo>
                <a:lnTo>
                  <a:pt x="6949" y="24545"/>
                </a:lnTo>
                <a:lnTo>
                  <a:pt x="6949" y="24545"/>
                </a:lnTo>
                <a:lnTo>
                  <a:pt x="6949" y="24545"/>
                </a:lnTo>
                <a:lnTo>
                  <a:pt x="6949" y="24545"/>
                </a:lnTo>
                <a:lnTo>
                  <a:pt x="6949" y="24545"/>
                </a:lnTo>
                <a:lnTo>
                  <a:pt x="6949" y="19090"/>
                </a:lnTo>
                <a:lnTo>
                  <a:pt x="6949" y="19090"/>
                </a:lnTo>
                <a:lnTo>
                  <a:pt x="6023" y="19090"/>
                </a:lnTo>
                <a:lnTo>
                  <a:pt x="6023" y="19090"/>
                </a:lnTo>
                <a:lnTo>
                  <a:pt x="6023" y="19090"/>
                </a:lnTo>
                <a:lnTo>
                  <a:pt x="6023" y="19090"/>
                </a:lnTo>
                <a:lnTo>
                  <a:pt x="6023" y="19090"/>
                </a:lnTo>
                <a:lnTo>
                  <a:pt x="5096" y="19090"/>
                </a:lnTo>
                <a:lnTo>
                  <a:pt x="5096" y="19090"/>
                </a:lnTo>
                <a:lnTo>
                  <a:pt x="5096" y="19090"/>
                </a:lnTo>
                <a:lnTo>
                  <a:pt x="5096" y="19090"/>
                </a:lnTo>
                <a:lnTo>
                  <a:pt x="3706" y="19090"/>
                </a:lnTo>
                <a:lnTo>
                  <a:pt x="3706" y="19090"/>
                </a:lnTo>
                <a:lnTo>
                  <a:pt x="3706" y="19090"/>
                </a:lnTo>
                <a:lnTo>
                  <a:pt x="3706" y="19090"/>
                </a:lnTo>
                <a:lnTo>
                  <a:pt x="2779" y="19090"/>
                </a:lnTo>
                <a:lnTo>
                  <a:pt x="2779" y="19090"/>
                </a:lnTo>
                <a:lnTo>
                  <a:pt x="2779" y="19090"/>
                </a:lnTo>
                <a:lnTo>
                  <a:pt x="2779" y="19090"/>
                </a:lnTo>
                <a:lnTo>
                  <a:pt x="1853" y="19090"/>
                </a:lnTo>
                <a:lnTo>
                  <a:pt x="1853" y="19090"/>
                </a:lnTo>
                <a:lnTo>
                  <a:pt x="1853" y="19090"/>
                </a:lnTo>
                <a:lnTo>
                  <a:pt x="1853" y="19090"/>
                </a:lnTo>
                <a:lnTo>
                  <a:pt x="1853" y="10909"/>
                </a:lnTo>
                <a:lnTo>
                  <a:pt x="1853" y="10909"/>
                </a:lnTo>
                <a:lnTo>
                  <a:pt x="1853" y="10909"/>
                </a:lnTo>
                <a:lnTo>
                  <a:pt x="1853" y="10909"/>
                </a:lnTo>
                <a:lnTo>
                  <a:pt x="926" y="10909"/>
                </a:lnTo>
                <a:lnTo>
                  <a:pt x="926" y="10909"/>
                </a:lnTo>
                <a:lnTo>
                  <a:pt x="926" y="10909"/>
                </a:lnTo>
                <a:lnTo>
                  <a:pt x="926" y="10909"/>
                </a:lnTo>
                <a:lnTo>
                  <a:pt x="926" y="10909"/>
                </a:lnTo>
                <a:lnTo>
                  <a:pt x="926" y="10909"/>
                </a:lnTo>
                <a:lnTo>
                  <a:pt x="0" y="10909"/>
                </a:lnTo>
                <a:lnTo>
                  <a:pt x="0" y="10909"/>
                </a:lnTo>
                <a:lnTo>
                  <a:pt x="0" y="10909"/>
                </a:lnTo>
                <a:lnTo>
                  <a:pt x="0" y="5454"/>
                </a:lnTo>
                <a:lnTo>
                  <a:pt x="0" y="5454"/>
                </a:lnTo>
                <a:lnTo>
                  <a:pt x="926" y="5454"/>
                </a:lnTo>
                <a:lnTo>
                  <a:pt x="926" y="5454"/>
                </a:lnTo>
                <a:lnTo>
                  <a:pt x="926" y="5454"/>
                </a:lnTo>
                <a:lnTo>
                  <a:pt x="926" y="5454"/>
                </a:lnTo>
                <a:lnTo>
                  <a:pt x="926" y="10909"/>
                </a:lnTo>
                <a:lnTo>
                  <a:pt x="1853" y="10909"/>
                </a:lnTo>
                <a:lnTo>
                  <a:pt x="1853" y="10909"/>
                </a:lnTo>
                <a:lnTo>
                  <a:pt x="1853" y="10909"/>
                </a:lnTo>
                <a:lnTo>
                  <a:pt x="1853" y="5454"/>
                </a:lnTo>
                <a:lnTo>
                  <a:pt x="1853" y="5454"/>
                </a:lnTo>
                <a:lnTo>
                  <a:pt x="2779" y="5454"/>
                </a:lnTo>
                <a:lnTo>
                  <a:pt x="2779" y="5454"/>
                </a:lnTo>
                <a:lnTo>
                  <a:pt x="2779" y="0"/>
                </a:lnTo>
                <a:lnTo>
                  <a:pt x="2779" y="0"/>
                </a:lnTo>
                <a:lnTo>
                  <a:pt x="2779" y="0"/>
                </a:lnTo>
                <a:lnTo>
                  <a:pt x="2779" y="0"/>
                </a:lnTo>
                <a:lnTo>
                  <a:pt x="3706" y="0"/>
                </a:lnTo>
                <a:lnTo>
                  <a:pt x="3706" y="0"/>
                </a:lnTo>
                <a:lnTo>
                  <a:pt x="3706" y="0"/>
                </a:lnTo>
                <a:lnTo>
                  <a:pt x="3706" y="0"/>
                </a:lnTo>
                <a:lnTo>
                  <a:pt x="5096" y="0"/>
                </a:lnTo>
                <a:lnTo>
                  <a:pt x="5096" y="0"/>
                </a:lnTo>
                <a:lnTo>
                  <a:pt x="5096" y="0"/>
                </a:lnTo>
                <a:lnTo>
                  <a:pt x="5096" y="0"/>
                </a:lnTo>
                <a:lnTo>
                  <a:pt x="6023" y="0"/>
                </a:lnTo>
                <a:lnTo>
                  <a:pt x="6023" y="0"/>
                </a:lnTo>
                <a:lnTo>
                  <a:pt x="6023" y="0"/>
                </a:lnTo>
                <a:lnTo>
                  <a:pt x="6023" y="0"/>
                </a:lnTo>
                <a:lnTo>
                  <a:pt x="6023" y="0"/>
                </a:lnTo>
                <a:lnTo>
                  <a:pt x="6949" y="0"/>
                </a:lnTo>
                <a:lnTo>
                  <a:pt x="6949" y="0"/>
                </a:lnTo>
                <a:lnTo>
                  <a:pt x="6949" y="0"/>
                </a:lnTo>
                <a:lnTo>
                  <a:pt x="6949" y="0"/>
                </a:lnTo>
                <a:lnTo>
                  <a:pt x="7876" y="0"/>
                </a:lnTo>
                <a:lnTo>
                  <a:pt x="7876" y="0"/>
                </a:lnTo>
                <a:lnTo>
                  <a:pt x="7876" y="0"/>
                </a:lnTo>
                <a:lnTo>
                  <a:pt x="8803" y="0"/>
                </a:lnTo>
                <a:lnTo>
                  <a:pt x="8803" y="0"/>
                </a:lnTo>
                <a:lnTo>
                  <a:pt x="8803" y="0"/>
                </a:lnTo>
                <a:lnTo>
                  <a:pt x="8803" y="0"/>
                </a:lnTo>
                <a:lnTo>
                  <a:pt x="9729" y="0"/>
                </a:lnTo>
                <a:lnTo>
                  <a:pt x="9729" y="0"/>
                </a:lnTo>
                <a:lnTo>
                  <a:pt x="9729" y="0"/>
                </a:lnTo>
                <a:lnTo>
                  <a:pt x="9729" y="0"/>
                </a:lnTo>
                <a:lnTo>
                  <a:pt x="11119" y="0"/>
                </a:lnTo>
                <a:lnTo>
                  <a:pt x="11119" y="0"/>
                </a:lnTo>
                <a:lnTo>
                  <a:pt x="11119" y="0"/>
                </a:lnTo>
                <a:lnTo>
                  <a:pt x="12046" y="0"/>
                </a:lnTo>
                <a:lnTo>
                  <a:pt x="12046" y="0"/>
                </a:lnTo>
                <a:lnTo>
                  <a:pt x="12046" y="0"/>
                </a:lnTo>
                <a:lnTo>
                  <a:pt x="12046" y="0"/>
                </a:lnTo>
                <a:lnTo>
                  <a:pt x="12972"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3" name="Shape 2263"/>
          <p:cNvSpPr/>
          <p:nvPr/>
        </p:nvSpPr>
        <p:spPr>
          <a:xfrm>
            <a:off x="2719388" y="2265364"/>
            <a:ext cx="308372" cy="69849"/>
          </a:xfrm>
          <a:custGeom>
            <a:avLst/>
            <a:gdLst/>
            <a:ahLst/>
            <a:cxnLst/>
            <a:rect l="0" t="0" r="0" b="0"/>
            <a:pathLst>
              <a:path w="120000" h="120000" extrusionOk="0">
                <a:moveTo>
                  <a:pt x="12972" y="0"/>
                </a:moveTo>
                <a:lnTo>
                  <a:pt x="12972" y="0"/>
                </a:lnTo>
                <a:lnTo>
                  <a:pt x="12972" y="0"/>
                </a:lnTo>
                <a:lnTo>
                  <a:pt x="12972" y="0"/>
                </a:lnTo>
                <a:lnTo>
                  <a:pt x="12972" y="0"/>
                </a:lnTo>
                <a:lnTo>
                  <a:pt x="12972" y="0"/>
                </a:lnTo>
                <a:lnTo>
                  <a:pt x="13899" y="0"/>
                </a:lnTo>
                <a:lnTo>
                  <a:pt x="13899" y="0"/>
                </a:lnTo>
                <a:lnTo>
                  <a:pt x="13899" y="0"/>
                </a:lnTo>
                <a:lnTo>
                  <a:pt x="14826" y="0"/>
                </a:lnTo>
                <a:lnTo>
                  <a:pt x="14826" y="0"/>
                </a:lnTo>
                <a:lnTo>
                  <a:pt x="14826" y="0"/>
                </a:lnTo>
                <a:lnTo>
                  <a:pt x="14826" y="0"/>
                </a:lnTo>
                <a:lnTo>
                  <a:pt x="16216" y="0"/>
                </a:lnTo>
                <a:lnTo>
                  <a:pt x="16216" y="0"/>
                </a:lnTo>
                <a:lnTo>
                  <a:pt x="16216" y="0"/>
                </a:lnTo>
                <a:lnTo>
                  <a:pt x="16216" y="0"/>
                </a:lnTo>
                <a:lnTo>
                  <a:pt x="17142" y="0"/>
                </a:lnTo>
                <a:lnTo>
                  <a:pt x="17142" y="0"/>
                </a:lnTo>
                <a:lnTo>
                  <a:pt x="17142" y="0"/>
                </a:lnTo>
                <a:lnTo>
                  <a:pt x="18069" y="0"/>
                </a:lnTo>
                <a:lnTo>
                  <a:pt x="18069" y="0"/>
                </a:lnTo>
                <a:lnTo>
                  <a:pt x="18069" y="0"/>
                </a:lnTo>
                <a:lnTo>
                  <a:pt x="18069" y="0"/>
                </a:lnTo>
                <a:lnTo>
                  <a:pt x="18069" y="5454"/>
                </a:lnTo>
                <a:lnTo>
                  <a:pt x="18996" y="5454"/>
                </a:lnTo>
                <a:lnTo>
                  <a:pt x="18996" y="5454"/>
                </a:lnTo>
                <a:lnTo>
                  <a:pt x="18996" y="5454"/>
                </a:lnTo>
                <a:lnTo>
                  <a:pt x="18996" y="5454"/>
                </a:lnTo>
                <a:lnTo>
                  <a:pt x="18996" y="5454"/>
                </a:lnTo>
                <a:lnTo>
                  <a:pt x="19922" y="5454"/>
                </a:lnTo>
                <a:lnTo>
                  <a:pt x="19922" y="5454"/>
                </a:lnTo>
                <a:lnTo>
                  <a:pt x="19922" y="5454"/>
                </a:lnTo>
                <a:lnTo>
                  <a:pt x="21312" y="5454"/>
                </a:lnTo>
                <a:lnTo>
                  <a:pt x="21312" y="5454"/>
                </a:lnTo>
                <a:lnTo>
                  <a:pt x="21312" y="5454"/>
                </a:lnTo>
                <a:lnTo>
                  <a:pt x="21312" y="5454"/>
                </a:lnTo>
                <a:lnTo>
                  <a:pt x="21312" y="5454"/>
                </a:lnTo>
                <a:lnTo>
                  <a:pt x="22239" y="5454"/>
                </a:lnTo>
                <a:lnTo>
                  <a:pt x="22239" y="5454"/>
                </a:lnTo>
                <a:lnTo>
                  <a:pt x="22239" y="5454"/>
                </a:lnTo>
                <a:lnTo>
                  <a:pt x="22239" y="5454"/>
                </a:lnTo>
                <a:lnTo>
                  <a:pt x="23166" y="5454"/>
                </a:lnTo>
                <a:lnTo>
                  <a:pt x="23166" y="5454"/>
                </a:lnTo>
                <a:lnTo>
                  <a:pt x="23166" y="5454"/>
                </a:lnTo>
                <a:lnTo>
                  <a:pt x="23166" y="5454"/>
                </a:lnTo>
                <a:lnTo>
                  <a:pt x="24092" y="5454"/>
                </a:lnTo>
                <a:lnTo>
                  <a:pt x="24092" y="5454"/>
                </a:lnTo>
                <a:lnTo>
                  <a:pt x="24092" y="5454"/>
                </a:lnTo>
                <a:lnTo>
                  <a:pt x="24092" y="5454"/>
                </a:lnTo>
                <a:lnTo>
                  <a:pt x="24092" y="5454"/>
                </a:lnTo>
                <a:lnTo>
                  <a:pt x="25019" y="5454"/>
                </a:lnTo>
                <a:lnTo>
                  <a:pt x="25019" y="10909"/>
                </a:lnTo>
                <a:lnTo>
                  <a:pt x="25019" y="10909"/>
                </a:lnTo>
                <a:lnTo>
                  <a:pt x="25019" y="10909"/>
                </a:lnTo>
                <a:lnTo>
                  <a:pt x="25019" y="10909"/>
                </a:lnTo>
                <a:lnTo>
                  <a:pt x="26409" y="10909"/>
                </a:lnTo>
                <a:lnTo>
                  <a:pt x="26409" y="10909"/>
                </a:lnTo>
                <a:lnTo>
                  <a:pt x="26409" y="10909"/>
                </a:lnTo>
                <a:lnTo>
                  <a:pt x="26409" y="10909"/>
                </a:lnTo>
                <a:lnTo>
                  <a:pt x="26409" y="10909"/>
                </a:lnTo>
                <a:lnTo>
                  <a:pt x="27335" y="10909"/>
                </a:lnTo>
                <a:lnTo>
                  <a:pt x="27335" y="10909"/>
                </a:lnTo>
                <a:lnTo>
                  <a:pt x="27335" y="10909"/>
                </a:lnTo>
                <a:lnTo>
                  <a:pt x="27335" y="19090"/>
                </a:lnTo>
                <a:lnTo>
                  <a:pt x="27335" y="19090"/>
                </a:lnTo>
                <a:lnTo>
                  <a:pt x="27335" y="19090"/>
                </a:lnTo>
                <a:lnTo>
                  <a:pt x="27335" y="19090"/>
                </a:lnTo>
                <a:lnTo>
                  <a:pt x="28262" y="19090"/>
                </a:lnTo>
                <a:lnTo>
                  <a:pt x="28262" y="19090"/>
                </a:lnTo>
                <a:lnTo>
                  <a:pt x="28262" y="19090"/>
                </a:lnTo>
                <a:lnTo>
                  <a:pt x="29189" y="19090"/>
                </a:lnTo>
                <a:lnTo>
                  <a:pt x="29189" y="19090"/>
                </a:lnTo>
                <a:lnTo>
                  <a:pt x="29189" y="19090"/>
                </a:lnTo>
                <a:lnTo>
                  <a:pt x="29189" y="19090"/>
                </a:lnTo>
                <a:lnTo>
                  <a:pt x="30115" y="19090"/>
                </a:lnTo>
                <a:lnTo>
                  <a:pt x="30115" y="19090"/>
                </a:lnTo>
                <a:lnTo>
                  <a:pt x="30115" y="19090"/>
                </a:lnTo>
                <a:lnTo>
                  <a:pt x="30115" y="19090"/>
                </a:lnTo>
                <a:lnTo>
                  <a:pt x="31505" y="19090"/>
                </a:lnTo>
                <a:lnTo>
                  <a:pt x="31505" y="19090"/>
                </a:lnTo>
                <a:lnTo>
                  <a:pt x="31505" y="19090"/>
                </a:lnTo>
                <a:lnTo>
                  <a:pt x="32432" y="19090"/>
                </a:lnTo>
                <a:lnTo>
                  <a:pt x="32432" y="19090"/>
                </a:lnTo>
                <a:lnTo>
                  <a:pt x="32432" y="19090"/>
                </a:lnTo>
                <a:lnTo>
                  <a:pt x="32432" y="19090"/>
                </a:lnTo>
                <a:lnTo>
                  <a:pt x="33359" y="19090"/>
                </a:lnTo>
                <a:lnTo>
                  <a:pt x="33359" y="19090"/>
                </a:lnTo>
                <a:lnTo>
                  <a:pt x="33359" y="19090"/>
                </a:lnTo>
                <a:lnTo>
                  <a:pt x="33359" y="19090"/>
                </a:lnTo>
                <a:lnTo>
                  <a:pt x="34285" y="19090"/>
                </a:lnTo>
                <a:lnTo>
                  <a:pt x="34285" y="19090"/>
                </a:lnTo>
                <a:lnTo>
                  <a:pt x="34285" y="19090"/>
                </a:lnTo>
                <a:lnTo>
                  <a:pt x="34285" y="19090"/>
                </a:lnTo>
                <a:lnTo>
                  <a:pt x="35212" y="19090"/>
                </a:lnTo>
                <a:lnTo>
                  <a:pt x="35212" y="19090"/>
                </a:lnTo>
                <a:lnTo>
                  <a:pt x="35212" y="19090"/>
                </a:lnTo>
                <a:lnTo>
                  <a:pt x="35212" y="19090"/>
                </a:lnTo>
                <a:lnTo>
                  <a:pt x="35212" y="19090"/>
                </a:lnTo>
                <a:lnTo>
                  <a:pt x="36602" y="19090"/>
                </a:lnTo>
                <a:lnTo>
                  <a:pt x="36602" y="19090"/>
                </a:lnTo>
                <a:lnTo>
                  <a:pt x="36602" y="19090"/>
                </a:lnTo>
                <a:lnTo>
                  <a:pt x="36602" y="19090"/>
                </a:lnTo>
                <a:lnTo>
                  <a:pt x="37528" y="19090"/>
                </a:lnTo>
                <a:lnTo>
                  <a:pt x="37528" y="19090"/>
                </a:lnTo>
                <a:lnTo>
                  <a:pt x="37528" y="19090"/>
                </a:lnTo>
                <a:lnTo>
                  <a:pt x="38455" y="19090"/>
                </a:lnTo>
                <a:lnTo>
                  <a:pt x="38455" y="19090"/>
                </a:lnTo>
                <a:lnTo>
                  <a:pt x="38455" y="19090"/>
                </a:lnTo>
                <a:lnTo>
                  <a:pt x="38455" y="19090"/>
                </a:lnTo>
                <a:lnTo>
                  <a:pt x="39382" y="19090"/>
                </a:lnTo>
                <a:lnTo>
                  <a:pt x="39382" y="19090"/>
                </a:lnTo>
                <a:lnTo>
                  <a:pt x="39382" y="19090"/>
                </a:lnTo>
                <a:lnTo>
                  <a:pt x="39382" y="19090"/>
                </a:lnTo>
                <a:lnTo>
                  <a:pt x="40308" y="19090"/>
                </a:lnTo>
                <a:lnTo>
                  <a:pt x="40308" y="19090"/>
                </a:lnTo>
                <a:lnTo>
                  <a:pt x="40308" y="19090"/>
                </a:lnTo>
                <a:lnTo>
                  <a:pt x="40308" y="19090"/>
                </a:lnTo>
                <a:lnTo>
                  <a:pt x="41698" y="19090"/>
                </a:lnTo>
                <a:lnTo>
                  <a:pt x="41698" y="19090"/>
                </a:lnTo>
                <a:lnTo>
                  <a:pt x="41698" y="19090"/>
                </a:lnTo>
                <a:lnTo>
                  <a:pt x="41698" y="19090"/>
                </a:lnTo>
                <a:lnTo>
                  <a:pt x="42625" y="19090"/>
                </a:lnTo>
                <a:lnTo>
                  <a:pt x="42625" y="19090"/>
                </a:lnTo>
                <a:lnTo>
                  <a:pt x="42625" y="19090"/>
                </a:lnTo>
                <a:lnTo>
                  <a:pt x="42625" y="19090"/>
                </a:lnTo>
                <a:lnTo>
                  <a:pt x="42625" y="19090"/>
                </a:lnTo>
                <a:lnTo>
                  <a:pt x="43552" y="19090"/>
                </a:lnTo>
                <a:lnTo>
                  <a:pt x="43552" y="19090"/>
                </a:lnTo>
                <a:lnTo>
                  <a:pt x="43552" y="19090"/>
                </a:lnTo>
                <a:lnTo>
                  <a:pt x="43552" y="19090"/>
                </a:lnTo>
                <a:lnTo>
                  <a:pt x="44478" y="19090"/>
                </a:lnTo>
                <a:lnTo>
                  <a:pt x="44478" y="19090"/>
                </a:lnTo>
                <a:lnTo>
                  <a:pt x="44478" y="19090"/>
                </a:lnTo>
                <a:lnTo>
                  <a:pt x="44478" y="19090"/>
                </a:lnTo>
                <a:lnTo>
                  <a:pt x="44478" y="24545"/>
                </a:lnTo>
                <a:lnTo>
                  <a:pt x="45405" y="24545"/>
                </a:lnTo>
                <a:lnTo>
                  <a:pt x="45405" y="24545"/>
                </a:lnTo>
                <a:lnTo>
                  <a:pt x="45405" y="24545"/>
                </a:lnTo>
                <a:lnTo>
                  <a:pt x="45405" y="24545"/>
                </a:lnTo>
                <a:lnTo>
                  <a:pt x="45405" y="24545"/>
                </a:lnTo>
                <a:lnTo>
                  <a:pt x="45405" y="30000"/>
                </a:lnTo>
                <a:lnTo>
                  <a:pt x="45405" y="30000"/>
                </a:lnTo>
                <a:lnTo>
                  <a:pt x="45405" y="30000"/>
                </a:lnTo>
                <a:lnTo>
                  <a:pt x="45405" y="30000"/>
                </a:lnTo>
                <a:lnTo>
                  <a:pt x="46795" y="30000"/>
                </a:lnTo>
                <a:lnTo>
                  <a:pt x="46795" y="30000"/>
                </a:lnTo>
                <a:lnTo>
                  <a:pt x="46795" y="30000"/>
                </a:lnTo>
                <a:lnTo>
                  <a:pt x="46795" y="30000"/>
                </a:lnTo>
                <a:lnTo>
                  <a:pt x="47722" y="30000"/>
                </a:lnTo>
                <a:lnTo>
                  <a:pt x="47722" y="30000"/>
                </a:lnTo>
                <a:lnTo>
                  <a:pt x="47722" y="30000"/>
                </a:lnTo>
                <a:lnTo>
                  <a:pt x="47722" y="30000"/>
                </a:lnTo>
                <a:lnTo>
                  <a:pt x="48648" y="30000"/>
                </a:lnTo>
                <a:lnTo>
                  <a:pt x="48648" y="30000"/>
                </a:lnTo>
                <a:lnTo>
                  <a:pt x="48648" y="30000"/>
                </a:lnTo>
                <a:lnTo>
                  <a:pt x="48648" y="30000"/>
                </a:lnTo>
                <a:lnTo>
                  <a:pt x="49575" y="30000"/>
                </a:lnTo>
                <a:lnTo>
                  <a:pt x="49575" y="30000"/>
                </a:lnTo>
                <a:lnTo>
                  <a:pt x="49575" y="30000"/>
                </a:lnTo>
                <a:lnTo>
                  <a:pt x="49575" y="30000"/>
                </a:lnTo>
                <a:lnTo>
                  <a:pt x="50501" y="30000"/>
                </a:lnTo>
                <a:lnTo>
                  <a:pt x="50501" y="30000"/>
                </a:lnTo>
                <a:lnTo>
                  <a:pt x="50501" y="30000"/>
                </a:lnTo>
                <a:lnTo>
                  <a:pt x="50501" y="30000"/>
                </a:lnTo>
                <a:lnTo>
                  <a:pt x="51891" y="30000"/>
                </a:lnTo>
                <a:lnTo>
                  <a:pt x="51891" y="30000"/>
                </a:lnTo>
                <a:lnTo>
                  <a:pt x="51891" y="30000"/>
                </a:lnTo>
                <a:lnTo>
                  <a:pt x="51891" y="30000"/>
                </a:lnTo>
                <a:lnTo>
                  <a:pt x="52818" y="30000"/>
                </a:lnTo>
                <a:lnTo>
                  <a:pt x="52818" y="30000"/>
                </a:lnTo>
                <a:lnTo>
                  <a:pt x="52818" y="30000"/>
                </a:lnTo>
                <a:lnTo>
                  <a:pt x="52818" y="35454"/>
                </a:lnTo>
                <a:lnTo>
                  <a:pt x="53745" y="35454"/>
                </a:lnTo>
                <a:lnTo>
                  <a:pt x="53745" y="35454"/>
                </a:lnTo>
                <a:lnTo>
                  <a:pt x="53745" y="35454"/>
                </a:lnTo>
                <a:lnTo>
                  <a:pt x="53745" y="35454"/>
                </a:lnTo>
                <a:lnTo>
                  <a:pt x="53745" y="35454"/>
                </a:lnTo>
                <a:lnTo>
                  <a:pt x="53745" y="35454"/>
                </a:lnTo>
                <a:lnTo>
                  <a:pt x="53745" y="35454"/>
                </a:lnTo>
                <a:lnTo>
                  <a:pt x="53745" y="40909"/>
                </a:lnTo>
                <a:lnTo>
                  <a:pt x="52818" y="40909"/>
                </a:lnTo>
                <a:lnTo>
                  <a:pt x="52818" y="40909"/>
                </a:lnTo>
                <a:lnTo>
                  <a:pt x="52818" y="40909"/>
                </a:lnTo>
                <a:lnTo>
                  <a:pt x="51891" y="40909"/>
                </a:lnTo>
                <a:lnTo>
                  <a:pt x="51891" y="40909"/>
                </a:lnTo>
                <a:lnTo>
                  <a:pt x="51891" y="40909"/>
                </a:lnTo>
                <a:lnTo>
                  <a:pt x="51891" y="40909"/>
                </a:lnTo>
                <a:lnTo>
                  <a:pt x="50501" y="40909"/>
                </a:lnTo>
                <a:lnTo>
                  <a:pt x="50501" y="40909"/>
                </a:lnTo>
                <a:lnTo>
                  <a:pt x="50501" y="40909"/>
                </a:lnTo>
                <a:lnTo>
                  <a:pt x="50501" y="40909"/>
                </a:lnTo>
                <a:lnTo>
                  <a:pt x="50501" y="40909"/>
                </a:lnTo>
                <a:lnTo>
                  <a:pt x="49575" y="40909"/>
                </a:lnTo>
                <a:lnTo>
                  <a:pt x="49575" y="40909"/>
                </a:lnTo>
                <a:lnTo>
                  <a:pt x="49575" y="40909"/>
                </a:lnTo>
                <a:lnTo>
                  <a:pt x="48648" y="40909"/>
                </a:lnTo>
                <a:lnTo>
                  <a:pt x="48648" y="40909"/>
                </a:lnTo>
                <a:lnTo>
                  <a:pt x="48648" y="40909"/>
                </a:lnTo>
                <a:lnTo>
                  <a:pt x="48648" y="40909"/>
                </a:lnTo>
                <a:lnTo>
                  <a:pt x="47722" y="40909"/>
                </a:lnTo>
                <a:lnTo>
                  <a:pt x="47722" y="40909"/>
                </a:lnTo>
                <a:lnTo>
                  <a:pt x="47722" y="40909"/>
                </a:lnTo>
                <a:lnTo>
                  <a:pt x="47722" y="40909"/>
                </a:lnTo>
                <a:lnTo>
                  <a:pt x="47722" y="40909"/>
                </a:lnTo>
                <a:lnTo>
                  <a:pt x="47722" y="49090"/>
                </a:lnTo>
                <a:lnTo>
                  <a:pt x="47722" y="49090"/>
                </a:lnTo>
                <a:lnTo>
                  <a:pt x="47722" y="49090"/>
                </a:lnTo>
                <a:lnTo>
                  <a:pt x="47722" y="49090"/>
                </a:lnTo>
                <a:lnTo>
                  <a:pt x="48648" y="49090"/>
                </a:lnTo>
                <a:lnTo>
                  <a:pt x="48648" y="49090"/>
                </a:lnTo>
                <a:lnTo>
                  <a:pt x="48648" y="49090"/>
                </a:lnTo>
                <a:lnTo>
                  <a:pt x="48648" y="49090"/>
                </a:lnTo>
                <a:lnTo>
                  <a:pt x="48648" y="49090"/>
                </a:lnTo>
                <a:lnTo>
                  <a:pt x="48648" y="49090"/>
                </a:lnTo>
                <a:lnTo>
                  <a:pt x="49575" y="49090"/>
                </a:lnTo>
                <a:lnTo>
                  <a:pt x="49575" y="49090"/>
                </a:lnTo>
                <a:lnTo>
                  <a:pt x="49575" y="54545"/>
                </a:lnTo>
                <a:lnTo>
                  <a:pt x="49575" y="54545"/>
                </a:lnTo>
                <a:lnTo>
                  <a:pt x="50501" y="54545"/>
                </a:lnTo>
                <a:lnTo>
                  <a:pt x="50501" y="54545"/>
                </a:lnTo>
                <a:lnTo>
                  <a:pt x="50501" y="54545"/>
                </a:lnTo>
                <a:lnTo>
                  <a:pt x="50501" y="54545"/>
                </a:lnTo>
                <a:lnTo>
                  <a:pt x="50501" y="54545"/>
                </a:lnTo>
                <a:lnTo>
                  <a:pt x="51891" y="54545"/>
                </a:lnTo>
                <a:lnTo>
                  <a:pt x="51891" y="54545"/>
                </a:lnTo>
                <a:lnTo>
                  <a:pt x="51891" y="54545"/>
                </a:lnTo>
                <a:lnTo>
                  <a:pt x="51891" y="54545"/>
                </a:lnTo>
                <a:lnTo>
                  <a:pt x="51891" y="54545"/>
                </a:lnTo>
                <a:lnTo>
                  <a:pt x="52818" y="54545"/>
                </a:lnTo>
                <a:lnTo>
                  <a:pt x="52818" y="54545"/>
                </a:lnTo>
                <a:lnTo>
                  <a:pt x="52818" y="54545"/>
                </a:lnTo>
                <a:lnTo>
                  <a:pt x="53745" y="54545"/>
                </a:lnTo>
                <a:lnTo>
                  <a:pt x="53745" y="54545"/>
                </a:lnTo>
                <a:lnTo>
                  <a:pt x="53745" y="60000"/>
                </a:lnTo>
                <a:lnTo>
                  <a:pt x="53745" y="60000"/>
                </a:lnTo>
                <a:lnTo>
                  <a:pt x="53745" y="60000"/>
                </a:lnTo>
                <a:lnTo>
                  <a:pt x="53745" y="60000"/>
                </a:lnTo>
                <a:lnTo>
                  <a:pt x="53745" y="60000"/>
                </a:lnTo>
                <a:lnTo>
                  <a:pt x="53745" y="65454"/>
                </a:lnTo>
                <a:lnTo>
                  <a:pt x="53745" y="65454"/>
                </a:lnTo>
                <a:lnTo>
                  <a:pt x="53745" y="65454"/>
                </a:lnTo>
                <a:lnTo>
                  <a:pt x="53745" y="65454"/>
                </a:lnTo>
                <a:lnTo>
                  <a:pt x="53745" y="65454"/>
                </a:lnTo>
                <a:lnTo>
                  <a:pt x="53745" y="73636"/>
                </a:lnTo>
                <a:lnTo>
                  <a:pt x="53745" y="73636"/>
                </a:lnTo>
                <a:lnTo>
                  <a:pt x="54671" y="73636"/>
                </a:lnTo>
                <a:lnTo>
                  <a:pt x="54671" y="73636"/>
                </a:lnTo>
                <a:lnTo>
                  <a:pt x="54671" y="73636"/>
                </a:lnTo>
                <a:lnTo>
                  <a:pt x="54671" y="73636"/>
                </a:lnTo>
                <a:lnTo>
                  <a:pt x="54671" y="73636"/>
                </a:lnTo>
                <a:lnTo>
                  <a:pt x="55598" y="73636"/>
                </a:lnTo>
                <a:lnTo>
                  <a:pt x="55598" y="73636"/>
                </a:lnTo>
                <a:lnTo>
                  <a:pt x="55598" y="73636"/>
                </a:lnTo>
                <a:lnTo>
                  <a:pt x="55598" y="73636"/>
                </a:lnTo>
                <a:lnTo>
                  <a:pt x="55598" y="73636"/>
                </a:lnTo>
                <a:lnTo>
                  <a:pt x="55598" y="73636"/>
                </a:lnTo>
                <a:lnTo>
                  <a:pt x="55598" y="73636"/>
                </a:lnTo>
                <a:lnTo>
                  <a:pt x="55598" y="65454"/>
                </a:lnTo>
                <a:lnTo>
                  <a:pt x="54671" y="65454"/>
                </a:lnTo>
                <a:lnTo>
                  <a:pt x="54671" y="65454"/>
                </a:lnTo>
                <a:lnTo>
                  <a:pt x="55598" y="65454"/>
                </a:lnTo>
                <a:lnTo>
                  <a:pt x="55598" y="65454"/>
                </a:lnTo>
                <a:lnTo>
                  <a:pt x="55598" y="65454"/>
                </a:lnTo>
                <a:lnTo>
                  <a:pt x="55598" y="65454"/>
                </a:lnTo>
                <a:lnTo>
                  <a:pt x="55598" y="60000"/>
                </a:lnTo>
                <a:lnTo>
                  <a:pt x="56988" y="60000"/>
                </a:lnTo>
                <a:lnTo>
                  <a:pt x="56988" y="60000"/>
                </a:lnTo>
                <a:lnTo>
                  <a:pt x="56988" y="60000"/>
                </a:lnTo>
                <a:lnTo>
                  <a:pt x="56988" y="60000"/>
                </a:lnTo>
                <a:lnTo>
                  <a:pt x="57915" y="60000"/>
                </a:lnTo>
                <a:lnTo>
                  <a:pt x="57915" y="60000"/>
                </a:lnTo>
                <a:lnTo>
                  <a:pt x="57915" y="65454"/>
                </a:lnTo>
                <a:lnTo>
                  <a:pt x="57915" y="65454"/>
                </a:lnTo>
                <a:lnTo>
                  <a:pt x="57915" y="65454"/>
                </a:lnTo>
                <a:lnTo>
                  <a:pt x="57915" y="65454"/>
                </a:lnTo>
                <a:lnTo>
                  <a:pt x="58841" y="65454"/>
                </a:lnTo>
                <a:lnTo>
                  <a:pt x="58841" y="65454"/>
                </a:lnTo>
                <a:lnTo>
                  <a:pt x="58841" y="65454"/>
                </a:lnTo>
                <a:lnTo>
                  <a:pt x="58841" y="65454"/>
                </a:lnTo>
                <a:lnTo>
                  <a:pt x="59768" y="65454"/>
                </a:lnTo>
                <a:lnTo>
                  <a:pt x="59768" y="65454"/>
                </a:lnTo>
                <a:lnTo>
                  <a:pt x="59768" y="65454"/>
                </a:lnTo>
                <a:lnTo>
                  <a:pt x="59768" y="73636"/>
                </a:lnTo>
                <a:lnTo>
                  <a:pt x="59768" y="73636"/>
                </a:lnTo>
                <a:lnTo>
                  <a:pt x="60694" y="73636"/>
                </a:lnTo>
                <a:lnTo>
                  <a:pt x="60694" y="73636"/>
                </a:lnTo>
                <a:lnTo>
                  <a:pt x="60694" y="73636"/>
                </a:lnTo>
                <a:lnTo>
                  <a:pt x="62084" y="73636"/>
                </a:lnTo>
                <a:lnTo>
                  <a:pt x="62084" y="65454"/>
                </a:lnTo>
                <a:lnTo>
                  <a:pt x="62084" y="65454"/>
                </a:lnTo>
                <a:lnTo>
                  <a:pt x="62084" y="65454"/>
                </a:lnTo>
                <a:lnTo>
                  <a:pt x="62084" y="65454"/>
                </a:lnTo>
                <a:lnTo>
                  <a:pt x="63011" y="65454"/>
                </a:lnTo>
                <a:lnTo>
                  <a:pt x="63011" y="65454"/>
                </a:lnTo>
                <a:lnTo>
                  <a:pt x="63011" y="65454"/>
                </a:lnTo>
                <a:lnTo>
                  <a:pt x="63011" y="65454"/>
                </a:lnTo>
                <a:lnTo>
                  <a:pt x="63938" y="65454"/>
                </a:lnTo>
                <a:lnTo>
                  <a:pt x="63938" y="65454"/>
                </a:lnTo>
                <a:lnTo>
                  <a:pt x="63938" y="65454"/>
                </a:lnTo>
                <a:lnTo>
                  <a:pt x="64864" y="65454"/>
                </a:lnTo>
                <a:lnTo>
                  <a:pt x="64864" y="73636"/>
                </a:lnTo>
                <a:lnTo>
                  <a:pt x="64864" y="73636"/>
                </a:lnTo>
                <a:lnTo>
                  <a:pt x="64864" y="65454"/>
                </a:lnTo>
                <a:lnTo>
                  <a:pt x="64864" y="65454"/>
                </a:lnTo>
                <a:lnTo>
                  <a:pt x="64864" y="65454"/>
                </a:lnTo>
                <a:lnTo>
                  <a:pt x="64864" y="65454"/>
                </a:lnTo>
                <a:lnTo>
                  <a:pt x="65791" y="65454"/>
                </a:lnTo>
                <a:lnTo>
                  <a:pt x="65791" y="65454"/>
                </a:lnTo>
                <a:lnTo>
                  <a:pt x="65791" y="65454"/>
                </a:lnTo>
                <a:lnTo>
                  <a:pt x="65791" y="65454"/>
                </a:lnTo>
                <a:lnTo>
                  <a:pt x="67181" y="65454"/>
                </a:lnTo>
                <a:lnTo>
                  <a:pt x="67181" y="65454"/>
                </a:lnTo>
                <a:lnTo>
                  <a:pt x="67181" y="65454"/>
                </a:lnTo>
                <a:lnTo>
                  <a:pt x="68108" y="65454"/>
                </a:lnTo>
                <a:lnTo>
                  <a:pt x="68108" y="65454"/>
                </a:lnTo>
                <a:lnTo>
                  <a:pt x="68108" y="65454"/>
                </a:lnTo>
                <a:lnTo>
                  <a:pt x="68108" y="65454"/>
                </a:lnTo>
                <a:lnTo>
                  <a:pt x="68108" y="73636"/>
                </a:lnTo>
                <a:lnTo>
                  <a:pt x="68108" y="73636"/>
                </a:lnTo>
                <a:lnTo>
                  <a:pt x="69034" y="73636"/>
                </a:lnTo>
                <a:lnTo>
                  <a:pt x="69034" y="73636"/>
                </a:lnTo>
                <a:lnTo>
                  <a:pt x="69034" y="73636"/>
                </a:lnTo>
                <a:lnTo>
                  <a:pt x="69034" y="73636"/>
                </a:lnTo>
                <a:lnTo>
                  <a:pt x="69034" y="73636"/>
                </a:lnTo>
                <a:lnTo>
                  <a:pt x="69961" y="73636"/>
                </a:lnTo>
                <a:lnTo>
                  <a:pt x="69961" y="73636"/>
                </a:lnTo>
                <a:lnTo>
                  <a:pt x="69961" y="73636"/>
                </a:lnTo>
                <a:lnTo>
                  <a:pt x="70888" y="73636"/>
                </a:lnTo>
                <a:lnTo>
                  <a:pt x="70888" y="73636"/>
                </a:lnTo>
                <a:lnTo>
                  <a:pt x="70888" y="73636"/>
                </a:lnTo>
                <a:lnTo>
                  <a:pt x="70888" y="73636"/>
                </a:lnTo>
                <a:lnTo>
                  <a:pt x="72277" y="73636"/>
                </a:lnTo>
                <a:lnTo>
                  <a:pt x="72277" y="73636"/>
                </a:lnTo>
                <a:lnTo>
                  <a:pt x="72277" y="73636"/>
                </a:lnTo>
                <a:lnTo>
                  <a:pt x="72277" y="73636"/>
                </a:lnTo>
                <a:lnTo>
                  <a:pt x="72277" y="73636"/>
                </a:lnTo>
                <a:lnTo>
                  <a:pt x="72277" y="79090"/>
                </a:lnTo>
                <a:lnTo>
                  <a:pt x="73204" y="79090"/>
                </a:lnTo>
                <a:lnTo>
                  <a:pt x="73204" y="79090"/>
                </a:lnTo>
                <a:lnTo>
                  <a:pt x="73204" y="79090"/>
                </a:lnTo>
                <a:lnTo>
                  <a:pt x="73204" y="73636"/>
                </a:lnTo>
                <a:lnTo>
                  <a:pt x="74131" y="73636"/>
                </a:lnTo>
                <a:lnTo>
                  <a:pt x="74131" y="73636"/>
                </a:lnTo>
                <a:lnTo>
                  <a:pt x="74131" y="73636"/>
                </a:lnTo>
                <a:lnTo>
                  <a:pt x="74131" y="73636"/>
                </a:lnTo>
                <a:lnTo>
                  <a:pt x="74131" y="73636"/>
                </a:lnTo>
                <a:lnTo>
                  <a:pt x="74131" y="73636"/>
                </a:lnTo>
                <a:lnTo>
                  <a:pt x="75057" y="73636"/>
                </a:lnTo>
                <a:lnTo>
                  <a:pt x="75057" y="73636"/>
                </a:lnTo>
                <a:lnTo>
                  <a:pt x="75057" y="65454"/>
                </a:lnTo>
                <a:lnTo>
                  <a:pt x="75057" y="65454"/>
                </a:lnTo>
                <a:lnTo>
                  <a:pt x="75057" y="65454"/>
                </a:lnTo>
                <a:lnTo>
                  <a:pt x="75984" y="65454"/>
                </a:lnTo>
                <a:lnTo>
                  <a:pt x="75984" y="65454"/>
                </a:lnTo>
                <a:lnTo>
                  <a:pt x="75984" y="65454"/>
                </a:lnTo>
                <a:lnTo>
                  <a:pt x="77374" y="65454"/>
                </a:lnTo>
                <a:lnTo>
                  <a:pt x="77374" y="65454"/>
                </a:lnTo>
                <a:lnTo>
                  <a:pt x="77374" y="65454"/>
                </a:lnTo>
                <a:lnTo>
                  <a:pt x="77374" y="65454"/>
                </a:lnTo>
                <a:lnTo>
                  <a:pt x="77374" y="65454"/>
                </a:lnTo>
                <a:lnTo>
                  <a:pt x="78301" y="65454"/>
                </a:lnTo>
                <a:lnTo>
                  <a:pt x="78301" y="65454"/>
                </a:lnTo>
                <a:lnTo>
                  <a:pt x="78301" y="65454"/>
                </a:lnTo>
                <a:lnTo>
                  <a:pt x="78301" y="65454"/>
                </a:lnTo>
                <a:lnTo>
                  <a:pt x="78301" y="65454"/>
                </a:lnTo>
                <a:lnTo>
                  <a:pt x="79227" y="65454"/>
                </a:lnTo>
                <a:lnTo>
                  <a:pt x="79227" y="65454"/>
                </a:lnTo>
                <a:lnTo>
                  <a:pt x="79227" y="65454"/>
                </a:lnTo>
                <a:lnTo>
                  <a:pt x="79227" y="65454"/>
                </a:lnTo>
                <a:lnTo>
                  <a:pt x="80154" y="65454"/>
                </a:lnTo>
                <a:lnTo>
                  <a:pt x="80154" y="65454"/>
                </a:lnTo>
                <a:lnTo>
                  <a:pt x="80154" y="65454"/>
                </a:lnTo>
                <a:lnTo>
                  <a:pt x="80154" y="65454"/>
                </a:lnTo>
                <a:lnTo>
                  <a:pt x="80154" y="65454"/>
                </a:lnTo>
                <a:lnTo>
                  <a:pt x="81081" y="65454"/>
                </a:lnTo>
                <a:lnTo>
                  <a:pt x="81081" y="65454"/>
                </a:lnTo>
                <a:lnTo>
                  <a:pt x="81081" y="60000"/>
                </a:lnTo>
                <a:lnTo>
                  <a:pt x="81081" y="60000"/>
                </a:lnTo>
                <a:lnTo>
                  <a:pt x="81081" y="60000"/>
                </a:lnTo>
                <a:lnTo>
                  <a:pt x="82471" y="60000"/>
                </a:lnTo>
                <a:lnTo>
                  <a:pt x="82471" y="60000"/>
                </a:lnTo>
                <a:lnTo>
                  <a:pt x="82471" y="60000"/>
                </a:lnTo>
                <a:lnTo>
                  <a:pt x="82471" y="65454"/>
                </a:lnTo>
                <a:lnTo>
                  <a:pt x="83397" y="65454"/>
                </a:lnTo>
                <a:lnTo>
                  <a:pt x="83397" y="65454"/>
                </a:lnTo>
                <a:lnTo>
                  <a:pt x="83397" y="65454"/>
                </a:lnTo>
                <a:lnTo>
                  <a:pt x="83397" y="65454"/>
                </a:lnTo>
                <a:lnTo>
                  <a:pt x="83397" y="60000"/>
                </a:lnTo>
                <a:lnTo>
                  <a:pt x="84324" y="60000"/>
                </a:lnTo>
                <a:lnTo>
                  <a:pt x="84324" y="60000"/>
                </a:lnTo>
                <a:lnTo>
                  <a:pt x="84324" y="60000"/>
                </a:lnTo>
                <a:lnTo>
                  <a:pt x="84324" y="60000"/>
                </a:lnTo>
                <a:lnTo>
                  <a:pt x="85250" y="60000"/>
                </a:lnTo>
                <a:lnTo>
                  <a:pt x="85250" y="60000"/>
                </a:lnTo>
                <a:lnTo>
                  <a:pt x="85250" y="60000"/>
                </a:lnTo>
                <a:lnTo>
                  <a:pt x="85250" y="60000"/>
                </a:lnTo>
                <a:lnTo>
                  <a:pt x="86177" y="60000"/>
                </a:lnTo>
                <a:lnTo>
                  <a:pt x="86177" y="60000"/>
                </a:lnTo>
                <a:lnTo>
                  <a:pt x="86177" y="60000"/>
                </a:lnTo>
                <a:lnTo>
                  <a:pt x="86177" y="60000"/>
                </a:lnTo>
                <a:lnTo>
                  <a:pt x="86177" y="60000"/>
                </a:lnTo>
                <a:lnTo>
                  <a:pt x="87567" y="60000"/>
                </a:lnTo>
                <a:lnTo>
                  <a:pt x="87567" y="60000"/>
                </a:lnTo>
                <a:lnTo>
                  <a:pt x="87567" y="60000"/>
                </a:lnTo>
                <a:lnTo>
                  <a:pt x="87567" y="60000"/>
                </a:lnTo>
                <a:lnTo>
                  <a:pt x="88494" y="60000"/>
                </a:lnTo>
                <a:lnTo>
                  <a:pt x="88494" y="54545"/>
                </a:lnTo>
                <a:lnTo>
                  <a:pt x="88494" y="54545"/>
                </a:lnTo>
                <a:lnTo>
                  <a:pt x="88494" y="54545"/>
                </a:lnTo>
                <a:lnTo>
                  <a:pt x="89420" y="54545"/>
                </a:lnTo>
                <a:lnTo>
                  <a:pt x="89420" y="54545"/>
                </a:lnTo>
                <a:lnTo>
                  <a:pt x="89420" y="54545"/>
                </a:lnTo>
                <a:lnTo>
                  <a:pt x="89420" y="54545"/>
                </a:lnTo>
                <a:lnTo>
                  <a:pt x="90347" y="54545"/>
                </a:lnTo>
                <a:lnTo>
                  <a:pt x="90347" y="54545"/>
                </a:lnTo>
                <a:lnTo>
                  <a:pt x="90347" y="54545"/>
                </a:lnTo>
                <a:lnTo>
                  <a:pt x="90347" y="54545"/>
                </a:lnTo>
                <a:lnTo>
                  <a:pt x="91274" y="54545"/>
                </a:lnTo>
                <a:lnTo>
                  <a:pt x="91274" y="54545"/>
                </a:lnTo>
                <a:lnTo>
                  <a:pt x="91274" y="60000"/>
                </a:lnTo>
                <a:lnTo>
                  <a:pt x="91274" y="60000"/>
                </a:lnTo>
                <a:lnTo>
                  <a:pt x="92664" y="60000"/>
                </a:lnTo>
                <a:lnTo>
                  <a:pt x="92664" y="60000"/>
                </a:lnTo>
                <a:lnTo>
                  <a:pt x="92664" y="60000"/>
                </a:lnTo>
                <a:lnTo>
                  <a:pt x="92664" y="60000"/>
                </a:lnTo>
                <a:lnTo>
                  <a:pt x="92664" y="60000"/>
                </a:lnTo>
                <a:lnTo>
                  <a:pt x="93590" y="60000"/>
                </a:lnTo>
                <a:lnTo>
                  <a:pt x="93590" y="60000"/>
                </a:lnTo>
                <a:lnTo>
                  <a:pt x="93590" y="60000"/>
                </a:lnTo>
                <a:lnTo>
                  <a:pt x="93590" y="60000"/>
                </a:lnTo>
                <a:lnTo>
                  <a:pt x="93590" y="60000"/>
                </a:lnTo>
                <a:lnTo>
                  <a:pt x="93590" y="60000"/>
                </a:lnTo>
                <a:lnTo>
                  <a:pt x="94517" y="60000"/>
                </a:lnTo>
                <a:lnTo>
                  <a:pt x="94517" y="60000"/>
                </a:lnTo>
                <a:lnTo>
                  <a:pt x="94517" y="60000"/>
                </a:lnTo>
                <a:lnTo>
                  <a:pt x="94517" y="60000"/>
                </a:lnTo>
                <a:lnTo>
                  <a:pt x="95444" y="60000"/>
                </a:lnTo>
                <a:lnTo>
                  <a:pt x="95444" y="60000"/>
                </a:lnTo>
                <a:lnTo>
                  <a:pt x="95444" y="60000"/>
                </a:lnTo>
                <a:lnTo>
                  <a:pt x="95444" y="60000"/>
                </a:lnTo>
                <a:lnTo>
                  <a:pt x="96370" y="60000"/>
                </a:lnTo>
                <a:lnTo>
                  <a:pt x="96370" y="54545"/>
                </a:lnTo>
                <a:lnTo>
                  <a:pt x="96370" y="54545"/>
                </a:lnTo>
                <a:lnTo>
                  <a:pt x="96370" y="54545"/>
                </a:lnTo>
                <a:lnTo>
                  <a:pt x="97760" y="54545"/>
                </a:lnTo>
                <a:lnTo>
                  <a:pt x="97760" y="54545"/>
                </a:lnTo>
                <a:lnTo>
                  <a:pt x="97760" y="54545"/>
                </a:lnTo>
                <a:lnTo>
                  <a:pt x="97760" y="54545"/>
                </a:lnTo>
                <a:lnTo>
                  <a:pt x="98687" y="54545"/>
                </a:lnTo>
                <a:lnTo>
                  <a:pt x="98687" y="54545"/>
                </a:lnTo>
                <a:lnTo>
                  <a:pt x="98687" y="54545"/>
                </a:lnTo>
                <a:lnTo>
                  <a:pt x="98687" y="54545"/>
                </a:lnTo>
                <a:lnTo>
                  <a:pt x="98687" y="54545"/>
                </a:lnTo>
                <a:lnTo>
                  <a:pt x="99613" y="54545"/>
                </a:lnTo>
                <a:lnTo>
                  <a:pt x="99613" y="54545"/>
                </a:lnTo>
                <a:lnTo>
                  <a:pt x="99613" y="54545"/>
                </a:lnTo>
                <a:lnTo>
                  <a:pt x="100540" y="54545"/>
                </a:lnTo>
                <a:lnTo>
                  <a:pt x="100540" y="54545"/>
                </a:lnTo>
                <a:lnTo>
                  <a:pt x="100540" y="54545"/>
                </a:lnTo>
                <a:lnTo>
                  <a:pt x="100540" y="54545"/>
                </a:lnTo>
                <a:lnTo>
                  <a:pt x="100540" y="54545"/>
                </a:lnTo>
                <a:lnTo>
                  <a:pt x="101467" y="54545"/>
                </a:lnTo>
                <a:lnTo>
                  <a:pt x="101467" y="54545"/>
                </a:lnTo>
                <a:lnTo>
                  <a:pt x="101467" y="54545"/>
                </a:lnTo>
                <a:lnTo>
                  <a:pt x="101467" y="54545"/>
                </a:lnTo>
                <a:lnTo>
                  <a:pt x="102857" y="54545"/>
                </a:lnTo>
                <a:lnTo>
                  <a:pt x="102857" y="54545"/>
                </a:lnTo>
                <a:lnTo>
                  <a:pt x="102857" y="54545"/>
                </a:lnTo>
                <a:lnTo>
                  <a:pt x="103783" y="54545"/>
                </a:lnTo>
                <a:lnTo>
                  <a:pt x="103783" y="54545"/>
                </a:lnTo>
                <a:lnTo>
                  <a:pt x="103783" y="54545"/>
                </a:lnTo>
                <a:lnTo>
                  <a:pt x="103783" y="54545"/>
                </a:lnTo>
                <a:lnTo>
                  <a:pt x="104710" y="54545"/>
                </a:lnTo>
                <a:lnTo>
                  <a:pt x="104710" y="54545"/>
                </a:lnTo>
                <a:lnTo>
                  <a:pt x="104710" y="54545"/>
                </a:lnTo>
                <a:lnTo>
                  <a:pt x="104710" y="54545"/>
                </a:lnTo>
                <a:lnTo>
                  <a:pt x="105637" y="54545"/>
                </a:lnTo>
                <a:lnTo>
                  <a:pt x="105637" y="54545"/>
                </a:lnTo>
                <a:lnTo>
                  <a:pt x="105637" y="54545"/>
                </a:lnTo>
                <a:lnTo>
                  <a:pt x="106563" y="54545"/>
                </a:lnTo>
                <a:lnTo>
                  <a:pt x="106563" y="60000"/>
                </a:lnTo>
                <a:lnTo>
                  <a:pt x="106563" y="60000"/>
                </a:lnTo>
                <a:lnTo>
                  <a:pt x="106563" y="60000"/>
                </a:lnTo>
                <a:lnTo>
                  <a:pt x="106563" y="60000"/>
                </a:lnTo>
                <a:lnTo>
                  <a:pt x="107953" y="60000"/>
                </a:lnTo>
                <a:lnTo>
                  <a:pt x="107953" y="60000"/>
                </a:lnTo>
                <a:lnTo>
                  <a:pt x="107953" y="60000"/>
                </a:lnTo>
                <a:lnTo>
                  <a:pt x="107953" y="60000"/>
                </a:lnTo>
                <a:lnTo>
                  <a:pt x="107953" y="60000"/>
                </a:lnTo>
                <a:lnTo>
                  <a:pt x="107953" y="60000"/>
                </a:lnTo>
                <a:lnTo>
                  <a:pt x="107953" y="60000"/>
                </a:lnTo>
                <a:lnTo>
                  <a:pt x="107953" y="60000"/>
                </a:lnTo>
                <a:lnTo>
                  <a:pt x="107953" y="60000"/>
                </a:lnTo>
                <a:lnTo>
                  <a:pt x="106563" y="60000"/>
                </a:lnTo>
                <a:lnTo>
                  <a:pt x="106563" y="65454"/>
                </a:lnTo>
                <a:lnTo>
                  <a:pt x="107953" y="65454"/>
                </a:lnTo>
                <a:lnTo>
                  <a:pt x="107953" y="65454"/>
                </a:lnTo>
                <a:lnTo>
                  <a:pt x="107953" y="65454"/>
                </a:lnTo>
                <a:lnTo>
                  <a:pt x="107953" y="65454"/>
                </a:lnTo>
                <a:lnTo>
                  <a:pt x="108880" y="65454"/>
                </a:lnTo>
                <a:lnTo>
                  <a:pt x="108880" y="65454"/>
                </a:lnTo>
                <a:lnTo>
                  <a:pt x="108880" y="65454"/>
                </a:lnTo>
                <a:lnTo>
                  <a:pt x="109806" y="65454"/>
                </a:lnTo>
                <a:lnTo>
                  <a:pt x="109806" y="65454"/>
                </a:lnTo>
                <a:lnTo>
                  <a:pt x="109806" y="65454"/>
                </a:lnTo>
                <a:lnTo>
                  <a:pt x="109806" y="65454"/>
                </a:lnTo>
                <a:lnTo>
                  <a:pt x="110733" y="65454"/>
                </a:lnTo>
                <a:lnTo>
                  <a:pt x="110733" y="65454"/>
                </a:lnTo>
                <a:lnTo>
                  <a:pt x="110733" y="65454"/>
                </a:lnTo>
                <a:lnTo>
                  <a:pt x="110733" y="65454"/>
                </a:lnTo>
                <a:lnTo>
                  <a:pt x="111660" y="65454"/>
                </a:lnTo>
                <a:lnTo>
                  <a:pt x="111660" y="65454"/>
                </a:lnTo>
                <a:lnTo>
                  <a:pt x="111660" y="65454"/>
                </a:lnTo>
                <a:lnTo>
                  <a:pt x="113050" y="65454"/>
                </a:lnTo>
                <a:lnTo>
                  <a:pt x="113050" y="65454"/>
                </a:lnTo>
                <a:lnTo>
                  <a:pt x="113050" y="65454"/>
                </a:lnTo>
                <a:lnTo>
                  <a:pt x="113050" y="65454"/>
                </a:lnTo>
                <a:lnTo>
                  <a:pt x="113976" y="65454"/>
                </a:lnTo>
                <a:lnTo>
                  <a:pt x="113976" y="65454"/>
                </a:lnTo>
                <a:lnTo>
                  <a:pt x="113976" y="65454"/>
                </a:lnTo>
                <a:lnTo>
                  <a:pt x="113976" y="65454"/>
                </a:lnTo>
                <a:lnTo>
                  <a:pt x="113976" y="65454"/>
                </a:lnTo>
                <a:lnTo>
                  <a:pt x="114903" y="65454"/>
                </a:lnTo>
                <a:lnTo>
                  <a:pt x="114903" y="65454"/>
                </a:lnTo>
                <a:lnTo>
                  <a:pt x="114903" y="65454"/>
                </a:lnTo>
                <a:lnTo>
                  <a:pt x="114903" y="65454"/>
                </a:lnTo>
                <a:lnTo>
                  <a:pt x="115830" y="65454"/>
                </a:lnTo>
                <a:lnTo>
                  <a:pt x="115830" y="65454"/>
                </a:lnTo>
                <a:lnTo>
                  <a:pt x="115830" y="73636"/>
                </a:lnTo>
                <a:lnTo>
                  <a:pt x="115830" y="73636"/>
                </a:lnTo>
                <a:lnTo>
                  <a:pt x="115830" y="73636"/>
                </a:lnTo>
                <a:lnTo>
                  <a:pt x="115830" y="73636"/>
                </a:lnTo>
                <a:lnTo>
                  <a:pt x="115830" y="73636"/>
                </a:lnTo>
                <a:lnTo>
                  <a:pt x="115830" y="73636"/>
                </a:lnTo>
                <a:lnTo>
                  <a:pt x="116756" y="73636"/>
                </a:lnTo>
                <a:lnTo>
                  <a:pt x="116756" y="73636"/>
                </a:lnTo>
                <a:lnTo>
                  <a:pt x="116756" y="73636"/>
                </a:lnTo>
                <a:lnTo>
                  <a:pt x="116756" y="73636"/>
                </a:lnTo>
                <a:lnTo>
                  <a:pt x="118146" y="73636"/>
                </a:lnTo>
                <a:lnTo>
                  <a:pt x="118146" y="73636"/>
                </a:lnTo>
                <a:lnTo>
                  <a:pt x="118146" y="73636"/>
                </a:lnTo>
                <a:lnTo>
                  <a:pt x="118146" y="79090"/>
                </a:lnTo>
                <a:lnTo>
                  <a:pt x="118146" y="79090"/>
                </a:lnTo>
                <a:lnTo>
                  <a:pt x="119073" y="79090"/>
                </a:lnTo>
                <a:lnTo>
                  <a:pt x="119073" y="79090"/>
                </a:lnTo>
                <a:lnTo>
                  <a:pt x="119073" y="79090"/>
                </a:lnTo>
                <a:lnTo>
                  <a:pt x="119073" y="79090"/>
                </a:lnTo>
                <a:lnTo>
                  <a:pt x="119073" y="79090"/>
                </a:lnTo>
                <a:lnTo>
                  <a:pt x="119073" y="79090"/>
                </a:lnTo>
                <a:lnTo>
                  <a:pt x="119073" y="79090"/>
                </a:lnTo>
                <a:lnTo>
                  <a:pt x="119073" y="84545"/>
                </a:lnTo>
                <a:lnTo>
                  <a:pt x="119073" y="84545"/>
                </a:lnTo>
                <a:lnTo>
                  <a:pt x="119073" y="84545"/>
                </a:lnTo>
                <a:lnTo>
                  <a:pt x="118146" y="84545"/>
                </a:lnTo>
                <a:lnTo>
                  <a:pt x="118146" y="84545"/>
                </a:lnTo>
                <a:lnTo>
                  <a:pt x="118146" y="84545"/>
                </a:lnTo>
                <a:lnTo>
                  <a:pt x="118146" y="84545"/>
                </a:lnTo>
                <a:lnTo>
                  <a:pt x="116756" y="84545"/>
                </a:lnTo>
                <a:lnTo>
                  <a:pt x="116756" y="84545"/>
                </a:lnTo>
                <a:lnTo>
                  <a:pt x="116756" y="84545"/>
                </a:lnTo>
                <a:lnTo>
                  <a:pt x="116756" y="84545"/>
                </a:lnTo>
                <a:lnTo>
                  <a:pt x="116756" y="90000"/>
                </a:lnTo>
                <a:lnTo>
                  <a:pt x="115830" y="90000"/>
                </a:lnTo>
                <a:lnTo>
                  <a:pt x="115830" y="90000"/>
                </a:lnTo>
                <a:lnTo>
                  <a:pt x="115830" y="90000"/>
                </a:lnTo>
                <a:lnTo>
                  <a:pt x="115830" y="90000"/>
                </a:lnTo>
                <a:lnTo>
                  <a:pt x="115830" y="90000"/>
                </a:lnTo>
                <a:lnTo>
                  <a:pt x="114903" y="90000"/>
                </a:lnTo>
                <a:lnTo>
                  <a:pt x="114903" y="90000"/>
                </a:lnTo>
                <a:lnTo>
                  <a:pt x="114903" y="90000"/>
                </a:lnTo>
                <a:lnTo>
                  <a:pt x="114903" y="90000"/>
                </a:lnTo>
                <a:lnTo>
                  <a:pt x="114903" y="90000"/>
                </a:lnTo>
                <a:lnTo>
                  <a:pt x="114903" y="90000"/>
                </a:lnTo>
                <a:lnTo>
                  <a:pt x="115830" y="90000"/>
                </a:lnTo>
                <a:lnTo>
                  <a:pt x="115830" y="90000"/>
                </a:lnTo>
                <a:lnTo>
                  <a:pt x="115830" y="90000"/>
                </a:lnTo>
                <a:lnTo>
                  <a:pt x="115830" y="90000"/>
                </a:lnTo>
                <a:lnTo>
                  <a:pt x="116756" y="90000"/>
                </a:lnTo>
                <a:lnTo>
                  <a:pt x="116756" y="90000"/>
                </a:lnTo>
                <a:lnTo>
                  <a:pt x="116756" y="90000"/>
                </a:lnTo>
                <a:lnTo>
                  <a:pt x="116756" y="90000"/>
                </a:lnTo>
                <a:lnTo>
                  <a:pt x="118146" y="90000"/>
                </a:lnTo>
                <a:lnTo>
                  <a:pt x="118146" y="90000"/>
                </a:lnTo>
                <a:lnTo>
                  <a:pt x="118146" y="90000"/>
                </a:lnTo>
                <a:lnTo>
                  <a:pt x="119073" y="90000"/>
                </a:lnTo>
                <a:lnTo>
                  <a:pt x="119073" y="95454"/>
                </a:lnTo>
                <a:lnTo>
                  <a:pt x="119073" y="95454"/>
                </a:lnTo>
                <a:lnTo>
                  <a:pt x="119073" y="95454"/>
                </a:lnTo>
                <a:lnTo>
                  <a:pt x="119073" y="95454"/>
                </a:lnTo>
                <a:lnTo>
                  <a:pt x="119073" y="95454"/>
                </a:lnTo>
                <a:lnTo>
                  <a:pt x="119073" y="95454"/>
                </a:lnTo>
                <a:lnTo>
                  <a:pt x="120000" y="95454"/>
                </a:lnTo>
                <a:lnTo>
                  <a:pt x="120000" y="103636"/>
                </a:lnTo>
                <a:lnTo>
                  <a:pt x="119073" y="103636"/>
                </a:lnTo>
                <a:lnTo>
                  <a:pt x="119073" y="103636"/>
                </a:lnTo>
                <a:lnTo>
                  <a:pt x="119073" y="103636"/>
                </a:lnTo>
                <a:lnTo>
                  <a:pt x="119073" y="103636"/>
                </a:lnTo>
                <a:lnTo>
                  <a:pt x="119073" y="103636"/>
                </a:lnTo>
                <a:lnTo>
                  <a:pt x="118146" y="103636"/>
                </a:lnTo>
                <a:lnTo>
                  <a:pt x="118146" y="103636"/>
                </a:lnTo>
                <a:lnTo>
                  <a:pt x="118146" y="103636"/>
                </a:lnTo>
                <a:lnTo>
                  <a:pt x="116756" y="103636"/>
                </a:lnTo>
                <a:lnTo>
                  <a:pt x="116756" y="103636"/>
                </a:lnTo>
                <a:lnTo>
                  <a:pt x="116756" y="103636"/>
                </a:lnTo>
                <a:lnTo>
                  <a:pt x="116756" y="103636"/>
                </a:lnTo>
                <a:lnTo>
                  <a:pt x="116756" y="103636"/>
                </a:lnTo>
                <a:lnTo>
                  <a:pt x="115830" y="103636"/>
                </a:lnTo>
                <a:lnTo>
                  <a:pt x="115830" y="103636"/>
                </a:lnTo>
                <a:lnTo>
                  <a:pt x="115830" y="103636"/>
                </a:lnTo>
                <a:lnTo>
                  <a:pt x="115830" y="103636"/>
                </a:lnTo>
                <a:lnTo>
                  <a:pt x="114903" y="103636"/>
                </a:lnTo>
                <a:lnTo>
                  <a:pt x="114903" y="103636"/>
                </a:lnTo>
                <a:lnTo>
                  <a:pt x="114903" y="103636"/>
                </a:lnTo>
                <a:lnTo>
                  <a:pt x="114903" y="103636"/>
                </a:lnTo>
                <a:lnTo>
                  <a:pt x="113976" y="103636"/>
                </a:lnTo>
                <a:lnTo>
                  <a:pt x="113976" y="103636"/>
                </a:lnTo>
                <a:lnTo>
                  <a:pt x="113976" y="103636"/>
                </a:lnTo>
                <a:lnTo>
                  <a:pt x="113976" y="109090"/>
                </a:lnTo>
                <a:lnTo>
                  <a:pt x="113976" y="109090"/>
                </a:lnTo>
                <a:lnTo>
                  <a:pt x="113976" y="109090"/>
                </a:lnTo>
                <a:lnTo>
                  <a:pt x="113976" y="109090"/>
                </a:lnTo>
                <a:lnTo>
                  <a:pt x="113976" y="114545"/>
                </a:lnTo>
                <a:lnTo>
                  <a:pt x="113976" y="114545"/>
                </a:lnTo>
                <a:lnTo>
                  <a:pt x="113976" y="114545"/>
                </a:lnTo>
                <a:lnTo>
                  <a:pt x="113050" y="114545"/>
                </a:lnTo>
                <a:lnTo>
                  <a:pt x="113050" y="114545"/>
                </a:lnTo>
                <a:lnTo>
                  <a:pt x="113050" y="114545"/>
                </a:lnTo>
                <a:lnTo>
                  <a:pt x="113050" y="114545"/>
                </a:lnTo>
                <a:lnTo>
                  <a:pt x="111660" y="114545"/>
                </a:lnTo>
                <a:lnTo>
                  <a:pt x="111660" y="114545"/>
                </a:lnTo>
                <a:lnTo>
                  <a:pt x="111660" y="114545"/>
                </a:lnTo>
                <a:lnTo>
                  <a:pt x="111660" y="114545"/>
                </a:lnTo>
                <a:lnTo>
                  <a:pt x="110733" y="114545"/>
                </a:lnTo>
                <a:lnTo>
                  <a:pt x="110733" y="114545"/>
                </a:lnTo>
                <a:lnTo>
                  <a:pt x="110733" y="114545"/>
                </a:lnTo>
                <a:lnTo>
                  <a:pt x="110733" y="114545"/>
                </a:lnTo>
                <a:lnTo>
                  <a:pt x="109806" y="114545"/>
                </a:lnTo>
                <a:lnTo>
                  <a:pt x="109806" y="114545"/>
                </a:lnTo>
                <a:lnTo>
                  <a:pt x="109806" y="114545"/>
                </a:lnTo>
                <a:lnTo>
                  <a:pt x="109806" y="114545"/>
                </a:lnTo>
                <a:lnTo>
                  <a:pt x="108880" y="114545"/>
                </a:lnTo>
                <a:lnTo>
                  <a:pt x="108880" y="114545"/>
                </a:lnTo>
                <a:lnTo>
                  <a:pt x="108880" y="114545"/>
                </a:lnTo>
                <a:lnTo>
                  <a:pt x="107953" y="114545"/>
                </a:lnTo>
                <a:lnTo>
                  <a:pt x="107953" y="114545"/>
                </a:lnTo>
                <a:lnTo>
                  <a:pt x="107953" y="114545"/>
                </a:lnTo>
                <a:lnTo>
                  <a:pt x="107953" y="114545"/>
                </a:lnTo>
                <a:lnTo>
                  <a:pt x="107953" y="114545"/>
                </a:lnTo>
                <a:lnTo>
                  <a:pt x="106563" y="114545"/>
                </a:lnTo>
                <a:lnTo>
                  <a:pt x="106563" y="114545"/>
                </a:lnTo>
                <a:lnTo>
                  <a:pt x="106563" y="114545"/>
                </a:lnTo>
                <a:lnTo>
                  <a:pt x="106563" y="114545"/>
                </a:lnTo>
                <a:lnTo>
                  <a:pt x="106563" y="114545"/>
                </a:lnTo>
                <a:lnTo>
                  <a:pt x="105637" y="114545"/>
                </a:lnTo>
                <a:lnTo>
                  <a:pt x="105637" y="114545"/>
                </a:lnTo>
                <a:lnTo>
                  <a:pt x="105637" y="114545"/>
                </a:lnTo>
                <a:lnTo>
                  <a:pt x="105637" y="120000"/>
                </a:lnTo>
                <a:lnTo>
                  <a:pt x="104710" y="120000"/>
                </a:lnTo>
                <a:lnTo>
                  <a:pt x="104710" y="120000"/>
                </a:lnTo>
                <a:lnTo>
                  <a:pt x="104710" y="120000"/>
                </a:lnTo>
                <a:lnTo>
                  <a:pt x="104710" y="120000"/>
                </a:lnTo>
                <a:lnTo>
                  <a:pt x="104710" y="120000"/>
                </a:lnTo>
                <a:lnTo>
                  <a:pt x="103783" y="120000"/>
                </a:lnTo>
                <a:lnTo>
                  <a:pt x="103783" y="120000"/>
                </a:lnTo>
                <a:lnTo>
                  <a:pt x="103783" y="120000"/>
                </a:lnTo>
                <a:lnTo>
                  <a:pt x="103783" y="120000"/>
                </a:lnTo>
                <a:lnTo>
                  <a:pt x="102857" y="120000"/>
                </a:lnTo>
                <a:lnTo>
                  <a:pt x="102857" y="120000"/>
                </a:lnTo>
                <a:lnTo>
                  <a:pt x="102857" y="120000"/>
                </a:lnTo>
                <a:lnTo>
                  <a:pt x="101467" y="120000"/>
                </a:lnTo>
                <a:lnTo>
                  <a:pt x="101467" y="120000"/>
                </a:lnTo>
                <a:lnTo>
                  <a:pt x="101467" y="120000"/>
                </a:lnTo>
                <a:lnTo>
                  <a:pt x="101467" y="120000"/>
                </a:lnTo>
                <a:lnTo>
                  <a:pt x="100540" y="120000"/>
                </a:lnTo>
                <a:lnTo>
                  <a:pt x="100540" y="120000"/>
                </a:lnTo>
                <a:lnTo>
                  <a:pt x="100540" y="120000"/>
                </a:lnTo>
                <a:lnTo>
                  <a:pt x="100540" y="120000"/>
                </a:lnTo>
                <a:lnTo>
                  <a:pt x="100540" y="120000"/>
                </a:lnTo>
                <a:lnTo>
                  <a:pt x="99613" y="120000"/>
                </a:lnTo>
                <a:lnTo>
                  <a:pt x="99613" y="120000"/>
                </a:lnTo>
                <a:lnTo>
                  <a:pt x="99613" y="120000"/>
                </a:lnTo>
                <a:lnTo>
                  <a:pt x="98687" y="120000"/>
                </a:lnTo>
                <a:lnTo>
                  <a:pt x="98687" y="120000"/>
                </a:lnTo>
                <a:lnTo>
                  <a:pt x="98687" y="114545"/>
                </a:lnTo>
                <a:lnTo>
                  <a:pt x="98687" y="114545"/>
                </a:lnTo>
                <a:lnTo>
                  <a:pt x="98687" y="120000"/>
                </a:lnTo>
                <a:lnTo>
                  <a:pt x="98687" y="120000"/>
                </a:lnTo>
                <a:lnTo>
                  <a:pt x="97760" y="120000"/>
                </a:lnTo>
                <a:lnTo>
                  <a:pt x="97760" y="120000"/>
                </a:lnTo>
                <a:lnTo>
                  <a:pt x="97760" y="120000"/>
                </a:lnTo>
                <a:lnTo>
                  <a:pt x="97760" y="120000"/>
                </a:lnTo>
                <a:lnTo>
                  <a:pt x="96370" y="120000"/>
                </a:lnTo>
                <a:lnTo>
                  <a:pt x="96370" y="120000"/>
                </a:lnTo>
                <a:lnTo>
                  <a:pt x="96370" y="120000"/>
                </a:lnTo>
                <a:lnTo>
                  <a:pt x="96370" y="114545"/>
                </a:lnTo>
                <a:lnTo>
                  <a:pt x="95444" y="114545"/>
                </a:lnTo>
                <a:lnTo>
                  <a:pt x="95444" y="114545"/>
                </a:lnTo>
                <a:lnTo>
                  <a:pt x="95444" y="114545"/>
                </a:lnTo>
                <a:lnTo>
                  <a:pt x="95444" y="114545"/>
                </a:lnTo>
                <a:lnTo>
                  <a:pt x="95444" y="114545"/>
                </a:lnTo>
                <a:lnTo>
                  <a:pt x="94517" y="114545"/>
                </a:lnTo>
                <a:lnTo>
                  <a:pt x="94517" y="114545"/>
                </a:lnTo>
                <a:lnTo>
                  <a:pt x="94517" y="114545"/>
                </a:lnTo>
                <a:lnTo>
                  <a:pt x="94517" y="114545"/>
                </a:lnTo>
                <a:lnTo>
                  <a:pt x="93590" y="114545"/>
                </a:lnTo>
                <a:lnTo>
                  <a:pt x="93590" y="109090"/>
                </a:lnTo>
                <a:lnTo>
                  <a:pt x="93590" y="109090"/>
                </a:lnTo>
                <a:lnTo>
                  <a:pt x="93590" y="109090"/>
                </a:lnTo>
                <a:lnTo>
                  <a:pt x="93590" y="103636"/>
                </a:lnTo>
                <a:lnTo>
                  <a:pt x="93590" y="103636"/>
                </a:lnTo>
                <a:lnTo>
                  <a:pt x="93590" y="103636"/>
                </a:lnTo>
                <a:lnTo>
                  <a:pt x="93590" y="103636"/>
                </a:lnTo>
                <a:lnTo>
                  <a:pt x="93590" y="109090"/>
                </a:lnTo>
                <a:lnTo>
                  <a:pt x="92664" y="109090"/>
                </a:lnTo>
                <a:lnTo>
                  <a:pt x="92664" y="109090"/>
                </a:lnTo>
                <a:lnTo>
                  <a:pt x="92664" y="109090"/>
                </a:lnTo>
                <a:lnTo>
                  <a:pt x="92664" y="109090"/>
                </a:lnTo>
                <a:lnTo>
                  <a:pt x="92664" y="109090"/>
                </a:lnTo>
                <a:lnTo>
                  <a:pt x="92664" y="114545"/>
                </a:lnTo>
                <a:lnTo>
                  <a:pt x="92664" y="114545"/>
                </a:lnTo>
                <a:lnTo>
                  <a:pt x="92664" y="114545"/>
                </a:lnTo>
                <a:lnTo>
                  <a:pt x="91274" y="114545"/>
                </a:lnTo>
                <a:lnTo>
                  <a:pt x="91274" y="114545"/>
                </a:lnTo>
                <a:lnTo>
                  <a:pt x="91274" y="114545"/>
                </a:lnTo>
                <a:lnTo>
                  <a:pt x="91274" y="114545"/>
                </a:lnTo>
                <a:lnTo>
                  <a:pt x="90347" y="114545"/>
                </a:lnTo>
                <a:lnTo>
                  <a:pt x="90347" y="114545"/>
                </a:lnTo>
                <a:lnTo>
                  <a:pt x="90347" y="114545"/>
                </a:lnTo>
                <a:lnTo>
                  <a:pt x="90347" y="114545"/>
                </a:lnTo>
                <a:lnTo>
                  <a:pt x="89420" y="114545"/>
                </a:lnTo>
                <a:lnTo>
                  <a:pt x="89420" y="114545"/>
                </a:lnTo>
                <a:lnTo>
                  <a:pt x="89420" y="114545"/>
                </a:lnTo>
                <a:lnTo>
                  <a:pt x="89420" y="114545"/>
                </a:lnTo>
                <a:lnTo>
                  <a:pt x="88494" y="114545"/>
                </a:lnTo>
                <a:lnTo>
                  <a:pt x="88494" y="114545"/>
                </a:lnTo>
                <a:lnTo>
                  <a:pt x="88494" y="114545"/>
                </a:lnTo>
                <a:lnTo>
                  <a:pt x="88494" y="120000"/>
                </a:lnTo>
                <a:lnTo>
                  <a:pt x="87567" y="120000"/>
                </a:lnTo>
                <a:lnTo>
                  <a:pt x="87567" y="120000"/>
                </a:lnTo>
                <a:lnTo>
                  <a:pt x="87567" y="120000"/>
                </a:lnTo>
                <a:lnTo>
                  <a:pt x="87567" y="120000"/>
                </a:lnTo>
                <a:lnTo>
                  <a:pt x="86177" y="120000"/>
                </a:lnTo>
                <a:lnTo>
                  <a:pt x="86177" y="120000"/>
                </a:lnTo>
                <a:lnTo>
                  <a:pt x="86177" y="120000"/>
                </a:lnTo>
                <a:lnTo>
                  <a:pt x="86177" y="120000"/>
                </a:lnTo>
                <a:lnTo>
                  <a:pt x="85250" y="120000"/>
                </a:lnTo>
                <a:lnTo>
                  <a:pt x="85250" y="120000"/>
                </a:lnTo>
                <a:lnTo>
                  <a:pt x="85250" y="120000"/>
                </a:lnTo>
                <a:lnTo>
                  <a:pt x="84324" y="120000"/>
                </a:lnTo>
                <a:lnTo>
                  <a:pt x="84324" y="120000"/>
                </a:lnTo>
                <a:lnTo>
                  <a:pt x="84324" y="120000"/>
                </a:lnTo>
                <a:lnTo>
                  <a:pt x="84324" y="120000"/>
                </a:lnTo>
                <a:lnTo>
                  <a:pt x="83397" y="120000"/>
                </a:lnTo>
                <a:lnTo>
                  <a:pt x="83397" y="120000"/>
                </a:lnTo>
                <a:lnTo>
                  <a:pt x="83397" y="120000"/>
                </a:lnTo>
                <a:lnTo>
                  <a:pt x="83397" y="120000"/>
                </a:lnTo>
                <a:lnTo>
                  <a:pt x="82471" y="120000"/>
                </a:lnTo>
                <a:lnTo>
                  <a:pt x="82471" y="120000"/>
                </a:lnTo>
                <a:lnTo>
                  <a:pt x="82471" y="120000"/>
                </a:lnTo>
                <a:lnTo>
                  <a:pt x="82471" y="114545"/>
                </a:lnTo>
                <a:lnTo>
                  <a:pt x="81081" y="114545"/>
                </a:lnTo>
                <a:lnTo>
                  <a:pt x="81081" y="114545"/>
                </a:lnTo>
                <a:lnTo>
                  <a:pt x="81081" y="114545"/>
                </a:lnTo>
                <a:lnTo>
                  <a:pt x="81081" y="114545"/>
                </a:lnTo>
                <a:lnTo>
                  <a:pt x="81081" y="120000"/>
                </a:lnTo>
                <a:lnTo>
                  <a:pt x="81081" y="120000"/>
                </a:lnTo>
                <a:lnTo>
                  <a:pt x="81081" y="120000"/>
                </a:lnTo>
                <a:lnTo>
                  <a:pt x="81081" y="120000"/>
                </a:lnTo>
                <a:lnTo>
                  <a:pt x="80154" y="120000"/>
                </a:lnTo>
                <a:lnTo>
                  <a:pt x="80154" y="120000"/>
                </a:lnTo>
                <a:lnTo>
                  <a:pt x="80154" y="120000"/>
                </a:lnTo>
                <a:lnTo>
                  <a:pt x="80154" y="120000"/>
                </a:lnTo>
                <a:lnTo>
                  <a:pt x="80154" y="120000"/>
                </a:lnTo>
                <a:lnTo>
                  <a:pt x="79227" y="120000"/>
                </a:lnTo>
                <a:lnTo>
                  <a:pt x="79227" y="120000"/>
                </a:lnTo>
                <a:lnTo>
                  <a:pt x="79227" y="120000"/>
                </a:lnTo>
                <a:lnTo>
                  <a:pt x="79227" y="114545"/>
                </a:lnTo>
                <a:lnTo>
                  <a:pt x="79227" y="114545"/>
                </a:lnTo>
                <a:lnTo>
                  <a:pt x="78301" y="114545"/>
                </a:lnTo>
                <a:lnTo>
                  <a:pt x="78301" y="114545"/>
                </a:lnTo>
                <a:lnTo>
                  <a:pt x="78301" y="114545"/>
                </a:lnTo>
                <a:lnTo>
                  <a:pt x="78301" y="120000"/>
                </a:lnTo>
                <a:lnTo>
                  <a:pt x="78301" y="120000"/>
                </a:lnTo>
                <a:lnTo>
                  <a:pt x="78301" y="120000"/>
                </a:lnTo>
                <a:lnTo>
                  <a:pt x="77374" y="120000"/>
                </a:lnTo>
                <a:lnTo>
                  <a:pt x="77374" y="120000"/>
                </a:lnTo>
                <a:lnTo>
                  <a:pt x="77374" y="120000"/>
                </a:lnTo>
                <a:lnTo>
                  <a:pt x="77374" y="120000"/>
                </a:lnTo>
                <a:lnTo>
                  <a:pt x="77374" y="120000"/>
                </a:lnTo>
                <a:lnTo>
                  <a:pt x="75984" y="120000"/>
                </a:lnTo>
                <a:lnTo>
                  <a:pt x="75984" y="120000"/>
                </a:lnTo>
                <a:lnTo>
                  <a:pt x="75984" y="120000"/>
                </a:lnTo>
                <a:lnTo>
                  <a:pt x="75057" y="120000"/>
                </a:lnTo>
                <a:lnTo>
                  <a:pt x="75057" y="120000"/>
                </a:lnTo>
                <a:lnTo>
                  <a:pt x="75057" y="120000"/>
                </a:lnTo>
                <a:lnTo>
                  <a:pt x="75057" y="120000"/>
                </a:lnTo>
                <a:lnTo>
                  <a:pt x="74131" y="120000"/>
                </a:lnTo>
                <a:lnTo>
                  <a:pt x="74131" y="120000"/>
                </a:lnTo>
                <a:lnTo>
                  <a:pt x="74131" y="120000"/>
                </a:lnTo>
                <a:lnTo>
                  <a:pt x="74131" y="120000"/>
                </a:lnTo>
                <a:lnTo>
                  <a:pt x="74131" y="114545"/>
                </a:lnTo>
                <a:lnTo>
                  <a:pt x="74131" y="114545"/>
                </a:lnTo>
                <a:lnTo>
                  <a:pt x="74131" y="120000"/>
                </a:lnTo>
                <a:lnTo>
                  <a:pt x="73204" y="120000"/>
                </a:lnTo>
                <a:lnTo>
                  <a:pt x="73204" y="120000"/>
                </a:lnTo>
                <a:lnTo>
                  <a:pt x="73204" y="120000"/>
                </a:lnTo>
                <a:lnTo>
                  <a:pt x="73204" y="120000"/>
                </a:lnTo>
                <a:lnTo>
                  <a:pt x="72277" y="120000"/>
                </a:lnTo>
                <a:lnTo>
                  <a:pt x="72277" y="120000"/>
                </a:lnTo>
                <a:lnTo>
                  <a:pt x="72277" y="120000"/>
                </a:lnTo>
                <a:lnTo>
                  <a:pt x="72277" y="120000"/>
                </a:lnTo>
                <a:lnTo>
                  <a:pt x="70888" y="120000"/>
                </a:lnTo>
                <a:lnTo>
                  <a:pt x="70888" y="120000"/>
                </a:lnTo>
                <a:lnTo>
                  <a:pt x="70888" y="120000"/>
                </a:lnTo>
                <a:lnTo>
                  <a:pt x="70888" y="120000"/>
                </a:lnTo>
                <a:lnTo>
                  <a:pt x="70888" y="120000"/>
                </a:lnTo>
                <a:lnTo>
                  <a:pt x="70888" y="120000"/>
                </a:lnTo>
                <a:lnTo>
                  <a:pt x="69961" y="120000"/>
                </a:lnTo>
                <a:lnTo>
                  <a:pt x="69961" y="120000"/>
                </a:lnTo>
                <a:lnTo>
                  <a:pt x="69961" y="120000"/>
                </a:lnTo>
                <a:lnTo>
                  <a:pt x="69034" y="120000"/>
                </a:lnTo>
                <a:lnTo>
                  <a:pt x="69034" y="120000"/>
                </a:lnTo>
                <a:lnTo>
                  <a:pt x="69034" y="120000"/>
                </a:lnTo>
                <a:lnTo>
                  <a:pt x="69034" y="120000"/>
                </a:lnTo>
                <a:lnTo>
                  <a:pt x="68108" y="120000"/>
                </a:lnTo>
                <a:lnTo>
                  <a:pt x="68108" y="120000"/>
                </a:lnTo>
                <a:lnTo>
                  <a:pt x="68108" y="120000"/>
                </a:lnTo>
                <a:lnTo>
                  <a:pt x="68108" y="120000"/>
                </a:lnTo>
                <a:lnTo>
                  <a:pt x="67181" y="120000"/>
                </a:lnTo>
                <a:lnTo>
                  <a:pt x="67181" y="120000"/>
                </a:lnTo>
                <a:lnTo>
                  <a:pt x="67181" y="120000"/>
                </a:lnTo>
                <a:lnTo>
                  <a:pt x="65791" y="120000"/>
                </a:lnTo>
                <a:lnTo>
                  <a:pt x="65791" y="120000"/>
                </a:lnTo>
                <a:lnTo>
                  <a:pt x="65791" y="120000"/>
                </a:lnTo>
                <a:lnTo>
                  <a:pt x="65791" y="120000"/>
                </a:lnTo>
                <a:lnTo>
                  <a:pt x="65791" y="120000"/>
                </a:lnTo>
                <a:lnTo>
                  <a:pt x="64864" y="120000"/>
                </a:lnTo>
                <a:lnTo>
                  <a:pt x="64864" y="120000"/>
                </a:lnTo>
                <a:lnTo>
                  <a:pt x="64864" y="120000"/>
                </a:lnTo>
                <a:lnTo>
                  <a:pt x="64864" y="120000"/>
                </a:lnTo>
                <a:lnTo>
                  <a:pt x="64864" y="120000"/>
                </a:lnTo>
                <a:lnTo>
                  <a:pt x="63938" y="120000"/>
                </a:lnTo>
                <a:lnTo>
                  <a:pt x="63938" y="120000"/>
                </a:lnTo>
                <a:lnTo>
                  <a:pt x="63938" y="120000"/>
                </a:lnTo>
                <a:lnTo>
                  <a:pt x="63011" y="120000"/>
                </a:lnTo>
                <a:lnTo>
                  <a:pt x="63011" y="120000"/>
                </a:lnTo>
                <a:lnTo>
                  <a:pt x="63011" y="120000"/>
                </a:lnTo>
                <a:lnTo>
                  <a:pt x="63011" y="120000"/>
                </a:lnTo>
                <a:lnTo>
                  <a:pt x="62084" y="120000"/>
                </a:lnTo>
                <a:lnTo>
                  <a:pt x="62084" y="120000"/>
                </a:lnTo>
                <a:lnTo>
                  <a:pt x="62084" y="120000"/>
                </a:lnTo>
                <a:lnTo>
                  <a:pt x="62084" y="120000"/>
                </a:lnTo>
                <a:lnTo>
                  <a:pt x="60694" y="120000"/>
                </a:lnTo>
                <a:lnTo>
                  <a:pt x="60694" y="120000"/>
                </a:lnTo>
                <a:lnTo>
                  <a:pt x="60694" y="120000"/>
                </a:lnTo>
                <a:lnTo>
                  <a:pt x="60694" y="120000"/>
                </a:lnTo>
                <a:lnTo>
                  <a:pt x="59768" y="120000"/>
                </a:lnTo>
                <a:lnTo>
                  <a:pt x="59768" y="120000"/>
                </a:lnTo>
                <a:lnTo>
                  <a:pt x="59768" y="120000"/>
                </a:lnTo>
                <a:lnTo>
                  <a:pt x="59768" y="120000"/>
                </a:lnTo>
                <a:lnTo>
                  <a:pt x="59768" y="120000"/>
                </a:lnTo>
                <a:lnTo>
                  <a:pt x="58841" y="120000"/>
                </a:lnTo>
                <a:lnTo>
                  <a:pt x="58841" y="120000"/>
                </a:lnTo>
                <a:lnTo>
                  <a:pt x="58841" y="120000"/>
                </a:lnTo>
                <a:lnTo>
                  <a:pt x="58841" y="120000"/>
                </a:lnTo>
                <a:lnTo>
                  <a:pt x="57915" y="120000"/>
                </a:lnTo>
                <a:lnTo>
                  <a:pt x="57915" y="120000"/>
                </a:lnTo>
                <a:lnTo>
                  <a:pt x="57915" y="120000"/>
                </a:lnTo>
                <a:lnTo>
                  <a:pt x="57915" y="120000"/>
                </a:lnTo>
                <a:lnTo>
                  <a:pt x="57915" y="114545"/>
                </a:lnTo>
                <a:lnTo>
                  <a:pt x="57915" y="114545"/>
                </a:lnTo>
                <a:lnTo>
                  <a:pt x="57915" y="114545"/>
                </a:lnTo>
                <a:lnTo>
                  <a:pt x="57915" y="114545"/>
                </a:lnTo>
                <a:lnTo>
                  <a:pt x="57915" y="109090"/>
                </a:lnTo>
                <a:lnTo>
                  <a:pt x="57915" y="109090"/>
                </a:lnTo>
                <a:lnTo>
                  <a:pt x="57915" y="109090"/>
                </a:lnTo>
                <a:lnTo>
                  <a:pt x="57915" y="109090"/>
                </a:lnTo>
                <a:lnTo>
                  <a:pt x="57915" y="109090"/>
                </a:lnTo>
                <a:lnTo>
                  <a:pt x="57915" y="109090"/>
                </a:lnTo>
                <a:lnTo>
                  <a:pt x="57915" y="103636"/>
                </a:lnTo>
                <a:lnTo>
                  <a:pt x="57915" y="103636"/>
                </a:lnTo>
                <a:lnTo>
                  <a:pt x="57915" y="103636"/>
                </a:lnTo>
                <a:lnTo>
                  <a:pt x="57915" y="103636"/>
                </a:lnTo>
                <a:lnTo>
                  <a:pt x="57915" y="103636"/>
                </a:lnTo>
                <a:lnTo>
                  <a:pt x="56988" y="103636"/>
                </a:lnTo>
                <a:lnTo>
                  <a:pt x="56988" y="103636"/>
                </a:lnTo>
                <a:lnTo>
                  <a:pt x="56988" y="103636"/>
                </a:lnTo>
                <a:lnTo>
                  <a:pt x="56988" y="109090"/>
                </a:lnTo>
                <a:lnTo>
                  <a:pt x="56988" y="109090"/>
                </a:lnTo>
                <a:lnTo>
                  <a:pt x="56988" y="109090"/>
                </a:lnTo>
                <a:lnTo>
                  <a:pt x="56988" y="109090"/>
                </a:lnTo>
                <a:lnTo>
                  <a:pt x="55598" y="109090"/>
                </a:lnTo>
                <a:lnTo>
                  <a:pt x="55598" y="114545"/>
                </a:lnTo>
                <a:lnTo>
                  <a:pt x="55598" y="114545"/>
                </a:lnTo>
                <a:lnTo>
                  <a:pt x="55598" y="114545"/>
                </a:lnTo>
                <a:lnTo>
                  <a:pt x="54671" y="114545"/>
                </a:lnTo>
                <a:lnTo>
                  <a:pt x="54671" y="109090"/>
                </a:lnTo>
                <a:lnTo>
                  <a:pt x="54671" y="109090"/>
                </a:lnTo>
                <a:lnTo>
                  <a:pt x="54671" y="109090"/>
                </a:lnTo>
                <a:lnTo>
                  <a:pt x="54671" y="103636"/>
                </a:lnTo>
                <a:lnTo>
                  <a:pt x="54671" y="103636"/>
                </a:lnTo>
                <a:lnTo>
                  <a:pt x="54671" y="109090"/>
                </a:lnTo>
                <a:lnTo>
                  <a:pt x="54671" y="109090"/>
                </a:lnTo>
                <a:lnTo>
                  <a:pt x="54671" y="109090"/>
                </a:lnTo>
                <a:lnTo>
                  <a:pt x="54671" y="109090"/>
                </a:lnTo>
                <a:lnTo>
                  <a:pt x="53745" y="109090"/>
                </a:lnTo>
                <a:lnTo>
                  <a:pt x="53745" y="109090"/>
                </a:lnTo>
                <a:lnTo>
                  <a:pt x="54671" y="109090"/>
                </a:lnTo>
                <a:lnTo>
                  <a:pt x="54671" y="114545"/>
                </a:lnTo>
                <a:lnTo>
                  <a:pt x="53745" y="114545"/>
                </a:lnTo>
                <a:lnTo>
                  <a:pt x="53745" y="114545"/>
                </a:lnTo>
                <a:lnTo>
                  <a:pt x="53745" y="114545"/>
                </a:lnTo>
                <a:lnTo>
                  <a:pt x="53745" y="114545"/>
                </a:lnTo>
                <a:lnTo>
                  <a:pt x="53745" y="114545"/>
                </a:lnTo>
                <a:lnTo>
                  <a:pt x="53745" y="114545"/>
                </a:lnTo>
                <a:lnTo>
                  <a:pt x="52818" y="114545"/>
                </a:lnTo>
                <a:lnTo>
                  <a:pt x="52818" y="114545"/>
                </a:lnTo>
                <a:lnTo>
                  <a:pt x="52818" y="114545"/>
                </a:lnTo>
                <a:lnTo>
                  <a:pt x="52818" y="114545"/>
                </a:lnTo>
                <a:lnTo>
                  <a:pt x="51891" y="114545"/>
                </a:lnTo>
                <a:lnTo>
                  <a:pt x="51891" y="114545"/>
                </a:lnTo>
                <a:lnTo>
                  <a:pt x="51891" y="114545"/>
                </a:lnTo>
                <a:lnTo>
                  <a:pt x="51891" y="114545"/>
                </a:lnTo>
                <a:lnTo>
                  <a:pt x="51891" y="114545"/>
                </a:lnTo>
                <a:lnTo>
                  <a:pt x="50501" y="114545"/>
                </a:lnTo>
                <a:lnTo>
                  <a:pt x="50501" y="114545"/>
                </a:lnTo>
                <a:lnTo>
                  <a:pt x="50501" y="114545"/>
                </a:lnTo>
                <a:lnTo>
                  <a:pt x="50501" y="114545"/>
                </a:lnTo>
                <a:lnTo>
                  <a:pt x="49575" y="114545"/>
                </a:lnTo>
                <a:lnTo>
                  <a:pt x="49575" y="114545"/>
                </a:lnTo>
                <a:lnTo>
                  <a:pt x="49575" y="114545"/>
                </a:lnTo>
                <a:lnTo>
                  <a:pt x="48648" y="114545"/>
                </a:lnTo>
                <a:lnTo>
                  <a:pt x="48648" y="114545"/>
                </a:lnTo>
                <a:lnTo>
                  <a:pt x="48648" y="120000"/>
                </a:lnTo>
                <a:lnTo>
                  <a:pt x="48648" y="120000"/>
                </a:lnTo>
                <a:lnTo>
                  <a:pt x="48648" y="120000"/>
                </a:lnTo>
                <a:lnTo>
                  <a:pt x="48648" y="114545"/>
                </a:lnTo>
                <a:lnTo>
                  <a:pt x="48648" y="114545"/>
                </a:lnTo>
                <a:lnTo>
                  <a:pt x="47722" y="114545"/>
                </a:lnTo>
                <a:lnTo>
                  <a:pt x="47722" y="114545"/>
                </a:lnTo>
                <a:lnTo>
                  <a:pt x="47722" y="114545"/>
                </a:lnTo>
                <a:lnTo>
                  <a:pt x="47722" y="114545"/>
                </a:lnTo>
                <a:lnTo>
                  <a:pt x="47722" y="114545"/>
                </a:lnTo>
                <a:lnTo>
                  <a:pt x="46795" y="114545"/>
                </a:lnTo>
                <a:lnTo>
                  <a:pt x="46795" y="114545"/>
                </a:lnTo>
                <a:lnTo>
                  <a:pt x="46795" y="114545"/>
                </a:lnTo>
                <a:lnTo>
                  <a:pt x="46795" y="114545"/>
                </a:lnTo>
                <a:lnTo>
                  <a:pt x="45405" y="114545"/>
                </a:lnTo>
                <a:lnTo>
                  <a:pt x="45405" y="114545"/>
                </a:lnTo>
                <a:lnTo>
                  <a:pt x="45405" y="114545"/>
                </a:lnTo>
                <a:lnTo>
                  <a:pt x="45405" y="114545"/>
                </a:lnTo>
                <a:lnTo>
                  <a:pt x="44478" y="114545"/>
                </a:lnTo>
                <a:lnTo>
                  <a:pt x="44478" y="114545"/>
                </a:lnTo>
                <a:lnTo>
                  <a:pt x="44478" y="114545"/>
                </a:lnTo>
                <a:lnTo>
                  <a:pt x="44478" y="114545"/>
                </a:lnTo>
                <a:lnTo>
                  <a:pt x="44478" y="114545"/>
                </a:lnTo>
                <a:lnTo>
                  <a:pt x="43552" y="114545"/>
                </a:lnTo>
                <a:lnTo>
                  <a:pt x="43552" y="114545"/>
                </a:lnTo>
                <a:lnTo>
                  <a:pt x="43552" y="114545"/>
                </a:lnTo>
                <a:lnTo>
                  <a:pt x="43552" y="109090"/>
                </a:lnTo>
                <a:lnTo>
                  <a:pt x="42625" y="109090"/>
                </a:lnTo>
                <a:lnTo>
                  <a:pt x="42625" y="109090"/>
                </a:lnTo>
                <a:lnTo>
                  <a:pt x="42625" y="109090"/>
                </a:lnTo>
                <a:lnTo>
                  <a:pt x="42625" y="109090"/>
                </a:lnTo>
                <a:lnTo>
                  <a:pt x="42625" y="109090"/>
                </a:lnTo>
                <a:lnTo>
                  <a:pt x="42625" y="109090"/>
                </a:lnTo>
                <a:lnTo>
                  <a:pt x="41698" y="109090"/>
                </a:lnTo>
                <a:lnTo>
                  <a:pt x="41698" y="109090"/>
                </a:lnTo>
                <a:lnTo>
                  <a:pt x="41698" y="109090"/>
                </a:lnTo>
                <a:lnTo>
                  <a:pt x="41698" y="109090"/>
                </a:lnTo>
                <a:lnTo>
                  <a:pt x="41698" y="109090"/>
                </a:lnTo>
                <a:lnTo>
                  <a:pt x="41698" y="109090"/>
                </a:lnTo>
                <a:lnTo>
                  <a:pt x="40308" y="109090"/>
                </a:lnTo>
                <a:lnTo>
                  <a:pt x="40308" y="109090"/>
                </a:lnTo>
                <a:lnTo>
                  <a:pt x="40308" y="109090"/>
                </a:lnTo>
                <a:lnTo>
                  <a:pt x="40308" y="109090"/>
                </a:lnTo>
                <a:lnTo>
                  <a:pt x="40308" y="109090"/>
                </a:lnTo>
                <a:lnTo>
                  <a:pt x="40308" y="109090"/>
                </a:lnTo>
                <a:lnTo>
                  <a:pt x="40308" y="109090"/>
                </a:lnTo>
                <a:lnTo>
                  <a:pt x="40308" y="114545"/>
                </a:lnTo>
                <a:lnTo>
                  <a:pt x="40308" y="114545"/>
                </a:lnTo>
                <a:lnTo>
                  <a:pt x="40308" y="114545"/>
                </a:lnTo>
                <a:lnTo>
                  <a:pt x="39382" y="114545"/>
                </a:lnTo>
                <a:lnTo>
                  <a:pt x="39382" y="114545"/>
                </a:lnTo>
                <a:lnTo>
                  <a:pt x="39382" y="114545"/>
                </a:lnTo>
                <a:lnTo>
                  <a:pt x="39382" y="114545"/>
                </a:lnTo>
                <a:lnTo>
                  <a:pt x="38455" y="114545"/>
                </a:lnTo>
                <a:lnTo>
                  <a:pt x="38455" y="114545"/>
                </a:lnTo>
                <a:lnTo>
                  <a:pt x="38455" y="114545"/>
                </a:lnTo>
                <a:lnTo>
                  <a:pt x="38455" y="114545"/>
                </a:lnTo>
                <a:lnTo>
                  <a:pt x="37528" y="114545"/>
                </a:lnTo>
                <a:lnTo>
                  <a:pt x="37528" y="114545"/>
                </a:lnTo>
                <a:lnTo>
                  <a:pt x="37528" y="109090"/>
                </a:lnTo>
                <a:lnTo>
                  <a:pt x="37528" y="109090"/>
                </a:lnTo>
                <a:lnTo>
                  <a:pt x="36602" y="109090"/>
                </a:lnTo>
                <a:lnTo>
                  <a:pt x="36602" y="109090"/>
                </a:lnTo>
                <a:lnTo>
                  <a:pt x="36602" y="109090"/>
                </a:lnTo>
                <a:lnTo>
                  <a:pt x="36602" y="109090"/>
                </a:lnTo>
                <a:lnTo>
                  <a:pt x="36602" y="109090"/>
                </a:lnTo>
                <a:lnTo>
                  <a:pt x="35212" y="109090"/>
                </a:lnTo>
                <a:lnTo>
                  <a:pt x="35212" y="109090"/>
                </a:lnTo>
                <a:lnTo>
                  <a:pt x="35212" y="109090"/>
                </a:lnTo>
                <a:lnTo>
                  <a:pt x="35212" y="109090"/>
                </a:lnTo>
                <a:lnTo>
                  <a:pt x="35212" y="109090"/>
                </a:lnTo>
                <a:lnTo>
                  <a:pt x="35212" y="109090"/>
                </a:lnTo>
                <a:lnTo>
                  <a:pt x="35212" y="109090"/>
                </a:lnTo>
                <a:lnTo>
                  <a:pt x="34285" y="109090"/>
                </a:lnTo>
                <a:lnTo>
                  <a:pt x="34285" y="109090"/>
                </a:lnTo>
                <a:lnTo>
                  <a:pt x="34285" y="103636"/>
                </a:lnTo>
                <a:lnTo>
                  <a:pt x="34285" y="103636"/>
                </a:lnTo>
                <a:lnTo>
                  <a:pt x="34285" y="103636"/>
                </a:lnTo>
                <a:lnTo>
                  <a:pt x="34285" y="103636"/>
                </a:lnTo>
                <a:lnTo>
                  <a:pt x="34285" y="103636"/>
                </a:lnTo>
                <a:lnTo>
                  <a:pt x="34285" y="95454"/>
                </a:lnTo>
                <a:lnTo>
                  <a:pt x="34285" y="95454"/>
                </a:lnTo>
                <a:lnTo>
                  <a:pt x="34285" y="95454"/>
                </a:lnTo>
                <a:lnTo>
                  <a:pt x="33359" y="95454"/>
                </a:lnTo>
                <a:lnTo>
                  <a:pt x="33359" y="95454"/>
                </a:lnTo>
                <a:lnTo>
                  <a:pt x="33359" y="95454"/>
                </a:lnTo>
                <a:lnTo>
                  <a:pt x="33359" y="95454"/>
                </a:lnTo>
                <a:lnTo>
                  <a:pt x="33359" y="95454"/>
                </a:lnTo>
                <a:lnTo>
                  <a:pt x="33359" y="90000"/>
                </a:lnTo>
                <a:lnTo>
                  <a:pt x="33359" y="90000"/>
                </a:lnTo>
                <a:lnTo>
                  <a:pt x="33359" y="90000"/>
                </a:lnTo>
                <a:lnTo>
                  <a:pt x="32432" y="90000"/>
                </a:lnTo>
                <a:lnTo>
                  <a:pt x="32432" y="90000"/>
                </a:lnTo>
                <a:lnTo>
                  <a:pt x="32432" y="84545"/>
                </a:lnTo>
                <a:lnTo>
                  <a:pt x="32432" y="84545"/>
                </a:lnTo>
                <a:lnTo>
                  <a:pt x="32432" y="84545"/>
                </a:lnTo>
                <a:lnTo>
                  <a:pt x="31505" y="84545"/>
                </a:lnTo>
                <a:lnTo>
                  <a:pt x="31505" y="84545"/>
                </a:lnTo>
                <a:lnTo>
                  <a:pt x="31505" y="84545"/>
                </a:lnTo>
                <a:lnTo>
                  <a:pt x="31505" y="84545"/>
                </a:lnTo>
                <a:lnTo>
                  <a:pt x="31505" y="79090"/>
                </a:lnTo>
                <a:lnTo>
                  <a:pt x="31505" y="79090"/>
                </a:lnTo>
                <a:lnTo>
                  <a:pt x="31505" y="79090"/>
                </a:lnTo>
                <a:lnTo>
                  <a:pt x="32432" y="79090"/>
                </a:lnTo>
                <a:lnTo>
                  <a:pt x="32432" y="79090"/>
                </a:lnTo>
                <a:lnTo>
                  <a:pt x="31505" y="79090"/>
                </a:lnTo>
                <a:lnTo>
                  <a:pt x="31505" y="79090"/>
                </a:lnTo>
                <a:lnTo>
                  <a:pt x="32432" y="79090"/>
                </a:lnTo>
                <a:lnTo>
                  <a:pt x="32432" y="73636"/>
                </a:lnTo>
                <a:lnTo>
                  <a:pt x="32432" y="73636"/>
                </a:lnTo>
                <a:lnTo>
                  <a:pt x="32432" y="73636"/>
                </a:lnTo>
                <a:lnTo>
                  <a:pt x="32432" y="73636"/>
                </a:lnTo>
                <a:lnTo>
                  <a:pt x="32432" y="73636"/>
                </a:lnTo>
                <a:lnTo>
                  <a:pt x="32432" y="73636"/>
                </a:lnTo>
                <a:lnTo>
                  <a:pt x="33359" y="73636"/>
                </a:lnTo>
                <a:lnTo>
                  <a:pt x="33359" y="65454"/>
                </a:lnTo>
                <a:lnTo>
                  <a:pt x="33359" y="65454"/>
                </a:lnTo>
                <a:lnTo>
                  <a:pt x="33359" y="65454"/>
                </a:lnTo>
                <a:lnTo>
                  <a:pt x="33359" y="65454"/>
                </a:lnTo>
                <a:lnTo>
                  <a:pt x="34285" y="65454"/>
                </a:lnTo>
                <a:lnTo>
                  <a:pt x="34285" y="65454"/>
                </a:lnTo>
                <a:lnTo>
                  <a:pt x="34285" y="65454"/>
                </a:lnTo>
                <a:lnTo>
                  <a:pt x="33359" y="65454"/>
                </a:lnTo>
                <a:lnTo>
                  <a:pt x="33359" y="60000"/>
                </a:lnTo>
                <a:lnTo>
                  <a:pt x="33359" y="60000"/>
                </a:lnTo>
                <a:lnTo>
                  <a:pt x="33359" y="60000"/>
                </a:lnTo>
                <a:lnTo>
                  <a:pt x="33359" y="60000"/>
                </a:lnTo>
                <a:lnTo>
                  <a:pt x="33359" y="60000"/>
                </a:lnTo>
                <a:lnTo>
                  <a:pt x="33359" y="60000"/>
                </a:lnTo>
                <a:lnTo>
                  <a:pt x="33359" y="60000"/>
                </a:lnTo>
                <a:lnTo>
                  <a:pt x="33359" y="54545"/>
                </a:lnTo>
                <a:lnTo>
                  <a:pt x="33359" y="54545"/>
                </a:lnTo>
                <a:lnTo>
                  <a:pt x="33359" y="54545"/>
                </a:lnTo>
                <a:lnTo>
                  <a:pt x="33359" y="54545"/>
                </a:lnTo>
                <a:lnTo>
                  <a:pt x="33359" y="54545"/>
                </a:lnTo>
                <a:lnTo>
                  <a:pt x="32432" y="54545"/>
                </a:lnTo>
                <a:lnTo>
                  <a:pt x="32432" y="54545"/>
                </a:lnTo>
                <a:lnTo>
                  <a:pt x="32432" y="54545"/>
                </a:lnTo>
                <a:lnTo>
                  <a:pt x="32432" y="54545"/>
                </a:lnTo>
                <a:lnTo>
                  <a:pt x="32432" y="54545"/>
                </a:lnTo>
                <a:lnTo>
                  <a:pt x="31505" y="54545"/>
                </a:lnTo>
                <a:lnTo>
                  <a:pt x="31505" y="49090"/>
                </a:lnTo>
                <a:lnTo>
                  <a:pt x="31505" y="49090"/>
                </a:lnTo>
                <a:lnTo>
                  <a:pt x="31505" y="49090"/>
                </a:lnTo>
                <a:lnTo>
                  <a:pt x="30115" y="49090"/>
                </a:lnTo>
                <a:lnTo>
                  <a:pt x="30115" y="49090"/>
                </a:lnTo>
                <a:lnTo>
                  <a:pt x="30115" y="49090"/>
                </a:lnTo>
                <a:lnTo>
                  <a:pt x="30115" y="49090"/>
                </a:lnTo>
                <a:lnTo>
                  <a:pt x="30115" y="40909"/>
                </a:lnTo>
                <a:lnTo>
                  <a:pt x="30115" y="40909"/>
                </a:lnTo>
                <a:lnTo>
                  <a:pt x="30115" y="40909"/>
                </a:lnTo>
                <a:lnTo>
                  <a:pt x="30115" y="40909"/>
                </a:lnTo>
                <a:lnTo>
                  <a:pt x="29189" y="40909"/>
                </a:lnTo>
                <a:lnTo>
                  <a:pt x="29189" y="40909"/>
                </a:lnTo>
                <a:lnTo>
                  <a:pt x="29189" y="40909"/>
                </a:lnTo>
                <a:lnTo>
                  <a:pt x="29189" y="40909"/>
                </a:lnTo>
                <a:lnTo>
                  <a:pt x="29189" y="35454"/>
                </a:lnTo>
                <a:lnTo>
                  <a:pt x="29189" y="35454"/>
                </a:lnTo>
                <a:lnTo>
                  <a:pt x="28262" y="35454"/>
                </a:lnTo>
                <a:lnTo>
                  <a:pt x="28262" y="35454"/>
                </a:lnTo>
                <a:lnTo>
                  <a:pt x="28262" y="35454"/>
                </a:lnTo>
                <a:lnTo>
                  <a:pt x="28262" y="35454"/>
                </a:lnTo>
                <a:lnTo>
                  <a:pt x="27335" y="35454"/>
                </a:lnTo>
                <a:lnTo>
                  <a:pt x="27335" y="35454"/>
                </a:lnTo>
                <a:lnTo>
                  <a:pt x="27335" y="30000"/>
                </a:lnTo>
                <a:lnTo>
                  <a:pt x="27335" y="30000"/>
                </a:lnTo>
                <a:lnTo>
                  <a:pt x="27335" y="30000"/>
                </a:lnTo>
                <a:lnTo>
                  <a:pt x="27335" y="30000"/>
                </a:lnTo>
                <a:lnTo>
                  <a:pt x="26409" y="30000"/>
                </a:lnTo>
                <a:lnTo>
                  <a:pt x="26409" y="30000"/>
                </a:lnTo>
                <a:lnTo>
                  <a:pt x="26409" y="30000"/>
                </a:lnTo>
                <a:lnTo>
                  <a:pt x="25019" y="30000"/>
                </a:lnTo>
                <a:lnTo>
                  <a:pt x="25019" y="35454"/>
                </a:lnTo>
                <a:lnTo>
                  <a:pt x="25019" y="35454"/>
                </a:lnTo>
                <a:lnTo>
                  <a:pt x="25019" y="35454"/>
                </a:lnTo>
                <a:lnTo>
                  <a:pt x="25019" y="35454"/>
                </a:lnTo>
                <a:lnTo>
                  <a:pt x="24092" y="35454"/>
                </a:lnTo>
                <a:lnTo>
                  <a:pt x="24092" y="35454"/>
                </a:lnTo>
                <a:lnTo>
                  <a:pt x="24092" y="35454"/>
                </a:lnTo>
                <a:lnTo>
                  <a:pt x="24092" y="35454"/>
                </a:lnTo>
                <a:lnTo>
                  <a:pt x="24092" y="35454"/>
                </a:lnTo>
                <a:lnTo>
                  <a:pt x="23166" y="35454"/>
                </a:lnTo>
                <a:lnTo>
                  <a:pt x="23166" y="35454"/>
                </a:lnTo>
                <a:lnTo>
                  <a:pt x="23166" y="35454"/>
                </a:lnTo>
                <a:lnTo>
                  <a:pt x="23166" y="35454"/>
                </a:lnTo>
                <a:lnTo>
                  <a:pt x="23166" y="35454"/>
                </a:lnTo>
                <a:lnTo>
                  <a:pt x="22239" y="35454"/>
                </a:lnTo>
                <a:lnTo>
                  <a:pt x="22239" y="35454"/>
                </a:lnTo>
                <a:lnTo>
                  <a:pt x="22239" y="35454"/>
                </a:lnTo>
                <a:lnTo>
                  <a:pt x="22239" y="35454"/>
                </a:lnTo>
                <a:lnTo>
                  <a:pt x="21312" y="35454"/>
                </a:lnTo>
                <a:lnTo>
                  <a:pt x="21312" y="35454"/>
                </a:lnTo>
                <a:lnTo>
                  <a:pt x="21312" y="35454"/>
                </a:lnTo>
                <a:lnTo>
                  <a:pt x="21312" y="35454"/>
                </a:lnTo>
                <a:lnTo>
                  <a:pt x="19922" y="35454"/>
                </a:lnTo>
                <a:lnTo>
                  <a:pt x="19922" y="35454"/>
                </a:lnTo>
                <a:lnTo>
                  <a:pt x="19922" y="35454"/>
                </a:lnTo>
                <a:lnTo>
                  <a:pt x="18996" y="35454"/>
                </a:lnTo>
                <a:lnTo>
                  <a:pt x="18996" y="35454"/>
                </a:lnTo>
                <a:lnTo>
                  <a:pt x="18996" y="35454"/>
                </a:lnTo>
                <a:lnTo>
                  <a:pt x="18996" y="35454"/>
                </a:lnTo>
                <a:lnTo>
                  <a:pt x="18069" y="35454"/>
                </a:lnTo>
                <a:lnTo>
                  <a:pt x="18069" y="35454"/>
                </a:lnTo>
                <a:lnTo>
                  <a:pt x="18069" y="35454"/>
                </a:lnTo>
                <a:lnTo>
                  <a:pt x="18069" y="35454"/>
                </a:lnTo>
                <a:lnTo>
                  <a:pt x="17142" y="35454"/>
                </a:lnTo>
                <a:lnTo>
                  <a:pt x="17142" y="35454"/>
                </a:lnTo>
                <a:lnTo>
                  <a:pt x="17142" y="35454"/>
                </a:lnTo>
                <a:lnTo>
                  <a:pt x="16216" y="35454"/>
                </a:lnTo>
                <a:lnTo>
                  <a:pt x="16216" y="35454"/>
                </a:lnTo>
                <a:lnTo>
                  <a:pt x="16216" y="35454"/>
                </a:lnTo>
                <a:lnTo>
                  <a:pt x="16216" y="35454"/>
                </a:lnTo>
                <a:lnTo>
                  <a:pt x="16216" y="35454"/>
                </a:lnTo>
                <a:lnTo>
                  <a:pt x="14826" y="35454"/>
                </a:lnTo>
                <a:lnTo>
                  <a:pt x="14826" y="35454"/>
                </a:lnTo>
                <a:lnTo>
                  <a:pt x="14826" y="35454"/>
                </a:lnTo>
                <a:lnTo>
                  <a:pt x="14826" y="35454"/>
                </a:lnTo>
                <a:lnTo>
                  <a:pt x="13899" y="35454"/>
                </a:lnTo>
                <a:lnTo>
                  <a:pt x="13899" y="35454"/>
                </a:lnTo>
                <a:lnTo>
                  <a:pt x="13899" y="35454"/>
                </a:lnTo>
                <a:lnTo>
                  <a:pt x="12972" y="35454"/>
                </a:lnTo>
                <a:lnTo>
                  <a:pt x="12972" y="35454"/>
                </a:lnTo>
                <a:lnTo>
                  <a:pt x="12972" y="35454"/>
                </a:lnTo>
                <a:lnTo>
                  <a:pt x="12972" y="35454"/>
                </a:lnTo>
                <a:lnTo>
                  <a:pt x="12046" y="35454"/>
                </a:lnTo>
                <a:lnTo>
                  <a:pt x="12046" y="35454"/>
                </a:lnTo>
                <a:lnTo>
                  <a:pt x="12046" y="35454"/>
                </a:lnTo>
                <a:lnTo>
                  <a:pt x="12046" y="35454"/>
                </a:lnTo>
                <a:lnTo>
                  <a:pt x="12046" y="30000"/>
                </a:lnTo>
                <a:lnTo>
                  <a:pt x="12046" y="30000"/>
                </a:lnTo>
                <a:lnTo>
                  <a:pt x="12046" y="30000"/>
                </a:lnTo>
                <a:lnTo>
                  <a:pt x="11119" y="30000"/>
                </a:lnTo>
                <a:lnTo>
                  <a:pt x="11119" y="30000"/>
                </a:lnTo>
                <a:lnTo>
                  <a:pt x="11119" y="30000"/>
                </a:lnTo>
                <a:lnTo>
                  <a:pt x="9729" y="30000"/>
                </a:lnTo>
                <a:lnTo>
                  <a:pt x="9729" y="30000"/>
                </a:lnTo>
                <a:lnTo>
                  <a:pt x="9729" y="30000"/>
                </a:lnTo>
                <a:lnTo>
                  <a:pt x="9729" y="30000"/>
                </a:lnTo>
                <a:lnTo>
                  <a:pt x="9729" y="30000"/>
                </a:lnTo>
                <a:lnTo>
                  <a:pt x="8803" y="30000"/>
                </a:lnTo>
                <a:lnTo>
                  <a:pt x="8803" y="30000"/>
                </a:lnTo>
                <a:lnTo>
                  <a:pt x="8803" y="30000"/>
                </a:lnTo>
                <a:lnTo>
                  <a:pt x="8803" y="30000"/>
                </a:lnTo>
                <a:lnTo>
                  <a:pt x="8803" y="30000"/>
                </a:lnTo>
                <a:lnTo>
                  <a:pt x="7876" y="30000"/>
                </a:lnTo>
                <a:lnTo>
                  <a:pt x="7876" y="30000"/>
                </a:lnTo>
                <a:lnTo>
                  <a:pt x="7876" y="24545"/>
                </a:lnTo>
                <a:lnTo>
                  <a:pt x="7876" y="24545"/>
                </a:lnTo>
                <a:lnTo>
                  <a:pt x="6949" y="24545"/>
                </a:lnTo>
                <a:lnTo>
                  <a:pt x="6949" y="24545"/>
                </a:lnTo>
                <a:lnTo>
                  <a:pt x="6949" y="24545"/>
                </a:lnTo>
                <a:lnTo>
                  <a:pt x="6949" y="24545"/>
                </a:lnTo>
                <a:lnTo>
                  <a:pt x="6949" y="24545"/>
                </a:lnTo>
                <a:lnTo>
                  <a:pt x="6949" y="19090"/>
                </a:lnTo>
                <a:lnTo>
                  <a:pt x="6949" y="19090"/>
                </a:lnTo>
                <a:lnTo>
                  <a:pt x="6023" y="19090"/>
                </a:lnTo>
                <a:lnTo>
                  <a:pt x="6023" y="19090"/>
                </a:lnTo>
                <a:lnTo>
                  <a:pt x="6023" y="19090"/>
                </a:lnTo>
                <a:lnTo>
                  <a:pt x="6023" y="19090"/>
                </a:lnTo>
                <a:lnTo>
                  <a:pt x="6023" y="19090"/>
                </a:lnTo>
                <a:lnTo>
                  <a:pt x="5096" y="19090"/>
                </a:lnTo>
                <a:lnTo>
                  <a:pt x="5096" y="19090"/>
                </a:lnTo>
                <a:lnTo>
                  <a:pt x="5096" y="19090"/>
                </a:lnTo>
                <a:lnTo>
                  <a:pt x="5096" y="19090"/>
                </a:lnTo>
                <a:lnTo>
                  <a:pt x="3706" y="19090"/>
                </a:lnTo>
                <a:lnTo>
                  <a:pt x="3706" y="19090"/>
                </a:lnTo>
                <a:lnTo>
                  <a:pt x="3706" y="19090"/>
                </a:lnTo>
                <a:lnTo>
                  <a:pt x="3706" y="19090"/>
                </a:lnTo>
                <a:lnTo>
                  <a:pt x="2779" y="19090"/>
                </a:lnTo>
                <a:lnTo>
                  <a:pt x="2779" y="19090"/>
                </a:lnTo>
                <a:lnTo>
                  <a:pt x="2779" y="19090"/>
                </a:lnTo>
                <a:lnTo>
                  <a:pt x="2779" y="19090"/>
                </a:lnTo>
                <a:lnTo>
                  <a:pt x="1853" y="19090"/>
                </a:lnTo>
                <a:lnTo>
                  <a:pt x="1853" y="19090"/>
                </a:lnTo>
                <a:lnTo>
                  <a:pt x="1853" y="19090"/>
                </a:lnTo>
                <a:lnTo>
                  <a:pt x="1853" y="19090"/>
                </a:lnTo>
                <a:lnTo>
                  <a:pt x="1853" y="10909"/>
                </a:lnTo>
                <a:lnTo>
                  <a:pt x="1853" y="10909"/>
                </a:lnTo>
                <a:lnTo>
                  <a:pt x="1853" y="10909"/>
                </a:lnTo>
                <a:lnTo>
                  <a:pt x="1853" y="10909"/>
                </a:lnTo>
                <a:lnTo>
                  <a:pt x="926" y="10909"/>
                </a:lnTo>
                <a:lnTo>
                  <a:pt x="926" y="10909"/>
                </a:lnTo>
                <a:lnTo>
                  <a:pt x="926" y="10909"/>
                </a:lnTo>
                <a:lnTo>
                  <a:pt x="926" y="10909"/>
                </a:lnTo>
                <a:lnTo>
                  <a:pt x="926" y="10909"/>
                </a:lnTo>
                <a:lnTo>
                  <a:pt x="926" y="10909"/>
                </a:lnTo>
                <a:lnTo>
                  <a:pt x="0" y="10909"/>
                </a:lnTo>
                <a:lnTo>
                  <a:pt x="0" y="10909"/>
                </a:lnTo>
                <a:lnTo>
                  <a:pt x="0" y="10909"/>
                </a:lnTo>
                <a:lnTo>
                  <a:pt x="0" y="5454"/>
                </a:lnTo>
                <a:lnTo>
                  <a:pt x="0" y="5454"/>
                </a:lnTo>
                <a:lnTo>
                  <a:pt x="926" y="5454"/>
                </a:lnTo>
                <a:lnTo>
                  <a:pt x="926" y="5454"/>
                </a:lnTo>
                <a:lnTo>
                  <a:pt x="926" y="5454"/>
                </a:lnTo>
                <a:lnTo>
                  <a:pt x="926" y="5454"/>
                </a:lnTo>
                <a:lnTo>
                  <a:pt x="926" y="10909"/>
                </a:lnTo>
                <a:lnTo>
                  <a:pt x="1853" y="10909"/>
                </a:lnTo>
                <a:lnTo>
                  <a:pt x="1853" y="10909"/>
                </a:lnTo>
                <a:lnTo>
                  <a:pt x="1853" y="10909"/>
                </a:lnTo>
                <a:lnTo>
                  <a:pt x="1853" y="5454"/>
                </a:lnTo>
                <a:lnTo>
                  <a:pt x="1853" y="5454"/>
                </a:lnTo>
                <a:lnTo>
                  <a:pt x="2779" y="5454"/>
                </a:lnTo>
                <a:lnTo>
                  <a:pt x="2779" y="5454"/>
                </a:lnTo>
                <a:lnTo>
                  <a:pt x="2779" y="0"/>
                </a:lnTo>
                <a:lnTo>
                  <a:pt x="2779" y="0"/>
                </a:lnTo>
                <a:lnTo>
                  <a:pt x="2779" y="0"/>
                </a:lnTo>
                <a:lnTo>
                  <a:pt x="2779" y="0"/>
                </a:lnTo>
                <a:lnTo>
                  <a:pt x="3706" y="0"/>
                </a:lnTo>
                <a:lnTo>
                  <a:pt x="3706" y="0"/>
                </a:lnTo>
                <a:lnTo>
                  <a:pt x="3706" y="0"/>
                </a:lnTo>
                <a:lnTo>
                  <a:pt x="3706" y="0"/>
                </a:lnTo>
                <a:lnTo>
                  <a:pt x="5096" y="0"/>
                </a:lnTo>
                <a:lnTo>
                  <a:pt x="5096" y="0"/>
                </a:lnTo>
                <a:lnTo>
                  <a:pt x="5096" y="0"/>
                </a:lnTo>
                <a:lnTo>
                  <a:pt x="5096" y="0"/>
                </a:lnTo>
                <a:lnTo>
                  <a:pt x="6023" y="0"/>
                </a:lnTo>
                <a:lnTo>
                  <a:pt x="6023" y="0"/>
                </a:lnTo>
                <a:lnTo>
                  <a:pt x="6023" y="0"/>
                </a:lnTo>
                <a:lnTo>
                  <a:pt x="6023" y="0"/>
                </a:lnTo>
                <a:lnTo>
                  <a:pt x="6023" y="0"/>
                </a:lnTo>
                <a:lnTo>
                  <a:pt x="6949" y="0"/>
                </a:lnTo>
                <a:lnTo>
                  <a:pt x="6949" y="0"/>
                </a:lnTo>
                <a:lnTo>
                  <a:pt x="6949" y="0"/>
                </a:lnTo>
                <a:lnTo>
                  <a:pt x="6949" y="0"/>
                </a:lnTo>
                <a:lnTo>
                  <a:pt x="7876" y="0"/>
                </a:lnTo>
                <a:lnTo>
                  <a:pt x="7876" y="0"/>
                </a:lnTo>
                <a:lnTo>
                  <a:pt x="7876" y="0"/>
                </a:lnTo>
                <a:lnTo>
                  <a:pt x="8803" y="0"/>
                </a:lnTo>
                <a:lnTo>
                  <a:pt x="8803" y="0"/>
                </a:lnTo>
                <a:lnTo>
                  <a:pt x="8803" y="0"/>
                </a:lnTo>
                <a:lnTo>
                  <a:pt x="8803" y="0"/>
                </a:lnTo>
                <a:lnTo>
                  <a:pt x="9729" y="0"/>
                </a:lnTo>
                <a:lnTo>
                  <a:pt x="9729" y="0"/>
                </a:lnTo>
                <a:lnTo>
                  <a:pt x="9729" y="0"/>
                </a:lnTo>
                <a:lnTo>
                  <a:pt x="9729" y="0"/>
                </a:lnTo>
                <a:lnTo>
                  <a:pt x="11119" y="0"/>
                </a:lnTo>
                <a:lnTo>
                  <a:pt x="11119" y="0"/>
                </a:lnTo>
                <a:lnTo>
                  <a:pt x="11119" y="0"/>
                </a:lnTo>
                <a:lnTo>
                  <a:pt x="12046" y="0"/>
                </a:lnTo>
                <a:lnTo>
                  <a:pt x="12046" y="0"/>
                </a:lnTo>
                <a:lnTo>
                  <a:pt x="12046" y="0"/>
                </a:lnTo>
                <a:lnTo>
                  <a:pt x="12046" y="0"/>
                </a:lnTo>
                <a:lnTo>
                  <a:pt x="12972"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4" name="Shape 2264"/>
          <p:cNvSpPr/>
          <p:nvPr/>
        </p:nvSpPr>
        <p:spPr>
          <a:xfrm>
            <a:off x="2224089" y="2332038"/>
            <a:ext cx="185737" cy="93663"/>
          </a:xfrm>
          <a:custGeom>
            <a:avLst/>
            <a:gdLst/>
            <a:ahLst/>
            <a:cxnLst/>
            <a:rect l="0" t="0" r="0" b="0"/>
            <a:pathLst>
              <a:path w="120000" h="120000" extrusionOk="0">
                <a:moveTo>
                  <a:pt x="53846" y="0"/>
                </a:moveTo>
                <a:lnTo>
                  <a:pt x="53846" y="0"/>
                </a:lnTo>
                <a:lnTo>
                  <a:pt x="53846" y="0"/>
                </a:lnTo>
                <a:lnTo>
                  <a:pt x="56153" y="0"/>
                </a:lnTo>
                <a:lnTo>
                  <a:pt x="56153" y="0"/>
                </a:lnTo>
                <a:lnTo>
                  <a:pt x="56153" y="0"/>
                </a:lnTo>
                <a:lnTo>
                  <a:pt x="56153" y="4067"/>
                </a:lnTo>
                <a:lnTo>
                  <a:pt x="56153" y="4067"/>
                </a:lnTo>
                <a:lnTo>
                  <a:pt x="57692" y="4067"/>
                </a:lnTo>
                <a:lnTo>
                  <a:pt x="57692" y="4067"/>
                </a:lnTo>
                <a:lnTo>
                  <a:pt x="57692" y="4067"/>
                </a:lnTo>
                <a:lnTo>
                  <a:pt x="57692" y="4067"/>
                </a:lnTo>
                <a:lnTo>
                  <a:pt x="59230" y="4067"/>
                </a:lnTo>
                <a:lnTo>
                  <a:pt x="59230" y="4067"/>
                </a:lnTo>
                <a:lnTo>
                  <a:pt x="59230" y="4067"/>
                </a:lnTo>
                <a:lnTo>
                  <a:pt x="59230" y="4067"/>
                </a:lnTo>
                <a:lnTo>
                  <a:pt x="59230" y="4067"/>
                </a:lnTo>
                <a:lnTo>
                  <a:pt x="60769" y="4067"/>
                </a:lnTo>
                <a:lnTo>
                  <a:pt x="60769" y="4067"/>
                </a:lnTo>
                <a:lnTo>
                  <a:pt x="60769" y="8135"/>
                </a:lnTo>
                <a:lnTo>
                  <a:pt x="60769" y="8135"/>
                </a:lnTo>
                <a:lnTo>
                  <a:pt x="60769" y="8135"/>
                </a:lnTo>
                <a:lnTo>
                  <a:pt x="62307" y="8135"/>
                </a:lnTo>
                <a:lnTo>
                  <a:pt x="62307" y="8135"/>
                </a:lnTo>
                <a:lnTo>
                  <a:pt x="62307" y="8135"/>
                </a:lnTo>
                <a:lnTo>
                  <a:pt x="64615" y="8135"/>
                </a:lnTo>
                <a:lnTo>
                  <a:pt x="64615" y="8135"/>
                </a:lnTo>
                <a:lnTo>
                  <a:pt x="64615" y="8135"/>
                </a:lnTo>
                <a:lnTo>
                  <a:pt x="64615" y="8135"/>
                </a:lnTo>
                <a:lnTo>
                  <a:pt x="64615" y="8135"/>
                </a:lnTo>
                <a:lnTo>
                  <a:pt x="66153" y="8135"/>
                </a:lnTo>
                <a:lnTo>
                  <a:pt x="66153" y="8135"/>
                </a:lnTo>
                <a:lnTo>
                  <a:pt x="66153" y="8135"/>
                </a:lnTo>
                <a:lnTo>
                  <a:pt x="66153" y="8135"/>
                </a:lnTo>
                <a:lnTo>
                  <a:pt x="67692" y="8135"/>
                </a:lnTo>
                <a:lnTo>
                  <a:pt x="67692" y="8135"/>
                </a:lnTo>
                <a:lnTo>
                  <a:pt x="67692" y="8135"/>
                </a:lnTo>
                <a:lnTo>
                  <a:pt x="67692" y="8135"/>
                </a:lnTo>
                <a:lnTo>
                  <a:pt x="69230" y="8135"/>
                </a:lnTo>
                <a:lnTo>
                  <a:pt x="69230" y="8135"/>
                </a:lnTo>
                <a:lnTo>
                  <a:pt x="69230" y="8135"/>
                </a:lnTo>
                <a:lnTo>
                  <a:pt x="69230" y="8135"/>
                </a:lnTo>
                <a:lnTo>
                  <a:pt x="70769" y="8135"/>
                </a:lnTo>
                <a:lnTo>
                  <a:pt x="70769" y="8135"/>
                </a:lnTo>
                <a:lnTo>
                  <a:pt x="70769" y="14237"/>
                </a:lnTo>
                <a:lnTo>
                  <a:pt x="70769" y="14237"/>
                </a:lnTo>
                <a:lnTo>
                  <a:pt x="70769" y="14237"/>
                </a:lnTo>
                <a:lnTo>
                  <a:pt x="70769" y="14237"/>
                </a:lnTo>
                <a:lnTo>
                  <a:pt x="70769" y="14237"/>
                </a:lnTo>
                <a:lnTo>
                  <a:pt x="70769" y="14237"/>
                </a:lnTo>
                <a:lnTo>
                  <a:pt x="73076" y="14237"/>
                </a:lnTo>
                <a:lnTo>
                  <a:pt x="73076" y="14237"/>
                </a:lnTo>
                <a:lnTo>
                  <a:pt x="73076" y="14237"/>
                </a:lnTo>
                <a:lnTo>
                  <a:pt x="73076" y="14237"/>
                </a:lnTo>
                <a:lnTo>
                  <a:pt x="74615" y="14237"/>
                </a:lnTo>
                <a:lnTo>
                  <a:pt x="74615" y="14237"/>
                </a:lnTo>
                <a:lnTo>
                  <a:pt x="74615" y="14237"/>
                </a:lnTo>
                <a:lnTo>
                  <a:pt x="74615" y="14237"/>
                </a:lnTo>
                <a:lnTo>
                  <a:pt x="76153" y="14237"/>
                </a:lnTo>
                <a:lnTo>
                  <a:pt x="76153" y="14237"/>
                </a:lnTo>
                <a:lnTo>
                  <a:pt x="76153" y="14237"/>
                </a:lnTo>
                <a:lnTo>
                  <a:pt x="77692" y="14237"/>
                </a:lnTo>
                <a:lnTo>
                  <a:pt x="77692" y="14237"/>
                </a:lnTo>
                <a:lnTo>
                  <a:pt x="77692" y="14237"/>
                </a:lnTo>
                <a:lnTo>
                  <a:pt x="77692" y="14237"/>
                </a:lnTo>
                <a:lnTo>
                  <a:pt x="77692" y="14237"/>
                </a:lnTo>
                <a:lnTo>
                  <a:pt x="77692" y="18305"/>
                </a:lnTo>
                <a:lnTo>
                  <a:pt x="77692" y="18305"/>
                </a:lnTo>
                <a:lnTo>
                  <a:pt x="77692" y="18305"/>
                </a:lnTo>
                <a:lnTo>
                  <a:pt x="77692" y="18305"/>
                </a:lnTo>
                <a:lnTo>
                  <a:pt x="77692" y="18305"/>
                </a:lnTo>
                <a:lnTo>
                  <a:pt x="77692" y="18305"/>
                </a:lnTo>
                <a:lnTo>
                  <a:pt x="79230" y="18305"/>
                </a:lnTo>
                <a:lnTo>
                  <a:pt x="79230" y="18305"/>
                </a:lnTo>
                <a:lnTo>
                  <a:pt x="79230" y="18305"/>
                </a:lnTo>
                <a:lnTo>
                  <a:pt x="79230" y="18305"/>
                </a:lnTo>
                <a:lnTo>
                  <a:pt x="79230" y="18305"/>
                </a:lnTo>
                <a:lnTo>
                  <a:pt x="79230" y="18305"/>
                </a:lnTo>
                <a:lnTo>
                  <a:pt x="79230" y="14237"/>
                </a:lnTo>
                <a:lnTo>
                  <a:pt x="79230" y="14237"/>
                </a:lnTo>
                <a:lnTo>
                  <a:pt x="79230" y="14237"/>
                </a:lnTo>
                <a:lnTo>
                  <a:pt x="79230" y="14237"/>
                </a:lnTo>
                <a:lnTo>
                  <a:pt x="79230" y="14237"/>
                </a:lnTo>
                <a:lnTo>
                  <a:pt x="79230" y="14237"/>
                </a:lnTo>
                <a:lnTo>
                  <a:pt x="79230" y="14237"/>
                </a:lnTo>
                <a:lnTo>
                  <a:pt x="81538" y="14237"/>
                </a:lnTo>
                <a:lnTo>
                  <a:pt x="81538" y="14237"/>
                </a:lnTo>
                <a:lnTo>
                  <a:pt x="81538" y="14237"/>
                </a:lnTo>
                <a:lnTo>
                  <a:pt x="83076" y="14237"/>
                </a:lnTo>
                <a:lnTo>
                  <a:pt x="83076" y="14237"/>
                </a:lnTo>
                <a:lnTo>
                  <a:pt x="83076" y="14237"/>
                </a:lnTo>
                <a:lnTo>
                  <a:pt x="83076" y="14237"/>
                </a:lnTo>
                <a:lnTo>
                  <a:pt x="84615" y="14237"/>
                </a:lnTo>
                <a:lnTo>
                  <a:pt x="84615" y="14237"/>
                </a:lnTo>
                <a:lnTo>
                  <a:pt x="84615" y="8135"/>
                </a:lnTo>
                <a:lnTo>
                  <a:pt x="84615" y="8135"/>
                </a:lnTo>
                <a:lnTo>
                  <a:pt x="84615" y="8135"/>
                </a:lnTo>
                <a:lnTo>
                  <a:pt x="86153" y="8135"/>
                </a:lnTo>
                <a:lnTo>
                  <a:pt x="86153" y="8135"/>
                </a:lnTo>
                <a:lnTo>
                  <a:pt x="86153" y="8135"/>
                </a:lnTo>
                <a:lnTo>
                  <a:pt x="87692" y="8135"/>
                </a:lnTo>
                <a:lnTo>
                  <a:pt x="87692" y="8135"/>
                </a:lnTo>
                <a:lnTo>
                  <a:pt x="87692" y="8135"/>
                </a:lnTo>
                <a:lnTo>
                  <a:pt x="87692" y="8135"/>
                </a:lnTo>
                <a:lnTo>
                  <a:pt x="90000" y="8135"/>
                </a:lnTo>
                <a:lnTo>
                  <a:pt x="90000" y="8135"/>
                </a:lnTo>
                <a:lnTo>
                  <a:pt x="90000" y="8135"/>
                </a:lnTo>
                <a:lnTo>
                  <a:pt x="90000" y="8135"/>
                </a:lnTo>
                <a:lnTo>
                  <a:pt x="91538" y="8135"/>
                </a:lnTo>
                <a:lnTo>
                  <a:pt x="91538" y="8135"/>
                </a:lnTo>
                <a:lnTo>
                  <a:pt x="91538" y="8135"/>
                </a:lnTo>
                <a:lnTo>
                  <a:pt x="93076" y="8135"/>
                </a:lnTo>
                <a:lnTo>
                  <a:pt x="93076" y="8135"/>
                </a:lnTo>
                <a:lnTo>
                  <a:pt x="93076" y="8135"/>
                </a:lnTo>
                <a:lnTo>
                  <a:pt x="93076" y="8135"/>
                </a:lnTo>
                <a:lnTo>
                  <a:pt x="94615" y="8135"/>
                </a:lnTo>
                <a:lnTo>
                  <a:pt x="94615" y="8135"/>
                </a:lnTo>
                <a:lnTo>
                  <a:pt x="94615" y="14237"/>
                </a:lnTo>
                <a:lnTo>
                  <a:pt x="94615" y="14237"/>
                </a:lnTo>
                <a:lnTo>
                  <a:pt x="94615" y="14237"/>
                </a:lnTo>
                <a:lnTo>
                  <a:pt x="96153" y="14237"/>
                </a:lnTo>
                <a:lnTo>
                  <a:pt x="96153" y="14237"/>
                </a:lnTo>
                <a:lnTo>
                  <a:pt x="96153" y="14237"/>
                </a:lnTo>
                <a:lnTo>
                  <a:pt x="98461" y="14237"/>
                </a:lnTo>
                <a:lnTo>
                  <a:pt x="98461" y="14237"/>
                </a:lnTo>
                <a:lnTo>
                  <a:pt x="98461" y="14237"/>
                </a:lnTo>
                <a:lnTo>
                  <a:pt x="98461" y="14237"/>
                </a:lnTo>
                <a:lnTo>
                  <a:pt x="98461" y="14237"/>
                </a:lnTo>
                <a:lnTo>
                  <a:pt x="100000" y="14237"/>
                </a:lnTo>
                <a:lnTo>
                  <a:pt x="100000" y="14237"/>
                </a:lnTo>
                <a:lnTo>
                  <a:pt x="100000" y="14237"/>
                </a:lnTo>
                <a:lnTo>
                  <a:pt x="100000" y="14237"/>
                </a:lnTo>
                <a:lnTo>
                  <a:pt x="100000" y="14237"/>
                </a:lnTo>
                <a:lnTo>
                  <a:pt x="100000" y="18305"/>
                </a:lnTo>
                <a:lnTo>
                  <a:pt x="101538" y="18305"/>
                </a:lnTo>
                <a:lnTo>
                  <a:pt x="101538" y="18305"/>
                </a:lnTo>
                <a:lnTo>
                  <a:pt x="101538" y="18305"/>
                </a:lnTo>
                <a:lnTo>
                  <a:pt x="103076" y="18305"/>
                </a:lnTo>
                <a:lnTo>
                  <a:pt x="103076" y="18305"/>
                </a:lnTo>
                <a:lnTo>
                  <a:pt x="103076" y="18305"/>
                </a:lnTo>
                <a:lnTo>
                  <a:pt x="103076" y="18305"/>
                </a:lnTo>
                <a:lnTo>
                  <a:pt x="103076" y="18305"/>
                </a:lnTo>
                <a:lnTo>
                  <a:pt x="103076" y="18305"/>
                </a:lnTo>
                <a:lnTo>
                  <a:pt x="104615" y="18305"/>
                </a:lnTo>
                <a:lnTo>
                  <a:pt x="104615" y="18305"/>
                </a:lnTo>
                <a:lnTo>
                  <a:pt x="104615" y="18305"/>
                </a:lnTo>
                <a:lnTo>
                  <a:pt x="104615" y="18305"/>
                </a:lnTo>
                <a:lnTo>
                  <a:pt x="104615" y="18305"/>
                </a:lnTo>
                <a:lnTo>
                  <a:pt x="106923" y="18305"/>
                </a:lnTo>
                <a:lnTo>
                  <a:pt x="106923" y="22372"/>
                </a:lnTo>
                <a:lnTo>
                  <a:pt x="106923" y="22372"/>
                </a:lnTo>
                <a:lnTo>
                  <a:pt x="106923" y="22372"/>
                </a:lnTo>
                <a:lnTo>
                  <a:pt x="106923" y="22372"/>
                </a:lnTo>
                <a:lnTo>
                  <a:pt x="108461" y="22372"/>
                </a:lnTo>
                <a:lnTo>
                  <a:pt x="108461" y="22372"/>
                </a:lnTo>
                <a:lnTo>
                  <a:pt x="108461" y="22372"/>
                </a:lnTo>
                <a:lnTo>
                  <a:pt x="108461" y="22372"/>
                </a:lnTo>
                <a:lnTo>
                  <a:pt x="108461" y="22372"/>
                </a:lnTo>
                <a:lnTo>
                  <a:pt x="110000" y="22372"/>
                </a:lnTo>
                <a:lnTo>
                  <a:pt x="110000" y="22372"/>
                </a:lnTo>
                <a:lnTo>
                  <a:pt x="110000" y="26440"/>
                </a:lnTo>
                <a:lnTo>
                  <a:pt x="110000" y="26440"/>
                </a:lnTo>
                <a:lnTo>
                  <a:pt x="110000" y="26440"/>
                </a:lnTo>
                <a:lnTo>
                  <a:pt x="111538" y="26440"/>
                </a:lnTo>
                <a:lnTo>
                  <a:pt x="111538" y="26440"/>
                </a:lnTo>
                <a:lnTo>
                  <a:pt x="111538" y="26440"/>
                </a:lnTo>
                <a:lnTo>
                  <a:pt x="111538" y="26440"/>
                </a:lnTo>
                <a:lnTo>
                  <a:pt x="113076" y="26440"/>
                </a:lnTo>
                <a:lnTo>
                  <a:pt x="113076" y="26440"/>
                </a:lnTo>
                <a:lnTo>
                  <a:pt x="113076" y="26440"/>
                </a:lnTo>
                <a:lnTo>
                  <a:pt x="113076" y="26440"/>
                </a:lnTo>
                <a:lnTo>
                  <a:pt x="113076" y="30508"/>
                </a:lnTo>
                <a:lnTo>
                  <a:pt x="113076" y="30508"/>
                </a:lnTo>
                <a:lnTo>
                  <a:pt x="114615" y="30508"/>
                </a:lnTo>
                <a:lnTo>
                  <a:pt x="114615" y="30508"/>
                </a:lnTo>
                <a:lnTo>
                  <a:pt x="114615" y="30508"/>
                </a:lnTo>
                <a:lnTo>
                  <a:pt x="114615" y="30508"/>
                </a:lnTo>
                <a:lnTo>
                  <a:pt x="116923" y="30508"/>
                </a:lnTo>
                <a:lnTo>
                  <a:pt x="116923" y="30508"/>
                </a:lnTo>
                <a:lnTo>
                  <a:pt x="116923" y="30508"/>
                </a:lnTo>
                <a:lnTo>
                  <a:pt x="116923" y="30508"/>
                </a:lnTo>
                <a:lnTo>
                  <a:pt x="116923" y="30508"/>
                </a:lnTo>
                <a:lnTo>
                  <a:pt x="118461" y="30508"/>
                </a:lnTo>
                <a:lnTo>
                  <a:pt x="118461" y="30508"/>
                </a:lnTo>
                <a:lnTo>
                  <a:pt x="118461" y="30508"/>
                </a:lnTo>
                <a:lnTo>
                  <a:pt x="118461" y="36610"/>
                </a:lnTo>
                <a:lnTo>
                  <a:pt x="118461" y="36610"/>
                </a:lnTo>
                <a:lnTo>
                  <a:pt x="120000" y="36610"/>
                </a:lnTo>
                <a:lnTo>
                  <a:pt x="120000" y="36610"/>
                </a:lnTo>
                <a:lnTo>
                  <a:pt x="120000" y="36610"/>
                </a:lnTo>
                <a:lnTo>
                  <a:pt x="120000" y="40677"/>
                </a:lnTo>
                <a:lnTo>
                  <a:pt x="118461" y="40677"/>
                </a:lnTo>
                <a:lnTo>
                  <a:pt x="118461" y="40677"/>
                </a:lnTo>
                <a:lnTo>
                  <a:pt x="118461" y="40677"/>
                </a:lnTo>
                <a:lnTo>
                  <a:pt x="118461" y="40677"/>
                </a:lnTo>
                <a:lnTo>
                  <a:pt x="118461" y="40677"/>
                </a:lnTo>
                <a:lnTo>
                  <a:pt x="116923" y="40677"/>
                </a:lnTo>
                <a:lnTo>
                  <a:pt x="116923" y="40677"/>
                </a:lnTo>
                <a:lnTo>
                  <a:pt x="116923" y="40677"/>
                </a:lnTo>
                <a:lnTo>
                  <a:pt x="116923" y="40677"/>
                </a:lnTo>
                <a:lnTo>
                  <a:pt x="114615" y="40677"/>
                </a:lnTo>
                <a:lnTo>
                  <a:pt x="114615" y="40677"/>
                </a:lnTo>
                <a:lnTo>
                  <a:pt x="114615" y="40677"/>
                </a:lnTo>
                <a:lnTo>
                  <a:pt x="114615" y="44745"/>
                </a:lnTo>
                <a:lnTo>
                  <a:pt x="114615" y="44745"/>
                </a:lnTo>
                <a:lnTo>
                  <a:pt x="113076" y="44745"/>
                </a:lnTo>
                <a:lnTo>
                  <a:pt x="113076" y="44745"/>
                </a:lnTo>
                <a:lnTo>
                  <a:pt x="113076" y="44745"/>
                </a:lnTo>
                <a:lnTo>
                  <a:pt x="113076" y="44745"/>
                </a:lnTo>
                <a:lnTo>
                  <a:pt x="113076" y="44745"/>
                </a:lnTo>
                <a:lnTo>
                  <a:pt x="111538" y="44745"/>
                </a:lnTo>
                <a:lnTo>
                  <a:pt x="111538" y="44745"/>
                </a:lnTo>
                <a:lnTo>
                  <a:pt x="111538" y="44745"/>
                </a:lnTo>
                <a:lnTo>
                  <a:pt x="110000" y="44745"/>
                </a:lnTo>
                <a:lnTo>
                  <a:pt x="110000" y="44745"/>
                </a:lnTo>
                <a:lnTo>
                  <a:pt x="110000" y="44745"/>
                </a:lnTo>
                <a:lnTo>
                  <a:pt x="110000" y="44745"/>
                </a:lnTo>
                <a:lnTo>
                  <a:pt x="110000" y="44745"/>
                </a:lnTo>
                <a:lnTo>
                  <a:pt x="108461" y="44745"/>
                </a:lnTo>
                <a:lnTo>
                  <a:pt x="108461" y="44745"/>
                </a:lnTo>
                <a:lnTo>
                  <a:pt x="108461" y="44745"/>
                </a:lnTo>
                <a:lnTo>
                  <a:pt x="108461" y="44745"/>
                </a:lnTo>
                <a:lnTo>
                  <a:pt x="106923" y="44745"/>
                </a:lnTo>
                <a:lnTo>
                  <a:pt x="106923" y="44745"/>
                </a:lnTo>
                <a:lnTo>
                  <a:pt x="106923" y="44745"/>
                </a:lnTo>
                <a:lnTo>
                  <a:pt x="106923" y="48813"/>
                </a:lnTo>
                <a:lnTo>
                  <a:pt x="104615" y="48813"/>
                </a:lnTo>
                <a:lnTo>
                  <a:pt x="104615" y="48813"/>
                </a:lnTo>
                <a:lnTo>
                  <a:pt x="104615" y="48813"/>
                </a:lnTo>
                <a:lnTo>
                  <a:pt x="104615" y="48813"/>
                </a:lnTo>
                <a:lnTo>
                  <a:pt x="104615" y="48813"/>
                </a:lnTo>
                <a:lnTo>
                  <a:pt x="103076" y="48813"/>
                </a:lnTo>
                <a:lnTo>
                  <a:pt x="103076" y="48813"/>
                </a:lnTo>
                <a:lnTo>
                  <a:pt x="103076" y="48813"/>
                </a:lnTo>
                <a:lnTo>
                  <a:pt x="103076" y="48813"/>
                </a:lnTo>
                <a:lnTo>
                  <a:pt x="103076" y="48813"/>
                </a:lnTo>
                <a:lnTo>
                  <a:pt x="101538" y="48813"/>
                </a:lnTo>
                <a:lnTo>
                  <a:pt x="101538" y="48813"/>
                </a:lnTo>
                <a:lnTo>
                  <a:pt x="101538" y="48813"/>
                </a:lnTo>
                <a:lnTo>
                  <a:pt x="100000" y="48813"/>
                </a:lnTo>
                <a:lnTo>
                  <a:pt x="100000" y="48813"/>
                </a:lnTo>
                <a:lnTo>
                  <a:pt x="100000" y="52881"/>
                </a:lnTo>
                <a:lnTo>
                  <a:pt x="100000" y="52881"/>
                </a:lnTo>
                <a:lnTo>
                  <a:pt x="100000" y="52881"/>
                </a:lnTo>
                <a:lnTo>
                  <a:pt x="98461" y="52881"/>
                </a:lnTo>
                <a:lnTo>
                  <a:pt x="98461" y="52881"/>
                </a:lnTo>
                <a:lnTo>
                  <a:pt x="98461" y="52881"/>
                </a:lnTo>
                <a:lnTo>
                  <a:pt x="98461" y="52881"/>
                </a:lnTo>
                <a:lnTo>
                  <a:pt x="98461" y="52881"/>
                </a:lnTo>
                <a:lnTo>
                  <a:pt x="96153" y="52881"/>
                </a:lnTo>
                <a:lnTo>
                  <a:pt x="96153" y="52881"/>
                </a:lnTo>
                <a:lnTo>
                  <a:pt x="96153" y="52881"/>
                </a:lnTo>
                <a:lnTo>
                  <a:pt x="94615" y="52881"/>
                </a:lnTo>
                <a:lnTo>
                  <a:pt x="94615" y="52881"/>
                </a:lnTo>
                <a:lnTo>
                  <a:pt x="94615" y="52881"/>
                </a:lnTo>
                <a:lnTo>
                  <a:pt x="94615" y="52881"/>
                </a:lnTo>
                <a:lnTo>
                  <a:pt x="94615" y="52881"/>
                </a:lnTo>
                <a:lnTo>
                  <a:pt x="93076" y="52881"/>
                </a:lnTo>
                <a:lnTo>
                  <a:pt x="93076" y="58983"/>
                </a:lnTo>
                <a:lnTo>
                  <a:pt x="93076" y="58983"/>
                </a:lnTo>
                <a:lnTo>
                  <a:pt x="93076" y="58983"/>
                </a:lnTo>
                <a:lnTo>
                  <a:pt x="93076" y="58983"/>
                </a:lnTo>
                <a:lnTo>
                  <a:pt x="91538" y="58983"/>
                </a:lnTo>
                <a:lnTo>
                  <a:pt x="91538" y="58983"/>
                </a:lnTo>
                <a:lnTo>
                  <a:pt x="91538" y="58983"/>
                </a:lnTo>
                <a:lnTo>
                  <a:pt x="91538" y="58983"/>
                </a:lnTo>
                <a:lnTo>
                  <a:pt x="90000" y="58983"/>
                </a:lnTo>
                <a:lnTo>
                  <a:pt x="90000" y="58983"/>
                </a:lnTo>
                <a:lnTo>
                  <a:pt x="90000" y="58983"/>
                </a:lnTo>
                <a:lnTo>
                  <a:pt x="90000" y="58983"/>
                </a:lnTo>
                <a:lnTo>
                  <a:pt x="90000" y="58983"/>
                </a:lnTo>
                <a:lnTo>
                  <a:pt x="87692" y="58983"/>
                </a:lnTo>
                <a:lnTo>
                  <a:pt x="87692" y="58983"/>
                </a:lnTo>
                <a:lnTo>
                  <a:pt x="87692" y="58983"/>
                </a:lnTo>
                <a:lnTo>
                  <a:pt x="87692" y="63050"/>
                </a:lnTo>
                <a:lnTo>
                  <a:pt x="87692" y="63050"/>
                </a:lnTo>
                <a:lnTo>
                  <a:pt x="86153" y="63050"/>
                </a:lnTo>
                <a:lnTo>
                  <a:pt x="86153" y="63050"/>
                </a:lnTo>
                <a:lnTo>
                  <a:pt x="86153" y="63050"/>
                </a:lnTo>
                <a:lnTo>
                  <a:pt x="84615" y="63050"/>
                </a:lnTo>
                <a:lnTo>
                  <a:pt x="84615" y="63050"/>
                </a:lnTo>
                <a:lnTo>
                  <a:pt x="84615" y="63050"/>
                </a:lnTo>
                <a:lnTo>
                  <a:pt x="84615" y="63050"/>
                </a:lnTo>
                <a:lnTo>
                  <a:pt x="84615" y="63050"/>
                </a:lnTo>
                <a:lnTo>
                  <a:pt x="84615" y="63050"/>
                </a:lnTo>
                <a:lnTo>
                  <a:pt x="83076" y="63050"/>
                </a:lnTo>
                <a:lnTo>
                  <a:pt x="83076" y="63050"/>
                </a:lnTo>
                <a:lnTo>
                  <a:pt x="83076" y="63050"/>
                </a:lnTo>
                <a:lnTo>
                  <a:pt x="83076" y="63050"/>
                </a:lnTo>
                <a:lnTo>
                  <a:pt x="81538" y="63050"/>
                </a:lnTo>
                <a:lnTo>
                  <a:pt x="81538" y="67118"/>
                </a:lnTo>
                <a:lnTo>
                  <a:pt x="81538" y="67118"/>
                </a:lnTo>
                <a:lnTo>
                  <a:pt x="81538" y="67118"/>
                </a:lnTo>
                <a:lnTo>
                  <a:pt x="79230" y="67118"/>
                </a:lnTo>
                <a:lnTo>
                  <a:pt x="79230" y="67118"/>
                </a:lnTo>
                <a:lnTo>
                  <a:pt x="79230" y="67118"/>
                </a:lnTo>
                <a:lnTo>
                  <a:pt x="79230" y="67118"/>
                </a:lnTo>
                <a:lnTo>
                  <a:pt x="79230" y="67118"/>
                </a:lnTo>
                <a:lnTo>
                  <a:pt x="77692" y="67118"/>
                </a:lnTo>
                <a:lnTo>
                  <a:pt x="77692" y="67118"/>
                </a:lnTo>
                <a:lnTo>
                  <a:pt x="77692" y="67118"/>
                </a:lnTo>
                <a:lnTo>
                  <a:pt x="77692" y="67118"/>
                </a:lnTo>
                <a:lnTo>
                  <a:pt x="77692" y="67118"/>
                </a:lnTo>
                <a:lnTo>
                  <a:pt x="76153" y="67118"/>
                </a:lnTo>
                <a:lnTo>
                  <a:pt x="76153" y="67118"/>
                </a:lnTo>
                <a:lnTo>
                  <a:pt x="76153" y="71186"/>
                </a:lnTo>
                <a:lnTo>
                  <a:pt x="76153" y="71186"/>
                </a:lnTo>
                <a:lnTo>
                  <a:pt x="76153" y="71186"/>
                </a:lnTo>
                <a:lnTo>
                  <a:pt x="76153" y="71186"/>
                </a:lnTo>
                <a:lnTo>
                  <a:pt x="76153" y="71186"/>
                </a:lnTo>
                <a:lnTo>
                  <a:pt x="74615" y="71186"/>
                </a:lnTo>
                <a:lnTo>
                  <a:pt x="74615" y="75254"/>
                </a:lnTo>
                <a:lnTo>
                  <a:pt x="74615" y="75254"/>
                </a:lnTo>
                <a:lnTo>
                  <a:pt x="74615" y="75254"/>
                </a:lnTo>
                <a:lnTo>
                  <a:pt x="74615" y="75254"/>
                </a:lnTo>
                <a:lnTo>
                  <a:pt x="74615" y="75254"/>
                </a:lnTo>
                <a:lnTo>
                  <a:pt x="74615" y="75254"/>
                </a:lnTo>
                <a:lnTo>
                  <a:pt x="73076" y="75254"/>
                </a:lnTo>
                <a:lnTo>
                  <a:pt x="73076" y="81355"/>
                </a:lnTo>
                <a:lnTo>
                  <a:pt x="73076" y="81355"/>
                </a:lnTo>
                <a:lnTo>
                  <a:pt x="73076" y="81355"/>
                </a:lnTo>
                <a:lnTo>
                  <a:pt x="70769" y="81355"/>
                </a:lnTo>
                <a:lnTo>
                  <a:pt x="70769" y="81355"/>
                </a:lnTo>
                <a:lnTo>
                  <a:pt x="70769" y="81355"/>
                </a:lnTo>
                <a:lnTo>
                  <a:pt x="70769" y="81355"/>
                </a:lnTo>
                <a:lnTo>
                  <a:pt x="70769" y="81355"/>
                </a:lnTo>
                <a:lnTo>
                  <a:pt x="70769" y="81355"/>
                </a:lnTo>
                <a:lnTo>
                  <a:pt x="69230" y="81355"/>
                </a:lnTo>
                <a:lnTo>
                  <a:pt x="69230" y="81355"/>
                </a:lnTo>
                <a:lnTo>
                  <a:pt x="69230" y="81355"/>
                </a:lnTo>
                <a:lnTo>
                  <a:pt x="69230" y="81355"/>
                </a:lnTo>
                <a:lnTo>
                  <a:pt x="67692" y="81355"/>
                </a:lnTo>
                <a:lnTo>
                  <a:pt x="67692" y="81355"/>
                </a:lnTo>
                <a:lnTo>
                  <a:pt x="67692" y="81355"/>
                </a:lnTo>
                <a:lnTo>
                  <a:pt x="66153" y="81355"/>
                </a:lnTo>
                <a:lnTo>
                  <a:pt x="66153" y="81355"/>
                </a:lnTo>
                <a:lnTo>
                  <a:pt x="66153" y="85423"/>
                </a:lnTo>
                <a:lnTo>
                  <a:pt x="66153" y="85423"/>
                </a:lnTo>
                <a:lnTo>
                  <a:pt x="66153" y="85423"/>
                </a:lnTo>
                <a:lnTo>
                  <a:pt x="66153" y="85423"/>
                </a:lnTo>
                <a:lnTo>
                  <a:pt x="66153" y="85423"/>
                </a:lnTo>
                <a:lnTo>
                  <a:pt x="66153" y="89491"/>
                </a:lnTo>
                <a:lnTo>
                  <a:pt x="64615" y="89491"/>
                </a:lnTo>
                <a:lnTo>
                  <a:pt x="64615" y="89491"/>
                </a:lnTo>
                <a:lnTo>
                  <a:pt x="64615" y="89491"/>
                </a:lnTo>
                <a:lnTo>
                  <a:pt x="64615" y="89491"/>
                </a:lnTo>
                <a:lnTo>
                  <a:pt x="64615" y="89491"/>
                </a:lnTo>
                <a:lnTo>
                  <a:pt x="64615" y="89491"/>
                </a:lnTo>
                <a:lnTo>
                  <a:pt x="62307" y="89491"/>
                </a:lnTo>
                <a:lnTo>
                  <a:pt x="62307" y="93559"/>
                </a:lnTo>
                <a:lnTo>
                  <a:pt x="62307" y="93559"/>
                </a:lnTo>
                <a:lnTo>
                  <a:pt x="62307" y="93559"/>
                </a:lnTo>
                <a:lnTo>
                  <a:pt x="62307" y="97627"/>
                </a:lnTo>
                <a:lnTo>
                  <a:pt x="62307" y="97627"/>
                </a:lnTo>
                <a:lnTo>
                  <a:pt x="62307" y="97627"/>
                </a:lnTo>
                <a:lnTo>
                  <a:pt x="62307" y="97627"/>
                </a:lnTo>
                <a:lnTo>
                  <a:pt x="62307" y="97627"/>
                </a:lnTo>
                <a:lnTo>
                  <a:pt x="62307" y="103728"/>
                </a:lnTo>
                <a:lnTo>
                  <a:pt x="62307" y="103728"/>
                </a:lnTo>
                <a:lnTo>
                  <a:pt x="62307" y="103728"/>
                </a:lnTo>
                <a:lnTo>
                  <a:pt x="62307" y="103728"/>
                </a:lnTo>
                <a:lnTo>
                  <a:pt x="62307" y="103728"/>
                </a:lnTo>
                <a:lnTo>
                  <a:pt x="62307" y="107796"/>
                </a:lnTo>
                <a:lnTo>
                  <a:pt x="60769" y="107796"/>
                </a:lnTo>
                <a:lnTo>
                  <a:pt x="60769" y="107796"/>
                </a:lnTo>
                <a:lnTo>
                  <a:pt x="60769" y="107796"/>
                </a:lnTo>
                <a:lnTo>
                  <a:pt x="60769" y="107796"/>
                </a:lnTo>
                <a:lnTo>
                  <a:pt x="60769" y="107796"/>
                </a:lnTo>
                <a:lnTo>
                  <a:pt x="60769" y="107796"/>
                </a:lnTo>
                <a:lnTo>
                  <a:pt x="59230" y="107796"/>
                </a:lnTo>
                <a:lnTo>
                  <a:pt x="59230" y="107796"/>
                </a:lnTo>
                <a:lnTo>
                  <a:pt x="59230" y="107796"/>
                </a:lnTo>
                <a:lnTo>
                  <a:pt x="59230" y="107796"/>
                </a:lnTo>
                <a:lnTo>
                  <a:pt x="57692" y="107796"/>
                </a:lnTo>
                <a:lnTo>
                  <a:pt x="57692" y="111864"/>
                </a:lnTo>
                <a:lnTo>
                  <a:pt x="57692" y="111864"/>
                </a:lnTo>
                <a:lnTo>
                  <a:pt x="57692" y="111864"/>
                </a:lnTo>
                <a:lnTo>
                  <a:pt x="56153" y="111864"/>
                </a:lnTo>
                <a:lnTo>
                  <a:pt x="56153" y="111864"/>
                </a:lnTo>
                <a:lnTo>
                  <a:pt x="56153" y="111864"/>
                </a:lnTo>
                <a:lnTo>
                  <a:pt x="56153" y="111864"/>
                </a:lnTo>
                <a:lnTo>
                  <a:pt x="56153" y="111864"/>
                </a:lnTo>
                <a:lnTo>
                  <a:pt x="53846" y="111864"/>
                </a:lnTo>
                <a:lnTo>
                  <a:pt x="53846" y="111864"/>
                </a:lnTo>
                <a:lnTo>
                  <a:pt x="53846" y="111864"/>
                </a:lnTo>
                <a:lnTo>
                  <a:pt x="53846" y="111864"/>
                </a:lnTo>
                <a:lnTo>
                  <a:pt x="52307" y="111864"/>
                </a:lnTo>
                <a:lnTo>
                  <a:pt x="52307" y="111864"/>
                </a:lnTo>
                <a:lnTo>
                  <a:pt x="52307" y="111864"/>
                </a:lnTo>
                <a:lnTo>
                  <a:pt x="50769" y="111864"/>
                </a:lnTo>
                <a:lnTo>
                  <a:pt x="50769" y="111864"/>
                </a:lnTo>
                <a:lnTo>
                  <a:pt x="50769" y="111864"/>
                </a:lnTo>
                <a:lnTo>
                  <a:pt x="50769" y="111864"/>
                </a:lnTo>
                <a:lnTo>
                  <a:pt x="49230" y="111864"/>
                </a:lnTo>
                <a:lnTo>
                  <a:pt x="49230" y="111864"/>
                </a:lnTo>
                <a:lnTo>
                  <a:pt x="49230" y="111864"/>
                </a:lnTo>
                <a:lnTo>
                  <a:pt x="49230" y="107796"/>
                </a:lnTo>
                <a:lnTo>
                  <a:pt x="49230" y="107796"/>
                </a:lnTo>
                <a:lnTo>
                  <a:pt x="49230" y="111864"/>
                </a:lnTo>
                <a:lnTo>
                  <a:pt x="49230" y="111864"/>
                </a:lnTo>
                <a:lnTo>
                  <a:pt x="47692" y="111864"/>
                </a:lnTo>
                <a:lnTo>
                  <a:pt x="47692" y="111864"/>
                </a:lnTo>
                <a:lnTo>
                  <a:pt x="47692" y="111864"/>
                </a:lnTo>
                <a:lnTo>
                  <a:pt x="47692" y="111864"/>
                </a:lnTo>
                <a:lnTo>
                  <a:pt x="45384" y="111864"/>
                </a:lnTo>
                <a:lnTo>
                  <a:pt x="45384" y="111864"/>
                </a:lnTo>
                <a:lnTo>
                  <a:pt x="45384" y="111864"/>
                </a:lnTo>
                <a:lnTo>
                  <a:pt x="45384" y="111864"/>
                </a:lnTo>
                <a:lnTo>
                  <a:pt x="45384" y="111864"/>
                </a:lnTo>
                <a:lnTo>
                  <a:pt x="45384" y="111864"/>
                </a:lnTo>
                <a:lnTo>
                  <a:pt x="43846" y="111864"/>
                </a:lnTo>
                <a:lnTo>
                  <a:pt x="43846" y="115932"/>
                </a:lnTo>
                <a:lnTo>
                  <a:pt x="43846" y="115932"/>
                </a:lnTo>
                <a:lnTo>
                  <a:pt x="43846" y="115932"/>
                </a:lnTo>
                <a:lnTo>
                  <a:pt x="43846" y="115932"/>
                </a:lnTo>
                <a:lnTo>
                  <a:pt x="42307" y="115932"/>
                </a:lnTo>
                <a:lnTo>
                  <a:pt x="42307" y="115932"/>
                </a:lnTo>
                <a:lnTo>
                  <a:pt x="42307" y="115932"/>
                </a:lnTo>
                <a:lnTo>
                  <a:pt x="42307" y="115932"/>
                </a:lnTo>
                <a:lnTo>
                  <a:pt x="40769" y="115932"/>
                </a:lnTo>
                <a:lnTo>
                  <a:pt x="40769" y="115932"/>
                </a:lnTo>
                <a:lnTo>
                  <a:pt x="40769" y="115932"/>
                </a:lnTo>
                <a:lnTo>
                  <a:pt x="40769" y="115932"/>
                </a:lnTo>
                <a:lnTo>
                  <a:pt x="39230" y="115932"/>
                </a:lnTo>
                <a:lnTo>
                  <a:pt x="39230" y="115932"/>
                </a:lnTo>
                <a:lnTo>
                  <a:pt x="39230" y="115932"/>
                </a:lnTo>
                <a:lnTo>
                  <a:pt x="39230" y="115932"/>
                </a:lnTo>
                <a:lnTo>
                  <a:pt x="39230" y="115932"/>
                </a:lnTo>
                <a:lnTo>
                  <a:pt x="36923" y="115932"/>
                </a:lnTo>
                <a:lnTo>
                  <a:pt x="36923" y="120000"/>
                </a:lnTo>
                <a:lnTo>
                  <a:pt x="36923" y="120000"/>
                </a:lnTo>
                <a:lnTo>
                  <a:pt x="36923" y="120000"/>
                </a:lnTo>
                <a:lnTo>
                  <a:pt x="36923" y="120000"/>
                </a:lnTo>
                <a:lnTo>
                  <a:pt x="35384" y="120000"/>
                </a:lnTo>
                <a:lnTo>
                  <a:pt x="35384" y="120000"/>
                </a:lnTo>
                <a:lnTo>
                  <a:pt x="35384" y="120000"/>
                </a:lnTo>
                <a:lnTo>
                  <a:pt x="35384" y="120000"/>
                </a:lnTo>
                <a:lnTo>
                  <a:pt x="33846" y="120000"/>
                </a:lnTo>
                <a:lnTo>
                  <a:pt x="33846" y="120000"/>
                </a:lnTo>
                <a:lnTo>
                  <a:pt x="33846" y="120000"/>
                </a:lnTo>
                <a:lnTo>
                  <a:pt x="33846" y="120000"/>
                </a:lnTo>
                <a:lnTo>
                  <a:pt x="33846" y="120000"/>
                </a:lnTo>
                <a:lnTo>
                  <a:pt x="32307" y="120000"/>
                </a:lnTo>
                <a:lnTo>
                  <a:pt x="32307" y="120000"/>
                </a:lnTo>
                <a:lnTo>
                  <a:pt x="32307" y="120000"/>
                </a:lnTo>
                <a:lnTo>
                  <a:pt x="32307" y="120000"/>
                </a:lnTo>
                <a:lnTo>
                  <a:pt x="30769" y="120000"/>
                </a:lnTo>
                <a:lnTo>
                  <a:pt x="30769" y="120000"/>
                </a:lnTo>
                <a:lnTo>
                  <a:pt x="30769" y="120000"/>
                </a:lnTo>
                <a:lnTo>
                  <a:pt x="30769" y="120000"/>
                </a:lnTo>
                <a:lnTo>
                  <a:pt x="30769" y="115932"/>
                </a:lnTo>
                <a:lnTo>
                  <a:pt x="30769" y="115932"/>
                </a:lnTo>
                <a:lnTo>
                  <a:pt x="28461" y="115932"/>
                </a:lnTo>
                <a:lnTo>
                  <a:pt x="28461" y="115932"/>
                </a:lnTo>
                <a:lnTo>
                  <a:pt x="28461" y="115932"/>
                </a:lnTo>
                <a:lnTo>
                  <a:pt x="28461" y="115932"/>
                </a:lnTo>
                <a:lnTo>
                  <a:pt x="28461" y="115932"/>
                </a:lnTo>
                <a:lnTo>
                  <a:pt x="28461" y="111864"/>
                </a:lnTo>
                <a:lnTo>
                  <a:pt x="28461" y="111864"/>
                </a:lnTo>
                <a:lnTo>
                  <a:pt x="28461" y="111864"/>
                </a:lnTo>
                <a:lnTo>
                  <a:pt x="26923" y="111864"/>
                </a:lnTo>
                <a:lnTo>
                  <a:pt x="26923" y="111864"/>
                </a:lnTo>
                <a:lnTo>
                  <a:pt x="26923" y="111864"/>
                </a:lnTo>
                <a:lnTo>
                  <a:pt x="26923" y="111864"/>
                </a:lnTo>
                <a:lnTo>
                  <a:pt x="26923" y="107796"/>
                </a:lnTo>
                <a:lnTo>
                  <a:pt x="26923" y="107796"/>
                </a:lnTo>
                <a:lnTo>
                  <a:pt x="26923" y="107796"/>
                </a:lnTo>
                <a:lnTo>
                  <a:pt x="25384" y="107796"/>
                </a:lnTo>
                <a:lnTo>
                  <a:pt x="25384" y="107796"/>
                </a:lnTo>
                <a:lnTo>
                  <a:pt x="25384" y="107796"/>
                </a:lnTo>
                <a:lnTo>
                  <a:pt x="25384" y="107796"/>
                </a:lnTo>
                <a:lnTo>
                  <a:pt x="25384" y="107796"/>
                </a:lnTo>
                <a:lnTo>
                  <a:pt x="23846" y="107796"/>
                </a:lnTo>
                <a:lnTo>
                  <a:pt x="23846" y="103728"/>
                </a:lnTo>
                <a:lnTo>
                  <a:pt x="23846" y="103728"/>
                </a:lnTo>
                <a:lnTo>
                  <a:pt x="23846" y="103728"/>
                </a:lnTo>
                <a:lnTo>
                  <a:pt x="23846" y="103728"/>
                </a:lnTo>
                <a:lnTo>
                  <a:pt x="23846" y="103728"/>
                </a:lnTo>
                <a:lnTo>
                  <a:pt x="23846" y="103728"/>
                </a:lnTo>
                <a:lnTo>
                  <a:pt x="22307" y="103728"/>
                </a:lnTo>
                <a:lnTo>
                  <a:pt x="22307" y="103728"/>
                </a:lnTo>
                <a:lnTo>
                  <a:pt x="22307" y="103728"/>
                </a:lnTo>
                <a:lnTo>
                  <a:pt x="20000" y="103728"/>
                </a:lnTo>
                <a:lnTo>
                  <a:pt x="20000" y="97627"/>
                </a:lnTo>
                <a:lnTo>
                  <a:pt x="20000" y="97627"/>
                </a:lnTo>
                <a:lnTo>
                  <a:pt x="20000" y="97627"/>
                </a:lnTo>
                <a:lnTo>
                  <a:pt x="20000" y="97627"/>
                </a:lnTo>
                <a:lnTo>
                  <a:pt x="20000" y="97627"/>
                </a:lnTo>
                <a:lnTo>
                  <a:pt x="18461" y="97627"/>
                </a:lnTo>
                <a:lnTo>
                  <a:pt x="18461" y="97627"/>
                </a:lnTo>
                <a:lnTo>
                  <a:pt x="18461" y="97627"/>
                </a:lnTo>
                <a:lnTo>
                  <a:pt x="18461" y="97627"/>
                </a:lnTo>
                <a:lnTo>
                  <a:pt x="16923" y="97627"/>
                </a:lnTo>
                <a:lnTo>
                  <a:pt x="16923" y="97627"/>
                </a:lnTo>
                <a:lnTo>
                  <a:pt x="16923" y="97627"/>
                </a:lnTo>
                <a:lnTo>
                  <a:pt x="15384" y="97627"/>
                </a:lnTo>
                <a:lnTo>
                  <a:pt x="15384" y="97627"/>
                </a:lnTo>
                <a:lnTo>
                  <a:pt x="15384" y="97627"/>
                </a:lnTo>
                <a:lnTo>
                  <a:pt x="15384" y="97627"/>
                </a:lnTo>
                <a:lnTo>
                  <a:pt x="15384" y="97627"/>
                </a:lnTo>
                <a:lnTo>
                  <a:pt x="13846" y="97627"/>
                </a:lnTo>
                <a:lnTo>
                  <a:pt x="13846" y="97627"/>
                </a:lnTo>
                <a:lnTo>
                  <a:pt x="13846" y="93559"/>
                </a:lnTo>
                <a:lnTo>
                  <a:pt x="13846" y="93559"/>
                </a:lnTo>
                <a:lnTo>
                  <a:pt x="11538" y="93559"/>
                </a:lnTo>
                <a:lnTo>
                  <a:pt x="11538" y="93559"/>
                </a:lnTo>
                <a:lnTo>
                  <a:pt x="11538" y="93559"/>
                </a:lnTo>
                <a:lnTo>
                  <a:pt x="11538" y="93559"/>
                </a:lnTo>
                <a:lnTo>
                  <a:pt x="11538" y="93559"/>
                </a:lnTo>
                <a:lnTo>
                  <a:pt x="10000" y="93559"/>
                </a:lnTo>
                <a:lnTo>
                  <a:pt x="10000" y="93559"/>
                </a:lnTo>
                <a:lnTo>
                  <a:pt x="10000" y="93559"/>
                </a:lnTo>
                <a:lnTo>
                  <a:pt x="10000" y="93559"/>
                </a:lnTo>
                <a:lnTo>
                  <a:pt x="10000" y="93559"/>
                </a:lnTo>
                <a:lnTo>
                  <a:pt x="8461" y="93559"/>
                </a:lnTo>
                <a:lnTo>
                  <a:pt x="8461" y="93559"/>
                </a:lnTo>
                <a:lnTo>
                  <a:pt x="8461" y="89491"/>
                </a:lnTo>
                <a:lnTo>
                  <a:pt x="8461" y="89491"/>
                </a:lnTo>
                <a:lnTo>
                  <a:pt x="6923" y="89491"/>
                </a:lnTo>
                <a:lnTo>
                  <a:pt x="6923" y="89491"/>
                </a:lnTo>
                <a:lnTo>
                  <a:pt x="6923" y="89491"/>
                </a:lnTo>
                <a:lnTo>
                  <a:pt x="6923" y="89491"/>
                </a:lnTo>
                <a:lnTo>
                  <a:pt x="5384" y="89491"/>
                </a:lnTo>
                <a:lnTo>
                  <a:pt x="5384" y="89491"/>
                </a:lnTo>
                <a:lnTo>
                  <a:pt x="5384" y="89491"/>
                </a:lnTo>
                <a:lnTo>
                  <a:pt x="5384" y="89491"/>
                </a:lnTo>
                <a:lnTo>
                  <a:pt x="3076" y="89491"/>
                </a:lnTo>
                <a:lnTo>
                  <a:pt x="3076" y="89491"/>
                </a:lnTo>
                <a:lnTo>
                  <a:pt x="3076" y="89491"/>
                </a:lnTo>
                <a:lnTo>
                  <a:pt x="1538" y="89491"/>
                </a:lnTo>
                <a:lnTo>
                  <a:pt x="1538" y="93559"/>
                </a:lnTo>
                <a:lnTo>
                  <a:pt x="1538" y="93559"/>
                </a:lnTo>
                <a:lnTo>
                  <a:pt x="1538" y="93559"/>
                </a:lnTo>
                <a:lnTo>
                  <a:pt x="1538" y="89491"/>
                </a:lnTo>
                <a:lnTo>
                  <a:pt x="1538" y="89491"/>
                </a:lnTo>
                <a:lnTo>
                  <a:pt x="0" y="89491"/>
                </a:lnTo>
                <a:lnTo>
                  <a:pt x="0" y="89491"/>
                </a:lnTo>
                <a:lnTo>
                  <a:pt x="0" y="89491"/>
                </a:lnTo>
                <a:lnTo>
                  <a:pt x="0" y="89491"/>
                </a:lnTo>
                <a:lnTo>
                  <a:pt x="1538" y="89491"/>
                </a:lnTo>
                <a:lnTo>
                  <a:pt x="1538" y="89491"/>
                </a:lnTo>
                <a:lnTo>
                  <a:pt x="1538" y="89491"/>
                </a:lnTo>
                <a:lnTo>
                  <a:pt x="1538" y="89491"/>
                </a:lnTo>
                <a:lnTo>
                  <a:pt x="3076" y="89491"/>
                </a:lnTo>
                <a:lnTo>
                  <a:pt x="3076" y="89491"/>
                </a:lnTo>
                <a:lnTo>
                  <a:pt x="3076" y="89491"/>
                </a:lnTo>
                <a:lnTo>
                  <a:pt x="3076" y="85423"/>
                </a:lnTo>
                <a:lnTo>
                  <a:pt x="3076" y="85423"/>
                </a:lnTo>
                <a:lnTo>
                  <a:pt x="3076" y="85423"/>
                </a:lnTo>
                <a:lnTo>
                  <a:pt x="3076" y="85423"/>
                </a:lnTo>
                <a:lnTo>
                  <a:pt x="3076" y="85423"/>
                </a:lnTo>
                <a:lnTo>
                  <a:pt x="3076" y="81355"/>
                </a:lnTo>
                <a:lnTo>
                  <a:pt x="3076" y="81355"/>
                </a:lnTo>
                <a:lnTo>
                  <a:pt x="5384" y="81355"/>
                </a:lnTo>
                <a:lnTo>
                  <a:pt x="5384" y="81355"/>
                </a:lnTo>
                <a:lnTo>
                  <a:pt x="5384" y="81355"/>
                </a:lnTo>
                <a:lnTo>
                  <a:pt x="5384" y="81355"/>
                </a:lnTo>
                <a:lnTo>
                  <a:pt x="5384" y="81355"/>
                </a:lnTo>
                <a:lnTo>
                  <a:pt x="5384" y="81355"/>
                </a:lnTo>
                <a:lnTo>
                  <a:pt x="5384" y="75254"/>
                </a:lnTo>
                <a:lnTo>
                  <a:pt x="5384" y="75254"/>
                </a:lnTo>
                <a:lnTo>
                  <a:pt x="6923" y="75254"/>
                </a:lnTo>
                <a:lnTo>
                  <a:pt x="6923" y="75254"/>
                </a:lnTo>
                <a:lnTo>
                  <a:pt x="6923" y="75254"/>
                </a:lnTo>
                <a:lnTo>
                  <a:pt x="6923" y="75254"/>
                </a:lnTo>
                <a:lnTo>
                  <a:pt x="6923" y="71186"/>
                </a:lnTo>
                <a:lnTo>
                  <a:pt x="6923" y="71186"/>
                </a:lnTo>
                <a:lnTo>
                  <a:pt x="8461" y="71186"/>
                </a:lnTo>
                <a:lnTo>
                  <a:pt x="8461" y="71186"/>
                </a:lnTo>
                <a:lnTo>
                  <a:pt x="8461" y="71186"/>
                </a:lnTo>
                <a:lnTo>
                  <a:pt x="8461" y="71186"/>
                </a:lnTo>
                <a:lnTo>
                  <a:pt x="8461" y="71186"/>
                </a:lnTo>
                <a:lnTo>
                  <a:pt x="10000" y="71186"/>
                </a:lnTo>
                <a:lnTo>
                  <a:pt x="10000" y="71186"/>
                </a:lnTo>
                <a:lnTo>
                  <a:pt x="10000" y="71186"/>
                </a:lnTo>
                <a:lnTo>
                  <a:pt x="10000" y="67118"/>
                </a:lnTo>
                <a:lnTo>
                  <a:pt x="10000" y="67118"/>
                </a:lnTo>
                <a:lnTo>
                  <a:pt x="11538" y="67118"/>
                </a:lnTo>
                <a:lnTo>
                  <a:pt x="11538" y="67118"/>
                </a:lnTo>
                <a:lnTo>
                  <a:pt x="10000" y="67118"/>
                </a:lnTo>
                <a:lnTo>
                  <a:pt x="10000" y="67118"/>
                </a:lnTo>
                <a:lnTo>
                  <a:pt x="10000" y="67118"/>
                </a:lnTo>
                <a:lnTo>
                  <a:pt x="10000" y="67118"/>
                </a:lnTo>
                <a:lnTo>
                  <a:pt x="10000" y="67118"/>
                </a:lnTo>
                <a:lnTo>
                  <a:pt x="11538" y="67118"/>
                </a:lnTo>
                <a:lnTo>
                  <a:pt x="11538" y="67118"/>
                </a:lnTo>
                <a:lnTo>
                  <a:pt x="11538" y="63050"/>
                </a:lnTo>
                <a:lnTo>
                  <a:pt x="11538" y="63050"/>
                </a:lnTo>
                <a:lnTo>
                  <a:pt x="11538" y="63050"/>
                </a:lnTo>
                <a:lnTo>
                  <a:pt x="11538" y="63050"/>
                </a:lnTo>
                <a:lnTo>
                  <a:pt x="10000" y="63050"/>
                </a:lnTo>
                <a:lnTo>
                  <a:pt x="10000" y="63050"/>
                </a:lnTo>
                <a:lnTo>
                  <a:pt x="10000" y="58983"/>
                </a:lnTo>
                <a:lnTo>
                  <a:pt x="10000" y="58983"/>
                </a:lnTo>
                <a:lnTo>
                  <a:pt x="10000" y="58983"/>
                </a:lnTo>
                <a:lnTo>
                  <a:pt x="11538" y="58983"/>
                </a:lnTo>
                <a:lnTo>
                  <a:pt x="11538" y="58983"/>
                </a:lnTo>
                <a:lnTo>
                  <a:pt x="11538" y="58983"/>
                </a:lnTo>
                <a:lnTo>
                  <a:pt x="11538" y="58983"/>
                </a:lnTo>
                <a:lnTo>
                  <a:pt x="13846" y="58983"/>
                </a:lnTo>
                <a:lnTo>
                  <a:pt x="13846" y="58983"/>
                </a:lnTo>
                <a:lnTo>
                  <a:pt x="13846" y="58983"/>
                </a:lnTo>
                <a:lnTo>
                  <a:pt x="15384" y="58983"/>
                </a:lnTo>
                <a:lnTo>
                  <a:pt x="15384" y="58983"/>
                </a:lnTo>
                <a:lnTo>
                  <a:pt x="15384" y="58983"/>
                </a:lnTo>
                <a:lnTo>
                  <a:pt x="15384" y="58983"/>
                </a:lnTo>
                <a:lnTo>
                  <a:pt x="16923" y="58983"/>
                </a:lnTo>
                <a:lnTo>
                  <a:pt x="16923" y="58983"/>
                </a:lnTo>
                <a:lnTo>
                  <a:pt x="16923" y="52881"/>
                </a:lnTo>
                <a:lnTo>
                  <a:pt x="15384" y="52881"/>
                </a:lnTo>
                <a:lnTo>
                  <a:pt x="15384" y="52881"/>
                </a:lnTo>
                <a:lnTo>
                  <a:pt x="15384" y="52881"/>
                </a:lnTo>
                <a:lnTo>
                  <a:pt x="15384" y="52881"/>
                </a:lnTo>
                <a:lnTo>
                  <a:pt x="13846" y="52881"/>
                </a:lnTo>
                <a:lnTo>
                  <a:pt x="13846" y="52881"/>
                </a:lnTo>
                <a:lnTo>
                  <a:pt x="13846" y="52881"/>
                </a:lnTo>
                <a:lnTo>
                  <a:pt x="13846" y="52881"/>
                </a:lnTo>
                <a:lnTo>
                  <a:pt x="13846" y="52881"/>
                </a:lnTo>
                <a:lnTo>
                  <a:pt x="13846" y="48813"/>
                </a:lnTo>
                <a:lnTo>
                  <a:pt x="13846" y="48813"/>
                </a:lnTo>
                <a:lnTo>
                  <a:pt x="13846" y="48813"/>
                </a:lnTo>
                <a:lnTo>
                  <a:pt x="13846" y="48813"/>
                </a:lnTo>
                <a:lnTo>
                  <a:pt x="13846" y="48813"/>
                </a:lnTo>
                <a:lnTo>
                  <a:pt x="15384" y="48813"/>
                </a:lnTo>
                <a:lnTo>
                  <a:pt x="15384" y="48813"/>
                </a:lnTo>
                <a:lnTo>
                  <a:pt x="15384" y="48813"/>
                </a:lnTo>
                <a:lnTo>
                  <a:pt x="15384" y="48813"/>
                </a:lnTo>
                <a:lnTo>
                  <a:pt x="15384" y="48813"/>
                </a:lnTo>
                <a:lnTo>
                  <a:pt x="15384" y="48813"/>
                </a:lnTo>
                <a:lnTo>
                  <a:pt x="15384" y="44745"/>
                </a:lnTo>
                <a:lnTo>
                  <a:pt x="16923" y="44745"/>
                </a:lnTo>
                <a:lnTo>
                  <a:pt x="16923" y="44745"/>
                </a:lnTo>
                <a:lnTo>
                  <a:pt x="16923" y="44745"/>
                </a:lnTo>
                <a:lnTo>
                  <a:pt x="16923" y="44745"/>
                </a:lnTo>
                <a:lnTo>
                  <a:pt x="16923" y="40677"/>
                </a:lnTo>
                <a:lnTo>
                  <a:pt x="16923" y="40677"/>
                </a:lnTo>
                <a:lnTo>
                  <a:pt x="18461" y="40677"/>
                </a:lnTo>
                <a:lnTo>
                  <a:pt x="18461" y="40677"/>
                </a:lnTo>
                <a:lnTo>
                  <a:pt x="18461" y="40677"/>
                </a:lnTo>
                <a:lnTo>
                  <a:pt x="18461" y="40677"/>
                </a:lnTo>
                <a:lnTo>
                  <a:pt x="18461" y="40677"/>
                </a:lnTo>
                <a:lnTo>
                  <a:pt x="18461" y="36610"/>
                </a:lnTo>
                <a:lnTo>
                  <a:pt x="18461" y="36610"/>
                </a:lnTo>
                <a:lnTo>
                  <a:pt x="20000" y="36610"/>
                </a:lnTo>
                <a:lnTo>
                  <a:pt x="20000" y="36610"/>
                </a:lnTo>
                <a:lnTo>
                  <a:pt x="20000" y="36610"/>
                </a:lnTo>
                <a:lnTo>
                  <a:pt x="20000" y="36610"/>
                </a:lnTo>
                <a:lnTo>
                  <a:pt x="18461" y="36610"/>
                </a:lnTo>
                <a:lnTo>
                  <a:pt x="18461" y="36610"/>
                </a:lnTo>
                <a:lnTo>
                  <a:pt x="18461" y="30508"/>
                </a:lnTo>
                <a:lnTo>
                  <a:pt x="18461" y="30508"/>
                </a:lnTo>
                <a:lnTo>
                  <a:pt x="18461" y="30508"/>
                </a:lnTo>
                <a:lnTo>
                  <a:pt x="20000" y="30508"/>
                </a:lnTo>
                <a:lnTo>
                  <a:pt x="20000" y="30508"/>
                </a:lnTo>
                <a:lnTo>
                  <a:pt x="20000" y="30508"/>
                </a:lnTo>
                <a:lnTo>
                  <a:pt x="20000" y="30508"/>
                </a:lnTo>
                <a:lnTo>
                  <a:pt x="20000" y="30508"/>
                </a:lnTo>
                <a:lnTo>
                  <a:pt x="20000" y="30508"/>
                </a:lnTo>
                <a:lnTo>
                  <a:pt x="22307" y="30508"/>
                </a:lnTo>
                <a:lnTo>
                  <a:pt x="22307" y="30508"/>
                </a:lnTo>
                <a:lnTo>
                  <a:pt x="22307" y="36610"/>
                </a:lnTo>
                <a:lnTo>
                  <a:pt x="22307" y="36610"/>
                </a:lnTo>
                <a:lnTo>
                  <a:pt x="22307" y="30508"/>
                </a:lnTo>
                <a:lnTo>
                  <a:pt x="22307" y="30508"/>
                </a:lnTo>
                <a:lnTo>
                  <a:pt x="22307" y="30508"/>
                </a:lnTo>
                <a:lnTo>
                  <a:pt x="23846" y="30508"/>
                </a:lnTo>
                <a:lnTo>
                  <a:pt x="23846" y="30508"/>
                </a:lnTo>
                <a:lnTo>
                  <a:pt x="23846" y="26440"/>
                </a:lnTo>
                <a:lnTo>
                  <a:pt x="23846" y="26440"/>
                </a:lnTo>
                <a:lnTo>
                  <a:pt x="23846" y="26440"/>
                </a:lnTo>
                <a:lnTo>
                  <a:pt x="25384" y="26440"/>
                </a:lnTo>
                <a:lnTo>
                  <a:pt x="25384" y="26440"/>
                </a:lnTo>
                <a:lnTo>
                  <a:pt x="25384" y="26440"/>
                </a:lnTo>
                <a:lnTo>
                  <a:pt x="23846" y="26440"/>
                </a:lnTo>
                <a:lnTo>
                  <a:pt x="23846" y="26440"/>
                </a:lnTo>
                <a:lnTo>
                  <a:pt x="23846" y="26440"/>
                </a:lnTo>
                <a:lnTo>
                  <a:pt x="23846" y="26440"/>
                </a:lnTo>
                <a:lnTo>
                  <a:pt x="22307" y="26440"/>
                </a:lnTo>
                <a:lnTo>
                  <a:pt x="22307" y="26440"/>
                </a:lnTo>
                <a:lnTo>
                  <a:pt x="22307" y="26440"/>
                </a:lnTo>
                <a:lnTo>
                  <a:pt x="22307" y="22372"/>
                </a:lnTo>
                <a:lnTo>
                  <a:pt x="20000" y="22372"/>
                </a:lnTo>
                <a:lnTo>
                  <a:pt x="20000" y="22372"/>
                </a:lnTo>
                <a:lnTo>
                  <a:pt x="20000" y="22372"/>
                </a:lnTo>
                <a:lnTo>
                  <a:pt x="20000" y="22372"/>
                </a:lnTo>
                <a:lnTo>
                  <a:pt x="20000" y="22372"/>
                </a:lnTo>
                <a:lnTo>
                  <a:pt x="20000" y="22372"/>
                </a:lnTo>
                <a:lnTo>
                  <a:pt x="18461" y="22372"/>
                </a:lnTo>
                <a:lnTo>
                  <a:pt x="18461" y="18305"/>
                </a:lnTo>
                <a:lnTo>
                  <a:pt x="18461" y="18305"/>
                </a:lnTo>
                <a:lnTo>
                  <a:pt x="18461" y="18305"/>
                </a:lnTo>
                <a:lnTo>
                  <a:pt x="18461" y="18305"/>
                </a:lnTo>
                <a:lnTo>
                  <a:pt x="18461" y="18305"/>
                </a:lnTo>
                <a:lnTo>
                  <a:pt x="18461" y="18305"/>
                </a:lnTo>
                <a:lnTo>
                  <a:pt x="16923" y="18305"/>
                </a:lnTo>
                <a:lnTo>
                  <a:pt x="16923" y="18305"/>
                </a:lnTo>
                <a:lnTo>
                  <a:pt x="18461" y="18305"/>
                </a:lnTo>
                <a:lnTo>
                  <a:pt x="18461" y="14237"/>
                </a:lnTo>
                <a:lnTo>
                  <a:pt x="16923" y="14237"/>
                </a:lnTo>
                <a:lnTo>
                  <a:pt x="16923" y="14237"/>
                </a:lnTo>
                <a:lnTo>
                  <a:pt x="16923" y="14237"/>
                </a:lnTo>
                <a:lnTo>
                  <a:pt x="16923" y="14237"/>
                </a:lnTo>
                <a:lnTo>
                  <a:pt x="16923" y="14237"/>
                </a:lnTo>
                <a:lnTo>
                  <a:pt x="16923" y="8135"/>
                </a:lnTo>
                <a:lnTo>
                  <a:pt x="15384" y="8135"/>
                </a:lnTo>
                <a:lnTo>
                  <a:pt x="15384" y="8135"/>
                </a:lnTo>
                <a:lnTo>
                  <a:pt x="15384" y="8135"/>
                </a:lnTo>
                <a:lnTo>
                  <a:pt x="15384" y="8135"/>
                </a:lnTo>
                <a:lnTo>
                  <a:pt x="15384" y="8135"/>
                </a:lnTo>
                <a:lnTo>
                  <a:pt x="13846" y="8135"/>
                </a:lnTo>
                <a:lnTo>
                  <a:pt x="13846" y="8135"/>
                </a:lnTo>
                <a:lnTo>
                  <a:pt x="15384" y="8135"/>
                </a:lnTo>
                <a:lnTo>
                  <a:pt x="15384" y="8135"/>
                </a:lnTo>
                <a:lnTo>
                  <a:pt x="15384" y="8135"/>
                </a:lnTo>
                <a:lnTo>
                  <a:pt x="15384" y="4067"/>
                </a:lnTo>
                <a:lnTo>
                  <a:pt x="15384" y="4067"/>
                </a:lnTo>
                <a:lnTo>
                  <a:pt x="16923" y="4067"/>
                </a:lnTo>
                <a:lnTo>
                  <a:pt x="16923" y="4067"/>
                </a:lnTo>
                <a:lnTo>
                  <a:pt x="16923" y="4067"/>
                </a:lnTo>
                <a:lnTo>
                  <a:pt x="18461" y="4067"/>
                </a:lnTo>
                <a:lnTo>
                  <a:pt x="18461" y="4067"/>
                </a:lnTo>
                <a:lnTo>
                  <a:pt x="18461" y="4067"/>
                </a:lnTo>
                <a:lnTo>
                  <a:pt x="18461" y="4067"/>
                </a:lnTo>
                <a:lnTo>
                  <a:pt x="20000" y="4067"/>
                </a:lnTo>
                <a:lnTo>
                  <a:pt x="20000" y="4067"/>
                </a:lnTo>
                <a:lnTo>
                  <a:pt x="20000" y="4067"/>
                </a:lnTo>
                <a:lnTo>
                  <a:pt x="20000" y="4067"/>
                </a:lnTo>
                <a:lnTo>
                  <a:pt x="22307" y="4067"/>
                </a:lnTo>
                <a:lnTo>
                  <a:pt x="22307" y="4067"/>
                </a:lnTo>
                <a:lnTo>
                  <a:pt x="22307" y="4067"/>
                </a:lnTo>
                <a:lnTo>
                  <a:pt x="22307" y="4067"/>
                </a:lnTo>
                <a:lnTo>
                  <a:pt x="23846" y="4067"/>
                </a:lnTo>
                <a:lnTo>
                  <a:pt x="23846" y="4067"/>
                </a:lnTo>
                <a:lnTo>
                  <a:pt x="23846" y="4067"/>
                </a:lnTo>
                <a:lnTo>
                  <a:pt x="23846" y="4067"/>
                </a:lnTo>
                <a:lnTo>
                  <a:pt x="25384" y="4067"/>
                </a:lnTo>
                <a:lnTo>
                  <a:pt x="25384" y="4067"/>
                </a:lnTo>
                <a:lnTo>
                  <a:pt x="25384" y="4067"/>
                </a:lnTo>
                <a:lnTo>
                  <a:pt x="25384" y="4067"/>
                </a:lnTo>
                <a:lnTo>
                  <a:pt x="26923" y="4067"/>
                </a:lnTo>
                <a:lnTo>
                  <a:pt x="26923" y="4067"/>
                </a:lnTo>
                <a:lnTo>
                  <a:pt x="26923" y="4067"/>
                </a:lnTo>
                <a:lnTo>
                  <a:pt x="28461" y="4067"/>
                </a:lnTo>
                <a:lnTo>
                  <a:pt x="28461" y="4067"/>
                </a:lnTo>
                <a:lnTo>
                  <a:pt x="28461" y="4067"/>
                </a:lnTo>
                <a:lnTo>
                  <a:pt x="28461" y="4067"/>
                </a:lnTo>
                <a:lnTo>
                  <a:pt x="30769" y="4067"/>
                </a:lnTo>
                <a:lnTo>
                  <a:pt x="30769" y="4067"/>
                </a:lnTo>
                <a:lnTo>
                  <a:pt x="30769" y="4067"/>
                </a:lnTo>
                <a:lnTo>
                  <a:pt x="30769" y="4067"/>
                </a:lnTo>
                <a:lnTo>
                  <a:pt x="30769" y="4067"/>
                </a:lnTo>
                <a:lnTo>
                  <a:pt x="32307" y="4067"/>
                </a:lnTo>
                <a:lnTo>
                  <a:pt x="32307" y="4067"/>
                </a:lnTo>
                <a:lnTo>
                  <a:pt x="32307" y="4067"/>
                </a:lnTo>
                <a:lnTo>
                  <a:pt x="32307" y="4067"/>
                </a:lnTo>
                <a:lnTo>
                  <a:pt x="33846" y="4067"/>
                </a:lnTo>
                <a:lnTo>
                  <a:pt x="33846" y="4067"/>
                </a:lnTo>
                <a:lnTo>
                  <a:pt x="33846" y="4067"/>
                </a:lnTo>
                <a:lnTo>
                  <a:pt x="33846" y="4067"/>
                </a:lnTo>
                <a:lnTo>
                  <a:pt x="33846" y="4067"/>
                </a:lnTo>
                <a:lnTo>
                  <a:pt x="35384" y="4067"/>
                </a:lnTo>
                <a:lnTo>
                  <a:pt x="35384" y="4067"/>
                </a:lnTo>
                <a:lnTo>
                  <a:pt x="35384" y="4067"/>
                </a:lnTo>
                <a:lnTo>
                  <a:pt x="35384" y="4067"/>
                </a:lnTo>
                <a:lnTo>
                  <a:pt x="36923" y="4067"/>
                </a:lnTo>
                <a:lnTo>
                  <a:pt x="36923" y="4067"/>
                </a:lnTo>
                <a:lnTo>
                  <a:pt x="36923" y="4067"/>
                </a:lnTo>
                <a:lnTo>
                  <a:pt x="39230" y="4067"/>
                </a:lnTo>
                <a:lnTo>
                  <a:pt x="39230" y="4067"/>
                </a:lnTo>
                <a:lnTo>
                  <a:pt x="39230" y="4067"/>
                </a:lnTo>
                <a:lnTo>
                  <a:pt x="39230" y="4067"/>
                </a:lnTo>
                <a:lnTo>
                  <a:pt x="40769" y="4067"/>
                </a:lnTo>
                <a:lnTo>
                  <a:pt x="40769" y="4067"/>
                </a:lnTo>
                <a:lnTo>
                  <a:pt x="40769" y="4067"/>
                </a:lnTo>
                <a:lnTo>
                  <a:pt x="40769" y="4067"/>
                </a:lnTo>
                <a:lnTo>
                  <a:pt x="42307" y="4067"/>
                </a:lnTo>
                <a:lnTo>
                  <a:pt x="42307" y="4067"/>
                </a:lnTo>
                <a:lnTo>
                  <a:pt x="42307" y="0"/>
                </a:lnTo>
                <a:lnTo>
                  <a:pt x="42307" y="0"/>
                </a:lnTo>
                <a:lnTo>
                  <a:pt x="43846" y="0"/>
                </a:lnTo>
                <a:lnTo>
                  <a:pt x="43846" y="0"/>
                </a:lnTo>
                <a:lnTo>
                  <a:pt x="43846" y="0"/>
                </a:lnTo>
                <a:lnTo>
                  <a:pt x="43846" y="0"/>
                </a:lnTo>
                <a:lnTo>
                  <a:pt x="45384" y="0"/>
                </a:lnTo>
                <a:lnTo>
                  <a:pt x="45384" y="0"/>
                </a:lnTo>
                <a:lnTo>
                  <a:pt x="45384" y="0"/>
                </a:lnTo>
                <a:lnTo>
                  <a:pt x="45384" y="0"/>
                </a:lnTo>
                <a:lnTo>
                  <a:pt x="45384" y="0"/>
                </a:lnTo>
                <a:lnTo>
                  <a:pt x="47692" y="0"/>
                </a:lnTo>
                <a:lnTo>
                  <a:pt x="47692" y="0"/>
                </a:lnTo>
                <a:lnTo>
                  <a:pt x="47692" y="0"/>
                </a:lnTo>
                <a:lnTo>
                  <a:pt x="49230" y="0"/>
                </a:lnTo>
                <a:lnTo>
                  <a:pt x="49230" y="0"/>
                </a:lnTo>
                <a:lnTo>
                  <a:pt x="49230" y="0"/>
                </a:lnTo>
                <a:lnTo>
                  <a:pt x="49230" y="0"/>
                </a:lnTo>
                <a:lnTo>
                  <a:pt x="50769" y="0"/>
                </a:lnTo>
                <a:lnTo>
                  <a:pt x="50769" y="0"/>
                </a:lnTo>
                <a:lnTo>
                  <a:pt x="50769" y="0"/>
                </a:lnTo>
                <a:lnTo>
                  <a:pt x="50769" y="0"/>
                </a:lnTo>
                <a:lnTo>
                  <a:pt x="52307" y="0"/>
                </a:lnTo>
                <a:lnTo>
                  <a:pt x="52307" y="0"/>
                </a:lnTo>
                <a:lnTo>
                  <a:pt x="52307" y="0"/>
                </a:lnTo>
                <a:lnTo>
                  <a:pt x="53846" y="0"/>
                </a:lnTo>
                <a:lnTo>
                  <a:pt x="53846" y="0"/>
                </a:lnTo>
                <a:lnTo>
                  <a:pt x="53846"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5" name="Shape 2265"/>
          <p:cNvSpPr/>
          <p:nvPr/>
        </p:nvSpPr>
        <p:spPr>
          <a:xfrm>
            <a:off x="2224089" y="2332038"/>
            <a:ext cx="185737" cy="93663"/>
          </a:xfrm>
          <a:custGeom>
            <a:avLst/>
            <a:gdLst/>
            <a:ahLst/>
            <a:cxnLst/>
            <a:rect l="0" t="0" r="0" b="0"/>
            <a:pathLst>
              <a:path w="120000" h="120000" extrusionOk="0">
                <a:moveTo>
                  <a:pt x="53846" y="0"/>
                </a:moveTo>
                <a:lnTo>
                  <a:pt x="53846" y="0"/>
                </a:lnTo>
                <a:lnTo>
                  <a:pt x="53846" y="0"/>
                </a:lnTo>
                <a:lnTo>
                  <a:pt x="56153" y="0"/>
                </a:lnTo>
                <a:lnTo>
                  <a:pt x="56153" y="0"/>
                </a:lnTo>
                <a:lnTo>
                  <a:pt x="56153" y="0"/>
                </a:lnTo>
                <a:lnTo>
                  <a:pt x="56153" y="4067"/>
                </a:lnTo>
                <a:lnTo>
                  <a:pt x="56153" y="4067"/>
                </a:lnTo>
                <a:lnTo>
                  <a:pt x="57692" y="4067"/>
                </a:lnTo>
                <a:lnTo>
                  <a:pt x="57692" y="4067"/>
                </a:lnTo>
                <a:lnTo>
                  <a:pt x="57692" y="4067"/>
                </a:lnTo>
                <a:lnTo>
                  <a:pt x="57692" y="4067"/>
                </a:lnTo>
                <a:lnTo>
                  <a:pt x="59230" y="4067"/>
                </a:lnTo>
                <a:lnTo>
                  <a:pt x="59230" y="4067"/>
                </a:lnTo>
                <a:lnTo>
                  <a:pt x="59230" y="4067"/>
                </a:lnTo>
                <a:lnTo>
                  <a:pt x="59230" y="4067"/>
                </a:lnTo>
                <a:lnTo>
                  <a:pt x="59230" y="4067"/>
                </a:lnTo>
                <a:lnTo>
                  <a:pt x="60769" y="4067"/>
                </a:lnTo>
                <a:lnTo>
                  <a:pt x="60769" y="4067"/>
                </a:lnTo>
                <a:lnTo>
                  <a:pt x="60769" y="8135"/>
                </a:lnTo>
                <a:lnTo>
                  <a:pt x="60769" y="8135"/>
                </a:lnTo>
                <a:lnTo>
                  <a:pt x="60769" y="8135"/>
                </a:lnTo>
                <a:lnTo>
                  <a:pt x="62307" y="8135"/>
                </a:lnTo>
                <a:lnTo>
                  <a:pt x="62307" y="8135"/>
                </a:lnTo>
                <a:lnTo>
                  <a:pt x="62307" y="8135"/>
                </a:lnTo>
                <a:lnTo>
                  <a:pt x="64615" y="8135"/>
                </a:lnTo>
                <a:lnTo>
                  <a:pt x="64615" y="8135"/>
                </a:lnTo>
                <a:lnTo>
                  <a:pt x="64615" y="8135"/>
                </a:lnTo>
                <a:lnTo>
                  <a:pt x="64615" y="8135"/>
                </a:lnTo>
                <a:lnTo>
                  <a:pt x="64615" y="8135"/>
                </a:lnTo>
                <a:lnTo>
                  <a:pt x="66153" y="8135"/>
                </a:lnTo>
                <a:lnTo>
                  <a:pt x="66153" y="8135"/>
                </a:lnTo>
                <a:lnTo>
                  <a:pt x="66153" y="8135"/>
                </a:lnTo>
                <a:lnTo>
                  <a:pt x="66153" y="8135"/>
                </a:lnTo>
                <a:lnTo>
                  <a:pt x="67692" y="8135"/>
                </a:lnTo>
                <a:lnTo>
                  <a:pt x="67692" y="8135"/>
                </a:lnTo>
                <a:lnTo>
                  <a:pt x="67692" y="8135"/>
                </a:lnTo>
                <a:lnTo>
                  <a:pt x="67692" y="8135"/>
                </a:lnTo>
                <a:lnTo>
                  <a:pt x="69230" y="8135"/>
                </a:lnTo>
                <a:lnTo>
                  <a:pt x="69230" y="8135"/>
                </a:lnTo>
                <a:lnTo>
                  <a:pt x="69230" y="8135"/>
                </a:lnTo>
                <a:lnTo>
                  <a:pt x="69230" y="8135"/>
                </a:lnTo>
                <a:lnTo>
                  <a:pt x="70769" y="8135"/>
                </a:lnTo>
                <a:lnTo>
                  <a:pt x="70769" y="8135"/>
                </a:lnTo>
                <a:lnTo>
                  <a:pt x="70769" y="14237"/>
                </a:lnTo>
                <a:lnTo>
                  <a:pt x="70769" y="14237"/>
                </a:lnTo>
                <a:lnTo>
                  <a:pt x="70769" y="14237"/>
                </a:lnTo>
                <a:lnTo>
                  <a:pt x="70769" y="14237"/>
                </a:lnTo>
                <a:lnTo>
                  <a:pt x="70769" y="14237"/>
                </a:lnTo>
                <a:lnTo>
                  <a:pt x="70769" y="14237"/>
                </a:lnTo>
                <a:lnTo>
                  <a:pt x="73076" y="14237"/>
                </a:lnTo>
                <a:lnTo>
                  <a:pt x="73076" y="14237"/>
                </a:lnTo>
                <a:lnTo>
                  <a:pt x="73076" y="14237"/>
                </a:lnTo>
                <a:lnTo>
                  <a:pt x="73076" y="14237"/>
                </a:lnTo>
                <a:lnTo>
                  <a:pt x="74615" y="14237"/>
                </a:lnTo>
                <a:lnTo>
                  <a:pt x="74615" y="14237"/>
                </a:lnTo>
                <a:lnTo>
                  <a:pt x="74615" y="14237"/>
                </a:lnTo>
                <a:lnTo>
                  <a:pt x="74615" y="14237"/>
                </a:lnTo>
                <a:lnTo>
                  <a:pt x="76153" y="14237"/>
                </a:lnTo>
                <a:lnTo>
                  <a:pt x="76153" y="14237"/>
                </a:lnTo>
                <a:lnTo>
                  <a:pt x="76153" y="14237"/>
                </a:lnTo>
                <a:lnTo>
                  <a:pt x="77692" y="14237"/>
                </a:lnTo>
                <a:lnTo>
                  <a:pt x="77692" y="14237"/>
                </a:lnTo>
                <a:lnTo>
                  <a:pt x="77692" y="14237"/>
                </a:lnTo>
                <a:lnTo>
                  <a:pt x="77692" y="14237"/>
                </a:lnTo>
                <a:lnTo>
                  <a:pt x="77692" y="14237"/>
                </a:lnTo>
                <a:lnTo>
                  <a:pt x="77692" y="18305"/>
                </a:lnTo>
                <a:lnTo>
                  <a:pt x="77692" y="18305"/>
                </a:lnTo>
                <a:lnTo>
                  <a:pt x="77692" y="18305"/>
                </a:lnTo>
                <a:lnTo>
                  <a:pt x="77692" y="18305"/>
                </a:lnTo>
                <a:lnTo>
                  <a:pt x="77692" y="18305"/>
                </a:lnTo>
                <a:lnTo>
                  <a:pt x="77692" y="18305"/>
                </a:lnTo>
                <a:lnTo>
                  <a:pt x="79230" y="18305"/>
                </a:lnTo>
                <a:lnTo>
                  <a:pt x="79230" y="18305"/>
                </a:lnTo>
                <a:lnTo>
                  <a:pt x="79230" y="18305"/>
                </a:lnTo>
                <a:lnTo>
                  <a:pt x="79230" y="18305"/>
                </a:lnTo>
                <a:lnTo>
                  <a:pt x="79230" y="18305"/>
                </a:lnTo>
                <a:lnTo>
                  <a:pt x="79230" y="18305"/>
                </a:lnTo>
                <a:lnTo>
                  <a:pt x="79230" y="14237"/>
                </a:lnTo>
                <a:lnTo>
                  <a:pt x="79230" y="14237"/>
                </a:lnTo>
                <a:lnTo>
                  <a:pt x="79230" y="14237"/>
                </a:lnTo>
                <a:lnTo>
                  <a:pt x="79230" y="14237"/>
                </a:lnTo>
                <a:lnTo>
                  <a:pt x="79230" y="14237"/>
                </a:lnTo>
                <a:lnTo>
                  <a:pt x="79230" y="14237"/>
                </a:lnTo>
                <a:lnTo>
                  <a:pt x="79230" y="14237"/>
                </a:lnTo>
                <a:lnTo>
                  <a:pt x="81538" y="14237"/>
                </a:lnTo>
                <a:lnTo>
                  <a:pt x="81538" y="14237"/>
                </a:lnTo>
                <a:lnTo>
                  <a:pt x="81538" y="14237"/>
                </a:lnTo>
                <a:lnTo>
                  <a:pt x="83076" y="14237"/>
                </a:lnTo>
                <a:lnTo>
                  <a:pt x="83076" y="14237"/>
                </a:lnTo>
                <a:lnTo>
                  <a:pt x="83076" y="14237"/>
                </a:lnTo>
                <a:lnTo>
                  <a:pt x="83076" y="14237"/>
                </a:lnTo>
                <a:lnTo>
                  <a:pt x="84615" y="14237"/>
                </a:lnTo>
                <a:lnTo>
                  <a:pt x="84615" y="14237"/>
                </a:lnTo>
                <a:lnTo>
                  <a:pt x="84615" y="8135"/>
                </a:lnTo>
                <a:lnTo>
                  <a:pt x="84615" y="8135"/>
                </a:lnTo>
                <a:lnTo>
                  <a:pt x="84615" y="8135"/>
                </a:lnTo>
                <a:lnTo>
                  <a:pt x="86153" y="8135"/>
                </a:lnTo>
                <a:lnTo>
                  <a:pt x="86153" y="8135"/>
                </a:lnTo>
                <a:lnTo>
                  <a:pt x="86153" y="8135"/>
                </a:lnTo>
                <a:lnTo>
                  <a:pt x="87692" y="8135"/>
                </a:lnTo>
                <a:lnTo>
                  <a:pt x="87692" y="8135"/>
                </a:lnTo>
                <a:lnTo>
                  <a:pt x="87692" y="8135"/>
                </a:lnTo>
                <a:lnTo>
                  <a:pt x="87692" y="8135"/>
                </a:lnTo>
                <a:lnTo>
                  <a:pt x="90000" y="8135"/>
                </a:lnTo>
                <a:lnTo>
                  <a:pt x="90000" y="8135"/>
                </a:lnTo>
                <a:lnTo>
                  <a:pt x="90000" y="8135"/>
                </a:lnTo>
                <a:lnTo>
                  <a:pt x="90000" y="8135"/>
                </a:lnTo>
                <a:lnTo>
                  <a:pt x="91538" y="8135"/>
                </a:lnTo>
                <a:lnTo>
                  <a:pt x="91538" y="8135"/>
                </a:lnTo>
                <a:lnTo>
                  <a:pt x="91538" y="8135"/>
                </a:lnTo>
                <a:lnTo>
                  <a:pt x="93076" y="8135"/>
                </a:lnTo>
                <a:lnTo>
                  <a:pt x="93076" y="8135"/>
                </a:lnTo>
                <a:lnTo>
                  <a:pt x="93076" y="8135"/>
                </a:lnTo>
                <a:lnTo>
                  <a:pt x="93076" y="8135"/>
                </a:lnTo>
                <a:lnTo>
                  <a:pt x="94615" y="8135"/>
                </a:lnTo>
                <a:lnTo>
                  <a:pt x="94615" y="8135"/>
                </a:lnTo>
                <a:lnTo>
                  <a:pt x="94615" y="14237"/>
                </a:lnTo>
                <a:lnTo>
                  <a:pt x="94615" y="14237"/>
                </a:lnTo>
                <a:lnTo>
                  <a:pt x="94615" y="14237"/>
                </a:lnTo>
                <a:lnTo>
                  <a:pt x="96153" y="14237"/>
                </a:lnTo>
                <a:lnTo>
                  <a:pt x="96153" y="14237"/>
                </a:lnTo>
                <a:lnTo>
                  <a:pt x="96153" y="14237"/>
                </a:lnTo>
                <a:lnTo>
                  <a:pt x="98461" y="14237"/>
                </a:lnTo>
                <a:lnTo>
                  <a:pt x="98461" y="14237"/>
                </a:lnTo>
                <a:lnTo>
                  <a:pt x="98461" y="14237"/>
                </a:lnTo>
                <a:lnTo>
                  <a:pt x="98461" y="14237"/>
                </a:lnTo>
                <a:lnTo>
                  <a:pt x="98461" y="14237"/>
                </a:lnTo>
                <a:lnTo>
                  <a:pt x="100000" y="14237"/>
                </a:lnTo>
                <a:lnTo>
                  <a:pt x="100000" y="14237"/>
                </a:lnTo>
                <a:lnTo>
                  <a:pt x="100000" y="14237"/>
                </a:lnTo>
                <a:lnTo>
                  <a:pt x="100000" y="14237"/>
                </a:lnTo>
                <a:lnTo>
                  <a:pt x="100000" y="14237"/>
                </a:lnTo>
                <a:lnTo>
                  <a:pt x="100000" y="18305"/>
                </a:lnTo>
                <a:lnTo>
                  <a:pt x="101538" y="18305"/>
                </a:lnTo>
                <a:lnTo>
                  <a:pt x="101538" y="18305"/>
                </a:lnTo>
                <a:lnTo>
                  <a:pt x="101538" y="18305"/>
                </a:lnTo>
                <a:lnTo>
                  <a:pt x="103076" y="18305"/>
                </a:lnTo>
                <a:lnTo>
                  <a:pt x="103076" y="18305"/>
                </a:lnTo>
                <a:lnTo>
                  <a:pt x="103076" y="18305"/>
                </a:lnTo>
                <a:lnTo>
                  <a:pt x="103076" y="18305"/>
                </a:lnTo>
                <a:lnTo>
                  <a:pt x="103076" y="18305"/>
                </a:lnTo>
                <a:lnTo>
                  <a:pt x="103076" y="18305"/>
                </a:lnTo>
                <a:lnTo>
                  <a:pt x="104615" y="18305"/>
                </a:lnTo>
                <a:lnTo>
                  <a:pt x="104615" y="18305"/>
                </a:lnTo>
                <a:lnTo>
                  <a:pt x="104615" y="18305"/>
                </a:lnTo>
                <a:lnTo>
                  <a:pt x="104615" y="18305"/>
                </a:lnTo>
                <a:lnTo>
                  <a:pt x="104615" y="18305"/>
                </a:lnTo>
                <a:lnTo>
                  <a:pt x="106923" y="18305"/>
                </a:lnTo>
                <a:lnTo>
                  <a:pt x="106923" y="22372"/>
                </a:lnTo>
                <a:lnTo>
                  <a:pt x="106923" y="22372"/>
                </a:lnTo>
                <a:lnTo>
                  <a:pt x="106923" y="22372"/>
                </a:lnTo>
                <a:lnTo>
                  <a:pt x="106923" y="22372"/>
                </a:lnTo>
                <a:lnTo>
                  <a:pt x="108461" y="22372"/>
                </a:lnTo>
                <a:lnTo>
                  <a:pt x="108461" y="22372"/>
                </a:lnTo>
                <a:lnTo>
                  <a:pt x="108461" y="22372"/>
                </a:lnTo>
                <a:lnTo>
                  <a:pt x="108461" y="22372"/>
                </a:lnTo>
                <a:lnTo>
                  <a:pt x="108461" y="22372"/>
                </a:lnTo>
                <a:lnTo>
                  <a:pt x="110000" y="22372"/>
                </a:lnTo>
                <a:lnTo>
                  <a:pt x="110000" y="22372"/>
                </a:lnTo>
                <a:lnTo>
                  <a:pt x="110000" y="26440"/>
                </a:lnTo>
                <a:lnTo>
                  <a:pt x="110000" y="26440"/>
                </a:lnTo>
                <a:lnTo>
                  <a:pt x="110000" y="26440"/>
                </a:lnTo>
                <a:lnTo>
                  <a:pt x="111538" y="26440"/>
                </a:lnTo>
                <a:lnTo>
                  <a:pt x="111538" y="26440"/>
                </a:lnTo>
                <a:lnTo>
                  <a:pt x="111538" y="26440"/>
                </a:lnTo>
                <a:lnTo>
                  <a:pt x="111538" y="26440"/>
                </a:lnTo>
                <a:lnTo>
                  <a:pt x="113076" y="26440"/>
                </a:lnTo>
                <a:lnTo>
                  <a:pt x="113076" y="26440"/>
                </a:lnTo>
                <a:lnTo>
                  <a:pt x="113076" y="26440"/>
                </a:lnTo>
                <a:lnTo>
                  <a:pt x="113076" y="26440"/>
                </a:lnTo>
                <a:lnTo>
                  <a:pt x="113076" y="30508"/>
                </a:lnTo>
                <a:lnTo>
                  <a:pt x="113076" y="30508"/>
                </a:lnTo>
                <a:lnTo>
                  <a:pt x="114615" y="30508"/>
                </a:lnTo>
                <a:lnTo>
                  <a:pt x="114615" y="30508"/>
                </a:lnTo>
                <a:lnTo>
                  <a:pt x="114615" y="30508"/>
                </a:lnTo>
                <a:lnTo>
                  <a:pt x="114615" y="30508"/>
                </a:lnTo>
                <a:lnTo>
                  <a:pt x="116923" y="30508"/>
                </a:lnTo>
                <a:lnTo>
                  <a:pt x="116923" y="30508"/>
                </a:lnTo>
                <a:lnTo>
                  <a:pt x="116923" y="30508"/>
                </a:lnTo>
                <a:lnTo>
                  <a:pt x="116923" y="30508"/>
                </a:lnTo>
                <a:lnTo>
                  <a:pt x="116923" y="30508"/>
                </a:lnTo>
                <a:lnTo>
                  <a:pt x="118461" y="30508"/>
                </a:lnTo>
                <a:lnTo>
                  <a:pt x="118461" y="30508"/>
                </a:lnTo>
                <a:lnTo>
                  <a:pt x="118461" y="30508"/>
                </a:lnTo>
                <a:lnTo>
                  <a:pt x="118461" y="36610"/>
                </a:lnTo>
                <a:lnTo>
                  <a:pt x="118461" y="36610"/>
                </a:lnTo>
                <a:lnTo>
                  <a:pt x="120000" y="36610"/>
                </a:lnTo>
                <a:lnTo>
                  <a:pt x="120000" y="36610"/>
                </a:lnTo>
                <a:lnTo>
                  <a:pt x="120000" y="36610"/>
                </a:lnTo>
                <a:lnTo>
                  <a:pt x="120000" y="40677"/>
                </a:lnTo>
                <a:lnTo>
                  <a:pt x="118461" y="40677"/>
                </a:lnTo>
                <a:lnTo>
                  <a:pt x="118461" y="40677"/>
                </a:lnTo>
                <a:lnTo>
                  <a:pt x="118461" y="40677"/>
                </a:lnTo>
                <a:lnTo>
                  <a:pt x="118461" y="40677"/>
                </a:lnTo>
                <a:lnTo>
                  <a:pt x="118461" y="40677"/>
                </a:lnTo>
                <a:lnTo>
                  <a:pt x="116923" y="40677"/>
                </a:lnTo>
                <a:lnTo>
                  <a:pt x="116923" y="40677"/>
                </a:lnTo>
                <a:lnTo>
                  <a:pt x="116923" y="40677"/>
                </a:lnTo>
                <a:lnTo>
                  <a:pt x="116923" y="40677"/>
                </a:lnTo>
                <a:lnTo>
                  <a:pt x="114615" y="40677"/>
                </a:lnTo>
                <a:lnTo>
                  <a:pt x="114615" y="40677"/>
                </a:lnTo>
                <a:lnTo>
                  <a:pt x="114615" y="40677"/>
                </a:lnTo>
                <a:lnTo>
                  <a:pt x="114615" y="44745"/>
                </a:lnTo>
                <a:lnTo>
                  <a:pt x="114615" y="44745"/>
                </a:lnTo>
                <a:lnTo>
                  <a:pt x="113076" y="44745"/>
                </a:lnTo>
                <a:lnTo>
                  <a:pt x="113076" y="44745"/>
                </a:lnTo>
                <a:lnTo>
                  <a:pt x="113076" y="44745"/>
                </a:lnTo>
                <a:lnTo>
                  <a:pt x="113076" y="44745"/>
                </a:lnTo>
                <a:lnTo>
                  <a:pt x="113076" y="44745"/>
                </a:lnTo>
                <a:lnTo>
                  <a:pt x="111538" y="44745"/>
                </a:lnTo>
                <a:lnTo>
                  <a:pt x="111538" y="44745"/>
                </a:lnTo>
                <a:lnTo>
                  <a:pt x="111538" y="44745"/>
                </a:lnTo>
                <a:lnTo>
                  <a:pt x="110000" y="44745"/>
                </a:lnTo>
                <a:lnTo>
                  <a:pt x="110000" y="44745"/>
                </a:lnTo>
                <a:lnTo>
                  <a:pt x="110000" y="44745"/>
                </a:lnTo>
                <a:lnTo>
                  <a:pt x="110000" y="44745"/>
                </a:lnTo>
                <a:lnTo>
                  <a:pt x="110000" y="44745"/>
                </a:lnTo>
                <a:lnTo>
                  <a:pt x="108461" y="44745"/>
                </a:lnTo>
                <a:lnTo>
                  <a:pt x="108461" y="44745"/>
                </a:lnTo>
                <a:lnTo>
                  <a:pt x="108461" y="44745"/>
                </a:lnTo>
                <a:lnTo>
                  <a:pt x="108461" y="44745"/>
                </a:lnTo>
                <a:lnTo>
                  <a:pt x="106923" y="44745"/>
                </a:lnTo>
                <a:lnTo>
                  <a:pt x="106923" y="44745"/>
                </a:lnTo>
                <a:lnTo>
                  <a:pt x="106923" y="44745"/>
                </a:lnTo>
                <a:lnTo>
                  <a:pt x="106923" y="48813"/>
                </a:lnTo>
                <a:lnTo>
                  <a:pt x="104615" y="48813"/>
                </a:lnTo>
                <a:lnTo>
                  <a:pt x="104615" y="48813"/>
                </a:lnTo>
                <a:lnTo>
                  <a:pt x="104615" y="48813"/>
                </a:lnTo>
                <a:lnTo>
                  <a:pt x="104615" y="48813"/>
                </a:lnTo>
                <a:lnTo>
                  <a:pt x="104615" y="48813"/>
                </a:lnTo>
                <a:lnTo>
                  <a:pt x="103076" y="48813"/>
                </a:lnTo>
                <a:lnTo>
                  <a:pt x="103076" y="48813"/>
                </a:lnTo>
                <a:lnTo>
                  <a:pt x="103076" y="48813"/>
                </a:lnTo>
                <a:lnTo>
                  <a:pt x="103076" y="48813"/>
                </a:lnTo>
                <a:lnTo>
                  <a:pt x="103076" y="48813"/>
                </a:lnTo>
                <a:lnTo>
                  <a:pt x="101538" y="48813"/>
                </a:lnTo>
                <a:lnTo>
                  <a:pt x="101538" y="48813"/>
                </a:lnTo>
                <a:lnTo>
                  <a:pt x="101538" y="48813"/>
                </a:lnTo>
                <a:lnTo>
                  <a:pt x="100000" y="48813"/>
                </a:lnTo>
                <a:lnTo>
                  <a:pt x="100000" y="48813"/>
                </a:lnTo>
                <a:lnTo>
                  <a:pt x="100000" y="52881"/>
                </a:lnTo>
                <a:lnTo>
                  <a:pt x="100000" y="52881"/>
                </a:lnTo>
                <a:lnTo>
                  <a:pt x="100000" y="52881"/>
                </a:lnTo>
                <a:lnTo>
                  <a:pt x="98461" y="52881"/>
                </a:lnTo>
                <a:lnTo>
                  <a:pt x="98461" y="52881"/>
                </a:lnTo>
                <a:lnTo>
                  <a:pt x="98461" y="52881"/>
                </a:lnTo>
                <a:lnTo>
                  <a:pt x="98461" y="52881"/>
                </a:lnTo>
                <a:lnTo>
                  <a:pt x="98461" y="52881"/>
                </a:lnTo>
                <a:lnTo>
                  <a:pt x="96153" y="52881"/>
                </a:lnTo>
                <a:lnTo>
                  <a:pt x="96153" y="52881"/>
                </a:lnTo>
                <a:lnTo>
                  <a:pt x="96153" y="52881"/>
                </a:lnTo>
                <a:lnTo>
                  <a:pt x="94615" y="52881"/>
                </a:lnTo>
                <a:lnTo>
                  <a:pt x="94615" y="52881"/>
                </a:lnTo>
                <a:lnTo>
                  <a:pt x="94615" y="52881"/>
                </a:lnTo>
                <a:lnTo>
                  <a:pt x="94615" y="52881"/>
                </a:lnTo>
                <a:lnTo>
                  <a:pt x="94615" y="52881"/>
                </a:lnTo>
                <a:lnTo>
                  <a:pt x="93076" y="52881"/>
                </a:lnTo>
                <a:lnTo>
                  <a:pt x="93076" y="58983"/>
                </a:lnTo>
                <a:lnTo>
                  <a:pt x="93076" y="58983"/>
                </a:lnTo>
                <a:lnTo>
                  <a:pt x="93076" y="58983"/>
                </a:lnTo>
                <a:lnTo>
                  <a:pt x="93076" y="58983"/>
                </a:lnTo>
                <a:lnTo>
                  <a:pt x="91538" y="58983"/>
                </a:lnTo>
                <a:lnTo>
                  <a:pt x="91538" y="58983"/>
                </a:lnTo>
                <a:lnTo>
                  <a:pt x="91538" y="58983"/>
                </a:lnTo>
                <a:lnTo>
                  <a:pt x="91538" y="58983"/>
                </a:lnTo>
                <a:lnTo>
                  <a:pt x="90000" y="58983"/>
                </a:lnTo>
                <a:lnTo>
                  <a:pt x="90000" y="58983"/>
                </a:lnTo>
                <a:lnTo>
                  <a:pt x="90000" y="58983"/>
                </a:lnTo>
                <a:lnTo>
                  <a:pt x="90000" y="58983"/>
                </a:lnTo>
                <a:lnTo>
                  <a:pt x="90000" y="58983"/>
                </a:lnTo>
                <a:lnTo>
                  <a:pt x="87692" y="58983"/>
                </a:lnTo>
                <a:lnTo>
                  <a:pt x="87692" y="58983"/>
                </a:lnTo>
                <a:lnTo>
                  <a:pt x="87692" y="58983"/>
                </a:lnTo>
                <a:lnTo>
                  <a:pt x="87692" y="63050"/>
                </a:lnTo>
                <a:lnTo>
                  <a:pt x="87692" y="63050"/>
                </a:lnTo>
                <a:lnTo>
                  <a:pt x="86153" y="63050"/>
                </a:lnTo>
                <a:lnTo>
                  <a:pt x="86153" y="63050"/>
                </a:lnTo>
                <a:lnTo>
                  <a:pt x="86153" y="63050"/>
                </a:lnTo>
                <a:lnTo>
                  <a:pt x="84615" y="63050"/>
                </a:lnTo>
                <a:lnTo>
                  <a:pt x="84615" y="63050"/>
                </a:lnTo>
                <a:lnTo>
                  <a:pt x="84615" y="63050"/>
                </a:lnTo>
                <a:lnTo>
                  <a:pt x="84615" y="63050"/>
                </a:lnTo>
                <a:lnTo>
                  <a:pt x="84615" y="63050"/>
                </a:lnTo>
                <a:lnTo>
                  <a:pt x="84615" y="63050"/>
                </a:lnTo>
                <a:lnTo>
                  <a:pt x="83076" y="63050"/>
                </a:lnTo>
                <a:lnTo>
                  <a:pt x="83076" y="63050"/>
                </a:lnTo>
                <a:lnTo>
                  <a:pt x="83076" y="63050"/>
                </a:lnTo>
                <a:lnTo>
                  <a:pt x="83076" y="63050"/>
                </a:lnTo>
                <a:lnTo>
                  <a:pt x="81538" y="63050"/>
                </a:lnTo>
                <a:lnTo>
                  <a:pt x="81538" y="67118"/>
                </a:lnTo>
                <a:lnTo>
                  <a:pt x="81538" y="67118"/>
                </a:lnTo>
                <a:lnTo>
                  <a:pt x="81538" y="67118"/>
                </a:lnTo>
                <a:lnTo>
                  <a:pt x="79230" y="67118"/>
                </a:lnTo>
                <a:lnTo>
                  <a:pt x="79230" y="67118"/>
                </a:lnTo>
                <a:lnTo>
                  <a:pt x="79230" y="67118"/>
                </a:lnTo>
                <a:lnTo>
                  <a:pt x="79230" y="67118"/>
                </a:lnTo>
                <a:lnTo>
                  <a:pt x="79230" y="67118"/>
                </a:lnTo>
                <a:lnTo>
                  <a:pt x="77692" y="67118"/>
                </a:lnTo>
                <a:lnTo>
                  <a:pt x="77692" y="67118"/>
                </a:lnTo>
                <a:lnTo>
                  <a:pt x="77692" y="67118"/>
                </a:lnTo>
                <a:lnTo>
                  <a:pt x="77692" y="67118"/>
                </a:lnTo>
                <a:lnTo>
                  <a:pt x="77692" y="67118"/>
                </a:lnTo>
                <a:lnTo>
                  <a:pt x="76153" y="67118"/>
                </a:lnTo>
                <a:lnTo>
                  <a:pt x="76153" y="67118"/>
                </a:lnTo>
                <a:lnTo>
                  <a:pt x="76153" y="71186"/>
                </a:lnTo>
                <a:lnTo>
                  <a:pt x="76153" y="71186"/>
                </a:lnTo>
                <a:lnTo>
                  <a:pt x="76153" y="71186"/>
                </a:lnTo>
                <a:lnTo>
                  <a:pt x="76153" y="71186"/>
                </a:lnTo>
                <a:lnTo>
                  <a:pt x="76153" y="71186"/>
                </a:lnTo>
                <a:lnTo>
                  <a:pt x="74615" y="71186"/>
                </a:lnTo>
                <a:lnTo>
                  <a:pt x="74615" y="75254"/>
                </a:lnTo>
                <a:lnTo>
                  <a:pt x="74615" y="75254"/>
                </a:lnTo>
                <a:lnTo>
                  <a:pt x="74615" y="75254"/>
                </a:lnTo>
                <a:lnTo>
                  <a:pt x="74615" y="75254"/>
                </a:lnTo>
                <a:lnTo>
                  <a:pt x="74615" y="75254"/>
                </a:lnTo>
                <a:lnTo>
                  <a:pt x="74615" y="75254"/>
                </a:lnTo>
                <a:lnTo>
                  <a:pt x="73076" y="75254"/>
                </a:lnTo>
                <a:lnTo>
                  <a:pt x="73076" y="81355"/>
                </a:lnTo>
                <a:lnTo>
                  <a:pt x="73076" y="81355"/>
                </a:lnTo>
                <a:lnTo>
                  <a:pt x="73076" y="81355"/>
                </a:lnTo>
                <a:lnTo>
                  <a:pt x="70769" y="81355"/>
                </a:lnTo>
                <a:lnTo>
                  <a:pt x="70769" y="81355"/>
                </a:lnTo>
                <a:lnTo>
                  <a:pt x="70769" y="81355"/>
                </a:lnTo>
                <a:lnTo>
                  <a:pt x="70769" y="81355"/>
                </a:lnTo>
                <a:lnTo>
                  <a:pt x="70769" y="81355"/>
                </a:lnTo>
                <a:lnTo>
                  <a:pt x="70769" y="81355"/>
                </a:lnTo>
                <a:lnTo>
                  <a:pt x="69230" y="81355"/>
                </a:lnTo>
                <a:lnTo>
                  <a:pt x="69230" y="81355"/>
                </a:lnTo>
                <a:lnTo>
                  <a:pt x="69230" y="81355"/>
                </a:lnTo>
                <a:lnTo>
                  <a:pt x="69230" y="81355"/>
                </a:lnTo>
                <a:lnTo>
                  <a:pt x="67692" y="81355"/>
                </a:lnTo>
                <a:lnTo>
                  <a:pt x="67692" y="81355"/>
                </a:lnTo>
                <a:lnTo>
                  <a:pt x="67692" y="81355"/>
                </a:lnTo>
                <a:lnTo>
                  <a:pt x="66153" y="81355"/>
                </a:lnTo>
                <a:lnTo>
                  <a:pt x="66153" y="81355"/>
                </a:lnTo>
                <a:lnTo>
                  <a:pt x="66153" y="85423"/>
                </a:lnTo>
                <a:lnTo>
                  <a:pt x="66153" y="85423"/>
                </a:lnTo>
                <a:lnTo>
                  <a:pt x="66153" y="85423"/>
                </a:lnTo>
                <a:lnTo>
                  <a:pt x="66153" y="85423"/>
                </a:lnTo>
                <a:lnTo>
                  <a:pt x="66153" y="85423"/>
                </a:lnTo>
                <a:lnTo>
                  <a:pt x="66153" y="89491"/>
                </a:lnTo>
                <a:lnTo>
                  <a:pt x="64615" y="89491"/>
                </a:lnTo>
                <a:lnTo>
                  <a:pt x="64615" y="89491"/>
                </a:lnTo>
                <a:lnTo>
                  <a:pt x="64615" y="89491"/>
                </a:lnTo>
                <a:lnTo>
                  <a:pt x="64615" y="89491"/>
                </a:lnTo>
                <a:lnTo>
                  <a:pt x="64615" y="89491"/>
                </a:lnTo>
                <a:lnTo>
                  <a:pt x="64615" y="89491"/>
                </a:lnTo>
                <a:lnTo>
                  <a:pt x="62307" y="89491"/>
                </a:lnTo>
                <a:lnTo>
                  <a:pt x="62307" y="93559"/>
                </a:lnTo>
                <a:lnTo>
                  <a:pt x="62307" y="93559"/>
                </a:lnTo>
                <a:lnTo>
                  <a:pt x="62307" y="93559"/>
                </a:lnTo>
                <a:lnTo>
                  <a:pt x="62307" y="97627"/>
                </a:lnTo>
                <a:lnTo>
                  <a:pt x="62307" y="97627"/>
                </a:lnTo>
                <a:lnTo>
                  <a:pt x="62307" y="97627"/>
                </a:lnTo>
                <a:lnTo>
                  <a:pt x="62307" y="97627"/>
                </a:lnTo>
                <a:lnTo>
                  <a:pt x="62307" y="97627"/>
                </a:lnTo>
                <a:lnTo>
                  <a:pt x="62307" y="103728"/>
                </a:lnTo>
                <a:lnTo>
                  <a:pt x="62307" y="103728"/>
                </a:lnTo>
                <a:lnTo>
                  <a:pt x="62307" y="103728"/>
                </a:lnTo>
                <a:lnTo>
                  <a:pt x="62307" y="103728"/>
                </a:lnTo>
                <a:lnTo>
                  <a:pt x="62307" y="103728"/>
                </a:lnTo>
                <a:lnTo>
                  <a:pt x="62307" y="107796"/>
                </a:lnTo>
                <a:lnTo>
                  <a:pt x="60769" y="107796"/>
                </a:lnTo>
                <a:lnTo>
                  <a:pt x="60769" y="107796"/>
                </a:lnTo>
                <a:lnTo>
                  <a:pt x="60769" y="107796"/>
                </a:lnTo>
                <a:lnTo>
                  <a:pt x="60769" y="107796"/>
                </a:lnTo>
                <a:lnTo>
                  <a:pt x="60769" y="107796"/>
                </a:lnTo>
                <a:lnTo>
                  <a:pt x="60769" y="107796"/>
                </a:lnTo>
                <a:lnTo>
                  <a:pt x="59230" y="107796"/>
                </a:lnTo>
                <a:lnTo>
                  <a:pt x="59230" y="107796"/>
                </a:lnTo>
                <a:lnTo>
                  <a:pt x="59230" y="107796"/>
                </a:lnTo>
                <a:lnTo>
                  <a:pt x="59230" y="107796"/>
                </a:lnTo>
                <a:lnTo>
                  <a:pt x="57692" y="107796"/>
                </a:lnTo>
                <a:lnTo>
                  <a:pt x="57692" y="111864"/>
                </a:lnTo>
                <a:lnTo>
                  <a:pt x="57692" y="111864"/>
                </a:lnTo>
                <a:lnTo>
                  <a:pt x="57692" y="111864"/>
                </a:lnTo>
                <a:lnTo>
                  <a:pt x="56153" y="111864"/>
                </a:lnTo>
                <a:lnTo>
                  <a:pt x="56153" y="111864"/>
                </a:lnTo>
                <a:lnTo>
                  <a:pt x="56153" y="111864"/>
                </a:lnTo>
                <a:lnTo>
                  <a:pt x="56153" y="111864"/>
                </a:lnTo>
                <a:lnTo>
                  <a:pt x="56153" y="111864"/>
                </a:lnTo>
                <a:lnTo>
                  <a:pt x="53846" y="111864"/>
                </a:lnTo>
                <a:lnTo>
                  <a:pt x="53846" y="111864"/>
                </a:lnTo>
                <a:lnTo>
                  <a:pt x="53846" y="111864"/>
                </a:lnTo>
                <a:lnTo>
                  <a:pt x="53846" y="111864"/>
                </a:lnTo>
                <a:lnTo>
                  <a:pt x="52307" y="111864"/>
                </a:lnTo>
                <a:lnTo>
                  <a:pt x="52307" y="111864"/>
                </a:lnTo>
                <a:lnTo>
                  <a:pt x="52307" y="111864"/>
                </a:lnTo>
                <a:lnTo>
                  <a:pt x="50769" y="111864"/>
                </a:lnTo>
                <a:lnTo>
                  <a:pt x="50769" y="111864"/>
                </a:lnTo>
                <a:lnTo>
                  <a:pt x="50769" y="111864"/>
                </a:lnTo>
                <a:lnTo>
                  <a:pt x="50769" y="111864"/>
                </a:lnTo>
                <a:lnTo>
                  <a:pt x="49230" y="111864"/>
                </a:lnTo>
                <a:lnTo>
                  <a:pt x="49230" y="111864"/>
                </a:lnTo>
                <a:lnTo>
                  <a:pt x="49230" y="111864"/>
                </a:lnTo>
                <a:lnTo>
                  <a:pt x="49230" y="107796"/>
                </a:lnTo>
                <a:lnTo>
                  <a:pt x="49230" y="107796"/>
                </a:lnTo>
                <a:lnTo>
                  <a:pt x="49230" y="111864"/>
                </a:lnTo>
                <a:lnTo>
                  <a:pt x="49230" y="111864"/>
                </a:lnTo>
                <a:lnTo>
                  <a:pt x="47692" y="111864"/>
                </a:lnTo>
                <a:lnTo>
                  <a:pt x="47692" y="111864"/>
                </a:lnTo>
                <a:lnTo>
                  <a:pt x="47692" y="111864"/>
                </a:lnTo>
                <a:lnTo>
                  <a:pt x="47692" y="111864"/>
                </a:lnTo>
                <a:lnTo>
                  <a:pt x="45384" y="111864"/>
                </a:lnTo>
                <a:lnTo>
                  <a:pt x="45384" y="111864"/>
                </a:lnTo>
                <a:lnTo>
                  <a:pt x="45384" y="111864"/>
                </a:lnTo>
                <a:lnTo>
                  <a:pt x="45384" y="111864"/>
                </a:lnTo>
                <a:lnTo>
                  <a:pt x="45384" y="111864"/>
                </a:lnTo>
                <a:lnTo>
                  <a:pt x="45384" y="111864"/>
                </a:lnTo>
                <a:lnTo>
                  <a:pt x="43846" y="111864"/>
                </a:lnTo>
                <a:lnTo>
                  <a:pt x="43846" y="115932"/>
                </a:lnTo>
                <a:lnTo>
                  <a:pt x="43846" y="115932"/>
                </a:lnTo>
                <a:lnTo>
                  <a:pt x="43846" y="115932"/>
                </a:lnTo>
                <a:lnTo>
                  <a:pt x="43846" y="115932"/>
                </a:lnTo>
                <a:lnTo>
                  <a:pt x="42307" y="115932"/>
                </a:lnTo>
                <a:lnTo>
                  <a:pt x="42307" y="115932"/>
                </a:lnTo>
                <a:lnTo>
                  <a:pt x="42307" y="115932"/>
                </a:lnTo>
                <a:lnTo>
                  <a:pt x="42307" y="115932"/>
                </a:lnTo>
                <a:lnTo>
                  <a:pt x="40769" y="115932"/>
                </a:lnTo>
                <a:lnTo>
                  <a:pt x="40769" y="115932"/>
                </a:lnTo>
                <a:lnTo>
                  <a:pt x="40769" y="115932"/>
                </a:lnTo>
                <a:lnTo>
                  <a:pt x="40769" y="115932"/>
                </a:lnTo>
                <a:lnTo>
                  <a:pt x="39230" y="115932"/>
                </a:lnTo>
                <a:lnTo>
                  <a:pt x="39230" y="115932"/>
                </a:lnTo>
                <a:lnTo>
                  <a:pt x="39230" y="115932"/>
                </a:lnTo>
                <a:lnTo>
                  <a:pt x="39230" y="115932"/>
                </a:lnTo>
                <a:lnTo>
                  <a:pt x="39230" y="115932"/>
                </a:lnTo>
                <a:lnTo>
                  <a:pt x="36923" y="115932"/>
                </a:lnTo>
                <a:lnTo>
                  <a:pt x="36923" y="120000"/>
                </a:lnTo>
                <a:lnTo>
                  <a:pt x="36923" y="120000"/>
                </a:lnTo>
                <a:lnTo>
                  <a:pt x="36923" y="120000"/>
                </a:lnTo>
                <a:lnTo>
                  <a:pt x="36923" y="120000"/>
                </a:lnTo>
                <a:lnTo>
                  <a:pt x="35384" y="120000"/>
                </a:lnTo>
                <a:lnTo>
                  <a:pt x="35384" y="120000"/>
                </a:lnTo>
                <a:lnTo>
                  <a:pt x="35384" y="120000"/>
                </a:lnTo>
                <a:lnTo>
                  <a:pt x="35384" y="120000"/>
                </a:lnTo>
                <a:lnTo>
                  <a:pt x="33846" y="120000"/>
                </a:lnTo>
                <a:lnTo>
                  <a:pt x="33846" y="120000"/>
                </a:lnTo>
                <a:lnTo>
                  <a:pt x="33846" y="120000"/>
                </a:lnTo>
                <a:lnTo>
                  <a:pt x="33846" y="120000"/>
                </a:lnTo>
                <a:lnTo>
                  <a:pt x="33846" y="120000"/>
                </a:lnTo>
                <a:lnTo>
                  <a:pt x="32307" y="120000"/>
                </a:lnTo>
                <a:lnTo>
                  <a:pt x="32307" y="120000"/>
                </a:lnTo>
                <a:lnTo>
                  <a:pt x="32307" y="120000"/>
                </a:lnTo>
                <a:lnTo>
                  <a:pt x="32307" y="120000"/>
                </a:lnTo>
                <a:lnTo>
                  <a:pt x="30769" y="120000"/>
                </a:lnTo>
                <a:lnTo>
                  <a:pt x="30769" y="120000"/>
                </a:lnTo>
                <a:lnTo>
                  <a:pt x="30769" y="120000"/>
                </a:lnTo>
                <a:lnTo>
                  <a:pt x="30769" y="120000"/>
                </a:lnTo>
                <a:lnTo>
                  <a:pt x="30769" y="115932"/>
                </a:lnTo>
                <a:lnTo>
                  <a:pt x="30769" y="115932"/>
                </a:lnTo>
                <a:lnTo>
                  <a:pt x="28461" y="115932"/>
                </a:lnTo>
                <a:lnTo>
                  <a:pt x="28461" y="115932"/>
                </a:lnTo>
                <a:lnTo>
                  <a:pt x="28461" y="115932"/>
                </a:lnTo>
                <a:lnTo>
                  <a:pt x="28461" y="115932"/>
                </a:lnTo>
                <a:lnTo>
                  <a:pt x="28461" y="115932"/>
                </a:lnTo>
                <a:lnTo>
                  <a:pt x="28461" y="111864"/>
                </a:lnTo>
                <a:lnTo>
                  <a:pt x="28461" y="111864"/>
                </a:lnTo>
                <a:lnTo>
                  <a:pt x="28461" y="111864"/>
                </a:lnTo>
                <a:lnTo>
                  <a:pt x="26923" y="111864"/>
                </a:lnTo>
                <a:lnTo>
                  <a:pt x="26923" y="111864"/>
                </a:lnTo>
                <a:lnTo>
                  <a:pt x="26923" y="111864"/>
                </a:lnTo>
                <a:lnTo>
                  <a:pt x="26923" y="111864"/>
                </a:lnTo>
                <a:lnTo>
                  <a:pt x="26923" y="107796"/>
                </a:lnTo>
                <a:lnTo>
                  <a:pt x="26923" y="107796"/>
                </a:lnTo>
                <a:lnTo>
                  <a:pt x="26923" y="107796"/>
                </a:lnTo>
                <a:lnTo>
                  <a:pt x="25384" y="107796"/>
                </a:lnTo>
                <a:lnTo>
                  <a:pt x="25384" y="107796"/>
                </a:lnTo>
                <a:lnTo>
                  <a:pt x="25384" y="107796"/>
                </a:lnTo>
                <a:lnTo>
                  <a:pt x="25384" y="107796"/>
                </a:lnTo>
                <a:lnTo>
                  <a:pt x="25384" y="107796"/>
                </a:lnTo>
                <a:lnTo>
                  <a:pt x="23846" y="107796"/>
                </a:lnTo>
                <a:lnTo>
                  <a:pt x="23846" y="103728"/>
                </a:lnTo>
                <a:lnTo>
                  <a:pt x="23846" y="103728"/>
                </a:lnTo>
                <a:lnTo>
                  <a:pt x="23846" y="103728"/>
                </a:lnTo>
                <a:lnTo>
                  <a:pt x="23846" y="103728"/>
                </a:lnTo>
                <a:lnTo>
                  <a:pt x="23846" y="103728"/>
                </a:lnTo>
                <a:lnTo>
                  <a:pt x="23846" y="103728"/>
                </a:lnTo>
                <a:lnTo>
                  <a:pt x="22307" y="103728"/>
                </a:lnTo>
                <a:lnTo>
                  <a:pt x="22307" y="103728"/>
                </a:lnTo>
                <a:lnTo>
                  <a:pt x="22307" y="103728"/>
                </a:lnTo>
                <a:lnTo>
                  <a:pt x="20000" y="103728"/>
                </a:lnTo>
                <a:lnTo>
                  <a:pt x="20000" y="97627"/>
                </a:lnTo>
                <a:lnTo>
                  <a:pt x="20000" y="97627"/>
                </a:lnTo>
                <a:lnTo>
                  <a:pt x="20000" y="97627"/>
                </a:lnTo>
                <a:lnTo>
                  <a:pt x="20000" y="97627"/>
                </a:lnTo>
                <a:lnTo>
                  <a:pt x="20000" y="97627"/>
                </a:lnTo>
                <a:lnTo>
                  <a:pt x="18461" y="97627"/>
                </a:lnTo>
                <a:lnTo>
                  <a:pt x="18461" y="97627"/>
                </a:lnTo>
                <a:lnTo>
                  <a:pt x="18461" y="97627"/>
                </a:lnTo>
                <a:lnTo>
                  <a:pt x="18461" y="97627"/>
                </a:lnTo>
                <a:lnTo>
                  <a:pt x="16923" y="97627"/>
                </a:lnTo>
                <a:lnTo>
                  <a:pt x="16923" y="97627"/>
                </a:lnTo>
                <a:lnTo>
                  <a:pt x="16923" y="97627"/>
                </a:lnTo>
                <a:lnTo>
                  <a:pt x="15384" y="97627"/>
                </a:lnTo>
                <a:lnTo>
                  <a:pt x="15384" y="97627"/>
                </a:lnTo>
                <a:lnTo>
                  <a:pt x="15384" y="97627"/>
                </a:lnTo>
                <a:lnTo>
                  <a:pt x="15384" y="97627"/>
                </a:lnTo>
                <a:lnTo>
                  <a:pt x="15384" y="97627"/>
                </a:lnTo>
                <a:lnTo>
                  <a:pt x="13846" y="97627"/>
                </a:lnTo>
                <a:lnTo>
                  <a:pt x="13846" y="97627"/>
                </a:lnTo>
                <a:lnTo>
                  <a:pt x="13846" y="93559"/>
                </a:lnTo>
                <a:lnTo>
                  <a:pt x="13846" y="93559"/>
                </a:lnTo>
                <a:lnTo>
                  <a:pt x="11538" y="93559"/>
                </a:lnTo>
                <a:lnTo>
                  <a:pt x="11538" y="93559"/>
                </a:lnTo>
                <a:lnTo>
                  <a:pt x="11538" y="93559"/>
                </a:lnTo>
                <a:lnTo>
                  <a:pt x="11538" y="93559"/>
                </a:lnTo>
                <a:lnTo>
                  <a:pt x="11538" y="93559"/>
                </a:lnTo>
                <a:lnTo>
                  <a:pt x="10000" y="93559"/>
                </a:lnTo>
                <a:lnTo>
                  <a:pt x="10000" y="93559"/>
                </a:lnTo>
                <a:lnTo>
                  <a:pt x="10000" y="93559"/>
                </a:lnTo>
                <a:lnTo>
                  <a:pt x="10000" y="93559"/>
                </a:lnTo>
                <a:lnTo>
                  <a:pt x="10000" y="93559"/>
                </a:lnTo>
                <a:lnTo>
                  <a:pt x="8461" y="93559"/>
                </a:lnTo>
                <a:lnTo>
                  <a:pt x="8461" y="93559"/>
                </a:lnTo>
                <a:lnTo>
                  <a:pt x="8461" y="89491"/>
                </a:lnTo>
                <a:lnTo>
                  <a:pt x="8461" y="89491"/>
                </a:lnTo>
                <a:lnTo>
                  <a:pt x="6923" y="89491"/>
                </a:lnTo>
                <a:lnTo>
                  <a:pt x="6923" y="89491"/>
                </a:lnTo>
                <a:lnTo>
                  <a:pt x="6923" y="89491"/>
                </a:lnTo>
                <a:lnTo>
                  <a:pt x="6923" y="89491"/>
                </a:lnTo>
                <a:lnTo>
                  <a:pt x="5384" y="89491"/>
                </a:lnTo>
                <a:lnTo>
                  <a:pt x="5384" y="89491"/>
                </a:lnTo>
                <a:lnTo>
                  <a:pt x="5384" y="89491"/>
                </a:lnTo>
                <a:lnTo>
                  <a:pt x="5384" y="89491"/>
                </a:lnTo>
                <a:lnTo>
                  <a:pt x="3076" y="89491"/>
                </a:lnTo>
                <a:lnTo>
                  <a:pt x="3076" y="89491"/>
                </a:lnTo>
                <a:lnTo>
                  <a:pt x="3076" y="89491"/>
                </a:lnTo>
                <a:lnTo>
                  <a:pt x="1538" y="89491"/>
                </a:lnTo>
                <a:lnTo>
                  <a:pt x="1538" y="93559"/>
                </a:lnTo>
                <a:lnTo>
                  <a:pt x="1538" y="93559"/>
                </a:lnTo>
                <a:lnTo>
                  <a:pt x="1538" y="93559"/>
                </a:lnTo>
                <a:lnTo>
                  <a:pt x="1538" y="89491"/>
                </a:lnTo>
                <a:lnTo>
                  <a:pt x="1538" y="89491"/>
                </a:lnTo>
                <a:lnTo>
                  <a:pt x="0" y="89491"/>
                </a:lnTo>
                <a:lnTo>
                  <a:pt x="0" y="89491"/>
                </a:lnTo>
                <a:lnTo>
                  <a:pt x="0" y="89491"/>
                </a:lnTo>
                <a:lnTo>
                  <a:pt x="0" y="89491"/>
                </a:lnTo>
                <a:lnTo>
                  <a:pt x="1538" y="89491"/>
                </a:lnTo>
                <a:lnTo>
                  <a:pt x="1538" y="89491"/>
                </a:lnTo>
                <a:lnTo>
                  <a:pt x="1538" y="89491"/>
                </a:lnTo>
                <a:lnTo>
                  <a:pt x="1538" y="89491"/>
                </a:lnTo>
                <a:lnTo>
                  <a:pt x="3076" y="89491"/>
                </a:lnTo>
                <a:lnTo>
                  <a:pt x="3076" y="89491"/>
                </a:lnTo>
                <a:lnTo>
                  <a:pt x="3076" y="89491"/>
                </a:lnTo>
                <a:lnTo>
                  <a:pt x="3076" y="85423"/>
                </a:lnTo>
                <a:lnTo>
                  <a:pt x="3076" y="85423"/>
                </a:lnTo>
                <a:lnTo>
                  <a:pt x="3076" y="85423"/>
                </a:lnTo>
                <a:lnTo>
                  <a:pt x="3076" y="85423"/>
                </a:lnTo>
                <a:lnTo>
                  <a:pt x="3076" y="85423"/>
                </a:lnTo>
                <a:lnTo>
                  <a:pt x="3076" y="81355"/>
                </a:lnTo>
                <a:lnTo>
                  <a:pt x="3076" y="81355"/>
                </a:lnTo>
                <a:lnTo>
                  <a:pt x="5384" y="81355"/>
                </a:lnTo>
                <a:lnTo>
                  <a:pt x="5384" y="81355"/>
                </a:lnTo>
                <a:lnTo>
                  <a:pt x="5384" y="81355"/>
                </a:lnTo>
                <a:lnTo>
                  <a:pt x="5384" y="81355"/>
                </a:lnTo>
                <a:lnTo>
                  <a:pt x="5384" y="81355"/>
                </a:lnTo>
                <a:lnTo>
                  <a:pt x="5384" y="81355"/>
                </a:lnTo>
                <a:lnTo>
                  <a:pt x="5384" y="75254"/>
                </a:lnTo>
                <a:lnTo>
                  <a:pt x="5384" y="75254"/>
                </a:lnTo>
                <a:lnTo>
                  <a:pt x="6923" y="75254"/>
                </a:lnTo>
                <a:lnTo>
                  <a:pt x="6923" y="75254"/>
                </a:lnTo>
                <a:lnTo>
                  <a:pt x="6923" y="75254"/>
                </a:lnTo>
                <a:lnTo>
                  <a:pt x="6923" y="75254"/>
                </a:lnTo>
                <a:lnTo>
                  <a:pt x="6923" y="71186"/>
                </a:lnTo>
                <a:lnTo>
                  <a:pt x="6923" y="71186"/>
                </a:lnTo>
                <a:lnTo>
                  <a:pt x="8461" y="71186"/>
                </a:lnTo>
                <a:lnTo>
                  <a:pt x="8461" y="71186"/>
                </a:lnTo>
                <a:lnTo>
                  <a:pt x="8461" y="71186"/>
                </a:lnTo>
                <a:lnTo>
                  <a:pt x="8461" y="71186"/>
                </a:lnTo>
                <a:lnTo>
                  <a:pt x="8461" y="71186"/>
                </a:lnTo>
                <a:lnTo>
                  <a:pt x="10000" y="71186"/>
                </a:lnTo>
                <a:lnTo>
                  <a:pt x="10000" y="71186"/>
                </a:lnTo>
                <a:lnTo>
                  <a:pt x="10000" y="71186"/>
                </a:lnTo>
                <a:lnTo>
                  <a:pt x="10000" y="67118"/>
                </a:lnTo>
                <a:lnTo>
                  <a:pt x="10000" y="67118"/>
                </a:lnTo>
                <a:lnTo>
                  <a:pt x="11538" y="67118"/>
                </a:lnTo>
                <a:lnTo>
                  <a:pt x="11538" y="67118"/>
                </a:lnTo>
                <a:lnTo>
                  <a:pt x="10000" y="67118"/>
                </a:lnTo>
                <a:lnTo>
                  <a:pt x="10000" y="67118"/>
                </a:lnTo>
                <a:lnTo>
                  <a:pt x="10000" y="67118"/>
                </a:lnTo>
                <a:lnTo>
                  <a:pt x="10000" y="67118"/>
                </a:lnTo>
                <a:lnTo>
                  <a:pt x="10000" y="67118"/>
                </a:lnTo>
                <a:lnTo>
                  <a:pt x="11538" y="67118"/>
                </a:lnTo>
                <a:lnTo>
                  <a:pt x="11538" y="67118"/>
                </a:lnTo>
                <a:lnTo>
                  <a:pt x="11538" y="63050"/>
                </a:lnTo>
                <a:lnTo>
                  <a:pt x="11538" y="63050"/>
                </a:lnTo>
                <a:lnTo>
                  <a:pt x="11538" y="63050"/>
                </a:lnTo>
                <a:lnTo>
                  <a:pt x="11538" y="63050"/>
                </a:lnTo>
                <a:lnTo>
                  <a:pt x="10000" y="63050"/>
                </a:lnTo>
                <a:lnTo>
                  <a:pt x="10000" y="63050"/>
                </a:lnTo>
                <a:lnTo>
                  <a:pt x="10000" y="58983"/>
                </a:lnTo>
                <a:lnTo>
                  <a:pt x="10000" y="58983"/>
                </a:lnTo>
                <a:lnTo>
                  <a:pt x="10000" y="58983"/>
                </a:lnTo>
                <a:lnTo>
                  <a:pt x="11538" y="58983"/>
                </a:lnTo>
                <a:lnTo>
                  <a:pt x="11538" y="58983"/>
                </a:lnTo>
                <a:lnTo>
                  <a:pt x="11538" y="58983"/>
                </a:lnTo>
                <a:lnTo>
                  <a:pt x="11538" y="58983"/>
                </a:lnTo>
                <a:lnTo>
                  <a:pt x="13846" y="58983"/>
                </a:lnTo>
                <a:lnTo>
                  <a:pt x="13846" y="58983"/>
                </a:lnTo>
                <a:lnTo>
                  <a:pt x="13846" y="58983"/>
                </a:lnTo>
                <a:lnTo>
                  <a:pt x="15384" y="58983"/>
                </a:lnTo>
                <a:lnTo>
                  <a:pt x="15384" y="58983"/>
                </a:lnTo>
                <a:lnTo>
                  <a:pt x="15384" y="58983"/>
                </a:lnTo>
                <a:lnTo>
                  <a:pt x="15384" y="58983"/>
                </a:lnTo>
                <a:lnTo>
                  <a:pt x="16923" y="58983"/>
                </a:lnTo>
                <a:lnTo>
                  <a:pt x="16923" y="58983"/>
                </a:lnTo>
                <a:lnTo>
                  <a:pt x="16923" y="52881"/>
                </a:lnTo>
                <a:lnTo>
                  <a:pt x="15384" y="52881"/>
                </a:lnTo>
                <a:lnTo>
                  <a:pt x="15384" y="52881"/>
                </a:lnTo>
                <a:lnTo>
                  <a:pt x="15384" y="52881"/>
                </a:lnTo>
                <a:lnTo>
                  <a:pt x="15384" y="52881"/>
                </a:lnTo>
                <a:lnTo>
                  <a:pt x="13846" y="52881"/>
                </a:lnTo>
                <a:lnTo>
                  <a:pt x="13846" y="52881"/>
                </a:lnTo>
                <a:lnTo>
                  <a:pt x="13846" y="52881"/>
                </a:lnTo>
                <a:lnTo>
                  <a:pt x="13846" y="52881"/>
                </a:lnTo>
                <a:lnTo>
                  <a:pt x="13846" y="52881"/>
                </a:lnTo>
                <a:lnTo>
                  <a:pt x="13846" y="48813"/>
                </a:lnTo>
                <a:lnTo>
                  <a:pt x="13846" y="48813"/>
                </a:lnTo>
                <a:lnTo>
                  <a:pt x="13846" y="48813"/>
                </a:lnTo>
                <a:lnTo>
                  <a:pt x="13846" y="48813"/>
                </a:lnTo>
                <a:lnTo>
                  <a:pt x="13846" y="48813"/>
                </a:lnTo>
                <a:lnTo>
                  <a:pt x="15384" y="48813"/>
                </a:lnTo>
                <a:lnTo>
                  <a:pt x="15384" y="48813"/>
                </a:lnTo>
                <a:lnTo>
                  <a:pt x="15384" y="48813"/>
                </a:lnTo>
                <a:lnTo>
                  <a:pt x="15384" y="48813"/>
                </a:lnTo>
                <a:lnTo>
                  <a:pt x="15384" y="48813"/>
                </a:lnTo>
                <a:lnTo>
                  <a:pt x="15384" y="48813"/>
                </a:lnTo>
                <a:lnTo>
                  <a:pt x="15384" y="44745"/>
                </a:lnTo>
                <a:lnTo>
                  <a:pt x="16923" y="44745"/>
                </a:lnTo>
                <a:lnTo>
                  <a:pt x="16923" y="44745"/>
                </a:lnTo>
                <a:lnTo>
                  <a:pt x="16923" y="44745"/>
                </a:lnTo>
                <a:lnTo>
                  <a:pt x="16923" y="44745"/>
                </a:lnTo>
                <a:lnTo>
                  <a:pt x="16923" y="40677"/>
                </a:lnTo>
                <a:lnTo>
                  <a:pt x="16923" y="40677"/>
                </a:lnTo>
                <a:lnTo>
                  <a:pt x="18461" y="40677"/>
                </a:lnTo>
                <a:lnTo>
                  <a:pt x="18461" y="40677"/>
                </a:lnTo>
                <a:lnTo>
                  <a:pt x="18461" y="40677"/>
                </a:lnTo>
                <a:lnTo>
                  <a:pt x="18461" y="40677"/>
                </a:lnTo>
                <a:lnTo>
                  <a:pt x="18461" y="40677"/>
                </a:lnTo>
                <a:lnTo>
                  <a:pt x="18461" y="36610"/>
                </a:lnTo>
                <a:lnTo>
                  <a:pt x="18461" y="36610"/>
                </a:lnTo>
                <a:lnTo>
                  <a:pt x="20000" y="36610"/>
                </a:lnTo>
                <a:lnTo>
                  <a:pt x="20000" y="36610"/>
                </a:lnTo>
                <a:lnTo>
                  <a:pt x="20000" y="36610"/>
                </a:lnTo>
                <a:lnTo>
                  <a:pt x="20000" y="36610"/>
                </a:lnTo>
                <a:lnTo>
                  <a:pt x="18461" y="36610"/>
                </a:lnTo>
                <a:lnTo>
                  <a:pt x="18461" y="36610"/>
                </a:lnTo>
                <a:lnTo>
                  <a:pt x="18461" y="30508"/>
                </a:lnTo>
                <a:lnTo>
                  <a:pt x="18461" y="30508"/>
                </a:lnTo>
                <a:lnTo>
                  <a:pt x="18461" y="30508"/>
                </a:lnTo>
                <a:lnTo>
                  <a:pt x="20000" y="30508"/>
                </a:lnTo>
                <a:lnTo>
                  <a:pt x="20000" y="30508"/>
                </a:lnTo>
                <a:lnTo>
                  <a:pt x="20000" y="30508"/>
                </a:lnTo>
                <a:lnTo>
                  <a:pt x="20000" y="30508"/>
                </a:lnTo>
                <a:lnTo>
                  <a:pt x="20000" y="30508"/>
                </a:lnTo>
                <a:lnTo>
                  <a:pt x="20000" y="30508"/>
                </a:lnTo>
                <a:lnTo>
                  <a:pt x="22307" y="30508"/>
                </a:lnTo>
                <a:lnTo>
                  <a:pt x="22307" y="30508"/>
                </a:lnTo>
                <a:lnTo>
                  <a:pt x="22307" y="36610"/>
                </a:lnTo>
                <a:lnTo>
                  <a:pt x="22307" y="36610"/>
                </a:lnTo>
                <a:lnTo>
                  <a:pt x="22307" y="30508"/>
                </a:lnTo>
                <a:lnTo>
                  <a:pt x="22307" y="30508"/>
                </a:lnTo>
                <a:lnTo>
                  <a:pt x="22307" y="30508"/>
                </a:lnTo>
                <a:lnTo>
                  <a:pt x="23846" y="30508"/>
                </a:lnTo>
                <a:lnTo>
                  <a:pt x="23846" y="30508"/>
                </a:lnTo>
                <a:lnTo>
                  <a:pt x="23846" y="26440"/>
                </a:lnTo>
                <a:lnTo>
                  <a:pt x="23846" y="26440"/>
                </a:lnTo>
                <a:lnTo>
                  <a:pt x="23846" y="26440"/>
                </a:lnTo>
                <a:lnTo>
                  <a:pt x="25384" y="26440"/>
                </a:lnTo>
                <a:lnTo>
                  <a:pt x="25384" y="26440"/>
                </a:lnTo>
                <a:lnTo>
                  <a:pt x="25384" y="26440"/>
                </a:lnTo>
                <a:lnTo>
                  <a:pt x="23846" y="26440"/>
                </a:lnTo>
                <a:lnTo>
                  <a:pt x="23846" y="26440"/>
                </a:lnTo>
                <a:lnTo>
                  <a:pt x="23846" y="26440"/>
                </a:lnTo>
                <a:lnTo>
                  <a:pt x="23846" y="26440"/>
                </a:lnTo>
                <a:lnTo>
                  <a:pt x="22307" y="26440"/>
                </a:lnTo>
                <a:lnTo>
                  <a:pt x="22307" y="26440"/>
                </a:lnTo>
                <a:lnTo>
                  <a:pt x="22307" y="26440"/>
                </a:lnTo>
                <a:lnTo>
                  <a:pt x="22307" y="22372"/>
                </a:lnTo>
                <a:lnTo>
                  <a:pt x="20000" y="22372"/>
                </a:lnTo>
                <a:lnTo>
                  <a:pt x="20000" y="22372"/>
                </a:lnTo>
                <a:lnTo>
                  <a:pt x="20000" y="22372"/>
                </a:lnTo>
                <a:lnTo>
                  <a:pt x="20000" y="22372"/>
                </a:lnTo>
                <a:lnTo>
                  <a:pt x="20000" y="22372"/>
                </a:lnTo>
                <a:lnTo>
                  <a:pt x="20000" y="22372"/>
                </a:lnTo>
                <a:lnTo>
                  <a:pt x="18461" y="22372"/>
                </a:lnTo>
                <a:lnTo>
                  <a:pt x="18461" y="18305"/>
                </a:lnTo>
                <a:lnTo>
                  <a:pt x="18461" y="18305"/>
                </a:lnTo>
                <a:lnTo>
                  <a:pt x="18461" y="18305"/>
                </a:lnTo>
                <a:lnTo>
                  <a:pt x="18461" y="18305"/>
                </a:lnTo>
                <a:lnTo>
                  <a:pt x="18461" y="18305"/>
                </a:lnTo>
                <a:lnTo>
                  <a:pt x="18461" y="18305"/>
                </a:lnTo>
                <a:lnTo>
                  <a:pt x="16923" y="18305"/>
                </a:lnTo>
                <a:lnTo>
                  <a:pt x="16923" y="18305"/>
                </a:lnTo>
                <a:lnTo>
                  <a:pt x="18461" y="18305"/>
                </a:lnTo>
                <a:lnTo>
                  <a:pt x="18461" y="14237"/>
                </a:lnTo>
                <a:lnTo>
                  <a:pt x="16923" y="14237"/>
                </a:lnTo>
                <a:lnTo>
                  <a:pt x="16923" y="14237"/>
                </a:lnTo>
                <a:lnTo>
                  <a:pt x="16923" y="14237"/>
                </a:lnTo>
                <a:lnTo>
                  <a:pt x="16923" y="14237"/>
                </a:lnTo>
                <a:lnTo>
                  <a:pt x="16923" y="14237"/>
                </a:lnTo>
                <a:lnTo>
                  <a:pt x="16923" y="8135"/>
                </a:lnTo>
                <a:lnTo>
                  <a:pt x="15384" y="8135"/>
                </a:lnTo>
                <a:lnTo>
                  <a:pt x="15384" y="8135"/>
                </a:lnTo>
                <a:lnTo>
                  <a:pt x="15384" y="8135"/>
                </a:lnTo>
                <a:lnTo>
                  <a:pt x="15384" y="8135"/>
                </a:lnTo>
                <a:lnTo>
                  <a:pt x="15384" y="8135"/>
                </a:lnTo>
                <a:lnTo>
                  <a:pt x="13846" y="8135"/>
                </a:lnTo>
                <a:lnTo>
                  <a:pt x="13846" y="8135"/>
                </a:lnTo>
                <a:lnTo>
                  <a:pt x="15384" y="8135"/>
                </a:lnTo>
                <a:lnTo>
                  <a:pt x="15384" y="8135"/>
                </a:lnTo>
                <a:lnTo>
                  <a:pt x="15384" y="8135"/>
                </a:lnTo>
                <a:lnTo>
                  <a:pt x="15384" y="4067"/>
                </a:lnTo>
                <a:lnTo>
                  <a:pt x="15384" y="4067"/>
                </a:lnTo>
                <a:lnTo>
                  <a:pt x="16923" y="4067"/>
                </a:lnTo>
                <a:lnTo>
                  <a:pt x="16923" y="4067"/>
                </a:lnTo>
                <a:lnTo>
                  <a:pt x="16923" y="4067"/>
                </a:lnTo>
                <a:lnTo>
                  <a:pt x="18461" y="4067"/>
                </a:lnTo>
                <a:lnTo>
                  <a:pt x="18461" y="4067"/>
                </a:lnTo>
                <a:lnTo>
                  <a:pt x="18461" y="4067"/>
                </a:lnTo>
                <a:lnTo>
                  <a:pt x="18461" y="4067"/>
                </a:lnTo>
                <a:lnTo>
                  <a:pt x="20000" y="4067"/>
                </a:lnTo>
                <a:lnTo>
                  <a:pt x="20000" y="4067"/>
                </a:lnTo>
                <a:lnTo>
                  <a:pt x="20000" y="4067"/>
                </a:lnTo>
                <a:lnTo>
                  <a:pt x="20000" y="4067"/>
                </a:lnTo>
                <a:lnTo>
                  <a:pt x="22307" y="4067"/>
                </a:lnTo>
                <a:lnTo>
                  <a:pt x="22307" y="4067"/>
                </a:lnTo>
                <a:lnTo>
                  <a:pt x="22307" y="4067"/>
                </a:lnTo>
                <a:lnTo>
                  <a:pt x="22307" y="4067"/>
                </a:lnTo>
                <a:lnTo>
                  <a:pt x="23846" y="4067"/>
                </a:lnTo>
                <a:lnTo>
                  <a:pt x="23846" y="4067"/>
                </a:lnTo>
                <a:lnTo>
                  <a:pt x="23846" y="4067"/>
                </a:lnTo>
                <a:lnTo>
                  <a:pt x="23846" y="4067"/>
                </a:lnTo>
                <a:lnTo>
                  <a:pt x="25384" y="4067"/>
                </a:lnTo>
                <a:lnTo>
                  <a:pt x="25384" y="4067"/>
                </a:lnTo>
                <a:lnTo>
                  <a:pt x="25384" y="4067"/>
                </a:lnTo>
                <a:lnTo>
                  <a:pt x="25384" y="4067"/>
                </a:lnTo>
                <a:lnTo>
                  <a:pt x="26923" y="4067"/>
                </a:lnTo>
                <a:lnTo>
                  <a:pt x="26923" y="4067"/>
                </a:lnTo>
                <a:lnTo>
                  <a:pt x="26923" y="4067"/>
                </a:lnTo>
                <a:lnTo>
                  <a:pt x="28461" y="4067"/>
                </a:lnTo>
                <a:lnTo>
                  <a:pt x="28461" y="4067"/>
                </a:lnTo>
                <a:lnTo>
                  <a:pt x="28461" y="4067"/>
                </a:lnTo>
                <a:lnTo>
                  <a:pt x="28461" y="4067"/>
                </a:lnTo>
                <a:lnTo>
                  <a:pt x="30769" y="4067"/>
                </a:lnTo>
                <a:lnTo>
                  <a:pt x="30769" y="4067"/>
                </a:lnTo>
                <a:lnTo>
                  <a:pt x="30769" y="4067"/>
                </a:lnTo>
                <a:lnTo>
                  <a:pt x="30769" y="4067"/>
                </a:lnTo>
                <a:lnTo>
                  <a:pt x="30769" y="4067"/>
                </a:lnTo>
                <a:lnTo>
                  <a:pt x="32307" y="4067"/>
                </a:lnTo>
                <a:lnTo>
                  <a:pt x="32307" y="4067"/>
                </a:lnTo>
                <a:lnTo>
                  <a:pt x="32307" y="4067"/>
                </a:lnTo>
                <a:lnTo>
                  <a:pt x="32307" y="4067"/>
                </a:lnTo>
                <a:lnTo>
                  <a:pt x="33846" y="4067"/>
                </a:lnTo>
                <a:lnTo>
                  <a:pt x="33846" y="4067"/>
                </a:lnTo>
                <a:lnTo>
                  <a:pt x="33846" y="4067"/>
                </a:lnTo>
                <a:lnTo>
                  <a:pt x="33846" y="4067"/>
                </a:lnTo>
                <a:lnTo>
                  <a:pt x="33846" y="4067"/>
                </a:lnTo>
                <a:lnTo>
                  <a:pt x="35384" y="4067"/>
                </a:lnTo>
                <a:lnTo>
                  <a:pt x="35384" y="4067"/>
                </a:lnTo>
                <a:lnTo>
                  <a:pt x="35384" y="4067"/>
                </a:lnTo>
                <a:lnTo>
                  <a:pt x="35384" y="4067"/>
                </a:lnTo>
                <a:lnTo>
                  <a:pt x="36923" y="4067"/>
                </a:lnTo>
                <a:lnTo>
                  <a:pt x="36923" y="4067"/>
                </a:lnTo>
                <a:lnTo>
                  <a:pt x="36923" y="4067"/>
                </a:lnTo>
                <a:lnTo>
                  <a:pt x="39230" y="4067"/>
                </a:lnTo>
                <a:lnTo>
                  <a:pt x="39230" y="4067"/>
                </a:lnTo>
                <a:lnTo>
                  <a:pt x="39230" y="4067"/>
                </a:lnTo>
                <a:lnTo>
                  <a:pt x="39230" y="4067"/>
                </a:lnTo>
                <a:lnTo>
                  <a:pt x="40769" y="4067"/>
                </a:lnTo>
                <a:lnTo>
                  <a:pt x="40769" y="4067"/>
                </a:lnTo>
                <a:lnTo>
                  <a:pt x="40769" y="4067"/>
                </a:lnTo>
                <a:lnTo>
                  <a:pt x="40769" y="4067"/>
                </a:lnTo>
                <a:lnTo>
                  <a:pt x="42307" y="4067"/>
                </a:lnTo>
                <a:lnTo>
                  <a:pt x="42307" y="4067"/>
                </a:lnTo>
                <a:lnTo>
                  <a:pt x="42307" y="0"/>
                </a:lnTo>
                <a:lnTo>
                  <a:pt x="42307" y="0"/>
                </a:lnTo>
                <a:lnTo>
                  <a:pt x="43846" y="0"/>
                </a:lnTo>
                <a:lnTo>
                  <a:pt x="43846" y="0"/>
                </a:lnTo>
                <a:lnTo>
                  <a:pt x="43846" y="0"/>
                </a:lnTo>
                <a:lnTo>
                  <a:pt x="43846" y="0"/>
                </a:lnTo>
                <a:lnTo>
                  <a:pt x="45384" y="0"/>
                </a:lnTo>
                <a:lnTo>
                  <a:pt x="45384" y="0"/>
                </a:lnTo>
                <a:lnTo>
                  <a:pt x="45384" y="0"/>
                </a:lnTo>
                <a:lnTo>
                  <a:pt x="45384" y="0"/>
                </a:lnTo>
                <a:lnTo>
                  <a:pt x="45384" y="0"/>
                </a:lnTo>
                <a:lnTo>
                  <a:pt x="47692" y="0"/>
                </a:lnTo>
                <a:lnTo>
                  <a:pt x="47692" y="0"/>
                </a:lnTo>
                <a:lnTo>
                  <a:pt x="47692" y="0"/>
                </a:lnTo>
                <a:lnTo>
                  <a:pt x="49230" y="0"/>
                </a:lnTo>
                <a:lnTo>
                  <a:pt x="49230" y="0"/>
                </a:lnTo>
                <a:lnTo>
                  <a:pt x="49230" y="0"/>
                </a:lnTo>
                <a:lnTo>
                  <a:pt x="49230" y="0"/>
                </a:lnTo>
                <a:lnTo>
                  <a:pt x="50769" y="0"/>
                </a:lnTo>
                <a:lnTo>
                  <a:pt x="50769" y="0"/>
                </a:lnTo>
                <a:lnTo>
                  <a:pt x="50769" y="0"/>
                </a:lnTo>
                <a:lnTo>
                  <a:pt x="50769" y="0"/>
                </a:lnTo>
                <a:lnTo>
                  <a:pt x="52307" y="0"/>
                </a:lnTo>
                <a:lnTo>
                  <a:pt x="52307" y="0"/>
                </a:lnTo>
                <a:lnTo>
                  <a:pt x="52307" y="0"/>
                </a:lnTo>
                <a:lnTo>
                  <a:pt x="53846" y="0"/>
                </a:lnTo>
                <a:lnTo>
                  <a:pt x="53846" y="0"/>
                </a:lnTo>
                <a:lnTo>
                  <a:pt x="53846"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6" name="Shape 2266"/>
          <p:cNvSpPr/>
          <p:nvPr/>
        </p:nvSpPr>
        <p:spPr>
          <a:xfrm>
            <a:off x="2726535" y="2146302"/>
            <a:ext cx="204787" cy="90487"/>
          </a:xfrm>
          <a:custGeom>
            <a:avLst/>
            <a:gdLst/>
            <a:ahLst/>
            <a:cxnLst/>
            <a:rect l="0" t="0" r="0" b="0"/>
            <a:pathLst>
              <a:path w="120000" h="120000" extrusionOk="0">
                <a:moveTo>
                  <a:pt x="108837" y="92631"/>
                </a:moveTo>
                <a:lnTo>
                  <a:pt x="108837" y="92631"/>
                </a:lnTo>
                <a:lnTo>
                  <a:pt x="108837" y="92631"/>
                </a:lnTo>
                <a:lnTo>
                  <a:pt x="108837" y="92631"/>
                </a:lnTo>
                <a:lnTo>
                  <a:pt x="107441" y="92631"/>
                </a:lnTo>
                <a:lnTo>
                  <a:pt x="107441" y="92631"/>
                </a:lnTo>
                <a:lnTo>
                  <a:pt x="107441" y="92631"/>
                </a:lnTo>
                <a:lnTo>
                  <a:pt x="107441" y="92631"/>
                </a:lnTo>
                <a:lnTo>
                  <a:pt x="106046" y="92631"/>
                </a:lnTo>
                <a:lnTo>
                  <a:pt x="106046" y="92631"/>
                </a:lnTo>
                <a:lnTo>
                  <a:pt x="106046" y="92631"/>
                </a:lnTo>
                <a:lnTo>
                  <a:pt x="104651" y="92631"/>
                </a:lnTo>
                <a:lnTo>
                  <a:pt x="104651" y="92631"/>
                </a:lnTo>
                <a:lnTo>
                  <a:pt x="104651" y="92631"/>
                </a:lnTo>
                <a:lnTo>
                  <a:pt x="104651" y="92631"/>
                </a:lnTo>
                <a:lnTo>
                  <a:pt x="102558" y="92631"/>
                </a:lnTo>
                <a:lnTo>
                  <a:pt x="102558" y="88421"/>
                </a:lnTo>
                <a:lnTo>
                  <a:pt x="104651" y="88421"/>
                </a:lnTo>
                <a:lnTo>
                  <a:pt x="104651" y="88421"/>
                </a:lnTo>
                <a:lnTo>
                  <a:pt x="104651" y="88421"/>
                </a:lnTo>
                <a:lnTo>
                  <a:pt x="104651" y="88421"/>
                </a:lnTo>
                <a:lnTo>
                  <a:pt x="104651" y="88421"/>
                </a:lnTo>
                <a:lnTo>
                  <a:pt x="104651" y="88421"/>
                </a:lnTo>
                <a:lnTo>
                  <a:pt x="106046" y="88421"/>
                </a:lnTo>
                <a:lnTo>
                  <a:pt x="106046" y="84210"/>
                </a:lnTo>
                <a:lnTo>
                  <a:pt x="104651" y="84210"/>
                </a:lnTo>
                <a:lnTo>
                  <a:pt x="104651" y="84210"/>
                </a:lnTo>
                <a:lnTo>
                  <a:pt x="104651" y="84210"/>
                </a:lnTo>
                <a:lnTo>
                  <a:pt x="104651" y="84210"/>
                </a:lnTo>
                <a:lnTo>
                  <a:pt x="102558" y="84210"/>
                </a:lnTo>
                <a:lnTo>
                  <a:pt x="102558" y="88421"/>
                </a:lnTo>
                <a:lnTo>
                  <a:pt x="102558" y="88421"/>
                </a:lnTo>
                <a:lnTo>
                  <a:pt x="102558" y="88421"/>
                </a:lnTo>
                <a:lnTo>
                  <a:pt x="102558" y="88421"/>
                </a:lnTo>
                <a:lnTo>
                  <a:pt x="102558" y="88421"/>
                </a:lnTo>
                <a:lnTo>
                  <a:pt x="101162" y="88421"/>
                </a:lnTo>
                <a:lnTo>
                  <a:pt x="101162" y="88421"/>
                </a:lnTo>
                <a:lnTo>
                  <a:pt x="101162" y="88421"/>
                </a:lnTo>
                <a:lnTo>
                  <a:pt x="99767" y="88421"/>
                </a:lnTo>
                <a:lnTo>
                  <a:pt x="99767" y="88421"/>
                </a:lnTo>
                <a:lnTo>
                  <a:pt x="99767" y="88421"/>
                </a:lnTo>
                <a:lnTo>
                  <a:pt x="99767" y="88421"/>
                </a:lnTo>
                <a:lnTo>
                  <a:pt x="99767" y="88421"/>
                </a:lnTo>
                <a:lnTo>
                  <a:pt x="98372" y="88421"/>
                </a:lnTo>
                <a:lnTo>
                  <a:pt x="98372" y="88421"/>
                </a:lnTo>
                <a:lnTo>
                  <a:pt x="98372" y="88421"/>
                </a:lnTo>
                <a:lnTo>
                  <a:pt x="98372" y="92631"/>
                </a:lnTo>
                <a:lnTo>
                  <a:pt x="98372" y="92631"/>
                </a:lnTo>
                <a:lnTo>
                  <a:pt x="98372" y="92631"/>
                </a:lnTo>
                <a:lnTo>
                  <a:pt x="98372" y="92631"/>
                </a:lnTo>
                <a:lnTo>
                  <a:pt x="98372" y="92631"/>
                </a:lnTo>
                <a:lnTo>
                  <a:pt x="96976" y="92631"/>
                </a:lnTo>
                <a:lnTo>
                  <a:pt x="96976" y="92631"/>
                </a:lnTo>
                <a:lnTo>
                  <a:pt x="96976" y="92631"/>
                </a:lnTo>
                <a:lnTo>
                  <a:pt x="96976" y="92631"/>
                </a:lnTo>
                <a:lnTo>
                  <a:pt x="94883" y="92631"/>
                </a:lnTo>
                <a:lnTo>
                  <a:pt x="94883" y="92631"/>
                </a:lnTo>
                <a:lnTo>
                  <a:pt x="94883" y="96842"/>
                </a:lnTo>
                <a:lnTo>
                  <a:pt x="94883" y="96842"/>
                </a:lnTo>
                <a:lnTo>
                  <a:pt x="94883" y="96842"/>
                </a:lnTo>
                <a:lnTo>
                  <a:pt x="94883" y="96842"/>
                </a:lnTo>
                <a:lnTo>
                  <a:pt x="93488" y="96842"/>
                </a:lnTo>
                <a:lnTo>
                  <a:pt x="93488" y="96842"/>
                </a:lnTo>
                <a:lnTo>
                  <a:pt x="93488" y="96842"/>
                </a:lnTo>
                <a:lnTo>
                  <a:pt x="93488" y="103157"/>
                </a:lnTo>
                <a:lnTo>
                  <a:pt x="93488" y="103157"/>
                </a:lnTo>
                <a:lnTo>
                  <a:pt x="93488" y="103157"/>
                </a:lnTo>
                <a:lnTo>
                  <a:pt x="92093" y="103157"/>
                </a:lnTo>
                <a:lnTo>
                  <a:pt x="92093" y="103157"/>
                </a:lnTo>
                <a:lnTo>
                  <a:pt x="92093" y="103157"/>
                </a:lnTo>
                <a:lnTo>
                  <a:pt x="90697" y="103157"/>
                </a:lnTo>
                <a:lnTo>
                  <a:pt x="90697" y="96842"/>
                </a:lnTo>
                <a:lnTo>
                  <a:pt x="90697" y="96842"/>
                </a:lnTo>
                <a:lnTo>
                  <a:pt x="90697" y="96842"/>
                </a:lnTo>
                <a:lnTo>
                  <a:pt x="90697" y="96842"/>
                </a:lnTo>
                <a:lnTo>
                  <a:pt x="89302" y="96842"/>
                </a:lnTo>
                <a:lnTo>
                  <a:pt x="89302" y="103157"/>
                </a:lnTo>
                <a:lnTo>
                  <a:pt x="90697" y="103157"/>
                </a:lnTo>
                <a:lnTo>
                  <a:pt x="90697" y="103157"/>
                </a:lnTo>
                <a:lnTo>
                  <a:pt x="90697" y="103157"/>
                </a:lnTo>
                <a:lnTo>
                  <a:pt x="90697" y="107368"/>
                </a:lnTo>
                <a:lnTo>
                  <a:pt x="89302" y="107368"/>
                </a:lnTo>
                <a:lnTo>
                  <a:pt x="89302" y="107368"/>
                </a:lnTo>
                <a:lnTo>
                  <a:pt x="89302" y="107368"/>
                </a:lnTo>
                <a:lnTo>
                  <a:pt x="89302" y="107368"/>
                </a:lnTo>
                <a:lnTo>
                  <a:pt x="89302" y="107368"/>
                </a:lnTo>
                <a:lnTo>
                  <a:pt x="89302" y="107368"/>
                </a:lnTo>
                <a:lnTo>
                  <a:pt x="89302" y="111578"/>
                </a:lnTo>
                <a:lnTo>
                  <a:pt x="87209" y="111578"/>
                </a:lnTo>
                <a:lnTo>
                  <a:pt x="87209" y="111578"/>
                </a:lnTo>
                <a:lnTo>
                  <a:pt x="87209" y="111578"/>
                </a:lnTo>
                <a:lnTo>
                  <a:pt x="87209" y="111578"/>
                </a:lnTo>
                <a:lnTo>
                  <a:pt x="87209" y="111578"/>
                </a:lnTo>
                <a:lnTo>
                  <a:pt x="87209" y="115789"/>
                </a:lnTo>
                <a:lnTo>
                  <a:pt x="85813" y="115789"/>
                </a:lnTo>
                <a:lnTo>
                  <a:pt x="85813" y="115789"/>
                </a:lnTo>
                <a:lnTo>
                  <a:pt x="85813" y="115789"/>
                </a:lnTo>
                <a:lnTo>
                  <a:pt x="85813" y="115789"/>
                </a:lnTo>
                <a:lnTo>
                  <a:pt x="85813" y="115789"/>
                </a:lnTo>
                <a:lnTo>
                  <a:pt x="84418" y="115789"/>
                </a:lnTo>
                <a:lnTo>
                  <a:pt x="84418" y="115789"/>
                </a:lnTo>
                <a:lnTo>
                  <a:pt x="84418" y="115789"/>
                </a:lnTo>
                <a:lnTo>
                  <a:pt x="84418" y="111578"/>
                </a:lnTo>
                <a:lnTo>
                  <a:pt x="84418" y="111578"/>
                </a:lnTo>
                <a:lnTo>
                  <a:pt x="84418" y="111578"/>
                </a:lnTo>
                <a:lnTo>
                  <a:pt x="84418" y="111578"/>
                </a:lnTo>
                <a:lnTo>
                  <a:pt x="85813" y="111578"/>
                </a:lnTo>
                <a:lnTo>
                  <a:pt x="85813" y="111578"/>
                </a:lnTo>
                <a:lnTo>
                  <a:pt x="85813" y="111578"/>
                </a:lnTo>
                <a:lnTo>
                  <a:pt x="85813" y="107368"/>
                </a:lnTo>
                <a:lnTo>
                  <a:pt x="85813" y="107368"/>
                </a:lnTo>
                <a:lnTo>
                  <a:pt x="85813" y="107368"/>
                </a:lnTo>
                <a:lnTo>
                  <a:pt x="85813" y="107368"/>
                </a:lnTo>
                <a:lnTo>
                  <a:pt x="84418" y="107368"/>
                </a:lnTo>
                <a:lnTo>
                  <a:pt x="84418" y="107368"/>
                </a:lnTo>
                <a:lnTo>
                  <a:pt x="84418" y="107368"/>
                </a:lnTo>
                <a:lnTo>
                  <a:pt x="84418" y="107368"/>
                </a:lnTo>
                <a:lnTo>
                  <a:pt x="83023" y="107368"/>
                </a:lnTo>
                <a:lnTo>
                  <a:pt x="83023" y="103157"/>
                </a:lnTo>
                <a:lnTo>
                  <a:pt x="83023" y="103157"/>
                </a:lnTo>
                <a:lnTo>
                  <a:pt x="83023" y="103157"/>
                </a:lnTo>
                <a:lnTo>
                  <a:pt x="83023" y="103157"/>
                </a:lnTo>
                <a:lnTo>
                  <a:pt x="83023" y="103157"/>
                </a:lnTo>
                <a:lnTo>
                  <a:pt x="81627" y="103157"/>
                </a:lnTo>
                <a:lnTo>
                  <a:pt x="81627" y="103157"/>
                </a:lnTo>
                <a:lnTo>
                  <a:pt x="81627" y="103157"/>
                </a:lnTo>
                <a:lnTo>
                  <a:pt x="81627" y="103157"/>
                </a:lnTo>
                <a:lnTo>
                  <a:pt x="83023" y="103157"/>
                </a:lnTo>
                <a:lnTo>
                  <a:pt x="83023" y="107368"/>
                </a:lnTo>
                <a:lnTo>
                  <a:pt x="83023" y="107368"/>
                </a:lnTo>
                <a:lnTo>
                  <a:pt x="83023" y="107368"/>
                </a:lnTo>
                <a:lnTo>
                  <a:pt x="83023" y="107368"/>
                </a:lnTo>
                <a:lnTo>
                  <a:pt x="83023" y="107368"/>
                </a:lnTo>
                <a:lnTo>
                  <a:pt x="83023" y="107368"/>
                </a:lnTo>
                <a:lnTo>
                  <a:pt x="83023" y="111578"/>
                </a:lnTo>
                <a:lnTo>
                  <a:pt x="83023" y="111578"/>
                </a:lnTo>
                <a:lnTo>
                  <a:pt x="83023" y="111578"/>
                </a:lnTo>
                <a:lnTo>
                  <a:pt x="83023" y="111578"/>
                </a:lnTo>
                <a:lnTo>
                  <a:pt x="83023" y="111578"/>
                </a:lnTo>
                <a:lnTo>
                  <a:pt x="83023" y="111578"/>
                </a:lnTo>
                <a:lnTo>
                  <a:pt x="83023" y="115789"/>
                </a:lnTo>
                <a:lnTo>
                  <a:pt x="81627" y="115789"/>
                </a:lnTo>
                <a:lnTo>
                  <a:pt x="81627" y="115789"/>
                </a:lnTo>
                <a:lnTo>
                  <a:pt x="81627" y="115789"/>
                </a:lnTo>
                <a:lnTo>
                  <a:pt x="81627" y="115789"/>
                </a:lnTo>
                <a:lnTo>
                  <a:pt x="81627" y="115789"/>
                </a:lnTo>
                <a:lnTo>
                  <a:pt x="81627" y="119999"/>
                </a:lnTo>
                <a:lnTo>
                  <a:pt x="81627" y="119999"/>
                </a:lnTo>
                <a:lnTo>
                  <a:pt x="79534" y="119999"/>
                </a:lnTo>
                <a:lnTo>
                  <a:pt x="79534" y="119999"/>
                </a:lnTo>
                <a:lnTo>
                  <a:pt x="79534" y="119999"/>
                </a:lnTo>
                <a:lnTo>
                  <a:pt x="78139" y="119999"/>
                </a:lnTo>
                <a:lnTo>
                  <a:pt x="78139" y="119999"/>
                </a:lnTo>
                <a:lnTo>
                  <a:pt x="78139" y="115789"/>
                </a:lnTo>
                <a:lnTo>
                  <a:pt x="78139" y="115789"/>
                </a:lnTo>
                <a:lnTo>
                  <a:pt x="78139" y="115789"/>
                </a:lnTo>
                <a:lnTo>
                  <a:pt x="76744" y="115789"/>
                </a:lnTo>
                <a:lnTo>
                  <a:pt x="76744" y="115789"/>
                </a:lnTo>
                <a:lnTo>
                  <a:pt x="76744" y="115789"/>
                </a:lnTo>
                <a:lnTo>
                  <a:pt x="76744" y="115789"/>
                </a:lnTo>
                <a:lnTo>
                  <a:pt x="76744" y="115789"/>
                </a:lnTo>
                <a:lnTo>
                  <a:pt x="76744" y="115789"/>
                </a:lnTo>
                <a:lnTo>
                  <a:pt x="75348" y="115789"/>
                </a:lnTo>
                <a:lnTo>
                  <a:pt x="75348" y="111578"/>
                </a:lnTo>
                <a:lnTo>
                  <a:pt x="75348" y="111578"/>
                </a:lnTo>
                <a:lnTo>
                  <a:pt x="75348" y="111578"/>
                </a:lnTo>
                <a:lnTo>
                  <a:pt x="75348" y="111578"/>
                </a:lnTo>
                <a:lnTo>
                  <a:pt x="73953" y="111578"/>
                </a:lnTo>
                <a:lnTo>
                  <a:pt x="73953" y="111578"/>
                </a:lnTo>
                <a:lnTo>
                  <a:pt x="73953" y="111578"/>
                </a:lnTo>
                <a:lnTo>
                  <a:pt x="73953" y="111578"/>
                </a:lnTo>
                <a:lnTo>
                  <a:pt x="73953" y="111578"/>
                </a:lnTo>
                <a:lnTo>
                  <a:pt x="71860" y="111578"/>
                </a:lnTo>
                <a:lnTo>
                  <a:pt x="71860" y="111578"/>
                </a:lnTo>
                <a:lnTo>
                  <a:pt x="71860" y="107368"/>
                </a:lnTo>
                <a:lnTo>
                  <a:pt x="71860" y="107368"/>
                </a:lnTo>
                <a:lnTo>
                  <a:pt x="71860" y="107368"/>
                </a:lnTo>
                <a:lnTo>
                  <a:pt x="71860" y="111578"/>
                </a:lnTo>
                <a:lnTo>
                  <a:pt x="71860" y="111578"/>
                </a:lnTo>
                <a:lnTo>
                  <a:pt x="71860" y="111578"/>
                </a:lnTo>
                <a:lnTo>
                  <a:pt x="71860" y="111578"/>
                </a:lnTo>
                <a:lnTo>
                  <a:pt x="71860" y="111578"/>
                </a:lnTo>
                <a:lnTo>
                  <a:pt x="71860" y="111578"/>
                </a:lnTo>
                <a:lnTo>
                  <a:pt x="71860" y="115789"/>
                </a:lnTo>
                <a:lnTo>
                  <a:pt x="73953" y="115789"/>
                </a:lnTo>
                <a:lnTo>
                  <a:pt x="73953" y="115789"/>
                </a:lnTo>
                <a:lnTo>
                  <a:pt x="73953" y="115789"/>
                </a:lnTo>
                <a:lnTo>
                  <a:pt x="73953" y="115789"/>
                </a:lnTo>
                <a:lnTo>
                  <a:pt x="73953" y="115789"/>
                </a:lnTo>
                <a:lnTo>
                  <a:pt x="73953" y="115789"/>
                </a:lnTo>
                <a:lnTo>
                  <a:pt x="73953" y="119999"/>
                </a:lnTo>
                <a:lnTo>
                  <a:pt x="73953" y="119999"/>
                </a:lnTo>
                <a:lnTo>
                  <a:pt x="73953" y="119999"/>
                </a:lnTo>
                <a:lnTo>
                  <a:pt x="73953" y="119999"/>
                </a:lnTo>
                <a:lnTo>
                  <a:pt x="71860" y="119999"/>
                </a:lnTo>
                <a:lnTo>
                  <a:pt x="71860" y="119999"/>
                </a:lnTo>
                <a:lnTo>
                  <a:pt x="71860" y="115789"/>
                </a:lnTo>
                <a:lnTo>
                  <a:pt x="71860" y="115789"/>
                </a:lnTo>
                <a:lnTo>
                  <a:pt x="71860" y="115789"/>
                </a:lnTo>
                <a:lnTo>
                  <a:pt x="71860" y="115789"/>
                </a:lnTo>
                <a:lnTo>
                  <a:pt x="70465" y="115789"/>
                </a:lnTo>
                <a:lnTo>
                  <a:pt x="70465" y="115789"/>
                </a:lnTo>
                <a:lnTo>
                  <a:pt x="70465" y="115789"/>
                </a:lnTo>
                <a:lnTo>
                  <a:pt x="69069" y="115789"/>
                </a:lnTo>
                <a:lnTo>
                  <a:pt x="69069" y="115789"/>
                </a:lnTo>
                <a:lnTo>
                  <a:pt x="69069" y="115789"/>
                </a:lnTo>
                <a:lnTo>
                  <a:pt x="69069" y="115789"/>
                </a:lnTo>
                <a:lnTo>
                  <a:pt x="69069" y="115789"/>
                </a:lnTo>
                <a:lnTo>
                  <a:pt x="69069" y="111578"/>
                </a:lnTo>
                <a:lnTo>
                  <a:pt x="67674" y="111578"/>
                </a:lnTo>
                <a:lnTo>
                  <a:pt x="67674" y="111578"/>
                </a:lnTo>
                <a:lnTo>
                  <a:pt x="67674" y="111578"/>
                </a:lnTo>
                <a:lnTo>
                  <a:pt x="67674" y="111578"/>
                </a:lnTo>
                <a:lnTo>
                  <a:pt x="66279" y="111578"/>
                </a:lnTo>
                <a:lnTo>
                  <a:pt x="66279" y="111578"/>
                </a:lnTo>
                <a:lnTo>
                  <a:pt x="66279" y="115789"/>
                </a:lnTo>
                <a:lnTo>
                  <a:pt x="66279" y="115789"/>
                </a:lnTo>
                <a:lnTo>
                  <a:pt x="66279" y="115789"/>
                </a:lnTo>
                <a:lnTo>
                  <a:pt x="66279" y="115789"/>
                </a:lnTo>
                <a:lnTo>
                  <a:pt x="66279" y="115789"/>
                </a:lnTo>
                <a:lnTo>
                  <a:pt x="66279" y="115789"/>
                </a:lnTo>
                <a:lnTo>
                  <a:pt x="66279" y="115789"/>
                </a:lnTo>
                <a:lnTo>
                  <a:pt x="66279" y="119999"/>
                </a:lnTo>
                <a:lnTo>
                  <a:pt x="66279" y="119999"/>
                </a:lnTo>
                <a:lnTo>
                  <a:pt x="64186" y="119999"/>
                </a:lnTo>
                <a:lnTo>
                  <a:pt x="64186" y="119999"/>
                </a:lnTo>
                <a:lnTo>
                  <a:pt x="64186" y="119999"/>
                </a:lnTo>
                <a:lnTo>
                  <a:pt x="64186" y="119999"/>
                </a:lnTo>
                <a:lnTo>
                  <a:pt x="62790" y="119999"/>
                </a:lnTo>
                <a:lnTo>
                  <a:pt x="62790" y="119999"/>
                </a:lnTo>
                <a:lnTo>
                  <a:pt x="62790" y="119999"/>
                </a:lnTo>
                <a:lnTo>
                  <a:pt x="62790" y="119999"/>
                </a:lnTo>
                <a:lnTo>
                  <a:pt x="61395" y="119999"/>
                </a:lnTo>
                <a:lnTo>
                  <a:pt x="61395" y="119999"/>
                </a:lnTo>
                <a:lnTo>
                  <a:pt x="61395" y="119999"/>
                </a:lnTo>
                <a:lnTo>
                  <a:pt x="60000" y="119999"/>
                </a:lnTo>
                <a:lnTo>
                  <a:pt x="60000" y="119999"/>
                </a:lnTo>
                <a:lnTo>
                  <a:pt x="60000" y="119999"/>
                </a:lnTo>
                <a:lnTo>
                  <a:pt x="60000" y="119999"/>
                </a:lnTo>
                <a:lnTo>
                  <a:pt x="58604" y="119999"/>
                </a:lnTo>
                <a:lnTo>
                  <a:pt x="58604" y="119999"/>
                </a:lnTo>
                <a:lnTo>
                  <a:pt x="58604" y="119999"/>
                </a:lnTo>
                <a:lnTo>
                  <a:pt x="58604" y="119999"/>
                </a:lnTo>
                <a:lnTo>
                  <a:pt x="56511" y="119999"/>
                </a:lnTo>
                <a:lnTo>
                  <a:pt x="56511" y="119999"/>
                </a:lnTo>
                <a:lnTo>
                  <a:pt x="56511" y="119999"/>
                </a:lnTo>
                <a:lnTo>
                  <a:pt x="55116" y="119999"/>
                </a:lnTo>
                <a:lnTo>
                  <a:pt x="55116" y="119999"/>
                </a:lnTo>
                <a:lnTo>
                  <a:pt x="55116" y="119999"/>
                </a:lnTo>
                <a:lnTo>
                  <a:pt x="55116" y="115789"/>
                </a:lnTo>
                <a:lnTo>
                  <a:pt x="55116" y="115789"/>
                </a:lnTo>
                <a:lnTo>
                  <a:pt x="53720" y="115789"/>
                </a:lnTo>
                <a:lnTo>
                  <a:pt x="53720" y="115789"/>
                </a:lnTo>
                <a:lnTo>
                  <a:pt x="53720" y="115789"/>
                </a:lnTo>
                <a:lnTo>
                  <a:pt x="53720" y="115789"/>
                </a:lnTo>
                <a:lnTo>
                  <a:pt x="52325" y="115789"/>
                </a:lnTo>
                <a:lnTo>
                  <a:pt x="52325" y="115789"/>
                </a:lnTo>
                <a:lnTo>
                  <a:pt x="52325" y="115789"/>
                </a:lnTo>
                <a:lnTo>
                  <a:pt x="50930" y="115789"/>
                </a:lnTo>
                <a:lnTo>
                  <a:pt x="50930" y="115789"/>
                </a:lnTo>
                <a:lnTo>
                  <a:pt x="50930" y="115789"/>
                </a:lnTo>
                <a:lnTo>
                  <a:pt x="50930" y="115789"/>
                </a:lnTo>
                <a:lnTo>
                  <a:pt x="50930" y="115789"/>
                </a:lnTo>
                <a:lnTo>
                  <a:pt x="48837" y="115789"/>
                </a:lnTo>
                <a:lnTo>
                  <a:pt x="48837" y="115789"/>
                </a:lnTo>
                <a:lnTo>
                  <a:pt x="48837" y="115789"/>
                </a:lnTo>
                <a:lnTo>
                  <a:pt x="48837" y="115789"/>
                </a:lnTo>
                <a:lnTo>
                  <a:pt x="48837" y="115789"/>
                </a:lnTo>
                <a:lnTo>
                  <a:pt x="47441" y="115789"/>
                </a:lnTo>
                <a:lnTo>
                  <a:pt x="47441" y="115789"/>
                </a:lnTo>
                <a:lnTo>
                  <a:pt x="47441" y="115789"/>
                </a:lnTo>
                <a:lnTo>
                  <a:pt x="47441" y="115789"/>
                </a:lnTo>
                <a:lnTo>
                  <a:pt x="46046" y="115789"/>
                </a:lnTo>
                <a:lnTo>
                  <a:pt x="46046" y="115789"/>
                </a:lnTo>
                <a:lnTo>
                  <a:pt x="46046" y="115789"/>
                </a:lnTo>
                <a:lnTo>
                  <a:pt x="46046" y="115789"/>
                </a:lnTo>
                <a:lnTo>
                  <a:pt x="46046" y="115789"/>
                </a:lnTo>
                <a:lnTo>
                  <a:pt x="44651" y="115789"/>
                </a:lnTo>
                <a:lnTo>
                  <a:pt x="44651" y="111578"/>
                </a:lnTo>
                <a:lnTo>
                  <a:pt x="44651" y="111578"/>
                </a:lnTo>
                <a:lnTo>
                  <a:pt x="44651" y="111578"/>
                </a:lnTo>
                <a:lnTo>
                  <a:pt x="44651" y="111578"/>
                </a:lnTo>
                <a:lnTo>
                  <a:pt x="43255" y="111578"/>
                </a:lnTo>
                <a:lnTo>
                  <a:pt x="43255" y="111578"/>
                </a:lnTo>
                <a:lnTo>
                  <a:pt x="43255" y="111578"/>
                </a:lnTo>
                <a:lnTo>
                  <a:pt x="41162" y="111578"/>
                </a:lnTo>
                <a:lnTo>
                  <a:pt x="41162" y="111578"/>
                </a:lnTo>
                <a:lnTo>
                  <a:pt x="41162" y="111578"/>
                </a:lnTo>
                <a:lnTo>
                  <a:pt x="41162" y="111578"/>
                </a:lnTo>
                <a:lnTo>
                  <a:pt x="41162" y="111578"/>
                </a:lnTo>
                <a:lnTo>
                  <a:pt x="41162" y="111578"/>
                </a:lnTo>
                <a:lnTo>
                  <a:pt x="39767" y="111578"/>
                </a:lnTo>
                <a:lnTo>
                  <a:pt x="39767" y="111578"/>
                </a:lnTo>
                <a:lnTo>
                  <a:pt x="39767" y="111578"/>
                </a:lnTo>
                <a:lnTo>
                  <a:pt x="39767" y="111578"/>
                </a:lnTo>
                <a:lnTo>
                  <a:pt x="39767" y="107368"/>
                </a:lnTo>
                <a:lnTo>
                  <a:pt x="38372" y="107368"/>
                </a:lnTo>
                <a:lnTo>
                  <a:pt x="38372" y="107368"/>
                </a:lnTo>
                <a:lnTo>
                  <a:pt x="38372" y="107368"/>
                </a:lnTo>
                <a:lnTo>
                  <a:pt x="38372" y="107368"/>
                </a:lnTo>
                <a:lnTo>
                  <a:pt x="38372" y="107368"/>
                </a:lnTo>
                <a:lnTo>
                  <a:pt x="39767" y="107368"/>
                </a:lnTo>
                <a:lnTo>
                  <a:pt x="39767" y="107368"/>
                </a:lnTo>
                <a:lnTo>
                  <a:pt x="39767" y="103157"/>
                </a:lnTo>
                <a:lnTo>
                  <a:pt x="39767" y="103157"/>
                </a:lnTo>
                <a:lnTo>
                  <a:pt x="39767" y="103157"/>
                </a:lnTo>
                <a:lnTo>
                  <a:pt x="39767" y="107368"/>
                </a:lnTo>
                <a:lnTo>
                  <a:pt x="41162" y="107368"/>
                </a:lnTo>
                <a:lnTo>
                  <a:pt x="41162" y="107368"/>
                </a:lnTo>
                <a:lnTo>
                  <a:pt x="41162" y="107368"/>
                </a:lnTo>
                <a:lnTo>
                  <a:pt x="41162" y="107368"/>
                </a:lnTo>
                <a:lnTo>
                  <a:pt x="43255" y="107368"/>
                </a:lnTo>
                <a:lnTo>
                  <a:pt x="43255" y="103157"/>
                </a:lnTo>
                <a:lnTo>
                  <a:pt x="43255" y="103157"/>
                </a:lnTo>
                <a:lnTo>
                  <a:pt x="43255" y="103157"/>
                </a:lnTo>
                <a:lnTo>
                  <a:pt x="44651" y="103157"/>
                </a:lnTo>
                <a:lnTo>
                  <a:pt x="44651" y="103157"/>
                </a:lnTo>
                <a:lnTo>
                  <a:pt x="44651" y="103157"/>
                </a:lnTo>
                <a:lnTo>
                  <a:pt x="44651" y="103157"/>
                </a:lnTo>
                <a:lnTo>
                  <a:pt x="43255" y="103157"/>
                </a:lnTo>
                <a:lnTo>
                  <a:pt x="43255" y="103157"/>
                </a:lnTo>
                <a:lnTo>
                  <a:pt x="43255" y="103157"/>
                </a:lnTo>
                <a:lnTo>
                  <a:pt x="41162" y="103157"/>
                </a:lnTo>
                <a:lnTo>
                  <a:pt x="41162" y="103157"/>
                </a:lnTo>
                <a:lnTo>
                  <a:pt x="41162" y="103157"/>
                </a:lnTo>
                <a:lnTo>
                  <a:pt x="41162" y="103157"/>
                </a:lnTo>
                <a:lnTo>
                  <a:pt x="41162" y="103157"/>
                </a:lnTo>
                <a:lnTo>
                  <a:pt x="39767" y="103157"/>
                </a:lnTo>
                <a:lnTo>
                  <a:pt x="39767" y="103157"/>
                </a:lnTo>
                <a:lnTo>
                  <a:pt x="39767" y="103157"/>
                </a:lnTo>
                <a:lnTo>
                  <a:pt x="39767" y="103157"/>
                </a:lnTo>
                <a:lnTo>
                  <a:pt x="39767" y="103157"/>
                </a:lnTo>
                <a:lnTo>
                  <a:pt x="38372" y="103157"/>
                </a:lnTo>
                <a:lnTo>
                  <a:pt x="38372" y="103157"/>
                </a:lnTo>
                <a:lnTo>
                  <a:pt x="38372" y="103157"/>
                </a:lnTo>
                <a:lnTo>
                  <a:pt x="36976" y="103157"/>
                </a:lnTo>
                <a:lnTo>
                  <a:pt x="36976" y="103157"/>
                </a:lnTo>
                <a:lnTo>
                  <a:pt x="36976" y="103157"/>
                </a:lnTo>
                <a:lnTo>
                  <a:pt x="36976" y="103157"/>
                </a:lnTo>
                <a:lnTo>
                  <a:pt x="35581" y="103157"/>
                </a:lnTo>
                <a:lnTo>
                  <a:pt x="35581" y="103157"/>
                </a:lnTo>
                <a:lnTo>
                  <a:pt x="35581" y="103157"/>
                </a:lnTo>
                <a:lnTo>
                  <a:pt x="35581" y="103157"/>
                </a:lnTo>
                <a:lnTo>
                  <a:pt x="35581" y="103157"/>
                </a:lnTo>
                <a:lnTo>
                  <a:pt x="33488" y="103157"/>
                </a:lnTo>
                <a:lnTo>
                  <a:pt x="33488" y="103157"/>
                </a:lnTo>
                <a:lnTo>
                  <a:pt x="33488" y="103157"/>
                </a:lnTo>
                <a:lnTo>
                  <a:pt x="33488" y="103157"/>
                </a:lnTo>
                <a:lnTo>
                  <a:pt x="33488" y="103157"/>
                </a:lnTo>
                <a:lnTo>
                  <a:pt x="33488" y="96842"/>
                </a:lnTo>
                <a:lnTo>
                  <a:pt x="32093" y="96842"/>
                </a:lnTo>
                <a:lnTo>
                  <a:pt x="32093" y="96842"/>
                </a:lnTo>
                <a:lnTo>
                  <a:pt x="32093" y="96842"/>
                </a:lnTo>
                <a:lnTo>
                  <a:pt x="32093" y="96842"/>
                </a:lnTo>
                <a:lnTo>
                  <a:pt x="30697" y="96842"/>
                </a:lnTo>
                <a:lnTo>
                  <a:pt x="30697" y="96842"/>
                </a:lnTo>
                <a:lnTo>
                  <a:pt x="30697" y="96842"/>
                </a:lnTo>
                <a:lnTo>
                  <a:pt x="30697" y="96842"/>
                </a:lnTo>
                <a:lnTo>
                  <a:pt x="30697" y="96842"/>
                </a:lnTo>
                <a:lnTo>
                  <a:pt x="29302" y="96842"/>
                </a:lnTo>
                <a:lnTo>
                  <a:pt x="29302" y="92631"/>
                </a:lnTo>
                <a:lnTo>
                  <a:pt x="29302" y="92631"/>
                </a:lnTo>
                <a:lnTo>
                  <a:pt x="29302" y="92631"/>
                </a:lnTo>
                <a:lnTo>
                  <a:pt x="29302" y="92631"/>
                </a:lnTo>
                <a:lnTo>
                  <a:pt x="29302" y="92631"/>
                </a:lnTo>
                <a:lnTo>
                  <a:pt x="27906" y="92631"/>
                </a:lnTo>
                <a:lnTo>
                  <a:pt x="27906" y="92631"/>
                </a:lnTo>
                <a:lnTo>
                  <a:pt x="27906" y="92631"/>
                </a:lnTo>
                <a:lnTo>
                  <a:pt x="27906" y="92631"/>
                </a:lnTo>
                <a:lnTo>
                  <a:pt x="27906" y="92631"/>
                </a:lnTo>
                <a:lnTo>
                  <a:pt x="25813" y="92631"/>
                </a:lnTo>
                <a:lnTo>
                  <a:pt x="25813" y="88421"/>
                </a:lnTo>
                <a:lnTo>
                  <a:pt x="25813" y="88421"/>
                </a:lnTo>
                <a:lnTo>
                  <a:pt x="25813" y="88421"/>
                </a:lnTo>
                <a:lnTo>
                  <a:pt x="25813" y="88421"/>
                </a:lnTo>
                <a:lnTo>
                  <a:pt x="24418" y="88421"/>
                </a:lnTo>
                <a:lnTo>
                  <a:pt x="24418" y="88421"/>
                </a:lnTo>
                <a:lnTo>
                  <a:pt x="24418" y="88421"/>
                </a:lnTo>
                <a:lnTo>
                  <a:pt x="24418" y="88421"/>
                </a:lnTo>
                <a:lnTo>
                  <a:pt x="25813" y="88421"/>
                </a:lnTo>
                <a:lnTo>
                  <a:pt x="25813" y="88421"/>
                </a:lnTo>
                <a:lnTo>
                  <a:pt x="25813" y="84210"/>
                </a:lnTo>
                <a:lnTo>
                  <a:pt x="25813" y="84210"/>
                </a:lnTo>
                <a:lnTo>
                  <a:pt x="27906" y="84210"/>
                </a:lnTo>
                <a:lnTo>
                  <a:pt x="27906" y="84210"/>
                </a:lnTo>
                <a:lnTo>
                  <a:pt x="27906" y="84210"/>
                </a:lnTo>
                <a:lnTo>
                  <a:pt x="27906" y="84210"/>
                </a:lnTo>
                <a:lnTo>
                  <a:pt x="29302" y="84210"/>
                </a:lnTo>
                <a:lnTo>
                  <a:pt x="29302" y="84210"/>
                </a:lnTo>
                <a:lnTo>
                  <a:pt x="29302" y="84210"/>
                </a:lnTo>
                <a:lnTo>
                  <a:pt x="29302" y="84210"/>
                </a:lnTo>
                <a:lnTo>
                  <a:pt x="30697" y="84210"/>
                </a:lnTo>
                <a:lnTo>
                  <a:pt x="30697" y="84210"/>
                </a:lnTo>
                <a:lnTo>
                  <a:pt x="30697" y="84210"/>
                </a:lnTo>
                <a:lnTo>
                  <a:pt x="30697" y="84210"/>
                </a:lnTo>
                <a:lnTo>
                  <a:pt x="32093" y="84210"/>
                </a:lnTo>
                <a:lnTo>
                  <a:pt x="32093" y="84210"/>
                </a:lnTo>
                <a:lnTo>
                  <a:pt x="32093" y="84210"/>
                </a:lnTo>
                <a:lnTo>
                  <a:pt x="32093" y="84210"/>
                </a:lnTo>
                <a:lnTo>
                  <a:pt x="32093" y="84210"/>
                </a:lnTo>
                <a:lnTo>
                  <a:pt x="33488" y="84210"/>
                </a:lnTo>
                <a:lnTo>
                  <a:pt x="33488" y="80000"/>
                </a:lnTo>
                <a:lnTo>
                  <a:pt x="33488" y="80000"/>
                </a:lnTo>
                <a:lnTo>
                  <a:pt x="33488" y="80000"/>
                </a:lnTo>
                <a:lnTo>
                  <a:pt x="33488" y="80000"/>
                </a:lnTo>
                <a:lnTo>
                  <a:pt x="35581" y="80000"/>
                </a:lnTo>
                <a:lnTo>
                  <a:pt x="35581" y="80000"/>
                </a:lnTo>
                <a:lnTo>
                  <a:pt x="35581" y="80000"/>
                </a:lnTo>
                <a:lnTo>
                  <a:pt x="36976" y="80000"/>
                </a:lnTo>
                <a:lnTo>
                  <a:pt x="36976" y="80000"/>
                </a:lnTo>
                <a:lnTo>
                  <a:pt x="36976" y="80000"/>
                </a:lnTo>
                <a:lnTo>
                  <a:pt x="36976" y="80000"/>
                </a:lnTo>
                <a:lnTo>
                  <a:pt x="38372" y="80000"/>
                </a:lnTo>
                <a:lnTo>
                  <a:pt x="38372" y="80000"/>
                </a:lnTo>
                <a:lnTo>
                  <a:pt x="38372" y="80000"/>
                </a:lnTo>
                <a:lnTo>
                  <a:pt x="39767" y="80000"/>
                </a:lnTo>
                <a:lnTo>
                  <a:pt x="39767" y="80000"/>
                </a:lnTo>
                <a:lnTo>
                  <a:pt x="39767" y="80000"/>
                </a:lnTo>
                <a:lnTo>
                  <a:pt x="39767" y="80000"/>
                </a:lnTo>
                <a:lnTo>
                  <a:pt x="41162" y="80000"/>
                </a:lnTo>
                <a:lnTo>
                  <a:pt x="41162" y="80000"/>
                </a:lnTo>
                <a:lnTo>
                  <a:pt x="41162" y="80000"/>
                </a:lnTo>
                <a:lnTo>
                  <a:pt x="41162" y="80000"/>
                </a:lnTo>
                <a:lnTo>
                  <a:pt x="43255" y="80000"/>
                </a:lnTo>
                <a:lnTo>
                  <a:pt x="43255" y="80000"/>
                </a:lnTo>
                <a:lnTo>
                  <a:pt x="43255" y="80000"/>
                </a:lnTo>
                <a:lnTo>
                  <a:pt x="44651" y="80000"/>
                </a:lnTo>
                <a:lnTo>
                  <a:pt x="44651" y="80000"/>
                </a:lnTo>
                <a:lnTo>
                  <a:pt x="44651" y="80000"/>
                </a:lnTo>
                <a:lnTo>
                  <a:pt x="44651" y="80000"/>
                </a:lnTo>
                <a:lnTo>
                  <a:pt x="46046" y="80000"/>
                </a:lnTo>
                <a:lnTo>
                  <a:pt x="46046" y="80000"/>
                </a:lnTo>
                <a:lnTo>
                  <a:pt x="46046" y="80000"/>
                </a:lnTo>
                <a:lnTo>
                  <a:pt x="46046" y="80000"/>
                </a:lnTo>
                <a:lnTo>
                  <a:pt x="47441" y="80000"/>
                </a:lnTo>
                <a:lnTo>
                  <a:pt x="47441" y="80000"/>
                </a:lnTo>
                <a:lnTo>
                  <a:pt x="47441" y="80000"/>
                </a:lnTo>
                <a:lnTo>
                  <a:pt x="48837" y="80000"/>
                </a:lnTo>
                <a:lnTo>
                  <a:pt x="48837" y="80000"/>
                </a:lnTo>
                <a:lnTo>
                  <a:pt x="48837" y="80000"/>
                </a:lnTo>
                <a:lnTo>
                  <a:pt x="48837" y="80000"/>
                </a:lnTo>
                <a:lnTo>
                  <a:pt x="50930" y="80000"/>
                </a:lnTo>
                <a:lnTo>
                  <a:pt x="50930" y="80000"/>
                </a:lnTo>
                <a:lnTo>
                  <a:pt x="48837" y="80000"/>
                </a:lnTo>
                <a:lnTo>
                  <a:pt x="48837" y="80000"/>
                </a:lnTo>
                <a:lnTo>
                  <a:pt x="48837" y="80000"/>
                </a:lnTo>
                <a:lnTo>
                  <a:pt x="48837" y="80000"/>
                </a:lnTo>
                <a:lnTo>
                  <a:pt x="47441" y="80000"/>
                </a:lnTo>
                <a:lnTo>
                  <a:pt x="47441" y="80000"/>
                </a:lnTo>
                <a:lnTo>
                  <a:pt x="47441" y="80000"/>
                </a:lnTo>
                <a:lnTo>
                  <a:pt x="46046" y="80000"/>
                </a:lnTo>
                <a:lnTo>
                  <a:pt x="46046" y="80000"/>
                </a:lnTo>
                <a:lnTo>
                  <a:pt x="46046" y="80000"/>
                </a:lnTo>
                <a:lnTo>
                  <a:pt x="46046" y="80000"/>
                </a:lnTo>
                <a:lnTo>
                  <a:pt x="44651" y="80000"/>
                </a:lnTo>
                <a:lnTo>
                  <a:pt x="44651" y="80000"/>
                </a:lnTo>
                <a:lnTo>
                  <a:pt x="44651" y="80000"/>
                </a:lnTo>
                <a:lnTo>
                  <a:pt x="44651" y="80000"/>
                </a:lnTo>
                <a:lnTo>
                  <a:pt x="43255" y="80000"/>
                </a:lnTo>
                <a:lnTo>
                  <a:pt x="43255" y="80000"/>
                </a:lnTo>
                <a:lnTo>
                  <a:pt x="43255" y="80000"/>
                </a:lnTo>
                <a:lnTo>
                  <a:pt x="41162" y="80000"/>
                </a:lnTo>
                <a:lnTo>
                  <a:pt x="41162" y="80000"/>
                </a:lnTo>
                <a:lnTo>
                  <a:pt x="41162" y="80000"/>
                </a:lnTo>
                <a:lnTo>
                  <a:pt x="41162" y="80000"/>
                </a:lnTo>
                <a:lnTo>
                  <a:pt x="41162" y="73684"/>
                </a:lnTo>
                <a:lnTo>
                  <a:pt x="41162" y="73684"/>
                </a:lnTo>
                <a:lnTo>
                  <a:pt x="41162" y="73684"/>
                </a:lnTo>
                <a:lnTo>
                  <a:pt x="41162" y="73684"/>
                </a:lnTo>
                <a:lnTo>
                  <a:pt x="43255" y="73684"/>
                </a:lnTo>
                <a:lnTo>
                  <a:pt x="43255" y="73684"/>
                </a:lnTo>
                <a:lnTo>
                  <a:pt x="41162" y="73684"/>
                </a:lnTo>
                <a:lnTo>
                  <a:pt x="41162" y="73684"/>
                </a:lnTo>
                <a:lnTo>
                  <a:pt x="41162" y="73684"/>
                </a:lnTo>
                <a:lnTo>
                  <a:pt x="41162" y="73684"/>
                </a:lnTo>
                <a:lnTo>
                  <a:pt x="41162" y="73684"/>
                </a:lnTo>
                <a:lnTo>
                  <a:pt x="39767" y="73684"/>
                </a:lnTo>
                <a:lnTo>
                  <a:pt x="39767" y="73684"/>
                </a:lnTo>
                <a:lnTo>
                  <a:pt x="39767" y="73684"/>
                </a:lnTo>
                <a:lnTo>
                  <a:pt x="39767" y="73684"/>
                </a:lnTo>
                <a:lnTo>
                  <a:pt x="39767" y="73684"/>
                </a:lnTo>
                <a:lnTo>
                  <a:pt x="39767" y="73684"/>
                </a:lnTo>
                <a:lnTo>
                  <a:pt x="38372" y="73684"/>
                </a:lnTo>
                <a:lnTo>
                  <a:pt x="38372" y="73684"/>
                </a:lnTo>
                <a:lnTo>
                  <a:pt x="38372" y="73684"/>
                </a:lnTo>
                <a:lnTo>
                  <a:pt x="38372" y="73684"/>
                </a:lnTo>
                <a:lnTo>
                  <a:pt x="38372" y="73684"/>
                </a:lnTo>
                <a:lnTo>
                  <a:pt x="36976" y="73684"/>
                </a:lnTo>
                <a:lnTo>
                  <a:pt x="36976" y="73684"/>
                </a:lnTo>
                <a:lnTo>
                  <a:pt x="36976" y="73684"/>
                </a:lnTo>
                <a:lnTo>
                  <a:pt x="36976" y="73684"/>
                </a:lnTo>
                <a:lnTo>
                  <a:pt x="35581" y="73684"/>
                </a:lnTo>
                <a:lnTo>
                  <a:pt x="35581" y="73684"/>
                </a:lnTo>
                <a:lnTo>
                  <a:pt x="35581" y="73684"/>
                </a:lnTo>
                <a:lnTo>
                  <a:pt x="33488" y="73684"/>
                </a:lnTo>
                <a:lnTo>
                  <a:pt x="33488" y="73684"/>
                </a:lnTo>
                <a:lnTo>
                  <a:pt x="33488" y="73684"/>
                </a:lnTo>
                <a:lnTo>
                  <a:pt x="33488" y="73684"/>
                </a:lnTo>
                <a:lnTo>
                  <a:pt x="33488" y="73684"/>
                </a:lnTo>
                <a:lnTo>
                  <a:pt x="33488" y="73684"/>
                </a:lnTo>
                <a:lnTo>
                  <a:pt x="32093" y="73684"/>
                </a:lnTo>
                <a:lnTo>
                  <a:pt x="32093" y="73684"/>
                </a:lnTo>
                <a:lnTo>
                  <a:pt x="32093" y="73684"/>
                </a:lnTo>
                <a:lnTo>
                  <a:pt x="32093" y="73684"/>
                </a:lnTo>
                <a:lnTo>
                  <a:pt x="32093" y="73684"/>
                </a:lnTo>
                <a:lnTo>
                  <a:pt x="30697" y="73684"/>
                </a:lnTo>
                <a:lnTo>
                  <a:pt x="30697" y="80000"/>
                </a:lnTo>
                <a:lnTo>
                  <a:pt x="30697" y="80000"/>
                </a:lnTo>
                <a:lnTo>
                  <a:pt x="30697" y="80000"/>
                </a:lnTo>
                <a:lnTo>
                  <a:pt x="29302" y="80000"/>
                </a:lnTo>
                <a:lnTo>
                  <a:pt x="29302" y="80000"/>
                </a:lnTo>
                <a:lnTo>
                  <a:pt x="29302" y="80000"/>
                </a:lnTo>
                <a:lnTo>
                  <a:pt x="29302" y="80000"/>
                </a:lnTo>
                <a:lnTo>
                  <a:pt x="27906" y="80000"/>
                </a:lnTo>
                <a:lnTo>
                  <a:pt x="27906" y="80000"/>
                </a:lnTo>
                <a:lnTo>
                  <a:pt x="27906" y="80000"/>
                </a:lnTo>
                <a:lnTo>
                  <a:pt x="27906" y="80000"/>
                </a:lnTo>
                <a:lnTo>
                  <a:pt x="25813" y="80000"/>
                </a:lnTo>
                <a:lnTo>
                  <a:pt x="25813" y="80000"/>
                </a:lnTo>
                <a:lnTo>
                  <a:pt x="25813" y="80000"/>
                </a:lnTo>
                <a:lnTo>
                  <a:pt x="25813" y="73684"/>
                </a:lnTo>
                <a:lnTo>
                  <a:pt x="25813" y="73684"/>
                </a:lnTo>
                <a:lnTo>
                  <a:pt x="25813" y="73684"/>
                </a:lnTo>
                <a:lnTo>
                  <a:pt x="25813" y="73684"/>
                </a:lnTo>
                <a:lnTo>
                  <a:pt x="25813" y="73684"/>
                </a:lnTo>
                <a:lnTo>
                  <a:pt x="25813" y="73684"/>
                </a:lnTo>
                <a:lnTo>
                  <a:pt x="25813" y="73684"/>
                </a:lnTo>
                <a:lnTo>
                  <a:pt x="24418" y="73684"/>
                </a:lnTo>
                <a:lnTo>
                  <a:pt x="24418" y="73684"/>
                </a:lnTo>
                <a:lnTo>
                  <a:pt x="24418" y="73684"/>
                </a:lnTo>
                <a:lnTo>
                  <a:pt x="24418" y="73684"/>
                </a:lnTo>
                <a:lnTo>
                  <a:pt x="24418" y="73684"/>
                </a:lnTo>
                <a:lnTo>
                  <a:pt x="24418" y="73684"/>
                </a:lnTo>
                <a:lnTo>
                  <a:pt x="24418" y="73684"/>
                </a:lnTo>
                <a:lnTo>
                  <a:pt x="23023" y="73684"/>
                </a:lnTo>
                <a:lnTo>
                  <a:pt x="23023" y="73684"/>
                </a:lnTo>
                <a:lnTo>
                  <a:pt x="23023" y="73684"/>
                </a:lnTo>
                <a:lnTo>
                  <a:pt x="23023" y="73684"/>
                </a:lnTo>
                <a:lnTo>
                  <a:pt x="21627" y="73684"/>
                </a:lnTo>
                <a:lnTo>
                  <a:pt x="21627" y="73684"/>
                </a:lnTo>
                <a:lnTo>
                  <a:pt x="21627" y="73684"/>
                </a:lnTo>
                <a:lnTo>
                  <a:pt x="21627" y="73684"/>
                </a:lnTo>
                <a:lnTo>
                  <a:pt x="20232" y="73684"/>
                </a:lnTo>
                <a:lnTo>
                  <a:pt x="20232" y="73684"/>
                </a:lnTo>
                <a:lnTo>
                  <a:pt x="20232" y="73684"/>
                </a:lnTo>
                <a:lnTo>
                  <a:pt x="20232" y="80000"/>
                </a:lnTo>
                <a:lnTo>
                  <a:pt x="20232" y="80000"/>
                </a:lnTo>
                <a:lnTo>
                  <a:pt x="18139" y="80000"/>
                </a:lnTo>
                <a:lnTo>
                  <a:pt x="18139" y="73684"/>
                </a:lnTo>
                <a:lnTo>
                  <a:pt x="18139" y="73684"/>
                </a:lnTo>
                <a:lnTo>
                  <a:pt x="18139" y="80000"/>
                </a:lnTo>
                <a:lnTo>
                  <a:pt x="18139" y="80000"/>
                </a:lnTo>
                <a:lnTo>
                  <a:pt x="18139" y="80000"/>
                </a:lnTo>
                <a:lnTo>
                  <a:pt x="16744" y="80000"/>
                </a:lnTo>
                <a:lnTo>
                  <a:pt x="16744" y="80000"/>
                </a:lnTo>
                <a:lnTo>
                  <a:pt x="16744" y="80000"/>
                </a:lnTo>
                <a:lnTo>
                  <a:pt x="15348" y="80000"/>
                </a:lnTo>
                <a:lnTo>
                  <a:pt x="15348" y="73684"/>
                </a:lnTo>
                <a:lnTo>
                  <a:pt x="15348" y="73684"/>
                </a:lnTo>
                <a:lnTo>
                  <a:pt x="15348" y="73684"/>
                </a:lnTo>
                <a:lnTo>
                  <a:pt x="15348" y="73684"/>
                </a:lnTo>
                <a:lnTo>
                  <a:pt x="15348" y="73684"/>
                </a:lnTo>
                <a:lnTo>
                  <a:pt x="15348" y="73684"/>
                </a:lnTo>
                <a:lnTo>
                  <a:pt x="13953" y="73684"/>
                </a:lnTo>
                <a:lnTo>
                  <a:pt x="13953" y="73684"/>
                </a:lnTo>
                <a:lnTo>
                  <a:pt x="13953" y="73684"/>
                </a:lnTo>
                <a:lnTo>
                  <a:pt x="13953" y="73684"/>
                </a:lnTo>
                <a:lnTo>
                  <a:pt x="13953" y="73684"/>
                </a:lnTo>
                <a:lnTo>
                  <a:pt x="13953" y="73684"/>
                </a:lnTo>
                <a:lnTo>
                  <a:pt x="12558" y="73684"/>
                </a:lnTo>
                <a:lnTo>
                  <a:pt x="12558" y="73684"/>
                </a:lnTo>
                <a:lnTo>
                  <a:pt x="12558" y="73684"/>
                </a:lnTo>
                <a:lnTo>
                  <a:pt x="10465" y="73684"/>
                </a:lnTo>
                <a:lnTo>
                  <a:pt x="10465" y="73684"/>
                </a:lnTo>
                <a:lnTo>
                  <a:pt x="10465" y="73684"/>
                </a:lnTo>
                <a:lnTo>
                  <a:pt x="10465" y="73684"/>
                </a:lnTo>
                <a:lnTo>
                  <a:pt x="10465" y="73684"/>
                </a:lnTo>
                <a:lnTo>
                  <a:pt x="10465" y="69473"/>
                </a:lnTo>
                <a:lnTo>
                  <a:pt x="10465" y="69473"/>
                </a:lnTo>
                <a:lnTo>
                  <a:pt x="10465" y="69473"/>
                </a:lnTo>
                <a:lnTo>
                  <a:pt x="10465" y="69473"/>
                </a:lnTo>
                <a:lnTo>
                  <a:pt x="10465" y="69473"/>
                </a:lnTo>
                <a:lnTo>
                  <a:pt x="10465" y="65263"/>
                </a:lnTo>
                <a:lnTo>
                  <a:pt x="10465" y="65263"/>
                </a:lnTo>
                <a:lnTo>
                  <a:pt x="12558" y="65263"/>
                </a:lnTo>
                <a:lnTo>
                  <a:pt x="12558" y="65263"/>
                </a:lnTo>
                <a:lnTo>
                  <a:pt x="12558" y="65263"/>
                </a:lnTo>
                <a:lnTo>
                  <a:pt x="13953" y="65263"/>
                </a:lnTo>
                <a:lnTo>
                  <a:pt x="13953" y="65263"/>
                </a:lnTo>
                <a:lnTo>
                  <a:pt x="13953" y="65263"/>
                </a:lnTo>
                <a:lnTo>
                  <a:pt x="13953" y="65263"/>
                </a:lnTo>
                <a:lnTo>
                  <a:pt x="15348" y="65263"/>
                </a:lnTo>
                <a:lnTo>
                  <a:pt x="15348" y="65263"/>
                </a:lnTo>
                <a:lnTo>
                  <a:pt x="15348" y="65263"/>
                </a:lnTo>
                <a:lnTo>
                  <a:pt x="15348" y="65263"/>
                </a:lnTo>
                <a:lnTo>
                  <a:pt x="16744" y="65263"/>
                </a:lnTo>
                <a:lnTo>
                  <a:pt x="16744" y="65263"/>
                </a:lnTo>
                <a:lnTo>
                  <a:pt x="16744" y="65263"/>
                </a:lnTo>
                <a:lnTo>
                  <a:pt x="16744" y="65263"/>
                </a:lnTo>
                <a:lnTo>
                  <a:pt x="15348" y="65263"/>
                </a:lnTo>
                <a:lnTo>
                  <a:pt x="15348" y="65263"/>
                </a:lnTo>
                <a:lnTo>
                  <a:pt x="15348" y="65263"/>
                </a:lnTo>
                <a:lnTo>
                  <a:pt x="15348" y="65263"/>
                </a:lnTo>
                <a:lnTo>
                  <a:pt x="13953" y="65263"/>
                </a:lnTo>
                <a:lnTo>
                  <a:pt x="13953" y="65263"/>
                </a:lnTo>
                <a:lnTo>
                  <a:pt x="13953" y="65263"/>
                </a:lnTo>
                <a:lnTo>
                  <a:pt x="13953" y="65263"/>
                </a:lnTo>
                <a:lnTo>
                  <a:pt x="12558" y="65263"/>
                </a:lnTo>
                <a:lnTo>
                  <a:pt x="12558" y="65263"/>
                </a:lnTo>
                <a:lnTo>
                  <a:pt x="12558" y="65263"/>
                </a:lnTo>
                <a:lnTo>
                  <a:pt x="10465" y="65263"/>
                </a:lnTo>
                <a:lnTo>
                  <a:pt x="10465" y="65263"/>
                </a:lnTo>
                <a:lnTo>
                  <a:pt x="10465" y="65263"/>
                </a:lnTo>
                <a:lnTo>
                  <a:pt x="10465" y="65263"/>
                </a:lnTo>
                <a:lnTo>
                  <a:pt x="9069" y="65263"/>
                </a:lnTo>
                <a:lnTo>
                  <a:pt x="9069" y="65263"/>
                </a:lnTo>
                <a:lnTo>
                  <a:pt x="9069" y="65263"/>
                </a:lnTo>
                <a:lnTo>
                  <a:pt x="9069" y="65263"/>
                </a:lnTo>
                <a:lnTo>
                  <a:pt x="9069" y="65263"/>
                </a:lnTo>
                <a:lnTo>
                  <a:pt x="7674" y="65263"/>
                </a:lnTo>
                <a:lnTo>
                  <a:pt x="7674" y="65263"/>
                </a:lnTo>
                <a:lnTo>
                  <a:pt x="7674" y="65263"/>
                </a:lnTo>
                <a:lnTo>
                  <a:pt x="7674" y="61052"/>
                </a:lnTo>
                <a:lnTo>
                  <a:pt x="6279" y="61052"/>
                </a:lnTo>
                <a:lnTo>
                  <a:pt x="6279" y="61052"/>
                </a:lnTo>
                <a:lnTo>
                  <a:pt x="6279" y="61052"/>
                </a:lnTo>
                <a:lnTo>
                  <a:pt x="6279" y="61052"/>
                </a:lnTo>
                <a:lnTo>
                  <a:pt x="6279" y="61052"/>
                </a:lnTo>
                <a:lnTo>
                  <a:pt x="6279" y="61052"/>
                </a:lnTo>
                <a:lnTo>
                  <a:pt x="4883" y="61052"/>
                </a:lnTo>
                <a:lnTo>
                  <a:pt x="4883" y="61052"/>
                </a:lnTo>
                <a:lnTo>
                  <a:pt x="4883" y="61052"/>
                </a:lnTo>
                <a:lnTo>
                  <a:pt x="4883" y="61052"/>
                </a:lnTo>
                <a:lnTo>
                  <a:pt x="3488" y="61052"/>
                </a:lnTo>
                <a:lnTo>
                  <a:pt x="3488" y="61052"/>
                </a:lnTo>
                <a:lnTo>
                  <a:pt x="3488" y="61052"/>
                </a:lnTo>
                <a:lnTo>
                  <a:pt x="3488" y="56842"/>
                </a:lnTo>
                <a:lnTo>
                  <a:pt x="1395" y="56842"/>
                </a:lnTo>
                <a:lnTo>
                  <a:pt x="1395" y="56842"/>
                </a:lnTo>
                <a:lnTo>
                  <a:pt x="1395" y="56842"/>
                </a:lnTo>
                <a:lnTo>
                  <a:pt x="1395" y="56842"/>
                </a:lnTo>
                <a:lnTo>
                  <a:pt x="1395" y="56842"/>
                </a:lnTo>
                <a:lnTo>
                  <a:pt x="1395" y="56842"/>
                </a:lnTo>
                <a:lnTo>
                  <a:pt x="1395" y="56842"/>
                </a:lnTo>
                <a:lnTo>
                  <a:pt x="3488" y="56842"/>
                </a:lnTo>
                <a:lnTo>
                  <a:pt x="3488" y="50526"/>
                </a:lnTo>
                <a:lnTo>
                  <a:pt x="1395" y="50526"/>
                </a:lnTo>
                <a:lnTo>
                  <a:pt x="1395" y="50526"/>
                </a:lnTo>
                <a:lnTo>
                  <a:pt x="1395" y="50526"/>
                </a:lnTo>
                <a:lnTo>
                  <a:pt x="1395" y="50526"/>
                </a:lnTo>
                <a:lnTo>
                  <a:pt x="1395" y="50526"/>
                </a:lnTo>
                <a:lnTo>
                  <a:pt x="1395" y="50526"/>
                </a:lnTo>
                <a:lnTo>
                  <a:pt x="0" y="50526"/>
                </a:lnTo>
                <a:lnTo>
                  <a:pt x="0" y="46315"/>
                </a:lnTo>
                <a:lnTo>
                  <a:pt x="0" y="46315"/>
                </a:lnTo>
                <a:lnTo>
                  <a:pt x="1395" y="46315"/>
                </a:lnTo>
                <a:lnTo>
                  <a:pt x="1395" y="46315"/>
                </a:lnTo>
                <a:lnTo>
                  <a:pt x="1395" y="46315"/>
                </a:lnTo>
                <a:lnTo>
                  <a:pt x="1395" y="46315"/>
                </a:lnTo>
                <a:lnTo>
                  <a:pt x="1395" y="46315"/>
                </a:lnTo>
                <a:lnTo>
                  <a:pt x="3488" y="46315"/>
                </a:lnTo>
                <a:lnTo>
                  <a:pt x="3488" y="46315"/>
                </a:lnTo>
                <a:lnTo>
                  <a:pt x="3488" y="46315"/>
                </a:lnTo>
                <a:lnTo>
                  <a:pt x="4883" y="46315"/>
                </a:lnTo>
                <a:lnTo>
                  <a:pt x="4883" y="46315"/>
                </a:lnTo>
                <a:lnTo>
                  <a:pt x="4883" y="46315"/>
                </a:lnTo>
                <a:lnTo>
                  <a:pt x="4883" y="46315"/>
                </a:lnTo>
                <a:lnTo>
                  <a:pt x="6279" y="46315"/>
                </a:lnTo>
                <a:lnTo>
                  <a:pt x="6279" y="46315"/>
                </a:lnTo>
                <a:lnTo>
                  <a:pt x="6279" y="46315"/>
                </a:lnTo>
                <a:lnTo>
                  <a:pt x="6279" y="46315"/>
                </a:lnTo>
                <a:lnTo>
                  <a:pt x="6279" y="46315"/>
                </a:lnTo>
                <a:lnTo>
                  <a:pt x="7674" y="46315"/>
                </a:lnTo>
                <a:lnTo>
                  <a:pt x="7674" y="46315"/>
                </a:lnTo>
                <a:lnTo>
                  <a:pt x="7674" y="46315"/>
                </a:lnTo>
                <a:lnTo>
                  <a:pt x="7674" y="46315"/>
                </a:lnTo>
                <a:lnTo>
                  <a:pt x="9069" y="46315"/>
                </a:lnTo>
                <a:lnTo>
                  <a:pt x="9069" y="46315"/>
                </a:lnTo>
                <a:lnTo>
                  <a:pt x="9069" y="46315"/>
                </a:lnTo>
                <a:lnTo>
                  <a:pt x="9069" y="46315"/>
                </a:lnTo>
                <a:lnTo>
                  <a:pt x="10465" y="46315"/>
                </a:lnTo>
                <a:lnTo>
                  <a:pt x="10465" y="46315"/>
                </a:lnTo>
                <a:lnTo>
                  <a:pt x="10465" y="46315"/>
                </a:lnTo>
                <a:lnTo>
                  <a:pt x="10465" y="50526"/>
                </a:lnTo>
                <a:lnTo>
                  <a:pt x="10465" y="50526"/>
                </a:lnTo>
                <a:lnTo>
                  <a:pt x="12558" y="50526"/>
                </a:lnTo>
                <a:lnTo>
                  <a:pt x="12558" y="50526"/>
                </a:lnTo>
                <a:lnTo>
                  <a:pt x="12558" y="50526"/>
                </a:lnTo>
                <a:lnTo>
                  <a:pt x="13953" y="50526"/>
                </a:lnTo>
                <a:lnTo>
                  <a:pt x="13953" y="50526"/>
                </a:lnTo>
                <a:lnTo>
                  <a:pt x="13953" y="50526"/>
                </a:lnTo>
                <a:lnTo>
                  <a:pt x="13953" y="50526"/>
                </a:lnTo>
                <a:lnTo>
                  <a:pt x="15348" y="50526"/>
                </a:lnTo>
                <a:lnTo>
                  <a:pt x="15348" y="50526"/>
                </a:lnTo>
                <a:lnTo>
                  <a:pt x="15348" y="50526"/>
                </a:lnTo>
                <a:lnTo>
                  <a:pt x="15348" y="50526"/>
                </a:lnTo>
                <a:lnTo>
                  <a:pt x="16744" y="50526"/>
                </a:lnTo>
                <a:lnTo>
                  <a:pt x="16744" y="50526"/>
                </a:lnTo>
                <a:lnTo>
                  <a:pt x="16744" y="50526"/>
                </a:lnTo>
                <a:lnTo>
                  <a:pt x="18139" y="50526"/>
                </a:lnTo>
                <a:lnTo>
                  <a:pt x="18139" y="50526"/>
                </a:lnTo>
                <a:lnTo>
                  <a:pt x="18139" y="50526"/>
                </a:lnTo>
                <a:lnTo>
                  <a:pt x="18139" y="50526"/>
                </a:lnTo>
                <a:lnTo>
                  <a:pt x="20232" y="50526"/>
                </a:lnTo>
                <a:lnTo>
                  <a:pt x="20232" y="50526"/>
                </a:lnTo>
                <a:lnTo>
                  <a:pt x="20232" y="46315"/>
                </a:lnTo>
                <a:lnTo>
                  <a:pt x="20232" y="46315"/>
                </a:lnTo>
                <a:lnTo>
                  <a:pt x="18139" y="46315"/>
                </a:lnTo>
                <a:lnTo>
                  <a:pt x="18139" y="46315"/>
                </a:lnTo>
                <a:lnTo>
                  <a:pt x="18139" y="46315"/>
                </a:lnTo>
                <a:lnTo>
                  <a:pt x="18139" y="46315"/>
                </a:lnTo>
                <a:lnTo>
                  <a:pt x="18139" y="46315"/>
                </a:lnTo>
                <a:lnTo>
                  <a:pt x="16744" y="46315"/>
                </a:lnTo>
                <a:lnTo>
                  <a:pt x="16744" y="46315"/>
                </a:lnTo>
                <a:lnTo>
                  <a:pt x="16744" y="46315"/>
                </a:lnTo>
                <a:lnTo>
                  <a:pt x="16744" y="46315"/>
                </a:lnTo>
                <a:lnTo>
                  <a:pt x="15348" y="46315"/>
                </a:lnTo>
                <a:lnTo>
                  <a:pt x="15348" y="46315"/>
                </a:lnTo>
                <a:lnTo>
                  <a:pt x="15348" y="46315"/>
                </a:lnTo>
                <a:lnTo>
                  <a:pt x="15348" y="46315"/>
                </a:lnTo>
                <a:lnTo>
                  <a:pt x="13953" y="46315"/>
                </a:lnTo>
                <a:lnTo>
                  <a:pt x="13953" y="46315"/>
                </a:lnTo>
                <a:lnTo>
                  <a:pt x="13953" y="46315"/>
                </a:lnTo>
                <a:lnTo>
                  <a:pt x="13953" y="46315"/>
                </a:lnTo>
                <a:lnTo>
                  <a:pt x="13953" y="46315"/>
                </a:lnTo>
                <a:lnTo>
                  <a:pt x="12558" y="46315"/>
                </a:lnTo>
                <a:lnTo>
                  <a:pt x="12558" y="46315"/>
                </a:lnTo>
                <a:lnTo>
                  <a:pt x="12558" y="46315"/>
                </a:lnTo>
                <a:lnTo>
                  <a:pt x="10465" y="46315"/>
                </a:lnTo>
                <a:lnTo>
                  <a:pt x="10465" y="46315"/>
                </a:lnTo>
                <a:lnTo>
                  <a:pt x="10465" y="46315"/>
                </a:lnTo>
                <a:lnTo>
                  <a:pt x="10465" y="46315"/>
                </a:lnTo>
                <a:lnTo>
                  <a:pt x="10465" y="46315"/>
                </a:lnTo>
                <a:lnTo>
                  <a:pt x="9069" y="46315"/>
                </a:lnTo>
                <a:lnTo>
                  <a:pt x="9069" y="42105"/>
                </a:lnTo>
                <a:lnTo>
                  <a:pt x="9069" y="42105"/>
                </a:lnTo>
                <a:lnTo>
                  <a:pt x="9069" y="42105"/>
                </a:lnTo>
                <a:lnTo>
                  <a:pt x="9069" y="42105"/>
                </a:lnTo>
                <a:lnTo>
                  <a:pt x="9069" y="46315"/>
                </a:lnTo>
                <a:lnTo>
                  <a:pt x="7674" y="46315"/>
                </a:lnTo>
                <a:lnTo>
                  <a:pt x="7674" y="46315"/>
                </a:lnTo>
                <a:lnTo>
                  <a:pt x="7674" y="46315"/>
                </a:lnTo>
                <a:lnTo>
                  <a:pt x="7674" y="42105"/>
                </a:lnTo>
                <a:lnTo>
                  <a:pt x="6279" y="42105"/>
                </a:lnTo>
                <a:lnTo>
                  <a:pt x="6279" y="42105"/>
                </a:lnTo>
                <a:lnTo>
                  <a:pt x="6279" y="42105"/>
                </a:lnTo>
                <a:lnTo>
                  <a:pt x="6279" y="42105"/>
                </a:lnTo>
                <a:lnTo>
                  <a:pt x="4883" y="42105"/>
                </a:lnTo>
                <a:lnTo>
                  <a:pt x="4883" y="42105"/>
                </a:lnTo>
                <a:lnTo>
                  <a:pt x="4883" y="42105"/>
                </a:lnTo>
                <a:lnTo>
                  <a:pt x="4883" y="42105"/>
                </a:lnTo>
                <a:lnTo>
                  <a:pt x="4883" y="42105"/>
                </a:lnTo>
                <a:lnTo>
                  <a:pt x="3488" y="42105"/>
                </a:lnTo>
                <a:lnTo>
                  <a:pt x="3488" y="42105"/>
                </a:lnTo>
                <a:lnTo>
                  <a:pt x="3488" y="42105"/>
                </a:lnTo>
                <a:lnTo>
                  <a:pt x="1395" y="42105"/>
                </a:lnTo>
                <a:lnTo>
                  <a:pt x="1395" y="42105"/>
                </a:lnTo>
                <a:lnTo>
                  <a:pt x="1395" y="42105"/>
                </a:lnTo>
                <a:lnTo>
                  <a:pt x="1395" y="37894"/>
                </a:lnTo>
                <a:lnTo>
                  <a:pt x="1395" y="37894"/>
                </a:lnTo>
                <a:lnTo>
                  <a:pt x="1395" y="37894"/>
                </a:lnTo>
                <a:lnTo>
                  <a:pt x="0" y="37894"/>
                </a:lnTo>
                <a:lnTo>
                  <a:pt x="0" y="37894"/>
                </a:lnTo>
                <a:lnTo>
                  <a:pt x="1395" y="37894"/>
                </a:lnTo>
                <a:lnTo>
                  <a:pt x="1395" y="37894"/>
                </a:lnTo>
                <a:lnTo>
                  <a:pt x="1395" y="37894"/>
                </a:lnTo>
                <a:lnTo>
                  <a:pt x="1395" y="37894"/>
                </a:lnTo>
                <a:lnTo>
                  <a:pt x="1395" y="37894"/>
                </a:lnTo>
                <a:lnTo>
                  <a:pt x="1395" y="37894"/>
                </a:lnTo>
                <a:lnTo>
                  <a:pt x="3488" y="37894"/>
                </a:lnTo>
                <a:lnTo>
                  <a:pt x="3488" y="37894"/>
                </a:lnTo>
                <a:lnTo>
                  <a:pt x="3488" y="37894"/>
                </a:lnTo>
                <a:lnTo>
                  <a:pt x="4883" y="37894"/>
                </a:lnTo>
                <a:lnTo>
                  <a:pt x="4883" y="37894"/>
                </a:lnTo>
                <a:lnTo>
                  <a:pt x="4883" y="37894"/>
                </a:lnTo>
                <a:lnTo>
                  <a:pt x="4883" y="37894"/>
                </a:lnTo>
                <a:lnTo>
                  <a:pt x="4883" y="37894"/>
                </a:lnTo>
                <a:lnTo>
                  <a:pt x="6279" y="37894"/>
                </a:lnTo>
                <a:lnTo>
                  <a:pt x="6279" y="37894"/>
                </a:lnTo>
                <a:lnTo>
                  <a:pt x="6279" y="37894"/>
                </a:lnTo>
                <a:lnTo>
                  <a:pt x="6279" y="37894"/>
                </a:lnTo>
                <a:lnTo>
                  <a:pt x="7674" y="37894"/>
                </a:lnTo>
                <a:lnTo>
                  <a:pt x="7674" y="37894"/>
                </a:lnTo>
                <a:lnTo>
                  <a:pt x="7674" y="37894"/>
                </a:lnTo>
                <a:lnTo>
                  <a:pt x="9069" y="37894"/>
                </a:lnTo>
                <a:lnTo>
                  <a:pt x="9069" y="37894"/>
                </a:lnTo>
                <a:lnTo>
                  <a:pt x="9069" y="37894"/>
                </a:lnTo>
                <a:lnTo>
                  <a:pt x="9069" y="33684"/>
                </a:lnTo>
                <a:lnTo>
                  <a:pt x="9069" y="33684"/>
                </a:lnTo>
                <a:lnTo>
                  <a:pt x="9069" y="33684"/>
                </a:lnTo>
                <a:lnTo>
                  <a:pt x="7674" y="33684"/>
                </a:lnTo>
                <a:lnTo>
                  <a:pt x="7674" y="33684"/>
                </a:lnTo>
                <a:lnTo>
                  <a:pt x="7674" y="33684"/>
                </a:lnTo>
                <a:lnTo>
                  <a:pt x="6279" y="33684"/>
                </a:lnTo>
                <a:lnTo>
                  <a:pt x="6279" y="33684"/>
                </a:lnTo>
                <a:lnTo>
                  <a:pt x="6279" y="33684"/>
                </a:lnTo>
                <a:lnTo>
                  <a:pt x="7674" y="33684"/>
                </a:lnTo>
                <a:lnTo>
                  <a:pt x="7674" y="33684"/>
                </a:lnTo>
                <a:lnTo>
                  <a:pt x="7674" y="27368"/>
                </a:lnTo>
                <a:lnTo>
                  <a:pt x="7674" y="27368"/>
                </a:lnTo>
                <a:lnTo>
                  <a:pt x="7674" y="27368"/>
                </a:lnTo>
                <a:lnTo>
                  <a:pt x="7674" y="27368"/>
                </a:lnTo>
                <a:lnTo>
                  <a:pt x="7674" y="27368"/>
                </a:lnTo>
                <a:lnTo>
                  <a:pt x="7674" y="27368"/>
                </a:lnTo>
                <a:lnTo>
                  <a:pt x="6279" y="27368"/>
                </a:lnTo>
                <a:lnTo>
                  <a:pt x="6279" y="27368"/>
                </a:lnTo>
                <a:lnTo>
                  <a:pt x="6279" y="27368"/>
                </a:lnTo>
                <a:lnTo>
                  <a:pt x="6279" y="27368"/>
                </a:lnTo>
                <a:lnTo>
                  <a:pt x="7674" y="27368"/>
                </a:lnTo>
                <a:lnTo>
                  <a:pt x="7674" y="27368"/>
                </a:lnTo>
                <a:lnTo>
                  <a:pt x="7674" y="27368"/>
                </a:lnTo>
                <a:lnTo>
                  <a:pt x="9069" y="27368"/>
                </a:lnTo>
                <a:lnTo>
                  <a:pt x="9069" y="27368"/>
                </a:lnTo>
                <a:lnTo>
                  <a:pt x="9069" y="27368"/>
                </a:lnTo>
                <a:lnTo>
                  <a:pt x="9069" y="27368"/>
                </a:lnTo>
                <a:lnTo>
                  <a:pt x="10465" y="27368"/>
                </a:lnTo>
                <a:lnTo>
                  <a:pt x="10465" y="27368"/>
                </a:lnTo>
                <a:lnTo>
                  <a:pt x="10465" y="27368"/>
                </a:lnTo>
                <a:lnTo>
                  <a:pt x="10465" y="27368"/>
                </a:lnTo>
                <a:lnTo>
                  <a:pt x="12558" y="27368"/>
                </a:lnTo>
                <a:lnTo>
                  <a:pt x="12558" y="27368"/>
                </a:lnTo>
                <a:lnTo>
                  <a:pt x="12558" y="27368"/>
                </a:lnTo>
                <a:lnTo>
                  <a:pt x="13953" y="27368"/>
                </a:lnTo>
                <a:lnTo>
                  <a:pt x="13953" y="23157"/>
                </a:lnTo>
                <a:lnTo>
                  <a:pt x="13953" y="23157"/>
                </a:lnTo>
                <a:lnTo>
                  <a:pt x="13953" y="23157"/>
                </a:lnTo>
                <a:lnTo>
                  <a:pt x="13953" y="23157"/>
                </a:lnTo>
                <a:lnTo>
                  <a:pt x="13953" y="27368"/>
                </a:lnTo>
                <a:lnTo>
                  <a:pt x="15348" y="27368"/>
                </a:lnTo>
                <a:lnTo>
                  <a:pt x="15348" y="27368"/>
                </a:lnTo>
                <a:lnTo>
                  <a:pt x="15348" y="27368"/>
                </a:lnTo>
                <a:lnTo>
                  <a:pt x="15348" y="27368"/>
                </a:lnTo>
                <a:lnTo>
                  <a:pt x="16744" y="27368"/>
                </a:lnTo>
                <a:lnTo>
                  <a:pt x="16744" y="27368"/>
                </a:lnTo>
                <a:lnTo>
                  <a:pt x="16744" y="27368"/>
                </a:lnTo>
                <a:lnTo>
                  <a:pt x="18139" y="27368"/>
                </a:lnTo>
                <a:lnTo>
                  <a:pt x="18139" y="27368"/>
                </a:lnTo>
                <a:lnTo>
                  <a:pt x="18139" y="27368"/>
                </a:lnTo>
                <a:lnTo>
                  <a:pt x="18139" y="27368"/>
                </a:lnTo>
                <a:lnTo>
                  <a:pt x="18139" y="27368"/>
                </a:lnTo>
                <a:lnTo>
                  <a:pt x="18139" y="27368"/>
                </a:lnTo>
                <a:lnTo>
                  <a:pt x="20232" y="27368"/>
                </a:lnTo>
                <a:lnTo>
                  <a:pt x="20232" y="27368"/>
                </a:lnTo>
                <a:lnTo>
                  <a:pt x="20232" y="27368"/>
                </a:lnTo>
                <a:lnTo>
                  <a:pt x="20232" y="27368"/>
                </a:lnTo>
                <a:lnTo>
                  <a:pt x="20232" y="27368"/>
                </a:lnTo>
                <a:lnTo>
                  <a:pt x="21627" y="27368"/>
                </a:lnTo>
                <a:lnTo>
                  <a:pt x="21627" y="27368"/>
                </a:lnTo>
                <a:lnTo>
                  <a:pt x="21627" y="27368"/>
                </a:lnTo>
                <a:lnTo>
                  <a:pt x="21627" y="27368"/>
                </a:lnTo>
                <a:lnTo>
                  <a:pt x="21627" y="27368"/>
                </a:lnTo>
                <a:lnTo>
                  <a:pt x="21627" y="27368"/>
                </a:lnTo>
                <a:lnTo>
                  <a:pt x="21627" y="27368"/>
                </a:lnTo>
                <a:lnTo>
                  <a:pt x="21627" y="27368"/>
                </a:lnTo>
                <a:lnTo>
                  <a:pt x="20232" y="27368"/>
                </a:lnTo>
                <a:lnTo>
                  <a:pt x="20232" y="27368"/>
                </a:lnTo>
                <a:lnTo>
                  <a:pt x="20232" y="27368"/>
                </a:lnTo>
                <a:lnTo>
                  <a:pt x="20232" y="27368"/>
                </a:lnTo>
                <a:lnTo>
                  <a:pt x="20232" y="23157"/>
                </a:lnTo>
                <a:lnTo>
                  <a:pt x="18139" y="23157"/>
                </a:lnTo>
                <a:lnTo>
                  <a:pt x="18139" y="23157"/>
                </a:lnTo>
                <a:lnTo>
                  <a:pt x="18139" y="23157"/>
                </a:lnTo>
                <a:lnTo>
                  <a:pt x="18139" y="23157"/>
                </a:lnTo>
                <a:lnTo>
                  <a:pt x="18139" y="23157"/>
                </a:lnTo>
                <a:lnTo>
                  <a:pt x="16744" y="23157"/>
                </a:lnTo>
                <a:lnTo>
                  <a:pt x="16744" y="23157"/>
                </a:lnTo>
                <a:lnTo>
                  <a:pt x="16744" y="23157"/>
                </a:lnTo>
                <a:lnTo>
                  <a:pt x="15348" y="23157"/>
                </a:lnTo>
                <a:lnTo>
                  <a:pt x="15348" y="23157"/>
                </a:lnTo>
                <a:lnTo>
                  <a:pt x="15348" y="23157"/>
                </a:lnTo>
                <a:lnTo>
                  <a:pt x="15348" y="23157"/>
                </a:lnTo>
                <a:lnTo>
                  <a:pt x="15348" y="23157"/>
                </a:lnTo>
                <a:lnTo>
                  <a:pt x="15348" y="23157"/>
                </a:lnTo>
                <a:lnTo>
                  <a:pt x="13953" y="23157"/>
                </a:lnTo>
                <a:lnTo>
                  <a:pt x="13953" y="23157"/>
                </a:lnTo>
                <a:lnTo>
                  <a:pt x="13953" y="23157"/>
                </a:lnTo>
                <a:lnTo>
                  <a:pt x="13953" y="23157"/>
                </a:lnTo>
                <a:lnTo>
                  <a:pt x="12558" y="23157"/>
                </a:lnTo>
                <a:lnTo>
                  <a:pt x="12558" y="23157"/>
                </a:lnTo>
                <a:lnTo>
                  <a:pt x="13953" y="23157"/>
                </a:lnTo>
                <a:lnTo>
                  <a:pt x="13953" y="18947"/>
                </a:lnTo>
                <a:lnTo>
                  <a:pt x="13953" y="18947"/>
                </a:lnTo>
                <a:lnTo>
                  <a:pt x="13953" y="18947"/>
                </a:lnTo>
                <a:lnTo>
                  <a:pt x="13953" y="18947"/>
                </a:lnTo>
                <a:lnTo>
                  <a:pt x="13953" y="18947"/>
                </a:lnTo>
                <a:lnTo>
                  <a:pt x="13953" y="18947"/>
                </a:lnTo>
                <a:lnTo>
                  <a:pt x="15348" y="18947"/>
                </a:lnTo>
                <a:lnTo>
                  <a:pt x="15348" y="18947"/>
                </a:lnTo>
                <a:lnTo>
                  <a:pt x="15348" y="14736"/>
                </a:lnTo>
                <a:lnTo>
                  <a:pt x="15348" y="14736"/>
                </a:lnTo>
                <a:lnTo>
                  <a:pt x="15348" y="14736"/>
                </a:lnTo>
                <a:lnTo>
                  <a:pt x="15348" y="14736"/>
                </a:lnTo>
                <a:lnTo>
                  <a:pt x="16744" y="14736"/>
                </a:lnTo>
                <a:lnTo>
                  <a:pt x="16744" y="14736"/>
                </a:lnTo>
                <a:lnTo>
                  <a:pt x="16744" y="14736"/>
                </a:lnTo>
                <a:lnTo>
                  <a:pt x="18139" y="14736"/>
                </a:lnTo>
                <a:lnTo>
                  <a:pt x="18139" y="14736"/>
                </a:lnTo>
                <a:lnTo>
                  <a:pt x="18139" y="14736"/>
                </a:lnTo>
                <a:lnTo>
                  <a:pt x="18139" y="14736"/>
                </a:lnTo>
                <a:lnTo>
                  <a:pt x="18139" y="14736"/>
                </a:lnTo>
                <a:lnTo>
                  <a:pt x="20232" y="14736"/>
                </a:lnTo>
                <a:lnTo>
                  <a:pt x="20232" y="14736"/>
                </a:lnTo>
                <a:lnTo>
                  <a:pt x="20232" y="14736"/>
                </a:lnTo>
                <a:lnTo>
                  <a:pt x="20232" y="14736"/>
                </a:lnTo>
                <a:lnTo>
                  <a:pt x="21627" y="14736"/>
                </a:lnTo>
                <a:lnTo>
                  <a:pt x="21627" y="14736"/>
                </a:lnTo>
                <a:lnTo>
                  <a:pt x="21627" y="14736"/>
                </a:lnTo>
                <a:lnTo>
                  <a:pt x="23023" y="14736"/>
                </a:lnTo>
                <a:lnTo>
                  <a:pt x="23023" y="14736"/>
                </a:lnTo>
                <a:lnTo>
                  <a:pt x="23023" y="14736"/>
                </a:lnTo>
                <a:lnTo>
                  <a:pt x="23023" y="14736"/>
                </a:lnTo>
                <a:lnTo>
                  <a:pt x="23023" y="14736"/>
                </a:lnTo>
                <a:lnTo>
                  <a:pt x="24418" y="14736"/>
                </a:lnTo>
                <a:lnTo>
                  <a:pt x="24418" y="14736"/>
                </a:lnTo>
                <a:lnTo>
                  <a:pt x="24418" y="14736"/>
                </a:lnTo>
                <a:lnTo>
                  <a:pt x="24418" y="14736"/>
                </a:lnTo>
                <a:lnTo>
                  <a:pt x="24418" y="14736"/>
                </a:lnTo>
                <a:lnTo>
                  <a:pt x="24418" y="14736"/>
                </a:lnTo>
                <a:lnTo>
                  <a:pt x="24418" y="14736"/>
                </a:lnTo>
                <a:lnTo>
                  <a:pt x="24418" y="14736"/>
                </a:lnTo>
                <a:lnTo>
                  <a:pt x="24418" y="10526"/>
                </a:lnTo>
                <a:lnTo>
                  <a:pt x="24418" y="10526"/>
                </a:lnTo>
                <a:lnTo>
                  <a:pt x="25813" y="10526"/>
                </a:lnTo>
                <a:lnTo>
                  <a:pt x="25813" y="10526"/>
                </a:lnTo>
                <a:lnTo>
                  <a:pt x="25813" y="10526"/>
                </a:lnTo>
                <a:lnTo>
                  <a:pt x="27906" y="10526"/>
                </a:lnTo>
                <a:lnTo>
                  <a:pt x="27906" y="10526"/>
                </a:lnTo>
                <a:lnTo>
                  <a:pt x="27906" y="10526"/>
                </a:lnTo>
                <a:lnTo>
                  <a:pt x="27906" y="10526"/>
                </a:lnTo>
                <a:lnTo>
                  <a:pt x="29302" y="10526"/>
                </a:lnTo>
                <a:lnTo>
                  <a:pt x="29302" y="10526"/>
                </a:lnTo>
                <a:lnTo>
                  <a:pt x="29302" y="10526"/>
                </a:lnTo>
                <a:lnTo>
                  <a:pt x="29302" y="10526"/>
                </a:lnTo>
                <a:lnTo>
                  <a:pt x="30697" y="10526"/>
                </a:lnTo>
                <a:lnTo>
                  <a:pt x="30697" y="10526"/>
                </a:lnTo>
                <a:lnTo>
                  <a:pt x="30697" y="10526"/>
                </a:lnTo>
                <a:lnTo>
                  <a:pt x="32093" y="10526"/>
                </a:lnTo>
                <a:lnTo>
                  <a:pt x="32093" y="14736"/>
                </a:lnTo>
                <a:lnTo>
                  <a:pt x="32093" y="14736"/>
                </a:lnTo>
                <a:lnTo>
                  <a:pt x="32093" y="14736"/>
                </a:lnTo>
                <a:lnTo>
                  <a:pt x="32093" y="14736"/>
                </a:lnTo>
                <a:lnTo>
                  <a:pt x="33488" y="14736"/>
                </a:lnTo>
                <a:lnTo>
                  <a:pt x="33488" y="14736"/>
                </a:lnTo>
                <a:lnTo>
                  <a:pt x="33488" y="14736"/>
                </a:lnTo>
                <a:lnTo>
                  <a:pt x="33488" y="14736"/>
                </a:lnTo>
                <a:lnTo>
                  <a:pt x="35581" y="14736"/>
                </a:lnTo>
                <a:lnTo>
                  <a:pt x="35581" y="14736"/>
                </a:lnTo>
                <a:lnTo>
                  <a:pt x="35581" y="14736"/>
                </a:lnTo>
                <a:lnTo>
                  <a:pt x="36976" y="14736"/>
                </a:lnTo>
                <a:lnTo>
                  <a:pt x="36976" y="14736"/>
                </a:lnTo>
                <a:lnTo>
                  <a:pt x="36976" y="10526"/>
                </a:lnTo>
                <a:lnTo>
                  <a:pt x="36976" y="10526"/>
                </a:lnTo>
                <a:lnTo>
                  <a:pt x="36976" y="10526"/>
                </a:lnTo>
                <a:lnTo>
                  <a:pt x="36976" y="10526"/>
                </a:lnTo>
                <a:lnTo>
                  <a:pt x="36976" y="10526"/>
                </a:lnTo>
                <a:lnTo>
                  <a:pt x="35581" y="10526"/>
                </a:lnTo>
                <a:lnTo>
                  <a:pt x="35581" y="10526"/>
                </a:lnTo>
                <a:lnTo>
                  <a:pt x="35581" y="10526"/>
                </a:lnTo>
                <a:lnTo>
                  <a:pt x="33488" y="10526"/>
                </a:lnTo>
                <a:lnTo>
                  <a:pt x="33488" y="10526"/>
                </a:lnTo>
                <a:lnTo>
                  <a:pt x="33488" y="10526"/>
                </a:lnTo>
                <a:lnTo>
                  <a:pt x="33488" y="10526"/>
                </a:lnTo>
                <a:lnTo>
                  <a:pt x="32093" y="10526"/>
                </a:lnTo>
                <a:lnTo>
                  <a:pt x="32093" y="10526"/>
                </a:lnTo>
                <a:lnTo>
                  <a:pt x="32093" y="10526"/>
                </a:lnTo>
                <a:lnTo>
                  <a:pt x="32093" y="10526"/>
                </a:lnTo>
                <a:lnTo>
                  <a:pt x="30697" y="10526"/>
                </a:lnTo>
                <a:lnTo>
                  <a:pt x="30697" y="10526"/>
                </a:lnTo>
                <a:lnTo>
                  <a:pt x="30697" y="10526"/>
                </a:lnTo>
                <a:lnTo>
                  <a:pt x="29302" y="10526"/>
                </a:lnTo>
                <a:lnTo>
                  <a:pt x="29302" y="10526"/>
                </a:lnTo>
                <a:lnTo>
                  <a:pt x="29302" y="10526"/>
                </a:lnTo>
                <a:lnTo>
                  <a:pt x="29302" y="10526"/>
                </a:lnTo>
                <a:lnTo>
                  <a:pt x="27906" y="10526"/>
                </a:lnTo>
                <a:lnTo>
                  <a:pt x="27906" y="10526"/>
                </a:lnTo>
                <a:lnTo>
                  <a:pt x="27906" y="10526"/>
                </a:lnTo>
                <a:lnTo>
                  <a:pt x="27906" y="10526"/>
                </a:lnTo>
                <a:lnTo>
                  <a:pt x="27906" y="10526"/>
                </a:lnTo>
                <a:lnTo>
                  <a:pt x="25813" y="10526"/>
                </a:lnTo>
                <a:lnTo>
                  <a:pt x="25813" y="10526"/>
                </a:lnTo>
                <a:lnTo>
                  <a:pt x="25813" y="10526"/>
                </a:lnTo>
                <a:lnTo>
                  <a:pt x="24418" y="10526"/>
                </a:lnTo>
                <a:lnTo>
                  <a:pt x="24418" y="10526"/>
                </a:lnTo>
                <a:lnTo>
                  <a:pt x="24418" y="10526"/>
                </a:lnTo>
                <a:lnTo>
                  <a:pt x="24418" y="4210"/>
                </a:lnTo>
                <a:lnTo>
                  <a:pt x="24418" y="4210"/>
                </a:lnTo>
                <a:lnTo>
                  <a:pt x="24418" y="4210"/>
                </a:lnTo>
                <a:lnTo>
                  <a:pt x="24418" y="4210"/>
                </a:lnTo>
                <a:lnTo>
                  <a:pt x="24418" y="4210"/>
                </a:lnTo>
                <a:lnTo>
                  <a:pt x="25813" y="4210"/>
                </a:lnTo>
                <a:lnTo>
                  <a:pt x="25813" y="4210"/>
                </a:lnTo>
                <a:lnTo>
                  <a:pt x="25813" y="4210"/>
                </a:lnTo>
                <a:lnTo>
                  <a:pt x="25813" y="0"/>
                </a:lnTo>
                <a:lnTo>
                  <a:pt x="27906" y="0"/>
                </a:lnTo>
                <a:lnTo>
                  <a:pt x="27906" y="0"/>
                </a:lnTo>
                <a:lnTo>
                  <a:pt x="27906" y="0"/>
                </a:lnTo>
                <a:lnTo>
                  <a:pt x="27906" y="0"/>
                </a:lnTo>
                <a:lnTo>
                  <a:pt x="29302" y="0"/>
                </a:lnTo>
                <a:lnTo>
                  <a:pt x="29302" y="0"/>
                </a:lnTo>
                <a:lnTo>
                  <a:pt x="29302" y="0"/>
                </a:lnTo>
                <a:lnTo>
                  <a:pt x="29302" y="0"/>
                </a:lnTo>
                <a:lnTo>
                  <a:pt x="30697" y="0"/>
                </a:lnTo>
                <a:lnTo>
                  <a:pt x="30697" y="0"/>
                </a:lnTo>
                <a:lnTo>
                  <a:pt x="30697" y="0"/>
                </a:lnTo>
                <a:lnTo>
                  <a:pt x="30697" y="4210"/>
                </a:lnTo>
                <a:lnTo>
                  <a:pt x="32093" y="4210"/>
                </a:lnTo>
                <a:lnTo>
                  <a:pt x="32093" y="4210"/>
                </a:lnTo>
                <a:lnTo>
                  <a:pt x="32093" y="4210"/>
                </a:lnTo>
                <a:lnTo>
                  <a:pt x="32093" y="4210"/>
                </a:lnTo>
                <a:lnTo>
                  <a:pt x="33488" y="4210"/>
                </a:lnTo>
                <a:lnTo>
                  <a:pt x="33488" y="0"/>
                </a:lnTo>
                <a:lnTo>
                  <a:pt x="33488" y="0"/>
                </a:lnTo>
                <a:lnTo>
                  <a:pt x="33488" y="0"/>
                </a:lnTo>
                <a:lnTo>
                  <a:pt x="33488" y="0"/>
                </a:lnTo>
                <a:lnTo>
                  <a:pt x="35581" y="0"/>
                </a:lnTo>
                <a:lnTo>
                  <a:pt x="35581" y="0"/>
                </a:lnTo>
                <a:lnTo>
                  <a:pt x="35581" y="0"/>
                </a:lnTo>
                <a:lnTo>
                  <a:pt x="36976" y="0"/>
                </a:lnTo>
                <a:lnTo>
                  <a:pt x="36976" y="0"/>
                </a:lnTo>
                <a:lnTo>
                  <a:pt x="36976" y="0"/>
                </a:lnTo>
                <a:lnTo>
                  <a:pt x="36976" y="0"/>
                </a:lnTo>
                <a:lnTo>
                  <a:pt x="38372" y="0"/>
                </a:lnTo>
                <a:lnTo>
                  <a:pt x="38372" y="0"/>
                </a:lnTo>
                <a:lnTo>
                  <a:pt x="38372" y="0"/>
                </a:lnTo>
                <a:lnTo>
                  <a:pt x="38372" y="4210"/>
                </a:lnTo>
                <a:lnTo>
                  <a:pt x="39767" y="4210"/>
                </a:lnTo>
                <a:lnTo>
                  <a:pt x="39767" y="4210"/>
                </a:lnTo>
                <a:lnTo>
                  <a:pt x="39767" y="4210"/>
                </a:lnTo>
                <a:lnTo>
                  <a:pt x="39767" y="4210"/>
                </a:lnTo>
                <a:lnTo>
                  <a:pt x="41162" y="4210"/>
                </a:lnTo>
                <a:lnTo>
                  <a:pt x="41162" y="4210"/>
                </a:lnTo>
                <a:lnTo>
                  <a:pt x="41162" y="4210"/>
                </a:lnTo>
                <a:lnTo>
                  <a:pt x="41162" y="4210"/>
                </a:lnTo>
                <a:lnTo>
                  <a:pt x="41162" y="4210"/>
                </a:lnTo>
                <a:lnTo>
                  <a:pt x="43255" y="4210"/>
                </a:lnTo>
                <a:lnTo>
                  <a:pt x="43255" y="4210"/>
                </a:lnTo>
                <a:lnTo>
                  <a:pt x="43255" y="4210"/>
                </a:lnTo>
                <a:lnTo>
                  <a:pt x="44651" y="4210"/>
                </a:lnTo>
                <a:lnTo>
                  <a:pt x="44651" y="4210"/>
                </a:lnTo>
                <a:lnTo>
                  <a:pt x="44651" y="4210"/>
                </a:lnTo>
                <a:lnTo>
                  <a:pt x="44651" y="4210"/>
                </a:lnTo>
                <a:lnTo>
                  <a:pt x="46046" y="4210"/>
                </a:lnTo>
                <a:lnTo>
                  <a:pt x="46046" y="4210"/>
                </a:lnTo>
                <a:lnTo>
                  <a:pt x="46046" y="4210"/>
                </a:lnTo>
                <a:lnTo>
                  <a:pt x="46046" y="4210"/>
                </a:lnTo>
                <a:lnTo>
                  <a:pt x="46046" y="4210"/>
                </a:lnTo>
                <a:lnTo>
                  <a:pt x="47441" y="4210"/>
                </a:lnTo>
                <a:lnTo>
                  <a:pt x="47441" y="4210"/>
                </a:lnTo>
                <a:lnTo>
                  <a:pt x="47441" y="4210"/>
                </a:lnTo>
                <a:lnTo>
                  <a:pt x="47441" y="10526"/>
                </a:lnTo>
                <a:lnTo>
                  <a:pt x="48837" y="10526"/>
                </a:lnTo>
                <a:lnTo>
                  <a:pt x="48837" y="10526"/>
                </a:lnTo>
                <a:lnTo>
                  <a:pt x="48837" y="10526"/>
                </a:lnTo>
                <a:lnTo>
                  <a:pt x="48837" y="10526"/>
                </a:lnTo>
                <a:lnTo>
                  <a:pt x="48837" y="10526"/>
                </a:lnTo>
                <a:lnTo>
                  <a:pt x="50930" y="10526"/>
                </a:lnTo>
                <a:lnTo>
                  <a:pt x="50930" y="10526"/>
                </a:lnTo>
                <a:lnTo>
                  <a:pt x="50930" y="10526"/>
                </a:lnTo>
                <a:lnTo>
                  <a:pt x="50930" y="10526"/>
                </a:lnTo>
                <a:lnTo>
                  <a:pt x="50930" y="14736"/>
                </a:lnTo>
                <a:lnTo>
                  <a:pt x="50930" y="14736"/>
                </a:lnTo>
                <a:lnTo>
                  <a:pt x="50930" y="14736"/>
                </a:lnTo>
                <a:lnTo>
                  <a:pt x="52325" y="14736"/>
                </a:lnTo>
                <a:lnTo>
                  <a:pt x="52325" y="14736"/>
                </a:lnTo>
                <a:lnTo>
                  <a:pt x="52325" y="14736"/>
                </a:lnTo>
                <a:lnTo>
                  <a:pt x="53720" y="14736"/>
                </a:lnTo>
                <a:lnTo>
                  <a:pt x="53720" y="14736"/>
                </a:lnTo>
                <a:lnTo>
                  <a:pt x="53720" y="14736"/>
                </a:lnTo>
                <a:lnTo>
                  <a:pt x="53720" y="14736"/>
                </a:lnTo>
                <a:lnTo>
                  <a:pt x="53720" y="18947"/>
                </a:lnTo>
                <a:lnTo>
                  <a:pt x="53720" y="18947"/>
                </a:lnTo>
                <a:lnTo>
                  <a:pt x="53720" y="18947"/>
                </a:lnTo>
                <a:lnTo>
                  <a:pt x="55116" y="18947"/>
                </a:lnTo>
                <a:lnTo>
                  <a:pt x="55116" y="18947"/>
                </a:lnTo>
                <a:lnTo>
                  <a:pt x="55116" y="18947"/>
                </a:lnTo>
                <a:lnTo>
                  <a:pt x="55116" y="18947"/>
                </a:lnTo>
                <a:lnTo>
                  <a:pt x="55116" y="18947"/>
                </a:lnTo>
                <a:lnTo>
                  <a:pt x="56511" y="18947"/>
                </a:lnTo>
                <a:lnTo>
                  <a:pt x="56511" y="18947"/>
                </a:lnTo>
                <a:lnTo>
                  <a:pt x="56511" y="23157"/>
                </a:lnTo>
                <a:lnTo>
                  <a:pt x="56511" y="23157"/>
                </a:lnTo>
                <a:lnTo>
                  <a:pt x="58604" y="23157"/>
                </a:lnTo>
                <a:lnTo>
                  <a:pt x="58604" y="23157"/>
                </a:lnTo>
                <a:lnTo>
                  <a:pt x="58604" y="23157"/>
                </a:lnTo>
                <a:lnTo>
                  <a:pt x="58604" y="23157"/>
                </a:lnTo>
                <a:lnTo>
                  <a:pt x="58604" y="23157"/>
                </a:lnTo>
                <a:lnTo>
                  <a:pt x="58604" y="23157"/>
                </a:lnTo>
                <a:lnTo>
                  <a:pt x="60000" y="23157"/>
                </a:lnTo>
                <a:lnTo>
                  <a:pt x="60000" y="23157"/>
                </a:lnTo>
                <a:lnTo>
                  <a:pt x="60000" y="23157"/>
                </a:lnTo>
                <a:lnTo>
                  <a:pt x="60000" y="27368"/>
                </a:lnTo>
                <a:lnTo>
                  <a:pt x="60000" y="27368"/>
                </a:lnTo>
                <a:lnTo>
                  <a:pt x="61395" y="27368"/>
                </a:lnTo>
                <a:lnTo>
                  <a:pt x="61395" y="27368"/>
                </a:lnTo>
                <a:lnTo>
                  <a:pt x="61395" y="27368"/>
                </a:lnTo>
                <a:lnTo>
                  <a:pt x="62790" y="27368"/>
                </a:lnTo>
                <a:lnTo>
                  <a:pt x="62790" y="27368"/>
                </a:lnTo>
                <a:lnTo>
                  <a:pt x="62790" y="27368"/>
                </a:lnTo>
                <a:lnTo>
                  <a:pt x="62790" y="27368"/>
                </a:lnTo>
                <a:lnTo>
                  <a:pt x="62790" y="27368"/>
                </a:lnTo>
                <a:lnTo>
                  <a:pt x="62790" y="27368"/>
                </a:lnTo>
                <a:lnTo>
                  <a:pt x="62790" y="27368"/>
                </a:lnTo>
                <a:lnTo>
                  <a:pt x="64186" y="27368"/>
                </a:lnTo>
                <a:lnTo>
                  <a:pt x="64186" y="27368"/>
                </a:lnTo>
                <a:lnTo>
                  <a:pt x="64186" y="27368"/>
                </a:lnTo>
                <a:lnTo>
                  <a:pt x="64186" y="27368"/>
                </a:lnTo>
                <a:lnTo>
                  <a:pt x="66279" y="27368"/>
                </a:lnTo>
                <a:lnTo>
                  <a:pt x="66279" y="33684"/>
                </a:lnTo>
                <a:lnTo>
                  <a:pt x="66279" y="33684"/>
                </a:lnTo>
                <a:lnTo>
                  <a:pt x="66279" y="33684"/>
                </a:lnTo>
                <a:lnTo>
                  <a:pt x="67674" y="33684"/>
                </a:lnTo>
                <a:lnTo>
                  <a:pt x="67674" y="33684"/>
                </a:lnTo>
                <a:lnTo>
                  <a:pt x="67674" y="33684"/>
                </a:lnTo>
                <a:lnTo>
                  <a:pt x="67674" y="33684"/>
                </a:lnTo>
                <a:lnTo>
                  <a:pt x="69069" y="33684"/>
                </a:lnTo>
                <a:lnTo>
                  <a:pt x="69069" y="33684"/>
                </a:lnTo>
                <a:lnTo>
                  <a:pt x="69069" y="33684"/>
                </a:lnTo>
                <a:lnTo>
                  <a:pt x="69069" y="33684"/>
                </a:lnTo>
                <a:lnTo>
                  <a:pt x="69069" y="33684"/>
                </a:lnTo>
                <a:lnTo>
                  <a:pt x="70465" y="33684"/>
                </a:lnTo>
                <a:lnTo>
                  <a:pt x="70465" y="33684"/>
                </a:lnTo>
                <a:lnTo>
                  <a:pt x="70465" y="33684"/>
                </a:lnTo>
                <a:lnTo>
                  <a:pt x="70465" y="33684"/>
                </a:lnTo>
                <a:lnTo>
                  <a:pt x="71860" y="33684"/>
                </a:lnTo>
                <a:lnTo>
                  <a:pt x="71860" y="33684"/>
                </a:lnTo>
                <a:lnTo>
                  <a:pt x="71860" y="33684"/>
                </a:lnTo>
                <a:lnTo>
                  <a:pt x="71860" y="33684"/>
                </a:lnTo>
                <a:lnTo>
                  <a:pt x="73953" y="33684"/>
                </a:lnTo>
                <a:lnTo>
                  <a:pt x="73953" y="33684"/>
                </a:lnTo>
                <a:lnTo>
                  <a:pt x="73953" y="33684"/>
                </a:lnTo>
                <a:lnTo>
                  <a:pt x="73953" y="33684"/>
                </a:lnTo>
                <a:lnTo>
                  <a:pt x="75348" y="33684"/>
                </a:lnTo>
                <a:lnTo>
                  <a:pt x="75348" y="33684"/>
                </a:lnTo>
                <a:lnTo>
                  <a:pt x="75348" y="33684"/>
                </a:lnTo>
                <a:lnTo>
                  <a:pt x="76744" y="33684"/>
                </a:lnTo>
                <a:lnTo>
                  <a:pt x="76744" y="33684"/>
                </a:lnTo>
                <a:lnTo>
                  <a:pt x="76744" y="33684"/>
                </a:lnTo>
                <a:lnTo>
                  <a:pt x="76744" y="33684"/>
                </a:lnTo>
                <a:lnTo>
                  <a:pt x="76744" y="33684"/>
                </a:lnTo>
                <a:lnTo>
                  <a:pt x="78139" y="33684"/>
                </a:lnTo>
                <a:lnTo>
                  <a:pt x="78139" y="33684"/>
                </a:lnTo>
                <a:lnTo>
                  <a:pt x="78139" y="33684"/>
                </a:lnTo>
                <a:lnTo>
                  <a:pt x="78139" y="33684"/>
                </a:lnTo>
                <a:lnTo>
                  <a:pt x="78139" y="37894"/>
                </a:lnTo>
                <a:lnTo>
                  <a:pt x="78139" y="37894"/>
                </a:lnTo>
                <a:lnTo>
                  <a:pt x="78139" y="37894"/>
                </a:lnTo>
                <a:lnTo>
                  <a:pt x="78139" y="37894"/>
                </a:lnTo>
                <a:lnTo>
                  <a:pt x="78139" y="37894"/>
                </a:lnTo>
                <a:lnTo>
                  <a:pt x="76744" y="37894"/>
                </a:lnTo>
                <a:lnTo>
                  <a:pt x="76744" y="42105"/>
                </a:lnTo>
                <a:lnTo>
                  <a:pt x="76744" y="42105"/>
                </a:lnTo>
                <a:lnTo>
                  <a:pt x="76744" y="42105"/>
                </a:lnTo>
                <a:lnTo>
                  <a:pt x="76744" y="42105"/>
                </a:lnTo>
                <a:lnTo>
                  <a:pt x="76744" y="42105"/>
                </a:lnTo>
                <a:lnTo>
                  <a:pt x="76744" y="42105"/>
                </a:lnTo>
                <a:lnTo>
                  <a:pt x="76744" y="42105"/>
                </a:lnTo>
                <a:lnTo>
                  <a:pt x="78139" y="42105"/>
                </a:lnTo>
                <a:lnTo>
                  <a:pt x="78139" y="42105"/>
                </a:lnTo>
                <a:lnTo>
                  <a:pt x="78139" y="42105"/>
                </a:lnTo>
                <a:lnTo>
                  <a:pt x="78139" y="46315"/>
                </a:lnTo>
                <a:lnTo>
                  <a:pt x="78139" y="46315"/>
                </a:lnTo>
                <a:lnTo>
                  <a:pt x="79534" y="46315"/>
                </a:lnTo>
                <a:lnTo>
                  <a:pt x="79534" y="46315"/>
                </a:lnTo>
                <a:lnTo>
                  <a:pt x="79534" y="46315"/>
                </a:lnTo>
                <a:lnTo>
                  <a:pt x="79534" y="46315"/>
                </a:lnTo>
                <a:lnTo>
                  <a:pt x="81627" y="46315"/>
                </a:lnTo>
                <a:lnTo>
                  <a:pt x="81627" y="46315"/>
                </a:lnTo>
                <a:lnTo>
                  <a:pt x="81627" y="46315"/>
                </a:lnTo>
                <a:lnTo>
                  <a:pt x="81627" y="46315"/>
                </a:lnTo>
                <a:lnTo>
                  <a:pt x="83023" y="46315"/>
                </a:lnTo>
                <a:lnTo>
                  <a:pt x="83023" y="46315"/>
                </a:lnTo>
                <a:lnTo>
                  <a:pt x="83023" y="46315"/>
                </a:lnTo>
                <a:lnTo>
                  <a:pt x="83023" y="46315"/>
                </a:lnTo>
                <a:lnTo>
                  <a:pt x="83023" y="46315"/>
                </a:lnTo>
                <a:lnTo>
                  <a:pt x="83023" y="42105"/>
                </a:lnTo>
                <a:lnTo>
                  <a:pt x="83023" y="42105"/>
                </a:lnTo>
                <a:lnTo>
                  <a:pt x="81627" y="42105"/>
                </a:lnTo>
                <a:lnTo>
                  <a:pt x="81627" y="42105"/>
                </a:lnTo>
                <a:lnTo>
                  <a:pt x="81627" y="42105"/>
                </a:lnTo>
                <a:lnTo>
                  <a:pt x="81627" y="42105"/>
                </a:lnTo>
                <a:lnTo>
                  <a:pt x="81627" y="42105"/>
                </a:lnTo>
                <a:lnTo>
                  <a:pt x="81627" y="42105"/>
                </a:lnTo>
                <a:lnTo>
                  <a:pt x="81627" y="37894"/>
                </a:lnTo>
                <a:lnTo>
                  <a:pt x="81627" y="37894"/>
                </a:lnTo>
                <a:lnTo>
                  <a:pt x="81627" y="37894"/>
                </a:lnTo>
                <a:lnTo>
                  <a:pt x="81627" y="37894"/>
                </a:lnTo>
                <a:lnTo>
                  <a:pt x="83023" y="37894"/>
                </a:lnTo>
                <a:lnTo>
                  <a:pt x="83023" y="37894"/>
                </a:lnTo>
                <a:lnTo>
                  <a:pt x="83023" y="37894"/>
                </a:lnTo>
                <a:lnTo>
                  <a:pt x="83023" y="37894"/>
                </a:lnTo>
                <a:lnTo>
                  <a:pt x="84418" y="37894"/>
                </a:lnTo>
                <a:lnTo>
                  <a:pt x="84418" y="33684"/>
                </a:lnTo>
                <a:lnTo>
                  <a:pt x="84418" y="33684"/>
                </a:lnTo>
                <a:lnTo>
                  <a:pt x="84418" y="33684"/>
                </a:lnTo>
                <a:lnTo>
                  <a:pt x="85813" y="33684"/>
                </a:lnTo>
                <a:lnTo>
                  <a:pt x="85813" y="33684"/>
                </a:lnTo>
                <a:lnTo>
                  <a:pt x="85813" y="33684"/>
                </a:lnTo>
                <a:lnTo>
                  <a:pt x="85813" y="33684"/>
                </a:lnTo>
                <a:lnTo>
                  <a:pt x="87209" y="33684"/>
                </a:lnTo>
                <a:lnTo>
                  <a:pt x="87209" y="33684"/>
                </a:lnTo>
                <a:lnTo>
                  <a:pt x="87209" y="33684"/>
                </a:lnTo>
                <a:lnTo>
                  <a:pt x="89302" y="33684"/>
                </a:lnTo>
                <a:lnTo>
                  <a:pt x="89302" y="33684"/>
                </a:lnTo>
                <a:lnTo>
                  <a:pt x="89302" y="33684"/>
                </a:lnTo>
                <a:lnTo>
                  <a:pt x="89302" y="37894"/>
                </a:lnTo>
                <a:lnTo>
                  <a:pt x="89302" y="37894"/>
                </a:lnTo>
                <a:lnTo>
                  <a:pt x="90697" y="37894"/>
                </a:lnTo>
                <a:lnTo>
                  <a:pt x="90697" y="37894"/>
                </a:lnTo>
                <a:lnTo>
                  <a:pt x="90697" y="37894"/>
                </a:lnTo>
                <a:lnTo>
                  <a:pt x="90697" y="37894"/>
                </a:lnTo>
                <a:lnTo>
                  <a:pt x="92093" y="37894"/>
                </a:lnTo>
                <a:lnTo>
                  <a:pt x="92093" y="37894"/>
                </a:lnTo>
                <a:lnTo>
                  <a:pt x="92093" y="37894"/>
                </a:lnTo>
                <a:lnTo>
                  <a:pt x="92093" y="37894"/>
                </a:lnTo>
                <a:lnTo>
                  <a:pt x="92093" y="37894"/>
                </a:lnTo>
                <a:lnTo>
                  <a:pt x="92093" y="42105"/>
                </a:lnTo>
                <a:lnTo>
                  <a:pt x="92093" y="42105"/>
                </a:lnTo>
                <a:lnTo>
                  <a:pt x="93488" y="42105"/>
                </a:lnTo>
                <a:lnTo>
                  <a:pt x="93488" y="42105"/>
                </a:lnTo>
                <a:lnTo>
                  <a:pt x="93488" y="46315"/>
                </a:lnTo>
                <a:lnTo>
                  <a:pt x="93488" y="46315"/>
                </a:lnTo>
                <a:lnTo>
                  <a:pt x="93488" y="46315"/>
                </a:lnTo>
                <a:lnTo>
                  <a:pt x="93488" y="46315"/>
                </a:lnTo>
                <a:lnTo>
                  <a:pt x="93488" y="46315"/>
                </a:lnTo>
                <a:lnTo>
                  <a:pt x="93488" y="46315"/>
                </a:lnTo>
                <a:lnTo>
                  <a:pt x="94883" y="46315"/>
                </a:lnTo>
                <a:lnTo>
                  <a:pt x="94883" y="46315"/>
                </a:lnTo>
                <a:lnTo>
                  <a:pt x="94883" y="46315"/>
                </a:lnTo>
                <a:lnTo>
                  <a:pt x="94883" y="46315"/>
                </a:lnTo>
                <a:lnTo>
                  <a:pt x="96976" y="46315"/>
                </a:lnTo>
                <a:lnTo>
                  <a:pt x="96976" y="46315"/>
                </a:lnTo>
                <a:lnTo>
                  <a:pt x="96976" y="50526"/>
                </a:lnTo>
                <a:lnTo>
                  <a:pt x="96976" y="50526"/>
                </a:lnTo>
                <a:lnTo>
                  <a:pt x="96976" y="50526"/>
                </a:lnTo>
                <a:lnTo>
                  <a:pt x="98372" y="50526"/>
                </a:lnTo>
                <a:lnTo>
                  <a:pt x="98372" y="50526"/>
                </a:lnTo>
                <a:lnTo>
                  <a:pt x="98372" y="50526"/>
                </a:lnTo>
                <a:lnTo>
                  <a:pt x="98372" y="50526"/>
                </a:lnTo>
                <a:lnTo>
                  <a:pt x="98372" y="50526"/>
                </a:lnTo>
                <a:lnTo>
                  <a:pt x="99767" y="50526"/>
                </a:lnTo>
                <a:lnTo>
                  <a:pt x="99767" y="56842"/>
                </a:lnTo>
                <a:lnTo>
                  <a:pt x="99767" y="56842"/>
                </a:lnTo>
                <a:lnTo>
                  <a:pt x="98372" y="56842"/>
                </a:lnTo>
                <a:lnTo>
                  <a:pt x="98372" y="56842"/>
                </a:lnTo>
                <a:lnTo>
                  <a:pt x="98372" y="56842"/>
                </a:lnTo>
                <a:lnTo>
                  <a:pt x="98372" y="61052"/>
                </a:lnTo>
                <a:lnTo>
                  <a:pt x="98372" y="61052"/>
                </a:lnTo>
                <a:lnTo>
                  <a:pt x="98372" y="61052"/>
                </a:lnTo>
                <a:lnTo>
                  <a:pt x="98372" y="61052"/>
                </a:lnTo>
                <a:lnTo>
                  <a:pt x="98372" y="61052"/>
                </a:lnTo>
                <a:lnTo>
                  <a:pt x="98372" y="65263"/>
                </a:lnTo>
                <a:lnTo>
                  <a:pt x="98372" y="65263"/>
                </a:lnTo>
                <a:lnTo>
                  <a:pt x="98372" y="65263"/>
                </a:lnTo>
                <a:lnTo>
                  <a:pt x="98372" y="65263"/>
                </a:lnTo>
                <a:lnTo>
                  <a:pt x="98372" y="65263"/>
                </a:lnTo>
                <a:lnTo>
                  <a:pt x="99767" y="65263"/>
                </a:lnTo>
                <a:lnTo>
                  <a:pt x="99767" y="65263"/>
                </a:lnTo>
                <a:lnTo>
                  <a:pt x="99767" y="65263"/>
                </a:lnTo>
                <a:lnTo>
                  <a:pt x="99767" y="65263"/>
                </a:lnTo>
                <a:lnTo>
                  <a:pt x="99767" y="65263"/>
                </a:lnTo>
                <a:lnTo>
                  <a:pt x="101162" y="65263"/>
                </a:lnTo>
                <a:lnTo>
                  <a:pt x="101162" y="65263"/>
                </a:lnTo>
                <a:lnTo>
                  <a:pt x="101162" y="65263"/>
                </a:lnTo>
                <a:lnTo>
                  <a:pt x="102558" y="65263"/>
                </a:lnTo>
                <a:lnTo>
                  <a:pt x="102558" y="61052"/>
                </a:lnTo>
                <a:lnTo>
                  <a:pt x="102558" y="61052"/>
                </a:lnTo>
                <a:lnTo>
                  <a:pt x="102558" y="61052"/>
                </a:lnTo>
                <a:lnTo>
                  <a:pt x="102558" y="61052"/>
                </a:lnTo>
                <a:lnTo>
                  <a:pt x="104651" y="61052"/>
                </a:lnTo>
                <a:lnTo>
                  <a:pt x="104651" y="65263"/>
                </a:lnTo>
                <a:lnTo>
                  <a:pt x="104651" y="65263"/>
                </a:lnTo>
                <a:lnTo>
                  <a:pt x="104651" y="65263"/>
                </a:lnTo>
                <a:lnTo>
                  <a:pt x="104651" y="65263"/>
                </a:lnTo>
                <a:lnTo>
                  <a:pt x="106046" y="65263"/>
                </a:lnTo>
                <a:lnTo>
                  <a:pt x="106046" y="65263"/>
                </a:lnTo>
                <a:lnTo>
                  <a:pt x="106046" y="65263"/>
                </a:lnTo>
                <a:lnTo>
                  <a:pt x="107441" y="65263"/>
                </a:lnTo>
                <a:lnTo>
                  <a:pt x="107441" y="65263"/>
                </a:lnTo>
                <a:lnTo>
                  <a:pt x="107441" y="65263"/>
                </a:lnTo>
                <a:lnTo>
                  <a:pt x="107441" y="65263"/>
                </a:lnTo>
                <a:lnTo>
                  <a:pt x="107441" y="65263"/>
                </a:lnTo>
                <a:lnTo>
                  <a:pt x="108837" y="65263"/>
                </a:lnTo>
                <a:lnTo>
                  <a:pt x="108837" y="65263"/>
                </a:lnTo>
                <a:lnTo>
                  <a:pt x="108837" y="69473"/>
                </a:lnTo>
                <a:lnTo>
                  <a:pt x="108837" y="69473"/>
                </a:lnTo>
                <a:lnTo>
                  <a:pt x="108837" y="69473"/>
                </a:lnTo>
                <a:lnTo>
                  <a:pt x="108837" y="69473"/>
                </a:lnTo>
                <a:lnTo>
                  <a:pt x="108837" y="69473"/>
                </a:lnTo>
                <a:lnTo>
                  <a:pt x="108837" y="69473"/>
                </a:lnTo>
                <a:lnTo>
                  <a:pt x="108837" y="65263"/>
                </a:lnTo>
                <a:lnTo>
                  <a:pt x="108837" y="65263"/>
                </a:lnTo>
                <a:lnTo>
                  <a:pt x="110232" y="65263"/>
                </a:lnTo>
                <a:lnTo>
                  <a:pt x="110232" y="65263"/>
                </a:lnTo>
                <a:lnTo>
                  <a:pt x="110232" y="65263"/>
                </a:lnTo>
                <a:lnTo>
                  <a:pt x="110232" y="65263"/>
                </a:lnTo>
                <a:lnTo>
                  <a:pt x="112325" y="65263"/>
                </a:lnTo>
                <a:lnTo>
                  <a:pt x="112325" y="65263"/>
                </a:lnTo>
                <a:lnTo>
                  <a:pt x="112325" y="65263"/>
                </a:lnTo>
                <a:lnTo>
                  <a:pt x="112325" y="65263"/>
                </a:lnTo>
                <a:lnTo>
                  <a:pt x="112325" y="65263"/>
                </a:lnTo>
                <a:lnTo>
                  <a:pt x="113720" y="65263"/>
                </a:lnTo>
                <a:lnTo>
                  <a:pt x="113720" y="65263"/>
                </a:lnTo>
                <a:lnTo>
                  <a:pt x="113720" y="65263"/>
                </a:lnTo>
                <a:lnTo>
                  <a:pt x="113720" y="65263"/>
                </a:lnTo>
                <a:lnTo>
                  <a:pt x="113720" y="65263"/>
                </a:lnTo>
                <a:lnTo>
                  <a:pt x="113720" y="69473"/>
                </a:lnTo>
                <a:lnTo>
                  <a:pt x="115116" y="69473"/>
                </a:lnTo>
                <a:lnTo>
                  <a:pt x="115116" y="69473"/>
                </a:lnTo>
                <a:lnTo>
                  <a:pt x="115116" y="69473"/>
                </a:lnTo>
                <a:lnTo>
                  <a:pt x="115116" y="69473"/>
                </a:lnTo>
                <a:lnTo>
                  <a:pt x="115116" y="69473"/>
                </a:lnTo>
                <a:lnTo>
                  <a:pt x="116511" y="69473"/>
                </a:lnTo>
                <a:lnTo>
                  <a:pt x="116511" y="73684"/>
                </a:lnTo>
                <a:lnTo>
                  <a:pt x="116511" y="73684"/>
                </a:lnTo>
                <a:lnTo>
                  <a:pt x="116511" y="73684"/>
                </a:lnTo>
                <a:lnTo>
                  <a:pt x="116511" y="73684"/>
                </a:lnTo>
                <a:lnTo>
                  <a:pt x="117906" y="73684"/>
                </a:lnTo>
                <a:lnTo>
                  <a:pt x="117906" y="73684"/>
                </a:lnTo>
                <a:lnTo>
                  <a:pt x="117906" y="73684"/>
                </a:lnTo>
                <a:lnTo>
                  <a:pt x="117906" y="73684"/>
                </a:lnTo>
                <a:lnTo>
                  <a:pt x="117906" y="73684"/>
                </a:lnTo>
                <a:lnTo>
                  <a:pt x="120000" y="73684"/>
                </a:lnTo>
                <a:lnTo>
                  <a:pt x="120000" y="73684"/>
                </a:lnTo>
                <a:lnTo>
                  <a:pt x="120000" y="73684"/>
                </a:lnTo>
                <a:lnTo>
                  <a:pt x="120000" y="73684"/>
                </a:lnTo>
                <a:lnTo>
                  <a:pt x="120000" y="73684"/>
                </a:lnTo>
                <a:lnTo>
                  <a:pt x="120000" y="80000"/>
                </a:lnTo>
                <a:lnTo>
                  <a:pt x="120000" y="80000"/>
                </a:lnTo>
                <a:lnTo>
                  <a:pt x="120000" y="80000"/>
                </a:lnTo>
                <a:lnTo>
                  <a:pt x="117906" y="80000"/>
                </a:lnTo>
                <a:lnTo>
                  <a:pt x="117906" y="80000"/>
                </a:lnTo>
                <a:lnTo>
                  <a:pt x="117906" y="80000"/>
                </a:lnTo>
                <a:lnTo>
                  <a:pt x="117906" y="80000"/>
                </a:lnTo>
                <a:lnTo>
                  <a:pt x="117906" y="80000"/>
                </a:lnTo>
                <a:lnTo>
                  <a:pt x="116511" y="80000"/>
                </a:lnTo>
                <a:lnTo>
                  <a:pt x="116511" y="80000"/>
                </a:lnTo>
                <a:lnTo>
                  <a:pt x="116511" y="80000"/>
                </a:lnTo>
                <a:lnTo>
                  <a:pt x="116511" y="80000"/>
                </a:lnTo>
                <a:lnTo>
                  <a:pt x="116511" y="80000"/>
                </a:lnTo>
                <a:lnTo>
                  <a:pt x="115116" y="80000"/>
                </a:lnTo>
                <a:lnTo>
                  <a:pt x="115116" y="80000"/>
                </a:lnTo>
                <a:lnTo>
                  <a:pt x="115116" y="80000"/>
                </a:lnTo>
                <a:lnTo>
                  <a:pt x="113720" y="80000"/>
                </a:lnTo>
                <a:lnTo>
                  <a:pt x="113720" y="80000"/>
                </a:lnTo>
                <a:lnTo>
                  <a:pt x="113720" y="80000"/>
                </a:lnTo>
                <a:lnTo>
                  <a:pt x="113720" y="80000"/>
                </a:lnTo>
                <a:lnTo>
                  <a:pt x="113720" y="84210"/>
                </a:lnTo>
                <a:lnTo>
                  <a:pt x="112325" y="84210"/>
                </a:lnTo>
                <a:lnTo>
                  <a:pt x="112325" y="84210"/>
                </a:lnTo>
                <a:lnTo>
                  <a:pt x="112325" y="84210"/>
                </a:lnTo>
                <a:lnTo>
                  <a:pt x="112325" y="84210"/>
                </a:lnTo>
                <a:lnTo>
                  <a:pt x="110232" y="84210"/>
                </a:lnTo>
                <a:lnTo>
                  <a:pt x="110232" y="84210"/>
                </a:lnTo>
                <a:lnTo>
                  <a:pt x="110232" y="84210"/>
                </a:lnTo>
                <a:lnTo>
                  <a:pt x="108837" y="84210"/>
                </a:lnTo>
                <a:lnTo>
                  <a:pt x="108837" y="84210"/>
                </a:lnTo>
                <a:lnTo>
                  <a:pt x="110232" y="84210"/>
                </a:lnTo>
                <a:lnTo>
                  <a:pt x="110232" y="84210"/>
                </a:lnTo>
                <a:lnTo>
                  <a:pt x="110232" y="84210"/>
                </a:lnTo>
                <a:lnTo>
                  <a:pt x="112325" y="84210"/>
                </a:lnTo>
                <a:lnTo>
                  <a:pt x="112325" y="84210"/>
                </a:lnTo>
                <a:lnTo>
                  <a:pt x="112325" y="84210"/>
                </a:lnTo>
                <a:lnTo>
                  <a:pt x="112325" y="84210"/>
                </a:lnTo>
                <a:lnTo>
                  <a:pt x="113720" y="84210"/>
                </a:lnTo>
                <a:lnTo>
                  <a:pt x="113720" y="84210"/>
                </a:lnTo>
                <a:lnTo>
                  <a:pt x="113720" y="84210"/>
                </a:lnTo>
                <a:lnTo>
                  <a:pt x="113720" y="84210"/>
                </a:lnTo>
                <a:lnTo>
                  <a:pt x="115116" y="84210"/>
                </a:lnTo>
                <a:lnTo>
                  <a:pt x="115116" y="84210"/>
                </a:lnTo>
                <a:lnTo>
                  <a:pt x="115116" y="84210"/>
                </a:lnTo>
                <a:lnTo>
                  <a:pt x="116511" y="84210"/>
                </a:lnTo>
                <a:lnTo>
                  <a:pt x="116511" y="84210"/>
                </a:lnTo>
                <a:lnTo>
                  <a:pt x="116511" y="84210"/>
                </a:lnTo>
                <a:lnTo>
                  <a:pt x="116511" y="84210"/>
                </a:lnTo>
                <a:lnTo>
                  <a:pt x="116511" y="84210"/>
                </a:lnTo>
                <a:lnTo>
                  <a:pt x="117906" y="84210"/>
                </a:lnTo>
                <a:lnTo>
                  <a:pt x="117906" y="88421"/>
                </a:lnTo>
                <a:lnTo>
                  <a:pt x="116511" y="88421"/>
                </a:lnTo>
                <a:lnTo>
                  <a:pt x="116511" y="88421"/>
                </a:lnTo>
                <a:lnTo>
                  <a:pt x="116511" y="88421"/>
                </a:lnTo>
                <a:lnTo>
                  <a:pt x="116511" y="88421"/>
                </a:lnTo>
                <a:lnTo>
                  <a:pt x="116511" y="88421"/>
                </a:lnTo>
                <a:lnTo>
                  <a:pt x="115116" y="88421"/>
                </a:lnTo>
                <a:lnTo>
                  <a:pt x="115116" y="88421"/>
                </a:lnTo>
                <a:lnTo>
                  <a:pt x="115116" y="88421"/>
                </a:lnTo>
                <a:lnTo>
                  <a:pt x="113720" y="88421"/>
                </a:lnTo>
                <a:lnTo>
                  <a:pt x="113720" y="88421"/>
                </a:lnTo>
                <a:lnTo>
                  <a:pt x="113720" y="88421"/>
                </a:lnTo>
                <a:lnTo>
                  <a:pt x="113720" y="88421"/>
                </a:lnTo>
                <a:lnTo>
                  <a:pt x="113720" y="88421"/>
                </a:lnTo>
                <a:lnTo>
                  <a:pt x="112325" y="88421"/>
                </a:lnTo>
                <a:lnTo>
                  <a:pt x="112325" y="88421"/>
                </a:lnTo>
                <a:lnTo>
                  <a:pt x="112325" y="88421"/>
                </a:lnTo>
                <a:lnTo>
                  <a:pt x="112325" y="88421"/>
                </a:lnTo>
                <a:lnTo>
                  <a:pt x="110232" y="88421"/>
                </a:lnTo>
                <a:lnTo>
                  <a:pt x="110232" y="88421"/>
                </a:lnTo>
                <a:lnTo>
                  <a:pt x="110232" y="88421"/>
                </a:lnTo>
                <a:lnTo>
                  <a:pt x="108837" y="88421"/>
                </a:lnTo>
                <a:lnTo>
                  <a:pt x="108837" y="9263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7" name="Shape 2267"/>
          <p:cNvSpPr/>
          <p:nvPr/>
        </p:nvSpPr>
        <p:spPr>
          <a:xfrm>
            <a:off x="2726535" y="2146302"/>
            <a:ext cx="204787" cy="90487"/>
          </a:xfrm>
          <a:custGeom>
            <a:avLst/>
            <a:gdLst/>
            <a:ahLst/>
            <a:cxnLst/>
            <a:rect l="0" t="0" r="0" b="0"/>
            <a:pathLst>
              <a:path w="120000" h="120000" extrusionOk="0">
                <a:moveTo>
                  <a:pt x="108837" y="92631"/>
                </a:moveTo>
                <a:lnTo>
                  <a:pt x="108837" y="92631"/>
                </a:lnTo>
                <a:lnTo>
                  <a:pt x="108837" y="92631"/>
                </a:lnTo>
                <a:lnTo>
                  <a:pt x="108837" y="92631"/>
                </a:lnTo>
                <a:lnTo>
                  <a:pt x="107441" y="92631"/>
                </a:lnTo>
                <a:lnTo>
                  <a:pt x="107441" y="92631"/>
                </a:lnTo>
                <a:lnTo>
                  <a:pt x="107441" y="92631"/>
                </a:lnTo>
                <a:lnTo>
                  <a:pt x="107441" y="92631"/>
                </a:lnTo>
                <a:lnTo>
                  <a:pt x="106046" y="92631"/>
                </a:lnTo>
                <a:lnTo>
                  <a:pt x="106046" y="92631"/>
                </a:lnTo>
                <a:lnTo>
                  <a:pt x="106046" y="92631"/>
                </a:lnTo>
                <a:lnTo>
                  <a:pt x="104651" y="92631"/>
                </a:lnTo>
                <a:lnTo>
                  <a:pt x="104651" y="92631"/>
                </a:lnTo>
                <a:lnTo>
                  <a:pt x="104651" y="92631"/>
                </a:lnTo>
                <a:lnTo>
                  <a:pt x="104651" y="92631"/>
                </a:lnTo>
                <a:lnTo>
                  <a:pt x="102558" y="92631"/>
                </a:lnTo>
                <a:lnTo>
                  <a:pt x="102558" y="88421"/>
                </a:lnTo>
                <a:lnTo>
                  <a:pt x="104651" y="88421"/>
                </a:lnTo>
                <a:lnTo>
                  <a:pt x="104651" y="88421"/>
                </a:lnTo>
                <a:lnTo>
                  <a:pt x="104651" y="88421"/>
                </a:lnTo>
                <a:lnTo>
                  <a:pt x="104651" y="88421"/>
                </a:lnTo>
                <a:lnTo>
                  <a:pt x="104651" y="88421"/>
                </a:lnTo>
                <a:lnTo>
                  <a:pt x="104651" y="88421"/>
                </a:lnTo>
                <a:lnTo>
                  <a:pt x="106046" y="88421"/>
                </a:lnTo>
                <a:lnTo>
                  <a:pt x="106046" y="84210"/>
                </a:lnTo>
                <a:lnTo>
                  <a:pt x="104651" y="84210"/>
                </a:lnTo>
                <a:lnTo>
                  <a:pt x="104651" y="84210"/>
                </a:lnTo>
                <a:lnTo>
                  <a:pt x="104651" y="84210"/>
                </a:lnTo>
                <a:lnTo>
                  <a:pt x="104651" y="84210"/>
                </a:lnTo>
                <a:lnTo>
                  <a:pt x="102558" y="84210"/>
                </a:lnTo>
                <a:lnTo>
                  <a:pt x="102558" y="88421"/>
                </a:lnTo>
                <a:lnTo>
                  <a:pt x="102558" y="88421"/>
                </a:lnTo>
                <a:lnTo>
                  <a:pt x="102558" y="88421"/>
                </a:lnTo>
                <a:lnTo>
                  <a:pt x="102558" y="88421"/>
                </a:lnTo>
                <a:lnTo>
                  <a:pt x="102558" y="88421"/>
                </a:lnTo>
                <a:lnTo>
                  <a:pt x="101162" y="88421"/>
                </a:lnTo>
                <a:lnTo>
                  <a:pt x="101162" y="88421"/>
                </a:lnTo>
                <a:lnTo>
                  <a:pt x="101162" y="88421"/>
                </a:lnTo>
                <a:lnTo>
                  <a:pt x="99767" y="88421"/>
                </a:lnTo>
                <a:lnTo>
                  <a:pt x="99767" y="88421"/>
                </a:lnTo>
                <a:lnTo>
                  <a:pt x="99767" y="88421"/>
                </a:lnTo>
                <a:lnTo>
                  <a:pt x="99767" y="88421"/>
                </a:lnTo>
                <a:lnTo>
                  <a:pt x="99767" y="88421"/>
                </a:lnTo>
                <a:lnTo>
                  <a:pt x="98372" y="88421"/>
                </a:lnTo>
                <a:lnTo>
                  <a:pt x="98372" y="88421"/>
                </a:lnTo>
                <a:lnTo>
                  <a:pt x="98372" y="88421"/>
                </a:lnTo>
                <a:lnTo>
                  <a:pt x="98372" y="92631"/>
                </a:lnTo>
                <a:lnTo>
                  <a:pt x="98372" y="92631"/>
                </a:lnTo>
                <a:lnTo>
                  <a:pt x="98372" y="92631"/>
                </a:lnTo>
                <a:lnTo>
                  <a:pt x="98372" y="92631"/>
                </a:lnTo>
                <a:lnTo>
                  <a:pt x="98372" y="92631"/>
                </a:lnTo>
                <a:lnTo>
                  <a:pt x="96976" y="92631"/>
                </a:lnTo>
                <a:lnTo>
                  <a:pt x="96976" y="92631"/>
                </a:lnTo>
                <a:lnTo>
                  <a:pt x="96976" y="92631"/>
                </a:lnTo>
                <a:lnTo>
                  <a:pt x="96976" y="92631"/>
                </a:lnTo>
                <a:lnTo>
                  <a:pt x="94883" y="92631"/>
                </a:lnTo>
                <a:lnTo>
                  <a:pt x="94883" y="92631"/>
                </a:lnTo>
                <a:lnTo>
                  <a:pt x="94883" y="96842"/>
                </a:lnTo>
                <a:lnTo>
                  <a:pt x="94883" y="96842"/>
                </a:lnTo>
                <a:lnTo>
                  <a:pt x="94883" y="96842"/>
                </a:lnTo>
                <a:lnTo>
                  <a:pt x="94883" y="96842"/>
                </a:lnTo>
                <a:lnTo>
                  <a:pt x="93488" y="96842"/>
                </a:lnTo>
                <a:lnTo>
                  <a:pt x="93488" y="96842"/>
                </a:lnTo>
                <a:lnTo>
                  <a:pt x="93488" y="96842"/>
                </a:lnTo>
                <a:lnTo>
                  <a:pt x="93488" y="103157"/>
                </a:lnTo>
                <a:lnTo>
                  <a:pt x="93488" y="103157"/>
                </a:lnTo>
                <a:lnTo>
                  <a:pt x="93488" y="103157"/>
                </a:lnTo>
                <a:lnTo>
                  <a:pt x="92093" y="103157"/>
                </a:lnTo>
                <a:lnTo>
                  <a:pt x="92093" y="103157"/>
                </a:lnTo>
                <a:lnTo>
                  <a:pt x="92093" y="103157"/>
                </a:lnTo>
                <a:lnTo>
                  <a:pt x="90697" y="103157"/>
                </a:lnTo>
                <a:lnTo>
                  <a:pt x="90697" y="96842"/>
                </a:lnTo>
                <a:lnTo>
                  <a:pt x="90697" y="96842"/>
                </a:lnTo>
                <a:lnTo>
                  <a:pt x="90697" y="96842"/>
                </a:lnTo>
                <a:lnTo>
                  <a:pt x="90697" y="96842"/>
                </a:lnTo>
                <a:lnTo>
                  <a:pt x="89302" y="96842"/>
                </a:lnTo>
                <a:lnTo>
                  <a:pt x="89302" y="103157"/>
                </a:lnTo>
                <a:lnTo>
                  <a:pt x="90697" y="103157"/>
                </a:lnTo>
                <a:lnTo>
                  <a:pt x="90697" y="103157"/>
                </a:lnTo>
                <a:lnTo>
                  <a:pt x="90697" y="103157"/>
                </a:lnTo>
                <a:lnTo>
                  <a:pt x="90697" y="107368"/>
                </a:lnTo>
                <a:lnTo>
                  <a:pt x="89302" y="107368"/>
                </a:lnTo>
                <a:lnTo>
                  <a:pt x="89302" y="107368"/>
                </a:lnTo>
                <a:lnTo>
                  <a:pt x="89302" y="107368"/>
                </a:lnTo>
                <a:lnTo>
                  <a:pt x="89302" y="107368"/>
                </a:lnTo>
                <a:lnTo>
                  <a:pt x="89302" y="107368"/>
                </a:lnTo>
                <a:lnTo>
                  <a:pt x="89302" y="107368"/>
                </a:lnTo>
                <a:lnTo>
                  <a:pt x="89302" y="111578"/>
                </a:lnTo>
                <a:lnTo>
                  <a:pt x="87209" y="111578"/>
                </a:lnTo>
                <a:lnTo>
                  <a:pt x="87209" y="111578"/>
                </a:lnTo>
                <a:lnTo>
                  <a:pt x="87209" y="111578"/>
                </a:lnTo>
                <a:lnTo>
                  <a:pt x="87209" y="111578"/>
                </a:lnTo>
                <a:lnTo>
                  <a:pt x="87209" y="111578"/>
                </a:lnTo>
                <a:lnTo>
                  <a:pt x="87209" y="115789"/>
                </a:lnTo>
                <a:lnTo>
                  <a:pt x="85813" y="115789"/>
                </a:lnTo>
                <a:lnTo>
                  <a:pt x="85813" y="115789"/>
                </a:lnTo>
                <a:lnTo>
                  <a:pt x="85813" y="115789"/>
                </a:lnTo>
                <a:lnTo>
                  <a:pt x="85813" y="115789"/>
                </a:lnTo>
                <a:lnTo>
                  <a:pt x="85813" y="115789"/>
                </a:lnTo>
                <a:lnTo>
                  <a:pt x="84418" y="115789"/>
                </a:lnTo>
                <a:lnTo>
                  <a:pt x="84418" y="115789"/>
                </a:lnTo>
                <a:lnTo>
                  <a:pt x="84418" y="115789"/>
                </a:lnTo>
                <a:lnTo>
                  <a:pt x="84418" y="111578"/>
                </a:lnTo>
                <a:lnTo>
                  <a:pt x="84418" y="111578"/>
                </a:lnTo>
                <a:lnTo>
                  <a:pt x="84418" y="111578"/>
                </a:lnTo>
                <a:lnTo>
                  <a:pt x="84418" y="111578"/>
                </a:lnTo>
                <a:lnTo>
                  <a:pt x="85813" y="111578"/>
                </a:lnTo>
                <a:lnTo>
                  <a:pt x="85813" y="111578"/>
                </a:lnTo>
                <a:lnTo>
                  <a:pt x="85813" y="111578"/>
                </a:lnTo>
                <a:lnTo>
                  <a:pt x="85813" y="107368"/>
                </a:lnTo>
                <a:lnTo>
                  <a:pt x="85813" y="107368"/>
                </a:lnTo>
                <a:lnTo>
                  <a:pt x="85813" y="107368"/>
                </a:lnTo>
                <a:lnTo>
                  <a:pt x="85813" y="107368"/>
                </a:lnTo>
                <a:lnTo>
                  <a:pt x="84418" y="107368"/>
                </a:lnTo>
                <a:lnTo>
                  <a:pt x="84418" y="107368"/>
                </a:lnTo>
                <a:lnTo>
                  <a:pt x="84418" y="107368"/>
                </a:lnTo>
                <a:lnTo>
                  <a:pt x="84418" y="107368"/>
                </a:lnTo>
                <a:lnTo>
                  <a:pt x="83023" y="107368"/>
                </a:lnTo>
                <a:lnTo>
                  <a:pt x="83023" y="103157"/>
                </a:lnTo>
                <a:lnTo>
                  <a:pt x="83023" y="103157"/>
                </a:lnTo>
                <a:lnTo>
                  <a:pt x="83023" y="103157"/>
                </a:lnTo>
                <a:lnTo>
                  <a:pt x="83023" y="103157"/>
                </a:lnTo>
                <a:lnTo>
                  <a:pt x="83023" y="103157"/>
                </a:lnTo>
                <a:lnTo>
                  <a:pt x="81627" y="103157"/>
                </a:lnTo>
                <a:lnTo>
                  <a:pt x="81627" y="103157"/>
                </a:lnTo>
                <a:lnTo>
                  <a:pt x="81627" y="103157"/>
                </a:lnTo>
                <a:lnTo>
                  <a:pt x="81627" y="103157"/>
                </a:lnTo>
                <a:lnTo>
                  <a:pt x="83023" y="103157"/>
                </a:lnTo>
                <a:lnTo>
                  <a:pt x="83023" y="107368"/>
                </a:lnTo>
                <a:lnTo>
                  <a:pt x="83023" y="107368"/>
                </a:lnTo>
                <a:lnTo>
                  <a:pt x="83023" y="107368"/>
                </a:lnTo>
                <a:lnTo>
                  <a:pt x="83023" y="107368"/>
                </a:lnTo>
                <a:lnTo>
                  <a:pt x="83023" y="107368"/>
                </a:lnTo>
                <a:lnTo>
                  <a:pt x="83023" y="107368"/>
                </a:lnTo>
                <a:lnTo>
                  <a:pt x="83023" y="111578"/>
                </a:lnTo>
                <a:lnTo>
                  <a:pt x="83023" y="111578"/>
                </a:lnTo>
                <a:lnTo>
                  <a:pt x="83023" y="111578"/>
                </a:lnTo>
                <a:lnTo>
                  <a:pt x="83023" y="111578"/>
                </a:lnTo>
                <a:lnTo>
                  <a:pt x="83023" y="111578"/>
                </a:lnTo>
                <a:lnTo>
                  <a:pt x="83023" y="111578"/>
                </a:lnTo>
                <a:lnTo>
                  <a:pt x="83023" y="115789"/>
                </a:lnTo>
                <a:lnTo>
                  <a:pt x="81627" y="115789"/>
                </a:lnTo>
                <a:lnTo>
                  <a:pt x="81627" y="115789"/>
                </a:lnTo>
                <a:lnTo>
                  <a:pt x="81627" y="115789"/>
                </a:lnTo>
                <a:lnTo>
                  <a:pt x="81627" y="115789"/>
                </a:lnTo>
                <a:lnTo>
                  <a:pt x="81627" y="115789"/>
                </a:lnTo>
                <a:lnTo>
                  <a:pt x="81627" y="119999"/>
                </a:lnTo>
                <a:lnTo>
                  <a:pt x="81627" y="119999"/>
                </a:lnTo>
                <a:lnTo>
                  <a:pt x="79534" y="119999"/>
                </a:lnTo>
                <a:lnTo>
                  <a:pt x="79534" y="119999"/>
                </a:lnTo>
                <a:lnTo>
                  <a:pt x="79534" y="119999"/>
                </a:lnTo>
                <a:lnTo>
                  <a:pt x="78139" y="119999"/>
                </a:lnTo>
                <a:lnTo>
                  <a:pt x="78139" y="119999"/>
                </a:lnTo>
                <a:lnTo>
                  <a:pt x="78139" y="115789"/>
                </a:lnTo>
                <a:lnTo>
                  <a:pt x="78139" y="115789"/>
                </a:lnTo>
                <a:lnTo>
                  <a:pt x="78139" y="115789"/>
                </a:lnTo>
                <a:lnTo>
                  <a:pt x="76744" y="115789"/>
                </a:lnTo>
                <a:lnTo>
                  <a:pt x="76744" y="115789"/>
                </a:lnTo>
                <a:lnTo>
                  <a:pt x="76744" y="115789"/>
                </a:lnTo>
                <a:lnTo>
                  <a:pt x="76744" y="115789"/>
                </a:lnTo>
                <a:lnTo>
                  <a:pt x="76744" y="115789"/>
                </a:lnTo>
                <a:lnTo>
                  <a:pt x="76744" y="115789"/>
                </a:lnTo>
                <a:lnTo>
                  <a:pt x="75348" y="115789"/>
                </a:lnTo>
                <a:lnTo>
                  <a:pt x="75348" y="111578"/>
                </a:lnTo>
                <a:lnTo>
                  <a:pt x="75348" y="111578"/>
                </a:lnTo>
                <a:lnTo>
                  <a:pt x="75348" y="111578"/>
                </a:lnTo>
                <a:lnTo>
                  <a:pt x="75348" y="111578"/>
                </a:lnTo>
                <a:lnTo>
                  <a:pt x="73953" y="111578"/>
                </a:lnTo>
                <a:lnTo>
                  <a:pt x="73953" y="111578"/>
                </a:lnTo>
                <a:lnTo>
                  <a:pt x="73953" y="111578"/>
                </a:lnTo>
                <a:lnTo>
                  <a:pt x="73953" y="111578"/>
                </a:lnTo>
                <a:lnTo>
                  <a:pt x="73953" y="111578"/>
                </a:lnTo>
                <a:lnTo>
                  <a:pt x="71860" y="111578"/>
                </a:lnTo>
                <a:lnTo>
                  <a:pt x="71860" y="111578"/>
                </a:lnTo>
                <a:lnTo>
                  <a:pt x="71860" y="107368"/>
                </a:lnTo>
                <a:lnTo>
                  <a:pt x="71860" y="107368"/>
                </a:lnTo>
                <a:lnTo>
                  <a:pt x="71860" y="107368"/>
                </a:lnTo>
                <a:lnTo>
                  <a:pt x="71860" y="111578"/>
                </a:lnTo>
                <a:lnTo>
                  <a:pt x="71860" y="111578"/>
                </a:lnTo>
                <a:lnTo>
                  <a:pt x="71860" y="111578"/>
                </a:lnTo>
                <a:lnTo>
                  <a:pt x="71860" y="111578"/>
                </a:lnTo>
                <a:lnTo>
                  <a:pt x="71860" y="111578"/>
                </a:lnTo>
                <a:lnTo>
                  <a:pt x="71860" y="111578"/>
                </a:lnTo>
                <a:lnTo>
                  <a:pt x="71860" y="115789"/>
                </a:lnTo>
                <a:lnTo>
                  <a:pt x="73953" y="115789"/>
                </a:lnTo>
                <a:lnTo>
                  <a:pt x="73953" y="115789"/>
                </a:lnTo>
                <a:lnTo>
                  <a:pt x="73953" y="115789"/>
                </a:lnTo>
                <a:lnTo>
                  <a:pt x="73953" y="115789"/>
                </a:lnTo>
                <a:lnTo>
                  <a:pt x="73953" y="115789"/>
                </a:lnTo>
                <a:lnTo>
                  <a:pt x="73953" y="115789"/>
                </a:lnTo>
                <a:lnTo>
                  <a:pt x="73953" y="119999"/>
                </a:lnTo>
                <a:lnTo>
                  <a:pt x="73953" y="119999"/>
                </a:lnTo>
                <a:lnTo>
                  <a:pt x="73953" y="119999"/>
                </a:lnTo>
                <a:lnTo>
                  <a:pt x="73953" y="119999"/>
                </a:lnTo>
                <a:lnTo>
                  <a:pt x="71860" y="119999"/>
                </a:lnTo>
                <a:lnTo>
                  <a:pt x="71860" y="119999"/>
                </a:lnTo>
                <a:lnTo>
                  <a:pt x="71860" y="115789"/>
                </a:lnTo>
                <a:lnTo>
                  <a:pt x="71860" y="115789"/>
                </a:lnTo>
                <a:lnTo>
                  <a:pt x="71860" y="115789"/>
                </a:lnTo>
                <a:lnTo>
                  <a:pt x="71860" y="115789"/>
                </a:lnTo>
                <a:lnTo>
                  <a:pt x="70465" y="115789"/>
                </a:lnTo>
                <a:lnTo>
                  <a:pt x="70465" y="115789"/>
                </a:lnTo>
                <a:lnTo>
                  <a:pt x="70465" y="115789"/>
                </a:lnTo>
                <a:lnTo>
                  <a:pt x="69069" y="115789"/>
                </a:lnTo>
                <a:lnTo>
                  <a:pt x="69069" y="115789"/>
                </a:lnTo>
                <a:lnTo>
                  <a:pt x="69069" y="115789"/>
                </a:lnTo>
                <a:lnTo>
                  <a:pt x="69069" y="115789"/>
                </a:lnTo>
                <a:lnTo>
                  <a:pt x="69069" y="115789"/>
                </a:lnTo>
                <a:lnTo>
                  <a:pt x="69069" y="111578"/>
                </a:lnTo>
                <a:lnTo>
                  <a:pt x="67674" y="111578"/>
                </a:lnTo>
                <a:lnTo>
                  <a:pt x="67674" y="111578"/>
                </a:lnTo>
                <a:lnTo>
                  <a:pt x="67674" y="111578"/>
                </a:lnTo>
                <a:lnTo>
                  <a:pt x="67674" y="111578"/>
                </a:lnTo>
                <a:lnTo>
                  <a:pt x="66279" y="111578"/>
                </a:lnTo>
                <a:lnTo>
                  <a:pt x="66279" y="111578"/>
                </a:lnTo>
                <a:lnTo>
                  <a:pt x="66279" y="115789"/>
                </a:lnTo>
                <a:lnTo>
                  <a:pt x="66279" y="115789"/>
                </a:lnTo>
                <a:lnTo>
                  <a:pt x="66279" y="115789"/>
                </a:lnTo>
                <a:lnTo>
                  <a:pt x="66279" y="115789"/>
                </a:lnTo>
                <a:lnTo>
                  <a:pt x="66279" y="115789"/>
                </a:lnTo>
                <a:lnTo>
                  <a:pt x="66279" y="115789"/>
                </a:lnTo>
                <a:lnTo>
                  <a:pt x="66279" y="115789"/>
                </a:lnTo>
                <a:lnTo>
                  <a:pt x="66279" y="119999"/>
                </a:lnTo>
                <a:lnTo>
                  <a:pt x="66279" y="119999"/>
                </a:lnTo>
                <a:lnTo>
                  <a:pt x="64186" y="119999"/>
                </a:lnTo>
                <a:lnTo>
                  <a:pt x="64186" y="119999"/>
                </a:lnTo>
                <a:lnTo>
                  <a:pt x="64186" y="119999"/>
                </a:lnTo>
                <a:lnTo>
                  <a:pt x="64186" y="119999"/>
                </a:lnTo>
                <a:lnTo>
                  <a:pt x="62790" y="119999"/>
                </a:lnTo>
                <a:lnTo>
                  <a:pt x="62790" y="119999"/>
                </a:lnTo>
                <a:lnTo>
                  <a:pt x="62790" y="119999"/>
                </a:lnTo>
                <a:lnTo>
                  <a:pt x="62790" y="119999"/>
                </a:lnTo>
                <a:lnTo>
                  <a:pt x="61395" y="119999"/>
                </a:lnTo>
                <a:lnTo>
                  <a:pt x="61395" y="119999"/>
                </a:lnTo>
                <a:lnTo>
                  <a:pt x="61395" y="119999"/>
                </a:lnTo>
                <a:lnTo>
                  <a:pt x="60000" y="119999"/>
                </a:lnTo>
                <a:lnTo>
                  <a:pt x="60000" y="119999"/>
                </a:lnTo>
                <a:lnTo>
                  <a:pt x="60000" y="119999"/>
                </a:lnTo>
                <a:lnTo>
                  <a:pt x="60000" y="119999"/>
                </a:lnTo>
                <a:lnTo>
                  <a:pt x="58604" y="119999"/>
                </a:lnTo>
                <a:lnTo>
                  <a:pt x="58604" y="119999"/>
                </a:lnTo>
                <a:lnTo>
                  <a:pt x="58604" y="119999"/>
                </a:lnTo>
                <a:lnTo>
                  <a:pt x="58604" y="119999"/>
                </a:lnTo>
                <a:lnTo>
                  <a:pt x="56511" y="119999"/>
                </a:lnTo>
                <a:lnTo>
                  <a:pt x="56511" y="119999"/>
                </a:lnTo>
                <a:lnTo>
                  <a:pt x="56511" y="119999"/>
                </a:lnTo>
                <a:lnTo>
                  <a:pt x="55116" y="119999"/>
                </a:lnTo>
                <a:lnTo>
                  <a:pt x="55116" y="119999"/>
                </a:lnTo>
                <a:lnTo>
                  <a:pt x="55116" y="119999"/>
                </a:lnTo>
                <a:lnTo>
                  <a:pt x="55116" y="115789"/>
                </a:lnTo>
                <a:lnTo>
                  <a:pt x="55116" y="115789"/>
                </a:lnTo>
                <a:lnTo>
                  <a:pt x="53720" y="115789"/>
                </a:lnTo>
                <a:lnTo>
                  <a:pt x="53720" y="115789"/>
                </a:lnTo>
                <a:lnTo>
                  <a:pt x="53720" y="115789"/>
                </a:lnTo>
                <a:lnTo>
                  <a:pt x="53720" y="115789"/>
                </a:lnTo>
                <a:lnTo>
                  <a:pt x="52325" y="115789"/>
                </a:lnTo>
                <a:lnTo>
                  <a:pt x="52325" y="115789"/>
                </a:lnTo>
                <a:lnTo>
                  <a:pt x="52325" y="115789"/>
                </a:lnTo>
                <a:lnTo>
                  <a:pt x="50930" y="115789"/>
                </a:lnTo>
                <a:lnTo>
                  <a:pt x="50930" y="115789"/>
                </a:lnTo>
                <a:lnTo>
                  <a:pt x="50930" y="115789"/>
                </a:lnTo>
                <a:lnTo>
                  <a:pt x="50930" y="115789"/>
                </a:lnTo>
                <a:lnTo>
                  <a:pt x="50930" y="115789"/>
                </a:lnTo>
                <a:lnTo>
                  <a:pt x="48837" y="115789"/>
                </a:lnTo>
                <a:lnTo>
                  <a:pt x="48837" y="115789"/>
                </a:lnTo>
                <a:lnTo>
                  <a:pt x="48837" y="115789"/>
                </a:lnTo>
                <a:lnTo>
                  <a:pt x="48837" y="115789"/>
                </a:lnTo>
                <a:lnTo>
                  <a:pt x="48837" y="115789"/>
                </a:lnTo>
                <a:lnTo>
                  <a:pt x="47441" y="115789"/>
                </a:lnTo>
                <a:lnTo>
                  <a:pt x="47441" y="115789"/>
                </a:lnTo>
                <a:lnTo>
                  <a:pt x="47441" y="115789"/>
                </a:lnTo>
                <a:lnTo>
                  <a:pt x="47441" y="115789"/>
                </a:lnTo>
                <a:lnTo>
                  <a:pt x="46046" y="115789"/>
                </a:lnTo>
                <a:lnTo>
                  <a:pt x="46046" y="115789"/>
                </a:lnTo>
                <a:lnTo>
                  <a:pt x="46046" y="115789"/>
                </a:lnTo>
                <a:lnTo>
                  <a:pt x="46046" y="115789"/>
                </a:lnTo>
                <a:lnTo>
                  <a:pt x="46046" y="115789"/>
                </a:lnTo>
                <a:lnTo>
                  <a:pt x="44651" y="115789"/>
                </a:lnTo>
                <a:lnTo>
                  <a:pt x="44651" y="111578"/>
                </a:lnTo>
                <a:lnTo>
                  <a:pt x="44651" y="111578"/>
                </a:lnTo>
                <a:lnTo>
                  <a:pt x="44651" y="111578"/>
                </a:lnTo>
                <a:lnTo>
                  <a:pt x="44651" y="111578"/>
                </a:lnTo>
                <a:lnTo>
                  <a:pt x="43255" y="111578"/>
                </a:lnTo>
                <a:lnTo>
                  <a:pt x="43255" y="111578"/>
                </a:lnTo>
                <a:lnTo>
                  <a:pt x="43255" y="111578"/>
                </a:lnTo>
                <a:lnTo>
                  <a:pt x="41162" y="111578"/>
                </a:lnTo>
                <a:lnTo>
                  <a:pt x="41162" y="111578"/>
                </a:lnTo>
                <a:lnTo>
                  <a:pt x="41162" y="111578"/>
                </a:lnTo>
                <a:lnTo>
                  <a:pt x="41162" y="111578"/>
                </a:lnTo>
                <a:lnTo>
                  <a:pt x="41162" y="111578"/>
                </a:lnTo>
                <a:lnTo>
                  <a:pt x="41162" y="111578"/>
                </a:lnTo>
                <a:lnTo>
                  <a:pt x="39767" y="111578"/>
                </a:lnTo>
                <a:lnTo>
                  <a:pt x="39767" y="111578"/>
                </a:lnTo>
                <a:lnTo>
                  <a:pt x="39767" y="111578"/>
                </a:lnTo>
                <a:lnTo>
                  <a:pt x="39767" y="111578"/>
                </a:lnTo>
                <a:lnTo>
                  <a:pt x="39767" y="107368"/>
                </a:lnTo>
                <a:lnTo>
                  <a:pt x="38372" y="107368"/>
                </a:lnTo>
                <a:lnTo>
                  <a:pt x="38372" y="107368"/>
                </a:lnTo>
                <a:lnTo>
                  <a:pt x="38372" y="107368"/>
                </a:lnTo>
                <a:lnTo>
                  <a:pt x="38372" y="107368"/>
                </a:lnTo>
                <a:lnTo>
                  <a:pt x="38372" y="107368"/>
                </a:lnTo>
                <a:lnTo>
                  <a:pt x="39767" y="107368"/>
                </a:lnTo>
                <a:lnTo>
                  <a:pt x="39767" y="107368"/>
                </a:lnTo>
                <a:lnTo>
                  <a:pt x="39767" y="103157"/>
                </a:lnTo>
                <a:lnTo>
                  <a:pt x="39767" y="103157"/>
                </a:lnTo>
                <a:lnTo>
                  <a:pt x="39767" y="103157"/>
                </a:lnTo>
                <a:lnTo>
                  <a:pt x="39767" y="107368"/>
                </a:lnTo>
                <a:lnTo>
                  <a:pt x="41162" y="107368"/>
                </a:lnTo>
                <a:lnTo>
                  <a:pt x="41162" y="107368"/>
                </a:lnTo>
                <a:lnTo>
                  <a:pt x="41162" y="107368"/>
                </a:lnTo>
                <a:lnTo>
                  <a:pt x="41162" y="107368"/>
                </a:lnTo>
                <a:lnTo>
                  <a:pt x="43255" y="107368"/>
                </a:lnTo>
                <a:lnTo>
                  <a:pt x="43255" y="103157"/>
                </a:lnTo>
                <a:lnTo>
                  <a:pt x="43255" y="103157"/>
                </a:lnTo>
                <a:lnTo>
                  <a:pt x="43255" y="103157"/>
                </a:lnTo>
                <a:lnTo>
                  <a:pt x="44651" y="103157"/>
                </a:lnTo>
                <a:lnTo>
                  <a:pt x="44651" y="103157"/>
                </a:lnTo>
                <a:lnTo>
                  <a:pt x="44651" y="103157"/>
                </a:lnTo>
                <a:lnTo>
                  <a:pt x="44651" y="103157"/>
                </a:lnTo>
                <a:lnTo>
                  <a:pt x="43255" y="103157"/>
                </a:lnTo>
                <a:lnTo>
                  <a:pt x="43255" y="103157"/>
                </a:lnTo>
                <a:lnTo>
                  <a:pt x="43255" y="103157"/>
                </a:lnTo>
                <a:lnTo>
                  <a:pt x="41162" y="103157"/>
                </a:lnTo>
                <a:lnTo>
                  <a:pt x="41162" y="103157"/>
                </a:lnTo>
                <a:lnTo>
                  <a:pt x="41162" y="103157"/>
                </a:lnTo>
                <a:lnTo>
                  <a:pt x="41162" y="103157"/>
                </a:lnTo>
                <a:lnTo>
                  <a:pt x="41162" y="103157"/>
                </a:lnTo>
                <a:lnTo>
                  <a:pt x="39767" y="103157"/>
                </a:lnTo>
                <a:lnTo>
                  <a:pt x="39767" y="103157"/>
                </a:lnTo>
                <a:lnTo>
                  <a:pt x="39767" y="103157"/>
                </a:lnTo>
                <a:lnTo>
                  <a:pt x="39767" y="103157"/>
                </a:lnTo>
                <a:lnTo>
                  <a:pt x="39767" y="103157"/>
                </a:lnTo>
                <a:lnTo>
                  <a:pt x="38372" y="103157"/>
                </a:lnTo>
                <a:lnTo>
                  <a:pt x="38372" y="103157"/>
                </a:lnTo>
                <a:lnTo>
                  <a:pt x="38372" y="103157"/>
                </a:lnTo>
                <a:lnTo>
                  <a:pt x="36976" y="103157"/>
                </a:lnTo>
                <a:lnTo>
                  <a:pt x="36976" y="103157"/>
                </a:lnTo>
                <a:lnTo>
                  <a:pt x="36976" y="103157"/>
                </a:lnTo>
                <a:lnTo>
                  <a:pt x="36976" y="103157"/>
                </a:lnTo>
                <a:lnTo>
                  <a:pt x="35581" y="103157"/>
                </a:lnTo>
                <a:lnTo>
                  <a:pt x="35581" y="103157"/>
                </a:lnTo>
                <a:lnTo>
                  <a:pt x="35581" y="103157"/>
                </a:lnTo>
                <a:lnTo>
                  <a:pt x="35581" y="103157"/>
                </a:lnTo>
                <a:lnTo>
                  <a:pt x="35581" y="103157"/>
                </a:lnTo>
                <a:lnTo>
                  <a:pt x="33488" y="103157"/>
                </a:lnTo>
                <a:lnTo>
                  <a:pt x="33488" y="103157"/>
                </a:lnTo>
                <a:lnTo>
                  <a:pt x="33488" y="103157"/>
                </a:lnTo>
                <a:lnTo>
                  <a:pt x="33488" y="103157"/>
                </a:lnTo>
                <a:lnTo>
                  <a:pt x="33488" y="103157"/>
                </a:lnTo>
                <a:lnTo>
                  <a:pt x="33488" y="96842"/>
                </a:lnTo>
                <a:lnTo>
                  <a:pt x="32093" y="96842"/>
                </a:lnTo>
                <a:lnTo>
                  <a:pt x="32093" y="96842"/>
                </a:lnTo>
                <a:lnTo>
                  <a:pt x="32093" y="96842"/>
                </a:lnTo>
                <a:lnTo>
                  <a:pt x="32093" y="96842"/>
                </a:lnTo>
                <a:lnTo>
                  <a:pt x="30697" y="96842"/>
                </a:lnTo>
                <a:lnTo>
                  <a:pt x="30697" y="96842"/>
                </a:lnTo>
                <a:lnTo>
                  <a:pt x="30697" y="96842"/>
                </a:lnTo>
                <a:lnTo>
                  <a:pt x="30697" y="96842"/>
                </a:lnTo>
                <a:lnTo>
                  <a:pt x="30697" y="96842"/>
                </a:lnTo>
                <a:lnTo>
                  <a:pt x="29302" y="96842"/>
                </a:lnTo>
                <a:lnTo>
                  <a:pt x="29302" y="92631"/>
                </a:lnTo>
                <a:lnTo>
                  <a:pt x="29302" y="92631"/>
                </a:lnTo>
                <a:lnTo>
                  <a:pt x="29302" y="92631"/>
                </a:lnTo>
                <a:lnTo>
                  <a:pt x="29302" y="92631"/>
                </a:lnTo>
                <a:lnTo>
                  <a:pt x="29302" y="92631"/>
                </a:lnTo>
                <a:lnTo>
                  <a:pt x="27906" y="92631"/>
                </a:lnTo>
                <a:lnTo>
                  <a:pt x="27906" y="92631"/>
                </a:lnTo>
                <a:lnTo>
                  <a:pt x="27906" y="92631"/>
                </a:lnTo>
                <a:lnTo>
                  <a:pt x="27906" y="92631"/>
                </a:lnTo>
                <a:lnTo>
                  <a:pt x="27906" y="92631"/>
                </a:lnTo>
                <a:lnTo>
                  <a:pt x="25813" y="92631"/>
                </a:lnTo>
                <a:lnTo>
                  <a:pt x="25813" y="88421"/>
                </a:lnTo>
                <a:lnTo>
                  <a:pt x="25813" y="88421"/>
                </a:lnTo>
                <a:lnTo>
                  <a:pt x="25813" y="88421"/>
                </a:lnTo>
                <a:lnTo>
                  <a:pt x="25813" y="88421"/>
                </a:lnTo>
                <a:lnTo>
                  <a:pt x="24418" y="88421"/>
                </a:lnTo>
                <a:lnTo>
                  <a:pt x="24418" y="88421"/>
                </a:lnTo>
                <a:lnTo>
                  <a:pt x="24418" y="88421"/>
                </a:lnTo>
                <a:lnTo>
                  <a:pt x="24418" y="88421"/>
                </a:lnTo>
                <a:lnTo>
                  <a:pt x="25813" y="88421"/>
                </a:lnTo>
                <a:lnTo>
                  <a:pt x="25813" y="88421"/>
                </a:lnTo>
                <a:lnTo>
                  <a:pt x="25813" y="84210"/>
                </a:lnTo>
                <a:lnTo>
                  <a:pt x="25813" y="84210"/>
                </a:lnTo>
                <a:lnTo>
                  <a:pt x="27906" y="84210"/>
                </a:lnTo>
                <a:lnTo>
                  <a:pt x="27906" y="84210"/>
                </a:lnTo>
                <a:lnTo>
                  <a:pt x="27906" y="84210"/>
                </a:lnTo>
                <a:lnTo>
                  <a:pt x="27906" y="84210"/>
                </a:lnTo>
                <a:lnTo>
                  <a:pt x="29302" y="84210"/>
                </a:lnTo>
                <a:lnTo>
                  <a:pt x="29302" y="84210"/>
                </a:lnTo>
                <a:lnTo>
                  <a:pt x="29302" y="84210"/>
                </a:lnTo>
                <a:lnTo>
                  <a:pt x="29302" y="84210"/>
                </a:lnTo>
                <a:lnTo>
                  <a:pt x="30697" y="84210"/>
                </a:lnTo>
                <a:lnTo>
                  <a:pt x="30697" y="84210"/>
                </a:lnTo>
                <a:lnTo>
                  <a:pt x="30697" y="84210"/>
                </a:lnTo>
                <a:lnTo>
                  <a:pt x="30697" y="84210"/>
                </a:lnTo>
                <a:lnTo>
                  <a:pt x="32093" y="84210"/>
                </a:lnTo>
                <a:lnTo>
                  <a:pt x="32093" y="84210"/>
                </a:lnTo>
                <a:lnTo>
                  <a:pt x="32093" y="84210"/>
                </a:lnTo>
                <a:lnTo>
                  <a:pt x="32093" y="84210"/>
                </a:lnTo>
                <a:lnTo>
                  <a:pt x="32093" y="84210"/>
                </a:lnTo>
                <a:lnTo>
                  <a:pt x="33488" y="84210"/>
                </a:lnTo>
                <a:lnTo>
                  <a:pt x="33488" y="80000"/>
                </a:lnTo>
                <a:lnTo>
                  <a:pt x="33488" y="80000"/>
                </a:lnTo>
                <a:lnTo>
                  <a:pt x="33488" y="80000"/>
                </a:lnTo>
                <a:lnTo>
                  <a:pt x="33488" y="80000"/>
                </a:lnTo>
                <a:lnTo>
                  <a:pt x="35581" y="80000"/>
                </a:lnTo>
                <a:lnTo>
                  <a:pt x="35581" y="80000"/>
                </a:lnTo>
                <a:lnTo>
                  <a:pt x="35581" y="80000"/>
                </a:lnTo>
                <a:lnTo>
                  <a:pt x="36976" y="80000"/>
                </a:lnTo>
                <a:lnTo>
                  <a:pt x="36976" y="80000"/>
                </a:lnTo>
                <a:lnTo>
                  <a:pt x="36976" y="80000"/>
                </a:lnTo>
                <a:lnTo>
                  <a:pt x="36976" y="80000"/>
                </a:lnTo>
                <a:lnTo>
                  <a:pt x="38372" y="80000"/>
                </a:lnTo>
                <a:lnTo>
                  <a:pt x="38372" y="80000"/>
                </a:lnTo>
                <a:lnTo>
                  <a:pt x="38372" y="80000"/>
                </a:lnTo>
                <a:lnTo>
                  <a:pt x="39767" y="80000"/>
                </a:lnTo>
                <a:lnTo>
                  <a:pt x="39767" y="80000"/>
                </a:lnTo>
                <a:lnTo>
                  <a:pt x="39767" y="80000"/>
                </a:lnTo>
                <a:lnTo>
                  <a:pt x="39767" y="80000"/>
                </a:lnTo>
                <a:lnTo>
                  <a:pt x="41162" y="80000"/>
                </a:lnTo>
                <a:lnTo>
                  <a:pt x="41162" y="80000"/>
                </a:lnTo>
                <a:lnTo>
                  <a:pt x="41162" y="80000"/>
                </a:lnTo>
                <a:lnTo>
                  <a:pt x="41162" y="80000"/>
                </a:lnTo>
                <a:lnTo>
                  <a:pt x="43255" y="80000"/>
                </a:lnTo>
                <a:lnTo>
                  <a:pt x="43255" y="80000"/>
                </a:lnTo>
                <a:lnTo>
                  <a:pt x="43255" y="80000"/>
                </a:lnTo>
                <a:lnTo>
                  <a:pt x="44651" y="80000"/>
                </a:lnTo>
                <a:lnTo>
                  <a:pt x="44651" y="80000"/>
                </a:lnTo>
                <a:lnTo>
                  <a:pt x="44651" y="80000"/>
                </a:lnTo>
                <a:lnTo>
                  <a:pt x="44651" y="80000"/>
                </a:lnTo>
                <a:lnTo>
                  <a:pt x="46046" y="80000"/>
                </a:lnTo>
                <a:lnTo>
                  <a:pt x="46046" y="80000"/>
                </a:lnTo>
                <a:lnTo>
                  <a:pt x="46046" y="80000"/>
                </a:lnTo>
                <a:lnTo>
                  <a:pt x="46046" y="80000"/>
                </a:lnTo>
                <a:lnTo>
                  <a:pt x="47441" y="80000"/>
                </a:lnTo>
                <a:lnTo>
                  <a:pt x="47441" y="80000"/>
                </a:lnTo>
                <a:lnTo>
                  <a:pt x="47441" y="80000"/>
                </a:lnTo>
                <a:lnTo>
                  <a:pt x="48837" y="80000"/>
                </a:lnTo>
                <a:lnTo>
                  <a:pt x="48837" y="80000"/>
                </a:lnTo>
                <a:lnTo>
                  <a:pt x="48837" y="80000"/>
                </a:lnTo>
                <a:lnTo>
                  <a:pt x="48837" y="80000"/>
                </a:lnTo>
                <a:lnTo>
                  <a:pt x="50930" y="80000"/>
                </a:lnTo>
                <a:lnTo>
                  <a:pt x="50930" y="80000"/>
                </a:lnTo>
                <a:lnTo>
                  <a:pt x="48837" y="80000"/>
                </a:lnTo>
                <a:lnTo>
                  <a:pt x="48837" y="80000"/>
                </a:lnTo>
                <a:lnTo>
                  <a:pt x="48837" y="80000"/>
                </a:lnTo>
                <a:lnTo>
                  <a:pt x="48837" y="80000"/>
                </a:lnTo>
                <a:lnTo>
                  <a:pt x="47441" y="80000"/>
                </a:lnTo>
                <a:lnTo>
                  <a:pt x="47441" y="80000"/>
                </a:lnTo>
                <a:lnTo>
                  <a:pt x="47441" y="80000"/>
                </a:lnTo>
                <a:lnTo>
                  <a:pt x="46046" y="80000"/>
                </a:lnTo>
                <a:lnTo>
                  <a:pt x="46046" y="80000"/>
                </a:lnTo>
                <a:lnTo>
                  <a:pt x="46046" y="80000"/>
                </a:lnTo>
                <a:lnTo>
                  <a:pt x="46046" y="80000"/>
                </a:lnTo>
                <a:lnTo>
                  <a:pt x="44651" y="80000"/>
                </a:lnTo>
                <a:lnTo>
                  <a:pt x="44651" y="80000"/>
                </a:lnTo>
                <a:lnTo>
                  <a:pt x="44651" y="80000"/>
                </a:lnTo>
                <a:lnTo>
                  <a:pt x="44651" y="80000"/>
                </a:lnTo>
                <a:lnTo>
                  <a:pt x="43255" y="80000"/>
                </a:lnTo>
                <a:lnTo>
                  <a:pt x="43255" y="80000"/>
                </a:lnTo>
                <a:lnTo>
                  <a:pt x="43255" y="80000"/>
                </a:lnTo>
                <a:lnTo>
                  <a:pt x="41162" y="80000"/>
                </a:lnTo>
                <a:lnTo>
                  <a:pt x="41162" y="80000"/>
                </a:lnTo>
                <a:lnTo>
                  <a:pt x="41162" y="80000"/>
                </a:lnTo>
                <a:lnTo>
                  <a:pt x="41162" y="80000"/>
                </a:lnTo>
                <a:lnTo>
                  <a:pt x="41162" y="73684"/>
                </a:lnTo>
                <a:lnTo>
                  <a:pt x="41162" y="73684"/>
                </a:lnTo>
                <a:lnTo>
                  <a:pt x="41162" y="73684"/>
                </a:lnTo>
                <a:lnTo>
                  <a:pt x="41162" y="73684"/>
                </a:lnTo>
                <a:lnTo>
                  <a:pt x="43255" y="73684"/>
                </a:lnTo>
                <a:lnTo>
                  <a:pt x="43255" y="73684"/>
                </a:lnTo>
                <a:lnTo>
                  <a:pt x="41162" y="73684"/>
                </a:lnTo>
                <a:lnTo>
                  <a:pt x="41162" y="73684"/>
                </a:lnTo>
                <a:lnTo>
                  <a:pt x="41162" y="73684"/>
                </a:lnTo>
                <a:lnTo>
                  <a:pt x="41162" y="73684"/>
                </a:lnTo>
                <a:lnTo>
                  <a:pt x="41162" y="73684"/>
                </a:lnTo>
                <a:lnTo>
                  <a:pt x="39767" y="73684"/>
                </a:lnTo>
                <a:lnTo>
                  <a:pt x="39767" y="73684"/>
                </a:lnTo>
                <a:lnTo>
                  <a:pt x="39767" y="73684"/>
                </a:lnTo>
                <a:lnTo>
                  <a:pt x="39767" y="73684"/>
                </a:lnTo>
                <a:lnTo>
                  <a:pt x="39767" y="73684"/>
                </a:lnTo>
                <a:lnTo>
                  <a:pt x="39767" y="73684"/>
                </a:lnTo>
                <a:lnTo>
                  <a:pt x="38372" y="73684"/>
                </a:lnTo>
                <a:lnTo>
                  <a:pt x="38372" y="73684"/>
                </a:lnTo>
                <a:lnTo>
                  <a:pt x="38372" y="73684"/>
                </a:lnTo>
                <a:lnTo>
                  <a:pt x="38372" y="73684"/>
                </a:lnTo>
                <a:lnTo>
                  <a:pt x="38372" y="73684"/>
                </a:lnTo>
                <a:lnTo>
                  <a:pt x="36976" y="73684"/>
                </a:lnTo>
                <a:lnTo>
                  <a:pt x="36976" y="73684"/>
                </a:lnTo>
                <a:lnTo>
                  <a:pt x="36976" y="73684"/>
                </a:lnTo>
                <a:lnTo>
                  <a:pt x="36976" y="73684"/>
                </a:lnTo>
                <a:lnTo>
                  <a:pt x="35581" y="73684"/>
                </a:lnTo>
                <a:lnTo>
                  <a:pt x="35581" y="73684"/>
                </a:lnTo>
                <a:lnTo>
                  <a:pt x="35581" y="73684"/>
                </a:lnTo>
                <a:lnTo>
                  <a:pt x="33488" y="73684"/>
                </a:lnTo>
                <a:lnTo>
                  <a:pt x="33488" y="73684"/>
                </a:lnTo>
                <a:lnTo>
                  <a:pt x="33488" y="73684"/>
                </a:lnTo>
                <a:lnTo>
                  <a:pt x="33488" y="73684"/>
                </a:lnTo>
                <a:lnTo>
                  <a:pt x="33488" y="73684"/>
                </a:lnTo>
                <a:lnTo>
                  <a:pt x="33488" y="73684"/>
                </a:lnTo>
                <a:lnTo>
                  <a:pt x="32093" y="73684"/>
                </a:lnTo>
                <a:lnTo>
                  <a:pt x="32093" y="73684"/>
                </a:lnTo>
                <a:lnTo>
                  <a:pt x="32093" y="73684"/>
                </a:lnTo>
                <a:lnTo>
                  <a:pt x="32093" y="73684"/>
                </a:lnTo>
                <a:lnTo>
                  <a:pt x="32093" y="73684"/>
                </a:lnTo>
                <a:lnTo>
                  <a:pt x="30697" y="73684"/>
                </a:lnTo>
                <a:lnTo>
                  <a:pt x="30697" y="80000"/>
                </a:lnTo>
                <a:lnTo>
                  <a:pt x="30697" y="80000"/>
                </a:lnTo>
                <a:lnTo>
                  <a:pt x="30697" y="80000"/>
                </a:lnTo>
                <a:lnTo>
                  <a:pt x="29302" y="80000"/>
                </a:lnTo>
                <a:lnTo>
                  <a:pt x="29302" y="80000"/>
                </a:lnTo>
                <a:lnTo>
                  <a:pt x="29302" y="80000"/>
                </a:lnTo>
                <a:lnTo>
                  <a:pt x="29302" y="80000"/>
                </a:lnTo>
                <a:lnTo>
                  <a:pt x="27906" y="80000"/>
                </a:lnTo>
                <a:lnTo>
                  <a:pt x="27906" y="80000"/>
                </a:lnTo>
                <a:lnTo>
                  <a:pt x="27906" y="80000"/>
                </a:lnTo>
                <a:lnTo>
                  <a:pt x="27906" y="80000"/>
                </a:lnTo>
                <a:lnTo>
                  <a:pt x="25813" y="80000"/>
                </a:lnTo>
                <a:lnTo>
                  <a:pt x="25813" y="80000"/>
                </a:lnTo>
                <a:lnTo>
                  <a:pt x="25813" y="80000"/>
                </a:lnTo>
                <a:lnTo>
                  <a:pt x="25813" y="73684"/>
                </a:lnTo>
                <a:lnTo>
                  <a:pt x="25813" y="73684"/>
                </a:lnTo>
                <a:lnTo>
                  <a:pt x="25813" y="73684"/>
                </a:lnTo>
                <a:lnTo>
                  <a:pt x="25813" y="73684"/>
                </a:lnTo>
                <a:lnTo>
                  <a:pt x="25813" y="73684"/>
                </a:lnTo>
                <a:lnTo>
                  <a:pt x="25813" y="73684"/>
                </a:lnTo>
                <a:lnTo>
                  <a:pt x="25813" y="73684"/>
                </a:lnTo>
                <a:lnTo>
                  <a:pt x="24418" y="73684"/>
                </a:lnTo>
                <a:lnTo>
                  <a:pt x="24418" y="73684"/>
                </a:lnTo>
                <a:lnTo>
                  <a:pt x="24418" y="73684"/>
                </a:lnTo>
                <a:lnTo>
                  <a:pt x="24418" y="73684"/>
                </a:lnTo>
                <a:lnTo>
                  <a:pt x="24418" y="73684"/>
                </a:lnTo>
                <a:lnTo>
                  <a:pt x="24418" y="73684"/>
                </a:lnTo>
                <a:lnTo>
                  <a:pt x="24418" y="73684"/>
                </a:lnTo>
                <a:lnTo>
                  <a:pt x="23023" y="73684"/>
                </a:lnTo>
                <a:lnTo>
                  <a:pt x="23023" y="73684"/>
                </a:lnTo>
                <a:lnTo>
                  <a:pt x="23023" y="73684"/>
                </a:lnTo>
                <a:lnTo>
                  <a:pt x="23023" y="73684"/>
                </a:lnTo>
                <a:lnTo>
                  <a:pt x="21627" y="73684"/>
                </a:lnTo>
                <a:lnTo>
                  <a:pt x="21627" y="73684"/>
                </a:lnTo>
                <a:lnTo>
                  <a:pt x="21627" y="73684"/>
                </a:lnTo>
                <a:lnTo>
                  <a:pt x="21627" y="73684"/>
                </a:lnTo>
                <a:lnTo>
                  <a:pt x="20232" y="73684"/>
                </a:lnTo>
                <a:lnTo>
                  <a:pt x="20232" y="73684"/>
                </a:lnTo>
                <a:lnTo>
                  <a:pt x="20232" y="73684"/>
                </a:lnTo>
                <a:lnTo>
                  <a:pt x="20232" y="80000"/>
                </a:lnTo>
                <a:lnTo>
                  <a:pt x="20232" y="80000"/>
                </a:lnTo>
                <a:lnTo>
                  <a:pt x="18139" y="80000"/>
                </a:lnTo>
                <a:lnTo>
                  <a:pt x="18139" y="73684"/>
                </a:lnTo>
                <a:lnTo>
                  <a:pt x="18139" y="73684"/>
                </a:lnTo>
                <a:lnTo>
                  <a:pt x="18139" y="80000"/>
                </a:lnTo>
                <a:lnTo>
                  <a:pt x="18139" y="80000"/>
                </a:lnTo>
                <a:lnTo>
                  <a:pt x="18139" y="80000"/>
                </a:lnTo>
                <a:lnTo>
                  <a:pt x="16744" y="80000"/>
                </a:lnTo>
                <a:lnTo>
                  <a:pt x="16744" y="80000"/>
                </a:lnTo>
                <a:lnTo>
                  <a:pt x="16744" y="80000"/>
                </a:lnTo>
                <a:lnTo>
                  <a:pt x="15348" y="80000"/>
                </a:lnTo>
                <a:lnTo>
                  <a:pt x="15348" y="73684"/>
                </a:lnTo>
                <a:lnTo>
                  <a:pt x="15348" y="73684"/>
                </a:lnTo>
                <a:lnTo>
                  <a:pt x="15348" y="73684"/>
                </a:lnTo>
                <a:lnTo>
                  <a:pt x="15348" y="73684"/>
                </a:lnTo>
                <a:lnTo>
                  <a:pt x="15348" y="73684"/>
                </a:lnTo>
                <a:lnTo>
                  <a:pt x="15348" y="73684"/>
                </a:lnTo>
                <a:lnTo>
                  <a:pt x="13953" y="73684"/>
                </a:lnTo>
                <a:lnTo>
                  <a:pt x="13953" y="73684"/>
                </a:lnTo>
                <a:lnTo>
                  <a:pt x="13953" y="73684"/>
                </a:lnTo>
                <a:lnTo>
                  <a:pt x="13953" y="73684"/>
                </a:lnTo>
                <a:lnTo>
                  <a:pt x="13953" y="73684"/>
                </a:lnTo>
                <a:lnTo>
                  <a:pt x="13953" y="73684"/>
                </a:lnTo>
                <a:lnTo>
                  <a:pt x="12558" y="73684"/>
                </a:lnTo>
                <a:lnTo>
                  <a:pt x="12558" y="73684"/>
                </a:lnTo>
                <a:lnTo>
                  <a:pt x="12558" y="73684"/>
                </a:lnTo>
                <a:lnTo>
                  <a:pt x="10465" y="73684"/>
                </a:lnTo>
                <a:lnTo>
                  <a:pt x="10465" y="73684"/>
                </a:lnTo>
                <a:lnTo>
                  <a:pt x="10465" y="73684"/>
                </a:lnTo>
                <a:lnTo>
                  <a:pt x="10465" y="73684"/>
                </a:lnTo>
                <a:lnTo>
                  <a:pt x="10465" y="73684"/>
                </a:lnTo>
                <a:lnTo>
                  <a:pt x="10465" y="69473"/>
                </a:lnTo>
                <a:lnTo>
                  <a:pt x="10465" y="69473"/>
                </a:lnTo>
                <a:lnTo>
                  <a:pt x="10465" y="69473"/>
                </a:lnTo>
                <a:lnTo>
                  <a:pt x="10465" y="69473"/>
                </a:lnTo>
                <a:lnTo>
                  <a:pt x="10465" y="69473"/>
                </a:lnTo>
                <a:lnTo>
                  <a:pt x="10465" y="65263"/>
                </a:lnTo>
                <a:lnTo>
                  <a:pt x="10465" y="65263"/>
                </a:lnTo>
                <a:lnTo>
                  <a:pt x="12558" y="65263"/>
                </a:lnTo>
                <a:lnTo>
                  <a:pt x="12558" y="65263"/>
                </a:lnTo>
                <a:lnTo>
                  <a:pt x="12558" y="65263"/>
                </a:lnTo>
                <a:lnTo>
                  <a:pt x="13953" y="65263"/>
                </a:lnTo>
                <a:lnTo>
                  <a:pt x="13953" y="65263"/>
                </a:lnTo>
                <a:lnTo>
                  <a:pt x="13953" y="65263"/>
                </a:lnTo>
                <a:lnTo>
                  <a:pt x="13953" y="65263"/>
                </a:lnTo>
                <a:lnTo>
                  <a:pt x="15348" y="65263"/>
                </a:lnTo>
                <a:lnTo>
                  <a:pt x="15348" y="65263"/>
                </a:lnTo>
                <a:lnTo>
                  <a:pt x="15348" y="65263"/>
                </a:lnTo>
                <a:lnTo>
                  <a:pt x="15348" y="65263"/>
                </a:lnTo>
                <a:lnTo>
                  <a:pt x="16744" y="65263"/>
                </a:lnTo>
                <a:lnTo>
                  <a:pt x="16744" y="65263"/>
                </a:lnTo>
                <a:lnTo>
                  <a:pt x="16744" y="65263"/>
                </a:lnTo>
                <a:lnTo>
                  <a:pt x="16744" y="65263"/>
                </a:lnTo>
                <a:lnTo>
                  <a:pt x="15348" y="65263"/>
                </a:lnTo>
                <a:lnTo>
                  <a:pt x="15348" y="65263"/>
                </a:lnTo>
                <a:lnTo>
                  <a:pt x="15348" y="65263"/>
                </a:lnTo>
                <a:lnTo>
                  <a:pt x="15348" y="65263"/>
                </a:lnTo>
                <a:lnTo>
                  <a:pt x="13953" y="65263"/>
                </a:lnTo>
                <a:lnTo>
                  <a:pt x="13953" y="65263"/>
                </a:lnTo>
                <a:lnTo>
                  <a:pt x="13953" y="65263"/>
                </a:lnTo>
                <a:lnTo>
                  <a:pt x="13953" y="65263"/>
                </a:lnTo>
                <a:lnTo>
                  <a:pt x="12558" y="65263"/>
                </a:lnTo>
                <a:lnTo>
                  <a:pt x="12558" y="65263"/>
                </a:lnTo>
                <a:lnTo>
                  <a:pt x="12558" y="65263"/>
                </a:lnTo>
                <a:lnTo>
                  <a:pt x="10465" y="65263"/>
                </a:lnTo>
                <a:lnTo>
                  <a:pt x="10465" y="65263"/>
                </a:lnTo>
                <a:lnTo>
                  <a:pt x="10465" y="65263"/>
                </a:lnTo>
                <a:lnTo>
                  <a:pt x="10465" y="65263"/>
                </a:lnTo>
                <a:lnTo>
                  <a:pt x="9069" y="65263"/>
                </a:lnTo>
                <a:lnTo>
                  <a:pt x="9069" y="65263"/>
                </a:lnTo>
                <a:lnTo>
                  <a:pt x="9069" y="65263"/>
                </a:lnTo>
                <a:lnTo>
                  <a:pt x="9069" y="65263"/>
                </a:lnTo>
                <a:lnTo>
                  <a:pt x="9069" y="65263"/>
                </a:lnTo>
                <a:lnTo>
                  <a:pt x="7674" y="65263"/>
                </a:lnTo>
                <a:lnTo>
                  <a:pt x="7674" y="65263"/>
                </a:lnTo>
                <a:lnTo>
                  <a:pt x="7674" y="65263"/>
                </a:lnTo>
                <a:lnTo>
                  <a:pt x="7674" y="61052"/>
                </a:lnTo>
                <a:lnTo>
                  <a:pt x="6279" y="61052"/>
                </a:lnTo>
                <a:lnTo>
                  <a:pt x="6279" y="61052"/>
                </a:lnTo>
                <a:lnTo>
                  <a:pt x="6279" y="61052"/>
                </a:lnTo>
                <a:lnTo>
                  <a:pt x="6279" y="61052"/>
                </a:lnTo>
                <a:lnTo>
                  <a:pt x="6279" y="61052"/>
                </a:lnTo>
                <a:lnTo>
                  <a:pt x="6279" y="61052"/>
                </a:lnTo>
                <a:lnTo>
                  <a:pt x="4883" y="61052"/>
                </a:lnTo>
                <a:lnTo>
                  <a:pt x="4883" y="61052"/>
                </a:lnTo>
                <a:lnTo>
                  <a:pt x="4883" y="61052"/>
                </a:lnTo>
                <a:lnTo>
                  <a:pt x="4883" y="61052"/>
                </a:lnTo>
                <a:lnTo>
                  <a:pt x="3488" y="61052"/>
                </a:lnTo>
                <a:lnTo>
                  <a:pt x="3488" y="61052"/>
                </a:lnTo>
                <a:lnTo>
                  <a:pt x="3488" y="61052"/>
                </a:lnTo>
                <a:lnTo>
                  <a:pt x="3488" y="56842"/>
                </a:lnTo>
                <a:lnTo>
                  <a:pt x="1395" y="56842"/>
                </a:lnTo>
                <a:lnTo>
                  <a:pt x="1395" y="56842"/>
                </a:lnTo>
                <a:lnTo>
                  <a:pt x="1395" y="56842"/>
                </a:lnTo>
                <a:lnTo>
                  <a:pt x="1395" y="56842"/>
                </a:lnTo>
                <a:lnTo>
                  <a:pt x="1395" y="56842"/>
                </a:lnTo>
                <a:lnTo>
                  <a:pt x="1395" y="56842"/>
                </a:lnTo>
                <a:lnTo>
                  <a:pt x="1395" y="56842"/>
                </a:lnTo>
                <a:lnTo>
                  <a:pt x="3488" y="56842"/>
                </a:lnTo>
                <a:lnTo>
                  <a:pt x="3488" y="50526"/>
                </a:lnTo>
                <a:lnTo>
                  <a:pt x="1395" y="50526"/>
                </a:lnTo>
                <a:lnTo>
                  <a:pt x="1395" y="50526"/>
                </a:lnTo>
                <a:lnTo>
                  <a:pt x="1395" y="50526"/>
                </a:lnTo>
                <a:lnTo>
                  <a:pt x="1395" y="50526"/>
                </a:lnTo>
                <a:lnTo>
                  <a:pt x="1395" y="50526"/>
                </a:lnTo>
                <a:lnTo>
                  <a:pt x="1395" y="50526"/>
                </a:lnTo>
                <a:lnTo>
                  <a:pt x="0" y="50526"/>
                </a:lnTo>
                <a:lnTo>
                  <a:pt x="0" y="46315"/>
                </a:lnTo>
                <a:lnTo>
                  <a:pt x="0" y="46315"/>
                </a:lnTo>
                <a:lnTo>
                  <a:pt x="1395" y="46315"/>
                </a:lnTo>
                <a:lnTo>
                  <a:pt x="1395" y="46315"/>
                </a:lnTo>
                <a:lnTo>
                  <a:pt x="1395" y="46315"/>
                </a:lnTo>
                <a:lnTo>
                  <a:pt x="1395" y="46315"/>
                </a:lnTo>
                <a:lnTo>
                  <a:pt x="1395" y="46315"/>
                </a:lnTo>
                <a:lnTo>
                  <a:pt x="3488" y="46315"/>
                </a:lnTo>
                <a:lnTo>
                  <a:pt x="3488" y="46315"/>
                </a:lnTo>
                <a:lnTo>
                  <a:pt x="3488" y="46315"/>
                </a:lnTo>
                <a:lnTo>
                  <a:pt x="4883" y="46315"/>
                </a:lnTo>
                <a:lnTo>
                  <a:pt x="4883" y="46315"/>
                </a:lnTo>
                <a:lnTo>
                  <a:pt x="4883" y="46315"/>
                </a:lnTo>
                <a:lnTo>
                  <a:pt x="4883" y="46315"/>
                </a:lnTo>
                <a:lnTo>
                  <a:pt x="6279" y="46315"/>
                </a:lnTo>
                <a:lnTo>
                  <a:pt x="6279" y="46315"/>
                </a:lnTo>
                <a:lnTo>
                  <a:pt x="6279" y="46315"/>
                </a:lnTo>
                <a:lnTo>
                  <a:pt x="6279" y="46315"/>
                </a:lnTo>
                <a:lnTo>
                  <a:pt x="6279" y="46315"/>
                </a:lnTo>
                <a:lnTo>
                  <a:pt x="7674" y="46315"/>
                </a:lnTo>
                <a:lnTo>
                  <a:pt x="7674" y="46315"/>
                </a:lnTo>
                <a:lnTo>
                  <a:pt x="7674" y="46315"/>
                </a:lnTo>
                <a:lnTo>
                  <a:pt x="7674" y="46315"/>
                </a:lnTo>
                <a:lnTo>
                  <a:pt x="9069" y="46315"/>
                </a:lnTo>
                <a:lnTo>
                  <a:pt x="9069" y="46315"/>
                </a:lnTo>
                <a:lnTo>
                  <a:pt x="9069" y="46315"/>
                </a:lnTo>
                <a:lnTo>
                  <a:pt x="9069" y="46315"/>
                </a:lnTo>
                <a:lnTo>
                  <a:pt x="10465" y="46315"/>
                </a:lnTo>
                <a:lnTo>
                  <a:pt x="10465" y="46315"/>
                </a:lnTo>
                <a:lnTo>
                  <a:pt x="10465" y="46315"/>
                </a:lnTo>
                <a:lnTo>
                  <a:pt x="10465" y="50526"/>
                </a:lnTo>
                <a:lnTo>
                  <a:pt x="10465" y="50526"/>
                </a:lnTo>
                <a:lnTo>
                  <a:pt x="12558" y="50526"/>
                </a:lnTo>
                <a:lnTo>
                  <a:pt x="12558" y="50526"/>
                </a:lnTo>
                <a:lnTo>
                  <a:pt x="12558" y="50526"/>
                </a:lnTo>
                <a:lnTo>
                  <a:pt x="13953" y="50526"/>
                </a:lnTo>
                <a:lnTo>
                  <a:pt x="13953" y="50526"/>
                </a:lnTo>
                <a:lnTo>
                  <a:pt x="13953" y="50526"/>
                </a:lnTo>
                <a:lnTo>
                  <a:pt x="13953" y="50526"/>
                </a:lnTo>
                <a:lnTo>
                  <a:pt x="15348" y="50526"/>
                </a:lnTo>
                <a:lnTo>
                  <a:pt x="15348" y="50526"/>
                </a:lnTo>
                <a:lnTo>
                  <a:pt x="15348" y="50526"/>
                </a:lnTo>
                <a:lnTo>
                  <a:pt x="15348" y="50526"/>
                </a:lnTo>
                <a:lnTo>
                  <a:pt x="16744" y="50526"/>
                </a:lnTo>
                <a:lnTo>
                  <a:pt x="16744" y="50526"/>
                </a:lnTo>
                <a:lnTo>
                  <a:pt x="16744" y="50526"/>
                </a:lnTo>
                <a:lnTo>
                  <a:pt x="18139" y="50526"/>
                </a:lnTo>
                <a:lnTo>
                  <a:pt x="18139" y="50526"/>
                </a:lnTo>
                <a:lnTo>
                  <a:pt x="18139" y="50526"/>
                </a:lnTo>
                <a:lnTo>
                  <a:pt x="18139" y="50526"/>
                </a:lnTo>
                <a:lnTo>
                  <a:pt x="20232" y="50526"/>
                </a:lnTo>
                <a:lnTo>
                  <a:pt x="20232" y="50526"/>
                </a:lnTo>
                <a:lnTo>
                  <a:pt x="20232" y="46315"/>
                </a:lnTo>
                <a:lnTo>
                  <a:pt x="20232" y="46315"/>
                </a:lnTo>
                <a:lnTo>
                  <a:pt x="18139" y="46315"/>
                </a:lnTo>
                <a:lnTo>
                  <a:pt x="18139" y="46315"/>
                </a:lnTo>
                <a:lnTo>
                  <a:pt x="18139" y="46315"/>
                </a:lnTo>
                <a:lnTo>
                  <a:pt x="18139" y="46315"/>
                </a:lnTo>
                <a:lnTo>
                  <a:pt x="18139" y="46315"/>
                </a:lnTo>
                <a:lnTo>
                  <a:pt x="16744" y="46315"/>
                </a:lnTo>
                <a:lnTo>
                  <a:pt x="16744" y="46315"/>
                </a:lnTo>
                <a:lnTo>
                  <a:pt x="16744" y="46315"/>
                </a:lnTo>
                <a:lnTo>
                  <a:pt x="16744" y="46315"/>
                </a:lnTo>
                <a:lnTo>
                  <a:pt x="15348" y="46315"/>
                </a:lnTo>
                <a:lnTo>
                  <a:pt x="15348" y="46315"/>
                </a:lnTo>
                <a:lnTo>
                  <a:pt x="15348" y="46315"/>
                </a:lnTo>
                <a:lnTo>
                  <a:pt x="15348" y="46315"/>
                </a:lnTo>
                <a:lnTo>
                  <a:pt x="13953" y="46315"/>
                </a:lnTo>
                <a:lnTo>
                  <a:pt x="13953" y="46315"/>
                </a:lnTo>
                <a:lnTo>
                  <a:pt x="13953" y="46315"/>
                </a:lnTo>
                <a:lnTo>
                  <a:pt x="13953" y="46315"/>
                </a:lnTo>
                <a:lnTo>
                  <a:pt x="13953" y="46315"/>
                </a:lnTo>
                <a:lnTo>
                  <a:pt x="12558" y="46315"/>
                </a:lnTo>
                <a:lnTo>
                  <a:pt x="12558" y="46315"/>
                </a:lnTo>
                <a:lnTo>
                  <a:pt x="12558" y="46315"/>
                </a:lnTo>
                <a:lnTo>
                  <a:pt x="10465" y="46315"/>
                </a:lnTo>
                <a:lnTo>
                  <a:pt x="10465" y="46315"/>
                </a:lnTo>
                <a:lnTo>
                  <a:pt x="10465" y="46315"/>
                </a:lnTo>
                <a:lnTo>
                  <a:pt x="10465" y="46315"/>
                </a:lnTo>
                <a:lnTo>
                  <a:pt x="10465" y="46315"/>
                </a:lnTo>
                <a:lnTo>
                  <a:pt x="9069" y="46315"/>
                </a:lnTo>
                <a:lnTo>
                  <a:pt x="9069" y="42105"/>
                </a:lnTo>
                <a:lnTo>
                  <a:pt x="9069" y="42105"/>
                </a:lnTo>
                <a:lnTo>
                  <a:pt x="9069" y="42105"/>
                </a:lnTo>
                <a:lnTo>
                  <a:pt x="9069" y="42105"/>
                </a:lnTo>
                <a:lnTo>
                  <a:pt x="9069" y="46315"/>
                </a:lnTo>
                <a:lnTo>
                  <a:pt x="7674" y="46315"/>
                </a:lnTo>
                <a:lnTo>
                  <a:pt x="7674" y="46315"/>
                </a:lnTo>
                <a:lnTo>
                  <a:pt x="7674" y="46315"/>
                </a:lnTo>
                <a:lnTo>
                  <a:pt x="7674" y="42105"/>
                </a:lnTo>
                <a:lnTo>
                  <a:pt x="6279" y="42105"/>
                </a:lnTo>
                <a:lnTo>
                  <a:pt x="6279" y="42105"/>
                </a:lnTo>
                <a:lnTo>
                  <a:pt x="6279" y="42105"/>
                </a:lnTo>
                <a:lnTo>
                  <a:pt x="6279" y="42105"/>
                </a:lnTo>
                <a:lnTo>
                  <a:pt x="4883" y="42105"/>
                </a:lnTo>
                <a:lnTo>
                  <a:pt x="4883" y="42105"/>
                </a:lnTo>
                <a:lnTo>
                  <a:pt x="4883" y="42105"/>
                </a:lnTo>
                <a:lnTo>
                  <a:pt x="4883" y="42105"/>
                </a:lnTo>
                <a:lnTo>
                  <a:pt x="4883" y="42105"/>
                </a:lnTo>
                <a:lnTo>
                  <a:pt x="3488" y="42105"/>
                </a:lnTo>
                <a:lnTo>
                  <a:pt x="3488" y="42105"/>
                </a:lnTo>
                <a:lnTo>
                  <a:pt x="3488" y="42105"/>
                </a:lnTo>
                <a:lnTo>
                  <a:pt x="1395" y="42105"/>
                </a:lnTo>
                <a:lnTo>
                  <a:pt x="1395" y="42105"/>
                </a:lnTo>
                <a:lnTo>
                  <a:pt x="1395" y="42105"/>
                </a:lnTo>
                <a:lnTo>
                  <a:pt x="1395" y="37894"/>
                </a:lnTo>
                <a:lnTo>
                  <a:pt x="1395" y="37894"/>
                </a:lnTo>
                <a:lnTo>
                  <a:pt x="1395" y="37894"/>
                </a:lnTo>
                <a:lnTo>
                  <a:pt x="0" y="37894"/>
                </a:lnTo>
                <a:lnTo>
                  <a:pt x="0" y="37894"/>
                </a:lnTo>
                <a:lnTo>
                  <a:pt x="1395" y="37894"/>
                </a:lnTo>
                <a:lnTo>
                  <a:pt x="1395" y="37894"/>
                </a:lnTo>
                <a:lnTo>
                  <a:pt x="1395" y="37894"/>
                </a:lnTo>
                <a:lnTo>
                  <a:pt x="1395" y="37894"/>
                </a:lnTo>
                <a:lnTo>
                  <a:pt x="1395" y="37894"/>
                </a:lnTo>
                <a:lnTo>
                  <a:pt x="1395" y="37894"/>
                </a:lnTo>
                <a:lnTo>
                  <a:pt x="3488" y="37894"/>
                </a:lnTo>
                <a:lnTo>
                  <a:pt x="3488" y="37894"/>
                </a:lnTo>
                <a:lnTo>
                  <a:pt x="3488" y="37894"/>
                </a:lnTo>
                <a:lnTo>
                  <a:pt x="4883" y="37894"/>
                </a:lnTo>
                <a:lnTo>
                  <a:pt x="4883" y="37894"/>
                </a:lnTo>
                <a:lnTo>
                  <a:pt x="4883" y="37894"/>
                </a:lnTo>
                <a:lnTo>
                  <a:pt x="4883" y="37894"/>
                </a:lnTo>
                <a:lnTo>
                  <a:pt x="4883" y="37894"/>
                </a:lnTo>
                <a:lnTo>
                  <a:pt x="6279" y="37894"/>
                </a:lnTo>
                <a:lnTo>
                  <a:pt x="6279" y="37894"/>
                </a:lnTo>
                <a:lnTo>
                  <a:pt x="6279" y="37894"/>
                </a:lnTo>
                <a:lnTo>
                  <a:pt x="6279" y="37894"/>
                </a:lnTo>
                <a:lnTo>
                  <a:pt x="7674" y="37894"/>
                </a:lnTo>
                <a:lnTo>
                  <a:pt x="7674" y="37894"/>
                </a:lnTo>
                <a:lnTo>
                  <a:pt x="7674" y="37894"/>
                </a:lnTo>
                <a:lnTo>
                  <a:pt x="9069" y="37894"/>
                </a:lnTo>
                <a:lnTo>
                  <a:pt x="9069" y="37894"/>
                </a:lnTo>
                <a:lnTo>
                  <a:pt x="9069" y="37894"/>
                </a:lnTo>
                <a:lnTo>
                  <a:pt x="9069" y="33684"/>
                </a:lnTo>
                <a:lnTo>
                  <a:pt x="9069" y="33684"/>
                </a:lnTo>
                <a:lnTo>
                  <a:pt x="9069" y="33684"/>
                </a:lnTo>
                <a:lnTo>
                  <a:pt x="7674" y="33684"/>
                </a:lnTo>
                <a:lnTo>
                  <a:pt x="7674" y="33684"/>
                </a:lnTo>
                <a:lnTo>
                  <a:pt x="7674" y="33684"/>
                </a:lnTo>
                <a:lnTo>
                  <a:pt x="6279" y="33684"/>
                </a:lnTo>
                <a:lnTo>
                  <a:pt x="6279" y="33684"/>
                </a:lnTo>
                <a:lnTo>
                  <a:pt x="6279" y="33684"/>
                </a:lnTo>
                <a:lnTo>
                  <a:pt x="7674" y="33684"/>
                </a:lnTo>
                <a:lnTo>
                  <a:pt x="7674" y="33684"/>
                </a:lnTo>
                <a:lnTo>
                  <a:pt x="7674" y="27368"/>
                </a:lnTo>
                <a:lnTo>
                  <a:pt x="7674" y="27368"/>
                </a:lnTo>
                <a:lnTo>
                  <a:pt x="7674" y="27368"/>
                </a:lnTo>
                <a:lnTo>
                  <a:pt x="7674" y="27368"/>
                </a:lnTo>
                <a:lnTo>
                  <a:pt x="7674" y="27368"/>
                </a:lnTo>
                <a:lnTo>
                  <a:pt x="7674" y="27368"/>
                </a:lnTo>
                <a:lnTo>
                  <a:pt x="6279" y="27368"/>
                </a:lnTo>
                <a:lnTo>
                  <a:pt x="6279" y="27368"/>
                </a:lnTo>
                <a:lnTo>
                  <a:pt x="6279" y="27368"/>
                </a:lnTo>
                <a:lnTo>
                  <a:pt x="6279" y="27368"/>
                </a:lnTo>
                <a:lnTo>
                  <a:pt x="7674" y="27368"/>
                </a:lnTo>
                <a:lnTo>
                  <a:pt x="7674" y="27368"/>
                </a:lnTo>
                <a:lnTo>
                  <a:pt x="7674" y="27368"/>
                </a:lnTo>
                <a:lnTo>
                  <a:pt x="9069" y="27368"/>
                </a:lnTo>
                <a:lnTo>
                  <a:pt x="9069" y="27368"/>
                </a:lnTo>
                <a:lnTo>
                  <a:pt x="9069" y="27368"/>
                </a:lnTo>
                <a:lnTo>
                  <a:pt x="9069" y="27368"/>
                </a:lnTo>
                <a:lnTo>
                  <a:pt x="10465" y="27368"/>
                </a:lnTo>
                <a:lnTo>
                  <a:pt x="10465" y="27368"/>
                </a:lnTo>
                <a:lnTo>
                  <a:pt x="10465" y="27368"/>
                </a:lnTo>
                <a:lnTo>
                  <a:pt x="10465" y="27368"/>
                </a:lnTo>
                <a:lnTo>
                  <a:pt x="12558" y="27368"/>
                </a:lnTo>
                <a:lnTo>
                  <a:pt x="12558" y="27368"/>
                </a:lnTo>
                <a:lnTo>
                  <a:pt x="12558" y="27368"/>
                </a:lnTo>
                <a:lnTo>
                  <a:pt x="13953" y="27368"/>
                </a:lnTo>
                <a:lnTo>
                  <a:pt x="13953" y="23157"/>
                </a:lnTo>
                <a:lnTo>
                  <a:pt x="13953" y="23157"/>
                </a:lnTo>
                <a:lnTo>
                  <a:pt x="13953" y="23157"/>
                </a:lnTo>
                <a:lnTo>
                  <a:pt x="13953" y="23157"/>
                </a:lnTo>
                <a:lnTo>
                  <a:pt x="13953" y="27368"/>
                </a:lnTo>
                <a:lnTo>
                  <a:pt x="15348" y="27368"/>
                </a:lnTo>
                <a:lnTo>
                  <a:pt x="15348" y="27368"/>
                </a:lnTo>
                <a:lnTo>
                  <a:pt x="15348" y="27368"/>
                </a:lnTo>
                <a:lnTo>
                  <a:pt x="15348" y="27368"/>
                </a:lnTo>
                <a:lnTo>
                  <a:pt x="16744" y="27368"/>
                </a:lnTo>
                <a:lnTo>
                  <a:pt x="16744" y="27368"/>
                </a:lnTo>
                <a:lnTo>
                  <a:pt x="16744" y="27368"/>
                </a:lnTo>
                <a:lnTo>
                  <a:pt x="18139" y="27368"/>
                </a:lnTo>
                <a:lnTo>
                  <a:pt x="18139" y="27368"/>
                </a:lnTo>
                <a:lnTo>
                  <a:pt x="18139" y="27368"/>
                </a:lnTo>
                <a:lnTo>
                  <a:pt x="18139" y="27368"/>
                </a:lnTo>
                <a:lnTo>
                  <a:pt x="18139" y="27368"/>
                </a:lnTo>
                <a:lnTo>
                  <a:pt x="18139" y="27368"/>
                </a:lnTo>
                <a:lnTo>
                  <a:pt x="20232" y="27368"/>
                </a:lnTo>
                <a:lnTo>
                  <a:pt x="20232" y="27368"/>
                </a:lnTo>
                <a:lnTo>
                  <a:pt x="20232" y="27368"/>
                </a:lnTo>
                <a:lnTo>
                  <a:pt x="20232" y="27368"/>
                </a:lnTo>
                <a:lnTo>
                  <a:pt x="20232" y="27368"/>
                </a:lnTo>
                <a:lnTo>
                  <a:pt x="21627" y="27368"/>
                </a:lnTo>
                <a:lnTo>
                  <a:pt x="21627" y="27368"/>
                </a:lnTo>
                <a:lnTo>
                  <a:pt x="21627" y="27368"/>
                </a:lnTo>
                <a:lnTo>
                  <a:pt x="21627" y="27368"/>
                </a:lnTo>
                <a:lnTo>
                  <a:pt x="21627" y="27368"/>
                </a:lnTo>
                <a:lnTo>
                  <a:pt x="21627" y="27368"/>
                </a:lnTo>
                <a:lnTo>
                  <a:pt x="21627" y="27368"/>
                </a:lnTo>
                <a:lnTo>
                  <a:pt x="21627" y="27368"/>
                </a:lnTo>
                <a:lnTo>
                  <a:pt x="20232" y="27368"/>
                </a:lnTo>
                <a:lnTo>
                  <a:pt x="20232" y="27368"/>
                </a:lnTo>
                <a:lnTo>
                  <a:pt x="20232" y="27368"/>
                </a:lnTo>
                <a:lnTo>
                  <a:pt x="20232" y="27368"/>
                </a:lnTo>
                <a:lnTo>
                  <a:pt x="20232" y="23157"/>
                </a:lnTo>
                <a:lnTo>
                  <a:pt x="18139" y="23157"/>
                </a:lnTo>
                <a:lnTo>
                  <a:pt x="18139" y="23157"/>
                </a:lnTo>
                <a:lnTo>
                  <a:pt x="18139" y="23157"/>
                </a:lnTo>
                <a:lnTo>
                  <a:pt x="18139" y="23157"/>
                </a:lnTo>
                <a:lnTo>
                  <a:pt x="18139" y="23157"/>
                </a:lnTo>
                <a:lnTo>
                  <a:pt x="16744" y="23157"/>
                </a:lnTo>
                <a:lnTo>
                  <a:pt x="16744" y="23157"/>
                </a:lnTo>
                <a:lnTo>
                  <a:pt x="16744" y="23157"/>
                </a:lnTo>
                <a:lnTo>
                  <a:pt x="15348" y="23157"/>
                </a:lnTo>
                <a:lnTo>
                  <a:pt x="15348" y="23157"/>
                </a:lnTo>
                <a:lnTo>
                  <a:pt x="15348" y="23157"/>
                </a:lnTo>
                <a:lnTo>
                  <a:pt x="15348" y="23157"/>
                </a:lnTo>
                <a:lnTo>
                  <a:pt x="15348" y="23157"/>
                </a:lnTo>
                <a:lnTo>
                  <a:pt x="15348" y="23157"/>
                </a:lnTo>
                <a:lnTo>
                  <a:pt x="13953" y="23157"/>
                </a:lnTo>
                <a:lnTo>
                  <a:pt x="13953" y="23157"/>
                </a:lnTo>
                <a:lnTo>
                  <a:pt x="13953" y="23157"/>
                </a:lnTo>
                <a:lnTo>
                  <a:pt x="13953" y="23157"/>
                </a:lnTo>
                <a:lnTo>
                  <a:pt x="12558" y="23157"/>
                </a:lnTo>
                <a:lnTo>
                  <a:pt x="12558" y="23157"/>
                </a:lnTo>
                <a:lnTo>
                  <a:pt x="13953" y="23157"/>
                </a:lnTo>
                <a:lnTo>
                  <a:pt x="13953" y="18947"/>
                </a:lnTo>
                <a:lnTo>
                  <a:pt x="13953" y="18947"/>
                </a:lnTo>
                <a:lnTo>
                  <a:pt x="13953" y="18947"/>
                </a:lnTo>
                <a:lnTo>
                  <a:pt x="13953" y="18947"/>
                </a:lnTo>
                <a:lnTo>
                  <a:pt x="13953" y="18947"/>
                </a:lnTo>
                <a:lnTo>
                  <a:pt x="13953" y="18947"/>
                </a:lnTo>
                <a:lnTo>
                  <a:pt x="15348" y="18947"/>
                </a:lnTo>
                <a:lnTo>
                  <a:pt x="15348" y="18947"/>
                </a:lnTo>
                <a:lnTo>
                  <a:pt x="15348" y="14736"/>
                </a:lnTo>
                <a:lnTo>
                  <a:pt x="15348" y="14736"/>
                </a:lnTo>
                <a:lnTo>
                  <a:pt x="15348" y="14736"/>
                </a:lnTo>
                <a:lnTo>
                  <a:pt x="15348" y="14736"/>
                </a:lnTo>
                <a:lnTo>
                  <a:pt x="16744" y="14736"/>
                </a:lnTo>
                <a:lnTo>
                  <a:pt x="16744" y="14736"/>
                </a:lnTo>
                <a:lnTo>
                  <a:pt x="16744" y="14736"/>
                </a:lnTo>
                <a:lnTo>
                  <a:pt x="18139" y="14736"/>
                </a:lnTo>
                <a:lnTo>
                  <a:pt x="18139" y="14736"/>
                </a:lnTo>
                <a:lnTo>
                  <a:pt x="18139" y="14736"/>
                </a:lnTo>
                <a:lnTo>
                  <a:pt x="18139" y="14736"/>
                </a:lnTo>
                <a:lnTo>
                  <a:pt x="18139" y="14736"/>
                </a:lnTo>
                <a:lnTo>
                  <a:pt x="20232" y="14736"/>
                </a:lnTo>
                <a:lnTo>
                  <a:pt x="20232" y="14736"/>
                </a:lnTo>
                <a:lnTo>
                  <a:pt x="20232" y="14736"/>
                </a:lnTo>
                <a:lnTo>
                  <a:pt x="20232" y="14736"/>
                </a:lnTo>
                <a:lnTo>
                  <a:pt x="21627" y="14736"/>
                </a:lnTo>
                <a:lnTo>
                  <a:pt x="21627" y="14736"/>
                </a:lnTo>
                <a:lnTo>
                  <a:pt x="21627" y="14736"/>
                </a:lnTo>
                <a:lnTo>
                  <a:pt x="23023" y="14736"/>
                </a:lnTo>
                <a:lnTo>
                  <a:pt x="23023" y="14736"/>
                </a:lnTo>
                <a:lnTo>
                  <a:pt x="23023" y="14736"/>
                </a:lnTo>
                <a:lnTo>
                  <a:pt x="23023" y="14736"/>
                </a:lnTo>
                <a:lnTo>
                  <a:pt x="23023" y="14736"/>
                </a:lnTo>
                <a:lnTo>
                  <a:pt x="24418" y="14736"/>
                </a:lnTo>
                <a:lnTo>
                  <a:pt x="24418" y="14736"/>
                </a:lnTo>
                <a:lnTo>
                  <a:pt x="24418" y="14736"/>
                </a:lnTo>
                <a:lnTo>
                  <a:pt x="24418" y="14736"/>
                </a:lnTo>
                <a:lnTo>
                  <a:pt x="24418" y="14736"/>
                </a:lnTo>
                <a:lnTo>
                  <a:pt x="24418" y="14736"/>
                </a:lnTo>
                <a:lnTo>
                  <a:pt x="24418" y="14736"/>
                </a:lnTo>
                <a:lnTo>
                  <a:pt x="24418" y="14736"/>
                </a:lnTo>
                <a:lnTo>
                  <a:pt x="24418" y="10526"/>
                </a:lnTo>
                <a:lnTo>
                  <a:pt x="24418" y="10526"/>
                </a:lnTo>
                <a:lnTo>
                  <a:pt x="25813" y="10526"/>
                </a:lnTo>
                <a:lnTo>
                  <a:pt x="25813" y="10526"/>
                </a:lnTo>
                <a:lnTo>
                  <a:pt x="25813" y="10526"/>
                </a:lnTo>
                <a:lnTo>
                  <a:pt x="27906" y="10526"/>
                </a:lnTo>
                <a:lnTo>
                  <a:pt x="27906" y="10526"/>
                </a:lnTo>
                <a:lnTo>
                  <a:pt x="27906" y="10526"/>
                </a:lnTo>
                <a:lnTo>
                  <a:pt x="27906" y="10526"/>
                </a:lnTo>
                <a:lnTo>
                  <a:pt x="29302" y="10526"/>
                </a:lnTo>
                <a:lnTo>
                  <a:pt x="29302" y="10526"/>
                </a:lnTo>
                <a:lnTo>
                  <a:pt x="29302" y="10526"/>
                </a:lnTo>
                <a:lnTo>
                  <a:pt x="29302" y="10526"/>
                </a:lnTo>
                <a:lnTo>
                  <a:pt x="30697" y="10526"/>
                </a:lnTo>
                <a:lnTo>
                  <a:pt x="30697" y="10526"/>
                </a:lnTo>
                <a:lnTo>
                  <a:pt x="30697" y="10526"/>
                </a:lnTo>
                <a:lnTo>
                  <a:pt x="32093" y="10526"/>
                </a:lnTo>
                <a:lnTo>
                  <a:pt x="32093" y="14736"/>
                </a:lnTo>
                <a:lnTo>
                  <a:pt x="32093" y="14736"/>
                </a:lnTo>
                <a:lnTo>
                  <a:pt x="32093" y="14736"/>
                </a:lnTo>
                <a:lnTo>
                  <a:pt x="32093" y="14736"/>
                </a:lnTo>
                <a:lnTo>
                  <a:pt x="33488" y="14736"/>
                </a:lnTo>
                <a:lnTo>
                  <a:pt x="33488" y="14736"/>
                </a:lnTo>
                <a:lnTo>
                  <a:pt x="33488" y="14736"/>
                </a:lnTo>
                <a:lnTo>
                  <a:pt x="33488" y="14736"/>
                </a:lnTo>
                <a:lnTo>
                  <a:pt x="35581" y="14736"/>
                </a:lnTo>
                <a:lnTo>
                  <a:pt x="35581" y="14736"/>
                </a:lnTo>
                <a:lnTo>
                  <a:pt x="35581" y="14736"/>
                </a:lnTo>
                <a:lnTo>
                  <a:pt x="36976" y="14736"/>
                </a:lnTo>
                <a:lnTo>
                  <a:pt x="36976" y="14736"/>
                </a:lnTo>
                <a:lnTo>
                  <a:pt x="36976" y="10526"/>
                </a:lnTo>
                <a:lnTo>
                  <a:pt x="36976" y="10526"/>
                </a:lnTo>
                <a:lnTo>
                  <a:pt x="36976" y="10526"/>
                </a:lnTo>
                <a:lnTo>
                  <a:pt x="36976" y="10526"/>
                </a:lnTo>
                <a:lnTo>
                  <a:pt x="36976" y="10526"/>
                </a:lnTo>
                <a:lnTo>
                  <a:pt x="35581" y="10526"/>
                </a:lnTo>
                <a:lnTo>
                  <a:pt x="35581" y="10526"/>
                </a:lnTo>
                <a:lnTo>
                  <a:pt x="35581" y="10526"/>
                </a:lnTo>
                <a:lnTo>
                  <a:pt x="33488" y="10526"/>
                </a:lnTo>
                <a:lnTo>
                  <a:pt x="33488" y="10526"/>
                </a:lnTo>
                <a:lnTo>
                  <a:pt x="33488" y="10526"/>
                </a:lnTo>
                <a:lnTo>
                  <a:pt x="33488" y="10526"/>
                </a:lnTo>
                <a:lnTo>
                  <a:pt x="32093" y="10526"/>
                </a:lnTo>
                <a:lnTo>
                  <a:pt x="32093" y="10526"/>
                </a:lnTo>
                <a:lnTo>
                  <a:pt x="32093" y="10526"/>
                </a:lnTo>
                <a:lnTo>
                  <a:pt x="32093" y="10526"/>
                </a:lnTo>
                <a:lnTo>
                  <a:pt x="30697" y="10526"/>
                </a:lnTo>
                <a:lnTo>
                  <a:pt x="30697" y="10526"/>
                </a:lnTo>
                <a:lnTo>
                  <a:pt x="30697" y="10526"/>
                </a:lnTo>
                <a:lnTo>
                  <a:pt x="29302" y="10526"/>
                </a:lnTo>
                <a:lnTo>
                  <a:pt x="29302" y="10526"/>
                </a:lnTo>
                <a:lnTo>
                  <a:pt x="29302" y="10526"/>
                </a:lnTo>
                <a:lnTo>
                  <a:pt x="29302" y="10526"/>
                </a:lnTo>
                <a:lnTo>
                  <a:pt x="27906" y="10526"/>
                </a:lnTo>
                <a:lnTo>
                  <a:pt x="27906" y="10526"/>
                </a:lnTo>
                <a:lnTo>
                  <a:pt x="27906" y="10526"/>
                </a:lnTo>
                <a:lnTo>
                  <a:pt x="27906" y="10526"/>
                </a:lnTo>
                <a:lnTo>
                  <a:pt x="27906" y="10526"/>
                </a:lnTo>
                <a:lnTo>
                  <a:pt x="25813" y="10526"/>
                </a:lnTo>
                <a:lnTo>
                  <a:pt x="25813" y="10526"/>
                </a:lnTo>
                <a:lnTo>
                  <a:pt x="25813" y="10526"/>
                </a:lnTo>
                <a:lnTo>
                  <a:pt x="24418" y="10526"/>
                </a:lnTo>
                <a:lnTo>
                  <a:pt x="24418" y="10526"/>
                </a:lnTo>
                <a:lnTo>
                  <a:pt x="24418" y="10526"/>
                </a:lnTo>
                <a:lnTo>
                  <a:pt x="24418" y="4210"/>
                </a:lnTo>
                <a:lnTo>
                  <a:pt x="24418" y="4210"/>
                </a:lnTo>
                <a:lnTo>
                  <a:pt x="24418" y="4210"/>
                </a:lnTo>
                <a:lnTo>
                  <a:pt x="24418" y="4210"/>
                </a:lnTo>
                <a:lnTo>
                  <a:pt x="24418" y="4210"/>
                </a:lnTo>
                <a:lnTo>
                  <a:pt x="25813" y="4210"/>
                </a:lnTo>
                <a:lnTo>
                  <a:pt x="25813" y="4210"/>
                </a:lnTo>
                <a:lnTo>
                  <a:pt x="25813" y="4210"/>
                </a:lnTo>
                <a:lnTo>
                  <a:pt x="25813" y="0"/>
                </a:lnTo>
                <a:lnTo>
                  <a:pt x="27906" y="0"/>
                </a:lnTo>
                <a:lnTo>
                  <a:pt x="27906" y="0"/>
                </a:lnTo>
                <a:lnTo>
                  <a:pt x="27906" y="0"/>
                </a:lnTo>
                <a:lnTo>
                  <a:pt x="27906" y="0"/>
                </a:lnTo>
                <a:lnTo>
                  <a:pt x="29302" y="0"/>
                </a:lnTo>
                <a:lnTo>
                  <a:pt x="29302" y="0"/>
                </a:lnTo>
                <a:lnTo>
                  <a:pt x="29302" y="0"/>
                </a:lnTo>
                <a:lnTo>
                  <a:pt x="29302" y="0"/>
                </a:lnTo>
                <a:lnTo>
                  <a:pt x="30697" y="0"/>
                </a:lnTo>
                <a:lnTo>
                  <a:pt x="30697" y="0"/>
                </a:lnTo>
                <a:lnTo>
                  <a:pt x="30697" y="0"/>
                </a:lnTo>
                <a:lnTo>
                  <a:pt x="30697" y="4210"/>
                </a:lnTo>
                <a:lnTo>
                  <a:pt x="32093" y="4210"/>
                </a:lnTo>
                <a:lnTo>
                  <a:pt x="32093" y="4210"/>
                </a:lnTo>
                <a:lnTo>
                  <a:pt x="32093" y="4210"/>
                </a:lnTo>
                <a:lnTo>
                  <a:pt x="32093" y="4210"/>
                </a:lnTo>
                <a:lnTo>
                  <a:pt x="33488" y="4210"/>
                </a:lnTo>
                <a:lnTo>
                  <a:pt x="33488" y="0"/>
                </a:lnTo>
                <a:lnTo>
                  <a:pt x="33488" y="0"/>
                </a:lnTo>
                <a:lnTo>
                  <a:pt x="33488" y="0"/>
                </a:lnTo>
                <a:lnTo>
                  <a:pt x="33488" y="0"/>
                </a:lnTo>
                <a:lnTo>
                  <a:pt x="35581" y="0"/>
                </a:lnTo>
                <a:lnTo>
                  <a:pt x="35581" y="0"/>
                </a:lnTo>
                <a:lnTo>
                  <a:pt x="35581" y="0"/>
                </a:lnTo>
                <a:lnTo>
                  <a:pt x="36976" y="0"/>
                </a:lnTo>
                <a:lnTo>
                  <a:pt x="36976" y="0"/>
                </a:lnTo>
                <a:lnTo>
                  <a:pt x="36976" y="0"/>
                </a:lnTo>
                <a:lnTo>
                  <a:pt x="36976" y="0"/>
                </a:lnTo>
                <a:lnTo>
                  <a:pt x="38372" y="0"/>
                </a:lnTo>
                <a:lnTo>
                  <a:pt x="38372" y="0"/>
                </a:lnTo>
                <a:lnTo>
                  <a:pt x="38372" y="0"/>
                </a:lnTo>
                <a:lnTo>
                  <a:pt x="38372" y="4210"/>
                </a:lnTo>
                <a:lnTo>
                  <a:pt x="39767" y="4210"/>
                </a:lnTo>
                <a:lnTo>
                  <a:pt x="39767" y="4210"/>
                </a:lnTo>
                <a:lnTo>
                  <a:pt x="39767" y="4210"/>
                </a:lnTo>
                <a:lnTo>
                  <a:pt x="39767" y="4210"/>
                </a:lnTo>
                <a:lnTo>
                  <a:pt x="41162" y="4210"/>
                </a:lnTo>
                <a:lnTo>
                  <a:pt x="41162" y="4210"/>
                </a:lnTo>
                <a:lnTo>
                  <a:pt x="41162" y="4210"/>
                </a:lnTo>
                <a:lnTo>
                  <a:pt x="41162" y="4210"/>
                </a:lnTo>
                <a:lnTo>
                  <a:pt x="41162" y="4210"/>
                </a:lnTo>
                <a:lnTo>
                  <a:pt x="43255" y="4210"/>
                </a:lnTo>
                <a:lnTo>
                  <a:pt x="43255" y="4210"/>
                </a:lnTo>
                <a:lnTo>
                  <a:pt x="43255" y="4210"/>
                </a:lnTo>
                <a:lnTo>
                  <a:pt x="44651" y="4210"/>
                </a:lnTo>
                <a:lnTo>
                  <a:pt x="44651" y="4210"/>
                </a:lnTo>
                <a:lnTo>
                  <a:pt x="44651" y="4210"/>
                </a:lnTo>
                <a:lnTo>
                  <a:pt x="44651" y="4210"/>
                </a:lnTo>
                <a:lnTo>
                  <a:pt x="46046" y="4210"/>
                </a:lnTo>
                <a:lnTo>
                  <a:pt x="46046" y="4210"/>
                </a:lnTo>
                <a:lnTo>
                  <a:pt x="46046" y="4210"/>
                </a:lnTo>
                <a:lnTo>
                  <a:pt x="46046" y="4210"/>
                </a:lnTo>
                <a:lnTo>
                  <a:pt x="46046" y="4210"/>
                </a:lnTo>
                <a:lnTo>
                  <a:pt x="47441" y="4210"/>
                </a:lnTo>
                <a:lnTo>
                  <a:pt x="47441" y="4210"/>
                </a:lnTo>
                <a:lnTo>
                  <a:pt x="47441" y="4210"/>
                </a:lnTo>
                <a:lnTo>
                  <a:pt x="47441" y="10526"/>
                </a:lnTo>
                <a:lnTo>
                  <a:pt x="48837" y="10526"/>
                </a:lnTo>
                <a:lnTo>
                  <a:pt x="48837" y="10526"/>
                </a:lnTo>
                <a:lnTo>
                  <a:pt x="48837" y="10526"/>
                </a:lnTo>
                <a:lnTo>
                  <a:pt x="48837" y="10526"/>
                </a:lnTo>
                <a:lnTo>
                  <a:pt x="48837" y="10526"/>
                </a:lnTo>
                <a:lnTo>
                  <a:pt x="50930" y="10526"/>
                </a:lnTo>
                <a:lnTo>
                  <a:pt x="50930" y="10526"/>
                </a:lnTo>
                <a:lnTo>
                  <a:pt x="50930" y="10526"/>
                </a:lnTo>
                <a:lnTo>
                  <a:pt x="50930" y="10526"/>
                </a:lnTo>
                <a:lnTo>
                  <a:pt x="50930" y="14736"/>
                </a:lnTo>
                <a:lnTo>
                  <a:pt x="50930" y="14736"/>
                </a:lnTo>
                <a:lnTo>
                  <a:pt x="50930" y="14736"/>
                </a:lnTo>
                <a:lnTo>
                  <a:pt x="52325" y="14736"/>
                </a:lnTo>
                <a:lnTo>
                  <a:pt x="52325" y="14736"/>
                </a:lnTo>
                <a:lnTo>
                  <a:pt x="52325" y="14736"/>
                </a:lnTo>
                <a:lnTo>
                  <a:pt x="53720" y="14736"/>
                </a:lnTo>
                <a:lnTo>
                  <a:pt x="53720" y="14736"/>
                </a:lnTo>
                <a:lnTo>
                  <a:pt x="53720" y="14736"/>
                </a:lnTo>
                <a:lnTo>
                  <a:pt x="53720" y="14736"/>
                </a:lnTo>
                <a:lnTo>
                  <a:pt x="53720" y="18947"/>
                </a:lnTo>
                <a:lnTo>
                  <a:pt x="53720" y="18947"/>
                </a:lnTo>
                <a:lnTo>
                  <a:pt x="53720" y="18947"/>
                </a:lnTo>
                <a:lnTo>
                  <a:pt x="55116" y="18947"/>
                </a:lnTo>
                <a:lnTo>
                  <a:pt x="55116" y="18947"/>
                </a:lnTo>
                <a:lnTo>
                  <a:pt x="55116" y="18947"/>
                </a:lnTo>
                <a:lnTo>
                  <a:pt x="55116" y="18947"/>
                </a:lnTo>
                <a:lnTo>
                  <a:pt x="55116" y="18947"/>
                </a:lnTo>
                <a:lnTo>
                  <a:pt x="56511" y="18947"/>
                </a:lnTo>
                <a:lnTo>
                  <a:pt x="56511" y="18947"/>
                </a:lnTo>
                <a:lnTo>
                  <a:pt x="56511" y="23157"/>
                </a:lnTo>
                <a:lnTo>
                  <a:pt x="56511" y="23157"/>
                </a:lnTo>
                <a:lnTo>
                  <a:pt x="58604" y="23157"/>
                </a:lnTo>
                <a:lnTo>
                  <a:pt x="58604" y="23157"/>
                </a:lnTo>
                <a:lnTo>
                  <a:pt x="58604" y="23157"/>
                </a:lnTo>
                <a:lnTo>
                  <a:pt x="58604" y="23157"/>
                </a:lnTo>
                <a:lnTo>
                  <a:pt x="58604" y="23157"/>
                </a:lnTo>
                <a:lnTo>
                  <a:pt x="58604" y="23157"/>
                </a:lnTo>
                <a:lnTo>
                  <a:pt x="60000" y="23157"/>
                </a:lnTo>
                <a:lnTo>
                  <a:pt x="60000" y="23157"/>
                </a:lnTo>
                <a:lnTo>
                  <a:pt x="60000" y="23157"/>
                </a:lnTo>
                <a:lnTo>
                  <a:pt x="60000" y="27368"/>
                </a:lnTo>
                <a:lnTo>
                  <a:pt x="60000" y="27368"/>
                </a:lnTo>
                <a:lnTo>
                  <a:pt x="61395" y="27368"/>
                </a:lnTo>
                <a:lnTo>
                  <a:pt x="61395" y="27368"/>
                </a:lnTo>
                <a:lnTo>
                  <a:pt x="61395" y="27368"/>
                </a:lnTo>
                <a:lnTo>
                  <a:pt x="62790" y="27368"/>
                </a:lnTo>
                <a:lnTo>
                  <a:pt x="62790" y="27368"/>
                </a:lnTo>
                <a:lnTo>
                  <a:pt x="62790" y="27368"/>
                </a:lnTo>
                <a:lnTo>
                  <a:pt x="62790" y="27368"/>
                </a:lnTo>
                <a:lnTo>
                  <a:pt x="62790" y="27368"/>
                </a:lnTo>
                <a:lnTo>
                  <a:pt x="62790" y="27368"/>
                </a:lnTo>
                <a:lnTo>
                  <a:pt x="62790" y="27368"/>
                </a:lnTo>
                <a:lnTo>
                  <a:pt x="64186" y="27368"/>
                </a:lnTo>
                <a:lnTo>
                  <a:pt x="64186" y="27368"/>
                </a:lnTo>
                <a:lnTo>
                  <a:pt x="64186" y="27368"/>
                </a:lnTo>
                <a:lnTo>
                  <a:pt x="64186" y="27368"/>
                </a:lnTo>
                <a:lnTo>
                  <a:pt x="66279" y="27368"/>
                </a:lnTo>
                <a:lnTo>
                  <a:pt x="66279" y="33684"/>
                </a:lnTo>
                <a:lnTo>
                  <a:pt x="66279" y="33684"/>
                </a:lnTo>
                <a:lnTo>
                  <a:pt x="66279" y="33684"/>
                </a:lnTo>
                <a:lnTo>
                  <a:pt x="67674" y="33684"/>
                </a:lnTo>
                <a:lnTo>
                  <a:pt x="67674" y="33684"/>
                </a:lnTo>
                <a:lnTo>
                  <a:pt x="67674" y="33684"/>
                </a:lnTo>
                <a:lnTo>
                  <a:pt x="67674" y="33684"/>
                </a:lnTo>
                <a:lnTo>
                  <a:pt x="69069" y="33684"/>
                </a:lnTo>
                <a:lnTo>
                  <a:pt x="69069" y="33684"/>
                </a:lnTo>
                <a:lnTo>
                  <a:pt x="69069" y="33684"/>
                </a:lnTo>
                <a:lnTo>
                  <a:pt x="69069" y="33684"/>
                </a:lnTo>
                <a:lnTo>
                  <a:pt x="69069" y="33684"/>
                </a:lnTo>
                <a:lnTo>
                  <a:pt x="70465" y="33684"/>
                </a:lnTo>
                <a:lnTo>
                  <a:pt x="70465" y="33684"/>
                </a:lnTo>
                <a:lnTo>
                  <a:pt x="70465" y="33684"/>
                </a:lnTo>
                <a:lnTo>
                  <a:pt x="70465" y="33684"/>
                </a:lnTo>
                <a:lnTo>
                  <a:pt x="71860" y="33684"/>
                </a:lnTo>
                <a:lnTo>
                  <a:pt x="71860" y="33684"/>
                </a:lnTo>
                <a:lnTo>
                  <a:pt x="71860" y="33684"/>
                </a:lnTo>
                <a:lnTo>
                  <a:pt x="71860" y="33684"/>
                </a:lnTo>
                <a:lnTo>
                  <a:pt x="73953" y="33684"/>
                </a:lnTo>
                <a:lnTo>
                  <a:pt x="73953" y="33684"/>
                </a:lnTo>
                <a:lnTo>
                  <a:pt x="73953" y="33684"/>
                </a:lnTo>
                <a:lnTo>
                  <a:pt x="73953" y="33684"/>
                </a:lnTo>
                <a:lnTo>
                  <a:pt x="75348" y="33684"/>
                </a:lnTo>
                <a:lnTo>
                  <a:pt x="75348" y="33684"/>
                </a:lnTo>
                <a:lnTo>
                  <a:pt x="75348" y="33684"/>
                </a:lnTo>
                <a:lnTo>
                  <a:pt x="76744" y="33684"/>
                </a:lnTo>
                <a:lnTo>
                  <a:pt x="76744" y="33684"/>
                </a:lnTo>
                <a:lnTo>
                  <a:pt x="76744" y="33684"/>
                </a:lnTo>
                <a:lnTo>
                  <a:pt x="76744" y="33684"/>
                </a:lnTo>
                <a:lnTo>
                  <a:pt x="76744" y="33684"/>
                </a:lnTo>
                <a:lnTo>
                  <a:pt x="78139" y="33684"/>
                </a:lnTo>
                <a:lnTo>
                  <a:pt x="78139" y="33684"/>
                </a:lnTo>
                <a:lnTo>
                  <a:pt x="78139" y="33684"/>
                </a:lnTo>
                <a:lnTo>
                  <a:pt x="78139" y="33684"/>
                </a:lnTo>
                <a:lnTo>
                  <a:pt x="78139" y="37894"/>
                </a:lnTo>
                <a:lnTo>
                  <a:pt x="78139" y="37894"/>
                </a:lnTo>
                <a:lnTo>
                  <a:pt x="78139" y="37894"/>
                </a:lnTo>
                <a:lnTo>
                  <a:pt x="78139" y="37894"/>
                </a:lnTo>
                <a:lnTo>
                  <a:pt x="78139" y="37894"/>
                </a:lnTo>
                <a:lnTo>
                  <a:pt x="76744" y="37894"/>
                </a:lnTo>
                <a:lnTo>
                  <a:pt x="76744" y="42105"/>
                </a:lnTo>
                <a:lnTo>
                  <a:pt x="76744" y="42105"/>
                </a:lnTo>
                <a:lnTo>
                  <a:pt x="76744" y="42105"/>
                </a:lnTo>
                <a:lnTo>
                  <a:pt x="76744" y="42105"/>
                </a:lnTo>
                <a:lnTo>
                  <a:pt x="76744" y="42105"/>
                </a:lnTo>
                <a:lnTo>
                  <a:pt x="76744" y="42105"/>
                </a:lnTo>
                <a:lnTo>
                  <a:pt x="76744" y="42105"/>
                </a:lnTo>
                <a:lnTo>
                  <a:pt x="78139" y="42105"/>
                </a:lnTo>
                <a:lnTo>
                  <a:pt x="78139" y="42105"/>
                </a:lnTo>
                <a:lnTo>
                  <a:pt x="78139" y="42105"/>
                </a:lnTo>
                <a:lnTo>
                  <a:pt x="78139" y="46315"/>
                </a:lnTo>
                <a:lnTo>
                  <a:pt x="78139" y="46315"/>
                </a:lnTo>
                <a:lnTo>
                  <a:pt x="79534" y="46315"/>
                </a:lnTo>
                <a:lnTo>
                  <a:pt x="79534" y="46315"/>
                </a:lnTo>
                <a:lnTo>
                  <a:pt x="79534" y="46315"/>
                </a:lnTo>
                <a:lnTo>
                  <a:pt x="79534" y="46315"/>
                </a:lnTo>
                <a:lnTo>
                  <a:pt x="81627" y="46315"/>
                </a:lnTo>
                <a:lnTo>
                  <a:pt x="81627" y="46315"/>
                </a:lnTo>
                <a:lnTo>
                  <a:pt x="81627" y="46315"/>
                </a:lnTo>
                <a:lnTo>
                  <a:pt x="81627" y="46315"/>
                </a:lnTo>
                <a:lnTo>
                  <a:pt x="83023" y="46315"/>
                </a:lnTo>
                <a:lnTo>
                  <a:pt x="83023" y="46315"/>
                </a:lnTo>
                <a:lnTo>
                  <a:pt x="83023" y="46315"/>
                </a:lnTo>
                <a:lnTo>
                  <a:pt x="83023" y="46315"/>
                </a:lnTo>
                <a:lnTo>
                  <a:pt x="83023" y="46315"/>
                </a:lnTo>
                <a:lnTo>
                  <a:pt x="83023" y="42105"/>
                </a:lnTo>
                <a:lnTo>
                  <a:pt x="83023" y="42105"/>
                </a:lnTo>
                <a:lnTo>
                  <a:pt x="81627" y="42105"/>
                </a:lnTo>
                <a:lnTo>
                  <a:pt x="81627" y="42105"/>
                </a:lnTo>
                <a:lnTo>
                  <a:pt x="81627" y="42105"/>
                </a:lnTo>
                <a:lnTo>
                  <a:pt x="81627" y="42105"/>
                </a:lnTo>
                <a:lnTo>
                  <a:pt x="81627" y="42105"/>
                </a:lnTo>
                <a:lnTo>
                  <a:pt x="81627" y="42105"/>
                </a:lnTo>
                <a:lnTo>
                  <a:pt x="81627" y="37894"/>
                </a:lnTo>
                <a:lnTo>
                  <a:pt x="81627" y="37894"/>
                </a:lnTo>
                <a:lnTo>
                  <a:pt x="81627" y="37894"/>
                </a:lnTo>
                <a:lnTo>
                  <a:pt x="81627" y="37894"/>
                </a:lnTo>
                <a:lnTo>
                  <a:pt x="83023" y="37894"/>
                </a:lnTo>
                <a:lnTo>
                  <a:pt x="83023" y="37894"/>
                </a:lnTo>
                <a:lnTo>
                  <a:pt x="83023" y="37894"/>
                </a:lnTo>
                <a:lnTo>
                  <a:pt x="83023" y="37894"/>
                </a:lnTo>
                <a:lnTo>
                  <a:pt x="84418" y="37894"/>
                </a:lnTo>
                <a:lnTo>
                  <a:pt x="84418" y="33684"/>
                </a:lnTo>
                <a:lnTo>
                  <a:pt x="84418" y="33684"/>
                </a:lnTo>
                <a:lnTo>
                  <a:pt x="84418" y="33684"/>
                </a:lnTo>
                <a:lnTo>
                  <a:pt x="85813" y="33684"/>
                </a:lnTo>
                <a:lnTo>
                  <a:pt x="85813" y="33684"/>
                </a:lnTo>
                <a:lnTo>
                  <a:pt x="85813" y="33684"/>
                </a:lnTo>
                <a:lnTo>
                  <a:pt x="85813" y="33684"/>
                </a:lnTo>
                <a:lnTo>
                  <a:pt x="87209" y="33684"/>
                </a:lnTo>
                <a:lnTo>
                  <a:pt x="87209" y="33684"/>
                </a:lnTo>
                <a:lnTo>
                  <a:pt x="87209" y="33684"/>
                </a:lnTo>
                <a:lnTo>
                  <a:pt x="89302" y="33684"/>
                </a:lnTo>
                <a:lnTo>
                  <a:pt x="89302" y="33684"/>
                </a:lnTo>
                <a:lnTo>
                  <a:pt x="89302" y="33684"/>
                </a:lnTo>
                <a:lnTo>
                  <a:pt x="89302" y="37894"/>
                </a:lnTo>
                <a:lnTo>
                  <a:pt x="89302" y="37894"/>
                </a:lnTo>
                <a:lnTo>
                  <a:pt x="90697" y="37894"/>
                </a:lnTo>
                <a:lnTo>
                  <a:pt x="90697" y="37894"/>
                </a:lnTo>
                <a:lnTo>
                  <a:pt x="90697" y="37894"/>
                </a:lnTo>
                <a:lnTo>
                  <a:pt x="90697" y="37894"/>
                </a:lnTo>
                <a:lnTo>
                  <a:pt x="92093" y="37894"/>
                </a:lnTo>
                <a:lnTo>
                  <a:pt x="92093" y="37894"/>
                </a:lnTo>
                <a:lnTo>
                  <a:pt x="92093" y="37894"/>
                </a:lnTo>
                <a:lnTo>
                  <a:pt x="92093" y="37894"/>
                </a:lnTo>
                <a:lnTo>
                  <a:pt x="92093" y="37894"/>
                </a:lnTo>
                <a:lnTo>
                  <a:pt x="92093" y="42105"/>
                </a:lnTo>
                <a:lnTo>
                  <a:pt x="92093" y="42105"/>
                </a:lnTo>
                <a:lnTo>
                  <a:pt x="93488" y="42105"/>
                </a:lnTo>
                <a:lnTo>
                  <a:pt x="93488" y="42105"/>
                </a:lnTo>
                <a:lnTo>
                  <a:pt x="93488" y="46315"/>
                </a:lnTo>
                <a:lnTo>
                  <a:pt x="93488" y="46315"/>
                </a:lnTo>
                <a:lnTo>
                  <a:pt x="93488" y="46315"/>
                </a:lnTo>
                <a:lnTo>
                  <a:pt x="93488" y="46315"/>
                </a:lnTo>
                <a:lnTo>
                  <a:pt x="93488" y="46315"/>
                </a:lnTo>
                <a:lnTo>
                  <a:pt x="93488" y="46315"/>
                </a:lnTo>
                <a:lnTo>
                  <a:pt x="94883" y="46315"/>
                </a:lnTo>
                <a:lnTo>
                  <a:pt x="94883" y="46315"/>
                </a:lnTo>
                <a:lnTo>
                  <a:pt x="94883" y="46315"/>
                </a:lnTo>
                <a:lnTo>
                  <a:pt x="94883" y="46315"/>
                </a:lnTo>
                <a:lnTo>
                  <a:pt x="96976" y="46315"/>
                </a:lnTo>
                <a:lnTo>
                  <a:pt x="96976" y="46315"/>
                </a:lnTo>
                <a:lnTo>
                  <a:pt x="96976" y="50526"/>
                </a:lnTo>
                <a:lnTo>
                  <a:pt x="96976" y="50526"/>
                </a:lnTo>
                <a:lnTo>
                  <a:pt x="96976" y="50526"/>
                </a:lnTo>
                <a:lnTo>
                  <a:pt x="98372" y="50526"/>
                </a:lnTo>
                <a:lnTo>
                  <a:pt x="98372" y="50526"/>
                </a:lnTo>
                <a:lnTo>
                  <a:pt x="98372" y="50526"/>
                </a:lnTo>
                <a:lnTo>
                  <a:pt x="98372" y="50526"/>
                </a:lnTo>
                <a:lnTo>
                  <a:pt x="98372" y="50526"/>
                </a:lnTo>
                <a:lnTo>
                  <a:pt x="99767" y="50526"/>
                </a:lnTo>
                <a:lnTo>
                  <a:pt x="99767" y="56842"/>
                </a:lnTo>
                <a:lnTo>
                  <a:pt x="99767" y="56842"/>
                </a:lnTo>
                <a:lnTo>
                  <a:pt x="98372" y="56842"/>
                </a:lnTo>
                <a:lnTo>
                  <a:pt x="98372" y="56842"/>
                </a:lnTo>
                <a:lnTo>
                  <a:pt x="98372" y="56842"/>
                </a:lnTo>
                <a:lnTo>
                  <a:pt x="98372" y="61052"/>
                </a:lnTo>
                <a:lnTo>
                  <a:pt x="98372" y="61052"/>
                </a:lnTo>
                <a:lnTo>
                  <a:pt x="98372" y="61052"/>
                </a:lnTo>
                <a:lnTo>
                  <a:pt x="98372" y="61052"/>
                </a:lnTo>
                <a:lnTo>
                  <a:pt x="98372" y="61052"/>
                </a:lnTo>
                <a:lnTo>
                  <a:pt x="98372" y="65263"/>
                </a:lnTo>
                <a:lnTo>
                  <a:pt x="98372" y="65263"/>
                </a:lnTo>
                <a:lnTo>
                  <a:pt x="98372" y="65263"/>
                </a:lnTo>
                <a:lnTo>
                  <a:pt x="98372" y="65263"/>
                </a:lnTo>
                <a:lnTo>
                  <a:pt x="98372" y="65263"/>
                </a:lnTo>
                <a:lnTo>
                  <a:pt x="99767" y="65263"/>
                </a:lnTo>
                <a:lnTo>
                  <a:pt x="99767" y="65263"/>
                </a:lnTo>
                <a:lnTo>
                  <a:pt x="99767" y="65263"/>
                </a:lnTo>
                <a:lnTo>
                  <a:pt x="99767" y="65263"/>
                </a:lnTo>
                <a:lnTo>
                  <a:pt x="99767" y="65263"/>
                </a:lnTo>
                <a:lnTo>
                  <a:pt x="101162" y="65263"/>
                </a:lnTo>
                <a:lnTo>
                  <a:pt x="101162" y="65263"/>
                </a:lnTo>
                <a:lnTo>
                  <a:pt x="101162" y="65263"/>
                </a:lnTo>
                <a:lnTo>
                  <a:pt x="102558" y="65263"/>
                </a:lnTo>
                <a:lnTo>
                  <a:pt x="102558" y="61052"/>
                </a:lnTo>
                <a:lnTo>
                  <a:pt x="102558" y="61052"/>
                </a:lnTo>
                <a:lnTo>
                  <a:pt x="102558" y="61052"/>
                </a:lnTo>
                <a:lnTo>
                  <a:pt x="102558" y="61052"/>
                </a:lnTo>
                <a:lnTo>
                  <a:pt x="104651" y="61052"/>
                </a:lnTo>
                <a:lnTo>
                  <a:pt x="104651" y="65263"/>
                </a:lnTo>
                <a:lnTo>
                  <a:pt x="104651" y="65263"/>
                </a:lnTo>
                <a:lnTo>
                  <a:pt x="104651" y="65263"/>
                </a:lnTo>
                <a:lnTo>
                  <a:pt x="104651" y="65263"/>
                </a:lnTo>
                <a:lnTo>
                  <a:pt x="106046" y="65263"/>
                </a:lnTo>
                <a:lnTo>
                  <a:pt x="106046" y="65263"/>
                </a:lnTo>
                <a:lnTo>
                  <a:pt x="106046" y="65263"/>
                </a:lnTo>
                <a:lnTo>
                  <a:pt x="107441" y="65263"/>
                </a:lnTo>
                <a:lnTo>
                  <a:pt x="107441" y="65263"/>
                </a:lnTo>
                <a:lnTo>
                  <a:pt x="107441" y="65263"/>
                </a:lnTo>
                <a:lnTo>
                  <a:pt x="107441" y="65263"/>
                </a:lnTo>
                <a:lnTo>
                  <a:pt x="107441" y="65263"/>
                </a:lnTo>
                <a:lnTo>
                  <a:pt x="108837" y="65263"/>
                </a:lnTo>
                <a:lnTo>
                  <a:pt x="108837" y="65263"/>
                </a:lnTo>
                <a:lnTo>
                  <a:pt x="108837" y="69473"/>
                </a:lnTo>
                <a:lnTo>
                  <a:pt x="108837" y="69473"/>
                </a:lnTo>
                <a:lnTo>
                  <a:pt x="108837" y="69473"/>
                </a:lnTo>
                <a:lnTo>
                  <a:pt x="108837" y="69473"/>
                </a:lnTo>
                <a:lnTo>
                  <a:pt x="108837" y="69473"/>
                </a:lnTo>
                <a:lnTo>
                  <a:pt x="108837" y="69473"/>
                </a:lnTo>
                <a:lnTo>
                  <a:pt x="108837" y="65263"/>
                </a:lnTo>
                <a:lnTo>
                  <a:pt x="108837" y="65263"/>
                </a:lnTo>
                <a:lnTo>
                  <a:pt x="110232" y="65263"/>
                </a:lnTo>
                <a:lnTo>
                  <a:pt x="110232" y="65263"/>
                </a:lnTo>
                <a:lnTo>
                  <a:pt x="110232" y="65263"/>
                </a:lnTo>
                <a:lnTo>
                  <a:pt x="110232" y="65263"/>
                </a:lnTo>
                <a:lnTo>
                  <a:pt x="112325" y="65263"/>
                </a:lnTo>
                <a:lnTo>
                  <a:pt x="112325" y="65263"/>
                </a:lnTo>
                <a:lnTo>
                  <a:pt x="112325" y="65263"/>
                </a:lnTo>
                <a:lnTo>
                  <a:pt x="112325" y="65263"/>
                </a:lnTo>
                <a:lnTo>
                  <a:pt x="112325" y="65263"/>
                </a:lnTo>
                <a:lnTo>
                  <a:pt x="113720" y="65263"/>
                </a:lnTo>
                <a:lnTo>
                  <a:pt x="113720" y="65263"/>
                </a:lnTo>
                <a:lnTo>
                  <a:pt x="113720" y="65263"/>
                </a:lnTo>
                <a:lnTo>
                  <a:pt x="113720" y="65263"/>
                </a:lnTo>
                <a:lnTo>
                  <a:pt x="113720" y="65263"/>
                </a:lnTo>
                <a:lnTo>
                  <a:pt x="113720" y="69473"/>
                </a:lnTo>
                <a:lnTo>
                  <a:pt x="115116" y="69473"/>
                </a:lnTo>
                <a:lnTo>
                  <a:pt x="115116" y="69473"/>
                </a:lnTo>
                <a:lnTo>
                  <a:pt x="115116" y="69473"/>
                </a:lnTo>
                <a:lnTo>
                  <a:pt x="115116" y="69473"/>
                </a:lnTo>
                <a:lnTo>
                  <a:pt x="115116" y="69473"/>
                </a:lnTo>
                <a:lnTo>
                  <a:pt x="116511" y="69473"/>
                </a:lnTo>
                <a:lnTo>
                  <a:pt x="116511" y="73684"/>
                </a:lnTo>
                <a:lnTo>
                  <a:pt x="116511" y="73684"/>
                </a:lnTo>
                <a:lnTo>
                  <a:pt x="116511" y="73684"/>
                </a:lnTo>
                <a:lnTo>
                  <a:pt x="116511" y="73684"/>
                </a:lnTo>
                <a:lnTo>
                  <a:pt x="117906" y="73684"/>
                </a:lnTo>
                <a:lnTo>
                  <a:pt x="117906" y="73684"/>
                </a:lnTo>
                <a:lnTo>
                  <a:pt x="117906" y="73684"/>
                </a:lnTo>
                <a:lnTo>
                  <a:pt x="117906" y="73684"/>
                </a:lnTo>
                <a:lnTo>
                  <a:pt x="117906" y="73684"/>
                </a:lnTo>
                <a:lnTo>
                  <a:pt x="120000" y="73684"/>
                </a:lnTo>
                <a:lnTo>
                  <a:pt x="120000" y="73684"/>
                </a:lnTo>
                <a:lnTo>
                  <a:pt x="120000" y="73684"/>
                </a:lnTo>
                <a:lnTo>
                  <a:pt x="120000" y="73684"/>
                </a:lnTo>
                <a:lnTo>
                  <a:pt x="120000" y="73684"/>
                </a:lnTo>
                <a:lnTo>
                  <a:pt x="120000" y="80000"/>
                </a:lnTo>
                <a:lnTo>
                  <a:pt x="120000" y="80000"/>
                </a:lnTo>
                <a:lnTo>
                  <a:pt x="120000" y="80000"/>
                </a:lnTo>
                <a:lnTo>
                  <a:pt x="117906" y="80000"/>
                </a:lnTo>
                <a:lnTo>
                  <a:pt x="117906" y="80000"/>
                </a:lnTo>
                <a:lnTo>
                  <a:pt x="117906" y="80000"/>
                </a:lnTo>
                <a:lnTo>
                  <a:pt x="117906" y="80000"/>
                </a:lnTo>
                <a:lnTo>
                  <a:pt x="117906" y="80000"/>
                </a:lnTo>
                <a:lnTo>
                  <a:pt x="116511" y="80000"/>
                </a:lnTo>
                <a:lnTo>
                  <a:pt x="116511" y="80000"/>
                </a:lnTo>
                <a:lnTo>
                  <a:pt x="116511" y="80000"/>
                </a:lnTo>
                <a:lnTo>
                  <a:pt x="116511" y="80000"/>
                </a:lnTo>
                <a:lnTo>
                  <a:pt x="116511" y="80000"/>
                </a:lnTo>
                <a:lnTo>
                  <a:pt x="115116" y="80000"/>
                </a:lnTo>
                <a:lnTo>
                  <a:pt x="115116" y="80000"/>
                </a:lnTo>
                <a:lnTo>
                  <a:pt x="115116" y="80000"/>
                </a:lnTo>
                <a:lnTo>
                  <a:pt x="113720" y="80000"/>
                </a:lnTo>
                <a:lnTo>
                  <a:pt x="113720" y="80000"/>
                </a:lnTo>
                <a:lnTo>
                  <a:pt x="113720" y="80000"/>
                </a:lnTo>
                <a:lnTo>
                  <a:pt x="113720" y="80000"/>
                </a:lnTo>
                <a:lnTo>
                  <a:pt x="113720" y="84210"/>
                </a:lnTo>
                <a:lnTo>
                  <a:pt x="112325" y="84210"/>
                </a:lnTo>
                <a:lnTo>
                  <a:pt x="112325" y="84210"/>
                </a:lnTo>
                <a:lnTo>
                  <a:pt x="112325" y="84210"/>
                </a:lnTo>
                <a:lnTo>
                  <a:pt x="112325" y="84210"/>
                </a:lnTo>
                <a:lnTo>
                  <a:pt x="110232" y="84210"/>
                </a:lnTo>
                <a:lnTo>
                  <a:pt x="110232" y="84210"/>
                </a:lnTo>
                <a:lnTo>
                  <a:pt x="110232" y="84210"/>
                </a:lnTo>
                <a:lnTo>
                  <a:pt x="108837" y="84210"/>
                </a:lnTo>
                <a:lnTo>
                  <a:pt x="108837" y="84210"/>
                </a:lnTo>
                <a:lnTo>
                  <a:pt x="110232" y="84210"/>
                </a:lnTo>
                <a:lnTo>
                  <a:pt x="110232" y="84210"/>
                </a:lnTo>
                <a:lnTo>
                  <a:pt x="110232" y="84210"/>
                </a:lnTo>
                <a:lnTo>
                  <a:pt x="112325" y="84210"/>
                </a:lnTo>
                <a:lnTo>
                  <a:pt x="112325" y="84210"/>
                </a:lnTo>
                <a:lnTo>
                  <a:pt x="112325" y="84210"/>
                </a:lnTo>
                <a:lnTo>
                  <a:pt x="112325" y="84210"/>
                </a:lnTo>
                <a:lnTo>
                  <a:pt x="113720" y="84210"/>
                </a:lnTo>
                <a:lnTo>
                  <a:pt x="113720" y="84210"/>
                </a:lnTo>
                <a:lnTo>
                  <a:pt x="113720" y="84210"/>
                </a:lnTo>
                <a:lnTo>
                  <a:pt x="113720" y="84210"/>
                </a:lnTo>
                <a:lnTo>
                  <a:pt x="115116" y="84210"/>
                </a:lnTo>
                <a:lnTo>
                  <a:pt x="115116" y="84210"/>
                </a:lnTo>
                <a:lnTo>
                  <a:pt x="115116" y="84210"/>
                </a:lnTo>
                <a:lnTo>
                  <a:pt x="116511" y="84210"/>
                </a:lnTo>
                <a:lnTo>
                  <a:pt x="116511" y="84210"/>
                </a:lnTo>
                <a:lnTo>
                  <a:pt x="116511" y="84210"/>
                </a:lnTo>
                <a:lnTo>
                  <a:pt x="116511" y="84210"/>
                </a:lnTo>
                <a:lnTo>
                  <a:pt x="116511" y="84210"/>
                </a:lnTo>
                <a:lnTo>
                  <a:pt x="117906" y="84210"/>
                </a:lnTo>
                <a:lnTo>
                  <a:pt x="117906" y="88421"/>
                </a:lnTo>
                <a:lnTo>
                  <a:pt x="116511" y="88421"/>
                </a:lnTo>
                <a:lnTo>
                  <a:pt x="116511" y="88421"/>
                </a:lnTo>
                <a:lnTo>
                  <a:pt x="116511" y="88421"/>
                </a:lnTo>
                <a:lnTo>
                  <a:pt x="116511" y="88421"/>
                </a:lnTo>
                <a:lnTo>
                  <a:pt x="116511" y="88421"/>
                </a:lnTo>
                <a:lnTo>
                  <a:pt x="115116" y="88421"/>
                </a:lnTo>
                <a:lnTo>
                  <a:pt x="115116" y="88421"/>
                </a:lnTo>
                <a:lnTo>
                  <a:pt x="115116" y="88421"/>
                </a:lnTo>
                <a:lnTo>
                  <a:pt x="113720" y="88421"/>
                </a:lnTo>
                <a:lnTo>
                  <a:pt x="113720" y="88421"/>
                </a:lnTo>
                <a:lnTo>
                  <a:pt x="113720" y="88421"/>
                </a:lnTo>
                <a:lnTo>
                  <a:pt x="113720" y="88421"/>
                </a:lnTo>
                <a:lnTo>
                  <a:pt x="113720" y="88421"/>
                </a:lnTo>
                <a:lnTo>
                  <a:pt x="112325" y="88421"/>
                </a:lnTo>
                <a:lnTo>
                  <a:pt x="112325" y="88421"/>
                </a:lnTo>
                <a:lnTo>
                  <a:pt x="112325" y="88421"/>
                </a:lnTo>
                <a:lnTo>
                  <a:pt x="112325" y="88421"/>
                </a:lnTo>
                <a:lnTo>
                  <a:pt x="110232" y="88421"/>
                </a:lnTo>
                <a:lnTo>
                  <a:pt x="110232" y="88421"/>
                </a:lnTo>
                <a:lnTo>
                  <a:pt x="110232" y="88421"/>
                </a:lnTo>
                <a:lnTo>
                  <a:pt x="108837" y="88421"/>
                </a:lnTo>
                <a:lnTo>
                  <a:pt x="108837" y="9263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8" name="Shape 2268"/>
          <p:cNvSpPr/>
          <p:nvPr/>
        </p:nvSpPr>
        <p:spPr>
          <a:xfrm>
            <a:off x="2341960" y="2352677"/>
            <a:ext cx="316706" cy="142875"/>
          </a:xfrm>
          <a:custGeom>
            <a:avLst/>
            <a:gdLst/>
            <a:ahLst/>
            <a:cxnLst/>
            <a:rect l="0" t="0" r="0" b="0"/>
            <a:pathLst>
              <a:path w="120000" h="120000" extrusionOk="0">
                <a:moveTo>
                  <a:pt x="110977" y="90666"/>
                </a:moveTo>
                <a:lnTo>
                  <a:pt x="110977" y="90666"/>
                </a:lnTo>
                <a:lnTo>
                  <a:pt x="110977" y="90666"/>
                </a:lnTo>
                <a:lnTo>
                  <a:pt x="110977" y="88000"/>
                </a:lnTo>
                <a:lnTo>
                  <a:pt x="110977" y="88000"/>
                </a:lnTo>
                <a:lnTo>
                  <a:pt x="110977" y="90666"/>
                </a:lnTo>
                <a:lnTo>
                  <a:pt x="110075" y="90666"/>
                </a:lnTo>
                <a:lnTo>
                  <a:pt x="110075" y="90666"/>
                </a:lnTo>
                <a:lnTo>
                  <a:pt x="110075" y="90666"/>
                </a:lnTo>
                <a:lnTo>
                  <a:pt x="110075" y="90666"/>
                </a:lnTo>
                <a:lnTo>
                  <a:pt x="110075" y="90666"/>
                </a:lnTo>
                <a:lnTo>
                  <a:pt x="109172" y="90666"/>
                </a:lnTo>
                <a:lnTo>
                  <a:pt x="109172" y="90666"/>
                </a:lnTo>
                <a:lnTo>
                  <a:pt x="109172" y="90666"/>
                </a:lnTo>
                <a:lnTo>
                  <a:pt x="109172" y="90666"/>
                </a:lnTo>
                <a:lnTo>
                  <a:pt x="108270" y="90666"/>
                </a:lnTo>
                <a:lnTo>
                  <a:pt x="108270" y="94666"/>
                </a:lnTo>
                <a:lnTo>
                  <a:pt x="109172" y="94666"/>
                </a:lnTo>
                <a:lnTo>
                  <a:pt x="109172" y="94666"/>
                </a:lnTo>
                <a:lnTo>
                  <a:pt x="109172" y="94666"/>
                </a:lnTo>
                <a:lnTo>
                  <a:pt x="109172" y="94666"/>
                </a:lnTo>
                <a:lnTo>
                  <a:pt x="109172" y="97333"/>
                </a:lnTo>
                <a:lnTo>
                  <a:pt x="109172" y="97333"/>
                </a:lnTo>
                <a:lnTo>
                  <a:pt x="109172" y="97333"/>
                </a:lnTo>
                <a:lnTo>
                  <a:pt x="109172" y="97333"/>
                </a:lnTo>
                <a:lnTo>
                  <a:pt x="109172" y="97333"/>
                </a:lnTo>
                <a:lnTo>
                  <a:pt x="110075" y="97333"/>
                </a:lnTo>
                <a:lnTo>
                  <a:pt x="110075" y="97333"/>
                </a:lnTo>
                <a:lnTo>
                  <a:pt x="110075" y="97333"/>
                </a:lnTo>
                <a:lnTo>
                  <a:pt x="110075" y="97333"/>
                </a:lnTo>
                <a:lnTo>
                  <a:pt x="110977" y="97333"/>
                </a:lnTo>
                <a:lnTo>
                  <a:pt x="110977" y="97333"/>
                </a:lnTo>
                <a:lnTo>
                  <a:pt x="110977" y="97333"/>
                </a:lnTo>
                <a:lnTo>
                  <a:pt x="110977" y="97333"/>
                </a:lnTo>
                <a:lnTo>
                  <a:pt x="110977" y="97333"/>
                </a:lnTo>
                <a:lnTo>
                  <a:pt x="111879" y="97333"/>
                </a:lnTo>
                <a:lnTo>
                  <a:pt x="111879" y="97333"/>
                </a:lnTo>
                <a:lnTo>
                  <a:pt x="111879" y="97333"/>
                </a:lnTo>
                <a:lnTo>
                  <a:pt x="111879" y="100000"/>
                </a:lnTo>
                <a:lnTo>
                  <a:pt x="111879" y="100000"/>
                </a:lnTo>
                <a:lnTo>
                  <a:pt x="111879" y="100000"/>
                </a:lnTo>
                <a:lnTo>
                  <a:pt x="111879" y="100000"/>
                </a:lnTo>
                <a:lnTo>
                  <a:pt x="111879" y="100000"/>
                </a:lnTo>
                <a:lnTo>
                  <a:pt x="111879" y="102666"/>
                </a:lnTo>
                <a:lnTo>
                  <a:pt x="111879" y="102666"/>
                </a:lnTo>
                <a:lnTo>
                  <a:pt x="111879" y="102666"/>
                </a:lnTo>
                <a:lnTo>
                  <a:pt x="111879" y="102666"/>
                </a:lnTo>
                <a:lnTo>
                  <a:pt x="111879" y="102666"/>
                </a:lnTo>
                <a:lnTo>
                  <a:pt x="113233" y="102666"/>
                </a:lnTo>
                <a:lnTo>
                  <a:pt x="113233" y="102666"/>
                </a:lnTo>
                <a:lnTo>
                  <a:pt x="113233" y="102666"/>
                </a:lnTo>
                <a:lnTo>
                  <a:pt x="113233" y="102666"/>
                </a:lnTo>
                <a:lnTo>
                  <a:pt x="113233" y="105333"/>
                </a:lnTo>
                <a:lnTo>
                  <a:pt x="114135" y="105333"/>
                </a:lnTo>
                <a:lnTo>
                  <a:pt x="114135" y="105333"/>
                </a:lnTo>
                <a:lnTo>
                  <a:pt x="114135" y="102666"/>
                </a:lnTo>
                <a:lnTo>
                  <a:pt x="114135" y="102666"/>
                </a:lnTo>
                <a:lnTo>
                  <a:pt x="114135" y="102666"/>
                </a:lnTo>
                <a:lnTo>
                  <a:pt x="115037" y="102666"/>
                </a:lnTo>
                <a:lnTo>
                  <a:pt x="115037" y="102666"/>
                </a:lnTo>
                <a:lnTo>
                  <a:pt x="115037" y="102666"/>
                </a:lnTo>
                <a:lnTo>
                  <a:pt x="115037" y="105333"/>
                </a:lnTo>
                <a:lnTo>
                  <a:pt x="115037" y="105333"/>
                </a:lnTo>
                <a:lnTo>
                  <a:pt x="115037" y="105333"/>
                </a:lnTo>
                <a:lnTo>
                  <a:pt x="115037" y="105333"/>
                </a:lnTo>
                <a:lnTo>
                  <a:pt x="115037" y="105333"/>
                </a:lnTo>
                <a:lnTo>
                  <a:pt x="115037" y="109333"/>
                </a:lnTo>
                <a:lnTo>
                  <a:pt x="115037" y="109333"/>
                </a:lnTo>
                <a:lnTo>
                  <a:pt x="115037" y="109333"/>
                </a:lnTo>
                <a:lnTo>
                  <a:pt x="114135" y="109333"/>
                </a:lnTo>
                <a:lnTo>
                  <a:pt x="114135" y="109333"/>
                </a:lnTo>
                <a:lnTo>
                  <a:pt x="114135" y="109333"/>
                </a:lnTo>
                <a:lnTo>
                  <a:pt x="114135" y="105333"/>
                </a:lnTo>
                <a:lnTo>
                  <a:pt x="114135" y="105333"/>
                </a:lnTo>
                <a:lnTo>
                  <a:pt x="114135" y="109333"/>
                </a:lnTo>
                <a:lnTo>
                  <a:pt x="113233" y="109333"/>
                </a:lnTo>
                <a:lnTo>
                  <a:pt x="113233" y="109333"/>
                </a:lnTo>
                <a:lnTo>
                  <a:pt x="114135" y="109333"/>
                </a:lnTo>
                <a:lnTo>
                  <a:pt x="114135" y="109333"/>
                </a:lnTo>
                <a:lnTo>
                  <a:pt x="113233" y="109333"/>
                </a:lnTo>
                <a:lnTo>
                  <a:pt x="113233" y="112000"/>
                </a:lnTo>
                <a:lnTo>
                  <a:pt x="113233" y="112000"/>
                </a:lnTo>
                <a:lnTo>
                  <a:pt x="113233" y="112000"/>
                </a:lnTo>
                <a:lnTo>
                  <a:pt x="111879" y="112000"/>
                </a:lnTo>
                <a:lnTo>
                  <a:pt x="111879" y="112000"/>
                </a:lnTo>
                <a:lnTo>
                  <a:pt x="111879" y="112000"/>
                </a:lnTo>
                <a:lnTo>
                  <a:pt x="111879" y="112000"/>
                </a:lnTo>
                <a:lnTo>
                  <a:pt x="110977" y="112000"/>
                </a:lnTo>
                <a:lnTo>
                  <a:pt x="110977" y="112000"/>
                </a:lnTo>
                <a:lnTo>
                  <a:pt x="110977" y="112000"/>
                </a:lnTo>
                <a:lnTo>
                  <a:pt x="110977" y="112000"/>
                </a:lnTo>
                <a:lnTo>
                  <a:pt x="110977" y="112000"/>
                </a:lnTo>
                <a:lnTo>
                  <a:pt x="110075" y="112000"/>
                </a:lnTo>
                <a:lnTo>
                  <a:pt x="110075" y="112000"/>
                </a:lnTo>
                <a:lnTo>
                  <a:pt x="110075" y="112000"/>
                </a:lnTo>
                <a:lnTo>
                  <a:pt x="109172" y="112000"/>
                </a:lnTo>
                <a:lnTo>
                  <a:pt x="109172" y="112000"/>
                </a:lnTo>
                <a:lnTo>
                  <a:pt x="109172" y="112000"/>
                </a:lnTo>
                <a:lnTo>
                  <a:pt x="109172" y="112000"/>
                </a:lnTo>
                <a:lnTo>
                  <a:pt x="109172" y="114666"/>
                </a:lnTo>
                <a:lnTo>
                  <a:pt x="109172" y="114666"/>
                </a:lnTo>
                <a:lnTo>
                  <a:pt x="108270" y="114666"/>
                </a:lnTo>
                <a:lnTo>
                  <a:pt x="108270" y="114666"/>
                </a:lnTo>
                <a:lnTo>
                  <a:pt x="108270" y="112000"/>
                </a:lnTo>
                <a:lnTo>
                  <a:pt x="108270" y="112000"/>
                </a:lnTo>
                <a:lnTo>
                  <a:pt x="108270" y="112000"/>
                </a:lnTo>
                <a:lnTo>
                  <a:pt x="106917" y="112000"/>
                </a:lnTo>
                <a:lnTo>
                  <a:pt x="106917" y="114666"/>
                </a:lnTo>
                <a:lnTo>
                  <a:pt x="106917" y="114666"/>
                </a:lnTo>
                <a:lnTo>
                  <a:pt x="106917" y="114666"/>
                </a:lnTo>
                <a:lnTo>
                  <a:pt x="106917" y="114666"/>
                </a:lnTo>
                <a:lnTo>
                  <a:pt x="106015" y="114666"/>
                </a:lnTo>
                <a:lnTo>
                  <a:pt x="106015" y="114666"/>
                </a:lnTo>
                <a:lnTo>
                  <a:pt x="106015" y="114666"/>
                </a:lnTo>
                <a:lnTo>
                  <a:pt x="106015" y="114666"/>
                </a:lnTo>
                <a:lnTo>
                  <a:pt x="105112" y="114666"/>
                </a:lnTo>
                <a:lnTo>
                  <a:pt x="105112" y="114666"/>
                </a:lnTo>
                <a:lnTo>
                  <a:pt x="105112" y="114666"/>
                </a:lnTo>
                <a:lnTo>
                  <a:pt x="105112" y="114666"/>
                </a:lnTo>
                <a:lnTo>
                  <a:pt x="105112" y="114666"/>
                </a:lnTo>
                <a:lnTo>
                  <a:pt x="104210" y="114666"/>
                </a:lnTo>
                <a:lnTo>
                  <a:pt x="104210" y="114666"/>
                </a:lnTo>
                <a:lnTo>
                  <a:pt x="104210" y="114666"/>
                </a:lnTo>
                <a:lnTo>
                  <a:pt x="104210" y="114666"/>
                </a:lnTo>
                <a:lnTo>
                  <a:pt x="103308" y="114666"/>
                </a:lnTo>
                <a:lnTo>
                  <a:pt x="103308" y="114666"/>
                </a:lnTo>
                <a:lnTo>
                  <a:pt x="103308" y="114666"/>
                </a:lnTo>
                <a:lnTo>
                  <a:pt x="103308" y="114666"/>
                </a:lnTo>
                <a:lnTo>
                  <a:pt x="103308" y="114666"/>
                </a:lnTo>
                <a:lnTo>
                  <a:pt x="103308" y="114666"/>
                </a:lnTo>
                <a:lnTo>
                  <a:pt x="101954" y="114666"/>
                </a:lnTo>
                <a:lnTo>
                  <a:pt x="101954" y="114666"/>
                </a:lnTo>
                <a:lnTo>
                  <a:pt x="101954" y="114666"/>
                </a:lnTo>
                <a:lnTo>
                  <a:pt x="101954" y="114666"/>
                </a:lnTo>
                <a:lnTo>
                  <a:pt x="101052" y="114666"/>
                </a:lnTo>
                <a:lnTo>
                  <a:pt x="101052" y="114666"/>
                </a:lnTo>
                <a:lnTo>
                  <a:pt x="101052" y="114666"/>
                </a:lnTo>
                <a:lnTo>
                  <a:pt x="100150" y="114666"/>
                </a:lnTo>
                <a:lnTo>
                  <a:pt x="100150" y="114666"/>
                </a:lnTo>
                <a:lnTo>
                  <a:pt x="100150" y="114666"/>
                </a:lnTo>
                <a:lnTo>
                  <a:pt x="100150" y="114666"/>
                </a:lnTo>
                <a:lnTo>
                  <a:pt x="100150" y="114666"/>
                </a:lnTo>
                <a:lnTo>
                  <a:pt x="99248" y="114666"/>
                </a:lnTo>
                <a:lnTo>
                  <a:pt x="99248" y="114666"/>
                </a:lnTo>
                <a:lnTo>
                  <a:pt x="99248" y="114666"/>
                </a:lnTo>
                <a:lnTo>
                  <a:pt x="98345" y="114666"/>
                </a:lnTo>
                <a:lnTo>
                  <a:pt x="98345" y="114666"/>
                </a:lnTo>
                <a:lnTo>
                  <a:pt x="98345" y="114666"/>
                </a:lnTo>
                <a:lnTo>
                  <a:pt x="98345" y="112000"/>
                </a:lnTo>
                <a:lnTo>
                  <a:pt x="98345" y="112000"/>
                </a:lnTo>
                <a:lnTo>
                  <a:pt x="96992" y="112000"/>
                </a:lnTo>
                <a:lnTo>
                  <a:pt x="96992" y="112000"/>
                </a:lnTo>
                <a:lnTo>
                  <a:pt x="96992" y="112000"/>
                </a:lnTo>
                <a:lnTo>
                  <a:pt x="96992" y="112000"/>
                </a:lnTo>
                <a:lnTo>
                  <a:pt x="96992" y="112000"/>
                </a:lnTo>
                <a:lnTo>
                  <a:pt x="96090" y="112000"/>
                </a:lnTo>
                <a:lnTo>
                  <a:pt x="96090" y="112000"/>
                </a:lnTo>
                <a:lnTo>
                  <a:pt x="96090" y="112000"/>
                </a:lnTo>
                <a:lnTo>
                  <a:pt x="96090" y="112000"/>
                </a:lnTo>
                <a:lnTo>
                  <a:pt x="95187" y="112000"/>
                </a:lnTo>
                <a:lnTo>
                  <a:pt x="95187" y="114666"/>
                </a:lnTo>
                <a:lnTo>
                  <a:pt x="95187" y="114666"/>
                </a:lnTo>
                <a:lnTo>
                  <a:pt x="95187" y="114666"/>
                </a:lnTo>
                <a:lnTo>
                  <a:pt x="95187" y="114666"/>
                </a:lnTo>
                <a:lnTo>
                  <a:pt x="94285" y="114666"/>
                </a:lnTo>
                <a:lnTo>
                  <a:pt x="94285" y="114666"/>
                </a:lnTo>
                <a:lnTo>
                  <a:pt x="94285" y="114666"/>
                </a:lnTo>
                <a:lnTo>
                  <a:pt x="94285" y="112000"/>
                </a:lnTo>
                <a:lnTo>
                  <a:pt x="94285" y="112000"/>
                </a:lnTo>
                <a:lnTo>
                  <a:pt x="93383" y="112000"/>
                </a:lnTo>
                <a:lnTo>
                  <a:pt x="93383" y="112000"/>
                </a:lnTo>
                <a:lnTo>
                  <a:pt x="93383" y="112000"/>
                </a:lnTo>
                <a:lnTo>
                  <a:pt x="92030" y="112000"/>
                </a:lnTo>
                <a:lnTo>
                  <a:pt x="92030" y="112000"/>
                </a:lnTo>
                <a:lnTo>
                  <a:pt x="92030" y="112000"/>
                </a:lnTo>
                <a:lnTo>
                  <a:pt x="92030" y="112000"/>
                </a:lnTo>
                <a:lnTo>
                  <a:pt x="91127" y="112000"/>
                </a:lnTo>
                <a:lnTo>
                  <a:pt x="91127" y="112000"/>
                </a:lnTo>
                <a:lnTo>
                  <a:pt x="91127" y="112000"/>
                </a:lnTo>
                <a:lnTo>
                  <a:pt x="91127" y="112000"/>
                </a:lnTo>
                <a:lnTo>
                  <a:pt x="91127" y="112000"/>
                </a:lnTo>
                <a:lnTo>
                  <a:pt x="91127" y="112000"/>
                </a:lnTo>
                <a:lnTo>
                  <a:pt x="91127" y="109333"/>
                </a:lnTo>
                <a:lnTo>
                  <a:pt x="91127" y="109333"/>
                </a:lnTo>
                <a:lnTo>
                  <a:pt x="91127" y="109333"/>
                </a:lnTo>
                <a:lnTo>
                  <a:pt x="91127" y="109333"/>
                </a:lnTo>
                <a:lnTo>
                  <a:pt x="91127" y="109333"/>
                </a:lnTo>
                <a:lnTo>
                  <a:pt x="91127" y="109333"/>
                </a:lnTo>
                <a:lnTo>
                  <a:pt x="91127" y="109333"/>
                </a:lnTo>
                <a:lnTo>
                  <a:pt x="90225" y="109333"/>
                </a:lnTo>
                <a:lnTo>
                  <a:pt x="90225" y="109333"/>
                </a:lnTo>
                <a:lnTo>
                  <a:pt x="90225" y="109333"/>
                </a:lnTo>
                <a:lnTo>
                  <a:pt x="89323" y="109333"/>
                </a:lnTo>
                <a:lnTo>
                  <a:pt x="89323" y="109333"/>
                </a:lnTo>
                <a:lnTo>
                  <a:pt x="89323" y="105333"/>
                </a:lnTo>
                <a:lnTo>
                  <a:pt x="89323" y="105333"/>
                </a:lnTo>
                <a:lnTo>
                  <a:pt x="89323" y="105333"/>
                </a:lnTo>
                <a:lnTo>
                  <a:pt x="88421" y="105333"/>
                </a:lnTo>
                <a:lnTo>
                  <a:pt x="88421" y="105333"/>
                </a:lnTo>
                <a:lnTo>
                  <a:pt x="88421" y="105333"/>
                </a:lnTo>
                <a:lnTo>
                  <a:pt x="88421" y="105333"/>
                </a:lnTo>
                <a:lnTo>
                  <a:pt x="88421" y="105333"/>
                </a:lnTo>
                <a:lnTo>
                  <a:pt x="87067" y="105333"/>
                </a:lnTo>
                <a:lnTo>
                  <a:pt x="87067" y="105333"/>
                </a:lnTo>
                <a:lnTo>
                  <a:pt x="87067" y="105333"/>
                </a:lnTo>
                <a:lnTo>
                  <a:pt x="86165" y="105333"/>
                </a:lnTo>
                <a:lnTo>
                  <a:pt x="86165" y="105333"/>
                </a:lnTo>
                <a:lnTo>
                  <a:pt x="86165" y="105333"/>
                </a:lnTo>
                <a:lnTo>
                  <a:pt x="86165" y="105333"/>
                </a:lnTo>
                <a:lnTo>
                  <a:pt x="86165" y="105333"/>
                </a:lnTo>
                <a:lnTo>
                  <a:pt x="85263" y="105333"/>
                </a:lnTo>
                <a:lnTo>
                  <a:pt x="85263" y="105333"/>
                </a:lnTo>
                <a:lnTo>
                  <a:pt x="85263" y="105333"/>
                </a:lnTo>
                <a:lnTo>
                  <a:pt x="85263" y="105333"/>
                </a:lnTo>
                <a:lnTo>
                  <a:pt x="85263" y="105333"/>
                </a:lnTo>
                <a:lnTo>
                  <a:pt x="85263" y="105333"/>
                </a:lnTo>
                <a:lnTo>
                  <a:pt x="84360" y="105333"/>
                </a:lnTo>
                <a:lnTo>
                  <a:pt x="84360" y="105333"/>
                </a:lnTo>
                <a:lnTo>
                  <a:pt x="84360" y="105333"/>
                </a:lnTo>
                <a:lnTo>
                  <a:pt x="84360" y="105333"/>
                </a:lnTo>
                <a:lnTo>
                  <a:pt x="83458" y="105333"/>
                </a:lnTo>
                <a:lnTo>
                  <a:pt x="83458" y="105333"/>
                </a:lnTo>
                <a:lnTo>
                  <a:pt x="83458" y="105333"/>
                </a:lnTo>
                <a:lnTo>
                  <a:pt x="83458" y="105333"/>
                </a:lnTo>
                <a:lnTo>
                  <a:pt x="83458" y="102666"/>
                </a:lnTo>
                <a:lnTo>
                  <a:pt x="83458" y="102666"/>
                </a:lnTo>
                <a:lnTo>
                  <a:pt x="83458" y="102666"/>
                </a:lnTo>
                <a:lnTo>
                  <a:pt x="83458" y="102666"/>
                </a:lnTo>
                <a:lnTo>
                  <a:pt x="84360" y="102666"/>
                </a:lnTo>
                <a:lnTo>
                  <a:pt x="84360" y="102666"/>
                </a:lnTo>
                <a:lnTo>
                  <a:pt x="83458" y="102666"/>
                </a:lnTo>
                <a:lnTo>
                  <a:pt x="83458" y="100000"/>
                </a:lnTo>
                <a:lnTo>
                  <a:pt x="83458" y="100000"/>
                </a:lnTo>
                <a:lnTo>
                  <a:pt x="83458" y="100000"/>
                </a:lnTo>
                <a:lnTo>
                  <a:pt x="83458" y="100000"/>
                </a:lnTo>
                <a:lnTo>
                  <a:pt x="83458" y="100000"/>
                </a:lnTo>
                <a:lnTo>
                  <a:pt x="83458" y="100000"/>
                </a:lnTo>
                <a:lnTo>
                  <a:pt x="82105" y="100000"/>
                </a:lnTo>
                <a:lnTo>
                  <a:pt x="82105" y="100000"/>
                </a:lnTo>
                <a:lnTo>
                  <a:pt x="82105" y="100000"/>
                </a:lnTo>
                <a:lnTo>
                  <a:pt x="82105" y="100000"/>
                </a:lnTo>
                <a:lnTo>
                  <a:pt x="82105" y="100000"/>
                </a:lnTo>
                <a:lnTo>
                  <a:pt x="81203" y="100000"/>
                </a:lnTo>
                <a:lnTo>
                  <a:pt x="81203" y="100000"/>
                </a:lnTo>
                <a:lnTo>
                  <a:pt x="81203" y="100000"/>
                </a:lnTo>
                <a:lnTo>
                  <a:pt x="81203" y="100000"/>
                </a:lnTo>
                <a:lnTo>
                  <a:pt x="80300" y="100000"/>
                </a:lnTo>
                <a:lnTo>
                  <a:pt x="80300" y="100000"/>
                </a:lnTo>
                <a:lnTo>
                  <a:pt x="80300" y="102666"/>
                </a:lnTo>
                <a:lnTo>
                  <a:pt x="80300" y="102666"/>
                </a:lnTo>
                <a:lnTo>
                  <a:pt x="80300" y="102666"/>
                </a:lnTo>
                <a:lnTo>
                  <a:pt x="80300" y="102666"/>
                </a:lnTo>
                <a:lnTo>
                  <a:pt x="80300" y="105333"/>
                </a:lnTo>
                <a:lnTo>
                  <a:pt x="80300" y="105333"/>
                </a:lnTo>
                <a:lnTo>
                  <a:pt x="79398" y="105333"/>
                </a:lnTo>
                <a:lnTo>
                  <a:pt x="79398" y="105333"/>
                </a:lnTo>
                <a:lnTo>
                  <a:pt x="79398" y="105333"/>
                </a:lnTo>
                <a:lnTo>
                  <a:pt x="79398" y="105333"/>
                </a:lnTo>
                <a:lnTo>
                  <a:pt x="79398" y="105333"/>
                </a:lnTo>
                <a:lnTo>
                  <a:pt x="79398" y="105333"/>
                </a:lnTo>
                <a:lnTo>
                  <a:pt x="78496" y="105333"/>
                </a:lnTo>
                <a:lnTo>
                  <a:pt x="78496" y="109333"/>
                </a:lnTo>
                <a:lnTo>
                  <a:pt x="78496" y="109333"/>
                </a:lnTo>
                <a:lnTo>
                  <a:pt x="78496" y="109333"/>
                </a:lnTo>
                <a:lnTo>
                  <a:pt x="78496" y="109333"/>
                </a:lnTo>
                <a:lnTo>
                  <a:pt x="77142" y="109333"/>
                </a:lnTo>
                <a:lnTo>
                  <a:pt x="77142" y="109333"/>
                </a:lnTo>
                <a:lnTo>
                  <a:pt x="77142" y="109333"/>
                </a:lnTo>
                <a:lnTo>
                  <a:pt x="77142" y="109333"/>
                </a:lnTo>
                <a:lnTo>
                  <a:pt x="77142" y="109333"/>
                </a:lnTo>
                <a:lnTo>
                  <a:pt x="76240" y="109333"/>
                </a:lnTo>
                <a:lnTo>
                  <a:pt x="76240" y="112000"/>
                </a:lnTo>
                <a:lnTo>
                  <a:pt x="76240" y="112000"/>
                </a:lnTo>
                <a:lnTo>
                  <a:pt x="76240" y="112000"/>
                </a:lnTo>
                <a:lnTo>
                  <a:pt x="76240" y="112000"/>
                </a:lnTo>
                <a:lnTo>
                  <a:pt x="75338" y="112000"/>
                </a:lnTo>
                <a:lnTo>
                  <a:pt x="75338" y="112000"/>
                </a:lnTo>
                <a:lnTo>
                  <a:pt x="75338" y="112000"/>
                </a:lnTo>
                <a:lnTo>
                  <a:pt x="74436" y="112000"/>
                </a:lnTo>
                <a:lnTo>
                  <a:pt x="74436" y="112000"/>
                </a:lnTo>
                <a:lnTo>
                  <a:pt x="74436" y="112000"/>
                </a:lnTo>
                <a:lnTo>
                  <a:pt x="74436" y="112000"/>
                </a:lnTo>
                <a:lnTo>
                  <a:pt x="73533" y="112000"/>
                </a:lnTo>
                <a:lnTo>
                  <a:pt x="73533" y="112000"/>
                </a:lnTo>
                <a:lnTo>
                  <a:pt x="73533" y="112000"/>
                </a:lnTo>
                <a:lnTo>
                  <a:pt x="73533" y="112000"/>
                </a:lnTo>
                <a:lnTo>
                  <a:pt x="73533" y="112000"/>
                </a:lnTo>
                <a:lnTo>
                  <a:pt x="72180" y="112000"/>
                </a:lnTo>
                <a:lnTo>
                  <a:pt x="72180" y="112000"/>
                </a:lnTo>
                <a:lnTo>
                  <a:pt x="72180" y="112000"/>
                </a:lnTo>
                <a:lnTo>
                  <a:pt x="71278" y="112000"/>
                </a:lnTo>
                <a:lnTo>
                  <a:pt x="71278" y="112000"/>
                </a:lnTo>
                <a:lnTo>
                  <a:pt x="71278" y="112000"/>
                </a:lnTo>
                <a:lnTo>
                  <a:pt x="71278" y="112000"/>
                </a:lnTo>
                <a:lnTo>
                  <a:pt x="70375" y="112000"/>
                </a:lnTo>
                <a:lnTo>
                  <a:pt x="70375" y="112000"/>
                </a:lnTo>
                <a:lnTo>
                  <a:pt x="70375" y="112000"/>
                </a:lnTo>
                <a:lnTo>
                  <a:pt x="70375" y="112000"/>
                </a:lnTo>
                <a:lnTo>
                  <a:pt x="69473" y="112000"/>
                </a:lnTo>
                <a:lnTo>
                  <a:pt x="69473" y="112000"/>
                </a:lnTo>
                <a:lnTo>
                  <a:pt x="69473" y="112000"/>
                </a:lnTo>
                <a:lnTo>
                  <a:pt x="69473" y="114666"/>
                </a:lnTo>
                <a:lnTo>
                  <a:pt x="69473" y="114666"/>
                </a:lnTo>
                <a:lnTo>
                  <a:pt x="68571" y="114666"/>
                </a:lnTo>
                <a:lnTo>
                  <a:pt x="68571" y="114666"/>
                </a:lnTo>
                <a:lnTo>
                  <a:pt x="68571" y="114666"/>
                </a:lnTo>
                <a:lnTo>
                  <a:pt x="68571" y="114666"/>
                </a:lnTo>
                <a:lnTo>
                  <a:pt x="68571" y="114666"/>
                </a:lnTo>
                <a:lnTo>
                  <a:pt x="67218" y="114666"/>
                </a:lnTo>
                <a:lnTo>
                  <a:pt x="67218" y="114666"/>
                </a:lnTo>
                <a:lnTo>
                  <a:pt x="67218" y="114666"/>
                </a:lnTo>
                <a:lnTo>
                  <a:pt x="67218" y="114666"/>
                </a:lnTo>
                <a:lnTo>
                  <a:pt x="67218" y="114666"/>
                </a:lnTo>
                <a:lnTo>
                  <a:pt x="67218" y="114666"/>
                </a:lnTo>
                <a:lnTo>
                  <a:pt x="66315" y="114666"/>
                </a:lnTo>
                <a:lnTo>
                  <a:pt x="66315" y="114666"/>
                </a:lnTo>
                <a:lnTo>
                  <a:pt x="66315" y="114666"/>
                </a:lnTo>
                <a:lnTo>
                  <a:pt x="65413" y="114666"/>
                </a:lnTo>
                <a:lnTo>
                  <a:pt x="65413" y="114666"/>
                </a:lnTo>
                <a:lnTo>
                  <a:pt x="65413" y="114666"/>
                </a:lnTo>
                <a:lnTo>
                  <a:pt x="65413" y="114666"/>
                </a:lnTo>
                <a:lnTo>
                  <a:pt x="64511" y="114666"/>
                </a:lnTo>
                <a:lnTo>
                  <a:pt x="64511" y="114666"/>
                </a:lnTo>
                <a:lnTo>
                  <a:pt x="64511" y="117333"/>
                </a:lnTo>
                <a:lnTo>
                  <a:pt x="64511" y="117333"/>
                </a:lnTo>
                <a:lnTo>
                  <a:pt x="63609" y="117333"/>
                </a:lnTo>
                <a:lnTo>
                  <a:pt x="63609" y="117333"/>
                </a:lnTo>
                <a:lnTo>
                  <a:pt x="63609" y="117333"/>
                </a:lnTo>
                <a:lnTo>
                  <a:pt x="63609" y="117333"/>
                </a:lnTo>
                <a:lnTo>
                  <a:pt x="62255" y="117333"/>
                </a:lnTo>
                <a:lnTo>
                  <a:pt x="62255" y="117333"/>
                </a:lnTo>
                <a:lnTo>
                  <a:pt x="62255" y="117333"/>
                </a:lnTo>
                <a:lnTo>
                  <a:pt x="62255" y="117333"/>
                </a:lnTo>
                <a:lnTo>
                  <a:pt x="62255" y="117333"/>
                </a:lnTo>
                <a:lnTo>
                  <a:pt x="61353" y="117333"/>
                </a:lnTo>
                <a:lnTo>
                  <a:pt x="61353" y="117333"/>
                </a:lnTo>
                <a:lnTo>
                  <a:pt x="61353" y="117333"/>
                </a:lnTo>
                <a:lnTo>
                  <a:pt x="60451" y="117333"/>
                </a:lnTo>
                <a:lnTo>
                  <a:pt x="60451" y="117333"/>
                </a:lnTo>
                <a:lnTo>
                  <a:pt x="60451" y="117333"/>
                </a:lnTo>
                <a:lnTo>
                  <a:pt x="60451" y="117333"/>
                </a:lnTo>
                <a:lnTo>
                  <a:pt x="59548" y="117333"/>
                </a:lnTo>
                <a:lnTo>
                  <a:pt x="59548" y="117333"/>
                </a:lnTo>
                <a:lnTo>
                  <a:pt x="59548" y="117333"/>
                </a:lnTo>
                <a:lnTo>
                  <a:pt x="59548" y="117333"/>
                </a:lnTo>
                <a:lnTo>
                  <a:pt x="58646" y="117333"/>
                </a:lnTo>
                <a:lnTo>
                  <a:pt x="58646" y="117333"/>
                </a:lnTo>
                <a:lnTo>
                  <a:pt x="58646" y="117333"/>
                </a:lnTo>
                <a:lnTo>
                  <a:pt x="58646" y="117333"/>
                </a:lnTo>
                <a:lnTo>
                  <a:pt x="57293" y="117333"/>
                </a:lnTo>
                <a:lnTo>
                  <a:pt x="57293" y="117333"/>
                </a:lnTo>
                <a:lnTo>
                  <a:pt x="57293" y="117333"/>
                </a:lnTo>
                <a:lnTo>
                  <a:pt x="57293" y="117333"/>
                </a:lnTo>
                <a:lnTo>
                  <a:pt x="56390" y="117333"/>
                </a:lnTo>
                <a:lnTo>
                  <a:pt x="56390" y="117333"/>
                </a:lnTo>
                <a:lnTo>
                  <a:pt x="56390" y="120000"/>
                </a:lnTo>
                <a:lnTo>
                  <a:pt x="56390" y="120000"/>
                </a:lnTo>
                <a:lnTo>
                  <a:pt x="56390" y="120000"/>
                </a:lnTo>
                <a:lnTo>
                  <a:pt x="56390" y="120000"/>
                </a:lnTo>
                <a:lnTo>
                  <a:pt x="55488" y="120000"/>
                </a:lnTo>
                <a:lnTo>
                  <a:pt x="55488" y="120000"/>
                </a:lnTo>
                <a:lnTo>
                  <a:pt x="55488" y="120000"/>
                </a:lnTo>
                <a:lnTo>
                  <a:pt x="55488" y="120000"/>
                </a:lnTo>
                <a:lnTo>
                  <a:pt x="54586" y="120000"/>
                </a:lnTo>
                <a:lnTo>
                  <a:pt x="54586" y="120000"/>
                </a:lnTo>
                <a:lnTo>
                  <a:pt x="54586" y="120000"/>
                </a:lnTo>
                <a:lnTo>
                  <a:pt x="54586" y="120000"/>
                </a:lnTo>
                <a:lnTo>
                  <a:pt x="53684" y="120000"/>
                </a:lnTo>
                <a:lnTo>
                  <a:pt x="53684" y="120000"/>
                </a:lnTo>
                <a:lnTo>
                  <a:pt x="53684" y="120000"/>
                </a:lnTo>
                <a:lnTo>
                  <a:pt x="53684" y="120000"/>
                </a:lnTo>
                <a:lnTo>
                  <a:pt x="52330" y="120000"/>
                </a:lnTo>
                <a:lnTo>
                  <a:pt x="52330" y="120000"/>
                </a:lnTo>
                <a:lnTo>
                  <a:pt x="52330" y="120000"/>
                </a:lnTo>
                <a:lnTo>
                  <a:pt x="52330" y="117333"/>
                </a:lnTo>
                <a:lnTo>
                  <a:pt x="52330" y="117333"/>
                </a:lnTo>
                <a:lnTo>
                  <a:pt x="52330" y="117333"/>
                </a:lnTo>
                <a:lnTo>
                  <a:pt x="52330" y="120000"/>
                </a:lnTo>
                <a:lnTo>
                  <a:pt x="52330" y="120000"/>
                </a:lnTo>
                <a:lnTo>
                  <a:pt x="51428" y="120000"/>
                </a:lnTo>
                <a:lnTo>
                  <a:pt x="51428" y="120000"/>
                </a:lnTo>
                <a:lnTo>
                  <a:pt x="51428" y="120000"/>
                </a:lnTo>
                <a:lnTo>
                  <a:pt x="51428" y="120000"/>
                </a:lnTo>
                <a:lnTo>
                  <a:pt x="50526" y="120000"/>
                </a:lnTo>
                <a:lnTo>
                  <a:pt x="50526" y="120000"/>
                </a:lnTo>
                <a:lnTo>
                  <a:pt x="50526" y="120000"/>
                </a:lnTo>
                <a:lnTo>
                  <a:pt x="50526" y="120000"/>
                </a:lnTo>
                <a:lnTo>
                  <a:pt x="50526" y="120000"/>
                </a:lnTo>
                <a:lnTo>
                  <a:pt x="49624" y="120000"/>
                </a:lnTo>
                <a:lnTo>
                  <a:pt x="49624" y="120000"/>
                </a:lnTo>
                <a:lnTo>
                  <a:pt x="49624" y="120000"/>
                </a:lnTo>
                <a:lnTo>
                  <a:pt x="48721" y="120000"/>
                </a:lnTo>
                <a:lnTo>
                  <a:pt x="48721" y="120000"/>
                </a:lnTo>
                <a:lnTo>
                  <a:pt x="48721" y="120000"/>
                </a:lnTo>
                <a:lnTo>
                  <a:pt x="48721" y="120000"/>
                </a:lnTo>
                <a:lnTo>
                  <a:pt x="48721" y="120000"/>
                </a:lnTo>
                <a:lnTo>
                  <a:pt x="47368" y="120000"/>
                </a:lnTo>
                <a:lnTo>
                  <a:pt x="47368" y="120000"/>
                </a:lnTo>
                <a:lnTo>
                  <a:pt x="47368" y="120000"/>
                </a:lnTo>
                <a:lnTo>
                  <a:pt x="47368" y="120000"/>
                </a:lnTo>
                <a:lnTo>
                  <a:pt x="46466" y="120000"/>
                </a:lnTo>
                <a:lnTo>
                  <a:pt x="46466" y="120000"/>
                </a:lnTo>
                <a:lnTo>
                  <a:pt x="46466" y="120000"/>
                </a:lnTo>
                <a:lnTo>
                  <a:pt x="45563" y="120000"/>
                </a:lnTo>
                <a:lnTo>
                  <a:pt x="45563" y="120000"/>
                </a:lnTo>
                <a:lnTo>
                  <a:pt x="45563" y="120000"/>
                </a:lnTo>
                <a:lnTo>
                  <a:pt x="45563" y="120000"/>
                </a:lnTo>
                <a:lnTo>
                  <a:pt x="44661" y="120000"/>
                </a:lnTo>
                <a:lnTo>
                  <a:pt x="44661" y="120000"/>
                </a:lnTo>
                <a:lnTo>
                  <a:pt x="44661" y="120000"/>
                </a:lnTo>
                <a:lnTo>
                  <a:pt x="44661" y="120000"/>
                </a:lnTo>
                <a:lnTo>
                  <a:pt x="43759" y="120000"/>
                </a:lnTo>
                <a:lnTo>
                  <a:pt x="43759" y="120000"/>
                </a:lnTo>
                <a:lnTo>
                  <a:pt x="43759" y="120000"/>
                </a:lnTo>
                <a:lnTo>
                  <a:pt x="42406" y="120000"/>
                </a:lnTo>
                <a:lnTo>
                  <a:pt x="42406" y="120000"/>
                </a:lnTo>
                <a:lnTo>
                  <a:pt x="42406" y="120000"/>
                </a:lnTo>
                <a:lnTo>
                  <a:pt x="42406" y="120000"/>
                </a:lnTo>
                <a:lnTo>
                  <a:pt x="42406" y="120000"/>
                </a:lnTo>
                <a:lnTo>
                  <a:pt x="41503" y="120000"/>
                </a:lnTo>
                <a:lnTo>
                  <a:pt x="41503" y="120000"/>
                </a:lnTo>
                <a:lnTo>
                  <a:pt x="41503" y="120000"/>
                </a:lnTo>
                <a:lnTo>
                  <a:pt x="41503" y="120000"/>
                </a:lnTo>
                <a:lnTo>
                  <a:pt x="40601" y="120000"/>
                </a:lnTo>
                <a:lnTo>
                  <a:pt x="40601" y="120000"/>
                </a:lnTo>
                <a:lnTo>
                  <a:pt x="40601" y="120000"/>
                </a:lnTo>
                <a:lnTo>
                  <a:pt x="39699" y="120000"/>
                </a:lnTo>
                <a:lnTo>
                  <a:pt x="39699" y="120000"/>
                </a:lnTo>
                <a:lnTo>
                  <a:pt x="39699" y="120000"/>
                </a:lnTo>
                <a:lnTo>
                  <a:pt x="39699"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17333"/>
                </a:lnTo>
                <a:lnTo>
                  <a:pt x="38796" y="117333"/>
                </a:lnTo>
                <a:lnTo>
                  <a:pt x="37443" y="117333"/>
                </a:lnTo>
                <a:lnTo>
                  <a:pt x="37443" y="117333"/>
                </a:lnTo>
                <a:lnTo>
                  <a:pt x="37443" y="117333"/>
                </a:lnTo>
                <a:lnTo>
                  <a:pt x="37443" y="117333"/>
                </a:lnTo>
                <a:lnTo>
                  <a:pt x="37443" y="117333"/>
                </a:lnTo>
                <a:lnTo>
                  <a:pt x="37443" y="114666"/>
                </a:lnTo>
                <a:lnTo>
                  <a:pt x="36541" y="114666"/>
                </a:lnTo>
                <a:lnTo>
                  <a:pt x="36541" y="114666"/>
                </a:lnTo>
                <a:lnTo>
                  <a:pt x="36541" y="114666"/>
                </a:lnTo>
                <a:lnTo>
                  <a:pt x="36541" y="114666"/>
                </a:lnTo>
                <a:lnTo>
                  <a:pt x="36541" y="114666"/>
                </a:lnTo>
                <a:lnTo>
                  <a:pt x="36541" y="114666"/>
                </a:lnTo>
                <a:lnTo>
                  <a:pt x="35639" y="114666"/>
                </a:lnTo>
                <a:lnTo>
                  <a:pt x="35639" y="114666"/>
                </a:lnTo>
                <a:lnTo>
                  <a:pt x="35639" y="114666"/>
                </a:lnTo>
                <a:lnTo>
                  <a:pt x="35639" y="112000"/>
                </a:lnTo>
                <a:lnTo>
                  <a:pt x="35639" y="112000"/>
                </a:lnTo>
                <a:lnTo>
                  <a:pt x="35639" y="112000"/>
                </a:lnTo>
                <a:lnTo>
                  <a:pt x="35639" y="112000"/>
                </a:lnTo>
                <a:lnTo>
                  <a:pt x="36541" y="112000"/>
                </a:lnTo>
                <a:lnTo>
                  <a:pt x="36541" y="112000"/>
                </a:lnTo>
                <a:lnTo>
                  <a:pt x="36541" y="109333"/>
                </a:lnTo>
                <a:lnTo>
                  <a:pt x="36541" y="109333"/>
                </a:lnTo>
                <a:lnTo>
                  <a:pt x="35639" y="109333"/>
                </a:lnTo>
                <a:lnTo>
                  <a:pt x="35639" y="109333"/>
                </a:lnTo>
                <a:lnTo>
                  <a:pt x="35639" y="109333"/>
                </a:lnTo>
                <a:lnTo>
                  <a:pt x="35639" y="109333"/>
                </a:lnTo>
                <a:lnTo>
                  <a:pt x="35639" y="105333"/>
                </a:lnTo>
                <a:lnTo>
                  <a:pt x="35639" y="105333"/>
                </a:lnTo>
                <a:lnTo>
                  <a:pt x="35639" y="105333"/>
                </a:lnTo>
                <a:lnTo>
                  <a:pt x="35639" y="105333"/>
                </a:lnTo>
                <a:lnTo>
                  <a:pt x="35639" y="105333"/>
                </a:lnTo>
                <a:lnTo>
                  <a:pt x="34736" y="105333"/>
                </a:lnTo>
                <a:lnTo>
                  <a:pt x="34736" y="105333"/>
                </a:lnTo>
                <a:lnTo>
                  <a:pt x="34736" y="105333"/>
                </a:lnTo>
                <a:lnTo>
                  <a:pt x="34736" y="102666"/>
                </a:lnTo>
                <a:lnTo>
                  <a:pt x="33834" y="102666"/>
                </a:lnTo>
                <a:lnTo>
                  <a:pt x="33834" y="102666"/>
                </a:lnTo>
                <a:lnTo>
                  <a:pt x="33834" y="102666"/>
                </a:lnTo>
                <a:lnTo>
                  <a:pt x="33834" y="102666"/>
                </a:lnTo>
                <a:lnTo>
                  <a:pt x="32481" y="102666"/>
                </a:lnTo>
                <a:lnTo>
                  <a:pt x="32481" y="102666"/>
                </a:lnTo>
                <a:lnTo>
                  <a:pt x="32481" y="102666"/>
                </a:lnTo>
                <a:lnTo>
                  <a:pt x="32481" y="102666"/>
                </a:lnTo>
                <a:lnTo>
                  <a:pt x="31578" y="102666"/>
                </a:lnTo>
                <a:lnTo>
                  <a:pt x="31578" y="102666"/>
                </a:lnTo>
                <a:lnTo>
                  <a:pt x="31578" y="102666"/>
                </a:lnTo>
                <a:lnTo>
                  <a:pt x="31578" y="102666"/>
                </a:lnTo>
                <a:lnTo>
                  <a:pt x="30676" y="102666"/>
                </a:lnTo>
                <a:lnTo>
                  <a:pt x="30676" y="102666"/>
                </a:lnTo>
                <a:lnTo>
                  <a:pt x="30676" y="102666"/>
                </a:lnTo>
                <a:lnTo>
                  <a:pt x="30676" y="102666"/>
                </a:lnTo>
                <a:lnTo>
                  <a:pt x="30676" y="102666"/>
                </a:lnTo>
                <a:lnTo>
                  <a:pt x="29774" y="102666"/>
                </a:lnTo>
                <a:lnTo>
                  <a:pt x="29774" y="102666"/>
                </a:lnTo>
                <a:lnTo>
                  <a:pt x="29774" y="102666"/>
                </a:lnTo>
                <a:lnTo>
                  <a:pt x="28872" y="102666"/>
                </a:lnTo>
                <a:lnTo>
                  <a:pt x="28872" y="102666"/>
                </a:lnTo>
                <a:lnTo>
                  <a:pt x="28872" y="102666"/>
                </a:lnTo>
                <a:lnTo>
                  <a:pt x="28872" y="102666"/>
                </a:lnTo>
                <a:lnTo>
                  <a:pt x="27518" y="102666"/>
                </a:lnTo>
                <a:lnTo>
                  <a:pt x="27518" y="102666"/>
                </a:lnTo>
                <a:lnTo>
                  <a:pt x="27518" y="102666"/>
                </a:lnTo>
                <a:lnTo>
                  <a:pt x="27518" y="102666"/>
                </a:lnTo>
                <a:lnTo>
                  <a:pt x="26616" y="102666"/>
                </a:lnTo>
                <a:lnTo>
                  <a:pt x="26616" y="102666"/>
                </a:lnTo>
                <a:lnTo>
                  <a:pt x="26616" y="102666"/>
                </a:lnTo>
                <a:lnTo>
                  <a:pt x="25714" y="102666"/>
                </a:lnTo>
                <a:lnTo>
                  <a:pt x="25714" y="102666"/>
                </a:lnTo>
                <a:lnTo>
                  <a:pt x="25714" y="102666"/>
                </a:lnTo>
                <a:lnTo>
                  <a:pt x="25714" y="102666"/>
                </a:lnTo>
                <a:lnTo>
                  <a:pt x="24812" y="102666"/>
                </a:lnTo>
                <a:lnTo>
                  <a:pt x="24812" y="102666"/>
                </a:lnTo>
                <a:lnTo>
                  <a:pt x="24812" y="102666"/>
                </a:lnTo>
                <a:lnTo>
                  <a:pt x="24812" y="102666"/>
                </a:lnTo>
                <a:lnTo>
                  <a:pt x="23909" y="102666"/>
                </a:lnTo>
                <a:lnTo>
                  <a:pt x="23909" y="102666"/>
                </a:lnTo>
                <a:lnTo>
                  <a:pt x="23909" y="102666"/>
                </a:lnTo>
                <a:lnTo>
                  <a:pt x="22556" y="102666"/>
                </a:lnTo>
                <a:lnTo>
                  <a:pt x="22556" y="102666"/>
                </a:lnTo>
                <a:lnTo>
                  <a:pt x="22556" y="102666"/>
                </a:lnTo>
                <a:lnTo>
                  <a:pt x="22556" y="102666"/>
                </a:lnTo>
                <a:lnTo>
                  <a:pt x="22556" y="102666"/>
                </a:lnTo>
                <a:lnTo>
                  <a:pt x="21654" y="102666"/>
                </a:lnTo>
                <a:lnTo>
                  <a:pt x="21654" y="102666"/>
                </a:lnTo>
                <a:lnTo>
                  <a:pt x="21654" y="102666"/>
                </a:lnTo>
                <a:lnTo>
                  <a:pt x="21654" y="102666"/>
                </a:lnTo>
                <a:lnTo>
                  <a:pt x="20751" y="102666"/>
                </a:lnTo>
                <a:lnTo>
                  <a:pt x="20751" y="102666"/>
                </a:lnTo>
                <a:lnTo>
                  <a:pt x="20751" y="102666"/>
                </a:lnTo>
                <a:lnTo>
                  <a:pt x="20751" y="102666"/>
                </a:lnTo>
                <a:lnTo>
                  <a:pt x="19849" y="102666"/>
                </a:lnTo>
                <a:lnTo>
                  <a:pt x="19849" y="102666"/>
                </a:lnTo>
                <a:lnTo>
                  <a:pt x="19849" y="102666"/>
                </a:lnTo>
                <a:lnTo>
                  <a:pt x="19849" y="102666"/>
                </a:lnTo>
                <a:lnTo>
                  <a:pt x="18947" y="102666"/>
                </a:lnTo>
                <a:lnTo>
                  <a:pt x="18947" y="102666"/>
                </a:lnTo>
                <a:lnTo>
                  <a:pt x="18947" y="100000"/>
                </a:lnTo>
                <a:lnTo>
                  <a:pt x="18947" y="100000"/>
                </a:lnTo>
                <a:lnTo>
                  <a:pt x="18947" y="100000"/>
                </a:lnTo>
                <a:lnTo>
                  <a:pt x="18045" y="100000"/>
                </a:lnTo>
                <a:lnTo>
                  <a:pt x="18045" y="100000"/>
                </a:lnTo>
                <a:lnTo>
                  <a:pt x="18045" y="100000"/>
                </a:lnTo>
                <a:lnTo>
                  <a:pt x="16691" y="100000"/>
                </a:lnTo>
                <a:lnTo>
                  <a:pt x="16691" y="100000"/>
                </a:lnTo>
                <a:lnTo>
                  <a:pt x="16691" y="100000"/>
                </a:lnTo>
                <a:lnTo>
                  <a:pt x="16691" y="100000"/>
                </a:lnTo>
                <a:lnTo>
                  <a:pt x="16691" y="100000"/>
                </a:lnTo>
                <a:lnTo>
                  <a:pt x="16691" y="100000"/>
                </a:lnTo>
                <a:lnTo>
                  <a:pt x="16691" y="97333"/>
                </a:lnTo>
                <a:lnTo>
                  <a:pt x="16691" y="97333"/>
                </a:lnTo>
                <a:lnTo>
                  <a:pt x="15789" y="97333"/>
                </a:lnTo>
                <a:lnTo>
                  <a:pt x="15789" y="97333"/>
                </a:lnTo>
                <a:lnTo>
                  <a:pt x="15789" y="97333"/>
                </a:lnTo>
                <a:lnTo>
                  <a:pt x="15789" y="97333"/>
                </a:lnTo>
                <a:lnTo>
                  <a:pt x="15789" y="97333"/>
                </a:lnTo>
                <a:lnTo>
                  <a:pt x="14887" y="97333"/>
                </a:lnTo>
                <a:lnTo>
                  <a:pt x="14887" y="97333"/>
                </a:lnTo>
                <a:lnTo>
                  <a:pt x="14887" y="97333"/>
                </a:lnTo>
                <a:lnTo>
                  <a:pt x="14887" y="94666"/>
                </a:lnTo>
                <a:lnTo>
                  <a:pt x="14887" y="94666"/>
                </a:lnTo>
                <a:lnTo>
                  <a:pt x="14887" y="94666"/>
                </a:lnTo>
                <a:lnTo>
                  <a:pt x="14887" y="94666"/>
                </a:lnTo>
                <a:lnTo>
                  <a:pt x="13984" y="94666"/>
                </a:lnTo>
                <a:lnTo>
                  <a:pt x="13984" y="94666"/>
                </a:lnTo>
                <a:lnTo>
                  <a:pt x="13984" y="94666"/>
                </a:lnTo>
                <a:lnTo>
                  <a:pt x="13984" y="94666"/>
                </a:lnTo>
                <a:lnTo>
                  <a:pt x="13984" y="94666"/>
                </a:lnTo>
                <a:lnTo>
                  <a:pt x="13082" y="94666"/>
                </a:lnTo>
                <a:lnTo>
                  <a:pt x="13082" y="94666"/>
                </a:lnTo>
                <a:lnTo>
                  <a:pt x="13082" y="90666"/>
                </a:lnTo>
                <a:lnTo>
                  <a:pt x="13082" y="90666"/>
                </a:lnTo>
                <a:lnTo>
                  <a:pt x="13082" y="90666"/>
                </a:lnTo>
                <a:lnTo>
                  <a:pt x="13082" y="90666"/>
                </a:lnTo>
                <a:lnTo>
                  <a:pt x="11729" y="90666"/>
                </a:lnTo>
                <a:lnTo>
                  <a:pt x="11729" y="90666"/>
                </a:lnTo>
                <a:lnTo>
                  <a:pt x="11729" y="88000"/>
                </a:lnTo>
                <a:lnTo>
                  <a:pt x="11729" y="88000"/>
                </a:lnTo>
                <a:lnTo>
                  <a:pt x="11729" y="88000"/>
                </a:lnTo>
                <a:lnTo>
                  <a:pt x="11729" y="88000"/>
                </a:lnTo>
                <a:lnTo>
                  <a:pt x="11729" y="88000"/>
                </a:lnTo>
                <a:lnTo>
                  <a:pt x="11729" y="85333"/>
                </a:lnTo>
                <a:lnTo>
                  <a:pt x="11729" y="85333"/>
                </a:lnTo>
                <a:lnTo>
                  <a:pt x="11729" y="85333"/>
                </a:lnTo>
                <a:lnTo>
                  <a:pt x="11729" y="85333"/>
                </a:lnTo>
                <a:lnTo>
                  <a:pt x="11729" y="85333"/>
                </a:lnTo>
                <a:lnTo>
                  <a:pt x="13082" y="85333"/>
                </a:lnTo>
                <a:lnTo>
                  <a:pt x="13082" y="85333"/>
                </a:lnTo>
                <a:lnTo>
                  <a:pt x="13082" y="85333"/>
                </a:lnTo>
                <a:lnTo>
                  <a:pt x="13082" y="85333"/>
                </a:lnTo>
                <a:lnTo>
                  <a:pt x="13082" y="85333"/>
                </a:lnTo>
                <a:lnTo>
                  <a:pt x="13984" y="85333"/>
                </a:lnTo>
                <a:lnTo>
                  <a:pt x="13984" y="85333"/>
                </a:lnTo>
                <a:lnTo>
                  <a:pt x="13984" y="85333"/>
                </a:lnTo>
                <a:lnTo>
                  <a:pt x="13984" y="82666"/>
                </a:lnTo>
                <a:lnTo>
                  <a:pt x="13984" y="82666"/>
                </a:lnTo>
                <a:lnTo>
                  <a:pt x="14887" y="82666"/>
                </a:lnTo>
                <a:lnTo>
                  <a:pt x="14887" y="82666"/>
                </a:lnTo>
                <a:lnTo>
                  <a:pt x="14887" y="82666"/>
                </a:lnTo>
                <a:lnTo>
                  <a:pt x="15789" y="82666"/>
                </a:lnTo>
                <a:lnTo>
                  <a:pt x="15789" y="82666"/>
                </a:lnTo>
                <a:lnTo>
                  <a:pt x="15789" y="82666"/>
                </a:lnTo>
                <a:lnTo>
                  <a:pt x="15789" y="82666"/>
                </a:lnTo>
                <a:lnTo>
                  <a:pt x="16691" y="82666"/>
                </a:lnTo>
                <a:lnTo>
                  <a:pt x="16691" y="82666"/>
                </a:lnTo>
                <a:lnTo>
                  <a:pt x="16691" y="82666"/>
                </a:lnTo>
                <a:lnTo>
                  <a:pt x="16691" y="82666"/>
                </a:lnTo>
                <a:lnTo>
                  <a:pt x="16691" y="82666"/>
                </a:lnTo>
                <a:lnTo>
                  <a:pt x="18045" y="82666"/>
                </a:lnTo>
                <a:lnTo>
                  <a:pt x="18045" y="82666"/>
                </a:lnTo>
                <a:lnTo>
                  <a:pt x="18045" y="82666"/>
                </a:lnTo>
                <a:lnTo>
                  <a:pt x="18947" y="82666"/>
                </a:lnTo>
                <a:lnTo>
                  <a:pt x="18947" y="82666"/>
                </a:lnTo>
                <a:lnTo>
                  <a:pt x="18947" y="82666"/>
                </a:lnTo>
                <a:lnTo>
                  <a:pt x="18947" y="82666"/>
                </a:lnTo>
                <a:lnTo>
                  <a:pt x="18947" y="82666"/>
                </a:lnTo>
                <a:lnTo>
                  <a:pt x="19849" y="82666"/>
                </a:lnTo>
                <a:lnTo>
                  <a:pt x="19849" y="82666"/>
                </a:lnTo>
                <a:lnTo>
                  <a:pt x="19849" y="82666"/>
                </a:lnTo>
                <a:lnTo>
                  <a:pt x="19849" y="82666"/>
                </a:lnTo>
                <a:lnTo>
                  <a:pt x="20751" y="82666"/>
                </a:lnTo>
                <a:lnTo>
                  <a:pt x="20751" y="82666"/>
                </a:lnTo>
                <a:lnTo>
                  <a:pt x="20751" y="82666"/>
                </a:lnTo>
                <a:lnTo>
                  <a:pt x="21654" y="82666"/>
                </a:lnTo>
                <a:lnTo>
                  <a:pt x="21654" y="82666"/>
                </a:lnTo>
                <a:lnTo>
                  <a:pt x="21654" y="82666"/>
                </a:lnTo>
                <a:lnTo>
                  <a:pt x="21654" y="82666"/>
                </a:lnTo>
                <a:lnTo>
                  <a:pt x="22556" y="82666"/>
                </a:lnTo>
                <a:lnTo>
                  <a:pt x="22556" y="82666"/>
                </a:lnTo>
                <a:lnTo>
                  <a:pt x="22556" y="80000"/>
                </a:lnTo>
                <a:lnTo>
                  <a:pt x="22556" y="80000"/>
                </a:lnTo>
                <a:lnTo>
                  <a:pt x="22556" y="80000"/>
                </a:lnTo>
                <a:lnTo>
                  <a:pt x="23909" y="80000"/>
                </a:lnTo>
                <a:lnTo>
                  <a:pt x="23909" y="80000"/>
                </a:lnTo>
                <a:lnTo>
                  <a:pt x="23909" y="80000"/>
                </a:lnTo>
                <a:lnTo>
                  <a:pt x="24812" y="80000"/>
                </a:lnTo>
                <a:lnTo>
                  <a:pt x="24812" y="80000"/>
                </a:lnTo>
                <a:lnTo>
                  <a:pt x="24812" y="80000"/>
                </a:lnTo>
                <a:lnTo>
                  <a:pt x="24812" y="80000"/>
                </a:lnTo>
                <a:lnTo>
                  <a:pt x="25714" y="80000"/>
                </a:lnTo>
                <a:lnTo>
                  <a:pt x="25714" y="80000"/>
                </a:lnTo>
                <a:lnTo>
                  <a:pt x="25714" y="80000"/>
                </a:lnTo>
                <a:lnTo>
                  <a:pt x="25714" y="80000"/>
                </a:lnTo>
                <a:lnTo>
                  <a:pt x="26616" y="80000"/>
                </a:lnTo>
                <a:lnTo>
                  <a:pt x="26616" y="80000"/>
                </a:lnTo>
                <a:lnTo>
                  <a:pt x="26616" y="80000"/>
                </a:lnTo>
                <a:lnTo>
                  <a:pt x="26616" y="80000"/>
                </a:lnTo>
                <a:lnTo>
                  <a:pt x="27518" y="80000"/>
                </a:lnTo>
                <a:lnTo>
                  <a:pt x="27518" y="80000"/>
                </a:lnTo>
                <a:lnTo>
                  <a:pt x="27518" y="80000"/>
                </a:lnTo>
                <a:lnTo>
                  <a:pt x="27518" y="80000"/>
                </a:lnTo>
                <a:lnTo>
                  <a:pt x="27518" y="80000"/>
                </a:lnTo>
                <a:lnTo>
                  <a:pt x="27518" y="80000"/>
                </a:lnTo>
                <a:lnTo>
                  <a:pt x="28872" y="80000"/>
                </a:lnTo>
                <a:lnTo>
                  <a:pt x="28872" y="80000"/>
                </a:lnTo>
                <a:lnTo>
                  <a:pt x="28872" y="80000"/>
                </a:lnTo>
                <a:lnTo>
                  <a:pt x="28872" y="80000"/>
                </a:lnTo>
                <a:lnTo>
                  <a:pt x="29774" y="80000"/>
                </a:lnTo>
                <a:lnTo>
                  <a:pt x="29774" y="80000"/>
                </a:lnTo>
                <a:lnTo>
                  <a:pt x="29774" y="80000"/>
                </a:lnTo>
                <a:lnTo>
                  <a:pt x="30676" y="80000"/>
                </a:lnTo>
                <a:lnTo>
                  <a:pt x="30676" y="80000"/>
                </a:lnTo>
                <a:lnTo>
                  <a:pt x="30676" y="80000"/>
                </a:lnTo>
                <a:lnTo>
                  <a:pt x="30676" y="80000"/>
                </a:lnTo>
                <a:lnTo>
                  <a:pt x="31578" y="80000"/>
                </a:lnTo>
                <a:lnTo>
                  <a:pt x="31578" y="80000"/>
                </a:lnTo>
                <a:lnTo>
                  <a:pt x="31578" y="80000"/>
                </a:lnTo>
                <a:lnTo>
                  <a:pt x="32481" y="80000"/>
                </a:lnTo>
                <a:lnTo>
                  <a:pt x="32481" y="80000"/>
                </a:lnTo>
                <a:lnTo>
                  <a:pt x="32481" y="80000"/>
                </a:lnTo>
                <a:lnTo>
                  <a:pt x="32481" y="80000"/>
                </a:lnTo>
                <a:lnTo>
                  <a:pt x="33834" y="80000"/>
                </a:lnTo>
                <a:lnTo>
                  <a:pt x="33834" y="80000"/>
                </a:lnTo>
                <a:lnTo>
                  <a:pt x="33834" y="80000"/>
                </a:lnTo>
                <a:lnTo>
                  <a:pt x="33834" y="80000"/>
                </a:lnTo>
                <a:lnTo>
                  <a:pt x="33834" y="80000"/>
                </a:lnTo>
                <a:lnTo>
                  <a:pt x="34736" y="80000"/>
                </a:lnTo>
                <a:lnTo>
                  <a:pt x="34736" y="80000"/>
                </a:lnTo>
                <a:lnTo>
                  <a:pt x="34736" y="80000"/>
                </a:lnTo>
                <a:lnTo>
                  <a:pt x="35639" y="80000"/>
                </a:lnTo>
                <a:lnTo>
                  <a:pt x="35639" y="80000"/>
                </a:lnTo>
                <a:lnTo>
                  <a:pt x="35639" y="80000"/>
                </a:lnTo>
                <a:lnTo>
                  <a:pt x="35639" y="80000"/>
                </a:lnTo>
                <a:lnTo>
                  <a:pt x="36541" y="80000"/>
                </a:lnTo>
                <a:lnTo>
                  <a:pt x="36541" y="80000"/>
                </a:lnTo>
                <a:lnTo>
                  <a:pt x="36541" y="80000"/>
                </a:lnTo>
                <a:lnTo>
                  <a:pt x="36541" y="80000"/>
                </a:lnTo>
                <a:lnTo>
                  <a:pt x="37443" y="80000"/>
                </a:lnTo>
                <a:lnTo>
                  <a:pt x="37443" y="80000"/>
                </a:lnTo>
                <a:lnTo>
                  <a:pt x="37443" y="80000"/>
                </a:lnTo>
                <a:lnTo>
                  <a:pt x="38796" y="80000"/>
                </a:lnTo>
                <a:lnTo>
                  <a:pt x="38796" y="80000"/>
                </a:lnTo>
                <a:lnTo>
                  <a:pt x="38796" y="80000"/>
                </a:lnTo>
                <a:lnTo>
                  <a:pt x="38796" y="80000"/>
                </a:lnTo>
                <a:lnTo>
                  <a:pt x="38796" y="80000"/>
                </a:lnTo>
                <a:lnTo>
                  <a:pt x="39699" y="80000"/>
                </a:lnTo>
                <a:lnTo>
                  <a:pt x="39699" y="80000"/>
                </a:lnTo>
                <a:lnTo>
                  <a:pt x="39699" y="80000"/>
                </a:lnTo>
                <a:lnTo>
                  <a:pt x="39699" y="80000"/>
                </a:lnTo>
                <a:lnTo>
                  <a:pt x="40601" y="80000"/>
                </a:lnTo>
                <a:lnTo>
                  <a:pt x="40601" y="80000"/>
                </a:lnTo>
                <a:lnTo>
                  <a:pt x="40601" y="80000"/>
                </a:lnTo>
                <a:lnTo>
                  <a:pt x="41503" y="80000"/>
                </a:lnTo>
                <a:lnTo>
                  <a:pt x="41503" y="80000"/>
                </a:lnTo>
                <a:lnTo>
                  <a:pt x="41503" y="82666"/>
                </a:lnTo>
                <a:lnTo>
                  <a:pt x="41503" y="82666"/>
                </a:lnTo>
                <a:lnTo>
                  <a:pt x="41503" y="82666"/>
                </a:lnTo>
                <a:lnTo>
                  <a:pt x="41503" y="82666"/>
                </a:lnTo>
                <a:lnTo>
                  <a:pt x="42406" y="82666"/>
                </a:lnTo>
                <a:lnTo>
                  <a:pt x="42406" y="82666"/>
                </a:lnTo>
                <a:lnTo>
                  <a:pt x="42406" y="82666"/>
                </a:lnTo>
                <a:lnTo>
                  <a:pt x="42406" y="82666"/>
                </a:lnTo>
                <a:lnTo>
                  <a:pt x="43759" y="82666"/>
                </a:lnTo>
                <a:lnTo>
                  <a:pt x="43759" y="82666"/>
                </a:lnTo>
                <a:lnTo>
                  <a:pt x="43759" y="82666"/>
                </a:lnTo>
                <a:lnTo>
                  <a:pt x="44661" y="82666"/>
                </a:lnTo>
                <a:lnTo>
                  <a:pt x="44661" y="82666"/>
                </a:lnTo>
                <a:lnTo>
                  <a:pt x="44661" y="80000"/>
                </a:lnTo>
                <a:lnTo>
                  <a:pt x="44661" y="80000"/>
                </a:lnTo>
                <a:lnTo>
                  <a:pt x="44661" y="80000"/>
                </a:lnTo>
                <a:lnTo>
                  <a:pt x="44661" y="80000"/>
                </a:lnTo>
                <a:lnTo>
                  <a:pt x="44661" y="80000"/>
                </a:lnTo>
                <a:lnTo>
                  <a:pt x="44661" y="80000"/>
                </a:lnTo>
                <a:lnTo>
                  <a:pt x="44661" y="80000"/>
                </a:lnTo>
                <a:lnTo>
                  <a:pt x="44661" y="80000"/>
                </a:lnTo>
                <a:lnTo>
                  <a:pt x="44661" y="80000"/>
                </a:lnTo>
                <a:lnTo>
                  <a:pt x="45563" y="80000"/>
                </a:lnTo>
                <a:lnTo>
                  <a:pt x="45563" y="80000"/>
                </a:lnTo>
                <a:lnTo>
                  <a:pt x="45563" y="80000"/>
                </a:lnTo>
                <a:lnTo>
                  <a:pt x="45563" y="80000"/>
                </a:lnTo>
                <a:lnTo>
                  <a:pt x="46466" y="80000"/>
                </a:lnTo>
                <a:lnTo>
                  <a:pt x="46466" y="76000"/>
                </a:lnTo>
                <a:lnTo>
                  <a:pt x="46466" y="76000"/>
                </a:lnTo>
                <a:lnTo>
                  <a:pt x="45563" y="76000"/>
                </a:lnTo>
                <a:lnTo>
                  <a:pt x="45563" y="76000"/>
                </a:lnTo>
                <a:lnTo>
                  <a:pt x="45563" y="76000"/>
                </a:lnTo>
                <a:lnTo>
                  <a:pt x="45563" y="76000"/>
                </a:lnTo>
                <a:lnTo>
                  <a:pt x="45563" y="76000"/>
                </a:lnTo>
                <a:lnTo>
                  <a:pt x="44661" y="76000"/>
                </a:lnTo>
                <a:lnTo>
                  <a:pt x="44661" y="76000"/>
                </a:lnTo>
                <a:lnTo>
                  <a:pt x="44661" y="76000"/>
                </a:lnTo>
                <a:lnTo>
                  <a:pt x="44661" y="76000"/>
                </a:lnTo>
                <a:lnTo>
                  <a:pt x="43759" y="76000"/>
                </a:lnTo>
                <a:lnTo>
                  <a:pt x="43759" y="76000"/>
                </a:lnTo>
                <a:lnTo>
                  <a:pt x="43759" y="76000"/>
                </a:lnTo>
                <a:lnTo>
                  <a:pt x="42406" y="76000"/>
                </a:lnTo>
                <a:lnTo>
                  <a:pt x="42406" y="73333"/>
                </a:lnTo>
                <a:lnTo>
                  <a:pt x="42406" y="73333"/>
                </a:lnTo>
                <a:lnTo>
                  <a:pt x="42406" y="73333"/>
                </a:lnTo>
                <a:lnTo>
                  <a:pt x="42406" y="73333"/>
                </a:lnTo>
                <a:lnTo>
                  <a:pt x="41503" y="73333"/>
                </a:lnTo>
                <a:lnTo>
                  <a:pt x="41503" y="73333"/>
                </a:lnTo>
                <a:lnTo>
                  <a:pt x="41503" y="73333"/>
                </a:lnTo>
                <a:lnTo>
                  <a:pt x="41503" y="73333"/>
                </a:lnTo>
                <a:lnTo>
                  <a:pt x="40601" y="73333"/>
                </a:lnTo>
                <a:lnTo>
                  <a:pt x="40601" y="73333"/>
                </a:lnTo>
                <a:lnTo>
                  <a:pt x="40601" y="73333"/>
                </a:lnTo>
                <a:lnTo>
                  <a:pt x="40601" y="73333"/>
                </a:lnTo>
                <a:lnTo>
                  <a:pt x="39699" y="73333"/>
                </a:lnTo>
                <a:lnTo>
                  <a:pt x="39699" y="73333"/>
                </a:lnTo>
                <a:lnTo>
                  <a:pt x="39699" y="73333"/>
                </a:lnTo>
                <a:lnTo>
                  <a:pt x="39699" y="73333"/>
                </a:lnTo>
                <a:lnTo>
                  <a:pt x="39699" y="73333"/>
                </a:lnTo>
                <a:lnTo>
                  <a:pt x="38796" y="73333"/>
                </a:lnTo>
                <a:lnTo>
                  <a:pt x="38796" y="73333"/>
                </a:lnTo>
                <a:lnTo>
                  <a:pt x="38796" y="73333"/>
                </a:lnTo>
                <a:lnTo>
                  <a:pt x="38796" y="73333"/>
                </a:lnTo>
                <a:lnTo>
                  <a:pt x="37443" y="73333"/>
                </a:lnTo>
                <a:lnTo>
                  <a:pt x="37443" y="73333"/>
                </a:lnTo>
                <a:lnTo>
                  <a:pt x="37443" y="70666"/>
                </a:lnTo>
                <a:lnTo>
                  <a:pt x="37443" y="70666"/>
                </a:lnTo>
                <a:lnTo>
                  <a:pt x="36541" y="70666"/>
                </a:lnTo>
                <a:lnTo>
                  <a:pt x="36541" y="73333"/>
                </a:lnTo>
                <a:lnTo>
                  <a:pt x="36541" y="73333"/>
                </a:lnTo>
                <a:lnTo>
                  <a:pt x="36541" y="73333"/>
                </a:lnTo>
                <a:lnTo>
                  <a:pt x="36541" y="73333"/>
                </a:lnTo>
                <a:lnTo>
                  <a:pt x="35639" y="73333"/>
                </a:lnTo>
                <a:lnTo>
                  <a:pt x="35639" y="70666"/>
                </a:lnTo>
                <a:lnTo>
                  <a:pt x="35639" y="70666"/>
                </a:lnTo>
                <a:lnTo>
                  <a:pt x="35639" y="70666"/>
                </a:lnTo>
                <a:lnTo>
                  <a:pt x="35639" y="70666"/>
                </a:lnTo>
                <a:lnTo>
                  <a:pt x="34736" y="70666"/>
                </a:lnTo>
                <a:lnTo>
                  <a:pt x="34736" y="70666"/>
                </a:lnTo>
                <a:lnTo>
                  <a:pt x="34736" y="70666"/>
                </a:lnTo>
                <a:lnTo>
                  <a:pt x="34736" y="70666"/>
                </a:lnTo>
                <a:lnTo>
                  <a:pt x="33834" y="70666"/>
                </a:lnTo>
                <a:lnTo>
                  <a:pt x="33834" y="70666"/>
                </a:lnTo>
                <a:lnTo>
                  <a:pt x="33834" y="70666"/>
                </a:lnTo>
                <a:lnTo>
                  <a:pt x="33834" y="70666"/>
                </a:lnTo>
                <a:lnTo>
                  <a:pt x="33834" y="70666"/>
                </a:lnTo>
                <a:lnTo>
                  <a:pt x="32481" y="70666"/>
                </a:lnTo>
                <a:lnTo>
                  <a:pt x="32481" y="70666"/>
                </a:lnTo>
                <a:lnTo>
                  <a:pt x="32481" y="70666"/>
                </a:lnTo>
                <a:lnTo>
                  <a:pt x="32481" y="70666"/>
                </a:lnTo>
                <a:lnTo>
                  <a:pt x="31578" y="70666"/>
                </a:lnTo>
                <a:lnTo>
                  <a:pt x="31578" y="70666"/>
                </a:lnTo>
                <a:lnTo>
                  <a:pt x="31578" y="70666"/>
                </a:lnTo>
                <a:lnTo>
                  <a:pt x="30676" y="70666"/>
                </a:lnTo>
                <a:lnTo>
                  <a:pt x="30676" y="70666"/>
                </a:lnTo>
                <a:lnTo>
                  <a:pt x="30676" y="73333"/>
                </a:lnTo>
                <a:lnTo>
                  <a:pt x="30676" y="73333"/>
                </a:lnTo>
                <a:lnTo>
                  <a:pt x="30676" y="73333"/>
                </a:lnTo>
                <a:lnTo>
                  <a:pt x="29774" y="73333"/>
                </a:lnTo>
                <a:lnTo>
                  <a:pt x="29774" y="73333"/>
                </a:lnTo>
                <a:lnTo>
                  <a:pt x="29774" y="73333"/>
                </a:lnTo>
                <a:lnTo>
                  <a:pt x="28872" y="73333"/>
                </a:lnTo>
                <a:lnTo>
                  <a:pt x="28872" y="73333"/>
                </a:lnTo>
                <a:lnTo>
                  <a:pt x="28872" y="73333"/>
                </a:lnTo>
                <a:lnTo>
                  <a:pt x="28872" y="73333"/>
                </a:lnTo>
                <a:lnTo>
                  <a:pt x="27518" y="73333"/>
                </a:lnTo>
                <a:lnTo>
                  <a:pt x="27518" y="73333"/>
                </a:lnTo>
                <a:lnTo>
                  <a:pt x="27518" y="73333"/>
                </a:lnTo>
                <a:lnTo>
                  <a:pt x="27518" y="73333"/>
                </a:lnTo>
                <a:lnTo>
                  <a:pt x="27518" y="73333"/>
                </a:lnTo>
                <a:lnTo>
                  <a:pt x="26616" y="73333"/>
                </a:lnTo>
                <a:lnTo>
                  <a:pt x="26616" y="73333"/>
                </a:lnTo>
                <a:lnTo>
                  <a:pt x="26616" y="73333"/>
                </a:lnTo>
                <a:lnTo>
                  <a:pt x="25714" y="73333"/>
                </a:lnTo>
                <a:lnTo>
                  <a:pt x="25714" y="73333"/>
                </a:lnTo>
                <a:lnTo>
                  <a:pt x="25714" y="73333"/>
                </a:lnTo>
                <a:lnTo>
                  <a:pt x="25714" y="73333"/>
                </a:lnTo>
                <a:lnTo>
                  <a:pt x="24812" y="73333"/>
                </a:lnTo>
                <a:lnTo>
                  <a:pt x="24812" y="73333"/>
                </a:lnTo>
                <a:lnTo>
                  <a:pt x="24812" y="73333"/>
                </a:lnTo>
                <a:lnTo>
                  <a:pt x="24812" y="73333"/>
                </a:lnTo>
                <a:lnTo>
                  <a:pt x="23909" y="73333"/>
                </a:lnTo>
                <a:lnTo>
                  <a:pt x="23909" y="73333"/>
                </a:lnTo>
                <a:lnTo>
                  <a:pt x="23909" y="73333"/>
                </a:lnTo>
                <a:lnTo>
                  <a:pt x="23909" y="73333"/>
                </a:lnTo>
                <a:lnTo>
                  <a:pt x="22556" y="73333"/>
                </a:lnTo>
                <a:lnTo>
                  <a:pt x="22556" y="73333"/>
                </a:lnTo>
                <a:lnTo>
                  <a:pt x="22556" y="73333"/>
                </a:lnTo>
                <a:lnTo>
                  <a:pt x="22556" y="73333"/>
                </a:lnTo>
                <a:lnTo>
                  <a:pt x="22556" y="73333"/>
                </a:lnTo>
                <a:lnTo>
                  <a:pt x="22556" y="73333"/>
                </a:lnTo>
                <a:lnTo>
                  <a:pt x="21654" y="73333"/>
                </a:lnTo>
                <a:lnTo>
                  <a:pt x="21654" y="73333"/>
                </a:lnTo>
                <a:lnTo>
                  <a:pt x="21654" y="73333"/>
                </a:lnTo>
                <a:lnTo>
                  <a:pt x="21654" y="73333"/>
                </a:lnTo>
                <a:lnTo>
                  <a:pt x="20751" y="73333"/>
                </a:lnTo>
                <a:lnTo>
                  <a:pt x="20751" y="73333"/>
                </a:lnTo>
                <a:lnTo>
                  <a:pt x="20751" y="73333"/>
                </a:lnTo>
                <a:lnTo>
                  <a:pt x="19849" y="73333"/>
                </a:lnTo>
                <a:lnTo>
                  <a:pt x="19849" y="73333"/>
                </a:lnTo>
                <a:lnTo>
                  <a:pt x="19849" y="73333"/>
                </a:lnTo>
                <a:lnTo>
                  <a:pt x="19849" y="73333"/>
                </a:lnTo>
                <a:lnTo>
                  <a:pt x="19849" y="73333"/>
                </a:lnTo>
                <a:lnTo>
                  <a:pt x="19849" y="73333"/>
                </a:lnTo>
                <a:lnTo>
                  <a:pt x="18947" y="73333"/>
                </a:lnTo>
                <a:lnTo>
                  <a:pt x="18947" y="73333"/>
                </a:lnTo>
                <a:lnTo>
                  <a:pt x="18947" y="73333"/>
                </a:lnTo>
                <a:lnTo>
                  <a:pt x="18947" y="73333"/>
                </a:lnTo>
                <a:lnTo>
                  <a:pt x="18045" y="73333"/>
                </a:lnTo>
                <a:lnTo>
                  <a:pt x="18045" y="73333"/>
                </a:lnTo>
                <a:lnTo>
                  <a:pt x="18045" y="73333"/>
                </a:lnTo>
                <a:lnTo>
                  <a:pt x="16691" y="73333"/>
                </a:lnTo>
                <a:lnTo>
                  <a:pt x="16691" y="73333"/>
                </a:lnTo>
                <a:lnTo>
                  <a:pt x="16691" y="73333"/>
                </a:lnTo>
                <a:lnTo>
                  <a:pt x="16691" y="73333"/>
                </a:lnTo>
                <a:lnTo>
                  <a:pt x="18045" y="73333"/>
                </a:lnTo>
                <a:lnTo>
                  <a:pt x="18045" y="73333"/>
                </a:lnTo>
                <a:lnTo>
                  <a:pt x="18045" y="73333"/>
                </a:lnTo>
                <a:lnTo>
                  <a:pt x="18947" y="73333"/>
                </a:lnTo>
                <a:lnTo>
                  <a:pt x="18947" y="73333"/>
                </a:lnTo>
                <a:lnTo>
                  <a:pt x="18947" y="73333"/>
                </a:lnTo>
                <a:lnTo>
                  <a:pt x="18947" y="73333"/>
                </a:lnTo>
                <a:lnTo>
                  <a:pt x="18947" y="73333"/>
                </a:lnTo>
                <a:lnTo>
                  <a:pt x="19849" y="73333"/>
                </a:lnTo>
                <a:lnTo>
                  <a:pt x="19849" y="76000"/>
                </a:lnTo>
                <a:lnTo>
                  <a:pt x="18947" y="76000"/>
                </a:lnTo>
                <a:lnTo>
                  <a:pt x="18947" y="76000"/>
                </a:lnTo>
                <a:lnTo>
                  <a:pt x="18947" y="76000"/>
                </a:lnTo>
                <a:lnTo>
                  <a:pt x="18947" y="76000"/>
                </a:lnTo>
                <a:lnTo>
                  <a:pt x="18045" y="76000"/>
                </a:lnTo>
                <a:lnTo>
                  <a:pt x="18045" y="76000"/>
                </a:lnTo>
                <a:lnTo>
                  <a:pt x="18045" y="76000"/>
                </a:lnTo>
                <a:lnTo>
                  <a:pt x="16691" y="76000"/>
                </a:lnTo>
                <a:lnTo>
                  <a:pt x="16691" y="76000"/>
                </a:lnTo>
                <a:lnTo>
                  <a:pt x="16691" y="73333"/>
                </a:lnTo>
                <a:lnTo>
                  <a:pt x="16691" y="73333"/>
                </a:lnTo>
                <a:lnTo>
                  <a:pt x="16691" y="73333"/>
                </a:lnTo>
                <a:lnTo>
                  <a:pt x="16691" y="76000"/>
                </a:lnTo>
                <a:lnTo>
                  <a:pt x="15789" y="76000"/>
                </a:lnTo>
                <a:lnTo>
                  <a:pt x="15789" y="76000"/>
                </a:lnTo>
                <a:lnTo>
                  <a:pt x="15789" y="76000"/>
                </a:lnTo>
                <a:lnTo>
                  <a:pt x="15789" y="73333"/>
                </a:lnTo>
                <a:lnTo>
                  <a:pt x="15789" y="73333"/>
                </a:lnTo>
                <a:lnTo>
                  <a:pt x="15789" y="73333"/>
                </a:lnTo>
                <a:lnTo>
                  <a:pt x="15789" y="73333"/>
                </a:lnTo>
                <a:lnTo>
                  <a:pt x="14887" y="73333"/>
                </a:lnTo>
                <a:lnTo>
                  <a:pt x="14887" y="73333"/>
                </a:lnTo>
                <a:lnTo>
                  <a:pt x="14887" y="73333"/>
                </a:lnTo>
                <a:lnTo>
                  <a:pt x="13984" y="73333"/>
                </a:lnTo>
                <a:lnTo>
                  <a:pt x="13984" y="73333"/>
                </a:lnTo>
                <a:lnTo>
                  <a:pt x="13984" y="73333"/>
                </a:lnTo>
                <a:lnTo>
                  <a:pt x="13984" y="73333"/>
                </a:lnTo>
                <a:lnTo>
                  <a:pt x="13984" y="76000"/>
                </a:lnTo>
                <a:lnTo>
                  <a:pt x="13082" y="76000"/>
                </a:lnTo>
                <a:lnTo>
                  <a:pt x="13082" y="76000"/>
                </a:lnTo>
                <a:lnTo>
                  <a:pt x="13082" y="73333"/>
                </a:lnTo>
                <a:lnTo>
                  <a:pt x="13082" y="73333"/>
                </a:lnTo>
                <a:lnTo>
                  <a:pt x="13082" y="73333"/>
                </a:lnTo>
                <a:lnTo>
                  <a:pt x="11729" y="73333"/>
                </a:lnTo>
                <a:lnTo>
                  <a:pt x="11729" y="73333"/>
                </a:lnTo>
                <a:lnTo>
                  <a:pt x="11729" y="73333"/>
                </a:lnTo>
                <a:lnTo>
                  <a:pt x="11729" y="73333"/>
                </a:lnTo>
                <a:lnTo>
                  <a:pt x="10827" y="73333"/>
                </a:lnTo>
                <a:lnTo>
                  <a:pt x="10827" y="73333"/>
                </a:lnTo>
                <a:lnTo>
                  <a:pt x="10827" y="73333"/>
                </a:lnTo>
                <a:lnTo>
                  <a:pt x="10827" y="73333"/>
                </a:lnTo>
                <a:lnTo>
                  <a:pt x="9924" y="73333"/>
                </a:lnTo>
                <a:lnTo>
                  <a:pt x="9924" y="73333"/>
                </a:lnTo>
                <a:lnTo>
                  <a:pt x="9924" y="73333"/>
                </a:lnTo>
                <a:lnTo>
                  <a:pt x="9924" y="73333"/>
                </a:lnTo>
                <a:lnTo>
                  <a:pt x="9924" y="70666"/>
                </a:lnTo>
                <a:lnTo>
                  <a:pt x="9924" y="70666"/>
                </a:lnTo>
                <a:lnTo>
                  <a:pt x="9924" y="70666"/>
                </a:lnTo>
                <a:lnTo>
                  <a:pt x="9022" y="70666"/>
                </a:lnTo>
                <a:lnTo>
                  <a:pt x="9022" y="70666"/>
                </a:lnTo>
                <a:lnTo>
                  <a:pt x="9022" y="70666"/>
                </a:lnTo>
                <a:lnTo>
                  <a:pt x="9022" y="70666"/>
                </a:lnTo>
                <a:lnTo>
                  <a:pt x="8120" y="70666"/>
                </a:lnTo>
                <a:lnTo>
                  <a:pt x="8120" y="70666"/>
                </a:lnTo>
                <a:lnTo>
                  <a:pt x="8120" y="70666"/>
                </a:lnTo>
                <a:lnTo>
                  <a:pt x="8120" y="70666"/>
                </a:lnTo>
                <a:lnTo>
                  <a:pt x="8120" y="68000"/>
                </a:lnTo>
                <a:lnTo>
                  <a:pt x="6766" y="68000"/>
                </a:lnTo>
                <a:lnTo>
                  <a:pt x="6766" y="68000"/>
                </a:lnTo>
                <a:lnTo>
                  <a:pt x="6766" y="68000"/>
                </a:lnTo>
                <a:lnTo>
                  <a:pt x="6766" y="68000"/>
                </a:lnTo>
                <a:lnTo>
                  <a:pt x="6766" y="68000"/>
                </a:lnTo>
                <a:lnTo>
                  <a:pt x="5864" y="68000"/>
                </a:lnTo>
                <a:lnTo>
                  <a:pt x="5864" y="68000"/>
                </a:lnTo>
                <a:lnTo>
                  <a:pt x="5864" y="68000"/>
                </a:lnTo>
                <a:lnTo>
                  <a:pt x="5864" y="68000"/>
                </a:lnTo>
                <a:lnTo>
                  <a:pt x="5864" y="65333"/>
                </a:lnTo>
                <a:lnTo>
                  <a:pt x="4962" y="65333"/>
                </a:lnTo>
                <a:lnTo>
                  <a:pt x="4962" y="65333"/>
                </a:lnTo>
                <a:lnTo>
                  <a:pt x="4962" y="65333"/>
                </a:lnTo>
                <a:lnTo>
                  <a:pt x="4962" y="65333"/>
                </a:lnTo>
                <a:lnTo>
                  <a:pt x="4962" y="65333"/>
                </a:lnTo>
                <a:lnTo>
                  <a:pt x="4962" y="61333"/>
                </a:lnTo>
                <a:lnTo>
                  <a:pt x="4962" y="61333"/>
                </a:lnTo>
                <a:lnTo>
                  <a:pt x="4962" y="61333"/>
                </a:lnTo>
                <a:lnTo>
                  <a:pt x="4962" y="61333"/>
                </a:lnTo>
                <a:lnTo>
                  <a:pt x="5864" y="61333"/>
                </a:lnTo>
                <a:lnTo>
                  <a:pt x="5864" y="61333"/>
                </a:lnTo>
                <a:lnTo>
                  <a:pt x="5864" y="61333"/>
                </a:lnTo>
                <a:lnTo>
                  <a:pt x="6766" y="61333"/>
                </a:lnTo>
                <a:lnTo>
                  <a:pt x="6766" y="61333"/>
                </a:lnTo>
                <a:lnTo>
                  <a:pt x="6766" y="61333"/>
                </a:lnTo>
                <a:lnTo>
                  <a:pt x="6766" y="61333"/>
                </a:lnTo>
                <a:lnTo>
                  <a:pt x="6766" y="61333"/>
                </a:lnTo>
                <a:lnTo>
                  <a:pt x="8120" y="61333"/>
                </a:lnTo>
                <a:lnTo>
                  <a:pt x="8120" y="58666"/>
                </a:lnTo>
                <a:lnTo>
                  <a:pt x="8120" y="58666"/>
                </a:lnTo>
                <a:lnTo>
                  <a:pt x="8120" y="58666"/>
                </a:lnTo>
                <a:lnTo>
                  <a:pt x="8120" y="58666"/>
                </a:lnTo>
                <a:lnTo>
                  <a:pt x="9022" y="58666"/>
                </a:lnTo>
                <a:lnTo>
                  <a:pt x="9022" y="58666"/>
                </a:lnTo>
                <a:lnTo>
                  <a:pt x="9022" y="58666"/>
                </a:lnTo>
                <a:lnTo>
                  <a:pt x="9022" y="58666"/>
                </a:lnTo>
                <a:lnTo>
                  <a:pt x="9924" y="58666"/>
                </a:lnTo>
                <a:lnTo>
                  <a:pt x="9924" y="58666"/>
                </a:lnTo>
                <a:lnTo>
                  <a:pt x="9924" y="58666"/>
                </a:lnTo>
                <a:lnTo>
                  <a:pt x="9924" y="58666"/>
                </a:lnTo>
                <a:lnTo>
                  <a:pt x="10827" y="58666"/>
                </a:lnTo>
                <a:lnTo>
                  <a:pt x="10827" y="58666"/>
                </a:lnTo>
                <a:lnTo>
                  <a:pt x="10827" y="58666"/>
                </a:lnTo>
                <a:lnTo>
                  <a:pt x="10827" y="58666"/>
                </a:lnTo>
                <a:lnTo>
                  <a:pt x="11729" y="58666"/>
                </a:lnTo>
                <a:lnTo>
                  <a:pt x="11729" y="58666"/>
                </a:lnTo>
                <a:lnTo>
                  <a:pt x="11729" y="58666"/>
                </a:lnTo>
                <a:lnTo>
                  <a:pt x="11729" y="58666"/>
                </a:lnTo>
                <a:lnTo>
                  <a:pt x="13082" y="58666"/>
                </a:lnTo>
                <a:lnTo>
                  <a:pt x="13082" y="58666"/>
                </a:lnTo>
                <a:lnTo>
                  <a:pt x="13082" y="58666"/>
                </a:lnTo>
                <a:lnTo>
                  <a:pt x="13082" y="58666"/>
                </a:lnTo>
                <a:lnTo>
                  <a:pt x="13984" y="58666"/>
                </a:lnTo>
                <a:lnTo>
                  <a:pt x="13984" y="58666"/>
                </a:lnTo>
                <a:lnTo>
                  <a:pt x="13984" y="58666"/>
                </a:lnTo>
                <a:lnTo>
                  <a:pt x="13984" y="58666"/>
                </a:lnTo>
                <a:lnTo>
                  <a:pt x="14887" y="58666"/>
                </a:lnTo>
                <a:lnTo>
                  <a:pt x="14887" y="56000"/>
                </a:lnTo>
                <a:lnTo>
                  <a:pt x="14887" y="56000"/>
                </a:lnTo>
                <a:lnTo>
                  <a:pt x="14887" y="56000"/>
                </a:lnTo>
                <a:lnTo>
                  <a:pt x="15789" y="56000"/>
                </a:lnTo>
                <a:lnTo>
                  <a:pt x="15789" y="56000"/>
                </a:lnTo>
                <a:lnTo>
                  <a:pt x="15789" y="56000"/>
                </a:lnTo>
                <a:lnTo>
                  <a:pt x="15789" y="56000"/>
                </a:lnTo>
                <a:lnTo>
                  <a:pt x="15789" y="56000"/>
                </a:lnTo>
                <a:lnTo>
                  <a:pt x="16691" y="56000"/>
                </a:lnTo>
                <a:lnTo>
                  <a:pt x="16691" y="56000"/>
                </a:lnTo>
                <a:lnTo>
                  <a:pt x="16691" y="56000"/>
                </a:lnTo>
                <a:lnTo>
                  <a:pt x="16691" y="56000"/>
                </a:lnTo>
                <a:lnTo>
                  <a:pt x="16691" y="56000"/>
                </a:lnTo>
                <a:lnTo>
                  <a:pt x="18045" y="56000"/>
                </a:lnTo>
                <a:lnTo>
                  <a:pt x="18045" y="56000"/>
                </a:lnTo>
                <a:lnTo>
                  <a:pt x="18045" y="56000"/>
                </a:lnTo>
                <a:lnTo>
                  <a:pt x="18947" y="56000"/>
                </a:lnTo>
                <a:lnTo>
                  <a:pt x="18947" y="56000"/>
                </a:lnTo>
                <a:lnTo>
                  <a:pt x="18947" y="56000"/>
                </a:lnTo>
                <a:lnTo>
                  <a:pt x="18947" y="56000"/>
                </a:lnTo>
                <a:lnTo>
                  <a:pt x="18947" y="56000"/>
                </a:lnTo>
                <a:lnTo>
                  <a:pt x="19849" y="56000"/>
                </a:lnTo>
                <a:lnTo>
                  <a:pt x="19849" y="53333"/>
                </a:lnTo>
                <a:lnTo>
                  <a:pt x="19849" y="53333"/>
                </a:lnTo>
                <a:lnTo>
                  <a:pt x="19849" y="53333"/>
                </a:lnTo>
                <a:lnTo>
                  <a:pt x="19849" y="53333"/>
                </a:lnTo>
                <a:lnTo>
                  <a:pt x="19849" y="53333"/>
                </a:lnTo>
                <a:lnTo>
                  <a:pt x="19849" y="53333"/>
                </a:lnTo>
                <a:lnTo>
                  <a:pt x="19849" y="53333"/>
                </a:lnTo>
                <a:lnTo>
                  <a:pt x="19849" y="53333"/>
                </a:lnTo>
                <a:lnTo>
                  <a:pt x="18947" y="53333"/>
                </a:lnTo>
                <a:lnTo>
                  <a:pt x="18947" y="53333"/>
                </a:lnTo>
                <a:lnTo>
                  <a:pt x="18947" y="53333"/>
                </a:lnTo>
                <a:lnTo>
                  <a:pt x="18947" y="53333"/>
                </a:lnTo>
                <a:lnTo>
                  <a:pt x="18045" y="53333"/>
                </a:lnTo>
                <a:lnTo>
                  <a:pt x="18045" y="53333"/>
                </a:lnTo>
                <a:lnTo>
                  <a:pt x="18045" y="53333"/>
                </a:lnTo>
                <a:lnTo>
                  <a:pt x="18045" y="53333"/>
                </a:lnTo>
                <a:lnTo>
                  <a:pt x="16691" y="53333"/>
                </a:lnTo>
                <a:lnTo>
                  <a:pt x="16691" y="53333"/>
                </a:lnTo>
                <a:lnTo>
                  <a:pt x="16691" y="53333"/>
                </a:lnTo>
                <a:lnTo>
                  <a:pt x="16691" y="53333"/>
                </a:lnTo>
                <a:lnTo>
                  <a:pt x="15789" y="53333"/>
                </a:lnTo>
                <a:lnTo>
                  <a:pt x="15789" y="53333"/>
                </a:lnTo>
                <a:lnTo>
                  <a:pt x="15789" y="56000"/>
                </a:lnTo>
                <a:lnTo>
                  <a:pt x="15789" y="56000"/>
                </a:lnTo>
                <a:lnTo>
                  <a:pt x="15789" y="56000"/>
                </a:lnTo>
                <a:lnTo>
                  <a:pt x="14887" y="56000"/>
                </a:lnTo>
                <a:lnTo>
                  <a:pt x="14887" y="56000"/>
                </a:lnTo>
                <a:lnTo>
                  <a:pt x="14887" y="56000"/>
                </a:lnTo>
                <a:lnTo>
                  <a:pt x="13984" y="56000"/>
                </a:lnTo>
                <a:lnTo>
                  <a:pt x="13984" y="56000"/>
                </a:lnTo>
                <a:lnTo>
                  <a:pt x="13984" y="56000"/>
                </a:lnTo>
                <a:lnTo>
                  <a:pt x="13984" y="56000"/>
                </a:lnTo>
                <a:lnTo>
                  <a:pt x="13082" y="56000"/>
                </a:lnTo>
                <a:lnTo>
                  <a:pt x="13082" y="56000"/>
                </a:lnTo>
                <a:lnTo>
                  <a:pt x="13082" y="56000"/>
                </a:lnTo>
                <a:lnTo>
                  <a:pt x="13082" y="56000"/>
                </a:lnTo>
                <a:lnTo>
                  <a:pt x="13082" y="56000"/>
                </a:lnTo>
                <a:lnTo>
                  <a:pt x="13082" y="56000"/>
                </a:lnTo>
                <a:lnTo>
                  <a:pt x="13082" y="56000"/>
                </a:lnTo>
                <a:lnTo>
                  <a:pt x="11729" y="56000"/>
                </a:lnTo>
                <a:lnTo>
                  <a:pt x="11729" y="56000"/>
                </a:lnTo>
                <a:lnTo>
                  <a:pt x="11729" y="56000"/>
                </a:lnTo>
                <a:lnTo>
                  <a:pt x="10827" y="56000"/>
                </a:lnTo>
                <a:lnTo>
                  <a:pt x="10827" y="56000"/>
                </a:lnTo>
                <a:lnTo>
                  <a:pt x="10827" y="56000"/>
                </a:lnTo>
                <a:lnTo>
                  <a:pt x="10827" y="56000"/>
                </a:lnTo>
                <a:lnTo>
                  <a:pt x="10827" y="56000"/>
                </a:lnTo>
                <a:lnTo>
                  <a:pt x="10827" y="56000"/>
                </a:lnTo>
                <a:lnTo>
                  <a:pt x="9924" y="56000"/>
                </a:lnTo>
                <a:lnTo>
                  <a:pt x="9924" y="56000"/>
                </a:lnTo>
                <a:lnTo>
                  <a:pt x="9924" y="56000"/>
                </a:lnTo>
                <a:lnTo>
                  <a:pt x="9924" y="56000"/>
                </a:lnTo>
                <a:lnTo>
                  <a:pt x="9022" y="56000"/>
                </a:lnTo>
                <a:lnTo>
                  <a:pt x="9022" y="56000"/>
                </a:lnTo>
                <a:lnTo>
                  <a:pt x="9022" y="56000"/>
                </a:lnTo>
                <a:lnTo>
                  <a:pt x="8120" y="56000"/>
                </a:lnTo>
                <a:lnTo>
                  <a:pt x="8120" y="56000"/>
                </a:lnTo>
                <a:lnTo>
                  <a:pt x="8120" y="56000"/>
                </a:lnTo>
                <a:lnTo>
                  <a:pt x="8120" y="56000"/>
                </a:lnTo>
                <a:lnTo>
                  <a:pt x="6766" y="56000"/>
                </a:lnTo>
                <a:lnTo>
                  <a:pt x="6766" y="56000"/>
                </a:lnTo>
                <a:lnTo>
                  <a:pt x="6766" y="56000"/>
                </a:lnTo>
                <a:lnTo>
                  <a:pt x="6766" y="56000"/>
                </a:lnTo>
                <a:lnTo>
                  <a:pt x="5864" y="56000"/>
                </a:lnTo>
                <a:lnTo>
                  <a:pt x="5864" y="56000"/>
                </a:lnTo>
                <a:lnTo>
                  <a:pt x="5864" y="56000"/>
                </a:lnTo>
                <a:lnTo>
                  <a:pt x="5864" y="56000"/>
                </a:lnTo>
                <a:lnTo>
                  <a:pt x="5864" y="53333"/>
                </a:lnTo>
                <a:lnTo>
                  <a:pt x="5864" y="53333"/>
                </a:lnTo>
                <a:lnTo>
                  <a:pt x="5864" y="53333"/>
                </a:lnTo>
                <a:lnTo>
                  <a:pt x="5864" y="53333"/>
                </a:lnTo>
                <a:lnTo>
                  <a:pt x="5864" y="53333"/>
                </a:lnTo>
                <a:lnTo>
                  <a:pt x="6766" y="53333"/>
                </a:lnTo>
                <a:lnTo>
                  <a:pt x="6766" y="53333"/>
                </a:lnTo>
                <a:lnTo>
                  <a:pt x="6766" y="50666"/>
                </a:lnTo>
                <a:lnTo>
                  <a:pt x="6766" y="50666"/>
                </a:lnTo>
                <a:lnTo>
                  <a:pt x="5864" y="50666"/>
                </a:lnTo>
                <a:lnTo>
                  <a:pt x="5864" y="50666"/>
                </a:lnTo>
                <a:lnTo>
                  <a:pt x="5864" y="50666"/>
                </a:lnTo>
                <a:lnTo>
                  <a:pt x="4962" y="50666"/>
                </a:lnTo>
                <a:lnTo>
                  <a:pt x="4962" y="50666"/>
                </a:lnTo>
                <a:lnTo>
                  <a:pt x="4962" y="53333"/>
                </a:lnTo>
                <a:lnTo>
                  <a:pt x="4962" y="53333"/>
                </a:lnTo>
                <a:lnTo>
                  <a:pt x="4962" y="50666"/>
                </a:lnTo>
                <a:lnTo>
                  <a:pt x="4962" y="50666"/>
                </a:lnTo>
                <a:lnTo>
                  <a:pt x="4962" y="50666"/>
                </a:lnTo>
                <a:lnTo>
                  <a:pt x="4060" y="50666"/>
                </a:lnTo>
                <a:lnTo>
                  <a:pt x="4060" y="50666"/>
                </a:lnTo>
                <a:lnTo>
                  <a:pt x="4060" y="50666"/>
                </a:lnTo>
                <a:lnTo>
                  <a:pt x="4060" y="50666"/>
                </a:lnTo>
                <a:lnTo>
                  <a:pt x="3157" y="50666"/>
                </a:lnTo>
                <a:lnTo>
                  <a:pt x="3157" y="50666"/>
                </a:lnTo>
                <a:lnTo>
                  <a:pt x="3157" y="50666"/>
                </a:lnTo>
                <a:lnTo>
                  <a:pt x="3157" y="50666"/>
                </a:lnTo>
                <a:lnTo>
                  <a:pt x="1804" y="50666"/>
                </a:lnTo>
                <a:lnTo>
                  <a:pt x="1804" y="50666"/>
                </a:lnTo>
                <a:lnTo>
                  <a:pt x="1804" y="50666"/>
                </a:lnTo>
                <a:lnTo>
                  <a:pt x="1804" y="50666"/>
                </a:lnTo>
                <a:lnTo>
                  <a:pt x="1804" y="50666"/>
                </a:lnTo>
                <a:lnTo>
                  <a:pt x="1804" y="50666"/>
                </a:lnTo>
                <a:lnTo>
                  <a:pt x="902" y="50666"/>
                </a:lnTo>
                <a:lnTo>
                  <a:pt x="902" y="50666"/>
                </a:lnTo>
                <a:lnTo>
                  <a:pt x="902" y="50666"/>
                </a:lnTo>
                <a:lnTo>
                  <a:pt x="902" y="50666"/>
                </a:lnTo>
                <a:lnTo>
                  <a:pt x="902" y="50666"/>
                </a:lnTo>
                <a:lnTo>
                  <a:pt x="902" y="50666"/>
                </a:lnTo>
                <a:lnTo>
                  <a:pt x="902" y="46666"/>
                </a:lnTo>
                <a:lnTo>
                  <a:pt x="0" y="46666"/>
                </a:lnTo>
                <a:lnTo>
                  <a:pt x="0" y="46666"/>
                </a:lnTo>
                <a:lnTo>
                  <a:pt x="0" y="46666"/>
                </a:lnTo>
                <a:lnTo>
                  <a:pt x="0" y="44000"/>
                </a:lnTo>
                <a:lnTo>
                  <a:pt x="0" y="44000"/>
                </a:lnTo>
                <a:lnTo>
                  <a:pt x="0" y="44000"/>
                </a:lnTo>
                <a:lnTo>
                  <a:pt x="902" y="44000"/>
                </a:lnTo>
                <a:lnTo>
                  <a:pt x="902" y="44000"/>
                </a:lnTo>
                <a:lnTo>
                  <a:pt x="902" y="41333"/>
                </a:lnTo>
                <a:lnTo>
                  <a:pt x="902" y="41333"/>
                </a:lnTo>
                <a:lnTo>
                  <a:pt x="902" y="41333"/>
                </a:lnTo>
                <a:lnTo>
                  <a:pt x="902" y="41333"/>
                </a:lnTo>
                <a:lnTo>
                  <a:pt x="1804" y="41333"/>
                </a:lnTo>
                <a:lnTo>
                  <a:pt x="1804" y="41333"/>
                </a:lnTo>
                <a:lnTo>
                  <a:pt x="1804" y="41333"/>
                </a:lnTo>
                <a:lnTo>
                  <a:pt x="1804" y="41333"/>
                </a:lnTo>
                <a:lnTo>
                  <a:pt x="1804" y="41333"/>
                </a:lnTo>
                <a:lnTo>
                  <a:pt x="1804" y="38666"/>
                </a:lnTo>
                <a:lnTo>
                  <a:pt x="3157" y="38666"/>
                </a:lnTo>
                <a:lnTo>
                  <a:pt x="3157" y="38666"/>
                </a:lnTo>
                <a:lnTo>
                  <a:pt x="3157" y="38666"/>
                </a:lnTo>
                <a:lnTo>
                  <a:pt x="3157" y="38666"/>
                </a:lnTo>
                <a:lnTo>
                  <a:pt x="3157" y="38666"/>
                </a:lnTo>
                <a:lnTo>
                  <a:pt x="4060" y="38666"/>
                </a:lnTo>
                <a:lnTo>
                  <a:pt x="4060" y="38666"/>
                </a:lnTo>
                <a:lnTo>
                  <a:pt x="4060" y="36000"/>
                </a:lnTo>
                <a:lnTo>
                  <a:pt x="4060" y="36000"/>
                </a:lnTo>
                <a:lnTo>
                  <a:pt x="4060" y="36000"/>
                </a:lnTo>
                <a:lnTo>
                  <a:pt x="4962" y="36000"/>
                </a:lnTo>
                <a:lnTo>
                  <a:pt x="4962" y="36000"/>
                </a:lnTo>
                <a:lnTo>
                  <a:pt x="4962" y="36000"/>
                </a:lnTo>
                <a:lnTo>
                  <a:pt x="4962" y="36000"/>
                </a:lnTo>
                <a:lnTo>
                  <a:pt x="5864" y="36000"/>
                </a:lnTo>
                <a:lnTo>
                  <a:pt x="5864" y="36000"/>
                </a:lnTo>
                <a:lnTo>
                  <a:pt x="5864" y="36000"/>
                </a:lnTo>
                <a:lnTo>
                  <a:pt x="5864" y="36000"/>
                </a:lnTo>
                <a:lnTo>
                  <a:pt x="6766" y="36000"/>
                </a:lnTo>
                <a:lnTo>
                  <a:pt x="6766" y="36000"/>
                </a:lnTo>
                <a:lnTo>
                  <a:pt x="6766" y="36000"/>
                </a:lnTo>
                <a:lnTo>
                  <a:pt x="6766" y="36000"/>
                </a:lnTo>
                <a:lnTo>
                  <a:pt x="6766" y="32000"/>
                </a:lnTo>
                <a:lnTo>
                  <a:pt x="6766" y="32000"/>
                </a:lnTo>
                <a:lnTo>
                  <a:pt x="6766" y="32000"/>
                </a:lnTo>
                <a:lnTo>
                  <a:pt x="5864" y="32000"/>
                </a:lnTo>
                <a:lnTo>
                  <a:pt x="5864" y="32000"/>
                </a:lnTo>
                <a:lnTo>
                  <a:pt x="5864" y="32000"/>
                </a:lnTo>
                <a:lnTo>
                  <a:pt x="4962" y="32000"/>
                </a:lnTo>
                <a:lnTo>
                  <a:pt x="4962" y="32000"/>
                </a:lnTo>
                <a:lnTo>
                  <a:pt x="4962" y="32000"/>
                </a:lnTo>
                <a:lnTo>
                  <a:pt x="4962" y="32000"/>
                </a:lnTo>
                <a:lnTo>
                  <a:pt x="4962" y="32000"/>
                </a:lnTo>
                <a:lnTo>
                  <a:pt x="4060" y="32000"/>
                </a:lnTo>
                <a:lnTo>
                  <a:pt x="4060" y="32000"/>
                </a:lnTo>
                <a:lnTo>
                  <a:pt x="4060" y="32000"/>
                </a:lnTo>
                <a:lnTo>
                  <a:pt x="4060" y="29333"/>
                </a:lnTo>
                <a:lnTo>
                  <a:pt x="4060" y="29333"/>
                </a:lnTo>
                <a:lnTo>
                  <a:pt x="4060" y="29333"/>
                </a:lnTo>
                <a:lnTo>
                  <a:pt x="4060" y="29333"/>
                </a:lnTo>
                <a:lnTo>
                  <a:pt x="4962" y="29333"/>
                </a:lnTo>
                <a:lnTo>
                  <a:pt x="4962" y="29333"/>
                </a:lnTo>
                <a:lnTo>
                  <a:pt x="4962" y="26666"/>
                </a:lnTo>
                <a:lnTo>
                  <a:pt x="4962" y="26666"/>
                </a:lnTo>
                <a:lnTo>
                  <a:pt x="4962" y="26666"/>
                </a:lnTo>
                <a:lnTo>
                  <a:pt x="4962" y="26666"/>
                </a:lnTo>
                <a:lnTo>
                  <a:pt x="5864" y="26666"/>
                </a:lnTo>
                <a:lnTo>
                  <a:pt x="5864" y="26666"/>
                </a:lnTo>
                <a:lnTo>
                  <a:pt x="5864" y="26666"/>
                </a:lnTo>
                <a:lnTo>
                  <a:pt x="5864" y="26666"/>
                </a:lnTo>
                <a:lnTo>
                  <a:pt x="6766" y="26666"/>
                </a:lnTo>
                <a:lnTo>
                  <a:pt x="6766" y="26666"/>
                </a:lnTo>
                <a:lnTo>
                  <a:pt x="6766" y="26666"/>
                </a:lnTo>
                <a:lnTo>
                  <a:pt x="6766" y="26666"/>
                </a:lnTo>
                <a:lnTo>
                  <a:pt x="6766" y="26666"/>
                </a:lnTo>
                <a:lnTo>
                  <a:pt x="8120" y="26666"/>
                </a:lnTo>
                <a:lnTo>
                  <a:pt x="8120" y="26666"/>
                </a:lnTo>
                <a:lnTo>
                  <a:pt x="8120" y="26666"/>
                </a:lnTo>
                <a:lnTo>
                  <a:pt x="8120" y="26666"/>
                </a:lnTo>
                <a:lnTo>
                  <a:pt x="8120" y="24000"/>
                </a:lnTo>
                <a:lnTo>
                  <a:pt x="9022" y="24000"/>
                </a:lnTo>
                <a:lnTo>
                  <a:pt x="9022" y="24000"/>
                </a:lnTo>
                <a:lnTo>
                  <a:pt x="9022" y="24000"/>
                </a:lnTo>
                <a:lnTo>
                  <a:pt x="9924" y="24000"/>
                </a:lnTo>
                <a:lnTo>
                  <a:pt x="9924" y="24000"/>
                </a:lnTo>
                <a:lnTo>
                  <a:pt x="9924" y="24000"/>
                </a:lnTo>
                <a:lnTo>
                  <a:pt x="9924" y="24000"/>
                </a:lnTo>
                <a:lnTo>
                  <a:pt x="9924" y="24000"/>
                </a:lnTo>
                <a:lnTo>
                  <a:pt x="9924" y="24000"/>
                </a:lnTo>
                <a:lnTo>
                  <a:pt x="10827" y="24000"/>
                </a:lnTo>
                <a:lnTo>
                  <a:pt x="10827" y="24000"/>
                </a:lnTo>
                <a:lnTo>
                  <a:pt x="10827" y="21333"/>
                </a:lnTo>
                <a:lnTo>
                  <a:pt x="10827" y="21333"/>
                </a:lnTo>
                <a:lnTo>
                  <a:pt x="10827" y="21333"/>
                </a:lnTo>
                <a:lnTo>
                  <a:pt x="10827" y="21333"/>
                </a:lnTo>
                <a:lnTo>
                  <a:pt x="11729" y="21333"/>
                </a:lnTo>
                <a:lnTo>
                  <a:pt x="11729" y="21333"/>
                </a:lnTo>
                <a:lnTo>
                  <a:pt x="11729" y="21333"/>
                </a:lnTo>
                <a:lnTo>
                  <a:pt x="11729" y="21333"/>
                </a:lnTo>
                <a:lnTo>
                  <a:pt x="13082" y="21333"/>
                </a:lnTo>
                <a:lnTo>
                  <a:pt x="13082" y="21333"/>
                </a:lnTo>
                <a:lnTo>
                  <a:pt x="13082" y="21333"/>
                </a:lnTo>
                <a:lnTo>
                  <a:pt x="13082" y="21333"/>
                </a:lnTo>
                <a:lnTo>
                  <a:pt x="13984" y="21333"/>
                </a:lnTo>
                <a:lnTo>
                  <a:pt x="13984" y="17333"/>
                </a:lnTo>
                <a:lnTo>
                  <a:pt x="13984" y="17333"/>
                </a:lnTo>
                <a:lnTo>
                  <a:pt x="13984" y="17333"/>
                </a:lnTo>
                <a:lnTo>
                  <a:pt x="13984" y="17333"/>
                </a:lnTo>
                <a:lnTo>
                  <a:pt x="14887" y="17333"/>
                </a:lnTo>
                <a:lnTo>
                  <a:pt x="14887" y="17333"/>
                </a:lnTo>
                <a:lnTo>
                  <a:pt x="14887" y="17333"/>
                </a:lnTo>
                <a:lnTo>
                  <a:pt x="15789" y="17333"/>
                </a:lnTo>
                <a:lnTo>
                  <a:pt x="15789" y="17333"/>
                </a:lnTo>
                <a:lnTo>
                  <a:pt x="15789" y="17333"/>
                </a:lnTo>
                <a:lnTo>
                  <a:pt x="15789" y="17333"/>
                </a:lnTo>
                <a:lnTo>
                  <a:pt x="15789" y="17333"/>
                </a:lnTo>
                <a:lnTo>
                  <a:pt x="16691" y="17333"/>
                </a:lnTo>
                <a:lnTo>
                  <a:pt x="16691" y="17333"/>
                </a:lnTo>
                <a:lnTo>
                  <a:pt x="16691" y="17333"/>
                </a:lnTo>
                <a:lnTo>
                  <a:pt x="16691" y="17333"/>
                </a:lnTo>
                <a:lnTo>
                  <a:pt x="16691" y="17333"/>
                </a:lnTo>
                <a:lnTo>
                  <a:pt x="18045" y="17333"/>
                </a:lnTo>
                <a:lnTo>
                  <a:pt x="18045" y="17333"/>
                </a:lnTo>
                <a:lnTo>
                  <a:pt x="18045" y="17333"/>
                </a:lnTo>
                <a:lnTo>
                  <a:pt x="18045" y="14666"/>
                </a:lnTo>
                <a:lnTo>
                  <a:pt x="18947" y="14666"/>
                </a:lnTo>
                <a:lnTo>
                  <a:pt x="18947" y="14666"/>
                </a:lnTo>
                <a:lnTo>
                  <a:pt x="18947" y="14666"/>
                </a:lnTo>
                <a:lnTo>
                  <a:pt x="18947" y="14666"/>
                </a:lnTo>
                <a:lnTo>
                  <a:pt x="19849" y="14666"/>
                </a:lnTo>
                <a:lnTo>
                  <a:pt x="19849" y="14666"/>
                </a:lnTo>
                <a:lnTo>
                  <a:pt x="19849" y="14666"/>
                </a:lnTo>
                <a:lnTo>
                  <a:pt x="19849" y="14666"/>
                </a:lnTo>
                <a:lnTo>
                  <a:pt x="19849" y="14666"/>
                </a:lnTo>
                <a:lnTo>
                  <a:pt x="20751" y="14666"/>
                </a:lnTo>
                <a:lnTo>
                  <a:pt x="20751" y="14666"/>
                </a:lnTo>
                <a:lnTo>
                  <a:pt x="20751" y="14666"/>
                </a:lnTo>
                <a:lnTo>
                  <a:pt x="21654" y="14666"/>
                </a:lnTo>
                <a:lnTo>
                  <a:pt x="21654" y="14666"/>
                </a:lnTo>
                <a:lnTo>
                  <a:pt x="21654" y="14666"/>
                </a:lnTo>
                <a:lnTo>
                  <a:pt x="21654" y="14666"/>
                </a:lnTo>
                <a:lnTo>
                  <a:pt x="21654" y="14666"/>
                </a:lnTo>
                <a:lnTo>
                  <a:pt x="22556" y="14666"/>
                </a:lnTo>
                <a:lnTo>
                  <a:pt x="22556" y="14666"/>
                </a:lnTo>
                <a:lnTo>
                  <a:pt x="22556" y="14666"/>
                </a:lnTo>
                <a:lnTo>
                  <a:pt x="22556" y="14666"/>
                </a:lnTo>
                <a:lnTo>
                  <a:pt x="23909" y="14666"/>
                </a:lnTo>
                <a:lnTo>
                  <a:pt x="23909" y="12000"/>
                </a:lnTo>
                <a:lnTo>
                  <a:pt x="23909" y="12000"/>
                </a:lnTo>
                <a:lnTo>
                  <a:pt x="23909" y="12000"/>
                </a:lnTo>
                <a:lnTo>
                  <a:pt x="24812" y="12000"/>
                </a:lnTo>
                <a:lnTo>
                  <a:pt x="24812" y="12000"/>
                </a:lnTo>
                <a:lnTo>
                  <a:pt x="24812" y="12000"/>
                </a:lnTo>
                <a:lnTo>
                  <a:pt x="24812" y="12000"/>
                </a:lnTo>
                <a:lnTo>
                  <a:pt x="24812" y="12000"/>
                </a:lnTo>
                <a:lnTo>
                  <a:pt x="25714" y="12000"/>
                </a:lnTo>
                <a:lnTo>
                  <a:pt x="25714" y="12000"/>
                </a:lnTo>
                <a:lnTo>
                  <a:pt x="25714" y="12000"/>
                </a:lnTo>
                <a:lnTo>
                  <a:pt x="25714" y="12000"/>
                </a:lnTo>
                <a:lnTo>
                  <a:pt x="26616" y="12000"/>
                </a:lnTo>
                <a:lnTo>
                  <a:pt x="26616" y="12000"/>
                </a:lnTo>
                <a:lnTo>
                  <a:pt x="26616" y="12000"/>
                </a:lnTo>
                <a:lnTo>
                  <a:pt x="26616" y="12000"/>
                </a:lnTo>
                <a:lnTo>
                  <a:pt x="27518" y="12000"/>
                </a:lnTo>
                <a:lnTo>
                  <a:pt x="27518" y="12000"/>
                </a:lnTo>
                <a:lnTo>
                  <a:pt x="27518" y="12000"/>
                </a:lnTo>
                <a:lnTo>
                  <a:pt x="27518" y="12000"/>
                </a:lnTo>
                <a:lnTo>
                  <a:pt x="27518" y="9333"/>
                </a:lnTo>
                <a:lnTo>
                  <a:pt x="28872" y="9333"/>
                </a:lnTo>
                <a:lnTo>
                  <a:pt x="28872" y="9333"/>
                </a:lnTo>
                <a:lnTo>
                  <a:pt x="28872" y="9333"/>
                </a:lnTo>
                <a:lnTo>
                  <a:pt x="28872" y="9333"/>
                </a:lnTo>
                <a:lnTo>
                  <a:pt x="28872" y="9333"/>
                </a:lnTo>
                <a:lnTo>
                  <a:pt x="29774" y="9333"/>
                </a:lnTo>
                <a:lnTo>
                  <a:pt x="29774" y="9333"/>
                </a:lnTo>
                <a:lnTo>
                  <a:pt x="29774" y="9333"/>
                </a:lnTo>
                <a:lnTo>
                  <a:pt x="30676" y="9333"/>
                </a:lnTo>
                <a:lnTo>
                  <a:pt x="30676" y="9333"/>
                </a:lnTo>
                <a:lnTo>
                  <a:pt x="30676" y="9333"/>
                </a:lnTo>
                <a:lnTo>
                  <a:pt x="30676" y="9333"/>
                </a:lnTo>
                <a:lnTo>
                  <a:pt x="30676" y="9333"/>
                </a:lnTo>
                <a:lnTo>
                  <a:pt x="31578" y="9333"/>
                </a:lnTo>
                <a:lnTo>
                  <a:pt x="31578" y="9333"/>
                </a:lnTo>
                <a:lnTo>
                  <a:pt x="31578" y="9333"/>
                </a:lnTo>
                <a:lnTo>
                  <a:pt x="32481" y="9333"/>
                </a:lnTo>
                <a:lnTo>
                  <a:pt x="32481" y="9333"/>
                </a:lnTo>
                <a:lnTo>
                  <a:pt x="32481" y="12000"/>
                </a:lnTo>
                <a:lnTo>
                  <a:pt x="32481" y="12000"/>
                </a:lnTo>
                <a:lnTo>
                  <a:pt x="32481" y="12000"/>
                </a:lnTo>
                <a:lnTo>
                  <a:pt x="32481" y="12000"/>
                </a:lnTo>
                <a:lnTo>
                  <a:pt x="33834" y="12000"/>
                </a:lnTo>
                <a:lnTo>
                  <a:pt x="33834" y="12000"/>
                </a:lnTo>
                <a:lnTo>
                  <a:pt x="33834" y="12000"/>
                </a:lnTo>
                <a:lnTo>
                  <a:pt x="33834" y="12000"/>
                </a:lnTo>
                <a:lnTo>
                  <a:pt x="33834" y="14666"/>
                </a:lnTo>
                <a:lnTo>
                  <a:pt x="33834" y="14666"/>
                </a:lnTo>
                <a:lnTo>
                  <a:pt x="33834" y="14666"/>
                </a:lnTo>
                <a:lnTo>
                  <a:pt x="34736" y="14666"/>
                </a:lnTo>
                <a:lnTo>
                  <a:pt x="34736" y="14666"/>
                </a:lnTo>
                <a:lnTo>
                  <a:pt x="34736" y="17333"/>
                </a:lnTo>
                <a:lnTo>
                  <a:pt x="34736" y="17333"/>
                </a:lnTo>
                <a:lnTo>
                  <a:pt x="33834" y="17333"/>
                </a:lnTo>
                <a:lnTo>
                  <a:pt x="33834" y="17333"/>
                </a:lnTo>
                <a:lnTo>
                  <a:pt x="33834" y="17333"/>
                </a:lnTo>
                <a:lnTo>
                  <a:pt x="33834" y="21333"/>
                </a:lnTo>
                <a:lnTo>
                  <a:pt x="33834" y="21333"/>
                </a:lnTo>
                <a:lnTo>
                  <a:pt x="33834" y="21333"/>
                </a:lnTo>
                <a:lnTo>
                  <a:pt x="33834" y="21333"/>
                </a:lnTo>
                <a:lnTo>
                  <a:pt x="33834" y="24000"/>
                </a:lnTo>
                <a:lnTo>
                  <a:pt x="33834" y="24000"/>
                </a:lnTo>
                <a:lnTo>
                  <a:pt x="33834" y="24000"/>
                </a:lnTo>
                <a:lnTo>
                  <a:pt x="33834" y="24000"/>
                </a:lnTo>
                <a:lnTo>
                  <a:pt x="33834" y="24000"/>
                </a:lnTo>
                <a:lnTo>
                  <a:pt x="32481" y="24000"/>
                </a:lnTo>
                <a:lnTo>
                  <a:pt x="32481" y="24000"/>
                </a:lnTo>
                <a:lnTo>
                  <a:pt x="32481" y="24000"/>
                </a:lnTo>
                <a:lnTo>
                  <a:pt x="32481" y="24000"/>
                </a:lnTo>
                <a:lnTo>
                  <a:pt x="32481" y="24000"/>
                </a:lnTo>
                <a:lnTo>
                  <a:pt x="32481" y="24000"/>
                </a:lnTo>
                <a:lnTo>
                  <a:pt x="32481" y="26666"/>
                </a:lnTo>
                <a:lnTo>
                  <a:pt x="32481" y="26666"/>
                </a:lnTo>
                <a:lnTo>
                  <a:pt x="32481" y="26666"/>
                </a:lnTo>
                <a:lnTo>
                  <a:pt x="32481" y="26666"/>
                </a:lnTo>
                <a:lnTo>
                  <a:pt x="33834" y="26666"/>
                </a:lnTo>
                <a:lnTo>
                  <a:pt x="33834" y="26666"/>
                </a:lnTo>
                <a:lnTo>
                  <a:pt x="33834" y="26666"/>
                </a:lnTo>
                <a:lnTo>
                  <a:pt x="33834" y="26666"/>
                </a:lnTo>
                <a:lnTo>
                  <a:pt x="33834" y="26666"/>
                </a:lnTo>
                <a:lnTo>
                  <a:pt x="34736" y="26666"/>
                </a:lnTo>
                <a:lnTo>
                  <a:pt x="34736" y="26666"/>
                </a:lnTo>
                <a:lnTo>
                  <a:pt x="34736" y="26666"/>
                </a:lnTo>
                <a:lnTo>
                  <a:pt x="34736" y="26666"/>
                </a:lnTo>
                <a:lnTo>
                  <a:pt x="35639" y="26666"/>
                </a:lnTo>
                <a:lnTo>
                  <a:pt x="35639" y="26666"/>
                </a:lnTo>
                <a:lnTo>
                  <a:pt x="35639" y="26666"/>
                </a:lnTo>
                <a:lnTo>
                  <a:pt x="35639" y="26666"/>
                </a:lnTo>
                <a:lnTo>
                  <a:pt x="35639" y="26666"/>
                </a:lnTo>
                <a:lnTo>
                  <a:pt x="36541" y="26666"/>
                </a:lnTo>
                <a:lnTo>
                  <a:pt x="36541" y="24000"/>
                </a:lnTo>
                <a:lnTo>
                  <a:pt x="36541" y="24000"/>
                </a:lnTo>
                <a:lnTo>
                  <a:pt x="36541" y="24000"/>
                </a:lnTo>
                <a:lnTo>
                  <a:pt x="36541" y="24000"/>
                </a:lnTo>
                <a:lnTo>
                  <a:pt x="36541" y="24000"/>
                </a:lnTo>
                <a:lnTo>
                  <a:pt x="36541" y="21333"/>
                </a:lnTo>
                <a:lnTo>
                  <a:pt x="36541" y="21333"/>
                </a:lnTo>
                <a:lnTo>
                  <a:pt x="37443" y="21333"/>
                </a:lnTo>
                <a:lnTo>
                  <a:pt x="37443" y="21333"/>
                </a:lnTo>
                <a:lnTo>
                  <a:pt x="37443" y="21333"/>
                </a:lnTo>
                <a:lnTo>
                  <a:pt x="37443" y="21333"/>
                </a:lnTo>
                <a:lnTo>
                  <a:pt x="37443" y="21333"/>
                </a:lnTo>
                <a:lnTo>
                  <a:pt x="38796" y="21333"/>
                </a:lnTo>
                <a:lnTo>
                  <a:pt x="38796" y="17333"/>
                </a:lnTo>
                <a:lnTo>
                  <a:pt x="38796" y="17333"/>
                </a:lnTo>
                <a:lnTo>
                  <a:pt x="38796" y="17333"/>
                </a:lnTo>
                <a:lnTo>
                  <a:pt x="38796" y="17333"/>
                </a:lnTo>
                <a:lnTo>
                  <a:pt x="39699" y="17333"/>
                </a:lnTo>
                <a:lnTo>
                  <a:pt x="39699" y="17333"/>
                </a:lnTo>
                <a:lnTo>
                  <a:pt x="39699" y="17333"/>
                </a:lnTo>
                <a:lnTo>
                  <a:pt x="39699" y="17333"/>
                </a:lnTo>
                <a:lnTo>
                  <a:pt x="39699" y="17333"/>
                </a:lnTo>
                <a:lnTo>
                  <a:pt x="40601" y="17333"/>
                </a:lnTo>
                <a:lnTo>
                  <a:pt x="40601" y="17333"/>
                </a:lnTo>
                <a:lnTo>
                  <a:pt x="40601" y="17333"/>
                </a:lnTo>
                <a:lnTo>
                  <a:pt x="41503" y="17333"/>
                </a:lnTo>
                <a:lnTo>
                  <a:pt x="41503" y="17333"/>
                </a:lnTo>
                <a:lnTo>
                  <a:pt x="41503" y="17333"/>
                </a:lnTo>
                <a:lnTo>
                  <a:pt x="41503" y="17333"/>
                </a:lnTo>
                <a:lnTo>
                  <a:pt x="41503" y="17333"/>
                </a:lnTo>
                <a:lnTo>
                  <a:pt x="42406" y="17333"/>
                </a:lnTo>
                <a:lnTo>
                  <a:pt x="42406" y="17333"/>
                </a:lnTo>
                <a:lnTo>
                  <a:pt x="42406" y="17333"/>
                </a:lnTo>
                <a:lnTo>
                  <a:pt x="42406" y="17333"/>
                </a:lnTo>
                <a:lnTo>
                  <a:pt x="43759" y="17333"/>
                </a:lnTo>
                <a:lnTo>
                  <a:pt x="43759" y="17333"/>
                </a:lnTo>
                <a:lnTo>
                  <a:pt x="43759" y="21333"/>
                </a:lnTo>
                <a:lnTo>
                  <a:pt x="43759" y="21333"/>
                </a:lnTo>
                <a:lnTo>
                  <a:pt x="44661" y="21333"/>
                </a:lnTo>
                <a:lnTo>
                  <a:pt x="44661" y="21333"/>
                </a:lnTo>
                <a:lnTo>
                  <a:pt x="44661" y="21333"/>
                </a:lnTo>
                <a:lnTo>
                  <a:pt x="44661" y="21333"/>
                </a:lnTo>
                <a:lnTo>
                  <a:pt x="44661" y="21333"/>
                </a:lnTo>
                <a:lnTo>
                  <a:pt x="45563" y="21333"/>
                </a:lnTo>
                <a:lnTo>
                  <a:pt x="45563" y="21333"/>
                </a:lnTo>
                <a:lnTo>
                  <a:pt x="45563" y="21333"/>
                </a:lnTo>
                <a:lnTo>
                  <a:pt x="45563" y="21333"/>
                </a:lnTo>
                <a:lnTo>
                  <a:pt x="46466" y="21333"/>
                </a:lnTo>
                <a:lnTo>
                  <a:pt x="46466" y="21333"/>
                </a:lnTo>
                <a:lnTo>
                  <a:pt x="46466" y="21333"/>
                </a:lnTo>
                <a:lnTo>
                  <a:pt x="47368" y="21333"/>
                </a:lnTo>
                <a:lnTo>
                  <a:pt x="47368" y="21333"/>
                </a:lnTo>
                <a:lnTo>
                  <a:pt x="47368" y="21333"/>
                </a:lnTo>
                <a:lnTo>
                  <a:pt x="47368" y="21333"/>
                </a:lnTo>
                <a:lnTo>
                  <a:pt x="47368" y="21333"/>
                </a:lnTo>
                <a:lnTo>
                  <a:pt x="48721" y="21333"/>
                </a:lnTo>
                <a:lnTo>
                  <a:pt x="48721" y="21333"/>
                </a:lnTo>
                <a:lnTo>
                  <a:pt x="48721" y="21333"/>
                </a:lnTo>
                <a:lnTo>
                  <a:pt x="48721" y="24000"/>
                </a:lnTo>
                <a:lnTo>
                  <a:pt x="48721" y="24000"/>
                </a:lnTo>
                <a:lnTo>
                  <a:pt x="49624" y="24000"/>
                </a:lnTo>
                <a:lnTo>
                  <a:pt x="49624" y="24000"/>
                </a:lnTo>
                <a:lnTo>
                  <a:pt x="49624" y="24000"/>
                </a:lnTo>
                <a:lnTo>
                  <a:pt x="50526" y="24000"/>
                </a:lnTo>
                <a:lnTo>
                  <a:pt x="50526" y="24000"/>
                </a:lnTo>
                <a:lnTo>
                  <a:pt x="50526" y="24000"/>
                </a:lnTo>
                <a:lnTo>
                  <a:pt x="50526" y="24000"/>
                </a:lnTo>
                <a:lnTo>
                  <a:pt x="50526" y="24000"/>
                </a:lnTo>
                <a:lnTo>
                  <a:pt x="50526" y="24000"/>
                </a:lnTo>
                <a:lnTo>
                  <a:pt x="51428" y="24000"/>
                </a:lnTo>
                <a:lnTo>
                  <a:pt x="51428" y="24000"/>
                </a:lnTo>
                <a:lnTo>
                  <a:pt x="51428" y="24000"/>
                </a:lnTo>
                <a:lnTo>
                  <a:pt x="51428" y="24000"/>
                </a:lnTo>
                <a:lnTo>
                  <a:pt x="52330" y="24000"/>
                </a:lnTo>
                <a:lnTo>
                  <a:pt x="52330" y="26666"/>
                </a:lnTo>
                <a:lnTo>
                  <a:pt x="52330" y="26666"/>
                </a:lnTo>
                <a:lnTo>
                  <a:pt x="52330" y="26666"/>
                </a:lnTo>
                <a:lnTo>
                  <a:pt x="52330" y="26666"/>
                </a:lnTo>
                <a:lnTo>
                  <a:pt x="51428" y="26666"/>
                </a:lnTo>
                <a:lnTo>
                  <a:pt x="51428" y="26666"/>
                </a:lnTo>
                <a:lnTo>
                  <a:pt x="51428" y="29333"/>
                </a:lnTo>
                <a:lnTo>
                  <a:pt x="51428" y="29333"/>
                </a:lnTo>
                <a:lnTo>
                  <a:pt x="51428" y="29333"/>
                </a:lnTo>
                <a:lnTo>
                  <a:pt x="51428" y="29333"/>
                </a:lnTo>
                <a:lnTo>
                  <a:pt x="51428" y="29333"/>
                </a:lnTo>
                <a:lnTo>
                  <a:pt x="51428" y="29333"/>
                </a:lnTo>
                <a:lnTo>
                  <a:pt x="51428" y="29333"/>
                </a:lnTo>
                <a:lnTo>
                  <a:pt x="52330" y="29333"/>
                </a:lnTo>
                <a:lnTo>
                  <a:pt x="52330" y="29333"/>
                </a:lnTo>
                <a:lnTo>
                  <a:pt x="52330" y="32000"/>
                </a:lnTo>
                <a:lnTo>
                  <a:pt x="51428" y="32000"/>
                </a:lnTo>
                <a:lnTo>
                  <a:pt x="51428" y="32000"/>
                </a:lnTo>
                <a:lnTo>
                  <a:pt x="51428" y="32000"/>
                </a:lnTo>
                <a:lnTo>
                  <a:pt x="51428" y="32000"/>
                </a:lnTo>
                <a:lnTo>
                  <a:pt x="52330" y="32000"/>
                </a:lnTo>
                <a:lnTo>
                  <a:pt x="52330" y="32000"/>
                </a:lnTo>
                <a:lnTo>
                  <a:pt x="52330" y="32000"/>
                </a:lnTo>
                <a:lnTo>
                  <a:pt x="52330" y="32000"/>
                </a:lnTo>
                <a:lnTo>
                  <a:pt x="53684" y="32000"/>
                </a:lnTo>
                <a:lnTo>
                  <a:pt x="53684" y="29333"/>
                </a:lnTo>
                <a:lnTo>
                  <a:pt x="53684" y="29333"/>
                </a:lnTo>
                <a:lnTo>
                  <a:pt x="53684" y="29333"/>
                </a:lnTo>
                <a:lnTo>
                  <a:pt x="53684" y="29333"/>
                </a:lnTo>
                <a:lnTo>
                  <a:pt x="53684" y="29333"/>
                </a:lnTo>
                <a:lnTo>
                  <a:pt x="54586" y="29333"/>
                </a:lnTo>
                <a:lnTo>
                  <a:pt x="54586" y="29333"/>
                </a:lnTo>
                <a:lnTo>
                  <a:pt x="54586" y="29333"/>
                </a:lnTo>
                <a:lnTo>
                  <a:pt x="54586" y="29333"/>
                </a:lnTo>
                <a:lnTo>
                  <a:pt x="54586" y="26666"/>
                </a:lnTo>
                <a:lnTo>
                  <a:pt x="54586" y="26666"/>
                </a:lnTo>
                <a:lnTo>
                  <a:pt x="55488" y="26666"/>
                </a:lnTo>
                <a:lnTo>
                  <a:pt x="55488" y="26666"/>
                </a:lnTo>
                <a:lnTo>
                  <a:pt x="55488" y="26666"/>
                </a:lnTo>
                <a:lnTo>
                  <a:pt x="56390" y="26666"/>
                </a:lnTo>
                <a:lnTo>
                  <a:pt x="56390" y="26666"/>
                </a:lnTo>
                <a:lnTo>
                  <a:pt x="56390" y="26666"/>
                </a:lnTo>
                <a:lnTo>
                  <a:pt x="56390" y="26666"/>
                </a:lnTo>
                <a:lnTo>
                  <a:pt x="57293" y="26666"/>
                </a:lnTo>
                <a:lnTo>
                  <a:pt x="57293" y="26666"/>
                </a:lnTo>
                <a:lnTo>
                  <a:pt x="57293" y="26666"/>
                </a:lnTo>
                <a:lnTo>
                  <a:pt x="57293" y="26666"/>
                </a:lnTo>
                <a:lnTo>
                  <a:pt x="58646" y="26666"/>
                </a:lnTo>
                <a:lnTo>
                  <a:pt x="58646" y="26666"/>
                </a:lnTo>
                <a:lnTo>
                  <a:pt x="58646" y="26666"/>
                </a:lnTo>
                <a:lnTo>
                  <a:pt x="59548" y="26666"/>
                </a:lnTo>
                <a:lnTo>
                  <a:pt x="59548" y="26666"/>
                </a:lnTo>
                <a:lnTo>
                  <a:pt x="59548" y="26666"/>
                </a:lnTo>
                <a:lnTo>
                  <a:pt x="59548" y="26666"/>
                </a:lnTo>
                <a:lnTo>
                  <a:pt x="59548" y="26666"/>
                </a:lnTo>
                <a:lnTo>
                  <a:pt x="59548" y="26666"/>
                </a:lnTo>
                <a:lnTo>
                  <a:pt x="58646" y="26666"/>
                </a:lnTo>
                <a:lnTo>
                  <a:pt x="58646" y="26666"/>
                </a:lnTo>
                <a:lnTo>
                  <a:pt x="58646" y="26666"/>
                </a:lnTo>
                <a:lnTo>
                  <a:pt x="57293" y="26666"/>
                </a:lnTo>
                <a:lnTo>
                  <a:pt x="57293" y="26666"/>
                </a:lnTo>
                <a:lnTo>
                  <a:pt x="57293" y="26666"/>
                </a:lnTo>
                <a:lnTo>
                  <a:pt x="57293" y="26666"/>
                </a:lnTo>
                <a:lnTo>
                  <a:pt x="57293" y="26666"/>
                </a:lnTo>
                <a:lnTo>
                  <a:pt x="57293" y="24000"/>
                </a:lnTo>
                <a:lnTo>
                  <a:pt x="58646" y="24000"/>
                </a:lnTo>
                <a:lnTo>
                  <a:pt x="58646" y="24000"/>
                </a:lnTo>
                <a:lnTo>
                  <a:pt x="57293" y="24000"/>
                </a:lnTo>
                <a:lnTo>
                  <a:pt x="57293" y="24000"/>
                </a:lnTo>
                <a:lnTo>
                  <a:pt x="57293" y="24000"/>
                </a:lnTo>
                <a:lnTo>
                  <a:pt x="57293" y="24000"/>
                </a:lnTo>
                <a:lnTo>
                  <a:pt x="57293" y="24000"/>
                </a:lnTo>
                <a:lnTo>
                  <a:pt x="56390" y="24000"/>
                </a:lnTo>
                <a:lnTo>
                  <a:pt x="56390" y="24000"/>
                </a:lnTo>
                <a:lnTo>
                  <a:pt x="56390" y="24000"/>
                </a:lnTo>
                <a:lnTo>
                  <a:pt x="56390" y="24000"/>
                </a:lnTo>
                <a:lnTo>
                  <a:pt x="56390" y="21333"/>
                </a:lnTo>
                <a:lnTo>
                  <a:pt x="55488" y="21333"/>
                </a:lnTo>
                <a:lnTo>
                  <a:pt x="55488" y="21333"/>
                </a:lnTo>
                <a:lnTo>
                  <a:pt x="55488" y="21333"/>
                </a:lnTo>
                <a:lnTo>
                  <a:pt x="55488" y="21333"/>
                </a:lnTo>
                <a:lnTo>
                  <a:pt x="54586" y="21333"/>
                </a:lnTo>
                <a:lnTo>
                  <a:pt x="54586" y="21333"/>
                </a:lnTo>
                <a:lnTo>
                  <a:pt x="54586" y="17333"/>
                </a:lnTo>
                <a:lnTo>
                  <a:pt x="55488" y="17333"/>
                </a:lnTo>
                <a:lnTo>
                  <a:pt x="55488" y="17333"/>
                </a:lnTo>
                <a:lnTo>
                  <a:pt x="55488" y="17333"/>
                </a:lnTo>
                <a:lnTo>
                  <a:pt x="55488" y="17333"/>
                </a:lnTo>
                <a:lnTo>
                  <a:pt x="56390" y="17333"/>
                </a:lnTo>
                <a:lnTo>
                  <a:pt x="56390" y="17333"/>
                </a:lnTo>
                <a:lnTo>
                  <a:pt x="56390" y="17333"/>
                </a:lnTo>
                <a:lnTo>
                  <a:pt x="56390" y="17333"/>
                </a:lnTo>
                <a:lnTo>
                  <a:pt x="57293" y="17333"/>
                </a:lnTo>
                <a:lnTo>
                  <a:pt x="57293" y="17333"/>
                </a:lnTo>
                <a:lnTo>
                  <a:pt x="57293" y="17333"/>
                </a:lnTo>
                <a:lnTo>
                  <a:pt x="57293" y="17333"/>
                </a:lnTo>
                <a:lnTo>
                  <a:pt x="58646" y="17333"/>
                </a:lnTo>
                <a:lnTo>
                  <a:pt x="58646" y="17333"/>
                </a:lnTo>
                <a:lnTo>
                  <a:pt x="58646" y="17333"/>
                </a:lnTo>
                <a:lnTo>
                  <a:pt x="58646" y="17333"/>
                </a:lnTo>
                <a:lnTo>
                  <a:pt x="59548" y="17333"/>
                </a:lnTo>
                <a:lnTo>
                  <a:pt x="59548" y="17333"/>
                </a:lnTo>
                <a:lnTo>
                  <a:pt x="59548" y="17333"/>
                </a:lnTo>
                <a:lnTo>
                  <a:pt x="59548" y="17333"/>
                </a:lnTo>
                <a:lnTo>
                  <a:pt x="60451" y="17333"/>
                </a:lnTo>
                <a:lnTo>
                  <a:pt x="60451" y="17333"/>
                </a:lnTo>
                <a:lnTo>
                  <a:pt x="60451" y="17333"/>
                </a:lnTo>
                <a:lnTo>
                  <a:pt x="60451" y="17333"/>
                </a:lnTo>
                <a:lnTo>
                  <a:pt x="60451" y="21333"/>
                </a:lnTo>
                <a:lnTo>
                  <a:pt x="61353" y="21333"/>
                </a:lnTo>
                <a:lnTo>
                  <a:pt x="61353" y="21333"/>
                </a:lnTo>
                <a:lnTo>
                  <a:pt x="61353" y="21333"/>
                </a:lnTo>
                <a:lnTo>
                  <a:pt x="62255" y="21333"/>
                </a:lnTo>
                <a:lnTo>
                  <a:pt x="62255" y="21333"/>
                </a:lnTo>
                <a:lnTo>
                  <a:pt x="62255" y="21333"/>
                </a:lnTo>
                <a:lnTo>
                  <a:pt x="62255" y="21333"/>
                </a:lnTo>
                <a:lnTo>
                  <a:pt x="62255" y="21333"/>
                </a:lnTo>
                <a:lnTo>
                  <a:pt x="62255" y="21333"/>
                </a:lnTo>
                <a:lnTo>
                  <a:pt x="62255" y="24000"/>
                </a:lnTo>
                <a:lnTo>
                  <a:pt x="63609" y="24000"/>
                </a:lnTo>
                <a:lnTo>
                  <a:pt x="63609" y="24000"/>
                </a:lnTo>
                <a:lnTo>
                  <a:pt x="63609" y="24000"/>
                </a:lnTo>
                <a:lnTo>
                  <a:pt x="63609" y="24000"/>
                </a:lnTo>
                <a:lnTo>
                  <a:pt x="63609" y="24000"/>
                </a:lnTo>
                <a:lnTo>
                  <a:pt x="64511" y="24000"/>
                </a:lnTo>
                <a:lnTo>
                  <a:pt x="64511" y="24000"/>
                </a:lnTo>
                <a:lnTo>
                  <a:pt x="64511" y="24000"/>
                </a:lnTo>
                <a:lnTo>
                  <a:pt x="65413" y="24000"/>
                </a:lnTo>
                <a:lnTo>
                  <a:pt x="65413" y="24000"/>
                </a:lnTo>
                <a:lnTo>
                  <a:pt x="65413" y="24000"/>
                </a:lnTo>
                <a:lnTo>
                  <a:pt x="65413" y="24000"/>
                </a:lnTo>
                <a:lnTo>
                  <a:pt x="66315" y="24000"/>
                </a:lnTo>
                <a:lnTo>
                  <a:pt x="66315" y="24000"/>
                </a:lnTo>
                <a:lnTo>
                  <a:pt x="66315" y="26666"/>
                </a:lnTo>
                <a:lnTo>
                  <a:pt x="66315" y="26666"/>
                </a:lnTo>
                <a:lnTo>
                  <a:pt x="66315" y="26666"/>
                </a:lnTo>
                <a:lnTo>
                  <a:pt x="67218" y="26666"/>
                </a:lnTo>
                <a:lnTo>
                  <a:pt x="67218" y="26666"/>
                </a:lnTo>
                <a:lnTo>
                  <a:pt x="67218" y="26666"/>
                </a:lnTo>
                <a:lnTo>
                  <a:pt x="67218" y="26666"/>
                </a:lnTo>
                <a:lnTo>
                  <a:pt x="67218" y="26666"/>
                </a:lnTo>
                <a:lnTo>
                  <a:pt x="67218" y="26666"/>
                </a:lnTo>
                <a:lnTo>
                  <a:pt x="68571" y="26666"/>
                </a:lnTo>
                <a:lnTo>
                  <a:pt x="68571" y="26666"/>
                </a:lnTo>
                <a:lnTo>
                  <a:pt x="68571" y="26666"/>
                </a:lnTo>
                <a:lnTo>
                  <a:pt x="68571" y="26666"/>
                </a:lnTo>
                <a:lnTo>
                  <a:pt x="68571" y="26666"/>
                </a:lnTo>
                <a:lnTo>
                  <a:pt x="69473" y="26666"/>
                </a:lnTo>
                <a:lnTo>
                  <a:pt x="69473" y="29333"/>
                </a:lnTo>
                <a:lnTo>
                  <a:pt x="69473" y="29333"/>
                </a:lnTo>
                <a:lnTo>
                  <a:pt x="69473" y="29333"/>
                </a:lnTo>
                <a:lnTo>
                  <a:pt x="69473" y="29333"/>
                </a:lnTo>
                <a:lnTo>
                  <a:pt x="69473" y="29333"/>
                </a:lnTo>
                <a:lnTo>
                  <a:pt x="68571" y="29333"/>
                </a:lnTo>
                <a:lnTo>
                  <a:pt x="68571" y="32000"/>
                </a:lnTo>
                <a:lnTo>
                  <a:pt x="68571" y="32000"/>
                </a:lnTo>
                <a:lnTo>
                  <a:pt x="68571" y="32000"/>
                </a:lnTo>
                <a:lnTo>
                  <a:pt x="69473" y="32000"/>
                </a:lnTo>
                <a:lnTo>
                  <a:pt x="69473" y="36000"/>
                </a:lnTo>
                <a:lnTo>
                  <a:pt x="69473" y="36000"/>
                </a:lnTo>
                <a:lnTo>
                  <a:pt x="69473" y="36000"/>
                </a:lnTo>
                <a:lnTo>
                  <a:pt x="69473" y="36000"/>
                </a:lnTo>
                <a:lnTo>
                  <a:pt x="69473" y="36000"/>
                </a:lnTo>
                <a:lnTo>
                  <a:pt x="69473" y="38666"/>
                </a:lnTo>
                <a:lnTo>
                  <a:pt x="70375" y="38666"/>
                </a:lnTo>
                <a:lnTo>
                  <a:pt x="70375" y="36000"/>
                </a:lnTo>
                <a:lnTo>
                  <a:pt x="70375" y="36000"/>
                </a:lnTo>
                <a:lnTo>
                  <a:pt x="70375" y="36000"/>
                </a:lnTo>
                <a:lnTo>
                  <a:pt x="70375" y="38666"/>
                </a:lnTo>
                <a:lnTo>
                  <a:pt x="70375" y="38666"/>
                </a:lnTo>
                <a:lnTo>
                  <a:pt x="70375" y="38666"/>
                </a:lnTo>
                <a:lnTo>
                  <a:pt x="70375" y="38666"/>
                </a:lnTo>
                <a:lnTo>
                  <a:pt x="70375" y="38666"/>
                </a:lnTo>
                <a:lnTo>
                  <a:pt x="70375" y="41333"/>
                </a:lnTo>
                <a:lnTo>
                  <a:pt x="70375" y="41333"/>
                </a:lnTo>
                <a:lnTo>
                  <a:pt x="70375" y="41333"/>
                </a:lnTo>
                <a:lnTo>
                  <a:pt x="71278" y="41333"/>
                </a:lnTo>
                <a:lnTo>
                  <a:pt x="71278" y="41333"/>
                </a:lnTo>
                <a:lnTo>
                  <a:pt x="71278" y="41333"/>
                </a:lnTo>
                <a:lnTo>
                  <a:pt x="71278" y="41333"/>
                </a:lnTo>
                <a:lnTo>
                  <a:pt x="71278" y="38666"/>
                </a:lnTo>
                <a:lnTo>
                  <a:pt x="71278" y="38666"/>
                </a:lnTo>
                <a:lnTo>
                  <a:pt x="72180" y="38666"/>
                </a:lnTo>
                <a:lnTo>
                  <a:pt x="72180" y="38666"/>
                </a:lnTo>
                <a:lnTo>
                  <a:pt x="72180" y="38666"/>
                </a:lnTo>
                <a:lnTo>
                  <a:pt x="72180" y="41333"/>
                </a:lnTo>
                <a:lnTo>
                  <a:pt x="72180" y="41333"/>
                </a:lnTo>
                <a:lnTo>
                  <a:pt x="72180" y="41333"/>
                </a:lnTo>
                <a:lnTo>
                  <a:pt x="72180" y="41333"/>
                </a:lnTo>
                <a:lnTo>
                  <a:pt x="72180" y="41333"/>
                </a:lnTo>
                <a:lnTo>
                  <a:pt x="71278" y="41333"/>
                </a:lnTo>
                <a:lnTo>
                  <a:pt x="71278" y="44000"/>
                </a:lnTo>
                <a:lnTo>
                  <a:pt x="71278" y="44000"/>
                </a:lnTo>
                <a:lnTo>
                  <a:pt x="71278" y="44000"/>
                </a:lnTo>
                <a:lnTo>
                  <a:pt x="71278" y="44000"/>
                </a:lnTo>
                <a:lnTo>
                  <a:pt x="71278" y="44000"/>
                </a:lnTo>
                <a:lnTo>
                  <a:pt x="71278" y="46666"/>
                </a:lnTo>
                <a:lnTo>
                  <a:pt x="71278" y="46666"/>
                </a:lnTo>
                <a:lnTo>
                  <a:pt x="71278" y="46666"/>
                </a:lnTo>
                <a:lnTo>
                  <a:pt x="72180" y="46666"/>
                </a:lnTo>
                <a:lnTo>
                  <a:pt x="72180" y="46666"/>
                </a:lnTo>
                <a:lnTo>
                  <a:pt x="72180" y="46666"/>
                </a:lnTo>
                <a:lnTo>
                  <a:pt x="72180" y="46666"/>
                </a:lnTo>
                <a:lnTo>
                  <a:pt x="73533" y="46666"/>
                </a:lnTo>
                <a:lnTo>
                  <a:pt x="73533" y="46666"/>
                </a:lnTo>
                <a:lnTo>
                  <a:pt x="73533" y="46666"/>
                </a:lnTo>
                <a:lnTo>
                  <a:pt x="73533" y="50666"/>
                </a:lnTo>
                <a:lnTo>
                  <a:pt x="73533" y="50666"/>
                </a:lnTo>
                <a:lnTo>
                  <a:pt x="73533" y="50666"/>
                </a:lnTo>
                <a:lnTo>
                  <a:pt x="73533" y="46666"/>
                </a:lnTo>
                <a:lnTo>
                  <a:pt x="74436" y="46666"/>
                </a:lnTo>
                <a:lnTo>
                  <a:pt x="74436" y="46666"/>
                </a:lnTo>
                <a:lnTo>
                  <a:pt x="74436" y="46666"/>
                </a:lnTo>
                <a:lnTo>
                  <a:pt x="74436" y="46666"/>
                </a:lnTo>
                <a:lnTo>
                  <a:pt x="74436" y="46666"/>
                </a:lnTo>
                <a:lnTo>
                  <a:pt x="75338" y="46666"/>
                </a:lnTo>
                <a:lnTo>
                  <a:pt x="75338" y="46666"/>
                </a:lnTo>
                <a:lnTo>
                  <a:pt x="75338" y="46666"/>
                </a:lnTo>
                <a:lnTo>
                  <a:pt x="75338" y="46666"/>
                </a:lnTo>
                <a:lnTo>
                  <a:pt x="76240" y="46666"/>
                </a:lnTo>
                <a:lnTo>
                  <a:pt x="76240" y="46666"/>
                </a:lnTo>
                <a:lnTo>
                  <a:pt x="76240" y="44000"/>
                </a:lnTo>
                <a:lnTo>
                  <a:pt x="76240" y="44000"/>
                </a:lnTo>
                <a:lnTo>
                  <a:pt x="76240" y="44000"/>
                </a:lnTo>
                <a:lnTo>
                  <a:pt x="76240" y="44000"/>
                </a:lnTo>
                <a:lnTo>
                  <a:pt x="76240" y="41333"/>
                </a:lnTo>
                <a:lnTo>
                  <a:pt x="76240" y="41333"/>
                </a:lnTo>
                <a:lnTo>
                  <a:pt x="76240" y="41333"/>
                </a:lnTo>
                <a:lnTo>
                  <a:pt x="76240" y="41333"/>
                </a:lnTo>
                <a:lnTo>
                  <a:pt x="75338" y="41333"/>
                </a:lnTo>
                <a:lnTo>
                  <a:pt x="75338" y="41333"/>
                </a:lnTo>
                <a:lnTo>
                  <a:pt x="75338" y="41333"/>
                </a:lnTo>
                <a:lnTo>
                  <a:pt x="75338" y="38666"/>
                </a:lnTo>
                <a:lnTo>
                  <a:pt x="75338" y="38666"/>
                </a:lnTo>
                <a:lnTo>
                  <a:pt x="75338" y="38666"/>
                </a:lnTo>
                <a:lnTo>
                  <a:pt x="74436" y="38666"/>
                </a:lnTo>
                <a:lnTo>
                  <a:pt x="74436" y="38666"/>
                </a:lnTo>
                <a:lnTo>
                  <a:pt x="74436" y="38666"/>
                </a:lnTo>
                <a:lnTo>
                  <a:pt x="74436" y="38666"/>
                </a:lnTo>
                <a:lnTo>
                  <a:pt x="74436" y="36000"/>
                </a:lnTo>
                <a:lnTo>
                  <a:pt x="74436" y="36000"/>
                </a:lnTo>
                <a:lnTo>
                  <a:pt x="74436" y="36000"/>
                </a:lnTo>
                <a:lnTo>
                  <a:pt x="74436" y="36000"/>
                </a:lnTo>
                <a:lnTo>
                  <a:pt x="73533" y="36000"/>
                </a:lnTo>
                <a:lnTo>
                  <a:pt x="73533" y="32000"/>
                </a:lnTo>
                <a:lnTo>
                  <a:pt x="74436" y="32000"/>
                </a:lnTo>
                <a:lnTo>
                  <a:pt x="74436" y="32000"/>
                </a:lnTo>
                <a:lnTo>
                  <a:pt x="74436" y="32000"/>
                </a:lnTo>
                <a:lnTo>
                  <a:pt x="73533" y="32000"/>
                </a:lnTo>
                <a:lnTo>
                  <a:pt x="73533" y="29333"/>
                </a:lnTo>
                <a:lnTo>
                  <a:pt x="73533" y="29333"/>
                </a:lnTo>
                <a:lnTo>
                  <a:pt x="73533" y="29333"/>
                </a:lnTo>
                <a:lnTo>
                  <a:pt x="73533" y="29333"/>
                </a:lnTo>
                <a:lnTo>
                  <a:pt x="73533" y="29333"/>
                </a:lnTo>
                <a:lnTo>
                  <a:pt x="73533" y="29333"/>
                </a:lnTo>
                <a:lnTo>
                  <a:pt x="73533" y="29333"/>
                </a:lnTo>
                <a:lnTo>
                  <a:pt x="73533" y="29333"/>
                </a:lnTo>
                <a:lnTo>
                  <a:pt x="73533" y="29333"/>
                </a:lnTo>
                <a:lnTo>
                  <a:pt x="73533" y="26666"/>
                </a:lnTo>
                <a:lnTo>
                  <a:pt x="73533" y="26666"/>
                </a:lnTo>
                <a:lnTo>
                  <a:pt x="73533" y="26666"/>
                </a:lnTo>
                <a:lnTo>
                  <a:pt x="73533" y="26666"/>
                </a:lnTo>
                <a:lnTo>
                  <a:pt x="73533" y="26666"/>
                </a:lnTo>
                <a:lnTo>
                  <a:pt x="72180" y="26666"/>
                </a:lnTo>
                <a:lnTo>
                  <a:pt x="72180" y="26666"/>
                </a:lnTo>
                <a:lnTo>
                  <a:pt x="73533" y="26666"/>
                </a:lnTo>
                <a:lnTo>
                  <a:pt x="73533" y="26666"/>
                </a:lnTo>
                <a:lnTo>
                  <a:pt x="72180" y="26666"/>
                </a:lnTo>
                <a:lnTo>
                  <a:pt x="72180" y="24000"/>
                </a:lnTo>
                <a:lnTo>
                  <a:pt x="72180" y="24000"/>
                </a:lnTo>
                <a:lnTo>
                  <a:pt x="72180" y="24000"/>
                </a:lnTo>
                <a:lnTo>
                  <a:pt x="72180" y="24000"/>
                </a:lnTo>
                <a:lnTo>
                  <a:pt x="72180" y="24000"/>
                </a:lnTo>
                <a:lnTo>
                  <a:pt x="72180" y="21333"/>
                </a:lnTo>
                <a:lnTo>
                  <a:pt x="72180" y="21333"/>
                </a:lnTo>
                <a:lnTo>
                  <a:pt x="71278" y="21333"/>
                </a:lnTo>
                <a:lnTo>
                  <a:pt x="71278" y="21333"/>
                </a:lnTo>
                <a:lnTo>
                  <a:pt x="71278" y="17333"/>
                </a:lnTo>
                <a:lnTo>
                  <a:pt x="71278" y="17333"/>
                </a:lnTo>
                <a:lnTo>
                  <a:pt x="71278" y="17333"/>
                </a:lnTo>
                <a:lnTo>
                  <a:pt x="71278" y="17333"/>
                </a:lnTo>
                <a:lnTo>
                  <a:pt x="71278" y="17333"/>
                </a:lnTo>
                <a:lnTo>
                  <a:pt x="71278" y="17333"/>
                </a:lnTo>
                <a:lnTo>
                  <a:pt x="71278" y="14666"/>
                </a:lnTo>
                <a:lnTo>
                  <a:pt x="71278" y="14666"/>
                </a:lnTo>
                <a:lnTo>
                  <a:pt x="71278" y="14666"/>
                </a:lnTo>
                <a:lnTo>
                  <a:pt x="71278" y="14666"/>
                </a:lnTo>
                <a:lnTo>
                  <a:pt x="71278" y="14666"/>
                </a:lnTo>
                <a:lnTo>
                  <a:pt x="71278" y="14666"/>
                </a:lnTo>
                <a:lnTo>
                  <a:pt x="72180" y="14666"/>
                </a:lnTo>
                <a:lnTo>
                  <a:pt x="72180" y="12000"/>
                </a:lnTo>
                <a:lnTo>
                  <a:pt x="72180" y="12000"/>
                </a:lnTo>
                <a:lnTo>
                  <a:pt x="72180" y="12000"/>
                </a:lnTo>
                <a:lnTo>
                  <a:pt x="72180" y="12000"/>
                </a:lnTo>
                <a:lnTo>
                  <a:pt x="72180" y="12000"/>
                </a:lnTo>
                <a:lnTo>
                  <a:pt x="72180" y="9333"/>
                </a:lnTo>
                <a:lnTo>
                  <a:pt x="73533" y="9333"/>
                </a:lnTo>
                <a:lnTo>
                  <a:pt x="73533" y="9333"/>
                </a:lnTo>
                <a:lnTo>
                  <a:pt x="73533" y="9333"/>
                </a:lnTo>
                <a:lnTo>
                  <a:pt x="73533" y="9333"/>
                </a:lnTo>
                <a:lnTo>
                  <a:pt x="74436" y="9333"/>
                </a:lnTo>
                <a:lnTo>
                  <a:pt x="74436" y="9333"/>
                </a:lnTo>
                <a:lnTo>
                  <a:pt x="74436" y="12000"/>
                </a:lnTo>
                <a:lnTo>
                  <a:pt x="74436" y="12000"/>
                </a:lnTo>
                <a:lnTo>
                  <a:pt x="74436" y="12000"/>
                </a:lnTo>
                <a:lnTo>
                  <a:pt x="75338" y="12000"/>
                </a:lnTo>
                <a:lnTo>
                  <a:pt x="75338" y="12000"/>
                </a:lnTo>
                <a:lnTo>
                  <a:pt x="75338" y="12000"/>
                </a:lnTo>
                <a:lnTo>
                  <a:pt x="76240" y="12000"/>
                </a:lnTo>
                <a:lnTo>
                  <a:pt x="76240" y="12000"/>
                </a:lnTo>
                <a:lnTo>
                  <a:pt x="76240" y="12000"/>
                </a:lnTo>
                <a:lnTo>
                  <a:pt x="76240" y="12000"/>
                </a:lnTo>
                <a:lnTo>
                  <a:pt x="76240" y="12000"/>
                </a:lnTo>
                <a:lnTo>
                  <a:pt x="77142" y="12000"/>
                </a:lnTo>
                <a:lnTo>
                  <a:pt x="77142" y="12000"/>
                </a:lnTo>
                <a:lnTo>
                  <a:pt x="77142" y="12000"/>
                </a:lnTo>
                <a:lnTo>
                  <a:pt x="77142" y="12000"/>
                </a:lnTo>
                <a:lnTo>
                  <a:pt x="77142" y="12000"/>
                </a:lnTo>
                <a:lnTo>
                  <a:pt x="78496" y="12000"/>
                </a:lnTo>
                <a:lnTo>
                  <a:pt x="78496" y="14666"/>
                </a:lnTo>
                <a:lnTo>
                  <a:pt x="78496" y="14666"/>
                </a:lnTo>
                <a:lnTo>
                  <a:pt x="78496" y="14666"/>
                </a:lnTo>
                <a:lnTo>
                  <a:pt x="78496" y="12000"/>
                </a:lnTo>
                <a:lnTo>
                  <a:pt x="78496" y="12000"/>
                </a:lnTo>
                <a:lnTo>
                  <a:pt x="79398" y="12000"/>
                </a:lnTo>
                <a:lnTo>
                  <a:pt x="79398" y="12000"/>
                </a:lnTo>
                <a:lnTo>
                  <a:pt x="79398" y="12000"/>
                </a:lnTo>
                <a:lnTo>
                  <a:pt x="79398" y="12000"/>
                </a:lnTo>
                <a:lnTo>
                  <a:pt x="79398" y="12000"/>
                </a:lnTo>
                <a:lnTo>
                  <a:pt x="80300" y="12000"/>
                </a:lnTo>
                <a:lnTo>
                  <a:pt x="80300" y="12000"/>
                </a:lnTo>
                <a:lnTo>
                  <a:pt x="80300" y="12000"/>
                </a:lnTo>
                <a:lnTo>
                  <a:pt x="80300" y="12000"/>
                </a:lnTo>
                <a:lnTo>
                  <a:pt x="81203" y="12000"/>
                </a:lnTo>
                <a:lnTo>
                  <a:pt x="81203" y="12000"/>
                </a:lnTo>
                <a:lnTo>
                  <a:pt x="81203" y="12000"/>
                </a:lnTo>
                <a:lnTo>
                  <a:pt x="81203" y="12000"/>
                </a:lnTo>
                <a:lnTo>
                  <a:pt x="81203" y="12000"/>
                </a:lnTo>
                <a:lnTo>
                  <a:pt x="82105" y="12000"/>
                </a:lnTo>
                <a:lnTo>
                  <a:pt x="82105" y="12000"/>
                </a:lnTo>
                <a:lnTo>
                  <a:pt x="82105" y="12000"/>
                </a:lnTo>
                <a:lnTo>
                  <a:pt x="82105" y="12000"/>
                </a:lnTo>
                <a:lnTo>
                  <a:pt x="83458" y="12000"/>
                </a:lnTo>
                <a:lnTo>
                  <a:pt x="83458" y="12000"/>
                </a:lnTo>
                <a:lnTo>
                  <a:pt x="83458" y="14666"/>
                </a:lnTo>
                <a:lnTo>
                  <a:pt x="83458" y="14666"/>
                </a:lnTo>
                <a:lnTo>
                  <a:pt x="83458" y="14666"/>
                </a:lnTo>
                <a:lnTo>
                  <a:pt x="83458" y="14666"/>
                </a:lnTo>
                <a:lnTo>
                  <a:pt x="84360" y="14666"/>
                </a:lnTo>
                <a:lnTo>
                  <a:pt x="84360" y="14666"/>
                </a:lnTo>
                <a:lnTo>
                  <a:pt x="84360" y="14666"/>
                </a:lnTo>
                <a:lnTo>
                  <a:pt x="84360" y="14666"/>
                </a:lnTo>
                <a:lnTo>
                  <a:pt x="85263" y="14666"/>
                </a:lnTo>
                <a:lnTo>
                  <a:pt x="85263" y="17333"/>
                </a:lnTo>
                <a:lnTo>
                  <a:pt x="85263" y="17333"/>
                </a:lnTo>
                <a:lnTo>
                  <a:pt x="85263" y="17333"/>
                </a:lnTo>
                <a:lnTo>
                  <a:pt x="85263" y="17333"/>
                </a:lnTo>
                <a:lnTo>
                  <a:pt x="86165" y="17333"/>
                </a:lnTo>
                <a:lnTo>
                  <a:pt x="86165" y="17333"/>
                </a:lnTo>
                <a:lnTo>
                  <a:pt x="86165" y="17333"/>
                </a:lnTo>
                <a:lnTo>
                  <a:pt x="86165" y="17333"/>
                </a:lnTo>
                <a:lnTo>
                  <a:pt x="86165" y="14666"/>
                </a:lnTo>
                <a:lnTo>
                  <a:pt x="86165" y="14666"/>
                </a:lnTo>
                <a:lnTo>
                  <a:pt x="86165" y="14666"/>
                </a:lnTo>
                <a:lnTo>
                  <a:pt x="86165" y="14666"/>
                </a:lnTo>
                <a:lnTo>
                  <a:pt x="86165" y="14666"/>
                </a:lnTo>
                <a:lnTo>
                  <a:pt x="85263" y="14666"/>
                </a:lnTo>
                <a:lnTo>
                  <a:pt x="85263" y="14666"/>
                </a:lnTo>
                <a:lnTo>
                  <a:pt x="85263" y="14666"/>
                </a:lnTo>
                <a:lnTo>
                  <a:pt x="85263" y="14666"/>
                </a:lnTo>
                <a:lnTo>
                  <a:pt x="85263" y="14666"/>
                </a:lnTo>
                <a:lnTo>
                  <a:pt x="85263" y="12000"/>
                </a:lnTo>
                <a:lnTo>
                  <a:pt x="84360" y="12000"/>
                </a:lnTo>
                <a:lnTo>
                  <a:pt x="84360" y="12000"/>
                </a:lnTo>
                <a:lnTo>
                  <a:pt x="84360" y="12000"/>
                </a:lnTo>
                <a:lnTo>
                  <a:pt x="84360" y="12000"/>
                </a:lnTo>
                <a:lnTo>
                  <a:pt x="83458" y="12000"/>
                </a:lnTo>
                <a:lnTo>
                  <a:pt x="83458" y="12000"/>
                </a:lnTo>
                <a:lnTo>
                  <a:pt x="83458" y="12000"/>
                </a:lnTo>
                <a:lnTo>
                  <a:pt x="83458" y="12000"/>
                </a:lnTo>
                <a:lnTo>
                  <a:pt x="83458" y="9333"/>
                </a:lnTo>
                <a:lnTo>
                  <a:pt x="83458" y="9333"/>
                </a:lnTo>
                <a:lnTo>
                  <a:pt x="82105" y="9333"/>
                </a:lnTo>
                <a:lnTo>
                  <a:pt x="82105" y="9333"/>
                </a:lnTo>
                <a:lnTo>
                  <a:pt x="82105" y="9333"/>
                </a:lnTo>
                <a:lnTo>
                  <a:pt x="82105" y="9333"/>
                </a:lnTo>
                <a:lnTo>
                  <a:pt x="82105" y="9333"/>
                </a:lnTo>
                <a:lnTo>
                  <a:pt x="81203" y="9333"/>
                </a:lnTo>
                <a:lnTo>
                  <a:pt x="81203" y="9333"/>
                </a:lnTo>
                <a:lnTo>
                  <a:pt x="81203" y="9333"/>
                </a:lnTo>
                <a:lnTo>
                  <a:pt x="80300" y="9333"/>
                </a:lnTo>
                <a:lnTo>
                  <a:pt x="80300" y="9333"/>
                </a:lnTo>
                <a:lnTo>
                  <a:pt x="80300" y="9333"/>
                </a:lnTo>
                <a:lnTo>
                  <a:pt x="80300" y="9333"/>
                </a:lnTo>
                <a:lnTo>
                  <a:pt x="79398" y="9333"/>
                </a:lnTo>
                <a:lnTo>
                  <a:pt x="79398" y="9333"/>
                </a:lnTo>
                <a:lnTo>
                  <a:pt x="79398" y="9333"/>
                </a:lnTo>
                <a:lnTo>
                  <a:pt x="79398" y="9333"/>
                </a:lnTo>
                <a:lnTo>
                  <a:pt x="79398" y="6666"/>
                </a:lnTo>
                <a:lnTo>
                  <a:pt x="79398" y="6666"/>
                </a:lnTo>
                <a:lnTo>
                  <a:pt x="79398" y="6666"/>
                </a:lnTo>
                <a:lnTo>
                  <a:pt x="79398" y="6666"/>
                </a:lnTo>
                <a:lnTo>
                  <a:pt x="79398" y="6666"/>
                </a:lnTo>
                <a:lnTo>
                  <a:pt x="80300" y="6666"/>
                </a:lnTo>
                <a:lnTo>
                  <a:pt x="80300" y="6666"/>
                </a:lnTo>
                <a:lnTo>
                  <a:pt x="80300" y="6666"/>
                </a:lnTo>
                <a:lnTo>
                  <a:pt x="80300" y="2666"/>
                </a:lnTo>
                <a:lnTo>
                  <a:pt x="80300" y="2666"/>
                </a:lnTo>
                <a:lnTo>
                  <a:pt x="81203" y="2666"/>
                </a:lnTo>
                <a:lnTo>
                  <a:pt x="81203" y="2666"/>
                </a:lnTo>
                <a:lnTo>
                  <a:pt x="81203" y="2666"/>
                </a:lnTo>
                <a:lnTo>
                  <a:pt x="81203" y="2666"/>
                </a:lnTo>
                <a:lnTo>
                  <a:pt x="81203" y="2666"/>
                </a:lnTo>
                <a:lnTo>
                  <a:pt x="82105" y="2666"/>
                </a:lnTo>
                <a:lnTo>
                  <a:pt x="82105" y="2666"/>
                </a:lnTo>
                <a:lnTo>
                  <a:pt x="82105" y="2666"/>
                </a:lnTo>
                <a:lnTo>
                  <a:pt x="82105" y="0"/>
                </a:lnTo>
                <a:lnTo>
                  <a:pt x="82105" y="0"/>
                </a:lnTo>
                <a:lnTo>
                  <a:pt x="83458" y="0"/>
                </a:lnTo>
                <a:lnTo>
                  <a:pt x="83458" y="0"/>
                </a:lnTo>
                <a:lnTo>
                  <a:pt x="83458" y="0"/>
                </a:lnTo>
                <a:lnTo>
                  <a:pt x="83458" y="0"/>
                </a:lnTo>
                <a:lnTo>
                  <a:pt x="84360" y="0"/>
                </a:lnTo>
                <a:lnTo>
                  <a:pt x="84360" y="0"/>
                </a:lnTo>
                <a:lnTo>
                  <a:pt x="84360" y="0"/>
                </a:lnTo>
                <a:lnTo>
                  <a:pt x="85263" y="0"/>
                </a:lnTo>
                <a:lnTo>
                  <a:pt x="85263" y="0"/>
                </a:lnTo>
                <a:lnTo>
                  <a:pt x="85263" y="0"/>
                </a:lnTo>
                <a:lnTo>
                  <a:pt x="85263" y="0"/>
                </a:lnTo>
                <a:lnTo>
                  <a:pt x="86165" y="0"/>
                </a:lnTo>
                <a:lnTo>
                  <a:pt x="86165" y="0"/>
                </a:lnTo>
                <a:lnTo>
                  <a:pt x="86165" y="0"/>
                </a:lnTo>
                <a:lnTo>
                  <a:pt x="86165" y="0"/>
                </a:lnTo>
                <a:lnTo>
                  <a:pt x="87067" y="0"/>
                </a:lnTo>
                <a:lnTo>
                  <a:pt x="87067" y="0"/>
                </a:lnTo>
                <a:lnTo>
                  <a:pt x="87067" y="0"/>
                </a:lnTo>
                <a:lnTo>
                  <a:pt x="88421" y="0"/>
                </a:lnTo>
                <a:lnTo>
                  <a:pt x="88421" y="0"/>
                </a:lnTo>
                <a:lnTo>
                  <a:pt x="88421" y="0"/>
                </a:lnTo>
                <a:lnTo>
                  <a:pt x="88421" y="0"/>
                </a:lnTo>
                <a:lnTo>
                  <a:pt x="88421" y="0"/>
                </a:lnTo>
                <a:lnTo>
                  <a:pt x="89323" y="0"/>
                </a:lnTo>
                <a:lnTo>
                  <a:pt x="89323" y="0"/>
                </a:lnTo>
                <a:lnTo>
                  <a:pt x="89323" y="0"/>
                </a:lnTo>
                <a:lnTo>
                  <a:pt x="89323" y="0"/>
                </a:lnTo>
                <a:lnTo>
                  <a:pt x="90225" y="0"/>
                </a:lnTo>
                <a:lnTo>
                  <a:pt x="90225" y="0"/>
                </a:lnTo>
                <a:lnTo>
                  <a:pt x="90225" y="0"/>
                </a:lnTo>
                <a:lnTo>
                  <a:pt x="91127" y="0"/>
                </a:lnTo>
                <a:lnTo>
                  <a:pt x="91127" y="0"/>
                </a:lnTo>
                <a:lnTo>
                  <a:pt x="91127" y="0"/>
                </a:lnTo>
                <a:lnTo>
                  <a:pt x="91127" y="0"/>
                </a:lnTo>
                <a:lnTo>
                  <a:pt x="92030" y="0"/>
                </a:lnTo>
                <a:lnTo>
                  <a:pt x="92030" y="0"/>
                </a:lnTo>
                <a:lnTo>
                  <a:pt x="92030" y="0"/>
                </a:lnTo>
                <a:lnTo>
                  <a:pt x="92030" y="0"/>
                </a:lnTo>
                <a:lnTo>
                  <a:pt x="92030" y="0"/>
                </a:lnTo>
                <a:lnTo>
                  <a:pt x="92030" y="2666"/>
                </a:lnTo>
                <a:lnTo>
                  <a:pt x="93383" y="2666"/>
                </a:lnTo>
                <a:lnTo>
                  <a:pt x="93383" y="2666"/>
                </a:lnTo>
                <a:lnTo>
                  <a:pt x="93383" y="2666"/>
                </a:lnTo>
                <a:lnTo>
                  <a:pt x="94285" y="2666"/>
                </a:lnTo>
                <a:lnTo>
                  <a:pt x="94285" y="2666"/>
                </a:lnTo>
                <a:lnTo>
                  <a:pt x="94285" y="2666"/>
                </a:lnTo>
                <a:lnTo>
                  <a:pt x="94285" y="2666"/>
                </a:lnTo>
                <a:lnTo>
                  <a:pt x="94285" y="2666"/>
                </a:lnTo>
                <a:lnTo>
                  <a:pt x="95187" y="2666"/>
                </a:lnTo>
                <a:lnTo>
                  <a:pt x="95187" y="2666"/>
                </a:lnTo>
                <a:lnTo>
                  <a:pt x="95187" y="2666"/>
                </a:lnTo>
                <a:lnTo>
                  <a:pt x="95187" y="2666"/>
                </a:lnTo>
                <a:lnTo>
                  <a:pt x="95187" y="2666"/>
                </a:lnTo>
                <a:lnTo>
                  <a:pt x="96090" y="2666"/>
                </a:lnTo>
                <a:lnTo>
                  <a:pt x="96090" y="6666"/>
                </a:lnTo>
                <a:lnTo>
                  <a:pt x="96090" y="6666"/>
                </a:lnTo>
                <a:lnTo>
                  <a:pt x="96090" y="6666"/>
                </a:lnTo>
                <a:lnTo>
                  <a:pt x="96090" y="6666"/>
                </a:lnTo>
                <a:lnTo>
                  <a:pt x="96090" y="6666"/>
                </a:lnTo>
                <a:lnTo>
                  <a:pt x="96090" y="9333"/>
                </a:lnTo>
                <a:lnTo>
                  <a:pt x="95187" y="9333"/>
                </a:lnTo>
                <a:lnTo>
                  <a:pt x="95187" y="9333"/>
                </a:lnTo>
                <a:lnTo>
                  <a:pt x="96090" y="9333"/>
                </a:lnTo>
                <a:lnTo>
                  <a:pt x="96090" y="9333"/>
                </a:lnTo>
                <a:lnTo>
                  <a:pt x="95187" y="9333"/>
                </a:lnTo>
                <a:lnTo>
                  <a:pt x="95187" y="12000"/>
                </a:lnTo>
                <a:lnTo>
                  <a:pt x="95187" y="12000"/>
                </a:lnTo>
                <a:lnTo>
                  <a:pt x="95187" y="12000"/>
                </a:lnTo>
                <a:lnTo>
                  <a:pt x="95187" y="12000"/>
                </a:lnTo>
                <a:lnTo>
                  <a:pt x="95187" y="12000"/>
                </a:lnTo>
                <a:lnTo>
                  <a:pt x="95187" y="12000"/>
                </a:lnTo>
                <a:lnTo>
                  <a:pt x="95187" y="14666"/>
                </a:lnTo>
                <a:lnTo>
                  <a:pt x="94285" y="14666"/>
                </a:lnTo>
                <a:lnTo>
                  <a:pt x="94285" y="14666"/>
                </a:lnTo>
                <a:lnTo>
                  <a:pt x="94285" y="14666"/>
                </a:lnTo>
                <a:lnTo>
                  <a:pt x="94285" y="14666"/>
                </a:lnTo>
                <a:lnTo>
                  <a:pt x="94285" y="14666"/>
                </a:lnTo>
                <a:lnTo>
                  <a:pt x="94285" y="14666"/>
                </a:lnTo>
                <a:lnTo>
                  <a:pt x="93383" y="14666"/>
                </a:lnTo>
                <a:lnTo>
                  <a:pt x="93383" y="17333"/>
                </a:lnTo>
                <a:lnTo>
                  <a:pt x="93383" y="17333"/>
                </a:lnTo>
                <a:lnTo>
                  <a:pt x="93383" y="17333"/>
                </a:lnTo>
                <a:lnTo>
                  <a:pt x="92030" y="17333"/>
                </a:lnTo>
                <a:lnTo>
                  <a:pt x="92030" y="17333"/>
                </a:lnTo>
                <a:lnTo>
                  <a:pt x="92030" y="17333"/>
                </a:lnTo>
                <a:lnTo>
                  <a:pt x="92030" y="17333"/>
                </a:lnTo>
                <a:lnTo>
                  <a:pt x="92030" y="21333"/>
                </a:lnTo>
                <a:lnTo>
                  <a:pt x="92030" y="21333"/>
                </a:lnTo>
                <a:lnTo>
                  <a:pt x="92030" y="21333"/>
                </a:lnTo>
                <a:lnTo>
                  <a:pt x="91127" y="21333"/>
                </a:lnTo>
                <a:lnTo>
                  <a:pt x="91127" y="21333"/>
                </a:lnTo>
                <a:lnTo>
                  <a:pt x="91127" y="21333"/>
                </a:lnTo>
                <a:lnTo>
                  <a:pt x="91127" y="21333"/>
                </a:lnTo>
                <a:lnTo>
                  <a:pt x="91127" y="21333"/>
                </a:lnTo>
                <a:lnTo>
                  <a:pt x="91127" y="24000"/>
                </a:lnTo>
                <a:lnTo>
                  <a:pt x="91127" y="24000"/>
                </a:lnTo>
                <a:lnTo>
                  <a:pt x="90225" y="24000"/>
                </a:lnTo>
                <a:lnTo>
                  <a:pt x="90225" y="24000"/>
                </a:lnTo>
                <a:lnTo>
                  <a:pt x="90225" y="24000"/>
                </a:lnTo>
                <a:lnTo>
                  <a:pt x="90225" y="26666"/>
                </a:lnTo>
                <a:lnTo>
                  <a:pt x="90225" y="26666"/>
                </a:lnTo>
                <a:lnTo>
                  <a:pt x="91127" y="26666"/>
                </a:lnTo>
                <a:lnTo>
                  <a:pt x="91127" y="26666"/>
                </a:lnTo>
                <a:lnTo>
                  <a:pt x="90225" y="26666"/>
                </a:lnTo>
                <a:lnTo>
                  <a:pt x="90225" y="26666"/>
                </a:lnTo>
                <a:lnTo>
                  <a:pt x="91127" y="26666"/>
                </a:lnTo>
                <a:lnTo>
                  <a:pt x="91127" y="26666"/>
                </a:lnTo>
                <a:lnTo>
                  <a:pt x="91127" y="29333"/>
                </a:lnTo>
                <a:lnTo>
                  <a:pt x="91127" y="29333"/>
                </a:lnTo>
                <a:lnTo>
                  <a:pt x="91127" y="29333"/>
                </a:lnTo>
                <a:lnTo>
                  <a:pt x="91127" y="29333"/>
                </a:lnTo>
                <a:lnTo>
                  <a:pt x="91127" y="29333"/>
                </a:lnTo>
                <a:lnTo>
                  <a:pt x="91127" y="32000"/>
                </a:lnTo>
                <a:lnTo>
                  <a:pt x="91127" y="32000"/>
                </a:lnTo>
                <a:lnTo>
                  <a:pt x="91127" y="32000"/>
                </a:lnTo>
                <a:lnTo>
                  <a:pt x="91127" y="32000"/>
                </a:lnTo>
                <a:lnTo>
                  <a:pt x="92030" y="32000"/>
                </a:lnTo>
                <a:lnTo>
                  <a:pt x="92030" y="32000"/>
                </a:lnTo>
                <a:lnTo>
                  <a:pt x="92030" y="32000"/>
                </a:lnTo>
                <a:lnTo>
                  <a:pt x="92030" y="36000"/>
                </a:lnTo>
                <a:lnTo>
                  <a:pt x="92030" y="36000"/>
                </a:lnTo>
                <a:lnTo>
                  <a:pt x="92030" y="36000"/>
                </a:lnTo>
                <a:lnTo>
                  <a:pt x="92030" y="36000"/>
                </a:lnTo>
                <a:lnTo>
                  <a:pt x="92030" y="36000"/>
                </a:lnTo>
                <a:lnTo>
                  <a:pt x="93383" y="36000"/>
                </a:lnTo>
                <a:lnTo>
                  <a:pt x="93383" y="38666"/>
                </a:lnTo>
                <a:lnTo>
                  <a:pt x="93383" y="38666"/>
                </a:lnTo>
                <a:lnTo>
                  <a:pt x="92030" y="38666"/>
                </a:lnTo>
                <a:lnTo>
                  <a:pt x="92030" y="38666"/>
                </a:lnTo>
                <a:lnTo>
                  <a:pt x="93383" y="38666"/>
                </a:lnTo>
                <a:lnTo>
                  <a:pt x="93383" y="38666"/>
                </a:lnTo>
                <a:lnTo>
                  <a:pt x="93383" y="38666"/>
                </a:lnTo>
                <a:lnTo>
                  <a:pt x="93383" y="41333"/>
                </a:lnTo>
                <a:lnTo>
                  <a:pt x="93383" y="41333"/>
                </a:lnTo>
                <a:lnTo>
                  <a:pt x="94285" y="41333"/>
                </a:lnTo>
                <a:lnTo>
                  <a:pt x="94285" y="41333"/>
                </a:lnTo>
                <a:lnTo>
                  <a:pt x="94285" y="41333"/>
                </a:lnTo>
                <a:lnTo>
                  <a:pt x="94285" y="44000"/>
                </a:lnTo>
                <a:lnTo>
                  <a:pt x="94285" y="44000"/>
                </a:lnTo>
                <a:lnTo>
                  <a:pt x="94285" y="44000"/>
                </a:lnTo>
                <a:lnTo>
                  <a:pt x="94285" y="44000"/>
                </a:lnTo>
                <a:lnTo>
                  <a:pt x="94285" y="44000"/>
                </a:lnTo>
                <a:lnTo>
                  <a:pt x="95187" y="44000"/>
                </a:lnTo>
                <a:lnTo>
                  <a:pt x="95187" y="44000"/>
                </a:lnTo>
                <a:lnTo>
                  <a:pt x="95187" y="46666"/>
                </a:lnTo>
                <a:lnTo>
                  <a:pt x="95187" y="46666"/>
                </a:lnTo>
                <a:lnTo>
                  <a:pt x="95187" y="46666"/>
                </a:lnTo>
                <a:lnTo>
                  <a:pt x="95187" y="46666"/>
                </a:lnTo>
                <a:lnTo>
                  <a:pt x="96090" y="46666"/>
                </a:lnTo>
                <a:lnTo>
                  <a:pt x="96090" y="46666"/>
                </a:lnTo>
                <a:lnTo>
                  <a:pt x="96090" y="46666"/>
                </a:lnTo>
                <a:lnTo>
                  <a:pt x="96090" y="50666"/>
                </a:lnTo>
                <a:lnTo>
                  <a:pt x="96090" y="50666"/>
                </a:lnTo>
                <a:lnTo>
                  <a:pt x="96992" y="50666"/>
                </a:lnTo>
                <a:lnTo>
                  <a:pt x="96992" y="50666"/>
                </a:lnTo>
                <a:lnTo>
                  <a:pt x="96992" y="50666"/>
                </a:lnTo>
                <a:lnTo>
                  <a:pt x="96992" y="50666"/>
                </a:lnTo>
                <a:lnTo>
                  <a:pt x="96992" y="53333"/>
                </a:lnTo>
                <a:lnTo>
                  <a:pt x="96992" y="53333"/>
                </a:lnTo>
                <a:lnTo>
                  <a:pt x="96992" y="53333"/>
                </a:lnTo>
                <a:lnTo>
                  <a:pt x="96992" y="53333"/>
                </a:lnTo>
                <a:lnTo>
                  <a:pt x="96992" y="53333"/>
                </a:lnTo>
                <a:lnTo>
                  <a:pt x="96992" y="56000"/>
                </a:lnTo>
                <a:lnTo>
                  <a:pt x="96992" y="56000"/>
                </a:lnTo>
                <a:lnTo>
                  <a:pt x="96992" y="56000"/>
                </a:lnTo>
                <a:lnTo>
                  <a:pt x="96992" y="56000"/>
                </a:lnTo>
                <a:lnTo>
                  <a:pt x="96992" y="56000"/>
                </a:lnTo>
                <a:lnTo>
                  <a:pt x="96992" y="56000"/>
                </a:lnTo>
                <a:lnTo>
                  <a:pt x="96090" y="56000"/>
                </a:lnTo>
                <a:lnTo>
                  <a:pt x="96090" y="56000"/>
                </a:lnTo>
                <a:lnTo>
                  <a:pt x="96090" y="56000"/>
                </a:lnTo>
                <a:lnTo>
                  <a:pt x="96090" y="56000"/>
                </a:lnTo>
                <a:lnTo>
                  <a:pt x="96090" y="56000"/>
                </a:lnTo>
                <a:lnTo>
                  <a:pt x="96090" y="58666"/>
                </a:lnTo>
                <a:lnTo>
                  <a:pt x="96090" y="58666"/>
                </a:lnTo>
                <a:lnTo>
                  <a:pt x="96090" y="58666"/>
                </a:lnTo>
                <a:lnTo>
                  <a:pt x="96090" y="58666"/>
                </a:lnTo>
                <a:lnTo>
                  <a:pt x="96090" y="58666"/>
                </a:lnTo>
                <a:lnTo>
                  <a:pt x="96090" y="58666"/>
                </a:lnTo>
                <a:lnTo>
                  <a:pt x="95187" y="58666"/>
                </a:lnTo>
                <a:lnTo>
                  <a:pt x="95187" y="61333"/>
                </a:lnTo>
                <a:lnTo>
                  <a:pt x="95187" y="61333"/>
                </a:lnTo>
                <a:lnTo>
                  <a:pt x="95187" y="61333"/>
                </a:lnTo>
                <a:lnTo>
                  <a:pt x="95187" y="61333"/>
                </a:lnTo>
                <a:lnTo>
                  <a:pt x="96090" y="61333"/>
                </a:lnTo>
                <a:lnTo>
                  <a:pt x="96090" y="61333"/>
                </a:lnTo>
                <a:lnTo>
                  <a:pt x="96090" y="61333"/>
                </a:lnTo>
                <a:lnTo>
                  <a:pt x="96090" y="61333"/>
                </a:lnTo>
                <a:lnTo>
                  <a:pt x="96992" y="61333"/>
                </a:lnTo>
                <a:lnTo>
                  <a:pt x="96992" y="65333"/>
                </a:lnTo>
                <a:lnTo>
                  <a:pt x="96992" y="65333"/>
                </a:lnTo>
                <a:lnTo>
                  <a:pt x="96992" y="65333"/>
                </a:lnTo>
                <a:lnTo>
                  <a:pt x="96992" y="65333"/>
                </a:lnTo>
                <a:lnTo>
                  <a:pt x="98345" y="65333"/>
                </a:lnTo>
                <a:lnTo>
                  <a:pt x="98345" y="65333"/>
                </a:lnTo>
                <a:lnTo>
                  <a:pt x="98345" y="65333"/>
                </a:lnTo>
                <a:lnTo>
                  <a:pt x="98345" y="65333"/>
                </a:lnTo>
                <a:lnTo>
                  <a:pt x="98345" y="65333"/>
                </a:lnTo>
                <a:lnTo>
                  <a:pt x="98345" y="65333"/>
                </a:lnTo>
                <a:lnTo>
                  <a:pt x="98345" y="68000"/>
                </a:lnTo>
                <a:lnTo>
                  <a:pt x="99248" y="68000"/>
                </a:lnTo>
                <a:lnTo>
                  <a:pt x="99248" y="68000"/>
                </a:lnTo>
                <a:lnTo>
                  <a:pt x="99248" y="68000"/>
                </a:lnTo>
                <a:lnTo>
                  <a:pt x="99248" y="68000"/>
                </a:lnTo>
                <a:lnTo>
                  <a:pt x="99248" y="68000"/>
                </a:lnTo>
                <a:lnTo>
                  <a:pt x="100150" y="68000"/>
                </a:lnTo>
                <a:lnTo>
                  <a:pt x="100150" y="68000"/>
                </a:lnTo>
                <a:lnTo>
                  <a:pt x="100150" y="68000"/>
                </a:lnTo>
                <a:lnTo>
                  <a:pt x="100150" y="70666"/>
                </a:lnTo>
                <a:lnTo>
                  <a:pt x="100150" y="70666"/>
                </a:lnTo>
                <a:lnTo>
                  <a:pt x="101052" y="70666"/>
                </a:lnTo>
                <a:lnTo>
                  <a:pt x="101052" y="70666"/>
                </a:lnTo>
                <a:lnTo>
                  <a:pt x="101052" y="70666"/>
                </a:lnTo>
                <a:lnTo>
                  <a:pt x="101052" y="70666"/>
                </a:lnTo>
                <a:lnTo>
                  <a:pt x="101954" y="70666"/>
                </a:lnTo>
                <a:lnTo>
                  <a:pt x="101954" y="70666"/>
                </a:lnTo>
                <a:lnTo>
                  <a:pt x="101954" y="70666"/>
                </a:lnTo>
                <a:lnTo>
                  <a:pt x="101954" y="73333"/>
                </a:lnTo>
                <a:lnTo>
                  <a:pt x="101954" y="73333"/>
                </a:lnTo>
                <a:lnTo>
                  <a:pt x="101954" y="73333"/>
                </a:lnTo>
                <a:lnTo>
                  <a:pt x="103308" y="73333"/>
                </a:lnTo>
                <a:lnTo>
                  <a:pt x="103308" y="73333"/>
                </a:lnTo>
                <a:lnTo>
                  <a:pt x="103308" y="73333"/>
                </a:lnTo>
                <a:lnTo>
                  <a:pt x="103308" y="73333"/>
                </a:lnTo>
                <a:lnTo>
                  <a:pt x="103308" y="70666"/>
                </a:lnTo>
                <a:lnTo>
                  <a:pt x="103308" y="70666"/>
                </a:lnTo>
                <a:lnTo>
                  <a:pt x="104210" y="70666"/>
                </a:lnTo>
                <a:lnTo>
                  <a:pt x="104210" y="70666"/>
                </a:lnTo>
                <a:lnTo>
                  <a:pt x="104210" y="70666"/>
                </a:lnTo>
                <a:lnTo>
                  <a:pt x="105112" y="70666"/>
                </a:lnTo>
                <a:lnTo>
                  <a:pt x="105112" y="70666"/>
                </a:lnTo>
                <a:lnTo>
                  <a:pt x="105112" y="70666"/>
                </a:lnTo>
                <a:lnTo>
                  <a:pt x="105112" y="70666"/>
                </a:lnTo>
                <a:lnTo>
                  <a:pt x="106015" y="70666"/>
                </a:lnTo>
                <a:lnTo>
                  <a:pt x="106015" y="70666"/>
                </a:lnTo>
                <a:lnTo>
                  <a:pt x="106015" y="70666"/>
                </a:lnTo>
                <a:lnTo>
                  <a:pt x="106015" y="70666"/>
                </a:lnTo>
                <a:lnTo>
                  <a:pt x="106015" y="73333"/>
                </a:lnTo>
                <a:lnTo>
                  <a:pt x="106015" y="73333"/>
                </a:lnTo>
                <a:lnTo>
                  <a:pt x="106917" y="73333"/>
                </a:lnTo>
                <a:lnTo>
                  <a:pt x="106917" y="73333"/>
                </a:lnTo>
                <a:lnTo>
                  <a:pt x="106015" y="73333"/>
                </a:lnTo>
                <a:lnTo>
                  <a:pt x="106015" y="73333"/>
                </a:lnTo>
                <a:lnTo>
                  <a:pt x="106917" y="73333"/>
                </a:lnTo>
                <a:lnTo>
                  <a:pt x="106917" y="73333"/>
                </a:lnTo>
                <a:lnTo>
                  <a:pt x="106917" y="73333"/>
                </a:lnTo>
                <a:lnTo>
                  <a:pt x="108270" y="73333"/>
                </a:lnTo>
                <a:lnTo>
                  <a:pt x="108270" y="73333"/>
                </a:lnTo>
                <a:lnTo>
                  <a:pt x="108270" y="76000"/>
                </a:lnTo>
                <a:lnTo>
                  <a:pt x="108270" y="76000"/>
                </a:lnTo>
                <a:lnTo>
                  <a:pt x="108270" y="76000"/>
                </a:lnTo>
                <a:lnTo>
                  <a:pt x="109172" y="76000"/>
                </a:lnTo>
                <a:lnTo>
                  <a:pt x="109172" y="76000"/>
                </a:lnTo>
                <a:lnTo>
                  <a:pt x="109172" y="76000"/>
                </a:lnTo>
                <a:lnTo>
                  <a:pt x="109172" y="76000"/>
                </a:lnTo>
                <a:lnTo>
                  <a:pt x="109172" y="76000"/>
                </a:lnTo>
                <a:lnTo>
                  <a:pt x="110075" y="76000"/>
                </a:lnTo>
                <a:lnTo>
                  <a:pt x="110075" y="76000"/>
                </a:lnTo>
                <a:lnTo>
                  <a:pt x="110075" y="76000"/>
                </a:lnTo>
                <a:lnTo>
                  <a:pt x="110075" y="76000"/>
                </a:lnTo>
                <a:lnTo>
                  <a:pt x="110977" y="76000"/>
                </a:lnTo>
                <a:lnTo>
                  <a:pt x="110977" y="80000"/>
                </a:lnTo>
                <a:lnTo>
                  <a:pt x="110977" y="80000"/>
                </a:lnTo>
                <a:lnTo>
                  <a:pt x="110977" y="80000"/>
                </a:lnTo>
                <a:lnTo>
                  <a:pt x="110977" y="80000"/>
                </a:lnTo>
                <a:lnTo>
                  <a:pt x="110977" y="80000"/>
                </a:lnTo>
                <a:lnTo>
                  <a:pt x="111879" y="80000"/>
                </a:lnTo>
                <a:lnTo>
                  <a:pt x="111879" y="80000"/>
                </a:lnTo>
                <a:lnTo>
                  <a:pt x="111879" y="80000"/>
                </a:lnTo>
                <a:lnTo>
                  <a:pt x="111879" y="80000"/>
                </a:lnTo>
                <a:lnTo>
                  <a:pt x="111879" y="80000"/>
                </a:lnTo>
                <a:lnTo>
                  <a:pt x="113233" y="80000"/>
                </a:lnTo>
                <a:lnTo>
                  <a:pt x="113233" y="80000"/>
                </a:lnTo>
                <a:lnTo>
                  <a:pt x="113233" y="80000"/>
                </a:lnTo>
                <a:lnTo>
                  <a:pt x="113233" y="80000"/>
                </a:lnTo>
                <a:lnTo>
                  <a:pt x="114135" y="80000"/>
                </a:lnTo>
                <a:lnTo>
                  <a:pt x="114135" y="80000"/>
                </a:lnTo>
                <a:lnTo>
                  <a:pt x="114135" y="80000"/>
                </a:lnTo>
                <a:lnTo>
                  <a:pt x="114135" y="80000"/>
                </a:lnTo>
                <a:lnTo>
                  <a:pt x="115037" y="80000"/>
                </a:lnTo>
                <a:lnTo>
                  <a:pt x="115037" y="80000"/>
                </a:lnTo>
                <a:lnTo>
                  <a:pt x="115037" y="80000"/>
                </a:lnTo>
                <a:lnTo>
                  <a:pt x="115037" y="82666"/>
                </a:lnTo>
                <a:lnTo>
                  <a:pt x="115037" y="82666"/>
                </a:lnTo>
                <a:lnTo>
                  <a:pt x="114135" y="82666"/>
                </a:lnTo>
                <a:lnTo>
                  <a:pt x="114135" y="82666"/>
                </a:lnTo>
                <a:lnTo>
                  <a:pt x="114135" y="82666"/>
                </a:lnTo>
                <a:lnTo>
                  <a:pt x="115037" y="82666"/>
                </a:lnTo>
                <a:lnTo>
                  <a:pt x="115037" y="82666"/>
                </a:lnTo>
                <a:lnTo>
                  <a:pt x="115037" y="82666"/>
                </a:lnTo>
                <a:lnTo>
                  <a:pt x="115037" y="82666"/>
                </a:lnTo>
                <a:lnTo>
                  <a:pt x="115939" y="82666"/>
                </a:lnTo>
                <a:lnTo>
                  <a:pt x="115939" y="82666"/>
                </a:lnTo>
                <a:lnTo>
                  <a:pt x="115939" y="82666"/>
                </a:lnTo>
                <a:lnTo>
                  <a:pt x="115939" y="82666"/>
                </a:lnTo>
                <a:lnTo>
                  <a:pt x="116842" y="82666"/>
                </a:lnTo>
                <a:lnTo>
                  <a:pt x="116842" y="82666"/>
                </a:lnTo>
                <a:lnTo>
                  <a:pt x="116842" y="82666"/>
                </a:lnTo>
                <a:lnTo>
                  <a:pt x="116842" y="82666"/>
                </a:lnTo>
                <a:lnTo>
                  <a:pt x="116842" y="82666"/>
                </a:lnTo>
                <a:lnTo>
                  <a:pt x="116842" y="82666"/>
                </a:lnTo>
                <a:lnTo>
                  <a:pt x="118195" y="82666"/>
                </a:lnTo>
                <a:lnTo>
                  <a:pt x="118195" y="82666"/>
                </a:lnTo>
                <a:lnTo>
                  <a:pt x="118195" y="82666"/>
                </a:lnTo>
                <a:lnTo>
                  <a:pt x="118195" y="82666"/>
                </a:lnTo>
                <a:lnTo>
                  <a:pt x="118195" y="82666"/>
                </a:lnTo>
                <a:lnTo>
                  <a:pt x="118195" y="82666"/>
                </a:lnTo>
                <a:lnTo>
                  <a:pt x="119097" y="82666"/>
                </a:lnTo>
                <a:lnTo>
                  <a:pt x="119097" y="82666"/>
                </a:lnTo>
                <a:lnTo>
                  <a:pt x="119097" y="85333"/>
                </a:lnTo>
                <a:lnTo>
                  <a:pt x="119097" y="85333"/>
                </a:lnTo>
                <a:lnTo>
                  <a:pt x="119097" y="85333"/>
                </a:lnTo>
                <a:lnTo>
                  <a:pt x="119097" y="85333"/>
                </a:lnTo>
                <a:lnTo>
                  <a:pt x="119097" y="85333"/>
                </a:lnTo>
                <a:lnTo>
                  <a:pt x="119097" y="85333"/>
                </a:lnTo>
                <a:lnTo>
                  <a:pt x="119097" y="88000"/>
                </a:lnTo>
                <a:lnTo>
                  <a:pt x="119097" y="88000"/>
                </a:lnTo>
                <a:lnTo>
                  <a:pt x="120000" y="88000"/>
                </a:lnTo>
                <a:lnTo>
                  <a:pt x="120000" y="88000"/>
                </a:lnTo>
                <a:lnTo>
                  <a:pt x="120000" y="90666"/>
                </a:lnTo>
                <a:lnTo>
                  <a:pt x="120000" y="90666"/>
                </a:lnTo>
                <a:lnTo>
                  <a:pt x="120000" y="90666"/>
                </a:lnTo>
                <a:lnTo>
                  <a:pt x="119097" y="90666"/>
                </a:lnTo>
                <a:lnTo>
                  <a:pt x="119097" y="90666"/>
                </a:lnTo>
                <a:lnTo>
                  <a:pt x="119097" y="94666"/>
                </a:lnTo>
                <a:lnTo>
                  <a:pt x="119097" y="94666"/>
                </a:lnTo>
                <a:lnTo>
                  <a:pt x="119097" y="94666"/>
                </a:lnTo>
                <a:lnTo>
                  <a:pt x="119097" y="94666"/>
                </a:lnTo>
                <a:lnTo>
                  <a:pt x="119097" y="94666"/>
                </a:lnTo>
                <a:lnTo>
                  <a:pt x="118195" y="94666"/>
                </a:lnTo>
                <a:lnTo>
                  <a:pt x="118195" y="94666"/>
                </a:lnTo>
                <a:lnTo>
                  <a:pt x="118195" y="94666"/>
                </a:lnTo>
                <a:lnTo>
                  <a:pt x="118195" y="94666"/>
                </a:lnTo>
                <a:lnTo>
                  <a:pt x="118195" y="94666"/>
                </a:lnTo>
                <a:lnTo>
                  <a:pt x="118195" y="94666"/>
                </a:lnTo>
                <a:lnTo>
                  <a:pt x="116842" y="94666"/>
                </a:lnTo>
                <a:lnTo>
                  <a:pt x="116842" y="94666"/>
                </a:lnTo>
                <a:lnTo>
                  <a:pt x="116842" y="94666"/>
                </a:lnTo>
                <a:lnTo>
                  <a:pt x="116842" y="97333"/>
                </a:lnTo>
                <a:lnTo>
                  <a:pt x="116842" y="97333"/>
                </a:lnTo>
                <a:lnTo>
                  <a:pt x="118195" y="97333"/>
                </a:lnTo>
                <a:lnTo>
                  <a:pt x="118195" y="97333"/>
                </a:lnTo>
                <a:lnTo>
                  <a:pt x="118195" y="97333"/>
                </a:lnTo>
                <a:lnTo>
                  <a:pt x="118195" y="97333"/>
                </a:lnTo>
                <a:lnTo>
                  <a:pt x="118195" y="97333"/>
                </a:lnTo>
                <a:lnTo>
                  <a:pt x="118195" y="97333"/>
                </a:lnTo>
                <a:lnTo>
                  <a:pt x="119097" y="97333"/>
                </a:lnTo>
                <a:lnTo>
                  <a:pt x="119097" y="97333"/>
                </a:lnTo>
                <a:lnTo>
                  <a:pt x="119097" y="100000"/>
                </a:lnTo>
                <a:lnTo>
                  <a:pt x="119097" y="100000"/>
                </a:lnTo>
                <a:lnTo>
                  <a:pt x="119097" y="100000"/>
                </a:lnTo>
                <a:lnTo>
                  <a:pt x="118195" y="100000"/>
                </a:lnTo>
                <a:lnTo>
                  <a:pt x="118195" y="100000"/>
                </a:lnTo>
                <a:lnTo>
                  <a:pt x="118195" y="100000"/>
                </a:lnTo>
                <a:lnTo>
                  <a:pt x="118195" y="100000"/>
                </a:lnTo>
                <a:lnTo>
                  <a:pt x="118195" y="100000"/>
                </a:lnTo>
                <a:lnTo>
                  <a:pt x="116842" y="100000"/>
                </a:lnTo>
                <a:lnTo>
                  <a:pt x="116842" y="100000"/>
                </a:lnTo>
                <a:lnTo>
                  <a:pt x="116842" y="100000"/>
                </a:lnTo>
                <a:lnTo>
                  <a:pt x="116842" y="100000"/>
                </a:lnTo>
                <a:lnTo>
                  <a:pt x="116842" y="100000"/>
                </a:lnTo>
                <a:lnTo>
                  <a:pt x="115939" y="100000"/>
                </a:lnTo>
                <a:lnTo>
                  <a:pt x="115939" y="100000"/>
                </a:lnTo>
                <a:lnTo>
                  <a:pt x="115939" y="97333"/>
                </a:lnTo>
                <a:lnTo>
                  <a:pt x="115939" y="97333"/>
                </a:lnTo>
                <a:lnTo>
                  <a:pt x="115939" y="97333"/>
                </a:lnTo>
                <a:lnTo>
                  <a:pt x="115939" y="97333"/>
                </a:lnTo>
                <a:lnTo>
                  <a:pt x="115939" y="97333"/>
                </a:lnTo>
                <a:lnTo>
                  <a:pt x="115939" y="97333"/>
                </a:lnTo>
                <a:lnTo>
                  <a:pt x="115939" y="94666"/>
                </a:lnTo>
                <a:lnTo>
                  <a:pt x="115939" y="94666"/>
                </a:lnTo>
                <a:lnTo>
                  <a:pt x="116842" y="94666"/>
                </a:lnTo>
                <a:lnTo>
                  <a:pt x="116842" y="94666"/>
                </a:lnTo>
                <a:lnTo>
                  <a:pt x="115939" y="94666"/>
                </a:lnTo>
                <a:lnTo>
                  <a:pt x="115939" y="94666"/>
                </a:lnTo>
                <a:lnTo>
                  <a:pt x="115939" y="94666"/>
                </a:lnTo>
                <a:lnTo>
                  <a:pt x="115939" y="94666"/>
                </a:lnTo>
                <a:lnTo>
                  <a:pt x="115939" y="90666"/>
                </a:lnTo>
                <a:lnTo>
                  <a:pt x="115037" y="90666"/>
                </a:lnTo>
                <a:lnTo>
                  <a:pt x="115037" y="90666"/>
                </a:lnTo>
                <a:lnTo>
                  <a:pt x="115037" y="90666"/>
                </a:lnTo>
                <a:lnTo>
                  <a:pt x="115037" y="90666"/>
                </a:lnTo>
                <a:lnTo>
                  <a:pt x="115037" y="90666"/>
                </a:lnTo>
                <a:lnTo>
                  <a:pt x="115037" y="90666"/>
                </a:lnTo>
                <a:lnTo>
                  <a:pt x="115037" y="90666"/>
                </a:lnTo>
                <a:lnTo>
                  <a:pt x="115037" y="94666"/>
                </a:lnTo>
                <a:lnTo>
                  <a:pt x="115037" y="94666"/>
                </a:lnTo>
                <a:lnTo>
                  <a:pt x="115037" y="94666"/>
                </a:lnTo>
                <a:lnTo>
                  <a:pt x="114135" y="94666"/>
                </a:lnTo>
                <a:lnTo>
                  <a:pt x="114135" y="94666"/>
                </a:lnTo>
                <a:lnTo>
                  <a:pt x="114135" y="94666"/>
                </a:lnTo>
                <a:lnTo>
                  <a:pt x="114135" y="94666"/>
                </a:lnTo>
                <a:lnTo>
                  <a:pt x="114135" y="94666"/>
                </a:lnTo>
                <a:lnTo>
                  <a:pt x="114135" y="94666"/>
                </a:lnTo>
                <a:lnTo>
                  <a:pt x="114135" y="94666"/>
                </a:lnTo>
                <a:lnTo>
                  <a:pt x="113233" y="94666"/>
                </a:lnTo>
                <a:lnTo>
                  <a:pt x="113233" y="94666"/>
                </a:lnTo>
                <a:lnTo>
                  <a:pt x="113233" y="94666"/>
                </a:lnTo>
                <a:lnTo>
                  <a:pt x="111879" y="94666"/>
                </a:lnTo>
                <a:lnTo>
                  <a:pt x="111879" y="94666"/>
                </a:lnTo>
                <a:lnTo>
                  <a:pt x="111879" y="90666"/>
                </a:lnTo>
                <a:lnTo>
                  <a:pt x="111879" y="90666"/>
                </a:lnTo>
                <a:lnTo>
                  <a:pt x="111879" y="90666"/>
                </a:lnTo>
                <a:lnTo>
                  <a:pt x="111879" y="90666"/>
                </a:lnTo>
                <a:lnTo>
                  <a:pt x="111879" y="90666"/>
                </a:lnTo>
                <a:lnTo>
                  <a:pt x="110977" y="90666"/>
                </a:lnTo>
                <a:lnTo>
                  <a:pt x="110977" y="90666"/>
                </a:lnTo>
                <a:lnTo>
                  <a:pt x="110977" y="9066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69" name="Shape 2269"/>
          <p:cNvSpPr/>
          <p:nvPr/>
        </p:nvSpPr>
        <p:spPr>
          <a:xfrm>
            <a:off x="2341960" y="2352677"/>
            <a:ext cx="316706" cy="142875"/>
          </a:xfrm>
          <a:custGeom>
            <a:avLst/>
            <a:gdLst/>
            <a:ahLst/>
            <a:cxnLst/>
            <a:rect l="0" t="0" r="0" b="0"/>
            <a:pathLst>
              <a:path w="120000" h="120000" extrusionOk="0">
                <a:moveTo>
                  <a:pt x="110977" y="90666"/>
                </a:moveTo>
                <a:lnTo>
                  <a:pt x="110977" y="90666"/>
                </a:lnTo>
                <a:lnTo>
                  <a:pt x="110977" y="90666"/>
                </a:lnTo>
                <a:lnTo>
                  <a:pt x="110977" y="88000"/>
                </a:lnTo>
                <a:lnTo>
                  <a:pt x="110977" y="88000"/>
                </a:lnTo>
                <a:lnTo>
                  <a:pt x="110977" y="90666"/>
                </a:lnTo>
                <a:lnTo>
                  <a:pt x="110075" y="90666"/>
                </a:lnTo>
                <a:lnTo>
                  <a:pt x="110075" y="90666"/>
                </a:lnTo>
                <a:lnTo>
                  <a:pt x="110075" y="90666"/>
                </a:lnTo>
                <a:lnTo>
                  <a:pt x="110075" y="90666"/>
                </a:lnTo>
                <a:lnTo>
                  <a:pt x="110075" y="90666"/>
                </a:lnTo>
                <a:lnTo>
                  <a:pt x="109172" y="90666"/>
                </a:lnTo>
                <a:lnTo>
                  <a:pt x="109172" y="90666"/>
                </a:lnTo>
                <a:lnTo>
                  <a:pt x="109172" y="90666"/>
                </a:lnTo>
                <a:lnTo>
                  <a:pt x="109172" y="90666"/>
                </a:lnTo>
                <a:lnTo>
                  <a:pt x="108270" y="90666"/>
                </a:lnTo>
                <a:lnTo>
                  <a:pt x="108270" y="94666"/>
                </a:lnTo>
                <a:lnTo>
                  <a:pt x="109172" y="94666"/>
                </a:lnTo>
                <a:lnTo>
                  <a:pt x="109172" y="94666"/>
                </a:lnTo>
                <a:lnTo>
                  <a:pt x="109172" y="94666"/>
                </a:lnTo>
                <a:lnTo>
                  <a:pt x="109172" y="94666"/>
                </a:lnTo>
                <a:lnTo>
                  <a:pt x="109172" y="97333"/>
                </a:lnTo>
                <a:lnTo>
                  <a:pt x="109172" y="97333"/>
                </a:lnTo>
                <a:lnTo>
                  <a:pt x="109172" y="97333"/>
                </a:lnTo>
                <a:lnTo>
                  <a:pt x="109172" y="97333"/>
                </a:lnTo>
                <a:lnTo>
                  <a:pt x="109172" y="97333"/>
                </a:lnTo>
                <a:lnTo>
                  <a:pt x="110075" y="97333"/>
                </a:lnTo>
                <a:lnTo>
                  <a:pt x="110075" y="97333"/>
                </a:lnTo>
                <a:lnTo>
                  <a:pt x="110075" y="97333"/>
                </a:lnTo>
                <a:lnTo>
                  <a:pt x="110075" y="97333"/>
                </a:lnTo>
                <a:lnTo>
                  <a:pt x="110977" y="97333"/>
                </a:lnTo>
                <a:lnTo>
                  <a:pt x="110977" y="97333"/>
                </a:lnTo>
                <a:lnTo>
                  <a:pt x="110977" y="97333"/>
                </a:lnTo>
                <a:lnTo>
                  <a:pt x="110977" y="97333"/>
                </a:lnTo>
                <a:lnTo>
                  <a:pt x="110977" y="97333"/>
                </a:lnTo>
                <a:lnTo>
                  <a:pt x="111879" y="97333"/>
                </a:lnTo>
                <a:lnTo>
                  <a:pt x="111879" y="97333"/>
                </a:lnTo>
                <a:lnTo>
                  <a:pt x="111879" y="97333"/>
                </a:lnTo>
                <a:lnTo>
                  <a:pt x="111879" y="100000"/>
                </a:lnTo>
                <a:lnTo>
                  <a:pt x="111879" y="100000"/>
                </a:lnTo>
                <a:lnTo>
                  <a:pt x="111879" y="100000"/>
                </a:lnTo>
                <a:lnTo>
                  <a:pt x="111879" y="100000"/>
                </a:lnTo>
                <a:lnTo>
                  <a:pt x="111879" y="100000"/>
                </a:lnTo>
                <a:lnTo>
                  <a:pt x="111879" y="102666"/>
                </a:lnTo>
                <a:lnTo>
                  <a:pt x="111879" y="102666"/>
                </a:lnTo>
                <a:lnTo>
                  <a:pt x="111879" y="102666"/>
                </a:lnTo>
                <a:lnTo>
                  <a:pt x="111879" y="102666"/>
                </a:lnTo>
                <a:lnTo>
                  <a:pt x="111879" y="102666"/>
                </a:lnTo>
                <a:lnTo>
                  <a:pt x="113233" y="102666"/>
                </a:lnTo>
                <a:lnTo>
                  <a:pt x="113233" y="102666"/>
                </a:lnTo>
                <a:lnTo>
                  <a:pt x="113233" y="102666"/>
                </a:lnTo>
                <a:lnTo>
                  <a:pt x="113233" y="102666"/>
                </a:lnTo>
                <a:lnTo>
                  <a:pt x="113233" y="105333"/>
                </a:lnTo>
                <a:lnTo>
                  <a:pt x="114135" y="105333"/>
                </a:lnTo>
                <a:lnTo>
                  <a:pt x="114135" y="105333"/>
                </a:lnTo>
                <a:lnTo>
                  <a:pt x="114135" y="102666"/>
                </a:lnTo>
                <a:lnTo>
                  <a:pt x="114135" y="102666"/>
                </a:lnTo>
                <a:lnTo>
                  <a:pt x="114135" y="102666"/>
                </a:lnTo>
                <a:lnTo>
                  <a:pt x="115037" y="102666"/>
                </a:lnTo>
                <a:lnTo>
                  <a:pt x="115037" y="102666"/>
                </a:lnTo>
                <a:lnTo>
                  <a:pt x="115037" y="102666"/>
                </a:lnTo>
                <a:lnTo>
                  <a:pt x="115037" y="105333"/>
                </a:lnTo>
                <a:lnTo>
                  <a:pt x="115037" y="105333"/>
                </a:lnTo>
                <a:lnTo>
                  <a:pt x="115037" y="105333"/>
                </a:lnTo>
                <a:lnTo>
                  <a:pt x="115037" y="105333"/>
                </a:lnTo>
                <a:lnTo>
                  <a:pt x="115037" y="105333"/>
                </a:lnTo>
                <a:lnTo>
                  <a:pt x="115037" y="109333"/>
                </a:lnTo>
                <a:lnTo>
                  <a:pt x="115037" y="109333"/>
                </a:lnTo>
                <a:lnTo>
                  <a:pt x="115037" y="109333"/>
                </a:lnTo>
                <a:lnTo>
                  <a:pt x="114135" y="109333"/>
                </a:lnTo>
                <a:lnTo>
                  <a:pt x="114135" y="109333"/>
                </a:lnTo>
                <a:lnTo>
                  <a:pt x="114135" y="109333"/>
                </a:lnTo>
                <a:lnTo>
                  <a:pt x="114135" y="105333"/>
                </a:lnTo>
                <a:lnTo>
                  <a:pt x="114135" y="105333"/>
                </a:lnTo>
                <a:lnTo>
                  <a:pt x="114135" y="109333"/>
                </a:lnTo>
                <a:lnTo>
                  <a:pt x="113233" y="109333"/>
                </a:lnTo>
                <a:lnTo>
                  <a:pt x="113233" y="109333"/>
                </a:lnTo>
                <a:lnTo>
                  <a:pt x="114135" y="109333"/>
                </a:lnTo>
                <a:lnTo>
                  <a:pt x="114135" y="109333"/>
                </a:lnTo>
                <a:lnTo>
                  <a:pt x="113233" y="109333"/>
                </a:lnTo>
                <a:lnTo>
                  <a:pt x="113233" y="112000"/>
                </a:lnTo>
                <a:lnTo>
                  <a:pt x="113233" y="112000"/>
                </a:lnTo>
                <a:lnTo>
                  <a:pt x="113233" y="112000"/>
                </a:lnTo>
                <a:lnTo>
                  <a:pt x="111879" y="112000"/>
                </a:lnTo>
                <a:lnTo>
                  <a:pt x="111879" y="112000"/>
                </a:lnTo>
                <a:lnTo>
                  <a:pt x="111879" y="112000"/>
                </a:lnTo>
                <a:lnTo>
                  <a:pt x="111879" y="112000"/>
                </a:lnTo>
                <a:lnTo>
                  <a:pt x="110977" y="112000"/>
                </a:lnTo>
                <a:lnTo>
                  <a:pt x="110977" y="112000"/>
                </a:lnTo>
                <a:lnTo>
                  <a:pt x="110977" y="112000"/>
                </a:lnTo>
                <a:lnTo>
                  <a:pt x="110977" y="112000"/>
                </a:lnTo>
                <a:lnTo>
                  <a:pt x="110977" y="112000"/>
                </a:lnTo>
                <a:lnTo>
                  <a:pt x="110075" y="112000"/>
                </a:lnTo>
                <a:lnTo>
                  <a:pt x="110075" y="112000"/>
                </a:lnTo>
                <a:lnTo>
                  <a:pt x="110075" y="112000"/>
                </a:lnTo>
                <a:lnTo>
                  <a:pt x="109172" y="112000"/>
                </a:lnTo>
                <a:lnTo>
                  <a:pt x="109172" y="112000"/>
                </a:lnTo>
                <a:lnTo>
                  <a:pt x="109172" y="112000"/>
                </a:lnTo>
                <a:lnTo>
                  <a:pt x="109172" y="112000"/>
                </a:lnTo>
                <a:lnTo>
                  <a:pt x="109172" y="114666"/>
                </a:lnTo>
                <a:lnTo>
                  <a:pt x="109172" y="114666"/>
                </a:lnTo>
                <a:lnTo>
                  <a:pt x="108270" y="114666"/>
                </a:lnTo>
                <a:lnTo>
                  <a:pt x="108270" y="114666"/>
                </a:lnTo>
                <a:lnTo>
                  <a:pt x="108270" y="112000"/>
                </a:lnTo>
                <a:lnTo>
                  <a:pt x="108270" y="112000"/>
                </a:lnTo>
                <a:lnTo>
                  <a:pt x="108270" y="112000"/>
                </a:lnTo>
                <a:lnTo>
                  <a:pt x="106917" y="112000"/>
                </a:lnTo>
                <a:lnTo>
                  <a:pt x="106917" y="114666"/>
                </a:lnTo>
                <a:lnTo>
                  <a:pt x="106917" y="114666"/>
                </a:lnTo>
                <a:lnTo>
                  <a:pt x="106917" y="114666"/>
                </a:lnTo>
                <a:lnTo>
                  <a:pt x="106917" y="114666"/>
                </a:lnTo>
                <a:lnTo>
                  <a:pt x="106015" y="114666"/>
                </a:lnTo>
                <a:lnTo>
                  <a:pt x="106015" y="114666"/>
                </a:lnTo>
                <a:lnTo>
                  <a:pt x="106015" y="114666"/>
                </a:lnTo>
                <a:lnTo>
                  <a:pt x="106015" y="114666"/>
                </a:lnTo>
                <a:lnTo>
                  <a:pt x="105112" y="114666"/>
                </a:lnTo>
                <a:lnTo>
                  <a:pt x="105112" y="114666"/>
                </a:lnTo>
                <a:lnTo>
                  <a:pt x="105112" y="114666"/>
                </a:lnTo>
                <a:lnTo>
                  <a:pt x="105112" y="114666"/>
                </a:lnTo>
                <a:lnTo>
                  <a:pt x="105112" y="114666"/>
                </a:lnTo>
                <a:lnTo>
                  <a:pt x="104210" y="114666"/>
                </a:lnTo>
                <a:lnTo>
                  <a:pt x="104210" y="114666"/>
                </a:lnTo>
                <a:lnTo>
                  <a:pt x="104210" y="114666"/>
                </a:lnTo>
                <a:lnTo>
                  <a:pt x="104210" y="114666"/>
                </a:lnTo>
                <a:lnTo>
                  <a:pt x="103308" y="114666"/>
                </a:lnTo>
                <a:lnTo>
                  <a:pt x="103308" y="114666"/>
                </a:lnTo>
                <a:lnTo>
                  <a:pt x="103308" y="114666"/>
                </a:lnTo>
                <a:lnTo>
                  <a:pt x="103308" y="114666"/>
                </a:lnTo>
                <a:lnTo>
                  <a:pt x="103308" y="114666"/>
                </a:lnTo>
                <a:lnTo>
                  <a:pt x="103308" y="114666"/>
                </a:lnTo>
                <a:lnTo>
                  <a:pt x="101954" y="114666"/>
                </a:lnTo>
                <a:lnTo>
                  <a:pt x="101954" y="114666"/>
                </a:lnTo>
                <a:lnTo>
                  <a:pt x="101954" y="114666"/>
                </a:lnTo>
                <a:lnTo>
                  <a:pt x="101954" y="114666"/>
                </a:lnTo>
                <a:lnTo>
                  <a:pt x="101052" y="114666"/>
                </a:lnTo>
                <a:lnTo>
                  <a:pt x="101052" y="114666"/>
                </a:lnTo>
                <a:lnTo>
                  <a:pt x="101052" y="114666"/>
                </a:lnTo>
                <a:lnTo>
                  <a:pt x="100150" y="114666"/>
                </a:lnTo>
                <a:lnTo>
                  <a:pt x="100150" y="114666"/>
                </a:lnTo>
                <a:lnTo>
                  <a:pt x="100150" y="114666"/>
                </a:lnTo>
                <a:lnTo>
                  <a:pt x="100150" y="114666"/>
                </a:lnTo>
                <a:lnTo>
                  <a:pt x="100150" y="114666"/>
                </a:lnTo>
                <a:lnTo>
                  <a:pt x="99248" y="114666"/>
                </a:lnTo>
                <a:lnTo>
                  <a:pt x="99248" y="114666"/>
                </a:lnTo>
                <a:lnTo>
                  <a:pt x="99248" y="114666"/>
                </a:lnTo>
                <a:lnTo>
                  <a:pt x="98345" y="114666"/>
                </a:lnTo>
                <a:lnTo>
                  <a:pt x="98345" y="114666"/>
                </a:lnTo>
                <a:lnTo>
                  <a:pt x="98345" y="114666"/>
                </a:lnTo>
                <a:lnTo>
                  <a:pt x="98345" y="112000"/>
                </a:lnTo>
                <a:lnTo>
                  <a:pt x="98345" y="112000"/>
                </a:lnTo>
                <a:lnTo>
                  <a:pt x="96992" y="112000"/>
                </a:lnTo>
                <a:lnTo>
                  <a:pt x="96992" y="112000"/>
                </a:lnTo>
                <a:lnTo>
                  <a:pt x="96992" y="112000"/>
                </a:lnTo>
                <a:lnTo>
                  <a:pt x="96992" y="112000"/>
                </a:lnTo>
                <a:lnTo>
                  <a:pt x="96992" y="112000"/>
                </a:lnTo>
                <a:lnTo>
                  <a:pt x="96090" y="112000"/>
                </a:lnTo>
                <a:lnTo>
                  <a:pt x="96090" y="112000"/>
                </a:lnTo>
                <a:lnTo>
                  <a:pt x="96090" y="112000"/>
                </a:lnTo>
                <a:lnTo>
                  <a:pt x="96090" y="112000"/>
                </a:lnTo>
                <a:lnTo>
                  <a:pt x="95187" y="112000"/>
                </a:lnTo>
                <a:lnTo>
                  <a:pt x="95187" y="114666"/>
                </a:lnTo>
                <a:lnTo>
                  <a:pt x="95187" y="114666"/>
                </a:lnTo>
                <a:lnTo>
                  <a:pt x="95187" y="114666"/>
                </a:lnTo>
                <a:lnTo>
                  <a:pt x="95187" y="114666"/>
                </a:lnTo>
                <a:lnTo>
                  <a:pt x="94285" y="114666"/>
                </a:lnTo>
                <a:lnTo>
                  <a:pt x="94285" y="114666"/>
                </a:lnTo>
                <a:lnTo>
                  <a:pt x="94285" y="114666"/>
                </a:lnTo>
                <a:lnTo>
                  <a:pt x="94285" y="112000"/>
                </a:lnTo>
                <a:lnTo>
                  <a:pt x="94285" y="112000"/>
                </a:lnTo>
                <a:lnTo>
                  <a:pt x="93383" y="112000"/>
                </a:lnTo>
                <a:lnTo>
                  <a:pt x="93383" y="112000"/>
                </a:lnTo>
                <a:lnTo>
                  <a:pt x="93383" y="112000"/>
                </a:lnTo>
                <a:lnTo>
                  <a:pt x="92030" y="112000"/>
                </a:lnTo>
                <a:lnTo>
                  <a:pt x="92030" y="112000"/>
                </a:lnTo>
                <a:lnTo>
                  <a:pt x="92030" y="112000"/>
                </a:lnTo>
                <a:lnTo>
                  <a:pt x="92030" y="112000"/>
                </a:lnTo>
                <a:lnTo>
                  <a:pt x="91127" y="112000"/>
                </a:lnTo>
                <a:lnTo>
                  <a:pt x="91127" y="112000"/>
                </a:lnTo>
                <a:lnTo>
                  <a:pt x="91127" y="112000"/>
                </a:lnTo>
                <a:lnTo>
                  <a:pt x="91127" y="112000"/>
                </a:lnTo>
                <a:lnTo>
                  <a:pt x="91127" y="112000"/>
                </a:lnTo>
                <a:lnTo>
                  <a:pt x="91127" y="112000"/>
                </a:lnTo>
                <a:lnTo>
                  <a:pt x="91127" y="109333"/>
                </a:lnTo>
                <a:lnTo>
                  <a:pt x="91127" y="109333"/>
                </a:lnTo>
                <a:lnTo>
                  <a:pt x="91127" y="109333"/>
                </a:lnTo>
                <a:lnTo>
                  <a:pt x="91127" y="109333"/>
                </a:lnTo>
                <a:lnTo>
                  <a:pt x="91127" y="109333"/>
                </a:lnTo>
                <a:lnTo>
                  <a:pt x="91127" y="109333"/>
                </a:lnTo>
                <a:lnTo>
                  <a:pt x="91127" y="109333"/>
                </a:lnTo>
                <a:lnTo>
                  <a:pt x="90225" y="109333"/>
                </a:lnTo>
                <a:lnTo>
                  <a:pt x="90225" y="109333"/>
                </a:lnTo>
                <a:lnTo>
                  <a:pt x="90225" y="109333"/>
                </a:lnTo>
                <a:lnTo>
                  <a:pt x="89323" y="109333"/>
                </a:lnTo>
                <a:lnTo>
                  <a:pt x="89323" y="109333"/>
                </a:lnTo>
                <a:lnTo>
                  <a:pt x="89323" y="105333"/>
                </a:lnTo>
                <a:lnTo>
                  <a:pt x="89323" y="105333"/>
                </a:lnTo>
                <a:lnTo>
                  <a:pt x="89323" y="105333"/>
                </a:lnTo>
                <a:lnTo>
                  <a:pt x="88421" y="105333"/>
                </a:lnTo>
                <a:lnTo>
                  <a:pt x="88421" y="105333"/>
                </a:lnTo>
                <a:lnTo>
                  <a:pt x="88421" y="105333"/>
                </a:lnTo>
                <a:lnTo>
                  <a:pt x="88421" y="105333"/>
                </a:lnTo>
                <a:lnTo>
                  <a:pt x="88421" y="105333"/>
                </a:lnTo>
                <a:lnTo>
                  <a:pt x="87067" y="105333"/>
                </a:lnTo>
                <a:lnTo>
                  <a:pt x="87067" y="105333"/>
                </a:lnTo>
                <a:lnTo>
                  <a:pt x="87067" y="105333"/>
                </a:lnTo>
                <a:lnTo>
                  <a:pt x="86165" y="105333"/>
                </a:lnTo>
                <a:lnTo>
                  <a:pt x="86165" y="105333"/>
                </a:lnTo>
                <a:lnTo>
                  <a:pt x="86165" y="105333"/>
                </a:lnTo>
                <a:lnTo>
                  <a:pt x="86165" y="105333"/>
                </a:lnTo>
                <a:lnTo>
                  <a:pt x="86165" y="105333"/>
                </a:lnTo>
                <a:lnTo>
                  <a:pt x="85263" y="105333"/>
                </a:lnTo>
                <a:lnTo>
                  <a:pt x="85263" y="105333"/>
                </a:lnTo>
                <a:lnTo>
                  <a:pt x="85263" y="105333"/>
                </a:lnTo>
                <a:lnTo>
                  <a:pt x="85263" y="105333"/>
                </a:lnTo>
                <a:lnTo>
                  <a:pt x="85263" y="105333"/>
                </a:lnTo>
                <a:lnTo>
                  <a:pt x="85263" y="105333"/>
                </a:lnTo>
                <a:lnTo>
                  <a:pt x="84360" y="105333"/>
                </a:lnTo>
                <a:lnTo>
                  <a:pt x="84360" y="105333"/>
                </a:lnTo>
                <a:lnTo>
                  <a:pt x="84360" y="105333"/>
                </a:lnTo>
                <a:lnTo>
                  <a:pt x="84360" y="105333"/>
                </a:lnTo>
                <a:lnTo>
                  <a:pt x="83458" y="105333"/>
                </a:lnTo>
                <a:lnTo>
                  <a:pt x="83458" y="105333"/>
                </a:lnTo>
                <a:lnTo>
                  <a:pt x="83458" y="105333"/>
                </a:lnTo>
                <a:lnTo>
                  <a:pt x="83458" y="105333"/>
                </a:lnTo>
                <a:lnTo>
                  <a:pt x="83458" y="102666"/>
                </a:lnTo>
                <a:lnTo>
                  <a:pt x="83458" y="102666"/>
                </a:lnTo>
                <a:lnTo>
                  <a:pt x="83458" y="102666"/>
                </a:lnTo>
                <a:lnTo>
                  <a:pt x="83458" y="102666"/>
                </a:lnTo>
                <a:lnTo>
                  <a:pt x="84360" y="102666"/>
                </a:lnTo>
                <a:lnTo>
                  <a:pt x="84360" y="102666"/>
                </a:lnTo>
                <a:lnTo>
                  <a:pt x="83458" y="102666"/>
                </a:lnTo>
                <a:lnTo>
                  <a:pt x="83458" y="100000"/>
                </a:lnTo>
                <a:lnTo>
                  <a:pt x="83458" y="100000"/>
                </a:lnTo>
                <a:lnTo>
                  <a:pt x="83458" y="100000"/>
                </a:lnTo>
                <a:lnTo>
                  <a:pt x="83458" y="100000"/>
                </a:lnTo>
                <a:lnTo>
                  <a:pt x="83458" y="100000"/>
                </a:lnTo>
                <a:lnTo>
                  <a:pt x="83458" y="100000"/>
                </a:lnTo>
                <a:lnTo>
                  <a:pt x="82105" y="100000"/>
                </a:lnTo>
                <a:lnTo>
                  <a:pt x="82105" y="100000"/>
                </a:lnTo>
                <a:lnTo>
                  <a:pt x="82105" y="100000"/>
                </a:lnTo>
                <a:lnTo>
                  <a:pt x="82105" y="100000"/>
                </a:lnTo>
                <a:lnTo>
                  <a:pt x="82105" y="100000"/>
                </a:lnTo>
                <a:lnTo>
                  <a:pt x="81203" y="100000"/>
                </a:lnTo>
                <a:lnTo>
                  <a:pt x="81203" y="100000"/>
                </a:lnTo>
                <a:lnTo>
                  <a:pt x="81203" y="100000"/>
                </a:lnTo>
                <a:lnTo>
                  <a:pt x="81203" y="100000"/>
                </a:lnTo>
                <a:lnTo>
                  <a:pt x="80300" y="100000"/>
                </a:lnTo>
                <a:lnTo>
                  <a:pt x="80300" y="100000"/>
                </a:lnTo>
                <a:lnTo>
                  <a:pt x="80300" y="102666"/>
                </a:lnTo>
                <a:lnTo>
                  <a:pt x="80300" y="102666"/>
                </a:lnTo>
                <a:lnTo>
                  <a:pt x="80300" y="102666"/>
                </a:lnTo>
                <a:lnTo>
                  <a:pt x="80300" y="102666"/>
                </a:lnTo>
                <a:lnTo>
                  <a:pt x="80300" y="105333"/>
                </a:lnTo>
                <a:lnTo>
                  <a:pt x="80300" y="105333"/>
                </a:lnTo>
                <a:lnTo>
                  <a:pt x="79398" y="105333"/>
                </a:lnTo>
                <a:lnTo>
                  <a:pt x="79398" y="105333"/>
                </a:lnTo>
                <a:lnTo>
                  <a:pt x="79398" y="105333"/>
                </a:lnTo>
                <a:lnTo>
                  <a:pt x="79398" y="105333"/>
                </a:lnTo>
                <a:lnTo>
                  <a:pt x="79398" y="105333"/>
                </a:lnTo>
                <a:lnTo>
                  <a:pt x="79398" y="105333"/>
                </a:lnTo>
                <a:lnTo>
                  <a:pt x="78496" y="105333"/>
                </a:lnTo>
                <a:lnTo>
                  <a:pt x="78496" y="109333"/>
                </a:lnTo>
                <a:lnTo>
                  <a:pt x="78496" y="109333"/>
                </a:lnTo>
                <a:lnTo>
                  <a:pt x="78496" y="109333"/>
                </a:lnTo>
                <a:lnTo>
                  <a:pt x="78496" y="109333"/>
                </a:lnTo>
                <a:lnTo>
                  <a:pt x="77142" y="109333"/>
                </a:lnTo>
                <a:lnTo>
                  <a:pt x="77142" y="109333"/>
                </a:lnTo>
                <a:lnTo>
                  <a:pt x="77142" y="109333"/>
                </a:lnTo>
                <a:lnTo>
                  <a:pt x="77142" y="109333"/>
                </a:lnTo>
                <a:lnTo>
                  <a:pt x="77142" y="109333"/>
                </a:lnTo>
                <a:lnTo>
                  <a:pt x="76240" y="109333"/>
                </a:lnTo>
                <a:lnTo>
                  <a:pt x="76240" y="112000"/>
                </a:lnTo>
                <a:lnTo>
                  <a:pt x="76240" y="112000"/>
                </a:lnTo>
                <a:lnTo>
                  <a:pt x="76240" y="112000"/>
                </a:lnTo>
                <a:lnTo>
                  <a:pt x="76240" y="112000"/>
                </a:lnTo>
                <a:lnTo>
                  <a:pt x="75338" y="112000"/>
                </a:lnTo>
                <a:lnTo>
                  <a:pt x="75338" y="112000"/>
                </a:lnTo>
                <a:lnTo>
                  <a:pt x="75338" y="112000"/>
                </a:lnTo>
                <a:lnTo>
                  <a:pt x="74436" y="112000"/>
                </a:lnTo>
                <a:lnTo>
                  <a:pt x="74436" y="112000"/>
                </a:lnTo>
                <a:lnTo>
                  <a:pt x="74436" y="112000"/>
                </a:lnTo>
                <a:lnTo>
                  <a:pt x="74436" y="112000"/>
                </a:lnTo>
                <a:lnTo>
                  <a:pt x="73533" y="112000"/>
                </a:lnTo>
                <a:lnTo>
                  <a:pt x="73533" y="112000"/>
                </a:lnTo>
                <a:lnTo>
                  <a:pt x="73533" y="112000"/>
                </a:lnTo>
                <a:lnTo>
                  <a:pt x="73533" y="112000"/>
                </a:lnTo>
                <a:lnTo>
                  <a:pt x="73533" y="112000"/>
                </a:lnTo>
                <a:lnTo>
                  <a:pt x="72180" y="112000"/>
                </a:lnTo>
                <a:lnTo>
                  <a:pt x="72180" y="112000"/>
                </a:lnTo>
                <a:lnTo>
                  <a:pt x="72180" y="112000"/>
                </a:lnTo>
                <a:lnTo>
                  <a:pt x="71278" y="112000"/>
                </a:lnTo>
                <a:lnTo>
                  <a:pt x="71278" y="112000"/>
                </a:lnTo>
                <a:lnTo>
                  <a:pt x="71278" y="112000"/>
                </a:lnTo>
                <a:lnTo>
                  <a:pt x="71278" y="112000"/>
                </a:lnTo>
                <a:lnTo>
                  <a:pt x="70375" y="112000"/>
                </a:lnTo>
                <a:lnTo>
                  <a:pt x="70375" y="112000"/>
                </a:lnTo>
                <a:lnTo>
                  <a:pt x="70375" y="112000"/>
                </a:lnTo>
                <a:lnTo>
                  <a:pt x="70375" y="112000"/>
                </a:lnTo>
                <a:lnTo>
                  <a:pt x="69473" y="112000"/>
                </a:lnTo>
                <a:lnTo>
                  <a:pt x="69473" y="112000"/>
                </a:lnTo>
                <a:lnTo>
                  <a:pt x="69473" y="112000"/>
                </a:lnTo>
                <a:lnTo>
                  <a:pt x="69473" y="114666"/>
                </a:lnTo>
                <a:lnTo>
                  <a:pt x="69473" y="114666"/>
                </a:lnTo>
                <a:lnTo>
                  <a:pt x="68571" y="114666"/>
                </a:lnTo>
                <a:lnTo>
                  <a:pt x="68571" y="114666"/>
                </a:lnTo>
                <a:lnTo>
                  <a:pt x="68571" y="114666"/>
                </a:lnTo>
                <a:lnTo>
                  <a:pt x="68571" y="114666"/>
                </a:lnTo>
                <a:lnTo>
                  <a:pt x="68571" y="114666"/>
                </a:lnTo>
                <a:lnTo>
                  <a:pt x="67218" y="114666"/>
                </a:lnTo>
                <a:lnTo>
                  <a:pt x="67218" y="114666"/>
                </a:lnTo>
                <a:lnTo>
                  <a:pt x="67218" y="114666"/>
                </a:lnTo>
                <a:lnTo>
                  <a:pt x="67218" y="114666"/>
                </a:lnTo>
                <a:lnTo>
                  <a:pt x="67218" y="114666"/>
                </a:lnTo>
                <a:lnTo>
                  <a:pt x="67218" y="114666"/>
                </a:lnTo>
                <a:lnTo>
                  <a:pt x="66315" y="114666"/>
                </a:lnTo>
                <a:lnTo>
                  <a:pt x="66315" y="114666"/>
                </a:lnTo>
                <a:lnTo>
                  <a:pt x="66315" y="114666"/>
                </a:lnTo>
                <a:lnTo>
                  <a:pt x="65413" y="114666"/>
                </a:lnTo>
                <a:lnTo>
                  <a:pt x="65413" y="114666"/>
                </a:lnTo>
                <a:lnTo>
                  <a:pt x="65413" y="114666"/>
                </a:lnTo>
                <a:lnTo>
                  <a:pt x="65413" y="114666"/>
                </a:lnTo>
                <a:lnTo>
                  <a:pt x="64511" y="114666"/>
                </a:lnTo>
                <a:lnTo>
                  <a:pt x="64511" y="114666"/>
                </a:lnTo>
                <a:lnTo>
                  <a:pt x="64511" y="117333"/>
                </a:lnTo>
                <a:lnTo>
                  <a:pt x="64511" y="117333"/>
                </a:lnTo>
                <a:lnTo>
                  <a:pt x="63609" y="117333"/>
                </a:lnTo>
                <a:lnTo>
                  <a:pt x="63609" y="117333"/>
                </a:lnTo>
                <a:lnTo>
                  <a:pt x="63609" y="117333"/>
                </a:lnTo>
                <a:lnTo>
                  <a:pt x="63609" y="117333"/>
                </a:lnTo>
                <a:lnTo>
                  <a:pt x="62255" y="117333"/>
                </a:lnTo>
                <a:lnTo>
                  <a:pt x="62255" y="117333"/>
                </a:lnTo>
                <a:lnTo>
                  <a:pt x="62255" y="117333"/>
                </a:lnTo>
                <a:lnTo>
                  <a:pt x="62255" y="117333"/>
                </a:lnTo>
                <a:lnTo>
                  <a:pt x="62255" y="117333"/>
                </a:lnTo>
                <a:lnTo>
                  <a:pt x="61353" y="117333"/>
                </a:lnTo>
                <a:lnTo>
                  <a:pt x="61353" y="117333"/>
                </a:lnTo>
                <a:lnTo>
                  <a:pt x="61353" y="117333"/>
                </a:lnTo>
                <a:lnTo>
                  <a:pt x="60451" y="117333"/>
                </a:lnTo>
                <a:lnTo>
                  <a:pt x="60451" y="117333"/>
                </a:lnTo>
                <a:lnTo>
                  <a:pt x="60451" y="117333"/>
                </a:lnTo>
                <a:lnTo>
                  <a:pt x="60451" y="117333"/>
                </a:lnTo>
                <a:lnTo>
                  <a:pt x="59548" y="117333"/>
                </a:lnTo>
                <a:lnTo>
                  <a:pt x="59548" y="117333"/>
                </a:lnTo>
                <a:lnTo>
                  <a:pt x="59548" y="117333"/>
                </a:lnTo>
                <a:lnTo>
                  <a:pt x="59548" y="117333"/>
                </a:lnTo>
                <a:lnTo>
                  <a:pt x="58646" y="117333"/>
                </a:lnTo>
                <a:lnTo>
                  <a:pt x="58646" y="117333"/>
                </a:lnTo>
                <a:lnTo>
                  <a:pt x="58646" y="117333"/>
                </a:lnTo>
                <a:lnTo>
                  <a:pt x="58646" y="117333"/>
                </a:lnTo>
                <a:lnTo>
                  <a:pt x="57293" y="117333"/>
                </a:lnTo>
                <a:lnTo>
                  <a:pt x="57293" y="117333"/>
                </a:lnTo>
                <a:lnTo>
                  <a:pt x="57293" y="117333"/>
                </a:lnTo>
                <a:lnTo>
                  <a:pt x="57293" y="117333"/>
                </a:lnTo>
                <a:lnTo>
                  <a:pt x="56390" y="117333"/>
                </a:lnTo>
                <a:lnTo>
                  <a:pt x="56390" y="117333"/>
                </a:lnTo>
                <a:lnTo>
                  <a:pt x="56390" y="120000"/>
                </a:lnTo>
                <a:lnTo>
                  <a:pt x="56390" y="120000"/>
                </a:lnTo>
                <a:lnTo>
                  <a:pt x="56390" y="120000"/>
                </a:lnTo>
                <a:lnTo>
                  <a:pt x="56390" y="120000"/>
                </a:lnTo>
                <a:lnTo>
                  <a:pt x="55488" y="120000"/>
                </a:lnTo>
                <a:lnTo>
                  <a:pt x="55488" y="120000"/>
                </a:lnTo>
                <a:lnTo>
                  <a:pt x="55488" y="120000"/>
                </a:lnTo>
                <a:lnTo>
                  <a:pt x="55488" y="120000"/>
                </a:lnTo>
                <a:lnTo>
                  <a:pt x="54586" y="120000"/>
                </a:lnTo>
                <a:lnTo>
                  <a:pt x="54586" y="120000"/>
                </a:lnTo>
                <a:lnTo>
                  <a:pt x="54586" y="120000"/>
                </a:lnTo>
                <a:lnTo>
                  <a:pt x="54586" y="120000"/>
                </a:lnTo>
                <a:lnTo>
                  <a:pt x="53684" y="120000"/>
                </a:lnTo>
                <a:lnTo>
                  <a:pt x="53684" y="120000"/>
                </a:lnTo>
                <a:lnTo>
                  <a:pt x="53684" y="120000"/>
                </a:lnTo>
                <a:lnTo>
                  <a:pt x="53684" y="120000"/>
                </a:lnTo>
                <a:lnTo>
                  <a:pt x="52330" y="120000"/>
                </a:lnTo>
                <a:lnTo>
                  <a:pt x="52330" y="120000"/>
                </a:lnTo>
                <a:lnTo>
                  <a:pt x="52330" y="120000"/>
                </a:lnTo>
                <a:lnTo>
                  <a:pt x="52330" y="117333"/>
                </a:lnTo>
                <a:lnTo>
                  <a:pt x="52330" y="117333"/>
                </a:lnTo>
                <a:lnTo>
                  <a:pt x="52330" y="117333"/>
                </a:lnTo>
                <a:lnTo>
                  <a:pt x="52330" y="120000"/>
                </a:lnTo>
                <a:lnTo>
                  <a:pt x="52330" y="120000"/>
                </a:lnTo>
                <a:lnTo>
                  <a:pt x="51428" y="120000"/>
                </a:lnTo>
                <a:lnTo>
                  <a:pt x="51428" y="120000"/>
                </a:lnTo>
                <a:lnTo>
                  <a:pt x="51428" y="120000"/>
                </a:lnTo>
                <a:lnTo>
                  <a:pt x="51428" y="120000"/>
                </a:lnTo>
                <a:lnTo>
                  <a:pt x="50526" y="120000"/>
                </a:lnTo>
                <a:lnTo>
                  <a:pt x="50526" y="120000"/>
                </a:lnTo>
                <a:lnTo>
                  <a:pt x="50526" y="120000"/>
                </a:lnTo>
                <a:lnTo>
                  <a:pt x="50526" y="120000"/>
                </a:lnTo>
                <a:lnTo>
                  <a:pt x="50526" y="120000"/>
                </a:lnTo>
                <a:lnTo>
                  <a:pt x="49624" y="120000"/>
                </a:lnTo>
                <a:lnTo>
                  <a:pt x="49624" y="120000"/>
                </a:lnTo>
                <a:lnTo>
                  <a:pt x="49624" y="120000"/>
                </a:lnTo>
                <a:lnTo>
                  <a:pt x="48721" y="120000"/>
                </a:lnTo>
                <a:lnTo>
                  <a:pt x="48721" y="120000"/>
                </a:lnTo>
                <a:lnTo>
                  <a:pt x="48721" y="120000"/>
                </a:lnTo>
                <a:lnTo>
                  <a:pt x="48721" y="120000"/>
                </a:lnTo>
                <a:lnTo>
                  <a:pt x="48721" y="120000"/>
                </a:lnTo>
                <a:lnTo>
                  <a:pt x="47368" y="120000"/>
                </a:lnTo>
                <a:lnTo>
                  <a:pt x="47368" y="120000"/>
                </a:lnTo>
                <a:lnTo>
                  <a:pt x="47368" y="120000"/>
                </a:lnTo>
                <a:lnTo>
                  <a:pt x="47368" y="120000"/>
                </a:lnTo>
                <a:lnTo>
                  <a:pt x="46466" y="120000"/>
                </a:lnTo>
                <a:lnTo>
                  <a:pt x="46466" y="120000"/>
                </a:lnTo>
                <a:lnTo>
                  <a:pt x="46466" y="120000"/>
                </a:lnTo>
                <a:lnTo>
                  <a:pt x="45563" y="120000"/>
                </a:lnTo>
                <a:lnTo>
                  <a:pt x="45563" y="120000"/>
                </a:lnTo>
                <a:lnTo>
                  <a:pt x="45563" y="120000"/>
                </a:lnTo>
                <a:lnTo>
                  <a:pt x="45563" y="120000"/>
                </a:lnTo>
                <a:lnTo>
                  <a:pt x="44661" y="120000"/>
                </a:lnTo>
                <a:lnTo>
                  <a:pt x="44661" y="120000"/>
                </a:lnTo>
                <a:lnTo>
                  <a:pt x="44661" y="120000"/>
                </a:lnTo>
                <a:lnTo>
                  <a:pt x="44661" y="120000"/>
                </a:lnTo>
                <a:lnTo>
                  <a:pt x="43759" y="120000"/>
                </a:lnTo>
                <a:lnTo>
                  <a:pt x="43759" y="120000"/>
                </a:lnTo>
                <a:lnTo>
                  <a:pt x="43759" y="120000"/>
                </a:lnTo>
                <a:lnTo>
                  <a:pt x="42406" y="120000"/>
                </a:lnTo>
                <a:lnTo>
                  <a:pt x="42406" y="120000"/>
                </a:lnTo>
                <a:lnTo>
                  <a:pt x="42406" y="120000"/>
                </a:lnTo>
                <a:lnTo>
                  <a:pt x="42406" y="120000"/>
                </a:lnTo>
                <a:lnTo>
                  <a:pt x="42406" y="120000"/>
                </a:lnTo>
                <a:lnTo>
                  <a:pt x="41503" y="120000"/>
                </a:lnTo>
                <a:lnTo>
                  <a:pt x="41503" y="120000"/>
                </a:lnTo>
                <a:lnTo>
                  <a:pt x="41503" y="120000"/>
                </a:lnTo>
                <a:lnTo>
                  <a:pt x="41503" y="120000"/>
                </a:lnTo>
                <a:lnTo>
                  <a:pt x="40601" y="120000"/>
                </a:lnTo>
                <a:lnTo>
                  <a:pt x="40601" y="120000"/>
                </a:lnTo>
                <a:lnTo>
                  <a:pt x="40601" y="120000"/>
                </a:lnTo>
                <a:lnTo>
                  <a:pt x="39699" y="120000"/>
                </a:lnTo>
                <a:lnTo>
                  <a:pt x="39699" y="120000"/>
                </a:lnTo>
                <a:lnTo>
                  <a:pt x="39699" y="120000"/>
                </a:lnTo>
                <a:lnTo>
                  <a:pt x="39699"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20000"/>
                </a:lnTo>
                <a:lnTo>
                  <a:pt x="38796" y="117333"/>
                </a:lnTo>
                <a:lnTo>
                  <a:pt x="38796" y="117333"/>
                </a:lnTo>
                <a:lnTo>
                  <a:pt x="37443" y="117333"/>
                </a:lnTo>
                <a:lnTo>
                  <a:pt x="37443" y="117333"/>
                </a:lnTo>
                <a:lnTo>
                  <a:pt x="37443" y="117333"/>
                </a:lnTo>
                <a:lnTo>
                  <a:pt x="37443" y="117333"/>
                </a:lnTo>
                <a:lnTo>
                  <a:pt x="37443" y="117333"/>
                </a:lnTo>
                <a:lnTo>
                  <a:pt x="37443" y="114666"/>
                </a:lnTo>
                <a:lnTo>
                  <a:pt x="36541" y="114666"/>
                </a:lnTo>
                <a:lnTo>
                  <a:pt x="36541" y="114666"/>
                </a:lnTo>
                <a:lnTo>
                  <a:pt x="36541" y="114666"/>
                </a:lnTo>
                <a:lnTo>
                  <a:pt x="36541" y="114666"/>
                </a:lnTo>
                <a:lnTo>
                  <a:pt x="36541" y="114666"/>
                </a:lnTo>
                <a:lnTo>
                  <a:pt x="36541" y="114666"/>
                </a:lnTo>
                <a:lnTo>
                  <a:pt x="35639" y="114666"/>
                </a:lnTo>
                <a:lnTo>
                  <a:pt x="35639" y="114666"/>
                </a:lnTo>
                <a:lnTo>
                  <a:pt x="35639" y="114666"/>
                </a:lnTo>
                <a:lnTo>
                  <a:pt x="35639" y="112000"/>
                </a:lnTo>
                <a:lnTo>
                  <a:pt x="35639" y="112000"/>
                </a:lnTo>
                <a:lnTo>
                  <a:pt x="35639" y="112000"/>
                </a:lnTo>
                <a:lnTo>
                  <a:pt x="35639" y="112000"/>
                </a:lnTo>
                <a:lnTo>
                  <a:pt x="36541" y="112000"/>
                </a:lnTo>
                <a:lnTo>
                  <a:pt x="36541" y="112000"/>
                </a:lnTo>
                <a:lnTo>
                  <a:pt x="36541" y="109333"/>
                </a:lnTo>
                <a:lnTo>
                  <a:pt x="36541" y="109333"/>
                </a:lnTo>
                <a:lnTo>
                  <a:pt x="35639" y="109333"/>
                </a:lnTo>
                <a:lnTo>
                  <a:pt x="35639" y="109333"/>
                </a:lnTo>
                <a:lnTo>
                  <a:pt x="35639" y="109333"/>
                </a:lnTo>
                <a:lnTo>
                  <a:pt x="35639" y="109333"/>
                </a:lnTo>
                <a:lnTo>
                  <a:pt x="35639" y="105333"/>
                </a:lnTo>
                <a:lnTo>
                  <a:pt x="35639" y="105333"/>
                </a:lnTo>
                <a:lnTo>
                  <a:pt x="35639" y="105333"/>
                </a:lnTo>
                <a:lnTo>
                  <a:pt x="35639" y="105333"/>
                </a:lnTo>
                <a:lnTo>
                  <a:pt x="35639" y="105333"/>
                </a:lnTo>
                <a:lnTo>
                  <a:pt x="34736" y="105333"/>
                </a:lnTo>
                <a:lnTo>
                  <a:pt x="34736" y="105333"/>
                </a:lnTo>
                <a:lnTo>
                  <a:pt x="34736" y="105333"/>
                </a:lnTo>
                <a:lnTo>
                  <a:pt x="34736" y="102666"/>
                </a:lnTo>
                <a:lnTo>
                  <a:pt x="33834" y="102666"/>
                </a:lnTo>
                <a:lnTo>
                  <a:pt x="33834" y="102666"/>
                </a:lnTo>
                <a:lnTo>
                  <a:pt x="33834" y="102666"/>
                </a:lnTo>
                <a:lnTo>
                  <a:pt x="33834" y="102666"/>
                </a:lnTo>
                <a:lnTo>
                  <a:pt x="32481" y="102666"/>
                </a:lnTo>
                <a:lnTo>
                  <a:pt x="32481" y="102666"/>
                </a:lnTo>
                <a:lnTo>
                  <a:pt x="32481" y="102666"/>
                </a:lnTo>
                <a:lnTo>
                  <a:pt x="32481" y="102666"/>
                </a:lnTo>
                <a:lnTo>
                  <a:pt x="31578" y="102666"/>
                </a:lnTo>
                <a:lnTo>
                  <a:pt x="31578" y="102666"/>
                </a:lnTo>
                <a:lnTo>
                  <a:pt x="31578" y="102666"/>
                </a:lnTo>
                <a:lnTo>
                  <a:pt x="31578" y="102666"/>
                </a:lnTo>
                <a:lnTo>
                  <a:pt x="30676" y="102666"/>
                </a:lnTo>
                <a:lnTo>
                  <a:pt x="30676" y="102666"/>
                </a:lnTo>
                <a:lnTo>
                  <a:pt x="30676" y="102666"/>
                </a:lnTo>
                <a:lnTo>
                  <a:pt x="30676" y="102666"/>
                </a:lnTo>
                <a:lnTo>
                  <a:pt x="30676" y="102666"/>
                </a:lnTo>
                <a:lnTo>
                  <a:pt x="29774" y="102666"/>
                </a:lnTo>
                <a:lnTo>
                  <a:pt x="29774" y="102666"/>
                </a:lnTo>
                <a:lnTo>
                  <a:pt x="29774" y="102666"/>
                </a:lnTo>
                <a:lnTo>
                  <a:pt x="28872" y="102666"/>
                </a:lnTo>
                <a:lnTo>
                  <a:pt x="28872" y="102666"/>
                </a:lnTo>
                <a:lnTo>
                  <a:pt x="28872" y="102666"/>
                </a:lnTo>
                <a:lnTo>
                  <a:pt x="28872" y="102666"/>
                </a:lnTo>
                <a:lnTo>
                  <a:pt x="27518" y="102666"/>
                </a:lnTo>
                <a:lnTo>
                  <a:pt x="27518" y="102666"/>
                </a:lnTo>
                <a:lnTo>
                  <a:pt x="27518" y="102666"/>
                </a:lnTo>
                <a:lnTo>
                  <a:pt x="27518" y="102666"/>
                </a:lnTo>
                <a:lnTo>
                  <a:pt x="26616" y="102666"/>
                </a:lnTo>
                <a:lnTo>
                  <a:pt x="26616" y="102666"/>
                </a:lnTo>
                <a:lnTo>
                  <a:pt x="26616" y="102666"/>
                </a:lnTo>
                <a:lnTo>
                  <a:pt x="25714" y="102666"/>
                </a:lnTo>
                <a:lnTo>
                  <a:pt x="25714" y="102666"/>
                </a:lnTo>
                <a:lnTo>
                  <a:pt x="25714" y="102666"/>
                </a:lnTo>
                <a:lnTo>
                  <a:pt x="25714" y="102666"/>
                </a:lnTo>
                <a:lnTo>
                  <a:pt x="24812" y="102666"/>
                </a:lnTo>
                <a:lnTo>
                  <a:pt x="24812" y="102666"/>
                </a:lnTo>
                <a:lnTo>
                  <a:pt x="24812" y="102666"/>
                </a:lnTo>
                <a:lnTo>
                  <a:pt x="24812" y="102666"/>
                </a:lnTo>
                <a:lnTo>
                  <a:pt x="23909" y="102666"/>
                </a:lnTo>
                <a:lnTo>
                  <a:pt x="23909" y="102666"/>
                </a:lnTo>
                <a:lnTo>
                  <a:pt x="23909" y="102666"/>
                </a:lnTo>
                <a:lnTo>
                  <a:pt x="22556" y="102666"/>
                </a:lnTo>
                <a:lnTo>
                  <a:pt x="22556" y="102666"/>
                </a:lnTo>
                <a:lnTo>
                  <a:pt x="22556" y="102666"/>
                </a:lnTo>
                <a:lnTo>
                  <a:pt x="22556" y="102666"/>
                </a:lnTo>
                <a:lnTo>
                  <a:pt x="22556" y="102666"/>
                </a:lnTo>
                <a:lnTo>
                  <a:pt x="21654" y="102666"/>
                </a:lnTo>
                <a:lnTo>
                  <a:pt x="21654" y="102666"/>
                </a:lnTo>
                <a:lnTo>
                  <a:pt x="21654" y="102666"/>
                </a:lnTo>
                <a:lnTo>
                  <a:pt x="21654" y="102666"/>
                </a:lnTo>
                <a:lnTo>
                  <a:pt x="20751" y="102666"/>
                </a:lnTo>
                <a:lnTo>
                  <a:pt x="20751" y="102666"/>
                </a:lnTo>
                <a:lnTo>
                  <a:pt x="20751" y="102666"/>
                </a:lnTo>
                <a:lnTo>
                  <a:pt x="20751" y="102666"/>
                </a:lnTo>
                <a:lnTo>
                  <a:pt x="19849" y="102666"/>
                </a:lnTo>
                <a:lnTo>
                  <a:pt x="19849" y="102666"/>
                </a:lnTo>
                <a:lnTo>
                  <a:pt x="19849" y="102666"/>
                </a:lnTo>
                <a:lnTo>
                  <a:pt x="19849" y="102666"/>
                </a:lnTo>
                <a:lnTo>
                  <a:pt x="18947" y="102666"/>
                </a:lnTo>
                <a:lnTo>
                  <a:pt x="18947" y="102666"/>
                </a:lnTo>
                <a:lnTo>
                  <a:pt x="18947" y="100000"/>
                </a:lnTo>
                <a:lnTo>
                  <a:pt x="18947" y="100000"/>
                </a:lnTo>
                <a:lnTo>
                  <a:pt x="18947" y="100000"/>
                </a:lnTo>
                <a:lnTo>
                  <a:pt x="18045" y="100000"/>
                </a:lnTo>
                <a:lnTo>
                  <a:pt x="18045" y="100000"/>
                </a:lnTo>
                <a:lnTo>
                  <a:pt x="18045" y="100000"/>
                </a:lnTo>
                <a:lnTo>
                  <a:pt x="16691" y="100000"/>
                </a:lnTo>
                <a:lnTo>
                  <a:pt x="16691" y="100000"/>
                </a:lnTo>
                <a:lnTo>
                  <a:pt x="16691" y="100000"/>
                </a:lnTo>
                <a:lnTo>
                  <a:pt x="16691" y="100000"/>
                </a:lnTo>
                <a:lnTo>
                  <a:pt x="16691" y="100000"/>
                </a:lnTo>
                <a:lnTo>
                  <a:pt x="16691" y="100000"/>
                </a:lnTo>
                <a:lnTo>
                  <a:pt x="16691" y="97333"/>
                </a:lnTo>
                <a:lnTo>
                  <a:pt x="16691" y="97333"/>
                </a:lnTo>
                <a:lnTo>
                  <a:pt x="15789" y="97333"/>
                </a:lnTo>
                <a:lnTo>
                  <a:pt x="15789" y="97333"/>
                </a:lnTo>
                <a:lnTo>
                  <a:pt x="15789" y="97333"/>
                </a:lnTo>
                <a:lnTo>
                  <a:pt x="15789" y="97333"/>
                </a:lnTo>
                <a:lnTo>
                  <a:pt x="15789" y="97333"/>
                </a:lnTo>
                <a:lnTo>
                  <a:pt x="14887" y="97333"/>
                </a:lnTo>
                <a:lnTo>
                  <a:pt x="14887" y="97333"/>
                </a:lnTo>
                <a:lnTo>
                  <a:pt x="14887" y="97333"/>
                </a:lnTo>
                <a:lnTo>
                  <a:pt x="14887" y="94666"/>
                </a:lnTo>
                <a:lnTo>
                  <a:pt x="14887" y="94666"/>
                </a:lnTo>
                <a:lnTo>
                  <a:pt x="14887" y="94666"/>
                </a:lnTo>
                <a:lnTo>
                  <a:pt x="14887" y="94666"/>
                </a:lnTo>
                <a:lnTo>
                  <a:pt x="13984" y="94666"/>
                </a:lnTo>
                <a:lnTo>
                  <a:pt x="13984" y="94666"/>
                </a:lnTo>
                <a:lnTo>
                  <a:pt x="13984" y="94666"/>
                </a:lnTo>
                <a:lnTo>
                  <a:pt x="13984" y="94666"/>
                </a:lnTo>
                <a:lnTo>
                  <a:pt x="13984" y="94666"/>
                </a:lnTo>
                <a:lnTo>
                  <a:pt x="13082" y="94666"/>
                </a:lnTo>
                <a:lnTo>
                  <a:pt x="13082" y="94666"/>
                </a:lnTo>
                <a:lnTo>
                  <a:pt x="13082" y="90666"/>
                </a:lnTo>
                <a:lnTo>
                  <a:pt x="13082" y="90666"/>
                </a:lnTo>
                <a:lnTo>
                  <a:pt x="13082" y="90666"/>
                </a:lnTo>
                <a:lnTo>
                  <a:pt x="13082" y="90666"/>
                </a:lnTo>
                <a:lnTo>
                  <a:pt x="11729" y="90666"/>
                </a:lnTo>
                <a:lnTo>
                  <a:pt x="11729" y="90666"/>
                </a:lnTo>
                <a:lnTo>
                  <a:pt x="11729" y="88000"/>
                </a:lnTo>
                <a:lnTo>
                  <a:pt x="11729" y="88000"/>
                </a:lnTo>
                <a:lnTo>
                  <a:pt x="11729" y="88000"/>
                </a:lnTo>
                <a:lnTo>
                  <a:pt x="11729" y="88000"/>
                </a:lnTo>
                <a:lnTo>
                  <a:pt x="11729" y="88000"/>
                </a:lnTo>
                <a:lnTo>
                  <a:pt x="11729" y="85333"/>
                </a:lnTo>
                <a:lnTo>
                  <a:pt x="11729" y="85333"/>
                </a:lnTo>
                <a:lnTo>
                  <a:pt x="11729" y="85333"/>
                </a:lnTo>
                <a:lnTo>
                  <a:pt x="11729" y="85333"/>
                </a:lnTo>
                <a:lnTo>
                  <a:pt x="11729" y="85333"/>
                </a:lnTo>
                <a:lnTo>
                  <a:pt x="13082" y="85333"/>
                </a:lnTo>
                <a:lnTo>
                  <a:pt x="13082" y="85333"/>
                </a:lnTo>
                <a:lnTo>
                  <a:pt x="13082" y="85333"/>
                </a:lnTo>
                <a:lnTo>
                  <a:pt x="13082" y="85333"/>
                </a:lnTo>
                <a:lnTo>
                  <a:pt x="13082" y="85333"/>
                </a:lnTo>
                <a:lnTo>
                  <a:pt x="13984" y="85333"/>
                </a:lnTo>
                <a:lnTo>
                  <a:pt x="13984" y="85333"/>
                </a:lnTo>
                <a:lnTo>
                  <a:pt x="13984" y="85333"/>
                </a:lnTo>
                <a:lnTo>
                  <a:pt x="13984" y="82666"/>
                </a:lnTo>
                <a:lnTo>
                  <a:pt x="13984" y="82666"/>
                </a:lnTo>
                <a:lnTo>
                  <a:pt x="14887" y="82666"/>
                </a:lnTo>
                <a:lnTo>
                  <a:pt x="14887" y="82666"/>
                </a:lnTo>
                <a:lnTo>
                  <a:pt x="14887" y="82666"/>
                </a:lnTo>
                <a:lnTo>
                  <a:pt x="15789" y="82666"/>
                </a:lnTo>
                <a:lnTo>
                  <a:pt x="15789" y="82666"/>
                </a:lnTo>
                <a:lnTo>
                  <a:pt x="15789" y="82666"/>
                </a:lnTo>
                <a:lnTo>
                  <a:pt x="15789" y="82666"/>
                </a:lnTo>
                <a:lnTo>
                  <a:pt x="16691" y="82666"/>
                </a:lnTo>
                <a:lnTo>
                  <a:pt x="16691" y="82666"/>
                </a:lnTo>
                <a:lnTo>
                  <a:pt x="16691" y="82666"/>
                </a:lnTo>
                <a:lnTo>
                  <a:pt x="16691" y="82666"/>
                </a:lnTo>
                <a:lnTo>
                  <a:pt x="16691" y="82666"/>
                </a:lnTo>
                <a:lnTo>
                  <a:pt x="18045" y="82666"/>
                </a:lnTo>
                <a:lnTo>
                  <a:pt x="18045" y="82666"/>
                </a:lnTo>
                <a:lnTo>
                  <a:pt x="18045" y="82666"/>
                </a:lnTo>
                <a:lnTo>
                  <a:pt x="18947" y="82666"/>
                </a:lnTo>
                <a:lnTo>
                  <a:pt x="18947" y="82666"/>
                </a:lnTo>
                <a:lnTo>
                  <a:pt x="18947" y="82666"/>
                </a:lnTo>
                <a:lnTo>
                  <a:pt x="18947" y="82666"/>
                </a:lnTo>
                <a:lnTo>
                  <a:pt x="18947" y="82666"/>
                </a:lnTo>
                <a:lnTo>
                  <a:pt x="19849" y="82666"/>
                </a:lnTo>
                <a:lnTo>
                  <a:pt x="19849" y="82666"/>
                </a:lnTo>
                <a:lnTo>
                  <a:pt x="19849" y="82666"/>
                </a:lnTo>
                <a:lnTo>
                  <a:pt x="19849" y="82666"/>
                </a:lnTo>
                <a:lnTo>
                  <a:pt x="20751" y="82666"/>
                </a:lnTo>
                <a:lnTo>
                  <a:pt x="20751" y="82666"/>
                </a:lnTo>
                <a:lnTo>
                  <a:pt x="20751" y="82666"/>
                </a:lnTo>
                <a:lnTo>
                  <a:pt x="21654" y="82666"/>
                </a:lnTo>
                <a:lnTo>
                  <a:pt x="21654" y="82666"/>
                </a:lnTo>
                <a:lnTo>
                  <a:pt x="21654" y="82666"/>
                </a:lnTo>
                <a:lnTo>
                  <a:pt x="21654" y="82666"/>
                </a:lnTo>
                <a:lnTo>
                  <a:pt x="22556" y="82666"/>
                </a:lnTo>
                <a:lnTo>
                  <a:pt x="22556" y="82666"/>
                </a:lnTo>
                <a:lnTo>
                  <a:pt x="22556" y="80000"/>
                </a:lnTo>
                <a:lnTo>
                  <a:pt x="22556" y="80000"/>
                </a:lnTo>
                <a:lnTo>
                  <a:pt x="22556" y="80000"/>
                </a:lnTo>
                <a:lnTo>
                  <a:pt x="23909" y="80000"/>
                </a:lnTo>
                <a:lnTo>
                  <a:pt x="23909" y="80000"/>
                </a:lnTo>
                <a:lnTo>
                  <a:pt x="23909" y="80000"/>
                </a:lnTo>
                <a:lnTo>
                  <a:pt x="24812" y="80000"/>
                </a:lnTo>
                <a:lnTo>
                  <a:pt x="24812" y="80000"/>
                </a:lnTo>
                <a:lnTo>
                  <a:pt x="24812" y="80000"/>
                </a:lnTo>
                <a:lnTo>
                  <a:pt x="24812" y="80000"/>
                </a:lnTo>
                <a:lnTo>
                  <a:pt x="25714" y="80000"/>
                </a:lnTo>
                <a:lnTo>
                  <a:pt x="25714" y="80000"/>
                </a:lnTo>
                <a:lnTo>
                  <a:pt x="25714" y="80000"/>
                </a:lnTo>
                <a:lnTo>
                  <a:pt x="25714" y="80000"/>
                </a:lnTo>
                <a:lnTo>
                  <a:pt x="26616" y="80000"/>
                </a:lnTo>
                <a:lnTo>
                  <a:pt x="26616" y="80000"/>
                </a:lnTo>
                <a:lnTo>
                  <a:pt x="26616" y="80000"/>
                </a:lnTo>
                <a:lnTo>
                  <a:pt x="26616" y="80000"/>
                </a:lnTo>
                <a:lnTo>
                  <a:pt x="27518" y="80000"/>
                </a:lnTo>
                <a:lnTo>
                  <a:pt x="27518" y="80000"/>
                </a:lnTo>
                <a:lnTo>
                  <a:pt x="27518" y="80000"/>
                </a:lnTo>
                <a:lnTo>
                  <a:pt x="27518" y="80000"/>
                </a:lnTo>
                <a:lnTo>
                  <a:pt x="27518" y="80000"/>
                </a:lnTo>
                <a:lnTo>
                  <a:pt x="27518" y="80000"/>
                </a:lnTo>
                <a:lnTo>
                  <a:pt x="28872" y="80000"/>
                </a:lnTo>
                <a:lnTo>
                  <a:pt x="28872" y="80000"/>
                </a:lnTo>
                <a:lnTo>
                  <a:pt x="28872" y="80000"/>
                </a:lnTo>
                <a:lnTo>
                  <a:pt x="28872" y="80000"/>
                </a:lnTo>
                <a:lnTo>
                  <a:pt x="29774" y="80000"/>
                </a:lnTo>
                <a:lnTo>
                  <a:pt x="29774" y="80000"/>
                </a:lnTo>
                <a:lnTo>
                  <a:pt x="29774" y="80000"/>
                </a:lnTo>
                <a:lnTo>
                  <a:pt x="30676" y="80000"/>
                </a:lnTo>
                <a:lnTo>
                  <a:pt x="30676" y="80000"/>
                </a:lnTo>
                <a:lnTo>
                  <a:pt x="30676" y="80000"/>
                </a:lnTo>
                <a:lnTo>
                  <a:pt x="30676" y="80000"/>
                </a:lnTo>
                <a:lnTo>
                  <a:pt x="31578" y="80000"/>
                </a:lnTo>
                <a:lnTo>
                  <a:pt x="31578" y="80000"/>
                </a:lnTo>
                <a:lnTo>
                  <a:pt x="31578" y="80000"/>
                </a:lnTo>
                <a:lnTo>
                  <a:pt x="32481" y="80000"/>
                </a:lnTo>
                <a:lnTo>
                  <a:pt x="32481" y="80000"/>
                </a:lnTo>
                <a:lnTo>
                  <a:pt x="32481" y="80000"/>
                </a:lnTo>
                <a:lnTo>
                  <a:pt x="32481" y="80000"/>
                </a:lnTo>
                <a:lnTo>
                  <a:pt x="33834" y="80000"/>
                </a:lnTo>
                <a:lnTo>
                  <a:pt x="33834" y="80000"/>
                </a:lnTo>
                <a:lnTo>
                  <a:pt x="33834" y="80000"/>
                </a:lnTo>
                <a:lnTo>
                  <a:pt x="33834" y="80000"/>
                </a:lnTo>
                <a:lnTo>
                  <a:pt x="33834" y="80000"/>
                </a:lnTo>
                <a:lnTo>
                  <a:pt x="34736" y="80000"/>
                </a:lnTo>
                <a:lnTo>
                  <a:pt x="34736" y="80000"/>
                </a:lnTo>
                <a:lnTo>
                  <a:pt x="34736" y="80000"/>
                </a:lnTo>
                <a:lnTo>
                  <a:pt x="35639" y="80000"/>
                </a:lnTo>
                <a:lnTo>
                  <a:pt x="35639" y="80000"/>
                </a:lnTo>
                <a:lnTo>
                  <a:pt x="35639" y="80000"/>
                </a:lnTo>
                <a:lnTo>
                  <a:pt x="35639" y="80000"/>
                </a:lnTo>
                <a:lnTo>
                  <a:pt x="36541" y="80000"/>
                </a:lnTo>
                <a:lnTo>
                  <a:pt x="36541" y="80000"/>
                </a:lnTo>
                <a:lnTo>
                  <a:pt x="36541" y="80000"/>
                </a:lnTo>
                <a:lnTo>
                  <a:pt x="36541" y="80000"/>
                </a:lnTo>
                <a:lnTo>
                  <a:pt x="37443" y="80000"/>
                </a:lnTo>
                <a:lnTo>
                  <a:pt x="37443" y="80000"/>
                </a:lnTo>
                <a:lnTo>
                  <a:pt x="37443" y="80000"/>
                </a:lnTo>
                <a:lnTo>
                  <a:pt x="38796" y="80000"/>
                </a:lnTo>
                <a:lnTo>
                  <a:pt x="38796" y="80000"/>
                </a:lnTo>
                <a:lnTo>
                  <a:pt x="38796" y="80000"/>
                </a:lnTo>
                <a:lnTo>
                  <a:pt x="38796" y="80000"/>
                </a:lnTo>
                <a:lnTo>
                  <a:pt x="38796" y="80000"/>
                </a:lnTo>
                <a:lnTo>
                  <a:pt x="39699" y="80000"/>
                </a:lnTo>
                <a:lnTo>
                  <a:pt x="39699" y="80000"/>
                </a:lnTo>
                <a:lnTo>
                  <a:pt x="39699" y="80000"/>
                </a:lnTo>
                <a:lnTo>
                  <a:pt x="39699" y="80000"/>
                </a:lnTo>
                <a:lnTo>
                  <a:pt x="40601" y="80000"/>
                </a:lnTo>
                <a:lnTo>
                  <a:pt x="40601" y="80000"/>
                </a:lnTo>
                <a:lnTo>
                  <a:pt x="40601" y="80000"/>
                </a:lnTo>
                <a:lnTo>
                  <a:pt x="41503" y="80000"/>
                </a:lnTo>
                <a:lnTo>
                  <a:pt x="41503" y="80000"/>
                </a:lnTo>
                <a:lnTo>
                  <a:pt x="41503" y="82666"/>
                </a:lnTo>
                <a:lnTo>
                  <a:pt x="41503" y="82666"/>
                </a:lnTo>
                <a:lnTo>
                  <a:pt x="41503" y="82666"/>
                </a:lnTo>
                <a:lnTo>
                  <a:pt x="41503" y="82666"/>
                </a:lnTo>
                <a:lnTo>
                  <a:pt x="42406" y="82666"/>
                </a:lnTo>
                <a:lnTo>
                  <a:pt x="42406" y="82666"/>
                </a:lnTo>
                <a:lnTo>
                  <a:pt x="42406" y="82666"/>
                </a:lnTo>
                <a:lnTo>
                  <a:pt x="42406" y="82666"/>
                </a:lnTo>
                <a:lnTo>
                  <a:pt x="43759" y="82666"/>
                </a:lnTo>
                <a:lnTo>
                  <a:pt x="43759" y="82666"/>
                </a:lnTo>
                <a:lnTo>
                  <a:pt x="43759" y="82666"/>
                </a:lnTo>
                <a:lnTo>
                  <a:pt x="44661" y="82666"/>
                </a:lnTo>
                <a:lnTo>
                  <a:pt x="44661" y="82666"/>
                </a:lnTo>
                <a:lnTo>
                  <a:pt x="44661" y="80000"/>
                </a:lnTo>
                <a:lnTo>
                  <a:pt x="44661" y="80000"/>
                </a:lnTo>
                <a:lnTo>
                  <a:pt x="44661" y="80000"/>
                </a:lnTo>
                <a:lnTo>
                  <a:pt x="44661" y="80000"/>
                </a:lnTo>
                <a:lnTo>
                  <a:pt x="44661" y="80000"/>
                </a:lnTo>
                <a:lnTo>
                  <a:pt x="44661" y="80000"/>
                </a:lnTo>
                <a:lnTo>
                  <a:pt x="44661" y="80000"/>
                </a:lnTo>
                <a:lnTo>
                  <a:pt x="44661" y="80000"/>
                </a:lnTo>
                <a:lnTo>
                  <a:pt x="44661" y="80000"/>
                </a:lnTo>
                <a:lnTo>
                  <a:pt x="45563" y="80000"/>
                </a:lnTo>
                <a:lnTo>
                  <a:pt x="45563" y="80000"/>
                </a:lnTo>
                <a:lnTo>
                  <a:pt x="45563" y="80000"/>
                </a:lnTo>
                <a:lnTo>
                  <a:pt x="45563" y="80000"/>
                </a:lnTo>
                <a:lnTo>
                  <a:pt x="46466" y="80000"/>
                </a:lnTo>
                <a:lnTo>
                  <a:pt x="46466" y="76000"/>
                </a:lnTo>
                <a:lnTo>
                  <a:pt x="46466" y="76000"/>
                </a:lnTo>
                <a:lnTo>
                  <a:pt x="45563" y="76000"/>
                </a:lnTo>
                <a:lnTo>
                  <a:pt x="45563" y="76000"/>
                </a:lnTo>
                <a:lnTo>
                  <a:pt x="45563" y="76000"/>
                </a:lnTo>
                <a:lnTo>
                  <a:pt x="45563" y="76000"/>
                </a:lnTo>
                <a:lnTo>
                  <a:pt x="45563" y="76000"/>
                </a:lnTo>
                <a:lnTo>
                  <a:pt x="44661" y="76000"/>
                </a:lnTo>
                <a:lnTo>
                  <a:pt x="44661" y="76000"/>
                </a:lnTo>
                <a:lnTo>
                  <a:pt x="44661" y="76000"/>
                </a:lnTo>
                <a:lnTo>
                  <a:pt x="44661" y="76000"/>
                </a:lnTo>
                <a:lnTo>
                  <a:pt x="43759" y="76000"/>
                </a:lnTo>
                <a:lnTo>
                  <a:pt x="43759" y="76000"/>
                </a:lnTo>
                <a:lnTo>
                  <a:pt x="43759" y="76000"/>
                </a:lnTo>
                <a:lnTo>
                  <a:pt x="42406" y="76000"/>
                </a:lnTo>
                <a:lnTo>
                  <a:pt x="42406" y="73333"/>
                </a:lnTo>
                <a:lnTo>
                  <a:pt x="42406" y="73333"/>
                </a:lnTo>
                <a:lnTo>
                  <a:pt x="42406" y="73333"/>
                </a:lnTo>
                <a:lnTo>
                  <a:pt x="42406" y="73333"/>
                </a:lnTo>
                <a:lnTo>
                  <a:pt x="41503" y="73333"/>
                </a:lnTo>
                <a:lnTo>
                  <a:pt x="41503" y="73333"/>
                </a:lnTo>
                <a:lnTo>
                  <a:pt x="41503" y="73333"/>
                </a:lnTo>
                <a:lnTo>
                  <a:pt x="41503" y="73333"/>
                </a:lnTo>
                <a:lnTo>
                  <a:pt x="40601" y="73333"/>
                </a:lnTo>
                <a:lnTo>
                  <a:pt x="40601" y="73333"/>
                </a:lnTo>
                <a:lnTo>
                  <a:pt x="40601" y="73333"/>
                </a:lnTo>
                <a:lnTo>
                  <a:pt x="40601" y="73333"/>
                </a:lnTo>
                <a:lnTo>
                  <a:pt x="39699" y="73333"/>
                </a:lnTo>
                <a:lnTo>
                  <a:pt x="39699" y="73333"/>
                </a:lnTo>
                <a:lnTo>
                  <a:pt x="39699" y="73333"/>
                </a:lnTo>
                <a:lnTo>
                  <a:pt x="39699" y="73333"/>
                </a:lnTo>
                <a:lnTo>
                  <a:pt x="39699" y="73333"/>
                </a:lnTo>
                <a:lnTo>
                  <a:pt x="38796" y="73333"/>
                </a:lnTo>
                <a:lnTo>
                  <a:pt x="38796" y="73333"/>
                </a:lnTo>
                <a:lnTo>
                  <a:pt x="38796" y="73333"/>
                </a:lnTo>
                <a:lnTo>
                  <a:pt x="38796" y="73333"/>
                </a:lnTo>
                <a:lnTo>
                  <a:pt x="37443" y="73333"/>
                </a:lnTo>
                <a:lnTo>
                  <a:pt x="37443" y="73333"/>
                </a:lnTo>
                <a:lnTo>
                  <a:pt x="37443" y="70666"/>
                </a:lnTo>
                <a:lnTo>
                  <a:pt x="37443" y="70666"/>
                </a:lnTo>
                <a:lnTo>
                  <a:pt x="36541" y="70666"/>
                </a:lnTo>
                <a:lnTo>
                  <a:pt x="36541" y="73333"/>
                </a:lnTo>
                <a:lnTo>
                  <a:pt x="36541" y="73333"/>
                </a:lnTo>
                <a:lnTo>
                  <a:pt x="36541" y="73333"/>
                </a:lnTo>
                <a:lnTo>
                  <a:pt x="36541" y="73333"/>
                </a:lnTo>
                <a:lnTo>
                  <a:pt x="35639" y="73333"/>
                </a:lnTo>
                <a:lnTo>
                  <a:pt x="35639" y="70666"/>
                </a:lnTo>
                <a:lnTo>
                  <a:pt x="35639" y="70666"/>
                </a:lnTo>
                <a:lnTo>
                  <a:pt x="35639" y="70666"/>
                </a:lnTo>
                <a:lnTo>
                  <a:pt x="35639" y="70666"/>
                </a:lnTo>
                <a:lnTo>
                  <a:pt x="34736" y="70666"/>
                </a:lnTo>
                <a:lnTo>
                  <a:pt x="34736" y="70666"/>
                </a:lnTo>
                <a:lnTo>
                  <a:pt x="34736" y="70666"/>
                </a:lnTo>
                <a:lnTo>
                  <a:pt x="34736" y="70666"/>
                </a:lnTo>
                <a:lnTo>
                  <a:pt x="33834" y="70666"/>
                </a:lnTo>
                <a:lnTo>
                  <a:pt x="33834" y="70666"/>
                </a:lnTo>
                <a:lnTo>
                  <a:pt x="33834" y="70666"/>
                </a:lnTo>
                <a:lnTo>
                  <a:pt x="33834" y="70666"/>
                </a:lnTo>
                <a:lnTo>
                  <a:pt x="33834" y="70666"/>
                </a:lnTo>
                <a:lnTo>
                  <a:pt x="32481" y="70666"/>
                </a:lnTo>
                <a:lnTo>
                  <a:pt x="32481" y="70666"/>
                </a:lnTo>
                <a:lnTo>
                  <a:pt x="32481" y="70666"/>
                </a:lnTo>
                <a:lnTo>
                  <a:pt x="32481" y="70666"/>
                </a:lnTo>
                <a:lnTo>
                  <a:pt x="31578" y="70666"/>
                </a:lnTo>
                <a:lnTo>
                  <a:pt x="31578" y="70666"/>
                </a:lnTo>
                <a:lnTo>
                  <a:pt x="31578" y="70666"/>
                </a:lnTo>
                <a:lnTo>
                  <a:pt x="30676" y="70666"/>
                </a:lnTo>
                <a:lnTo>
                  <a:pt x="30676" y="70666"/>
                </a:lnTo>
                <a:lnTo>
                  <a:pt x="30676" y="73333"/>
                </a:lnTo>
                <a:lnTo>
                  <a:pt x="30676" y="73333"/>
                </a:lnTo>
                <a:lnTo>
                  <a:pt x="30676" y="73333"/>
                </a:lnTo>
                <a:lnTo>
                  <a:pt x="29774" y="73333"/>
                </a:lnTo>
                <a:lnTo>
                  <a:pt x="29774" y="73333"/>
                </a:lnTo>
                <a:lnTo>
                  <a:pt x="29774" y="73333"/>
                </a:lnTo>
                <a:lnTo>
                  <a:pt x="28872" y="73333"/>
                </a:lnTo>
                <a:lnTo>
                  <a:pt x="28872" y="73333"/>
                </a:lnTo>
                <a:lnTo>
                  <a:pt x="28872" y="73333"/>
                </a:lnTo>
                <a:lnTo>
                  <a:pt x="28872" y="73333"/>
                </a:lnTo>
                <a:lnTo>
                  <a:pt x="27518" y="73333"/>
                </a:lnTo>
                <a:lnTo>
                  <a:pt x="27518" y="73333"/>
                </a:lnTo>
                <a:lnTo>
                  <a:pt x="27518" y="73333"/>
                </a:lnTo>
                <a:lnTo>
                  <a:pt x="27518" y="73333"/>
                </a:lnTo>
                <a:lnTo>
                  <a:pt x="27518" y="73333"/>
                </a:lnTo>
                <a:lnTo>
                  <a:pt x="26616" y="73333"/>
                </a:lnTo>
                <a:lnTo>
                  <a:pt x="26616" y="73333"/>
                </a:lnTo>
                <a:lnTo>
                  <a:pt x="26616" y="73333"/>
                </a:lnTo>
                <a:lnTo>
                  <a:pt x="25714" y="73333"/>
                </a:lnTo>
                <a:lnTo>
                  <a:pt x="25714" y="73333"/>
                </a:lnTo>
                <a:lnTo>
                  <a:pt x="25714" y="73333"/>
                </a:lnTo>
                <a:lnTo>
                  <a:pt x="25714" y="73333"/>
                </a:lnTo>
                <a:lnTo>
                  <a:pt x="24812" y="73333"/>
                </a:lnTo>
                <a:lnTo>
                  <a:pt x="24812" y="73333"/>
                </a:lnTo>
                <a:lnTo>
                  <a:pt x="24812" y="73333"/>
                </a:lnTo>
                <a:lnTo>
                  <a:pt x="24812" y="73333"/>
                </a:lnTo>
                <a:lnTo>
                  <a:pt x="23909" y="73333"/>
                </a:lnTo>
                <a:lnTo>
                  <a:pt x="23909" y="73333"/>
                </a:lnTo>
                <a:lnTo>
                  <a:pt x="23909" y="73333"/>
                </a:lnTo>
                <a:lnTo>
                  <a:pt x="23909" y="73333"/>
                </a:lnTo>
                <a:lnTo>
                  <a:pt x="22556" y="73333"/>
                </a:lnTo>
                <a:lnTo>
                  <a:pt x="22556" y="73333"/>
                </a:lnTo>
                <a:lnTo>
                  <a:pt x="22556" y="73333"/>
                </a:lnTo>
                <a:lnTo>
                  <a:pt x="22556" y="73333"/>
                </a:lnTo>
                <a:lnTo>
                  <a:pt x="22556" y="73333"/>
                </a:lnTo>
                <a:lnTo>
                  <a:pt x="22556" y="73333"/>
                </a:lnTo>
                <a:lnTo>
                  <a:pt x="21654" y="73333"/>
                </a:lnTo>
                <a:lnTo>
                  <a:pt x="21654" y="73333"/>
                </a:lnTo>
                <a:lnTo>
                  <a:pt x="21654" y="73333"/>
                </a:lnTo>
                <a:lnTo>
                  <a:pt x="21654" y="73333"/>
                </a:lnTo>
                <a:lnTo>
                  <a:pt x="20751" y="73333"/>
                </a:lnTo>
                <a:lnTo>
                  <a:pt x="20751" y="73333"/>
                </a:lnTo>
                <a:lnTo>
                  <a:pt x="20751" y="73333"/>
                </a:lnTo>
                <a:lnTo>
                  <a:pt x="19849" y="73333"/>
                </a:lnTo>
                <a:lnTo>
                  <a:pt x="19849" y="73333"/>
                </a:lnTo>
                <a:lnTo>
                  <a:pt x="19849" y="73333"/>
                </a:lnTo>
                <a:lnTo>
                  <a:pt x="19849" y="73333"/>
                </a:lnTo>
                <a:lnTo>
                  <a:pt x="19849" y="73333"/>
                </a:lnTo>
                <a:lnTo>
                  <a:pt x="19849" y="73333"/>
                </a:lnTo>
                <a:lnTo>
                  <a:pt x="18947" y="73333"/>
                </a:lnTo>
                <a:lnTo>
                  <a:pt x="18947" y="73333"/>
                </a:lnTo>
                <a:lnTo>
                  <a:pt x="18947" y="73333"/>
                </a:lnTo>
                <a:lnTo>
                  <a:pt x="18947" y="73333"/>
                </a:lnTo>
                <a:lnTo>
                  <a:pt x="18045" y="73333"/>
                </a:lnTo>
                <a:lnTo>
                  <a:pt x="18045" y="73333"/>
                </a:lnTo>
                <a:lnTo>
                  <a:pt x="18045" y="73333"/>
                </a:lnTo>
                <a:lnTo>
                  <a:pt x="16691" y="73333"/>
                </a:lnTo>
                <a:lnTo>
                  <a:pt x="16691" y="73333"/>
                </a:lnTo>
                <a:lnTo>
                  <a:pt x="16691" y="73333"/>
                </a:lnTo>
                <a:lnTo>
                  <a:pt x="16691" y="73333"/>
                </a:lnTo>
                <a:lnTo>
                  <a:pt x="18045" y="73333"/>
                </a:lnTo>
                <a:lnTo>
                  <a:pt x="18045" y="73333"/>
                </a:lnTo>
                <a:lnTo>
                  <a:pt x="18045" y="73333"/>
                </a:lnTo>
                <a:lnTo>
                  <a:pt x="18947" y="73333"/>
                </a:lnTo>
                <a:lnTo>
                  <a:pt x="18947" y="73333"/>
                </a:lnTo>
                <a:lnTo>
                  <a:pt x="18947" y="73333"/>
                </a:lnTo>
                <a:lnTo>
                  <a:pt x="18947" y="73333"/>
                </a:lnTo>
                <a:lnTo>
                  <a:pt x="18947" y="73333"/>
                </a:lnTo>
                <a:lnTo>
                  <a:pt x="19849" y="73333"/>
                </a:lnTo>
                <a:lnTo>
                  <a:pt x="19849" y="76000"/>
                </a:lnTo>
                <a:lnTo>
                  <a:pt x="18947" y="76000"/>
                </a:lnTo>
                <a:lnTo>
                  <a:pt x="18947" y="76000"/>
                </a:lnTo>
                <a:lnTo>
                  <a:pt x="18947" y="76000"/>
                </a:lnTo>
                <a:lnTo>
                  <a:pt x="18947" y="76000"/>
                </a:lnTo>
                <a:lnTo>
                  <a:pt x="18045" y="76000"/>
                </a:lnTo>
                <a:lnTo>
                  <a:pt x="18045" y="76000"/>
                </a:lnTo>
                <a:lnTo>
                  <a:pt x="18045" y="76000"/>
                </a:lnTo>
                <a:lnTo>
                  <a:pt x="16691" y="76000"/>
                </a:lnTo>
                <a:lnTo>
                  <a:pt x="16691" y="76000"/>
                </a:lnTo>
                <a:lnTo>
                  <a:pt x="16691" y="73333"/>
                </a:lnTo>
                <a:lnTo>
                  <a:pt x="16691" y="73333"/>
                </a:lnTo>
                <a:lnTo>
                  <a:pt x="16691" y="73333"/>
                </a:lnTo>
                <a:lnTo>
                  <a:pt x="16691" y="76000"/>
                </a:lnTo>
                <a:lnTo>
                  <a:pt x="15789" y="76000"/>
                </a:lnTo>
                <a:lnTo>
                  <a:pt x="15789" y="76000"/>
                </a:lnTo>
                <a:lnTo>
                  <a:pt x="15789" y="76000"/>
                </a:lnTo>
                <a:lnTo>
                  <a:pt x="15789" y="73333"/>
                </a:lnTo>
                <a:lnTo>
                  <a:pt x="15789" y="73333"/>
                </a:lnTo>
                <a:lnTo>
                  <a:pt x="15789" y="73333"/>
                </a:lnTo>
                <a:lnTo>
                  <a:pt x="15789" y="73333"/>
                </a:lnTo>
                <a:lnTo>
                  <a:pt x="14887" y="73333"/>
                </a:lnTo>
                <a:lnTo>
                  <a:pt x="14887" y="73333"/>
                </a:lnTo>
                <a:lnTo>
                  <a:pt x="14887" y="73333"/>
                </a:lnTo>
                <a:lnTo>
                  <a:pt x="13984" y="73333"/>
                </a:lnTo>
                <a:lnTo>
                  <a:pt x="13984" y="73333"/>
                </a:lnTo>
                <a:lnTo>
                  <a:pt x="13984" y="73333"/>
                </a:lnTo>
                <a:lnTo>
                  <a:pt x="13984" y="73333"/>
                </a:lnTo>
                <a:lnTo>
                  <a:pt x="13984" y="76000"/>
                </a:lnTo>
                <a:lnTo>
                  <a:pt x="13082" y="76000"/>
                </a:lnTo>
                <a:lnTo>
                  <a:pt x="13082" y="76000"/>
                </a:lnTo>
                <a:lnTo>
                  <a:pt x="13082" y="73333"/>
                </a:lnTo>
                <a:lnTo>
                  <a:pt x="13082" y="73333"/>
                </a:lnTo>
                <a:lnTo>
                  <a:pt x="13082" y="73333"/>
                </a:lnTo>
                <a:lnTo>
                  <a:pt x="11729" y="73333"/>
                </a:lnTo>
                <a:lnTo>
                  <a:pt x="11729" y="73333"/>
                </a:lnTo>
                <a:lnTo>
                  <a:pt x="11729" y="73333"/>
                </a:lnTo>
                <a:lnTo>
                  <a:pt x="11729" y="73333"/>
                </a:lnTo>
                <a:lnTo>
                  <a:pt x="10827" y="73333"/>
                </a:lnTo>
                <a:lnTo>
                  <a:pt x="10827" y="73333"/>
                </a:lnTo>
                <a:lnTo>
                  <a:pt x="10827" y="73333"/>
                </a:lnTo>
                <a:lnTo>
                  <a:pt x="10827" y="73333"/>
                </a:lnTo>
                <a:lnTo>
                  <a:pt x="9924" y="73333"/>
                </a:lnTo>
                <a:lnTo>
                  <a:pt x="9924" y="73333"/>
                </a:lnTo>
                <a:lnTo>
                  <a:pt x="9924" y="73333"/>
                </a:lnTo>
                <a:lnTo>
                  <a:pt x="9924" y="73333"/>
                </a:lnTo>
                <a:lnTo>
                  <a:pt x="9924" y="70666"/>
                </a:lnTo>
                <a:lnTo>
                  <a:pt x="9924" y="70666"/>
                </a:lnTo>
                <a:lnTo>
                  <a:pt x="9924" y="70666"/>
                </a:lnTo>
                <a:lnTo>
                  <a:pt x="9022" y="70666"/>
                </a:lnTo>
                <a:lnTo>
                  <a:pt x="9022" y="70666"/>
                </a:lnTo>
                <a:lnTo>
                  <a:pt x="9022" y="70666"/>
                </a:lnTo>
                <a:lnTo>
                  <a:pt x="9022" y="70666"/>
                </a:lnTo>
                <a:lnTo>
                  <a:pt x="8120" y="70666"/>
                </a:lnTo>
                <a:lnTo>
                  <a:pt x="8120" y="70666"/>
                </a:lnTo>
                <a:lnTo>
                  <a:pt x="8120" y="70666"/>
                </a:lnTo>
                <a:lnTo>
                  <a:pt x="8120" y="70666"/>
                </a:lnTo>
                <a:lnTo>
                  <a:pt x="8120" y="68000"/>
                </a:lnTo>
                <a:lnTo>
                  <a:pt x="6766" y="68000"/>
                </a:lnTo>
                <a:lnTo>
                  <a:pt x="6766" y="68000"/>
                </a:lnTo>
                <a:lnTo>
                  <a:pt x="6766" y="68000"/>
                </a:lnTo>
                <a:lnTo>
                  <a:pt x="6766" y="68000"/>
                </a:lnTo>
                <a:lnTo>
                  <a:pt x="6766" y="68000"/>
                </a:lnTo>
                <a:lnTo>
                  <a:pt x="5864" y="68000"/>
                </a:lnTo>
                <a:lnTo>
                  <a:pt x="5864" y="68000"/>
                </a:lnTo>
                <a:lnTo>
                  <a:pt x="5864" y="68000"/>
                </a:lnTo>
                <a:lnTo>
                  <a:pt x="5864" y="68000"/>
                </a:lnTo>
                <a:lnTo>
                  <a:pt x="5864" y="65333"/>
                </a:lnTo>
                <a:lnTo>
                  <a:pt x="4962" y="65333"/>
                </a:lnTo>
                <a:lnTo>
                  <a:pt x="4962" y="65333"/>
                </a:lnTo>
                <a:lnTo>
                  <a:pt x="4962" y="65333"/>
                </a:lnTo>
                <a:lnTo>
                  <a:pt x="4962" y="65333"/>
                </a:lnTo>
                <a:lnTo>
                  <a:pt x="4962" y="65333"/>
                </a:lnTo>
                <a:lnTo>
                  <a:pt x="4962" y="61333"/>
                </a:lnTo>
                <a:lnTo>
                  <a:pt x="4962" y="61333"/>
                </a:lnTo>
                <a:lnTo>
                  <a:pt x="4962" y="61333"/>
                </a:lnTo>
                <a:lnTo>
                  <a:pt x="4962" y="61333"/>
                </a:lnTo>
                <a:lnTo>
                  <a:pt x="5864" y="61333"/>
                </a:lnTo>
                <a:lnTo>
                  <a:pt x="5864" y="61333"/>
                </a:lnTo>
                <a:lnTo>
                  <a:pt x="5864" y="61333"/>
                </a:lnTo>
                <a:lnTo>
                  <a:pt x="6766" y="61333"/>
                </a:lnTo>
                <a:lnTo>
                  <a:pt x="6766" y="61333"/>
                </a:lnTo>
                <a:lnTo>
                  <a:pt x="6766" y="61333"/>
                </a:lnTo>
                <a:lnTo>
                  <a:pt x="6766" y="61333"/>
                </a:lnTo>
                <a:lnTo>
                  <a:pt x="6766" y="61333"/>
                </a:lnTo>
                <a:lnTo>
                  <a:pt x="8120" y="61333"/>
                </a:lnTo>
                <a:lnTo>
                  <a:pt x="8120" y="58666"/>
                </a:lnTo>
                <a:lnTo>
                  <a:pt x="8120" y="58666"/>
                </a:lnTo>
                <a:lnTo>
                  <a:pt x="8120" y="58666"/>
                </a:lnTo>
                <a:lnTo>
                  <a:pt x="8120" y="58666"/>
                </a:lnTo>
                <a:lnTo>
                  <a:pt x="9022" y="58666"/>
                </a:lnTo>
                <a:lnTo>
                  <a:pt x="9022" y="58666"/>
                </a:lnTo>
                <a:lnTo>
                  <a:pt x="9022" y="58666"/>
                </a:lnTo>
                <a:lnTo>
                  <a:pt x="9022" y="58666"/>
                </a:lnTo>
                <a:lnTo>
                  <a:pt x="9924" y="58666"/>
                </a:lnTo>
                <a:lnTo>
                  <a:pt x="9924" y="58666"/>
                </a:lnTo>
                <a:lnTo>
                  <a:pt x="9924" y="58666"/>
                </a:lnTo>
                <a:lnTo>
                  <a:pt x="9924" y="58666"/>
                </a:lnTo>
                <a:lnTo>
                  <a:pt x="10827" y="58666"/>
                </a:lnTo>
                <a:lnTo>
                  <a:pt x="10827" y="58666"/>
                </a:lnTo>
                <a:lnTo>
                  <a:pt x="10827" y="58666"/>
                </a:lnTo>
                <a:lnTo>
                  <a:pt x="10827" y="58666"/>
                </a:lnTo>
                <a:lnTo>
                  <a:pt x="11729" y="58666"/>
                </a:lnTo>
                <a:lnTo>
                  <a:pt x="11729" y="58666"/>
                </a:lnTo>
                <a:lnTo>
                  <a:pt x="11729" y="58666"/>
                </a:lnTo>
                <a:lnTo>
                  <a:pt x="11729" y="58666"/>
                </a:lnTo>
                <a:lnTo>
                  <a:pt x="13082" y="58666"/>
                </a:lnTo>
                <a:lnTo>
                  <a:pt x="13082" y="58666"/>
                </a:lnTo>
                <a:lnTo>
                  <a:pt x="13082" y="58666"/>
                </a:lnTo>
                <a:lnTo>
                  <a:pt x="13082" y="58666"/>
                </a:lnTo>
                <a:lnTo>
                  <a:pt x="13984" y="58666"/>
                </a:lnTo>
                <a:lnTo>
                  <a:pt x="13984" y="58666"/>
                </a:lnTo>
                <a:lnTo>
                  <a:pt x="13984" y="58666"/>
                </a:lnTo>
                <a:lnTo>
                  <a:pt x="13984" y="58666"/>
                </a:lnTo>
                <a:lnTo>
                  <a:pt x="14887" y="58666"/>
                </a:lnTo>
                <a:lnTo>
                  <a:pt x="14887" y="56000"/>
                </a:lnTo>
                <a:lnTo>
                  <a:pt x="14887" y="56000"/>
                </a:lnTo>
                <a:lnTo>
                  <a:pt x="14887" y="56000"/>
                </a:lnTo>
                <a:lnTo>
                  <a:pt x="15789" y="56000"/>
                </a:lnTo>
                <a:lnTo>
                  <a:pt x="15789" y="56000"/>
                </a:lnTo>
                <a:lnTo>
                  <a:pt x="15789" y="56000"/>
                </a:lnTo>
                <a:lnTo>
                  <a:pt x="15789" y="56000"/>
                </a:lnTo>
                <a:lnTo>
                  <a:pt x="15789" y="56000"/>
                </a:lnTo>
                <a:lnTo>
                  <a:pt x="16691" y="56000"/>
                </a:lnTo>
                <a:lnTo>
                  <a:pt x="16691" y="56000"/>
                </a:lnTo>
                <a:lnTo>
                  <a:pt x="16691" y="56000"/>
                </a:lnTo>
                <a:lnTo>
                  <a:pt x="16691" y="56000"/>
                </a:lnTo>
                <a:lnTo>
                  <a:pt x="16691" y="56000"/>
                </a:lnTo>
                <a:lnTo>
                  <a:pt x="18045" y="56000"/>
                </a:lnTo>
                <a:lnTo>
                  <a:pt x="18045" y="56000"/>
                </a:lnTo>
                <a:lnTo>
                  <a:pt x="18045" y="56000"/>
                </a:lnTo>
                <a:lnTo>
                  <a:pt x="18947" y="56000"/>
                </a:lnTo>
                <a:lnTo>
                  <a:pt x="18947" y="56000"/>
                </a:lnTo>
                <a:lnTo>
                  <a:pt x="18947" y="56000"/>
                </a:lnTo>
                <a:lnTo>
                  <a:pt x="18947" y="56000"/>
                </a:lnTo>
                <a:lnTo>
                  <a:pt x="18947" y="56000"/>
                </a:lnTo>
                <a:lnTo>
                  <a:pt x="19849" y="56000"/>
                </a:lnTo>
                <a:lnTo>
                  <a:pt x="19849" y="53333"/>
                </a:lnTo>
                <a:lnTo>
                  <a:pt x="19849" y="53333"/>
                </a:lnTo>
                <a:lnTo>
                  <a:pt x="19849" y="53333"/>
                </a:lnTo>
                <a:lnTo>
                  <a:pt x="19849" y="53333"/>
                </a:lnTo>
                <a:lnTo>
                  <a:pt x="19849" y="53333"/>
                </a:lnTo>
                <a:lnTo>
                  <a:pt x="19849" y="53333"/>
                </a:lnTo>
                <a:lnTo>
                  <a:pt x="19849" y="53333"/>
                </a:lnTo>
                <a:lnTo>
                  <a:pt x="19849" y="53333"/>
                </a:lnTo>
                <a:lnTo>
                  <a:pt x="18947" y="53333"/>
                </a:lnTo>
                <a:lnTo>
                  <a:pt x="18947" y="53333"/>
                </a:lnTo>
                <a:lnTo>
                  <a:pt x="18947" y="53333"/>
                </a:lnTo>
                <a:lnTo>
                  <a:pt x="18947" y="53333"/>
                </a:lnTo>
                <a:lnTo>
                  <a:pt x="18045" y="53333"/>
                </a:lnTo>
                <a:lnTo>
                  <a:pt x="18045" y="53333"/>
                </a:lnTo>
                <a:lnTo>
                  <a:pt x="18045" y="53333"/>
                </a:lnTo>
                <a:lnTo>
                  <a:pt x="18045" y="53333"/>
                </a:lnTo>
                <a:lnTo>
                  <a:pt x="16691" y="53333"/>
                </a:lnTo>
                <a:lnTo>
                  <a:pt x="16691" y="53333"/>
                </a:lnTo>
                <a:lnTo>
                  <a:pt x="16691" y="53333"/>
                </a:lnTo>
                <a:lnTo>
                  <a:pt x="16691" y="53333"/>
                </a:lnTo>
                <a:lnTo>
                  <a:pt x="15789" y="53333"/>
                </a:lnTo>
                <a:lnTo>
                  <a:pt x="15789" y="53333"/>
                </a:lnTo>
                <a:lnTo>
                  <a:pt x="15789" y="56000"/>
                </a:lnTo>
                <a:lnTo>
                  <a:pt x="15789" y="56000"/>
                </a:lnTo>
                <a:lnTo>
                  <a:pt x="15789" y="56000"/>
                </a:lnTo>
                <a:lnTo>
                  <a:pt x="14887" y="56000"/>
                </a:lnTo>
                <a:lnTo>
                  <a:pt x="14887" y="56000"/>
                </a:lnTo>
                <a:lnTo>
                  <a:pt x="14887" y="56000"/>
                </a:lnTo>
                <a:lnTo>
                  <a:pt x="13984" y="56000"/>
                </a:lnTo>
                <a:lnTo>
                  <a:pt x="13984" y="56000"/>
                </a:lnTo>
                <a:lnTo>
                  <a:pt x="13984" y="56000"/>
                </a:lnTo>
                <a:lnTo>
                  <a:pt x="13984" y="56000"/>
                </a:lnTo>
                <a:lnTo>
                  <a:pt x="13082" y="56000"/>
                </a:lnTo>
                <a:lnTo>
                  <a:pt x="13082" y="56000"/>
                </a:lnTo>
                <a:lnTo>
                  <a:pt x="13082" y="56000"/>
                </a:lnTo>
                <a:lnTo>
                  <a:pt x="13082" y="56000"/>
                </a:lnTo>
                <a:lnTo>
                  <a:pt x="13082" y="56000"/>
                </a:lnTo>
                <a:lnTo>
                  <a:pt x="13082" y="56000"/>
                </a:lnTo>
                <a:lnTo>
                  <a:pt x="13082" y="56000"/>
                </a:lnTo>
                <a:lnTo>
                  <a:pt x="11729" y="56000"/>
                </a:lnTo>
                <a:lnTo>
                  <a:pt x="11729" y="56000"/>
                </a:lnTo>
                <a:lnTo>
                  <a:pt x="11729" y="56000"/>
                </a:lnTo>
                <a:lnTo>
                  <a:pt x="10827" y="56000"/>
                </a:lnTo>
                <a:lnTo>
                  <a:pt x="10827" y="56000"/>
                </a:lnTo>
                <a:lnTo>
                  <a:pt x="10827" y="56000"/>
                </a:lnTo>
                <a:lnTo>
                  <a:pt x="10827" y="56000"/>
                </a:lnTo>
                <a:lnTo>
                  <a:pt x="10827" y="56000"/>
                </a:lnTo>
                <a:lnTo>
                  <a:pt x="10827" y="56000"/>
                </a:lnTo>
                <a:lnTo>
                  <a:pt x="9924" y="56000"/>
                </a:lnTo>
                <a:lnTo>
                  <a:pt x="9924" y="56000"/>
                </a:lnTo>
                <a:lnTo>
                  <a:pt x="9924" y="56000"/>
                </a:lnTo>
                <a:lnTo>
                  <a:pt x="9924" y="56000"/>
                </a:lnTo>
                <a:lnTo>
                  <a:pt x="9022" y="56000"/>
                </a:lnTo>
                <a:lnTo>
                  <a:pt x="9022" y="56000"/>
                </a:lnTo>
                <a:lnTo>
                  <a:pt x="9022" y="56000"/>
                </a:lnTo>
                <a:lnTo>
                  <a:pt x="8120" y="56000"/>
                </a:lnTo>
                <a:lnTo>
                  <a:pt x="8120" y="56000"/>
                </a:lnTo>
                <a:lnTo>
                  <a:pt x="8120" y="56000"/>
                </a:lnTo>
                <a:lnTo>
                  <a:pt x="8120" y="56000"/>
                </a:lnTo>
                <a:lnTo>
                  <a:pt x="6766" y="56000"/>
                </a:lnTo>
                <a:lnTo>
                  <a:pt x="6766" y="56000"/>
                </a:lnTo>
                <a:lnTo>
                  <a:pt x="6766" y="56000"/>
                </a:lnTo>
                <a:lnTo>
                  <a:pt x="6766" y="56000"/>
                </a:lnTo>
                <a:lnTo>
                  <a:pt x="5864" y="56000"/>
                </a:lnTo>
                <a:lnTo>
                  <a:pt x="5864" y="56000"/>
                </a:lnTo>
                <a:lnTo>
                  <a:pt x="5864" y="56000"/>
                </a:lnTo>
                <a:lnTo>
                  <a:pt x="5864" y="56000"/>
                </a:lnTo>
                <a:lnTo>
                  <a:pt x="5864" y="53333"/>
                </a:lnTo>
                <a:lnTo>
                  <a:pt x="5864" y="53333"/>
                </a:lnTo>
                <a:lnTo>
                  <a:pt x="5864" y="53333"/>
                </a:lnTo>
                <a:lnTo>
                  <a:pt x="5864" y="53333"/>
                </a:lnTo>
                <a:lnTo>
                  <a:pt x="5864" y="53333"/>
                </a:lnTo>
                <a:lnTo>
                  <a:pt x="6766" y="53333"/>
                </a:lnTo>
                <a:lnTo>
                  <a:pt x="6766" y="53333"/>
                </a:lnTo>
                <a:lnTo>
                  <a:pt x="6766" y="50666"/>
                </a:lnTo>
                <a:lnTo>
                  <a:pt x="6766" y="50666"/>
                </a:lnTo>
                <a:lnTo>
                  <a:pt x="5864" y="50666"/>
                </a:lnTo>
                <a:lnTo>
                  <a:pt x="5864" y="50666"/>
                </a:lnTo>
                <a:lnTo>
                  <a:pt x="5864" y="50666"/>
                </a:lnTo>
                <a:lnTo>
                  <a:pt x="4962" y="50666"/>
                </a:lnTo>
                <a:lnTo>
                  <a:pt x="4962" y="50666"/>
                </a:lnTo>
                <a:lnTo>
                  <a:pt x="4962" y="53333"/>
                </a:lnTo>
                <a:lnTo>
                  <a:pt x="4962" y="53333"/>
                </a:lnTo>
                <a:lnTo>
                  <a:pt x="4962" y="50666"/>
                </a:lnTo>
                <a:lnTo>
                  <a:pt x="4962" y="50666"/>
                </a:lnTo>
                <a:lnTo>
                  <a:pt x="4962" y="50666"/>
                </a:lnTo>
                <a:lnTo>
                  <a:pt x="4060" y="50666"/>
                </a:lnTo>
                <a:lnTo>
                  <a:pt x="4060" y="50666"/>
                </a:lnTo>
                <a:lnTo>
                  <a:pt x="4060" y="50666"/>
                </a:lnTo>
                <a:lnTo>
                  <a:pt x="4060" y="50666"/>
                </a:lnTo>
                <a:lnTo>
                  <a:pt x="3157" y="50666"/>
                </a:lnTo>
                <a:lnTo>
                  <a:pt x="3157" y="50666"/>
                </a:lnTo>
                <a:lnTo>
                  <a:pt x="3157" y="50666"/>
                </a:lnTo>
                <a:lnTo>
                  <a:pt x="3157" y="50666"/>
                </a:lnTo>
                <a:lnTo>
                  <a:pt x="1804" y="50666"/>
                </a:lnTo>
                <a:lnTo>
                  <a:pt x="1804" y="50666"/>
                </a:lnTo>
                <a:lnTo>
                  <a:pt x="1804" y="50666"/>
                </a:lnTo>
                <a:lnTo>
                  <a:pt x="1804" y="50666"/>
                </a:lnTo>
                <a:lnTo>
                  <a:pt x="1804" y="50666"/>
                </a:lnTo>
                <a:lnTo>
                  <a:pt x="1804" y="50666"/>
                </a:lnTo>
                <a:lnTo>
                  <a:pt x="902" y="50666"/>
                </a:lnTo>
                <a:lnTo>
                  <a:pt x="902" y="50666"/>
                </a:lnTo>
                <a:lnTo>
                  <a:pt x="902" y="50666"/>
                </a:lnTo>
                <a:lnTo>
                  <a:pt x="902" y="50666"/>
                </a:lnTo>
                <a:lnTo>
                  <a:pt x="902" y="50666"/>
                </a:lnTo>
                <a:lnTo>
                  <a:pt x="902" y="50666"/>
                </a:lnTo>
                <a:lnTo>
                  <a:pt x="902" y="46666"/>
                </a:lnTo>
                <a:lnTo>
                  <a:pt x="0" y="46666"/>
                </a:lnTo>
                <a:lnTo>
                  <a:pt x="0" y="46666"/>
                </a:lnTo>
                <a:lnTo>
                  <a:pt x="0" y="46666"/>
                </a:lnTo>
                <a:lnTo>
                  <a:pt x="0" y="44000"/>
                </a:lnTo>
                <a:lnTo>
                  <a:pt x="0" y="44000"/>
                </a:lnTo>
                <a:lnTo>
                  <a:pt x="0" y="44000"/>
                </a:lnTo>
                <a:lnTo>
                  <a:pt x="902" y="44000"/>
                </a:lnTo>
                <a:lnTo>
                  <a:pt x="902" y="44000"/>
                </a:lnTo>
                <a:lnTo>
                  <a:pt x="902" y="41333"/>
                </a:lnTo>
                <a:lnTo>
                  <a:pt x="902" y="41333"/>
                </a:lnTo>
                <a:lnTo>
                  <a:pt x="902" y="41333"/>
                </a:lnTo>
                <a:lnTo>
                  <a:pt x="902" y="41333"/>
                </a:lnTo>
                <a:lnTo>
                  <a:pt x="1804" y="41333"/>
                </a:lnTo>
                <a:lnTo>
                  <a:pt x="1804" y="41333"/>
                </a:lnTo>
                <a:lnTo>
                  <a:pt x="1804" y="41333"/>
                </a:lnTo>
                <a:lnTo>
                  <a:pt x="1804" y="41333"/>
                </a:lnTo>
                <a:lnTo>
                  <a:pt x="1804" y="41333"/>
                </a:lnTo>
                <a:lnTo>
                  <a:pt x="1804" y="38666"/>
                </a:lnTo>
                <a:lnTo>
                  <a:pt x="3157" y="38666"/>
                </a:lnTo>
                <a:lnTo>
                  <a:pt x="3157" y="38666"/>
                </a:lnTo>
                <a:lnTo>
                  <a:pt x="3157" y="38666"/>
                </a:lnTo>
                <a:lnTo>
                  <a:pt x="3157" y="38666"/>
                </a:lnTo>
                <a:lnTo>
                  <a:pt x="3157" y="38666"/>
                </a:lnTo>
                <a:lnTo>
                  <a:pt x="4060" y="38666"/>
                </a:lnTo>
                <a:lnTo>
                  <a:pt x="4060" y="38666"/>
                </a:lnTo>
                <a:lnTo>
                  <a:pt x="4060" y="36000"/>
                </a:lnTo>
                <a:lnTo>
                  <a:pt x="4060" y="36000"/>
                </a:lnTo>
                <a:lnTo>
                  <a:pt x="4060" y="36000"/>
                </a:lnTo>
                <a:lnTo>
                  <a:pt x="4962" y="36000"/>
                </a:lnTo>
                <a:lnTo>
                  <a:pt x="4962" y="36000"/>
                </a:lnTo>
                <a:lnTo>
                  <a:pt x="4962" y="36000"/>
                </a:lnTo>
                <a:lnTo>
                  <a:pt x="4962" y="36000"/>
                </a:lnTo>
                <a:lnTo>
                  <a:pt x="5864" y="36000"/>
                </a:lnTo>
                <a:lnTo>
                  <a:pt x="5864" y="36000"/>
                </a:lnTo>
                <a:lnTo>
                  <a:pt x="5864" y="36000"/>
                </a:lnTo>
                <a:lnTo>
                  <a:pt x="5864" y="36000"/>
                </a:lnTo>
                <a:lnTo>
                  <a:pt x="6766" y="36000"/>
                </a:lnTo>
                <a:lnTo>
                  <a:pt x="6766" y="36000"/>
                </a:lnTo>
                <a:lnTo>
                  <a:pt x="6766" y="36000"/>
                </a:lnTo>
                <a:lnTo>
                  <a:pt x="6766" y="36000"/>
                </a:lnTo>
                <a:lnTo>
                  <a:pt x="6766" y="32000"/>
                </a:lnTo>
                <a:lnTo>
                  <a:pt x="6766" y="32000"/>
                </a:lnTo>
                <a:lnTo>
                  <a:pt x="6766" y="32000"/>
                </a:lnTo>
                <a:lnTo>
                  <a:pt x="5864" y="32000"/>
                </a:lnTo>
                <a:lnTo>
                  <a:pt x="5864" y="32000"/>
                </a:lnTo>
                <a:lnTo>
                  <a:pt x="5864" y="32000"/>
                </a:lnTo>
                <a:lnTo>
                  <a:pt x="4962" y="32000"/>
                </a:lnTo>
                <a:lnTo>
                  <a:pt x="4962" y="32000"/>
                </a:lnTo>
                <a:lnTo>
                  <a:pt x="4962" y="32000"/>
                </a:lnTo>
                <a:lnTo>
                  <a:pt x="4962" y="32000"/>
                </a:lnTo>
                <a:lnTo>
                  <a:pt x="4962" y="32000"/>
                </a:lnTo>
                <a:lnTo>
                  <a:pt x="4060" y="32000"/>
                </a:lnTo>
                <a:lnTo>
                  <a:pt x="4060" y="32000"/>
                </a:lnTo>
                <a:lnTo>
                  <a:pt x="4060" y="32000"/>
                </a:lnTo>
                <a:lnTo>
                  <a:pt x="4060" y="29333"/>
                </a:lnTo>
                <a:lnTo>
                  <a:pt x="4060" y="29333"/>
                </a:lnTo>
                <a:lnTo>
                  <a:pt x="4060" y="29333"/>
                </a:lnTo>
                <a:lnTo>
                  <a:pt x="4060" y="29333"/>
                </a:lnTo>
                <a:lnTo>
                  <a:pt x="4962" y="29333"/>
                </a:lnTo>
                <a:lnTo>
                  <a:pt x="4962" y="29333"/>
                </a:lnTo>
                <a:lnTo>
                  <a:pt x="4962" y="26666"/>
                </a:lnTo>
                <a:lnTo>
                  <a:pt x="4962" y="26666"/>
                </a:lnTo>
                <a:lnTo>
                  <a:pt x="4962" y="26666"/>
                </a:lnTo>
                <a:lnTo>
                  <a:pt x="4962" y="26666"/>
                </a:lnTo>
                <a:lnTo>
                  <a:pt x="5864" y="26666"/>
                </a:lnTo>
                <a:lnTo>
                  <a:pt x="5864" y="26666"/>
                </a:lnTo>
                <a:lnTo>
                  <a:pt x="5864" y="26666"/>
                </a:lnTo>
                <a:lnTo>
                  <a:pt x="5864" y="26666"/>
                </a:lnTo>
                <a:lnTo>
                  <a:pt x="6766" y="26666"/>
                </a:lnTo>
                <a:lnTo>
                  <a:pt x="6766" y="26666"/>
                </a:lnTo>
                <a:lnTo>
                  <a:pt x="6766" y="26666"/>
                </a:lnTo>
                <a:lnTo>
                  <a:pt x="6766" y="26666"/>
                </a:lnTo>
                <a:lnTo>
                  <a:pt x="6766" y="26666"/>
                </a:lnTo>
                <a:lnTo>
                  <a:pt x="8120" y="26666"/>
                </a:lnTo>
                <a:lnTo>
                  <a:pt x="8120" y="26666"/>
                </a:lnTo>
                <a:lnTo>
                  <a:pt x="8120" y="26666"/>
                </a:lnTo>
                <a:lnTo>
                  <a:pt x="8120" y="26666"/>
                </a:lnTo>
                <a:lnTo>
                  <a:pt x="8120" y="24000"/>
                </a:lnTo>
                <a:lnTo>
                  <a:pt x="9022" y="24000"/>
                </a:lnTo>
                <a:lnTo>
                  <a:pt x="9022" y="24000"/>
                </a:lnTo>
                <a:lnTo>
                  <a:pt x="9022" y="24000"/>
                </a:lnTo>
                <a:lnTo>
                  <a:pt x="9924" y="24000"/>
                </a:lnTo>
                <a:lnTo>
                  <a:pt x="9924" y="24000"/>
                </a:lnTo>
                <a:lnTo>
                  <a:pt x="9924" y="24000"/>
                </a:lnTo>
                <a:lnTo>
                  <a:pt x="9924" y="24000"/>
                </a:lnTo>
                <a:lnTo>
                  <a:pt x="9924" y="24000"/>
                </a:lnTo>
                <a:lnTo>
                  <a:pt x="9924" y="24000"/>
                </a:lnTo>
                <a:lnTo>
                  <a:pt x="10827" y="24000"/>
                </a:lnTo>
                <a:lnTo>
                  <a:pt x="10827" y="24000"/>
                </a:lnTo>
                <a:lnTo>
                  <a:pt x="10827" y="21333"/>
                </a:lnTo>
                <a:lnTo>
                  <a:pt x="10827" y="21333"/>
                </a:lnTo>
                <a:lnTo>
                  <a:pt x="10827" y="21333"/>
                </a:lnTo>
                <a:lnTo>
                  <a:pt x="10827" y="21333"/>
                </a:lnTo>
                <a:lnTo>
                  <a:pt x="11729" y="21333"/>
                </a:lnTo>
                <a:lnTo>
                  <a:pt x="11729" y="21333"/>
                </a:lnTo>
                <a:lnTo>
                  <a:pt x="11729" y="21333"/>
                </a:lnTo>
                <a:lnTo>
                  <a:pt x="11729" y="21333"/>
                </a:lnTo>
                <a:lnTo>
                  <a:pt x="13082" y="21333"/>
                </a:lnTo>
                <a:lnTo>
                  <a:pt x="13082" y="21333"/>
                </a:lnTo>
                <a:lnTo>
                  <a:pt x="13082" y="21333"/>
                </a:lnTo>
                <a:lnTo>
                  <a:pt x="13082" y="21333"/>
                </a:lnTo>
                <a:lnTo>
                  <a:pt x="13984" y="21333"/>
                </a:lnTo>
                <a:lnTo>
                  <a:pt x="13984" y="17333"/>
                </a:lnTo>
                <a:lnTo>
                  <a:pt x="13984" y="17333"/>
                </a:lnTo>
                <a:lnTo>
                  <a:pt x="13984" y="17333"/>
                </a:lnTo>
                <a:lnTo>
                  <a:pt x="13984" y="17333"/>
                </a:lnTo>
                <a:lnTo>
                  <a:pt x="14887" y="17333"/>
                </a:lnTo>
                <a:lnTo>
                  <a:pt x="14887" y="17333"/>
                </a:lnTo>
                <a:lnTo>
                  <a:pt x="14887" y="17333"/>
                </a:lnTo>
                <a:lnTo>
                  <a:pt x="15789" y="17333"/>
                </a:lnTo>
                <a:lnTo>
                  <a:pt x="15789" y="17333"/>
                </a:lnTo>
                <a:lnTo>
                  <a:pt x="15789" y="17333"/>
                </a:lnTo>
                <a:lnTo>
                  <a:pt x="15789" y="17333"/>
                </a:lnTo>
                <a:lnTo>
                  <a:pt x="15789" y="17333"/>
                </a:lnTo>
                <a:lnTo>
                  <a:pt x="16691" y="17333"/>
                </a:lnTo>
                <a:lnTo>
                  <a:pt x="16691" y="17333"/>
                </a:lnTo>
                <a:lnTo>
                  <a:pt x="16691" y="17333"/>
                </a:lnTo>
                <a:lnTo>
                  <a:pt x="16691" y="17333"/>
                </a:lnTo>
                <a:lnTo>
                  <a:pt x="16691" y="17333"/>
                </a:lnTo>
                <a:lnTo>
                  <a:pt x="18045" y="17333"/>
                </a:lnTo>
                <a:lnTo>
                  <a:pt x="18045" y="17333"/>
                </a:lnTo>
                <a:lnTo>
                  <a:pt x="18045" y="17333"/>
                </a:lnTo>
                <a:lnTo>
                  <a:pt x="18045" y="14666"/>
                </a:lnTo>
                <a:lnTo>
                  <a:pt x="18947" y="14666"/>
                </a:lnTo>
                <a:lnTo>
                  <a:pt x="18947" y="14666"/>
                </a:lnTo>
                <a:lnTo>
                  <a:pt x="18947" y="14666"/>
                </a:lnTo>
                <a:lnTo>
                  <a:pt x="18947" y="14666"/>
                </a:lnTo>
                <a:lnTo>
                  <a:pt x="19849" y="14666"/>
                </a:lnTo>
                <a:lnTo>
                  <a:pt x="19849" y="14666"/>
                </a:lnTo>
                <a:lnTo>
                  <a:pt x="19849" y="14666"/>
                </a:lnTo>
                <a:lnTo>
                  <a:pt x="19849" y="14666"/>
                </a:lnTo>
                <a:lnTo>
                  <a:pt x="19849" y="14666"/>
                </a:lnTo>
                <a:lnTo>
                  <a:pt x="20751" y="14666"/>
                </a:lnTo>
                <a:lnTo>
                  <a:pt x="20751" y="14666"/>
                </a:lnTo>
                <a:lnTo>
                  <a:pt x="20751" y="14666"/>
                </a:lnTo>
                <a:lnTo>
                  <a:pt x="21654" y="14666"/>
                </a:lnTo>
                <a:lnTo>
                  <a:pt x="21654" y="14666"/>
                </a:lnTo>
                <a:lnTo>
                  <a:pt x="21654" y="14666"/>
                </a:lnTo>
                <a:lnTo>
                  <a:pt x="21654" y="14666"/>
                </a:lnTo>
                <a:lnTo>
                  <a:pt x="21654" y="14666"/>
                </a:lnTo>
                <a:lnTo>
                  <a:pt x="22556" y="14666"/>
                </a:lnTo>
                <a:lnTo>
                  <a:pt x="22556" y="14666"/>
                </a:lnTo>
                <a:lnTo>
                  <a:pt x="22556" y="14666"/>
                </a:lnTo>
                <a:lnTo>
                  <a:pt x="22556" y="14666"/>
                </a:lnTo>
                <a:lnTo>
                  <a:pt x="23909" y="14666"/>
                </a:lnTo>
                <a:lnTo>
                  <a:pt x="23909" y="12000"/>
                </a:lnTo>
                <a:lnTo>
                  <a:pt x="23909" y="12000"/>
                </a:lnTo>
                <a:lnTo>
                  <a:pt x="23909" y="12000"/>
                </a:lnTo>
                <a:lnTo>
                  <a:pt x="24812" y="12000"/>
                </a:lnTo>
                <a:lnTo>
                  <a:pt x="24812" y="12000"/>
                </a:lnTo>
                <a:lnTo>
                  <a:pt x="24812" y="12000"/>
                </a:lnTo>
                <a:lnTo>
                  <a:pt x="24812" y="12000"/>
                </a:lnTo>
                <a:lnTo>
                  <a:pt x="24812" y="12000"/>
                </a:lnTo>
                <a:lnTo>
                  <a:pt x="25714" y="12000"/>
                </a:lnTo>
                <a:lnTo>
                  <a:pt x="25714" y="12000"/>
                </a:lnTo>
                <a:lnTo>
                  <a:pt x="25714" y="12000"/>
                </a:lnTo>
                <a:lnTo>
                  <a:pt x="25714" y="12000"/>
                </a:lnTo>
                <a:lnTo>
                  <a:pt x="26616" y="12000"/>
                </a:lnTo>
                <a:lnTo>
                  <a:pt x="26616" y="12000"/>
                </a:lnTo>
                <a:lnTo>
                  <a:pt x="26616" y="12000"/>
                </a:lnTo>
                <a:lnTo>
                  <a:pt x="26616" y="12000"/>
                </a:lnTo>
                <a:lnTo>
                  <a:pt x="27518" y="12000"/>
                </a:lnTo>
                <a:lnTo>
                  <a:pt x="27518" y="12000"/>
                </a:lnTo>
                <a:lnTo>
                  <a:pt x="27518" y="12000"/>
                </a:lnTo>
                <a:lnTo>
                  <a:pt x="27518" y="12000"/>
                </a:lnTo>
                <a:lnTo>
                  <a:pt x="27518" y="9333"/>
                </a:lnTo>
                <a:lnTo>
                  <a:pt x="28872" y="9333"/>
                </a:lnTo>
                <a:lnTo>
                  <a:pt x="28872" y="9333"/>
                </a:lnTo>
                <a:lnTo>
                  <a:pt x="28872" y="9333"/>
                </a:lnTo>
                <a:lnTo>
                  <a:pt x="28872" y="9333"/>
                </a:lnTo>
                <a:lnTo>
                  <a:pt x="28872" y="9333"/>
                </a:lnTo>
                <a:lnTo>
                  <a:pt x="29774" y="9333"/>
                </a:lnTo>
                <a:lnTo>
                  <a:pt x="29774" y="9333"/>
                </a:lnTo>
                <a:lnTo>
                  <a:pt x="29774" y="9333"/>
                </a:lnTo>
                <a:lnTo>
                  <a:pt x="30676" y="9333"/>
                </a:lnTo>
                <a:lnTo>
                  <a:pt x="30676" y="9333"/>
                </a:lnTo>
                <a:lnTo>
                  <a:pt x="30676" y="9333"/>
                </a:lnTo>
                <a:lnTo>
                  <a:pt x="30676" y="9333"/>
                </a:lnTo>
                <a:lnTo>
                  <a:pt x="30676" y="9333"/>
                </a:lnTo>
                <a:lnTo>
                  <a:pt x="31578" y="9333"/>
                </a:lnTo>
                <a:lnTo>
                  <a:pt x="31578" y="9333"/>
                </a:lnTo>
                <a:lnTo>
                  <a:pt x="31578" y="9333"/>
                </a:lnTo>
                <a:lnTo>
                  <a:pt x="32481" y="9333"/>
                </a:lnTo>
                <a:lnTo>
                  <a:pt x="32481" y="9333"/>
                </a:lnTo>
                <a:lnTo>
                  <a:pt x="32481" y="12000"/>
                </a:lnTo>
                <a:lnTo>
                  <a:pt x="32481" y="12000"/>
                </a:lnTo>
                <a:lnTo>
                  <a:pt x="32481" y="12000"/>
                </a:lnTo>
                <a:lnTo>
                  <a:pt x="32481" y="12000"/>
                </a:lnTo>
                <a:lnTo>
                  <a:pt x="33834" y="12000"/>
                </a:lnTo>
                <a:lnTo>
                  <a:pt x="33834" y="12000"/>
                </a:lnTo>
                <a:lnTo>
                  <a:pt x="33834" y="12000"/>
                </a:lnTo>
                <a:lnTo>
                  <a:pt x="33834" y="12000"/>
                </a:lnTo>
                <a:lnTo>
                  <a:pt x="33834" y="14666"/>
                </a:lnTo>
                <a:lnTo>
                  <a:pt x="33834" y="14666"/>
                </a:lnTo>
                <a:lnTo>
                  <a:pt x="33834" y="14666"/>
                </a:lnTo>
                <a:lnTo>
                  <a:pt x="34736" y="14666"/>
                </a:lnTo>
                <a:lnTo>
                  <a:pt x="34736" y="14666"/>
                </a:lnTo>
                <a:lnTo>
                  <a:pt x="34736" y="17333"/>
                </a:lnTo>
                <a:lnTo>
                  <a:pt x="34736" y="17333"/>
                </a:lnTo>
                <a:lnTo>
                  <a:pt x="33834" y="17333"/>
                </a:lnTo>
                <a:lnTo>
                  <a:pt x="33834" y="17333"/>
                </a:lnTo>
                <a:lnTo>
                  <a:pt x="33834" y="17333"/>
                </a:lnTo>
                <a:lnTo>
                  <a:pt x="33834" y="21333"/>
                </a:lnTo>
                <a:lnTo>
                  <a:pt x="33834" y="21333"/>
                </a:lnTo>
                <a:lnTo>
                  <a:pt x="33834" y="21333"/>
                </a:lnTo>
                <a:lnTo>
                  <a:pt x="33834" y="21333"/>
                </a:lnTo>
                <a:lnTo>
                  <a:pt x="33834" y="24000"/>
                </a:lnTo>
                <a:lnTo>
                  <a:pt x="33834" y="24000"/>
                </a:lnTo>
                <a:lnTo>
                  <a:pt x="33834" y="24000"/>
                </a:lnTo>
                <a:lnTo>
                  <a:pt x="33834" y="24000"/>
                </a:lnTo>
                <a:lnTo>
                  <a:pt x="33834" y="24000"/>
                </a:lnTo>
                <a:lnTo>
                  <a:pt x="32481" y="24000"/>
                </a:lnTo>
                <a:lnTo>
                  <a:pt x="32481" y="24000"/>
                </a:lnTo>
                <a:lnTo>
                  <a:pt x="32481" y="24000"/>
                </a:lnTo>
                <a:lnTo>
                  <a:pt x="32481" y="24000"/>
                </a:lnTo>
                <a:lnTo>
                  <a:pt x="32481" y="24000"/>
                </a:lnTo>
                <a:lnTo>
                  <a:pt x="32481" y="24000"/>
                </a:lnTo>
                <a:lnTo>
                  <a:pt x="32481" y="26666"/>
                </a:lnTo>
                <a:lnTo>
                  <a:pt x="32481" y="26666"/>
                </a:lnTo>
                <a:lnTo>
                  <a:pt x="32481" y="26666"/>
                </a:lnTo>
                <a:lnTo>
                  <a:pt x="32481" y="26666"/>
                </a:lnTo>
                <a:lnTo>
                  <a:pt x="33834" y="26666"/>
                </a:lnTo>
                <a:lnTo>
                  <a:pt x="33834" y="26666"/>
                </a:lnTo>
                <a:lnTo>
                  <a:pt x="33834" y="26666"/>
                </a:lnTo>
                <a:lnTo>
                  <a:pt x="33834" y="26666"/>
                </a:lnTo>
                <a:lnTo>
                  <a:pt x="33834" y="26666"/>
                </a:lnTo>
                <a:lnTo>
                  <a:pt x="34736" y="26666"/>
                </a:lnTo>
                <a:lnTo>
                  <a:pt x="34736" y="26666"/>
                </a:lnTo>
                <a:lnTo>
                  <a:pt x="34736" y="26666"/>
                </a:lnTo>
                <a:lnTo>
                  <a:pt x="34736" y="26666"/>
                </a:lnTo>
                <a:lnTo>
                  <a:pt x="35639" y="26666"/>
                </a:lnTo>
                <a:lnTo>
                  <a:pt x="35639" y="26666"/>
                </a:lnTo>
                <a:lnTo>
                  <a:pt x="35639" y="26666"/>
                </a:lnTo>
                <a:lnTo>
                  <a:pt x="35639" y="26666"/>
                </a:lnTo>
                <a:lnTo>
                  <a:pt x="35639" y="26666"/>
                </a:lnTo>
                <a:lnTo>
                  <a:pt x="36541" y="26666"/>
                </a:lnTo>
                <a:lnTo>
                  <a:pt x="36541" y="24000"/>
                </a:lnTo>
                <a:lnTo>
                  <a:pt x="36541" y="24000"/>
                </a:lnTo>
                <a:lnTo>
                  <a:pt x="36541" y="24000"/>
                </a:lnTo>
                <a:lnTo>
                  <a:pt x="36541" y="24000"/>
                </a:lnTo>
                <a:lnTo>
                  <a:pt x="36541" y="24000"/>
                </a:lnTo>
                <a:lnTo>
                  <a:pt x="36541" y="21333"/>
                </a:lnTo>
                <a:lnTo>
                  <a:pt x="36541" y="21333"/>
                </a:lnTo>
                <a:lnTo>
                  <a:pt x="37443" y="21333"/>
                </a:lnTo>
                <a:lnTo>
                  <a:pt x="37443" y="21333"/>
                </a:lnTo>
                <a:lnTo>
                  <a:pt x="37443" y="21333"/>
                </a:lnTo>
                <a:lnTo>
                  <a:pt x="37443" y="21333"/>
                </a:lnTo>
                <a:lnTo>
                  <a:pt x="37443" y="21333"/>
                </a:lnTo>
                <a:lnTo>
                  <a:pt x="38796" y="21333"/>
                </a:lnTo>
                <a:lnTo>
                  <a:pt x="38796" y="17333"/>
                </a:lnTo>
                <a:lnTo>
                  <a:pt x="38796" y="17333"/>
                </a:lnTo>
                <a:lnTo>
                  <a:pt x="38796" y="17333"/>
                </a:lnTo>
                <a:lnTo>
                  <a:pt x="38796" y="17333"/>
                </a:lnTo>
                <a:lnTo>
                  <a:pt x="39699" y="17333"/>
                </a:lnTo>
                <a:lnTo>
                  <a:pt x="39699" y="17333"/>
                </a:lnTo>
                <a:lnTo>
                  <a:pt x="39699" y="17333"/>
                </a:lnTo>
                <a:lnTo>
                  <a:pt x="39699" y="17333"/>
                </a:lnTo>
                <a:lnTo>
                  <a:pt x="39699" y="17333"/>
                </a:lnTo>
                <a:lnTo>
                  <a:pt x="40601" y="17333"/>
                </a:lnTo>
                <a:lnTo>
                  <a:pt x="40601" y="17333"/>
                </a:lnTo>
                <a:lnTo>
                  <a:pt x="40601" y="17333"/>
                </a:lnTo>
                <a:lnTo>
                  <a:pt x="41503" y="17333"/>
                </a:lnTo>
                <a:lnTo>
                  <a:pt x="41503" y="17333"/>
                </a:lnTo>
                <a:lnTo>
                  <a:pt x="41503" y="17333"/>
                </a:lnTo>
                <a:lnTo>
                  <a:pt x="41503" y="17333"/>
                </a:lnTo>
                <a:lnTo>
                  <a:pt x="41503" y="17333"/>
                </a:lnTo>
                <a:lnTo>
                  <a:pt x="42406" y="17333"/>
                </a:lnTo>
                <a:lnTo>
                  <a:pt x="42406" y="17333"/>
                </a:lnTo>
                <a:lnTo>
                  <a:pt x="42406" y="17333"/>
                </a:lnTo>
                <a:lnTo>
                  <a:pt x="42406" y="17333"/>
                </a:lnTo>
                <a:lnTo>
                  <a:pt x="43759" y="17333"/>
                </a:lnTo>
                <a:lnTo>
                  <a:pt x="43759" y="17333"/>
                </a:lnTo>
                <a:lnTo>
                  <a:pt x="43759" y="21333"/>
                </a:lnTo>
                <a:lnTo>
                  <a:pt x="43759" y="21333"/>
                </a:lnTo>
                <a:lnTo>
                  <a:pt x="44661" y="21333"/>
                </a:lnTo>
                <a:lnTo>
                  <a:pt x="44661" y="21333"/>
                </a:lnTo>
                <a:lnTo>
                  <a:pt x="44661" y="21333"/>
                </a:lnTo>
                <a:lnTo>
                  <a:pt x="44661" y="21333"/>
                </a:lnTo>
                <a:lnTo>
                  <a:pt x="44661" y="21333"/>
                </a:lnTo>
                <a:lnTo>
                  <a:pt x="45563" y="21333"/>
                </a:lnTo>
                <a:lnTo>
                  <a:pt x="45563" y="21333"/>
                </a:lnTo>
                <a:lnTo>
                  <a:pt x="45563" y="21333"/>
                </a:lnTo>
                <a:lnTo>
                  <a:pt x="45563" y="21333"/>
                </a:lnTo>
                <a:lnTo>
                  <a:pt x="46466" y="21333"/>
                </a:lnTo>
                <a:lnTo>
                  <a:pt x="46466" y="21333"/>
                </a:lnTo>
                <a:lnTo>
                  <a:pt x="46466" y="21333"/>
                </a:lnTo>
                <a:lnTo>
                  <a:pt x="47368" y="21333"/>
                </a:lnTo>
                <a:lnTo>
                  <a:pt x="47368" y="21333"/>
                </a:lnTo>
                <a:lnTo>
                  <a:pt x="47368" y="21333"/>
                </a:lnTo>
                <a:lnTo>
                  <a:pt x="47368" y="21333"/>
                </a:lnTo>
                <a:lnTo>
                  <a:pt x="47368" y="21333"/>
                </a:lnTo>
                <a:lnTo>
                  <a:pt x="48721" y="21333"/>
                </a:lnTo>
                <a:lnTo>
                  <a:pt x="48721" y="21333"/>
                </a:lnTo>
                <a:lnTo>
                  <a:pt x="48721" y="21333"/>
                </a:lnTo>
                <a:lnTo>
                  <a:pt x="48721" y="24000"/>
                </a:lnTo>
                <a:lnTo>
                  <a:pt x="48721" y="24000"/>
                </a:lnTo>
                <a:lnTo>
                  <a:pt x="49624" y="24000"/>
                </a:lnTo>
                <a:lnTo>
                  <a:pt x="49624" y="24000"/>
                </a:lnTo>
                <a:lnTo>
                  <a:pt x="49624" y="24000"/>
                </a:lnTo>
                <a:lnTo>
                  <a:pt x="50526" y="24000"/>
                </a:lnTo>
                <a:lnTo>
                  <a:pt x="50526" y="24000"/>
                </a:lnTo>
                <a:lnTo>
                  <a:pt x="50526" y="24000"/>
                </a:lnTo>
                <a:lnTo>
                  <a:pt x="50526" y="24000"/>
                </a:lnTo>
                <a:lnTo>
                  <a:pt x="50526" y="24000"/>
                </a:lnTo>
                <a:lnTo>
                  <a:pt x="50526" y="24000"/>
                </a:lnTo>
                <a:lnTo>
                  <a:pt x="51428" y="24000"/>
                </a:lnTo>
                <a:lnTo>
                  <a:pt x="51428" y="24000"/>
                </a:lnTo>
                <a:lnTo>
                  <a:pt x="51428" y="24000"/>
                </a:lnTo>
                <a:lnTo>
                  <a:pt x="51428" y="24000"/>
                </a:lnTo>
                <a:lnTo>
                  <a:pt x="52330" y="24000"/>
                </a:lnTo>
                <a:lnTo>
                  <a:pt x="52330" y="26666"/>
                </a:lnTo>
                <a:lnTo>
                  <a:pt x="52330" y="26666"/>
                </a:lnTo>
                <a:lnTo>
                  <a:pt x="52330" y="26666"/>
                </a:lnTo>
                <a:lnTo>
                  <a:pt x="52330" y="26666"/>
                </a:lnTo>
                <a:lnTo>
                  <a:pt x="51428" y="26666"/>
                </a:lnTo>
                <a:lnTo>
                  <a:pt x="51428" y="26666"/>
                </a:lnTo>
                <a:lnTo>
                  <a:pt x="51428" y="29333"/>
                </a:lnTo>
                <a:lnTo>
                  <a:pt x="51428" y="29333"/>
                </a:lnTo>
                <a:lnTo>
                  <a:pt x="51428" y="29333"/>
                </a:lnTo>
                <a:lnTo>
                  <a:pt x="51428" y="29333"/>
                </a:lnTo>
                <a:lnTo>
                  <a:pt x="51428" y="29333"/>
                </a:lnTo>
                <a:lnTo>
                  <a:pt x="51428" y="29333"/>
                </a:lnTo>
                <a:lnTo>
                  <a:pt x="51428" y="29333"/>
                </a:lnTo>
                <a:lnTo>
                  <a:pt x="52330" y="29333"/>
                </a:lnTo>
                <a:lnTo>
                  <a:pt x="52330" y="29333"/>
                </a:lnTo>
                <a:lnTo>
                  <a:pt x="52330" y="32000"/>
                </a:lnTo>
                <a:lnTo>
                  <a:pt x="51428" y="32000"/>
                </a:lnTo>
                <a:lnTo>
                  <a:pt x="51428" y="32000"/>
                </a:lnTo>
                <a:lnTo>
                  <a:pt x="51428" y="32000"/>
                </a:lnTo>
                <a:lnTo>
                  <a:pt x="51428" y="32000"/>
                </a:lnTo>
                <a:lnTo>
                  <a:pt x="52330" y="32000"/>
                </a:lnTo>
                <a:lnTo>
                  <a:pt x="52330" y="32000"/>
                </a:lnTo>
                <a:lnTo>
                  <a:pt x="52330" y="32000"/>
                </a:lnTo>
                <a:lnTo>
                  <a:pt x="52330" y="32000"/>
                </a:lnTo>
                <a:lnTo>
                  <a:pt x="53684" y="32000"/>
                </a:lnTo>
                <a:lnTo>
                  <a:pt x="53684" y="29333"/>
                </a:lnTo>
                <a:lnTo>
                  <a:pt x="53684" y="29333"/>
                </a:lnTo>
                <a:lnTo>
                  <a:pt x="53684" y="29333"/>
                </a:lnTo>
                <a:lnTo>
                  <a:pt x="53684" y="29333"/>
                </a:lnTo>
                <a:lnTo>
                  <a:pt x="53684" y="29333"/>
                </a:lnTo>
                <a:lnTo>
                  <a:pt x="54586" y="29333"/>
                </a:lnTo>
                <a:lnTo>
                  <a:pt x="54586" y="29333"/>
                </a:lnTo>
                <a:lnTo>
                  <a:pt x="54586" y="29333"/>
                </a:lnTo>
                <a:lnTo>
                  <a:pt x="54586" y="29333"/>
                </a:lnTo>
                <a:lnTo>
                  <a:pt x="54586" y="26666"/>
                </a:lnTo>
                <a:lnTo>
                  <a:pt x="54586" y="26666"/>
                </a:lnTo>
                <a:lnTo>
                  <a:pt x="55488" y="26666"/>
                </a:lnTo>
                <a:lnTo>
                  <a:pt x="55488" y="26666"/>
                </a:lnTo>
                <a:lnTo>
                  <a:pt x="55488" y="26666"/>
                </a:lnTo>
                <a:lnTo>
                  <a:pt x="56390" y="26666"/>
                </a:lnTo>
                <a:lnTo>
                  <a:pt x="56390" y="26666"/>
                </a:lnTo>
                <a:lnTo>
                  <a:pt x="56390" y="26666"/>
                </a:lnTo>
                <a:lnTo>
                  <a:pt x="56390" y="26666"/>
                </a:lnTo>
                <a:lnTo>
                  <a:pt x="57293" y="26666"/>
                </a:lnTo>
                <a:lnTo>
                  <a:pt x="57293" y="26666"/>
                </a:lnTo>
                <a:lnTo>
                  <a:pt x="57293" y="26666"/>
                </a:lnTo>
                <a:lnTo>
                  <a:pt x="57293" y="26666"/>
                </a:lnTo>
                <a:lnTo>
                  <a:pt x="58646" y="26666"/>
                </a:lnTo>
                <a:lnTo>
                  <a:pt x="58646" y="26666"/>
                </a:lnTo>
                <a:lnTo>
                  <a:pt x="58646" y="26666"/>
                </a:lnTo>
                <a:lnTo>
                  <a:pt x="59548" y="26666"/>
                </a:lnTo>
                <a:lnTo>
                  <a:pt x="59548" y="26666"/>
                </a:lnTo>
                <a:lnTo>
                  <a:pt x="59548" y="26666"/>
                </a:lnTo>
                <a:lnTo>
                  <a:pt x="59548" y="26666"/>
                </a:lnTo>
                <a:lnTo>
                  <a:pt x="59548" y="26666"/>
                </a:lnTo>
                <a:lnTo>
                  <a:pt x="59548" y="26666"/>
                </a:lnTo>
                <a:lnTo>
                  <a:pt x="58646" y="26666"/>
                </a:lnTo>
                <a:lnTo>
                  <a:pt x="58646" y="26666"/>
                </a:lnTo>
                <a:lnTo>
                  <a:pt x="58646" y="26666"/>
                </a:lnTo>
                <a:lnTo>
                  <a:pt x="57293" y="26666"/>
                </a:lnTo>
                <a:lnTo>
                  <a:pt x="57293" y="26666"/>
                </a:lnTo>
                <a:lnTo>
                  <a:pt x="57293" y="26666"/>
                </a:lnTo>
                <a:lnTo>
                  <a:pt x="57293" y="26666"/>
                </a:lnTo>
                <a:lnTo>
                  <a:pt x="57293" y="26666"/>
                </a:lnTo>
                <a:lnTo>
                  <a:pt x="57293" y="24000"/>
                </a:lnTo>
                <a:lnTo>
                  <a:pt x="58646" y="24000"/>
                </a:lnTo>
                <a:lnTo>
                  <a:pt x="58646" y="24000"/>
                </a:lnTo>
                <a:lnTo>
                  <a:pt x="57293" y="24000"/>
                </a:lnTo>
                <a:lnTo>
                  <a:pt x="57293" y="24000"/>
                </a:lnTo>
                <a:lnTo>
                  <a:pt x="57293" y="24000"/>
                </a:lnTo>
                <a:lnTo>
                  <a:pt x="57293" y="24000"/>
                </a:lnTo>
                <a:lnTo>
                  <a:pt x="57293" y="24000"/>
                </a:lnTo>
                <a:lnTo>
                  <a:pt x="56390" y="24000"/>
                </a:lnTo>
                <a:lnTo>
                  <a:pt x="56390" y="24000"/>
                </a:lnTo>
                <a:lnTo>
                  <a:pt x="56390" y="24000"/>
                </a:lnTo>
                <a:lnTo>
                  <a:pt x="56390" y="24000"/>
                </a:lnTo>
                <a:lnTo>
                  <a:pt x="56390" y="21333"/>
                </a:lnTo>
                <a:lnTo>
                  <a:pt x="55488" y="21333"/>
                </a:lnTo>
                <a:lnTo>
                  <a:pt x="55488" y="21333"/>
                </a:lnTo>
                <a:lnTo>
                  <a:pt x="55488" y="21333"/>
                </a:lnTo>
                <a:lnTo>
                  <a:pt x="55488" y="21333"/>
                </a:lnTo>
                <a:lnTo>
                  <a:pt x="54586" y="21333"/>
                </a:lnTo>
                <a:lnTo>
                  <a:pt x="54586" y="21333"/>
                </a:lnTo>
                <a:lnTo>
                  <a:pt x="54586" y="17333"/>
                </a:lnTo>
                <a:lnTo>
                  <a:pt x="55488" y="17333"/>
                </a:lnTo>
                <a:lnTo>
                  <a:pt x="55488" y="17333"/>
                </a:lnTo>
                <a:lnTo>
                  <a:pt x="55488" y="17333"/>
                </a:lnTo>
                <a:lnTo>
                  <a:pt x="55488" y="17333"/>
                </a:lnTo>
                <a:lnTo>
                  <a:pt x="56390" y="17333"/>
                </a:lnTo>
                <a:lnTo>
                  <a:pt x="56390" y="17333"/>
                </a:lnTo>
                <a:lnTo>
                  <a:pt x="56390" y="17333"/>
                </a:lnTo>
                <a:lnTo>
                  <a:pt x="56390" y="17333"/>
                </a:lnTo>
                <a:lnTo>
                  <a:pt x="57293" y="17333"/>
                </a:lnTo>
                <a:lnTo>
                  <a:pt x="57293" y="17333"/>
                </a:lnTo>
                <a:lnTo>
                  <a:pt x="57293" y="17333"/>
                </a:lnTo>
                <a:lnTo>
                  <a:pt x="57293" y="17333"/>
                </a:lnTo>
                <a:lnTo>
                  <a:pt x="58646" y="17333"/>
                </a:lnTo>
                <a:lnTo>
                  <a:pt x="58646" y="17333"/>
                </a:lnTo>
                <a:lnTo>
                  <a:pt x="58646" y="17333"/>
                </a:lnTo>
                <a:lnTo>
                  <a:pt x="58646" y="17333"/>
                </a:lnTo>
                <a:lnTo>
                  <a:pt x="59548" y="17333"/>
                </a:lnTo>
                <a:lnTo>
                  <a:pt x="59548" y="17333"/>
                </a:lnTo>
                <a:lnTo>
                  <a:pt x="59548" y="17333"/>
                </a:lnTo>
                <a:lnTo>
                  <a:pt x="59548" y="17333"/>
                </a:lnTo>
                <a:lnTo>
                  <a:pt x="60451" y="17333"/>
                </a:lnTo>
                <a:lnTo>
                  <a:pt x="60451" y="17333"/>
                </a:lnTo>
                <a:lnTo>
                  <a:pt x="60451" y="17333"/>
                </a:lnTo>
                <a:lnTo>
                  <a:pt x="60451" y="17333"/>
                </a:lnTo>
                <a:lnTo>
                  <a:pt x="60451" y="21333"/>
                </a:lnTo>
                <a:lnTo>
                  <a:pt x="61353" y="21333"/>
                </a:lnTo>
                <a:lnTo>
                  <a:pt x="61353" y="21333"/>
                </a:lnTo>
                <a:lnTo>
                  <a:pt x="61353" y="21333"/>
                </a:lnTo>
                <a:lnTo>
                  <a:pt x="62255" y="21333"/>
                </a:lnTo>
                <a:lnTo>
                  <a:pt x="62255" y="21333"/>
                </a:lnTo>
                <a:lnTo>
                  <a:pt x="62255" y="21333"/>
                </a:lnTo>
                <a:lnTo>
                  <a:pt x="62255" y="21333"/>
                </a:lnTo>
                <a:lnTo>
                  <a:pt x="62255" y="21333"/>
                </a:lnTo>
                <a:lnTo>
                  <a:pt x="62255" y="21333"/>
                </a:lnTo>
                <a:lnTo>
                  <a:pt x="62255" y="24000"/>
                </a:lnTo>
                <a:lnTo>
                  <a:pt x="63609" y="24000"/>
                </a:lnTo>
                <a:lnTo>
                  <a:pt x="63609" y="24000"/>
                </a:lnTo>
                <a:lnTo>
                  <a:pt x="63609" y="24000"/>
                </a:lnTo>
                <a:lnTo>
                  <a:pt x="63609" y="24000"/>
                </a:lnTo>
                <a:lnTo>
                  <a:pt x="63609" y="24000"/>
                </a:lnTo>
                <a:lnTo>
                  <a:pt x="64511" y="24000"/>
                </a:lnTo>
                <a:lnTo>
                  <a:pt x="64511" y="24000"/>
                </a:lnTo>
                <a:lnTo>
                  <a:pt x="64511" y="24000"/>
                </a:lnTo>
                <a:lnTo>
                  <a:pt x="65413" y="24000"/>
                </a:lnTo>
                <a:lnTo>
                  <a:pt x="65413" y="24000"/>
                </a:lnTo>
                <a:lnTo>
                  <a:pt x="65413" y="24000"/>
                </a:lnTo>
                <a:lnTo>
                  <a:pt x="65413" y="24000"/>
                </a:lnTo>
                <a:lnTo>
                  <a:pt x="66315" y="24000"/>
                </a:lnTo>
                <a:lnTo>
                  <a:pt x="66315" y="24000"/>
                </a:lnTo>
                <a:lnTo>
                  <a:pt x="66315" y="26666"/>
                </a:lnTo>
                <a:lnTo>
                  <a:pt x="66315" y="26666"/>
                </a:lnTo>
                <a:lnTo>
                  <a:pt x="66315" y="26666"/>
                </a:lnTo>
                <a:lnTo>
                  <a:pt x="67218" y="26666"/>
                </a:lnTo>
                <a:lnTo>
                  <a:pt x="67218" y="26666"/>
                </a:lnTo>
                <a:lnTo>
                  <a:pt x="67218" y="26666"/>
                </a:lnTo>
                <a:lnTo>
                  <a:pt x="67218" y="26666"/>
                </a:lnTo>
                <a:lnTo>
                  <a:pt x="67218" y="26666"/>
                </a:lnTo>
                <a:lnTo>
                  <a:pt x="67218" y="26666"/>
                </a:lnTo>
                <a:lnTo>
                  <a:pt x="68571" y="26666"/>
                </a:lnTo>
                <a:lnTo>
                  <a:pt x="68571" y="26666"/>
                </a:lnTo>
                <a:lnTo>
                  <a:pt x="68571" y="26666"/>
                </a:lnTo>
                <a:lnTo>
                  <a:pt x="68571" y="26666"/>
                </a:lnTo>
                <a:lnTo>
                  <a:pt x="68571" y="26666"/>
                </a:lnTo>
                <a:lnTo>
                  <a:pt x="69473" y="26666"/>
                </a:lnTo>
                <a:lnTo>
                  <a:pt x="69473" y="29333"/>
                </a:lnTo>
                <a:lnTo>
                  <a:pt x="69473" y="29333"/>
                </a:lnTo>
                <a:lnTo>
                  <a:pt x="69473" y="29333"/>
                </a:lnTo>
                <a:lnTo>
                  <a:pt x="69473" y="29333"/>
                </a:lnTo>
                <a:lnTo>
                  <a:pt x="69473" y="29333"/>
                </a:lnTo>
                <a:lnTo>
                  <a:pt x="68571" y="29333"/>
                </a:lnTo>
                <a:lnTo>
                  <a:pt x="68571" y="32000"/>
                </a:lnTo>
                <a:lnTo>
                  <a:pt x="68571" y="32000"/>
                </a:lnTo>
                <a:lnTo>
                  <a:pt x="68571" y="32000"/>
                </a:lnTo>
                <a:lnTo>
                  <a:pt x="69473" y="32000"/>
                </a:lnTo>
                <a:lnTo>
                  <a:pt x="69473" y="36000"/>
                </a:lnTo>
                <a:lnTo>
                  <a:pt x="69473" y="36000"/>
                </a:lnTo>
                <a:lnTo>
                  <a:pt x="69473" y="36000"/>
                </a:lnTo>
                <a:lnTo>
                  <a:pt x="69473" y="36000"/>
                </a:lnTo>
                <a:lnTo>
                  <a:pt x="69473" y="36000"/>
                </a:lnTo>
                <a:lnTo>
                  <a:pt x="69473" y="38666"/>
                </a:lnTo>
                <a:lnTo>
                  <a:pt x="70375" y="38666"/>
                </a:lnTo>
                <a:lnTo>
                  <a:pt x="70375" y="36000"/>
                </a:lnTo>
                <a:lnTo>
                  <a:pt x="70375" y="36000"/>
                </a:lnTo>
                <a:lnTo>
                  <a:pt x="70375" y="36000"/>
                </a:lnTo>
                <a:lnTo>
                  <a:pt x="70375" y="38666"/>
                </a:lnTo>
                <a:lnTo>
                  <a:pt x="70375" y="38666"/>
                </a:lnTo>
                <a:lnTo>
                  <a:pt x="70375" y="38666"/>
                </a:lnTo>
                <a:lnTo>
                  <a:pt x="70375" y="38666"/>
                </a:lnTo>
                <a:lnTo>
                  <a:pt x="70375" y="38666"/>
                </a:lnTo>
                <a:lnTo>
                  <a:pt x="70375" y="41333"/>
                </a:lnTo>
                <a:lnTo>
                  <a:pt x="70375" y="41333"/>
                </a:lnTo>
                <a:lnTo>
                  <a:pt x="70375" y="41333"/>
                </a:lnTo>
                <a:lnTo>
                  <a:pt x="71278" y="41333"/>
                </a:lnTo>
                <a:lnTo>
                  <a:pt x="71278" y="41333"/>
                </a:lnTo>
                <a:lnTo>
                  <a:pt x="71278" y="41333"/>
                </a:lnTo>
                <a:lnTo>
                  <a:pt x="71278" y="41333"/>
                </a:lnTo>
                <a:lnTo>
                  <a:pt x="71278" y="38666"/>
                </a:lnTo>
                <a:lnTo>
                  <a:pt x="71278" y="38666"/>
                </a:lnTo>
                <a:lnTo>
                  <a:pt x="72180" y="38666"/>
                </a:lnTo>
                <a:lnTo>
                  <a:pt x="72180" y="38666"/>
                </a:lnTo>
                <a:lnTo>
                  <a:pt x="72180" y="38666"/>
                </a:lnTo>
                <a:lnTo>
                  <a:pt x="72180" y="41333"/>
                </a:lnTo>
                <a:lnTo>
                  <a:pt x="72180" y="41333"/>
                </a:lnTo>
                <a:lnTo>
                  <a:pt x="72180" y="41333"/>
                </a:lnTo>
                <a:lnTo>
                  <a:pt x="72180" y="41333"/>
                </a:lnTo>
                <a:lnTo>
                  <a:pt x="72180" y="41333"/>
                </a:lnTo>
                <a:lnTo>
                  <a:pt x="71278" y="41333"/>
                </a:lnTo>
                <a:lnTo>
                  <a:pt x="71278" y="44000"/>
                </a:lnTo>
                <a:lnTo>
                  <a:pt x="71278" y="44000"/>
                </a:lnTo>
                <a:lnTo>
                  <a:pt x="71278" y="44000"/>
                </a:lnTo>
                <a:lnTo>
                  <a:pt x="71278" y="44000"/>
                </a:lnTo>
                <a:lnTo>
                  <a:pt x="71278" y="44000"/>
                </a:lnTo>
                <a:lnTo>
                  <a:pt x="71278" y="46666"/>
                </a:lnTo>
                <a:lnTo>
                  <a:pt x="71278" y="46666"/>
                </a:lnTo>
                <a:lnTo>
                  <a:pt x="71278" y="46666"/>
                </a:lnTo>
                <a:lnTo>
                  <a:pt x="72180" y="46666"/>
                </a:lnTo>
                <a:lnTo>
                  <a:pt x="72180" y="46666"/>
                </a:lnTo>
                <a:lnTo>
                  <a:pt x="72180" y="46666"/>
                </a:lnTo>
                <a:lnTo>
                  <a:pt x="72180" y="46666"/>
                </a:lnTo>
                <a:lnTo>
                  <a:pt x="73533" y="46666"/>
                </a:lnTo>
                <a:lnTo>
                  <a:pt x="73533" y="46666"/>
                </a:lnTo>
                <a:lnTo>
                  <a:pt x="73533" y="46666"/>
                </a:lnTo>
                <a:lnTo>
                  <a:pt x="73533" y="50666"/>
                </a:lnTo>
                <a:lnTo>
                  <a:pt x="73533" y="50666"/>
                </a:lnTo>
                <a:lnTo>
                  <a:pt x="73533" y="50666"/>
                </a:lnTo>
                <a:lnTo>
                  <a:pt x="73533" y="46666"/>
                </a:lnTo>
                <a:lnTo>
                  <a:pt x="74436" y="46666"/>
                </a:lnTo>
                <a:lnTo>
                  <a:pt x="74436" y="46666"/>
                </a:lnTo>
                <a:lnTo>
                  <a:pt x="74436" y="46666"/>
                </a:lnTo>
                <a:lnTo>
                  <a:pt x="74436" y="46666"/>
                </a:lnTo>
                <a:lnTo>
                  <a:pt x="74436" y="46666"/>
                </a:lnTo>
                <a:lnTo>
                  <a:pt x="75338" y="46666"/>
                </a:lnTo>
                <a:lnTo>
                  <a:pt x="75338" y="46666"/>
                </a:lnTo>
                <a:lnTo>
                  <a:pt x="75338" y="46666"/>
                </a:lnTo>
                <a:lnTo>
                  <a:pt x="75338" y="46666"/>
                </a:lnTo>
                <a:lnTo>
                  <a:pt x="76240" y="46666"/>
                </a:lnTo>
                <a:lnTo>
                  <a:pt x="76240" y="46666"/>
                </a:lnTo>
                <a:lnTo>
                  <a:pt x="76240" y="44000"/>
                </a:lnTo>
                <a:lnTo>
                  <a:pt x="76240" y="44000"/>
                </a:lnTo>
                <a:lnTo>
                  <a:pt x="76240" y="44000"/>
                </a:lnTo>
                <a:lnTo>
                  <a:pt x="76240" y="44000"/>
                </a:lnTo>
                <a:lnTo>
                  <a:pt x="76240" y="41333"/>
                </a:lnTo>
                <a:lnTo>
                  <a:pt x="76240" y="41333"/>
                </a:lnTo>
                <a:lnTo>
                  <a:pt x="76240" y="41333"/>
                </a:lnTo>
                <a:lnTo>
                  <a:pt x="76240" y="41333"/>
                </a:lnTo>
                <a:lnTo>
                  <a:pt x="75338" y="41333"/>
                </a:lnTo>
                <a:lnTo>
                  <a:pt x="75338" y="41333"/>
                </a:lnTo>
                <a:lnTo>
                  <a:pt x="75338" y="41333"/>
                </a:lnTo>
                <a:lnTo>
                  <a:pt x="75338" y="38666"/>
                </a:lnTo>
                <a:lnTo>
                  <a:pt x="75338" y="38666"/>
                </a:lnTo>
                <a:lnTo>
                  <a:pt x="75338" y="38666"/>
                </a:lnTo>
                <a:lnTo>
                  <a:pt x="74436" y="38666"/>
                </a:lnTo>
                <a:lnTo>
                  <a:pt x="74436" y="38666"/>
                </a:lnTo>
                <a:lnTo>
                  <a:pt x="74436" y="38666"/>
                </a:lnTo>
                <a:lnTo>
                  <a:pt x="74436" y="38666"/>
                </a:lnTo>
                <a:lnTo>
                  <a:pt x="74436" y="36000"/>
                </a:lnTo>
                <a:lnTo>
                  <a:pt x="74436" y="36000"/>
                </a:lnTo>
                <a:lnTo>
                  <a:pt x="74436" y="36000"/>
                </a:lnTo>
                <a:lnTo>
                  <a:pt x="74436" y="36000"/>
                </a:lnTo>
                <a:lnTo>
                  <a:pt x="73533" y="36000"/>
                </a:lnTo>
                <a:lnTo>
                  <a:pt x="73533" y="32000"/>
                </a:lnTo>
                <a:lnTo>
                  <a:pt x="74436" y="32000"/>
                </a:lnTo>
                <a:lnTo>
                  <a:pt x="74436" y="32000"/>
                </a:lnTo>
                <a:lnTo>
                  <a:pt x="74436" y="32000"/>
                </a:lnTo>
                <a:lnTo>
                  <a:pt x="73533" y="32000"/>
                </a:lnTo>
                <a:lnTo>
                  <a:pt x="73533" y="29333"/>
                </a:lnTo>
                <a:lnTo>
                  <a:pt x="73533" y="29333"/>
                </a:lnTo>
                <a:lnTo>
                  <a:pt x="73533" y="29333"/>
                </a:lnTo>
                <a:lnTo>
                  <a:pt x="73533" y="29333"/>
                </a:lnTo>
                <a:lnTo>
                  <a:pt x="73533" y="29333"/>
                </a:lnTo>
                <a:lnTo>
                  <a:pt x="73533" y="29333"/>
                </a:lnTo>
                <a:lnTo>
                  <a:pt x="73533" y="29333"/>
                </a:lnTo>
                <a:lnTo>
                  <a:pt x="73533" y="29333"/>
                </a:lnTo>
                <a:lnTo>
                  <a:pt x="73533" y="29333"/>
                </a:lnTo>
                <a:lnTo>
                  <a:pt x="73533" y="26666"/>
                </a:lnTo>
                <a:lnTo>
                  <a:pt x="73533" y="26666"/>
                </a:lnTo>
                <a:lnTo>
                  <a:pt x="73533" y="26666"/>
                </a:lnTo>
                <a:lnTo>
                  <a:pt x="73533" y="26666"/>
                </a:lnTo>
                <a:lnTo>
                  <a:pt x="73533" y="26666"/>
                </a:lnTo>
                <a:lnTo>
                  <a:pt x="72180" y="26666"/>
                </a:lnTo>
                <a:lnTo>
                  <a:pt x="72180" y="26666"/>
                </a:lnTo>
                <a:lnTo>
                  <a:pt x="73533" y="26666"/>
                </a:lnTo>
                <a:lnTo>
                  <a:pt x="73533" y="26666"/>
                </a:lnTo>
                <a:lnTo>
                  <a:pt x="72180" y="26666"/>
                </a:lnTo>
                <a:lnTo>
                  <a:pt x="72180" y="24000"/>
                </a:lnTo>
                <a:lnTo>
                  <a:pt x="72180" y="24000"/>
                </a:lnTo>
                <a:lnTo>
                  <a:pt x="72180" y="24000"/>
                </a:lnTo>
                <a:lnTo>
                  <a:pt x="72180" y="24000"/>
                </a:lnTo>
                <a:lnTo>
                  <a:pt x="72180" y="24000"/>
                </a:lnTo>
                <a:lnTo>
                  <a:pt x="72180" y="21333"/>
                </a:lnTo>
                <a:lnTo>
                  <a:pt x="72180" y="21333"/>
                </a:lnTo>
                <a:lnTo>
                  <a:pt x="71278" y="21333"/>
                </a:lnTo>
                <a:lnTo>
                  <a:pt x="71278" y="21333"/>
                </a:lnTo>
                <a:lnTo>
                  <a:pt x="71278" y="17333"/>
                </a:lnTo>
                <a:lnTo>
                  <a:pt x="71278" y="17333"/>
                </a:lnTo>
                <a:lnTo>
                  <a:pt x="71278" y="17333"/>
                </a:lnTo>
                <a:lnTo>
                  <a:pt x="71278" y="17333"/>
                </a:lnTo>
                <a:lnTo>
                  <a:pt x="71278" y="17333"/>
                </a:lnTo>
                <a:lnTo>
                  <a:pt x="71278" y="17333"/>
                </a:lnTo>
                <a:lnTo>
                  <a:pt x="71278" y="14666"/>
                </a:lnTo>
                <a:lnTo>
                  <a:pt x="71278" y="14666"/>
                </a:lnTo>
                <a:lnTo>
                  <a:pt x="71278" y="14666"/>
                </a:lnTo>
                <a:lnTo>
                  <a:pt x="71278" y="14666"/>
                </a:lnTo>
                <a:lnTo>
                  <a:pt x="71278" y="14666"/>
                </a:lnTo>
                <a:lnTo>
                  <a:pt x="71278" y="14666"/>
                </a:lnTo>
                <a:lnTo>
                  <a:pt x="72180" y="14666"/>
                </a:lnTo>
                <a:lnTo>
                  <a:pt x="72180" y="12000"/>
                </a:lnTo>
                <a:lnTo>
                  <a:pt x="72180" y="12000"/>
                </a:lnTo>
                <a:lnTo>
                  <a:pt x="72180" y="12000"/>
                </a:lnTo>
                <a:lnTo>
                  <a:pt x="72180" y="12000"/>
                </a:lnTo>
                <a:lnTo>
                  <a:pt x="72180" y="12000"/>
                </a:lnTo>
                <a:lnTo>
                  <a:pt x="72180" y="9333"/>
                </a:lnTo>
                <a:lnTo>
                  <a:pt x="73533" y="9333"/>
                </a:lnTo>
                <a:lnTo>
                  <a:pt x="73533" y="9333"/>
                </a:lnTo>
                <a:lnTo>
                  <a:pt x="73533" y="9333"/>
                </a:lnTo>
                <a:lnTo>
                  <a:pt x="73533" y="9333"/>
                </a:lnTo>
                <a:lnTo>
                  <a:pt x="74436" y="9333"/>
                </a:lnTo>
                <a:lnTo>
                  <a:pt x="74436" y="9333"/>
                </a:lnTo>
                <a:lnTo>
                  <a:pt x="74436" y="12000"/>
                </a:lnTo>
                <a:lnTo>
                  <a:pt x="74436" y="12000"/>
                </a:lnTo>
                <a:lnTo>
                  <a:pt x="74436" y="12000"/>
                </a:lnTo>
                <a:lnTo>
                  <a:pt x="75338" y="12000"/>
                </a:lnTo>
                <a:lnTo>
                  <a:pt x="75338" y="12000"/>
                </a:lnTo>
                <a:lnTo>
                  <a:pt x="75338" y="12000"/>
                </a:lnTo>
                <a:lnTo>
                  <a:pt x="76240" y="12000"/>
                </a:lnTo>
                <a:lnTo>
                  <a:pt x="76240" y="12000"/>
                </a:lnTo>
                <a:lnTo>
                  <a:pt x="76240" y="12000"/>
                </a:lnTo>
                <a:lnTo>
                  <a:pt x="76240" y="12000"/>
                </a:lnTo>
                <a:lnTo>
                  <a:pt x="76240" y="12000"/>
                </a:lnTo>
                <a:lnTo>
                  <a:pt x="77142" y="12000"/>
                </a:lnTo>
                <a:lnTo>
                  <a:pt x="77142" y="12000"/>
                </a:lnTo>
                <a:lnTo>
                  <a:pt x="77142" y="12000"/>
                </a:lnTo>
                <a:lnTo>
                  <a:pt x="77142" y="12000"/>
                </a:lnTo>
                <a:lnTo>
                  <a:pt x="77142" y="12000"/>
                </a:lnTo>
                <a:lnTo>
                  <a:pt x="78496" y="12000"/>
                </a:lnTo>
                <a:lnTo>
                  <a:pt x="78496" y="14666"/>
                </a:lnTo>
                <a:lnTo>
                  <a:pt x="78496" y="14666"/>
                </a:lnTo>
                <a:lnTo>
                  <a:pt x="78496" y="14666"/>
                </a:lnTo>
                <a:lnTo>
                  <a:pt x="78496" y="12000"/>
                </a:lnTo>
                <a:lnTo>
                  <a:pt x="78496" y="12000"/>
                </a:lnTo>
                <a:lnTo>
                  <a:pt x="79398" y="12000"/>
                </a:lnTo>
                <a:lnTo>
                  <a:pt x="79398" y="12000"/>
                </a:lnTo>
                <a:lnTo>
                  <a:pt x="79398" y="12000"/>
                </a:lnTo>
                <a:lnTo>
                  <a:pt x="79398" y="12000"/>
                </a:lnTo>
                <a:lnTo>
                  <a:pt x="79398" y="12000"/>
                </a:lnTo>
                <a:lnTo>
                  <a:pt x="80300" y="12000"/>
                </a:lnTo>
                <a:lnTo>
                  <a:pt x="80300" y="12000"/>
                </a:lnTo>
                <a:lnTo>
                  <a:pt x="80300" y="12000"/>
                </a:lnTo>
                <a:lnTo>
                  <a:pt x="80300" y="12000"/>
                </a:lnTo>
                <a:lnTo>
                  <a:pt x="81203" y="12000"/>
                </a:lnTo>
                <a:lnTo>
                  <a:pt x="81203" y="12000"/>
                </a:lnTo>
                <a:lnTo>
                  <a:pt x="81203" y="12000"/>
                </a:lnTo>
                <a:lnTo>
                  <a:pt x="81203" y="12000"/>
                </a:lnTo>
                <a:lnTo>
                  <a:pt x="81203" y="12000"/>
                </a:lnTo>
                <a:lnTo>
                  <a:pt x="82105" y="12000"/>
                </a:lnTo>
                <a:lnTo>
                  <a:pt x="82105" y="12000"/>
                </a:lnTo>
                <a:lnTo>
                  <a:pt x="82105" y="12000"/>
                </a:lnTo>
                <a:lnTo>
                  <a:pt x="82105" y="12000"/>
                </a:lnTo>
                <a:lnTo>
                  <a:pt x="83458" y="12000"/>
                </a:lnTo>
                <a:lnTo>
                  <a:pt x="83458" y="12000"/>
                </a:lnTo>
                <a:lnTo>
                  <a:pt x="83458" y="14666"/>
                </a:lnTo>
                <a:lnTo>
                  <a:pt x="83458" y="14666"/>
                </a:lnTo>
                <a:lnTo>
                  <a:pt x="83458" y="14666"/>
                </a:lnTo>
                <a:lnTo>
                  <a:pt x="83458" y="14666"/>
                </a:lnTo>
                <a:lnTo>
                  <a:pt x="84360" y="14666"/>
                </a:lnTo>
                <a:lnTo>
                  <a:pt x="84360" y="14666"/>
                </a:lnTo>
                <a:lnTo>
                  <a:pt x="84360" y="14666"/>
                </a:lnTo>
                <a:lnTo>
                  <a:pt x="84360" y="14666"/>
                </a:lnTo>
                <a:lnTo>
                  <a:pt x="85263" y="14666"/>
                </a:lnTo>
                <a:lnTo>
                  <a:pt x="85263" y="17333"/>
                </a:lnTo>
                <a:lnTo>
                  <a:pt x="85263" y="17333"/>
                </a:lnTo>
                <a:lnTo>
                  <a:pt x="85263" y="17333"/>
                </a:lnTo>
                <a:lnTo>
                  <a:pt x="85263" y="17333"/>
                </a:lnTo>
                <a:lnTo>
                  <a:pt x="86165" y="17333"/>
                </a:lnTo>
                <a:lnTo>
                  <a:pt x="86165" y="17333"/>
                </a:lnTo>
                <a:lnTo>
                  <a:pt x="86165" y="17333"/>
                </a:lnTo>
                <a:lnTo>
                  <a:pt x="86165" y="17333"/>
                </a:lnTo>
                <a:lnTo>
                  <a:pt x="86165" y="14666"/>
                </a:lnTo>
                <a:lnTo>
                  <a:pt x="86165" y="14666"/>
                </a:lnTo>
                <a:lnTo>
                  <a:pt x="86165" y="14666"/>
                </a:lnTo>
                <a:lnTo>
                  <a:pt x="86165" y="14666"/>
                </a:lnTo>
                <a:lnTo>
                  <a:pt x="86165" y="14666"/>
                </a:lnTo>
                <a:lnTo>
                  <a:pt x="85263" y="14666"/>
                </a:lnTo>
                <a:lnTo>
                  <a:pt x="85263" y="14666"/>
                </a:lnTo>
                <a:lnTo>
                  <a:pt x="85263" y="14666"/>
                </a:lnTo>
                <a:lnTo>
                  <a:pt x="85263" y="14666"/>
                </a:lnTo>
                <a:lnTo>
                  <a:pt x="85263" y="14666"/>
                </a:lnTo>
                <a:lnTo>
                  <a:pt x="85263" y="12000"/>
                </a:lnTo>
                <a:lnTo>
                  <a:pt x="84360" y="12000"/>
                </a:lnTo>
                <a:lnTo>
                  <a:pt x="84360" y="12000"/>
                </a:lnTo>
                <a:lnTo>
                  <a:pt x="84360" y="12000"/>
                </a:lnTo>
                <a:lnTo>
                  <a:pt x="84360" y="12000"/>
                </a:lnTo>
                <a:lnTo>
                  <a:pt x="83458" y="12000"/>
                </a:lnTo>
                <a:lnTo>
                  <a:pt x="83458" y="12000"/>
                </a:lnTo>
                <a:lnTo>
                  <a:pt x="83458" y="12000"/>
                </a:lnTo>
                <a:lnTo>
                  <a:pt x="83458" y="12000"/>
                </a:lnTo>
                <a:lnTo>
                  <a:pt x="83458" y="9333"/>
                </a:lnTo>
                <a:lnTo>
                  <a:pt x="83458" y="9333"/>
                </a:lnTo>
                <a:lnTo>
                  <a:pt x="82105" y="9333"/>
                </a:lnTo>
                <a:lnTo>
                  <a:pt x="82105" y="9333"/>
                </a:lnTo>
                <a:lnTo>
                  <a:pt x="82105" y="9333"/>
                </a:lnTo>
                <a:lnTo>
                  <a:pt x="82105" y="9333"/>
                </a:lnTo>
                <a:lnTo>
                  <a:pt x="82105" y="9333"/>
                </a:lnTo>
                <a:lnTo>
                  <a:pt x="81203" y="9333"/>
                </a:lnTo>
                <a:lnTo>
                  <a:pt x="81203" y="9333"/>
                </a:lnTo>
                <a:lnTo>
                  <a:pt x="81203" y="9333"/>
                </a:lnTo>
                <a:lnTo>
                  <a:pt x="80300" y="9333"/>
                </a:lnTo>
                <a:lnTo>
                  <a:pt x="80300" y="9333"/>
                </a:lnTo>
                <a:lnTo>
                  <a:pt x="80300" y="9333"/>
                </a:lnTo>
                <a:lnTo>
                  <a:pt x="80300" y="9333"/>
                </a:lnTo>
                <a:lnTo>
                  <a:pt x="79398" y="9333"/>
                </a:lnTo>
                <a:lnTo>
                  <a:pt x="79398" y="9333"/>
                </a:lnTo>
                <a:lnTo>
                  <a:pt x="79398" y="9333"/>
                </a:lnTo>
                <a:lnTo>
                  <a:pt x="79398" y="9333"/>
                </a:lnTo>
                <a:lnTo>
                  <a:pt x="79398" y="6666"/>
                </a:lnTo>
                <a:lnTo>
                  <a:pt x="79398" y="6666"/>
                </a:lnTo>
                <a:lnTo>
                  <a:pt x="79398" y="6666"/>
                </a:lnTo>
                <a:lnTo>
                  <a:pt x="79398" y="6666"/>
                </a:lnTo>
                <a:lnTo>
                  <a:pt x="79398" y="6666"/>
                </a:lnTo>
                <a:lnTo>
                  <a:pt x="80300" y="6666"/>
                </a:lnTo>
                <a:lnTo>
                  <a:pt x="80300" y="6666"/>
                </a:lnTo>
                <a:lnTo>
                  <a:pt x="80300" y="6666"/>
                </a:lnTo>
                <a:lnTo>
                  <a:pt x="80300" y="2666"/>
                </a:lnTo>
                <a:lnTo>
                  <a:pt x="80300" y="2666"/>
                </a:lnTo>
                <a:lnTo>
                  <a:pt x="81203" y="2666"/>
                </a:lnTo>
                <a:lnTo>
                  <a:pt x="81203" y="2666"/>
                </a:lnTo>
                <a:lnTo>
                  <a:pt x="81203" y="2666"/>
                </a:lnTo>
                <a:lnTo>
                  <a:pt x="81203" y="2666"/>
                </a:lnTo>
                <a:lnTo>
                  <a:pt x="81203" y="2666"/>
                </a:lnTo>
                <a:lnTo>
                  <a:pt x="82105" y="2666"/>
                </a:lnTo>
                <a:lnTo>
                  <a:pt x="82105" y="2666"/>
                </a:lnTo>
                <a:lnTo>
                  <a:pt x="82105" y="2666"/>
                </a:lnTo>
                <a:lnTo>
                  <a:pt x="82105" y="0"/>
                </a:lnTo>
                <a:lnTo>
                  <a:pt x="82105" y="0"/>
                </a:lnTo>
                <a:lnTo>
                  <a:pt x="83458" y="0"/>
                </a:lnTo>
                <a:lnTo>
                  <a:pt x="83458" y="0"/>
                </a:lnTo>
                <a:lnTo>
                  <a:pt x="83458" y="0"/>
                </a:lnTo>
                <a:lnTo>
                  <a:pt x="83458" y="0"/>
                </a:lnTo>
                <a:lnTo>
                  <a:pt x="84360" y="0"/>
                </a:lnTo>
                <a:lnTo>
                  <a:pt x="84360" y="0"/>
                </a:lnTo>
                <a:lnTo>
                  <a:pt x="84360" y="0"/>
                </a:lnTo>
                <a:lnTo>
                  <a:pt x="85263" y="0"/>
                </a:lnTo>
                <a:lnTo>
                  <a:pt x="85263" y="0"/>
                </a:lnTo>
                <a:lnTo>
                  <a:pt x="85263" y="0"/>
                </a:lnTo>
                <a:lnTo>
                  <a:pt x="85263" y="0"/>
                </a:lnTo>
                <a:lnTo>
                  <a:pt x="86165" y="0"/>
                </a:lnTo>
                <a:lnTo>
                  <a:pt x="86165" y="0"/>
                </a:lnTo>
                <a:lnTo>
                  <a:pt x="86165" y="0"/>
                </a:lnTo>
                <a:lnTo>
                  <a:pt x="86165" y="0"/>
                </a:lnTo>
                <a:lnTo>
                  <a:pt x="87067" y="0"/>
                </a:lnTo>
                <a:lnTo>
                  <a:pt x="87067" y="0"/>
                </a:lnTo>
                <a:lnTo>
                  <a:pt x="87067" y="0"/>
                </a:lnTo>
                <a:lnTo>
                  <a:pt x="88421" y="0"/>
                </a:lnTo>
                <a:lnTo>
                  <a:pt x="88421" y="0"/>
                </a:lnTo>
                <a:lnTo>
                  <a:pt x="88421" y="0"/>
                </a:lnTo>
                <a:lnTo>
                  <a:pt x="88421" y="0"/>
                </a:lnTo>
                <a:lnTo>
                  <a:pt x="88421" y="0"/>
                </a:lnTo>
                <a:lnTo>
                  <a:pt x="89323" y="0"/>
                </a:lnTo>
                <a:lnTo>
                  <a:pt x="89323" y="0"/>
                </a:lnTo>
                <a:lnTo>
                  <a:pt x="89323" y="0"/>
                </a:lnTo>
                <a:lnTo>
                  <a:pt x="89323" y="0"/>
                </a:lnTo>
                <a:lnTo>
                  <a:pt x="90225" y="0"/>
                </a:lnTo>
                <a:lnTo>
                  <a:pt x="90225" y="0"/>
                </a:lnTo>
                <a:lnTo>
                  <a:pt x="90225" y="0"/>
                </a:lnTo>
                <a:lnTo>
                  <a:pt x="91127" y="0"/>
                </a:lnTo>
                <a:lnTo>
                  <a:pt x="91127" y="0"/>
                </a:lnTo>
                <a:lnTo>
                  <a:pt x="91127" y="0"/>
                </a:lnTo>
                <a:lnTo>
                  <a:pt x="91127" y="0"/>
                </a:lnTo>
                <a:lnTo>
                  <a:pt x="92030" y="0"/>
                </a:lnTo>
                <a:lnTo>
                  <a:pt x="92030" y="0"/>
                </a:lnTo>
                <a:lnTo>
                  <a:pt x="92030" y="0"/>
                </a:lnTo>
                <a:lnTo>
                  <a:pt x="92030" y="0"/>
                </a:lnTo>
                <a:lnTo>
                  <a:pt x="92030" y="0"/>
                </a:lnTo>
                <a:lnTo>
                  <a:pt x="92030" y="2666"/>
                </a:lnTo>
                <a:lnTo>
                  <a:pt x="93383" y="2666"/>
                </a:lnTo>
                <a:lnTo>
                  <a:pt x="93383" y="2666"/>
                </a:lnTo>
                <a:lnTo>
                  <a:pt x="93383" y="2666"/>
                </a:lnTo>
                <a:lnTo>
                  <a:pt x="94285" y="2666"/>
                </a:lnTo>
                <a:lnTo>
                  <a:pt x="94285" y="2666"/>
                </a:lnTo>
                <a:lnTo>
                  <a:pt x="94285" y="2666"/>
                </a:lnTo>
                <a:lnTo>
                  <a:pt x="94285" y="2666"/>
                </a:lnTo>
                <a:lnTo>
                  <a:pt x="94285" y="2666"/>
                </a:lnTo>
                <a:lnTo>
                  <a:pt x="95187" y="2666"/>
                </a:lnTo>
                <a:lnTo>
                  <a:pt x="95187" y="2666"/>
                </a:lnTo>
                <a:lnTo>
                  <a:pt x="95187" y="2666"/>
                </a:lnTo>
                <a:lnTo>
                  <a:pt x="95187" y="2666"/>
                </a:lnTo>
                <a:lnTo>
                  <a:pt x="95187" y="2666"/>
                </a:lnTo>
                <a:lnTo>
                  <a:pt x="96090" y="2666"/>
                </a:lnTo>
                <a:lnTo>
                  <a:pt x="96090" y="6666"/>
                </a:lnTo>
                <a:lnTo>
                  <a:pt x="96090" y="6666"/>
                </a:lnTo>
                <a:lnTo>
                  <a:pt x="96090" y="6666"/>
                </a:lnTo>
                <a:lnTo>
                  <a:pt x="96090" y="6666"/>
                </a:lnTo>
                <a:lnTo>
                  <a:pt x="96090" y="6666"/>
                </a:lnTo>
                <a:lnTo>
                  <a:pt x="96090" y="9333"/>
                </a:lnTo>
                <a:lnTo>
                  <a:pt x="95187" y="9333"/>
                </a:lnTo>
                <a:lnTo>
                  <a:pt x="95187" y="9333"/>
                </a:lnTo>
                <a:lnTo>
                  <a:pt x="96090" y="9333"/>
                </a:lnTo>
                <a:lnTo>
                  <a:pt x="96090" y="9333"/>
                </a:lnTo>
                <a:lnTo>
                  <a:pt x="95187" y="9333"/>
                </a:lnTo>
                <a:lnTo>
                  <a:pt x="95187" y="12000"/>
                </a:lnTo>
                <a:lnTo>
                  <a:pt x="95187" y="12000"/>
                </a:lnTo>
                <a:lnTo>
                  <a:pt x="95187" y="12000"/>
                </a:lnTo>
                <a:lnTo>
                  <a:pt x="95187" y="12000"/>
                </a:lnTo>
                <a:lnTo>
                  <a:pt x="95187" y="12000"/>
                </a:lnTo>
                <a:lnTo>
                  <a:pt x="95187" y="12000"/>
                </a:lnTo>
                <a:lnTo>
                  <a:pt x="95187" y="14666"/>
                </a:lnTo>
                <a:lnTo>
                  <a:pt x="94285" y="14666"/>
                </a:lnTo>
                <a:lnTo>
                  <a:pt x="94285" y="14666"/>
                </a:lnTo>
                <a:lnTo>
                  <a:pt x="94285" y="14666"/>
                </a:lnTo>
                <a:lnTo>
                  <a:pt x="94285" y="14666"/>
                </a:lnTo>
                <a:lnTo>
                  <a:pt x="94285" y="14666"/>
                </a:lnTo>
                <a:lnTo>
                  <a:pt x="94285" y="14666"/>
                </a:lnTo>
                <a:lnTo>
                  <a:pt x="93383" y="14666"/>
                </a:lnTo>
                <a:lnTo>
                  <a:pt x="93383" y="17333"/>
                </a:lnTo>
                <a:lnTo>
                  <a:pt x="93383" y="17333"/>
                </a:lnTo>
                <a:lnTo>
                  <a:pt x="93383" y="17333"/>
                </a:lnTo>
                <a:lnTo>
                  <a:pt x="92030" y="17333"/>
                </a:lnTo>
                <a:lnTo>
                  <a:pt x="92030" y="17333"/>
                </a:lnTo>
                <a:lnTo>
                  <a:pt x="92030" y="17333"/>
                </a:lnTo>
                <a:lnTo>
                  <a:pt x="92030" y="17333"/>
                </a:lnTo>
                <a:lnTo>
                  <a:pt x="92030" y="21333"/>
                </a:lnTo>
                <a:lnTo>
                  <a:pt x="92030" y="21333"/>
                </a:lnTo>
                <a:lnTo>
                  <a:pt x="92030" y="21333"/>
                </a:lnTo>
                <a:lnTo>
                  <a:pt x="91127" y="21333"/>
                </a:lnTo>
                <a:lnTo>
                  <a:pt x="91127" y="21333"/>
                </a:lnTo>
                <a:lnTo>
                  <a:pt x="91127" y="21333"/>
                </a:lnTo>
                <a:lnTo>
                  <a:pt x="91127" y="21333"/>
                </a:lnTo>
                <a:lnTo>
                  <a:pt x="91127" y="21333"/>
                </a:lnTo>
                <a:lnTo>
                  <a:pt x="91127" y="24000"/>
                </a:lnTo>
                <a:lnTo>
                  <a:pt x="91127" y="24000"/>
                </a:lnTo>
                <a:lnTo>
                  <a:pt x="90225" y="24000"/>
                </a:lnTo>
                <a:lnTo>
                  <a:pt x="90225" y="24000"/>
                </a:lnTo>
                <a:lnTo>
                  <a:pt x="90225" y="24000"/>
                </a:lnTo>
                <a:lnTo>
                  <a:pt x="90225" y="26666"/>
                </a:lnTo>
                <a:lnTo>
                  <a:pt x="90225" y="26666"/>
                </a:lnTo>
                <a:lnTo>
                  <a:pt x="91127" y="26666"/>
                </a:lnTo>
                <a:lnTo>
                  <a:pt x="91127" y="26666"/>
                </a:lnTo>
                <a:lnTo>
                  <a:pt x="90225" y="26666"/>
                </a:lnTo>
                <a:lnTo>
                  <a:pt x="90225" y="26666"/>
                </a:lnTo>
                <a:lnTo>
                  <a:pt x="91127" y="26666"/>
                </a:lnTo>
                <a:lnTo>
                  <a:pt x="91127" y="26666"/>
                </a:lnTo>
                <a:lnTo>
                  <a:pt x="91127" y="29333"/>
                </a:lnTo>
                <a:lnTo>
                  <a:pt x="91127" y="29333"/>
                </a:lnTo>
                <a:lnTo>
                  <a:pt x="91127" y="29333"/>
                </a:lnTo>
                <a:lnTo>
                  <a:pt x="91127" y="29333"/>
                </a:lnTo>
                <a:lnTo>
                  <a:pt x="91127" y="29333"/>
                </a:lnTo>
                <a:lnTo>
                  <a:pt x="91127" y="32000"/>
                </a:lnTo>
                <a:lnTo>
                  <a:pt x="91127" y="32000"/>
                </a:lnTo>
                <a:lnTo>
                  <a:pt x="91127" y="32000"/>
                </a:lnTo>
                <a:lnTo>
                  <a:pt x="91127" y="32000"/>
                </a:lnTo>
                <a:lnTo>
                  <a:pt x="92030" y="32000"/>
                </a:lnTo>
                <a:lnTo>
                  <a:pt x="92030" y="32000"/>
                </a:lnTo>
                <a:lnTo>
                  <a:pt x="92030" y="32000"/>
                </a:lnTo>
                <a:lnTo>
                  <a:pt x="92030" y="36000"/>
                </a:lnTo>
                <a:lnTo>
                  <a:pt x="92030" y="36000"/>
                </a:lnTo>
                <a:lnTo>
                  <a:pt x="92030" y="36000"/>
                </a:lnTo>
                <a:lnTo>
                  <a:pt x="92030" y="36000"/>
                </a:lnTo>
                <a:lnTo>
                  <a:pt x="92030" y="36000"/>
                </a:lnTo>
                <a:lnTo>
                  <a:pt x="93383" y="36000"/>
                </a:lnTo>
                <a:lnTo>
                  <a:pt x="93383" y="38666"/>
                </a:lnTo>
                <a:lnTo>
                  <a:pt x="93383" y="38666"/>
                </a:lnTo>
                <a:lnTo>
                  <a:pt x="92030" y="38666"/>
                </a:lnTo>
                <a:lnTo>
                  <a:pt x="92030" y="38666"/>
                </a:lnTo>
                <a:lnTo>
                  <a:pt x="93383" y="38666"/>
                </a:lnTo>
                <a:lnTo>
                  <a:pt x="93383" y="38666"/>
                </a:lnTo>
                <a:lnTo>
                  <a:pt x="93383" y="38666"/>
                </a:lnTo>
                <a:lnTo>
                  <a:pt x="93383" y="41333"/>
                </a:lnTo>
                <a:lnTo>
                  <a:pt x="93383" y="41333"/>
                </a:lnTo>
                <a:lnTo>
                  <a:pt x="94285" y="41333"/>
                </a:lnTo>
                <a:lnTo>
                  <a:pt x="94285" y="41333"/>
                </a:lnTo>
                <a:lnTo>
                  <a:pt x="94285" y="41333"/>
                </a:lnTo>
                <a:lnTo>
                  <a:pt x="94285" y="44000"/>
                </a:lnTo>
                <a:lnTo>
                  <a:pt x="94285" y="44000"/>
                </a:lnTo>
                <a:lnTo>
                  <a:pt x="94285" y="44000"/>
                </a:lnTo>
                <a:lnTo>
                  <a:pt x="94285" y="44000"/>
                </a:lnTo>
                <a:lnTo>
                  <a:pt x="94285" y="44000"/>
                </a:lnTo>
                <a:lnTo>
                  <a:pt x="95187" y="44000"/>
                </a:lnTo>
                <a:lnTo>
                  <a:pt x="95187" y="44000"/>
                </a:lnTo>
                <a:lnTo>
                  <a:pt x="95187" y="46666"/>
                </a:lnTo>
                <a:lnTo>
                  <a:pt x="95187" y="46666"/>
                </a:lnTo>
                <a:lnTo>
                  <a:pt x="95187" y="46666"/>
                </a:lnTo>
                <a:lnTo>
                  <a:pt x="95187" y="46666"/>
                </a:lnTo>
                <a:lnTo>
                  <a:pt x="96090" y="46666"/>
                </a:lnTo>
                <a:lnTo>
                  <a:pt x="96090" y="46666"/>
                </a:lnTo>
                <a:lnTo>
                  <a:pt x="96090" y="46666"/>
                </a:lnTo>
                <a:lnTo>
                  <a:pt x="96090" y="50666"/>
                </a:lnTo>
                <a:lnTo>
                  <a:pt x="96090" y="50666"/>
                </a:lnTo>
                <a:lnTo>
                  <a:pt x="96992" y="50666"/>
                </a:lnTo>
                <a:lnTo>
                  <a:pt x="96992" y="50666"/>
                </a:lnTo>
                <a:lnTo>
                  <a:pt x="96992" y="50666"/>
                </a:lnTo>
                <a:lnTo>
                  <a:pt x="96992" y="50666"/>
                </a:lnTo>
                <a:lnTo>
                  <a:pt x="96992" y="53333"/>
                </a:lnTo>
                <a:lnTo>
                  <a:pt x="96992" y="53333"/>
                </a:lnTo>
                <a:lnTo>
                  <a:pt x="96992" y="53333"/>
                </a:lnTo>
                <a:lnTo>
                  <a:pt x="96992" y="53333"/>
                </a:lnTo>
                <a:lnTo>
                  <a:pt x="96992" y="53333"/>
                </a:lnTo>
                <a:lnTo>
                  <a:pt x="96992" y="56000"/>
                </a:lnTo>
                <a:lnTo>
                  <a:pt x="96992" y="56000"/>
                </a:lnTo>
                <a:lnTo>
                  <a:pt x="96992" y="56000"/>
                </a:lnTo>
                <a:lnTo>
                  <a:pt x="96992" y="56000"/>
                </a:lnTo>
                <a:lnTo>
                  <a:pt x="96992" y="56000"/>
                </a:lnTo>
                <a:lnTo>
                  <a:pt x="96992" y="56000"/>
                </a:lnTo>
                <a:lnTo>
                  <a:pt x="96090" y="56000"/>
                </a:lnTo>
                <a:lnTo>
                  <a:pt x="96090" y="56000"/>
                </a:lnTo>
                <a:lnTo>
                  <a:pt x="96090" y="56000"/>
                </a:lnTo>
                <a:lnTo>
                  <a:pt x="96090" y="56000"/>
                </a:lnTo>
                <a:lnTo>
                  <a:pt x="96090" y="56000"/>
                </a:lnTo>
                <a:lnTo>
                  <a:pt x="96090" y="58666"/>
                </a:lnTo>
                <a:lnTo>
                  <a:pt x="96090" y="58666"/>
                </a:lnTo>
                <a:lnTo>
                  <a:pt x="96090" y="58666"/>
                </a:lnTo>
                <a:lnTo>
                  <a:pt x="96090" y="58666"/>
                </a:lnTo>
                <a:lnTo>
                  <a:pt x="96090" y="58666"/>
                </a:lnTo>
                <a:lnTo>
                  <a:pt x="96090" y="58666"/>
                </a:lnTo>
                <a:lnTo>
                  <a:pt x="95187" y="58666"/>
                </a:lnTo>
                <a:lnTo>
                  <a:pt x="95187" y="61333"/>
                </a:lnTo>
                <a:lnTo>
                  <a:pt x="95187" y="61333"/>
                </a:lnTo>
                <a:lnTo>
                  <a:pt x="95187" y="61333"/>
                </a:lnTo>
                <a:lnTo>
                  <a:pt x="95187" y="61333"/>
                </a:lnTo>
                <a:lnTo>
                  <a:pt x="96090" y="61333"/>
                </a:lnTo>
                <a:lnTo>
                  <a:pt x="96090" y="61333"/>
                </a:lnTo>
                <a:lnTo>
                  <a:pt x="96090" y="61333"/>
                </a:lnTo>
                <a:lnTo>
                  <a:pt x="96090" y="61333"/>
                </a:lnTo>
                <a:lnTo>
                  <a:pt x="96992" y="61333"/>
                </a:lnTo>
                <a:lnTo>
                  <a:pt x="96992" y="65333"/>
                </a:lnTo>
                <a:lnTo>
                  <a:pt x="96992" y="65333"/>
                </a:lnTo>
                <a:lnTo>
                  <a:pt x="96992" y="65333"/>
                </a:lnTo>
                <a:lnTo>
                  <a:pt x="96992" y="65333"/>
                </a:lnTo>
                <a:lnTo>
                  <a:pt x="98345" y="65333"/>
                </a:lnTo>
                <a:lnTo>
                  <a:pt x="98345" y="65333"/>
                </a:lnTo>
                <a:lnTo>
                  <a:pt x="98345" y="65333"/>
                </a:lnTo>
                <a:lnTo>
                  <a:pt x="98345" y="65333"/>
                </a:lnTo>
                <a:lnTo>
                  <a:pt x="98345" y="65333"/>
                </a:lnTo>
                <a:lnTo>
                  <a:pt x="98345" y="65333"/>
                </a:lnTo>
                <a:lnTo>
                  <a:pt x="98345" y="68000"/>
                </a:lnTo>
                <a:lnTo>
                  <a:pt x="99248" y="68000"/>
                </a:lnTo>
                <a:lnTo>
                  <a:pt x="99248" y="68000"/>
                </a:lnTo>
                <a:lnTo>
                  <a:pt x="99248" y="68000"/>
                </a:lnTo>
                <a:lnTo>
                  <a:pt x="99248" y="68000"/>
                </a:lnTo>
                <a:lnTo>
                  <a:pt x="99248" y="68000"/>
                </a:lnTo>
                <a:lnTo>
                  <a:pt x="100150" y="68000"/>
                </a:lnTo>
                <a:lnTo>
                  <a:pt x="100150" y="68000"/>
                </a:lnTo>
                <a:lnTo>
                  <a:pt x="100150" y="68000"/>
                </a:lnTo>
                <a:lnTo>
                  <a:pt x="100150" y="70666"/>
                </a:lnTo>
                <a:lnTo>
                  <a:pt x="100150" y="70666"/>
                </a:lnTo>
                <a:lnTo>
                  <a:pt x="101052" y="70666"/>
                </a:lnTo>
                <a:lnTo>
                  <a:pt x="101052" y="70666"/>
                </a:lnTo>
                <a:lnTo>
                  <a:pt x="101052" y="70666"/>
                </a:lnTo>
                <a:lnTo>
                  <a:pt x="101052" y="70666"/>
                </a:lnTo>
                <a:lnTo>
                  <a:pt x="101954" y="70666"/>
                </a:lnTo>
                <a:lnTo>
                  <a:pt x="101954" y="70666"/>
                </a:lnTo>
                <a:lnTo>
                  <a:pt x="101954" y="70666"/>
                </a:lnTo>
                <a:lnTo>
                  <a:pt x="101954" y="73333"/>
                </a:lnTo>
                <a:lnTo>
                  <a:pt x="101954" y="73333"/>
                </a:lnTo>
                <a:lnTo>
                  <a:pt x="101954" y="73333"/>
                </a:lnTo>
                <a:lnTo>
                  <a:pt x="103308" y="73333"/>
                </a:lnTo>
                <a:lnTo>
                  <a:pt x="103308" y="73333"/>
                </a:lnTo>
                <a:lnTo>
                  <a:pt x="103308" y="73333"/>
                </a:lnTo>
                <a:lnTo>
                  <a:pt x="103308" y="73333"/>
                </a:lnTo>
                <a:lnTo>
                  <a:pt x="103308" y="70666"/>
                </a:lnTo>
                <a:lnTo>
                  <a:pt x="103308" y="70666"/>
                </a:lnTo>
                <a:lnTo>
                  <a:pt x="104210" y="70666"/>
                </a:lnTo>
                <a:lnTo>
                  <a:pt x="104210" y="70666"/>
                </a:lnTo>
                <a:lnTo>
                  <a:pt x="104210" y="70666"/>
                </a:lnTo>
                <a:lnTo>
                  <a:pt x="105112" y="70666"/>
                </a:lnTo>
                <a:lnTo>
                  <a:pt x="105112" y="70666"/>
                </a:lnTo>
                <a:lnTo>
                  <a:pt x="105112" y="70666"/>
                </a:lnTo>
                <a:lnTo>
                  <a:pt x="105112" y="70666"/>
                </a:lnTo>
                <a:lnTo>
                  <a:pt x="106015" y="70666"/>
                </a:lnTo>
                <a:lnTo>
                  <a:pt x="106015" y="70666"/>
                </a:lnTo>
                <a:lnTo>
                  <a:pt x="106015" y="70666"/>
                </a:lnTo>
                <a:lnTo>
                  <a:pt x="106015" y="70666"/>
                </a:lnTo>
                <a:lnTo>
                  <a:pt x="106015" y="73333"/>
                </a:lnTo>
                <a:lnTo>
                  <a:pt x="106015" y="73333"/>
                </a:lnTo>
                <a:lnTo>
                  <a:pt x="106917" y="73333"/>
                </a:lnTo>
                <a:lnTo>
                  <a:pt x="106917" y="73333"/>
                </a:lnTo>
                <a:lnTo>
                  <a:pt x="106015" y="73333"/>
                </a:lnTo>
                <a:lnTo>
                  <a:pt x="106015" y="73333"/>
                </a:lnTo>
                <a:lnTo>
                  <a:pt x="106917" y="73333"/>
                </a:lnTo>
                <a:lnTo>
                  <a:pt x="106917" y="73333"/>
                </a:lnTo>
                <a:lnTo>
                  <a:pt x="106917" y="73333"/>
                </a:lnTo>
                <a:lnTo>
                  <a:pt x="108270" y="73333"/>
                </a:lnTo>
                <a:lnTo>
                  <a:pt x="108270" y="73333"/>
                </a:lnTo>
                <a:lnTo>
                  <a:pt x="108270" y="76000"/>
                </a:lnTo>
                <a:lnTo>
                  <a:pt x="108270" y="76000"/>
                </a:lnTo>
                <a:lnTo>
                  <a:pt x="108270" y="76000"/>
                </a:lnTo>
                <a:lnTo>
                  <a:pt x="109172" y="76000"/>
                </a:lnTo>
                <a:lnTo>
                  <a:pt x="109172" y="76000"/>
                </a:lnTo>
                <a:lnTo>
                  <a:pt x="109172" y="76000"/>
                </a:lnTo>
                <a:lnTo>
                  <a:pt x="109172" y="76000"/>
                </a:lnTo>
                <a:lnTo>
                  <a:pt x="109172" y="76000"/>
                </a:lnTo>
                <a:lnTo>
                  <a:pt x="110075" y="76000"/>
                </a:lnTo>
                <a:lnTo>
                  <a:pt x="110075" y="76000"/>
                </a:lnTo>
                <a:lnTo>
                  <a:pt x="110075" y="76000"/>
                </a:lnTo>
                <a:lnTo>
                  <a:pt x="110075" y="76000"/>
                </a:lnTo>
                <a:lnTo>
                  <a:pt x="110977" y="76000"/>
                </a:lnTo>
                <a:lnTo>
                  <a:pt x="110977" y="80000"/>
                </a:lnTo>
                <a:lnTo>
                  <a:pt x="110977" y="80000"/>
                </a:lnTo>
                <a:lnTo>
                  <a:pt x="110977" y="80000"/>
                </a:lnTo>
                <a:lnTo>
                  <a:pt x="110977" y="80000"/>
                </a:lnTo>
                <a:lnTo>
                  <a:pt x="110977" y="80000"/>
                </a:lnTo>
                <a:lnTo>
                  <a:pt x="111879" y="80000"/>
                </a:lnTo>
                <a:lnTo>
                  <a:pt x="111879" y="80000"/>
                </a:lnTo>
                <a:lnTo>
                  <a:pt x="111879" y="80000"/>
                </a:lnTo>
                <a:lnTo>
                  <a:pt x="111879" y="80000"/>
                </a:lnTo>
                <a:lnTo>
                  <a:pt x="111879" y="80000"/>
                </a:lnTo>
                <a:lnTo>
                  <a:pt x="113233" y="80000"/>
                </a:lnTo>
                <a:lnTo>
                  <a:pt x="113233" y="80000"/>
                </a:lnTo>
                <a:lnTo>
                  <a:pt x="113233" y="80000"/>
                </a:lnTo>
                <a:lnTo>
                  <a:pt x="113233" y="80000"/>
                </a:lnTo>
                <a:lnTo>
                  <a:pt x="114135" y="80000"/>
                </a:lnTo>
                <a:lnTo>
                  <a:pt x="114135" y="80000"/>
                </a:lnTo>
                <a:lnTo>
                  <a:pt x="114135" y="80000"/>
                </a:lnTo>
                <a:lnTo>
                  <a:pt x="114135" y="80000"/>
                </a:lnTo>
                <a:lnTo>
                  <a:pt x="115037" y="80000"/>
                </a:lnTo>
                <a:lnTo>
                  <a:pt x="115037" y="80000"/>
                </a:lnTo>
                <a:lnTo>
                  <a:pt x="115037" y="80000"/>
                </a:lnTo>
                <a:lnTo>
                  <a:pt x="115037" y="82666"/>
                </a:lnTo>
                <a:lnTo>
                  <a:pt x="115037" y="82666"/>
                </a:lnTo>
                <a:lnTo>
                  <a:pt x="114135" y="82666"/>
                </a:lnTo>
                <a:lnTo>
                  <a:pt x="114135" y="82666"/>
                </a:lnTo>
                <a:lnTo>
                  <a:pt x="114135" y="82666"/>
                </a:lnTo>
                <a:lnTo>
                  <a:pt x="115037" y="82666"/>
                </a:lnTo>
                <a:lnTo>
                  <a:pt x="115037" y="82666"/>
                </a:lnTo>
                <a:lnTo>
                  <a:pt x="115037" y="82666"/>
                </a:lnTo>
                <a:lnTo>
                  <a:pt x="115037" y="82666"/>
                </a:lnTo>
                <a:lnTo>
                  <a:pt x="115939" y="82666"/>
                </a:lnTo>
                <a:lnTo>
                  <a:pt x="115939" y="82666"/>
                </a:lnTo>
                <a:lnTo>
                  <a:pt x="115939" y="82666"/>
                </a:lnTo>
                <a:lnTo>
                  <a:pt x="115939" y="82666"/>
                </a:lnTo>
                <a:lnTo>
                  <a:pt x="116842" y="82666"/>
                </a:lnTo>
                <a:lnTo>
                  <a:pt x="116842" y="82666"/>
                </a:lnTo>
                <a:lnTo>
                  <a:pt x="116842" y="82666"/>
                </a:lnTo>
                <a:lnTo>
                  <a:pt x="116842" y="82666"/>
                </a:lnTo>
                <a:lnTo>
                  <a:pt x="116842" y="82666"/>
                </a:lnTo>
                <a:lnTo>
                  <a:pt x="116842" y="82666"/>
                </a:lnTo>
                <a:lnTo>
                  <a:pt x="118195" y="82666"/>
                </a:lnTo>
                <a:lnTo>
                  <a:pt x="118195" y="82666"/>
                </a:lnTo>
                <a:lnTo>
                  <a:pt x="118195" y="82666"/>
                </a:lnTo>
                <a:lnTo>
                  <a:pt x="118195" y="82666"/>
                </a:lnTo>
                <a:lnTo>
                  <a:pt x="118195" y="82666"/>
                </a:lnTo>
                <a:lnTo>
                  <a:pt x="118195" y="82666"/>
                </a:lnTo>
                <a:lnTo>
                  <a:pt x="119097" y="82666"/>
                </a:lnTo>
                <a:lnTo>
                  <a:pt x="119097" y="82666"/>
                </a:lnTo>
                <a:lnTo>
                  <a:pt x="119097" y="85333"/>
                </a:lnTo>
                <a:lnTo>
                  <a:pt x="119097" y="85333"/>
                </a:lnTo>
                <a:lnTo>
                  <a:pt x="119097" y="85333"/>
                </a:lnTo>
                <a:lnTo>
                  <a:pt x="119097" y="85333"/>
                </a:lnTo>
                <a:lnTo>
                  <a:pt x="119097" y="85333"/>
                </a:lnTo>
                <a:lnTo>
                  <a:pt x="119097" y="85333"/>
                </a:lnTo>
                <a:lnTo>
                  <a:pt x="119097" y="88000"/>
                </a:lnTo>
                <a:lnTo>
                  <a:pt x="119097" y="88000"/>
                </a:lnTo>
                <a:lnTo>
                  <a:pt x="120000" y="88000"/>
                </a:lnTo>
                <a:lnTo>
                  <a:pt x="120000" y="88000"/>
                </a:lnTo>
                <a:lnTo>
                  <a:pt x="120000" y="90666"/>
                </a:lnTo>
                <a:lnTo>
                  <a:pt x="120000" y="90666"/>
                </a:lnTo>
                <a:lnTo>
                  <a:pt x="120000" y="90666"/>
                </a:lnTo>
                <a:lnTo>
                  <a:pt x="119097" y="90666"/>
                </a:lnTo>
                <a:lnTo>
                  <a:pt x="119097" y="90666"/>
                </a:lnTo>
                <a:lnTo>
                  <a:pt x="119097" y="94666"/>
                </a:lnTo>
                <a:lnTo>
                  <a:pt x="119097" y="94666"/>
                </a:lnTo>
                <a:lnTo>
                  <a:pt x="119097" y="94666"/>
                </a:lnTo>
                <a:lnTo>
                  <a:pt x="119097" y="94666"/>
                </a:lnTo>
                <a:lnTo>
                  <a:pt x="119097" y="94666"/>
                </a:lnTo>
                <a:lnTo>
                  <a:pt x="118195" y="94666"/>
                </a:lnTo>
                <a:lnTo>
                  <a:pt x="118195" y="94666"/>
                </a:lnTo>
                <a:lnTo>
                  <a:pt x="118195" y="94666"/>
                </a:lnTo>
                <a:lnTo>
                  <a:pt x="118195" y="94666"/>
                </a:lnTo>
                <a:lnTo>
                  <a:pt x="118195" y="94666"/>
                </a:lnTo>
                <a:lnTo>
                  <a:pt x="118195" y="94666"/>
                </a:lnTo>
                <a:lnTo>
                  <a:pt x="116842" y="94666"/>
                </a:lnTo>
                <a:lnTo>
                  <a:pt x="116842" y="94666"/>
                </a:lnTo>
                <a:lnTo>
                  <a:pt x="116842" y="94666"/>
                </a:lnTo>
                <a:lnTo>
                  <a:pt x="116842" y="97333"/>
                </a:lnTo>
                <a:lnTo>
                  <a:pt x="116842" y="97333"/>
                </a:lnTo>
                <a:lnTo>
                  <a:pt x="118195" y="97333"/>
                </a:lnTo>
                <a:lnTo>
                  <a:pt x="118195" y="97333"/>
                </a:lnTo>
                <a:lnTo>
                  <a:pt x="118195" y="97333"/>
                </a:lnTo>
                <a:lnTo>
                  <a:pt x="118195" y="97333"/>
                </a:lnTo>
                <a:lnTo>
                  <a:pt x="118195" y="97333"/>
                </a:lnTo>
                <a:lnTo>
                  <a:pt x="118195" y="97333"/>
                </a:lnTo>
                <a:lnTo>
                  <a:pt x="119097" y="97333"/>
                </a:lnTo>
                <a:lnTo>
                  <a:pt x="119097" y="97333"/>
                </a:lnTo>
                <a:lnTo>
                  <a:pt x="119097" y="100000"/>
                </a:lnTo>
                <a:lnTo>
                  <a:pt x="119097" y="100000"/>
                </a:lnTo>
                <a:lnTo>
                  <a:pt x="119097" y="100000"/>
                </a:lnTo>
                <a:lnTo>
                  <a:pt x="118195" y="100000"/>
                </a:lnTo>
                <a:lnTo>
                  <a:pt x="118195" y="100000"/>
                </a:lnTo>
                <a:lnTo>
                  <a:pt x="118195" y="100000"/>
                </a:lnTo>
                <a:lnTo>
                  <a:pt x="118195" y="100000"/>
                </a:lnTo>
                <a:lnTo>
                  <a:pt x="118195" y="100000"/>
                </a:lnTo>
                <a:lnTo>
                  <a:pt x="116842" y="100000"/>
                </a:lnTo>
                <a:lnTo>
                  <a:pt x="116842" y="100000"/>
                </a:lnTo>
                <a:lnTo>
                  <a:pt x="116842" y="100000"/>
                </a:lnTo>
                <a:lnTo>
                  <a:pt x="116842" y="100000"/>
                </a:lnTo>
                <a:lnTo>
                  <a:pt x="116842" y="100000"/>
                </a:lnTo>
                <a:lnTo>
                  <a:pt x="115939" y="100000"/>
                </a:lnTo>
                <a:lnTo>
                  <a:pt x="115939" y="100000"/>
                </a:lnTo>
                <a:lnTo>
                  <a:pt x="115939" y="97333"/>
                </a:lnTo>
                <a:lnTo>
                  <a:pt x="115939" y="97333"/>
                </a:lnTo>
                <a:lnTo>
                  <a:pt x="115939" y="97333"/>
                </a:lnTo>
                <a:lnTo>
                  <a:pt x="115939" y="97333"/>
                </a:lnTo>
                <a:lnTo>
                  <a:pt x="115939" y="97333"/>
                </a:lnTo>
                <a:lnTo>
                  <a:pt x="115939" y="97333"/>
                </a:lnTo>
                <a:lnTo>
                  <a:pt x="115939" y="94666"/>
                </a:lnTo>
                <a:lnTo>
                  <a:pt x="115939" y="94666"/>
                </a:lnTo>
                <a:lnTo>
                  <a:pt x="116842" y="94666"/>
                </a:lnTo>
                <a:lnTo>
                  <a:pt x="116842" y="94666"/>
                </a:lnTo>
                <a:lnTo>
                  <a:pt x="115939" y="94666"/>
                </a:lnTo>
                <a:lnTo>
                  <a:pt x="115939" y="94666"/>
                </a:lnTo>
                <a:lnTo>
                  <a:pt x="115939" y="94666"/>
                </a:lnTo>
                <a:lnTo>
                  <a:pt x="115939" y="94666"/>
                </a:lnTo>
                <a:lnTo>
                  <a:pt x="115939" y="90666"/>
                </a:lnTo>
                <a:lnTo>
                  <a:pt x="115037" y="90666"/>
                </a:lnTo>
                <a:lnTo>
                  <a:pt x="115037" y="90666"/>
                </a:lnTo>
                <a:lnTo>
                  <a:pt x="115037" y="90666"/>
                </a:lnTo>
                <a:lnTo>
                  <a:pt x="115037" y="90666"/>
                </a:lnTo>
                <a:lnTo>
                  <a:pt x="115037" y="90666"/>
                </a:lnTo>
                <a:lnTo>
                  <a:pt x="115037" y="90666"/>
                </a:lnTo>
                <a:lnTo>
                  <a:pt x="115037" y="90666"/>
                </a:lnTo>
                <a:lnTo>
                  <a:pt x="115037" y="94666"/>
                </a:lnTo>
                <a:lnTo>
                  <a:pt x="115037" y="94666"/>
                </a:lnTo>
                <a:lnTo>
                  <a:pt x="115037" y="94666"/>
                </a:lnTo>
                <a:lnTo>
                  <a:pt x="114135" y="94666"/>
                </a:lnTo>
                <a:lnTo>
                  <a:pt x="114135" y="94666"/>
                </a:lnTo>
                <a:lnTo>
                  <a:pt x="114135" y="94666"/>
                </a:lnTo>
                <a:lnTo>
                  <a:pt x="114135" y="94666"/>
                </a:lnTo>
                <a:lnTo>
                  <a:pt x="114135" y="94666"/>
                </a:lnTo>
                <a:lnTo>
                  <a:pt x="114135" y="94666"/>
                </a:lnTo>
                <a:lnTo>
                  <a:pt x="114135" y="94666"/>
                </a:lnTo>
                <a:lnTo>
                  <a:pt x="113233" y="94666"/>
                </a:lnTo>
                <a:lnTo>
                  <a:pt x="113233" y="94666"/>
                </a:lnTo>
                <a:lnTo>
                  <a:pt x="113233" y="94666"/>
                </a:lnTo>
                <a:lnTo>
                  <a:pt x="111879" y="94666"/>
                </a:lnTo>
                <a:lnTo>
                  <a:pt x="111879" y="94666"/>
                </a:lnTo>
                <a:lnTo>
                  <a:pt x="111879" y="90666"/>
                </a:lnTo>
                <a:lnTo>
                  <a:pt x="111879" y="90666"/>
                </a:lnTo>
                <a:lnTo>
                  <a:pt x="111879" y="90666"/>
                </a:lnTo>
                <a:lnTo>
                  <a:pt x="111879" y="90666"/>
                </a:lnTo>
                <a:lnTo>
                  <a:pt x="111879" y="90666"/>
                </a:lnTo>
                <a:lnTo>
                  <a:pt x="110977" y="90666"/>
                </a:lnTo>
                <a:lnTo>
                  <a:pt x="110977" y="90666"/>
                </a:lnTo>
                <a:lnTo>
                  <a:pt x="110977" y="9066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0" name="Shape 2270"/>
          <p:cNvSpPr/>
          <p:nvPr/>
        </p:nvSpPr>
        <p:spPr>
          <a:xfrm>
            <a:off x="2809878" y="2101851"/>
            <a:ext cx="529829" cy="187324"/>
          </a:xfrm>
          <a:custGeom>
            <a:avLst/>
            <a:gdLst/>
            <a:ahLst/>
            <a:cxnLst/>
            <a:rect l="0" t="0" r="0" b="0"/>
            <a:pathLst>
              <a:path w="120000" h="120000" extrusionOk="0">
                <a:moveTo>
                  <a:pt x="8898" y="113898"/>
                </a:moveTo>
                <a:lnTo>
                  <a:pt x="8898" y="111864"/>
                </a:lnTo>
                <a:lnTo>
                  <a:pt x="8898" y="111864"/>
                </a:lnTo>
                <a:lnTo>
                  <a:pt x="8898" y="111864"/>
                </a:lnTo>
                <a:lnTo>
                  <a:pt x="8898" y="111864"/>
                </a:lnTo>
                <a:lnTo>
                  <a:pt x="8898" y="111864"/>
                </a:lnTo>
                <a:lnTo>
                  <a:pt x="9707" y="111864"/>
                </a:lnTo>
                <a:lnTo>
                  <a:pt x="9707" y="111864"/>
                </a:lnTo>
                <a:lnTo>
                  <a:pt x="9707" y="111864"/>
                </a:lnTo>
                <a:lnTo>
                  <a:pt x="9707" y="111864"/>
                </a:lnTo>
                <a:lnTo>
                  <a:pt x="9707" y="111864"/>
                </a:lnTo>
                <a:lnTo>
                  <a:pt x="9707" y="108813"/>
                </a:lnTo>
                <a:lnTo>
                  <a:pt x="9707" y="108813"/>
                </a:lnTo>
                <a:lnTo>
                  <a:pt x="9707" y="108813"/>
                </a:lnTo>
                <a:lnTo>
                  <a:pt x="9707" y="108813"/>
                </a:lnTo>
                <a:lnTo>
                  <a:pt x="9707" y="106779"/>
                </a:lnTo>
                <a:lnTo>
                  <a:pt x="9707" y="106779"/>
                </a:lnTo>
                <a:lnTo>
                  <a:pt x="9707" y="106779"/>
                </a:lnTo>
                <a:lnTo>
                  <a:pt x="9707" y="106779"/>
                </a:lnTo>
                <a:lnTo>
                  <a:pt x="9707" y="106779"/>
                </a:lnTo>
                <a:lnTo>
                  <a:pt x="10247" y="106779"/>
                </a:lnTo>
                <a:lnTo>
                  <a:pt x="10247" y="106779"/>
                </a:lnTo>
                <a:lnTo>
                  <a:pt x="10247" y="106779"/>
                </a:lnTo>
                <a:lnTo>
                  <a:pt x="10786" y="106779"/>
                </a:lnTo>
                <a:lnTo>
                  <a:pt x="10786" y="106779"/>
                </a:lnTo>
                <a:lnTo>
                  <a:pt x="10786" y="106779"/>
                </a:lnTo>
                <a:lnTo>
                  <a:pt x="10786" y="106779"/>
                </a:lnTo>
                <a:lnTo>
                  <a:pt x="10786" y="106779"/>
                </a:lnTo>
                <a:lnTo>
                  <a:pt x="11325" y="106779"/>
                </a:lnTo>
                <a:lnTo>
                  <a:pt x="11325" y="106779"/>
                </a:lnTo>
                <a:lnTo>
                  <a:pt x="11325" y="106779"/>
                </a:lnTo>
                <a:lnTo>
                  <a:pt x="11325" y="104745"/>
                </a:lnTo>
                <a:lnTo>
                  <a:pt x="11325" y="104745"/>
                </a:lnTo>
                <a:lnTo>
                  <a:pt x="11865" y="104745"/>
                </a:lnTo>
                <a:lnTo>
                  <a:pt x="11865" y="104745"/>
                </a:lnTo>
                <a:lnTo>
                  <a:pt x="11865" y="104745"/>
                </a:lnTo>
                <a:lnTo>
                  <a:pt x="12674" y="104745"/>
                </a:lnTo>
                <a:lnTo>
                  <a:pt x="12674" y="104745"/>
                </a:lnTo>
                <a:lnTo>
                  <a:pt x="12674" y="104745"/>
                </a:lnTo>
                <a:lnTo>
                  <a:pt x="12674" y="104745"/>
                </a:lnTo>
                <a:lnTo>
                  <a:pt x="12674" y="104745"/>
                </a:lnTo>
                <a:lnTo>
                  <a:pt x="12674" y="104745"/>
                </a:lnTo>
                <a:lnTo>
                  <a:pt x="13213" y="104745"/>
                </a:lnTo>
                <a:lnTo>
                  <a:pt x="13213" y="104745"/>
                </a:lnTo>
                <a:lnTo>
                  <a:pt x="13213" y="104745"/>
                </a:lnTo>
                <a:lnTo>
                  <a:pt x="13213" y="102711"/>
                </a:lnTo>
                <a:lnTo>
                  <a:pt x="13213" y="102711"/>
                </a:lnTo>
                <a:lnTo>
                  <a:pt x="13752" y="102711"/>
                </a:lnTo>
                <a:lnTo>
                  <a:pt x="13752" y="102711"/>
                </a:lnTo>
                <a:lnTo>
                  <a:pt x="13752" y="102711"/>
                </a:lnTo>
                <a:lnTo>
                  <a:pt x="14292" y="102711"/>
                </a:lnTo>
                <a:lnTo>
                  <a:pt x="14292" y="102711"/>
                </a:lnTo>
                <a:lnTo>
                  <a:pt x="14292" y="102711"/>
                </a:lnTo>
                <a:lnTo>
                  <a:pt x="14292" y="102711"/>
                </a:lnTo>
                <a:lnTo>
                  <a:pt x="14292" y="102711"/>
                </a:lnTo>
                <a:lnTo>
                  <a:pt x="14831" y="102711"/>
                </a:lnTo>
                <a:lnTo>
                  <a:pt x="14831" y="102711"/>
                </a:lnTo>
                <a:lnTo>
                  <a:pt x="14831" y="102711"/>
                </a:lnTo>
                <a:lnTo>
                  <a:pt x="14831" y="102711"/>
                </a:lnTo>
                <a:lnTo>
                  <a:pt x="15640" y="102711"/>
                </a:lnTo>
                <a:lnTo>
                  <a:pt x="15640" y="102711"/>
                </a:lnTo>
                <a:lnTo>
                  <a:pt x="15640" y="102711"/>
                </a:lnTo>
                <a:lnTo>
                  <a:pt x="15640" y="102711"/>
                </a:lnTo>
                <a:lnTo>
                  <a:pt x="15640" y="102711"/>
                </a:lnTo>
                <a:lnTo>
                  <a:pt x="16179" y="102711"/>
                </a:lnTo>
                <a:lnTo>
                  <a:pt x="16179" y="102711"/>
                </a:lnTo>
                <a:lnTo>
                  <a:pt x="16179" y="102711"/>
                </a:lnTo>
                <a:lnTo>
                  <a:pt x="16179" y="102711"/>
                </a:lnTo>
                <a:lnTo>
                  <a:pt x="16719" y="102711"/>
                </a:lnTo>
                <a:lnTo>
                  <a:pt x="16719" y="102711"/>
                </a:lnTo>
                <a:lnTo>
                  <a:pt x="16719" y="102711"/>
                </a:lnTo>
                <a:lnTo>
                  <a:pt x="16719" y="102711"/>
                </a:lnTo>
                <a:lnTo>
                  <a:pt x="17258" y="102711"/>
                </a:lnTo>
                <a:lnTo>
                  <a:pt x="17258" y="102711"/>
                </a:lnTo>
                <a:lnTo>
                  <a:pt x="17258" y="102711"/>
                </a:lnTo>
                <a:lnTo>
                  <a:pt x="17258" y="102711"/>
                </a:lnTo>
                <a:lnTo>
                  <a:pt x="17258" y="102711"/>
                </a:lnTo>
                <a:lnTo>
                  <a:pt x="17797" y="102711"/>
                </a:lnTo>
                <a:lnTo>
                  <a:pt x="17797" y="102711"/>
                </a:lnTo>
                <a:lnTo>
                  <a:pt x="17797" y="102711"/>
                </a:lnTo>
                <a:lnTo>
                  <a:pt x="17797" y="102711"/>
                </a:lnTo>
                <a:lnTo>
                  <a:pt x="18606" y="102711"/>
                </a:lnTo>
                <a:lnTo>
                  <a:pt x="18606" y="102711"/>
                </a:lnTo>
                <a:lnTo>
                  <a:pt x="18606" y="102711"/>
                </a:lnTo>
                <a:lnTo>
                  <a:pt x="18606" y="100677"/>
                </a:lnTo>
                <a:lnTo>
                  <a:pt x="18606" y="100677"/>
                </a:lnTo>
                <a:lnTo>
                  <a:pt x="18606" y="100677"/>
                </a:lnTo>
                <a:lnTo>
                  <a:pt x="18606" y="100677"/>
                </a:lnTo>
                <a:lnTo>
                  <a:pt x="17797" y="100677"/>
                </a:lnTo>
                <a:lnTo>
                  <a:pt x="17797" y="100677"/>
                </a:lnTo>
                <a:lnTo>
                  <a:pt x="17797" y="100677"/>
                </a:lnTo>
                <a:lnTo>
                  <a:pt x="17797" y="100677"/>
                </a:lnTo>
                <a:lnTo>
                  <a:pt x="17797" y="100677"/>
                </a:lnTo>
                <a:lnTo>
                  <a:pt x="17258" y="100677"/>
                </a:lnTo>
                <a:lnTo>
                  <a:pt x="17258" y="100677"/>
                </a:lnTo>
                <a:lnTo>
                  <a:pt x="17258" y="100677"/>
                </a:lnTo>
                <a:lnTo>
                  <a:pt x="17258" y="100677"/>
                </a:lnTo>
                <a:lnTo>
                  <a:pt x="17258" y="100677"/>
                </a:lnTo>
                <a:lnTo>
                  <a:pt x="16719" y="100677"/>
                </a:lnTo>
                <a:lnTo>
                  <a:pt x="16719" y="100677"/>
                </a:lnTo>
                <a:lnTo>
                  <a:pt x="16719" y="100677"/>
                </a:lnTo>
                <a:lnTo>
                  <a:pt x="16179" y="100677"/>
                </a:lnTo>
                <a:lnTo>
                  <a:pt x="16179" y="97627"/>
                </a:lnTo>
                <a:lnTo>
                  <a:pt x="16179" y="97627"/>
                </a:lnTo>
                <a:lnTo>
                  <a:pt x="16179" y="97627"/>
                </a:lnTo>
                <a:lnTo>
                  <a:pt x="16179" y="97627"/>
                </a:lnTo>
                <a:lnTo>
                  <a:pt x="16179" y="97627"/>
                </a:lnTo>
                <a:lnTo>
                  <a:pt x="16179" y="97627"/>
                </a:lnTo>
                <a:lnTo>
                  <a:pt x="16179" y="97627"/>
                </a:lnTo>
                <a:lnTo>
                  <a:pt x="16179" y="95593"/>
                </a:lnTo>
                <a:lnTo>
                  <a:pt x="16179" y="95593"/>
                </a:lnTo>
                <a:lnTo>
                  <a:pt x="16179" y="95593"/>
                </a:lnTo>
                <a:lnTo>
                  <a:pt x="16179" y="95593"/>
                </a:lnTo>
                <a:lnTo>
                  <a:pt x="16179" y="95593"/>
                </a:lnTo>
                <a:lnTo>
                  <a:pt x="15640" y="95593"/>
                </a:lnTo>
                <a:lnTo>
                  <a:pt x="15640" y="95593"/>
                </a:lnTo>
                <a:lnTo>
                  <a:pt x="15640" y="95593"/>
                </a:lnTo>
                <a:lnTo>
                  <a:pt x="15640" y="95593"/>
                </a:lnTo>
                <a:lnTo>
                  <a:pt x="15640" y="95593"/>
                </a:lnTo>
                <a:lnTo>
                  <a:pt x="14831" y="95593"/>
                </a:lnTo>
                <a:lnTo>
                  <a:pt x="14831" y="95593"/>
                </a:lnTo>
                <a:lnTo>
                  <a:pt x="14831" y="95593"/>
                </a:lnTo>
                <a:lnTo>
                  <a:pt x="14831" y="93559"/>
                </a:lnTo>
                <a:lnTo>
                  <a:pt x="14292" y="93559"/>
                </a:lnTo>
                <a:lnTo>
                  <a:pt x="14292" y="93559"/>
                </a:lnTo>
                <a:lnTo>
                  <a:pt x="14292" y="93559"/>
                </a:lnTo>
                <a:lnTo>
                  <a:pt x="14831" y="93559"/>
                </a:lnTo>
                <a:lnTo>
                  <a:pt x="14831" y="91525"/>
                </a:lnTo>
                <a:lnTo>
                  <a:pt x="14292" y="91525"/>
                </a:lnTo>
                <a:lnTo>
                  <a:pt x="14292" y="91525"/>
                </a:lnTo>
                <a:lnTo>
                  <a:pt x="14292" y="91525"/>
                </a:lnTo>
                <a:lnTo>
                  <a:pt x="14292" y="91525"/>
                </a:lnTo>
                <a:lnTo>
                  <a:pt x="14292" y="91525"/>
                </a:lnTo>
                <a:lnTo>
                  <a:pt x="14292" y="91525"/>
                </a:lnTo>
                <a:lnTo>
                  <a:pt x="14292" y="89491"/>
                </a:lnTo>
                <a:lnTo>
                  <a:pt x="14292" y="89491"/>
                </a:lnTo>
                <a:lnTo>
                  <a:pt x="14831" y="89491"/>
                </a:lnTo>
                <a:lnTo>
                  <a:pt x="14831" y="89491"/>
                </a:lnTo>
                <a:lnTo>
                  <a:pt x="14831" y="89491"/>
                </a:lnTo>
                <a:lnTo>
                  <a:pt x="14831" y="91525"/>
                </a:lnTo>
                <a:lnTo>
                  <a:pt x="15640" y="91525"/>
                </a:lnTo>
                <a:lnTo>
                  <a:pt x="15640" y="91525"/>
                </a:lnTo>
                <a:lnTo>
                  <a:pt x="15640" y="91525"/>
                </a:lnTo>
                <a:lnTo>
                  <a:pt x="15640" y="89491"/>
                </a:lnTo>
                <a:lnTo>
                  <a:pt x="15640" y="89491"/>
                </a:lnTo>
                <a:lnTo>
                  <a:pt x="16179" y="89491"/>
                </a:lnTo>
                <a:lnTo>
                  <a:pt x="16179" y="89491"/>
                </a:lnTo>
                <a:lnTo>
                  <a:pt x="16179" y="89491"/>
                </a:lnTo>
                <a:lnTo>
                  <a:pt x="16179" y="89491"/>
                </a:lnTo>
                <a:lnTo>
                  <a:pt x="16719" y="89491"/>
                </a:lnTo>
                <a:lnTo>
                  <a:pt x="16719" y="89491"/>
                </a:lnTo>
                <a:lnTo>
                  <a:pt x="16719" y="89491"/>
                </a:lnTo>
                <a:lnTo>
                  <a:pt x="17258" y="89491"/>
                </a:lnTo>
                <a:lnTo>
                  <a:pt x="17258" y="89491"/>
                </a:lnTo>
                <a:lnTo>
                  <a:pt x="17258" y="89491"/>
                </a:lnTo>
                <a:lnTo>
                  <a:pt x="17258" y="89491"/>
                </a:lnTo>
                <a:lnTo>
                  <a:pt x="17258" y="89491"/>
                </a:lnTo>
                <a:lnTo>
                  <a:pt x="17797" y="89491"/>
                </a:lnTo>
                <a:lnTo>
                  <a:pt x="17797" y="89491"/>
                </a:lnTo>
                <a:lnTo>
                  <a:pt x="17797" y="89491"/>
                </a:lnTo>
                <a:lnTo>
                  <a:pt x="17797" y="89491"/>
                </a:lnTo>
                <a:lnTo>
                  <a:pt x="18606" y="89491"/>
                </a:lnTo>
                <a:lnTo>
                  <a:pt x="18606" y="89491"/>
                </a:lnTo>
                <a:lnTo>
                  <a:pt x="18606" y="89491"/>
                </a:lnTo>
                <a:lnTo>
                  <a:pt x="19146" y="89491"/>
                </a:lnTo>
                <a:lnTo>
                  <a:pt x="19146" y="89491"/>
                </a:lnTo>
                <a:lnTo>
                  <a:pt x="19146" y="89491"/>
                </a:lnTo>
                <a:lnTo>
                  <a:pt x="19146" y="89491"/>
                </a:lnTo>
                <a:lnTo>
                  <a:pt x="19685" y="89491"/>
                </a:lnTo>
                <a:lnTo>
                  <a:pt x="19685" y="89491"/>
                </a:lnTo>
                <a:lnTo>
                  <a:pt x="19685" y="89491"/>
                </a:lnTo>
                <a:lnTo>
                  <a:pt x="19685" y="89491"/>
                </a:lnTo>
                <a:lnTo>
                  <a:pt x="20224" y="89491"/>
                </a:lnTo>
                <a:lnTo>
                  <a:pt x="20224" y="89491"/>
                </a:lnTo>
                <a:lnTo>
                  <a:pt x="20224" y="89491"/>
                </a:lnTo>
                <a:lnTo>
                  <a:pt x="20224" y="89491"/>
                </a:lnTo>
                <a:lnTo>
                  <a:pt x="20764" y="89491"/>
                </a:lnTo>
                <a:lnTo>
                  <a:pt x="20764" y="89491"/>
                </a:lnTo>
                <a:lnTo>
                  <a:pt x="20764" y="89491"/>
                </a:lnTo>
                <a:lnTo>
                  <a:pt x="20764" y="89491"/>
                </a:lnTo>
                <a:lnTo>
                  <a:pt x="21573" y="89491"/>
                </a:lnTo>
                <a:lnTo>
                  <a:pt x="21573" y="89491"/>
                </a:lnTo>
                <a:lnTo>
                  <a:pt x="21573" y="89491"/>
                </a:lnTo>
                <a:lnTo>
                  <a:pt x="21573" y="91525"/>
                </a:lnTo>
                <a:lnTo>
                  <a:pt x="21573" y="91525"/>
                </a:lnTo>
                <a:lnTo>
                  <a:pt x="22112" y="91525"/>
                </a:lnTo>
                <a:lnTo>
                  <a:pt x="22112" y="91525"/>
                </a:lnTo>
                <a:lnTo>
                  <a:pt x="22112" y="91525"/>
                </a:lnTo>
                <a:lnTo>
                  <a:pt x="22651" y="91525"/>
                </a:lnTo>
                <a:lnTo>
                  <a:pt x="22651" y="91525"/>
                </a:lnTo>
                <a:lnTo>
                  <a:pt x="22651" y="91525"/>
                </a:lnTo>
                <a:lnTo>
                  <a:pt x="22651" y="91525"/>
                </a:lnTo>
                <a:lnTo>
                  <a:pt x="22651" y="91525"/>
                </a:lnTo>
                <a:lnTo>
                  <a:pt x="22651" y="91525"/>
                </a:lnTo>
                <a:lnTo>
                  <a:pt x="23191" y="91525"/>
                </a:lnTo>
                <a:lnTo>
                  <a:pt x="23191" y="91525"/>
                </a:lnTo>
                <a:lnTo>
                  <a:pt x="23191" y="93559"/>
                </a:lnTo>
                <a:lnTo>
                  <a:pt x="23191" y="93559"/>
                </a:lnTo>
                <a:lnTo>
                  <a:pt x="23191" y="93559"/>
                </a:lnTo>
                <a:lnTo>
                  <a:pt x="23191" y="93559"/>
                </a:lnTo>
                <a:lnTo>
                  <a:pt x="23730" y="93559"/>
                </a:lnTo>
                <a:lnTo>
                  <a:pt x="23730" y="93559"/>
                </a:lnTo>
                <a:lnTo>
                  <a:pt x="23730" y="93559"/>
                </a:lnTo>
                <a:lnTo>
                  <a:pt x="23730" y="95593"/>
                </a:lnTo>
                <a:lnTo>
                  <a:pt x="23730" y="95593"/>
                </a:lnTo>
                <a:lnTo>
                  <a:pt x="23730" y="95593"/>
                </a:lnTo>
                <a:lnTo>
                  <a:pt x="24539" y="95593"/>
                </a:lnTo>
                <a:lnTo>
                  <a:pt x="24539" y="95593"/>
                </a:lnTo>
                <a:lnTo>
                  <a:pt x="24539" y="95593"/>
                </a:lnTo>
                <a:lnTo>
                  <a:pt x="24539" y="97627"/>
                </a:lnTo>
                <a:lnTo>
                  <a:pt x="24539" y="97627"/>
                </a:lnTo>
                <a:lnTo>
                  <a:pt x="24539" y="97627"/>
                </a:lnTo>
                <a:lnTo>
                  <a:pt x="25078" y="97627"/>
                </a:lnTo>
                <a:lnTo>
                  <a:pt x="25078" y="97627"/>
                </a:lnTo>
                <a:lnTo>
                  <a:pt x="25078" y="97627"/>
                </a:lnTo>
                <a:lnTo>
                  <a:pt x="25078" y="97627"/>
                </a:lnTo>
                <a:lnTo>
                  <a:pt x="25078" y="97627"/>
                </a:lnTo>
                <a:lnTo>
                  <a:pt x="25617" y="97627"/>
                </a:lnTo>
                <a:lnTo>
                  <a:pt x="25617" y="97627"/>
                </a:lnTo>
                <a:lnTo>
                  <a:pt x="25617" y="97627"/>
                </a:lnTo>
                <a:lnTo>
                  <a:pt x="26157" y="97627"/>
                </a:lnTo>
                <a:lnTo>
                  <a:pt x="26157" y="97627"/>
                </a:lnTo>
                <a:lnTo>
                  <a:pt x="26157" y="97627"/>
                </a:lnTo>
                <a:lnTo>
                  <a:pt x="26157" y="97627"/>
                </a:lnTo>
                <a:lnTo>
                  <a:pt x="26157" y="97627"/>
                </a:lnTo>
                <a:lnTo>
                  <a:pt x="26157" y="97627"/>
                </a:lnTo>
                <a:lnTo>
                  <a:pt x="26157" y="95593"/>
                </a:lnTo>
                <a:lnTo>
                  <a:pt x="26157" y="95593"/>
                </a:lnTo>
                <a:lnTo>
                  <a:pt x="26157" y="95593"/>
                </a:lnTo>
                <a:lnTo>
                  <a:pt x="25617" y="95593"/>
                </a:lnTo>
                <a:lnTo>
                  <a:pt x="25617" y="95593"/>
                </a:lnTo>
                <a:lnTo>
                  <a:pt x="25617" y="95593"/>
                </a:lnTo>
                <a:lnTo>
                  <a:pt x="25078" y="95593"/>
                </a:lnTo>
                <a:lnTo>
                  <a:pt x="25078" y="95593"/>
                </a:lnTo>
                <a:lnTo>
                  <a:pt x="25078" y="95593"/>
                </a:lnTo>
                <a:lnTo>
                  <a:pt x="25078" y="95593"/>
                </a:lnTo>
                <a:lnTo>
                  <a:pt x="25078" y="95593"/>
                </a:lnTo>
                <a:lnTo>
                  <a:pt x="25078" y="95593"/>
                </a:lnTo>
                <a:lnTo>
                  <a:pt x="25078" y="95593"/>
                </a:lnTo>
                <a:lnTo>
                  <a:pt x="25617" y="95593"/>
                </a:lnTo>
                <a:lnTo>
                  <a:pt x="25617" y="95593"/>
                </a:lnTo>
                <a:lnTo>
                  <a:pt x="25617" y="93559"/>
                </a:lnTo>
                <a:lnTo>
                  <a:pt x="25617" y="93559"/>
                </a:lnTo>
                <a:lnTo>
                  <a:pt x="26157" y="93559"/>
                </a:lnTo>
                <a:lnTo>
                  <a:pt x="26157" y="93559"/>
                </a:lnTo>
                <a:lnTo>
                  <a:pt x="26157" y="93559"/>
                </a:lnTo>
                <a:lnTo>
                  <a:pt x="25617" y="93559"/>
                </a:lnTo>
                <a:lnTo>
                  <a:pt x="25617" y="91525"/>
                </a:lnTo>
                <a:lnTo>
                  <a:pt x="26157" y="91525"/>
                </a:lnTo>
                <a:lnTo>
                  <a:pt x="26157" y="91525"/>
                </a:lnTo>
                <a:lnTo>
                  <a:pt x="26157" y="91525"/>
                </a:lnTo>
                <a:lnTo>
                  <a:pt x="26157" y="91525"/>
                </a:lnTo>
                <a:lnTo>
                  <a:pt x="26157" y="91525"/>
                </a:lnTo>
                <a:lnTo>
                  <a:pt x="26157" y="91525"/>
                </a:lnTo>
                <a:lnTo>
                  <a:pt x="25617" y="91525"/>
                </a:lnTo>
                <a:lnTo>
                  <a:pt x="25617" y="91525"/>
                </a:lnTo>
                <a:lnTo>
                  <a:pt x="25617" y="91525"/>
                </a:lnTo>
                <a:lnTo>
                  <a:pt x="25617" y="91525"/>
                </a:lnTo>
                <a:lnTo>
                  <a:pt x="25078" y="91525"/>
                </a:lnTo>
                <a:lnTo>
                  <a:pt x="25078" y="91525"/>
                </a:lnTo>
                <a:lnTo>
                  <a:pt x="25078" y="91525"/>
                </a:lnTo>
                <a:lnTo>
                  <a:pt x="25078" y="89491"/>
                </a:lnTo>
                <a:lnTo>
                  <a:pt x="25078" y="89491"/>
                </a:lnTo>
                <a:lnTo>
                  <a:pt x="25078" y="89491"/>
                </a:lnTo>
                <a:lnTo>
                  <a:pt x="24539" y="89491"/>
                </a:lnTo>
                <a:lnTo>
                  <a:pt x="24539" y="89491"/>
                </a:lnTo>
                <a:lnTo>
                  <a:pt x="24539" y="89491"/>
                </a:lnTo>
                <a:lnTo>
                  <a:pt x="24539" y="89491"/>
                </a:lnTo>
                <a:lnTo>
                  <a:pt x="24539" y="89491"/>
                </a:lnTo>
                <a:lnTo>
                  <a:pt x="24539" y="89491"/>
                </a:lnTo>
                <a:lnTo>
                  <a:pt x="24539" y="89491"/>
                </a:lnTo>
                <a:lnTo>
                  <a:pt x="25078" y="89491"/>
                </a:lnTo>
                <a:lnTo>
                  <a:pt x="25078" y="89491"/>
                </a:lnTo>
                <a:lnTo>
                  <a:pt x="25078" y="89491"/>
                </a:lnTo>
                <a:lnTo>
                  <a:pt x="25078" y="89491"/>
                </a:lnTo>
                <a:lnTo>
                  <a:pt x="25617" y="89491"/>
                </a:lnTo>
                <a:lnTo>
                  <a:pt x="25617" y="86440"/>
                </a:lnTo>
                <a:lnTo>
                  <a:pt x="25617" y="86440"/>
                </a:lnTo>
                <a:lnTo>
                  <a:pt x="25617" y="86440"/>
                </a:lnTo>
                <a:lnTo>
                  <a:pt x="26157" y="86440"/>
                </a:lnTo>
                <a:lnTo>
                  <a:pt x="26157" y="86440"/>
                </a:lnTo>
                <a:lnTo>
                  <a:pt x="26157" y="86440"/>
                </a:lnTo>
                <a:lnTo>
                  <a:pt x="26157" y="86440"/>
                </a:lnTo>
                <a:lnTo>
                  <a:pt x="26157" y="86440"/>
                </a:lnTo>
                <a:lnTo>
                  <a:pt x="26696" y="86440"/>
                </a:lnTo>
                <a:lnTo>
                  <a:pt x="26696" y="86440"/>
                </a:lnTo>
                <a:lnTo>
                  <a:pt x="26696" y="86440"/>
                </a:lnTo>
                <a:lnTo>
                  <a:pt x="26696" y="86440"/>
                </a:lnTo>
                <a:lnTo>
                  <a:pt x="26696" y="84406"/>
                </a:lnTo>
                <a:lnTo>
                  <a:pt x="26696" y="84406"/>
                </a:lnTo>
                <a:lnTo>
                  <a:pt x="26696" y="84406"/>
                </a:lnTo>
                <a:lnTo>
                  <a:pt x="26696" y="84406"/>
                </a:lnTo>
                <a:lnTo>
                  <a:pt x="27505" y="84406"/>
                </a:lnTo>
                <a:lnTo>
                  <a:pt x="27505" y="84406"/>
                </a:lnTo>
                <a:lnTo>
                  <a:pt x="27505" y="82372"/>
                </a:lnTo>
                <a:lnTo>
                  <a:pt x="27505" y="82372"/>
                </a:lnTo>
                <a:lnTo>
                  <a:pt x="27505" y="82372"/>
                </a:lnTo>
                <a:lnTo>
                  <a:pt x="27505" y="82372"/>
                </a:lnTo>
                <a:lnTo>
                  <a:pt x="27505" y="80338"/>
                </a:lnTo>
                <a:lnTo>
                  <a:pt x="27505" y="80338"/>
                </a:lnTo>
                <a:lnTo>
                  <a:pt x="27505" y="80338"/>
                </a:lnTo>
                <a:lnTo>
                  <a:pt x="27505" y="82372"/>
                </a:lnTo>
                <a:lnTo>
                  <a:pt x="27505" y="82372"/>
                </a:lnTo>
                <a:lnTo>
                  <a:pt x="27505" y="82372"/>
                </a:lnTo>
                <a:lnTo>
                  <a:pt x="26696" y="82372"/>
                </a:lnTo>
                <a:lnTo>
                  <a:pt x="26696" y="82372"/>
                </a:lnTo>
                <a:lnTo>
                  <a:pt x="26696" y="84406"/>
                </a:lnTo>
                <a:lnTo>
                  <a:pt x="26696" y="84406"/>
                </a:lnTo>
                <a:lnTo>
                  <a:pt x="26696" y="84406"/>
                </a:lnTo>
                <a:lnTo>
                  <a:pt x="26696" y="84406"/>
                </a:lnTo>
                <a:lnTo>
                  <a:pt x="26157" y="84406"/>
                </a:lnTo>
                <a:lnTo>
                  <a:pt x="26157" y="84406"/>
                </a:lnTo>
                <a:lnTo>
                  <a:pt x="26157" y="84406"/>
                </a:lnTo>
                <a:lnTo>
                  <a:pt x="26157" y="84406"/>
                </a:lnTo>
                <a:lnTo>
                  <a:pt x="26157" y="84406"/>
                </a:lnTo>
                <a:lnTo>
                  <a:pt x="25617" y="84406"/>
                </a:lnTo>
                <a:lnTo>
                  <a:pt x="25617" y="86440"/>
                </a:lnTo>
                <a:lnTo>
                  <a:pt x="25617" y="86440"/>
                </a:lnTo>
                <a:lnTo>
                  <a:pt x="25617" y="86440"/>
                </a:lnTo>
                <a:lnTo>
                  <a:pt x="25617" y="86440"/>
                </a:lnTo>
                <a:lnTo>
                  <a:pt x="25078" y="86440"/>
                </a:lnTo>
                <a:lnTo>
                  <a:pt x="25078" y="86440"/>
                </a:lnTo>
                <a:lnTo>
                  <a:pt x="25078" y="86440"/>
                </a:lnTo>
                <a:lnTo>
                  <a:pt x="25078" y="86440"/>
                </a:lnTo>
                <a:lnTo>
                  <a:pt x="24539" y="86440"/>
                </a:lnTo>
                <a:lnTo>
                  <a:pt x="24539" y="86440"/>
                </a:lnTo>
                <a:lnTo>
                  <a:pt x="24539" y="86440"/>
                </a:lnTo>
                <a:lnTo>
                  <a:pt x="24539" y="86440"/>
                </a:lnTo>
                <a:lnTo>
                  <a:pt x="23730" y="86440"/>
                </a:lnTo>
                <a:lnTo>
                  <a:pt x="23730" y="86440"/>
                </a:lnTo>
                <a:lnTo>
                  <a:pt x="23730" y="86440"/>
                </a:lnTo>
                <a:lnTo>
                  <a:pt x="23730" y="86440"/>
                </a:lnTo>
                <a:lnTo>
                  <a:pt x="23191" y="86440"/>
                </a:lnTo>
                <a:lnTo>
                  <a:pt x="23191" y="86440"/>
                </a:lnTo>
                <a:lnTo>
                  <a:pt x="23191" y="86440"/>
                </a:lnTo>
                <a:lnTo>
                  <a:pt x="23191" y="86440"/>
                </a:lnTo>
                <a:lnTo>
                  <a:pt x="22651" y="86440"/>
                </a:lnTo>
                <a:lnTo>
                  <a:pt x="22651" y="86440"/>
                </a:lnTo>
                <a:lnTo>
                  <a:pt x="22651" y="86440"/>
                </a:lnTo>
                <a:lnTo>
                  <a:pt x="22651" y="86440"/>
                </a:lnTo>
                <a:lnTo>
                  <a:pt x="22112" y="86440"/>
                </a:lnTo>
                <a:lnTo>
                  <a:pt x="22112" y="86440"/>
                </a:lnTo>
                <a:lnTo>
                  <a:pt x="22112" y="86440"/>
                </a:lnTo>
                <a:lnTo>
                  <a:pt x="22112" y="86440"/>
                </a:lnTo>
                <a:lnTo>
                  <a:pt x="22112" y="86440"/>
                </a:lnTo>
                <a:lnTo>
                  <a:pt x="22112" y="84406"/>
                </a:lnTo>
                <a:lnTo>
                  <a:pt x="21573" y="84406"/>
                </a:lnTo>
                <a:lnTo>
                  <a:pt x="21573" y="84406"/>
                </a:lnTo>
                <a:lnTo>
                  <a:pt x="21573" y="84406"/>
                </a:lnTo>
                <a:lnTo>
                  <a:pt x="21573" y="84406"/>
                </a:lnTo>
                <a:lnTo>
                  <a:pt x="20764" y="84406"/>
                </a:lnTo>
                <a:lnTo>
                  <a:pt x="20764" y="86440"/>
                </a:lnTo>
                <a:lnTo>
                  <a:pt x="20764" y="86440"/>
                </a:lnTo>
                <a:lnTo>
                  <a:pt x="20764" y="86440"/>
                </a:lnTo>
                <a:lnTo>
                  <a:pt x="20764" y="86440"/>
                </a:lnTo>
                <a:lnTo>
                  <a:pt x="20224" y="86440"/>
                </a:lnTo>
                <a:lnTo>
                  <a:pt x="20224" y="86440"/>
                </a:lnTo>
                <a:lnTo>
                  <a:pt x="20224" y="86440"/>
                </a:lnTo>
                <a:lnTo>
                  <a:pt x="20224" y="86440"/>
                </a:lnTo>
                <a:lnTo>
                  <a:pt x="19685" y="86440"/>
                </a:lnTo>
                <a:lnTo>
                  <a:pt x="19685" y="86440"/>
                </a:lnTo>
                <a:lnTo>
                  <a:pt x="19685" y="86440"/>
                </a:lnTo>
                <a:lnTo>
                  <a:pt x="19685" y="86440"/>
                </a:lnTo>
                <a:lnTo>
                  <a:pt x="19146" y="86440"/>
                </a:lnTo>
                <a:lnTo>
                  <a:pt x="19146" y="86440"/>
                </a:lnTo>
                <a:lnTo>
                  <a:pt x="19146" y="86440"/>
                </a:lnTo>
                <a:lnTo>
                  <a:pt x="19146" y="86440"/>
                </a:lnTo>
                <a:lnTo>
                  <a:pt x="18606" y="86440"/>
                </a:lnTo>
                <a:lnTo>
                  <a:pt x="18606" y="86440"/>
                </a:lnTo>
                <a:lnTo>
                  <a:pt x="18606" y="86440"/>
                </a:lnTo>
                <a:lnTo>
                  <a:pt x="17797" y="86440"/>
                </a:lnTo>
                <a:lnTo>
                  <a:pt x="17797" y="86440"/>
                </a:lnTo>
                <a:lnTo>
                  <a:pt x="17797" y="86440"/>
                </a:lnTo>
                <a:lnTo>
                  <a:pt x="17797" y="86440"/>
                </a:lnTo>
                <a:lnTo>
                  <a:pt x="17258" y="86440"/>
                </a:lnTo>
                <a:lnTo>
                  <a:pt x="17258" y="86440"/>
                </a:lnTo>
                <a:lnTo>
                  <a:pt x="17258" y="86440"/>
                </a:lnTo>
                <a:lnTo>
                  <a:pt x="17258" y="86440"/>
                </a:lnTo>
                <a:lnTo>
                  <a:pt x="17258" y="86440"/>
                </a:lnTo>
                <a:lnTo>
                  <a:pt x="17258" y="84406"/>
                </a:lnTo>
                <a:lnTo>
                  <a:pt x="17258" y="84406"/>
                </a:lnTo>
                <a:lnTo>
                  <a:pt x="17258" y="84406"/>
                </a:lnTo>
                <a:lnTo>
                  <a:pt x="17258" y="84406"/>
                </a:lnTo>
                <a:lnTo>
                  <a:pt x="17258" y="84406"/>
                </a:lnTo>
                <a:lnTo>
                  <a:pt x="17258" y="82372"/>
                </a:lnTo>
                <a:lnTo>
                  <a:pt x="17258" y="82372"/>
                </a:lnTo>
                <a:lnTo>
                  <a:pt x="17258" y="82372"/>
                </a:lnTo>
                <a:lnTo>
                  <a:pt x="17258" y="80338"/>
                </a:lnTo>
                <a:lnTo>
                  <a:pt x="17258" y="80338"/>
                </a:lnTo>
                <a:lnTo>
                  <a:pt x="17258" y="80338"/>
                </a:lnTo>
                <a:lnTo>
                  <a:pt x="17258" y="80338"/>
                </a:lnTo>
                <a:lnTo>
                  <a:pt x="17258" y="80338"/>
                </a:lnTo>
                <a:lnTo>
                  <a:pt x="17258" y="80338"/>
                </a:lnTo>
                <a:lnTo>
                  <a:pt x="17797" y="80338"/>
                </a:lnTo>
                <a:lnTo>
                  <a:pt x="17797" y="80338"/>
                </a:lnTo>
                <a:lnTo>
                  <a:pt x="17797" y="78305"/>
                </a:lnTo>
                <a:lnTo>
                  <a:pt x="17797" y="78305"/>
                </a:lnTo>
                <a:lnTo>
                  <a:pt x="17797" y="78305"/>
                </a:lnTo>
                <a:lnTo>
                  <a:pt x="18606" y="78305"/>
                </a:lnTo>
                <a:lnTo>
                  <a:pt x="18606" y="78305"/>
                </a:lnTo>
                <a:lnTo>
                  <a:pt x="18606" y="78305"/>
                </a:lnTo>
                <a:lnTo>
                  <a:pt x="18606" y="78305"/>
                </a:lnTo>
                <a:lnTo>
                  <a:pt x="18606" y="78305"/>
                </a:lnTo>
                <a:lnTo>
                  <a:pt x="19146" y="78305"/>
                </a:lnTo>
                <a:lnTo>
                  <a:pt x="19146" y="78305"/>
                </a:lnTo>
                <a:lnTo>
                  <a:pt x="19146" y="75254"/>
                </a:lnTo>
                <a:lnTo>
                  <a:pt x="19146" y="75254"/>
                </a:lnTo>
                <a:lnTo>
                  <a:pt x="19146" y="75254"/>
                </a:lnTo>
                <a:lnTo>
                  <a:pt x="19146" y="75254"/>
                </a:lnTo>
                <a:lnTo>
                  <a:pt x="19685" y="75254"/>
                </a:lnTo>
                <a:lnTo>
                  <a:pt x="19685" y="75254"/>
                </a:lnTo>
                <a:lnTo>
                  <a:pt x="19685" y="75254"/>
                </a:lnTo>
                <a:lnTo>
                  <a:pt x="19685" y="75254"/>
                </a:lnTo>
                <a:lnTo>
                  <a:pt x="19685" y="73220"/>
                </a:lnTo>
                <a:lnTo>
                  <a:pt x="19685" y="73220"/>
                </a:lnTo>
                <a:lnTo>
                  <a:pt x="20224" y="73220"/>
                </a:lnTo>
                <a:lnTo>
                  <a:pt x="20224" y="73220"/>
                </a:lnTo>
                <a:lnTo>
                  <a:pt x="20224" y="73220"/>
                </a:lnTo>
                <a:lnTo>
                  <a:pt x="20224" y="73220"/>
                </a:lnTo>
                <a:lnTo>
                  <a:pt x="20764" y="73220"/>
                </a:lnTo>
                <a:lnTo>
                  <a:pt x="20764" y="73220"/>
                </a:lnTo>
                <a:lnTo>
                  <a:pt x="20764" y="73220"/>
                </a:lnTo>
                <a:lnTo>
                  <a:pt x="20764" y="73220"/>
                </a:lnTo>
                <a:lnTo>
                  <a:pt x="21573" y="73220"/>
                </a:lnTo>
                <a:lnTo>
                  <a:pt x="21573" y="73220"/>
                </a:lnTo>
                <a:lnTo>
                  <a:pt x="21573" y="73220"/>
                </a:lnTo>
                <a:lnTo>
                  <a:pt x="21573" y="73220"/>
                </a:lnTo>
                <a:lnTo>
                  <a:pt x="22112" y="73220"/>
                </a:lnTo>
                <a:lnTo>
                  <a:pt x="22112" y="73220"/>
                </a:lnTo>
                <a:lnTo>
                  <a:pt x="22112" y="73220"/>
                </a:lnTo>
                <a:lnTo>
                  <a:pt x="22651" y="73220"/>
                </a:lnTo>
                <a:lnTo>
                  <a:pt x="22651" y="73220"/>
                </a:lnTo>
                <a:lnTo>
                  <a:pt x="22651" y="73220"/>
                </a:lnTo>
                <a:lnTo>
                  <a:pt x="22651" y="73220"/>
                </a:lnTo>
                <a:lnTo>
                  <a:pt x="23191" y="73220"/>
                </a:lnTo>
                <a:lnTo>
                  <a:pt x="23191" y="73220"/>
                </a:lnTo>
                <a:lnTo>
                  <a:pt x="23191" y="73220"/>
                </a:lnTo>
                <a:lnTo>
                  <a:pt x="23191" y="73220"/>
                </a:lnTo>
                <a:lnTo>
                  <a:pt x="23191" y="73220"/>
                </a:lnTo>
                <a:lnTo>
                  <a:pt x="23730" y="73220"/>
                </a:lnTo>
                <a:lnTo>
                  <a:pt x="23730" y="73220"/>
                </a:lnTo>
                <a:lnTo>
                  <a:pt x="23730" y="73220"/>
                </a:lnTo>
                <a:lnTo>
                  <a:pt x="24539" y="73220"/>
                </a:lnTo>
                <a:lnTo>
                  <a:pt x="24539" y="73220"/>
                </a:lnTo>
                <a:lnTo>
                  <a:pt x="24539" y="73220"/>
                </a:lnTo>
                <a:lnTo>
                  <a:pt x="24539" y="73220"/>
                </a:lnTo>
                <a:lnTo>
                  <a:pt x="25078" y="73220"/>
                </a:lnTo>
                <a:lnTo>
                  <a:pt x="25078" y="73220"/>
                </a:lnTo>
                <a:lnTo>
                  <a:pt x="25078" y="73220"/>
                </a:lnTo>
                <a:lnTo>
                  <a:pt x="25078" y="73220"/>
                </a:lnTo>
                <a:lnTo>
                  <a:pt x="25617" y="73220"/>
                </a:lnTo>
                <a:lnTo>
                  <a:pt x="25617" y="71186"/>
                </a:lnTo>
                <a:lnTo>
                  <a:pt x="25617" y="71186"/>
                </a:lnTo>
                <a:lnTo>
                  <a:pt x="25617" y="71186"/>
                </a:lnTo>
                <a:lnTo>
                  <a:pt x="26157" y="71186"/>
                </a:lnTo>
                <a:lnTo>
                  <a:pt x="26157" y="71186"/>
                </a:lnTo>
                <a:lnTo>
                  <a:pt x="26157" y="71186"/>
                </a:lnTo>
                <a:lnTo>
                  <a:pt x="26157" y="71186"/>
                </a:lnTo>
                <a:lnTo>
                  <a:pt x="26696" y="71186"/>
                </a:lnTo>
                <a:lnTo>
                  <a:pt x="26696" y="71186"/>
                </a:lnTo>
                <a:lnTo>
                  <a:pt x="26696" y="71186"/>
                </a:lnTo>
                <a:lnTo>
                  <a:pt x="26696" y="71186"/>
                </a:lnTo>
                <a:lnTo>
                  <a:pt x="26696" y="71186"/>
                </a:lnTo>
                <a:lnTo>
                  <a:pt x="27505" y="71186"/>
                </a:lnTo>
                <a:lnTo>
                  <a:pt x="27505" y="71186"/>
                </a:lnTo>
                <a:lnTo>
                  <a:pt x="27505" y="71186"/>
                </a:lnTo>
                <a:lnTo>
                  <a:pt x="28044" y="71186"/>
                </a:lnTo>
                <a:lnTo>
                  <a:pt x="28044" y="71186"/>
                </a:lnTo>
                <a:lnTo>
                  <a:pt x="28044" y="71186"/>
                </a:lnTo>
                <a:lnTo>
                  <a:pt x="28044" y="71186"/>
                </a:lnTo>
                <a:lnTo>
                  <a:pt x="28044" y="69152"/>
                </a:lnTo>
                <a:lnTo>
                  <a:pt x="28044" y="69152"/>
                </a:lnTo>
                <a:lnTo>
                  <a:pt x="28044" y="69152"/>
                </a:lnTo>
                <a:lnTo>
                  <a:pt x="28044" y="69152"/>
                </a:lnTo>
                <a:lnTo>
                  <a:pt x="28044" y="69152"/>
                </a:lnTo>
                <a:lnTo>
                  <a:pt x="28044" y="69152"/>
                </a:lnTo>
                <a:lnTo>
                  <a:pt x="28584" y="69152"/>
                </a:lnTo>
                <a:lnTo>
                  <a:pt x="28584" y="67118"/>
                </a:lnTo>
                <a:lnTo>
                  <a:pt x="28584" y="67118"/>
                </a:lnTo>
                <a:lnTo>
                  <a:pt x="28584" y="67118"/>
                </a:lnTo>
                <a:lnTo>
                  <a:pt x="28584" y="67118"/>
                </a:lnTo>
                <a:lnTo>
                  <a:pt x="29123" y="67118"/>
                </a:lnTo>
                <a:lnTo>
                  <a:pt x="29123" y="67118"/>
                </a:lnTo>
                <a:lnTo>
                  <a:pt x="29123" y="67118"/>
                </a:lnTo>
                <a:lnTo>
                  <a:pt x="29662" y="67118"/>
                </a:lnTo>
                <a:lnTo>
                  <a:pt x="29662" y="67118"/>
                </a:lnTo>
                <a:lnTo>
                  <a:pt x="29662" y="67118"/>
                </a:lnTo>
                <a:lnTo>
                  <a:pt x="29123" y="67118"/>
                </a:lnTo>
                <a:lnTo>
                  <a:pt x="29123" y="67118"/>
                </a:lnTo>
                <a:lnTo>
                  <a:pt x="29123" y="64067"/>
                </a:lnTo>
                <a:lnTo>
                  <a:pt x="29123" y="64067"/>
                </a:lnTo>
                <a:lnTo>
                  <a:pt x="29123" y="64067"/>
                </a:lnTo>
                <a:lnTo>
                  <a:pt x="29123" y="64067"/>
                </a:lnTo>
                <a:lnTo>
                  <a:pt x="28584" y="64067"/>
                </a:lnTo>
                <a:lnTo>
                  <a:pt x="28584" y="64067"/>
                </a:lnTo>
                <a:lnTo>
                  <a:pt x="28584" y="64067"/>
                </a:lnTo>
                <a:lnTo>
                  <a:pt x="28584" y="64067"/>
                </a:lnTo>
                <a:lnTo>
                  <a:pt x="28584" y="64067"/>
                </a:lnTo>
                <a:lnTo>
                  <a:pt x="28044" y="64067"/>
                </a:lnTo>
                <a:lnTo>
                  <a:pt x="28044" y="64067"/>
                </a:lnTo>
                <a:lnTo>
                  <a:pt x="28044" y="62033"/>
                </a:lnTo>
                <a:lnTo>
                  <a:pt x="28044" y="62033"/>
                </a:lnTo>
                <a:lnTo>
                  <a:pt x="28044" y="62033"/>
                </a:lnTo>
                <a:lnTo>
                  <a:pt x="27505" y="62033"/>
                </a:lnTo>
                <a:lnTo>
                  <a:pt x="27505" y="62033"/>
                </a:lnTo>
                <a:lnTo>
                  <a:pt x="27505" y="62033"/>
                </a:lnTo>
                <a:lnTo>
                  <a:pt x="27505" y="62033"/>
                </a:lnTo>
                <a:lnTo>
                  <a:pt x="26696" y="62033"/>
                </a:lnTo>
                <a:lnTo>
                  <a:pt x="26696" y="62033"/>
                </a:lnTo>
                <a:lnTo>
                  <a:pt x="26696" y="62033"/>
                </a:lnTo>
                <a:lnTo>
                  <a:pt x="26696" y="62033"/>
                </a:lnTo>
                <a:lnTo>
                  <a:pt x="26696" y="60000"/>
                </a:lnTo>
                <a:lnTo>
                  <a:pt x="26696" y="60000"/>
                </a:lnTo>
                <a:lnTo>
                  <a:pt x="26696" y="60000"/>
                </a:lnTo>
                <a:lnTo>
                  <a:pt x="26157" y="60000"/>
                </a:lnTo>
                <a:lnTo>
                  <a:pt x="26157" y="60000"/>
                </a:lnTo>
                <a:lnTo>
                  <a:pt x="26157" y="60000"/>
                </a:lnTo>
                <a:lnTo>
                  <a:pt x="26157" y="60000"/>
                </a:lnTo>
                <a:lnTo>
                  <a:pt x="26157" y="60000"/>
                </a:lnTo>
                <a:lnTo>
                  <a:pt x="25617" y="60000"/>
                </a:lnTo>
                <a:lnTo>
                  <a:pt x="25617" y="60000"/>
                </a:lnTo>
                <a:lnTo>
                  <a:pt x="25617" y="60000"/>
                </a:lnTo>
                <a:lnTo>
                  <a:pt x="25078" y="60000"/>
                </a:lnTo>
                <a:lnTo>
                  <a:pt x="25078" y="60000"/>
                </a:lnTo>
                <a:lnTo>
                  <a:pt x="25078" y="60000"/>
                </a:lnTo>
                <a:lnTo>
                  <a:pt x="25078" y="60000"/>
                </a:lnTo>
                <a:lnTo>
                  <a:pt x="25078" y="57966"/>
                </a:lnTo>
                <a:lnTo>
                  <a:pt x="24539" y="57966"/>
                </a:lnTo>
                <a:lnTo>
                  <a:pt x="24539" y="57966"/>
                </a:lnTo>
                <a:lnTo>
                  <a:pt x="24539" y="57966"/>
                </a:lnTo>
                <a:lnTo>
                  <a:pt x="24539" y="57966"/>
                </a:lnTo>
                <a:lnTo>
                  <a:pt x="23730" y="57966"/>
                </a:lnTo>
                <a:lnTo>
                  <a:pt x="23730" y="57966"/>
                </a:lnTo>
                <a:lnTo>
                  <a:pt x="23730" y="57966"/>
                </a:lnTo>
                <a:lnTo>
                  <a:pt x="23191" y="57966"/>
                </a:lnTo>
                <a:lnTo>
                  <a:pt x="23191" y="57966"/>
                </a:lnTo>
                <a:lnTo>
                  <a:pt x="23191" y="57966"/>
                </a:lnTo>
                <a:lnTo>
                  <a:pt x="23191" y="57966"/>
                </a:lnTo>
                <a:lnTo>
                  <a:pt x="22651" y="57966"/>
                </a:lnTo>
                <a:lnTo>
                  <a:pt x="22651" y="57966"/>
                </a:lnTo>
                <a:lnTo>
                  <a:pt x="22651" y="57966"/>
                </a:lnTo>
                <a:lnTo>
                  <a:pt x="22651" y="57966"/>
                </a:lnTo>
                <a:lnTo>
                  <a:pt x="22112" y="57966"/>
                </a:lnTo>
                <a:lnTo>
                  <a:pt x="22112" y="57966"/>
                </a:lnTo>
                <a:lnTo>
                  <a:pt x="22112" y="57966"/>
                </a:lnTo>
                <a:lnTo>
                  <a:pt x="22112" y="57966"/>
                </a:lnTo>
                <a:lnTo>
                  <a:pt x="21573" y="57966"/>
                </a:lnTo>
                <a:lnTo>
                  <a:pt x="21573" y="57966"/>
                </a:lnTo>
                <a:lnTo>
                  <a:pt x="21573" y="57966"/>
                </a:lnTo>
                <a:lnTo>
                  <a:pt x="21573" y="57966"/>
                </a:lnTo>
                <a:lnTo>
                  <a:pt x="20764" y="57966"/>
                </a:lnTo>
                <a:lnTo>
                  <a:pt x="20764" y="57966"/>
                </a:lnTo>
                <a:lnTo>
                  <a:pt x="20764" y="57966"/>
                </a:lnTo>
                <a:lnTo>
                  <a:pt x="20764" y="55932"/>
                </a:lnTo>
                <a:lnTo>
                  <a:pt x="20764" y="55932"/>
                </a:lnTo>
                <a:lnTo>
                  <a:pt x="20764" y="55932"/>
                </a:lnTo>
                <a:lnTo>
                  <a:pt x="20764" y="55932"/>
                </a:lnTo>
                <a:lnTo>
                  <a:pt x="20764" y="52881"/>
                </a:lnTo>
                <a:lnTo>
                  <a:pt x="21573" y="52881"/>
                </a:lnTo>
                <a:lnTo>
                  <a:pt x="21573" y="52881"/>
                </a:lnTo>
                <a:lnTo>
                  <a:pt x="20764" y="52881"/>
                </a:lnTo>
                <a:lnTo>
                  <a:pt x="20764" y="52881"/>
                </a:lnTo>
                <a:lnTo>
                  <a:pt x="20764" y="52881"/>
                </a:lnTo>
                <a:lnTo>
                  <a:pt x="20764" y="52881"/>
                </a:lnTo>
                <a:lnTo>
                  <a:pt x="20764" y="52881"/>
                </a:lnTo>
                <a:lnTo>
                  <a:pt x="20764" y="50847"/>
                </a:lnTo>
                <a:lnTo>
                  <a:pt x="20224" y="50847"/>
                </a:lnTo>
                <a:lnTo>
                  <a:pt x="20224" y="50847"/>
                </a:lnTo>
                <a:lnTo>
                  <a:pt x="20224" y="50847"/>
                </a:lnTo>
                <a:lnTo>
                  <a:pt x="20764" y="50847"/>
                </a:lnTo>
                <a:lnTo>
                  <a:pt x="20764" y="48813"/>
                </a:lnTo>
                <a:lnTo>
                  <a:pt x="20764" y="48813"/>
                </a:lnTo>
                <a:lnTo>
                  <a:pt x="20764" y="48813"/>
                </a:lnTo>
                <a:lnTo>
                  <a:pt x="20764" y="48813"/>
                </a:lnTo>
                <a:lnTo>
                  <a:pt x="20764" y="48813"/>
                </a:lnTo>
                <a:lnTo>
                  <a:pt x="20764" y="46779"/>
                </a:lnTo>
                <a:lnTo>
                  <a:pt x="20764" y="46779"/>
                </a:lnTo>
                <a:lnTo>
                  <a:pt x="21573" y="46779"/>
                </a:lnTo>
                <a:lnTo>
                  <a:pt x="21573" y="46779"/>
                </a:lnTo>
                <a:lnTo>
                  <a:pt x="21573" y="46779"/>
                </a:lnTo>
                <a:lnTo>
                  <a:pt x="21573" y="46779"/>
                </a:lnTo>
                <a:lnTo>
                  <a:pt x="22112" y="46779"/>
                </a:lnTo>
                <a:lnTo>
                  <a:pt x="22112" y="46779"/>
                </a:lnTo>
                <a:lnTo>
                  <a:pt x="22112" y="46779"/>
                </a:lnTo>
                <a:lnTo>
                  <a:pt x="22112" y="46779"/>
                </a:lnTo>
                <a:lnTo>
                  <a:pt x="22651" y="46779"/>
                </a:lnTo>
                <a:lnTo>
                  <a:pt x="22651" y="46779"/>
                </a:lnTo>
                <a:lnTo>
                  <a:pt x="22651" y="46779"/>
                </a:lnTo>
                <a:lnTo>
                  <a:pt x="22651" y="46779"/>
                </a:lnTo>
                <a:lnTo>
                  <a:pt x="23191" y="46779"/>
                </a:lnTo>
                <a:lnTo>
                  <a:pt x="23191" y="46779"/>
                </a:lnTo>
                <a:lnTo>
                  <a:pt x="23191" y="46779"/>
                </a:lnTo>
                <a:lnTo>
                  <a:pt x="23191" y="46779"/>
                </a:lnTo>
                <a:lnTo>
                  <a:pt x="23191" y="46779"/>
                </a:lnTo>
                <a:lnTo>
                  <a:pt x="23191" y="46779"/>
                </a:lnTo>
                <a:lnTo>
                  <a:pt x="23730" y="46779"/>
                </a:lnTo>
                <a:lnTo>
                  <a:pt x="23730" y="46779"/>
                </a:lnTo>
                <a:lnTo>
                  <a:pt x="23730" y="46779"/>
                </a:lnTo>
                <a:lnTo>
                  <a:pt x="23730" y="46779"/>
                </a:lnTo>
                <a:lnTo>
                  <a:pt x="24539" y="46779"/>
                </a:lnTo>
                <a:lnTo>
                  <a:pt x="24539" y="46779"/>
                </a:lnTo>
                <a:lnTo>
                  <a:pt x="24539" y="46779"/>
                </a:lnTo>
                <a:lnTo>
                  <a:pt x="24539" y="46779"/>
                </a:lnTo>
                <a:lnTo>
                  <a:pt x="24539" y="46779"/>
                </a:lnTo>
                <a:lnTo>
                  <a:pt x="24539" y="46779"/>
                </a:lnTo>
                <a:lnTo>
                  <a:pt x="25078" y="46779"/>
                </a:lnTo>
                <a:lnTo>
                  <a:pt x="25078" y="44745"/>
                </a:lnTo>
                <a:lnTo>
                  <a:pt x="25078" y="44745"/>
                </a:lnTo>
                <a:lnTo>
                  <a:pt x="25078" y="44745"/>
                </a:lnTo>
                <a:lnTo>
                  <a:pt x="25078" y="44745"/>
                </a:lnTo>
                <a:lnTo>
                  <a:pt x="24539" y="44745"/>
                </a:lnTo>
                <a:lnTo>
                  <a:pt x="24539" y="44745"/>
                </a:lnTo>
                <a:lnTo>
                  <a:pt x="24539" y="44745"/>
                </a:lnTo>
                <a:lnTo>
                  <a:pt x="24539" y="44745"/>
                </a:lnTo>
                <a:lnTo>
                  <a:pt x="24539" y="44745"/>
                </a:lnTo>
                <a:lnTo>
                  <a:pt x="23730" y="44745"/>
                </a:lnTo>
                <a:lnTo>
                  <a:pt x="23730" y="44745"/>
                </a:lnTo>
                <a:lnTo>
                  <a:pt x="23730" y="44745"/>
                </a:lnTo>
                <a:lnTo>
                  <a:pt x="23191" y="44745"/>
                </a:lnTo>
                <a:lnTo>
                  <a:pt x="23191" y="44745"/>
                </a:lnTo>
                <a:lnTo>
                  <a:pt x="23191" y="44745"/>
                </a:lnTo>
                <a:lnTo>
                  <a:pt x="23191" y="44745"/>
                </a:lnTo>
                <a:lnTo>
                  <a:pt x="22651" y="44745"/>
                </a:lnTo>
                <a:lnTo>
                  <a:pt x="22651" y="44745"/>
                </a:lnTo>
                <a:lnTo>
                  <a:pt x="22651" y="44745"/>
                </a:lnTo>
                <a:lnTo>
                  <a:pt x="22651" y="44745"/>
                </a:lnTo>
                <a:lnTo>
                  <a:pt x="22112" y="44745"/>
                </a:lnTo>
                <a:lnTo>
                  <a:pt x="22112" y="44745"/>
                </a:lnTo>
                <a:lnTo>
                  <a:pt x="22112" y="44745"/>
                </a:lnTo>
                <a:lnTo>
                  <a:pt x="21573" y="44745"/>
                </a:lnTo>
                <a:lnTo>
                  <a:pt x="21573" y="44745"/>
                </a:lnTo>
                <a:lnTo>
                  <a:pt x="21573" y="44745"/>
                </a:lnTo>
                <a:lnTo>
                  <a:pt x="21573" y="44745"/>
                </a:lnTo>
                <a:lnTo>
                  <a:pt x="20764" y="44745"/>
                </a:lnTo>
                <a:lnTo>
                  <a:pt x="20764" y="41694"/>
                </a:lnTo>
                <a:lnTo>
                  <a:pt x="20764" y="41694"/>
                </a:lnTo>
                <a:lnTo>
                  <a:pt x="20764" y="41694"/>
                </a:lnTo>
                <a:lnTo>
                  <a:pt x="20764" y="41694"/>
                </a:lnTo>
                <a:lnTo>
                  <a:pt x="20224" y="41694"/>
                </a:lnTo>
                <a:lnTo>
                  <a:pt x="20224" y="41694"/>
                </a:lnTo>
                <a:lnTo>
                  <a:pt x="20224" y="41694"/>
                </a:lnTo>
                <a:lnTo>
                  <a:pt x="20224" y="41694"/>
                </a:lnTo>
                <a:lnTo>
                  <a:pt x="19685" y="41694"/>
                </a:lnTo>
                <a:lnTo>
                  <a:pt x="19685" y="41694"/>
                </a:lnTo>
                <a:lnTo>
                  <a:pt x="19685" y="41694"/>
                </a:lnTo>
                <a:lnTo>
                  <a:pt x="19685" y="41694"/>
                </a:lnTo>
                <a:lnTo>
                  <a:pt x="19146" y="41694"/>
                </a:lnTo>
                <a:lnTo>
                  <a:pt x="19146" y="41694"/>
                </a:lnTo>
                <a:lnTo>
                  <a:pt x="19146" y="41694"/>
                </a:lnTo>
                <a:lnTo>
                  <a:pt x="19146" y="41694"/>
                </a:lnTo>
                <a:lnTo>
                  <a:pt x="18606" y="41694"/>
                </a:lnTo>
                <a:lnTo>
                  <a:pt x="18606" y="41694"/>
                </a:lnTo>
                <a:lnTo>
                  <a:pt x="18606" y="41694"/>
                </a:lnTo>
                <a:lnTo>
                  <a:pt x="17797" y="41694"/>
                </a:lnTo>
                <a:lnTo>
                  <a:pt x="17797" y="41694"/>
                </a:lnTo>
                <a:lnTo>
                  <a:pt x="17797" y="41694"/>
                </a:lnTo>
                <a:lnTo>
                  <a:pt x="17797" y="41694"/>
                </a:lnTo>
                <a:lnTo>
                  <a:pt x="17258" y="41694"/>
                </a:lnTo>
                <a:lnTo>
                  <a:pt x="17258" y="41694"/>
                </a:lnTo>
                <a:lnTo>
                  <a:pt x="17258" y="41694"/>
                </a:lnTo>
                <a:lnTo>
                  <a:pt x="17258" y="41694"/>
                </a:lnTo>
                <a:lnTo>
                  <a:pt x="16719" y="41694"/>
                </a:lnTo>
                <a:lnTo>
                  <a:pt x="16719" y="41694"/>
                </a:lnTo>
                <a:lnTo>
                  <a:pt x="16719" y="41694"/>
                </a:lnTo>
                <a:lnTo>
                  <a:pt x="16179" y="41694"/>
                </a:lnTo>
                <a:lnTo>
                  <a:pt x="16179" y="41694"/>
                </a:lnTo>
                <a:lnTo>
                  <a:pt x="16179" y="41694"/>
                </a:lnTo>
                <a:lnTo>
                  <a:pt x="16179" y="41694"/>
                </a:lnTo>
                <a:lnTo>
                  <a:pt x="16179" y="41694"/>
                </a:lnTo>
                <a:lnTo>
                  <a:pt x="15640" y="41694"/>
                </a:lnTo>
                <a:lnTo>
                  <a:pt x="15640" y="41694"/>
                </a:lnTo>
                <a:lnTo>
                  <a:pt x="15640" y="41694"/>
                </a:lnTo>
                <a:lnTo>
                  <a:pt x="15640" y="41694"/>
                </a:lnTo>
                <a:lnTo>
                  <a:pt x="14831" y="41694"/>
                </a:lnTo>
                <a:lnTo>
                  <a:pt x="14831" y="41694"/>
                </a:lnTo>
                <a:lnTo>
                  <a:pt x="14831" y="41694"/>
                </a:lnTo>
                <a:lnTo>
                  <a:pt x="14292" y="41694"/>
                </a:lnTo>
                <a:lnTo>
                  <a:pt x="14292" y="41694"/>
                </a:lnTo>
                <a:lnTo>
                  <a:pt x="14292" y="41694"/>
                </a:lnTo>
                <a:lnTo>
                  <a:pt x="14292" y="41694"/>
                </a:lnTo>
                <a:lnTo>
                  <a:pt x="14292" y="41694"/>
                </a:lnTo>
                <a:lnTo>
                  <a:pt x="13752" y="41694"/>
                </a:lnTo>
                <a:lnTo>
                  <a:pt x="13752" y="41694"/>
                </a:lnTo>
                <a:lnTo>
                  <a:pt x="13752" y="41694"/>
                </a:lnTo>
                <a:lnTo>
                  <a:pt x="13213" y="41694"/>
                </a:lnTo>
                <a:lnTo>
                  <a:pt x="13213" y="41694"/>
                </a:lnTo>
                <a:lnTo>
                  <a:pt x="13213" y="41694"/>
                </a:lnTo>
                <a:lnTo>
                  <a:pt x="13213" y="39661"/>
                </a:lnTo>
                <a:lnTo>
                  <a:pt x="13213" y="39661"/>
                </a:lnTo>
                <a:lnTo>
                  <a:pt x="12674" y="39661"/>
                </a:lnTo>
                <a:lnTo>
                  <a:pt x="12674" y="39661"/>
                </a:lnTo>
                <a:lnTo>
                  <a:pt x="12674" y="39661"/>
                </a:lnTo>
                <a:lnTo>
                  <a:pt x="12674" y="39661"/>
                </a:lnTo>
                <a:lnTo>
                  <a:pt x="12674" y="39661"/>
                </a:lnTo>
                <a:lnTo>
                  <a:pt x="11865" y="39661"/>
                </a:lnTo>
                <a:lnTo>
                  <a:pt x="11865" y="39661"/>
                </a:lnTo>
                <a:lnTo>
                  <a:pt x="11865" y="39661"/>
                </a:lnTo>
                <a:lnTo>
                  <a:pt x="11325" y="39661"/>
                </a:lnTo>
                <a:lnTo>
                  <a:pt x="11325" y="39661"/>
                </a:lnTo>
                <a:lnTo>
                  <a:pt x="11325" y="39661"/>
                </a:lnTo>
                <a:lnTo>
                  <a:pt x="11325" y="39661"/>
                </a:lnTo>
                <a:lnTo>
                  <a:pt x="10786" y="39661"/>
                </a:lnTo>
                <a:lnTo>
                  <a:pt x="10786" y="39661"/>
                </a:lnTo>
                <a:lnTo>
                  <a:pt x="10786" y="39661"/>
                </a:lnTo>
                <a:lnTo>
                  <a:pt x="10786" y="39661"/>
                </a:lnTo>
                <a:lnTo>
                  <a:pt x="10786" y="39661"/>
                </a:lnTo>
                <a:lnTo>
                  <a:pt x="10247" y="39661"/>
                </a:lnTo>
                <a:lnTo>
                  <a:pt x="10247" y="39661"/>
                </a:lnTo>
                <a:lnTo>
                  <a:pt x="10247" y="39661"/>
                </a:lnTo>
                <a:lnTo>
                  <a:pt x="10247" y="37627"/>
                </a:lnTo>
                <a:lnTo>
                  <a:pt x="9707" y="37627"/>
                </a:lnTo>
                <a:lnTo>
                  <a:pt x="9707" y="37627"/>
                </a:lnTo>
                <a:lnTo>
                  <a:pt x="9707" y="37627"/>
                </a:lnTo>
                <a:lnTo>
                  <a:pt x="9707" y="37627"/>
                </a:lnTo>
                <a:lnTo>
                  <a:pt x="9707" y="37627"/>
                </a:lnTo>
                <a:lnTo>
                  <a:pt x="9707" y="37627"/>
                </a:lnTo>
                <a:lnTo>
                  <a:pt x="9707" y="35593"/>
                </a:lnTo>
                <a:lnTo>
                  <a:pt x="8898" y="35593"/>
                </a:lnTo>
                <a:lnTo>
                  <a:pt x="8898" y="35593"/>
                </a:lnTo>
                <a:lnTo>
                  <a:pt x="8898" y="35593"/>
                </a:lnTo>
                <a:lnTo>
                  <a:pt x="8898" y="35593"/>
                </a:lnTo>
                <a:lnTo>
                  <a:pt x="8359" y="35593"/>
                </a:lnTo>
                <a:lnTo>
                  <a:pt x="8359" y="35593"/>
                </a:lnTo>
                <a:lnTo>
                  <a:pt x="8359" y="35593"/>
                </a:lnTo>
                <a:lnTo>
                  <a:pt x="7820" y="35593"/>
                </a:lnTo>
                <a:lnTo>
                  <a:pt x="7820" y="35593"/>
                </a:lnTo>
                <a:lnTo>
                  <a:pt x="7820" y="35593"/>
                </a:lnTo>
                <a:lnTo>
                  <a:pt x="7820" y="35593"/>
                </a:lnTo>
                <a:lnTo>
                  <a:pt x="7280" y="35593"/>
                </a:lnTo>
                <a:lnTo>
                  <a:pt x="7280" y="35593"/>
                </a:lnTo>
                <a:lnTo>
                  <a:pt x="7280" y="35593"/>
                </a:lnTo>
                <a:lnTo>
                  <a:pt x="7280" y="35593"/>
                </a:lnTo>
                <a:lnTo>
                  <a:pt x="7280" y="35593"/>
                </a:lnTo>
                <a:lnTo>
                  <a:pt x="6741" y="35593"/>
                </a:lnTo>
                <a:lnTo>
                  <a:pt x="6741" y="35593"/>
                </a:lnTo>
                <a:lnTo>
                  <a:pt x="6741" y="35593"/>
                </a:lnTo>
                <a:lnTo>
                  <a:pt x="6741" y="35593"/>
                </a:lnTo>
                <a:lnTo>
                  <a:pt x="6741" y="33559"/>
                </a:lnTo>
                <a:lnTo>
                  <a:pt x="5932" y="33559"/>
                </a:lnTo>
                <a:lnTo>
                  <a:pt x="5932" y="33559"/>
                </a:lnTo>
                <a:lnTo>
                  <a:pt x="5932" y="33559"/>
                </a:lnTo>
                <a:lnTo>
                  <a:pt x="5932" y="33559"/>
                </a:lnTo>
                <a:lnTo>
                  <a:pt x="5932" y="33559"/>
                </a:lnTo>
                <a:lnTo>
                  <a:pt x="6741" y="33559"/>
                </a:lnTo>
                <a:lnTo>
                  <a:pt x="6741" y="30508"/>
                </a:lnTo>
                <a:lnTo>
                  <a:pt x="6741" y="30508"/>
                </a:lnTo>
                <a:lnTo>
                  <a:pt x="6741" y="30508"/>
                </a:lnTo>
                <a:lnTo>
                  <a:pt x="7280" y="30508"/>
                </a:lnTo>
                <a:lnTo>
                  <a:pt x="7280" y="30508"/>
                </a:lnTo>
                <a:lnTo>
                  <a:pt x="7280" y="30508"/>
                </a:lnTo>
                <a:lnTo>
                  <a:pt x="7280" y="30508"/>
                </a:lnTo>
                <a:lnTo>
                  <a:pt x="7820" y="30508"/>
                </a:lnTo>
                <a:lnTo>
                  <a:pt x="7820" y="30508"/>
                </a:lnTo>
                <a:lnTo>
                  <a:pt x="7820" y="30508"/>
                </a:lnTo>
                <a:lnTo>
                  <a:pt x="7820" y="28474"/>
                </a:lnTo>
                <a:lnTo>
                  <a:pt x="7820" y="28474"/>
                </a:lnTo>
                <a:lnTo>
                  <a:pt x="7820" y="28474"/>
                </a:lnTo>
                <a:lnTo>
                  <a:pt x="7820" y="28474"/>
                </a:lnTo>
                <a:lnTo>
                  <a:pt x="8359" y="28474"/>
                </a:lnTo>
                <a:lnTo>
                  <a:pt x="8359" y="28474"/>
                </a:lnTo>
                <a:lnTo>
                  <a:pt x="8359" y="28474"/>
                </a:lnTo>
                <a:lnTo>
                  <a:pt x="8898" y="28474"/>
                </a:lnTo>
                <a:lnTo>
                  <a:pt x="8898" y="28474"/>
                </a:lnTo>
                <a:lnTo>
                  <a:pt x="8898" y="28474"/>
                </a:lnTo>
                <a:lnTo>
                  <a:pt x="8898" y="28474"/>
                </a:lnTo>
                <a:lnTo>
                  <a:pt x="8898" y="28474"/>
                </a:lnTo>
                <a:lnTo>
                  <a:pt x="9707" y="28474"/>
                </a:lnTo>
                <a:lnTo>
                  <a:pt x="9707" y="28474"/>
                </a:lnTo>
                <a:lnTo>
                  <a:pt x="9707" y="28474"/>
                </a:lnTo>
                <a:lnTo>
                  <a:pt x="9707" y="28474"/>
                </a:lnTo>
                <a:lnTo>
                  <a:pt x="10247" y="28474"/>
                </a:lnTo>
                <a:lnTo>
                  <a:pt x="10247" y="28474"/>
                </a:lnTo>
                <a:lnTo>
                  <a:pt x="10247" y="28474"/>
                </a:lnTo>
                <a:lnTo>
                  <a:pt x="10247" y="28474"/>
                </a:lnTo>
                <a:lnTo>
                  <a:pt x="9707" y="28474"/>
                </a:lnTo>
                <a:lnTo>
                  <a:pt x="9707" y="28474"/>
                </a:lnTo>
                <a:lnTo>
                  <a:pt x="9707" y="28474"/>
                </a:lnTo>
                <a:lnTo>
                  <a:pt x="9707" y="28474"/>
                </a:lnTo>
                <a:lnTo>
                  <a:pt x="8898" y="28474"/>
                </a:lnTo>
                <a:lnTo>
                  <a:pt x="8898" y="28474"/>
                </a:lnTo>
                <a:lnTo>
                  <a:pt x="8898" y="28474"/>
                </a:lnTo>
                <a:lnTo>
                  <a:pt x="8898" y="28474"/>
                </a:lnTo>
                <a:lnTo>
                  <a:pt x="8898" y="28474"/>
                </a:lnTo>
                <a:lnTo>
                  <a:pt x="8359" y="28474"/>
                </a:lnTo>
                <a:lnTo>
                  <a:pt x="8359" y="28474"/>
                </a:lnTo>
                <a:lnTo>
                  <a:pt x="8359" y="28474"/>
                </a:lnTo>
                <a:lnTo>
                  <a:pt x="7820" y="28474"/>
                </a:lnTo>
                <a:lnTo>
                  <a:pt x="7820" y="28474"/>
                </a:lnTo>
                <a:lnTo>
                  <a:pt x="7820" y="28474"/>
                </a:lnTo>
                <a:lnTo>
                  <a:pt x="7820" y="28474"/>
                </a:lnTo>
                <a:lnTo>
                  <a:pt x="7280" y="28474"/>
                </a:lnTo>
                <a:lnTo>
                  <a:pt x="7280" y="28474"/>
                </a:lnTo>
                <a:lnTo>
                  <a:pt x="7280" y="28474"/>
                </a:lnTo>
                <a:lnTo>
                  <a:pt x="7280" y="28474"/>
                </a:lnTo>
                <a:lnTo>
                  <a:pt x="7280" y="28474"/>
                </a:lnTo>
                <a:lnTo>
                  <a:pt x="6741" y="28474"/>
                </a:lnTo>
                <a:lnTo>
                  <a:pt x="6741" y="28474"/>
                </a:lnTo>
                <a:lnTo>
                  <a:pt x="6741" y="28474"/>
                </a:lnTo>
                <a:lnTo>
                  <a:pt x="5932" y="28474"/>
                </a:lnTo>
                <a:lnTo>
                  <a:pt x="5932" y="28474"/>
                </a:lnTo>
                <a:lnTo>
                  <a:pt x="5932" y="30508"/>
                </a:lnTo>
                <a:lnTo>
                  <a:pt x="5932" y="30508"/>
                </a:lnTo>
                <a:lnTo>
                  <a:pt x="5932" y="30508"/>
                </a:lnTo>
                <a:lnTo>
                  <a:pt x="5932" y="28474"/>
                </a:lnTo>
                <a:lnTo>
                  <a:pt x="5393" y="28474"/>
                </a:lnTo>
                <a:lnTo>
                  <a:pt x="5393" y="28474"/>
                </a:lnTo>
                <a:lnTo>
                  <a:pt x="5393" y="28474"/>
                </a:lnTo>
                <a:lnTo>
                  <a:pt x="5393" y="28474"/>
                </a:lnTo>
                <a:lnTo>
                  <a:pt x="5393" y="28474"/>
                </a:lnTo>
                <a:lnTo>
                  <a:pt x="4853" y="28474"/>
                </a:lnTo>
                <a:lnTo>
                  <a:pt x="4853" y="28474"/>
                </a:lnTo>
                <a:lnTo>
                  <a:pt x="4853" y="28474"/>
                </a:lnTo>
                <a:lnTo>
                  <a:pt x="4314" y="28474"/>
                </a:lnTo>
                <a:lnTo>
                  <a:pt x="4314" y="28474"/>
                </a:lnTo>
                <a:lnTo>
                  <a:pt x="4314" y="28474"/>
                </a:lnTo>
                <a:lnTo>
                  <a:pt x="4314" y="28474"/>
                </a:lnTo>
                <a:lnTo>
                  <a:pt x="4314" y="26440"/>
                </a:lnTo>
                <a:lnTo>
                  <a:pt x="4314" y="26440"/>
                </a:lnTo>
                <a:lnTo>
                  <a:pt x="4314" y="26440"/>
                </a:lnTo>
                <a:lnTo>
                  <a:pt x="4853" y="26440"/>
                </a:lnTo>
                <a:lnTo>
                  <a:pt x="4853" y="26440"/>
                </a:lnTo>
                <a:lnTo>
                  <a:pt x="4853" y="26440"/>
                </a:lnTo>
                <a:lnTo>
                  <a:pt x="5393" y="26440"/>
                </a:lnTo>
                <a:lnTo>
                  <a:pt x="5393" y="26440"/>
                </a:lnTo>
                <a:lnTo>
                  <a:pt x="5393" y="26440"/>
                </a:lnTo>
                <a:lnTo>
                  <a:pt x="5393" y="26440"/>
                </a:lnTo>
                <a:lnTo>
                  <a:pt x="5393" y="26440"/>
                </a:lnTo>
                <a:lnTo>
                  <a:pt x="5932" y="26440"/>
                </a:lnTo>
                <a:lnTo>
                  <a:pt x="5932" y="26440"/>
                </a:lnTo>
                <a:lnTo>
                  <a:pt x="5932" y="26440"/>
                </a:lnTo>
                <a:lnTo>
                  <a:pt x="5932" y="26440"/>
                </a:lnTo>
                <a:lnTo>
                  <a:pt x="6741" y="26440"/>
                </a:lnTo>
                <a:lnTo>
                  <a:pt x="6741" y="26440"/>
                </a:lnTo>
                <a:lnTo>
                  <a:pt x="6741" y="26440"/>
                </a:lnTo>
                <a:lnTo>
                  <a:pt x="6741" y="26440"/>
                </a:lnTo>
                <a:lnTo>
                  <a:pt x="7280" y="26440"/>
                </a:lnTo>
                <a:lnTo>
                  <a:pt x="7280" y="26440"/>
                </a:lnTo>
                <a:lnTo>
                  <a:pt x="7280" y="26440"/>
                </a:lnTo>
                <a:lnTo>
                  <a:pt x="7280" y="24406"/>
                </a:lnTo>
                <a:lnTo>
                  <a:pt x="7280" y="24406"/>
                </a:lnTo>
                <a:lnTo>
                  <a:pt x="7280" y="24406"/>
                </a:lnTo>
                <a:lnTo>
                  <a:pt x="7280" y="24406"/>
                </a:lnTo>
                <a:lnTo>
                  <a:pt x="6741" y="24406"/>
                </a:lnTo>
                <a:lnTo>
                  <a:pt x="6741" y="24406"/>
                </a:lnTo>
                <a:lnTo>
                  <a:pt x="6741" y="24406"/>
                </a:lnTo>
                <a:lnTo>
                  <a:pt x="5932" y="24406"/>
                </a:lnTo>
                <a:lnTo>
                  <a:pt x="5932" y="24406"/>
                </a:lnTo>
                <a:lnTo>
                  <a:pt x="5932" y="24406"/>
                </a:lnTo>
                <a:lnTo>
                  <a:pt x="5932" y="24406"/>
                </a:lnTo>
                <a:lnTo>
                  <a:pt x="5932" y="24406"/>
                </a:lnTo>
                <a:lnTo>
                  <a:pt x="5393" y="24406"/>
                </a:lnTo>
                <a:lnTo>
                  <a:pt x="5393" y="24406"/>
                </a:lnTo>
                <a:lnTo>
                  <a:pt x="5393" y="24406"/>
                </a:lnTo>
                <a:lnTo>
                  <a:pt x="5393" y="24406"/>
                </a:lnTo>
                <a:lnTo>
                  <a:pt x="5393" y="24406"/>
                </a:lnTo>
                <a:lnTo>
                  <a:pt x="5393" y="24406"/>
                </a:lnTo>
                <a:lnTo>
                  <a:pt x="4853" y="24406"/>
                </a:lnTo>
                <a:lnTo>
                  <a:pt x="4853" y="24406"/>
                </a:lnTo>
                <a:lnTo>
                  <a:pt x="4853" y="24406"/>
                </a:lnTo>
                <a:lnTo>
                  <a:pt x="4314" y="24406"/>
                </a:lnTo>
                <a:lnTo>
                  <a:pt x="4314" y="24406"/>
                </a:lnTo>
                <a:lnTo>
                  <a:pt x="4314" y="24406"/>
                </a:lnTo>
                <a:lnTo>
                  <a:pt x="4314" y="26440"/>
                </a:lnTo>
                <a:lnTo>
                  <a:pt x="4314" y="26440"/>
                </a:lnTo>
                <a:lnTo>
                  <a:pt x="4314" y="26440"/>
                </a:lnTo>
                <a:lnTo>
                  <a:pt x="3775" y="26440"/>
                </a:lnTo>
                <a:lnTo>
                  <a:pt x="3775" y="26440"/>
                </a:lnTo>
                <a:lnTo>
                  <a:pt x="3775" y="26440"/>
                </a:lnTo>
                <a:lnTo>
                  <a:pt x="3775" y="26440"/>
                </a:lnTo>
                <a:lnTo>
                  <a:pt x="3775" y="26440"/>
                </a:lnTo>
                <a:lnTo>
                  <a:pt x="2966" y="26440"/>
                </a:lnTo>
                <a:lnTo>
                  <a:pt x="2966" y="26440"/>
                </a:lnTo>
                <a:lnTo>
                  <a:pt x="2966" y="26440"/>
                </a:lnTo>
                <a:lnTo>
                  <a:pt x="2966" y="26440"/>
                </a:lnTo>
                <a:lnTo>
                  <a:pt x="2966" y="26440"/>
                </a:lnTo>
                <a:lnTo>
                  <a:pt x="2426" y="26440"/>
                </a:lnTo>
                <a:lnTo>
                  <a:pt x="2426" y="26440"/>
                </a:lnTo>
                <a:lnTo>
                  <a:pt x="2426" y="26440"/>
                </a:lnTo>
                <a:lnTo>
                  <a:pt x="2426" y="26440"/>
                </a:lnTo>
                <a:lnTo>
                  <a:pt x="1887" y="26440"/>
                </a:lnTo>
                <a:lnTo>
                  <a:pt x="1887" y="26440"/>
                </a:lnTo>
                <a:lnTo>
                  <a:pt x="1887" y="26440"/>
                </a:lnTo>
                <a:lnTo>
                  <a:pt x="1887" y="26440"/>
                </a:lnTo>
                <a:lnTo>
                  <a:pt x="1887" y="26440"/>
                </a:lnTo>
                <a:lnTo>
                  <a:pt x="1887" y="26440"/>
                </a:lnTo>
                <a:lnTo>
                  <a:pt x="1887" y="26440"/>
                </a:lnTo>
                <a:lnTo>
                  <a:pt x="1348" y="26440"/>
                </a:lnTo>
                <a:lnTo>
                  <a:pt x="1348" y="26440"/>
                </a:lnTo>
                <a:lnTo>
                  <a:pt x="1348" y="26440"/>
                </a:lnTo>
                <a:lnTo>
                  <a:pt x="808" y="26440"/>
                </a:lnTo>
                <a:lnTo>
                  <a:pt x="808" y="26440"/>
                </a:lnTo>
                <a:lnTo>
                  <a:pt x="808" y="26440"/>
                </a:lnTo>
                <a:lnTo>
                  <a:pt x="808" y="26440"/>
                </a:lnTo>
                <a:lnTo>
                  <a:pt x="0" y="26440"/>
                </a:lnTo>
                <a:lnTo>
                  <a:pt x="0" y="26440"/>
                </a:lnTo>
                <a:lnTo>
                  <a:pt x="0" y="26440"/>
                </a:lnTo>
                <a:lnTo>
                  <a:pt x="0" y="26440"/>
                </a:lnTo>
                <a:lnTo>
                  <a:pt x="0" y="24406"/>
                </a:lnTo>
                <a:lnTo>
                  <a:pt x="0" y="24406"/>
                </a:lnTo>
                <a:lnTo>
                  <a:pt x="0" y="24406"/>
                </a:lnTo>
                <a:lnTo>
                  <a:pt x="0" y="24406"/>
                </a:lnTo>
                <a:lnTo>
                  <a:pt x="808" y="24406"/>
                </a:lnTo>
                <a:lnTo>
                  <a:pt x="808" y="24406"/>
                </a:lnTo>
                <a:lnTo>
                  <a:pt x="808" y="24406"/>
                </a:lnTo>
                <a:lnTo>
                  <a:pt x="808" y="24406"/>
                </a:lnTo>
                <a:lnTo>
                  <a:pt x="808" y="22372"/>
                </a:lnTo>
                <a:lnTo>
                  <a:pt x="808" y="22372"/>
                </a:lnTo>
                <a:lnTo>
                  <a:pt x="1348" y="22372"/>
                </a:lnTo>
                <a:lnTo>
                  <a:pt x="1348" y="22372"/>
                </a:lnTo>
                <a:lnTo>
                  <a:pt x="1348" y="22372"/>
                </a:lnTo>
                <a:lnTo>
                  <a:pt x="1887" y="22372"/>
                </a:lnTo>
                <a:lnTo>
                  <a:pt x="1887" y="22372"/>
                </a:lnTo>
                <a:lnTo>
                  <a:pt x="1887" y="22372"/>
                </a:lnTo>
                <a:lnTo>
                  <a:pt x="1887" y="22372"/>
                </a:lnTo>
                <a:lnTo>
                  <a:pt x="1887" y="22372"/>
                </a:lnTo>
                <a:lnTo>
                  <a:pt x="2426" y="22372"/>
                </a:lnTo>
                <a:lnTo>
                  <a:pt x="2426" y="22372"/>
                </a:lnTo>
                <a:lnTo>
                  <a:pt x="2426" y="22372"/>
                </a:lnTo>
                <a:lnTo>
                  <a:pt x="2426" y="22372"/>
                </a:lnTo>
                <a:lnTo>
                  <a:pt x="2966" y="22372"/>
                </a:lnTo>
                <a:lnTo>
                  <a:pt x="2966" y="22372"/>
                </a:lnTo>
                <a:lnTo>
                  <a:pt x="2966" y="22372"/>
                </a:lnTo>
                <a:lnTo>
                  <a:pt x="2966" y="22372"/>
                </a:lnTo>
                <a:lnTo>
                  <a:pt x="3775" y="22372"/>
                </a:lnTo>
                <a:lnTo>
                  <a:pt x="3775" y="22372"/>
                </a:lnTo>
                <a:lnTo>
                  <a:pt x="3775" y="22372"/>
                </a:lnTo>
                <a:lnTo>
                  <a:pt x="3775" y="22372"/>
                </a:lnTo>
                <a:lnTo>
                  <a:pt x="4314" y="22372"/>
                </a:lnTo>
                <a:lnTo>
                  <a:pt x="4314" y="22372"/>
                </a:lnTo>
                <a:lnTo>
                  <a:pt x="4314" y="19322"/>
                </a:lnTo>
                <a:lnTo>
                  <a:pt x="4314" y="19322"/>
                </a:lnTo>
                <a:lnTo>
                  <a:pt x="4314" y="19322"/>
                </a:lnTo>
                <a:lnTo>
                  <a:pt x="4853" y="19322"/>
                </a:lnTo>
                <a:lnTo>
                  <a:pt x="4853" y="19322"/>
                </a:lnTo>
                <a:lnTo>
                  <a:pt x="4853" y="19322"/>
                </a:lnTo>
                <a:lnTo>
                  <a:pt x="5393" y="19322"/>
                </a:lnTo>
                <a:lnTo>
                  <a:pt x="5393" y="19322"/>
                </a:lnTo>
                <a:lnTo>
                  <a:pt x="5393" y="19322"/>
                </a:lnTo>
                <a:lnTo>
                  <a:pt x="5393" y="19322"/>
                </a:lnTo>
                <a:lnTo>
                  <a:pt x="5393" y="19322"/>
                </a:lnTo>
                <a:lnTo>
                  <a:pt x="5932" y="19322"/>
                </a:lnTo>
                <a:lnTo>
                  <a:pt x="5932" y="19322"/>
                </a:lnTo>
                <a:lnTo>
                  <a:pt x="5932" y="19322"/>
                </a:lnTo>
                <a:lnTo>
                  <a:pt x="5932" y="19322"/>
                </a:lnTo>
                <a:lnTo>
                  <a:pt x="6741" y="19322"/>
                </a:lnTo>
                <a:lnTo>
                  <a:pt x="6741" y="19322"/>
                </a:lnTo>
                <a:lnTo>
                  <a:pt x="6741" y="19322"/>
                </a:lnTo>
                <a:lnTo>
                  <a:pt x="7280" y="19322"/>
                </a:lnTo>
                <a:lnTo>
                  <a:pt x="7280" y="19322"/>
                </a:lnTo>
                <a:lnTo>
                  <a:pt x="7280" y="19322"/>
                </a:lnTo>
                <a:lnTo>
                  <a:pt x="7280" y="19322"/>
                </a:lnTo>
                <a:lnTo>
                  <a:pt x="7820" y="19322"/>
                </a:lnTo>
                <a:lnTo>
                  <a:pt x="7820" y="19322"/>
                </a:lnTo>
                <a:lnTo>
                  <a:pt x="7820" y="19322"/>
                </a:lnTo>
                <a:lnTo>
                  <a:pt x="7820" y="19322"/>
                </a:lnTo>
                <a:lnTo>
                  <a:pt x="8359" y="19322"/>
                </a:lnTo>
                <a:lnTo>
                  <a:pt x="8359" y="19322"/>
                </a:lnTo>
                <a:lnTo>
                  <a:pt x="8359" y="19322"/>
                </a:lnTo>
                <a:lnTo>
                  <a:pt x="8359" y="19322"/>
                </a:lnTo>
                <a:lnTo>
                  <a:pt x="8359" y="19322"/>
                </a:lnTo>
                <a:lnTo>
                  <a:pt x="8898" y="19322"/>
                </a:lnTo>
                <a:lnTo>
                  <a:pt x="8898" y="19322"/>
                </a:lnTo>
                <a:lnTo>
                  <a:pt x="8898" y="19322"/>
                </a:lnTo>
                <a:lnTo>
                  <a:pt x="8898" y="19322"/>
                </a:lnTo>
                <a:lnTo>
                  <a:pt x="8898" y="19322"/>
                </a:lnTo>
                <a:lnTo>
                  <a:pt x="9707" y="19322"/>
                </a:lnTo>
                <a:lnTo>
                  <a:pt x="9707" y="19322"/>
                </a:lnTo>
                <a:lnTo>
                  <a:pt x="9707" y="19322"/>
                </a:lnTo>
                <a:lnTo>
                  <a:pt x="9707" y="19322"/>
                </a:lnTo>
                <a:lnTo>
                  <a:pt x="9707" y="19322"/>
                </a:lnTo>
                <a:lnTo>
                  <a:pt x="9707" y="19322"/>
                </a:lnTo>
                <a:lnTo>
                  <a:pt x="10247" y="19322"/>
                </a:lnTo>
                <a:lnTo>
                  <a:pt x="10247" y="19322"/>
                </a:lnTo>
                <a:lnTo>
                  <a:pt x="10247" y="19322"/>
                </a:lnTo>
                <a:lnTo>
                  <a:pt x="10786" y="19322"/>
                </a:lnTo>
                <a:lnTo>
                  <a:pt x="10786" y="19322"/>
                </a:lnTo>
                <a:lnTo>
                  <a:pt x="10786" y="19322"/>
                </a:lnTo>
                <a:lnTo>
                  <a:pt x="10786" y="19322"/>
                </a:lnTo>
                <a:lnTo>
                  <a:pt x="10786" y="19322"/>
                </a:lnTo>
                <a:lnTo>
                  <a:pt x="11325" y="19322"/>
                </a:lnTo>
                <a:lnTo>
                  <a:pt x="11325" y="19322"/>
                </a:lnTo>
                <a:lnTo>
                  <a:pt x="11325" y="19322"/>
                </a:lnTo>
                <a:lnTo>
                  <a:pt x="11325" y="19322"/>
                </a:lnTo>
                <a:lnTo>
                  <a:pt x="11325" y="17288"/>
                </a:lnTo>
                <a:lnTo>
                  <a:pt x="11325" y="17288"/>
                </a:lnTo>
                <a:lnTo>
                  <a:pt x="11325" y="17288"/>
                </a:lnTo>
                <a:lnTo>
                  <a:pt x="11865" y="17288"/>
                </a:lnTo>
                <a:lnTo>
                  <a:pt x="11865" y="17288"/>
                </a:lnTo>
                <a:lnTo>
                  <a:pt x="11865" y="17288"/>
                </a:lnTo>
                <a:lnTo>
                  <a:pt x="12674" y="17288"/>
                </a:lnTo>
                <a:lnTo>
                  <a:pt x="12674" y="17288"/>
                </a:lnTo>
                <a:lnTo>
                  <a:pt x="12674" y="17288"/>
                </a:lnTo>
                <a:lnTo>
                  <a:pt x="12674" y="17288"/>
                </a:lnTo>
                <a:lnTo>
                  <a:pt x="12674" y="17288"/>
                </a:lnTo>
                <a:lnTo>
                  <a:pt x="13213" y="17288"/>
                </a:lnTo>
                <a:lnTo>
                  <a:pt x="13213" y="17288"/>
                </a:lnTo>
                <a:lnTo>
                  <a:pt x="13213" y="17288"/>
                </a:lnTo>
                <a:lnTo>
                  <a:pt x="13213" y="17288"/>
                </a:lnTo>
                <a:lnTo>
                  <a:pt x="13752" y="17288"/>
                </a:lnTo>
                <a:lnTo>
                  <a:pt x="13752" y="17288"/>
                </a:lnTo>
                <a:lnTo>
                  <a:pt x="13752" y="17288"/>
                </a:lnTo>
                <a:lnTo>
                  <a:pt x="14292" y="17288"/>
                </a:lnTo>
                <a:lnTo>
                  <a:pt x="14292" y="17288"/>
                </a:lnTo>
                <a:lnTo>
                  <a:pt x="14292" y="17288"/>
                </a:lnTo>
                <a:lnTo>
                  <a:pt x="14292" y="17288"/>
                </a:lnTo>
                <a:lnTo>
                  <a:pt x="14831" y="17288"/>
                </a:lnTo>
                <a:lnTo>
                  <a:pt x="14831" y="17288"/>
                </a:lnTo>
                <a:lnTo>
                  <a:pt x="14831" y="17288"/>
                </a:lnTo>
                <a:lnTo>
                  <a:pt x="14831" y="17288"/>
                </a:lnTo>
                <a:lnTo>
                  <a:pt x="15640" y="17288"/>
                </a:lnTo>
                <a:lnTo>
                  <a:pt x="15640" y="17288"/>
                </a:lnTo>
                <a:lnTo>
                  <a:pt x="15640" y="17288"/>
                </a:lnTo>
                <a:lnTo>
                  <a:pt x="15640" y="17288"/>
                </a:lnTo>
                <a:lnTo>
                  <a:pt x="16179" y="17288"/>
                </a:lnTo>
                <a:lnTo>
                  <a:pt x="16179" y="17288"/>
                </a:lnTo>
                <a:lnTo>
                  <a:pt x="16179" y="17288"/>
                </a:lnTo>
                <a:lnTo>
                  <a:pt x="16179" y="17288"/>
                </a:lnTo>
                <a:lnTo>
                  <a:pt x="16179" y="17288"/>
                </a:lnTo>
                <a:lnTo>
                  <a:pt x="16719" y="17288"/>
                </a:lnTo>
                <a:lnTo>
                  <a:pt x="16719" y="17288"/>
                </a:lnTo>
                <a:lnTo>
                  <a:pt x="16719" y="17288"/>
                </a:lnTo>
                <a:lnTo>
                  <a:pt x="17258" y="17288"/>
                </a:lnTo>
                <a:lnTo>
                  <a:pt x="17258" y="17288"/>
                </a:lnTo>
                <a:lnTo>
                  <a:pt x="17258" y="17288"/>
                </a:lnTo>
                <a:lnTo>
                  <a:pt x="17258" y="17288"/>
                </a:lnTo>
                <a:lnTo>
                  <a:pt x="17797" y="17288"/>
                </a:lnTo>
                <a:lnTo>
                  <a:pt x="17797" y="17288"/>
                </a:lnTo>
                <a:lnTo>
                  <a:pt x="17797" y="17288"/>
                </a:lnTo>
                <a:lnTo>
                  <a:pt x="17797" y="17288"/>
                </a:lnTo>
                <a:lnTo>
                  <a:pt x="18606" y="17288"/>
                </a:lnTo>
                <a:lnTo>
                  <a:pt x="18606" y="17288"/>
                </a:lnTo>
                <a:lnTo>
                  <a:pt x="18606" y="17288"/>
                </a:lnTo>
                <a:lnTo>
                  <a:pt x="18606" y="17288"/>
                </a:lnTo>
                <a:lnTo>
                  <a:pt x="19146" y="17288"/>
                </a:lnTo>
                <a:lnTo>
                  <a:pt x="19146" y="19322"/>
                </a:lnTo>
                <a:lnTo>
                  <a:pt x="19146" y="19322"/>
                </a:lnTo>
                <a:lnTo>
                  <a:pt x="19146" y="19322"/>
                </a:lnTo>
                <a:lnTo>
                  <a:pt x="19146" y="19322"/>
                </a:lnTo>
                <a:lnTo>
                  <a:pt x="19146" y="17288"/>
                </a:lnTo>
                <a:lnTo>
                  <a:pt x="19685" y="17288"/>
                </a:lnTo>
                <a:lnTo>
                  <a:pt x="19685" y="17288"/>
                </a:lnTo>
                <a:lnTo>
                  <a:pt x="19685" y="17288"/>
                </a:lnTo>
                <a:lnTo>
                  <a:pt x="19685" y="17288"/>
                </a:lnTo>
                <a:lnTo>
                  <a:pt x="19685" y="17288"/>
                </a:lnTo>
                <a:lnTo>
                  <a:pt x="20224" y="17288"/>
                </a:lnTo>
                <a:lnTo>
                  <a:pt x="20224" y="17288"/>
                </a:lnTo>
                <a:lnTo>
                  <a:pt x="20224" y="17288"/>
                </a:lnTo>
                <a:lnTo>
                  <a:pt x="20224" y="17288"/>
                </a:lnTo>
                <a:lnTo>
                  <a:pt x="20224" y="17288"/>
                </a:lnTo>
                <a:lnTo>
                  <a:pt x="20224" y="17288"/>
                </a:lnTo>
                <a:lnTo>
                  <a:pt x="19685" y="17288"/>
                </a:lnTo>
                <a:lnTo>
                  <a:pt x="19685" y="17288"/>
                </a:lnTo>
                <a:lnTo>
                  <a:pt x="19685" y="15254"/>
                </a:lnTo>
                <a:lnTo>
                  <a:pt x="19685" y="15254"/>
                </a:lnTo>
                <a:lnTo>
                  <a:pt x="19685" y="15254"/>
                </a:lnTo>
                <a:lnTo>
                  <a:pt x="20224" y="15254"/>
                </a:lnTo>
                <a:lnTo>
                  <a:pt x="20224" y="15254"/>
                </a:lnTo>
                <a:lnTo>
                  <a:pt x="20224" y="15254"/>
                </a:lnTo>
                <a:lnTo>
                  <a:pt x="20224" y="15254"/>
                </a:lnTo>
                <a:lnTo>
                  <a:pt x="20764" y="15254"/>
                </a:lnTo>
                <a:lnTo>
                  <a:pt x="20764" y="15254"/>
                </a:lnTo>
                <a:lnTo>
                  <a:pt x="20764" y="15254"/>
                </a:lnTo>
                <a:lnTo>
                  <a:pt x="20764" y="15254"/>
                </a:lnTo>
                <a:lnTo>
                  <a:pt x="21573" y="15254"/>
                </a:lnTo>
                <a:lnTo>
                  <a:pt x="21573" y="15254"/>
                </a:lnTo>
                <a:lnTo>
                  <a:pt x="21573" y="15254"/>
                </a:lnTo>
                <a:lnTo>
                  <a:pt x="21573" y="15254"/>
                </a:lnTo>
                <a:lnTo>
                  <a:pt x="22112" y="15254"/>
                </a:lnTo>
                <a:lnTo>
                  <a:pt x="22112" y="15254"/>
                </a:lnTo>
                <a:lnTo>
                  <a:pt x="22112" y="15254"/>
                </a:lnTo>
                <a:lnTo>
                  <a:pt x="22651" y="15254"/>
                </a:lnTo>
                <a:lnTo>
                  <a:pt x="22651" y="15254"/>
                </a:lnTo>
                <a:lnTo>
                  <a:pt x="22651" y="15254"/>
                </a:lnTo>
                <a:lnTo>
                  <a:pt x="22651" y="15254"/>
                </a:lnTo>
                <a:lnTo>
                  <a:pt x="23191" y="15254"/>
                </a:lnTo>
                <a:lnTo>
                  <a:pt x="23191" y="15254"/>
                </a:lnTo>
                <a:lnTo>
                  <a:pt x="23191" y="15254"/>
                </a:lnTo>
                <a:lnTo>
                  <a:pt x="23191" y="15254"/>
                </a:lnTo>
                <a:lnTo>
                  <a:pt x="23730" y="15254"/>
                </a:lnTo>
                <a:lnTo>
                  <a:pt x="23730" y="15254"/>
                </a:lnTo>
                <a:lnTo>
                  <a:pt x="23730" y="15254"/>
                </a:lnTo>
                <a:lnTo>
                  <a:pt x="24539" y="15254"/>
                </a:lnTo>
                <a:lnTo>
                  <a:pt x="24539" y="15254"/>
                </a:lnTo>
                <a:lnTo>
                  <a:pt x="24539" y="15254"/>
                </a:lnTo>
                <a:lnTo>
                  <a:pt x="24539" y="15254"/>
                </a:lnTo>
                <a:lnTo>
                  <a:pt x="25078" y="15254"/>
                </a:lnTo>
                <a:lnTo>
                  <a:pt x="25078" y="13220"/>
                </a:lnTo>
                <a:lnTo>
                  <a:pt x="25078" y="13220"/>
                </a:lnTo>
                <a:lnTo>
                  <a:pt x="25078" y="13220"/>
                </a:lnTo>
                <a:lnTo>
                  <a:pt x="24539" y="13220"/>
                </a:lnTo>
                <a:lnTo>
                  <a:pt x="24539" y="13220"/>
                </a:lnTo>
                <a:lnTo>
                  <a:pt x="24539" y="13220"/>
                </a:lnTo>
                <a:lnTo>
                  <a:pt x="24539" y="13220"/>
                </a:lnTo>
                <a:lnTo>
                  <a:pt x="23730" y="13220"/>
                </a:lnTo>
                <a:lnTo>
                  <a:pt x="23730" y="13220"/>
                </a:lnTo>
                <a:lnTo>
                  <a:pt x="23730" y="13220"/>
                </a:lnTo>
                <a:lnTo>
                  <a:pt x="23730" y="11186"/>
                </a:lnTo>
                <a:lnTo>
                  <a:pt x="23730" y="11186"/>
                </a:lnTo>
                <a:lnTo>
                  <a:pt x="23730" y="11186"/>
                </a:lnTo>
                <a:lnTo>
                  <a:pt x="23730" y="11186"/>
                </a:lnTo>
                <a:lnTo>
                  <a:pt x="24539" y="11186"/>
                </a:lnTo>
                <a:lnTo>
                  <a:pt x="24539" y="11186"/>
                </a:lnTo>
                <a:lnTo>
                  <a:pt x="24539" y="11186"/>
                </a:lnTo>
                <a:lnTo>
                  <a:pt x="24539" y="11186"/>
                </a:lnTo>
                <a:lnTo>
                  <a:pt x="25078" y="11186"/>
                </a:lnTo>
                <a:lnTo>
                  <a:pt x="25078" y="11186"/>
                </a:lnTo>
                <a:lnTo>
                  <a:pt x="25078" y="11186"/>
                </a:lnTo>
                <a:lnTo>
                  <a:pt x="25078" y="11186"/>
                </a:lnTo>
                <a:lnTo>
                  <a:pt x="25617" y="11186"/>
                </a:lnTo>
                <a:lnTo>
                  <a:pt x="25617" y="11186"/>
                </a:lnTo>
                <a:lnTo>
                  <a:pt x="25617" y="11186"/>
                </a:lnTo>
                <a:lnTo>
                  <a:pt x="25617" y="11186"/>
                </a:lnTo>
                <a:lnTo>
                  <a:pt x="26157" y="11186"/>
                </a:lnTo>
                <a:lnTo>
                  <a:pt x="26157" y="11186"/>
                </a:lnTo>
                <a:lnTo>
                  <a:pt x="26157" y="11186"/>
                </a:lnTo>
                <a:lnTo>
                  <a:pt x="26157" y="11186"/>
                </a:lnTo>
                <a:lnTo>
                  <a:pt x="26696" y="11186"/>
                </a:lnTo>
                <a:lnTo>
                  <a:pt x="26696" y="11186"/>
                </a:lnTo>
                <a:lnTo>
                  <a:pt x="26696" y="11186"/>
                </a:lnTo>
                <a:lnTo>
                  <a:pt x="26696" y="11186"/>
                </a:lnTo>
                <a:lnTo>
                  <a:pt x="26696" y="11186"/>
                </a:lnTo>
                <a:lnTo>
                  <a:pt x="27505" y="11186"/>
                </a:lnTo>
                <a:lnTo>
                  <a:pt x="27505" y="11186"/>
                </a:lnTo>
                <a:lnTo>
                  <a:pt x="27505" y="11186"/>
                </a:lnTo>
                <a:lnTo>
                  <a:pt x="28044" y="11186"/>
                </a:lnTo>
                <a:lnTo>
                  <a:pt x="28044" y="11186"/>
                </a:lnTo>
                <a:lnTo>
                  <a:pt x="28044" y="11186"/>
                </a:lnTo>
                <a:lnTo>
                  <a:pt x="28044" y="11186"/>
                </a:lnTo>
                <a:lnTo>
                  <a:pt x="28584" y="11186"/>
                </a:lnTo>
                <a:lnTo>
                  <a:pt x="28584" y="11186"/>
                </a:lnTo>
                <a:lnTo>
                  <a:pt x="28584" y="11186"/>
                </a:lnTo>
                <a:lnTo>
                  <a:pt x="28584" y="11186"/>
                </a:lnTo>
                <a:lnTo>
                  <a:pt x="28584" y="11186"/>
                </a:lnTo>
                <a:lnTo>
                  <a:pt x="29123" y="11186"/>
                </a:lnTo>
                <a:lnTo>
                  <a:pt x="29123" y="13220"/>
                </a:lnTo>
                <a:lnTo>
                  <a:pt x="29123" y="13220"/>
                </a:lnTo>
                <a:lnTo>
                  <a:pt x="29123" y="13220"/>
                </a:lnTo>
                <a:lnTo>
                  <a:pt x="29662" y="13220"/>
                </a:lnTo>
                <a:lnTo>
                  <a:pt x="29662" y="13220"/>
                </a:lnTo>
                <a:lnTo>
                  <a:pt x="29662" y="13220"/>
                </a:lnTo>
                <a:lnTo>
                  <a:pt x="29662" y="13220"/>
                </a:lnTo>
                <a:lnTo>
                  <a:pt x="30471" y="13220"/>
                </a:lnTo>
                <a:lnTo>
                  <a:pt x="30471" y="13220"/>
                </a:lnTo>
                <a:lnTo>
                  <a:pt x="30471" y="13220"/>
                </a:lnTo>
                <a:lnTo>
                  <a:pt x="30471" y="13220"/>
                </a:lnTo>
                <a:lnTo>
                  <a:pt x="31011" y="13220"/>
                </a:lnTo>
                <a:lnTo>
                  <a:pt x="31011" y="13220"/>
                </a:lnTo>
                <a:lnTo>
                  <a:pt x="31011" y="13220"/>
                </a:lnTo>
                <a:lnTo>
                  <a:pt x="31550" y="13220"/>
                </a:lnTo>
                <a:lnTo>
                  <a:pt x="31550" y="13220"/>
                </a:lnTo>
                <a:lnTo>
                  <a:pt x="31550" y="13220"/>
                </a:lnTo>
                <a:lnTo>
                  <a:pt x="31550" y="13220"/>
                </a:lnTo>
                <a:lnTo>
                  <a:pt x="32089" y="13220"/>
                </a:lnTo>
                <a:lnTo>
                  <a:pt x="32089" y="13220"/>
                </a:lnTo>
                <a:lnTo>
                  <a:pt x="32089" y="13220"/>
                </a:lnTo>
                <a:lnTo>
                  <a:pt x="32089" y="13220"/>
                </a:lnTo>
                <a:lnTo>
                  <a:pt x="32089" y="13220"/>
                </a:lnTo>
                <a:lnTo>
                  <a:pt x="32629" y="13220"/>
                </a:lnTo>
                <a:lnTo>
                  <a:pt x="32629" y="13220"/>
                </a:lnTo>
                <a:lnTo>
                  <a:pt x="32629" y="13220"/>
                </a:lnTo>
                <a:lnTo>
                  <a:pt x="33438" y="13220"/>
                </a:lnTo>
                <a:lnTo>
                  <a:pt x="33438" y="13220"/>
                </a:lnTo>
                <a:lnTo>
                  <a:pt x="33438" y="13220"/>
                </a:lnTo>
                <a:lnTo>
                  <a:pt x="33438" y="13220"/>
                </a:lnTo>
                <a:lnTo>
                  <a:pt x="33438" y="13220"/>
                </a:lnTo>
                <a:lnTo>
                  <a:pt x="33977" y="13220"/>
                </a:lnTo>
                <a:lnTo>
                  <a:pt x="33977" y="13220"/>
                </a:lnTo>
                <a:lnTo>
                  <a:pt x="33977" y="15254"/>
                </a:lnTo>
                <a:lnTo>
                  <a:pt x="33977" y="15254"/>
                </a:lnTo>
                <a:lnTo>
                  <a:pt x="33977" y="15254"/>
                </a:lnTo>
                <a:lnTo>
                  <a:pt x="33977" y="15254"/>
                </a:lnTo>
                <a:lnTo>
                  <a:pt x="34516" y="15254"/>
                </a:lnTo>
                <a:lnTo>
                  <a:pt x="34516" y="15254"/>
                </a:lnTo>
                <a:lnTo>
                  <a:pt x="34516" y="15254"/>
                </a:lnTo>
                <a:lnTo>
                  <a:pt x="35056" y="15254"/>
                </a:lnTo>
                <a:lnTo>
                  <a:pt x="35056" y="15254"/>
                </a:lnTo>
                <a:lnTo>
                  <a:pt x="35056" y="15254"/>
                </a:lnTo>
                <a:lnTo>
                  <a:pt x="35056" y="13220"/>
                </a:lnTo>
                <a:lnTo>
                  <a:pt x="35056" y="13220"/>
                </a:lnTo>
                <a:lnTo>
                  <a:pt x="35056" y="13220"/>
                </a:lnTo>
                <a:lnTo>
                  <a:pt x="35595" y="13220"/>
                </a:lnTo>
                <a:lnTo>
                  <a:pt x="35595" y="13220"/>
                </a:lnTo>
                <a:lnTo>
                  <a:pt x="35595" y="13220"/>
                </a:lnTo>
                <a:lnTo>
                  <a:pt x="36404" y="13220"/>
                </a:lnTo>
                <a:lnTo>
                  <a:pt x="36404" y="13220"/>
                </a:lnTo>
                <a:lnTo>
                  <a:pt x="36404" y="13220"/>
                </a:lnTo>
                <a:lnTo>
                  <a:pt x="36404" y="13220"/>
                </a:lnTo>
                <a:lnTo>
                  <a:pt x="36404" y="13220"/>
                </a:lnTo>
                <a:lnTo>
                  <a:pt x="36404" y="13220"/>
                </a:lnTo>
                <a:lnTo>
                  <a:pt x="36404" y="13220"/>
                </a:lnTo>
                <a:lnTo>
                  <a:pt x="36404" y="13220"/>
                </a:lnTo>
                <a:lnTo>
                  <a:pt x="36404" y="13220"/>
                </a:lnTo>
                <a:lnTo>
                  <a:pt x="36404" y="11186"/>
                </a:lnTo>
                <a:lnTo>
                  <a:pt x="36404" y="11186"/>
                </a:lnTo>
                <a:lnTo>
                  <a:pt x="36404" y="11186"/>
                </a:lnTo>
                <a:lnTo>
                  <a:pt x="36404" y="11186"/>
                </a:lnTo>
                <a:lnTo>
                  <a:pt x="36404" y="11186"/>
                </a:lnTo>
                <a:lnTo>
                  <a:pt x="36943" y="11186"/>
                </a:lnTo>
                <a:lnTo>
                  <a:pt x="36943" y="11186"/>
                </a:lnTo>
                <a:lnTo>
                  <a:pt x="36943" y="11186"/>
                </a:lnTo>
                <a:lnTo>
                  <a:pt x="36943" y="11186"/>
                </a:lnTo>
                <a:lnTo>
                  <a:pt x="36943" y="11186"/>
                </a:lnTo>
                <a:lnTo>
                  <a:pt x="37483" y="11186"/>
                </a:lnTo>
                <a:lnTo>
                  <a:pt x="37483" y="11186"/>
                </a:lnTo>
                <a:lnTo>
                  <a:pt x="37483" y="11186"/>
                </a:lnTo>
                <a:lnTo>
                  <a:pt x="38022" y="11186"/>
                </a:lnTo>
                <a:lnTo>
                  <a:pt x="38022" y="11186"/>
                </a:lnTo>
                <a:lnTo>
                  <a:pt x="38022" y="8135"/>
                </a:lnTo>
                <a:lnTo>
                  <a:pt x="38022" y="8135"/>
                </a:lnTo>
                <a:lnTo>
                  <a:pt x="37483" y="8135"/>
                </a:lnTo>
                <a:lnTo>
                  <a:pt x="37483" y="8135"/>
                </a:lnTo>
                <a:lnTo>
                  <a:pt x="37483" y="8135"/>
                </a:lnTo>
                <a:lnTo>
                  <a:pt x="37483" y="8135"/>
                </a:lnTo>
                <a:lnTo>
                  <a:pt x="37483" y="8135"/>
                </a:lnTo>
                <a:lnTo>
                  <a:pt x="37483" y="8135"/>
                </a:lnTo>
                <a:lnTo>
                  <a:pt x="37483" y="8135"/>
                </a:lnTo>
                <a:lnTo>
                  <a:pt x="38022" y="8135"/>
                </a:lnTo>
                <a:lnTo>
                  <a:pt x="38022" y="6101"/>
                </a:lnTo>
                <a:lnTo>
                  <a:pt x="38022" y="6101"/>
                </a:lnTo>
                <a:lnTo>
                  <a:pt x="38022" y="6101"/>
                </a:lnTo>
                <a:lnTo>
                  <a:pt x="38022" y="6101"/>
                </a:lnTo>
                <a:lnTo>
                  <a:pt x="38561" y="6101"/>
                </a:lnTo>
                <a:lnTo>
                  <a:pt x="38561" y="6101"/>
                </a:lnTo>
                <a:lnTo>
                  <a:pt x="38561" y="6101"/>
                </a:lnTo>
                <a:lnTo>
                  <a:pt x="38561" y="6101"/>
                </a:lnTo>
                <a:lnTo>
                  <a:pt x="39370" y="6101"/>
                </a:lnTo>
                <a:lnTo>
                  <a:pt x="39370" y="6101"/>
                </a:lnTo>
                <a:lnTo>
                  <a:pt x="39370" y="6101"/>
                </a:lnTo>
                <a:lnTo>
                  <a:pt x="39910" y="6101"/>
                </a:lnTo>
                <a:lnTo>
                  <a:pt x="39910" y="6101"/>
                </a:lnTo>
                <a:lnTo>
                  <a:pt x="39910" y="6101"/>
                </a:lnTo>
                <a:lnTo>
                  <a:pt x="39910" y="6101"/>
                </a:lnTo>
                <a:lnTo>
                  <a:pt x="40449" y="6101"/>
                </a:lnTo>
                <a:lnTo>
                  <a:pt x="40449" y="8135"/>
                </a:lnTo>
                <a:lnTo>
                  <a:pt x="40449" y="8135"/>
                </a:lnTo>
                <a:lnTo>
                  <a:pt x="40449" y="8135"/>
                </a:lnTo>
                <a:lnTo>
                  <a:pt x="40449" y="8135"/>
                </a:lnTo>
                <a:lnTo>
                  <a:pt x="40988" y="8135"/>
                </a:lnTo>
                <a:lnTo>
                  <a:pt x="40988" y="8135"/>
                </a:lnTo>
                <a:lnTo>
                  <a:pt x="40988" y="8135"/>
                </a:lnTo>
                <a:lnTo>
                  <a:pt x="41528" y="8135"/>
                </a:lnTo>
                <a:lnTo>
                  <a:pt x="41528" y="8135"/>
                </a:lnTo>
                <a:lnTo>
                  <a:pt x="41528" y="8135"/>
                </a:lnTo>
                <a:lnTo>
                  <a:pt x="41528" y="8135"/>
                </a:lnTo>
                <a:lnTo>
                  <a:pt x="42337" y="8135"/>
                </a:lnTo>
                <a:lnTo>
                  <a:pt x="42337" y="8135"/>
                </a:lnTo>
                <a:lnTo>
                  <a:pt x="42337" y="8135"/>
                </a:lnTo>
                <a:lnTo>
                  <a:pt x="42337" y="8135"/>
                </a:lnTo>
                <a:lnTo>
                  <a:pt x="42337" y="8135"/>
                </a:lnTo>
                <a:lnTo>
                  <a:pt x="42876" y="8135"/>
                </a:lnTo>
                <a:lnTo>
                  <a:pt x="42876" y="8135"/>
                </a:lnTo>
                <a:lnTo>
                  <a:pt x="42876" y="8135"/>
                </a:lnTo>
                <a:lnTo>
                  <a:pt x="42876" y="8135"/>
                </a:lnTo>
                <a:lnTo>
                  <a:pt x="42337" y="8135"/>
                </a:lnTo>
                <a:lnTo>
                  <a:pt x="42337" y="8135"/>
                </a:lnTo>
                <a:lnTo>
                  <a:pt x="42337" y="6101"/>
                </a:lnTo>
                <a:lnTo>
                  <a:pt x="42337" y="6101"/>
                </a:lnTo>
                <a:lnTo>
                  <a:pt x="42337" y="6101"/>
                </a:lnTo>
                <a:lnTo>
                  <a:pt x="41528" y="6101"/>
                </a:lnTo>
                <a:lnTo>
                  <a:pt x="41528" y="6101"/>
                </a:lnTo>
                <a:lnTo>
                  <a:pt x="41528" y="6101"/>
                </a:lnTo>
                <a:lnTo>
                  <a:pt x="41528" y="6101"/>
                </a:lnTo>
                <a:lnTo>
                  <a:pt x="41528" y="6101"/>
                </a:lnTo>
                <a:lnTo>
                  <a:pt x="40988" y="6101"/>
                </a:lnTo>
                <a:lnTo>
                  <a:pt x="40988" y="6101"/>
                </a:lnTo>
                <a:lnTo>
                  <a:pt x="40988" y="6101"/>
                </a:lnTo>
                <a:lnTo>
                  <a:pt x="40449" y="6101"/>
                </a:lnTo>
                <a:lnTo>
                  <a:pt x="40449" y="6101"/>
                </a:lnTo>
                <a:lnTo>
                  <a:pt x="40449" y="6101"/>
                </a:lnTo>
                <a:lnTo>
                  <a:pt x="40449" y="4067"/>
                </a:lnTo>
                <a:lnTo>
                  <a:pt x="40449" y="4067"/>
                </a:lnTo>
                <a:lnTo>
                  <a:pt x="40988" y="4067"/>
                </a:lnTo>
                <a:lnTo>
                  <a:pt x="40988" y="4067"/>
                </a:lnTo>
                <a:lnTo>
                  <a:pt x="40988" y="4067"/>
                </a:lnTo>
                <a:lnTo>
                  <a:pt x="41528" y="4067"/>
                </a:lnTo>
                <a:lnTo>
                  <a:pt x="41528" y="4067"/>
                </a:lnTo>
                <a:lnTo>
                  <a:pt x="41528" y="4067"/>
                </a:lnTo>
                <a:lnTo>
                  <a:pt x="41528" y="4067"/>
                </a:lnTo>
                <a:lnTo>
                  <a:pt x="42337" y="4067"/>
                </a:lnTo>
                <a:lnTo>
                  <a:pt x="42337" y="4067"/>
                </a:lnTo>
                <a:lnTo>
                  <a:pt x="42337" y="4067"/>
                </a:lnTo>
                <a:lnTo>
                  <a:pt x="42337" y="4067"/>
                </a:lnTo>
                <a:lnTo>
                  <a:pt x="42876" y="4067"/>
                </a:lnTo>
                <a:lnTo>
                  <a:pt x="42876" y="4067"/>
                </a:lnTo>
                <a:lnTo>
                  <a:pt x="42876" y="4067"/>
                </a:lnTo>
                <a:lnTo>
                  <a:pt x="43415" y="4067"/>
                </a:lnTo>
                <a:lnTo>
                  <a:pt x="43415" y="4067"/>
                </a:lnTo>
                <a:lnTo>
                  <a:pt x="43415" y="4067"/>
                </a:lnTo>
                <a:lnTo>
                  <a:pt x="43415" y="4067"/>
                </a:lnTo>
                <a:lnTo>
                  <a:pt x="43955" y="4067"/>
                </a:lnTo>
                <a:lnTo>
                  <a:pt x="43955" y="4067"/>
                </a:lnTo>
                <a:lnTo>
                  <a:pt x="43955" y="4067"/>
                </a:lnTo>
                <a:lnTo>
                  <a:pt x="43955" y="4067"/>
                </a:lnTo>
                <a:lnTo>
                  <a:pt x="44494" y="4067"/>
                </a:lnTo>
                <a:lnTo>
                  <a:pt x="44494" y="4067"/>
                </a:lnTo>
                <a:lnTo>
                  <a:pt x="44494" y="4067"/>
                </a:lnTo>
                <a:lnTo>
                  <a:pt x="45303" y="4067"/>
                </a:lnTo>
                <a:lnTo>
                  <a:pt x="45303" y="4067"/>
                </a:lnTo>
                <a:lnTo>
                  <a:pt x="45303" y="4067"/>
                </a:lnTo>
                <a:lnTo>
                  <a:pt x="45303" y="4067"/>
                </a:lnTo>
                <a:lnTo>
                  <a:pt x="45303" y="4067"/>
                </a:lnTo>
                <a:lnTo>
                  <a:pt x="45303" y="4067"/>
                </a:lnTo>
                <a:lnTo>
                  <a:pt x="45303" y="4067"/>
                </a:lnTo>
                <a:lnTo>
                  <a:pt x="45303" y="4067"/>
                </a:lnTo>
                <a:lnTo>
                  <a:pt x="45303" y="2033"/>
                </a:lnTo>
                <a:lnTo>
                  <a:pt x="45842" y="2033"/>
                </a:lnTo>
                <a:lnTo>
                  <a:pt x="45842" y="2033"/>
                </a:lnTo>
                <a:lnTo>
                  <a:pt x="45842" y="2033"/>
                </a:lnTo>
                <a:lnTo>
                  <a:pt x="45842" y="2033"/>
                </a:lnTo>
                <a:lnTo>
                  <a:pt x="46382" y="2033"/>
                </a:lnTo>
                <a:lnTo>
                  <a:pt x="46382" y="2033"/>
                </a:lnTo>
                <a:lnTo>
                  <a:pt x="46382" y="2033"/>
                </a:lnTo>
                <a:lnTo>
                  <a:pt x="46921" y="2033"/>
                </a:lnTo>
                <a:lnTo>
                  <a:pt x="46921" y="2033"/>
                </a:lnTo>
                <a:lnTo>
                  <a:pt x="46921" y="2033"/>
                </a:lnTo>
                <a:lnTo>
                  <a:pt x="46921" y="2033"/>
                </a:lnTo>
                <a:lnTo>
                  <a:pt x="47460" y="2033"/>
                </a:lnTo>
                <a:lnTo>
                  <a:pt x="47460" y="2033"/>
                </a:lnTo>
                <a:lnTo>
                  <a:pt x="47460" y="2033"/>
                </a:lnTo>
                <a:lnTo>
                  <a:pt x="47460" y="2033"/>
                </a:lnTo>
                <a:lnTo>
                  <a:pt x="47460" y="2033"/>
                </a:lnTo>
                <a:lnTo>
                  <a:pt x="48269" y="2033"/>
                </a:lnTo>
                <a:lnTo>
                  <a:pt x="48269" y="2033"/>
                </a:lnTo>
                <a:lnTo>
                  <a:pt x="48269" y="2033"/>
                </a:lnTo>
                <a:lnTo>
                  <a:pt x="48808" y="2033"/>
                </a:lnTo>
                <a:lnTo>
                  <a:pt x="48808" y="2033"/>
                </a:lnTo>
                <a:lnTo>
                  <a:pt x="48808" y="2033"/>
                </a:lnTo>
                <a:lnTo>
                  <a:pt x="48808" y="2033"/>
                </a:lnTo>
                <a:lnTo>
                  <a:pt x="49348" y="2033"/>
                </a:lnTo>
                <a:lnTo>
                  <a:pt x="49348" y="2033"/>
                </a:lnTo>
                <a:lnTo>
                  <a:pt x="49348" y="2033"/>
                </a:lnTo>
                <a:lnTo>
                  <a:pt x="49348" y="2033"/>
                </a:lnTo>
                <a:lnTo>
                  <a:pt x="49348" y="2033"/>
                </a:lnTo>
                <a:lnTo>
                  <a:pt x="49887" y="2033"/>
                </a:lnTo>
                <a:lnTo>
                  <a:pt x="49887" y="2033"/>
                </a:lnTo>
                <a:lnTo>
                  <a:pt x="49887" y="2033"/>
                </a:lnTo>
                <a:lnTo>
                  <a:pt x="50426" y="2033"/>
                </a:lnTo>
                <a:lnTo>
                  <a:pt x="50426" y="2033"/>
                </a:lnTo>
                <a:lnTo>
                  <a:pt x="50426" y="4067"/>
                </a:lnTo>
                <a:lnTo>
                  <a:pt x="50426" y="4067"/>
                </a:lnTo>
                <a:lnTo>
                  <a:pt x="50426" y="4067"/>
                </a:lnTo>
                <a:lnTo>
                  <a:pt x="51235" y="4067"/>
                </a:lnTo>
                <a:lnTo>
                  <a:pt x="51235" y="4067"/>
                </a:lnTo>
                <a:lnTo>
                  <a:pt x="51235" y="4067"/>
                </a:lnTo>
                <a:lnTo>
                  <a:pt x="51235" y="2033"/>
                </a:lnTo>
                <a:lnTo>
                  <a:pt x="51235" y="2033"/>
                </a:lnTo>
                <a:lnTo>
                  <a:pt x="51775" y="2033"/>
                </a:lnTo>
                <a:lnTo>
                  <a:pt x="51775" y="2033"/>
                </a:lnTo>
                <a:lnTo>
                  <a:pt x="51775" y="2033"/>
                </a:lnTo>
                <a:lnTo>
                  <a:pt x="52314" y="2033"/>
                </a:lnTo>
                <a:lnTo>
                  <a:pt x="52314" y="2033"/>
                </a:lnTo>
                <a:lnTo>
                  <a:pt x="52314" y="2033"/>
                </a:lnTo>
                <a:lnTo>
                  <a:pt x="52314" y="2033"/>
                </a:lnTo>
                <a:lnTo>
                  <a:pt x="52314" y="4067"/>
                </a:lnTo>
                <a:lnTo>
                  <a:pt x="52314" y="4067"/>
                </a:lnTo>
                <a:lnTo>
                  <a:pt x="52853" y="4067"/>
                </a:lnTo>
                <a:lnTo>
                  <a:pt x="52853" y="4067"/>
                </a:lnTo>
                <a:lnTo>
                  <a:pt x="52853" y="2033"/>
                </a:lnTo>
                <a:lnTo>
                  <a:pt x="52853" y="2033"/>
                </a:lnTo>
                <a:lnTo>
                  <a:pt x="52853" y="2033"/>
                </a:lnTo>
                <a:lnTo>
                  <a:pt x="52853" y="2033"/>
                </a:lnTo>
                <a:lnTo>
                  <a:pt x="52853" y="2033"/>
                </a:lnTo>
                <a:lnTo>
                  <a:pt x="53393" y="2033"/>
                </a:lnTo>
                <a:lnTo>
                  <a:pt x="53393" y="2033"/>
                </a:lnTo>
                <a:lnTo>
                  <a:pt x="53393" y="2033"/>
                </a:lnTo>
                <a:lnTo>
                  <a:pt x="53393" y="2033"/>
                </a:lnTo>
                <a:lnTo>
                  <a:pt x="54202" y="2033"/>
                </a:lnTo>
                <a:lnTo>
                  <a:pt x="54202" y="2033"/>
                </a:lnTo>
                <a:lnTo>
                  <a:pt x="54202" y="4067"/>
                </a:lnTo>
                <a:lnTo>
                  <a:pt x="54202" y="4067"/>
                </a:lnTo>
                <a:lnTo>
                  <a:pt x="54202" y="4067"/>
                </a:lnTo>
                <a:lnTo>
                  <a:pt x="54741" y="4067"/>
                </a:lnTo>
                <a:lnTo>
                  <a:pt x="54741" y="4067"/>
                </a:lnTo>
                <a:lnTo>
                  <a:pt x="54741" y="2033"/>
                </a:lnTo>
                <a:lnTo>
                  <a:pt x="54741" y="2033"/>
                </a:lnTo>
                <a:lnTo>
                  <a:pt x="54741" y="2033"/>
                </a:lnTo>
                <a:lnTo>
                  <a:pt x="55280" y="2033"/>
                </a:lnTo>
                <a:lnTo>
                  <a:pt x="55280" y="2033"/>
                </a:lnTo>
                <a:lnTo>
                  <a:pt x="55280" y="2033"/>
                </a:lnTo>
                <a:lnTo>
                  <a:pt x="55820" y="2033"/>
                </a:lnTo>
                <a:lnTo>
                  <a:pt x="55820" y="2033"/>
                </a:lnTo>
                <a:lnTo>
                  <a:pt x="55820" y="4067"/>
                </a:lnTo>
                <a:lnTo>
                  <a:pt x="55820" y="4067"/>
                </a:lnTo>
                <a:lnTo>
                  <a:pt x="55820" y="4067"/>
                </a:lnTo>
                <a:lnTo>
                  <a:pt x="56359" y="4067"/>
                </a:lnTo>
                <a:lnTo>
                  <a:pt x="56359" y="4067"/>
                </a:lnTo>
                <a:lnTo>
                  <a:pt x="56359" y="4067"/>
                </a:lnTo>
                <a:lnTo>
                  <a:pt x="57168" y="4067"/>
                </a:lnTo>
                <a:lnTo>
                  <a:pt x="57168" y="4067"/>
                </a:lnTo>
                <a:lnTo>
                  <a:pt x="57168" y="4067"/>
                </a:lnTo>
                <a:lnTo>
                  <a:pt x="57168" y="2033"/>
                </a:lnTo>
                <a:lnTo>
                  <a:pt x="57168" y="2033"/>
                </a:lnTo>
                <a:lnTo>
                  <a:pt x="57168" y="2033"/>
                </a:lnTo>
                <a:lnTo>
                  <a:pt x="56359" y="2033"/>
                </a:lnTo>
                <a:lnTo>
                  <a:pt x="56359" y="2033"/>
                </a:lnTo>
                <a:lnTo>
                  <a:pt x="56359" y="2033"/>
                </a:lnTo>
                <a:lnTo>
                  <a:pt x="56359" y="2033"/>
                </a:lnTo>
                <a:lnTo>
                  <a:pt x="56359" y="2033"/>
                </a:lnTo>
                <a:lnTo>
                  <a:pt x="56359" y="0"/>
                </a:lnTo>
                <a:lnTo>
                  <a:pt x="56359" y="0"/>
                </a:lnTo>
                <a:lnTo>
                  <a:pt x="56359" y="0"/>
                </a:lnTo>
                <a:lnTo>
                  <a:pt x="57168" y="0"/>
                </a:lnTo>
                <a:lnTo>
                  <a:pt x="57168" y="0"/>
                </a:lnTo>
                <a:lnTo>
                  <a:pt x="57168" y="0"/>
                </a:lnTo>
                <a:lnTo>
                  <a:pt x="57168" y="0"/>
                </a:lnTo>
                <a:lnTo>
                  <a:pt x="57707" y="0"/>
                </a:lnTo>
                <a:lnTo>
                  <a:pt x="57707" y="0"/>
                </a:lnTo>
                <a:lnTo>
                  <a:pt x="57707" y="0"/>
                </a:lnTo>
                <a:lnTo>
                  <a:pt x="57707" y="0"/>
                </a:lnTo>
                <a:lnTo>
                  <a:pt x="57707" y="0"/>
                </a:lnTo>
                <a:lnTo>
                  <a:pt x="58247" y="0"/>
                </a:lnTo>
                <a:lnTo>
                  <a:pt x="58247" y="0"/>
                </a:lnTo>
                <a:lnTo>
                  <a:pt x="58247" y="0"/>
                </a:lnTo>
                <a:lnTo>
                  <a:pt x="58786" y="0"/>
                </a:lnTo>
                <a:lnTo>
                  <a:pt x="58786" y="0"/>
                </a:lnTo>
                <a:lnTo>
                  <a:pt x="58786" y="0"/>
                </a:lnTo>
                <a:lnTo>
                  <a:pt x="58786" y="0"/>
                </a:lnTo>
                <a:lnTo>
                  <a:pt x="59325" y="0"/>
                </a:lnTo>
                <a:lnTo>
                  <a:pt x="59325" y="0"/>
                </a:lnTo>
                <a:lnTo>
                  <a:pt x="59325" y="0"/>
                </a:lnTo>
                <a:lnTo>
                  <a:pt x="59325" y="0"/>
                </a:lnTo>
                <a:lnTo>
                  <a:pt x="59325" y="0"/>
                </a:lnTo>
                <a:lnTo>
                  <a:pt x="59865" y="0"/>
                </a:lnTo>
                <a:lnTo>
                  <a:pt x="59865" y="0"/>
                </a:lnTo>
                <a:lnTo>
                  <a:pt x="59865" y="0"/>
                </a:lnTo>
                <a:lnTo>
                  <a:pt x="60674" y="0"/>
                </a:lnTo>
                <a:lnTo>
                  <a:pt x="60674" y="0"/>
                </a:lnTo>
                <a:lnTo>
                  <a:pt x="60674" y="0"/>
                </a:lnTo>
                <a:lnTo>
                  <a:pt x="60674" y="0"/>
                </a:lnTo>
                <a:lnTo>
                  <a:pt x="61213" y="0"/>
                </a:lnTo>
                <a:lnTo>
                  <a:pt x="61213" y="0"/>
                </a:lnTo>
                <a:lnTo>
                  <a:pt x="61213" y="0"/>
                </a:lnTo>
                <a:lnTo>
                  <a:pt x="61213" y="0"/>
                </a:lnTo>
                <a:lnTo>
                  <a:pt x="61752" y="0"/>
                </a:lnTo>
                <a:lnTo>
                  <a:pt x="61752" y="0"/>
                </a:lnTo>
                <a:lnTo>
                  <a:pt x="61752" y="0"/>
                </a:lnTo>
                <a:lnTo>
                  <a:pt x="62292" y="0"/>
                </a:lnTo>
                <a:lnTo>
                  <a:pt x="62292" y="0"/>
                </a:lnTo>
                <a:lnTo>
                  <a:pt x="62292" y="0"/>
                </a:lnTo>
                <a:lnTo>
                  <a:pt x="62292" y="0"/>
                </a:lnTo>
                <a:lnTo>
                  <a:pt x="62292" y="0"/>
                </a:lnTo>
                <a:lnTo>
                  <a:pt x="62831" y="0"/>
                </a:lnTo>
                <a:lnTo>
                  <a:pt x="62831" y="0"/>
                </a:lnTo>
                <a:lnTo>
                  <a:pt x="62831" y="0"/>
                </a:lnTo>
                <a:lnTo>
                  <a:pt x="62831" y="0"/>
                </a:lnTo>
                <a:lnTo>
                  <a:pt x="62831" y="0"/>
                </a:lnTo>
                <a:lnTo>
                  <a:pt x="63640" y="0"/>
                </a:lnTo>
                <a:lnTo>
                  <a:pt x="63640" y="0"/>
                </a:lnTo>
                <a:lnTo>
                  <a:pt x="63640" y="0"/>
                </a:lnTo>
                <a:lnTo>
                  <a:pt x="64179" y="0"/>
                </a:lnTo>
                <a:lnTo>
                  <a:pt x="64179" y="0"/>
                </a:lnTo>
                <a:lnTo>
                  <a:pt x="64179" y="0"/>
                </a:lnTo>
                <a:lnTo>
                  <a:pt x="64179" y="0"/>
                </a:lnTo>
                <a:lnTo>
                  <a:pt x="64719" y="0"/>
                </a:lnTo>
                <a:lnTo>
                  <a:pt x="64719" y="2033"/>
                </a:lnTo>
                <a:lnTo>
                  <a:pt x="64719" y="2033"/>
                </a:lnTo>
                <a:lnTo>
                  <a:pt x="64719" y="2033"/>
                </a:lnTo>
                <a:lnTo>
                  <a:pt x="64719" y="2033"/>
                </a:lnTo>
                <a:lnTo>
                  <a:pt x="65258" y="2033"/>
                </a:lnTo>
                <a:lnTo>
                  <a:pt x="65258" y="2033"/>
                </a:lnTo>
                <a:lnTo>
                  <a:pt x="65258" y="2033"/>
                </a:lnTo>
                <a:lnTo>
                  <a:pt x="65258" y="0"/>
                </a:lnTo>
                <a:lnTo>
                  <a:pt x="65797" y="0"/>
                </a:lnTo>
                <a:lnTo>
                  <a:pt x="65797" y="0"/>
                </a:lnTo>
                <a:lnTo>
                  <a:pt x="65797" y="0"/>
                </a:lnTo>
                <a:lnTo>
                  <a:pt x="65797" y="0"/>
                </a:lnTo>
                <a:lnTo>
                  <a:pt x="66606" y="0"/>
                </a:lnTo>
                <a:lnTo>
                  <a:pt x="66606" y="0"/>
                </a:lnTo>
                <a:lnTo>
                  <a:pt x="66606" y="0"/>
                </a:lnTo>
                <a:lnTo>
                  <a:pt x="66606" y="0"/>
                </a:lnTo>
                <a:lnTo>
                  <a:pt x="67146" y="0"/>
                </a:lnTo>
                <a:lnTo>
                  <a:pt x="67146" y="0"/>
                </a:lnTo>
                <a:lnTo>
                  <a:pt x="67146" y="0"/>
                </a:lnTo>
                <a:lnTo>
                  <a:pt x="67146" y="0"/>
                </a:lnTo>
                <a:lnTo>
                  <a:pt x="67685" y="0"/>
                </a:lnTo>
                <a:lnTo>
                  <a:pt x="67685" y="0"/>
                </a:lnTo>
                <a:lnTo>
                  <a:pt x="67685" y="0"/>
                </a:lnTo>
                <a:lnTo>
                  <a:pt x="67685" y="0"/>
                </a:lnTo>
                <a:lnTo>
                  <a:pt x="67685" y="0"/>
                </a:lnTo>
                <a:lnTo>
                  <a:pt x="68224" y="0"/>
                </a:lnTo>
                <a:lnTo>
                  <a:pt x="68224" y="0"/>
                </a:lnTo>
                <a:lnTo>
                  <a:pt x="68224" y="0"/>
                </a:lnTo>
                <a:lnTo>
                  <a:pt x="68224" y="0"/>
                </a:lnTo>
                <a:lnTo>
                  <a:pt x="68764" y="0"/>
                </a:lnTo>
                <a:lnTo>
                  <a:pt x="68764" y="0"/>
                </a:lnTo>
                <a:lnTo>
                  <a:pt x="68764" y="0"/>
                </a:lnTo>
                <a:lnTo>
                  <a:pt x="69573" y="0"/>
                </a:lnTo>
                <a:lnTo>
                  <a:pt x="69573" y="0"/>
                </a:lnTo>
                <a:lnTo>
                  <a:pt x="69573" y="0"/>
                </a:lnTo>
                <a:lnTo>
                  <a:pt x="69573" y="0"/>
                </a:lnTo>
                <a:lnTo>
                  <a:pt x="70112" y="0"/>
                </a:lnTo>
                <a:lnTo>
                  <a:pt x="70112" y="0"/>
                </a:lnTo>
                <a:lnTo>
                  <a:pt x="70112" y="0"/>
                </a:lnTo>
                <a:lnTo>
                  <a:pt x="70112" y="0"/>
                </a:lnTo>
                <a:lnTo>
                  <a:pt x="70112" y="0"/>
                </a:lnTo>
                <a:lnTo>
                  <a:pt x="70112" y="0"/>
                </a:lnTo>
                <a:lnTo>
                  <a:pt x="70112" y="0"/>
                </a:lnTo>
                <a:lnTo>
                  <a:pt x="70112" y="0"/>
                </a:lnTo>
                <a:lnTo>
                  <a:pt x="70112" y="0"/>
                </a:lnTo>
                <a:lnTo>
                  <a:pt x="69573" y="0"/>
                </a:lnTo>
                <a:lnTo>
                  <a:pt x="69573" y="0"/>
                </a:lnTo>
                <a:lnTo>
                  <a:pt x="69573" y="2033"/>
                </a:lnTo>
                <a:lnTo>
                  <a:pt x="69573" y="2033"/>
                </a:lnTo>
                <a:lnTo>
                  <a:pt x="69573" y="2033"/>
                </a:lnTo>
                <a:lnTo>
                  <a:pt x="69573" y="2033"/>
                </a:lnTo>
                <a:lnTo>
                  <a:pt x="69573" y="2033"/>
                </a:lnTo>
                <a:lnTo>
                  <a:pt x="70112" y="2033"/>
                </a:lnTo>
                <a:lnTo>
                  <a:pt x="70112" y="2033"/>
                </a:lnTo>
                <a:lnTo>
                  <a:pt x="70112" y="2033"/>
                </a:lnTo>
                <a:lnTo>
                  <a:pt x="70112" y="2033"/>
                </a:lnTo>
                <a:lnTo>
                  <a:pt x="70112" y="2033"/>
                </a:lnTo>
                <a:lnTo>
                  <a:pt x="70112" y="4067"/>
                </a:lnTo>
                <a:lnTo>
                  <a:pt x="70651" y="4067"/>
                </a:lnTo>
                <a:lnTo>
                  <a:pt x="70651" y="4067"/>
                </a:lnTo>
                <a:lnTo>
                  <a:pt x="70651" y="4067"/>
                </a:lnTo>
                <a:lnTo>
                  <a:pt x="70651" y="4067"/>
                </a:lnTo>
                <a:lnTo>
                  <a:pt x="71191" y="4067"/>
                </a:lnTo>
                <a:lnTo>
                  <a:pt x="71191" y="4067"/>
                </a:lnTo>
                <a:lnTo>
                  <a:pt x="71191" y="4067"/>
                </a:lnTo>
                <a:lnTo>
                  <a:pt x="71191" y="4067"/>
                </a:lnTo>
                <a:lnTo>
                  <a:pt x="71191" y="4067"/>
                </a:lnTo>
                <a:lnTo>
                  <a:pt x="71730" y="4067"/>
                </a:lnTo>
                <a:lnTo>
                  <a:pt x="71730" y="4067"/>
                </a:lnTo>
                <a:lnTo>
                  <a:pt x="71730" y="4067"/>
                </a:lnTo>
                <a:lnTo>
                  <a:pt x="71730" y="4067"/>
                </a:lnTo>
                <a:lnTo>
                  <a:pt x="71730" y="4067"/>
                </a:lnTo>
                <a:lnTo>
                  <a:pt x="71730" y="4067"/>
                </a:lnTo>
                <a:lnTo>
                  <a:pt x="71730" y="4067"/>
                </a:lnTo>
                <a:lnTo>
                  <a:pt x="71730" y="4067"/>
                </a:lnTo>
                <a:lnTo>
                  <a:pt x="71191" y="4067"/>
                </a:lnTo>
                <a:lnTo>
                  <a:pt x="71191" y="4067"/>
                </a:lnTo>
                <a:lnTo>
                  <a:pt x="71191" y="4067"/>
                </a:lnTo>
                <a:lnTo>
                  <a:pt x="71191" y="4067"/>
                </a:lnTo>
                <a:lnTo>
                  <a:pt x="71191" y="2033"/>
                </a:lnTo>
                <a:lnTo>
                  <a:pt x="71191" y="2033"/>
                </a:lnTo>
                <a:lnTo>
                  <a:pt x="71191" y="2033"/>
                </a:lnTo>
                <a:lnTo>
                  <a:pt x="71191" y="2033"/>
                </a:lnTo>
                <a:lnTo>
                  <a:pt x="71730" y="2033"/>
                </a:lnTo>
                <a:lnTo>
                  <a:pt x="71730" y="2033"/>
                </a:lnTo>
                <a:lnTo>
                  <a:pt x="71730" y="2033"/>
                </a:lnTo>
                <a:lnTo>
                  <a:pt x="71730" y="2033"/>
                </a:lnTo>
                <a:lnTo>
                  <a:pt x="72539" y="2033"/>
                </a:lnTo>
                <a:lnTo>
                  <a:pt x="72539" y="2033"/>
                </a:lnTo>
                <a:lnTo>
                  <a:pt x="72539" y="2033"/>
                </a:lnTo>
                <a:lnTo>
                  <a:pt x="72539" y="2033"/>
                </a:lnTo>
                <a:lnTo>
                  <a:pt x="73078" y="2033"/>
                </a:lnTo>
                <a:lnTo>
                  <a:pt x="73078" y="2033"/>
                </a:lnTo>
                <a:lnTo>
                  <a:pt x="73078" y="2033"/>
                </a:lnTo>
                <a:lnTo>
                  <a:pt x="73078" y="2033"/>
                </a:lnTo>
                <a:lnTo>
                  <a:pt x="73617" y="2033"/>
                </a:lnTo>
                <a:lnTo>
                  <a:pt x="73617" y="0"/>
                </a:lnTo>
                <a:lnTo>
                  <a:pt x="73617" y="0"/>
                </a:lnTo>
                <a:lnTo>
                  <a:pt x="73617" y="0"/>
                </a:lnTo>
                <a:lnTo>
                  <a:pt x="73617" y="0"/>
                </a:lnTo>
                <a:lnTo>
                  <a:pt x="74157" y="0"/>
                </a:lnTo>
                <a:lnTo>
                  <a:pt x="74157" y="0"/>
                </a:lnTo>
                <a:lnTo>
                  <a:pt x="74157" y="0"/>
                </a:lnTo>
                <a:lnTo>
                  <a:pt x="74157" y="0"/>
                </a:lnTo>
                <a:lnTo>
                  <a:pt x="74696" y="0"/>
                </a:lnTo>
                <a:lnTo>
                  <a:pt x="74696" y="0"/>
                </a:lnTo>
                <a:lnTo>
                  <a:pt x="74696" y="0"/>
                </a:lnTo>
                <a:lnTo>
                  <a:pt x="74696" y="0"/>
                </a:lnTo>
                <a:lnTo>
                  <a:pt x="75505" y="0"/>
                </a:lnTo>
                <a:lnTo>
                  <a:pt x="75505" y="0"/>
                </a:lnTo>
                <a:lnTo>
                  <a:pt x="75505" y="0"/>
                </a:lnTo>
                <a:lnTo>
                  <a:pt x="75505" y="0"/>
                </a:lnTo>
                <a:lnTo>
                  <a:pt x="76044" y="0"/>
                </a:lnTo>
                <a:lnTo>
                  <a:pt x="76044" y="0"/>
                </a:lnTo>
                <a:lnTo>
                  <a:pt x="76044" y="0"/>
                </a:lnTo>
                <a:lnTo>
                  <a:pt x="76584" y="0"/>
                </a:lnTo>
                <a:lnTo>
                  <a:pt x="76584" y="0"/>
                </a:lnTo>
                <a:lnTo>
                  <a:pt x="76584" y="0"/>
                </a:lnTo>
                <a:lnTo>
                  <a:pt x="76584" y="0"/>
                </a:lnTo>
                <a:lnTo>
                  <a:pt x="77123" y="0"/>
                </a:lnTo>
                <a:lnTo>
                  <a:pt x="77123" y="0"/>
                </a:lnTo>
                <a:lnTo>
                  <a:pt x="77123" y="0"/>
                </a:lnTo>
                <a:lnTo>
                  <a:pt x="77662" y="0"/>
                </a:lnTo>
                <a:lnTo>
                  <a:pt x="77662" y="0"/>
                </a:lnTo>
                <a:lnTo>
                  <a:pt x="77662" y="0"/>
                </a:lnTo>
                <a:lnTo>
                  <a:pt x="77662" y="0"/>
                </a:lnTo>
                <a:lnTo>
                  <a:pt x="78471" y="0"/>
                </a:lnTo>
                <a:lnTo>
                  <a:pt x="78471" y="0"/>
                </a:lnTo>
                <a:lnTo>
                  <a:pt x="78471" y="0"/>
                </a:lnTo>
                <a:lnTo>
                  <a:pt x="78471" y="0"/>
                </a:lnTo>
                <a:lnTo>
                  <a:pt x="79011" y="0"/>
                </a:lnTo>
                <a:lnTo>
                  <a:pt x="79011" y="0"/>
                </a:lnTo>
                <a:lnTo>
                  <a:pt x="79011" y="0"/>
                </a:lnTo>
                <a:lnTo>
                  <a:pt x="79011" y="0"/>
                </a:lnTo>
                <a:lnTo>
                  <a:pt x="79011" y="0"/>
                </a:lnTo>
                <a:lnTo>
                  <a:pt x="79011" y="2033"/>
                </a:lnTo>
                <a:lnTo>
                  <a:pt x="79011" y="2033"/>
                </a:lnTo>
                <a:lnTo>
                  <a:pt x="79011" y="2033"/>
                </a:lnTo>
                <a:lnTo>
                  <a:pt x="79011" y="2033"/>
                </a:lnTo>
                <a:lnTo>
                  <a:pt x="79011" y="2033"/>
                </a:lnTo>
                <a:lnTo>
                  <a:pt x="79550" y="2033"/>
                </a:lnTo>
                <a:lnTo>
                  <a:pt x="79550" y="2033"/>
                </a:lnTo>
                <a:lnTo>
                  <a:pt x="79550" y="2033"/>
                </a:lnTo>
                <a:lnTo>
                  <a:pt x="79550" y="2033"/>
                </a:lnTo>
                <a:lnTo>
                  <a:pt x="79550" y="2033"/>
                </a:lnTo>
                <a:lnTo>
                  <a:pt x="80089" y="2033"/>
                </a:lnTo>
                <a:lnTo>
                  <a:pt x="80089" y="2033"/>
                </a:lnTo>
                <a:lnTo>
                  <a:pt x="79550" y="2033"/>
                </a:lnTo>
                <a:lnTo>
                  <a:pt x="79550" y="2033"/>
                </a:lnTo>
                <a:lnTo>
                  <a:pt x="79550" y="2033"/>
                </a:lnTo>
                <a:lnTo>
                  <a:pt x="79550" y="2033"/>
                </a:lnTo>
                <a:lnTo>
                  <a:pt x="80089" y="2033"/>
                </a:lnTo>
                <a:lnTo>
                  <a:pt x="80089" y="0"/>
                </a:lnTo>
                <a:lnTo>
                  <a:pt x="80089" y="0"/>
                </a:lnTo>
                <a:lnTo>
                  <a:pt x="80089" y="0"/>
                </a:lnTo>
                <a:lnTo>
                  <a:pt x="80089" y="0"/>
                </a:lnTo>
                <a:lnTo>
                  <a:pt x="80629" y="0"/>
                </a:lnTo>
                <a:lnTo>
                  <a:pt x="80629" y="0"/>
                </a:lnTo>
                <a:lnTo>
                  <a:pt x="80629" y="0"/>
                </a:lnTo>
                <a:lnTo>
                  <a:pt x="80629" y="0"/>
                </a:lnTo>
                <a:lnTo>
                  <a:pt x="81438" y="0"/>
                </a:lnTo>
                <a:lnTo>
                  <a:pt x="81438" y="0"/>
                </a:lnTo>
                <a:lnTo>
                  <a:pt x="81438" y="0"/>
                </a:lnTo>
                <a:lnTo>
                  <a:pt x="81438" y="0"/>
                </a:lnTo>
                <a:lnTo>
                  <a:pt x="81977" y="0"/>
                </a:lnTo>
                <a:lnTo>
                  <a:pt x="81977" y="0"/>
                </a:lnTo>
                <a:lnTo>
                  <a:pt x="81977" y="0"/>
                </a:lnTo>
                <a:lnTo>
                  <a:pt x="81977" y="0"/>
                </a:lnTo>
                <a:lnTo>
                  <a:pt x="82516" y="0"/>
                </a:lnTo>
                <a:lnTo>
                  <a:pt x="82516" y="0"/>
                </a:lnTo>
                <a:lnTo>
                  <a:pt x="82516" y="0"/>
                </a:lnTo>
                <a:lnTo>
                  <a:pt x="83056" y="0"/>
                </a:lnTo>
                <a:lnTo>
                  <a:pt x="83056" y="0"/>
                </a:lnTo>
                <a:lnTo>
                  <a:pt x="83056" y="0"/>
                </a:lnTo>
                <a:lnTo>
                  <a:pt x="83056" y="0"/>
                </a:lnTo>
                <a:lnTo>
                  <a:pt x="83595" y="0"/>
                </a:lnTo>
                <a:lnTo>
                  <a:pt x="83595" y="0"/>
                </a:lnTo>
                <a:lnTo>
                  <a:pt x="83595" y="0"/>
                </a:lnTo>
                <a:lnTo>
                  <a:pt x="83595" y="0"/>
                </a:lnTo>
                <a:lnTo>
                  <a:pt x="84404" y="0"/>
                </a:lnTo>
                <a:lnTo>
                  <a:pt x="84404" y="0"/>
                </a:lnTo>
                <a:lnTo>
                  <a:pt x="84404" y="0"/>
                </a:lnTo>
                <a:lnTo>
                  <a:pt x="84943" y="0"/>
                </a:lnTo>
                <a:lnTo>
                  <a:pt x="84943" y="0"/>
                </a:lnTo>
                <a:lnTo>
                  <a:pt x="84943" y="0"/>
                </a:lnTo>
                <a:lnTo>
                  <a:pt x="84943" y="0"/>
                </a:lnTo>
                <a:lnTo>
                  <a:pt x="85483" y="0"/>
                </a:lnTo>
                <a:lnTo>
                  <a:pt x="85483" y="0"/>
                </a:lnTo>
                <a:lnTo>
                  <a:pt x="85483" y="0"/>
                </a:lnTo>
                <a:lnTo>
                  <a:pt x="85483" y="0"/>
                </a:lnTo>
                <a:lnTo>
                  <a:pt x="86022" y="0"/>
                </a:lnTo>
                <a:lnTo>
                  <a:pt x="86022" y="0"/>
                </a:lnTo>
                <a:lnTo>
                  <a:pt x="86022" y="0"/>
                </a:lnTo>
                <a:lnTo>
                  <a:pt x="86561" y="0"/>
                </a:lnTo>
                <a:lnTo>
                  <a:pt x="86561" y="0"/>
                </a:lnTo>
                <a:lnTo>
                  <a:pt x="86561" y="0"/>
                </a:lnTo>
                <a:lnTo>
                  <a:pt x="86561" y="0"/>
                </a:lnTo>
                <a:lnTo>
                  <a:pt x="87370" y="0"/>
                </a:lnTo>
                <a:lnTo>
                  <a:pt x="87370" y="0"/>
                </a:lnTo>
                <a:lnTo>
                  <a:pt x="87370" y="0"/>
                </a:lnTo>
                <a:lnTo>
                  <a:pt x="87370" y="0"/>
                </a:lnTo>
                <a:lnTo>
                  <a:pt x="87370" y="0"/>
                </a:lnTo>
                <a:lnTo>
                  <a:pt x="87370" y="2033"/>
                </a:lnTo>
                <a:lnTo>
                  <a:pt x="87910" y="2033"/>
                </a:lnTo>
                <a:lnTo>
                  <a:pt x="87910" y="2033"/>
                </a:lnTo>
                <a:lnTo>
                  <a:pt x="87910" y="2033"/>
                </a:lnTo>
                <a:lnTo>
                  <a:pt x="88449" y="2033"/>
                </a:lnTo>
                <a:lnTo>
                  <a:pt x="88449" y="2033"/>
                </a:lnTo>
                <a:lnTo>
                  <a:pt x="88449" y="2033"/>
                </a:lnTo>
                <a:lnTo>
                  <a:pt x="88449" y="2033"/>
                </a:lnTo>
                <a:lnTo>
                  <a:pt x="88988" y="2033"/>
                </a:lnTo>
                <a:lnTo>
                  <a:pt x="88988" y="2033"/>
                </a:lnTo>
                <a:lnTo>
                  <a:pt x="88988" y="2033"/>
                </a:lnTo>
                <a:lnTo>
                  <a:pt x="88988" y="2033"/>
                </a:lnTo>
                <a:lnTo>
                  <a:pt x="88988" y="2033"/>
                </a:lnTo>
                <a:lnTo>
                  <a:pt x="89528" y="2033"/>
                </a:lnTo>
                <a:lnTo>
                  <a:pt x="89528" y="2033"/>
                </a:lnTo>
                <a:lnTo>
                  <a:pt x="89528" y="2033"/>
                </a:lnTo>
                <a:lnTo>
                  <a:pt x="90337" y="2033"/>
                </a:lnTo>
                <a:lnTo>
                  <a:pt x="90337" y="2033"/>
                </a:lnTo>
                <a:lnTo>
                  <a:pt x="90337" y="2033"/>
                </a:lnTo>
                <a:lnTo>
                  <a:pt x="90337" y="2033"/>
                </a:lnTo>
                <a:lnTo>
                  <a:pt x="90337" y="2033"/>
                </a:lnTo>
                <a:lnTo>
                  <a:pt x="90876" y="2033"/>
                </a:lnTo>
                <a:lnTo>
                  <a:pt x="90876" y="2033"/>
                </a:lnTo>
                <a:lnTo>
                  <a:pt x="90876" y="2033"/>
                </a:lnTo>
                <a:lnTo>
                  <a:pt x="90876" y="2033"/>
                </a:lnTo>
                <a:lnTo>
                  <a:pt x="91415" y="2033"/>
                </a:lnTo>
                <a:lnTo>
                  <a:pt x="91415" y="2033"/>
                </a:lnTo>
                <a:lnTo>
                  <a:pt x="91415" y="2033"/>
                </a:lnTo>
                <a:lnTo>
                  <a:pt x="91955" y="2033"/>
                </a:lnTo>
                <a:lnTo>
                  <a:pt x="91955" y="2033"/>
                </a:lnTo>
                <a:lnTo>
                  <a:pt x="91955" y="2033"/>
                </a:lnTo>
                <a:lnTo>
                  <a:pt x="91955" y="2033"/>
                </a:lnTo>
                <a:lnTo>
                  <a:pt x="91955" y="2033"/>
                </a:lnTo>
                <a:lnTo>
                  <a:pt x="92494" y="2033"/>
                </a:lnTo>
                <a:lnTo>
                  <a:pt x="92494" y="2033"/>
                </a:lnTo>
                <a:lnTo>
                  <a:pt x="92494" y="2033"/>
                </a:lnTo>
                <a:lnTo>
                  <a:pt x="92494" y="2033"/>
                </a:lnTo>
                <a:lnTo>
                  <a:pt x="92494" y="2033"/>
                </a:lnTo>
                <a:lnTo>
                  <a:pt x="92494" y="2033"/>
                </a:lnTo>
                <a:lnTo>
                  <a:pt x="93303" y="2033"/>
                </a:lnTo>
                <a:lnTo>
                  <a:pt x="93303" y="2033"/>
                </a:lnTo>
                <a:lnTo>
                  <a:pt x="93303" y="2033"/>
                </a:lnTo>
                <a:lnTo>
                  <a:pt x="93842" y="2033"/>
                </a:lnTo>
                <a:lnTo>
                  <a:pt x="93842" y="2033"/>
                </a:lnTo>
                <a:lnTo>
                  <a:pt x="93842" y="2033"/>
                </a:lnTo>
                <a:lnTo>
                  <a:pt x="93842" y="2033"/>
                </a:lnTo>
                <a:lnTo>
                  <a:pt x="94382" y="2033"/>
                </a:lnTo>
                <a:lnTo>
                  <a:pt x="94382" y="2033"/>
                </a:lnTo>
                <a:lnTo>
                  <a:pt x="94382" y="2033"/>
                </a:lnTo>
                <a:lnTo>
                  <a:pt x="94382" y="2033"/>
                </a:lnTo>
                <a:lnTo>
                  <a:pt x="94921" y="2033"/>
                </a:lnTo>
                <a:lnTo>
                  <a:pt x="94921" y="2033"/>
                </a:lnTo>
                <a:lnTo>
                  <a:pt x="94921" y="2033"/>
                </a:lnTo>
                <a:lnTo>
                  <a:pt x="95460" y="2033"/>
                </a:lnTo>
                <a:lnTo>
                  <a:pt x="95460" y="2033"/>
                </a:lnTo>
                <a:lnTo>
                  <a:pt x="95460" y="2033"/>
                </a:lnTo>
                <a:lnTo>
                  <a:pt x="95460" y="2033"/>
                </a:lnTo>
                <a:lnTo>
                  <a:pt x="95460" y="2033"/>
                </a:lnTo>
                <a:lnTo>
                  <a:pt x="96269" y="2033"/>
                </a:lnTo>
                <a:lnTo>
                  <a:pt x="96269" y="2033"/>
                </a:lnTo>
                <a:lnTo>
                  <a:pt x="96269" y="2033"/>
                </a:lnTo>
                <a:lnTo>
                  <a:pt x="96808" y="2033"/>
                </a:lnTo>
                <a:lnTo>
                  <a:pt x="96808" y="2033"/>
                </a:lnTo>
                <a:lnTo>
                  <a:pt x="96808" y="2033"/>
                </a:lnTo>
                <a:lnTo>
                  <a:pt x="96808" y="2033"/>
                </a:lnTo>
                <a:lnTo>
                  <a:pt x="96808" y="2033"/>
                </a:lnTo>
                <a:lnTo>
                  <a:pt x="97348" y="2033"/>
                </a:lnTo>
                <a:lnTo>
                  <a:pt x="97348" y="2033"/>
                </a:lnTo>
                <a:lnTo>
                  <a:pt x="97348" y="2033"/>
                </a:lnTo>
                <a:lnTo>
                  <a:pt x="97348" y="2033"/>
                </a:lnTo>
                <a:lnTo>
                  <a:pt x="97348" y="2033"/>
                </a:lnTo>
                <a:lnTo>
                  <a:pt x="97887" y="2033"/>
                </a:lnTo>
                <a:lnTo>
                  <a:pt x="97887" y="2033"/>
                </a:lnTo>
                <a:lnTo>
                  <a:pt x="97887" y="2033"/>
                </a:lnTo>
                <a:lnTo>
                  <a:pt x="98426" y="2033"/>
                </a:lnTo>
                <a:lnTo>
                  <a:pt x="98426" y="2033"/>
                </a:lnTo>
                <a:lnTo>
                  <a:pt x="98426" y="2033"/>
                </a:lnTo>
                <a:lnTo>
                  <a:pt x="98426" y="2033"/>
                </a:lnTo>
                <a:lnTo>
                  <a:pt x="99235" y="2033"/>
                </a:lnTo>
                <a:lnTo>
                  <a:pt x="99235" y="2033"/>
                </a:lnTo>
                <a:lnTo>
                  <a:pt x="99235" y="2033"/>
                </a:lnTo>
                <a:lnTo>
                  <a:pt x="99235" y="2033"/>
                </a:lnTo>
                <a:lnTo>
                  <a:pt x="99775" y="2033"/>
                </a:lnTo>
                <a:lnTo>
                  <a:pt x="99775" y="4067"/>
                </a:lnTo>
                <a:lnTo>
                  <a:pt x="99235" y="4067"/>
                </a:lnTo>
                <a:lnTo>
                  <a:pt x="99235" y="4067"/>
                </a:lnTo>
                <a:lnTo>
                  <a:pt x="99235" y="4067"/>
                </a:lnTo>
                <a:lnTo>
                  <a:pt x="99235" y="4067"/>
                </a:lnTo>
                <a:lnTo>
                  <a:pt x="99235" y="4067"/>
                </a:lnTo>
                <a:lnTo>
                  <a:pt x="99235" y="4067"/>
                </a:lnTo>
                <a:lnTo>
                  <a:pt x="98426" y="4067"/>
                </a:lnTo>
                <a:lnTo>
                  <a:pt x="98426" y="4067"/>
                </a:lnTo>
                <a:lnTo>
                  <a:pt x="98426" y="4067"/>
                </a:lnTo>
                <a:lnTo>
                  <a:pt x="98426" y="4067"/>
                </a:lnTo>
                <a:lnTo>
                  <a:pt x="97887" y="4067"/>
                </a:lnTo>
                <a:lnTo>
                  <a:pt x="97887" y="4067"/>
                </a:lnTo>
                <a:lnTo>
                  <a:pt x="97887" y="4067"/>
                </a:lnTo>
                <a:lnTo>
                  <a:pt x="97887" y="6101"/>
                </a:lnTo>
                <a:lnTo>
                  <a:pt x="97348" y="6101"/>
                </a:lnTo>
                <a:lnTo>
                  <a:pt x="97348" y="6101"/>
                </a:lnTo>
                <a:lnTo>
                  <a:pt x="97348" y="6101"/>
                </a:lnTo>
                <a:lnTo>
                  <a:pt x="97348" y="6101"/>
                </a:lnTo>
                <a:lnTo>
                  <a:pt x="96808" y="6101"/>
                </a:lnTo>
                <a:lnTo>
                  <a:pt x="96808" y="6101"/>
                </a:lnTo>
                <a:lnTo>
                  <a:pt x="96808" y="6101"/>
                </a:lnTo>
                <a:lnTo>
                  <a:pt x="96808" y="6101"/>
                </a:lnTo>
                <a:lnTo>
                  <a:pt x="96808" y="6101"/>
                </a:lnTo>
                <a:lnTo>
                  <a:pt x="96808" y="6101"/>
                </a:lnTo>
                <a:lnTo>
                  <a:pt x="96808" y="6101"/>
                </a:lnTo>
                <a:lnTo>
                  <a:pt x="96808" y="6101"/>
                </a:lnTo>
                <a:lnTo>
                  <a:pt x="97348" y="6101"/>
                </a:lnTo>
                <a:lnTo>
                  <a:pt x="97348" y="6101"/>
                </a:lnTo>
                <a:lnTo>
                  <a:pt x="97348" y="6101"/>
                </a:lnTo>
                <a:lnTo>
                  <a:pt x="97348" y="6101"/>
                </a:lnTo>
                <a:lnTo>
                  <a:pt x="97887" y="6101"/>
                </a:lnTo>
                <a:lnTo>
                  <a:pt x="97887" y="6101"/>
                </a:lnTo>
                <a:lnTo>
                  <a:pt x="97887" y="6101"/>
                </a:lnTo>
                <a:lnTo>
                  <a:pt x="97887" y="6101"/>
                </a:lnTo>
                <a:lnTo>
                  <a:pt x="98426" y="6101"/>
                </a:lnTo>
                <a:lnTo>
                  <a:pt x="98426" y="6101"/>
                </a:lnTo>
                <a:lnTo>
                  <a:pt x="98426" y="6101"/>
                </a:lnTo>
                <a:lnTo>
                  <a:pt x="98426" y="6101"/>
                </a:lnTo>
                <a:lnTo>
                  <a:pt x="99235" y="6101"/>
                </a:lnTo>
                <a:lnTo>
                  <a:pt x="99235" y="6101"/>
                </a:lnTo>
                <a:lnTo>
                  <a:pt x="99235" y="6101"/>
                </a:lnTo>
                <a:lnTo>
                  <a:pt x="99235" y="4067"/>
                </a:lnTo>
                <a:lnTo>
                  <a:pt x="99235" y="4067"/>
                </a:lnTo>
                <a:lnTo>
                  <a:pt x="99775" y="4067"/>
                </a:lnTo>
                <a:lnTo>
                  <a:pt x="99775" y="4067"/>
                </a:lnTo>
                <a:lnTo>
                  <a:pt x="99775" y="4067"/>
                </a:lnTo>
                <a:lnTo>
                  <a:pt x="100314" y="4067"/>
                </a:lnTo>
                <a:lnTo>
                  <a:pt x="100314" y="4067"/>
                </a:lnTo>
                <a:lnTo>
                  <a:pt x="100314" y="4067"/>
                </a:lnTo>
                <a:lnTo>
                  <a:pt x="100314" y="4067"/>
                </a:lnTo>
                <a:lnTo>
                  <a:pt x="100853" y="4067"/>
                </a:lnTo>
                <a:lnTo>
                  <a:pt x="100853" y="4067"/>
                </a:lnTo>
                <a:lnTo>
                  <a:pt x="100853" y="4067"/>
                </a:lnTo>
                <a:lnTo>
                  <a:pt x="100853" y="4067"/>
                </a:lnTo>
                <a:lnTo>
                  <a:pt x="100853" y="4067"/>
                </a:lnTo>
                <a:lnTo>
                  <a:pt x="101393" y="4067"/>
                </a:lnTo>
                <a:lnTo>
                  <a:pt x="101393" y="4067"/>
                </a:lnTo>
                <a:lnTo>
                  <a:pt x="101393" y="4067"/>
                </a:lnTo>
                <a:lnTo>
                  <a:pt x="102202" y="4067"/>
                </a:lnTo>
                <a:lnTo>
                  <a:pt x="102202" y="4067"/>
                </a:lnTo>
                <a:lnTo>
                  <a:pt x="102202" y="4067"/>
                </a:lnTo>
                <a:lnTo>
                  <a:pt x="102202" y="4067"/>
                </a:lnTo>
                <a:lnTo>
                  <a:pt x="102741" y="4067"/>
                </a:lnTo>
                <a:lnTo>
                  <a:pt x="102741" y="4067"/>
                </a:lnTo>
                <a:lnTo>
                  <a:pt x="102741" y="4067"/>
                </a:lnTo>
                <a:lnTo>
                  <a:pt x="102741" y="4067"/>
                </a:lnTo>
                <a:lnTo>
                  <a:pt x="102741" y="4067"/>
                </a:lnTo>
                <a:lnTo>
                  <a:pt x="103280" y="4067"/>
                </a:lnTo>
                <a:lnTo>
                  <a:pt x="103280" y="4067"/>
                </a:lnTo>
                <a:lnTo>
                  <a:pt x="103280" y="4067"/>
                </a:lnTo>
                <a:lnTo>
                  <a:pt x="103280" y="4067"/>
                </a:lnTo>
                <a:lnTo>
                  <a:pt x="103280" y="4067"/>
                </a:lnTo>
                <a:lnTo>
                  <a:pt x="103820" y="4067"/>
                </a:lnTo>
                <a:lnTo>
                  <a:pt x="103820" y="4067"/>
                </a:lnTo>
                <a:lnTo>
                  <a:pt x="103820" y="4067"/>
                </a:lnTo>
                <a:lnTo>
                  <a:pt x="103820" y="4067"/>
                </a:lnTo>
                <a:lnTo>
                  <a:pt x="104359" y="4067"/>
                </a:lnTo>
                <a:lnTo>
                  <a:pt x="104359" y="4067"/>
                </a:lnTo>
                <a:lnTo>
                  <a:pt x="104359" y="4067"/>
                </a:lnTo>
                <a:lnTo>
                  <a:pt x="104359" y="4067"/>
                </a:lnTo>
                <a:lnTo>
                  <a:pt x="105168" y="4067"/>
                </a:lnTo>
                <a:lnTo>
                  <a:pt x="105168" y="4067"/>
                </a:lnTo>
                <a:lnTo>
                  <a:pt x="105168" y="4067"/>
                </a:lnTo>
                <a:lnTo>
                  <a:pt x="105168" y="2033"/>
                </a:lnTo>
                <a:lnTo>
                  <a:pt x="105707" y="2033"/>
                </a:lnTo>
                <a:lnTo>
                  <a:pt x="105707" y="2033"/>
                </a:lnTo>
                <a:lnTo>
                  <a:pt x="105707" y="4067"/>
                </a:lnTo>
                <a:lnTo>
                  <a:pt x="105707" y="4067"/>
                </a:lnTo>
                <a:lnTo>
                  <a:pt x="105707" y="4067"/>
                </a:lnTo>
                <a:lnTo>
                  <a:pt x="105707" y="4067"/>
                </a:lnTo>
                <a:lnTo>
                  <a:pt x="105707" y="4067"/>
                </a:lnTo>
                <a:lnTo>
                  <a:pt x="105707" y="4067"/>
                </a:lnTo>
                <a:lnTo>
                  <a:pt x="105707" y="4067"/>
                </a:lnTo>
                <a:lnTo>
                  <a:pt x="106247" y="4067"/>
                </a:lnTo>
                <a:lnTo>
                  <a:pt x="106247" y="4067"/>
                </a:lnTo>
                <a:lnTo>
                  <a:pt x="106247" y="4067"/>
                </a:lnTo>
                <a:lnTo>
                  <a:pt x="106247" y="6101"/>
                </a:lnTo>
                <a:lnTo>
                  <a:pt x="106247" y="6101"/>
                </a:lnTo>
                <a:lnTo>
                  <a:pt x="106786" y="6101"/>
                </a:lnTo>
                <a:lnTo>
                  <a:pt x="106786" y="4067"/>
                </a:lnTo>
                <a:lnTo>
                  <a:pt x="106786" y="4067"/>
                </a:lnTo>
                <a:lnTo>
                  <a:pt x="106786" y="4067"/>
                </a:lnTo>
                <a:lnTo>
                  <a:pt x="107325" y="4067"/>
                </a:lnTo>
                <a:lnTo>
                  <a:pt x="107325" y="4067"/>
                </a:lnTo>
                <a:lnTo>
                  <a:pt x="107325" y="4067"/>
                </a:lnTo>
                <a:lnTo>
                  <a:pt x="107325" y="4067"/>
                </a:lnTo>
                <a:lnTo>
                  <a:pt x="108134" y="4067"/>
                </a:lnTo>
                <a:lnTo>
                  <a:pt x="108134" y="4067"/>
                </a:lnTo>
                <a:lnTo>
                  <a:pt x="108134" y="4067"/>
                </a:lnTo>
                <a:lnTo>
                  <a:pt x="108134" y="4067"/>
                </a:lnTo>
                <a:lnTo>
                  <a:pt x="108134" y="4067"/>
                </a:lnTo>
                <a:lnTo>
                  <a:pt x="108674" y="4067"/>
                </a:lnTo>
                <a:lnTo>
                  <a:pt x="108674" y="4067"/>
                </a:lnTo>
                <a:lnTo>
                  <a:pt x="108674" y="4067"/>
                </a:lnTo>
                <a:lnTo>
                  <a:pt x="109213" y="4067"/>
                </a:lnTo>
                <a:lnTo>
                  <a:pt x="109213" y="4067"/>
                </a:lnTo>
                <a:lnTo>
                  <a:pt x="109213" y="4067"/>
                </a:lnTo>
                <a:lnTo>
                  <a:pt x="109213" y="4067"/>
                </a:lnTo>
                <a:lnTo>
                  <a:pt x="109752" y="4067"/>
                </a:lnTo>
                <a:lnTo>
                  <a:pt x="109752" y="4067"/>
                </a:lnTo>
                <a:lnTo>
                  <a:pt x="109752" y="4067"/>
                </a:lnTo>
                <a:lnTo>
                  <a:pt x="109752" y="4067"/>
                </a:lnTo>
                <a:lnTo>
                  <a:pt x="110292" y="4067"/>
                </a:lnTo>
                <a:lnTo>
                  <a:pt x="110292" y="4067"/>
                </a:lnTo>
                <a:lnTo>
                  <a:pt x="110292" y="4067"/>
                </a:lnTo>
                <a:lnTo>
                  <a:pt x="110292" y="4067"/>
                </a:lnTo>
                <a:lnTo>
                  <a:pt x="111101" y="4067"/>
                </a:lnTo>
                <a:lnTo>
                  <a:pt x="111101" y="6101"/>
                </a:lnTo>
                <a:lnTo>
                  <a:pt x="111101" y="6101"/>
                </a:lnTo>
                <a:lnTo>
                  <a:pt x="110292" y="6101"/>
                </a:lnTo>
                <a:lnTo>
                  <a:pt x="110292" y="6101"/>
                </a:lnTo>
                <a:lnTo>
                  <a:pt x="111101" y="6101"/>
                </a:lnTo>
                <a:lnTo>
                  <a:pt x="111101" y="6101"/>
                </a:lnTo>
                <a:lnTo>
                  <a:pt x="111101" y="6101"/>
                </a:lnTo>
                <a:lnTo>
                  <a:pt x="111101" y="6101"/>
                </a:lnTo>
                <a:lnTo>
                  <a:pt x="111640" y="6101"/>
                </a:lnTo>
                <a:lnTo>
                  <a:pt x="111640" y="8135"/>
                </a:lnTo>
                <a:lnTo>
                  <a:pt x="111640" y="8135"/>
                </a:lnTo>
                <a:lnTo>
                  <a:pt x="111640" y="8135"/>
                </a:lnTo>
                <a:lnTo>
                  <a:pt x="111640" y="8135"/>
                </a:lnTo>
                <a:lnTo>
                  <a:pt x="111640" y="8135"/>
                </a:lnTo>
                <a:lnTo>
                  <a:pt x="112179" y="8135"/>
                </a:lnTo>
                <a:lnTo>
                  <a:pt x="112179" y="8135"/>
                </a:lnTo>
                <a:lnTo>
                  <a:pt x="112179" y="8135"/>
                </a:lnTo>
                <a:lnTo>
                  <a:pt x="112719" y="8135"/>
                </a:lnTo>
                <a:lnTo>
                  <a:pt x="112719" y="8135"/>
                </a:lnTo>
                <a:lnTo>
                  <a:pt x="112719" y="8135"/>
                </a:lnTo>
                <a:lnTo>
                  <a:pt x="112719" y="8135"/>
                </a:lnTo>
                <a:lnTo>
                  <a:pt x="112719" y="11186"/>
                </a:lnTo>
                <a:lnTo>
                  <a:pt x="112719" y="11186"/>
                </a:lnTo>
                <a:lnTo>
                  <a:pt x="112719" y="11186"/>
                </a:lnTo>
                <a:lnTo>
                  <a:pt x="112719" y="11186"/>
                </a:lnTo>
                <a:lnTo>
                  <a:pt x="113258" y="11186"/>
                </a:lnTo>
                <a:lnTo>
                  <a:pt x="113258" y="11186"/>
                </a:lnTo>
                <a:lnTo>
                  <a:pt x="113258" y="11186"/>
                </a:lnTo>
                <a:lnTo>
                  <a:pt x="113258" y="11186"/>
                </a:lnTo>
                <a:lnTo>
                  <a:pt x="114067" y="11186"/>
                </a:lnTo>
                <a:lnTo>
                  <a:pt x="114067" y="11186"/>
                </a:lnTo>
                <a:lnTo>
                  <a:pt x="114067" y="11186"/>
                </a:lnTo>
                <a:lnTo>
                  <a:pt x="114606" y="11186"/>
                </a:lnTo>
                <a:lnTo>
                  <a:pt x="114606" y="8135"/>
                </a:lnTo>
                <a:lnTo>
                  <a:pt x="114606" y="8135"/>
                </a:lnTo>
                <a:lnTo>
                  <a:pt x="114606" y="8135"/>
                </a:lnTo>
                <a:lnTo>
                  <a:pt x="114606" y="8135"/>
                </a:lnTo>
                <a:lnTo>
                  <a:pt x="115146" y="8135"/>
                </a:lnTo>
                <a:lnTo>
                  <a:pt x="115146" y="8135"/>
                </a:lnTo>
                <a:lnTo>
                  <a:pt x="115146" y="8135"/>
                </a:lnTo>
                <a:lnTo>
                  <a:pt x="115146" y="8135"/>
                </a:lnTo>
                <a:lnTo>
                  <a:pt x="115146" y="11186"/>
                </a:lnTo>
                <a:lnTo>
                  <a:pt x="115685" y="11186"/>
                </a:lnTo>
                <a:lnTo>
                  <a:pt x="115685" y="11186"/>
                </a:lnTo>
                <a:lnTo>
                  <a:pt x="115685" y="11186"/>
                </a:lnTo>
                <a:lnTo>
                  <a:pt x="116224" y="11186"/>
                </a:lnTo>
                <a:lnTo>
                  <a:pt x="116224" y="11186"/>
                </a:lnTo>
                <a:lnTo>
                  <a:pt x="116224" y="11186"/>
                </a:lnTo>
                <a:lnTo>
                  <a:pt x="116224" y="11186"/>
                </a:lnTo>
                <a:lnTo>
                  <a:pt x="117033" y="11186"/>
                </a:lnTo>
                <a:lnTo>
                  <a:pt x="117033" y="11186"/>
                </a:lnTo>
                <a:lnTo>
                  <a:pt x="117033" y="11186"/>
                </a:lnTo>
                <a:lnTo>
                  <a:pt x="117573" y="11186"/>
                </a:lnTo>
                <a:lnTo>
                  <a:pt x="117573" y="11186"/>
                </a:lnTo>
                <a:lnTo>
                  <a:pt x="117573" y="11186"/>
                </a:lnTo>
                <a:lnTo>
                  <a:pt x="117573" y="11186"/>
                </a:lnTo>
                <a:lnTo>
                  <a:pt x="117573" y="11186"/>
                </a:lnTo>
                <a:lnTo>
                  <a:pt x="118112" y="11186"/>
                </a:lnTo>
                <a:lnTo>
                  <a:pt x="118112" y="11186"/>
                </a:lnTo>
                <a:lnTo>
                  <a:pt x="118112" y="11186"/>
                </a:lnTo>
                <a:lnTo>
                  <a:pt x="118112" y="11186"/>
                </a:lnTo>
                <a:lnTo>
                  <a:pt x="118651" y="11186"/>
                </a:lnTo>
                <a:lnTo>
                  <a:pt x="118651" y="11186"/>
                </a:lnTo>
                <a:lnTo>
                  <a:pt x="118651" y="11186"/>
                </a:lnTo>
                <a:lnTo>
                  <a:pt x="118651" y="11186"/>
                </a:lnTo>
                <a:lnTo>
                  <a:pt x="119191" y="11186"/>
                </a:lnTo>
                <a:lnTo>
                  <a:pt x="119191" y="11186"/>
                </a:lnTo>
                <a:lnTo>
                  <a:pt x="119191" y="11186"/>
                </a:lnTo>
                <a:lnTo>
                  <a:pt x="119191" y="13220"/>
                </a:lnTo>
                <a:lnTo>
                  <a:pt x="119191" y="13220"/>
                </a:lnTo>
                <a:lnTo>
                  <a:pt x="120000" y="13220"/>
                </a:lnTo>
                <a:lnTo>
                  <a:pt x="120000" y="13220"/>
                </a:lnTo>
                <a:lnTo>
                  <a:pt x="120000" y="13220"/>
                </a:lnTo>
                <a:lnTo>
                  <a:pt x="120000" y="13220"/>
                </a:lnTo>
                <a:lnTo>
                  <a:pt x="120000" y="15254"/>
                </a:lnTo>
                <a:lnTo>
                  <a:pt x="120000" y="15254"/>
                </a:lnTo>
                <a:lnTo>
                  <a:pt x="120000" y="15254"/>
                </a:lnTo>
                <a:lnTo>
                  <a:pt x="119191" y="15254"/>
                </a:lnTo>
                <a:lnTo>
                  <a:pt x="119191" y="15254"/>
                </a:lnTo>
                <a:lnTo>
                  <a:pt x="119191" y="15254"/>
                </a:lnTo>
                <a:lnTo>
                  <a:pt x="119191" y="15254"/>
                </a:lnTo>
                <a:lnTo>
                  <a:pt x="119191" y="15254"/>
                </a:lnTo>
                <a:lnTo>
                  <a:pt x="118651" y="15254"/>
                </a:lnTo>
                <a:lnTo>
                  <a:pt x="118651" y="15254"/>
                </a:lnTo>
                <a:lnTo>
                  <a:pt x="118651" y="15254"/>
                </a:lnTo>
                <a:lnTo>
                  <a:pt x="118651" y="17288"/>
                </a:lnTo>
                <a:lnTo>
                  <a:pt x="118112" y="17288"/>
                </a:lnTo>
                <a:lnTo>
                  <a:pt x="118112" y="17288"/>
                </a:lnTo>
                <a:lnTo>
                  <a:pt x="118112" y="17288"/>
                </a:lnTo>
                <a:lnTo>
                  <a:pt x="118112" y="17288"/>
                </a:lnTo>
                <a:lnTo>
                  <a:pt x="117573" y="17288"/>
                </a:lnTo>
                <a:lnTo>
                  <a:pt x="117573" y="17288"/>
                </a:lnTo>
                <a:lnTo>
                  <a:pt x="117573" y="17288"/>
                </a:lnTo>
                <a:lnTo>
                  <a:pt x="117573" y="17288"/>
                </a:lnTo>
                <a:lnTo>
                  <a:pt x="117033" y="17288"/>
                </a:lnTo>
                <a:lnTo>
                  <a:pt x="117033" y="17288"/>
                </a:lnTo>
                <a:lnTo>
                  <a:pt x="117033" y="17288"/>
                </a:lnTo>
                <a:lnTo>
                  <a:pt x="117033" y="17288"/>
                </a:lnTo>
                <a:lnTo>
                  <a:pt x="117033" y="17288"/>
                </a:lnTo>
                <a:lnTo>
                  <a:pt x="116224" y="17288"/>
                </a:lnTo>
                <a:lnTo>
                  <a:pt x="116224" y="17288"/>
                </a:lnTo>
                <a:lnTo>
                  <a:pt x="116224" y="17288"/>
                </a:lnTo>
                <a:lnTo>
                  <a:pt x="116224" y="17288"/>
                </a:lnTo>
                <a:lnTo>
                  <a:pt x="115685" y="17288"/>
                </a:lnTo>
                <a:lnTo>
                  <a:pt x="115685" y="19322"/>
                </a:lnTo>
                <a:lnTo>
                  <a:pt x="115685" y="19322"/>
                </a:lnTo>
                <a:lnTo>
                  <a:pt x="115685" y="19322"/>
                </a:lnTo>
                <a:lnTo>
                  <a:pt x="115146" y="19322"/>
                </a:lnTo>
                <a:lnTo>
                  <a:pt x="115146" y="19322"/>
                </a:lnTo>
                <a:lnTo>
                  <a:pt x="115146" y="19322"/>
                </a:lnTo>
                <a:lnTo>
                  <a:pt x="115146" y="19322"/>
                </a:lnTo>
                <a:lnTo>
                  <a:pt x="115146" y="19322"/>
                </a:lnTo>
                <a:lnTo>
                  <a:pt x="114606" y="19322"/>
                </a:lnTo>
                <a:lnTo>
                  <a:pt x="114606" y="19322"/>
                </a:lnTo>
                <a:lnTo>
                  <a:pt x="114606" y="19322"/>
                </a:lnTo>
                <a:lnTo>
                  <a:pt x="114606" y="19322"/>
                </a:lnTo>
                <a:lnTo>
                  <a:pt x="114606" y="19322"/>
                </a:lnTo>
                <a:lnTo>
                  <a:pt x="114067" y="19322"/>
                </a:lnTo>
                <a:lnTo>
                  <a:pt x="114067" y="19322"/>
                </a:lnTo>
                <a:lnTo>
                  <a:pt x="114067" y="19322"/>
                </a:lnTo>
                <a:lnTo>
                  <a:pt x="113258" y="19322"/>
                </a:lnTo>
                <a:lnTo>
                  <a:pt x="113258" y="19322"/>
                </a:lnTo>
                <a:lnTo>
                  <a:pt x="113258" y="19322"/>
                </a:lnTo>
                <a:lnTo>
                  <a:pt x="113258" y="19322"/>
                </a:lnTo>
                <a:lnTo>
                  <a:pt x="113258" y="19322"/>
                </a:lnTo>
                <a:lnTo>
                  <a:pt x="112719" y="19322"/>
                </a:lnTo>
                <a:lnTo>
                  <a:pt x="112719" y="19322"/>
                </a:lnTo>
                <a:lnTo>
                  <a:pt x="112719" y="19322"/>
                </a:lnTo>
                <a:lnTo>
                  <a:pt x="112719" y="19322"/>
                </a:lnTo>
                <a:lnTo>
                  <a:pt x="112179" y="19322"/>
                </a:lnTo>
                <a:lnTo>
                  <a:pt x="112179" y="19322"/>
                </a:lnTo>
                <a:lnTo>
                  <a:pt x="112179" y="19322"/>
                </a:lnTo>
                <a:lnTo>
                  <a:pt x="111640" y="19322"/>
                </a:lnTo>
                <a:lnTo>
                  <a:pt x="111640" y="19322"/>
                </a:lnTo>
                <a:lnTo>
                  <a:pt x="111640" y="22372"/>
                </a:lnTo>
                <a:lnTo>
                  <a:pt x="111640" y="22372"/>
                </a:lnTo>
                <a:lnTo>
                  <a:pt x="111640" y="22372"/>
                </a:lnTo>
                <a:lnTo>
                  <a:pt x="111101" y="22372"/>
                </a:lnTo>
                <a:lnTo>
                  <a:pt x="111101" y="22372"/>
                </a:lnTo>
                <a:lnTo>
                  <a:pt x="111101" y="22372"/>
                </a:lnTo>
                <a:lnTo>
                  <a:pt x="111101" y="22372"/>
                </a:lnTo>
                <a:lnTo>
                  <a:pt x="110292" y="22372"/>
                </a:lnTo>
                <a:lnTo>
                  <a:pt x="110292" y="22372"/>
                </a:lnTo>
                <a:lnTo>
                  <a:pt x="110292" y="22372"/>
                </a:lnTo>
                <a:lnTo>
                  <a:pt x="110292" y="22372"/>
                </a:lnTo>
                <a:lnTo>
                  <a:pt x="109752" y="22372"/>
                </a:lnTo>
                <a:lnTo>
                  <a:pt x="109752" y="22372"/>
                </a:lnTo>
                <a:lnTo>
                  <a:pt x="109752" y="22372"/>
                </a:lnTo>
                <a:lnTo>
                  <a:pt x="109752" y="22372"/>
                </a:lnTo>
                <a:lnTo>
                  <a:pt x="109213" y="22372"/>
                </a:lnTo>
                <a:lnTo>
                  <a:pt x="109213" y="22372"/>
                </a:lnTo>
                <a:lnTo>
                  <a:pt x="109213" y="22372"/>
                </a:lnTo>
                <a:lnTo>
                  <a:pt x="109213" y="22372"/>
                </a:lnTo>
                <a:lnTo>
                  <a:pt x="109213" y="22372"/>
                </a:lnTo>
                <a:lnTo>
                  <a:pt x="108674" y="22372"/>
                </a:lnTo>
                <a:lnTo>
                  <a:pt x="108674" y="22372"/>
                </a:lnTo>
                <a:lnTo>
                  <a:pt x="108674" y="22372"/>
                </a:lnTo>
                <a:lnTo>
                  <a:pt x="108134" y="22372"/>
                </a:lnTo>
                <a:lnTo>
                  <a:pt x="108134" y="22372"/>
                </a:lnTo>
                <a:lnTo>
                  <a:pt x="108134" y="24406"/>
                </a:lnTo>
                <a:lnTo>
                  <a:pt x="108134" y="24406"/>
                </a:lnTo>
                <a:lnTo>
                  <a:pt x="108134" y="24406"/>
                </a:lnTo>
                <a:lnTo>
                  <a:pt x="107325" y="24406"/>
                </a:lnTo>
                <a:lnTo>
                  <a:pt x="107325" y="24406"/>
                </a:lnTo>
                <a:lnTo>
                  <a:pt x="107325" y="24406"/>
                </a:lnTo>
                <a:lnTo>
                  <a:pt x="107325" y="24406"/>
                </a:lnTo>
                <a:lnTo>
                  <a:pt x="107325" y="24406"/>
                </a:lnTo>
                <a:lnTo>
                  <a:pt x="106786" y="24406"/>
                </a:lnTo>
                <a:lnTo>
                  <a:pt x="106786" y="24406"/>
                </a:lnTo>
                <a:lnTo>
                  <a:pt x="106786" y="24406"/>
                </a:lnTo>
                <a:lnTo>
                  <a:pt x="106247" y="24406"/>
                </a:lnTo>
                <a:lnTo>
                  <a:pt x="106247" y="24406"/>
                </a:lnTo>
                <a:lnTo>
                  <a:pt x="106247" y="24406"/>
                </a:lnTo>
                <a:lnTo>
                  <a:pt x="106247" y="24406"/>
                </a:lnTo>
                <a:lnTo>
                  <a:pt x="105707" y="24406"/>
                </a:lnTo>
                <a:lnTo>
                  <a:pt x="105707" y="24406"/>
                </a:lnTo>
                <a:lnTo>
                  <a:pt x="105707" y="24406"/>
                </a:lnTo>
                <a:lnTo>
                  <a:pt x="105707" y="24406"/>
                </a:lnTo>
                <a:lnTo>
                  <a:pt x="105168" y="24406"/>
                </a:lnTo>
                <a:lnTo>
                  <a:pt x="105168" y="24406"/>
                </a:lnTo>
                <a:lnTo>
                  <a:pt x="105168" y="24406"/>
                </a:lnTo>
                <a:lnTo>
                  <a:pt x="104359" y="24406"/>
                </a:lnTo>
                <a:lnTo>
                  <a:pt x="104359" y="24406"/>
                </a:lnTo>
                <a:lnTo>
                  <a:pt x="104359" y="24406"/>
                </a:lnTo>
                <a:lnTo>
                  <a:pt x="104359" y="24406"/>
                </a:lnTo>
                <a:lnTo>
                  <a:pt x="103820" y="24406"/>
                </a:lnTo>
                <a:lnTo>
                  <a:pt x="103820" y="24406"/>
                </a:lnTo>
                <a:lnTo>
                  <a:pt x="103820" y="24406"/>
                </a:lnTo>
                <a:lnTo>
                  <a:pt x="103820" y="24406"/>
                </a:lnTo>
                <a:lnTo>
                  <a:pt x="103820" y="24406"/>
                </a:lnTo>
                <a:lnTo>
                  <a:pt x="103280" y="24406"/>
                </a:lnTo>
                <a:lnTo>
                  <a:pt x="103280" y="24406"/>
                </a:lnTo>
                <a:lnTo>
                  <a:pt x="103280" y="24406"/>
                </a:lnTo>
                <a:lnTo>
                  <a:pt x="103280" y="24406"/>
                </a:lnTo>
                <a:lnTo>
                  <a:pt x="103280" y="24406"/>
                </a:lnTo>
                <a:lnTo>
                  <a:pt x="102741" y="24406"/>
                </a:lnTo>
                <a:lnTo>
                  <a:pt x="102741" y="24406"/>
                </a:lnTo>
                <a:lnTo>
                  <a:pt x="102741" y="24406"/>
                </a:lnTo>
                <a:lnTo>
                  <a:pt x="102741" y="24406"/>
                </a:lnTo>
                <a:lnTo>
                  <a:pt x="102202" y="24406"/>
                </a:lnTo>
                <a:lnTo>
                  <a:pt x="102202" y="24406"/>
                </a:lnTo>
                <a:lnTo>
                  <a:pt x="102202" y="24406"/>
                </a:lnTo>
                <a:lnTo>
                  <a:pt x="102202" y="24406"/>
                </a:lnTo>
                <a:lnTo>
                  <a:pt x="102202" y="26440"/>
                </a:lnTo>
                <a:lnTo>
                  <a:pt x="101393" y="26440"/>
                </a:lnTo>
                <a:lnTo>
                  <a:pt x="101393" y="26440"/>
                </a:lnTo>
                <a:lnTo>
                  <a:pt x="101393" y="26440"/>
                </a:lnTo>
                <a:lnTo>
                  <a:pt x="100853" y="26440"/>
                </a:lnTo>
                <a:lnTo>
                  <a:pt x="100853" y="26440"/>
                </a:lnTo>
                <a:lnTo>
                  <a:pt x="100853" y="26440"/>
                </a:lnTo>
                <a:lnTo>
                  <a:pt x="100853" y="24406"/>
                </a:lnTo>
                <a:lnTo>
                  <a:pt x="100853" y="24406"/>
                </a:lnTo>
                <a:lnTo>
                  <a:pt x="100314" y="24406"/>
                </a:lnTo>
                <a:lnTo>
                  <a:pt x="100314" y="24406"/>
                </a:lnTo>
                <a:lnTo>
                  <a:pt x="100314" y="26440"/>
                </a:lnTo>
                <a:lnTo>
                  <a:pt x="100314" y="26440"/>
                </a:lnTo>
                <a:lnTo>
                  <a:pt x="100314" y="26440"/>
                </a:lnTo>
                <a:lnTo>
                  <a:pt x="100314" y="26440"/>
                </a:lnTo>
                <a:lnTo>
                  <a:pt x="99775" y="26440"/>
                </a:lnTo>
                <a:lnTo>
                  <a:pt x="99775" y="26440"/>
                </a:lnTo>
                <a:lnTo>
                  <a:pt x="99775" y="26440"/>
                </a:lnTo>
                <a:lnTo>
                  <a:pt x="99235" y="26440"/>
                </a:lnTo>
                <a:lnTo>
                  <a:pt x="99235" y="26440"/>
                </a:lnTo>
                <a:lnTo>
                  <a:pt x="99235" y="26440"/>
                </a:lnTo>
                <a:lnTo>
                  <a:pt x="99235" y="26440"/>
                </a:lnTo>
                <a:lnTo>
                  <a:pt x="99235" y="26440"/>
                </a:lnTo>
                <a:lnTo>
                  <a:pt x="99235" y="26440"/>
                </a:lnTo>
                <a:lnTo>
                  <a:pt x="99235" y="26440"/>
                </a:lnTo>
                <a:lnTo>
                  <a:pt x="99235" y="26440"/>
                </a:lnTo>
                <a:lnTo>
                  <a:pt x="99775" y="26440"/>
                </a:lnTo>
                <a:lnTo>
                  <a:pt x="99775" y="26440"/>
                </a:lnTo>
                <a:lnTo>
                  <a:pt x="99775" y="26440"/>
                </a:lnTo>
                <a:lnTo>
                  <a:pt x="100314" y="26440"/>
                </a:lnTo>
                <a:lnTo>
                  <a:pt x="100314" y="26440"/>
                </a:lnTo>
                <a:lnTo>
                  <a:pt x="100314" y="26440"/>
                </a:lnTo>
                <a:lnTo>
                  <a:pt x="100314" y="26440"/>
                </a:lnTo>
                <a:lnTo>
                  <a:pt x="100853" y="26440"/>
                </a:lnTo>
                <a:lnTo>
                  <a:pt x="100853" y="26440"/>
                </a:lnTo>
                <a:lnTo>
                  <a:pt x="100853" y="26440"/>
                </a:lnTo>
                <a:lnTo>
                  <a:pt x="100853" y="26440"/>
                </a:lnTo>
                <a:lnTo>
                  <a:pt x="101393" y="26440"/>
                </a:lnTo>
                <a:lnTo>
                  <a:pt x="101393" y="26440"/>
                </a:lnTo>
                <a:lnTo>
                  <a:pt x="101393" y="26440"/>
                </a:lnTo>
                <a:lnTo>
                  <a:pt x="102202" y="26440"/>
                </a:lnTo>
                <a:lnTo>
                  <a:pt x="102202" y="26440"/>
                </a:lnTo>
                <a:lnTo>
                  <a:pt x="102202" y="26440"/>
                </a:lnTo>
                <a:lnTo>
                  <a:pt x="102202" y="26440"/>
                </a:lnTo>
                <a:lnTo>
                  <a:pt x="102741" y="26440"/>
                </a:lnTo>
                <a:lnTo>
                  <a:pt x="102741" y="26440"/>
                </a:lnTo>
                <a:lnTo>
                  <a:pt x="102741" y="26440"/>
                </a:lnTo>
                <a:lnTo>
                  <a:pt x="102741" y="26440"/>
                </a:lnTo>
                <a:lnTo>
                  <a:pt x="103280" y="26440"/>
                </a:lnTo>
                <a:lnTo>
                  <a:pt x="103280" y="26440"/>
                </a:lnTo>
                <a:lnTo>
                  <a:pt x="103280" y="26440"/>
                </a:lnTo>
                <a:lnTo>
                  <a:pt x="103280" y="26440"/>
                </a:lnTo>
                <a:lnTo>
                  <a:pt x="103820" y="26440"/>
                </a:lnTo>
                <a:lnTo>
                  <a:pt x="103820" y="26440"/>
                </a:lnTo>
                <a:lnTo>
                  <a:pt x="103820" y="26440"/>
                </a:lnTo>
                <a:lnTo>
                  <a:pt x="103820" y="26440"/>
                </a:lnTo>
                <a:lnTo>
                  <a:pt x="104359" y="26440"/>
                </a:lnTo>
                <a:lnTo>
                  <a:pt x="104359" y="26440"/>
                </a:lnTo>
                <a:lnTo>
                  <a:pt x="104359" y="26440"/>
                </a:lnTo>
                <a:lnTo>
                  <a:pt x="104359" y="26440"/>
                </a:lnTo>
                <a:lnTo>
                  <a:pt x="105168" y="26440"/>
                </a:lnTo>
                <a:lnTo>
                  <a:pt x="105168" y="26440"/>
                </a:lnTo>
                <a:lnTo>
                  <a:pt x="105168" y="26440"/>
                </a:lnTo>
                <a:lnTo>
                  <a:pt x="105707" y="26440"/>
                </a:lnTo>
                <a:lnTo>
                  <a:pt x="105707" y="26440"/>
                </a:lnTo>
                <a:lnTo>
                  <a:pt x="105707" y="26440"/>
                </a:lnTo>
                <a:lnTo>
                  <a:pt x="105707" y="26440"/>
                </a:lnTo>
                <a:lnTo>
                  <a:pt x="106247" y="26440"/>
                </a:lnTo>
                <a:lnTo>
                  <a:pt x="106247" y="26440"/>
                </a:lnTo>
                <a:lnTo>
                  <a:pt x="106247" y="26440"/>
                </a:lnTo>
                <a:lnTo>
                  <a:pt x="106247" y="26440"/>
                </a:lnTo>
                <a:lnTo>
                  <a:pt x="106786" y="26440"/>
                </a:lnTo>
                <a:lnTo>
                  <a:pt x="106786" y="26440"/>
                </a:lnTo>
                <a:lnTo>
                  <a:pt x="106786" y="26440"/>
                </a:lnTo>
                <a:lnTo>
                  <a:pt x="106786" y="28474"/>
                </a:lnTo>
                <a:lnTo>
                  <a:pt x="106786" y="28474"/>
                </a:lnTo>
                <a:lnTo>
                  <a:pt x="106786" y="28474"/>
                </a:lnTo>
                <a:lnTo>
                  <a:pt x="106247" y="28474"/>
                </a:lnTo>
                <a:lnTo>
                  <a:pt x="106247" y="28474"/>
                </a:lnTo>
                <a:lnTo>
                  <a:pt x="106247" y="28474"/>
                </a:lnTo>
                <a:lnTo>
                  <a:pt x="106247" y="28474"/>
                </a:lnTo>
                <a:lnTo>
                  <a:pt x="106247" y="28474"/>
                </a:lnTo>
                <a:lnTo>
                  <a:pt x="105707" y="28474"/>
                </a:lnTo>
                <a:lnTo>
                  <a:pt x="105707" y="30508"/>
                </a:lnTo>
                <a:lnTo>
                  <a:pt x="105707" y="30508"/>
                </a:lnTo>
                <a:lnTo>
                  <a:pt x="105707" y="30508"/>
                </a:lnTo>
                <a:lnTo>
                  <a:pt x="105707" y="30508"/>
                </a:lnTo>
                <a:lnTo>
                  <a:pt x="105168" y="30508"/>
                </a:lnTo>
                <a:lnTo>
                  <a:pt x="105168" y="30508"/>
                </a:lnTo>
                <a:lnTo>
                  <a:pt x="105168" y="30508"/>
                </a:lnTo>
                <a:lnTo>
                  <a:pt x="105168" y="30508"/>
                </a:lnTo>
                <a:lnTo>
                  <a:pt x="104359" y="30508"/>
                </a:lnTo>
                <a:lnTo>
                  <a:pt x="104359" y="30508"/>
                </a:lnTo>
                <a:lnTo>
                  <a:pt x="104359" y="30508"/>
                </a:lnTo>
                <a:lnTo>
                  <a:pt x="104359" y="30508"/>
                </a:lnTo>
                <a:lnTo>
                  <a:pt x="103820" y="30508"/>
                </a:lnTo>
                <a:lnTo>
                  <a:pt x="103820" y="30508"/>
                </a:lnTo>
                <a:lnTo>
                  <a:pt x="103820" y="30508"/>
                </a:lnTo>
                <a:lnTo>
                  <a:pt x="103820" y="30508"/>
                </a:lnTo>
                <a:lnTo>
                  <a:pt x="103820" y="30508"/>
                </a:lnTo>
                <a:lnTo>
                  <a:pt x="103280" y="30508"/>
                </a:lnTo>
                <a:lnTo>
                  <a:pt x="103280" y="30508"/>
                </a:lnTo>
                <a:lnTo>
                  <a:pt x="103280" y="30508"/>
                </a:lnTo>
                <a:lnTo>
                  <a:pt x="102741" y="30508"/>
                </a:lnTo>
                <a:lnTo>
                  <a:pt x="102741" y="33559"/>
                </a:lnTo>
                <a:lnTo>
                  <a:pt x="102741" y="33559"/>
                </a:lnTo>
                <a:lnTo>
                  <a:pt x="102741" y="33559"/>
                </a:lnTo>
                <a:lnTo>
                  <a:pt x="102741" y="33559"/>
                </a:lnTo>
                <a:lnTo>
                  <a:pt x="102202" y="33559"/>
                </a:lnTo>
                <a:lnTo>
                  <a:pt x="102202" y="33559"/>
                </a:lnTo>
                <a:lnTo>
                  <a:pt x="102202" y="33559"/>
                </a:lnTo>
                <a:lnTo>
                  <a:pt x="102202" y="33559"/>
                </a:lnTo>
                <a:lnTo>
                  <a:pt x="101393" y="33559"/>
                </a:lnTo>
                <a:lnTo>
                  <a:pt x="101393" y="33559"/>
                </a:lnTo>
                <a:lnTo>
                  <a:pt x="101393" y="33559"/>
                </a:lnTo>
                <a:lnTo>
                  <a:pt x="100853" y="33559"/>
                </a:lnTo>
                <a:lnTo>
                  <a:pt x="100853" y="33559"/>
                </a:lnTo>
                <a:lnTo>
                  <a:pt x="100853" y="33559"/>
                </a:lnTo>
                <a:lnTo>
                  <a:pt x="100853" y="33559"/>
                </a:lnTo>
                <a:lnTo>
                  <a:pt x="100314" y="33559"/>
                </a:lnTo>
                <a:lnTo>
                  <a:pt x="100314" y="33559"/>
                </a:lnTo>
                <a:lnTo>
                  <a:pt x="100314" y="33559"/>
                </a:lnTo>
                <a:lnTo>
                  <a:pt x="100314" y="33559"/>
                </a:lnTo>
                <a:lnTo>
                  <a:pt x="100314" y="33559"/>
                </a:lnTo>
                <a:lnTo>
                  <a:pt x="100314" y="33559"/>
                </a:lnTo>
                <a:lnTo>
                  <a:pt x="99775" y="33559"/>
                </a:lnTo>
                <a:lnTo>
                  <a:pt x="99775" y="33559"/>
                </a:lnTo>
                <a:lnTo>
                  <a:pt x="99775" y="33559"/>
                </a:lnTo>
                <a:lnTo>
                  <a:pt x="99775" y="35593"/>
                </a:lnTo>
                <a:lnTo>
                  <a:pt x="99235" y="35593"/>
                </a:lnTo>
                <a:lnTo>
                  <a:pt x="99235" y="35593"/>
                </a:lnTo>
                <a:lnTo>
                  <a:pt x="99235" y="35593"/>
                </a:lnTo>
                <a:lnTo>
                  <a:pt x="99235" y="35593"/>
                </a:lnTo>
                <a:lnTo>
                  <a:pt x="99235" y="35593"/>
                </a:lnTo>
                <a:lnTo>
                  <a:pt x="98426" y="35593"/>
                </a:lnTo>
                <a:lnTo>
                  <a:pt x="98426" y="35593"/>
                </a:lnTo>
                <a:lnTo>
                  <a:pt x="98426" y="35593"/>
                </a:lnTo>
                <a:lnTo>
                  <a:pt x="98426" y="35593"/>
                </a:lnTo>
                <a:lnTo>
                  <a:pt x="98426" y="35593"/>
                </a:lnTo>
                <a:lnTo>
                  <a:pt x="97887" y="35593"/>
                </a:lnTo>
                <a:lnTo>
                  <a:pt x="97887" y="35593"/>
                </a:lnTo>
                <a:lnTo>
                  <a:pt x="97887" y="35593"/>
                </a:lnTo>
                <a:lnTo>
                  <a:pt x="97887" y="37627"/>
                </a:lnTo>
                <a:lnTo>
                  <a:pt x="97348" y="37627"/>
                </a:lnTo>
                <a:lnTo>
                  <a:pt x="97348" y="37627"/>
                </a:lnTo>
                <a:lnTo>
                  <a:pt x="97348" y="37627"/>
                </a:lnTo>
                <a:lnTo>
                  <a:pt x="97348" y="37627"/>
                </a:lnTo>
                <a:lnTo>
                  <a:pt x="96808" y="37627"/>
                </a:lnTo>
                <a:lnTo>
                  <a:pt x="96808" y="37627"/>
                </a:lnTo>
                <a:lnTo>
                  <a:pt x="96808" y="37627"/>
                </a:lnTo>
                <a:lnTo>
                  <a:pt x="96808" y="37627"/>
                </a:lnTo>
                <a:lnTo>
                  <a:pt x="96808" y="37627"/>
                </a:lnTo>
                <a:lnTo>
                  <a:pt x="96269" y="37627"/>
                </a:lnTo>
                <a:lnTo>
                  <a:pt x="96269" y="37627"/>
                </a:lnTo>
                <a:lnTo>
                  <a:pt x="96269" y="37627"/>
                </a:lnTo>
                <a:lnTo>
                  <a:pt x="95460" y="37627"/>
                </a:lnTo>
                <a:lnTo>
                  <a:pt x="95460" y="37627"/>
                </a:lnTo>
                <a:lnTo>
                  <a:pt x="95460" y="37627"/>
                </a:lnTo>
                <a:lnTo>
                  <a:pt x="95460" y="37627"/>
                </a:lnTo>
                <a:lnTo>
                  <a:pt x="94921" y="37627"/>
                </a:lnTo>
                <a:lnTo>
                  <a:pt x="94921" y="37627"/>
                </a:lnTo>
                <a:lnTo>
                  <a:pt x="94921" y="37627"/>
                </a:lnTo>
                <a:lnTo>
                  <a:pt x="94921" y="37627"/>
                </a:lnTo>
                <a:lnTo>
                  <a:pt x="94382" y="37627"/>
                </a:lnTo>
                <a:lnTo>
                  <a:pt x="94382" y="39661"/>
                </a:lnTo>
                <a:lnTo>
                  <a:pt x="94382" y="39661"/>
                </a:lnTo>
                <a:lnTo>
                  <a:pt x="94382" y="39661"/>
                </a:lnTo>
                <a:lnTo>
                  <a:pt x="94382" y="39661"/>
                </a:lnTo>
                <a:lnTo>
                  <a:pt x="93842" y="39661"/>
                </a:lnTo>
                <a:lnTo>
                  <a:pt x="93842" y="39661"/>
                </a:lnTo>
                <a:lnTo>
                  <a:pt x="93842" y="39661"/>
                </a:lnTo>
                <a:lnTo>
                  <a:pt x="93842" y="39661"/>
                </a:lnTo>
                <a:lnTo>
                  <a:pt x="93842" y="39661"/>
                </a:lnTo>
                <a:lnTo>
                  <a:pt x="93303" y="39661"/>
                </a:lnTo>
                <a:lnTo>
                  <a:pt x="93303" y="39661"/>
                </a:lnTo>
                <a:lnTo>
                  <a:pt x="93303" y="39661"/>
                </a:lnTo>
                <a:lnTo>
                  <a:pt x="93303" y="39661"/>
                </a:lnTo>
                <a:lnTo>
                  <a:pt x="92494" y="39661"/>
                </a:lnTo>
                <a:lnTo>
                  <a:pt x="92494" y="39661"/>
                </a:lnTo>
                <a:lnTo>
                  <a:pt x="92494" y="39661"/>
                </a:lnTo>
                <a:lnTo>
                  <a:pt x="92494" y="39661"/>
                </a:lnTo>
                <a:lnTo>
                  <a:pt x="91955" y="39661"/>
                </a:lnTo>
                <a:lnTo>
                  <a:pt x="91955" y="39661"/>
                </a:lnTo>
                <a:lnTo>
                  <a:pt x="91955" y="41694"/>
                </a:lnTo>
                <a:lnTo>
                  <a:pt x="91955" y="41694"/>
                </a:lnTo>
                <a:lnTo>
                  <a:pt x="91955" y="41694"/>
                </a:lnTo>
                <a:lnTo>
                  <a:pt x="91415" y="41694"/>
                </a:lnTo>
                <a:lnTo>
                  <a:pt x="91415" y="41694"/>
                </a:lnTo>
                <a:lnTo>
                  <a:pt x="91415" y="41694"/>
                </a:lnTo>
                <a:lnTo>
                  <a:pt x="91415" y="41694"/>
                </a:lnTo>
                <a:lnTo>
                  <a:pt x="90876" y="41694"/>
                </a:lnTo>
                <a:lnTo>
                  <a:pt x="90876" y="41694"/>
                </a:lnTo>
                <a:lnTo>
                  <a:pt x="90876" y="41694"/>
                </a:lnTo>
                <a:lnTo>
                  <a:pt x="90876" y="41694"/>
                </a:lnTo>
                <a:lnTo>
                  <a:pt x="90876" y="41694"/>
                </a:lnTo>
                <a:lnTo>
                  <a:pt x="90337" y="41694"/>
                </a:lnTo>
                <a:lnTo>
                  <a:pt x="90337" y="41694"/>
                </a:lnTo>
                <a:lnTo>
                  <a:pt x="90337" y="41694"/>
                </a:lnTo>
                <a:lnTo>
                  <a:pt x="90337" y="41694"/>
                </a:lnTo>
                <a:lnTo>
                  <a:pt x="89528" y="41694"/>
                </a:lnTo>
                <a:lnTo>
                  <a:pt x="89528" y="41694"/>
                </a:lnTo>
                <a:lnTo>
                  <a:pt x="89528" y="41694"/>
                </a:lnTo>
                <a:lnTo>
                  <a:pt x="89528" y="41694"/>
                </a:lnTo>
                <a:lnTo>
                  <a:pt x="89528" y="44745"/>
                </a:lnTo>
                <a:lnTo>
                  <a:pt x="88988" y="44745"/>
                </a:lnTo>
                <a:lnTo>
                  <a:pt x="88988" y="44745"/>
                </a:lnTo>
                <a:lnTo>
                  <a:pt x="88988" y="44745"/>
                </a:lnTo>
                <a:lnTo>
                  <a:pt x="88988" y="44745"/>
                </a:lnTo>
                <a:lnTo>
                  <a:pt x="88988" y="44745"/>
                </a:lnTo>
                <a:lnTo>
                  <a:pt x="88449" y="44745"/>
                </a:lnTo>
                <a:lnTo>
                  <a:pt x="88449" y="44745"/>
                </a:lnTo>
                <a:lnTo>
                  <a:pt x="88449" y="44745"/>
                </a:lnTo>
                <a:lnTo>
                  <a:pt x="88449" y="44745"/>
                </a:lnTo>
                <a:lnTo>
                  <a:pt x="88449" y="44745"/>
                </a:lnTo>
                <a:lnTo>
                  <a:pt x="88449" y="46779"/>
                </a:lnTo>
                <a:lnTo>
                  <a:pt x="87910" y="46779"/>
                </a:lnTo>
                <a:lnTo>
                  <a:pt x="87910" y="46779"/>
                </a:lnTo>
                <a:lnTo>
                  <a:pt x="87910" y="46779"/>
                </a:lnTo>
                <a:lnTo>
                  <a:pt x="87910" y="46779"/>
                </a:lnTo>
                <a:lnTo>
                  <a:pt x="87370" y="46779"/>
                </a:lnTo>
                <a:lnTo>
                  <a:pt x="87370" y="46779"/>
                </a:lnTo>
                <a:lnTo>
                  <a:pt x="87370" y="46779"/>
                </a:lnTo>
                <a:lnTo>
                  <a:pt x="87370" y="46779"/>
                </a:lnTo>
                <a:lnTo>
                  <a:pt x="87370" y="46779"/>
                </a:lnTo>
                <a:lnTo>
                  <a:pt x="86561" y="46779"/>
                </a:lnTo>
                <a:lnTo>
                  <a:pt x="86561" y="46779"/>
                </a:lnTo>
                <a:lnTo>
                  <a:pt x="86561" y="46779"/>
                </a:lnTo>
                <a:lnTo>
                  <a:pt x="86561" y="46779"/>
                </a:lnTo>
                <a:lnTo>
                  <a:pt x="86022" y="46779"/>
                </a:lnTo>
                <a:lnTo>
                  <a:pt x="86022" y="46779"/>
                </a:lnTo>
                <a:lnTo>
                  <a:pt x="86022" y="46779"/>
                </a:lnTo>
                <a:lnTo>
                  <a:pt x="85483" y="46779"/>
                </a:lnTo>
                <a:lnTo>
                  <a:pt x="85483" y="46779"/>
                </a:lnTo>
                <a:lnTo>
                  <a:pt x="85483" y="46779"/>
                </a:lnTo>
                <a:lnTo>
                  <a:pt x="85483" y="46779"/>
                </a:lnTo>
                <a:lnTo>
                  <a:pt x="84943" y="46779"/>
                </a:lnTo>
                <a:lnTo>
                  <a:pt x="84943" y="46779"/>
                </a:lnTo>
                <a:lnTo>
                  <a:pt x="84943" y="46779"/>
                </a:lnTo>
                <a:lnTo>
                  <a:pt x="84943" y="46779"/>
                </a:lnTo>
                <a:lnTo>
                  <a:pt x="84943" y="48813"/>
                </a:lnTo>
                <a:lnTo>
                  <a:pt x="84943" y="48813"/>
                </a:lnTo>
                <a:lnTo>
                  <a:pt x="84943" y="48813"/>
                </a:lnTo>
                <a:lnTo>
                  <a:pt x="84943" y="48813"/>
                </a:lnTo>
                <a:lnTo>
                  <a:pt x="85483" y="48813"/>
                </a:lnTo>
                <a:lnTo>
                  <a:pt x="85483" y="48813"/>
                </a:lnTo>
                <a:lnTo>
                  <a:pt x="85483" y="48813"/>
                </a:lnTo>
                <a:lnTo>
                  <a:pt x="85483" y="48813"/>
                </a:lnTo>
                <a:lnTo>
                  <a:pt x="85483" y="48813"/>
                </a:lnTo>
                <a:lnTo>
                  <a:pt x="84943" y="48813"/>
                </a:lnTo>
                <a:lnTo>
                  <a:pt x="84943" y="48813"/>
                </a:lnTo>
                <a:lnTo>
                  <a:pt x="84943" y="50847"/>
                </a:lnTo>
                <a:lnTo>
                  <a:pt x="84943" y="50847"/>
                </a:lnTo>
                <a:lnTo>
                  <a:pt x="84943" y="50847"/>
                </a:lnTo>
                <a:lnTo>
                  <a:pt x="84404" y="50847"/>
                </a:lnTo>
                <a:lnTo>
                  <a:pt x="84404" y="50847"/>
                </a:lnTo>
                <a:lnTo>
                  <a:pt x="84404" y="50847"/>
                </a:lnTo>
                <a:lnTo>
                  <a:pt x="83595" y="50847"/>
                </a:lnTo>
                <a:lnTo>
                  <a:pt x="83595" y="50847"/>
                </a:lnTo>
                <a:lnTo>
                  <a:pt x="83595" y="50847"/>
                </a:lnTo>
                <a:lnTo>
                  <a:pt x="83595" y="50847"/>
                </a:lnTo>
                <a:lnTo>
                  <a:pt x="83056" y="50847"/>
                </a:lnTo>
                <a:lnTo>
                  <a:pt x="83056" y="50847"/>
                </a:lnTo>
                <a:lnTo>
                  <a:pt x="83056" y="50847"/>
                </a:lnTo>
                <a:lnTo>
                  <a:pt x="83056" y="50847"/>
                </a:lnTo>
                <a:lnTo>
                  <a:pt x="82516" y="50847"/>
                </a:lnTo>
                <a:lnTo>
                  <a:pt x="82516" y="50847"/>
                </a:lnTo>
                <a:lnTo>
                  <a:pt x="83056" y="50847"/>
                </a:lnTo>
                <a:lnTo>
                  <a:pt x="83056" y="50847"/>
                </a:lnTo>
                <a:lnTo>
                  <a:pt x="83056" y="50847"/>
                </a:lnTo>
                <a:lnTo>
                  <a:pt x="83056" y="50847"/>
                </a:lnTo>
                <a:lnTo>
                  <a:pt x="83056" y="50847"/>
                </a:lnTo>
                <a:lnTo>
                  <a:pt x="83056" y="50847"/>
                </a:lnTo>
                <a:lnTo>
                  <a:pt x="83056" y="52881"/>
                </a:lnTo>
                <a:lnTo>
                  <a:pt x="83056" y="52881"/>
                </a:lnTo>
                <a:lnTo>
                  <a:pt x="83056" y="52881"/>
                </a:lnTo>
                <a:lnTo>
                  <a:pt x="83056" y="52881"/>
                </a:lnTo>
                <a:lnTo>
                  <a:pt x="82516" y="52881"/>
                </a:lnTo>
                <a:lnTo>
                  <a:pt x="82516" y="52881"/>
                </a:lnTo>
                <a:lnTo>
                  <a:pt x="82516" y="52881"/>
                </a:lnTo>
                <a:lnTo>
                  <a:pt x="82516" y="52881"/>
                </a:lnTo>
                <a:lnTo>
                  <a:pt x="81977" y="52881"/>
                </a:lnTo>
                <a:lnTo>
                  <a:pt x="81977" y="52881"/>
                </a:lnTo>
                <a:lnTo>
                  <a:pt x="81977" y="52881"/>
                </a:lnTo>
                <a:lnTo>
                  <a:pt x="81977" y="52881"/>
                </a:lnTo>
                <a:lnTo>
                  <a:pt x="81438" y="52881"/>
                </a:lnTo>
                <a:lnTo>
                  <a:pt x="81438" y="55932"/>
                </a:lnTo>
                <a:lnTo>
                  <a:pt x="81977" y="55932"/>
                </a:lnTo>
                <a:lnTo>
                  <a:pt x="81977" y="55932"/>
                </a:lnTo>
                <a:lnTo>
                  <a:pt x="81977" y="55932"/>
                </a:lnTo>
                <a:lnTo>
                  <a:pt x="81977" y="55932"/>
                </a:lnTo>
                <a:lnTo>
                  <a:pt x="81977" y="55932"/>
                </a:lnTo>
                <a:lnTo>
                  <a:pt x="81977" y="55932"/>
                </a:lnTo>
                <a:lnTo>
                  <a:pt x="81977" y="55932"/>
                </a:lnTo>
                <a:lnTo>
                  <a:pt x="81438" y="55932"/>
                </a:lnTo>
                <a:lnTo>
                  <a:pt x="81438" y="57966"/>
                </a:lnTo>
                <a:lnTo>
                  <a:pt x="81438" y="57966"/>
                </a:lnTo>
                <a:lnTo>
                  <a:pt x="81438" y="57966"/>
                </a:lnTo>
                <a:lnTo>
                  <a:pt x="81438" y="57966"/>
                </a:lnTo>
                <a:lnTo>
                  <a:pt x="81438" y="57966"/>
                </a:lnTo>
                <a:lnTo>
                  <a:pt x="80629" y="57966"/>
                </a:lnTo>
                <a:lnTo>
                  <a:pt x="80629" y="57966"/>
                </a:lnTo>
                <a:lnTo>
                  <a:pt x="80629" y="57966"/>
                </a:lnTo>
                <a:lnTo>
                  <a:pt x="80089" y="57966"/>
                </a:lnTo>
                <a:lnTo>
                  <a:pt x="80089" y="57966"/>
                </a:lnTo>
                <a:lnTo>
                  <a:pt x="80089" y="57966"/>
                </a:lnTo>
                <a:lnTo>
                  <a:pt x="80089" y="57966"/>
                </a:lnTo>
                <a:lnTo>
                  <a:pt x="80089" y="57966"/>
                </a:lnTo>
                <a:lnTo>
                  <a:pt x="79550" y="57966"/>
                </a:lnTo>
                <a:lnTo>
                  <a:pt x="79550" y="57966"/>
                </a:lnTo>
                <a:lnTo>
                  <a:pt x="79550" y="57966"/>
                </a:lnTo>
                <a:lnTo>
                  <a:pt x="79550" y="57966"/>
                </a:lnTo>
                <a:lnTo>
                  <a:pt x="79011" y="57966"/>
                </a:lnTo>
                <a:lnTo>
                  <a:pt x="79011" y="57966"/>
                </a:lnTo>
                <a:lnTo>
                  <a:pt x="79011" y="57966"/>
                </a:lnTo>
                <a:lnTo>
                  <a:pt x="78471" y="57966"/>
                </a:lnTo>
                <a:lnTo>
                  <a:pt x="78471" y="57966"/>
                </a:lnTo>
                <a:lnTo>
                  <a:pt x="78471" y="57966"/>
                </a:lnTo>
                <a:lnTo>
                  <a:pt x="78471" y="57966"/>
                </a:lnTo>
                <a:lnTo>
                  <a:pt x="78471" y="60000"/>
                </a:lnTo>
                <a:lnTo>
                  <a:pt x="77662" y="60000"/>
                </a:lnTo>
                <a:lnTo>
                  <a:pt x="77662" y="60000"/>
                </a:lnTo>
                <a:lnTo>
                  <a:pt x="77662" y="60000"/>
                </a:lnTo>
                <a:lnTo>
                  <a:pt x="77662" y="60000"/>
                </a:lnTo>
                <a:lnTo>
                  <a:pt x="77123" y="60000"/>
                </a:lnTo>
                <a:lnTo>
                  <a:pt x="77123" y="60000"/>
                </a:lnTo>
                <a:lnTo>
                  <a:pt x="77123" y="60000"/>
                </a:lnTo>
                <a:lnTo>
                  <a:pt x="76584" y="60000"/>
                </a:lnTo>
                <a:lnTo>
                  <a:pt x="76584" y="60000"/>
                </a:lnTo>
                <a:lnTo>
                  <a:pt x="76584" y="60000"/>
                </a:lnTo>
                <a:lnTo>
                  <a:pt x="76584" y="60000"/>
                </a:lnTo>
                <a:lnTo>
                  <a:pt x="76584" y="60000"/>
                </a:lnTo>
                <a:lnTo>
                  <a:pt x="76584" y="60000"/>
                </a:lnTo>
                <a:lnTo>
                  <a:pt x="76044" y="60000"/>
                </a:lnTo>
                <a:lnTo>
                  <a:pt x="76044" y="60000"/>
                </a:lnTo>
                <a:lnTo>
                  <a:pt x="76044" y="60000"/>
                </a:lnTo>
                <a:lnTo>
                  <a:pt x="75505" y="60000"/>
                </a:lnTo>
                <a:lnTo>
                  <a:pt x="75505" y="60000"/>
                </a:lnTo>
                <a:lnTo>
                  <a:pt x="75505" y="60000"/>
                </a:lnTo>
                <a:lnTo>
                  <a:pt x="75505" y="60000"/>
                </a:lnTo>
                <a:lnTo>
                  <a:pt x="74696" y="60000"/>
                </a:lnTo>
                <a:lnTo>
                  <a:pt x="74696" y="60000"/>
                </a:lnTo>
                <a:lnTo>
                  <a:pt x="74696" y="60000"/>
                </a:lnTo>
                <a:lnTo>
                  <a:pt x="74696" y="60000"/>
                </a:lnTo>
                <a:lnTo>
                  <a:pt x="74157" y="60000"/>
                </a:lnTo>
                <a:lnTo>
                  <a:pt x="74157" y="60000"/>
                </a:lnTo>
                <a:lnTo>
                  <a:pt x="74157" y="60000"/>
                </a:lnTo>
                <a:lnTo>
                  <a:pt x="74157" y="57966"/>
                </a:lnTo>
                <a:lnTo>
                  <a:pt x="73617" y="57966"/>
                </a:lnTo>
                <a:lnTo>
                  <a:pt x="73617" y="57966"/>
                </a:lnTo>
                <a:lnTo>
                  <a:pt x="73617" y="57966"/>
                </a:lnTo>
                <a:lnTo>
                  <a:pt x="73617" y="57966"/>
                </a:lnTo>
                <a:lnTo>
                  <a:pt x="73617" y="57966"/>
                </a:lnTo>
                <a:lnTo>
                  <a:pt x="73617" y="57966"/>
                </a:lnTo>
                <a:lnTo>
                  <a:pt x="73078" y="57966"/>
                </a:lnTo>
                <a:lnTo>
                  <a:pt x="73078" y="57966"/>
                </a:lnTo>
                <a:lnTo>
                  <a:pt x="73078" y="57966"/>
                </a:lnTo>
                <a:lnTo>
                  <a:pt x="73078" y="57966"/>
                </a:lnTo>
                <a:lnTo>
                  <a:pt x="72539" y="57966"/>
                </a:lnTo>
                <a:lnTo>
                  <a:pt x="72539" y="57966"/>
                </a:lnTo>
                <a:lnTo>
                  <a:pt x="72539" y="57966"/>
                </a:lnTo>
                <a:lnTo>
                  <a:pt x="73078" y="57966"/>
                </a:lnTo>
                <a:lnTo>
                  <a:pt x="73078" y="57966"/>
                </a:lnTo>
                <a:lnTo>
                  <a:pt x="73078" y="60000"/>
                </a:lnTo>
                <a:lnTo>
                  <a:pt x="73078" y="60000"/>
                </a:lnTo>
                <a:lnTo>
                  <a:pt x="73078" y="60000"/>
                </a:lnTo>
                <a:lnTo>
                  <a:pt x="73078" y="60000"/>
                </a:lnTo>
                <a:lnTo>
                  <a:pt x="73078" y="60000"/>
                </a:lnTo>
                <a:lnTo>
                  <a:pt x="73078" y="62033"/>
                </a:lnTo>
                <a:lnTo>
                  <a:pt x="73078" y="62033"/>
                </a:lnTo>
                <a:lnTo>
                  <a:pt x="73078" y="62033"/>
                </a:lnTo>
                <a:lnTo>
                  <a:pt x="73078" y="62033"/>
                </a:lnTo>
                <a:lnTo>
                  <a:pt x="73078" y="62033"/>
                </a:lnTo>
                <a:lnTo>
                  <a:pt x="72539" y="62033"/>
                </a:lnTo>
                <a:lnTo>
                  <a:pt x="72539" y="62033"/>
                </a:lnTo>
                <a:lnTo>
                  <a:pt x="72539" y="62033"/>
                </a:lnTo>
                <a:lnTo>
                  <a:pt x="71730" y="62033"/>
                </a:lnTo>
                <a:lnTo>
                  <a:pt x="71730" y="62033"/>
                </a:lnTo>
                <a:lnTo>
                  <a:pt x="71730" y="62033"/>
                </a:lnTo>
                <a:lnTo>
                  <a:pt x="71730" y="62033"/>
                </a:lnTo>
                <a:lnTo>
                  <a:pt x="71191" y="62033"/>
                </a:lnTo>
                <a:lnTo>
                  <a:pt x="71191" y="62033"/>
                </a:lnTo>
                <a:lnTo>
                  <a:pt x="71191" y="62033"/>
                </a:lnTo>
                <a:lnTo>
                  <a:pt x="71191" y="62033"/>
                </a:lnTo>
                <a:lnTo>
                  <a:pt x="71191" y="62033"/>
                </a:lnTo>
                <a:lnTo>
                  <a:pt x="71191" y="62033"/>
                </a:lnTo>
                <a:lnTo>
                  <a:pt x="70651" y="62033"/>
                </a:lnTo>
                <a:lnTo>
                  <a:pt x="70651" y="62033"/>
                </a:lnTo>
                <a:lnTo>
                  <a:pt x="70651" y="62033"/>
                </a:lnTo>
                <a:lnTo>
                  <a:pt x="70112" y="62033"/>
                </a:lnTo>
                <a:lnTo>
                  <a:pt x="70112" y="62033"/>
                </a:lnTo>
                <a:lnTo>
                  <a:pt x="70112" y="62033"/>
                </a:lnTo>
                <a:lnTo>
                  <a:pt x="70112" y="62033"/>
                </a:lnTo>
                <a:lnTo>
                  <a:pt x="70112" y="64067"/>
                </a:lnTo>
                <a:lnTo>
                  <a:pt x="70112" y="64067"/>
                </a:lnTo>
                <a:lnTo>
                  <a:pt x="69573" y="64067"/>
                </a:lnTo>
                <a:lnTo>
                  <a:pt x="69573" y="64067"/>
                </a:lnTo>
                <a:lnTo>
                  <a:pt x="69573" y="64067"/>
                </a:lnTo>
                <a:lnTo>
                  <a:pt x="69573" y="64067"/>
                </a:lnTo>
                <a:lnTo>
                  <a:pt x="68764" y="64067"/>
                </a:lnTo>
                <a:lnTo>
                  <a:pt x="68764" y="64067"/>
                </a:lnTo>
                <a:lnTo>
                  <a:pt x="68764" y="64067"/>
                </a:lnTo>
                <a:lnTo>
                  <a:pt x="68224" y="64067"/>
                </a:lnTo>
                <a:lnTo>
                  <a:pt x="68224" y="64067"/>
                </a:lnTo>
                <a:lnTo>
                  <a:pt x="68224" y="64067"/>
                </a:lnTo>
                <a:lnTo>
                  <a:pt x="68224" y="64067"/>
                </a:lnTo>
                <a:lnTo>
                  <a:pt x="67685" y="64067"/>
                </a:lnTo>
                <a:lnTo>
                  <a:pt x="67685" y="64067"/>
                </a:lnTo>
                <a:lnTo>
                  <a:pt x="67685" y="64067"/>
                </a:lnTo>
                <a:lnTo>
                  <a:pt x="67685" y="64067"/>
                </a:lnTo>
                <a:lnTo>
                  <a:pt x="67146" y="64067"/>
                </a:lnTo>
                <a:lnTo>
                  <a:pt x="67146" y="64067"/>
                </a:lnTo>
                <a:lnTo>
                  <a:pt x="67146" y="62033"/>
                </a:lnTo>
                <a:lnTo>
                  <a:pt x="67146" y="62033"/>
                </a:lnTo>
                <a:lnTo>
                  <a:pt x="66606" y="62033"/>
                </a:lnTo>
                <a:lnTo>
                  <a:pt x="66606" y="62033"/>
                </a:lnTo>
                <a:lnTo>
                  <a:pt x="66606" y="64067"/>
                </a:lnTo>
                <a:lnTo>
                  <a:pt x="66606" y="64067"/>
                </a:lnTo>
                <a:lnTo>
                  <a:pt x="66606" y="64067"/>
                </a:lnTo>
                <a:lnTo>
                  <a:pt x="66606" y="64067"/>
                </a:lnTo>
                <a:lnTo>
                  <a:pt x="65797" y="64067"/>
                </a:lnTo>
                <a:lnTo>
                  <a:pt x="65797" y="64067"/>
                </a:lnTo>
                <a:lnTo>
                  <a:pt x="65797" y="64067"/>
                </a:lnTo>
                <a:lnTo>
                  <a:pt x="65797" y="64067"/>
                </a:lnTo>
                <a:lnTo>
                  <a:pt x="65258" y="64067"/>
                </a:lnTo>
                <a:lnTo>
                  <a:pt x="65258" y="64067"/>
                </a:lnTo>
                <a:lnTo>
                  <a:pt x="65258" y="64067"/>
                </a:lnTo>
                <a:lnTo>
                  <a:pt x="65258" y="64067"/>
                </a:lnTo>
                <a:lnTo>
                  <a:pt x="65258" y="64067"/>
                </a:lnTo>
                <a:lnTo>
                  <a:pt x="64719" y="64067"/>
                </a:lnTo>
                <a:lnTo>
                  <a:pt x="64719" y="64067"/>
                </a:lnTo>
                <a:lnTo>
                  <a:pt x="64719" y="64067"/>
                </a:lnTo>
                <a:lnTo>
                  <a:pt x="64719" y="64067"/>
                </a:lnTo>
                <a:lnTo>
                  <a:pt x="64179" y="64067"/>
                </a:lnTo>
                <a:lnTo>
                  <a:pt x="64179" y="64067"/>
                </a:lnTo>
                <a:lnTo>
                  <a:pt x="64179" y="64067"/>
                </a:lnTo>
                <a:lnTo>
                  <a:pt x="64179" y="64067"/>
                </a:lnTo>
                <a:lnTo>
                  <a:pt x="63640" y="64067"/>
                </a:lnTo>
                <a:lnTo>
                  <a:pt x="63640" y="64067"/>
                </a:lnTo>
                <a:lnTo>
                  <a:pt x="63640" y="64067"/>
                </a:lnTo>
                <a:lnTo>
                  <a:pt x="63640" y="64067"/>
                </a:lnTo>
                <a:lnTo>
                  <a:pt x="63640" y="64067"/>
                </a:lnTo>
                <a:lnTo>
                  <a:pt x="62831" y="64067"/>
                </a:lnTo>
                <a:lnTo>
                  <a:pt x="62831" y="64067"/>
                </a:lnTo>
                <a:lnTo>
                  <a:pt x="62831" y="64067"/>
                </a:lnTo>
                <a:lnTo>
                  <a:pt x="62831" y="64067"/>
                </a:lnTo>
                <a:lnTo>
                  <a:pt x="62831" y="64067"/>
                </a:lnTo>
                <a:lnTo>
                  <a:pt x="62292" y="64067"/>
                </a:lnTo>
                <a:lnTo>
                  <a:pt x="62292" y="64067"/>
                </a:lnTo>
                <a:lnTo>
                  <a:pt x="62292" y="64067"/>
                </a:lnTo>
                <a:lnTo>
                  <a:pt x="62292" y="64067"/>
                </a:lnTo>
                <a:lnTo>
                  <a:pt x="62292" y="64067"/>
                </a:lnTo>
                <a:lnTo>
                  <a:pt x="62292" y="64067"/>
                </a:lnTo>
                <a:lnTo>
                  <a:pt x="62831" y="64067"/>
                </a:lnTo>
                <a:lnTo>
                  <a:pt x="62831" y="64067"/>
                </a:lnTo>
                <a:lnTo>
                  <a:pt x="62831" y="64067"/>
                </a:lnTo>
                <a:lnTo>
                  <a:pt x="62831" y="64067"/>
                </a:lnTo>
                <a:lnTo>
                  <a:pt x="62292" y="64067"/>
                </a:lnTo>
                <a:lnTo>
                  <a:pt x="62292" y="64067"/>
                </a:lnTo>
                <a:lnTo>
                  <a:pt x="62292" y="64067"/>
                </a:lnTo>
                <a:lnTo>
                  <a:pt x="62292" y="64067"/>
                </a:lnTo>
                <a:lnTo>
                  <a:pt x="61752" y="64067"/>
                </a:lnTo>
                <a:lnTo>
                  <a:pt x="61752" y="64067"/>
                </a:lnTo>
                <a:lnTo>
                  <a:pt x="61752" y="64067"/>
                </a:lnTo>
                <a:lnTo>
                  <a:pt x="61213" y="64067"/>
                </a:lnTo>
                <a:lnTo>
                  <a:pt x="61213" y="64067"/>
                </a:lnTo>
                <a:lnTo>
                  <a:pt x="61213" y="64067"/>
                </a:lnTo>
                <a:lnTo>
                  <a:pt x="61213" y="64067"/>
                </a:lnTo>
                <a:lnTo>
                  <a:pt x="60674" y="64067"/>
                </a:lnTo>
                <a:lnTo>
                  <a:pt x="60674" y="64067"/>
                </a:lnTo>
                <a:lnTo>
                  <a:pt x="60674" y="64067"/>
                </a:lnTo>
                <a:lnTo>
                  <a:pt x="60674" y="64067"/>
                </a:lnTo>
                <a:lnTo>
                  <a:pt x="59865" y="64067"/>
                </a:lnTo>
                <a:lnTo>
                  <a:pt x="59865" y="64067"/>
                </a:lnTo>
                <a:lnTo>
                  <a:pt x="59865" y="64067"/>
                </a:lnTo>
                <a:lnTo>
                  <a:pt x="59325" y="64067"/>
                </a:lnTo>
                <a:lnTo>
                  <a:pt x="59325" y="64067"/>
                </a:lnTo>
                <a:lnTo>
                  <a:pt x="59325" y="64067"/>
                </a:lnTo>
                <a:lnTo>
                  <a:pt x="59325" y="64067"/>
                </a:lnTo>
                <a:lnTo>
                  <a:pt x="59325" y="64067"/>
                </a:lnTo>
                <a:lnTo>
                  <a:pt x="59325" y="64067"/>
                </a:lnTo>
                <a:lnTo>
                  <a:pt x="59325" y="64067"/>
                </a:lnTo>
                <a:lnTo>
                  <a:pt x="59325" y="64067"/>
                </a:lnTo>
                <a:lnTo>
                  <a:pt x="59865" y="64067"/>
                </a:lnTo>
                <a:lnTo>
                  <a:pt x="59865" y="64067"/>
                </a:lnTo>
                <a:lnTo>
                  <a:pt x="59865" y="64067"/>
                </a:lnTo>
                <a:lnTo>
                  <a:pt x="60674" y="64067"/>
                </a:lnTo>
                <a:lnTo>
                  <a:pt x="60674" y="64067"/>
                </a:lnTo>
                <a:lnTo>
                  <a:pt x="60674" y="64067"/>
                </a:lnTo>
                <a:lnTo>
                  <a:pt x="60674" y="64067"/>
                </a:lnTo>
                <a:lnTo>
                  <a:pt x="61213" y="64067"/>
                </a:lnTo>
                <a:lnTo>
                  <a:pt x="61213" y="64067"/>
                </a:lnTo>
                <a:lnTo>
                  <a:pt x="61213" y="64067"/>
                </a:lnTo>
                <a:lnTo>
                  <a:pt x="61213" y="64067"/>
                </a:lnTo>
                <a:lnTo>
                  <a:pt x="61752" y="64067"/>
                </a:lnTo>
                <a:lnTo>
                  <a:pt x="61752" y="64067"/>
                </a:lnTo>
                <a:lnTo>
                  <a:pt x="61752" y="64067"/>
                </a:lnTo>
                <a:lnTo>
                  <a:pt x="62292" y="64067"/>
                </a:lnTo>
                <a:lnTo>
                  <a:pt x="62292" y="64067"/>
                </a:lnTo>
                <a:lnTo>
                  <a:pt x="62292" y="67118"/>
                </a:lnTo>
                <a:lnTo>
                  <a:pt x="62292" y="67118"/>
                </a:lnTo>
                <a:lnTo>
                  <a:pt x="62292" y="67118"/>
                </a:lnTo>
                <a:lnTo>
                  <a:pt x="62831" y="67118"/>
                </a:lnTo>
                <a:lnTo>
                  <a:pt x="62831" y="67118"/>
                </a:lnTo>
                <a:lnTo>
                  <a:pt x="62831" y="67118"/>
                </a:lnTo>
                <a:lnTo>
                  <a:pt x="62831" y="67118"/>
                </a:lnTo>
                <a:lnTo>
                  <a:pt x="62831" y="64067"/>
                </a:lnTo>
                <a:lnTo>
                  <a:pt x="63640" y="64067"/>
                </a:lnTo>
                <a:lnTo>
                  <a:pt x="63640" y="64067"/>
                </a:lnTo>
                <a:lnTo>
                  <a:pt x="63640" y="64067"/>
                </a:lnTo>
                <a:lnTo>
                  <a:pt x="64179" y="64067"/>
                </a:lnTo>
                <a:lnTo>
                  <a:pt x="64179" y="64067"/>
                </a:lnTo>
                <a:lnTo>
                  <a:pt x="64179" y="64067"/>
                </a:lnTo>
                <a:lnTo>
                  <a:pt x="64179" y="64067"/>
                </a:lnTo>
                <a:lnTo>
                  <a:pt x="64719" y="64067"/>
                </a:lnTo>
                <a:lnTo>
                  <a:pt x="64719" y="64067"/>
                </a:lnTo>
                <a:lnTo>
                  <a:pt x="64719" y="67118"/>
                </a:lnTo>
                <a:lnTo>
                  <a:pt x="64719" y="67118"/>
                </a:lnTo>
                <a:lnTo>
                  <a:pt x="64719" y="67118"/>
                </a:lnTo>
                <a:lnTo>
                  <a:pt x="65258" y="67118"/>
                </a:lnTo>
                <a:lnTo>
                  <a:pt x="65258" y="67118"/>
                </a:lnTo>
                <a:lnTo>
                  <a:pt x="65258" y="67118"/>
                </a:lnTo>
                <a:lnTo>
                  <a:pt x="65797" y="67118"/>
                </a:lnTo>
                <a:lnTo>
                  <a:pt x="65797" y="67118"/>
                </a:lnTo>
                <a:lnTo>
                  <a:pt x="65797" y="67118"/>
                </a:lnTo>
                <a:lnTo>
                  <a:pt x="65797" y="67118"/>
                </a:lnTo>
                <a:lnTo>
                  <a:pt x="66606" y="67118"/>
                </a:lnTo>
                <a:lnTo>
                  <a:pt x="66606" y="67118"/>
                </a:lnTo>
                <a:lnTo>
                  <a:pt x="66606" y="67118"/>
                </a:lnTo>
                <a:lnTo>
                  <a:pt x="66606" y="67118"/>
                </a:lnTo>
                <a:lnTo>
                  <a:pt x="67146" y="67118"/>
                </a:lnTo>
                <a:lnTo>
                  <a:pt x="67146" y="67118"/>
                </a:lnTo>
                <a:lnTo>
                  <a:pt x="67146" y="67118"/>
                </a:lnTo>
                <a:lnTo>
                  <a:pt x="67685" y="67118"/>
                </a:lnTo>
                <a:lnTo>
                  <a:pt x="67685" y="67118"/>
                </a:lnTo>
                <a:lnTo>
                  <a:pt x="67685" y="67118"/>
                </a:lnTo>
                <a:lnTo>
                  <a:pt x="67685" y="67118"/>
                </a:lnTo>
                <a:lnTo>
                  <a:pt x="68224" y="67118"/>
                </a:lnTo>
                <a:lnTo>
                  <a:pt x="68224" y="67118"/>
                </a:lnTo>
                <a:lnTo>
                  <a:pt x="68224" y="67118"/>
                </a:lnTo>
                <a:lnTo>
                  <a:pt x="68224" y="67118"/>
                </a:lnTo>
                <a:lnTo>
                  <a:pt x="67685" y="67118"/>
                </a:lnTo>
                <a:lnTo>
                  <a:pt x="67685" y="67118"/>
                </a:lnTo>
                <a:lnTo>
                  <a:pt x="67685" y="67118"/>
                </a:lnTo>
                <a:lnTo>
                  <a:pt x="67685" y="67118"/>
                </a:lnTo>
                <a:lnTo>
                  <a:pt x="67685" y="69152"/>
                </a:lnTo>
                <a:lnTo>
                  <a:pt x="67685" y="69152"/>
                </a:lnTo>
                <a:lnTo>
                  <a:pt x="67685" y="69152"/>
                </a:lnTo>
                <a:lnTo>
                  <a:pt x="68224" y="69152"/>
                </a:lnTo>
                <a:lnTo>
                  <a:pt x="68224" y="69152"/>
                </a:lnTo>
                <a:lnTo>
                  <a:pt x="68224" y="69152"/>
                </a:lnTo>
                <a:lnTo>
                  <a:pt x="68224" y="69152"/>
                </a:lnTo>
                <a:lnTo>
                  <a:pt x="68224" y="69152"/>
                </a:lnTo>
                <a:lnTo>
                  <a:pt x="68224" y="69152"/>
                </a:lnTo>
                <a:lnTo>
                  <a:pt x="68224" y="71186"/>
                </a:lnTo>
                <a:lnTo>
                  <a:pt x="68224" y="71186"/>
                </a:lnTo>
                <a:lnTo>
                  <a:pt x="67685" y="71186"/>
                </a:lnTo>
                <a:lnTo>
                  <a:pt x="67685" y="71186"/>
                </a:lnTo>
                <a:lnTo>
                  <a:pt x="67685" y="71186"/>
                </a:lnTo>
                <a:lnTo>
                  <a:pt x="67685" y="71186"/>
                </a:lnTo>
                <a:lnTo>
                  <a:pt x="67146" y="71186"/>
                </a:lnTo>
                <a:lnTo>
                  <a:pt x="67146" y="71186"/>
                </a:lnTo>
                <a:lnTo>
                  <a:pt x="67146" y="71186"/>
                </a:lnTo>
                <a:lnTo>
                  <a:pt x="66606" y="71186"/>
                </a:lnTo>
                <a:lnTo>
                  <a:pt x="66606" y="71186"/>
                </a:lnTo>
                <a:lnTo>
                  <a:pt x="66606" y="71186"/>
                </a:lnTo>
                <a:lnTo>
                  <a:pt x="66606" y="71186"/>
                </a:lnTo>
                <a:lnTo>
                  <a:pt x="65797" y="71186"/>
                </a:lnTo>
                <a:lnTo>
                  <a:pt x="65797" y="71186"/>
                </a:lnTo>
                <a:lnTo>
                  <a:pt x="65797" y="71186"/>
                </a:lnTo>
                <a:lnTo>
                  <a:pt x="65797" y="71186"/>
                </a:lnTo>
                <a:lnTo>
                  <a:pt x="65797" y="71186"/>
                </a:lnTo>
                <a:lnTo>
                  <a:pt x="65797" y="71186"/>
                </a:lnTo>
                <a:lnTo>
                  <a:pt x="65258" y="71186"/>
                </a:lnTo>
                <a:lnTo>
                  <a:pt x="65258" y="73220"/>
                </a:lnTo>
                <a:lnTo>
                  <a:pt x="65797" y="73220"/>
                </a:lnTo>
                <a:lnTo>
                  <a:pt x="65797" y="73220"/>
                </a:lnTo>
                <a:lnTo>
                  <a:pt x="65797" y="73220"/>
                </a:lnTo>
                <a:lnTo>
                  <a:pt x="65797" y="73220"/>
                </a:lnTo>
                <a:lnTo>
                  <a:pt x="66606" y="73220"/>
                </a:lnTo>
                <a:lnTo>
                  <a:pt x="66606" y="73220"/>
                </a:lnTo>
                <a:lnTo>
                  <a:pt x="66606" y="73220"/>
                </a:lnTo>
                <a:lnTo>
                  <a:pt x="66606" y="73220"/>
                </a:lnTo>
                <a:lnTo>
                  <a:pt x="66606" y="73220"/>
                </a:lnTo>
                <a:lnTo>
                  <a:pt x="67146" y="73220"/>
                </a:lnTo>
                <a:lnTo>
                  <a:pt x="67146" y="73220"/>
                </a:lnTo>
                <a:lnTo>
                  <a:pt x="67146" y="73220"/>
                </a:lnTo>
                <a:lnTo>
                  <a:pt x="67146" y="73220"/>
                </a:lnTo>
                <a:lnTo>
                  <a:pt x="67685" y="73220"/>
                </a:lnTo>
                <a:lnTo>
                  <a:pt x="67685" y="73220"/>
                </a:lnTo>
                <a:lnTo>
                  <a:pt x="67685" y="73220"/>
                </a:lnTo>
                <a:lnTo>
                  <a:pt x="67685" y="73220"/>
                </a:lnTo>
                <a:lnTo>
                  <a:pt x="68224" y="73220"/>
                </a:lnTo>
                <a:lnTo>
                  <a:pt x="68224" y="73220"/>
                </a:lnTo>
                <a:lnTo>
                  <a:pt x="68224" y="73220"/>
                </a:lnTo>
                <a:lnTo>
                  <a:pt x="68224" y="73220"/>
                </a:lnTo>
                <a:lnTo>
                  <a:pt x="68764" y="73220"/>
                </a:lnTo>
                <a:lnTo>
                  <a:pt x="68764" y="75254"/>
                </a:lnTo>
                <a:lnTo>
                  <a:pt x="68764" y="75254"/>
                </a:lnTo>
                <a:lnTo>
                  <a:pt x="68764" y="75254"/>
                </a:lnTo>
                <a:lnTo>
                  <a:pt x="69573" y="75254"/>
                </a:lnTo>
                <a:lnTo>
                  <a:pt x="69573" y="75254"/>
                </a:lnTo>
                <a:lnTo>
                  <a:pt x="69573" y="75254"/>
                </a:lnTo>
                <a:lnTo>
                  <a:pt x="69573" y="75254"/>
                </a:lnTo>
                <a:lnTo>
                  <a:pt x="69573" y="75254"/>
                </a:lnTo>
                <a:lnTo>
                  <a:pt x="69573" y="75254"/>
                </a:lnTo>
                <a:lnTo>
                  <a:pt x="69573" y="75254"/>
                </a:lnTo>
                <a:lnTo>
                  <a:pt x="68764" y="75254"/>
                </a:lnTo>
                <a:lnTo>
                  <a:pt x="68764" y="75254"/>
                </a:lnTo>
                <a:lnTo>
                  <a:pt x="68764" y="75254"/>
                </a:lnTo>
                <a:lnTo>
                  <a:pt x="68224" y="75254"/>
                </a:lnTo>
                <a:lnTo>
                  <a:pt x="68224" y="75254"/>
                </a:lnTo>
                <a:lnTo>
                  <a:pt x="68224" y="75254"/>
                </a:lnTo>
                <a:lnTo>
                  <a:pt x="68224" y="75254"/>
                </a:lnTo>
                <a:lnTo>
                  <a:pt x="67685" y="75254"/>
                </a:lnTo>
                <a:lnTo>
                  <a:pt x="67685" y="75254"/>
                </a:lnTo>
                <a:lnTo>
                  <a:pt x="67685" y="75254"/>
                </a:lnTo>
                <a:lnTo>
                  <a:pt x="67685" y="75254"/>
                </a:lnTo>
                <a:lnTo>
                  <a:pt x="67685" y="75254"/>
                </a:lnTo>
                <a:lnTo>
                  <a:pt x="67146" y="75254"/>
                </a:lnTo>
                <a:lnTo>
                  <a:pt x="67146" y="75254"/>
                </a:lnTo>
                <a:lnTo>
                  <a:pt x="67146" y="75254"/>
                </a:lnTo>
                <a:lnTo>
                  <a:pt x="67146" y="78305"/>
                </a:lnTo>
                <a:lnTo>
                  <a:pt x="67146" y="78305"/>
                </a:lnTo>
                <a:lnTo>
                  <a:pt x="67685" y="78305"/>
                </a:lnTo>
                <a:lnTo>
                  <a:pt x="67685" y="78305"/>
                </a:lnTo>
                <a:lnTo>
                  <a:pt x="67685" y="78305"/>
                </a:lnTo>
                <a:lnTo>
                  <a:pt x="67685" y="78305"/>
                </a:lnTo>
                <a:lnTo>
                  <a:pt x="67146" y="78305"/>
                </a:lnTo>
                <a:lnTo>
                  <a:pt x="67146" y="78305"/>
                </a:lnTo>
                <a:lnTo>
                  <a:pt x="67146" y="78305"/>
                </a:lnTo>
                <a:lnTo>
                  <a:pt x="66606" y="78305"/>
                </a:lnTo>
                <a:lnTo>
                  <a:pt x="66606" y="78305"/>
                </a:lnTo>
                <a:lnTo>
                  <a:pt x="66606" y="78305"/>
                </a:lnTo>
                <a:lnTo>
                  <a:pt x="66606" y="78305"/>
                </a:lnTo>
                <a:lnTo>
                  <a:pt x="66606" y="78305"/>
                </a:lnTo>
                <a:lnTo>
                  <a:pt x="65797" y="78305"/>
                </a:lnTo>
                <a:lnTo>
                  <a:pt x="65797" y="80338"/>
                </a:lnTo>
                <a:lnTo>
                  <a:pt x="65797" y="80338"/>
                </a:lnTo>
                <a:lnTo>
                  <a:pt x="65797" y="80338"/>
                </a:lnTo>
                <a:lnTo>
                  <a:pt x="65797" y="80338"/>
                </a:lnTo>
                <a:lnTo>
                  <a:pt x="65258" y="80338"/>
                </a:lnTo>
                <a:lnTo>
                  <a:pt x="65258" y="80338"/>
                </a:lnTo>
                <a:lnTo>
                  <a:pt x="65258" y="80338"/>
                </a:lnTo>
                <a:lnTo>
                  <a:pt x="64719" y="80338"/>
                </a:lnTo>
                <a:lnTo>
                  <a:pt x="64719" y="80338"/>
                </a:lnTo>
                <a:lnTo>
                  <a:pt x="64719" y="80338"/>
                </a:lnTo>
                <a:lnTo>
                  <a:pt x="64719" y="80338"/>
                </a:lnTo>
                <a:lnTo>
                  <a:pt x="64179" y="80338"/>
                </a:lnTo>
                <a:lnTo>
                  <a:pt x="64179" y="80338"/>
                </a:lnTo>
                <a:lnTo>
                  <a:pt x="64179" y="80338"/>
                </a:lnTo>
                <a:lnTo>
                  <a:pt x="64179" y="80338"/>
                </a:lnTo>
                <a:lnTo>
                  <a:pt x="63640" y="80338"/>
                </a:lnTo>
                <a:lnTo>
                  <a:pt x="63640" y="80338"/>
                </a:lnTo>
                <a:lnTo>
                  <a:pt x="63640" y="80338"/>
                </a:lnTo>
                <a:lnTo>
                  <a:pt x="62831" y="80338"/>
                </a:lnTo>
                <a:lnTo>
                  <a:pt x="62831" y="80338"/>
                </a:lnTo>
                <a:lnTo>
                  <a:pt x="63640" y="80338"/>
                </a:lnTo>
                <a:lnTo>
                  <a:pt x="63640" y="80338"/>
                </a:lnTo>
                <a:lnTo>
                  <a:pt x="63640" y="80338"/>
                </a:lnTo>
                <a:lnTo>
                  <a:pt x="64179" y="80338"/>
                </a:lnTo>
                <a:lnTo>
                  <a:pt x="64179" y="80338"/>
                </a:lnTo>
                <a:lnTo>
                  <a:pt x="64179" y="80338"/>
                </a:lnTo>
                <a:lnTo>
                  <a:pt x="64179" y="80338"/>
                </a:lnTo>
                <a:lnTo>
                  <a:pt x="64719" y="80338"/>
                </a:lnTo>
                <a:lnTo>
                  <a:pt x="64719" y="80338"/>
                </a:lnTo>
                <a:lnTo>
                  <a:pt x="64719" y="80338"/>
                </a:lnTo>
                <a:lnTo>
                  <a:pt x="64719" y="80338"/>
                </a:lnTo>
                <a:lnTo>
                  <a:pt x="64719" y="80338"/>
                </a:lnTo>
                <a:lnTo>
                  <a:pt x="65258" y="80338"/>
                </a:lnTo>
                <a:lnTo>
                  <a:pt x="65258" y="80338"/>
                </a:lnTo>
                <a:lnTo>
                  <a:pt x="65258" y="80338"/>
                </a:lnTo>
                <a:lnTo>
                  <a:pt x="65797" y="80338"/>
                </a:lnTo>
                <a:lnTo>
                  <a:pt x="65797" y="82372"/>
                </a:lnTo>
                <a:lnTo>
                  <a:pt x="65797" y="82372"/>
                </a:lnTo>
                <a:lnTo>
                  <a:pt x="65797" y="82372"/>
                </a:lnTo>
                <a:lnTo>
                  <a:pt x="65797" y="82372"/>
                </a:lnTo>
                <a:lnTo>
                  <a:pt x="65797" y="82372"/>
                </a:lnTo>
                <a:lnTo>
                  <a:pt x="65797" y="82372"/>
                </a:lnTo>
                <a:lnTo>
                  <a:pt x="65797" y="82372"/>
                </a:lnTo>
                <a:lnTo>
                  <a:pt x="65258" y="82372"/>
                </a:lnTo>
                <a:lnTo>
                  <a:pt x="65258" y="82372"/>
                </a:lnTo>
                <a:lnTo>
                  <a:pt x="65258" y="82372"/>
                </a:lnTo>
                <a:lnTo>
                  <a:pt x="64719" y="82372"/>
                </a:lnTo>
                <a:lnTo>
                  <a:pt x="64719" y="82372"/>
                </a:lnTo>
                <a:lnTo>
                  <a:pt x="64719" y="82372"/>
                </a:lnTo>
                <a:lnTo>
                  <a:pt x="64719" y="84406"/>
                </a:lnTo>
                <a:lnTo>
                  <a:pt x="64719" y="84406"/>
                </a:lnTo>
                <a:lnTo>
                  <a:pt x="64179" y="84406"/>
                </a:lnTo>
                <a:lnTo>
                  <a:pt x="64179" y="84406"/>
                </a:lnTo>
                <a:lnTo>
                  <a:pt x="64179" y="84406"/>
                </a:lnTo>
                <a:lnTo>
                  <a:pt x="64179" y="84406"/>
                </a:lnTo>
                <a:lnTo>
                  <a:pt x="64179" y="84406"/>
                </a:lnTo>
                <a:lnTo>
                  <a:pt x="63640" y="84406"/>
                </a:lnTo>
                <a:lnTo>
                  <a:pt x="63640" y="84406"/>
                </a:lnTo>
                <a:lnTo>
                  <a:pt x="63640" y="86440"/>
                </a:lnTo>
                <a:lnTo>
                  <a:pt x="63640" y="86440"/>
                </a:lnTo>
                <a:lnTo>
                  <a:pt x="63640" y="86440"/>
                </a:lnTo>
                <a:lnTo>
                  <a:pt x="63640" y="86440"/>
                </a:lnTo>
                <a:lnTo>
                  <a:pt x="63640" y="86440"/>
                </a:lnTo>
                <a:lnTo>
                  <a:pt x="63640" y="89491"/>
                </a:lnTo>
                <a:lnTo>
                  <a:pt x="62831" y="89491"/>
                </a:lnTo>
                <a:lnTo>
                  <a:pt x="62831" y="89491"/>
                </a:lnTo>
                <a:lnTo>
                  <a:pt x="62831" y="89491"/>
                </a:lnTo>
                <a:lnTo>
                  <a:pt x="62831" y="89491"/>
                </a:lnTo>
                <a:lnTo>
                  <a:pt x="62831" y="89491"/>
                </a:lnTo>
                <a:lnTo>
                  <a:pt x="62292" y="89491"/>
                </a:lnTo>
                <a:lnTo>
                  <a:pt x="62292" y="89491"/>
                </a:lnTo>
                <a:lnTo>
                  <a:pt x="62292" y="89491"/>
                </a:lnTo>
                <a:lnTo>
                  <a:pt x="62292" y="89491"/>
                </a:lnTo>
                <a:lnTo>
                  <a:pt x="61752" y="89491"/>
                </a:lnTo>
                <a:lnTo>
                  <a:pt x="61752" y="89491"/>
                </a:lnTo>
                <a:lnTo>
                  <a:pt x="61752" y="89491"/>
                </a:lnTo>
                <a:lnTo>
                  <a:pt x="61213" y="89491"/>
                </a:lnTo>
                <a:lnTo>
                  <a:pt x="61213" y="89491"/>
                </a:lnTo>
                <a:lnTo>
                  <a:pt x="61213" y="89491"/>
                </a:lnTo>
                <a:lnTo>
                  <a:pt x="61213" y="89491"/>
                </a:lnTo>
                <a:lnTo>
                  <a:pt x="61213" y="89491"/>
                </a:lnTo>
                <a:lnTo>
                  <a:pt x="61213" y="89491"/>
                </a:lnTo>
                <a:lnTo>
                  <a:pt x="60674" y="89491"/>
                </a:lnTo>
                <a:lnTo>
                  <a:pt x="60674" y="89491"/>
                </a:lnTo>
                <a:lnTo>
                  <a:pt x="60674" y="89491"/>
                </a:lnTo>
                <a:lnTo>
                  <a:pt x="60674" y="89491"/>
                </a:lnTo>
                <a:lnTo>
                  <a:pt x="59865" y="89491"/>
                </a:lnTo>
                <a:lnTo>
                  <a:pt x="59865" y="89491"/>
                </a:lnTo>
                <a:lnTo>
                  <a:pt x="59865" y="89491"/>
                </a:lnTo>
                <a:lnTo>
                  <a:pt x="59865" y="89491"/>
                </a:lnTo>
                <a:lnTo>
                  <a:pt x="59325" y="89491"/>
                </a:lnTo>
                <a:lnTo>
                  <a:pt x="59325" y="89491"/>
                </a:lnTo>
                <a:lnTo>
                  <a:pt x="59325" y="89491"/>
                </a:lnTo>
                <a:lnTo>
                  <a:pt x="59325" y="89491"/>
                </a:lnTo>
                <a:lnTo>
                  <a:pt x="58786" y="89491"/>
                </a:lnTo>
                <a:lnTo>
                  <a:pt x="58786" y="89491"/>
                </a:lnTo>
                <a:lnTo>
                  <a:pt x="58786" y="89491"/>
                </a:lnTo>
                <a:lnTo>
                  <a:pt x="58786" y="89491"/>
                </a:lnTo>
                <a:lnTo>
                  <a:pt x="58786" y="89491"/>
                </a:lnTo>
                <a:lnTo>
                  <a:pt x="58247" y="89491"/>
                </a:lnTo>
                <a:lnTo>
                  <a:pt x="58247" y="89491"/>
                </a:lnTo>
                <a:lnTo>
                  <a:pt x="58247" y="89491"/>
                </a:lnTo>
                <a:lnTo>
                  <a:pt x="57707" y="89491"/>
                </a:lnTo>
                <a:lnTo>
                  <a:pt x="57707" y="89491"/>
                </a:lnTo>
                <a:lnTo>
                  <a:pt x="57707" y="89491"/>
                </a:lnTo>
                <a:lnTo>
                  <a:pt x="57707" y="89491"/>
                </a:lnTo>
                <a:lnTo>
                  <a:pt x="57707" y="89491"/>
                </a:lnTo>
                <a:lnTo>
                  <a:pt x="57168" y="89491"/>
                </a:lnTo>
                <a:lnTo>
                  <a:pt x="57168" y="89491"/>
                </a:lnTo>
                <a:lnTo>
                  <a:pt x="57168" y="89491"/>
                </a:lnTo>
                <a:lnTo>
                  <a:pt x="57168" y="89491"/>
                </a:lnTo>
                <a:lnTo>
                  <a:pt x="56359" y="89491"/>
                </a:lnTo>
                <a:lnTo>
                  <a:pt x="56359" y="89491"/>
                </a:lnTo>
                <a:lnTo>
                  <a:pt x="56359" y="89491"/>
                </a:lnTo>
                <a:lnTo>
                  <a:pt x="55820" y="89491"/>
                </a:lnTo>
                <a:lnTo>
                  <a:pt x="55820" y="89491"/>
                </a:lnTo>
                <a:lnTo>
                  <a:pt x="55820" y="89491"/>
                </a:lnTo>
                <a:lnTo>
                  <a:pt x="55820" y="89491"/>
                </a:lnTo>
                <a:lnTo>
                  <a:pt x="55280" y="89491"/>
                </a:lnTo>
                <a:lnTo>
                  <a:pt x="55280" y="89491"/>
                </a:lnTo>
                <a:lnTo>
                  <a:pt x="55280" y="89491"/>
                </a:lnTo>
                <a:lnTo>
                  <a:pt x="54741" y="89491"/>
                </a:lnTo>
                <a:lnTo>
                  <a:pt x="54741" y="89491"/>
                </a:lnTo>
                <a:lnTo>
                  <a:pt x="54741" y="89491"/>
                </a:lnTo>
                <a:lnTo>
                  <a:pt x="54741" y="89491"/>
                </a:lnTo>
                <a:lnTo>
                  <a:pt x="54202" y="89491"/>
                </a:lnTo>
                <a:lnTo>
                  <a:pt x="54202" y="89491"/>
                </a:lnTo>
                <a:lnTo>
                  <a:pt x="54202" y="89491"/>
                </a:lnTo>
                <a:lnTo>
                  <a:pt x="54202" y="89491"/>
                </a:lnTo>
                <a:lnTo>
                  <a:pt x="54202" y="89491"/>
                </a:lnTo>
                <a:lnTo>
                  <a:pt x="53393" y="89491"/>
                </a:lnTo>
                <a:lnTo>
                  <a:pt x="53393" y="89491"/>
                </a:lnTo>
                <a:lnTo>
                  <a:pt x="53393" y="89491"/>
                </a:lnTo>
                <a:lnTo>
                  <a:pt x="53393" y="89491"/>
                </a:lnTo>
                <a:lnTo>
                  <a:pt x="52853" y="89491"/>
                </a:lnTo>
                <a:lnTo>
                  <a:pt x="52853" y="89491"/>
                </a:lnTo>
                <a:lnTo>
                  <a:pt x="53393" y="89491"/>
                </a:lnTo>
                <a:lnTo>
                  <a:pt x="53393" y="89491"/>
                </a:lnTo>
                <a:lnTo>
                  <a:pt x="53393" y="89491"/>
                </a:lnTo>
                <a:lnTo>
                  <a:pt x="54202" y="89491"/>
                </a:lnTo>
                <a:lnTo>
                  <a:pt x="54202" y="91525"/>
                </a:lnTo>
                <a:lnTo>
                  <a:pt x="54202" y="91525"/>
                </a:lnTo>
                <a:lnTo>
                  <a:pt x="54202" y="91525"/>
                </a:lnTo>
                <a:lnTo>
                  <a:pt x="54202" y="91525"/>
                </a:lnTo>
                <a:lnTo>
                  <a:pt x="54202" y="89491"/>
                </a:lnTo>
                <a:lnTo>
                  <a:pt x="54741" y="89491"/>
                </a:lnTo>
                <a:lnTo>
                  <a:pt x="54741" y="89491"/>
                </a:lnTo>
                <a:lnTo>
                  <a:pt x="54741" y="89491"/>
                </a:lnTo>
                <a:lnTo>
                  <a:pt x="54741" y="89491"/>
                </a:lnTo>
                <a:lnTo>
                  <a:pt x="55280" y="89491"/>
                </a:lnTo>
                <a:lnTo>
                  <a:pt x="55280" y="89491"/>
                </a:lnTo>
                <a:lnTo>
                  <a:pt x="55280" y="89491"/>
                </a:lnTo>
                <a:lnTo>
                  <a:pt x="55820" y="89491"/>
                </a:lnTo>
                <a:lnTo>
                  <a:pt x="55820" y="89491"/>
                </a:lnTo>
                <a:lnTo>
                  <a:pt x="55820" y="89491"/>
                </a:lnTo>
                <a:lnTo>
                  <a:pt x="55820" y="91525"/>
                </a:lnTo>
                <a:lnTo>
                  <a:pt x="55820" y="91525"/>
                </a:lnTo>
                <a:lnTo>
                  <a:pt x="55820" y="91525"/>
                </a:lnTo>
                <a:lnTo>
                  <a:pt x="55820" y="91525"/>
                </a:lnTo>
                <a:lnTo>
                  <a:pt x="55280" y="91525"/>
                </a:lnTo>
                <a:lnTo>
                  <a:pt x="55280" y="91525"/>
                </a:lnTo>
                <a:lnTo>
                  <a:pt x="55280" y="91525"/>
                </a:lnTo>
                <a:lnTo>
                  <a:pt x="55280" y="91525"/>
                </a:lnTo>
                <a:lnTo>
                  <a:pt x="54741" y="91525"/>
                </a:lnTo>
                <a:lnTo>
                  <a:pt x="54741" y="91525"/>
                </a:lnTo>
                <a:lnTo>
                  <a:pt x="54741" y="91525"/>
                </a:lnTo>
                <a:lnTo>
                  <a:pt x="54741" y="91525"/>
                </a:lnTo>
                <a:lnTo>
                  <a:pt x="54741" y="91525"/>
                </a:lnTo>
                <a:lnTo>
                  <a:pt x="54741" y="91525"/>
                </a:lnTo>
                <a:lnTo>
                  <a:pt x="54741" y="93559"/>
                </a:lnTo>
                <a:lnTo>
                  <a:pt x="54741" y="93559"/>
                </a:lnTo>
                <a:lnTo>
                  <a:pt x="54741" y="93559"/>
                </a:lnTo>
                <a:lnTo>
                  <a:pt x="54741" y="93559"/>
                </a:lnTo>
                <a:lnTo>
                  <a:pt x="54741" y="93559"/>
                </a:lnTo>
                <a:lnTo>
                  <a:pt x="55280" y="93559"/>
                </a:lnTo>
                <a:lnTo>
                  <a:pt x="55280" y="93559"/>
                </a:lnTo>
                <a:lnTo>
                  <a:pt x="55280" y="93559"/>
                </a:lnTo>
                <a:lnTo>
                  <a:pt x="55280" y="93559"/>
                </a:lnTo>
                <a:lnTo>
                  <a:pt x="55280" y="95593"/>
                </a:lnTo>
                <a:lnTo>
                  <a:pt x="55280" y="95593"/>
                </a:lnTo>
                <a:lnTo>
                  <a:pt x="55280" y="95593"/>
                </a:lnTo>
                <a:lnTo>
                  <a:pt x="55280" y="95593"/>
                </a:lnTo>
                <a:lnTo>
                  <a:pt x="54741" y="95593"/>
                </a:lnTo>
                <a:lnTo>
                  <a:pt x="54741" y="95593"/>
                </a:lnTo>
                <a:lnTo>
                  <a:pt x="54741" y="95593"/>
                </a:lnTo>
                <a:lnTo>
                  <a:pt x="54741" y="95593"/>
                </a:lnTo>
                <a:lnTo>
                  <a:pt x="54741" y="95593"/>
                </a:lnTo>
                <a:lnTo>
                  <a:pt x="54741" y="97627"/>
                </a:lnTo>
                <a:lnTo>
                  <a:pt x="54202" y="97627"/>
                </a:lnTo>
                <a:lnTo>
                  <a:pt x="54202" y="97627"/>
                </a:lnTo>
                <a:lnTo>
                  <a:pt x="54202" y="97627"/>
                </a:lnTo>
                <a:lnTo>
                  <a:pt x="54202" y="97627"/>
                </a:lnTo>
                <a:lnTo>
                  <a:pt x="53393" y="97627"/>
                </a:lnTo>
                <a:lnTo>
                  <a:pt x="53393" y="97627"/>
                </a:lnTo>
                <a:lnTo>
                  <a:pt x="53393" y="97627"/>
                </a:lnTo>
                <a:lnTo>
                  <a:pt x="53393" y="97627"/>
                </a:lnTo>
                <a:lnTo>
                  <a:pt x="53393" y="97627"/>
                </a:lnTo>
                <a:lnTo>
                  <a:pt x="52853" y="97627"/>
                </a:lnTo>
                <a:lnTo>
                  <a:pt x="52853" y="97627"/>
                </a:lnTo>
                <a:lnTo>
                  <a:pt x="52853" y="97627"/>
                </a:lnTo>
                <a:lnTo>
                  <a:pt x="52853" y="100677"/>
                </a:lnTo>
                <a:lnTo>
                  <a:pt x="52853" y="100677"/>
                </a:lnTo>
                <a:lnTo>
                  <a:pt x="52314" y="100677"/>
                </a:lnTo>
                <a:lnTo>
                  <a:pt x="52314" y="100677"/>
                </a:lnTo>
                <a:lnTo>
                  <a:pt x="52314" y="100677"/>
                </a:lnTo>
                <a:lnTo>
                  <a:pt x="52314" y="100677"/>
                </a:lnTo>
                <a:lnTo>
                  <a:pt x="52314" y="100677"/>
                </a:lnTo>
                <a:lnTo>
                  <a:pt x="51775" y="100677"/>
                </a:lnTo>
                <a:lnTo>
                  <a:pt x="51775" y="100677"/>
                </a:lnTo>
                <a:lnTo>
                  <a:pt x="51775" y="100677"/>
                </a:lnTo>
                <a:lnTo>
                  <a:pt x="51235" y="100677"/>
                </a:lnTo>
                <a:lnTo>
                  <a:pt x="51235" y="100677"/>
                </a:lnTo>
                <a:lnTo>
                  <a:pt x="51235" y="100677"/>
                </a:lnTo>
                <a:lnTo>
                  <a:pt x="51235" y="100677"/>
                </a:lnTo>
                <a:lnTo>
                  <a:pt x="51235" y="100677"/>
                </a:lnTo>
                <a:lnTo>
                  <a:pt x="50426" y="100677"/>
                </a:lnTo>
                <a:lnTo>
                  <a:pt x="50426" y="100677"/>
                </a:lnTo>
                <a:lnTo>
                  <a:pt x="50426" y="100677"/>
                </a:lnTo>
                <a:lnTo>
                  <a:pt x="50426" y="100677"/>
                </a:lnTo>
                <a:lnTo>
                  <a:pt x="50426" y="100677"/>
                </a:lnTo>
                <a:lnTo>
                  <a:pt x="49887" y="100677"/>
                </a:lnTo>
                <a:lnTo>
                  <a:pt x="49887" y="100677"/>
                </a:lnTo>
                <a:lnTo>
                  <a:pt x="49887" y="100677"/>
                </a:lnTo>
                <a:lnTo>
                  <a:pt x="49348" y="100677"/>
                </a:lnTo>
                <a:lnTo>
                  <a:pt x="49348" y="100677"/>
                </a:lnTo>
                <a:lnTo>
                  <a:pt x="49348" y="100677"/>
                </a:lnTo>
                <a:lnTo>
                  <a:pt x="49348" y="100677"/>
                </a:lnTo>
                <a:lnTo>
                  <a:pt x="48808" y="100677"/>
                </a:lnTo>
                <a:lnTo>
                  <a:pt x="48808" y="100677"/>
                </a:lnTo>
                <a:lnTo>
                  <a:pt x="48808" y="100677"/>
                </a:lnTo>
                <a:lnTo>
                  <a:pt x="48808" y="100677"/>
                </a:lnTo>
                <a:lnTo>
                  <a:pt x="48269" y="100677"/>
                </a:lnTo>
                <a:lnTo>
                  <a:pt x="48269" y="100677"/>
                </a:lnTo>
                <a:lnTo>
                  <a:pt x="48269" y="100677"/>
                </a:lnTo>
                <a:lnTo>
                  <a:pt x="47460" y="100677"/>
                </a:lnTo>
                <a:lnTo>
                  <a:pt x="47460" y="100677"/>
                </a:lnTo>
                <a:lnTo>
                  <a:pt x="47460" y="100677"/>
                </a:lnTo>
                <a:lnTo>
                  <a:pt x="47460" y="100677"/>
                </a:lnTo>
                <a:lnTo>
                  <a:pt x="46921" y="100677"/>
                </a:lnTo>
                <a:lnTo>
                  <a:pt x="46921" y="100677"/>
                </a:lnTo>
                <a:lnTo>
                  <a:pt x="46921" y="100677"/>
                </a:lnTo>
                <a:lnTo>
                  <a:pt x="46921" y="100677"/>
                </a:lnTo>
                <a:lnTo>
                  <a:pt x="47460" y="100677"/>
                </a:lnTo>
                <a:lnTo>
                  <a:pt x="47460" y="100677"/>
                </a:lnTo>
                <a:lnTo>
                  <a:pt x="47460" y="100677"/>
                </a:lnTo>
                <a:lnTo>
                  <a:pt x="47460" y="100677"/>
                </a:lnTo>
                <a:lnTo>
                  <a:pt x="48269" y="100677"/>
                </a:lnTo>
                <a:lnTo>
                  <a:pt x="48269" y="100677"/>
                </a:lnTo>
                <a:lnTo>
                  <a:pt x="48269" y="100677"/>
                </a:lnTo>
                <a:lnTo>
                  <a:pt x="48808" y="100677"/>
                </a:lnTo>
                <a:lnTo>
                  <a:pt x="48808" y="100677"/>
                </a:lnTo>
                <a:lnTo>
                  <a:pt x="48808" y="100677"/>
                </a:lnTo>
                <a:lnTo>
                  <a:pt x="48808" y="100677"/>
                </a:lnTo>
                <a:lnTo>
                  <a:pt x="49348" y="100677"/>
                </a:lnTo>
                <a:lnTo>
                  <a:pt x="49348" y="100677"/>
                </a:lnTo>
                <a:lnTo>
                  <a:pt x="49348" y="100677"/>
                </a:lnTo>
                <a:lnTo>
                  <a:pt x="49348" y="100677"/>
                </a:lnTo>
                <a:lnTo>
                  <a:pt x="49887" y="100677"/>
                </a:lnTo>
                <a:lnTo>
                  <a:pt x="49887" y="102711"/>
                </a:lnTo>
                <a:lnTo>
                  <a:pt x="49887" y="102711"/>
                </a:lnTo>
                <a:lnTo>
                  <a:pt x="49887" y="102711"/>
                </a:lnTo>
                <a:lnTo>
                  <a:pt x="50426" y="102711"/>
                </a:lnTo>
                <a:lnTo>
                  <a:pt x="50426" y="102711"/>
                </a:lnTo>
                <a:lnTo>
                  <a:pt x="50426" y="102711"/>
                </a:lnTo>
                <a:lnTo>
                  <a:pt x="50426" y="102711"/>
                </a:lnTo>
                <a:lnTo>
                  <a:pt x="50426" y="102711"/>
                </a:lnTo>
                <a:lnTo>
                  <a:pt x="50426" y="104745"/>
                </a:lnTo>
                <a:lnTo>
                  <a:pt x="50426" y="104745"/>
                </a:lnTo>
                <a:lnTo>
                  <a:pt x="50426" y="104745"/>
                </a:lnTo>
                <a:lnTo>
                  <a:pt x="50426" y="104745"/>
                </a:lnTo>
                <a:lnTo>
                  <a:pt x="49887" y="104745"/>
                </a:lnTo>
                <a:lnTo>
                  <a:pt x="49887" y="104745"/>
                </a:lnTo>
                <a:lnTo>
                  <a:pt x="49887" y="104745"/>
                </a:lnTo>
                <a:lnTo>
                  <a:pt x="49887" y="104745"/>
                </a:lnTo>
                <a:lnTo>
                  <a:pt x="49348" y="104745"/>
                </a:lnTo>
                <a:lnTo>
                  <a:pt x="49348" y="106779"/>
                </a:lnTo>
                <a:lnTo>
                  <a:pt x="49887" y="106779"/>
                </a:lnTo>
                <a:lnTo>
                  <a:pt x="49887" y="106779"/>
                </a:lnTo>
                <a:lnTo>
                  <a:pt x="49887" y="106779"/>
                </a:lnTo>
                <a:lnTo>
                  <a:pt x="50426" y="106779"/>
                </a:lnTo>
                <a:lnTo>
                  <a:pt x="50426" y="106779"/>
                </a:lnTo>
                <a:lnTo>
                  <a:pt x="50426" y="106779"/>
                </a:lnTo>
                <a:lnTo>
                  <a:pt x="50426" y="106779"/>
                </a:lnTo>
                <a:lnTo>
                  <a:pt x="51235" y="106779"/>
                </a:lnTo>
                <a:lnTo>
                  <a:pt x="51235" y="106779"/>
                </a:lnTo>
                <a:lnTo>
                  <a:pt x="51235" y="106779"/>
                </a:lnTo>
                <a:lnTo>
                  <a:pt x="51235" y="106779"/>
                </a:lnTo>
                <a:lnTo>
                  <a:pt x="51235" y="108813"/>
                </a:lnTo>
                <a:lnTo>
                  <a:pt x="51235" y="108813"/>
                </a:lnTo>
                <a:lnTo>
                  <a:pt x="51235" y="108813"/>
                </a:lnTo>
                <a:lnTo>
                  <a:pt x="51235" y="106779"/>
                </a:lnTo>
                <a:lnTo>
                  <a:pt x="51235" y="106779"/>
                </a:lnTo>
                <a:lnTo>
                  <a:pt x="51775" y="106779"/>
                </a:lnTo>
                <a:lnTo>
                  <a:pt x="51775" y="106779"/>
                </a:lnTo>
                <a:lnTo>
                  <a:pt x="51775" y="106779"/>
                </a:lnTo>
                <a:lnTo>
                  <a:pt x="51775" y="106779"/>
                </a:lnTo>
                <a:lnTo>
                  <a:pt x="52314" y="106779"/>
                </a:lnTo>
                <a:lnTo>
                  <a:pt x="52314" y="106779"/>
                </a:lnTo>
                <a:lnTo>
                  <a:pt x="52314" y="106779"/>
                </a:lnTo>
                <a:lnTo>
                  <a:pt x="52314" y="104745"/>
                </a:lnTo>
                <a:lnTo>
                  <a:pt x="52314" y="104745"/>
                </a:lnTo>
                <a:lnTo>
                  <a:pt x="52853" y="104745"/>
                </a:lnTo>
                <a:lnTo>
                  <a:pt x="52853" y="104745"/>
                </a:lnTo>
                <a:lnTo>
                  <a:pt x="52853" y="104745"/>
                </a:lnTo>
                <a:lnTo>
                  <a:pt x="52853" y="104745"/>
                </a:lnTo>
                <a:lnTo>
                  <a:pt x="52853" y="104745"/>
                </a:lnTo>
                <a:lnTo>
                  <a:pt x="52853" y="104745"/>
                </a:lnTo>
                <a:lnTo>
                  <a:pt x="53393" y="104745"/>
                </a:lnTo>
                <a:lnTo>
                  <a:pt x="53393" y="104745"/>
                </a:lnTo>
                <a:lnTo>
                  <a:pt x="53393" y="104745"/>
                </a:lnTo>
                <a:lnTo>
                  <a:pt x="54202" y="104745"/>
                </a:lnTo>
                <a:lnTo>
                  <a:pt x="54202" y="104745"/>
                </a:lnTo>
                <a:lnTo>
                  <a:pt x="54202" y="104745"/>
                </a:lnTo>
                <a:lnTo>
                  <a:pt x="54202" y="104745"/>
                </a:lnTo>
                <a:lnTo>
                  <a:pt x="54741" y="104745"/>
                </a:lnTo>
                <a:lnTo>
                  <a:pt x="54741" y="104745"/>
                </a:lnTo>
                <a:lnTo>
                  <a:pt x="54741" y="104745"/>
                </a:lnTo>
                <a:lnTo>
                  <a:pt x="54741" y="106779"/>
                </a:lnTo>
                <a:lnTo>
                  <a:pt x="54741" y="106779"/>
                </a:lnTo>
                <a:lnTo>
                  <a:pt x="54741" y="106779"/>
                </a:lnTo>
                <a:lnTo>
                  <a:pt x="55280" y="106779"/>
                </a:lnTo>
                <a:lnTo>
                  <a:pt x="55280" y="106779"/>
                </a:lnTo>
                <a:lnTo>
                  <a:pt x="55280" y="106779"/>
                </a:lnTo>
                <a:lnTo>
                  <a:pt x="55280" y="106779"/>
                </a:lnTo>
                <a:lnTo>
                  <a:pt x="55280" y="108813"/>
                </a:lnTo>
                <a:lnTo>
                  <a:pt x="55280" y="108813"/>
                </a:lnTo>
                <a:lnTo>
                  <a:pt x="55280" y="108813"/>
                </a:lnTo>
                <a:lnTo>
                  <a:pt x="55280" y="108813"/>
                </a:lnTo>
                <a:lnTo>
                  <a:pt x="55280" y="111864"/>
                </a:lnTo>
                <a:lnTo>
                  <a:pt x="55280" y="111864"/>
                </a:lnTo>
                <a:lnTo>
                  <a:pt x="55280" y="111864"/>
                </a:lnTo>
                <a:lnTo>
                  <a:pt x="55280" y="111864"/>
                </a:lnTo>
                <a:lnTo>
                  <a:pt x="54741" y="111864"/>
                </a:lnTo>
                <a:lnTo>
                  <a:pt x="54741" y="111864"/>
                </a:lnTo>
                <a:lnTo>
                  <a:pt x="54741" y="111864"/>
                </a:lnTo>
                <a:lnTo>
                  <a:pt x="54741" y="111864"/>
                </a:lnTo>
                <a:lnTo>
                  <a:pt x="54202" y="111864"/>
                </a:lnTo>
                <a:lnTo>
                  <a:pt x="54202" y="111864"/>
                </a:lnTo>
                <a:lnTo>
                  <a:pt x="54202" y="111864"/>
                </a:lnTo>
                <a:lnTo>
                  <a:pt x="54202" y="111864"/>
                </a:lnTo>
                <a:lnTo>
                  <a:pt x="54202" y="111864"/>
                </a:lnTo>
                <a:lnTo>
                  <a:pt x="54202" y="113898"/>
                </a:lnTo>
                <a:lnTo>
                  <a:pt x="54202" y="113898"/>
                </a:lnTo>
                <a:lnTo>
                  <a:pt x="53393" y="113898"/>
                </a:lnTo>
                <a:lnTo>
                  <a:pt x="53393" y="113898"/>
                </a:lnTo>
                <a:lnTo>
                  <a:pt x="53393" y="113898"/>
                </a:lnTo>
                <a:lnTo>
                  <a:pt x="52853" y="113898"/>
                </a:lnTo>
                <a:lnTo>
                  <a:pt x="52853" y="113898"/>
                </a:lnTo>
                <a:lnTo>
                  <a:pt x="52853" y="113898"/>
                </a:lnTo>
                <a:lnTo>
                  <a:pt x="52853" y="113898"/>
                </a:lnTo>
                <a:lnTo>
                  <a:pt x="52853" y="115932"/>
                </a:lnTo>
                <a:lnTo>
                  <a:pt x="52853" y="115932"/>
                </a:lnTo>
                <a:lnTo>
                  <a:pt x="52314" y="115932"/>
                </a:lnTo>
                <a:lnTo>
                  <a:pt x="52314" y="115932"/>
                </a:lnTo>
                <a:lnTo>
                  <a:pt x="52314" y="113898"/>
                </a:lnTo>
                <a:lnTo>
                  <a:pt x="52314" y="113898"/>
                </a:lnTo>
                <a:lnTo>
                  <a:pt x="52314" y="113898"/>
                </a:lnTo>
                <a:lnTo>
                  <a:pt x="52314" y="113898"/>
                </a:lnTo>
                <a:lnTo>
                  <a:pt x="51775" y="113898"/>
                </a:lnTo>
                <a:lnTo>
                  <a:pt x="51775" y="113898"/>
                </a:lnTo>
                <a:lnTo>
                  <a:pt x="51775" y="113898"/>
                </a:lnTo>
                <a:lnTo>
                  <a:pt x="51775" y="113898"/>
                </a:lnTo>
                <a:lnTo>
                  <a:pt x="51235" y="113898"/>
                </a:lnTo>
                <a:lnTo>
                  <a:pt x="51235" y="113898"/>
                </a:lnTo>
                <a:lnTo>
                  <a:pt x="51235" y="113898"/>
                </a:lnTo>
                <a:lnTo>
                  <a:pt x="51235" y="113898"/>
                </a:lnTo>
                <a:lnTo>
                  <a:pt x="51235" y="113898"/>
                </a:lnTo>
                <a:lnTo>
                  <a:pt x="51235" y="113898"/>
                </a:lnTo>
                <a:lnTo>
                  <a:pt x="51235" y="115932"/>
                </a:lnTo>
                <a:lnTo>
                  <a:pt x="50426" y="115932"/>
                </a:lnTo>
                <a:lnTo>
                  <a:pt x="50426" y="115932"/>
                </a:lnTo>
                <a:lnTo>
                  <a:pt x="50426" y="115932"/>
                </a:lnTo>
                <a:lnTo>
                  <a:pt x="50426" y="115932"/>
                </a:lnTo>
                <a:lnTo>
                  <a:pt x="50426" y="115932"/>
                </a:lnTo>
                <a:lnTo>
                  <a:pt x="49887" y="115932"/>
                </a:lnTo>
                <a:lnTo>
                  <a:pt x="49887" y="115932"/>
                </a:lnTo>
                <a:lnTo>
                  <a:pt x="49887" y="115932"/>
                </a:lnTo>
                <a:lnTo>
                  <a:pt x="49887" y="115932"/>
                </a:lnTo>
                <a:lnTo>
                  <a:pt x="49348" y="115932"/>
                </a:lnTo>
                <a:lnTo>
                  <a:pt x="49348" y="117966"/>
                </a:lnTo>
                <a:lnTo>
                  <a:pt x="49348" y="117966"/>
                </a:lnTo>
                <a:lnTo>
                  <a:pt x="49348" y="117966"/>
                </a:lnTo>
                <a:lnTo>
                  <a:pt x="49348" y="117966"/>
                </a:lnTo>
                <a:lnTo>
                  <a:pt x="48808" y="117966"/>
                </a:lnTo>
                <a:lnTo>
                  <a:pt x="48808" y="117966"/>
                </a:lnTo>
                <a:lnTo>
                  <a:pt x="48808" y="117966"/>
                </a:lnTo>
                <a:lnTo>
                  <a:pt x="48808" y="117966"/>
                </a:lnTo>
                <a:lnTo>
                  <a:pt x="48269" y="117966"/>
                </a:lnTo>
                <a:lnTo>
                  <a:pt x="48269" y="117966"/>
                </a:lnTo>
                <a:lnTo>
                  <a:pt x="48269" y="117966"/>
                </a:lnTo>
                <a:lnTo>
                  <a:pt x="48269" y="117966"/>
                </a:lnTo>
                <a:lnTo>
                  <a:pt x="47460" y="117966"/>
                </a:lnTo>
                <a:lnTo>
                  <a:pt x="47460" y="117966"/>
                </a:lnTo>
                <a:lnTo>
                  <a:pt x="47460" y="117966"/>
                </a:lnTo>
                <a:lnTo>
                  <a:pt x="47460" y="117966"/>
                </a:lnTo>
                <a:lnTo>
                  <a:pt x="46921" y="117966"/>
                </a:lnTo>
                <a:lnTo>
                  <a:pt x="46921" y="117966"/>
                </a:lnTo>
                <a:lnTo>
                  <a:pt x="46921" y="117966"/>
                </a:lnTo>
                <a:lnTo>
                  <a:pt x="46921" y="117966"/>
                </a:lnTo>
                <a:lnTo>
                  <a:pt x="46921" y="117966"/>
                </a:lnTo>
                <a:lnTo>
                  <a:pt x="46382" y="117966"/>
                </a:lnTo>
                <a:lnTo>
                  <a:pt x="46382" y="117966"/>
                </a:lnTo>
                <a:lnTo>
                  <a:pt x="46382" y="117966"/>
                </a:lnTo>
                <a:lnTo>
                  <a:pt x="45842" y="117966"/>
                </a:lnTo>
                <a:lnTo>
                  <a:pt x="45842" y="117966"/>
                </a:lnTo>
                <a:lnTo>
                  <a:pt x="45842" y="117966"/>
                </a:lnTo>
                <a:lnTo>
                  <a:pt x="45842" y="117966"/>
                </a:lnTo>
                <a:lnTo>
                  <a:pt x="45303" y="117966"/>
                </a:lnTo>
                <a:lnTo>
                  <a:pt x="45303" y="117966"/>
                </a:lnTo>
                <a:lnTo>
                  <a:pt x="45303" y="120000"/>
                </a:lnTo>
                <a:lnTo>
                  <a:pt x="45303" y="120000"/>
                </a:lnTo>
                <a:lnTo>
                  <a:pt x="45303" y="120000"/>
                </a:lnTo>
                <a:lnTo>
                  <a:pt x="44494" y="120000"/>
                </a:lnTo>
                <a:lnTo>
                  <a:pt x="44494" y="120000"/>
                </a:lnTo>
                <a:lnTo>
                  <a:pt x="44494" y="120000"/>
                </a:lnTo>
                <a:lnTo>
                  <a:pt x="43955" y="120000"/>
                </a:lnTo>
                <a:lnTo>
                  <a:pt x="43955" y="120000"/>
                </a:lnTo>
                <a:lnTo>
                  <a:pt x="43955" y="120000"/>
                </a:lnTo>
                <a:lnTo>
                  <a:pt x="43955" y="120000"/>
                </a:lnTo>
                <a:lnTo>
                  <a:pt x="43955" y="120000"/>
                </a:lnTo>
                <a:lnTo>
                  <a:pt x="43415" y="120000"/>
                </a:lnTo>
                <a:lnTo>
                  <a:pt x="43415" y="120000"/>
                </a:lnTo>
                <a:lnTo>
                  <a:pt x="43415" y="120000"/>
                </a:lnTo>
                <a:lnTo>
                  <a:pt x="43415" y="120000"/>
                </a:lnTo>
                <a:lnTo>
                  <a:pt x="42876" y="120000"/>
                </a:lnTo>
                <a:lnTo>
                  <a:pt x="42876" y="120000"/>
                </a:lnTo>
                <a:lnTo>
                  <a:pt x="42876" y="120000"/>
                </a:lnTo>
                <a:lnTo>
                  <a:pt x="42337" y="120000"/>
                </a:lnTo>
                <a:lnTo>
                  <a:pt x="42337" y="120000"/>
                </a:lnTo>
                <a:lnTo>
                  <a:pt x="42337" y="120000"/>
                </a:lnTo>
                <a:lnTo>
                  <a:pt x="42337" y="120000"/>
                </a:lnTo>
                <a:lnTo>
                  <a:pt x="42337" y="120000"/>
                </a:lnTo>
                <a:lnTo>
                  <a:pt x="42337" y="120000"/>
                </a:lnTo>
                <a:lnTo>
                  <a:pt x="42337" y="117966"/>
                </a:lnTo>
                <a:lnTo>
                  <a:pt x="42337" y="117966"/>
                </a:lnTo>
                <a:lnTo>
                  <a:pt x="42337" y="117966"/>
                </a:lnTo>
                <a:lnTo>
                  <a:pt x="42337" y="117966"/>
                </a:lnTo>
                <a:lnTo>
                  <a:pt x="42337" y="117966"/>
                </a:lnTo>
                <a:lnTo>
                  <a:pt x="42876" y="117966"/>
                </a:lnTo>
                <a:lnTo>
                  <a:pt x="42876" y="117966"/>
                </a:lnTo>
                <a:lnTo>
                  <a:pt x="42876" y="115932"/>
                </a:lnTo>
                <a:lnTo>
                  <a:pt x="42876" y="115932"/>
                </a:lnTo>
                <a:lnTo>
                  <a:pt x="42876" y="115932"/>
                </a:lnTo>
                <a:lnTo>
                  <a:pt x="43415" y="115932"/>
                </a:lnTo>
                <a:lnTo>
                  <a:pt x="43415" y="115932"/>
                </a:lnTo>
                <a:lnTo>
                  <a:pt x="43415" y="115932"/>
                </a:lnTo>
                <a:lnTo>
                  <a:pt x="43415" y="115932"/>
                </a:lnTo>
                <a:lnTo>
                  <a:pt x="42876" y="115932"/>
                </a:lnTo>
                <a:lnTo>
                  <a:pt x="42876" y="113898"/>
                </a:lnTo>
                <a:lnTo>
                  <a:pt x="42876" y="113898"/>
                </a:lnTo>
                <a:lnTo>
                  <a:pt x="42876" y="113898"/>
                </a:lnTo>
                <a:lnTo>
                  <a:pt x="42337" y="113898"/>
                </a:lnTo>
                <a:lnTo>
                  <a:pt x="42337" y="113898"/>
                </a:lnTo>
                <a:lnTo>
                  <a:pt x="42337" y="113898"/>
                </a:lnTo>
                <a:lnTo>
                  <a:pt x="42337" y="113898"/>
                </a:lnTo>
                <a:lnTo>
                  <a:pt x="41528" y="113898"/>
                </a:lnTo>
                <a:lnTo>
                  <a:pt x="41528" y="113898"/>
                </a:lnTo>
                <a:lnTo>
                  <a:pt x="41528" y="113898"/>
                </a:lnTo>
                <a:lnTo>
                  <a:pt x="41528" y="113898"/>
                </a:lnTo>
                <a:lnTo>
                  <a:pt x="41528" y="113898"/>
                </a:lnTo>
                <a:lnTo>
                  <a:pt x="41528" y="113898"/>
                </a:lnTo>
                <a:lnTo>
                  <a:pt x="40988" y="113898"/>
                </a:lnTo>
                <a:lnTo>
                  <a:pt x="40988" y="113898"/>
                </a:lnTo>
                <a:lnTo>
                  <a:pt x="40988" y="113898"/>
                </a:lnTo>
                <a:lnTo>
                  <a:pt x="40449" y="113898"/>
                </a:lnTo>
                <a:lnTo>
                  <a:pt x="40449" y="113898"/>
                </a:lnTo>
                <a:lnTo>
                  <a:pt x="40449" y="113898"/>
                </a:lnTo>
                <a:lnTo>
                  <a:pt x="40449" y="113898"/>
                </a:lnTo>
                <a:lnTo>
                  <a:pt x="39910" y="113898"/>
                </a:lnTo>
                <a:lnTo>
                  <a:pt x="39910" y="113898"/>
                </a:lnTo>
                <a:lnTo>
                  <a:pt x="39910" y="113898"/>
                </a:lnTo>
                <a:lnTo>
                  <a:pt x="39910" y="113898"/>
                </a:lnTo>
                <a:lnTo>
                  <a:pt x="39370" y="113898"/>
                </a:lnTo>
                <a:lnTo>
                  <a:pt x="39370" y="113898"/>
                </a:lnTo>
                <a:lnTo>
                  <a:pt x="39370" y="113898"/>
                </a:lnTo>
                <a:lnTo>
                  <a:pt x="38561" y="113898"/>
                </a:lnTo>
                <a:lnTo>
                  <a:pt x="38561" y="113898"/>
                </a:lnTo>
                <a:lnTo>
                  <a:pt x="38561" y="113898"/>
                </a:lnTo>
                <a:lnTo>
                  <a:pt x="38561" y="113898"/>
                </a:lnTo>
                <a:lnTo>
                  <a:pt x="38561" y="113898"/>
                </a:lnTo>
                <a:lnTo>
                  <a:pt x="38561" y="113898"/>
                </a:lnTo>
                <a:lnTo>
                  <a:pt x="38022" y="113898"/>
                </a:lnTo>
                <a:lnTo>
                  <a:pt x="38022" y="113898"/>
                </a:lnTo>
                <a:lnTo>
                  <a:pt x="38022" y="113898"/>
                </a:lnTo>
                <a:lnTo>
                  <a:pt x="38022" y="115932"/>
                </a:lnTo>
                <a:lnTo>
                  <a:pt x="38022" y="115932"/>
                </a:lnTo>
                <a:lnTo>
                  <a:pt x="38022" y="115932"/>
                </a:lnTo>
                <a:lnTo>
                  <a:pt x="38022" y="115932"/>
                </a:lnTo>
                <a:lnTo>
                  <a:pt x="38022" y="115932"/>
                </a:lnTo>
                <a:lnTo>
                  <a:pt x="37483" y="115932"/>
                </a:lnTo>
                <a:lnTo>
                  <a:pt x="37483" y="115932"/>
                </a:lnTo>
                <a:lnTo>
                  <a:pt x="37483" y="115932"/>
                </a:lnTo>
                <a:lnTo>
                  <a:pt x="36943" y="115932"/>
                </a:lnTo>
                <a:lnTo>
                  <a:pt x="36943" y="115932"/>
                </a:lnTo>
                <a:lnTo>
                  <a:pt x="36943" y="115932"/>
                </a:lnTo>
                <a:lnTo>
                  <a:pt x="36943" y="115932"/>
                </a:lnTo>
                <a:lnTo>
                  <a:pt x="36404" y="115932"/>
                </a:lnTo>
                <a:lnTo>
                  <a:pt x="36404" y="115932"/>
                </a:lnTo>
                <a:lnTo>
                  <a:pt x="36404" y="115932"/>
                </a:lnTo>
                <a:lnTo>
                  <a:pt x="36404" y="115932"/>
                </a:lnTo>
                <a:lnTo>
                  <a:pt x="35595" y="115932"/>
                </a:lnTo>
                <a:lnTo>
                  <a:pt x="35595" y="115932"/>
                </a:lnTo>
                <a:lnTo>
                  <a:pt x="35595" y="115932"/>
                </a:lnTo>
                <a:lnTo>
                  <a:pt x="35056" y="115932"/>
                </a:lnTo>
                <a:lnTo>
                  <a:pt x="35056" y="115932"/>
                </a:lnTo>
                <a:lnTo>
                  <a:pt x="35056" y="115932"/>
                </a:lnTo>
                <a:lnTo>
                  <a:pt x="35056" y="115932"/>
                </a:lnTo>
                <a:lnTo>
                  <a:pt x="35056" y="115932"/>
                </a:lnTo>
                <a:lnTo>
                  <a:pt x="34516" y="115932"/>
                </a:lnTo>
                <a:lnTo>
                  <a:pt x="34516" y="115932"/>
                </a:lnTo>
                <a:lnTo>
                  <a:pt x="34516" y="115932"/>
                </a:lnTo>
                <a:lnTo>
                  <a:pt x="33977" y="115932"/>
                </a:lnTo>
                <a:lnTo>
                  <a:pt x="33977" y="115932"/>
                </a:lnTo>
                <a:lnTo>
                  <a:pt x="33977" y="115932"/>
                </a:lnTo>
                <a:lnTo>
                  <a:pt x="33977" y="115932"/>
                </a:lnTo>
                <a:lnTo>
                  <a:pt x="33977" y="115932"/>
                </a:lnTo>
                <a:lnTo>
                  <a:pt x="33438" y="115932"/>
                </a:lnTo>
                <a:lnTo>
                  <a:pt x="33438" y="115932"/>
                </a:lnTo>
                <a:lnTo>
                  <a:pt x="33438" y="115932"/>
                </a:lnTo>
                <a:lnTo>
                  <a:pt x="33438" y="115932"/>
                </a:lnTo>
                <a:lnTo>
                  <a:pt x="32629" y="115932"/>
                </a:lnTo>
                <a:lnTo>
                  <a:pt x="32629" y="115932"/>
                </a:lnTo>
                <a:lnTo>
                  <a:pt x="32629" y="115932"/>
                </a:lnTo>
                <a:lnTo>
                  <a:pt x="32089" y="115932"/>
                </a:lnTo>
                <a:lnTo>
                  <a:pt x="32089" y="115932"/>
                </a:lnTo>
                <a:lnTo>
                  <a:pt x="32089" y="115932"/>
                </a:lnTo>
                <a:lnTo>
                  <a:pt x="32089" y="115932"/>
                </a:lnTo>
                <a:lnTo>
                  <a:pt x="32089" y="115932"/>
                </a:lnTo>
                <a:lnTo>
                  <a:pt x="31550" y="115932"/>
                </a:lnTo>
                <a:lnTo>
                  <a:pt x="31550" y="113898"/>
                </a:lnTo>
                <a:lnTo>
                  <a:pt x="31550" y="113898"/>
                </a:lnTo>
                <a:lnTo>
                  <a:pt x="31550" y="113898"/>
                </a:lnTo>
                <a:lnTo>
                  <a:pt x="31550" y="113898"/>
                </a:lnTo>
                <a:lnTo>
                  <a:pt x="31550" y="115932"/>
                </a:lnTo>
                <a:lnTo>
                  <a:pt x="31550" y="115932"/>
                </a:lnTo>
                <a:lnTo>
                  <a:pt x="31011" y="115932"/>
                </a:lnTo>
                <a:lnTo>
                  <a:pt x="31011" y="115932"/>
                </a:lnTo>
                <a:lnTo>
                  <a:pt x="31011" y="115932"/>
                </a:lnTo>
                <a:lnTo>
                  <a:pt x="31011" y="115932"/>
                </a:lnTo>
                <a:lnTo>
                  <a:pt x="30471" y="115932"/>
                </a:lnTo>
                <a:lnTo>
                  <a:pt x="30471" y="115932"/>
                </a:lnTo>
                <a:lnTo>
                  <a:pt x="30471" y="113898"/>
                </a:lnTo>
                <a:lnTo>
                  <a:pt x="30471" y="113898"/>
                </a:lnTo>
                <a:lnTo>
                  <a:pt x="30471" y="113898"/>
                </a:lnTo>
                <a:lnTo>
                  <a:pt x="30471" y="115932"/>
                </a:lnTo>
                <a:lnTo>
                  <a:pt x="29662" y="115932"/>
                </a:lnTo>
                <a:lnTo>
                  <a:pt x="29662" y="115932"/>
                </a:lnTo>
                <a:lnTo>
                  <a:pt x="29662" y="115932"/>
                </a:lnTo>
                <a:lnTo>
                  <a:pt x="29662" y="115932"/>
                </a:lnTo>
                <a:lnTo>
                  <a:pt x="29123" y="115932"/>
                </a:lnTo>
                <a:lnTo>
                  <a:pt x="29123" y="115932"/>
                </a:lnTo>
                <a:lnTo>
                  <a:pt x="29123" y="115932"/>
                </a:lnTo>
                <a:lnTo>
                  <a:pt x="29123" y="115932"/>
                </a:lnTo>
                <a:lnTo>
                  <a:pt x="29123" y="115932"/>
                </a:lnTo>
                <a:lnTo>
                  <a:pt x="29123" y="115932"/>
                </a:lnTo>
                <a:lnTo>
                  <a:pt x="29123" y="115932"/>
                </a:lnTo>
                <a:lnTo>
                  <a:pt x="29662" y="115932"/>
                </a:lnTo>
                <a:lnTo>
                  <a:pt x="29662" y="117966"/>
                </a:lnTo>
                <a:lnTo>
                  <a:pt x="29123" y="117966"/>
                </a:lnTo>
                <a:lnTo>
                  <a:pt x="29123" y="117966"/>
                </a:lnTo>
                <a:lnTo>
                  <a:pt x="29123" y="117966"/>
                </a:lnTo>
                <a:lnTo>
                  <a:pt x="29123" y="117966"/>
                </a:lnTo>
                <a:lnTo>
                  <a:pt x="28584" y="117966"/>
                </a:lnTo>
                <a:lnTo>
                  <a:pt x="28584" y="117966"/>
                </a:lnTo>
                <a:lnTo>
                  <a:pt x="28584" y="117966"/>
                </a:lnTo>
                <a:lnTo>
                  <a:pt x="28584" y="117966"/>
                </a:lnTo>
                <a:lnTo>
                  <a:pt x="28044" y="117966"/>
                </a:lnTo>
                <a:lnTo>
                  <a:pt x="28044" y="117966"/>
                </a:lnTo>
                <a:lnTo>
                  <a:pt x="28044" y="117966"/>
                </a:lnTo>
                <a:lnTo>
                  <a:pt x="28044" y="117966"/>
                </a:lnTo>
                <a:lnTo>
                  <a:pt x="28044" y="117966"/>
                </a:lnTo>
                <a:lnTo>
                  <a:pt x="28044" y="117966"/>
                </a:lnTo>
                <a:lnTo>
                  <a:pt x="27505" y="117966"/>
                </a:lnTo>
                <a:lnTo>
                  <a:pt x="27505" y="117966"/>
                </a:lnTo>
                <a:lnTo>
                  <a:pt x="27505" y="117966"/>
                </a:lnTo>
                <a:lnTo>
                  <a:pt x="26696" y="117966"/>
                </a:lnTo>
                <a:lnTo>
                  <a:pt x="26696" y="117966"/>
                </a:lnTo>
                <a:lnTo>
                  <a:pt x="26696" y="117966"/>
                </a:lnTo>
                <a:lnTo>
                  <a:pt x="26696" y="117966"/>
                </a:lnTo>
                <a:lnTo>
                  <a:pt x="26157" y="117966"/>
                </a:lnTo>
                <a:lnTo>
                  <a:pt x="26157" y="117966"/>
                </a:lnTo>
                <a:lnTo>
                  <a:pt x="26157" y="117966"/>
                </a:lnTo>
                <a:lnTo>
                  <a:pt x="26157" y="117966"/>
                </a:lnTo>
                <a:lnTo>
                  <a:pt x="26157" y="117966"/>
                </a:lnTo>
                <a:lnTo>
                  <a:pt x="25617" y="117966"/>
                </a:lnTo>
                <a:lnTo>
                  <a:pt x="25617" y="117966"/>
                </a:lnTo>
                <a:lnTo>
                  <a:pt x="25617" y="117966"/>
                </a:lnTo>
                <a:lnTo>
                  <a:pt x="25078" y="117966"/>
                </a:lnTo>
                <a:lnTo>
                  <a:pt x="25078" y="117966"/>
                </a:lnTo>
                <a:lnTo>
                  <a:pt x="25078" y="117966"/>
                </a:lnTo>
                <a:lnTo>
                  <a:pt x="25078" y="117966"/>
                </a:lnTo>
                <a:lnTo>
                  <a:pt x="24539" y="117966"/>
                </a:lnTo>
                <a:lnTo>
                  <a:pt x="24539" y="117966"/>
                </a:lnTo>
                <a:lnTo>
                  <a:pt x="24539" y="117966"/>
                </a:lnTo>
                <a:lnTo>
                  <a:pt x="24539" y="115932"/>
                </a:lnTo>
                <a:lnTo>
                  <a:pt x="24539" y="115932"/>
                </a:lnTo>
                <a:lnTo>
                  <a:pt x="23730" y="115932"/>
                </a:lnTo>
                <a:lnTo>
                  <a:pt x="23730" y="115932"/>
                </a:lnTo>
                <a:lnTo>
                  <a:pt x="23730" y="115932"/>
                </a:lnTo>
                <a:lnTo>
                  <a:pt x="23191" y="115932"/>
                </a:lnTo>
                <a:lnTo>
                  <a:pt x="23191" y="115932"/>
                </a:lnTo>
                <a:lnTo>
                  <a:pt x="23191" y="115932"/>
                </a:lnTo>
                <a:lnTo>
                  <a:pt x="23191" y="115932"/>
                </a:lnTo>
                <a:lnTo>
                  <a:pt x="22651" y="115932"/>
                </a:lnTo>
                <a:lnTo>
                  <a:pt x="22651" y="115932"/>
                </a:lnTo>
                <a:lnTo>
                  <a:pt x="22651" y="115932"/>
                </a:lnTo>
                <a:lnTo>
                  <a:pt x="22651" y="115932"/>
                </a:lnTo>
                <a:lnTo>
                  <a:pt x="22112" y="115932"/>
                </a:lnTo>
                <a:lnTo>
                  <a:pt x="22112" y="115932"/>
                </a:lnTo>
                <a:lnTo>
                  <a:pt x="22112" y="115932"/>
                </a:lnTo>
                <a:lnTo>
                  <a:pt x="21573" y="115932"/>
                </a:lnTo>
                <a:lnTo>
                  <a:pt x="21573" y="115932"/>
                </a:lnTo>
                <a:lnTo>
                  <a:pt x="21573" y="115932"/>
                </a:lnTo>
                <a:lnTo>
                  <a:pt x="21573" y="115932"/>
                </a:lnTo>
                <a:lnTo>
                  <a:pt x="21573" y="115932"/>
                </a:lnTo>
                <a:lnTo>
                  <a:pt x="21573" y="113898"/>
                </a:lnTo>
                <a:lnTo>
                  <a:pt x="21573" y="113898"/>
                </a:lnTo>
                <a:lnTo>
                  <a:pt x="20764" y="113898"/>
                </a:lnTo>
                <a:lnTo>
                  <a:pt x="20764" y="113898"/>
                </a:lnTo>
                <a:lnTo>
                  <a:pt x="20764" y="115932"/>
                </a:lnTo>
                <a:lnTo>
                  <a:pt x="20764" y="115932"/>
                </a:lnTo>
                <a:lnTo>
                  <a:pt x="20764" y="115932"/>
                </a:lnTo>
                <a:lnTo>
                  <a:pt x="20764" y="115932"/>
                </a:lnTo>
                <a:lnTo>
                  <a:pt x="20764" y="115932"/>
                </a:lnTo>
                <a:lnTo>
                  <a:pt x="20224" y="115932"/>
                </a:lnTo>
                <a:lnTo>
                  <a:pt x="20224" y="115932"/>
                </a:lnTo>
                <a:lnTo>
                  <a:pt x="20224" y="115932"/>
                </a:lnTo>
                <a:lnTo>
                  <a:pt x="19685" y="115932"/>
                </a:lnTo>
                <a:lnTo>
                  <a:pt x="19685" y="115932"/>
                </a:lnTo>
                <a:lnTo>
                  <a:pt x="19685" y="115932"/>
                </a:lnTo>
                <a:lnTo>
                  <a:pt x="19685" y="115932"/>
                </a:lnTo>
                <a:lnTo>
                  <a:pt x="19146" y="115932"/>
                </a:lnTo>
                <a:lnTo>
                  <a:pt x="19146" y="115932"/>
                </a:lnTo>
                <a:lnTo>
                  <a:pt x="19146" y="115932"/>
                </a:lnTo>
                <a:lnTo>
                  <a:pt x="19146" y="115932"/>
                </a:lnTo>
                <a:lnTo>
                  <a:pt x="19146" y="115932"/>
                </a:lnTo>
                <a:lnTo>
                  <a:pt x="18606" y="115932"/>
                </a:lnTo>
                <a:lnTo>
                  <a:pt x="18606" y="115932"/>
                </a:lnTo>
                <a:lnTo>
                  <a:pt x="18606" y="115932"/>
                </a:lnTo>
                <a:lnTo>
                  <a:pt x="18606" y="115932"/>
                </a:lnTo>
                <a:lnTo>
                  <a:pt x="17797" y="115932"/>
                </a:lnTo>
                <a:lnTo>
                  <a:pt x="17797" y="115932"/>
                </a:lnTo>
                <a:lnTo>
                  <a:pt x="17797" y="115932"/>
                </a:lnTo>
                <a:lnTo>
                  <a:pt x="17797" y="115932"/>
                </a:lnTo>
                <a:lnTo>
                  <a:pt x="17797" y="115932"/>
                </a:lnTo>
                <a:lnTo>
                  <a:pt x="17797" y="115932"/>
                </a:lnTo>
                <a:lnTo>
                  <a:pt x="17258" y="115932"/>
                </a:lnTo>
                <a:lnTo>
                  <a:pt x="17258" y="115932"/>
                </a:lnTo>
                <a:lnTo>
                  <a:pt x="17258" y="115932"/>
                </a:lnTo>
                <a:lnTo>
                  <a:pt x="17258" y="117966"/>
                </a:lnTo>
                <a:lnTo>
                  <a:pt x="17258" y="117966"/>
                </a:lnTo>
                <a:lnTo>
                  <a:pt x="16719" y="117966"/>
                </a:lnTo>
                <a:lnTo>
                  <a:pt x="16719" y="117966"/>
                </a:lnTo>
                <a:lnTo>
                  <a:pt x="16719" y="117966"/>
                </a:lnTo>
                <a:lnTo>
                  <a:pt x="16719" y="115932"/>
                </a:lnTo>
                <a:lnTo>
                  <a:pt x="16179" y="115932"/>
                </a:lnTo>
                <a:lnTo>
                  <a:pt x="16179" y="115932"/>
                </a:lnTo>
                <a:lnTo>
                  <a:pt x="16179" y="115932"/>
                </a:lnTo>
                <a:lnTo>
                  <a:pt x="16179" y="115932"/>
                </a:lnTo>
                <a:lnTo>
                  <a:pt x="15640" y="115932"/>
                </a:lnTo>
                <a:lnTo>
                  <a:pt x="15640" y="115932"/>
                </a:lnTo>
                <a:lnTo>
                  <a:pt x="15640" y="115932"/>
                </a:lnTo>
                <a:lnTo>
                  <a:pt x="15640" y="115932"/>
                </a:lnTo>
                <a:lnTo>
                  <a:pt x="14831" y="115932"/>
                </a:lnTo>
                <a:lnTo>
                  <a:pt x="14831" y="115932"/>
                </a:lnTo>
                <a:lnTo>
                  <a:pt x="14831" y="115932"/>
                </a:lnTo>
                <a:lnTo>
                  <a:pt x="14292" y="115932"/>
                </a:lnTo>
                <a:lnTo>
                  <a:pt x="14292" y="115932"/>
                </a:lnTo>
                <a:lnTo>
                  <a:pt x="14292" y="115932"/>
                </a:lnTo>
                <a:lnTo>
                  <a:pt x="14292" y="115932"/>
                </a:lnTo>
                <a:lnTo>
                  <a:pt x="14292" y="115932"/>
                </a:lnTo>
                <a:lnTo>
                  <a:pt x="13752" y="115932"/>
                </a:lnTo>
                <a:lnTo>
                  <a:pt x="13752" y="115932"/>
                </a:lnTo>
                <a:lnTo>
                  <a:pt x="13752" y="115932"/>
                </a:lnTo>
                <a:lnTo>
                  <a:pt x="13752" y="115932"/>
                </a:lnTo>
                <a:lnTo>
                  <a:pt x="13752" y="115932"/>
                </a:lnTo>
                <a:lnTo>
                  <a:pt x="13752" y="113898"/>
                </a:lnTo>
                <a:lnTo>
                  <a:pt x="13752" y="113898"/>
                </a:lnTo>
                <a:lnTo>
                  <a:pt x="13752" y="113898"/>
                </a:lnTo>
                <a:lnTo>
                  <a:pt x="13752" y="113898"/>
                </a:lnTo>
                <a:lnTo>
                  <a:pt x="13752" y="113898"/>
                </a:lnTo>
                <a:lnTo>
                  <a:pt x="13752" y="111864"/>
                </a:lnTo>
                <a:lnTo>
                  <a:pt x="13752" y="111864"/>
                </a:lnTo>
                <a:lnTo>
                  <a:pt x="13752" y="113898"/>
                </a:lnTo>
                <a:lnTo>
                  <a:pt x="13752" y="113898"/>
                </a:lnTo>
                <a:lnTo>
                  <a:pt x="13752" y="113898"/>
                </a:lnTo>
                <a:lnTo>
                  <a:pt x="13213" y="113898"/>
                </a:lnTo>
                <a:lnTo>
                  <a:pt x="13213" y="113898"/>
                </a:lnTo>
                <a:lnTo>
                  <a:pt x="13213" y="115932"/>
                </a:lnTo>
                <a:lnTo>
                  <a:pt x="13213" y="115932"/>
                </a:lnTo>
                <a:lnTo>
                  <a:pt x="13213" y="115932"/>
                </a:lnTo>
                <a:lnTo>
                  <a:pt x="13213" y="115932"/>
                </a:lnTo>
                <a:lnTo>
                  <a:pt x="12674" y="115932"/>
                </a:lnTo>
                <a:lnTo>
                  <a:pt x="12674" y="115932"/>
                </a:lnTo>
                <a:lnTo>
                  <a:pt x="12674" y="115932"/>
                </a:lnTo>
                <a:lnTo>
                  <a:pt x="12674" y="113898"/>
                </a:lnTo>
                <a:lnTo>
                  <a:pt x="12674" y="113898"/>
                </a:lnTo>
                <a:lnTo>
                  <a:pt x="12674" y="113898"/>
                </a:lnTo>
                <a:lnTo>
                  <a:pt x="12674" y="113898"/>
                </a:lnTo>
                <a:lnTo>
                  <a:pt x="12674" y="111864"/>
                </a:lnTo>
                <a:lnTo>
                  <a:pt x="12674" y="111864"/>
                </a:lnTo>
                <a:lnTo>
                  <a:pt x="12674" y="113898"/>
                </a:lnTo>
                <a:lnTo>
                  <a:pt x="12674" y="113898"/>
                </a:lnTo>
                <a:lnTo>
                  <a:pt x="12674" y="113898"/>
                </a:lnTo>
                <a:lnTo>
                  <a:pt x="12674" y="113898"/>
                </a:lnTo>
                <a:lnTo>
                  <a:pt x="12674" y="115932"/>
                </a:lnTo>
                <a:lnTo>
                  <a:pt x="12674" y="115932"/>
                </a:lnTo>
                <a:lnTo>
                  <a:pt x="11865" y="115932"/>
                </a:lnTo>
                <a:lnTo>
                  <a:pt x="11865" y="115932"/>
                </a:lnTo>
                <a:lnTo>
                  <a:pt x="11865" y="115932"/>
                </a:lnTo>
                <a:lnTo>
                  <a:pt x="11865" y="115932"/>
                </a:lnTo>
                <a:lnTo>
                  <a:pt x="11325" y="115932"/>
                </a:lnTo>
                <a:lnTo>
                  <a:pt x="11325" y="115932"/>
                </a:lnTo>
                <a:lnTo>
                  <a:pt x="11325" y="115932"/>
                </a:lnTo>
                <a:lnTo>
                  <a:pt x="11325" y="115932"/>
                </a:lnTo>
                <a:lnTo>
                  <a:pt x="11325" y="115932"/>
                </a:lnTo>
                <a:lnTo>
                  <a:pt x="10786" y="115932"/>
                </a:lnTo>
                <a:lnTo>
                  <a:pt x="10786" y="115932"/>
                </a:lnTo>
                <a:lnTo>
                  <a:pt x="10786" y="115932"/>
                </a:lnTo>
                <a:lnTo>
                  <a:pt x="10786" y="115932"/>
                </a:lnTo>
                <a:lnTo>
                  <a:pt x="10247" y="115932"/>
                </a:lnTo>
                <a:lnTo>
                  <a:pt x="10247" y="113898"/>
                </a:lnTo>
                <a:lnTo>
                  <a:pt x="10247" y="113898"/>
                </a:lnTo>
                <a:lnTo>
                  <a:pt x="10247" y="113898"/>
                </a:lnTo>
                <a:lnTo>
                  <a:pt x="9707" y="113898"/>
                </a:lnTo>
                <a:lnTo>
                  <a:pt x="9707" y="113898"/>
                </a:lnTo>
                <a:lnTo>
                  <a:pt x="9707" y="113898"/>
                </a:lnTo>
                <a:lnTo>
                  <a:pt x="9707" y="113898"/>
                </a:lnTo>
                <a:lnTo>
                  <a:pt x="9707" y="113898"/>
                </a:lnTo>
                <a:lnTo>
                  <a:pt x="9707" y="113898"/>
                </a:lnTo>
                <a:lnTo>
                  <a:pt x="9707" y="113898"/>
                </a:lnTo>
                <a:lnTo>
                  <a:pt x="9707" y="113898"/>
                </a:lnTo>
                <a:lnTo>
                  <a:pt x="9707" y="113898"/>
                </a:lnTo>
                <a:lnTo>
                  <a:pt x="8898" y="113898"/>
                </a:lnTo>
                <a:lnTo>
                  <a:pt x="8898" y="113898"/>
                </a:lnTo>
                <a:lnTo>
                  <a:pt x="8898" y="113898"/>
                </a:lnTo>
                <a:lnTo>
                  <a:pt x="8898" y="11389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1" name="Shape 2271"/>
          <p:cNvSpPr/>
          <p:nvPr/>
        </p:nvSpPr>
        <p:spPr>
          <a:xfrm>
            <a:off x="2809878" y="2101851"/>
            <a:ext cx="529829" cy="187324"/>
          </a:xfrm>
          <a:custGeom>
            <a:avLst/>
            <a:gdLst/>
            <a:ahLst/>
            <a:cxnLst/>
            <a:rect l="0" t="0" r="0" b="0"/>
            <a:pathLst>
              <a:path w="120000" h="120000" extrusionOk="0">
                <a:moveTo>
                  <a:pt x="8898" y="113898"/>
                </a:moveTo>
                <a:lnTo>
                  <a:pt x="8898" y="111864"/>
                </a:lnTo>
                <a:lnTo>
                  <a:pt x="8898" y="111864"/>
                </a:lnTo>
                <a:lnTo>
                  <a:pt x="8898" y="111864"/>
                </a:lnTo>
                <a:lnTo>
                  <a:pt x="8898" y="111864"/>
                </a:lnTo>
                <a:lnTo>
                  <a:pt x="8898" y="111864"/>
                </a:lnTo>
                <a:lnTo>
                  <a:pt x="9707" y="111864"/>
                </a:lnTo>
                <a:lnTo>
                  <a:pt x="9707" y="111864"/>
                </a:lnTo>
                <a:lnTo>
                  <a:pt x="9707" y="111864"/>
                </a:lnTo>
                <a:lnTo>
                  <a:pt x="9707" y="111864"/>
                </a:lnTo>
                <a:lnTo>
                  <a:pt x="9707" y="111864"/>
                </a:lnTo>
                <a:lnTo>
                  <a:pt x="9707" y="108813"/>
                </a:lnTo>
                <a:lnTo>
                  <a:pt x="9707" y="108813"/>
                </a:lnTo>
                <a:lnTo>
                  <a:pt x="9707" y="108813"/>
                </a:lnTo>
                <a:lnTo>
                  <a:pt x="9707" y="108813"/>
                </a:lnTo>
                <a:lnTo>
                  <a:pt x="9707" y="106779"/>
                </a:lnTo>
                <a:lnTo>
                  <a:pt x="9707" y="106779"/>
                </a:lnTo>
                <a:lnTo>
                  <a:pt x="9707" y="106779"/>
                </a:lnTo>
                <a:lnTo>
                  <a:pt x="9707" y="106779"/>
                </a:lnTo>
                <a:lnTo>
                  <a:pt x="9707" y="106779"/>
                </a:lnTo>
                <a:lnTo>
                  <a:pt x="10247" y="106779"/>
                </a:lnTo>
                <a:lnTo>
                  <a:pt x="10247" y="106779"/>
                </a:lnTo>
                <a:lnTo>
                  <a:pt x="10247" y="106779"/>
                </a:lnTo>
                <a:lnTo>
                  <a:pt x="10786" y="106779"/>
                </a:lnTo>
                <a:lnTo>
                  <a:pt x="10786" y="106779"/>
                </a:lnTo>
                <a:lnTo>
                  <a:pt x="10786" y="106779"/>
                </a:lnTo>
                <a:lnTo>
                  <a:pt x="10786" y="106779"/>
                </a:lnTo>
                <a:lnTo>
                  <a:pt x="10786" y="106779"/>
                </a:lnTo>
                <a:lnTo>
                  <a:pt x="11325" y="106779"/>
                </a:lnTo>
                <a:lnTo>
                  <a:pt x="11325" y="106779"/>
                </a:lnTo>
                <a:lnTo>
                  <a:pt x="11325" y="106779"/>
                </a:lnTo>
                <a:lnTo>
                  <a:pt x="11325" y="104745"/>
                </a:lnTo>
                <a:lnTo>
                  <a:pt x="11325" y="104745"/>
                </a:lnTo>
                <a:lnTo>
                  <a:pt x="11865" y="104745"/>
                </a:lnTo>
                <a:lnTo>
                  <a:pt x="11865" y="104745"/>
                </a:lnTo>
                <a:lnTo>
                  <a:pt x="11865" y="104745"/>
                </a:lnTo>
                <a:lnTo>
                  <a:pt x="12674" y="104745"/>
                </a:lnTo>
                <a:lnTo>
                  <a:pt x="12674" y="104745"/>
                </a:lnTo>
                <a:lnTo>
                  <a:pt x="12674" y="104745"/>
                </a:lnTo>
                <a:lnTo>
                  <a:pt x="12674" y="104745"/>
                </a:lnTo>
                <a:lnTo>
                  <a:pt x="12674" y="104745"/>
                </a:lnTo>
                <a:lnTo>
                  <a:pt x="12674" y="104745"/>
                </a:lnTo>
                <a:lnTo>
                  <a:pt x="13213" y="104745"/>
                </a:lnTo>
                <a:lnTo>
                  <a:pt x="13213" y="104745"/>
                </a:lnTo>
                <a:lnTo>
                  <a:pt x="13213" y="104745"/>
                </a:lnTo>
                <a:lnTo>
                  <a:pt x="13213" y="102711"/>
                </a:lnTo>
                <a:lnTo>
                  <a:pt x="13213" y="102711"/>
                </a:lnTo>
                <a:lnTo>
                  <a:pt x="13752" y="102711"/>
                </a:lnTo>
                <a:lnTo>
                  <a:pt x="13752" y="102711"/>
                </a:lnTo>
                <a:lnTo>
                  <a:pt x="13752" y="102711"/>
                </a:lnTo>
                <a:lnTo>
                  <a:pt x="14292" y="102711"/>
                </a:lnTo>
                <a:lnTo>
                  <a:pt x="14292" y="102711"/>
                </a:lnTo>
                <a:lnTo>
                  <a:pt x="14292" y="102711"/>
                </a:lnTo>
                <a:lnTo>
                  <a:pt x="14292" y="102711"/>
                </a:lnTo>
                <a:lnTo>
                  <a:pt x="14292" y="102711"/>
                </a:lnTo>
                <a:lnTo>
                  <a:pt x="14831" y="102711"/>
                </a:lnTo>
                <a:lnTo>
                  <a:pt x="14831" y="102711"/>
                </a:lnTo>
                <a:lnTo>
                  <a:pt x="14831" y="102711"/>
                </a:lnTo>
                <a:lnTo>
                  <a:pt x="14831" y="102711"/>
                </a:lnTo>
                <a:lnTo>
                  <a:pt x="15640" y="102711"/>
                </a:lnTo>
                <a:lnTo>
                  <a:pt x="15640" y="102711"/>
                </a:lnTo>
                <a:lnTo>
                  <a:pt x="15640" y="102711"/>
                </a:lnTo>
                <a:lnTo>
                  <a:pt x="15640" y="102711"/>
                </a:lnTo>
                <a:lnTo>
                  <a:pt x="15640" y="102711"/>
                </a:lnTo>
                <a:lnTo>
                  <a:pt x="16179" y="102711"/>
                </a:lnTo>
                <a:lnTo>
                  <a:pt x="16179" y="102711"/>
                </a:lnTo>
                <a:lnTo>
                  <a:pt x="16179" y="102711"/>
                </a:lnTo>
                <a:lnTo>
                  <a:pt x="16179" y="102711"/>
                </a:lnTo>
                <a:lnTo>
                  <a:pt x="16719" y="102711"/>
                </a:lnTo>
                <a:lnTo>
                  <a:pt x="16719" y="102711"/>
                </a:lnTo>
                <a:lnTo>
                  <a:pt x="16719" y="102711"/>
                </a:lnTo>
                <a:lnTo>
                  <a:pt x="16719" y="102711"/>
                </a:lnTo>
                <a:lnTo>
                  <a:pt x="17258" y="102711"/>
                </a:lnTo>
                <a:lnTo>
                  <a:pt x="17258" y="102711"/>
                </a:lnTo>
                <a:lnTo>
                  <a:pt x="17258" y="102711"/>
                </a:lnTo>
                <a:lnTo>
                  <a:pt x="17258" y="102711"/>
                </a:lnTo>
                <a:lnTo>
                  <a:pt x="17258" y="102711"/>
                </a:lnTo>
                <a:lnTo>
                  <a:pt x="17797" y="102711"/>
                </a:lnTo>
                <a:lnTo>
                  <a:pt x="17797" y="102711"/>
                </a:lnTo>
                <a:lnTo>
                  <a:pt x="17797" y="102711"/>
                </a:lnTo>
                <a:lnTo>
                  <a:pt x="17797" y="102711"/>
                </a:lnTo>
                <a:lnTo>
                  <a:pt x="18606" y="102711"/>
                </a:lnTo>
                <a:lnTo>
                  <a:pt x="18606" y="102711"/>
                </a:lnTo>
                <a:lnTo>
                  <a:pt x="18606" y="102711"/>
                </a:lnTo>
                <a:lnTo>
                  <a:pt x="18606" y="100677"/>
                </a:lnTo>
                <a:lnTo>
                  <a:pt x="18606" y="100677"/>
                </a:lnTo>
                <a:lnTo>
                  <a:pt x="18606" y="100677"/>
                </a:lnTo>
                <a:lnTo>
                  <a:pt x="18606" y="100677"/>
                </a:lnTo>
                <a:lnTo>
                  <a:pt x="17797" y="100677"/>
                </a:lnTo>
                <a:lnTo>
                  <a:pt x="17797" y="100677"/>
                </a:lnTo>
                <a:lnTo>
                  <a:pt x="17797" y="100677"/>
                </a:lnTo>
                <a:lnTo>
                  <a:pt x="17797" y="100677"/>
                </a:lnTo>
                <a:lnTo>
                  <a:pt x="17797" y="100677"/>
                </a:lnTo>
                <a:lnTo>
                  <a:pt x="17258" y="100677"/>
                </a:lnTo>
                <a:lnTo>
                  <a:pt x="17258" y="100677"/>
                </a:lnTo>
                <a:lnTo>
                  <a:pt x="17258" y="100677"/>
                </a:lnTo>
                <a:lnTo>
                  <a:pt x="17258" y="100677"/>
                </a:lnTo>
                <a:lnTo>
                  <a:pt x="17258" y="100677"/>
                </a:lnTo>
                <a:lnTo>
                  <a:pt x="16719" y="100677"/>
                </a:lnTo>
                <a:lnTo>
                  <a:pt x="16719" y="100677"/>
                </a:lnTo>
                <a:lnTo>
                  <a:pt x="16719" y="100677"/>
                </a:lnTo>
                <a:lnTo>
                  <a:pt x="16179" y="100677"/>
                </a:lnTo>
                <a:lnTo>
                  <a:pt x="16179" y="97627"/>
                </a:lnTo>
                <a:lnTo>
                  <a:pt x="16179" y="97627"/>
                </a:lnTo>
                <a:lnTo>
                  <a:pt x="16179" y="97627"/>
                </a:lnTo>
                <a:lnTo>
                  <a:pt x="16179" y="97627"/>
                </a:lnTo>
                <a:lnTo>
                  <a:pt x="16179" y="97627"/>
                </a:lnTo>
                <a:lnTo>
                  <a:pt x="16179" y="97627"/>
                </a:lnTo>
                <a:lnTo>
                  <a:pt x="16179" y="97627"/>
                </a:lnTo>
                <a:lnTo>
                  <a:pt x="16179" y="95593"/>
                </a:lnTo>
                <a:lnTo>
                  <a:pt x="16179" y="95593"/>
                </a:lnTo>
                <a:lnTo>
                  <a:pt x="16179" y="95593"/>
                </a:lnTo>
                <a:lnTo>
                  <a:pt x="16179" y="95593"/>
                </a:lnTo>
                <a:lnTo>
                  <a:pt x="16179" y="95593"/>
                </a:lnTo>
                <a:lnTo>
                  <a:pt x="15640" y="95593"/>
                </a:lnTo>
                <a:lnTo>
                  <a:pt x="15640" y="95593"/>
                </a:lnTo>
                <a:lnTo>
                  <a:pt x="15640" y="95593"/>
                </a:lnTo>
                <a:lnTo>
                  <a:pt x="15640" y="95593"/>
                </a:lnTo>
                <a:lnTo>
                  <a:pt x="15640" y="95593"/>
                </a:lnTo>
                <a:lnTo>
                  <a:pt x="14831" y="95593"/>
                </a:lnTo>
                <a:lnTo>
                  <a:pt x="14831" y="95593"/>
                </a:lnTo>
                <a:lnTo>
                  <a:pt x="14831" y="95593"/>
                </a:lnTo>
                <a:lnTo>
                  <a:pt x="14831" y="93559"/>
                </a:lnTo>
                <a:lnTo>
                  <a:pt x="14292" y="93559"/>
                </a:lnTo>
                <a:lnTo>
                  <a:pt x="14292" y="93559"/>
                </a:lnTo>
                <a:lnTo>
                  <a:pt x="14292" y="93559"/>
                </a:lnTo>
                <a:lnTo>
                  <a:pt x="14831" y="93559"/>
                </a:lnTo>
                <a:lnTo>
                  <a:pt x="14831" y="91525"/>
                </a:lnTo>
                <a:lnTo>
                  <a:pt x="14292" y="91525"/>
                </a:lnTo>
                <a:lnTo>
                  <a:pt x="14292" y="91525"/>
                </a:lnTo>
                <a:lnTo>
                  <a:pt x="14292" y="91525"/>
                </a:lnTo>
                <a:lnTo>
                  <a:pt x="14292" y="91525"/>
                </a:lnTo>
                <a:lnTo>
                  <a:pt x="14292" y="91525"/>
                </a:lnTo>
                <a:lnTo>
                  <a:pt x="14292" y="91525"/>
                </a:lnTo>
                <a:lnTo>
                  <a:pt x="14292" y="89491"/>
                </a:lnTo>
                <a:lnTo>
                  <a:pt x="14292" y="89491"/>
                </a:lnTo>
                <a:lnTo>
                  <a:pt x="14831" y="89491"/>
                </a:lnTo>
                <a:lnTo>
                  <a:pt x="14831" y="89491"/>
                </a:lnTo>
                <a:lnTo>
                  <a:pt x="14831" y="89491"/>
                </a:lnTo>
                <a:lnTo>
                  <a:pt x="14831" y="91525"/>
                </a:lnTo>
                <a:lnTo>
                  <a:pt x="15640" y="91525"/>
                </a:lnTo>
                <a:lnTo>
                  <a:pt x="15640" y="91525"/>
                </a:lnTo>
                <a:lnTo>
                  <a:pt x="15640" y="91525"/>
                </a:lnTo>
                <a:lnTo>
                  <a:pt x="15640" y="89491"/>
                </a:lnTo>
                <a:lnTo>
                  <a:pt x="15640" y="89491"/>
                </a:lnTo>
                <a:lnTo>
                  <a:pt x="16179" y="89491"/>
                </a:lnTo>
                <a:lnTo>
                  <a:pt x="16179" y="89491"/>
                </a:lnTo>
                <a:lnTo>
                  <a:pt x="16179" y="89491"/>
                </a:lnTo>
                <a:lnTo>
                  <a:pt x="16179" y="89491"/>
                </a:lnTo>
                <a:lnTo>
                  <a:pt x="16719" y="89491"/>
                </a:lnTo>
                <a:lnTo>
                  <a:pt x="16719" y="89491"/>
                </a:lnTo>
                <a:lnTo>
                  <a:pt x="16719" y="89491"/>
                </a:lnTo>
                <a:lnTo>
                  <a:pt x="17258" y="89491"/>
                </a:lnTo>
                <a:lnTo>
                  <a:pt x="17258" y="89491"/>
                </a:lnTo>
                <a:lnTo>
                  <a:pt x="17258" y="89491"/>
                </a:lnTo>
                <a:lnTo>
                  <a:pt x="17258" y="89491"/>
                </a:lnTo>
                <a:lnTo>
                  <a:pt x="17258" y="89491"/>
                </a:lnTo>
                <a:lnTo>
                  <a:pt x="17797" y="89491"/>
                </a:lnTo>
                <a:lnTo>
                  <a:pt x="17797" y="89491"/>
                </a:lnTo>
                <a:lnTo>
                  <a:pt x="17797" y="89491"/>
                </a:lnTo>
                <a:lnTo>
                  <a:pt x="17797" y="89491"/>
                </a:lnTo>
                <a:lnTo>
                  <a:pt x="18606" y="89491"/>
                </a:lnTo>
                <a:lnTo>
                  <a:pt x="18606" y="89491"/>
                </a:lnTo>
                <a:lnTo>
                  <a:pt x="18606" y="89491"/>
                </a:lnTo>
                <a:lnTo>
                  <a:pt x="19146" y="89491"/>
                </a:lnTo>
                <a:lnTo>
                  <a:pt x="19146" y="89491"/>
                </a:lnTo>
                <a:lnTo>
                  <a:pt x="19146" y="89491"/>
                </a:lnTo>
                <a:lnTo>
                  <a:pt x="19146" y="89491"/>
                </a:lnTo>
                <a:lnTo>
                  <a:pt x="19685" y="89491"/>
                </a:lnTo>
                <a:lnTo>
                  <a:pt x="19685" y="89491"/>
                </a:lnTo>
                <a:lnTo>
                  <a:pt x="19685" y="89491"/>
                </a:lnTo>
                <a:lnTo>
                  <a:pt x="19685" y="89491"/>
                </a:lnTo>
                <a:lnTo>
                  <a:pt x="20224" y="89491"/>
                </a:lnTo>
                <a:lnTo>
                  <a:pt x="20224" y="89491"/>
                </a:lnTo>
                <a:lnTo>
                  <a:pt x="20224" y="89491"/>
                </a:lnTo>
                <a:lnTo>
                  <a:pt x="20224" y="89491"/>
                </a:lnTo>
                <a:lnTo>
                  <a:pt x="20764" y="89491"/>
                </a:lnTo>
                <a:lnTo>
                  <a:pt x="20764" y="89491"/>
                </a:lnTo>
                <a:lnTo>
                  <a:pt x="20764" y="89491"/>
                </a:lnTo>
                <a:lnTo>
                  <a:pt x="20764" y="89491"/>
                </a:lnTo>
                <a:lnTo>
                  <a:pt x="21573" y="89491"/>
                </a:lnTo>
                <a:lnTo>
                  <a:pt x="21573" y="89491"/>
                </a:lnTo>
                <a:lnTo>
                  <a:pt x="21573" y="89491"/>
                </a:lnTo>
                <a:lnTo>
                  <a:pt x="21573" y="91525"/>
                </a:lnTo>
                <a:lnTo>
                  <a:pt x="21573" y="91525"/>
                </a:lnTo>
                <a:lnTo>
                  <a:pt x="22112" y="91525"/>
                </a:lnTo>
                <a:lnTo>
                  <a:pt x="22112" y="91525"/>
                </a:lnTo>
                <a:lnTo>
                  <a:pt x="22112" y="91525"/>
                </a:lnTo>
                <a:lnTo>
                  <a:pt x="22651" y="91525"/>
                </a:lnTo>
                <a:lnTo>
                  <a:pt x="22651" y="91525"/>
                </a:lnTo>
                <a:lnTo>
                  <a:pt x="22651" y="91525"/>
                </a:lnTo>
                <a:lnTo>
                  <a:pt x="22651" y="91525"/>
                </a:lnTo>
                <a:lnTo>
                  <a:pt x="22651" y="91525"/>
                </a:lnTo>
                <a:lnTo>
                  <a:pt x="22651" y="91525"/>
                </a:lnTo>
                <a:lnTo>
                  <a:pt x="23191" y="91525"/>
                </a:lnTo>
                <a:lnTo>
                  <a:pt x="23191" y="91525"/>
                </a:lnTo>
                <a:lnTo>
                  <a:pt x="23191" y="93559"/>
                </a:lnTo>
                <a:lnTo>
                  <a:pt x="23191" y="93559"/>
                </a:lnTo>
                <a:lnTo>
                  <a:pt x="23191" y="93559"/>
                </a:lnTo>
                <a:lnTo>
                  <a:pt x="23191" y="93559"/>
                </a:lnTo>
                <a:lnTo>
                  <a:pt x="23730" y="93559"/>
                </a:lnTo>
                <a:lnTo>
                  <a:pt x="23730" y="93559"/>
                </a:lnTo>
                <a:lnTo>
                  <a:pt x="23730" y="93559"/>
                </a:lnTo>
                <a:lnTo>
                  <a:pt x="23730" y="95593"/>
                </a:lnTo>
                <a:lnTo>
                  <a:pt x="23730" y="95593"/>
                </a:lnTo>
                <a:lnTo>
                  <a:pt x="23730" y="95593"/>
                </a:lnTo>
                <a:lnTo>
                  <a:pt x="24539" y="95593"/>
                </a:lnTo>
                <a:lnTo>
                  <a:pt x="24539" y="95593"/>
                </a:lnTo>
                <a:lnTo>
                  <a:pt x="24539" y="95593"/>
                </a:lnTo>
                <a:lnTo>
                  <a:pt x="24539" y="97627"/>
                </a:lnTo>
                <a:lnTo>
                  <a:pt x="24539" y="97627"/>
                </a:lnTo>
                <a:lnTo>
                  <a:pt x="24539" y="97627"/>
                </a:lnTo>
                <a:lnTo>
                  <a:pt x="25078" y="97627"/>
                </a:lnTo>
                <a:lnTo>
                  <a:pt x="25078" y="97627"/>
                </a:lnTo>
                <a:lnTo>
                  <a:pt x="25078" y="97627"/>
                </a:lnTo>
                <a:lnTo>
                  <a:pt x="25078" y="97627"/>
                </a:lnTo>
                <a:lnTo>
                  <a:pt x="25078" y="97627"/>
                </a:lnTo>
                <a:lnTo>
                  <a:pt x="25617" y="97627"/>
                </a:lnTo>
                <a:lnTo>
                  <a:pt x="25617" y="97627"/>
                </a:lnTo>
                <a:lnTo>
                  <a:pt x="25617" y="97627"/>
                </a:lnTo>
                <a:lnTo>
                  <a:pt x="26157" y="97627"/>
                </a:lnTo>
                <a:lnTo>
                  <a:pt x="26157" y="97627"/>
                </a:lnTo>
                <a:lnTo>
                  <a:pt x="26157" y="97627"/>
                </a:lnTo>
                <a:lnTo>
                  <a:pt x="26157" y="97627"/>
                </a:lnTo>
                <a:lnTo>
                  <a:pt x="26157" y="97627"/>
                </a:lnTo>
                <a:lnTo>
                  <a:pt x="26157" y="97627"/>
                </a:lnTo>
                <a:lnTo>
                  <a:pt x="26157" y="95593"/>
                </a:lnTo>
                <a:lnTo>
                  <a:pt x="26157" y="95593"/>
                </a:lnTo>
                <a:lnTo>
                  <a:pt x="26157" y="95593"/>
                </a:lnTo>
                <a:lnTo>
                  <a:pt x="25617" y="95593"/>
                </a:lnTo>
                <a:lnTo>
                  <a:pt x="25617" y="95593"/>
                </a:lnTo>
                <a:lnTo>
                  <a:pt x="25617" y="95593"/>
                </a:lnTo>
                <a:lnTo>
                  <a:pt x="25078" y="95593"/>
                </a:lnTo>
                <a:lnTo>
                  <a:pt x="25078" y="95593"/>
                </a:lnTo>
                <a:lnTo>
                  <a:pt x="25078" y="95593"/>
                </a:lnTo>
                <a:lnTo>
                  <a:pt x="25078" y="95593"/>
                </a:lnTo>
                <a:lnTo>
                  <a:pt x="25078" y="95593"/>
                </a:lnTo>
                <a:lnTo>
                  <a:pt x="25078" y="95593"/>
                </a:lnTo>
                <a:lnTo>
                  <a:pt x="25078" y="95593"/>
                </a:lnTo>
                <a:lnTo>
                  <a:pt x="25617" y="95593"/>
                </a:lnTo>
                <a:lnTo>
                  <a:pt x="25617" y="95593"/>
                </a:lnTo>
                <a:lnTo>
                  <a:pt x="25617" y="93559"/>
                </a:lnTo>
                <a:lnTo>
                  <a:pt x="25617" y="93559"/>
                </a:lnTo>
                <a:lnTo>
                  <a:pt x="26157" y="93559"/>
                </a:lnTo>
                <a:lnTo>
                  <a:pt x="26157" y="93559"/>
                </a:lnTo>
                <a:lnTo>
                  <a:pt x="26157" y="93559"/>
                </a:lnTo>
                <a:lnTo>
                  <a:pt x="25617" y="93559"/>
                </a:lnTo>
                <a:lnTo>
                  <a:pt x="25617" y="91525"/>
                </a:lnTo>
                <a:lnTo>
                  <a:pt x="26157" y="91525"/>
                </a:lnTo>
                <a:lnTo>
                  <a:pt x="26157" y="91525"/>
                </a:lnTo>
                <a:lnTo>
                  <a:pt x="26157" y="91525"/>
                </a:lnTo>
                <a:lnTo>
                  <a:pt x="26157" y="91525"/>
                </a:lnTo>
                <a:lnTo>
                  <a:pt x="26157" y="91525"/>
                </a:lnTo>
                <a:lnTo>
                  <a:pt x="26157" y="91525"/>
                </a:lnTo>
                <a:lnTo>
                  <a:pt x="25617" y="91525"/>
                </a:lnTo>
                <a:lnTo>
                  <a:pt x="25617" y="91525"/>
                </a:lnTo>
                <a:lnTo>
                  <a:pt x="25617" y="91525"/>
                </a:lnTo>
                <a:lnTo>
                  <a:pt x="25617" y="91525"/>
                </a:lnTo>
                <a:lnTo>
                  <a:pt x="25078" y="91525"/>
                </a:lnTo>
                <a:lnTo>
                  <a:pt x="25078" y="91525"/>
                </a:lnTo>
                <a:lnTo>
                  <a:pt x="25078" y="91525"/>
                </a:lnTo>
                <a:lnTo>
                  <a:pt x="25078" y="89491"/>
                </a:lnTo>
                <a:lnTo>
                  <a:pt x="25078" y="89491"/>
                </a:lnTo>
                <a:lnTo>
                  <a:pt x="25078" y="89491"/>
                </a:lnTo>
                <a:lnTo>
                  <a:pt x="24539" y="89491"/>
                </a:lnTo>
                <a:lnTo>
                  <a:pt x="24539" y="89491"/>
                </a:lnTo>
                <a:lnTo>
                  <a:pt x="24539" y="89491"/>
                </a:lnTo>
                <a:lnTo>
                  <a:pt x="24539" y="89491"/>
                </a:lnTo>
                <a:lnTo>
                  <a:pt x="24539" y="89491"/>
                </a:lnTo>
                <a:lnTo>
                  <a:pt x="24539" y="89491"/>
                </a:lnTo>
                <a:lnTo>
                  <a:pt x="24539" y="89491"/>
                </a:lnTo>
                <a:lnTo>
                  <a:pt x="25078" y="89491"/>
                </a:lnTo>
                <a:lnTo>
                  <a:pt x="25078" y="89491"/>
                </a:lnTo>
                <a:lnTo>
                  <a:pt x="25078" y="89491"/>
                </a:lnTo>
                <a:lnTo>
                  <a:pt x="25078" y="89491"/>
                </a:lnTo>
                <a:lnTo>
                  <a:pt x="25617" y="89491"/>
                </a:lnTo>
                <a:lnTo>
                  <a:pt x="25617" y="86440"/>
                </a:lnTo>
                <a:lnTo>
                  <a:pt x="25617" y="86440"/>
                </a:lnTo>
                <a:lnTo>
                  <a:pt x="25617" y="86440"/>
                </a:lnTo>
                <a:lnTo>
                  <a:pt x="26157" y="86440"/>
                </a:lnTo>
                <a:lnTo>
                  <a:pt x="26157" y="86440"/>
                </a:lnTo>
                <a:lnTo>
                  <a:pt x="26157" y="86440"/>
                </a:lnTo>
                <a:lnTo>
                  <a:pt x="26157" y="86440"/>
                </a:lnTo>
                <a:lnTo>
                  <a:pt x="26157" y="86440"/>
                </a:lnTo>
                <a:lnTo>
                  <a:pt x="26696" y="86440"/>
                </a:lnTo>
                <a:lnTo>
                  <a:pt x="26696" y="86440"/>
                </a:lnTo>
                <a:lnTo>
                  <a:pt x="26696" y="86440"/>
                </a:lnTo>
                <a:lnTo>
                  <a:pt x="26696" y="86440"/>
                </a:lnTo>
                <a:lnTo>
                  <a:pt x="26696" y="84406"/>
                </a:lnTo>
                <a:lnTo>
                  <a:pt x="26696" y="84406"/>
                </a:lnTo>
                <a:lnTo>
                  <a:pt x="26696" y="84406"/>
                </a:lnTo>
                <a:lnTo>
                  <a:pt x="26696" y="84406"/>
                </a:lnTo>
                <a:lnTo>
                  <a:pt x="27505" y="84406"/>
                </a:lnTo>
                <a:lnTo>
                  <a:pt x="27505" y="84406"/>
                </a:lnTo>
                <a:lnTo>
                  <a:pt x="27505" y="82372"/>
                </a:lnTo>
                <a:lnTo>
                  <a:pt x="27505" y="82372"/>
                </a:lnTo>
                <a:lnTo>
                  <a:pt x="27505" y="82372"/>
                </a:lnTo>
                <a:lnTo>
                  <a:pt x="27505" y="82372"/>
                </a:lnTo>
                <a:lnTo>
                  <a:pt x="27505" y="80338"/>
                </a:lnTo>
                <a:lnTo>
                  <a:pt x="27505" y="80338"/>
                </a:lnTo>
                <a:lnTo>
                  <a:pt x="27505" y="80338"/>
                </a:lnTo>
                <a:lnTo>
                  <a:pt x="27505" y="82372"/>
                </a:lnTo>
                <a:lnTo>
                  <a:pt x="27505" y="82372"/>
                </a:lnTo>
                <a:lnTo>
                  <a:pt x="27505" y="82372"/>
                </a:lnTo>
                <a:lnTo>
                  <a:pt x="26696" y="82372"/>
                </a:lnTo>
                <a:lnTo>
                  <a:pt x="26696" y="82372"/>
                </a:lnTo>
                <a:lnTo>
                  <a:pt x="26696" y="84406"/>
                </a:lnTo>
                <a:lnTo>
                  <a:pt x="26696" y="84406"/>
                </a:lnTo>
                <a:lnTo>
                  <a:pt x="26696" y="84406"/>
                </a:lnTo>
                <a:lnTo>
                  <a:pt x="26696" y="84406"/>
                </a:lnTo>
                <a:lnTo>
                  <a:pt x="26157" y="84406"/>
                </a:lnTo>
                <a:lnTo>
                  <a:pt x="26157" y="84406"/>
                </a:lnTo>
                <a:lnTo>
                  <a:pt x="26157" y="84406"/>
                </a:lnTo>
                <a:lnTo>
                  <a:pt x="26157" y="84406"/>
                </a:lnTo>
                <a:lnTo>
                  <a:pt x="26157" y="84406"/>
                </a:lnTo>
                <a:lnTo>
                  <a:pt x="25617" y="84406"/>
                </a:lnTo>
                <a:lnTo>
                  <a:pt x="25617" y="86440"/>
                </a:lnTo>
                <a:lnTo>
                  <a:pt x="25617" y="86440"/>
                </a:lnTo>
                <a:lnTo>
                  <a:pt x="25617" y="86440"/>
                </a:lnTo>
                <a:lnTo>
                  <a:pt x="25617" y="86440"/>
                </a:lnTo>
                <a:lnTo>
                  <a:pt x="25078" y="86440"/>
                </a:lnTo>
                <a:lnTo>
                  <a:pt x="25078" y="86440"/>
                </a:lnTo>
                <a:lnTo>
                  <a:pt x="25078" y="86440"/>
                </a:lnTo>
                <a:lnTo>
                  <a:pt x="25078" y="86440"/>
                </a:lnTo>
                <a:lnTo>
                  <a:pt x="24539" y="86440"/>
                </a:lnTo>
                <a:lnTo>
                  <a:pt x="24539" y="86440"/>
                </a:lnTo>
                <a:lnTo>
                  <a:pt x="24539" y="86440"/>
                </a:lnTo>
                <a:lnTo>
                  <a:pt x="24539" y="86440"/>
                </a:lnTo>
                <a:lnTo>
                  <a:pt x="23730" y="86440"/>
                </a:lnTo>
                <a:lnTo>
                  <a:pt x="23730" y="86440"/>
                </a:lnTo>
                <a:lnTo>
                  <a:pt x="23730" y="86440"/>
                </a:lnTo>
                <a:lnTo>
                  <a:pt x="23730" y="86440"/>
                </a:lnTo>
                <a:lnTo>
                  <a:pt x="23191" y="86440"/>
                </a:lnTo>
                <a:lnTo>
                  <a:pt x="23191" y="86440"/>
                </a:lnTo>
                <a:lnTo>
                  <a:pt x="23191" y="86440"/>
                </a:lnTo>
                <a:lnTo>
                  <a:pt x="23191" y="86440"/>
                </a:lnTo>
                <a:lnTo>
                  <a:pt x="22651" y="86440"/>
                </a:lnTo>
                <a:lnTo>
                  <a:pt x="22651" y="86440"/>
                </a:lnTo>
                <a:lnTo>
                  <a:pt x="22651" y="86440"/>
                </a:lnTo>
                <a:lnTo>
                  <a:pt x="22651" y="86440"/>
                </a:lnTo>
                <a:lnTo>
                  <a:pt x="22112" y="86440"/>
                </a:lnTo>
                <a:lnTo>
                  <a:pt x="22112" y="86440"/>
                </a:lnTo>
                <a:lnTo>
                  <a:pt x="22112" y="86440"/>
                </a:lnTo>
                <a:lnTo>
                  <a:pt x="22112" y="86440"/>
                </a:lnTo>
                <a:lnTo>
                  <a:pt x="22112" y="86440"/>
                </a:lnTo>
                <a:lnTo>
                  <a:pt x="22112" y="84406"/>
                </a:lnTo>
                <a:lnTo>
                  <a:pt x="21573" y="84406"/>
                </a:lnTo>
                <a:lnTo>
                  <a:pt x="21573" y="84406"/>
                </a:lnTo>
                <a:lnTo>
                  <a:pt x="21573" y="84406"/>
                </a:lnTo>
                <a:lnTo>
                  <a:pt x="21573" y="84406"/>
                </a:lnTo>
                <a:lnTo>
                  <a:pt x="20764" y="84406"/>
                </a:lnTo>
                <a:lnTo>
                  <a:pt x="20764" y="86440"/>
                </a:lnTo>
                <a:lnTo>
                  <a:pt x="20764" y="86440"/>
                </a:lnTo>
                <a:lnTo>
                  <a:pt x="20764" y="86440"/>
                </a:lnTo>
                <a:lnTo>
                  <a:pt x="20764" y="86440"/>
                </a:lnTo>
                <a:lnTo>
                  <a:pt x="20224" y="86440"/>
                </a:lnTo>
                <a:lnTo>
                  <a:pt x="20224" y="86440"/>
                </a:lnTo>
                <a:lnTo>
                  <a:pt x="20224" y="86440"/>
                </a:lnTo>
                <a:lnTo>
                  <a:pt x="20224" y="86440"/>
                </a:lnTo>
                <a:lnTo>
                  <a:pt x="19685" y="86440"/>
                </a:lnTo>
                <a:lnTo>
                  <a:pt x="19685" y="86440"/>
                </a:lnTo>
                <a:lnTo>
                  <a:pt x="19685" y="86440"/>
                </a:lnTo>
                <a:lnTo>
                  <a:pt x="19685" y="86440"/>
                </a:lnTo>
                <a:lnTo>
                  <a:pt x="19146" y="86440"/>
                </a:lnTo>
                <a:lnTo>
                  <a:pt x="19146" y="86440"/>
                </a:lnTo>
                <a:lnTo>
                  <a:pt x="19146" y="86440"/>
                </a:lnTo>
                <a:lnTo>
                  <a:pt x="19146" y="86440"/>
                </a:lnTo>
                <a:lnTo>
                  <a:pt x="18606" y="86440"/>
                </a:lnTo>
                <a:lnTo>
                  <a:pt x="18606" y="86440"/>
                </a:lnTo>
                <a:lnTo>
                  <a:pt x="18606" y="86440"/>
                </a:lnTo>
                <a:lnTo>
                  <a:pt x="17797" y="86440"/>
                </a:lnTo>
                <a:lnTo>
                  <a:pt x="17797" y="86440"/>
                </a:lnTo>
                <a:lnTo>
                  <a:pt x="17797" y="86440"/>
                </a:lnTo>
                <a:lnTo>
                  <a:pt x="17797" y="86440"/>
                </a:lnTo>
                <a:lnTo>
                  <a:pt x="17258" y="86440"/>
                </a:lnTo>
                <a:lnTo>
                  <a:pt x="17258" y="86440"/>
                </a:lnTo>
                <a:lnTo>
                  <a:pt x="17258" y="86440"/>
                </a:lnTo>
                <a:lnTo>
                  <a:pt x="17258" y="86440"/>
                </a:lnTo>
                <a:lnTo>
                  <a:pt x="17258" y="86440"/>
                </a:lnTo>
                <a:lnTo>
                  <a:pt x="17258" y="84406"/>
                </a:lnTo>
                <a:lnTo>
                  <a:pt x="17258" y="84406"/>
                </a:lnTo>
                <a:lnTo>
                  <a:pt x="17258" y="84406"/>
                </a:lnTo>
                <a:lnTo>
                  <a:pt x="17258" y="84406"/>
                </a:lnTo>
                <a:lnTo>
                  <a:pt x="17258" y="84406"/>
                </a:lnTo>
                <a:lnTo>
                  <a:pt x="17258" y="82372"/>
                </a:lnTo>
                <a:lnTo>
                  <a:pt x="17258" y="82372"/>
                </a:lnTo>
                <a:lnTo>
                  <a:pt x="17258" y="82372"/>
                </a:lnTo>
                <a:lnTo>
                  <a:pt x="17258" y="80338"/>
                </a:lnTo>
                <a:lnTo>
                  <a:pt x="17258" y="80338"/>
                </a:lnTo>
                <a:lnTo>
                  <a:pt x="17258" y="80338"/>
                </a:lnTo>
                <a:lnTo>
                  <a:pt x="17258" y="80338"/>
                </a:lnTo>
                <a:lnTo>
                  <a:pt x="17258" y="80338"/>
                </a:lnTo>
                <a:lnTo>
                  <a:pt x="17258" y="80338"/>
                </a:lnTo>
                <a:lnTo>
                  <a:pt x="17797" y="80338"/>
                </a:lnTo>
                <a:lnTo>
                  <a:pt x="17797" y="80338"/>
                </a:lnTo>
                <a:lnTo>
                  <a:pt x="17797" y="78305"/>
                </a:lnTo>
                <a:lnTo>
                  <a:pt x="17797" y="78305"/>
                </a:lnTo>
                <a:lnTo>
                  <a:pt x="17797" y="78305"/>
                </a:lnTo>
                <a:lnTo>
                  <a:pt x="18606" y="78305"/>
                </a:lnTo>
                <a:lnTo>
                  <a:pt x="18606" y="78305"/>
                </a:lnTo>
                <a:lnTo>
                  <a:pt x="18606" y="78305"/>
                </a:lnTo>
                <a:lnTo>
                  <a:pt x="18606" y="78305"/>
                </a:lnTo>
                <a:lnTo>
                  <a:pt x="18606" y="78305"/>
                </a:lnTo>
                <a:lnTo>
                  <a:pt x="19146" y="78305"/>
                </a:lnTo>
                <a:lnTo>
                  <a:pt x="19146" y="78305"/>
                </a:lnTo>
                <a:lnTo>
                  <a:pt x="19146" y="75254"/>
                </a:lnTo>
                <a:lnTo>
                  <a:pt x="19146" y="75254"/>
                </a:lnTo>
                <a:lnTo>
                  <a:pt x="19146" y="75254"/>
                </a:lnTo>
                <a:lnTo>
                  <a:pt x="19146" y="75254"/>
                </a:lnTo>
                <a:lnTo>
                  <a:pt x="19685" y="75254"/>
                </a:lnTo>
                <a:lnTo>
                  <a:pt x="19685" y="75254"/>
                </a:lnTo>
                <a:lnTo>
                  <a:pt x="19685" y="75254"/>
                </a:lnTo>
                <a:lnTo>
                  <a:pt x="19685" y="75254"/>
                </a:lnTo>
                <a:lnTo>
                  <a:pt x="19685" y="73220"/>
                </a:lnTo>
                <a:lnTo>
                  <a:pt x="19685" y="73220"/>
                </a:lnTo>
                <a:lnTo>
                  <a:pt x="20224" y="73220"/>
                </a:lnTo>
                <a:lnTo>
                  <a:pt x="20224" y="73220"/>
                </a:lnTo>
                <a:lnTo>
                  <a:pt x="20224" y="73220"/>
                </a:lnTo>
                <a:lnTo>
                  <a:pt x="20224" y="73220"/>
                </a:lnTo>
                <a:lnTo>
                  <a:pt x="20764" y="73220"/>
                </a:lnTo>
                <a:lnTo>
                  <a:pt x="20764" y="73220"/>
                </a:lnTo>
                <a:lnTo>
                  <a:pt x="20764" y="73220"/>
                </a:lnTo>
                <a:lnTo>
                  <a:pt x="20764" y="73220"/>
                </a:lnTo>
                <a:lnTo>
                  <a:pt x="21573" y="73220"/>
                </a:lnTo>
                <a:lnTo>
                  <a:pt x="21573" y="73220"/>
                </a:lnTo>
                <a:lnTo>
                  <a:pt x="21573" y="73220"/>
                </a:lnTo>
                <a:lnTo>
                  <a:pt x="21573" y="73220"/>
                </a:lnTo>
                <a:lnTo>
                  <a:pt x="22112" y="73220"/>
                </a:lnTo>
                <a:lnTo>
                  <a:pt x="22112" y="73220"/>
                </a:lnTo>
                <a:lnTo>
                  <a:pt x="22112" y="73220"/>
                </a:lnTo>
                <a:lnTo>
                  <a:pt x="22651" y="73220"/>
                </a:lnTo>
                <a:lnTo>
                  <a:pt x="22651" y="73220"/>
                </a:lnTo>
                <a:lnTo>
                  <a:pt x="22651" y="73220"/>
                </a:lnTo>
                <a:lnTo>
                  <a:pt x="22651" y="73220"/>
                </a:lnTo>
                <a:lnTo>
                  <a:pt x="23191" y="73220"/>
                </a:lnTo>
                <a:lnTo>
                  <a:pt x="23191" y="73220"/>
                </a:lnTo>
                <a:lnTo>
                  <a:pt x="23191" y="73220"/>
                </a:lnTo>
                <a:lnTo>
                  <a:pt x="23191" y="73220"/>
                </a:lnTo>
                <a:lnTo>
                  <a:pt x="23191" y="73220"/>
                </a:lnTo>
                <a:lnTo>
                  <a:pt x="23730" y="73220"/>
                </a:lnTo>
                <a:lnTo>
                  <a:pt x="23730" y="73220"/>
                </a:lnTo>
                <a:lnTo>
                  <a:pt x="23730" y="73220"/>
                </a:lnTo>
                <a:lnTo>
                  <a:pt x="24539" y="73220"/>
                </a:lnTo>
                <a:lnTo>
                  <a:pt x="24539" y="73220"/>
                </a:lnTo>
                <a:lnTo>
                  <a:pt x="24539" y="73220"/>
                </a:lnTo>
                <a:lnTo>
                  <a:pt x="24539" y="73220"/>
                </a:lnTo>
                <a:lnTo>
                  <a:pt x="25078" y="73220"/>
                </a:lnTo>
                <a:lnTo>
                  <a:pt x="25078" y="73220"/>
                </a:lnTo>
                <a:lnTo>
                  <a:pt x="25078" y="73220"/>
                </a:lnTo>
                <a:lnTo>
                  <a:pt x="25078" y="73220"/>
                </a:lnTo>
                <a:lnTo>
                  <a:pt x="25617" y="73220"/>
                </a:lnTo>
                <a:lnTo>
                  <a:pt x="25617" y="71186"/>
                </a:lnTo>
                <a:lnTo>
                  <a:pt x="25617" y="71186"/>
                </a:lnTo>
                <a:lnTo>
                  <a:pt x="25617" y="71186"/>
                </a:lnTo>
                <a:lnTo>
                  <a:pt x="26157" y="71186"/>
                </a:lnTo>
                <a:lnTo>
                  <a:pt x="26157" y="71186"/>
                </a:lnTo>
                <a:lnTo>
                  <a:pt x="26157" y="71186"/>
                </a:lnTo>
                <a:lnTo>
                  <a:pt x="26157" y="71186"/>
                </a:lnTo>
                <a:lnTo>
                  <a:pt x="26696" y="71186"/>
                </a:lnTo>
                <a:lnTo>
                  <a:pt x="26696" y="71186"/>
                </a:lnTo>
                <a:lnTo>
                  <a:pt x="26696" y="71186"/>
                </a:lnTo>
                <a:lnTo>
                  <a:pt x="26696" y="71186"/>
                </a:lnTo>
                <a:lnTo>
                  <a:pt x="26696" y="71186"/>
                </a:lnTo>
                <a:lnTo>
                  <a:pt x="27505" y="71186"/>
                </a:lnTo>
                <a:lnTo>
                  <a:pt x="27505" y="71186"/>
                </a:lnTo>
                <a:lnTo>
                  <a:pt x="27505" y="71186"/>
                </a:lnTo>
                <a:lnTo>
                  <a:pt x="28044" y="71186"/>
                </a:lnTo>
                <a:lnTo>
                  <a:pt x="28044" y="71186"/>
                </a:lnTo>
                <a:lnTo>
                  <a:pt x="28044" y="71186"/>
                </a:lnTo>
                <a:lnTo>
                  <a:pt x="28044" y="71186"/>
                </a:lnTo>
                <a:lnTo>
                  <a:pt x="28044" y="69152"/>
                </a:lnTo>
                <a:lnTo>
                  <a:pt x="28044" y="69152"/>
                </a:lnTo>
                <a:lnTo>
                  <a:pt x="28044" y="69152"/>
                </a:lnTo>
                <a:lnTo>
                  <a:pt x="28044" y="69152"/>
                </a:lnTo>
                <a:lnTo>
                  <a:pt x="28044" y="69152"/>
                </a:lnTo>
                <a:lnTo>
                  <a:pt x="28044" y="69152"/>
                </a:lnTo>
                <a:lnTo>
                  <a:pt x="28584" y="69152"/>
                </a:lnTo>
                <a:lnTo>
                  <a:pt x="28584" y="67118"/>
                </a:lnTo>
                <a:lnTo>
                  <a:pt x="28584" y="67118"/>
                </a:lnTo>
                <a:lnTo>
                  <a:pt x="28584" y="67118"/>
                </a:lnTo>
                <a:lnTo>
                  <a:pt x="28584" y="67118"/>
                </a:lnTo>
                <a:lnTo>
                  <a:pt x="29123" y="67118"/>
                </a:lnTo>
                <a:lnTo>
                  <a:pt x="29123" y="67118"/>
                </a:lnTo>
                <a:lnTo>
                  <a:pt x="29123" y="67118"/>
                </a:lnTo>
                <a:lnTo>
                  <a:pt x="29662" y="67118"/>
                </a:lnTo>
                <a:lnTo>
                  <a:pt x="29662" y="67118"/>
                </a:lnTo>
                <a:lnTo>
                  <a:pt x="29662" y="67118"/>
                </a:lnTo>
                <a:lnTo>
                  <a:pt x="29123" y="67118"/>
                </a:lnTo>
                <a:lnTo>
                  <a:pt x="29123" y="67118"/>
                </a:lnTo>
                <a:lnTo>
                  <a:pt x="29123" y="64067"/>
                </a:lnTo>
                <a:lnTo>
                  <a:pt x="29123" y="64067"/>
                </a:lnTo>
                <a:lnTo>
                  <a:pt x="29123" y="64067"/>
                </a:lnTo>
                <a:lnTo>
                  <a:pt x="29123" y="64067"/>
                </a:lnTo>
                <a:lnTo>
                  <a:pt x="28584" y="64067"/>
                </a:lnTo>
                <a:lnTo>
                  <a:pt x="28584" y="64067"/>
                </a:lnTo>
                <a:lnTo>
                  <a:pt x="28584" y="64067"/>
                </a:lnTo>
                <a:lnTo>
                  <a:pt x="28584" y="64067"/>
                </a:lnTo>
                <a:lnTo>
                  <a:pt x="28584" y="64067"/>
                </a:lnTo>
                <a:lnTo>
                  <a:pt x="28044" y="64067"/>
                </a:lnTo>
                <a:lnTo>
                  <a:pt x="28044" y="64067"/>
                </a:lnTo>
                <a:lnTo>
                  <a:pt x="28044" y="62033"/>
                </a:lnTo>
                <a:lnTo>
                  <a:pt x="28044" y="62033"/>
                </a:lnTo>
                <a:lnTo>
                  <a:pt x="28044" y="62033"/>
                </a:lnTo>
                <a:lnTo>
                  <a:pt x="27505" y="62033"/>
                </a:lnTo>
                <a:lnTo>
                  <a:pt x="27505" y="62033"/>
                </a:lnTo>
                <a:lnTo>
                  <a:pt x="27505" y="62033"/>
                </a:lnTo>
                <a:lnTo>
                  <a:pt x="27505" y="62033"/>
                </a:lnTo>
                <a:lnTo>
                  <a:pt x="26696" y="62033"/>
                </a:lnTo>
                <a:lnTo>
                  <a:pt x="26696" y="62033"/>
                </a:lnTo>
                <a:lnTo>
                  <a:pt x="26696" y="62033"/>
                </a:lnTo>
                <a:lnTo>
                  <a:pt x="26696" y="62033"/>
                </a:lnTo>
                <a:lnTo>
                  <a:pt x="26696" y="60000"/>
                </a:lnTo>
                <a:lnTo>
                  <a:pt x="26696" y="60000"/>
                </a:lnTo>
                <a:lnTo>
                  <a:pt x="26696" y="60000"/>
                </a:lnTo>
                <a:lnTo>
                  <a:pt x="26157" y="60000"/>
                </a:lnTo>
                <a:lnTo>
                  <a:pt x="26157" y="60000"/>
                </a:lnTo>
                <a:lnTo>
                  <a:pt x="26157" y="60000"/>
                </a:lnTo>
                <a:lnTo>
                  <a:pt x="26157" y="60000"/>
                </a:lnTo>
                <a:lnTo>
                  <a:pt x="26157" y="60000"/>
                </a:lnTo>
                <a:lnTo>
                  <a:pt x="25617" y="60000"/>
                </a:lnTo>
                <a:lnTo>
                  <a:pt x="25617" y="60000"/>
                </a:lnTo>
                <a:lnTo>
                  <a:pt x="25617" y="60000"/>
                </a:lnTo>
                <a:lnTo>
                  <a:pt x="25078" y="60000"/>
                </a:lnTo>
                <a:lnTo>
                  <a:pt x="25078" y="60000"/>
                </a:lnTo>
                <a:lnTo>
                  <a:pt x="25078" y="60000"/>
                </a:lnTo>
                <a:lnTo>
                  <a:pt x="25078" y="60000"/>
                </a:lnTo>
                <a:lnTo>
                  <a:pt x="25078" y="57966"/>
                </a:lnTo>
                <a:lnTo>
                  <a:pt x="24539" y="57966"/>
                </a:lnTo>
                <a:lnTo>
                  <a:pt x="24539" y="57966"/>
                </a:lnTo>
                <a:lnTo>
                  <a:pt x="24539" y="57966"/>
                </a:lnTo>
                <a:lnTo>
                  <a:pt x="24539" y="57966"/>
                </a:lnTo>
                <a:lnTo>
                  <a:pt x="23730" y="57966"/>
                </a:lnTo>
                <a:lnTo>
                  <a:pt x="23730" y="57966"/>
                </a:lnTo>
                <a:lnTo>
                  <a:pt x="23730" y="57966"/>
                </a:lnTo>
                <a:lnTo>
                  <a:pt x="23191" y="57966"/>
                </a:lnTo>
                <a:lnTo>
                  <a:pt x="23191" y="57966"/>
                </a:lnTo>
                <a:lnTo>
                  <a:pt x="23191" y="57966"/>
                </a:lnTo>
                <a:lnTo>
                  <a:pt x="23191" y="57966"/>
                </a:lnTo>
                <a:lnTo>
                  <a:pt x="22651" y="57966"/>
                </a:lnTo>
                <a:lnTo>
                  <a:pt x="22651" y="57966"/>
                </a:lnTo>
                <a:lnTo>
                  <a:pt x="22651" y="57966"/>
                </a:lnTo>
                <a:lnTo>
                  <a:pt x="22651" y="57966"/>
                </a:lnTo>
                <a:lnTo>
                  <a:pt x="22112" y="57966"/>
                </a:lnTo>
                <a:lnTo>
                  <a:pt x="22112" y="57966"/>
                </a:lnTo>
                <a:lnTo>
                  <a:pt x="22112" y="57966"/>
                </a:lnTo>
                <a:lnTo>
                  <a:pt x="22112" y="57966"/>
                </a:lnTo>
                <a:lnTo>
                  <a:pt x="21573" y="57966"/>
                </a:lnTo>
                <a:lnTo>
                  <a:pt x="21573" y="57966"/>
                </a:lnTo>
                <a:lnTo>
                  <a:pt x="21573" y="57966"/>
                </a:lnTo>
                <a:lnTo>
                  <a:pt x="21573" y="57966"/>
                </a:lnTo>
                <a:lnTo>
                  <a:pt x="20764" y="57966"/>
                </a:lnTo>
                <a:lnTo>
                  <a:pt x="20764" y="57966"/>
                </a:lnTo>
                <a:lnTo>
                  <a:pt x="20764" y="57966"/>
                </a:lnTo>
                <a:lnTo>
                  <a:pt x="20764" y="55932"/>
                </a:lnTo>
                <a:lnTo>
                  <a:pt x="20764" y="55932"/>
                </a:lnTo>
                <a:lnTo>
                  <a:pt x="20764" y="55932"/>
                </a:lnTo>
                <a:lnTo>
                  <a:pt x="20764" y="55932"/>
                </a:lnTo>
                <a:lnTo>
                  <a:pt x="20764" y="52881"/>
                </a:lnTo>
                <a:lnTo>
                  <a:pt x="21573" y="52881"/>
                </a:lnTo>
                <a:lnTo>
                  <a:pt x="21573" y="52881"/>
                </a:lnTo>
                <a:lnTo>
                  <a:pt x="20764" y="52881"/>
                </a:lnTo>
                <a:lnTo>
                  <a:pt x="20764" y="52881"/>
                </a:lnTo>
                <a:lnTo>
                  <a:pt x="20764" y="52881"/>
                </a:lnTo>
                <a:lnTo>
                  <a:pt x="20764" y="52881"/>
                </a:lnTo>
                <a:lnTo>
                  <a:pt x="20764" y="52881"/>
                </a:lnTo>
                <a:lnTo>
                  <a:pt x="20764" y="50847"/>
                </a:lnTo>
                <a:lnTo>
                  <a:pt x="20224" y="50847"/>
                </a:lnTo>
                <a:lnTo>
                  <a:pt x="20224" y="50847"/>
                </a:lnTo>
                <a:lnTo>
                  <a:pt x="20224" y="50847"/>
                </a:lnTo>
                <a:lnTo>
                  <a:pt x="20764" y="50847"/>
                </a:lnTo>
                <a:lnTo>
                  <a:pt x="20764" y="48813"/>
                </a:lnTo>
                <a:lnTo>
                  <a:pt x="20764" y="48813"/>
                </a:lnTo>
                <a:lnTo>
                  <a:pt x="20764" y="48813"/>
                </a:lnTo>
                <a:lnTo>
                  <a:pt x="20764" y="48813"/>
                </a:lnTo>
                <a:lnTo>
                  <a:pt x="20764" y="48813"/>
                </a:lnTo>
                <a:lnTo>
                  <a:pt x="20764" y="46779"/>
                </a:lnTo>
                <a:lnTo>
                  <a:pt x="20764" y="46779"/>
                </a:lnTo>
                <a:lnTo>
                  <a:pt x="21573" y="46779"/>
                </a:lnTo>
                <a:lnTo>
                  <a:pt x="21573" y="46779"/>
                </a:lnTo>
                <a:lnTo>
                  <a:pt x="21573" y="46779"/>
                </a:lnTo>
                <a:lnTo>
                  <a:pt x="21573" y="46779"/>
                </a:lnTo>
                <a:lnTo>
                  <a:pt x="22112" y="46779"/>
                </a:lnTo>
                <a:lnTo>
                  <a:pt x="22112" y="46779"/>
                </a:lnTo>
                <a:lnTo>
                  <a:pt x="22112" y="46779"/>
                </a:lnTo>
                <a:lnTo>
                  <a:pt x="22112" y="46779"/>
                </a:lnTo>
                <a:lnTo>
                  <a:pt x="22651" y="46779"/>
                </a:lnTo>
                <a:lnTo>
                  <a:pt x="22651" y="46779"/>
                </a:lnTo>
                <a:lnTo>
                  <a:pt x="22651" y="46779"/>
                </a:lnTo>
                <a:lnTo>
                  <a:pt x="22651" y="46779"/>
                </a:lnTo>
                <a:lnTo>
                  <a:pt x="23191" y="46779"/>
                </a:lnTo>
                <a:lnTo>
                  <a:pt x="23191" y="46779"/>
                </a:lnTo>
                <a:lnTo>
                  <a:pt x="23191" y="46779"/>
                </a:lnTo>
                <a:lnTo>
                  <a:pt x="23191" y="46779"/>
                </a:lnTo>
                <a:lnTo>
                  <a:pt x="23191" y="46779"/>
                </a:lnTo>
                <a:lnTo>
                  <a:pt x="23191" y="46779"/>
                </a:lnTo>
                <a:lnTo>
                  <a:pt x="23730" y="46779"/>
                </a:lnTo>
                <a:lnTo>
                  <a:pt x="23730" y="46779"/>
                </a:lnTo>
                <a:lnTo>
                  <a:pt x="23730" y="46779"/>
                </a:lnTo>
                <a:lnTo>
                  <a:pt x="23730" y="46779"/>
                </a:lnTo>
                <a:lnTo>
                  <a:pt x="24539" y="46779"/>
                </a:lnTo>
                <a:lnTo>
                  <a:pt x="24539" y="46779"/>
                </a:lnTo>
                <a:lnTo>
                  <a:pt x="24539" y="46779"/>
                </a:lnTo>
                <a:lnTo>
                  <a:pt x="24539" y="46779"/>
                </a:lnTo>
                <a:lnTo>
                  <a:pt x="24539" y="46779"/>
                </a:lnTo>
                <a:lnTo>
                  <a:pt x="24539" y="46779"/>
                </a:lnTo>
                <a:lnTo>
                  <a:pt x="25078" y="46779"/>
                </a:lnTo>
                <a:lnTo>
                  <a:pt x="25078" y="44745"/>
                </a:lnTo>
                <a:lnTo>
                  <a:pt x="25078" y="44745"/>
                </a:lnTo>
                <a:lnTo>
                  <a:pt x="25078" y="44745"/>
                </a:lnTo>
                <a:lnTo>
                  <a:pt x="25078" y="44745"/>
                </a:lnTo>
                <a:lnTo>
                  <a:pt x="24539" y="44745"/>
                </a:lnTo>
                <a:lnTo>
                  <a:pt x="24539" y="44745"/>
                </a:lnTo>
                <a:lnTo>
                  <a:pt x="24539" y="44745"/>
                </a:lnTo>
                <a:lnTo>
                  <a:pt x="24539" y="44745"/>
                </a:lnTo>
                <a:lnTo>
                  <a:pt x="24539" y="44745"/>
                </a:lnTo>
                <a:lnTo>
                  <a:pt x="23730" y="44745"/>
                </a:lnTo>
                <a:lnTo>
                  <a:pt x="23730" y="44745"/>
                </a:lnTo>
                <a:lnTo>
                  <a:pt x="23730" y="44745"/>
                </a:lnTo>
                <a:lnTo>
                  <a:pt x="23191" y="44745"/>
                </a:lnTo>
                <a:lnTo>
                  <a:pt x="23191" y="44745"/>
                </a:lnTo>
                <a:lnTo>
                  <a:pt x="23191" y="44745"/>
                </a:lnTo>
                <a:lnTo>
                  <a:pt x="23191" y="44745"/>
                </a:lnTo>
                <a:lnTo>
                  <a:pt x="22651" y="44745"/>
                </a:lnTo>
                <a:lnTo>
                  <a:pt x="22651" y="44745"/>
                </a:lnTo>
                <a:lnTo>
                  <a:pt x="22651" y="44745"/>
                </a:lnTo>
                <a:lnTo>
                  <a:pt x="22651" y="44745"/>
                </a:lnTo>
                <a:lnTo>
                  <a:pt x="22112" y="44745"/>
                </a:lnTo>
                <a:lnTo>
                  <a:pt x="22112" y="44745"/>
                </a:lnTo>
                <a:lnTo>
                  <a:pt x="22112" y="44745"/>
                </a:lnTo>
                <a:lnTo>
                  <a:pt x="21573" y="44745"/>
                </a:lnTo>
                <a:lnTo>
                  <a:pt x="21573" y="44745"/>
                </a:lnTo>
                <a:lnTo>
                  <a:pt x="21573" y="44745"/>
                </a:lnTo>
                <a:lnTo>
                  <a:pt x="21573" y="44745"/>
                </a:lnTo>
                <a:lnTo>
                  <a:pt x="20764" y="44745"/>
                </a:lnTo>
                <a:lnTo>
                  <a:pt x="20764" y="41694"/>
                </a:lnTo>
                <a:lnTo>
                  <a:pt x="20764" y="41694"/>
                </a:lnTo>
                <a:lnTo>
                  <a:pt x="20764" y="41694"/>
                </a:lnTo>
                <a:lnTo>
                  <a:pt x="20764" y="41694"/>
                </a:lnTo>
                <a:lnTo>
                  <a:pt x="20224" y="41694"/>
                </a:lnTo>
                <a:lnTo>
                  <a:pt x="20224" y="41694"/>
                </a:lnTo>
                <a:lnTo>
                  <a:pt x="20224" y="41694"/>
                </a:lnTo>
                <a:lnTo>
                  <a:pt x="20224" y="41694"/>
                </a:lnTo>
                <a:lnTo>
                  <a:pt x="19685" y="41694"/>
                </a:lnTo>
                <a:lnTo>
                  <a:pt x="19685" y="41694"/>
                </a:lnTo>
                <a:lnTo>
                  <a:pt x="19685" y="41694"/>
                </a:lnTo>
                <a:lnTo>
                  <a:pt x="19685" y="41694"/>
                </a:lnTo>
                <a:lnTo>
                  <a:pt x="19146" y="41694"/>
                </a:lnTo>
                <a:lnTo>
                  <a:pt x="19146" y="41694"/>
                </a:lnTo>
                <a:lnTo>
                  <a:pt x="19146" y="41694"/>
                </a:lnTo>
                <a:lnTo>
                  <a:pt x="19146" y="41694"/>
                </a:lnTo>
                <a:lnTo>
                  <a:pt x="18606" y="41694"/>
                </a:lnTo>
                <a:lnTo>
                  <a:pt x="18606" y="41694"/>
                </a:lnTo>
                <a:lnTo>
                  <a:pt x="18606" y="41694"/>
                </a:lnTo>
                <a:lnTo>
                  <a:pt x="17797" y="41694"/>
                </a:lnTo>
                <a:lnTo>
                  <a:pt x="17797" y="41694"/>
                </a:lnTo>
                <a:lnTo>
                  <a:pt x="17797" y="41694"/>
                </a:lnTo>
                <a:lnTo>
                  <a:pt x="17797" y="41694"/>
                </a:lnTo>
                <a:lnTo>
                  <a:pt x="17258" y="41694"/>
                </a:lnTo>
                <a:lnTo>
                  <a:pt x="17258" y="41694"/>
                </a:lnTo>
                <a:lnTo>
                  <a:pt x="17258" y="41694"/>
                </a:lnTo>
                <a:lnTo>
                  <a:pt x="17258" y="41694"/>
                </a:lnTo>
                <a:lnTo>
                  <a:pt x="16719" y="41694"/>
                </a:lnTo>
                <a:lnTo>
                  <a:pt x="16719" y="41694"/>
                </a:lnTo>
                <a:lnTo>
                  <a:pt x="16719" y="41694"/>
                </a:lnTo>
                <a:lnTo>
                  <a:pt x="16179" y="41694"/>
                </a:lnTo>
                <a:lnTo>
                  <a:pt x="16179" y="41694"/>
                </a:lnTo>
                <a:lnTo>
                  <a:pt x="16179" y="41694"/>
                </a:lnTo>
                <a:lnTo>
                  <a:pt x="16179" y="41694"/>
                </a:lnTo>
                <a:lnTo>
                  <a:pt x="16179" y="41694"/>
                </a:lnTo>
                <a:lnTo>
                  <a:pt x="15640" y="41694"/>
                </a:lnTo>
                <a:lnTo>
                  <a:pt x="15640" y="41694"/>
                </a:lnTo>
                <a:lnTo>
                  <a:pt x="15640" y="41694"/>
                </a:lnTo>
                <a:lnTo>
                  <a:pt x="15640" y="41694"/>
                </a:lnTo>
                <a:lnTo>
                  <a:pt x="14831" y="41694"/>
                </a:lnTo>
                <a:lnTo>
                  <a:pt x="14831" y="41694"/>
                </a:lnTo>
                <a:lnTo>
                  <a:pt x="14831" y="41694"/>
                </a:lnTo>
                <a:lnTo>
                  <a:pt x="14292" y="41694"/>
                </a:lnTo>
                <a:lnTo>
                  <a:pt x="14292" y="41694"/>
                </a:lnTo>
                <a:lnTo>
                  <a:pt x="14292" y="41694"/>
                </a:lnTo>
                <a:lnTo>
                  <a:pt x="14292" y="41694"/>
                </a:lnTo>
                <a:lnTo>
                  <a:pt x="14292" y="41694"/>
                </a:lnTo>
                <a:lnTo>
                  <a:pt x="13752" y="41694"/>
                </a:lnTo>
                <a:lnTo>
                  <a:pt x="13752" y="41694"/>
                </a:lnTo>
                <a:lnTo>
                  <a:pt x="13752" y="41694"/>
                </a:lnTo>
                <a:lnTo>
                  <a:pt x="13213" y="41694"/>
                </a:lnTo>
                <a:lnTo>
                  <a:pt x="13213" y="41694"/>
                </a:lnTo>
                <a:lnTo>
                  <a:pt x="13213" y="41694"/>
                </a:lnTo>
                <a:lnTo>
                  <a:pt x="13213" y="39661"/>
                </a:lnTo>
                <a:lnTo>
                  <a:pt x="13213" y="39661"/>
                </a:lnTo>
                <a:lnTo>
                  <a:pt x="12674" y="39661"/>
                </a:lnTo>
                <a:lnTo>
                  <a:pt x="12674" y="39661"/>
                </a:lnTo>
                <a:lnTo>
                  <a:pt x="12674" y="39661"/>
                </a:lnTo>
                <a:lnTo>
                  <a:pt x="12674" y="39661"/>
                </a:lnTo>
                <a:lnTo>
                  <a:pt x="12674" y="39661"/>
                </a:lnTo>
                <a:lnTo>
                  <a:pt x="11865" y="39661"/>
                </a:lnTo>
                <a:lnTo>
                  <a:pt x="11865" y="39661"/>
                </a:lnTo>
                <a:lnTo>
                  <a:pt x="11865" y="39661"/>
                </a:lnTo>
                <a:lnTo>
                  <a:pt x="11325" y="39661"/>
                </a:lnTo>
                <a:lnTo>
                  <a:pt x="11325" y="39661"/>
                </a:lnTo>
                <a:lnTo>
                  <a:pt x="11325" y="39661"/>
                </a:lnTo>
                <a:lnTo>
                  <a:pt x="11325" y="39661"/>
                </a:lnTo>
                <a:lnTo>
                  <a:pt x="10786" y="39661"/>
                </a:lnTo>
                <a:lnTo>
                  <a:pt x="10786" y="39661"/>
                </a:lnTo>
                <a:lnTo>
                  <a:pt x="10786" y="39661"/>
                </a:lnTo>
                <a:lnTo>
                  <a:pt x="10786" y="39661"/>
                </a:lnTo>
                <a:lnTo>
                  <a:pt x="10786" y="39661"/>
                </a:lnTo>
                <a:lnTo>
                  <a:pt x="10247" y="39661"/>
                </a:lnTo>
                <a:lnTo>
                  <a:pt x="10247" y="39661"/>
                </a:lnTo>
                <a:lnTo>
                  <a:pt x="10247" y="39661"/>
                </a:lnTo>
                <a:lnTo>
                  <a:pt x="10247" y="37627"/>
                </a:lnTo>
                <a:lnTo>
                  <a:pt x="9707" y="37627"/>
                </a:lnTo>
                <a:lnTo>
                  <a:pt x="9707" y="37627"/>
                </a:lnTo>
                <a:lnTo>
                  <a:pt x="9707" y="37627"/>
                </a:lnTo>
                <a:lnTo>
                  <a:pt x="9707" y="37627"/>
                </a:lnTo>
                <a:lnTo>
                  <a:pt x="9707" y="37627"/>
                </a:lnTo>
                <a:lnTo>
                  <a:pt x="9707" y="37627"/>
                </a:lnTo>
                <a:lnTo>
                  <a:pt x="9707" y="35593"/>
                </a:lnTo>
                <a:lnTo>
                  <a:pt x="8898" y="35593"/>
                </a:lnTo>
                <a:lnTo>
                  <a:pt x="8898" y="35593"/>
                </a:lnTo>
                <a:lnTo>
                  <a:pt x="8898" y="35593"/>
                </a:lnTo>
                <a:lnTo>
                  <a:pt x="8898" y="35593"/>
                </a:lnTo>
                <a:lnTo>
                  <a:pt x="8359" y="35593"/>
                </a:lnTo>
                <a:lnTo>
                  <a:pt x="8359" y="35593"/>
                </a:lnTo>
                <a:lnTo>
                  <a:pt x="8359" y="35593"/>
                </a:lnTo>
                <a:lnTo>
                  <a:pt x="7820" y="35593"/>
                </a:lnTo>
                <a:lnTo>
                  <a:pt x="7820" y="35593"/>
                </a:lnTo>
                <a:lnTo>
                  <a:pt x="7820" y="35593"/>
                </a:lnTo>
                <a:lnTo>
                  <a:pt x="7820" y="35593"/>
                </a:lnTo>
                <a:lnTo>
                  <a:pt x="7280" y="35593"/>
                </a:lnTo>
                <a:lnTo>
                  <a:pt x="7280" y="35593"/>
                </a:lnTo>
                <a:lnTo>
                  <a:pt x="7280" y="35593"/>
                </a:lnTo>
                <a:lnTo>
                  <a:pt x="7280" y="35593"/>
                </a:lnTo>
                <a:lnTo>
                  <a:pt x="7280" y="35593"/>
                </a:lnTo>
                <a:lnTo>
                  <a:pt x="6741" y="35593"/>
                </a:lnTo>
                <a:lnTo>
                  <a:pt x="6741" y="35593"/>
                </a:lnTo>
                <a:lnTo>
                  <a:pt x="6741" y="35593"/>
                </a:lnTo>
                <a:lnTo>
                  <a:pt x="6741" y="35593"/>
                </a:lnTo>
                <a:lnTo>
                  <a:pt x="6741" y="33559"/>
                </a:lnTo>
                <a:lnTo>
                  <a:pt x="5932" y="33559"/>
                </a:lnTo>
                <a:lnTo>
                  <a:pt x="5932" y="33559"/>
                </a:lnTo>
                <a:lnTo>
                  <a:pt x="5932" y="33559"/>
                </a:lnTo>
                <a:lnTo>
                  <a:pt x="5932" y="33559"/>
                </a:lnTo>
                <a:lnTo>
                  <a:pt x="5932" y="33559"/>
                </a:lnTo>
                <a:lnTo>
                  <a:pt x="6741" y="33559"/>
                </a:lnTo>
                <a:lnTo>
                  <a:pt x="6741" y="30508"/>
                </a:lnTo>
                <a:lnTo>
                  <a:pt x="6741" y="30508"/>
                </a:lnTo>
                <a:lnTo>
                  <a:pt x="6741" y="30508"/>
                </a:lnTo>
                <a:lnTo>
                  <a:pt x="7280" y="30508"/>
                </a:lnTo>
                <a:lnTo>
                  <a:pt x="7280" y="30508"/>
                </a:lnTo>
                <a:lnTo>
                  <a:pt x="7280" y="30508"/>
                </a:lnTo>
                <a:lnTo>
                  <a:pt x="7280" y="30508"/>
                </a:lnTo>
                <a:lnTo>
                  <a:pt x="7820" y="30508"/>
                </a:lnTo>
                <a:lnTo>
                  <a:pt x="7820" y="30508"/>
                </a:lnTo>
                <a:lnTo>
                  <a:pt x="7820" y="30508"/>
                </a:lnTo>
                <a:lnTo>
                  <a:pt x="7820" y="28474"/>
                </a:lnTo>
                <a:lnTo>
                  <a:pt x="7820" y="28474"/>
                </a:lnTo>
                <a:lnTo>
                  <a:pt x="7820" y="28474"/>
                </a:lnTo>
                <a:lnTo>
                  <a:pt x="7820" y="28474"/>
                </a:lnTo>
                <a:lnTo>
                  <a:pt x="8359" y="28474"/>
                </a:lnTo>
                <a:lnTo>
                  <a:pt x="8359" y="28474"/>
                </a:lnTo>
                <a:lnTo>
                  <a:pt x="8359" y="28474"/>
                </a:lnTo>
                <a:lnTo>
                  <a:pt x="8898" y="28474"/>
                </a:lnTo>
                <a:lnTo>
                  <a:pt x="8898" y="28474"/>
                </a:lnTo>
                <a:lnTo>
                  <a:pt x="8898" y="28474"/>
                </a:lnTo>
                <a:lnTo>
                  <a:pt x="8898" y="28474"/>
                </a:lnTo>
                <a:lnTo>
                  <a:pt x="8898" y="28474"/>
                </a:lnTo>
                <a:lnTo>
                  <a:pt x="9707" y="28474"/>
                </a:lnTo>
                <a:lnTo>
                  <a:pt x="9707" y="28474"/>
                </a:lnTo>
                <a:lnTo>
                  <a:pt x="9707" y="28474"/>
                </a:lnTo>
                <a:lnTo>
                  <a:pt x="9707" y="28474"/>
                </a:lnTo>
                <a:lnTo>
                  <a:pt x="10247" y="28474"/>
                </a:lnTo>
                <a:lnTo>
                  <a:pt x="10247" y="28474"/>
                </a:lnTo>
                <a:lnTo>
                  <a:pt x="10247" y="28474"/>
                </a:lnTo>
                <a:lnTo>
                  <a:pt x="10247" y="28474"/>
                </a:lnTo>
                <a:lnTo>
                  <a:pt x="9707" y="28474"/>
                </a:lnTo>
                <a:lnTo>
                  <a:pt x="9707" y="28474"/>
                </a:lnTo>
                <a:lnTo>
                  <a:pt x="9707" y="28474"/>
                </a:lnTo>
                <a:lnTo>
                  <a:pt x="9707" y="28474"/>
                </a:lnTo>
                <a:lnTo>
                  <a:pt x="8898" y="28474"/>
                </a:lnTo>
                <a:lnTo>
                  <a:pt x="8898" y="28474"/>
                </a:lnTo>
                <a:lnTo>
                  <a:pt x="8898" y="28474"/>
                </a:lnTo>
                <a:lnTo>
                  <a:pt x="8898" y="28474"/>
                </a:lnTo>
                <a:lnTo>
                  <a:pt x="8898" y="28474"/>
                </a:lnTo>
                <a:lnTo>
                  <a:pt x="8359" y="28474"/>
                </a:lnTo>
                <a:lnTo>
                  <a:pt x="8359" y="28474"/>
                </a:lnTo>
                <a:lnTo>
                  <a:pt x="8359" y="28474"/>
                </a:lnTo>
                <a:lnTo>
                  <a:pt x="7820" y="28474"/>
                </a:lnTo>
                <a:lnTo>
                  <a:pt x="7820" y="28474"/>
                </a:lnTo>
                <a:lnTo>
                  <a:pt x="7820" y="28474"/>
                </a:lnTo>
                <a:lnTo>
                  <a:pt x="7820" y="28474"/>
                </a:lnTo>
                <a:lnTo>
                  <a:pt x="7280" y="28474"/>
                </a:lnTo>
                <a:lnTo>
                  <a:pt x="7280" y="28474"/>
                </a:lnTo>
                <a:lnTo>
                  <a:pt x="7280" y="28474"/>
                </a:lnTo>
                <a:lnTo>
                  <a:pt x="7280" y="28474"/>
                </a:lnTo>
                <a:lnTo>
                  <a:pt x="7280" y="28474"/>
                </a:lnTo>
                <a:lnTo>
                  <a:pt x="6741" y="28474"/>
                </a:lnTo>
                <a:lnTo>
                  <a:pt x="6741" y="28474"/>
                </a:lnTo>
                <a:lnTo>
                  <a:pt x="6741" y="28474"/>
                </a:lnTo>
                <a:lnTo>
                  <a:pt x="5932" y="28474"/>
                </a:lnTo>
                <a:lnTo>
                  <a:pt x="5932" y="28474"/>
                </a:lnTo>
                <a:lnTo>
                  <a:pt x="5932" y="30508"/>
                </a:lnTo>
                <a:lnTo>
                  <a:pt x="5932" y="30508"/>
                </a:lnTo>
                <a:lnTo>
                  <a:pt x="5932" y="30508"/>
                </a:lnTo>
                <a:lnTo>
                  <a:pt x="5932" y="28474"/>
                </a:lnTo>
                <a:lnTo>
                  <a:pt x="5393" y="28474"/>
                </a:lnTo>
                <a:lnTo>
                  <a:pt x="5393" y="28474"/>
                </a:lnTo>
                <a:lnTo>
                  <a:pt x="5393" y="28474"/>
                </a:lnTo>
                <a:lnTo>
                  <a:pt x="5393" y="28474"/>
                </a:lnTo>
                <a:lnTo>
                  <a:pt x="5393" y="28474"/>
                </a:lnTo>
                <a:lnTo>
                  <a:pt x="4853" y="28474"/>
                </a:lnTo>
                <a:lnTo>
                  <a:pt x="4853" y="28474"/>
                </a:lnTo>
                <a:lnTo>
                  <a:pt x="4853" y="28474"/>
                </a:lnTo>
                <a:lnTo>
                  <a:pt x="4314" y="28474"/>
                </a:lnTo>
                <a:lnTo>
                  <a:pt x="4314" y="28474"/>
                </a:lnTo>
                <a:lnTo>
                  <a:pt x="4314" y="28474"/>
                </a:lnTo>
                <a:lnTo>
                  <a:pt x="4314" y="28474"/>
                </a:lnTo>
                <a:lnTo>
                  <a:pt x="4314" y="26440"/>
                </a:lnTo>
                <a:lnTo>
                  <a:pt x="4314" y="26440"/>
                </a:lnTo>
                <a:lnTo>
                  <a:pt x="4314" y="26440"/>
                </a:lnTo>
                <a:lnTo>
                  <a:pt x="4853" y="26440"/>
                </a:lnTo>
                <a:lnTo>
                  <a:pt x="4853" y="26440"/>
                </a:lnTo>
                <a:lnTo>
                  <a:pt x="4853" y="26440"/>
                </a:lnTo>
                <a:lnTo>
                  <a:pt x="5393" y="26440"/>
                </a:lnTo>
                <a:lnTo>
                  <a:pt x="5393" y="26440"/>
                </a:lnTo>
                <a:lnTo>
                  <a:pt x="5393" y="26440"/>
                </a:lnTo>
                <a:lnTo>
                  <a:pt x="5393" y="26440"/>
                </a:lnTo>
                <a:lnTo>
                  <a:pt x="5393" y="26440"/>
                </a:lnTo>
                <a:lnTo>
                  <a:pt x="5932" y="26440"/>
                </a:lnTo>
                <a:lnTo>
                  <a:pt x="5932" y="26440"/>
                </a:lnTo>
                <a:lnTo>
                  <a:pt x="5932" y="26440"/>
                </a:lnTo>
                <a:lnTo>
                  <a:pt x="5932" y="26440"/>
                </a:lnTo>
                <a:lnTo>
                  <a:pt x="6741" y="26440"/>
                </a:lnTo>
                <a:lnTo>
                  <a:pt x="6741" y="26440"/>
                </a:lnTo>
                <a:lnTo>
                  <a:pt x="6741" y="26440"/>
                </a:lnTo>
                <a:lnTo>
                  <a:pt x="6741" y="26440"/>
                </a:lnTo>
                <a:lnTo>
                  <a:pt x="7280" y="26440"/>
                </a:lnTo>
                <a:lnTo>
                  <a:pt x="7280" y="26440"/>
                </a:lnTo>
                <a:lnTo>
                  <a:pt x="7280" y="26440"/>
                </a:lnTo>
                <a:lnTo>
                  <a:pt x="7280" y="24406"/>
                </a:lnTo>
                <a:lnTo>
                  <a:pt x="7280" y="24406"/>
                </a:lnTo>
                <a:lnTo>
                  <a:pt x="7280" y="24406"/>
                </a:lnTo>
                <a:lnTo>
                  <a:pt x="7280" y="24406"/>
                </a:lnTo>
                <a:lnTo>
                  <a:pt x="6741" y="24406"/>
                </a:lnTo>
                <a:lnTo>
                  <a:pt x="6741" y="24406"/>
                </a:lnTo>
                <a:lnTo>
                  <a:pt x="6741" y="24406"/>
                </a:lnTo>
                <a:lnTo>
                  <a:pt x="5932" y="24406"/>
                </a:lnTo>
                <a:lnTo>
                  <a:pt x="5932" y="24406"/>
                </a:lnTo>
                <a:lnTo>
                  <a:pt x="5932" y="24406"/>
                </a:lnTo>
                <a:lnTo>
                  <a:pt x="5932" y="24406"/>
                </a:lnTo>
                <a:lnTo>
                  <a:pt x="5932" y="24406"/>
                </a:lnTo>
                <a:lnTo>
                  <a:pt x="5393" y="24406"/>
                </a:lnTo>
                <a:lnTo>
                  <a:pt x="5393" y="24406"/>
                </a:lnTo>
                <a:lnTo>
                  <a:pt x="5393" y="24406"/>
                </a:lnTo>
                <a:lnTo>
                  <a:pt x="5393" y="24406"/>
                </a:lnTo>
                <a:lnTo>
                  <a:pt x="5393" y="24406"/>
                </a:lnTo>
                <a:lnTo>
                  <a:pt x="5393" y="24406"/>
                </a:lnTo>
                <a:lnTo>
                  <a:pt x="4853" y="24406"/>
                </a:lnTo>
                <a:lnTo>
                  <a:pt x="4853" y="24406"/>
                </a:lnTo>
                <a:lnTo>
                  <a:pt x="4853" y="24406"/>
                </a:lnTo>
                <a:lnTo>
                  <a:pt x="4314" y="24406"/>
                </a:lnTo>
                <a:lnTo>
                  <a:pt x="4314" y="24406"/>
                </a:lnTo>
                <a:lnTo>
                  <a:pt x="4314" y="24406"/>
                </a:lnTo>
                <a:lnTo>
                  <a:pt x="4314" y="26440"/>
                </a:lnTo>
                <a:lnTo>
                  <a:pt x="4314" y="26440"/>
                </a:lnTo>
                <a:lnTo>
                  <a:pt x="4314" y="26440"/>
                </a:lnTo>
                <a:lnTo>
                  <a:pt x="3775" y="26440"/>
                </a:lnTo>
                <a:lnTo>
                  <a:pt x="3775" y="26440"/>
                </a:lnTo>
                <a:lnTo>
                  <a:pt x="3775" y="26440"/>
                </a:lnTo>
                <a:lnTo>
                  <a:pt x="3775" y="26440"/>
                </a:lnTo>
                <a:lnTo>
                  <a:pt x="3775" y="26440"/>
                </a:lnTo>
                <a:lnTo>
                  <a:pt x="2966" y="26440"/>
                </a:lnTo>
                <a:lnTo>
                  <a:pt x="2966" y="26440"/>
                </a:lnTo>
                <a:lnTo>
                  <a:pt x="2966" y="26440"/>
                </a:lnTo>
                <a:lnTo>
                  <a:pt x="2966" y="26440"/>
                </a:lnTo>
                <a:lnTo>
                  <a:pt x="2966" y="26440"/>
                </a:lnTo>
                <a:lnTo>
                  <a:pt x="2426" y="26440"/>
                </a:lnTo>
                <a:lnTo>
                  <a:pt x="2426" y="26440"/>
                </a:lnTo>
                <a:lnTo>
                  <a:pt x="2426" y="26440"/>
                </a:lnTo>
                <a:lnTo>
                  <a:pt x="2426" y="26440"/>
                </a:lnTo>
                <a:lnTo>
                  <a:pt x="1887" y="26440"/>
                </a:lnTo>
                <a:lnTo>
                  <a:pt x="1887" y="26440"/>
                </a:lnTo>
                <a:lnTo>
                  <a:pt x="1887" y="26440"/>
                </a:lnTo>
                <a:lnTo>
                  <a:pt x="1887" y="26440"/>
                </a:lnTo>
                <a:lnTo>
                  <a:pt x="1887" y="26440"/>
                </a:lnTo>
                <a:lnTo>
                  <a:pt x="1887" y="26440"/>
                </a:lnTo>
                <a:lnTo>
                  <a:pt x="1887" y="26440"/>
                </a:lnTo>
                <a:lnTo>
                  <a:pt x="1348" y="26440"/>
                </a:lnTo>
                <a:lnTo>
                  <a:pt x="1348" y="26440"/>
                </a:lnTo>
                <a:lnTo>
                  <a:pt x="1348" y="26440"/>
                </a:lnTo>
                <a:lnTo>
                  <a:pt x="808" y="26440"/>
                </a:lnTo>
                <a:lnTo>
                  <a:pt x="808" y="26440"/>
                </a:lnTo>
                <a:lnTo>
                  <a:pt x="808" y="26440"/>
                </a:lnTo>
                <a:lnTo>
                  <a:pt x="808" y="26440"/>
                </a:lnTo>
                <a:lnTo>
                  <a:pt x="0" y="26440"/>
                </a:lnTo>
                <a:lnTo>
                  <a:pt x="0" y="26440"/>
                </a:lnTo>
                <a:lnTo>
                  <a:pt x="0" y="26440"/>
                </a:lnTo>
                <a:lnTo>
                  <a:pt x="0" y="26440"/>
                </a:lnTo>
                <a:lnTo>
                  <a:pt x="0" y="24406"/>
                </a:lnTo>
                <a:lnTo>
                  <a:pt x="0" y="24406"/>
                </a:lnTo>
                <a:lnTo>
                  <a:pt x="0" y="24406"/>
                </a:lnTo>
                <a:lnTo>
                  <a:pt x="0" y="24406"/>
                </a:lnTo>
                <a:lnTo>
                  <a:pt x="808" y="24406"/>
                </a:lnTo>
                <a:lnTo>
                  <a:pt x="808" y="24406"/>
                </a:lnTo>
                <a:lnTo>
                  <a:pt x="808" y="24406"/>
                </a:lnTo>
                <a:lnTo>
                  <a:pt x="808" y="24406"/>
                </a:lnTo>
                <a:lnTo>
                  <a:pt x="808" y="22372"/>
                </a:lnTo>
                <a:lnTo>
                  <a:pt x="808" y="22372"/>
                </a:lnTo>
                <a:lnTo>
                  <a:pt x="1348" y="22372"/>
                </a:lnTo>
                <a:lnTo>
                  <a:pt x="1348" y="22372"/>
                </a:lnTo>
                <a:lnTo>
                  <a:pt x="1348" y="22372"/>
                </a:lnTo>
                <a:lnTo>
                  <a:pt x="1887" y="22372"/>
                </a:lnTo>
                <a:lnTo>
                  <a:pt x="1887" y="22372"/>
                </a:lnTo>
                <a:lnTo>
                  <a:pt x="1887" y="22372"/>
                </a:lnTo>
                <a:lnTo>
                  <a:pt x="1887" y="22372"/>
                </a:lnTo>
                <a:lnTo>
                  <a:pt x="1887" y="22372"/>
                </a:lnTo>
                <a:lnTo>
                  <a:pt x="2426" y="22372"/>
                </a:lnTo>
                <a:lnTo>
                  <a:pt x="2426" y="22372"/>
                </a:lnTo>
                <a:lnTo>
                  <a:pt x="2426" y="22372"/>
                </a:lnTo>
                <a:lnTo>
                  <a:pt x="2426" y="22372"/>
                </a:lnTo>
                <a:lnTo>
                  <a:pt x="2966" y="22372"/>
                </a:lnTo>
                <a:lnTo>
                  <a:pt x="2966" y="22372"/>
                </a:lnTo>
                <a:lnTo>
                  <a:pt x="2966" y="22372"/>
                </a:lnTo>
                <a:lnTo>
                  <a:pt x="2966" y="22372"/>
                </a:lnTo>
                <a:lnTo>
                  <a:pt x="3775" y="22372"/>
                </a:lnTo>
                <a:lnTo>
                  <a:pt x="3775" y="22372"/>
                </a:lnTo>
                <a:lnTo>
                  <a:pt x="3775" y="22372"/>
                </a:lnTo>
                <a:lnTo>
                  <a:pt x="3775" y="22372"/>
                </a:lnTo>
                <a:lnTo>
                  <a:pt x="4314" y="22372"/>
                </a:lnTo>
                <a:lnTo>
                  <a:pt x="4314" y="22372"/>
                </a:lnTo>
                <a:lnTo>
                  <a:pt x="4314" y="19322"/>
                </a:lnTo>
                <a:lnTo>
                  <a:pt x="4314" y="19322"/>
                </a:lnTo>
                <a:lnTo>
                  <a:pt x="4314" y="19322"/>
                </a:lnTo>
                <a:lnTo>
                  <a:pt x="4853" y="19322"/>
                </a:lnTo>
                <a:lnTo>
                  <a:pt x="4853" y="19322"/>
                </a:lnTo>
                <a:lnTo>
                  <a:pt x="4853" y="19322"/>
                </a:lnTo>
                <a:lnTo>
                  <a:pt x="5393" y="19322"/>
                </a:lnTo>
                <a:lnTo>
                  <a:pt x="5393" y="19322"/>
                </a:lnTo>
                <a:lnTo>
                  <a:pt x="5393" y="19322"/>
                </a:lnTo>
                <a:lnTo>
                  <a:pt x="5393" y="19322"/>
                </a:lnTo>
                <a:lnTo>
                  <a:pt x="5393" y="19322"/>
                </a:lnTo>
                <a:lnTo>
                  <a:pt x="5932" y="19322"/>
                </a:lnTo>
                <a:lnTo>
                  <a:pt x="5932" y="19322"/>
                </a:lnTo>
                <a:lnTo>
                  <a:pt x="5932" y="19322"/>
                </a:lnTo>
                <a:lnTo>
                  <a:pt x="5932" y="19322"/>
                </a:lnTo>
                <a:lnTo>
                  <a:pt x="6741" y="19322"/>
                </a:lnTo>
                <a:lnTo>
                  <a:pt x="6741" y="19322"/>
                </a:lnTo>
                <a:lnTo>
                  <a:pt x="6741" y="19322"/>
                </a:lnTo>
                <a:lnTo>
                  <a:pt x="7280" y="19322"/>
                </a:lnTo>
                <a:lnTo>
                  <a:pt x="7280" y="19322"/>
                </a:lnTo>
                <a:lnTo>
                  <a:pt x="7280" y="19322"/>
                </a:lnTo>
                <a:lnTo>
                  <a:pt x="7280" y="19322"/>
                </a:lnTo>
                <a:lnTo>
                  <a:pt x="7820" y="19322"/>
                </a:lnTo>
                <a:lnTo>
                  <a:pt x="7820" y="19322"/>
                </a:lnTo>
                <a:lnTo>
                  <a:pt x="7820" y="19322"/>
                </a:lnTo>
                <a:lnTo>
                  <a:pt x="7820" y="19322"/>
                </a:lnTo>
                <a:lnTo>
                  <a:pt x="8359" y="19322"/>
                </a:lnTo>
                <a:lnTo>
                  <a:pt x="8359" y="19322"/>
                </a:lnTo>
                <a:lnTo>
                  <a:pt x="8359" y="19322"/>
                </a:lnTo>
                <a:lnTo>
                  <a:pt x="8359" y="19322"/>
                </a:lnTo>
                <a:lnTo>
                  <a:pt x="8359" y="19322"/>
                </a:lnTo>
                <a:lnTo>
                  <a:pt x="8898" y="19322"/>
                </a:lnTo>
                <a:lnTo>
                  <a:pt x="8898" y="19322"/>
                </a:lnTo>
                <a:lnTo>
                  <a:pt x="8898" y="19322"/>
                </a:lnTo>
                <a:lnTo>
                  <a:pt x="8898" y="19322"/>
                </a:lnTo>
                <a:lnTo>
                  <a:pt x="8898" y="19322"/>
                </a:lnTo>
                <a:lnTo>
                  <a:pt x="9707" y="19322"/>
                </a:lnTo>
                <a:lnTo>
                  <a:pt x="9707" y="19322"/>
                </a:lnTo>
                <a:lnTo>
                  <a:pt x="9707" y="19322"/>
                </a:lnTo>
                <a:lnTo>
                  <a:pt x="9707" y="19322"/>
                </a:lnTo>
                <a:lnTo>
                  <a:pt x="9707" y="19322"/>
                </a:lnTo>
                <a:lnTo>
                  <a:pt x="9707" y="19322"/>
                </a:lnTo>
                <a:lnTo>
                  <a:pt x="10247" y="19322"/>
                </a:lnTo>
                <a:lnTo>
                  <a:pt x="10247" y="19322"/>
                </a:lnTo>
                <a:lnTo>
                  <a:pt x="10247" y="19322"/>
                </a:lnTo>
                <a:lnTo>
                  <a:pt x="10786" y="19322"/>
                </a:lnTo>
                <a:lnTo>
                  <a:pt x="10786" y="19322"/>
                </a:lnTo>
                <a:lnTo>
                  <a:pt x="10786" y="19322"/>
                </a:lnTo>
                <a:lnTo>
                  <a:pt x="10786" y="19322"/>
                </a:lnTo>
                <a:lnTo>
                  <a:pt x="10786" y="19322"/>
                </a:lnTo>
                <a:lnTo>
                  <a:pt x="11325" y="19322"/>
                </a:lnTo>
                <a:lnTo>
                  <a:pt x="11325" y="19322"/>
                </a:lnTo>
                <a:lnTo>
                  <a:pt x="11325" y="19322"/>
                </a:lnTo>
                <a:lnTo>
                  <a:pt x="11325" y="19322"/>
                </a:lnTo>
                <a:lnTo>
                  <a:pt x="11325" y="17288"/>
                </a:lnTo>
                <a:lnTo>
                  <a:pt x="11325" y="17288"/>
                </a:lnTo>
                <a:lnTo>
                  <a:pt x="11325" y="17288"/>
                </a:lnTo>
                <a:lnTo>
                  <a:pt x="11865" y="17288"/>
                </a:lnTo>
                <a:lnTo>
                  <a:pt x="11865" y="17288"/>
                </a:lnTo>
                <a:lnTo>
                  <a:pt x="11865" y="17288"/>
                </a:lnTo>
                <a:lnTo>
                  <a:pt x="12674" y="17288"/>
                </a:lnTo>
                <a:lnTo>
                  <a:pt x="12674" y="17288"/>
                </a:lnTo>
                <a:lnTo>
                  <a:pt x="12674" y="17288"/>
                </a:lnTo>
                <a:lnTo>
                  <a:pt x="12674" y="17288"/>
                </a:lnTo>
                <a:lnTo>
                  <a:pt x="12674" y="17288"/>
                </a:lnTo>
                <a:lnTo>
                  <a:pt x="13213" y="17288"/>
                </a:lnTo>
                <a:lnTo>
                  <a:pt x="13213" y="17288"/>
                </a:lnTo>
                <a:lnTo>
                  <a:pt x="13213" y="17288"/>
                </a:lnTo>
                <a:lnTo>
                  <a:pt x="13213" y="17288"/>
                </a:lnTo>
                <a:lnTo>
                  <a:pt x="13752" y="17288"/>
                </a:lnTo>
                <a:lnTo>
                  <a:pt x="13752" y="17288"/>
                </a:lnTo>
                <a:lnTo>
                  <a:pt x="13752" y="17288"/>
                </a:lnTo>
                <a:lnTo>
                  <a:pt x="14292" y="17288"/>
                </a:lnTo>
                <a:lnTo>
                  <a:pt x="14292" y="17288"/>
                </a:lnTo>
                <a:lnTo>
                  <a:pt x="14292" y="17288"/>
                </a:lnTo>
                <a:lnTo>
                  <a:pt x="14292" y="17288"/>
                </a:lnTo>
                <a:lnTo>
                  <a:pt x="14831" y="17288"/>
                </a:lnTo>
                <a:lnTo>
                  <a:pt x="14831" y="17288"/>
                </a:lnTo>
                <a:lnTo>
                  <a:pt x="14831" y="17288"/>
                </a:lnTo>
                <a:lnTo>
                  <a:pt x="14831" y="17288"/>
                </a:lnTo>
                <a:lnTo>
                  <a:pt x="15640" y="17288"/>
                </a:lnTo>
                <a:lnTo>
                  <a:pt x="15640" y="17288"/>
                </a:lnTo>
                <a:lnTo>
                  <a:pt x="15640" y="17288"/>
                </a:lnTo>
                <a:lnTo>
                  <a:pt x="15640" y="17288"/>
                </a:lnTo>
                <a:lnTo>
                  <a:pt x="16179" y="17288"/>
                </a:lnTo>
                <a:lnTo>
                  <a:pt x="16179" y="17288"/>
                </a:lnTo>
                <a:lnTo>
                  <a:pt x="16179" y="17288"/>
                </a:lnTo>
                <a:lnTo>
                  <a:pt x="16179" y="17288"/>
                </a:lnTo>
                <a:lnTo>
                  <a:pt x="16179" y="17288"/>
                </a:lnTo>
                <a:lnTo>
                  <a:pt x="16719" y="17288"/>
                </a:lnTo>
                <a:lnTo>
                  <a:pt x="16719" y="17288"/>
                </a:lnTo>
                <a:lnTo>
                  <a:pt x="16719" y="17288"/>
                </a:lnTo>
                <a:lnTo>
                  <a:pt x="17258" y="17288"/>
                </a:lnTo>
                <a:lnTo>
                  <a:pt x="17258" y="17288"/>
                </a:lnTo>
                <a:lnTo>
                  <a:pt x="17258" y="17288"/>
                </a:lnTo>
                <a:lnTo>
                  <a:pt x="17258" y="17288"/>
                </a:lnTo>
                <a:lnTo>
                  <a:pt x="17797" y="17288"/>
                </a:lnTo>
                <a:lnTo>
                  <a:pt x="17797" y="17288"/>
                </a:lnTo>
                <a:lnTo>
                  <a:pt x="17797" y="17288"/>
                </a:lnTo>
                <a:lnTo>
                  <a:pt x="17797" y="17288"/>
                </a:lnTo>
                <a:lnTo>
                  <a:pt x="18606" y="17288"/>
                </a:lnTo>
                <a:lnTo>
                  <a:pt x="18606" y="17288"/>
                </a:lnTo>
                <a:lnTo>
                  <a:pt x="18606" y="17288"/>
                </a:lnTo>
                <a:lnTo>
                  <a:pt x="18606" y="17288"/>
                </a:lnTo>
                <a:lnTo>
                  <a:pt x="19146" y="17288"/>
                </a:lnTo>
                <a:lnTo>
                  <a:pt x="19146" y="19322"/>
                </a:lnTo>
                <a:lnTo>
                  <a:pt x="19146" y="19322"/>
                </a:lnTo>
                <a:lnTo>
                  <a:pt x="19146" y="19322"/>
                </a:lnTo>
                <a:lnTo>
                  <a:pt x="19146" y="19322"/>
                </a:lnTo>
                <a:lnTo>
                  <a:pt x="19146" y="17288"/>
                </a:lnTo>
                <a:lnTo>
                  <a:pt x="19685" y="17288"/>
                </a:lnTo>
                <a:lnTo>
                  <a:pt x="19685" y="17288"/>
                </a:lnTo>
                <a:lnTo>
                  <a:pt x="19685" y="17288"/>
                </a:lnTo>
                <a:lnTo>
                  <a:pt x="19685" y="17288"/>
                </a:lnTo>
                <a:lnTo>
                  <a:pt x="19685" y="17288"/>
                </a:lnTo>
                <a:lnTo>
                  <a:pt x="20224" y="17288"/>
                </a:lnTo>
                <a:lnTo>
                  <a:pt x="20224" y="17288"/>
                </a:lnTo>
                <a:lnTo>
                  <a:pt x="20224" y="17288"/>
                </a:lnTo>
                <a:lnTo>
                  <a:pt x="20224" y="17288"/>
                </a:lnTo>
                <a:lnTo>
                  <a:pt x="20224" y="17288"/>
                </a:lnTo>
                <a:lnTo>
                  <a:pt x="20224" y="17288"/>
                </a:lnTo>
                <a:lnTo>
                  <a:pt x="19685" y="17288"/>
                </a:lnTo>
                <a:lnTo>
                  <a:pt x="19685" y="17288"/>
                </a:lnTo>
                <a:lnTo>
                  <a:pt x="19685" y="15254"/>
                </a:lnTo>
                <a:lnTo>
                  <a:pt x="19685" y="15254"/>
                </a:lnTo>
                <a:lnTo>
                  <a:pt x="19685" y="15254"/>
                </a:lnTo>
                <a:lnTo>
                  <a:pt x="20224" y="15254"/>
                </a:lnTo>
                <a:lnTo>
                  <a:pt x="20224" y="15254"/>
                </a:lnTo>
                <a:lnTo>
                  <a:pt x="20224" y="15254"/>
                </a:lnTo>
                <a:lnTo>
                  <a:pt x="20224" y="15254"/>
                </a:lnTo>
                <a:lnTo>
                  <a:pt x="20764" y="15254"/>
                </a:lnTo>
                <a:lnTo>
                  <a:pt x="20764" y="15254"/>
                </a:lnTo>
                <a:lnTo>
                  <a:pt x="20764" y="15254"/>
                </a:lnTo>
                <a:lnTo>
                  <a:pt x="20764" y="15254"/>
                </a:lnTo>
                <a:lnTo>
                  <a:pt x="21573" y="15254"/>
                </a:lnTo>
                <a:lnTo>
                  <a:pt x="21573" y="15254"/>
                </a:lnTo>
                <a:lnTo>
                  <a:pt x="21573" y="15254"/>
                </a:lnTo>
                <a:lnTo>
                  <a:pt x="21573" y="15254"/>
                </a:lnTo>
                <a:lnTo>
                  <a:pt x="22112" y="15254"/>
                </a:lnTo>
                <a:lnTo>
                  <a:pt x="22112" y="15254"/>
                </a:lnTo>
                <a:lnTo>
                  <a:pt x="22112" y="15254"/>
                </a:lnTo>
                <a:lnTo>
                  <a:pt x="22651" y="15254"/>
                </a:lnTo>
                <a:lnTo>
                  <a:pt x="22651" y="15254"/>
                </a:lnTo>
                <a:lnTo>
                  <a:pt x="22651" y="15254"/>
                </a:lnTo>
                <a:lnTo>
                  <a:pt x="22651" y="15254"/>
                </a:lnTo>
                <a:lnTo>
                  <a:pt x="23191" y="15254"/>
                </a:lnTo>
                <a:lnTo>
                  <a:pt x="23191" y="15254"/>
                </a:lnTo>
                <a:lnTo>
                  <a:pt x="23191" y="15254"/>
                </a:lnTo>
                <a:lnTo>
                  <a:pt x="23191" y="15254"/>
                </a:lnTo>
                <a:lnTo>
                  <a:pt x="23730" y="15254"/>
                </a:lnTo>
                <a:lnTo>
                  <a:pt x="23730" y="15254"/>
                </a:lnTo>
                <a:lnTo>
                  <a:pt x="23730" y="15254"/>
                </a:lnTo>
                <a:lnTo>
                  <a:pt x="24539" y="15254"/>
                </a:lnTo>
                <a:lnTo>
                  <a:pt x="24539" y="15254"/>
                </a:lnTo>
                <a:lnTo>
                  <a:pt x="24539" y="15254"/>
                </a:lnTo>
                <a:lnTo>
                  <a:pt x="24539" y="15254"/>
                </a:lnTo>
                <a:lnTo>
                  <a:pt x="25078" y="15254"/>
                </a:lnTo>
                <a:lnTo>
                  <a:pt x="25078" y="13220"/>
                </a:lnTo>
                <a:lnTo>
                  <a:pt x="25078" y="13220"/>
                </a:lnTo>
                <a:lnTo>
                  <a:pt x="25078" y="13220"/>
                </a:lnTo>
                <a:lnTo>
                  <a:pt x="24539" y="13220"/>
                </a:lnTo>
                <a:lnTo>
                  <a:pt x="24539" y="13220"/>
                </a:lnTo>
                <a:lnTo>
                  <a:pt x="24539" y="13220"/>
                </a:lnTo>
                <a:lnTo>
                  <a:pt x="24539" y="13220"/>
                </a:lnTo>
                <a:lnTo>
                  <a:pt x="23730" y="13220"/>
                </a:lnTo>
                <a:lnTo>
                  <a:pt x="23730" y="13220"/>
                </a:lnTo>
                <a:lnTo>
                  <a:pt x="23730" y="13220"/>
                </a:lnTo>
                <a:lnTo>
                  <a:pt x="23730" y="11186"/>
                </a:lnTo>
                <a:lnTo>
                  <a:pt x="23730" y="11186"/>
                </a:lnTo>
                <a:lnTo>
                  <a:pt x="23730" y="11186"/>
                </a:lnTo>
                <a:lnTo>
                  <a:pt x="23730" y="11186"/>
                </a:lnTo>
                <a:lnTo>
                  <a:pt x="24539" y="11186"/>
                </a:lnTo>
                <a:lnTo>
                  <a:pt x="24539" y="11186"/>
                </a:lnTo>
                <a:lnTo>
                  <a:pt x="24539" y="11186"/>
                </a:lnTo>
                <a:lnTo>
                  <a:pt x="24539" y="11186"/>
                </a:lnTo>
                <a:lnTo>
                  <a:pt x="25078" y="11186"/>
                </a:lnTo>
                <a:lnTo>
                  <a:pt x="25078" y="11186"/>
                </a:lnTo>
                <a:lnTo>
                  <a:pt x="25078" y="11186"/>
                </a:lnTo>
                <a:lnTo>
                  <a:pt x="25078" y="11186"/>
                </a:lnTo>
                <a:lnTo>
                  <a:pt x="25617" y="11186"/>
                </a:lnTo>
                <a:lnTo>
                  <a:pt x="25617" y="11186"/>
                </a:lnTo>
                <a:lnTo>
                  <a:pt x="25617" y="11186"/>
                </a:lnTo>
                <a:lnTo>
                  <a:pt x="25617" y="11186"/>
                </a:lnTo>
                <a:lnTo>
                  <a:pt x="26157" y="11186"/>
                </a:lnTo>
                <a:lnTo>
                  <a:pt x="26157" y="11186"/>
                </a:lnTo>
                <a:lnTo>
                  <a:pt x="26157" y="11186"/>
                </a:lnTo>
                <a:lnTo>
                  <a:pt x="26157" y="11186"/>
                </a:lnTo>
                <a:lnTo>
                  <a:pt x="26696" y="11186"/>
                </a:lnTo>
                <a:lnTo>
                  <a:pt x="26696" y="11186"/>
                </a:lnTo>
                <a:lnTo>
                  <a:pt x="26696" y="11186"/>
                </a:lnTo>
                <a:lnTo>
                  <a:pt x="26696" y="11186"/>
                </a:lnTo>
                <a:lnTo>
                  <a:pt x="26696" y="11186"/>
                </a:lnTo>
                <a:lnTo>
                  <a:pt x="27505" y="11186"/>
                </a:lnTo>
                <a:lnTo>
                  <a:pt x="27505" y="11186"/>
                </a:lnTo>
                <a:lnTo>
                  <a:pt x="27505" y="11186"/>
                </a:lnTo>
                <a:lnTo>
                  <a:pt x="28044" y="11186"/>
                </a:lnTo>
                <a:lnTo>
                  <a:pt x="28044" y="11186"/>
                </a:lnTo>
                <a:lnTo>
                  <a:pt x="28044" y="11186"/>
                </a:lnTo>
                <a:lnTo>
                  <a:pt x="28044" y="11186"/>
                </a:lnTo>
                <a:lnTo>
                  <a:pt x="28584" y="11186"/>
                </a:lnTo>
                <a:lnTo>
                  <a:pt x="28584" y="11186"/>
                </a:lnTo>
                <a:lnTo>
                  <a:pt x="28584" y="11186"/>
                </a:lnTo>
                <a:lnTo>
                  <a:pt x="28584" y="11186"/>
                </a:lnTo>
                <a:lnTo>
                  <a:pt x="28584" y="11186"/>
                </a:lnTo>
                <a:lnTo>
                  <a:pt x="29123" y="11186"/>
                </a:lnTo>
                <a:lnTo>
                  <a:pt x="29123" y="13220"/>
                </a:lnTo>
                <a:lnTo>
                  <a:pt x="29123" y="13220"/>
                </a:lnTo>
                <a:lnTo>
                  <a:pt x="29123" y="13220"/>
                </a:lnTo>
                <a:lnTo>
                  <a:pt x="29662" y="13220"/>
                </a:lnTo>
                <a:lnTo>
                  <a:pt x="29662" y="13220"/>
                </a:lnTo>
                <a:lnTo>
                  <a:pt x="29662" y="13220"/>
                </a:lnTo>
                <a:lnTo>
                  <a:pt x="29662" y="13220"/>
                </a:lnTo>
                <a:lnTo>
                  <a:pt x="30471" y="13220"/>
                </a:lnTo>
                <a:lnTo>
                  <a:pt x="30471" y="13220"/>
                </a:lnTo>
                <a:lnTo>
                  <a:pt x="30471" y="13220"/>
                </a:lnTo>
                <a:lnTo>
                  <a:pt x="30471" y="13220"/>
                </a:lnTo>
                <a:lnTo>
                  <a:pt x="31011" y="13220"/>
                </a:lnTo>
                <a:lnTo>
                  <a:pt x="31011" y="13220"/>
                </a:lnTo>
                <a:lnTo>
                  <a:pt x="31011" y="13220"/>
                </a:lnTo>
                <a:lnTo>
                  <a:pt x="31550" y="13220"/>
                </a:lnTo>
                <a:lnTo>
                  <a:pt x="31550" y="13220"/>
                </a:lnTo>
                <a:lnTo>
                  <a:pt x="31550" y="13220"/>
                </a:lnTo>
                <a:lnTo>
                  <a:pt x="31550" y="13220"/>
                </a:lnTo>
                <a:lnTo>
                  <a:pt x="32089" y="13220"/>
                </a:lnTo>
                <a:lnTo>
                  <a:pt x="32089" y="13220"/>
                </a:lnTo>
                <a:lnTo>
                  <a:pt x="32089" y="13220"/>
                </a:lnTo>
                <a:lnTo>
                  <a:pt x="32089" y="13220"/>
                </a:lnTo>
                <a:lnTo>
                  <a:pt x="32089" y="13220"/>
                </a:lnTo>
                <a:lnTo>
                  <a:pt x="32629" y="13220"/>
                </a:lnTo>
                <a:lnTo>
                  <a:pt x="32629" y="13220"/>
                </a:lnTo>
                <a:lnTo>
                  <a:pt x="32629" y="13220"/>
                </a:lnTo>
                <a:lnTo>
                  <a:pt x="33438" y="13220"/>
                </a:lnTo>
                <a:lnTo>
                  <a:pt x="33438" y="13220"/>
                </a:lnTo>
                <a:lnTo>
                  <a:pt x="33438" y="13220"/>
                </a:lnTo>
                <a:lnTo>
                  <a:pt x="33438" y="13220"/>
                </a:lnTo>
                <a:lnTo>
                  <a:pt x="33438" y="13220"/>
                </a:lnTo>
                <a:lnTo>
                  <a:pt x="33977" y="13220"/>
                </a:lnTo>
                <a:lnTo>
                  <a:pt x="33977" y="13220"/>
                </a:lnTo>
                <a:lnTo>
                  <a:pt x="33977" y="15254"/>
                </a:lnTo>
                <a:lnTo>
                  <a:pt x="33977" y="15254"/>
                </a:lnTo>
                <a:lnTo>
                  <a:pt x="33977" y="15254"/>
                </a:lnTo>
                <a:lnTo>
                  <a:pt x="33977" y="15254"/>
                </a:lnTo>
                <a:lnTo>
                  <a:pt x="34516" y="15254"/>
                </a:lnTo>
                <a:lnTo>
                  <a:pt x="34516" y="15254"/>
                </a:lnTo>
                <a:lnTo>
                  <a:pt x="34516" y="15254"/>
                </a:lnTo>
                <a:lnTo>
                  <a:pt x="35056" y="15254"/>
                </a:lnTo>
                <a:lnTo>
                  <a:pt x="35056" y="15254"/>
                </a:lnTo>
                <a:lnTo>
                  <a:pt x="35056" y="15254"/>
                </a:lnTo>
                <a:lnTo>
                  <a:pt x="35056" y="13220"/>
                </a:lnTo>
                <a:lnTo>
                  <a:pt x="35056" y="13220"/>
                </a:lnTo>
                <a:lnTo>
                  <a:pt x="35056" y="13220"/>
                </a:lnTo>
                <a:lnTo>
                  <a:pt x="35595" y="13220"/>
                </a:lnTo>
                <a:lnTo>
                  <a:pt x="35595" y="13220"/>
                </a:lnTo>
                <a:lnTo>
                  <a:pt x="35595" y="13220"/>
                </a:lnTo>
                <a:lnTo>
                  <a:pt x="36404" y="13220"/>
                </a:lnTo>
                <a:lnTo>
                  <a:pt x="36404" y="13220"/>
                </a:lnTo>
                <a:lnTo>
                  <a:pt x="36404" y="13220"/>
                </a:lnTo>
                <a:lnTo>
                  <a:pt x="36404" y="13220"/>
                </a:lnTo>
                <a:lnTo>
                  <a:pt x="36404" y="13220"/>
                </a:lnTo>
                <a:lnTo>
                  <a:pt x="36404" y="13220"/>
                </a:lnTo>
                <a:lnTo>
                  <a:pt x="36404" y="13220"/>
                </a:lnTo>
                <a:lnTo>
                  <a:pt x="36404" y="13220"/>
                </a:lnTo>
                <a:lnTo>
                  <a:pt x="36404" y="13220"/>
                </a:lnTo>
                <a:lnTo>
                  <a:pt x="36404" y="11186"/>
                </a:lnTo>
                <a:lnTo>
                  <a:pt x="36404" y="11186"/>
                </a:lnTo>
                <a:lnTo>
                  <a:pt x="36404" y="11186"/>
                </a:lnTo>
                <a:lnTo>
                  <a:pt x="36404" y="11186"/>
                </a:lnTo>
                <a:lnTo>
                  <a:pt x="36404" y="11186"/>
                </a:lnTo>
                <a:lnTo>
                  <a:pt x="36943" y="11186"/>
                </a:lnTo>
                <a:lnTo>
                  <a:pt x="36943" y="11186"/>
                </a:lnTo>
                <a:lnTo>
                  <a:pt x="36943" y="11186"/>
                </a:lnTo>
                <a:lnTo>
                  <a:pt x="36943" y="11186"/>
                </a:lnTo>
                <a:lnTo>
                  <a:pt x="36943" y="11186"/>
                </a:lnTo>
                <a:lnTo>
                  <a:pt x="37483" y="11186"/>
                </a:lnTo>
                <a:lnTo>
                  <a:pt x="37483" y="11186"/>
                </a:lnTo>
                <a:lnTo>
                  <a:pt x="37483" y="11186"/>
                </a:lnTo>
                <a:lnTo>
                  <a:pt x="38022" y="11186"/>
                </a:lnTo>
                <a:lnTo>
                  <a:pt x="38022" y="11186"/>
                </a:lnTo>
                <a:lnTo>
                  <a:pt x="38022" y="8135"/>
                </a:lnTo>
                <a:lnTo>
                  <a:pt x="38022" y="8135"/>
                </a:lnTo>
                <a:lnTo>
                  <a:pt x="37483" y="8135"/>
                </a:lnTo>
                <a:lnTo>
                  <a:pt x="37483" y="8135"/>
                </a:lnTo>
                <a:lnTo>
                  <a:pt x="37483" y="8135"/>
                </a:lnTo>
                <a:lnTo>
                  <a:pt x="37483" y="8135"/>
                </a:lnTo>
                <a:lnTo>
                  <a:pt x="37483" y="8135"/>
                </a:lnTo>
                <a:lnTo>
                  <a:pt x="37483" y="8135"/>
                </a:lnTo>
                <a:lnTo>
                  <a:pt x="37483" y="8135"/>
                </a:lnTo>
                <a:lnTo>
                  <a:pt x="38022" y="8135"/>
                </a:lnTo>
                <a:lnTo>
                  <a:pt x="38022" y="6101"/>
                </a:lnTo>
                <a:lnTo>
                  <a:pt x="38022" y="6101"/>
                </a:lnTo>
                <a:lnTo>
                  <a:pt x="38022" y="6101"/>
                </a:lnTo>
                <a:lnTo>
                  <a:pt x="38022" y="6101"/>
                </a:lnTo>
                <a:lnTo>
                  <a:pt x="38561" y="6101"/>
                </a:lnTo>
                <a:lnTo>
                  <a:pt x="38561" y="6101"/>
                </a:lnTo>
                <a:lnTo>
                  <a:pt x="38561" y="6101"/>
                </a:lnTo>
                <a:lnTo>
                  <a:pt x="38561" y="6101"/>
                </a:lnTo>
                <a:lnTo>
                  <a:pt x="39370" y="6101"/>
                </a:lnTo>
                <a:lnTo>
                  <a:pt x="39370" y="6101"/>
                </a:lnTo>
                <a:lnTo>
                  <a:pt x="39370" y="6101"/>
                </a:lnTo>
                <a:lnTo>
                  <a:pt x="39910" y="6101"/>
                </a:lnTo>
                <a:lnTo>
                  <a:pt x="39910" y="6101"/>
                </a:lnTo>
                <a:lnTo>
                  <a:pt x="39910" y="6101"/>
                </a:lnTo>
                <a:lnTo>
                  <a:pt x="39910" y="6101"/>
                </a:lnTo>
                <a:lnTo>
                  <a:pt x="40449" y="6101"/>
                </a:lnTo>
                <a:lnTo>
                  <a:pt x="40449" y="8135"/>
                </a:lnTo>
                <a:lnTo>
                  <a:pt x="40449" y="8135"/>
                </a:lnTo>
                <a:lnTo>
                  <a:pt x="40449" y="8135"/>
                </a:lnTo>
                <a:lnTo>
                  <a:pt x="40449" y="8135"/>
                </a:lnTo>
                <a:lnTo>
                  <a:pt x="40988" y="8135"/>
                </a:lnTo>
                <a:lnTo>
                  <a:pt x="40988" y="8135"/>
                </a:lnTo>
                <a:lnTo>
                  <a:pt x="40988" y="8135"/>
                </a:lnTo>
                <a:lnTo>
                  <a:pt x="41528" y="8135"/>
                </a:lnTo>
                <a:lnTo>
                  <a:pt x="41528" y="8135"/>
                </a:lnTo>
                <a:lnTo>
                  <a:pt x="41528" y="8135"/>
                </a:lnTo>
                <a:lnTo>
                  <a:pt x="41528" y="8135"/>
                </a:lnTo>
                <a:lnTo>
                  <a:pt x="42337" y="8135"/>
                </a:lnTo>
                <a:lnTo>
                  <a:pt x="42337" y="8135"/>
                </a:lnTo>
                <a:lnTo>
                  <a:pt x="42337" y="8135"/>
                </a:lnTo>
                <a:lnTo>
                  <a:pt x="42337" y="8135"/>
                </a:lnTo>
                <a:lnTo>
                  <a:pt x="42337" y="8135"/>
                </a:lnTo>
                <a:lnTo>
                  <a:pt x="42876" y="8135"/>
                </a:lnTo>
                <a:lnTo>
                  <a:pt x="42876" y="8135"/>
                </a:lnTo>
                <a:lnTo>
                  <a:pt x="42876" y="8135"/>
                </a:lnTo>
                <a:lnTo>
                  <a:pt x="42876" y="8135"/>
                </a:lnTo>
                <a:lnTo>
                  <a:pt x="42337" y="8135"/>
                </a:lnTo>
                <a:lnTo>
                  <a:pt x="42337" y="8135"/>
                </a:lnTo>
                <a:lnTo>
                  <a:pt x="42337" y="6101"/>
                </a:lnTo>
                <a:lnTo>
                  <a:pt x="42337" y="6101"/>
                </a:lnTo>
                <a:lnTo>
                  <a:pt x="42337" y="6101"/>
                </a:lnTo>
                <a:lnTo>
                  <a:pt x="41528" y="6101"/>
                </a:lnTo>
                <a:lnTo>
                  <a:pt x="41528" y="6101"/>
                </a:lnTo>
                <a:lnTo>
                  <a:pt x="41528" y="6101"/>
                </a:lnTo>
                <a:lnTo>
                  <a:pt x="41528" y="6101"/>
                </a:lnTo>
                <a:lnTo>
                  <a:pt x="41528" y="6101"/>
                </a:lnTo>
                <a:lnTo>
                  <a:pt x="40988" y="6101"/>
                </a:lnTo>
                <a:lnTo>
                  <a:pt x="40988" y="6101"/>
                </a:lnTo>
                <a:lnTo>
                  <a:pt x="40988" y="6101"/>
                </a:lnTo>
                <a:lnTo>
                  <a:pt x="40449" y="6101"/>
                </a:lnTo>
                <a:lnTo>
                  <a:pt x="40449" y="6101"/>
                </a:lnTo>
                <a:lnTo>
                  <a:pt x="40449" y="6101"/>
                </a:lnTo>
                <a:lnTo>
                  <a:pt x="40449" y="4067"/>
                </a:lnTo>
                <a:lnTo>
                  <a:pt x="40449" y="4067"/>
                </a:lnTo>
                <a:lnTo>
                  <a:pt x="40988" y="4067"/>
                </a:lnTo>
                <a:lnTo>
                  <a:pt x="40988" y="4067"/>
                </a:lnTo>
                <a:lnTo>
                  <a:pt x="40988" y="4067"/>
                </a:lnTo>
                <a:lnTo>
                  <a:pt x="41528" y="4067"/>
                </a:lnTo>
                <a:lnTo>
                  <a:pt x="41528" y="4067"/>
                </a:lnTo>
                <a:lnTo>
                  <a:pt x="41528" y="4067"/>
                </a:lnTo>
                <a:lnTo>
                  <a:pt x="41528" y="4067"/>
                </a:lnTo>
                <a:lnTo>
                  <a:pt x="42337" y="4067"/>
                </a:lnTo>
                <a:lnTo>
                  <a:pt x="42337" y="4067"/>
                </a:lnTo>
                <a:lnTo>
                  <a:pt x="42337" y="4067"/>
                </a:lnTo>
                <a:lnTo>
                  <a:pt x="42337" y="4067"/>
                </a:lnTo>
                <a:lnTo>
                  <a:pt x="42876" y="4067"/>
                </a:lnTo>
                <a:lnTo>
                  <a:pt x="42876" y="4067"/>
                </a:lnTo>
                <a:lnTo>
                  <a:pt x="42876" y="4067"/>
                </a:lnTo>
                <a:lnTo>
                  <a:pt x="43415" y="4067"/>
                </a:lnTo>
                <a:lnTo>
                  <a:pt x="43415" y="4067"/>
                </a:lnTo>
                <a:lnTo>
                  <a:pt x="43415" y="4067"/>
                </a:lnTo>
                <a:lnTo>
                  <a:pt x="43415" y="4067"/>
                </a:lnTo>
                <a:lnTo>
                  <a:pt x="43955" y="4067"/>
                </a:lnTo>
                <a:lnTo>
                  <a:pt x="43955" y="4067"/>
                </a:lnTo>
                <a:lnTo>
                  <a:pt x="43955" y="4067"/>
                </a:lnTo>
                <a:lnTo>
                  <a:pt x="43955" y="4067"/>
                </a:lnTo>
                <a:lnTo>
                  <a:pt x="44494" y="4067"/>
                </a:lnTo>
                <a:lnTo>
                  <a:pt x="44494" y="4067"/>
                </a:lnTo>
                <a:lnTo>
                  <a:pt x="44494" y="4067"/>
                </a:lnTo>
                <a:lnTo>
                  <a:pt x="45303" y="4067"/>
                </a:lnTo>
                <a:lnTo>
                  <a:pt x="45303" y="4067"/>
                </a:lnTo>
                <a:lnTo>
                  <a:pt x="45303" y="4067"/>
                </a:lnTo>
                <a:lnTo>
                  <a:pt x="45303" y="4067"/>
                </a:lnTo>
                <a:lnTo>
                  <a:pt x="45303" y="4067"/>
                </a:lnTo>
                <a:lnTo>
                  <a:pt x="45303" y="4067"/>
                </a:lnTo>
                <a:lnTo>
                  <a:pt x="45303" y="4067"/>
                </a:lnTo>
                <a:lnTo>
                  <a:pt x="45303" y="4067"/>
                </a:lnTo>
                <a:lnTo>
                  <a:pt x="45303" y="2033"/>
                </a:lnTo>
                <a:lnTo>
                  <a:pt x="45842" y="2033"/>
                </a:lnTo>
                <a:lnTo>
                  <a:pt x="45842" y="2033"/>
                </a:lnTo>
                <a:lnTo>
                  <a:pt x="45842" y="2033"/>
                </a:lnTo>
                <a:lnTo>
                  <a:pt x="45842" y="2033"/>
                </a:lnTo>
                <a:lnTo>
                  <a:pt x="46382" y="2033"/>
                </a:lnTo>
                <a:lnTo>
                  <a:pt x="46382" y="2033"/>
                </a:lnTo>
                <a:lnTo>
                  <a:pt x="46382" y="2033"/>
                </a:lnTo>
                <a:lnTo>
                  <a:pt x="46921" y="2033"/>
                </a:lnTo>
                <a:lnTo>
                  <a:pt x="46921" y="2033"/>
                </a:lnTo>
                <a:lnTo>
                  <a:pt x="46921" y="2033"/>
                </a:lnTo>
                <a:lnTo>
                  <a:pt x="46921" y="2033"/>
                </a:lnTo>
                <a:lnTo>
                  <a:pt x="47460" y="2033"/>
                </a:lnTo>
                <a:lnTo>
                  <a:pt x="47460" y="2033"/>
                </a:lnTo>
                <a:lnTo>
                  <a:pt x="47460" y="2033"/>
                </a:lnTo>
                <a:lnTo>
                  <a:pt x="47460" y="2033"/>
                </a:lnTo>
                <a:lnTo>
                  <a:pt x="47460" y="2033"/>
                </a:lnTo>
                <a:lnTo>
                  <a:pt x="48269" y="2033"/>
                </a:lnTo>
                <a:lnTo>
                  <a:pt x="48269" y="2033"/>
                </a:lnTo>
                <a:lnTo>
                  <a:pt x="48269" y="2033"/>
                </a:lnTo>
                <a:lnTo>
                  <a:pt x="48808" y="2033"/>
                </a:lnTo>
                <a:lnTo>
                  <a:pt x="48808" y="2033"/>
                </a:lnTo>
                <a:lnTo>
                  <a:pt x="48808" y="2033"/>
                </a:lnTo>
                <a:lnTo>
                  <a:pt x="48808" y="2033"/>
                </a:lnTo>
                <a:lnTo>
                  <a:pt x="49348" y="2033"/>
                </a:lnTo>
                <a:lnTo>
                  <a:pt x="49348" y="2033"/>
                </a:lnTo>
                <a:lnTo>
                  <a:pt x="49348" y="2033"/>
                </a:lnTo>
                <a:lnTo>
                  <a:pt x="49348" y="2033"/>
                </a:lnTo>
                <a:lnTo>
                  <a:pt x="49348" y="2033"/>
                </a:lnTo>
                <a:lnTo>
                  <a:pt x="49887" y="2033"/>
                </a:lnTo>
                <a:lnTo>
                  <a:pt x="49887" y="2033"/>
                </a:lnTo>
                <a:lnTo>
                  <a:pt x="49887" y="2033"/>
                </a:lnTo>
                <a:lnTo>
                  <a:pt x="50426" y="2033"/>
                </a:lnTo>
                <a:lnTo>
                  <a:pt x="50426" y="2033"/>
                </a:lnTo>
                <a:lnTo>
                  <a:pt x="50426" y="4067"/>
                </a:lnTo>
                <a:lnTo>
                  <a:pt x="50426" y="4067"/>
                </a:lnTo>
                <a:lnTo>
                  <a:pt x="50426" y="4067"/>
                </a:lnTo>
                <a:lnTo>
                  <a:pt x="51235" y="4067"/>
                </a:lnTo>
                <a:lnTo>
                  <a:pt x="51235" y="4067"/>
                </a:lnTo>
                <a:lnTo>
                  <a:pt x="51235" y="4067"/>
                </a:lnTo>
                <a:lnTo>
                  <a:pt x="51235" y="2033"/>
                </a:lnTo>
                <a:lnTo>
                  <a:pt x="51235" y="2033"/>
                </a:lnTo>
                <a:lnTo>
                  <a:pt x="51775" y="2033"/>
                </a:lnTo>
                <a:lnTo>
                  <a:pt x="51775" y="2033"/>
                </a:lnTo>
                <a:lnTo>
                  <a:pt x="51775" y="2033"/>
                </a:lnTo>
                <a:lnTo>
                  <a:pt x="52314" y="2033"/>
                </a:lnTo>
                <a:lnTo>
                  <a:pt x="52314" y="2033"/>
                </a:lnTo>
                <a:lnTo>
                  <a:pt x="52314" y="2033"/>
                </a:lnTo>
                <a:lnTo>
                  <a:pt x="52314" y="2033"/>
                </a:lnTo>
                <a:lnTo>
                  <a:pt x="52314" y="4067"/>
                </a:lnTo>
                <a:lnTo>
                  <a:pt x="52314" y="4067"/>
                </a:lnTo>
                <a:lnTo>
                  <a:pt x="52853" y="4067"/>
                </a:lnTo>
                <a:lnTo>
                  <a:pt x="52853" y="4067"/>
                </a:lnTo>
                <a:lnTo>
                  <a:pt x="52853" y="2033"/>
                </a:lnTo>
                <a:lnTo>
                  <a:pt x="52853" y="2033"/>
                </a:lnTo>
                <a:lnTo>
                  <a:pt x="52853" y="2033"/>
                </a:lnTo>
                <a:lnTo>
                  <a:pt x="52853" y="2033"/>
                </a:lnTo>
                <a:lnTo>
                  <a:pt x="52853" y="2033"/>
                </a:lnTo>
                <a:lnTo>
                  <a:pt x="53393" y="2033"/>
                </a:lnTo>
                <a:lnTo>
                  <a:pt x="53393" y="2033"/>
                </a:lnTo>
                <a:lnTo>
                  <a:pt x="53393" y="2033"/>
                </a:lnTo>
                <a:lnTo>
                  <a:pt x="53393" y="2033"/>
                </a:lnTo>
                <a:lnTo>
                  <a:pt x="54202" y="2033"/>
                </a:lnTo>
                <a:lnTo>
                  <a:pt x="54202" y="2033"/>
                </a:lnTo>
                <a:lnTo>
                  <a:pt x="54202" y="4067"/>
                </a:lnTo>
                <a:lnTo>
                  <a:pt x="54202" y="4067"/>
                </a:lnTo>
                <a:lnTo>
                  <a:pt x="54202" y="4067"/>
                </a:lnTo>
                <a:lnTo>
                  <a:pt x="54741" y="4067"/>
                </a:lnTo>
                <a:lnTo>
                  <a:pt x="54741" y="4067"/>
                </a:lnTo>
                <a:lnTo>
                  <a:pt x="54741" y="2033"/>
                </a:lnTo>
                <a:lnTo>
                  <a:pt x="54741" y="2033"/>
                </a:lnTo>
                <a:lnTo>
                  <a:pt x="54741" y="2033"/>
                </a:lnTo>
                <a:lnTo>
                  <a:pt x="55280" y="2033"/>
                </a:lnTo>
                <a:lnTo>
                  <a:pt x="55280" y="2033"/>
                </a:lnTo>
                <a:lnTo>
                  <a:pt x="55280" y="2033"/>
                </a:lnTo>
                <a:lnTo>
                  <a:pt x="55820" y="2033"/>
                </a:lnTo>
                <a:lnTo>
                  <a:pt x="55820" y="2033"/>
                </a:lnTo>
                <a:lnTo>
                  <a:pt x="55820" y="4067"/>
                </a:lnTo>
                <a:lnTo>
                  <a:pt x="55820" y="4067"/>
                </a:lnTo>
                <a:lnTo>
                  <a:pt x="55820" y="4067"/>
                </a:lnTo>
                <a:lnTo>
                  <a:pt x="56359" y="4067"/>
                </a:lnTo>
                <a:lnTo>
                  <a:pt x="56359" y="4067"/>
                </a:lnTo>
                <a:lnTo>
                  <a:pt x="56359" y="4067"/>
                </a:lnTo>
                <a:lnTo>
                  <a:pt x="57168" y="4067"/>
                </a:lnTo>
                <a:lnTo>
                  <a:pt x="57168" y="4067"/>
                </a:lnTo>
                <a:lnTo>
                  <a:pt x="57168" y="4067"/>
                </a:lnTo>
                <a:lnTo>
                  <a:pt x="57168" y="2033"/>
                </a:lnTo>
                <a:lnTo>
                  <a:pt x="57168" y="2033"/>
                </a:lnTo>
                <a:lnTo>
                  <a:pt x="57168" y="2033"/>
                </a:lnTo>
                <a:lnTo>
                  <a:pt x="56359" y="2033"/>
                </a:lnTo>
                <a:lnTo>
                  <a:pt x="56359" y="2033"/>
                </a:lnTo>
                <a:lnTo>
                  <a:pt x="56359" y="2033"/>
                </a:lnTo>
                <a:lnTo>
                  <a:pt x="56359" y="2033"/>
                </a:lnTo>
                <a:lnTo>
                  <a:pt x="56359" y="2033"/>
                </a:lnTo>
                <a:lnTo>
                  <a:pt x="56359" y="0"/>
                </a:lnTo>
                <a:lnTo>
                  <a:pt x="56359" y="0"/>
                </a:lnTo>
                <a:lnTo>
                  <a:pt x="56359" y="0"/>
                </a:lnTo>
                <a:lnTo>
                  <a:pt x="57168" y="0"/>
                </a:lnTo>
                <a:lnTo>
                  <a:pt x="57168" y="0"/>
                </a:lnTo>
                <a:lnTo>
                  <a:pt x="57168" y="0"/>
                </a:lnTo>
                <a:lnTo>
                  <a:pt x="57168" y="0"/>
                </a:lnTo>
                <a:lnTo>
                  <a:pt x="57707" y="0"/>
                </a:lnTo>
                <a:lnTo>
                  <a:pt x="57707" y="0"/>
                </a:lnTo>
                <a:lnTo>
                  <a:pt x="57707" y="0"/>
                </a:lnTo>
                <a:lnTo>
                  <a:pt x="57707" y="0"/>
                </a:lnTo>
                <a:lnTo>
                  <a:pt x="57707" y="0"/>
                </a:lnTo>
                <a:lnTo>
                  <a:pt x="58247" y="0"/>
                </a:lnTo>
                <a:lnTo>
                  <a:pt x="58247" y="0"/>
                </a:lnTo>
                <a:lnTo>
                  <a:pt x="58247" y="0"/>
                </a:lnTo>
                <a:lnTo>
                  <a:pt x="58786" y="0"/>
                </a:lnTo>
                <a:lnTo>
                  <a:pt x="58786" y="0"/>
                </a:lnTo>
                <a:lnTo>
                  <a:pt x="58786" y="0"/>
                </a:lnTo>
                <a:lnTo>
                  <a:pt x="58786" y="0"/>
                </a:lnTo>
                <a:lnTo>
                  <a:pt x="59325" y="0"/>
                </a:lnTo>
                <a:lnTo>
                  <a:pt x="59325" y="0"/>
                </a:lnTo>
                <a:lnTo>
                  <a:pt x="59325" y="0"/>
                </a:lnTo>
                <a:lnTo>
                  <a:pt x="59325" y="0"/>
                </a:lnTo>
                <a:lnTo>
                  <a:pt x="59325" y="0"/>
                </a:lnTo>
                <a:lnTo>
                  <a:pt x="59865" y="0"/>
                </a:lnTo>
                <a:lnTo>
                  <a:pt x="59865" y="0"/>
                </a:lnTo>
                <a:lnTo>
                  <a:pt x="59865" y="0"/>
                </a:lnTo>
                <a:lnTo>
                  <a:pt x="60674" y="0"/>
                </a:lnTo>
                <a:lnTo>
                  <a:pt x="60674" y="0"/>
                </a:lnTo>
                <a:lnTo>
                  <a:pt x="60674" y="0"/>
                </a:lnTo>
                <a:lnTo>
                  <a:pt x="60674" y="0"/>
                </a:lnTo>
                <a:lnTo>
                  <a:pt x="61213" y="0"/>
                </a:lnTo>
                <a:lnTo>
                  <a:pt x="61213" y="0"/>
                </a:lnTo>
                <a:lnTo>
                  <a:pt x="61213" y="0"/>
                </a:lnTo>
                <a:lnTo>
                  <a:pt x="61213" y="0"/>
                </a:lnTo>
                <a:lnTo>
                  <a:pt x="61752" y="0"/>
                </a:lnTo>
                <a:lnTo>
                  <a:pt x="61752" y="0"/>
                </a:lnTo>
                <a:lnTo>
                  <a:pt x="61752" y="0"/>
                </a:lnTo>
                <a:lnTo>
                  <a:pt x="62292" y="0"/>
                </a:lnTo>
                <a:lnTo>
                  <a:pt x="62292" y="0"/>
                </a:lnTo>
                <a:lnTo>
                  <a:pt x="62292" y="0"/>
                </a:lnTo>
                <a:lnTo>
                  <a:pt x="62292" y="0"/>
                </a:lnTo>
                <a:lnTo>
                  <a:pt x="62292" y="0"/>
                </a:lnTo>
                <a:lnTo>
                  <a:pt x="62831" y="0"/>
                </a:lnTo>
                <a:lnTo>
                  <a:pt x="62831" y="0"/>
                </a:lnTo>
                <a:lnTo>
                  <a:pt x="62831" y="0"/>
                </a:lnTo>
                <a:lnTo>
                  <a:pt x="62831" y="0"/>
                </a:lnTo>
                <a:lnTo>
                  <a:pt x="62831" y="0"/>
                </a:lnTo>
                <a:lnTo>
                  <a:pt x="63640" y="0"/>
                </a:lnTo>
                <a:lnTo>
                  <a:pt x="63640" y="0"/>
                </a:lnTo>
                <a:lnTo>
                  <a:pt x="63640" y="0"/>
                </a:lnTo>
                <a:lnTo>
                  <a:pt x="64179" y="0"/>
                </a:lnTo>
                <a:lnTo>
                  <a:pt x="64179" y="0"/>
                </a:lnTo>
                <a:lnTo>
                  <a:pt x="64179" y="0"/>
                </a:lnTo>
                <a:lnTo>
                  <a:pt x="64179" y="0"/>
                </a:lnTo>
                <a:lnTo>
                  <a:pt x="64719" y="0"/>
                </a:lnTo>
                <a:lnTo>
                  <a:pt x="64719" y="2033"/>
                </a:lnTo>
                <a:lnTo>
                  <a:pt x="64719" y="2033"/>
                </a:lnTo>
                <a:lnTo>
                  <a:pt x="64719" y="2033"/>
                </a:lnTo>
                <a:lnTo>
                  <a:pt x="64719" y="2033"/>
                </a:lnTo>
                <a:lnTo>
                  <a:pt x="65258" y="2033"/>
                </a:lnTo>
                <a:lnTo>
                  <a:pt x="65258" y="2033"/>
                </a:lnTo>
                <a:lnTo>
                  <a:pt x="65258" y="2033"/>
                </a:lnTo>
                <a:lnTo>
                  <a:pt x="65258" y="0"/>
                </a:lnTo>
                <a:lnTo>
                  <a:pt x="65797" y="0"/>
                </a:lnTo>
                <a:lnTo>
                  <a:pt x="65797" y="0"/>
                </a:lnTo>
                <a:lnTo>
                  <a:pt x="65797" y="0"/>
                </a:lnTo>
                <a:lnTo>
                  <a:pt x="65797" y="0"/>
                </a:lnTo>
                <a:lnTo>
                  <a:pt x="66606" y="0"/>
                </a:lnTo>
                <a:lnTo>
                  <a:pt x="66606" y="0"/>
                </a:lnTo>
                <a:lnTo>
                  <a:pt x="66606" y="0"/>
                </a:lnTo>
                <a:lnTo>
                  <a:pt x="66606" y="0"/>
                </a:lnTo>
                <a:lnTo>
                  <a:pt x="67146" y="0"/>
                </a:lnTo>
                <a:lnTo>
                  <a:pt x="67146" y="0"/>
                </a:lnTo>
                <a:lnTo>
                  <a:pt x="67146" y="0"/>
                </a:lnTo>
                <a:lnTo>
                  <a:pt x="67146" y="0"/>
                </a:lnTo>
                <a:lnTo>
                  <a:pt x="67685" y="0"/>
                </a:lnTo>
                <a:lnTo>
                  <a:pt x="67685" y="0"/>
                </a:lnTo>
                <a:lnTo>
                  <a:pt x="67685" y="0"/>
                </a:lnTo>
                <a:lnTo>
                  <a:pt x="67685" y="0"/>
                </a:lnTo>
                <a:lnTo>
                  <a:pt x="67685" y="0"/>
                </a:lnTo>
                <a:lnTo>
                  <a:pt x="68224" y="0"/>
                </a:lnTo>
                <a:lnTo>
                  <a:pt x="68224" y="0"/>
                </a:lnTo>
                <a:lnTo>
                  <a:pt x="68224" y="0"/>
                </a:lnTo>
                <a:lnTo>
                  <a:pt x="68224" y="0"/>
                </a:lnTo>
                <a:lnTo>
                  <a:pt x="68764" y="0"/>
                </a:lnTo>
                <a:lnTo>
                  <a:pt x="68764" y="0"/>
                </a:lnTo>
                <a:lnTo>
                  <a:pt x="68764" y="0"/>
                </a:lnTo>
                <a:lnTo>
                  <a:pt x="69573" y="0"/>
                </a:lnTo>
                <a:lnTo>
                  <a:pt x="69573" y="0"/>
                </a:lnTo>
                <a:lnTo>
                  <a:pt x="69573" y="0"/>
                </a:lnTo>
                <a:lnTo>
                  <a:pt x="69573" y="0"/>
                </a:lnTo>
                <a:lnTo>
                  <a:pt x="70112" y="0"/>
                </a:lnTo>
                <a:lnTo>
                  <a:pt x="70112" y="0"/>
                </a:lnTo>
                <a:lnTo>
                  <a:pt x="70112" y="0"/>
                </a:lnTo>
                <a:lnTo>
                  <a:pt x="70112" y="0"/>
                </a:lnTo>
                <a:lnTo>
                  <a:pt x="70112" y="0"/>
                </a:lnTo>
                <a:lnTo>
                  <a:pt x="70112" y="0"/>
                </a:lnTo>
                <a:lnTo>
                  <a:pt x="70112" y="0"/>
                </a:lnTo>
                <a:lnTo>
                  <a:pt x="70112" y="0"/>
                </a:lnTo>
                <a:lnTo>
                  <a:pt x="70112" y="0"/>
                </a:lnTo>
                <a:lnTo>
                  <a:pt x="69573" y="0"/>
                </a:lnTo>
                <a:lnTo>
                  <a:pt x="69573" y="0"/>
                </a:lnTo>
                <a:lnTo>
                  <a:pt x="69573" y="2033"/>
                </a:lnTo>
                <a:lnTo>
                  <a:pt x="69573" y="2033"/>
                </a:lnTo>
                <a:lnTo>
                  <a:pt x="69573" y="2033"/>
                </a:lnTo>
                <a:lnTo>
                  <a:pt x="69573" y="2033"/>
                </a:lnTo>
                <a:lnTo>
                  <a:pt x="69573" y="2033"/>
                </a:lnTo>
                <a:lnTo>
                  <a:pt x="70112" y="2033"/>
                </a:lnTo>
                <a:lnTo>
                  <a:pt x="70112" y="2033"/>
                </a:lnTo>
                <a:lnTo>
                  <a:pt x="70112" y="2033"/>
                </a:lnTo>
                <a:lnTo>
                  <a:pt x="70112" y="2033"/>
                </a:lnTo>
                <a:lnTo>
                  <a:pt x="70112" y="2033"/>
                </a:lnTo>
                <a:lnTo>
                  <a:pt x="70112" y="4067"/>
                </a:lnTo>
                <a:lnTo>
                  <a:pt x="70651" y="4067"/>
                </a:lnTo>
                <a:lnTo>
                  <a:pt x="70651" y="4067"/>
                </a:lnTo>
                <a:lnTo>
                  <a:pt x="70651" y="4067"/>
                </a:lnTo>
                <a:lnTo>
                  <a:pt x="70651" y="4067"/>
                </a:lnTo>
                <a:lnTo>
                  <a:pt x="71191" y="4067"/>
                </a:lnTo>
                <a:lnTo>
                  <a:pt x="71191" y="4067"/>
                </a:lnTo>
                <a:lnTo>
                  <a:pt x="71191" y="4067"/>
                </a:lnTo>
                <a:lnTo>
                  <a:pt x="71191" y="4067"/>
                </a:lnTo>
                <a:lnTo>
                  <a:pt x="71191" y="4067"/>
                </a:lnTo>
                <a:lnTo>
                  <a:pt x="71730" y="4067"/>
                </a:lnTo>
                <a:lnTo>
                  <a:pt x="71730" y="4067"/>
                </a:lnTo>
                <a:lnTo>
                  <a:pt x="71730" y="4067"/>
                </a:lnTo>
                <a:lnTo>
                  <a:pt x="71730" y="4067"/>
                </a:lnTo>
                <a:lnTo>
                  <a:pt x="71730" y="4067"/>
                </a:lnTo>
                <a:lnTo>
                  <a:pt x="71730" y="4067"/>
                </a:lnTo>
                <a:lnTo>
                  <a:pt x="71730" y="4067"/>
                </a:lnTo>
                <a:lnTo>
                  <a:pt x="71730" y="4067"/>
                </a:lnTo>
                <a:lnTo>
                  <a:pt x="71191" y="4067"/>
                </a:lnTo>
                <a:lnTo>
                  <a:pt x="71191" y="4067"/>
                </a:lnTo>
                <a:lnTo>
                  <a:pt x="71191" y="4067"/>
                </a:lnTo>
                <a:lnTo>
                  <a:pt x="71191" y="4067"/>
                </a:lnTo>
                <a:lnTo>
                  <a:pt x="71191" y="2033"/>
                </a:lnTo>
                <a:lnTo>
                  <a:pt x="71191" y="2033"/>
                </a:lnTo>
                <a:lnTo>
                  <a:pt x="71191" y="2033"/>
                </a:lnTo>
                <a:lnTo>
                  <a:pt x="71191" y="2033"/>
                </a:lnTo>
                <a:lnTo>
                  <a:pt x="71730" y="2033"/>
                </a:lnTo>
                <a:lnTo>
                  <a:pt x="71730" y="2033"/>
                </a:lnTo>
                <a:lnTo>
                  <a:pt x="71730" y="2033"/>
                </a:lnTo>
                <a:lnTo>
                  <a:pt x="71730" y="2033"/>
                </a:lnTo>
                <a:lnTo>
                  <a:pt x="72539" y="2033"/>
                </a:lnTo>
                <a:lnTo>
                  <a:pt x="72539" y="2033"/>
                </a:lnTo>
                <a:lnTo>
                  <a:pt x="72539" y="2033"/>
                </a:lnTo>
                <a:lnTo>
                  <a:pt x="72539" y="2033"/>
                </a:lnTo>
                <a:lnTo>
                  <a:pt x="73078" y="2033"/>
                </a:lnTo>
                <a:lnTo>
                  <a:pt x="73078" y="2033"/>
                </a:lnTo>
                <a:lnTo>
                  <a:pt x="73078" y="2033"/>
                </a:lnTo>
                <a:lnTo>
                  <a:pt x="73078" y="2033"/>
                </a:lnTo>
                <a:lnTo>
                  <a:pt x="73617" y="2033"/>
                </a:lnTo>
                <a:lnTo>
                  <a:pt x="73617" y="0"/>
                </a:lnTo>
                <a:lnTo>
                  <a:pt x="73617" y="0"/>
                </a:lnTo>
                <a:lnTo>
                  <a:pt x="73617" y="0"/>
                </a:lnTo>
                <a:lnTo>
                  <a:pt x="73617" y="0"/>
                </a:lnTo>
                <a:lnTo>
                  <a:pt x="74157" y="0"/>
                </a:lnTo>
                <a:lnTo>
                  <a:pt x="74157" y="0"/>
                </a:lnTo>
                <a:lnTo>
                  <a:pt x="74157" y="0"/>
                </a:lnTo>
                <a:lnTo>
                  <a:pt x="74157" y="0"/>
                </a:lnTo>
                <a:lnTo>
                  <a:pt x="74696" y="0"/>
                </a:lnTo>
                <a:lnTo>
                  <a:pt x="74696" y="0"/>
                </a:lnTo>
                <a:lnTo>
                  <a:pt x="74696" y="0"/>
                </a:lnTo>
                <a:lnTo>
                  <a:pt x="74696" y="0"/>
                </a:lnTo>
                <a:lnTo>
                  <a:pt x="75505" y="0"/>
                </a:lnTo>
                <a:lnTo>
                  <a:pt x="75505" y="0"/>
                </a:lnTo>
                <a:lnTo>
                  <a:pt x="75505" y="0"/>
                </a:lnTo>
                <a:lnTo>
                  <a:pt x="75505" y="0"/>
                </a:lnTo>
                <a:lnTo>
                  <a:pt x="76044" y="0"/>
                </a:lnTo>
                <a:lnTo>
                  <a:pt x="76044" y="0"/>
                </a:lnTo>
                <a:lnTo>
                  <a:pt x="76044" y="0"/>
                </a:lnTo>
                <a:lnTo>
                  <a:pt x="76584" y="0"/>
                </a:lnTo>
                <a:lnTo>
                  <a:pt x="76584" y="0"/>
                </a:lnTo>
                <a:lnTo>
                  <a:pt x="76584" y="0"/>
                </a:lnTo>
                <a:lnTo>
                  <a:pt x="76584" y="0"/>
                </a:lnTo>
                <a:lnTo>
                  <a:pt x="77123" y="0"/>
                </a:lnTo>
                <a:lnTo>
                  <a:pt x="77123" y="0"/>
                </a:lnTo>
                <a:lnTo>
                  <a:pt x="77123" y="0"/>
                </a:lnTo>
                <a:lnTo>
                  <a:pt x="77662" y="0"/>
                </a:lnTo>
                <a:lnTo>
                  <a:pt x="77662" y="0"/>
                </a:lnTo>
                <a:lnTo>
                  <a:pt x="77662" y="0"/>
                </a:lnTo>
                <a:lnTo>
                  <a:pt x="77662" y="0"/>
                </a:lnTo>
                <a:lnTo>
                  <a:pt x="78471" y="0"/>
                </a:lnTo>
                <a:lnTo>
                  <a:pt x="78471" y="0"/>
                </a:lnTo>
                <a:lnTo>
                  <a:pt x="78471" y="0"/>
                </a:lnTo>
                <a:lnTo>
                  <a:pt x="78471" y="0"/>
                </a:lnTo>
                <a:lnTo>
                  <a:pt x="79011" y="0"/>
                </a:lnTo>
                <a:lnTo>
                  <a:pt x="79011" y="0"/>
                </a:lnTo>
                <a:lnTo>
                  <a:pt x="79011" y="0"/>
                </a:lnTo>
                <a:lnTo>
                  <a:pt x="79011" y="0"/>
                </a:lnTo>
                <a:lnTo>
                  <a:pt x="79011" y="0"/>
                </a:lnTo>
                <a:lnTo>
                  <a:pt x="79011" y="2033"/>
                </a:lnTo>
                <a:lnTo>
                  <a:pt x="79011" y="2033"/>
                </a:lnTo>
                <a:lnTo>
                  <a:pt x="79011" y="2033"/>
                </a:lnTo>
                <a:lnTo>
                  <a:pt x="79011" y="2033"/>
                </a:lnTo>
                <a:lnTo>
                  <a:pt x="79011" y="2033"/>
                </a:lnTo>
                <a:lnTo>
                  <a:pt x="79550" y="2033"/>
                </a:lnTo>
                <a:lnTo>
                  <a:pt x="79550" y="2033"/>
                </a:lnTo>
                <a:lnTo>
                  <a:pt x="79550" y="2033"/>
                </a:lnTo>
                <a:lnTo>
                  <a:pt x="79550" y="2033"/>
                </a:lnTo>
                <a:lnTo>
                  <a:pt x="79550" y="2033"/>
                </a:lnTo>
                <a:lnTo>
                  <a:pt x="80089" y="2033"/>
                </a:lnTo>
                <a:lnTo>
                  <a:pt x="80089" y="2033"/>
                </a:lnTo>
                <a:lnTo>
                  <a:pt x="79550" y="2033"/>
                </a:lnTo>
                <a:lnTo>
                  <a:pt x="79550" y="2033"/>
                </a:lnTo>
                <a:lnTo>
                  <a:pt x="79550" y="2033"/>
                </a:lnTo>
                <a:lnTo>
                  <a:pt x="79550" y="2033"/>
                </a:lnTo>
                <a:lnTo>
                  <a:pt x="80089" y="2033"/>
                </a:lnTo>
                <a:lnTo>
                  <a:pt x="80089" y="0"/>
                </a:lnTo>
                <a:lnTo>
                  <a:pt x="80089" y="0"/>
                </a:lnTo>
                <a:lnTo>
                  <a:pt x="80089" y="0"/>
                </a:lnTo>
                <a:lnTo>
                  <a:pt x="80089" y="0"/>
                </a:lnTo>
                <a:lnTo>
                  <a:pt x="80629" y="0"/>
                </a:lnTo>
                <a:lnTo>
                  <a:pt x="80629" y="0"/>
                </a:lnTo>
                <a:lnTo>
                  <a:pt x="80629" y="0"/>
                </a:lnTo>
                <a:lnTo>
                  <a:pt x="80629" y="0"/>
                </a:lnTo>
                <a:lnTo>
                  <a:pt x="81438" y="0"/>
                </a:lnTo>
                <a:lnTo>
                  <a:pt x="81438" y="0"/>
                </a:lnTo>
                <a:lnTo>
                  <a:pt x="81438" y="0"/>
                </a:lnTo>
                <a:lnTo>
                  <a:pt x="81438" y="0"/>
                </a:lnTo>
                <a:lnTo>
                  <a:pt x="81977" y="0"/>
                </a:lnTo>
                <a:lnTo>
                  <a:pt x="81977" y="0"/>
                </a:lnTo>
                <a:lnTo>
                  <a:pt x="81977" y="0"/>
                </a:lnTo>
                <a:lnTo>
                  <a:pt x="81977" y="0"/>
                </a:lnTo>
                <a:lnTo>
                  <a:pt x="82516" y="0"/>
                </a:lnTo>
                <a:lnTo>
                  <a:pt x="82516" y="0"/>
                </a:lnTo>
                <a:lnTo>
                  <a:pt x="82516" y="0"/>
                </a:lnTo>
                <a:lnTo>
                  <a:pt x="83056" y="0"/>
                </a:lnTo>
                <a:lnTo>
                  <a:pt x="83056" y="0"/>
                </a:lnTo>
                <a:lnTo>
                  <a:pt x="83056" y="0"/>
                </a:lnTo>
                <a:lnTo>
                  <a:pt x="83056" y="0"/>
                </a:lnTo>
                <a:lnTo>
                  <a:pt x="83595" y="0"/>
                </a:lnTo>
                <a:lnTo>
                  <a:pt x="83595" y="0"/>
                </a:lnTo>
                <a:lnTo>
                  <a:pt x="83595" y="0"/>
                </a:lnTo>
                <a:lnTo>
                  <a:pt x="83595" y="0"/>
                </a:lnTo>
                <a:lnTo>
                  <a:pt x="84404" y="0"/>
                </a:lnTo>
                <a:lnTo>
                  <a:pt x="84404" y="0"/>
                </a:lnTo>
                <a:lnTo>
                  <a:pt x="84404" y="0"/>
                </a:lnTo>
                <a:lnTo>
                  <a:pt x="84943" y="0"/>
                </a:lnTo>
                <a:lnTo>
                  <a:pt x="84943" y="0"/>
                </a:lnTo>
                <a:lnTo>
                  <a:pt x="84943" y="0"/>
                </a:lnTo>
                <a:lnTo>
                  <a:pt x="84943" y="0"/>
                </a:lnTo>
                <a:lnTo>
                  <a:pt x="85483" y="0"/>
                </a:lnTo>
                <a:lnTo>
                  <a:pt x="85483" y="0"/>
                </a:lnTo>
                <a:lnTo>
                  <a:pt x="85483" y="0"/>
                </a:lnTo>
                <a:lnTo>
                  <a:pt x="85483" y="0"/>
                </a:lnTo>
                <a:lnTo>
                  <a:pt x="86022" y="0"/>
                </a:lnTo>
                <a:lnTo>
                  <a:pt x="86022" y="0"/>
                </a:lnTo>
                <a:lnTo>
                  <a:pt x="86022" y="0"/>
                </a:lnTo>
                <a:lnTo>
                  <a:pt x="86561" y="0"/>
                </a:lnTo>
                <a:lnTo>
                  <a:pt x="86561" y="0"/>
                </a:lnTo>
                <a:lnTo>
                  <a:pt x="86561" y="0"/>
                </a:lnTo>
                <a:lnTo>
                  <a:pt x="86561" y="0"/>
                </a:lnTo>
                <a:lnTo>
                  <a:pt x="87370" y="0"/>
                </a:lnTo>
                <a:lnTo>
                  <a:pt x="87370" y="0"/>
                </a:lnTo>
                <a:lnTo>
                  <a:pt x="87370" y="0"/>
                </a:lnTo>
                <a:lnTo>
                  <a:pt x="87370" y="0"/>
                </a:lnTo>
                <a:lnTo>
                  <a:pt x="87370" y="0"/>
                </a:lnTo>
                <a:lnTo>
                  <a:pt x="87370" y="2033"/>
                </a:lnTo>
                <a:lnTo>
                  <a:pt x="87910" y="2033"/>
                </a:lnTo>
                <a:lnTo>
                  <a:pt x="87910" y="2033"/>
                </a:lnTo>
                <a:lnTo>
                  <a:pt x="87910" y="2033"/>
                </a:lnTo>
                <a:lnTo>
                  <a:pt x="88449" y="2033"/>
                </a:lnTo>
                <a:lnTo>
                  <a:pt x="88449" y="2033"/>
                </a:lnTo>
                <a:lnTo>
                  <a:pt x="88449" y="2033"/>
                </a:lnTo>
                <a:lnTo>
                  <a:pt x="88449" y="2033"/>
                </a:lnTo>
                <a:lnTo>
                  <a:pt x="88988" y="2033"/>
                </a:lnTo>
                <a:lnTo>
                  <a:pt x="88988" y="2033"/>
                </a:lnTo>
                <a:lnTo>
                  <a:pt x="88988" y="2033"/>
                </a:lnTo>
                <a:lnTo>
                  <a:pt x="88988" y="2033"/>
                </a:lnTo>
                <a:lnTo>
                  <a:pt x="88988" y="2033"/>
                </a:lnTo>
                <a:lnTo>
                  <a:pt x="89528" y="2033"/>
                </a:lnTo>
                <a:lnTo>
                  <a:pt x="89528" y="2033"/>
                </a:lnTo>
                <a:lnTo>
                  <a:pt x="89528" y="2033"/>
                </a:lnTo>
                <a:lnTo>
                  <a:pt x="90337" y="2033"/>
                </a:lnTo>
                <a:lnTo>
                  <a:pt x="90337" y="2033"/>
                </a:lnTo>
                <a:lnTo>
                  <a:pt x="90337" y="2033"/>
                </a:lnTo>
                <a:lnTo>
                  <a:pt x="90337" y="2033"/>
                </a:lnTo>
                <a:lnTo>
                  <a:pt x="90337" y="2033"/>
                </a:lnTo>
                <a:lnTo>
                  <a:pt x="90876" y="2033"/>
                </a:lnTo>
                <a:lnTo>
                  <a:pt x="90876" y="2033"/>
                </a:lnTo>
                <a:lnTo>
                  <a:pt x="90876" y="2033"/>
                </a:lnTo>
                <a:lnTo>
                  <a:pt x="90876" y="2033"/>
                </a:lnTo>
                <a:lnTo>
                  <a:pt x="91415" y="2033"/>
                </a:lnTo>
                <a:lnTo>
                  <a:pt x="91415" y="2033"/>
                </a:lnTo>
                <a:lnTo>
                  <a:pt x="91415" y="2033"/>
                </a:lnTo>
                <a:lnTo>
                  <a:pt x="91955" y="2033"/>
                </a:lnTo>
                <a:lnTo>
                  <a:pt x="91955" y="2033"/>
                </a:lnTo>
                <a:lnTo>
                  <a:pt x="91955" y="2033"/>
                </a:lnTo>
                <a:lnTo>
                  <a:pt x="91955" y="2033"/>
                </a:lnTo>
                <a:lnTo>
                  <a:pt x="91955" y="2033"/>
                </a:lnTo>
                <a:lnTo>
                  <a:pt x="92494" y="2033"/>
                </a:lnTo>
                <a:lnTo>
                  <a:pt x="92494" y="2033"/>
                </a:lnTo>
                <a:lnTo>
                  <a:pt x="92494" y="2033"/>
                </a:lnTo>
                <a:lnTo>
                  <a:pt x="92494" y="2033"/>
                </a:lnTo>
                <a:lnTo>
                  <a:pt x="92494" y="2033"/>
                </a:lnTo>
                <a:lnTo>
                  <a:pt x="92494" y="2033"/>
                </a:lnTo>
                <a:lnTo>
                  <a:pt x="93303" y="2033"/>
                </a:lnTo>
                <a:lnTo>
                  <a:pt x="93303" y="2033"/>
                </a:lnTo>
                <a:lnTo>
                  <a:pt x="93303" y="2033"/>
                </a:lnTo>
                <a:lnTo>
                  <a:pt x="93842" y="2033"/>
                </a:lnTo>
                <a:lnTo>
                  <a:pt x="93842" y="2033"/>
                </a:lnTo>
                <a:lnTo>
                  <a:pt x="93842" y="2033"/>
                </a:lnTo>
                <a:lnTo>
                  <a:pt x="93842" y="2033"/>
                </a:lnTo>
                <a:lnTo>
                  <a:pt x="94382" y="2033"/>
                </a:lnTo>
                <a:lnTo>
                  <a:pt x="94382" y="2033"/>
                </a:lnTo>
                <a:lnTo>
                  <a:pt x="94382" y="2033"/>
                </a:lnTo>
                <a:lnTo>
                  <a:pt x="94382" y="2033"/>
                </a:lnTo>
                <a:lnTo>
                  <a:pt x="94921" y="2033"/>
                </a:lnTo>
                <a:lnTo>
                  <a:pt x="94921" y="2033"/>
                </a:lnTo>
                <a:lnTo>
                  <a:pt x="94921" y="2033"/>
                </a:lnTo>
                <a:lnTo>
                  <a:pt x="95460" y="2033"/>
                </a:lnTo>
                <a:lnTo>
                  <a:pt x="95460" y="2033"/>
                </a:lnTo>
                <a:lnTo>
                  <a:pt x="95460" y="2033"/>
                </a:lnTo>
                <a:lnTo>
                  <a:pt x="95460" y="2033"/>
                </a:lnTo>
                <a:lnTo>
                  <a:pt x="95460" y="2033"/>
                </a:lnTo>
                <a:lnTo>
                  <a:pt x="96269" y="2033"/>
                </a:lnTo>
                <a:lnTo>
                  <a:pt x="96269" y="2033"/>
                </a:lnTo>
                <a:lnTo>
                  <a:pt x="96269" y="2033"/>
                </a:lnTo>
                <a:lnTo>
                  <a:pt x="96808" y="2033"/>
                </a:lnTo>
                <a:lnTo>
                  <a:pt x="96808" y="2033"/>
                </a:lnTo>
                <a:lnTo>
                  <a:pt x="96808" y="2033"/>
                </a:lnTo>
                <a:lnTo>
                  <a:pt x="96808" y="2033"/>
                </a:lnTo>
                <a:lnTo>
                  <a:pt x="96808" y="2033"/>
                </a:lnTo>
                <a:lnTo>
                  <a:pt x="97348" y="2033"/>
                </a:lnTo>
                <a:lnTo>
                  <a:pt x="97348" y="2033"/>
                </a:lnTo>
                <a:lnTo>
                  <a:pt x="97348" y="2033"/>
                </a:lnTo>
                <a:lnTo>
                  <a:pt x="97348" y="2033"/>
                </a:lnTo>
                <a:lnTo>
                  <a:pt x="97348" y="2033"/>
                </a:lnTo>
                <a:lnTo>
                  <a:pt x="97887" y="2033"/>
                </a:lnTo>
                <a:lnTo>
                  <a:pt x="97887" y="2033"/>
                </a:lnTo>
                <a:lnTo>
                  <a:pt x="97887" y="2033"/>
                </a:lnTo>
                <a:lnTo>
                  <a:pt x="98426" y="2033"/>
                </a:lnTo>
                <a:lnTo>
                  <a:pt x="98426" y="2033"/>
                </a:lnTo>
                <a:lnTo>
                  <a:pt x="98426" y="2033"/>
                </a:lnTo>
                <a:lnTo>
                  <a:pt x="98426" y="2033"/>
                </a:lnTo>
                <a:lnTo>
                  <a:pt x="99235" y="2033"/>
                </a:lnTo>
                <a:lnTo>
                  <a:pt x="99235" y="2033"/>
                </a:lnTo>
                <a:lnTo>
                  <a:pt x="99235" y="2033"/>
                </a:lnTo>
                <a:lnTo>
                  <a:pt x="99235" y="2033"/>
                </a:lnTo>
                <a:lnTo>
                  <a:pt x="99775" y="2033"/>
                </a:lnTo>
                <a:lnTo>
                  <a:pt x="99775" y="4067"/>
                </a:lnTo>
                <a:lnTo>
                  <a:pt x="99235" y="4067"/>
                </a:lnTo>
                <a:lnTo>
                  <a:pt x="99235" y="4067"/>
                </a:lnTo>
                <a:lnTo>
                  <a:pt x="99235" y="4067"/>
                </a:lnTo>
                <a:lnTo>
                  <a:pt x="99235" y="4067"/>
                </a:lnTo>
                <a:lnTo>
                  <a:pt x="99235" y="4067"/>
                </a:lnTo>
                <a:lnTo>
                  <a:pt x="99235" y="4067"/>
                </a:lnTo>
                <a:lnTo>
                  <a:pt x="98426" y="4067"/>
                </a:lnTo>
                <a:lnTo>
                  <a:pt x="98426" y="4067"/>
                </a:lnTo>
                <a:lnTo>
                  <a:pt x="98426" y="4067"/>
                </a:lnTo>
                <a:lnTo>
                  <a:pt x="98426" y="4067"/>
                </a:lnTo>
                <a:lnTo>
                  <a:pt x="97887" y="4067"/>
                </a:lnTo>
                <a:lnTo>
                  <a:pt x="97887" y="4067"/>
                </a:lnTo>
                <a:lnTo>
                  <a:pt x="97887" y="4067"/>
                </a:lnTo>
                <a:lnTo>
                  <a:pt x="97887" y="6101"/>
                </a:lnTo>
                <a:lnTo>
                  <a:pt x="97348" y="6101"/>
                </a:lnTo>
                <a:lnTo>
                  <a:pt x="97348" y="6101"/>
                </a:lnTo>
                <a:lnTo>
                  <a:pt x="97348" y="6101"/>
                </a:lnTo>
                <a:lnTo>
                  <a:pt x="97348" y="6101"/>
                </a:lnTo>
                <a:lnTo>
                  <a:pt x="96808" y="6101"/>
                </a:lnTo>
                <a:lnTo>
                  <a:pt x="96808" y="6101"/>
                </a:lnTo>
                <a:lnTo>
                  <a:pt x="96808" y="6101"/>
                </a:lnTo>
                <a:lnTo>
                  <a:pt x="96808" y="6101"/>
                </a:lnTo>
                <a:lnTo>
                  <a:pt x="96808" y="6101"/>
                </a:lnTo>
                <a:lnTo>
                  <a:pt x="96808" y="6101"/>
                </a:lnTo>
                <a:lnTo>
                  <a:pt x="96808" y="6101"/>
                </a:lnTo>
                <a:lnTo>
                  <a:pt x="96808" y="6101"/>
                </a:lnTo>
                <a:lnTo>
                  <a:pt x="97348" y="6101"/>
                </a:lnTo>
                <a:lnTo>
                  <a:pt x="97348" y="6101"/>
                </a:lnTo>
                <a:lnTo>
                  <a:pt x="97348" y="6101"/>
                </a:lnTo>
                <a:lnTo>
                  <a:pt x="97348" y="6101"/>
                </a:lnTo>
                <a:lnTo>
                  <a:pt x="97887" y="6101"/>
                </a:lnTo>
                <a:lnTo>
                  <a:pt x="97887" y="6101"/>
                </a:lnTo>
                <a:lnTo>
                  <a:pt x="97887" y="6101"/>
                </a:lnTo>
                <a:lnTo>
                  <a:pt x="97887" y="6101"/>
                </a:lnTo>
                <a:lnTo>
                  <a:pt x="98426" y="6101"/>
                </a:lnTo>
                <a:lnTo>
                  <a:pt x="98426" y="6101"/>
                </a:lnTo>
                <a:lnTo>
                  <a:pt x="98426" y="6101"/>
                </a:lnTo>
                <a:lnTo>
                  <a:pt x="98426" y="6101"/>
                </a:lnTo>
                <a:lnTo>
                  <a:pt x="99235" y="6101"/>
                </a:lnTo>
                <a:lnTo>
                  <a:pt x="99235" y="6101"/>
                </a:lnTo>
                <a:lnTo>
                  <a:pt x="99235" y="6101"/>
                </a:lnTo>
                <a:lnTo>
                  <a:pt x="99235" y="4067"/>
                </a:lnTo>
                <a:lnTo>
                  <a:pt x="99235" y="4067"/>
                </a:lnTo>
                <a:lnTo>
                  <a:pt x="99775" y="4067"/>
                </a:lnTo>
                <a:lnTo>
                  <a:pt x="99775" y="4067"/>
                </a:lnTo>
                <a:lnTo>
                  <a:pt x="99775" y="4067"/>
                </a:lnTo>
                <a:lnTo>
                  <a:pt x="100314" y="4067"/>
                </a:lnTo>
                <a:lnTo>
                  <a:pt x="100314" y="4067"/>
                </a:lnTo>
                <a:lnTo>
                  <a:pt x="100314" y="4067"/>
                </a:lnTo>
                <a:lnTo>
                  <a:pt x="100314" y="4067"/>
                </a:lnTo>
                <a:lnTo>
                  <a:pt x="100853" y="4067"/>
                </a:lnTo>
                <a:lnTo>
                  <a:pt x="100853" y="4067"/>
                </a:lnTo>
                <a:lnTo>
                  <a:pt x="100853" y="4067"/>
                </a:lnTo>
                <a:lnTo>
                  <a:pt x="100853" y="4067"/>
                </a:lnTo>
                <a:lnTo>
                  <a:pt x="100853" y="4067"/>
                </a:lnTo>
                <a:lnTo>
                  <a:pt x="101393" y="4067"/>
                </a:lnTo>
                <a:lnTo>
                  <a:pt x="101393" y="4067"/>
                </a:lnTo>
                <a:lnTo>
                  <a:pt x="101393" y="4067"/>
                </a:lnTo>
                <a:lnTo>
                  <a:pt x="102202" y="4067"/>
                </a:lnTo>
                <a:lnTo>
                  <a:pt x="102202" y="4067"/>
                </a:lnTo>
                <a:lnTo>
                  <a:pt x="102202" y="4067"/>
                </a:lnTo>
                <a:lnTo>
                  <a:pt x="102202" y="4067"/>
                </a:lnTo>
                <a:lnTo>
                  <a:pt x="102741" y="4067"/>
                </a:lnTo>
                <a:lnTo>
                  <a:pt x="102741" y="4067"/>
                </a:lnTo>
                <a:lnTo>
                  <a:pt x="102741" y="4067"/>
                </a:lnTo>
                <a:lnTo>
                  <a:pt x="102741" y="4067"/>
                </a:lnTo>
                <a:lnTo>
                  <a:pt x="102741" y="4067"/>
                </a:lnTo>
                <a:lnTo>
                  <a:pt x="103280" y="4067"/>
                </a:lnTo>
                <a:lnTo>
                  <a:pt x="103280" y="4067"/>
                </a:lnTo>
                <a:lnTo>
                  <a:pt x="103280" y="4067"/>
                </a:lnTo>
                <a:lnTo>
                  <a:pt x="103280" y="4067"/>
                </a:lnTo>
                <a:lnTo>
                  <a:pt x="103280" y="4067"/>
                </a:lnTo>
                <a:lnTo>
                  <a:pt x="103820" y="4067"/>
                </a:lnTo>
                <a:lnTo>
                  <a:pt x="103820" y="4067"/>
                </a:lnTo>
                <a:lnTo>
                  <a:pt x="103820" y="4067"/>
                </a:lnTo>
                <a:lnTo>
                  <a:pt x="103820" y="4067"/>
                </a:lnTo>
                <a:lnTo>
                  <a:pt x="104359" y="4067"/>
                </a:lnTo>
                <a:lnTo>
                  <a:pt x="104359" y="4067"/>
                </a:lnTo>
                <a:lnTo>
                  <a:pt x="104359" y="4067"/>
                </a:lnTo>
                <a:lnTo>
                  <a:pt x="104359" y="4067"/>
                </a:lnTo>
                <a:lnTo>
                  <a:pt x="105168" y="4067"/>
                </a:lnTo>
                <a:lnTo>
                  <a:pt x="105168" y="4067"/>
                </a:lnTo>
                <a:lnTo>
                  <a:pt x="105168" y="4067"/>
                </a:lnTo>
                <a:lnTo>
                  <a:pt x="105168" y="2033"/>
                </a:lnTo>
                <a:lnTo>
                  <a:pt x="105707" y="2033"/>
                </a:lnTo>
                <a:lnTo>
                  <a:pt x="105707" y="2033"/>
                </a:lnTo>
                <a:lnTo>
                  <a:pt x="105707" y="4067"/>
                </a:lnTo>
                <a:lnTo>
                  <a:pt x="105707" y="4067"/>
                </a:lnTo>
                <a:lnTo>
                  <a:pt x="105707" y="4067"/>
                </a:lnTo>
                <a:lnTo>
                  <a:pt x="105707" y="4067"/>
                </a:lnTo>
                <a:lnTo>
                  <a:pt x="105707" y="4067"/>
                </a:lnTo>
                <a:lnTo>
                  <a:pt x="105707" y="4067"/>
                </a:lnTo>
                <a:lnTo>
                  <a:pt x="105707" y="4067"/>
                </a:lnTo>
                <a:lnTo>
                  <a:pt x="106247" y="4067"/>
                </a:lnTo>
                <a:lnTo>
                  <a:pt x="106247" y="4067"/>
                </a:lnTo>
                <a:lnTo>
                  <a:pt x="106247" y="4067"/>
                </a:lnTo>
                <a:lnTo>
                  <a:pt x="106247" y="6101"/>
                </a:lnTo>
                <a:lnTo>
                  <a:pt x="106247" y="6101"/>
                </a:lnTo>
                <a:lnTo>
                  <a:pt x="106786" y="6101"/>
                </a:lnTo>
                <a:lnTo>
                  <a:pt x="106786" y="4067"/>
                </a:lnTo>
                <a:lnTo>
                  <a:pt x="106786" y="4067"/>
                </a:lnTo>
                <a:lnTo>
                  <a:pt x="106786" y="4067"/>
                </a:lnTo>
                <a:lnTo>
                  <a:pt x="107325" y="4067"/>
                </a:lnTo>
                <a:lnTo>
                  <a:pt x="107325" y="4067"/>
                </a:lnTo>
                <a:lnTo>
                  <a:pt x="107325" y="4067"/>
                </a:lnTo>
                <a:lnTo>
                  <a:pt x="107325" y="4067"/>
                </a:lnTo>
                <a:lnTo>
                  <a:pt x="108134" y="4067"/>
                </a:lnTo>
                <a:lnTo>
                  <a:pt x="108134" y="4067"/>
                </a:lnTo>
                <a:lnTo>
                  <a:pt x="108134" y="4067"/>
                </a:lnTo>
                <a:lnTo>
                  <a:pt x="108134" y="4067"/>
                </a:lnTo>
                <a:lnTo>
                  <a:pt x="108134" y="4067"/>
                </a:lnTo>
                <a:lnTo>
                  <a:pt x="108674" y="4067"/>
                </a:lnTo>
                <a:lnTo>
                  <a:pt x="108674" y="4067"/>
                </a:lnTo>
                <a:lnTo>
                  <a:pt x="108674" y="4067"/>
                </a:lnTo>
                <a:lnTo>
                  <a:pt x="109213" y="4067"/>
                </a:lnTo>
                <a:lnTo>
                  <a:pt x="109213" y="4067"/>
                </a:lnTo>
                <a:lnTo>
                  <a:pt x="109213" y="4067"/>
                </a:lnTo>
                <a:lnTo>
                  <a:pt x="109213" y="4067"/>
                </a:lnTo>
                <a:lnTo>
                  <a:pt x="109752" y="4067"/>
                </a:lnTo>
                <a:lnTo>
                  <a:pt x="109752" y="4067"/>
                </a:lnTo>
                <a:lnTo>
                  <a:pt x="109752" y="4067"/>
                </a:lnTo>
                <a:lnTo>
                  <a:pt x="109752" y="4067"/>
                </a:lnTo>
                <a:lnTo>
                  <a:pt x="110292" y="4067"/>
                </a:lnTo>
                <a:lnTo>
                  <a:pt x="110292" y="4067"/>
                </a:lnTo>
                <a:lnTo>
                  <a:pt x="110292" y="4067"/>
                </a:lnTo>
                <a:lnTo>
                  <a:pt x="110292" y="4067"/>
                </a:lnTo>
                <a:lnTo>
                  <a:pt x="111101" y="4067"/>
                </a:lnTo>
                <a:lnTo>
                  <a:pt x="111101" y="6101"/>
                </a:lnTo>
                <a:lnTo>
                  <a:pt x="111101" y="6101"/>
                </a:lnTo>
                <a:lnTo>
                  <a:pt x="110292" y="6101"/>
                </a:lnTo>
                <a:lnTo>
                  <a:pt x="110292" y="6101"/>
                </a:lnTo>
                <a:lnTo>
                  <a:pt x="111101" y="6101"/>
                </a:lnTo>
                <a:lnTo>
                  <a:pt x="111101" y="6101"/>
                </a:lnTo>
                <a:lnTo>
                  <a:pt x="111101" y="6101"/>
                </a:lnTo>
                <a:lnTo>
                  <a:pt x="111101" y="6101"/>
                </a:lnTo>
                <a:lnTo>
                  <a:pt x="111640" y="6101"/>
                </a:lnTo>
                <a:lnTo>
                  <a:pt x="111640" y="8135"/>
                </a:lnTo>
                <a:lnTo>
                  <a:pt x="111640" y="8135"/>
                </a:lnTo>
                <a:lnTo>
                  <a:pt x="111640" y="8135"/>
                </a:lnTo>
                <a:lnTo>
                  <a:pt x="111640" y="8135"/>
                </a:lnTo>
                <a:lnTo>
                  <a:pt x="111640" y="8135"/>
                </a:lnTo>
                <a:lnTo>
                  <a:pt x="112179" y="8135"/>
                </a:lnTo>
                <a:lnTo>
                  <a:pt x="112179" y="8135"/>
                </a:lnTo>
                <a:lnTo>
                  <a:pt x="112179" y="8135"/>
                </a:lnTo>
                <a:lnTo>
                  <a:pt x="112719" y="8135"/>
                </a:lnTo>
                <a:lnTo>
                  <a:pt x="112719" y="8135"/>
                </a:lnTo>
                <a:lnTo>
                  <a:pt x="112719" y="8135"/>
                </a:lnTo>
                <a:lnTo>
                  <a:pt x="112719" y="8135"/>
                </a:lnTo>
                <a:lnTo>
                  <a:pt x="112719" y="11186"/>
                </a:lnTo>
                <a:lnTo>
                  <a:pt x="112719" y="11186"/>
                </a:lnTo>
                <a:lnTo>
                  <a:pt x="112719" y="11186"/>
                </a:lnTo>
                <a:lnTo>
                  <a:pt x="112719" y="11186"/>
                </a:lnTo>
                <a:lnTo>
                  <a:pt x="113258" y="11186"/>
                </a:lnTo>
                <a:lnTo>
                  <a:pt x="113258" y="11186"/>
                </a:lnTo>
                <a:lnTo>
                  <a:pt x="113258" y="11186"/>
                </a:lnTo>
                <a:lnTo>
                  <a:pt x="113258" y="11186"/>
                </a:lnTo>
                <a:lnTo>
                  <a:pt x="114067" y="11186"/>
                </a:lnTo>
                <a:lnTo>
                  <a:pt x="114067" y="11186"/>
                </a:lnTo>
                <a:lnTo>
                  <a:pt x="114067" y="11186"/>
                </a:lnTo>
                <a:lnTo>
                  <a:pt x="114606" y="11186"/>
                </a:lnTo>
                <a:lnTo>
                  <a:pt x="114606" y="8135"/>
                </a:lnTo>
                <a:lnTo>
                  <a:pt x="114606" y="8135"/>
                </a:lnTo>
                <a:lnTo>
                  <a:pt x="114606" y="8135"/>
                </a:lnTo>
                <a:lnTo>
                  <a:pt x="114606" y="8135"/>
                </a:lnTo>
                <a:lnTo>
                  <a:pt x="115146" y="8135"/>
                </a:lnTo>
                <a:lnTo>
                  <a:pt x="115146" y="8135"/>
                </a:lnTo>
                <a:lnTo>
                  <a:pt x="115146" y="8135"/>
                </a:lnTo>
                <a:lnTo>
                  <a:pt x="115146" y="8135"/>
                </a:lnTo>
                <a:lnTo>
                  <a:pt x="115146" y="11186"/>
                </a:lnTo>
                <a:lnTo>
                  <a:pt x="115685" y="11186"/>
                </a:lnTo>
                <a:lnTo>
                  <a:pt x="115685" y="11186"/>
                </a:lnTo>
                <a:lnTo>
                  <a:pt x="115685" y="11186"/>
                </a:lnTo>
                <a:lnTo>
                  <a:pt x="116224" y="11186"/>
                </a:lnTo>
                <a:lnTo>
                  <a:pt x="116224" y="11186"/>
                </a:lnTo>
                <a:lnTo>
                  <a:pt x="116224" y="11186"/>
                </a:lnTo>
                <a:lnTo>
                  <a:pt x="116224" y="11186"/>
                </a:lnTo>
                <a:lnTo>
                  <a:pt x="117033" y="11186"/>
                </a:lnTo>
                <a:lnTo>
                  <a:pt x="117033" y="11186"/>
                </a:lnTo>
                <a:lnTo>
                  <a:pt x="117033" y="11186"/>
                </a:lnTo>
                <a:lnTo>
                  <a:pt x="117573" y="11186"/>
                </a:lnTo>
                <a:lnTo>
                  <a:pt x="117573" y="11186"/>
                </a:lnTo>
                <a:lnTo>
                  <a:pt x="117573" y="11186"/>
                </a:lnTo>
                <a:lnTo>
                  <a:pt x="117573" y="11186"/>
                </a:lnTo>
                <a:lnTo>
                  <a:pt x="117573" y="11186"/>
                </a:lnTo>
                <a:lnTo>
                  <a:pt x="118112" y="11186"/>
                </a:lnTo>
                <a:lnTo>
                  <a:pt x="118112" y="11186"/>
                </a:lnTo>
                <a:lnTo>
                  <a:pt x="118112" y="11186"/>
                </a:lnTo>
                <a:lnTo>
                  <a:pt x="118112" y="11186"/>
                </a:lnTo>
                <a:lnTo>
                  <a:pt x="118651" y="11186"/>
                </a:lnTo>
                <a:lnTo>
                  <a:pt x="118651" y="11186"/>
                </a:lnTo>
                <a:lnTo>
                  <a:pt x="118651" y="11186"/>
                </a:lnTo>
                <a:lnTo>
                  <a:pt x="118651" y="11186"/>
                </a:lnTo>
                <a:lnTo>
                  <a:pt x="119191" y="11186"/>
                </a:lnTo>
                <a:lnTo>
                  <a:pt x="119191" y="11186"/>
                </a:lnTo>
                <a:lnTo>
                  <a:pt x="119191" y="11186"/>
                </a:lnTo>
                <a:lnTo>
                  <a:pt x="119191" y="13220"/>
                </a:lnTo>
                <a:lnTo>
                  <a:pt x="119191" y="13220"/>
                </a:lnTo>
                <a:lnTo>
                  <a:pt x="120000" y="13220"/>
                </a:lnTo>
                <a:lnTo>
                  <a:pt x="120000" y="13220"/>
                </a:lnTo>
                <a:lnTo>
                  <a:pt x="120000" y="13220"/>
                </a:lnTo>
                <a:lnTo>
                  <a:pt x="120000" y="13220"/>
                </a:lnTo>
                <a:lnTo>
                  <a:pt x="120000" y="15254"/>
                </a:lnTo>
                <a:lnTo>
                  <a:pt x="120000" y="15254"/>
                </a:lnTo>
                <a:lnTo>
                  <a:pt x="120000" y="15254"/>
                </a:lnTo>
                <a:lnTo>
                  <a:pt x="119191" y="15254"/>
                </a:lnTo>
                <a:lnTo>
                  <a:pt x="119191" y="15254"/>
                </a:lnTo>
                <a:lnTo>
                  <a:pt x="119191" y="15254"/>
                </a:lnTo>
                <a:lnTo>
                  <a:pt x="119191" y="15254"/>
                </a:lnTo>
                <a:lnTo>
                  <a:pt x="119191" y="15254"/>
                </a:lnTo>
                <a:lnTo>
                  <a:pt x="118651" y="15254"/>
                </a:lnTo>
                <a:lnTo>
                  <a:pt x="118651" y="15254"/>
                </a:lnTo>
                <a:lnTo>
                  <a:pt x="118651" y="15254"/>
                </a:lnTo>
                <a:lnTo>
                  <a:pt x="118651" y="17288"/>
                </a:lnTo>
                <a:lnTo>
                  <a:pt x="118112" y="17288"/>
                </a:lnTo>
                <a:lnTo>
                  <a:pt x="118112" y="17288"/>
                </a:lnTo>
                <a:lnTo>
                  <a:pt x="118112" y="17288"/>
                </a:lnTo>
                <a:lnTo>
                  <a:pt x="118112" y="17288"/>
                </a:lnTo>
                <a:lnTo>
                  <a:pt x="117573" y="17288"/>
                </a:lnTo>
                <a:lnTo>
                  <a:pt x="117573" y="17288"/>
                </a:lnTo>
                <a:lnTo>
                  <a:pt x="117573" y="17288"/>
                </a:lnTo>
                <a:lnTo>
                  <a:pt x="117573" y="17288"/>
                </a:lnTo>
                <a:lnTo>
                  <a:pt x="117033" y="17288"/>
                </a:lnTo>
                <a:lnTo>
                  <a:pt x="117033" y="17288"/>
                </a:lnTo>
                <a:lnTo>
                  <a:pt x="117033" y="17288"/>
                </a:lnTo>
                <a:lnTo>
                  <a:pt x="117033" y="17288"/>
                </a:lnTo>
                <a:lnTo>
                  <a:pt x="117033" y="17288"/>
                </a:lnTo>
                <a:lnTo>
                  <a:pt x="116224" y="17288"/>
                </a:lnTo>
                <a:lnTo>
                  <a:pt x="116224" y="17288"/>
                </a:lnTo>
                <a:lnTo>
                  <a:pt x="116224" y="17288"/>
                </a:lnTo>
                <a:lnTo>
                  <a:pt x="116224" y="17288"/>
                </a:lnTo>
                <a:lnTo>
                  <a:pt x="115685" y="17288"/>
                </a:lnTo>
                <a:lnTo>
                  <a:pt x="115685" y="19322"/>
                </a:lnTo>
                <a:lnTo>
                  <a:pt x="115685" y="19322"/>
                </a:lnTo>
                <a:lnTo>
                  <a:pt x="115685" y="19322"/>
                </a:lnTo>
                <a:lnTo>
                  <a:pt x="115146" y="19322"/>
                </a:lnTo>
                <a:lnTo>
                  <a:pt x="115146" y="19322"/>
                </a:lnTo>
                <a:lnTo>
                  <a:pt x="115146" y="19322"/>
                </a:lnTo>
                <a:lnTo>
                  <a:pt x="115146" y="19322"/>
                </a:lnTo>
                <a:lnTo>
                  <a:pt x="115146" y="19322"/>
                </a:lnTo>
                <a:lnTo>
                  <a:pt x="114606" y="19322"/>
                </a:lnTo>
                <a:lnTo>
                  <a:pt x="114606" y="19322"/>
                </a:lnTo>
                <a:lnTo>
                  <a:pt x="114606" y="19322"/>
                </a:lnTo>
                <a:lnTo>
                  <a:pt x="114606" y="19322"/>
                </a:lnTo>
                <a:lnTo>
                  <a:pt x="114606" y="19322"/>
                </a:lnTo>
                <a:lnTo>
                  <a:pt x="114067" y="19322"/>
                </a:lnTo>
                <a:lnTo>
                  <a:pt x="114067" y="19322"/>
                </a:lnTo>
                <a:lnTo>
                  <a:pt x="114067" y="19322"/>
                </a:lnTo>
                <a:lnTo>
                  <a:pt x="113258" y="19322"/>
                </a:lnTo>
                <a:lnTo>
                  <a:pt x="113258" y="19322"/>
                </a:lnTo>
                <a:lnTo>
                  <a:pt x="113258" y="19322"/>
                </a:lnTo>
                <a:lnTo>
                  <a:pt x="113258" y="19322"/>
                </a:lnTo>
                <a:lnTo>
                  <a:pt x="113258" y="19322"/>
                </a:lnTo>
                <a:lnTo>
                  <a:pt x="112719" y="19322"/>
                </a:lnTo>
                <a:lnTo>
                  <a:pt x="112719" y="19322"/>
                </a:lnTo>
                <a:lnTo>
                  <a:pt x="112719" y="19322"/>
                </a:lnTo>
                <a:lnTo>
                  <a:pt x="112719" y="19322"/>
                </a:lnTo>
                <a:lnTo>
                  <a:pt x="112179" y="19322"/>
                </a:lnTo>
                <a:lnTo>
                  <a:pt x="112179" y="19322"/>
                </a:lnTo>
                <a:lnTo>
                  <a:pt x="112179" y="19322"/>
                </a:lnTo>
                <a:lnTo>
                  <a:pt x="111640" y="19322"/>
                </a:lnTo>
                <a:lnTo>
                  <a:pt x="111640" y="19322"/>
                </a:lnTo>
                <a:lnTo>
                  <a:pt x="111640" y="22372"/>
                </a:lnTo>
                <a:lnTo>
                  <a:pt x="111640" y="22372"/>
                </a:lnTo>
                <a:lnTo>
                  <a:pt x="111640" y="22372"/>
                </a:lnTo>
                <a:lnTo>
                  <a:pt x="111101" y="22372"/>
                </a:lnTo>
                <a:lnTo>
                  <a:pt x="111101" y="22372"/>
                </a:lnTo>
                <a:lnTo>
                  <a:pt x="111101" y="22372"/>
                </a:lnTo>
                <a:lnTo>
                  <a:pt x="111101" y="22372"/>
                </a:lnTo>
                <a:lnTo>
                  <a:pt x="110292" y="22372"/>
                </a:lnTo>
                <a:lnTo>
                  <a:pt x="110292" y="22372"/>
                </a:lnTo>
                <a:lnTo>
                  <a:pt x="110292" y="22372"/>
                </a:lnTo>
                <a:lnTo>
                  <a:pt x="110292" y="22372"/>
                </a:lnTo>
                <a:lnTo>
                  <a:pt x="109752" y="22372"/>
                </a:lnTo>
                <a:lnTo>
                  <a:pt x="109752" y="22372"/>
                </a:lnTo>
                <a:lnTo>
                  <a:pt x="109752" y="22372"/>
                </a:lnTo>
                <a:lnTo>
                  <a:pt x="109752" y="22372"/>
                </a:lnTo>
                <a:lnTo>
                  <a:pt x="109213" y="22372"/>
                </a:lnTo>
                <a:lnTo>
                  <a:pt x="109213" y="22372"/>
                </a:lnTo>
                <a:lnTo>
                  <a:pt x="109213" y="22372"/>
                </a:lnTo>
                <a:lnTo>
                  <a:pt x="109213" y="22372"/>
                </a:lnTo>
                <a:lnTo>
                  <a:pt x="109213" y="22372"/>
                </a:lnTo>
                <a:lnTo>
                  <a:pt x="108674" y="22372"/>
                </a:lnTo>
                <a:lnTo>
                  <a:pt x="108674" y="22372"/>
                </a:lnTo>
                <a:lnTo>
                  <a:pt x="108674" y="22372"/>
                </a:lnTo>
                <a:lnTo>
                  <a:pt x="108134" y="22372"/>
                </a:lnTo>
                <a:lnTo>
                  <a:pt x="108134" y="22372"/>
                </a:lnTo>
                <a:lnTo>
                  <a:pt x="108134" y="24406"/>
                </a:lnTo>
                <a:lnTo>
                  <a:pt x="108134" y="24406"/>
                </a:lnTo>
                <a:lnTo>
                  <a:pt x="108134" y="24406"/>
                </a:lnTo>
                <a:lnTo>
                  <a:pt x="107325" y="24406"/>
                </a:lnTo>
                <a:lnTo>
                  <a:pt x="107325" y="24406"/>
                </a:lnTo>
                <a:lnTo>
                  <a:pt x="107325" y="24406"/>
                </a:lnTo>
                <a:lnTo>
                  <a:pt x="107325" y="24406"/>
                </a:lnTo>
                <a:lnTo>
                  <a:pt x="107325" y="24406"/>
                </a:lnTo>
                <a:lnTo>
                  <a:pt x="106786" y="24406"/>
                </a:lnTo>
                <a:lnTo>
                  <a:pt x="106786" y="24406"/>
                </a:lnTo>
                <a:lnTo>
                  <a:pt x="106786" y="24406"/>
                </a:lnTo>
                <a:lnTo>
                  <a:pt x="106247" y="24406"/>
                </a:lnTo>
                <a:lnTo>
                  <a:pt x="106247" y="24406"/>
                </a:lnTo>
                <a:lnTo>
                  <a:pt x="106247" y="24406"/>
                </a:lnTo>
                <a:lnTo>
                  <a:pt x="106247" y="24406"/>
                </a:lnTo>
                <a:lnTo>
                  <a:pt x="105707" y="24406"/>
                </a:lnTo>
                <a:lnTo>
                  <a:pt x="105707" y="24406"/>
                </a:lnTo>
                <a:lnTo>
                  <a:pt x="105707" y="24406"/>
                </a:lnTo>
                <a:lnTo>
                  <a:pt x="105707" y="24406"/>
                </a:lnTo>
                <a:lnTo>
                  <a:pt x="105168" y="24406"/>
                </a:lnTo>
                <a:lnTo>
                  <a:pt x="105168" y="24406"/>
                </a:lnTo>
                <a:lnTo>
                  <a:pt x="105168" y="24406"/>
                </a:lnTo>
                <a:lnTo>
                  <a:pt x="104359" y="24406"/>
                </a:lnTo>
                <a:lnTo>
                  <a:pt x="104359" y="24406"/>
                </a:lnTo>
                <a:lnTo>
                  <a:pt x="104359" y="24406"/>
                </a:lnTo>
                <a:lnTo>
                  <a:pt x="104359" y="24406"/>
                </a:lnTo>
                <a:lnTo>
                  <a:pt x="103820" y="24406"/>
                </a:lnTo>
                <a:lnTo>
                  <a:pt x="103820" y="24406"/>
                </a:lnTo>
                <a:lnTo>
                  <a:pt x="103820" y="24406"/>
                </a:lnTo>
                <a:lnTo>
                  <a:pt x="103820" y="24406"/>
                </a:lnTo>
                <a:lnTo>
                  <a:pt x="103820" y="24406"/>
                </a:lnTo>
                <a:lnTo>
                  <a:pt x="103280" y="24406"/>
                </a:lnTo>
                <a:lnTo>
                  <a:pt x="103280" y="24406"/>
                </a:lnTo>
                <a:lnTo>
                  <a:pt x="103280" y="24406"/>
                </a:lnTo>
                <a:lnTo>
                  <a:pt x="103280" y="24406"/>
                </a:lnTo>
                <a:lnTo>
                  <a:pt x="103280" y="24406"/>
                </a:lnTo>
                <a:lnTo>
                  <a:pt x="102741" y="24406"/>
                </a:lnTo>
                <a:lnTo>
                  <a:pt x="102741" y="24406"/>
                </a:lnTo>
                <a:lnTo>
                  <a:pt x="102741" y="24406"/>
                </a:lnTo>
                <a:lnTo>
                  <a:pt x="102741" y="24406"/>
                </a:lnTo>
                <a:lnTo>
                  <a:pt x="102202" y="24406"/>
                </a:lnTo>
                <a:lnTo>
                  <a:pt x="102202" y="24406"/>
                </a:lnTo>
                <a:lnTo>
                  <a:pt x="102202" y="24406"/>
                </a:lnTo>
                <a:lnTo>
                  <a:pt x="102202" y="24406"/>
                </a:lnTo>
                <a:lnTo>
                  <a:pt x="102202" y="26440"/>
                </a:lnTo>
                <a:lnTo>
                  <a:pt x="101393" y="26440"/>
                </a:lnTo>
                <a:lnTo>
                  <a:pt x="101393" y="26440"/>
                </a:lnTo>
                <a:lnTo>
                  <a:pt x="101393" y="26440"/>
                </a:lnTo>
                <a:lnTo>
                  <a:pt x="100853" y="26440"/>
                </a:lnTo>
                <a:lnTo>
                  <a:pt x="100853" y="26440"/>
                </a:lnTo>
                <a:lnTo>
                  <a:pt x="100853" y="26440"/>
                </a:lnTo>
                <a:lnTo>
                  <a:pt x="100853" y="24406"/>
                </a:lnTo>
                <a:lnTo>
                  <a:pt x="100853" y="24406"/>
                </a:lnTo>
                <a:lnTo>
                  <a:pt x="100314" y="24406"/>
                </a:lnTo>
                <a:lnTo>
                  <a:pt x="100314" y="24406"/>
                </a:lnTo>
                <a:lnTo>
                  <a:pt x="100314" y="26440"/>
                </a:lnTo>
                <a:lnTo>
                  <a:pt x="100314" y="26440"/>
                </a:lnTo>
                <a:lnTo>
                  <a:pt x="100314" y="26440"/>
                </a:lnTo>
                <a:lnTo>
                  <a:pt x="100314" y="26440"/>
                </a:lnTo>
                <a:lnTo>
                  <a:pt x="99775" y="26440"/>
                </a:lnTo>
                <a:lnTo>
                  <a:pt x="99775" y="26440"/>
                </a:lnTo>
                <a:lnTo>
                  <a:pt x="99775" y="26440"/>
                </a:lnTo>
                <a:lnTo>
                  <a:pt x="99235" y="26440"/>
                </a:lnTo>
                <a:lnTo>
                  <a:pt x="99235" y="26440"/>
                </a:lnTo>
                <a:lnTo>
                  <a:pt x="99235" y="26440"/>
                </a:lnTo>
                <a:lnTo>
                  <a:pt x="99235" y="26440"/>
                </a:lnTo>
                <a:lnTo>
                  <a:pt x="99235" y="26440"/>
                </a:lnTo>
                <a:lnTo>
                  <a:pt x="99235" y="26440"/>
                </a:lnTo>
                <a:lnTo>
                  <a:pt x="99235" y="26440"/>
                </a:lnTo>
                <a:lnTo>
                  <a:pt x="99235" y="26440"/>
                </a:lnTo>
                <a:lnTo>
                  <a:pt x="99775" y="26440"/>
                </a:lnTo>
                <a:lnTo>
                  <a:pt x="99775" y="26440"/>
                </a:lnTo>
                <a:lnTo>
                  <a:pt x="99775" y="26440"/>
                </a:lnTo>
                <a:lnTo>
                  <a:pt x="100314" y="26440"/>
                </a:lnTo>
                <a:lnTo>
                  <a:pt x="100314" y="26440"/>
                </a:lnTo>
                <a:lnTo>
                  <a:pt x="100314" y="26440"/>
                </a:lnTo>
                <a:lnTo>
                  <a:pt x="100314" y="26440"/>
                </a:lnTo>
                <a:lnTo>
                  <a:pt x="100853" y="26440"/>
                </a:lnTo>
                <a:lnTo>
                  <a:pt x="100853" y="26440"/>
                </a:lnTo>
                <a:lnTo>
                  <a:pt x="100853" y="26440"/>
                </a:lnTo>
                <a:lnTo>
                  <a:pt x="100853" y="26440"/>
                </a:lnTo>
                <a:lnTo>
                  <a:pt x="101393" y="26440"/>
                </a:lnTo>
                <a:lnTo>
                  <a:pt x="101393" y="26440"/>
                </a:lnTo>
                <a:lnTo>
                  <a:pt x="101393" y="26440"/>
                </a:lnTo>
                <a:lnTo>
                  <a:pt x="102202" y="26440"/>
                </a:lnTo>
                <a:lnTo>
                  <a:pt x="102202" y="26440"/>
                </a:lnTo>
                <a:lnTo>
                  <a:pt x="102202" y="26440"/>
                </a:lnTo>
                <a:lnTo>
                  <a:pt x="102202" y="26440"/>
                </a:lnTo>
                <a:lnTo>
                  <a:pt x="102741" y="26440"/>
                </a:lnTo>
                <a:lnTo>
                  <a:pt x="102741" y="26440"/>
                </a:lnTo>
                <a:lnTo>
                  <a:pt x="102741" y="26440"/>
                </a:lnTo>
                <a:lnTo>
                  <a:pt x="102741" y="26440"/>
                </a:lnTo>
                <a:lnTo>
                  <a:pt x="103280" y="26440"/>
                </a:lnTo>
                <a:lnTo>
                  <a:pt x="103280" y="26440"/>
                </a:lnTo>
                <a:lnTo>
                  <a:pt x="103280" y="26440"/>
                </a:lnTo>
                <a:lnTo>
                  <a:pt x="103280" y="26440"/>
                </a:lnTo>
                <a:lnTo>
                  <a:pt x="103820" y="26440"/>
                </a:lnTo>
                <a:lnTo>
                  <a:pt x="103820" y="26440"/>
                </a:lnTo>
                <a:lnTo>
                  <a:pt x="103820" y="26440"/>
                </a:lnTo>
                <a:lnTo>
                  <a:pt x="103820" y="26440"/>
                </a:lnTo>
                <a:lnTo>
                  <a:pt x="104359" y="26440"/>
                </a:lnTo>
                <a:lnTo>
                  <a:pt x="104359" y="26440"/>
                </a:lnTo>
                <a:lnTo>
                  <a:pt x="104359" y="26440"/>
                </a:lnTo>
                <a:lnTo>
                  <a:pt x="104359" y="26440"/>
                </a:lnTo>
                <a:lnTo>
                  <a:pt x="105168" y="26440"/>
                </a:lnTo>
                <a:lnTo>
                  <a:pt x="105168" y="26440"/>
                </a:lnTo>
                <a:lnTo>
                  <a:pt x="105168" y="26440"/>
                </a:lnTo>
                <a:lnTo>
                  <a:pt x="105707" y="26440"/>
                </a:lnTo>
                <a:lnTo>
                  <a:pt x="105707" y="26440"/>
                </a:lnTo>
                <a:lnTo>
                  <a:pt x="105707" y="26440"/>
                </a:lnTo>
                <a:lnTo>
                  <a:pt x="105707" y="26440"/>
                </a:lnTo>
                <a:lnTo>
                  <a:pt x="106247" y="26440"/>
                </a:lnTo>
                <a:lnTo>
                  <a:pt x="106247" y="26440"/>
                </a:lnTo>
                <a:lnTo>
                  <a:pt x="106247" y="26440"/>
                </a:lnTo>
                <a:lnTo>
                  <a:pt x="106247" y="26440"/>
                </a:lnTo>
                <a:lnTo>
                  <a:pt x="106786" y="26440"/>
                </a:lnTo>
                <a:lnTo>
                  <a:pt x="106786" y="26440"/>
                </a:lnTo>
                <a:lnTo>
                  <a:pt x="106786" y="26440"/>
                </a:lnTo>
                <a:lnTo>
                  <a:pt x="106786" y="28474"/>
                </a:lnTo>
                <a:lnTo>
                  <a:pt x="106786" y="28474"/>
                </a:lnTo>
                <a:lnTo>
                  <a:pt x="106786" y="28474"/>
                </a:lnTo>
                <a:lnTo>
                  <a:pt x="106247" y="28474"/>
                </a:lnTo>
                <a:lnTo>
                  <a:pt x="106247" y="28474"/>
                </a:lnTo>
                <a:lnTo>
                  <a:pt x="106247" y="28474"/>
                </a:lnTo>
                <a:lnTo>
                  <a:pt x="106247" y="28474"/>
                </a:lnTo>
                <a:lnTo>
                  <a:pt x="106247" y="28474"/>
                </a:lnTo>
                <a:lnTo>
                  <a:pt x="105707" y="28474"/>
                </a:lnTo>
                <a:lnTo>
                  <a:pt x="105707" y="30508"/>
                </a:lnTo>
                <a:lnTo>
                  <a:pt x="105707" y="30508"/>
                </a:lnTo>
                <a:lnTo>
                  <a:pt x="105707" y="30508"/>
                </a:lnTo>
                <a:lnTo>
                  <a:pt x="105707" y="30508"/>
                </a:lnTo>
                <a:lnTo>
                  <a:pt x="105168" y="30508"/>
                </a:lnTo>
                <a:lnTo>
                  <a:pt x="105168" y="30508"/>
                </a:lnTo>
                <a:lnTo>
                  <a:pt x="105168" y="30508"/>
                </a:lnTo>
                <a:lnTo>
                  <a:pt x="105168" y="30508"/>
                </a:lnTo>
                <a:lnTo>
                  <a:pt x="104359" y="30508"/>
                </a:lnTo>
                <a:lnTo>
                  <a:pt x="104359" y="30508"/>
                </a:lnTo>
                <a:lnTo>
                  <a:pt x="104359" y="30508"/>
                </a:lnTo>
                <a:lnTo>
                  <a:pt x="104359" y="30508"/>
                </a:lnTo>
                <a:lnTo>
                  <a:pt x="103820" y="30508"/>
                </a:lnTo>
                <a:lnTo>
                  <a:pt x="103820" y="30508"/>
                </a:lnTo>
                <a:lnTo>
                  <a:pt x="103820" y="30508"/>
                </a:lnTo>
                <a:lnTo>
                  <a:pt x="103820" y="30508"/>
                </a:lnTo>
                <a:lnTo>
                  <a:pt x="103820" y="30508"/>
                </a:lnTo>
                <a:lnTo>
                  <a:pt x="103280" y="30508"/>
                </a:lnTo>
                <a:lnTo>
                  <a:pt x="103280" y="30508"/>
                </a:lnTo>
                <a:lnTo>
                  <a:pt x="103280" y="30508"/>
                </a:lnTo>
                <a:lnTo>
                  <a:pt x="102741" y="30508"/>
                </a:lnTo>
                <a:lnTo>
                  <a:pt x="102741" y="33559"/>
                </a:lnTo>
                <a:lnTo>
                  <a:pt x="102741" y="33559"/>
                </a:lnTo>
                <a:lnTo>
                  <a:pt x="102741" y="33559"/>
                </a:lnTo>
                <a:lnTo>
                  <a:pt x="102741" y="33559"/>
                </a:lnTo>
                <a:lnTo>
                  <a:pt x="102202" y="33559"/>
                </a:lnTo>
                <a:lnTo>
                  <a:pt x="102202" y="33559"/>
                </a:lnTo>
                <a:lnTo>
                  <a:pt x="102202" y="33559"/>
                </a:lnTo>
                <a:lnTo>
                  <a:pt x="102202" y="33559"/>
                </a:lnTo>
                <a:lnTo>
                  <a:pt x="101393" y="33559"/>
                </a:lnTo>
                <a:lnTo>
                  <a:pt x="101393" y="33559"/>
                </a:lnTo>
                <a:lnTo>
                  <a:pt x="101393" y="33559"/>
                </a:lnTo>
                <a:lnTo>
                  <a:pt x="100853" y="33559"/>
                </a:lnTo>
                <a:lnTo>
                  <a:pt x="100853" y="33559"/>
                </a:lnTo>
                <a:lnTo>
                  <a:pt x="100853" y="33559"/>
                </a:lnTo>
                <a:lnTo>
                  <a:pt x="100853" y="33559"/>
                </a:lnTo>
                <a:lnTo>
                  <a:pt x="100314" y="33559"/>
                </a:lnTo>
                <a:lnTo>
                  <a:pt x="100314" y="33559"/>
                </a:lnTo>
                <a:lnTo>
                  <a:pt x="100314" y="33559"/>
                </a:lnTo>
                <a:lnTo>
                  <a:pt x="100314" y="33559"/>
                </a:lnTo>
                <a:lnTo>
                  <a:pt x="100314" y="33559"/>
                </a:lnTo>
                <a:lnTo>
                  <a:pt x="100314" y="33559"/>
                </a:lnTo>
                <a:lnTo>
                  <a:pt x="99775" y="33559"/>
                </a:lnTo>
                <a:lnTo>
                  <a:pt x="99775" y="33559"/>
                </a:lnTo>
                <a:lnTo>
                  <a:pt x="99775" y="33559"/>
                </a:lnTo>
                <a:lnTo>
                  <a:pt x="99775" y="35593"/>
                </a:lnTo>
                <a:lnTo>
                  <a:pt x="99235" y="35593"/>
                </a:lnTo>
                <a:lnTo>
                  <a:pt x="99235" y="35593"/>
                </a:lnTo>
                <a:lnTo>
                  <a:pt x="99235" y="35593"/>
                </a:lnTo>
                <a:lnTo>
                  <a:pt x="99235" y="35593"/>
                </a:lnTo>
                <a:lnTo>
                  <a:pt x="99235" y="35593"/>
                </a:lnTo>
                <a:lnTo>
                  <a:pt x="98426" y="35593"/>
                </a:lnTo>
                <a:lnTo>
                  <a:pt x="98426" y="35593"/>
                </a:lnTo>
                <a:lnTo>
                  <a:pt x="98426" y="35593"/>
                </a:lnTo>
                <a:lnTo>
                  <a:pt x="98426" y="35593"/>
                </a:lnTo>
                <a:lnTo>
                  <a:pt x="98426" y="35593"/>
                </a:lnTo>
                <a:lnTo>
                  <a:pt x="97887" y="35593"/>
                </a:lnTo>
                <a:lnTo>
                  <a:pt x="97887" y="35593"/>
                </a:lnTo>
                <a:lnTo>
                  <a:pt x="97887" y="35593"/>
                </a:lnTo>
                <a:lnTo>
                  <a:pt x="97887" y="37627"/>
                </a:lnTo>
                <a:lnTo>
                  <a:pt x="97348" y="37627"/>
                </a:lnTo>
                <a:lnTo>
                  <a:pt x="97348" y="37627"/>
                </a:lnTo>
                <a:lnTo>
                  <a:pt x="97348" y="37627"/>
                </a:lnTo>
                <a:lnTo>
                  <a:pt x="97348" y="37627"/>
                </a:lnTo>
                <a:lnTo>
                  <a:pt x="96808" y="37627"/>
                </a:lnTo>
                <a:lnTo>
                  <a:pt x="96808" y="37627"/>
                </a:lnTo>
                <a:lnTo>
                  <a:pt x="96808" y="37627"/>
                </a:lnTo>
                <a:lnTo>
                  <a:pt x="96808" y="37627"/>
                </a:lnTo>
                <a:lnTo>
                  <a:pt x="96808" y="37627"/>
                </a:lnTo>
                <a:lnTo>
                  <a:pt x="96269" y="37627"/>
                </a:lnTo>
                <a:lnTo>
                  <a:pt x="96269" y="37627"/>
                </a:lnTo>
                <a:lnTo>
                  <a:pt x="96269" y="37627"/>
                </a:lnTo>
                <a:lnTo>
                  <a:pt x="95460" y="37627"/>
                </a:lnTo>
                <a:lnTo>
                  <a:pt x="95460" y="37627"/>
                </a:lnTo>
                <a:lnTo>
                  <a:pt x="95460" y="37627"/>
                </a:lnTo>
                <a:lnTo>
                  <a:pt x="95460" y="37627"/>
                </a:lnTo>
                <a:lnTo>
                  <a:pt x="94921" y="37627"/>
                </a:lnTo>
                <a:lnTo>
                  <a:pt x="94921" y="37627"/>
                </a:lnTo>
                <a:lnTo>
                  <a:pt x="94921" y="37627"/>
                </a:lnTo>
                <a:lnTo>
                  <a:pt x="94921" y="37627"/>
                </a:lnTo>
                <a:lnTo>
                  <a:pt x="94382" y="37627"/>
                </a:lnTo>
                <a:lnTo>
                  <a:pt x="94382" y="39661"/>
                </a:lnTo>
                <a:lnTo>
                  <a:pt x="94382" y="39661"/>
                </a:lnTo>
                <a:lnTo>
                  <a:pt x="94382" y="39661"/>
                </a:lnTo>
                <a:lnTo>
                  <a:pt x="94382" y="39661"/>
                </a:lnTo>
                <a:lnTo>
                  <a:pt x="93842" y="39661"/>
                </a:lnTo>
                <a:lnTo>
                  <a:pt x="93842" y="39661"/>
                </a:lnTo>
                <a:lnTo>
                  <a:pt x="93842" y="39661"/>
                </a:lnTo>
                <a:lnTo>
                  <a:pt x="93842" y="39661"/>
                </a:lnTo>
                <a:lnTo>
                  <a:pt x="93842" y="39661"/>
                </a:lnTo>
                <a:lnTo>
                  <a:pt x="93303" y="39661"/>
                </a:lnTo>
                <a:lnTo>
                  <a:pt x="93303" y="39661"/>
                </a:lnTo>
                <a:lnTo>
                  <a:pt x="93303" y="39661"/>
                </a:lnTo>
                <a:lnTo>
                  <a:pt x="93303" y="39661"/>
                </a:lnTo>
                <a:lnTo>
                  <a:pt x="92494" y="39661"/>
                </a:lnTo>
                <a:lnTo>
                  <a:pt x="92494" y="39661"/>
                </a:lnTo>
                <a:lnTo>
                  <a:pt x="92494" y="39661"/>
                </a:lnTo>
                <a:lnTo>
                  <a:pt x="92494" y="39661"/>
                </a:lnTo>
                <a:lnTo>
                  <a:pt x="91955" y="39661"/>
                </a:lnTo>
                <a:lnTo>
                  <a:pt x="91955" y="39661"/>
                </a:lnTo>
                <a:lnTo>
                  <a:pt x="91955" y="41694"/>
                </a:lnTo>
                <a:lnTo>
                  <a:pt x="91955" y="41694"/>
                </a:lnTo>
                <a:lnTo>
                  <a:pt x="91955" y="41694"/>
                </a:lnTo>
                <a:lnTo>
                  <a:pt x="91415" y="41694"/>
                </a:lnTo>
                <a:lnTo>
                  <a:pt x="91415" y="41694"/>
                </a:lnTo>
                <a:lnTo>
                  <a:pt x="91415" y="41694"/>
                </a:lnTo>
                <a:lnTo>
                  <a:pt x="91415" y="41694"/>
                </a:lnTo>
                <a:lnTo>
                  <a:pt x="90876" y="41694"/>
                </a:lnTo>
                <a:lnTo>
                  <a:pt x="90876" y="41694"/>
                </a:lnTo>
                <a:lnTo>
                  <a:pt x="90876" y="41694"/>
                </a:lnTo>
                <a:lnTo>
                  <a:pt x="90876" y="41694"/>
                </a:lnTo>
                <a:lnTo>
                  <a:pt x="90876" y="41694"/>
                </a:lnTo>
                <a:lnTo>
                  <a:pt x="90337" y="41694"/>
                </a:lnTo>
                <a:lnTo>
                  <a:pt x="90337" y="41694"/>
                </a:lnTo>
                <a:lnTo>
                  <a:pt x="90337" y="41694"/>
                </a:lnTo>
                <a:lnTo>
                  <a:pt x="90337" y="41694"/>
                </a:lnTo>
                <a:lnTo>
                  <a:pt x="89528" y="41694"/>
                </a:lnTo>
                <a:lnTo>
                  <a:pt x="89528" y="41694"/>
                </a:lnTo>
                <a:lnTo>
                  <a:pt x="89528" y="41694"/>
                </a:lnTo>
                <a:lnTo>
                  <a:pt x="89528" y="41694"/>
                </a:lnTo>
                <a:lnTo>
                  <a:pt x="89528" y="44745"/>
                </a:lnTo>
                <a:lnTo>
                  <a:pt x="88988" y="44745"/>
                </a:lnTo>
                <a:lnTo>
                  <a:pt x="88988" y="44745"/>
                </a:lnTo>
                <a:lnTo>
                  <a:pt x="88988" y="44745"/>
                </a:lnTo>
                <a:lnTo>
                  <a:pt x="88988" y="44745"/>
                </a:lnTo>
                <a:lnTo>
                  <a:pt x="88988" y="44745"/>
                </a:lnTo>
                <a:lnTo>
                  <a:pt x="88449" y="44745"/>
                </a:lnTo>
                <a:lnTo>
                  <a:pt x="88449" y="44745"/>
                </a:lnTo>
                <a:lnTo>
                  <a:pt x="88449" y="44745"/>
                </a:lnTo>
                <a:lnTo>
                  <a:pt x="88449" y="44745"/>
                </a:lnTo>
                <a:lnTo>
                  <a:pt x="88449" y="44745"/>
                </a:lnTo>
                <a:lnTo>
                  <a:pt x="88449" y="46779"/>
                </a:lnTo>
                <a:lnTo>
                  <a:pt x="87910" y="46779"/>
                </a:lnTo>
                <a:lnTo>
                  <a:pt x="87910" y="46779"/>
                </a:lnTo>
                <a:lnTo>
                  <a:pt x="87910" y="46779"/>
                </a:lnTo>
                <a:lnTo>
                  <a:pt x="87910" y="46779"/>
                </a:lnTo>
                <a:lnTo>
                  <a:pt x="87370" y="46779"/>
                </a:lnTo>
                <a:lnTo>
                  <a:pt x="87370" y="46779"/>
                </a:lnTo>
                <a:lnTo>
                  <a:pt x="87370" y="46779"/>
                </a:lnTo>
                <a:lnTo>
                  <a:pt x="87370" y="46779"/>
                </a:lnTo>
                <a:lnTo>
                  <a:pt x="87370" y="46779"/>
                </a:lnTo>
                <a:lnTo>
                  <a:pt x="86561" y="46779"/>
                </a:lnTo>
                <a:lnTo>
                  <a:pt x="86561" y="46779"/>
                </a:lnTo>
                <a:lnTo>
                  <a:pt x="86561" y="46779"/>
                </a:lnTo>
                <a:lnTo>
                  <a:pt x="86561" y="46779"/>
                </a:lnTo>
                <a:lnTo>
                  <a:pt x="86022" y="46779"/>
                </a:lnTo>
                <a:lnTo>
                  <a:pt x="86022" y="46779"/>
                </a:lnTo>
                <a:lnTo>
                  <a:pt x="86022" y="46779"/>
                </a:lnTo>
                <a:lnTo>
                  <a:pt x="85483" y="46779"/>
                </a:lnTo>
                <a:lnTo>
                  <a:pt x="85483" y="46779"/>
                </a:lnTo>
                <a:lnTo>
                  <a:pt x="85483" y="46779"/>
                </a:lnTo>
                <a:lnTo>
                  <a:pt x="85483" y="46779"/>
                </a:lnTo>
                <a:lnTo>
                  <a:pt x="84943" y="46779"/>
                </a:lnTo>
                <a:lnTo>
                  <a:pt x="84943" y="46779"/>
                </a:lnTo>
                <a:lnTo>
                  <a:pt x="84943" y="46779"/>
                </a:lnTo>
                <a:lnTo>
                  <a:pt x="84943" y="46779"/>
                </a:lnTo>
                <a:lnTo>
                  <a:pt x="84943" y="48813"/>
                </a:lnTo>
                <a:lnTo>
                  <a:pt x="84943" y="48813"/>
                </a:lnTo>
                <a:lnTo>
                  <a:pt x="84943" y="48813"/>
                </a:lnTo>
                <a:lnTo>
                  <a:pt x="84943" y="48813"/>
                </a:lnTo>
                <a:lnTo>
                  <a:pt x="85483" y="48813"/>
                </a:lnTo>
                <a:lnTo>
                  <a:pt x="85483" y="48813"/>
                </a:lnTo>
                <a:lnTo>
                  <a:pt x="85483" y="48813"/>
                </a:lnTo>
                <a:lnTo>
                  <a:pt x="85483" y="48813"/>
                </a:lnTo>
                <a:lnTo>
                  <a:pt x="85483" y="48813"/>
                </a:lnTo>
                <a:lnTo>
                  <a:pt x="84943" y="48813"/>
                </a:lnTo>
                <a:lnTo>
                  <a:pt x="84943" y="48813"/>
                </a:lnTo>
                <a:lnTo>
                  <a:pt x="84943" y="50847"/>
                </a:lnTo>
                <a:lnTo>
                  <a:pt x="84943" y="50847"/>
                </a:lnTo>
                <a:lnTo>
                  <a:pt x="84943" y="50847"/>
                </a:lnTo>
                <a:lnTo>
                  <a:pt x="84404" y="50847"/>
                </a:lnTo>
                <a:lnTo>
                  <a:pt x="84404" y="50847"/>
                </a:lnTo>
                <a:lnTo>
                  <a:pt x="84404" y="50847"/>
                </a:lnTo>
                <a:lnTo>
                  <a:pt x="83595" y="50847"/>
                </a:lnTo>
                <a:lnTo>
                  <a:pt x="83595" y="50847"/>
                </a:lnTo>
                <a:lnTo>
                  <a:pt x="83595" y="50847"/>
                </a:lnTo>
                <a:lnTo>
                  <a:pt x="83595" y="50847"/>
                </a:lnTo>
                <a:lnTo>
                  <a:pt x="83056" y="50847"/>
                </a:lnTo>
                <a:lnTo>
                  <a:pt x="83056" y="50847"/>
                </a:lnTo>
                <a:lnTo>
                  <a:pt x="83056" y="50847"/>
                </a:lnTo>
                <a:lnTo>
                  <a:pt x="83056" y="50847"/>
                </a:lnTo>
                <a:lnTo>
                  <a:pt x="82516" y="50847"/>
                </a:lnTo>
                <a:lnTo>
                  <a:pt x="82516" y="50847"/>
                </a:lnTo>
                <a:lnTo>
                  <a:pt x="83056" y="50847"/>
                </a:lnTo>
                <a:lnTo>
                  <a:pt x="83056" y="50847"/>
                </a:lnTo>
                <a:lnTo>
                  <a:pt x="83056" y="50847"/>
                </a:lnTo>
                <a:lnTo>
                  <a:pt x="83056" y="50847"/>
                </a:lnTo>
                <a:lnTo>
                  <a:pt x="83056" y="50847"/>
                </a:lnTo>
                <a:lnTo>
                  <a:pt x="83056" y="50847"/>
                </a:lnTo>
                <a:lnTo>
                  <a:pt x="83056" y="52881"/>
                </a:lnTo>
                <a:lnTo>
                  <a:pt x="83056" y="52881"/>
                </a:lnTo>
                <a:lnTo>
                  <a:pt x="83056" y="52881"/>
                </a:lnTo>
                <a:lnTo>
                  <a:pt x="83056" y="52881"/>
                </a:lnTo>
                <a:lnTo>
                  <a:pt x="82516" y="52881"/>
                </a:lnTo>
                <a:lnTo>
                  <a:pt x="82516" y="52881"/>
                </a:lnTo>
                <a:lnTo>
                  <a:pt x="82516" y="52881"/>
                </a:lnTo>
                <a:lnTo>
                  <a:pt x="82516" y="52881"/>
                </a:lnTo>
                <a:lnTo>
                  <a:pt x="81977" y="52881"/>
                </a:lnTo>
                <a:lnTo>
                  <a:pt x="81977" y="52881"/>
                </a:lnTo>
                <a:lnTo>
                  <a:pt x="81977" y="52881"/>
                </a:lnTo>
                <a:lnTo>
                  <a:pt x="81977" y="52881"/>
                </a:lnTo>
                <a:lnTo>
                  <a:pt x="81438" y="52881"/>
                </a:lnTo>
                <a:lnTo>
                  <a:pt x="81438" y="55932"/>
                </a:lnTo>
                <a:lnTo>
                  <a:pt x="81977" y="55932"/>
                </a:lnTo>
                <a:lnTo>
                  <a:pt x="81977" y="55932"/>
                </a:lnTo>
                <a:lnTo>
                  <a:pt x="81977" y="55932"/>
                </a:lnTo>
                <a:lnTo>
                  <a:pt x="81977" y="55932"/>
                </a:lnTo>
                <a:lnTo>
                  <a:pt x="81977" y="55932"/>
                </a:lnTo>
                <a:lnTo>
                  <a:pt x="81977" y="55932"/>
                </a:lnTo>
                <a:lnTo>
                  <a:pt x="81977" y="55932"/>
                </a:lnTo>
                <a:lnTo>
                  <a:pt x="81438" y="55932"/>
                </a:lnTo>
                <a:lnTo>
                  <a:pt x="81438" y="57966"/>
                </a:lnTo>
                <a:lnTo>
                  <a:pt x="81438" y="57966"/>
                </a:lnTo>
                <a:lnTo>
                  <a:pt x="81438" y="57966"/>
                </a:lnTo>
                <a:lnTo>
                  <a:pt x="81438" y="57966"/>
                </a:lnTo>
                <a:lnTo>
                  <a:pt x="81438" y="57966"/>
                </a:lnTo>
                <a:lnTo>
                  <a:pt x="80629" y="57966"/>
                </a:lnTo>
                <a:lnTo>
                  <a:pt x="80629" y="57966"/>
                </a:lnTo>
                <a:lnTo>
                  <a:pt x="80629" y="57966"/>
                </a:lnTo>
                <a:lnTo>
                  <a:pt x="80089" y="57966"/>
                </a:lnTo>
                <a:lnTo>
                  <a:pt x="80089" y="57966"/>
                </a:lnTo>
                <a:lnTo>
                  <a:pt x="80089" y="57966"/>
                </a:lnTo>
                <a:lnTo>
                  <a:pt x="80089" y="57966"/>
                </a:lnTo>
                <a:lnTo>
                  <a:pt x="80089" y="57966"/>
                </a:lnTo>
                <a:lnTo>
                  <a:pt x="79550" y="57966"/>
                </a:lnTo>
                <a:lnTo>
                  <a:pt x="79550" y="57966"/>
                </a:lnTo>
                <a:lnTo>
                  <a:pt x="79550" y="57966"/>
                </a:lnTo>
                <a:lnTo>
                  <a:pt x="79550" y="57966"/>
                </a:lnTo>
                <a:lnTo>
                  <a:pt x="79011" y="57966"/>
                </a:lnTo>
                <a:lnTo>
                  <a:pt x="79011" y="57966"/>
                </a:lnTo>
                <a:lnTo>
                  <a:pt x="79011" y="57966"/>
                </a:lnTo>
                <a:lnTo>
                  <a:pt x="78471" y="57966"/>
                </a:lnTo>
                <a:lnTo>
                  <a:pt x="78471" y="57966"/>
                </a:lnTo>
                <a:lnTo>
                  <a:pt x="78471" y="57966"/>
                </a:lnTo>
                <a:lnTo>
                  <a:pt x="78471" y="57966"/>
                </a:lnTo>
                <a:lnTo>
                  <a:pt x="78471" y="60000"/>
                </a:lnTo>
                <a:lnTo>
                  <a:pt x="77662" y="60000"/>
                </a:lnTo>
                <a:lnTo>
                  <a:pt x="77662" y="60000"/>
                </a:lnTo>
                <a:lnTo>
                  <a:pt x="77662" y="60000"/>
                </a:lnTo>
                <a:lnTo>
                  <a:pt x="77662" y="60000"/>
                </a:lnTo>
                <a:lnTo>
                  <a:pt x="77123" y="60000"/>
                </a:lnTo>
                <a:lnTo>
                  <a:pt x="77123" y="60000"/>
                </a:lnTo>
                <a:lnTo>
                  <a:pt x="77123" y="60000"/>
                </a:lnTo>
                <a:lnTo>
                  <a:pt x="76584" y="60000"/>
                </a:lnTo>
                <a:lnTo>
                  <a:pt x="76584" y="60000"/>
                </a:lnTo>
                <a:lnTo>
                  <a:pt x="76584" y="60000"/>
                </a:lnTo>
                <a:lnTo>
                  <a:pt x="76584" y="60000"/>
                </a:lnTo>
                <a:lnTo>
                  <a:pt x="76584" y="60000"/>
                </a:lnTo>
                <a:lnTo>
                  <a:pt x="76584" y="60000"/>
                </a:lnTo>
                <a:lnTo>
                  <a:pt x="76044" y="60000"/>
                </a:lnTo>
                <a:lnTo>
                  <a:pt x="76044" y="60000"/>
                </a:lnTo>
                <a:lnTo>
                  <a:pt x="76044" y="60000"/>
                </a:lnTo>
                <a:lnTo>
                  <a:pt x="75505" y="60000"/>
                </a:lnTo>
                <a:lnTo>
                  <a:pt x="75505" y="60000"/>
                </a:lnTo>
                <a:lnTo>
                  <a:pt x="75505" y="60000"/>
                </a:lnTo>
                <a:lnTo>
                  <a:pt x="75505" y="60000"/>
                </a:lnTo>
                <a:lnTo>
                  <a:pt x="74696" y="60000"/>
                </a:lnTo>
                <a:lnTo>
                  <a:pt x="74696" y="60000"/>
                </a:lnTo>
                <a:lnTo>
                  <a:pt x="74696" y="60000"/>
                </a:lnTo>
                <a:lnTo>
                  <a:pt x="74696" y="60000"/>
                </a:lnTo>
                <a:lnTo>
                  <a:pt x="74157" y="60000"/>
                </a:lnTo>
                <a:lnTo>
                  <a:pt x="74157" y="60000"/>
                </a:lnTo>
                <a:lnTo>
                  <a:pt x="74157" y="60000"/>
                </a:lnTo>
                <a:lnTo>
                  <a:pt x="74157" y="57966"/>
                </a:lnTo>
                <a:lnTo>
                  <a:pt x="73617" y="57966"/>
                </a:lnTo>
                <a:lnTo>
                  <a:pt x="73617" y="57966"/>
                </a:lnTo>
                <a:lnTo>
                  <a:pt x="73617" y="57966"/>
                </a:lnTo>
                <a:lnTo>
                  <a:pt x="73617" y="57966"/>
                </a:lnTo>
                <a:lnTo>
                  <a:pt x="73617" y="57966"/>
                </a:lnTo>
                <a:lnTo>
                  <a:pt x="73617" y="57966"/>
                </a:lnTo>
                <a:lnTo>
                  <a:pt x="73078" y="57966"/>
                </a:lnTo>
                <a:lnTo>
                  <a:pt x="73078" y="57966"/>
                </a:lnTo>
                <a:lnTo>
                  <a:pt x="73078" y="57966"/>
                </a:lnTo>
                <a:lnTo>
                  <a:pt x="73078" y="57966"/>
                </a:lnTo>
                <a:lnTo>
                  <a:pt x="72539" y="57966"/>
                </a:lnTo>
                <a:lnTo>
                  <a:pt x="72539" y="57966"/>
                </a:lnTo>
                <a:lnTo>
                  <a:pt x="72539" y="57966"/>
                </a:lnTo>
                <a:lnTo>
                  <a:pt x="73078" y="57966"/>
                </a:lnTo>
                <a:lnTo>
                  <a:pt x="73078" y="57966"/>
                </a:lnTo>
                <a:lnTo>
                  <a:pt x="73078" y="60000"/>
                </a:lnTo>
                <a:lnTo>
                  <a:pt x="73078" y="60000"/>
                </a:lnTo>
                <a:lnTo>
                  <a:pt x="73078" y="60000"/>
                </a:lnTo>
                <a:lnTo>
                  <a:pt x="73078" y="60000"/>
                </a:lnTo>
                <a:lnTo>
                  <a:pt x="73078" y="60000"/>
                </a:lnTo>
                <a:lnTo>
                  <a:pt x="73078" y="62033"/>
                </a:lnTo>
                <a:lnTo>
                  <a:pt x="73078" y="62033"/>
                </a:lnTo>
                <a:lnTo>
                  <a:pt x="73078" y="62033"/>
                </a:lnTo>
                <a:lnTo>
                  <a:pt x="73078" y="62033"/>
                </a:lnTo>
                <a:lnTo>
                  <a:pt x="73078" y="62033"/>
                </a:lnTo>
                <a:lnTo>
                  <a:pt x="72539" y="62033"/>
                </a:lnTo>
                <a:lnTo>
                  <a:pt x="72539" y="62033"/>
                </a:lnTo>
                <a:lnTo>
                  <a:pt x="72539" y="62033"/>
                </a:lnTo>
                <a:lnTo>
                  <a:pt x="71730" y="62033"/>
                </a:lnTo>
                <a:lnTo>
                  <a:pt x="71730" y="62033"/>
                </a:lnTo>
                <a:lnTo>
                  <a:pt x="71730" y="62033"/>
                </a:lnTo>
                <a:lnTo>
                  <a:pt x="71730" y="62033"/>
                </a:lnTo>
                <a:lnTo>
                  <a:pt x="71191" y="62033"/>
                </a:lnTo>
                <a:lnTo>
                  <a:pt x="71191" y="62033"/>
                </a:lnTo>
                <a:lnTo>
                  <a:pt x="71191" y="62033"/>
                </a:lnTo>
                <a:lnTo>
                  <a:pt x="71191" y="62033"/>
                </a:lnTo>
                <a:lnTo>
                  <a:pt x="71191" y="62033"/>
                </a:lnTo>
                <a:lnTo>
                  <a:pt x="71191" y="62033"/>
                </a:lnTo>
                <a:lnTo>
                  <a:pt x="70651" y="62033"/>
                </a:lnTo>
                <a:lnTo>
                  <a:pt x="70651" y="62033"/>
                </a:lnTo>
                <a:lnTo>
                  <a:pt x="70651" y="62033"/>
                </a:lnTo>
                <a:lnTo>
                  <a:pt x="70112" y="62033"/>
                </a:lnTo>
                <a:lnTo>
                  <a:pt x="70112" y="62033"/>
                </a:lnTo>
                <a:lnTo>
                  <a:pt x="70112" y="62033"/>
                </a:lnTo>
                <a:lnTo>
                  <a:pt x="70112" y="62033"/>
                </a:lnTo>
                <a:lnTo>
                  <a:pt x="70112" y="64067"/>
                </a:lnTo>
                <a:lnTo>
                  <a:pt x="70112" y="64067"/>
                </a:lnTo>
                <a:lnTo>
                  <a:pt x="69573" y="64067"/>
                </a:lnTo>
                <a:lnTo>
                  <a:pt x="69573" y="64067"/>
                </a:lnTo>
                <a:lnTo>
                  <a:pt x="69573" y="64067"/>
                </a:lnTo>
                <a:lnTo>
                  <a:pt x="69573" y="64067"/>
                </a:lnTo>
                <a:lnTo>
                  <a:pt x="68764" y="64067"/>
                </a:lnTo>
                <a:lnTo>
                  <a:pt x="68764" y="64067"/>
                </a:lnTo>
                <a:lnTo>
                  <a:pt x="68764" y="64067"/>
                </a:lnTo>
                <a:lnTo>
                  <a:pt x="68224" y="64067"/>
                </a:lnTo>
                <a:lnTo>
                  <a:pt x="68224" y="64067"/>
                </a:lnTo>
                <a:lnTo>
                  <a:pt x="68224" y="64067"/>
                </a:lnTo>
                <a:lnTo>
                  <a:pt x="68224" y="64067"/>
                </a:lnTo>
                <a:lnTo>
                  <a:pt x="67685" y="64067"/>
                </a:lnTo>
                <a:lnTo>
                  <a:pt x="67685" y="64067"/>
                </a:lnTo>
                <a:lnTo>
                  <a:pt x="67685" y="64067"/>
                </a:lnTo>
                <a:lnTo>
                  <a:pt x="67685" y="64067"/>
                </a:lnTo>
                <a:lnTo>
                  <a:pt x="67146" y="64067"/>
                </a:lnTo>
                <a:lnTo>
                  <a:pt x="67146" y="64067"/>
                </a:lnTo>
                <a:lnTo>
                  <a:pt x="67146" y="62033"/>
                </a:lnTo>
                <a:lnTo>
                  <a:pt x="67146" y="62033"/>
                </a:lnTo>
                <a:lnTo>
                  <a:pt x="66606" y="62033"/>
                </a:lnTo>
                <a:lnTo>
                  <a:pt x="66606" y="62033"/>
                </a:lnTo>
                <a:lnTo>
                  <a:pt x="66606" y="64067"/>
                </a:lnTo>
                <a:lnTo>
                  <a:pt x="66606" y="64067"/>
                </a:lnTo>
                <a:lnTo>
                  <a:pt x="66606" y="64067"/>
                </a:lnTo>
                <a:lnTo>
                  <a:pt x="66606" y="64067"/>
                </a:lnTo>
                <a:lnTo>
                  <a:pt x="65797" y="64067"/>
                </a:lnTo>
                <a:lnTo>
                  <a:pt x="65797" y="64067"/>
                </a:lnTo>
                <a:lnTo>
                  <a:pt x="65797" y="64067"/>
                </a:lnTo>
                <a:lnTo>
                  <a:pt x="65797" y="64067"/>
                </a:lnTo>
                <a:lnTo>
                  <a:pt x="65258" y="64067"/>
                </a:lnTo>
                <a:lnTo>
                  <a:pt x="65258" y="64067"/>
                </a:lnTo>
                <a:lnTo>
                  <a:pt x="65258" y="64067"/>
                </a:lnTo>
                <a:lnTo>
                  <a:pt x="65258" y="64067"/>
                </a:lnTo>
                <a:lnTo>
                  <a:pt x="65258" y="64067"/>
                </a:lnTo>
                <a:lnTo>
                  <a:pt x="64719" y="64067"/>
                </a:lnTo>
                <a:lnTo>
                  <a:pt x="64719" y="64067"/>
                </a:lnTo>
                <a:lnTo>
                  <a:pt x="64719" y="64067"/>
                </a:lnTo>
                <a:lnTo>
                  <a:pt x="64719" y="64067"/>
                </a:lnTo>
                <a:lnTo>
                  <a:pt x="64179" y="64067"/>
                </a:lnTo>
                <a:lnTo>
                  <a:pt x="64179" y="64067"/>
                </a:lnTo>
                <a:lnTo>
                  <a:pt x="64179" y="64067"/>
                </a:lnTo>
                <a:lnTo>
                  <a:pt x="64179" y="64067"/>
                </a:lnTo>
                <a:lnTo>
                  <a:pt x="63640" y="64067"/>
                </a:lnTo>
                <a:lnTo>
                  <a:pt x="63640" y="64067"/>
                </a:lnTo>
                <a:lnTo>
                  <a:pt x="63640" y="64067"/>
                </a:lnTo>
                <a:lnTo>
                  <a:pt x="63640" y="64067"/>
                </a:lnTo>
                <a:lnTo>
                  <a:pt x="63640" y="64067"/>
                </a:lnTo>
                <a:lnTo>
                  <a:pt x="62831" y="64067"/>
                </a:lnTo>
                <a:lnTo>
                  <a:pt x="62831" y="64067"/>
                </a:lnTo>
                <a:lnTo>
                  <a:pt x="62831" y="64067"/>
                </a:lnTo>
                <a:lnTo>
                  <a:pt x="62831" y="64067"/>
                </a:lnTo>
                <a:lnTo>
                  <a:pt x="62831" y="64067"/>
                </a:lnTo>
                <a:lnTo>
                  <a:pt x="62292" y="64067"/>
                </a:lnTo>
                <a:lnTo>
                  <a:pt x="62292" y="64067"/>
                </a:lnTo>
                <a:lnTo>
                  <a:pt x="62292" y="64067"/>
                </a:lnTo>
                <a:lnTo>
                  <a:pt x="62292" y="64067"/>
                </a:lnTo>
                <a:lnTo>
                  <a:pt x="62292" y="64067"/>
                </a:lnTo>
                <a:lnTo>
                  <a:pt x="62292" y="64067"/>
                </a:lnTo>
                <a:lnTo>
                  <a:pt x="62831" y="64067"/>
                </a:lnTo>
                <a:lnTo>
                  <a:pt x="62831" y="64067"/>
                </a:lnTo>
                <a:lnTo>
                  <a:pt x="62831" y="64067"/>
                </a:lnTo>
                <a:lnTo>
                  <a:pt x="62831" y="64067"/>
                </a:lnTo>
                <a:lnTo>
                  <a:pt x="62292" y="64067"/>
                </a:lnTo>
                <a:lnTo>
                  <a:pt x="62292" y="64067"/>
                </a:lnTo>
                <a:lnTo>
                  <a:pt x="62292" y="64067"/>
                </a:lnTo>
                <a:lnTo>
                  <a:pt x="62292" y="64067"/>
                </a:lnTo>
                <a:lnTo>
                  <a:pt x="61752" y="64067"/>
                </a:lnTo>
                <a:lnTo>
                  <a:pt x="61752" y="64067"/>
                </a:lnTo>
                <a:lnTo>
                  <a:pt x="61752" y="64067"/>
                </a:lnTo>
                <a:lnTo>
                  <a:pt x="61213" y="64067"/>
                </a:lnTo>
                <a:lnTo>
                  <a:pt x="61213" y="64067"/>
                </a:lnTo>
                <a:lnTo>
                  <a:pt x="61213" y="64067"/>
                </a:lnTo>
                <a:lnTo>
                  <a:pt x="61213" y="64067"/>
                </a:lnTo>
                <a:lnTo>
                  <a:pt x="60674" y="64067"/>
                </a:lnTo>
                <a:lnTo>
                  <a:pt x="60674" y="64067"/>
                </a:lnTo>
                <a:lnTo>
                  <a:pt x="60674" y="64067"/>
                </a:lnTo>
                <a:lnTo>
                  <a:pt x="60674" y="64067"/>
                </a:lnTo>
                <a:lnTo>
                  <a:pt x="59865" y="64067"/>
                </a:lnTo>
                <a:lnTo>
                  <a:pt x="59865" y="64067"/>
                </a:lnTo>
                <a:lnTo>
                  <a:pt x="59865" y="64067"/>
                </a:lnTo>
                <a:lnTo>
                  <a:pt x="59325" y="64067"/>
                </a:lnTo>
                <a:lnTo>
                  <a:pt x="59325" y="64067"/>
                </a:lnTo>
                <a:lnTo>
                  <a:pt x="59325" y="64067"/>
                </a:lnTo>
                <a:lnTo>
                  <a:pt x="59325" y="64067"/>
                </a:lnTo>
                <a:lnTo>
                  <a:pt x="59325" y="64067"/>
                </a:lnTo>
                <a:lnTo>
                  <a:pt x="59325" y="64067"/>
                </a:lnTo>
                <a:lnTo>
                  <a:pt x="59325" y="64067"/>
                </a:lnTo>
                <a:lnTo>
                  <a:pt x="59325" y="64067"/>
                </a:lnTo>
                <a:lnTo>
                  <a:pt x="59865" y="64067"/>
                </a:lnTo>
                <a:lnTo>
                  <a:pt x="59865" y="64067"/>
                </a:lnTo>
                <a:lnTo>
                  <a:pt x="59865" y="64067"/>
                </a:lnTo>
                <a:lnTo>
                  <a:pt x="60674" y="64067"/>
                </a:lnTo>
                <a:lnTo>
                  <a:pt x="60674" y="64067"/>
                </a:lnTo>
                <a:lnTo>
                  <a:pt x="60674" y="64067"/>
                </a:lnTo>
                <a:lnTo>
                  <a:pt x="60674" y="64067"/>
                </a:lnTo>
                <a:lnTo>
                  <a:pt x="61213" y="64067"/>
                </a:lnTo>
                <a:lnTo>
                  <a:pt x="61213" y="64067"/>
                </a:lnTo>
                <a:lnTo>
                  <a:pt x="61213" y="64067"/>
                </a:lnTo>
                <a:lnTo>
                  <a:pt x="61213" y="64067"/>
                </a:lnTo>
                <a:lnTo>
                  <a:pt x="61752" y="64067"/>
                </a:lnTo>
                <a:lnTo>
                  <a:pt x="61752" y="64067"/>
                </a:lnTo>
                <a:lnTo>
                  <a:pt x="61752" y="64067"/>
                </a:lnTo>
                <a:lnTo>
                  <a:pt x="62292" y="64067"/>
                </a:lnTo>
                <a:lnTo>
                  <a:pt x="62292" y="64067"/>
                </a:lnTo>
                <a:lnTo>
                  <a:pt x="62292" y="67118"/>
                </a:lnTo>
                <a:lnTo>
                  <a:pt x="62292" y="67118"/>
                </a:lnTo>
                <a:lnTo>
                  <a:pt x="62292" y="67118"/>
                </a:lnTo>
                <a:lnTo>
                  <a:pt x="62831" y="67118"/>
                </a:lnTo>
                <a:lnTo>
                  <a:pt x="62831" y="67118"/>
                </a:lnTo>
                <a:lnTo>
                  <a:pt x="62831" y="67118"/>
                </a:lnTo>
                <a:lnTo>
                  <a:pt x="62831" y="67118"/>
                </a:lnTo>
                <a:lnTo>
                  <a:pt x="62831" y="64067"/>
                </a:lnTo>
                <a:lnTo>
                  <a:pt x="63640" y="64067"/>
                </a:lnTo>
                <a:lnTo>
                  <a:pt x="63640" y="64067"/>
                </a:lnTo>
                <a:lnTo>
                  <a:pt x="63640" y="64067"/>
                </a:lnTo>
                <a:lnTo>
                  <a:pt x="64179" y="64067"/>
                </a:lnTo>
                <a:lnTo>
                  <a:pt x="64179" y="64067"/>
                </a:lnTo>
                <a:lnTo>
                  <a:pt x="64179" y="64067"/>
                </a:lnTo>
                <a:lnTo>
                  <a:pt x="64179" y="64067"/>
                </a:lnTo>
                <a:lnTo>
                  <a:pt x="64719" y="64067"/>
                </a:lnTo>
                <a:lnTo>
                  <a:pt x="64719" y="64067"/>
                </a:lnTo>
                <a:lnTo>
                  <a:pt x="64719" y="67118"/>
                </a:lnTo>
                <a:lnTo>
                  <a:pt x="64719" y="67118"/>
                </a:lnTo>
                <a:lnTo>
                  <a:pt x="64719" y="67118"/>
                </a:lnTo>
                <a:lnTo>
                  <a:pt x="65258" y="67118"/>
                </a:lnTo>
                <a:lnTo>
                  <a:pt x="65258" y="67118"/>
                </a:lnTo>
                <a:lnTo>
                  <a:pt x="65258" y="67118"/>
                </a:lnTo>
                <a:lnTo>
                  <a:pt x="65797" y="67118"/>
                </a:lnTo>
                <a:lnTo>
                  <a:pt x="65797" y="67118"/>
                </a:lnTo>
                <a:lnTo>
                  <a:pt x="65797" y="67118"/>
                </a:lnTo>
                <a:lnTo>
                  <a:pt x="65797" y="67118"/>
                </a:lnTo>
                <a:lnTo>
                  <a:pt x="66606" y="67118"/>
                </a:lnTo>
                <a:lnTo>
                  <a:pt x="66606" y="67118"/>
                </a:lnTo>
                <a:lnTo>
                  <a:pt x="66606" y="67118"/>
                </a:lnTo>
                <a:lnTo>
                  <a:pt x="66606" y="67118"/>
                </a:lnTo>
                <a:lnTo>
                  <a:pt x="67146" y="67118"/>
                </a:lnTo>
                <a:lnTo>
                  <a:pt x="67146" y="67118"/>
                </a:lnTo>
                <a:lnTo>
                  <a:pt x="67146" y="67118"/>
                </a:lnTo>
                <a:lnTo>
                  <a:pt x="67685" y="67118"/>
                </a:lnTo>
                <a:lnTo>
                  <a:pt x="67685" y="67118"/>
                </a:lnTo>
                <a:lnTo>
                  <a:pt x="67685" y="67118"/>
                </a:lnTo>
                <a:lnTo>
                  <a:pt x="67685" y="67118"/>
                </a:lnTo>
                <a:lnTo>
                  <a:pt x="68224" y="67118"/>
                </a:lnTo>
                <a:lnTo>
                  <a:pt x="68224" y="67118"/>
                </a:lnTo>
                <a:lnTo>
                  <a:pt x="68224" y="67118"/>
                </a:lnTo>
                <a:lnTo>
                  <a:pt x="68224" y="67118"/>
                </a:lnTo>
                <a:lnTo>
                  <a:pt x="67685" y="67118"/>
                </a:lnTo>
                <a:lnTo>
                  <a:pt x="67685" y="67118"/>
                </a:lnTo>
                <a:lnTo>
                  <a:pt x="67685" y="67118"/>
                </a:lnTo>
                <a:lnTo>
                  <a:pt x="67685" y="67118"/>
                </a:lnTo>
                <a:lnTo>
                  <a:pt x="67685" y="69152"/>
                </a:lnTo>
                <a:lnTo>
                  <a:pt x="67685" y="69152"/>
                </a:lnTo>
                <a:lnTo>
                  <a:pt x="67685" y="69152"/>
                </a:lnTo>
                <a:lnTo>
                  <a:pt x="68224" y="69152"/>
                </a:lnTo>
                <a:lnTo>
                  <a:pt x="68224" y="69152"/>
                </a:lnTo>
                <a:lnTo>
                  <a:pt x="68224" y="69152"/>
                </a:lnTo>
                <a:lnTo>
                  <a:pt x="68224" y="69152"/>
                </a:lnTo>
                <a:lnTo>
                  <a:pt x="68224" y="69152"/>
                </a:lnTo>
                <a:lnTo>
                  <a:pt x="68224" y="69152"/>
                </a:lnTo>
                <a:lnTo>
                  <a:pt x="68224" y="71186"/>
                </a:lnTo>
                <a:lnTo>
                  <a:pt x="68224" y="71186"/>
                </a:lnTo>
                <a:lnTo>
                  <a:pt x="67685" y="71186"/>
                </a:lnTo>
                <a:lnTo>
                  <a:pt x="67685" y="71186"/>
                </a:lnTo>
                <a:lnTo>
                  <a:pt x="67685" y="71186"/>
                </a:lnTo>
                <a:lnTo>
                  <a:pt x="67685" y="71186"/>
                </a:lnTo>
                <a:lnTo>
                  <a:pt x="67146" y="71186"/>
                </a:lnTo>
                <a:lnTo>
                  <a:pt x="67146" y="71186"/>
                </a:lnTo>
                <a:lnTo>
                  <a:pt x="67146" y="71186"/>
                </a:lnTo>
                <a:lnTo>
                  <a:pt x="66606" y="71186"/>
                </a:lnTo>
                <a:lnTo>
                  <a:pt x="66606" y="71186"/>
                </a:lnTo>
                <a:lnTo>
                  <a:pt x="66606" y="71186"/>
                </a:lnTo>
                <a:lnTo>
                  <a:pt x="66606" y="71186"/>
                </a:lnTo>
                <a:lnTo>
                  <a:pt x="65797" y="71186"/>
                </a:lnTo>
                <a:lnTo>
                  <a:pt x="65797" y="71186"/>
                </a:lnTo>
                <a:lnTo>
                  <a:pt x="65797" y="71186"/>
                </a:lnTo>
                <a:lnTo>
                  <a:pt x="65797" y="71186"/>
                </a:lnTo>
                <a:lnTo>
                  <a:pt x="65797" y="71186"/>
                </a:lnTo>
                <a:lnTo>
                  <a:pt x="65797" y="71186"/>
                </a:lnTo>
                <a:lnTo>
                  <a:pt x="65258" y="71186"/>
                </a:lnTo>
                <a:lnTo>
                  <a:pt x="65258" y="73220"/>
                </a:lnTo>
                <a:lnTo>
                  <a:pt x="65797" y="73220"/>
                </a:lnTo>
                <a:lnTo>
                  <a:pt x="65797" y="73220"/>
                </a:lnTo>
                <a:lnTo>
                  <a:pt x="65797" y="73220"/>
                </a:lnTo>
                <a:lnTo>
                  <a:pt x="65797" y="73220"/>
                </a:lnTo>
                <a:lnTo>
                  <a:pt x="66606" y="73220"/>
                </a:lnTo>
                <a:lnTo>
                  <a:pt x="66606" y="73220"/>
                </a:lnTo>
                <a:lnTo>
                  <a:pt x="66606" y="73220"/>
                </a:lnTo>
                <a:lnTo>
                  <a:pt x="66606" y="73220"/>
                </a:lnTo>
                <a:lnTo>
                  <a:pt x="66606" y="73220"/>
                </a:lnTo>
                <a:lnTo>
                  <a:pt x="67146" y="73220"/>
                </a:lnTo>
                <a:lnTo>
                  <a:pt x="67146" y="73220"/>
                </a:lnTo>
                <a:lnTo>
                  <a:pt x="67146" y="73220"/>
                </a:lnTo>
                <a:lnTo>
                  <a:pt x="67146" y="73220"/>
                </a:lnTo>
                <a:lnTo>
                  <a:pt x="67685" y="73220"/>
                </a:lnTo>
                <a:lnTo>
                  <a:pt x="67685" y="73220"/>
                </a:lnTo>
                <a:lnTo>
                  <a:pt x="67685" y="73220"/>
                </a:lnTo>
                <a:lnTo>
                  <a:pt x="67685" y="73220"/>
                </a:lnTo>
                <a:lnTo>
                  <a:pt x="68224" y="73220"/>
                </a:lnTo>
                <a:lnTo>
                  <a:pt x="68224" y="73220"/>
                </a:lnTo>
                <a:lnTo>
                  <a:pt x="68224" y="73220"/>
                </a:lnTo>
                <a:lnTo>
                  <a:pt x="68224" y="73220"/>
                </a:lnTo>
                <a:lnTo>
                  <a:pt x="68764" y="73220"/>
                </a:lnTo>
                <a:lnTo>
                  <a:pt x="68764" y="75254"/>
                </a:lnTo>
                <a:lnTo>
                  <a:pt x="68764" y="75254"/>
                </a:lnTo>
                <a:lnTo>
                  <a:pt x="68764" y="75254"/>
                </a:lnTo>
                <a:lnTo>
                  <a:pt x="69573" y="75254"/>
                </a:lnTo>
                <a:lnTo>
                  <a:pt x="69573" y="75254"/>
                </a:lnTo>
                <a:lnTo>
                  <a:pt x="69573" y="75254"/>
                </a:lnTo>
                <a:lnTo>
                  <a:pt x="69573" y="75254"/>
                </a:lnTo>
                <a:lnTo>
                  <a:pt x="69573" y="75254"/>
                </a:lnTo>
                <a:lnTo>
                  <a:pt x="69573" y="75254"/>
                </a:lnTo>
                <a:lnTo>
                  <a:pt x="69573" y="75254"/>
                </a:lnTo>
                <a:lnTo>
                  <a:pt x="68764" y="75254"/>
                </a:lnTo>
                <a:lnTo>
                  <a:pt x="68764" y="75254"/>
                </a:lnTo>
                <a:lnTo>
                  <a:pt x="68764" y="75254"/>
                </a:lnTo>
                <a:lnTo>
                  <a:pt x="68224" y="75254"/>
                </a:lnTo>
                <a:lnTo>
                  <a:pt x="68224" y="75254"/>
                </a:lnTo>
                <a:lnTo>
                  <a:pt x="68224" y="75254"/>
                </a:lnTo>
                <a:lnTo>
                  <a:pt x="68224" y="75254"/>
                </a:lnTo>
                <a:lnTo>
                  <a:pt x="67685" y="75254"/>
                </a:lnTo>
                <a:lnTo>
                  <a:pt x="67685" y="75254"/>
                </a:lnTo>
                <a:lnTo>
                  <a:pt x="67685" y="75254"/>
                </a:lnTo>
                <a:lnTo>
                  <a:pt x="67685" y="75254"/>
                </a:lnTo>
                <a:lnTo>
                  <a:pt x="67685" y="75254"/>
                </a:lnTo>
                <a:lnTo>
                  <a:pt x="67146" y="75254"/>
                </a:lnTo>
                <a:lnTo>
                  <a:pt x="67146" y="75254"/>
                </a:lnTo>
                <a:lnTo>
                  <a:pt x="67146" y="75254"/>
                </a:lnTo>
                <a:lnTo>
                  <a:pt x="67146" y="78305"/>
                </a:lnTo>
                <a:lnTo>
                  <a:pt x="67146" y="78305"/>
                </a:lnTo>
                <a:lnTo>
                  <a:pt x="67685" y="78305"/>
                </a:lnTo>
                <a:lnTo>
                  <a:pt x="67685" y="78305"/>
                </a:lnTo>
                <a:lnTo>
                  <a:pt x="67685" y="78305"/>
                </a:lnTo>
                <a:lnTo>
                  <a:pt x="67685" y="78305"/>
                </a:lnTo>
                <a:lnTo>
                  <a:pt x="67146" y="78305"/>
                </a:lnTo>
                <a:lnTo>
                  <a:pt x="67146" y="78305"/>
                </a:lnTo>
                <a:lnTo>
                  <a:pt x="67146" y="78305"/>
                </a:lnTo>
                <a:lnTo>
                  <a:pt x="66606" y="78305"/>
                </a:lnTo>
                <a:lnTo>
                  <a:pt x="66606" y="78305"/>
                </a:lnTo>
                <a:lnTo>
                  <a:pt x="66606" y="78305"/>
                </a:lnTo>
                <a:lnTo>
                  <a:pt x="66606" y="78305"/>
                </a:lnTo>
                <a:lnTo>
                  <a:pt x="66606" y="78305"/>
                </a:lnTo>
                <a:lnTo>
                  <a:pt x="65797" y="78305"/>
                </a:lnTo>
                <a:lnTo>
                  <a:pt x="65797" y="80338"/>
                </a:lnTo>
                <a:lnTo>
                  <a:pt x="65797" y="80338"/>
                </a:lnTo>
                <a:lnTo>
                  <a:pt x="65797" y="80338"/>
                </a:lnTo>
                <a:lnTo>
                  <a:pt x="65797" y="80338"/>
                </a:lnTo>
                <a:lnTo>
                  <a:pt x="65258" y="80338"/>
                </a:lnTo>
                <a:lnTo>
                  <a:pt x="65258" y="80338"/>
                </a:lnTo>
                <a:lnTo>
                  <a:pt x="65258" y="80338"/>
                </a:lnTo>
                <a:lnTo>
                  <a:pt x="64719" y="80338"/>
                </a:lnTo>
                <a:lnTo>
                  <a:pt x="64719" y="80338"/>
                </a:lnTo>
                <a:lnTo>
                  <a:pt x="64719" y="80338"/>
                </a:lnTo>
                <a:lnTo>
                  <a:pt x="64719" y="80338"/>
                </a:lnTo>
                <a:lnTo>
                  <a:pt x="64179" y="80338"/>
                </a:lnTo>
                <a:lnTo>
                  <a:pt x="64179" y="80338"/>
                </a:lnTo>
                <a:lnTo>
                  <a:pt x="64179" y="80338"/>
                </a:lnTo>
                <a:lnTo>
                  <a:pt x="64179" y="80338"/>
                </a:lnTo>
                <a:lnTo>
                  <a:pt x="63640" y="80338"/>
                </a:lnTo>
                <a:lnTo>
                  <a:pt x="63640" y="80338"/>
                </a:lnTo>
                <a:lnTo>
                  <a:pt x="63640" y="80338"/>
                </a:lnTo>
                <a:lnTo>
                  <a:pt x="62831" y="80338"/>
                </a:lnTo>
                <a:lnTo>
                  <a:pt x="62831" y="80338"/>
                </a:lnTo>
                <a:lnTo>
                  <a:pt x="63640" y="80338"/>
                </a:lnTo>
                <a:lnTo>
                  <a:pt x="63640" y="80338"/>
                </a:lnTo>
                <a:lnTo>
                  <a:pt x="63640" y="80338"/>
                </a:lnTo>
                <a:lnTo>
                  <a:pt x="64179" y="80338"/>
                </a:lnTo>
                <a:lnTo>
                  <a:pt x="64179" y="80338"/>
                </a:lnTo>
                <a:lnTo>
                  <a:pt x="64179" y="80338"/>
                </a:lnTo>
                <a:lnTo>
                  <a:pt x="64179" y="80338"/>
                </a:lnTo>
                <a:lnTo>
                  <a:pt x="64719" y="80338"/>
                </a:lnTo>
                <a:lnTo>
                  <a:pt x="64719" y="80338"/>
                </a:lnTo>
                <a:lnTo>
                  <a:pt x="64719" y="80338"/>
                </a:lnTo>
                <a:lnTo>
                  <a:pt x="64719" y="80338"/>
                </a:lnTo>
                <a:lnTo>
                  <a:pt x="64719" y="80338"/>
                </a:lnTo>
                <a:lnTo>
                  <a:pt x="65258" y="80338"/>
                </a:lnTo>
                <a:lnTo>
                  <a:pt x="65258" y="80338"/>
                </a:lnTo>
                <a:lnTo>
                  <a:pt x="65258" y="80338"/>
                </a:lnTo>
                <a:lnTo>
                  <a:pt x="65797" y="80338"/>
                </a:lnTo>
                <a:lnTo>
                  <a:pt x="65797" y="82372"/>
                </a:lnTo>
                <a:lnTo>
                  <a:pt x="65797" y="82372"/>
                </a:lnTo>
                <a:lnTo>
                  <a:pt x="65797" y="82372"/>
                </a:lnTo>
                <a:lnTo>
                  <a:pt x="65797" y="82372"/>
                </a:lnTo>
                <a:lnTo>
                  <a:pt x="65797" y="82372"/>
                </a:lnTo>
                <a:lnTo>
                  <a:pt x="65797" y="82372"/>
                </a:lnTo>
                <a:lnTo>
                  <a:pt x="65797" y="82372"/>
                </a:lnTo>
                <a:lnTo>
                  <a:pt x="65258" y="82372"/>
                </a:lnTo>
                <a:lnTo>
                  <a:pt x="65258" y="82372"/>
                </a:lnTo>
                <a:lnTo>
                  <a:pt x="65258" y="82372"/>
                </a:lnTo>
                <a:lnTo>
                  <a:pt x="64719" y="82372"/>
                </a:lnTo>
                <a:lnTo>
                  <a:pt x="64719" y="82372"/>
                </a:lnTo>
                <a:lnTo>
                  <a:pt x="64719" y="82372"/>
                </a:lnTo>
                <a:lnTo>
                  <a:pt x="64719" y="84406"/>
                </a:lnTo>
                <a:lnTo>
                  <a:pt x="64719" y="84406"/>
                </a:lnTo>
                <a:lnTo>
                  <a:pt x="64179" y="84406"/>
                </a:lnTo>
                <a:lnTo>
                  <a:pt x="64179" y="84406"/>
                </a:lnTo>
                <a:lnTo>
                  <a:pt x="64179" y="84406"/>
                </a:lnTo>
                <a:lnTo>
                  <a:pt x="64179" y="84406"/>
                </a:lnTo>
                <a:lnTo>
                  <a:pt x="64179" y="84406"/>
                </a:lnTo>
                <a:lnTo>
                  <a:pt x="63640" y="84406"/>
                </a:lnTo>
                <a:lnTo>
                  <a:pt x="63640" y="84406"/>
                </a:lnTo>
                <a:lnTo>
                  <a:pt x="63640" y="86440"/>
                </a:lnTo>
                <a:lnTo>
                  <a:pt x="63640" y="86440"/>
                </a:lnTo>
                <a:lnTo>
                  <a:pt x="63640" y="86440"/>
                </a:lnTo>
                <a:lnTo>
                  <a:pt x="63640" y="86440"/>
                </a:lnTo>
                <a:lnTo>
                  <a:pt x="63640" y="86440"/>
                </a:lnTo>
                <a:lnTo>
                  <a:pt x="63640" y="89491"/>
                </a:lnTo>
                <a:lnTo>
                  <a:pt x="62831" y="89491"/>
                </a:lnTo>
                <a:lnTo>
                  <a:pt x="62831" y="89491"/>
                </a:lnTo>
                <a:lnTo>
                  <a:pt x="62831" y="89491"/>
                </a:lnTo>
                <a:lnTo>
                  <a:pt x="62831" y="89491"/>
                </a:lnTo>
                <a:lnTo>
                  <a:pt x="62831" y="89491"/>
                </a:lnTo>
                <a:lnTo>
                  <a:pt x="62292" y="89491"/>
                </a:lnTo>
                <a:lnTo>
                  <a:pt x="62292" y="89491"/>
                </a:lnTo>
                <a:lnTo>
                  <a:pt x="62292" y="89491"/>
                </a:lnTo>
                <a:lnTo>
                  <a:pt x="62292" y="89491"/>
                </a:lnTo>
                <a:lnTo>
                  <a:pt x="61752" y="89491"/>
                </a:lnTo>
                <a:lnTo>
                  <a:pt x="61752" y="89491"/>
                </a:lnTo>
                <a:lnTo>
                  <a:pt x="61752" y="89491"/>
                </a:lnTo>
                <a:lnTo>
                  <a:pt x="61213" y="89491"/>
                </a:lnTo>
                <a:lnTo>
                  <a:pt x="61213" y="89491"/>
                </a:lnTo>
                <a:lnTo>
                  <a:pt x="61213" y="89491"/>
                </a:lnTo>
                <a:lnTo>
                  <a:pt x="61213" y="89491"/>
                </a:lnTo>
                <a:lnTo>
                  <a:pt x="61213" y="89491"/>
                </a:lnTo>
                <a:lnTo>
                  <a:pt x="61213" y="89491"/>
                </a:lnTo>
                <a:lnTo>
                  <a:pt x="60674" y="89491"/>
                </a:lnTo>
                <a:lnTo>
                  <a:pt x="60674" y="89491"/>
                </a:lnTo>
                <a:lnTo>
                  <a:pt x="60674" y="89491"/>
                </a:lnTo>
                <a:lnTo>
                  <a:pt x="60674" y="89491"/>
                </a:lnTo>
                <a:lnTo>
                  <a:pt x="59865" y="89491"/>
                </a:lnTo>
                <a:lnTo>
                  <a:pt x="59865" y="89491"/>
                </a:lnTo>
                <a:lnTo>
                  <a:pt x="59865" y="89491"/>
                </a:lnTo>
                <a:lnTo>
                  <a:pt x="59865" y="89491"/>
                </a:lnTo>
                <a:lnTo>
                  <a:pt x="59325" y="89491"/>
                </a:lnTo>
                <a:lnTo>
                  <a:pt x="59325" y="89491"/>
                </a:lnTo>
                <a:lnTo>
                  <a:pt x="59325" y="89491"/>
                </a:lnTo>
                <a:lnTo>
                  <a:pt x="59325" y="89491"/>
                </a:lnTo>
                <a:lnTo>
                  <a:pt x="58786" y="89491"/>
                </a:lnTo>
                <a:lnTo>
                  <a:pt x="58786" y="89491"/>
                </a:lnTo>
                <a:lnTo>
                  <a:pt x="58786" y="89491"/>
                </a:lnTo>
                <a:lnTo>
                  <a:pt x="58786" y="89491"/>
                </a:lnTo>
                <a:lnTo>
                  <a:pt x="58786" y="89491"/>
                </a:lnTo>
                <a:lnTo>
                  <a:pt x="58247" y="89491"/>
                </a:lnTo>
                <a:lnTo>
                  <a:pt x="58247" y="89491"/>
                </a:lnTo>
                <a:lnTo>
                  <a:pt x="58247" y="89491"/>
                </a:lnTo>
                <a:lnTo>
                  <a:pt x="57707" y="89491"/>
                </a:lnTo>
                <a:lnTo>
                  <a:pt x="57707" y="89491"/>
                </a:lnTo>
                <a:lnTo>
                  <a:pt x="57707" y="89491"/>
                </a:lnTo>
                <a:lnTo>
                  <a:pt x="57707" y="89491"/>
                </a:lnTo>
                <a:lnTo>
                  <a:pt x="57707" y="89491"/>
                </a:lnTo>
                <a:lnTo>
                  <a:pt x="57168" y="89491"/>
                </a:lnTo>
                <a:lnTo>
                  <a:pt x="57168" y="89491"/>
                </a:lnTo>
                <a:lnTo>
                  <a:pt x="57168" y="89491"/>
                </a:lnTo>
                <a:lnTo>
                  <a:pt x="57168" y="89491"/>
                </a:lnTo>
                <a:lnTo>
                  <a:pt x="56359" y="89491"/>
                </a:lnTo>
                <a:lnTo>
                  <a:pt x="56359" y="89491"/>
                </a:lnTo>
                <a:lnTo>
                  <a:pt x="56359" y="89491"/>
                </a:lnTo>
                <a:lnTo>
                  <a:pt x="55820" y="89491"/>
                </a:lnTo>
                <a:lnTo>
                  <a:pt x="55820" y="89491"/>
                </a:lnTo>
                <a:lnTo>
                  <a:pt x="55820" y="89491"/>
                </a:lnTo>
                <a:lnTo>
                  <a:pt x="55820" y="89491"/>
                </a:lnTo>
                <a:lnTo>
                  <a:pt x="55280" y="89491"/>
                </a:lnTo>
                <a:lnTo>
                  <a:pt x="55280" y="89491"/>
                </a:lnTo>
                <a:lnTo>
                  <a:pt x="55280" y="89491"/>
                </a:lnTo>
                <a:lnTo>
                  <a:pt x="54741" y="89491"/>
                </a:lnTo>
                <a:lnTo>
                  <a:pt x="54741" y="89491"/>
                </a:lnTo>
                <a:lnTo>
                  <a:pt x="54741" y="89491"/>
                </a:lnTo>
                <a:lnTo>
                  <a:pt x="54741" y="89491"/>
                </a:lnTo>
                <a:lnTo>
                  <a:pt x="54202" y="89491"/>
                </a:lnTo>
                <a:lnTo>
                  <a:pt x="54202" y="89491"/>
                </a:lnTo>
                <a:lnTo>
                  <a:pt x="54202" y="89491"/>
                </a:lnTo>
                <a:lnTo>
                  <a:pt x="54202" y="89491"/>
                </a:lnTo>
                <a:lnTo>
                  <a:pt x="54202" y="89491"/>
                </a:lnTo>
                <a:lnTo>
                  <a:pt x="53393" y="89491"/>
                </a:lnTo>
                <a:lnTo>
                  <a:pt x="53393" y="89491"/>
                </a:lnTo>
                <a:lnTo>
                  <a:pt x="53393" y="89491"/>
                </a:lnTo>
                <a:lnTo>
                  <a:pt x="53393" y="89491"/>
                </a:lnTo>
                <a:lnTo>
                  <a:pt x="52853" y="89491"/>
                </a:lnTo>
                <a:lnTo>
                  <a:pt x="52853" y="89491"/>
                </a:lnTo>
                <a:lnTo>
                  <a:pt x="53393" y="89491"/>
                </a:lnTo>
                <a:lnTo>
                  <a:pt x="53393" y="89491"/>
                </a:lnTo>
                <a:lnTo>
                  <a:pt x="53393" y="89491"/>
                </a:lnTo>
                <a:lnTo>
                  <a:pt x="54202" y="89491"/>
                </a:lnTo>
                <a:lnTo>
                  <a:pt x="54202" y="91525"/>
                </a:lnTo>
                <a:lnTo>
                  <a:pt x="54202" y="91525"/>
                </a:lnTo>
                <a:lnTo>
                  <a:pt x="54202" y="91525"/>
                </a:lnTo>
                <a:lnTo>
                  <a:pt x="54202" y="91525"/>
                </a:lnTo>
                <a:lnTo>
                  <a:pt x="54202" y="89491"/>
                </a:lnTo>
                <a:lnTo>
                  <a:pt x="54741" y="89491"/>
                </a:lnTo>
                <a:lnTo>
                  <a:pt x="54741" y="89491"/>
                </a:lnTo>
                <a:lnTo>
                  <a:pt x="54741" y="89491"/>
                </a:lnTo>
                <a:lnTo>
                  <a:pt x="54741" y="89491"/>
                </a:lnTo>
                <a:lnTo>
                  <a:pt x="55280" y="89491"/>
                </a:lnTo>
                <a:lnTo>
                  <a:pt x="55280" y="89491"/>
                </a:lnTo>
                <a:lnTo>
                  <a:pt x="55280" y="89491"/>
                </a:lnTo>
                <a:lnTo>
                  <a:pt x="55820" y="89491"/>
                </a:lnTo>
                <a:lnTo>
                  <a:pt x="55820" y="89491"/>
                </a:lnTo>
                <a:lnTo>
                  <a:pt x="55820" y="89491"/>
                </a:lnTo>
                <a:lnTo>
                  <a:pt x="55820" y="91525"/>
                </a:lnTo>
                <a:lnTo>
                  <a:pt x="55820" y="91525"/>
                </a:lnTo>
                <a:lnTo>
                  <a:pt x="55820" y="91525"/>
                </a:lnTo>
                <a:lnTo>
                  <a:pt x="55820" y="91525"/>
                </a:lnTo>
                <a:lnTo>
                  <a:pt x="55280" y="91525"/>
                </a:lnTo>
                <a:lnTo>
                  <a:pt x="55280" y="91525"/>
                </a:lnTo>
                <a:lnTo>
                  <a:pt x="55280" y="91525"/>
                </a:lnTo>
                <a:lnTo>
                  <a:pt x="55280" y="91525"/>
                </a:lnTo>
                <a:lnTo>
                  <a:pt x="54741" y="91525"/>
                </a:lnTo>
                <a:lnTo>
                  <a:pt x="54741" y="91525"/>
                </a:lnTo>
                <a:lnTo>
                  <a:pt x="54741" y="91525"/>
                </a:lnTo>
                <a:lnTo>
                  <a:pt x="54741" y="91525"/>
                </a:lnTo>
                <a:lnTo>
                  <a:pt x="54741" y="91525"/>
                </a:lnTo>
                <a:lnTo>
                  <a:pt x="54741" y="91525"/>
                </a:lnTo>
                <a:lnTo>
                  <a:pt x="54741" y="93559"/>
                </a:lnTo>
                <a:lnTo>
                  <a:pt x="54741" y="93559"/>
                </a:lnTo>
                <a:lnTo>
                  <a:pt x="54741" y="93559"/>
                </a:lnTo>
                <a:lnTo>
                  <a:pt x="54741" y="93559"/>
                </a:lnTo>
                <a:lnTo>
                  <a:pt x="54741" y="93559"/>
                </a:lnTo>
                <a:lnTo>
                  <a:pt x="55280" y="93559"/>
                </a:lnTo>
                <a:lnTo>
                  <a:pt x="55280" y="93559"/>
                </a:lnTo>
                <a:lnTo>
                  <a:pt x="55280" y="93559"/>
                </a:lnTo>
                <a:lnTo>
                  <a:pt x="55280" y="93559"/>
                </a:lnTo>
                <a:lnTo>
                  <a:pt x="55280" y="95593"/>
                </a:lnTo>
                <a:lnTo>
                  <a:pt x="55280" y="95593"/>
                </a:lnTo>
                <a:lnTo>
                  <a:pt x="55280" y="95593"/>
                </a:lnTo>
                <a:lnTo>
                  <a:pt x="55280" y="95593"/>
                </a:lnTo>
                <a:lnTo>
                  <a:pt x="54741" y="95593"/>
                </a:lnTo>
                <a:lnTo>
                  <a:pt x="54741" y="95593"/>
                </a:lnTo>
                <a:lnTo>
                  <a:pt x="54741" y="95593"/>
                </a:lnTo>
                <a:lnTo>
                  <a:pt x="54741" y="95593"/>
                </a:lnTo>
                <a:lnTo>
                  <a:pt x="54741" y="95593"/>
                </a:lnTo>
                <a:lnTo>
                  <a:pt x="54741" y="97627"/>
                </a:lnTo>
                <a:lnTo>
                  <a:pt x="54202" y="97627"/>
                </a:lnTo>
                <a:lnTo>
                  <a:pt x="54202" y="97627"/>
                </a:lnTo>
                <a:lnTo>
                  <a:pt x="54202" y="97627"/>
                </a:lnTo>
                <a:lnTo>
                  <a:pt x="54202" y="97627"/>
                </a:lnTo>
                <a:lnTo>
                  <a:pt x="53393" y="97627"/>
                </a:lnTo>
                <a:lnTo>
                  <a:pt x="53393" y="97627"/>
                </a:lnTo>
                <a:lnTo>
                  <a:pt x="53393" y="97627"/>
                </a:lnTo>
                <a:lnTo>
                  <a:pt x="53393" y="97627"/>
                </a:lnTo>
                <a:lnTo>
                  <a:pt x="53393" y="97627"/>
                </a:lnTo>
                <a:lnTo>
                  <a:pt x="52853" y="97627"/>
                </a:lnTo>
                <a:lnTo>
                  <a:pt x="52853" y="97627"/>
                </a:lnTo>
                <a:lnTo>
                  <a:pt x="52853" y="97627"/>
                </a:lnTo>
                <a:lnTo>
                  <a:pt x="52853" y="100677"/>
                </a:lnTo>
                <a:lnTo>
                  <a:pt x="52853" y="100677"/>
                </a:lnTo>
                <a:lnTo>
                  <a:pt x="52314" y="100677"/>
                </a:lnTo>
                <a:lnTo>
                  <a:pt x="52314" y="100677"/>
                </a:lnTo>
                <a:lnTo>
                  <a:pt x="52314" y="100677"/>
                </a:lnTo>
                <a:lnTo>
                  <a:pt x="52314" y="100677"/>
                </a:lnTo>
                <a:lnTo>
                  <a:pt x="52314" y="100677"/>
                </a:lnTo>
                <a:lnTo>
                  <a:pt x="51775" y="100677"/>
                </a:lnTo>
                <a:lnTo>
                  <a:pt x="51775" y="100677"/>
                </a:lnTo>
                <a:lnTo>
                  <a:pt x="51775" y="100677"/>
                </a:lnTo>
                <a:lnTo>
                  <a:pt x="51235" y="100677"/>
                </a:lnTo>
                <a:lnTo>
                  <a:pt x="51235" y="100677"/>
                </a:lnTo>
                <a:lnTo>
                  <a:pt x="51235" y="100677"/>
                </a:lnTo>
                <a:lnTo>
                  <a:pt x="51235" y="100677"/>
                </a:lnTo>
                <a:lnTo>
                  <a:pt x="51235" y="100677"/>
                </a:lnTo>
                <a:lnTo>
                  <a:pt x="50426" y="100677"/>
                </a:lnTo>
                <a:lnTo>
                  <a:pt x="50426" y="100677"/>
                </a:lnTo>
                <a:lnTo>
                  <a:pt x="50426" y="100677"/>
                </a:lnTo>
                <a:lnTo>
                  <a:pt x="50426" y="100677"/>
                </a:lnTo>
                <a:lnTo>
                  <a:pt x="50426" y="100677"/>
                </a:lnTo>
                <a:lnTo>
                  <a:pt x="49887" y="100677"/>
                </a:lnTo>
                <a:lnTo>
                  <a:pt x="49887" y="100677"/>
                </a:lnTo>
                <a:lnTo>
                  <a:pt x="49887" y="100677"/>
                </a:lnTo>
                <a:lnTo>
                  <a:pt x="49348" y="100677"/>
                </a:lnTo>
                <a:lnTo>
                  <a:pt x="49348" y="100677"/>
                </a:lnTo>
                <a:lnTo>
                  <a:pt x="49348" y="100677"/>
                </a:lnTo>
                <a:lnTo>
                  <a:pt x="49348" y="100677"/>
                </a:lnTo>
                <a:lnTo>
                  <a:pt x="48808" y="100677"/>
                </a:lnTo>
                <a:lnTo>
                  <a:pt x="48808" y="100677"/>
                </a:lnTo>
                <a:lnTo>
                  <a:pt x="48808" y="100677"/>
                </a:lnTo>
                <a:lnTo>
                  <a:pt x="48808" y="100677"/>
                </a:lnTo>
                <a:lnTo>
                  <a:pt x="48269" y="100677"/>
                </a:lnTo>
                <a:lnTo>
                  <a:pt x="48269" y="100677"/>
                </a:lnTo>
                <a:lnTo>
                  <a:pt x="48269" y="100677"/>
                </a:lnTo>
                <a:lnTo>
                  <a:pt x="47460" y="100677"/>
                </a:lnTo>
                <a:lnTo>
                  <a:pt x="47460" y="100677"/>
                </a:lnTo>
                <a:lnTo>
                  <a:pt x="47460" y="100677"/>
                </a:lnTo>
                <a:lnTo>
                  <a:pt x="47460" y="100677"/>
                </a:lnTo>
                <a:lnTo>
                  <a:pt x="46921" y="100677"/>
                </a:lnTo>
                <a:lnTo>
                  <a:pt x="46921" y="100677"/>
                </a:lnTo>
                <a:lnTo>
                  <a:pt x="46921" y="100677"/>
                </a:lnTo>
                <a:lnTo>
                  <a:pt x="46921" y="100677"/>
                </a:lnTo>
                <a:lnTo>
                  <a:pt x="47460" y="100677"/>
                </a:lnTo>
                <a:lnTo>
                  <a:pt x="47460" y="100677"/>
                </a:lnTo>
                <a:lnTo>
                  <a:pt x="47460" y="100677"/>
                </a:lnTo>
                <a:lnTo>
                  <a:pt x="47460" y="100677"/>
                </a:lnTo>
                <a:lnTo>
                  <a:pt x="48269" y="100677"/>
                </a:lnTo>
                <a:lnTo>
                  <a:pt x="48269" y="100677"/>
                </a:lnTo>
                <a:lnTo>
                  <a:pt x="48269" y="100677"/>
                </a:lnTo>
                <a:lnTo>
                  <a:pt x="48808" y="100677"/>
                </a:lnTo>
                <a:lnTo>
                  <a:pt x="48808" y="100677"/>
                </a:lnTo>
                <a:lnTo>
                  <a:pt x="48808" y="100677"/>
                </a:lnTo>
                <a:lnTo>
                  <a:pt x="48808" y="100677"/>
                </a:lnTo>
                <a:lnTo>
                  <a:pt x="49348" y="100677"/>
                </a:lnTo>
                <a:lnTo>
                  <a:pt x="49348" y="100677"/>
                </a:lnTo>
                <a:lnTo>
                  <a:pt x="49348" y="100677"/>
                </a:lnTo>
                <a:lnTo>
                  <a:pt x="49348" y="100677"/>
                </a:lnTo>
                <a:lnTo>
                  <a:pt x="49887" y="100677"/>
                </a:lnTo>
                <a:lnTo>
                  <a:pt x="49887" y="102711"/>
                </a:lnTo>
                <a:lnTo>
                  <a:pt x="49887" y="102711"/>
                </a:lnTo>
                <a:lnTo>
                  <a:pt x="49887" y="102711"/>
                </a:lnTo>
                <a:lnTo>
                  <a:pt x="50426" y="102711"/>
                </a:lnTo>
                <a:lnTo>
                  <a:pt x="50426" y="102711"/>
                </a:lnTo>
                <a:lnTo>
                  <a:pt x="50426" y="102711"/>
                </a:lnTo>
                <a:lnTo>
                  <a:pt x="50426" y="102711"/>
                </a:lnTo>
                <a:lnTo>
                  <a:pt x="50426" y="102711"/>
                </a:lnTo>
                <a:lnTo>
                  <a:pt x="50426" y="104745"/>
                </a:lnTo>
                <a:lnTo>
                  <a:pt x="50426" y="104745"/>
                </a:lnTo>
                <a:lnTo>
                  <a:pt x="50426" y="104745"/>
                </a:lnTo>
                <a:lnTo>
                  <a:pt x="50426" y="104745"/>
                </a:lnTo>
                <a:lnTo>
                  <a:pt x="49887" y="104745"/>
                </a:lnTo>
                <a:lnTo>
                  <a:pt x="49887" y="104745"/>
                </a:lnTo>
                <a:lnTo>
                  <a:pt x="49887" y="104745"/>
                </a:lnTo>
                <a:lnTo>
                  <a:pt x="49887" y="104745"/>
                </a:lnTo>
                <a:lnTo>
                  <a:pt x="49348" y="104745"/>
                </a:lnTo>
                <a:lnTo>
                  <a:pt x="49348" y="106779"/>
                </a:lnTo>
                <a:lnTo>
                  <a:pt x="49887" y="106779"/>
                </a:lnTo>
                <a:lnTo>
                  <a:pt x="49887" y="106779"/>
                </a:lnTo>
                <a:lnTo>
                  <a:pt x="49887" y="106779"/>
                </a:lnTo>
                <a:lnTo>
                  <a:pt x="50426" y="106779"/>
                </a:lnTo>
                <a:lnTo>
                  <a:pt x="50426" y="106779"/>
                </a:lnTo>
                <a:lnTo>
                  <a:pt x="50426" y="106779"/>
                </a:lnTo>
                <a:lnTo>
                  <a:pt x="50426" y="106779"/>
                </a:lnTo>
                <a:lnTo>
                  <a:pt x="51235" y="106779"/>
                </a:lnTo>
                <a:lnTo>
                  <a:pt x="51235" y="106779"/>
                </a:lnTo>
                <a:lnTo>
                  <a:pt x="51235" y="106779"/>
                </a:lnTo>
                <a:lnTo>
                  <a:pt x="51235" y="106779"/>
                </a:lnTo>
                <a:lnTo>
                  <a:pt x="51235" y="108813"/>
                </a:lnTo>
                <a:lnTo>
                  <a:pt x="51235" y="108813"/>
                </a:lnTo>
                <a:lnTo>
                  <a:pt x="51235" y="108813"/>
                </a:lnTo>
                <a:lnTo>
                  <a:pt x="51235" y="106779"/>
                </a:lnTo>
                <a:lnTo>
                  <a:pt x="51235" y="106779"/>
                </a:lnTo>
                <a:lnTo>
                  <a:pt x="51775" y="106779"/>
                </a:lnTo>
                <a:lnTo>
                  <a:pt x="51775" y="106779"/>
                </a:lnTo>
                <a:lnTo>
                  <a:pt x="51775" y="106779"/>
                </a:lnTo>
                <a:lnTo>
                  <a:pt x="51775" y="106779"/>
                </a:lnTo>
                <a:lnTo>
                  <a:pt x="52314" y="106779"/>
                </a:lnTo>
                <a:lnTo>
                  <a:pt x="52314" y="106779"/>
                </a:lnTo>
                <a:lnTo>
                  <a:pt x="52314" y="106779"/>
                </a:lnTo>
                <a:lnTo>
                  <a:pt x="52314" y="104745"/>
                </a:lnTo>
                <a:lnTo>
                  <a:pt x="52314" y="104745"/>
                </a:lnTo>
                <a:lnTo>
                  <a:pt x="52853" y="104745"/>
                </a:lnTo>
                <a:lnTo>
                  <a:pt x="52853" y="104745"/>
                </a:lnTo>
                <a:lnTo>
                  <a:pt x="52853" y="104745"/>
                </a:lnTo>
                <a:lnTo>
                  <a:pt x="52853" y="104745"/>
                </a:lnTo>
                <a:lnTo>
                  <a:pt x="52853" y="104745"/>
                </a:lnTo>
                <a:lnTo>
                  <a:pt x="52853" y="104745"/>
                </a:lnTo>
                <a:lnTo>
                  <a:pt x="53393" y="104745"/>
                </a:lnTo>
                <a:lnTo>
                  <a:pt x="53393" y="104745"/>
                </a:lnTo>
                <a:lnTo>
                  <a:pt x="53393" y="104745"/>
                </a:lnTo>
                <a:lnTo>
                  <a:pt x="54202" y="104745"/>
                </a:lnTo>
                <a:lnTo>
                  <a:pt x="54202" y="104745"/>
                </a:lnTo>
                <a:lnTo>
                  <a:pt x="54202" y="104745"/>
                </a:lnTo>
                <a:lnTo>
                  <a:pt x="54202" y="104745"/>
                </a:lnTo>
                <a:lnTo>
                  <a:pt x="54741" y="104745"/>
                </a:lnTo>
                <a:lnTo>
                  <a:pt x="54741" y="104745"/>
                </a:lnTo>
                <a:lnTo>
                  <a:pt x="54741" y="104745"/>
                </a:lnTo>
                <a:lnTo>
                  <a:pt x="54741" y="106779"/>
                </a:lnTo>
                <a:lnTo>
                  <a:pt x="54741" y="106779"/>
                </a:lnTo>
                <a:lnTo>
                  <a:pt x="54741" y="106779"/>
                </a:lnTo>
                <a:lnTo>
                  <a:pt x="55280" y="106779"/>
                </a:lnTo>
                <a:lnTo>
                  <a:pt x="55280" y="106779"/>
                </a:lnTo>
                <a:lnTo>
                  <a:pt x="55280" y="106779"/>
                </a:lnTo>
                <a:lnTo>
                  <a:pt x="55280" y="106779"/>
                </a:lnTo>
                <a:lnTo>
                  <a:pt x="55280" y="108813"/>
                </a:lnTo>
                <a:lnTo>
                  <a:pt x="55280" y="108813"/>
                </a:lnTo>
                <a:lnTo>
                  <a:pt x="55280" y="108813"/>
                </a:lnTo>
                <a:lnTo>
                  <a:pt x="55280" y="108813"/>
                </a:lnTo>
                <a:lnTo>
                  <a:pt x="55280" y="111864"/>
                </a:lnTo>
                <a:lnTo>
                  <a:pt x="55280" y="111864"/>
                </a:lnTo>
                <a:lnTo>
                  <a:pt x="55280" y="111864"/>
                </a:lnTo>
                <a:lnTo>
                  <a:pt x="55280" y="111864"/>
                </a:lnTo>
                <a:lnTo>
                  <a:pt x="54741" y="111864"/>
                </a:lnTo>
                <a:lnTo>
                  <a:pt x="54741" y="111864"/>
                </a:lnTo>
                <a:lnTo>
                  <a:pt x="54741" y="111864"/>
                </a:lnTo>
                <a:lnTo>
                  <a:pt x="54741" y="111864"/>
                </a:lnTo>
                <a:lnTo>
                  <a:pt x="54202" y="111864"/>
                </a:lnTo>
                <a:lnTo>
                  <a:pt x="54202" y="111864"/>
                </a:lnTo>
                <a:lnTo>
                  <a:pt x="54202" y="111864"/>
                </a:lnTo>
                <a:lnTo>
                  <a:pt x="54202" y="111864"/>
                </a:lnTo>
                <a:lnTo>
                  <a:pt x="54202" y="111864"/>
                </a:lnTo>
                <a:lnTo>
                  <a:pt x="54202" y="113898"/>
                </a:lnTo>
                <a:lnTo>
                  <a:pt x="54202" y="113898"/>
                </a:lnTo>
                <a:lnTo>
                  <a:pt x="53393" y="113898"/>
                </a:lnTo>
                <a:lnTo>
                  <a:pt x="53393" y="113898"/>
                </a:lnTo>
                <a:lnTo>
                  <a:pt x="53393" y="113898"/>
                </a:lnTo>
                <a:lnTo>
                  <a:pt x="52853" y="113898"/>
                </a:lnTo>
                <a:lnTo>
                  <a:pt x="52853" y="113898"/>
                </a:lnTo>
                <a:lnTo>
                  <a:pt x="52853" y="113898"/>
                </a:lnTo>
                <a:lnTo>
                  <a:pt x="52853" y="113898"/>
                </a:lnTo>
                <a:lnTo>
                  <a:pt x="52853" y="115932"/>
                </a:lnTo>
                <a:lnTo>
                  <a:pt x="52853" y="115932"/>
                </a:lnTo>
                <a:lnTo>
                  <a:pt x="52314" y="115932"/>
                </a:lnTo>
                <a:lnTo>
                  <a:pt x="52314" y="115932"/>
                </a:lnTo>
                <a:lnTo>
                  <a:pt x="52314" y="113898"/>
                </a:lnTo>
                <a:lnTo>
                  <a:pt x="52314" y="113898"/>
                </a:lnTo>
                <a:lnTo>
                  <a:pt x="52314" y="113898"/>
                </a:lnTo>
                <a:lnTo>
                  <a:pt x="52314" y="113898"/>
                </a:lnTo>
                <a:lnTo>
                  <a:pt x="51775" y="113898"/>
                </a:lnTo>
                <a:lnTo>
                  <a:pt x="51775" y="113898"/>
                </a:lnTo>
                <a:lnTo>
                  <a:pt x="51775" y="113898"/>
                </a:lnTo>
                <a:lnTo>
                  <a:pt x="51775" y="113898"/>
                </a:lnTo>
                <a:lnTo>
                  <a:pt x="51235" y="113898"/>
                </a:lnTo>
                <a:lnTo>
                  <a:pt x="51235" y="113898"/>
                </a:lnTo>
                <a:lnTo>
                  <a:pt x="51235" y="113898"/>
                </a:lnTo>
                <a:lnTo>
                  <a:pt x="51235" y="113898"/>
                </a:lnTo>
                <a:lnTo>
                  <a:pt x="51235" y="113898"/>
                </a:lnTo>
                <a:lnTo>
                  <a:pt x="51235" y="113898"/>
                </a:lnTo>
                <a:lnTo>
                  <a:pt x="51235" y="115932"/>
                </a:lnTo>
                <a:lnTo>
                  <a:pt x="50426" y="115932"/>
                </a:lnTo>
                <a:lnTo>
                  <a:pt x="50426" y="115932"/>
                </a:lnTo>
                <a:lnTo>
                  <a:pt x="50426" y="115932"/>
                </a:lnTo>
                <a:lnTo>
                  <a:pt x="50426" y="115932"/>
                </a:lnTo>
                <a:lnTo>
                  <a:pt x="50426" y="115932"/>
                </a:lnTo>
                <a:lnTo>
                  <a:pt x="49887" y="115932"/>
                </a:lnTo>
                <a:lnTo>
                  <a:pt x="49887" y="115932"/>
                </a:lnTo>
                <a:lnTo>
                  <a:pt x="49887" y="115932"/>
                </a:lnTo>
                <a:lnTo>
                  <a:pt x="49887" y="115932"/>
                </a:lnTo>
                <a:lnTo>
                  <a:pt x="49348" y="115932"/>
                </a:lnTo>
                <a:lnTo>
                  <a:pt x="49348" y="117966"/>
                </a:lnTo>
                <a:lnTo>
                  <a:pt x="49348" y="117966"/>
                </a:lnTo>
                <a:lnTo>
                  <a:pt x="49348" y="117966"/>
                </a:lnTo>
                <a:lnTo>
                  <a:pt x="49348" y="117966"/>
                </a:lnTo>
                <a:lnTo>
                  <a:pt x="48808" y="117966"/>
                </a:lnTo>
                <a:lnTo>
                  <a:pt x="48808" y="117966"/>
                </a:lnTo>
                <a:lnTo>
                  <a:pt x="48808" y="117966"/>
                </a:lnTo>
                <a:lnTo>
                  <a:pt x="48808" y="117966"/>
                </a:lnTo>
                <a:lnTo>
                  <a:pt x="48269" y="117966"/>
                </a:lnTo>
                <a:lnTo>
                  <a:pt x="48269" y="117966"/>
                </a:lnTo>
                <a:lnTo>
                  <a:pt x="48269" y="117966"/>
                </a:lnTo>
                <a:lnTo>
                  <a:pt x="48269" y="117966"/>
                </a:lnTo>
                <a:lnTo>
                  <a:pt x="47460" y="117966"/>
                </a:lnTo>
                <a:lnTo>
                  <a:pt x="47460" y="117966"/>
                </a:lnTo>
                <a:lnTo>
                  <a:pt x="47460" y="117966"/>
                </a:lnTo>
                <a:lnTo>
                  <a:pt x="47460" y="117966"/>
                </a:lnTo>
                <a:lnTo>
                  <a:pt x="46921" y="117966"/>
                </a:lnTo>
                <a:lnTo>
                  <a:pt x="46921" y="117966"/>
                </a:lnTo>
                <a:lnTo>
                  <a:pt x="46921" y="117966"/>
                </a:lnTo>
                <a:lnTo>
                  <a:pt x="46921" y="117966"/>
                </a:lnTo>
                <a:lnTo>
                  <a:pt x="46921" y="117966"/>
                </a:lnTo>
                <a:lnTo>
                  <a:pt x="46382" y="117966"/>
                </a:lnTo>
                <a:lnTo>
                  <a:pt x="46382" y="117966"/>
                </a:lnTo>
                <a:lnTo>
                  <a:pt x="46382" y="117966"/>
                </a:lnTo>
                <a:lnTo>
                  <a:pt x="45842" y="117966"/>
                </a:lnTo>
                <a:lnTo>
                  <a:pt x="45842" y="117966"/>
                </a:lnTo>
                <a:lnTo>
                  <a:pt x="45842" y="117966"/>
                </a:lnTo>
                <a:lnTo>
                  <a:pt x="45842" y="117966"/>
                </a:lnTo>
                <a:lnTo>
                  <a:pt x="45303" y="117966"/>
                </a:lnTo>
                <a:lnTo>
                  <a:pt x="45303" y="117966"/>
                </a:lnTo>
                <a:lnTo>
                  <a:pt x="45303" y="120000"/>
                </a:lnTo>
                <a:lnTo>
                  <a:pt x="45303" y="120000"/>
                </a:lnTo>
                <a:lnTo>
                  <a:pt x="45303" y="120000"/>
                </a:lnTo>
                <a:lnTo>
                  <a:pt x="44494" y="120000"/>
                </a:lnTo>
                <a:lnTo>
                  <a:pt x="44494" y="120000"/>
                </a:lnTo>
                <a:lnTo>
                  <a:pt x="44494" y="120000"/>
                </a:lnTo>
                <a:lnTo>
                  <a:pt x="43955" y="120000"/>
                </a:lnTo>
                <a:lnTo>
                  <a:pt x="43955" y="120000"/>
                </a:lnTo>
                <a:lnTo>
                  <a:pt x="43955" y="120000"/>
                </a:lnTo>
                <a:lnTo>
                  <a:pt x="43955" y="120000"/>
                </a:lnTo>
                <a:lnTo>
                  <a:pt x="43955" y="120000"/>
                </a:lnTo>
                <a:lnTo>
                  <a:pt x="43415" y="120000"/>
                </a:lnTo>
                <a:lnTo>
                  <a:pt x="43415" y="120000"/>
                </a:lnTo>
                <a:lnTo>
                  <a:pt x="43415" y="120000"/>
                </a:lnTo>
                <a:lnTo>
                  <a:pt x="43415" y="120000"/>
                </a:lnTo>
                <a:lnTo>
                  <a:pt x="42876" y="120000"/>
                </a:lnTo>
                <a:lnTo>
                  <a:pt x="42876" y="120000"/>
                </a:lnTo>
                <a:lnTo>
                  <a:pt x="42876" y="120000"/>
                </a:lnTo>
                <a:lnTo>
                  <a:pt x="42337" y="120000"/>
                </a:lnTo>
                <a:lnTo>
                  <a:pt x="42337" y="120000"/>
                </a:lnTo>
                <a:lnTo>
                  <a:pt x="42337" y="120000"/>
                </a:lnTo>
                <a:lnTo>
                  <a:pt x="42337" y="120000"/>
                </a:lnTo>
                <a:lnTo>
                  <a:pt x="42337" y="120000"/>
                </a:lnTo>
                <a:lnTo>
                  <a:pt x="42337" y="120000"/>
                </a:lnTo>
                <a:lnTo>
                  <a:pt x="42337" y="117966"/>
                </a:lnTo>
                <a:lnTo>
                  <a:pt x="42337" y="117966"/>
                </a:lnTo>
                <a:lnTo>
                  <a:pt x="42337" y="117966"/>
                </a:lnTo>
                <a:lnTo>
                  <a:pt x="42337" y="117966"/>
                </a:lnTo>
                <a:lnTo>
                  <a:pt x="42337" y="117966"/>
                </a:lnTo>
                <a:lnTo>
                  <a:pt x="42876" y="117966"/>
                </a:lnTo>
                <a:lnTo>
                  <a:pt x="42876" y="117966"/>
                </a:lnTo>
                <a:lnTo>
                  <a:pt x="42876" y="115932"/>
                </a:lnTo>
                <a:lnTo>
                  <a:pt x="42876" y="115932"/>
                </a:lnTo>
                <a:lnTo>
                  <a:pt x="42876" y="115932"/>
                </a:lnTo>
                <a:lnTo>
                  <a:pt x="43415" y="115932"/>
                </a:lnTo>
                <a:lnTo>
                  <a:pt x="43415" y="115932"/>
                </a:lnTo>
                <a:lnTo>
                  <a:pt x="43415" y="115932"/>
                </a:lnTo>
                <a:lnTo>
                  <a:pt x="43415" y="115932"/>
                </a:lnTo>
                <a:lnTo>
                  <a:pt x="42876" y="115932"/>
                </a:lnTo>
                <a:lnTo>
                  <a:pt x="42876" y="113898"/>
                </a:lnTo>
                <a:lnTo>
                  <a:pt x="42876" y="113898"/>
                </a:lnTo>
                <a:lnTo>
                  <a:pt x="42876" y="113898"/>
                </a:lnTo>
                <a:lnTo>
                  <a:pt x="42337" y="113898"/>
                </a:lnTo>
                <a:lnTo>
                  <a:pt x="42337" y="113898"/>
                </a:lnTo>
                <a:lnTo>
                  <a:pt x="42337" y="113898"/>
                </a:lnTo>
                <a:lnTo>
                  <a:pt x="42337" y="113898"/>
                </a:lnTo>
                <a:lnTo>
                  <a:pt x="41528" y="113898"/>
                </a:lnTo>
                <a:lnTo>
                  <a:pt x="41528" y="113898"/>
                </a:lnTo>
                <a:lnTo>
                  <a:pt x="41528" y="113898"/>
                </a:lnTo>
                <a:lnTo>
                  <a:pt x="41528" y="113898"/>
                </a:lnTo>
                <a:lnTo>
                  <a:pt x="41528" y="113898"/>
                </a:lnTo>
                <a:lnTo>
                  <a:pt x="41528" y="113898"/>
                </a:lnTo>
                <a:lnTo>
                  <a:pt x="40988" y="113898"/>
                </a:lnTo>
                <a:lnTo>
                  <a:pt x="40988" y="113898"/>
                </a:lnTo>
                <a:lnTo>
                  <a:pt x="40988" y="113898"/>
                </a:lnTo>
                <a:lnTo>
                  <a:pt x="40449" y="113898"/>
                </a:lnTo>
                <a:lnTo>
                  <a:pt x="40449" y="113898"/>
                </a:lnTo>
                <a:lnTo>
                  <a:pt x="40449" y="113898"/>
                </a:lnTo>
                <a:lnTo>
                  <a:pt x="40449" y="113898"/>
                </a:lnTo>
                <a:lnTo>
                  <a:pt x="39910" y="113898"/>
                </a:lnTo>
                <a:lnTo>
                  <a:pt x="39910" y="113898"/>
                </a:lnTo>
                <a:lnTo>
                  <a:pt x="39910" y="113898"/>
                </a:lnTo>
                <a:lnTo>
                  <a:pt x="39910" y="113898"/>
                </a:lnTo>
                <a:lnTo>
                  <a:pt x="39370" y="113898"/>
                </a:lnTo>
                <a:lnTo>
                  <a:pt x="39370" y="113898"/>
                </a:lnTo>
                <a:lnTo>
                  <a:pt x="39370" y="113898"/>
                </a:lnTo>
                <a:lnTo>
                  <a:pt x="38561" y="113898"/>
                </a:lnTo>
                <a:lnTo>
                  <a:pt x="38561" y="113898"/>
                </a:lnTo>
                <a:lnTo>
                  <a:pt x="38561" y="113898"/>
                </a:lnTo>
                <a:lnTo>
                  <a:pt x="38561" y="113898"/>
                </a:lnTo>
                <a:lnTo>
                  <a:pt x="38561" y="113898"/>
                </a:lnTo>
                <a:lnTo>
                  <a:pt x="38561" y="113898"/>
                </a:lnTo>
                <a:lnTo>
                  <a:pt x="38022" y="113898"/>
                </a:lnTo>
                <a:lnTo>
                  <a:pt x="38022" y="113898"/>
                </a:lnTo>
                <a:lnTo>
                  <a:pt x="38022" y="113898"/>
                </a:lnTo>
                <a:lnTo>
                  <a:pt x="38022" y="115932"/>
                </a:lnTo>
                <a:lnTo>
                  <a:pt x="38022" y="115932"/>
                </a:lnTo>
                <a:lnTo>
                  <a:pt x="38022" y="115932"/>
                </a:lnTo>
                <a:lnTo>
                  <a:pt x="38022" y="115932"/>
                </a:lnTo>
                <a:lnTo>
                  <a:pt x="38022" y="115932"/>
                </a:lnTo>
                <a:lnTo>
                  <a:pt x="37483" y="115932"/>
                </a:lnTo>
                <a:lnTo>
                  <a:pt x="37483" y="115932"/>
                </a:lnTo>
                <a:lnTo>
                  <a:pt x="37483" y="115932"/>
                </a:lnTo>
                <a:lnTo>
                  <a:pt x="36943" y="115932"/>
                </a:lnTo>
                <a:lnTo>
                  <a:pt x="36943" y="115932"/>
                </a:lnTo>
                <a:lnTo>
                  <a:pt x="36943" y="115932"/>
                </a:lnTo>
                <a:lnTo>
                  <a:pt x="36943" y="115932"/>
                </a:lnTo>
                <a:lnTo>
                  <a:pt x="36404" y="115932"/>
                </a:lnTo>
                <a:lnTo>
                  <a:pt x="36404" y="115932"/>
                </a:lnTo>
                <a:lnTo>
                  <a:pt x="36404" y="115932"/>
                </a:lnTo>
                <a:lnTo>
                  <a:pt x="36404" y="115932"/>
                </a:lnTo>
                <a:lnTo>
                  <a:pt x="35595" y="115932"/>
                </a:lnTo>
                <a:lnTo>
                  <a:pt x="35595" y="115932"/>
                </a:lnTo>
                <a:lnTo>
                  <a:pt x="35595" y="115932"/>
                </a:lnTo>
                <a:lnTo>
                  <a:pt x="35056" y="115932"/>
                </a:lnTo>
                <a:lnTo>
                  <a:pt x="35056" y="115932"/>
                </a:lnTo>
                <a:lnTo>
                  <a:pt x="35056" y="115932"/>
                </a:lnTo>
                <a:lnTo>
                  <a:pt x="35056" y="115932"/>
                </a:lnTo>
                <a:lnTo>
                  <a:pt x="35056" y="115932"/>
                </a:lnTo>
                <a:lnTo>
                  <a:pt x="34516" y="115932"/>
                </a:lnTo>
                <a:lnTo>
                  <a:pt x="34516" y="115932"/>
                </a:lnTo>
                <a:lnTo>
                  <a:pt x="34516" y="115932"/>
                </a:lnTo>
                <a:lnTo>
                  <a:pt x="33977" y="115932"/>
                </a:lnTo>
                <a:lnTo>
                  <a:pt x="33977" y="115932"/>
                </a:lnTo>
                <a:lnTo>
                  <a:pt x="33977" y="115932"/>
                </a:lnTo>
                <a:lnTo>
                  <a:pt x="33977" y="115932"/>
                </a:lnTo>
                <a:lnTo>
                  <a:pt x="33977" y="115932"/>
                </a:lnTo>
                <a:lnTo>
                  <a:pt x="33438" y="115932"/>
                </a:lnTo>
                <a:lnTo>
                  <a:pt x="33438" y="115932"/>
                </a:lnTo>
                <a:lnTo>
                  <a:pt x="33438" y="115932"/>
                </a:lnTo>
                <a:lnTo>
                  <a:pt x="33438" y="115932"/>
                </a:lnTo>
                <a:lnTo>
                  <a:pt x="32629" y="115932"/>
                </a:lnTo>
                <a:lnTo>
                  <a:pt x="32629" y="115932"/>
                </a:lnTo>
                <a:lnTo>
                  <a:pt x="32629" y="115932"/>
                </a:lnTo>
                <a:lnTo>
                  <a:pt x="32089" y="115932"/>
                </a:lnTo>
                <a:lnTo>
                  <a:pt x="32089" y="115932"/>
                </a:lnTo>
                <a:lnTo>
                  <a:pt x="32089" y="115932"/>
                </a:lnTo>
                <a:lnTo>
                  <a:pt x="32089" y="115932"/>
                </a:lnTo>
                <a:lnTo>
                  <a:pt x="32089" y="115932"/>
                </a:lnTo>
                <a:lnTo>
                  <a:pt x="31550" y="115932"/>
                </a:lnTo>
                <a:lnTo>
                  <a:pt x="31550" y="113898"/>
                </a:lnTo>
                <a:lnTo>
                  <a:pt x="31550" y="113898"/>
                </a:lnTo>
                <a:lnTo>
                  <a:pt x="31550" y="113898"/>
                </a:lnTo>
                <a:lnTo>
                  <a:pt x="31550" y="113898"/>
                </a:lnTo>
                <a:lnTo>
                  <a:pt x="31550" y="115932"/>
                </a:lnTo>
                <a:lnTo>
                  <a:pt x="31550" y="115932"/>
                </a:lnTo>
                <a:lnTo>
                  <a:pt x="31011" y="115932"/>
                </a:lnTo>
                <a:lnTo>
                  <a:pt x="31011" y="115932"/>
                </a:lnTo>
                <a:lnTo>
                  <a:pt x="31011" y="115932"/>
                </a:lnTo>
                <a:lnTo>
                  <a:pt x="31011" y="115932"/>
                </a:lnTo>
                <a:lnTo>
                  <a:pt x="30471" y="115932"/>
                </a:lnTo>
                <a:lnTo>
                  <a:pt x="30471" y="115932"/>
                </a:lnTo>
                <a:lnTo>
                  <a:pt x="30471" y="113898"/>
                </a:lnTo>
                <a:lnTo>
                  <a:pt x="30471" y="113898"/>
                </a:lnTo>
                <a:lnTo>
                  <a:pt x="30471" y="113898"/>
                </a:lnTo>
                <a:lnTo>
                  <a:pt x="30471" y="115932"/>
                </a:lnTo>
                <a:lnTo>
                  <a:pt x="29662" y="115932"/>
                </a:lnTo>
                <a:lnTo>
                  <a:pt x="29662" y="115932"/>
                </a:lnTo>
                <a:lnTo>
                  <a:pt x="29662" y="115932"/>
                </a:lnTo>
                <a:lnTo>
                  <a:pt x="29662" y="115932"/>
                </a:lnTo>
                <a:lnTo>
                  <a:pt x="29123" y="115932"/>
                </a:lnTo>
                <a:lnTo>
                  <a:pt x="29123" y="115932"/>
                </a:lnTo>
                <a:lnTo>
                  <a:pt x="29123" y="115932"/>
                </a:lnTo>
                <a:lnTo>
                  <a:pt x="29123" y="115932"/>
                </a:lnTo>
                <a:lnTo>
                  <a:pt x="29123" y="115932"/>
                </a:lnTo>
                <a:lnTo>
                  <a:pt x="29123" y="115932"/>
                </a:lnTo>
                <a:lnTo>
                  <a:pt x="29123" y="115932"/>
                </a:lnTo>
                <a:lnTo>
                  <a:pt x="29662" y="115932"/>
                </a:lnTo>
                <a:lnTo>
                  <a:pt x="29662" y="117966"/>
                </a:lnTo>
                <a:lnTo>
                  <a:pt x="29123" y="117966"/>
                </a:lnTo>
                <a:lnTo>
                  <a:pt x="29123" y="117966"/>
                </a:lnTo>
                <a:lnTo>
                  <a:pt x="29123" y="117966"/>
                </a:lnTo>
                <a:lnTo>
                  <a:pt x="29123" y="117966"/>
                </a:lnTo>
                <a:lnTo>
                  <a:pt x="28584" y="117966"/>
                </a:lnTo>
                <a:lnTo>
                  <a:pt x="28584" y="117966"/>
                </a:lnTo>
                <a:lnTo>
                  <a:pt x="28584" y="117966"/>
                </a:lnTo>
                <a:lnTo>
                  <a:pt x="28584" y="117966"/>
                </a:lnTo>
                <a:lnTo>
                  <a:pt x="28044" y="117966"/>
                </a:lnTo>
                <a:lnTo>
                  <a:pt x="28044" y="117966"/>
                </a:lnTo>
                <a:lnTo>
                  <a:pt x="28044" y="117966"/>
                </a:lnTo>
                <a:lnTo>
                  <a:pt x="28044" y="117966"/>
                </a:lnTo>
                <a:lnTo>
                  <a:pt x="28044" y="117966"/>
                </a:lnTo>
                <a:lnTo>
                  <a:pt x="28044" y="117966"/>
                </a:lnTo>
                <a:lnTo>
                  <a:pt x="27505" y="117966"/>
                </a:lnTo>
                <a:lnTo>
                  <a:pt x="27505" y="117966"/>
                </a:lnTo>
                <a:lnTo>
                  <a:pt x="27505" y="117966"/>
                </a:lnTo>
                <a:lnTo>
                  <a:pt x="26696" y="117966"/>
                </a:lnTo>
                <a:lnTo>
                  <a:pt x="26696" y="117966"/>
                </a:lnTo>
                <a:lnTo>
                  <a:pt x="26696" y="117966"/>
                </a:lnTo>
                <a:lnTo>
                  <a:pt x="26696" y="117966"/>
                </a:lnTo>
                <a:lnTo>
                  <a:pt x="26157" y="117966"/>
                </a:lnTo>
                <a:lnTo>
                  <a:pt x="26157" y="117966"/>
                </a:lnTo>
                <a:lnTo>
                  <a:pt x="26157" y="117966"/>
                </a:lnTo>
                <a:lnTo>
                  <a:pt x="26157" y="117966"/>
                </a:lnTo>
                <a:lnTo>
                  <a:pt x="26157" y="117966"/>
                </a:lnTo>
                <a:lnTo>
                  <a:pt x="25617" y="117966"/>
                </a:lnTo>
                <a:lnTo>
                  <a:pt x="25617" y="117966"/>
                </a:lnTo>
                <a:lnTo>
                  <a:pt x="25617" y="117966"/>
                </a:lnTo>
                <a:lnTo>
                  <a:pt x="25078" y="117966"/>
                </a:lnTo>
                <a:lnTo>
                  <a:pt x="25078" y="117966"/>
                </a:lnTo>
                <a:lnTo>
                  <a:pt x="25078" y="117966"/>
                </a:lnTo>
                <a:lnTo>
                  <a:pt x="25078" y="117966"/>
                </a:lnTo>
                <a:lnTo>
                  <a:pt x="24539" y="117966"/>
                </a:lnTo>
                <a:lnTo>
                  <a:pt x="24539" y="117966"/>
                </a:lnTo>
                <a:lnTo>
                  <a:pt x="24539" y="117966"/>
                </a:lnTo>
                <a:lnTo>
                  <a:pt x="24539" y="115932"/>
                </a:lnTo>
                <a:lnTo>
                  <a:pt x="24539" y="115932"/>
                </a:lnTo>
                <a:lnTo>
                  <a:pt x="23730" y="115932"/>
                </a:lnTo>
                <a:lnTo>
                  <a:pt x="23730" y="115932"/>
                </a:lnTo>
                <a:lnTo>
                  <a:pt x="23730" y="115932"/>
                </a:lnTo>
                <a:lnTo>
                  <a:pt x="23191" y="115932"/>
                </a:lnTo>
                <a:lnTo>
                  <a:pt x="23191" y="115932"/>
                </a:lnTo>
                <a:lnTo>
                  <a:pt x="23191" y="115932"/>
                </a:lnTo>
                <a:lnTo>
                  <a:pt x="23191" y="115932"/>
                </a:lnTo>
                <a:lnTo>
                  <a:pt x="22651" y="115932"/>
                </a:lnTo>
                <a:lnTo>
                  <a:pt x="22651" y="115932"/>
                </a:lnTo>
                <a:lnTo>
                  <a:pt x="22651" y="115932"/>
                </a:lnTo>
                <a:lnTo>
                  <a:pt x="22651" y="115932"/>
                </a:lnTo>
                <a:lnTo>
                  <a:pt x="22112" y="115932"/>
                </a:lnTo>
                <a:lnTo>
                  <a:pt x="22112" y="115932"/>
                </a:lnTo>
                <a:lnTo>
                  <a:pt x="22112" y="115932"/>
                </a:lnTo>
                <a:lnTo>
                  <a:pt x="21573" y="115932"/>
                </a:lnTo>
                <a:lnTo>
                  <a:pt x="21573" y="115932"/>
                </a:lnTo>
                <a:lnTo>
                  <a:pt x="21573" y="115932"/>
                </a:lnTo>
                <a:lnTo>
                  <a:pt x="21573" y="115932"/>
                </a:lnTo>
                <a:lnTo>
                  <a:pt x="21573" y="115932"/>
                </a:lnTo>
                <a:lnTo>
                  <a:pt x="21573" y="113898"/>
                </a:lnTo>
                <a:lnTo>
                  <a:pt x="21573" y="113898"/>
                </a:lnTo>
                <a:lnTo>
                  <a:pt x="20764" y="113898"/>
                </a:lnTo>
                <a:lnTo>
                  <a:pt x="20764" y="113898"/>
                </a:lnTo>
                <a:lnTo>
                  <a:pt x="20764" y="115932"/>
                </a:lnTo>
                <a:lnTo>
                  <a:pt x="20764" y="115932"/>
                </a:lnTo>
                <a:lnTo>
                  <a:pt x="20764" y="115932"/>
                </a:lnTo>
                <a:lnTo>
                  <a:pt x="20764" y="115932"/>
                </a:lnTo>
                <a:lnTo>
                  <a:pt x="20764" y="115932"/>
                </a:lnTo>
                <a:lnTo>
                  <a:pt x="20224" y="115932"/>
                </a:lnTo>
                <a:lnTo>
                  <a:pt x="20224" y="115932"/>
                </a:lnTo>
                <a:lnTo>
                  <a:pt x="20224" y="115932"/>
                </a:lnTo>
                <a:lnTo>
                  <a:pt x="19685" y="115932"/>
                </a:lnTo>
                <a:lnTo>
                  <a:pt x="19685" y="115932"/>
                </a:lnTo>
                <a:lnTo>
                  <a:pt x="19685" y="115932"/>
                </a:lnTo>
                <a:lnTo>
                  <a:pt x="19685" y="115932"/>
                </a:lnTo>
                <a:lnTo>
                  <a:pt x="19146" y="115932"/>
                </a:lnTo>
                <a:lnTo>
                  <a:pt x="19146" y="115932"/>
                </a:lnTo>
                <a:lnTo>
                  <a:pt x="19146" y="115932"/>
                </a:lnTo>
                <a:lnTo>
                  <a:pt x="19146" y="115932"/>
                </a:lnTo>
                <a:lnTo>
                  <a:pt x="19146" y="115932"/>
                </a:lnTo>
                <a:lnTo>
                  <a:pt x="18606" y="115932"/>
                </a:lnTo>
                <a:lnTo>
                  <a:pt x="18606" y="115932"/>
                </a:lnTo>
                <a:lnTo>
                  <a:pt x="18606" y="115932"/>
                </a:lnTo>
                <a:lnTo>
                  <a:pt x="18606" y="115932"/>
                </a:lnTo>
                <a:lnTo>
                  <a:pt x="17797" y="115932"/>
                </a:lnTo>
                <a:lnTo>
                  <a:pt x="17797" y="115932"/>
                </a:lnTo>
                <a:lnTo>
                  <a:pt x="17797" y="115932"/>
                </a:lnTo>
                <a:lnTo>
                  <a:pt x="17797" y="115932"/>
                </a:lnTo>
                <a:lnTo>
                  <a:pt x="17797" y="115932"/>
                </a:lnTo>
                <a:lnTo>
                  <a:pt x="17797" y="115932"/>
                </a:lnTo>
                <a:lnTo>
                  <a:pt x="17258" y="115932"/>
                </a:lnTo>
                <a:lnTo>
                  <a:pt x="17258" y="115932"/>
                </a:lnTo>
                <a:lnTo>
                  <a:pt x="17258" y="115932"/>
                </a:lnTo>
                <a:lnTo>
                  <a:pt x="17258" y="117966"/>
                </a:lnTo>
                <a:lnTo>
                  <a:pt x="17258" y="117966"/>
                </a:lnTo>
                <a:lnTo>
                  <a:pt x="16719" y="117966"/>
                </a:lnTo>
                <a:lnTo>
                  <a:pt x="16719" y="117966"/>
                </a:lnTo>
                <a:lnTo>
                  <a:pt x="16719" y="117966"/>
                </a:lnTo>
                <a:lnTo>
                  <a:pt x="16719" y="115932"/>
                </a:lnTo>
                <a:lnTo>
                  <a:pt x="16179" y="115932"/>
                </a:lnTo>
                <a:lnTo>
                  <a:pt x="16179" y="115932"/>
                </a:lnTo>
                <a:lnTo>
                  <a:pt x="16179" y="115932"/>
                </a:lnTo>
                <a:lnTo>
                  <a:pt x="16179" y="115932"/>
                </a:lnTo>
                <a:lnTo>
                  <a:pt x="15640" y="115932"/>
                </a:lnTo>
                <a:lnTo>
                  <a:pt x="15640" y="115932"/>
                </a:lnTo>
                <a:lnTo>
                  <a:pt x="15640" y="115932"/>
                </a:lnTo>
                <a:lnTo>
                  <a:pt x="15640" y="115932"/>
                </a:lnTo>
                <a:lnTo>
                  <a:pt x="14831" y="115932"/>
                </a:lnTo>
                <a:lnTo>
                  <a:pt x="14831" y="115932"/>
                </a:lnTo>
                <a:lnTo>
                  <a:pt x="14831" y="115932"/>
                </a:lnTo>
                <a:lnTo>
                  <a:pt x="14292" y="115932"/>
                </a:lnTo>
                <a:lnTo>
                  <a:pt x="14292" y="115932"/>
                </a:lnTo>
                <a:lnTo>
                  <a:pt x="14292" y="115932"/>
                </a:lnTo>
                <a:lnTo>
                  <a:pt x="14292" y="115932"/>
                </a:lnTo>
                <a:lnTo>
                  <a:pt x="14292" y="115932"/>
                </a:lnTo>
                <a:lnTo>
                  <a:pt x="13752" y="115932"/>
                </a:lnTo>
                <a:lnTo>
                  <a:pt x="13752" y="115932"/>
                </a:lnTo>
                <a:lnTo>
                  <a:pt x="13752" y="115932"/>
                </a:lnTo>
                <a:lnTo>
                  <a:pt x="13752" y="115932"/>
                </a:lnTo>
                <a:lnTo>
                  <a:pt x="13752" y="115932"/>
                </a:lnTo>
                <a:lnTo>
                  <a:pt x="13752" y="113898"/>
                </a:lnTo>
                <a:lnTo>
                  <a:pt x="13752" y="113898"/>
                </a:lnTo>
                <a:lnTo>
                  <a:pt x="13752" y="113898"/>
                </a:lnTo>
                <a:lnTo>
                  <a:pt x="13752" y="113898"/>
                </a:lnTo>
                <a:lnTo>
                  <a:pt x="13752" y="113898"/>
                </a:lnTo>
                <a:lnTo>
                  <a:pt x="13752" y="111864"/>
                </a:lnTo>
                <a:lnTo>
                  <a:pt x="13752" y="111864"/>
                </a:lnTo>
                <a:lnTo>
                  <a:pt x="13752" y="113898"/>
                </a:lnTo>
                <a:lnTo>
                  <a:pt x="13752" y="113898"/>
                </a:lnTo>
                <a:lnTo>
                  <a:pt x="13752" y="113898"/>
                </a:lnTo>
                <a:lnTo>
                  <a:pt x="13213" y="113898"/>
                </a:lnTo>
                <a:lnTo>
                  <a:pt x="13213" y="113898"/>
                </a:lnTo>
                <a:lnTo>
                  <a:pt x="13213" y="115932"/>
                </a:lnTo>
                <a:lnTo>
                  <a:pt x="13213" y="115932"/>
                </a:lnTo>
                <a:lnTo>
                  <a:pt x="13213" y="115932"/>
                </a:lnTo>
                <a:lnTo>
                  <a:pt x="13213" y="115932"/>
                </a:lnTo>
                <a:lnTo>
                  <a:pt x="12674" y="115932"/>
                </a:lnTo>
                <a:lnTo>
                  <a:pt x="12674" y="115932"/>
                </a:lnTo>
                <a:lnTo>
                  <a:pt x="12674" y="115932"/>
                </a:lnTo>
                <a:lnTo>
                  <a:pt x="12674" y="113898"/>
                </a:lnTo>
                <a:lnTo>
                  <a:pt x="12674" y="113898"/>
                </a:lnTo>
                <a:lnTo>
                  <a:pt x="12674" y="113898"/>
                </a:lnTo>
                <a:lnTo>
                  <a:pt x="12674" y="113898"/>
                </a:lnTo>
                <a:lnTo>
                  <a:pt x="12674" y="111864"/>
                </a:lnTo>
                <a:lnTo>
                  <a:pt x="12674" y="111864"/>
                </a:lnTo>
                <a:lnTo>
                  <a:pt x="12674" y="113898"/>
                </a:lnTo>
                <a:lnTo>
                  <a:pt x="12674" y="113898"/>
                </a:lnTo>
                <a:lnTo>
                  <a:pt x="12674" y="113898"/>
                </a:lnTo>
                <a:lnTo>
                  <a:pt x="12674" y="113898"/>
                </a:lnTo>
                <a:lnTo>
                  <a:pt x="12674" y="115932"/>
                </a:lnTo>
                <a:lnTo>
                  <a:pt x="12674" y="115932"/>
                </a:lnTo>
                <a:lnTo>
                  <a:pt x="11865" y="115932"/>
                </a:lnTo>
                <a:lnTo>
                  <a:pt x="11865" y="115932"/>
                </a:lnTo>
                <a:lnTo>
                  <a:pt x="11865" y="115932"/>
                </a:lnTo>
                <a:lnTo>
                  <a:pt x="11865" y="115932"/>
                </a:lnTo>
                <a:lnTo>
                  <a:pt x="11325" y="115932"/>
                </a:lnTo>
                <a:lnTo>
                  <a:pt x="11325" y="115932"/>
                </a:lnTo>
                <a:lnTo>
                  <a:pt x="11325" y="115932"/>
                </a:lnTo>
                <a:lnTo>
                  <a:pt x="11325" y="115932"/>
                </a:lnTo>
                <a:lnTo>
                  <a:pt x="11325" y="115932"/>
                </a:lnTo>
                <a:lnTo>
                  <a:pt x="10786" y="115932"/>
                </a:lnTo>
                <a:lnTo>
                  <a:pt x="10786" y="115932"/>
                </a:lnTo>
                <a:lnTo>
                  <a:pt x="10786" y="115932"/>
                </a:lnTo>
                <a:lnTo>
                  <a:pt x="10786" y="115932"/>
                </a:lnTo>
                <a:lnTo>
                  <a:pt x="10247" y="115932"/>
                </a:lnTo>
                <a:lnTo>
                  <a:pt x="10247" y="113898"/>
                </a:lnTo>
                <a:lnTo>
                  <a:pt x="10247" y="113898"/>
                </a:lnTo>
                <a:lnTo>
                  <a:pt x="10247" y="113898"/>
                </a:lnTo>
                <a:lnTo>
                  <a:pt x="9707" y="113898"/>
                </a:lnTo>
                <a:lnTo>
                  <a:pt x="9707" y="113898"/>
                </a:lnTo>
                <a:lnTo>
                  <a:pt x="9707" y="113898"/>
                </a:lnTo>
                <a:lnTo>
                  <a:pt x="9707" y="113898"/>
                </a:lnTo>
                <a:lnTo>
                  <a:pt x="9707" y="113898"/>
                </a:lnTo>
                <a:lnTo>
                  <a:pt x="9707" y="113898"/>
                </a:lnTo>
                <a:lnTo>
                  <a:pt x="9707" y="113898"/>
                </a:lnTo>
                <a:lnTo>
                  <a:pt x="9707" y="113898"/>
                </a:lnTo>
                <a:lnTo>
                  <a:pt x="9707" y="113898"/>
                </a:lnTo>
                <a:lnTo>
                  <a:pt x="8898" y="113898"/>
                </a:lnTo>
                <a:lnTo>
                  <a:pt x="8898" y="113898"/>
                </a:lnTo>
                <a:lnTo>
                  <a:pt x="8898" y="113898"/>
                </a:lnTo>
                <a:lnTo>
                  <a:pt x="8898" y="11389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2" name="Shape 2272"/>
          <p:cNvSpPr/>
          <p:nvPr/>
        </p:nvSpPr>
        <p:spPr>
          <a:xfrm>
            <a:off x="1968103" y="2343152"/>
            <a:ext cx="1468040" cy="873125"/>
          </a:xfrm>
          <a:custGeom>
            <a:avLst/>
            <a:gdLst/>
            <a:ahLst/>
            <a:cxnLst/>
            <a:rect l="0" t="0" r="0" b="0"/>
            <a:pathLst>
              <a:path w="120000" h="120000" extrusionOk="0">
                <a:moveTo>
                  <a:pt x="105888" y="22472"/>
                </a:moveTo>
                <a:lnTo>
                  <a:pt x="105888" y="22472"/>
                </a:lnTo>
                <a:lnTo>
                  <a:pt x="106082" y="22472"/>
                </a:lnTo>
                <a:lnTo>
                  <a:pt x="106082" y="22472"/>
                </a:lnTo>
                <a:lnTo>
                  <a:pt x="106082" y="22472"/>
                </a:lnTo>
                <a:lnTo>
                  <a:pt x="106082" y="22909"/>
                </a:lnTo>
                <a:lnTo>
                  <a:pt x="106277" y="22909"/>
                </a:lnTo>
                <a:lnTo>
                  <a:pt x="106277" y="22909"/>
                </a:lnTo>
                <a:lnTo>
                  <a:pt x="106277" y="22909"/>
                </a:lnTo>
                <a:lnTo>
                  <a:pt x="106277" y="22909"/>
                </a:lnTo>
                <a:lnTo>
                  <a:pt x="106472" y="22909"/>
                </a:lnTo>
                <a:lnTo>
                  <a:pt x="106472" y="22909"/>
                </a:lnTo>
                <a:lnTo>
                  <a:pt x="106472" y="22909"/>
                </a:lnTo>
                <a:lnTo>
                  <a:pt x="106472" y="22472"/>
                </a:lnTo>
                <a:lnTo>
                  <a:pt x="106472" y="22472"/>
                </a:lnTo>
                <a:lnTo>
                  <a:pt x="106763" y="22472"/>
                </a:lnTo>
                <a:lnTo>
                  <a:pt x="106763" y="22472"/>
                </a:lnTo>
                <a:lnTo>
                  <a:pt x="106763" y="22909"/>
                </a:lnTo>
                <a:lnTo>
                  <a:pt x="106763" y="22909"/>
                </a:lnTo>
                <a:lnTo>
                  <a:pt x="106958" y="22909"/>
                </a:lnTo>
                <a:lnTo>
                  <a:pt x="106958" y="22909"/>
                </a:lnTo>
                <a:lnTo>
                  <a:pt x="106958" y="22909"/>
                </a:lnTo>
                <a:lnTo>
                  <a:pt x="106958" y="22909"/>
                </a:lnTo>
                <a:lnTo>
                  <a:pt x="106958" y="22909"/>
                </a:lnTo>
                <a:lnTo>
                  <a:pt x="107153" y="22909"/>
                </a:lnTo>
                <a:lnTo>
                  <a:pt x="107153" y="22909"/>
                </a:lnTo>
                <a:lnTo>
                  <a:pt x="106958" y="22909"/>
                </a:lnTo>
                <a:lnTo>
                  <a:pt x="106958" y="23345"/>
                </a:lnTo>
                <a:lnTo>
                  <a:pt x="106958" y="23345"/>
                </a:lnTo>
                <a:lnTo>
                  <a:pt x="106958" y="23345"/>
                </a:lnTo>
                <a:lnTo>
                  <a:pt x="106958" y="23345"/>
                </a:lnTo>
                <a:lnTo>
                  <a:pt x="106763" y="23345"/>
                </a:lnTo>
                <a:lnTo>
                  <a:pt x="106763" y="23345"/>
                </a:lnTo>
                <a:lnTo>
                  <a:pt x="106763" y="23345"/>
                </a:lnTo>
                <a:lnTo>
                  <a:pt x="106763" y="23345"/>
                </a:lnTo>
                <a:lnTo>
                  <a:pt x="106763" y="23345"/>
                </a:lnTo>
                <a:lnTo>
                  <a:pt x="106763" y="24000"/>
                </a:lnTo>
                <a:lnTo>
                  <a:pt x="106763" y="24000"/>
                </a:lnTo>
                <a:lnTo>
                  <a:pt x="106763" y="24000"/>
                </a:lnTo>
                <a:lnTo>
                  <a:pt x="106958" y="24000"/>
                </a:lnTo>
                <a:lnTo>
                  <a:pt x="106958" y="24000"/>
                </a:lnTo>
                <a:lnTo>
                  <a:pt x="106958" y="24000"/>
                </a:lnTo>
                <a:lnTo>
                  <a:pt x="106958" y="24000"/>
                </a:lnTo>
                <a:lnTo>
                  <a:pt x="106958" y="24000"/>
                </a:lnTo>
                <a:lnTo>
                  <a:pt x="106958" y="23345"/>
                </a:lnTo>
                <a:lnTo>
                  <a:pt x="106958" y="23345"/>
                </a:lnTo>
                <a:lnTo>
                  <a:pt x="107153" y="23345"/>
                </a:lnTo>
                <a:lnTo>
                  <a:pt x="107153" y="23345"/>
                </a:lnTo>
                <a:lnTo>
                  <a:pt x="107153" y="23345"/>
                </a:lnTo>
                <a:lnTo>
                  <a:pt x="107153" y="23345"/>
                </a:lnTo>
                <a:lnTo>
                  <a:pt x="107347" y="23345"/>
                </a:lnTo>
                <a:lnTo>
                  <a:pt x="107347" y="23345"/>
                </a:lnTo>
                <a:lnTo>
                  <a:pt x="107347" y="23345"/>
                </a:lnTo>
                <a:lnTo>
                  <a:pt x="107347" y="24000"/>
                </a:lnTo>
                <a:lnTo>
                  <a:pt x="107542" y="24000"/>
                </a:lnTo>
                <a:lnTo>
                  <a:pt x="107542" y="24000"/>
                </a:lnTo>
                <a:lnTo>
                  <a:pt x="107542" y="24000"/>
                </a:lnTo>
                <a:lnTo>
                  <a:pt x="107542" y="24000"/>
                </a:lnTo>
                <a:lnTo>
                  <a:pt x="107542" y="24000"/>
                </a:lnTo>
                <a:lnTo>
                  <a:pt x="107834" y="24000"/>
                </a:lnTo>
                <a:lnTo>
                  <a:pt x="107834" y="24000"/>
                </a:lnTo>
                <a:lnTo>
                  <a:pt x="107834" y="24000"/>
                </a:lnTo>
                <a:lnTo>
                  <a:pt x="107834" y="24436"/>
                </a:lnTo>
                <a:lnTo>
                  <a:pt x="107834" y="24436"/>
                </a:lnTo>
                <a:lnTo>
                  <a:pt x="107834" y="24436"/>
                </a:lnTo>
                <a:lnTo>
                  <a:pt x="107834" y="24436"/>
                </a:lnTo>
                <a:lnTo>
                  <a:pt x="108029" y="24436"/>
                </a:lnTo>
                <a:lnTo>
                  <a:pt x="108029" y="24436"/>
                </a:lnTo>
                <a:lnTo>
                  <a:pt x="108029" y="24436"/>
                </a:lnTo>
                <a:lnTo>
                  <a:pt x="108029" y="24436"/>
                </a:lnTo>
                <a:lnTo>
                  <a:pt x="108029" y="24436"/>
                </a:lnTo>
                <a:lnTo>
                  <a:pt x="108029" y="24436"/>
                </a:lnTo>
                <a:lnTo>
                  <a:pt x="108223" y="24436"/>
                </a:lnTo>
                <a:lnTo>
                  <a:pt x="108223" y="24436"/>
                </a:lnTo>
                <a:lnTo>
                  <a:pt x="108223" y="24436"/>
                </a:lnTo>
                <a:lnTo>
                  <a:pt x="108223" y="24436"/>
                </a:lnTo>
                <a:lnTo>
                  <a:pt x="108223" y="24436"/>
                </a:lnTo>
                <a:lnTo>
                  <a:pt x="108223" y="24436"/>
                </a:lnTo>
                <a:lnTo>
                  <a:pt x="108418" y="24436"/>
                </a:lnTo>
                <a:lnTo>
                  <a:pt x="108418" y="24436"/>
                </a:lnTo>
                <a:lnTo>
                  <a:pt x="108418" y="24436"/>
                </a:lnTo>
                <a:lnTo>
                  <a:pt x="108418" y="24872"/>
                </a:lnTo>
                <a:lnTo>
                  <a:pt x="108418" y="24872"/>
                </a:lnTo>
                <a:lnTo>
                  <a:pt x="108418" y="24872"/>
                </a:lnTo>
                <a:lnTo>
                  <a:pt x="108418" y="24872"/>
                </a:lnTo>
                <a:lnTo>
                  <a:pt x="108418" y="24872"/>
                </a:lnTo>
                <a:lnTo>
                  <a:pt x="108223" y="24872"/>
                </a:lnTo>
                <a:lnTo>
                  <a:pt x="108223" y="24872"/>
                </a:lnTo>
                <a:lnTo>
                  <a:pt x="108223" y="24872"/>
                </a:lnTo>
                <a:lnTo>
                  <a:pt x="108223" y="25309"/>
                </a:lnTo>
                <a:lnTo>
                  <a:pt x="108223" y="25309"/>
                </a:lnTo>
                <a:lnTo>
                  <a:pt x="108223" y="25309"/>
                </a:lnTo>
                <a:lnTo>
                  <a:pt x="108223" y="25309"/>
                </a:lnTo>
                <a:lnTo>
                  <a:pt x="108223" y="25309"/>
                </a:lnTo>
                <a:lnTo>
                  <a:pt x="108223" y="25745"/>
                </a:lnTo>
                <a:lnTo>
                  <a:pt x="108223" y="25745"/>
                </a:lnTo>
                <a:lnTo>
                  <a:pt x="108223" y="25745"/>
                </a:lnTo>
                <a:lnTo>
                  <a:pt x="108223" y="25745"/>
                </a:lnTo>
                <a:lnTo>
                  <a:pt x="108223" y="25309"/>
                </a:lnTo>
                <a:lnTo>
                  <a:pt x="108223" y="25309"/>
                </a:lnTo>
                <a:lnTo>
                  <a:pt x="108418" y="25309"/>
                </a:lnTo>
                <a:lnTo>
                  <a:pt x="108418" y="25309"/>
                </a:lnTo>
                <a:lnTo>
                  <a:pt x="108418" y="25309"/>
                </a:lnTo>
                <a:lnTo>
                  <a:pt x="108418" y="25309"/>
                </a:lnTo>
                <a:lnTo>
                  <a:pt x="108418" y="25309"/>
                </a:lnTo>
                <a:lnTo>
                  <a:pt x="108613" y="25309"/>
                </a:lnTo>
                <a:lnTo>
                  <a:pt x="108613" y="25309"/>
                </a:lnTo>
                <a:lnTo>
                  <a:pt x="108613" y="25309"/>
                </a:lnTo>
                <a:lnTo>
                  <a:pt x="108613" y="25309"/>
                </a:lnTo>
                <a:lnTo>
                  <a:pt x="108613" y="25309"/>
                </a:lnTo>
                <a:lnTo>
                  <a:pt x="108905" y="25309"/>
                </a:lnTo>
                <a:lnTo>
                  <a:pt x="108905" y="25309"/>
                </a:lnTo>
                <a:lnTo>
                  <a:pt x="108905" y="25309"/>
                </a:lnTo>
                <a:lnTo>
                  <a:pt x="108905" y="25309"/>
                </a:lnTo>
                <a:lnTo>
                  <a:pt x="108905" y="25309"/>
                </a:lnTo>
                <a:lnTo>
                  <a:pt x="109099" y="25309"/>
                </a:lnTo>
                <a:lnTo>
                  <a:pt x="109099" y="25309"/>
                </a:lnTo>
                <a:lnTo>
                  <a:pt x="109099" y="25309"/>
                </a:lnTo>
                <a:lnTo>
                  <a:pt x="109099" y="25309"/>
                </a:lnTo>
                <a:lnTo>
                  <a:pt x="109294" y="25309"/>
                </a:lnTo>
                <a:lnTo>
                  <a:pt x="109294" y="25309"/>
                </a:lnTo>
                <a:lnTo>
                  <a:pt x="109294" y="25309"/>
                </a:lnTo>
                <a:lnTo>
                  <a:pt x="109294" y="25309"/>
                </a:lnTo>
                <a:lnTo>
                  <a:pt x="109294" y="25309"/>
                </a:lnTo>
                <a:lnTo>
                  <a:pt x="109489" y="25309"/>
                </a:lnTo>
                <a:lnTo>
                  <a:pt x="109489" y="25309"/>
                </a:lnTo>
                <a:lnTo>
                  <a:pt x="109489" y="25309"/>
                </a:lnTo>
                <a:lnTo>
                  <a:pt x="109489" y="25309"/>
                </a:lnTo>
                <a:lnTo>
                  <a:pt x="109489" y="25745"/>
                </a:lnTo>
                <a:lnTo>
                  <a:pt x="109489" y="25745"/>
                </a:lnTo>
                <a:lnTo>
                  <a:pt x="109489" y="25745"/>
                </a:lnTo>
                <a:lnTo>
                  <a:pt x="109489" y="25745"/>
                </a:lnTo>
                <a:lnTo>
                  <a:pt x="109489" y="25745"/>
                </a:lnTo>
                <a:lnTo>
                  <a:pt x="109489" y="25745"/>
                </a:lnTo>
                <a:lnTo>
                  <a:pt x="109489" y="26400"/>
                </a:lnTo>
                <a:lnTo>
                  <a:pt x="109489" y="26400"/>
                </a:lnTo>
                <a:lnTo>
                  <a:pt x="109294" y="26400"/>
                </a:lnTo>
                <a:lnTo>
                  <a:pt x="109294" y="26400"/>
                </a:lnTo>
                <a:lnTo>
                  <a:pt x="109294" y="26400"/>
                </a:lnTo>
                <a:lnTo>
                  <a:pt x="109099" y="26400"/>
                </a:lnTo>
                <a:lnTo>
                  <a:pt x="109099" y="26400"/>
                </a:lnTo>
                <a:lnTo>
                  <a:pt x="109099" y="26400"/>
                </a:lnTo>
                <a:lnTo>
                  <a:pt x="109099" y="26400"/>
                </a:lnTo>
                <a:lnTo>
                  <a:pt x="109099" y="26400"/>
                </a:lnTo>
                <a:lnTo>
                  <a:pt x="109099" y="26836"/>
                </a:lnTo>
                <a:lnTo>
                  <a:pt x="109294" y="26836"/>
                </a:lnTo>
                <a:lnTo>
                  <a:pt x="109294" y="26400"/>
                </a:lnTo>
                <a:lnTo>
                  <a:pt x="109294" y="26400"/>
                </a:lnTo>
                <a:lnTo>
                  <a:pt x="109294" y="26400"/>
                </a:lnTo>
                <a:lnTo>
                  <a:pt x="109294" y="26400"/>
                </a:lnTo>
                <a:lnTo>
                  <a:pt x="109489" y="26400"/>
                </a:lnTo>
                <a:lnTo>
                  <a:pt x="109489" y="26400"/>
                </a:lnTo>
                <a:lnTo>
                  <a:pt x="109489" y="26400"/>
                </a:lnTo>
                <a:lnTo>
                  <a:pt x="109489" y="26400"/>
                </a:lnTo>
                <a:lnTo>
                  <a:pt x="109683" y="26400"/>
                </a:lnTo>
                <a:lnTo>
                  <a:pt x="109683" y="26400"/>
                </a:lnTo>
                <a:lnTo>
                  <a:pt x="109683" y="26400"/>
                </a:lnTo>
                <a:lnTo>
                  <a:pt x="109683" y="26400"/>
                </a:lnTo>
                <a:lnTo>
                  <a:pt x="109683" y="26400"/>
                </a:lnTo>
                <a:lnTo>
                  <a:pt x="109975" y="26400"/>
                </a:lnTo>
                <a:lnTo>
                  <a:pt x="109975" y="25745"/>
                </a:lnTo>
                <a:lnTo>
                  <a:pt x="109975" y="25745"/>
                </a:lnTo>
                <a:lnTo>
                  <a:pt x="109975" y="25745"/>
                </a:lnTo>
                <a:lnTo>
                  <a:pt x="109975" y="25745"/>
                </a:lnTo>
                <a:lnTo>
                  <a:pt x="110170" y="25745"/>
                </a:lnTo>
                <a:lnTo>
                  <a:pt x="110170" y="25745"/>
                </a:lnTo>
                <a:lnTo>
                  <a:pt x="110170" y="25745"/>
                </a:lnTo>
                <a:lnTo>
                  <a:pt x="110170" y="25745"/>
                </a:lnTo>
                <a:lnTo>
                  <a:pt x="110364" y="25745"/>
                </a:lnTo>
                <a:lnTo>
                  <a:pt x="110364" y="25745"/>
                </a:lnTo>
                <a:lnTo>
                  <a:pt x="110364" y="25745"/>
                </a:lnTo>
                <a:lnTo>
                  <a:pt x="110364" y="25745"/>
                </a:lnTo>
                <a:lnTo>
                  <a:pt x="110364" y="26400"/>
                </a:lnTo>
                <a:lnTo>
                  <a:pt x="110364" y="26400"/>
                </a:lnTo>
                <a:lnTo>
                  <a:pt x="110559" y="26400"/>
                </a:lnTo>
                <a:lnTo>
                  <a:pt x="110559" y="26400"/>
                </a:lnTo>
                <a:lnTo>
                  <a:pt x="110559" y="26400"/>
                </a:lnTo>
                <a:lnTo>
                  <a:pt x="110754" y="26400"/>
                </a:lnTo>
                <a:lnTo>
                  <a:pt x="110754" y="26400"/>
                </a:lnTo>
                <a:lnTo>
                  <a:pt x="110754" y="26400"/>
                </a:lnTo>
                <a:lnTo>
                  <a:pt x="110754" y="26400"/>
                </a:lnTo>
                <a:lnTo>
                  <a:pt x="110754" y="26400"/>
                </a:lnTo>
                <a:lnTo>
                  <a:pt x="111046" y="26400"/>
                </a:lnTo>
                <a:lnTo>
                  <a:pt x="111046" y="26400"/>
                </a:lnTo>
                <a:lnTo>
                  <a:pt x="111046" y="26836"/>
                </a:lnTo>
                <a:lnTo>
                  <a:pt x="111046" y="26836"/>
                </a:lnTo>
                <a:lnTo>
                  <a:pt x="111046" y="26836"/>
                </a:lnTo>
                <a:lnTo>
                  <a:pt x="111240" y="26836"/>
                </a:lnTo>
                <a:lnTo>
                  <a:pt x="111240" y="26836"/>
                </a:lnTo>
                <a:lnTo>
                  <a:pt x="111240" y="26836"/>
                </a:lnTo>
                <a:lnTo>
                  <a:pt x="111240" y="26836"/>
                </a:lnTo>
                <a:lnTo>
                  <a:pt x="111240" y="26836"/>
                </a:lnTo>
                <a:lnTo>
                  <a:pt x="111240" y="26836"/>
                </a:lnTo>
                <a:lnTo>
                  <a:pt x="111435" y="26836"/>
                </a:lnTo>
                <a:lnTo>
                  <a:pt x="111435" y="27272"/>
                </a:lnTo>
                <a:lnTo>
                  <a:pt x="111435" y="27272"/>
                </a:lnTo>
                <a:lnTo>
                  <a:pt x="111435" y="27272"/>
                </a:lnTo>
                <a:lnTo>
                  <a:pt x="111435" y="27272"/>
                </a:lnTo>
                <a:lnTo>
                  <a:pt x="111435" y="27272"/>
                </a:lnTo>
                <a:lnTo>
                  <a:pt x="111630" y="27272"/>
                </a:lnTo>
                <a:lnTo>
                  <a:pt x="111630" y="27272"/>
                </a:lnTo>
                <a:lnTo>
                  <a:pt x="111630" y="27272"/>
                </a:lnTo>
                <a:lnTo>
                  <a:pt x="111630" y="27709"/>
                </a:lnTo>
                <a:lnTo>
                  <a:pt x="111630" y="27709"/>
                </a:lnTo>
                <a:lnTo>
                  <a:pt x="111824" y="27709"/>
                </a:lnTo>
                <a:lnTo>
                  <a:pt x="111824" y="27709"/>
                </a:lnTo>
                <a:lnTo>
                  <a:pt x="111824" y="27709"/>
                </a:lnTo>
                <a:lnTo>
                  <a:pt x="111824" y="27709"/>
                </a:lnTo>
                <a:lnTo>
                  <a:pt x="111824" y="27709"/>
                </a:lnTo>
                <a:lnTo>
                  <a:pt x="111824" y="27709"/>
                </a:lnTo>
                <a:lnTo>
                  <a:pt x="111824" y="28145"/>
                </a:lnTo>
                <a:lnTo>
                  <a:pt x="111824" y="28145"/>
                </a:lnTo>
                <a:lnTo>
                  <a:pt x="111824" y="28145"/>
                </a:lnTo>
                <a:lnTo>
                  <a:pt x="111824" y="28145"/>
                </a:lnTo>
                <a:lnTo>
                  <a:pt x="111824" y="28145"/>
                </a:lnTo>
                <a:lnTo>
                  <a:pt x="111824" y="28145"/>
                </a:lnTo>
                <a:lnTo>
                  <a:pt x="111630" y="28145"/>
                </a:lnTo>
                <a:lnTo>
                  <a:pt x="111630" y="28800"/>
                </a:lnTo>
                <a:lnTo>
                  <a:pt x="111630" y="28800"/>
                </a:lnTo>
                <a:lnTo>
                  <a:pt x="111630" y="28800"/>
                </a:lnTo>
                <a:lnTo>
                  <a:pt x="111435" y="28800"/>
                </a:lnTo>
                <a:lnTo>
                  <a:pt x="111435" y="28800"/>
                </a:lnTo>
                <a:lnTo>
                  <a:pt x="111435" y="28800"/>
                </a:lnTo>
                <a:lnTo>
                  <a:pt x="111630" y="28800"/>
                </a:lnTo>
                <a:lnTo>
                  <a:pt x="111630" y="28800"/>
                </a:lnTo>
                <a:lnTo>
                  <a:pt x="111630" y="29236"/>
                </a:lnTo>
                <a:lnTo>
                  <a:pt x="111630" y="29236"/>
                </a:lnTo>
                <a:lnTo>
                  <a:pt x="111630" y="29236"/>
                </a:lnTo>
                <a:lnTo>
                  <a:pt x="111630" y="29236"/>
                </a:lnTo>
                <a:lnTo>
                  <a:pt x="111435" y="29236"/>
                </a:lnTo>
                <a:lnTo>
                  <a:pt x="111435" y="29236"/>
                </a:lnTo>
                <a:lnTo>
                  <a:pt x="111435" y="29236"/>
                </a:lnTo>
                <a:lnTo>
                  <a:pt x="111435" y="29236"/>
                </a:lnTo>
                <a:lnTo>
                  <a:pt x="111240" y="29236"/>
                </a:lnTo>
                <a:lnTo>
                  <a:pt x="111240" y="29236"/>
                </a:lnTo>
                <a:lnTo>
                  <a:pt x="111240" y="29236"/>
                </a:lnTo>
                <a:lnTo>
                  <a:pt x="111240" y="29236"/>
                </a:lnTo>
                <a:lnTo>
                  <a:pt x="111240" y="29672"/>
                </a:lnTo>
                <a:lnTo>
                  <a:pt x="111046" y="29672"/>
                </a:lnTo>
                <a:lnTo>
                  <a:pt x="111046" y="29672"/>
                </a:lnTo>
                <a:lnTo>
                  <a:pt x="111046" y="29672"/>
                </a:lnTo>
                <a:lnTo>
                  <a:pt x="110754" y="29672"/>
                </a:lnTo>
                <a:lnTo>
                  <a:pt x="110754" y="29236"/>
                </a:lnTo>
                <a:lnTo>
                  <a:pt x="110754" y="29236"/>
                </a:lnTo>
                <a:lnTo>
                  <a:pt x="110754" y="29236"/>
                </a:lnTo>
                <a:lnTo>
                  <a:pt x="110754" y="29236"/>
                </a:lnTo>
                <a:lnTo>
                  <a:pt x="110559" y="29236"/>
                </a:lnTo>
                <a:lnTo>
                  <a:pt x="110559" y="29236"/>
                </a:lnTo>
                <a:lnTo>
                  <a:pt x="110559" y="29672"/>
                </a:lnTo>
                <a:lnTo>
                  <a:pt x="110559" y="29672"/>
                </a:lnTo>
                <a:lnTo>
                  <a:pt x="110754" y="29672"/>
                </a:lnTo>
                <a:lnTo>
                  <a:pt x="110754" y="29672"/>
                </a:lnTo>
                <a:lnTo>
                  <a:pt x="110559" y="29672"/>
                </a:lnTo>
                <a:lnTo>
                  <a:pt x="110559" y="29672"/>
                </a:lnTo>
                <a:lnTo>
                  <a:pt x="110559" y="29672"/>
                </a:lnTo>
                <a:lnTo>
                  <a:pt x="110364" y="29672"/>
                </a:lnTo>
                <a:lnTo>
                  <a:pt x="110364" y="29672"/>
                </a:lnTo>
                <a:lnTo>
                  <a:pt x="110364" y="29672"/>
                </a:lnTo>
                <a:lnTo>
                  <a:pt x="110364" y="29672"/>
                </a:lnTo>
                <a:lnTo>
                  <a:pt x="110559" y="29672"/>
                </a:lnTo>
                <a:lnTo>
                  <a:pt x="110559" y="29672"/>
                </a:lnTo>
                <a:lnTo>
                  <a:pt x="110559" y="29672"/>
                </a:lnTo>
                <a:lnTo>
                  <a:pt x="110754" y="29672"/>
                </a:lnTo>
                <a:lnTo>
                  <a:pt x="110754" y="29672"/>
                </a:lnTo>
                <a:lnTo>
                  <a:pt x="110754" y="30109"/>
                </a:lnTo>
                <a:lnTo>
                  <a:pt x="110754" y="30109"/>
                </a:lnTo>
                <a:lnTo>
                  <a:pt x="110754" y="30109"/>
                </a:lnTo>
                <a:lnTo>
                  <a:pt x="110754" y="30109"/>
                </a:lnTo>
                <a:lnTo>
                  <a:pt x="111046" y="30109"/>
                </a:lnTo>
                <a:lnTo>
                  <a:pt x="111046" y="30109"/>
                </a:lnTo>
                <a:lnTo>
                  <a:pt x="111046" y="30109"/>
                </a:lnTo>
                <a:lnTo>
                  <a:pt x="111046" y="30109"/>
                </a:lnTo>
                <a:lnTo>
                  <a:pt x="111046" y="30109"/>
                </a:lnTo>
                <a:lnTo>
                  <a:pt x="110754" y="30109"/>
                </a:lnTo>
                <a:lnTo>
                  <a:pt x="110754" y="30109"/>
                </a:lnTo>
                <a:lnTo>
                  <a:pt x="110754" y="30545"/>
                </a:lnTo>
                <a:lnTo>
                  <a:pt x="110754" y="30545"/>
                </a:lnTo>
                <a:lnTo>
                  <a:pt x="110754" y="30545"/>
                </a:lnTo>
                <a:lnTo>
                  <a:pt x="110754" y="30545"/>
                </a:lnTo>
                <a:lnTo>
                  <a:pt x="110754" y="31200"/>
                </a:lnTo>
                <a:lnTo>
                  <a:pt x="110754" y="31200"/>
                </a:lnTo>
                <a:lnTo>
                  <a:pt x="110559" y="31200"/>
                </a:lnTo>
                <a:lnTo>
                  <a:pt x="110559" y="31200"/>
                </a:lnTo>
                <a:lnTo>
                  <a:pt x="110559" y="31200"/>
                </a:lnTo>
                <a:lnTo>
                  <a:pt x="110559" y="31200"/>
                </a:lnTo>
                <a:lnTo>
                  <a:pt x="110364" y="31200"/>
                </a:lnTo>
                <a:lnTo>
                  <a:pt x="110364" y="31200"/>
                </a:lnTo>
                <a:lnTo>
                  <a:pt x="110364" y="31200"/>
                </a:lnTo>
                <a:lnTo>
                  <a:pt x="110364" y="31200"/>
                </a:lnTo>
                <a:lnTo>
                  <a:pt x="110364" y="31200"/>
                </a:lnTo>
                <a:lnTo>
                  <a:pt x="110364" y="31200"/>
                </a:lnTo>
                <a:lnTo>
                  <a:pt x="110559" y="31200"/>
                </a:lnTo>
                <a:lnTo>
                  <a:pt x="110559" y="31636"/>
                </a:lnTo>
                <a:lnTo>
                  <a:pt x="110559" y="31636"/>
                </a:lnTo>
                <a:lnTo>
                  <a:pt x="110559" y="31200"/>
                </a:lnTo>
                <a:lnTo>
                  <a:pt x="110559" y="31200"/>
                </a:lnTo>
                <a:lnTo>
                  <a:pt x="110559" y="31636"/>
                </a:lnTo>
                <a:lnTo>
                  <a:pt x="110754" y="31636"/>
                </a:lnTo>
                <a:lnTo>
                  <a:pt x="110754" y="31636"/>
                </a:lnTo>
                <a:lnTo>
                  <a:pt x="110754" y="31636"/>
                </a:lnTo>
                <a:lnTo>
                  <a:pt x="110559" y="31636"/>
                </a:lnTo>
                <a:lnTo>
                  <a:pt x="110559" y="31636"/>
                </a:lnTo>
                <a:lnTo>
                  <a:pt x="110559" y="32072"/>
                </a:lnTo>
                <a:lnTo>
                  <a:pt x="110559" y="32072"/>
                </a:lnTo>
                <a:lnTo>
                  <a:pt x="110364" y="32072"/>
                </a:lnTo>
                <a:lnTo>
                  <a:pt x="110364" y="32072"/>
                </a:lnTo>
                <a:lnTo>
                  <a:pt x="110364" y="32072"/>
                </a:lnTo>
                <a:lnTo>
                  <a:pt x="110364" y="31636"/>
                </a:lnTo>
                <a:lnTo>
                  <a:pt x="110364" y="31636"/>
                </a:lnTo>
                <a:lnTo>
                  <a:pt x="110170" y="31636"/>
                </a:lnTo>
                <a:lnTo>
                  <a:pt x="110170" y="31636"/>
                </a:lnTo>
                <a:lnTo>
                  <a:pt x="110170" y="31636"/>
                </a:lnTo>
                <a:lnTo>
                  <a:pt x="110170" y="31636"/>
                </a:lnTo>
                <a:lnTo>
                  <a:pt x="110170" y="31200"/>
                </a:lnTo>
                <a:lnTo>
                  <a:pt x="110170" y="31200"/>
                </a:lnTo>
                <a:lnTo>
                  <a:pt x="110170" y="31636"/>
                </a:lnTo>
                <a:lnTo>
                  <a:pt x="110170" y="31636"/>
                </a:lnTo>
                <a:lnTo>
                  <a:pt x="110170" y="31636"/>
                </a:lnTo>
                <a:lnTo>
                  <a:pt x="110170" y="31636"/>
                </a:lnTo>
                <a:lnTo>
                  <a:pt x="110170" y="32072"/>
                </a:lnTo>
                <a:lnTo>
                  <a:pt x="109975" y="32072"/>
                </a:lnTo>
                <a:lnTo>
                  <a:pt x="109975" y="32072"/>
                </a:lnTo>
                <a:lnTo>
                  <a:pt x="109975" y="32072"/>
                </a:lnTo>
                <a:lnTo>
                  <a:pt x="109975" y="32072"/>
                </a:lnTo>
                <a:lnTo>
                  <a:pt x="109975" y="32072"/>
                </a:lnTo>
                <a:lnTo>
                  <a:pt x="109683" y="32072"/>
                </a:lnTo>
                <a:lnTo>
                  <a:pt x="109683" y="32072"/>
                </a:lnTo>
                <a:lnTo>
                  <a:pt x="109683" y="32072"/>
                </a:lnTo>
                <a:lnTo>
                  <a:pt x="109683" y="32072"/>
                </a:lnTo>
                <a:lnTo>
                  <a:pt x="109683" y="32072"/>
                </a:lnTo>
                <a:lnTo>
                  <a:pt x="109683" y="32072"/>
                </a:lnTo>
                <a:lnTo>
                  <a:pt x="109683" y="32072"/>
                </a:lnTo>
                <a:lnTo>
                  <a:pt x="109489" y="32072"/>
                </a:lnTo>
                <a:lnTo>
                  <a:pt x="109489" y="32072"/>
                </a:lnTo>
                <a:lnTo>
                  <a:pt x="109489" y="32072"/>
                </a:lnTo>
                <a:lnTo>
                  <a:pt x="109489" y="32072"/>
                </a:lnTo>
                <a:lnTo>
                  <a:pt x="109489" y="32072"/>
                </a:lnTo>
                <a:lnTo>
                  <a:pt x="109294" y="32072"/>
                </a:lnTo>
                <a:lnTo>
                  <a:pt x="109294" y="31636"/>
                </a:lnTo>
                <a:lnTo>
                  <a:pt x="109294" y="31636"/>
                </a:lnTo>
                <a:lnTo>
                  <a:pt x="109294" y="31636"/>
                </a:lnTo>
                <a:lnTo>
                  <a:pt x="109099" y="31636"/>
                </a:lnTo>
                <a:lnTo>
                  <a:pt x="109099" y="31636"/>
                </a:lnTo>
                <a:lnTo>
                  <a:pt x="109099" y="31636"/>
                </a:lnTo>
                <a:lnTo>
                  <a:pt x="109099" y="31636"/>
                </a:lnTo>
                <a:lnTo>
                  <a:pt x="109099" y="31636"/>
                </a:lnTo>
                <a:lnTo>
                  <a:pt x="109099" y="31636"/>
                </a:lnTo>
                <a:lnTo>
                  <a:pt x="109099" y="32072"/>
                </a:lnTo>
                <a:lnTo>
                  <a:pt x="109099" y="32072"/>
                </a:lnTo>
                <a:lnTo>
                  <a:pt x="109099" y="32072"/>
                </a:lnTo>
                <a:lnTo>
                  <a:pt x="109099" y="32509"/>
                </a:lnTo>
                <a:lnTo>
                  <a:pt x="109099" y="32509"/>
                </a:lnTo>
                <a:lnTo>
                  <a:pt x="109099" y="32509"/>
                </a:lnTo>
                <a:lnTo>
                  <a:pt x="109099" y="32509"/>
                </a:lnTo>
                <a:lnTo>
                  <a:pt x="108905" y="32509"/>
                </a:lnTo>
                <a:lnTo>
                  <a:pt x="108905" y="32509"/>
                </a:lnTo>
                <a:lnTo>
                  <a:pt x="108905" y="32509"/>
                </a:lnTo>
                <a:lnTo>
                  <a:pt x="108905" y="32945"/>
                </a:lnTo>
                <a:lnTo>
                  <a:pt x="108905" y="32945"/>
                </a:lnTo>
                <a:lnTo>
                  <a:pt x="109099" y="32945"/>
                </a:lnTo>
                <a:lnTo>
                  <a:pt x="109099" y="32945"/>
                </a:lnTo>
                <a:lnTo>
                  <a:pt x="109099" y="32945"/>
                </a:lnTo>
                <a:lnTo>
                  <a:pt x="109099" y="32945"/>
                </a:lnTo>
                <a:lnTo>
                  <a:pt x="109099" y="32945"/>
                </a:lnTo>
                <a:lnTo>
                  <a:pt x="109294" y="32945"/>
                </a:lnTo>
                <a:lnTo>
                  <a:pt x="109294" y="32945"/>
                </a:lnTo>
                <a:lnTo>
                  <a:pt x="109099" y="32945"/>
                </a:lnTo>
                <a:lnTo>
                  <a:pt x="109099" y="32945"/>
                </a:lnTo>
                <a:lnTo>
                  <a:pt x="109099" y="33600"/>
                </a:lnTo>
                <a:lnTo>
                  <a:pt x="109099" y="33600"/>
                </a:lnTo>
                <a:lnTo>
                  <a:pt x="109099" y="33600"/>
                </a:lnTo>
                <a:lnTo>
                  <a:pt x="109099" y="33600"/>
                </a:lnTo>
                <a:lnTo>
                  <a:pt x="109099" y="33600"/>
                </a:lnTo>
                <a:lnTo>
                  <a:pt x="109099" y="34036"/>
                </a:lnTo>
                <a:lnTo>
                  <a:pt x="109099" y="34036"/>
                </a:lnTo>
                <a:lnTo>
                  <a:pt x="108905" y="34036"/>
                </a:lnTo>
                <a:lnTo>
                  <a:pt x="108905" y="34036"/>
                </a:lnTo>
                <a:lnTo>
                  <a:pt x="109099" y="34036"/>
                </a:lnTo>
                <a:lnTo>
                  <a:pt x="109099" y="34472"/>
                </a:lnTo>
                <a:lnTo>
                  <a:pt x="109099" y="34472"/>
                </a:lnTo>
                <a:lnTo>
                  <a:pt x="109099" y="34472"/>
                </a:lnTo>
                <a:lnTo>
                  <a:pt x="109099" y="34472"/>
                </a:lnTo>
                <a:lnTo>
                  <a:pt x="109099" y="34472"/>
                </a:lnTo>
                <a:lnTo>
                  <a:pt x="109099" y="34472"/>
                </a:lnTo>
                <a:lnTo>
                  <a:pt x="109099" y="34472"/>
                </a:lnTo>
                <a:lnTo>
                  <a:pt x="109099" y="34472"/>
                </a:lnTo>
                <a:lnTo>
                  <a:pt x="108905" y="34472"/>
                </a:lnTo>
                <a:lnTo>
                  <a:pt x="108905" y="34472"/>
                </a:lnTo>
                <a:lnTo>
                  <a:pt x="108905" y="34472"/>
                </a:lnTo>
                <a:lnTo>
                  <a:pt x="108905" y="34472"/>
                </a:lnTo>
                <a:lnTo>
                  <a:pt x="108905" y="34472"/>
                </a:lnTo>
                <a:lnTo>
                  <a:pt x="108905" y="34472"/>
                </a:lnTo>
                <a:lnTo>
                  <a:pt x="108905" y="34472"/>
                </a:lnTo>
                <a:lnTo>
                  <a:pt x="108613" y="34472"/>
                </a:lnTo>
                <a:lnTo>
                  <a:pt x="108613" y="34472"/>
                </a:lnTo>
                <a:lnTo>
                  <a:pt x="108613" y="34472"/>
                </a:lnTo>
                <a:lnTo>
                  <a:pt x="108418" y="34472"/>
                </a:lnTo>
                <a:lnTo>
                  <a:pt x="108418" y="34472"/>
                </a:lnTo>
                <a:lnTo>
                  <a:pt x="108418" y="34472"/>
                </a:lnTo>
                <a:lnTo>
                  <a:pt x="108418" y="34472"/>
                </a:lnTo>
                <a:lnTo>
                  <a:pt x="108418" y="34472"/>
                </a:lnTo>
                <a:lnTo>
                  <a:pt x="108418" y="34472"/>
                </a:lnTo>
                <a:lnTo>
                  <a:pt x="108223" y="34472"/>
                </a:lnTo>
                <a:lnTo>
                  <a:pt x="108223" y="34472"/>
                </a:lnTo>
                <a:lnTo>
                  <a:pt x="108223" y="34036"/>
                </a:lnTo>
                <a:lnTo>
                  <a:pt x="108223" y="34036"/>
                </a:lnTo>
                <a:lnTo>
                  <a:pt x="108223" y="34036"/>
                </a:lnTo>
                <a:lnTo>
                  <a:pt x="108223" y="34036"/>
                </a:lnTo>
                <a:lnTo>
                  <a:pt x="108223" y="34036"/>
                </a:lnTo>
                <a:lnTo>
                  <a:pt x="108029" y="34036"/>
                </a:lnTo>
                <a:lnTo>
                  <a:pt x="108029" y="34036"/>
                </a:lnTo>
                <a:lnTo>
                  <a:pt x="108029" y="34036"/>
                </a:lnTo>
                <a:lnTo>
                  <a:pt x="108029" y="34036"/>
                </a:lnTo>
                <a:lnTo>
                  <a:pt x="107834" y="34036"/>
                </a:lnTo>
                <a:lnTo>
                  <a:pt x="107834" y="34036"/>
                </a:lnTo>
                <a:lnTo>
                  <a:pt x="107834" y="34036"/>
                </a:lnTo>
                <a:lnTo>
                  <a:pt x="107834" y="34036"/>
                </a:lnTo>
                <a:lnTo>
                  <a:pt x="107834" y="34036"/>
                </a:lnTo>
                <a:lnTo>
                  <a:pt x="107542" y="34036"/>
                </a:lnTo>
                <a:lnTo>
                  <a:pt x="107542" y="33600"/>
                </a:lnTo>
                <a:lnTo>
                  <a:pt x="107542" y="33600"/>
                </a:lnTo>
                <a:lnTo>
                  <a:pt x="107542" y="33600"/>
                </a:lnTo>
                <a:lnTo>
                  <a:pt x="107542" y="33600"/>
                </a:lnTo>
                <a:lnTo>
                  <a:pt x="107542" y="33600"/>
                </a:lnTo>
                <a:lnTo>
                  <a:pt x="107542" y="33600"/>
                </a:lnTo>
                <a:lnTo>
                  <a:pt x="107542" y="32945"/>
                </a:lnTo>
                <a:lnTo>
                  <a:pt x="107347" y="32945"/>
                </a:lnTo>
                <a:lnTo>
                  <a:pt x="107347" y="33600"/>
                </a:lnTo>
                <a:lnTo>
                  <a:pt x="107347" y="33600"/>
                </a:lnTo>
                <a:lnTo>
                  <a:pt x="107347" y="33600"/>
                </a:lnTo>
                <a:lnTo>
                  <a:pt x="107347" y="33600"/>
                </a:lnTo>
                <a:lnTo>
                  <a:pt x="107347" y="34036"/>
                </a:lnTo>
                <a:lnTo>
                  <a:pt x="107347" y="34036"/>
                </a:lnTo>
                <a:lnTo>
                  <a:pt x="107153" y="34036"/>
                </a:lnTo>
                <a:lnTo>
                  <a:pt x="107153" y="34036"/>
                </a:lnTo>
                <a:lnTo>
                  <a:pt x="107153" y="34036"/>
                </a:lnTo>
                <a:lnTo>
                  <a:pt x="107153" y="33600"/>
                </a:lnTo>
                <a:lnTo>
                  <a:pt x="107153" y="33600"/>
                </a:lnTo>
                <a:lnTo>
                  <a:pt x="106958" y="33600"/>
                </a:lnTo>
                <a:lnTo>
                  <a:pt x="106958" y="33600"/>
                </a:lnTo>
                <a:lnTo>
                  <a:pt x="106958" y="33600"/>
                </a:lnTo>
                <a:lnTo>
                  <a:pt x="106958" y="33600"/>
                </a:lnTo>
                <a:lnTo>
                  <a:pt x="106958" y="33600"/>
                </a:lnTo>
                <a:lnTo>
                  <a:pt x="106958" y="32945"/>
                </a:lnTo>
                <a:lnTo>
                  <a:pt x="106958" y="32945"/>
                </a:lnTo>
                <a:lnTo>
                  <a:pt x="106763" y="32945"/>
                </a:lnTo>
                <a:lnTo>
                  <a:pt x="106763" y="32945"/>
                </a:lnTo>
                <a:lnTo>
                  <a:pt x="106763" y="32945"/>
                </a:lnTo>
                <a:lnTo>
                  <a:pt x="106763" y="32945"/>
                </a:lnTo>
                <a:lnTo>
                  <a:pt x="106763" y="32945"/>
                </a:lnTo>
                <a:lnTo>
                  <a:pt x="106763" y="32509"/>
                </a:lnTo>
                <a:lnTo>
                  <a:pt x="106763" y="32509"/>
                </a:lnTo>
                <a:lnTo>
                  <a:pt x="106763" y="32509"/>
                </a:lnTo>
                <a:lnTo>
                  <a:pt x="106763" y="32945"/>
                </a:lnTo>
                <a:lnTo>
                  <a:pt x="106472" y="32945"/>
                </a:lnTo>
                <a:lnTo>
                  <a:pt x="106472" y="32945"/>
                </a:lnTo>
                <a:lnTo>
                  <a:pt x="106472" y="32509"/>
                </a:lnTo>
                <a:lnTo>
                  <a:pt x="106472" y="32509"/>
                </a:lnTo>
                <a:lnTo>
                  <a:pt x="106472" y="32509"/>
                </a:lnTo>
                <a:lnTo>
                  <a:pt x="106472" y="32509"/>
                </a:lnTo>
                <a:lnTo>
                  <a:pt x="106277" y="32509"/>
                </a:lnTo>
                <a:lnTo>
                  <a:pt x="106277" y="32509"/>
                </a:lnTo>
                <a:lnTo>
                  <a:pt x="106277" y="32072"/>
                </a:lnTo>
                <a:lnTo>
                  <a:pt x="106472" y="32072"/>
                </a:lnTo>
                <a:lnTo>
                  <a:pt x="106472" y="32072"/>
                </a:lnTo>
                <a:lnTo>
                  <a:pt x="106277" y="32072"/>
                </a:lnTo>
                <a:lnTo>
                  <a:pt x="106277" y="32072"/>
                </a:lnTo>
                <a:lnTo>
                  <a:pt x="106277" y="32072"/>
                </a:lnTo>
                <a:lnTo>
                  <a:pt x="106277" y="32072"/>
                </a:lnTo>
                <a:lnTo>
                  <a:pt x="106082" y="32072"/>
                </a:lnTo>
                <a:lnTo>
                  <a:pt x="106082" y="32072"/>
                </a:lnTo>
                <a:lnTo>
                  <a:pt x="106277" y="32072"/>
                </a:lnTo>
                <a:lnTo>
                  <a:pt x="106277" y="31636"/>
                </a:lnTo>
                <a:lnTo>
                  <a:pt x="106082" y="31636"/>
                </a:lnTo>
                <a:lnTo>
                  <a:pt x="106082" y="31636"/>
                </a:lnTo>
                <a:lnTo>
                  <a:pt x="106082" y="31636"/>
                </a:lnTo>
                <a:lnTo>
                  <a:pt x="106082" y="31636"/>
                </a:lnTo>
                <a:lnTo>
                  <a:pt x="105888" y="31636"/>
                </a:lnTo>
                <a:lnTo>
                  <a:pt x="105888" y="31636"/>
                </a:lnTo>
                <a:lnTo>
                  <a:pt x="105888" y="31636"/>
                </a:lnTo>
                <a:lnTo>
                  <a:pt x="105888" y="31200"/>
                </a:lnTo>
                <a:lnTo>
                  <a:pt x="105888" y="31200"/>
                </a:lnTo>
                <a:lnTo>
                  <a:pt x="105888" y="31200"/>
                </a:lnTo>
                <a:lnTo>
                  <a:pt x="105888" y="31200"/>
                </a:lnTo>
                <a:lnTo>
                  <a:pt x="105693" y="31200"/>
                </a:lnTo>
                <a:lnTo>
                  <a:pt x="105693" y="31200"/>
                </a:lnTo>
                <a:lnTo>
                  <a:pt x="105693" y="30545"/>
                </a:lnTo>
                <a:lnTo>
                  <a:pt x="105693" y="30545"/>
                </a:lnTo>
                <a:lnTo>
                  <a:pt x="105888" y="30545"/>
                </a:lnTo>
                <a:lnTo>
                  <a:pt x="105888" y="30545"/>
                </a:lnTo>
                <a:lnTo>
                  <a:pt x="105888" y="30545"/>
                </a:lnTo>
                <a:lnTo>
                  <a:pt x="105888" y="30545"/>
                </a:lnTo>
                <a:lnTo>
                  <a:pt x="105888" y="30545"/>
                </a:lnTo>
                <a:lnTo>
                  <a:pt x="105888" y="31200"/>
                </a:lnTo>
                <a:lnTo>
                  <a:pt x="106082" y="31200"/>
                </a:lnTo>
                <a:lnTo>
                  <a:pt x="106082" y="30545"/>
                </a:lnTo>
                <a:lnTo>
                  <a:pt x="106082" y="30545"/>
                </a:lnTo>
                <a:lnTo>
                  <a:pt x="106082" y="30545"/>
                </a:lnTo>
                <a:lnTo>
                  <a:pt x="106082" y="30545"/>
                </a:lnTo>
                <a:lnTo>
                  <a:pt x="106082" y="30545"/>
                </a:lnTo>
                <a:lnTo>
                  <a:pt x="106082" y="30545"/>
                </a:lnTo>
                <a:lnTo>
                  <a:pt x="106082" y="30545"/>
                </a:lnTo>
                <a:lnTo>
                  <a:pt x="105888" y="30545"/>
                </a:lnTo>
                <a:lnTo>
                  <a:pt x="105888" y="30545"/>
                </a:lnTo>
                <a:lnTo>
                  <a:pt x="105888" y="30545"/>
                </a:lnTo>
                <a:lnTo>
                  <a:pt x="105888" y="30545"/>
                </a:lnTo>
                <a:lnTo>
                  <a:pt x="105693" y="30545"/>
                </a:lnTo>
                <a:lnTo>
                  <a:pt x="105693" y="30545"/>
                </a:lnTo>
                <a:lnTo>
                  <a:pt x="105693" y="30545"/>
                </a:lnTo>
                <a:lnTo>
                  <a:pt x="105693" y="30545"/>
                </a:lnTo>
                <a:lnTo>
                  <a:pt x="105693" y="30545"/>
                </a:lnTo>
                <a:lnTo>
                  <a:pt x="105401" y="30545"/>
                </a:lnTo>
                <a:lnTo>
                  <a:pt x="105401" y="30545"/>
                </a:lnTo>
                <a:lnTo>
                  <a:pt x="105401" y="30545"/>
                </a:lnTo>
                <a:lnTo>
                  <a:pt x="105206" y="30545"/>
                </a:lnTo>
                <a:lnTo>
                  <a:pt x="105206" y="30545"/>
                </a:lnTo>
                <a:lnTo>
                  <a:pt x="105206" y="30545"/>
                </a:lnTo>
                <a:lnTo>
                  <a:pt x="105206" y="30109"/>
                </a:lnTo>
                <a:lnTo>
                  <a:pt x="105206" y="30109"/>
                </a:lnTo>
                <a:lnTo>
                  <a:pt x="105206" y="30109"/>
                </a:lnTo>
                <a:lnTo>
                  <a:pt x="105206" y="30109"/>
                </a:lnTo>
                <a:lnTo>
                  <a:pt x="105206" y="30109"/>
                </a:lnTo>
                <a:lnTo>
                  <a:pt x="105012" y="30109"/>
                </a:lnTo>
                <a:lnTo>
                  <a:pt x="105012" y="30109"/>
                </a:lnTo>
                <a:lnTo>
                  <a:pt x="105012" y="30109"/>
                </a:lnTo>
                <a:lnTo>
                  <a:pt x="105012" y="30109"/>
                </a:lnTo>
                <a:lnTo>
                  <a:pt x="105012" y="29672"/>
                </a:lnTo>
                <a:lnTo>
                  <a:pt x="105012" y="29672"/>
                </a:lnTo>
                <a:lnTo>
                  <a:pt x="104817" y="29672"/>
                </a:lnTo>
                <a:lnTo>
                  <a:pt x="104817" y="29672"/>
                </a:lnTo>
                <a:lnTo>
                  <a:pt x="104817" y="29672"/>
                </a:lnTo>
                <a:lnTo>
                  <a:pt x="104817" y="29672"/>
                </a:lnTo>
                <a:lnTo>
                  <a:pt x="104817" y="29672"/>
                </a:lnTo>
                <a:lnTo>
                  <a:pt x="104622" y="29672"/>
                </a:lnTo>
                <a:lnTo>
                  <a:pt x="104622" y="29672"/>
                </a:lnTo>
                <a:lnTo>
                  <a:pt x="104622" y="29672"/>
                </a:lnTo>
                <a:lnTo>
                  <a:pt x="104622" y="29672"/>
                </a:lnTo>
                <a:lnTo>
                  <a:pt x="104622" y="29672"/>
                </a:lnTo>
                <a:lnTo>
                  <a:pt x="104330" y="29672"/>
                </a:lnTo>
                <a:lnTo>
                  <a:pt x="104330" y="29672"/>
                </a:lnTo>
                <a:lnTo>
                  <a:pt x="104330" y="29672"/>
                </a:lnTo>
                <a:lnTo>
                  <a:pt x="104330" y="29672"/>
                </a:lnTo>
                <a:lnTo>
                  <a:pt x="104330" y="29236"/>
                </a:lnTo>
                <a:lnTo>
                  <a:pt x="104330" y="29236"/>
                </a:lnTo>
                <a:lnTo>
                  <a:pt x="104136" y="29236"/>
                </a:lnTo>
                <a:lnTo>
                  <a:pt x="104136" y="29236"/>
                </a:lnTo>
                <a:lnTo>
                  <a:pt x="104136" y="29236"/>
                </a:lnTo>
                <a:lnTo>
                  <a:pt x="103941" y="29236"/>
                </a:lnTo>
                <a:lnTo>
                  <a:pt x="103941" y="29236"/>
                </a:lnTo>
                <a:lnTo>
                  <a:pt x="103941" y="29236"/>
                </a:lnTo>
                <a:lnTo>
                  <a:pt x="103941" y="29236"/>
                </a:lnTo>
                <a:lnTo>
                  <a:pt x="103941" y="29236"/>
                </a:lnTo>
                <a:lnTo>
                  <a:pt x="103746" y="29236"/>
                </a:lnTo>
                <a:lnTo>
                  <a:pt x="103746" y="29236"/>
                </a:lnTo>
                <a:lnTo>
                  <a:pt x="103746" y="29236"/>
                </a:lnTo>
                <a:lnTo>
                  <a:pt x="103746" y="29236"/>
                </a:lnTo>
                <a:lnTo>
                  <a:pt x="103746" y="29236"/>
                </a:lnTo>
                <a:lnTo>
                  <a:pt x="103746" y="29236"/>
                </a:lnTo>
                <a:lnTo>
                  <a:pt x="103746" y="29236"/>
                </a:lnTo>
                <a:lnTo>
                  <a:pt x="103552" y="29236"/>
                </a:lnTo>
                <a:lnTo>
                  <a:pt x="103552" y="29672"/>
                </a:lnTo>
                <a:lnTo>
                  <a:pt x="103552" y="29672"/>
                </a:lnTo>
                <a:lnTo>
                  <a:pt x="103552" y="29672"/>
                </a:lnTo>
                <a:lnTo>
                  <a:pt x="103260" y="29672"/>
                </a:lnTo>
                <a:lnTo>
                  <a:pt x="103260" y="29236"/>
                </a:lnTo>
                <a:lnTo>
                  <a:pt x="103260" y="29236"/>
                </a:lnTo>
                <a:lnTo>
                  <a:pt x="103260" y="29672"/>
                </a:lnTo>
                <a:lnTo>
                  <a:pt x="103260" y="29672"/>
                </a:lnTo>
                <a:lnTo>
                  <a:pt x="103260" y="29236"/>
                </a:lnTo>
                <a:lnTo>
                  <a:pt x="103260" y="29236"/>
                </a:lnTo>
                <a:lnTo>
                  <a:pt x="103260" y="29236"/>
                </a:lnTo>
                <a:lnTo>
                  <a:pt x="103065" y="29236"/>
                </a:lnTo>
                <a:lnTo>
                  <a:pt x="103065" y="29236"/>
                </a:lnTo>
                <a:lnTo>
                  <a:pt x="103065" y="29236"/>
                </a:lnTo>
                <a:lnTo>
                  <a:pt x="103065" y="29236"/>
                </a:lnTo>
                <a:lnTo>
                  <a:pt x="102871" y="29236"/>
                </a:lnTo>
                <a:lnTo>
                  <a:pt x="102871" y="28800"/>
                </a:lnTo>
                <a:lnTo>
                  <a:pt x="102871" y="28800"/>
                </a:lnTo>
                <a:lnTo>
                  <a:pt x="102871" y="28800"/>
                </a:lnTo>
                <a:lnTo>
                  <a:pt x="102871" y="28800"/>
                </a:lnTo>
                <a:lnTo>
                  <a:pt x="102871" y="29236"/>
                </a:lnTo>
                <a:lnTo>
                  <a:pt x="102871" y="29236"/>
                </a:lnTo>
                <a:lnTo>
                  <a:pt x="102871" y="29236"/>
                </a:lnTo>
                <a:lnTo>
                  <a:pt x="102871" y="29236"/>
                </a:lnTo>
                <a:lnTo>
                  <a:pt x="102871" y="29236"/>
                </a:lnTo>
                <a:lnTo>
                  <a:pt x="102871" y="29672"/>
                </a:lnTo>
                <a:lnTo>
                  <a:pt x="102871" y="29672"/>
                </a:lnTo>
                <a:lnTo>
                  <a:pt x="103065" y="29672"/>
                </a:lnTo>
                <a:lnTo>
                  <a:pt x="103065" y="29672"/>
                </a:lnTo>
                <a:lnTo>
                  <a:pt x="103065" y="29672"/>
                </a:lnTo>
                <a:lnTo>
                  <a:pt x="103065" y="29672"/>
                </a:lnTo>
                <a:lnTo>
                  <a:pt x="103260" y="29672"/>
                </a:lnTo>
                <a:lnTo>
                  <a:pt x="103260" y="29672"/>
                </a:lnTo>
                <a:lnTo>
                  <a:pt x="103260" y="29672"/>
                </a:lnTo>
                <a:lnTo>
                  <a:pt x="103260" y="29672"/>
                </a:lnTo>
                <a:lnTo>
                  <a:pt x="103260" y="29672"/>
                </a:lnTo>
                <a:lnTo>
                  <a:pt x="103260" y="30109"/>
                </a:lnTo>
                <a:lnTo>
                  <a:pt x="103552" y="30109"/>
                </a:lnTo>
                <a:lnTo>
                  <a:pt x="103552" y="30109"/>
                </a:lnTo>
                <a:lnTo>
                  <a:pt x="103552" y="30109"/>
                </a:lnTo>
                <a:lnTo>
                  <a:pt x="103552" y="30109"/>
                </a:lnTo>
                <a:lnTo>
                  <a:pt x="103746" y="30109"/>
                </a:lnTo>
                <a:lnTo>
                  <a:pt x="103746" y="30109"/>
                </a:lnTo>
                <a:lnTo>
                  <a:pt x="103746" y="30109"/>
                </a:lnTo>
                <a:lnTo>
                  <a:pt x="103746" y="30109"/>
                </a:lnTo>
                <a:lnTo>
                  <a:pt x="103746" y="30109"/>
                </a:lnTo>
                <a:lnTo>
                  <a:pt x="103941" y="30109"/>
                </a:lnTo>
                <a:lnTo>
                  <a:pt x="103941" y="30109"/>
                </a:lnTo>
                <a:lnTo>
                  <a:pt x="103941" y="30109"/>
                </a:lnTo>
                <a:lnTo>
                  <a:pt x="103941" y="30109"/>
                </a:lnTo>
                <a:lnTo>
                  <a:pt x="103941" y="30109"/>
                </a:lnTo>
                <a:lnTo>
                  <a:pt x="103941" y="30545"/>
                </a:lnTo>
                <a:lnTo>
                  <a:pt x="103941" y="30545"/>
                </a:lnTo>
                <a:lnTo>
                  <a:pt x="103941" y="30545"/>
                </a:lnTo>
                <a:lnTo>
                  <a:pt x="103941" y="30545"/>
                </a:lnTo>
                <a:lnTo>
                  <a:pt x="103941" y="30545"/>
                </a:lnTo>
                <a:lnTo>
                  <a:pt x="103941" y="30545"/>
                </a:lnTo>
                <a:lnTo>
                  <a:pt x="103746" y="30545"/>
                </a:lnTo>
                <a:lnTo>
                  <a:pt x="103746" y="30545"/>
                </a:lnTo>
                <a:lnTo>
                  <a:pt x="103746" y="30109"/>
                </a:lnTo>
                <a:lnTo>
                  <a:pt x="103746" y="30109"/>
                </a:lnTo>
                <a:lnTo>
                  <a:pt x="103746" y="30109"/>
                </a:lnTo>
                <a:lnTo>
                  <a:pt x="103552" y="30109"/>
                </a:lnTo>
                <a:lnTo>
                  <a:pt x="103552" y="30545"/>
                </a:lnTo>
                <a:lnTo>
                  <a:pt x="103746" y="30545"/>
                </a:lnTo>
                <a:lnTo>
                  <a:pt x="103746" y="30545"/>
                </a:lnTo>
                <a:lnTo>
                  <a:pt x="103746" y="30545"/>
                </a:lnTo>
                <a:lnTo>
                  <a:pt x="103552" y="30545"/>
                </a:lnTo>
                <a:lnTo>
                  <a:pt x="103552" y="30545"/>
                </a:lnTo>
                <a:lnTo>
                  <a:pt x="103552" y="30545"/>
                </a:lnTo>
                <a:lnTo>
                  <a:pt x="103552" y="30545"/>
                </a:lnTo>
                <a:lnTo>
                  <a:pt x="103552" y="30545"/>
                </a:lnTo>
                <a:lnTo>
                  <a:pt x="103260" y="30545"/>
                </a:lnTo>
                <a:lnTo>
                  <a:pt x="103260" y="30545"/>
                </a:lnTo>
                <a:lnTo>
                  <a:pt x="103260" y="30545"/>
                </a:lnTo>
                <a:lnTo>
                  <a:pt x="103260" y="30545"/>
                </a:lnTo>
                <a:lnTo>
                  <a:pt x="103260" y="30545"/>
                </a:lnTo>
                <a:lnTo>
                  <a:pt x="103260" y="30545"/>
                </a:lnTo>
                <a:lnTo>
                  <a:pt x="103065" y="30545"/>
                </a:lnTo>
                <a:lnTo>
                  <a:pt x="103065" y="30545"/>
                </a:lnTo>
                <a:lnTo>
                  <a:pt x="103065" y="30545"/>
                </a:lnTo>
                <a:lnTo>
                  <a:pt x="102871" y="30545"/>
                </a:lnTo>
                <a:lnTo>
                  <a:pt x="102871" y="30545"/>
                </a:lnTo>
                <a:lnTo>
                  <a:pt x="102871" y="30545"/>
                </a:lnTo>
                <a:lnTo>
                  <a:pt x="102871" y="30545"/>
                </a:lnTo>
                <a:lnTo>
                  <a:pt x="102871" y="30545"/>
                </a:lnTo>
                <a:lnTo>
                  <a:pt x="102871" y="30545"/>
                </a:lnTo>
                <a:lnTo>
                  <a:pt x="102676" y="30545"/>
                </a:lnTo>
                <a:lnTo>
                  <a:pt x="102676" y="30545"/>
                </a:lnTo>
                <a:lnTo>
                  <a:pt x="102676" y="31200"/>
                </a:lnTo>
                <a:lnTo>
                  <a:pt x="102676" y="31200"/>
                </a:lnTo>
                <a:lnTo>
                  <a:pt x="102676" y="31200"/>
                </a:lnTo>
                <a:lnTo>
                  <a:pt x="102871" y="31200"/>
                </a:lnTo>
                <a:lnTo>
                  <a:pt x="102871" y="31200"/>
                </a:lnTo>
                <a:lnTo>
                  <a:pt x="102676" y="31200"/>
                </a:lnTo>
                <a:lnTo>
                  <a:pt x="102676" y="31200"/>
                </a:lnTo>
                <a:lnTo>
                  <a:pt x="102676" y="31636"/>
                </a:lnTo>
                <a:lnTo>
                  <a:pt x="102676" y="31636"/>
                </a:lnTo>
                <a:lnTo>
                  <a:pt x="102676" y="31636"/>
                </a:lnTo>
                <a:lnTo>
                  <a:pt x="102676" y="31636"/>
                </a:lnTo>
                <a:lnTo>
                  <a:pt x="102676" y="31636"/>
                </a:lnTo>
                <a:lnTo>
                  <a:pt x="102871" y="31636"/>
                </a:lnTo>
                <a:lnTo>
                  <a:pt x="102871" y="31636"/>
                </a:lnTo>
                <a:lnTo>
                  <a:pt x="102871" y="31636"/>
                </a:lnTo>
                <a:lnTo>
                  <a:pt x="102871" y="31200"/>
                </a:lnTo>
                <a:lnTo>
                  <a:pt x="102871" y="31200"/>
                </a:lnTo>
                <a:lnTo>
                  <a:pt x="102871" y="31200"/>
                </a:lnTo>
                <a:lnTo>
                  <a:pt x="103065" y="31200"/>
                </a:lnTo>
                <a:lnTo>
                  <a:pt x="103065" y="31200"/>
                </a:lnTo>
                <a:lnTo>
                  <a:pt x="103065" y="31200"/>
                </a:lnTo>
                <a:lnTo>
                  <a:pt x="103260" y="31200"/>
                </a:lnTo>
                <a:lnTo>
                  <a:pt x="103260" y="31200"/>
                </a:lnTo>
                <a:lnTo>
                  <a:pt x="103260" y="31636"/>
                </a:lnTo>
                <a:lnTo>
                  <a:pt x="103260" y="31636"/>
                </a:lnTo>
                <a:lnTo>
                  <a:pt x="103260" y="31636"/>
                </a:lnTo>
                <a:lnTo>
                  <a:pt x="103260" y="31636"/>
                </a:lnTo>
                <a:lnTo>
                  <a:pt x="103552" y="31636"/>
                </a:lnTo>
                <a:lnTo>
                  <a:pt x="103552" y="31636"/>
                </a:lnTo>
                <a:lnTo>
                  <a:pt x="103552" y="31636"/>
                </a:lnTo>
                <a:lnTo>
                  <a:pt x="103552" y="32072"/>
                </a:lnTo>
                <a:lnTo>
                  <a:pt x="103552" y="32072"/>
                </a:lnTo>
                <a:lnTo>
                  <a:pt x="103552" y="32072"/>
                </a:lnTo>
                <a:lnTo>
                  <a:pt x="103552" y="32072"/>
                </a:lnTo>
                <a:lnTo>
                  <a:pt x="103746" y="32072"/>
                </a:lnTo>
                <a:lnTo>
                  <a:pt x="103746" y="32072"/>
                </a:lnTo>
                <a:lnTo>
                  <a:pt x="103746" y="32072"/>
                </a:lnTo>
                <a:lnTo>
                  <a:pt x="103746" y="32072"/>
                </a:lnTo>
                <a:lnTo>
                  <a:pt x="103746" y="32509"/>
                </a:lnTo>
                <a:lnTo>
                  <a:pt x="103746" y="32509"/>
                </a:lnTo>
                <a:lnTo>
                  <a:pt x="103746" y="32509"/>
                </a:lnTo>
                <a:lnTo>
                  <a:pt x="103941" y="32509"/>
                </a:lnTo>
                <a:lnTo>
                  <a:pt x="103941" y="32509"/>
                </a:lnTo>
                <a:lnTo>
                  <a:pt x="103941" y="32509"/>
                </a:lnTo>
                <a:lnTo>
                  <a:pt x="103941" y="32945"/>
                </a:lnTo>
                <a:lnTo>
                  <a:pt x="103941" y="32945"/>
                </a:lnTo>
                <a:lnTo>
                  <a:pt x="103941" y="32945"/>
                </a:lnTo>
                <a:lnTo>
                  <a:pt x="103941" y="33600"/>
                </a:lnTo>
                <a:lnTo>
                  <a:pt x="103941" y="33600"/>
                </a:lnTo>
                <a:lnTo>
                  <a:pt x="103941" y="33600"/>
                </a:lnTo>
                <a:lnTo>
                  <a:pt x="104136" y="33600"/>
                </a:lnTo>
                <a:lnTo>
                  <a:pt x="104136" y="33600"/>
                </a:lnTo>
                <a:lnTo>
                  <a:pt x="104136" y="33600"/>
                </a:lnTo>
                <a:lnTo>
                  <a:pt x="104136" y="33600"/>
                </a:lnTo>
                <a:lnTo>
                  <a:pt x="104330" y="33600"/>
                </a:lnTo>
                <a:lnTo>
                  <a:pt x="104330" y="33600"/>
                </a:lnTo>
                <a:lnTo>
                  <a:pt x="104330" y="33600"/>
                </a:lnTo>
                <a:lnTo>
                  <a:pt x="104136" y="33600"/>
                </a:lnTo>
                <a:lnTo>
                  <a:pt x="104136" y="34036"/>
                </a:lnTo>
                <a:lnTo>
                  <a:pt x="104136" y="34036"/>
                </a:lnTo>
                <a:lnTo>
                  <a:pt x="104330" y="34036"/>
                </a:lnTo>
                <a:lnTo>
                  <a:pt x="104330" y="34036"/>
                </a:lnTo>
                <a:lnTo>
                  <a:pt x="104330" y="34036"/>
                </a:lnTo>
                <a:lnTo>
                  <a:pt x="104330" y="34036"/>
                </a:lnTo>
                <a:lnTo>
                  <a:pt x="104622" y="34036"/>
                </a:lnTo>
                <a:lnTo>
                  <a:pt x="104622" y="34036"/>
                </a:lnTo>
                <a:lnTo>
                  <a:pt x="104622" y="34036"/>
                </a:lnTo>
                <a:lnTo>
                  <a:pt x="104622" y="34036"/>
                </a:lnTo>
                <a:lnTo>
                  <a:pt x="104622" y="34472"/>
                </a:lnTo>
                <a:lnTo>
                  <a:pt x="104622" y="34472"/>
                </a:lnTo>
                <a:lnTo>
                  <a:pt x="104817" y="34472"/>
                </a:lnTo>
                <a:lnTo>
                  <a:pt x="104817" y="34472"/>
                </a:lnTo>
                <a:lnTo>
                  <a:pt x="104817" y="34472"/>
                </a:lnTo>
                <a:lnTo>
                  <a:pt x="104817" y="34472"/>
                </a:lnTo>
                <a:lnTo>
                  <a:pt x="105012" y="34472"/>
                </a:lnTo>
                <a:lnTo>
                  <a:pt x="105012" y="34472"/>
                </a:lnTo>
                <a:lnTo>
                  <a:pt x="105012" y="34472"/>
                </a:lnTo>
                <a:lnTo>
                  <a:pt x="105012" y="34472"/>
                </a:lnTo>
                <a:lnTo>
                  <a:pt x="105012" y="34472"/>
                </a:lnTo>
                <a:lnTo>
                  <a:pt x="105206" y="34472"/>
                </a:lnTo>
                <a:lnTo>
                  <a:pt x="105206" y="34472"/>
                </a:lnTo>
                <a:lnTo>
                  <a:pt x="105206" y="34472"/>
                </a:lnTo>
                <a:lnTo>
                  <a:pt x="105206" y="34472"/>
                </a:lnTo>
                <a:lnTo>
                  <a:pt x="105206" y="34472"/>
                </a:lnTo>
                <a:lnTo>
                  <a:pt x="105206" y="34909"/>
                </a:lnTo>
                <a:lnTo>
                  <a:pt x="105206" y="34909"/>
                </a:lnTo>
                <a:lnTo>
                  <a:pt x="105206" y="34909"/>
                </a:lnTo>
                <a:lnTo>
                  <a:pt x="105206" y="34909"/>
                </a:lnTo>
                <a:lnTo>
                  <a:pt x="105206" y="34472"/>
                </a:lnTo>
                <a:lnTo>
                  <a:pt x="105206" y="34472"/>
                </a:lnTo>
                <a:lnTo>
                  <a:pt x="105401" y="34472"/>
                </a:lnTo>
                <a:lnTo>
                  <a:pt x="105401" y="34472"/>
                </a:lnTo>
                <a:lnTo>
                  <a:pt x="105401" y="34472"/>
                </a:lnTo>
                <a:lnTo>
                  <a:pt x="105693" y="34472"/>
                </a:lnTo>
                <a:lnTo>
                  <a:pt x="105693" y="34472"/>
                </a:lnTo>
                <a:lnTo>
                  <a:pt x="105693" y="34472"/>
                </a:lnTo>
                <a:lnTo>
                  <a:pt x="105693" y="34472"/>
                </a:lnTo>
                <a:lnTo>
                  <a:pt x="105693" y="34472"/>
                </a:lnTo>
                <a:lnTo>
                  <a:pt x="105888" y="34472"/>
                </a:lnTo>
                <a:lnTo>
                  <a:pt x="105888" y="34909"/>
                </a:lnTo>
                <a:lnTo>
                  <a:pt x="105888" y="34909"/>
                </a:lnTo>
                <a:lnTo>
                  <a:pt x="105888" y="34909"/>
                </a:lnTo>
                <a:lnTo>
                  <a:pt x="105888" y="34909"/>
                </a:lnTo>
                <a:lnTo>
                  <a:pt x="105888" y="34909"/>
                </a:lnTo>
                <a:lnTo>
                  <a:pt x="105888" y="34909"/>
                </a:lnTo>
                <a:lnTo>
                  <a:pt x="105888" y="34909"/>
                </a:lnTo>
                <a:lnTo>
                  <a:pt x="106082" y="34909"/>
                </a:lnTo>
                <a:lnTo>
                  <a:pt x="106082" y="34909"/>
                </a:lnTo>
                <a:lnTo>
                  <a:pt x="106082" y="34909"/>
                </a:lnTo>
                <a:lnTo>
                  <a:pt x="106082" y="34909"/>
                </a:lnTo>
                <a:lnTo>
                  <a:pt x="106082" y="34909"/>
                </a:lnTo>
                <a:lnTo>
                  <a:pt x="106277" y="34909"/>
                </a:lnTo>
                <a:lnTo>
                  <a:pt x="106277" y="34909"/>
                </a:lnTo>
                <a:lnTo>
                  <a:pt x="106277" y="34909"/>
                </a:lnTo>
                <a:lnTo>
                  <a:pt x="106277" y="34909"/>
                </a:lnTo>
                <a:lnTo>
                  <a:pt x="106277" y="34909"/>
                </a:lnTo>
                <a:lnTo>
                  <a:pt x="106277" y="34909"/>
                </a:lnTo>
                <a:lnTo>
                  <a:pt x="106277" y="35345"/>
                </a:lnTo>
                <a:lnTo>
                  <a:pt x="106472" y="35345"/>
                </a:lnTo>
                <a:lnTo>
                  <a:pt x="106472" y="35345"/>
                </a:lnTo>
                <a:lnTo>
                  <a:pt x="106472" y="35345"/>
                </a:lnTo>
                <a:lnTo>
                  <a:pt x="106472" y="35345"/>
                </a:lnTo>
                <a:lnTo>
                  <a:pt x="106472" y="35345"/>
                </a:lnTo>
                <a:lnTo>
                  <a:pt x="106472" y="35345"/>
                </a:lnTo>
                <a:lnTo>
                  <a:pt x="106472" y="36000"/>
                </a:lnTo>
                <a:lnTo>
                  <a:pt x="106472" y="36000"/>
                </a:lnTo>
                <a:lnTo>
                  <a:pt x="106472" y="36000"/>
                </a:lnTo>
                <a:lnTo>
                  <a:pt x="106472" y="36000"/>
                </a:lnTo>
                <a:lnTo>
                  <a:pt x="106472" y="36000"/>
                </a:lnTo>
                <a:lnTo>
                  <a:pt x="106472" y="36436"/>
                </a:lnTo>
                <a:lnTo>
                  <a:pt x="106472" y="36436"/>
                </a:lnTo>
                <a:lnTo>
                  <a:pt x="106763" y="36436"/>
                </a:lnTo>
                <a:lnTo>
                  <a:pt x="106763" y="36436"/>
                </a:lnTo>
                <a:lnTo>
                  <a:pt x="106763" y="36436"/>
                </a:lnTo>
                <a:lnTo>
                  <a:pt x="106763" y="36436"/>
                </a:lnTo>
                <a:lnTo>
                  <a:pt x="106958" y="36436"/>
                </a:lnTo>
                <a:lnTo>
                  <a:pt x="106958" y="36436"/>
                </a:lnTo>
                <a:lnTo>
                  <a:pt x="106958" y="36436"/>
                </a:lnTo>
                <a:lnTo>
                  <a:pt x="106958" y="36436"/>
                </a:lnTo>
                <a:lnTo>
                  <a:pt x="106958" y="36436"/>
                </a:lnTo>
                <a:lnTo>
                  <a:pt x="106958" y="36436"/>
                </a:lnTo>
                <a:lnTo>
                  <a:pt x="106958" y="36436"/>
                </a:lnTo>
                <a:lnTo>
                  <a:pt x="106958" y="36436"/>
                </a:lnTo>
                <a:lnTo>
                  <a:pt x="106958" y="36872"/>
                </a:lnTo>
                <a:lnTo>
                  <a:pt x="106958" y="36872"/>
                </a:lnTo>
                <a:lnTo>
                  <a:pt x="106958" y="36872"/>
                </a:lnTo>
                <a:lnTo>
                  <a:pt x="106958" y="36872"/>
                </a:lnTo>
                <a:lnTo>
                  <a:pt x="106958" y="36872"/>
                </a:lnTo>
                <a:lnTo>
                  <a:pt x="106958" y="36872"/>
                </a:lnTo>
                <a:lnTo>
                  <a:pt x="106763" y="36872"/>
                </a:lnTo>
                <a:lnTo>
                  <a:pt x="106763" y="37309"/>
                </a:lnTo>
                <a:lnTo>
                  <a:pt x="106763" y="37309"/>
                </a:lnTo>
                <a:lnTo>
                  <a:pt x="106763" y="37309"/>
                </a:lnTo>
                <a:lnTo>
                  <a:pt x="106763" y="37309"/>
                </a:lnTo>
                <a:lnTo>
                  <a:pt x="106763" y="37309"/>
                </a:lnTo>
                <a:lnTo>
                  <a:pt x="106763" y="37309"/>
                </a:lnTo>
                <a:lnTo>
                  <a:pt x="106958" y="37309"/>
                </a:lnTo>
                <a:lnTo>
                  <a:pt x="106958" y="37309"/>
                </a:lnTo>
                <a:lnTo>
                  <a:pt x="106958" y="37309"/>
                </a:lnTo>
                <a:lnTo>
                  <a:pt x="106958" y="37745"/>
                </a:lnTo>
                <a:lnTo>
                  <a:pt x="106958" y="37745"/>
                </a:lnTo>
                <a:lnTo>
                  <a:pt x="106958" y="37745"/>
                </a:lnTo>
                <a:lnTo>
                  <a:pt x="107153" y="37745"/>
                </a:lnTo>
                <a:lnTo>
                  <a:pt x="107153" y="37745"/>
                </a:lnTo>
                <a:lnTo>
                  <a:pt x="107153" y="37745"/>
                </a:lnTo>
                <a:lnTo>
                  <a:pt x="107153" y="37745"/>
                </a:lnTo>
                <a:lnTo>
                  <a:pt x="107153" y="37745"/>
                </a:lnTo>
                <a:lnTo>
                  <a:pt x="107153" y="37745"/>
                </a:lnTo>
                <a:lnTo>
                  <a:pt x="107153" y="38400"/>
                </a:lnTo>
                <a:lnTo>
                  <a:pt x="107153" y="38400"/>
                </a:lnTo>
                <a:lnTo>
                  <a:pt x="107153" y="38400"/>
                </a:lnTo>
                <a:lnTo>
                  <a:pt x="107347" y="38400"/>
                </a:lnTo>
                <a:lnTo>
                  <a:pt x="107347" y="38400"/>
                </a:lnTo>
                <a:lnTo>
                  <a:pt x="107347" y="38400"/>
                </a:lnTo>
                <a:lnTo>
                  <a:pt x="107347" y="38400"/>
                </a:lnTo>
                <a:lnTo>
                  <a:pt x="107347" y="38400"/>
                </a:lnTo>
                <a:lnTo>
                  <a:pt x="107347" y="38400"/>
                </a:lnTo>
                <a:lnTo>
                  <a:pt x="107347" y="38836"/>
                </a:lnTo>
                <a:lnTo>
                  <a:pt x="107347" y="38836"/>
                </a:lnTo>
                <a:lnTo>
                  <a:pt x="107542" y="38836"/>
                </a:lnTo>
                <a:lnTo>
                  <a:pt x="107542" y="38836"/>
                </a:lnTo>
                <a:lnTo>
                  <a:pt x="107542" y="38400"/>
                </a:lnTo>
                <a:lnTo>
                  <a:pt x="107542" y="38400"/>
                </a:lnTo>
                <a:lnTo>
                  <a:pt x="107542" y="38400"/>
                </a:lnTo>
                <a:lnTo>
                  <a:pt x="107542" y="38400"/>
                </a:lnTo>
                <a:lnTo>
                  <a:pt x="107542" y="38400"/>
                </a:lnTo>
                <a:lnTo>
                  <a:pt x="107542" y="38400"/>
                </a:lnTo>
                <a:lnTo>
                  <a:pt x="107834" y="38400"/>
                </a:lnTo>
                <a:lnTo>
                  <a:pt x="107834" y="38400"/>
                </a:lnTo>
                <a:lnTo>
                  <a:pt x="107834" y="38400"/>
                </a:lnTo>
                <a:lnTo>
                  <a:pt x="107834" y="38400"/>
                </a:lnTo>
                <a:lnTo>
                  <a:pt x="107834" y="38400"/>
                </a:lnTo>
                <a:lnTo>
                  <a:pt x="107834" y="38400"/>
                </a:lnTo>
                <a:lnTo>
                  <a:pt x="107834" y="38836"/>
                </a:lnTo>
                <a:lnTo>
                  <a:pt x="107834" y="38836"/>
                </a:lnTo>
                <a:lnTo>
                  <a:pt x="107834" y="38836"/>
                </a:lnTo>
                <a:lnTo>
                  <a:pt x="107834" y="38836"/>
                </a:lnTo>
                <a:lnTo>
                  <a:pt x="108029" y="38836"/>
                </a:lnTo>
                <a:lnTo>
                  <a:pt x="108029" y="38836"/>
                </a:lnTo>
                <a:lnTo>
                  <a:pt x="108029" y="38836"/>
                </a:lnTo>
                <a:lnTo>
                  <a:pt x="108029" y="38836"/>
                </a:lnTo>
                <a:lnTo>
                  <a:pt x="108029" y="38836"/>
                </a:lnTo>
                <a:lnTo>
                  <a:pt x="108029" y="39272"/>
                </a:lnTo>
                <a:lnTo>
                  <a:pt x="108223" y="39272"/>
                </a:lnTo>
                <a:lnTo>
                  <a:pt x="108223" y="39272"/>
                </a:lnTo>
                <a:lnTo>
                  <a:pt x="108223" y="39272"/>
                </a:lnTo>
                <a:lnTo>
                  <a:pt x="108223" y="39272"/>
                </a:lnTo>
                <a:lnTo>
                  <a:pt x="108223" y="39272"/>
                </a:lnTo>
                <a:lnTo>
                  <a:pt x="108029" y="39272"/>
                </a:lnTo>
                <a:lnTo>
                  <a:pt x="108029" y="39272"/>
                </a:lnTo>
                <a:lnTo>
                  <a:pt x="108029" y="39709"/>
                </a:lnTo>
                <a:lnTo>
                  <a:pt x="108029" y="39709"/>
                </a:lnTo>
                <a:lnTo>
                  <a:pt x="108029" y="39709"/>
                </a:lnTo>
                <a:lnTo>
                  <a:pt x="107834" y="39709"/>
                </a:lnTo>
                <a:lnTo>
                  <a:pt x="107834" y="39709"/>
                </a:lnTo>
                <a:lnTo>
                  <a:pt x="107834" y="39709"/>
                </a:lnTo>
                <a:lnTo>
                  <a:pt x="107834" y="39709"/>
                </a:lnTo>
                <a:lnTo>
                  <a:pt x="107834" y="39272"/>
                </a:lnTo>
                <a:lnTo>
                  <a:pt x="107834" y="39272"/>
                </a:lnTo>
                <a:lnTo>
                  <a:pt x="107834" y="39272"/>
                </a:lnTo>
                <a:lnTo>
                  <a:pt x="107834" y="38836"/>
                </a:lnTo>
                <a:lnTo>
                  <a:pt x="107834" y="38836"/>
                </a:lnTo>
                <a:lnTo>
                  <a:pt x="107542" y="38836"/>
                </a:lnTo>
                <a:lnTo>
                  <a:pt x="107542" y="39272"/>
                </a:lnTo>
                <a:lnTo>
                  <a:pt x="107542" y="39272"/>
                </a:lnTo>
                <a:lnTo>
                  <a:pt x="107542" y="39272"/>
                </a:lnTo>
                <a:lnTo>
                  <a:pt x="107542" y="39709"/>
                </a:lnTo>
                <a:lnTo>
                  <a:pt x="107834" y="39709"/>
                </a:lnTo>
                <a:lnTo>
                  <a:pt x="107834" y="39709"/>
                </a:lnTo>
                <a:lnTo>
                  <a:pt x="107834" y="39709"/>
                </a:lnTo>
                <a:lnTo>
                  <a:pt x="107834" y="39709"/>
                </a:lnTo>
                <a:lnTo>
                  <a:pt x="107834" y="39709"/>
                </a:lnTo>
                <a:lnTo>
                  <a:pt x="107834" y="39709"/>
                </a:lnTo>
                <a:lnTo>
                  <a:pt x="107834" y="39709"/>
                </a:lnTo>
                <a:lnTo>
                  <a:pt x="107834" y="40145"/>
                </a:lnTo>
                <a:lnTo>
                  <a:pt x="108029" y="40145"/>
                </a:lnTo>
                <a:lnTo>
                  <a:pt x="108029" y="40145"/>
                </a:lnTo>
                <a:lnTo>
                  <a:pt x="108029" y="40145"/>
                </a:lnTo>
                <a:lnTo>
                  <a:pt x="108029" y="40145"/>
                </a:lnTo>
                <a:lnTo>
                  <a:pt x="108029" y="40145"/>
                </a:lnTo>
                <a:lnTo>
                  <a:pt x="108029" y="40800"/>
                </a:lnTo>
                <a:lnTo>
                  <a:pt x="108029" y="40800"/>
                </a:lnTo>
                <a:lnTo>
                  <a:pt x="108029" y="40800"/>
                </a:lnTo>
                <a:lnTo>
                  <a:pt x="107834" y="40800"/>
                </a:lnTo>
                <a:lnTo>
                  <a:pt x="107834" y="40145"/>
                </a:lnTo>
                <a:lnTo>
                  <a:pt x="107834" y="40145"/>
                </a:lnTo>
                <a:lnTo>
                  <a:pt x="107834" y="40145"/>
                </a:lnTo>
                <a:lnTo>
                  <a:pt x="107834" y="40145"/>
                </a:lnTo>
                <a:lnTo>
                  <a:pt x="107834" y="40145"/>
                </a:lnTo>
                <a:lnTo>
                  <a:pt x="107542" y="40145"/>
                </a:lnTo>
                <a:lnTo>
                  <a:pt x="107542" y="40145"/>
                </a:lnTo>
                <a:lnTo>
                  <a:pt x="107542" y="40145"/>
                </a:lnTo>
                <a:lnTo>
                  <a:pt x="107542" y="40145"/>
                </a:lnTo>
                <a:lnTo>
                  <a:pt x="107542" y="39709"/>
                </a:lnTo>
                <a:lnTo>
                  <a:pt x="107542" y="39709"/>
                </a:lnTo>
                <a:lnTo>
                  <a:pt x="107542" y="39709"/>
                </a:lnTo>
                <a:lnTo>
                  <a:pt x="107542" y="39709"/>
                </a:lnTo>
                <a:lnTo>
                  <a:pt x="107542" y="39709"/>
                </a:lnTo>
                <a:lnTo>
                  <a:pt x="107347" y="39709"/>
                </a:lnTo>
                <a:lnTo>
                  <a:pt x="107347" y="39709"/>
                </a:lnTo>
                <a:lnTo>
                  <a:pt x="107347" y="39709"/>
                </a:lnTo>
                <a:lnTo>
                  <a:pt x="107347" y="39709"/>
                </a:lnTo>
                <a:lnTo>
                  <a:pt x="107347" y="40145"/>
                </a:lnTo>
                <a:lnTo>
                  <a:pt x="107347" y="40145"/>
                </a:lnTo>
                <a:lnTo>
                  <a:pt x="107347" y="40145"/>
                </a:lnTo>
                <a:lnTo>
                  <a:pt x="107347" y="40800"/>
                </a:lnTo>
                <a:lnTo>
                  <a:pt x="107347" y="40800"/>
                </a:lnTo>
                <a:lnTo>
                  <a:pt x="107347" y="40800"/>
                </a:lnTo>
                <a:lnTo>
                  <a:pt x="107347" y="40800"/>
                </a:lnTo>
                <a:lnTo>
                  <a:pt x="107153" y="40800"/>
                </a:lnTo>
                <a:lnTo>
                  <a:pt x="107153" y="40800"/>
                </a:lnTo>
                <a:lnTo>
                  <a:pt x="107153" y="40800"/>
                </a:lnTo>
                <a:lnTo>
                  <a:pt x="107153" y="40800"/>
                </a:lnTo>
                <a:lnTo>
                  <a:pt x="107153" y="40800"/>
                </a:lnTo>
                <a:lnTo>
                  <a:pt x="106958" y="40800"/>
                </a:lnTo>
                <a:lnTo>
                  <a:pt x="106958" y="41236"/>
                </a:lnTo>
                <a:lnTo>
                  <a:pt x="107153" y="41236"/>
                </a:lnTo>
                <a:lnTo>
                  <a:pt x="107153" y="41236"/>
                </a:lnTo>
                <a:lnTo>
                  <a:pt x="107153" y="41236"/>
                </a:lnTo>
                <a:lnTo>
                  <a:pt x="106958" y="41236"/>
                </a:lnTo>
                <a:lnTo>
                  <a:pt x="106958" y="41672"/>
                </a:lnTo>
                <a:lnTo>
                  <a:pt x="106958" y="41672"/>
                </a:lnTo>
                <a:lnTo>
                  <a:pt x="107153" y="41672"/>
                </a:lnTo>
                <a:lnTo>
                  <a:pt x="107153" y="41672"/>
                </a:lnTo>
                <a:lnTo>
                  <a:pt x="107153" y="41672"/>
                </a:lnTo>
                <a:lnTo>
                  <a:pt x="107153" y="41672"/>
                </a:lnTo>
                <a:lnTo>
                  <a:pt x="107153" y="41672"/>
                </a:lnTo>
                <a:lnTo>
                  <a:pt x="107153" y="42109"/>
                </a:lnTo>
                <a:lnTo>
                  <a:pt x="107153" y="42109"/>
                </a:lnTo>
                <a:lnTo>
                  <a:pt x="107153" y="42109"/>
                </a:lnTo>
                <a:lnTo>
                  <a:pt x="107153" y="42109"/>
                </a:lnTo>
                <a:lnTo>
                  <a:pt x="107153" y="42109"/>
                </a:lnTo>
                <a:lnTo>
                  <a:pt x="106958" y="42109"/>
                </a:lnTo>
                <a:lnTo>
                  <a:pt x="106958" y="42109"/>
                </a:lnTo>
                <a:lnTo>
                  <a:pt x="106958" y="42109"/>
                </a:lnTo>
                <a:lnTo>
                  <a:pt x="106958" y="42109"/>
                </a:lnTo>
                <a:lnTo>
                  <a:pt x="106958" y="42109"/>
                </a:lnTo>
                <a:lnTo>
                  <a:pt x="106763" y="42109"/>
                </a:lnTo>
                <a:lnTo>
                  <a:pt x="106763" y="42109"/>
                </a:lnTo>
                <a:lnTo>
                  <a:pt x="106763" y="42109"/>
                </a:lnTo>
                <a:lnTo>
                  <a:pt x="106763" y="41672"/>
                </a:lnTo>
                <a:lnTo>
                  <a:pt x="106472" y="41672"/>
                </a:lnTo>
                <a:lnTo>
                  <a:pt x="106472" y="41672"/>
                </a:lnTo>
                <a:lnTo>
                  <a:pt x="106472" y="41672"/>
                </a:lnTo>
                <a:lnTo>
                  <a:pt x="106472" y="42109"/>
                </a:lnTo>
                <a:lnTo>
                  <a:pt x="106472" y="42109"/>
                </a:lnTo>
                <a:lnTo>
                  <a:pt x="106472" y="42109"/>
                </a:lnTo>
                <a:lnTo>
                  <a:pt x="106472" y="42109"/>
                </a:lnTo>
                <a:lnTo>
                  <a:pt x="106763" y="42109"/>
                </a:lnTo>
                <a:lnTo>
                  <a:pt x="106763" y="42109"/>
                </a:lnTo>
                <a:lnTo>
                  <a:pt x="106763" y="42545"/>
                </a:lnTo>
                <a:lnTo>
                  <a:pt x="106763" y="42545"/>
                </a:lnTo>
                <a:lnTo>
                  <a:pt x="106763" y="42545"/>
                </a:lnTo>
                <a:lnTo>
                  <a:pt x="106763" y="42545"/>
                </a:lnTo>
                <a:lnTo>
                  <a:pt x="106763" y="42545"/>
                </a:lnTo>
                <a:lnTo>
                  <a:pt x="106958" y="42545"/>
                </a:lnTo>
                <a:lnTo>
                  <a:pt x="106958" y="43200"/>
                </a:lnTo>
                <a:lnTo>
                  <a:pt x="106958" y="43200"/>
                </a:lnTo>
                <a:lnTo>
                  <a:pt x="106958" y="43200"/>
                </a:lnTo>
                <a:lnTo>
                  <a:pt x="106958" y="43200"/>
                </a:lnTo>
                <a:lnTo>
                  <a:pt x="106958" y="43200"/>
                </a:lnTo>
                <a:lnTo>
                  <a:pt x="107153" y="43200"/>
                </a:lnTo>
                <a:lnTo>
                  <a:pt x="107153" y="43200"/>
                </a:lnTo>
                <a:lnTo>
                  <a:pt x="107153" y="43200"/>
                </a:lnTo>
                <a:lnTo>
                  <a:pt x="107153" y="43200"/>
                </a:lnTo>
                <a:lnTo>
                  <a:pt x="107153" y="43200"/>
                </a:lnTo>
                <a:lnTo>
                  <a:pt x="107153" y="43200"/>
                </a:lnTo>
                <a:lnTo>
                  <a:pt x="107347" y="43200"/>
                </a:lnTo>
                <a:lnTo>
                  <a:pt x="107347" y="43200"/>
                </a:lnTo>
                <a:lnTo>
                  <a:pt x="107347" y="43200"/>
                </a:lnTo>
                <a:lnTo>
                  <a:pt x="107542" y="43200"/>
                </a:lnTo>
                <a:lnTo>
                  <a:pt x="107542" y="43200"/>
                </a:lnTo>
                <a:lnTo>
                  <a:pt x="107542" y="43200"/>
                </a:lnTo>
                <a:lnTo>
                  <a:pt x="107542" y="43200"/>
                </a:lnTo>
                <a:lnTo>
                  <a:pt x="107542" y="43636"/>
                </a:lnTo>
                <a:lnTo>
                  <a:pt x="107542" y="43636"/>
                </a:lnTo>
                <a:lnTo>
                  <a:pt x="107542" y="43636"/>
                </a:lnTo>
                <a:lnTo>
                  <a:pt x="107542" y="43636"/>
                </a:lnTo>
                <a:lnTo>
                  <a:pt x="107542" y="43636"/>
                </a:lnTo>
                <a:lnTo>
                  <a:pt x="107542" y="44072"/>
                </a:lnTo>
                <a:lnTo>
                  <a:pt x="107347" y="44072"/>
                </a:lnTo>
                <a:lnTo>
                  <a:pt x="107347" y="44072"/>
                </a:lnTo>
                <a:lnTo>
                  <a:pt x="107347" y="44072"/>
                </a:lnTo>
                <a:lnTo>
                  <a:pt x="107347" y="44072"/>
                </a:lnTo>
                <a:lnTo>
                  <a:pt x="107153" y="44072"/>
                </a:lnTo>
                <a:lnTo>
                  <a:pt x="107153" y="44072"/>
                </a:lnTo>
                <a:lnTo>
                  <a:pt x="107153" y="44072"/>
                </a:lnTo>
                <a:lnTo>
                  <a:pt x="107153" y="44072"/>
                </a:lnTo>
                <a:lnTo>
                  <a:pt x="106958" y="44072"/>
                </a:lnTo>
                <a:lnTo>
                  <a:pt x="106958" y="44072"/>
                </a:lnTo>
                <a:lnTo>
                  <a:pt x="106958" y="44072"/>
                </a:lnTo>
                <a:lnTo>
                  <a:pt x="106958" y="44072"/>
                </a:lnTo>
                <a:lnTo>
                  <a:pt x="106958" y="44072"/>
                </a:lnTo>
                <a:lnTo>
                  <a:pt x="106763" y="44072"/>
                </a:lnTo>
                <a:lnTo>
                  <a:pt x="106763" y="43636"/>
                </a:lnTo>
                <a:lnTo>
                  <a:pt x="106763" y="43636"/>
                </a:lnTo>
                <a:lnTo>
                  <a:pt x="106763" y="43636"/>
                </a:lnTo>
                <a:lnTo>
                  <a:pt x="106763" y="43636"/>
                </a:lnTo>
                <a:lnTo>
                  <a:pt x="106763" y="43636"/>
                </a:lnTo>
                <a:lnTo>
                  <a:pt x="106472" y="43636"/>
                </a:lnTo>
                <a:lnTo>
                  <a:pt x="106472" y="43200"/>
                </a:lnTo>
                <a:lnTo>
                  <a:pt x="106472" y="43200"/>
                </a:lnTo>
                <a:lnTo>
                  <a:pt x="106472" y="43200"/>
                </a:lnTo>
                <a:lnTo>
                  <a:pt x="106472" y="43200"/>
                </a:lnTo>
                <a:lnTo>
                  <a:pt x="106277" y="43200"/>
                </a:lnTo>
                <a:lnTo>
                  <a:pt x="106277" y="43200"/>
                </a:lnTo>
                <a:lnTo>
                  <a:pt x="106277" y="43200"/>
                </a:lnTo>
                <a:lnTo>
                  <a:pt x="106277" y="43200"/>
                </a:lnTo>
                <a:lnTo>
                  <a:pt x="106277" y="43200"/>
                </a:lnTo>
                <a:lnTo>
                  <a:pt x="106277" y="42545"/>
                </a:lnTo>
                <a:lnTo>
                  <a:pt x="106277" y="42545"/>
                </a:lnTo>
                <a:lnTo>
                  <a:pt x="106082" y="42545"/>
                </a:lnTo>
                <a:lnTo>
                  <a:pt x="106082" y="42545"/>
                </a:lnTo>
                <a:lnTo>
                  <a:pt x="106082" y="42545"/>
                </a:lnTo>
                <a:lnTo>
                  <a:pt x="106277" y="42545"/>
                </a:lnTo>
                <a:lnTo>
                  <a:pt x="106277" y="42109"/>
                </a:lnTo>
                <a:lnTo>
                  <a:pt x="106277" y="42109"/>
                </a:lnTo>
                <a:lnTo>
                  <a:pt x="106082" y="42109"/>
                </a:lnTo>
                <a:lnTo>
                  <a:pt x="106082" y="42109"/>
                </a:lnTo>
                <a:lnTo>
                  <a:pt x="106082" y="42109"/>
                </a:lnTo>
                <a:lnTo>
                  <a:pt x="106082" y="42109"/>
                </a:lnTo>
                <a:lnTo>
                  <a:pt x="105888" y="42109"/>
                </a:lnTo>
                <a:lnTo>
                  <a:pt x="105888" y="42109"/>
                </a:lnTo>
                <a:lnTo>
                  <a:pt x="105888" y="42109"/>
                </a:lnTo>
                <a:lnTo>
                  <a:pt x="105888" y="42109"/>
                </a:lnTo>
                <a:lnTo>
                  <a:pt x="105888" y="42109"/>
                </a:lnTo>
                <a:lnTo>
                  <a:pt x="105888" y="42109"/>
                </a:lnTo>
                <a:lnTo>
                  <a:pt x="105693" y="42109"/>
                </a:lnTo>
                <a:lnTo>
                  <a:pt x="105693" y="42109"/>
                </a:lnTo>
                <a:lnTo>
                  <a:pt x="105693" y="42109"/>
                </a:lnTo>
                <a:lnTo>
                  <a:pt x="105693" y="42109"/>
                </a:lnTo>
                <a:lnTo>
                  <a:pt x="105401" y="42109"/>
                </a:lnTo>
                <a:lnTo>
                  <a:pt x="105401" y="41672"/>
                </a:lnTo>
                <a:lnTo>
                  <a:pt x="105401" y="41672"/>
                </a:lnTo>
                <a:lnTo>
                  <a:pt x="105401" y="41672"/>
                </a:lnTo>
                <a:lnTo>
                  <a:pt x="105206" y="41672"/>
                </a:lnTo>
                <a:lnTo>
                  <a:pt x="105206" y="41672"/>
                </a:lnTo>
                <a:lnTo>
                  <a:pt x="105206" y="41672"/>
                </a:lnTo>
                <a:lnTo>
                  <a:pt x="105206" y="41672"/>
                </a:lnTo>
                <a:lnTo>
                  <a:pt x="105206" y="41672"/>
                </a:lnTo>
                <a:lnTo>
                  <a:pt x="105206" y="41672"/>
                </a:lnTo>
                <a:lnTo>
                  <a:pt x="105012" y="41672"/>
                </a:lnTo>
                <a:lnTo>
                  <a:pt x="105012" y="41672"/>
                </a:lnTo>
                <a:lnTo>
                  <a:pt x="105012" y="41672"/>
                </a:lnTo>
                <a:lnTo>
                  <a:pt x="105012" y="41672"/>
                </a:lnTo>
                <a:lnTo>
                  <a:pt x="105012" y="41672"/>
                </a:lnTo>
                <a:lnTo>
                  <a:pt x="104817" y="41672"/>
                </a:lnTo>
                <a:lnTo>
                  <a:pt x="104817" y="41672"/>
                </a:lnTo>
                <a:lnTo>
                  <a:pt x="104817" y="41672"/>
                </a:lnTo>
                <a:lnTo>
                  <a:pt x="104817" y="41672"/>
                </a:lnTo>
                <a:lnTo>
                  <a:pt x="104622" y="41672"/>
                </a:lnTo>
                <a:lnTo>
                  <a:pt x="104622" y="41672"/>
                </a:lnTo>
                <a:lnTo>
                  <a:pt x="104622" y="41236"/>
                </a:lnTo>
                <a:lnTo>
                  <a:pt x="104622" y="41236"/>
                </a:lnTo>
                <a:lnTo>
                  <a:pt x="104622" y="41672"/>
                </a:lnTo>
                <a:lnTo>
                  <a:pt x="104622" y="41672"/>
                </a:lnTo>
                <a:lnTo>
                  <a:pt x="104330" y="41672"/>
                </a:lnTo>
                <a:lnTo>
                  <a:pt x="104330" y="41672"/>
                </a:lnTo>
                <a:lnTo>
                  <a:pt x="104330" y="41672"/>
                </a:lnTo>
                <a:lnTo>
                  <a:pt x="104330" y="41236"/>
                </a:lnTo>
                <a:lnTo>
                  <a:pt x="104330" y="41236"/>
                </a:lnTo>
                <a:lnTo>
                  <a:pt x="104136" y="41236"/>
                </a:lnTo>
                <a:lnTo>
                  <a:pt x="104136" y="41236"/>
                </a:lnTo>
                <a:lnTo>
                  <a:pt x="104136" y="41236"/>
                </a:lnTo>
                <a:lnTo>
                  <a:pt x="104136" y="41236"/>
                </a:lnTo>
                <a:lnTo>
                  <a:pt x="104136" y="41236"/>
                </a:lnTo>
                <a:lnTo>
                  <a:pt x="103941" y="41236"/>
                </a:lnTo>
                <a:lnTo>
                  <a:pt x="103941" y="40800"/>
                </a:lnTo>
                <a:lnTo>
                  <a:pt x="103941" y="40800"/>
                </a:lnTo>
                <a:lnTo>
                  <a:pt x="103941" y="40800"/>
                </a:lnTo>
                <a:lnTo>
                  <a:pt x="103941" y="40800"/>
                </a:lnTo>
                <a:lnTo>
                  <a:pt x="103941" y="40800"/>
                </a:lnTo>
                <a:lnTo>
                  <a:pt x="103746" y="40800"/>
                </a:lnTo>
                <a:lnTo>
                  <a:pt x="103746" y="40800"/>
                </a:lnTo>
                <a:lnTo>
                  <a:pt x="103746" y="40800"/>
                </a:lnTo>
                <a:lnTo>
                  <a:pt x="103746" y="40800"/>
                </a:lnTo>
                <a:lnTo>
                  <a:pt x="103746" y="40800"/>
                </a:lnTo>
                <a:lnTo>
                  <a:pt x="103552" y="40800"/>
                </a:lnTo>
                <a:lnTo>
                  <a:pt x="103552" y="40145"/>
                </a:lnTo>
                <a:lnTo>
                  <a:pt x="103552" y="40145"/>
                </a:lnTo>
                <a:lnTo>
                  <a:pt x="103552" y="40145"/>
                </a:lnTo>
                <a:lnTo>
                  <a:pt x="103552" y="40145"/>
                </a:lnTo>
                <a:lnTo>
                  <a:pt x="103260" y="40145"/>
                </a:lnTo>
                <a:lnTo>
                  <a:pt x="103260" y="40145"/>
                </a:lnTo>
                <a:lnTo>
                  <a:pt x="103260" y="40145"/>
                </a:lnTo>
                <a:lnTo>
                  <a:pt x="103260" y="40145"/>
                </a:lnTo>
                <a:lnTo>
                  <a:pt x="103260" y="39709"/>
                </a:lnTo>
                <a:lnTo>
                  <a:pt x="103260" y="39709"/>
                </a:lnTo>
                <a:lnTo>
                  <a:pt x="103260" y="39709"/>
                </a:lnTo>
                <a:lnTo>
                  <a:pt x="103065" y="39709"/>
                </a:lnTo>
                <a:lnTo>
                  <a:pt x="103065" y="39709"/>
                </a:lnTo>
                <a:lnTo>
                  <a:pt x="103065" y="39709"/>
                </a:lnTo>
                <a:lnTo>
                  <a:pt x="103065"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40145"/>
                </a:lnTo>
                <a:lnTo>
                  <a:pt x="102871" y="40145"/>
                </a:lnTo>
                <a:lnTo>
                  <a:pt x="102871" y="40145"/>
                </a:lnTo>
                <a:lnTo>
                  <a:pt x="102871" y="40145"/>
                </a:lnTo>
                <a:lnTo>
                  <a:pt x="102871" y="40145"/>
                </a:lnTo>
                <a:lnTo>
                  <a:pt x="102871" y="40145"/>
                </a:lnTo>
                <a:lnTo>
                  <a:pt x="102676" y="40145"/>
                </a:lnTo>
                <a:lnTo>
                  <a:pt x="102676" y="40145"/>
                </a:lnTo>
                <a:lnTo>
                  <a:pt x="102676" y="39709"/>
                </a:lnTo>
                <a:lnTo>
                  <a:pt x="102676" y="39709"/>
                </a:lnTo>
                <a:lnTo>
                  <a:pt x="102676" y="39709"/>
                </a:lnTo>
                <a:lnTo>
                  <a:pt x="102676" y="39709"/>
                </a:lnTo>
                <a:lnTo>
                  <a:pt x="102676" y="39709"/>
                </a:lnTo>
                <a:lnTo>
                  <a:pt x="102481" y="39709"/>
                </a:lnTo>
                <a:lnTo>
                  <a:pt x="102481" y="39709"/>
                </a:lnTo>
                <a:lnTo>
                  <a:pt x="102481" y="39709"/>
                </a:lnTo>
                <a:lnTo>
                  <a:pt x="102481" y="39709"/>
                </a:lnTo>
                <a:lnTo>
                  <a:pt x="102189" y="39709"/>
                </a:lnTo>
                <a:lnTo>
                  <a:pt x="102189" y="39272"/>
                </a:lnTo>
                <a:lnTo>
                  <a:pt x="102189" y="39272"/>
                </a:lnTo>
                <a:lnTo>
                  <a:pt x="102189" y="39272"/>
                </a:lnTo>
                <a:lnTo>
                  <a:pt x="102189" y="39272"/>
                </a:lnTo>
                <a:lnTo>
                  <a:pt x="101995" y="39272"/>
                </a:lnTo>
                <a:lnTo>
                  <a:pt x="101995" y="39272"/>
                </a:lnTo>
                <a:lnTo>
                  <a:pt x="101995" y="39272"/>
                </a:lnTo>
                <a:lnTo>
                  <a:pt x="101995" y="39272"/>
                </a:lnTo>
                <a:lnTo>
                  <a:pt x="101995" y="39272"/>
                </a:lnTo>
                <a:lnTo>
                  <a:pt x="101800" y="39272"/>
                </a:lnTo>
                <a:lnTo>
                  <a:pt x="101800" y="39272"/>
                </a:lnTo>
                <a:lnTo>
                  <a:pt x="101800" y="39272"/>
                </a:lnTo>
                <a:lnTo>
                  <a:pt x="101800" y="38836"/>
                </a:lnTo>
                <a:lnTo>
                  <a:pt x="101800" y="38836"/>
                </a:lnTo>
                <a:lnTo>
                  <a:pt x="101605" y="38836"/>
                </a:lnTo>
                <a:lnTo>
                  <a:pt x="101605" y="38836"/>
                </a:lnTo>
                <a:lnTo>
                  <a:pt x="101605" y="38836"/>
                </a:lnTo>
                <a:lnTo>
                  <a:pt x="101605" y="38836"/>
                </a:lnTo>
                <a:lnTo>
                  <a:pt x="101605" y="38836"/>
                </a:lnTo>
                <a:lnTo>
                  <a:pt x="101411" y="38836"/>
                </a:lnTo>
                <a:lnTo>
                  <a:pt x="101411" y="38836"/>
                </a:lnTo>
                <a:lnTo>
                  <a:pt x="101411" y="38836"/>
                </a:lnTo>
                <a:lnTo>
                  <a:pt x="101411" y="38836"/>
                </a:lnTo>
                <a:lnTo>
                  <a:pt x="101411" y="38836"/>
                </a:lnTo>
                <a:lnTo>
                  <a:pt x="101411" y="39272"/>
                </a:lnTo>
                <a:lnTo>
                  <a:pt x="101411" y="39272"/>
                </a:lnTo>
                <a:lnTo>
                  <a:pt x="101411" y="39272"/>
                </a:lnTo>
                <a:lnTo>
                  <a:pt x="101411" y="39272"/>
                </a:lnTo>
                <a:lnTo>
                  <a:pt x="101411" y="39272"/>
                </a:lnTo>
                <a:lnTo>
                  <a:pt x="101411" y="39272"/>
                </a:lnTo>
                <a:lnTo>
                  <a:pt x="101411" y="39709"/>
                </a:lnTo>
                <a:lnTo>
                  <a:pt x="101605" y="39709"/>
                </a:lnTo>
                <a:lnTo>
                  <a:pt x="101605" y="39709"/>
                </a:lnTo>
                <a:lnTo>
                  <a:pt x="101605" y="39709"/>
                </a:lnTo>
                <a:lnTo>
                  <a:pt x="101605" y="39709"/>
                </a:lnTo>
                <a:lnTo>
                  <a:pt x="101605" y="39709"/>
                </a:lnTo>
                <a:lnTo>
                  <a:pt x="101605" y="39709"/>
                </a:lnTo>
                <a:lnTo>
                  <a:pt x="101800" y="39709"/>
                </a:lnTo>
                <a:lnTo>
                  <a:pt x="101800" y="39709"/>
                </a:lnTo>
                <a:lnTo>
                  <a:pt x="101800" y="39709"/>
                </a:lnTo>
                <a:lnTo>
                  <a:pt x="101995" y="39709"/>
                </a:lnTo>
                <a:lnTo>
                  <a:pt x="101995" y="39709"/>
                </a:lnTo>
                <a:lnTo>
                  <a:pt x="101995" y="40145"/>
                </a:lnTo>
                <a:lnTo>
                  <a:pt x="101995" y="40145"/>
                </a:lnTo>
                <a:lnTo>
                  <a:pt x="101995" y="40145"/>
                </a:lnTo>
                <a:lnTo>
                  <a:pt x="101995" y="40145"/>
                </a:lnTo>
                <a:lnTo>
                  <a:pt x="101995" y="40145"/>
                </a:lnTo>
                <a:lnTo>
                  <a:pt x="101995" y="40145"/>
                </a:lnTo>
                <a:lnTo>
                  <a:pt x="102189" y="40145"/>
                </a:lnTo>
                <a:lnTo>
                  <a:pt x="102189" y="40800"/>
                </a:lnTo>
                <a:lnTo>
                  <a:pt x="102189" y="40800"/>
                </a:lnTo>
                <a:lnTo>
                  <a:pt x="102189" y="40800"/>
                </a:lnTo>
                <a:lnTo>
                  <a:pt x="102189" y="40800"/>
                </a:lnTo>
                <a:lnTo>
                  <a:pt x="102189" y="40800"/>
                </a:lnTo>
                <a:lnTo>
                  <a:pt x="102481" y="40800"/>
                </a:lnTo>
                <a:lnTo>
                  <a:pt x="102481" y="40800"/>
                </a:lnTo>
                <a:lnTo>
                  <a:pt x="102189" y="40800"/>
                </a:lnTo>
                <a:lnTo>
                  <a:pt x="102189" y="40145"/>
                </a:lnTo>
                <a:lnTo>
                  <a:pt x="102189" y="40145"/>
                </a:lnTo>
                <a:lnTo>
                  <a:pt x="102189" y="40145"/>
                </a:lnTo>
                <a:lnTo>
                  <a:pt x="102189" y="40145"/>
                </a:lnTo>
                <a:lnTo>
                  <a:pt x="102481" y="40145"/>
                </a:lnTo>
                <a:lnTo>
                  <a:pt x="102481" y="40145"/>
                </a:lnTo>
                <a:lnTo>
                  <a:pt x="102481" y="40145"/>
                </a:lnTo>
                <a:lnTo>
                  <a:pt x="102481" y="40145"/>
                </a:lnTo>
                <a:lnTo>
                  <a:pt x="102481" y="40800"/>
                </a:lnTo>
                <a:lnTo>
                  <a:pt x="102676" y="40800"/>
                </a:lnTo>
                <a:lnTo>
                  <a:pt x="102676" y="40800"/>
                </a:lnTo>
                <a:lnTo>
                  <a:pt x="102676" y="40800"/>
                </a:lnTo>
                <a:lnTo>
                  <a:pt x="102676" y="40800"/>
                </a:lnTo>
                <a:lnTo>
                  <a:pt x="102871" y="40800"/>
                </a:lnTo>
                <a:lnTo>
                  <a:pt x="102871" y="40800"/>
                </a:lnTo>
                <a:lnTo>
                  <a:pt x="102871" y="40800"/>
                </a:lnTo>
                <a:lnTo>
                  <a:pt x="102871" y="40800"/>
                </a:lnTo>
                <a:lnTo>
                  <a:pt x="102871" y="40800"/>
                </a:lnTo>
                <a:lnTo>
                  <a:pt x="102676" y="40800"/>
                </a:lnTo>
                <a:lnTo>
                  <a:pt x="102676" y="40800"/>
                </a:lnTo>
                <a:lnTo>
                  <a:pt x="102676" y="40800"/>
                </a:lnTo>
                <a:lnTo>
                  <a:pt x="102676" y="40800"/>
                </a:lnTo>
                <a:lnTo>
                  <a:pt x="102676" y="40800"/>
                </a:lnTo>
                <a:lnTo>
                  <a:pt x="102676" y="41236"/>
                </a:lnTo>
                <a:lnTo>
                  <a:pt x="102676" y="41236"/>
                </a:lnTo>
                <a:lnTo>
                  <a:pt x="102676" y="41236"/>
                </a:lnTo>
                <a:lnTo>
                  <a:pt x="102871" y="41236"/>
                </a:lnTo>
                <a:lnTo>
                  <a:pt x="102871" y="41236"/>
                </a:lnTo>
                <a:lnTo>
                  <a:pt x="102871" y="41236"/>
                </a:lnTo>
                <a:lnTo>
                  <a:pt x="102871" y="41236"/>
                </a:lnTo>
                <a:lnTo>
                  <a:pt x="103065" y="41236"/>
                </a:lnTo>
                <a:lnTo>
                  <a:pt x="103065" y="41236"/>
                </a:lnTo>
                <a:lnTo>
                  <a:pt x="103065" y="41236"/>
                </a:lnTo>
                <a:lnTo>
                  <a:pt x="103065" y="41236"/>
                </a:lnTo>
                <a:lnTo>
                  <a:pt x="103065" y="41236"/>
                </a:lnTo>
                <a:lnTo>
                  <a:pt x="103065" y="41236"/>
                </a:lnTo>
                <a:lnTo>
                  <a:pt x="103065" y="41236"/>
                </a:lnTo>
                <a:lnTo>
                  <a:pt x="103260" y="41236"/>
                </a:lnTo>
                <a:lnTo>
                  <a:pt x="103260" y="41672"/>
                </a:lnTo>
                <a:lnTo>
                  <a:pt x="103260" y="41672"/>
                </a:lnTo>
                <a:lnTo>
                  <a:pt x="103260" y="41672"/>
                </a:lnTo>
                <a:lnTo>
                  <a:pt x="103260" y="41672"/>
                </a:lnTo>
                <a:lnTo>
                  <a:pt x="103260" y="41672"/>
                </a:lnTo>
                <a:lnTo>
                  <a:pt x="103552" y="41672"/>
                </a:lnTo>
                <a:lnTo>
                  <a:pt x="103552" y="41672"/>
                </a:lnTo>
                <a:lnTo>
                  <a:pt x="103552" y="41672"/>
                </a:lnTo>
                <a:lnTo>
                  <a:pt x="103552" y="41672"/>
                </a:lnTo>
                <a:lnTo>
                  <a:pt x="103552" y="42109"/>
                </a:lnTo>
                <a:lnTo>
                  <a:pt x="103746" y="42109"/>
                </a:lnTo>
                <a:lnTo>
                  <a:pt x="103746" y="42109"/>
                </a:lnTo>
                <a:lnTo>
                  <a:pt x="103746" y="42109"/>
                </a:lnTo>
                <a:lnTo>
                  <a:pt x="103746" y="42109"/>
                </a:lnTo>
                <a:lnTo>
                  <a:pt x="103746" y="42109"/>
                </a:lnTo>
                <a:lnTo>
                  <a:pt x="103746" y="42109"/>
                </a:lnTo>
                <a:lnTo>
                  <a:pt x="103941" y="42109"/>
                </a:lnTo>
                <a:lnTo>
                  <a:pt x="103941" y="42545"/>
                </a:lnTo>
                <a:lnTo>
                  <a:pt x="103941" y="42545"/>
                </a:lnTo>
                <a:lnTo>
                  <a:pt x="103941" y="42545"/>
                </a:lnTo>
                <a:lnTo>
                  <a:pt x="103941" y="42545"/>
                </a:lnTo>
                <a:lnTo>
                  <a:pt x="103941" y="42545"/>
                </a:lnTo>
                <a:lnTo>
                  <a:pt x="104136" y="42545"/>
                </a:lnTo>
                <a:lnTo>
                  <a:pt x="104136" y="42545"/>
                </a:lnTo>
                <a:lnTo>
                  <a:pt x="104136" y="42545"/>
                </a:lnTo>
                <a:lnTo>
                  <a:pt x="104330" y="42545"/>
                </a:lnTo>
                <a:lnTo>
                  <a:pt x="104330" y="42545"/>
                </a:lnTo>
                <a:lnTo>
                  <a:pt x="104330" y="42545"/>
                </a:lnTo>
                <a:lnTo>
                  <a:pt x="104330" y="42545"/>
                </a:lnTo>
                <a:lnTo>
                  <a:pt x="104330" y="43200"/>
                </a:lnTo>
                <a:lnTo>
                  <a:pt x="104330" y="43200"/>
                </a:lnTo>
                <a:lnTo>
                  <a:pt x="104330" y="43200"/>
                </a:lnTo>
                <a:lnTo>
                  <a:pt x="104622" y="43200"/>
                </a:lnTo>
                <a:lnTo>
                  <a:pt x="104622" y="43200"/>
                </a:lnTo>
                <a:lnTo>
                  <a:pt x="104622" y="43200"/>
                </a:lnTo>
                <a:lnTo>
                  <a:pt x="104622" y="43200"/>
                </a:lnTo>
                <a:lnTo>
                  <a:pt x="104622" y="43200"/>
                </a:lnTo>
                <a:lnTo>
                  <a:pt x="104622" y="43636"/>
                </a:lnTo>
                <a:lnTo>
                  <a:pt x="104622" y="43636"/>
                </a:lnTo>
                <a:lnTo>
                  <a:pt x="104817" y="43636"/>
                </a:lnTo>
                <a:lnTo>
                  <a:pt x="104817" y="43636"/>
                </a:lnTo>
                <a:lnTo>
                  <a:pt x="104817" y="43636"/>
                </a:lnTo>
                <a:lnTo>
                  <a:pt x="104817" y="43636"/>
                </a:lnTo>
                <a:lnTo>
                  <a:pt x="104817" y="44072"/>
                </a:lnTo>
                <a:lnTo>
                  <a:pt x="105012" y="44072"/>
                </a:lnTo>
                <a:lnTo>
                  <a:pt x="105012" y="44072"/>
                </a:lnTo>
                <a:lnTo>
                  <a:pt x="105012" y="44072"/>
                </a:lnTo>
                <a:lnTo>
                  <a:pt x="105012" y="44072"/>
                </a:lnTo>
                <a:lnTo>
                  <a:pt x="105012" y="44072"/>
                </a:lnTo>
                <a:lnTo>
                  <a:pt x="105012" y="44072"/>
                </a:lnTo>
                <a:lnTo>
                  <a:pt x="105206" y="44072"/>
                </a:lnTo>
                <a:lnTo>
                  <a:pt x="105206" y="44509"/>
                </a:lnTo>
                <a:lnTo>
                  <a:pt x="105206" y="44509"/>
                </a:lnTo>
                <a:lnTo>
                  <a:pt x="105206" y="44509"/>
                </a:lnTo>
                <a:lnTo>
                  <a:pt x="105206" y="44509"/>
                </a:lnTo>
                <a:lnTo>
                  <a:pt x="105401" y="44509"/>
                </a:lnTo>
                <a:lnTo>
                  <a:pt x="105401" y="44509"/>
                </a:lnTo>
                <a:lnTo>
                  <a:pt x="105401" y="44509"/>
                </a:lnTo>
                <a:lnTo>
                  <a:pt x="105401" y="44509"/>
                </a:lnTo>
                <a:lnTo>
                  <a:pt x="105401" y="44509"/>
                </a:lnTo>
                <a:lnTo>
                  <a:pt x="105401" y="44945"/>
                </a:lnTo>
                <a:lnTo>
                  <a:pt x="105693" y="44945"/>
                </a:lnTo>
                <a:lnTo>
                  <a:pt x="105693" y="44945"/>
                </a:lnTo>
                <a:lnTo>
                  <a:pt x="105401" y="44945"/>
                </a:lnTo>
                <a:lnTo>
                  <a:pt x="105401" y="44945"/>
                </a:lnTo>
                <a:lnTo>
                  <a:pt x="105401" y="44945"/>
                </a:lnTo>
                <a:lnTo>
                  <a:pt x="105401" y="44945"/>
                </a:lnTo>
                <a:lnTo>
                  <a:pt x="105401" y="44945"/>
                </a:lnTo>
                <a:lnTo>
                  <a:pt x="105206" y="44945"/>
                </a:lnTo>
                <a:lnTo>
                  <a:pt x="105206" y="44945"/>
                </a:lnTo>
                <a:lnTo>
                  <a:pt x="105206" y="44945"/>
                </a:lnTo>
                <a:lnTo>
                  <a:pt x="105206" y="44945"/>
                </a:lnTo>
                <a:lnTo>
                  <a:pt x="105206" y="44945"/>
                </a:lnTo>
                <a:lnTo>
                  <a:pt x="105206" y="44945"/>
                </a:lnTo>
                <a:lnTo>
                  <a:pt x="105206" y="45600"/>
                </a:lnTo>
                <a:lnTo>
                  <a:pt x="105206" y="45600"/>
                </a:lnTo>
                <a:lnTo>
                  <a:pt x="105401" y="45600"/>
                </a:lnTo>
                <a:lnTo>
                  <a:pt x="105401" y="45600"/>
                </a:lnTo>
                <a:lnTo>
                  <a:pt x="105401" y="45600"/>
                </a:lnTo>
                <a:lnTo>
                  <a:pt x="105206" y="45600"/>
                </a:lnTo>
                <a:lnTo>
                  <a:pt x="105206" y="45600"/>
                </a:lnTo>
                <a:lnTo>
                  <a:pt x="105206" y="45600"/>
                </a:lnTo>
                <a:lnTo>
                  <a:pt x="105206" y="46036"/>
                </a:lnTo>
                <a:lnTo>
                  <a:pt x="105206" y="46036"/>
                </a:lnTo>
                <a:lnTo>
                  <a:pt x="105012" y="46036"/>
                </a:lnTo>
                <a:lnTo>
                  <a:pt x="105012" y="46036"/>
                </a:lnTo>
                <a:lnTo>
                  <a:pt x="105012" y="46036"/>
                </a:lnTo>
                <a:lnTo>
                  <a:pt x="105012" y="46036"/>
                </a:lnTo>
                <a:lnTo>
                  <a:pt x="104817" y="46036"/>
                </a:lnTo>
                <a:lnTo>
                  <a:pt x="104817" y="46036"/>
                </a:lnTo>
                <a:lnTo>
                  <a:pt x="104817" y="45600"/>
                </a:lnTo>
                <a:lnTo>
                  <a:pt x="104817" y="45600"/>
                </a:lnTo>
                <a:lnTo>
                  <a:pt x="104622" y="45600"/>
                </a:lnTo>
                <a:lnTo>
                  <a:pt x="104622" y="45600"/>
                </a:lnTo>
                <a:lnTo>
                  <a:pt x="104622" y="45600"/>
                </a:lnTo>
                <a:lnTo>
                  <a:pt x="104622" y="45600"/>
                </a:lnTo>
                <a:lnTo>
                  <a:pt x="104622" y="45600"/>
                </a:lnTo>
                <a:lnTo>
                  <a:pt x="104330" y="45600"/>
                </a:lnTo>
                <a:lnTo>
                  <a:pt x="104330" y="45600"/>
                </a:lnTo>
                <a:lnTo>
                  <a:pt x="104330" y="45600"/>
                </a:lnTo>
                <a:lnTo>
                  <a:pt x="104330" y="45600"/>
                </a:lnTo>
                <a:lnTo>
                  <a:pt x="104330" y="45600"/>
                </a:lnTo>
                <a:lnTo>
                  <a:pt x="104330" y="44945"/>
                </a:lnTo>
                <a:lnTo>
                  <a:pt x="104136" y="44945"/>
                </a:lnTo>
                <a:lnTo>
                  <a:pt x="104136" y="44945"/>
                </a:lnTo>
                <a:lnTo>
                  <a:pt x="104136" y="44945"/>
                </a:lnTo>
                <a:lnTo>
                  <a:pt x="103941" y="44945"/>
                </a:lnTo>
                <a:lnTo>
                  <a:pt x="103941" y="44945"/>
                </a:lnTo>
                <a:lnTo>
                  <a:pt x="103941" y="44945"/>
                </a:lnTo>
                <a:lnTo>
                  <a:pt x="103941" y="44945"/>
                </a:lnTo>
                <a:lnTo>
                  <a:pt x="103941" y="44945"/>
                </a:lnTo>
                <a:lnTo>
                  <a:pt x="103746" y="44945"/>
                </a:lnTo>
                <a:lnTo>
                  <a:pt x="103746" y="44945"/>
                </a:lnTo>
                <a:lnTo>
                  <a:pt x="103746" y="44945"/>
                </a:lnTo>
                <a:lnTo>
                  <a:pt x="103746" y="44945"/>
                </a:lnTo>
                <a:lnTo>
                  <a:pt x="103746" y="44945"/>
                </a:lnTo>
                <a:lnTo>
                  <a:pt x="103746" y="44945"/>
                </a:lnTo>
                <a:lnTo>
                  <a:pt x="103746" y="44945"/>
                </a:lnTo>
                <a:lnTo>
                  <a:pt x="103552" y="44945"/>
                </a:lnTo>
                <a:lnTo>
                  <a:pt x="103552" y="44945"/>
                </a:lnTo>
                <a:lnTo>
                  <a:pt x="103552" y="44945"/>
                </a:lnTo>
                <a:lnTo>
                  <a:pt x="103552" y="44945"/>
                </a:lnTo>
                <a:lnTo>
                  <a:pt x="103260" y="44945"/>
                </a:lnTo>
                <a:lnTo>
                  <a:pt x="103260" y="44945"/>
                </a:lnTo>
                <a:lnTo>
                  <a:pt x="103260" y="44945"/>
                </a:lnTo>
                <a:lnTo>
                  <a:pt x="103260" y="44945"/>
                </a:lnTo>
                <a:lnTo>
                  <a:pt x="103260" y="44945"/>
                </a:lnTo>
                <a:lnTo>
                  <a:pt x="103260" y="44945"/>
                </a:lnTo>
                <a:lnTo>
                  <a:pt x="103065" y="44945"/>
                </a:lnTo>
                <a:lnTo>
                  <a:pt x="103065" y="44945"/>
                </a:lnTo>
                <a:lnTo>
                  <a:pt x="103065" y="44509"/>
                </a:lnTo>
                <a:lnTo>
                  <a:pt x="103065" y="44509"/>
                </a:lnTo>
                <a:lnTo>
                  <a:pt x="103065" y="44945"/>
                </a:lnTo>
                <a:lnTo>
                  <a:pt x="102871" y="44945"/>
                </a:lnTo>
                <a:lnTo>
                  <a:pt x="102871" y="44945"/>
                </a:lnTo>
                <a:lnTo>
                  <a:pt x="102871" y="44945"/>
                </a:lnTo>
                <a:lnTo>
                  <a:pt x="102871" y="44945"/>
                </a:lnTo>
                <a:lnTo>
                  <a:pt x="102871" y="44509"/>
                </a:lnTo>
                <a:lnTo>
                  <a:pt x="102676" y="44509"/>
                </a:lnTo>
                <a:lnTo>
                  <a:pt x="102676" y="44509"/>
                </a:lnTo>
                <a:lnTo>
                  <a:pt x="102676" y="44509"/>
                </a:lnTo>
                <a:lnTo>
                  <a:pt x="102676" y="44509"/>
                </a:lnTo>
                <a:lnTo>
                  <a:pt x="102676" y="44509"/>
                </a:lnTo>
                <a:lnTo>
                  <a:pt x="102481" y="44509"/>
                </a:lnTo>
                <a:lnTo>
                  <a:pt x="102481" y="44509"/>
                </a:lnTo>
                <a:lnTo>
                  <a:pt x="102481" y="44509"/>
                </a:lnTo>
                <a:lnTo>
                  <a:pt x="102481" y="44509"/>
                </a:lnTo>
                <a:lnTo>
                  <a:pt x="102189" y="44509"/>
                </a:lnTo>
                <a:lnTo>
                  <a:pt x="102189" y="44509"/>
                </a:lnTo>
                <a:lnTo>
                  <a:pt x="102189" y="44509"/>
                </a:lnTo>
                <a:lnTo>
                  <a:pt x="102189" y="44509"/>
                </a:lnTo>
                <a:lnTo>
                  <a:pt x="102189" y="44509"/>
                </a:lnTo>
                <a:lnTo>
                  <a:pt x="101995" y="44509"/>
                </a:lnTo>
                <a:lnTo>
                  <a:pt x="101995" y="44509"/>
                </a:lnTo>
                <a:lnTo>
                  <a:pt x="101995" y="44509"/>
                </a:lnTo>
                <a:lnTo>
                  <a:pt x="101995" y="44509"/>
                </a:lnTo>
                <a:lnTo>
                  <a:pt x="101800" y="44509"/>
                </a:lnTo>
                <a:lnTo>
                  <a:pt x="101800" y="44509"/>
                </a:lnTo>
                <a:lnTo>
                  <a:pt x="101800" y="44509"/>
                </a:lnTo>
                <a:lnTo>
                  <a:pt x="101800" y="44509"/>
                </a:lnTo>
                <a:lnTo>
                  <a:pt x="101605" y="44509"/>
                </a:lnTo>
                <a:lnTo>
                  <a:pt x="101605" y="44509"/>
                </a:lnTo>
                <a:lnTo>
                  <a:pt x="101605" y="44509"/>
                </a:lnTo>
                <a:lnTo>
                  <a:pt x="101605" y="44509"/>
                </a:lnTo>
                <a:lnTo>
                  <a:pt x="101605" y="44072"/>
                </a:lnTo>
                <a:lnTo>
                  <a:pt x="101411" y="44072"/>
                </a:lnTo>
                <a:lnTo>
                  <a:pt x="101411" y="44072"/>
                </a:lnTo>
                <a:lnTo>
                  <a:pt x="101411" y="44072"/>
                </a:lnTo>
                <a:lnTo>
                  <a:pt x="101411" y="44072"/>
                </a:lnTo>
                <a:lnTo>
                  <a:pt x="101411" y="44072"/>
                </a:lnTo>
                <a:lnTo>
                  <a:pt x="101119" y="44072"/>
                </a:lnTo>
                <a:lnTo>
                  <a:pt x="101119" y="44072"/>
                </a:lnTo>
                <a:lnTo>
                  <a:pt x="101119" y="44072"/>
                </a:lnTo>
                <a:lnTo>
                  <a:pt x="100924" y="44072"/>
                </a:lnTo>
                <a:lnTo>
                  <a:pt x="100924" y="44072"/>
                </a:lnTo>
                <a:lnTo>
                  <a:pt x="100924" y="44072"/>
                </a:lnTo>
                <a:lnTo>
                  <a:pt x="100924" y="44072"/>
                </a:lnTo>
                <a:lnTo>
                  <a:pt x="100924" y="44072"/>
                </a:lnTo>
                <a:lnTo>
                  <a:pt x="100729" y="44072"/>
                </a:lnTo>
                <a:lnTo>
                  <a:pt x="100729" y="43636"/>
                </a:lnTo>
                <a:lnTo>
                  <a:pt x="100729" y="43636"/>
                </a:lnTo>
                <a:lnTo>
                  <a:pt x="100729" y="43636"/>
                </a:lnTo>
                <a:lnTo>
                  <a:pt x="100729" y="43636"/>
                </a:lnTo>
                <a:lnTo>
                  <a:pt x="100729" y="43636"/>
                </a:lnTo>
                <a:lnTo>
                  <a:pt x="100729" y="43636"/>
                </a:lnTo>
                <a:lnTo>
                  <a:pt x="100535" y="43636"/>
                </a:lnTo>
                <a:lnTo>
                  <a:pt x="100535" y="43636"/>
                </a:lnTo>
                <a:lnTo>
                  <a:pt x="100535" y="43200"/>
                </a:lnTo>
                <a:lnTo>
                  <a:pt x="100535" y="43200"/>
                </a:lnTo>
                <a:lnTo>
                  <a:pt x="100340" y="43200"/>
                </a:lnTo>
                <a:lnTo>
                  <a:pt x="100340" y="43200"/>
                </a:lnTo>
                <a:lnTo>
                  <a:pt x="100340" y="43200"/>
                </a:lnTo>
                <a:lnTo>
                  <a:pt x="100340" y="43200"/>
                </a:lnTo>
                <a:lnTo>
                  <a:pt x="100340" y="43200"/>
                </a:lnTo>
                <a:lnTo>
                  <a:pt x="100340" y="43200"/>
                </a:lnTo>
                <a:lnTo>
                  <a:pt x="100048" y="43200"/>
                </a:lnTo>
                <a:lnTo>
                  <a:pt x="100048" y="42545"/>
                </a:lnTo>
                <a:lnTo>
                  <a:pt x="100340" y="42545"/>
                </a:lnTo>
                <a:lnTo>
                  <a:pt x="100340" y="42545"/>
                </a:lnTo>
                <a:lnTo>
                  <a:pt x="100048" y="42545"/>
                </a:lnTo>
                <a:lnTo>
                  <a:pt x="100048" y="42545"/>
                </a:lnTo>
                <a:lnTo>
                  <a:pt x="100048" y="42545"/>
                </a:lnTo>
                <a:lnTo>
                  <a:pt x="100048" y="42545"/>
                </a:lnTo>
                <a:lnTo>
                  <a:pt x="100048" y="42545"/>
                </a:lnTo>
                <a:lnTo>
                  <a:pt x="100048" y="42545"/>
                </a:lnTo>
                <a:lnTo>
                  <a:pt x="99854" y="42545"/>
                </a:lnTo>
                <a:lnTo>
                  <a:pt x="99854" y="42545"/>
                </a:lnTo>
                <a:lnTo>
                  <a:pt x="99854" y="42545"/>
                </a:lnTo>
                <a:lnTo>
                  <a:pt x="99854" y="42545"/>
                </a:lnTo>
                <a:lnTo>
                  <a:pt x="99659" y="42545"/>
                </a:lnTo>
                <a:lnTo>
                  <a:pt x="99659" y="42545"/>
                </a:lnTo>
                <a:lnTo>
                  <a:pt x="99659" y="42545"/>
                </a:lnTo>
                <a:lnTo>
                  <a:pt x="99659" y="42545"/>
                </a:lnTo>
                <a:lnTo>
                  <a:pt x="99464" y="42545"/>
                </a:lnTo>
                <a:lnTo>
                  <a:pt x="99464" y="42545"/>
                </a:lnTo>
                <a:lnTo>
                  <a:pt x="99464" y="42545"/>
                </a:lnTo>
                <a:lnTo>
                  <a:pt x="99464" y="42545"/>
                </a:lnTo>
                <a:lnTo>
                  <a:pt x="99464" y="42545"/>
                </a:lnTo>
                <a:lnTo>
                  <a:pt x="99464" y="42545"/>
                </a:lnTo>
                <a:lnTo>
                  <a:pt x="99270" y="42545"/>
                </a:lnTo>
                <a:lnTo>
                  <a:pt x="99270" y="42545"/>
                </a:lnTo>
                <a:lnTo>
                  <a:pt x="99270" y="42545"/>
                </a:lnTo>
                <a:lnTo>
                  <a:pt x="99270" y="42545"/>
                </a:lnTo>
                <a:lnTo>
                  <a:pt x="99270" y="42545"/>
                </a:lnTo>
                <a:lnTo>
                  <a:pt x="99270" y="42545"/>
                </a:lnTo>
                <a:lnTo>
                  <a:pt x="99270" y="42545"/>
                </a:lnTo>
                <a:lnTo>
                  <a:pt x="99464" y="42545"/>
                </a:lnTo>
                <a:lnTo>
                  <a:pt x="99464" y="43200"/>
                </a:lnTo>
                <a:lnTo>
                  <a:pt x="99464" y="43200"/>
                </a:lnTo>
                <a:lnTo>
                  <a:pt x="99464" y="43200"/>
                </a:lnTo>
                <a:lnTo>
                  <a:pt x="99464" y="43200"/>
                </a:lnTo>
                <a:lnTo>
                  <a:pt x="99464" y="43200"/>
                </a:lnTo>
                <a:lnTo>
                  <a:pt x="99270" y="43200"/>
                </a:lnTo>
                <a:lnTo>
                  <a:pt x="99270" y="43200"/>
                </a:lnTo>
                <a:lnTo>
                  <a:pt x="99270" y="43636"/>
                </a:lnTo>
                <a:lnTo>
                  <a:pt x="99270" y="43636"/>
                </a:lnTo>
                <a:lnTo>
                  <a:pt x="98978" y="43636"/>
                </a:lnTo>
                <a:lnTo>
                  <a:pt x="98978" y="43636"/>
                </a:lnTo>
                <a:lnTo>
                  <a:pt x="98978" y="43636"/>
                </a:lnTo>
                <a:lnTo>
                  <a:pt x="98978" y="43636"/>
                </a:lnTo>
                <a:lnTo>
                  <a:pt x="98978" y="43200"/>
                </a:lnTo>
                <a:lnTo>
                  <a:pt x="98783" y="43200"/>
                </a:lnTo>
                <a:lnTo>
                  <a:pt x="98783" y="43200"/>
                </a:lnTo>
                <a:lnTo>
                  <a:pt x="98783" y="43200"/>
                </a:lnTo>
                <a:lnTo>
                  <a:pt x="98783" y="43200"/>
                </a:lnTo>
                <a:lnTo>
                  <a:pt x="98588" y="43200"/>
                </a:lnTo>
                <a:lnTo>
                  <a:pt x="98588" y="43200"/>
                </a:lnTo>
                <a:lnTo>
                  <a:pt x="98588" y="43200"/>
                </a:lnTo>
                <a:lnTo>
                  <a:pt x="98588" y="43200"/>
                </a:lnTo>
                <a:lnTo>
                  <a:pt x="98394" y="43200"/>
                </a:lnTo>
                <a:lnTo>
                  <a:pt x="98394" y="43200"/>
                </a:lnTo>
                <a:lnTo>
                  <a:pt x="98394" y="42545"/>
                </a:lnTo>
                <a:lnTo>
                  <a:pt x="98394" y="42545"/>
                </a:lnTo>
                <a:lnTo>
                  <a:pt x="98394" y="42545"/>
                </a:lnTo>
                <a:lnTo>
                  <a:pt x="98394" y="42545"/>
                </a:lnTo>
                <a:lnTo>
                  <a:pt x="98394" y="42545"/>
                </a:lnTo>
                <a:lnTo>
                  <a:pt x="98394" y="42545"/>
                </a:lnTo>
                <a:lnTo>
                  <a:pt x="98394" y="42109"/>
                </a:lnTo>
                <a:lnTo>
                  <a:pt x="98394" y="42109"/>
                </a:lnTo>
                <a:lnTo>
                  <a:pt x="98394" y="42109"/>
                </a:lnTo>
                <a:lnTo>
                  <a:pt x="98199" y="42109"/>
                </a:lnTo>
                <a:lnTo>
                  <a:pt x="98199" y="42109"/>
                </a:lnTo>
                <a:lnTo>
                  <a:pt x="98199" y="42109"/>
                </a:lnTo>
                <a:lnTo>
                  <a:pt x="98199" y="42109"/>
                </a:lnTo>
                <a:lnTo>
                  <a:pt x="98199" y="42109"/>
                </a:lnTo>
                <a:lnTo>
                  <a:pt x="97907" y="42109"/>
                </a:lnTo>
                <a:lnTo>
                  <a:pt x="97907" y="42109"/>
                </a:lnTo>
                <a:lnTo>
                  <a:pt x="97907" y="42109"/>
                </a:lnTo>
                <a:lnTo>
                  <a:pt x="97907" y="42109"/>
                </a:lnTo>
                <a:lnTo>
                  <a:pt x="97907" y="41672"/>
                </a:lnTo>
                <a:lnTo>
                  <a:pt x="97907" y="41672"/>
                </a:lnTo>
                <a:lnTo>
                  <a:pt x="97907" y="41672"/>
                </a:lnTo>
                <a:lnTo>
                  <a:pt x="98199" y="41672"/>
                </a:lnTo>
                <a:lnTo>
                  <a:pt x="98199" y="41672"/>
                </a:lnTo>
                <a:lnTo>
                  <a:pt x="98199" y="41672"/>
                </a:lnTo>
                <a:lnTo>
                  <a:pt x="98199" y="41672"/>
                </a:lnTo>
                <a:lnTo>
                  <a:pt x="98199" y="41672"/>
                </a:lnTo>
                <a:lnTo>
                  <a:pt x="98199" y="41672"/>
                </a:lnTo>
                <a:lnTo>
                  <a:pt x="98199" y="41672"/>
                </a:lnTo>
                <a:lnTo>
                  <a:pt x="98199" y="41672"/>
                </a:lnTo>
                <a:lnTo>
                  <a:pt x="98199" y="41672"/>
                </a:lnTo>
                <a:lnTo>
                  <a:pt x="97907" y="41672"/>
                </a:lnTo>
                <a:lnTo>
                  <a:pt x="97907" y="41672"/>
                </a:lnTo>
                <a:lnTo>
                  <a:pt x="97907" y="41672"/>
                </a:lnTo>
                <a:lnTo>
                  <a:pt x="97712" y="41672"/>
                </a:lnTo>
                <a:lnTo>
                  <a:pt x="97712" y="41672"/>
                </a:lnTo>
                <a:lnTo>
                  <a:pt x="97712" y="41672"/>
                </a:lnTo>
                <a:lnTo>
                  <a:pt x="97712" y="41236"/>
                </a:lnTo>
                <a:lnTo>
                  <a:pt x="97712" y="41236"/>
                </a:lnTo>
                <a:lnTo>
                  <a:pt x="97712" y="41236"/>
                </a:lnTo>
                <a:lnTo>
                  <a:pt x="97518" y="41236"/>
                </a:lnTo>
                <a:lnTo>
                  <a:pt x="97518" y="41236"/>
                </a:lnTo>
                <a:lnTo>
                  <a:pt x="97518" y="41236"/>
                </a:lnTo>
                <a:lnTo>
                  <a:pt x="97518" y="41236"/>
                </a:lnTo>
                <a:lnTo>
                  <a:pt x="97518" y="41236"/>
                </a:lnTo>
                <a:lnTo>
                  <a:pt x="97323" y="41236"/>
                </a:lnTo>
                <a:lnTo>
                  <a:pt x="97323" y="41236"/>
                </a:lnTo>
                <a:lnTo>
                  <a:pt x="97323" y="40800"/>
                </a:lnTo>
                <a:lnTo>
                  <a:pt x="97323" y="40800"/>
                </a:lnTo>
                <a:lnTo>
                  <a:pt x="97323" y="40800"/>
                </a:lnTo>
                <a:lnTo>
                  <a:pt x="97128" y="40800"/>
                </a:lnTo>
                <a:lnTo>
                  <a:pt x="97128" y="40800"/>
                </a:lnTo>
                <a:lnTo>
                  <a:pt x="97128" y="40800"/>
                </a:lnTo>
                <a:lnTo>
                  <a:pt x="97128" y="40145"/>
                </a:lnTo>
                <a:lnTo>
                  <a:pt x="97128" y="40145"/>
                </a:lnTo>
                <a:lnTo>
                  <a:pt x="97128" y="40145"/>
                </a:lnTo>
                <a:lnTo>
                  <a:pt x="97128" y="40145"/>
                </a:lnTo>
                <a:lnTo>
                  <a:pt x="97128" y="40145"/>
                </a:lnTo>
                <a:lnTo>
                  <a:pt x="96836" y="40145"/>
                </a:lnTo>
                <a:lnTo>
                  <a:pt x="96836" y="40145"/>
                </a:lnTo>
                <a:lnTo>
                  <a:pt x="96836" y="40145"/>
                </a:lnTo>
                <a:lnTo>
                  <a:pt x="96836" y="40145"/>
                </a:lnTo>
                <a:lnTo>
                  <a:pt x="96642" y="40145"/>
                </a:lnTo>
                <a:lnTo>
                  <a:pt x="96642" y="39709"/>
                </a:lnTo>
                <a:lnTo>
                  <a:pt x="96642" y="39709"/>
                </a:lnTo>
                <a:lnTo>
                  <a:pt x="96642" y="39709"/>
                </a:lnTo>
                <a:lnTo>
                  <a:pt x="96642" y="39709"/>
                </a:lnTo>
                <a:lnTo>
                  <a:pt x="96836" y="39709"/>
                </a:lnTo>
                <a:lnTo>
                  <a:pt x="96836" y="39709"/>
                </a:lnTo>
                <a:lnTo>
                  <a:pt x="96836" y="39709"/>
                </a:lnTo>
                <a:lnTo>
                  <a:pt x="96836" y="39709"/>
                </a:lnTo>
                <a:lnTo>
                  <a:pt x="97128" y="39709"/>
                </a:lnTo>
                <a:lnTo>
                  <a:pt x="97128" y="39709"/>
                </a:lnTo>
                <a:lnTo>
                  <a:pt x="97128" y="39709"/>
                </a:lnTo>
                <a:lnTo>
                  <a:pt x="97128" y="39709"/>
                </a:lnTo>
                <a:lnTo>
                  <a:pt x="97323" y="39709"/>
                </a:lnTo>
                <a:lnTo>
                  <a:pt x="97323" y="39709"/>
                </a:lnTo>
                <a:lnTo>
                  <a:pt x="97323" y="39709"/>
                </a:lnTo>
                <a:lnTo>
                  <a:pt x="97518" y="39709"/>
                </a:lnTo>
                <a:lnTo>
                  <a:pt x="97518" y="39709"/>
                </a:lnTo>
                <a:lnTo>
                  <a:pt x="97518" y="39709"/>
                </a:lnTo>
                <a:lnTo>
                  <a:pt x="97518" y="39709"/>
                </a:lnTo>
                <a:lnTo>
                  <a:pt x="97518" y="39709"/>
                </a:lnTo>
                <a:lnTo>
                  <a:pt x="97518" y="39709"/>
                </a:lnTo>
                <a:lnTo>
                  <a:pt x="97518" y="39709"/>
                </a:lnTo>
                <a:lnTo>
                  <a:pt x="97518" y="39272"/>
                </a:lnTo>
                <a:lnTo>
                  <a:pt x="97518" y="39272"/>
                </a:lnTo>
                <a:lnTo>
                  <a:pt x="97323" y="39272"/>
                </a:lnTo>
                <a:lnTo>
                  <a:pt x="97323" y="39272"/>
                </a:lnTo>
                <a:lnTo>
                  <a:pt x="97323" y="39272"/>
                </a:lnTo>
                <a:lnTo>
                  <a:pt x="97323" y="39272"/>
                </a:lnTo>
                <a:lnTo>
                  <a:pt x="97128" y="39272"/>
                </a:lnTo>
                <a:lnTo>
                  <a:pt x="97128" y="39272"/>
                </a:lnTo>
                <a:lnTo>
                  <a:pt x="97128" y="39272"/>
                </a:lnTo>
                <a:lnTo>
                  <a:pt x="97128" y="39272"/>
                </a:lnTo>
                <a:lnTo>
                  <a:pt x="97128" y="39272"/>
                </a:lnTo>
                <a:lnTo>
                  <a:pt x="97128" y="39272"/>
                </a:lnTo>
                <a:lnTo>
                  <a:pt x="97128" y="39272"/>
                </a:lnTo>
                <a:lnTo>
                  <a:pt x="96836" y="39272"/>
                </a:lnTo>
                <a:lnTo>
                  <a:pt x="96836" y="39272"/>
                </a:lnTo>
                <a:lnTo>
                  <a:pt x="96836" y="39272"/>
                </a:lnTo>
                <a:lnTo>
                  <a:pt x="96836" y="39272"/>
                </a:lnTo>
                <a:lnTo>
                  <a:pt x="96836" y="39272"/>
                </a:lnTo>
                <a:lnTo>
                  <a:pt x="96642" y="39272"/>
                </a:lnTo>
                <a:lnTo>
                  <a:pt x="96642" y="39272"/>
                </a:lnTo>
                <a:lnTo>
                  <a:pt x="96642" y="38836"/>
                </a:lnTo>
                <a:lnTo>
                  <a:pt x="96642" y="38836"/>
                </a:lnTo>
                <a:lnTo>
                  <a:pt x="96642" y="39272"/>
                </a:lnTo>
                <a:lnTo>
                  <a:pt x="96447" y="39272"/>
                </a:lnTo>
                <a:lnTo>
                  <a:pt x="96447" y="39272"/>
                </a:lnTo>
                <a:lnTo>
                  <a:pt x="96447" y="39272"/>
                </a:lnTo>
                <a:lnTo>
                  <a:pt x="96447" y="39272"/>
                </a:lnTo>
                <a:lnTo>
                  <a:pt x="96447" y="39272"/>
                </a:lnTo>
                <a:lnTo>
                  <a:pt x="96447" y="39272"/>
                </a:lnTo>
                <a:lnTo>
                  <a:pt x="96642" y="39272"/>
                </a:lnTo>
                <a:lnTo>
                  <a:pt x="96642" y="39272"/>
                </a:lnTo>
                <a:lnTo>
                  <a:pt x="96447" y="39272"/>
                </a:lnTo>
                <a:lnTo>
                  <a:pt x="96447" y="39272"/>
                </a:lnTo>
                <a:lnTo>
                  <a:pt x="96447" y="39272"/>
                </a:lnTo>
                <a:lnTo>
                  <a:pt x="96447" y="39272"/>
                </a:lnTo>
                <a:lnTo>
                  <a:pt x="96253" y="39272"/>
                </a:lnTo>
                <a:lnTo>
                  <a:pt x="96253" y="39272"/>
                </a:lnTo>
                <a:lnTo>
                  <a:pt x="96253" y="39272"/>
                </a:lnTo>
                <a:lnTo>
                  <a:pt x="96058" y="39272"/>
                </a:lnTo>
                <a:lnTo>
                  <a:pt x="96058" y="39272"/>
                </a:lnTo>
                <a:lnTo>
                  <a:pt x="96058" y="39272"/>
                </a:lnTo>
                <a:lnTo>
                  <a:pt x="96058" y="39272"/>
                </a:lnTo>
                <a:lnTo>
                  <a:pt x="96058" y="39272"/>
                </a:lnTo>
                <a:lnTo>
                  <a:pt x="95766" y="39272"/>
                </a:lnTo>
                <a:lnTo>
                  <a:pt x="95766" y="39272"/>
                </a:lnTo>
                <a:lnTo>
                  <a:pt x="95766" y="39272"/>
                </a:lnTo>
                <a:lnTo>
                  <a:pt x="95766" y="39272"/>
                </a:lnTo>
                <a:lnTo>
                  <a:pt x="95766" y="39272"/>
                </a:lnTo>
                <a:lnTo>
                  <a:pt x="95766" y="38836"/>
                </a:lnTo>
                <a:lnTo>
                  <a:pt x="95571" y="38836"/>
                </a:lnTo>
                <a:lnTo>
                  <a:pt x="95571" y="38836"/>
                </a:lnTo>
                <a:lnTo>
                  <a:pt x="95571" y="38836"/>
                </a:lnTo>
                <a:lnTo>
                  <a:pt x="95766" y="38836"/>
                </a:lnTo>
                <a:lnTo>
                  <a:pt x="95766" y="38836"/>
                </a:lnTo>
                <a:lnTo>
                  <a:pt x="95766" y="38836"/>
                </a:lnTo>
                <a:lnTo>
                  <a:pt x="95766" y="38836"/>
                </a:lnTo>
                <a:lnTo>
                  <a:pt x="96058" y="38836"/>
                </a:lnTo>
                <a:lnTo>
                  <a:pt x="96058" y="38836"/>
                </a:lnTo>
                <a:lnTo>
                  <a:pt x="96058" y="38836"/>
                </a:lnTo>
                <a:lnTo>
                  <a:pt x="96058" y="38836"/>
                </a:lnTo>
                <a:lnTo>
                  <a:pt x="96058" y="38836"/>
                </a:lnTo>
                <a:lnTo>
                  <a:pt x="96058" y="38836"/>
                </a:lnTo>
                <a:lnTo>
                  <a:pt x="96058" y="38836"/>
                </a:lnTo>
                <a:lnTo>
                  <a:pt x="96058" y="38836"/>
                </a:lnTo>
                <a:lnTo>
                  <a:pt x="96058" y="38836"/>
                </a:lnTo>
                <a:lnTo>
                  <a:pt x="96058" y="38400"/>
                </a:lnTo>
                <a:lnTo>
                  <a:pt x="96058" y="38400"/>
                </a:lnTo>
                <a:lnTo>
                  <a:pt x="96058" y="38400"/>
                </a:lnTo>
                <a:lnTo>
                  <a:pt x="96058" y="38400"/>
                </a:lnTo>
                <a:lnTo>
                  <a:pt x="96058" y="38400"/>
                </a:lnTo>
                <a:lnTo>
                  <a:pt x="95766" y="38400"/>
                </a:lnTo>
                <a:lnTo>
                  <a:pt x="95766" y="37745"/>
                </a:lnTo>
                <a:lnTo>
                  <a:pt x="95766" y="37745"/>
                </a:lnTo>
                <a:lnTo>
                  <a:pt x="95766" y="37745"/>
                </a:lnTo>
                <a:lnTo>
                  <a:pt x="95766" y="37745"/>
                </a:lnTo>
                <a:lnTo>
                  <a:pt x="95766" y="37745"/>
                </a:lnTo>
                <a:lnTo>
                  <a:pt x="95571" y="37745"/>
                </a:lnTo>
                <a:lnTo>
                  <a:pt x="95571" y="37745"/>
                </a:lnTo>
                <a:lnTo>
                  <a:pt x="95571" y="37745"/>
                </a:lnTo>
                <a:lnTo>
                  <a:pt x="95571" y="37745"/>
                </a:lnTo>
                <a:lnTo>
                  <a:pt x="95377" y="37745"/>
                </a:lnTo>
                <a:lnTo>
                  <a:pt x="95377" y="37309"/>
                </a:lnTo>
                <a:lnTo>
                  <a:pt x="95377" y="37309"/>
                </a:lnTo>
                <a:lnTo>
                  <a:pt x="95377" y="37309"/>
                </a:lnTo>
                <a:lnTo>
                  <a:pt x="95377" y="37309"/>
                </a:lnTo>
                <a:lnTo>
                  <a:pt x="95377" y="37309"/>
                </a:lnTo>
                <a:lnTo>
                  <a:pt x="95377" y="37309"/>
                </a:lnTo>
                <a:lnTo>
                  <a:pt x="95377" y="37309"/>
                </a:lnTo>
                <a:lnTo>
                  <a:pt x="95377" y="37309"/>
                </a:lnTo>
                <a:lnTo>
                  <a:pt x="95377" y="36872"/>
                </a:lnTo>
                <a:lnTo>
                  <a:pt x="95182" y="36872"/>
                </a:lnTo>
                <a:lnTo>
                  <a:pt x="95182" y="36872"/>
                </a:lnTo>
                <a:lnTo>
                  <a:pt x="95182" y="36872"/>
                </a:lnTo>
                <a:lnTo>
                  <a:pt x="95182" y="36872"/>
                </a:lnTo>
                <a:lnTo>
                  <a:pt x="95182" y="36872"/>
                </a:lnTo>
                <a:lnTo>
                  <a:pt x="95182" y="36872"/>
                </a:lnTo>
                <a:lnTo>
                  <a:pt x="95182" y="36872"/>
                </a:lnTo>
                <a:lnTo>
                  <a:pt x="95182" y="37309"/>
                </a:lnTo>
                <a:lnTo>
                  <a:pt x="95182" y="37309"/>
                </a:lnTo>
                <a:lnTo>
                  <a:pt x="95182" y="37309"/>
                </a:lnTo>
                <a:lnTo>
                  <a:pt x="94987" y="37309"/>
                </a:lnTo>
                <a:lnTo>
                  <a:pt x="94987" y="37309"/>
                </a:lnTo>
                <a:lnTo>
                  <a:pt x="94987" y="37309"/>
                </a:lnTo>
                <a:lnTo>
                  <a:pt x="94695" y="37309"/>
                </a:lnTo>
                <a:lnTo>
                  <a:pt x="94695" y="37309"/>
                </a:lnTo>
                <a:lnTo>
                  <a:pt x="94695" y="37309"/>
                </a:lnTo>
                <a:lnTo>
                  <a:pt x="94695" y="37309"/>
                </a:lnTo>
                <a:lnTo>
                  <a:pt x="94695" y="36872"/>
                </a:lnTo>
                <a:lnTo>
                  <a:pt x="94695" y="36872"/>
                </a:lnTo>
                <a:lnTo>
                  <a:pt x="94695" y="36872"/>
                </a:lnTo>
                <a:lnTo>
                  <a:pt x="94695" y="36872"/>
                </a:lnTo>
                <a:lnTo>
                  <a:pt x="94501" y="36872"/>
                </a:lnTo>
                <a:lnTo>
                  <a:pt x="94501" y="36872"/>
                </a:lnTo>
                <a:lnTo>
                  <a:pt x="94501" y="36872"/>
                </a:lnTo>
                <a:lnTo>
                  <a:pt x="94501" y="36872"/>
                </a:lnTo>
                <a:lnTo>
                  <a:pt x="94501" y="36872"/>
                </a:lnTo>
                <a:lnTo>
                  <a:pt x="94501" y="36872"/>
                </a:lnTo>
                <a:lnTo>
                  <a:pt x="94501" y="36872"/>
                </a:lnTo>
                <a:lnTo>
                  <a:pt x="94306" y="36872"/>
                </a:lnTo>
                <a:lnTo>
                  <a:pt x="94306" y="36872"/>
                </a:lnTo>
                <a:lnTo>
                  <a:pt x="94306" y="36872"/>
                </a:lnTo>
                <a:lnTo>
                  <a:pt x="94306" y="36872"/>
                </a:lnTo>
                <a:lnTo>
                  <a:pt x="94111" y="36872"/>
                </a:lnTo>
                <a:lnTo>
                  <a:pt x="94111" y="36872"/>
                </a:lnTo>
                <a:lnTo>
                  <a:pt x="94111" y="36872"/>
                </a:lnTo>
                <a:lnTo>
                  <a:pt x="94111" y="36872"/>
                </a:lnTo>
                <a:lnTo>
                  <a:pt x="93917" y="36872"/>
                </a:lnTo>
                <a:lnTo>
                  <a:pt x="93917" y="36872"/>
                </a:lnTo>
                <a:lnTo>
                  <a:pt x="93917" y="36872"/>
                </a:lnTo>
                <a:lnTo>
                  <a:pt x="93917" y="36436"/>
                </a:lnTo>
                <a:lnTo>
                  <a:pt x="93917" y="36436"/>
                </a:lnTo>
                <a:lnTo>
                  <a:pt x="93625" y="36436"/>
                </a:lnTo>
                <a:lnTo>
                  <a:pt x="93625" y="36436"/>
                </a:lnTo>
                <a:lnTo>
                  <a:pt x="93625" y="36436"/>
                </a:lnTo>
                <a:lnTo>
                  <a:pt x="93625" y="36436"/>
                </a:lnTo>
                <a:lnTo>
                  <a:pt x="93625" y="36436"/>
                </a:lnTo>
                <a:lnTo>
                  <a:pt x="93430" y="36436"/>
                </a:lnTo>
                <a:lnTo>
                  <a:pt x="93430" y="36436"/>
                </a:lnTo>
                <a:lnTo>
                  <a:pt x="93430" y="36436"/>
                </a:lnTo>
                <a:lnTo>
                  <a:pt x="93430" y="36436"/>
                </a:lnTo>
                <a:lnTo>
                  <a:pt x="93430" y="36436"/>
                </a:lnTo>
                <a:lnTo>
                  <a:pt x="93236" y="36436"/>
                </a:lnTo>
                <a:lnTo>
                  <a:pt x="93236" y="36436"/>
                </a:lnTo>
                <a:lnTo>
                  <a:pt x="93236" y="36436"/>
                </a:lnTo>
                <a:lnTo>
                  <a:pt x="93236" y="36436"/>
                </a:lnTo>
                <a:lnTo>
                  <a:pt x="93041" y="36436"/>
                </a:lnTo>
                <a:lnTo>
                  <a:pt x="93041" y="36436"/>
                </a:lnTo>
                <a:lnTo>
                  <a:pt x="93041" y="36436"/>
                </a:lnTo>
                <a:lnTo>
                  <a:pt x="93041" y="36436"/>
                </a:lnTo>
                <a:lnTo>
                  <a:pt x="93041" y="36436"/>
                </a:lnTo>
                <a:lnTo>
                  <a:pt x="92846" y="36436"/>
                </a:lnTo>
                <a:lnTo>
                  <a:pt x="92846" y="36436"/>
                </a:lnTo>
                <a:lnTo>
                  <a:pt x="92846" y="36436"/>
                </a:lnTo>
                <a:lnTo>
                  <a:pt x="92846" y="36436"/>
                </a:lnTo>
                <a:lnTo>
                  <a:pt x="92554" y="36436"/>
                </a:lnTo>
                <a:lnTo>
                  <a:pt x="92554" y="36436"/>
                </a:lnTo>
                <a:lnTo>
                  <a:pt x="92554" y="36436"/>
                </a:lnTo>
                <a:lnTo>
                  <a:pt x="92554" y="36436"/>
                </a:lnTo>
                <a:lnTo>
                  <a:pt x="92554" y="36436"/>
                </a:lnTo>
                <a:lnTo>
                  <a:pt x="92360" y="36436"/>
                </a:lnTo>
                <a:lnTo>
                  <a:pt x="92360" y="36000"/>
                </a:lnTo>
                <a:lnTo>
                  <a:pt x="92360" y="36000"/>
                </a:lnTo>
                <a:lnTo>
                  <a:pt x="92360" y="36436"/>
                </a:lnTo>
                <a:lnTo>
                  <a:pt x="92360" y="36436"/>
                </a:lnTo>
                <a:lnTo>
                  <a:pt x="92165" y="36436"/>
                </a:lnTo>
                <a:lnTo>
                  <a:pt x="92165" y="36000"/>
                </a:lnTo>
                <a:lnTo>
                  <a:pt x="92165" y="36000"/>
                </a:lnTo>
                <a:lnTo>
                  <a:pt x="92165" y="36000"/>
                </a:lnTo>
                <a:lnTo>
                  <a:pt x="92165" y="36000"/>
                </a:lnTo>
                <a:lnTo>
                  <a:pt x="92165" y="36000"/>
                </a:lnTo>
                <a:lnTo>
                  <a:pt x="91970" y="36000"/>
                </a:lnTo>
                <a:lnTo>
                  <a:pt x="91970" y="36000"/>
                </a:lnTo>
                <a:lnTo>
                  <a:pt x="91970" y="36000"/>
                </a:lnTo>
                <a:lnTo>
                  <a:pt x="91970" y="36000"/>
                </a:lnTo>
                <a:lnTo>
                  <a:pt x="91970" y="36000"/>
                </a:lnTo>
                <a:lnTo>
                  <a:pt x="91776" y="36000"/>
                </a:lnTo>
                <a:lnTo>
                  <a:pt x="91776" y="36000"/>
                </a:lnTo>
                <a:lnTo>
                  <a:pt x="91776" y="36000"/>
                </a:lnTo>
                <a:lnTo>
                  <a:pt x="91484" y="36000"/>
                </a:lnTo>
                <a:lnTo>
                  <a:pt x="91484" y="36000"/>
                </a:lnTo>
                <a:lnTo>
                  <a:pt x="91776" y="36000"/>
                </a:lnTo>
                <a:lnTo>
                  <a:pt x="91776" y="36000"/>
                </a:lnTo>
                <a:lnTo>
                  <a:pt x="91776" y="36000"/>
                </a:lnTo>
                <a:lnTo>
                  <a:pt x="91776" y="36000"/>
                </a:lnTo>
                <a:lnTo>
                  <a:pt x="91776" y="36436"/>
                </a:lnTo>
                <a:lnTo>
                  <a:pt x="91776" y="36436"/>
                </a:lnTo>
                <a:lnTo>
                  <a:pt x="91776" y="36436"/>
                </a:lnTo>
                <a:lnTo>
                  <a:pt x="91484" y="36436"/>
                </a:lnTo>
                <a:lnTo>
                  <a:pt x="91484" y="36436"/>
                </a:lnTo>
                <a:lnTo>
                  <a:pt x="91484" y="36436"/>
                </a:lnTo>
                <a:lnTo>
                  <a:pt x="91484" y="36436"/>
                </a:lnTo>
                <a:lnTo>
                  <a:pt x="91484" y="36436"/>
                </a:lnTo>
                <a:lnTo>
                  <a:pt x="91289" y="36436"/>
                </a:lnTo>
                <a:lnTo>
                  <a:pt x="91289" y="36436"/>
                </a:lnTo>
                <a:lnTo>
                  <a:pt x="91289" y="36436"/>
                </a:lnTo>
                <a:lnTo>
                  <a:pt x="91289" y="36436"/>
                </a:lnTo>
                <a:lnTo>
                  <a:pt x="91094" y="36436"/>
                </a:lnTo>
                <a:lnTo>
                  <a:pt x="91094" y="36436"/>
                </a:lnTo>
                <a:lnTo>
                  <a:pt x="91094" y="36436"/>
                </a:lnTo>
                <a:lnTo>
                  <a:pt x="91094" y="36436"/>
                </a:lnTo>
                <a:lnTo>
                  <a:pt x="91094" y="36436"/>
                </a:lnTo>
                <a:lnTo>
                  <a:pt x="90900" y="36436"/>
                </a:lnTo>
                <a:lnTo>
                  <a:pt x="90900" y="36436"/>
                </a:lnTo>
                <a:lnTo>
                  <a:pt x="90900" y="36872"/>
                </a:lnTo>
                <a:lnTo>
                  <a:pt x="90900" y="36872"/>
                </a:lnTo>
                <a:lnTo>
                  <a:pt x="90900" y="36872"/>
                </a:lnTo>
                <a:lnTo>
                  <a:pt x="90900" y="36872"/>
                </a:lnTo>
                <a:lnTo>
                  <a:pt x="90900" y="36872"/>
                </a:lnTo>
                <a:lnTo>
                  <a:pt x="90705" y="36872"/>
                </a:lnTo>
                <a:lnTo>
                  <a:pt x="90705" y="36872"/>
                </a:lnTo>
                <a:lnTo>
                  <a:pt x="90705" y="36872"/>
                </a:lnTo>
                <a:lnTo>
                  <a:pt x="90705" y="36872"/>
                </a:lnTo>
                <a:lnTo>
                  <a:pt x="90705" y="36872"/>
                </a:lnTo>
                <a:lnTo>
                  <a:pt x="90705" y="37309"/>
                </a:lnTo>
                <a:lnTo>
                  <a:pt x="90413" y="37309"/>
                </a:lnTo>
                <a:lnTo>
                  <a:pt x="90413" y="37309"/>
                </a:lnTo>
                <a:lnTo>
                  <a:pt x="90413" y="37309"/>
                </a:lnTo>
                <a:lnTo>
                  <a:pt x="90218" y="37309"/>
                </a:lnTo>
                <a:lnTo>
                  <a:pt x="90218" y="36872"/>
                </a:lnTo>
                <a:lnTo>
                  <a:pt x="90218" y="36872"/>
                </a:lnTo>
                <a:lnTo>
                  <a:pt x="90218" y="36872"/>
                </a:lnTo>
                <a:lnTo>
                  <a:pt x="90218" y="36872"/>
                </a:lnTo>
                <a:lnTo>
                  <a:pt x="90218" y="37309"/>
                </a:lnTo>
                <a:lnTo>
                  <a:pt x="90218" y="37309"/>
                </a:lnTo>
                <a:lnTo>
                  <a:pt x="90218" y="37309"/>
                </a:lnTo>
                <a:lnTo>
                  <a:pt x="90024" y="37309"/>
                </a:lnTo>
                <a:lnTo>
                  <a:pt x="90024" y="37309"/>
                </a:lnTo>
                <a:lnTo>
                  <a:pt x="90024" y="36872"/>
                </a:lnTo>
                <a:lnTo>
                  <a:pt x="90024" y="36872"/>
                </a:lnTo>
                <a:lnTo>
                  <a:pt x="90024" y="36872"/>
                </a:lnTo>
                <a:lnTo>
                  <a:pt x="89829" y="36872"/>
                </a:lnTo>
                <a:lnTo>
                  <a:pt x="89829" y="36872"/>
                </a:lnTo>
                <a:lnTo>
                  <a:pt x="89829" y="36872"/>
                </a:lnTo>
                <a:lnTo>
                  <a:pt x="89829" y="36872"/>
                </a:lnTo>
                <a:lnTo>
                  <a:pt x="89635" y="36872"/>
                </a:lnTo>
                <a:lnTo>
                  <a:pt x="89635" y="36872"/>
                </a:lnTo>
                <a:lnTo>
                  <a:pt x="89635" y="36872"/>
                </a:lnTo>
                <a:lnTo>
                  <a:pt x="89635" y="36872"/>
                </a:lnTo>
                <a:lnTo>
                  <a:pt x="89440" y="36872"/>
                </a:lnTo>
                <a:lnTo>
                  <a:pt x="89440" y="36872"/>
                </a:lnTo>
                <a:lnTo>
                  <a:pt x="89440" y="36872"/>
                </a:lnTo>
                <a:lnTo>
                  <a:pt x="89440" y="36872"/>
                </a:lnTo>
                <a:lnTo>
                  <a:pt x="89440" y="36872"/>
                </a:lnTo>
                <a:lnTo>
                  <a:pt x="89148" y="36872"/>
                </a:lnTo>
                <a:lnTo>
                  <a:pt x="89148" y="36872"/>
                </a:lnTo>
                <a:lnTo>
                  <a:pt x="89148" y="36872"/>
                </a:lnTo>
                <a:lnTo>
                  <a:pt x="89148" y="36872"/>
                </a:lnTo>
                <a:lnTo>
                  <a:pt x="89148" y="36872"/>
                </a:lnTo>
                <a:lnTo>
                  <a:pt x="88953" y="36872"/>
                </a:lnTo>
                <a:lnTo>
                  <a:pt x="88953" y="36872"/>
                </a:lnTo>
                <a:lnTo>
                  <a:pt x="88953" y="36436"/>
                </a:lnTo>
                <a:lnTo>
                  <a:pt x="88953" y="36436"/>
                </a:lnTo>
                <a:lnTo>
                  <a:pt x="88953" y="36436"/>
                </a:lnTo>
                <a:lnTo>
                  <a:pt x="88953" y="36872"/>
                </a:lnTo>
                <a:lnTo>
                  <a:pt x="88759" y="36872"/>
                </a:lnTo>
                <a:lnTo>
                  <a:pt x="88759" y="36436"/>
                </a:lnTo>
                <a:lnTo>
                  <a:pt x="88759" y="36436"/>
                </a:lnTo>
                <a:lnTo>
                  <a:pt x="88759" y="36436"/>
                </a:lnTo>
                <a:lnTo>
                  <a:pt x="88564" y="36436"/>
                </a:lnTo>
                <a:lnTo>
                  <a:pt x="88564" y="36436"/>
                </a:lnTo>
                <a:lnTo>
                  <a:pt x="88564" y="36436"/>
                </a:lnTo>
                <a:lnTo>
                  <a:pt x="88564" y="36436"/>
                </a:lnTo>
                <a:lnTo>
                  <a:pt x="88564" y="36436"/>
                </a:lnTo>
                <a:lnTo>
                  <a:pt x="88564" y="36436"/>
                </a:lnTo>
                <a:lnTo>
                  <a:pt x="88369" y="36436"/>
                </a:lnTo>
                <a:lnTo>
                  <a:pt x="88369" y="36436"/>
                </a:lnTo>
                <a:lnTo>
                  <a:pt x="88369" y="36436"/>
                </a:lnTo>
                <a:lnTo>
                  <a:pt x="88369" y="36000"/>
                </a:lnTo>
                <a:lnTo>
                  <a:pt x="88369" y="36000"/>
                </a:lnTo>
                <a:lnTo>
                  <a:pt x="88369" y="36000"/>
                </a:lnTo>
                <a:lnTo>
                  <a:pt x="88369" y="36000"/>
                </a:lnTo>
                <a:lnTo>
                  <a:pt x="88369" y="36000"/>
                </a:lnTo>
                <a:lnTo>
                  <a:pt x="88369" y="36000"/>
                </a:lnTo>
                <a:lnTo>
                  <a:pt x="88077" y="36000"/>
                </a:lnTo>
                <a:lnTo>
                  <a:pt x="88077" y="36000"/>
                </a:lnTo>
                <a:lnTo>
                  <a:pt x="88077" y="35345"/>
                </a:lnTo>
                <a:lnTo>
                  <a:pt x="88077" y="35345"/>
                </a:lnTo>
                <a:lnTo>
                  <a:pt x="88077" y="35345"/>
                </a:lnTo>
                <a:lnTo>
                  <a:pt x="88077" y="35345"/>
                </a:lnTo>
                <a:lnTo>
                  <a:pt x="87883" y="35345"/>
                </a:lnTo>
                <a:lnTo>
                  <a:pt x="87883" y="34909"/>
                </a:lnTo>
                <a:lnTo>
                  <a:pt x="87883" y="34909"/>
                </a:lnTo>
                <a:lnTo>
                  <a:pt x="87883" y="34909"/>
                </a:lnTo>
                <a:lnTo>
                  <a:pt x="87883" y="34909"/>
                </a:lnTo>
                <a:lnTo>
                  <a:pt x="88077" y="34909"/>
                </a:lnTo>
                <a:lnTo>
                  <a:pt x="88077" y="34909"/>
                </a:lnTo>
                <a:lnTo>
                  <a:pt x="88077" y="34909"/>
                </a:lnTo>
                <a:lnTo>
                  <a:pt x="88077" y="34909"/>
                </a:lnTo>
                <a:lnTo>
                  <a:pt x="88369" y="34909"/>
                </a:lnTo>
                <a:lnTo>
                  <a:pt x="88369" y="34909"/>
                </a:lnTo>
                <a:lnTo>
                  <a:pt x="88077" y="34909"/>
                </a:lnTo>
                <a:lnTo>
                  <a:pt x="88077" y="34472"/>
                </a:lnTo>
                <a:lnTo>
                  <a:pt x="88077" y="34472"/>
                </a:lnTo>
                <a:lnTo>
                  <a:pt x="88077" y="34472"/>
                </a:lnTo>
                <a:lnTo>
                  <a:pt x="88077" y="34036"/>
                </a:lnTo>
                <a:lnTo>
                  <a:pt x="88369" y="34036"/>
                </a:lnTo>
                <a:lnTo>
                  <a:pt x="88369" y="34036"/>
                </a:lnTo>
                <a:lnTo>
                  <a:pt x="88369" y="34036"/>
                </a:lnTo>
                <a:lnTo>
                  <a:pt x="88369" y="34036"/>
                </a:lnTo>
                <a:lnTo>
                  <a:pt x="88369" y="34036"/>
                </a:lnTo>
                <a:lnTo>
                  <a:pt x="88369" y="34036"/>
                </a:lnTo>
                <a:lnTo>
                  <a:pt x="88564" y="34036"/>
                </a:lnTo>
                <a:lnTo>
                  <a:pt x="88564" y="34036"/>
                </a:lnTo>
                <a:lnTo>
                  <a:pt x="88564" y="34036"/>
                </a:lnTo>
                <a:lnTo>
                  <a:pt x="88564" y="34036"/>
                </a:lnTo>
                <a:lnTo>
                  <a:pt x="88759" y="34036"/>
                </a:lnTo>
                <a:lnTo>
                  <a:pt x="88759" y="33600"/>
                </a:lnTo>
                <a:lnTo>
                  <a:pt x="88759" y="33600"/>
                </a:lnTo>
                <a:lnTo>
                  <a:pt x="88759" y="33600"/>
                </a:lnTo>
                <a:lnTo>
                  <a:pt x="88759" y="33600"/>
                </a:lnTo>
                <a:lnTo>
                  <a:pt x="88953" y="33600"/>
                </a:lnTo>
                <a:lnTo>
                  <a:pt x="88953" y="33600"/>
                </a:lnTo>
                <a:lnTo>
                  <a:pt x="88953" y="33600"/>
                </a:lnTo>
                <a:lnTo>
                  <a:pt x="88953" y="33600"/>
                </a:lnTo>
                <a:lnTo>
                  <a:pt x="89148" y="33600"/>
                </a:lnTo>
                <a:lnTo>
                  <a:pt x="89148" y="33600"/>
                </a:lnTo>
                <a:lnTo>
                  <a:pt x="89148" y="33600"/>
                </a:lnTo>
                <a:lnTo>
                  <a:pt x="89148" y="33600"/>
                </a:lnTo>
                <a:lnTo>
                  <a:pt x="89440" y="33600"/>
                </a:lnTo>
                <a:lnTo>
                  <a:pt x="89440" y="32945"/>
                </a:lnTo>
                <a:lnTo>
                  <a:pt x="89148" y="32945"/>
                </a:lnTo>
                <a:lnTo>
                  <a:pt x="89148" y="32945"/>
                </a:lnTo>
                <a:lnTo>
                  <a:pt x="89148" y="32945"/>
                </a:lnTo>
                <a:lnTo>
                  <a:pt x="89148" y="32945"/>
                </a:lnTo>
                <a:lnTo>
                  <a:pt x="88953" y="32945"/>
                </a:lnTo>
                <a:lnTo>
                  <a:pt x="88953" y="32945"/>
                </a:lnTo>
                <a:lnTo>
                  <a:pt x="88953" y="32509"/>
                </a:lnTo>
                <a:lnTo>
                  <a:pt x="89148" y="32509"/>
                </a:lnTo>
                <a:lnTo>
                  <a:pt x="89148" y="32509"/>
                </a:lnTo>
                <a:lnTo>
                  <a:pt x="89148" y="32509"/>
                </a:lnTo>
                <a:lnTo>
                  <a:pt x="89148" y="32509"/>
                </a:lnTo>
                <a:lnTo>
                  <a:pt x="89148" y="32072"/>
                </a:lnTo>
                <a:lnTo>
                  <a:pt x="89148" y="32072"/>
                </a:lnTo>
                <a:lnTo>
                  <a:pt x="89440" y="32072"/>
                </a:lnTo>
                <a:lnTo>
                  <a:pt x="89440" y="32072"/>
                </a:lnTo>
                <a:lnTo>
                  <a:pt x="89440" y="32072"/>
                </a:lnTo>
                <a:lnTo>
                  <a:pt x="89440" y="32072"/>
                </a:lnTo>
                <a:lnTo>
                  <a:pt x="89635" y="32072"/>
                </a:lnTo>
                <a:lnTo>
                  <a:pt x="89635" y="32072"/>
                </a:lnTo>
                <a:lnTo>
                  <a:pt x="89635" y="32072"/>
                </a:lnTo>
                <a:lnTo>
                  <a:pt x="89635" y="32509"/>
                </a:lnTo>
                <a:lnTo>
                  <a:pt x="89635" y="32509"/>
                </a:lnTo>
                <a:lnTo>
                  <a:pt x="89635" y="32509"/>
                </a:lnTo>
                <a:lnTo>
                  <a:pt x="89829" y="32509"/>
                </a:lnTo>
                <a:lnTo>
                  <a:pt x="89829" y="32509"/>
                </a:lnTo>
                <a:lnTo>
                  <a:pt x="89829" y="32509"/>
                </a:lnTo>
                <a:lnTo>
                  <a:pt x="89829" y="32509"/>
                </a:lnTo>
                <a:lnTo>
                  <a:pt x="90024" y="32509"/>
                </a:lnTo>
                <a:lnTo>
                  <a:pt x="90024" y="32509"/>
                </a:lnTo>
                <a:lnTo>
                  <a:pt x="90024" y="32509"/>
                </a:lnTo>
                <a:lnTo>
                  <a:pt x="90024" y="32509"/>
                </a:lnTo>
                <a:lnTo>
                  <a:pt x="90024" y="32509"/>
                </a:lnTo>
                <a:lnTo>
                  <a:pt x="90218" y="32509"/>
                </a:lnTo>
                <a:lnTo>
                  <a:pt x="90218" y="32509"/>
                </a:lnTo>
                <a:lnTo>
                  <a:pt x="90218" y="32509"/>
                </a:lnTo>
                <a:lnTo>
                  <a:pt x="90218" y="32509"/>
                </a:lnTo>
                <a:lnTo>
                  <a:pt x="90413" y="32509"/>
                </a:lnTo>
                <a:lnTo>
                  <a:pt x="90413" y="32509"/>
                </a:lnTo>
                <a:lnTo>
                  <a:pt x="90413" y="32509"/>
                </a:lnTo>
                <a:lnTo>
                  <a:pt x="90413" y="32509"/>
                </a:lnTo>
                <a:lnTo>
                  <a:pt x="90705" y="32509"/>
                </a:lnTo>
                <a:lnTo>
                  <a:pt x="90705" y="32509"/>
                </a:lnTo>
                <a:lnTo>
                  <a:pt x="90705" y="32509"/>
                </a:lnTo>
                <a:lnTo>
                  <a:pt x="90705" y="32509"/>
                </a:lnTo>
                <a:lnTo>
                  <a:pt x="90705" y="32945"/>
                </a:lnTo>
                <a:lnTo>
                  <a:pt x="90900" y="32945"/>
                </a:lnTo>
                <a:lnTo>
                  <a:pt x="90900" y="32945"/>
                </a:lnTo>
                <a:lnTo>
                  <a:pt x="90900" y="32945"/>
                </a:lnTo>
                <a:lnTo>
                  <a:pt x="90900" y="32945"/>
                </a:lnTo>
                <a:lnTo>
                  <a:pt x="91094" y="32945"/>
                </a:lnTo>
                <a:lnTo>
                  <a:pt x="91094" y="32945"/>
                </a:lnTo>
                <a:lnTo>
                  <a:pt x="91094" y="32945"/>
                </a:lnTo>
                <a:lnTo>
                  <a:pt x="91094" y="32945"/>
                </a:lnTo>
                <a:lnTo>
                  <a:pt x="91289" y="32945"/>
                </a:lnTo>
                <a:lnTo>
                  <a:pt x="91289" y="32945"/>
                </a:lnTo>
                <a:lnTo>
                  <a:pt x="91289" y="32945"/>
                </a:lnTo>
                <a:lnTo>
                  <a:pt x="91289" y="32945"/>
                </a:lnTo>
                <a:lnTo>
                  <a:pt x="91289" y="32509"/>
                </a:lnTo>
                <a:lnTo>
                  <a:pt x="91289" y="32509"/>
                </a:lnTo>
                <a:lnTo>
                  <a:pt x="91289" y="32945"/>
                </a:lnTo>
                <a:lnTo>
                  <a:pt x="91484" y="32945"/>
                </a:lnTo>
                <a:lnTo>
                  <a:pt x="91484" y="32945"/>
                </a:lnTo>
                <a:lnTo>
                  <a:pt x="91484" y="32945"/>
                </a:lnTo>
                <a:lnTo>
                  <a:pt x="91484" y="32945"/>
                </a:lnTo>
                <a:lnTo>
                  <a:pt x="91776" y="32945"/>
                </a:lnTo>
                <a:lnTo>
                  <a:pt x="91776" y="32509"/>
                </a:lnTo>
                <a:lnTo>
                  <a:pt x="91776" y="32509"/>
                </a:lnTo>
                <a:lnTo>
                  <a:pt x="91776" y="32509"/>
                </a:lnTo>
                <a:lnTo>
                  <a:pt x="91776" y="32945"/>
                </a:lnTo>
                <a:lnTo>
                  <a:pt x="91776" y="32945"/>
                </a:lnTo>
                <a:lnTo>
                  <a:pt x="91970" y="32945"/>
                </a:lnTo>
                <a:lnTo>
                  <a:pt x="91970" y="32945"/>
                </a:lnTo>
                <a:lnTo>
                  <a:pt x="91970" y="32945"/>
                </a:lnTo>
                <a:lnTo>
                  <a:pt x="91970" y="32945"/>
                </a:lnTo>
                <a:lnTo>
                  <a:pt x="92165" y="32945"/>
                </a:lnTo>
                <a:lnTo>
                  <a:pt x="92165" y="32945"/>
                </a:lnTo>
                <a:lnTo>
                  <a:pt x="92165" y="32945"/>
                </a:lnTo>
                <a:lnTo>
                  <a:pt x="92165" y="32945"/>
                </a:lnTo>
                <a:lnTo>
                  <a:pt x="92360" y="32945"/>
                </a:lnTo>
                <a:lnTo>
                  <a:pt x="92360" y="32945"/>
                </a:lnTo>
                <a:lnTo>
                  <a:pt x="92360" y="32945"/>
                </a:lnTo>
                <a:lnTo>
                  <a:pt x="92360" y="32945"/>
                </a:lnTo>
                <a:lnTo>
                  <a:pt x="92360" y="32509"/>
                </a:lnTo>
                <a:lnTo>
                  <a:pt x="92360" y="32509"/>
                </a:lnTo>
                <a:lnTo>
                  <a:pt x="92554" y="32509"/>
                </a:lnTo>
                <a:lnTo>
                  <a:pt x="92554" y="32509"/>
                </a:lnTo>
                <a:lnTo>
                  <a:pt x="92554" y="32509"/>
                </a:lnTo>
                <a:lnTo>
                  <a:pt x="92554" y="32509"/>
                </a:lnTo>
                <a:lnTo>
                  <a:pt x="92846" y="32509"/>
                </a:lnTo>
                <a:lnTo>
                  <a:pt x="92846" y="32509"/>
                </a:lnTo>
                <a:lnTo>
                  <a:pt x="92846" y="32509"/>
                </a:lnTo>
                <a:lnTo>
                  <a:pt x="92846" y="32509"/>
                </a:lnTo>
                <a:lnTo>
                  <a:pt x="92846" y="32509"/>
                </a:lnTo>
                <a:lnTo>
                  <a:pt x="93041" y="32509"/>
                </a:lnTo>
                <a:lnTo>
                  <a:pt x="93041" y="32509"/>
                </a:lnTo>
                <a:lnTo>
                  <a:pt x="93041" y="32509"/>
                </a:lnTo>
                <a:lnTo>
                  <a:pt x="93236" y="32509"/>
                </a:lnTo>
                <a:lnTo>
                  <a:pt x="93236" y="32509"/>
                </a:lnTo>
                <a:lnTo>
                  <a:pt x="93236" y="32509"/>
                </a:lnTo>
                <a:lnTo>
                  <a:pt x="93236" y="32509"/>
                </a:lnTo>
                <a:lnTo>
                  <a:pt x="93236" y="32509"/>
                </a:lnTo>
                <a:lnTo>
                  <a:pt x="93236" y="32509"/>
                </a:lnTo>
                <a:lnTo>
                  <a:pt x="93430" y="32509"/>
                </a:lnTo>
                <a:lnTo>
                  <a:pt x="93430" y="32509"/>
                </a:lnTo>
                <a:lnTo>
                  <a:pt x="93430" y="32509"/>
                </a:lnTo>
                <a:lnTo>
                  <a:pt x="93430" y="32509"/>
                </a:lnTo>
                <a:lnTo>
                  <a:pt x="93430" y="32509"/>
                </a:lnTo>
                <a:lnTo>
                  <a:pt x="93430" y="32509"/>
                </a:lnTo>
                <a:lnTo>
                  <a:pt x="93430" y="32072"/>
                </a:lnTo>
                <a:lnTo>
                  <a:pt x="93625" y="32072"/>
                </a:lnTo>
                <a:lnTo>
                  <a:pt x="93625" y="32072"/>
                </a:lnTo>
                <a:lnTo>
                  <a:pt x="93625" y="32072"/>
                </a:lnTo>
                <a:lnTo>
                  <a:pt x="93625" y="32072"/>
                </a:lnTo>
                <a:lnTo>
                  <a:pt x="93917" y="32072"/>
                </a:lnTo>
                <a:lnTo>
                  <a:pt x="93917" y="32072"/>
                </a:lnTo>
                <a:lnTo>
                  <a:pt x="93917" y="32072"/>
                </a:lnTo>
                <a:lnTo>
                  <a:pt x="93917" y="32072"/>
                </a:lnTo>
                <a:lnTo>
                  <a:pt x="94111" y="32072"/>
                </a:lnTo>
                <a:lnTo>
                  <a:pt x="94111" y="32072"/>
                </a:lnTo>
                <a:lnTo>
                  <a:pt x="94111" y="32072"/>
                </a:lnTo>
                <a:lnTo>
                  <a:pt x="94111" y="32072"/>
                </a:lnTo>
                <a:lnTo>
                  <a:pt x="94306" y="32072"/>
                </a:lnTo>
                <a:lnTo>
                  <a:pt x="94306" y="32072"/>
                </a:lnTo>
                <a:lnTo>
                  <a:pt x="94306" y="32072"/>
                </a:lnTo>
                <a:lnTo>
                  <a:pt x="94306" y="32072"/>
                </a:lnTo>
                <a:lnTo>
                  <a:pt x="94501" y="32072"/>
                </a:lnTo>
                <a:lnTo>
                  <a:pt x="94501" y="32509"/>
                </a:lnTo>
                <a:lnTo>
                  <a:pt x="94501" y="32509"/>
                </a:lnTo>
                <a:lnTo>
                  <a:pt x="94501" y="32072"/>
                </a:lnTo>
                <a:lnTo>
                  <a:pt x="94501" y="32072"/>
                </a:lnTo>
                <a:lnTo>
                  <a:pt x="94501" y="32072"/>
                </a:lnTo>
                <a:lnTo>
                  <a:pt x="94501" y="32072"/>
                </a:lnTo>
                <a:lnTo>
                  <a:pt x="94501" y="32072"/>
                </a:lnTo>
                <a:lnTo>
                  <a:pt x="94501" y="32072"/>
                </a:lnTo>
                <a:lnTo>
                  <a:pt x="94501" y="32072"/>
                </a:lnTo>
                <a:lnTo>
                  <a:pt x="94501" y="31636"/>
                </a:lnTo>
                <a:lnTo>
                  <a:pt x="94501" y="31636"/>
                </a:lnTo>
                <a:lnTo>
                  <a:pt x="94501" y="31636"/>
                </a:lnTo>
                <a:lnTo>
                  <a:pt x="94501" y="31636"/>
                </a:lnTo>
                <a:lnTo>
                  <a:pt x="94501" y="31200"/>
                </a:lnTo>
                <a:lnTo>
                  <a:pt x="94306" y="31200"/>
                </a:lnTo>
                <a:lnTo>
                  <a:pt x="94306" y="31200"/>
                </a:lnTo>
                <a:lnTo>
                  <a:pt x="94306" y="31200"/>
                </a:lnTo>
                <a:lnTo>
                  <a:pt x="94306" y="31200"/>
                </a:lnTo>
                <a:lnTo>
                  <a:pt x="94111" y="31200"/>
                </a:lnTo>
                <a:lnTo>
                  <a:pt x="94111" y="31200"/>
                </a:lnTo>
                <a:lnTo>
                  <a:pt x="94111" y="31200"/>
                </a:lnTo>
                <a:lnTo>
                  <a:pt x="94111" y="31200"/>
                </a:lnTo>
                <a:lnTo>
                  <a:pt x="94111" y="31200"/>
                </a:lnTo>
                <a:lnTo>
                  <a:pt x="93917" y="31200"/>
                </a:lnTo>
                <a:lnTo>
                  <a:pt x="93917" y="31200"/>
                </a:lnTo>
                <a:lnTo>
                  <a:pt x="93917" y="30545"/>
                </a:lnTo>
                <a:lnTo>
                  <a:pt x="93917" y="30545"/>
                </a:lnTo>
                <a:lnTo>
                  <a:pt x="93917" y="30545"/>
                </a:lnTo>
                <a:lnTo>
                  <a:pt x="93917" y="30545"/>
                </a:lnTo>
                <a:lnTo>
                  <a:pt x="93625" y="30545"/>
                </a:lnTo>
                <a:lnTo>
                  <a:pt x="93625" y="30545"/>
                </a:lnTo>
                <a:lnTo>
                  <a:pt x="93625" y="30545"/>
                </a:lnTo>
                <a:lnTo>
                  <a:pt x="93625" y="30545"/>
                </a:lnTo>
                <a:lnTo>
                  <a:pt x="93625" y="30109"/>
                </a:lnTo>
                <a:lnTo>
                  <a:pt x="93430" y="30109"/>
                </a:lnTo>
                <a:lnTo>
                  <a:pt x="93430" y="30109"/>
                </a:lnTo>
                <a:lnTo>
                  <a:pt x="93430" y="30109"/>
                </a:lnTo>
                <a:lnTo>
                  <a:pt x="93430" y="30109"/>
                </a:lnTo>
                <a:lnTo>
                  <a:pt x="93430" y="30109"/>
                </a:lnTo>
                <a:lnTo>
                  <a:pt x="93430" y="30109"/>
                </a:lnTo>
                <a:lnTo>
                  <a:pt x="93236" y="30109"/>
                </a:lnTo>
                <a:lnTo>
                  <a:pt x="93236" y="30109"/>
                </a:lnTo>
                <a:lnTo>
                  <a:pt x="93236" y="29672"/>
                </a:lnTo>
                <a:lnTo>
                  <a:pt x="93430" y="29672"/>
                </a:lnTo>
                <a:lnTo>
                  <a:pt x="93430" y="29672"/>
                </a:lnTo>
                <a:lnTo>
                  <a:pt x="93430" y="29672"/>
                </a:lnTo>
                <a:lnTo>
                  <a:pt x="93430" y="29672"/>
                </a:lnTo>
                <a:lnTo>
                  <a:pt x="93430" y="29672"/>
                </a:lnTo>
                <a:lnTo>
                  <a:pt x="93430" y="29672"/>
                </a:lnTo>
                <a:lnTo>
                  <a:pt x="93625" y="29672"/>
                </a:lnTo>
                <a:lnTo>
                  <a:pt x="93625" y="29672"/>
                </a:lnTo>
                <a:lnTo>
                  <a:pt x="93625" y="29236"/>
                </a:lnTo>
                <a:lnTo>
                  <a:pt x="93625" y="29236"/>
                </a:lnTo>
                <a:lnTo>
                  <a:pt x="93917" y="29236"/>
                </a:lnTo>
                <a:lnTo>
                  <a:pt x="93917" y="29236"/>
                </a:lnTo>
                <a:lnTo>
                  <a:pt x="93917" y="29236"/>
                </a:lnTo>
                <a:lnTo>
                  <a:pt x="93917" y="29236"/>
                </a:lnTo>
                <a:lnTo>
                  <a:pt x="93917" y="29236"/>
                </a:lnTo>
                <a:lnTo>
                  <a:pt x="94111" y="29236"/>
                </a:lnTo>
                <a:lnTo>
                  <a:pt x="94111" y="29236"/>
                </a:lnTo>
                <a:lnTo>
                  <a:pt x="94111" y="29236"/>
                </a:lnTo>
                <a:lnTo>
                  <a:pt x="94111" y="29236"/>
                </a:lnTo>
                <a:lnTo>
                  <a:pt x="94111" y="29236"/>
                </a:lnTo>
                <a:lnTo>
                  <a:pt x="94111" y="28800"/>
                </a:lnTo>
                <a:lnTo>
                  <a:pt x="94306" y="28800"/>
                </a:lnTo>
                <a:lnTo>
                  <a:pt x="94306" y="28800"/>
                </a:lnTo>
                <a:lnTo>
                  <a:pt x="94306" y="28800"/>
                </a:lnTo>
                <a:lnTo>
                  <a:pt x="94306" y="28800"/>
                </a:lnTo>
                <a:lnTo>
                  <a:pt x="94501" y="28800"/>
                </a:lnTo>
                <a:lnTo>
                  <a:pt x="94501" y="28800"/>
                </a:lnTo>
                <a:lnTo>
                  <a:pt x="94501" y="28800"/>
                </a:lnTo>
                <a:lnTo>
                  <a:pt x="94501" y="28800"/>
                </a:lnTo>
                <a:lnTo>
                  <a:pt x="94501" y="28800"/>
                </a:lnTo>
                <a:lnTo>
                  <a:pt x="94501" y="28145"/>
                </a:lnTo>
                <a:lnTo>
                  <a:pt x="94695" y="28145"/>
                </a:lnTo>
                <a:lnTo>
                  <a:pt x="94695" y="28145"/>
                </a:lnTo>
                <a:lnTo>
                  <a:pt x="94695" y="28145"/>
                </a:lnTo>
                <a:lnTo>
                  <a:pt x="94695" y="28145"/>
                </a:lnTo>
                <a:lnTo>
                  <a:pt x="94695" y="28145"/>
                </a:lnTo>
                <a:lnTo>
                  <a:pt x="94695" y="28145"/>
                </a:lnTo>
                <a:lnTo>
                  <a:pt x="94987" y="28145"/>
                </a:lnTo>
                <a:lnTo>
                  <a:pt x="94987" y="27709"/>
                </a:lnTo>
                <a:lnTo>
                  <a:pt x="94987" y="27709"/>
                </a:lnTo>
                <a:lnTo>
                  <a:pt x="94987" y="27709"/>
                </a:lnTo>
                <a:lnTo>
                  <a:pt x="94987" y="27709"/>
                </a:lnTo>
                <a:lnTo>
                  <a:pt x="95182" y="27709"/>
                </a:lnTo>
                <a:lnTo>
                  <a:pt x="95182" y="27709"/>
                </a:lnTo>
                <a:lnTo>
                  <a:pt x="95182" y="27709"/>
                </a:lnTo>
                <a:lnTo>
                  <a:pt x="95182" y="27709"/>
                </a:lnTo>
                <a:lnTo>
                  <a:pt x="95182" y="27709"/>
                </a:lnTo>
                <a:lnTo>
                  <a:pt x="95377" y="27709"/>
                </a:lnTo>
                <a:lnTo>
                  <a:pt x="95377" y="27709"/>
                </a:lnTo>
                <a:lnTo>
                  <a:pt x="95377" y="27272"/>
                </a:lnTo>
                <a:lnTo>
                  <a:pt x="95377" y="27272"/>
                </a:lnTo>
                <a:lnTo>
                  <a:pt x="95377" y="27272"/>
                </a:lnTo>
                <a:lnTo>
                  <a:pt x="95377" y="27272"/>
                </a:lnTo>
                <a:lnTo>
                  <a:pt x="95377" y="27272"/>
                </a:lnTo>
                <a:lnTo>
                  <a:pt x="95377" y="26836"/>
                </a:lnTo>
                <a:lnTo>
                  <a:pt x="95571" y="26836"/>
                </a:lnTo>
                <a:lnTo>
                  <a:pt x="95571" y="26836"/>
                </a:lnTo>
                <a:lnTo>
                  <a:pt x="95571" y="26836"/>
                </a:lnTo>
                <a:lnTo>
                  <a:pt x="95571" y="26836"/>
                </a:lnTo>
                <a:lnTo>
                  <a:pt x="95571" y="26836"/>
                </a:lnTo>
                <a:lnTo>
                  <a:pt x="95571" y="26400"/>
                </a:lnTo>
                <a:lnTo>
                  <a:pt x="95766" y="26400"/>
                </a:lnTo>
                <a:lnTo>
                  <a:pt x="95766" y="26400"/>
                </a:lnTo>
                <a:lnTo>
                  <a:pt x="95766" y="26400"/>
                </a:lnTo>
                <a:lnTo>
                  <a:pt x="95766" y="26400"/>
                </a:lnTo>
                <a:lnTo>
                  <a:pt x="95766" y="26400"/>
                </a:lnTo>
                <a:lnTo>
                  <a:pt x="96058" y="26400"/>
                </a:lnTo>
                <a:lnTo>
                  <a:pt x="96058" y="26400"/>
                </a:lnTo>
                <a:lnTo>
                  <a:pt x="96058" y="26400"/>
                </a:lnTo>
                <a:lnTo>
                  <a:pt x="96058" y="26400"/>
                </a:lnTo>
                <a:lnTo>
                  <a:pt x="96253" y="26400"/>
                </a:lnTo>
                <a:lnTo>
                  <a:pt x="96253" y="26400"/>
                </a:lnTo>
                <a:lnTo>
                  <a:pt x="96253" y="26400"/>
                </a:lnTo>
                <a:lnTo>
                  <a:pt x="96253" y="26400"/>
                </a:lnTo>
                <a:lnTo>
                  <a:pt x="96447" y="26400"/>
                </a:lnTo>
                <a:lnTo>
                  <a:pt x="96447" y="25745"/>
                </a:lnTo>
                <a:lnTo>
                  <a:pt x="96447" y="25745"/>
                </a:lnTo>
                <a:lnTo>
                  <a:pt x="96447" y="25745"/>
                </a:lnTo>
                <a:lnTo>
                  <a:pt x="96447" y="25745"/>
                </a:lnTo>
                <a:lnTo>
                  <a:pt x="96447" y="25745"/>
                </a:lnTo>
                <a:lnTo>
                  <a:pt x="96447" y="25309"/>
                </a:lnTo>
                <a:lnTo>
                  <a:pt x="96253" y="25309"/>
                </a:lnTo>
                <a:lnTo>
                  <a:pt x="96253" y="25309"/>
                </a:lnTo>
                <a:lnTo>
                  <a:pt x="96253" y="25309"/>
                </a:lnTo>
                <a:lnTo>
                  <a:pt x="96253" y="25309"/>
                </a:lnTo>
                <a:lnTo>
                  <a:pt x="96253" y="25309"/>
                </a:lnTo>
                <a:lnTo>
                  <a:pt x="96253" y="25309"/>
                </a:lnTo>
                <a:lnTo>
                  <a:pt x="96253" y="25309"/>
                </a:lnTo>
                <a:lnTo>
                  <a:pt x="96253" y="25309"/>
                </a:lnTo>
                <a:lnTo>
                  <a:pt x="96253" y="24872"/>
                </a:lnTo>
                <a:lnTo>
                  <a:pt x="96058" y="24872"/>
                </a:lnTo>
                <a:lnTo>
                  <a:pt x="96058" y="24872"/>
                </a:lnTo>
                <a:lnTo>
                  <a:pt x="96058" y="24872"/>
                </a:lnTo>
                <a:lnTo>
                  <a:pt x="96058" y="24436"/>
                </a:lnTo>
                <a:lnTo>
                  <a:pt x="96058" y="24436"/>
                </a:lnTo>
                <a:lnTo>
                  <a:pt x="96058" y="24436"/>
                </a:lnTo>
                <a:lnTo>
                  <a:pt x="96058" y="24436"/>
                </a:lnTo>
                <a:lnTo>
                  <a:pt x="96058" y="24436"/>
                </a:lnTo>
                <a:lnTo>
                  <a:pt x="95766" y="24436"/>
                </a:lnTo>
                <a:lnTo>
                  <a:pt x="95766" y="24436"/>
                </a:lnTo>
                <a:lnTo>
                  <a:pt x="95766" y="24000"/>
                </a:lnTo>
                <a:lnTo>
                  <a:pt x="95766" y="24000"/>
                </a:lnTo>
                <a:lnTo>
                  <a:pt x="96058" y="24000"/>
                </a:lnTo>
                <a:lnTo>
                  <a:pt x="96058" y="24000"/>
                </a:lnTo>
                <a:lnTo>
                  <a:pt x="95766" y="24000"/>
                </a:lnTo>
                <a:lnTo>
                  <a:pt x="95766" y="24000"/>
                </a:lnTo>
                <a:lnTo>
                  <a:pt x="95766" y="24000"/>
                </a:lnTo>
                <a:lnTo>
                  <a:pt x="95766" y="23345"/>
                </a:lnTo>
                <a:lnTo>
                  <a:pt x="95766" y="23345"/>
                </a:lnTo>
                <a:lnTo>
                  <a:pt x="95571" y="23345"/>
                </a:lnTo>
                <a:lnTo>
                  <a:pt x="95571" y="23345"/>
                </a:lnTo>
                <a:lnTo>
                  <a:pt x="95571" y="23345"/>
                </a:lnTo>
                <a:lnTo>
                  <a:pt x="95571" y="23345"/>
                </a:lnTo>
                <a:lnTo>
                  <a:pt x="95571" y="23345"/>
                </a:lnTo>
                <a:lnTo>
                  <a:pt x="95377" y="23345"/>
                </a:lnTo>
                <a:lnTo>
                  <a:pt x="95377" y="23345"/>
                </a:lnTo>
                <a:lnTo>
                  <a:pt x="95377" y="22909"/>
                </a:lnTo>
                <a:lnTo>
                  <a:pt x="95377" y="22909"/>
                </a:lnTo>
                <a:lnTo>
                  <a:pt x="95377" y="22909"/>
                </a:lnTo>
                <a:lnTo>
                  <a:pt x="95377" y="22909"/>
                </a:lnTo>
                <a:lnTo>
                  <a:pt x="95377" y="22472"/>
                </a:lnTo>
                <a:lnTo>
                  <a:pt x="95377" y="22472"/>
                </a:lnTo>
                <a:lnTo>
                  <a:pt x="95377" y="22472"/>
                </a:lnTo>
                <a:lnTo>
                  <a:pt x="95377" y="22472"/>
                </a:lnTo>
                <a:lnTo>
                  <a:pt x="95377" y="22472"/>
                </a:lnTo>
                <a:lnTo>
                  <a:pt x="95377" y="22472"/>
                </a:lnTo>
                <a:lnTo>
                  <a:pt x="95182" y="22472"/>
                </a:lnTo>
                <a:lnTo>
                  <a:pt x="95182" y="22036"/>
                </a:lnTo>
                <a:lnTo>
                  <a:pt x="95182" y="22036"/>
                </a:lnTo>
                <a:lnTo>
                  <a:pt x="95182" y="22036"/>
                </a:lnTo>
                <a:lnTo>
                  <a:pt x="95182" y="22036"/>
                </a:lnTo>
                <a:lnTo>
                  <a:pt x="95182" y="22036"/>
                </a:lnTo>
                <a:lnTo>
                  <a:pt x="94987" y="22036"/>
                </a:lnTo>
                <a:lnTo>
                  <a:pt x="94987" y="22036"/>
                </a:lnTo>
                <a:lnTo>
                  <a:pt x="94987" y="22036"/>
                </a:lnTo>
                <a:lnTo>
                  <a:pt x="94695" y="22036"/>
                </a:lnTo>
                <a:lnTo>
                  <a:pt x="94695" y="22036"/>
                </a:lnTo>
                <a:lnTo>
                  <a:pt x="94695" y="22036"/>
                </a:lnTo>
                <a:lnTo>
                  <a:pt x="94695" y="22036"/>
                </a:lnTo>
                <a:lnTo>
                  <a:pt x="94501" y="22036"/>
                </a:lnTo>
                <a:lnTo>
                  <a:pt x="94501" y="22036"/>
                </a:lnTo>
                <a:lnTo>
                  <a:pt x="94501" y="22036"/>
                </a:lnTo>
                <a:lnTo>
                  <a:pt x="94501" y="22036"/>
                </a:lnTo>
                <a:lnTo>
                  <a:pt x="94501" y="22036"/>
                </a:lnTo>
                <a:lnTo>
                  <a:pt x="94501" y="22036"/>
                </a:lnTo>
                <a:lnTo>
                  <a:pt x="94501" y="22036"/>
                </a:lnTo>
                <a:lnTo>
                  <a:pt x="94306" y="22036"/>
                </a:lnTo>
                <a:lnTo>
                  <a:pt x="94306" y="22036"/>
                </a:lnTo>
                <a:lnTo>
                  <a:pt x="94306" y="21600"/>
                </a:lnTo>
                <a:lnTo>
                  <a:pt x="94306" y="21600"/>
                </a:lnTo>
                <a:lnTo>
                  <a:pt x="94111" y="21600"/>
                </a:lnTo>
                <a:lnTo>
                  <a:pt x="94111" y="21600"/>
                </a:lnTo>
                <a:lnTo>
                  <a:pt x="94111" y="21600"/>
                </a:lnTo>
                <a:lnTo>
                  <a:pt x="94111" y="21600"/>
                </a:lnTo>
                <a:lnTo>
                  <a:pt x="94111" y="21600"/>
                </a:lnTo>
                <a:lnTo>
                  <a:pt x="94111" y="21600"/>
                </a:lnTo>
                <a:lnTo>
                  <a:pt x="94111" y="20945"/>
                </a:lnTo>
                <a:lnTo>
                  <a:pt x="94111" y="20945"/>
                </a:lnTo>
                <a:lnTo>
                  <a:pt x="94111" y="20945"/>
                </a:lnTo>
                <a:lnTo>
                  <a:pt x="94111" y="20945"/>
                </a:lnTo>
                <a:lnTo>
                  <a:pt x="94111" y="20945"/>
                </a:lnTo>
                <a:lnTo>
                  <a:pt x="94111" y="20945"/>
                </a:lnTo>
                <a:lnTo>
                  <a:pt x="93917" y="20945"/>
                </a:lnTo>
                <a:lnTo>
                  <a:pt x="93917" y="20945"/>
                </a:lnTo>
                <a:lnTo>
                  <a:pt x="93917" y="20945"/>
                </a:lnTo>
                <a:lnTo>
                  <a:pt x="93917" y="20945"/>
                </a:lnTo>
                <a:lnTo>
                  <a:pt x="93625" y="20945"/>
                </a:lnTo>
                <a:lnTo>
                  <a:pt x="93625" y="20945"/>
                </a:lnTo>
                <a:lnTo>
                  <a:pt x="93625" y="20945"/>
                </a:lnTo>
                <a:lnTo>
                  <a:pt x="93625" y="20945"/>
                </a:lnTo>
                <a:lnTo>
                  <a:pt x="93917" y="20945"/>
                </a:lnTo>
                <a:lnTo>
                  <a:pt x="93917" y="21600"/>
                </a:lnTo>
                <a:lnTo>
                  <a:pt x="93917" y="21600"/>
                </a:lnTo>
                <a:lnTo>
                  <a:pt x="93917" y="21600"/>
                </a:lnTo>
                <a:lnTo>
                  <a:pt x="93917" y="21600"/>
                </a:lnTo>
                <a:lnTo>
                  <a:pt x="93917" y="21600"/>
                </a:lnTo>
                <a:lnTo>
                  <a:pt x="93917" y="21600"/>
                </a:lnTo>
                <a:lnTo>
                  <a:pt x="93917" y="21600"/>
                </a:lnTo>
                <a:lnTo>
                  <a:pt x="93917" y="22036"/>
                </a:lnTo>
                <a:lnTo>
                  <a:pt x="93917" y="22036"/>
                </a:lnTo>
                <a:lnTo>
                  <a:pt x="93917" y="22036"/>
                </a:lnTo>
                <a:lnTo>
                  <a:pt x="93917" y="22036"/>
                </a:lnTo>
                <a:lnTo>
                  <a:pt x="93917" y="22036"/>
                </a:lnTo>
                <a:lnTo>
                  <a:pt x="93917" y="22036"/>
                </a:lnTo>
                <a:lnTo>
                  <a:pt x="93917" y="22472"/>
                </a:lnTo>
                <a:lnTo>
                  <a:pt x="93917" y="22472"/>
                </a:lnTo>
                <a:lnTo>
                  <a:pt x="93917" y="22472"/>
                </a:lnTo>
                <a:lnTo>
                  <a:pt x="93917" y="22472"/>
                </a:lnTo>
                <a:lnTo>
                  <a:pt x="93917" y="22472"/>
                </a:lnTo>
                <a:lnTo>
                  <a:pt x="93917" y="22472"/>
                </a:lnTo>
                <a:lnTo>
                  <a:pt x="93917" y="22036"/>
                </a:lnTo>
                <a:lnTo>
                  <a:pt x="93625" y="22036"/>
                </a:lnTo>
                <a:lnTo>
                  <a:pt x="93625" y="22036"/>
                </a:lnTo>
                <a:lnTo>
                  <a:pt x="93625" y="22036"/>
                </a:lnTo>
                <a:lnTo>
                  <a:pt x="93625" y="22036"/>
                </a:lnTo>
                <a:lnTo>
                  <a:pt x="93625" y="22036"/>
                </a:lnTo>
                <a:lnTo>
                  <a:pt x="93625" y="21600"/>
                </a:lnTo>
                <a:lnTo>
                  <a:pt x="93430" y="21600"/>
                </a:lnTo>
                <a:lnTo>
                  <a:pt x="93430" y="21600"/>
                </a:lnTo>
                <a:lnTo>
                  <a:pt x="93430" y="21600"/>
                </a:lnTo>
                <a:lnTo>
                  <a:pt x="93430" y="21600"/>
                </a:lnTo>
                <a:lnTo>
                  <a:pt x="93430" y="21600"/>
                </a:lnTo>
                <a:lnTo>
                  <a:pt x="93430" y="20945"/>
                </a:lnTo>
                <a:lnTo>
                  <a:pt x="93430" y="20945"/>
                </a:lnTo>
                <a:lnTo>
                  <a:pt x="93430" y="20945"/>
                </a:lnTo>
                <a:lnTo>
                  <a:pt x="93430" y="20945"/>
                </a:lnTo>
                <a:lnTo>
                  <a:pt x="93625" y="20945"/>
                </a:lnTo>
                <a:lnTo>
                  <a:pt x="93625" y="20945"/>
                </a:lnTo>
                <a:lnTo>
                  <a:pt x="93430" y="20945"/>
                </a:lnTo>
                <a:lnTo>
                  <a:pt x="93430" y="20945"/>
                </a:lnTo>
                <a:lnTo>
                  <a:pt x="93430" y="20945"/>
                </a:lnTo>
                <a:lnTo>
                  <a:pt x="93430" y="20509"/>
                </a:lnTo>
                <a:lnTo>
                  <a:pt x="93430" y="20509"/>
                </a:lnTo>
                <a:lnTo>
                  <a:pt x="93236" y="20509"/>
                </a:lnTo>
                <a:lnTo>
                  <a:pt x="93236" y="20945"/>
                </a:lnTo>
                <a:lnTo>
                  <a:pt x="93236" y="20945"/>
                </a:lnTo>
                <a:lnTo>
                  <a:pt x="93236" y="20945"/>
                </a:lnTo>
                <a:lnTo>
                  <a:pt x="93236" y="20945"/>
                </a:lnTo>
                <a:lnTo>
                  <a:pt x="93041" y="20945"/>
                </a:lnTo>
                <a:lnTo>
                  <a:pt x="93041" y="20945"/>
                </a:lnTo>
                <a:lnTo>
                  <a:pt x="93041" y="20945"/>
                </a:lnTo>
                <a:lnTo>
                  <a:pt x="92846" y="20945"/>
                </a:lnTo>
                <a:lnTo>
                  <a:pt x="92846" y="20945"/>
                </a:lnTo>
                <a:lnTo>
                  <a:pt x="93041" y="20945"/>
                </a:lnTo>
                <a:lnTo>
                  <a:pt x="93041" y="20945"/>
                </a:lnTo>
                <a:lnTo>
                  <a:pt x="92846" y="20945"/>
                </a:lnTo>
                <a:lnTo>
                  <a:pt x="92846" y="21600"/>
                </a:lnTo>
                <a:lnTo>
                  <a:pt x="93041" y="21600"/>
                </a:lnTo>
                <a:lnTo>
                  <a:pt x="93041" y="21600"/>
                </a:lnTo>
                <a:lnTo>
                  <a:pt x="92846" y="21600"/>
                </a:lnTo>
                <a:lnTo>
                  <a:pt x="92846" y="21600"/>
                </a:lnTo>
                <a:lnTo>
                  <a:pt x="92846" y="22036"/>
                </a:lnTo>
                <a:lnTo>
                  <a:pt x="92846" y="22036"/>
                </a:lnTo>
                <a:lnTo>
                  <a:pt x="92846" y="22036"/>
                </a:lnTo>
                <a:lnTo>
                  <a:pt x="92846" y="22036"/>
                </a:lnTo>
                <a:lnTo>
                  <a:pt x="92846" y="21600"/>
                </a:lnTo>
                <a:lnTo>
                  <a:pt x="92554" y="21600"/>
                </a:lnTo>
                <a:lnTo>
                  <a:pt x="92554" y="21600"/>
                </a:lnTo>
                <a:lnTo>
                  <a:pt x="92554" y="21600"/>
                </a:lnTo>
                <a:lnTo>
                  <a:pt x="92554" y="21600"/>
                </a:lnTo>
                <a:lnTo>
                  <a:pt x="92554" y="21600"/>
                </a:lnTo>
                <a:lnTo>
                  <a:pt x="92360" y="21600"/>
                </a:lnTo>
                <a:lnTo>
                  <a:pt x="92360" y="21600"/>
                </a:lnTo>
                <a:lnTo>
                  <a:pt x="92360" y="21600"/>
                </a:lnTo>
                <a:lnTo>
                  <a:pt x="92360" y="21600"/>
                </a:lnTo>
                <a:lnTo>
                  <a:pt x="92165" y="21600"/>
                </a:lnTo>
                <a:lnTo>
                  <a:pt x="92165" y="21600"/>
                </a:lnTo>
                <a:lnTo>
                  <a:pt x="92165" y="20945"/>
                </a:lnTo>
                <a:lnTo>
                  <a:pt x="92165" y="20945"/>
                </a:lnTo>
                <a:lnTo>
                  <a:pt x="92165" y="20945"/>
                </a:lnTo>
                <a:lnTo>
                  <a:pt x="91970" y="20945"/>
                </a:lnTo>
                <a:lnTo>
                  <a:pt x="91970" y="20945"/>
                </a:lnTo>
                <a:lnTo>
                  <a:pt x="91970" y="20945"/>
                </a:lnTo>
                <a:lnTo>
                  <a:pt x="91970" y="20509"/>
                </a:lnTo>
                <a:lnTo>
                  <a:pt x="91970" y="20509"/>
                </a:lnTo>
                <a:lnTo>
                  <a:pt x="91970" y="20509"/>
                </a:lnTo>
                <a:lnTo>
                  <a:pt x="92165" y="20509"/>
                </a:lnTo>
                <a:lnTo>
                  <a:pt x="92165" y="20509"/>
                </a:lnTo>
                <a:lnTo>
                  <a:pt x="92165" y="20072"/>
                </a:lnTo>
                <a:lnTo>
                  <a:pt x="92165" y="20072"/>
                </a:lnTo>
                <a:lnTo>
                  <a:pt x="92165" y="20072"/>
                </a:lnTo>
                <a:lnTo>
                  <a:pt x="92165" y="20072"/>
                </a:lnTo>
                <a:lnTo>
                  <a:pt x="92360" y="20072"/>
                </a:lnTo>
                <a:lnTo>
                  <a:pt x="92360" y="20072"/>
                </a:lnTo>
                <a:lnTo>
                  <a:pt x="92360" y="20072"/>
                </a:lnTo>
                <a:lnTo>
                  <a:pt x="92360" y="20072"/>
                </a:lnTo>
                <a:lnTo>
                  <a:pt x="92554" y="20072"/>
                </a:lnTo>
                <a:lnTo>
                  <a:pt x="92554" y="20072"/>
                </a:lnTo>
                <a:lnTo>
                  <a:pt x="92554" y="20072"/>
                </a:lnTo>
                <a:lnTo>
                  <a:pt x="92554" y="20072"/>
                </a:lnTo>
                <a:lnTo>
                  <a:pt x="92554" y="20072"/>
                </a:lnTo>
                <a:lnTo>
                  <a:pt x="92554" y="20509"/>
                </a:lnTo>
                <a:lnTo>
                  <a:pt x="92554" y="20509"/>
                </a:lnTo>
                <a:lnTo>
                  <a:pt x="92554" y="20509"/>
                </a:lnTo>
                <a:lnTo>
                  <a:pt x="92846" y="20509"/>
                </a:lnTo>
                <a:lnTo>
                  <a:pt x="92846" y="20509"/>
                </a:lnTo>
                <a:lnTo>
                  <a:pt x="92846" y="20509"/>
                </a:lnTo>
                <a:lnTo>
                  <a:pt x="92846" y="20509"/>
                </a:lnTo>
                <a:lnTo>
                  <a:pt x="92846" y="20072"/>
                </a:lnTo>
                <a:lnTo>
                  <a:pt x="92846" y="20072"/>
                </a:lnTo>
                <a:lnTo>
                  <a:pt x="93041" y="20072"/>
                </a:lnTo>
                <a:lnTo>
                  <a:pt x="93041" y="20072"/>
                </a:lnTo>
                <a:lnTo>
                  <a:pt x="92846" y="20072"/>
                </a:lnTo>
                <a:lnTo>
                  <a:pt x="92846" y="20072"/>
                </a:lnTo>
                <a:lnTo>
                  <a:pt x="92846" y="20072"/>
                </a:lnTo>
                <a:lnTo>
                  <a:pt x="92846" y="20072"/>
                </a:lnTo>
                <a:lnTo>
                  <a:pt x="92846" y="20072"/>
                </a:lnTo>
                <a:lnTo>
                  <a:pt x="92554" y="20072"/>
                </a:lnTo>
                <a:lnTo>
                  <a:pt x="92554" y="20072"/>
                </a:lnTo>
                <a:lnTo>
                  <a:pt x="92554" y="20072"/>
                </a:lnTo>
                <a:lnTo>
                  <a:pt x="92554" y="20072"/>
                </a:lnTo>
                <a:lnTo>
                  <a:pt x="92846" y="20072"/>
                </a:lnTo>
                <a:lnTo>
                  <a:pt x="92846" y="20072"/>
                </a:lnTo>
                <a:lnTo>
                  <a:pt x="92846" y="19636"/>
                </a:lnTo>
                <a:lnTo>
                  <a:pt x="92846" y="19636"/>
                </a:lnTo>
                <a:lnTo>
                  <a:pt x="92554" y="19636"/>
                </a:lnTo>
                <a:lnTo>
                  <a:pt x="92554" y="19636"/>
                </a:lnTo>
                <a:lnTo>
                  <a:pt x="92554" y="19636"/>
                </a:lnTo>
                <a:lnTo>
                  <a:pt x="92554" y="19636"/>
                </a:lnTo>
                <a:lnTo>
                  <a:pt x="92360" y="19636"/>
                </a:lnTo>
                <a:lnTo>
                  <a:pt x="92360" y="19636"/>
                </a:lnTo>
                <a:lnTo>
                  <a:pt x="92360" y="19636"/>
                </a:lnTo>
                <a:lnTo>
                  <a:pt x="92165" y="19636"/>
                </a:lnTo>
                <a:lnTo>
                  <a:pt x="92165" y="19636"/>
                </a:lnTo>
                <a:lnTo>
                  <a:pt x="92165" y="19636"/>
                </a:lnTo>
                <a:lnTo>
                  <a:pt x="92165" y="19636"/>
                </a:lnTo>
                <a:lnTo>
                  <a:pt x="92165" y="19636"/>
                </a:lnTo>
                <a:lnTo>
                  <a:pt x="92165" y="19636"/>
                </a:lnTo>
                <a:lnTo>
                  <a:pt x="91970" y="19636"/>
                </a:lnTo>
                <a:lnTo>
                  <a:pt x="91970" y="19636"/>
                </a:lnTo>
                <a:lnTo>
                  <a:pt x="91970" y="19200"/>
                </a:lnTo>
                <a:lnTo>
                  <a:pt x="91970" y="19200"/>
                </a:lnTo>
                <a:lnTo>
                  <a:pt x="91970" y="19200"/>
                </a:lnTo>
                <a:lnTo>
                  <a:pt x="91970" y="19636"/>
                </a:lnTo>
                <a:lnTo>
                  <a:pt x="91970" y="19636"/>
                </a:lnTo>
                <a:lnTo>
                  <a:pt x="91970" y="19636"/>
                </a:lnTo>
                <a:lnTo>
                  <a:pt x="91970" y="19636"/>
                </a:lnTo>
                <a:lnTo>
                  <a:pt x="91970" y="19636"/>
                </a:lnTo>
                <a:lnTo>
                  <a:pt x="91776" y="19636"/>
                </a:lnTo>
                <a:lnTo>
                  <a:pt x="91776" y="19636"/>
                </a:lnTo>
                <a:lnTo>
                  <a:pt x="91776" y="20072"/>
                </a:lnTo>
                <a:lnTo>
                  <a:pt x="91776" y="20072"/>
                </a:lnTo>
                <a:lnTo>
                  <a:pt x="91484" y="20072"/>
                </a:lnTo>
                <a:lnTo>
                  <a:pt x="91484" y="20072"/>
                </a:lnTo>
                <a:lnTo>
                  <a:pt x="91484" y="20072"/>
                </a:lnTo>
                <a:lnTo>
                  <a:pt x="91484" y="20072"/>
                </a:lnTo>
                <a:lnTo>
                  <a:pt x="91484" y="20072"/>
                </a:lnTo>
                <a:lnTo>
                  <a:pt x="91289" y="20072"/>
                </a:lnTo>
                <a:lnTo>
                  <a:pt x="91289" y="20072"/>
                </a:lnTo>
                <a:lnTo>
                  <a:pt x="91289" y="20072"/>
                </a:lnTo>
                <a:lnTo>
                  <a:pt x="91289" y="20072"/>
                </a:lnTo>
                <a:lnTo>
                  <a:pt x="91289" y="20072"/>
                </a:lnTo>
                <a:lnTo>
                  <a:pt x="91094" y="20072"/>
                </a:lnTo>
                <a:lnTo>
                  <a:pt x="91094" y="20072"/>
                </a:lnTo>
                <a:lnTo>
                  <a:pt x="91094" y="20072"/>
                </a:lnTo>
                <a:lnTo>
                  <a:pt x="91094" y="20072"/>
                </a:lnTo>
                <a:lnTo>
                  <a:pt x="90900" y="20072"/>
                </a:lnTo>
                <a:lnTo>
                  <a:pt x="90900" y="20072"/>
                </a:lnTo>
                <a:lnTo>
                  <a:pt x="90900" y="20072"/>
                </a:lnTo>
                <a:lnTo>
                  <a:pt x="90900" y="20509"/>
                </a:lnTo>
                <a:lnTo>
                  <a:pt x="90900" y="20509"/>
                </a:lnTo>
                <a:lnTo>
                  <a:pt x="90705" y="20509"/>
                </a:lnTo>
                <a:lnTo>
                  <a:pt x="90705" y="20509"/>
                </a:lnTo>
                <a:lnTo>
                  <a:pt x="90705" y="20509"/>
                </a:lnTo>
                <a:lnTo>
                  <a:pt x="90705" y="20509"/>
                </a:lnTo>
                <a:lnTo>
                  <a:pt x="90413" y="20509"/>
                </a:lnTo>
                <a:lnTo>
                  <a:pt x="90413" y="20509"/>
                </a:lnTo>
                <a:lnTo>
                  <a:pt x="90413" y="20509"/>
                </a:lnTo>
                <a:lnTo>
                  <a:pt x="90218" y="20509"/>
                </a:lnTo>
                <a:lnTo>
                  <a:pt x="90218" y="20509"/>
                </a:lnTo>
                <a:lnTo>
                  <a:pt x="90218" y="20509"/>
                </a:lnTo>
                <a:lnTo>
                  <a:pt x="90218" y="20072"/>
                </a:lnTo>
                <a:lnTo>
                  <a:pt x="90218" y="20072"/>
                </a:lnTo>
                <a:lnTo>
                  <a:pt x="90218" y="20072"/>
                </a:lnTo>
                <a:lnTo>
                  <a:pt x="90218" y="20072"/>
                </a:lnTo>
                <a:lnTo>
                  <a:pt x="90218" y="20072"/>
                </a:lnTo>
                <a:lnTo>
                  <a:pt x="90218" y="20072"/>
                </a:lnTo>
                <a:lnTo>
                  <a:pt x="90413" y="20072"/>
                </a:lnTo>
                <a:lnTo>
                  <a:pt x="90413" y="20072"/>
                </a:lnTo>
                <a:lnTo>
                  <a:pt x="90413" y="19636"/>
                </a:lnTo>
                <a:lnTo>
                  <a:pt x="90413" y="19636"/>
                </a:lnTo>
                <a:lnTo>
                  <a:pt x="90218" y="19636"/>
                </a:lnTo>
                <a:lnTo>
                  <a:pt x="90218" y="19636"/>
                </a:lnTo>
                <a:lnTo>
                  <a:pt x="90218" y="19636"/>
                </a:lnTo>
                <a:lnTo>
                  <a:pt x="90218" y="19636"/>
                </a:lnTo>
                <a:lnTo>
                  <a:pt x="90218" y="19200"/>
                </a:lnTo>
                <a:lnTo>
                  <a:pt x="90218" y="19200"/>
                </a:lnTo>
                <a:lnTo>
                  <a:pt x="90218" y="19200"/>
                </a:lnTo>
                <a:lnTo>
                  <a:pt x="90413" y="19200"/>
                </a:lnTo>
                <a:lnTo>
                  <a:pt x="90413" y="19200"/>
                </a:lnTo>
                <a:lnTo>
                  <a:pt x="90413" y="19200"/>
                </a:lnTo>
                <a:lnTo>
                  <a:pt x="90413" y="19200"/>
                </a:lnTo>
                <a:lnTo>
                  <a:pt x="90705" y="19200"/>
                </a:lnTo>
                <a:lnTo>
                  <a:pt x="90705" y="19200"/>
                </a:lnTo>
                <a:lnTo>
                  <a:pt x="90705" y="19200"/>
                </a:lnTo>
                <a:lnTo>
                  <a:pt x="90705" y="19200"/>
                </a:lnTo>
                <a:lnTo>
                  <a:pt x="90900" y="19200"/>
                </a:lnTo>
                <a:lnTo>
                  <a:pt x="90900" y="19200"/>
                </a:lnTo>
                <a:lnTo>
                  <a:pt x="90900" y="19200"/>
                </a:lnTo>
                <a:lnTo>
                  <a:pt x="90900" y="19200"/>
                </a:lnTo>
                <a:lnTo>
                  <a:pt x="91094" y="19200"/>
                </a:lnTo>
                <a:lnTo>
                  <a:pt x="91094" y="19200"/>
                </a:lnTo>
                <a:lnTo>
                  <a:pt x="91094" y="19200"/>
                </a:lnTo>
                <a:lnTo>
                  <a:pt x="91094" y="19200"/>
                </a:lnTo>
                <a:lnTo>
                  <a:pt x="91289" y="19200"/>
                </a:lnTo>
                <a:lnTo>
                  <a:pt x="91289" y="19200"/>
                </a:lnTo>
                <a:lnTo>
                  <a:pt x="91289" y="19200"/>
                </a:lnTo>
                <a:lnTo>
                  <a:pt x="91289" y="19200"/>
                </a:lnTo>
                <a:lnTo>
                  <a:pt x="91289" y="19200"/>
                </a:lnTo>
                <a:lnTo>
                  <a:pt x="91484" y="19200"/>
                </a:lnTo>
                <a:lnTo>
                  <a:pt x="91484" y="19200"/>
                </a:lnTo>
                <a:lnTo>
                  <a:pt x="91484" y="18545"/>
                </a:lnTo>
                <a:lnTo>
                  <a:pt x="91484" y="18545"/>
                </a:lnTo>
                <a:lnTo>
                  <a:pt x="91484" y="18545"/>
                </a:lnTo>
                <a:lnTo>
                  <a:pt x="91776" y="18545"/>
                </a:lnTo>
                <a:lnTo>
                  <a:pt x="91776" y="18545"/>
                </a:lnTo>
                <a:lnTo>
                  <a:pt x="91776" y="18545"/>
                </a:lnTo>
                <a:lnTo>
                  <a:pt x="91776" y="18545"/>
                </a:lnTo>
                <a:lnTo>
                  <a:pt x="91776" y="18109"/>
                </a:lnTo>
                <a:lnTo>
                  <a:pt x="91776" y="18109"/>
                </a:lnTo>
                <a:lnTo>
                  <a:pt x="91484" y="18109"/>
                </a:lnTo>
                <a:lnTo>
                  <a:pt x="91484" y="18109"/>
                </a:lnTo>
                <a:lnTo>
                  <a:pt x="91484" y="18109"/>
                </a:lnTo>
                <a:lnTo>
                  <a:pt x="91484" y="18109"/>
                </a:lnTo>
                <a:lnTo>
                  <a:pt x="91484" y="18109"/>
                </a:lnTo>
                <a:lnTo>
                  <a:pt x="91289" y="18109"/>
                </a:lnTo>
                <a:lnTo>
                  <a:pt x="91289" y="18109"/>
                </a:lnTo>
                <a:lnTo>
                  <a:pt x="91289" y="18109"/>
                </a:lnTo>
                <a:lnTo>
                  <a:pt x="91289" y="18109"/>
                </a:lnTo>
                <a:lnTo>
                  <a:pt x="91289" y="17672"/>
                </a:lnTo>
                <a:lnTo>
                  <a:pt x="91289" y="17672"/>
                </a:lnTo>
                <a:lnTo>
                  <a:pt x="91094" y="17672"/>
                </a:lnTo>
                <a:lnTo>
                  <a:pt x="91094" y="17672"/>
                </a:lnTo>
                <a:lnTo>
                  <a:pt x="91094" y="17672"/>
                </a:lnTo>
                <a:lnTo>
                  <a:pt x="90900" y="17672"/>
                </a:lnTo>
                <a:lnTo>
                  <a:pt x="90900" y="17672"/>
                </a:lnTo>
                <a:lnTo>
                  <a:pt x="90900" y="17672"/>
                </a:lnTo>
                <a:lnTo>
                  <a:pt x="90900" y="17672"/>
                </a:lnTo>
                <a:lnTo>
                  <a:pt x="90900" y="17672"/>
                </a:lnTo>
                <a:lnTo>
                  <a:pt x="90705" y="17672"/>
                </a:lnTo>
                <a:lnTo>
                  <a:pt x="90705" y="17672"/>
                </a:lnTo>
                <a:lnTo>
                  <a:pt x="90705" y="17672"/>
                </a:lnTo>
                <a:lnTo>
                  <a:pt x="90705" y="17672"/>
                </a:lnTo>
                <a:lnTo>
                  <a:pt x="90705" y="17672"/>
                </a:lnTo>
                <a:lnTo>
                  <a:pt x="90705" y="17672"/>
                </a:lnTo>
                <a:lnTo>
                  <a:pt x="90705" y="17672"/>
                </a:lnTo>
                <a:lnTo>
                  <a:pt x="90413" y="17672"/>
                </a:lnTo>
                <a:lnTo>
                  <a:pt x="90413" y="17672"/>
                </a:lnTo>
                <a:lnTo>
                  <a:pt x="90413" y="17672"/>
                </a:lnTo>
                <a:lnTo>
                  <a:pt x="90413" y="17236"/>
                </a:lnTo>
                <a:lnTo>
                  <a:pt x="90218" y="17236"/>
                </a:lnTo>
                <a:lnTo>
                  <a:pt x="90218" y="17236"/>
                </a:lnTo>
                <a:lnTo>
                  <a:pt x="90218" y="17236"/>
                </a:lnTo>
                <a:lnTo>
                  <a:pt x="90218" y="17236"/>
                </a:lnTo>
                <a:lnTo>
                  <a:pt x="90218" y="17236"/>
                </a:lnTo>
                <a:lnTo>
                  <a:pt x="90024" y="17236"/>
                </a:lnTo>
                <a:lnTo>
                  <a:pt x="90024" y="17236"/>
                </a:lnTo>
                <a:lnTo>
                  <a:pt x="90024" y="17236"/>
                </a:lnTo>
                <a:lnTo>
                  <a:pt x="90024" y="17236"/>
                </a:lnTo>
                <a:lnTo>
                  <a:pt x="90024" y="17236"/>
                </a:lnTo>
                <a:lnTo>
                  <a:pt x="89829" y="17236"/>
                </a:lnTo>
                <a:lnTo>
                  <a:pt x="89829" y="17236"/>
                </a:lnTo>
                <a:lnTo>
                  <a:pt x="89829" y="17236"/>
                </a:lnTo>
                <a:lnTo>
                  <a:pt x="89635" y="17236"/>
                </a:lnTo>
                <a:lnTo>
                  <a:pt x="89635" y="17236"/>
                </a:lnTo>
                <a:lnTo>
                  <a:pt x="89635" y="16800"/>
                </a:lnTo>
                <a:lnTo>
                  <a:pt x="89635" y="16800"/>
                </a:lnTo>
                <a:lnTo>
                  <a:pt x="89635" y="16800"/>
                </a:lnTo>
                <a:lnTo>
                  <a:pt x="89635" y="16800"/>
                </a:lnTo>
                <a:lnTo>
                  <a:pt x="89635" y="16800"/>
                </a:lnTo>
                <a:lnTo>
                  <a:pt x="89635" y="16800"/>
                </a:lnTo>
                <a:lnTo>
                  <a:pt x="89635" y="16800"/>
                </a:lnTo>
                <a:lnTo>
                  <a:pt x="89635" y="16800"/>
                </a:lnTo>
                <a:lnTo>
                  <a:pt x="89829" y="16800"/>
                </a:lnTo>
                <a:lnTo>
                  <a:pt x="89829" y="16800"/>
                </a:lnTo>
                <a:lnTo>
                  <a:pt x="89829" y="16145"/>
                </a:lnTo>
                <a:lnTo>
                  <a:pt x="89829" y="16145"/>
                </a:lnTo>
                <a:lnTo>
                  <a:pt x="89829" y="16145"/>
                </a:lnTo>
                <a:lnTo>
                  <a:pt x="89829" y="16145"/>
                </a:lnTo>
                <a:lnTo>
                  <a:pt x="89829" y="16145"/>
                </a:lnTo>
                <a:lnTo>
                  <a:pt x="89635" y="16145"/>
                </a:lnTo>
                <a:lnTo>
                  <a:pt x="89635" y="16145"/>
                </a:lnTo>
                <a:lnTo>
                  <a:pt x="89635" y="16145"/>
                </a:lnTo>
                <a:lnTo>
                  <a:pt x="89635" y="16145"/>
                </a:lnTo>
                <a:lnTo>
                  <a:pt x="89440" y="16145"/>
                </a:lnTo>
                <a:lnTo>
                  <a:pt x="89440" y="16145"/>
                </a:lnTo>
                <a:lnTo>
                  <a:pt x="89440" y="16145"/>
                </a:lnTo>
                <a:lnTo>
                  <a:pt x="89440" y="16145"/>
                </a:lnTo>
                <a:lnTo>
                  <a:pt x="89440" y="16145"/>
                </a:lnTo>
                <a:lnTo>
                  <a:pt x="89148" y="16145"/>
                </a:lnTo>
                <a:lnTo>
                  <a:pt x="89148" y="16145"/>
                </a:lnTo>
                <a:lnTo>
                  <a:pt x="89148" y="16145"/>
                </a:lnTo>
                <a:lnTo>
                  <a:pt x="89148" y="16145"/>
                </a:lnTo>
                <a:lnTo>
                  <a:pt x="89148" y="16145"/>
                </a:lnTo>
                <a:lnTo>
                  <a:pt x="88953" y="16145"/>
                </a:lnTo>
                <a:lnTo>
                  <a:pt x="88953" y="16145"/>
                </a:lnTo>
                <a:lnTo>
                  <a:pt x="88953" y="16800"/>
                </a:lnTo>
                <a:lnTo>
                  <a:pt x="88953" y="16800"/>
                </a:lnTo>
                <a:lnTo>
                  <a:pt x="88953" y="16145"/>
                </a:lnTo>
                <a:lnTo>
                  <a:pt x="88953" y="16145"/>
                </a:lnTo>
                <a:lnTo>
                  <a:pt x="88953" y="16145"/>
                </a:lnTo>
                <a:lnTo>
                  <a:pt x="88759" y="16145"/>
                </a:lnTo>
                <a:lnTo>
                  <a:pt x="88759" y="16145"/>
                </a:lnTo>
                <a:lnTo>
                  <a:pt x="88759" y="15709"/>
                </a:lnTo>
                <a:lnTo>
                  <a:pt x="88759" y="15709"/>
                </a:lnTo>
                <a:lnTo>
                  <a:pt x="88759" y="15709"/>
                </a:lnTo>
                <a:lnTo>
                  <a:pt x="88759" y="15272"/>
                </a:lnTo>
                <a:lnTo>
                  <a:pt x="88759" y="15272"/>
                </a:lnTo>
                <a:lnTo>
                  <a:pt x="88759" y="15272"/>
                </a:lnTo>
                <a:lnTo>
                  <a:pt x="88759" y="15272"/>
                </a:lnTo>
                <a:lnTo>
                  <a:pt x="88759" y="14836"/>
                </a:lnTo>
                <a:lnTo>
                  <a:pt x="88759" y="14836"/>
                </a:lnTo>
                <a:lnTo>
                  <a:pt x="88759" y="14836"/>
                </a:lnTo>
                <a:lnTo>
                  <a:pt x="88759" y="14836"/>
                </a:lnTo>
                <a:lnTo>
                  <a:pt x="88564" y="14836"/>
                </a:lnTo>
                <a:lnTo>
                  <a:pt x="88564" y="14836"/>
                </a:lnTo>
                <a:lnTo>
                  <a:pt x="88564" y="14836"/>
                </a:lnTo>
                <a:lnTo>
                  <a:pt x="88564" y="14836"/>
                </a:lnTo>
                <a:lnTo>
                  <a:pt x="88564" y="14836"/>
                </a:lnTo>
                <a:lnTo>
                  <a:pt x="88564" y="14836"/>
                </a:lnTo>
                <a:lnTo>
                  <a:pt x="88369" y="14836"/>
                </a:lnTo>
                <a:lnTo>
                  <a:pt x="88369" y="14836"/>
                </a:lnTo>
                <a:lnTo>
                  <a:pt x="88369" y="14836"/>
                </a:lnTo>
                <a:lnTo>
                  <a:pt x="88369" y="14836"/>
                </a:lnTo>
                <a:lnTo>
                  <a:pt x="88369" y="14836"/>
                </a:lnTo>
                <a:lnTo>
                  <a:pt x="88077" y="14836"/>
                </a:lnTo>
                <a:lnTo>
                  <a:pt x="88077" y="14836"/>
                </a:lnTo>
                <a:lnTo>
                  <a:pt x="88077" y="14836"/>
                </a:lnTo>
                <a:lnTo>
                  <a:pt x="88077" y="14836"/>
                </a:lnTo>
                <a:lnTo>
                  <a:pt x="87883" y="14836"/>
                </a:lnTo>
                <a:lnTo>
                  <a:pt x="87883" y="14836"/>
                </a:lnTo>
                <a:lnTo>
                  <a:pt x="87883" y="14836"/>
                </a:lnTo>
                <a:lnTo>
                  <a:pt x="87883" y="14836"/>
                </a:lnTo>
                <a:lnTo>
                  <a:pt x="87688" y="14836"/>
                </a:lnTo>
                <a:lnTo>
                  <a:pt x="87688" y="14836"/>
                </a:lnTo>
                <a:lnTo>
                  <a:pt x="87688" y="14836"/>
                </a:lnTo>
                <a:lnTo>
                  <a:pt x="87688" y="14400"/>
                </a:lnTo>
                <a:lnTo>
                  <a:pt x="87688" y="14400"/>
                </a:lnTo>
                <a:lnTo>
                  <a:pt x="87688" y="14400"/>
                </a:lnTo>
                <a:lnTo>
                  <a:pt x="87493" y="14400"/>
                </a:lnTo>
                <a:lnTo>
                  <a:pt x="87493" y="14400"/>
                </a:lnTo>
                <a:lnTo>
                  <a:pt x="87493" y="14400"/>
                </a:lnTo>
                <a:lnTo>
                  <a:pt x="87493" y="14400"/>
                </a:lnTo>
                <a:lnTo>
                  <a:pt x="87493" y="14400"/>
                </a:lnTo>
                <a:lnTo>
                  <a:pt x="87299" y="14400"/>
                </a:lnTo>
                <a:lnTo>
                  <a:pt x="87299" y="13745"/>
                </a:lnTo>
                <a:lnTo>
                  <a:pt x="87299" y="13745"/>
                </a:lnTo>
                <a:lnTo>
                  <a:pt x="87299" y="13745"/>
                </a:lnTo>
                <a:lnTo>
                  <a:pt x="87299" y="13745"/>
                </a:lnTo>
                <a:lnTo>
                  <a:pt x="87007" y="13745"/>
                </a:lnTo>
                <a:lnTo>
                  <a:pt x="87007" y="13745"/>
                </a:lnTo>
                <a:lnTo>
                  <a:pt x="87007" y="13745"/>
                </a:lnTo>
                <a:lnTo>
                  <a:pt x="87007" y="13745"/>
                </a:lnTo>
                <a:lnTo>
                  <a:pt x="87007" y="13745"/>
                </a:lnTo>
                <a:lnTo>
                  <a:pt x="86812" y="13745"/>
                </a:lnTo>
                <a:lnTo>
                  <a:pt x="86812" y="13745"/>
                </a:lnTo>
                <a:lnTo>
                  <a:pt x="86812" y="13745"/>
                </a:lnTo>
                <a:lnTo>
                  <a:pt x="86812" y="13745"/>
                </a:lnTo>
                <a:lnTo>
                  <a:pt x="86618" y="13745"/>
                </a:lnTo>
                <a:lnTo>
                  <a:pt x="86618" y="13745"/>
                </a:lnTo>
                <a:lnTo>
                  <a:pt x="86618" y="13745"/>
                </a:lnTo>
                <a:lnTo>
                  <a:pt x="86618" y="13745"/>
                </a:lnTo>
                <a:lnTo>
                  <a:pt x="86618" y="14400"/>
                </a:lnTo>
                <a:lnTo>
                  <a:pt x="86618" y="14400"/>
                </a:lnTo>
                <a:lnTo>
                  <a:pt x="86618" y="14400"/>
                </a:lnTo>
                <a:lnTo>
                  <a:pt x="86618" y="14400"/>
                </a:lnTo>
                <a:lnTo>
                  <a:pt x="86618" y="14400"/>
                </a:lnTo>
                <a:lnTo>
                  <a:pt x="86812" y="14400"/>
                </a:lnTo>
                <a:lnTo>
                  <a:pt x="86812" y="14400"/>
                </a:lnTo>
                <a:lnTo>
                  <a:pt x="86812" y="14400"/>
                </a:lnTo>
                <a:lnTo>
                  <a:pt x="86812" y="14400"/>
                </a:lnTo>
                <a:lnTo>
                  <a:pt x="87007" y="14400"/>
                </a:lnTo>
                <a:lnTo>
                  <a:pt x="87007" y="14400"/>
                </a:lnTo>
                <a:lnTo>
                  <a:pt x="87007" y="14400"/>
                </a:lnTo>
                <a:lnTo>
                  <a:pt x="87007" y="14400"/>
                </a:lnTo>
                <a:lnTo>
                  <a:pt x="87007" y="14400"/>
                </a:lnTo>
                <a:lnTo>
                  <a:pt x="87299" y="14400"/>
                </a:lnTo>
                <a:lnTo>
                  <a:pt x="87299" y="14400"/>
                </a:lnTo>
                <a:lnTo>
                  <a:pt x="87299" y="14400"/>
                </a:lnTo>
                <a:lnTo>
                  <a:pt x="87299" y="14836"/>
                </a:lnTo>
                <a:lnTo>
                  <a:pt x="87299" y="14836"/>
                </a:lnTo>
                <a:lnTo>
                  <a:pt x="87299" y="14836"/>
                </a:lnTo>
                <a:lnTo>
                  <a:pt x="87299" y="14836"/>
                </a:lnTo>
                <a:lnTo>
                  <a:pt x="87299" y="14836"/>
                </a:lnTo>
                <a:lnTo>
                  <a:pt x="87299" y="15272"/>
                </a:lnTo>
                <a:lnTo>
                  <a:pt x="87493" y="15272"/>
                </a:lnTo>
                <a:lnTo>
                  <a:pt x="87493" y="15272"/>
                </a:lnTo>
                <a:lnTo>
                  <a:pt x="87493" y="15272"/>
                </a:lnTo>
                <a:lnTo>
                  <a:pt x="87493" y="15272"/>
                </a:lnTo>
                <a:lnTo>
                  <a:pt x="87493" y="15272"/>
                </a:lnTo>
                <a:lnTo>
                  <a:pt x="87493" y="15272"/>
                </a:lnTo>
                <a:lnTo>
                  <a:pt x="87493" y="15709"/>
                </a:lnTo>
                <a:lnTo>
                  <a:pt x="87493" y="15709"/>
                </a:lnTo>
                <a:lnTo>
                  <a:pt x="87493" y="15709"/>
                </a:lnTo>
                <a:lnTo>
                  <a:pt x="87493" y="15709"/>
                </a:lnTo>
                <a:lnTo>
                  <a:pt x="87299" y="15709"/>
                </a:lnTo>
                <a:lnTo>
                  <a:pt x="87299" y="15709"/>
                </a:lnTo>
                <a:lnTo>
                  <a:pt x="87299" y="15709"/>
                </a:lnTo>
                <a:lnTo>
                  <a:pt x="87299" y="15709"/>
                </a:lnTo>
                <a:lnTo>
                  <a:pt x="87299" y="15709"/>
                </a:lnTo>
                <a:lnTo>
                  <a:pt x="87007" y="15709"/>
                </a:lnTo>
                <a:lnTo>
                  <a:pt x="87007" y="15709"/>
                </a:lnTo>
                <a:lnTo>
                  <a:pt x="87007" y="15709"/>
                </a:lnTo>
                <a:lnTo>
                  <a:pt x="87007" y="15709"/>
                </a:lnTo>
                <a:lnTo>
                  <a:pt x="86812" y="15709"/>
                </a:lnTo>
                <a:lnTo>
                  <a:pt x="86812" y="15709"/>
                </a:lnTo>
                <a:lnTo>
                  <a:pt x="86812" y="15709"/>
                </a:lnTo>
                <a:lnTo>
                  <a:pt x="86618" y="15709"/>
                </a:lnTo>
                <a:lnTo>
                  <a:pt x="86618" y="15709"/>
                </a:lnTo>
                <a:lnTo>
                  <a:pt x="86618" y="15709"/>
                </a:lnTo>
                <a:lnTo>
                  <a:pt x="86618" y="15709"/>
                </a:lnTo>
                <a:lnTo>
                  <a:pt x="86423" y="15709"/>
                </a:lnTo>
                <a:lnTo>
                  <a:pt x="86423" y="15709"/>
                </a:lnTo>
                <a:lnTo>
                  <a:pt x="86423" y="15709"/>
                </a:lnTo>
                <a:lnTo>
                  <a:pt x="86423" y="15709"/>
                </a:lnTo>
                <a:lnTo>
                  <a:pt x="86228" y="15709"/>
                </a:lnTo>
                <a:lnTo>
                  <a:pt x="86228" y="16145"/>
                </a:lnTo>
                <a:lnTo>
                  <a:pt x="86423" y="16145"/>
                </a:lnTo>
                <a:lnTo>
                  <a:pt x="86423" y="16145"/>
                </a:lnTo>
                <a:lnTo>
                  <a:pt x="86423" y="16145"/>
                </a:lnTo>
                <a:lnTo>
                  <a:pt x="86423" y="16145"/>
                </a:lnTo>
                <a:lnTo>
                  <a:pt x="86423" y="16145"/>
                </a:lnTo>
                <a:lnTo>
                  <a:pt x="86423" y="16145"/>
                </a:lnTo>
                <a:lnTo>
                  <a:pt x="86618" y="16145"/>
                </a:lnTo>
                <a:lnTo>
                  <a:pt x="86618" y="16145"/>
                </a:lnTo>
                <a:lnTo>
                  <a:pt x="86618" y="16800"/>
                </a:lnTo>
                <a:lnTo>
                  <a:pt x="86618" y="16800"/>
                </a:lnTo>
                <a:lnTo>
                  <a:pt x="86618" y="16800"/>
                </a:lnTo>
                <a:lnTo>
                  <a:pt x="86423" y="16800"/>
                </a:lnTo>
                <a:lnTo>
                  <a:pt x="86423" y="16800"/>
                </a:lnTo>
                <a:lnTo>
                  <a:pt x="86423" y="16800"/>
                </a:lnTo>
                <a:lnTo>
                  <a:pt x="86423" y="16800"/>
                </a:lnTo>
                <a:lnTo>
                  <a:pt x="86423" y="16800"/>
                </a:lnTo>
                <a:lnTo>
                  <a:pt x="86228" y="16800"/>
                </a:lnTo>
                <a:lnTo>
                  <a:pt x="86228" y="17236"/>
                </a:lnTo>
                <a:lnTo>
                  <a:pt x="86228" y="17236"/>
                </a:lnTo>
                <a:lnTo>
                  <a:pt x="86228" y="17236"/>
                </a:lnTo>
                <a:lnTo>
                  <a:pt x="85936" y="17236"/>
                </a:lnTo>
                <a:lnTo>
                  <a:pt x="85936" y="17236"/>
                </a:lnTo>
                <a:lnTo>
                  <a:pt x="85936" y="17236"/>
                </a:lnTo>
                <a:lnTo>
                  <a:pt x="85936" y="17236"/>
                </a:lnTo>
                <a:lnTo>
                  <a:pt x="85742" y="17236"/>
                </a:lnTo>
                <a:lnTo>
                  <a:pt x="85742" y="17236"/>
                </a:lnTo>
                <a:lnTo>
                  <a:pt x="85742" y="17236"/>
                </a:lnTo>
                <a:lnTo>
                  <a:pt x="85742" y="17236"/>
                </a:lnTo>
                <a:lnTo>
                  <a:pt x="85742" y="17236"/>
                </a:lnTo>
                <a:lnTo>
                  <a:pt x="85742" y="17236"/>
                </a:lnTo>
                <a:lnTo>
                  <a:pt x="85742" y="17236"/>
                </a:lnTo>
                <a:lnTo>
                  <a:pt x="85742" y="17236"/>
                </a:lnTo>
                <a:lnTo>
                  <a:pt x="85547" y="17236"/>
                </a:lnTo>
                <a:lnTo>
                  <a:pt x="85547" y="17672"/>
                </a:lnTo>
                <a:lnTo>
                  <a:pt x="85547" y="17672"/>
                </a:lnTo>
                <a:lnTo>
                  <a:pt x="85547" y="17236"/>
                </a:lnTo>
                <a:lnTo>
                  <a:pt x="85547" y="17236"/>
                </a:lnTo>
                <a:lnTo>
                  <a:pt x="85352" y="17236"/>
                </a:lnTo>
                <a:lnTo>
                  <a:pt x="85352" y="17236"/>
                </a:lnTo>
                <a:lnTo>
                  <a:pt x="85352" y="17236"/>
                </a:lnTo>
                <a:lnTo>
                  <a:pt x="85352" y="17236"/>
                </a:lnTo>
                <a:lnTo>
                  <a:pt x="85352" y="17236"/>
                </a:lnTo>
                <a:lnTo>
                  <a:pt x="85158" y="17236"/>
                </a:lnTo>
                <a:lnTo>
                  <a:pt x="85158" y="17236"/>
                </a:lnTo>
                <a:lnTo>
                  <a:pt x="85158" y="17236"/>
                </a:lnTo>
                <a:lnTo>
                  <a:pt x="85158" y="17236"/>
                </a:lnTo>
                <a:lnTo>
                  <a:pt x="85158" y="16800"/>
                </a:lnTo>
                <a:lnTo>
                  <a:pt x="85158" y="16800"/>
                </a:lnTo>
                <a:lnTo>
                  <a:pt x="84866" y="16800"/>
                </a:lnTo>
                <a:lnTo>
                  <a:pt x="84866" y="16800"/>
                </a:lnTo>
                <a:lnTo>
                  <a:pt x="84866" y="16800"/>
                </a:lnTo>
                <a:lnTo>
                  <a:pt x="84866" y="16800"/>
                </a:lnTo>
                <a:lnTo>
                  <a:pt x="84671" y="16800"/>
                </a:lnTo>
                <a:lnTo>
                  <a:pt x="84671" y="16800"/>
                </a:lnTo>
                <a:lnTo>
                  <a:pt x="84671" y="16800"/>
                </a:lnTo>
                <a:lnTo>
                  <a:pt x="84671" y="16800"/>
                </a:lnTo>
                <a:lnTo>
                  <a:pt x="84476" y="16800"/>
                </a:lnTo>
                <a:lnTo>
                  <a:pt x="84476" y="16800"/>
                </a:lnTo>
                <a:lnTo>
                  <a:pt x="84476" y="16800"/>
                </a:lnTo>
                <a:lnTo>
                  <a:pt x="84476" y="16800"/>
                </a:lnTo>
                <a:lnTo>
                  <a:pt x="84476" y="16800"/>
                </a:lnTo>
                <a:lnTo>
                  <a:pt x="84282" y="16800"/>
                </a:lnTo>
                <a:lnTo>
                  <a:pt x="84282" y="16800"/>
                </a:lnTo>
                <a:lnTo>
                  <a:pt x="84282" y="16800"/>
                </a:lnTo>
                <a:lnTo>
                  <a:pt x="84282" y="16145"/>
                </a:lnTo>
                <a:lnTo>
                  <a:pt x="84087" y="16145"/>
                </a:lnTo>
                <a:lnTo>
                  <a:pt x="84087" y="16145"/>
                </a:lnTo>
                <a:lnTo>
                  <a:pt x="84087" y="16145"/>
                </a:lnTo>
                <a:lnTo>
                  <a:pt x="84087" y="16145"/>
                </a:lnTo>
                <a:lnTo>
                  <a:pt x="84087" y="16145"/>
                </a:lnTo>
                <a:lnTo>
                  <a:pt x="84087" y="16145"/>
                </a:lnTo>
                <a:lnTo>
                  <a:pt x="83795" y="16145"/>
                </a:lnTo>
                <a:lnTo>
                  <a:pt x="83795" y="16145"/>
                </a:lnTo>
                <a:lnTo>
                  <a:pt x="83795" y="16145"/>
                </a:lnTo>
                <a:lnTo>
                  <a:pt x="83795" y="16145"/>
                </a:lnTo>
                <a:lnTo>
                  <a:pt x="83795" y="15709"/>
                </a:lnTo>
                <a:lnTo>
                  <a:pt x="83600" y="15709"/>
                </a:lnTo>
                <a:lnTo>
                  <a:pt x="83600" y="15709"/>
                </a:lnTo>
                <a:lnTo>
                  <a:pt x="83600" y="15709"/>
                </a:lnTo>
                <a:lnTo>
                  <a:pt x="83600" y="15709"/>
                </a:lnTo>
                <a:lnTo>
                  <a:pt x="83406" y="15709"/>
                </a:lnTo>
                <a:lnTo>
                  <a:pt x="83406" y="15709"/>
                </a:lnTo>
                <a:lnTo>
                  <a:pt x="83406" y="15709"/>
                </a:lnTo>
                <a:lnTo>
                  <a:pt x="83406" y="15709"/>
                </a:lnTo>
                <a:lnTo>
                  <a:pt x="83406" y="15709"/>
                </a:lnTo>
                <a:lnTo>
                  <a:pt x="83211" y="15709"/>
                </a:lnTo>
                <a:lnTo>
                  <a:pt x="83211" y="15709"/>
                </a:lnTo>
                <a:lnTo>
                  <a:pt x="83211" y="15709"/>
                </a:lnTo>
                <a:lnTo>
                  <a:pt x="83211" y="15709"/>
                </a:lnTo>
                <a:lnTo>
                  <a:pt x="83211" y="15709"/>
                </a:lnTo>
                <a:lnTo>
                  <a:pt x="83211" y="15709"/>
                </a:lnTo>
                <a:lnTo>
                  <a:pt x="83017" y="15709"/>
                </a:lnTo>
                <a:lnTo>
                  <a:pt x="83017" y="16145"/>
                </a:lnTo>
                <a:lnTo>
                  <a:pt x="83017" y="16145"/>
                </a:lnTo>
                <a:lnTo>
                  <a:pt x="83017" y="16145"/>
                </a:lnTo>
                <a:lnTo>
                  <a:pt x="82725" y="16145"/>
                </a:lnTo>
                <a:lnTo>
                  <a:pt x="82725" y="16145"/>
                </a:lnTo>
                <a:lnTo>
                  <a:pt x="82725" y="16145"/>
                </a:lnTo>
                <a:lnTo>
                  <a:pt x="82725" y="16145"/>
                </a:lnTo>
                <a:lnTo>
                  <a:pt x="82530" y="16145"/>
                </a:lnTo>
                <a:lnTo>
                  <a:pt x="82530" y="16145"/>
                </a:lnTo>
                <a:lnTo>
                  <a:pt x="82530" y="16145"/>
                </a:lnTo>
                <a:lnTo>
                  <a:pt x="82530" y="16145"/>
                </a:lnTo>
                <a:lnTo>
                  <a:pt x="82530" y="16145"/>
                </a:lnTo>
                <a:lnTo>
                  <a:pt x="82335" y="16145"/>
                </a:lnTo>
                <a:lnTo>
                  <a:pt x="82335" y="16145"/>
                </a:lnTo>
                <a:lnTo>
                  <a:pt x="82335" y="16145"/>
                </a:lnTo>
                <a:lnTo>
                  <a:pt x="82335" y="16145"/>
                </a:lnTo>
                <a:lnTo>
                  <a:pt x="82141" y="16145"/>
                </a:lnTo>
                <a:lnTo>
                  <a:pt x="82141" y="16145"/>
                </a:lnTo>
                <a:lnTo>
                  <a:pt x="82141" y="16145"/>
                </a:lnTo>
                <a:lnTo>
                  <a:pt x="82141" y="16145"/>
                </a:lnTo>
                <a:lnTo>
                  <a:pt x="82141" y="16145"/>
                </a:lnTo>
                <a:lnTo>
                  <a:pt x="82141" y="16800"/>
                </a:lnTo>
                <a:lnTo>
                  <a:pt x="82141" y="16800"/>
                </a:lnTo>
                <a:lnTo>
                  <a:pt x="82141" y="16800"/>
                </a:lnTo>
                <a:lnTo>
                  <a:pt x="82141" y="16800"/>
                </a:lnTo>
                <a:lnTo>
                  <a:pt x="82141" y="16800"/>
                </a:lnTo>
                <a:lnTo>
                  <a:pt x="82141" y="16800"/>
                </a:lnTo>
                <a:lnTo>
                  <a:pt x="82335" y="16800"/>
                </a:lnTo>
                <a:lnTo>
                  <a:pt x="82335" y="16800"/>
                </a:lnTo>
                <a:lnTo>
                  <a:pt x="82335" y="16800"/>
                </a:lnTo>
                <a:lnTo>
                  <a:pt x="82530" y="16800"/>
                </a:lnTo>
                <a:lnTo>
                  <a:pt x="82530" y="16800"/>
                </a:lnTo>
                <a:lnTo>
                  <a:pt x="82530" y="16800"/>
                </a:lnTo>
                <a:lnTo>
                  <a:pt x="82530" y="16800"/>
                </a:lnTo>
                <a:lnTo>
                  <a:pt x="82335" y="16800"/>
                </a:lnTo>
                <a:lnTo>
                  <a:pt x="82335" y="16800"/>
                </a:lnTo>
                <a:lnTo>
                  <a:pt x="82335" y="17236"/>
                </a:lnTo>
                <a:lnTo>
                  <a:pt x="82335" y="17236"/>
                </a:lnTo>
                <a:lnTo>
                  <a:pt x="82335" y="17236"/>
                </a:lnTo>
                <a:lnTo>
                  <a:pt x="82530" y="17236"/>
                </a:lnTo>
                <a:lnTo>
                  <a:pt x="82530" y="17236"/>
                </a:lnTo>
                <a:lnTo>
                  <a:pt x="82530" y="17236"/>
                </a:lnTo>
                <a:lnTo>
                  <a:pt x="82530" y="17236"/>
                </a:lnTo>
                <a:lnTo>
                  <a:pt x="82530" y="17236"/>
                </a:lnTo>
                <a:lnTo>
                  <a:pt x="82725" y="17236"/>
                </a:lnTo>
                <a:lnTo>
                  <a:pt x="82725" y="17236"/>
                </a:lnTo>
                <a:lnTo>
                  <a:pt x="82725" y="17236"/>
                </a:lnTo>
                <a:lnTo>
                  <a:pt x="82725" y="17236"/>
                </a:lnTo>
                <a:lnTo>
                  <a:pt x="82725" y="17672"/>
                </a:lnTo>
                <a:lnTo>
                  <a:pt x="83017" y="17672"/>
                </a:lnTo>
                <a:lnTo>
                  <a:pt x="83017" y="17672"/>
                </a:lnTo>
                <a:lnTo>
                  <a:pt x="82725" y="17672"/>
                </a:lnTo>
                <a:lnTo>
                  <a:pt x="82725" y="17672"/>
                </a:lnTo>
                <a:lnTo>
                  <a:pt x="82725" y="17672"/>
                </a:lnTo>
                <a:lnTo>
                  <a:pt x="82725" y="17672"/>
                </a:lnTo>
                <a:lnTo>
                  <a:pt x="82530" y="17672"/>
                </a:lnTo>
                <a:lnTo>
                  <a:pt x="82530" y="17672"/>
                </a:lnTo>
                <a:lnTo>
                  <a:pt x="82530" y="17672"/>
                </a:lnTo>
                <a:lnTo>
                  <a:pt x="82530" y="17672"/>
                </a:lnTo>
                <a:lnTo>
                  <a:pt x="82530" y="17672"/>
                </a:lnTo>
                <a:lnTo>
                  <a:pt x="82335" y="17672"/>
                </a:lnTo>
                <a:lnTo>
                  <a:pt x="82335" y="17672"/>
                </a:lnTo>
                <a:lnTo>
                  <a:pt x="82530" y="17672"/>
                </a:lnTo>
                <a:lnTo>
                  <a:pt x="82530" y="17672"/>
                </a:lnTo>
                <a:lnTo>
                  <a:pt x="82530" y="17672"/>
                </a:lnTo>
                <a:lnTo>
                  <a:pt x="82530" y="17672"/>
                </a:lnTo>
                <a:lnTo>
                  <a:pt x="82530" y="18109"/>
                </a:lnTo>
                <a:lnTo>
                  <a:pt x="82530" y="18109"/>
                </a:lnTo>
                <a:lnTo>
                  <a:pt x="82530" y="18109"/>
                </a:lnTo>
                <a:lnTo>
                  <a:pt x="82530" y="18109"/>
                </a:lnTo>
                <a:lnTo>
                  <a:pt x="82725" y="18109"/>
                </a:lnTo>
                <a:lnTo>
                  <a:pt x="82725" y="18109"/>
                </a:lnTo>
                <a:lnTo>
                  <a:pt x="82725" y="18109"/>
                </a:lnTo>
                <a:lnTo>
                  <a:pt x="82725" y="18109"/>
                </a:lnTo>
                <a:lnTo>
                  <a:pt x="82725" y="18109"/>
                </a:lnTo>
                <a:lnTo>
                  <a:pt x="83017" y="18109"/>
                </a:lnTo>
                <a:lnTo>
                  <a:pt x="83017" y="18109"/>
                </a:lnTo>
                <a:lnTo>
                  <a:pt x="83017" y="18109"/>
                </a:lnTo>
                <a:lnTo>
                  <a:pt x="83211" y="18109"/>
                </a:lnTo>
                <a:lnTo>
                  <a:pt x="83211" y="18109"/>
                </a:lnTo>
                <a:lnTo>
                  <a:pt x="83211" y="18109"/>
                </a:lnTo>
                <a:lnTo>
                  <a:pt x="83211" y="18109"/>
                </a:lnTo>
                <a:lnTo>
                  <a:pt x="83406" y="18109"/>
                </a:lnTo>
                <a:lnTo>
                  <a:pt x="83406" y="18109"/>
                </a:lnTo>
                <a:lnTo>
                  <a:pt x="83406" y="18109"/>
                </a:lnTo>
                <a:lnTo>
                  <a:pt x="83406" y="18109"/>
                </a:lnTo>
                <a:lnTo>
                  <a:pt x="83406" y="18109"/>
                </a:lnTo>
                <a:lnTo>
                  <a:pt x="83406" y="18545"/>
                </a:lnTo>
                <a:lnTo>
                  <a:pt x="83600" y="18545"/>
                </a:lnTo>
                <a:lnTo>
                  <a:pt x="83600" y="18545"/>
                </a:lnTo>
                <a:lnTo>
                  <a:pt x="83600" y="18545"/>
                </a:lnTo>
                <a:lnTo>
                  <a:pt x="83795" y="18545"/>
                </a:lnTo>
                <a:lnTo>
                  <a:pt x="83795" y="18545"/>
                </a:lnTo>
                <a:lnTo>
                  <a:pt x="83795" y="18545"/>
                </a:lnTo>
                <a:lnTo>
                  <a:pt x="83795" y="18545"/>
                </a:lnTo>
                <a:lnTo>
                  <a:pt x="83795" y="18545"/>
                </a:lnTo>
                <a:lnTo>
                  <a:pt x="83795" y="19200"/>
                </a:lnTo>
                <a:lnTo>
                  <a:pt x="83795" y="19200"/>
                </a:lnTo>
                <a:lnTo>
                  <a:pt x="83795" y="19200"/>
                </a:lnTo>
                <a:lnTo>
                  <a:pt x="83600" y="19200"/>
                </a:lnTo>
                <a:lnTo>
                  <a:pt x="83600" y="19200"/>
                </a:lnTo>
                <a:lnTo>
                  <a:pt x="83600" y="19200"/>
                </a:lnTo>
                <a:lnTo>
                  <a:pt x="83600" y="19200"/>
                </a:lnTo>
                <a:lnTo>
                  <a:pt x="83600" y="19200"/>
                </a:lnTo>
                <a:lnTo>
                  <a:pt x="83406" y="19200"/>
                </a:lnTo>
                <a:lnTo>
                  <a:pt x="83406" y="19200"/>
                </a:lnTo>
                <a:lnTo>
                  <a:pt x="83406" y="19636"/>
                </a:lnTo>
                <a:lnTo>
                  <a:pt x="83406" y="19636"/>
                </a:lnTo>
                <a:lnTo>
                  <a:pt x="83406" y="19636"/>
                </a:lnTo>
                <a:lnTo>
                  <a:pt x="83211" y="19636"/>
                </a:lnTo>
                <a:lnTo>
                  <a:pt x="83211" y="19636"/>
                </a:lnTo>
                <a:lnTo>
                  <a:pt x="83406" y="19636"/>
                </a:lnTo>
                <a:lnTo>
                  <a:pt x="83406" y="19636"/>
                </a:lnTo>
                <a:lnTo>
                  <a:pt x="83406" y="19636"/>
                </a:lnTo>
                <a:lnTo>
                  <a:pt x="83406" y="19636"/>
                </a:lnTo>
                <a:lnTo>
                  <a:pt x="83406" y="19636"/>
                </a:lnTo>
                <a:lnTo>
                  <a:pt x="83600" y="19636"/>
                </a:lnTo>
                <a:lnTo>
                  <a:pt x="83600" y="19636"/>
                </a:lnTo>
                <a:lnTo>
                  <a:pt x="83600" y="19636"/>
                </a:lnTo>
                <a:lnTo>
                  <a:pt x="83600" y="19636"/>
                </a:lnTo>
                <a:lnTo>
                  <a:pt x="83795" y="19636"/>
                </a:lnTo>
                <a:lnTo>
                  <a:pt x="83795" y="19636"/>
                </a:lnTo>
                <a:lnTo>
                  <a:pt x="83795" y="19636"/>
                </a:lnTo>
                <a:lnTo>
                  <a:pt x="83795" y="19636"/>
                </a:lnTo>
                <a:lnTo>
                  <a:pt x="83795" y="20072"/>
                </a:lnTo>
                <a:lnTo>
                  <a:pt x="83795" y="20072"/>
                </a:lnTo>
                <a:lnTo>
                  <a:pt x="83795" y="20072"/>
                </a:lnTo>
                <a:lnTo>
                  <a:pt x="84087" y="20072"/>
                </a:lnTo>
                <a:lnTo>
                  <a:pt x="84087" y="20072"/>
                </a:lnTo>
                <a:lnTo>
                  <a:pt x="83795" y="20072"/>
                </a:lnTo>
                <a:lnTo>
                  <a:pt x="83795" y="20072"/>
                </a:lnTo>
                <a:lnTo>
                  <a:pt x="83795" y="20509"/>
                </a:lnTo>
                <a:lnTo>
                  <a:pt x="83795" y="20509"/>
                </a:lnTo>
                <a:lnTo>
                  <a:pt x="83795" y="20509"/>
                </a:lnTo>
                <a:lnTo>
                  <a:pt x="83795" y="20509"/>
                </a:lnTo>
                <a:lnTo>
                  <a:pt x="83795" y="20509"/>
                </a:lnTo>
                <a:lnTo>
                  <a:pt x="83795" y="20509"/>
                </a:lnTo>
                <a:lnTo>
                  <a:pt x="83600" y="20509"/>
                </a:lnTo>
                <a:lnTo>
                  <a:pt x="83600" y="20945"/>
                </a:lnTo>
                <a:lnTo>
                  <a:pt x="83600" y="20945"/>
                </a:lnTo>
                <a:lnTo>
                  <a:pt x="83600" y="20945"/>
                </a:lnTo>
                <a:lnTo>
                  <a:pt x="83406" y="20945"/>
                </a:lnTo>
                <a:lnTo>
                  <a:pt x="83406" y="20945"/>
                </a:lnTo>
                <a:lnTo>
                  <a:pt x="83406" y="20945"/>
                </a:lnTo>
                <a:lnTo>
                  <a:pt x="83406" y="20945"/>
                </a:lnTo>
                <a:lnTo>
                  <a:pt x="83406" y="20945"/>
                </a:lnTo>
                <a:lnTo>
                  <a:pt x="83211" y="20945"/>
                </a:lnTo>
                <a:lnTo>
                  <a:pt x="83211" y="20945"/>
                </a:lnTo>
                <a:lnTo>
                  <a:pt x="83211" y="20945"/>
                </a:lnTo>
                <a:lnTo>
                  <a:pt x="83211" y="20945"/>
                </a:lnTo>
                <a:lnTo>
                  <a:pt x="83211" y="20945"/>
                </a:lnTo>
                <a:lnTo>
                  <a:pt x="83211" y="21600"/>
                </a:lnTo>
                <a:lnTo>
                  <a:pt x="83017" y="21600"/>
                </a:lnTo>
                <a:lnTo>
                  <a:pt x="83017" y="21600"/>
                </a:lnTo>
                <a:lnTo>
                  <a:pt x="83017" y="21600"/>
                </a:lnTo>
                <a:lnTo>
                  <a:pt x="82725" y="21600"/>
                </a:lnTo>
                <a:lnTo>
                  <a:pt x="82725" y="21600"/>
                </a:lnTo>
                <a:lnTo>
                  <a:pt x="82725" y="21600"/>
                </a:lnTo>
                <a:lnTo>
                  <a:pt x="82725" y="20945"/>
                </a:lnTo>
                <a:lnTo>
                  <a:pt x="82725" y="20945"/>
                </a:lnTo>
                <a:lnTo>
                  <a:pt x="82725" y="20945"/>
                </a:lnTo>
                <a:lnTo>
                  <a:pt x="82530" y="20945"/>
                </a:lnTo>
                <a:lnTo>
                  <a:pt x="82530" y="20945"/>
                </a:lnTo>
                <a:lnTo>
                  <a:pt x="82530" y="20945"/>
                </a:lnTo>
                <a:lnTo>
                  <a:pt x="82530" y="20945"/>
                </a:lnTo>
                <a:lnTo>
                  <a:pt x="82530" y="20945"/>
                </a:lnTo>
                <a:lnTo>
                  <a:pt x="82335" y="20945"/>
                </a:lnTo>
                <a:lnTo>
                  <a:pt x="82335" y="20945"/>
                </a:lnTo>
                <a:lnTo>
                  <a:pt x="82335" y="20945"/>
                </a:lnTo>
                <a:lnTo>
                  <a:pt x="82141" y="20945"/>
                </a:lnTo>
                <a:lnTo>
                  <a:pt x="82141" y="20945"/>
                </a:lnTo>
                <a:lnTo>
                  <a:pt x="82141" y="21600"/>
                </a:lnTo>
                <a:lnTo>
                  <a:pt x="82141" y="21600"/>
                </a:lnTo>
                <a:lnTo>
                  <a:pt x="82335" y="21600"/>
                </a:lnTo>
                <a:lnTo>
                  <a:pt x="82335" y="21600"/>
                </a:lnTo>
                <a:lnTo>
                  <a:pt x="82335" y="21600"/>
                </a:lnTo>
                <a:lnTo>
                  <a:pt x="82335" y="21600"/>
                </a:lnTo>
                <a:lnTo>
                  <a:pt x="82530" y="21600"/>
                </a:lnTo>
                <a:lnTo>
                  <a:pt x="82530" y="21600"/>
                </a:lnTo>
                <a:lnTo>
                  <a:pt x="82530" y="21600"/>
                </a:lnTo>
                <a:lnTo>
                  <a:pt x="82530" y="21600"/>
                </a:lnTo>
                <a:lnTo>
                  <a:pt x="82530" y="21600"/>
                </a:lnTo>
                <a:lnTo>
                  <a:pt x="82530" y="21600"/>
                </a:lnTo>
                <a:lnTo>
                  <a:pt x="82725" y="21600"/>
                </a:lnTo>
                <a:lnTo>
                  <a:pt x="82725" y="21600"/>
                </a:lnTo>
                <a:lnTo>
                  <a:pt x="82725" y="21600"/>
                </a:lnTo>
                <a:lnTo>
                  <a:pt x="82725" y="21600"/>
                </a:lnTo>
                <a:lnTo>
                  <a:pt x="82725" y="21600"/>
                </a:lnTo>
                <a:lnTo>
                  <a:pt x="82725" y="21600"/>
                </a:lnTo>
                <a:lnTo>
                  <a:pt x="82725" y="22036"/>
                </a:lnTo>
                <a:lnTo>
                  <a:pt x="82725" y="22036"/>
                </a:lnTo>
                <a:lnTo>
                  <a:pt x="82725" y="22036"/>
                </a:lnTo>
                <a:lnTo>
                  <a:pt x="82530" y="22036"/>
                </a:lnTo>
                <a:lnTo>
                  <a:pt x="82530" y="22036"/>
                </a:lnTo>
                <a:lnTo>
                  <a:pt x="82530" y="22036"/>
                </a:lnTo>
                <a:lnTo>
                  <a:pt x="82530" y="22036"/>
                </a:lnTo>
                <a:lnTo>
                  <a:pt x="82530" y="22036"/>
                </a:lnTo>
                <a:lnTo>
                  <a:pt x="82530" y="22036"/>
                </a:lnTo>
                <a:lnTo>
                  <a:pt x="82530" y="22472"/>
                </a:lnTo>
                <a:lnTo>
                  <a:pt x="82530" y="22472"/>
                </a:lnTo>
                <a:lnTo>
                  <a:pt x="82530" y="22472"/>
                </a:lnTo>
                <a:lnTo>
                  <a:pt x="82530" y="22472"/>
                </a:lnTo>
                <a:lnTo>
                  <a:pt x="82530" y="22472"/>
                </a:lnTo>
                <a:lnTo>
                  <a:pt x="82530" y="22472"/>
                </a:lnTo>
                <a:lnTo>
                  <a:pt x="82530" y="22036"/>
                </a:lnTo>
                <a:lnTo>
                  <a:pt x="82725" y="22036"/>
                </a:lnTo>
                <a:lnTo>
                  <a:pt x="82725" y="22036"/>
                </a:lnTo>
                <a:lnTo>
                  <a:pt x="82725" y="22036"/>
                </a:lnTo>
                <a:lnTo>
                  <a:pt x="82725" y="22036"/>
                </a:lnTo>
                <a:lnTo>
                  <a:pt x="82725" y="22036"/>
                </a:lnTo>
                <a:lnTo>
                  <a:pt x="82725" y="22036"/>
                </a:lnTo>
                <a:lnTo>
                  <a:pt x="82725" y="22472"/>
                </a:lnTo>
                <a:lnTo>
                  <a:pt x="82725" y="22472"/>
                </a:lnTo>
                <a:lnTo>
                  <a:pt x="82725" y="22472"/>
                </a:lnTo>
                <a:lnTo>
                  <a:pt x="82725" y="22472"/>
                </a:lnTo>
                <a:lnTo>
                  <a:pt x="82725" y="22472"/>
                </a:lnTo>
                <a:lnTo>
                  <a:pt x="82725" y="22472"/>
                </a:lnTo>
                <a:lnTo>
                  <a:pt x="82725" y="22909"/>
                </a:lnTo>
                <a:lnTo>
                  <a:pt x="82725" y="22909"/>
                </a:lnTo>
                <a:lnTo>
                  <a:pt x="82725" y="22909"/>
                </a:lnTo>
                <a:lnTo>
                  <a:pt x="82725" y="23345"/>
                </a:lnTo>
                <a:lnTo>
                  <a:pt x="82725" y="23345"/>
                </a:lnTo>
                <a:lnTo>
                  <a:pt x="82725" y="23345"/>
                </a:lnTo>
                <a:lnTo>
                  <a:pt x="82725" y="23345"/>
                </a:lnTo>
                <a:lnTo>
                  <a:pt x="82725" y="23345"/>
                </a:lnTo>
                <a:lnTo>
                  <a:pt x="83017" y="23345"/>
                </a:lnTo>
                <a:lnTo>
                  <a:pt x="83017" y="23345"/>
                </a:lnTo>
                <a:lnTo>
                  <a:pt x="83017" y="23345"/>
                </a:lnTo>
                <a:lnTo>
                  <a:pt x="83017" y="23345"/>
                </a:lnTo>
                <a:lnTo>
                  <a:pt x="83211" y="23345"/>
                </a:lnTo>
                <a:lnTo>
                  <a:pt x="83211" y="23345"/>
                </a:lnTo>
                <a:lnTo>
                  <a:pt x="83211" y="24000"/>
                </a:lnTo>
                <a:lnTo>
                  <a:pt x="83211" y="24000"/>
                </a:lnTo>
                <a:lnTo>
                  <a:pt x="83211" y="24000"/>
                </a:lnTo>
                <a:lnTo>
                  <a:pt x="83211" y="24000"/>
                </a:lnTo>
                <a:lnTo>
                  <a:pt x="83406" y="24000"/>
                </a:lnTo>
                <a:lnTo>
                  <a:pt x="83406" y="24000"/>
                </a:lnTo>
                <a:lnTo>
                  <a:pt x="83406" y="24000"/>
                </a:lnTo>
                <a:lnTo>
                  <a:pt x="83406" y="24436"/>
                </a:lnTo>
                <a:lnTo>
                  <a:pt x="83406" y="24436"/>
                </a:lnTo>
                <a:lnTo>
                  <a:pt x="83406" y="24436"/>
                </a:lnTo>
                <a:lnTo>
                  <a:pt x="83600" y="24436"/>
                </a:lnTo>
                <a:lnTo>
                  <a:pt x="83600" y="24436"/>
                </a:lnTo>
                <a:lnTo>
                  <a:pt x="83600" y="24436"/>
                </a:lnTo>
                <a:lnTo>
                  <a:pt x="83600" y="24436"/>
                </a:lnTo>
                <a:lnTo>
                  <a:pt x="83600" y="24436"/>
                </a:lnTo>
                <a:lnTo>
                  <a:pt x="83795" y="24436"/>
                </a:lnTo>
                <a:lnTo>
                  <a:pt x="83795" y="24872"/>
                </a:lnTo>
                <a:lnTo>
                  <a:pt x="83795" y="24872"/>
                </a:lnTo>
                <a:lnTo>
                  <a:pt x="83795" y="24872"/>
                </a:lnTo>
                <a:lnTo>
                  <a:pt x="83795" y="24872"/>
                </a:lnTo>
                <a:lnTo>
                  <a:pt x="83795" y="24872"/>
                </a:lnTo>
                <a:lnTo>
                  <a:pt x="83795" y="24872"/>
                </a:lnTo>
                <a:lnTo>
                  <a:pt x="84087" y="24872"/>
                </a:lnTo>
                <a:lnTo>
                  <a:pt x="84087" y="25309"/>
                </a:lnTo>
                <a:lnTo>
                  <a:pt x="83795" y="25309"/>
                </a:lnTo>
                <a:lnTo>
                  <a:pt x="83795" y="25309"/>
                </a:lnTo>
                <a:lnTo>
                  <a:pt x="83795" y="25309"/>
                </a:lnTo>
                <a:lnTo>
                  <a:pt x="83795" y="25309"/>
                </a:lnTo>
                <a:lnTo>
                  <a:pt x="83795" y="25309"/>
                </a:lnTo>
                <a:lnTo>
                  <a:pt x="83795" y="25309"/>
                </a:lnTo>
                <a:lnTo>
                  <a:pt x="83795" y="25309"/>
                </a:lnTo>
                <a:lnTo>
                  <a:pt x="83795" y="25745"/>
                </a:lnTo>
                <a:lnTo>
                  <a:pt x="83795" y="25745"/>
                </a:lnTo>
                <a:lnTo>
                  <a:pt x="83795" y="25745"/>
                </a:lnTo>
                <a:lnTo>
                  <a:pt x="83600" y="25745"/>
                </a:lnTo>
                <a:lnTo>
                  <a:pt x="83600" y="26400"/>
                </a:lnTo>
                <a:lnTo>
                  <a:pt x="83600" y="26400"/>
                </a:lnTo>
                <a:lnTo>
                  <a:pt x="83600" y="26400"/>
                </a:lnTo>
                <a:lnTo>
                  <a:pt x="83600" y="26400"/>
                </a:lnTo>
                <a:lnTo>
                  <a:pt x="83600" y="26400"/>
                </a:lnTo>
                <a:lnTo>
                  <a:pt x="83600" y="26836"/>
                </a:lnTo>
                <a:lnTo>
                  <a:pt x="83600" y="26836"/>
                </a:lnTo>
                <a:lnTo>
                  <a:pt x="83406" y="26836"/>
                </a:lnTo>
                <a:lnTo>
                  <a:pt x="83406" y="26836"/>
                </a:lnTo>
                <a:lnTo>
                  <a:pt x="83406" y="26836"/>
                </a:lnTo>
                <a:lnTo>
                  <a:pt x="83406" y="26836"/>
                </a:lnTo>
                <a:lnTo>
                  <a:pt x="83211" y="26836"/>
                </a:lnTo>
                <a:lnTo>
                  <a:pt x="83211" y="26836"/>
                </a:lnTo>
                <a:lnTo>
                  <a:pt x="83211" y="26836"/>
                </a:lnTo>
                <a:lnTo>
                  <a:pt x="83211" y="26836"/>
                </a:lnTo>
                <a:lnTo>
                  <a:pt x="83017" y="26836"/>
                </a:lnTo>
                <a:lnTo>
                  <a:pt x="83017" y="26836"/>
                </a:lnTo>
                <a:lnTo>
                  <a:pt x="83017" y="26836"/>
                </a:lnTo>
                <a:lnTo>
                  <a:pt x="83017" y="26836"/>
                </a:lnTo>
                <a:lnTo>
                  <a:pt x="82725" y="26836"/>
                </a:lnTo>
                <a:lnTo>
                  <a:pt x="82725" y="27272"/>
                </a:lnTo>
                <a:lnTo>
                  <a:pt x="82725" y="27272"/>
                </a:lnTo>
                <a:lnTo>
                  <a:pt x="82725" y="27272"/>
                </a:lnTo>
                <a:lnTo>
                  <a:pt x="82725" y="27272"/>
                </a:lnTo>
                <a:lnTo>
                  <a:pt x="82725" y="27272"/>
                </a:lnTo>
                <a:lnTo>
                  <a:pt x="82725" y="27272"/>
                </a:lnTo>
                <a:lnTo>
                  <a:pt x="82725" y="27709"/>
                </a:lnTo>
                <a:lnTo>
                  <a:pt x="82725" y="27709"/>
                </a:lnTo>
                <a:lnTo>
                  <a:pt x="82530" y="27709"/>
                </a:lnTo>
                <a:lnTo>
                  <a:pt x="82530" y="27709"/>
                </a:lnTo>
                <a:lnTo>
                  <a:pt x="82530" y="27709"/>
                </a:lnTo>
                <a:lnTo>
                  <a:pt x="82530" y="27709"/>
                </a:lnTo>
                <a:lnTo>
                  <a:pt x="82530" y="27709"/>
                </a:lnTo>
                <a:lnTo>
                  <a:pt x="82530" y="27709"/>
                </a:lnTo>
                <a:lnTo>
                  <a:pt x="82335" y="27709"/>
                </a:lnTo>
                <a:lnTo>
                  <a:pt x="82335" y="27709"/>
                </a:lnTo>
                <a:lnTo>
                  <a:pt x="82335" y="27709"/>
                </a:lnTo>
                <a:lnTo>
                  <a:pt x="82335" y="27709"/>
                </a:lnTo>
                <a:lnTo>
                  <a:pt x="82141" y="27709"/>
                </a:lnTo>
                <a:lnTo>
                  <a:pt x="82141" y="28145"/>
                </a:lnTo>
                <a:lnTo>
                  <a:pt x="82141" y="28145"/>
                </a:lnTo>
                <a:lnTo>
                  <a:pt x="82141" y="28145"/>
                </a:lnTo>
                <a:lnTo>
                  <a:pt x="82141" y="28145"/>
                </a:lnTo>
                <a:lnTo>
                  <a:pt x="82141" y="28145"/>
                </a:lnTo>
                <a:lnTo>
                  <a:pt x="82141" y="28145"/>
                </a:lnTo>
                <a:lnTo>
                  <a:pt x="81946" y="28145"/>
                </a:lnTo>
                <a:lnTo>
                  <a:pt x="81946" y="28145"/>
                </a:lnTo>
                <a:lnTo>
                  <a:pt x="81946" y="28145"/>
                </a:lnTo>
                <a:lnTo>
                  <a:pt x="81946" y="28145"/>
                </a:lnTo>
                <a:lnTo>
                  <a:pt x="81654" y="28145"/>
                </a:lnTo>
                <a:lnTo>
                  <a:pt x="81654" y="28145"/>
                </a:lnTo>
                <a:lnTo>
                  <a:pt x="81654" y="28145"/>
                </a:lnTo>
                <a:lnTo>
                  <a:pt x="81459" y="28145"/>
                </a:lnTo>
                <a:lnTo>
                  <a:pt x="81459" y="28145"/>
                </a:lnTo>
                <a:lnTo>
                  <a:pt x="81459" y="28145"/>
                </a:lnTo>
                <a:lnTo>
                  <a:pt x="81459" y="28800"/>
                </a:lnTo>
                <a:lnTo>
                  <a:pt x="81459" y="28800"/>
                </a:lnTo>
                <a:lnTo>
                  <a:pt x="81459" y="28800"/>
                </a:lnTo>
                <a:lnTo>
                  <a:pt x="81265" y="28800"/>
                </a:lnTo>
                <a:lnTo>
                  <a:pt x="81265" y="28800"/>
                </a:lnTo>
                <a:lnTo>
                  <a:pt x="81265" y="28800"/>
                </a:lnTo>
                <a:lnTo>
                  <a:pt x="81265" y="28800"/>
                </a:lnTo>
                <a:lnTo>
                  <a:pt x="81070" y="28800"/>
                </a:lnTo>
                <a:lnTo>
                  <a:pt x="81070" y="29236"/>
                </a:lnTo>
                <a:lnTo>
                  <a:pt x="81070" y="29236"/>
                </a:lnTo>
                <a:lnTo>
                  <a:pt x="81265" y="29236"/>
                </a:lnTo>
                <a:lnTo>
                  <a:pt x="81265" y="29236"/>
                </a:lnTo>
                <a:lnTo>
                  <a:pt x="81265" y="29236"/>
                </a:lnTo>
                <a:lnTo>
                  <a:pt x="81265" y="29236"/>
                </a:lnTo>
                <a:lnTo>
                  <a:pt x="81459" y="29236"/>
                </a:lnTo>
                <a:lnTo>
                  <a:pt x="81459" y="29236"/>
                </a:lnTo>
                <a:lnTo>
                  <a:pt x="81459" y="29236"/>
                </a:lnTo>
                <a:lnTo>
                  <a:pt x="81459" y="29236"/>
                </a:lnTo>
                <a:lnTo>
                  <a:pt x="81459" y="29672"/>
                </a:lnTo>
                <a:lnTo>
                  <a:pt x="81459" y="29672"/>
                </a:lnTo>
                <a:lnTo>
                  <a:pt x="81459" y="29672"/>
                </a:lnTo>
                <a:lnTo>
                  <a:pt x="81459" y="29672"/>
                </a:lnTo>
                <a:lnTo>
                  <a:pt x="81459" y="29672"/>
                </a:lnTo>
                <a:lnTo>
                  <a:pt x="81459" y="29672"/>
                </a:lnTo>
                <a:lnTo>
                  <a:pt x="81265" y="29672"/>
                </a:lnTo>
                <a:lnTo>
                  <a:pt x="81265" y="29672"/>
                </a:lnTo>
                <a:lnTo>
                  <a:pt x="81265" y="29672"/>
                </a:lnTo>
                <a:lnTo>
                  <a:pt x="81265" y="29672"/>
                </a:lnTo>
                <a:lnTo>
                  <a:pt x="81070" y="29672"/>
                </a:lnTo>
                <a:lnTo>
                  <a:pt x="81070" y="29672"/>
                </a:lnTo>
                <a:lnTo>
                  <a:pt x="81070" y="29672"/>
                </a:lnTo>
                <a:lnTo>
                  <a:pt x="81070" y="29672"/>
                </a:lnTo>
                <a:lnTo>
                  <a:pt x="81070" y="29672"/>
                </a:lnTo>
                <a:lnTo>
                  <a:pt x="81070" y="29236"/>
                </a:lnTo>
                <a:lnTo>
                  <a:pt x="81070" y="29236"/>
                </a:lnTo>
                <a:lnTo>
                  <a:pt x="80875" y="29236"/>
                </a:lnTo>
                <a:lnTo>
                  <a:pt x="80875" y="29236"/>
                </a:lnTo>
                <a:lnTo>
                  <a:pt x="80875" y="29236"/>
                </a:lnTo>
                <a:lnTo>
                  <a:pt x="80875" y="29236"/>
                </a:lnTo>
                <a:lnTo>
                  <a:pt x="80583" y="29236"/>
                </a:lnTo>
                <a:lnTo>
                  <a:pt x="80583" y="29236"/>
                </a:lnTo>
                <a:lnTo>
                  <a:pt x="80583" y="29236"/>
                </a:lnTo>
                <a:lnTo>
                  <a:pt x="80583" y="29236"/>
                </a:lnTo>
                <a:lnTo>
                  <a:pt x="80389" y="29236"/>
                </a:lnTo>
                <a:lnTo>
                  <a:pt x="80389" y="28800"/>
                </a:lnTo>
                <a:lnTo>
                  <a:pt x="80583" y="28800"/>
                </a:lnTo>
                <a:lnTo>
                  <a:pt x="80583" y="28800"/>
                </a:lnTo>
                <a:lnTo>
                  <a:pt x="80389" y="28800"/>
                </a:lnTo>
                <a:lnTo>
                  <a:pt x="80389" y="28800"/>
                </a:lnTo>
                <a:lnTo>
                  <a:pt x="80389" y="28800"/>
                </a:lnTo>
                <a:lnTo>
                  <a:pt x="80389" y="28800"/>
                </a:lnTo>
                <a:lnTo>
                  <a:pt x="80389" y="28800"/>
                </a:lnTo>
                <a:lnTo>
                  <a:pt x="80389" y="29236"/>
                </a:lnTo>
                <a:lnTo>
                  <a:pt x="80194" y="29236"/>
                </a:lnTo>
                <a:lnTo>
                  <a:pt x="80194" y="29236"/>
                </a:lnTo>
                <a:lnTo>
                  <a:pt x="80194" y="29236"/>
                </a:lnTo>
                <a:lnTo>
                  <a:pt x="80194" y="29236"/>
                </a:lnTo>
                <a:lnTo>
                  <a:pt x="80389" y="29236"/>
                </a:lnTo>
                <a:lnTo>
                  <a:pt x="80389" y="29236"/>
                </a:lnTo>
                <a:lnTo>
                  <a:pt x="80389" y="29236"/>
                </a:lnTo>
                <a:lnTo>
                  <a:pt x="80389" y="29672"/>
                </a:lnTo>
                <a:lnTo>
                  <a:pt x="80389" y="29672"/>
                </a:lnTo>
                <a:lnTo>
                  <a:pt x="80389" y="29672"/>
                </a:lnTo>
                <a:lnTo>
                  <a:pt x="80389" y="29672"/>
                </a:lnTo>
                <a:lnTo>
                  <a:pt x="80389" y="29672"/>
                </a:lnTo>
                <a:lnTo>
                  <a:pt x="80583" y="29672"/>
                </a:lnTo>
                <a:lnTo>
                  <a:pt x="80583" y="30109"/>
                </a:lnTo>
                <a:lnTo>
                  <a:pt x="80583" y="30109"/>
                </a:lnTo>
                <a:lnTo>
                  <a:pt x="80583" y="30109"/>
                </a:lnTo>
                <a:lnTo>
                  <a:pt x="80583" y="30109"/>
                </a:lnTo>
                <a:lnTo>
                  <a:pt x="80583" y="30109"/>
                </a:lnTo>
                <a:lnTo>
                  <a:pt x="80389" y="30109"/>
                </a:lnTo>
                <a:lnTo>
                  <a:pt x="80389" y="30109"/>
                </a:lnTo>
                <a:lnTo>
                  <a:pt x="80389" y="30109"/>
                </a:lnTo>
                <a:lnTo>
                  <a:pt x="80389" y="30109"/>
                </a:lnTo>
                <a:lnTo>
                  <a:pt x="80389" y="29672"/>
                </a:lnTo>
                <a:lnTo>
                  <a:pt x="80389" y="29672"/>
                </a:lnTo>
                <a:lnTo>
                  <a:pt x="80389" y="30109"/>
                </a:lnTo>
                <a:lnTo>
                  <a:pt x="80389" y="30109"/>
                </a:lnTo>
                <a:lnTo>
                  <a:pt x="80194" y="30109"/>
                </a:lnTo>
                <a:lnTo>
                  <a:pt x="80194" y="30109"/>
                </a:lnTo>
                <a:lnTo>
                  <a:pt x="80194" y="30109"/>
                </a:lnTo>
                <a:lnTo>
                  <a:pt x="80194" y="29672"/>
                </a:lnTo>
                <a:lnTo>
                  <a:pt x="80194" y="29672"/>
                </a:lnTo>
                <a:lnTo>
                  <a:pt x="80000" y="29672"/>
                </a:lnTo>
                <a:lnTo>
                  <a:pt x="80000" y="29672"/>
                </a:lnTo>
                <a:lnTo>
                  <a:pt x="80000" y="29672"/>
                </a:lnTo>
                <a:lnTo>
                  <a:pt x="80000" y="29672"/>
                </a:lnTo>
                <a:lnTo>
                  <a:pt x="79805" y="29672"/>
                </a:lnTo>
                <a:lnTo>
                  <a:pt x="79805" y="29672"/>
                </a:lnTo>
                <a:lnTo>
                  <a:pt x="79805" y="29672"/>
                </a:lnTo>
                <a:lnTo>
                  <a:pt x="79805" y="29672"/>
                </a:lnTo>
                <a:lnTo>
                  <a:pt x="79805" y="29236"/>
                </a:lnTo>
                <a:lnTo>
                  <a:pt x="79805" y="29236"/>
                </a:lnTo>
                <a:lnTo>
                  <a:pt x="79513" y="29236"/>
                </a:lnTo>
                <a:lnTo>
                  <a:pt x="79513" y="29672"/>
                </a:lnTo>
                <a:lnTo>
                  <a:pt x="79513" y="29672"/>
                </a:lnTo>
                <a:lnTo>
                  <a:pt x="79513" y="29672"/>
                </a:lnTo>
                <a:lnTo>
                  <a:pt x="79513" y="29672"/>
                </a:lnTo>
                <a:lnTo>
                  <a:pt x="79513" y="29672"/>
                </a:lnTo>
                <a:lnTo>
                  <a:pt x="79513" y="30109"/>
                </a:lnTo>
                <a:lnTo>
                  <a:pt x="79513" y="30109"/>
                </a:lnTo>
                <a:lnTo>
                  <a:pt x="79513" y="30109"/>
                </a:lnTo>
                <a:lnTo>
                  <a:pt x="79805" y="30109"/>
                </a:lnTo>
                <a:lnTo>
                  <a:pt x="79805" y="30109"/>
                </a:lnTo>
                <a:lnTo>
                  <a:pt x="79805" y="30109"/>
                </a:lnTo>
                <a:lnTo>
                  <a:pt x="79805" y="30109"/>
                </a:lnTo>
                <a:lnTo>
                  <a:pt x="79805" y="30109"/>
                </a:lnTo>
                <a:lnTo>
                  <a:pt x="80000" y="30109"/>
                </a:lnTo>
                <a:lnTo>
                  <a:pt x="80000" y="30109"/>
                </a:lnTo>
                <a:lnTo>
                  <a:pt x="80000" y="30109"/>
                </a:lnTo>
                <a:lnTo>
                  <a:pt x="80000" y="30109"/>
                </a:lnTo>
                <a:lnTo>
                  <a:pt x="80194" y="30109"/>
                </a:lnTo>
                <a:lnTo>
                  <a:pt x="80194" y="30109"/>
                </a:lnTo>
                <a:lnTo>
                  <a:pt x="80194" y="30109"/>
                </a:lnTo>
                <a:lnTo>
                  <a:pt x="80194" y="30109"/>
                </a:lnTo>
                <a:lnTo>
                  <a:pt x="80194" y="30109"/>
                </a:lnTo>
                <a:lnTo>
                  <a:pt x="80389" y="30109"/>
                </a:lnTo>
                <a:lnTo>
                  <a:pt x="80389" y="30545"/>
                </a:lnTo>
                <a:lnTo>
                  <a:pt x="80389" y="30545"/>
                </a:lnTo>
                <a:lnTo>
                  <a:pt x="80389" y="30545"/>
                </a:lnTo>
                <a:lnTo>
                  <a:pt x="80389" y="30545"/>
                </a:lnTo>
                <a:lnTo>
                  <a:pt x="80389" y="30545"/>
                </a:lnTo>
                <a:lnTo>
                  <a:pt x="80389" y="30545"/>
                </a:lnTo>
                <a:lnTo>
                  <a:pt x="80389" y="31200"/>
                </a:lnTo>
                <a:lnTo>
                  <a:pt x="80389" y="31200"/>
                </a:lnTo>
                <a:lnTo>
                  <a:pt x="80389" y="31200"/>
                </a:lnTo>
                <a:lnTo>
                  <a:pt x="80389" y="31200"/>
                </a:lnTo>
                <a:lnTo>
                  <a:pt x="80389" y="31200"/>
                </a:lnTo>
                <a:lnTo>
                  <a:pt x="80389" y="31200"/>
                </a:lnTo>
                <a:lnTo>
                  <a:pt x="80583" y="31200"/>
                </a:lnTo>
                <a:lnTo>
                  <a:pt x="80583" y="31200"/>
                </a:lnTo>
                <a:lnTo>
                  <a:pt x="80583" y="31200"/>
                </a:lnTo>
                <a:lnTo>
                  <a:pt x="80583" y="31200"/>
                </a:lnTo>
                <a:lnTo>
                  <a:pt x="80875" y="31200"/>
                </a:lnTo>
                <a:lnTo>
                  <a:pt x="80875" y="31200"/>
                </a:lnTo>
                <a:lnTo>
                  <a:pt x="80875" y="31200"/>
                </a:lnTo>
                <a:lnTo>
                  <a:pt x="80875" y="31200"/>
                </a:lnTo>
                <a:lnTo>
                  <a:pt x="81070" y="31200"/>
                </a:lnTo>
                <a:lnTo>
                  <a:pt x="81070" y="31200"/>
                </a:lnTo>
                <a:lnTo>
                  <a:pt x="81070" y="31200"/>
                </a:lnTo>
                <a:lnTo>
                  <a:pt x="81070" y="31200"/>
                </a:lnTo>
                <a:lnTo>
                  <a:pt x="81070" y="31636"/>
                </a:lnTo>
                <a:lnTo>
                  <a:pt x="81070" y="31636"/>
                </a:lnTo>
                <a:lnTo>
                  <a:pt x="81070" y="31636"/>
                </a:lnTo>
                <a:lnTo>
                  <a:pt x="81070" y="31636"/>
                </a:lnTo>
                <a:lnTo>
                  <a:pt x="81070" y="31636"/>
                </a:lnTo>
                <a:lnTo>
                  <a:pt x="81070" y="31636"/>
                </a:lnTo>
                <a:lnTo>
                  <a:pt x="81070" y="32072"/>
                </a:lnTo>
                <a:lnTo>
                  <a:pt x="80875" y="32072"/>
                </a:lnTo>
                <a:lnTo>
                  <a:pt x="80875" y="32072"/>
                </a:lnTo>
                <a:lnTo>
                  <a:pt x="80875" y="31636"/>
                </a:lnTo>
                <a:lnTo>
                  <a:pt x="80875" y="31636"/>
                </a:lnTo>
                <a:lnTo>
                  <a:pt x="80875" y="31636"/>
                </a:lnTo>
                <a:lnTo>
                  <a:pt x="80583" y="31636"/>
                </a:lnTo>
                <a:lnTo>
                  <a:pt x="80583" y="31636"/>
                </a:lnTo>
                <a:lnTo>
                  <a:pt x="80583" y="31636"/>
                </a:lnTo>
                <a:lnTo>
                  <a:pt x="80389" y="31636"/>
                </a:lnTo>
                <a:lnTo>
                  <a:pt x="80389" y="31636"/>
                </a:lnTo>
                <a:lnTo>
                  <a:pt x="80389" y="31636"/>
                </a:lnTo>
                <a:lnTo>
                  <a:pt x="80389" y="31636"/>
                </a:lnTo>
                <a:lnTo>
                  <a:pt x="80194" y="31636"/>
                </a:lnTo>
                <a:lnTo>
                  <a:pt x="80194" y="31636"/>
                </a:lnTo>
                <a:lnTo>
                  <a:pt x="80194" y="31636"/>
                </a:lnTo>
                <a:lnTo>
                  <a:pt x="80194" y="31636"/>
                </a:lnTo>
                <a:lnTo>
                  <a:pt x="80194" y="31200"/>
                </a:lnTo>
                <a:lnTo>
                  <a:pt x="80194" y="31200"/>
                </a:lnTo>
                <a:lnTo>
                  <a:pt x="80194" y="31636"/>
                </a:lnTo>
                <a:lnTo>
                  <a:pt x="80194" y="31636"/>
                </a:lnTo>
                <a:lnTo>
                  <a:pt x="80000" y="31636"/>
                </a:lnTo>
                <a:lnTo>
                  <a:pt x="80000" y="31636"/>
                </a:lnTo>
                <a:lnTo>
                  <a:pt x="80000" y="31636"/>
                </a:lnTo>
                <a:lnTo>
                  <a:pt x="79805" y="31636"/>
                </a:lnTo>
                <a:lnTo>
                  <a:pt x="79805" y="31200"/>
                </a:lnTo>
                <a:lnTo>
                  <a:pt x="79805" y="31200"/>
                </a:lnTo>
                <a:lnTo>
                  <a:pt x="79805" y="31200"/>
                </a:lnTo>
                <a:lnTo>
                  <a:pt x="79805" y="31200"/>
                </a:lnTo>
                <a:lnTo>
                  <a:pt x="79805" y="31200"/>
                </a:lnTo>
                <a:lnTo>
                  <a:pt x="79805" y="31200"/>
                </a:lnTo>
                <a:lnTo>
                  <a:pt x="79805" y="31200"/>
                </a:lnTo>
                <a:lnTo>
                  <a:pt x="79805" y="31200"/>
                </a:lnTo>
                <a:lnTo>
                  <a:pt x="79805" y="30545"/>
                </a:lnTo>
                <a:lnTo>
                  <a:pt x="79805" y="30545"/>
                </a:lnTo>
                <a:lnTo>
                  <a:pt x="79805" y="30545"/>
                </a:lnTo>
                <a:lnTo>
                  <a:pt x="79805" y="30545"/>
                </a:lnTo>
                <a:lnTo>
                  <a:pt x="79805" y="30545"/>
                </a:lnTo>
                <a:lnTo>
                  <a:pt x="79513" y="30545"/>
                </a:lnTo>
                <a:lnTo>
                  <a:pt x="79513" y="30545"/>
                </a:lnTo>
                <a:lnTo>
                  <a:pt x="79513" y="30545"/>
                </a:lnTo>
                <a:lnTo>
                  <a:pt x="79513" y="30545"/>
                </a:lnTo>
                <a:lnTo>
                  <a:pt x="79513" y="30109"/>
                </a:lnTo>
                <a:lnTo>
                  <a:pt x="79318" y="30109"/>
                </a:lnTo>
                <a:lnTo>
                  <a:pt x="79318" y="30109"/>
                </a:lnTo>
                <a:lnTo>
                  <a:pt x="79318" y="30109"/>
                </a:lnTo>
                <a:lnTo>
                  <a:pt x="79318" y="30109"/>
                </a:lnTo>
                <a:lnTo>
                  <a:pt x="79318" y="30109"/>
                </a:lnTo>
                <a:lnTo>
                  <a:pt x="79318" y="30109"/>
                </a:lnTo>
                <a:lnTo>
                  <a:pt x="79318" y="30109"/>
                </a:lnTo>
                <a:lnTo>
                  <a:pt x="79318" y="30109"/>
                </a:lnTo>
                <a:lnTo>
                  <a:pt x="79318" y="29672"/>
                </a:lnTo>
                <a:lnTo>
                  <a:pt x="79124" y="29672"/>
                </a:lnTo>
                <a:lnTo>
                  <a:pt x="79124" y="29672"/>
                </a:lnTo>
                <a:lnTo>
                  <a:pt x="79124" y="29672"/>
                </a:lnTo>
                <a:lnTo>
                  <a:pt x="79124" y="29672"/>
                </a:lnTo>
                <a:lnTo>
                  <a:pt x="79124" y="29672"/>
                </a:lnTo>
                <a:lnTo>
                  <a:pt x="78929" y="29672"/>
                </a:lnTo>
                <a:lnTo>
                  <a:pt x="78929" y="29672"/>
                </a:lnTo>
                <a:lnTo>
                  <a:pt x="78929" y="29672"/>
                </a:lnTo>
                <a:lnTo>
                  <a:pt x="78929" y="29672"/>
                </a:lnTo>
                <a:lnTo>
                  <a:pt x="78929" y="29672"/>
                </a:lnTo>
                <a:lnTo>
                  <a:pt x="78929" y="29672"/>
                </a:lnTo>
                <a:lnTo>
                  <a:pt x="78929" y="29672"/>
                </a:lnTo>
                <a:lnTo>
                  <a:pt x="78734" y="29672"/>
                </a:lnTo>
                <a:lnTo>
                  <a:pt x="78734" y="29672"/>
                </a:lnTo>
                <a:lnTo>
                  <a:pt x="78734" y="29672"/>
                </a:lnTo>
                <a:lnTo>
                  <a:pt x="78734" y="29672"/>
                </a:lnTo>
                <a:lnTo>
                  <a:pt x="78442" y="29672"/>
                </a:lnTo>
                <a:lnTo>
                  <a:pt x="78442" y="29672"/>
                </a:lnTo>
                <a:lnTo>
                  <a:pt x="78442" y="29672"/>
                </a:lnTo>
                <a:lnTo>
                  <a:pt x="78442" y="29672"/>
                </a:lnTo>
                <a:lnTo>
                  <a:pt x="78442" y="29672"/>
                </a:lnTo>
                <a:lnTo>
                  <a:pt x="78442" y="29672"/>
                </a:lnTo>
                <a:lnTo>
                  <a:pt x="78248" y="29672"/>
                </a:lnTo>
                <a:lnTo>
                  <a:pt x="78248" y="29672"/>
                </a:lnTo>
                <a:lnTo>
                  <a:pt x="78248" y="29672"/>
                </a:lnTo>
                <a:lnTo>
                  <a:pt x="78248" y="29672"/>
                </a:lnTo>
                <a:lnTo>
                  <a:pt x="78248" y="29236"/>
                </a:lnTo>
                <a:lnTo>
                  <a:pt x="78248" y="29236"/>
                </a:lnTo>
                <a:lnTo>
                  <a:pt x="78248" y="29236"/>
                </a:lnTo>
                <a:lnTo>
                  <a:pt x="78248" y="29236"/>
                </a:lnTo>
                <a:lnTo>
                  <a:pt x="78053" y="29236"/>
                </a:lnTo>
                <a:lnTo>
                  <a:pt x="78053" y="28800"/>
                </a:lnTo>
                <a:lnTo>
                  <a:pt x="78053" y="28800"/>
                </a:lnTo>
                <a:lnTo>
                  <a:pt x="78053" y="28800"/>
                </a:lnTo>
                <a:lnTo>
                  <a:pt x="78053" y="28800"/>
                </a:lnTo>
                <a:lnTo>
                  <a:pt x="78053" y="28800"/>
                </a:lnTo>
                <a:lnTo>
                  <a:pt x="78053" y="28145"/>
                </a:lnTo>
                <a:lnTo>
                  <a:pt x="77858" y="28145"/>
                </a:lnTo>
                <a:lnTo>
                  <a:pt x="77858" y="28145"/>
                </a:lnTo>
                <a:lnTo>
                  <a:pt x="77858" y="28145"/>
                </a:lnTo>
                <a:lnTo>
                  <a:pt x="77858" y="28145"/>
                </a:lnTo>
                <a:lnTo>
                  <a:pt x="77664" y="28145"/>
                </a:lnTo>
                <a:lnTo>
                  <a:pt x="77664" y="28800"/>
                </a:lnTo>
                <a:lnTo>
                  <a:pt x="77664" y="28800"/>
                </a:lnTo>
                <a:lnTo>
                  <a:pt x="77664" y="28800"/>
                </a:lnTo>
                <a:lnTo>
                  <a:pt x="77664" y="28800"/>
                </a:lnTo>
                <a:lnTo>
                  <a:pt x="77372" y="28800"/>
                </a:lnTo>
                <a:lnTo>
                  <a:pt x="77372" y="28800"/>
                </a:lnTo>
                <a:lnTo>
                  <a:pt x="77372" y="28800"/>
                </a:lnTo>
                <a:lnTo>
                  <a:pt x="77372" y="28800"/>
                </a:lnTo>
                <a:lnTo>
                  <a:pt x="77372" y="28800"/>
                </a:lnTo>
                <a:lnTo>
                  <a:pt x="77177" y="28800"/>
                </a:lnTo>
                <a:lnTo>
                  <a:pt x="77177" y="28800"/>
                </a:lnTo>
                <a:lnTo>
                  <a:pt x="77177" y="28800"/>
                </a:lnTo>
                <a:lnTo>
                  <a:pt x="77177" y="28800"/>
                </a:lnTo>
                <a:lnTo>
                  <a:pt x="77177" y="28800"/>
                </a:lnTo>
                <a:lnTo>
                  <a:pt x="76982" y="28800"/>
                </a:lnTo>
                <a:lnTo>
                  <a:pt x="76982" y="28800"/>
                </a:lnTo>
                <a:lnTo>
                  <a:pt x="76982" y="28800"/>
                </a:lnTo>
                <a:lnTo>
                  <a:pt x="76982" y="28800"/>
                </a:lnTo>
                <a:lnTo>
                  <a:pt x="76982" y="28800"/>
                </a:lnTo>
                <a:lnTo>
                  <a:pt x="76788" y="28800"/>
                </a:lnTo>
                <a:lnTo>
                  <a:pt x="76788" y="28800"/>
                </a:lnTo>
                <a:lnTo>
                  <a:pt x="76788" y="28800"/>
                </a:lnTo>
                <a:lnTo>
                  <a:pt x="76593" y="28800"/>
                </a:lnTo>
                <a:lnTo>
                  <a:pt x="76593" y="28800"/>
                </a:lnTo>
                <a:lnTo>
                  <a:pt x="76593" y="28800"/>
                </a:lnTo>
                <a:lnTo>
                  <a:pt x="76593" y="28800"/>
                </a:lnTo>
                <a:lnTo>
                  <a:pt x="76593" y="28145"/>
                </a:lnTo>
                <a:lnTo>
                  <a:pt x="76301" y="28145"/>
                </a:lnTo>
                <a:lnTo>
                  <a:pt x="76301" y="28800"/>
                </a:lnTo>
                <a:lnTo>
                  <a:pt x="76301" y="28800"/>
                </a:lnTo>
                <a:lnTo>
                  <a:pt x="76301" y="28800"/>
                </a:lnTo>
                <a:lnTo>
                  <a:pt x="76301" y="28800"/>
                </a:lnTo>
                <a:lnTo>
                  <a:pt x="76301" y="28800"/>
                </a:lnTo>
                <a:lnTo>
                  <a:pt x="76301" y="28800"/>
                </a:lnTo>
                <a:lnTo>
                  <a:pt x="76301" y="28800"/>
                </a:lnTo>
                <a:lnTo>
                  <a:pt x="76301" y="28800"/>
                </a:lnTo>
                <a:lnTo>
                  <a:pt x="76301" y="29236"/>
                </a:lnTo>
                <a:lnTo>
                  <a:pt x="76301" y="29236"/>
                </a:lnTo>
                <a:lnTo>
                  <a:pt x="76301" y="29236"/>
                </a:lnTo>
                <a:lnTo>
                  <a:pt x="76301" y="29236"/>
                </a:lnTo>
                <a:lnTo>
                  <a:pt x="76301" y="29236"/>
                </a:lnTo>
                <a:lnTo>
                  <a:pt x="76593" y="29236"/>
                </a:lnTo>
                <a:lnTo>
                  <a:pt x="76593" y="29236"/>
                </a:lnTo>
                <a:lnTo>
                  <a:pt x="76593" y="29236"/>
                </a:lnTo>
                <a:lnTo>
                  <a:pt x="76593" y="29236"/>
                </a:lnTo>
                <a:lnTo>
                  <a:pt x="76593" y="29236"/>
                </a:lnTo>
                <a:lnTo>
                  <a:pt x="76788" y="29236"/>
                </a:lnTo>
                <a:lnTo>
                  <a:pt x="76788" y="29236"/>
                </a:lnTo>
                <a:lnTo>
                  <a:pt x="76788" y="29236"/>
                </a:lnTo>
                <a:lnTo>
                  <a:pt x="76982" y="29236"/>
                </a:lnTo>
                <a:lnTo>
                  <a:pt x="76982" y="29236"/>
                </a:lnTo>
                <a:lnTo>
                  <a:pt x="76982" y="29672"/>
                </a:lnTo>
                <a:lnTo>
                  <a:pt x="76982" y="29672"/>
                </a:lnTo>
                <a:lnTo>
                  <a:pt x="76982" y="29672"/>
                </a:lnTo>
                <a:lnTo>
                  <a:pt x="77177" y="29672"/>
                </a:lnTo>
                <a:lnTo>
                  <a:pt x="77177" y="29672"/>
                </a:lnTo>
                <a:lnTo>
                  <a:pt x="77177" y="29672"/>
                </a:lnTo>
                <a:lnTo>
                  <a:pt x="77177" y="29672"/>
                </a:lnTo>
                <a:lnTo>
                  <a:pt x="77177" y="29672"/>
                </a:lnTo>
                <a:lnTo>
                  <a:pt x="77372" y="29672"/>
                </a:lnTo>
                <a:lnTo>
                  <a:pt x="77372" y="29672"/>
                </a:lnTo>
                <a:lnTo>
                  <a:pt x="77372" y="29672"/>
                </a:lnTo>
                <a:lnTo>
                  <a:pt x="77372" y="30109"/>
                </a:lnTo>
                <a:lnTo>
                  <a:pt x="77372" y="30109"/>
                </a:lnTo>
                <a:lnTo>
                  <a:pt x="77177" y="30109"/>
                </a:lnTo>
                <a:lnTo>
                  <a:pt x="77177" y="30109"/>
                </a:lnTo>
                <a:lnTo>
                  <a:pt x="77177" y="30109"/>
                </a:lnTo>
                <a:lnTo>
                  <a:pt x="77177" y="30109"/>
                </a:lnTo>
                <a:lnTo>
                  <a:pt x="77177" y="30109"/>
                </a:lnTo>
                <a:lnTo>
                  <a:pt x="77177" y="30109"/>
                </a:lnTo>
                <a:lnTo>
                  <a:pt x="77177" y="30109"/>
                </a:lnTo>
                <a:lnTo>
                  <a:pt x="77177" y="30545"/>
                </a:lnTo>
                <a:lnTo>
                  <a:pt x="76982" y="30545"/>
                </a:lnTo>
                <a:lnTo>
                  <a:pt x="76982" y="30545"/>
                </a:lnTo>
                <a:lnTo>
                  <a:pt x="76982" y="30545"/>
                </a:lnTo>
                <a:lnTo>
                  <a:pt x="76982" y="30545"/>
                </a:lnTo>
                <a:lnTo>
                  <a:pt x="76982" y="30545"/>
                </a:lnTo>
                <a:lnTo>
                  <a:pt x="76788" y="30545"/>
                </a:lnTo>
                <a:lnTo>
                  <a:pt x="76788" y="30545"/>
                </a:lnTo>
                <a:lnTo>
                  <a:pt x="76788" y="30545"/>
                </a:lnTo>
                <a:lnTo>
                  <a:pt x="76788" y="30545"/>
                </a:lnTo>
                <a:lnTo>
                  <a:pt x="76593" y="30545"/>
                </a:lnTo>
                <a:lnTo>
                  <a:pt x="76593" y="31200"/>
                </a:lnTo>
                <a:lnTo>
                  <a:pt x="76593" y="31200"/>
                </a:lnTo>
                <a:lnTo>
                  <a:pt x="76593" y="31200"/>
                </a:lnTo>
                <a:lnTo>
                  <a:pt x="76593" y="31200"/>
                </a:lnTo>
                <a:lnTo>
                  <a:pt x="76593" y="31636"/>
                </a:lnTo>
                <a:lnTo>
                  <a:pt x="76593" y="31636"/>
                </a:lnTo>
                <a:lnTo>
                  <a:pt x="76593" y="31636"/>
                </a:lnTo>
                <a:lnTo>
                  <a:pt x="76593" y="31636"/>
                </a:lnTo>
                <a:lnTo>
                  <a:pt x="76301" y="31636"/>
                </a:lnTo>
                <a:lnTo>
                  <a:pt x="76301" y="31636"/>
                </a:lnTo>
                <a:lnTo>
                  <a:pt x="76301" y="31636"/>
                </a:lnTo>
                <a:lnTo>
                  <a:pt x="76301" y="31636"/>
                </a:lnTo>
                <a:lnTo>
                  <a:pt x="76301" y="31636"/>
                </a:lnTo>
                <a:lnTo>
                  <a:pt x="76301" y="32072"/>
                </a:lnTo>
                <a:lnTo>
                  <a:pt x="76107" y="32072"/>
                </a:lnTo>
                <a:lnTo>
                  <a:pt x="76107" y="32072"/>
                </a:lnTo>
                <a:lnTo>
                  <a:pt x="76107" y="32072"/>
                </a:lnTo>
                <a:lnTo>
                  <a:pt x="76107" y="32072"/>
                </a:lnTo>
                <a:lnTo>
                  <a:pt x="75912" y="32072"/>
                </a:lnTo>
                <a:lnTo>
                  <a:pt x="75912" y="32072"/>
                </a:lnTo>
                <a:lnTo>
                  <a:pt x="75912" y="32072"/>
                </a:lnTo>
                <a:lnTo>
                  <a:pt x="75912" y="32072"/>
                </a:lnTo>
                <a:lnTo>
                  <a:pt x="75912" y="32072"/>
                </a:lnTo>
                <a:lnTo>
                  <a:pt x="75717" y="32072"/>
                </a:lnTo>
                <a:lnTo>
                  <a:pt x="75717" y="32509"/>
                </a:lnTo>
                <a:lnTo>
                  <a:pt x="75717" y="32509"/>
                </a:lnTo>
                <a:lnTo>
                  <a:pt x="75717" y="32509"/>
                </a:lnTo>
                <a:lnTo>
                  <a:pt x="75717" y="32509"/>
                </a:lnTo>
                <a:lnTo>
                  <a:pt x="75717" y="32509"/>
                </a:lnTo>
                <a:lnTo>
                  <a:pt x="75717" y="32509"/>
                </a:lnTo>
                <a:lnTo>
                  <a:pt x="75717" y="32945"/>
                </a:lnTo>
                <a:lnTo>
                  <a:pt x="75523" y="32945"/>
                </a:lnTo>
                <a:lnTo>
                  <a:pt x="75523" y="32945"/>
                </a:lnTo>
                <a:lnTo>
                  <a:pt x="75717" y="32945"/>
                </a:lnTo>
                <a:lnTo>
                  <a:pt x="75717" y="32945"/>
                </a:lnTo>
                <a:lnTo>
                  <a:pt x="75717" y="32945"/>
                </a:lnTo>
                <a:lnTo>
                  <a:pt x="75717" y="32945"/>
                </a:lnTo>
                <a:lnTo>
                  <a:pt x="75717" y="32945"/>
                </a:lnTo>
                <a:lnTo>
                  <a:pt x="75912" y="32945"/>
                </a:lnTo>
                <a:lnTo>
                  <a:pt x="75912" y="33600"/>
                </a:lnTo>
                <a:lnTo>
                  <a:pt x="75912" y="33600"/>
                </a:lnTo>
                <a:lnTo>
                  <a:pt x="75912" y="33600"/>
                </a:lnTo>
                <a:lnTo>
                  <a:pt x="75912" y="33600"/>
                </a:lnTo>
                <a:lnTo>
                  <a:pt x="75912" y="33600"/>
                </a:lnTo>
                <a:lnTo>
                  <a:pt x="75912" y="33600"/>
                </a:lnTo>
                <a:lnTo>
                  <a:pt x="75912" y="34036"/>
                </a:lnTo>
                <a:lnTo>
                  <a:pt x="75912" y="34036"/>
                </a:lnTo>
                <a:lnTo>
                  <a:pt x="75912" y="34036"/>
                </a:lnTo>
                <a:lnTo>
                  <a:pt x="75912" y="34036"/>
                </a:lnTo>
                <a:lnTo>
                  <a:pt x="75717" y="34036"/>
                </a:lnTo>
                <a:lnTo>
                  <a:pt x="75717" y="34036"/>
                </a:lnTo>
                <a:lnTo>
                  <a:pt x="75717" y="34472"/>
                </a:lnTo>
                <a:lnTo>
                  <a:pt x="75717" y="34472"/>
                </a:lnTo>
                <a:lnTo>
                  <a:pt x="75717" y="34472"/>
                </a:lnTo>
                <a:lnTo>
                  <a:pt x="75717" y="34472"/>
                </a:lnTo>
                <a:lnTo>
                  <a:pt x="75523" y="34472"/>
                </a:lnTo>
                <a:lnTo>
                  <a:pt x="75523" y="34472"/>
                </a:lnTo>
                <a:lnTo>
                  <a:pt x="75523" y="34472"/>
                </a:lnTo>
                <a:lnTo>
                  <a:pt x="75523" y="34909"/>
                </a:lnTo>
                <a:lnTo>
                  <a:pt x="75523" y="34909"/>
                </a:lnTo>
                <a:lnTo>
                  <a:pt x="75523" y="34909"/>
                </a:lnTo>
                <a:lnTo>
                  <a:pt x="75523" y="34909"/>
                </a:lnTo>
                <a:lnTo>
                  <a:pt x="75231" y="34909"/>
                </a:lnTo>
                <a:lnTo>
                  <a:pt x="75231" y="34909"/>
                </a:lnTo>
                <a:lnTo>
                  <a:pt x="75231" y="34909"/>
                </a:lnTo>
                <a:lnTo>
                  <a:pt x="75231" y="34909"/>
                </a:lnTo>
                <a:lnTo>
                  <a:pt x="75231" y="35345"/>
                </a:lnTo>
                <a:lnTo>
                  <a:pt x="75231" y="35345"/>
                </a:lnTo>
                <a:lnTo>
                  <a:pt x="75036" y="35345"/>
                </a:lnTo>
                <a:lnTo>
                  <a:pt x="75036" y="35345"/>
                </a:lnTo>
                <a:lnTo>
                  <a:pt x="75036" y="35345"/>
                </a:lnTo>
                <a:lnTo>
                  <a:pt x="75036" y="35345"/>
                </a:lnTo>
                <a:lnTo>
                  <a:pt x="75036" y="35345"/>
                </a:lnTo>
                <a:lnTo>
                  <a:pt x="75036" y="36000"/>
                </a:lnTo>
                <a:lnTo>
                  <a:pt x="75036" y="36000"/>
                </a:lnTo>
                <a:lnTo>
                  <a:pt x="74841" y="36000"/>
                </a:lnTo>
                <a:lnTo>
                  <a:pt x="74841" y="36000"/>
                </a:lnTo>
                <a:lnTo>
                  <a:pt x="74841" y="36000"/>
                </a:lnTo>
                <a:lnTo>
                  <a:pt x="74841" y="36000"/>
                </a:lnTo>
                <a:lnTo>
                  <a:pt x="74647" y="36000"/>
                </a:lnTo>
                <a:lnTo>
                  <a:pt x="74647" y="36000"/>
                </a:lnTo>
                <a:lnTo>
                  <a:pt x="74647" y="36000"/>
                </a:lnTo>
                <a:lnTo>
                  <a:pt x="74647" y="36000"/>
                </a:lnTo>
                <a:lnTo>
                  <a:pt x="74647" y="36436"/>
                </a:lnTo>
                <a:lnTo>
                  <a:pt x="74647" y="36436"/>
                </a:lnTo>
                <a:lnTo>
                  <a:pt x="74647" y="36436"/>
                </a:lnTo>
                <a:lnTo>
                  <a:pt x="74647" y="36436"/>
                </a:lnTo>
                <a:lnTo>
                  <a:pt x="74452" y="36436"/>
                </a:lnTo>
                <a:lnTo>
                  <a:pt x="74452" y="36872"/>
                </a:lnTo>
                <a:lnTo>
                  <a:pt x="74452" y="36872"/>
                </a:lnTo>
                <a:lnTo>
                  <a:pt x="74452" y="36872"/>
                </a:lnTo>
                <a:lnTo>
                  <a:pt x="74452" y="36872"/>
                </a:lnTo>
                <a:lnTo>
                  <a:pt x="74452" y="36872"/>
                </a:lnTo>
                <a:lnTo>
                  <a:pt x="74452" y="37309"/>
                </a:lnTo>
                <a:lnTo>
                  <a:pt x="74452" y="37309"/>
                </a:lnTo>
                <a:lnTo>
                  <a:pt x="74160" y="37309"/>
                </a:lnTo>
                <a:lnTo>
                  <a:pt x="74160" y="37309"/>
                </a:lnTo>
                <a:lnTo>
                  <a:pt x="74160" y="37309"/>
                </a:lnTo>
                <a:lnTo>
                  <a:pt x="74160" y="37309"/>
                </a:lnTo>
                <a:lnTo>
                  <a:pt x="73965" y="37309"/>
                </a:lnTo>
                <a:lnTo>
                  <a:pt x="73965" y="37309"/>
                </a:lnTo>
                <a:lnTo>
                  <a:pt x="73965" y="37309"/>
                </a:lnTo>
                <a:lnTo>
                  <a:pt x="73965" y="37309"/>
                </a:lnTo>
                <a:lnTo>
                  <a:pt x="73965" y="37309"/>
                </a:lnTo>
                <a:lnTo>
                  <a:pt x="73771" y="37309"/>
                </a:lnTo>
                <a:lnTo>
                  <a:pt x="73771" y="37745"/>
                </a:lnTo>
                <a:lnTo>
                  <a:pt x="73771" y="37745"/>
                </a:lnTo>
                <a:lnTo>
                  <a:pt x="73771" y="37745"/>
                </a:lnTo>
                <a:lnTo>
                  <a:pt x="73771" y="37745"/>
                </a:lnTo>
                <a:lnTo>
                  <a:pt x="73576" y="37745"/>
                </a:lnTo>
                <a:lnTo>
                  <a:pt x="73576" y="37745"/>
                </a:lnTo>
                <a:lnTo>
                  <a:pt x="73576" y="37745"/>
                </a:lnTo>
                <a:lnTo>
                  <a:pt x="73576" y="37745"/>
                </a:lnTo>
                <a:lnTo>
                  <a:pt x="73381" y="37745"/>
                </a:lnTo>
                <a:lnTo>
                  <a:pt x="73381" y="37745"/>
                </a:lnTo>
                <a:lnTo>
                  <a:pt x="73381" y="37745"/>
                </a:lnTo>
                <a:lnTo>
                  <a:pt x="73381" y="37745"/>
                </a:lnTo>
                <a:lnTo>
                  <a:pt x="73381" y="37745"/>
                </a:lnTo>
                <a:lnTo>
                  <a:pt x="73090" y="37745"/>
                </a:lnTo>
                <a:lnTo>
                  <a:pt x="73090" y="37745"/>
                </a:lnTo>
                <a:lnTo>
                  <a:pt x="73090" y="37745"/>
                </a:lnTo>
                <a:lnTo>
                  <a:pt x="73090" y="37745"/>
                </a:lnTo>
                <a:lnTo>
                  <a:pt x="72895" y="37745"/>
                </a:lnTo>
                <a:lnTo>
                  <a:pt x="72895" y="37745"/>
                </a:lnTo>
                <a:lnTo>
                  <a:pt x="72895" y="37745"/>
                </a:lnTo>
                <a:lnTo>
                  <a:pt x="72895" y="37745"/>
                </a:lnTo>
                <a:lnTo>
                  <a:pt x="72895" y="37745"/>
                </a:lnTo>
                <a:lnTo>
                  <a:pt x="72700" y="37745"/>
                </a:lnTo>
                <a:lnTo>
                  <a:pt x="72700" y="37745"/>
                </a:lnTo>
                <a:lnTo>
                  <a:pt x="72700" y="37745"/>
                </a:lnTo>
                <a:lnTo>
                  <a:pt x="72700" y="37745"/>
                </a:lnTo>
                <a:lnTo>
                  <a:pt x="72506" y="37745"/>
                </a:lnTo>
                <a:lnTo>
                  <a:pt x="72506" y="37745"/>
                </a:lnTo>
                <a:lnTo>
                  <a:pt x="72506" y="37745"/>
                </a:lnTo>
                <a:lnTo>
                  <a:pt x="72506" y="37745"/>
                </a:lnTo>
                <a:lnTo>
                  <a:pt x="72311" y="37745"/>
                </a:lnTo>
                <a:lnTo>
                  <a:pt x="72311" y="37745"/>
                </a:lnTo>
                <a:lnTo>
                  <a:pt x="72311" y="37745"/>
                </a:lnTo>
                <a:lnTo>
                  <a:pt x="72311" y="37745"/>
                </a:lnTo>
                <a:lnTo>
                  <a:pt x="72311" y="37745"/>
                </a:lnTo>
                <a:lnTo>
                  <a:pt x="72019" y="37745"/>
                </a:lnTo>
                <a:lnTo>
                  <a:pt x="72019" y="37745"/>
                </a:lnTo>
                <a:lnTo>
                  <a:pt x="72019" y="37745"/>
                </a:lnTo>
                <a:lnTo>
                  <a:pt x="72019" y="37745"/>
                </a:lnTo>
                <a:lnTo>
                  <a:pt x="72019" y="37745"/>
                </a:lnTo>
                <a:lnTo>
                  <a:pt x="72019" y="37745"/>
                </a:lnTo>
                <a:lnTo>
                  <a:pt x="72019" y="37745"/>
                </a:lnTo>
                <a:lnTo>
                  <a:pt x="71824" y="37745"/>
                </a:lnTo>
                <a:lnTo>
                  <a:pt x="71824" y="37745"/>
                </a:lnTo>
                <a:lnTo>
                  <a:pt x="71824" y="37745"/>
                </a:lnTo>
                <a:lnTo>
                  <a:pt x="71824" y="37745"/>
                </a:lnTo>
                <a:lnTo>
                  <a:pt x="71824" y="37745"/>
                </a:lnTo>
                <a:lnTo>
                  <a:pt x="71824" y="38400"/>
                </a:lnTo>
                <a:lnTo>
                  <a:pt x="71824" y="38400"/>
                </a:lnTo>
                <a:lnTo>
                  <a:pt x="71630" y="38400"/>
                </a:lnTo>
                <a:lnTo>
                  <a:pt x="71630" y="38400"/>
                </a:lnTo>
                <a:lnTo>
                  <a:pt x="71630" y="38400"/>
                </a:lnTo>
                <a:lnTo>
                  <a:pt x="71630" y="38400"/>
                </a:lnTo>
                <a:lnTo>
                  <a:pt x="71630" y="38400"/>
                </a:lnTo>
                <a:lnTo>
                  <a:pt x="71630" y="38836"/>
                </a:lnTo>
                <a:lnTo>
                  <a:pt x="71630" y="38836"/>
                </a:lnTo>
                <a:lnTo>
                  <a:pt x="71630" y="38836"/>
                </a:lnTo>
                <a:lnTo>
                  <a:pt x="71435" y="38836"/>
                </a:lnTo>
                <a:lnTo>
                  <a:pt x="71435" y="38836"/>
                </a:lnTo>
                <a:lnTo>
                  <a:pt x="71435" y="38836"/>
                </a:lnTo>
                <a:lnTo>
                  <a:pt x="71435" y="39272"/>
                </a:lnTo>
                <a:lnTo>
                  <a:pt x="71435" y="39272"/>
                </a:lnTo>
                <a:lnTo>
                  <a:pt x="71435" y="39272"/>
                </a:lnTo>
                <a:lnTo>
                  <a:pt x="71435" y="39272"/>
                </a:lnTo>
                <a:lnTo>
                  <a:pt x="71435" y="39272"/>
                </a:lnTo>
                <a:lnTo>
                  <a:pt x="71240" y="39272"/>
                </a:lnTo>
                <a:lnTo>
                  <a:pt x="71240" y="39272"/>
                </a:lnTo>
                <a:lnTo>
                  <a:pt x="71240" y="39272"/>
                </a:lnTo>
                <a:lnTo>
                  <a:pt x="70948" y="39272"/>
                </a:lnTo>
                <a:lnTo>
                  <a:pt x="70948" y="39272"/>
                </a:lnTo>
                <a:lnTo>
                  <a:pt x="70948" y="39272"/>
                </a:lnTo>
                <a:lnTo>
                  <a:pt x="70948" y="39272"/>
                </a:lnTo>
                <a:lnTo>
                  <a:pt x="70754" y="39272"/>
                </a:lnTo>
                <a:lnTo>
                  <a:pt x="70754" y="39272"/>
                </a:lnTo>
                <a:lnTo>
                  <a:pt x="70754" y="39272"/>
                </a:lnTo>
                <a:lnTo>
                  <a:pt x="70754" y="39272"/>
                </a:lnTo>
                <a:lnTo>
                  <a:pt x="70754" y="39272"/>
                </a:lnTo>
                <a:lnTo>
                  <a:pt x="70754" y="39272"/>
                </a:lnTo>
                <a:lnTo>
                  <a:pt x="70559" y="39272"/>
                </a:lnTo>
                <a:lnTo>
                  <a:pt x="70559" y="39709"/>
                </a:lnTo>
                <a:lnTo>
                  <a:pt x="70559" y="39709"/>
                </a:lnTo>
                <a:lnTo>
                  <a:pt x="70754" y="39709"/>
                </a:lnTo>
                <a:lnTo>
                  <a:pt x="70754" y="39709"/>
                </a:lnTo>
                <a:lnTo>
                  <a:pt x="70754" y="39709"/>
                </a:lnTo>
                <a:lnTo>
                  <a:pt x="70559" y="39709"/>
                </a:lnTo>
                <a:lnTo>
                  <a:pt x="70559" y="39709"/>
                </a:lnTo>
                <a:lnTo>
                  <a:pt x="70559" y="39709"/>
                </a:lnTo>
                <a:lnTo>
                  <a:pt x="70559" y="39709"/>
                </a:lnTo>
                <a:lnTo>
                  <a:pt x="70364" y="39709"/>
                </a:lnTo>
                <a:lnTo>
                  <a:pt x="70364" y="39709"/>
                </a:lnTo>
                <a:lnTo>
                  <a:pt x="70364" y="40145"/>
                </a:lnTo>
                <a:lnTo>
                  <a:pt x="70559" y="40145"/>
                </a:lnTo>
                <a:lnTo>
                  <a:pt x="70559" y="40145"/>
                </a:lnTo>
                <a:lnTo>
                  <a:pt x="70559" y="40145"/>
                </a:lnTo>
                <a:lnTo>
                  <a:pt x="70559" y="40145"/>
                </a:lnTo>
                <a:lnTo>
                  <a:pt x="70559" y="40145"/>
                </a:lnTo>
                <a:lnTo>
                  <a:pt x="70559" y="40145"/>
                </a:lnTo>
                <a:lnTo>
                  <a:pt x="70559" y="40145"/>
                </a:lnTo>
                <a:lnTo>
                  <a:pt x="70559" y="40800"/>
                </a:lnTo>
                <a:lnTo>
                  <a:pt x="70559" y="40800"/>
                </a:lnTo>
                <a:lnTo>
                  <a:pt x="70754" y="40800"/>
                </a:lnTo>
                <a:lnTo>
                  <a:pt x="70754" y="40800"/>
                </a:lnTo>
                <a:lnTo>
                  <a:pt x="70754" y="41236"/>
                </a:lnTo>
                <a:lnTo>
                  <a:pt x="70754" y="41236"/>
                </a:lnTo>
                <a:lnTo>
                  <a:pt x="70754" y="41236"/>
                </a:lnTo>
                <a:lnTo>
                  <a:pt x="70754" y="41672"/>
                </a:lnTo>
                <a:lnTo>
                  <a:pt x="70559" y="41672"/>
                </a:lnTo>
                <a:lnTo>
                  <a:pt x="70559" y="41672"/>
                </a:lnTo>
                <a:lnTo>
                  <a:pt x="70559" y="41672"/>
                </a:lnTo>
                <a:lnTo>
                  <a:pt x="70559" y="41672"/>
                </a:lnTo>
                <a:lnTo>
                  <a:pt x="70559" y="41672"/>
                </a:lnTo>
                <a:lnTo>
                  <a:pt x="70364" y="41672"/>
                </a:lnTo>
                <a:lnTo>
                  <a:pt x="70364" y="41672"/>
                </a:lnTo>
                <a:lnTo>
                  <a:pt x="70364" y="41672"/>
                </a:lnTo>
                <a:lnTo>
                  <a:pt x="70364" y="41672"/>
                </a:lnTo>
                <a:lnTo>
                  <a:pt x="70170" y="41672"/>
                </a:lnTo>
                <a:lnTo>
                  <a:pt x="70170" y="41672"/>
                </a:lnTo>
                <a:lnTo>
                  <a:pt x="70170" y="41672"/>
                </a:lnTo>
                <a:lnTo>
                  <a:pt x="70170" y="42109"/>
                </a:lnTo>
                <a:lnTo>
                  <a:pt x="70170" y="42109"/>
                </a:lnTo>
                <a:lnTo>
                  <a:pt x="69878" y="42109"/>
                </a:lnTo>
                <a:lnTo>
                  <a:pt x="69878" y="42109"/>
                </a:lnTo>
                <a:lnTo>
                  <a:pt x="69878" y="42109"/>
                </a:lnTo>
                <a:lnTo>
                  <a:pt x="69878" y="42109"/>
                </a:lnTo>
                <a:lnTo>
                  <a:pt x="69683" y="42109"/>
                </a:lnTo>
                <a:lnTo>
                  <a:pt x="69683" y="42109"/>
                </a:lnTo>
                <a:lnTo>
                  <a:pt x="69683" y="42109"/>
                </a:lnTo>
                <a:lnTo>
                  <a:pt x="69683" y="42109"/>
                </a:lnTo>
                <a:lnTo>
                  <a:pt x="69683" y="42109"/>
                </a:lnTo>
                <a:lnTo>
                  <a:pt x="69489" y="42109"/>
                </a:lnTo>
                <a:lnTo>
                  <a:pt x="69489" y="42109"/>
                </a:lnTo>
                <a:lnTo>
                  <a:pt x="69489" y="42109"/>
                </a:lnTo>
                <a:lnTo>
                  <a:pt x="69489" y="42109"/>
                </a:lnTo>
                <a:lnTo>
                  <a:pt x="69294" y="42109"/>
                </a:lnTo>
                <a:lnTo>
                  <a:pt x="69294" y="42109"/>
                </a:lnTo>
                <a:lnTo>
                  <a:pt x="69294" y="42109"/>
                </a:lnTo>
                <a:lnTo>
                  <a:pt x="69099" y="42109"/>
                </a:lnTo>
                <a:lnTo>
                  <a:pt x="69099" y="42109"/>
                </a:lnTo>
                <a:lnTo>
                  <a:pt x="69099" y="42109"/>
                </a:lnTo>
                <a:lnTo>
                  <a:pt x="69099" y="42109"/>
                </a:lnTo>
                <a:lnTo>
                  <a:pt x="68807" y="42109"/>
                </a:lnTo>
                <a:lnTo>
                  <a:pt x="68807" y="42109"/>
                </a:lnTo>
                <a:lnTo>
                  <a:pt x="68807" y="42109"/>
                </a:lnTo>
                <a:lnTo>
                  <a:pt x="68807" y="42109"/>
                </a:lnTo>
                <a:lnTo>
                  <a:pt x="68807" y="42109"/>
                </a:lnTo>
                <a:lnTo>
                  <a:pt x="68613" y="42109"/>
                </a:lnTo>
                <a:lnTo>
                  <a:pt x="68613" y="42109"/>
                </a:lnTo>
                <a:lnTo>
                  <a:pt x="68613" y="42109"/>
                </a:lnTo>
                <a:lnTo>
                  <a:pt x="68613" y="42109"/>
                </a:lnTo>
                <a:lnTo>
                  <a:pt x="68613" y="42545"/>
                </a:lnTo>
                <a:lnTo>
                  <a:pt x="68418" y="42545"/>
                </a:lnTo>
                <a:lnTo>
                  <a:pt x="68418" y="42545"/>
                </a:lnTo>
                <a:lnTo>
                  <a:pt x="68418" y="42109"/>
                </a:lnTo>
                <a:lnTo>
                  <a:pt x="68418" y="42109"/>
                </a:lnTo>
                <a:lnTo>
                  <a:pt x="68418" y="42109"/>
                </a:lnTo>
                <a:lnTo>
                  <a:pt x="68223" y="42109"/>
                </a:lnTo>
                <a:lnTo>
                  <a:pt x="68223" y="42545"/>
                </a:lnTo>
                <a:lnTo>
                  <a:pt x="68418" y="42545"/>
                </a:lnTo>
                <a:lnTo>
                  <a:pt x="68418" y="42545"/>
                </a:lnTo>
                <a:lnTo>
                  <a:pt x="68418" y="42545"/>
                </a:lnTo>
                <a:lnTo>
                  <a:pt x="68418" y="42545"/>
                </a:lnTo>
                <a:lnTo>
                  <a:pt x="68418" y="42545"/>
                </a:lnTo>
                <a:lnTo>
                  <a:pt x="68613" y="42545"/>
                </a:lnTo>
                <a:lnTo>
                  <a:pt x="68613" y="42545"/>
                </a:lnTo>
                <a:lnTo>
                  <a:pt x="68613" y="42545"/>
                </a:lnTo>
                <a:lnTo>
                  <a:pt x="68613" y="42545"/>
                </a:lnTo>
                <a:lnTo>
                  <a:pt x="68807" y="42545"/>
                </a:lnTo>
                <a:lnTo>
                  <a:pt x="68807" y="42545"/>
                </a:lnTo>
                <a:lnTo>
                  <a:pt x="68807" y="42545"/>
                </a:lnTo>
                <a:lnTo>
                  <a:pt x="68807" y="42545"/>
                </a:lnTo>
                <a:lnTo>
                  <a:pt x="69099" y="42545"/>
                </a:lnTo>
                <a:lnTo>
                  <a:pt x="69099" y="43200"/>
                </a:lnTo>
                <a:lnTo>
                  <a:pt x="69099" y="43200"/>
                </a:lnTo>
                <a:lnTo>
                  <a:pt x="69099" y="43200"/>
                </a:lnTo>
                <a:lnTo>
                  <a:pt x="68807" y="43200"/>
                </a:lnTo>
                <a:lnTo>
                  <a:pt x="68807" y="43200"/>
                </a:lnTo>
                <a:lnTo>
                  <a:pt x="68807" y="43200"/>
                </a:lnTo>
                <a:lnTo>
                  <a:pt x="68807" y="43636"/>
                </a:lnTo>
                <a:lnTo>
                  <a:pt x="68807" y="43636"/>
                </a:lnTo>
                <a:lnTo>
                  <a:pt x="68613" y="43636"/>
                </a:lnTo>
                <a:lnTo>
                  <a:pt x="68613" y="43636"/>
                </a:lnTo>
                <a:lnTo>
                  <a:pt x="68613" y="43636"/>
                </a:lnTo>
                <a:lnTo>
                  <a:pt x="68613" y="43200"/>
                </a:lnTo>
                <a:lnTo>
                  <a:pt x="68418" y="43200"/>
                </a:lnTo>
                <a:lnTo>
                  <a:pt x="68418" y="43200"/>
                </a:lnTo>
                <a:lnTo>
                  <a:pt x="68418" y="43200"/>
                </a:lnTo>
                <a:lnTo>
                  <a:pt x="68418" y="43200"/>
                </a:lnTo>
                <a:lnTo>
                  <a:pt x="68418" y="43636"/>
                </a:lnTo>
                <a:lnTo>
                  <a:pt x="68223" y="43636"/>
                </a:lnTo>
                <a:lnTo>
                  <a:pt x="68223" y="43636"/>
                </a:lnTo>
                <a:lnTo>
                  <a:pt x="68223" y="43636"/>
                </a:lnTo>
                <a:lnTo>
                  <a:pt x="68223" y="43636"/>
                </a:lnTo>
                <a:lnTo>
                  <a:pt x="68223" y="43636"/>
                </a:lnTo>
                <a:lnTo>
                  <a:pt x="68223" y="43636"/>
                </a:lnTo>
                <a:lnTo>
                  <a:pt x="68223" y="43636"/>
                </a:lnTo>
                <a:lnTo>
                  <a:pt x="68223" y="43636"/>
                </a:lnTo>
                <a:lnTo>
                  <a:pt x="68418" y="43636"/>
                </a:lnTo>
                <a:lnTo>
                  <a:pt x="68418" y="43636"/>
                </a:lnTo>
                <a:lnTo>
                  <a:pt x="68418" y="43636"/>
                </a:lnTo>
                <a:lnTo>
                  <a:pt x="68418" y="43636"/>
                </a:lnTo>
                <a:lnTo>
                  <a:pt x="68418" y="43636"/>
                </a:lnTo>
                <a:lnTo>
                  <a:pt x="68418" y="43636"/>
                </a:lnTo>
                <a:lnTo>
                  <a:pt x="68613" y="43636"/>
                </a:lnTo>
                <a:lnTo>
                  <a:pt x="68613" y="43636"/>
                </a:lnTo>
                <a:lnTo>
                  <a:pt x="68613" y="43636"/>
                </a:lnTo>
                <a:lnTo>
                  <a:pt x="68613" y="44072"/>
                </a:lnTo>
                <a:lnTo>
                  <a:pt x="68613" y="44072"/>
                </a:lnTo>
                <a:lnTo>
                  <a:pt x="68613" y="44072"/>
                </a:lnTo>
                <a:lnTo>
                  <a:pt x="68418" y="44072"/>
                </a:lnTo>
                <a:lnTo>
                  <a:pt x="68418" y="44072"/>
                </a:lnTo>
                <a:lnTo>
                  <a:pt x="68418" y="44072"/>
                </a:lnTo>
                <a:lnTo>
                  <a:pt x="68418" y="44072"/>
                </a:lnTo>
                <a:lnTo>
                  <a:pt x="68223" y="44072"/>
                </a:lnTo>
                <a:lnTo>
                  <a:pt x="68223" y="44072"/>
                </a:lnTo>
                <a:lnTo>
                  <a:pt x="68223" y="44072"/>
                </a:lnTo>
                <a:lnTo>
                  <a:pt x="68223" y="44072"/>
                </a:lnTo>
                <a:lnTo>
                  <a:pt x="68223" y="44072"/>
                </a:lnTo>
                <a:lnTo>
                  <a:pt x="68029" y="44072"/>
                </a:lnTo>
                <a:lnTo>
                  <a:pt x="68029" y="44072"/>
                </a:lnTo>
                <a:lnTo>
                  <a:pt x="68029" y="44072"/>
                </a:lnTo>
                <a:lnTo>
                  <a:pt x="68029" y="44072"/>
                </a:lnTo>
                <a:lnTo>
                  <a:pt x="68029" y="44072"/>
                </a:lnTo>
                <a:lnTo>
                  <a:pt x="68029" y="44072"/>
                </a:lnTo>
                <a:lnTo>
                  <a:pt x="68029" y="44509"/>
                </a:lnTo>
                <a:lnTo>
                  <a:pt x="68029" y="44509"/>
                </a:lnTo>
                <a:lnTo>
                  <a:pt x="68029" y="44509"/>
                </a:lnTo>
                <a:lnTo>
                  <a:pt x="68029" y="44509"/>
                </a:lnTo>
                <a:lnTo>
                  <a:pt x="68029" y="44509"/>
                </a:lnTo>
                <a:lnTo>
                  <a:pt x="68029" y="44945"/>
                </a:lnTo>
                <a:lnTo>
                  <a:pt x="68029" y="44945"/>
                </a:lnTo>
                <a:lnTo>
                  <a:pt x="67737" y="44945"/>
                </a:lnTo>
                <a:lnTo>
                  <a:pt x="67737" y="44509"/>
                </a:lnTo>
                <a:lnTo>
                  <a:pt x="67737" y="44509"/>
                </a:lnTo>
                <a:lnTo>
                  <a:pt x="67737" y="44509"/>
                </a:lnTo>
                <a:lnTo>
                  <a:pt x="67737" y="44509"/>
                </a:lnTo>
                <a:lnTo>
                  <a:pt x="67737" y="44509"/>
                </a:lnTo>
                <a:lnTo>
                  <a:pt x="67737" y="44509"/>
                </a:lnTo>
                <a:lnTo>
                  <a:pt x="67737" y="44509"/>
                </a:lnTo>
                <a:lnTo>
                  <a:pt x="67737" y="44509"/>
                </a:lnTo>
                <a:lnTo>
                  <a:pt x="67542" y="44509"/>
                </a:lnTo>
                <a:lnTo>
                  <a:pt x="67542" y="44509"/>
                </a:lnTo>
                <a:lnTo>
                  <a:pt x="67542" y="44509"/>
                </a:lnTo>
                <a:lnTo>
                  <a:pt x="67542" y="44509"/>
                </a:lnTo>
                <a:lnTo>
                  <a:pt x="67347" y="44509"/>
                </a:lnTo>
                <a:lnTo>
                  <a:pt x="67347" y="44945"/>
                </a:lnTo>
                <a:lnTo>
                  <a:pt x="67347" y="44945"/>
                </a:lnTo>
                <a:lnTo>
                  <a:pt x="67347" y="44945"/>
                </a:lnTo>
                <a:lnTo>
                  <a:pt x="67347" y="44945"/>
                </a:lnTo>
                <a:lnTo>
                  <a:pt x="67347" y="44945"/>
                </a:lnTo>
                <a:lnTo>
                  <a:pt x="67153" y="44945"/>
                </a:lnTo>
                <a:lnTo>
                  <a:pt x="67153" y="44945"/>
                </a:lnTo>
                <a:lnTo>
                  <a:pt x="67153" y="44945"/>
                </a:lnTo>
                <a:lnTo>
                  <a:pt x="67153" y="44945"/>
                </a:lnTo>
                <a:lnTo>
                  <a:pt x="67153" y="45600"/>
                </a:lnTo>
                <a:lnTo>
                  <a:pt x="67347" y="45600"/>
                </a:lnTo>
                <a:lnTo>
                  <a:pt x="67347" y="45600"/>
                </a:lnTo>
                <a:lnTo>
                  <a:pt x="67347" y="45600"/>
                </a:lnTo>
                <a:lnTo>
                  <a:pt x="67347" y="45600"/>
                </a:lnTo>
                <a:lnTo>
                  <a:pt x="67347" y="45600"/>
                </a:lnTo>
                <a:lnTo>
                  <a:pt x="67347" y="46036"/>
                </a:lnTo>
                <a:lnTo>
                  <a:pt x="67347" y="46036"/>
                </a:lnTo>
                <a:lnTo>
                  <a:pt x="67347" y="46036"/>
                </a:lnTo>
                <a:lnTo>
                  <a:pt x="67347" y="46036"/>
                </a:lnTo>
                <a:lnTo>
                  <a:pt x="67153" y="46036"/>
                </a:lnTo>
                <a:lnTo>
                  <a:pt x="67153" y="46036"/>
                </a:lnTo>
                <a:lnTo>
                  <a:pt x="67153" y="46036"/>
                </a:lnTo>
                <a:lnTo>
                  <a:pt x="67153" y="46036"/>
                </a:lnTo>
                <a:lnTo>
                  <a:pt x="67153" y="46036"/>
                </a:lnTo>
                <a:lnTo>
                  <a:pt x="66958" y="46036"/>
                </a:lnTo>
                <a:lnTo>
                  <a:pt x="66958" y="46036"/>
                </a:lnTo>
                <a:lnTo>
                  <a:pt x="66958" y="45600"/>
                </a:lnTo>
                <a:lnTo>
                  <a:pt x="66958" y="45600"/>
                </a:lnTo>
                <a:lnTo>
                  <a:pt x="66666" y="45600"/>
                </a:lnTo>
                <a:lnTo>
                  <a:pt x="66666" y="45600"/>
                </a:lnTo>
                <a:lnTo>
                  <a:pt x="66666" y="45600"/>
                </a:lnTo>
                <a:lnTo>
                  <a:pt x="66666" y="45600"/>
                </a:lnTo>
                <a:lnTo>
                  <a:pt x="66666" y="46036"/>
                </a:lnTo>
                <a:lnTo>
                  <a:pt x="66666" y="46036"/>
                </a:lnTo>
                <a:lnTo>
                  <a:pt x="66666" y="46036"/>
                </a:lnTo>
                <a:lnTo>
                  <a:pt x="66666" y="46036"/>
                </a:lnTo>
                <a:lnTo>
                  <a:pt x="66666" y="46036"/>
                </a:lnTo>
                <a:lnTo>
                  <a:pt x="66958" y="46036"/>
                </a:lnTo>
                <a:lnTo>
                  <a:pt x="66958" y="46036"/>
                </a:lnTo>
                <a:lnTo>
                  <a:pt x="66958" y="46036"/>
                </a:lnTo>
                <a:lnTo>
                  <a:pt x="66958" y="46036"/>
                </a:lnTo>
                <a:lnTo>
                  <a:pt x="66958" y="46472"/>
                </a:lnTo>
                <a:lnTo>
                  <a:pt x="66958" y="46472"/>
                </a:lnTo>
                <a:lnTo>
                  <a:pt x="66958" y="46472"/>
                </a:lnTo>
                <a:lnTo>
                  <a:pt x="66958" y="46472"/>
                </a:lnTo>
                <a:lnTo>
                  <a:pt x="66666" y="46472"/>
                </a:lnTo>
                <a:lnTo>
                  <a:pt x="66666" y="46472"/>
                </a:lnTo>
                <a:lnTo>
                  <a:pt x="66666" y="46472"/>
                </a:lnTo>
                <a:lnTo>
                  <a:pt x="66666" y="46472"/>
                </a:lnTo>
                <a:lnTo>
                  <a:pt x="66472" y="46472"/>
                </a:lnTo>
                <a:lnTo>
                  <a:pt x="66472" y="46472"/>
                </a:lnTo>
                <a:lnTo>
                  <a:pt x="66472" y="46472"/>
                </a:lnTo>
                <a:lnTo>
                  <a:pt x="66472" y="46472"/>
                </a:lnTo>
                <a:lnTo>
                  <a:pt x="66472" y="46909"/>
                </a:lnTo>
                <a:lnTo>
                  <a:pt x="66472" y="46909"/>
                </a:lnTo>
                <a:lnTo>
                  <a:pt x="66277" y="46909"/>
                </a:lnTo>
                <a:lnTo>
                  <a:pt x="66277" y="46909"/>
                </a:lnTo>
                <a:lnTo>
                  <a:pt x="66277" y="46909"/>
                </a:lnTo>
                <a:lnTo>
                  <a:pt x="66277" y="46909"/>
                </a:lnTo>
                <a:lnTo>
                  <a:pt x="66277" y="46909"/>
                </a:lnTo>
                <a:lnTo>
                  <a:pt x="66082" y="46909"/>
                </a:lnTo>
                <a:lnTo>
                  <a:pt x="66082" y="46909"/>
                </a:lnTo>
                <a:lnTo>
                  <a:pt x="66082" y="46909"/>
                </a:lnTo>
                <a:lnTo>
                  <a:pt x="66082" y="47345"/>
                </a:lnTo>
                <a:lnTo>
                  <a:pt x="66082" y="47345"/>
                </a:lnTo>
                <a:lnTo>
                  <a:pt x="66082" y="47345"/>
                </a:lnTo>
                <a:lnTo>
                  <a:pt x="66082" y="47345"/>
                </a:lnTo>
                <a:lnTo>
                  <a:pt x="66082" y="47345"/>
                </a:lnTo>
                <a:lnTo>
                  <a:pt x="66082" y="47345"/>
                </a:lnTo>
                <a:lnTo>
                  <a:pt x="66082" y="47345"/>
                </a:lnTo>
                <a:lnTo>
                  <a:pt x="66277" y="47345"/>
                </a:lnTo>
                <a:lnTo>
                  <a:pt x="66277" y="48000"/>
                </a:lnTo>
                <a:lnTo>
                  <a:pt x="66277" y="48000"/>
                </a:lnTo>
                <a:lnTo>
                  <a:pt x="66082" y="48000"/>
                </a:lnTo>
                <a:lnTo>
                  <a:pt x="66082" y="48000"/>
                </a:lnTo>
                <a:lnTo>
                  <a:pt x="66082" y="48000"/>
                </a:lnTo>
                <a:lnTo>
                  <a:pt x="66082" y="48000"/>
                </a:lnTo>
                <a:lnTo>
                  <a:pt x="66082" y="48000"/>
                </a:lnTo>
                <a:lnTo>
                  <a:pt x="65888" y="48000"/>
                </a:lnTo>
                <a:lnTo>
                  <a:pt x="65888" y="48436"/>
                </a:lnTo>
                <a:lnTo>
                  <a:pt x="65888" y="48436"/>
                </a:lnTo>
                <a:lnTo>
                  <a:pt x="66082" y="48436"/>
                </a:lnTo>
                <a:lnTo>
                  <a:pt x="66082" y="48436"/>
                </a:lnTo>
                <a:lnTo>
                  <a:pt x="66082" y="48872"/>
                </a:lnTo>
                <a:lnTo>
                  <a:pt x="65888" y="48872"/>
                </a:lnTo>
                <a:lnTo>
                  <a:pt x="65888" y="48872"/>
                </a:lnTo>
                <a:lnTo>
                  <a:pt x="65888" y="48872"/>
                </a:lnTo>
                <a:lnTo>
                  <a:pt x="65888" y="48872"/>
                </a:lnTo>
                <a:lnTo>
                  <a:pt x="65888" y="48872"/>
                </a:lnTo>
                <a:lnTo>
                  <a:pt x="65888" y="48872"/>
                </a:lnTo>
                <a:lnTo>
                  <a:pt x="65596" y="48872"/>
                </a:lnTo>
                <a:lnTo>
                  <a:pt x="65596" y="49309"/>
                </a:lnTo>
                <a:lnTo>
                  <a:pt x="65596" y="49309"/>
                </a:lnTo>
                <a:lnTo>
                  <a:pt x="65596" y="49309"/>
                </a:lnTo>
                <a:lnTo>
                  <a:pt x="65596" y="49309"/>
                </a:lnTo>
                <a:lnTo>
                  <a:pt x="65596" y="49309"/>
                </a:lnTo>
                <a:lnTo>
                  <a:pt x="65596" y="49745"/>
                </a:lnTo>
                <a:lnTo>
                  <a:pt x="65401" y="49745"/>
                </a:lnTo>
                <a:lnTo>
                  <a:pt x="65401" y="49745"/>
                </a:lnTo>
                <a:lnTo>
                  <a:pt x="65401" y="49745"/>
                </a:lnTo>
                <a:lnTo>
                  <a:pt x="65401" y="49745"/>
                </a:lnTo>
                <a:lnTo>
                  <a:pt x="65401" y="49745"/>
                </a:lnTo>
                <a:lnTo>
                  <a:pt x="65401" y="49745"/>
                </a:lnTo>
                <a:lnTo>
                  <a:pt x="65401" y="49745"/>
                </a:lnTo>
                <a:lnTo>
                  <a:pt x="65401" y="50400"/>
                </a:lnTo>
                <a:lnTo>
                  <a:pt x="65206" y="50400"/>
                </a:lnTo>
                <a:lnTo>
                  <a:pt x="65206" y="50400"/>
                </a:lnTo>
                <a:lnTo>
                  <a:pt x="65206" y="50400"/>
                </a:lnTo>
                <a:lnTo>
                  <a:pt x="65206" y="50400"/>
                </a:lnTo>
                <a:lnTo>
                  <a:pt x="65206" y="50400"/>
                </a:lnTo>
                <a:lnTo>
                  <a:pt x="65206" y="50836"/>
                </a:lnTo>
                <a:lnTo>
                  <a:pt x="65206" y="50836"/>
                </a:lnTo>
                <a:lnTo>
                  <a:pt x="65206" y="50836"/>
                </a:lnTo>
                <a:lnTo>
                  <a:pt x="65012" y="50836"/>
                </a:lnTo>
                <a:lnTo>
                  <a:pt x="65012" y="50836"/>
                </a:lnTo>
                <a:lnTo>
                  <a:pt x="65012" y="50836"/>
                </a:lnTo>
                <a:lnTo>
                  <a:pt x="65012" y="50836"/>
                </a:lnTo>
                <a:lnTo>
                  <a:pt x="65012" y="51272"/>
                </a:lnTo>
                <a:lnTo>
                  <a:pt x="65012" y="51272"/>
                </a:lnTo>
                <a:lnTo>
                  <a:pt x="65012" y="51272"/>
                </a:lnTo>
                <a:lnTo>
                  <a:pt x="65012" y="51709"/>
                </a:lnTo>
                <a:lnTo>
                  <a:pt x="65012" y="51709"/>
                </a:lnTo>
                <a:lnTo>
                  <a:pt x="65012" y="51709"/>
                </a:lnTo>
                <a:lnTo>
                  <a:pt x="65012" y="51709"/>
                </a:lnTo>
                <a:lnTo>
                  <a:pt x="65012" y="52145"/>
                </a:lnTo>
                <a:lnTo>
                  <a:pt x="65012" y="52145"/>
                </a:lnTo>
                <a:lnTo>
                  <a:pt x="65012" y="52145"/>
                </a:lnTo>
                <a:lnTo>
                  <a:pt x="65012" y="52145"/>
                </a:lnTo>
                <a:lnTo>
                  <a:pt x="65012" y="52800"/>
                </a:lnTo>
                <a:lnTo>
                  <a:pt x="64817" y="52800"/>
                </a:lnTo>
                <a:lnTo>
                  <a:pt x="64817" y="52800"/>
                </a:lnTo>
                <a:lnTo>
                  <a:pt x="64817" y="52800"/>
                </a:lnTo>
                <a:lnTo>
                  <a:pt x="64817" y="52800"/>
                </a:lnTo>
                <a:lnTo>
                  <a:pt x="64817" y="53236"/>
                </a:lnTo>
                <a:lnTo>
                  <a:pt x="64817" y="53236"/>
                </a:lnTo>
                <a:lnTo>
                  <a:pt x="64817" y="53236"/>
                </a:lnTo>
                <a:lnTo>
                  <a:pt x="64817" y="53236"/>
                </a:lnTo>
                <a:lnTo>
                  <a:pt x="64817" y="53672"/>
                </a:lnTo>
                <a:lnTo>
                  <a:pt x="64817" y="53672"/>
                </a:lnTo>
                <a:lnTo>
                  <a:pt x="64817" y="53672"/>
                </a:lnTo>
                <a:lnTo>
                  <a:pt x="64817" y="54109"/>
                </a:lnTo>
                <a:lnTo>
                  <a:pt x="64817" y="54109"/>
                </a:lnTo>
                <a:lnTo>
                  <a:pt x="64817" y="54109"/>
                </a:lnTo>
                <a:lnTo>
                  <a:pt x="64817" y="54109"/>
                </a:lnTo>
                <a:lnTo>
                  <a:pt x="64817" y="54109"/>
                </a:lnTo>
                <a:lnTo>
                  <a:pt x="64817" y="54545"/>
                </a:lnTo>
                <a:lnTo>
                  <a:pt x="64817" y="54545"/>
                </a:lnTo>
                <a:lnTo>
                  <a:pt x="65012" y="54545"/>
                </a:lnTo>
                <a:lnTo>
                  <a:pt x="65012" y="54545"/>
                </a:lnTo>
                <a:lnTo>
                  <a:pt x="65012" y="54545"/>
                </a:lnTo>
                <a:lnTo>
                  <a:pt x="65012" y="55200"/>
                </a:lnTo>
                <a:lnTo>
                  <a:pt x="65012" y="55200"/>
                </a:lnTo>
                <a:lnTo>
                  <a:pt x="65012" y="55200"/>
                </a:lnTo>
                <a:lnTo>
                  <a:pt x="65012" y="55200"/>
                </a:lnTo>
                <a:lnTo>
                  <a:pt x="65012" y="55200"/>
                </a:lnTo>
                <a:lnTo>
                  <a:pt x="65012" y="55200"/>
                </a:lnTo>
                <a:lnTo>
                  <a:pt x="65012" y="55200"/>
                </a:lnTo>
                <a:lnTo>
                  <a:pt x="64817" y="55200"/>
                </a:lnTo>
                <a:lnTo>
                  <a:pt x="64817" y="55636"/>
                </a:lnTo>
                <a:lnTo>
                  <a:pt x="64817" y="55636"/>
                </a:lnTo>
                <a:lnTo>
                  <a:pt x="64817" y="55636"/>
                </a:lnTo>
                <a:lnTo>
                  <a:pt x="64817" y="56072"/>
                </a:lnTo>
                <a:lnTo>
                  <a:pt x="64817" y="56072"/>
                </a:lnTo>
                <a:lnTo>
                  <a:pt x="64817" y="56072"/>
                </a:lnTo>
                <a:lnTo>
                  <a:pt x="64817" y="56072"/>
                </a:lnTo>
                <a:lnTo>
                  <a:pt x="64817" y="56072"/>
                </a:lnTo>
                <a:lnTo>
                  <a:pt x="65012" y="56072"/>
                </a:lnTo>
                <a:lnTo>
                  <a:pt x="65012" y="56509"/>
                </a:lnTo>
                <a:lnTo>
                  <a:pt x="65012" y="56509"/>
                </a:lnTo>
                <a:lnTo>
                  <a:pt x="65012" y="56509"/>
                </a:lnTo>
                <a:lnTo>
                  <a:pt x="65012" y="56509"/>
                </a:lnTo>
                <a:lnTo>
                  <a:pt x="65206" y="56509"/>
                </a:lnTo>
                <a:lnTo>
                  <a:pt x="65206" y="56509"/>
                </a:lnTo>
                <a:lnTo>
                  <a:pt x="65206" y="56945"/>
                </a:lnTo>
                <a:lnTo>
                  <a:pt x="65206" y="56945"/>
                </a:lnTo>
                <a:lnTo>
                  <a:pt x="65206" y="56945"/>
                </a:lnTo>
                <a:lnTo>
                  <a:pt x="65206" y="56945"/>
                </a:lnTo>
                <a:lnTo>
                  <a:pt x="65206" y="56945"/>
                </a:lnTo>
                <a:lnTo>
                  <a:pt x="65206" y="56945"/>
                </a:lnTo>
                <a:lnTo>
                  <a:pt x="65206" y="57600"/>
                </a:lnTo>
                <a:lnTo>
                  <a:pt x="65401" y="57600"/>
                </a:lnTo>
                <a:lnTo>
                  <a:pt x="65401" y="57600"/>
                </a:lnTo>
                <a:lnTo>
                  <a:pt x="65401" y="57600"/>
                </a:lnTo>
                <a:lnTo>
                  <a:pt x="65401" y="57600"/>
                </a:lnTo>
                <a:lnTo>
                  <a:pt x="65401" y="57600"/>
                </a:lnTo>
                <a:lnTo>
                  <a:pt x="65401" y="56945"/>
                </a:lnTo>
                <a:lnTo>
                  <a:pt x="65401" y="56945"/>
                </a:lnTo>
                <a:lnTo>
                  <a:pt x="65401" y="56945"/>
                </a:lnTo>
                <a:lnTo>
                  <a:pt x="65596" y="56945"/>
                </a:lnTo>
                <a:lnTo>
                  <a:pt x="65596" y="56945"/>
                </a:lnTo>
                <a:lnTo>
                  <a:pt x="65596" y="56945"/>
                </a:lnTo>
                <a:lnTo>
                  <a:pt x="65596" y="56945"/>
                </a:lnTo>
                <a:lnTo>
                  <a:pt x="65888" y="56945"/>
                </a:lnTo>
                <a:lnTo>
                  <a:pt x="65888" y="56945"/>
                </a:lnTo>
                <a:lnTo>
                  <a:pt x="65888" y="56945"/>
                </a:lnTo>
                <a:lnTo>
                  <a:pt x="65888" y="56945"/>
                </a:lnTo>
                <a:lnTo>
                  <a:pt x="66082" y="56945"/>
                </a:lnTo>
                <a:lnTo>
                  <a:pt x="66082" y="56945"/>
                </a:lnTo>
                <a:lnTo>
                  <a:pt x="66082" y="56945"/>
                </a:lnTo>
                <a:lnTo>
                  <a:pt x="66082" y="56945"/>
                </a:lnTo>
                <a:lnTo>
                  <a:pt x="66082" y="56945"/>
                </a:lnTo>
                <a:lnTo>
                  <a:pt x="66277" y="56945"/>
                </a:lnTo>
                <a:lnTo>
                  <a:pt x="66277" y="56945"/>
                </a:lnTo>
                <a:lnTo>
                  <a:pt x="66277" y="56945"/>
                </a:lnTo>
                <a:lnTo>
                  <a:pt x="66277" y="56945"/>
                </a:lnTo>
                <a:lnTo>
                  <a:pt x="66472" y="56945"/>
                </a:lnTo>
                <a:lnTo>
                  <a:pt x="66472" y="56945"/>
                </a:lnTo>
                <a:lnTo>
                  <a:pt x="66472" y="56945"/>
                </a:lnTo>
                <a:lnTo>
                  <a:pt x="66472" y="56945"/>
                </a:lnTo>
                <a:lnTo>
                  <a:pt x="66666" y="56945"/>
                </a:lnTo>
                <a:lnTo>
                  <a:pt x="66666" y="56945"/>
                </a:lnTo>
                <a:lnTo>
                  <a:pt x="66666" y="57600"/>
                </a:lnTo>
                <a:lnTo>
                  <a:pt x="66666" y="57600"/>
                </a:lnTo>
                <a:lnTo>
                  <a:pt x="66666" y="57600"/>
                </a:lnTo>
                <a:lnTo>
                  <a:pt x="66666" y="56945"/>
                </a:lnTo>
                <a:lnTo>
                  <a:pt x="66958" y="56945"/>
                </a:lnTo>
                <a:lnTo>
                  <a:pt x="66958" y="56945"/>
                </a:lnTo>
                <a:lnTo>
                  <a:pt x="66958" y="56945"/>
                </a:lnTo>
                <a:lnTo>
                  <a:pt x="67153" y="56945"/>
                </a:lnTo>
                <a:lnTo>
                  <a:pt x="67153" y="56945"/>
                </a:lnTo>
                <a:lnTo>
                  <a:pt x="67153" y="57600"/>
                </a:lnTo>
                <a:lnTo>
                  <a:pt x="67153" y="57600"/>
                </a:lnTo>
                <a:lnTo>
                  <a:pt x="67153" y="57600"/>
                </a:lnTo>
                <a:lnTo>
                  <a:pt x="67153" y="57600"/>
                </a:lnTo>
                <a:lnTo>
                  <a:pt x="67153" y="58036"/>
                </a:lnTo>
                <a:lnTo>
                  <a:pt x="67153" y="58036"/>
                </a:lnTo>
                <a:lnTo>
                  <a:pt x="67153" y="58036"/>
                </a:lnTo>
                <a:lnTo>
                  <a:pt x="67153" y="58036"/>
                </a:lnTo>
                <a:lnTo>
                  <a:pt x="67153" y="58472"/>
                </a:lnTo>
                <a:lnTo>
                  <a:pt x="67153" y="58472"/>
                </a:lnTo>
                <a:lnTo>
                  <a:pt x="67347" y="58472"/>
                </a:lnTo>
                <a:lnTo>
                  <a:pt x="67347" y="58472"/>
                </a:lnTo>
                <a:lnTo>
                  <a:pt x="67347" y="58909"/>
                </a:lnTo>
                <a:lnTo>
                  <a:pt x="67347" y="58909"/>
                </a:lnTo>
                <a:lnTo>
                  <a:pt x="67347" y="58909"/>
                </a:lnTo>
                <a:lnTo>
                  <a:pt x="67347" y="58909"/>
                </a:lnTo>
                <a:lnTo>
                  <a:pt x="67347" y="58909"/>
                </a:lnTo>
                <a:lnTo>
                  <a:pt x="67542" y="58909"/>
                </a:lnTo>
                <a:lnTo>
                  <a:pt x="67542" y="59345"/>
                </a:lnTo>
                <a:lnTo>
                  <a:pt x="67542" y="59345"/>
                </a:lnTo>
                <a:lnTo>
                  <a:pt x="67542" y="59345"/>
                </a:lnTo>
                <a:lnTo>
                  <a:pt x="67542" y="59345"/>
                </a:lnTo>
                <a:lnTo>
                  <a:pt x="67542" y="59345"/>
                </a:lnTo>
                <a:lnTo>
                  <a:pt x="67542" y="60000"/>
                </a:lnTo>
                <a:lnTo>
                  <a:pt x="67542" y="60000"/>
                </a:lnTo>
                <a:lnTo>
                  <a:pt x="67542" y="60000"/>
                </a:lnTo>
                <a:lnTo>
                  <a:pt x="67542" y="60000"/>
                </a:lnTo>
                <a:lnTo>
                  <a:pt x="67542" y="60000"/>
                </a:lnTo>
                <a:lnTo>
                  <a:pt x="67737" y="60000"/>
                </a:lnTo>
                <a:lnTo>
                  <a:pt x="67737" y="60436"/>
                </a:lnTo>
                <a:lnTo>
                  <a:pt x="67737" y="60436"/>
                </a:lnTo>
                <a:lnTo>
                  <a:pt x="67737" y="60436"/>
                </a:lnTo>
                <a:lnTo>
                  <a:pt x="67737" y="60436"/>
                </a:lnTo>
                <a:lnTo>
                  <a:pt x="67737" y="60872"/>
                </a:lnTo>
                <a:lnTo>
                  <a:pt x="67737" y="60872"/>
                </a:lnTo>
                <a:lnTo>
                  <a:pt x="67737" y="60872"/>
                </a:lnTo>
                <a:lnTo>
                  <a:pt x="67737" y="60872"/>
                </a:lnTo>
                <a:lnTo>
                  <a:pt x="67737" y="60872"/>
                </a:lnTo>
                <a:lnTo>
                  <a:pt x="67737" y="61309"/>
                </a:lnTo>
                <a:lnTo>
                  <a:pt x="67737" y="61309"/>
                </a:lnTo>
                <a:lnTo>
                  <a:pt x="68029" y="61309"/>
                </a:lnTo>
                <a:lnTo>
                  <a:pt x="68029" y="61309"/>
                </a:lnTo>
                <a:lnTo>
                  <a:pt x="68029" y="61309"/>
                </a:lnTo>
                <a:lnTo>
                  <a:pt x="68029" y="61745"/>
                </a:lnTo>
                <a:lnTo>
                  <a:pt x="68029" y="61745"/>
                </a:lnTo>
                <a:lnTo>
                  <a:pt x="68029" y="61745"/>
                </a:lnTo>
                <a:lnTo>
                  <a:pt x="68223" y="61745"/>
                </a:lnTo>
                <a:lnTo>
                  <a:pt x="68223" y="61745"/>
                </a:lnTo>
                <a:lnTo>
                  <a:pt x="68223" y="62400"/>
                </a:lnTo>
                <a:lnTo>
                  <a:pt x="68223" y="62400"/>
                </a:lnTo>
                <a:lnTo>
                  <a:pt x="68223" y="62400"/>
                </a:lnTo>
                <a:lnTo>
                  <a:pt x="68223" y="62400"/>
                </a:lnTo>
                <a:lnTo>
                  <a:pt x="68223" y="62836"/>
                </a:lnTo>
                <a:lnTo>
                  <a:pt x="68223" y="62836"/>
                </a:lnTo>
                <a:lnTo>
                  <a:pt x="68223" y="62836"/>
                </a:lnTo>
                <a:lnTo>
                  <a:pt x="68223" y="63272"/>
                </a:lnTo>
                <a:lnTo>
                  <a:pt x="68223" y="63272"/>
                </a:lnTo>
                <a:lnTo>
                  <a:pt x="68223" y="63272"/>
                </a:lnTo>
                <a:lnTo>
                  <a:pt x="68029" y="63272"/>
                </a:lnTo>
                <a:lnTo>
                  <a:pt x="68029" y="63272"/>
                </a:lnTo>
                <a:lnTo>
                  <a:pt x="68029" y="63709"/>
                </a:lnTo>
                <a:lnTo>
                  <a:pt x="68223" y="63709"/>
                </a:lnTo>
                <a:lnTo>
                  <a:pt x="68223" y="63709"/>
                </a:lnTo>
                <a:lnTo>
                  <a:pt x="68223" y="63709"/>
                </a:lnTo>
                <a:lnTo>
                  <a:pt x="68223" y="63709"/>
                </a:lnTo>
                <a:lnTo>
                  <a:pt x="68418" y="63709"/>
                </a:lnTo>
                <a:lnTo>
                  <a:pt x="68418" y="63709"/>
                </a:lnTo>
                <a:lnTo>
                  <a:pt x="68418" y="63709"/>
                </a:lnTo>
                <a:lnTo>
                  <a:pt x="68418" y="63709"/>
                </a:lnTo>
                <a:lnTo>
                  <a:pt x="68613" y="63709"/>
                </a:lnTo>
                <a:lnTo>
                  <a:pt x="68613" y="63709"/>
                </a:lnTo>
                <a:lnTo>
                  <a:pt x="68613" y="63709"/>
                </a:lnTo>
                <a:lnTo>
                  <a:pt x="68807" y="63709"/>
                </a:lnTo>
                <a:lnTo>
                  <a:pt x="68807" y="63709"/>
                </a:lnTo>
                <a:lnTo>
                  <a:pt x="68807" y="63709"/>
                </a:lnTo>
                <a:lnTo>
                  <a:pt x="68807" y="63709"/>
                </a:lnTo>
                <a:lnTo>
                  <a:pt x="68807" y="63272"/>
                </a:lnTo>
                <a:lnTo>
                  <a:pt x="69099" y="63272"/>
                </a:lnTo>
                <a:lnTo>
                  <a:pt x="69099" y="63272"/>
                </a:lnTo>
                <a:lnTo>
                  <a:pt x="69099" y="63272"/>
                </a:lnTo>
                <a:lnTo>
                  <a:pt x="69099" y="63272"/>
                </a:lnTo>
                <a:lnTo>
                  <a:pt x="69099" y="63272"/>
                </a:lnTo>
                <a:lnTo>
                  <a:pt x="69294" y="63272"/>
                </a:lnTo>
                <a:lnTo>
                  <a:pt x="69294" y="63272"/>
                </a:lnTo>
                <a:lnTo>
                  <a:pt x="69294" y="63272"/>
                </a:lnTo>
                <a:lnTo>
                  <a:pt x="69489" y="63272"/>
                </a:lnTo>
                <a:lnTo>
                  <a:pt x="69489" y="63272"/>
                </a:lnTo>
                <a:lnTo>
                  <a:pt x="69489" y="63272"/>
                </a:lnTo>
                <a:lnTo>
                  <a:pt x="69489" y="63272"/>
                </a:lnTo>
                <a:lnTo>
                  <a:pt x="69489" y="63272"/>
                </a:lnTo>
                <a:lnTo>
                  <a:pt x="69683" y="63272"/>
                </a:lnTo>
                <a:lnTo>
                  <a:pt x="69683" y="62836"/>
                </a:lnTo>
                <a:lnTo>
                  <a:pt x="69683" y="62836"/>
                </a:lnTo>
                <a:lnTo>
                  <a:pt x="69683" y="62836"/>
                </a:lnTo>
                <a:lnTo>
                  <a:pt x="69683" y="62836"/>
                </a:lnTo>
                <a:lnTo>
                  <a:pt x="69878" y="62836"/>
                </a:lnTo>
                <a:lnTo>
                  <a:pt x="69878" y="62836"/>
                </a:lnTo>
                <a:lnTo>
                  <a:pt x="69878" y="62836"/>
                </a:lnTo>
                <a:lnTo>
                  <a:pt x="69878" y="62836"/>
                </a:lnTo>
                <a:lnTo>
                  <a:pt x="70170" y="62836"/>
                </a:lnTo>
                <a:lnTo>
                  <a:pt x="70170" y="62836"/>
                </a:lnTo>
                <a:lnTo>
                  <a:pt x="70170" y="62836"/>
                </a:lnTo>
                <a:lnTo>
                  <a:pt x="70170" y="62836"/>
                </a:lnTo>
                <a:lnTo>
                  <a:pt x="70364" y="62836"/>
                </a:lnTo>
                <a:lnTo>
                  <a:pt x="70364" y="62836"/>
                </a:lnTo>
                <a:lnTo>
                  <a:pt x="70364" y="62836"/>
                </a:lnTo>
                <a:lnTo>
                  <a:pt x="70364" y="62836"/>
                </a:lnTo>
                <a:lnTo>
                  <a:pt x="70559" y="62836"/>
                </a:lnTo>
                <a:lnTo>
                  <a:pt x="70559" y="62836"/>
                </a:lnTo>
                <a:lnTo>
                  <a:pt x="70559" y="62836"/>
                </a:lnTo>
                <a:lnTo>
                  <a:pt x="70559" y="62836"/>
                </a:lnTo>
                <a:lnTo>
                  <a:pt x="70754" y="62836"/>
                </a:lnTo>
                <a:lnTo>
                  <a:pt x="70754" y="62836"/>
                </a:lnTo>
                <a:lnTo>
                  <a:pt x="70754" y="62836"/>
                </a:lnTo>
                <a:lnTo>
                  <a:pt x="70754" y="62836"/>
                </a:lnTo>
                <a:lnTo>
                  <a:pt x="70754" y="63272"/>
                </a:lnTo>
                <a:lnTo>
                  <a:pt x="70948" y="63272"/>
                </a:lnTo>
                <a:lnTo>
                  <a:pt x="70948" y="63272"/>
                </a:lnTo>
                <a:lnTo>
                  <a:pt x="70948" y="63272"/>
                </a:lnTo>
                <a:lnTo>
                  <a:pt x="70948" y="63272"/>
                </a:lnTo>
                <a:lnTo>
                  <a:pt x="70948" y="63272"/>
                </a:lnTo>
                <a:lnTo>
                  <a:pt x="71240" y="63272"/>
                </a:lnTo>
                <a:lnTo>
                  <a:pt x="71240" y="63272"/>
                </a:lnTo>
                <a:lnTo>
                  <a:pt x="71240" y="63272"/>
                </a:lnTo>
                <a:lnTo>
                  <a:pt x="71240" y="63272"/>
                </a:lnTo>
                <a:lnTo>
                  <a:pt x="71435" y="63272"/>
                </a:lnTo>
                <a:lnTo>
                  <a:pt x="71435" y="63709"/>
                </a:lnTo>
                <a:lnTo>
                  <a:pt x="71435" y="63709"/>
                </a:lnTo>
                <a:lnTo>
                  <a:pt x="71435" y="63709"/>
                </a:lnTo>
                <a:lnTo>
                  <a:pt x="71435" y="63709"/>
                </a:lnTo>
                <a:lnTo>
                  <a:pt x="71435" y="63709"/>
                </a:lnTo>
                <a:lnTo>
                  <a:pt x="71630" y="63709"/>
                </a:lnTo>
                <a:lnTo>
                  <a:pt x="71630" y="63709"/>
                </a:lnTo>
                <a:lnTo>
                  <a:pt x="71630" y="63709"/>
                </a:lnTo>
                <a:lnTo>
                  <a:pt x="71630" y="63709"/>
                </a:lnTo>
                <a:lnTo>
                  <a:pt x="71630" y="63709"/>
                </a:lnTo>
                <a:lnTo>
                  <a:pt x="71824" y="63709"/>
                </a:lnTo>
                <a:lnTo>
                  <a:pt x="71824" y="63709"/>
                </a:lnTo>
                <a:lnTo>
                  <a:pt x="71824" y="63709"/>
                </a:lnTo>
                <a:lnTo>
                  <a:pt x="72019" y="63709"/>
                </a:lnTo>
                <a:lnTo>
                  <a:pt x="72019" y="63709"/>
                </a:lnTo>
                <a:lnTo>
                  <a:pt x="72019" y="64145"/>
                </a:lnTo>
                <a:lnTo>
                  <a:pt x="72019" y="64145"/>
                </a:lnTo>
                <a:lnTo>
                  <a:pt x="72019" y="64145"/>
                </a:lnTo>
                <a:lnTo>
                  <a:pt x="72311" y="64145"/>
                </a:lnTo>
                <a:lnTo>
                  <a:pt x="72311" y="64145"/>
                </a:lnTo>
                <a:lnTo>
                  <a:pt x="72311" y="64145"/>
                </a:lnTo>
                <a:lnTo>
                  <a:pt x="72311" y="64145"/>
                </a:lnTo>
                <a:lnTo>
                  <a:pt x="72506" y="64145"/>
                </a:lnTo>
                <a:lnTo>
                  <a:pt x="72506" y="64145"/>
                </a:lnTo>
                <a:lnTo>
                  <a:pt x="72506" y="64145"/>
                </a:lnTo>
                <a:lnTo>
                  <a:pt x="72506" y="64145"/>
                </a:lnTo>
                <a:lnTo>
                  <a:pt x="72700" y="64145"/>
                </a:lnTo>
                <a:lnTo>
                  <a:pt x="72700" y="64145"/>
                </a:lnTo>
                <a:lnTo>
                  <a:pt x="72700" y="64145"/>
                </a:lnTo>
                <a:lnTo>
                  <a:pt x="72700" y="64145"/>
                </a:lnTo>
                <a:lnTo>
                  <a:pt x="72700" y="64145"/>
                </a:lnTo>
                <a:lnTo>
                  <a:pt x="72895" y="64145"/>
                </a:lnTo>
                <a:lnTo>
                  <a:pt x="72895" y="64145"/>
                </a:lnTo>
                <a:lnTo>
                  <a:pt x="72895" y="64145"/>
                </a:lnTo>
                <a:lnTo>
                  <a:pt x="72895" y="64145"/>
                </a:lnTo>
                <a:lnTo>
                  <a:pt x="73090" y="64145"/>
                </a:lnTo>
                <a:lnTo>
                  <a:pt x="73090" y="64145"/>
                </a:lnTo>
                <a:lnTo>
                  <a:pt x="73090" y="64145"/>
                </a:lnTo>
                <a:lnTo>
                  <a:pt x="73090" y="64800"/>
                </a:lnTo>
                <a:lnTo>
                  <a:pt x="73381" y="64800"/>
                </a:lnTo>
                <a:lnTo>
                  <a:pt x="73381" y="64800"/>
                </a:lnTo>
                <a:lnTo>
                  <a:pt x="73381" y="64800"/>
                </a:lnTo>
                <a:lnTo>
                  <a:pt x="73381" y="64800"/>
                </a:lnTo>
                <a:lnTo>
                  <a:pt x="73381" y="64800"/>
                </a:lnTo>
                <a:lnTo>
                  <a:pt x="73381" y="64800"/>
                </a:lnTo>
                <a:lnTo>
                  <a:pt x="73381" y="64800"/>
                </a:lnTo>
                <a:lnTo>
                  <a:pt x="73576" y="64800"/>
                </a:lnTo>
                <a:lnTo>
                  <a:pt x="73576" y="64800"/>
                </a:lnTo>
                <a:lnTo>
                  <a:pt x="73576" y="64800"/>
                </a:lnTo>
                <a:lnTo>
                  <a:pt x="73576" y="65236"/>
                </a:lnTo>
                <a:lnTo>
                  <a:pt x="73576" y="65236"/>
                </a:lnTo>
                <a:lnTo>
                  <a:pt x="73771" y="65236"/>
                </a:lnTo>
                <a:lnTo>
                  <a:pt x="73771" y="65236"/>
                </a:lnTo>
                <a:lnTo>
                  <a:pt x="73771" y="65236"/>
                </a:lnTo>
                <a:lnTo>
                  <a:pt x="73771" y="65236"/>
                </a:lnTo>
                <a:lnTo>
                  <a:pt x="73771" y="65236"/>
                </a:lnTo>
                <a:lnTo>
                  <a:pt x="73965" y="65236"/>
                </a:lnTo>
                <a:lnTo>
                  <a:pt x="73965" y="65236"/>
                </a:lnTo>
                <a:lnTo>
                  <a:pt x="73965" y="65672"/>
                </a:lnTo>
                <a:lnTo>
                  <a:pt x="73965" y="65672"/>
                </a:lnTo>
                <a:lnTo>
                  <a:pt x="73965" y="65672"/>
                </a:lnTo>
                <a:lnTo>
                  <a:pt x="74160" y="65672"/>
                </a:lnTo>
                <a:lnTo>
                  <a:pt x="74160" y="65672"/>
                </a:lnTo>
                <a:lnTo>
                  <a:pt x="74160" y="65672"/>
                </a:lnTo>
                <a:lnTo>
                  <a:pt x="74160" y="65672"/>
                </a:lnTo>
                <a:lnTo>
                  <a:pt x="74452" y="65672"/>
                </a:lnTo>
                <a:lnTo>
                  <a:pt x="74452" y="65672"/>
                </a:lnTo>
                <a:lnTo>
                  <a:pt x="74452" y="65672"/>
                </a:lnTo>
                <a:lnTo>
                  <a:pt x="74452" y="65672"/>
                </a:lnTo>
                <a:lnTo>
                  <a:pt x="74452" y="66109"/>
                </a:lnTo>
                <a:lnTo>
                  <a:pt x="74452" y="66109"/>
                </a:lnTo>
                <a:lnTo>
                  <a:pt x="74647" y="66109"/>
                </a:lnTo>
                <a:lnTo>
                  <a:pt x="74647" y="66109"/>
                </a:lnTo>
                <a:lnTo>
                  <a:pt x="74647" y="66109"/>
                </a:lnTo>
                <a:lnTo>
                  <a:pt x="74647" y="66109"/>
                </a:lnTo>
                <a:lnTo>
                  <a:pt x="74647" y="66109"/>
                </a:lnTo>
                <a:lnTo>
                  <a:pt x="74647" y="66545"/>
                </a:lnTo>
                <a:lnTo>
                  <a:pt x="74647" y="66545"/>
                </a:lnTo>
                <a:lnTo>
                  <a:pt x="74647" y="66545"/>
                </a:lnTo>
                <a:lnTo>
                  <a:pt x="74841" y="66545"/>
                </a:lnTo>
                <a:lnTo>
                  <a:pt x="74841" y="66545"/>
                </a:lnTo>
                <a:lnTo>
                  <a:pt x="74841" y="66545"/>
                </a:lnTo>
                <a:lnTo>
                  <a:pt x="74841" y="67200"/>
                </a:lnTo>
                <a:lnTo>
                  <a:pt x="74841" y="67200"/>
                </a:lnTo>
                <a:lnTo>
                  <a:pt x="74841" y="67200"/>
                </a:lnTo>
                <a:lnTo>
                  <a:pt x="75036" y="67200"/>
                </a:lnTo>
                <a:lnTo>
                  <a:pt x="75036" y="67200"/>
                </a:lnTo>
                <a:lnTo>
                  <a:pt x="75036" y="67200"/>
                </a:lnTo>
                <a:lnTo>
                  <a:pt x="75036" y="67200"/>
                </a:lnTo>
                <a:lnTo>
                  <a:pt x="75036" y="67200"/>
                </a:lnTo>
                <a:lnTo>
                  <a:pt x="75036" y="67636"/>
                </a:lnTo>
                <a:lnTo>
                  <a:pt x="75231" y="67636"/>
                </a:lnTo>
                <a:lnTo>
                  <a:pt x="75231" y="67636"/>
                </a:lnTo>
                <a:lnTo>
                  <a:pt x="75231" y="67636"/>
                </a:lnTo>
                <a:lnTo>
                  <a:pt x="75231" y="67636"/>
                </a:lnTo>
                <a:lnTo>
                  <a:pt x="75231" y="67636"/>
                </a:lnTo>
                <a:lnTo>
                  <a:pt x="75231" y="67636"/>
                </a:lnTo>
                <a:lnTo>
                  <a:pt x="75523" y="67636"/>
                </a:lnTo>
                <a:lnTo>
                  <a:pt x="75523" y="67636"/>
                </a:lnTo>
                <a:lnTo>
                  <a:pt x="75523" y="67636"/>
                </a:lnTo>
                <a:lnTo>
                  <a:pt x="75717" y="67636"/>
                </a:lnTo>
                <a:lnTo>
                  <a:pt x="75717" y="67636"/>
                </a:lnTo>
                <a:lnTo>
                  <a:pt x="75717" y="68072"/>
                </a:lnTo>
                <a:lnTo>
                  <a:pt x="75717" y="68072"/>
                </a:lnTo>
                <a:lnTo>
                  <a:pt x="75717" y="68072"/>
                </a:lnTo>
                <a:lnTo>
                  <a:pt x="75912" y="68072"/>
                </a:lnTo>
                <a:lnTo>
                  <a:pt x="75912" y="68072"/>
                </a:lnTo>
                <a:lnTo>
                  <a:pt x="75912" y="68072"/>
                </a:lnTo>
                <a:lnTo>
                  <a:pt x="75912" y="68072"/>
                </a:lnTo>
                <a:lnTo>
                  <a:pt x="75912" y="68072"/>
                </a:lnTo>
                <a:lnTo>
                  <a:pt x="76107" y="68072"/>
                </a:lnTo>
                <a:lnTo>
                  <a:pt x="76107" y="68072"/>
                </a:lnTo>
                <a:lnTo>
                  <a:pt x="76107" y="68072"/>
                </a:lnTo>
                <a:lnTo>
                  <a:pt x="76301" y="68072"/>
                </a:lnTo>
                <a:lnTo>
                  <a:pt x="76301" y="68072"/>
                </a:lnTo>
                <a:lnTo>
                  <a:pt x="76301" y="68072"/>
                </a:lnTo>
                <a:lnTo>
                  <a:pt x="76301" y="68072"/>
                </a:lnTo>
                <a:lnTo>
                  <a:pt x="76301" y="68072"/>
                </a:lnTo>
                <a:lnTo>
                  <a:pt x="76593" y="68072"/>
                </a:lnTo>
                <a:lnTo>
                  <a:pt x="76593" y="68072"/>
                </a:lnTo>
                <a:lnTo>
                  <a:pt x="76593" y="68509"/>
                </a:lnTo>
                <a:lnTo>
                  <a:pt x="76593" y="68509"/>
                </a:lnTo>
                <a:lnTo>
                  <a:pt x="76593" y="68509"/>
                </a:lnTo>
                <a:lnTo>
                  <a:pt x="76788" y="68509"/>
                </a:lnTo>
                <a:lnTo>
                  <a:pt x="76788" y="68509"/>
                </a:lnTo>
                <a:lnTo>
                  <a:pt x="76788" y="68509"/>
                </a:lnTo>
                <a:lnTo>
                  <a:pt x="76788" y="68509"/>
                </a:lnTo>
                <a:lnTo>
                  <a:pt x="76788" y="68509"/>
                </a:lnTo>
                <a:lnTo>
                  <a:pt x="76982" y="68509"/>
                </a:lnTo>
                <a:lnTo>
                  <a:pt x="76982" y="68509"/>
                </a:lnTo>
                <a:lnTo>
                  <a:pt x="76982" y="68509"/>
                </a:lnTo>
                <a:lnTo>
                  <a:pt x="76982" y="68509"/>
                </a:lnTo>
                <a:lnTo>
                  <a:pt x="77177" y="68509"/>
                </a:lnTo>
                <a:lnTo>
                  <a:pt x="77177" y="68509"/>
                </a:lnTo>
                <a:lnTo>
                  <a:pt x="77177" y="68945"/>
                </a:lnTo>
                <a:lnTo>
                  <a:pt x="77177" y="68945"/>
                </a:lnTo>
                <a:lnTo>
                  <a:pt x="77177" y="68945"/>
                </a:lnTo>
                <a:lnTo>
                  <a:pt x="77372" y="68945"/>
                </a:lnTo>
                <a:lnTo>
                  <a:pt x="77372" y="68945"/>
                </a:lnTo>
                <a:lnTo>
                  <a:pt x="77372" y="68945"/>
                </a:lnTo>
                <a:lnTo>
                  <a:pt x="77372" y="68945"/>
                </a:lnTo>
                <a:lnTo>
                  <a:pt x="77664" y="68945"/>
                </a:lnTo>
                <a:lnTo>
                  <a:pt x="77664" y="68945"/>
                </a:lnTo>
                <a:lnTo>
                  <a:pt x="77664" y="68945"/>
                </a:lnTo>
                <a:lnTo>
                  <a:pt x="77664" y="68945"/>
                </a:lnTo>
                <a:lnTo>
                  <a:pt x="77664" y="68945"/>
                </a:lnTo>
                <a:lnTo>
                  <a:pt x="77664" y="69600"/>
                </a:lnTo>
                <a:lnTo>
                  <a:pt x="77858" y="69600"/>
                </a:lnTo>
                <a:lnTo>
                  <a:pt x="77858" y="69600"/>
                </a:lnTo>
                <a:lnTo>
                  <a:pt x="77858" y="69600"/>
                </a:lnTo>
                <a:lnTo>
                  <a:pt x="77858" y="69600"/>
                </a:lnTo>
                <a:lnTo>
                  <a:pt x="77858" y="69600"/>
                </a:lnTo>
                <a:lnTo>
                  <a:pt x="77858" y="69600"/>
                </a:lnTo>
                <a:lnTo>
                  <a:pt x="78053" y="69600"/>
                </a:lnTo>
                <a:lnTo>
                  <a:pt x="78053" y="69600"/>
                </a:lnTo>
                <a:lnTo>
                  <a:pt x="78053" y="69600"/>
                </a:lnTo>
                <a:lnTo>
                  <a:pt x="78053" y="69600"/>
                </a:lnTo>
                <a:lnTo>
                  <a:pt x="78248" y="69600"/>
                </a:lnTo>
                <a:lnTo>
                  <a:pt x="78248" y="70036"/>
                </a:lnTo>
                <a:lnTo>
                  <a:pt x="78248" y="70036"/>
                </a:lnTo>
                <a:lnTo>
                  <a:pt x="78248" y="70036"/>
                </a:lnTo>
                <a:lnTo>
                  <a:pt x="78248" y="70036"/>
                </a:lnTo>
                <a:lnTo>
                  <a:pt x="78442" y="70036"/>
                </a:lnTo>
                <a:lnTo>
                  <a:pt x="78442" y="70036"/>
                </a:lnTo>
                <a:lnTo>
                  <a:pt x="78442" y="70036"/>
                </a:lnTo>
                <a:lnTo>
                  <a:pt x="78442" y="70036"/>
                </a:lnTo>
                <a:lnTo>
                  <a:pt x="78442" y="70036"/>
                </a:lnTo>
                <a:lnTo>
                  <a:pt x="78442" y="70036"/>
                </a:lnTo>
                <a:lnTo>
                  <a:pt x="78734" y="70036"/>
                </a:lnTo>
                <a:lnTo>
                  <a:pt x="78734" y="70036"/>
                </a:lnTo>
                <a:lnTo>
                  <a:pt x="78734" y="70036"/>
                </a:lnTo>
                <a:lnTo>
                  <a:pt x="78734" y="70472"/>
                </a:lnTo>
                <a:lnTo>
                  <a:pt x="78929" y="70472"/>
                </a:lnTo>
                <a:lnTo>
                  <a:pt x="78929" y="70472"/>
                </a:lnTo>
                <a:lnTo>
                  <a:pt x="78929" y="70472"/>
                </a:lnTo>
                <a:lnTo>
                  <a:pt x="78929" y="70472"/>
                </a:lnTo>
                <a:lnTo>
                  <a:pt x="79124" y="70472"/>
                </a:lnTo>
                <a:lnTo>
                  <a:pt x="79124" y="70472"/>
                </a:lnTo>
                <a:lnTo>
                  <a:pt x="79124" y="70472"/>
                </a:lnTo>
                <a:lnTo>
                  <a:pt x="79124" y="70472"/>
                </a:lnTo>
                <a:lnTo>
                  <a:pt x="79318" y="70472"/>
                </a:lnTo>
                <a:lnTo>
                  <a:pt x="79318" y="70472"/>
                </a:lnTo>
                <a:lnTo>
                  <a:pt x="79318" y="70036"/>
                </a:lnTo>
                <a:lnTo>
                  <a:pt x="79318" y="70036"/>
                </a:lnTo>
                <a:lnTo>
                  <a:pt x="79513" y="70036"/>
                </a:lnTo>
                <a:lnTo>
                  <a:pt x="79513" y="70036"/>
                </a:lnTo>
                <a:lnTo>
                  <a:pt x="79513" y="70036"/>
                </a:lnTo>
                <a:lnTo>
                  <a:pt x="79513" y="70036"/>
                </a:lnTo>
                <a:lnTo>
                  <a:pt x="79805" y="70036"/>
                </a:lnTo>
                <a:lnTo>
                  <a:pt x="79805" y="70036"/>
                </a:lnTo>
                <a:lnTo>
                  <a:pt x="79805" y="70036"/>
                </a:lnTo>
                <a:lnTo>
                  <a:pt x="79805" y="70472"/>
                </a:lnTo>
                <a:lnTo>
                  <a:pt x="79805" y="70472"/>
                </a:lnTo>
                <a:lnTo>
                  <a:pt x="79805" y="70036"/>
                </a:lnTo>
                <a:lnTo>
                  <a:pt x="80000" y="70036"/>
                </a:lnTo>
                <a:lnTo>
                  <a:pt x="80000" y="70036"/>
                </a:lnTo>
                <a:lnTo>
                  <a:pt x="80000" y="70036"/>
                </a:lnTo>
                <a:lnTo>
                  <a:pt x="80194" y="70036"/>
                </a:lnTo>
                <a:lnTo>
                  <a:pt x="80194" y="70036"/>
                </a:lnTo>
                <a:lnTo>
                  <a:pt x="80194" y="70036"/>
                </a:lnTo>
                <a:lnTo>
                  <a:pt x="80194" y="70036"/>
                </a:lnTo>
                <a:lnTo>
                  <a:pt x="80194" y="70036"/>
                </a:lnTo>
                <a:lnTo>
                  <a:pt x="80194" y="70036"/>
                </a:lnTo>
                <a:lnTo>
                  <a:pt x="80389" y="70036"/>
                </a:lnTo>
                <a:lnTo>
                  <a:pt x="80389" y="70472"/>
                </a:lnTo>
                <a:lnTo>
                  <a:pt x="80389" y="70472"/>
                </a:lnTo>
                <a:lnTo>
                  <a:pt x="80389" y="70036"/>
                </a:lnTo>
                <a:lnTo>
                  <a:pt x="80389" y="70036"/>
                </a:lnTo>
                <a:lnTo>
                  <a:pt x="80389" y="70036"/>
                </a:lnTo>
                <a:lnTo>
                  <a:pt x="80389" y="70472"/>
                </a:lnTo>
                <a:lnTo>
                  <a:pt x="80583" y="70472"/>
                </a:lnTo>
                <a:lnTo>
                  <a:pt x="80583" y="70472"/>
                </a:lnTo>
                <a:lnTo>
                  <a:pt x="80583" y="70472"/>
                </a:lnTo>
                <a:lnTo>
                  <a:pt x="80875" y="70472"/>
                </a:lnTo>
                <a:lnTo>
                  <a:pt x="80875" y="70472"/>
                </a:lnTo>
                <a:lnTo>
                  <a:pt x="80875" y="70472"/>
                </a:lnTo>
                <a:lnTo>
                  <a:pt x="80875" y="70472"/>
                </a:lnTo>
                <a:lnTo>
                  <a:pt x="81070" y="70472"/>
                </a:lnTo>
                <a:lnTo>
                  <a:pt x="81070" y="70472"/>
                </a:lnTo>
                <a:lnTo>
                  <a:pt x="81070" y="70472"/>
                </a:lnTo>
                <a:lnTo>
                  <a:pt x="81070" y="70472"/>
                </a:lnTo>
                <a:lnTo>
                  <a:pt x="81070" y="70472"/>
                </a:lnTo>
                <a:lnTo>
                  <a:pt x="81265" y="70472"/>
                </a:lnTo>
                <a:lnTo>
                  <a:pt x="81265" y="70472"/>
                </a:lnTo>
                <a:lnTo>
                  <a:pt x="81265" y="70472"/>
                </a:lnTo>
                <a:lnTo>
                  <a:pt x="81265" y="70472"/>
                </a:lnTo>
                <a:lnTo>
                  <a:pt x="81459" y="70472"/>
                </a:lnTo>
                <a:lnTo>
                  <a:pt x="81459" y="70472"/>
                </a:lnTo>
                <a:lnTo>
                  <a:pt x="81459" y="70472"/>
                </a:lnTo>
                <a:lnTo>
                  <a:pt x="81459" y="70472"/>
                </a:lnTo>
                <a:lnTo>
                  <a:pt x="81459" y="70472"/>
                </a:lnTo>
                <a:lnTo>
                  <a:pt x="81459" y="70472"/>
                </a:lnTo>
                <a:lnTo>
                  <a:pt x="81654" y="70472"/>
                </a:lnTo>
                <a:lnTo>
                  <a:pt x="81654" y="70472"/>
                </a:lnTo>
                <a:lnTo>
                  <a:pt x="81654" y="70472"/>
                </a:lnTo>
                <a:lnTo>
                  <a:pt x="81946" y="70472"/>
                </a:lnTo>
                <a:lnTo>
                  <a:pt x="81946" y="70472"/>
                </a:lnTo>
                <a:lnTo>
                  <a:pt x="81946" y="70472"/>
                </a:lnTo>
                <a:lnTo>
                  <a:pt x="81946" y="70472"/>
                </a:lnTo>
                <a:lnTo>
                  <a:pt x="81946" y="70472"/>
                </a:lnTo>
                <a:lnTo>
                  <a:pt x="81946" y="70472"/>
                </a:lnTo>
                <a:lnTo>
                  <a:pt x="82141" y="70472"/>
                </a:lnTo>
                <a:lnTo>
                  <a:pt x="82141" y="70909"/>
                </a:lnTo>
                <a:lnTo>
                  <a:pt x="82141" y="70909"/>
                </a:lnTo>
                <a:lnTo>
                  <a:pt x="82141" y="70909"/>
                </a:lnTo>
                <a:lnTo>
                  <a:pt x="82141" y="70909"/>
                </a:lnTo>
                <a:lnTo>
                  <a:pt x="82141" y="70909"/>
                </a:lnTo>
                <a:lnTo>
                  <a:pt x="82335" y="70909"/>
                </a:lnTo>
                <a:lnTo>
                  <a:pt x="82335" y="70909"/>
                </a:lnTo>
                <a:lnTo>
                  <a:pt x="82335" y="70909"/>
                </a:lnTo>
                <a:lnTo>
                  <a:pt x="82335" y="70909"/>
                </a:lnTo>
                <a:lnTo>
                  <a:pt x="82335" y="70472"/>
                </a:lnTo>
                <a:lnTo>
                  <a:pt x="82335" y="70472"/>
                </a:lnTo>
                <a:lnTo>
                  <a:pt x="82335" y="70472"/>
                </a:lnTo>
                <a:lnTo>
                  <a:pt x="82335" y="70909"/>
                </a:lnTo>
                <a:lnTo>
                  <a:pt x="82530" y="70909"/>
                </a:lnTo>
                <a:lnTo>
                  <a:pt x="82530" y="70909"/>
                </a:lnTo>
                <a:lnTo>
                  <a:pt x="82530" y="70909"/>
                </a:lnTo>
                <a:lnTo>
                  <a:pt x="82530" y="70909"/>
                </a:lnTo>
                <a:lnTo>
                  <a:pt x="82530" y="70909"/>
                </a:lnTo>
                <a:lnTo>
                  <a:pt x="82530" y="71345"/>
                </a:lnTo>
                <a:lnTo>
                  <a:pt x="82530" y="71345"/>
                </a:lnTo>
                <a:lnTo>
                  <a:pt x="82530" y="71345"/>
                </a:lnTo>
                <a:lnTo>
                  <a:pt x="82530" y="72000"/>
                </a:lnTo>
                <a:lnTo>
                  <a:pt x="82530" y="72000"/>
                </a:lnTo>
                <a:lnTo>
                  <a:pt x="82530" y="72000"/>
                </a:lnTo>
                <a:lnTo>
                  <a:pt x="82530" y="72000"/>
                </a:lnTo>
                <a:lnTo>
                  <a:pt x="82530" y="72000"/>
                </a:lnTo>
                <a:lnTo>
                  <a:pt x="82530" y="72436"/>
                </a:lnTo>
                <a:lnTo>
                  <a:pt x="82530" y="72436"/>
                </a:lnTo>
                <a:lnTo>
                  <a:pt x="82530" y="72436"/>
                </a:lnTo>
                <a:lnTo>
                  <a:pt x="82530" y="72436"/>
                </a:lnTo>
                <a:lnTo>
                  <a:pt x="82530" y="72436"/>
                </a:lnTo>
                <a:lnTo>
                  <a:pt x="82530" y="72872"/>
                </a:lnTo>
                <a:lnTo>
                  <a:pt x="82335" y="72872"/>
                </a:lnTo>
                <a:lnTo>
                  <a:pt x="82335" y="72872"/>
                </a:lnTo>
                <a:lnTo>
                  <a:pt x="82335" y="72872"/>
                </a:lnTo>
                <a:lnTo>
                  <a:pt x="82335" y="73309"/>
                </a:lnTo>
                <a:lnTo>
                  <a:pt x="82335" y="73309"/>
                </a:lnTo>
                <a:lnTo>
                  <a:pt x="82335" y="73309"/>
                </a:lnTo>
                <a:lnTo>
                  <a:pt x="82335" y="73309"/>
                </a:lnTo>
                <a:lnTo>
                  <a:pt x="82335" y="73309"/>
                </a:lnTo>
                <a:lnTo>
                  <a:pt x="82335" y="73745"/>
                </a:lnTo>
                <a:lnTo>
                  <a:pt x="82335" y="73745"/>
                </a:lnTo>
                <a:lnTo>
                  <a:pt x="82141" y="73745"/>
                </a:lnTo>
                <a:lnTo>
                  <a:pt x="82141" y="73745"/>
                </a:lnTo>
                <a:lnTo>
                  <a:pt x="82141" y="74400"/>
                </a:lnTo>
                <a:lnTo>
                  <a:pt x="82141" y="74400"/>
                </a:lnTo>
                <a:lnTo>
                  <a:pt x="82335" y="74400"/>
                </a:lnTo>
                <a:lnTo>
                  <a:pt x="82335" y="74400"/>
                </a:lnTo>
                <a:lnTo>
                  <a:pt x="82335" y="74400"/>
                </a:lnTo>
                <a:lnTo>
                  <a:pt x="82335" y="74400"/>
                </a:lnTo>
                <a:lnTo>
                  <a:pt x="82335" y="74400"/>
                </a:lnTo>
                <a:lnTo>
                  <a:pt x="82530" y="74400"/>
                </a:lnTo>
                <a:lnTo>
                  <a:pt x="82530" y="74836"/>
                </a:lnTo>
                <a:lnTo>
                  <a:pt x="82530" y="74836"/>
                </a:lnTo>
                <a:lnTo>
                  <a:pt x="82530" y="74836"/>
                </a:lnTo>
                <a:lnTo>
                  <a:pt x="82530" y="74836"/>
                </a:lnTo>
                <a:lnTo>
                  <a:pt x="82530" y="74836"/>
                </a:lnTo>
                <a:lnTo>
                  <a:pt x="82530" y="75272"/>
                </a:lnTo>
                <a:lnTo>
                  <a:pt x="82530" y="75272"/>
                </a:lnTo>
                <a:lnTo>
                  <a:pt x="82530" y="75272"/>
                </a:lnTo>
                <a:lnTo>
                  <a:pt x="82530" y="75272"/>
                </a:lnTo>
                <a:lnTo>
                  <a:pt x="82530" y="75709"/>
                </a:lnTo>
                <a:lnTo>
                  <a:pt x="82530" y="75709"/>
                </a:lnTo>
                <a:lnTo>
                  <a:pt x="82530" y="75709"/>
                </a:lnTo>
                <a:lnTo>
                  <a:pt x="82530" y="76145"/>
                </a:lnTo>
                <a:lnTo>
                  <a:pt x="82530" y="76145"/>
                </a:lnTo>
                <a:lnTo>
                  <a:pt x="82530" y="76145"/>
                </a:lnTo>
                <a:lnTo>
                  <a:pt x="82530" y="76145"/>
                </a:lnTo>
                <a:lnTo>
                  <a:pt x="82530" y="76800"/>
                </a:lnTo>
                <a:lnTo>
                  <a:pt x="82530" y="76800"/>
                </a:lnTo>
                <a:lnTo>
                  <a:pt x="82530" y="76800"/>
                </a:lnTo>
                <a:lnTo>
                  <a:pt x="82530" y="76800"/>
                </a:lnTo>
                <a:lnTo>
                  <a:pt x="82530" y="76800"/>
                </a:lnTo>
                <a:lnTo>
                  <a:pt x="82530" y="77236"/>
                </a:lnTo>
                <a:lnTo>
                  <a:pt x="82530" y="77236"/>
                </a:lnTo>
                <a:lnTo>
                  <a:pt x="82530" y="77236"/>
                </a:lnTo>
                <a:lnTo>
                  <a:pt x="82530" y="77236"/>
                </a:lnTo>
                <a:lnTo>
                  <a:pt x="82530" y="77672"/>
                </a:lnTo>
                <a:lnTo>
                  <a:pt x="82725" y="77672"/>
                </a:lnTo>
                <a:lnTo>
                  <a:pt x="82725" y="77672"/>
                </a:lnTo>
                <a:lnTo>
                  <a:pt x="82725" y="77672"/>
                </a:lnTo>
                <a:lnTo>
                  <a:pt x="82530" y="77672"/>
                </a:lnTo>
                <a:lnTo>
                  <a:pt x="82530" y="78109"/>
                </a:lnTo>
                <a:lnTo>
                  <a:pt x="82530" y="78109"/>
                </a:lnTo>
                <a:lnTo>
                  <a:pt x="82530" y="78109"/>
                </a:lnTo>
                <a:lnTo>
                  <a:pt x="82530" y="78109"/>
                </a:lnTo>
                <a:lnTo>
                  <a:pt x="82530" y="78109"/>
                </a:lnTo>
                <a:lnTo>
                  <a:pt x="82530" y="78109"/>
                </a:lnTo>
                <a:lnTo>
                  <a:pt x="82530" y="78545"/>
                </a:lnTo>
                <a:lnTo>
                  <a:pt x="82530" y="78545"/>
                </a:lnTo>
                <a:lnTo>
                  <a:pt x="82530" y="78545"/>
                </a:lnTo>
                <a:lnTo>
                  <a:pt x="82530" y="79200"/>
                </a:lnTo>
                <a:lnTo>
                  <a:pt x="82530" y="79200"/>
                </a:lnTo>
                <a:lnTo>
                  <a:pt x="82530" y="79200"/>
                </a:lnTo>
                <a:lnTo>
                  <a:pt x="82530" y="79200"/>
                </a:lnTo>
                <a:lnTo>
                  <a:pt x="82530" y="79200"/>
                </a:lnTo>
                <a:lnTo>
                  <a:pt x="82725" y="79200"/>
                </a:lnTo>
                <a:lnTo>
                  <a:pt x="82725" y="79200"/>
                </a:lnTo>
                <a:lnTo>
                  <a:pt x="82725" y="79200"/>
                </a:lnTo>
                <a:lnTo>
                  <a:pt x="82725" y="79636"/>
                </a:lnTo>
                <a:lnTo>
                  <a:pt x="82725" y="79636"/>
                </a:lnTo>
                <a:lnTo>
                  <a:pt x="82725" y="79636"/>
                </a:lnTo>
                <a:lnTo>
                  <a:pt x="82725" y="79636"/>
                </a:lnTo>
                <a:lnTo>
                  <a:pt x="83017" y="79636"/>
                </a:lnTo>
                <a:lnTo>
                  <a:pt x="83017" y="79636"/>
                </a:lnTo>
                <a:lnTo>
                  <a:pt x="83017" y="79636"/>
                </a:lnTo>
                <a:lnTo>
                  <a:pt x="83017" y="79636"/>
                </a:lnTo>
                <a:lnTo>
                  <a:pt x="83017" y="80072"/>
                </a:lnTo>
                <a:lnTo>
                  <a:pt x="83017" y="80072"/>
                </a:lnTo>
                <a:lnTo>
                  <a:pt x="83211" y="80072"/>
                </a:lnTo>
                <a:lnTo>
                  <a:pt x="83211" y="80072"/>
                </a:lnTo>
                <a:lnTo>
                  <a:pt x="83211" y="80072"/>
                </a:lnTo>
                <a:lnTo>
                  <a:pt x="83211" y="80072"/>
                </a:lnTo>
                <a:lnTo>
                  <a:pt x="83211" y="80072"/>
                </a:lnTo>
                <a:lnTo>
                  <a:pt x="83211" y="80072"/>
                </a:lnTo>
                <a:lnTo>
                  <a:pt x="83211" y="80509"/>
                </a:lnTo>
                <a:lnTo>
                  <a:pt x="83406" y="80509"/>
                </a:lnTo>
                <a:lnTo>
                  <a:pt x="83406" y="80509"/>
                </a:lnTo>
                <a:lnTo>
                  <a:pt x="83406" y="80509"/>
                </a:lnTo>
                <a:lnTo>
                  <a:pt x="83406" y="80509"/>
                </a:lnTo>
                <a:lnTo>
                  <a:pt x="83406" y="80509"/>
                </a:lnTo>
                <a:lnTo>
                  <a:pt x="83406" y="80945"/>
                </a:lnTo>
                <a:lnTo>
                  <a:pt x="83406" y="80945"/>
                </a:lnTo>
                <a:lnTo>
                  <a:pt x="83406" y="80945"/>
                </a:lnTo>
                <a:lnTo>
                  <a:pt x="83406" y="80945"/>
                </a:lnTo>
                <a:lnTo>
                  <a:pt x="83406" y="81600"/>
                </a:lnTo>
                <a:lnTo>
                  <a:pt x="83600" y="81600"/>
                </a:lnTo>
                <a:lnTo>
                  <a:pt x="83600" y="81600"/>
                </a:lnTo>
                <a:lnTo>
                  <a:pt x="83600" y="81600"/>
                </a:lnTo>
                <a:lnTo>
                  <a:pt x="83600" y="81600"/>
                </a:lnTo>
                <a:lnTo>
                  <a:pt x="83600" y="82036"/>
                </a:lnTo>
                <a:lnTo>
                  <a:pt x="83600" y="82036"/>
                </a:lnTo>
                <a:lnTo>
                  <a:pt x="83600" y="82036"/>
                </a:lnTo>
                <a:lnTo>
                  <a:pt x="83795" y="82036"/>
                </a:lnTo>
                <a:lnTo>
                  <a:pt x="83795" y="82036"/>
                </a:lnTo>
                <a:lnTo>
                  <a:pt x="83795" y="82036"/>
                </a:lnTo>
                <a:lnTo>
                  <a:pt x="83795" y="82036"/>
                </a:lnTo>
                <a:lnTo>
                  <a:pt x="83795" y="82036"/>
                </a:lnTo>
                <a:lnTo>
                  <a:pt x="84087" y="82036"/>
                </a:lnTo>
                <a:lnTo>
                  <a:pt x="84087" y="82036"/>
                </a:lnTo>
                <a:lnTo>
                  <a:pt x="84087" y="82036"/>
                </a:lnTo>
                <a:lnTo>
                  <a:pt x="84087" y="82036"/>
                </a:lnTo>
                <a:lnTo>
                  <a:pt x="84282" y="82036"/>
                </a:lnTo>
                <a:lnTo>
                  <a:pt x="84282" y="82472"/>
                </a:lnTo>
                <a:lnTo>
                  <a:pt x="84282" y="82472"/>
                </a:lnTo>
                <a:lnTo>
                  <a:pt x="84282" y="82472"/>
                </a:lnTo>
                <a:lnTo>
                  <a:pt x="84282" y="82472"/>
                </a:lnTo>
                <a:lnTo>
                  <a:pt x="84282" y="82472"/>
                </a:lnTo>
                <a:lnTo>
                  <a:pt x="84282" y="82909"/>
                </a:lnTo>
                <a:lnTo>
                  <a:pt x="84476" y="82909"/>
                </a:lnTo>
                <a:lnTo>
                  <a:pt x="84476" y="82909"/>
                </a:lnTo>
                <a:lnTo>
                  <a:pt x="84476" y="82909"/>
                </a:lnTo>
                <a:lnTo>
                  <a:pt x="84476" y="82909"/>
                </a:lnTo>
                <a:lnTo>
                  <a:pt x="84476" y="82909"/>
                </a:lnTo>
                <a:lnTo>
                  <a:pt x="84476" y="82909"/>
                </a:lnTo>
                <a:lnTo>
                  <a:pt x="84671" y="82909"/>
                </a:lnTo>
                <a:lnTo>
                  <a:pt x="84671" y="82909"/>
                </a:lnTo>
                <a:lnTo>
                  <a:pt x="84671" y="83345"/>
                </a:lnTo>
                <a:lnTo>
                  <a:pt x="84671" y="83345"/>
                </a:lnTo>
                <a:lnTo>
                  <a:pt x="84671" y="83345"/>
                </a:lnTo>
                <a:lnTo>
                  <a:pt x="84671" y="83345"/>
                </a:lnTo>
                <a:lnTo>
                  <a:pt x="84671" y="83345"/>
                </a:lnTo>
                <a:lnTo>
                  <a:pt x="84866" y="83345"/>
                </a:lnTo>
                <a:lnTo>
                  <a:pt x="84866" y="84000"/>
                </a:lnTo>
                <a:lnTo>
                  <a:pt x="84866" y="84000"/>
                </a:lnTo>
                <a:lnTo>
                  <a:pt x="84866" y="84000"/>
                </a:lnTo>
                <a:lnTo>
                  <a:pt x="84866" y="84000"/>
                </a:lnTo>
                <a:lnTo>
                  <a:pt x="84866" y="84436"/>
                </a:lnTo>
                <a:lnTo>
                  <a:pt x="84866" y="84436"/>
                </a:lnTo>
                <a:lnTo>
                  <a:pt x="84866" y="84436"/>
                </a:lnTo>
                <a:lnTo>
                  <a:pt x="85158" y="84436"/>
                </a:lnTo>
                <a:lnTo>
                  <a:pt x="85158" y="84436"/>
                </a:lnTo>
                <a:lnTo>
                  <a:pt x="85158" y="84436"/>
                </a:lnTo>
                <a:lnTo>
                  <a:pt x="85158" y="84872"/>
                </a:lnTo>
                <a:lnTo>
                  <a:pt x="85158" y="84872"/>
                </a:lnTo>
                <a:lnTo>
                  <a:pt x="85158" y="84872"/>
                </a:lnTo>
                <a:lnTo>
                  <a:pt x="85158" y="84872"/>
                </a:lnTo>
                <a:lnTo>
                  <a:pt x="85158" y="84872"/>
                </a:lnTo>
                <a:lnTo>
                  <a:pt x="85352" y="84872"/>
                </a:lnTo>
                <a:lnTo>
                  <a:pt x="85352" y="84872"/>
                </a:lnTo>
                <a:lnTo>
                  <a:pt x="85352" y="84872"/>
                </a:lnTo>
                <a:lnTo>
                  <a:pt x="85352" y="84872"/>
                </a:lnTo>
                <a:lnTo>
                  <a:pt x="85352" y="84872"/>
                </a:lnTo>
                <a:lnTo>
                  <a:pt x="85547" y="84872"/>
                </a:lnTo>
                <a:lnTo>
                  <a:pt x="85547" y="84872"/>
                </a:lnTo>
                <a:lnTo>
                  <a:pt x="85547" y="84872"/>
                </a:lnTo>
                <a:lnTo>
                  <a:pt x="85547" y="85309"/>
                </a:lnTo>
                <a:lnTo>
                  <a:pt x="85742" y="85309"/>
                </a:lnTo>
                <a:lnTo>
                  <a:pt x="85742" y="85309"/>
                </a:lnTo>
                <a:lnTo>
                  <a:pt x="85742" y="85309"/>
                </a:lnTo>
                <a:lnTo>
                  <a:pt x="85742" y="85309"/>
                </a:lnTo>
                <a:lnTo>
                  <a:pt x="85742" y="85309"/>
                </a:lnTo>
                <a:lnTo>
                  <a:pt x="85742" y="85309"/>
                </a:lnTo>
                <a:lnTo>
                  <a:pt x="85742" y="85309"/>
                </a:lnTo>
                <a:lnTo>
                  <a:pt x="85936" y="85309"/>
                </a:lnTo>
                <a:lnTo>
                  <a:pt x="85936" y="85309"/>
                </a:lnTo>
                <a:lnTo>
                  <a:pt x="85936" y="85309"/>
                </a:lnTo>
                <a:lnTo>
                  <a:pt x="85936" y="84872"/>
                </a:lnTo>
                <a:lnTo>
                  <a:pt x="85936" y="84872"/>
                </a:lnTo>
                <a:lnTo>
                  <a:pt x="85936" y="84872"/>
                </a:lnTo>
                <a:lnTo>
                  <a:pt x="85936" y="84436"/>
                </a:lnTo>
                <a:lnTo>
                  <a:pt x="85936" y="84436"/>
                </a:lnTo>
                <a:lnTo>
                  <a:pt x="85936" y="84436"/>
                </a:lnTo>
                <a:lnTo>
                  <a:pt x="86228" y="84436"/>
                </a:lnTo>
                <a:lnTo>
                  <a:pt x="86228" y="84436"/>
                </a:lnTo>
                <a:lnTo>
                  <a:pt x="86228" y="84436"/>
                </a:lnTo>
                <a:lnTo>
                  <a:pt x="86228" y="84436"/>
                </a:lnTo>
                <a:lnTo>
                  <a:pt x="86228" y="84436"/>
                </a:lnTo>
                <a:lnTo>
                  <a:pt x="86228" y="84436"/>
                </a:lnTo>
                <a:lnTo>
                  <a:pt x="86228" y="84000"/>
                </a:lnTo>
                <a:lnTo>
                  <a:pt x="86423" y="84000"/>
                </a:lnTo>
                <a:lnTo>
                  <a:pt x="86423" y="84000"/>
                </a:lnTo>
                <a:lnTo>
                  <a:pt x="86423" y="84000"/>
                </a:lnTo>
                <a:lnTo>
                  <a:pt x="86423" y="84000"/>
                </a:lnTo>
                <a:lnTo>
                  <a:pt x="86423" y="84000"/>
                </a:lnTo>
                <a:lnTo>
                  <a:pt x="86423" y="84000"/>
                </a:lnTo>
                <a:lnTo>
                  <a:pt x="86618" y="84000"/>
                </a:lnTo>
                <a:lnTo>
                  <a:pt x="86618" y="84000"/>
                </a:lnTo>
                <a:lnTo>
                  <a:pt x="86618" y="84000"/>
                </a:lnTo>
                <a:lnTo>
                  <a:pt x="86618" y="84000"/>
                </a:lnTo>
                <a:lnTo>
                  <a:pt x="86618" y="84000"/>
                </a:lnTo>
                <a:lnTo>
                  <a:pt x="86618" y="84000"/>
                </a:lnTo>
                <a:lnTo>
                  <a:pt x="86618" y="84000"/>
                </a:lnTo>
                <a:lnTo>
                  <a:pt x="86618" y="84436"/>
                </a:lnTo>
                <a:lnTo>
                  <a:pt x="86618" y="84436"/>
                </a:lnTo>
                <a:lnTo>
                  <a:pt x="86812" y="84436"/>
                </a:lnTo>
                <a:lnTo>
                  <a:pt x="86812" y="84436"/>
                </a:lnTo>
                <a:lnTo>
                  <a:pt x="86812" y="84436"/>
                </a:lnTo>
                <a:lnTo>
                  <a:pt x="87007" y="84436"/>
                </a:lnTo>
                <a:lnTo>
                  <a:pt x="87007" y="84436"/>
                </a:lnTo>
                <a:lnTo>
                  <a:pt x="87007" y="84436"/>
                </a:lnTo>
                <a:lnTo>
                  <a:pt x="87007" y="84436"/>
                </a:lnTo>
                <a:lnTo>
                  <a:pt x="87007" y="84436"/>
                </a:lnTo>
                <a:lnTo>
                  <a:pt x="87007" y="84436"/>
                </a:lnTo>
                <a:lnTo>
                  <a:pt x="87007" y="84436"/>
                </a:lnTo>
                <a:lnTo>
                  <a:pt x="87299" y="84436"/>
                </a:lnTo>
                <a:lnTo>
                  <a:pt x="87299" y="84436"/>
                </a:lnTo>
                <a:lnTo>
                  <a:pt x="87299" y="84436"/>
                </a:lnTo>
                <a:lnTo>
                  <a:pt x="87299" y="84436"/>
                </a:lnTo>
                <a:lnTo>
                  <a:pt x="87299" y="84436"/>
                </a:lnTo>
                <a:lnTo>
                  <a:pt x="87299" y="84000"/>
                </a:lnTo>
                <a:lnTo>
                  <a:pt x="87299" y="84000"/>
                </a:lnTo>
                <a:lnTo>
                  <a:pt x="87299" y="84000"/>
                </a:lnTo>
                <a:lnTo>
                  <a:pt x="87007" y="84000"/>
                </a:lnTo>
                <a:lnTo>
                  <a:pt x="87007" y="84000"/>
                </a:lnTo>
                <a:lnTo>
                  <a:pt x="87007" y="84000"/>
                </a:lnTo>
                <a:lnTo>
                  <a:pt x="87007" y="84000"/>
                </a:lnTo>
                <a:lnTo>
                  <a:pt x="87007" y="83345"/>
                </a:lnTo>
                <a:lnTo>
                  <a:pt x="87007" y="83345"/>
                </a:lnTo>
                <a:lnTo>
                  <a:pt x="87007" y="83345"/>
                </a:lnTo>
                <a:lnTo>
                  <a:pt x="87007" y="83345"/>
                </a:lnTo>
                <a:lnTo>
                  <a:pt x="87007" y="83345"/>
                </a:lnTo>
                <a:lnTo>
                  <a:pt x="87007" y="82909"/>
                </a:lnTo>
                <a:lnTo>
                  <a:pt x="87007" y="82909"/>
                </a:lnTo>
                <a:lnTo>
                  <a:pt x="87007" y="83345"/>
                </a:lnTo>
                <a:lnTo>
                  <a:pt x="87007" y="83345"/>
                </a:lnTo>
                <a:lnTo>
                  <a:pt x="87007" y="82909"/>
                </a:lnTo>
                <a:lnTo>
                  <a:pt x="87299" y="82909"/>
                </a:lnTo>
                <a:lnTo>
                  <a:pt x="87299" y="82909"/>
                </a:lnTo>
                <a:lnTo>
                  <a:pt x="87007" y="82909"/>
                </a:lnTo>
                <a:lnTo>
                  <a:pt x="87007" y="82909"/>
                </a:lnTo>
                <a:lnTo>
                  <a:pt x="87299" y="82909"/>
                </a:lnTo>
                <a:lnTo>
                  <a:pt x="87299" y="82472"/>
                </a:lnTo>
                <a:lnTo>
                  <a:pt x="87299" y="82472"/>
                </a:lnTo>
                <a:lnTo>
                  <a:pt x="87299" y="82472"/>
                </a:lnTo>
                <a:lnTo>
                  <a:pt x="87299" y="82472"/>
                </a:lnTo>
                <a:lnTo>
                  <a:pt x="87299" y="82472"/>
                </a:lnTo>
                <a:lnTo>
                  <a:pt x="87299" y="82472"/>
                </a:lnTo>
                <a:lnTo>
                  <a:pt x="87493" y="82472"/>
                </a:lnTo>
                <a:lnTo>
                  <a:pt x="87493" y="82036"/>
                </a:lnTo>
                <a:lnTo>
                  <a:pt x="87493" y="82036"/>
                </a:lnTo>
                <a:lnTo>
                  <a:pt x="87493" y="82036"/>
                </a:lnTo>
                <a:lnTo>
                  <a:pt x="87493" y="82036"/>
                </a:lnTo>
                <a:lnTo>
                  <a:pt x="87688" y="82036"/>
                </a:lnTo>
                <a:lnTo>
                  <a:pt x="87688" y="82036"/>
                </a:lnTo>
                <a:lnTo>
                  <a:pt x="87688" y="81600"/>
                </a:lnTo>
                <a:lnTo>
                  <a:pt x="87688" y="81600"/>
                </a:lnTo>
                <a:lnTo>
                  <a:pt x="87688" y="81600"/>
                </a:lnTo>
                <a:lnTo>
                  <a:pt x="87688" y="80945"/>
                </a:lnTo>
                <a:lnTo>
                  <a:pt x="87688" y="80945"/>
                </a:lnTo>
                <a:lnTo>
                  <a:pt x="87688" y="80945"/>
                </a:lnTo>
                <a:lnTo>
                  <a:pt x="87688" y="80945"/>
                </a:lnTo>
                <a:lnTo>
                  <a:pt x="87688" y="80509"/>
                </a:lnTo>
                <a:lnTo>
                  <a:pt x="87688" y="80509"/>
                </a:lnTo>
                <a:lnTo>
                  <a:pt x="87688" y="80509"/>
                </a:lnTo>
                <a:lnTo>
                  <a:pt x="87493" y="80509"/>
                </a:lnTo>
                <a:lnTo>
                  <a:pt x="87493" y="80509"/>
                </a:lnTo>
                <a:lnTo>
                  <a:pt x="87493" y="80509"/>
                </a:lnTo>
                <a:lnTo>
                  <a:pt x="87493" y="80509"/>
                </a:lnTo>
                <a:lnTo>
                  <a:pt x="87299" y="80509"/>
                </a:lnTo>
                <a:lnTo>
                  <a:pt x="87299" y="80072"/>
                </a:lnTo>
                <a:lnTo>
                  <a:pt x="87299" y="80072"/>
                </a:lnTo>
                <a:lnTo>
                  <a:pt x="87299" y="80072"/>
                </a:lnTo>
                <a:lnTo>
                  <a:pt x="87299" y="80072"/>
                </a:lnTo>
                <a:lnTo>
                  <a:pt x="87299" y="80072"/>
                </a:lnTo>
                <a:lnTo>
                  <a:pt x="87299" y="79636"/>
                </a:lnTo>
                <a:lnTo>
                  <a:pt x="87299" y="79636"/>
                </a:lnTo>
                <a:lnTo>
                  <a:pt x="87007" y="79636"/>
                </a:lnTo>
                <a:lnTo>
                  <a:pt x="87007" y="79636"/>
                </a:lnTo>
                <a:lnTo>
                  <a:pt x="87299" y="79636"/>
                </a:lnTo>
                <a:lnTo>
                  <a:pt x="87299" y="79636"/>
                </a:lnTo>
                <a:lnTo>
                  <a:pt x="87299" y="79636"/>
                </a:lnTo>
                <a:lnTo>
                  <a:pt x="87299" y="79636"/>
                </a:lnTo>
                <a:lnTo>
                  <a:pt x="87299" y="79636"/>
                </a:lnTo>
                <a:lnTo>
                  <a:pt x="87007" y="79636"/>
                </a:lnTo>
                <a:lnTo>
                  <a:pt x="87007" y="79200"/>
                </a:lnTo>
                <a:lnTo>
                  <a:pt x="87007" y="79200"/>
                </a:lnTo>
                <a:lnTo>
                  <a:pt x="87007" y="79200"/>
                </a:lnTo>
                <a:lnTo>
                  <a:pt x="87007" y="79200"/>
                </a:lnTo>
                <a:lnTo>
                  <a:pt x="87007" y="79200"/>
                </a:lnTo>
                <a:lnTo>
                  <a:pt x="87007" y="78545"/>
                </a:lnTo>
                <a:lnTo>
                  <a:pt x="87007" y="78545"/>
                </a:lnTo>
                <a:lnTo>
                  <a:pt x="87007" y="78545"/>
                </a:lnTo>
                <a:lnTo>
                  <a:pt x="87007" y="78109"/>
                </a:lnTo>
                <a:lnTo>
                  <a:pt x="87007" y="78109"/>
                </a:lnTo>
                <a:lnTo>
                  <a:pt x="87007" y="78109"/>
                </a:lnTo>
                <a:lnTo>
                  <a:pt x="87007" y="78109"/>
                </a:lnTo>
                <a:lnTo>
                  <a:pt x="87007" y="77672"/>
                </a:lnTo>
                <a:lnTo>
                  <a:pt x="87007" y="77672"/>
                </a:lnTo>
                <a:lnTo>
                  <a:pt x="87007" y="77672"/>
                </a:lnTo>
                <a:lnTo>
                  <a:pt x="87007" y="77672"/>
                </a:lnTo>
                <a:lnTo>
                  <a:pt x="87007" y="77236"/>
                </a:lnTo>
                <a:lnTo>
                  <a:pt x="87007" y="77236"/>
                </a:lnTo>
                <a:lnTo>
                  <a:pt x="86812" y="77236"/>
                </a:lnTo>
                <a:lnTo>
                  <a:pt x="86812" y="77236"/>
                </a:lnTo>
                <a:lnTo>
                  <a:pt x="86812" y="77236"/>
                </a:lnTo>
                <a:lnTo>
                  <a:pt x="86812" y="77236"/>
                </a:lnTo>
                <a:lnTo>
                  <a:pt x="86812" y="77236"/>
                </a:lnTo>
                <a:lnTo>
                  <a:pt x="86812" y="76800"/>
                </a:lnTo>
                <a:lnTo>
                  <a:pt x="86812" y="76800"/>
                </a:lnTo>
                <a:lnTo>
                  <a:pt x="86812" y="76800"/>
                </a:lnTo>
                <a:lnTo>
                  <a:pt x="86812" y="76800"/>
                </a:lnTo>
                <a:lnTo>
                  <a:pt x="86812" y="76800"/>
                </a:lnTo>
                <a:lnTo>
                  <a:pt x="86812" y="76145"/>
                </a:lnTo>
                <a:lnTo>
                  <a:pt x="86812" y="76145"/>
                </a:lnTo>
                <a:lnTo>
                  <a:pt x="86812" y="76145"/>
                </a:lnTo>
                <a:lnTo>
                  <a:pt x="86812" y="76145"/>
                </a:lnTo>
                <a:lnTo>
                  <a:pt x="86812" y="76145"/>
                </a:lnTo>
                <a:lnTo>
                  <a:pt x="86812" y="75709"/>
                </a:lnTo>
                <a:lnTo>
                  <a:pt x="86812" y="75709"/>
                </a:lnTo>
                <a:lnTo>
                  <a:pt x="86812" y="75709"/>
                </a:lnTo>
                <a:lnTo>
                  <a:pt x="86812" y="75709"/>
                </a:lnTo>
                <a:lnTo>
                  <a:pt x="86812" y="75709"/>
                </a:lnTo>
                <a:lnTo>
                  <a:pt x="86812" y="75272"/>
                </a:lnTo>
                <a:lnTo>
                  <a:pt x="86812" y="75272"/>
                </a:lnTo>
                <a:lnTo>
                  <a:pt x="86812" y="75272"/>
                </a:lnTo>
                <a:lnTo>
                  <a:pt x="86812" y="75272"/>
                </a:lnTo>
                <a:lnTo>
                  <a:pt x="86812" y="75272"/>
                </a:lnTo>
                <a:lnTo>
                  <a:pt x="86812" y="75272"/>
                </a:lnTo>
                <a:lnTo>
                  <a:pt x="86812" y="74836"/>
                </a:lnTo>
                <a:lnTo>
                  <a:pt x="86812" y="74836"/>
                </a:lnTo>
                <a:lnTo>
                  <a:pt x="86812" y="74836"/>
                </a:lnTo>
                <a:lnTo>
                  <a:pt x="86618" y="74836"/>
                </a:lnTo>
                <a:lnTo>
                  <a:pt x="86618" y="74836"/>
                </a:lnTo>
                <a:lnTo>
                  <a:pt x="86618" y="74836"/>
                </a:lnTo>
                <a:lnTo>
                  <a:pt x="86618" y="74836"/>
                </a:lnTo>
                <a:lnTo>
                  <a:pt x="86618" y="74836"/>
                </a:lnTo>
                <a:lnTo>
                  <a:pt x="86618" y="74836"/>
                </a:lnTo>
                <a:lnTo>
                  <a:pt x="86618" y="74400"/>
                </a:lnTo>
                <a:lnTo>
                  <a:pt x="86618" y="74400"/>
                </a:lnTo>
                <a:lnTo>
                  <a:pt x="86618" y="74400"/>
                </a:lnTo>
                <a:lnTo>
                  <a:pt x="86618" y="74400"/>
                </a:lnTo>
                <a:lnTo>
                  <a:pt x="86618"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3745"/>
                </a:lnTo>
                <a:lnTo>
                  <a:pt x="86423" y="73745"/>
                </a:lnTo>
                <a:lnTo>
                  <a:pt x="86423" y="73745"/>
                </a:lnTo>
                <a:lnTo>
                  <a:pt x="86423" y="73745"/>
                </a:lnTo>
                <a:lnTo>
                  <a:pt x="86423" y="73309"/>
                </a:lnTo>
                <a:lnTo>
                  <a:pt x="86228" y="73309"/>
                </a:lnTo>
                <a:lnTo>
                  <a:pt x="86228" y="73309"/>
                </a:lnTo>
                <a:lnTo>
                  <a:pt x="86228" y="73309"/>
                </a:lnTo>
                <a:lnTo>
                  <a:pt x="86228" y="73309"/>
                </a:lnTo>
                <a:lnTo>
                  <a:pt x="86228" y="73309"/>
                </a:lnTo>
                <a:lnTo>
                  <a:pt x="86228" y="72872"/>
                </a:lnTo>
                <a:lnTo>
                  <a:pt x="86228" y="72872"/>
                </a:lnTo>
                <a:lnTo>
                  <a:pt x="85936" y="72872"/>
                </a:lnTo>
                <a:lnTo>
                  <a:pt x="85936" y="72872"/>
                </a:lnTo>
                <a:lnTo>
                  <a:pt x="85936" y="72872"/>
                </a:lnTo>
                <a:lnTo>
                  <a:pt x="85936" y="72872"/>
                </a:lnTo>
                <a:lnTo>
                  <a:pt x="85936" y="72872"/>
                </a:lnTo>
                <a:lnTo>
                  <a:pt x="85936" y="72436"/>
                </a:lnTo>
                <a:lnTo>
                  <a:pt x="85936" y="72436"/>
                </a:lnTo>
                <a:lnTo>
                  <a:pt x="85936" y="72436"/>
                </a:lnTo>
                <a:lnTo>
                  <a:pt x="85936" y="72436"/>
                </a:lnTo>
                <a:lnTo>
                  <a:pt x="85936" y="72436"/>
                </a:lnTo>
                <a:lnTo>
                  <a:pt x="86228" y="72436"/>
                </a:lnTo>
                <a:lnTo>
                  <a:pt x="86228" y="72436"/>
                </a:lnTo>
                <a:lnTo>
                  <a:pt x="86228" y="72436"/>
                </a:lnTo>
                <a:lnTo>
                  <a:pt x="86228" y="72436"/>
                </a:lnTo>
                <a:lnTo>
                  <a:pt x="86423" y="72436"/>
                </a:lnTo>
                <a:lnTo>
                  <a:pt x="86423" y="72436"/>
                </a:lnTo>
                <a:lnTo>
                  <a:pt x="86423" y="72000"/>
                </a:lnTo>
                <a:lnTo>
                  <a:pt x="86423" y="72000"/>
                </a:lnTo>
                <a:lnTo>
                  <a:pt x="86228" y="72000"/>
                </a:lnTo>
                <a:lnTo>
                  <a:pt x="86228" y="72000"/>
                </a:lnTo>
                <a:lnTo>
                  <a:pt x="86228" y="72000"/>
                </a:lnTo>
                <a:lnTo>
                  <a:pt x="86228" y="72436"/>
                </a:lnTo>
                <a:lnTo>
                  <a:pt x="85936" y="72436"/>
                </a:lnTo>
                <a:lnTo>
                  <a:pt x="85936" y="72436"/>
                </a:lnTo>
                <a:lnTo>
                  <a:pt x="85936" y="72436"/>
                </a:lnTo>
                <a:lnTo>
                  <a:pt x="85936" y="72000"/>
                </a:lnTo>
                <a:lnTo>
                  <a:pt x="85936" y="72000"/>
                </a:lnTo>
                <a:lnTo>
                  <a:pt x="85936" y="72000"/>
                </a:lnTo>
                <a:lnTo>
                  <a:pt x="85936" y="72000"/>
                </a:lnTo>
                <a:lnTo>
                  <a:pt x="85936" y="72000"/>
                </a:lnTo>
                <a:lnTo>
                  <a:pt x="86228" y="72000"/>
                </a:lnTo>
                <a:lnTo>
                  <a:pt x="86228" y="72000"/>
                </a:lnTo>
                <a:lnTo>
                  <a:pt x="86228" y="72000"/>
                </a:lnTo>
                <a:lnTo>
                  <a:pt x="86423" y="72000"/>
                </a:lnTo>
                <a:lnTo>
                  <a:pt x="86423" y="71345"/>
                </a:lnTo>
                <a:lnTo>
                  <a:pt x="86423" y="71345"/>
                </a:lnTo>
                <a:lnTo>
                  <a:pt x="86423" y="71345"/>
                </a:lnTo>
                <a:lnTo>
                  <a:pt x="86423" y="71345"/>
                </a:lnTo>
                <a:lnTo>
                  <a:pt x="86618" y="71345"/>
                </a:lnTo>
                <a:lnTo>
                  <a:pt x="86618" y="71345"/>
                </a:lnTo>
                <a:lnTo>
                  <a:pt x="86618" y="71345"/>
                </a:lnTo>
                <a:lnTo>
                  <a:pt x="86618" y="71345"/>
                </a:lnTo>
                <a:lnTo>
                  <a:pt x="86812" y="71345"/>
                </a:lnTo>
                <a:lnTo>
                  <a:pt x="86812" y="71345"/>
                </a:lnTo>
                <a:lnTo>
                  <a:pt x="86812" y="71345"/>
                </a:lnTo>
                <a:lnTo>
                  <a:pt x="86812" y="71345"/>
                </a:lnTo>
                <a:lnTo>
                  <a:pt x="87007" y="71345"/>
                </a:lnTo>
                <a:lnTo>
                  <a:pt x="87007" y="71345"/>
                </a:lnTo>
                <a:lnTo>
                  <a:pt x="87007" y="71345"/>
                </a:lnTo>
                <a:lnTo>
                  <a:pt x="87007" y="72000"/>
                </a:lnTo>
                <a:lnTo>
                  <a:pt x="87007" y="72000"/>
                </a:lnTo>
                <a:lnTo>
                  <a:pt x="87007" y="72000"/>
                </a:lnTo>
                <a:lnTo>
                  <a:pt x="87007" y="71345"/>
                </a:lnTo>
                <a:lnTo>
                  <a:pt x="87299" y="71345"/>
                </a:lnTo>
                <a:lnTo>
                  <a:pt x="87299" y="71345"/>
                </a:lnTo>
                <a:lnTo>
                  <a:pt x="87299" y="71345"/>
                </a:lnTo>
                <a:lnTo>
                  <a:pt x="87299" y="71345"/>
                </a:lnTo>
                <a:lnTo>
                  <a:pt x="87299" y="71345"/>
                </a:lnTo>
                <a:lnTo>
                  <a:pt x="87493" y="71345"/>
                </a:lnTo>
                <a:lnTo>
                  <a:pt x="87493" y="71345"/>
                </a:lnTo>
                <a:lnTo>
                  <a:pt x="87493" y="71345"/>
                </a:lnTo>
                <a:lnTo>
                  <a:pt x="87493" y="71345"/>
                </a:lnTo>
                <a:lnTo>
                  <a:pt x="87688" y="71345"/>
                </a:lnTo>
                <a:lnTo>
                  <a:pt x="87688" y="71345"/>
                </a:lnTo>
                <a:lnTo>
                  <a:pt x="87688" y="71345"/>
                </a:lnTo>
                <a:lnTo>
                  <a:pt x="87688" y="70909"/>
                </a:lnTo>
                <a:lnTo>
                  <a:pt x="87688" y="70909"/>
                </a:lnTo>
                <a:lnTo>
                  <a:pt x="87883" y="70909"/>
                </a:lnTo>
                <a:lnTo>
                  <a:pt x="87883" y="70909"/>
                </a:lnTo>
                <a:lnTo>
                  <a:pt x="87883" y="70909"/>
                </a:lnTo>
                <a:lnTo>
                  <a:pt x="87883" y="70909"/>
                </a:lnTo>
                <a:lnTo>
                  <a:pt x="87883" y="70909"/>
                </a:lnTo>
                <a:lnTo>
                  <a:pt x="88077" y="70909"/>
                </a:lnTo>
                <a:lnTo>
                  <a:pt x="88077" y="70909"/>
                </a:lnTo>
                <a:lnTo>
                  <a:pt x="88077" y="70909"/>
                </a:lnTo>
                <a:lnTo>
                  <a:pt x="88077" y="70909"/>
                </a:lnTo>
                <a:lnTo>
                  <a:pt x="88077" y="70472"/>
                </a:lnTo>
                <a:lnTo>
                  <a:pt x="88369" y="70472"/>
                </a:lnTo>
                <a:lnTo>
                  <a:pt x="88369" y="70472"/>
                </a:lnTo>
                <a:lnTo>
                  <a:pt x="88369" y="70472"/>
                </a:lnTo>
                <a:lnTo>
                  <a:pt x="88369" y="70472"/>
                </a:lnTo>
                <a:lnTo>
                  <a:pt x="88369" y="70472"/>
                </a:lnTo>
                <a:lnTo>
                  <a:pt x="88564" y="70472"/>
                </a:lnTo>
                <a:lnTo>
                  <a:pt x="88564" y="70472"/>
                </a:lnTo>
                <a:lnTo>
                  <a:pt x="88564" y="70472"/>
                </a:lnTo>
                <a:lnTo>
                  <a:pt x="88564" y="70472"/>
                </a:lnTo>
                <a:lnTo>
                  <a:pt x="88564" y="70036"/>
                </a:lnTo>
                <a:lnTo>
                  <a:pt x="88564" y="70036"/>
                </a:lnTo>
                <a:lnTo>
                  <a:pt x="88759" y="70036"/>
                </a:lnTo>
                <a:lnTo>
                  <a:pt x="88759" y="70036"/>
                </a:lnTo>
                <a:lnTo>
                  <a:pt x="88759" y="70036"/>
                </a:lnTo>
                <a:lnTo>
                  <a:pt x="88759" y="70036"/>
                </a:lnTo>
                <a:lnTo>
                  <a:pt x="88759" y="70036"/>
                </a:lnTo>
                <a:lnTo>
                  <a:pt x="88953" y="70036"/>
                </a:lnTo>
                <a:lnTo>
                  <a:pt x="88953" y="70036"/>
                </a:lnTo>
                <a:lnTo>
                  <a:pt x="88953" y="69600"/>
                </a:lnTo>
                <a:lnTo>
                  <a:pt x="88953" y="69600"/>
                </a:lnTo>
                <a:lnTo>
                  <a:pt x="88953" y="69600"/>
                </a:lnTo>
                <a:lnTo>
                  <a:pt x="88953" y="69600"/>
                </a:lnTo>
                <a:lnTo>
                  <a:pt x="88953" y="69600"/>
                </a:lnTo>
                <a:lnTo>
                  <a:pt x="88953" y="69600"/>
                </a:lnTo>
                <a:lnTo>
                  <a:pt x="88953" y="69600"/>
                </a:lnTo>
                <a:lnTo>
                  <a:pt x="89148" y="69600"/>
                </a:lnTo>
                <a:lnTo>
                  <a:pt x="89148" y="69600"/>
                </a:lnTo>
                <a:lnTo>
                  <a:pt x="89148" y="69600"/>
                </a:lnTo>
                <a:lnTo>
                  <a:pt x="89148" y="69600"/>
                </a:lnTo>
                <a:lnTo>
                  <a:pt x="89148" y="68945"/>
                </a:lnTo>
                <a:lnTo>
                  <a:pt x="89440" y="68945"/>
                </a:lnTo>
                <a:lnTo>
                  <a:pt x="89440" y="68945"/>
                </a:lnTo>
                <a:lnTo>
                  <a:pt x="89440" y="68945"/>
                </a:lnTo>
                <a:lnTo>
                  <a:pt x="89440" y="68945"/>
                </a:lnTo>
                <a:lnTo>
                  <a:pt x="89440" y="68945"/>
                </a:lnTo>
                <a:lnTo>
                  <a:pt x="89440" y="68945"/>
                </a:lnTo>
                <a:lnTo>
                  <a:pt x="89635" y="68945"/>
                </a:lnTo>
                <a:lnTo>
                  <a:pt x="89635" y="68509"/>
                </a:lnTo>
                <a:lnTo>
                  <a:pt x="89635" y="68509"/>
                </a:lnTo>
                <a:lnTo>
                  <a:pt x="89635" y="68509"/>
                </a:lnTo>
                <a:lnTo>
                  <a:pt x="89635" y="68509"/>
                </a:lnTo>
                <a:lnTo>
                  <a:pt x="89635" y="68509"/>
                </a:lnTo>
                <a:lnTo>
                  <a:pt x="89635" y="68509"/>
                </a:lnTo>
                <a:lnTo>
                  <a:pt x="89829" y="68509"/>
                </a:lnTo>
                <a:lnTo>
                  <a:pt x="89829" y="68072"/>
                </a:lnTo>
                <a:lnTo>
                  <a:pt x="89829" y="68072"/>
                </a:lnTo>
                <a:lnTo>
                  <a:pt x="89829" y="68072"/>
                </a:lnTo>
                <a:lnTo>
                  <a:pt x="89829" y="68072"/>
                </a:lnTo>
                <a:lnTo>
                  <a:pt x="89829" y="68072"/>
                </a:lnTo>
                <a:lnTo>
                  <a:pt x="90024" y="68072"/>
                </a:lnTo>
                <a:lnTo>
                  <a:pt x="90024" y="68072"/>
                </a:lnTo>
                <a:lnTo>
                  <a:pt x="90024" y="67636"/>
                </a:lnTo>
                <a:lnTo>
                  <a:pt x="90024" y="67636"/>
                </a:lnTo>
                <a:lnTo>
                  <a:pt x="90024" y="67636"/>
                </a:lnTo>
                <a:lnTo>
                  <a:pt x="90024" y="67636"/>
                </a:lnTo>
                <a:lnTo>
                  <a:pt x="90024" y="67636"/>
                </a:lnTo>
                <a:lnTo>
                  <a:pt x="90218" y="67636"/>
                </a:lnTo>
                <a:lnTo>
                  <a:pt x="90218" y="67636"/>
                </a:lnTo>
                <a:lnTo>
                  <a:pt x="90218" y="67200"/>
                </a:lnTo>
                <a:lnTo>
                  <a:pt x="90218" y="67200"/>
                </a:lnTo>
                <a:lnTo>
                  <a:pt x="90024" y="67200"/>
                </a:lnTo>
                <a:lnTo>
                  <a:pt x="90024" y="67200"/>
                </a:lnTo>
                <a:lnTo>
                  <a:pt x="90024" y="67200"/>
                </a:lnTo>
                <a:lnTo>
                  <a:pt x="90024" y="66545"/>
                </a:lnTo>
                <a:lnTo>
                  <a:pt x="90218" y="66545"/>
                </a:lnTo>
                <a:lnTo>
                  <a:pt x="90218" y="66545"/>
                </a:lnTo>
                <a:lnTo>
                  <a:pt x="90218" y="67200"/>
                </a:lnTo>
                <a:lnTo>
                  <a:pt x="90218" y="67200"/>
                </a:lnTo>
                <a:lnTo>
                  <a:pt x="90218" y="66545"/>
                </a:lnTo>
                <a:lnTo>
                  <a:pt x="90218" y="66545"/>
                </a:lnTo>
                <a:lnTo>
                  <a:pt x="90218" y="66545"/>
                </a:lnTo>
                <a:lnTo>
                  <a:pt x="90218" y="66545"/>
                </a:lnTo>
                <a:lnTo>
                  <a:pt x="90413" y="66545"/>
                </a:lnTo>
                <a:lnTo>
                  <a:pt x="90413" y="66109"/>
                </a:lnTo>
                <a:lnTo>
                  <a:pt x="90413" y="66109"/>
                </a:lnTo>
                <a:lnTo>
                  <a:pt x="90413" y="66109"/>
                </a:lnTo>
                <a:lnTo>
                  <a:pt x="90413" y="66109"/>
                </a:lnTo>
                <a:lnTo>
                  <a:pt x="90413" y="65672"/>
                </a:lnTo>
                <a:lnTo>
                  <a:pt x="90413" y="65672"/>
                </a:lnTo>
                <a:lnTo>
                  <a:pt x="90413" y="65672"/>
                </a:lnTo>
                <a:lnTo>
                  <a:pt x="90413" y="65672"/>
                </a:lnTo>
                <a:lnTo>
                  <a:pt x="90413" y="65672"/>
                </a:lnTo>
                <a:lnTo>
                  <a:pt x="90413" y="65236"/>
                </a:lnTo>
                <a:lnTo>
                  <a:pt x="90413" y="65236"/>
                </a:lnTo>
                <a:lnTo>
                  <a:pt x="90413" y="65236"/>
                </a:lnTo>
                <a:lnTo>
                  <a:pt x="90413" y="64800"/>
                </a:lnTo>
                <a:lnTo>
                  <a:pt x="90413" y="64800"/>
                </a:lnTo>
                <a:lnTo>
                  <a:pt x="90413" y="64800"/>
                </a:lnTo>
                <a:lnTo>
                  <a:pt x="90413" y="64800"/>
                </a:lnTo>
                <a:lnTo>
                  <a:pt x="90413" y="64145"/>
                </a:lnTo>
                <a:lnTo>
                  <a:pt x="90413" y="64145"/>
                </a:lnTo>
                <a:lnTo>
                  <a:pt x="90413" y="64145"/>
                </a:lnTo>
                <a:lnTo>
                  <a:pt x="90413" y="64145"/>
                </a:lnTo>
                <a:lnTo>
                  <a:pt x="90413" y="63709"/>
                </a:lnTo>
                <a:lnTo>
                  <a:pt x="90413" y="63709"/>
                </a:lnTo>
                <a:lnTo>
                  <a:pt x="90413" y="63709"/>
                </a:lnTo>
                <a:lnTo>
                  <a:pt x="90413" y="63272"/>
                </a:lnTo>
                <a:lnTo>
                  <a:pt x="90413" y="63272"/>
                </a:lnTo>
                <a:lnTo>
                  <a:pt x="90218" y="63272"/>
                </a:lnTo>
                <a:lnTo>
                  <a:pt x="90218" y="63272"/>
                </a:lnTo>
                <a:lnTo>
                  <a:pt x="90218" y="62836"/>
                </a:lnTo>
                <a:lnTo>
                  <a:pt x="90218" y="62836"/>
                </a:lnTo>
                <a:lnTo>
                  <a:pt x="90218" y="62836"/>
                </a:lnTo>
                <a:lnTo>
                  <a:pt x="90218" y="62836"/>
                </a:lnTo>
                <a:lnTo>
                  <a:pt x="90218" y="62400"/>
                </a:lnTo>
                <a:lnTo>
                  <a:pt x="90218" y="62400"/>
                </a:lnTo>
                <a:lnTo>
                  <a:pt x="90218" y="62836"/>
                </a:lnTo>
                <a:lnTo>
                  <a:pt x="90218" y="62836"/>
                </a:lnTo>
                <a:lnTo>
                  <a:pt x="90218" y="62836"/>
                </a:lnTo>
                <a:lnTo>
                  <a:pt x="90218" y="62836"/>
                </a:lnTo>
                <a:lnTo>
                  <a:pt x="90024" y="62836"/>
                </a:lnTo>
                <a:lnTo>
                  <a:pt x="90024" y="62836"/>
                </a:lnTo>
                <a:lnTo>
                  <a:pt x="90024" y="62836"/>
                </a:lnTo>
                <a:lnTo>
                  <a:pt x="90024" y="62836"/>
                </a:lnTo>
                <a:lnTo>
                  <a:pt x="90024" y="62400"/>
                </a:lnTo>
                <a:lnTo>
                  <a:pt x="90024" y="62400"/>
                </a:lnTo>
                <a:lnTo>
                  <a:pt x="90024" y="62400"/>
                </a:lnTo>
                <a:lnTo>
                  <a:pt x="90024" y="62400"/>
                </a:lnTo>
                <a:lnTo>
                  <a:pt x="90024" y="61745"/>
                </a:lnTo>
                <a:lnTo>
                  <a:pt x="90024" y="61745"/>
                </a:lnTo>
                <a:lnTo>
                  <a:pt x="90024" y="61745"/>
                </a:lnTo>
                <a:lnTo>
                  <a:pt x="90024" y="61745"/>
                </a:lnTo>
                <a:lnTo>
                  <a:pt x="90024" y="61745"/>
                </a:lnTo>
                <a:lnTo>
                  <a:pt x="90024" y="61309"/>
                </a:lnTo>
                <a:lnTo>
                  <a:pt x="90024" y="61309"/>
                </a:lnTo>
                <a:lnTo>
                  <a:pt x="90024" y="61309"/>
                </a:lnTo>
                <a:lnTo>
                  <a:pt x="90024" y="61309"/>
                </a:lnTo>
                <a:lnTo>
                  <a:pt x="89829" y="61309"/>
                </a:lnTo>
                <a:lnTo>
                  <a:pt x="89829" y="60872"/>
                </a:lnTo>
                <a:lnTo>
                  <a:pt x="89829" y="60872"/>
                </a:lnTo>
                <a:lnTo>
                  <a:pt x="89829" y="60872"/>
                </a:lnTo>
                <a:lnTo>
                  <a:pt x="89829" y="60872"/>
                </a:lnTo>
                <a:lnTo>
                  <a:pt x="89829" y="60872"/>
                </a:lnTo>
                <a:lnTo>
                  <a:pt x="89635" y="60872"/>
                </a:lnTo>
                <a:lnTo>
                  <a:pt x="89635" y="60436"/>
                </a:lnTo>
                <a:lnTo>
                  <a:pt x="89635" y="60436"/>
                </a:lnTo>
                <a:lnTo>
                  <a:pt x="89635" y="60436"/>
                </a:lnTo>
                <a:lnTo>
                  <a:pt x="89635" y="60436"/>
                </a:lnTo>
                <a:lnTo>
                  <a:pt x="89635" y="60436"/>
                </a:lnTo>
                <a:lnTo>
                  <a:pt x="89635" y="60436"/>
                </a:lnTo>
                <a:lnTo>
                  <a:pt x="89635" y="60000"/>
                </a:lnTo>
                <a:lnTo>
                  <a:pt x="89440" y="60000"/>
                </a:lnTo>
                <a:lnTo>
                  <a:pt x="89440" y="60000"/>
                </a:lnTo>
                <a:lnTo>
                  <a:pt x="89440" y="60000"/>
                </a:lnTo>
                <a:lnTo>
                  <a:pt x="89440" y="60000"/>
                </a:lnTo>
                <a:lnTo>
                  <a:pt x="89440" y="60000"/>
                </a:lnTo>
                <a:lnTo>
                  <a:pt x="89440" y="60000"/>
                </a:lnTo>
                <a:lnTo>
                  <a:pt x="89148" y="60000"/>
                </a:lnTo>
                <a:lnTo>
                  <a:pt x="89148" y="60000"/>
                </a:lnTo>
                <a:lnTo>
                  <a:pt x="89148" y="60000"/>
                </a:lnTo>
                <a:lnTo>
                  <a:pt x="89148" y="60000"/>
                </a:lnTo>
                <a:lnTo>
                  <a:pt x="88953" y="60000"/>
                </a:lnTo>
                <a:lnTo>
                  <a:pt x="88953" y="59345"/>
                </a:lnTo>
                <a:lnTo>
                  <a:pt x="88953" y="59345"/>
                </a:lnTo>
                <a:lnTo>
                  <a:pt x="88953" y="59345"/>
                </a:lnTo>
                <a:lnTo>
                  <a:pt x="88953" y="59345"/>
                </a:lnTo>
                <a:lnTo>
                  <a:pt x="88953" y="59345"/>
                </a:lnTo>
                <a:lnTo>
                  <a:pt x="88953" y="59345"/>
                </a:lnTo>
                <a:lnTo>
                  <a:pt x="88759" y="59345"/>
                </a:lnTo>
                <a:lnTo>
                  <a:pt x="88759" y="59345"/>
                </a:lnTo>
                <a:lnTo>
                  <a:pt x="88759" y="59345"/>
                </a:lnTo>
                <a:lnTo>
                  <a:pt x="88759" y="58909"/>
                </a:lnTo>
                <a:lnTo>
                  <a:pt x="88564" y="58909"/>
                </a:lnTo>
                <a:lnTo>
                  <a:pt x="88564" y="58909"/>
                </a:lnTo>
                <a:lnTo>
                  <a:pt x="88564" y="58909"/>
                </a:lnTo>
                <a:lnTo>
                  <a:pt x="88564" y="58909"/>
                </a:lnTo>
                <a:lnTo>
                  <a:pt x="88564" y="58909"/>
                </a:lnTo>
                <a:lnTo>
                  <a:pt x="88369" y="58909"/>
                </a:lnTo>
                <a:lnTo>
                  <a:pt x="88369" y="58909"/>
                </a:lnTo>
                <a:lnTo>
                  <a:pt x="88369" y="58909"/>
                </a:lnTo>
                <a:lnTo>
                  <a:pt x="88369" y="58909"/>
                </a:lnTo>
                <a:lnTo>
                  <a:pt x="88369" y="58472"/>
                </a:lnTo>
                <a:lnTo>
                  <a:pt x="88369" y="58472"/>
                </a:lnTo>
                <a:lnTo>
                  <a:pt x="88077" y="58472"/>
                </a:lnTo>
                <a:lnTo>
                  <a:pt x="88077" y="58472"/>
                </a:lnTo>
                <a:lnTo>
                  <a:pt x="88077" y="58472"/>
                </a:lnTo>
                <a:lnTo>
                  <a:pt x="88077" y="58472"/>
                </a:lnTo>
                <a:lnTo>
                  <a:pt x="88077" y="58472"/>
                </a:lnTo>
                <a:lnTo>
                  <a:pt x="87883" y="58472"/>
                </a:lnTo>
                <a:lnTo>
                  <a:pt x="87883" y="58472"/>
                </a:lnTo>
                <a:lnTo>
                  <a:pt x="87883" y="58472"/>
                </a:lnTo>
                <a:lnTo>
                  <a:pt x="87883" y="58472"/>
                </a:lnTo>
                <a:lnTo>
                  <a:pt x="87688" y="58472"/>
                </a:lnTo>
                <a:lnTo>
                  <a:pt x="87688" y="58036"/>
                </a:lnTo>
                <a:lnTo>
                  <a:pt x="87688" y="58036"/>
                </a:lnTo>
                <a:lnTo>
                  <a:pt x="87688" y="58036"/>
                </a:lnTo>
                <a:lnTo>
                  <a:pt x="87688" y="58036"/>
                </a:lnTo>
                <a:lnTo>
                  <a:pt x="87688" y="58036"/>
                </a:lnTo>
                <a:lnTo>
                  <a:pt x="87688" y="58036"/>
                </a:lnTo>
                <a:lnTo>
                  <a:pt x="87688" y="57600"/>
                </a:lnTo>
                <a:lnTo>
                  <a:pt x="87493" y="57600"/>
                </a:lnTo>
                <a:lnTo>
                  <a:pt x="87493" y="57600"/>
                </a:lnTo>
                <a:lnTo>
                  <a:pt x="87688" y="57600"/>
                </a:lnTo>
                <a:lnTo>
                  <a:pt x="87688" y="57600"/>
                </a:lnTo>
                <a:lnTo>
                  <a:pt x="87688" y="57600"/>
                </a:lnTo>
                <a:lnTo>
                  <a:pt x="87688" y="57600"/>
                </a:lnTo>
                <a:lnTo>
                  <a:pt x="87688" y="56945"/>
                </a:lnTo>
                <a:lnTo>
                  <a:pt x="87688" y="56945"/>
                </a:lnTo>
                <a:lnTo>
                  <a:pt x="87493" y="56945"/>
                </a:lnTo>
                <a:lnTo>
                  <a:pt x="87493" y="56945"/>
                </a:lnTo>
                <a:lnTo>
                  <a:pt x="87493" y="56945"/>
                </a:lnTo>
                <a:lnTo>
                  <a:pt x="87493" y="56509"/>
                </a:lnTo>
                <a:lnTo>
                  <a:pt x="87493" y="56509"/>
                </a:lnTo>
                <a:lnTo>
                  <a:pt x="87493" y="56509"/>
                </a:lnTo>
                <a:lnTo>
                  <a:pt x="87493" y="56509"/>
                </a:lnTo>
                <a:lnTo>
                  <a:pt x="87493" y="56509"/>
                </a:lnTo>
                <a:lnTo>
                  <a:pt x="87493" y="56509"/>
                </a:lnTo>
                <a:lnTo>
                  <a:pt x="87493" y="56509"/>
                </a:lnTo>
                <a:lnTo>
                  <a:pt x="87688" y="56509"/>
                </a:lnTo>
                <a:lnTo>
                  <a:pt x="87688" y="56509"/>
                </a:lnTo>
                <a:lnTo>
                  <a:pt x="87688" y="56509"/>
                </a:lnTo>
                <a:lnTo>
                  <a:pt x="87688" y="56945"/>
                </a:lnTo>
                <a:lnTo>
                  <a:pt x="87688" y="56945"/>
                </a:lnTo>
                <a:lnTo>
                  <a:pt x="87688" y="56509"/>
                </a:lnTo>
                <a:lnTo>
                  <a:pt x="87688" y="56509"/>
                </a:lnTo>
                <a:lnTo>
                  <a:pt x="87883" y="56509"/>
                </a:lnTo>
                <a:lnTo>
                  <a:pt x="87883" y="56509"/>
                </a:lnTo>
                <a:lnTo>
                  <a:pt x="87883" y="56509"/>
                </a:lnTo>
                <a:lnTo>
                  <a:pt x="87883" y="56509"/>
                </a:lnTo>
                <a:lnTo>
                  <a:pt x="87883" y="56509"/>
                </a:lnTo>
                <a:lnTo>
                  <a:pt x="87883" y="56072"/>
                </a:lnTo>
                <a:lnTo>
                  <a:pt x="87883" y="56072"/>
                </a:lnTo>
                <a:lnTo>
                  <a:pt x="87883" y="56072"/>
                </a:lnTo>
                <a:lnTo>
                  <a:pt x="88077" y="56072"/>
                </a:lnTo>
                <a:lnTo>
                  <a:pt x="88077" y="56072"/>
                </a:lnTo>
                <a:lnTo>
                  <a:pt x="88077" y="56072"/>
                </a:lnTo>
                <a:lnTo>
                  <a:pt x="88077" y="55636"/>
                </a:lnTo>
                <a:lnTo>
                  <a:pt x="88077" y="55636"/>
                </a:lnTo>
                <a:lnTo>
                  <a:pt x="88077" y="55636"/>
                </a:lnTo>
                <a:lnTo>
                  <a:pt x="88077" y="55636"/>
                </a:lnTo>
                <a:lnTo>
                  <a:pt x="88369" y="55636"/>
                </a:lnTo>
                <a:lnTo>
                  <a:pt x="88369" y="55636"/>
                </a:lnTo>
                <a:lnTo>
                  <a:pt x="88369" y="55636"/>
                </a:lnTo>
                <a:lnTo>
                  <a:pt x="88369" y="55200"/>
                </a:lnTo>
                <a:lnTo>
                  <a:pt x="88369" y="55200"/>
                </a:lnTo>
                <a:lnTo>
                  <a:pt x="88564" y="55200"/>
                </a:lnTo>
                <a:lnTo>
                  <a:pt x="88564" y="55200"/>
                </a:lnTo>
                <a:lnTo>
                  <a:pt x="88564" y="55200"/>
                </a:lnTo>
                <a:lnTo>
                  <a:pt x="88564" y="55200"/>
                </a:lnTo>
                <a:lnTo>
                  <a:pt x="88564" y="55200"/>
                </a:lnTo>
                <a:lnTo>
                  <a:pt x="88564" y="55200"/>
                </a:lnTo>
                <a:lnTo>
                  <a:pt x="88564" y="55200"/>
                </a:lnTo>
                <a:lnTo>
                  <a:pt x="88564" y="54545"/>
                </a:lnTo>
                <a:lnTo>
                  <a:pt x="88369" y="54545"/>
                </a:lnTo>
                <a:lnTo>
                  <a:pt x="88369" y="54545"/>
                </a:lnTo>
                <a:lnTo>
                  <a:pt x="88564" y="54545"/>
                </a:lnTo>
                <a:lnTo>
                  <a:pt x="88564" y="54545"/>
                </a:lnTo>
                <a:lnTo>
                  <a:pt x="88564" y="54545"/>
                </a:lnTo>
                <a:lnTo>
                  <a:pt x="88564" y="54545"/>
                </a:lnTo>
                <a:lnTo>
                  <a:pt x="88564" y="54545"/>
                </a:lnTo>
                <a:lnTo>
                  <a:pt x="88564" y="54545"/>
                </a:lnTo>
                <a:lnTo>
                  <a:pt x="88759" y="54545"/>
                </a:lnTo>
                <a:lnTo>
                  <a:pt x="88759" y="54109"/>
                </a:lnTo>
                <a:lnTo>
                  <a:pt x="88759" y="54109"/>
                </a:lnTo>
                <a:lnTo>
                  <a:pt x="88564" y="54109"/>
                </a:lnTo>
                <a:lnTo>
                  <a:pt x="88564" y="54109"/>
                </a:lnTo>
                <a:lnTo>
                  <a:pt x="88564" y="54109"/>
                </a:lnTo>
                <a:lnTo>
                  <a:pt x="88564" y="53672"/>
                </a:lnTo>
                <a:lnTo>
                  <a:pt x="88564" y="53672"/>
                </a:lnTo>
                <a:lnTo>
                  <a:pt x="88564" y="53672"/>
                </a:lnTo>
                <a:lnTo>
                  <a:pt x="88759" y="53672"/>
                </a:lnTo>
                <a:lnTo>
                  <a:pt x="88759" y="53672"/>
                </a:lnTo>
                <a:lnTo>
                  <a:pt x="88759" y="53672"/>
                </a:lnTo>
                <a:lnTo>
                  <a:pt x="88759" y="53672"/>
                </a:lnTo>
                <a:lnTo>
                  <a:pt x="88953" y="53672"/>
                </a:lnTo>
                <a:lnTo>
                  <a:pt x="88953" y="53672"/>
                </a:lnTo>
                <a:lnTo>
                  <a:pt x="88953" y="53672"/>
                </a:lnTo>
                <a:lnTo>
                  <a:pt x="88953" y="53672"/>
                </a:lnTo>
                <a:lnTo>
                  <a:pt x="88953" y="53672"/>
                </a:lnTo>
                <a:lnTo>
                  <a:pt x="88953" y="53672"/>
                </a:lnTo>
                <a:lnTo>
                  <a:pt x="89148" y="53672"/>
                </a:lnTo>
                <a:lnTo>
                  <a:pt x="89148" y="53672"/>
                </a:lnTo>
                <a:lnTo>
                  <a:pt x="89148" y="53236"/>
                </a:lnTo>
                <a:lnTo>
                  <a:pt x="89148" y="53236"/>
                </a:lnTo>
                <a:lnTo>
                  <a:pt x="89148" y="53236"/>
                </a:lnTo>
                <a:lnTo>
                  <a:pt x="89148" y="53236"/>
                </a:lnTo>
                <a:lnTo>
                  <a:pt x="89148" y="53236"/>
                </a:lnTo>
                <a:lnTo>
                  <a:pt x="89148" y="52800"/>
                </a:lnTo>
                <a:lnTo>
                  <a:pt x="89148" y="52800"/>
                </a:lnTo>
                <a:lnTo>
                  <a:pt x="89440" y="52800"/>
                </a:lnTo>
                <a:lnTo>
                  <a:pt x="89440" y="52800"/>
                </a:lnTo>
                <a:lnTo>
                  <a:pt x="89148" y="52800"/>
                </a:lnTo>
                <a:lnTo>
                  <a:pt x="89148" y="52800"/>
                </a:lnTo>
                <a:lnTo>
                  <a:pt x="89148" y="52800"/>
                </a:lnTo>
                <a:lnTo>
                  <a:pt x="89148" y="52800"/>
                </a:lnTo>
                <a:lnTo>
                  <a:pt x="89148" y="52800"/>
                </a:lnTo>
                <a:lnTo>
                  <a:pt x="88953" y="52800"/>
                </a:lnTo>
                <a:lnTo>
                  <a:pt x="88953" y="52800"/>
                </a:lnTo>
                <a:lnTo>
                  <a:pt x="88953" y="52800"/>
                </a:lnTo>
                <a:lnTo>
                  <a:pt x="88953" y="52800"/>
                </a:lnTo>
                <a:lnTo>
                  <a:pt x="88953" y="52800"/>
                </a:lnTo>
                <a:lnTo>
                  <a:pt x="88953" y="52145"/>
                </a:lnTo>
                <a:lnTo>
                  <a:pt x="88953" y="52145"/>
                </a:lnTo>
                <a:lnTo>
                  <a:pt x="88953" y="52145"/>
                </a:lnTo>
                <a:lnTo>
                  <a:pt x="88953" y="52145"/>
                </a:lnTo>
                <a:lnTo>
                  <a:pt x="88953" y="52145"/>
                </a:lnTo>
                <a:lnTo>
                  <a:pt x="88953" y="52145"/>
                </a:lnTo>
                <a:lnTo>
                  <a:pt x="88953" y="51709"/>
                </a:lnTo>
                <a:lnTo>
                  <a:pt x="88953" y="51709"/>
                </a:lnTo>
                <a:lnTo>
                  <a:pt x="88953" y="51709"/>
                </a:lnTo>
                <a:lnTo>
                  <a:pt x="88953" y="51709"/>
                </a:lnTo>
                <a:lnTo>
                  <a:pt x="88953" y="51709"/>
                </a:lnTo>
                <a:lnTo>
                  <a:pt x="88953" y="51709"/>
                </a:lnTo>
                <a:lnTo>
                  <a:pt x="88953" y="51272"/>
                </a:lnTo>
                <a:lnTo>
                  <a:pt x="88759" y="51272"/>
                </a:lnTo>
                <a:lnTo>
                  <a:pt x="88759" y="51272"/>
                </a:lnTo>
                <a:lnTo>
                  <a:pt x="88759" y="51272"/>
                </a:lnTo>
                <a:lnTo>
                  <a:pt x="88759" y="51272"/>
                </a:lnTo>
                <a:lnTo>
                  <a:pt x="88759" y="51272"/>
                </a:lnTo>
                <a:lnTo>
                  <a:pt x="88759" y="50836"/>
                </a:lnTo>
                <a:lnTo>
                  <a:pt x="88759" y="50836"/>
                </a:lnTo>
                <a:lnTo>
                  <a:pt x="88759" y="50836"/>
                </a:lnTo>
                <a:lnTo>
                  <a:pt x="88759" y="50836"/>
                </a:lnTo>
                <a:lnTo>
                  <a:pt x="88759" y="50836"/>
                </a:lnTo>
                <a:lnTo>
                  <a:pt x="88759" y="50836"/>
                </a:lnTo>
                <a:lnTo>
                  <a:pt x="88759" y="50836"/>
                </a:lnTo>
                <a:lnTo>
                  <a:pt x="88759" y="50400"/>
                </a:lnTo>
                <a:lnTo>
                  <a:pt x="88564" y="50400"/>
                </a:lnTo>
                <a:lnTo>
                  <a:pt x="88564" y="50400"/>
                </a:lnTo>
                <a:lnTo>
                  <a:pt x="88564" y="50400"/>
                </a:lnTo>
                <a:lnTo>
                  <a:pt x="88564" y="50400"/>
                </a:lnTo>
                <a:lnTo>
                  <a:pt x="88564" y="50400"/>
                </a:lnTo>
                <a:lnTo>
                  <a:pt x="88564" y="49745"/>
                </a:lnTo>
                <a:lnTo>
                  <a:pt x="88759" y="49745"/>
                </a:lnTo>
                <a:lnTo>
                  <a:pt x="88759" y="49745"/>
                </a:lnTo>
                <a:lnTo>
                  <a:pt x="88564" y="49745"/>
                </a:lnTo>
                <a:lnTo>
                  <a:pt x="88564" y="49745"/>
                </a:lnTo>
                <a:lnTo>
                  <a:pt x="88564" y="49745"/>
                </a:lnTo>
                <a:lnTo>
                  <a:pt x="88564" y="49745"/>
                </a:lnTo>
                <a:lnTo>
                  <a:pt x="88564" y="49745"/>
                </a:lnTo>
                <a:lnTo>
                  <a:pt x="88564" y="49745"/>
                </a:lnTo>
                <a:lnTo>
                  <a:pt x="88369" y="49745"/>
                </a:lnTo>
                <a:lnTo>
                  <a:pt x="88369" y="49745"/>
                </a:lnTo>
                <a:lnTo>
                  <a:pt x="88369" y="49745"/>
                </a:lnTo>
                <a:lnTo>
                  <a:pt x="88369" y="49745"/>
                </a:lnTo>
                <a:lnTo>
                  <a:pt x="88369" y="49745"/>
                </a:lnTo>
                <a:lnTo>
                  <a:pt x="88077" y="49745"/>
                </a:lnTo>
                <a:lnTo>
                  <a:pt x="88077" y="49745"/>
                </a:lnTo>
                <a:lnTo>
                  <a:pt x="88077" y="49745"/>
                </a:lnTo>
                <a:lnTo>
                  <a:pt x="88077" y="49745"/>
                </a:lnTo>
                <a:lnTo>
                  <a:pt x="87883" y="49745"/>
                </a:lnTo>
                <a:lnTo>
                  <a:pt x="87883" y="49745"/>
                </a:lnTo>
                <a:lnTo>
                  <a:pt x="87883" y="49745"/>
                </a:lnTo>
                <a:lnTo>
                  <a:pt x="87883" y="49745"/>
                </a:lnTo>
                <a:lnTo>
                  <a:pt x="87883" y="49745"/>
                </a:lnTo>
                <a:lnTo>
                  <a:pt x="87688" y="49745"/>
                </a:lnTo>
                <a:lnTo>
                  <a:pt x="87688" y="49745"/>
                </a:lnTo>
                <a:lnTo>
                  <a:pt x="87688" y="49745"/>
                </a:lnTo>
                <a:lnTo>
                  <a:pt x="87688" y="49745"/>
                </a:lnTo>
                <a:lnTo>
                  <a:pt x="87688" y="50400"/>
                </a:lnTo>
                <a:lnTo>
                  <a:pt x="87493" y="50400"/>
                </a:lnTo>
                <a:lnTo>
                  <a:pt x="87493" y="50400"/>
                </a:lnTo>
                <a:lnTo>
                  <a:pt x="87493" y="50400"/>
                </a:lnTo>
                <a:lnTo>
                  <a:pt x="87493" y="49745"/>
                </a:lnTo>
                <a:lnTo>
                  <a:pt x="87493" y="49745"/>
                </a:lnTo>
                <a:lnTo>
                  <a:pt x="87493" y="49745"/>
                </a:lnTo>
                <a:lnTo>
                  <a:pt x="87493" y="49745"/>
                </a:lnTo>
                <a:lnTo>
                  <a:pt x="87493" y="49745"/>
                </a:lnTo>
                <a:lnTo>
                  <a:pt x="87688" y="49745"/>
                </a:lnTo>
                <a:lnTo>
                  <a:pt x="87688" y="49745"/>
                </a:lnTo>
                <a:lnTo>
                  <a:pt x="87688" y="49745"/>
                </a:lnTo>
                <a:lnTo>
                  <a:pt x="87688" y="49745"/>
                </a:lnTo>
                <a:lnTo>
                  <a:pt x="87688" y="49745"/>
                </a:lnTo>
                <a:lnTo>
                  <a:pt x="87883" y="49745"/>
                </a:lnTo>
                <a:lnTo>
                  <a:pt x="87883" y="49745"/>
                </a:lnTo>
                <a:lnTo>
                  <a:pt x="87883" y="49745"/>
                </a:lnTo>
                <a:lnTo>
                  <a:pt x="87883" y="49745"/>
                </a:lnTo>
                <a:lnTo>
                  <a:pt x="88077" y="49745"/>
                </a:lnTo>
                <a:lnTo>
                  <a:pt x="88077" y="49745"/>
                </a:lnTo>
                <a:lnTo>
                  <a:pt x="88077" y="49309"/>
                </a:lnTo>
                <a:lnTo>
                  <a:pt x="88077" y="49309"/>
                </a:lnTo>
                <a:lnTo>
                  <a:pt x="88077" y="49309"/>
                </a:lnTo>
                <a:lnTo>
                  <a:pt x="88369" y="49309"/>
                </a:lnTo>
                <a:lnTo>
                  <a:pt x="88369" y="49309"/>
                </a:lnTo>
                <a:lnTo>
                  <a:pt x="88369" y="49309"/>
                </a:lnTo>
                <a:lnTo>
                  <a:pt x="88369" y="49309"/>
                </a:lnTo>
                <a:lnTo>
                  <a:pt x="88369" y="48872"/>
                </a:lnTo>
                <a:lnTo>
                  <a:pt x="88369" y="48872"/>
                </a:lnTo>
                <a:lnTo>
                  <a:pt x="88369" y="48872"/>
                </a:lnTo>
                <a:lnTo>
                  <a:pt x="88564" y="48872"/>
                </a:lnTo>
                <a:lnTo>
                  <a:pt x="88564" y="48872"/>
                </a:lnTo>
                <a:lnTo>
                  <a:pt x="88564" y="48872"/>
                </a:lnTo>
                <a:lnTo>
                  <a:pt x="88564" y="48872"/>
                </a:lnTo>
                <a:lnTo>
                  <a:pt x="88564" y="48872"/>
                </a:lnTo>
                <a:lnTo>
                  <a:pt x="88564" y="48436"/>
                </a:lnTo>
                <a:lnTo>
                  <a:pt x="88564" y="48436"/>
                </a:lnTo>
                <a:lnTo>
                  <a:pt x="88564" y="48436"/>
                </a:lnTo>
                <a:lnTo>
                  <a:pt x="88759" y="48436"/>
                </a:lnTo>
                <a:lnTo>
                  <a:pt x="88759" y="48000"/>
                </a:lnTo>
                <a:lnTo>
                  <a:pt x="88759" y="48000"/>
                </a:lnTo>
                <a:lnTo>
                  <a:pt x="88759" y="48000"/>
                </a:lnTo>
                <a:lnTo>
                  <a:pt x="88759" y="47345"/>
                </a:lnTo>
                <a:lnTo>
                  <a:pt x="88564" y="47345"/>
                </a:lnTo>
                <a:lnTo>
                  <a:pt x="88564" y="47345"/>
                </a:lnTo>
                <a:lnTo>
                  <a:pt x="88564" y="47345"/>
                </a:lnTo>
                <a:lnTo>
                  <a:pt x="88564" y="46909"/>
                </a:lnTo>
                <a:lnTo>
                  <a:pt x="88759" y="46909"/>
                </a:lnTo>
                <a:lnTo>
                  <a:pt x="88759" y="47345"/>
                </a:lnTo>
                <a:lnTo>
                  <a:pt x="88759" y="47345"/>
                </a:lnTo>
                <a:lnTo>
                  <a:pt x="88759" y="46909"/>
                </a:lnTo>
                <a:lnTo>
                  <a:pt x="88759" y="46909"/>
                </a:lnTo>
                <a:lnTo>
                  <a:pt x="88759" y="46909"/>
                </a:lnTo>
                <a:lnTo>
                  <a:pt x="88759" y="46909"/>
                </a:lnTo>
                <a:lnTo>
                  <a:pt x="88759" y="46472"/>
                </a:lnTo>
                <a:lnTo>
                  <a:pt x="88564" y="46472"/>
                </a:lnTo>
                <a:lnTo>
                  <a:pt x="88564" y="46472"/>
                </a:lnTo>
                <a:lnTo>
                  <a:pt x="88564" y="46472"/>
                </a:lnTo>
                <a:lnTo>
                  <a:pt x="88564" y="46472"/>
                </a:lnTo>
                <a:lnTo>
                  <a:pt x="88564" y="46472"/>
                </a:lnTo>
                <a:lnTo>
                  <a:pt x="88369" y="46472"/>
                </a:lnTo>
                <a:lnTo>
                  <a:pt x="88369" y="46472"/>
                </a:lnTo>
                <a:lnTo>
                  <a:pt x="88369" y="46472"/>
                </a:lnTo>
                <a:lnTo>
                  <a:pt x="88369" y="46472"/>
                </a:lnTo>
                <a:lnTo>
                  <a:pt x="88369" y="46036"/>
                </a:lnTo>
                <a:lnTo>
                  <a:pt x="88369" y="46036"/>
                </a:lnTo>
                <a:lnTo>
                  <a:pt x="88369" y="46036"/>
                </a:lnTo>
                <a:lnTo>
                  <a:pt x="88369" y="46036"/>
                </a:lnTo>
                <a:lnTo>
                  <a:pt x="88369" y="45600"/>
                </a:lnTo>
                <a:lnTo>
                  <a:pt x="88369" y="45600"/>
                </a:lnTo>
                <a:lnTo>
                  <a:pt x="88369" y="45600"/>
                </a:lnTo>
                <a:lnTo>
                  <a:pt x="88077" y="45600"/>
                </a:lnTo>
                <a:lnTo>
                  <a:pt x="88077" y="44945"/>
                </a:lnTo>
                <a:lnTo>
                  <a:pt x="88077" y="44945"/>
                </a:lnTo>
                <a:lnTo>
                  <a:pt x="88077" y="44945"/>
                </a:lnTo>
                <a:lnTo>
                  <a:pt x="88077" y="44945"/>
                </a:lnTo>
                <a:lnTo>
                  <a:pt x="88077" y="44945"/>
                </a:lnTo>
                <a:lnTo>
                  <a:pt x="88077" y="44509"/>
                </a:lnTo>
                <a:lnTo>
                  <a:pt x="88077" y="44509"/>
                </a:lnTo>
                <a:lnTo>
                  <a:pt x="88077" y="44509"/>
                </a:lnTo>
                <a:lnTo>
                  <a:pt x="88077" y="44072"/>
                </a:lnTo>
                <a:lnTo>
                  <a:pt x="88077" y="44072"/>
                </a:lnTo>
                <a:lnTo>
                  <a:pt x="88077" y="44072"/>
                </a:lnTo>
                <a:lnTo>
                  <a:pt x="88077" y="44072"/>
                </a:lnTo>
                <a:lnTo>
                  <a:pt x="88369" y="44072"/>
                </a:lnTo>
                <a:lnTo>
                  <a:pt x="88369" y="44072"/>
                </a:lnTo>
                <a:lnTo>
                  <a:pt x="88369" y="44072"/>
                </a:lnTo>
                <a:lnTo>
                  <a:pt x="88369" y="43636"/>
                </a:lnTo>
                <a:lnTo>
                  <a:pt x="88369" y="43636"/>
                </a:lnTo>
                <a:lnTo>
                  <a:pt x="88564" y="43636"/>
                </a:lnTo>
                <a:lnTo>
                  <a:pt x="88564" y="43636"/>
                </a:lnTo>
                <a:lnTo>
                  <a:pt x="88564" y="43636"/>
                </a:lnTo>
                <a:lnTo>
                  <a:pt x="88564" y="43636"/>
                </a:lnTo>
                <a:lnTo>
                  <a:pt x="88564" y="43636"/>
                </a:lnTo>
                <a:lnTo>
                  <a:pt x="88759" y="43636"/>
                </a:lnTo>
                <a:lnTo>
                  <a:pt x="88759" y="43636"/>
                </a:lnTo>
                <a:lnTo>
                  <a:pt x="88564" y="43636"/>
                </a:lnTo>
                <a:lnTo>
                  <a:pt x="88564" y="43200"/>
                </a:lnTo>
                <a:lnTo>
                  <a:pt x="88564" y="43200"/>
                </a:lnTo>
                <a:lnTo>
                  <a:pt x="88564" y="43200"/>
                </a:lnTo>
                <a:lnTo>
                  <a:pt x="88564" y="43200"/>
                </a:lnTo>
                <a:lnTo>
                  <a:pt x="88369" y="43200"/>
                </a:lnTo>
                <a:lnTo>
                  <a:pt x="88369" y="43200"/>
                </a:lnTo>
                <a:lnTo>
                  <a:pt x="88369" y="43200"/>
                </a:lnTo>
                <a:lnTo>
                  <a:pt x="88369" y="43200"/>
                </a:lnTo>
                <a:lnTo>
                  <a:pt x="88077" y="43200"/>
                </a:lnTo>
                <a:lnTo>
                  <a:pt x="88077" y="43200"/>
                </a:lnTo>
                <a:lnTo>
                  <a:pt x="88077" y="43200"/>
                </a:lnTo>
                <a:lnTo>
                  <a:pt x="88369" y="43200"/>
                </a:lnTo>
                <a:lnTo>
                  <a:pt x="88369" y="43200"/>
                </a:lnTo>
                <a:lnTo>
                  <a:pt x="88369" y="43200"/>
                </a:lnTo>
                <a:lnTo>
                  <a:pt x="88369" y="43200"/>
                </a:lnTo>
                <a:lnTo>
                  <a:pt x="88564" y="43200"/>
                </a:lnTo>
                <a:lnTo>
                  <a:pt x="88564" y="43200"/>
                </a:lnTo>
                <a:lnTo>
                  <a:pt x="88564" y="43200"/>
                </a:lnTo>
                <a:lnTo>
                  <a:pt x="88564" y="43200"/>
                </a:lnTo>
                <a:lnTo>
                  <a:pt x="88759" y="43200"/>
                </a:lnTo>
                <a:lnTo>
                  <a:pt x="88759" y="43200"/>
                </a:lnTo>
                <a:lnTo>
                  <a:pt x="88759" y="43200"/>
                </a:lnTo>
                <a:lnTo>
                  <a:pt x="88953" y="43200"/>
                </a:lnTo>
                <a:lnTo>
                  <a:pt x="88953" y="43200"/>
                </a:lnTo>
                <a:lnTo>
                  <a:pt x="88953" y="43200"/>
                </a:lnTo>
                <a:lnTo>
                  <a:pt x="88953" y="43200"/>
                </a:lnTo>
                <a:lnTo>
                  <a:pt x="88953" y="43200"/>
                </a:lnTo>
                <a:lnTo>
                  <a:pt x="88953" y="43200"/>
                </a:lnTo>
                <a:lnTo>
                  <a:pt x="88953" y="43200"/>
                </a:lnTo>
                <a:lnTo>
                  <a:pt x="88953" y="43200"/>
                </a:lnTo>
                <a:lnTo>
                  <a:pt x="88953" y="43200"/>
                </a:lnTo>
                <a:lnTo>
                  <a:pt x="89148" y="43200"/>
                </a:lnTo>
                <a:lnTo>
                  <a:pt x="89148" y="43200"/>
                </a:lnTo>
                <a:lnTo>
                  <a:pt x="89148" y="43200"/>
                </a:lnTo>
                <a:lnTo>
                  <a:pt x="89440" y="43200"/>
                </a:lnTo>
                <a:lnTo>
                  <a:pt x="89440" y="43200"/>
                </a:lnTo>
                <a:lnTo>
                  <a:pt x="89440" y="43200"/>
                </a:lnTo>
                <a:lnTo>
                  <a:pt x="89440" y="43200"/>
                </a:lnTo>
                <a:lnTo>
                  <a:pt x="89635" y="43200"/>
                </a:lnTo>
                <a:lnTo>
                  <a:pt x="89635" y="43200"/>
                </a:lnTo>
                <a:lnTo>
                  <a:pt x="89635" y="43200"/>
                </a:lnTo>
                <a:lnTo>
                  <a:pt x="89635" y="43200"/>
                </a:lnTo>
                <a:lnTo>
                  <a:pt x="89635" y="43200"/>
                </a:lnTo>
                <a:lnTo>
                  <a:pt x="89829" y="43200"/>
                </a:lnTo>
                <a:lnTo>
                  <a:pt x="89829" y="43200"/>
                </a:lnTo>
                <a:lnTo>
                  <a:pt x="89829" y="43200"/>
                </a:lnTo>
                <a:lnTo>
                  <a:pt x="90024" y="43200"/>
                </a:lnTo>
                <a:lnTo>
                  <a:pt x="90024" y="43200"/>
                </a:lnTo>
                <a:lnTo>
                  <a:pt x="90024" y="43200"/>
                </a:lnTo>
                <a:lnTo>
                  <a:pt x="90024" y="43200"/>
                </a:lnTo>
                <a:lnTo>
                  <a:pt x="90218" y="43200"/>
                </a:lnTo>
                <a:lnTo>
                  <a:pt x="90218" y="43200"/>
                </a:lnTo>
                <a:lnTo>
                  <a:pt x="90218" y="43636"/>
                </a:lnTo>
                <a:lnTo>
                  <a:pt x="90218" y="43636"/>
                </a:lnTo>
                <a:lnTo>
                  <a:pt x="90218" y="43636"/>
                </a:lnTo>
                <a:lnTo>
                  <a:pt x="90218" y="43636"/>
                </a:lnTo>
                <a:lnTo>
                  <a:pt x="90413" y="43636"/>
                </a:lnTo>
                <a:lnTo>
                  <a:pt x="90413" y="43636"/>
                </a:lnTo>
                <a:lnTo>
                  <a:pt x="90413" y="43636"/>
                </a:lnTo>
                <a:lnTo>
                  <a:pt x="90705" y="43636"/>
                </a:lnTo>
                <a:lnTo>
                  <a:pt x="90705" y="43636"/>
                </a:lnTo>
                <a:lnTo>
                  <a:pt x="90705" y="43636"/>
                </a:lnTo>
                <a:lnTo>
                  <a:pt x="90705" y="43636"/>
                </a:lnTo>
                <a:lnTo>
                  <a:pt x="90705" y="43636"/>
                </a:lnTo>
                <a:lnTo>
                  <a:pt x="90900" y="43636"/>
                </a:lnTo>
                <a:lnTo>
                  <a:pt x="90900" y="43636"/>
                </a:lnTo>
                <a:lnTo>
                  <a:pt x="90900" y="43636"/>
                </a:lnTo>
                <a:lnTo>
                  <a:pt x="90900" y="43636"/>
                </a:lnTo>
                <a:lnTo>
                  <a:pt x="91094" y="43636"/>
                </a:lnTo>
                <a:lnTo>
                  <a:pt x="91094" y="44072"/>
                </a:lnTo>
                <a:lnTo>
                  <a:pt x="91094" y="44072"/>
                </a:lnTo>
                <a:lnTo>
                  <a:pt x="91094" y="44072"/>
                </a:lnTo>
                <a:lnTo>
                  <a:pt x="91289" y="44072"/>
                </a:lnTo>
                <a:lnTo>
                  <a:pt x="91289" y="44072"/>
                </a:lnTo>
                <a:lnTo>
                  <a:pt x="91289" y="44072"/>
                </a:lnTo>
                <a:lnTo>
                  <a:pt x="91289" y="44072"/>
                </a:lnTo>
                <a:lnTo>
                  <a:pt x="91289" y="44072"/>
                </a:lnTo>
                <a:lnTo>
                  <a:pt x="91484" y="44072"/>
                </a:lnTo>
                <a:lnTo>
                  <a:pt x="91484" y="44072"/>
                </a:lnTo>
                <a:lnTo>
                  <a:pt x="91484" y="44072"/>
                </a:lnTo>
                <a:lnTo>
                  <a:pt x="91484" y="44072"/>
                </a:lnTo>
                <a:lnTo>
                  <a:pt x="91776" y="44072"/>
                </a:lnTo>
                <a:lnTo>
                  <a:pt x="91776" y="44072"/>
                </a:lnTo>
                <a:lnTo>
                  <a:pt x="91776" y="44072"/>
                </a:lnTo>
                <a:lnTo>
                  <a:pt x="91776" y="44072"/>
                </a:lnTo>
                <a:lnTo>
                  <a:pt x="91970" y="44072"/>
                </a:lnTo>
                <a:lnTo>
                  <a:pt x="91970" y="44072"/>
                </a:lnTo>
                <a:lnTo>
                  <a:pt x="91970" y="44072"/>
                </a:lnTo>
                <a:lnTo>
                  <a:pt x="91970" y="44072"/>
                </a:lnTo>
                <a:lnTo>
                  <a:pt x="91970" y="44072"/>
                </a:lnTo>
                <a:lnTo>
                  <a:pt x="92165" y="44072"/>
                </a:lnTo>
                <a:lnTo>
                  <a:pt x="92165" y="44072"/>
                </a:lnTo>
                <a:lnTo>
                  <a:pt x="92165" y="44072"/>
                </a:lnTo>
                <a:lnTo>
                  <a:pt x="92165" y="44072"/>
                </a:lnTo>
                <a:lnTo>
                  <a:pt x="92360" y="44072"/>
                </a:lnTo>
                <a:lnTo>
                  <a:pt x="92360" y="44072"/>
                </a:lnTo>
                <a:lnTo>
                  <a:pt x="92360" y="44072"/>
                </a:lnTo>
                <a:lnTo>
                  <a:pt x="92360" y="44072"/>
                </a:lnTo>
                <a:lnTo>
                  <a:pt x="92554" y="44072"/>
                </a:lnTo>
                <a:lnTo>
                  <a:pt x="92554" y="44072"/>
                </a:lnTo>
                <a:lnTo>
                  <a:pt x="92554" y="44072"/>
                </a:lnTo>
                <a:lnTo>
                  <a:pt x="92554" y="44072"/>
                </a:lnTo>
                <a:lnTo>
                  <a:pt x="92846" y="44072"/>
                </a:lnTo>
                <a:lnTo>
                  <a:pt x="92846" y="44509"/>
                </a:lnTo>
                <a:lnTo>
                  <a:pt x="92846" y="44509"/>
                </a:lnTo>
                <a:lnTo>
                  <a:pt x="92846" y="44509"/>
                </a:lnTo>
                <a:lnTo>
                  <a:pt x="92846" y="44509"/>
                </a:lnTo>
                <a:lnTo>
                  <a:pt x="92846" y="44509"/>
                </a:lnTo>
                <a:lnTo>
                  <a:pt x="92846" y="44509"/>
                </a:lnTo>
                <a:lnTo>
                  <a:pt x="93041" y="44509"/>
                </a:lnTo>
                <a:lnTo>
                  <a:pt x="93041" y="44072"/>
                </a:lnTo>
                <a:lnTo>
                  <a:pt x="93041" y="44072"/>
                </a:lnTo>
                <a:lnTo>
                  <a:pt x="93041" y="44072"/>
                </a:lnTo>
                <a:lnTo>
                  <a:pt x="93236" y="44072"/>
                </a:lnTo>
                <a:lnTo>
                  <a:pt x="93236" y="44072"/>
                </a:lnTo>
                <a:lnTo>
                  <a:pt x="93236" y="44072"/>
                </a:lnTo>
                <a:lnTo>
                  <a:pt x="93236" y="44509"/>
                </a:lnTo>
                <a:lnTo>
                  <a:pt x="93236" y="44509"/>
                </a:lnTo>
                <a:lnTo>
                  <a:pt x="93430" y="44509"/>
                </a:lnTo>
                <a:lnTo>
                  <a:pt x="93430" y="44509"/>
                </a:lnTo>
                <a:lnTo>
                  <a:pt x="93430" y="44072"/>
                </a:lnTo>
                <a:lnTo>
                  <a:pt x="93430" y="44072"/>
                </a:lnTo>
                <a:lnTo>
                  <a:pt x="93430" y="44072"/>
                </a:lnTo>
                <a:lnTo>
                  <a:pt x="93625" y="44072"/>
                </a:lnTo>
                <a:lnTo>
                  <a:pt x="93625" y="44072"/>
                </a:lnTo>
                <a:lnTo>
                  <a:pt x="93625" y="44072"/>
                </a:lnTo>
                <a:lnTo>
                  <a:pt x="93625" y="44072"/>
                </a:lnTo>
                <a:lnTo>
                  <a:pt x="93625" y="44072"/>
                </a:lnTo>
                <a:lnTo>
                  <a:pt x="93917" y="44072"/>
                </a:lnTo>
                <a:lnTo>
                  <a:pt x="93917" y="44072"/>
                </a:lnTo>
                <a:lnTo>
                  <a:pt x="93917" y="44072"/>
                </a:lnTo>
                <a:lnTo>
                  <a:pt x="93917" y="44072"/>
                </a:lnTo>
                <a:lnTo>
                  <a:pt x="94111" y="44072"/>
                </a:lnTo>
                <a:lnTo>
                  <a:pt x="94111" y="43636"/>
                </a:lnTo>
                <a:lnTo>
                  <a:pt x="94111" y="43636"/>
                </a:lnTo>
                <a:lnTo>
                  <a:pt x="94111" y="43636"/>
                </a:lnTo>
                <a:lnTo>
                  <a:pt x="94111" y="43636"/>
                </a:lnTo>
                <a:lnTo>
                  <a:pt x="94111" y="43636"/>
                </a:lnTo>
                <a:lnTo>
                  <a:pt x="94111" y="43636"/>
                </a:lnTo>
                <a:lnTo>
                  <a:pt x="94306" y="43636"/>
                </a:lnTo>
                <a:lnTo>
                  <a:pt x="94306" y="43636"/>
                </a:lnTo>
                <a:lnTo>
                  <a:pt x="94306" y="43636"/>
                </a:lnTo>
                <a:lnTo>
                  <a:pt x="94501" y="43636"/>
                </a:lnTo>
                <a:lnTo>
                  <a:pt x="94501" y="43636"/>
                </a:lnTo>
                <a:lnTo>
                  <a:pt x="94501" y="43636"/>
                </a:lnTo>
                <a:lnTo>
                  <a:pt x="94501" y="43636"/>
                </a:lnTo>
                <a:lnTo>
                  <a:pt x="94501" y="43636"/>
                </a:lnTo>
                <a:lnTo>
                  <a:pt x="94501" y="43636"/>
                </a:lnTo>
                <a:lnTo>
                  <a:pt x="94695" y="43636"/>
                </a:lnTo>
                <a:lnTo>
                  <a:pt x="94695" y="43636"/>
                </a:lnTo>
                <a:lnTo>
                  <a:pt x="94695" y="43636"/>
                </a:lnTo>
                <a:lnTo>
                  <a:pt x="94695" y="44072"/>
                </a:lnTo>
                <a:lnTo>
                  <a:pt x="94695" y="44072"/>
                </a:lnTo>
                <a:lnTo>
                  <a:pt x="94987" y="44072"/>
                </a:lnTo>
                <a:lnTo>
                  <a:pt x="94987" y="44072"/>
                </a:lnTo>
                <a:lnTo>
                  <a:pt x="94987" y="44072"/>
                </a:lnTo>
                <a:lnTo>
                  <a:pt x="94987" y="44072"/>
                </a:lnTo>
                <a:lnTo>
                  <a:pt x="95182" y="44072"/>
                </a:lnTo>
                <a:lnTo>
                  <a:pt x="95182" y="44072"/>
                </a:lnTo>
                <a:lnTo>
                  <a:pt x="95182" y="44072"/>
                </a:lnTo>
                <a:lnTo>
                  <a:pt x="95182" y="44072"/>
                </a:lnTo>
                <a:lnTo>
                  <a:pt x="95182" y="44509"/>
                </a:lnTo>
                <a:lnTo>
                  <a:pt x="95182" y="44509"/>
                </a:lnTo>
                <a:lnTo>
                  <a:pt x="95377" y="44509"/>
                </a:lnTo>
                <a:lnTo>
                  <a:pt x="95377" y="44509"/>
                </a:lnTo>
                <a:lnTo>
                  <a:pt x="95377" y="44509"/>
                </a:lnTo>
                <a:lnTo>
                  <a:pt x="95377" y="44509"/>
                </a:lnTo>
                <a:lnTo>
                  <a:pt x="95377" y="44509"/>
                </a:lnTo>
                <a:lnTo>
                  <a:pt x="95377" y="44509"/>
                </a:lnTo>
                <a:lnTo>
                  <a:pt x="95571" y="44509"/>
                </a:lnTo>
                <a:lnTo>
                  <a:pt x="95571" y="44509"/>
                </a:lnTo>
                <a:lnTo>
                  <a:pt x="95571" y="44945"/>
                </a:lnTo>
                <a:lnTo>
                  <a:pt x="95571" y="44945"/>
                </a:lnTo>
                <a:lnTo>
                  <a:pt x="95571" y="44509"/>
                </a:lnTo>
                <a:lnTo>
                  <a:pt x="95766" y="44509"/>
                </a:lnTo>
                <a:lnTo>
                  <a:pt x="95766" y="44509"/>
                </a:lnTo>
                <a:lnTo>
                  <a:pt x="95766" y="44509"/>
                </a:lnTo>
                <a:lnTo>
                  <a:pt x="95766" y="44509"/>
                </a:lnTo>
                <a:lnTo>
                  <a:pt x="96058" y="44509"/>
                </a:lnTo>
                <a:lnTo>
                  <a:pt x="96058" y="44945"/>
                </a:lnTo>
                <a:lnTo>
                  <a:pt x="96058" y="44945"/>
                </a:lnTo>
                <a:lnTo>
                  <a:pt x="96058" y="44945"/>
                </a:lnTo>
                <a:lnTo>
                  <a:pt x="96058" y="44945"/>
                </a:lnTo>
                <a:lnTo>
                  <a:pt x="96058" y="44945"/>
                </a:lnTo>
                <a:lnTo>
                  <a:pt x="96058" y="45600"/>
                </a:lnTo>
                <a:lnTo>
                  <a:pt x="96058" y="45600"/>
                </a:lnTo>
                <a:lnTo>
                  <a:pt x="96058" y="45600"/>
                </a:lnTo>
                <a:lnTo>
                  <a:pt x="96253" y="45600"/>
                </a:lnTo>
                <a:lnTo>
                  <a:pt x="96253" y="45600"/>
                </a:lnTo>
                <a:lnTo>
                  <a:pt x="96253" y="45600"/>
                </a:lnTo>
                <a:lnTo>
                  <a:pt x="96253" y="45600"/>
                </a:lnTo>
                <a:lnTo>
                  <a:pt x="96447" y="45600"/>
                </a:lnTo>
                <a:lnTo>
                  <a:pt x="96447" y="45600"/>
                </a:lnTo>
                <a:lnTo>
                  <a:pt x="96447" y="45600"/>
                </a:lnTo>
                <a:lnTo>
                  <a:pt x="96447" y="45600"/>
                </a:lnTo>
                <a:lnTo>
                  <a:pt x="96447" y="45600"/>
                </a:lnTo>
                <a:lnTo>
                  <a:pt x="96642" y="45600"/>
                </a:lnTo>
                <a:lnTo>
                  <a:pt x="96642" y="46036"/>
                </a:lnTo>
                <a:lnTo>
                  <a:pt x="96642" y="46036"/>
                </a:lnTo>
                <a:lnTo>
                  <a:pt x="96642" y="46036"/>
                </a:lnTo>
                <a:lnTo>
                  <a:pt x="96642" y="46036"/>
                </a:lnTo>
                <a:lnTo>
                  <a:pt x="96642" y="46036"/>
                </a:lnTo>
                <a:lnTo>
                  <a:pt x="96836" y="46036"/>
                </a:lnTo>
                <a:lnTo>
                  <a:pt x="96836" y="46036"/>
                </a:lnTo>
                <a:lnTo>
                  <a:pt x="96836" y="46036"/>
                </a:lnTo>
                <a:lnTo>
                  <a:pt x="96836" y="46472"/>
                </a:lnTo>
                <a:lnTo>
                  <a:pt x="96836" y="46472"/>
                </a:lnTo>
                <a:lnTo>
                  <a:pt x="97128" y="46472"/>
                </a:lnTo>
                <a:lnTo>
                  <a:pt x="97128" y="46472"/>
                </a:lnTo>
                <a:lnTo>
                  <a:pt x="97128" y="46472"/>
                </a:lnTo>
                <a:lnTo>
                  <a:pt x="97128" y="46472"/>
                </a:lnTo>
                <a:lnTo>
                  <a:pt x="97323" y="46472"/>
                </a:lnTo>
                <a:lnTo>
                  <a:pt x="97323" y="46472"/>
                </a:lnTo>
                <a:lnTo>
                  <a:pt x="97323" y="46472"/>
                </a:lnTo>
                <a:lnTo>
                  <a:pt x="97323" y="46472"/>
                </a:lnTo>
                <a:lnTo>
                  <a:pt x="97518" y="46472"/>
                </a:lnTo>
                <a:lnTo>
                  <a:pt x="97518" y="46472"/>
                </a:lnTo>
                <a:lnTo>
                  <a:pt x="97518" y="46472"/>
                </a:lnTo>
                <a:lnTo>
                  <a:pt x="97518" y="46472"/>
                </a:lnTo>
                <a:lnTo>
                  <a:pt x="97518" y="46909"/>
                </a:lnTo>
                <a:lnTo>
                  <a:pt x="97518" y="46909"/>
                </a:lnTo>
                <a:lnTo>
                  <a:pt x="97518" y="46909"/>
                </a:lnTo>
                <a:lnTo>
                  <a:pt x="97518" y="46909"/>
                </a:lnTo>
                <a:lnTo>
                  <a:pt x="97323" y="46909"/>
                </a:lnTo>
                <a:lnTo>
                  <a:pt x="97323" y="46909"/>
                </a:lnTo>
                <a:lnTo>
                  <a:pt x="97323" y="46909"/>
                </a:lnTo>
                <a:lnTo>
                  <a:pt x="97323" y="46909"/>
                </a:lnTo>
                <a:lnTo>
                  <a:pt x="97323" y="46909"/>
                </a:lnTo>
                <a:lnTo>
                  <a:pt x="97323" y="47345"/>
                </a:lnTo>
                <a:lnTo>
                  <a:pt x="97323" y="47345"/>
                </a:lnTo>
                <a:lnTo>
                  <a:pt x="97518" y="47345"/>
                </a:lnTo>
                <a:lnTo>
                  <a:pt x="97518" y="47345"/>
                </a:lnTo>
                <a:lnTo>
                  <a:pt x="97518" y="47345"/>
                </a:lnTo>
                <a:lnTo>
                  <a:pt x="97323" y="47345"/>
                </a:lnTo>
                <a:lnTo>
                  <a:pt x="97323" y="48000"/>
                </a:lnTo>
                <a:lnTo>
                  <a:pt x="97323" y="48000"/>
                </a:lnTo>
                <a:lnTo>
                  <a:pt x="97518" y="48000"/>
                </a:lnTo>
                <a:lnTo>
                  <a:pt x="97518" y="48000"/>
                </a:lnTo>
                <a:lnTo>
                  <a:pt x="97518" y="48000"/>
                </a:lnTo>
                <a:lnTo>
                  <a:pt x="97518" y="48000"/>
                </a:lnTo>
                <a:lnTo>
                  <a:pt x="97518" y="48000"/>
                </a:lnTo>
                <a:lnTo>
                  <a:pt x="97712" y="48000"/>
                </a:lnTo>
                <a:lnTo>
                  <a:pt x="97712" y="48436"/>
                </a:lnTo>
                <a:lnTo>
                  <a:pt x="97712" y="48436"/>
                </a:lnTo>
                <a:lnTo>
                  <a:pt x="97712" y="48436"/>
                </a:lnTo>
                <a:lnTo>
                  <a:pt x="97712" y="48436"/>
                </a:lnTo>
                <a:lnTo>
                  <a:pt x="97712" y="48436"/>
                </a:lnTo>
                <a:lnTo>
                  <a:pt x="97907" y="48436"/>
                </a:lnTo>
                <a:lnTo>
                  <a:pt x="97907" y="48436"/>
                </a:lnTo>
                <a:lnTo>
                  <a:pt x="97907" y="48436"/>
                </a:lnTo>
                <a:lnTo>
                  <a:pt x="98199" y="48436"/>
                </a:lnTo>
                <a:lnTo>
                  <a:pt x="98199" y="48436"/>
                </a:lnTo>
                <a:lnTo>
                  <a:pt x="98199" y="48436"/>
                </a:lnTo>
                <a:lnTo>
                  <a:pt x="98199" y="48436"/>
                </a:lnTo>
                <a:lnTo>
                  <a:pt x="98394" y="48436"/>
                </a:lnTo>
                <a:lnTo>
                  <a:pt x="98394" y="48436"/>
                </a:lnTo>
                <a:lnTo>
                  <a:pt x="98394" y="48436"/>
                </a:lnTo>
                <a:lnTo>
                  <a:pt x="98394" y="48436"/>
                </a:lnTo>
                <a:lnTo>
                  <a:pt x="98394" y="48872"/>
                </a:lnTo>
                <a:lnTo>
                  <a:pt x="98394" y="48872"/>
                </a:lnTo>
                <a:lnTo>
                  <a:pt x="98588" y="48872"/>
                </a:lnTo>
                <a:lnTo>
                  <a:pt x="98588" y="48436"/>
                </a:lnTo>
                <a:lnTo>
                  <a:pt x="98588" y="48436"/>
                </a:lnTo>
                <a:lnTo>
                  <a:pt x="98588" y="48436"/>
                </a:lnTo>
                <a:lnTo>
                  <a:pt x="98588" y="48872"/>
                </a:lnTo>
                <a:lnTo>
                  <a:pt x="98783" y="48872"/>
                </a:lnTo>
                <a:lnTo>
                  <a:pt x="98783" y="48872"/>
                </a:lnTo>
                <a:lnTo>
                  <a:pt x="98783" y="48872"/>
                </a:lnTo>
                <a:lnTo>
                  <a:pt x="98783" y="48872"/>
                </a:lnTo>
                <a:lnTo>
                  <a:pt x="98783" y="48872"/>
                </a:lnTo>
                <a:lnTo>
                  <a:pt x="98783" y="48872"/>
                </a:lnTo>
                <a:lnTo>
                  <a:pt x="98978" y="48872"/>
                </a:lnTo>
                <a:lnTo>
                  <a:pt x="98978" y="48872"/>
                </a:lnTo>
                <a:lnTo>
                  <a:pt x="98978" y="48872"/>
                </a:lnTo>
                <a:lnTo>
                  <a:pt x="98978" y="48436"/>
                </a:lnTo>
                <a:lnTo>
                  <a:pt x="98978" y="48436"/>
                </a:lnTo>
                <a:lnTo>
                  <a:pt x="99270" y="48436"/>
                </a:lnTo>
                <a:lnTo>
                  <a:pt x="99270" y="48436"/>
                </a:lnTo>
                <a:lnTo>
                  <a:pt x="99270" y="48436"/>
                </a:lnTo>
                <a:lnTo>
                  <a:pt x="99464" y="48436"/>
                </a:lnTo>
                <a:lnTo>
                  <a:pt x="99464" y="48436"/>
                </a:lnTo>
                <a:lnTo>
                  <a:pt x="99464" y="48436"/>
                </a:lnTo>
                <a:lnTo>
                  <a:pt x="99464" y="48872"/>
                </a:lnTo>
                <a:lnTo>
                  <a:pt x="99464" y="48872"/>
                </a:lnTo>
                <a:lnTo>
                  <a:pt x="99464" y="48872"/>
                </a:lnTo>
                <a:lnTo>
                  <a:pt x="99464" y="48872"/>
                </a:lnTo>
                <a:lnTo>
                  <a:pt x="99464" y="48872"/>
                </a:lnTo>
                <a:lnTo>
                  <a:pt x="99464" y="48872"/>
                </a:lnTo>
                <a:lnTo>
                  <a:pt x="99464" y="49309"/>
                </a:lnTo>
                <a:lnTo>
                  <a:pt x="99464" y="49309"/>
                </a:lnTo>
                <a:lnTo>
                  <a:pt x="99659" y="49309"/>
                </a:lnTo>
                <a:lnTo>
                  <a:pt x="99659" y="49309"/>
                </a:lnTo>
                <a:lnTo>
                  <a:pt x="99659" y="49309"/>
                </a:lnTo>
                <a:lnTo>
                  <a:pt x="99659" y="49309"/>
                </a:lnTo>
                <a:lnTo>
                  <a:pt x="99659" y="49745"/>
                </a:lnTo>
                <a:lnTo>
                  <a:pt x="99659" y="49745"/>
                </a:lnTo>
                <a:lnTo>
                  <a:pt x="99854" y="49745"/>
                </a:lnTo>
                <a:lnTo>
                  <a:pt x="99854" y="49309"/>
                </a:lnTo>
                <a:lnTo>
                  <a:pt x="99854" y="49309"/>
                </a:lnTo>
                <a:lnTo>
                  <a:pt x="99854" y="49309"/>
                </a:lnTo>
                <a:lnTo>
                  <a:pt x="99854" y="49309"/>
                </a:lnTo>
                <a:lnTo>
                  <a:pt x="99854" y="49309"/>
                </a:lnTo>
                <a:lnTo>
                  <a:pt x="100048" y="49309"/>
                </a:lnTo>
                <a:lnTo>
                  <a:pt x="100048" y="49309"/>
                </a:lnTo>
                <a:lnTo>
                  <a:pt x="100048" y="49309"/>
                </a:lnTo>
                <a:lnTo>
                  <a:pt x="100048" y="49309"/>
                </a:lnTo>
                <a:lnTo>
                  <a:pt x="100048" y="48872"/>
                </a:lnTo>
                <a:lnTo>
                  <a:pt x="100048" y="48872"/>
                </a:lnTo>
                <a:lnTo>
                  <a:pt x="100048" y="48872"/>
                </a:lnTo>
                <a:lnTo>
                  <a:pt x="100048" y="48872"/>
                </a:lnTo>
                <a:lnTo>
                  <a:pt x="100048" y="48872"/>
                </a:lnTo>
                <a:lnTo>
                  <a:pt x="100340" y="48872"/>
                </a:lnTo>
                <a:lnTo>
                  <a:pt x="100340" y="48872"/>
                </a:lnTo>
                <a:lnTo>
                  <a:pt x="100340" y="48872"/>
                </a:lnTo>
                <a:lnTo>
                  <a:pt x="100340" y="48872"/>
                </a:lnTo>
                <a:lnTo>
                  <a:pt x="100340" y="48872"/>
                </a:lnTo>
                <a:lnTo>
                  <a:pt x="100340" y="48872"/>
                </a:lnTo>
                <a:lnTo>
                  <a:pt x="100535" y="48872"/>
                </a:lnTo>
                <a:lnTo>
                  <a:pt x="100535" y="49309"/>
                </a:lnTo>
                <a:lnTo>
                  <a:pt x="100535" y="49309"/>
                </a:lnTo>
                <a:lnTo>
                  <a:pt x="100535" y="49309"/>
                </a:lnTo>
                <a:lnTo>
                  <a:pt x="100535" y="49309"/>
                </a:lnTo>
                <a:lnTo>
                  <a:pt x="100535" y="49745"/>
                </a:lnTo>
                <a:lnTo>
                  <a:pt x="100535" y="49745"/>
                </a:lnTo>
                <a:lnTo>
                  <a:pt x="100535" y="49745"/>
                </a:lnTo>
                <a:lnTo>
                  <a:pt x="100535" y="49745"/>
                </a:lnTo>
                <a:lnTo>
                  <a:pt x="100535" y="49745"/>
                </a:lnTo>
                <a:lnTo>
                  <a:pt x="100535" y="49745"/>
                </a:lnTo>
                <a:lnTo>
                  <a:pt x="100340" y="49745"/>
                </a:lnTo>
                <a:lnTo>
                  <a:pt x="100340" y="49745"/>
                </a:lnTo>
                <a:lnTo>
                  <a:pt x="100340" y="49745"/>
                </a:lnTo>
                <a:lnTo>
                  <a:pt x="100340" y="49745"/>
                </a:lnTo>
                <a:lnTo>
                  <a:pt x="100340" y="49745"/>
                </a:lnTo>
                <a:lnTo>
                  <a:pt x="100048" y="49745"/>
                </a:lnTo>
                <a:lnTo>
                  <a:pt x="100048" y="50400"/>
                </a:lnTo>
                <a:lnTo>
                  <a:pt x="100048" y="50400"/>
                </a:lnTo>
                <a:lnTo>
                  <a:pt x="100048" y="50400"/>
                </a:lnTo>
                <a:lnTo>
                  <a:pt x="100048" y="50400"/>
                </a:lnTo>
                <a:lnTo>
                  <a:pt x="100048" y="50400"/>
                </a:lnTo>
                <a:lnTo>
                  <a:pt x="100048" y="50836"/>
                </a:lnTo>
                <a:lnTo>
                  <a:pt x="100048" y="50836"/>
                </a:lnTo>
                <a:lnTo>
                  <a:pt x="100048" y="50836"/>
                </a:lnTo>
                <a:lnTo>
                  <a:pt x="100048" y="50836"/>
                </a:lnTo>
                <a:lnTo>
                  <a:pt x="99854" y="50836"/>
                </a:lnTo>
                <a:lnTo>
                  <a:pt x="99854" y="50836"/>
                </a:lnTo>
                <a:lnTo>
                  <a:pt x="100048" y="50836"/>
                </a:lnTo>
                <a:lnTo>
                  <a:pt x="100048" y="50836"/>
                </a:lnTo>
                <a:lnTo>
                  <a:pt x="100048" y="50836"/>
                </a:lnTo>
                <a:lnTo>
                  <a:pt x="100048" y="50836"/>
                </a:lnTo>
                <a:lnTo>
                  <a:pt x="100048" y="51272"/>
                </a:lnTo>
                <a:lnTo>
                  <a:pt x="100048" y="51272"/>
                </a:lnTo>
                <a:lnTo>
                  <a:pt x="100048" y="51272"/>
                </a:lnTo>
                <a:lnTo>
                  <a:pt x="100048" y="51272"/>
                </a:lnTo>
                <a:lnTo>
                  <a:pt x="100048" y="51272"/>
                </a:lnTo>
                <a:lnTo>
                  <a:pt x="100048" y="51709"/>
                </a:lnTo>
                <a:lnTo>
                  <a:pt x="100048" y="51709"/>
                </a:lnTo>
                <a:lnTo>
                  <a:pt x="100048" y="51709"/>
                </a:lnTo>
                <a:lnTo>
                  <a:pt x="100340" y="51709"/>
                </a:lnTo>
                <a:lnTo>
                  <a:pt x="100340" y="51709"/>
                </a:lnTo>
                <a:lnTo>
                  <a:pt x="100340" y="52145"/>
                </a:lnTo>
                <a:lnTo>
                  <a:pt x="100340" y="52145"/>
                </a:lnTo>
                <a:lnTo>
                  <a:pt x="100340" y="52145"/>
                </a:lnTo>
                <a:lnTo>
                  <a:pt x="100048" y="52145"/>
                </a:lnTo>
                <a:lnTo>
                  <a:pt x="100048" y="52800"/>
                </a:lnTo>
                <a:lnTo>
                  <a:pt x="100048" y="52800"/>
                </a:lnTo>
                <a:lnTo>
                  <a:pt x="100048" y="52800"/>
                </a:lnTo>
                <a:lnTo>
                  <a:pt x="100048" y="52800"/>
                </a:lnTo>
                <a:lnTo>
                  <a:pt x="100048" y="52800"/>
                </a:lnTo>
                <a:lnTo>
                  <a:pt x="100048" y="52800"/>
                </a:lnTo>
                <a:lnTo>
                  <a:pt x="100048" y="52800"/>
                </a:lnTo>
                <a:lnTo>
                  <a:pt x="100048" y="52800"/>
                </a:lnTo>
                <a:lnTo>
                  <a:pt x="100048" y="53236"/>
                </a:lnTo>
                <a:lnTo>
                  <a:pt x="100048" y="53236"/>
                </a:lnTo>
                <a:lnTo>
                  <a:pt x="100340" y="53236"/>
                </a:lnTo>
                <a:lnTo>
                  <a:pt x="100340" y="53236"/>
                </a:lnTo>
                <a:lnTo>
                  <a:pt x="100340" y="53236"/>
                </a:lnTo>
                <a:lnTo>
                  <a:pt x="100340" y="53236"/>
                </a:lnTo>
                <a:lnTo>
                  <a:pt x="100340" y="53672"/>
                </a:lnTo>
                <a:lnTo>
                  <a:pt x="100340" y="53672"/>
                </a:lnTo>
                <a:lnTo>
                  <a:pt x="100340" y="53672"/>
                </a:lnTo>
                <a:lnTo>
                  <a:pt x="100340" y="53672"/>
                </a:lnTo>
                <a:lnTo>
                  <a:pt x="100340" y="53672"/>
                </a:lnTo>
                <a:lnTo>
                  <a:pt x="100340" y="54109"/>
                </a:lnTo>
                <a:lnTo>
                  <a:pt x="100340" y="54109"/>
                </a:lnTo>
                <a:lnTo>
                  <a:pt x="100340" y="54109"/>
                </a:lnTo>
                <a:lnTo>
                  <a:pt x="100340" y="54109"/>
                </a:lnTo>
                <a:lnTo>
                  <a:pt x="100340" y="54109"/>
                </a:lnTo>
                <a:lnTo>
                  <a:pt x="100340" y="54109"/>
                </a:lnTo>
                <a:lnTo>
                  <a:pt x="100048" y="54109"/>
                </a:lnTo>
                <a:lnTo>
                  <a:pt x="100048" y="54545"/>
                </a:lnTo>
                <a:lnTo>
                  <a:pt x="100048" y="54545"/>
                </a:lnTo>
                <a:lnTo>
                  <a:pt x="100048" y="54545"/>
                </a:lnTo>
                <a:lnTo>
                  <a:pt x="100048" y="54545"/>
                </a:lnTo>
                <a:lnTo>
                  <a:pt x="100048" y="54545"/>
                </a:lnTo>
                <a:lnTo>
                  <a:pt x="100048" y="54545"/>
                </a:lnTo>
                <a:lnTo>
                  <a:pt x="100340" y="54545"/>
                </a:lnTo>
                <a:lnTo>
                  <a:pt x="100340" y="55200"/>
                </a:lnTo>
                <a:lnTo>
                  <a:pt x="100340" y="55200"/>
                </a:lnTo>
                <a:lnTo>
                  <a:pt x="100340" y="55200"/>
                </a:lnTo>
                <a:lnTo>
                  <a:pt x="100340" y="55200"/>
                </a:lnTo>
                <a:lnTo>
                  <a:pt x="100340" y="55200"/>
                </a:lnTo>
                <a:lnTo>
                  <a:pt x="100340" y="55200"/>
                </a:lnTo>
                <a:lnTo>
                  <a:pt x="100535" y="55200"/>
                </a:lnTo>
                <a:lnTo>
                  <a:pt x="100535" y="55200"/>
                </a:lnTo>
                <a:lnTo>
                  <a:pt x="100535" y="55200"/>
                </a:lnTo>
                <a:lnTo>
                  <a:pt x="100535" y="55200"/>
                </a:lnTo>
                <a:lnTo>
                  <a:pt x="100729" y="55200"/>
                </a:lnTo>
                <a:lnTo>
                  <a:pt x="100729" y="55200"/>
                </a:lnTo>
                <a:lnTo>
                  <a:pt x="100729" y="55200"/>
                </a:lnTo>
                <a:lnTo>
                  <a:pt x="100729" y="55200"/>
                </a:lnTo>
                <a:lnTo>
                  <a:pt x="100729" y="55200"/>
                </a:lnTo>
                <a:lnTo>
                  <a:pt x="100729" y="55200"/>
                </a:lnTo>
                <a:lnTo>
                  <a:pt x="100729" y="55636"/>
                </a:lnTo>
                <a:lnTo>
                  <a:pt x="100729" y="55636"/>
                </a:lnTo>
                <a:lnTo>
                  <a:pt x="100729" y="55636"/>
                </a:lnTo>
                <a:lnTo>
                  <a:pt x="100729" y="55636"/>
                </a:lnTo>
                <a:lnTo>
                  <a:pt x="100924" y="55636"/>
                </a:lnTo>
                <a:lnTo>
                  <a:pt x="100924" y="56072"/>
                </a:lnTo>
                <a:lnTo>
                  <a:pt x="100924" y="56072"/>
                </a:lnTo>
                <a:lnTo>
                  <a:pt x="100924" y="56072"/>
                </a:lnTo>
                <a:lnTo>
                  <a:pt x="100924" y="56072"/>
                </a:lnTo>
                <a:lnTo>
                  <a:pt x="100924" y="56072"/>
                </a:lnTo>
                <a:lnTo>
                  <a:pt x="100924" y="56509"/>
                </a:lnTo>
                <a:lnTo>
                  <a:pt x="100729" y="56509"/>
                </a:lnTo>
                <a:lnTo>
                  <a:pt x="100729" y="56509"/>
                </a:lnTo>
                <a:lnTo>
                  <a:pt x="100729" y="56509"/>
                </a:lnTo>
                <a:lnTo>
                  <a:pt x="100729" y="56509"/>
                </a:lnTo>
                <a:lnTo>
                  <a:pt x="100729" y="56509"/>
                </a:lnTo>
                <a:lnTo>
                  <a:pt x="100924" y="56509"/>
                </a:lnTo>
                <a:lnTo>
                  <a:pt x="100924" y="56509"/>
                </a:lnTo>
                <a:lnTo>
                  <a:pt x="100924" y="56509"/>
                </a:lnTo>
                <a:lnTo>
                  <a:pt x="100924" y="56509"/>
                </a:lnTo>
                <a:lnTo>
                  <a:pt x="101119" y="56509"/>
                </a:lnTo>
                <a:lnTo>
                  <a:pt x="101119" y="56509"/>
                </a:lnTo>
                <a:lnTo>
                  <a:pt x="101119" y="56509"/>
                </a:lnTo>
                <a:lnTo>
                  <a:pt x="101411" y="56509"/>
                </a:lnTo>
                <a:lnTo>
                  <a:pt x="101411" y="56509"/>
                </a:lnTo>
                <a:lnTo>
                  <a:pt x="101411" y="56509"/>
                </a:lnTo>
                <a:lnTo>
                  <a:pt x="101411" y="56509"/>
                </a:lnTo>
                <a:lnTo>
                  <a:pt x="101605" y="56509"/>
                </a:lnTo>
                <a:lnTo>
                  <a:pt x="101605" y="56509"/>
                </a:lnTo>
                <a:lnTo>
                  <a:pt x="101605" y="56509"/>
                </a:lnTo>
                <a:lnTo>
                  <a:pt x="101605" y="56509"/>
                </a:lnTo>
                <a:lnTo>
                  <a:pt x="101605" y="56945"/>
                </a:lnTo>
                <a:lnTo>
                  <a:pt x="101800" y="56945"/>
                </a:lnTo>
                <a:lnTo>
                  <a:pt x="101800" y="56945"/>
                </a:lnTo>
                <a:lnTo>
                  <a:pt x="101800" y="56945"/>
                </a:lnTo>
                <a:lnTo>
                  <a:pt x="101800" y="56945"/>
                </a:lnTo>
                <a:lnTo>
                  <a:pt x="101995" y="56945"/>
                </a:lnTo>
                <a:lnTo>
                  <a:pt x="101995" y="56945"/>
                </a:lnTo>
                <a:lnTo>
                  <a:pt x="101995" y="56945"/>
                </a:lnTo>
                <a:lnTo>
                  <a:pt x="101995" y="57600"/>
                </a:lnTo>
                <a:lnTo>
                  <a:pt x="101995" y="57600"/>
                </a:lnTo>
                <a:lnTo>
                  <a:pt x="101995" y="57600"/>
                </a:lnTo>
                <a:lnTo>
                  <a:pt x="101995" y="58036"/>
                </a:lnTo>
                <a:lnTo>
                  <a:pt x="101995" y="58036"/>
                </a:lnTo>
                <a:lnTo>
                  <a:pt x="101995" y="58036"/>
                </a:lnTo>
                <a:lnTo>
                  <a:pt x="101995" y="58036"/>
                </a:lnTo>
                <a:lnTo>
                  <a:pt x="102189" y="58036"/>
                </a:lnTo>
                <a:lnTo>
                  <a:pt x="102189" y="58036"/>
                </a:lnTo>
                <a:lnTo>
                  <a:pt x="102189" y="58036"/>
                </a:lnTo>
                <a:lnTo>
                  <a:pt x="102189" y="58036"/>
                </a:lnTo>
                <a:lnTo>
                  <a:pt x="102189" y="58036"/>
                </a:lnTo>
                <a:lnTo>
                  <a:pt x="102481" y="58036"/>
                </a:lnTo>
                <a:lnTo>
                  <a:pt x="102481" y="58036"/>
                </a:lnTo>
                <a:lnTo>
                  <a:pt x="102481" y="58036"/>
                </a:lnTo>
                <a:lnTo>
                  <a:pt x="102481" y="58036"/>
                </a:lnTo>
                <a:lnTo>
                  <a:pt x="102676" y="58036"/>
                </a:lnTo>
                <a:lnTo>
                  <a:pt x="102676" y="58036"/>
                </a:lnTo>
                <a:lnTo>
                  <a:pt x="102676" y="58036"/>
                </a:lnTo>
                <a:lnTo>
                  <a:pt x="102676" y="58472"/>
                </a:lnTo>
                <a:lnTo>
                  <a:pt x="102676" y="58472"/>
                </a:lnTo>
                <a:lnTo>
                  <a:pt x="102676" y="58472"/>
                </a:lnTo>
                <a:lnTo>
                  <a:pt x="102676" y="58472"/>
                </a:lnTo>
                <a:lnTo>
                  <a:pt x="102676" y="58472"/>
                </a:lnTo>
                <a:lnTo>
                  <a:pt x="102676" y="58472"/>
                </a:lnTo>
                <a:lnTo>
                  <a:pt x="102676" y="58472"/>
                </a:lnTo>
                <a:lnTo>
                  <a:pt x="102871" y="58472"/>
                </a:lnTo>
                <a:lnTo>
                  <a:pt x="102871" y="58472"/>
                </a:lnTo>
                <a:lnTo>
                  <a:pt x="102871" y="58472"/>
                </a:lnTo>
                <a:lnTo>
                  <a:pt x="102871" y="58472"/>
                </a:lnTo>
                <a:lnTo>
                  <a:pt x="102871" y="58472"/>
                </a:lnTo>
                <a:lnTo>
                  <a:pt x="102871" y="58909"/>
                </a:lnTo>
                <a:lnTo>
                  <a:pt x="102871" y="58909"/>
                </a:lnTo>
                <a:lnTo>
                  <a:pt x="102871" y="58472"/>
                </a:lnTo>
                <a:lnTo>
                  <a:pt x="103065" y="58472"/>
                </a:lnTo>
                <a:lnTo>
                  <a:pt x="103065" y="58472"/>
                </a:lnTo>
                <a:lnTo>
                  <a:pt x="103065" y="58472"/>
                </a:lnTo>
                <a:lnTo>
                  <a:pt x="103260" y="58472"/>
                </a:lnTo>
                <a:lnTo>
                  <a:pt x="103260" y="58909"/>
                </a:lnTo>
                <a:lnTo>
                  <a:pt x="103260" y="58909"/>
                </a:lnTo>
                <a:lnTo>
                  <a:pt x="103065" y="58909"/>
                </a:lnTo>
                <a:lnTo>
                  <a:pt x="103065" y="58909"/>
                </a:lnTo>
                <a:lnTo>
                  <a:pt x="103260" y="58909"/>
                </a:lnTo>
                <a:lnTo>
                  <a:pt x="103260" y="58909"/>
                </a:lnTo>
                <a:lnTo>
                  <a:pt x="103260" y="58909"/>
                </a:lnTo>
                <a:lnTo>
                  <a:pt x="103260" y="58909"/>
                </a:lnTo>
                <a:lnTo>
                  <a:pt x="103260" y="58909"/>
                </a:lnTo>
                <a:lnTo>
                  <a:pt x="103552" y="58909"/>
                </a:lnTo>
                <a:lnTo>
                  <a:pt x="103552" y="58909"/>
                </a:lnTo>
                <a:lnTo>
                  <a:pt x="103552" y="58909"/>
                </a:lnTo>
                <a:lnTo>
                  <a:pt x="103552" y="58909"/>
                </a:lnTo>
                <a:lnTo>
                  <a:pt x="103746" y="58909"/>
                </a:lnTo>
                <a:lnTo>
                  <a:pt x="103746" y="58472"/>
                </a:lnTo>
                <a:lnTo>
                  <a:pt x="103746" y="58472"/>
                </a:lnTo>
                <a:lnTo>
                  <a:pt x="103746" y="58472"/>
                </a:lnTo>
                <a:lnTo>
                  <a:pt x="103746" y="58472"/>
                </a:lnTo>
                <a:lnTo>
                  <a:pt x="103746" y="58472"/>
                </a:lnTo>
                <a:lnTo>
                  <a:pt x="103941" y="58472"/>
                </a:lnTo>
                <a:lnTo>
                  <a:pt x="103941" y="58472"/>
                </a:lnTo>
                <a:lnTo>
                  <a:pt x="103941" y="58472"/>
                </a:lnTo>
                <a:lnTo>
                  <a:pt x="103941" y="58036"/>
                </a:lnTo>
                <a:lnTo>
                  <a:pt x="103941" y="58036"/>
                </a:lnTo>
                <a:lnTo>
                  <a:pt x="103941" y="58472"/>
                </a:lnTo>
                <a:lnTo>
                  <a:pt x="103941" y="58472"/>
                </a:lnTo>
                <a:lnTo>
                  <a:pt x="104136" y="58472"/>
                </a:lnTo>
                <a:lnTo>
                  <a:pt x="104136" y="58472"/>
                </a:lnTo>
                <a:lnTo>
                  <a:pt x="104136" y="58036"/>
                </a:lnTo>
                <a:lnTo>
                  <a:pt x="104136" y="58036"/>
                </a:lnTo>
                <a:lnTo>
                  <a:pt x="104330" y="58036"/>
                </a:lnTo>
                <a:lnTo>
                  <a:pt x="104330" y="58472"/>
                </a:lnTo>
                <a:lnTo>
                  <a:pt x="104330" y="58472"/>
                </a:lnTo>
                <a:lnTo>
                  <a:pt x="104330" y="58036"/>
                </a:lnTo>
                <a:lnTo>
                  <a:pt x="104330" y="58036"/>
                </a:lnTo>
                <a:lnTo>
                  <a:pt x="104330" y="58036"/>
                </a:lnTo>
                <a:lnTo>
                  <a:pt x="104330" y="58036"/>
                </a:lnTo>
                <a:lnTo>
                  <a:pt x="104330" y="57600"/>
                </a:lnTo>
                <a:lnTo>
                  <a:pt x="104330" y="57600"/>
                </a:lnTo>
                <a:lnTo>
                  <a:pt x="104330" y="57600"/>
                </a:lnTo>
                <a:lnTo>
                  <a:pt x="104330" y="57600"/>
                </a:lnTo>
                <a:lnTo>
                  <a:pt x="104622" y="57600"/>
                </a:lnTo>
                <a:lnTo>
                  <a:pt x="104622" y="57600"/>
                </a:lnTo>
                <a:lnTo>
                  <a:pt x="104622" y="56945"/>
                </a:lnTo>
                <a:lnTo>
                  <a:pt x="104622" y="56945"/>
                </a:lnTo>
                <a:lnTo>
                  <a:pt x="104622" y="56945"/>
                </a:lnTo>
                <a:lnTo>
                  <a:pt x="104622" y="56945"/>
                </a:lnTo>
                <a:lnTo>
                  <a:pt x="104622" y="56945"/>
                </a:lnTo>
                <a:lnTo>
                  <a:pt x="104817" y="56945"/>
                </a:lnTo>
                <a:lnTo>
                  <a:pt x="104817" y="56945"/>
                </a:lnTo>
                <a:lnTo>
                  <a:pt x="104817" y="56945"/>
                </a:lnTo>
                <a:lnTo>
                  <a:pt x="104817" y="56945"/>
                </a:lnTo>
                <a:lnTo>
                  <a:pt x="105012" y="56945"/>
                </a:lnTo>
                <a:lnTo>
                  <a:pt x="105012" y="56945"/>
                </a:lnTo>
                <a:lnTo>
                  <a:pt x="105012" y="56945"/>
                </a:lnTo>
                <a:lnTo>
                  <a:pt x="105012" y="56945"/>
                </a:lnTo>
                <a:lnTo>
                  <a:pt x="105012" y="56509"/>
                </a:lnTo>
                <a:lnTo>
                  <a:pt x="105012" y="56509"/>
                </a:lnTo>
                <a:lnTo>
                  <a:pt x="105206" y="56509"/>
                </a:lnTo>
                <a:lnTo>
                  <a:pt x="105206" y="56509"/>
                </a:lnTo>
                <a:lnTo>
                  <a:pt x="105206" y="56945"/>
                </a:lnTo>
                <a:lnTo>
                  <a:pt x="105206" y="56945"/>
                </a:lnTo>
                <a:lnTo>
                  <a:pt x="105206" y="56509"/>
                </a:lnTo>
                <a:lnTo>
                  <a:pt x="105206" y="56509"/>
                </a:lnTo>
                <a:lnTo>
                  <a:pt x="105206" y="56509"/>
                </a:lnTo>
                <a:lnTo>
                  <a:pt x="105401" y="56509"/>
                </a:lnTo>
                <a:lnTo>
                  <a:pt x="105401" y="56509"/>
                </a:lnTo>
                <a:lnTo>
                  <a:pt x="105401" y="56509"/>
                </a:lnTo>
                <a:lnTo>
                  <a:pt x="105401" y="56509"/>
                </a:lnTo>
                <a:lnTo>
                  <a:pt x="105693" y="56509"/>
                </a:lnTo>
                <a:lnTo>
                  <a:pt x="105693" y="56072"/>
                </a:lnTo>
                <a:lnTo>
                  <a:pt x="105693" y="56072"/>
                </a:lnTo>
                <a:lnTo>
                  <a:pt x="105693" y="56072"/>
                </a:lnTo>
                <a:lnTo>
                  <a:pt x="105693" y="56072"/>
                </a:lnTo>
                <a:lnTo>
                  <a:pt x="105693" y="56072"/>
                </a:lnTo>
                <a:lnTo>
                  <a:pt x="105693" y="56072"/>
                </a:lnTo>
                <a:lnTo>
                  <a:pt x="105693" y="56072"/>
                </a:lnTo>
                <a:lnTo>
                  <a:pt x="105693" y="56072"/>
                </a:lnTo>
                <a:lnTo>
                  <a:pt x="105693" y="55636"/>
                </a:lnTo>
                <a:lnTo>
                  <a:pt x="105693" y="55636"/>
                </a:lnTo>
                <a:lnTo>
                  <a:pt x="105693" y="55636"/>
                </a:lnTo>
                <a:lnTo>
                  <a:pt x="105693" y="55636"/>
                </a:lnTo>
                <a:lnTo>
                  <a:pt x="105693" y="55636"/>
                </a:lnTo>
                <a:lnTo>
                  <a:pt x="105693" y="55200"/>
                </a:lnTo>
                <a:lnTo>
                  <a:pt x="105693" y="55200"/>
                </a:lnTo>
                <a:lnTo>
                  <a:pt x="105693" y="55200"/>
                </a:lnTo>
                <a:lnTo>
                  <a:pt x="105888" y="55200"/>
                </a:lnTo>
                <a:lnTo>
                  <a:pt x="105888" y="55200"/>
                </a:lnTo>
                <a:lnTo>
                  <a:pt x="105888" y="55200"/>
                </a:lnTo>
                <a:lnTo>
                  <a:pt x="105888" y="55200"/>
                </a:lnTo>
                <a:lnTo>
                  <a:pt x="105888" y="54545"/>
                </a:lnTo>
                <a:lnTo>
                  <a:pt x="105888" y="54545"/>
                </a:lnTo>
                <a:lnTo>
                  <a:pt x="105888" y="54545"/>
                </a:lnTo>
                <a:lnTo>
                  <a:pt x="105888" y="54545"/>
                </a:lnTo>
                <a:lnTo>
                  <a:pt x="105888" y="54545"/>
                </a:lnTo>
                <a:lnTo>
                  <a:pt x="105888" y="54545"/>
                </a:lnTo>
                <a:lnTo>
                  <a:pt x="105888" y="54545"/>
                </a:lnTo>
                <a:lnTo>
                  <a:pt x="106082" y="54545"/>
                </a:lnTo>
                <a:lnTo>
                  <a:pt x="106082" y="54545"/>
                </a:lnTo>
                <a:lnTo>
                  <a:pt x="106082" y="54109"/>
                </a:lnTo>
                <a:lnTo>
                  <a:pt x="105888" y="54109"/>
                </a:lnTo>
                <a:lnTo>
                  <a:pt x="105888" y="54109"/>
                </a:lnTo>
                <a:lnTo>
                  <a:pt x="105888" y="54109"/>
                </a:lnTo>
                <a:lnTo>
                  <a:pt x="105888" y="54109"/>
                </a:lnTo>
                <a:lnTo>
                  <a:pt x="105888" y="53672"/>
                </a:lnTo>
                <a:lnTo>
                  <a:pt x="105888" y="53672"/>
                </a:lnTo>
                <a:lnTo>
                  <a:pt x="105888" y="53672"/>
                </a:lnTo>
                <a:lnTo>
                  <a:pt x="105888" y="53672"/>
                </a:lnTo>
                <a:lnTo>
                  <a:pt x="105888" y="53236"/>
                </a:lnTo>
                <a:lnTo>
                  <a:pt x="106082" y="53236"/>
                </a:lnTo>
                <a:lnTo>
                  <a:pt x="106082" y="53236"/>
                </a:lnTo>
                <a:lnTo>
                  <a:pt x="106082" y="53236"/>
                </a:lnTo>
                <a:lnTo>
                  <a:pt x="106082" y="53236"/>
                </a:lnTo>
                <a:lnTo>
                  <a:pt x="106277" y="53236"/>
                </a:lnTo>
                <a:lnTo>
                  <a:pt x="106277" y="53236"/>
                </a:lnTo>
                <a:lnTo>
                  <a:pt x="106277" y="53236"/>
                </a:lnTo>
                <a:lnTo>
                  <a:pt x="106277" y="53236"/>
                </a:lnTo>
                <a:lnTo>
                  <a:pt x="106277" y="53236"/>
                </a:lnTo>
                <a:lnTo>
                  <a:pt x="106277" y="52800"/>
                </a:lnTo>
                <a:lnTo>
                  <a:pt x="106472" y="52800"/>
                </a:lnTo>
                <a:lnTo>
                  <a:pt x="106472" y="52800"/>
                </a:lnTo>
                <a:lnTo>
                  <a:pt x="106472" y="52800"/>
                </a:lnTo>
                <a:lnTo>
                  <a:pt x="106472" y="52145"/>
                </a:lnTo>
                <a:lnTo>
                  <a:pt x="106472" y="52145"/>
                </a:lnTo>
                <a:lnTo>
                  <a:pt x="106472" y="52145"/>
                </a:lnTo>
                <a:lnTo>
                  <a:pt x="106472" y="52145"/>
                </a:lnTo>
                <a:lnTo>
                  <a:pt x="106472" y="52145"/>
                </a:lnTo>
                <a:lnTo>
                  <a:pt x="106472" y="52145"/>
                </a:lnTo>
                <a:lnTo>
                  <a:pt x="106763" y="52145"/>
                </a:lnTo>
                <a:lnTo>
                  <a:pt x="106763" y="51709"/>
                </a:lnTo>
                <a:lnTo>
                  <a:pt x="106763" y="51709"/>
                </a:lnTo>
                <a:lnTo>
                  <a:pt x="106763" y="51709"/>
                </a:lnTo>
                <a:lnTo>
                  <a:pt x="106763" y="51709"/>
                </a:lnTo>
                <a:lnTo>
                  <a:pt x="106763" y="51709"/>
                </a:lnTo>
                <a:lnTo>
                  <a:pt x="106958" y="51709"/>
                </a:lnTo>
                <a:lnTo>
                  <a:pt x="106958" y="51272"/>
                </a:lnTo>
                <a:lnTo>
                  <a:pt x="106958" y="51272"/>
                </a:lnTo>
                <a:lnTo>
                  <a:pt x="106958" y="51272"/>
                </a:lnTo>
                <a:lnTo>
                  <a:pt x="106958" y="50836"/>
                </a:lnTo>
                <a:lnTo>
                  <a:pt x="106958" y="50836"/>
                </a:lnTo>
                <a:lnTo>
                  <a:pt x="106958" y="50836"/>
                </a:lnTo>
                <a:lnTo>
                  <a:pt x="106958" y="50836"/>
                </a:lnTo>
                <a:lnTo>
                  <a:pt x="106958" y="50836"/>
                </a:lnTo>
                <a:lnTo>
                  <a:pt x="107153" y="50836"/>
                </a:lnTo>
                <a:lnTo>
                  <a:pt x="107153" y="50836"/>
                </a:lnTo>
                <a:lnTo>
                  <a:pt x="107153" y="50836"/>
                </a:lnTo>
                <a:lnTo>
                  <a:pt x="107153" y="50836"/>
                </a:lnTo>
                <a:lnTo>
                  <a:pt x="107153" y="50836"/>
                </a:lnTo>
                <a:lnTo>
                  <a:pt x="107347" y="50836"/>
                </a:lnTo>
                <a:lnTo>
                  <a:pt x="107347" y="50836"/>
                </a:lnTo>
                <a:lnTo>
                  <a:pt x="107347" y="51272"/>
                </a:lnTo>
                <a:lnTo>
                  <a:pt x="107347" y="51272"/>
                </a:lnTo>
                <a:lnTo>
                  <a:pt x="107542" y="51272"/>
                </a:lnTo>
                <a:lnTo>
                  <a:pt x="107542" y="51272"/>
                </a:lnTo>
                <a:lnTo>
                  <a:pt x="107542" y="51272"/>
                </a:lnTo>
                <a:lnTo>
                  <a:pt x="107542" y="51709"/>
                </a:lnTo>
                <a:lnTo>
                  <a:pt x="107542" y="51709"/>
                </a:lnTo>
                <a:lnTo>
                  <a:pt x="107542" y="51709"/>
                </a:lnTo>
                <a:lnTo>
                  <a:pt x="107542" y="51709"/>
                </a:lnTo>
                <a:lnTo>
                  <a:pt x="107542" y="52145"/>
                </a:lnTo>
                <a:lnTo>
                  <a:pt x="107542" y="52145"/>
                </a:lnTo>
                <a:lnTo>
                  <a:pt x="107542" y="52145"/>
                </a:lnTo>
                <a:lnTo>
                  <a:pt x="107542" y="52800"/>
                </a:lnTo>
                <a:lnTo>
                  <a:pt x="107542" y="52800"/>
                </a:lnTo>
                <a:lnTo>
                  <a:pt x="107542" y="52145"/>
                </a:lnTo>
                <a:lnTo>
                  <a:pt x="107542" y="52145"/>
                </a:lnTo>
                <a:lnTo>
                  <a:pt x="107834" y="52145"/>
                </a:lnTo>
                <a:lnTo>
                  <a:pt x="107834" y="52145"/>
                </a:lnTo>
                <a:lnTo>
                  <a:pt x="107834" y="52800"/>
                </a:lnTo>
                <a:lnTo>
                  <a:pt x="107834" y="52800"/>
                </a:lnTo>
                <a:lnTo>
                  <a:pt x="107834" y="52800"/>
                </a:lnTo>
                <a:lnTo>
                  <a:pt x="107834" y="52800"/>
                </a:lnTo>
                <a:lnTo>
                  <a:pt x="107834" y="52800"/>
                </a:lnTo>
                <a:lnTo>
                  <a:pt x="107834" y="53236"/>
                </a:lnTo>
                <a:lnTo>
                  <a:pt x="108029" y="53236"/>
                </a:lnTo>
                <a:lnTo>
                  <a:pt x="108029" y="53236"/>
                </a:lnTo>
                <a:lnTo>
                  <a:pt x="108029" y="53236"/>
                </a:lnTo>
                <a:lnTo>
                  <a:pt x="108029" y="53236"/>
                </a:lnTo>
                <a:lnTo>
                  <a:pt x="108029" y="53236"/>
                </a:lnTo>
                <a:lnTo>
                  <a:pt x="108029" y="53672"/>
                </a:lnTo>
                <a:lnTo>
                  <a:pt x="108223" y="53672"/>
                </a:lnTo>
                <a:lnTo>
                  <a:pt x="108223" y="53672"/>
                </a:lnTo>
                <a:lnTo>
                  <a:pt x="108223" y="53672"/>
                </a:lnTo>
                <a:lnTo>
                  <a:pt x="108223" y="53672"/>
                </a:lnTo>
                <a:lnTo>
                  <a:pt x="108223" y="53672"/>
                </a:lnTo>
                <a:lnTo>
                  <a:pt x="108223" y="54109"/>
                </a:lnTo>
                <a:lnTo>
                  <a:pt x="108223" y="54109"/>
                </a:lnTo>
                <a:lnTo>
                  <a:pt x="108223" y="54109"/>
                </a:lnTo>
                <a:lnTo>
                  <a:pt x="108223" y="54109"/>
                </a:lnTo>
                <a:lnTo>
                  <a:pt x="108418" y="54109"/>
                </a:lnTo>
                <a:lnTo>
                  <a:pt x="108418" y="54109"/>
                </a:lnTo>
                <a:lnTo>
                  <a:pt x="108418" y="54545"/>
                </a:lnTo>
                <a:lnTo>
                  <a:pt x="108418" y="54545"/>
                </a:lnTo>
                <a:lnTo>
                  <a:pt x="108418" y="54545"/>
                </a:lnTo>
                <a:lnTo>
                  <a:pt x="108418" y="54545"/>
                </a:lnTo>
                <a:lnTo>
                  <a:pt x="108613" y="54545"/>
                </a:lnTo>
                <a:lnTo>
                  <a:pt x="108613" y="54545"/>
                </a:lnTo>
                <a:lnTo>
                  <a:pt x="108613" y="54545"/>
                </a:lnTo>
                <a:lnTo>
                  <a:pt x="108418" y="54545"/>
                </a:lnTo>
                <a:lnTo>
                  <a:pt x="108418" y="54545"/>
                </a:lnTo>
                <a:lnTo>
                  <a:pt x="108418" y="55200"/>
                </a:lnTo>
                <a:lnTo>
                  <a:pt x="108418" y="55200"/>
                </a:lnTo>
                <a:lnTo>
                  <a:pt x="108613" y="55200"/>
                </a:lnTo>
                <a:lnTo>
                  <a:pt x="108613" y="55200"/>
                </a:lnTo>
                <a:lnTo>
                  <a:pt x="108613" y="55200"/>
                </a:lnTo>
                <a:lnTo>
                  <a:pt x="108905" y="55200"/>
                </a:lnTo>
                <a:lnTo>
                  <a:pt x="108905" y="55200"/>
                </a:lnTo>
                <a:lnTo>
                  <a:pt x="108905" y="55200"/>
                </a:lnTo>
                <a:lnTo>
                  <a:pt x="108905" y="55200"/>
                </a:lnTo>
                <a:lnTo>
                  <a:pt x="108905" y="55200"/>
                </a:lnTo>
                <a:lnTo>
                  <a:pt x="108905" y="55200"/>
                </a:lnTo>
                <a:lnTo>
                  <a:pt x="109099" y="55200"/>
                </a:lnTo>
                <a:lnTo>
                  <a:pt x="109099" y="55636"/>
                </a:lnTo>
                <a:lnTo>
                  <a:pt x="108905" y="55636"/>
                </a:lnTo>
                <a:lnTo>
                  <a:pt x="108905" y="55636"/>
                </a:lnTo>
                <a:lnTo>
                  <a:pt x="109099" y="55636"/>
                </a:lnTo>
                <a:lnTo>
                  <a:pt x="109099" y="55636"/>
                </a:lnTo>
                <a:lnTo>
                  <a:pt x="108905" y="55636"/>
                </a:lnTo>
                <a:lnTo>
                  <a:pt x="108905" y="56072"/>
                </a:lnTo>
                <a:lnTo>
                  <a:pt x="109099" y="56072"/>
                </a:lnTo>
                <a:lnTo>
                  <a:pt x="109099" y="56072"/>
                </a:lnTo>
                <a:lnTo>
                  <a:pt x="109099" y="56072"/>
                </a:lnTo>
                <a:lnTo>
                  <a:pt x="109099" y="56072"/>
                </a:lnTo>
                <a:lnTo>
                  <a:pt x="109099" y="56072"/>
                </a:lnTo>
                <a:lnTo>
                  <a:pt x="109294" y="56072"/>
                </a:lnTo>
                <a:lnTo>
                  <a:pt x="109294" y="56072"/>
                </a:lnTo>
                <a:lnTo>
                  <a:pt x="109294" y="56072"/>
                </a:lnTo>
                <a:lnTo>
                  <a:pt x="109294" y="56072"/>
                </a:lnTo>
                <a:lnTo>
                  <a:pt x="109294" y="56509"/>
                </a:lnTo>
                <a:lnTo>
                  <a:pt x="109294" y="56509"/>
                </a:lnTo>
                <a:lnTo>
                  <a:pt x="109294" y="56509"/>
                </a:lnTo>
                <a:lnTo>
                  <a:pt x="109294" y="56509"/>
                </a:lnTo>
                <a:lnTo>
                  <a:pt x="109294" y="56509"/>
                </a:lnTo>
                <a:lnTo>
                  <a:pt x="109489" y="56509"/>
                </a:lnTo>
                <a:lnTo>
                  <a:pt x="109489" y="56509"/>
                </a:lnTo>
                <a:lnTo>
                  <a:pt x="109489" y="56509"/>
                </a:lnTo>
                <a:lnTo>
                  <a:pt x="109489" y="56945"/>
                </a:lnTo>
                <a:lnTo>
                  <a:pt x="109489" y="56945"/>
                </a:lnTo>
                <a:lnTo>
                  <a:pt x="109489" y="56945"/>
                </a:lnTo>
                <a:lnTo>
                  <a:pt x="109683" y="56945"/>
                </a:lnTo>
                <a:lnTo>
                  <a:pt x="109683" y="56945"/>
                </a:lnTo>
                <a:lnTo>
                  <a:pt x="109683" y="57600"/>
                </a:lnTo>
                <a:lnTo>
                  <a:pt x="109683" y="57600"/>
                </a:lnTo>
                <a:lnTo>
                  <a:pt x="109683" y="57600"/>
                </a:lnTo>
                <a:lnTo>
                  <a:pt x="109683" y="57600"/>
                </a:lnTo>
                <a:lnTo>
                  <a:pt x="109683" y="58036"/>
                </a:lnTo>
                <a:lnTo>
                  <a:pt x="109683" y="58036"/>
                </a:lnTo>
                <a:lnTo>
                  <a:pt x="109683" y="58036"/>
                </a:lnTo>
                <a:lnTo>
                  <a:pt x="109489" y="58036"/>
                </a:lnTo>
                <a:lnTo>
                  <a:pt x="109489" y="58036"/>
                </a:lnTo>
                <a:lnTo>
                  <a:pt x="109489" y="58472"/>
                </a:lnTo>
                <a:lnTo>
                  <a:pt x="109683" y="58472"/>
                </a:lnTo>
                <a:lnTo>
                  <a:pt x="109683" y="58472"/>
                </a:lnTo>
                <a:lnTo>
                  <a:pt x="109683" y="58036"/>
                </a:lnTo>
                <a:lnTo>
                  <a:pt x="109683" y="58036"/>
                </a:lnTo>
                <a:lnTo>
                  <a:pt x="109683" y="58036"/>
                </a:lnTo>
                <a:lnTo>
                  <a:pt x="109683" y="58036"/>
                </a:lnTo>
                <a:lnTo>
                  <a:pt x="109975" y="58036"/>
                </a:lnTo>
                <a:lnTo>
                  <a:pt x="109975" y="58036"/>
                </a:lnTo>
                <a:lnTo>
                  <a:pt x="109975" y="58036"/>
                </a:lnTo>
                <a:lnTo>
                  <a:pt x="109975" y="58036"/>
                </a:lnTo>
                <a:lnTo>
                  <a:pt x="109975" y="58472"/>
                </a:lnTo>
                <a:lnTo>
                  <a:pt x="110170" y="58472"/>
                </a:lnTo>
                <a:lnTo>
                  <a:pt x="110170" y="58472"/>
                </a:lnTo>
                <a:lnTo>
                  <a:pt x="110170" y="58472"/>
                </a:lnTo>
                <a:lnTo>
                  <a:pt x="110170" y="58472"/>
                </a:lnTo>
                <a:lnTo>
                  <a:pt x="110170" y="58472"/>
                </a:lnTo>
                <a:lnTo>
                  <a:pt x="109975" y="58472"/>
                </a:lnTo>
                <a:lnTo>
                  <a:pt x="109975" y="58909"/>
                </a:lnTo>
                <a:lnTo>
                  <a:pt x="110170" y="58909"/>
                </a:lnTo>
                <a:lnTo>
                  <a:pt x="110170" y="58909"/>
                </a:lnTo>
                <a:lnTo>
                  <a:pt x="110170" y="58909"/>
                </a:lnTo>
                <a:lnTo>
                  <a:pt x="110170" y="59345"/>
                </a:lnTo>
                <a:lnTo>
                  <a:pt x="110170" y="59345"/>
                </a:lnTo>
                <a:lnTo>
                  <a:pt x="110170" y="59345"/>
                </a:lnTo>
                <a:lnTo>
                  <a:pt x="110170" y="59345"/>
                </a:lnTo>
                <a:lnTo>
                  <a:pt x="110170" y="59345"/>
                </a:lnTo>
                <a:lnTo>
                  <a:pt x="110364" y="59345"/>
                </a:lnTo>
                <a:lnTo>
                  <a:pt x="110364" y="59345"/>
                </a:lnTo>
                <a:lnTo>
                  <a:pt x="110364" y="60000"/>
                </a:lnTo>
                <a:lnTo>
                  <a:pt x="110364" y="60000"/>
                </a:lnTo>
                <a:lnTo>
                  <a:pt x="110364" y="60000"/>
                </a:lnTo>
                <a:lnTo>
                  <a:pt x="110364" y="60000"/>
                </a:lnTo>
                <a:lnTo>
                  <a:pt x="110364" y="60000"/>
                </a:lnTo>
                <a:lnTo>
                  <a:pt x="110364" y="60000"/>
                </a:lnTo>
                <a:lnTo>
                  <a:pt x="110364" y="60000"/>
                </a:lnTo>
                <a:lnTo>
                  <a:pt x="110364" y="60436"/>
                </a:lnTo>
                <a:lnTo>
                  <a:pt x="110559" y="60436"/>
                </a:lnTo>
                <a:lnTo>
                  <a:pt x="110559" y="60000"/>
                </a:lnTo>
                <a:lnTo>
                  <a:pt x="110559" y="60000"/>
                </a:lnTo>
                <a:lnTo>
                  <a:pt x="110559" y="60000"/>
                </a:lnTo>
                <a:lnTo>
                  <a:pt x="110559" y="60000"/>
                </a:lnTo>
                <a:lnTo>
                  <a:pt x="110559" y="60000"/>
                </a:lnTo>
                <a:lnTo>
                  <a:pt x="110559" y="60000"/>
                </a:lnTo>
                <a:lnTo>
                  <a:pt x="110559" y="60000"/>
                </a:lnTo>
                <a:lnTo>
                  <a:pt x="110754" y="60000"/>
                </a:lnTo>
                <a:lnTo>
                  <a:pt x="110754" y="60000"/>
                </a:lnTo>
                <a:lnTo>
                  <a:pt x="110754" y="60436"/>
                </a:lnTo>
                <a:lnTo>
                  <a:pt x="110754" y="60436"/>
                </a:lnTo>
                <a:lnTo>
                  <a:pt x="110754" y="60436"/>
                </a:lnTo>
                <a:lnTo>
                  <a:pt x="110754" y="60436"/>
                </a:lnTo>
                <a:lnTo>
                  <a:pt x="110754" y="60436"/>
                </a:lnTo>
                <a:lnTo>
                  <a:pt x="111046" y="60436"/>
                </a:lnTo>
                <a:lnTo>
                  <a:pt x="111046" y="60436"/>
                </a:lnTo>
                <a:lnTo>
                  <a:pt x="111046" y="60436"/>
                </a:lnTo>
                <a:lnTo>
                  <a:pt x="111046" y="60436"/>
                </a:lnTo>
                <a:lnTo>
                  <a:pt x="111046" y="60436"/>
                </a:lnTo>
                <a:lnTo>
                  <a:pt x="111240" y="60436"/>
                </a:lnTo>
                <a:lnTo>
                  <a:pt x="111240" y="60436"/>
                </a:lnTo>
                <a:lnTo>
                  <a:pt x="111240" y="60436"/>
                </a:lnTo>
                <a:lnTo>
                  <a:pt x="111240" y="60872"/>
                </a:lnTo>
                <a:lnTo>
                  <a:pt x="111240" y="60872"/>
                </a:lnTo>
                <a:lnTo>
                  <a:pt x="111435" y="60872"/>
                </a:lnTo>
                <a:lnTo>
                  <a:pt x="111435" y="60872"/>
                </a:lnTo>
                <a:lnTo>
                  <a:pt x="111435" y="60872"/>
                </a:lnTo>
                <a:lnTo>
                  <a:pt x="111435" y="60872"/>
                </a:lnTo>
                <a:lnTo>
                  <a:pt x="111435" y="61309"/>
                </a:lnTo>
                <a:lnTo>
                  <a:pt x="111435" y="61309"/>
                </a:lnTo>
                <a:lnTo>
                  <a:pt x="111435" y="61309"/>
                </a:lnTo>
                <a:lnTo>
                  <a:pt x="111435" y="61309"/>
                </a:lnTo>
                <a:lnTo>
                  <a:pt x="111435" y="61309"/>
                </a:lnTo>
                <a:lnTo>
                  <a:pt x="111435" y="61309"/>
                </a:lnTo>
                <a:lnTo>
                  <a:pt x="111435" y="61745"/>
                </a:lnTo>
                <a:lnTo>
                  <a:pt x="111435" y="61745"/>
                </a:lnTo>
                <a:lnTo>
                  <a:pt x="111435" y="61745"/>
                </a:lnTo>
                <a:lnTo>
                  <a:pt x="111435" y="61745"/>
                </a:lnTo>
                <a:lnTo>
                  <a:pt x="111435" y="61745"/>
                </a:lnTo>
                <a:lnTo>
                  <a:pt x="111435" y="61745"/>
                </a:lnTo>
                <a:lnTo>
                  <a:pt x="111630" y="61745"/>
                </a:lnTo>
                <a:lnTo>
                  <a:pt x="111630" y="61745"/>
                </a:lnTo>
                <a:lnTo>
                  <a:pt x="111630" y="61745"/>
                </a:lnTo>
                <a:lnTo>
                  <a:pt x="111630" y="61745"/>
                </a:lnTo>
                <a:lnTo>
                  <a:pt x="111630" y="61745"/>
                </a:lnTo>
                <a:lnTo>
                  <a:pt x="111630" y="62400"/>
                </a:lnTo>
                <a:lnTo>
                  <a:pt x="111630" y="62400"/>
                </a:lnTo>
                <a:lnTo>
                  <a:pt x="111630" y="62400"/>
                </a:lnTo>
                <a:lnTo>
                  <a:pt x="111630" y="62400"/>
                </a:lnTo>
                <a:lnTo>
                  <a:pt x="111630" y="62400"/>
                </a:lnTo>
                <a:lnTo>
                  <a:pt x="111435" y="62400"/>
                </a:lnTo>
                <a:lnTo>
                  <a:pt x="111435" y="62400"/>
                </a:lnTo>
                <a:lnTo>
                  <a:pt x="111435" y="62836"/>
                </a:lnTo>
                <a:lnTo>
                  <a:pt x="111435" y="62836"/>
                </a:lnTo>
                <a:lnTo>
                  <a:pt x="111435" y="62836"/>
                </a:lnTo>
                <a:lnTo>
                  <a:pt x="111435" y="62836"/>
                </a:lnTo>
                <a:lnTo>
                  <a:pt x="111240" y="62836"/>
                </a:lnTo>
                <a:lnTo>
                  <a:pt x="111240" y="62836"/>
                </a:lnTo>
                <a:lnTo>
                  <a:pt x="111240" y="62836"/>
                </a:lnTo>
                <a:lnTo>
                  <a:pt x="111240" y="63272"/>
                </a:lnTo>
                <a:lnTo>
                  <a:pt x="111240" y="63272"/>
                </a:lnTo>
                <a:lnTo>
                  <a:pt x="111240" y="62836"/>
                </a:lnTo>
                <a:lnTo>
                  <a:pt x="111435" y="62836"/>
                </a:lnTo>
                <a:lnTo>
                  <a:pt x="111435" y="62836"/>
                </a:lnTo>
                <a:lnTo>
                  <a:pt x="111435" y="62836"/>
                </a:lnTo>
                <a:lnTo>
                  <a:pt x="111435" y="63272"/>
                </a:lnTo>
                <a:lnTo>
                  <a:pt x="111435" y="63272"/>
                </a:lnTo>
                <a:lnTo>
                  <a:pt x="111435" y="62836"/>
                </a:lnTo>
                <a:lnTo>
                  <a:pt x="111435" y="62836"/>
                </a:lnTo>
                <a:lnTo>
                  <a:pt x="111630" y="62836"/>
                </a:lnTo>
                <a:lnTo>
                  <a:pt x="111630" y="62836"/>
                </a:lnTo>
                <a:lnTo>
                  <a:pt x="111630" y="62836"/>
                </a:lnTo>
                <a:lnTo>
                  <a:pt x="111630" y="62836"/>
                </a:lnTo>
                <a:lnTo>
                  <a:pt x="111630" y="62836"/>
                </a:lnTo>
                <a:lnTo>
                  <a:pt x="111630" y="62836"/>
                </a:lnTo>
                <a:lnTo>
                  <a:pt x="111630" y="62836"/>
                </a:lnTo>
                <a:lnTo>
                  <a:pt x="111630" y="63272"/>
                </a:lnTo>
                <a:lnTo>
                  <a:pt x="111630" y="63272"/>
                </a:lnTo>
                <a:lnTo>
                  <a:pt x="111630" y="63272"/>
                </a:lnTo>
                <a:lnTo>
                  <a:pt x="111824" y="63272"/>
                </a:lnTo>
                <a:lnTo>
                  <a:pt x="111824" y="63272"/>
                </a:lnTo>
                <a:lnTo>
                  <a:pt x="111824" y="63272"/>
                </a:lnTo>
                <a:lnTo>
                  <a:pt x="111824" y="63709"/>
                </a:lnTo>
                <a:lnTo>
                  <a:pt x="111824" y="63709"/>
                </a:lnTo>
                <a:lnTo>
                  <a:pt x="111824" y="63709"/>
                </a:lnTo>
                <a:lnTo>
                  <a:pt x="111824" y="63709"/>
                </a:lnTo>
                <a:lnTo>
                  <a:pt x="111824" y="64145"/>
                </a:lnTo>
                <a:lnTo>
                  <a:pt x="111824" y="64145"/>
                </a:lnTo>
                <a:lnTo>
                  <a:pt x="111824" y="64145"/>
                </a:lnTo>
                <a:lnTo>
                  <a:pt x="111824" y="64145"/>
                </a:lnTo>
                <a:lnTo>
                  <a:pt x="112116" y="64145"/>
                </a:lnTo>
                <a:lnTo>
                  <a:pt x="112116" y="64145"/>
                </a:lnTo>
                <a:lnTo>
                  <a:pt x="112116" y="64145"/>
                </a:lnTo>
                <a:lnTo>
                  <a:pt x="112116" y="64145"/>
                </a:lnTo>
                <a:lnTo>
                  <a:pt x="112116" y="64145"/>
                </a:lnTo>
                <a:lnTo>
                  <a:pt x="112311" y="64145"/>
                </a:lnTo>
                <a:lnTo>
                  <a:pt x="112311" y="64145"/>
                </a:lnTo>
                <a:lnTo>
                  <a:pt x="112311" y="64145"/>
                </a:lnTo>
                <a:lnTo>
                  <a:pt x="112311" y="64145"/>
                </a:lnTo>
                <a:lnTo>
                  <a:pt x="112311" y="64800"/>
                </a:lnTo>
                <a:lnTo>
                  <a:pt x="112311" y="64800"/>
                </a:lnTo>
                <a:lnTo>
                  <a:pt x="112116" y="64800"/>
                </a:lnTo>
                <a:lnTo>
                  <a:pt x="112116" y="64800"/>
                </a:lnTo>
                <a:lnTo>
                  <a:pt x="112116" y="64800"/>
                </a:lnTo>
                <a:lnTo>
                  <a:pt x="112116" y="64800"/>
                </a:lnTo>
                <a:lnTo>
                  <a:pt x="112116" y="64800"/>
                </a:lnTo>
                <a:lnTo>
                  <a:pt x="111824" y="64800"/>
                </a:lnTo>
                <a:lnTo>
                  <a:pt x="111824" y="64800"/>
                </a:lnTo>
                <a:lnTo>
                  <a:pt x="111824" y="64800"/>
                </a:lnTo>
                <a:lnTo>
                  <a:pt x="111824" y="64800"/>
                </a:lnTo>
                <a:lnTo>
                  <a:pt x="111824" y="64800"/>
                </a:lnTo>
                <a:lnTo>
                  <a:pt x="111824" y="64800"/>
                </a:lnTo>
                <a:lnTo>
                  <a:pt x="111824" y="64800"/>
                </a:lnTo>
                <a:lnTo>
                  <a:pt x="111824" y="64800"/>
                </a:lnTo>
                <a:lnTo>
                  <a:pt x="111824" y="65236"/>
                </a:lnTo>
                <a:lnTo>
                  <a:pt x="111824" y="65236"/>
                </a:lnTo>
                <a:lnTo>
                  <a:pt x="111824" y="65236"/>
                </a:lnTo>
                <a:lnTo>
                  <a:pt x="111824" y="65236"/>
                </a:lnTo>
                <a:lnTo>
                  <a:pt x="111824" y="65672"/>
                </a:lnTo>
                <a:lnTo>
                  <a:pt x="111824" y="65672"/>
                </a:lnTo>
                <a:lnTo>
                  <a:pt x="111824" y="65672"/>
                </a:lnTo>
                <a:lnTo>
                  <a:pt x="111824" y="65672"/>
                </a:lnTo>
                <a:lnTo>
                  <a:pt x="111824" y="65236"/>
                </a:lnTo>
                <a:lnTo>
                  <a:pt x="111824" y="65236"/>
                </a:lnTo>
                <a:lnTo>
                  <a:pt x="111824" y="65236"/>
                </a:lnTo>
                <a:lnTo>
                  <a:pt x="112116" y="65236"/>
                </a:lnTo>
                <a:lnTo>
                  <a:pt x="112116" y="64800"/>
                </a:lnTo>
                <a:lnTo>
                  <a:pt x="112116" y="64800"/>
                </a:lnTo>
                <a:lnTo>
                  <a:pt x="112116" y="64800"/>
                </a:lnTo>
                <a:lnTo>
                  <a:pt x="112116" y="64800"/>
                </a:lnTo>
                <a:lnTo>
                  <a:pt x="112116" y="65236"/>
                </a:lnTo>
                <a:lnTo>
                  <a:pt x="112311" y="65236"/>
                </a:lnTo>
                <a:lnTo>
                  <a:pt x="112311" y="65236"/>
                </a:lnTo>
                <a:lnTo>
                  <a:pt x="112311" y="65236"/>
                </a:lnTo>
                <a:lnTo>
                  <a:pt x="112116" y="65236"/>
                </a:lnTo>
                <a:lnTo>
                  <a:pt x="112116" y="65236"/>
                </a:lnTo>
                <a:lnTo>
                  <a:pt x="112116" y="65236"/>
                </a:lnTo>
                <a:lnTo>
                  <a:pt x="112116" y="65672"/>
                </a:lnTo>
                <a:lnTo>
                  <a:pt x="112116" y="65672"/>
                </a:lnTo>
                <a:lnTo>
                  <a:pt x="112116" y="65672"/>
                </a:lnTo>
                <a:lnTo>
                  <a:pt x="112116" y="65672"/>
                </a:lnTo>
                <a:lnTo>
                  <a:pt x="112116" y="65672"/>
                </a:lnTo>
                <a:lnTo>
                  <a:pt x="112311" y="65672"/>
                </a:lnTo>
                <a:lnTo>
                  <a:pt x="112311" y="65672"/>
                </a:lnTo>
                <a:lnTo>
                  <a:pt x="112311" y="66109"/>
                </a:lnTo>
                <a:lnTo>
                  <a:pt x="112311" y="66109"/>
                </a:lnTo>
                <a:lnTo>
                  <a:pt x="112311" y="66109"/>
                </a:lnTo>
                <a:lnTo>
                  <a:pt x="112506" y="66109"/>
                </a:lnTo>
                <a:lnTo>
                  <a:pt x="112506" y="66109"/>
                </a:lnTo>
                <a:lnTo>
                  <a:pt x="112311" y="66109"/>
                </a:lnTo>
                <a:lnTo>
                  <a:pt x="112311" y="66109"/>
                </a:lnTo>
                <a:lnTo>
                  <a:pt x="112311" y="66545"/>
                </a:lnTo>
                <a:lnTo>
                  <a:pt x="112311" y="66545"/>
                </a:lnTo>
                <a:lnTo>
                  <a:pt x="112311" y="66109"/>
                </a:lnTo>
                <a:lnTo>
                  <a:pt x="112311" y="66109"/>
                </a:lnTo>
                <a:lnTo>
                  <a:pt x="112116" y="66109"/>
                </a:lnTo>
                <a:lnTo>
                  <a:pt x="112116" y="66109"/>
                </a:lnTo>
                <a:lnTo>
                  <a:pt x="112116" y="66109"/>
                </a:lnTo>
                <a:lnTo>
                  <a:pt x="112116" y="66109"/>
                </a:lnTo>
                <a:lnTo>
                  <a:pt x="112116" y="66109"/>
                </a:lnTo>
                <a:lnTo>
                  <a:pt x="112116" y="66109"/>
                </a:lnTo>
                <a:lnTo>
                  <a:pt x="112116" y="66109"/>
                </a:lnTo>
                <a:lnTo>
                  <a:pt x="111824" y="66109"/>
                </a:lnTo>
                <a:lnTo>
                  <a:pt x="111824" y="66109"/>
                </a:lnTo>
                <a:lnTo>
                  <a:pt x="111824" y="66109"/>
                </a:lnTo>
                <a:lnTo>
                  <a:pt x="111824" y="66109"/>
                </a:lnTo>
                <a:lnTo>
                  <a:pt x="111824" y="66545"/>
                </a:lnTo>
                <a:lnTo>
                  <a:pt x="111630" y="66545"/>
                </a:lnTo>
                <a:lnTo>
                  <a:pt x="111630" y="66545"/>
                </a:lnTo>
                <a:lnTo>
                  <a:pt x="111824" y="66545"/>
                </a:lnTo>
                <a:lnTo>
                  <a:pt x="111824" y="66545"/>
                </a:lnTo>
                <a:lnTo>
                  <a:pt x="111824" y="66545"/>
                </a:lnTo>
                <a:lnTo>
                  <a:pt x="111824" y="66545"/>
                </a:lnTo>
                <a:lnTo>
                  <a:pt x="111824" y="66545"/>
                </a:lnTo>
                <a:lnTo>
                  <a:pt x="111824" y="66545"/>
                </a:lnTo>
                <a:lnTo>
                  <a:pt x="112116" y="66545"/>
                </a:lnTo>
                <a:lnTo>
                  <a:pt x="112116" y="66545"/>
                </a:lnTo>
                <a:lnTo>
                  <a:pt x="112116" y="66545"/>
                </a:lnTo>
                <a:lnTo>
                  <a:pt x="112116" y="66545"/>
                </a:lnTo>
                <a:lnTo>
                  <a:pt x="112311" y="66545"/>
                </a:lnTo>
                <a:lnTo>
                  <a:pt x="112311" y="66545"/>
                </a:lnTo>
                <a:lnTo>
                  <a:pt x="112311" y="66545"/>
                </a:lnTo>
                <a:lnTo>
                  <a:pt x="112311" y="66545"/>
                </a:lnTo>
                <a:lnTo>
                  <a:pt x="112311" y="67200"/>
                </a:lnTo>
                <a:lnTo>
                  <a:pt x="112311" y="67200"/>
                </a:lnTo>
                <a:lnTo>
                  <a:pt x="112311" y="67200"/>
                </a:lnTo>
                <a:lnTo>
                  <a:pt x="112311" y="67200"/>
                </a:lnTo>
                <a:lnTo>
                  <a:pt x="112506" y="67200"/>
                </a:lnTo>
                <a:lnTo>
                  <a:pt x="112506" y="67200"/>
                </a:lnTo>
                <a:lnTo>
                  <a:pt x="112311" y="67200"/>
                </a:lnTo>
                <a:lnTo>
                  <a:pt x="112311" y="67636"/>
                </a:lnTo>
                <a:lnTo>
                  <a:pt x="112506" y="67636"/>
                </a:lnTo>
                <a:lnTo>
                  <a:pt x="112506" y="67636"/>
                </a:lnTo>
                <a:lnTo>
                  <a:pt x="112506" y="67636"/>
                </a:lnTo>
                <a:lnTo>
                  <a:pt x="112506" y="67636"/>
                </a:lnTo>
                <a:lnTo>
                  <a:pt x="112506" y="67636"/>
                </a:lnTo>
                <a:lnTo>
                  <a:pt x="112506" y="67636"/>
                </a:lnTo>
                <a:lnTo>
                  <a:pt x="112700" y="67636"/>
                </a:lnTo>
                <a:lnTo>
                  <a:pt x="112700" y="67636"/>
                </a:lnTo>
                <a:lnTo>
                  <a:pt x="112700" y="68072"/>
                </a:lnTo>
                <a:lnTo>
                  <a:pt x="112700" y="68072"/>
                </a:lnTo>
                <a:lnTo>
                  <a:pt x="112700" y="68072"/>
                </a:lnTo>
                <a:lnTo>
                  <a:pt x="112700" y="68072"/>
                </a:lnTo>
                <a:lnTo>
                  <a:pt x="112700" y="68072"/>
                </a:lnTo>
                <a:lnTo>
                  <a:pt x="112700" y="68072"/>
                </a:lnTo>
                <a:lnTo>
                  <a:pt x="112700" y="68072"/>
                </a:lnTo>
                <a:lnTo>
                  <a:pt x="112895" y="68072"/>
                </a:lnTo>
                <a:lnTo>
                  <a:pt x="112895" y="68509"/>
                </a:lnTo>
                <a:lnTo>
                  <a:pt x="112895" y="68509"/>
                </a:lnTo>
                <a:lnTo>
                  <a:pt x="112895" y="68509"/>
                </a:lnTo>
                <a:lnTo>
                  <a:pt x="112895" y="68509"/>
                </a:lnTo>
                <a:lnTo>
                  <a:pt x="112895" y="68509"/>
                </a:lnTo>
                <a:lnTo>
                  <a:pt x="112895" y="68072"/>
                </a:lnTo>
                <a:lnTo>
                  <a:pt x="113187" y="68072"/>
                </a:lnTo>
                <a:lnTo>
                  <a:pt x="113187" y="68509"/>
                </a:lnTo>
                <a:lnTo>
                  <a:pt x="113187" y="68509"/>
                </a:lnTo>
                <a:lnTo>
                  <a:pt x="113187" y="68072"/>
                </a:lnTo>
                <a:lnTo>
                  <a:pt x="113187" y="68072"/>
                </a:lnTo>
                <a:lnTo>
                  <a:pt x="113187" y="68072"/>
                </a:lnTo>
                <a:lnTo>
                  <a:pt x="113187" y="68072"/>
                </a:lnTo>
                <a:lnTo>
                  <a:pt x="113381" y="68072"/>
                </a:lnTo>
                <a:lnTo>
                  <a:pt x="113381" y="68072"/>
                </a:lnTo>
                <a:lnTo>
                  <a:pt x="113381" y="68072"/>
                </a:lnTo>
                <a:lnTo>
                  <a:pt x="113381" y="68509"/>
                </a:lnTo>
                <a:lnTo>
                  <a:pt x="113381" y="68509"/>
                </a:lnTo>
                <a:lnTo>
                  <a:pt x="113381" y="68509"/>
                </a:lnTo>
                <a:lnTo>
                  <a:pt x="113381" y="68509"/>
                </a:lnTo>
                <a:lnTo>
                  <a:pt x="113187" y="68509"/>
                </a:lnTo>
                <a:lnTo>
                  <a:pt x="113187" y="68945"/>
                </a:lnTo>
                <a:lnTo>
                  <a:pt x="113381" y="68945"/>
                </a:lnTo>
                <a:lnTo>
                  <a:pt x="113381" y="68945"/>
                </a:lnTo>
                <a:lnTo>
                  <a:pt x="113381" y="68945"/>
                </a:lnTo>
                <a:lnTo>
                  <a:pt x="113381" y="69600"/>
                </a:lnTo>
                <a:lnTo>
                  <a:pt x="113381" y="69600"/>
                </a:lnTo>
                <a:lnTo>
                  <a:pt x="113381" y="69600"/>
                </a:lnTo>
                <a:lnTo>
                  <a:pt x="113381" y="69600"/>
                </a:lnTo>
                <a:lnTo>
                  <a:pt x="113381" y="69600"/>
                </a:lnTo>
                <a:lnTo>
                  <a:pt x="113576" y="69600"/>
                </a:lnTo>
                <a:lnTo>
                  <a:pt x="113576" y="69600"/>
                </a:lnTo>
                <a:lnTo>
                  <a:pt x="113576" y="69600"/>
                </a:lnTo>
                <a:lnTo>
                  <a:pt x="113576" y="69600"/>
                </a:lnTo>
                <a:lnTo>
                  <a:pt x="113576" y="69600"/>
                </a:lnTo>
                <a:lnTo>
                  <a:pt x="113381" y="69600"/>
                </a:lnTo>
                <a:lnTo>
                  <a:pt x="113381" y="69600"/>
                </a:lnTo>
                <a:lnTo>
                  <a:pt x="113381" y="70036"/>
                </a:lnTo>
                <a:lnTo>
                  <a:pt x="113381" y="70036"/>
                </a:lnTo>
                <a:lnTo>
                  <a:pt x="113576" y="70036"/>
                </a:lnTo>
                <a:lnTo>
                  <a:pt x="113576" y="70036"/>
                </a:lnTo>
                <a:lnTo>
                  <a:pt x="113576" y="70036"/>
                </a:lnTo>
                <a:lnTo>
                  <a:pt x="113576" y="69600"/>
                </a:lnTo>
                <a:lnTo>
                  <a:pt x="113771" y="69600"/>
                </a:lnTo>
                <a:lnTo>
                  <a:pt x="113771" y="69600"/>
                </a:lnTo>
                <a:lnTo>
                  <a:pt x="113771" y="69600"/>
                </a:lnTo>
                <a:lnTo>
                  <a:pt x="113771" y="70036"/>
                </a:lnTo>
                <a:lnTo>
                  <a:pt x="113771" y="70036"/>
                </a:lnTo>
                <a:lnTo>
                  <a:pt x="113771" y="70036"/>
                </a:lnTo>
                <a:lnTo>
                  <a:pt x="113771" y="70036"/>
                </a:lnTo>
                <a:lnTo>
                  <a:pt x="113771" y="70036"/>
                </a:lnTo>
                <a:lnTo>
                  <a:pt x="113771" y="70472"/>
                </a:lnTo>
                <a:lnTo>
                  <a:pt x="113771" y="70472"/>
                </a:lnTo>
                <a:lnTo>
                  <a:pt x="113771" y="70036"/>
                </a:lnTo>
                <a:lnTo>
                  <a:pt x="113771" y="70036"/>
                </a:lnTo>
                <a:lnTo>
                  <a:pt x="113771" y="70036"/>
                </a:lnTo>
                <a:lnTo>
                  <a:pt x="113771" y="70036"/>
                </a:lnTo>
                <a:lnTo>
                  <a:pt x="113965" y="70036"/>
                </a:lnTo>
                <a:lnTo>
                  <a:pt x="113965" y="70036"/>
                </a:lnTo>
                <a:lnTo>
                  <a:pt x="113965" y="70036"/>
                </a:lnTo>
                <a:lnTo>
                  <a:pt x="113965" y="70036"/>
                </a:lnTo>
                <a:lnTo>
                  <a:pt x="113965" y="70036"/>
                </a:lnTo>
                <a:lnTo>
                  <a:pt x="113965" y="70472"/>
                </a:lnTo>
                <a:lnTo>
                  <a:pt x="113965" y="70472"/>
                </a:lnTo>
                <a:lnTo>
                  <a:pt x="113965" y="70472"/>
                </a:lnTo>
                <a:lnTo>
                  <a:pt x="114257" y="70472"/>
                </a:lnTo>
                <a:lnTo>
                  <a:pt x="114257" y="70472"/>
                </a:lnTo>
                <a:lnTo>
                  <a:pt x="114257" y="70472"/>
                </a:lnTo>
                <a:lnTo>
                  <a:pt x="114257" y="70472"/>
                </a:lnTo>
                <a:lnTo>
                  <a:pt x="114257" y="70472"/>
                </a:lnTo>
                <a:lnTo>
                  <a:pt x="114452" y="70472"/>
                </a:lnTo>
                <a:lnTo>
                  <a:pt x="114452" y="70472"/>
                </a:lnTo>
                <a:lnTo>
                  <a:pt x="114452" y="70472"/>
                </a:lnTo>
                <a:lnTo>
                  <a:pt x="114452" y="70472"/>
                </a:lnTo>
                <a:lnTo>
                  <a:pt x="114452" y="70472"/>
                </a:lnTo>
                <a:lnTo>
                  <a:pt x="114452" y="70472"/>
                </a:lnTo>
                <a:lnTo>
                  <a:pt x="114452" y="70472"/>
                </a:lnTo>
                <a:lnTo>
                  <a:pt x="114452" y="70472"/>
                </a:lnTo>
                <a:lnTo>
                  <a:pt x="114647" y="70472"/>
                </a:lnTo>
                <a:lnTo>
                  <a:pt x="114647" y="70472"/>
                </a:lnTo>
                <a:lnTo>
                  <a:pt x="114647" y="70472"/>
                </a:lnTo>
                <a:lnTo>
                  <a:pt x="114647" y="70472"/>
                </a:lnTo>
                <a:lnTo>
                  <a:pt x="114647" y="70472"/>
                </a:lnTo>
                <a:lnTo>
                  <a:pt x="114841" y="70472"/>
                </a:lnTo>
                <a:lnTo>
                  <a:pt x="114841" y="70472"/>
                </a:lnTo>
                <a:lnTo>
                  <a:pt x="114841" y="70472"/>
                </a:lnTo>
                <a:lnTo>
                  <a:pt x="114841" y="70472"/>
                </a:lnTo>
                <a:lnTo>
                  <a:pt x="114841" y="70472"/>
                </a:lnTo>
                <a:lnTo>
                  <a:pt x="114841" y="70472"/>
                </a:lnTo>
                <a:lnTo>
                  <a:pt x="114841" y="70909"/>
                </a:lnTo>
                <a:lnTo>
                  <a:pt x="115036" y="70909"/>
                </a:lnTo>
                <a:lnTo>
                  <a:pt x="115036" y="70472"/>
                </a:lnTo>
                <a:lnTo>
                  <a:pt x="115036" y="70472"/>
                </a:lnTo>
                <a:lnTo>
                  <a:pt x="115036" y="70472"/>
                </a:lnTo>
                <a:lnTo>
                  <a:pt x="115036" y="70472"/>
                </a:lnTo>
                <a:lnTo>
                  <a:pt x="115036" y="70909"/>
                </a:lnTo>
                <a:lnTo>
                  <a:pt x="115328" y="70909"/>
                </a:lnTo>
                <a:lnTo>
                  <a:pt x="115328" y="70909"/>
                </a:lnTo>
                <a:lnTo>
                  <a:pt x="115328" y="70909"/>
                </a:lnTo>
                <a:lnTo>
                  <a:pt x="115328" y="70909"/>
                </a:lnTo>
                <a:lnTo>
                  <a:pt x="115328" y="70909"/>
                </a:lnTo>
                <a:lnTo>
                  <a:pt x="115328" y="70909"/>
                </a:lnTo>
                <a:lnTo>
                  <a:pt x="115328" y="70909"/>
                </a:lnTo>
                <a:lnTo>
                  <a:pt x="115328" y="70909"/>
                </a:lnTo>
                <a:lnTo>
                  <a:pt x="115523" y="70909"/>
                </a:lnTo>
                <a:lnTo>
                  <a:pt x="115523" y="71345"/>
                </a:lnTo>
                <a:lnTo>
                  <a:pt x="115523" y="71345"/>
                </a:lnTo>
                <a:lnTo>
                  <a:pt x="115523" y="71345"/>
                </a:lnTo>
                <a:lnTo>
                  <a:pt x="115523" y="71345"/>
                </a:lnTo>
                <a:lnTo>
                  <a:pt x="115717" y="71345"/>
                </a:lnTo>
                <a:lnTo>
                  <a:pt x="115717" y="71345"/>
                </a:lnTo>
                <a:lnTo>
                  <a:pt x="115717" y="72000"/>
                </a:lnTo>
                <a:lnTo>
                  <a:pt x="115717" y="72000"/>
                </a:lnTo>
                <a:lnTo>
                  <a:pt x="115523" y="72000"/>
                </a:lnTo>
                <a:lnTo>
                  <a:pt x="115523" y="72000"/>
                </a:lnTo>
                <a:lnTo>
                  <a:pt x="115717" y="72000"/>
                </a:lnTo>
                <a:lnTo>
                  <a:pt x="115717" y="72000"/>
                </a:lnTo>
                <a:lnTo>
                  <a:pt x="115717" y="72000"/>
                </a:lnTo>
                <a:lnTo>
                  <a:pt x="115717" y="72000"/>
                </a:lnTo>
                <a:lnTo>
                  <a:pt x="115717" y="72000"/>
                </a:lnTo>
                <a:lnTo>
                  <a:pt x="115912" y="72000"/>
                </a:lnTo>
                <a:lnTo>
                  <a:pt x="115912" y="72000"/>
                </a:lnTo>
                <a:lnTo>
                  <a:pt x="115912" y="72000"/>
                </a:lnTo>
                <a:lnTo>
                  <a:pt x="115912" y="72000"/>
                </a:lnTo>
                <a:lnTo>
                  <a:pt x="115912" y="71345"/>
                </a:lnTo>
                <a:lnTo>
                  <a:pt x="115912" y="71345"/>
                </a:lnTo>
                <a:lnTo>
                  <a:pt x="115912" y="72000"/>
                </a:lnTo>
                <a:lnTo>
                  <a:pt x="115912" y="72000"/>
                </a:lnTo>
                <a:lnTo>
                  <a:pt x="115912" y="72000"/>
                </a:lnTo>
                <a:lnTo>
                  <a:pt x="115912" y="72000"/>
                </a:lnTo>
                <a:lnTo>
                  <a:pt x="115912" y="72000"/>
                </a:lnTo>
                <a:lnTo>
                  <a:pt x="116107" y="72000"/>
                </a:lnTo>
                <a:lnTo>
                  <a:pt x="116107" y="72000"/>
                </a:lnTo>
                <a:lnTo>
                  <a:pt x="116107" y="72000"/>
                </a:lnTo>
                <a:lnTo>
                  <a:pt x="116107" y="72000"/>
                </a:lnTo>
                <a:lnTo>
                  <a:pt x="116107" y="72000"/>
                </a:lnTo>
                <a:lnTo>
                  <a:pt x="116399" y="72000"/>
                </a:lnTo>
                <a:lnTo>
                  <a:pt x="116399" y="72000"/>
                </a:lnTo>
                <a:lnTo>
                  <a:pt x="116399" y="72000"/>
                </a:lnTo>
                <a:lnTo>
                  <a:pt x="116399" y="71345"/>
                </a:lnTo>
                <a:lnTo>
                  <a:pt x="116399" y="71345"/>
                </a:lnTo>
                <a:lnTo>
                  <a:pt x="116593" y="71345"/>
                </a:lnTo>
                <a:lnTo>
                  <a:pt x="116593" y="71345"/>
                </a:lnTo>
                <a:lnTo>
                  <a:pt x="116593" y="71345"/>
                </a:lnTo>
                <a:lnTo>
                  <a:pt x="116593" y="71345"/>
                </a:lnTo>
                <a:lnTo>
                  <a:pt x="116593" y="71345"/>
                </a:lnTo>
                <a:lnTo>
                  <a:pt x="116593" y="72000"/>
                </a:lnTo>
                <a:lnTo>
                  <a:pt x="116593" y="72000"/>
                </a:lnTo>
                <a:lnTo>
                  <a:pt x="116593" y="72000"/>
                </a:lnTo>
                <a:lnTo>
                  <a:pt x="116593" y="72000"/>
                </a:lnTo>
                <a:lnTo>
                  <a:pt x="116593" y="72000"/>
                </a:lnTo>
                <a:lnTo>
                  <a:pt x="116788" y="72000"/>
                </a:lnTo>
                <a:lnTo>
                  <a:pt x="116788" y="72000"/>
                </a:lnTo>
                <a:lnTo>
                  <a:pt x="116788" y="72436"/>
                </a:lnTo>
                <a:lnTo>
                  <a:pt x="116788" y="72436"/>
                </a:lnTo>
                <a:lnTo>
                  <a:pt x="116788" y="72436"/>
                </a:lnTo>
                <a:lnTo>
                  <a:pt x="116788" y="72436"/>
                </a:lnTo>
                <a:lnTo>
                  <a:pt x="116982" y="72436"/>
                </a:lnTo>
                <a:lnTo>
                  <a:pt x="116982" y="72436"/>
                </a:lnTo>
                <a:lnTo>
                  <a:pt x="116982" y="72436"/>
                </a:lnTo>
                <a:lnTo>
                  <a:pt x="116982" y="72872"/>
                </a:lnTo>
                <a:lnTo>
                  <a:pt x="116982" y="72872"/>
                </a:lnTo>
                <a:lnTo>
                  <a:pt x="116982" y="72436"/>
                </a:lnTo>
                <a:lnTo>
                  <a:pt x="116982" y="72436"/>
                </a:lnTo>
                <a:lnTo>
                  <a:pt x="117177" y="72436"/>
                </a:lnTo>
                <a:lnTo>
                  <a:pt x="117177" y="72436"/>
                </a:lnTo>
                <a:lnTo>
                  <a:pt x="117177" y="72436"/>
                </a:lnTo>
                <a:lnTo>
                  <a:pt x="117177" y="72436"/>
                </a:lnTo>
                <a:lnTo>
                  <a:pt x="117177" y="72872"/>
                </a:lnTo>
                <a:lnTo>
                  <a:pt x="117372" y="72872"/>
                </a:lnTo>
                <a:lnTo>
                  <a:pt x="117372" y="72872"/>
                </a:lnTo>
                <a:lnTo>
                  <a:pt x="117372" y="72872"/>
                </a:lnTo>
                <a:lnTo>
                  <a:pt x="117372" y="72872"/>
                </a:lnTo>
                <a:lnTo>
                  <a:pt x="117664" y="72872"/>
                </a:lnTo>
                <a:lnTo>
                  <a:pt x="117664" y="72872"/>
                </a:lnTo>
                <a:lnTo>
                  <a:pt x="117664" y="73309"/>
                </a:lnTo>
                <a:lnTo>
                  <a:pt x="117664" y="73309"/>
                </a:lnTo>
                <a:lnTo>
                  <a:pt x="117664" y="72872"/>
                </a:lnTo>
                <a:lnTo>
                  <a:pt x="117664" y="72872"/>
                </a:lnTo>
                <a:lnTo>
                  <a:pt x="117664" y="72872"/>
                </a:lnTo>
                <a:lnTo>
                  <a:pt x="117664" y="72872"/>
                </a:lnTo>
                <a:lnTo>
                  <a:pt x="117664" y="72872"/>
                </a:lnTo>
                <a:lnTo>
                  <a:pt x="117664" y="73309"/>
                </a:lnTo>
                <a:lnTo>
                  <a:pt x="117858" y="73309"/>
                </a:lnTo>
                <a:lnTo>
                  <a:pt x="117858" y="73309"/>
                </a:lnTo>
                <a:lnTo>
                  <a:pt x="117664" y="73309"/>
                </a:lnTo>
                <a:lnTo>
                  <a:pt x="117664" y="73309"/>
                </a:lnTo>
                <a:lnTo>
                  <a:pt x="117664" y="73309"/>
                </a:lnTo>
                <a:lnTo>
                  <a:pt x="117664" y="73309"/>
                </a:lnTo>
                <a:lnTo>
                  <a:pt x="117664" y="73309"/>
                </a:lnTo>
                <a:lnTo>
                  <a:pt x="117372" y="73309"/>
                </a:lnTo>
                <a:lnTo>
                  <a:pt x="117372" y="73309"/>
                </a:lnTo>
                <a:lnTo>
                  <a:pt x="117372" y="73309"/>
                </a:lnTo>
                <a:lnTo>
                  <a:pt x="117372" y="73309"/>
                </a:lnTo>
                <a:lnTo>
                  <a:pt x="117372" y="73309"/>
                </a:lnTo>
                <a:lnTo>
                  <a:pt x="117177" y="73309"/>
                </a:lnTo>
                <a:lnTo>
                  <a:pt x="117177" y="73309"/>
                </a:lnTo>
                <a:lnTo>
                  <a:pt x="117177" y="73309"/>
                </a:lnTo>
                <a:lnTo>
                  <a:pt x="117177" y="73745"/>
                </a:lnTo>
                <a:lnTo>
                  <a:pt x="117177" y="73745"/>
                </a:lnTo>
                <a:lnTo>
                  <a:pt x="116982" y="73745"/>
                </a:lnTo>
                <a:lnTo>
                  <a:pt x="116982" y="73745"/>
                </a:lnTo>
                <a:lnTo>
                  <a:pt x="116982" y="73745"/>
                </a:lnTo>
                <a:lnTo>
                  <a:pt x="116982" y="73745"/>
                </a:lnTo>
                <a:lnTo>
                  <a:pt x="116982" y="73745"/>
                </a:lnTo>
                <a:lnTo>
                  <a:pt x="116788" y="73745"/>
                </a:lnTo>
                <a:lnTo>
                  <a:pt x="116788" y="73745"/>
                </a:lnTo>
                <a:lnTo>
                  <a:pt x="116788" y="73745"/>
                </a:lnTo>
                <a:lnTo>
                  <a:pt x="116593" y="73745"/>
                </a:lnTo>
                <a:lnTo>
                  <a:pt x="116593" y="73745"/>
                </a:lnTo>
                <a:lnTo>
                  <a:pt x="116593" y="73745"/>
                </a:lnTo>
                <a:lnTo>
                  <a:pt x="116593" y="73745"/>
                </a:lnTo>
                <a:lnTo>
                  <a:pt x="116593" y="73745"/>
                </a:lnTo>
                <a:lnTo>
                  <a:pt x="116593" y="73745"/>
                </a:lnTo>
                <a:lnTo>
                  <a:pt x="116593" y="73745"/>
                </a:lnTo>
                <a:lnTo>
                  <a:pt x="116399" y="73745"/>
                </a:lnTo>
                <a:lnTo>
                  <a:pt x="116399" y="73745"/>
                </a:lnTo>
                <a:lnTo>
                  <a:pt x="116399" y="73745"/>
                </a:lnTo>
                <a:lnTo>
                  <a:pt x="116399" y="74400"/>
                </a:lnTo>
                <a:lnTo>
                  <a:pt x="116399" y="74400"/>
                </a:lnTo>
                <a:lnTo>
                  <a:pt x="116399" y="74400"/>
                </a:lnTo>
                <a:lnTo>
                  <a:pt x="116593" y="74400"/>
                </a:lnTo>
                <a:lnTo>
                  <a:pt x="116593" y="74400"/>
                </a:lnTo>
                <a:lnTo>
                  <a:pt x="116593" y="74400"/>
                </a:lnTo>
                <a:lnTo>
                  <a:pt x="116593" y="74400"/>
                </a:lnTo>
                <a:lnTo>
                  <a:pt x="116788" y="74400"/>
                </a:lnTo>
                <a:lnTo>
                  <a:pt x="116788" y="74400"/>
                </a:lnTo>
                <a:lnTo>
                  <a:pt x="116788" y="73745"/>
                </a:lnTo>
                <a:lnTo>
                  <a:pt x="116788" y="73745"/>
                </a:lnTo>
                <a:lnTo>
                  <a:pt x="116982" y="73745"/>
                </a:lnTo>
                <a:lnTo>
                  <a:pt x="116982" y="74400"/>
                </a:lnTo>
                <a:lnTo>
                  <a:pt x="116982" y="74400"/>
                </a:lnTo>
                <a:lnTo>
                  <a:pt x="116982" y="74400"/>
                </a:lnTo>
                <a:lnTo>
                  <a:pt x="116982" y="74400"/>
                </a:lnTo>
                <a:lnTo>
                  <a:pt x="116982" y="74400"/>
                </a:lnTo>
                <a:lnTo>
                  <a:pt x="117177" y="74400"/>
                </a:lnTo>
                <a:lnTo>
                  <a:pt x="117177" y="74400"/>
                </a:lnTo>
                <a:lnTo>
                  <a:pt x="117177" y="74400"/>
                </a:lnTo>
                <a:lnTo>
                  <a:pt x="117177" y="74400"/>
                </a:lnTo>
                <a:lnTo>
                  <a:pt x="117372" y="74400"/>
                </a:lnTo>
                <a:lnTo>
                  <a:pt x="117372" y="74400"/>
                </a:lnTo>
                <a:lnTo>
                  <a:pt x="117372" y="74400"/>
                </a:lnTo>
                <a:lnTo>
                  <a:pt x="117372" y="74400"/>
                </a:lnTo>
                <a:lnTo>
                  <a:pt x="117372" y="74836"/>
                </a:lnTo>
                <a:lnTo>
                  <a:pt x="117372" y="74836"/>
                </a:lnTo>
                <a:lnTo>
                  <a:pt x="117372" y="74836"/>
                </a:lnTo>
                <a:lnTo>
                  <a:pt x="117664" y="74836"/>
                </a:lnTo>
                <a:lnTo>
                  <a:pt x="117664" y="74836"/>
                </a:lnTo>
                <a:lnTo>
                  <a:pt x="117664" y="74836"/>
                </a:lnTo>
                <a:lnTo>
                  <a:pt x="117664" y="75272"/>
                </a:lnTo>
                <a:lnTo>
                  <a:pt x="117664" y="75272"/>
                </a:lnTo>
                <a:lnTo>
                  <a:pt x="117664" y="75272"/>
                </a:lnTo>
                <a:lnTo>
                  <a:pt x="117858" y="75272"/>
                </a:lnTo>
                <a:lnTo>
                  <a:pt x="117858" y="75272"/>
                </a:lnTo>
                <a:lnTo>
                  <a:pt x="117664" y="75272"/>
                </a:lnTo>
                <a:lnTo>
                  <a:pt x="117664" y="75272"/>
                </a:lnTo>
                <a:lnTo>
                  <a:pt x="117664" y="75272"/>
                </a:lnTo>
                <a:lnTo>
                  <a:pt x="117664" y="75272"/>
                </a:lnTo>
                <a:lnTo>
                  <a:pt x="117858" y="75272"/>
                </a:lnTo>
                <a:lnTo>
                  <a:pt x="117858" y="75272"/>
                </a:lnTo>
                <a:lnTo>
                  <a:pt x="117858" y="75272"/>
                </a:lnTo>
                <a:lnTo>
                  <a:pt x="117858" y="75272"/>
                </a:lnTo>
                <a:lnTo>
                  <a:pt x="118053" y="75272"/>
                </a:lnTo>
                <a:lnTo>
                  <a:pt x="118053" y="75272"/>
                </a:lnTo>
                <a:lnTo>
                  <a:pt x="118053" y="75709"/>
                </a:lnTo>
                <a:lnTo>
                  <a:pt x="118053" y="75709"/>
                </a:lnTo>
                <a:lnTo>
                  <a:pt x="118248" y="75709"/>
                </a:lnTo>
                <a:lnTo>
                  <a:pt x="118248" y="75709"/>
                </a:lnTo>
                <a:lnTo>
                  <a:pt x="118248" y="75709"/>
                </a:lnTo>
                <a:lnTo>
                  <a:pt x="118248" y="75709"/>
                </a:lnTo>
                <a:lnTo>
                  <a:pt x="118248" y="75709"/>
                </a:lnTo>
                <a:lnTo>
                  <a:pt x="118248" y="75709"/>
                </a:lnTo>
                <a:lnTo>
                  <a:pt x="118248" y="75709"/>
                </a:lnTo>
                <a:lnTo>
                  <a:pt x="118248" y="75709"/>
                </a:lnTo>
                <a:lnTo>
                  <a:pt x="118442" y="75709"/>
                </a:lnTo>
                <a:lnTo>
                  <a:pt x="118442" y="75709"/>
                </a:lnTo>
                <a:lnTo>
                  <a:pt x="118442" y="75709"/>
                </a:lnTo>
                <a:lnTo>
                  <a:pt x="118442" y="75709"/>
                </a:lnTo>
                <a:lnTo>
                  <a:pt x="118734" y="75709"/>
                </a:lnTo>
                <a:lnTo>
                  <a:pt x="118734" y="75709"/>
                </a:lnTo>
                <a:lnTo>
                  <a:pt x="118734" y="75709"/>
                </a:lnTo>
                <a:lnTo>
                  <a:pt x="118734" y="75709"/>
                </a:lnTo>
                <a:lnTo>
                  <a:pt x="118734" y="75709"/>
                </a:lnTo>
                <a:lnTo>
                  <a:pt x="118734" y="75709"/>
                </a:lnTo>
                <a:lnTo>
                  <a:pt x="118734" y="75709"/>
                </a:lnTo>
                <a:lnTo>
                  <a:pt x="118734" y="76145"/>
                </a:lnTo>
                <a:lnTo>
                  <a:pt x="118734" y="76145"/>
                </a:lnTo>
                <a:lnTo>
                  <a:pt x="118929" y="76145"/>
                </a:lnTo>
                <a:lnTo>
                  <a:pt x="118929" y="76145"/>
                </a:lnTo>
                <a:lnTo>
                  <a:pt x="118929" y="76145"/>
                </a:lnTo>
                <a:lnTo>
                  <a:pt x="118929" y="76145"/>
                </a:lnTo>
                <a:lnTo>
                  <a:pt x="118929" y="76800"/>
                </a:lnTo>
                <a:lnTo>
                  <a:pt x="118929" y="76800"/>
                </a:lnTo>
                <a:lnTo>
                  <a:pt x="118929" y="76145"/>
                </a:lnTo>
                <a:lnTo>
                  <a:pt x="119124" y="76145"/>
                </a:lnTo>
                <a:lnTo>
                  <a:pt x="119124" y="76145"/>
                </a:lnTo>
                <a:lnTo>
                  <a:pt x="119124" y="76800"/>
                </a:lnTo>
                <a:lnTo>
                  <a:pt x="119124" y="76800"/>
                </a:lnTo>
                <a:lnTo>
                  <a:pt x="119318" y="76800"/>
                </a:lnTo>
                <a:lnTo>
                  <a:pt x="119318" y="76800"/>
                </a:lnTo>
                <a:lnTo>
                  <a:pt x="119318" y="76800"/>
                </a:lnTo>
                <a:lnTo>
                  <a:pt x="119318" y="76800"/>
                </a:lnTo>
                <a:lnTo>
                  <a:pt x="119318" y="76800"/>
                </a:lnTo>
                <a:lnTo>
                  <a:pt x="119318" y="76800"/>
                </a:lnTo>
                <a:lnTo>
                  <a:pt x="119513" y="76800"/>
                </a:lnTo>
                <a:lnTo>
                  <a:pt x="119513" y="76800"/>
                </a:lnTo>
                <a:lnTo>
                  <a:pt x="119513" y="76800"/>
                </a:lnTo>
                <a:lnTo>
                  <a:pt x="119513" y="76800"/>
                </a:lnTo>
                <a:lnTo>
                  <a:pt x="119513" y="76800"/>
                </a:lnTo>
                <a:lnTo>
                  <a:pt x="119805" y="76800"/>
                </a:lnTo>
                <a:lnTo>
                  <a:pt x="119805" y="76800"/>
                </a:lnTo>
                <a:lnTo>
                  <a:pt x="119805" y="77236"/>
                </a:lnTo>
                <a:lnTo>
                  <a:pt x="119513" y="77236"/>
                </a:lnTo>
                <a:lnTo>
                  <a:pt x="119513" y="77236"/>
                </a:lnTo>
                <a:lnTo>
                  <a:pt x="119513" y="77236"/>
                </a:lnTo>
                <a:lnTo>
                  <a:pt x="119513" y="77236"/>
                </a:lnTo>
                <a:lnTo>
                  <a:pt x="119513" y="77236"/>
                </a:lnTo>
                <a:lnTo>
                  <a:pt x="119513" y="77672"/>
                </a:lnTo>
                <a:lnTo>
                  <a:pt x="119513" y="77672"/>
                </a:lnTo>
                <a:lnTo>
                  <a:pt x="119513" y="77672"/>
                </a:lnTo>
                <a:lnTo>
                  <a:pt x="119513" y="77672"/>
                </a:lnTo>
                <a:lnTo>
                  <a:pt x="119513" y="77672"/>
                </a:lnTo>
                <a:lnTo>
                  <a:pt x="119805" y="77672"/>
                </a:lnTo>
                <a:lnTo>
                  <a:pt x="119805" y="78109"/>
                </a:lnTo>
                <a:lnTo>
                  <a:pt x="119513" y="78109"/>
                </a:lnTo>
                <a:lnTo>
                  <a:pt x="119513" y="78109"/>
                </a:lnTo>
                <a:lnTo>
                  <a:pt x="119513" y="78109"/>
                </a:lnTo>
                <a:lnTo>
                  <a:pt x="119513" y="78545"/>
                </a:lnTo>
                <a:lnTo>
                  <a:pt x="119513" y="78545"/>
                </a:lnTo>
                <a:lnTo>
                  <a:pt x="119513" y="78545"/>
                </a:lnTo>
                <a:lnTo>
                  <a:pt x="119513" y="79200"/>
                </a:lnTo>
                <a:lnTo>
                  <a:pt x="119513" y="79200"/>
                </a:lnTo>
                <a:lnTo>
                  <a:pt x="119513" y="79200"/>
                </a:lnTo>
                <a:lnTo>
                  <a:pt x="119513" y="79200"/>
                </a:lnTo>
                <a:lnTo>
                  <a:pt x="119513" y="79636"/>
                </a:lnTo>
                <a:lnTo>
                  <a:pt x="119513" y="79636"/>
                </a:lnTo>
                <a:lnTo>
                  <a:pt x="119513" y="79636"/>
                </a:lnTo>
                <a:lnTo>
                  <a:pt x="119513" y="79636"/>
                </a:lnTo>
                <a:lnTo>
                  <a:pt x="119513" y="79636"/>
                </a:lnTo>
                <a:lnTo>
                  <a:pt x="119513" y="79636"/>
                </a:lnTo>
                <a:lnTo>
                  <a:pt x="119513" y="79636"/>
                </a:lnTo>
                <a:lnTo>
                  <a:pt x="119513" y="80072"/>
                </a:lnTo>
                <a:lnTo>
                  <a:pt x="119805" y="80072"/>
                </a:lnTo>
                <a:lnTo>
                  <a:pt x="119805" y="80072"/>
                </a:lnTo>
                <a:lnTo>
                  <a:pt x="119513" y="80072"/>
                </a:lnTo>
                <a:lnTo>
                  <a:pt x="119513" y="80072"/>
                </a:lnTo>
                <a:lnTo>
                  <a:pt x="119805" y="80072"/>
                </a:lnTo>
                <a:lnTo>
                  <a:pt x="119805" y="80509"/>
                </a:lnTo>
                <a:lnTo>
                  <a:pt x="119805" y="80509"/>
                </a:lnTo>
                <a:lnTo>
                  <a:pt x="119805" y="80509"/>
                </a:lnTo>
                <a:lnTo>
                  <a:pt x="119805" y="80509"/>
                </a:lnTo>
                <a:lnTo>
                  <a:pt x="119805" y="80509"/>
                </a:lnTo>
                <a:lnTo>
                  <a:pt x="120000" y="80509"/>
                </a:lnTo>
                <a:lnTo>
                  <a:pt x="120000" y="80945"/>
                </a:lnTo>
                <a:lnTo>
                  <a:pt x="119805" y="80945"/>
                </a:lnTo>
                <a:lnTo>
                  <a:pt x="119805" y="80945"/>
                </a:lnTo>
                <a:lnTo>
                  <a:pt x="119805" y="80945"/>
                </a:lnTo>
                <a:lnTo>
                  <a:pt x="119805" y="80945"/>
                </a:lnTo>
                <a:lnTo>
                  <a:pt x="119805" y="80945"/>
                </a:lnTo>
                <a:lnTo>
                  <a:pt x="119513" y="80945"/>
                </a:lnTo>
                <a:lnTo>
                  <a:pt x="119513" y="80945"/>
                </a:lnTo>
                <a:lnTo>
                  <a:pt x="119513" y="81600"/>
                </a:lnTo>
                <a:lnTo>
                  <a:pt x="119513" y="81600"/>
                </a:lnTo>
                <a:lnTo>
                  <a:pt x="119805" y="81600"/>
                </a:lnTo>
                <a:lnTo>
                  <a:pt x="119805" y="81600"/>
                </a:lnTo>
                <a:lnTo>
                  <a:pt x="119805" y="81600"/>
                </a:lnTo>
                <a:lnTo>
                  <a:pt x="120000" y="81600"/>
                </a:lnTo>
                <a:lnTo>
                  <a:pt x="120000" y="81600"/>
                </a:lnTo>
                <a:lnTo>
                  <a:pt x="120000" y="81600"/>
                </a:lnTo>
                <a:lnTo>
                  <a:pt x="119805" y="81600"/>
                </a:lnTo>
                <a:lnTo>
                  <a:pt x="119805" y="82036"/>
                </a:lnTo>
                <a:lnTo>
                  <a:pt x="119805" y="82036"/>
                </a:lnTo>
                <a:lnTo>
                  <a:pt x="119805" y="82036"/>
                </a:lnTo>
                <a:lnTo>
                  <a:pt x="119805" y="82036"/>
                </a:lnTo>
                <a:lnTo>
                  <a:pt x="119805" y="82472"/>
                </a:lnTo>
                <a:lnTo>
                  <a:pt x="119805" y="82472"/>
                </a:lnTo>
                <a:lnTo>
                  <a:pt x="119513" y="82472"/>
                </a:lnTo>
                <a:lnTo>
                  <a:pt x="119513" y="82472"/>
                </a:lnTo>
                <a:lnTo>
                  <a:pt x="119513" y="82472"/>
                </a:lnTo>
                <a:lnTo>
                  <a:pt x="119513" y="82472"/>
                </a:lnTo>
                <a:lnTo>
                  <a:pt x="119513" y="82472"/>
                </a:lnTo>
                <a:lnTo>
                  <a:pt x="119513" y="82472"/>
                </a:lnTo>
                <a:lnTo>
                  <a:pt x="119513" y="82909"/>
                </a:lnTo>
                <a:lnTo>
                  <a:pt x="119318" y="82909"/>
                </a:lnTo>
                <a:lnTo>
                  <a:pt x="119318" y="82909"/>
                </a:lnTo>
                <a:lnTo>
                  <a:pt x="119318" y="82909"/>
                </a:lnTo>
                <a:lnTo>
                  <a:pt x="119318" y="82909"/>
                </a:lnTo>
                <a:lnTo>
                  <a:pt x="119318" y="82909"/>
                </a:lnTo>
                <a:lnTo>
                  <a:pt x="119318" y="82909"/>
                </a:lnTo>
                <a:lnTo>
                  <a:pt x="119124" y="82909"/>
                </a:lnTo>
                <a:lnTo>
                  <a:pt x="119124" y="82909"/>
                </a:lnTo>
                <a:lnTo>
                  <a:pt x="119124" y="83345"/>
                </a:lnTo>
                <a:lnTo>
                  <a:pt x="119124" y="83345"/>
                </a:lnTo>
                <a:lnTo>
                  <a:pt x="119124" y="83345"/>
                </a:lnTo>
                <a:lnTo>
                  <a:pt x="118929" y="83345"/>
                </a:lnTo>
                <a:lnTo>
                  <a:pt x="118929" y="83345"/>
                </a:lnTo>
                <a:lnTo>
                  <a:pt x="118929" y="83345"/>
                </a:lnTo>
                <a:lnTo>
                  <a:pt x="118929" y="83345"/>
                </a:lnTo>
                <a:lnTo>
                  <a:pt x="118929" y="83345"/>
                </a:lnTo>
                <a:lnTo>
                  <a:pt x="118734" y="83345"/>
                </a:lnTo>
                <a:lnTo>
                  <a:pt x="118734" y="83345"/>
                </a:lnTo>
                <a:lnTo>
                  <a:pt x="118734" y="83345"/>
                </a:lnTo>
                <a:lnTo>
                  <a:pt x="118734" y="84000"/>
                </a:lnTo>
                <a:lnTo>
                  <a:pt x="118734" y="84000"/>
                </a:lnTo>
                <a:lnTo>
                  <a:pt x="118734" y="84000"/>
                </a:lnTo>
                <a:lnTo>
                  <a:pt x="118442" y="84000"/>
                </a:lnTo>
                <a:lnTo>
                  <a:pt x="118442" y="84000"/>
                </a:lnTo>
                <a:lnTo>
                  <a:pt x="118442" y="84000"/>
                </a:lnTo>
                <a:lnTo>
                  <a:pt x="118248" y="84000"/>
                </a:lnTo>
                <a:lnTo>
                  <a:pt x="118248" y="84000"/>
                </a:lnTo>
                <a:lnTo>
                  <a:pt x="118248" y="84000"/>
                </a:lnTo>
                <a:lnTo>
                  <a:pt x="118248" y="84436"/>
                </a:lnTo>
                <a:lnTo>
                  <a:pt x="118248" y="84436"/>
                </a:lnTo>
                <a:lnTo>
                  <a:pt x="118248" y="84436"/>
                </a:lnTo>
                <a:lnTo>
                  <a:pt x="118248" y="84436"/>
                </a:lnTo>
                <a:lnTo>
                  <a:pt x="118248" y="84436"/>
                </a:lnTo>
                <a:lnTo>
                  <a:pt x="118053" y="84436"/>
                </a:lnTo>
                <a:lnTo>
                  <a:pt x="118053" y="84436"/>
                </a:lnTo>
                <a:lnTo>
                  <a:pt x="118053" y="84436"/>
                </a:lnTo>
                <a:lnTo>
                  <a:pt x="118053" y="84436"/>
                </a:lnTo>
                <a:lnTo>
                  <a:pt x="118053" y="84436"/>
                </a:lnTo>
                <a:lnTo>
                  <a:pt x="118053" y="84436"/>
                </a:lnTo>
                <a:lnTo>
                  <a:pt x="117858" y="84436"/>
                </a:lnTo>
                <a:lnTo>
                  <a:pt x="117858" y="84436"/>
                </a:lnTo>
                <a:lnTo>
                  <a:pt x="117858" y="84872"/>
                </a:lnTo>
                <a:lnTo>
                  <a:pt x="117858" y="84872"/>
                </a:lnTo>
                <a:lnTo>
                  <a:pt x="117858" y="84872"/>
                </a:lnTo>
                <a:lnTo>
                  <a:pt x="117664" y="84872"/>
                </a:lnTo>
                <a:lnTo>
                  <a:pt x="117664" y="84872"/>
                </a:lnTo>
                <a:lnTo>
                  <a:pt x="117664" y="84872"/>
                </a:lnTo>
                <a:lnTo>
                  <a:pt x="117664" y="84872"/>
                </a:lnTo>
                <a:lnTo>
                  <a:pt x="117664" y="84436"/>
                </a:lnTo>
                <a:lnTo>
                  <a:pt x="117664" y="84436"/>
                </a:lnTo>
                <a:lnTo>
                  <a:pt x="117372" y="84436"/>
                </a:lnTo>
                <a:lnTo>
                  <a:pt x="117372" y="84436"/>
                </a:lnTo>
                <a:lnTo>
                  <a:pt x="117372" y="84436"/>
                </a:lnTo>
                <a:lnTo>
                  <a:pt x="117177" y="84436"/>
                </a:lnTo>
                <a:lnTo>
                  <a:pt x="117177" y="84436"/>
                </a:lnTo>
                <a:lnTo>
                  <a:pt x="117177" y="84436"/>
                </a:lnTo>
                <a:lnTo>
                  <a:pt x="117177" y="84436"/>
                </a:lnTo>
                <a:lnTo>
                  <a:pt x="117177" y="84436"/>
                </a:lnTo>
                <a:lnTo>
                  <a:pt x="116982" y="84436"/>
                </a:lnTo>
                <a:lnTo>
                  <a:pt x="116982" y="84436"/>
                </a:lnTo>
                <a:lnTo>
                  <a:pt x="116982" y="84436"/>
                </a:lnTo>
                <a:lnTo>
                  <a:pt x="116982" y="84872"/>
                </a:lnTo>
                <a:lnTo>
                  <a:pt x="116982" y="84872"/>
                </a:lnTo>
                <a:lnTo>
                  <a:pt x="116788" y="84872"/>
                </a:lnTo>
                <a:lnTo>
                  <a:pt x="116788" y="84872"/>
                </a:lnTo>
                <a:lnTo>
                  <a:pt x="116788" y="84872"/>
                </a:lnTo>
                <a:lnTo>
                  <a:pt x="116593" y="84872"/>
                </a:lnTo>
                <a:lnTo>
                  <a:pt x="116593" y="84872"/>
                </a:lnTo>
                <a:lnTo>
                  <a:pt x="116593" y="84872"/>
                </a:lnTo>
                <a:lnTo>
                  <a:pt x="116593" y="84872"/>
                </a:lnTo>
                <a:lnTo>
                  <a:pt x="116593" y="84872"/>
                </a:lnTo>
                <a:lnTo>
                  <a:pt x="116593" y="84872"/>
                </a:lnTo>
                <a:lnTo>
                  <a:pt x="116399" y="84872"/>
                </a:lnTo>
                <a:lnTo>
                  <a:pt x="116399" y="84872"/>
                </a:lnTo>
                <a:lnTo>
                  <a:pt x="116399" y="85309"/>
                </a:lnTo>
                <a:lnTo>
                  <a:pt x="116399" y="85309"/>
                </a:lnTo>
                <a:lnTo>
                  <a:pt x="116399" y="85309"/>
                </a:lnTo>
                <a:lnTo>
                  <a:pt x="116107" y="85309"/>
                </a:lnTo>
                <a:lnTo>
                  <a:pt x="116107" y="85309"/>
                </a:lnTo>
                <a:lnTo>
                  <a:pt x="116107" y="85309"/>
                </a:lnTo>
                <a:lnTo>
                  <a:pt x="116107" y="85309"/>
                </a:lnTo>
                <a:lnTo>
                  <a:pt x="115912" y="85309"/>
                </a:lnTo>
                <a:lnTo>
                  <a:pt x="115912" y="85309"/>
                </a:lnTo>
                <a:lnTo>
                  <a:pt x="115912" y="85309"/>
                </a:lnTo>
                <a:lnTo>
                  <a:pt x="115912" y="85309"/>
                </a:lnTo>
                <a:lnTo>
                  <a:pt x="115912" y="85745"/>
                </a:lnTo>
                <a:lnTo>
                  <a:pt x="115912" y="85745"/>
                </a:lnTo>
                <a:lnTo>
                  <a:pt x="115717" y="85745"/>
                </a:lnTo>
                <a:lnTo>
                  <a:pt x="115717" y="85745"/>
                </a:lnTo>
                <a:lnTo>
                  <a:pt x="115717" y="85745"/>
                </a:lnTo>
                <a:lnTo>
                  <a:pt x="115717" y="85745"/>
                </a:lnTo>
                <a:lnTo>
                  <a:pt x="115717" y="85745"/>
                </a:lnTo>
                <a:lnTo>
                  <a:pt x="115523" y="85745"/>
                </a:lnTo>
                <a:lnTo>
                  <a:pt x="115523" y="85745"/>
                </a:lnTo>
                <a:lnTo>
                  <a:pt x="115523" y="85745"/>
                </a:lnTo>
                <a:lnTo>
                  <a:pt x="115523" y="85745"/>
                </a:lnTo>
                <a:lnTo>
                  <a:pt x="115523" y="86400"/>
                </a:lnTo>
                <a:lnTo>
                  <a:pt x="115328" y="86400"/>
                </a:lnTo>
                <a:lnTo>
                  <a:pt x="115328" y="86400"/>
                </a:lnTo>
                <a:lnTo>
                  <a:pt x="115328" y="86400"/>
                </a:lnTo>
                <a:lnTo>
                  <a:pt x="115328" y="86400"/>
                </a:lnTo>
                <a:lnTo>
                  <a:pt x="115328" y="86400"/>
                </a:lnTo>
                <a:lnTo>
                  <a:pt x="115328" y="86400"/>
                </a:lnTo>
                <a:lnTo>
                  <a:pt x="115328" y="86836"/>
                </a:lnTo>
                <a:lnTo>
                  <a:pt x="115328" y="86836"/>
                </a:lnTo>
                <a:lnTo>
                  <a:pt x="115328" y="86836"/>
                </a:lnTo>
                <a:lnTo>
                  <a:pt x="115328" y="86836"/>
                </a:lnTo>
                <a:lnTo>
                  <a:pt x="115328" y="86836"/>
                </a:lnTo>
                <a:lnTo>
                  <a:pt x="115328" y="87272"/>
                </a:lnTo>
                <a:lnTo>
                  <a:pt x="115328" y="87272"/>
                </a:lnTo>
                <a:lnTo>
                  <a:pt x="115328" y="87272"/>
                </a:lnTo>
                <a:lnTo>
                  <a:pt x="115328" y="86836"/>
                </a:lnTo>
                <a:lnTo>
                  <a:pt x="115036" y="86836"/>
                </a:lnTo>
                <a:lnTo>
                  <a:pt x="115036" y="87272"/>
                </a:lnTo>
                <a:lnTo>
                  <a:pt x="115036" y="87272"/>
                </a:lnTo>
                <a:lnTo>
                  <a:pt x="115036" y="87272"/>
                </a:lnTo>
                <a:lnTo>
                  <a:pt x="115036" y="87272"/>
                </a:lnTo>
                <a:lnTo>
                  <a:pt x="115036" y="87272"/>
                </a:lnTo>
                <a:lnTo>
                  <a:pt x="115036" y="87272"/>
                </a:lnTo>
                <a:lnTo>
                  <a:pt x="114841" y="87272"/>
                </a:lnTo>
                <a:lnTo>
                  <a:pt x="114841" y="87272"/>
                </a:lnTo>
                <a:lnTo>
                  <a:pt x="114841" y="87272"/>
                </a:lnTo>
                <a:lnTo>
                  <a:pt x="114841" y="87272"/>
                </a:lnTo>
                <a:lnTo>
                  <a:pt x="114647" y="87272"/>
                </a:lnTo>
                <a:lnTo>
                  <a:pt x="114647" y="87272"/>
                </a:lnTo>
                <a:lnTo>
                  <a:pt x="114647" y="87272"/>
                </a:lnTo>
                <a:lnTo>
                  <a:pt x="114647" y="87709"/>
                </a:lnTo>
                <a:lnTo>
                  <a:pt x="114647" y="87709"/>
                </a:lnTo>
                <a:lnTo>
                  <a:pt x="114647" y="87709"/>
                </a:lnTo>
                <a:lnTo>
                  <a:pt x="114647" y="87709"/>
                </a:lnTo>
                <a:lnTo>
                  <a:pt x="114647" y="87709"/>
                </a:lnTo>
                <a:lnTo>
                  <a:pt x="114647" y="88145"/>
                </a:lnTo>
                <a:lnTo>
                  <a:pt x="114647" y="88145"/>
                </a:lnTo>
                <a:lnTo>
                  <a:pt x="114647" y="88145"/>
                </a:lnTo>
                <a:lnTo>
                  <a:pt x="114647" y="87709"/>
                </a:lnTo>
                <a:lnTo>
                  <a:pt x="114452" y="87709"/>
                </a:lnTo>
                <a:lnTo>
                  <a:pt x="114452" y="87709"/>
                </a:lnTo>
                <a:lnTo>
                  <a:pt x="114452" y="88145"/>
                </a:lnTo>
                <a:lnTo>
                  <a:pt x="114452" y="88145"/>
                </a:lnTo>
                <a:lnTo>
                  <a:pt x="114452" y="88145"/>
                </a:lnTo>
                <a:lnTo>
                  <a:pt x="114452" y="88145"/>
                </a:lnTo>
                <a:lnTo>
                  <a:pt x="114452" y="88145"/>
                </a:lnTo>
                <a:lnTo>
                  <a:pt x="114452" y="88145"/>
                </a:lnTo>
                <a:lnTo>
                  <a:pt x="114257" y="88145"/>
                </a:lnTo>
                <a:lnTo>
                  <a:pt x="114257" y="88145"/>
                </a:lnTo>
                <a:lnTo>
                  <a:pt x="114257" y="88145"/>
                </a:lnTo>
                <a:lnTo>
                  <a:pt x="114257" y="88145"/>
                </a:lnTo>
                <a:lnTo>
                  <a:pt x="113965" y="88145"/>
                </a:lnTo>
                <a:lnTo>
                  <a:pt x="113965" y="88145"/>
                </a:lnTo>
                <a:lnTo>
                  <a:pt x="113965" y="88800"/>
                </a:lnTo>
                <a:lnTo>
                  <a:pt x="113965" y="88800"/>
                </a:lnTo>
                <a:lnTo>
                  <a:pt x="113965" y="88800"/>
                </a:lnTo>
                <a:lnTo>
                  <a:pt x="113965" y="88800"/>
                </a:lnTo>
                <a:lnTo>
                  <a:pt x="113965" y="88800"/>
                </a:lnTo>
                <a:lnTo>
                  <a:pt x="113771" y="88800"/>
                </a:lnTo>
                <a:lnTo>
                  <a:pt x="113771" y="89236"/>
                </a:lnTo>
                <a:lnTo>
                  <a:pt x="113771" y="89236"/>
                </a:lnTo>
                <a:lnTo>
                  <a:pt x="113771" y="89236"/>
                </a:lnTo>
                <a:lnTo>
                  <a:pt x="113771" y="89236"/>
                </a:lnTo>
                <a:lnTo>
                  <a:pt x="113771" y="89236"/>
                </a:lnTo>
                <a:lnTo>
                  <a:pt x="113576" y="89236"/>
                </a:lnTo>
                <a:lnTo>
                  <a:pt x="113576" y="89236"/>
                </a:lnTo>
                <a:lnTo>
                  <a:pt x="113576" y="89236"/>
                </a:lnTo>
                <a:lnTo>
                  <a:pt x="113576" y="89236"/>
                </a:lnTo>
                <a:lnTo>
                  <a:pt x="113381" y="89236"/>
                </a:lnTo>
                <a:lnTo>
                  <a:pt x="113381" y="89236"/>
                </a:lnTo>
                <a:lnTo>
                  <a:pt x="113381" y="89236"/>
                </a:lnTo>
                <a:lnTo>
                  <a:pt x="113381" y="89236"/>
                </a:lnTo>
                <a:lnTo>
                  <a:pt x="113381" y="89236"/>
                </a:lnTo>
                <a:lnTo>
                  <a:pt x="113187" y="89236"/>
                </a:lnTo>
                <a:lnTo>
                  <a:pt x="113187" y="89236"/>
                </a:lnTo>
                <a:lnTo>
                  <a:pt x="113187" y="89236"/>
                </a:lnTo>
                <a:lnTo>
                  <a:pt x="113187" y="89236"/>
                </a:lnTo>
                <a:lnTo>
                  <a:pt x="112895" y="89236"/>
                </a:lnTo>
                <a:lnTo>
                  <a:pt x="112895" y="89236"/>
                </a:lnTo>
                <a:lnTo>
                  <a:pt x="112895" y="89236"/>
                </a:lnTo>
                <a:lnTo>
                  <a:pt x="112895" y="89236"/>
                </a:lnTo>
                <a:lnTo>
                  <a:pt x="112700" y="89236"/>
                </a:lnTo>
                <a:lnTo>
                  <a:pt x="112700" y="89236"/>
                </a:lnTo>
                <a:lnTo>
                  <a:pt x="112700" y="89236"/>
                </a:lnTo>
                <a:lnTo>
                  <a:pt x="112700" y="89236"/>
                </a:lnTo>
                <a:lnTo>
                  <a:pt x="112700" y="89236"/>
                </a:lnTo>
                <a:lnTo>
                  <a:pt x="112700" y="89236"/>
                </a:lnTo>
                <a:lnTo>
                  <a:pt x="112506" y="89236"/>
                </a:lnTo>
                <a:lnTo>
                  <a:pt x="112506" y="89236"/>
                </a:lnTo>
                <a:lnTo>
                  <a:pt x="112506" y="89236"/>
                </a:lnTo>
                <a:lnTo>
                  <a:pt x="112506" y="89236"/>
                </a:lnTo>
                <a:lnTo>
                  <a:pt x="112311" y="89236"/>
                </a:lnTo>
                <a:lnTo>
                  <a:pt x="112311" y="89236"/>
                </a:lnTo>
                <a:lnTo>
                  <a:pt x="112311" y="89236"/>
                </a:lnTo>
                <a:lnTo>
                  <a:pt x="112311" y="89236"/>
                </a:lnTo>
                <a:lnTo>
                  <a:pt x="112311" y="89236"/>
                </a:lnTo>
                <a:lnTo>
                  <a:pt x="112116" y="89236"/>
                </a:lnTo>
                <a:lnTo>
                  <a:pt x="112116" y="89236"/>
                </a:lnTo>
                <a:lnTo>
                  <a:pt x="112116" y="89236"/>
                </a:lnTo>
                <a:lnTo>
                  <a:pt x="112116" y="89236"/>
                </a:lnTo>
                <a:lnTo>
                  <a:pt x="111824" y="89236"/>
                </a:lnTo>
                <a:lnTo>
                  <a:pt x="111824" y="89236"/>
                </a:lnTo>
                <a:lnTo>
                  <a:pt x="111824" y="89236"/>
                </a:lnTo>
                <a:lnTo>
                  <a:pt x="111824" y="89236"/>
                </a:lnTo>
                <a:lnTo>
                  <a:pt x="111630" y="89236"/>
                </a:lnTo>
                <a:lnTo>
                  <a:pt x="111630" y="89236"/>
                </a:lnTo>
                <a:lnTo>
                  <a:pt x="111630" y="89236"/>
                </a:lnTo>
                <a:lnTo>
                  <a:pt x="111630" y="89236"/>
                </a:lnTo>
                <a:lnTo>
                  <a:pt x="111435" y="89236"/>
                </a:lnTo>
                <a:lnTo>
                  <a:pt x="111435" y="89672"/>
                </a:lnTo>
                <a:lnTo>
                  <a:pt x="111435" y="89672"/>
                </a:lnTo>
                <a:lnTo>
                  <a:pt x="111435" y="89672"/>
                </a:lnTo>
                <a:lnTo>
                  <a:pt x="111435" y="89672"/>
                </a:lnTo>
                <a:lnTo>
                  <a:pt x="111240" y="89672"/>
                </a:lnTo>
                <a:lnTo>
                  <a:pt x="111240" y="89672"/>
                </a:lnTo>
                <a:lnTo>
                  <a:pt x="111240" y="89672"/>
                </a:lnTo>
                <a:lnTo>
                  <a:pt x="111240" y="89672"/>
                </a:lnTo>
                <a:lnTo>
                  <a:pt x="111240" y="89236"/>
                </a:lnTo>
                <a:lnTo>
                  <a:pt x="111240" y="89236"/>
                </a:lnTo>
                <a:lnTo>
                  <a:pt x="111046" y="89236"/>
                </a:lnTo>
                <a:lnTo>
                  <a:pt x="111046" y="89236"/>
                </a:lnTo>
                <a:lnTo>
                  <a:pt x="111046" y="89236"/>
                </a:lnTo>
                <a:lnTo>
                  <a:pt x="111046" y="89236"/>
                </a:lnTo>
                <a:lnTo>
                  <a:pt x="111046" y="89236"/>
                </a:lnTo>
                <a:lnTo>
                  <a:pt x="110754" y="89236"/>
                </a:lnTo>
                <a:lnTo>
                  <a:pt x="110754" y="89236"/>
                </a:lnTo>
                <a:lnTo>
                  <a:pt x="110754" y="89236"/>
                </a:lnTo>
                <a:lnTo>
                  <a:pt x="110754" y="89236"/>
                </a:lnTo>
                <a:lnTo>
                  <a:pt x="110754" y="89236"/>
                </a:lnTo>
                <a:lnTo>
                  <a:pt x="110559" y="89236"/>
                </a:lnTo>
                <a:lnTo>
                  <a:pt x="110559" y="89236"/>
                </a:lnTo>
                <a:lnTo>
                  <a:pt x="110559" y="89236"/>
                </a:lnTo>
                <a:lnTo>
                  <a:pt x="110364" y="89236"/>
                </a:lnTo>
                <a:lnTo>
                  <a:pt x="110364" y="89236"/>
                </a:lnTo>
                <a:lnTo>
                  <a:pt x="110364" y="89236"/>
                </a:lnTo>
                <a:lnTo>
                  <a:pt x="110364" y="89236"/>
                </a:lnTo>
                <a:lnTo>
                  <a:pt x="110364" y="89236"/>
                </a:lnTo>
                <a:lnTo>
                  <a:pt x="110170" y="89236"/>
                </a:lnTo>
                <a:lnTo>
                  <a:pt x="110170" y="89236"/>
                </a:lnTo>
                <a:lnTo>
                  <a:pt x="110170" y="89236"/>
                </a:lnTo>
                <a:lnTo>
                  <a:pt x="110170" y="89236"/>
                </a:lnTo>
                <a:lnTo>
                  <a:pt x="109975" y="89236"/>
                </a:lnTo>
                <a:lnTo>
                  <a:pt x="109975" y="89236"/>
                </a:lnTo>
                <a:lnTo>
                  <a:pt x="109975" y="89236"/>
                </a:lnTo>
                <a:lnTo>
                  <a:pt x="109683" y="89236"/>
                </a:lnTo>
                <a:lnTo>
                  <a:pt x="109683" y="89236"/>
                </a:lnTo>
                <a:lnTo>
                  <a:pt x="109683" y="89236"/>
                </a:lnTo>
                <a:lnTo>
                  <a:pt x="109683" y="89236"/>
                </a:lnTo>
                <a:lnTo>
                  <a:pt x="109489" y="89236"/>
                </a:lnTo>
                <a:lnTo>
                  <a:pt x="109489" y="89236"/>
                </a:lnTo>
                <a:lnTo>
                  <a:pt x="109489" y="89236"/>
                </a:lnTo>
                <a:lnTo>
                  <a:pt x="109489" y="89236"/>
                </a:lnTo>
                <a:lnTo>
                  <a:pt x="109294" y="89236"/>
                </a:lnTo>
                <a:lnTo>
                  <a:pt x="109294" y="89236"/>
                </a:lnTo>
                <a:lnTo>
                  <a:pt x="109294" y="89236"/>
                </a:lnTo>
                <a:lnTo>
                  <a:pt x="109294" y="89236"/>
                </a:lnTo>
                <a:lnTo>
                  <a:pt x="109294" y="89236"/>
                </a:lnTo>
                <a:lnTo>
                  <a:pt x="109099" y="89236"/>
                </a:lnTo>
                <a:lnTo>
                  <a:pt x="109099" y="89236"/>
                </a:lnTo>
                <a:lnTo>
                  <a:pt x="109099" y="89236"/>
                </a:lnTo>
                <a:lnTo>
                  <a:pt x="109099" y="89236"/>
                </a:lnTo>
                <a:lnTo>
                  <a:pt x="109099" y="89236"/>
                </a:lnTo>
                <a:lnTo>
                  <a:pt x="109099" y="89236"/>
                </a:lnTo>
                <a:lnTo>
                  <a:pt x="108905" y="89236"/>
                </a:lnTo>
                <a:lnTo>
                  <a:pt x="108905" y="89236"/>
                </a:lnTo>
                <a:lnTo>
                  <a:pt x="108905" y="89236"/>
                </a:lnTo>
                <a:lnTo>
                  <a:pt x="108905" y="89236"/>
                </a:lnTo>
                <a:lnTo>
                  <a:pt x="108905" y="89236"/>
                </a:lnTo>
                <a:lnTo>
                  <a:pt x="108905" y="89236"/>
                </a:lnTo>
                <a:lnTo>
                  <a:pt x="108613" y="89236"/>
                </a:lnTo>
                <a:lnTo>
                  <a:pt x="108613" y="89236"/>
                </a:lnTo>
                <a:lnTo>
                  <a:pt x="108613" y="89236"/>
                </a:lnTo>
                <a:lnTo>
                  <a:pt x="108613" y="89236"/>
                </a:lnTo>
                <a:lnTo>
                  <a:pt x="108418" y="89236"/>
                </a:lnTo>
                <a:lnTo>
                  <a:pt x="108418" y="89236"/>
                </a:lnTo>
                <a:lnTo>
                  <a:pt x="108418" y="89236"/>
                </a:lnTo>
                <a:lnTo>
                  <a:pt x="108418" y="89236"/>
                </a:lnTo>
                <a:lnTo>
                  <a:pt x="108418" y="89236"/>
                </a:lnTo>
                <a:lnTo>
                  <a:pt x="108418" y="89236"/>
                </a:lnTo>
                <a:lnTo>
                  <a:pt x="108418" y="89236"/>
                </a:lnTo>
                <a:lnTo>
                  <a:pt x="108223" y="89236"/>
                </a:lnTo>
                <a:lnTo>
                  <a:pt x="108223" y="89236"/>
                </a:lnTo>
                <a:lnTo>
                  <a:pt x="108223" y="89236"/>
                </a:lnTo>
                <a:lnTo>
                  <a:pt x="108223" y="89236"/>
                </a:lnTo>
                <a:lnTo>
                  <a:pt x="108223" y="89236"/>
                </a:lnTo>
                <a:lnTo>
                  <a:pt x="108223" y="89236"/>
                </a:lnTo>
                <a:lnTo>
                  <a:pt x="108223" y="89236"/>
                </a:lnTo>
                <a:lnTo>
                  <a:pt x="108223" y="89236"/>
                </a:lnTo>
                <a:lnTo>
                  <a:pt x="108223" y="88800"/>
                </a:lnTo>
                <a:lnTo>
                  <a:pt x="108223" y="88800"/>
                </a:lnTo>
                <a:lnTo>
                  <a:pt x="108223" y="88800"/>
                </a:lnTo>
                <a:lnTo>
                  <a:pt x="108029" y="88800"/>
                </a:lnTo>
                <a:lnTo>
                  <a:pt x="108029" y="89236"/>
                </a:lnTo>
                <a:lnTo>
                  <a:pt x="108029" y="89236"/>
                </a:lnTo>
                <a:lnTo>
                  <a:pt x="108029" y="89236"/>
                </a:lnTo>
                <a:lnTo>
                  <a:pt x="107834" y="89236"/>
                </a:lnTo>
                <a:lnTo>
                  <a:pt x="107834" y="89236"/>
                </a:lnTo>
                <a:lnTo>
                  <a:pt x="107834" y="89236"/>
                </a:lnTo>
                <a:lnTo>
                  <a:pt x="107834" y="89236"/>
                </a:lnTo>
                <a:lnTo>
                  <a:pt x="107542" y="89236"/>
                </a:lnTo>
                <a:lnTo>
                  <a:pt x="107542" y="89236"/>
                </a:lnTo>
                <a:lnTo>
                  <a:pt x="107542" y="89236"/>
                </a:lnTo>
                <a:lnTo>
                  <a:pt x="107542" y="88800"/>
                </a:lnTo>
                <a:lnTo>
                  <a:pt x="107542" y="88800"/>
                </a:lnTo>
                <a:lnTo>
                  <a:pt x="107347" y="88800"/>
                </a:lnTo>
                <a:lnTo>
                  <a:pt x="107347" y="88800"/>
                </a:lnTo>
                <a:lnTo>
                  <a:pt x="107347" y="89236"/>
                </a:lnTo>
                <a:lnTo>
                  <a:pt x="107347" y="89236"/>
                </a:lnTo>
                <a:lnTo>
                  <a:pt x="107153" y="89236"/>
                </a:lnTo>
                <a:lnTo>
                  <a:pt x="107153" y="89236"/>
                </a:lnTo>
                <a:lnTo>
                  <a:pt x="107153" y="89236"/>
                </a:lnTo>
                <a:lnTo>
                  <a:pt x="107153" y="89236"/>
                </a:lnTo>
                <a:lnTo>
                  <a:pt x="106958" y="89236"/>
                </a:lnTo>
                <a:lnTo>
                  <a:pt x="106958" y="89236"/>
                </a:lnTo>
                <a:lnTo>
                  <a:pt x="106958" y="89236"/>
                </a:lnTo>
                <a:lnTo>
                  <a:pt x="106958" y="89236"/>
                </a:lnTo>
                <a:lnTo>
                  <a:pt x="106763" y="89236"/>
                </a:lnTo>
                <a:lnTo>
                  <a:pt x="106763" y="89236"/>
                </a:lnTo>
                <a:lnTo>
                  <a:pt x="106763" y="89236"/>
                </a:lnTo>
                <a:lnTo>
                  <a:pt x="106472" y="89236"/>
                </a:lnTo>
                <a:lnTo>
                  <a:pt x="106472" y="89236"/>
                </a:lnTo>
                <a:lnTo>
                  <a:pt x="106472" y="89236"/>
                </a:lnTo>
                <a:lnTo>
                  <a:pt x="106472" y="89236"/>
                </a:lnTo>
                <a:lnTo>
                  <a:pt x="106277" y="89236"/>
                </a:lnTo>
                <a:lnTo>
                  <a:pt x="106277" y="89236"/>
                </a:lnTo>
                <a:lnTo>
                  <a:pt x="106277" y="89236"/>
                </a:lnTo>
                <a:lnTo>
                  <a:pt x="106277" y="89236"/>
                </a:lnTo>
                <a:lnTo>
                  <a:pt x="106082" y="89236"/>
                </a:lnTo>
                <a:lnTo>
                  <a:pt x="106082" y="89236"/>
                </a:lnTo>
                <a:lnTo>
                  <a:pt x="106082" y="89236"/>
                </a:lnTo>
                <a:lnTo>
                  <a:pt x="105888" y="89236"/>
                </a:lnTo>
                <a:lnTo>
                  <a:pt x="105888" y="89236"/>
                </a:lnTo>
                <a:lnTo>
                  <a:pt x="105888" y="89236"/>
                </a:lnTo>
                <a:lnTo>
                  <a:pt x="105888" y="89236"/>
                </a:lnTo>
                <a:lnTo>
                  <a:pt x="105693" y="89236"/>
                </a:lnTo>
                <a:lnTo>
                  <a:pt x="105693" y="89236"/>
                </a:lnTo>
                <a:lnTo>
                  <a:pt x="105693" y="89236"/>
                </a:lnTo>
                <a:lnTo>
                  <a:pt x="105693" y="89236"/>
                </a:lnTo>
                <a:lnTo>
                  <a:pt x="105693" y="89236"/>
                </a:lnTo>
                <a:lnTo>
                  <a:pt x="105401" y="89236"/>
                </a:lnTo>
                <a:lnTo>
                  <a:pt x="105401" y="89236"/>
                </a:lnTo>
                <a:lnTo>
                  <a:pt x="105401" y="89236"/>
                </a:lnTo>
                <a:lnTo>
                  <a:pt x="105401" y="89236"/>
                </a:lnTo>
                <a:lnTo>
                  <a:pt x="105206" y="89236"/>
                </a:lnTo>
                <a:lnTo>
                  <a:pt x="105206" y="89236"/>
                </a:lnTo>
                <a:lnTo>
                  <a:pt x="105206" y="89236"/>
                </a:lnTo>
                <a:lnTo>
                  <a:pt x="105206" y="89236"/>
                </a:lnTo>
                <a:lnTo>
                  <a:pt x="105206" y="89236"/>
                </a:lnTo>
                <a:lnTo>
                  <a:pt x="105206" y="89236"/>
                </a:lnTo>
                <a:lnTo>
                  <a:pt x="105012" y="89236"/>
                </a:lnTo>
                <a:lnTo>
                  <a:pt x="105012" y="89236"/>
                </a:lnTo>
                <a:lnTo>
                  <a:pt x="105012" y="89236"/>
                </a:lnTo>
                <a:lnTo>
                  <a:pt x="105012" y="89236"/>
                </a:lnTo>
                <a:lnTo>
                  <a:pt x="105012" y="89236"/>
                </a:lnTo>
                <a:lnTo>
                  <a:pt x="104817" y="89236"/>
                </a:lnTo>
                <a:lnTo>
                  <a:pt x="104817" y="89236"/>
                </a:lnTo>
                <a:lnTo>
                  <a:pt x="105012" y="89236"/>
                </a:lnTo>
                <a:lnTo>
                  <a:pt x="105012" y="89236"/>
                </a:lnTo>
                <a:lnTo>
                  <a:pt x="104817" y="89236"/>
                </a:lnTo>
                <a:lnTo>
                  <a:pt x="104817" y="89672"/>
                </a:lnTo>
                <a:lnTo>
                  <a:pt x="104817" y="89672"/>
                </a:lnTo>
                <a:lnTo>
                  <a:pt x="104817" y="89236"/>
                </a:lnTo>
                <a:lnTo>
                  <a:pt x="104817" y="89236"/>
                </a:lnTo>
                <a:lnTo>
                  <a:pt x="104817" y="89236"/>
                </a:lnTo>
                <a:lnTo>
                  <a:pt x="104622" y="89236"/>
                </a:lnTo>
                <a:lnTo>
                  <a:pt x="104622" y="89236"/>
                </a:lnTo>
                <a:lnTo>
                  <a:pt x="104622" y="89672"/>
                </a:lnTo>
                <a:lnTo>
                  <a:pt x="104622" y="89672"/>
                </a:lnTo>
                <a:lnTo>
                  <a:pt x="104622" y="89236"/>
                </a:lnTo>
                <a:lnTo>
                  <a:pt x="104622" y="89236"/>
                </a:lnTo>
                <a:lnTo>
                  <a:pt x="104622" y="89236"/>
                </a:lnTo>
                <a:lnTo>
                  <a:pt x="104330" y="89236"/>
                </a:lnTo>
                <a:lnTo>
                  <a:pt x="104330" y="89236"/>
                </a:lnTo>
                <a:lnTo>
                  <a:pt x="104330" y="89672"/>
                </a:lnTo>
                <a:lnTo>
                  <a:pt x="104330" y="89672"/>
                </a:lnTo>
                <a:lnTo>
                  <a:pt x="104330" y="89672"/>
                </a:lnTo>
                <a:lnTo>
                  <a:pt x="104330" y="89672"/>
                </a:lnTo>
                <a:lnTo>
                  <a:pt x="104330" y="89672"/>
                </a:lnTo>
                <a:lnTo>
                  <a:pt x="104136" y="89672"/>
                </a:lnTo>
                <a:lnTo>
                  <a:pt x="104136" y="89672"/>
                </a:lnTo>
                <a:lnTo>
                  <a:pt x="104136" y="89672"/>
                </a:lnTo>
                <a:lnTo>
                  <a:pt x="103941" y="89672"/>
                </a:lnTo>
                <a:lnTo>
                  <a:pt x="103941" y="89672"/>
                </a:lnTo>
                <a:lnTo>
                  <a:pt x="103941" y="90109"/>
                </a:lnTo>
                <a:lnTo>
                  <a:pt x="103941" y="90109"/>
                </a:lnTo>
                <a:lnTo>
                  <a:pt x="103941" y="90109"/>
                </a:lnTo>
                <a:lnTo>
                  <a:pt x="103941" y="90109"/>
                </a:lnTo>
                <a:lnTo>
                  <a:pt x="103941" y="90545"/>
                </a:lnTo>
                <a:lnTo>
                  <a:pt x="103941" y="90545"/>
                </a:lnTo>
                <a:lnTo>
                  <a:pt x="103941" y="90545"/>
                </a:lnTo>
                <a:lnTo>
                  <a:pt x="103746" y="90545"/>
                </a:lnTo>
                <a:lnTo>
                  <a:pt x="103746" y="90545"/>
                </a:lnTo>
                <a:lnTo>
                  <a:pt x="103746" y="90545"/>
                </a:lnTo>
                <a:lnTo>
                  <a:pt x="103746" y="90545"/>
                </a:lnTo>
                <a:lnTo>
                  <a:pt x="103746" y="91200"/>
                </a:lnTo>
                <a:lnTo>
                  <a:pt x="103746" y="91200"/>
                </a:lnTo>
                <a:lnTo>
                  <a:pt x="103746" y="91200"/>
                </a:lnTo>
                <a:lnTo>
                  <a:pt x="103746" y="91200"/>
                </a:lnTo>
                <a:lnTo>
                  <a:pt x="103746" y="91636"/>
                </a:lnTo>
                <a:lnTo>
                  <a:pt x="103552" y="91636"/>
                </a:lnTo>
                <a:lnTo>
                  <a:pt x="103552" y="91636"/>
                </a:lnTo>
                <a:lnTo>
                  <a:pt x="103552" y="91636"/>
                </a:lnTo>
                <a:lnTo>
                  <a:pt x="103552" y="92072"/>
                </a:lnTo>
                <a:lnTo>
                  <a:pt x="103552" y="92072"/>
                </a:lnTo>
                <a:lnTo>
                  <a:pt x="103552" y="92072"/>
                </a:lnTo>
                <a:lnTo>
                  <a:pt x="103552" y="92072"/>
                </a:lnTo>
                <a:lnTo>
                  <a:pt x="103552" y="92072"/>
                </a:lnTo>
                <a:lnTo>
                  <a:pt x="103552" y="92509"/>
                </a:lnTo>
                <a:lnTo>
                  <a:pt x="103260" y="92509"/>
                </a:lnTo>
                <a:lnTo>
                  <a:pt x="103260" y="92509"/>
                </a:lnTo>
                <a:lnTo>
                  <a:pt x="103260" y="92509"/>
                </a:lnTo>
                <a:lnTo>
                  <a:pt x="103260" y="92509"/>
                </a:lnTo>
                <a:lnTo>
                  <a:pt x="103260" y="92509"/>
                </a:lnTo>
                <a:lnTo>
                  <a:pt x="103065" y="92509"/>
                </a:lnTo>
                <a:lnTo>
                  <a:pt x="103065" y="92509"/>
                </a:lnTo>
                <a:lnTo>
                  <a:pt x="103065" y="92509"/>
                </a:lnTo>
                <a:lnTo>
                  <a:pt x="102871" y="92509"/>
                </a:lnTo>
                <a:lnTo>
                  <a:pt x="102871" y="92509"/>
                </a:lnTo>
                <a:lnTo>
                  <a:pt x="102871" y="92509"/>
                </a:lnTo>
                <a:lnTo>
                  <a:pt x="102871" y="92509"/>
                </a:lnTo>
                <a:lnTo>
                  <a:pt x="102871" y="92509"/>
                </a:lnTo>
                <a:lnTo>
                  <a:pt x="102676" y="92509"/>
                </a:lnTo>
                <a:lnTo>
                  <a:pt x="102676" y="92509"/>
                </a:lnTo>
                <a:lnTo>
                  <a:pt x="102676" y="92509"/>
                </a:lnTo>
                <a:lnTo>
                  <a:pt x="102676" y="92509"/>
                </a:lnTo>
                <a:lnTo>
                  <a:pt x="102481" y="92509"/>
                </a:lnTo>
                <a:lnTo>
                  <a:pt x="102481" y="92509"/>
                </a:lnTo>
                <a:lnTo>
                  <a:pt x="102481" y="92509"/>
                </a:lnTo>
                <a:lnTo>
                  <a:pt x="102189" y="92509"/>
                </a:lnTo>
                <a:lnTo>
                  <a:pt x="102189" y="92509"/>
                </a:lnTo>
                <a:lnTo>
                  <a:pt x="102189" y="92945"/>
                </a:lnTo>
                <a:lnTo>
                  <a:pt x="102189" y="92945"/>
                </a:lnTo>
                <a:lnTo>
                  <a:pt x="102189" y="92945"/>
                </a:lnTo>
                <a:lnTo>
                  <a:pt x="102189" y="92945"/>
                </a:lnTo>
                <a:lnTo>
                  <a:pt x="102189" y="93600"/>
                </a:lnTo>
                <a:lnTo>
                  <a:pt x="102189" y="93600"/>
                </a:lnTo>
                <a:lnTo>
                  <a:pt x="101995" y="93600"/>
                </a:lnTo>
                <a:lnTo>
                  <a:pt x="101995" y="93600"/>
                </a:lnTo>
                <a:lnTo>
                  <a:pt x="101995" y="93600"/>
                </a:lnTo>
                <a:lnTo>
                  <a:pt x="101995" y="93600"/>
                </a:lnTo>
                <a:lnTo>
                  <a:pt x="101995" y="93600"/>
                </a:lnTo>
                <a:lnTo>
                  <a:pt x="101800" y="93600"/>
                </a:lnTo>
                <a:lnTo>
                  <a:pt x="101800" y="93600"/>
                </a:lnTo>
                <a:lnTo>
                  <a:pt x="101800" y="93600"/>
                </a:lnTo>
                <a:lnTo>
                  <a:pt x="101800" y="93600"/>
                </a:lnTo>
                <a:lnTo>
                  <a:pt x="101800" y="93600"/>
                </a:lnTo>
                <a:lnTo>
                  <a:pt x="101605" y="93600"/>
                </a:lnTo>
                <a:lnTo>
                  <a:pt x="101605" y="93600"/>
                </a:lnTo>
                <a:lnTo>
                  <a:pt x="101605" y="93600"/>
                </a:lnTo>
                <a:lnTo>
                  <a:pt x="101605" y="94036"/>
                </a:lnTo>
                <a:lnTo>
                  <a:pt x="101605" y="94036"/>
                </a:lnTo>
                <a:lnTo>
                  <a:pt x="101605" y="94036"/>
                </a:lnTo>
                <a:lnTo>
                  <a:pt x="101605" y="94036"/>
                </a:lnTo>
                <a:lnTo>
                  <a:pt x="101605" y="94036"/>
                </a:lnTo>
                <a:lnTo>
                  <a:pt x="101411" y="94036"/>
                </a:lnTo>
                <a:lnTo>
                  <a:pt x="101411" y="94036"/>
                </a:lnTo>
                <a:lnTo>
                  <a:pt x="101411" y="94036"/>
                </a:lnTo>
                <a:lnTo>
                  <a:pt x="101411" y="94036"/>
                </a:lnTo>
                <a:lnTo>
                  <a:pt x="101411" y="94036"/>
                </a:lnTo>
                <a:lnTo>
                  <a:pt x="101411" y="94472"/>
                </a:lnTo>
                <a:lnTo>
                  <a:pt x="101119" y="94472"/>
                </a:lnTo>
                <a:lnTo>
                  <a:pt x="101119" y="94472"/>
                </a:lnTo>
                <a:lnTo>
                  <a:pt x="101119" y="94472"/>
                </a:lnTo>
                <a:lnTo>
                  <a:pt x="101119" y="94472"/>
                </a:lnTo>
                <a:lnTo>
                  <a:pt x="100924" y="94472"/>
                </a:lnTo>
                <a:lnTo>
                  <a:pt x="100924" y="94472"/>
                </a:lnTo>
                <a:lnTo>
                  <a:pt x="100924" y="94472"/>
                </a:lnTo>
                <a:lnTo>
                  <a:pt x="100924" y="94909"/>
                </a:lnTo>
                <a:lnTo>
                  <a:pt x="100924" y="94909"/>
                </a:lnTo>
                <a:lnTo>
                  <a:pt x="100924" y="94909"/>
                </a:lnTo>
                <a:lnTo>
                  <a:pt x="100924" y="94909"/>
                </a:lnTo>
                <a:lnTo>
                  <a:pt x="100924" y="95345"/>
                </a:lnTo>
                <a:lnTo>
                  <a:pt x="100924" y="95345"/>
                </a:lnTo>
                <a:lnTo>
                  <a:pt x="100729" y="95345"/>
                </a:lnTo>
                <a:lnTo>
                  <a:pt x="100729" y="95345"/>
                </a:lnTo>
                <a:lnTo>
                  <a:pt x="100729" y="95345"/>
                </a:lnTo>
                <a:lnTo>
                  <a:pt x="100729" y="95345"/>
                </a:lnTo>
                <a:lnTo>
                  <a:pt x="100729" y="95345"/>
                </a:lnTo>
                <a:lnTo>
                  <a:pt x="100729" y="96000"/>
                </a:lnTo>
                <a:lnTo>
                  <a:pt x="100729" y="96000"/>
                </a:lnTo>
                <a:lnTo>
                  <a:pt x="100729" y="96000"/>
                </a:lnTo>
                <a:lnTo>
                  <a:pt x="100535" y="96000"/>
                </a:lnTo>
                <a:lnTo>
                  <a:pt x="100535" y="96000"/>
                </a:lnTo>
                <a:lnTo>
                  <a:pt x="100535" y="96000"/>
                </a:lnTo>
                <a:lnTo>
                  <a:pt x="100535" y="96436"/>
                </a:lnTo>
                <a:lnTo>
                  <a:pt x="100535" y="96436"/>
                </a:lnTo>
                <a:lnTo>
                  <a:pt x="100535" y="96436"/>
                </a:lnTo>
                <a:lnTo>
                  <a:pt x="100340" y="96436"/>
                </a:lnTo>
                <a:lnTo>
                  <a:pt x="100340" y="96436"/>
                </a:lnTo>
                <a:lnTo>
                  <a:pt x="100340" y="96436"/>
                </a:lnTo>
                <a:lnTo>
                  <a:pt x="100340" y="96436"/>
                </a:lnTo>
                <a:lnTo>
                  <a:pt x="100340" y="96436"/>
                </a:lnTo>
                <a:lnTo>
                  <a:pt x="100340" y="96872"/>
                </a:lnTo>
                <a:lnTo>
                  <a:pt x="100048" y="96872"/>
                </a:lnTo>
                <a:lnTo>
                  <a:pt x="100048" y="96872"/>
                </a:lnTo>
                <a:lnTo>
                  <a:pt x="100048" y="96872"/>
                </a:lnTo>
                <a:lnTo>
                  <a:pt x="100048" y="96872"/>
                </a:lnTo>
                <a:lnTo>
                  <a:pt x="100048" y="96872"/>
                </a:lnTo>
                <a:lnTo>
                  <a:pt x="100048" y="97309"/>
                </a:lnTo>
                <a:lnTo>
                  <a:pt x="100048" y="97309"/>
                </a:lnTo>
                <a:lnTo>
                  <a:pt x="100048" y="97309"/>
                </a:lnTo>
                <a:lnTo>
                  <a:pt x="100048" y="97309"/>
                </a:lnTo>
                <a:lnTo>
                  <a:pt x="99854" y="97309"/>
                </a:lnTo>
                <a:lnTo>
                  <a:pt x="99854" y="97963"/>
                </a:lnTo>
                <a:lnTo>
                  <a:pt x="99854" y="97963"/>
                </a:lnTo>
                <a:lnTo>
                  <a:pt x="100048" y="97963"/>
                </a:lnTo>
                <a:lnTo>
                  <a:pt x="100048" y="97963"/>
                </a:lnTo>
                <a:lnTo>
                  <a:pt x="100048" y="97963"/>
                </a:lnTo>
                <a:lnTo>
                  <a:pt x="100048" y="97963"/>
                </a:lnTo>
                <a:lnTo>
                  <a:pt x="100048" y="97963"/>
                </a:lnTo>
                <a:lnTo>
                  <a:pt x="100048" y="97963"/>
                </a:lnTo>
                <a:lnTo>
                  <a:pt x="100048" y="97963"/>
                </a:lnTo>
                <a:lnTo>
                  <a:pt x="100048" y="98400"/>
                </a:lnTo>
                <a:lnTo>
                  <a:pt x="100048" y="98400"/>
                </a:lnTo>
                <a:lnTo>
                  <a:pt x="100048" y="98400"/>
                </a:lnTo>
                <a:lnTo>
                  <a:pt x="100048" y="97963"/>
                </a:lnTo>
                <a:lnTo>
                  <a:pt x="100340" y="97963"/>
                </a:lnTo>
                <a:lnTo>
                  <a:pt x="100340" y="97963"/>
                </a:lnTo>
                <a:lnTo>
                  <a:pt x="100340" y="97963"/>
                </a:lnTo>
                <a:lnTo>
                  <a:pt x="100340" y="97963"/>
                </a:lnTo>
                <a:lnTo>
                  <a:pt x="100340" y="97309"/>
                </a:lnTo>
                <a:lnTo>
                  <a:pt x="100340" y="97309"/>
                </a:lnTo>
                <a:lnTo>
                  <a:pt x="100340" y="97309"/>
                </a:lnTo>
                <a:lnTo>
                  <a:pt x="100340" y="97309"/>
                </a:lnTo>
                <a:lnTo>
                  <a:pt x="100340" y="97309"/>
                </a:lnTo>
                <a:lnTo>
                  <a:pt x="100340" y="96872"/>
                </a:lnTo>
                <a:lnTo>
                  <a:pt x="100535" y="96872"/>
                </a:lnTo>
                <a:lnTo>
                  <a:pt x="100535" y="96872"/>
                </a:lnTo>
                <a:lnTo>
                  <a:pt x="100535" y="97309"/>
                </a:lnTo>
                <a:lnTo>
                  <a:pt x="100535" y="97309"/>
                </a:lnTo>
                <a:lnTo>
                  <a:pt x="100535" y="96872"/>
                </a:lnTo>
                <a:lnTo>
                  <a:pt x="100729" y="96872"/>
                </a:lnTo>
                <a:lnTo>
                  <a:pt x="100729" y="96872"/>
                </a:lnTo>
                <a:lnTo>
                  <a:pt x="100729" y="96872"/>
                </a:lnTo>
                <a:lnTo>
                  <a:pt x="100729" y="96872"/>
                </a:lnTo>
                <a:lnTo>
                  <a:pt x="100729" y="96872"/>
                </a:lnTo>
                <a:lnTo>
                  <a:pt x="100729" y="96872"/>
                </a:lnTo>
                <a:lnTo>
                  <a:pt x="100924" y="96872"/>
                </a:lnTo>
                <a:lnTo>
                  <a:pt x="100924" y="96436"/>
                </a:lnTo>
                <a:lnTo>
                  <a:pt x="100924" y="96436"/>
                </a:lnTo>
                <a:lnTo>
                  <a:pt x="100924" y="96436"/>
                </a:lnTo>
                <a:lnTo>
                  <a:pt x="100924" y="96436"/>
                </a:lnTo>
                <a:lnTo>
                  <a:pt x="100924" y="96436"/>
                </a:lnTo>
                <a:lnTo>
                  <a:pt x="100924" y="96436"/>
                </a:lnTo>
                <a:lnTo>
                  <a:pt x="101119" y="96436"/>
                </a:lnTo>
                <a:lnTo>
                  <a:pt x="101119" y="96000"/>
                </a:lnTo>
                <a:lnTo>
                  <a:pt x="101119" y="96000"/>
                </a:lnTo>
                <a:lnTo>
                  <a:pt x="101119" y="96000"/>
                </a:lnTo>
                <a:lnTo>
                  <a:pt x="101119" y="96000"/>
                </a:lnTo>
                <a:lnTo>
                  <a:pt x="101119" y="96000"/>
                </a:lnTo>
                <a:lnTo>
                  <a:pt x="101119" y="96000"/>
                </a:lnTo>
                <a:lnTo>
                  <a:pt x="101119" y="96000"/>
                </a:lnTo>
                <a:lnTo>
                  <a:pt x="101119" y="95345"/>
                </a:lnTo>
                <a:lnTo>
                  <a:pt x="101411" y="95345"/>
                </a:lnTo>
                <a:lnTo>
                  <a:pt x="101411" y="95345"/>
                </a:lnTo>
                <a:lnTo>
                  <a:pt x="101411" y="96000"/>
                </a:lnTo>
                <a:lnTo>
                  <a:pt x="101411" y="96000"/>
                </a:lnTo>
                <a:lnTo>
                  <a:pt x="101411" y="96000"/>
                </a:lnTo>
                <a:lnTo>
                  <a:pt x="101605" y="96000"/>
                </a:lnTo>
                <a:lnTo>
                  <a:pt x="101605" y="95345"/>
                </a:lnTo>
                <a:lnTo>
                  <a:pt x="101605" y="95345"/>
                </a:lnTo>
                <a:lnTo>
                  <a:pt x="101605" y="95345"/>
                </a:lnTo>
                <a:lnTo>
                  <a:pt x="101605" y="95345"/>
                </a:lnTo>
                <a:lnTo>
                  <a:pt x="101605" y="95345"/>
                </a:lnTo>
                <a:lnTo>
                  <a:pt x="101800" y="95345"/>
                </a:lnTo>
                <a:lnTo>
                  <a:pt x="101800" y="95345"/>
                </a:lnTo>
                <a:lnTo>
                  <a:pt x="101800" y="95345"/>
                </a:lnTo>
                <a:lnTo>
                  <a:pt x="101800" y="95345"/>
                </a:lnTo>
                <a:lnTo>
                  <a:pt x="101800" y="94909"/>
                </a:lnTo>
                <a:lnTo>
                  <a:pt x="101995" y="94909"/>
                </a:lnTo>
                <a:lnTo>
                  <a:pt x="101995" y="94909"/>
                </a:lnTo>
                <a:lnTo>
                  <a:pt x="101995" y="94909"/>
                </a:lnTo>
                <a:lnTo>
                  <a:pt x="101995" y="94909"/>
                </a:lnTo>
                <a:lnTo>
                  <a:pt x="101995" y="94909"/>
                </a:lnTo>
                <a:lnTo>
                  <a:pt x="102189" y="94909"/>
                </a:lnTo>
                <a:lnTo>
                  <a:pt x="102189" y="94909"/>
                </a:lnTo>
                <a:lnTo>
                  <a:pt x="102189" y="94909"/>
                </a:lnTo>
                <a:lnTo>
                  <a:pt x="102189" y="94909"/>
                </a:lnTo>
                <a:lnTo>
                  <a:pt x="102189" y="94909"/>
                </a:lnTo>
                <a:lnTo>
                  <a:pt x="102189" y="94472"/>
                </a:lnTo>
                <a:lnTo>
                  <a:pt x="102481" y="94472"/>
                </a:lnTo>
                <a:lnTo>
                  <a:pt x="102481" y="94472"/>
                </a:lnTo>
                <a:lnTo>
                  <a:pt x="102481" y="94472"/>
                </a:lnTo>
                <a:lnTo>
                  <a:pt x="102481" y="94472"/>
                </a:lnTo>
                <a:lnTo>
                  <a:pt x="102676" y="94472"/>
                </a:lnTo>
                <a:lnTo>
                  <a:pt x="102676" y="94472"/>
                </a:lnTo>
                <a:lnTo>
                  <a:pt x="102676" y="94472"/>
                </a:lnTo>
                <a:lnTo>
                  <a:pt x="102676" y="94472"/>
                </a:lnTo>
                <a:lnTo>
                  <a:pt x="102676" y="94472"/>
                </a:lnTo>
                <a:lnTo>
                  <a:pt x="102871" y="94472"/>
                </a:lnTo>
                <a:lnTo>
                  <a:pt x="102871" y="94472"/>
                </a:lnTo>
                <a:lnTo>
                  <a:pt x="102871" y="94036"/>
                </a:lnTo>
                <a:lnTo>
                  <a:pt x="102871" y="94036"/>
                </a:lnTo>
                <a:lnTo>
                  <a:pt x="102871" y="94036"/>
                </a:lnTo>
                <a:lnTo>
                  <a:pt x="103065" y="94036"/>
                </a:lnTo>
                <a:lnTo>
                  <a:pt x="103065" y="94036"/>
                </a:lnTo>
                <a:lnTo>
                  <a:pt x="103065" y="94036"/>
                </a:lnTo>
                <a:lnTo>
                  <a:pt x="103065" y="94036"/>
                </a:lnTo>
                <a:lnTo>
                  <a:pt x="103260" y="94036"/>
                </a:lnTo>
                <a:lnTo>
                  <a:pt x="103260" y="94036"/>
                </a:lnTo>
                <a:lnTo>
                  <a:pt x="103260" y="94036"/>
                </a:lnTo>
                <a:lnTo>
                  <a:pt x="103260" y="94036"/>
                </a:lnTo>
                <a:lnTo>
                  <a:pt x="103260" y="94036"/>
                </a:lnTo>
                <a:lnTo>
                  <a:pt x="103552" y="94036"/>
                </a:lnTo>
                <a:lnTo>
                  <a:pt x="103552" y="94036"/>
                </a:lnTo>
                <a:lnTo>
                  <a:pt x="103552" y="94036"/>
                </a:lnTo>
                <a:lnTo>
                  <a:pt x="103552" y="94036"/>
                </a:lnTo>
                <a:lnTo>
                  <a:pt x="103746" y="94036"/>
                </a:lnTo>
                <a:lnTo>
                  <a:pt x="103746" y="94036"/>
                </a:lnTo>
                <a:lnTo>
                  <a:pt x="103746" y="93600"/>
                </a:lnTo>
                <a:lnTo>
                  <a:pt x="103746" y="93600"/>
                </a:lnTo>
                <a:lnTo>
                  <a:pt x="103746" y="93600"/>
                </a:lnTo>
                <a:lnTo>
                  <a:pt x="103746" y="93600"/>
                </a:lnTo>
                <a:lnTo>
                  <a:pt x="103941" y="93600"/>
                </a:lnTo>
                <a:lnTo>
                  <a:pt x="103941" y="93600"/>
                </a:lnTo>
                <a:lnTo>
                  <a:pt x="103941" y="93600"/>
                </a:lnTo>
                <a:lnTo>
                  <a:pt x="103941" y="93600"/>
                </a:lnTo>
                <a:lnTo>
                  <a:pt x="103941" y="93600"/>
                </a:lnTo>
                <a:lnTo>
                  <a:pt x="104136" y="93600"/>
                </a:lnTo>
                <a:lnTo>
                  <a:pt x="104136" y="93600"/>
                </a:lnTo>
                <a:lnTo>
                  <a:pt x="104136" y="92945"/>
                </a:lnTo>
                <a:lnTo>
                  <a:pt x="104136" y="92945"/>
                </a:lnTo>
                <a:lnTo>
                  <a:pt x="104330" y="92945"/>
                </a:lnTo>
                <a:lnTo>
                  <a:pt x="104330" y="92945"/>
                </a:lnTo>
                <a:lnTo>
                  <a:pt x="104330" y="92945"/>
                </a:lnTo>
                <a:lnTo>
                  <a:pt x="104330" y="92945"/>
                </a:lnTo>
                <a:lnTo>
                  <a:pt x="104330" y="92945"/>
                </a:lnTo>
                <a:lnTo>
                  <a:pt x="104622" y="92945"/>
                </a:lnTo>
                <a:lnTo>
                  <a:pt x="104622" y="92945"/>
                </a:lnTo>
                <a:lnTo>
                  <a:pt x="104622" y="92945"/>
                </a:lnTo>
                <a:lnTo>
                  <a:pt x="104622" y="92945"/>
                </a:lnTo>
                <a:lnTo>
                  <a:pt x="104817" y="92945"/>
                </a:lnTo>
                <a:lnTo>
                  <a:pt x="104817" y="92945"/>
                </a:lnTo>
                <a:lnTo>
                  <a:pt x="104817" y="92945"/>
                </a:lnTo>
                <a:lnTo>
                  <a:pt x="104817" y="92945"/>
                </a:lnTo>
                <a:lnTo>
                  <a:pt x="105012" y="92945"/>
                </a:lnTo>
                <a:lnTo>
                  <a:pt x="105012" y="92945"/>
                </a:lnTo>
                <a:lnTo>
                  <a:pt x="105012" y="92945"/>
                </a:lnTo>
                <a:lnTo>
                  <a:pt x="105012" y="92945"/>
                </a:lnTo>
                <a:lnTo>
                  <a:pt x="105012" y="92509"/>
                </a:lnTo>
                <a:lnTo>
                  <a:pt x="105206" y="92509"/>
                </a:lnTo>
                <a:lnTo>
                  <a:pt x="105206" y="92509"/>
                </a:lnTo>
                <a:lnTo>
                  <a:pt x="105206" y="92509"/>
                </a:lnTo>
                <a:lnTo>
                  <a:pt x="105206" y="92509"/>
                </a:lnTo>
                <a:lnTo>
                  <a:pt x="105401" y="92509"/>
                </a:lnTo>
                <a:lnTo>
                  <a:pt x="105401" y="92509"/>
                </a:lnTo>
                <a:lnTo>
                  <a:pt x="105401" y="92509"/>
                </a:lnTo>
                <a:lnTo>
                  <a:pt x="105693" y="92509"/>
                </a:lnTo>
                <a:lnTo>
                  <a:pt x="105693" y="92509"/>
                </a:lnTo>
                <a:lnTo>
                  <a:pt x="105693" y="92509"/>
                </a:lnTo>
                <a:lnTo>
                  <a:pt x="105693" y="92509"/>
                </a:lnTo>
                <a:lnTo>
                  <a:pt x="105888" y="92509"/>
                </a:lnTo>
                <a:lnTo>
                  <a:pt x="105888" y="92509"/>
                </a:lnTo>
                <a:lnTo>
                  <a:pt x="105888" y="92509"/>
                </a:lnTo>
                <a:lnTo>
                  <a:pt x="105888" y="92509"/>
                </a:lnTo>
                <a:lnTo>
                  <a:pt x="105888" y="92509"/>
                </a:lnTo>
                <a:lnTo>
                  <a:pt x="106082" y="92509"/>
                </a:lnTo>
                <a:lnTo>
                  <a:pt x="106082" y="92509"/>
                </a:lnTo>
                <a:lnTo>
                  <a:pt x="106082" y="92509"/>
                </a:lnTo>
                <a:lnTo>
                  <a:pt x="106277" y="92509"/>
                </a:lnTo>
                <a:lnTo>
                  <a:pt x="106277" y="92509"/>
                </a:lnTo>
                <a:lnTo>
                  <a:pt x="106277" y="92509"/>
                </a:lnTo>
                <a:lnTo>
                  <a:pt x="106277" y="92509"/>
                </a:lnTo>
                <a:lnTo>
                  <a:pt x="106277" y="92509"/>
                </a:lnTo>
                <a:lnTo>
                  <a:pt x="106472" y="92509"/>
                </a:lnTo>
                <a:lnTo>
                  <a:pt x="106472" y="92509"/>
                </a:lnTo>
                <a:lnTo>
                  <a:pt x="106472" y="92509"/>
                </a:lnTo>
                <a:lnTo>
                  <a:pt x="106472" y="92509"/>
                </a:lnTo>
                <a:lnTo>
                  <a:pt x="106763" y="92509"/>
                </a:lnTo>
                <a:lnTo>
                  <a:pt x="106763" y="92509"/>
                </a:lnTo>
                <a:lnTo>
                  <a:pt x="106763" y="92509"/>
                </a:lnTo>
                <a:lnTo>
                  <a:pt x="106763" y="92945"/>
                </a:lnTo>
                <a:lnTo>
                  <a:pt x="106958" y="92945"/>
                </a:lnTo>
                <a:lnTo>
                  <a:pt x="106958" y="92945"/>
                </a:lnTo>
                <a:lnTo>
                  <a:pt x="106958" y="92945"/>
                </a:lnTo>
                <a:lnTo>
                  <a:pt x="106958" y="92945"/>
                </a:lnTo>
                <a:lnTo>
                  <a:pt x="106958" y="92945"/>
                </a:lnTo>
                <a:lnTo>
                  <a:pt x="107153" y="92945"/>
                </a:lnTo>
                <a:lnTo>
                  <a:pt x="107153" y="92945"/>
                </a:lnTo>
                <a:lnTo>
                  <a:pt x="107153" y="92945"/>
                </a:lnTo>
                <a:lnTo>
                  <a:pt x="107153" y="92945"/>
                </a:lnTo>
                <a:lnTo>
                  <a:pt x="107153" y="92945"/>
                </a:lnTo>
                <a:lnTo>
                  <a:pt x="107347" y="92945"/>
                </a:lnTo>
                <a:lnTo>
                  <a:pt x="107347" y="92945"/>
                </a:lnTo>
                <a:lnTo>
                  <a:pt x="107347" y="93600"/>
                </a:lnTo>
                <a:lnTo>
                  <a:pt x="107347" y="93600"/>
                </a:lnTo>
                <a:lnTo>
                  <a:pt x="107542" y="93600"/>
                </a:lnTo>
                <a:lnTo>
                  <a:pt x="107542" y="93600"/>
                </a:lnTo>
                <a:lnTo>
                  <a:pt x="107542" y="93600"/>
                </a:lnTo>
                <a:lnTo>
                  <a:pt x="107542" y="93600"/>
                </a:lnTo>
                <a:lnTo>
                  <a:pt x="107542" y="93600"/>
                </a:lnTo>
                <a:lnTo>
                  <a:pt x="107542" y="93600"/>
                </a:lnTo>
                <a:lnTo>
                  <a:pt x="107542" y="94036"/>
                </a:lnTo>
                <a:lnTo>
                  <a:pt x="107834" y="94036"/>
                </a:lnTo>
                <a:lnTo>
                  <a:pt x="107834" y="94036"/>
                </a:lnTo>
                <a:lnTo>
                  <a:pt x="107834" y="94036"/>
                </a:lnTo>
                <a:lnTo>
                  <a:pt x="107834" y="94036"/>
                </a:lnTo>
                <a:lnTo>
                  <a:pt x="107834" y="94036"/>
                </a:lnTo>
                <a:lnTo>
                  <a:pt x="107834" y="94036"/>
                </a:lnTo>
                <a:lnTo>
                  <a:pt x="107834" y="94472"/>
                </a:lnTo>
                <a:lnTo>
                  <a:pt x="107834" y="94472"/>
                </a:lnTo>
                <a:lnTo>
                  <a:pt x="107834" y="94472"/>
                </a:lnTo>
                <a:lnTo>
                  <a:pt x="107834" y="94472"/>
                </a:lnTo>
                <a:lnTo>
                  <a:pt x="107834" y="94472"/>
                </a:lnTo>
                <a:lnTo>
                  <a:pt x="107834" y="94472"/>
                </a:lnTo>
                <a:lnTo>
                  <a:pt x="107834" y="94909"/>
                </a:lnTo>
                <a:lnTo>
                  <a:pt x="107834" y="94909"/>
                </a:lnTo>
                <a:lnTo>
                  <a:pt x="107834" y="94909"/>
                </a:lnTo>
                <a:lnTo>
                  <a:pt x="107834" y="94909"/>
                </a:lnTo>
                <a:lnTo>
                  <a:pt x="107834" y="94909"/>
                </a:lnTo>
                <a:lnTo>
                  <a:pt x="107834" y="94909"/>
                </a:lnTo>
                <a:lnTo>
                  <a:pt x="107834" y="94909"/>
                </a:lnTo>
                <a:lnTo>
                  <a:pt x="107834" y="94909"/>
                </a:lnTo>
                <a:lnTo>
                  <a:pt x="107834" y="95345"/>
                </a:lnTo>
                <a:lnTo>
                  <a:pt x="107834" y="95345"/>
                </a:lnTo>
                <a:lnTo>
                  <a:pt x="107834" y="95345"/>
                </a:lnTo>
                <a:lnTo>
                  <a:pt x="107834" y="95345"/>
                </a:lnTo>
                <a:lnTo>
                  <a:pt x="107834" y="95345"/>
                </a:lnTo>
                <a:lnTo>
                  <a:pt x="107834" y="95345"/>
                </a:lnTo>
                <a:lnTo>
                  <a:pt x="107834" y="95345"/>
                </a:lnTo>
                <a:lnTo>
                  <a:pt x="107834" y="95345"/>
                </a:lnTo>
                <a:lnTo>
                  <a:pt x="107834" y="95345"/>
                </a:lnTo>
                <a:lnTo>
                  <a:pt x="107542" y="95345"/>
                </a:lnTo>
                <a:lnTo>
                  <a:pt x="107542" y="96000"/>
                </a:lnTo>
                <a:lnTo>
                  <a:pt x="107542" y="96000"/>
                </a:lnTo>
                <a:lnTo>
                  <a:pt x="107542" y="96000"/>
                </a:lnTo>
                <a:lnTo>
                  <a:pt x="107542" y="96000"/>
                </a:lnTo>
                <a:lnTo>
                  <a:pt x="107542" y="96000"/>
                </a:lnTo>
                <a:lnTo>
                  <a:pt x="107347" y="96000"/>
                </a:lnTo>
                <a:lnTo>
                  <a:pt x="107347" y="96000"/>
                </a:lnTo>
                <a:lnTo>
                  <a:pt x="107347" y="96000"/>
                </a:lnTo>
                <a:lnTo>
                  <a:pt x="107347" y="96000"/>
                </a:lnTo>
                <a:lnTo>
                  <a:pt x="107153" y="96000"/>
                </a:lnTo>
                <a:lnTo>
                  <a:pt x="107153" y="96000"/>
                </a:lnTo>
                <a:lnTo>
                  <a:pt x="107153" y="96000"/>
                </a:lnTo>
                <a:lnTo>
                  <a:pt x="107153" y="96436"/>
                </a:lnTo>
                <a:lnTo>
                  <a:pt x="107153" y="96436"/>
                </a:lnTo>
                <a:lnTo>
                  <a:pt x="107153" y="96436"/>
                </a:lnTo>
                <a:lnTo>
                  <a:pt x="106958" y="96436"/>
                </a:lnTo>
                <a:lnTo>
                  <a:pt x="106958" y="96436"/>
                </a:lnTo>
                <a:lnTo>
                  <a:pt x="106958" y="96872"/>
                </a:lnTo>
                <a:lnTo>
                  <a:pt x="106958" y="96872"/>
                </a:lnTo>
                <a:lnTo>
                  <a:pt x="106958" y="96872"/>
                </a:lnTo>
                <a:lnTo>
                  <a:pt x="106958" y="96872"/>
                </a:lnTo>
                <a:lnTo>
                  <a:pt x="106763" y="96872"/>
                </a:lnTo>
                <a:lnTo>
                  <a:pt x="106763" y="96872"/>
                </a:lnTo>
                <a:lnTo>
                  <a:pt x="106763" y="96872"/>
                </a:lnTo>
                <a:lnTo>
                  <a:pt x="106763" y="96872"/>
                </a:lnTo>
                <a:lnTo>
                  <a:pt x="106763" y="96872"/>
                </a:lnTo>
                <a:lnTo>
                  <a:pt x="106472" y="96872"/>
                </a:lnTo>
                <a:lnTo>
                  <a:pt x="106472" y="96872"/>
                </a:lnTo>
                <a:lnTo>
                  <a:pt x="106472" y="97309"/>
                </a:lnTo>
                <a:lnTo>
                  <a:pt x="106472" y="97309"/>
                </a:lnTo>
                <a:lnTo>
                  <a:pt x="106472" y="97309"/>
                </a:lnTo>
                <a:lnTo>
                  <a:pt x="106472" y="97309"/>
                </a:lnTo>
                <a:lnTo>
                  <a:pt x="106277" y="97309"/>
                </a:lnTo>
                <a:lnTo>
                  <a:pt x="106277" y="97309"/>
                </a:lnTo>
                <a:lnTo>
                  <a:pt x="106277" y="97309"/>
                </a:lnTo>
                <a:lnTo>
                  <a:pt x="106277" y="97309"/>
                </a:lnTo>
                <a:lnTo>
                  <a:pt x="106082" y="97309"/>
                </a:lnTo>
                <a:lnTo>
                  <a:pt x="106082" y="97309"/>
                </a:lnTo>
                <a:lnTo>
                  <a:pt x="106082" y="97309"/>
                </a:lnTo>
                <a:lnTo>
                  <a:pt x="105888" y="97309"/>
                </a:lnTo>
                <a:lnTo>
                  <a:pt x="105888" y="97309"/>
                </a:lnTo>
                <a:lnTo>
                  <a:pt x="105888" y="97309"/>
                </a:lnTo>
                <a:lnTo>
                  <a:pt x="105888" y="97309"/>
                </a:lnTo>
                <a:lnTo>
                  <a:pt x="105888" y="97309"/>
                </a:lnTo>
                <a:lnTo>
                  <a:pt x="105888" y="96872"/>
                </a:lnTo>
                <a:lnTo>
                  <a:pt x="105693" y="96872"/>
                </a:lnTo>
                <a:lnTo>
                  <a:pt x="105693" y="96872"/>
                </a:lnTo>
                <a:lnTo>
                  <a:pt x="105693" y="96872"/>
                </a:lnTo>
                <a:lnTo>
                  <a:pt x="105693" y="96872"/>
                </a:lnTo>
                <a:lnTo>
                  <a:pt x="105401" y="96872"/>
                </a:lnTo>
                <a:lnTo>
                  <a:pt x="105401" y="96872"/>
                </a:lnTo>
                <a:lnTo>
                  <a:pt x="105401" y="96872"/>
                </a:lnTo>
                <a:lnTo>
                  <a:pt x="105401" y="96872"/>
                </a:lnTo>
                <a:lnTo>
                  <a:pt x="105401" y="96872"/>
                </a:lnTo>
                <a:lnTo>
                  <a:pt x="105206" y="96872"/>
                </a:lnTo>
                <a:lnTo>
                  <a:pt x="105206" y="96872"/>
                </a:lnTo>
                <a:lnTo>
                  <a:pt x="105206" y="96872"/>
                </a:lnTo>
                <a:lnTo>
                  <a:pt x="105206" y="96872"/>
                </a:lnTo>
                <a:lnTo>
                  <a:pt x="105206" y="96872"/>
                </a:lnTo>
                <a:lnTo>
                  <a:pt x="105206" y="96872"/>
                </a:lnTo>
                <a:lnTo>
                  <a:pt x="105012" y="96872"/>
                </a:lnTo>
                <a:lnTo>
                  <a:pt x="105012" y="96872"/>
                </a:lnTo>
                <a:lnTo>
                  <a:pt x="105012" y="96872"/>
                </a:lnTo>
                <a:lnTo>
                  <a:pt x="105012" y="96872"/>
                </a:lnTo>
                <a:lnTo>
                  <a:pt x="105012" y="97309"/>
                </a:lnTo>
                <a:lnTo>
                  <a:pt x="104817" y="97309"/>
                </a:lnTo>
                <a:lnTo>
                  <a:pt x="104817" y="97309"/>
                </a:lnTo>
                <a:lnTo>
                  <a:pt x="105012" y="97309"/>
                </a:lnTo>
                <a:lnTo>
                  <a:pt x="105012" y="97309"/>
                </a:lnTo>
                <a:lnTo>
                  <a:pt x="105012" y="97309"/>
                </a:lnTo>
                <a:lnTo>
                  <a:pt x="105012" y="97309"/>
                </a:lnTo>
                <a:lnTo>
                  <a:pt x="105012" y="97309"/>
                </a:lnTo>
                <a:lnTo>
                  <a:pt x="105012" y="97309"/>
                </a:lnTo>
                <a:lnTo>
                  <a:pt x="105206" y="97309"/>
                </a:lnTo>
                <a:lnTo>
                  <a:pt x="105206" y="97309"/>
                </a:lnTo>
                <a:lnTo>
                  <a:pt x="105206" y="97309"/>
                </a:lnTo>
                <a:lnTo>
                  <a:pt x="105206" y="97309"/>
                </a:lnTo>
                <a:lnTo>
                  <a:pt x="105206" y="97309"/>
                </a:lnTo>
                <a:lnTo>
                  <a:pt x="105206" y="97309"/>
                </a:lnTo>
                <a:lnTo>
                  <a:pt x="105401" y="97309"/>
                </a:lnTo>
                <a:lnTo>
                  <a:pt x="105401" y="97309"/>
                </a:lnTo>
                <a:lnTo>
                  <a:pt x="105401" y="97309"/>
                </a:lnTo>
                <a:lnTo>
                  <a:pt x="105401" y="97963"/>
                </a:lnTo>
                <a:lnTo>
                  <a:pt x="105401" y="97963"/>
                </a:lnTo>
                <a:lnTo>
                  <a:pt x="105693" y="97963"/>
                </a:lnTo>
                <a:lnTo>
                  <a:pt x="105693" y="97963"/>
                </a:lnTo>
                <a:lnTo>
                  <a:pt x="105693" y="97963"/>
                </a:lnTo>
                <a:lnTo>
                  <a:pt x="105693" y="97963"/>
                </a:lnTo>
                <a:lnTo>
                  <a:pt x="105693" y="97963"/>
                </a:lnTo>
                <a:lnTo>
                  <a:pt x="105693" y="98400"/>
                </a:lnTo>
                <a:lnTo>
                  <a:pt x="105693" y="98400"/>
                </a:lnTo>
                <a:lnTo>
                  <a:pt x="105693" y="98400"/>
                </a:lnTo>
                <a:lnTo>
                  <a:pt x="105693" y="98400"/>
                </a:lnTo>
                <a:lnTo>
                  <a:pt x="105888" y="98400"/>
                </a:lnTo>
                <a:lnTo>
                  <a:pt x="105888" y="98836"/>
                </a:lnTo>
                <a:lnTo>
                  <a:pt x="105888" y="98836"/>
                </a:lnTo>
                <a:lnTo>
                  <a:pt x="105888" y="98836"/>
                </a:lnTo>
                <a:lnTo>
                  <a:pt x="105888" y="98400"/>
                </a:lnTo>
                <a:lnTo>
                  <a:pt x="105888" y="98400"/>
                </a:lnTo>
                <a:lnTo>
                  <a:pt x="106082" y="98400"/>
                </a:lnTo>
                <a:lnTo>
                  <a:pt x="106082" y="98400"/>
                </a:lnTo>
                <a:lnTo>
                  <a:pt x="106082" y="98400"/>
                </a:lnTo>
                <a:lnTo>
                  <a:pt x="106082" y="98400"/>
                </a:lnTo>
                <a:lnTo>
                  <a:pt x="106082" y="98400"/>
                </a:lnTo>
                <a:lnTo>
                  <a:pt x="106277" y="98400"/>
                </a:lnTo>
                <a:lnTo>
                  <a:pt x="106277" y="98400"/>
                </a:lnTo>
                <a:lnTo>
                  <a:pt x="106277" y="98400"/>
                </a:lnTo>
                <a:lnTo>
                  <a:pt x="106277" y="97963"/>
                </a:lnTo>
                <a:lnTo>
                  <a:pt x="106277" y="97963"/>
                </a:lnTo>
                <a:lnTo>
                  <a:pt x="106472" y="97963"/>
                </a:lnTo>
                <a:lnTo>
                  <a:pt x="106472" y="97963"/>
                </a:lnTo>
                <a:lnTo>
                  <a:pt x="106472" y="97963"/>
                </a:lnTo>
                <a:lnTo>
                  <a:pt x="106472" y="97963"/>
                </a:lnTo>
                <a:lnTo>
                  <a:pt x="106472" y="97963"/>
                </a:lnTo>
                <a:lnTo>
                  <a:pt x="106763" y="97963"/>
                </a:lnTo>
                <a:lnTo>
                  <a:pt x="106763" y="97963"/>
                </a:lnTo>
                <a:lnTo>
                  <a:pt x="106763" y="97963"/>
                </a:lnTo>
                <a:lnTo>
                  <a:pt x="106763" y="97963"/>
                </a:lnTo>
                <a:lnTo>
                  <a:pt x="106958" y="97963"/>
                </a:lnTo>
                <a:lnTo>
                  <a:pt x="106958" y="97963"/>
                </a:lnTo>
                <a:lnTo>
                  <a:pt x="106958" y="97963"/>
                </a:lnTo>
                <a:lnTo>
                  <a:pt x="106958" y="97963"/>
                </a:lnTo>
                <a:lnTo>
                  <a:pt x="107153" y="97963"/>
                </a:lnTo>
                <a:lnTo>
                  <a:pt x="107153" y="97963"/>
                </a:lnTo>
                <a:lnTo>
                  <a:pt x="107153" y="97963"/>
                </a:lnTo>
                <a:lnTo>
                  <a:pt x="107153" y="97963"/>
                </a:lnTo>
                <a:lnTo>
                  <a:pt x="107153" y="97963"/>
                </a:lnTo>
                <a:lnTo>
                  <a:pt x="107153" y="97309"/>
                </a:lnTo>
                <a:lnTo>
                  <a:pt x="107153" y="97309"/>
                </a:lnTo>
                <a:lnTo>
                  <a:pt x="107153" y="97309"/>
                </a:lnTo>
                <a:lnTo>
                  <a:pt x="107153" y="97309"/>
                </a:lnTo>
                <a:lnTo>
                  <a:pt x="107347" y="97309"/>
                </a:lnTo>
                <a:lnTo>
                  <a:pt x="107347" y="97309"/>
                </a:lnTo>
                <a:lnTo>
                  <a:pt x="107347" y="97309"/>
                </a:lnTo>
                <a:lnTo>
                  <a:pt x="107347" y="97309"/>
                </a:lnTo>
                <a:lnTo>
                  <a:pt x="107347" y="97309"/>
                </a:lnTo>
                <a:lnTo>
                  <a:pt x="107347" y="97963"/>
                </a:lnTo>
                <a:lnTo>
                  <a:pt x="107347" y="97963"/>
                </a:lnTo>
                <a:lnTo>
                  <a:pt x="107347" y="97963"/>
                </a:lnTo>
                <a:lnTo>
                  <a:pt x="107347" y="97963"/>
                </a:lnTo>
                <a:lnTo>
                  <a:pt x="107347" y="98400"/>
                </a:lnTo>
                <a:lnTo>
                  <a:pt x="107347" y="98400"/>
                </a:lnTo>
                <a:lnTo>
                  <a:pt x="107347" y="98400"/>
                </a:lnTo>
                <a:lnTo>
                  <a:pt x="107153" y="98400"/>
                </a:lnTo>
                <a:lnTo>
                  <a:pt x="107153" y="98400"/>
                </a:lnTo>
                <a:lnTo>
                  <a:pt x="107153" y="98400"/>
                </a:lnTo>
                <a:lnTo>
                  <a:pt x="107153" y="98400"/>
                </a:lnTo>
                <a:lnTo>
                  <a:pt x="107153" y="98836"/>
                </a:lnTo>
                <a:lnTo>
                  <a:pt x="107153" y="98836"/>
                </a:lnTo>
                <a:lnTo>
                  <a:pt x="106958" y="98836"/>
                </a:lnTo>
                <a:lnTo>
                  <a:pt x="106958" y="98836"/>
                </a:lnTo>
                <a:lnTo>
                  <a:pt x="106958" y="98836"/>
                </a:lnTo>
                <a:lnTo>
                  <a:pt x="106958" y="98836"/>
                </a:lnTo>
                <a:lnTo>
                  <a:pt x="106958" y="99272"/>
                </a:lnTo>
                <a:lnTo>
                  <a:pt x="106958" y="99272"/>
                </a:lnTo>
                <a:lnTo>
                  <a:pt x="106958" y="99272"/>
                </a:lnTo>
                <a:lnTo>
                  <a:pt x="106958" y="99272"/>
                </a:lnTo>
                <a:lnTo>
                  <a:pt x="106958" y="99272"/>
                </a:lnTo>
                <a:lnTo>
                  <a:pt x="106958" y="99272"/>
                </a:lnTo>
                <a:lnTo>
                  <a:pt x="106958" y="99709"/>
                </a:lnTo>
                <a:lnTo>
                  <a:pt x="106763" y="99709"/>
                </a:lnTo>
                <a:lnTo>
                  <a:pt x="106763" y="99709"/>
                </a:lnTo>
                <a:lnTo>
                  <a:pt x="106958" y="99709"/>
                </a:lnTo>
                <a:lnTo>
                  <a:pt x="106958" y="99709"/>
                </a:lnTo>
                <a:lnTo>
                  <a:pt x="106763" y="99709"/>
                </a:lnTo>
                <a:lnTo>
                  <a:pt x="106763" y="100363"/>
                </a:lnTo>
                <a:lnTo>
                  <a:pt x="106763" y="100363"/>
                </a:lnTo>
                <a:lnTo>
                  <a:pt x="106763" y="100363"/>
                </a:lnTo>
                <a:lnTo>
                  <a:pt x="106763" y="100363"/>
                </a:lnTo>
                <a:lnTo>
                  <a:pt x="106763" y="100363"/>
                </a:lnTo>
                <a:lnTo>
                  <a:pt x="106763" y="100800"/>
                </a:lnTo>
                <a:lnTo>
                  <a:pt x="106763" y="100800"/>
                </a:lnTo>
                <a:lnTo>
                  <a:pt x="106763" y="100800"/>
                </a:lnTo>
                <a:lnTo>
                  <a:pt x="106763" y="100800"/>
                </a:lnTo>
                <a:lnTo>
                  <a:pt x="106958" y="100800"/>
                </a:lnTo>
                <a:lnTo>
                  <a:pt x="106958" y="100800"/>
                </a:lnTo>
                <a:lnTo>
                  <a:pt x="106958" y="100800"/>
                </a:lnTo>
                <a:lnTo>
                  <a:pt x="106958" y="100800"/>
                </a:lnTo>
                <a:lnTo>
                  <a:pt x="106958" y="100800"/>
                </a:lnTo>
                <a:lnTo>
                  <a:pt x="106958" y="100800"/>
                </a:lnTo>
                <a:lnTo>
                  <a:pt x="106958" y="101236"/>
                </a:lnTo>
                <a:lnTo>
                  <a:pt x="106958" y="101236"/>
                </a:lnTo>
                <a:lnTo>
                  <a:pt x="106958" y="101236"/>
                </a:lnTo>
                <a:lnTo>
                  <a:pt x="106958" y="101236"/>
                </a:lnTo>
                <a:lnTo>
                  <a:pt x="106958" y="101236"/>
                </a:lnTo>
                <a:lnTo>
                  <a:pt x="106958" y="101672"/>
                </a:lnTo>
                <a:lnTo>
                  <a:pt x="106958" y="101672"/>
                </a:lnTo>
                <a:lnTo>
                  <a:pt x="106958" y="101672"/>
                </a:lnTo>
                <a:lnTo>
                  <a:pt x="106958" y="101672"/>
                </a:lnTo>
                <a:lnTo>
                  <a:pt x="106958" y="102109"/>
                </a:lnTo>
                <a:lnTo>
                  <a:pt x="106958" y="102109"/>
                </a:lnTo>
                <a:lnTo>
                  <a:pt x="106958" y="102109"/>
                </a:lnTo>
                <a:lnTo>
                  <a:pt x="106958" y="102109"/>
                </a:lnTo>
                <a:lnTo>
                  <a:pt x="107153" y="102109"/>
                </a:lnTo>
                <a:lnTo>
                  <a:pt x="107153" y="102109"/>
                </a:lnTo>
                <a:lnTo>
                  <a:pt x="107153" y="102109"/>
                </a:lnTo>
                <a:lnTo>
                  <a:pt x="107153" y="102763"/>
                </a:lnTo>
                <a:lnTo>
                  <a:pt x="107153" y="102763"/>
                </a:lnTo>
                <a:lnTo>
                  <a:pt x="107153" y="102763"/>
                </a:lnTo>
                <a:lnTo>
                  <a:pt x="107153" y="102763"/>
                </a:lnTo>
                <a:lnTo>
                  <a:pt x="107153" y="103200"/>
                </a:lnTo>
                <a:lnTo>
                  <a:pt x="107153" y="103200"/>
                </a:lnTo>
                <a:lnTo>
                  <a:pt x="107153" y="103200"/>
                </a:lnTo>
                <a:lnTo>
                  <a:pt x="107153" y="103200"/>
                </a:lnTo>
                <a:lnTo>
                  <a:pt x="107347" y="103200"/>
                </a:lnTo>
                <a:lnTo>
                  <a:pt x="107347" y="103636"/>
                </a:lnTo>
                <a:lnTo>
                  <a:pt x="107347" y="103636"/>
                </a:lnTo>
                <a:lnTo>
                  <a:pt x="107347" y="103636"/>
                </a:lnTo>
                <a:lnTo>
                  <a:pt x="107347" y="103636"/>
                </a:lnTo>
                <a:lnTo>
                  <a:pt x="107347" y="104072"/>
                </a:lnTo>
                <a:lnTo>
                  <a:pt x="107347" y="104072"/>
                </a:lnTo>
                <a:lnTo>
                  <a:pt x="107542" y="104072"/>
                </a:lnTo>
                <a:lnTo>
                  <a:pt x="107542" y="104072"/>
                </a:lnTo>
                <a:lnTo>
                  <a:pt x="107542" y="104072"/>
                </a:lnTo>
                <a:lnTo>
                  <a:pt x="107542" y="104072"/>
                </a:lnTo>
                <a:lnTo>
                  <a:pt x="107834" y="104072"/>
                </a:lnTo>
                <a:lnTo>
                  <a:pt x="107834" y="104072"/>
                </a:lnTo>
                <a:lnTo>
                  <a:pt x="107834" y="104072"/>
                </a:lnTo>
                <a:lnTo>
                  <a:pt x="107834" y="104072"/>
                </a:lnTo>
                <a:lnTo>
                  <a:pt x="107834" y="104072"/>
                </a:lnTo>
                <a:lnTo>
                  <a:pt x="108029" y="104072"/>
                </a:lnTo>
                <a:lnTo>
                  <a:pt x="108029" y="104072"/>
                </a:lnTo>
                <a:lnTo>
                  <a:pt x="108029" y="104072"/>
                </a:lnTo>
                <a:lnTo>
                  <a:pt x="108223" y="104072"/>
                </a:lnTo>
                <a:lnTo>
                  <a:pt x="108223" y="104072"/>
                </a:lnTo>
                <a:lnTo>
                  <a:pt x="108223" y="104072"/>
                </a:lnTo>
                <a:lnTo>
                  <a:pt x="108223" y="104072"/>
                </a:lnTo>
                <a:lnTo>
                  <a:pt x="108223" y="104072"/>
                </a:lnTo>
                <a:lnTo>
                  <a:pt x="108223" y="104072"/>
                </a:lnTo>
                <a:lnTo>
                  <a:pt x="108418" y="104072"/>
                </a:lnTo>
                <a:lnTo>
                  <a:pt x="108418" y="104072"/>
                </a:lnTo>
                <a:lnTo>
                  <a:pt x="108418" y="104072"/>
                </a:lnTo>
                <a:lnTo>
                  <a:pt x="108418" y="104072"/>
                </a:lnTo>
                <a:lnTo>
                  <a:pt x="108418" y="104509"/>
                </a:lnTo>
                <a:lnTo>
                  <a:pt x="108418" y="104509"/>
                </a:lnTo>
                <a:lnTo>
                  <a:pt x="108418" y="104509"/>
                </a:lnTo>
                <a:lnTo>
                  <a:pt x="108223" y="104509"/>
                </a:lnTo>
                <a:lnTo>
                  <a:pt x="108223" y="104509"/>
                </a:lnTo>
                <a:lnTo>
                  <a:pt x="108223" y="104509"/>
                </a:lnTo>
                <a:lnTo>
                  <a:pt x="108223" y="104509"/>
                </a:lnTo>
                <a:lnTo>
                  <a:pt x="108029" y="104509"/>
                </a:lnTo>
                <a:lnTo>
                  <a:pt x="108029" y="104509"/>
                </a:lnTo>
                <a:lnTo>
                  <a:pt x="108223" y="104509"/>
                </a:lnTo>
                <a:lnTo>
                  <a:pt x="108223" y="104509"/>
                </a:lnTo>
                <a:lnTo>
                  <a:pt x="108223" y="104509"/>
                </a:lnTo>
                <a:lnTo>
                  <a:pt x="108223" y="104509"/>
                </a:lnTo>
                <a:lnTo>
                  <a:pt x="108223" y="105163"/>
                </a:lnTo>
                <a:lnTo>
                  <a:pt x="108418" y="105163"/>
                </a:lnTo>
                <a:lnTo>
                  <a:pt x="108418" y="105163"/>
                </a:lnTo>
                <a:lnTo>
                  <a:pt x="108418" y="105163"/>
                </a:lnTo>
                <a:lnTo>
                  <a:pt x="108418" y="105163"/>
                </a:lnTo>
                <a:lnTo>
                  <a:pt x="108418" y="105163"/>
                </a:lnTo>
                <a:lnTo>
                  <a:pt x="108418" y="105163"/>
                </a:lnTo>
                <a:lnTo>
                  <a:pt x="108418" y="105163"/>
                </a:lnTo>
                <a:lnTo>
                  <a:pt x="108613" y="105163"/>
                </a:lnTo>
                <a:lnTo>
                  <a:pt x="108613" y="105163"/>
                </a:lnTo>
                <a:lnTo>
                  <a:pt x="108613" y="105163"/>
                </a:lnTo>
                <a:lnTo>
                  <a:pt x="108905" y="105163"/>
                </a:lnTo>
                <a:lnTo>
                  <a:pt x="108905" y="105163"/>
                </a:lnTo>
                <a:lnTo>
                  <a:pt x="108905" y="105163"/>
                </a:lnTo>
                <a:lnTo>
                  <a:pt x="108905" y="105163"/>
                </a:lnTo>
                <a:lnTo>
                  <a:pt x="108905" y="105163"/>
                </a:lnTo>
                <a:lnTo>
                  <a:pt x="108905" y="105600"/>
                </a:lnTo>
                <a:lnTo>
                  <a:pt x="109099" y="105600"/>
                </a:lnTo>
                <a:lnTo>
                  <a:pt x="109099" y="105600"/>
                </a:lnTo>
                <a:lnTo>
                  <a:pt x="109099" y="105600"/>
                </a:lnTo>
                <a:lnTo>
                  <a:pt x="109099" y="105600"/>
                </a:lnTo>
                <a:lnTo>
                  <a:pt x="109099" y="105600"/>
                </a:lnTo>
                <a:lnTo>
                  <a:pt x="109294" y="105600"/>
                </a:lnTo>
                <a:lnTo>
                  <a:pt x="109294" y="105600"/>
                </a:lnTo>
                <a:lnTo>
                  <a:pt x="109294" y="105600"/>
                </a:lnTo>
                <a:lnTo>
                  <a:pt x="109294" y="105600"/>
                </a:lnTo>
                <a:lnTo>
                  <a:pt x="109489" y="105600"/>
                </a:lnTo>
                <a:lnTo>
                  <a:pt x="109489" y="105600"/>
                </a:lnTo>
                <a:lnTo>
                  <a:pt x="109489" y="105600"/>
                </a:lnTo>
                <a:lnTo>
                  <a:pt x="109489" y="105600"/>
                </a:lnTo>
                <a:lnTo>
                  <a:pt x="109489" y="105600"/>
                </a:lnTo>
                <a:lnTo>
                  <a:pt x="109683" y="105600"/>
                </a:lnTo>
                <a:lnTo>
                  <a:pt x="109683" y="105600"/>
                </a:lnTo>
                <a:lnTo>
                  <a:pt x="109683" y="105600"/>
                </a:lnTo>
                <a:lnTo>
                  <a:pt x="109683" y="105600"/>
                </a:lnTo>
                <a:lnTo>
                  <a:pt x="109975" y="105600"/>
                </a:lnTo>
                <a:lnTo>
                  <a:pt x="109975" y="105600"/>
                </a:lnTo>
                <a:lnTo>
                  <a:pt x="109975" y="105600"/>
                </a:lnTo>
                <a:lnTo>
                  <a:pt x="109975" y="105600"/>
                </a:lnTo>
                <a:lnTo>
                  <a:pt x="109975" y="106036"/>
                </a:lnTo>
                <a:lnTo>
                  <a:pt x="110170" y="106036"/>
                </a:lnTo>
                <a:lnTo>
                  <a:pt x="110170" y="106036"/>
                </a:lnTo>
                <a:lnTo>
                  <a:pt x="110170" y="106036"/>
                </a:lnTo>
                <a:lnTo>
                  <a:pt x="110170" y="106036"/>
                </a:lnTo>
                <a:lnTo>
                  <a:pt x="110170" y="106036"/>
                </a:lnTo>
                <a:lnTo>
                  <a:pt x="110170" y="106036"/>
                </a:lnTo>
                <a:lnTo>
                  <a:pt x="110364" y="106036"/>
                </a:lnTo>
                <a:lnTo>
                  <a:pt x="110364" y="106036"/>
                </a:lnTo>
                <a:lnTo>
                  <a:pt x="110364" y="106036"/>
                </a:lnTo>
                <a:lnTo>
                  <a:pt x="110364" y="106036"/>
                </a:lnTo>
                <a:lnTo>
                  <a:pt x="110364" y="105600"/>
                </a:lnTo>
                <a:lnTo>
                  <a:pt x="110559" y="105600"/>
                </a:lnTo>
                <a:lnTo>
                  <a:pt x="110559" y="105600"/>
                </a:lnTo>
                <a:lnTo>
                  <a:pt x="110559" y="105600"/>
                </a:lnTo>
                <a:lnTo>
                  <a:pt x="110559" y="105600"/>
                </a:lnTo>
                <a:lnTo>
                  <a:pt x="110754" y="105600"/>
                </a:lnTo>
                <a:lnTo>
                  <a:pt x="110754" y="105600"/>
                </a:lnTo>
                <a:lnTo>
                  <a:pt x="110754" y="105600"/>
                </a:lnTo>
                <a:lnTo>
                  <a:pt x="110754" y="105600"/>
                </a:lnTo>
                <a:lnTo>
                  <a:pt x="110754" y="105163"/>
                </a:lnTo>
                <a:lnTo>
                  <a:pt x="110754" y="105163"/>
                </a:lnTo>
                <a:lnTo>
                  <a:pt x="110754" y="105163"/>
                </a:lnTo>
                <a:lnTo>
                  <a:pt x="111046" y="105163"/>
                </a:lnTo>
                <a:lnTo>
                  <a:pt x="111046" y="105163"/>
                </a:lnTo>
                <a:lnTo>
                  <a:pt x="111046" y="105163"/>
                </a:lnTo>
                <a:lnTo>
                  <a:pt x="111046" y="105163"/>
                </a:lnTo>
                <a:lnTo>
                  <a:pt x="111046" y="105600"/>
                </a:lnTo>
                <a:lnTo>
                  <a:pt x="111046" y="105600"/>
                </a:lnTo>
                <a:lnTo>
                  <a:pt x="111046" y="105600"/>
                </a:lnTo>
                <a:lnTo>
                  <a:pt x="111046" y="106036"/>
                </a:lnTo>
                <a:lnTo>
                  <a:pt x="111240" y="106036"/>
                </a:lnTo>
                <a:lnTo>
                  <a:pt x="111240" y="106036"/>
                </a:lnTo>
                <a:lnTo>
                  <a:pt x="111240" y="106036"/>
                </a:lnTo>
                <a:lnTo>
                  <a:pt x="111240" y="106036"/>
                </a:lnTo>
                <a:lnTo>
                  <a:pt x="111240" y="106036"/>
                </a:lnTo>
                <a:lnTo>
                  <a:pt x="111435" y="106036"/>
                </a:lnTo>
                <a:lnTo>
                  <a:pt x="111435" y="106036"/>
                </a:lnTo>
                <a:lnTo>
                  <a:pt x="111435" y="106036"/>
                </a:lnTo>
                <a:lnTo>
                  <a:pt x="111435" y="106036"/>
                </a:lnTo>
                <a:lnTo>
                  <a:pt x="111435" y="106036"/>
                </a:lnTo>
                <a:lnTo>
                  <a:pt x="111630" y="106036"/>
                </a:lnTo>
                <a:lnTo>
                  <a:pt x="111630" y="105600"/>
                </a:lnTo>
                <a:lnTo>
                  <a:pt x="111630" y="105600"/>
                </a:lnTo>
                <a:lnTo>
                  <a:pt x="111630" y="105600"/>
                </a:lnTo>
                <a:lnTo>
                  <a:pt x="111435" y="105600"/>
                </a:lnTo>
                <a:lnTo>
                  <a:pt x="111435" y="105163"/>
                </a:lnTo>
                <a:lnTo>
                  <a:pt x="111435" y="105163"/>
                </a:lnTo>
                <a:lnTo>
                  <a:pt x="111435" y="105163"/>
                </a:lnTo>
                <a:lnTo>
                  <a:pt x="111435" y="105163"/>
                </a:lnTo>
                <a:lnTo>
                  <a:pt x="111435" y="105163"/>
                </a:lnTo>
                <a:lnTo>
                  <a:pt x="111435" y="104509"/>
                </a:lnTo>
                <a:lnTo>
                  <a:pt x="111435" y="104509"/>
                </a:lnTo>
                <a:lnTo>
                  <a:pt x="111435" y="104509"/>
                </a:lnTo>
                <a:lnTo>
                  <a:pt x="111435" y="104509"/>
                </a:lnTo>
                <a:lnTo>
                  <a:pt x="111435" y="104509"/>
                </a:lnTo>
                <a:lnTo>
                  <a:pt x="111630" y="104509"/>
                </a:lnTo>
                <a:lnTo>
                  <a:pt x="111630" y="104072"/>
                </a:lnTo>
                <a:lnTo>
                  <a:pt x="111630" y="104072"/>
                </a:lnTo>
                <a:lnTo>
                  <a:pt x="111630" y="104072"/>
                </a:lnTo>
                <a:lnTo>
                  <a:pt x="111630" y="104072"/>
                </a:lnTo>
                <a:lnTo>
                  <a:pt x="111630" y="104072"/>
                </a:lnTo>
                <a:lnTo>
                  <a:pt x="111824" y="104072"/>
                </a:lnTo>
                <a:lnTo>
                  <a:pt x="111824" y="104072"/>
                </a:lnTo>
                <a:lnTo>
                  <a:pt x="111824" y="104072"/>
                </a:lnTo>
                <a:lnTo>
                  <a:pt x="111824" y="103636"/>
                </a:lnTo>
                <a:lnTo>
                  <a:pt x="111824" y="103636"/>
                </a:lnTo>
                <a:lnTo>
                  <a:pt x="111824" y="103636"/>
                </a:lnTo>
                <a:lnTo>
                  <a:pt x="111824" y="103636"/>
                </a:lnTo>
                <a:lnTo>
                  <a:pt x="111824" y="103636"/>
                </a:lnTo>
                <a:lnTo>
                  <a:pt x="112116" y="103636"/>
                </a:lnTo>
                <a:lnTo>
                  <a:pt x="112116" y="103200"/>
                </a:lnTo>
                <a:lnTo>
                  <a:pt x="112116" y="103200"/>
                </a:lnTo>
                <a:lnTo>
                  <a:pt x="112116" y="103200"/>
                </a:lnTo>
                <a:lnTo>
                  <a:pt x="112116" y="103200"/>
                </a:lnTo>
                <a:lnTo>
                  <a:pt x="112116" y="103200"/>
                </a:lnTo>
                <a:lnTo>
                  <a:pt x="112116" y="103200"/>
                </a:lnTo>
                <a:lnTo>
                  <a:pt x="112116" y="102763"/>
                </a:lnTo>
                <a:lnTo>
                  <a:pt x="112116" y="102763"/>
                </a:lnTo>
                <a:lnTo>
                  <a:pt x="112116" y="102763"/>
                </a:lnTo>
                <a:lnTo>
                  <a:pt x="112116" y="102109"/>
                </a:lnTo>
                <a:lnTo>
                  <a:pt x="112311" y="102109"/>
                </a:lnTo>
                <a:lnTo>
                  <a:pt x="112311" y="102109"/>
                </a:lnTo>
                <a:lnTo>
                  <a:pt x="112311" y="102109"/>
                </a:lnTo>
                <a:lnTo>
                  <a:pt x="112311" y="102109"/>
                </a:lnTo>
                <a:lnTo>
                  <a:pt x="112311" y="102109"/>
                </a:lnTo>
                <a:lnTo>
                  <a:pt x="112506" y="102109"/>
                </a:lnTo>
                <a:lnTo>
                  <a:pt x="112506" y="101672"/>
                </a:lnTo>
                <a:lnTo>
                  <a:pt x="112506" y="101672"/>
                </a:lnTo>
                <a:lnTo>
                  <a:pt x="112506" y="101672"/>
                </a:lnTo>
                <a:lnTo>
                  <a:pt x="112506" y="101672"/>
                </a:lnTo>
                <a:lnTo>
                  <a:pt x="112506" y="101672"/>
                </a:lnTo>
                <a:lnTo>
                  <a:pt x="112506" y="101672"/>
                </a:lnTo>
                <a:lnTo>
                  <a:pt x="112700" y="101672"/>
                </a:lnTo>
                <a:lnTo>
                  <a:pt x="112700" y="101236"/>
                </a:lnTo>
                <a:lnTo>
                  <a:pt x="112700" y="101236"/>
                </a:lnTo>
                <a:lnTo>
                  <a:pt x="112700" y="101236"/>
                </a:lnTo>
                <a:lnTo>
                  <a:pt x="112700" y="101236"/>
                </a:lnTo>
                <a:lnTo>
                  <a:pt x="112700" y="101236"/>
                </a:lnTo>
                <a:lnTo>
                  <a:pt x="112700" y="100800"/>
                </a:lnTo>
                <a:lnTo>
                  <a:pt x="112700" y="100800"/>
                </a:lnTo>
                <a:lnTo>
                  <a:pt x="112895" y="100800"/>
                </a:lnTo>
                <a:lnTo>
                  <a:pt x="112895" y="100800"/>
                </a:lnTo>
                <a:lnTo>
                  <a:pt x="112895" y="100800"/>
                </a:lnTo>
                <a:lnTo>
                  <a:pt x="113187" y="100800"/>
                </a:lnTo>
                <a:lnTo>
                  <a:pt x="113187" y="100800"/>
                </a:lnTo>
                <a:lnTo>
                  <a:pt x="113187" y="100800"/>
                </a:lnTo>
                <a:lnTo>
                  <a:pt x="113187" y="101236"/>
                </a:lnTo>
                <a:lnTo>
                  <a:pt x="113187" y="101236"/>
                </a:lnTo>
                <a:lnTo>
                  <a:pt x="113187" y="101236"/>
                </a:lnTo>
                <a:lnTo>
                  <a:pt x="113187" y="101236"/>
                </a:lnTo>
                <a:lnTo>
                  <a:pt x="113187" y="101236"/>
                </a:lnTo>
                <a:lnTo>
                  <a:pt x="113187" y="101236"/>
                </a:lnTo>
                <a:lnTo>
                  <a:pt x="113187" y="101672"/>
                </a:lnTo>
                <a:lnTo>
                  <a:pt x="113381" y="101672"/>
                </a:lnTo>
                <a:lnTo>
                  <a:pt x="113381" y="101672"/>
                </a:lnTo>
                <a:lnTo>
                  <a:pt x="113381" y="101672"/>
                </a:lnTo>
                <a:lnTo>
                  <a:pt x="113381" y="102109"/>
                </a:lnTo>
                <a:lnTo>
                  <a:pt x="113381" y="102109"/>
                </a:lnTo>
                <a:lnTo>
                  <a:pt x="113187" y="102109"/>
                </a:lnTo>
                <a:lnTo>
                  <a:pt x="113187" y="102109"/>
                </a:lnTo>
                <a:lnTo>
                  <a:pt x="113187" y="102763"/>
                </a:lnTo>
                <a:lnTo>
                  <a:pt x="113187" y="102763"/>
                </a:lnTo>
                <a:lnTo>
                  <a:pt x="113187" y="102763"/>
                </a:lnTo>
                <a:lnTo>
                  <a:pt x="113187" y="102763"/>
                </a:lnTo>
                <a:lnTo>
                  <a:pt x="113187" y="103200"/>
                </a:lnTo>
                <a:lnTo>
                  <a:pt x="113187" y="103200"/>
                </a:lnTo>
                <a:lnTo>
                  <a:pt x="113187" y="103200"/>
                </a:lnTo>
                <a:lnTo>
                  <a:pt x="113187" y="103200"/>
                </a:lnTo>
                <a:lnTo>
                  <a:pt x="113187" y="103200"/>
                </a:lnTo>
                <a:lnTo>
                  <a:pt x="113187" y="103200"/>
                </a:lnTo>
                <a:lnTo>
                  <a:pt x="113187" y="103636"/>
                </a:lnTo>
                <a:lnTo>
                  <a:pt x="113381" y="103636"/>
                </a:lnTo>
                <a:lnTo>
                  <a:pt x="113381" y="103636"/>
                </a:lnTo>
                <a:lnTo>
                  <a:pt x="113381" y="103636"/>
                </a:lnTo>
                <a:lnTo>
                  <a:pt x="113381" y="103636"/>
                </a:lnTo>
                <a:lnTo>
                  <a:pt x="113381" y="103636"/>
                </a:lnTo>
                <a:lnTo>
                  <a:pt x="113381" y="103636"/>
                </a:lnTo>
                <a:lnTo>
                  <a:pt x="113576" y="103636"/>
                </a:lnTo>
                <a:lnTo>
                  <a:pt x="113576" y="103636"/>
                </a:lnTo>
                <a:lnTo>
                  <a:pt x="113576" y="103636"/>
                </a:lnTo>
                <a:lnTo>
                  <a:pt x="113771" y="103636"/>
                </a:lnTo>
                <a:lnTo>
                  <a:pt x="113771" y="104072"/>
                </a:lnTo>
                <a:lnTo>
                  <a:pt x="113771" y="104072"/>
                </a:lnTo>
                <a:lnTo>
                  <a:pt x="113771" y="104072"/>
                </a:lnTo>
                <a:lnTo>
                  <a:pt x="113771" y="104072"/>
                </a:lnTo>
                <a:lnTo>
                  <a:pt x="113771" y="104072"/>
                </a:lnTo>
                <a:lnTo>
                  <a:pt x="113965" y="104072"/>
                </a:lnTo>
                <a:lnTo>
                  <a:pt x="113965" y="104072"/>
                </a:lnTo>
                <a:lnTo>
                  <a:pt x="113965" y="104072"/>
                </a:lnTo>
                <a:lnTo>
                  <a:pt x="113965" y="104072"/>
                </a:lnTo>
                <a:lnTo>
                  <a:pt x="113965" y="104072"/>
                </a:lnTo>
                <a:lnTo>
                  <a:pt x="113965" y="104072"/>
                </a:lnTo>
                <a:lnTo>
                  <a:pt x="113965" y="104509"/>
                </a:lnTo>
                <a:lnTo>
                  <a:pt x="113965" y="104509"/>
                </a:lnTo>
                <a:lnTo>
                  <a:pt x="113965" y="104509"/>
                </a:lnTo>
                <a:lnTo>
                  <a:pt x="113965" y="104509"/>
                </a:lnTo>
                <a:lnTo>
                  <a:pt x="113965" y="104509"/>
                </a:lnTo>
                <a:lnTo>
                  <a:pt x="113965" y="104509"/>
                </a:lnTo>
                <a:lnTo>
                  <a:pt x="114257" y="104509"/>
                </a:lnTo>
                <a:lnTo>
                  <a:pt x="114257" y="104509"/>
                </a:lnTo>
                <a:lnTo>
                  <a:pt x="114257" y="105163"/>
                </a:lnTo>
                <a:lnTo>
                  <a:pt x="113965" y="105163"/>
                </a:lnTo>
                <a:lnTo>
                  <a:pt x="113965" y="105163"/>
                </a:lnTo>
                <a:lnTo>
                  <a:pt x="113965" y="105163"/>
                </a:lnTo>
                <a:lnTo>
                  <a:pt x="113965" y="105163"/>
                </a:lnTo>
                <a:lnTo>
                  <a:pt x="113965" y="105163"/>
                </a:lnTo>
                <a:lnTo>
                  <a:pt x="113771" y="105163"/>
                </a:lnTo>
                <a:lnTo>
                  <a:pt x="113771" y="105163"/>
                </a:lnTo>
                <a:lnTo>
                  <a:pt x="113771" y="105163"/>
                </a:lnTo>
                <a:lnTo>
                  <a:pt x="113771" y="105163"/>
                </a:lnTo>
                <a:lnTo>
                  <a:pt x="113771" y="105600"/>
                </a:lnTo>
                <a:lnTo>
                  <a:pt x="113771" y="105600"/>
                </a:lnTo>
                <a:lnTo>
                  <a:pt x="113771" y="105163"/>
                </a:lnTo>
                <a:lnTo>
                  <a:pt x="113576" y="105163"/>
                </a:lnTo>
                <a:lnTo>
                  <a:pt x="113576" y="105600"/>
                </a:lnTo>
                <a:lnTo>
                  <a:pt x="113576" y="105600"/>
                </a:lnTo>
                <a:lnTo>
                  <a:pt x="113576" y="105600"/>
                </a:lnTo>
                <a:lnTo>
                  <a:pt x="113576" y="105600"/>
                </a:lnTo>
                <a:lnTo>
                  <a:pt x="113576" y="105600"/>
                </a:lnTo>
                <a:lnTo>
                  <a:pt x="113381" y="105600"/>
                </a:lnTo>
                <a:lnTo>
                  <a:pt x="113381" y="105600"/>
                </a:lnTo>
                <a:lnTo>
                  <a:pt x="113381" y="106036"/>
                </a:lnTo>
                <a:lnTo>
                  <a:pt x="113381" y="106036"/>
                </a:lnTo>
                <a:lnTo>
                  <a:pt x="113381" y="106036"/>
                </a:lnTo>
                <a:lnTo>
                  <a:pt x="113381" y="106036"/>
                </a:lnTo>
                <a:lnTo>
                  <a:pt x="113187" y="106036"/>
                </a:lnTo>
                <a:lnTo>
                  <a:pt x="113187" y="106036"/>
                </a:lnTo>
                <a:lnTo>
                  <a:pt x="113187" y="106036"/>
                </a:lnTo>
                <a:lnTo>
                  <a:pt x="113187" y="106036"/>
                </a:lnTo>
                <a:lnTo>
                  <a:pt x="113187" y="106036"/>
                </a:lnTo>
                <a:lnTo>
                  <a:pt x="112895" y="106036"/>
                </a:lnTo>
                <a:lnTo>
                  <a:pt x="112895" y="106036"/>
                </a:lnTo>
                <a:lnTo>
                  <a:pt x="112895" y="106036"/>
                </a:lnTo>
                <a:lnTo>
                  <a:pt x="112895" y="106472"/>
                </a:lnTo>
                <a:lnTo>
                  <a:pt x="112700" y="106472"/>
                </a:lnTo>
                <a:lnTo>
                  <a:pt x="112700" y="106472"/>
                </a:lnTo>
                <a:lnTo>
                  <a:pt x="112700" y="106472"/>
                </a:lnTo>
                <a:lnTo>
                  <a:pt x="112700" y="106472"/>
                </a:lnTo>
                <a:lnTo>
                  <a:pt x="112700" y="106472"/>
                </a:lnTo>
                <a:lnTo>
                  <a:pt x="112700" y="106472"/>
                </a:lnTo>
                <a:lnTo>
                  <a:pt x="112506" y="106472"/>
                </a:lnTo>
                <a:lnTo>
                  <a:pt x="112506" y="106472"/>
                </a:lnTo>
                <a:lnTo>
                  <a:pt x="112506" y="106472"/>
                </a:lnTo>
                <a:lnTo>
                  <a:pt x="112506" y="106472"/>
                </a:lnTo>
                <a:lnTo>
                  <a:pt x="112506" y="106472"/>
                </a:lnTo>
                <a:lnTo>
                  <a:pt x="112506" y="106472"/>
                </a:lnTo>
                <a:lnTo>
                  <a:pt x="112506" y="106909"/>
                </a:lnTo>
                <a:lnTo>
                  <a:pt x="112311" y="106909"/>
                </a:lnTo>
                <a:lnTo>
                  <a:pt x="112311" y="106909"/>
                </a:lnTo>
                <a:lnTo>
                  <a:pt x="112311" y="106909"/>
                </a:lnTo>
                <a:lnTo>
                  <a:pt x="112116" y="106909"/>
                </a:lnTo>
                <a:lnTo>
                  <a:pt x="112116" y="106472"/>
                </a:lnTo>
                <a:lnTo>
                  <a:pt x="112116" y="106472"/>
                </a:lnTo>
                <a:lnTo>
                  <a:pt x="112116" y="106472"/>
                </a:lnTo>
                <a:lnTo>
                  <a:pt x="112116" y="106472"/>
                </a:lnTo>
                <a:lnTo>
                  <a:pt x="112116" y="106909"/>
                </a:lnTo>
                <a:lnTo>
                  <a:pt x="111824" y="106909"/>
                </a:lnTo>
                <a:lnTo>
                  <a:pt x="111824" y="106909"/>
                </a:lnTo>
                <a:lnTo>
                  <a:pt x="111824" y="106909"/>
                </a:lnTo>
                <a:lnTo>
                  <a:pt x="111824" y="106909"/>
                </a:lnTo>
                <a:lnTo>
                  <a:pt x="111824" y="106909"/>
                </a:lnTo>
                <a:lnTo>
                  <a:pt x="111824" y="106909"/>
                </a:lnTo>
                <a:lnTo>
                  <a:pt x="111824" y="106909"/>
                </a:lnTo>
                <a:lnTo>
                  <a:pt x="112116" y="106909"/>
                </a:lnTo>
                <a:lnTo>
                  <a:pt x="112116" y="106909"/>
                </a:lnTo>
                <a:lnTo>
                  <a:pt x="112116" y="106909"/>
                </a:lnTo>
                <a:lnTo>
                  <a:pt x="112116" y="106909"/>
                </a:lnTo>
                <a:lnTo>
                  <a:pt x="112311" y="106909"/>
                </a:lnTo>
                <a:lnTo>
                  <a:pt x="112311" y="106909"/>
                </a:lnTo>
                <a:lnTo>
                  <a:pt x="112311" y="106909"/>
                </a:lnTo>
                <a:lnTo>
                  <a:pt x="112311" y="107563"/>
                </a:lnTo>
                <a:lnTo>
                  <a:pt x="112506" y="107563"/>
                </a:lnTo>
                <a:lnTo>
                  <a:pt x="112506" y="107563"/>
                </a:lnTo>
                <a:lnTo>
                  <a:pt x="112311" y="107563"/>
                </a:lnTo>
                <a:lnTo>
                  <a:pt x="112311" y="107563"/>
                </a:lnTo>
                <a:lnTo>
                  <a:pt x="112311" y="107563"/>
                </a:lnTo>
                <a:lnTo>
                  <a:pt x="112311" y="107563"/>
                </a:lnTo>
                <a:lnTo>
                  <a:pt x="112311" y="108000"/>
                </a:lnTo>
                <a:lnTo>
                  <a:pt x="112116" y="108000"/>
                </a:lnTo>
                <a:lnTo>
                  <a:pt x="112116" y="108000"/>
                </a:lnTo>
                <a:lnTo>
                  <a:pt x="112116" y="108000"/>
                </a:lnTo>
                <a:lnTo>
                  <a:pt x="112116" y="108000"/>
                </a:lnTo>
                <a:lnTo>
                  <a:pt x="112116" y="108000"/>
                </a:lnTo>
                <a:lnTo>
                  <a:pt x="112116" y="108000"/>
                </a:lnTo>
                <a:lnTo>
                  <a:pt x="112116" y="107563"/>
                </a:lnTo>
                <a:lnTo>
                  <a:pt x="111824" y="107563"/>
                </a:lnTo>
                <a:lnTo>
                  <a:pt x="111824" y="107563"/>
                </a:lnTo>
                <a:lnTo>
                  <a:pt x="111824" y="108000"/>
                </a:lnTo>
                <a:lnTo>
                  <a:pt x="111824" y="108000"/>
                </a:lnTo>
                <a:lnTo>
                  <a:pt x="111824" y="108000"/>
                </a:lnTo>
                <a:lnTo>
                  <a:pt x="111824" y="108000"/>
                </a:lnTo>
                <a:lnTo>
                  <a:pt x="111630" y="108000"/>
                </a:lnTo>
                <a:lnTo>
                  <a:pt x="111630" y="108000"/>
                </a:lnTo>
                <a:lnTo>
                  <a:pt x="111630" y="108000"/>
                </a:lnTo>
                <a:lnTo>
                  <a:pt x="111630" y="108000"/>
                </a:lnTo>
                <a:lnTo>
                  <a:pt x="111435" y="108000"/>
                </a:lnTo>
                <a:lnTo>
                  <a:pt x="111435" y="108436"/>
                </a:lnTo>
                <a:lnTo>
                  <a:pt x="111435" y="108436"/>
                </a:lnTo>
                <a:lnTo>
                  <a:pt x="111435" y="108000"/>
                </a:lnTo>
                <a:lnTo>
                  <a:pt x="111435" y="108000"/>
                </a:lnTo>
                <a:lnTo>
                  <a:pt x="111435" y="108436"/>
                </a:lnTo>
                <a:lnTo>
                  <a:pt x="111435" y="108436"/>
                </a:lnTo>
                <a:lnTo>
                  <a:pt x="111240" y="108436"/>
                </a:lnTo>
                <a:lnTo>
                  <a:pt x="111240" y="108436"/>
                </a:lnTo>
                <a:lnTo>
                  <a:pt x="111240" y="108436"/>
                </a:lnTo>
                <a:lnTo>
                  <a:pt x="111240" y="108436"/>
                </a:lnTo>
                <a:lnTo>
                  <a:pt x="111240" y="108436"/>
                </a:lnTo>
                <a:lnTo>
                  <a:pt x="111046" y="108436"/>
                </a:lnTo>
                <a:lnTo>
                  <a:pt x="111046" y="108436"/>
                </a:lnTo>
                <a:lnTo>
                  <a:pt x="111046" y="108436"/>
                </a:lnTo>
                <a:lnTo>
                  <a:pt x="111046" y="108436"/>
                </a:lnTo>
                <a:lnTo>
                  <a:pt x="111046" y="108872"/>
                </a:lnTo>
                <a:lnTo>
                  <a:pt x="110754" y="108872"/>
                </a:lnTo>
                <a:lnTo>
                  <a:pt x="110754" y="108872"/>
                </a:lnTo>
                <a:lnTo>
                  <a:pt x="110754" y="108872"/>
                </a:lnTo>
                <a:lnTo>
                  <a:pt x="110754" y="108872"/>
                </a:lnTo>
                <a:lnTo>
                  <a:pt x="110754" y="108872"/>
                </a:lnTo>
                <a:lnTo>
                  <a:pt x="110559" y="108872"/>
                </a:lnTo>
                <a:lnTo>
                  <a:pt x="110559" y="108872"/>
                </a:lnTo>
                <a:lnTo>
                  <a:pt x="110559" y="108872"/>
                </a:lnTo>
                <a:lnTo>
                  <a:pt x="110364" y="108872"/>
                </a:lnTo>
                <a:lnTo>
                  <a:pt x="110364" y="108872"/>
                </a:lnTo>
                <a:lnTo>
                  <a:pt x="110364" y="108872"/>
                </a:lnTo>
                <a:lnTo>
                  <a:pt x="110364" y="108872"/>
                </a:lnTo>
                <a:lnTo>
                  <a:pt x="110364" y="108872"/>
                </a:lnTo>
                <a:lnTo>
                  <a:pt x="110364" y="108872"/>
                </a:lnTo>
                <a:lnTo>
                  <a:pt x="110170" y="108872"/>
                </a:lnTo>
                <a:lnTo>
                  <a:pt x="110170" y="108872"/>
                </a:lnTo>
                <a:lnTo>
                  <a:pt x="110170" y="108872"/>
                </a:lnTo>
                <a:lnTo>
                  <a:pt x="110170" y="109309"/>
                </a:lnTo>
                <a:lnTo>
                  <a:pt x="110170" y="109309"/>
                </a:lnTo>
                <a:lnTo>
                  <a:pt x="109975" y="109309"/>
                </a:lnTo>
                <a:lnTo>
                  <a:pt x="109975" y="109309"/>
                </a:lnTo>
                <a:lnTo>
                  <a:pt x="109975" y="109309"/>
                </a:lnTo>
                <a:lnTo>
                  <a:pt x="109975" y="109309"/>
                </a:lnTo>
                <a:lnTo>
                  <a:pt x="109683" y="109309"/>
                </a:lnTo>
                <a:lnTo>
                  <a:pt x="109683" y="109309"/>
                </a:lnTo>
                <a:lnTo>
                  <a:pt x="109683" y="109309"/>
                </a:lnTo>
                <a:lnTo>
                  <a:pt x="109683" y="109963"/>
                </a:lnTo>
                <a:lnTo>
                  <a:pt x="109683" y="109963"/>
                </a:lnTo>
                <a:lnTo>
                  <a:pt x="109683" y="109963"/>
                </a:lnTo>
                <a:lnTo>
                  <a:pt x="109489" y="109963"/>
                </a:lnTo>
                <a:lnTo>
                  <a:pt x="109489" y="109309"/>
                </a:lnTo>
                <a:lnTo>
                  <a:pt x="109489" y="109309"/>
                </a:lnTo>
                <a:lnTo>
                  <a:pt x="109489" y="109963"/>
                </a:lnTo>
                <a:lnTo>
                  <a:pt x="109489" y="109963"/>
                </a:lnTo>
                <a:lnTo>
                  <a:pt x="109489" y="109963"/>
                </a:lnTo>
                <a:lnTo>
                  <a:pt x="109294" y="109963"/>
                </a:lnTo>
                <a:lnTo>
                  <a:pt x="109294" y="109963"/>
                </a:lnTo>
                <a:lnTo>
                  <a:pt x="109294" y="109963"/>
                </a:lnTo>
                <a:lnTo>
                  <a:pt x="109099" y="109963"/>
                </a:lnTo>
                <a:lnTo>
                  <a:pt x="109099" y="109963"/>
                </a:lnTo>
                <a:lnTo>
                  <a:pt x="109099" y="109963"/>
                </a:lnTo>
                <a:lnTo>
                  <a:pt x="109099" y="109963"/>
                </a:lnTo>
                <a:lnTo>
                  <a:pt x="109099" y="109963"/>
                </a:lnTo>
                <a:lnTo>
                  <a:pt x="108905" y="109963"/>
                </a:lnTo>
                <a:lnTo>
                  <a:pt x="108905" y="109963"/>
                </a:lnTo>
                <a:lnTo>
                  <a:pt x="108905" y="109963"/>
                </a:lnTo>
                <a:lnTo>
                  <a:pt x="108905" y="109963"/>
                </a:lnTo>
                <a:lnTo>
                  <a:pt x="108905" y="110400"/>
                </a:lnTo>
                <a:lnTo>
                  <a:pt x="108905" y="110400"/>
                </a:lnTo>
                <a:lnTo>
                  <a:pt x="108905" y="110400"/>
                </a:lnTo>
                <a:lnTo>
                  <a:pt x="108905" y="110400"/>
                </a:lnTo>
                <a:lnTo>
                  <a:pt x="108613" y="110400"/>
                </a:lnTo>
                <a:lnTo>
                  <a:pt x="108613" y="110400"/>
                </a:lnTo>
                <a:lnTo>
                  <a:pt x="108613" y="110836"/>
                </a:lnTo>
                <a:lnTo>
                  <a:pt x="108613" y="110836"/>
                </a:lnTo>
                <a:lnTo>
                  <a:pt x="108418" y="110836"/>
                </a:lnTo>
                <a:lnTo>
                  <a:pt x="108418" y="110836"/>
                </a:lnTo>
                <a:lnTo>
                  <a:pt x="108418" y="110836"/>
                </a:lnTo>
                <a:lnTo>
                  <a:pt x="108418" y="110836"/>
                </a:lnTo>
                <a:lnTo>
                  <a:pt x="108418" y="110400"/>
                </a:lnTo>
                <a:lnTo>
                  <a:pt x="108223" y="110400"/>
                </a:lnTo>
                <a:lnTo>
                  <a:pt x="108223" y="110400"/>
                </a:lnTo>
                <a:lnTo>
                  <a:pt x="108223" y="110400"/>
                </a:lnTo>
                <a:lnTo>
                  <a:pt x="108223" y="110400"/>
                </a:lnTo>
                <a:lnTo>
                  <a:pt x="108223" y="110400"/>
                </a:lnTo>
                <a:lnTo>
                  <a:pt x="108223" y="110400"/>
                </a:lnTo>
                <a:lnTo>
                  <a:pt x="108223" y="109963"/>
                </a:lnTo>
                <a:lnTo>
                  <a:pt x="108223" y="109963"/>
                </a:lnTo>
                <a:lnTo>
                  <a:pt x="108029" y="109963"/>
                </a:lnTo>
                <a:lnTo>
                  <a:pt x="108029" y="109963"/>
                </a:lnTo>
                <a:lnTo>
                  <a:pt x="108029" y="109963"/>
                </a:lnTo>
                <a:lnTo>
                  <a:pt x="108029" y="109963"/>
                </a:lnTo>
                <a:lnTo>
                  <a:pt x="108029" y="110400"/>
                </a:lnTo>
                <a:lnTo>
                  <a:pt x="108029" y="110400"/>
                </a:lnTo>
                <a:lnTo>
                  <a:pt x="108029" y="110400"/>
                </a:lnTo>
                <a:lnTo>
                  <a:pt x="108029" y="110400"/>
                </a:lnTo>
                <a:lnTo>
                  <a:pt x="108029" y="110836"/>
                </a:lnTo>
                <a:lnTo>
                  <a:pt x="108029" y="110836"/>
                </a:lnTo>
                <a:lnTo>
                  <a:pt x="108029" y="110836"/>
                </a:lnTo>
                <a:lnTo>
                  <a:pt x="108029" y="110836"/>
                </a:lnTo>
                <a:lnTo>
                  <a:pt x="107834" y="110836"/>
                </a:lnTo>
                <a:lnTo>
                  <a:pt x="107834" y="110836"/>
                </a:lnTo>
                <a:lnTo>
                  <a:pt x="107834" y="110836"/>
                </a:lnTo>
                <a:lnTo>
                  <a:pt x="107834" y="110836"/>
                </a:lnTo>
                <a:lnTo>
                  <a:pt x="107834" y="110836"/>
                </a:lnTo>
                <a:lnTo>
                  <a:pt x="107834" y="110836"/>
                </a:lnTo>
                <a:lnTo>
                  <a:pt x="107834" y="111272"/>
                </a:lnTo>
                <a:lnTo>
                  <a:pt x="107834" y="111272"/>
                </a:lnTo>
                <a:lnTo>
                  <a:pt x="107834" y="111272"/>
                </a:lnTo>
                <a:lnTo>
                  <a:pt x="107834" y="111272"/>
                </a:lnTo>
                <a:lnTo>
                  <a:pt x="107834" y="111272"/>
                </a:lnTo>
                <a:lnTo>
                  <a:pt x="107542" y="111272"/>
                </a:lnTo>
                <a:lnTo>
                  <a:pt x="107542" y="111272"/>
                </a:lnTo>
                <a:lnTo>
                  <a:pt x="107542" y="111709"/>
                </a:lnTo>
                <a:lnTo>
                  <a:pt x="107542" y="111709"/>
                </a:lnTo>
                <a:lnTo>
                  <a:pt x="107542" y="111709"/>
                </a:lnTo>
                <a:lnTo>
                  <a:pt x="107347" y="111709"/>
                </a:lnTo>
                <a:lnTo>
                  <a:pt x="107347" y="111709"/>
                </a:lnTo>
                <a:lnTo>
                  <a:pt x="107347" y="111709"/>
                </a:lnTo>
                <a:lnTo>
                  <a:pt x="107347" y="111709"/>
                </a:lnTo>
                <a:lnTo>
                  <a:pt x="107347" y="111709"/>
                </a:lnTo>
                <a:lnTo>
                  <a:pt x="107347" y="112363"/>
                </a:lnTo>
                <a:lnTo>
                  <a:pt x="107153" y="112363"/>
                </a:lnTo>
                <a:lnTo>
                  <a:pt x="107153" y="112363"/>
                </a:lnTo>
                <a:lnTo>
                  <a:pt x="107153" y="112363"/>
                </a:lnTo>
                <a:lnTo>
                  <a:pt x="107153" y="112363"/>
                </a:lnTo>
                <a:lnTo>
                  <a:pt x="107153" y="112363"/>
                </a:lnTo>
                <a:lnTo>
                  <a:pt x="107153" y="112363"/>
                </a:lnTo>
                <a:lnTo>
                  <a:pt x="107153" y="112800"/>
                </a:lnTo>
                <a:lnTo>
                  <a:pt x="106958" y="112800"/>
                </a:lnTo>
                <a:lnTo>
                  <a:pt x="106958" y="112800"/>
                </a:lnTo>
                <a:lnTo>
                  <a:pt x="106958" y="112800"/>
                </a:lnTo>
                <a:lnTo>
                  <a:pt x="106958" y="112800"/>
                </a:lnTo>
                <a:lnTo>
                  <a:pt x="106958" y="113236"/>
                </a:lnTo>
                <a:lnTo>
                  <a:pt x="106958" y="113236"/>
                </a:lnTo>
                <a:lnTo>
                  <a:pt x="106958" y="113236"/>
                </a:lnTo>
                <a:lnTo>
                  <a:pt x="106958" y="113236"/>
                </a:lnTo>
                <a:lnTo>
                  <a:pt x="106763" y="113236"/>
                </a:lnTo>
                <a:lnTo>
                  <a:pt x="106763" y="113236"/>
                </a:lnTo>
                <a:lnTo>
                  <a:pt x="106763" y="113236"/>
                </a:lnTo>
                <a:lnTo>
                  <a:pt x="106763" y="113236"/>
                </a:lnTo>
                <a:lnTo>
                  <a:pt x="106763" y="113672"/>
                </a:lnTo>
                <a:lnTo>
                  <a:pt x="106472" y="113672"/>
                </a:lnTo>
                <a:lnTo>
                  <a:pt x="106472" y="113672"/>
                </a:lnTo>
                <a:lnTo>
                  <a:pt x="106472" y="113672"/>
                </a:lnTo>
                <a:lnTo>
                  <a:pt x="106472" y="113672"/>
                </a:lnTo>
                <a:lnTo>
                  <a:pt x="106472" y="113672"/>
                </a:lnTo>
                <a:lnTo>
                  <a:pt x="106472" y="113672"/>
                </a:lnTo>
                <a:lnTo>
                  <a:pt x="106277" y="113672"/>
                </a:lnTo>
                <a:lnTo>
                  <a:pt x="106277" y="113672"/>
                </a:lnTo>
                <a:lnTo>
                  <a:pt x="106277" y="113672"/>
                </a:lnTo>
                <a:lnTo>
                  <a:pt x="106277" y="113672"/>
                </a:lnTo>
                <a:lnTo>
                  <a:pt x="106277" y="113672"/>
                </a:lnTo>
                <a:lnTo>
                  <a:pt x="106277" y="113672"/>
                </a:lnTo>
                <a:lnTo>
                  <a:pt x="106277" y="113672"/>
                </a:lnTo>
                <a:lnTo>
                  <a:pt x="106277" y="113672"/>
                </a:lnTo>
                <a:lnTo>
                  <a:pt x="106277" y="114109"/>
                </a:lnTo>
                <a:lnTo>
                  <a:pt x="106277" y="114109"/>
                </a:lnTo>
                <a:lnTo>
                  <a:pt x="106082" y="114109"/>
                </a:lnTo>
                <a:lnTo>
                  <a:pt x="106082" y="114109"/>
                </a:lnTo>
                <a:lnTo>
                  <a:pt x="106082" y="114109"/>
                </a:lnTo>
                <a:lnTo>
                  <a:pt x="106082" y="114109"/>
                </a:lnTo>
                <a:lnTo>
                  <a:pt x="106082" y="114109"/>
                </a:lnTo>
                <a:lnTo>
                  <a:pt x="105888" y="114109"/>
                </a:lnTo>
                <a:lnTo>
                  <a:pt x="105888" y="114109"/>
                </a:lnTo>
                <a:lnTo>
                  <a:pt x="105888" y="114109"/>
                </a:lnTo>
                <a:lnTo>
                  <a:pt x="105888" y="114109"/>
                </a:lnTo>
                <a:lnTo>
                  <a:pt x="105888" y="114109"/>
                </a:lnTo>
                <a:lnTo>
                  <a:pt x="105888" y="114763"/>
                </a:lnTo>
                <a:lnTo>
                  <a:pt x="105888" y="114763"/>
                </a:lnTo>
                <a:lnTo>
                  <a:pt x="105693" y="114763"/>
                </a:lnTo>
                <a:lnTo>
                  <a:pt x="105693" y="114109"/>
                </a:lnTo>
                <a:lnTo>
                  <a:pt x="105693" y="114109"/>
                </a:lnTo>
                <a:lnTo>
                  <a:pt x="105693" y="114109"/>
                </a:lnTo>
                <a:lnTo>
                  <a:pt x="105693" y="114109"/>
                </a:lnTo>
                <a:lnTo>
                  <a:pt x="105693" y="114109"/>
                </a:lnTo>
                <a:lnTo>
                  <a:pt x="105693" y="114109"/>
                </a:lnTo>
                <a:lnTo>
                  <a:pt x="105693" y="114109"/>
                </a:lnTo>
                <a:lnTo>
                  <a:pt x="105401" y="114109"/>
                </a:lnTo>
                <a:lnTo>
                  <a:pt x="105401" y="113672"/>
                </a:lnTo>
                <a:lnTo>
                  <a:pt x="105401" y="113672"/>
                </a:lnTo>
                <a:lnTo>
                  <a:pt x="105401" y="113672"/>
                </a:lnTo>
                <a:lnTo>
                  <a:pt x="105401" y="113236"/>
                </a:lnTo>
                <a:lnTo>
                  <a:pt x="105401" y="113236"/>
                </a:lnTo>
                <a:lnTo>
                  <a:pt x="105401" y="113236"/>
                </a:lnTo>
                <a:lnTo>
                  <a:pt x="105401" y="113672"/>
                </a:lnTo>
                <a:lnTo>
                  <a:pt x="105206" y="113672"/>
                </a:lnTo>
                <a:lnTo>
                  <a:pt x="105206" y="113672"/>
                </a:lnTo>
                <a:lnTo>
                  <a:pt x="105206" y="113672"/>
                </a:lnTo>
                <a:lnTo>
                  <a:pt x="105206" y="113672"/>
                </a:lnTo>
                <a:lnTo>
                  <a:pt x="105206" y="113672"/>
                </a:lnTo>
                <a:lnTo>
                  <a:pt x="105206" y="113672"/>
                </a:lnTo>
                <a:lnTo>
                  <a:pt x="105206" y="113236"/>
                </a:lnTo>
                <a:lnTo>
                  <a:pt x="105012" y="113236"/>
                </a:lnTo>
                <a:lnTo>
                  <a:pt x="105012" y="113236"/>
                </a:lnTo>
                <a:lnTo>
                  <a:pt x="105012" y="113236"/>
                </a:lnTo>
                <a:lnTo>
                  <a:pt x="105012" y="113236"/>
                </a:lnTo>
                <a:lnTo>
                  <a:pt x="105012" y="112800"/>
                </a:lnTo>
                <a:lnTo>
                  <a:pt x="105012" y="112800"/>
                </a:lnTo>
                <a:lnTo>
                  <a:pt x="105012" y="112800"/>
                </a:lnTo>
                <a:lnTo>
                  <a:pt x="105012" y="112800"/>
                </a:lnTo>
                <a:lnTo>
                  <a:pt x="105012" y="112800"/>
                </a:lnTo>
                <a:lnTo>
                  <a:pt x="105012" y="112363"/>
                </a:lnTo>
                <a:lnTo>
                  <a:pt x="105012" y="112363"/>
                </a:lnTo>
                <a:lnTo>
                  <a:pt x="105012" y="112363"/>
                </a:lnTo>
                <a:lnTo>
                  <a:pt x="105012" y="112363"/>
                </a:lnTo>
                <a:lnTo>
                  <a:pt x="105012" y="111709"/>
                </a:lnTo>
                <a:lnTo>
                  <a:pt x="105012" y="111709"/>
                </a:lnTo>
                <a:lnTo>
                  <a:pt x="105012" y="111709"/>
                </a:lnTo>
                <a:lnTo>
                  <a:pt x="105012" y="111709"/>
                </a:lnTo>
                <a:lnTo>
                  <a:pt x="105012" y="111709"/>
                </a:lnTo>
                <a:lnTo>
                  <a:pt x="105012" y="111272"/>
                </a:lnTo>
                <a:lnTo>
                  <a:pt x="105012" y="111272"/>
                </a:lnTo>
                <a:lnTo>
                  <a:pt x="105012" y="111272"/>
                </a:lnTo>
                <a:lnTo>
                  <a:pt x="105012" y="111272"/>
                </a:lnTo>
                <a:lnTo>
                  <a:pt x="105012" y="110836"/>
                </a:lnTo>
                <a:lnTo>
                  <a:pt x="105012" y="110836"/>
                </a:lnTo>
                <a:lnTo>
                  <a:pt x="105012" y="111272"/>
                </a:lnTo>
                <a:lnTo>
                  <a:pt x="105012" y="111272"/>
                </a:lnTo>
                <a:lnTo>
                  <a:pt x="105012" y="111272"/>
                </a:lnTo>
                <a:lnTo>
                  <a:pt x="104817" y="111272"/>
                </a:lnTo>
                <a:lnTo>
                  <a:pt x="104817" y="111272"/>
                </a:lnTo>
                <a:lnTo>
                  <a:pt x="104817" y="111272"/>
                </a:lnTo>
                <a:lnTo>
                  <a:pt x="104817" y="111272"/>
                </a:lnTo>
                <a:lnTo>
                  <a:pt x="104622" y="111272"/>
                </a:lnTo>
                <a:lnTo>
                  <a:pt x="104622" y="111272"/>
                </a:lnTo>
                <a:lnTo>
                  <a:pt x="104622" y="111272"/>
                </a:lnTo>
                <a:lnTo>
                  <a:pt x="104817" y="111272"/>
                </a:lnTo>
                <a:lnTo>
                  <a:pt x="104817" y="111272"/>
                </a:lnTo>
                <a:lnTo>
                  <a:pt x="104817" y="110836"/>
                </a:lnTo>
                <a:lnTo>
                  <a:pt x="104817" y="110836"/>
                </a:lnTo>
                <a:lnTo>
                  <a:pt x="104817" y="110836"/>
                </a:lnTo>
                <a:lnTo>
                  <a:pt x="105012" y="110836"/>
                </a:lnTo>
                <a:lnTo>
                  <a:pt x="105012" y="110836"/>
                </a:lnTo>
                <a:lnTo>
                  <a:pt x="105012" y="110836"/>
                </a:lnTo>
                <a:lnTo>
                  <a:pt x="105012" y="110400"/>
                </a:lnTo>
                <a:lnTo>
                  <a:pt x="105012" y="110400"/>
                </a:lnTo>
                <a:lnTo>
                  <a:pt x="105012" y="110400"/>
                </a:lnTo>
                <a:lnTo>
                  <a:pt x="105012" y="110400"/>
                </a:lnTo>
                <a:lnTo>
                  <a:pt x="105012" y="110400"/>
                </a:lnTo>
                <a:lnTo>
                  <a:pt x="105206" y="110400"/>
                </a:lnTo>
                <a:lnTo>
                  <a:pt x="105206" y="110400"/>
                </a:lnTo>
                <a:lnTo>
                  <a:pt x="105206" y="109963"/>
                </a:lnTo>
                <a:lnTo>
                  <a:pt x="105206" y="109963"/>
                </a:lnTo>
                <a:lnTo>
                  <a:pt x="105206" y="109963"/>
                </a:lnTo>
                <a:lnTo>
                  <a:pt x="105206" y="109963"/>
                </a:lnTo>
                <a:lnTo>
                  <a:pt x="105401" y="109963"/>
                </a:lnTo>
                <a:lnTo>
                  <a:pt x="105401" y="109963"/>
                </a:lnTo>
                <a:lnTo>
                  <a:pt x="105401" y="109963"/>
                </a:lnTo>
                <a:lnTo>
                  <a:pt x="105401" y="109963"/>
                </a:lnTo>
                <a:lnTo>
                  <a:pt x="105401" y="109309"/>
                </a:lnTo>
                <a:lnTo>
                  <a:pt x="105693" y="109309"/>
                </a:lnTo>
                <a:lnTo>
                  <a:pt x="105693" y="109309"/>
                </a:lnTo>
                <a:lnTo>
                  <a:pt x="105693" y="109309"/>
                </a:lnTo>
                <a:lnTo>
                  <a:pt x="105693" y="109309"/>
                </a:lnTo>
                <a:lnTo>
                  <a:pt x="105693" y="109309"/>
                </a:lnTo>
                <a:lnTo>
                  <a:pt x="105693" y="109309"/>
                </a:lnTo>
                <a:lnTo>
                  <a:pt x="105888" y="109309"/>
                </a:lnTo>
                <a:lnTo>
                  <a:pt x="105888" y="108872"/>
                </a:lnTo>
                <a:lnTo>
                  <a:pt x="105888" y="108872"/>
                </a:lnTo>
                <a:lnTo>
                  <a:pt x="105888" y="108872"/>
                </a:lnTo>
                <a:lnTo>
                  <a:pt x="105888" y="108872"/>
                </a:lnTo>
                <a:lnTo>
                  <a:pt x="105888" y="108872"/>
                </a:lnTo>
                <a:lnTo>
                  <a:pt x="106082" y="108872"/>
                </a:lnTo>
                <a:lnTo>
                  <a:pt x="106082" y="108872"/>
                </a:lnTo>
                <a:lnTo>
                  <a:pt x="106082" y="108872"/>
                </a:lnTo>
                <a:lnTo>
                  <a:pt x="106082" y="108872"/>
                </a:lnTo>
                <a:lnTo>
                  <a:pt x="106277" y="108872"/>
                </a:lnTo>
                <a:lnTo>
                  <a:pt x="106277" y="108872"/>
                </a:lnTo>
                <a:lnTo>
                  <a:pt x="106277" y="108872"/>
                </a:lnTo>
                <a:lnTo>
                  <a:pt x="106277" y="108872"/>
                </a:lnTo>
                <a:lnTo>
                  <a:pt x="106277" y="108436"/>
                </a:lnTo>
                <a:lnTo>
                  <a:pt x="106277" y="108436"/>
                </a:lnTo>
                <a:lnTo>
                  <a:pt x="106472" y="108436"/>
                </a:lnTo>
                <a:lnTo>
                  <a:pt x="106472" y="108436"/>
                </a:lnTo>
                <a:lnTo>
                  <a:pt x="106472" y="108436"/>
                </a:lnTo>
                <a:lnTo>
                  <a:pt x="106472" y="108436"/>
                </a:lnTo>
                <a:lnTo>
                  <a:pt x="106472" y="108436"/>
                </a:lnTo>
                <a:lnTo>
                  <a:pt x="106472" y="108436"/>
                </a:lnTo>
                <a:lnTo>
                  <a:pt x="106763" y="108436"/>
                </a:lnTo>
                <a:lnTo>
                  <a:pt x="106763" y="108000"/>
                </a:lnTo>
                <a:lnTo>
                  <a:pt x="106763" y="108000"/>
                </a:lnTo>
                <a:lnTo>
                  <a:pt x="106763" y="108000"/>
                </a:lnTo>
                <a:lnTo>
                  <a:pt x="106958" y="108000"/>
                </a:lnTo>
                <a:lnTo>
                  <a:pt x="106958" y="108000"/>
                </a:lnTo>
                <a:lnTo>
                  <a:pt x="106958" y="108000"/>
                </a:lnTo>
                <a:lnTo>
                  <a:pt x="106958" y="108000"/>
                </a:lnTo>
                <a:lnTo>
                  <a:pt x="106958" y="108000"/>
                </a:lnTo>
                <a:lnTo>
                  <a:pt x="106958" y="108000"/>
                </a:lnTo>
                <a:lnTo>
                  <a:pt x="107153" y="108000"/>
                </a:lnTo>
                <a:lnTo>
                  <a:pt x="107153" y="108000"/>
                </a:lnTo>
                <a:lnTo>
                  <a:pt x="107153" y="108000"/>
                </a:lnTo>
                <a:lnTo>
                  <a:pt x="107153" y="108000"/>
                </a:lnTo>
                <a:lnTo>
                  <a:pt x="107153" y="107563"/>
                </a:lnTo>
                <a:lnTo>
                  <a:pt x="107347" y="107563"/>
                </a:lnTo>
                <a:lnTo>
                  <a:pt x="107347" y="107563"/>
                </a:lnTo>
                <a:lnTo>
                  <a:pt x="107347" y="107563"/>
                </a:lnTo>
                <a:lnTo>
                  <a:pt x="107347" y="107563"/>
                </a:lnTo>
                <a:lnTo>
                  <a:pt x="107347" y="107563"/>
                </a:lnTo>
                <a:lnTo>
                  <a:pt x="107347" y="107563"/>
                </a:lnTo>
                <a:lnTo>
                  <a:pt x="107347" y="107563"/>
                </a:lnTo>
                <a:lnTo>
                  <a:pt x="107347" y="106909"/>
                </a:lnTo>
                <a:lnTo>
                  <a:pt x="107347" y="106909"/>
                </a:lnTo>
                <a:lnTo>
                  <a:pt x="107347" y="106909"/>
                </a:lnTo>
                <a:lnTo>
                  <a:pt x="107153" y="106909"/>
                </a:lnTo>
                <a:lnTo>
                  <a:pt x="107153" y="106909"/>
                </a:lnTo>
                <a:lnTo>
                  <a:pt x="107153" y="106909"/>
                </a:lnTo>
                <a:lnTo>
                  <a:pt x="107153" y="107563"/>
                </a:lnTo>
                <a:lnTo>
                  <a:pt x="107153" y="107563"/>
                </a:lnTo>
                <a:lnTo>
                  <a:pt x="107153" y="107563"/>
                </a:lnTo>
                <a:lnTo>
                  <a:pt x="106958" y="107563"/>
                </a:lnTo>
                <a:lnTo>
                  <a:pt x="106958" y="107563"/>
                </a:lnTo>
                <a:lnTo>
                  <a:pt x="106958" y="107563"/>
                </a:lnTo>
                <a:lnTo>
                  <a:pt x="106958" y="107563"/>
                </a:lnTo>
                <a:lnTo>
                  <a:pt x="106958" y="107563"/>
                </a:lnTo>
                <a:lnTo>
                  <a:pt x="106958" y="107563"/>
                </a:lnTo>
                <a:lnTo>
                  <a:pt x="106958" y="107563"/>
                </a:lnTo>
                <a:lnTo>
                  <a:pt x="106958" y="107563"/>
                </a:lnTo>
                <a:lnTo>
                  <a:pt x="106763" y="107563"/>
                </a:lnTo>
                <a:lnTo>
                  <a:pt x="106763" y="107563"/>
                </a:lnTo>
                <a:lnTo>
                  <a:pt x="106763" y="107563"/>
                </a:lnTo>
                <a:lnTo>
                  <a:pt x="106763" y="106909"/>
                </a:lnTo>
                <a:lnTo>
                  <a:pt x="106763" y="106909"/>
                </a:lnTo>
                <a:lnTo>
                  <a:pt x="106763" y="106909"/>
                </a:lnTo>
                <a:lnTo>
                  <a:pt x="106763" y="106909"/>
                </a:lnTo>
                <a:lnTo>
                  <a:pt x="106958" y="106909"/>
                </a:lnTo>
                <a:lnTo>
                  <a:pt x="106958" y="106472"/>
                </a:lnTo>
                <a:lnTo>
                  <a:pt x="106958" y="106472"/>
                </a:lnTo>
                <a:lnTo>
                  <a:pt x="106958" y="106472"/>
                </a:lnTo>
                <a:lnTo>
                  <a:pt x="106958" y="106472"/>
                </a:lnTo>
                <a:lnTo>
                  <a:pt x="106958" y="106472"/>
                </a:lnTo>
                <a:lnTo>
                  <a:pt x="107153" y="106472"/>
                </a:lnTo>
                <a:lnTo>
                  <a:pt x="107153" y="106472"/>
                </a:lnTo>
                <a:lnTo>
                  <a:pt x="106958" y="106472"/>
                </a:lnTo>
                <a:lnTo>
                  <a:pt x="106958" y="106472"/>
                </a:lnTo>
                <a:lnTo>
                  <a:pt x="106958" y="106472"/>
                </a:lnTo>
                <a:lnTo>
                  <a:pt x="106958" y="106472"/>
                </a:lnTo>
                <a:lnTo>
                  <a:pt x="106763" y="106472"/>
                </a:lnTo>
                <a:lnTo>
                  <a:pt x="106763" y="106472"/>
                </a:lnTo>
                <a:lnTo>
                  <a:pt x="106763" y="106472"/>
                </a:lnTo>
                <a:lnTo>
                  <a:pt x="106763" y="106472"/>
                </a:lnTo>
                <a:lnTo>
                  <a:pt x="106763" y="106472"/>
                </a:lnTo>
                <a:lnTo>
                  <a:pt x="106472" y="106472"/>
                </a:lnTo>
                <a:lnTo>
                  <a:pt x="106472" y="106472"/>
                </a:lnTo>
                <a:lnTo>
                  <a:pt x="106472" y="106472"/>
                </a:lnTo>
                <a:lnTo>
                  <a:pt x="106472" y="106909"/>
                </a:lnTo>
                <a:lnTo>
                  <a:pt x="106472" y="106909"/>
                </a:lnTo>
                <a:lnTo>
                  <a:pt x="106277" y="106909"/>
                </a:lnTo>
                <a:lnTo>
                  <a:pt x="106277" y="106909"/>
                </a:lnTo>
                <a:lnTo>
                  <a:pt x="106277" y="106909"/>
                </a:lnTo>
                <a:lnTo>
                  <a:pt x="106277" y="106909"/>
                </a:lnTo>
                <a:lnTo>
                  <a:pt x="106277" y="106909"/>
                </a:lnTo>
                <a:lnTo>
                  <a:pt x="106082" y="106909"/>
                </a:lnTo>
                <a:lnTo>
                  <a:pt x="106082" y="106909"/>
                </a:lnTo>
                <a:lnTo>
                  <a:pt x="106082" y="106909"/>
                </a:lnTo>
                <a:lnTo>
                  <a:pt x="106082" y="107563"/>
                </a:lnTo>
                <a:lnTo>
                  <a:pt x="106082" y="107563"/>
                </a:lnTo>
                <a:lnTo>
                  <a:pt x="105888" y="107563"/>
                </a:lnTo>
                <a:lnTo>
                  <a:pt x="105888" y="107563"/>
                </a:lnTo>
                <a:lnTo>
                  <a:pt x="105888" y="107563"/>
                </a:lnTo>
                <a:lnTo>
                  <a:pt x="105888" y="107563"/>
                </a:lnTo>
                <a:lnTo>
                  <a:pt x="105888" y="107563"/>
                </a:lnTo>
                <a:lnTo>
                  <a:pt x="105888" y="107563"/>
                </a:lnTo>
                <a:lnTo>
                  <a:pt x="105693" y="107563"/>
                </a:lnTo>
                <a:lnTo>
                  <a:pt x="105693" y="107563"/>
                </a:lnTo>
                <a:lnTo>
                  <a:pt x="105693" y="107563"/>
                </a:lnTo>
                <a:lnTo>
                  <a:pt x="105693" y="108000"/>
                </a:lnTo>
                <a:lnTo>
                  <a:pt x="105693" y="108000"/>
                </a:lnTo>
                <a:lnTo>
                  <a:pt x="105401" y="108000"/>
                </a:lnTo>
                <a:lnTo>
                  <a:pt x="105401" y="108000"/>
                </a:lnTo>
                <a:lnTo>
                  <a:pt x="105401" y="108000"/>
                </a:lnTo>
                <a:lnTo>
                  <a:pt x="105401" y="108000"/>
                </a:lnTo>
                <a:lnTo>
                  <a:pt x="105206" y="108000"/>
                </a:lnTo>
                <a:lnTo>
                  <a:pt x="105206" y="108000"/>
                </a:lnTo>
                <a:lnTo>
                  <a:pt x="105206" y="108000"/>
                </a:lnTo>
                <a:lnTo>
                  <a:pt x="105206" y="108000"/>
                </a:lnTo>
                <a:lnTo>
                  <a:pt x="105206" y="108000"/>
                </a:lnTo>
                <a:lnTo>
                  <a:pt x="105206" y="108000"/>
                </a:lnTo>
                <a:lnTo>
                  <a:pt x="105012" y="108000"/>
                </a:lnTo>
                <a:lnTo>
                  <a:pt x="105012" y="108000"/>
                </a:lnTo>
                <a:lnTo>
                  <a:pt x="105012" y="108000"/>
                </a:lnTo>
                <a:lnTo>
                  <a:pt x="105012" y="108000"/>
                </a:lnTo>
                <a:lnTo>
                  <a:pt x="105012" y="108000"/>
                </a:lnTo>
                <a:lnTo>
                  <a:pt x="104817" y="108000"/>
                </a:lnTo>
                <a:lnTo>
                  <a:pt x="104817" y="108436"/>
                </a:lnTo>
                <a:lnTo>
                  <a:pt x="104817" y="108436"/>
                </a:lnTo>
                <a:lnTo>
                  <a:pt x="104817" y="108436"/>
                </a:lnTo>
                <a:lnTo>
                  <a:pt x="104817" y="108436"/>
                </a:lnTo>
                <a:lnTo>
                  <a:pt x="104622" y="108436"/>
                </a:lnTo>
                <a:lnTo>
                  <a:pt x="104622" y="108436"/>
                </a:lnTo>
                <a:lnTo>
                  <a:pt x="104622" y="108436"/>
                </a:lnTo>
                <a:lnTo>
                  <a:pt x="104622" y="108436"/>
                </a:lnTo>
                <a:lnTo>
                  <a:pt x="104622" y="108436"/>
                </a:lnTo>
                <a:lnTo>
                  <a:pt x="104330" y="108436"/>
                </a:lnTo>
                <a:lnTo>
                  <a:pt x="104330" y="108436"/>
                </a:lnTo>
                <a:lnTo>
                  <a:pt x="104330" y="108436"/>
                </a:lnTo>
                <a:lnTo>
                  <a:pt x="104330" y="108436"/>
                </a:lnTo>
                <a:lnTo>
                  <a:pt x="104330" y="108436"/>
                </a:lnTo>
                <a:lnTo>
                  <a:pt x="104136" y="108436"/>
                </a:lnTo>
                <a:lnTo>
                  <a:pt x="104136" y="108436"/>
                </a:lnTo>
                <a:lnTo>
                  <a:pt x="104136" y="108436"/>
                </a:lnTo>
                <a:lnTo>
                  <a:pt x="104136" y="108436"/>
                </a:lnTo>
                <a:lnTo>
                  <a:pt x="103941" y="108436"/>
                </a:lnTo>
                <a:lnTo>
                  <a:pt x="103941" y="108436"/>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746" y="108872"/>
                </a:lnTo>
                <a:lnTo>
                  <a:pt x="103746" y="108436"/>
                </a:lnTo>
                <a:lnTo>
                  <a:pt x="103746" y="108436"/>
                </a:lnTo>
                <a:lnTo>
                  <a:pt x="103746" y="108436"/>
                </a:lnTo>
                <a:lnTo>
                  <a:pt x="103746" y="108436"/>
                </a:lnTo>
                <a:lnTo>
                  <a:pt x="103746" y="108000"/>
                </a:lnTo>
                <a:lnTo>
                  <a:pt x="103746" y="108000"/>
                </a:lnTo>
                <a:lnTo>
                  <a:pt x="103746" y="108000"/>
                </a:lnTo>
                <a:lnTo>
                  <a:pt x="103746" y="108000"/>
                </a:lnTo>
                <a:lnTo>
                  <a:pt x="103552" y="108000"/>
                </a:lnTo>
                <a:lnTo>
                  <a:pt x="103552" y="108000"/>
                </a:lnTo>
                <a:lnTo>
                  <a:pt x="103552" y="108000"/>
                </a:lnTo>
                <a:lnTo>
                  <a:pt x="103552" y="108000"/>
                </a:lnTo>
                <a:lnTo>
                  <a:pt x="103260" y="108000"/>
                </a:lnTo>
                <a:lnTo>
                  <a:pt x="103260" y="108000"/>
                </a:lnTo>
                <a:lnTo>
                  <a:pt x="103260" y="108000"/>
                </a:lnTo>
                <a:lnTo>
                  <a:pt x="103260" y="108000"/>
                </a:lnTo>
                <a:lnTo>
                  <a:pt x="103260" y="108000"/>
                </a:lnTo>
                <a:lnTo>
                  <a:pt x="103260" y="108000"/>
                </a:lnTo>
                <a:lnTo>
                  <a:pt x="103260" y="107563"/>
                </a:lnTo>
                <a:lnTo>
                  <a:pt x="103260" y="107563"/>
                </a:lnTo>
                <a:lnTo>
                  <a:pt x="103260" y="107563"/>
                </a:lnTo>
                <a:lnTo>
                  <a:pt x="103260" y="107563"/>
                </a:lnTo>
                <a:lnTo>
                  <a:pt x="103260" y="106909"/>
                </a:lnTo>
                <a:lnTo>
                  <a:pt x="103260" y="106909"/>
                </a:lnTo>
                <a:lnTo>
                  <a:pt x="103260" y="106909"/>
                </a:lnTo>
                <a:lnTo>
                  <a:pt x="103065" y="106909"/>
                </a:lnTo>
                <a:lnTo>
                  <a:pt x="103065" y="106909"/>
                </a:lnTo>
                <a:lnTo>
                  <a:pt x="103065" y="106472"/>
                </a:lnTo>
                <a:lnTo>
                  <a:pt x="103260" y="106472"/>
                </a:lnTo>
                <a:lnTo>
                  <a:pt x="103260" y="106472"/>
                </a:lnTo>
                <a:lnTo>
                  <a:pt x="103260" y="106472"/>
                </a:lnTo>
                <a:lnTo>
                  <a:pt x="103260" y="106472"/>
                </a:lnTo>
                <a:lnTo>
                  <a:pt x="103260" y="106472"/>
                </a:lnTo>
                <a:lnTo>
                  <a:pt x="103065" y="106472"/>
                </a:lnTo>
                <a:lnTo>
                  <a:pt x="103065" y="106472"/>
                </a:lnTo>
                <a:lnTo>
                  <a:pt x="103065" y="106472"/>
                </a:lnTo>
                <a:lnTo>
                  <a:pt x="103065" y="106036"/>
                </a:lnTo>
                <a:lnTo>
                  <a:pt x="102871" y="106036"/>
                </a:lnTo>
                <a:lnTo>
                  <a:pt x="102871" y="106036"/>
                </a:lnTo>
                <a:lnTo>
                  <a:pt x="102871" y="106036"/>
                </a:lnTo>
                <a:lnTo>
                  <a:pt x="102871" y="106036"/>
                </a:lnTo>
                <a:lnTo>
                  <a:pt x="102871" y="106036"/>
                </a:lnTo>
                <a:lnTo>
                  <a:pt x="102676" y="106036"/>
                </a:lnTo>
                <a:lnTo>
                  <a:pt x="102676" y="106036"/>
                </a:lnTo>
                <a:lnTo>
                  <a:pt x="102676" y="105600"/>
                </a:lnTo>
                <a:lnTo>
                  <a:pt x="102676" y="105600"/>
                </a:lnTo>
                <a:lnTo>
                  <a:pt x="102676" y="105600"/>
                </a:lnTo>
                <a:lnTo>
                  <a:pt x="102676" y="105163"/>
                </a:lnTo>
                <a:lnTo>
                  <a:pt x="102676" y="105163"/>
                </a:lnTo>
                <a:lnTo>
                  <a:pt x="102676" y="105163"/>
                </a:lnTo>
                <a:lnTo>
                  <a:pt x="102676" y="104509"/>
                </a:lnTo>
                <a:lnTo>
                  <a:pt x="102676" y="104509"/>
                </a:lnTo>
                <a:lnTo>
                  <a:pt x="102676" y="104509"/>
                </a:lnTo>
                <a:lnTo>
                  <a:pt x="102676" y="104072"/>
                </a:lnTo>
                <a:lnTo>
                  <a:pt x="102676" y="104072"/>
                </a:lnTo>
                <a:lnTo>
                  <a:pt x="102676" y="104072"/>
                </a:lnTo>
                <a:lnTo>
                  <a:pt x="102676" y="104072"/>
                </a:lnTo>
                <a:lnTo>
                  <a:pt x="102676" y="103636"/>
                </a:lnTo>
                <a:lnTo>
                  <a:pt x="102676" y="103636"/>
                </a:lnTo>
                <a:lnTo>
                  <a:pt x="102676" y="103636"/>
                </a:lnTo>
                <a:lnTo>
                  <a:pt x="102676" y="103200"/>
                </a:lnTo>
                <a:lnTo>
                  <a:pt x="102676" y="103200"/>
                </a:lnTo>
                <a:lnTo>
                  <a:pt x="102676" y="103200"/>
                </a:lnTo>
                <a:lnTo>
                  <a:pt x="102676" y="102763"/>
                </a:lnTo>
                <a:lnTo>
                  <a:pt x="102676" y="102763"/>
                </a:lnTo>
                <a:lnTo>
                  <a:pt x="102676" y="102763"/>
                </a:lnTo>
                <a:lnTo>
                  <a:pt x="102676" y="102109"/>
                </a:lnTo>
                <a:lnTo>
                  <a:pt x="102676" y="102109"/>
                </a:lnTo>
                <a:lnTo>
                  <a:pt x="102676" y="102109"/>
                </a:lnTo>
                <a:lnTo>
                  <a:pt x="102676" y="101672"/>
                </a:lnTo>
                <a:lnTo>
                  <a:pt x="102676" y="101672"/>
                </a:lnTo>
                <a:lnTo>
                  <a:pt x="102676" y="101672"/>
                </a:lnTo>
                <a:lnTo>
                  <a:pt x="102676" y="101236"/>
                </a:lnTo>
                <a:lnTo>
                  <a:pt x="102676" y="101236"/>
                </a:lnTo>
                <a:lnTo>
                  <a:pt x="102676" y="101236"/>
                </a:lnTo>
                <a:lnTo>
                  <a:pt x="102676" y="100800"/>
                </a:lnTo>
                <a:lnTo>
                  <a:pt x="102676" y="100800"/>
                </a:lnTo>
                <a:lnTo>
                  <a:pt x="102676" y="100800"/>
                </a:lnTo>
                <a:lnTo>
                  <a:pt x="102676" y="100800"/>
                </a:lnTo>
                <a:lnTo>
                  <a:pt x="102676" y="100800"/>
                </a:lnTo>
                <a:lnTo>
                  <a:pt x="102676" y="100800"/>
                </a:lnTo>
                <a:lnTo>
                  <a:pt x="102676" y="100363"/>
                </a:lnTo>
                <a:lnTo>
                  <a:pt x="102481" y="100363"/>
                </a:lnTo>
                <a:lnTo>
                  <a:pt x="102481" y="100363"/>
                </a:lnTo>
                <a:lnTo>
                  <a:pt x="102481" y="100363"/>
                </a:lnTo>
                <a:lnTo>
                  <a:pt x="102481" y="100363"/>
                </a:lnTo>
                <a:lnTo>
                  <a:pt x="102481" y="100363"/>
                </a:lnTo>
                <a:lnTo>
                  <a:pt x="102189" y="100363"/>
                </a:lnTo>
                <a:lnTo>
                  <a:pt x="102189" y="99709"/>
                </a:lnTo>
                <a:lnTo>
                  <a:pt x="102189" y="99709"/>
                </a:lnTo>
                <a:lnTo>
                  <a:pt x="102189" y="99709"/>
                </a:lnTo>
                <a:lnTo>
                  <a:pt x="102189" y="99709"/>
                </a:lnTo>
                <a:lnTo>
                  <a:pt x="102189" y="99709"/>
                </a:lnTo>
                <a:lnTo>
                  <a:pt x="101995" y="99709"/>
                </a:lnTo>
                <a:lnTo>
                  <a:pt x="101995" y="99709"/>
                </a:lnTo>
                <a:lnTo>
                  <a:pt x="101995" y="99709"/>
                </a:lnTo>
                <a:lnTo>
                  <a:pt x="101995" y="99709"/>
                </a:lnTo>
                <a:lnTo>
                  <a:pt x="101995" y="99709"/>
                </a:lnTo>
                <a:lnTo>
                  <a:pt x="101995" y="99709"/>
                </a:lnTo>
                <a:lnTo>
                  <a:pt x="101995" y="99709"/>
                </a:lnTo>
                <a:lnTo>
                  <a:pt x="101800" y="99709"/>
                </a:lnTo>
                <a:lnTo>
                  <a:pt x="101800" y="99709"/>
                </a:lnTo>
                <a:lnTo>
                  <a:pt x="101800" y="99709"/>
                </a:lnTo>
                <a:lnTo>
                  <a:pt x="101605" y="99709"/>
                </a:lnTo>
                <a:lnTo>
                  <a:pt x="101605" y="99709"/>
                </a:lnTo>
                <a:lnTo>
                  <a:pt x="101605" y="100363"/>
                </a:lnTo>
                <a:lnTo>
                  <a:pt x="101605" y="100363"/>
                </a:lnTo>
                <a:lnTo>
                  <a:pt x="101605" y="100363"/>
                </a:lnTo>
                <a:lnTo>
                  <a:pt x="101411" y="100363"/>
                </a:lnTo>
                <a:lnTo>
                  <a:pt x="101411" y="100363"/>
                </a:lnTo>
                <a:lnTo>
                  <a:pt x="101411" y="100363"/>
                </a:lnTo>
                <a:lnTo>
                  <a:pt x="101411" y="100363"/>
                </a:lnTo>
                <a:lnTo>
                  <a:pt x="101411" y="100363"/>
                </a:lnTo>
                <a:lnTo>
                  <a:pt x="101119" y="100363"/>
                </a:lnTo>
                <a:lnTo>
                  <a:pt x="101119" y="100363"/>
                </a:lnTo>
                <a:lnTo>
                  <a:pt x="101119" y="100363"/>
                </a:lnTo>
                <a:lnTo>
                  <a:pt x="101119" y="100363"/>
                </a:lnTo>
                <a:lnTo>
                  <a:pt x="101119" y="100363"/>
                </a:lnTo>
                <a:lnTo>
                  <a:pt x="100924" y="100363"/>
                </a:lnTo>
                <a:lnTo>
                  <a:pt x="100924" y="100363"/>
                </a:lnTo>
                <a:lnTo>
                  <a:pt x="100924" y="100363"/>
                </a:lnTo>
                <a:lnTo>
                  <a:pt x="100924" y="99709"/>
                </a:lnTo>
                <a:lnTo>
                  <a:pt x="100924" y="99709"/>
                </a:lnTo>
                <a:lnTo>
                  <a:pt x="100924" y="99709"/>
                </a:lnTo>
                <a:lnTo>
                  <a:pt x="100924" y="99272"/>
                </a:lnTo>
                <a:lnTo>
                  <a:pt x="100924" y="99272"/>
                </a:lnTo>
                <a:lnTo>
                  <a:pt x="100924" y="99272"/>
                </a:lnTo>
                <a:lnTo>
                  <a:pt x="100924" y="99272"/>
                </a:lnTo>
                <a:lnTo>
                  <a:pt x="100729" y="99272"/>
                </a:lnTo>
                <a:lnTo>
                  <a:pt x="100729" y="99272"/>
                </a:lnTo>
                <a:lnTo>
                  <a:pt x="100729" y="99272"/>
                </a:lnTo>
                <a:lnTo>
                  <a:pt x="100729" y="99272"/>
                </a:lnTo>
                <a:lnTo>
                  <a:pt x="100729" y="99272"/>
                </a:lnTo>
                <a:lnTo>
                  <a:pt x="100729" y="99709"/>
                </a:lnTo>
                <a:lnTo>
                  <a:pt x="100535" y="99709"/>
                </a:lnTo>
                <a:lnTo>
                  <a:pt x="100535" y="99709"/>
                </a:lnTo>
                <a:lnTo>
                  <a:pt x="100535" y="99709"/>
                </a:lnTo>
                <a:lnTo>
                  <a:pt x="100535" y="99709"/>
                </a:lnTo>
                <a:lnTo>
                  <a:pt x="100535" y="99709"/>
                </a:lnTo>
                <a:lnTo>
                  <a:pt x="100535" y="100363"/>
                </a:lnTo>
                <a:lnTo>
                  <a:pt x="100340" y="100363"/>
                </a:lnTo>
                <a:lnTo>
                  <a:pt x="100340" y="100363"/>
                </a:lnTo>
                <a:lnTo>
                  <a:pt x="100340" y="100363"/>
                </a:lnTo>
                <a:lnTo>
                  <a:pt x="100340" y="100363"/>
                </a:lnTo>
                <a:lnTo>
                  <a:pt x="100340" y="100363"/>
                </a:lnTo>
                <a:lnTo>
                  <a:pt x="100340" y="100800"/>
                </a:lnTo>
                <a:lnTo>
                  <a:pt x="100340" y="100800"/>
                </a:lnTo>
                <a:lnTo>
                  <a:pt x="100340" y="100800"/>
                </a:lnTo>
                <a:lnTo>
                  <a:pt x="100048" y="100800"/>
                </a:lnTo>
                <a:lnTo>
                  <a:pt x="100048" y="100800"/>
                </a:lnTo>
                <a:lnTo>
                  <a:pt x="100048" y="100800"/>
                </a:lnTo>
                <a:lnTo>
                  <a:pt x="100048" y="101236"/>
                </a:lnTo>
                <a:lnTo>
                  <a:pt x="100048" y="101236"/>
                </a:lnTo>
                <a:lnTo>
                  <a:pt x="100048" y="101236"/>
                </a:lnTo>
                <a:lnTo>
                  <a:pt x="100048" y="101236"/>
                </a:lnTo>
                <a:lnTo>
                  <a:pt x="100048" y="101236"/>
                </a:lnTo>
                <a:lnTo>
                  <a:pt x="99854" y="101236"/>
                </a:lnTo>
                <a:lnTo>
                  <a:pt x="99854" y="101672"/>
                </a:lnTo>
                <a:lnTo>
                  <a:pt x="99854" y="101672"/>
                </a:lnTo>
                <a:lnTo>
                  <a:pt x="99854" y="101672"/>
                </a:lnTo>
                <a:lnTo>
                  <a:pt x="99854" y="101672"/>
                </a:lnTo>
                <a:lnTo>
                  <a:pt x="99854" y="101672"/>
                </a:lnTo>
                <a:lnTo>
                  <a:pt x="99659" y="101672"/>
                </a:lnTo>
                <a:lnTo>
                  <a:pt x="99659" y="102109"/>
                </a:lnTo>
                <a:lnTo>
                  <a:pt x="99659" y="102109"/>
                </a:lnTo>
                <a:lnTo>
                  <a:pt x="99659" y="102109"/>
                </a:lnTo>
                <a:lnTo>
                  <a:pt x="99659" y="102109"/>
                </a:lnTo>
                <a:lnTo>
                  <a:pt x="99659" y="102109"/>
                </a:lnTo>
                <a:lnTo>
                  <a:pt x="99659" y="102763"/>
                </a:lnTo>
                <a:lnTo>
                  <a:pt x="99659" y="102763"/>
                </a:lnTo>
                <a:lnTo>
                  <a:pt x="99659" y="102763"/>
                </a:lnTo>
                <a:lnTo>
                  <a:pt x="99659" y="102763"/>
                </a:lnTo>
                <a:lnTo>
                  <a:pt x="99659" y="103200"/>
                </a:lnTo>
                <a:lnTo>
                  <a:pt x="99659" y="103200"/>
                </a:lnTo>
                <a:lnTo>
                  <a:pt x="99659" y="103200"/>
                </a:lnTo>
                <a:lnTo>
                  <a:pt x="99464" y="103200"/>
                </a:lnTo>
                <a:lnTo>
                  <a:pt x="99464" y="103200"/>
                </a:lnTo>
                <a:lnTo>
                  <a:pt x="99464" y="103636"/>
                </a:lnTo>
                <a:lnTo>
                  <a:pt x="99464" y="103636"/>
                </a:lnTo>
                <a:lnTo>
                  <a:pt x="99464" y="103636"/>
                </a:lnTo>
                <a:lnTo>
                  <a:pt x="99464" y="103636"/>
                </a:lnTo>
                <a:lnTo>
                  <a:pt x="99464" y="103636"/>
                </a:lnTo>
                <a:lnTo>
                  <a:pt x="99270" y="103636"/>
                </a:lnTo>
                <a:lnTo>
                  <a:pt x="99270" y="104072"/>
                </a:lnTo>
                <a:lnTo>
                  <a:pt x="99270" y="104072"/>
                </a:lnTo>
                <a:lnTo>
                  <a:pt x="99270" y="104072"/>
                </a:lnTo>
                <a:lnTo>
                  <a:pt x="99270" y="104072"/>
                </a:lnTo>
                <a:lnTo>
                  <a:pt x="99270" y="104072"/>
                </a:lnTo>
                <a:lnTo>
                  <a:pt x="99270" y="104072"/>
                </a:lnTo>
                <a:lnTo>
                  <a:pt x="99270" y="104509"/>
                </a:lnTo>
                <a:lnTo>
                  <a:pt x="99270" y="104509"/>
                </a:lnTo>
                <a:lnTo>
                  <a:pt x="99270" y="104509"/>
                </a:lnTo>
                <a:lnTo>
                  <a:pt x="99270" y="104509"/>
                </a:lnTo>
                <a:lnTo>
                  <a:pt x="99270" y="105163"/>
                </a:lnTo>
                <a:lnTo>
                  <a:pt x="99270" y="105163"/>
                </a:lnTo>
                <a:lnTo>
                  <a:pt x="99270" y="105163"/>
                </a:lnTo>
                <a:lnTo>
                  <a:pt x="99270" y="105163"/>
                </a:lnTo>
                <a:lnTo>
                  <a:pt x="99270" y="105163"/>
                </a:lnTo>
                <a:lnTo>
                  <a:pt x="99270" y="105163"/>
                </a:lnTo>
                <a:lnTo>
                  <a:pt x="99270" y="105600"/>
                </a:lnTo>
                <a:lnTo>
                  <a:pt x="98978" y="105600"/>
                </a:lnTo>
                <a:lnTo>
                  <a:pt x="98978" y="105600"/>
                </a:lnTo>
                <a:lnTo>
                  <a:pt x="98978" y="105600"/>
                </a:lnTo>
                <a:lnTo>
                  <a:pt x="98978" y="105600"/>
                </a:lnTo>
                <a:lnTo>
                  <a:pt x="98978" y="105600"/>
                </a:lnTo>
                <a:lnTo>
                  <a:pt x="98978" y="106036"/>
                </a:lnTo>
                <a:lnTo>
                  <a:pt x="98978" y="106036"/>
                </a:lnTo>
                <a:lnTo>
                  <a:pt x="98978" y="106036"/>
                </a:lnTo>
                <a:lnTo>
                  <a:pt x="98978" y="106036"/>
                </a:lnTo>
                <a:lnTo>
                  <a:pt x="98978" y="106036"/>
                </a:lnTo>
                <a:lnTo>
                  <a:pt x="98783" y="106036"/>
                </a:lnTo>
                <a:lnTo>
                  <a:pt x="98783" y="106036"/>
                </a:lnTo>
                <a:lnTo>
                  <a:pt x="98783" y="106036"/>
                </a:lnTo>
                <a:lnTo>
                  <a:pt x="98783" y="106036"/>
                </a:lnTo>
                <a:lnTo>
                  <a:pt x="98783" y="106472"/>
                </a:lnTo>
                <a:lnTo>
                  <a:pt x="98783" y="106472"/>
                </a:lnTo>
                <a:lnTo>
                  <a:pt x="98783" y="106472"/>
                </a:lnTo>
                <a:lnTo>
                  <a:pt x="98588" y="106472"/>
                </a:lnTo>
                <a:lnTo>
                  <a:pt x="98588" y="106472"/>
                </a:lnTo>
                <a:lnTo>
                  <a:pt x="98588" y="106909"/>
                </a:lnTo>
                <a:lnTo>
                  <a:pt x="98783" y="106909"/>
                </a:lnTo>
                <a:lnTo>
                  <a:pt x="98783" y="106909"/>
                </a:lnTo>
                <a:lnTo>
                  <a:pt x="98783" y="106909"/>
                </a:lnTo>
                <a:lnTo>
                  <a:pt x="98783" y="106909"/>
                </a:lnTo>
                <a:lnTo>
                  <a:pt x="98783" y="106909"/>
                </a:lnTo>
                <a:lnTo>
                  <a:pt x="98588" y="106909"/>
                </a:lnTo>
                <a:lnTo>
                  <a:pt x="98588" y="106909"/>
                </a:lnTo>
                <a:lnTo>
                  <a:pt x="98588" y="106909"/>
                </a:lnTo>
                <a:lnTo>
                  <a:pt x="98588" y="106909"/>
                </a:lnTo>
                <a:lnTo>
                  <a:pt x="98394" y="106909"/>
                </a:lnTo>
                <a:lnTo>
                  <a:pt x="98394" y="106909"/>
                </a:lnTo>
                <a:lnTo>
                  <a:pt x="98588" y="106909"/>
                </a:lnTo>
                <a:lnTo>
                  <a:pt x="98588" y="107563"/>
                </a:lnTo>
                <a:lnTo>
                  <a:pt x="98588" y="107563"/>
                </a:lnTo>
                <a:lnTo>
                  <a:pt x="98394" y="107563"/>
                </a:lnTo>
                <a:lnTo>
                  <a:pt x="98394" y="107563"/>
                </a:lnTo>
                <a:lnTo>
                  <a:pt x="98394" y="107563"/>
                </a:lnTo>
                <a:lnTo>
                  <a:pt x="98394" y="107563"/>
                </a:lnTo>
                <a:lnTo>
                  <a:pt x="98394" y="107563"/>
                </a:lnTo>
                <a:lnTo>
                  <a:pt x="98394" y="107563"/>
                </a:lnTo>
                <a:lnTo>
                  <a:pt x="98394" y="107563"/>
                </a:lnTo>
                <a:lnTo>
                  <a:pt x="98199" y="107563"/>
                </a:lnTo>
                <a:lnTo>
                  <a:pt x="98199" y="107563"/>
                </a:lnTo>
                <a:lnTo>
                  <a:pt x="98199" y="107563"/>
                </a:lnTo>
                <a:lnTo>
                  <a:pt x="98199" y="107563"/>
                </a:lnTo>
                <a:lnTo>
                  <a:pt x="98199" y="107563"/>
                </a:lnTo>
                <a:lnTo>
                  <a:pt x="98199" y="107563"/>
                </a:lnTo>
                <a:lnTo>
                  <a:pt x="97907" y="107563"/>
                </a:lnTo>
                <a:lnTo>
                  <a:pt x="97907" y="107563"/>
                </a:lnTo>
                <a:lnTo>
                  <a:pt x="97907" y="107563"/>
                </a:lnTo>
                <a:lnTo>
                  <a:pt x="97907" y="107563"/>
                </a:lnTo>
                <a:lnTo>
                  <a:pt x="97712" y="107563"/>
                </a:lnTo>
                <a:lnTo>
                  <a:pt x="97712" y="107563"/>
                </a:lnTo>
                <a:lnTo>
                  <a:pt x="97712" y="107563"/>
                </a:lnTo>
                <a:lnTo>
                  <a:pt x="97712" y="107563"/>
                </a:lnTo>
                <a:lnTo>
                  <a:pt x="97712" y="107563"/>
                </a:lnTo>
                <a:lnTo>
                  <a:pt x="97712" y="108000"/>
                </a:lnTo>
                <a:lnTo>
                  <a:pt x="97712" y="108000"/>
                </a:lnTo>
                <a:lnTo>
                  <a:pt x="97712" y="108000"/>
                </a:lnTo>
                <a:lnTo>
                  <a:pt x="97518" y="108000"/>
                </a:lnTo>
                <a:lnTo>
                  <a:pt x="97518" y="108436"/>
                </a:lnTo>
                <a:lnTo>
                  <a:pt x="97518" y="108436"/>
                </a:lnTo>
                <a:lnTo>
                  <a:pt x="97518" y="108436"/>
                </a:lnTo>
                <a:lnTo>
                  <a:pt x="97518" y="108436"/>
                </a:lnTo>
                <a:lnTo>
                  <a:pt x="97518" y="108436"/>
                </a:lnTo>
                <a:lnTo>
                  <a:pt x="97518" y="108436"/>
                </a:lnTo>
                <a:lnTo>
                  <a:pt x="97323" y="108436"/>
                </a:lnTo>
                <a:lnTo>
                  <a:pt x="97323" y="108436"/>
                </a:lnTo>
                <a:lnTo>
                  <a:pt x="97323" y="108436"/>
                </a:lnTo>
                <a:lnTo>
                  <a:pt x="97128" y="108436"/>
                </a:lnTo>
                <a:lnTo>
                  <a:pt x="97128" y="108436"/>
                </a:lnTo>
                <a:lnTo>
                  <a:pt x="97128" y="108436"/>
                </a:lnTo>
                <a:lnTo>
                  <a:pt x="97128" y="108436"/>
                </a:lnTo>
                <a:lnTo>
                  <a:pt x="96836" y="108436"/>
                </a:lnTo>
                <a:lnTo>
                  <a:pt x="96836" y="108436"/>
                </a:lnTo>
                <a:lnTo>
                  <a:pt x="96836" y="108436"/>
                </a:lnTo>
                <a:lnTo>
                  <a:pt x="96836" y="108436"/>
                </a:lnTo>
                <a:lnTo>
                  <a:pt x="96642" y="108436"/>
                </a:lnTo>
                <a:lnTo>
                  <a:pt x="96642" y="108436"/>
                </a:lnTo>
                <a:lnTo>
                  <a:pt x="96642" y="108436"/>
                </a:lnTo>
                <a:lnTo>
                  <a:pt x="96447" y="108436"/>
                </a:lnTo>
                <a:lnTo>
                  <a:pt x="96447" y="108436"/>
                </a:lnTo>
                <a:lnTo>
                  <a:pt x="96447" y="108436"/>
                </a:lnTo>
                <a:lnTo>
                  <a:pt x="96447" y="108436"/>
                </a:lnTo>
                <a:lnTo>
                  <a:pt x="96253" y="108436"/>
                </a:lnTo>
                <a:lnTo>
                  <a:pt x="96253" y="108436"/>
                </a:lnTo>
                <a:lnTo>
                  <a:pt x="96253" y="108436"/>
                </a:lnTo>
                <a:lnTo>
                  <a:pt x="96058" y="108436"/>
                </a:lnTo>
                <a:lnTo>
                  <a:pt x="96058" y="108436"/>
                </a:lnTo>
                <a:lnTo>
                  <a:pt x="96058" y="108436"/>
                </a:lnTo>
                <a:lnTo>
                  <a:pt x="96058" y="108436"/>
                </a:lnTo>
                <a:lnTo>
                  <a:pt x="95766" y="108436"/>
                </a:lnTo>
                <a:lnTo>
                  <a:pt x="95766" y="108436"/>
                </a:lnTo>
                <a:lnTo>
                  <a:pt x="95766" y="108436"/>
                </a:lnTo>
                <a:lnTo>
                  <a:pt x="95766" y="108436"/>
                </a:lnTo>
                <a:lnTo>
                  <a:pt x="95571" y="108436"/>
                </a:lnTo>
                <a:lnTo>
                  <a:pt x="95571" y="108436"/>
                </a:lnTo>
                <a:lnTo>
                  <a:pt x="95571" y="108436"/>
                </a:lnTo>
                <a:lnTo>
                  <a:pt x="95377" y="108436"/>
                </a:lnTo>
                <a:lnTo>
                  <a:pt x="95377" y="108436"/>
                </a:lnTo>
                <a:lnTo>
                  <a:pt x="95377" y="108436"/>
                </a:lnTo>
                <a:lnTo>
                  <a:pt x="95377" y="108436"/>
                </a:lnTo>
                <a:lnTo>
                  <a:pt x="95182" y="108436"/>
                </a:lnTo>
                <a:lnTo>
                  <a:pt x="95182" y="108436"/>
                </a:lnTo>
                <a:lnTo>
                  <a:pt x="95182" y="108436"/>
                </a:lnTo>
                <a:lnTo>
                  <a:pt x="95182" y="108436"/>
                </a:lnTo>
                <a:lnTo>
                  <a:pt x="94987" y="108436"/>
                </a:lnTo>
                <a:lnTo>
                  <a:pt x="94987" y="108436"/>
                </a:lnTo>
                <a:lnTo>
                  <a:pt x="94987" y="108436"/>
                </a:lnTo>
                <a:lnTo>
                  <a:pt x="94695" y="108436"/>
                </a:lnTo>
                <a:lnTo>
                  <a:pt x="94695" y="108436"/>
                </a:lnTo>
                <a:lnTo>
                  <a:pt x="94695" y="108436"/>
                </a:lnTo>
                <a:lnTo>
                  <a:pt x="94695" y="108436"/>
                </a:lnTo>
                <a:lnTo>
                  <a:pt x="94501" y="108436"/>
                </a:lnTo>
                <a:lnTo>
                  <a:pt x="94501" y="108436"/>
                </a:lnTo>
                <a:lnTo>
                  <a:pt x="94501" y="108436"/>
                </a:lnTo>
                <a:lnTo>
                  <a:pt x="94501" y="108436"/>
                </a:lnTo>
                <a:lnTo>
                  <a:pt x="94306" y="108436"/>
                </a:lnTo>
                <a:lnTo>
                  <a:pt x="94306" y="108436"/>
                </a:lnTo>
                <a:lnTo>
                  <a:pt x="94306" y="108436"/>
                </a:lnTo>
                <a:lnTo>
                  <a:pt x="94111" y="108436"/>
                </a:lnTo>
                <a:lnTo>
                  <a:pt x="94111" y="108436"/>
                </a:lnTo>
                <a:lnTo>
                  <a:pt x="94111" y="108436"/>
                </a:lnTo>
                <a:lnTo>
                  <a:pt x="94111" y="108436"/>
                </a:lnTo>
                <a:lnTo>
                  <a:pt x="93917" y="108436"/>
                </a:lnTo>
                <a:lnTo>
                  <a:pt x="93917" y="108436"/>
                </a:lnTo>
                <a:lnTo>
                  <a:pt x="93917" y="108436"/>
                </a:lnTo>
                <a:lnTo>
                  <a:pt x="93917" y="108436"/>
                </a:lnTo>
                <a:lnTo>
                  <a:pt x="93625" y="108436"/>
                </a:lnTo>
                <a:lnTo>
                  <a:pt x="93625" y="108436"/>
                </a:lnTo>
                <a:lnTo>
                  <a:pt x="93625" y="108436"/>
                </a:lnTo>
                <a:lnTo>
                  <a:pt x="93430" y="108436"/>
                </a:lnTo>
                <a:lnTo>
                  <a:pt x="93430" y="108436"/>
                </a:lnTo>
                <a:lnTo>
                  <a:pt x="93430" y="108436"/>
                </a:lnTo>
                <a:lnTo>
                  <a:pt x="93430" y="108436"/>
                </a:lnTo>
                <a:lnTo>
                  <a:pt x="93236" y="108436"/>
                </a:lnTo>
                <a:lnTo>
                  <a:pt x="93236" y="108436"/>
                </a:lnTo>
                <a:lnTo>
                  <a:pt x="93236" y="108436"/>
                </a:lnTo>
                <a:lnTo>
                  <a:pt x="93236" y="108436"/>
                </a:lnTo>
                <a:lnTo>
                  <a:pt x="93041" y="108436"/>
                </a:lnTo>
                <a:lnTo>
                  <a:pt x="93041" y="108436"/>
                </a:lnTo>
                <a:lnTo>
                  <a:pt x="93041" y="108436"/>
                </a:lnTo>
                <a:lnTo>
                  <a:pt x="92846" y="108436"/>
                </a:lnTo>
                <a:lnTo>
                  <a:pt x="92846" y="108436"/>
                </a:lnTo>
                <a:lnTo>
                  <a:pt x="92846" y="108436"/>
                </a:lnTo>
                <a:lnTo>
                  <a:pt x="92846" y="108436"/>
                </a:lnTo>
                <a:lnTo>
                  <a:pt x="92554" y="108436"/>
                </a:lnTo>
                <a:lnTo>
                  <a:pt x="92554" y="108436"/>
                </a:lnTo>
                <a:lnTo>
                  <a:pt x="92554" y="108872"/>
                </a:lnTo>
                <a:lnTo>
                  <a:pt x="92554" y="108872"/>
                </a:lnTo>
                <a:lnTo>
                  <a:pt x="92554" y="108872"/>
                </a:lnTo>
                <a:lnTo>
                  <a:pt x="92554" y="108872"/>
                </a:lnTo>
                <a:lnTo>
                  <a:pt x="92360" y="108872"/>
                </a:lnTo>
                <a:lnTo>
                  <a:pt x="92360" y="108872"/>
                </a:lnTo>
                <a:lnTo>
                  <a:pt x="92360" y="108872"/>
                </a:lnTo>
                <a:lnTo>
                  <a:pt x="92360" y="108872"/>
                </a:lnTo>
                <a:lnTo>
                  <a:pt x="92165" y="108872"/>
                </a:lnTo>
                <a:lnTo>
                  <a:pt x="92165" y="108872"/>
                </a:lnTo>
                <a:lnTo>
                  <a:pt x="92165" y="108872"/>
                </a:lnTo>
                <a:lnTo>
                  <a:pt x="92165" y="108872"/>
                </a:lnTo>
                <a:lnTo>
                  <a:pt x="92165" y="109309"/>
                </a:lnTo>
                <a:lnTo>
                  <a:pt x="92165" y="109309"/>
                </a:lnTo>
                <a:lnTo>
                  <a:pt x="91970" y="109309"/>
                </a:lnTo>
                <a:lnTo>
                  <a:pt x="91970" y="109309"/>
                </a:lnTo>
                <a:lnTo>
                  <a:pt x="91970" y="109309"/>
                </a:lnTo>
                <a:lnTo>
                  <a:pt x="91970" y="109309"/>
                </a:lnTo>
                <a:lnTo>
                  <a:pt x="91970" y="109309"/>
                </a:lnTo>
                <a:lnTo>
                  <a:pt x="91970" y="109309"/>
                </a:lnTo>
                <a:lnTo>
                  <a:pt x="91970" y="109963"/>
                </a:lnTo>
                <a:lnTo>
                  <a:pt x="91776" y="109963"/>
                </a:lnTo>
                <a:lnTo>
                  <a:pt x="91776" y="109963"/>
                </a:lnTo>
                <a:lnTo>
                  <a:pt x="91776" y="109963"/>
                </a:lnTo>
                <a:lnTo>
                  <a:pt x="91776" y="109963"/>
                </a:lnTo>
                <a:lnTo>
                  <a:pt x="91776" y="109963"/>
                </a:lnTo>
                <a:lnTo>
                  <a:pt x="91484" y="109963"/>
                </a:lnTo>
                <a:lnTo>
                  <a:pt x="91484" y="110400"/>
                </a:lnTo>
                <a:lnTo>
                  <a:pt x="91484" y="110400"/>
                </a:lnTo>
                <a:lnTo>
                  <a:pt x="91484" y="110400"/>
                </a:lnTo>
                <a:lnTo>
                  <a:pt x="91484" y="110400"/>
                </a:lnTo>
                <a:lnTo>
                  <a:pt x="91484" y="110400"/>
                </a:lnTo>
                <a:lnTo>
                  <a:pt x="91484" y="110400"/>
                </a:lnTo>
                <a:lnTo>
                  <a:pt x="91484" y="110836"/>
                </a:lnTo>
                <a:lnTo>
                  <a:pt x="91289" y="110836"/>
                </a:lnTo>
                <a:lnTo>
                  <a:pt x="91289" y="110836"/>
                </a:lnTo>
                <a:lnTo>
                  <a:pt x="91289" y="110836"/>
                </a:lnTo>
                <a:lnTo>
                  <a:pt x="91289" y="110836"/>
                </a:lnTo>
                <a:lnTo>
                  <a:pt x="91289" y="110836"/>
                </a:lnTo>
                <a:lnTo>
                  <a:pt x="91289" y="110836"/>
                </a:lnTo>
                <a:lnTo>
                  <a:pt x="91094" y="110836"/>
                </a:lnTo>
                <a:lnTo>
                  <a:pt x="91094" y="110836"/>
                </a:lnTo>
                <a:lnTo>
                  <a:pt x="91094" y="110836"/>
                </a:lnTo>
                <a:lnTo>
                  <a:pt x="91094" y="111272"/>
                </a:lnTo>
                <a:lnTo>
                  <a:pt x="90900" y="111272"/>
                </a:lnTo>
                <a:lnTo>
                  <a:pt x="90900" y="111272"/>
                </a:lnTo>
                <a:lnTo>
                  <a:pt x="90900" y="111272"/>
                </a:lnTo>
                <a:lnTo>
                  <a:pt x="90900" y="111272"/>
                </a:lnTo>
                <a:lnTo>
                  <a:pt x="90900" y="111272"/>
                </a:lnTo>
                <a:lnTo>
                  <a:pt x="90900" y="111272"/>
                </a:lnTo>
                <a:lnTo>
                  <a:pt x="90705" y="111272"/>
                </a:lnTo>
                <a:lnTo>
                  <a:pt x="90705" y="111709"/>
                </a:lnTo>
                <a:lnTo>
                  <a:pt x="90705" y="111709"/>
                </a:lnTo>
                <a:lnTo>
                  <a:pt x="90705" y="111709"/>
                </a:lnTo>
                <a:lnTo>
                  <a:pt x="90705" y="111709"/>
                </a:lnTo>
                <a:lnTo>
                  <a:pt x="90705" y="111709"/>
                </a:lnTo>
                <a:lnTo>
                  <a:pt x="90705" y="111709"/>
                </a:lnTo>
                <a:lnTo>
                  <a:pt x="90413" y="111709"/>
                </a:lnTo>
                <a:lnTo>
                  <a:pt x="90413" y="111709"/>
                </a:lnTo>
                <a:lnTo>
                  <a:pt x="90413" y="111709"/>
                </a:lnTo>
                <a:lnTo>
                  <a:pt x="90413" y="111709"/>
                </a:lnTo>
                <a:lnTo>
                  <a:pt x="90413" y="111709"/>
                </a:lnTo>
                <a:lnTo>
                  <a:pt x="90218" y="111709"/>
                </a:lnTo>
                <a:lnTo>
                  <a:pt x="90218" y="111709"/>
                </a:lnTo>
                <a:lnTo>
                  <a:pt x="90218" y="111709"/>
                </a:lnTo>
                <a:lnTo>
                  <a:pt x="90218" y="111709"/>
                </a:lnTo>
                <a:lnTo>
                  <a:pt x="90218" y="111709"/>
                </a:lnTo>
                <a:lnTo>
                  <a:pt x="90218" y="111709"/>
                </a:lnTo>
                <a:lnTo>
                  <a:pt x="90024" y="111709"/>
                </a:lnTo>
                <a:lnTo>
                  <a:pt x="90024" y="111709"/>
                </a:lnTo>
                <a:lnTo>
                  <a:pt x="90024" y="112363"/>
                </a:lnTo>
                <a:lnTo>
                  <a:pt x="90024" y="112363"/>
                </a:lnTo>
                <a:lnTo>
                  <a:pt x="90024" y="112363"/>
                </a:lnTo>
                <a:lnTo>
                  <a:pt x="90024" y="112363"/>
                </a:lnTo>
                <a:lnTo>
                  <a:pt x="90024" y="112363"/>
                </a:lnTo>
                <a:lnTo>
                  <a:pt x="90024" y="112363"/>
                </a:lnTo>
                <a:lnTo>
                  <a:pt x="90218" y="112363"/>
                </a:lnTo>
                <a:lnTo>
                  <a:pt x="90218" y="112800"/>
                </a:lnTo>
                <a:lnTo>
                  <a:pt x="90024" y="112800"/>
                </a:lnTo>
                <a:lnTo>
                  <a:pt x="90024" y="112800"/>
                </a:lnTo>
                <a:lnTo>
                  <a:pt x="90024" y="112800"/>
                </a:lnTo>
                <a:lnTo>
                  <a:pt x="90024" y="112800"/>
                </a:lnTo>
                <a:lnTo>
                  <a:pt x="90024" y="112800"/>
                </a:lnTo>
                <a:lnTo>
                  <a:pt x="89829" y="112800"/>
                </a:lnTo>
                <a:lnTo>
                  <a:pt x="89829" y="112800"/>
                </a:lnTo>
                <a:lnTo>
                  <a:pt x="89829" y="112800"/>
                </a:lnTo>
                <a:lnTo>
                  <a:pt x="89829" y="112800"/>
                </a:lnTo>
                <a:lnTo>
                  <a:pt x="89635" y="112800"/>
                </a:lnTo>
                <a:lnTo>
                  <a:pt x="89635" y="112800"/>
                </a:lnTo>
                <a:lnTo>
                  <a:pt x="89635" y="112800"/>
                </a:lnTo>
                <a:lnTo>
                  <a:pt x="89635" y="112800"/>
                </a:lnTo>
                <a:lnTo>
                  <a:pt x="89440" y="112800"/>
                </a:lnTo>
                <a:lnTo>
                  <a:pt x="89440" y="112800"/>
                </a:lnTo>
                <a:lnTo>
                  <a:pt x="89440" y="112800"/>
                </a:lnTo>
                <a:lnTo>
                  <a:pt x="89440" y="112800"/>
                </a:lnTo>
                <a:lnTo>
                  <a:pt x="89440" y="112800"/>
                </a:lnTo>
                <a:lnTo>
                  <a:pt x="89440" y="112800"/>
                </a:lnTo>
                <a:lnTo>
                  <a:pt x="89148" y="112800"/>
                </a:lnTo>
                <a:lnTo>
                  <a:pt x="89148" y="112800"/>
                </a:lnTo>
                <a:lnTo>
                  <a:pt x="89148" y="112800"/>
                </a:lnTo>
                <a:lnTo>
                  <a:pt x="88953" y="112800"/>
                </a:lnTo>
                <a:lnTo>
                  <a:pt x="88953" y="112363"/>
                </a:lnTo>
                <a:lnTo>
                  <a:pt x="88953" y="112363"/>
                </a:lnTo>
                <a:lnTo>
                  <a:pt x="88953" y="112363"/>
                </a:lnTo>
                <a:lnTo>
                  <a:pt x="88953" y="112363"/>
                </a:lnTo>
                <a:lnTo>
                  <a:pt x="88953" y="112363"/>
                </a:lnTo>
                <a:lnTo>
                  <a:pt x="88759" y="112363"/>
                </a:lnTo>
                <a:lnTo>
                  <a:pt x="88759" y="112363"/>
                </a:lnTo>
                <a:lnTo>
                  <a:pt x="88759" y="112363"/>
                </a:lnTo>
                <a:lnTo>
                  <a:pt x="88759" y="112363"/>
                </a:lnTo>
                <a:lnTo>
                  <a:pt x="88759" y="112363"/>
                </a:lnTo>
                <a:lnTo>
                  <a:pt x="88564" y="112363"/>
                </a:lnTo>
                <a:lnTo>
                  <a:pt x="88564" y="112363"/>
                </a:lnTo>
                <a:lnTo>
                  <a:pt x="88564" y="112363"/>
                </a:lnTo>
                <a:lnTo>
                  <a:pt x="88564" y="112363"/>
                </a:lnTo>
                <a:lnTo>
                  <a:pt x="88564" y="112363"/>
                </a:lnTo>
                <a:lnTo>
                  <a:pt x="88369" y="112363"/>
                </a:lnTo>
                <a:lnTo>
                  <a:pt x="88369" y="112363"/>
                </a:lnTo>
                <a:lnTo>
                  <a:pt x="88369" y="112363"/>
                </a:lnTo>
                <a:lnTo>
                  <a:pt x="88369" y="112800"/>
                </a:lnTo>
                <a:lnTo>
                  <a:pt x="88369" y="112800"/>
                </a:lnTo>
                <a:lnTo>
                  <a:pt x="88077" y="112800"/>
                </a:lnTo>
                <a:lnTo>
                  <a:pt x="88077" y="112800"/>
                </a:lnTo>
                <a:lnTo>
                  <a:pt x="88077" y="112800"/>
                </a:lnTo>
                <a:lnTo>
                  <a:pt x="87883" y="112800"/>
                </a:lnTo>
                <a:lnTo>
                  <a:pt x="87883" y="112800"/>
                </a:lnTo>
                <a:lnTo>
                  <a:pt x="87883" y="112800"/>
                </a:lnTo>
                <a:lnTo>
                  <a:pt x="87883" y="112800"/>
                </a:lnTo>
                <a:lnTo>
                  <a:pt x="87883" y="112800"/>
                </a:lnTo>
                <a:lnTo>
                  <a:pt x="87688" y="112800"/>
                </a:lnTo>
                <a:lnTo>
                  <a:pt x="87688" y="112800"/>
                </a:lnTo>
                <a:lnTo>
                  <a:pt x="87688" y="112800"/>
                </a:lnTo>
                <a:lnTo>
                  <a:pt x="87688" y="112800"/>
                </a:lnTo>
                <a:lnTo>
                  <a:pt x="87493" y="112800"/>
                </a:lnTo>
                <a:lnTo>
                  <a:pt x="87493" y="112800"/>
                </a:lnTo>
                <a:lnTo>
                  <a:pt x="87493" y="112800"/>
                </a:lnTo>
                <a:lnTo>
                  <a:pt x="87493" y="112800"/>
                </a:lnTo>
                <a:lnTo>
                  <a:pt x="87299" y="112800"/>
                </a:lnTo>
                <a:lnTo>
                  <a:pt x="87299" y="112800"/>
                </a:lnTo>
                <a:lnTo>
                  <a:pt x="87299" y="112800"/>
                </a:lnTo>
                <a:lnTo>
                  <a:pt x="87299" y="112800"/>
                </a:lnTo>
                <a:lnTo>
                  <a:pt x="87007" y="112800"/>
                </a:lnTo>
                <a:lnTo>
                  <a:pt x="87007" y="112800"/>
                </a:lnTo>
                <a:lnTo>
                  <a:pt x="87007" y="113236"/>
                </a:lnTo>
                <a:lnTo>
                  <a:pt x="87007" y="113236"/>
                </a:lnTo>
                <a:lnTo>
                  <a:pt x="87007" y="113236"/>
                </a:lnTo>
                <a:lnTo>
                  <a:pt x="86812" y="113236"/>
                </a:lnTo>
                <a:lnTo>
                  <a:pt x="86812" y="113236"/>
                </a:lnTo>
                <a:lnTo>
                  <a:pt x="86812" y="113236"/>
                </a:lnTo>
                <a:lnTo>
                  <a:pt x="86812" y="113236"/>
                </a:lnTo>
                <a:lnTo>
                  <a:pt x="86812" y="113236"/>
                </a:lnTo>
                <a:lnTo>
                  <a:pt x="86618" y="113236"/>
                </a:lnTo>
                <a:lnTo>
                  <a:pt x="86618" y="113672"/>
                </a:lnTo>
                <a:lnTo>
                  <a:pt x="86618" y="113672"/>
                </a:lnTo>
                <a:lnTo>
                  <a:pt x="86618" y="113672"/>
                </a:lnTo>
                <a:lnTo>
                  <a:pt x="86618" y="113672"/>
                </a:lnTo>
                <a:lnTo>
                  <a:pt x="86618" y="113672"/>
                </a:lnTo>
                <a:lnTo>
                  <a:pt x="86618" y="113672"/>
                </a:lnTo>
                <a:lnTo>
                  <a:pt x="86423" y="113672"/>
                </a:lnTo>
                <a:lnTo>
                  <a:pt x="86423" y="113672"/>
                </a:lnTo>
                <a:lnTo>
                  <a:pt x="86423" y="113672"/>
                </a:lnTo>
                <a:lnTo>
                  <a:pt x="86423" y="113672"/>
                </a:lnTo>
                <a:lnTo>
                  <a:pt x="86423" y="113672"/>
                </a:lnTo>
                <a:lnTo>
                  <a:pt x="86423" y="113672"/>
                </a:lnTo>
                <a:lnTo>
                  <a:pt x="86228" y="113672"/>
                </a:lnTo>
                <a:lnTo>
                  <a:pt x="86228" y="114109"/>
                </a:lnTo>
                <a:lnTo>
                  <a:pt x="86228" y="114109"/>
                </a:lnTo>
                <a:lnTo>
                  <a:pt x="86228" y="114109"/>
                </a:lnTo>
                <a:lnTo>
                  <a:pt x="86228" y="114109"/>
                </a:lnTo>
                <a:lnTo>
                  <a:pt x="86228" y="114109"/>
                </a:lnTo>
                <a:lnTo>
                  <a:pt x="86228" y="114109"/>
                </a:lnTo>
                <a:lnTo>
                  <a:pt x="85936" y="114109"/>
                </a:lnTo>
                <a:lnTo>
                  <a:pt x="85936" y="114763"/>
                </a:lnTo>
                <a:lnTo>
                  <a:pt x="85936" y="114763"/>
                </a:lnTo>
                <a:lnTo>
                  <a:pt x="85936" y="114763"/>
                </a:lnTo>
                <a:lnTo>
                  <a:pt x="85936" y="114763"/>
                </a:lnTo>
                <a:lnTo>
                  <a:pt x="85936" y="114763"/>
                </a:lnTo>
                <a:lnTo>
                  <a:pt x="85936" y="115200"/>
                </a:lnTo>
                <a:lnTo>
                  <a:pt x="85936" y="115200"/>
                </a:lnTo>
                <a:lnTo>
                  <a:pt x="85936" y="115200"/>
                </a:lnTo>
                <a:lnTo>
                  <a:pt x="86228" y="115200"/>
                </a:lnTo>
                <a:lnTo>
                  <a:pt x="86228" y="115200"/>
                </a:lnTo>
                <a:lnTo>
                  <a:pt x="86228" y="115200"/>
                </a:lnTo>
                <a:lnTo>
                  <a:pt x="86228" y="115200"/>
                </a:lnTo>
                <a:lnTo>
                  <a:pt x="86423" y="115200"/>
                </a:lnTo>
                <a:lnTo>
                  <a:pt x="86423" y="115200"/>
                </a:lnTo>
                <a:lnTo>
                  <a:pt x="86423" y="115200"/>
                </a:lnTo>
                <a:lnTo>
                  <a:pt x="86423" y="115200"/>
                </a:lnTo>
                <a:lnTo>
                  <a:pt x="86618" y="115200"/>
                </a:lnTo>
                <a:lnTo>
                  <a:pt x="86618" y="115200"/>
                </a:lnTo>
                <a:lnTo>
                  <a:pt x="86618" y="115200"/>
                </a:lnTo>
                <a:lnTo>
                  <a:pt x="86618" y="115200"/>
                </a:lnTo>
                <a:lnTo>
                  <a:pt x="86618" y="115200"/>
                </a:lnTo>
                <a:lnTo>
                  <a:pt x="86812" y="115200"/>
                </a:lnTo>
                <a:lnTo>
                  <a:pt x="86812" y="114763"/>
                </a:lnTo>
                <a:lnTo>
                  <a:pt x="86812" y="114763"/>
                </a:lnTo>
                <a:lnTo>
                  <a:pt x="86812" y="114763"/>
                </a:lnTo>
                <a:lnTo>
                  <a:pt x="86812" y="115200"/>
                </a:lnTo>
                <a:lnTo>
                  <a:pt x="87007" y="115200"/>
                </a:lnTo>
                <a:lnTo>
                  <a:pt x="87007" y="115200"/>
                </a:lnTo>
                <a:lnTo>
                  <a:pt x="87007" y="115200"/>
                </a:lnTo>
                <a:lnTo>
                  <a:pt x="87007" y="115636"/>
                </a:lnTo>
                <a:lnTo>
                  <a:pt x="87007" y="115636"/>
                </a:lnTo>
                <a:lnTo>
                  <a:pt x="87007" y="115636"/>
                </a:lnTo>
                <a:lnTo>
                  <a:pt x="87007" y="115636"/>
                </a:lnTo>
                <a:lnTo>
                  <a:pt x="87007" y="116072"/>
                </a:lnTo>
                <a:lnTo>
                  <a:pt x="87007" y="116072"/>
                </a:lnTo>
                <a:lnTo>
                  <a:pt x="87007" y="116072"/>
                </a:lnTo>
                <a:lnTo>
                  <a:pt x="87007" y="116072"/>
                </a:lnTo>
                <a:lnTo>
                  <a:pt x="87007" y="116072"/>
                </a:lnTo>
                <a:lnTo>
                  <a:pt x="87007" y="116509"/>
                </a:lnTo>
                <a:lnTo>
                  <a:pt x="87007" y="116509"/>
                </a:lnTo>
                <a:lnTo>
                  <a:pt x="87007" y="116509"/>
                </a:lnTo>
                <a:lnTo>
                  <a:pt x="87007" y="116509"/>
                </a:lnTo>
                <a:lnTo>
                  <a:pt x="87007" y="116509"/>
                </a:lnTo>
                <a:lnTo>
                  <a:pt x="86812" y="116509"/>
                </a:lnTo>
                <a:lnTo>
                  <a:pt x="86812" y="116509"/>
                </a:lnTo>
                <a:lnTo>
                  <a:pt x="86812" y="116509"/>
                </a:lnTo>
                <a:lnTo>
                  <a:pt x="86618" y="116509"/>
                </a:lnTo>
                <a:lnTo>
                  <a:pt x="86618" y="116509"/>
                </a:lnTo>
                <a:lnTo>
                  <a:pt x="86618" y="116509"/>
                </a:lnTo>
                <a:lnTo>
                  <a:pt x="86618" y="116509"/>
                </a:lnTo>
                <a:lnTo>
                  <a:pt x="86423" y="116509"/>
                </a:lnTo>
                <a:lnTo>
                  <a:pt x="86423" y="116509"/>
                </a:lnTo>
                <a:lnTo>
                  <a:pt x="86423" y="116509"/>
                </a:lnTo>
                <a:lnTo>
                  <a:pt x="86423" y="116509"/>
                </a:lnTo>
                <a:lnTo>
                  <a:pt x="86228" y="116509"/>
                </a:lnTo>
                <a:lnTo>
                  <a:pt x="86228" y="116509"/>
                </a:lnTo>
                <a:lnTo>
                  <a:pt x="86228" y="116509"/>
                </a:lnTo>
                <a:lnTo>
                  <a:pt x="85936" y="116509"/>
                </a:lnTo>
                <a:lnTo>
                  <a:pt x="85936" y="116509"/>
                </a:lnTo>
                <a:lnTo>
                  <a:pt x="85936" y="116509"/>
                </a:lnTo>
                <a:lnTo>
                  <a:pt x="85936" y="116509"/>
                </a:lnTo>
                <a:lnTo>
                  <a:pt x="85936" y="116509"/>
                </a:lnTo>
                <a:lnTo>
                  <a:pt x="85742" y="116509"/>
                </a:lnTo>
                <a:lnTo>
                  <a:pt x="85742" y="116509"/>
                </a:lnTo>
                <a:lnTo>
                  <a:pt x="85742" y="116509"/>
                </a:lnTo>
                <a:lnTo>
                  <a:pt x="85742" y="116509"/>
                </a:lnTo>
                <a:lnTo>
                  <a:pt x="85547" y="116509"/>
                </a:lnTo>
                <a:lnTo>
                  <a:pt x="85547" y="116509"/>
                </a:lnTo>
                <a:lnTo>
                  <a:pt x="85547" y="116509"/>
                </a:lnTo>
                <a:lnTo>
                  <a:pt x="85547" y="117163"/>
                </a:lnTo>
                <a:lnTo>
                  <a:pt x="85352" y="117163"/>
                </a:lnTo>
                <a:lnTo>
                  <a:pt x="85352" y="117163"/>
                </a:lnTo>
                <a:lnTo>
                  <a:pt x="85352" y="117163"/>
                </a:lnTo>
                <a:lnTo>
                  <a:pt x="85352" y="117163"/>
                </a:lnTo>
                <a:lnTo>
                  <a:pt x="85352" y="117163"/>
                </a:lnTo>
                <a:lnTo>
                  <a:pt x="85158" y="117163"/>
                </a:lnTo>
                <a:lnTo>
                  <a:pt x="85158" y="117163"/>
                </a:lnTo>
                <a:lnTo>
                  <a:pt x="85158" y="117600"/>
                </a:lnTo>
                <a:lnTo>
                  <a:pt x="85352" y="117600"/>
                </a:lnTo>
                <a:lnTo>
                  <a:pt x="85352" y="117600"/>
                </a:lnTo>
                <a:lnTo>
                  <a:pt x="85352" y="117600"/>
                </a:lnTo>
                <a:lnTo>
                  <a:pt x="85352" y="117600"/>
                </a:lnTo>
                <a:lnTo>
                  <a:pt x="85352" y="117600"/>
                </a:lnTo>
                <a:lnTo>
                  <a:pt x="85547" y="117600"/>
                </a:lnTo>
                <a:lnTo>
                  <a:pt x="85547" y="117600"/>
                </a:lnTo>
                <a:lnTo>
                  <a:pt x="85547" y="117600"/>
                </a:lnTo>
                <a:lnTo>
                  <a:pt x="85547" y="117600"/>
                </a:lnTo>
                <a:lnTo>
                  <a:pt x="85547" y="117600"/>
                </a:lnTo>
                <a:lnTo>
                  <a:pt x="85547" y="117600"/>
                </a:lnTo>
                <a:lnTo>
                  <a:pt x="85547" y="118036"/>
                </a:lnTo>
                <a:lnTo>
                  <a:pt x="85352" y="118036"/>
                </a:lnTo>
                <a:lnTo>
                  <a:pt x="85352" y="118036"/>
                </a:lnTo>
                <a:lnTo>
                  <a:pt x="85352" y="117600"/>
                </a:lnTo>
                <a:lnTo>
                  <a:pt x="85352" y="117600"/>
                </a:lnTo>
                <a:lnTo>
                  <a:pt x="85352" y="117600"/>
                </a:lnTo>
                <a:lnTo>
                  <a:pt x="85158" y="117600"/>
                </a:lnTo>
                <a:lnTo>
                  <a:pt x="85158" y="117600"/>
                </a:lnTo>
                <a:lnTo>
                  <a:pt x="85158" y="117600"/>
                </a:lnTo>
                <a:lnTo>
                  <a:pt x="85158" y="117600"/>
                </a:lnTo>
                <a:lnTo>
                  <a:pt x="84866" y="117600"/>
                </a:lnTo>
                <a:lnTo>
                  <a:pt x="84866" y="117600"/>
                </a:lnTo>
                <a:lnTo>
                  <a:pt x="84866" y="117600"/>
                </a:lnTo>
                <a:lnTo>
                  <a:pt x="84671" y="117600"/>
                </a:lnTo>
                <a:lnTo>
                  <a:pt x="84671" y="117600"/>
                </a:lnTo>
                <a:lnTo>
                  <a:pt x="84671" y="117600"/>
                </a:lnTo>
                <a:lnTo>
                  <a:pt x="84671" y="117600"/>
                </a:lnTo>
                <a:lnTo>
                  <a:pt x="84476" y="117600"/>
                </a:lnTo>
                <a:lnTo>
                  <a:pt x="84476" y="117600"/>
                </a:lnTo>
                <a:lnTo>
                  <a:pt x="84476" y="117600"/>
                </a:lnTo>
                <a:lnTo>
                  <a:pt x="84476" y="117600"/>
                </a:lnTo>
                <a:lnTo>
                  <a:pt x="84476" y="117600"/>
                </a:lnTo>
                <a:lnTo>
                  <a:pt x="84476" y="117600"/>
                </a:lnTo>
                <a:lnTo>
                  <a:pt x="84476" y="117600"/>
                </a:lnTo>
                <a:lnTo>
                  <a:pt x="84282" y="117600"/>
                </a:lnTo>
                <a:lnTo>
                  <a:pt x="84282" y="117600"/>
                </a:lnTo>
                <a:lnTo>
                  <a:pt x="84282" y="117600"/>
                </a:lnTo>
                <a:lnTo>
                  <a:pt x="84282" y="117600"/>
                </a:lnTo>
                <a:lnTo>
                  <a:pt x="84087" y="117600"/>
                </a:lnTo>
                <a:lnTo>
                  <a:pt x="84087" y="117600"/>
                </a:lnTo>
                <a:lnTo>
                  <a:pt x="84087" y="117600"/>
                </a:lnTo>
                <a:lnTo>
                  <a:pt x="84087" y="117600"/>
                </a:lnTo>
                <a:lnTo>
                  <a:pt x="83795" y="117600"/>
                </a:lnTo>
                <a:lnTo>
                  <a:pt x="83795" y="117600"/>
                </a:lnTo>
                <a:lnTo>
                  <a:pt x="83795" y="117600"/>
                </a:lnTo>
                <a:lnTo>
                  <a:pt x="83795" y="117600"/>
                </a:lnTo>
                <a:lnTo>
                  <a:pt x="83795" y="117600"/>
                </a:lnTo>
                <a:lnTo>
                  <a:pt x="83600" y="117600"/>
                </a:lnTo>
                <a:lnTo>
                  <a:pt x="83600" y="117600"/>
                </a:lnTo>
                <a:lnTo>
                  <a:pt x="83600" y="117600"/>
                </a:lnTo>
                <a:lnTo>
                  <a:pt x="83406" y="117600"/>
                </a:lnTo>
                <a:lnTo>
                  <a:pt x="83406" y="117600"/>
                </a:lnTo>
                <a:lnTo>
                  <a:pt x="83406" y="117600"/>
                </a:lnTo>
                <a:lnTo>
                  <a:pt x="83406" y="118036"/>
                </a:lnTo>
                <a:lnTo>
                  <a:pt x="83406" y="118036"/>
                </a:lnTo>
                <a:lnTo>
                  <a:pt x="83406" y="118036"/>
                </a:lnTo>
                <a:lnTo>
                  <a:pt x="83406" y="118036"/>
                </a:lnTo>
                <a:lnTo>
                  <a:pt x="83211" y="118036"/>
                </a:lnTo>
                <a:lnTo>
                  <a:pt x="83211" y="118036"/>
                </a:lnTo>
                <a:lnTo>
                  <a:pt x="83211" y="118036"/>
                </a:lnTo>
                <a:lnTo>
                  <a:pt x="83211" y="118036"/>
                </a:lnTo>
                <a:lnTo>
                  <a:pt x="83211" y="118472"/>
                </a:lnTo>
                <a:lnTo>
                  <a:pt x="83211" y="118472"/>
                </a:lnTo>
                <a:lnTo>
                  <a:pt x="83211" y="118472"/>
                </a:lnTo>
                <a:lnTo>
                  <a:pt x="83017" y="118472"/>
                </a:lnTo>
                <a:lnTo>
                  <a:pt x="83017" y="118472"/>
                </a:lnTo>
                <a:lnTo>
                  <a:pt x="83211" y="118472"/>
                </a:lnTo>
                <a:lnTo>
                  <a:pt x="83211" y="118909"/>
                </a:lnTo>
                <a:lnTo>
                  <a:pt x="83017" y="118909"/>
                </a:lnTo>
                <a:lnTo>
                  <a:pt x="83017" y="118909"/>
                </a:lnTo>
                <a:lnTo>
                  <a:pt x="83017" y="118909"/>
                </a:lnTo>
                <a:lnTo>
                  <a:pt x="82725" y="118909"/>
                </a:lnTo>
                <a:lnTo>
                  <a:pt x="82725" y="118909"/>
                </a:lnTo>
                <a:lnTo>
                  <a:pt x="82725" y="118909"/>
                </a:lnTo>
                <a:lnTo>
                  <a:pt x="82725" y="118909"/>
                </a:lnTo>
                <a:lnTo>
                  <a:pt x="82725" y="118909"/>
                </a:lnTo>
                <a:lnTo>
                  <a:pt x="82530" y="118909"/>
                </a:lnTo>
                <a:lnTo>
                  <a:pt x="82530" y="118909"/>
                </a:lnTo>
                <a:lnTo>
                  <a:pt x="82530" y="118909"/>
                </a:lnTo>
                <a:lnTo>
                  <a:pt x="82530" y="118909"/>
                </a:lnTo>
                <a:lnTo>
                  <a:pt x="82530" y="118909"/>
                </a:lnTo>
                <a:lnTo>
                  <a:pt x="82335" y="118909"/>
                </a:lnTo>
                <a:lnTo>
                  <a:pt x="82335" y="118909"/>
                </a:lnTo>
                <a:lnTo>
                  <a:pt x="82335" y="118909"/>
                </a:lnTo>
                <a:lnTo>
                  <a:pt x="82335" y="118909"/>
                </a:lnTo>
                <a:lnTo>
                  <a:pt x="82335" y="119563"/>
                </a:lnTo>
                <a:lnTo>
                  <a:pt x="82141" y="119563"/>
                </a:lnTo>
                <a:lnTo>
                  <a:pt x="82141" y="119563"/>
                </a:lnTo>
                <a:lnTo>
                  <a:pt x="82141" y="119563"/>
                </a:lnTo>
                <a:lnTo>
                  <a:pt x="82141" y="119563"/>
                </a:lnTo>
                <a:lnTo>
                  <a:pt x="82141" y="119563"/>
                </a:lnTo>
                <a:lnTo>
                  <a:pt x="82141" y="120000"/>
                </a:lnTo>
                <a:lnTo>
                  <a:pt x="82141" y="120000"/>
                </a:lnTo>
                <a:lnTo>
                  <a:pt x="82141" y="120000"/>
                </a:lnTo>
                <a:lnTo>
                  <a:pt x="82141" y="120000"/>
                </a:lnTo>
                <a:lnTo>
                  <a:pt x="82141" y="120000"/>
                </a:lnTo>
                <a:lnTo>
                  <a:pt x="82141" y="120000"/>
                </a:lnTo>
                <a:lnTo>
                  <a:pt x="81946" y="120000"/>
                </a:lnTo>
                <a:lnTo>
                  <a:pt x="81946" y="119563"/>
                </a:lnTo>
                <a:lnTo>
                  <a:pt x="81946" y="119563"/>
                </a:lnTo>
                <a:lnTo>
                  <a:pt x="81946" y="119563"/>
                </a:lnTo>
                <a:lnTo>
                  <a:pt x="81946" y="119563"/>
                </a:lnTo>
                <a:lnTo>
                  <a:pt x="81654" y="119563"/>
                </a:lnTo>
                <a:lnTo>
                  <a:pt x="81654" y="119563"/>
                </a:lnTo>
                <a:lnTo>
                  <a:pt x="81654" y="119563"/>
                </a:lnTo>
                <a:lnTo>
                  <a:pt x="81654" y="120000"/>
                </a:lnTo>
                <a:lnTo>
                  <a:pt x="81459" y="120000"/>
                </a:lnTo>
                <a:lnTo>
                  <a:pt x="81459" y="120000"/>
                </a:lnTo>
                <a:lnTo>
                  <a:pt x="81459" y="120000"/>
                </a:lnTo>
                <a:lnTo>
                  <a:pt x="81459" y="120000"/>
                </a:lnTo>
                <a:lnTo>
                  <a:pt x="81459" y="119563"/>
                </a:lnTo>
                <a:lnTo>
                  <a:pt x="81265" y="119563"/>
                </a:lnTo>
                <a:lnTo>
                  <a:pt x="81265" y="119563"/>
                </a:lnTo>
                <a:lnTo>
                  <a:pt x="81265" y="119563"/>
                </a:lnTo>
                <a:lnTo>
                  <a:pt x="81265" y="119563"/>
                </a:lnTo>
                <a:lnTo>
                  <a:pt x="81070" y="119563"/>
                </a:lnTo>
                <a:lnTo>
                  <a:pt x="81070" y="119563"/>
                </a:lnTo>
                <a:lnTo>
                  <a:pt x="81265" y="119563"/>
                </a:lnTo>
                <a:lnTo>
                  <a:pt x="81265" y="118909"/>
                </a:lnTo>
                <a:lnTo>
                  <a:pt x="81265" y="118909"/>
                </a:lnTo>
                <a:lnTo>
                  <a:pt x="81265" y="118909"/>
                </a:lnTo>
                <a:lnTo>
                  <a:pt x="81265" y="118909"/>
                </a:lnTo>
                <a:lnTo>
                  <a:pt x="81265" y="118909"/>
                </a:lnTo>
                <a:lnTo>
                  <a:pt x="81265" y="118472"/>
                </a:lnTo>
                <a:lnTo>
                  <a:pt x="81265" y="118472"/>
                </a:lnTo>
                <a:lnTo>
                  <a:pt x="81265" y="118472"/>
                </a:lnTo>
                <a:lnTo>
                  <a:pt x="81459" y="118472"/>
                </a:lnTo>
                <a:lnTo>
                  <a:pt x="81459" y="118472"/>
                </a:lnTo>
                <a:lnTo>
                  <a:pt x="81459" y="118472"/>
                </a:lnTo>
                <a:lnTo>
                  <a:pt x="81459" y="118472"/>
                </a:lnTo>
                <a:lnTo>
                  <a:pt x="81459" y="118472"/>
                </a:lnTo>
                <a:lnTo>
                  <a:pt x="81654" y="118472"/>
                </a:lnTo>
                <a:lnTo>
                  <a:pt x="81654" y="118036"/>
                </a:lnTo>
                <a:lnTo>
                  <a:pt x="81654" y="118036"/>
                </a:lnTo>
                <a:lnTo>
                  <a:pt x="81654" y="118036"/>
                </a:lnTo>
                <a:lnTo>
                  <a:pt x="81654" y="117600"/>
                </a:lnTo>
                <a:lnTo>
                  <a:pt x="81654" y="117600"/>
                </a:lnTo>
                <a:lnTo>
                  <a:pt x="81654" y="117600"/>
                </a:lnTo>
                <a:lnTo>
                  <a:pt x="81654" y="117600"/>
                </a:lnTo>
                <a:lnTo>
                  <a:pt x="81654" y="117600"/>
                </a:lnTo>
                <a:lnTo>
                  <a:pt x="81946" y="117600"/>
                </a:lnTo>
                <a:lnTo>
                  <a:pt x="81946" y="117600"/>
                </a:lnTo>
                <a:lnTo>
                  <a:pt x="81946" y="117600"/>
                </a:lnTo>
                <a:lnTo>
                  <a:pt x="81946" y="117600"/>
                </a:lnTo>
                <a:lnTo>
                  <a:pt x="81946" y="118036"/>
                </a:lnTo>
                <a:lnTo>
                  <a:pt x="81946" y="118036"/>
                </a:lnTo>
                <a:lnTo>
                  <a:pt x="81946" y="117600"/>
                </a:lnTo>
                <a:lnTo>
                  <a:pt x="81946" y="117600"/>
                </a:lnTo>
                <a:lnTo>
                  <a:pt x="81946" y="117600"/>
                </a:lnTo>
                <a:lnTo>
                  <a:pt x="82141" y="117600"/>
                </a:lnTo>
                <a:lnTo>
                  <a:pt x="82141" y="117600"/>
                </a:lnTo>
                <a:lnTo>
                  <a:pt x="82141" y="117600"/>
                </a:lnTo>
                <a:lnTo>
                  <a:pt x="82141" y="117163"/>
                </a:lnTo>
                <a:lnTo>
                  <a:pt x="82141" y="117163"/>
                </a:lnTo>
                <a:lnTo>
                  <a:pt x="82141" y="117163"/>
                </a:lnTo>
                <a:lnTo>
                  <a:pt x="82141" y="117163"/>
                </a:lnTo>
                <a:lnTo>
                  <a:pt x="82141" y="116509"/>
                </a:lnTo>
                <a:lnTo>
                  <a:pt x="82141" y="116509"/>
                </a:lnTo>
                <a:lnTo>
                  <a:pt x="82141" y="116509"/>
                </a:lnTo>
                <a:lnTo>
                  <a:pt x="82141" y="116072"/>
                </a:lnTo>
                <a:lnTo>
                  <a:pt x="82141" y="116072"/>
                </a:lnTo>
                <a:lnTo>
                  <a:pt x="82141" y="116072"/>
                </a:lnTo>
                <a:lnTo>
                  <a:pt x="82141" y="116072"/>
                </a:lnTo>
                <a:lnTo>
                  <a:pt x="82141" y="115636"/>
                </a:lnTo>
                <a:lnTo>
                  <a:pt x="82335" y="115636"/>
                </a:lnTo>
                <a:lnTo>
                  <a:pt x="82335" y="115636"/>
                </a:lnTo>
                <a:lnTo>
                  <a:pt x="82335" y="115636"/>
                </a:lnTo>
                <a:lnTo>
                  <a:pt x="82530" y="115636"/>
                </a:lnTo>
                <a:lnTo>
                  <a:pt x="82530" y="115636"/>
                </a:lnTo>
                <a:lnTo>
                  <a:pt x="82530" y="115636"/>
                </a:lnTo>
                <a:lnTo>
                  <a:pt x="82530" y="115636"/>
                </a:lnTo>
                <a:lnTo>
                  <a:pt x="82530" y="115636"/>
                </a:lnTo>
                <a:lnTo>
                  <a:pt x="82530" y="115636"/>
                </a:lnTo>
                <a:lnTo>
                  <a:pt x="82530" y="115200"/>
                </a:lnTo>
                <a:lnTo>
                  <a:pt x="82725" y="115200"/>
                </a:lnTo>
                <a:lnTo>
                  <a:pt x="82725" y="115200"/>
                </a:lnTo>
                <a:lnTo>
                  <a:pt x="82725" y="115200"/>
                </a:lnTo>
                <a:lnTo>
                  <a:pt x="82725" y="115200"/>
                </a:lnTo>
                <a:lnTo>
                  <a:pt x="82725" y="115200"/>
                </a:lnTo>
                <a:lnTo>
                  <a:pt x="82725" y="115200"/>
                </a:lnTo>
                <a:lnTo>
                  <a:pt x="83017" y="115200"/>
                </a:lnTo>
                <a:lnTo>
                  <a:pt x="83017" y="115200"/>
                </a:lnTo>
                <a:lnTo>
                  <a:pt x="83017" y="114763"/>
                </a:lnTo>
                <a:lnTo>
                  <a:pt x="83017" y="114763"/>
                </a:lnTo>
                <a:lnTo>
                  <a:pt x="83211" y="114763"/>
                </a:lnTo>
                <a:lnTo>
                  <a:pt x="83211" y="114763"/>
                </a:lnTo>
                <a:lnTo>
                  <a:pt x="83211" y="114763"/>
                </a:lnTo>
                <a:lnTo>
                  <a:pt x="83211" y="114763"/>
                </a:lnTo>
                <a:lnTo>
                  <a:pt x="83211" y="114109"/>
                </a:lnTo>
                <a:lnTo>
                  <a:pt x="83211" y="114109"/>
                </a:lnTo>
                <a:lnTo>
                  <a:pt x="83211" y="114109"/>
                </a:lnTo>
                <a:lnTo>
                  <a:pt x="83211" y="114109"/>
                </a:lnTo>
                <a:lnTo>
                  <a:pt x="83211" y="113672"/>
                </a:lnTo>
                <a:lnTo>
                  <a:pt x="83211" y="113672"/>
                </a:lnTo>
                <a:lnTo>
                  <a:pt x="83211" y="113672"/>
                </a:lnTo>
                <a:lnTo>
                  <a:pt x="83211" y="113236"/>
                </a:lnTo>
                <a:lnTo>
                  <a:pt x="83211" y="113236"/>
                </a:lnTo>
                <a:lnTo>
                  <a:pt x="83211" y="113236"/>
                </a:lnTo>
                <a:lnTo>
                  <a:pt x="83211" y="112800"/>
                </a:lnTo>
                <a:lnTo>
                  <a:pt x="83211" y="112800"/>
                </a:lnTo>
                <a:lnTo>
                  <a:pt x="83211" y="112800"/>
                </a:lnTo>
                <a:lnTo>
                  <a:pt x="83211" y="112363"/>
                </a:lnTo>
                <a:lnTo>
                  <a:pt x="83211" y="112363"/>
                </a:lnTo>
                <a:lnTo>
                  <a:pt x="83211" y="112363"/>
                </a:lnTo>
                <a:lnTo>
                  <a:pt x="83211" y="112363"/>
                </a:lnTo>
                <a:lnTo>
                  <a:pt x="83211" y="111709"/>
                </a:lnTo>
                <a:lnTo>
                  <a:pt x="83211" y="111709"/>
                </a:lnTo>
                <a:lnTo>
                  <a:pt x="83211" y="111709"/>
                </a:lnTo>
                <a:lnTo>
                  <a:pt x="83211" y="111709"/>
                </a:lnTo>
                <a:lnTo>
                  <a:pt x="83211" y="111709"/>
                </a:lnTo>
                <a:lnTo>
                  <a:pt x="83211" y="111709"/>
                </a:lnTo>
                <a:lnTo>
                  <a:pt x="83211" y="111272"/>
                </a:lnTo>
                <a:lnTo>
                  <a:pt x="83211" y="111272"/>
                </a:lnTo>
                <a:lnTo>
                  <a:pt x="83406" y="111272"/>
                </a:lnTo>
                <a:lnTo>
                  <a:pt x="83406" y="111272"/>
                </a:lnTo>
                <a:lnTo>
                  <a:pt x="83406" y="110836"/>
                </a:lnTo>
                <a:lnTo>
                  <a:pt x="83406" y="110836"/>
                </a:lnTo>
                <a:lnTo>
                  <a:pt x="83406" y="110836"/>
                </a:lnTo>
                <a:lnTo>
                  <a:pt x="83406" y="110836"/>
                </a:lnTo>
                <a:lnTo>
                  <a:pt x="83406" y="110836"/>
                </a:lnTo>
                <a:lnTo>
                  <a:pt x="83406" y="110400"/>
                </a:lnTo>
                <a:lnTo>
                  <a:pt x="83406" y="110400"/>
                </a:lnTo>
                <a:lnTo>
                  <a:pt x="83600" y="110400"/>
                </a:lnTo>
                <a:lnTo>
                  <a:pt x="83600" y="110400"/>
                </a:lnTo>
                <a:lnTo>
                  <a:pt x="83600" y="110400"/>
                </a:lnTo>
                <a:lnTo>
                  <a:pt x="83600" y="110400"/>
                </a:lnTo>
                <a:lnTo>
                  <a:pt x="83600" y="110400"/>
                </a:lnTo>
                <a:lnTo>
                  <a:pt x="83600" y="109963"/>
                </a:lnTo>
                <a:lnTo>
                  <a:pt x="83795" y="109963"/>
                </a:lnTo>
                <a:lnTo>
                  <a:pt x="83795" y="109963"/>
                </a:lnTo>
                <a:lnTo>
                  <a:pt x="83795" y="109963"/>
                </a:lnTo>
                <a:lnTo>
                  <a:pt x="83795" y="109309"/>
                </a:lnTo>
                <a:lnTo>
                  <a:pt x="83795" y="109309"/>
                </a:lnTo>
                <a:lnTo>
                  <a:pt x="83600" y="109309"/>
                </a:lnTo>
                <a:lnTo>
                  <a:pt x="83600" y="109309"/>
                </a:lnTo>
                <a:lnTo>
                  <a:pt x="83795" y="109309"/>
                </a:lnTo>
                <a:lnTo>
                  <a:pt x="83795" y="108872"/>
                </a:lnTo>
                <a:lnTo>
                  <a:pt x="83600" y="108872"/>
                </a:lnTo>
                <a:lnTo>
                  <a:pt x="83600" y="108872"/>
                </a:lnTo>
                <a:lnTo>
                  <a:pt x="83600" y="108872"/>
                </a:lnTo>
                <a:lnTo>
                  <a:pt x="83600" y="108872"/>
                </a:lnTo>
                <a:lnTo>
                  <a:pt x="83600" y="108872"/>
                </a:lnTo>
                <a:lnTo>
                  <a:pt x="83600" y="108872"/>
                </a:lnTo>
                <a:lnTo>
                  <a:pt x="83600" y="108436"/>
                </a:lnTo>
                <a:lnTo>
                  <a:pt x="83406" y="108436"/>
                </a:lnTo>
                <a:lnTo>
                  <a:pt x="83406" y="108436"/>
                </a:lnTo>
                <a:lnTo>
                  <a:pt x="83406" y="108436"/>
                </a:lnTo>
                <a:lnTo>
                  <a:pt x="83406" y="108436"/>
                </a:lnTo>
                <a:lnTo>
                  <a:pt x="83406" y="108436"/>
                </a:lnTo>
                <a:lnTo>
                  <a:pt x="83406" y="108000"/>
                </a:lnTo>
                <a:lnTo>
                  <a:pt x="83406" y="108000"/>
                </a:lnTo>
                <a:lnTo>
                  <a:pt x="83406" y="108000"/>
                </a:lnTo>
                <a:lnTo>
                  <a:pt x="83211" y="108000"/>
                </a:lnTo>
                <a:lnTo>
                  <a:pt x="83211" y="108000"/>
                </a:lnTo>
                <a:lnTo>
                  <a:pt x="83211" y="108000"/>
                </a:lnTo>
                <a:lnTo>
                  <a:pt x="83211" y="108000"/>
                </a:lnTo>
                <a:lnTo>
                  <a:pt x="83211" y="107563"/>
                </a:lnTo>
                <a:lnTo>
                  <a:pt x="83211" y="107563"/>
                </a:lnTo>
                <a:lnTo>
                  <a:pt x="83211" y="107563"/>
                </a:lnTo>
                <a:lnTo>
                  <a:pt x="83211" y="107563"/>
                </a:lnTo>
                <a:lnTo>
                  <a:pt x="83211" y="107563"/>
                </a:lnTo>
                <a:lnTo>
                  <a:pt x="83211" y="107563"/>
                </a:lnTo>
                <a:lnTo>
                  <a:pt x="83211" y="107563"/>
                </a:lnTo>
                <a:lnTo>
                  <a:pt x="83406" y="107563"/>
                </a:lnTo>
                <a:lnTo>
                  <a:pt x="83406" y="107563"/>
                </a:lnTo>
                <a:lnTo>
                  <a:pt x="83406" y="107563"/>
                </a:lnTo>
                <a:lnTo>
                  <a:pt x="83406" y="107563"/>
                </a:lnTo>
                <a:lnTo>
                  <a:pt x="83406" y="107563"/>
                </a:lnTo>
                <a:lnTo>
                  <a:pt x="83406" y="107563"/>
                </a:lnTo>
                <a:lnTo>
                  <a:pt x="83406" y="107563"/>
                </a:lnTo>
                <a:lnTo>
                  <a:pt x="83406" y="107563"/>
                </a:lnTo>
                <a:lnTo>
                  <a:pt x="83600" y="107563"/>
                </a:lnTo>
                <a:lnTo>
                  <a:pt x="83600" y="107563"/>
                </a:lnTo>
                <a:lnTo>
                  <a:pt x="83600" y="107563"/>
                </a:lnTo>
                <a:lnTo>
                  <a:pt x="83795" y="107563"/>
                </a:lnTo>
                <a:lnTo>
                  <a:pt x="83795" y="107563"/>
                </a:lnTo>
                <a:lnTo>
                  <a:pt x="83795" y="107563"/>
                </a:lnTo>
                <a:lnTo>
                  <a:pt x="83795" y="108000"/>
                </a:lnTo>
                <a:lnTo>
                  <a:pt x="83795" y="108000"/>
                </a:lnTo>
                <a:lnTo>
                  <a:pt x="83795" y="108000"/>
                </a:lnTo>
                <a:lnTo>
                  <a:pt x="83795" y="108000"/>
                </a:lnTo>
                <a:lnTo>
                  <a:pt x="83795" y="108000"/>
                </a:lnTo>
                <a:lnTo>
                  <a:pt x="83795" y="108000"/>
                </a:lnTo>
                <a:lnTo>
                  <a:pt x="83795" y="108436"/>
                </a:lnTo>
                <a:lnTo>
                  <a:pt x="83795" y="108436"/>
                </a:lnTo>
                <a:lnTo>
                  <a:pt x="83795" y="108436"/>
                </a:lnTo>
                <a:lnTo>
                  <a:pt x="84087" y="108436"/>
                </a:lnTo>
                <a:lnTo>
                  <a:pt x="84087" y="108436"/>
                </a:lnTo>
                <a:lnTo>
                  <a:pt x="84087" y="108872"/>
                </a:lnTo>
                <a:lnTo>
                  <a:pt x="84087" y="108872"/>
                </a:lnTo>
                <a:lnTo>
                  <a:pt x="84087" y="108436"/>
                </a:lnTo>
                <a:lnTo>
                  <a:pt x="84087" y="108436"/>
                </a:lnTo>
                <a:lnTo>
                  <a:pt x="84282" y="108436"/>
                </a:lnTo>
                <a:lnTo>
                  <a:pt x="84282" y="108436"/>
                </a:lnTo>
                <a:lnTo>
                  <a:pt x="84282" y="108872"/>
                </a:lnTo>
                <a:lnTo>
                  <a:pt x="84282" y="108872"/>
                </a:lnTo>
                <a:lnTo>
                  <a:pt x="84282" y="108872"/>
                </a:lnTo>
                <a:lnTo>
                  <a:pt x="84282" y="108872"/>
                </a:lnTo>
                <a:lnTo>
                  <a:pt x="84476" y="108872"/>
                </a:lnTo>
                <a:lnTo>
                  <a:pt x="84476" y="108872"/>
                </a:lnTo>
                <a:lnTo>
                  <a:pt x="84476" y="109309"/>
                </a:lnTo>
                <a:lnTo>
                  <a:pt x="84476" y="109309"/>
                </a:lnTo>
                <a:lnTo>
                  <a:pt x="84476" y="109309"/>
                </a:lnTo>
                <a:lnTo>
                  <a:pt x="84476" y="109309"/>
                </a:lnTo>
                <a:lnTo>
                  <a:pt x="84476" y="109309"/>
                </a:lnTo>
                <a:lnTo>
                  <a:pt x="84476" y="109309"/>
                </a:lnTo>
                <a:lnTo>
                  <a:pt x="84476" y="109309"/>
                </a:lnTo>
                <a:lnTo>
                  <a:pt x="84671" y="109309"/>
                </a:lnTo>
                <a:lnTo>
                  <a:pt x="84671" y="109309"/>
                </a:lnTo>
                <a:lnTo>
                  <a:pt x="84671" y="109309"/>
                </a:lnTo>
                <a:lnTo>
                  <a:pt x="84671" y="109309"/>
                </a:lnTo>
                <a:lnTo>
                  <a:pt x="84671" y="109309"/>
                </a:lnTo>
                <a:lnTo>
                  <a:pt x="84671" y="109963"/>
                </a:lnTo>
                <a:lnTo>
                  <a:pt x="84671" y="109963"/>
                </a:lnTo>
                <a:lnTo>
                  <a:pt x="84866" y="109963"/>
                </a:lnTo>
                <a:lnTo>
                  <a:pt x="84866" y="109963"/>
                </a:lnTo>
                <a:lnTo>
                  <a:pt x="84866" y="109963"/>
                </a:lnTo>
                <a:lnTo>
                  <a:pt x="84866" y="109963"/>
                </a:lnTo>
                <a:lnTo>
                  <a:pt x="85158" y="109963"/>
                </a:lnTo>
                <a:lnTo>
                  <a:pt x="85158" y="109963"/>
                </a:lnTo>
                <a:lnTo>
                  <a:pt x="85158" y="109963"/>
                </a:lnTo>
                <a:lnTo>
                  <a:pt x="85158" y="110400"/>
                </a:lnTo>
                <a:lnTo>
                  <a:pt x="85158" y="110400"/>
                </a:lnTo>
                <a:lnTo>
                  <a:pt x="85352" y="110400"/>
                </a:lnTo>
                <a:lnTo>
                  <a:pt x="85352" y="110400"/>
                </a:lnTo>
                <a:lnTo>
                  <a:pt x="85352" y="110400"/>
                </a:lnTo>
                <a:lnTo>
                  <a:pt x="85352" y="110400"/>
                </a:lnTo>
                <a:lnTo>
                  <a:pt x="85352" y="110400"/>
                </a:lnTo>
                <a:lnTo>
                  <a:pt x="85547" y="110400"/>
                </a:lnTo>
                <a:lnTo>
                  <a:pt x="85547" y="110400"/>
                </a:lnTo>
                <a:lnTo>
                  <a:pt x="85547" y="110400"/>
                </a:lnTo>
                <a:lnTo>
                  <a:pt x="85547" y="109963"/>
                </a:lnTo>
                <a:lnTo>
                  <a:pt x="85547" y="109963"/>
                </a:lnTo>
                <a:lnTo>
                  <a:pt x="85547" y="109963"/>
                </a:lnTo>
                <a:lnTo>
                  <a:pt x="85547" y="109309"/>
                </a:lnTo>
                <a:lnTo>
                  <a:pt x="85547" y="109309"/>
                </a:lnTo>
                <a:lnTo>
                  <a:pt x="85352" y="109309"/>
                </a:lnTo>
                <a:lnTo>
                  <a:pt x="85352" y="109309"/>
                </a:lnTo>
                <a:lnTo>
                  <a:pt x="85352" y="109309"/>
                </a:lnTo>
                <a:lnTo>
                  <a:pt x="85352" y="109309"/>
                </a:lnTo>
                <a:lnTo>
                  <a:pt x="85352" y="109309"/>
                </a:lnTo>
                <a:lnTo>
                  <a:pt x="85352" y="109309"/>
                </a:lnTo>
                <a:lnTo>
                  <a:pt x="85352" y="108872"/>
                </a:lnTo>
                <a:lnTo>
                  <a:pt x="85352" y="108872"/>
                </a:lnTo>
                <a:lnTo>
                  <a:pt x="85352" y="108872"/>
                </a:lnTo>
                <a:lnTo>
                  <a:pt x="85352" y="108872"/>
                </a:lnTo>
                <a:lnTo>
                  <a:pt x="85352" y="108872"/>
                </a:lnTo>
                <a:lnTo>
                  <a:pt x="85352" y="108872"/>
                </a:lnTo>
                <a:lnTo>
                  <a:pt x="85547" y="108872"/>
                </a:lnTo>
                <a:lnTo>
                  <a:pt x="85547" y="108872"/>
                </a:lnTo>
                <a:lnTo>
                  <a:pt x="85547" y="108872"/>
                </a:lnTo>
                <a:lnTo>
                  <a:pt x="85547" y="108872"/>
                </a:lnTo>
                <a:lnTo>
                  <a:pt x="85547" y="108872"/>
                </a:lnTo>
                <a:lnTo>
                  <a:pt x="85547" y="108872"/>
                </a:lnTo>
                <a:lnTo>
                  <a:pt x="85547" y="108436"/>
                </a:lnTo>
                <a:lnTo>
                  <a:pt x="85547" y="108436"/>
                </a:lnTo>
                <a:lnTo>
                  <a:pt x="85547" y="108436"/>
                </a:lnTo>
                <a:lnTo>
                  <a:pt x="85547" y="108436"/>
                </a:lnTo>
                <a:lnTo>
                  <a:pt x="85547" y="108436"/>
                </a:lnTo>
                <a:lnTo>
                  <a:pt x="85352" y="108436"/>
                </a:lnTo>
                <a:lnTo>
                  <a:pt x="85352" y="108000"/>
                </a:lnTo>
                <a:lnTo>
                  <a:pt x="85352" y="108000"/>
                </a:lnTo>
                <a:lnTo>
                  <a:pt x="85352" y="108000"/>
                </a:lnTo>
                <a:lnTo>
                  <a:pt x="85352" y="108000"/>
                </a:lnTo>
                <a:lnTo>
                  <a:pt x="85352" y="108000"/>
                </a:lnTo>
                <a:lnTo>
                  <a:pt x="85352" y="107563"/>
                </a:lnTo>
                <a:lnTo>
                  <a:pt x="85352" y="107563"/>
                </a:lnTo>
                <a:lnTo>
                  <a:pt x="85158" y="107563"/>
                </a:lnTo>
                <a:lnTo>
                  <a:pt x="85158" y="107563"/>
                </a:lnTo>
                <a:lnTo>
                  <a:pt x="85158" y="107563"/>
                </a:lnTo>
                <a:lnTo>
                  <a:pt x="85158" y="107563"/>
                </a:lnTo>
                <a:lnTo>
                  <a:pt x="85158" y="107563"/>
                </a:lnTo>
                <a:lnTo>
                  <a:pt x="85158" y="107563"/>
                </a:lnTo>
                <a:lnTo>
                  <a:pt x="84866" y="107563"/>
                </a:lnTo>
                <a:lnTo>
                  <a:pt x="84866" y="106909"/>
                </a:lnTo>
                <a:lnTo>
                  <a:pt x="84866" y="106909"/>
                </a:lnTo>
                <a:lnTo>
                  <a:pt x="84866" y="106909"/>
                </a:lnTo>
                <a:lnTo>
                  <a:pt x="84866" y="106909"/>
                </a:lnTo>
                <a:lnTo>
                  <a:pt x="84866" y="106472"/>
                </a:lnTo>
                <a:lnTo>
                  <a:pt x="84866" y="106472"/>
                </a:lnTo>
                <a:lnTo>
                  <a:pt x="84866" y="106472"/>
                </a:lnTo>
                <a:lnTo>
                  <a:pt x="84866" y="106472"/>
                </a:lnTo>
                <a:lnTo>
                  <a:pt x="84671" y="106472"/>
                </a:lnTo>
                <a:lnTo>
                  <a:pt x="84671" y="106036"/>
                </a:lnTo>
                <a:lnTo>
                  <a:pt x="84671" y="106036"/>
                </a:lnTo>
                <a:lnTo>
                  <a:pt x="84671" y="106036"/>
                </a:lnTo>
                <a:lnTo>
                  <a:pt x="84671" y="106036"/>
                </a:lnTo>
                <a:lnTo>
                  <a:pt x="84671" y="106036"/>
                </a:lnTo>
                <a:lnTo>
                  <a:pt x="84671" y="105600"/>
                </a:lnTo>
                <a:lnTo>
                  <a:pt x="84671" y="105600"/>
                </a:lnTo>
                <a:lnTo>
                  <a:pt x="84671" y="105600"/>
                </a:lnTo>
                <a:lnTo>
                  <a:pt x="84476" y="105600"/>
                </a:lnTo>
                <a:lnTo>
                  <a:pt x="84476" y="105600"/>
                </a:lnTo>
                <a:lnTo>
                  <a:pt x="84476" y="105163"/>
                </a:lnTo>
                <a:lnTo>
                  <a:pt x="84476" y="105163"/>
                </a:lnTo>
                <a:lnTo>
                  <a:pt x="84476" y="105163"/>
                </a:lnTo>
                <a:lnTo>
                  <a:pt x="84476" y="105163"/>
                </a:lnTo>
                <a:lnTo>
                  <a:pt x="84476" y="105163"/>
                </a:lnTo>
                <a:lnTo>
                  <a:pt x="84476" y="105163"/>
                </a:lnTo>
                <a:lnTo>
                  <a:pt x="84282" y="105163"/>
                </a:lnTo>
                <a:lnTo>
                  <a:pt x="84282" y="105163"/>
                </a:lnTo>
                <a:lnTo>
                  <a:pt x="84282" y="105163"/>
                </a:lnTo>
                <a:lnTo>
                  <a:pt x="84282" y="105163"/>
                </a:lnTo>
                <a:lnTo>
                  <a:pt x="84087" y="105163"/>
                </a:lnTo>
                <a:lnTo>
                  <a:pt x="84087" y="105163"/>
                </a:lnTo>
                <a:lnTo>
                  <a:pt x="84087" y="105163"/>
                </a:lnTo>
                <a:lnTo>
                  <a:pt x="84087" y="105163"/>
                </a:lnTo>
                <a:lnTo>
                  <a:pt x="83795" y="105163"/>
                </a:lnTo>
                <a:lnTo>
                  <a:pt x="83795" y="105163"/>
                </a:lnTo>
                <a:lnTo>
                  <a:pt x="83795" y="105163"/>
                </a:lnTo>
                <a:lnTo>
                  <a:pt x="83795" y="105163"/>
                </a:lnTo>
                <a:lnTo>
                  <a:pt x="83795" y="105163"/>
                </a:lnTo>
                <a:lnTo>
                  <a:pt x="83600" y="105163"/>
                </a:lnTo>
                <a:lnTo>
                  <a:pt x="83600" y="105163"/>
                </a:lnTo>
                <a:lnTo>
                  <a:pt x="83600" y="105163"/>
                </a:lnTo>
                <a:lnTo>
                  <a:pt x="83600" y="105163"/>
                </a:lnTo>
                <a:lnTo>
                  <a:pt x="83406" y="105163"/>
                </a:lnTo>
                <a:lnTo>
                  <a:pt x="83406" y="105163"/>
                </a:lnTo>
                <a:lnTo>
                  <a:pt x="83406" y="105163"/>
                </a:lnTo>
                <a:lnTo>
                  <a:pt x="83406" y="105163"/>
                </a:lnTo>
                <a:lnTo>
                  <a:pt x="83406" y="105600"/>
                </a:lnTo>
                <a:lnTo>
                  <a:pt x="83406" y="105600"/>
                </a:lnTo>
                <a:lnTo>
                  <a:pt x="83406" y="105600"/>
                </a:lnTo>
                <a:lnTo>
                  <a:pt x="83406" y="105600"/>
                </a:lnTo>
                <a:lnTo>
                  <a:pt x="83406" y="105600"/>
                </a:lnTo>
                <a:lnTo>
                  <a:pt x="83406" y="106036"/>
                </a:lnTo>
                <a:lnTo>
                  <a:pt x="83406" y="106036"/>
                </a:lnTo>
                <a:lnTo>
                  <a:pt x="83406" y="106036"/>
                </a:lnTo>
                <a:lnTo>
                  <a:pt x="83211" y="106036"/>
                </a:lnTo>
                <a:lnTo>
                  <a:pt x="83211" y="106036"/>
                </a:lnTo>
                <a:lnTo>
                  <a:pt x="83211" y="106036"/>
                </a:lnTo>
                <a:lnTo>
                  <a:pt x="83211" y="106472"/>
                </a:lnTo>
                <a:lnTo>
                  <a:pt x="83211" y="106472"/>
                </a:lnTo>
                <a:lnTo>
                  <a:pt x="83211" y="106472"/>
                </a:lnTo>
                <a:lnTo>
                  <a:pt x="83211" y="106472"/>
                </a:lnTo>
                <a:lnTo>
                  <a:pt x="83211" y="106472"/>
                </a:lnTo>
                <a:lnTo>
                  <a:pt x="83211" y="106909"/>
                </a:lnTo>
                <a:lnTo>
                  <a:pt x="83211" y="106909"/>
                </a:lnTo>
                <a:lnTo>
                  <a:pt x="83211" y="106909"/>
                </a:lnTo>
                <a:lnTo>
                  <a:pt x="83211" y="106909"/>
                </a:lnTo>
                <a:lnTo>
                  <a:pt x="83211" y="106909"/>
                </a:lnTo>
                <a:lnTo>
                  <a:pt x="83017" y="106909"/>
                </a:lnTo>
                <a:lnTo>
                  <a:pt x="83017" y="106909"/>
                </a:lnTo>
                <a:lnTo>
                  <a:pt x="83017" y="106909"/>
                </a:lnTo>
                <a:lnTo>
                  <a:pt x="83017" y="106909"/>
                </a:lnTo>
                <a:lnTo>
                  <a:pt x="83017" y="106472"/>
                </a:lnTo>
                <a:lnTo>
                  <a:pt x="83017" y="106472"/>
                </a:lnTo>
                <a:lnTo>
                  <a:pt x="82725" y="106472"/>
                </a:lnTo>
                <a:lnTo>
                  <a:pt x="82725" y="106472"/>
                </a:lnTo>
                <a:lnTo>
                  <a:pt x="82725" y="106472"/>
                </a:lnTo>
                <a:lnTo>
                  <a:pt x="82725" y="106472"/>
                </a:lnTo>
                <a:lnTo>
                  <a:pt x="82725" y="106472"/>
                </a:lnTo>
                <a:lnTo>
                  <a:pt x="82530" y="106472"/>
                </a:lnTo>
                <a:lnTo>
                  <a:pt x="82530" y="106472"/>
                </a:lnTo>
                <a:lnTo>
                  <a:pt x="82530" y="106472"/>
                </a:lnTo>
                <a:lnTo>
                  <a:pt x="82530" y="106472"/>
                </a:lnTo>
                <a:lnTo>
                  <a:pt x="82530" y="106036"/>
                </a:lnTo>
                <a:lnTo>
                  <a:pt x="82530" y="106036"/>
                </a:lnTo>
                <a:lnTo>
                  <a:pt x="82335" y="106036"/>
                </a:lnTo>
                <a:lnTo>
                  <a:pt x="82335" y="106036"/>
                </a:lnTo>
                <a:lnTo>
                  <a:pt x="82335" y="106036"/>
                </a:lnTo>
                <a:lnTo>
                  <a:pt x="82335" y="106036"/>
                </a:lnTo>
                <a:lnTo>
                  <a:pt x="82141" y="106036"/>
                </a:lnTo>
                <a:lnTo>
                  <a:pt x="82141" y="106036"/>
                </a:lnTo>
                <a:lnTo>
                  <a:pt x="82141" y="106036"/>
                </a:lnTo>
                <a:lnTo>
                  <a:pt x="82141" y="106036"/>
                </a:lnTo>
                <a:lnTo>
                  <a:pt x="82141" y="106036"/>
                </a:lnTo>
                <a:lnTo>
                  <a:pt x="82141" y="105600"/>
                </a:lnTo>
                <a:lnTo>
                  <a:pt x="81946" y="105600"/>
                </a:lnTo>
                <a:lnTo>
                  <a:pt x="81946" y="105600"/>
                </a:lnTo>
                <a:lnTo>
                  <a:pt x="81946" y="105600"/>
                </a:lnTo>
                <a:lnTo>
                  <a:pt x="81946" y="105600"/>
                </a:lnTo>
                <a:lnTo>
                  <a:pt x="81654" y="105600"/>
                </a:lnTo>
                <a:lnTo>
                  <a:pt x="81654" y="105600"/>
                </a:lnTo>
                <a:lnTo>
                  <a:pt x="81654" y="105600"/>
                </a:lnTo>
                <a:lnTo>
                  <a:pt x="81459" y="105600"/>
                </a:lnTo>
                <a:lnTo>
                  <a:pt x="81459" y="105600"/>
                </a:lnTo>
                <a:lnTo>
                  <a:pt x="81459" y="106036"/>
                </a:lnTo>
                <a:lnTo>
                  <a:pt x="81459" y="106036"/>
                </a:lnTo>
                <a:lnTo>
                  <a:pt x="81459" y="106036"/>
                </a:lnTo>
                <a:lnTo>
                  <a:pt x="81459" y="106036"/>
                </a:lnTo>
                <a:lnTo>
                  <a:pt x="81459" y="106036"/>
                </a:lnTo>
                <a:lnTo>
                  <a:pt x="81459" y="106036"/>
                </a:lnTo>
                <a:lnTo>
                  <a:pt x="81459" y="106036"/>
                </a:lnTo>
                <a:lnTo>
                  <a:pt x="81265" y="106036"/>
                </a:lnTo>
                <a:lnTo>
                  <a:pt x="81265" y="105600"/>
                </a:lnTo>
                <a:lnTo>
                  <a:pt x="81265" y="105600"/>
                </a:lnTo>
                <a:lnTo>
                  <a:pt x="81265" y="105600"/>
                </a:lnTo>
                <a:lnTo>
                  <a:pt x="81265" y="105600"/>
                </a:lnTo>
                <a:lnTo>
                  <a:pt x="81265" y="105600"/>
                </a:lnTo>
                <a:lnTo>
                  <a:pt x="81265" y="105600"/>
                </a:lnTo>
                <a:lnTo>
                  <a:pt x="81070" y="105600"/>
                </a:lnTo>
                <a:lnTo>
                  <a:pt x="81070" y="105600"/>
                </a:lnTo>
                <a:lnTo>
                  <a:pt x="81070" y="105600"/>
                </a:lnTo>
                <a:lnTo>
                  <a:pt x="81070" y="105600"/>
                </a:lnTo>
                <a:lnTo>
                  <a:pt x="81070" y="105163"/>
                </a:lnTo>
                <a:lnTo>
                  <a:pt x="81070" y="105163"/>
                </a:lnTo>
                <a:lnTo>
                  <a:pt x="81070" y="105600"/>
                </a:lnTo>
                <a:lnTo>
                  <a:pt x="80875" y="105600"/>
                </a:lnTo>
                <a:lnTo>
                  <a:pt x="80875" y="105600"/>
                </a:lnTo>
                <a:lnTo>
                  <a:pt x="80875" y="105600"/>
                </a:lnTo>
                <a:lnTo>
                  <a:pt x="80875" y="105163"/>
                </a:lnTo>
                <a:lnTo>
                  <a:pt x="80875" y="105163"/>
                </a:lnTo>
                <a:lnTo>
                  <a:pt x="80875" y="105600"/>
                </a:lnTo>
                <a:lnTo>
                  <a:pt x="80583" y="105600"/>
                </a:lnTo>
                <a:lnTo>
                  <a:pt x="80583" y="105163"/>
                </a:lnTo>
                <a:lnTo>
                  <a:pt x="80583" y="105163"/>
                </a:lnTo>
                <a:lnTo>
                  <a:pt x="80583" y="105163"/>
                </a:lnTo>
                <a:lnTo>
                  <a:pt x="80875" y="105163"/>
                </a:lnTo>
                <a:lnTo>
                  <a:pt x="80875" y="104509"/>
                </a:lnTo>
                <a:lnTo>
                  <a:pt x="80583" y="104509"/>
                </a:lnTo>
                <a:lnTo>
                  <a:pt x="80583" y="104509"/>
                </a:lnTo>
                <a:lnTo>
                  <a:pt x="80583" y="104509"/>
                </a:lnTo>
                <a:lnTo>
                  <a:pt x="80583" y="104509"/>
                </a:lnTo>
                <a:lnTo>
                  <a:pt x="80583" y="104072"/>
                </a:lnTo>
                <a:lnTo>
                  <a:pt x="80583" y="104072"/>
                </a:lnTo>
                <a:lnTo>
                  <a:pt x="80389" y="104072"/>
                </a:lnTo>
                <a:lnTo>
                  <a:pt x="80389" y="104072"/>
                </a:lnTo>
                <a:lnTo>
                  <a:pt x="80389" y="104072"/>
                </a:lnTo>
                <a:lnTo>
                  <a:pt x="80389" y="104072"/>
                </a:lnTo>
                <a:lnTo>
                  <a:pt x="80194" y="104072"/>
                </a:lnTo>
                <a:lnTo>
                  <a:pt x="80194" y="104072"/>
                </a:lnTo>
                <a:lnTo>
                  <a:pt x="80194" y="104509"/>
                </a:lnTo>
                <a:lnTo>
                  <a:pt x="80194" y="104509"/>
                </a:lnTo>
                <a:lnTo>
                  <a:pt x="80194" y="104509"/>
                </a:lnTo>
                <a:lnTo>
                  <a:pt x="80194" y="104509"/>
                </a:lnTo>
                <a:lnTo>
                  <a:pt x="80000" y="104509"/>
                </a:lnTo>
                <a:lnTo>
                  <a:pt x="80000" y="104509"/>
                </a:lnTo>
                <a:lnTo>
                  <a:pt x="80000" y="104509"/>
                </a:lnTo>
                <a:lnTo>
                  <a:pt x="80000" y="104072"/>
                </a:lnTo>
                <a:lnTo>
                  <a:pt x="80000" y="104072"/>
                </a:lnTo>
                <a:lnTo>
                  <a:pt x="80000" y="104072"/>
                </a:lnTo>
                <a:lnTo>
                  <a:pt x="79805" y="104072"/>
                </a:lnTo>
                <a:lnTo>
                  <a:pt x="79805" y="104072"/>
                </a:lnTo>
                <a:lnTo>
                  <a:pt x="79805" y="104072"/>
                </a:lnTo>
                <a:lnTo>
                  <a:pt x="79805" y="104072"/>
                </a:lnTo>
                <a:lnTo>
                  <a:pt x="79805" y="103636"/>
                </a:lnTo>
                <a:lnTo>
                  <a:pt x="79805" y="103636"/>
                </a:lnTo>
                <a:lnTo>
                  <a:pt x="79805" y="103636"/>
                </a:lnTo>
                <a:lnTo>
                  <a:pt x="79805" y="103200"/>
                </a:lnTo>
                <a:lnTo>
                  <a:pt x="79805" y="103200"/>
                </a:lnTo>
                <a:lnTo>
                  <a:pt x="79805" y="103200"/>
                </a:lnTo>
                <a:lnTo>
                  <a:pt x="79805" y="102763"/>
                </a:lnTo>
                <a:lnTo>
                  <a:pt x="79805" y="102763"/>
                </a:lnTo>
                <a:lnTo>
                  <a:pt x="79805" y="102763"/>
                </a:lnTo>
                <a:lnTo>
                  <a:pt x="79513" y="102763"/>
                </a:lnTo>
                <a:lnTo>
                  <a:pt x="79513" y="103200"/>
                </a:lnTo>
                <a:lnTo>
                  <a:pt x="79513" y="103200"/>
                </a:lnTo>
                <a:lnTo>
                  <a:pt x="79513" y="103200"/>
                </a:lnTo>
                <a:lnTo>
                  <a:pt x="79513" y="103200"/>
                </a:lnTo>
                <a:lnTo>
                  <a:pt x="79318" y="103200"/>
                </a:lnTo>
                <a:lnTo>
                  <a:pt x="79318" y="103200"/>
                </a:lnTo>
                <a:lnTo>
                  <a:pt x="79318" y="103200"/>
                </a:lnTo>
                <a:lnTo>
                  <a:pt x="79318" y="103200"/>
                </a:lnTo>
                <a:lnTo>
                  <a:pt x="79124" y="103200"/>
                </a:lnTo>
                <a:lnTo>
                  <a:pt x="79124" y="103200"/>
                </a:lnTo>
                <a:lnTo>
                  <a:pt x="79124" y="103200"/>
                </a:lnTo>
                <a:lnTo>
                  <a:pt x="79124" y="103200"/>
                </a:lnTo>
                <a:lnTo>
                  <a:pt x="79124" y="102763"/>
                </a:lnTo>
                <a:lnTo>
                  <a:pt x="79124" y="102763"/>
                </a:lnTo>
                <a:lnTo>
                  <a:pt x="79124" y="102763"/>
                </a:lnTo>
                <a:lnTo>
                  <a:pt x="79124" y="102763"/>
                </a:lnTo>
                <a:lnTo>
                  <a:pt x="79124" y="102763"/>
                </a:lnTo>
                <a:lnTo>
                  <a:pt x="79124" y="102109"/>
                </a:lnTo>
                <a:lnTo>
                  <a:pt x="79124" y="102109"/>
                </a:lnTo>
                <a:lnTo>
                  <a:pt x="79124" y="102109"/>
                </a:lnTo>
                <a:lnTo>
                  <a:pt x="79124" y="102109"/>
                </a:lnTo>
                <a:lnTo>
                  <a:pt x="79124" y="102109"/>
                </a:lnTo>
                <a:lnTo>
                  <a:pt x="79124" y="101672"/>
                </a:lnTo>
                <a:lnTo>
                  <a:pt x="79124" y="101672"/>
                </a:lnTo>
                <a:lnTo>
                  <a:pt x="78929" y="101672"/>
                </a:lnTo>
                <a:lnTo>
                  <a:pt x="78929" y="101672"/>
                </a:lnTo>
                <a:lnTo>
                  <a:pt x="78929" y="101672"/>
                </a:lnTo>
                <a:lnTo>
                  <a:pt x="79124" y="101672"/>
                </a:lnTo>
                <a:lnTo>
                  <a:pt x="79124" y="101236"/>
                </a:lnTo>
                <a:lnTo>
                  <a:pt x="79124" y="101236"/>
                </a:lnTo>
                <a:lnTo>
                  <a:pt x="78929" y="101236"/>
                </a:lnTo>
                <a:lnTo>
                  <a:pt x="78929" y="101236"/>
                </a:lnTo>
                <a:lnTo>
                  <a:pt x="78929" y="101236"/>
                </a:lnTo>
                <a:lnTo>
                  <a:pt x="78929" y="101236"/>
                </a:lnTo>
                <a:lnTo>
                  <a:pt x="78929" y="101236"/>
                </a:lnTo>
                <a:lnTo>
                  <a:pt x="78929" y="101236"/>
                </a:lnTo>
                <a:lnTo>
                  <a:pt x="78929" y="101236"/>
                </a:lnTo>
                <a:lnTo>
                  <a:pt x="78929" y="100800"/>
                </a:lnTo>
                <a:lnTo>
                  <a:pt x="78929" y="100800"/>
                </a:lnTo>
                <a:lnTo>
                  <a:pt x="78929" y="100800"/>
                </a:lnTo>
                <a:lnTo>
                  <a:pt x="78929" y="100800"/>
                </a:lnTo>
                <a:lnTo>
                  <a:pt x="78929" y="100800"/>
                </a:lnTo>
                <a:lnTo>
                  <a:pt x="78929" y="100363"/>
                </a:lnTo>
                <a:lnTo>
                  <a:pt x="78929" y="100363"/>
                </a:lnTo>
                <a:lnTo>
                  <a:pt x="78929" y="100363"/>
                </a:lnTo>
                <a:lnTo>
                  <a:pt x="78929" y="100363"/>
                </a:lnTo>
                <a:lnTo>
                  <a:pt x="79124" y="100363"/>
                </a:lnTo>
                <a:lnTo>
                  <a:pt x="79124" y="100363"/>
                </a:lnTo>
                <a:lnTo>
                  <a:pt x="79124" y="99709"/>
                </a:lnTo>
                <a:lnTo>
                  <a:pt x="79124" y="99709"/>
                </a:lnTo>
                <a:lnTo>
                  <a:pt x="79124" y="99709"/>
                </a:lnTo>
                <a:lnTo>
                  <a:pt x="78929" y="99709"/>
                </a:lnTo>
                <a:lnTo>
                  <a:pt x="78929" y="99709"/>
                </a:lnTo>
                <a:lnTo>
                  <a:pt x="78929" y="99709"/>
                </a:lnTo>
                <a:lnTo>
                  <a:pt x="78929" y="99709"/>
                </a:lnTo>
                <a:lnTo>
                  <a:pt x="78929" y="99709"/>
                </a:lnTo>
                <a:lnTo>
                  <a:pt x="78929" y="99709"/>
                </a:lnTo>
                <a:lnTo>
                  <a:pt x="78929" y="99709"/>
                </a:lnTo>
                <a:lnTo>
                  <a:pt x="78929" y="99272"/>
                </a:lnTo>
                <a:lnTo>
                  <a:pt x="78929" y="99272"/>
                </a:lnTo>
                <a:lnTo>
                  <a:pt x="78734" y="99272"/>
                </a:lnTo>
                <a:lnTo>
                  <a:pt x="78734" y="99272"/>
                </a:lnTo>
                <a:lnTo>
                  <a:pt x="78734" y="99272"/>
                </a:lnTo>
                <a:lnTo>
                  <a:pt x="78734" y="99272"/>
                </a:lnTo>
                <a:lnTo>
                  <a:pt x="78734" y="99272"/>
                </a:lnTo>
                <a:lnTo>
                  <a:pt x="78734" y="99272"/>
                </a:lnTo>
                <a:lnTo>
                  <a:pt x="78734" y="99272"/>
                </a:lnTo>
                <a:lnTo>
                  <a:pt x="78442" y="99272"/>
                </a:lnTo>
                <a:lnTo>
                  <a:pt x="78442" y="99272"/>
                </a:lnTo>
                <a:lnTo>
                  <a:pt x="78442" y="98836"/>
                </a:lnTo>
                <a:lnTo>
                  <a:pt x="78442" y="98836"/>
                </a:lnTo>
                <a:lnTo>
                  <a:pt x="78442" y="98836"/>
                </a:lnTo>
                <a:lnTo>
                  <a:pt x="78442" y="98400"/>
                </a:lnTo>
                <a:lnTo>
                  <a:pt x="78442" y="98400"/>
                </a:lnTo>
                <a:lnTo>
                  <a:pt x="78442" y="98400"/>
                </a:lnTo>
                <a:lnTo>
                  <a:pt x="78734" y="98400"/>
                </a:lnTo>
                <a:lnTo>
                  <a:pt x="78734" y="98400"/>
                </a:lnTo>
                <a:lnTo>
                  <a:pt x="78734" y="97963"/>
                </a:lnTo>
                <a:lnTo>
                  <a:pt x="78734" y="97963"/>
                </a:lnTo>
                <a:lnTo>
                  <a:pt x="78734" y="97963"/>
                </a:lnTo>
                <a:lnTo>
                  <a:pt x="78734" y="97963"/>
                </a:lnTo>
                <a:lnTo>
                  <a:pt x="78734" y="97963"/>
                </a:lnTo>
                <a:lnTo>
                  <a:pt x="78442" y="97963"/>
                </a:lnTo>
                <a:lnTo>
                  <a:pt x="78442" y="97963"/>
                </a:lnTo>
                <a:lnTo>
                  <a:pt x="78442" y="97309"/>
                </a:lnTo>
                <a:lnTo>
                  <a:pt x="78442" y="97309"/>
                </a:lnTo>
                <a:lnTo>
                  <a:pt x="78442" y="97963"/>
                </a:lnTo>
                <a:lnTo>
                  <a:pt x="78442" y="97963"/>
                </a:lnTo>
                <a:lnTo>
                  <a:pt x="78248" y="97963"/>
                </a:lnTo>
                <a:lnTo>
                  <a:pt x="78248" y="97963"/>
                </a:lnTo>
                <a:lnTo>
                  <a:pt x="78248" y="97963"/>
                </a:lnTo>
                <a:lnTo>
                  <a:pt x="78248" y="97963"/>
                </a:lnTo>
                <a:lnTo>
                  <a:pt x="78053" y="97963"/>
                </a:lnTo>
                <a:lnTo>
                  <a:pt x="78053" y="97963"/>
                </a:lnTo>
                <a:lnTo>
                  <a:pt x="78053" y="97963"/>
                </a:lnTo>
                <a:lnTo>
                  <a:pt x="77858" y="97963"/>
                </a:lnTo>
                <a:lnTo>
                  <a:pt x="77858" y="97963"/>
                </a:lnTo>
                <a:lnTo>
                  <a:pt x="77858" y="97963"/>
                </a:lnTo>
                <a:lnTo>
                  <a:pt x="77858" y="97963"/>
                </a:lnTo>
                <a:lnTo>
                  <a:pt x="77664" y="97963"/>
                </a:lnTo>
                <a:lnTo>
                  <a:pt x="77664" y="97963"/>
                </a:lnTo>
                <a:lnTo>
                  <a:pt x="77664" y="97963"/>
                </a:lnTo>
                <a:lnTo>
                  <a:pt x="77664" y="97963"/>
                </a:lnTo>
                <a:lnTo>
                  <a:pt x="77372" y="97963"/>
                </a:lnTo>
                <a:lnTo>
                  <a:pt x="77372" y="97309"/>
                </a:lnTo>
                <a:lnTo>
                  <a:pt x="77372" y="97309"/>
                </a:lnTo>
                <a:lnTo>
                  <a:pt x="77372" y="97309"/>
                </a:lnTo>
                <a:lnTo>
                  <a:pt x="77372" y="97309"/>
                </a:lnTo>
                <a:lnTo>
                  <a:pt x="77177" y="97309"/>
                </a:lnTo>
                <a:lnTo>
                  <a:pt x="77177" y="97309"/>
                </a:lnTo>
                <a:lnTo>
                  <a:pt x="77177" y="97309"/>
                </a:lnTo>
                <a:lnTo>
                  <a:pt x="77177" y="97309"/>
                </a:lnTo>
                <a:lnTo>
                  <a:pt x="77177" y="97309"/>
                </a:lnTo>
                <a:lnTo>
                  <a:pt x="77177" y="96872"/>
                </a:lnTo>
                <a:lnTo>
                  <a:pt x="77177" y="96872"/>
                </a:lnTo>
                <a:lnTo>
                  <a:pt x="76982" y="96872"/>
                </a:lnTo>
                <a:lnTo>
                  <a:pt x="76982" y="96872"/>
                </a:lnTo>
                <a:lnTo>
                  <a:pt x="76982" y="96872"/>
                </a:lnTo>
                <a:lnTo>
                  <a:pt x="76982" y="96436"/>
                </a:lnTo>
                <a:lnTo>
                  <a:pt x="76982" y="96436"/>
                </a:lnTo>
                <a:lnTo>
                  <a:pt x="76982" y="96436"/>
                </a:lnTo>
                <a:lnTo>
                  <a:pt x="76982" y="96436"/>
                </a:lnTo>
                <a:lnTo>
                  <a:pt x="76982" y="96436"/>
                </a:lnTo>
                <a:lnTo>
                  <a:pt x="76982" y="96000"/>
                </a:lnTo>
                <a:lnTo>
                  <a:pt x="76982" y="96000"/>
                </a:lnTo>
                <a:lnTo>
                  <a:pt x="76788" y="96000"/>
                </a:lnTo>
                <a:lnTo>
                  <a:pt x="76788" y="96000"/>
                </a:lnTo>
                <a:lnTo>
                  <a:pt x="76788" y="95345"/>
                </a:lnTo>
                <a:lnTo>
                  <a:pt x="76788" y="95345"/>
                </a:lnTo>
                <a:lnTo>
                  <a:pt x="76788" y="95345"/>
                </a:lnTo>
                <a:lnTo>
                  <a:pt x="76788" y="95345"/>
                </a:lnTo>
                <a:lnTo>
                  <a:pt x="76788" y="94909"/>
                </a:lnTo>
                <a:lnTo>
                  <a:pt x="76788" y="94909"/>
                </a:lnTo>
                <a:lnTo>
                  <a:pt x="76593" y="94909"/>
                </a:lnTo>
                <a:lnTo>
                  <a:pt x="76593" y="94909"/>
                </a:lnTo>
                <a:lnTo>
                  <a:pt x="76593" y="94909"/>
                </a:lnTo>
                <a:lnTo>
                  <a:pt x="76593" y="94909"/>
                </a:lnTo>
                <a:lnTo>
                  <a:pt x="76593" y="94472"/>
                </a:lnTo>
                <a:lnTo>
                  <a:pt x="76593" y="94472"/>
                </a:lnTo>
                <a:lnTo>
                  <a:pt x="76593" y="94472"/>
                </a:lnTo>
                <a:lnTo>
                  <a:pt x="76593" y="94472"/>
                </a:lnTo>
                <a:lnTo>
                  <a:pt x="76593" y="94472"/>
                </a:lnTo>
                <a:lnTo>
                  <a:pt x="76301" y="94472"/>
                </a:lnTo>
                <a:lnTo>
                  <a:pt x="76301" y="94909"/>
                </a:lnTo>
                <a:lnTo>
                  <a:pt x="76301" y="94909"/>
                </a:lnTo>
                <a:lnTo>
                  <a:pt x="76301" y="94909"/>
                </a:lnTo>
                <a:lnTo>
                  <a:pt x="76301" y="94909"/>
                </a:lnTo>
                <a:lnTo>
                  <a:pt x="76301" y="94472"/>
                </a:lnTo>
                <a:lnTo>
                  <a:pt x="76301" y="94472"/>
                </a:lnTo>
                <a:lnTo>
                  <a:pt x="76107" y="94472"/>
                </a:lnTo>
                <a:lnTo>
                  <a:pt x="76107" y="94472"/>
                </a:lnTo>
                <a:lnTo>
                  <a:pt x="76107" y="94472"/>
                </a:lnTo>
                <a:lnTo>
                  <a:pt x="75912" y="94472"/>
                </a:lnTo>
                <a:lnTo>
                  <a:pt x="75912" y="94472"/>
                </a:lnTo>
                <a:lnTo>
                  <a:pt x="75912" y="94472"/>
                </a:lnTo>
                <a:lnTo>
                  <a:pt x="75912" y="94472"/>
                </a:lnTo>
                <a:lnTo>
                  <a:pt x="75912" y="94472"/>
                </a:lnTo>
                <a:lnTo>
                  <a:pt x="75912" y="94472"/>
                </a:lnTo>
                <a:lnTo>
                  <a:pt x="75912" y="94472"/>
                </a:lnTo>
                <a:lnTo>
                  <a:pt x="75717" y="94472"/>
                </a:lnTo>
                <a:lnTo>
                  <a:pt x="75717" y="94472"/>
                </a:lnTo>
                <a:lnTo>
                  <a:pt x="75717" y="94472"/>
                </a:lnTo>
                <a:lnTo>
                  <a:pt x="75717" y="94472"/>
                </a:lnTo>
                <a:lnTo>
                  <a:pt x="75717" y="94472"/>
                </a:lnTo>
                <a:lnTo>
                  <a:pt x="75523" y="94472"/>
                </a:lnTo>
                <a:lnTo>
                  <a:pt x="75523" y="94472"/>
                </a:lnTo>
                <a:lnTo>
                  <a:pt x="75523" y="94472"/>
                </a:lnTo>
                <a:lnTo>
                  <a:pt x="75231" y="94472"/>
                </a:lnTo>
                <a:lnTo>
                  <a:pt x="75231" y="94472"/>
                </a:lnTo>
                <a:lnTo>
                  <a:pt x="75231" y="94472"/>
                </a:lnTo>
                <a:lnTo>
                  <a:pt x="75231" y="94472"/>
                </a:lnTo>
                <a:lnTo>
                  <a:pt x="75036" y="94472"/>
                </a:lnTo>
                <a:lnTo>
                  <a:pt x="75036" y="94472"/>
                </a:lnTo>
                <a:lnTo>
                  <a:pt x="75036" y="94472"/>
                </a:lnTo>
                <a:lnTo>
                  <a:pt x="75036" y="94472"/>
                </a:lnTo>
                <a:lnTo>
                  <a:pt x="75036" y="94472"/>
                </a:lnTo>
                <a:lnTo>
                  <a:pt x="74841" y="94472"/>
                </a:lnTo>
                <a:lnTo>
                  <a:pt x="74841" y="94472"/>
                </a:lnTo>
                <a:lnTo>
                  <a:pt x="74841" y="94472"/>
                </a:lnTo>
                <a:lnTo>
                  <a:pt x="74647" y="94472"/>
                </a:lnTo>
                <a:lnTo>
                  <a:pt x="74647" y="94472"/>
                </a:lnTo>
                <a:lnTo>
                  <a:pt x="74647" y="94472"/>
                </a:lnTo>
                <a:lnTo>
                  <a:pt x="74647" y="94472"/>
                </a:lnTo>
                <a:lnTo>
                  <a:pt x="74647" y="94472"/>
                </a:lnTo>
                <a:lnTo>
                  <a:pt x="74647" y="94472"/>
                </a:lnTo>
                <a:lnTo>
                  <a:pt x="74647" y="94472"/>
                </a:lnTo>
                <a:lnTo>
                  <a:pt x="74452" y="94472"/>
                </a:lnTo>
                <a:lnTo>
                  <a:pt x="74452" y="94472"/>
                </a:lnTo>
                <a:lnTo>
                  <a:pt x="74452" y="94472"/>
                </a:lnTo>
                <a:lnTo>
                  <a:pt x="74452" y="94472"/>
                </a:lnTo>
                <a:lnTo>
                  <a:pt x="74452" y="94909"/>
                </a:lnTo>
                <a:lnTo>
                  <a:pt x="74452" y="94909"/>
                </a:lnTo>
                <a:lnTo>
                  <a:pt x="74452" y="94909"/>
                </a:lnTo>
                <a:lnTo>
                  <a:pt x="74160" y="94909"/>
                </a:lnTo>
                <a:lnTo>
                  <a:pt x="74160" y="94909"/>
                </a:lnTo>
                <a:lnTo>
                  <a:pt x="74160" y="94909"/>
                </a:lnTo>
                <a:lnTo>
                  <a:pt x="74160" y="94909"/>
                </a:lnTo>
                <a:lnTo>
                  <a:pt x="73965" y="94909"/>
                </a:lnTo>
                <a:lnTo>
                  <a:pt x="73965" y="95345"/>
                </a:lnTo>
                <a:lnTo>
                  <a:pt x="73965" y="95345"/>
                </a:lnTo>
                <a:lnTo>
                  <a:pt x="73965" y="95345"/>
                </a:lnTo>
                <a:lnTo>
                  <a:pt x="73965" y="95345"/>
                </a:lnTo>
                <a:lnTo>
                  <a:pt x="73965" y="95345"/>
                </a:lnTo>
                <a:lnTo>
                  <a:pt x="73771" y="95345"/>
                </a:lnTo>
                <a:lnTo>
                  <a:pt x="73771" y="95345"/>
                </a:lnTo>
                <a:lnTo>
                  <a:pt x="73771" y="95345"/>
                </a:lnTo>
                <a:lnTo>
                  <a:pt x="73771" y="95345"/>
                </a:lnTo>
                <a:lnTo>
                  <a:pt x="73576" y="95345"/>
                </a:lnTo>
                <a:lnTo>
                  <a:pt x="73576" y="96000"/>
                </a:lnTo>
                <a:lnTo>
                  <a:pt x="73576" y="96000"/>
                </a:lnTo>
                <a:lnTo>
                  <a:pt x="73576" y="96000"/>
                </a:lnTo>
                <a:lnTo>
                  <a:pt x="73576" y="96000"/>
                </a:lnTo>
                <a:lnTo>
                  <a:pt x="73576" y="96000"/>
                </a:lnTo>
                <a:lnTo>
                  <a:pt x="73576" y="96000"/>
                </a:lnTo>
                <a:lnTo>
                  <a:pt x="73381" y="96000"/>
                </a:lnTo>
                <a:lnTo>
                  <a:pt x="73381" y="96000"/>
                </a:lnTo>
                <a:lnTo>
                  <a:pt x="73381" y="96000"/>
                </a:lnTo>
                <a:lnTo>
                  <a:pt x="73381" y="96000"/>
                </a:lnTo>
                <a:lnTo>
                  <a:pt x="73381" y="96000"/>
                </a:lnTo>
                <a:lnTo>
                  <a:pt x="73381" y="96436"/>
                </a:lnTo>
                <a:lnTo>
                  <a:pt x="73381" y="96436"/>
                </a:lnTo>
                <a:lnTo>
                  <a:pt x="73090" y="96436"/>
                </a:lnTo>
                <a:lnTo>
                  <a:pt x="73090" y="96436"/>
                </a:lnTo>
                <a:lnTo>
                  <a:pt x="73090" y="96436"/>
                </a:lnTo>
                <a:lnTo>
                  <a:pt x="72895" y="96436"/>
                </a:lnTo>
                <a:lnTo>
                  <a:pt x="72895" y="96000"/>
                </a:lnTo>
                <a:lnTo>
                  <a:pt x="73090" y="96000"/>
                </a:lnTo>
                <a:lnTo>
                  <a:pt x="73090" y="96000"/>
                </a:lnTo>
                <a:lnTo>
                  <a:pt x="73090" y="96000"/>
                </a:lnTo>
                <a:lnTo>
                  <a:pt x="73090" y="96000"/>
                </a:lnTo>
                <a:lnTo>
                  <a:pt x="73090" y="95345"/>
                </a:lnTo>
                <a:lnTo>
                  <a:pt x="73090" y="95345"/>
                </a:lnTo>
                <a:lnTo>
                  <a:pt x="73090" y="95345"/>
                </a:lnTo>
                <a:lnTo>
                  <a:pt x="73090" y="95345"/>
                </a:lnTo>
                <a:lnTo>
                  <a:pt x="73090" y="95345"/>
                </a:lnTo>
                <a:lnTo>
                  <a:pt x="72895" y="95345"/>
                </a:lnTo>
                <a:lnTo>
                  <a:pt x="72895" y="95345"/>
                </a:lnTo>
                <a:lnTo>
                  <a:pt x="72895" y="95345"/>
                </a:lnTo>
                <a:lnTo>
                  <a:pt x="72895" y="95345"/>
                </a:lnTo>
                <a:lnTo>
                  <a:pt x="72895" y="95345"/>
                </a:lnTo>
                <a:lnTo>
                  <a:pt x="72700" y="95345"/>
                </a:lnTo>
                <a:lnTo>
                  <a:pt x="72700" y="96000"/>
                </a:lnTo>
                <a:lnTo>
                  <a:pt x="72700" y="96000"/>
                </a:lnTo>
                <a:lnTo>
                  <a:pt x="72700" y="96000"/>
                </a:lnTo>
                <a:lnTo>
                  <a:pt x="72700" y="96000"/>
                </a:lnTo>
                <a:lnTo>
                  <a:pt x="72700" y="96000"/>
                </a:lnTo>
                <a:lnTo>
                  <a:pt x="72700" y="96000"/>
                </a:lnTo>
                <a:lnTo>
                  <a:pt x="72895" y="96000"/>
                </a:lnTo>
                <a:lnTo>
                  <a:pt x="72895" y="96000"/>
                </a:lnTo>
                <a:lnTo>
                  <a:pt x="72700" y="96000"/>
                </a:lnTo>
                <a:lnTo>
                  <a:pt x="72700" y="96000"/>
                </a:lnTo>
                <a:lnTo>
                  <a:pt x="72700" y="96436"/>
                </a:lnTo>
                <a:lnTo>
                  <a:pt x="72700" y="96436"/>
                </a:lnTo>
                <a:lnTo>
                  <a:pt x="72700" y="96436"/>
                </a:lnTo>
                <a:lnTo>
                  <a:pt x="72700" y="96436"/>
                </a:lnTo>
                <a:lnTo>
                  <a:pt x="72700" y="96436"/>
                </a:lnTo>
                <a:lnTo>
                  <a:pt x="72700" y="96872"/>
                </a:lnTo>
                <a:lnTo>
                  <a:pt x="72700" y="96872"/>
                </a:lnTo>
                <a:lnTo>
                  <a:pt x="72506" y="96872"/>
                </a:lnTo>
                <a:lnTo>
                  <a:pt x="72506" y="96872"/>
                </a:lnTo>
                <a:lnTo>
                  <a:pt x="72506" y="96872"/>
                </a:lnTo>
                <a:lnTo>
                  <a:pt x="72506" y="96872"/>
                </a:lnTo>
                <a:lnTo>
                  <a:pt x="72506" y="97309"/>
                </a:lnTo>
                <a:lnTo>
                  <a:pt x="72311" y="97309"/>
                </a:lnTo>
                <a:lnTo>
                  <a:pt x="72311" y="97309"/>
                </a:lnTo>
                <a:lnTo>
                  <a:pt x="72311" y="97309"/>
                </a:lnTo>
                <a:lnTo>
                  <a:pt x="72311" y="97309"/>
                </a:lnTo>
                <a:lnTo>
                  <a:pt x="72311" y="97309"/>
                </a:lnTo>
                <a:lnTo>
                  <a:pt x="72311" y="97309"/>
                </a:lnTo>
                <a:lnTo>
                  <a:pt x="72311" y="97309"/>
                </a:lnTo>
                <a:lnTo>
                  <a:pt x="72019" y="97309"/>
                </a:lnTo>
                <a:lnTo>
                  <a:pt x="72019" y="97309"/>
                </a:lnTo>
                <a:lnTo>
                  <a:pt x="72019" y="97309"/>
                </a:lnTo>
                <a:lnTo>
                  <a:pt x="72019" y="97309"/>
                </a:lnTo>
                <a:lnTo>
                  <a:pt x="71824" y="97309"/>
                </a:lnTo>
                <a:lnTo>
                  <a:pt x="71824" y="97309"/>
                </a:lnTo>
                <a:lnTo>
                  <a:pt x="71824" y="97309"/>
                </a:lnTo>
                <a:lnTo>
                  <a:pt x="71630" y="97309"/>
                </a:lnTo>
                <a:lnTo>
                  <a:pt x="71630" y="97309"/>
                </a:lnTo>
                <a:lnTo>
                  <a:pt x="71630" y="97309"/>
                </a:lnTo>
                <a:lnTo>
                  <a:pt x="71630" y="97309"/>
                </a:lnTo>
                <a:lnTo>
                  <a:pt x="71630" y="97309"/>
                </a:lnTo>
                <a:lnTo>
                  <a:pt x="71630" y="96872"/>
                </a:lnTo>
                <a:lnTo>
                  <a:pt x="71435" y="96872"/>
                </a:lnTo>
                <a:lnTo>
                  <a:pt x="71435" y="96872"/>
                </a:lnTo>
                <a:lnTo>
                  <a:pt x="71435" y="96872"/>
                </a:lnTo>
                <a:lnTo>
                  <a:pt x="71435" y="96872"/>
                </a:lnTo>
                <a:lnTo>
                  <a:pt x="71435" y="96872"/>
                </a:lnTo>
                <a:lnTo>
                  <a:pt x="71240" y="96872"/>
                </a:lnTo>
                <a:lnTo>
                  <a:pt x="71240" y="96872"/>
                </a:lnTo>
                <a:lnTo>
                  <a:pt x="71240" y="96872"/>
                </a:lnTo>
                <a:lnTo>
                  <a:pt x="71240" y="96872"/>
                </a:lnTo>
                <a:lnTo>
                  <a:pt x="70948" y="96872"/>
                </a:lnTo>
                <a:lnTo>
                  <a:pt x="70948" y="96872"/>
                </a:lnTo>
                <a:lnTo>
                  <a:pt x="70948" y="96872"/>
                </a:lnTo>
                <a:lnTo>
                  <a:pt x="70948" y="96872"/>
                </a:lnTo>
                <a:lnTo>
                  <a:pt x="70754" y="96872"/>
                </a:lnTo>
                <a:lnTo>
                  <a:pt x="70754" y="96872"/>
                </a:lnTo>
                <a:lnTo>
                  <a:pt x="70754" y="96872"/>
                </a:lnTo>
                <a:lnTo>
                  <a:pt x="70754" y="96872"/>
                </a:lnTo>
                <a:lnTo>
                  <a:pt x="70754" y="96872"/>
                </a:lnTo>
                <a:lnTo>
                  <a:pt x="70754" y="96872"/>
                </a:lnTo>
                <a:lnTo>
                  <a:pt x="70559" y="96872"/>
                </a:lnTo>
                <a:lnTo>
                  <a:pt x="70559" y="96872"/>
                </a:lnTo>
                <a:lnTo>
                  <a:pt x="70559" y="96872"/>
                </a:lnTo>
                <a:lnTo>
                  <a:pt x="70364" y="96872"/>
                </a:lnTo>
                <a:lnTo>
                  <a:pt x="70364" y="96872"/>
                </a:lnTo>
                <a:lnTo>
                  <a:pt x="70364" y="96872"/>
                </a:lnTo>
                <a:lnTo>
                  <a:pt x="70364" y="96872"/>
                </a:lnTo>
                <a:lnTo>
                  <a:pt x="70364" y="96436"/>
                </a:lnTo>
                <a:lnTo>
                  <a:pt x="70364" y="96436"/>
                </a:lnTo>
                <a:lnTo>
                  <a:pt x="70364" y="96436"/>
                </a:lnTo>
                <a:lnTo>
                  <a:pt x="70364" y="96436"/>
                </a:lnTo>
                <a:lnTo>
                  <a:pt x="70364" y="96436"/>
                </a:lnTo>
                <a:lnTo>
                  <a:pt x="70170" y="96436"/>
                </a:lnTo>
                <a:lnTo>
                  <a:pt x="70170" y="96436"/>
                </a:lnTo>
                <a:lnTo>
                  <a:pt x="70170" y="96436"/>
                </a:lnTo>
                <a:lnTo>
                  <a:pt x="70170" y="96872"/>
                </a:lnTo>
                <a:lnTo>
                  <a:pt x="70170" y="96872"/>
                </a:lnTo>
                <a:lnTo>
                  <a:pt x="69878" y="96872"/>
                </a:lnTo>
                <a:lnTo>
                  <a:pt x="69878" y="96872"/>
                </a:lnTo>
                <a:lnTo>
                  <a:pt x="69878" y="96872"/>
                </a:lnTo>
                <a:lnTo>
                  <a:pt x="69878" y="96872"/>
                </a:lnTo>
                <a:lnTo>
                  <a:pt x="69878" y="96872"/>
                </a:lnTo>
                <a:lnTo>
                  <a:pt x="69683" y="96872"/>
                </a:lnTo>
                <a:lnTo>
                  <a:pt x="69683" y="96872"/>
                </a:lnTo>
                <a:lnTo>
                  <a:pt x="69683" y="96872"/>
                </a:lnTo>
                <a:lnTo>
                  <a:pt x="69683" y="96872"/>
                </a:lnTo>
                <a:lnTo>
                  <a:pt x="69683" y="97309"/>
                </a:lnTo>
                <a:lnTo>
                  <a:pt x="69489" y="97309"/>
                </a:lnTo>
                <a:lnTo>
                  <a:pt x="69489" y="97309"/>
                </a:lnTo>
                <a:lnTo>
                  <a:pt x="69489" y="96872"/>
                </a:lnTo>
                <a:lnTo>
                  <a:pt x="69489" y="96872"/>
                </a:lnTo>
                <a:lnTo>
                  <a:pt x="69489" y="96872"/>
                </a:lnTo>
                <a:lnTo>
                  <a:pt x="69489" y="97309"/>
                </a:lnTo>
                <a:lnTo>
                  <a:pt x="69294" y="97309"/>
                </a:lnTo>
                <a:lnTo>
                  <a:pt x="69294" y="96872"/>
                </a:lnTo>
                <a:lnTo>
                  <a:pt x="69294" y="96872"/>
                </a:lnTo>
                <a:lnTo>
                  <a:pt x="69294" y="96872"/>
                </a:lnTo>
                <a:lnTo>
                  <a:pt x="69294" y="96872"/>
                </a:lnTo>
                <a:lnTo>
                  <a:pt x="69099" y="96872"/>
                </a:lnTo>
                <a:lnTo>
                  <a:pt x="69099" y="96872"/>
                </a:lnTo>
                <a:lnTo>
                  <a:pt x="69099" y="96872"/>
                </a:lnTo>
                <a:lnTo>
                  <a:pt x="69099" y="96436"/>
                </a:lnTo>
                <a:lnTo>
                  <a:pt x="69099" y="96436"/>
                </a:lnTo>
                <a:lnTo>
                  <a:pt x="69099" y="96436"/>
                </a:lnTo>
                <a:lnTo>
                  <a:pt x="68807" y="96436"/>
                </a:lnTo>
                <a:lnTo>
                  <a:pt x="68807" y="96436"/>
                </a:lnTo>
                <a:lnTo>
                  <a:pt x="68807" y="96436"/>
                </a:lnTo>
                <a:lnTo>
                  <a:pt x="68807" y="96436"/>
                </a:lnTo>
                <a:lnTo>
                  <a:pt x="68807" y="96436"/>
                </a:lnTo>
                <a:lnTo>
                  <a:pt x="68613" y="96436"/>
                </a:lnTo>
                <a:lnTo>
                  <a:pt x="68613" y="96436"/>
                </a:lnTo>
                <a:lnTo>
                  <a:pt x="68613" y="96000"/>
                </a:lnTo>
                <a:lnTo>
                  <a:pt x="68613" y="96000"/>
                </a:lnTo>
                <a:lnTo>
                  <a:pt x="68613" y="96000"/>
                </a:lnTo>
                <a:lnTo>
                  <a:pt x="68613" y="96000"/>
                </a:lnTo>
                <a:lnTo>
                  <a:pt x="68418" y="96000"/>
                </a:lnTo>
                <a:lnTo>
                  <a:pt x="68418" y="96000"/>
                </a:lnTo>
                <a:lnTo>
                  <a:pt x="68418" y="96000"/>
                </a:lnTo>
                <a:lnTo>
                  <a:pt x="68418" y="96000"/>
                </a:lnTo>
                <a:lnTo>
                  <a:pt x="68418" y="96000"/>
                </a:lnTo>
                <a:lnTo>
                  <a:pt x="68418" y="96000"/>
                </a:lnTo>
                <a:lnTo>
                  <a:pt x="68418" y="96000"/>
                </a:lnTo>
                <a:lnTo>
                  <a:pt x="68223" y="96000"/>
                </a:lnTo>
                <a:lnTo>
                  <a:pt x="68223" y="96436"/>
                </a:lnTo>
                <a:lnTo>
                  <a:pt x="68418" y="96436"/>
                </a:lnTo>
                <a:lnTo>
                  <a:pt x="68418" y="96436"/>
                </a:lnTo>
                <a:lnTo>
                  <a:pt x="68223" y="96436"/>
                </a:lnTo>
                <a:lnTo>
                  <a:pt x="68223" y="96436"/>
                </a:lnTo>
                <a:lnTo>
                  <a:pt x="68223" y="96436"/>
                </a:lnTo>
                <a:lnTo>
                  <a:pt x="68223" y="96436"/>
                </a:lnTo>
                <a:lnTo>
                  <a:pt x="68223" y="96436"/>
                </a:lnTo>
                <a:lnTo>
                  <a:pt x="68223" y="96000"/>
                </a:lnTo>
                <a:lnTo>
                  <a:pt x="68223" y="96000"/>
                </a:lnTo>
                <a:lnTo>
                  <a:pt x="68223" y="96000"/>
                </a:lnTo>
                <a:lnTo>
                  <a:pt x="68029" y="96000"/>
                </a:lnTo>
                <a:lnTo>
                  <a:pt x="68029" y="95345"/>
                </a:lnTo>
                <a:lnTo>
                  <a:pt x="68029" y="95345"/>
                </a:lnTo>
                <a:lnTo>
                  <a:pt x="68029"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542" y="95345"/>
                </a:lnTo>
                <a:lnTo>
                  <a:pt x="67542" y="94909"/>
                </a:lnTo>
                <a:lnTo>
                  <a:pt x="67542" y="94909"/>
                </a:lnTo>
                <a:lnTo>
                  <a:pt x="67542" y="94909"/>
                </a:lnTo>
                <a:lnTo>
                  <a:pt x="67542" y="94909"/>
                </a:lnTo>
                <a:lnTo>
                  <a:pt x="67542" y="94909"/>
                </a:lnTo>
                <a:lnTo>
                  <a:pt x="67347" y="94909"/>
                </a:lnTo>
                <a:lnTo>
                  <a:pt x="67347" y="94909"/>
                </a:lnTo>
                <a:lnTo>
                  <a:pt x="67347" y="94909"/>
                </a:lnTo>
                <a:lnTo>
                  <a:pt x="67153" y="94909"/>
                </a:lnTo>
                <a:lnTo>
                  <a:pt x="67153" y="94909"/>
                </a:lnTo>
                <a:lnTo>
                  <a:pt x="67153" y="94909"/>
                </a:lnTo>
                <a:lnTo>
                  <a:pt x="67153" y="94909"/>
                </a:lnTo>
                <a:lnTo>
                  <a:pt x="67153" y="94909"/>
                </a:lnTo>
                <a:lnTo>
                  <a:pt x="66958" y="94909"/>
                </a:lnTo>
                <a:lnTo>
                  <a:pt x="66958" y="94909"/>
                </a:lnTo>
                <a:lnTo>
                  <a:pt x="66958" y="94909"/>
                </a:lnTo>
                <a:lnTo>
                  <a:pt x="66958" y="94909"/>
                </a:lnTo>
                <a:lnTo>
                  <a:pt x="66666" y="94909"/>
                </a:lnTo>
                <a:lnTo>
                  <a:pt x="66666" y="94909"/>
                </a:lnTo>
                <a:lnTo>
                  <a:pt x="66666" y="94909"/>
                </a:lnTo>
                <a:lnTo>
                  <a:pt x="66666" y="94909"/>
                </a:lnTo>
                <a:lnTo>
                  <a:pt x="66666" y="95345"/>
                </a:lnTo>
                <a:lnTo>
                  <a:pt x="66666" y="95345"/>
                </a:lnTo>
                <a:lnTo>
                  <a:pt x="66472" y="95345"/>
                </a:lnTo>
                <a:lnTo>
                  <a:pt x="66472" y="95345"/>
                </a:lnTo>
                <a:lnTo>
                  <a:pt x="66472" y="95345"/>
                </a:lnTo>
                <a:lnTo>
                  <a:pt x="66472" y="95345"/>
                </a:lnTo>
                <a:lnTo>
                  <a:pt x="66472" y="95345"/>
                </a:lnTo>
                <a:lnTo>
                  <a:pt x="66277" y="95345"/>
                </a:lnTo>
                <a:lnTo>
                  <a:pt x="66277" y="95345"/>
                </a:lnTo>
                <a:lnTo>
                  <a:pt x="66277" y="95345"/>
                </a:lnTo>
                <a:lnTo>
                  <a:pt x="66277" y="95345"/>
                </a:lnTo>
                <a:lnTo>
                  <a:pt x="66277" y="94909"/>
                </a:lnTo>
                <a:lnTo>
                  <a:pt x="66082" y="94909"/>
                </a:lnTo>
                <a:lnTo>
                  <a:pt x="66082" y="94909"/>
                </a:lnTo>
                <a:lnTo>
                  <a:pt x="66082" y="94909"/>
                </a:lnTo>
                <a:lnTo>
                  <a:pt x="66082" y="94909"/>
                </a:lnTo>
                <a:lnTo>
                  <a:pt x="66082" y="94909"/>
                </a:lnTo>
                <a:lnTo>
                  <a:pt x="65888" y="94909"/>
                </a:lnTo>
                <a:lnTo>
                  <a:pt x="65888" y="94909"/>
                </a:lnTo>
                <a:lnTo>
                  <a:pt x="65888" y="94909"/>
                </a:lnTo>
                <a:lnTo>
                  <a:pt x="65888" y="94909"/>
                </a:lnTo>
                <a:lnTo>
                  <a:pt x="65888" y="94909"/>
                </a:lnTo>
                <a:lnTo>
                  <a:pt x="65596" y="94909"/>
                </a:lnTo>
                <a:lnTo>
                  <a:pt x="65596" y="94909"/>
                </a:lnTo>
                <a:lnTo>
                  <a:pt x="65596" y="94909"/>
                </a:lnTo>
                <a:lnTo>
                  <a:pt x="65596" y="94472"/>
                </a:lnTo>
                <a:lnTo>
                  <a:pt x="65401" y="94472"/>
                </a:lnTo>
                <a:lnTo>
                  <a:pt x="65401" y="94472"/>
                </a:lnTo>
                <a:lnTo>
                  <a:pt x="65401" y="94472"/>
                </a:lnTo>
                <a:lnTo>
                  <a:pt x="65401" y="94472"/>
                </a:lnTo>
                <a:lnTo>
                  <a:pt x="65206" y="94472"/>
                </a:lnTo>
                <a:lnTo>
                  <a:pt x="65206" y="94472"/>
                </a:lnTo>
                <a:lnTo>
                  <a:pt x="65206" y="94472"/>
                </a:lnTo>
                <a:lnTo>
                  <a:pt x="65206" y="94472"/>
                </a:lnTo>
                <a:lnTo>
                  <a:pt x="65012" y="94472"/>
                </a:lnTo>
                <a:lnTo>
                  <a:pt x="65012" y="94472"/>
                </a:lnTo>
                <a:lnTo>
                  <a:pt x="65012" y="94472"/>
                </a:lnTo>
                <a:lnTo>
                  <a:pt x="65012" y="94472"/>
                </a:lnTo>
                <a:lnTo>
                  <a:pt x="65012" y="94472"/>
                </a:lnTo>
                <a:lnTo>
                  <a:pt x="65012" y="94036"/>
                </a:lnTo>
                <a:lnTo>
                  <a:pt x="65012" y="94036"/>
                </a:lnTo>
                <a:lnTo>
                  <a:pt x="65012" y="94036"/>
                </a:lnTo>
                <a:lnTo>
                  <a:pt x="65012" y="94036"/>
                </a:lnTo>
                <a:lnTo>
                  <a:pt x="65012" y="94036"/>
                </a:lnTo>
                <a:lnTo>
                  <a:pt x="65012" y="94036"/>
                </a:lnTo>
                <a:lnTo>
                  <a:pt x="65012" y="94036"/>
                </a:lnTo>
                <a:lnTo>
                  <a:pt x="65012" y="94036"/>
                </a:lnTo>
                <a:lnTo>
                  <a:pt x="65206" y="94036"/>
                </a:lnTo>
                <a:lnTo>
                  <a:pt x="65206" y="93600"/>
                </a:lnTo>
                <a:lnTo>
                  <a:pt x="65012" y="93600"/>
                </a:lnTo>
                <a:lnTo>
                  <a:pt x="65012" y="93600"/>
                </a:lnTo>
                <a:lnTo>
                  <a:pt x="65012" y="93600"/>
                </a:lnTo>
                <a:lnTo>
                  <a:pt x="65012" y="93600"/>
                </a:lnTo>
                <a:lnTo>
                  <a:pt x="64817" y="93600"/>
                </a:lnTo>
                <a:lnTo>
                  <a:pt x="64817" y="93600"/>
                </a:lnTo>
                <a:lnTo>
                  <a:pt x="64817" y="93600"/>
                </a:lnTo>
                <a:lnTo>
                  <a:pt x="64817" y="92945"/>
                </a:lnTo>
                <a:lnTo>
                  <a:pt x="64817" y="92945"/>
                </a:lnTo>
                <a:lnTo>
                  <a:pt x="64817" y="92945"/>
                </a:lnTo>
                <a:lnTo>
                  <a:pt x="64817" y="92945"/>
                </a:lnTo>
                <a:lnTo>
                  <a:pt x="64817" y="92509"/>
                </a:lnTo>
                <a:lnTo>
                  <a:pt x="64817" y="92509"/>
                </a:lnTo>
                <a:lnTo>
                  <a:pt x="64817" y="92509"/>
                </a:lnTo>
                <a:lnTo>
                  <a:pt x="64817" y="92509"/>
                </a:lnTo>
                <a:lnTo>
                  <a:pt x="64817" y="92509"/>
                </a:lnTo>
                <a:lnTo>
                  <a:pt x="64817" y="92509"/>
                </a:lnTo>
                <a:lnTo>
                  <a:pt x="64817" y="92509"/>
                </a:lnTo>
                <a:lnTo>
                  <a:pt x="64817" y="92509"/>
                </a:lnTo>
                <a:lnTo>
                  <a:pt x="64525" y="92509"/>
                </a:lnTo>
                <a:lnTo>
                  <a:pt x="64525" y="92072"/>
                </a:lnTo>
                <a:lnTo>
                  <a:pt x="64525" y="92072"/>
                </a:lnTo>
                <a:lnTo>
                  <a:pt x="64525" y="92072"/>
                </a:lnTo>
                <a:lnTo>
                  <a:pt x="64525" y="92072"/>
                </a:lnTo>
                <a:lnTo>
                  <a:pt x="64330" y="92072"/>
                </a:lnTo>
                <a:lnTo>
                  <a:pt x="64330" y="92072"/>
                </a:lnTo>
                <a:lnTo>
                  <a:pt x="64330" y="92072"/>
                </a:lnTo>
                <a:lnTo>
                  <a:pt x="64330" y="92509"/>
                </a:lnTo>
                <a:lnTo>
                  <a:pt x="64330" y="92509"/>
                </a:lnTo>
                <a:lnTo>
                  <a:pt x="64330" y="92509"/>
                </a:lnTo>
                <a:lnTo>
                  <a:pt x="64330" y="92945"/>
                </a:lnTo>
                <a:lnTo>
                  <a:pt x="64330" y="92945"/>
                </a:lnTo>
                <a:lnTo>
                  <a:pt x="64136" y="92945"/>
                </a:lnTo>
                <a:lnTo>
                  <a:pt x="64136" y="92945"/>
                </a:lnTo>
                <a:lnTo>
                  <a:pt x="64136" y="92945"/>
                </a:lnTo>
                <a:lnTo>
                  <a:pt x="64136" y="93600"/>
                </a:lnTo>
                <a:lnTo>
                  <a:pt x="64136" y="93600"/>
                </a:lnTo>
                <a:lnTo>
                  <a:pt x="64136" y="93600"/>
                </a:lnTo>
                <a:lnTo>
                  <a:pt x="64136" y="93600"/>
                </a:lnTo>
                <a:lnTo>
                  <a:pt x="64136" y="93600"/>
                </a:lnTo>
                <a:lnTo>
                  <a:pt x="64136" y="94036"/>
                </a:lnTo>
                <a:lnTo>
                  <a:pt x="64136" y="94036"/>
                </a:lnTo>
                <a:lnTo>
                  <a:pt x="64136" y="93600"/>
                </a:lnTo>
                <a:lnTo>
                  <a:pt x="64136" y="93600"/>
                </a:lnTo>
                <a:lnTo>
                  <a:pt x="63941" y="93600"/>
                </a:lnTo>
                <a:lnTo>
                  <a:pt x="63941" y="93600"/>
                </a:lnTo>
                <a:lnTo>
                  <a:pt x="63941" y="93600"/>
                </a:lnTo>
                <a:lnTo>
                  <a:pt x="63941" y="93600"/>
                </a:lnTo>
                <a:lnTo>
                  <a:pt x="63746" y="93600"/>
                </a:lnTo>
                <a:lnTo>
                  <a:pt x="63746" y="93600"/>
                </a:lnTo>
                <a:lnTo>
                  <a:pt x="63746" y="93600"/>
                </a:lnTo>
                <a:lnTo>
                  <a:pt x="63454" y="93600"/>
                </a:lnTo>
                <a:lnTo>
                  <a:pt x="63454" y="93600"/>
                </a:lnTo>
                <a:lnTo>
                  <a:pt x="63454" y="93600"/>
                </a:lnTo>
                <a:lnTo>
                  <a:pt x="63454" y="93600"/>
                </a:lnTo>
                <a:lnTo>
                  <a:pt x="63260" y="93600"/>
                </a:lnTo>
                <a:lnTo>
                  <a:pt x="63260" y="93600"/>
                </a:lnTo>
                <a:lnTo>
                  <a:pt x="63260" y="93600"/>
                </a:lnTo>
                <a:lnTo>
                  <a:pt x="63260" y="93600"/>
                </a:lnTo>
                <a:lnTo>
                  <a:pt x="63065" y="93600"/>
                </a:lnTo>
                <a:lnTo>
                  <a:pt x="63065" y="93600"/>
                </a:lnTo>
                <a:lnTo>
                  <a:pt x="63065" y="93600"/>
                </a:lnTo>
                <a:lnTo>
                  <a:pt x="62871" y="93600"/>
                </a:lnTo>
                <a:lnTo>
                  <a:pt x="62871" y="93600"/>
                </a:lnTo>
                <a:lnTo>
                  <a:pt x="62871" y="93600"/>
                </a:lnTo>
                <a:lnTo>
                  <a:pt x="62871" y="93600"/>
                </a:lnTo>
                <a:lnTo>
                  <a:pt x="62676" y="93600"/>
                </a:lnTo>
                <a:lnTo>
                  <a:pt x="62676" y="93600"/>
                </a:lnTo>
                <a:lnTo>
                  <a:pt x="62676" y="93600"/>
                </a:lnTo>
                <a:lnTo>
                  <a:pt x="62676" y="93600"/>
                </a:lnTo>
                <a:lnTo>
                  <a:pt x="62481" y="93600"/>
                </a:lnTo>
                <a:lnTo>
                  <a:pt x="62481" y="93600"/>
                </a:lnTo>
                <a:lnTo>
                  <a:pt x="62481" y="93600"/>
                </a:lnTo>
                <a:lnTo>
                  <a:pt x="62189" y="93600"/>
                </a:lnTo>
                <a:lnTo>
                  <a:pt x="62189" y="93600"/>
                </a:lnTo>
                <a:lnTo>
                  <a:pt x="62189" y="93600"/>
                </a:lnTo>
                <a:lnTo>
                  <a:pt x="62189" y="93600"/>
                </a:lnTo>
                <a:lnTo>
                  <a:pt x="61995" y="93600"/>
                </a:lnTo>
                <a:lnTo>
                  <a:pt x="61995" y="93600"/>
                </a:lnTo>
                <a:lnTo>
                  <a:pt x="61995" y="93600"/>
                </a:lnTo>
                <a:lnTo>
                  <a:pt x="61995" y="93600"/>
                </a:lnTo>
                <a:lnTo>
                  <a:pt x="61800" y="93600"/>
                </a:lnTo>
                <a:lnTo>
                  <a:pt x="61800" y="93600"/>
                </a:lnTo>
                <a:lnTo>
                  <a:pt x="61800" y="93600"/>
                </a:lnTo>
                <a:lnTo>
                  <a:pt x="61605" y="93600"/>
                </a:lnTo>
                <a:lnTo>
                  <a:pt x="61605" y="93600"/>
                </a:lnTo>
                <a:lnTo>
                  <a:pt x="61605" y="93600"/>
                </a:lnTo>
                <a:lnTo>
                  <a:pt x="61605" y="93600"/>
                </a:lnTo>
                <a:lnTo>
                  <a:pt x="61411" y="93600"/>
                </a:lnTo>
                <a:lnTo>
                  <a:pt x="61411" y="93600"/>
                </a:lnTo>
                <a:lnTo>
                  <a:pt x="61411" y="93600"/>
                </a:lnTo>
                <a:lnTo>
                  <a:pt x="61411" y="93600"/>
                </a:lnTo>
                <a:lnTo>
                  <a:pt x="61119" y="93600"/>
                </a:lnTo>
                <a:lnTo>
                  <a:pt x="61119" y="93600"/>
                </a:lnTo>
                <a:lnTo>
                  <a:pt x="61119" y="93600"/>
                </a:lnTo>
                <a:lnTo>
                  <a:pt x="60924" y="93600"/>
                </a:lnTo>
                <a:lnTo>
                  <a:pt x="60924" y="93600"/>
                </a:lnTo>
                <a:lnTo>
                  <a:pt x="60924" y="93600"/>
                </a:lnTo>
                <a:lnTo>
                  <a:pt x="60924" y="93600"/>
                </a:lnTo>
                <a:lnTo>
                  <a:pt x="60729" y="93600"/>
                </a:lnTo>
                <a:lnTo>
                  <a:pt x="60729" y="93600"/>
                </a:lnTo>
                <a:lnTo>
                  <a:pt x="60729" y="93600"/>
                </a:lnTo>
                <a:lnTo>
                  <a:pt x="60729" y="93600"/>
                </a:lnTo>
                <a:lnTo>
                  <a:pt x="60535" y="93600"/>
                </a:lnTo>
                <a:lnTo>
                  <a:pt x="60535" y="93600"/>
                </a:lnTo>
                <a:lnTo>
                  <a:pt x="60535" y="93600"/>
                </a:lnTo>
                <a:lnTo>
                  <a:pt x="60340" y="93600"/>
                </a:lnTo>
                <a:lnTo>
                  <a:pt x="60340" y="93600"/>
                </a:lnTo>
                <a:lnTo>
                  <a:pt x="60340" y="93600"/>
                </a:lnTo>
                <a:lnTo>
                  <a:pt x="60340" y="93600"/>
                </a:lnTo>
                <a:lnTo>
                  <a:pt x="60048" y="93600"/>
                </a:lnTo>
                <a:lnTo>
                  <a:pt x="60048" y="93600"/>
                </a:lnTo>
                <a:lnTo>
                  <a:pt x="60048" y="93600"/>
                </a:lnTo>
                <a:lnTo>
                  <a:pt x="60048" y="93600"/>
                </a:lnTo>
                <a:lnTo>
                  <a:pt x="59854" y="93600"/>
                </a:lnTo>
                <a:lnTo>
                  <a:pt x="59854" y="93600"/>
                </a:lnTo>
                <a:lnTo>
                  <a:pt x="59854" y="93600"/>
                </a:lnTo>
                <a:lnTo>
                  <a:pt x="59659" y="93600"/>
                </a:lnTo>
                <a:lnTo>
                  <a:pt x="59659" y="93600"/>
                </a:lnTo>
                <a:lnTo>
                  <a:pt x="59659" y="93600"/>
                </a:lnTo>
                <a:lnTo>
                  <a:pt x="59659" y="93600"/>
                </a:lnTo>
                <a:lnTo>
                  <a:pt x="59464" y="93600"/>
                </a:lnTo>
                <a:lnTo>
                  <a:pt x="59464" y="93600"/>
                </a:lnTo>
                <a:lnTo>
                  <a:pt x="59464" y="93600"/>
                </a:lnTo>
                <a:lnTo>
                  <a:pt x="59270" y="93600"/>
                </a:lnTo>
                <a:lnTo>
                  <a:pt x="59270" y="93600"/>
                </a:lnTo>
                <a:lnTo>
                  <a:pt x="59270" y="93600"/>
                </a:lnTo>
                <a:lnTo>
                  <a:pt x="59270" y="93600"/>
                </a:lnTo>
                <a:lnTo>
                  <a:pt x="58978" y="93600"/>
                </a:lnTo>
                <a:lnTo>
                  <a:pt x="58978" y="93600"/>
                </a:lnTo>
                <a:lnTo>
                  <a:pt x="58978" y="93600"/>
                </a:lnTo>
                <a:lnTo>
                  <a:pt x="58978" y="93600"/>
                </a:lnTo>
                <a:lnTo>
                  <a:pt x="58783" y="93600"/>
                </a:lnTo>
                <a:lnTo>
                  <a:pt x="58783" y="93600"/>
                </a:lnTo>
                <a:lnTo>
                  <a:pt x="58783" y="93600"/>
                </a:lnTo>
                <a:lnTo>
                  <a:pt x="58588" y="93600"/>
                </a:lnTo>
                <a:lnTo>
                  <a:pt x="58588" y="93600"/>
                </a:lnTo>
                <a:lnTo>
                  <a:pt x="58588" y="93600"/>
                </a:lnTo>
                <a:lnTo>
                  <a:pt x="58588" y="93600"/>
                </a:lnTo>
                <a:lnTo>
                  <a:pt x="58394" y="93600"/>
                </a:lnTo>
                <a:lnTo>
                  <a:pt x="58394" y="93600"/>
                </a:lnTo>
                <a:lnTo>
                  <a:pt x="58394" y="93600"/>
                </a:lnTo>
                <a:lnTo>
                  <a:pt x="58394" y="93600"/>
                </a:lnTo>
                <a:lnTo>
                  <a:pt x="58199" y="93600"/>
                </a:lnTo>
                <a:lnTo>
                  <a:pt x="58199" y="93600"/>
                </a:lnTo>
                <a:lnTo>
                  <a:pt x="58199" y="93600"/>
                </a:lnTo>
                <a:lnTo>
                  <a:pt x="57907" y="93600"/>
                </a:lnTo>
                <a:lnTo>
                  <a:pt x="57907" y="93600"/>
                </a:lnTo>
                <a:lnTo>
                  <a:pt x="57907" y="93600"/>
                </a:lnTo>
                <a:lnTo>
                  <a:pt x="57907" y="93600"/>
                </a:lnTo>
                <a:lnTo>
                  <a:pt x="57712" y="93600"/>
                </a:lnTo>
                <a:lnTo>
                  <a:pt x="57712" y="93600"/>
                </a:lnTo>
                <a:lnTo>
                  <a:pt x="57712" y="93600"/>
                </a:lnTo>
                <a:lnTo>
                  <a:pt x="57712" y="93600"/>
                </a:lnTo>
                <a:lnTo>
                  <a:pt x="57518" y="93600"/>
                </a:lnTo>
                <a:lnTo>
                  <a:pt x="57518" y="93600"/>
                </a:lnTo>
                <a:lnTo>
                  <a:pt x="57518" y="93600"/>
                </a:lnTo>
                <a:lnTo>
                  <a:pt x="57323" y="93600"/>
                </a:lnTo>
                <a:lnTo>
                  <a:pt x="57323" y="93600"/>
                </a:lnTo>
                <a:lnTo>
                  <a:pt x="57323" y="93600"/>
                </a:lnTo>
                <a:lnTo>
                  <a:pt x="57323" y="93600"/>
                </a:lnTo>
                <a:lnTo>
                  <a:pt x="57128" y="93600"/>
                </a:lnTo>
                <a:lnTo>
                  <a:pt x="57128" y="93600"/>
                </a:lnTo>
                <a:lnTo>
                  <a:pt x="57128" y="93600"/>
                </a:lnTo>
                <a:lnTo>
                  <a:pt x="57128" y="93600"/>
                </a:lnTo>
                <a:lnTo>
                  <a:pt x="56836" y="93600"/>
                </a:lnTo>
                <a:lnTo>
                  <a:pt x="56836" y="93600"/>
                </a:lnTo>
                <a:lnTo>
                  <a:pt x="56836" y="93600"/>
                </a:lnTo>
                <a:lnTo>
                  <a:pt x="56642" y="93600"/>
                </a:lnTo>
                <a:lnTo>
                  <a:pt x="56642" y="93600"/>
                </a:lnTo>
                <a:lnTo>
                  <a:pt x="56642" y="93600"/>
                </a:lnTo>
                <a:lnTo>
                  <a:pt x="56642" y="93600"/>
                </a:lnTo>
                <a:lnTo>
                  <a:pt x="56447" y="93600"/>
                </a:lnTo>
                <a:lnTo>
                  <a:pt x="56447" y="93600"/>
                </a:lnTo>
                <a:lnTo>
                  <a:pt x="56447" y="93600"/>
                </a:lnTo>
                <a:lnTo>
                  <a:pt x="56447" y="93600"/>
                </a:lnTo>
                <a:lnTo>
                  <a:pt x="56253" y="93600"/>
                </a:lnTo>
                <a:lnTo>
                  <a:pt x="56253" y="93600"/>
                </a:lnTo>
                <a:lnTo>
                  <a:pt x="56253" y="93600"/>
                </a:lnTo>
                <a:lnTo>
                  <a:pt x="56058" y="93600"/>
                </a:lnTo>
                <a:lnTo>
                  <a:pt x="56058" y="93600"/>
                </a:lnTo>
                <a:lnTo>
                  <a:pt x="56058" y="93600"/>
                </a:lnTo>
                <a:lnTo>
                  <a:pt x="56058" y="93600"/>
                </a:lnTo>
                <a:lnTo>
                  <a:pt x="55766" y="93600"/>
                </a:lnTo>
                <a:lnTo>
                  <a:pt x="55766" y="93600"/>
                </a:lnTo>
                <a:lnTo>
                  <a:pt x="55766" y="93600"/>
                </a:lnTo>
                <a:lnTo>
                  <a:pt x="55766" y="93600"/>
                </a:lnTo>
                <a:lnTo>
                  <a:pt x="55571" y="93600"/>
                </a:lnTo>
                <a:lnTo>
                  <a:pt x="55571" y="93600"/>
                </a:lnTo>
                <a:lnTo>
                  <a:pt x="55571" y="93600"/>
                </a:lnTo>
                <a:lnTo>
                  <a:pt x="55377" y="93600"/>
                </a:lnTo>
                <a:lnTo>
                  <a:pt x="55377" y="93600"/>
                </a:lnTo>
                <a:lnTo>
                  <a:pt x="55377" y="93600"/>
                </a:lnTo>
                <a:lnTo>
                  <a:pt x="55377" y="93600"/>
                </a:lnTo>
                <a:lnTo>
                  <a:pt x="55182" y="93600"/>
                </a:lnTo>
                <a:lnTo>
                  <a:pt x="55182" y="93600"/>
                </a:lnTo>
                <a:lnTo>
                  <a:pt x="55182" y="93600"/>
                </a:lnTo>
                <a:lnTo>
                  <a:pt x="55182" y="93600"/>
                </a:lnTo>
                <a:lnTo>
                  <a:pt x="54987" y="93600"/>
                </a:lnTo>
                <a:lnTo>
                  <a:pt x="54987" y="93600"/>
                </a:lnTo>
                <a:lnTo>
                  <a:pt x="54987" y="93600"/>
                </a:lnTo>
                <a:lnTo>
                  <a:pt x="54695" y="93600"/>
                </a:lnTo>
                <a:lnTo>
                  <a:pt x="54695" y="93600"/>
                </a:lnTo>
                <a:lnTo>
                  <a:pt x="54695" y="93600"/>
                </a:lnTo>
                <a:lnTo>
                  <a:pt x="54695" y="93600"/>
                </a:lnTo>
                <a:lnTo>
                  <a:pt x="54501" y="93600"/>
                </a:lnTo>
                <a:lnTo>
                  <a:pt x="54501" y="93600"/>
                </a:lnTo>
                <a:lnTo>
                  <a:pt x="54501" y="93600"/>
                </a:lnTo>
                <a:lnTo>
                  <a:pt x="54501" y="93600"/>
                </a:lnTo>
                <a:lnTo>
                  <a:pt x="54306" y="93600"/>
                </a:lnTo>
                <a:lnTo>
                  <a:pt x="54306" y="93600"/>
                </a:lnTo>
                <a:lnTo>
                  <a:pt x="54306" y="93600"/>
                </a:lnTo>
                <a:lnTo>
                  <a:pt x="54111" y="93600"/>
                </a:lnTo>
                <a:lnTo>
                  <a:pt x="54111" y="93600"/>
                </a:lnTo>
                <a:lnTo>
                  <a:pt x="54111" y="93600"/>
                </a:lnTo>
                <a:lnTo>
                  <a:pt x="54111" y="93600"/>
                </a:lnTo>
                <a:lnTo>
                  <a:pt x="53917" y="93600"/>
                </a:lnTo>
                <a:lnTo>
                  <a:pt x="53917" y="93600"/>
                </a:lnTo>
                <a:lnTo>
                  <a:pt x="53917" y="93600"/>
                </a:lnTo>
                <a:lnTo>
                  <a:pt x="53917" y="93600"/>
                </a:lnTo>
                <a:lnTo>
                  <a:pt x="53625" y="93600"/>
                </a:lnTo>
                <a:lnTo>
                  <a:pt x="53625" y="93600"/>
                </a:lnTo>
                <a:lnTo>
                  <a:pt x="53625" y="93600"/>
                </a:lnTo>
                <a:lnTo>
                  <a:pt x="53430" y="93600"/>
                </a:lnTo>
                <a:lnTo>
                  <a:pt x="53430" y="93600"/>
                </a:lnTo>
                <a:lnTo>
                  <a:pt x="53430" y="93600"/>
                </a:lnTo>
                <a:lnTo>
                  <a:pt x="53430" y="93600"/>
                </a:lnTo>
                <a:lnTo>
                  <a:pt x="53236" y="93600"/>
                </a:lnTo>
                <a:lnTo>
                  <a:pt x="53236" y="93600"/>
                </a:lnTo>
                <a:lnTo>
                  <a:pt x="53236" y="93600"/>
                </a:lnTo>
                <a:lnTo>
                  <a:pt x="53236" y="93600"/>
                </a:lnTo>
                <a:lnTo>
                  <a:pt x="53041" y="93600"/>
                </a:lnTo>
                <a:lnTo>
                  <a:pt x="53041" y="93600"/>
                </a:lnTo>
                <a:lnTo>
                  <a:pt x="53041" y="93600"/>
                </a:lnTo>
                <a:lnTo>
                  <a:pt x="52846" y="93600"/>
                </a:lnTo>
                <a:lnTo>
                  <a:pt x="52846" y="93600"/>
                </a:lnTo>
                <a:lnTo>
                  <a:pt x="52846" y="93600"/>
                </a:lnTo>
                <a:lnTo>
                  <a:pt x="52846" y="93600"/>
                </a:lnTo>
                <a:lnTo>
                  <a:pt x="52554" y="93600"/>
                </a:lnTo>
                <a:lnTo>
                  <a:pt x="52554" y="93600"/>
                </a:lnTo>
                <a:lnTo>
                  <a:pt x="52554" y="93600"/>
                </a:lnTo>
                <a:lnTo>
                  <a:pt x="52554" y="93600"/>
                </a:lnTo>
                <a:lnTo>
                  <a:pt x="52360" y="93600"/>
                </a:lnTo>
                <a:lnTo>
                  <a:pt x="52360" y="93600"/>
                </a:lnTo>
                <a:lnTo>
                  <a:pt x="52360" y="93600"/>
                </a:lnTo>
                <a:lnTo>
                  <a:pt x="52165" y="93600"/>
                </a:lnTo>
                <a:lnTo>
                  <a:pt x="52165" y="93600"/>
                </a:lnTo>
                <a:lnTo>
                  <a:pt x="52165" y="93600"/>
                </a:lnTo>
                <a:lnTo>
                  <a:pt x="52165" y="93600"/>
                </a:lnTo>
                <a:lnTo>
                  <a:pt x="51970" y="93600"/>
                </a:lnTo>
                <a:lnTo>
                  <a:pt x="51970" y="93600"/>
                </a:lnTo>
                <a:lnTo>
                  <a:pt x="51970" y="93600"/>
                </a:lnTo>
                <a:lnTo>
                  <a:pt x="51776" y="93600"/>
                </a:lnTo>
                <a:lnTo>
                  <a:pt x="51776" y="93600"/>
                </a:lnTo>
                <a:lnTo>
                  <a:pt x="51776" y="93600"/>
                </a:lnTo>
                <a:lnTo>
                  <a:pt x="51776" y="93600"/>
                </a:lnTo>
                <a:lnTo>
                  <a:pt x="51484" y="93600"/>
                </a:lnTo>
                <a:lnTo>
                  <a:pt x="51484" y="93600"/>
                </a:lnTo>
                <a:lnTo>
                  <a:pt x="51484" y="93600"/>
                </a:lnTo>
                <a:lnTo>
                  <a:pt x="51484" y="93600"/>
                </a:lnTo>
                <a:lnTo>
                  <a:pt x="51289" y="93600"/>
                </a:lnTo>
                <a:lnTo>
                  <a:pt x="51289" y="93600"/>
                </a:lnTo>
                <a:lnTo>
                  <a:pt x="51289" y="93600"/>
                </a:lnTo>
                <a:lnTo>
                  <a:pt x="51094" y="93600"/>
                </a:lnTo>
                <a:lnTo>
                  <a:pt x="51094" y="93600"/>
                </a:lnTo>
                <a:lnTo>
                  <a:pt x="51094" y="93600"/>
                </a:lnTo>
                <a:lnTo>
                  <a:pt x="51094" y="93600"/>
                </a:lnTo>
                <a:lnTo>
                  <a:pt x="50900" y="93600"/>
                </a:lnTo>
                <a:lnTo>
                  <a:pt x="50900" y="93600"/>
                </a:lnTo>
                <a:lnTo>
                  <a:pt x="50900" y="93600"/>
                </a:lnTo>
                <a:lnTo>
                  <a:pt x="50900" y="93600"/>
                </a:lnTo>
                <a:lnTo>
                  <a:pt x="50705" y="93600"/>
                </a:lnTo>
                <a:lnTo>
                  <a:pt x="50705" y="93600"/>
                </a:lnTo>
                <a:lnTo>
                  <a:pt x="50705" y="93600"/>
                </a:lnTo>
                <a:lnTo>
                  <a:pt x="50413" y="93600"/>
                </a:lnTo>
                <a:lnTo>
                  <a:pt x="50413" y="93600"/>
                </a:lnTo>
                <a:lnTo>
                  <a:pt x="50413" y="93600"/>
                </a:lnTo>
                <a:lnTo>
                  <a:pt x="50413" y="93600"/>
                </a:lnTo>
                <a:lnTo>
                  <a:pt x="50218" y="93600"/>
                </a:lnTo>
                <a:lnTo>
                  <a:pt x="50218" y="93600"/>
                </a:lnTo>
                <a:lnTo>
                  <a:pt x="50218" y="93600"/>
                </a:lnTo>
                <a:lnTo>
                  <a:pt x="50218" y="93600"/>
                </a:lnTo>
                <a:lnTo>
                  <a:pt x="50024" y="93600"/>
                </a:lnTo>
                <a:lnTo>
                  <a:pt x="50024" y="93600"/>
                </a:lnTo>
                <a:lnTo>
                  <a:pt x="50024" y="93600"/>
                </a:lnTo>
                <a:lnTo>
                  <a:pt x="49829" y="93600"/>
                </a:lnTo>
                <a:lnTo>
                  <a:pt x="49829" y="93600"/>
                </a:lnTo>
                <a:lnTo>
                  <a:pt x="49829" y="93600"/>
                </a:lnTo>
                <a:lnTo>
                  <a:pt x="49829" y="93600"/>
                </a:lnTo>
                <a:lnTo>
                  <a:pt x="49635" y="93600"/>
                </a:lnTo>
                <a:lnTo>
                  <a:pt x="49635" y="93600"/>
                </a:lnTo>
                <a:lnTo>
                  <a:pt x="49635" y="93600"/>
                </a:lnTo>
                <a:lnTo>
                  <a:pt x="49635" y="93600"/>
                </a:lnTo>
                <a:lnTo>
                  <a:pt x="49343" y="93600"/>
                </a:lnTo>
                <a:lnTo>
                  <a:pt x="49343" y="93600"/>
                </a:lnTo>
                <a:lnTo>
                  <a:pt x="49343" y="93600"/>
                </a:lnTo>
                <a:lnTo>
                  <a:pt x="49148" y="93600"/>
                </a:lnTo>
                <a:lnTo>
                  <a:pt x="49148" y="93600"/>
                </a:lnTo>
                <a:lnTo>
                  <a:pt x="49148" y="93600"/>
                </a:lnTo>
                <a:lnTo>
                  <a:pt x="49148" y="93600"/>
                </a:lnTo>
                <a:lnTo>
                  <a:pt x="48953" y="93600"/>
                </a:lnTo>
                <a:lnTo>
                  <a:pt x="48953" y="93600"/>
                </a:lnTo>
                <a:lnTo>
                  <a:pt x="48953" y="93600"/>
                </a:lnTo>
                <a:lnTo>
                  <a:pt x="48953" y="93600"/>
                </a:lnTo>
                <a:lnTo>
                  <a:pt x="48759" y="93600"/>
                </a:lnTo>
                <a:lnTo>
                  <a:pt x="48759" y="93600"/>
                </a:lnTo>
                <a:lnTo>
                  <a:pt x="48759" y="93600"/>
                </a:lnTo>
                <a:lnTo>
                  <a:pt x="48564" y="93600"/>
                </a:lnTo>
                <a:lnTo>
                  <a:pt x="48564" y="93600"/>
                </a:lnTo>
                <a:lnTo>
                  <a:pt x="48564" y="93600"/>
                </a:lnTo>
                <a:lnTo>
                  <a:pt x="48564" y="93600"/>
                </a:lnTo>
                <a:lnTo>
                  <a:pt x="48272" y="93600"/>
                </a:lnTo>
                <a:lnTo>
                  <a:pt x="48272" y="93600"/>
                </a:lnTo>
                <a:lnTo>
                  <a:pt x="48272" y="93600"/>
                </a:lnTo>
                <a:lnTo>
                  <a:pt x="48272" y="93600"/>
                </a:lnTo>
                <a:lnTo>
                  <a:pt x="48077" y="93600"/>
                </a:lnTo>
                <a:lnTo>
                  <a:pt x="48077" y="93600"/>
                </a:lnTo>
                <a:lnTo>
                  <a:pt x="48077" y="93600"/>
                </a:lnTo>
                <a:lnTo>
                  <a:pt x="47883" y="93600"/>
                </a:lnTo>
                <a:lnTo>
                  <a:pt x="47883" y="93600"/>
                </a:lnTo>
                <a:lnTo>
                  <a:pt x="47883" y="93600"/>
                </a:lnTo>
                <a:lnTo>
                  <a:pt x="47883" y="93600"/>
                </a:lnTo>
                <a:lnTo>
                  <a:pt x="47688" y="93600"/>
                </a:lnTo>
                <a:lnTo>
                  <a:pt x="47688" y="93600"/>
                </a:lnTo>
                <a:lnTo>
                  <a:pt x="47688" y="93600"/>
                </a:lnTo>
                <a:lnTo>
                  <a:pt x="47688" y="93600"/>
                </a:lnTo>
                <a:lnTo>
                  <a:pt x="47493" y="93600"/>
                </a:lnTo>
                <a:lnTo>
                  <a:pt x="47493" y="93600"/>
                </a:lnTo>
                <a:lnTo>
                  <a:pt x="47493" y="93600"/>
                </a:lnTo>
                <a:lnTo>
                  <a:pt x="47201" y="93600"/>
                </a:lnTo>
                <a:lnTo>
                  <a:pt x="47201" y="93600"/>
                </a:lnTo>
                <a:lnTo>
                  <a:pt x="47201" y="93600"/>
                </a:lnTo>
                <a:lnTo>
                  <a:pt x="47201" y="93600"/>
                </a:lnTo>
                <a:lnTo>
                  <a:pt x="47007" y="93600"/>
                </a:lnTo>
                <a:lnTo>
                  <a:pt x="47007" y="93600"/>
                </a:lnTo>
                <a:lnTo>
                  <a:pt x="47007" y="93600"/>
                </a:lnTo>
                <a:lnTo>
                  <a:pt x="47007" y="93600"/>
                </a:lnTo>
                <a:lnTo>
                  <a:pt x="46812" y="93600"/>
                </a:lnTo>
                <a:lnTo>
                  <a:pt x="46812" y="93600"/>
                </a:lnTo>
                <a:lnTo>
                  <a:pt x="46812" y="93600"/>
                </a:lnTo>
                <a:lnTo>
                  <a:pt x="46618" y="93600"/>
                </a:lnTo>
                <a:lnTo>
                  <a:pt x="46618" y="93600"/>
                </a:lnTo>
                <a:lnTo>
                  <a:pt x="46618" y="93600"/>
                </a:lnTo>
                <a:lnTo>
                  <a:pt x="46618" y="93600"/>
                </a:lnTo>
                <a:lnTo>
                  <a:pt x="46423" y="93600"/>
                </a:lnTo>
                <a:lnTo>
                  <a:pt x="46423" y="93600"/>
                </a:lnTo>
                <a:lnTo>
                  <a:pt x="46423" y="93600"/>
                </a:lnTo>
                <a:lnTo>
                  <a:pt x="46423" y="93600"/>
                </a:lnTo>
                <a:lnTo>
                  <a:pt x="46131" y="93600"/>
                </a:lnTo>
                <a:lnTo>
                  <a:pt x="46131" y="93600"/>
                </a:lnTo>
                <a:lnTo>
                  <a:pt x="46131" y="93600"/>
                </a:lnTo>
                <a:lnTo>
                  <a:pt x="45936" y="93600"/>
                </a:lnTo>
                <a:lnTo>
                  <a:pt x="45936" y="93600"/>
                </a:lnTo>
                <a:lnTo>
                  <a:pt x="45936" y="93600"/>
                </a:lnTo>
                <a:lnTo>
                  <a:pt x="45936" y="93600"/>
                </a:lnTo>
                <a:lnTo>
                  <a:pt x="45742" y="93600"/>
                </a:lnTo>
                <a:lnTo>
                  <a:pt x="45742" y="93600"/>
                </a:lnTo>
                <a:lnTo>
                  <a:pt x="45742" y="93600"/>
                </a:lnTo>
                <a:lnTo>
                  <a:pt x="45742" y="93600"/>
                </a:lnTo>
                <a:lnTo>
                  <a:pt x="45547" y="93600"/>
                </a:lnTo>
                <a:lnTo>
                  <a:pt x="45547" y="93600"/>
                </a:lnTo>
                <a:lnTo>
                  <a:pt x="45547" y="93600"/>
                </a:lnTo>
                <a:lnTo>
                  <a:pt x="45352" y="93600"/>
                </a:lnTo>
                <a:lnTo>
                  <a:pt x="45352" y="93600"/>
                </a:lnTo>
                <a:lnTo>
                  <a:pt x="45352" y="93600"/>
                </a:lnTo>
                <a:lnTo>
                  <a:pt x="45352" y="93600"/>
                </a:lnTo>
                <a:lnTo>
                  <a:pt x="45060" y="93600"/>
                </a:lnTo>
                <a:lnTo>
                  <a:pt x="45060" y="93600"/>
                </a:lnTo>
                <a:lnTo>
                  <a:pt x="45060" y="93600"/>
                </a:lnTo>
                <a:lnTo>
                  <a:pt x="45060" y="93600"/>
                </a:lnTo>
                <a:lnTo>
                  <a:pt x="44866" y="93600"/>
                </a:lnTo>
                <a:lnTo>
                  <a:pt x="44866" y="93600"/>
                </a:lnTo>
                <a:lnTo>
                  <a:pt x="44866" y="93600"/>
                </a:lnTo>
                <a:lnTo>
                  <a:pt x="44671" y="93600"/>
                </a:lnTo>
                <a:lnTo>
                  <a:pt x="44671" y="93600"/>
                </a:lnTo>
                <a:lnTo>
                  <a:pt x="44671" y="93600"/>
                </a:lnTo>
                <a:lnTo>
                  <a:pt x="44671" y="93600"/>
                </a:lnTo>
                <a:lnTo>
                  <a:pt x="44476" y="93600"/>
                </a:lnTo>
                <a:lnTo>
                  <a:pt x="44476" y="93600"/>
                </a:lnTo>
                <a:lnTo>
                  <a:pt x="44476" y="93600"/>
                </a:lnTo>
                <a:lnTo>
                  <a:pt x="44282" y="93600"/>
                </a:lnTo>
                <a:lnTo>
                  <a:pt x="44282" y="93600"/>
                </a:lnTo>
                <a:lnTo>
                  <a:pt x="44282" y="93600"/>
                </a:lnTo>
                <a:lnTo>
                  <a:pt x="44282" y="93600"/>
                </a:lnTo>
                <a:lnTo>
                  <a:pt x="43990" y="93600"/>
                </a:lnTo>
                <a:lnTo>
                  <a:pt x="43990" y="93600"/>
                </a:lnTo>
                <a:lnTo>
                  <a:pt x="43990" y="93600"/>
                </a:lnTo>
                <a:lnTo>
                  <a:pt x="43990" y="93600"/>
                </a:lnTo>
                <a:lnTo>
                  <a:pt x="43795" y="93600"/>
                </a:lnTo>
                <a:lnTo>
                  <a:pt x="43795" y="93600"/>
                </a:lnTo>
                <a:lnTo>
                  <a:pt x="43795" y="93600"/>
                </a:lnTo>
                <a:lnTo>
                  <a:pt x="43600" y="93600"/>
                </a:lnTo>
                <a:lnTo>
                  <a:pt x="43600" y="93600"/>
                </a:lnTo>
                <a:lnTo>
                  <a:pt x="43600" y="93600"/>
                </a:lnTo>
                <a:lnTo>
                  <a:pt x="43600" y="93600"/>
                </a:lnTo>
                <a:lnTo>
                  <a:pt x="43406" y="93600"/>
                </a:lnTo>
                <a:lnTo>
                  <a:pt x="43406" y="93600"/>
                </a:lnTo>
                <a:lnTo>
                  <a:pt x="43406" y="93600"/>
                </a:lnTo>
                <a:lnTo>
                  <a:pt x="43406" y="93600"/>
                </a:lnTo>
                <a:lnTo>
                  <a:pt x="43211" y="93600"/>
                </a:lnTo>
                <a:lnTo>
                  <a:pt x="43211" y="93600"/>
                </a:lnTo>
                <a:lnTo>
                  <a:pt x="43211" y="93600"/>
                </a:lnTo>
                <a:lnTo>
                  <a:pt x="42919" y="93600"/>
                </a:lnTo>
                <a:lnTo>
                  <a:pt x="42919" y="93600"/>
                </a:lnTo>
                <a:lnTo>
                  <a:pt x="42919" y="93600"/>
                </a:lnTo>
                <a:lnTo>
                  <a:pt x="42919" y="93600"/>
                </a:lnTo>
                <a:lnTo>
                  <a:pt x="42725" y="93600"/>
                </a:lnTo>
                <a:lnTo>
                  <a:pt x="42725" y="93600"/>
                </a:lnTo>
                <a:lnTo>
                  <a:pt x="42725" y="93600"/>
                </a:lnTo>
                <a:lnTo>
                  <a:pt x="42725" y="93600"/>
                </a:lnTo>
                <a:lnTo>
                  <a:pt x="42530" y="93600"/>
                </a:lnTo>
                <a:lnTo>
                  <a:pt x="42530" y="93600"/>
                </a:lnTo>
                <a:lnTo>
                  <a:pt x="42530" y="93600"/>
                </a:lnTo>
                <a:lnTo>
                  <a:pt x="42335" y="93600"/>
                </a:lnTo>
                <a:lnTo>
                  <a:pt x="42335" y="93600"/>
                </a:lnTo>
                <a:lnTo>
                  <a:pt x="42335" y="93600"/>
                </a:lnTo>
                <a:lnTo>
                  <a:pt x="42335" y="93600"/>
                </a:lnTo>
                <a:lnTo>
                  <a:pt x="42141" y="93600"/>
                </a:lnTo>
                <a:lnTo>
                  <a:pt x="42141" y="93600"/>
                </a:lnTo>
                <a:lnTo>
                  <a:pt x="42141" y="93600"/>
                </a:lnTo>
                <a:lnTo>
                  <a:pt x="42141" y="93600"/>
                </a:lnTo>
                <a:lnTo>
                  <a:pt x="41849" y="93600"/>
                </a:lnTo>
                <a:lnTo>
                  <a:pt x="41849" y="93600"/>
                </a:lnTo>
                <a:lnTo>
                  <a:pt x="41849" y="93600"/>
                </a:lnTo>
                <a:lnTo>
                  <a:pt x="41654" y="93600"/>
                </a:lnTo>
                <a:lnTo>
                  <a:pt x="41654" y="93600"/>
                </a:lnTo>
                <a:lnTo>
                  <a:pt x="41654" y="93600"/>
                </a:lnTo>
                <a:lnTo>
                  <a:pt x="41654" y="93600"/>
                </a:lnTo>
                <a:lnTo>
                  <a:pt x="41459" y="93600"/>
                </a:lnTo>
                <a:lnTo>
                  <a:pt x="41459" y="93600"/>
                </a:lnTo>
                <a:lnTo>
                  <a:pt x="41459" y="93600"/>
                </a:lnTo>
                <a:lnTo>
                  <a:pt x="41459" y="93600"/>
                </a:lnTo>
                <a:lnTo>
                  <a:pt x="41265" y="93600"/>
                </a:lnTo>
                <a:lnTo>
                  <a:pt x="41265" y="93600"/>
                </a:lnTo>
                <a:lnTo>
                  <a:pt x="41265" y="93600"/>
                </a:lnTo>
                <a:lnTo>
                  <a:pt x="41070" y="93600"/>
                </a:lnTo>
                <a:lnTo>
                  <a:pt x="41070" y="93600"/>
                </a:lnTo>
                <a:lnTo>
                  <a:pt x="41070" y="93600"/>
                </a:lnTo>
                <a:lnTo>
                  <a:pt x="41070" y="93600"/>
                </a:lnTo>
                <a:lnTo>
                  <a:pt x="40778" y="93600"/>
                </a:lnTo>
                <a:lnTo>
                  <a:pt x="40778" y="93600"/>
                </a:lnTo>
                <a:lnTo>
                  <a:pt x="40778" y="93600"/>
                </a:lnTo>
                <a:lnTo>
                  <a:pt x="40778" y="93600"/>
                </a:lnTo>
                <a:lnTo>
                  <a:pt x="40583" y="93600"/>
                </a:lnTo>
                <a:lnTo>
                  <a:pt x="40583" y="93600"/>
                </a:lnTo>
                <a:lnTo>
                  <a:pt x="40583" y="93600"/>
                </a:lnTo>
                <a:lnTo>
                  <a:pt x="40389" y="93600"/>
                </a:lnTo>
                <a:lnTo>
                  <a:pt x="40389" y="93600"/>
                </a:lnTo>
                <a:lnTo>
                  <a:pt x="40389" y="93600"/>
                </a:lnTo>
                <a:lnTo>
                  <a:pt x="40389" y="93600"/>
                </a:lnTo>
                <a:lnTo>
                  <a:pt x="40194" y="93600"/>
                </a:lnTo>
                <a:lnTo>
                  <a:pt x="40194" y="93600"/>
                </a:lnTo>
                <a:lnTo>
                  <a:pt x="40194" y="93600"/>
                </a:lnTo>
                <a:lnTo>
                  <a:pt x="40194" y="93600"/>
                </a:lnTo>
                <a:lnTo>
                  <a:pt x="40000" y="93600"/>
                </a:lnTo>
                <a:lnTo>
                  <a:pt x="40000" y="93600"/>
                </a:lnTo>
                <a:lnTo>
                  <a:pt x="40000" y="93600"/>
                </a:lnTo>
                <a:lnTo>
                  <a:pt x="39708" y="93600"/>
                </a:lnTo>
                <a:lnTo>
                  <a:pt x="39708" y="93600"/>
                </a:lnTo>
                <a:lnTo>
                  <a:pt x="39708" y="93600"/>
                </a:lnTo>
                <a:lnTo>
                  <a:pt x="39708" y="93600"/>
                </a:lnTo>
                <a:lnTo>
                  <a:pt x="39513" y="93600"/>
                </a:lnTo>
                <a:lnTo>
                  <a:pt x="39513" y="93600"/>
                </a:lnTo>
                <a:lnTo>
                  <a:pt x="39513" y="93600"/>
                </a:lnTo>
                <a:lnTo>
                  <a:pt x="39513" y="93600"/>
                </a:lnTo>
                <a:lnTo>
                  <a:pt x="39318" y="93600"/>
                </a:lnTo>
                <a:lnTo>
                  <a:pt x="39318" y="93600"/>
                </a:lnTo>
                <a:lnTo>
                  <a:pt x="39318" y="93600"/>
                </a:lnTo>
                <a:lnTo>
                  <a:pt x="39124" y="93600"/>
                </a:lnTo>
                <a:lnTo>
                  <a:pt x="39124" y="93600"/>
                </a:lnTo>
                <a:lnTo>
                  <a:pt x="39124" y="93600"/>
                </a:lnTo>
                <a:lnTo>
                  <a:pt x="39124" y="93600"/>
                </a:lnTo>
                <a:lnTo>
                  <a:pt x="38929" y="93600"/>
                </a:lnTo>
                <a:lnTo>
                  <a:pt x="38929" y="93600"/>
                </a:lnTo>
                <a:lnTo>
                  <a:pt x="38929" y="93600"/>
                </a:lnTo>
                <a:lnTo>
                  <a:pt x="38929" y="93600"/>
                </a:lnTo>
                <a:lnTo>
                  <a:pt x="38637" y="93600"/>
                </a:lnTo>
                <a:lnTo>
                  <a:pt x="38637" y="93600"/>
                </a:lnTo>
                <a:lnTo>
                  <a:pt x="38637" y="93600"/>
                </a:lnTo>
                <a:lnTo>
                  <a:pt x="38442" y="93600"/>
                </a:lnTo>
                <a:lnTo>
                  <a:pt x="38442" y="93600"/>
                </a:lnTo>
                <a:lnTo>
                  <a:pt x="38442" y="93600"/>
                </a:lnTo>
                <a:lnTo>
                  <a:pt x="38442" y="93600"/>
                </a:lnTo>
                <a:lnTo>
                  <a:pt x="38248" y="93600"/>
                </a:lnTo>
                <a:lnTo>
                  <a:pt x="38248" y="93600"/>
                </a:lnTo>
                <a:lnTo>
                  <a:pt x="38248" y="93600"/>
                </a:lnTo>
                <a:lnTo>
                  <a:pt x="38248" y="93600"/>
                </a:lnTo>
                <a:lnTo>
                  <a:pt x="38053" y="93600"/>
                </a:lnTo>
                <a:lnTo>
                  <a:pt x="38053" y="93600"/>
                </a:lnTo>
                <a:lnTo>
                  <a:pt x="38053" y="93600"/>
                </a:lnTo>
                <a:lnTo>
                  <a:pt x="37858" y="93600"/>
                </a:lnTo>
                <a:lnTo>
                  <a:pt x="37858" y="93600"/>
                </a:lnTo>
                <a:lnTo>
                  <a:pt x="37858" y="93600"/>
                </a:lnTo>
                <a:lnTo>
                  <a:pt x="37858" y="93600"/>
                </a:lnTo>
                <a:lnTo>
                  <a:pt x="37566" y="93600"/>
                </a:lnTo>
                <a:lnTo>
                  <a:pt x="37566" y="93600"/>
                </a:lnTo>
                <a:lnTo>
                  <a:pt x="37566" y="93600"/>
                </a:lnTo>
                <a:lnTo>
                  <a:pt x="37566" y="93600"/>
                </a:lnTo>
                <a:lnTo>
                  <a:pt x="37372" y="93600"/>
                </a:lnTo>
                <a:lnTo>
                  <a:pt x="37372" y="93600"/>
                </a:lnTo>
                <a:lnTo>
                  <a:pt x="37372" y="93600"/>
                </a:lnTo>
                <a:lnTo>
                  <a:pt x="37177" y="93600"/>
                </a:lnTo>
                <a:lnTo>
                  <a:pt x="37177" y="93600"/>
                </a:lnTo>
                <a:lnTo>
                  <a:pt x="37177" y="93600"/>
                </a:lnTo>
                <a:lnTo>
                  <a:pt x="37177" y="93600"/>
                </a:lnTo>
                <a:lnTo>
                  <a:pt x="36982" y="93600"/>
                </a:lnTo>
                <a:lnTo>
                  <a:pt x="36982" y="93600"/>
                </a:lnTo>
                <a:lnTo>
                  <a:pt x="36982" y="93600"/>
                </a:lnTo>
                <a:lnTo>
                  <a:pt x="36788" y="93600"/>
                </a:lnTo>
                <a:lnTo>
                  <a:pt x="36788" y="93600"/>
                </a:lnTo>
                <a:lnTo>
                  <a:pt x="36788" y="93600"/>
                </a:lnTo>
                <a:lnTo>
                  <a:pt x="36788" y="93600"/>
                </a:lnTo>
                <a:lnTo>
                  <a:pt x="36496" y="93600"/>
                </a:lnTo>
                <a:lnTo>
                  <a:pt x="36496" y="93600"/>
                </a:lnTo>
                <a:lnTo>
                  <a:pt x="36496" y="93600"/>
                </a:lnTo>
                <a:lnTo>
                  <a:pt x="36496" y="93600"/>
                </a:lnTo>
                <a:lnTo>
                  <a:pt x="36301" y="93600"/>
                </a:lnTo>
                <a:lnTo>
                  <a:pt x="36301" y="93600"/>
                </a:lnTo>
                <a:lnTo>
                  <a:pt x="36301" y="93600"/>
                </a:lnTo>
                <a:lnTo>
                  <a:pt x="36107" y="93600"/>
                </a:lnTo>
                <a:lnTo>
                  <a:pt x="36107" y="93600"/>
                </a:lnTo>
                <a:lnTo>
                  <a:pt x="36107" y="93600"/>
                </a:lnTo>
                <a:lnTo>
                  <a:pt x="36107" y="93600"/>
                </a:lnTo>
                <a:lnTo>
                  <a:pt x="35912" y="93600"/>
                </a:lnTo>
                <a:lnTo>
                  <a:pt x="35912" y="93600"/>
                </a:lnTo>
                <a:lnTo>
                  <a:pt x="35912" y="93600"/>
                </a:lnTo>
                <a:lnTo>
                  <a:pt x="35912" y="93600"/>
                </a:lnTo>
                <a:lnTo>
                  <a:pt x="35717" y="93600"/>
                </a:lnTo>
                <a:lnTo>
                  <a:pt x="35717" y="93600"/>
                </a:lnTo>
                <a:lnTo>
                  <a:pt x="35717" y="93600"/>
                </a:lnTo>
                <a:lnTo>
                  <a:pt x="35425" y="93600"/>
                </a:lnTo>
                <a:lnTo>
                  <a:pt x="35425" y="93600"/>
                </a:lnTo>
                <a:lnTo>
                  <a:pt x="35425" y="93600"/>
                </a:lnTo>
                <a:lnTo>
                  <a:pt x="35425" y="93600"/>
                </a:lnTo>
                <a:lnTo>
                  <a:pt x="35231" y="93600"/>
                </a:lnTo>
                <a:lnTo>
                  <a:pt x="35231" y="93600"/>
                </a:lnTo>
                <a:lnTo>
                  <a:pt x="35231" y="93600"/>
                </a:lnTo>
                <a:lnTo>
                  <a:pt x="35231" y="93600"/>
                </a:lnTo>
                <a:lnTo>
                  <a:pt x="35036" y="93600"/>
                </a:lnTo>
                <a:lnTo>
                  <a:pt x="35036" y="93600"/>
                </a:lnTo>
                <a:lnTo>
                  <a:pt x="35036" y="93600"/>
                </a:lnTo>
                <a:lnTo>
                  <a:pt x="34841" y="93600"/>
                </a:lnTo>
                <a:lnTo>
                  <a:pt x="34841" y="93600"/>
                </a:lnTo>
                <a:lnTo>
                  <a:pt x="34841" y="93600"/>
                </a:lnTo>
                <a:lnTo>
                  <a:pt x="34841" y="93600"/>
                </a:lnTo>
                <a:lnTo>
                  <a:pt x="34647" y="93600"/>
                </a:lnTo>
                <a:lnTo>
                  <a:pt x="34647" y="93600"/>
                </a:lnTo>
                <a:lnTo>
                  <a:pt x="34647" y="93600"/>
                </a:lnTo>
                <a:lnTo>
                  <a:pt x="34647" y="93600"/>
                </a:lnTo>
                <a:lnTo>
                  <a:pt x="34452" y="93600"/>
                </a:lnTo>
                <a:lnTo>
                  <a:pt x="34452" y="93600"/>
                </a:lnTo>
                <a:lnTo>
                  <a:pt x="34452" y="93600"/>
                </a:lnTo>
                <a:lnTo>
                  <a:pt x="34160" y="93600"/>
                </a:lnTo>
                <a:lnTo>
                  <a:pt x="34160" y="93600"/>
                </a:lnTo>
                <a:lnTo>
                  <a:pt x="34160" y="93600"/>
                </a:lnTo>
                <a:lnTo>
                  <a:pt x="34160" y="93600"/>
                </a:lnTo>
                <a:lnTo>
                  <a:pt x="33965" y="93600"/>
                </a:lnTo>
                <a:lnTo>
                  <a:pt x="33965" y="93600"/>
                </a:lnTo>
                <a:lnTo>
                  <a:pt x="33965" y="93600"/>
                </a:lnTo>
                <a:lnTo>
                  <a:pt x="33965" y="93600"/>
                </a:lnTo>
                <a:lnTo>
                  <a:pt x="33771" y="93600"/>
                </a:lnTo>
                <a:lnTo>
                  <a:pt x="33771" y="93600"/>
                </a:lnTo>
                <a:lnTo>
                  <a:pt x="33771" y="93600"/>
                </a:lnTo>
                <a:lnTo>
                  <a:pt x="33576" y="93600"/>
                </a:lnTo>
                <a:lnTo>
                  <a:pt x="33576" y="93600"/>
                </a:lnTo>
                <a:lnTo>
                  <a:pt x="33576" y="93600"/>
                </a:lnTo>
                <a:lnTo>
                  <a:pt x="33576" y="93600"/>
                </a:lnTo>
                <a:lnTo>
                  <a:pt x="33381" y="93600"/>
                </a:lnTo>
                <a:lnTo>
                  <a:pt x="33381" y="93600"/>
                </a:lnTo>
                <a:lnTo>
                  <a:pt x="33381" y="93600"/>
                </a:lnTo>
                <a:lnTo>
                  <a:pt x="33381" y="93600"/>
                </a:lnTo>
                <a:lnTo>
                  <a:pt x="33090" y="93600"/>
                </a:lnTo>
                <a:lnTo>
                  <a:pt x="33090" y="93600"/>
                </a:lnTo>
                <a:lnTo>
                  <a:pt x="33090" y="93600"/>
                </a:lnTo>
                <a:lnTo>
                  <a:pt x="32895" y="93600"/>
                </a:lnTo>
                <a:lnTo>
                  <a:pt x="32895" y="93600"/>
                </a:lnTo>
                <a:lnTo>
                  <a:pt x="32895" y="93600"/>
                </a:lnTo>
                <a:lnTo>
                  <a:pt x="32895" y="93600"/>
                </a:lnTo>
                <a:lnTo>
                  <a:pt x="32700" y="93600"/>
                </a:lnTo>
                <a:lnTo>
                  <a:pt x="32700" y="93600"/>
                </a:lnTo>
                <a:lnTo>
                  <a:pt x="32700" y="93600"/>
                </a:lnTo>
                <a:lnTo>
                  <a:pt x="32700" y="93600"/>
                </a:lnTo>
                <a:lnTo>
                  <a:pt x="32506" y="93600"/>
                </a:lnTo>
                <a:lnTo>
                  <a:pt x="32506" y="93600"/>
                </a:lnTo>
                <a:lnTo>
                  <a:pt x="32506" y="93600"/>
                </a:lnTo>
                <a:lnTo>
                  <a:pt x="32311" y="93600"/>
                </a:lnTo>
                <a:lnTo>
                  <a:pt x="32311" y="93600"/>
                </a:lnTo>
                <a:lnTo>
                  <a:pt x="32311" y="93600"/>
                </a:lnTo>
                <a:lnTo>
                  <a:pt x="32311" y="93600"/>
                </a:lnTo>
                <a:lnTo>
                  <a:pt x="32019" y="93600"/>
                </a:lnTo>
                <a:lnTo>
                  <a:pt x="32019" y="93600"/>
                </a:lnTo>
                <a:lnTo>
                  <a:pt x="32019" y="93600"/>
                </a:lnTo>
                <a:lnTo>
                  <a:pt x="32019" y="93600"/>
                </a:lnTo>
                <a:lnTo>
                  <a:pt x="31824" y="93600"/>
                </a:lnTo>
                <a:lnTo>
                  <a:pt x="31824" y="93600"/>
                </a:lnTo>
                <a:lnTo>
                  <a:pt x="31824" y="93600"/>
                </a:lnTo>
                <a:lnTo>
                  <a:pt x="31630" y="93600"/>
                </a:lnTo>
                <a:lnTo>
                  <a:pt x="31630" y="93600"/>
                </a:lnTo>
                <a:lnTo>
                  <a:pt x="31630" y="93600"/>
                </a:lnTo>
                <a:lnTo>
                  <a:pt x="31630" y="93600"/>
                </a:lnTo>
                <a:lnTo>
                  <a:pt x="31435" y="93600"/>
                </a:lnTo>
                <a:lnTo>
                  <a:pt x="31435" y="93600"/>
                </a:lnTo>
                <a:lnTo>
                  <a:pt x="31435" y="93600"/>
                </a:lnTo>
                <a:lnTo>
                  <a:pt x="31435" y="93600"/>
                </a:lnTo>
                <a:lnTo>
                  <a:pt x="31240" y="93600"/>
                </a:lnTo>
                <a:lnTo>
                  <a:pt x="31240" y="93600"/>
                </a:lnTo>
                <a:lnTo>
                  <a:pt x="31240" y="93600"/>
                </a:lnTo>
                <a:lnTo>
                  <a:pt x="30948" y="93600"/>
                </a:lnTo>
                <a:lnTo>
                  <a:pt x="30948" y="93600"/>
                </a:lnTo>
                <a:lnTo>
                  <a:pt x="30948" y="93600"/>
                </a:lnTo>
                <a:lnTo>
                  <a:pt x="30948" y="93600"/>
                </a:lnTo>
                <a:lnTo>
                  <a:pt x="30754" y="93600"/>
                </a:lnTo>
                <a:lnTo>
                  <a:pt x="30754" y="93600"/>
                </a:lnTo>
                <a:lnTo>
                  <a:pt x="30754" y="93600"/>
                </a:lnTo>
                <a:lnTo>
                  <a:pt x="30754" y="93600"/>
                </a:lnTo>
                <a:lnTo>
                  <a:pt x="30559" y="93600"/>
                </a:lnTo>
                <a:lnTo>
                  <a:pt x="30559" y="93600"/>
                </a:lnTo>
                <a:lnTo>
                  <a:pt x="30559" y="93600"/>
                </a:lnTo>
                <a:lnTo>
                  <a:pt x="30364" y="93600"/>
                </a:lnTo>
                <a:lnTo>
                  <a:pt x="30364" y="93600"/>
                </a:lnTo>
                <a:lnTo>
                  <a:pt x="30364" y="93600"/>
                </a:lnTo>
                <a:lnTo>
                  <a:pt x="30364" y="93600"/>
                </a:lnTo>
                <a:lnTo>
                  <a:pt x="30170" y="93600"/>
                </a:lnTo>
                <a:lnTo>
                  <a:pt x="30170" y="93600"/>
                </a:lnTo>
                <a:lnTo>
                  <a:pt x="30170" y="93600"/>
                </a:lnTo>
                <a:lnTo>
                  <a:pt x="29878" y="93600"/>
                </a:lnTo>
                <a:lnTo>
                  <a:pt x="29878" y="93600"/>
                </a:lnTo>
                <a:lnTo>
                  <a:pt x="29878" y="93600"/>
                </a:lnTo>
                <a:lnTo>
                  <a:pt x="29878" y="93600"/>
                </a:lnTo>
                <a:lnTo>
                  <a:pt x="29683" y="93600"/>
                </a:lnTo>
                <a:lnTo>
                  <a:pt x="29683" y="93600"/>
                </a:lnTo>
                <a:lnTo>
                  <a:pt x="29683" y="93600"/>
                </a:lnTo>
                <a:lnTo>
                  <a:pt x="29683" y="93600"/>
                </a:lnTo>
                <a:lnTo>
                  <a:pt x="29489" y="93600"/>
                </a:lnTo>
                <a:lnTo>
                  <a:pt x="29489" y="93600"/>
                </a:lnTo>
                <a:lnTo>
                  <a:pt x="29489" y="93600"/>
                </a:lnTo>
                <a:lnTo>
                  <a:pt x="29294" y="93600"/>
                </a:lnTo>
                <a:lnTo>
                  <a:pt x="29294" y="93600"/>
                </a:lnTo>
                <a:lnTo>
                  <a:pt x="29294" y="93600"/>
                </a:lnTo>
                <a:lnTo>
                  <a:pt x="29294" y="93600"/>
                </a:lnTo>
                <a:lnTo>
                  <a:pt x="29099" y="93600"/>
                </a:lnTo>
                <a:lnTo>
                  <a:pt x="29099" y="93600"/>
                </a:lnTo>
                <a:lnTo>
                  <a:pt x="29099" y="93600"/>
                </a:lnTo>
                <a:lnTo>
                  <a:pt x="29099" y="93600"/>
                </a:lnTo>
                <a:lnTo>
                  <a:pt x="28807" y="93600"/>
                </a:lnTo>
                <a:lnTo>
                  <a:pt x="28807" y="93600"/>
                </a:lnTo>
                <a:lnTo>
                  <a:pt x="28807" y="93600"/>
                </a:lnTo>
                <a:lnTo>
                  <a:pt x="28613" y="93600"/>
                </a:lnTo>
                <a:lnTo>
                  <a:pt x="28613" y="93600"/>
                </a:lnTo>
                <a:lnTo>
                  <a:pt x="28613" y="93600"/>
                </a:lnTo>
                <a:lnTo>
                  <a:pt x="28613" y="93600"/>
                </a:lnTo>
                <a:lnTo>
                  <a:pt x="28418" y="93600"/>
                </a:lnTo>
                <a:lnTo>
                  <a:pt x="28418" y="93600"/>
                </a:lnTo>
                <a:lnTo>
                  <a:pt x="28418" y="93600"/>
                </a:lnTo>
                <a:lnTo>
                  <a:pt x="28418" y="93600"/>
                </a:lnTo>
                <a:lnTo>
                  <a:pt x="28223" y="93600"/>
                </a:lnTo>
                <a:lnTo>
                  <a:pt x="28223" y="93600"/>
                </a:lnTo>
                <a:lnTo>
                  <a:pt x="28223" y="93600"/>
                </a:lnTo>
                <a:lnTo>
                  <a:pt x="28029" y="93600"/>
                </a:lnTo>
                <a:lnTo>
                  <a:pt x="28029" y="93600"/>
                </a:lnTo>
                <a:lnTo>
                  <a:pt x="28029" y="93600"/>
                </a:lnTo>
                <a:lnTo>
                  <a:pt x="28029" y="93600"/>
                </a:lnTo>
                <a:lnTo>
                  <a:pt x="27737" y="93600"/>
                </a:lnTo>
                <a:lnTo>
                  <a:pt x="27737" y="93600"/>
                </a:lnTo>
                <a:lnTo>
                  <a:pt x="27737" y="93600"/>
                </a:lnTo>
                <a:lnTo>
                  <a:pt x="27737" y="93600"/>
                </a:lnTo>
                <a:lnTo>
                  <a:pt x="27542" y="93600"/>
                </a:lnTo>
                <a:lnTo>
                  <a:pt x="27542" y="93600"/>
                </a:lnTo>
                <a:lnTo>
                  <a:pt x="27542" y="93600"/>
                </a:lnTo>
                <a:lnTo>
                  <a:pt x="27347" y="93600"/>
                </a:lnTo>
                <a:lnTo>
                  <a:pt x="27347" y="93600"/>
                </a:lnTo>
                <a:lnTo>
                  <a:pt x="27347" y="93600"/>
                </a:lnTo>
                <a:lnTo>
                  <a:pt x="27347" y="93600"/>
                </a:lnTo>
                <a:lnTo>
                  <a:pt x="27153" y="93600"/>
                </a:lnTo>
                <a:lnTo>
                  <a:pt x="27153" y="93600"/>
                </a:lnTo>
                <a:lnTo>
                  <a:pt x="27153" y="93600"/>
                </a:lnTo>
                <a:lnTo>
                  <a:pt x="27153" y="93600"/>
                </a:lnTo>
                <a:lnTo>
                  <a:pt x="26958" y="93600"/>
                </a:lnTo>
                <a:lnTo>
                  <a:pt x="26958" y="93600"/>
                </a:lnTo>
                <a:lnTo>
                  <a:pt x="26958" y="93600"/>
                </a:lnTo>
                <a:lnTo>
                  <a:pt x="26666" y="93600"/>
                </a:lnTo>
                <a:lnTo>
                  <a:pt x="26666" y="93600"/>
                </a:lnTo>
                <a:lnTo>
                  <a:pt x="26666" y="93600"/>
                </a:lnTo>
                <a:lnTo>
                  <a:pt x="26666" y="93600"/>
                </a:lnTo>
                <a:lnTo>
                  <a:pt x="26472" y="93600"/>
                </a:lnTo>
                <a:lnTo>
                  <a:pt x="26472" y="93600"/>
                </a:lnTo>
                <a:lnTo>
                  <a:pt x="26472" y="93600"/>
                </a:lnTo>
                <a:lnTo>
                  <a:pt x="26472" y="93600"/>
                </a:lnTo>
                <a:lnTo>
                  <a:pt x="26277" y="93600"/>
                </a:lnTo>
                <a:lnTo>
                  <a:pt x="26277" y="93600"/>
                </a:lnTo>
                <a:lnTo>
                  <a:pt x="26277" y="93600"/>
                </a:lnTo>
                <a:lnTo>
                  <a:pt x="26082" y="93600"/>
                </a:lnTo>
                <a:lnTo>
                  <a:pt x="26082" y="93600"/>
                </a:lnTo>
                <a:lnTo>
                  <a:pt x="26082" y="93600"/>
                </a:lnTo>
                <a:lnTo>
                  <a:pt x="26082" y="93600"/>
                </a:lnTo>
                <a:lnTo>
                  <a:pt x="25888" y="93600"/>
                </a:lnTo>
                <a:lnTo>
                  <a:pt x="25888" y="93600"/>
                </a:lnTo>
                <a:lnTo>
                  <a:pt x="25888" y="93600"/>
                </a:lnTo>
                <a:lnTo>
                  <a:pt x="25888" y="93600"/>
                </a:lnTo>
                <a:lnTo>
                  <a:pt x="25596" y="93600"/>
                </a:lnTo>
                <a:lnTo>
                  <a:pt x="25596" y="93600"/>
                </a:lnTo>
                <a:lnTo>
                  <a:pt x="25596" y="93600"/>
                </a:lnTo>
                <a:lnTo>
                  <a:pt x="25401" y="93600"/>
                </a:lnTo>
                <a:lnTo>
                  <a:pt x="25401" y="93600"/>
                </a:lnTo>
                <a:lnTo>
                  <a:pt x="25401" y="94036"/>
                </a:lnTo>
                <a:lnTo>
                  <a:pt x="25401" y="94036"/>
                </a:lnTo>
                <a:lnTo>
                  <a:pt x="25401" y="94036"/>
                </a:lnTo>
                <a:lnTo>
                  <a:pt x="25401" y="94036"/>
                </a:lnTo>
                <a:lnTo>
                  <a:pt x="25401" y="94036"/>
                </a:lnTo>
                <a:lnTo>
                  <a:pt x="25596" y="94036"/>
                </a:lnTo>
                <a:lnTo>
                  <a:pt x="25596" y="94472"/>
                </a:lnTo>
                <a:lnTo>
                  <a:pt x="25596" y="94472"/>
                </a:lnTo>
                <a:lnTo>
                  <a:pt x="25596" y="94472"/>
                </a:lnTo>
                <a:lnTo>
                  <a:pt x="25401" y="94472"/>
                </a:lnTo>
                <a:lnTo>
                  <a:pt x="25401" y="94472"/>
                </a:lnTo>
                <a:lnTo>
                  <a:pt x="25401" y="94472"/>
                </a:lnTo>
                <a:lnTo>
                  <a:pt x="25401" y="94472"/>
                </a:lnTo>
                <a:lnTo>
                  <a:pt x="25401" y="94472"/>
                </a:lnTo>
                <a:lnTo>
                  <a:pt x="25401" y="94472"/>
                </a:lnTo>
                <a:lnTo>
                  <a:pt x="25206" y="94472"/>
                </a:lnTo>
                <a:lnTo>
                  <a:pt x="25206" y="94472"/>
                </a:lnTo>
                <a:lnTo>
                  <a:pt x="25206" y="94472"/>
                </a:lnTo>
                <a:lnTo>
                  <a:pt x="25206" y="94472"/>
                </a:lnTo>
                <a:lnTo>
                  <a:pt x="25206" y="94472"/>
                </a:lnTo>
                <a:lnTo>
                  <a:pt x="25206" y="94472"/>
                </a:lnTo>
                <a:lnTo>
                  <a:pt x="25206" y="94909"/>
                </a:lnTo>
                <a:lnTo>
                  <a:pt x="25012" y="94909"/>
                </a:lnTo>
                <a:lnTo>
                  <a:pt x="25012" y="94472"/>
                </a:lnTo>
                <a:lnTo>
                  <a:pt x="25012" y="94472"/>
                </a:lnTo>
                <a:lnTo>
                  <a:pt x="25012" y="94472"/>
                </a:lnTo>
                <a:lnTo>
                  <a:pt x="24817" y="94472"/>
                </a:lnTo>
                <a:lnTo>
                  <a:pt x="24817" y="94909"/>
                </a:lnTo>
                <a:lnTo>
                  <a:pt x="24817" y="94909"/>
                </a:lnTo>
                <a:lnTo>
                  <a:pt x="24817" y="94909"/>
                </a:lnTo>
                <a:lnTo>
                  <a:pt x="24817" y="95345"/>
                </a:lnTo>
                <a:lnTo>
                  <a:pt x="24817" y="95345"/>
                </a:lnTo>
                <a:lnTo>
                  <a:pt x="24817" y="94909"/>
                </a:lnTo>
                <a:lnTo>
                  <a:pt x="24817" y="94909"/>
                </a:lnTo>
                <a:lnTo>
                  <a:pt x="24817" y="95345"/>
                </a:lnTo>
                <a:lnTo>
                  <a:pt x="24817" y="95345"/>
                </a:lnTo>
                <a:lnTo>
                  <a:pt x="24817" y="95345"/>
                </a:lnTo>
                <a:lnTo>
                  <a:pt x="24817" y="95345"/>
                </a:lnTo>
                <a:lnTo>
                  <a:pt x="24817" y="95345"/>
                </a:lnTo>
                <a:lnTo>
                  <a:pt x="25012" y="95345"/>
                </a:lnTo>
                <a:lnTo>
                  <a:pt x="25012" y="96000"/>
                </a:lnTo>
                <a:lnTo>
                  <a:pt x="24817" y="96000"/>
                </a:lnTo>
                <a:lnTo>
                  <a:pt x="24817" y="96000"/>
                </a:lnTo>
                <a:lnTo>
                  <a:pt x="24817" y="96000"/>
                </a:lnTo>
                <a:lnTo>
                  <a:pt x="24817" y="96000"/>
                </a:lnTo>
                <a:lnTo>
                  <a:pt x="24817" y="96000"/>
                </a:lnTo>
                <a:lnTo>
                  <a:pt x="24525" y="96000"/>
                </a:lnTo>
                <a:lnTo>
                  <a:pt x="24525" y="96000"/>
                </a:lnTo>
                <a:lnTo>
                  <a:pt x="24525" y="96000"/>
                </a:lnTo>
                <a:lnTo>
                  <a:pt x="24525" y="96000"/>
                </a:lnTo>
                <a:lnTo>
                  <a:pt x="24525" y="96000"/>
                </a:lnTo>
                <a:lnTo>
                  <a:pt x="24525" y="96000"/>
                </a:lnTo>
                <a:lnTo>
                  <a:pt x="24525" y="96436"/>
                </a:lnTo>
                <a:lnTo>
                  <a:pt x="24525" y="96436"/>
                </a:lnTo>
                <a:lnTo>
                  <a:pt x="24330" y="96436"/>
                </a:lnTo>
                <a:lnTo>
                  <a:pt x="24330" y="96436"/>
                </a:lnTo>
                <a:lnTo>
                  <a:pt x="24330" y="96436"/>
                </a:lnTo>
                <a:lnTo>
                  <a:pt x="24136" y="96436"/>
                </a:lnTo>
                <a:lnTo>
                  <a:pt x="24136" y="96000"/>
                </a:lnTo>
                <a:lnTo>
                  <a:pt x="24136" y="96000"/>
                </a:lnTo>
                <a:lnTo>
                  <a:pt x="24136" y="96000"/>
                </a:lnTo>
                <a:lnTo>
                  <a:pt x="24136" y="96000"/>
                </a:lnTo>
                <a:lnTo>
                  <a:pt x="23941" y="96000"/>
                </a:lnTo>
                <a:lnTo>
                  <a:pt x="23941" y="96000"/>
                </a:lnTo>
                <a:lnTo>
                  <a:pt x="23941" y="96000"/>
                </a:lnTo>
                <a:lnTo>
                  <a:pt x="23941" y="96000"/>
                </a:lnTo>
                <a:lnTo>
                  <a:pt x="23941" y="96000"/>
                </a:lnTo>
                <a:lnTo>
                  <a:pt x="23746" y="96000"/>
                </a:lnTo>
                <a:lnTo>
                  <a:pt x="23746" y="96000"/>
                </a:lnTo>
                <a:lnTo>
                  <a:pt x="23746" y="96000"/>
                </a:lnTo>
                <a:lnTo>
                  <a:pt x="23746" y="96000"/>
                </a:lnTo>
                <a:lnTo>
                  <a:pt x="23454" y="96000"/>
                </a:lnTo>
                <a:lnTo>
                  <a:pt x="23454" y="96000"/>
                </a:lnTo>
                <a:lnTo>
                  <a:pt x="23454" y="95345"/>
                </a:lnTo>
                <a:lnTo>
                  <a:pt x="23454" y="95345"/>
                </a:lnTo>
                <a:lnTo>
                  <a:pt x="23454" y="95345"/>
                </a:lnTo>
                <a:lnTo>
                  <a:pt x="23260" y="95345"/>
                </a:lnTo>
                <a:lnTo>
                  <a:pt x="23260" y="95345"/>
                </a:lnTo>
                <a:lnTo>
                  <a:pt x="23260" y="95345"/>
                </a:lnTo>
                <a:lnTo>
                  <a:pt x="23260" y="95345"/>
                </a:lnTo>
                <a:lnTo>
                  <a:pt x="23260" y="95345"/>
                </a:lnTo>
                <a:lnTo>
                  <a:pt x="23065" y="95345"/>
                </a:lnTo>
                <a:lnTo>
                  <a:pt x="23065" y="95345"/>
                </a:lnTo>
                <a:lnTo>
                  <a:pt x="23065" y="95345"/>
                </a:lnTo>
                <a:lnTo>
                  <a:pt x="23065" y="95345"/>
                </a:lnTo>
                <a:lnTo>
                  <a:pt x="22871" y="95345"/>
                </a:lnTo>
                <a:lnTo>
                  <a:pt x="22871" y="95345"/>
                </a:lnTo>
                <a:lnTo>
                  <a:pt x="22871" y="95345"/>
                </a:lnTo>
                <a:lnTo>
                  <a:pt x="22871" y="94909"/>
                </a:lnTo>
                <a:lnTo>
                  <a:pt x="22871" y="94909"/>
                </a:lnTo>
                <a:lnTo>
                  <a:pt x="22676" y="94909"/>
                </a:lnTo>
                <a:lnTo>
                  <a:pt x="22676" y="94909"/>
                </a:lnTo>
                <a:lnTo>
                  <a:pt x="22676" y="94909"/>
                </a:lnTo>
                <a:lnTo>
                  <a:pt x="22676" y="94909"/>
                </a:lnTo>
                <a:lnTo>
                  <a:pt x="22676" y="94909"/>
                </a:lnTo>
                <a:lnTo>
                  <a:pt x="22384" y="94909"/>
                </a:lnTo>
                <a:lnTo>
                  <a:pt x="22384" y="94909"/>
                </a:lnTo>
                <a:lnTo>
                  <a:pt x="22384" y="94909"/>
                </a:lnTo>
                <a:lnTo>
                  <a:pt x="22384" y="94909"/>
                </a:lnTo>
                <a:lnTo>
                  <a:pt x="22384" y="94472"/>
                </a:lnTo>
                <a:lnTo>
                  <a:pt x="22189" y="94472"/>
                </a:lnTo>
                <a:lnTo>
                  <a:pt x="22189" y="94472"/>
                </a:lnTo>
                <a:lnTo>
                  <a:pt x="22189" y="94472"/>
                </a:lnTo>
                <a:lnTo>
                  <a:pt x="22189" y="94472"/>
                </a:lnTo>
                <a:lnTo>
                  <a:pt x="22189" y="94472"/>
                </a:lnTo>
                <a:lnTo>
                  <a:pt x="21995" y="94472"/>
                </a:lnTo>
                <a:lnTo>
                  <a:pt x="21995" y="94472"/>
                </a:lnTo>
                <a:lnTo>
                  <a:pt x="21995" y="94036"/>
                </a:lnTo>
                <a:lnTo>
                  <a:pt x="21995" y="94036"/>
                </a:lnTo>
                <a:lnTo>
                  <a:pt x="21995" y="94036"/>
                </a:lnTo>
                <a:lnTo>
                  <a:pt x="21995" y="94036"/>
                </a:lnTo>
                <a:lnTo>
                  <a:pt x="21995" y="94036"/>
                </a:lnTo>
                <a:lnTo>
                  <a:pt x="21800" y="94036"/>
                </a:lnTo>
                <a:lnTo>
                  <a:pt x="21800" y="94036"/>
                </a:lnTo>
                <a:lnTo>
                  <a:pt x="21800" y="94036"/>
                </a:lnTo>
                <a:lnTo>
                  <a:pt x="21800" y="94036"/>
                </a:lnTo>
                <a:lnTo>
                  <a:pt x="21800" y="94036"/>
                </a:lnTo>
                <a:lnTo>
                  <a:pt x="21800" y="94036"/>
                </a:lnTo>
                <a:lnTo>
                  <a:pt x="21800" y="94036"/>
                </a:lnTo>
                <a:lnTo>
                  <a:pt x="21605" y="94036"/>
                </a:lnTo>
                <a:lnTo>
                  <a:pt x="21605" y="94036"/>
                </a:lnTo>
                <a:lnTo>
                  <a:pt x="21605" y="94036"/>
                </a:lnTo>
                <a:lnTo>
                  <a:pt x="21605" y="94036"/>
                </a:lnTo>
                <a:lnTo>
                  <a:pt x="21605" y="94036"/>
                </a:lnTo>
                <a:lnTo>
                  <a:pt x="21605" y="94036"/>
                </a:lnTo>
                <a:lnTo>
                  <a:pt x="21605" y="93600"/>
                </a:lnTo>
                <a:lnTo>
                  <a:pt x="21313" y="93600"/>
                </a:lnTo>
                <a:lnTo>
                  <a:pt x="21313" y="93600"/>
                </a:lnTo>
                <a:lnTo>
                  <a:pt x="21313" y="93600"/>
                </a:lnTo>
                <a:lnTo>
                  <a:pt x="21313" y="93600"/>
                </a:lnTo>
                <a:lnTo>
                  <a:pt x="21119" y="93600"/>
                </a:lnTo>
                <a:lnTo>
                  <a:pt x="21119" y="93600"/>
                </a:lnTo>
                <a:lnTo>
                  <a:pt x="21119" y="93600"/>
                </a:lnTo>
                <a:lnTo>
                  <a:pt x="21119" y="93600"/>
                </a:lnTo>
                <a:lnTo>
                  <a:pt x="21119" y="92945"/>
                </a:lnTo>
                <a:lnTo>
                  <a:pt x="21119" y="92945"/>
                </a:lnTo>
                <a:lnTo>
                  <a:pt x="20924" y="92945"/>
                </a:lnTo>
                <a:lnTo>
                  <a:pt x="20924" y="92945"/>
                </a:lnTo>
                <a:lnTo>
                  <a:pt x="20924" y="92945"/>
                </a:lnTo>
                <a:lnTo>
                  <a:pt x="20924" y="92945"/>
                </a:lnTo>
                <a:lnTo>
                  <a:pt x="20924" y="92945"/>
                </a:lnTo>
                <a:lnTo>
                  <a:pt x="20924" y="92945"/>
                </a:lnTo>
                <a:lnTo>
                  <a:pt x="20924" y="92509"/>
                </a:lnTo>
                <a:lnTo>
                  <a:pt x="20729" y="92509"/>
                </a:lnTo>
                <a:lnTo>
                  <a:pt x="20729" y="92509"/>
                </a:lnTo>
                <a:lnTo>
                  <a:pt x="20729" y="92509"/>
                </a:lnTo>
                <a:lnTo>
                  <a:pt x="20729" y="92509"/>
                </a:lnTo>
                <a:lnTo>
                  <a:pt x="20729" y="92509"/>
                </a:lnTo>
                <a:lnTo>
                  <a:pt x="20535" y="92509"/>
                </a:lnTo>
                <a:lnTo>
                  <a:pt x="20535" y="92509"/>
                </a:lnTo>
                <a:lnTo>
                  <a:pt x="20535" y="92072"/>
                </a:lnTo>
                <a:lnTo>
                  <a:pt x="20535" y="92072"/>
                </a:lnTo>
                <a:lnTo>
                  <a:pt x="20535" y="92072"/>
                </a:lnTo>
                <a:lnTo>
                  <a:pt x="20535" y="92072"/>
                </a:lnTo>
                <a:lnTo>
                  <a:pt x="20243" y="92072"/>
                </a:lnTo>
                <a:lnTo>
                  <a:pt x="20243" y="92072"/>
                </a:lnTo>
                <a:lnTo>
                  <a:pt x="20243" y="92072"/>
                </a:lnTo>
                <a:lnTo>
                  <a:pt x="20243" y="92072"/>
                </a:lnTo>
                <a:lnTo>
                  <a:pt x="20243" y="92072"/>
                </a:lnTo>
                <a:lnTo>
                  <a:pt x="20243" y="92072"/>
                </a:lnTo>
                <a:lnTo>
                  <a:pt x="20243" y="92072"/>
                </a:lnTo>
                <a:lnTo>
                  <a:pt x="20243" y="91636"/>
                </a:lnTo>
                <a:lnTo>
                  <a:pt x="20243" y="91636"/>
                </a:lnTo>
                <a:lnTo>
                  <a:pt x="20243" y="91636"/>
                </a:lnTo>
                <a:lnTo>
                  <a:pt x="20048" y="91636"/>
                </a:lnTo>
                <a:lnTo>
                  <a:pt x="20048" y="91636"/>
                </a:lnTo>
                <a:lnTo>
                  <a:pt x="20048" y="91636"/>
                </a:lnTo>
                <a:lnTo>
                  <a:pt x="20048" y="91636"/>
                </a:lnTo>
                <a:lnTo>
                  <a:pt x="20048" y="91636"/>
                </a:lnTo>
                <a:lnTo>
                  <a:pt x="19854" y="91636"/>
                </a:lnTo>
                <a:lnTo>
                  <a:pt x="19854" y="91636"/>
                </a:lnTo>
                <a:lnTo>
                  <a:pt x="19854" y="91636"/>
                </a:lnTo>
                <a:lnTo>
                  <a:pt x="19854" y="91200"/>
                </a:lnTo>
                <a:lnTo>
                  <a:pt x="19854" y="91200"/>
                </a:lnTo>
                <a:lnTo>
                  <a:pt x="19854" y="91200"/>
                </a:lnTo>
                <a:lnTo>
                  <a:pt x="19659" y="91200"/>
                </a:lnTo>
                <a:lnTo>
                  <a:pt x="19659" y="91200"/>
                </a:lnTo>
                <a:lnTo>
                  <a:pt x="19659" y="91200"/>
                </a:lnTo>
                <a:lnTo>
                  <a:pt x="19659" y="91200"/>
                </a:lnTo>
                <a:lnTo>
                  <a:pt x="19659" y="90545"/>
                </a:lnTo>
                <a:lnTo>
                  <a:pt x="19659" y="90545"/>
                </a:lnTo>
                <a:lnTo>
                  <a:pt x="19659" y="90545"/>
                </a:lnTo>
                <a:lnTo>
                  <a:pt x="19659" y="90545"/>
                </a:lnTo>
                <a:lnTo>
                  <a:pt x="19659" y="90545"/>
                </a:lnTo>
                <a:lnTo>
                  <a:pt x="19464" y="90545"/>
                </a:lnTo>
                <a:lnTo>
                  <a:pt x="19464" y="90545"/>
                </a:lnTo>
                <a:lnTo>
                  <a:pt x="19464" y="90545"/>
                </a:lnTo>
                <a:lnTo>
                  <a:pt x="19464" y="90545"/>
                </a:lnTo>
                <a:lnTo>
                  <a:pt x="19464" y="90109"/>
                </a:lnTo>
                <a:lnTo>
                  <a:pt x="19172" y="90109"/>
                </a:lnTo>
                <a:lnTo>
                  <a:pt x="19172" y="90109"/>
                </a:lnTo>
                <a:lnTo>
                  <a:pt x="19172" y="90109"/>
                </a:lnTo>
                <a:lnTo>
                  <a:pt x="19172" y="90109"/>
                </a:lnTo>
                <a:lnTo>
                  <a:pt x="19172" y="90109"/>
                </a:lnTo>
                <a:lnTo>
                  <a:pt x="19172" y="90109"/>
                </a:lnTo>
                <a:lnTo>
                  <a:pt x="19172" y="89672"/>
                </a:lnTo>
                <a:lnTo>
                  <a:pt x="18978" y="89672"/>
                </a:lnTo>
                <a:lnTo>
                  <a:pt x="18978" y="89672"/>
                </a:lnTo>
                <a:lnTo>
                  <a:pt x="18978" y="90109"/>
                </a:lnTo>
                <a:lnTo>
                  <a:pt x="18978" y="90109"/>
                </a:lnTo>
                <a:lnTo>
                  <a:pt x="18978" y="89672"/>
                </a:lnTo>
                <a:lnTo>
                  <a:pt x="18978" y="89672"/>
                </a:lnTo>
                <a:lnTo>
                  <a:pt x="18978" y="89672"/>
                </a:lnTo>
                <a:lnTo>
                  <a:pt x="18978" y="89672"/>
                </a:lnTo>
                <a:lnTo>
                  <a:pt x="18783" y="89672"/>
                </a:lnTo>
                <a:lnTo>
                  <a:pt x="18783" y="89672"/>
                </a:lnTo>
                <a:lnTo>
                  <a:pt x="18783" y="89672"/>
                </a:lnTo>
                <a:lnTo>
                  <a:pt x="18588" y="89672"/>
                </a:lnTo>
                <a:lnTo>
                  <a:pt x="18588" y="89236"/>
                </a:lnTo>
                <a:lnTo>
                  <a:pt x="18588" y="89236"/>
                </a:lnTo>
                <a:lnTo>
                  <a:pt x="18588" y="89672"/>
                </a:lnTo>
                <a:lnTo>
                  <a:pt x="18588" y="89672"/>
                </a:lnTo>
                <a:lnTo>
                  <a:pt x="18588" y="89672"/>
                </a:lnTo>
                <a:lnTo>
                  <a:pt x="18394" y="89672"/>
                </a:lnTo>
                <a:lnTo>
                  <a:pt x="18394" y="89672"/>
                </a:lnTo>
                <a:lnTo>
                  <a:pt x="18394" y="89672"/>
                </a:lnTo>
                <a:lnTo>
                  <a:pt x="18394" y="89236"/>
                </a:lnTo>
                <a:lnTo>
                  <a:pt x="18394" y="89236"/>
                </a:lnTo>
                <a:lnTo>
                  <a:pt x="18394" y="89236"/>
                </a:lnTo>
                <a:lnTo>
                  <a:pt x="18394" y="89236"/>
                </a:lnTo>
                <a:lnTo>
                  <a:pt x="18394" y="89236"/>
                </a:lnTo>
                <a:lnTo>
                  <a:pt x="18588" y="89236"/>
                </a:lnTo>
                <a:lnTo>
                  <a:pt x="18588" y="89236"/>
                </a:lnTo>
                <a:lnTo>
                  <a:pt x="18394" y="89236"/>
                </a:lnTo>
                <a:lnTo>
                  <a:pt x="18394" y="89236"/>
                </a:lnTo>
                <a:lnTo>
                  <a:pt x="18394" y="88800"/>
                </a:lnTo>
                <a:lnTo>
                  <a:pt x="18394" y="88800"/>
                </a:lnTo>
                <a:lnTo>
                  <a:pt x="18394" y="88800"/>
                </a:lnTo>
                <a:lnTo>
                  <a:pt x="18102" y="88800"/>
                </a:lnTo>
                <a:lnTo>
                  <a:pt x="18102" y="88800"/>
                </a:lnTo>
                <a:lnTo>
                  <a:pt x="18102" y="88800"/>
                </a:lnTo>
                <a:lnTo>
                  <a:pt x="18102" y="88145"/>
                </a:lnTo>
                <a:lnTo>
                  <a:pt x="18102" y="88145"/>
                </a:lnTo>
                <a:lnTo>
                  <a:pt x="18102" y="88145"/>
                </a:lnTo>
                <a:lnTo>
                  <a:pt x="18102" y="88145"/>
                </a:lnTo>
                <a:lnTo>
                  <a:pt x="17907" y="88145"/>
                </a:lnTo>
                <a:lnTo>
                  <a:pt x="17907" y="88145"/>
                </a:lnTo>
                <a:lnTo>
                  <a:pt x="17907" y="88145"/>
                </a:lnTo>
                <a:lnTo>
                  <a:pt x="17907" y="88145"/>
                </a:lnTo>
                <a:lnTo>
                  <a:pt x="17907" y="88145"/>
                </a:lnTo>
                <a:lnTo>
                  <a:pt x="17907" y="87709"/>
                </a:lnTo>
                <a:lnTo>
                  <a:pt x="17907" y="87709"/>
                </a:lnTo>
                <a:lnTo>
                  <a:pt x="17712" y="87709"/>
                </a:lnTo>
                <a:lnTo>
                  <a:pt x="17712" y="87709"/>
                </a:lnTo>
                <a:lnTo>
                  <a:pt x="17712" y="87709"/>
                </a:lnTo>
                <a:lnTo>
                  <a:pt x="17712" y="87272"/>
                </a:lnTo>
                <a:lnTo>
                  <a:pt x="17712" y="87272"/>
                </a:lnTo>
                <a:lnTo>
                  <a:pt x="17712" y="87272"/>
                </a:lnTo>
                <a:lnTo>
                  <a:pt x="17712" y="87272"/>
                </a:lnTo>
                <a:lnTo>
                  <a:pt x="17712" y="87272"/>
                </a:lnTo>
                <a:lnTo>
                  <a:pt x="17518" y="87272"/>
                </a:lnTo>
                <a:lnTo>
                  <a:pt x="17518" y="86836"/>
                </a:lnTo>
                <a:lnTo>
                  <a:pt x="17518" y="86836"/>
                </a:lnTo>
                <a:lnTo>
                  <a:pt x="17712" y="86836"/>
                </a:lnTo>
                <a:lnTo>
                  <a:pt x="17712" y="86836"/>
                </a:lnTo>
                <a:lnTo>
                  <a:pt x="17712" y="86836"/>
                </a:lnTo>
                <a:lnTo>
                  <a:pt x="17712" y="86836"/>
                </a:lnTo>
                <a:lnTo>
                  <a:pt x="17907" y="86836"/>
                </a:lnTo>
                <a:lnTo>
                  <a:pt x="17907" y="86836"/>
                </a:lnTo>
                <a:lnTo>
                  <a:pt x="17907" y="86836"/>
                </a:lnTo>
                <a:lnTo>
                  <a:pt x="17907" y="86836"/>
                </a:lnTo>
                <a:lnTo>
                  <a:pt x="17907" y="86836"/>
                </a:lnTo>
                <a:lnTo>
                  <a:pt x="17907" y="86400"/>
                </a:lnTo>
                <a:lnTo>
                  <a:pt x="18102" y="86400"/>
                </a:lnTo>
                <a:lnTo>
                  <a:pt x="18102" y="86400"/>
                </a:lnTo>
                <a:lnTo>
                  <a:pt x="18102" y="86400"/>
                </a:lnTo>
                <a:lnTo>
                  <a:pt x="18102" y="86400"/>
                </a:lnTo>
                <a:lnTo>
                  <a:pt x="18394" y="86400"/>
                </a:lnTo>
                <a:lnTo>
                  <a:pt x="18394" y="86400"/>
                </a:lnTo>
                <a:lnTo>
                  <a:pt x="18394" y="86400"/>
                </a:lnTo>
                <a:lnTo>
                  <a:pt x="18394" y="86400"/>
                </a:lnTo>
                <a:lnTo>
                  <a:pt x="18588" y="86400"/>
                </a:lnTo>
                <a:lnTo>
                  <a:pt x="18588" y="86400"/>
                </a:lnTo>
                <a:lnTo>
                  <a:pt x="18588" y="86400"/>
                </a:lnTo>
                <a:lnTo>
                  <a:pt x="18588" y="86400"/>
                </a:lnTo>
                <a:lnTo>
                  <a:pt x="18588" y="86400"/>
                </a:lnTo>
                <a:lnTo>
                  <a:pt x="18588" y="86400"/>
                </a:lnTo>
                <a:lnTo>
                  <a:pt x="18588" y="85745"/>
                </a:lnTo>
                <a:lnTo>
                  <a:pt x="18588" y="85745"/>
                </a:lnTo>
                <a:lnTo>
                  <a:pt x="18588" y="85745"/>
                </a:lnTo>
                <a:lnTo>
                  <a:pt x="18588" y="85745"/>
                </a:lnTo>
                <a:lnTo>
                  <a:pt x="18588" y="85745"/>
                </a:lnTo>
                <a:lnTo>
                  <a:pt x="18588" y="85745"/>
                </a:lnTo>
                <a:lnTo>
                  <a:pt x="18588" y="85745"/>
                </a:lnTo>
                <a:lnTo>
                  <a:pt x="18588" y="85745"/>
                </a:lnTo>
                <a:lnTo>
                  <a:pt x="18588" y="85745"/>
                </a:lnTo>
                <a:lnTo>
                  <a:pt x="18588" y="85309"/>
                </a:lnTo>
                <a:lnTo>
                  <a:pt x="18588" y="85309"/>
                </a:lnTo>
                <a:lnTo>
                  <a:pt x="18588" y="85309"/>
                </a:lnTo>
                <a:lnTo>
                  <a:pt x="18394" y="85309"/>
                </a:lnTo>
                <a:lnTo>
                  <a:pt x="18394" y="84872"/>
                </a:lnTo>
                <a:lnTo>
                  <a:pt x="18588" y="84872"/>
                </a:lnTo>
                <a:lnTo>
                  <a:pt x="18588" y="84872"/>
                </a:lnTo>
                <a:lnTo>
                  <a:pt x="18394" y="84872"/>
                </a:lnTo>
                <a:lnTo>
                  <a:pt x="18394" y="84872"/>
                </a:lnTo>
                <a:lnTo>
                  <a:pt x="18588" y="84872"/>
                </a:lnTo>
                <a:lnTo>
                  <a:pt x="18588" y="84436"/>
                </a:lnTo>
                <a:lnTo>
                  <a:pt x="18588" y="84436"/>
                </a:lnTo>
                <a:lnTo>
                  <a:pt x="18588" y="84436"/>
                </a:lnTo>
                <a:lnTo>
                  <a:pt x="18588" y="84436"/>
                </a:lnTo>
                <a:lnTo>
                  <a:pt x="18588" y="84436"/>
                </a:lnTo>
                <a:lnTo>
                  <a:pt x="18588" y="84436"/>
                </a:lnTo>
                <a:lnTo>
                  <a:pt x="18588" y="84436"/>
                </a:lnTo>
                <a:lnTo>
                  <a:pt x="18394" y="84436"/>
                </a:lnTo>
                <a:lnTo>
                  <a:pt x="18394" y="84436"/>
                </a:lnTo>
                <a:lnTo>
                  <a:pt x="18394" y="84000"/>
                </a:lnTo>
                <a:lnTo>
                  <a:pt x="18394" y="84000"/>
                </a:lnTo>
                <a:lnTo>
                  <a:pt x="18394" y="84436"/>
                </a:lnTo>
                <a:lnTo>
                  <a:pt x="18394" y="84436"/>
                </a:lnTo>
                <a:lnTo>
                  <a:pt x="18394" y="84436"/>
                </a:lnTo>
                <a:lnTo>
                  <a:pt x="18394" y="84436"/>
                </a:lnTo>
                <a:lnTo>
                  <a:pt x="18394" y="84436"/>
                </a:lnTo>
                <a:lnTo>
                  <a:pt x="18394" y="84436"/>
                </a:lnTo>
                <a:lnTo>
                  <a:pt x="18102" y="84436"/>
                </a:lnTo>
                <a:lnTo>
                  <a:pt x="18102" y="84436"/>
                </a:lnTo>
                <a:lnTo>
                  <a:pt x="18102" y="84436"/>
                </a:lnTo>
                <a:lnTo>
                  <a:pt x="18102" y="84436"/>
                </a:lnTo>
                <a:lnTo>
                  <a:pt x="17907" y="84436"/>
                </a:lnTo>
                <a:lnTo>
                  <a:pt x="17907" y="84436"/>
                </a:lnTo>
                <a:lnTo>
                  <a:pt x="17907" y="84436"/>
                </a:lnTo>
                <a:lnTo>
                  <a:pt x="17907" y="84436"/>
                </a:lnTo>
                <a:lnTo>
                  <a:pt x="17907" y="84000"/>
                </a:lnTo>
                <a:lnTo>
                  <a:pt x="17907" y="84000"/>
                </a:lnTo>
                <a:lnTo>
                  <a:pt x="17907" y="84000"/>
                </a:lnTo>
                <a:lnTo>
                  <a:pt x="17907" y="83345"/>
                </a:lnTo>
                <a:lnTo>
                  <a:pt x="17907" y="83345"/>
                </a:lnTo>
                <a:lnTo>
                  <a:pt x="17907" y="83345"/>
                </a:lnTo>
                <a:lnTo>
                  <a:pt x="17907" y="83345"/>
                </a:lnTo>
                <a:lnTo>
                  <a:pt x="17907" y="83345"/>
                </a:lnTo>
                <a:lnTo>
                  <a:pt x="17712" y="83345"/>
                </a:lnTo>
                <a:lnTo>
                  <a:pt x="17712" y="82909"/>
                </a:lnTo>
                <a:lnTo>
                  <a:pt x="17712" y="82909"/>
                </a:lnTo>
                <a:lnTo>
                  <a:pt x="17712" y="82909"/>
                </a:lnTo>
                <a:lnTo>
                  <a:pt x="17712" y="82909"/>
                </a:lnTo>
                <a:lnTo>
                  <a:pt x="17712" y="82472"/>
                </a:lnTo>
                <a:lnTo>
                  <a:pt x="17712" y="82472"/>
                </a:lnTo>
                <a:lnTo>
                  <a:pt x="17712" y="82472"/>
                </a:lnTo>
                <a:lnTo>
                  <a:pt x="17712" y="82472"/>
                </a:lnTo>
                <a:lnTo>
                  <a:pt x="17712" y="82036"/>
                </a:lnTo>
                <a:lnTo>
                  <a:pt x="17712" y="82036"/>
                </a:lnTo>
                <a:lnTo>
                  <a:pt x="17712" y="82036"/>
                </a:lnTo>
                <a:lnTo>
                  <a:pt x="17518" y="82036"/>
                </a:lnTo>
                <a:lnTo>
                  <a:pt x="17518" y="82036"/>
                </a:lnTo>
                <a:lnTo>
                  <a:pt x="17518" y="82036"/>
                </a:lnTo>
                <a:lnTo>
                  <a:pt x="17518" y="82036"/>
                </a:lnTo>
                <a:lnTo>
                  <a:pt x="17518" y="81600"/>
                </a:lnTo>
                <a:lnTo>
                  <a:pt x="17518" y="81600"/>
                </a:lnTo>
                <a:lnTo>
                  <a:pt x="17518" y="81600"/>
                </a:lnTo>
                <a:lnTo>
                  <a:pt x="17518" y="81600"/>
                </a:lnTo>
                <a:lnTo>
                  <a:pt x="17712" y="81600"/>
                </a:lnTo>
                <a:lnTo>
                  <a:pt x="17712" y="81600"/>
                </a:lnTo>
                <a:lnTo>
                  <a:pt x="17518" y="81600"/>
                </a:lnTo>
                <a:lnTo>
                  <a:pt x="17518" y="80945"/>
                </a:lnTo>
                <a:lnTo>
                  <a:pt x="17518" y="80945"/>
                </a:lnTo>
                <a:lnTo>
                  <a:pt x="17518" y="80945"/>
                </a:lnTo>
                <a:lnTo>
                  <a:pt x="17518" y="80945"/>
                </a:lnTo>
                <a:lnTo>
                  <a:pt x="17518" y="80945"/>
                </a:lnTo>
                <a:lnTo>
                  <a:pt x="17323" y="80945"/>
                </a:lnTo>
                <a:lnTo>
                  <a:pt x="17323" y="80945"/>
                </a:lnTo>
                <a:lnTo>
                  <a:pt x="17323" y="80945"/>
                </a:lnTo>
                <a:lnTo>
                  <a:pt x="17323" y="81600"/>
                </a:lnTo>
                <a:lnTo>
                  <a:pt x="17323" y="81600"/>
                </a:lnTo>
                <a:lnTo>
                  <a:pt x="17323" y="81600"/>
                </a:lnTo>
                <a:lnTo>
                  <a:pt x="17323" y="81600"/>
                </a:lnTo>
                <a:lnTo>
                  <a:pt x="17323" y="81600"/>
                </a:lnTo>
                <a:lnTo>
                  <a:pt x="17323" y="81600"/>
                </a:lnTo>
                <a:lnTo>
                  <a:pt x="17031" y="81600"/>
                </a:lnTo>
                <a:lnTo>
                  <a:pt x="17031" y="80945"/>
                </a:lnTo>
                <a:lnTo>
                  <a:pt x="17031" y="80945"/>
                </a:lnTo>
                <a:lnTo>
                  <a:pt x="17031" y="80945"/>
                </a:lnTo>
                <a:lnTo>
                  <a:pt x="17031" y="80945"/>
                </a:lnTo>
                <a:lnTo>
                  <a:pt x="17031" y="80509"/>
                </a:lnTo>
                <a:lnTo>
                  <a:pt x="17031" y="80509"/>
                </a:lnTo>
                <a:lnTo>
                  <a:pt x="17031" y="80509"/>
                </a:lnTo>
                <a:lnTo>
                  <a:pt x="17031" y="80509"/>
                </a:lnTo>
                <a:lnTo>
                  <a:pt x="17031" y="80072"/>
                </a:lnTo>
                <a:lnTo>
                  <a:pt x="17031" y="80072"/>
                </a:lnTo>
                <a:lnTo>
                  <a:pt x="17031" y="80072"/>
                </a:lnTo>
                <a:lnTo>
                  <a:pt x="17031" y="80072"/>
                </a:lnTo>
                <a:lnTo>
                  <a:pt x="17031" y="80072"/>
                </a:lnTo>
                <a:lnTo>
                  <a:pt x="16836" y="80072"/>
                </a:lnTo>
                <a:lnTo>
                  <a:pt x="16836" y="80072"/>
                </a:lnTo>
                <a:lnTo>
                  <a:pt x="16836" y="80509"/>
                </a:lnTo>
                <a:lnTo>
                  <a:pt x="16836" y="80509"/>
                </a:lnTo>
                <a:lnTo>
                  <a:pt x="16836" y="80509"/>
                </a:lnTo>
                <a:lnTo>
                  <a:pt x="16836" y="80509"/>
                </a:lnTo>
                <a:lnTo>
                  <a:pt x="16836" y="80945"/>
                </a:lnTo>
                <a:lnTo>
                  <a:pt x="16836" y="80945"/>
                </a:lnTo>
                <a:lnTo>
                  <a:pt x="16642" y="80945"/>
                </a:lnTo>
                <a:lnTo>
                  <a:pt x="16642" y="80509"/>
                </a:lnTo>
                <a:lnTo>
                  <a:pt x="16642" y="80509"/>
                </a:lnTo>
                <a:lnTo>
                  <a:pt x="16642" y="80509"/>
                </a:lnTo>
                <a:lnTo>
                  <a:pt x="16642" y="80509"/>
                </a:lnTo>
                <a:lnTo>
                  <a:pt x="16642" y="80509"/>
                </a:lnTo>
                <a:lnTo>
                  <a:pt x="16642" y="80509"/>
                </a:lnTo>
                <a:lnTo>
                  <a:pt x="16447" y="80509"/>
                </a:lnTo>
                <a:lnTo>
                  <a:pt x="16447" y="80072"/>
                </a:lnTo>
                <a:lnTo>
                  <a:pt x="16447" y="80072"/>
                </a:lnTo>
                <a:lnTo>
                  <a:pt x="16447" y="80072"/>
                </a:lnTo>
                <a:lnTo>
                  <a:pt x="16447" y="80072"/>
                </a:lnTo>
                <a:lnTo>
                  <a:pt x="16447" y="80072"/>
                </a:lnTo>
                <a:lnTo>
                  <a:pt x="16447" y="79636"/>
                </a:lnTo>
                <a:lnTo>
                  <a:pt x="16447" y="79636"/>
                </a:lnTo>
                <a:lnTo>
                  <a:pt x="16447" y="79636"/>
                </a:lnTo>
                <a:lnTo>
                  <a:pt x="16447" y="79636"/>
                </a:lnTo>
                <a:lnTo>
                  <a:pt x="16253" y="79636"/>
                </a:lnTo>
                <a:lnTo>
                  <a:pt x="16253" y="80072"/>
                </a:lnTo>
                <a:lnTo>
                  <a:pt x="16253" y="80072"/>
                </a:lnTo>
                <a:lnTo>
                  <a:pt x="16253" y="80072"/>
                </a:lnTo>
                <a:lnTo>
                  <a:pt x="16253" y="80072"/>
                </a:lnTo>
                <a:lnTo>
                  <a:pt x="16253" y="80072"/>
                </a:lnTo>
                <a:lnTo>
                  <a:pt x="16253" y="79636"/>
                </a:lnTo>
                <a:lnTo>
                  <a:pt x="16253" y="79636"/>
                </a:lnTo>
                <a:lnTo>
                  <a:pt x="16253" y="79636"/>
                </a:lnTo>
                <a:lnTo>
                  <a:pt x="16253" y="79636"/>
                </a:lnTo>
                <a:lnTo>
                  <a:pt x="16253" y="79636"/>
                </a:lnTo>
                <a:lnTo>
                  <a:pt x="16253" y="79636"/>
                </a:lnTo>
                <a:lnTo>
                  <a:pt x="16253" y="79200"/>
                </a:lnTo>
                <a:lnTo>
                  <a:pt x="16447" y="79200"/>
                </a:lnTo>
                <a:lnTo>
                  <a:pt x="16447" y="79200"/>
                </a:lnTo>
                <a:lnTo>
                  <a:pt x="16447" y="79636"/>
                </a:lnTo>
                <a:lnTo>
                  <a:pt x="16447" y="79636"/>
                </a:lnTo>
                <a:lnTo>
                  <a:pt x="16447" y="79636"/>
                </a:lnTo>
                <a:lnTo>
                  <a:pt x="16642" y="79636"/>
                </a:lnTo>
                <a:lnTo>
                  <a:pt x="16642" y="79200"/>
                </a:lnTo>
                <a:lnTo>
                  <a:pt x="16642" y="79200"/>
                </a:lnTo>
                <a:lnTo>
                  <a:pt x="16447" y="79200"/>
                </a:lnTo>
                <a:lnTo>
                  <a:pt x="16447" y="79200"/>
                </a:lnTo>
                <a:lnTo>
                  <a:pt x="16447" y="78545"/>
                </a:lnTo>
                <a:lnTo>
                  <a:pt x="16447" y="78545"/>
                </a:lnTo>
                <a:lnTo>
                  <a:pt x="16447" y="78545"/>
                </a:lnTo>
                <a:lnTo>
                  <a:pt x="16447" y="78545"/>
                </a:lnTo>
                <a:lnTo>
                  <a:pt x="16447" y="78545"/>
                </a:lnTo>
                <a:lnTo>
                  <a:pt x="16447" y="78545"/>
                </a:lnTo>
                <a:lnTo>
                  <a:pt x="16447" y="78545"/>
                </a:lnTo>
                <a:lnTo>
                  <a:pt x="16447" y="79200"/>
                </a:lnTo>
                <a:lnTo>
                  <a:pt x="16447" y="79200"/>
                </a:lnTo>
                <a:lnTo>
                  <a:pt x="16253" y="79200"/>
                </a:lnTo>
                <a:lnTo>
                  <a:pt x="16253" y="79200"/>
                </a:lnTo>
                <a:lnTo>
                  <a:pt x="16253" y="78545"/>
                </a:lnTo>
                <a:lnTo>
                  <a:pt x="16253" y="78545"/>
                </a:lnTo>
                <a:lnTo>
                  <a:pt x="16253" y="78545"/>
                </a:lnTo>
                <a:lnTo>
                  <a:pt x="15961" y="78545"/>
                </a:lnTo>
                <a:lnTo>
                  <a:pt x="15961" y="78545"/>
                </a:lnTo>
                <a:lnTo>
                  <a:pt x="15961" y="79200"/>
                </a:lnTo>
                <a:lnTo>
                  <a:pt x="15961" y="79200"/>
                </a:lnTo>
                <a:lnTo>
                  <a:pt x="15961" y="79200"/>
                </a:lnTo>
                <a:lnTo>
                  <a:pt x="15961" y="79200"/>
                </a:lnTo>
                <a:lnTo>
                  <a:pt x="15961" y="79200"/>
                </a:lnTo>
                <a:lnTo>
                  <a:pt x="15961" y="79200"/>
                </a:lnTo>
                <a:lnTo>
                  <a:pt x="15766" y="79200"/>
                </a:lnTo>
                <a:lnTo>
                  <a:pt x="15766" y="79200"/>
                </a:lnTo>
                <a:lnTo>
                  <a:pt x="15766" y="78545"/>
                </a:lnTo>
                <a:lnTo>
                  <a:pt x="15766" y="78545"/>
                </a:lnTo>
                <a:lnTo>
                  <a:pt x="15766" y="78545"/>
                </a:lnTo>
                <a:lnTo>
                  <a:pt x="15766" y="78545"/>
                </a:lnTo>
                <a:lnTo>
                  <a:pt x="15571" y="78545"/>
                </a:lnTo>
                <a:lnTo>
                  <a:pt x="15571" y="78109"/>
                </a:lnTo>
                <a:lnTo>
                  <a:pt x="15571" y="78109"/>
                </a:lnTo>
                <a:lnTo>
                  <a:pt x="15571" y="78109"/>
                </a:lnTo>
                <a:lnTo>
                  <a:pt x="15571" y="78109"/>
                </a:lnTo>
                <a:lnTo>
                  <a:pt x="15571" y="78109"/>
                </a:lnTo>
                <a:lnTo>
                  <a:pt x="15377" y="78109"/>
                </a:lnTo>
                <a:lnTo>
                  <a:pt x="15377" y="78109"/>
                </a:lnTo>
                <a:lnTo>
                  <a:pt x="15377" y="78109"/>
                </a:lnTo>
                <a:lnTo>
                  <a:pt x="15377" y="78109"/>
                </a:lnTo>
                <a:lnTo>
                  <a:pt x="15377" y="77672"/>
                </a:lnTo>
                <a:lnTo>
                  <a:pt x="15377" y="77672"/>
                </a:lnTo>
                <a:lnTo>
                  <a:pt x="15182" y="77672"/>
                </a:lnTo>
                <a:lnTo>
                  <a:pt x="15182" y="77672"/>
                </a:lnTo>
                <a:lnTo>
                  <a:pt x="15182" y="77672"/>
                </a:lnTo>
                <a:lnTo>
                  <a:pt x="15182" y="77672"/>
                </a:lnTo>
                <a:lnTo>
                  <a:pt x="15182" y="77672"/>
                </a:lnTo>
                <a:lnTo>
                  <a:pt x="14890" y="77672"/>
                </a:lnTo>
                <a:lnTo>
                  <a:pt x="14890" y="77236"/>
                </a:lnTo>
                <a:lnTo>
                  <a:pt x="14890" y="77236"/>
                </a:lnTo>
                <a:lnTo>
                  <a:pt x="14890" y="77236"/>
                </a:lnTo>
                <a:lnTo>
                  <a:pt x="14890" y="77236"/>
                </a:lnTo>
                <a:lnTo>
                  <a:pt x="14890" y="77236"/>
                </a:lnTo>
                <a:lnTo>
                  <a:pt x="14695" y="77236"/>
                </a:lnTo>
                <a:lnTo>
                  <a:pt x="14695" y="77236"/>
                </a:lnTo>
                <a:lnTo>
                  <a:pt x="14695" y="77236"/>
                </a:lnTo>
                <a:lnTo>
                  <a:pt x="14695" y="76800"/>
                </a:lnTo>
                <a:lnTo>
                  <a:pt x="14695" y="76800"/>
                </a:lnTo>
                <a:lnTo>
                  <a:pt x="14695" y="76800"/>
                </a:lnTo>
                <a:lnTo>
                  <a:pt x="14695" y="77236"/>
                </a:lnTo>
                <a:lnTo>
                  <a:pt x="14501" y="77236"/>
                </a:lnTo>
                <a:lnTo>
                  <a:pt x="14501" y="77236"/>
                </a:lnTo>
                <a:lnTo>
                  <a:pt x="14501" y="76800"/>
                </a:lnTo>
                <a:lnTo>
                  <a:pt x="14501" y="76800"/>
                </a:lnTo>
                <a:lnTo>
                  <a:pt x="14501" y="76800"/>
                </a:lnTo>
                <a:lnTo>
                  <a:pt x="14501" y="76800"/>
                </a:lnTo>
                <a:lnTo>
                  <a:pt x="14501" y="76800"/>
                </a:lnTo>
                <a:lnTo>
                  <a:pt x="14501" y="76800"/>
                </a:lnTo>
                <a:lnTo>
                  <a:pt x="14501" y="76800"/>
                </a:lnTo>
                <a:lnTo>
                  <a:pt x="14501" y="76145"/>
                </a:lnTo>
                <a:lnTo>
                  <a:pt x="14501" y="76145"/>
                </a:lnTo>
                <a:lnTo>
                  <a:pt x="14695" y="76145"/>
                </a:lnTo>
                <a:lnTo>
                  <a:pt x="14695" y="76145"/>
                </a:lnTo>
                <a:lnTo>
                  <a:pt x="14695" y="76145"/>
                </a:lnTo>
                <a:lnTo>
                  <a:pt x="14695" y="76145"/>
                </a:lnTo>
                <a:lnTo>
                  <a:pt x="14695" y="76145"/>
                </a:lnTo>
                <a:lnTo>
                  <a:pt x="14695" y="76145"/>
                </a:lnTo>
                <a:lnTo>
                  <a:pt x="14695" y="75709"/>
                </a:lnTo>
                <a:lnTo>
                  <a:pt x="14695" y="75709"/>
                </a:lnTo>
                <a:lnTo>
                  <a:pt x="14695" y="75709"/>
                </a:lnTo>
                <a:lnTo>
                  <a:pt x="14695" y="75709"/>
                </a:lnTo>
                <a:lnTo>
                  <a:pt x="14501" y="75709"/>
                </a:lnTo>
                <a:lnTo>
                  <a:pt x="14501" y="75709"/>
                </a:lnTo>
                <a:lnTo>
                  <a:pt x="14501" y="75709"/>
                </a:lnTo>
                <a:lnTo>
                  <a:pt x="14501" y="75709"/>
                </a:lnTo>
                <a:lnTo>
                  <a:pt x="14501" y="75709"/>
                </a:lnTo>
                <a:lnTo>
                  <a:pt x="14306" y="75709"/>
                </a:lnTo>
                <a:lnTo>
                  <a:pt x="14306" y="75709"/>
                </a:lnTo>
                <a:lnTo>
                  <a:pt x="14306" y="75272"/>
                </a:lnTo>
                <a:lnTo>
                  <a:pt x="14306" y="75272"/>
                </a:lnTo>
                <a:lnTo>
                  <a:pt x="14306" y="75272"/>
                </a:lnTo>
                <a:lnTo>
                  <a:pt x="14306" y="75272"/>
                </a:lnTo>
                <a:lnTo>
                  <a:pt x="14306" y="74836"/>
                </a:lnTo>
                <a:lnTo>
                  <a:pt x="14306" y="74836"/>
                </a:lnTo>
                <a:lnTo>
                  <a:pt x="14306" y="74836"/>
                </a:lnTo>
                <a:lnTo>
                  <a:pt x="14306" y="74836"/>
                </a:lnTo>
                <a:lnTo>
                  <a:pt x="14306" y="74836"/>
                </a:lnTo>
                <a:lnTo>
                  <a:pt x="14306" y="74400"/>
                </a:lnTo>
                <a:lnTo>
                  <a:pt x="14306" y="74400"/>
                </a:lnTo>
                <a:lnTo>
                  <a:pt x="14111" y="74400"/>
                </a:lnTo>
                <a:lnTo>
                  <a:pt x="14111" y="74400"/>
                </a:lnTo>
                <a:lnTo>
                  <a:pt x="14306" y="74400"/>
                </a:lnTo>
                <a:lnTo>
                  <a:pt x="14306" y="74400"/>
                </a:lnTo>
                <a:lnTo>
                  <a:pt x="14306" y="74400"/>
                </a:lnTo>
                <a:lnTo>
                  <a:pt x="14306" y="74400"/>
                </a:lnTo>
                <a:lnTo>
                  <a:pt x="14306" y="74400"/>
                </a:lnTo>
                <a:lnTo>
                  <a:pt x="14306" y="74400"/>
                </a:lnTo>
                <a:lnTo>
                  <a:pt x="14306" y="74400"/>
                </a:lnTo>
                <a:lnTo>
                  <a:pt x="14501" y="74400"/>
                </a:lnTo>
                <a:lnTo>
                  <a:pt x="14501" y="74400"/>
                </a:lnTo>
                <a:lnTo>
                  <a:pt x="14501" y="74400"/>
                </a:lnTo>
                <a:lnTo>
                  <a:pt x="14501" y="74400"/>
                </a:lnTo>
                <a:lnTo>
                  <a:pt x="14501" y="74400"/>
                </a:lnTo>
                <a:lnTo>
                  <a:pt x="14695" y="74400"/>
                </a:lnTo>
                <a:lnTo>
                  <a:pt x="14695" y="74836"/>
                </a:lnTo>
                <a:lnTo>
                  <a:pt x="14695" y="74836"/>
                </a:lnTo>
                <a:lnTo>
                  <a:pt x="14695" y="74836"/>
                </a:lnTo>
                <a:lnTo>
                  <a:pt x="14695" y="74400"/>
                </a:lnTo>
                <a:lnTo>
                  <a:pt x="14695" y="74400"/>
                </a:lnTo>
                <a:lnTo>
                  <a:pt x="14890" y="74400"/>
                </a:lnTo>
                <a:lnTo>
                  <a:pt x="14890" y="74400"/>
                </a:lnTo>
                <a:lnTo>
                  <a:pt x="14890" y="74400"/>
                </a:lnTo>
                <a:lnTo>
                  <a:pt x="14890" y="74400"/>
                </a:lnTo>
                <a:lnTo>
                  <a:pt x="14890" y="74400"/>
                </a:lnTo>
                <a:lnTo>
                  <a:pt x="14695" y="74400"/>
                </a:lnTo>
                <a:lnTo>
                  <a:pt x="14695" y="74400"/>
                </a:lnTo>
                <a:lnTo>
                  <a:pt x="14695" y="74400"/>
                </a:lnTo>
                <a:lnTo>
                  <a:pt x="14695" y="74400"/>
                </a:lnTo>
                <a:lnTo>
                  <a:pt x="14695" y="73745"/>
                </a:lnTo>
                <a:lnTo>
                  <a:pt x="14695" y="73745"/>
                </a:lnTo>
                <a:lnTo>
                  <a:pt x="14695" y="73745"/>
                </a:lnTo>
                <a:lnTo>
                  <a:pt x="14695" y="73745"/>
                </a:lnTo>
                <a:lnTo>
                  <a:pt x="14695" y="73745"/>
                </a:lnTo>
                <a:lnTo>
                  <a:pt x="14695" y="73309"/>
                </a:lnTo>
                <a:lnTo>
                  <a:pt x="14695" y="73309"/>
                </a:lnTo>
                <a:lnTo>
                  <a:pt x="14695" y="73309"/>
                </a:lnTo>
                <a:lnTo>
                  <a:pt x="14695" y="72872"/>
                </a:lnTo>
                <a:lnTo>
                  <a:pt x="14695" y="72872"/>
                </a:lnTo>
                <a:lnTo>
                  <a:pt x="14695" y="72872"/>
                </a:lnTo>
                <a:lnTo>
                  <a:pt x="14695" y="72436"/>
                </a:lnTo>
                <a:lnTo>
                  <a:pt x="14695" y="72436"/>
                </a:lnTo>
                <a:lnTo>
                  <a:pt x="14501" y="72436"/>
                </a:lnTo>
                <a:lnTo>
                  <a:pt x="14501" y="72436"/>
                </a:lnTo>
                <a:lnTo>
                  <a:pt x="14501" y="72436"/>
                </a:lnTo>
                <a:lnTo>
                  <a:pt x="14501" y="72436"/>
                </a:lnTo>
                <a:lnTo>
                  <a:pt x="14501" y="72000"/>
                </a:lnTo>
                <a:lnTo>
                  <a:pt x="14501" y="72000"/>
                </a:lnTo>
                <a:lnTo>
                  <a:pt x="14695" y="72000"/>
                </a:lnTo>
                <a:lnTo>
                  <a:pt x="14695" y="72000"/>
                </a:lnTo>
                <a:lnTo>
                  <a:pt x="14695" y="72000"/>
                </a:lnTo>
                <a:lnTo>
                  <a:pt x="14695" y="72000"/>
                </a:lnTo>
                <a:lnTo>
                  <a:pt x="14695" y="72000"/>
                </a:lnTo>
                <a:lnTo>
                  <a:pt x="14695" y="72000"/>
                </a:lnTo>
                <a:lnTo>
                  <a:pt x="14890" y="72000"/>
                </a:lnTo>
                <a:lnTo>
                  <a:pt x="14890" y="71345"/>
                </a:lnTo>
                <a:lnTo>
                  <a:pt x="14890" y="71345"/>
                </a:lnTo>
                <a:lnTo>
                  <a:pt x="14890" y="71345"/>
                </a:lnTo>
                <a:lnTo>
                  <a:pt x="14890" y="71345"/>
                </a:lnTo>
                <a:lnTo>
                  <a:pt x="14890" y="71345"/>
                </a:lnTo>
                <a:lnTo>
                  <a:pt x="14890" y="71345"/>
                </a:lnTo>
                <a:lnTo>
                  <a:pt x="14890" y="70909"/>
                </a:lnTo>
                <a:lnTo>
                  <a:pt x="15182" y="70909"/>
                </a:lnTo>
                <a:lnTo>
                  <a:pt x="15182" y="70909"/>
                </a:lnTo>
                <a:lnTo>
                  <a:pt x="15182" y="70909"/>
                </a:lnTo>
                <a:lnTo>
                  <a:pt x="15182" y="70909"/>
                </a:lnTo>
                <a:lnTo>
                  <a:pt x="15182" y="70909"/>
                </a:lnTo>
                <a:lnTo>
                  <a:pt x="15182" y="70472"/>
                </a:lnTo>
                <a:lnTo>
                  <a:pt x="15182" y="70472"/>
                </a:lnTo>
                <a:lnTo>
                  <a:pt x="15377" y="70472"/>
                </a:lnTo>
                <a:lnTo>
                  <a:pt x="15377" y="70472"/>
                </a:lnTo>
                <a:lnTo>
                  <a:pt x="15377" y="70472"/>
                </a:lnTo>
                <a:lnTo>
                  <a:pt x="15377" y="70472"/>
                </a:lnTo>
                <a:lnTo>
                  <a:pt x="15377" y="70036"/>
                </a:lnTo>
                <a:lnTo>
                  <a:pt x="15377" y="70036"/>
                </a:lnTo>
                <a:lnTo>
                  <a:pt x="15377" y="70036"/>
                </a:lnTo>
                <a:lnTo>
                  <a:pt x="15377" y="70036"/>
                </a:lnTo>
                <a:lnTo>
                  <a:pt x="15377" y="69600"/>
                </a:lnTo>
                <a:lnTo>
                  <a:pt x="15377" y="69600"/>
                </a:lnTo>
                <a:lnTo>
                  <a:pt x="15377" y="69600"/>
                </a:lnTo>
                <a:lnTo>
                  <a:pt x="15377" y="69600"/>
                </a:lnTo>
                <a:lnTo>
                  <a:pt x="15377" y="69600"/>
                </a:lnTo>
                <a:lnTo>
                  <a:pt x="15182" y="69600"/>
                </a:lnTo>
                <a:lnTo>
                  <a:pt x="15182" y="68945"/>
                </a:lnTo>
                <a:lnTo>
                  <a:pt x="15182" y="68945"/>
                </a:lnTo>
                <a:lnTo>
                  <a:pt x="15182" y="68945"/>
                </a:lnTo>
                <a:lnTo>
                  <a:pt x="15182" y="68509"/>
                </a:lnTo>
                <a:lnTo>
                  <a:pt x="15182" y="68509"/>
                </a:lnTo>
                <a:lnTo>
                  <a:pt x="15182" y="68509"/>
                </a:lnTo>
                <a:lnTo>
                  <a:pt x="15182" y="68509"/>
                </a:lnTo>
                <a:lnTo>
                  <a:pt x="15182" y="68509"/>
                </a:lnTo>
                <a:lnTo>
                  <a:pt x="15377" y="68509"/>
                </a:lnTo>
                <a:lnTo>
                  <a:pt x="15377" y="68072"/>
                </a:lnTo>
                <a:lnTo>
                  <a:pt x="15377" y="68072"/>
                </a:lnTo>
                <a:lnTo>
                  <a:pt x="15377" y="68072"/>
                </a:lnTo>
                <a:lnTo>
                  <a:pt x="15377" y="68072"/>
                </a:lnTo>
                <a:lnTo>
                  <a:pt x="15377" y="68072"/>
                </a:lnTo>
                <a:lnTo>
                  <a:pt x="15377" y="67636"/>
                </a:lnTo>
                <a:lnTo>
                  <a:pt x="15377" y="67636"/>
                </a:lnTo>
                <a:lnTo>
                  <a:pt x="15377" y="67636"/>
                </a:lnTo>
                <a:lnTo>
                  <a:pt x="15377" y="67636"/>
                </a:lnTo>
                <a:lnTo>
                  <a:pt x="15377" y="67200"/>
                </a:lnTo>
                <a:lnTo>
                  <a:pt x="15377" y="67200"/>
                </a:lnTo>
                <a:lnTo>
                  <a:pt x="15377" y="67200"/>
                </a:lnTo>
                <a:lnTo>
                  <a:pt x="15182" y="67200"/>
                </a:lnTo>
                <a:lnTo>
                  <a:pt x="15182" y="67200"/>
                </a:lnTo>
                <a:lnTo>
                  <a:pt x="15182" y="67200"/>
                </a:lnTo>
                <a:lnTo>
                  <a:pt x="15182" y="67200"/>
                </a:lnTo>
                <a:lnTo>
                  <a:pt x="14890" y="67200"/>
                </a:lnTo>
                <a:lnTo>
                  <a:pt x="14890" y="67200"/>
                </a:lnTo>
                <a:lnTo>
                  <a:pt x="14890" y="67200"/>
                </a:lnTo>
                <a:lnTo>
                  <a:pt x="14890" y="67200"/>
                </a:lnTo>
                <a:lnTo>
                  <a:pt x="14890" y="67200"/>
                </a:lnTo>
                <a:lnTo>
                  <a:pt x="14695" y="67200"/>
                </a:lnTo>
                <a:lnTo>
                  <a:pt x="14695" y="67200"/>
                </a:lnTo>
                <a:lnTo>
                  <a:pt x="14695" y="67200"/>
                </a:lnTo>
                <a:lnTo>
                  <a:pt x="14695" y="66545"/>
                </a:lnTo>
                <a:lnTo>
                  <a:pt x="14695" y="66545"/>
                </a:lnTo>
                <a:lnTo>
                  <a:pt x="14695" y="66545"/>
                </a:lnTo>
                <a:lnTo>
                  <a:pt x="14695" y="66545"/>
                </a:lnTo>
                <a:lnTo>
                  <a:pt x="14501" y="66545"/>
                </a:lnTo>
                <a:lnTo>
                  <a:pt x="14501" y="66545"/>
                </a:lnTo>
                <a:lnTo>
                  <a:pt x="14501" y="66545"/>
                </a:lnTo>
                <a:lnTo>
                  <a:pt x="14501" y="66545"/>
                </a:lnTo>
                <a:lnTo>
                  <a:pt x="14306" y="66545"/>
                </a:lnTo>
                <a:lnTo>
                  <a:pt x="14306" y="66109"/>
                </a:lnTo>
                <a:lnTo>
                  <a:pt x="14306" y="66109"/>
                </a:lnTo>
                <a:lnTo>
                  <a:pt x="14306" y="66109"/>
                </a:lnTo>
                <a:lnTo>
                  <a:pt x="14306" y="66109"/>
                </a:lnTo>
                <a:lnTo>
                  <a:pt x="14306" y="66109"/>
                </a:lnTo>
                <a:lnTo>
                  <a:pt x="14111" y="66109"/>
                </a:lnTo>
                <a:lnTo>
                  <a:pt x="14111" y="66109"/>
                </a:lnTo>
                <a:lnTo>
                  <a:pt x="14111" y="66109"/>
                </a:lnTo>
                <a:lnTo>
                  <a:pt x="14111" y="66109"/>
                </a:lnTo>
                <a:lnTo>
                  <a:pt x="14111" y="66109"/>
                </a:lnTo>
                <a:lnTo>
                  <a:pt x="13819" y="66109"/>
                </a:lnTo>
                <a:lnTo>
                  <a:pt x="13819" y="66109"/>
                </a:lnTo>
                <a:lnTo>
                  <a:pt x="13819" y="66109"/>
                </a:lnTo>
                <a:lnTo>
                  <a:pt x="13625" y="66109"/>
                </a:lnTo>
                <a:lnTo>
                  <a:pt x="13625" y="65672"/>
                </a:lnTo>
                <a:lnTo>
                  <a:pt x="13625" y="65672"/>
                </a:lnTo>
                <a:lnTo>
                  <a:pt x="13625" y="65672"/>
                </a:lnTo>
                <a:lnTo>
                  <a:pt x="13625" y="65672"/>
                </a:lnTo>
                <a:lnTo>
                  <a:pt x="13625" y="65672"/>
                </a:lnTo>
                <a:lnTo>
                  <a:pt x="13430" y="65672"/>
                </a:lnTo>
                <a:lnTo>
                  <a:pt x="13430" y="65672"/>
                </a:lnTo>
                <a:lnTo>
                  <a:pt x="13430" y="65672"/>
                </a:lnTo>
                <a:lnTo>
                  <a:pt x="13430" y="65672"/>
                </a:lnTo>
                <a:lnTo>
                  <a:pt x="13430" y="65672"/>
                </a:lnTo>
                <a:lnTo>
                  <a:pt x="13236" y="65672"/>
                </a:lnTo>
                <a:lnTo>
                  <a:pt x="13236" y="65236"/>
                </a:lnTo>
                <a:lnTo>
                  <a:pt x="13236" y="65236"/>
                </a:lnTo>
                <a:lnTo>
                  <a:pt x="13236" y="65236"/>
                </a:lnTo>
                <a:lnTo>
                  <a:pt x="13236" y="65236"/>
                </a:lnTo>
                <a:lnTo>
                  <a:pt x="13041" y="65236"/>
                </a:lnTo>
                <a:lnTo>
                  <a:pt x="13041" y="65236"/>
                </a:lnTo>
                <a:lnTo>
                  <a:pt x="13041" y="65236"/>
                </a:lnTo>
                <a:lnTo>
                  <a:pt x="13041" y="65236"/>
                </a:lnTo>
                <a:lnTo>
                  <a:pt x="12749" y="65236"/>
                </a:lnTo>
                <a:lnTo>
                  <a:pt x="12749" y="65236"/>
                </a:lnTo>
                <a:lnTo>
                  <a:pt x="12749" y="65236"/>
                </a:lnTo>
                <a:lnTo>
                  <a:pt x="12749" y="65236"/>
                </a:lnTo>
                <a:lnTo>
                  <a:pt x="12749" y="65236"/>
                </a:lnTo>
                <a:lnTo>
                  <a:pt x="12749" y="65236"/>
                </a:lnTo>
                <a:lnTo>
                  <a:pt x="12749" y="64800"/>
                </a:lnTo>
                <a:lnTo>
                  <a:pt x="12749" y="64800"/>
                </a:lnTo>
                <a:lnTo>
                  <a:pt x="12749" y="64800"/>
                </a:lnTo>
                <a:lnTo>
                  <a:pt x="12749" y="64800"/>
                </a:lnTo>
                <a:lnTo>
                  <a:pt x="12749" y="64800"/>
                </a:lnTo>
                <a:lnTo>
                  <a:pt x="12554" y="64800"/>
                </a:lnTo>
                <a:lnTo>
                  <a:pt x="12554" y="64145"/>
                </a:lnTo>
                <a:lnTo>
                  <a:pt x="12554" y="64145"/>
                </a:lnTo>
                <a:lnTo>
                  <a:pt x="12554" y="64145"/>
                </a:lnTo>
                <a:lnTo>
                  <a:pt x="12360" y="64145"/>
                </a:lnTo>
                <a:lnTo>
                  <a:pt x="12360" y="64145"/>
                </a:lnTo>
                <a:lnTo>
                  <a:pt x="12360" y="64145"/>
                </a:lnTo>
                <a:lnTo>
                  <a:pt x="12360" y="64145"/>
                </a:lnTo>
                <a:lnTo>
                  <a:pt x="12360" y="64145"/>
                </a:lnTo>
                <a:lnTo>
                  <a:pt x="12554" y="64145"/>
                </a:lnTo>
                <a:lnTo>
                  <a:pt x="12554" y="63709"/>
                </a:lnTo>
                <a:lnTo>
                  <a:pt x="12360" y="63709"/>
                </a:lnTo>
                <a:lnTo>
                  <a:pt x="12360" y="63709"/>
                </a:lnTo>
                <a:lnTo>
                  <a:pt x="12360" y="63709"/>
                </a:lnTo>
                <a:lnTo>
                  <a:pt x="12360" y="63709"/>
                </a:lnTo>
                <a:lnTo>
                  <a:pt x="12360" y="63709"/>
                </a:lnTo>
                <a:lnTo>
                  <a:pt x="12165" y="63709"/>
                </a:lnTo>
                <a:lnTo>
                  <a:pt x="12165" y="63709"/>
                </a:lnTo>
                <a:lnTo>
                  <a:pt x="12165" y="63272"/>
                </a:lnTo>
                <a:lnTo>
                  <a:pt x="12165" y="63272"/>
                </a:lnTo>
                <a:lnTo>
                  <a:pt x="12165" y="63272"/>
                </a:lnTo>
                <a:lnTo>
                  <a:pt x="12165" y="63272"/>
                </a:lnTo>
                <a:lnTo>
                  <a:pt x="12165" y="63272"/>
                </a:lnTo>
                <a:lnTo>
                  <a:pt x="12165" y="62836"/>
                </a:lnTo>
                <a:lnTo>
                  <a:pt x="12165" y="62836"/>
                </a:lnTo>
                <a:lnTo>
                  <a:pt x="12165" y="62836"/>
                </a:lnTo>
                <a:lnTo>
                  <a:pt x="12165" y="62836"/>
                </a:lnTo>
                <a:lnTo>
                  <a:pt x="12165" y="62836"/>
                </a:lnTo>
                <a:lnTo>
                  <a:pt x="12165" y="62836"/>
                </a:lnTo>
                <a:lnTo>
                  <a:pt x="12165" y="62400"/>
                </a:lnTo>
                <a:lnTo>
                  <a:pt x="11970" y="62400"/>
                </a:lnTo>
                <a:lnTo>
                  <a:pt x="11970" y="62400"/>
                </a:lnTo>
                <a:lnTo>
                  <a:pt x="11970" y="62400"/>
                </a:lnTo>
                <a:lnTo>
                  <a:pt x="11970" y="62400"/>
                </a:lnTo>
                <a:lnTo>
                  <a:pt x="11970" y="62400"/>
                </a:lnTo>
                <a:lnTo>
                  <a:pt x="11970" y="61745"/>
                </a:lnTo>
                <a:lnTo>
                  <a:pt x="11678" y="61745"/>
                </a:lnTo>
                <a:lnTo>
                  <a:pt x="11678" y="61745"/>
                </a:lnTo>
                <a:lnTo>
                  <a:pt x="11678" y="61745"/>
                </a:lnTo>
                <a:lnTo>
                  <a:pt x="11678" y="61745"/>
                </a:lnTo>
                <a:lnTo>
                  <a:pt x="11678" y="61745"/>
                </a:lnTo>
                <a:lnTo>
                  <a:pt x="11678" y="61309"/>
                </a:lnTo>
                <a:lnTo>
                  <a:pt x="11678" y="61309"/>
                </a:lnTo>
                <a:lnTo>
                  <a:pt x="11484" y="61309"/>
                </a:lnTo>
                <a:lnTo>
                  <a:pt x="11484" y="61309"/>
                </a:lnTo>
                <a:lnTo>
                  <a:pt x="11484" y="61309"/>
                </a:lnTo>
                <a:lnTo>
                  <a:pt x="11484" y="61309"/>
                </a:lnTo>
                <a:lnTo>
                  <a:pt x="11484" y="60872"/>
                </a:lnTo>
                <a:lnTo>
                  <a:pt x="11484" y="60872"/>
                </a:lnTo>
                <a:lnTo>
                  <a:pt x="11484" y="60872"/>
                </a:lnTo>
                <a:lnTo>
                  <a:pt x="11484" y="60872"/>
                </a:lnTo>
                <a:lnTo>
                  <a:pt x="11484" y="60872"/>
                </a:lnTo>
                <a:lnTo>
                  <a:pt x="11289" y="60872"/>
                </a:lnTo>
                <a:lnTo>
                  <a:pt x="11289" y="60436"/>
                </a:lnTo>
                <a:lnTo>
                  <a:pt x="11289" y="60436"/>
                </a:lnTo>
                <a:lnTo>
                  <a:pt x="11289" y="60436"/>
                </a:lnTo>
                <a:lnTo>
                  <a:pt x="11289" y="60436"/>
                </a:lnTo>
                <a:lnTo>
                  <a:pt x="11094" y="60436"/>
                </a:lnTo>
                <a:lnTo>
                  <a:pt x="11094" y="60436"/>
                </a:lnTo>
                <a:lnTo>
                  <a:pt x="11094" y="60436"/>
                </a:lnTo>
                <a:lnTo>
                  <a:pt x="11094" y="60000"/>
                </a:lnTo>
                <a:lnTo>
                  <a:pt x="11094" y="60000"/>
                </a:lnTo>
                <a:lnTo>
                  <a:pt x="11094" y="60000"/>
                </a:lnTo>
                <a:lnTo>
                  <a:pt x="11094" y="60000"/>
                </a:lnTo>
                <a:lnTo>
                  <a:pt x="11094" y="60000"/>
                </a:lnTo>
                <a:lnTo>
                  <a:pt x="11094" y="60000"/>
                </a:lnTo>
                <a:lnTo>
                  <a:pt x="10900" y="60000"/>
                </a:lnTo>
                <a:lnTo>
                  <a:pt x="10900" y="59345"/>
                </a:lnTo>
                <a:lnTo>
                  <a:pt x="10900" y="59345"/>
                </a:lnTo>
                <a:lnTo>
                  <a:pt x="10900" y="59345"/>
                </a:lnTo>
                <a:lnTo>
                  <a:pt x="10900" y="59345"/>
                </a:lnTo>
                <a:lnTo>
                  <a:pt x="10900" y="59345"/>
                </a:lnTo>
                <a:lnTo>
                  <a:pt x="10900" y="59345"/>
                </a:lnTo>
                <a:lnTo>
                  <a:pt x="10608" y="59345"/>
                </a:lnTo>
                <a:lnTo>
                  <a:pt x="10608" y="58909"/>
                </a:lnTo>
                <a:lnTo>
                  <a:pt x="10608" y="58909"/>
                </a:lnTo>
                <a:lnTo>
                  <a:pt x="10608" y="58909"/>
                </a:lnTo>
                <a:lnTo>
                  <a:pt x="10608" y="58909"/>
                </a:lnTo>
                <a:lnTo>
                  <a:pt x="10608" y="58909"/>
                </a:lnTo>
                <a:lnTo>
                  <a:pt x="10608" y="58472"/>
                </a:lnTo>
                <a:lnTo>
                  <a:pt x="10608" y="58472"/>
                </a:lnTo>
                <a:lnTo>
                  <a:pt x="10608" y="58472"/>
                </a:lnTo>
                <a:lnTo>
                  <a:pt x="10608" y="58472"/>
                </a:lnTo>
                <a:lnTo>
                  <a:pt x="10413" y="58472"/>
                </a:lnTo>
                <a:lnTo>
                  <a:pt x="10413" y="58472"/>
                </a:lnTo>
                <a:lnTo>
                  <a:pt x="10413" y="58472"/>
                </a:lnTo>
                <a:lnTo>
                  <a:pt x="10413" y="58472"/>
                </a:lnTo>
                <a:lnTo>
                  <a:pt x="10413" y="58036"/>
                </a:lnTo>
                <a:lnTo>
                  <a:pt x="10413" y="58036"/>
                </a:lnTo>
                <a:lnTo>
                  <a:pt x="10218" y="58036"/>
                </a:lnTo>
                <a:lnTo>
                  <a:pt x="10218" y="58036"/>
                </a:lnTo>
                <a:lnTo>
                  <a:pt x="10218" y="58036"/>
                </a:lnTo>
                <a:lnTo>
                  <a:pt x="10218" y="58036"/>
                </a:lnTo>
                <a:lnTo>
                  <a:pt x="10218" y="58036"/>
                </a:lnTo>
                <a:lnTo>
                  <a:pt x="10218" y="58036"/>
                </a:lnTo>
                <a:lnTo>
                  <a:pt x="10218" y="57600"/>
                </a:lnTo>
                <a:lnTo>
                  <a:pt x="10024" y="57600"/>
                </a:lnTo>
                <a:lnTo>
                  <a:pt x="10024" y="57600"/>
                </a:lnTo>
                <a:lnTo>
                  <a:pt x="10024" y="57600"/>
                </a:lnTo>
                <a:lnTo>
                  <a:pt x="10024" y="57600"/>
                </a:lnTo>
                <a:lnTo>
                  <a:pt x="10024" y="57600"/>
                </a:lnTo>
                <a:lnTo>
                  <a:pt x="9829" y="57600"/>
                </a:lnTo>
                <a:lnTo>
                  <a:pt x="9829" y="57600"/>
                </a:lnTo>
                <a:lnTo>
                  <a:pt x="9829" y="56945"/>
                </a:lnTo>
                <a:lnTo>
                  <a:pt x="9829" y="56945"/>
                </a:lnTo>
                <a:lnTo>
                  <a:pt x="9829" y="56945"/>
                </a:lnTo>
                <a:lnTo>
                  <a:pt x="9829" y="56945"/>
                </a:lnTo>
                <a:lnTo>
                  <a:pt x="9537" y="56945"/>
                </a:lnTo>
                <a:lnTo>
                  <a:pt x="9537" y="56945"/>
                </a:lnTo>
                <a:lnTo>
                  <a:pt x="9829" y="56945"/>
                </a:lnTo>
                <a:lnTo>
                  <a:pt x="9829" y="56945"/>
                </a:lnTo>
                <a:lnTo>
                  <a:pt x="9829" y="56509"/>
                </a:lnTo>
                <a:lnTo>
                  <a:pt x="9829" y="56509"/>
                </a:lnTo>
                <a:lnTo>
                  <a:pt x="9537" y="56509"/>
                </a:lnTo>
                <a:lnTo>
                  <a:pt x="9537" y="56509"/>
                </a:lnTo>
                <a:lnTo>
                  <a:pt x="9537" y="56509"/>
                </a:lnTo>
                <a:lnTo>
                  <a:pt x="9537" y="56509"/>
                </a:lnTo>
                <a:lnTo>
                  <a:pt x="9537" y="56509"/>
                </a:lnTo>
                <a:lnTo>
                  <a:pt x="9537" y="56509"/>
                </a:lnTo>
                <a:lnTo>
                  <a:pt x="9343" y="56509"/>
                </a:lnTo>
                <a:lnTo>
                  <a:pt x="9343" y="56509"/>
                </a:lnTo>
                <a:lnTo>
                  <a:pt x="9343" y="56509"/>
                </a:lnTo>
                <a:lnTo>
                  <a:pt x="9343" y="56509"/>
                </a:lnTo>
                <a:lnTo>
                  <a:pt x="9343" y="56509"/>
                </a:lnTo>
                <a:lnTo>
                  <a:pt x="9148" y="56509"/>
                </a:lnTo>
                <a:lnTo>
                  <a:pt x="9148" y="56509"/>
                </a:lnTo>
                <a:lnTo>
                  <a:pt x="9148" y="56072"/>
                </a:lnTo>
                <a:lnTo>
                  <a:pt x="9148" y="56072"/>
                </a:lnTo>
                <a:lnTo>
                  <a:pt x="9148" y="56072"/>
                </a:lnTo>
                <a:lnTo>
                  <a:pt x="9148" y="56072"/>
                </a:lnTo>
                <a:lnTo>
                  <a:pt x="9148" y="56072"/>
                </a:lnTo>
                <a:lnTo>
                  <a:pt x="8953" y="56072"/>
                </a:lnTo>
                <a:lnTo>
                  <a:pt x="8953" y="56072"/>
                </a:lnTo>
                <a:lnTo>
                  <a:pt x="8953" y="56072"/>
                </a:lnTo>
                <a:lnTo>
                  <a:pt x="8953" y="55636"/>
                </a:lnTo>
                <a:lnTo>
                  <a:pt x="8953" y="55636"/>
                </a:lnTo>
                <a:lnTo>
                  <a:pt x="8953" y="55636"/>
                </a:lnTo>
                <a:lnTo>
                  <a:pt x="8759" y="55636"/>
                </a:lnTo>
                <a:lnTo>
                  <a:pt x="8759" y="55636"/>
                </a:lnTo>
                <a:lnTo>
                  <a:pt x="8759" y="55636"/>
                </a:lnTo>
                <a:lnTo>
                  <a:pt x="8759" y="55636"/>
                </a:lnTo>
                <a:lnTo>
                  <a:pt x="8467" y="55636"/>
                </a:lnTo>
                <a:lnTo>
                  <a:pt x="8467" y="55636"/>
                </a:lnTo>
                <a:lnTo>
                  <a:pt x="8467" y="55200"/>
                </a:lnTo>
                <a:lnTo>
                  <a:pt x="8467" y="55200"/>
                </a:lnTo>
                <a:lnTo>
                  <a:pt x="8467" y="55200"/>
                </a:lnTo>
                <a:lnTo>
                  <a:pt x="8272" y="55200"/>
                </a:lnTo>
                <a:lnTo>
                  <a:pt x="8272" y="55200"/>
                </a:lnTo>
                <a:lnTo>
                  <a:pt x="8272" y="55200"/>
                </a:lnTo>
                <a:lnTo>
                  <a:pt x="8272" y="55200"/>
                </a:lnTo>
                <a:lnTo>
                  <a:pt x="8272" y="54545"/>
                </a:lnTo>
                <a:lnTo>
                  <a:pt x="8272" y="54545"/>
                </a:lnTo>
                <a:lnTo>
                  <a:pt x="8272" y="54545"/>
                </a:lnTo>
                <a:lnTo>
                  <a:pt x="8272" y="54545"/>
                </a:lnTo>
                <a:lnTo>
                  <a:pt x="8272" y="54545"/>
                </a:lnTo>
                <a:lnTo>
                  <a:pt x="8272" y="54545"/>
                </a:lnTo>
                <a:lnTo>
                  <a:pt x="8272" y="54109"/>
                </a:lnTo>
                <a:lnTo>
                  <a:pt x="8272" y="54109"/>
                </a:lnTo>
                <a:lnTo>
                  <a:pt x="8272" y="54109"/>
                </a:lnTo>
                <a:lnTo>
                  <a:pt x="8077" y="54109"/>
                </a:lnTo>
                <a:lnTo>
                  <a:pt x="8077" y="54109"/>
                </a:lnTo>
                <a:lnTo>
                  <a:pt x="8077" y="54109"/>
                </a:lnTo>
                <a:lnTo>
                  <a:pt x="8077" y="54109"/>
                </a:lnTo>
                <a:lnTo>
                  <a:pt x="8077" y="54109"/>
                </a:lnTo>
                <a:lnTo>
                  <a:pt x="8077" y="53672"/>
                </a:lnTo>
                <a:lnTo>
                  <a:pt x="7883" y="53672"/>
                </a:lnTo>
                <a:lnTo>
                  <a:pt x="7883" y="53672"/>
                </a:lnTo>
                <a:lnTo>
                  <a:pt x="7883" y="53672"/>
                </a:lnTo>
                <a:lnTo>
                  <a:pt x="7883" y="53672"/>
                </a:lnTo>
                <a:lnTo>
                  <a:pt x="7883" y="53672"/>
                </a:lnTo>
                <a:lnTo>
                  <a:pt x="7883" y="53672"/>
                </a:lnTo>
                <a:lnTo>
                  <a:pt x="7688" y="53672"/>
                </a:lnTo>
                <a:lnTo>
                  <a:pt x="7688" y="53672"/>
                </a:lnTo>
                <a:lnTo>
                  <a:pt x="7688" y="53672"/>
                </a:lnTo>
                <a:lnTo>
                  <a:pt x="7688" y="53672"/>
                </a:lnTo>
                <a:lnTo>
                  <a:pt x="7493" y="53672"/>
                </a:lnTo>
                <a:lnTo>
                  <a:pt x="7493" y="53672"/>
                </a:lnTo>
                <a:lnTo>
                  <a:pt x="7493" y="53672"/>
                </a:lnTo>
                <a:lnTo>
                  <a:pt x="7493" y="53672"/>
                </a:lnTo>
                <a:lnTo>
                  <a:pt x="7493" y="53672"/>
                </a:lnTo>
                <a:lnTo>
                  <a:pt x="7201" y="53672"/>
                </a:lnTo>
                <a:lnTo>
                  <a:pt x="7201" y="53672"/>
                </a:lnTo>
                <a:lnTo>
                  <a:pt x="7201" y="53672"/>
                </a:lnTo>
                <a:lnTo>
                  <a:pt x="7201" y="53672"/>
                </a:lnTo>
                <a:lnTo>
                  <a:pt x="7201" y="54109"/>
                </a:lnTo>
                <a:lnTo>
                  <a:pt x="7007" y="54109"/>
                </a:lnTo>
                <a:lnTo>
                  <a:pt x="7007" y="54109"/>
                </a:lnTo>
                <a:lnTo>
                  <a:pt x="7007" y="54109"/>
                </a:lnTo>
                <a:lnTo>
                  <a:pt x="6812" y="54109"/>
                </a:lnTo>
                <a:lnTo>
                  <a:pt x="6812" y="54109"/>
                </a:lnTo>
                <a:lnTo>
                  <a:pt x="6812" y="54109"/>
                </a:lnTo>
                <a:lnTo>
                  <a:pt x="6812" y="54109"/>
                </a:lnTo>
                <a:lnTo>
                  <a:pt x="6812" y="54109"/>
                </a:lnTo>
                <a:lnTo>
                  <a:pt x="6618" y="54109"/>
                </a:lnTo>
                <a:lnTo>
                  <a:pt x="6618" y="54109"/>
                </a:lnTo>
                <a:lnTo>
                  <a:pt x="6618" y="54109"/>
                </a:lnTo>
                <a:lnTo>
                  <a:pt x="6618" y="54109"/>
                </a:lnTo>
                <a:lnTo>
                  <a:pt x="6618" y="54109"/>
                </a:lnTo>
                <a:lnTo>
                  <a:pt x="6618" y="54109"/>
                </a:lnTo>
                <a:lnTo>
                  <a:pt x="6618" y="54109"/>
                </a:lnTo>
                <a:lnTo>
                  <a:pt x="6618" y="54545"/>
                </a:lnTo>
                <a:lnTo>
                  <a:pt x="6618" y="54545"/>
                </a:lnTo>
                <a:lnTo>
                  <a:pt x="6618" y="54545"/>
                </a:lnTo>
                <a:lnTo>
                  <a:pt x="6618" y="54545"/>
                </a:lnTo>
                <a:lnTo>
                  <a:pt x="6618" y="54545"/>
                </a:lnTo>
                <a:lnTo>
                  <a:pt x="6423" y="54545"/>
                </a:lnTo>
                <a:lnTo>
                  <a:pt x="6423" y="54545"/>
                </a:lnTo>
                <a:lnTo>
                  <a:pt x="6423" y="54545"/>
                </a:lnTo>
                <a:lnTo>
                  <a:pt x="6423" y="54545"/>
                </a:lnTo>
                <a:lnTo>
                  <a:pt x="6423" y="55200"/>
                </a:lnTo>
                <a:lnTo>
                  <a:pt x="6423" y="55200"/>
                </a:lnTo>
                <a:lnTo>
                  <a:pt x="6423" y="55200"/>
                </a:lnTo>
                <a:lnTo>
                  <a:pt x="6423" y="55636"/>
                </a:lnTo>
                <a:lnTo>
                  <a:pt x="6131" y="55636"/>
                </a:lnTo>
                <a:lnTo>
                  <a:pt x="6131" y="55636"/>
                </a:lnTo>
                <a:lnTo>
                  <a:pt x="6131" y="55636"/>
                </a:lnTo>
                <a:lnTo>
                  <a:pt x="6131" y="55636"/>
                </a:lnTo>
                <a:lnTo>
                  <a:pt x="6131" y="55636"/>
                </a:lnTo>
                <a:lnTo>
                  <a:pt x="6131" y="55636"/>
                </a:lnTo>
                <a:lnTo>
                  <a:pt x="5936" y="55636"/>
                </a:lnTo>
                <a:lnTo>
                  <a:pt x="5936" y="55636"/>
                </a:lnTo>
                <a:lnTo>
                  <a:pt x="5936" y="55636"/>
                </a:lnTo>
                <a:lnTo>
                  <a:pt x="5936" y="56072"/>
                </a:lnTo>
                <a:lnTo>
                  <a:pt x="5936" y="56072"/>
                </a:lnTo>
                <a:lnTo>
                  <a:pt x="5936" y="55636"/>
                </a:lnTo>
                <a:lnTo>
                  <a:pt x="5742" y="55636"/>
                </a:lnTo>
                <a:lnTo>
                  <a:pt x="5742" y="55636"/>
                </a:lnTo>
                <a:lnTo>
                  <a:pt x="5742" y="56072"/>
                </a:lnTo>
                <a:lnTo>
                  <a:pt x="5742" y="56072"/>
                </a:lnTo>
                <a:lnTo>
                  <a:pt x="5547" y="56072"/>
                </a:lnTo>
                <a:lnTo>
                  <a:pt x="5547" y="56072"/>
                </a:lnTo>
                <a:lnTo>
                  <a:pt x="5547" y="56072"/>
                </a:lnTo>
                <a:lnTo>
                  <a:pt x="5547" y="56072"/>
                </a:lnTo>
                <a:lnTo>
                  <a:pt x="5547" y="56072"/>
                </a:lnTo>
                <a:lnTo>
                  <a:pt x="5547" y="56072"/>
                </a:lnTo>
                <a:lnTo>
                  <a:pt x="5352" y="56072"/>
                </a:lnTo>
                <a:lnTo>
                  <a:pt x="5352" y="56072"/>
                </a:lnTo>
                <a:lnTo>
                  <a:pt x="5352" y="56072"/>
                </a:lnTo>
                <a:lnTo>
                  <a:pt x="5352" y="56509"/>
                </a:lnTo>
                <a:lnTo>
                  <a:pt x="5352" y="56509"/>
                </a:lnTo>
                <a:lnTo>
                  <a:pt x="5060" y="56509"/>
                </a:lnTo>
                <a:lnTo>
                  <a:pt x="5060" y="56509"/>
                </a:lnTo>
                <a:lnTo>
                  <a:pt x="5060" y="56509"/>
                </a:lnTo>
                <a:lnTo>
                  <a:pt x="4866" y="56509"/>
                </a:lnTo>
                <a:lnTo>
                  <a:pt x="4866" y="56509"/>
                </a:lnTo>
                <a:lnTo>
                  <a:pt x="4866" y="56509"/>
                </a:lnTo>
                <a:lnTo>
                  <a:pt x="4866" y="56509"/>
                </a:lnTo>
                <a:lnTo>
                  <a:pt x="4866" y="56509"/>
                </a:lnTo>
                <a:lnTo>
                  <a:pt x="4866" y="56072"/>
                </a:lnTo>
                <a:lnTo>
                  <a:pt x="4866" y="56072"/>
                </a:lnTo>
                <a:lnTo>
                  <a:pt x="4866" y="56072"/>
                </a:lnTo>
                <a:lnTo>
                  <a:pt x="4866" y="56072"/>
                </a:lnTo>
                <a:lnTo>
                  <a:pt x="4866" y="55636"/>
                </a:lnTo>
                <a:lnTo>
                  <a:pt x="4671" y="55636"/>
                </a:lnTo>
                <a:lnTo>
                  <a:pt x="4671" y="55636"/>
                </a:lnTo>
                <a:lnTo>
                  <a:pt x="4671" y="55636"/>
                </a:lnTo>
                <a:lnTo>
                  <a:pt x="4671" y="55636"/>
                </a:lnTo>
                <a:lnTo>
                  <a:pt x="4671" y="55636"/>
                </a:lnTo>
                <a:lnTo>
                  <a:pt x="4671" y="55200"/>
                </a:lnTo>
                <a:lnTo>
                  <a:pt x="4671" y="55200"/>
                </a:lnTo>
                <a:lnTo>
                  <a:pt x="4476" y="55200"/>
                </a:lnTo>
                <a:lnTo>
                  <a:pt x="4476" y="55200"/>
                </a:lnTo>
                <a:lnTo>
                  <a:pt x="4476" y="55200"/>
                </a:lnTo>
                <a:lnTo>
                  <a:pt x="4476" y="55200"/>
                </a:lnTo>
                <a:lnTo>
                  <a:pt x="4476" y="55200"/>
                </a:lnTo>
                <a:lnTo>
                  <a:pt x="4282" y="55200"/>
                </a:lnTo>
                <a:lnTo>
                  <a:pt x="4282" y="54545"/>
                </a:lnTo>
                <a:lnTo>
                  <a:pt x="4282" y="54545"/>
                </a:lnTo>
                <a:lnTo>
                  <a:pt x="4282" y="54545"/>
                </a:lnTo>
                <a:lnTo>
                  <a:pt x="4282" y="54545"/>
                </a:lnTo>
                <a:lnTo>
                  <a:pt x="4282" y="54545"/>
                </a:lnTo>
                <a:lnTo>
                  <a:pt x="3990" y="54545"/>
                </a:lnTo>
                <a:lnTo>
                  <a:pt x="3990" y="54545"/>
                </a:lnTo>
                <a:lnTo>
                  <a:pt x="3990" y="54545"/>
                </a:lnTo>
                <a:lnTo>
                  <a:pt x="3990" y="54545"/>
                </a:lnTo>
                <a:lnTo>
                  <a:pt x="3990" y="54545"/>
                </a:lnTo>
                <a:lnTo>
                  <a:pt x="3990" y="54545"/>
                </a:lnTo>
                <a:lnTo>
                  <a:pt x="3795" y="54545"/>
                </a:lnTo>
                <a:lnTo>
                  <a:pt x="3795" y="54109"/>
                </a:lnTo>
                <a:lnTo>
                  <a:pt x="3795" y="54109"/>
                </a:lnTo>
                <a:lnTo>
                  <a:pt x="3795" y="54109"/>
                </a:lnTo>
                <a:lnTo>
                  <a:pt x="3795" y="54109"/>
                </a:lnTo>
                <a:lnTo>
                  <a:pt x="3600" y="54109"/>
                </a:lnTo>
                <a:lnTo>
                  <a:pt x="3600" y="54109"/>
                </a:lnTo>
                <a:lnTo>
                  <a:pt x="3600" y="54109"/>
                </a:lnTo>
                <a:lnTo>
                  <a:pt x="3600" y="54109"/>
                </a:lnTo>
                <a:lnTo>
                  <a:pt x="3600" y="54109"/>
                </a:lnTo>
                <a:lnTo>
                  <a:pt x="3600" y="53672"/>
                </a:lnTo>
                <a:lnTo>
                  <a:pt x="3406" y="53672"/>
                </a:lnTo>
                <a:lnTo>
                  <a:pt x="3406" y="53672"/>
                </a:lnTo>
                <a:lnTo>
                  <a:pt x="3406" y="53672"/>
                </a:lnTo>
                <a:lnTo>
                  <a:pt x="3406" y="53672"/>
                </a:lnTo>
                <a:lnTo>
                  <a:pt x="3406" y="53672"/>
                </a:lnTo>
                <a:lnTo>
                  <a:pt x="3406" y="53672"/>
                </a:lnTo>
                <a:lnTo>
                  <a:pt x="3211" y="53672"/>
                </a:lnTo>
                <a:lnTo>
                  <a:pt x="3211" y="53236"/>
                </a:lnTo>
                <a:lnTo>
                  <a:pt x="3211" y="53236"/>
                </a:lnTo>
                <a:lnTo>
                  <a:pt x="3211" y="53236"/>
                </a:lnTo>
                <a:lnTo>
                  <a:pt x="3211" y="53236"/>
                </a:lnTo>
                <a:lnTo>
                  <a:pt x="3211" y="53236"/>
                </a:lnTo>
                <a:lnTo>
                  <a:pt x="2919" y="53236"/>
                </a:lnTo>
                <a:lnTo>
                  <a:pt x="2919" y="53236"/>
                </a:lnTo>
                <a:lnTo>
                  <a:pt x="2919" y="52800"/>
                </a:lnTo>
                <a:lnTo>
                  <a:pt x="2919" y="52800"/>
                </a:lnTo>
                <a:lnTo>
                  <a:pt x="2919" y="52800"/>
                </a:lnTo>
                <a:lnTo>
                  <a:pt x="2725" y="52800"/>
                </a:lnTo>
                <a:lnTo>
                  <a:pt x="2725" y="52800"/>
                </a:lnTo>
                <a:lnTo>
                  <a:pt x="2725" y="52800"/>
                </a:lnTo>
                <a:lnTo>
                  <a:pt x="2725" y="52800"/>
                </a:lnTo>
                <a:lnTo>
                  <a:pt x="2725" y="52800"/>
                </a:lnTo>
                <a:lnTo>
                  <a:pt x="2725" y="52800"/>
                </a:lnTo>
                <a:lnTo>
                  <a:pt x="2530" y="52800"/>
                </a:lnTo>
                <a:lnTo>
                  <a:pt x="2530" y="52145"/>
                </a:lnTo>
                <a:lnTo>
                  <a:pt x="2530" y="52145"/>
                </a:lnTo>
                <a:lnTo>
                  <a:pt x="2530" y="52145"/>
                </a:lnTo>
                <a:lnTo>
                  <a:pt x="2530" y="52145"/>
                </a:lnTo>
                <a:lnTo>
                  <a:pt x="2530" y="52145"/>
                </a:lnTo>
                <a:lnTo>
                  <a:pt x="2530" y="51709"/>
                </a:lnTo>
                <a:lnTo>
                  <a:pt x="2530" y="51709"/>
                </a:lnTo>
                <a:lnTo>
                  <a:pt x="2725" y="51709"/>
                </a:lnTo>
                <a:lnTo>
                  <a:pt x="2725" y="51709"/>
                </a:lnTo>
                <a:lnTo>
                  <a:pt x="2725" y="51272"/>
                </a:lnTo>
                <a:lnTo>
                  <a:pt x="2530" y="51272"/>
                </a:lnTo>
                <a:lnTo>
                  <a:pt x="2530" y="51272"/>
                </a:lnTo>
                <a:lnTo>
                  <a:pt x="2530" y="51272"/>
                </a:lnTo>
                <a:lnTo>
                  <a:pt x="2335" y="51272"/>
                </a:lnTo>
                <a:lnTo>
                  <a:pt x="2335" y="51272"/>
                </a:lnTo>
                <a:lnTo>
                  <a:pt x="2335" y="51272"/>
                </a:lnTo>
                <a:lnTo>
                  <a:pt x="2335" y="51272"/>
                </a:lnTo>
                <a:lnTo>
                  <a:pt x="2141" y="51272"/>
                </a:lnTo>
                <a:lnTo>
                  <a:pt x="2141" y="51272"/>
                </a:lnTo>
                <a:lnTo>
                  <a:pt x="2141" y="51272"/>
                </a:lnTo>
                <a:lnTo>
                  <a:pt x="2141" y="51272"/>
                </a:lnTo>
                <a:lnTo>
                  <a:pt x="1849" y="51272"/>
                </a:lnTo>
                <a:lnTo>
                  <a:pt x="1849" y="51272"/>
                </a:lnTo>
                <a:lnTo>
                  <a:pt x="1849" y="51272"/>
                </a:lnTo>
                <a:lnTo>
                  <a:pt x="1654" y="51272"/>
                </a:lnTo>
                <a:lnTo>
                  <a:pt x="1654" y="51709"/>
                </a:lnTo>
                <a:lnTo>
                  <a:pt x="1654" y="51709"/>
                </a:lnTo>
                <a:lnTo>
                  <a:pt x="1654" y="51709"/>
                </a:lnTo>
                <a:lnTo>
                  <a:pt x="1654" y="51709"/>
                </a:lnTo>
                <a:lnTo>
                  <a:pt x="1654" y="51709"/>
                </a:lnTo>
                <a:lnTo>
                  <a:pt x="1459" y="51709"/>
                </a:lnTo>
                <a:lnTo>
                  <a:pt x="1459" y="51709"/>
                </a:lnTo>
                <a:lnTo>
                  <a:pt x="1459" y="51709"/>
                </a:lnTo>
                <a:lnTo>
                  <a:pt x="1459" y="51709"/>
                </a:lnTo>
                <a:lnTo>
                  <a:pt x="1459" y="51709"/>
                </a:lnTo>
                <a:lnTo>
                  <a:pt x="1265" y="51709"/>
                </a:lnTo>
                <a:lnTo>
                  <a:pt x="1265" y="51709"/>
                </a:lnTo>
                <a:lnTo>
                  <a:pt x="1265" y="51709"/>
                </a:lnTo>
                <a:lnTo>
                  <a:pt x="1265" y="51709"/>
                </a:lnTo>
                <a:lnTo>
                  <a:pt x="1070" y="51709"/>
                </a:lnTo>
                <a:lnTo>
                  <a:pt x="1070" y="51709"/>
                </a:lnTo>
                <a:lnTo>
                  <a:pt x="1070" y="51709"/>
                </a:lnTo>
                <a:lnTo>
                  <a:pt x="1070" y="51709"/>
                </a:lnTo>
                <a:lnTo>
                  <a:pt x="1070" y="51709"/>
                </a:lnTo>
                <a:lnTo>
                  <a:pt x="778" y="51709"/>
                </a:lnTo>
                <a:lnTo>
                  <a:pt x="778" y="51709"/>
                </a:lnTo>
                <a:lnTo>
                  <a:pt x="778" y="51709"/>
                </a:lnTo>
                <a:lnTo>
                  <a:pt x="583" y="51709"/>
                </a:lnTo>
                <a:lnTo>
                  <a:pt x="583" y="51709"/>
                </a:lnTo>
                <a:lnTo>
                  <a:pt x="583" y="51709"/>
                </a:lnTo>
                <a:lnTo>
                  <a:pt x="583" y="51709"/>
                </a:lnTo>
                <a:lnTo>
                  <a:pt x="583" y="51709"/>
                </a:lnTo>
                <a:lnTo>
                  <a:pt x="389" y="51709"/>
                </a:lnTo>
                <a:lnTo>
                  <a:pt x="389" y="51709"/>
                </a:lnTo>
                <a:lnTo>
                  <a:pt x="389" y="51709"/>
                </a:lnTo>
                <a:lnTo>
                  <a:pt x="389" y="51709"/>
                </a:lnTo>
                <a:lnTo>
                  <a:pt x="389" y="51709"/>
                </a:lnTo>
                <a:lnTo>
                  <a:pt x="194" y="51709"/>
                </a:lnTo>
                <a:lnTo>
                  <a:pt x="194" y="51709"/>
                </a:lnTo>
                <a:lnTo>
                  <a:pt x="194" y="51709"/>
                </a:lnTo>
                <a:lnTo>
                  <a:pt x="0" y="51709"/>
                </a:lnTo>
                <a:lnTo>
                  <a:pt x="0" y="51709"/>
                </a:lnTo>
                <a:lnTo>
                  <a:pt x="0" y="51272"/>
                </a:lnTo>
                <a:lnTo>
                  <a:pt x="0" y="51272"/>
                </a:lnTo>
                <a:lnTo>
                  <a:pt x="0" y="51272"/>
                </a:lnTo>
                <a:lnTo>
                  <a:pt x="0" y="51272"/>
                </a:lnTo>
                <a:lnTo>
                  <a:pt x="0" y="50836"/>
                </a:lnTo>
                <a:lnTo>
                  <a:pt x="0" y="50836"/>
                </a:lnTo>
                <a:lnTo>
                  <a:pt x="0" y="50836"/>
                </a:lnTo>
                <a:lnTo>
                  <a:pt x="0" y="50400"/>
                </a:lnTo>
                <a:lnTo>
                  <a:pt x="0" y="50400"/>
                </a:lnTo>
                <a:lnTo>
                  <a:pt x="0" y="50400"/>
                </a:lnTo>
                <a:lnTo>
                  <a:pt x="0" y="49745"/>
                </a:lnTo>
                <a:lnTo>
                  <a:pt x="0" y="49745"/>
                </a:lnTo>
                <a:lnTo>
                  <a:pt x="0" y="49745"/>
                </a:lnTo>
                <a:lnTo>
                  <a:pt x="0" y="49745"/>
                </a:lnTo>
                <a:lnTo>
                  <a:pt x="0" y="49309"/>
                </a:lnTo>
                <a:lnTo>
                  <a:pt x="0" y="49309"/>
                </a:lnTo>
                <a:lnTo>
                  <a:pt x="0" y="49309"/>
                </a:lnTo>
                <a:lnTo>
                  <a:pt x="0" y="48872"/>
                </a:lnTo>
                <a:lnTo>
                  <a:pt x="0" y="48872"/>
                </a:lnTo>
                <a:lnTo>
                  <a:pt x="0" y="48872"/>
                </a:lnTo>
                <a:lnTo>
                  <a:pt x="0" y="48436"/>
                </a:lnTo>
                <a:lnTo>
                  <a:pt x="0" y="48436"/>
                </a:lnTo>
                <a:lnTo>
                  <a:pt x="0" y="48436"/>
                </a:lnTo>
                <a:lnTo>
                  <a:pt x="0" y="48000"/>
                </a:lnTo>
                <a:lnTo>
                  <a:pt x="0" y="48000"/>
                </a:lnTo>
                <a:lnTo>
                  <a:pt x="0" y="48000"/>
                </a:lnTo>
                <a:lnTo>
                  <a:pt x="0" y="47345"/>
                </a:lnTo>
                <a:lnTo>
                  <a:pt x="0" y="47345"/>
                </a:lnTo>
                <a:lnTo>
                  <a:pt x="0" y="47345"/>
                </a:lnTo>
                <a:lnTo>
                  <a:pt x="0" y="46909"/>
                </a:lnTo>
                <a:lnTo>
                  <a:pt x="0" y="46909"/>
                </a:lnTo>
                <a:lnTo>
                  <a:pt x="0" y="46909"/>
                </a:lnTo>
                <a:lnTo>
                  <a:pt x="0" y="46472"/>
                </a:lnTo>
                <a:lnTo>
                  <a:pt x="0" y="46472"/>
                </a:lnTo>
                <a:lnTo>
                  <a:pt x="0" y="46472"/>
                </a:lnTo>
                <a:lnTo>
                  <a:pt x="0" y="46036"/>
                </a:lnTo>
                <a:lnTo>
                  <a:pt x="0" y="46036"/>
                </a:lnTo>
                <a:lnTo>
                  <a:pt x="0" y="46036"/>
                </a:lnTo>
                <a:lnTo>
                  <a:pt x="0" y="45600"/>
                </a:lnTo>
                <a:lnTo>
                  <a:pt x="0" y="45600"/>
                </a:lnTo>
                <a:lnTo>
                  <a:pt x="0" y="45600"/>
                </a:lnTo>
                <a:lnTo>
                  <a:pt x="0" y="44945"/>
                </a:lnTo>
                <a:lnTo>
                  <a:pt x="0" y="44945"/>
                </a:lnTo>
                <a:lnTo>
                  <a:pt x="0" y="44945"/>
                </a:lnTo>
                <a:lnTo>
                  <a:pt x="0" y="44945"/>
                </a:lnTo>
                <a:lnTo>
                  <a:pt x="0" y="44509"/>
                </a:lnTo>
                <a:lnTo>
                  <a:pt x="0" y="44509"/>
                </a:lnTo>
                <a:lnTo>
                  <a:pt x="0" y="44509"/>
                </a:lnTo>
                <a:lnTo>
                  <a:pt x="0" y="44072"/>
                </a:lnTo>
                <a:lnTo>
                  <a:pt x="0" y="44072"/>
                </a:lnTo>
                <a:lnTo>
                  <a:pt x="0" y="44072"/>
                </a:lnTo>
                <a:lnTo>
                  <a:pt x="0" y="43636"/>
                </a:lnTo>
                <a:lnTo>
                  <a:pt x="0" y="43636"/>
                </a:lnTo>
                <a:lnTo>
                  <a:pt x="0" y="43636"/>
                </a:lnTo>
                <a:lnTo>
                  <a:pt x="0" y="43200"/>
                </a:lnTo>
                <a:lnTo>
                  <a:pt x="0" y="43200"/>
                </a:lnTo>
                <a:lnTo>
                  <a:pt x="0" y="43200"/>
                </a:lnTo>
                <a:lnTo>
                  <a:pt x="0" y="42545"/>
                </a:lnTo>
                <a:lnTo>
                  <a:pt x="0" y="42545"/>
                </a:lnTo>
                <a:lnTo>
                  <a:pt x="0" y="42545"/>
                </a:lnTo>
                <a:lnTo>
                  <a:pt x="0" y="42109"/>
                </a:lnTo>
                <a:lnTo>
                  <a:pt x="0" y="42109"/>
                </a:lnTo>
                <a:lnTo>
                  <a:pt x="0" y="42109"/>
                </a:lnTo>
                <a:lnTo>
                  <a:pt x="0" y="41672"/>
                </a:lnTo>
                <a:lnTo>
                  <a:pt x="0" y="41672"/>
                </a:lnTo>
                <a:lnTo>
                  <a:pt x="0" y="41672"/>
                </a:lnTo>
                <a:lnTo>
                  <a:pt x="0" y="41236"/>
                </a:lnTo>
                <a:lnTo>
                  <a:pt x="0" y="41236"/>
                </a:lnTo>
                <a:lnTo>
                  <a:pt x="0" y="41236"/>
                </a:lnTo>
                <a:lnTo>
                  <a:pt x="0" y="40800"/>
                </a:lnTo>
                <a:lnTo>
                  <a:pt x="0" y="40800"/>
                </a:lnTo>
                <a:lnTo>
                  <a:pt x="0" y="40800"/>
                </a:lnTo>
                <a:lnTo>
                  <a:pt x="0" y="40145"/>
                </a:lnTo>
                <a:lnTo>
                  <a:pt x="0" y="40145"/>
                </a:lnTo>
                <a:lnTo>
                  <a:pt x="0" y="40145"/>
                </a:lnTo>
                <a:lnTo>
                  <a:pt x="0" y="39709"/>
                </a:lnTo>
                <a:lnTo>
                  <a:pt x="0" y="39709"/>
                </a:lnTo>
                <a:lnTo>
                  <a:pt x="0" y="39709"/>
                </a:lnTo>
                <a:lnTo>
                  <a:pt x="0" y="39709"/>
                </a:lnTo>
                <a:lnTo>
                  <a:pt x="0" y="39272"/>
                </a:lnTo>
                <a:lnTo>
                  <a:pt x="0" y="39272"/>
                </a:lnTo>
                <a:lnTo>
                  <a:pt x="0" y="39272"/>
                </a:lnTo>
                <a:lnTo>
                  <a:pt x="0" y="38836"/>
                </a:lnTo>
                <a:lnTo>
                  <a:pt x="0" y="38836"/>
                </a:lnTo>
                <a:lnTo>
                  <a:pt x="0" y="38836"/>
                </a:lnTo>
                <a:lnTo>
                  <a:pt x="0" y="38400"/>
                </a:lnTo>
                <a:lnTo>
                  <a:pt x="0" y="38400"/>
                </a:lnTo>
                <a:lnTo>
                  <a:pt x="0" y="38400"/>
                </a:lnTo>
                <a:lnTo>
                  <a:pt x="0" y="37745"/>
                </a:lnTo>
                <a:lnTo>
                  <a:pt x="0" y="37745"/>
                </a:lnTo>
                <a:lnTo>
                  <a:pt x="0" y="37745"/>
                </a:lnTo>
                <a:lnTo>
                  <a:pt x="0" y="37309"/>
                </a:lnTo>
                <a:lnTo>
                  <a:pt x="0" y="37309"/>
                </a:lnTo>
                <a:lnTo>
                  <a:pt x="0" y="37309"/>
                </a:lnTo>
                <a:lnTo>
                  <a:pt x="0" y="36872"/>
                </a:lnTo>
                <a:lnTo>
                  <a:pt x="0" y="36872"/>
                </a:lnTo>
                <a:lnTo>
                  <a:pt x="0" y="36872"/>
                </a:lnTo>
                <a:lnTo>
                  <a:pt x="0" y="36436"/>
                </a:lnTo>
                <a:lnTo>
                  <a:pt x="0" y="36436"/>
                </a:lnTo>
                <a:lnTo>
                  <a:pt x="0" y="36436"/>
                </a:lnTo>
                <a:lnTo>
                  <a:pt x="0" y="36000"/>
                </a:lnTo>
                <a:lnTo>
                  <a:pt x="0" y="36000"/>
                </a:lnTo>
                <a:lnTo>
                  <a:pt x="0" y="36000"/>
                </a:lnTo>
                <a:lnTo>
                  <a:pt x="0" y="35345"/>
                </a:lnTo>
                <a:lnTo>
                  <a:pt x="0" y="35345"/>
                </a:lnTo>
                <a:lnTo>
                  <a:pt x="0" y="35345"/>
                </a:lnTo>
                <a:lnTo>
                  <a:pt x="0" y="34909"/>
                </a:lnTo>
                <a:lnTo>
                  <a:pt x="0" y="34909"/>
                </a:lnTo>
                <a:lnTo>
                  <a:pt x="0" y="34909"/>
                </a:lnTo>
                <a:lnTo>
                  <a:pt x="0" y="34909"/>
                </a:lnTo>
                <a:lnTo>
                  <a:pt x="0" y="34472"/>
                </a:lnTo>
                <a:lnTo>
                  <a:pt x="0" y="34472"/>
                </a:lnTo>
                <a:lnTo>
                  <a:pt x="0" y="34472"/>
                </a:lnTo>
                <a:lnTo>
                  <a:pt x="0" y="34036"/>
                </a:lnTo>
                <a:lnTo>
                  <a:pt x="0" y="34036"/>
                </a:lnTo>
                <a:lnTo>
                  <a:pt x="0" y="34036"/>
                </a:lnTo>
                <a:lnTo>
                  <a:pt x="0" y="33600"/>
                </a:lnTo>
                <a:lnTo>
                  <a:pt x="0" y="33600"/>
                </a:lnTo>
                <a:lnTo>
                  <a:pt x="0" y="33600"/>
                </a:lnTo>
                <a:lnTo>
                  <a:pt x="0" y="32945"/>
                </a:lnTo>
                <a:lnTo>
                  <a:pt x="0" y="32945"/>
                </a:lnTo>
                <a:lnTo>
                  <a:pt x="0" y="32945"/>
                </a:lnTo>
                <a:lnTo>
                  <a:pt x="0" y="32509"/>
                </a:lnTo>
                <a:lnTo>
                  <a:pt x="0" y="32509"/>
                </a:lnTo>
                <a:lnTo>
                  <a:pt x="0" y="32509"/>
                </a:lnTo>
                <a:lnTo>
                  <a:pt x="0" y="32072"/>
                </a:lnTo>
                <a:lnTo>
                  <a:pt x="0" y="32072"/>
                </a:lnTo>
                <a:lnTo>
                  <a:pt x="0" y="32072"/>
                </a:lnTo>
                <a:lnTo>
                  <a:pt x="0" y="31636"/>
                </a:lnTo>
                <a:lnTo>
                  <a:pt x="0" y="31636"/>
                </a:lnTo>
                <a:lnTo>
                  <a:pt x="0" y="31636"/>
                </a:lnTo>
                <a:lnTo>
                  <a:pt x="0" y="31200"/>
                </a:lnTo>
                <a:lnTo>
                  <a:pt x="0" y="31200"/>
                </a:lnTo>
                <a:lnTo>
                  <a:pt x="0" y="31200"/>
                </a:lnTo>
                <a:lnTo>
                  <a:pt x="0" y="30545"/>
                </a:lnTo>
                <a:lnTo>
                  <a:pt x="0" y="30545"/>
                </a:lnTo>
                <a:lnTo>
                  <a:pt x="0" y="30545"/>
                </a:lnTo>
                <a:lnTo>
                  <a:pt x="0" y="30109"/>
                </a:lnTo>
                <a:lnTo>
                  <a:pt x="0" y="30109"/>
                </a:lnTo>
                <a:lnTo>
                  <a:pt x="0" y="30109"/>
                </a:lnTo>
                <a:lnTo>
                  <a:pt x="0" y="30109"/>
                </a:lnTo>
                <a:lnTo>
                  <a:pt x="0" y="29672"/>
                </a:lnTo>
                <a:lnTo>
                  <a:pt x="0" y="29672"/>
                </a:lnTo>
                <a:lnTo>
                  <a:pt x="0" y="29672"/>
                </a:lnTo>
                <a:lnTo>
                  <a:pt x="0" y="29236"/>
                </a:lnTo>
                <a:lnTo>
                  <a:pt x="0" y="29236"/>
                </a:lnTo>
                <a:lnTo>
                  <a:pt x="0" y="29236"/>
                </a:lnTo>
                <a:lnTo>
                  <a:pt x="0" y="28800"/>
                </a:lnTo>
                <a:lnTo>
                  <a:pt x="0" y="28800"/>
                </a:lnTo>
                <a:lnTo>
                  <a:pt x="0" y="28800"/>
                </a:lnTo>
                <a:lnTo>
                  <a:pt x="0" y="28145"/>
                </a:lnTo>
                <a:lnTo>
                  <a:pt x="0" y="28145"/>
                </a:lnTo>
                <a:lnTo>
                  <a:pt x="0" y="28145"/>
                </a:lnTo>
                <a:lnTo>
                  <a:pt x="0" y="27709"/>
                </a:lnTo>
                <a:lnTo>
                  <a:pt x="0" y="27709"/>
                </a:lnTo>
                <a:lnTo>
                  <a:pt x="0" y="27709"/>
                </a:lnTo>
                <a:lnTo>
                  <a:pt x="0" y="27272"/>
                </a:lnTo>
                <a:lnTo>
                  <a:pt x="0" y="27272"/>
                </a:lnTo>
                <a:lnTo>
                  <a:pt x="0" y="27272"/>
                </a:lnTo>
                <a:lnTo>
                  <a:pt x="0" y="26836"/>
                </a:lnTo>
                <a:lnTo>
                  <a:pt x="0" y="26836"/>
                </a:lnTo>
                <a:lnTo>
                  <a:pt x="0" y="26836"/>
                </a:lnTo>
                <a:lnTo>
                  <a:pt x="0" y="26400"/>
                </a:lnTo>
                <a:lnTo>
                  <a:pt x="0" y="26400"/>
                </a:lnTo>
                <a:lnTo>
                  <a:pt x="0" y="26400"/>
                </a:lnTo>
                <a:lnTo>
                  <a:pt x="0" y="25745"/>
                </a:lnTo>
                <a:lnTo>
                  <a:pt x="0" y="25745"/>
                </a:lnTo>
                <a:lnTo>
                  <a:pt x="0" y="25745"/>
                </a:lnTo>
                <a:lnTo>
                  <a:pt x="0" y="25309"/>
                </a:lnTo>
                <a:lnTo>
                  <a:pt x="0" y="25309"/>
                </a:lnTo>
                <a:lnTo>
                  <a:pt x="0" y="25309"/>
                </a:lnTo>
                <a:lnTo>
                  <a:pt x="0" y="25309"/>
                </a:lnTo>
                <a:lnTo>
                  <a:pt x="0" y="24872"/>
                </a:lnTo>
                <a:lnTo>
                  <a:pt x="0" y="24872"/>
                </a:lnTo>
                <a:lnTo>
                  <a:pt x="0" y="24872"/>
                </a:lnTo>
                <a:lnTo>
                  <a:pt x="0" y="24436"/>
                </a:lnTo>
                <a:lnTo>
                  <a:pt x="0" y="24436"/>
                </a:lnTo>
                <a:lnTo>
                  <a:pt x="0" y="24436"/>
                </a:lnTo>
                <a:lnTo>
                  <a:pt x="0" y="24000"/>
                </a:lnTo>
                <a:lnTo>
                  <a:pt x="0" y="24000"/>
                </a:lnTo>
                <a:lnTo>
                  <a:pt x="0" y="24000"/>
                </a:lnTo>
                <a:lnTo>
                  <a:pt x="0" y="23345"/>
                </a:lnTo>
                <a:lnTo>
                  <a:pt x="0" y="23345"/>
                </a:lnTo>
                <a:lnTo>
                  <a:pt x="0" y="23345"/>
                </a:lnTo>
                <a:lnTo>
                  <a:pt x="0" y="22909"/>
                </a:lnTo>
                <a:lnTo>
                  <a:pt x="0" y="22909"/>
                </a:lnTo>
                <a:lnTo>
                  <a:pt x="0" y="22909"/>
                </a:lnTo>
                <a:lnTo>
                  <a:pt x="0" y="22472"/>
                </a:lnTo>
                <a:lnTo>
                  <a:pt x="0" y="22472"/>
                </a:lnTo>
                <a:lnTo>
                  <a:pt x="0" y="22472"/>
                </a:lnTo>
                <a:lnTo>
                  <a:pt x="0" y="22036"/>
                </a:lnTo>
                <a:lnTo>
                  <a:pt x="0" y="22036"/>
                </a:lnTo>
                <a:lnTo>
                  <a:pt x="0" y="22036"/>
                </a:lnTo>
                <a:lnTo>
                  <a:pt x="0" y="21600"/>
                </a:lnTo>
                <a:lnTo>
                  <a:pt x="0" y="21600"/>
                </a:lnTo>
                <a:lnTo>
                  <a:pt x="0" y="21600"/>
                </a:lnTo>
                <a:lnTo>
                  <a:pt x="0" y="20945"/>
                </a:lnTo>
                <a:lnTo>
                  <a:pt x="0" y="20945"/>
                </a:lnTo>
                <a:lnTo>
                  <a:pt x="0" y="20945"/>
                </a:lnTo>
                <a:lnTo>
                  <a:pt x="0" y="20509"/>
                </a:lnTo>
                <a:lnTo>
                  <a:pt x="0" y="20509"/>
                </a:lnTo>
                <a:lnTo>
                  <a:pt x="0" y="20509"/>
                </a:lnTo>
                <a:lnTo>
                  <a:pt x="0" y="20072"/>
                </a:lnTo>
                <a:lnTo>
                  <a:pt x="0" y="20072"/>
                </a:lnTo>
                <a:lnTo>
                  <a:pt x="0" y="20072"/>
                </a:lnTo>
                <a:lnTo>
                  <a:pt x="0" y="20072"/>
                </a:lnTo>
                <a:lnTo>
                  <a:pt x="0" y="19636"/>
                </a:lnTo>
                <a:lnTo>
                  <a:pt x="0" y="19636"/>
                </a:lnTo>
                <a:lnTo>
                  <a:pt x="0" y="19636"/>
                </a:lnTo>
                <a:lnTo>
                  <a:pt x="0" y="19200"/>
                </a:lnTo>
                <a:lnTo>
                  <a:pt x="0" y="19200"/>
                </a:lnTo>
                <a:lnTo>
                  <a:pt x="0" y="19200"/>
                </a:lnTo>
                <a:lnTo>
                  <a:pt x="0" y="18545"/>
                </a:lnTo>
                <a:lnTo>
                  <a:pt x="0" y="18545"/>
                </a:lnTo>
                <a:lnTo>
                  <a:pt x="0" y="18545"/>
                </a:lnTo>
                <a:lnTo>
                  <a:pt x="0" y="18109"/>
                </a:lnTo>
                <a:lnTo>
                  <a:pt x="0" y="18109"/>
                </a:lnTo>
                <a:lnTo>
                  <a:pt x="0" y="18109"/>
                </a:lnTo>
                <a:lnTo>
                  <a:pt x="0" y="17672"/>
                </a:lnTo>
                <a:lnTo>
                  <a:pt x="0" y="17672"/>
                </a:lnTo>
                <a:lnTo>
                  <a:pt x="0" y="17672"/>
                </a:lnTo>
                <a:lnTo>
                  <a:pt x="0" y="17236"/>
                </a:lnTo>
                <a:lnTo>
                  <a:pt x="0" y="17236"/>
                </a:lnTo>
                <a:lnTo>
                  <a:pt x="0" y="17236"/>
                </a:lnTo>
                <a:lnTo>
                  <a:pt x="0" y="16800"/>
                </a:lnTo>
                <a:lnTo>
                  <a:pt x="0" y="16800"/>
                </a:lnTo>
                <a:lnTo>
                  <a:pt x="0" y="16800"/>
                </a:lnTo>
                <a:lnTo>
                  <a:pt x="0" y="16800"/>
                </a:lnTo>
                <a:lnTo>
                  <a:pt x="194" y="16800"/>
                </a:lnTo>
                <a:lnTo>
                  <a:pt x="194" y="16800"/>
                </a:lnTo>
                <a:lnTo>
                  <a:pt x="194" y="16800"/>
                </a:lnTo>
                <a:lnTo>
                  <a:pt x="194" y="16800"/>
                </a:lnTo>
                <a:lnTo>
                  <a:pt x="389" y="16800"/>
                </a:lnTo>
                <a:lnTo>
                  <a:pt x="389" y="16800"/>
                </a:lnTo>
                <a:lnTo>
                  <a:pt x="389" y="16800"/>
                </a:lnTo>
                <a:lnTo>
                  <a:pt x="389" y="16800"/>
                </a:lnTo>
                <a:lnTo>
                  <a:pt x="583" y="16800"/>
                </a:lnTo>
                <a:lnTo>
                  <a:pt x="583" y="16800"/>
                </a:lnTo>
                <a:lnTo>
                  <a:pt x="583" y="16800"/>
                </a:lnTo>
                <a:lnTo>
                  <a:pt x="583" y="16800"/>
                </a:lnTo>
                <a:lnTo>
                  <a:pt x="778" y="16800"/>
                </a:lnTo>
                <a:lnTo>
                  <a:pt x="778" y="16800"/>
                </a:lnTo>
                <a:lnTo>
                  <a:pt x="778" y="16800"/>
                </a:lnTo>
                <a:lnTo>
                  <a:pt x="1070" y="16800"/>
                </a:lnTo>
                <a:lnTo>
                  <a:pt x="1070" y="16800"/>
                </a:lnTo>
                <a:lnTo>
                  <a:pt x="1070" y="16800"/>
                </a:lnTo>
                <a:lnTo>
                  <a:pt x="1070" y="16800"/>
                </a:lnTo>
                <a:lnTo>
                  <a:pt x="1265" y="16800"/>
                </a:lnTo>
                <a:lnTo>
                  <a:pt x="1265" y="16800"/>
                </a:lnTo>
                <a:lnTo>
                  <a:pt x="1265" y="16800"/>
                </a:lnTo>
                <a:lnTo>
                  <a:pt x="1459" y="16800"/>
                </a:lnTo>
                <a:lnTo>
                  <a:pt x="1459" y="16800"/>
                </a:lnTo>
                <a:lnTo>
                  <a:pt x="1459" y="16800"/>
                </a:lnTo>
                <a:lnTo>
                  <a:pt x="1459" y="16800"/>
                </a:lnTo>
                <a:lnTo>
                  <a:pt x="1654" y="16800"/>
                </a:lnTo>
                <a:lnTo>
                  <a:pt x="1654" y="16800"/>
                </a:lnTo>
                <a:lnTo>
                  <a:pt x="1654" y="16800"/>
                </a:lnTo>
                <a:lnTo>
                  <a:pt x="1654" y="16800"/>
                </a:lnTo>
                <a:lnTo>
                  <a:pt x="1654" y="17236"/>
                </a:lnTo>
                <a:lnTo>
                  <a:pt x="1849" y="17236"/>
                </a:lnTo>
                <a:lnTo>
                  <a:pt x="1849" y="17236"/>
                </a:lnTo>
                <a:lnTo>
                  <a:pt x="1849" y="17236"/>
                </a:lnTo>
                <a:lnTo>
                  <a:pt x="1849" y="17236"/>
                </a:lnTo>
                <a:lnTo>
                  <a:pt x="2141" y="17236"/>
                </a:lnTo>
                <a:lnTo>
                  <a:pt x="2141" y="17236"/>
                </a:lnTo>
                <a:lnTo>
                  <a:pt x="2141" y="17236"/>
                </a:lnTo>
                <a:lnTo>
                  <a:pt x="2141" y="17236"/>
                </a:lnTo>
                <a:lnTo>
                  <a:pt x="2141" y="17236"/>
                </a:lnTo>
                <a:lnTo>
                  <a:pt x="2335" y="17236"/>
                </a:lnTo>
                <a:lnTo>
                  <a:pt x="2335" y="17236"/>
                </a:lnTo>
                <a:lnTo>
                  <a:pt x="2335" y="17236"/>
                </a:lnTo>
                <a:lnTo>
                  <a:pt x="2335" y="17236"/>
                </a:lnTo>
                <a:lnTo>
                  <a:pt x="2335" y="17236"/>
                </a:lnTo>
                <a:lnTo>
                  <a:pt x="2335" y="16800"/>
                </a:lnTo>
                <a:lnTo>
                  <a:pt x="2335" y="16800"/>
                </a:lnTo>
                <a:lnTo>
                  <a:pt x="2530" y="16800"/>
                </a:lnTo>
                <a:lnTo>
                  <a:pt x="2530" y="16800"/>
                </a:lnTo>
                <a:lnTo>
                  <a:pt x="2530" y="16800"/>
                </a:lnTo>
                <a:lnTo>
                  <a:pt x="2530" y="16800"/>
                </a:lnTo>
                <a:lnTo>
                  <a:pt x="2725" y="16800"/>
                </a:lnTo>
                <a:lnTo>
                  <a:pt x="2725" y="16800"/>
                </a:lnTo>
                <a:lnTo>
                  <a:pt x="2725" y="16800"/>
                </a:lnTo>
                <a:lnTo>
                  <a:pt x="2725" y="16800"/>
                </a:lnTo>
                <a:lnTo>
                  <a:pt x="2725" y="16800"/>
                </a:lnTo>
                <a:lnTo>
                  <a:pt x="2919" y="16800"/>
                </a:lnTo>
                <a:lnTo>
                  <a:pt x="2919" y="16800"/>
                </a:lnTo>
                <a:lnTo>
                  <a:pt x="2919" y="17236"/>
                </a:lnTo>
                <a:lnTo>
                  <a:pt x="2919" y="17236"/>
                </a:lnTo>
                <a:lnTo>
                  <a:pt x="2919" y="17236"/>
                </a:lnTo>
                <a:lnTo>
                  <a:pt x="2725" y="17236"/>
                </a:lnTo>
                <a:lnTo>
                  <a:pt x="2725" y="17236"/>
                </a:lnTo>
                <a:lnTo>
                  <a:pt x="2725" y="17236"/>
                </a:lnTo>
                <a:lnTo>
                  <a:pt x="2725" y="17236"/>
                </a:lnTo>
                <a:lnTo>
                  <a:pt x="2725" y="17672"/>
                </a:lnTo>
                <a:lnTo>
                  <a:pt x="2725" y="17672"/>
                </a:lnTo>
                <a:lnTo>
                  <a:pt x="2725" y="17672"/>
                </a:lnTo>
                <a:lnTo>
                  <a:pt x="2725" y="17672"/>
                </a:lnTo>
                <a:lnTo>
                  <a:pt x="2919" y="17672"/>
                </a:lnTo>
                <a:lnTo>
                  <a:pt x="2919" y="17672"/>
                </a:lnTo>
                <a:lnTo>
                  <a:pt x="2919" y="17672"/>
                </a:lnTo>
                <a:lnTo>
                  <a:pt x="2919" y="17672"/>
                </a:lnTo>
                <a:lnTo>
                  <a:pt x="2919" y="17672"/>
                </a:lnTo>
                <a:lnTo>
                  <a:pt x="3211" y="17672"/>
                </a:lnTo>
                <a:lnTo>
                  <a:pt x="3211" y="17672"/>
                </a:lnTo>
                <a:lnTo>
                  <a:pt x="3211" y="18109"/>
                </a:lnTo>
                <a:lnTo>
                  <a:pt x="3211" y="18109"/>
                </a:lnTo>
                <a:lnTo>
                  <a:pt x="3406" y="18109"/>
                </a:lnTo>
                <a:lnTo>
                  <a:pt x="3406" y="18109"/>
                </a:lnTo>
                <a:lnTo>
                  <a:pt x="3406" y="18109"/>
                </a:lnTo>
                <a:lnTo>
                  <a:pt x="3406" y="18109"/>
                </a:lnTo>
                <a:lnTo>
                  <a:pt x="3406" y="18109"/>
                </a:lnTo>
                <a:lnTo>
                  <a:pt x="3406" y="18109"/>
                </a:lnTo>
                <a:lnTo>
                  <a:pt x="3406" y="18109"/>
                </a:lnTo>
                <a:lnTo>
                  <a:pt x="3600" y="18109"/>
                </a:lnTo>
                <a:lnTo>
                  <a:pt x="3600" y="18109"/>
                </a:lnTo>
                <a:lnTo>
                  <a:pt x="3600" y="18109"/>
                </a:lnTo>
                <a:lnTo>
                  <a:pt x="3600" y="18109"/>
                </a:lnTo>
                <a:lnTo>
                  <a:pt x="3600" y="18109"/>
                </a:lnTo>
                <a:lnTo>
                  <a:pt x="3600" y="18109"/>
                </a:lnTo>
                <a:lnTo>
                  <a:pt x="3600" y="18109"/>
                </a:lnTo>
                <a:lnTo>
                  <a:pt x="3795" y="18109"/>
                </a:lnTo>
                <a:lnTo>
                  <a:pt x="3795" y="18545"/>
                </a:lnTo>
                <a:lnTo>
                  <a:pt x="3795" y="18545"/>
                </a:lnTo>
                <a:lnTo>
                  <a:pt x="3795" y="18545"/>
                </a:lnTo>
                <a:lnTo>
                  <a:pt x="3795" y="18545"/>
                </a:lnTo>
                <a:lnTo>
                  <a:pt x="3990" y="18545"/>
                </a:lnTo>
                <a:lnTo>
                  <a:pt x="3990" y="18545"/>
                </a:lnTo>
                <a:lnTo>
                  <a:pt x="3990" y="18545"/>
                </a:lnTo>
                <a:lnTo>
                  <a:pt x="3990" y="18545"/>
                </a:lnTo>
                <a:lnTo>
                  <a:pt x="3990" y="18545"/>
                </a:lnTo>
                <a:lnTo>
                  <a:pt x="4282" y="18545"/>
                </a:lnTo>
                <a:lnTo>
                  <a:pt x="4282" y="18545"/>
                </a:lnTo>
                <a:lnTo>
                  <a:pt x="4282" y="18545"/>
                </a:lnTo>
                <a:lnTo>
                  <a:pt x="4282" y="19200"/>
                </a:lnTo>
                <a:lnTo>
                  <a:pt x="4282" y="19200"/>
                </a:lnTo>
                <a:lnTo>
                  <a:pt x="4476" y="19200"/>
                </a:lnTo>
                <a:lnTo>
                  <a:pt x="4476" y="19200"/>
                </a:lnTo>
                <a:lnTo>
                  <a:pt x="4476" y="19200"/>
                </a:lnTo>
                <a:lnTo>
                  <a:pt x="4671" y="19200"/>
                </a:lnTo>
                <a:lnTo>
                  <a:pt x="4671" y="19200"/>
                </a:lnTo>
                <a:lnTo>
                  <a:pt x="4671" y="19200"/>
                </a:lnTo>
                <a:lnTo>
                  <a:pt x="4671" y="19200"/>
                </a:lnTo>
                <a:lnTo>
                  <a:pt x="4671" y="19200"/>
                </a:lnTo>
                <a:lnTo>
                  <a:pt x="4866" y="19200"/>
                </a:lnTo>
                <a:lnTo>
                  <a:pt x="4866" y="19200"/>
                </a:lnTo>
                <a:lnTo>
                  <a:pt x="4866" y="19200"/>
                </a:lnTo>
                <a:lnTo>
                  <a:pt x="4866" y="19200"/>
                </a:lnTo>
                <a:lnTo>
                  <a:pt x="4866" y="19200"/>
                </a:lnTo>
                <a:lnTo>
                  <a:pt x="5060" y="19200"/>
                </a:lnTo>
                <a:lnTo>
                  <a:pt x="5060" y="19200"/>
                </a:lnTo>
                <a:lnTo>
                  <a:pt x="5060" y="19200"/>
                </a:lnTo>
                <a:lnTo>
                  <a:pt x="5060" y="19636"/>
                </a:lnTo>
                <a:lnTo>
                  <a:pt x="5352" y="19636"/>
                </a:lnTo>
                <a:lnTo>
                  <a:pt x="5352" y="19636"/>
                </a:lnTo>
                <a:lnTo>
                  <a:pt x="5352" y="19636"/>
                </a:lnTo>
                <a:lnTo>
                  <a:pt x="5352" y="19636"/>
                </a:lnTo>
                <a:lnTo>
                  <a:pt x="5547" y="19636"/>
                </a:lnTo>
                <a:lnTo>
                  <a:pt x="5547" y="19636"/>
                </a:lnTo>
                <a:lnTo>
                  <a:pt x="5547" y="19636"/>
                </a:lnTo>
                <a:lnTo>
                  <a:pt x="5547" y="19636"/>
                </a:lnTo>
                <a:lnTo>
                  <a:pt x="5547" y="19636"/>
                </a:lnTo>
                <a:lnTo>
                  <a:pt x="5742" y="19636"/>
                </a:lnTo>
                <a:lnTo>
                  <a:pt x="5742" y="19636"/>
                </a:lnTo>
                <a:lnTo>
                  <a:pt x="5742" y="19636"/>
                </a:lnTo>
                <a:lnTo>
                  <a:pt x="5742" y="19636"/>
                </a:lnTo>
                <a:lnTo>
                  <a:pt x="5936" y="19636"/>
                </a:lnTo>
                <a:lnTo>
                  <a:pt x="5936" y="19636"/>
                </a:lnTo>
                <a:lnTo>
                  <a:pt x="5936" y="19636"/>
                </a:lnTo>
                <a:lnTo>
                  <a:pt x="5936" y="19636"/>
                </a:lnTo>
                <a:lnTo>
                  <a:pt x="5936" y="19636"/>
                </a:lnTo>
                <a:lnTo>
                  <a:pt x="6131" y="19636"/>
                </a:lnTo>
                <a:lnTo>
                  <a:pt x="6131" y="19636"/>
                </a:lnTo>
                <a:lnTo>
                  <a:pt x="6131" y="19636"/>
                </a:lnTo>
                <a:lnTo>
                  <a:pt x="6131" y="19636"/>
                </a:lnTo>
                <a:lnTo>
                  <a:pt x="6423" y="19636"/>
                </a:lnTo>
                <a:lnTo>
                  <a:pt x="6423" y="19636"/>
                </a:lnTo>
                <a:lnTo>
                  <a:pt x="6423" y="19636"/>
                </a:lnTo>
                <a:lnTo>
                  <a:pt x="6618" y="19636"/>
                </a:lnTo>
                <a:lnTo>
                  <a:pt x="6618" y="19636"/>
                </a:lnTo>
                <a:lnTo>
                  <a:pt x="6618" y="19636"/>
                </a:lnTo>
                <a:lnTo>
                  <a:pt x="6618" y="19636"/>
                </a:lnTo>
                <a:lnTo>
                  <a:pt x="6618" y="19636"/>
                </a:lnTo>
                <a:lnTo>
                  <a:pt x="6812" y="19636"/>
                </a:lnTo>
                <a:lnTo>
                  <a:pt x="6812" y="19636"/>
                </a:lnTo>
                <a:lnTo>
                  <a:pt x="6812" y="19636"/>
                </a:lnTo>
                <a:lnTo>
                  <a:pt x="6812" y="19636"/>
                </a:lnTo>
                <a:lnTo>
                  <a:pt x="6812" y="19636"/>
                </a:lnTo>
                <a:lnTo>
                  <a:pt x="6812" y="19636"/>
                </a:lnTo>
                <a:lnTo>
                  <a:pt x="7007" y="19636"/>
                </a:lnTo>
                <a:lnTo>
                  <a:pt x="7007" y="19636"/>
                </a:lnTo>
                <a:lnTo>
                  <a:pt x="7007" y="19636"/>
                </a:lnTo>
                <a:lnTo>
                  <a:pt x="7201" y="19636"/>
                </a:lnTo>
                <a:lnTo>
                  <a:pt x="7201" y="20072"/>
                </a:lnTo>
                <a:lnTo>
                  <a:pt x="7201" y="20072"/>
                </a:lnTo>
                <a:lnTo>
                  <a:pt x="7201" y="20072"/>
                </a:lnTo>
                <a:lnTo>
                  <a:pt x="7201" y="20072"/>
                </a:lnTo>
                <a:lnTo>
                  <a:pt x="7201" y="20072"/>
                </a:lnTo>
                <a:lnTo>
                  <a:pt x="7493" y="20072"/>
                </a:lnTo>
                <a:lnTo>
                  <a:pt x="7493" y="20072"/>
                </a:lnTo>
                <a:lnTo>
                  <a:pt x="7493" y="20072"/>
                </a:lnTo>
                <a:lnTo>
                  <a:pt x="7493" y="20072"/>
                </a:lnTo>
                <a:lnTo>
                  <a:pt x="7493" y="20072"/>
                </a:lnTo>
                <a:lnTo>
                  <a:pt x="7493" y="19636"/>
                </a:lnTo>
                <a:lnTo>
                  <a:pt x="7493" y="19636"/>
                </a:lnTo>
                <a:lnTo>
                  <a:pt x="7493" y="19636"/>
                </a:lnTo>
                <a:lnTo>
                  <a:pt x="7493" y="19636"/>
                </a:lnTo>
                <a:lnTo>
                  <a:pt x="7201" y="19636"/>
                </a:lnTo>
                <a:lnTo>
                  <a:pt x="7201" y="19636"/>
                </a:lnTo>
                <a:lnTo>
                  <a:pt x="7201" y="19636"/>
                </a:lnTo>
                <a:lnTo>
                  <a:pt x="7201" y="19636"/>
                </a:lnTo>
                <a:lnTo>
                  <a:pt x="7201" y="19636"/>
                </a:lnTo>
                <a:lnTo>
                  <a:pt x="7201" y="19636"/>
                </a:lnTo>
                <a:lnTo>
                  <a:pt x="7007" y="19636"/>
                </a:lnTo>
                <a:lnTo>
                  <a:pt x="7007" y="19636"/>
                </a:lnTo>
                <a:lnTo>
                  <a:pt x="7007" y="19636"/>
                </a:lnTo>
                <a:lnTo>
                  <a:pt x="7007" y="19200"/>
                </a:lnTo>
                <a:lnTo>
                  <a:pt x="6812" y="19200"/>
                </a:lnTo>
                <a:lnTo>
                  <a:pt x="6812" y="19200"/>
                </a:lnTo>
                <a:lnTo>
                  <a:pt x="7007" y="19200"/>
                </a:lnTo>
                <a:lnTo>
                  <a:pt x="7007" y="19200"/>
                </a:lnTo>
                <a:lnTo>
                  <a:pt x="7007" y="19200"/>
                </a:lnTo>
                <a:lnTo>
                  <a:pt x="7007" y="19200"/>
                </a:lnTo>
                <a:lnTo>
                  <a:pt x="7007" y="19200"/>
                </a:lnTo>
                <a:lnTo>
                  <a:pt x="7007" y="19200"/>
                </a:lnTo>
                <a:lnTo>
                  <a:pt x="7007" y="18545"/>
                </a:lnTo>
                <a:lnTo>
                  <a:pt x="7007" y="18545"/>
                </a:lnTo>
                <a:lnTo>
                  <a:pt x="6812" y="18545"/>
                </a:lnTo>
                <a:lnTo>
                  <a:pt x="6812" y="18545"/>
                </a:lnTo>
                <a:lnTo>
                  <a:pt x="6812" y="18109"/>
                </a:lnTo>
                <a:lnTo>
                  <a:pt x="7007" y="18109"/>
                </a:lnTo>
                <a:lnTo>
                  <a:pt x="7007" y="18109"/>
                </a:lnTo>
                <a:lnTo>
                  <a:pt x="7007" y="18109"/>
                </a:lnTo>
                <a:lnTo>
                  <a:pt x="7007" y="18109"/>
                </a:lnTo>
                <a:lnTo>
                  <a:pt x="7007" y="18109"/>
                </a:lnTo>
                <a:lnTo>
                  <a:pt x="7201" y="18109"/>
                </a:lnTo>
                <a:lnTo>
                  <a:pt x="7201" y="18109"/>
                </a:lnTo>
                <a:lnTo>
                  <a:pt x="7201" y="18109"/>
                </a:lnTo>
                <a:lnTo>
                  <a:pt x="7201" y="18109"/>
                </a:lnTo>
                <a:lnTo>
                  <a:pt x="7201" y="18109"/>
                </a:lnTo>
                <a:lnTo>
                  <a:pt x="7493" y="18109"/>
                </a:lnTo>
                <a:lnTo>
                  <a:pt x="7493" y="18109"/>
                </a:lnTo>
                <a:lnTo>
                  <a:pt x="7493" y="18109"/>
                </a:lnTo>
                <a:lnTo>
                  <a:pt x="7493" y="17672"/>
                </a:lnTo>
                <a:lnTo>
                  <a:pt x="7493" y="17672"/>
                </a:lnTo>
                <a:lnTo>
                  <a:pt x="7493" y="17672"/>
                </a:lnTo>
                <a:lnTo>
                  <a:pt x="7688" y="17672"/>
                </a:lnTo>
                <a:lnTo>
                  <a:pt x="7688" y="17672"/>
                </a:lnTo>
                <a:lnTo>
                  <a:pt x="7688" y="17672"/>
                </a:lnTo>
                <a:lnTo>
                  <a:pt x="7688" y="17672"/>
                </a:lnTo>
                <a:lnTo>
                  <a:pt x="7883" y="17672"/>
                </a:lnTo>
                <a:lnTo>
                  <a:pt x="7883" y="17672"/>
                </a:lnTo>
                <a:lnTo>
                  <a:pt x="7883" y="17672"/>
                </a:lnTo>
                <a:lnTo>
                  <a:pt x="7883" y="17672"/>
                </a:lnTo>
                <a:lnTo>
                  <a:pt x="7883" y="17672"/>
                </a:lnTo>
                <a:lnTo>
                  <a:pt x="8077" y="17672"/>
                </a:lnTo>
                <a:lnTo>
                  <a:pt x="8077" y="17236"/>
                </a:lnTo>
                <a:lnTo>
                  <a:pt x="8077" y="17236"/>
                </a:lnTo>
                <a:lnTo>
                  <a:pt x="8077" y="17236"/>
                </a:lnTo>
                <a:lnTo>
                  <a:pt x="8077" y="17236"/>
                </a:lnTo>
                <a:lnTo>
                  <a:pt x="8272" y="17236"/>
                </a:lnTo>
                <a:lnTo>
                  <a:pt x="8272" y="17236"/>
                </a:lnTo>
                <a:lnTo>
                  <a:pt x="8272" y="17236"/>
                </a:lnTo>
                <a:lnTo>
                  <a:pt x="8467" y="17236"/>
                </a:lnTo>
                <a:lnTo>
                  <a:pt x="8467" y="17236"/>
                </a:lnTo>
                <a:lnTo>
                  <a:pt x="8467" y="17672"/>
                </a:lnTo>
                <a:lnTo>
                  <a:pt x="8467" y="17672"/>
                </a:lnTo>
                <a:lnTo>
                  <a:pt x="8467" y="17672"/>
                </a:lnTo>
                <a:lnTo>
                  <a:pt x="8467" y="17236"/>
                </a:lnTo>
                <a:lnTo>
                  <a:pt x="8759" y="17236"/>
                </a:lnTo>
                <a:lnTo>
                  <a:pt x="8759" y="17236"/>
                </a:lnTo>
                <a:lnTo>
                  <a:pt x="8759" y="17236"/>
                </a:lnTo>
                <a:lnTo>
                  <a:pt x="8953" y="17236"/>
                </a:lnTo>
                <a:lnTo>
                  <a:pt x="8953" y="17236"/>
                </a:lnTo>
                <a:lnTo>
                  <a:pt x="8953" y="17236"/>
                </a:lnTo>
                <a:lnTo>
                  <a:pt x="8953" y="17236"/>
                </a:lnTo>
                <a:lnTo>
                  <a:pt x="8953" y="17236"/>
                </a:lnTo>
                <a:lnTo>
                  <a:pt x="8953" y="17236"/>
                </a:lnTo>
                <a:lnTo>
                  <a:pt x="8953" y="16800"/>
                </a:lnTo>
                <a:lnTo>
                  <a:pt x="9148" y="16800"/>
                </a:lnTo>
                <a:lnTo>
                  <a:pt x="9148" y="16800"/>
                </a:lnTo>
                <a:lnTo>
                  <a:pt x="8953" y="16800"/>
                </a:lnTo>
                <a:lnTo>
                  <a:pt x="8953" y="16800"/>
                </a:lnTo>
                <a:lnTo>
                  <a:pt x="8953" y="16800"/>
                </a:lnTo>
                <a:lnTo>
                  <a:pt x="8953" y="16800"/>
                </a:lnTo>
                <a:lnTo>
                  <a:pt x="8953" y="16145"/>
                </a:lnTo>
                <a:lnTo>
                  <a:pt x="9148" y="16145"/>
                </a:lnTo>
                <a:lnTo>
                  <a:pt x="9148" y="16145"/>
                </a:lnTo>
                <a:lnTo>
                  <a:pt x="9148" y="16800"/>
                </a:lnTo>
                <a:lnTo>
                  <a:pt x="9148" y="16800"/>
                </a:lnTo>
                <a:lnTo>
                  <a:pt x="9148" y="16145"/>
                </a:lnTo>
                <a:lnTo>
                  <a:pt x="9148" y="16145"/>
                </a:lnTo>
                <a:lnTo>
                  <a:pt x="9343" y="16145"/>
                </a:lnTo>
                <a:lnTo>
                  <a:pt x="9343" y="16800"/>
                </a:lnTo>
                <a:lnTo>
                  <a:pt x="9343" y="16800"/>
                </a:lnTo>
                <a:lnTo>
                  <a:pt x="9343" y="16800"/>
                </a:lnTo>
                <a:lnTo>
                  <a:pt x="9343" y="16800"/>
                </a:lnTo>
                <a:lnTo>
                  <a:pt x="9537" y="16800"/>
                </a:lnTo>
                <a:lnTo>
                  <a:pt x="9537" y="16800"/>
                </a:lnTo>
                <a:lnTo>
                  <a:pt x="9537" y="17236"/>
                </a:lnTo>
                <a:lnTo>
                  <a:pt x="9537" y="17236"/>
                </a:lnTo>
                <a:lnTo>
                  <a:pt x="9537" y="17236"/>
                </a:lnTo>
                <a:lnTo>
                  <a:pt x="9537" y="17236"/>
                </a:lnTo>
                <a:lnTo>
                  <a:pt x="9829" y="17236"/>
                </a:lnTo>
                <a:lnTo>
                  <a:pt x="9829" y="16800"/>
                </a:lnTo>
                <a:lnTo>
                  <a:pt x="9829" y="16800"/>
                </a:lnTo>
                <a:lnTo>
                  <a:pt x="9829" y="16800"/>
                </a:lnTo>
                <a:lnTo>
                  <a:pt x="9829" y="16800"/>
                </a:lnTo>
                <a:lnTo>
                  <a:pt x="10024" y="16800"/>
                </a:lnTo>
                <a:lnTo>
                  <a:pt x="10024" y="16800"/>
                </a:lnTo>
                <a:lnTo>
                  <a:pt x="10024" y="17236"/>
                </a:lnTo>
                <a:lnTo>
                  <a:pt x="10024" y="17236"/>
                </a:lnTo>
                <a:lnTo>
                  <a:pt x="10218" y="17236"/>
                </a:lnTo>
                <a:lnTo>
                  <a:pt x="10218" y="17236"/>
                </a:lnTo>
                <a:lnTo>
                  <a:pt x="10218" y="17236"/>
                </a:lnTo>
                <a:lnTo>
                  <a:pt x="10024" y="17236"/>
                </a:lnTo>
                <a:lnTo>
                  <a:pt x="10024" y="17672"/>
                </a:lnTo>
                <a:lnTo>
                  <a:pt x="10024" y="17672"/>
                </a:lnTo>
                <a:lnTo>
                  <a:pt x="10024" y="17672"/>
                </a:lnTo>
                <a:lnTo>
                  <a:pt x="10024" y="17672"/>
                </a:lnTo>
                <a:lnTo>
                  <a:pt x="9829" y="17672"/>
                </a:lnTo>
                <a:lnTo>
                  <a:pt x="9829" y="17672"/>
                </a:lnTo>
                <a:lnTo>
                  <a:pt x="9829" y="17672"/>
                </a:lnTo>
                <a:lnTo>
                  <a:pt x="9829" y="17672"/>
                </a:lnTo>
                <a:lnTo>
                  <a:pt x="9829" y="17672"/>
                </a:lnTo>
                <a:lnTo>
                  <a:pt x="9829" y="18109"/>
                </a:lnTo>
                <a:lnTo>
                  <a:pt x="9537" y="18109"/>
                </a:lnTo>
                <a:lnTo>
                  <a:pt x="9537" y="18109"/>
                </a:lnTo>
                <a:lnTo>
                  <a:pt x="9829" y="18109"/>
                </a:lnTo>
                <a:lnTo>
                  <a:pt x="9829" y="18109"/>
                </a:lnTo>
                <a:lnTo>
                  <a:pt x="9829" y="18109"/>
                </a:lnTo>
                <a:lnTo>
                  <a:pt x="9829" y="18109"/>
                </a:lnTo>
                <a:lnTo>
                  <a:pt x="9829" y="18109"/>
                </a:lnTo>
                <a:lnTo>
                  <a:pt x="10024" y="18109"/>
                </a:lnTo>
                <a:lnTo>
                  <a:pt x="10024" y="18109"/>
                </a:lnTo>
                <a:lnTo>
                  <a:pt x="10024" y="17672"/>
                </a:lnTo>
                <a:lnTo>
                  <a:pt x="10024" y="17672"/>
                </a:lnTo>
                <a:lnTo>
                  <a:pt x="10218" y="17672"/>
                </a:lnTo>
                <a:lnTo>
                  <a:pt x="10218" y="17672"/>
                </a:lnTo>
                <a:lnTo>
                  <a:pt x="10218" y="17672"/>
                </a:lnTo>
                <a:lnTo>
                  <a:pt x="10218" y="17672"/>
                </a:lnTo>
                <a:lnTo>
                  <a:pt x="10218" y="17672"/>
                </a:lnTo>
                <a:lnTo>
                  <a:pt x="10413" y="17672"/>
                </a:lnTo>
                <a:lnTo>
                  <a:pt x="10413" y="17672"/>
                </a:lnTo>
                <a:lnTo>
                  <a:pt x="10413" y="17672"/>
                </a:lnTo>
                <a:lnTo>
                  <a:pt x="10413" y="17672"/>
                </a:lnTo>
                <a:lnTo>
                  <a:pt x="10608" y="17672"/>
                </a:lnTo>
                <a:lnTo>
                  <a:pt x="10608" y="17672"/>
                </a:lnTo>
                <a:lnTo>
                  <a:pt x="10608" y="17672"/>
                </a:lnTo>
                <a:lnTo>
                  <a:pt x="10900" y="17672"/>
                </a:lnTo>
                <a:lnTo>
                  <a:pt x="10900" y="17672"/>
                </a:lnTo>
                <a:lnTo>
                  <a:pt x="10900" y="17672"/>
                </a:lnTo>
                <a:lnTo>
                  <a:pt x="10900" y="17672"/>
                </a:lnTo>
                <a:lnTo>
                  <a:pt x="10900" y="17672"/>
                </a:lnTo>
                <a:lnTo>
                  <a:pt x="11094" y="17672"/>
                </a:lnTo>
                <a:lnTo>
                  <a:pt x="11094" y="17672"/>
                </a:lnTo>
                <a:lnTo>
                  <a:pt x="11094" y="17672"/>
                </a:lnTo>
                <a:lnTo>
                  <a:pt x="11094" y="17236"/>
                </a:lnTo>
                <a:lnTo>
                  <a:pt x="11094" y="17236"/>
                </a:lnTo>
                <a:lnTo>
                  <a:pt x="11094" y="17236"/>
                </a:lnTo>
                <a:lnTo>
                  <a:pt x="11094" y="16800"/>
                </a:lnTo>
                <a:lnTo>
                  <a:pt x="11094" y="16800"/>
                </a:lnTo>
                <a:lnTo>
                  <a:pt x="11094" y="16800"/>
                </a:lnTo>
                <a:lnTo>
                  <a:pt x="11289" y="16800"/>
                </a:lnTo>
                <a:lnTo>
                  <a:pt x="11289" y="16800"/>
                </a:lnTo>
                <a:lnTo>
                  <a:pt x="11289" y="16800"/>
                </a:lnTo>
                <a:lnTo>
                  <a:pt x="11484" y="16800"/>
                </a:lnTo>
                <a:lnTo>
                  <a:pt x="11484" y="16800"/>
                </a:lnTo>
                <a:lnTo>
                  <a:pt x="11484" y="16800"/>
                </a:lnTo>
                <a:lnTo>
                  <a:pt x="11484" y="16800"/>
                </a:lnTo>
                <a:lnTo>
                  <a:pt x="11678" y="16800"/>
                </a:lnTo>
                <a:lnTo>
                  <a:pt x="11678" y="16800"/>
                </a:lnTo>
                <a:lnTo>
                  <a:pt x="11678" y="16800"/>
                </a:lnTo>
                <a:lnTo>
                  <a:pt x="11678" y="16145"/>
                </a:lnTo>
                <a:lnTo>
                  <a:pt x="11678" y="16145"/>
                </a:lnTo>
                <a:lnTo>
                  <a:pt x="11678" y="16145"/>
                </a:lnTo>
                <a:lnTo>
                  <a:pt x="11678" y="16145"/>
                </a:lnTo>
                <a:lnTo>
                  <a:pt x="11970" y="16145"/>
                </a:lnTo>
                <a:lnTo>
                  <a:pt x="11970" y="16145"/>
                </a:lnTo>
                <a:lnTo>
                  <a:pt x="11970" y="16145"/>
                </a:lnTo>
                <a:lnTo>
                  <a:pt x="12165" y="16145"/>
                </a:lnTo>
                <a:lnTo>
                  <a:pt x="12165" y="16145"/>
                </a:lnTo>
                <a:lnTo>
                  <a:pt x="12165" y="16145"/>
                </a:lnTo>
                <a:lnTo>
                  <a:pt x="12165" y="16145"/>
                </a:lnTo>
                <a:lnTo>
                  <a:pt x="12165" y="16145"/>
                </a:lnTo>
                <a:lnTo>
                  <a:pt x="12165" y="16800"/>
                </a:lnTo>
                <a:lnTo>
                  <a:pt x="12360" y="16800"/>
                </a:lnTo>
                <a:lnTo>
                  <a:pt x="12360" y="16145"/>
                </a:lnTo>
                <a:lnTo>
                  <a:pt x="12360" y="16145"/>
                </a:lnTo>
                <a:lnTo>
                  <a:pt x="12360" y="16145"/>
                </a:lnTo>
                <a:lnTo>
                  <a:pt x="12360" y="16145"/>
                </a:lnTo>
                <a:lnTo>
                  <a:pt x="12554" y="16145"/>
                </a:lnTo>
                <a:lnTo>
                  <a:pt x="12554" y="16145"/>
                </a:lnTo>
                <a:lnTo>
                  <a:pt x="12554" y="16145"/>
                </a:lnTo>
                <a:lnTo>
                  <a:pt x="12554" y="16145"/>
                </a:lnTo>
                <a:lnTo>
                  <a:pt x="12749" y="16145"/>
                </a:lnTo>
                <a:lnTo>
                  <a:pt x="12749" y="16145"/>
                </a:lnTo>
                <a:lnTo>
                  <a:pt x="12749" y="16145"/>
                </a:lnTo>
                <a:lnTo>
                  <a:pt x="12749" y="16145"/>
                </a:lnTo>
                <a:lnTo>
                  <a:pt x="12749" y="16145"/>
                </a:lnTo>
                <a:lnTo>
                  <a:pt x="13041" y="16145"/>
                </a:lnTo>
                <a:lnTo>
                  <a:pt x="13041" y="15709"/>
                </a:lnTo>
                <a:lnTo>
                  <a:pt x="13041" y="15709"/>
                </a:lnTo>
                <a:lnTo>
                  <a:pt x="13041" y="15709"/>
                </a:lnTo>
                <a:lnTo>
                  <a:pt x="13041" y="15709"/>
                </a:lnTo>
                <a:lnTo>
                  <a:pt x="13236" y="15709"/>
                </a:lnTo>
                <a:lnTo>
                  <a:pt x="13236" y="15709"/>
                </a:lnTo>
                <a:lnTo>
                  <a:pt x="13236" y="15709"/>
                </a:lnTo>
                <a:lnTo>
                  <a:pt x="13236" y="15709"/>
                </a:lnTo>
                <a:lnTo>
                  <a:pt x="13236" y="15709"/>
                </a:lnTo>
                <a:lnTo>
                  <a:pt x="13430" y="15709"/>
                </a:lnTo>
                <a:lnTo>
                  <a:pt x="13430" y="15272"/>
                </a:lnTo>
                <a:lnTo>
                  <a:pt x="13430" y="15272"/>
                </a:lnTo>
                <a:lnTo>
                  <a:pt x="13430" y="15272"/>
                </a:lnTo>
                <a:lnTo>
                  <a:pt x="13430" y="15709"/>
                </a:lnTo>
                <a:lnTo>
                  <a:pt x="13430" y="15709"/>
                </a:lnTo>
                <a:lnTo>
                  <a:pt x="13625" y="15709"/>
                </a:lnTo>
                <a:lnTo>
                  <a:pt x="13625" y="15709"/>
                </a:lnTo>
                <a:lnTo>
                  <a:pt x="13625" y="15709"/>
                </a:lnTo>
                <a:lnTo>
                  <a:pt x="13625" y="15709"/>
                </a:lnTo>
                <a:lnTo>
                  <a:pt x="13625" y="15709"/>
                </a:lnTo>
                <a:lnTo>
                  <a:pt x="13819" y="15709"/>
                </a:lnTo>
                <a:lnTo>
                  <a:pt x="13819" y="15709"/>
                </a:lnTo>
                <a:lnTo>
                  <a:pt x="13819" y="15709"/>
                </a:lnTo>
                <a:lnTo>
                  <a:pt x="13819" y="15272"/>
                </a:lnTo>
                <a:lnTo>
                  <a:pt x="13819" y="15272"/>
                </a:lnTo>
                <a:lnTo>
                  <a:pt x="13819" y="15272"/>
                </a:lnTo>
                <a:lnTo>
                  <a:pt x="13819" y="15272"/>
                </a:lnTo>
                <a:lnTo>
                  <a:pt x="14111" y="15272"/>
                </a:lnTo>
                <a:lnTo>
                  <a:pt x="14111" y="15272"/>
                </a:lnTo>
                <a:lnTo>
                  <a:pt x="14111" y="15272"/>
                </a:lnTo>
                <a:lnTo>
                  <a:pt x="14111" y="15272"/>
                </a:lnTo>
                <a:lnTo>
                  <a:pt x="14111" y="15272"/>
                </a:lnTo>
                <a:lnTo>
                  <a:pt x="14111" y="15272"/>
                </a:lnTo>
                <a:lnTo>
                  <a:pt x="14111" y="15272"/>
                </a:lnTo>
                <a:lnTo>
                  <a:pt x="14306" y="15272"/>
                </a:lnTo>
                <a:lnTo>
                  <a:pt x="14306" y="15272"/>
                </a:lnTo>
                <a:lnTo>
                  <a:pt x="14306" y="15272"/>
                </a:lnTo>
                <a:lnTo>
                  <a:pt x="14306" y="15272"/>
                </a:lnTo>
                <a:lnTo>
                  <a:pt x="14306" y="15272"/>
                </a:lnTo>
                <a:lnTo>
                  <a:pt x="14306" y="15272"/>
                </a:lnTo>
                <a:lnTo>
                  <a:pt x="14501" y="15272"/>
                </a:lnTo>
                <a:lnTo>
                  <a:pt x="14501" y="15272"/>
                </a:lnTo>
                <a:lnTo>
                  <a:pt x="14501" y="14836"/>
                </a:lnTo>
                <a:lnTo>
                  <a:pt x="14501" y="14836"/>
                </a:lnTo>
                <a:lnTo>
                  <a:pt x="14695" y="14836"/>
                </a:lnTo>
                <a:lnTo>
                  <a:pt x="14695" y="14836"/>
                </a:lnTo>
                <a:lnTo>
                  <a:pt x="14695" y="15272"/>
                </a:lnTo>
                <a:lnTo>
                  <a:pt x="14695" y="15272"/>
                </a:lnTo>
                <a:lnTo>
                  <a:pt x="14695" y="14836"/>
                </a:lnTo>
                <a:lnTo>
                  <a:pt x="14695" y="14836"/>
                </a:lnTo>
                <a:lnTo>
                  <a:pt x="14890" y="14836"/>
                </a:lnTo>
                <a:lnTo>
                  <a:pt x="14890" y="15272"/>
                </a:lnTo>
                <a:lnTo>
                  <a:pt x="14890" y="15272"/>
                </a:lnTo>
                <a:lnTo>
                  <a:pt x="14890" y="15272"/>
                </a:lnTo>
                <a:lnTo>
                  <a:pt x="14890" y="15272"/>
                </a:lnTo>
                <a:lnTo>
                  <a:pt x="14890" y="15272"/>
                </a:lnTo>
                <a:lnTo>
                  <a:pt x="15182" y="15272"/>
                </a:lnTo>
                <a:lnTo>
                  <a:pt x="15182" y="15272"/>
                </a:lnTo>
                <a:lnTo>
                  <a:pt x="15182" y="15272"/>
                </a:lnTo>
                <a:lnTo>
                  <a:pt x="15182" y="15272"/>
                </a:lnTo>
                <a:lnTo>
                  <a:pt x="15377" y="15272"/>
                </a:lnTo>
                <a:lnTo>
                  <a:pt x="15377" y="15272"/>
                </a:lnTo>
                <a:lnTo>
                  <a:pt x="15377" y="15272"/>
                </a:lnTo>
                <a:lnTo>
                  <a:pt x="15377" y="15272"/>
                </a:lnTo>
                <a:lnTo>
                  <a:pt x="15377" y="15272"/>
                </a:lnTo>
                <a:lnTo>
                  <a:pt x="15377" y="15272"/>
                </a:lnTo>
                <a:lnTo>
                  <a:pt x="15377" y="15272"/>
                </a:lnTo>
                <a:lnTo>
                  <a:pt x="15571" y="15272"/>
                </a:lnTo>
                <a:lnTo>
                  <a:pt x="15571" y="15272"/>
                </a:lnTo>
                <a:lnTo>
                  <a:pt x="15571" y="14836"/>
                </a:lnTo>
                <a:lnTo>
                  <a:pt x="15571" y="14836"/>
                </a:lnTo>
                <a:lnTo>
                  <a:pt x="15571" y="14836"/>
                </a:lnTo>
                <a:lnTo>
                  <a:pt x="15571" y="14836"/>
                </a:lnTo>
                <a:lnTo>
                  <a:pt x="15571" y="14836"/>
                </a:lnTo>
                <a:lnTo>
                  <a:pt x="15571" y="14836"/>
                </a:lnTo>
                <a:lnTo>
                  <a:pt x="15766" y="14836"/>
                </a:lnTo>
                <a:lnTo>
                  <a:pt x="15766" y="14400"/>
                </a:lnTo>
                <a:lnTo>
                  <a:pt x="15766" y="14400"/>
                </a:lnTo>
                <a:lnTo>
                  <a:pt x="15766" y="14836"/>
                </a:lnTo>
                <a:lnTo>
                  <a:pt x="15766" y="14836"/>
                </a:lnTo>
                <a:lnTo>
                  <a:pt x="15961" y="14836"/>
                </a:lnTo>
                <a:lnTo>
                  <a:pt x="15961" y="14836"/>
                </a:lnTo>
                <a:lnTo>
                  <a:pt x="15961" y="14836"/>
                </a:lnTo>
                <a:lnTo>
                  <a:pt x="15961" y="14836"/>
                </a:lnTo>
                <a:lnTo>
                  <a:pt x="15961" y="14836"/>
                </a:lnTo>
                <a:lnTo>
                  <a:pt x="15961" y="14836"/>
                </a:lnTo>
                <a:lnTo>
                  <a:pt x="16253" y="14836"/>
                </a:lnTo>
                <a:lnTo>
                  <a:pt x="16253" y="15272"/>
                </a:lnTo>
                <a:lnTo>
                  <a:pt x="16253" y="15272"/>
                </a:lnTo>
                <a:lnTo>
                  <a:pt x="16253" y="15272"/>
                </a:lnTo>
                <a:lnTo>
                  <a:pt x="16253" y="15272"/>
                </a:lnTo>
                <a:lnTo>
                  <a:pt x="16253" y="15272"/>
                </a:lnTo>
                <a:lnTo>
                  <a:pt x="16253" y="15272"/>
                </a:lnTo>
                <a:lnTo>
                  <a:pt x="16253" y="15272"/>
                </a:lnTo>
                <a:lnTo>
                  <a:pt x="16253" y="15272"/>
                </a:lnTo>
                <a:lnTo>
                  <a:pt x="15961" y="15272"/>
                </a:lnTo>
                <a:lnTo>
                  <a:pt x="15961" y="15272"/>
                </a:lnTo>
                <a:lnTo>
                  <a:pt x="15961" y="15709"/>
                </a:lnTo>
                <a:lnTo>
                  <a:pt x="15961" y="15709"/>
                </a:lnTo>
                <a:lnTo>
                  <a:pt x="15961" y="15709"/>
                </a:lnTo>
                <a:lnTo>
                  <a:pt x="15766" y="15709"/>
                </a:lnTo>
                <a:lnTo>
                  <a:pt x="15766" y="15709"/>
                </a:lnTo>
                <a:lnTo>
                  <a:pt x="15766" y="15709"/>
                </a:lnTo>
                <a:lnTo>
                  <a:pt x="15766" y="15709"/>
                </a:lnTo>
                <a:lnTo>
                  <a:pt x="15571" y="15709"/>
                </a:lnTo>
                <a:lnTo>
                  <a:pt x="15571" y="15709"/>
                </a:lnTo>
                <a:lnTo>
                  <a:pt x="15571" y="15709"/>
                </a:lnTo>
                <a:lnTo>
                  <a:pt x="15571" y="16145"/>
                </a:lnTo>
                <a:lnTo>
                  <a:pt x="15571" y="16145"/>
                </a:lnTo>
                <a:lnTo>
                  <a:pt x="15766" y="16145"/>
                </a:lnTo>
                <a:lnTo>
                  <a:pt x="15766" y="16145"/>
                </a:lnTo>
                <a:lnTo>
                  <a:pt x="15766" y="16145"/>
                </a:lnTo>
                <a:lnTo>
                  <a:pt x="15961" y="16145"/>
                </a:lnTo>
                <a:lnTo>
                  <a:pt x="15961" y="16145"/>
                </a:lnTo>
                <a:lnTo>
                  <a:pt x="15961" y="16145"/>
                </a:lnTo>
                <a:lnTo>
                  <a:pt x="15961" y="16145"/>
                </a:lnTo>
                <a:lnTo>
                  <a:pt x="15961" y="15709"/>
                </a:lnTo>
                <a:lnTo>
                  <a:pt x="16253" y="15709"/>
                </a:lnTo>
                <a:lnTo>
                  <a:pt x="16253" y="15709"/>
                </a:lnTo>
                <a:lnTo>
                  <a:pt x="16253" y="15709"/>
                </a:lnTo>
                <a:lnTo>
                  <a:pt x="16447" y="15709"/>
                </a:lnTo>
                <a:lnTo>
                  <a:pt x="16447" y="15709"/>
                </a:lnTo>
                <a:lnTo>
                  <a:pt x="16447" y="15709"/>
                </a:lnTo>
                <a:lnTo>
                  <a:pt x="16447" y="15709"/>
                </a:lnTo>
                <a:lnTo>
                  <a:pt x="16642" y="15709"/>
                </a:lnTo>
                <a:lnTo>
                  <a:pt x="16642" y="15709"/>
                </a:lnTo>
                <a:lnTo>
                  <a:pt x="16642" y="15709"/>
                </a:lnTo>
                <a:lnTo>
                  <a:pt x="16642" y="15709"/>
                </a:lnTo>
                <a:lnTo>
                  <a:pt x="16642" y="15709"/>
                </a:lnTo>
                <a:lnTo>
                  <a:pt x="16642" y="15709"/>
                </a:lnTo>
                <a:lnTo>
                  <a:pt x="16836" y="15709"/>
                </a:lnTo>
                <a:lnTo>
                  <a:pt x="16836" y="15272"/>
                </a:lnTo>
                <a:lnTo>
                  <a:pt x="16836" y="15272"/>
                </a:lnTo>
                <a:lnTo>
                  <a:pt x="16836" y="15272"/>
                </a:lnTo>
                <a:lnTo>
                  <a:pt x="17031" y="15272"/>
                </a:lnTo>
                <a:lnTo>
                  <a:pt x="17031" y="15709"/>
                </a:lnTo>
                <a:lnTo>
                  <a:pt x="17031" y="15709"/>
                </a:lnTo>
                <a:lnTo>
                  <a:pt x="17031" y="15709"/>
                </a:lnTo>
                <a:lnTo>
                  <a:pt x="17031" y="15709"/>
                </a:lnTo>
                <a:lnTo>
                  <a:pt x="16836" y="15709"/>
                </a:lnTo>
                <a:lnTo>
                  <a:pt x="16836" y="15709"/>
                </a:lnTo>
                <a:lnTo>
                  <a:pt x="16836" y="15709"/>
                </a:lnTo>
                <a:lnTo>
                  <a:pt x="16836" y="16145"/>
                </a:lnTo>
                <a:lnTo>
                  <a:pt x="16836" y="16145"/>
                </a:lnTo>
                <a:lnTo>
                  <a:pt x="16642" y="16145"/>
                </a:lnTo>
                <a:lnTo>
                  <a:pt x="16642" y="16145"/>
                </a:lnTo>
                <a:lnTo>
                  <a:pt x="16642" y="16145"/>
                </a:lnTo>
                <a:lnTo>
                  <a:pt x="16642" y="16145"/>
                </a:lnTo>
                <a:lnTo>
                  <a:pt x="16642" y="16145"/>
                </a:lnTo>
                <a:lnTo>
                  <a:pt x="16642" y="16800"/>
                </a:lnTo>
                <a:lnTo>
                  <a:pt x="16642" y="16800"/>
                </a:lnTo>
                <a:lnTo>
                  <a:pt x="16642" y="16800"/>
                </a:lnTo>
                <a:lnTo>
                  <a:pt x="16836" y="16800"/>
                </a:lnTo>
                <a:lnTo>
                  <a:pt x="16836" y="16145"/>
                </a:lnTo>
                <a:lnTo>
                  <a:pt x="16836" y="16145"/>
                </a:lnTo>
                <a:lnTo>
                  <a:pt x="16836" y="16145"/>
                </a:lnTo>
                <a:lnTo>
                  <a:pt x="16836" y="16145"/>
                </a:lnTo>
                <a:lnTo>
                  <a:pt x="17031" y="16145"/>
                </a:lnTo>
                <a:lnTo>
                  <a:pt x="17031" y="16145"/>
                </a:lnTo>
                <a:lnTo>
                  <a:pt x="17031" y="16145"/>
                </a:lnTo>
                <a:lnTo>
                  <a:pt x="17031" y="16145"/>
                </a:lnTo>
                <a:lnTo>
                  <a:pt x="17031" y="16145"/>
                </a:lnTo>
                <a:lnTo>
                  <a:pt x="17323" y="16145"/>
                </a:lnTo>
                <a:lnTo>
                  <a:pt x="17323" y="15709"/>
                </a:lnTo>
                <a:lnTo>
                  <a:pt x="17323" y="15709"/>
                </a:lnTo>
                <a:lnTo>
                  <a:pt x="17323" y="15709"/>
                </a:lnTo>
                <a:lnTo>
                  <a:pt x="17323" y="15709"/>
                </a:lnTo>
                <a:lnTo>
                  <a:pt x="17323" y="15709"/>
                </a:lnTo>
                <a:lnTo>
                  <a:pt x="17518" y="15709"/>
                </a:lnTo>
                <a:lnTo>
                  <a:pt x="17518" y="15709"/>
                </a:lnTo>
                <a:lnTo>
                  <a:pt x="17518" y="15709"/>
                </a:lnTo>
                <a:lnTo>
                  <a:pt x="17518" y="15709"/>
                </a:lnTo>
                <a:lnTo>
                  <a:pt x="17712" y="15709"/>
                </a:lnTo>
                <a:lnTo>
                  <a:pt x="17712" y="15709"/>
                </a:lnTo>
                <a:lnTo>
                  <a:pt x="17712" y="15272"/>
                </a:lnTo>
                <a:lnTo>
                  <a:pt x="17712" y="15272"/>
                </a:lnTo>
                <a:lnTo>
                  <a:pt x="17712" y="15272"/>
                </a:lnTo>
                <a:lnTo>
                  <a:pt x="17712" y="15272"/>
                </a:lnTo>
                <a:lnTo>
                  <a:pt x="17712" y="15272"/>
                </a:lnTo>
                <a:lnTo>
                  <a:pt x="17712" y="15272"/>
                </a:lnTo>
                <a:lnTo>
                  <a:pt x="17712" y="14836"/>
                </a:lnTo>
                <a:lnTo>
                  <a:pt x="17712" y="14836"/>
                </a:lnTo>
                <a:lnTo>
                  <a:pt x="17712" y="14836"/>
                </a:lnTo>
                <a:lnTo>
                  <a:pt x="17907" y="14836"/>
                </a:lnTo>
                <a:lnTo>
                  <a:pt x="17907" y="14836"/>
                </a:lnTo>
                <a:lnTo>
                  <a:pt x="17907" y="14836"/>
                </a:lnTo>
                <a:lnTo>
                  <a:pt x="17907" y="14836"/>
                </a:lnTo>
                <a:lnTo>
                  <a:pt x="17907" y="14836"/>
                </a:lnTo>
                <a:lnTo>
                  <a:pt x="18102" y="14836"/>
                </a:lnTo>
                <a:lnTo>
                  <a:pt x="18102" y="14836"/>
                </a:lnTo>
                <a:lnTo>
                  <a:pt x="18102" y="14836"/>
                </a:lnTo>
                <a:lnTo>
                  <a:pt x="18394" y="14836"/>
                </a:lnTo>
                <a:lnTo>
                  <a:pt x="18394" y="14836"/>
                </a:lnTo>
                <a:lnTo>
                  <a:pt x="18394" y="14836"/>
                </a:lnTo>
                <a:lnTo>
                  <a:pt x="18394" y="14836"/>
                </a:lnTo>
                <a:lnTo>
                  <a:pt x="18394" y="14836"/>
                </a:lnTo>
                <a:lnTo>
                  <a:pt x="18394" y="14836"/>
                </a:lnTo>
                <a:lnTo>
                  <a:pt x="18102" y="14836"/>
                </a:lnTo>
                <a:lnTo>
                  <a:pt x="18102" y="14836"/>
                </a:lnTo>
                <a:lnTo>
                  <a:pt x="18102" y="14836"/>
                </a:lnTo>
                <a:lnTo>
                  <a:pt x="18102" y="14400"/>
                </a:lnTo>
                <a:lnTo>
                  <a:pt x="17907" y="14400"/>
                </a:lnTo>
                <a:lnTo>
                  <a:pt x="17907" y="14400"/>
                </a:lnTo>
                <a:lnTo>
                  <a:pt x="17907" y="14400"/>
                </a:lnTo>
                <a:lnTo>
                  <a:pt x="17907" y="14400"/>
                </a:lnTo>
                <a:lnTo>
                  <a:pt x="17907" y="14400"/>
                </a:lnTo>
                <a:lnTo>
                  <a:pt x="17907" y="14400"/>
                </a:lnTo>
                <a:lnTo>
                  <a:pt x="17907" y="13745"/>
                </a:lnTo>
                <a:lnTo>
                  <a:pt x="17907" y="13745"/>
                </a:lnTo>
                <a:lnTo>
                  <a:pt x="17907" y="13745"/>
                </a:lnTo>
                <a:lnTo>
                  <a:pt x="17907" y="13745"/>
                </a:lnTo>
                <a:lnTo>
                  <a:pt x="17907" y="13309"/>
                </a:lnTo>
                <a:lnTo>
                  <a:pt x="17907" y="13309"/>
                </a:lnTo>
                <a:lnTo>
                  <a:pt x="17712" y="13309"/>
                </a:lnTo>
                <a:lnTo>
                  <a:pt x="17712" y="13309"/>
                </a:lnTo>
                <a:lnTo>
                  <a:pt x="17712" y="13309"/>
                </a:lnTo>
                <a:lnTo>
                  <a:pt x="17712" y="13309"/>
                </a:lnTo>
                <a:lnTo>
                  <a:pt x="17712" y="13309"/>
                </a:lnTo>
                <a:lnTo>
                  <a:pt x="17712" y="13309"/>
                </a:lnTo>
                <a:lnTo>
                  <a:pt x="17712" y="12872"/>
                </a:lnTo>
                <a:lnTo>
                  <a:pt x="17712" y="12872"/>
                </a:lnTo>
                <a:lnTo>
                  <a:pt x="17907" y="12872"/>
                </a:lnTo>
                <a:lnTo>
                  <a:pt x="17907" y="12872"/>
                </a:lnTo>
                <a:lnTo>
                  <a:pt x="17907" y="12872"/>
                </a:lnTo>
                <a:lnTo>
                  <a:pt x="17907" y="12872"/>
                </a:lnTo>
                <a:lnTo>
                  <a:pt x="17907" y="13309"/>
                </a:lnTo>
                <a:lnTo>
                  <a:pt x="18102" y="13309"/>
                </a:lnTo>
                <a:lnTo>
                  <a:pt x="18102" y="13309"/>
                </a:lnTo>
                <a:lnTo>
                  <a:pt x="18102" y="13309"/>
                </a:lnTo>
                <a:lnTo>
                  <a:pt x="18102" y="13309"/>
                </a:lnTo>
                <a:lnTo>
                  <a:pt x="18102" y="13309"/>
                </a:lnTo>
                <a:lnTo>
                  <a:pt x="18102" y="13309"/>
                </a:lnTo>
                <a:lnTo>
                  <a:pt x="18394" y="13309"/>
                </a:lnTo>
                <a:lnTo>
                  <a:pt x="18394" y="13309"/>
                </a:lnTo>
                <a:lnTo>
                  <a:pt x="18394" y="13309"/>
                </a:lnTo>
                <a:lnTo>
                  <a:pt x="18394" y="13309"/>
                </a:lnTo>
                <a:lnTo>
                  <a:pt x="18394" y="13309"/>
                </a:lnTo>
                <a:lnTo>
                  <a:pt x="18588" y="13309"/>
                </a:lnTo>
                <a:lnTo>
                  <a:pt x="18588" y="13309"/>
                </a:lnTo>
                <a:lnTo>
                  <a:pt x="18588" y="13745"/>
                </a:lnTo>
                <a:lnTo>
                  <a:pt x="18588" y="13745"/>
                </a:lnTo>
                <a:lnTo>
                  <a:pt x="18588" y="13745"/>
                </a:lnTo>
                <a:lnTo>
                  <a:pt x="18783" y="13745"/>
                </a:lnTo>
                <a:lnTo>
                  <a:pt x="18783" y="13745"/>
                </a:lnTo>
                <a:lnTo>
                  <a:pt x="18783" y="13745"/>
                </a:lnTo>
                <a:lnTo>
                  <a:pt x="18783" y="13745"/>
                </a:lnTo>
                <a:lnTo>
                  <a:pt x="18978" y="13745"/>
                </a:lnTo>
                <a:lnTo>
                  <a:pt x="18978" y="13745"/>
                </a:lnTo>
                <a:lnTo>
                  <a:pt x="18978" y="13745"/>
                </a:lnTo>
                <a:lnTo>
                  <a:pt x="18978" y="13745"/>
                </a:lnTo>
                <a:lnTo>
                  <a:pt x="18978" y="13745"/>
                </a:lnTo>
                <a:lnTo>
                  <a:pt x="18978" y="14400"/>
                </a:lnTo>
                <a:lnTo>
                  <a:pt x="19172" y="14400"/>
                </a:lnTo>
                <a:lnTo>
                  <a:pt x="19172" y="14400"/>
                </a:lnTo>
                <a:lnTo>
                  <a:pt x="19172" y="14400"/>
                </a:lnTo>
                <a:lnTo>
                  <a:pt x="19172" y="14400"/>
                </a:lnTo>
                <a:lnTo>
                  <a:pt x="19172" y="14400"/>
                </a:lnTo>
                <a:lnTo>
                  <a:pt x="19172" y="14400"/>
                </a:lnTo>
                <a:lnTo>
                  <a:pt x="19464" y="14400"/>
                </a:lnTo>
                <a:lnTo>
                  <a:pt x="19464" y="14400"/>
                </a:lnTo>
                <a:lnTo>
                  <a:pt x="19464" y="14836"/>
                </a:lnTo>
                <a:lnTo>
                  <a:pt x="19464" y="14836"/>
                </a:lnTo>
                <a:lnTo>
                  <a:pt x="19464" y="14836"/>
                </a:lnTo>
                <a:lnTo>
                  <a:pt x="19659" y="14836"/>
                </a:lnTo>
                <a:lnTo>
                  <a:pt x="19659" y="14836"/>
                </a:lnTo>
                <a:lnTo>
                  <a:pt x="19659" y="14836"/>
                </a:lnTo>
                <a:lnTo>
                  <a:pt x="19659" y="15272"/>
                </a:lnTo>
                <a:lnTo>
                  <a:pt x="19659" y="15272"/>
                </a:lnTo>
                <a:lnTo>
                  <a:pt x="19659" y="15272"/>
                </a:lnTo>
                <a:lnTo>
                  <a:pt x="19659" y="15272"/>
                </a:lnTo>
                <a:lnTo>
                  <a:pt x="19659" y="15272"/>
                </a:lnTo>
                <a:lnTo>
                  <a:pt x="19854" y="15272"/>
                </a:lnTo>
                <a:lnTo>
                  <a:pt x="19854" y="15272"/>
                </a:lnTo>
                <a:lnTo>
                  <a:pt x="19854" y="15272"/>
                </a:lnTo>
                <a:lnTo>
                  <a:pt x="19854" y="15272"/>
                </a:lnTo>
                <a:lnTo>
                  <a:pt x="19854" y="15272"/>
                </a:lnTo>
                <a:lnTo>
                  <a:pt x="19854" y="15709"/>
                </a:lnTo>
                <a:lnTo>
                  <a:pt x="19854" y="15709"/>
                </a:lnTo>
                <a:lnTo>
                  <a:pt x="19854" y="15709"/>
                </a:lnTo>
                <a:lnTo>
                  <a:pt x="19854" y="15709"/>
                </a:lnTo>
                <a:lnTo>
                  <a:pt x="19854" y="15709"/>
                </a:lnTo>
                <a:lnTo>
                  <a:pt x="19854" y="16145"/>
                </a:lnTo>
                <a:lnTo>
                  <a:pt x="20048" y="16145"/>
                </a:lnTo>
                <a:lnTo>
                  <a:pt x="20048" y="16145"/>
                </a:lnTo>
                <a:lnTo>
                  <a:pt x="20048" y="16145"/>
                </a:lnTo>
                <a:lnTo>
                  <a:pt x="20048" y="16145"/>
                </a:lnTo>
                <a:lnTo>
                  <a:pt x="20048" y="16145"/>
                </a:lnTo>
                <a:lnTo>
                  <a:pt x="20048" y="16800"/>
                </a:lnTo>
                <a:lnTo>
                  <a:pt x="20243" y="16800"/>
                </a:lnTo>
                <a:lnTo>
                  <a:pt x="20243" y="16800"/>
                </a:lnTo>
                <a:lnTo>
                  <a:pt x="20243" y="16800"/>
                </a:lnTo>
                <a:lnTo>
                  <a:pt x="20243" y="16800"/>
                </a:lnTo>
                <a:lnTo>
                  <a:pt x="20243" y="16800"/>
                </a:lnTo>
                <a:lnTo>
                  <a:pt x="20243" y="16800"/>
                </a:lnTo>
                <a:lnTo>
                  <a:pt x="20535" y="16800"/>
                </a:lnTo>
                <a:lnTo>
                  <a:pt x="20535" y="16800"/>
                </a:lnTo>
                <a:lnTo>
                  <a:pt x="20535" y="17236"/>
                </a:lnTo>
                <a:lnTo>
                  <a:pt x="20535" y="17236"/>
                </a:lnTo>
                <a:lnTo>
                  <a:pt x="20535" y="17236"/>
                </a:lnTo>
                <a:lnTo>
                  <a:pt x="20535" y="17236"/>
                </a:lnTo>
                <a:lnTo>
                  <a:pt x="20729" y="17236"/>
                </a:lnTo>
                <a:lnTo>
                  <a:pt x="20729" y="17236"/>
                </a:lnTo>
                <a:lnTo>
                  <a:pt x="20729" y="17236"/>
                </a:lnTo>
                <a:lnTo>
                  <a:pt x="20729" y="17236"/>
                </a:lnTo>
                <a:lnTo>
                  <a:pt x="20924" y="17236"/>
                </a:lnTo>
                <a:lnTo>
                  <a:pt x="20924" y="17236"/>
                </a:lnTo>
                <a:lnTo>
                  <a:pt x="20924" y="17672"/>
                </a:lnTo>
                <a:lnTo>
                  <a:pt x="20924" y="17672"/>
                </a:lnTo>
                <a:lnTo>
                  <a:pt x="20924" y="17672"/>
                </a:lnTo>
                <a:lnTo>
                  <a:pt x="21119" y="17672"/>
                </a:lnTo>
                <a:lnTo>
                  <a:pt x="21119" y="17672"/>
                </a:lnTo>
                <a:lnTo>
                  <a:pt x="21119" y="17672"/>
                </a:lnTo>
                <a:lnTo>
                  <a:pt x="21119" y="17672"/>
                </a:lnTo>
                <a:lnTo>
                  <a:pt x="21119" y="17672"/>
                </a:lnTo>
                <a:lnTo>
                  <a:pt x="21313" y="17672"/>
                </a:lnTo>
                <a:lnTo>
                  <a:pt x="21313" y="17672"/>
                </a:lnTo>
                <a:lnTo>
                  <a:pt x="21313" y="17672"/>
                </a:lnTo>
                <a:lnTo>
                  <a:pt x="21313" y="17672"/>
                </a:lnTo>
                <a:lnTo>
                  <a:pt x="21313" y="17672"/>
                </a:lnTo>
                <a:lnTo>
                  <a:pt x="21605" y="17672"/>
                </a:lnTo>
                <a:lnTo>
                  <a:pt x="21605" y="17672"/>
                </a:lnTo>
                <a:lnTo>
                  <a:pt x="21605" y="17672"/>
                </a:lnTo>
                <a:lnTo>
                  <a:pt x="21605" y="17236"/>
                </a:lnTo>
                <a:lnTo>
                  <a:pt x="21605" y="17236"/>
                </a:lnTo>
                <a:lnTo>
                  <a:pt x="21605" y="17236"/>
                </a:lnTo>
                <a:lnTo>
                  <a:pt x="21605" y="17236"/>
                </a:lnTo>
                <a:lnTo>
                  <a:pt x="21800" y="17236"/>
                </a:lnTo>
                <a:lnTo>
                  <a:pt x="21800" y="17236"/>
                </a:lnTo>
                <a:lnTo>
                  <a:pt x="21800" y="17236"/>
                </a:lnTo>
                <a:lnTo>
                  <a:pt x="21800" y="17236"/>
                </a:lnTo>
                <a:lnTo>
                  <a:pt x="21800" y="17236"/>
                </a:lnTo>
                <a:lnTo>
                  <a:pt x="21800" y="17236"/>
                </a:lnTo>
                <a:lnTo>
                  <a:pt x="21995" y="17236"/>
                </a:lnTo>
                <a:lnTo>
                  <a:pt x="21995" y="17236"/>
                </a:lnTo>
                <a:lnTo>
                  <a:pt x="21800" y="17236"/>
                </a:lnTo>
                <a:lnTo>
                  <a:pt x="21800" y="17236"/>
                </a:lnTo>
                <a:lnTo>
                  <a:pt x="21800" y="17236"/>
                </a:lnTo>
                <a:lnTo>
                  <a:pt x="21800" y="17236"/>
                </a:lnTo>
                <a:lnTo>
                  <a:pt x="21800" y="16800"/>
                </a:lnTo>
                <a:lnTo>
                  <a:pt x="21800" y="16800"/>
                </a:lnTo>
                <a:lnTo>
                  <a:pt x="21800" y="16800"/>
                </a:lnTo>
                <a:lnTo>
                  <a:pt x="21800" y="16800"/>
                </a:lnTo>
                <a:lnTo>
                  <a:pt x="21800" y="16800"/>
                </a:lnTo>
                <a:lnTo>
                  <a:pt x="21800" y="16800"/>
                </a:lnTo>
                <a:lnTo>
                  <a:pt x="21995" y="16800"/>
                </a:lnTo>
                <a:lnTo>
                  <a:pt x="21995" y="16800"/>
                </a:lnTo>
                <a:lnTo>
                  <a:pt x="21995" y="16800"/>
                </a:lnTo>
                <a:lnTo>
                  <a:pt x="22189" y="16800"/>
                </a:lnTo>
                <a:lnTo>
                  <a:pt x="22189" y="16145"/>
                </a:lnTo>
                <a:lnTo>
                  <a:pt x="21995" y="16145"/>
                </a:lnTo>
                <a:lnTo>
                  <a:pt x="21995" y="16145"/>
                </a:lnTo>
                <a:lnTo>
                  <a:pt x="21995" y="16145"/>
                </a:lnTo>
                <a:lnTo>
                  <a:pt x="21995" y="16145"/>
                </a:lnTo>
                <a:lnTo>
                  <a:pt x="21995" y="16145"/>
                </a:lnTo>
                <a:lnTo>
                  <a:pt x="21995" y="15709"/>
                </a:lnTo>
                <a:lnTo>
                  <a:pt x="22189" y="15709"/>
                </a:lnTo>
                <a:lnTo>
                  <a:pt x="22189" y="15709"/>
                </a:lnTo>
                <a:lnTo>
                  <a:pt x="22189" y="16145"/>
                </a:lnTo>
                <a:lnTo>
                  <a:pt x="22189" y="16145"/>
                </a:lnTo>
                <a:lnTo>
                  <a:pt x="22189" y="16145"/>
                </a:lnTo>
                <a:lnTo>
                  <a:pt x="22189" y="16145"/>
                </a:lnTo>
                <a:lnTo>
                  <a:pt x="22189" y="16145"/>
                </a:lnTo>
                <a:lnTo>
                  <a:pt x="22384" y="16145"/>
                </a:lnTo>
                <a:lnTo>
                  <a:pt x="22384" y="15709"/>
                </a:lnTo>
                <a:lnTo>
                  <a:pt x="22384" y="15709"/>
                </a:lnTo>
                <a:lnTo>
                  <a:pt x="22384" y="15709"/>
                </a:lnTo>
                <a:lnTo>
                  <a:pt x="22384" y="15709"/>
                </a:lnTo>
                <a:lnTo>
                  <a:pt x="22384" y="15709"/>
                </a:lnTo>
                <a:lnTo>
                  <a:pt x="22384" y="15709"/>
                </a:lnTo>
                <a:lnTo>
                  <a:pt x="22384" y="15709"/>
                </a:lnTo>
                <a:lnTo>
                  <a:pt x="22384" y="15709"/>
                </a:lnTo>
                <a:lnTo>
                  <a:pt x="22384" y="15709"/>
                </a:lnTo>
                <a:lnTo>
                  <a:pt x="22189" y="15709"/>
                </a:lnTo>
                <a:lnTo>
                  <a:pt x="22189" y="15709"/>
                </a:lnTo>
                <a:lnTo>
                  <a:pt x="22189" y="15709"/>
                </a:lnTo>
                <a:lnTo>
                  <a:pt x="22189" y="15709"/>
                </a:lnTo>
                <a:lnTo>
                  <a:pt x="22189" y="15709"/>
                </a:lnTo>
                <a:lnTo>
                  <a:pt x="22189" y="15709"/>
                </a:lnTo>
                <a:lnTo>
                  <a:pt x="22189" y="15272"/>
                </a:lnTo>
                <a:lnTo>
                  <a:pt x="22189" y="15272"/>
                </a:lnTo>
                <a:lnTo>
                  <a:pt x="22189" y="15272"/>
                </a:lnTo>
                <a:lnTo>
                  <a:pt x="22189" y="15272"/>
                </a:lnTo>
                <a:lnTo>
                  <a:pt x="22189" y="15272"/>
                </a:lnTo>
                <a:lnTo>
                  <a:pt x="22189" y="15272"/>
                </a:lnTo>
                <a:lnTo>
                  <a:pt x="22384" y="15272"/>
                </a:lnTo>
                <a:lnTo>
                  <a:pt x="22384" y="15272"/>
                </a:lnTo>
                <a:lnTo>
                  <a:pt x="22384" y="15272"/>
                </a:lnTo>
                <a:lnTo>
                  <a:pt x="22384" y="15272"/>
                </a:lnTo>
                <a:lnTo>
                  <a:pt x="22676" y="15272"/>
                </a:lnTo>
                <a:lnTo>
                  <a:pt x="22676" y="15272"/>
                </a:lnTo>
                <a:lnTo>
                  <a:pt x="22676" y="15272"/>
                </a:lnTo>
                <a:lnTo>
                  <a:pt x="22871" y="15272"/>
                </a:lnTo>
                <a:lnTo>
                  <a:pt x="22871" y="15272"/>
                </a:lnTo>
                <a:lnTo>
                  <a:pt x="22871" y="14836"/>
                </a:lnTo>
                <a:lnTo>
                  <a:pt x="22871" y="14836"/>
                </a:lnTo>
                <a:lnTo>
                  <a:pt x="22871" y="14836"/>
                </a:lnTo>
                <a:lnTo>
                  <a:pt x="22871" y="14836"/>
                </a:lnTo>
                <a:lnTo>
                  <a:pt x="22871" y="14836"/>
                </a:lnTo>
                <a:lnTo>
                  <a:pt x="23065" y="14836"/>
                </a:lnTo>
                <a:lnTo>
                  <a:pt x="23065" y="14836"/>
                </a:lnTo>
                <a:lnTo>
                  <a:pt x="23065" y="14836"/>
                </a:lnTo>
                <a:lnTo>
                  <a:pt x="23065" y="14836"/>
                </a:lnTo>
                <a:lnTo>
                  <a:pt x="23260" y="14836"/>
                </a:lnTo>
                <a:lnTo>
                  <a:pt x="23260" y="14836"/>
                </a:lnTo>
                <a:lnTo>
                  <a:pt x="23260" y="14836"/>
                </a:lnTo>
                <a:lnTo>
                  <a:pt x="23260" y="15272"/>
                </a:lnTo>
                <a:lnTo>
                  <a:pt x="23260" y="15272"/>
                </a:lnTo>
                <a:lnTo>
                  <a:pt x="23260" y="15272"/>
                </a:lnTo>
                <a:lnTo>
                  <a:pt x="23260" y="15272"/>
                </a:lnTo>
                <a:lnTo>
                  <a:pt x="23260" y="15272"/>
                </a:lnTo>
                <a:lnTo>
                  <a:pt x="23260" y="15272"/>
                </a:lnTo>
                <a:lnTo>
                  <a:pt x="23260" y="15709"/>
                </a:lnTo>
                <a:lnTo>
                  <a:pt x="23260" y="15709"/>
                </a:lnTo>
                <a:lnTo>
                  <a:pt x="23260" y="15709"/>
                </a:lnTo>
                <a:lnTo>
                  <a:pt x="23260" y="15709"/>
                </a:lnTo>
                <a:lnTo>
                  <a:pt x="23260" y="15709"/>
                </a:lnTo>
                <a:lnTo>
                  <a:pt x="23260" y="16145"/>
                </a:lnTo>
                <a:lnTo>
                  <a:pt x="23260" y="16145"/>
                </a:lnTo>
                <a:lnTo>
                  <a:pt x="23260" y="16145"/>
                </a:lnTo>
                <a:lnTo>
                  <a:pt x="23260" y="16145"/>
                </a:lnTo>
                <a:lnTo>
                  <a:pt x="23260" y="16145"/>
                </a:lnTo>
                <a:lnTo>
                  <a:pt x="23260" y="16145"/>
                </a:lnTo>
                <a:lnTo>
                  <a:pt x="23260" y="16800"/>
                </a:lnTo>
                <a:lnTo>
                  <a:pt x="23260" y="16800"/>
                </a:lnTo>
                <a:lnTo>
                  <a:pt x="23260" y="16800"/>
                </a:lnTo>
                <a:lnTo>
                  <a:pt x="23454" y="16800"/>
                </a:lnTo>
                <a:lnTo>
                  <a:pt x="23454" y="16145"/>
                </a:lnTo>
                <a:lnTo>
                  <a:pt x="23454" y="16145"/>
                </a:lnTo>
                <a:lnTo>
                  <a:pt x="23454" y="16145"/>
                </a:lnTo>
                <a:lnTo>
                  <a:pt x="23454" y="16145"/>
                </a:lnTo>
                <a:lnTo>
                  <a:pt x="23746" y="16145"/>
                </a:lnTo>
                <a:lnTo>
                  <a:pt x="23746" y="16145"/>
                </a:lnTo>
                <a:lnTo>
                  <a:pt x="23746" y="16145"/>
                </a:lnTo>
                <a:lnTo>
                  <a:pt x="23746" y="16800"/>
                </a:lnTo>
                <a:lnTo>
                  <a:pt x="23746" y="16800"/>
                </a:lnTo>
                <a:lnTo>
                  <a:pt x="23746" y="16800"/>
                </a:lnTo>
                <a:lnTo>
                  <a:pt x="23746" y="16800"/>
                </a:lnTo>
                <a:lnTo>
                  <a:pt x="23746" y="16800"/>
                </a:lnTo>
                <a:lnTo>
                  <a:pt x="23454" y="16800"/>
                </a:lnTo>
                <a:lnTo>
                  <a:pt x="23454" y="17236"/>
                </a:lnTo>
                <a:lnTo>
                  <a:pt x="23454" y="17236"/>
                </a:lnTo>
                <a:lnTo>
                  <a:pt x="23454" y="17236"/>
                </a:lnTo>
                <a:lnTo>
                  <a:pt x="23454" y="17236"/>
                </a:lnTo>
                <a:lnTo>
                  <a:pt x="23454" y="17236"/>
                </a:lnTo>
                <a:lnTo>
                  <a:pt x="23454" y="17236"/>
                </a:lnTo>
                <a:lnTo>
                  <a:pt x="23260" y="17236"/>
                </a:lnTo>
                <a:lnTo>
                  <a:pt x="23260" y="17236"/>
                </a:lnTo>
                <a:lnTo>
                  <a:pt x="23260" y="17672"/>
                </a:lnTo>
                <a:lnTo>
                  <a:pt x="23260" y="17672"/>
                </a:lnTo>
                <a:lnTo>
                  <a:pt x="23260" y="17672"/>
                </a:lnTo>
                <a:lnTo>
                  <a:pt x="23260" y="17672"/>
                </a:lnTo>
                <a:lnTo>
                  <a:pt x="23260" y="17672"/>
                </a:lnTo>
                <a:lnTo>
                  <a:pt x="23260" y="17672"/>
                </a:lnTo>
                <a:lnTo>
                  <a:pt x="23454" y="17672"/>
                </a:lnTo>
                <a:lnTo>
                  <a:pt x="23454" y="17672"/>
                </a:lnTo>
                <a:lnTo>
                  <a:pt x="23454" y="17672"/>
                </a:lnTo>
                <a:lnTo>
                  <a:pt x="23454" y="17672"/>
                </a:lnTo>
                <a:lnTo>
                  <a:pt x="23746" y="17672"/>
                </a:lnTo>
                <a:lnTo>
                  <a:pt x="23746" y="17672"/>
                </a:lnTo>
                <a:lnTo>
                  <a:pt x="23746" y="17672"/>
                </a:lnTo>
                <a:lnTo>
                  <a:pt x="23746" y="17672"/>
                </a:lnTo>
                <a:lnTo>
                  <a:pt x="23941" y="17672"/>
                </a:lnTo>
                <a:lnTo>
                  <a:pt x="23941" y="17672"/>
                </a:lnTo>
                <a:lnTo>
                  <a:pt x="23941" y="17672"/>
                </a:lnTo>
                <a:lnTo>
                  <a:pt x="23941" y="17672"/>
                </a:lnTo>
                <a:lnTo>
                  <a:pt x="23941" y="17672"/>
                </a:lnTo>
                <a:lnTo>
                  <a:pt x="24136" y="17672"/>
                </a:lnTo>
                <a:lnTo>
                  <a:pt x="24136" y="17672"/>
                </a:lnTo>
                <a:lnTo>
                  <a:pt x="24136" y="17672"/>
                </a:lnTo>
                <a:lnTo>
                  <a:pt x="24136" y="17672"/>
                </a:lnTo>
                <a:lnTo>
                  <a:pt x="24136" y="17672"/>
                </a:lnTo>
                <a:lnTo>
                  <a:pt x="24136" y="17672"/>
                </a:lnTo>
                <a:lnTo>
                  <a:pt x="24330" y="17672"/>
                </a:lnTo>
                <a:lnTo>
                  <a:pt x="24330" y="17672"/>
                </a:lnTo>
                <a:lnTo>
                  <a:pt x="24330" y="17672"/>
                </a:lnTo>
                <a:lnTo>
                  <a:pt x="24330" y="17672"/>
                </a:lnTo>
                <a:lnTo>
                  <a:pt x="24525" y="17672"/>
                </a:lnTo>
                <a:lnTo>
                  <a:pt x="24525" y="17672"/>
                </a:lnTo>
                <a:lnTo>
                  <a:pt x="24525" y="17672"/>
                </a:lnTo>
                <a:lnTo>
                  <a:pt x="24525" y="17672"/>
                </a:lnTo>
                <a:lnTo>
                  <a:pt x="24525" y="17236"/>
                </a:lnTo>
                <a:lnTo>
                  <a:pt x="24525" y="17236"/>
                </a:lnTo>
                <a:lnTo>
                  <a:pt x="24817" y="17236"/>
                </a:lnTo>
                <a:lnTo>
                  <a:pt x="24817" y="17236"/>
                </a:lnTo>
                <a:lnTo>
                  <a:pt x="24817" y="17236"/>
                </a:lnTo>
                <a:lnTo>
                  <a:pt x="24817" y="17236"/>
                </a:lnTo>
                <a:lnTo>
                  <a:pt x="24817" y="17236"/>
                </a:lnTo>
                <a:lnTo>
                  <a:pt x="25012" y="17236"/>
                </a:lnTo>
                <a:lnTo>
                  <a:pt x="25012" y="17236"/>
                </a:lnTo>
                <a:lnTo>
                  <a:pt x="25012" y="17236"/>
                </a:lnTo>
                <a:lnTo>
                  <a:pt x="25012" y="16800"/>
                </a:lnTo>
                <a:lnTo>
                  <a:pt x="25012" y="16800"/>
                </a:lnTo>
                <a:lnTo>
                  <a:pt x="25012" y="16800"/>
                </a:lnTo>
                <a:lnTo>
                  <a:pt x="25012" y="16800"/>
                </a:lnTo>
                <a:lnTo>
                  <a:pt x="25012" y="16145"/>
                </a:lnTo>
                <a:lnTo>
                  <a:pt x="25012" y="16145"/>
                </a:lnTo>
                <a:lnTo>
                  <a:pt x="25012" y="16145"/>
                </a:lnTo>
                <a:lnTo>
                  <a:pt x="25012" y="16145"/>
                </a:lnTo>
                <a:lnTo>
                  <a:pt x="25206" y="16145"/>
                </a:lnTo>
                <a:lnTo>
                  <a:pt x="25206" y="16145"/>
                </a:lnTo>
                <a:lnTo>
                  <a:pt x="25206" y="16145"/>
                </a:lnTo>
                <a:lnTo>
                  <a:pt x="25206" y="16145"/>
                </a:lnTo>
                <a:lnTo>
                  <a:pt x="25206" y="16145"/>
                </a:lnTo>
                <a:lnTo>
                  <a:pt x="25401" y="16145"/>
                </a:lnTo>
                <a:lnTo>
                  <a:pt x="25401" y="16145"/>
                </a:lnTo>
                <a:lnTo>
                  <a:pt x="25401" y="16145"/>
                </a:lnTo>
                <a:lnTo>
                  <a:pt x="25401" y="16145"/>
                </a:lnTo>
                <a:lnTo>
                  <a:pt x="25596" y="16145"/>
                </a:lnTo>
                <a:lnTo>
                  <a:pt x="25596" y="16145"/>
                </a:lnTo>
                <a:lnTo>
                  <a:pt x="25596" y="16145"/>
                </a:lnTo>
                <a:lnTo>
                  <a:pt x="25888" y="16145"/>
                </a:lnTo>
                <a:lnTo>
                  <a:pt x="25888" y="16145"/>
                </a:lnTo>
                <a:lnTo>
                  <a:pt x="25888" y="16145"/>
                </a:lnTo>
                <a:lnTo>
                  <a:pt x="25888" y="16145"/>
                </a:lnTo>
                <a:lnTo>
                  <a:pt x="26082" y="16145"/>
                </a:lnTo>
                <a:lnTo>
                  <a:pt x="26082" y="16145"/>
                </a:lnTo>
                <a:lnTo>
                  <a:pt x="26082" y="16145"/>
                </a:lnTo>
                <a:lnTo>
                  <a:pt x="26082" y="16145"/>
                </a:lnTo>
                <a:lnTo>
                  <a:pt x="26277" y="16145"/>
                </a:lnTo>
                <a:lnTo>
                  <a:pt x="26277" y="16145"/>
                </a:lnTo>
                <a:lnTo>
                  <a:pt x="26277" y="16145"/>
                </a:lnTo>
                <a:lnTo>
                  <a:pt x="26472" y="16145"/>
                </a:lnTo>
                <a:lnTo>
                  <a:pt x="26472" y="16145"/>
                </a:lnTo>
                <a:lnTo>
                  <a:pt x="26472" y="16145"/>
                </a:lnTo>
                <a:lnTo>
                  <a:pt x="26472" y="16145"/>
                </a:lnTo>
                <a:lnTo>
                  <a:pt x="26666" y="16145"/>
                </a:lnTo>
                <a:lnTo>
                  <a:pt x="26666" y="16145"/>
                </a:lnTo>
                <a:lnTo>
                  <a:pt x="26666" y="16145"/>
                </a:lnTo>
                <a:lnTo>
                  <a:pt x="26666" y="16145"/>
                </a:lnTo>
                <a:lnTo>
                  <a:pt x="26958" y="16145"/>
                </a:lnTo>
                <a:lnTo>
                  <a:pt x="26958" y="16145"/>
                </a:lnTo>
                <a:lnTo>
                  <a:pt x="26958" y="16145"/>
                </a:lnTo>
                <a:lnTo>
                  <a:pt x="27153" y="16145"/>
                </a:lnTo>
                <a:lnTo>
                  <a:pt x="27153" y="16145"/>
                </a:lnTo>
                <a:lnTo>
                  <a:pt x="27153" y="16145"/>
                </a:lnTo>
                <a:lnTo>
                  <a:pt x="27153" y="16145"/>
                </a:lnTo>
                <a:lnTo>
                  <a:pt x="27153" y="16145"/>
                </a:lnTo>
                <a:lnTo>
                  <a:pt x="27347" y="16145"/>
                </a:lnTo>
                <a:lnTo>
                  <a:pt x="27347" y="16145"/>
                </a:lnTo>
                <a:lnTo>
                  <a:pt x="27347" y="16145"/>
                </a:lnTo>
                <a:lnTo>
                  <a:pt x="27347" y="16145"/>
                </a:lnTo>
                <a:lnTo>
                  <a:pt x="27542" y="16145"/>
                </a:lnTo>
                <a:lnTo>
                  <a:pt x="27542" y="16145"/>
                </a:lnTo>
                <a:lnTo>
                  <a:pt x="27542" y="16145"/>
                </a:lnTo>
                <a:lnTo>
                  <a:pt x="27542" y="16145"/>
                </a:lnTo>
                <a:lnTo>
                  <a:pt x="27737" y="16145"/>
                </a:lnTo>
                <a:lnTo>
                  <a:pt x="27737" y="16145"/>
                </a:lnTo>
                <a:lnTo>
                  <a:pt x="27737" y="16800"/>
                </a:lnTo>
                <a:lnTo>
                  <a:pt x="27737" y="16800"/>
                </a:lnTo>
                <a:lnTo>
                  <a:pt x="27737" y="16800"/>
                </a:lnTo>
                <a:lnTo>
                  <a:pt x="28029" y="16800"/>
                </a:lnTo>
                <a:lnTo>
                  <a:pt x="28029" y="16800"/>
                </a:lnTo>
                <a:lnTo>
                  <a:pt x="28029" y="16800"/>
                </a:lnTo>
                <a:lnTo>
                  <a:pt x="28029" y="16800"/>
                </a:lnTo>
                <a:lnTo>
                  <a:pt x="28029" y="16800"/>
                </a:lnTo>
                <a:lnTo>
                  <a:pt x="28223" y="16800"/>
                </a:lnTo>
                <a:lnTo>
                  <a:pt x="28223" y="16800"/>
                </a:lnTo>
                <a:lnTo>
                  <a:pt x="28223" y="16800"/>
                </a:lnTo>
                <a:lnTo>
                  <a:pt x="28418" y="16800"/>
                </a:lnTo>
                <a:lnTo>
                  <a:pt x="28418" y="16800"/>
                </a:lnTo>
                <a:lnTo>
                  <a:pt x="28418" y="16800"/>
                </a:lnTo>
                <a:lnTo>
                  <a:pt x="28418" y="16800"/>
                </a:lnTo>
                <a:lnTo>
                  <a:pt x="28418" y="17236"/>
                </a:lnTo>
                <a:lnTo>
                  <a:pt x="28418" y="17236"/>
                </a:lnTo>
                <a:lnTo>
                  <a:pt x="28613" y="17236"/>
                </a:lnTo>
                <a:lnTo>
                  <a:pt x="28613" y="17236"/>
                </a:lnTo>
                <a:lnTo>
                  <a:pt x="28613" y="17236"/>
                </a:lnTo>
                <a:lnTo>
                  <a:pt x="28613" y="17236"/>
                </a:lnTo>
                <a:lnTo>
                  <a:pt x="28613" y="17236"/>
                </a:lnTo>
                <a:lnTo>
                  <a:pt x="28613" y="17236"/>
                </a:lnTo>
                <a:lnTo>
                  <a:pt x="28807" y="17236"/>
                </a:lnTo>
                <a:lnTo>
                  <a:pt x="28807" y="17236"/>
                </a:lnTo>
                <a:lnTo>
                  <a:pt x="28807" y="17672"/>
                </a:lnTo>
                <a:lnTo>
                  <a:pt x="28807" y="17672"/>
                </a:lnTo>
                <a:lnTo>
                  <a:pt x="29099" y="17672"/>
                </a:lnTo>
                <a:lnTo>
                  <a:pt x="29099" y="17672"/>
                </a:lnTo>
                <a:lnTo>
                  <a:pt x="29099" y="17672"/>
                </a:lnTo>
                <a:lnTo>
                  <a:pt x="29099" y="17672"/>
                </a:lnTo>
                <a:lnTo>
                  <a:pt x="29099" y="17672"/>
                </a:lnTo>
                <a:lnTo>
                  <a:pt x="29294" y="17672"/>
                </a:lnTo>
                <a:lnTo>
                  <a:pt x="29294" y="17672"/>
                </a:lnTo>
                <a:lnTo>
                  <a:pt x="29294" y="17672"/>
                </a:lnTo>
                <a:lnTo>
                  <a:pt x="29294" y="17672"/>
                </a:lnTo>
                <a:lnTo>
                  <a:pt x="29294" y="17672"/>
                </a:lnTo>
                <a:lnTo>
                  <a:pt x="29489" y="17672"/>
                </a:lnTo>
                <a:lnTo>
                  <a:pt x="29489" y="17672"/>
                </a:lnTo>
                <a:lnTo>
                  <a:pt x="29489" y="17672"/>
                </a:lnTo>
                <a:lnTo>
                  <a:pt x="29683" y="17672"/>
                </a:lnTo>
                <a:lnTo>
                  <a:pt x="29683" y="17672"/>
                </a:lnTo>
                <a:lnTo>
                  <a:pt x="29683" y="17672"/>
                </a:lnTo>
                <a:lnTo>
                  <a:pt x="29683" y="17672"/>
                </a:lnTo>
                <a:lnTo>
                  <a:pt x="29878" y="17672"/>
                </a:lnTo>
                <a:lnTo>
                  <a:pt x="29878" y="17672"/>
                </a:lnTo>
                <a:lnTo>
                  <a:pt x="29878" y="18109"/>
                </a:lnTo>
                <a:lnTo>
                  <a:pt x="29878" y="18109"/>
                </a:lnTo>
                <a:lnTo>
                  <a:pt x="29878" y="18109"/>
                </a:lnTo>
                <a:lnTo>
                  <a:pt x="30170" y="18109"/>
                </a:lnTo>
                <a:lnTo>
                  <a:pt x="30170" y="18109"/>
                </a:lnTo>
                <a:lnTo>
                  <a:pt x="30170" y="18109"/>
                </a:lnTo>
                <a:lnTo>
                  <a:pt x="30364" y="18109"/>
                </a:lnTo>
                <a:lnTo>
                  <a:pt x="30364" y="18109"/>
                </a:lnTo>
                <a:lnTo>
                  <a:pt x="30364" y="18109"/>
                </a:lnTo>
                <a:lnTo>
                  <a:pt x="30364" y="18109"/>
                </a:lnTo>
                <a:lnTo>
                  <a:pt x="30559" y="18109"/>
                </a:lnTo>
                <a:lnTo>
                  <a:pt x="30559" y="18109"/>
                </a:lnTo>
                <a:lnTo>
                  <a:pt x="30559" y="18109"/>
                </a:lnTo>
                <a:lnTo>
                  <a:pt x="30754" y="18109"/>
                </a:lnTo>
                <a:lnTo>
                  <a:pt x="30754" y="18109"/>
                </a:lnTo>
                <a:lnTo>
                  <a:pt x="30754" y="18109"/>
                </a:lnTo>
                <a:lnTo>
                  <a:pt x="30754" y="18109"/>
                </a:lnTo>
                <a:lnTo>
                  <a:pt x="30754" y="18109"/>
                </a:lnTo>
                <a:lnTo>
                  <a:pt x="30948" y="18109"/>
                </a:lnTo>
                <a:lnTo>
                  <a:pt x="30948" y="18109"/>
                </a:lnTo>
                <a:lnTo>
                  <a:pt x="30948" y="18109"/>
                </a:lnTo>
                <a:lnTo>
                  <a:pt x="30948" y="18109"/>
                </a:lnTo>
                <a:lnTo>
                  <a:pt x="31240" y="18109"/>
                </a:lnTo>
                <a:lnTo>
                  <a:pt x="31240" y="18109"/>
                </a:lnTo>
                <a:lnTo>
                  <a:pt x="31240" y="18109"/>
                </a:lnTo>
                <a:lnTo>
                  <a:pt x="31240" y="18109"/>
                </a:lnTo>
                <a:lnTo>
                  <a:pt x="31435" y="18109"/>
                </a:lnTo>
                <a:lnTo>
                  <a:pt x="31435" y="18109"/>
                </a:lnTo>
                <a:lnTo>
                  <a:pt x="31435" y="18545"/>
                </a:lnTo>
                <a:lnTo>
                  <a:pt x="31435" y="18545"/>
                </a:lnTo>
                <a:lnTo>
                  <a:pt x="31435" y="18545"/>
                </a:lnTo>
                <a:lnTo>
                  <a:pt x="31630" y="18545"/>
                </a:lnTo>
                <a:lnTo>
                  <a:pt x="31630" y="18545"/>
                </a:lnTo>
                <a:lnTo>
                  <a:pt x="31630" y="18545"/>
                </a:lnTo>
                <a:lnTo>
                  <a:pt x="31630" y="18545"/>
                </a:lnTo>
                <a:lnTo>
                  <a:pt x="31630" y="18545"/>
                </a:lnTo>
                <a:lnTo>
                  <a:pt x="31630" y="18545"/>
                </a:lnTo>
                <a:lnTo>
                  <a:pt x="31824" y="18545"/>
                </a:lnTo>
                <a:lnTo>
                  <a:pt x="31824" y="18545"/>
                </a:lnTo>
                <a:lnTo>
                  <a:pt x="31824" y="18545"/>
                </a:lnTo>
                <a:lnTo>
                  <a:pt x="32019" y="18545"/>
                </a:lnTo>
                <a:lnTo>
                  <a:pt x="32019" y="19200"/>
                </a:lnTo>
                <a:lnTo>
                  <a:pt x="32019" y="19200"/>
                </a:lnTo>
                <a:lnTo>
                  <a:pt x="32019" y="19200"/>
                </a:lnTo>
                <a:lnTo>
                  <a:pt x="32019" y="19200"/>
                </a:lnTo>
                <a:lnTo>
                  <a:pt x="32311" y="19200"/>
                </a:lnTo>
                <a:lnTo>
                  <a:pt x="32311" y="19200"/>
                </a:lnTo>
                <a:lnTo>
                  <a:pt x="32311" y="19200"/>
                </a:lnTo>
                <a:lnTo>
                  <a:pt x="32311" y="19200"/>
                </a:lnTo>
                <a:lnTo>
                  <a:pt x="32311" y="19200"/>
                </a:lnTo>
                <a:lnTo>
                  <a:pt x="32506" y="19200"/>
                </a:lnTo>
                <a:lnTo>
                  <a:pt x="32506" y="19200"/>
                </a:lnTo>
                <a:lnTo>
                  <a:pt x="32506" y="19200"/>
                </a:lnTo>
                <a:lnTo>
                  <a:pt x="32506" y="19200"/>
                </a:lnTo>
                <a:lnTo>
                  <a:pt x="32700" y="19200"/>
                </a:lnTo>
                <a:lnTo>
                  <a:pt x="32700" y="19200"/>
                </a:lnTo>
                <a:lnTo>
                  <a:pt x="32700" y="19200"/>
                </a:lnTo>
                <a:lnTo>
                  <a:pt x="32700" y="19200"/>
                </a:lnTo>
                <a:lnTo>
                  <a:pt x="32895" y="19200"/>
                </a:lnTo>
                <a:lnTo>
                  <a:pt x="32895" y="19200"/>
                </a:lnTo>
                <a:lnTo>
                  <a:pt x="32895" y="19200"/>
                </a:lnTo>
                <a:lnTo>
                  <a:pt x="32895" y="19200"/>
                </a:lnTo>
                <a:lnTo>
                  <a:pt x="33090" y="19200"/>
                </a:lnTo>
                <a:lnTo>
                  <a:pt x="33090" y="19200"/>
                </a:lnTo>
                <a:lnTo>
                  <a:pt x="33090" y="19200"/>
                </a:lnTo>
                <a:lnTo>
                  <a:pt x="33090" y="19636"/>
                </a:lnTo>
                <a:lnTo>
                  <a:pt x="33381" y="19636"/>
                </a:lnTo>
                <a:lnTo>
                  <a:pt x="33381" y="19636"/>
                </a:lnTo>
                <a:lnTo>
                  <a:pt x="33381" y="19636"/>
                </a:lnTo>
                <a:lnTo>
                  <a:pt x="33381" y="19636"/>
                </a:lnTo>
                <a:lnTo>
                  <a:pt x="33381" y="19636"/>
                </a:lnTo>
                <a:lnTo>
                  <a:pt x="33576" y="19636"/>
                </a:lnTo>
                <a:lnTo>
                  <a:pt x="33576" y="19636"/>
                </a:lnTo>
                <a:lnTo>
                  <a:pt x="33576" y="19636"/>
                </a:lnTo>
                <a:lnTo>
                  <a:pt x="33576" y="19636"/>
                </a:lnTo>
                <a:lnTo>
                  <a:pt x="33576" y="19636"/>
                </a:lnTo>
                <a:lnTo>
                  <a:pt x="33771" y="19636"/>
                </a:lnTo>
                <a:lnTo>
                  <a:pt x="33771" y="19636"/>
                </a:lnTo>
                <a:lnTo>
                  <a:pt x="33771" y="19636"/>
                </a:lnTo>
                <a:lnTo>
                  <a:pt x="33771" y="19636"/>
                </a:lnTo>
                <a:lnTo>
                  <a:pt x="33965" y="19636"/>
                </a:lnTo>
                <a:lnTo>
                  <a:pt x="33965" y="19636"/>
                </a:lnTo>
                <a:lnTo>
                  <a:pt x="33965" y="19636"/>
                </a:lnTo>
                <a:lnTo>
                  <a:pt x="33965" y="19636"/>
                </a:lnTo>
                <a:lnTo>
                  <a:pt x="34160" y="19636"/>
                </a:lnTo>
                <a:lnTo>
                  <a:pt x="34160" y="19636"/>
                </a:lnTo>
                <a:lnTo>
                  <a:pt x="34160" y="19636"/>
                </a:lnTo>
                <a:lnTo>
                  <a:pt x="34160" y="19636"/>
                </a:lnTo>
                <a:lnTo>
                  <a:pt x="34160" y="19636"/>
                </a:lnTo>
                <a:lnTo>
                  <a:pt x="34452" y="19636"/>
                </a:lnTo>
                <a:lnTo>
                  <a:pt x="34452" y="19636"/>
                </a:lnTo>
                <a:lnTo>
                  <a:pt x="34452" y="19636"/>
                </a:lnTo>
                <a:lnTo>
                  <a:pt x="34452" y="19636"/>
                </a:lnTo>
                <a:lnTo>
                  <a:pt x="34647" y="19636"/>
                </a:lnTo>
                <a:lnTo>
                  <a:pt x="34647" y="19636"/>
                </a:lnTo>
                <a:lnTo>
                  <a:pt x="34647" y="19200"/>
                </a:lnTo>
                <a:lnTo>
                  <a:pt x="34647" y="19200"/>
                </a:lnTo>
                <a:lnTo>
                  <a:pt x="34647" y="19200"/>
                </a:lnTo>
                <a:lnTo>
                  <a:pt x="34647" y="19200"/>
                </a:lnTo>
                <a:lnTo>
                  <a:pt x="34841" y="19200"/>
                </a:lnTo>
                <a:lnTo>
                  <a:pt x="34841" y="19200"/>
                </a:lnTo>
                <a:lnTo>
                  <a:pt x="34841" y="19200"/>
                </a:lnTo>
                <a:lnTo>
                  <a:pt x="34841" y="19200"/>
                </a:lnTo>
                <a:lnTo>
                  <a:pt x="35036" y="19200"/>
                </a:lnTo>
                <a:lnTo>
                  <a:pt x="35036" y="19200"/>
                </a:lnTo>
                <a:lnTo>
                  <a:pt x="35036" y="19200"/>
                </a:lnTo>
                <a:lnTo>
                  <a:pt x="35036" y="19200"/>
                </a:lnTo>
                <a:lnTo>
                  <a:pt x="35231" y="19200"/>
                </a:lnTo>
                <a:lnTo>
                  <a:pt x="35231" y="19200"/>
                </a:lnTo>
                <a:lnTo>
                  <a:pt x="35231" y="19200"/>
                </a:lnTo>
                <a:lnTo>
                  <a:pt x="35231" y="19200"/>
                </a:lnTo>
                <a:lnTo>
                  <a:pt x="35425" y="19200"/>
                </a:lnTo>
                <a:lnTo>
                  <a:pt x="35425" y="19200"/>
                </a:lnTo>
                <a:lnTo>
                  <a:pt x="35425" y="19200"/>
                </a:lnTo>
                <a:lnTo>
                  <a:pt x="35425" y="19200"/>
                </a:lnTo>
                <a:lnTo>
                  <a:pt x="35425" y="19200"/>
                </a:lnTo>
                <a:lnTo>
                  <a:pt x="35717" y="19200"/>
                </a:lnTo>
                <a:lnTo>
                  <a:pt x="35717" y="19200"/>
                </a:lnTo>
                <a:lnTo>
                  <a:pt x="35717" y="19200"/>
                </a:lnTo>
                <a:lnTo>
                  <a:pt x="35717" y="19636"/>
                </a:lnTo>
                <a:lnTo>
                  <a:pt x="35912" y="19636"/>
                </a:lnTo>
                <a:lnTo>
                  <a:pt x="35912" y="19636"/>
                </a:lnTo>
                <a:lnTo>
                  <a:pt x="35912" y="19636"/>
                </a:lnTo>
                <a:lnTo>
                  <a:pt x="35912" y="19636"/>
                </a:lnTo>
                <a:lnTo>
                  <a:pt x="36107" y="19636"/>
                </a:lnTo>
                <a:lnTo>
                  <a:pt x="36107" y="19636"/>
                </a:lnTo>
                <a:lnTo>
                  <a:pt x="36107" y="19636"/>
                </a:lnTo>
                <a:lnTo>
                  <a:pt x="36107" y="19636"/>
                </a:lnTo>
                <a:lnTo>
                  <a:pt x="36107" y="19636"/>
                </a:lnTo>
                <a:lnTo>
                  <a:pt x="36301" y="19636"/>
                </a:lnTo>
                <a:lnTo>
                  <a:pt x="36301" y="19636"/>
                </a:lnTo>
                <a:lnTo>
                  <a:pt x="36301" y="19636"/>
                </a:lnTo>
                <a:lnTo>
                  <a:pt x="36301" y="19636"/>
                </a:lnTo>
                <a:lnTo>
                  <a:pt x="36301" y="19636"/>
                </a:lnTo>
                <a:lnTo>
                  <a:pt x="36496" y="19636"/>
                </a:lnTo>
                <a:lnTo>
                  <a:pt x="36496" y="19636"/>
                </a:lnTo>
                <a:lnTo>
                  <a:pt x="36496" y="19636"/>
                </a:lnTo>
                <a:lnTo>
                  <a:pt x="36496" y="19636"/>
                </a:lnTo>
                <a:lnTo>
                  <a:pt x="36496" y="19636"/>
                </a:lnTo>
                <a:lnTo>
                  <a:pt x="36496" y="20072"/>
                </a:lnTo>
                <a:lnTo>
                  <a:pt x="36788" y="20072"/>
                </a:lnTo>
                <a:lnTo>
                  <a:pt x="36788" y="20072"/>
                </a:lnTo>
                <a:lnTo>
                  <a:pt x="36788" y="20072"/>
                </a:lnTo>
                <a:lnTo>
                  <a:pt x="36788" y="20072"/>
                </a:lnTo>
                <a:lnTo>
                  <a:pt x="36788" y="20072"/>
                </a:lnTo>
                <a:lnTo>
                  <a:pt x="36788" y="20072"/>
                </a:lnTo>
                <a:lnTo>
                  <a:pt x="36982" y="20072"/>
                </a:lnTo>
                <a:lnTo>
                  <a:pt x="36982" y="20072"/>
                </a:lnTo>
                <a:lnTo>
                  <a:pt x="36982" y="20072"/>
                </a:lnTo>
                <a:lnTo>
                  <a:pt x="37177" y="20072"/>
                </a:lnTo>
                <a:lnTo>
                  <a:pt x="37177" y="20072"/>
                </a:lnTo>
                <a:lnTo>
                  <a:pt x="37177" y="20072"/>
                </a:lnTo>
                <a:lnTo>
                  <a:pt x="37177" y="20072"/>
                </a:lnTo>
                <a:lnTo>
                  <a:pt x="37177" y="20509"/>
                </a:lnTo>
                <a:lnTo>
                  <a:pt x="37177" y="20509"/>
                </a:lnTo>
                <a:lnTo>
                  <a:pt x="37177" y="20509"/>
                </a:lnTo>
                <a:lnTo>
                  <a:pt x="37372" y="20509"/>
                </a:lnTo>
                <a:lnTo>
                  <a:pt x="37372" y="20509"/>
                </a:lnTo>
                <a:lnTo>
                  <a:pt x="37372" y="20509"/>
                </a:lnTo>
                <a:lnTo>
                  <a:pt x="37566" y="20509"/>
                </a:lnTo>
                <a:lnTo>
                  <a:pt x="37566" y="20509"/>
                </a:lnTo>
                <a:lnTo>
                  <a:pt x="37566" y="20509"/>
                </a:lnTo>
                <a:lnTo>
                  <a:pt x="37566" y="20509"/>
                </a:lnTo>
                <a:lnTo>
                  <a:pt x="37566" y="20945"/>
                </a:lnTo>
                <a:lnTo>
                  <a:pt x="37566" y="20945"/>
                </a:lnTo>
                <a:lnTo>
                  <a:pt x="37858" y="20945"/>
                </a:lnTo>
                <a:lnTo>
                  <a:pt x="37858" y="20945"/>
                </a:lnTo>
                <a:lnTo>
                  <a:pt x="37858" y="20945"/>
                </a:lnTo>
                <a:lnTo>
                  <a:pt x="37858" y="20945"/>
                </a:lnTo>
                <a:lnTo>
                  <a:pt x="37858" y="21600"/>
                </a:lnTo>
                <a:lnTo>
                  <a:pt x="37858" y="21600"/>
                </a:lnTo>
                <a:lnTo>
                  <a:pt x="37858" y="20945"/>
                </a:lnTo>
                <a:lnTo>
                  <a:pt x="37858" y="20945"/>
                </a:lnTo>
                <a:lnTo>
                  <a:pt x="38053" y="20945"/>
                </a:lnTo>
                <a:lnTo>
                  <a:pt x="38053" y="21600"/>
                </a:lnTo>
                <a:lnTo>
                  <a:pt x="38053" y="21600"/>
                </a:lnTo>
                <a:lnTo>
                  <a:pt x="38053" y="21600"/>
                </a:lnTo>
                <a:lnTo>
                  <a:pt x="38053" y="21600"/>
                </a:lnTo>
                <a:lnTo>
                  <a:pt x="38053" y="21600"/>
                </a:lnTo>
                <a:lnTo>
                  <a:pt x="37858" y="21600"/>
                </a:lnTo>
                <a:lnTo>
                  <a:pt x="37858" y="22036"/>
                </a:lnTo>
                <a:lnTo>
                  <a:pt x="37858" y="22036"/>
                </a:lnTo>
                <a:lnTo>
                  <a:pt x="37858" y="22036"/>
                </a:lnTo>
                <a:lnTo>
                  <a:pt x="37858" y="22036"/>
                </a:lnTo>
                <a:lnTo>
                  <a:pt x="37858" y="22036"/>
                </a:lnTo>
                <a:lnTo>
                  <a:pt x="37858" y="22036"/>
                </a:lnTo>
                <a:lnTo>
                  <a:pt x="37566" y="22036"/>
                </a:lnTo>
                <a:lnTo>
                  <a:pt x="37566" y="22036"/>
                </a:lnTo>
                <a:lnTo>
                  <a:pt x="37566" y="22036"/>
                </a:lnTo>
                <a:lnTo>
                  <a:pt x="37566" y="22036"/>
                </a:lnTo>
                <a:lnTo>
                  <a:pt x="37372" y="22036"/>
                </a:lnTo>
                <a:lnTo>
                  <a:pt x="37372" y="22036"/>
                </a:lnTo>
                <a:lnTo>
                  <a:pt x="37372" y="22036"/>
                </a:lnTo>
                <a:lnTo>
                  <a:pt x="37177" y="22036"/>
                </a:lnTo>
                <a:lnTo>
                  <a:pt x="37177" y="22036"/>
                </a:lnTo>
                <a:lnTo>
                  <a:pt x="37177" y="22036"/>
                </a:lnTo>
                <a:lnTo>
                  <a:pt x="37177" y="22036"/>
                </a:lnTo>
                <a:lnTo>
                  <a:pt x="37177" y="22036"/>
                </a:lnTo>
                <a:lnTo>
                  <a:pt x="37177" y="22036"/>
                </a:lnTo>
                <a:lnTo>
                  <a:pt x="36982" y="22036"/>
                </a:lnTo>
                <a:lnTo>
                  <a:pt x="36982" y="22036"/>
                </a:lnTo>
                <a:lnTo>
                  <a:pt x="36982" y="22036"/>
                </a:lnTo>
                <a:lnTo>
                  <a:pt x="36788" y="22036"/>
                </a:lnTo>
                <a:lnTo>
                  <a:pt x="36788" y="22472"/>
                </a:lnTo>
                <a:lnTo>
                  <a:pt x="36788" y="22472"/>
                </a:lnTo>
                <a:lnTo>
                  <a:pt x="36788" y="22472"/>
                </a:lnTo>
                <a:lnTo>
                  <a:pt x="36788" y="22472"/>
                </a:lnTo>
                <a:lnTo>
                  <a:pt x="36788" y="22472"/>
                </a:lnTo>
                <a:lnTo>
                  <a:pt x="36496" y="22472"/>
                </a:lnTo>
                <a:lnTo>
                  <a:pt x="36496" y="22472"/>
                </a:lnTo>
                <a:lnTo>
                  <a:pt x="36496" y="22472"/>
                </a:lnTo>
                <a:lnTo>
                  <a:pt x="36496" y="22472"/>
                </a:lnTo>
                <a:lnTo>
                  <a:pt x="36301" y="22472"/>
                </a:lnTo>
                <a:lnTo>
                  <a:pt x="36301" y="22472"/>
                </a:lnTo>
                <a:lnTo>
                  <a:pt x="36301" y="22472"/>
                </a:lnTo>
                <a:lnTo>
                  <a:pt x="36301" y="22472"/>
                </a:lnTo>
                <a:lnTo>
                  <a:pt x="36107" y="22472"/>
                </a:lnTo>
                <a:lnTo>
                  <a:pt x="36107" y="22472"/>
                </a:lnTo>
                <a:lnTo>
                  <a:pt x="36107" y="22472"/>
                </a:lnTo>
                <a:lnTo>
                  <a:pt x="36107" y="22472"/>
                </a:lnTo>
                <a:lnTo>
                  <a:pt x="36107" y="22909"/>
                </a:lnTo>
                <a:lnTo>
                  <a:pt x="36107" y="22909"/>
                </a:lnTo>
                <a:lnTo>
                  <a:pt x="36301" y="22909"/>
                </a:lnTo>
                <a:lnTo>
                  <a:pt x="36301" y="22909"/>
                </a:lnTo>
                <a:lnTo>
                  <a:pt x="36301" y="22909"/>
                </a:lnTo>
                <a:lnTo>
                  <a:pt x="36301" y="22909"/>
                </a:lnTo>
                <a:lnTo>
                  <a:pt x="36107" y="22909"/>
                </a:lnTo>
                <a:lnTo>
                  <a:pt x="36107" y="22909"/>
                </a:lnTo>
                <a:lnTo>
                  <a:pt x="36107" y="22909"/>
                </a:lnTo>
                <a:lnTo>
                  <a:pt x="36107" y="22909"/>
                </a:lnTo>
                <a:lnTo>
                  <a:pt x="36107" y="22909"/>
                </a:lnTo>
                <a:lnTo>
                  <a:pt x="35912" y="22909"/>
                </a:lnTo>
                <a:lnTo>
                  <a:pt x="35912" y="22909"/>
                </a:lnTo>
                <a:lnTo>
                  <a:pt x="35912" y="23345"/>
                </a:lnTo>
                <a:lnTo>
                  <a:pt x="35912" y="23345"/>
                </a:lnTo>
                <a:lnTo>
                  <a:pt x="36107" y="23345"/>
                </a:lnTo>
                <a:lnTo>
                  <a:pt x="36107" y="23345"/>
                </a:lnTo>
                <a:lnTo>
                  <a:pt x="36107" y="23345"/>
                </a:lnTo>
                <a:lnTo>
                  <a:pt x="36107" y="23345"/>
                </a:lnTo>
                <a:lnTo>
                  <a:pt x="36301" y="23345"/>
                </a:lnTo>
                <a:lnTo>
                  <a:pt x="36301" y="23345"/>
                </a:lnTo>
                <a:lnTo>
                  <a:pt x="36301" y="23345"/>
                </a:lnTo>
                <a:lnTo>
                  <a:pt x="36301" y="23345"/>
                </a:lnTo>
                <a:lnTo>
                  <a:pt x="36301" y="23345"/>
                </a:lnTo>
                <a:lnTo>
                  <a:pt x="36496" y="23345"/>
                </a:lnTo>
                <a:lnTo>
                  <a:pt x="36496" y="23345"/>
                </a:lnTo>
                <a:lnTo>
                  <a:pt x="36496" y="23345"/>
                </a:lnTo>
                <a:lnTo>
                  <a:pt x="36496" y="23345"/>
                </a:lnTo>
                <a:lnTo>
                  <a:pt x="36788" y="23345"/>
                </a:lnTo>
                <a:lnTo>
                  <a:pt x="36788" y="23345"/>
                </a:lnTo>
                <a:lnTo>
                  <a:pt x="36788" y="23345"/>
                </a:lnTo>
                <a:lnTo>
                  <a:pt x="36788" y="23345"/>
                </a:lnTo>
                <a:lnTo>
                  <a:pt x="36982" y="23345"/>
                </a:lnTo>
                <a:lnTo>
                  <a:pt x="36982" y="23345"/>
                </a:lnTo>
                <a:lnTo>
                  <a:pt x="36982" y="23345"/>
                </a:lnTo>
                <a:lnTo>
                  <a:pt x="37177" y="23345"/>
                </a:lnTo>
                <a:lnTo>
                  <a:pt x="37177" y="23345"/>
                </a:lnTo>
                <a:lnTo>
                  <a:pt x="37177" y="23345"/>
                </a:lnTo>
                <a:lnTo>
                  <a:pt x="37177" y="24000"/>
                </a:lnTo>
                <a:lnTo>
                  <a:pt x="37177" y="24000"/>
                </a:lnTo>
                <a:lnTo>
                  <a:pt x="37372" y="24000"/>
                </a:lnTo>
                <a:lnTo>
                  <a:pt x="37372" y="24000"/>
                </a:lnTo>
                <a:lnTo>
                  <a:pt x="37372" y="24000"/>
                </a:lnTo>
                <a:lnTo>
                  <a:pt x="37372" y="24000"/>
                </a:lnTo>
                <a:lnTo>
                  <a:pt x="37566" y="24000"/>
                </a:lnTo>
                <a:lnTo>
                  <a:pt x="37566" y="24000"/>
                </a:lnTo>
                <a:lnTo>
                  <a:pt x="37566" y="24000"/>
                </a:lnTo>
                <a:lnTo>
                  <a:pt x="37566" y="24000"/>
                </a:lnTo>
                <a:lnTo>
                  <a:pt x="37858" y="24000"/>
                </a:lnTo>
                <a:lnTo>
                  <a:pt x="37858" y="24000"/>
                </a:lnTo>
                <a:lnTo>
                  <a:pt x="37858" y="24000"/>
                </a:lnTo>
                <a:lnTo>
                  <a:pt x="37858" y="24000"/>
                </a:lnTo>
                <a:lnTo>
                  <a:pt x="38053" y="24000"/>
                </a:lnTo>
                <a:lnTo>
                  <a:pt x="38053" y="24000"/>
                </a:lnTo>
                <a:lnTo>
                  <a:pt x="38053" y="24000"/>
                </a:lnTo>
                <a:lnTo>
                  <a:pt x="38053" y="24000"/>
                </a:lnTo>
                <a:lnTo>
                  <a:pt x="38248" y="24000"/>
                </a:lnTo>
                <a:lnTo>
                  <a:pt x="38248" y="24000"/>
                </a:lnTo>
                <a:lnTo>
                  <a:pt x="38248" y="24000"/>
                </a:lnTo>
                <a:lnTo>
                  <a:pt x="38248" y="24000"/>
                </a:lnTo>
                <a:lnTo>
                  <a:pt x="38442" y="24000"/>
                </a:lnTo>
                <a:lnTo>
                  <a:pt x="38442" y="24000"/>
                </a:lnTo>
                <a:lnTo>
                  <a:pt x="38442" y="24000"/>
                </a:lnTo>
                <a:lnTo>
                  <a:pt x="38442" y="24000"/>
                </a:lnTo>
                <a:lnTo>
                  <a:pt x="38442" y="24000"/>
                </a:lnTo>
                <a:lnTo>
                  <a:pt x="38637" y="24000"/>
                </a:lnTo>
                <a:lnTo>
                  <a:pt x="38637" y="24000"/>
                </a:lnTo>
                <a:lnTo>
                  <a:pt x="38637" y="24000"/>
                </a:lnTo>
                <a:lnTo>
                  <a:pt x="38929" y="24000"/>
                </a:lnTo>
                <a:lnTo>
                  <a:pt x="38929" y="24000"/>
                </a:lnTo>
                <a:lnTo>
                  <a:pt x="38929" y="24000"/>
                </a:lnTo>
                <a:lnTo>
                  <a:pt x="38929" y="24000"/>
                </a:lnTo>
                <a:lnTo>
                  <a:pt x="39124" y="24000"/>
                </a:lnTo>
                <a:lnTo>
                  <a:pt x="39124" y="24000"/>
                </a:lnTo>
                <a:lnTo>
                  <a:pt x="39124" y="24000"/>
                </a:lnTo>
                <a:lnTo>
                  <a:pt x="39124" y="24000"/>
                </a:lnTo>
                <a:lnTo>
                  <a:pt x="39124" y="24000"/>
                </a:lnTo>
                <a:lnTo>
                  <a:pt x="39318" y="24000"/>
                </a:lnTo>
                <a:lnTo>
                  <a:pt x="39318" y="24000"/>
                </a:lnTo>
                <a:lnTo>
                  <a:pt x="39318" y="24000"/>
                </a:lnTo>
                <a:lnTo>
                  <a:pt x="39513" y="24000"/>
                </a:lnTo>
                <a:lnTo>
                  <a:pt x="39513" y="24000"/>
                </a:lnTo>
                <a:lnTo>
                  <a:pt x="39513" y="24000"/>
                </a:lnTo>
                <a:lnTo>
                  <a:pt x="39513" y="24000"/>
                </a:lnTo>
                <a:lnTo>
                  <a:pt x="39708" y="24000"/>
                </a:lnTo>
                <a:lnTo>
                  <a:pt x="39708" y="24000"/>
                </a:lnTo>
                <a:lnTo>
                  <a:pt x="39708" y="24000"/>
                </a:lnTo>
                <a:lnTo>
                  <a:pt x="39708" y="24000"/>
                </a:lnTo>
                <a:lnTo>
                  <a:pt x="40000" y="24000"/>
                </a:lnTo>
                <a:lnTo>
                  <a:pt x="40000" y="24000"/>
                </a:lnTo>
                <a:lnTo>
                  <a:pt x="40000" y="24000"/>
                </a:lnTo>
                <a:lnTo>
                  <a:pt x="40194" y="24000"/>
                </a:lnTo>
                <a:lnTo>
                  <a:pt x="40194" y="24000"/>
                </a:lnTo>
                <a:lnTo>
                  <a:pt x="40194" y="24000"/>
                </a:lnTo>
                <a:lnTo>
                  <a:pt x="40194" y="24000"/>
                </a:lnTo>
                <a:lnTo>
                  <a:pt x="40194" y="24000"/>
                </a:lnTo>
                <a:lnTo>
                  <a:pt x="40389" y="24000"/>
                </a:lnTo>
                <a:lnTo>
                  <a:pt x="40389" y="24000"/>
                </a:lnTo>
                <a:lnTo>
                  <a:pt x="40389" y="24000"/>
                </a:lnTo>
                <a:lnTo>
                  <a:pt x="40389" y="24000"/>
                </a:lnTo>
                <a:lnTo>
                  <a:pt x="40389" y="24000"/>
                </a:lnTo>
                <a:lnTo>
                  <a:pt x="40583" y="24000"/>
                </a:lnTo>
                <a:lnTo>
                  <a:pt x="40583" y="24000"/>
                </a:lnTo>
                <a:lnTo>
                  <a:pt x="40583" y="24000"/>
                </a:lnTo>
                <a:lnTo>
                  <a:pt x="40778" y="24000"/>
                </a:lnTo>
                <a:lnTo>
                  <a:pt x="40778" y="24000"/>
                </a:lnTo>
                <a:lnTo>
                  <a:pt x="40778" y="24000"/>
                </a:lnTo>
                <a:lnTo>
                  <a:pt x="40778" y="24000"/>
                </a:lnTo>
                <a:lnTo>
                  <a:pt x="40778" y="24000"/>
                </a:lnTo>
                <a:lnTo>
                  <a:pt x="40778" y="24000"/>
                </a:lnTo>
                <a:lnTo>
                  <a:pt x="41070" y="24000"/>
                </a:lnTo>
                <a:lnTo>
                  <a:pt x="41070" y="24000"/>
                </a:lnTo>
                <a:lnTo>
                  <a:pt x="41070" y="24000"/>
                </a:lnTo>
                <a:lnTo>
                  <a:pt x="41070" y="24000"/>
                </a:lnTo>
                <a:lnTo>
                  <a:pt x="41070" y="24000"/>
                </a:lnTo>
                <a:lnTo>
                  <a:pt x="41265" y="24000"/>
                </a:lnTo>
                <a:lnTo>
                  <a:pt x="41265" y="24000"/>
                </a:lnTo>
                <a:lnTo>
                  <a:pt x="41265" y="24000"/>
                </a:lnTo>
                <a:lnTo>
                  <a:pt x="41265" y="24000"/>
                </a:lnTo>
                <a:lnTo>
                  <a:pt x="41459" y="24000"/>
                </a:lnTo>
                <a:lnTo>
                  <a:pt x="41459" y="24000"/>
                </a:lnTo>
                <a:lnTo>
                  <a:pt x="41459" y="24000"/>
                </a:lnTo>
                <a:lnTo>
                  <a:pt x="41459" y="24000"/>
                </a:lnTo>
                <a:lnTo>
                  <a:pt x="41459" y="23345"/>
                </a:lnTo>
                <a:lnTo>
                  <a:pt x="41654" y="23345"/>
                </a:lnTo>
                <a:lnTo>
                  <a:pt x="41654" y="23345"/>
                </a:lnTo>
                <a:lnTo>
                  <a:pt x="41654" y="23345"/>
                </a:lnTo>
                <a:lnTo>
                  <a:pt x="41654" y="23345"/>
                </a:lnTo>
                <a:lnTo>
                  <a:pt x="41654" y="23345"/>
                </a:lnTo>
                <a:lnTo>
                  <a:pt x="41849" y="23345"/>
                </a:lnTo>
                <a:lnTo>
                  <a:pt x="41849" y="23345"/>
                </a:lnTo>
                <a:lnTo>
                  <a:pt x="41849" y="23345"/>
                </a:lnTo>
                <a:lnTo>
                  <a:pt x="41849" y="23345"/>
                </a:lnTo>
                <a:lnTo>
                  <a:pt x="41849" y="23345"/>
                </a:lnTo>
                <a:lnTo>
                  <a:pt x="41849" y="23345"/>
                </a:lnTo>
                <a:lnTo>
                  <a:pt x="42141" y="23345"/>
                </a:lnTo>
                <a:lnTo>
                  <a:pt x="42141" y="23345"/>
                </a:lnTo>
                <a:lnTo>
                  <a:pt x="42141" y="23345"/>
                </a:lnTo>
                <a:lnTo>
                  <a:pt x="42141" y="22909"/>
                </a:lnTo>
                <a:lnTo>
                  <a:pt x="42141" y="22909"/>
                </a:lnTo>
                <a:lnTo>
                  <a:pt x="42335" y="22909"/>
                </a:lnTo>
                <a:lnTo>
                  <a:pt x="42335" y="22909"/>
                </a:lnTo>
                <a:lnTo>
                  <a:pt x="42335" y="22909"/>
                </a:lnTo>
                <a:lnTo>
                  <a:pt x="42335" y="22909"/>
                </a:lnTo>
                <a:lnTo>
                  <a:pt x="42335" y="22909"/>
                </a:lnTo>
                <a:lnTo>
                  <a:pt x="42335" y="22909"/>
                </a:lnTo>
                <a:lnTo>
                  <a:pt x="42335" y="23345"/>
                </a:lnTo>
                <a:lnTo>
                  <a:pt x="42335" y="23345"/>
                </a:lnTo>
                <a:lnTo>
                  <a:pt x="42335" y="23345"/>
                </a:lnTo>
                <a:lnTo>
                  <a:pt x="42335" y="23345"/>
                </a:lnTo>
                <a:lnTo>
                  <a:pt x="42530" y="23345"/>
                </a:lnTo>
                <a:lnTo>
                  <a:pt x="42530" y="23345"/>
                </a:lnTo>
                <a:lnTo>
                  <a:pt x="42530" y="23345"/>
                </a:lnTo>
                <a:lnTo>
                  <a:pt x="42530" y="23345"/>
                </a:lnTo>
                <a:lnTo>
                  <a:pt x="42725" y="23345"/>
                </a:lnTo>
                <a:lnTo>
                  <a:pt x="42725" y="23345"/>
                </a:lnTo>
                <a:lnTo>
                  <a:pt x="42725" y="22909"/>
                </a:lnTo>
                <a:lnTo>
                  <a:pt x="42725" y="22909"/>
                </a:lnTo>
                <a:lnTo>
                  <a:pt x="42725" y="22909"/>
                </a:lnTo>
                <a:lnTo>
                  <a:pt x="42919" y="22909"/>
                </a:lnTo>
                <a:lnTo>
                  <a:pt x="42919" y="22909"/>
                </a:lnTo>
                <a:lnTo>
                  <a:pt x="42919" y="22909"/>
                </a:lnTo>
                <a:lnTo>
                  <a:pt x="42919" y="22909"/>
                </a:lnTo>
                <a:lnTo>
                  <a:pt x="42919" y="22909"/>
                </a:lnTo>
                <a:lnTo>
                  <a:pt x="43211" y="22909"/>
                </a:lnTo>
                <a:lnTo>
                  <a:pt x="43211" y="22909"/>
                </a:lnTo>
                <a:lnTo>
                  <a:pt x="43211" y="22909"/>
                </a:lnTo>
                <a:lnTo>
                  <a:pt x="43211" y="22909"/>
                </a:lnTo>
                <a:lnTo>
                  <a:pt x="43406" y="22909"/>
                </a:lnTo>
                <a:lnTo>
                  <a:pt x="43406" y="22909"/>
                </a:lnTo>
                <a:lnTo>
                  <a:pt x="43406" y="22909"/>
                </a:lnTo>
                <a:lnTo>
                  <a:pt x="43406" y="22909"/>
                </a:lnTo>
                <a:lnTo>
                  <a:pt x="43406" y="22909"/>
                </a:lnTo>
                <a:lnTo>
                  <a:pt x="43600" y="22909"/>
                </a:lnTo>
                <a:lnTo>
                  <a:pt x="43600" y="22909"/>
                </a:lnTo>
                <a:lnTo>
                  <a:pt x="43600" y="23345"/>
                </a:lnTo>
                <a:lnTo>
                  <a:pt x="43600" y="23345"/>
                </a:lnTo>
                <a:lnTo>
                  <a:pt x="43600" y="23345"/>
                </a:lnTo>
                <a:lnTo>
                  <a:pt x="43600" y="23345"/>
                </a:lnTo>
                <a:lnTo>
                  <a:pt x="43600" y="23345"/>
                </a:lnTo>
                <a:lnTo>
                  <a:pt x="43795" y="23345"/>
                </a:lnTo>
                <a:lnTo>
                  <a:pt x="43795" y="23345"/>
                </a:lnTo>
                <a:lnTo>
                  <a:pt x="43795" y="23345"/>
                </a:lnTo>
                <a:lnTo>
                  <a:pt x="43795" y="23345"/>
                </a:lnTo>
                <a:lnTo>
                  <a:pt x="43990" y="23345"/>
                </a:lnTo>
                <a:lnTo>
                  <a:pt x="43990" y="24000"/>
                </a:lnTo>
                <a:lnTo>
                  <a:pt x="43990" y="24000"/>
                </a:lnTo>
                <a:lnTo>
                  <a:pt x="43990" y="24000"/>
                </a:lnTo>
                <a:lnTo>
                  <a:pt x="43990" y="24000"/>
                </a:lnTo>
                <a:lnTo>
                  <a:pt x="43990" y="24000"/>
                </a:lnTo>
                <a:lnTo>
                  <a:pt x="43990" y="24000"/>
                </a:lnTo>
                <a:lnTo>
                  <a:pt x="44282" y="24000"/>
                </a:lnTo>
                <a:lnTo>
                  <a:pt x="44282" y="24000"/>
                </a:lnTo>
                <a:lnTo>
                  <a:pt x="44282" y="24000"/>
                </a:lnTo>
                <a:lnTo>
                  <a:pt x="44282" y="24000"/>
                </a:lnTo>
                <a:lnTo>
                  <a:pt x="44282" y="24000"/>
                </a:lnTo>
                <a:lnTo>
                  <a:pt x="44282" y="24000"/>
                </a:lnTo>
                <a:lnTo>
                  <a:pt x="44476" y="24000"/>
                </a:lnTo>
                <a:lnTo>
                  <a:pt x="44476" y="24000"/>
                </a:lnTo>
                <a:lnTo>
                  <a:pt x="44476" y="24000"/>
                </a:lnTo>
                <a:lnTo>
                  <a:pt x="44476" y="24000"/>
                </a:lnTo>
                <a:lnTo>
                  <a:pt x="44671" y="24000"/>
                </a:lnTo>
                <a:lnTo>
                  <a:pt x="44671" y="24000"/>
                </a:lnTo>
                <a:lnTo>
                  <a:pt x="44671" y="24000"/>
                </a:lnTo>
                <a:lnTo>
                  <a:pt x="44671" y="24000"/>
                </a:lnTo>
                <a:lnTo>
                  <a:pt x="44671" y="24000"/>
                </a:lnTo>
                <a:lnTo>
                  <a:pt x="44866" y="24000"/>
                </a:lnTo>
                <a:lnTo>
                  <a:pt x="44866" y="24000"/>
                </a:lnTo>
                <a:lnTo>
                  <a:pt x="44866" y="24000"/>
                </a:lnTo>
                <a:lnTo>
                  <a:pt x="44866" y="24000"/>
                </a:lnTo>
                <a:lnTo>
                  <a:pt x="44866" y="24000"/>
                </a:lnTo>
                <a:lnTo>
                  <a:pt x="44866" y="24436"/>
                </a:lnTo>
                <a:lnTo>
                  <a:pt x="44866" y="24436"/>
                </a:lnTo>
                <a:lnTo>
                  <a:pt x="44866" y="24436"/>
                </a:lnTo>
                <a:lnTo>
                  <a:pt x="45060" y="24436"/>
                </a:lnTo>
                <a:lnTo>
                  <a:pt x="45060" y="24872"/>
                </a:lnTo>
                <a:lnTo>
                  <a:pt x="45060" y="24872"/>
                </a:lnTo>
                <a:lnTo>
                  <a:pt x="44866" y="24872"/>
                </a:lnTo>
                <a:lnTo>
                  <a:pt x="44866" y="24872"/>
                </a:lnTo>
                <a:lnTo>
                  <a:pt x="45060" y="24872"/>
                </a:lnTo>
                <a:lnTo>
                  <a:pt x="45060" y="24872"/>
                </a:lnTo>
                <a:lnTo>
                  <a:pt x="45060" y="25309"/>
                </a:lnTo>
                <a:lnTo>
                  <a:pt x="45060" y="25309"/>
                </a:lnTo>
                <a:lnTo>
                  <a:pt x="45060" y="25309"/>
                </a:lnTo>
                <a:lnTo>
                  <a:pt x="45060" y="24872"/>
                </a:lnTo>
                <a:lnTo>
                  <a:pt x="45060" y="24872"/>
                </a:lnTo>
                <a:lnTo>
                  <a:pt x="45352" y="24872"/>
                </a:lnTo>
                <a:lnTo>
                  <a:pt x="45352" y="24872"/>
                </a:lnTo>
                <a:lnTo>
                  <a:pt x="45352" y="24436"/>
                </a:lnTo>
                <a:lnTo>
                  <a:pt x="45352" y="24436"/>
                </a:lnTo>
                <a:lnTo>
                  <a:pt x="45352" y="24436"/>
                </a:lnTo>
                <a:lnTo>
                  <a:pt x="45352" y="24436"/>
                </a:lnTo>
                <a:lnTo>
                  <a:pt x="45352" y="24436"/>
                </a:lnTo>
                <a:lnTo>
                  <a:pt x="45352" y="24436"/>
                </a:lnTo>
                <a:lnTo>
                  <a:pt x="45547" y="24436"/>
                </a:lnTo>
                <a:lnTo>
                  <a:pt x="45547" y="24436"/>
                </a:lnTo>
                <a:lnTo>
                  <a:pt x="45547" y="24436"/>
                </a:lnTo>
                <a:lnTo>
                  <a:pt x="45547" y="24436"/>
                </a:lnTo>
                <a:lnTo>
                  <a:pt x="45547" y="24872"/>
                </a:lnTo>
                <a:lnTo>
                  <a:pt x="45547" y="24872"/>
                </a:lnTo>
                <a:lnTo>
                  <a:pt x="45547" y="24872"/>
                </a:lnTo>
                <a:lnTo>
                  <a:pt x="45547" y="24872"/>
                </a:lnTo>
                <a:lnTo>
                  <a:pt x="45547" y="24436"/>
                </a:lnTo>
                <a:lnTo>
                  <a:pt x="45742" y="24436"/>
                </a:lnTo>
                <a:lnTo>
                  <a:pt x="45742" y="24436"/>
                </a:lnTo>
                <a:lnTo>
                  <a:pt x="45742" y="24436"/>
                </a:lnTo>
                <a:lnTo>
                  <a:pt x="45742" y="24436"/>
                </a:lnTo>
                <a:lnTo>
                  <a:pt x="45742" y="24436"/>
                </a:lnTo>
                <a:lnTo>
                  <a:pt x="45936" y="24436"/>
                </a:lnTo>
                <a:lnTo>
                  <a:pt x="45936" y="24436"/>
                </a:lnTo>
                <a:lnTo>
                  <a:pt x="45936" y="24436"/>
                </a:lnTo>
                <a:lnTo>
                  <a:pt x="45936" y="24872"/>
                </a:lnTo>
                <a:lnTo>
                  <a:pt x="45936" y="24872"/>
                </a:lnTo>
                <a:lnTo>
                  <a:pt x="45936" y="24872"/>
                </a:lnTo>
                <a:lnTo>
                  <a:pt x="45936" y="24872"/>
                </a:lnTo>
                <a:lnTo>
                  <a:pt x="45936" y="24436"/>
                </a:lnTo>
                <a:lnTo>
                  <a:pt x="45936" y="24436"/>
                </a:lnTo>
                <a:lnTo>
                  <a:pt x="46131" y="24436"/>
                </a:lnTo>
                <a:lnTo>
                  <a:pt x="46131" y="24436"/>
                </a:lnTo>
                <a:lnTo>
                  <a:pt x="46131" y="24436"/>
                </a:lnTo>
                <a:lnTo>
                  <a:pt x="46131" y="24436"/>
                </a:lnTo>
                <a:lnTo>
                  <a:pt x="46131" y="24436"/>
                </a:lnTo>
                <a:lnTo>
                  <a:pt x="46423" y="24436"/>
                </a:lnTo>
                <a:lnTo>
                  <a:pt x="46423" y="24000"/>
                </a:lnTo>
                <a:lnTo>
                  <a:pt x="46131" y="24000"/>
                </a:lnTo>
                <a:lnTo>
                  <a:pt x="46131" y="24000"/>
                </a:lnTo>
                <a:lnTo>
                  <a:pt x="46131" y="24000"/>
                </a:lnTo>
                <a:lnTo>
                  <a:pt x="46131" y="23345"/>
                </a:lnTo>
                <a:lnTo>
                  <a:pt x="46423" y="23345"/>
                </a:lnTo>
                <a:lnTo>
                  <a:pt x="46423" y="23345"/>
                </a:lnTo>
                <a:lnTo>
                  <a:pt x="46423" y="23345"/>
                </a:lnTo>
                <a:lnTo>
                  <a:pt x="46423" y="23345"/>
                </a:lnTo>
                <a:lnTo>
                  <a:pt x="46423" y="23345"/>
                </a:lnTo>
                <a:lnTo>
                  <a:pt x="46618" y="23345"/>
                </a:lnTo>
                <a:lnTo>
                  <a:pt x="46618" y="23345"/>
                </a:lnTo>
                <a:lnTo>
                  <a:pt x="46618" y="23345"/>
                </a:lnTo>
                <a:lnTo>
                  <a:pt x="46618" y="23345"/>
                </a:lnTo>
                <a:lnTo>
                  <a:pt x="46618" y="23345"/>
                </a:lnTo>
                <a:lnTo>
                  <a:pt x="46618" y="22909"/>
                </a:lnTo>
                <a:lnTo>
                  <a:pt x="46618" y="22909"/>
                </a:lnTo>
                <a:lnTo>
                  <a:pt x="46618" y="22909"/>
                </a:lnTo>
                <a:lnTo>
                  <a:pt x="46618" y="22909"/>
                </a:lnTo>
                <a:lnTo>
                  <a:pt x="46423" y="22909"/>
                </a:lnTo>
                <a:lnTo>
                  <a:pt x="46423" y="22909"/>
                </a:lnTo>
                <a:lnTo>
                  <a:pt x="46423" y="22909"/>
                </a:lnTo>
                <a:lnTo>
                  <a:pt x="46423" y="22909"/>
                </a:lnTo>
                <a:lnTo>
                  <a:pt x="46423" y="22909"/>
                </a:lnTo>
                <a:lnTo>
                  <a:pt x="46423" y="22472"/>
                </a:lnTo>
                <a:lnTo>
                  <a:pt x="46423" y="22472"/>
                </a:lnTo>
                <a:lnTo>
                  <a:pt x="46423" y="22472"/>
                </a:lnTo>
                <a:lnTo>
                  <a:pt x="46423" y="22472"/>
                </a:lnTo>
                <a:lnTo>
                  <a:pt x="46423" y="22472"/>
                </a:lnTo>
                <a:lnTo>
                  <a:pt x="46423" y="22472"/>
                </a:lnTo>
                <a:lnTo>
                  <a:pt x="46131" y="22472"/>
                </a:lnTo>
                <a:lnTo>
                  <a:pt x="46131" y="22472"/>
                </a:lnTo>
                <a:lnTo>
                  <a:pt x="46131" y="22472"/>
                </a:lnTo>
                <a:lnTo>
                  <a:pt x="45936" y="22472"/>
                </a:lnTo>
                <a:lnTo>
                  <a:pt x="45936" y="22472"/>
                </a:lnTo>
                <a:lnTo>
                  <a:pt x="45936" y="22472"/>
                </a:lnTo>
                <a:lnTo>
                  <a:pt x="45936" y="22472"/>
                </a:lnTo>
                <a:lnTo>
                  <a:pt x="45936" y="22472"/>
                </a:lnTo>
                <a:lnTo>
                  <a:pt x="45742" y="22472"/>
                </a:lnTo>
                <a:lnTo>
                  <a:pt x="45742" y="22472"/>
                </a:lnTo>
                <a:lnTo>
                  <a:pt x="45742" y="22472"/>
                </a:lnTo>
                <a:lnTo>
                  <a:pt x="45742" y="22472"/>
                </a:lnTo>
                <a:lnTo>
                  <a:pt x="45742" y="22472"/>
                </a:lnTo>
                <a:lnTo>
                  <a:pt x="45742" y="22472"/>
                </a:lnTo>
                <a:lnTo>
                  <a:pt x="45742" y="22472"/>
                </a:lnTo>
                <a:lnTo>
                  <a:pt x="45742" y="22036"/>
                </a:lnTo>
                <a:lnTo>
                  <a:pt x="45742" y="22036"/>
                </a:lnTo>
                <a:lnTo>
                  <a:pt x="45742" y="22036"/>
                </a:lnTo>
                <a:lnTo>
                  <a:pt x="45742" y="22036"/>
                </a:lnTo>
                <a:lnTo>
                  <a:pt x="45547" y="22036"/>
                </a:lnTo>
                <a:lnTo>
                  <a:pt x="45547" y="22036"/>
                </a:lnTo>
                <a:lnTo>
                  <a:pt x="45547" y="22036"/>
                </a:lnTo>
                <a:lnTo>
                  <a:pt x="45352" y="22036"/>
                </a:lnTo>
                <a:lnTo>
                  <a:pt x="45352" y="22036"/>
                </a:lnTo>
                <a:lnTo>
                  <a:pt x="45352" y="22036"/>
                </a:lnTo>
                <a:lnTo>
                  <a:pt x="45352" y="22036"/>
                </a:lnTo>
                <a:lnTo>
                  <a:pt x="45352" y="22036"/>
                </a:lnTo>
                <a:lnTo>
                  <a:pt x="45060" y="22036"/>
                </a:lnTo>
                <a:lnTo>
                  <a:pt x="45060" y="22036"/>
                </a:lnTo>
                <a:lnTo>
                  <a:pt x="45060" y="22036"/>
                </a:lnTo>
                <a:lnTo>
                  <a:pt x="45060" y="22036"/>
                </a:lnTo>
                <a:lnTo>
                  <a:pt x="45060" y="22036"/>
                </a:lnTo>
                <a:lnTo>
                  <a:pt x="45352" y="22036"/>
                </a:lnTo>
                <a:lnTo>
                  <a:pt x="45352" y="21600"/>
                </a:lnTo>
                <a:lnTo>
                  <a:pt x="45352" y="21600"/>
                </a:lnTo>
                <a:lnTo>
                  <a:pt x="45352" y="21600"/>
                </a:lnTo>
                <a:lnTo>
                  <a:pt x="45352" y="21600"/>
                </a:lnTo>
                <a:lnTo>
                  <a:pt x="45352" y="21600"/>
                </a:lnTo>
                <a:lnTo>
                  <a:pt x="45352" y="21600"/>
                </a:lnTo>
                <a:lnTo>
                  <a:pt x="45547" y="21600"/>
                </a:lnTo>
                <a:lnTo>
                  <a:pt x="45547" y="20945"/>
                </a:lnTo>
                <a:lnTo>
                  <a:pt x="45547" y="20945"/>
                </a:lnTo>
                <a:lnTo>
                  <a:pt x="45547" y="20945"/>
                </a:lnTo>
                <a:lnTo>
                  <a:pt x="45547" y="20945"/>
                </a:lnTo>
                <a:lnTo>
                  <a:pt x="45547" y="20945"/>
                </a:lnTo>
                <a:lnTo>
                  <a:pt x="45742" y="20945"/>
                </a:lnTo>
                <a:lnTo>
                  <a:pt x="45742" y="20509"/>
                </a:lnTo>
                <a:lnTo>
                  <a:pt x="45742" y="20509"/>
                </a:lnTo>
                <a:lnTo>
                  <a:pt x="45742" y="20509"/>
                </a:lnTo>
                <a:lnTo>
                  <a:pt x="45742" y="20509"/>
                </a:lnTo>
                <a:lnTo>
                  <a:pt x="45742" y="20509"/>
                </a:lnTo>
                <a:lnTo>
                  <a:pt x="45742" y="20509"/>
                </a:lnTo>
                <a:lnTo>
                  <a:pt x="45936" y="20509"/>
                </a:lnTo>
                <a:lnTo>
                  <a:pt x="45936" y="20509"/>
                </a:lnTo>
                <a:lnTo>
                  <a:pt x="45936" y="20509"/>
                </a:lnTo>
                <a:lnTo>
                  <a:pt x="45936" y="20509"/>
                </a:lnTo>
                <a:lnTo>
                  <a:pt x="46131" y="20509"/>
                </a:lnTo>
                <a:lnTo>
                  <a:pt x="46131" y="20509"/>
                </a:lnTo>
                <a:lnTo>
                  <a:pt x="46131" y="20509"/>
                </a:lnTo>
                <a:lnTo>
                  <a:pt x="46423" y="20509"/>
                </a:lnTo>
                <a:lnTo>
                  <a:pt x="46423" y="20509"/>
                </a:lnTo>
                <a:lnTo>
                  <a:pt x="46423" y="20509"/>
                </a:lnTo>
                <a:lnTo>
                  <a:pt x="46423" y="20509"/>
                </a:lnTo>
                <a:lnTo>
                  <a:pt x="46618" y="20509"/>
                </a:lnTo>
                <a:lnTo>
                  <a:pt x="46618" y="20509"/>
                </a:lnTo>
                <a:lnTo>
                  <a:pt x="46618" y="20509"/>
                </a:lnTo>
                <a:lnTo>
                  <a:pt x="46618" y="20509"/>
                </a:lnTo>
                <a:lnTo>
                  <a:pt x="46812" y="20509"/>
                </a:lnTo>
                <a:lnTo>
                  <a:pt x="46812" y="20509"/>
                </a:lnTo>
                <a:lnTo>
                  <a:pt x="46812" y="20072"/>
                </a:lnTo>
                <a:lnTo>
                  <a:pt x="46812" y="20072"/>
                </a:lnTo>
                <a:lnTo>
                  <a:pt x="47007" y="20072"/>
                </a:lnTo>
                <a:lnTo>
                  <a:pt x="47007" y="20072"/>
                </a:lnTo>
                <a:lnTo>
                  <a:pt x="47007" y="20072"/>
                </a:lnTo>
                <a:lnTo>
                  <a:pt x="47007" y="20072"/>
                </a:lnTo>
                <a:lnTo>
                  <a:pt x="47201" y="20072"/>
                </a:lnTo>
                <a:lnTo>
                  <a:pt x="47201" y="20072"/>
                </a:lnTo>
                <a:lnTo>
                  <a:pt x="47201" y="20072"/>
                </a:lnTo>
                <a:lnTo>
                  <a:pt x="47201" y="20072"/>
                </a:lnTo>
                <a:lnTo>
                  <a:pt x="47201" y="20072"/>
                </a:lnTo>
                <a:lnTo>
                  <a:pt x="47493" y="20072"/>
                </a:lnTo>
                <a:lnTo>
                  <a:pt x="47493" y="20072"/>
                </a:lnTo>
                <a:lnTo>
                  <a:pt x="47493" y="20072"/>
                </a:lnTo>
                <a:lnTo>
                  <a:pt x="47688" y="20072"/>
                </a:lnTo>
                <a:lnTo>
                  <a:pt x="47688" y="20072"/>
                </a:lnTo>
                <a:lnTo>
                  <a:pt x="47688" y="20072"/>
                </a:lnTo>
                <a:lnTo>
                  <a:pt x="47688" y="20072"/>
                </a:lnTo>
                <a:lnTo>
                  <a:pt x="47688" y="20072"/>
                </a:lnTo>
                <a:lnTo>
                  <a:pt x="47883" y="20072"/>
                </a:lnTo>
                <a:lnTo>
                  <a:pt x="47883" y="20072"/>
                </a:lnTo>
                <a:lnTo>
                  <a:pt x="47883" y="20072"/>
                </a:lnTo>
                <a:lnTo>
                  <a:pt x="47883" y="20072"/>
                </a:lnTo>
                <a:lnTo>
                  <a:pt x="47883" y="20072"/>
                </a:lnTo>
                <a:lnTo>
                  <a:pt x="48077" y="20072"/>
                </a:lnTo>
                <a:lnTo>
                  <a:pt x="48077" y="20072"/>
                </a:lnTo>
                <a:lnTo>
                  <a:pt x="48077" y="20072"/>
                </a:lnTo>
                <a:lnTo>
                  <a:pt x="48272" y="20072"/>
                </a:lnTo>
                <a:lnTo>
                  <a:pt x="48272" y="19636"/>
                </a:lnTo>
                <a:lnTo>
                  <a:pt x="48272" y="19636"/>
                </a:lnTo>
                <a:lnTo>
                  <a:pt x="48272" y="19636"/>
                </a:lnTo>
                <a:lnTo>
                  <a:pt x="48272" y="19636"/>
                </a:lnTo>
                <a:lnTo>
                  <a:pt x="48564" y="19636"/>
                </a:lnTo>
                <a:lnTo>
                  <a:pt x="48564" y="19636"/>
                </a:lnTo>
                <a:lnTo>
                  <a:pt x="48564" y="19636"/>
                </a:lnTo>
                <a:lnTo>
                  <a:pt x="48564" y="19636"/>
                </a:lnTo>
                <a:lnTo>
                  <a:pt x="48564" y="19636"/>
                </a:lnTo>
                <a:lnTo>
                  <a:pt x="48759" y="19636"/>
                </a:lnTo>
                <a:lnTo>
                  <a:pt x="48759" y="19636"/>
                </a:lnTo>
                <a:lnTo>
                  <a:pt x="48759" y="19636"/>
                </a:lnTo>
                <a:lnTo>
                  <a:pt x="48759" y="19636"/>
                </a:lnTo>
                <a:lnTo>
                  <a:pt x="48953" y="19636"/>
                </a:lnTo>
                <a:lnTo>
                  <a:pt x="48953" y="19636"/>
                </a:lnTo>
                <a:lnTo>
                  <a:pt x="48953" y="19636"/>
                </a:lnTo>
                <a:lnTo>
                  <a:pt x="48953" y="19636"/>
                </a:lnTo>
                <a:lnTo>
                  <a:pt x="48953" y="19636"/>
                </a:lnTo>
                <a:lnTo>
                  <a:pt x="48953" y="19636"/>
                </a:lnTo>
                <a:lnTo>
                  <a:pt x="49148" y="19636"/>
                </a:lnTo>
                <a:lnTo>
                  <a:pt x="49148" y="19636"/>
                </a:lnTo>
                <a:lnTo>
                  <a:pt x="49148" y="19636"/>
                </a:lnTo>
                <a:lnTo>
                  <a:pt x="49148" y="19636"/>
                </a:lnTo>
                <a:lnTo>
                  <a:pt x="49148" y="20072"/>
                </a:lnTo>
                <a:lnTo>
                  <a:pt x="49343" y="20072"/>
                </a:lnTo>
                <a:lnTo>
                  <a:pt x="49343" y="20072"/>
                </a:lnTo>
                <a:lnTo>
                  <a:pt x="49343" y="20072"/>
                </a:lnTo>
                <a:lnTo>
                  <a:pt x="49635" y="20072"/>
                </a:lnTo>
                <a:lnTo>
                  <a:pt x="49635" y="20072"/>
                </a:lnTo>
                <a:lnTo>
                  <a:pt x="49635" y="20072"/>
                </a:lnTo>
                <a:lnTo>
                  <a:pt x="49635" y="20072"/>
                </a:lnTo>
                <a:lnTo>
                  <a:pt x="49635" y="20072"/>
                </a:lnTo>
                <a:lnTo>
                  <a:pt x="49635" y="20072"/>
                </a:lnTo>
                <a:lnTo>
                  <a:pt x="49829" y="20072"/>
                </a:lnTo>
                <a:lnTo>
                  <a:pt x="49829" y="20072"/>
                </a:lnTo>
                <a:lnTo>
                  <a:pt x="49829" y="20072"/>
                </a:lnTo>
                <a:lnTo>
                  <a:pt x="49829" y="20509"/>
                </a:lnTo>
                <a:lnTo>
                  <a:pt x="49829" y="20509"/>
                </a:lnTo>
                <a:lnTo>
                  <a:pt x="49829" y="20509"/>
                </a:lnTo>
                <a:lnTo>
                  <a:pt x="49829" y="20509"/>
                </a:lnTo>
                <a:lnTo>
                  <a:pt x="49829" y="20509"/>
                </a:lnTo>
                <a:lnTo>
                  <a:pt x="49829" y="20945"/>
                </a:lnTo>
                <a:lnTo>
                  <a:pt x="50024" y="20945"/>
                </a:lnTo>
                <a:lnTo>
                  <a:pt x="50024" y="20945"/>
                </a:lnTo>
                <a:lnTo>
                  <a:pt x="50024" y="20945"/>
                </a:lnTo>
                <a:lnTo>
                  <a:pt x="49829" y="20945"/>
                </a:lnTo>
                <a:lnTo>
                  <a:pt x="49829" y="21600"/>
                </a:lnTo>
                <a:lnTo>
                  <a:pt x="49829" y="21600"/>
                </a:lnTo>
                <a:lnTo>
                  <a:pt x="50024" y="21600"/>
                </a:lnTo>
                <a:lnTo>
                  <a:pt x="50024" y="21600"/>
                </a:lnTo>
                <a:lnTo>
                  <a:pt x="50024" y="21600"/>
                </a:lnTo>
                <a:lnTo>
                  <a:pt x="50218" y="21600"/>
                </a:lnTo>
                <a:lnTo>
                  <a:pt x="50218" y="21600"/>
                </a:lnTo>
                <a:lnTo>
                  <a:pt x="50218" y="21600"/>
                </a:lnTo>
                <a:lnTo>
                  <a:pt x="50218" y="21600"/>
                </a:lnTo>
                <a:lnTo>
                  <a:pt x="50218" y="21600"/>
                </a:lnTo>
                <a:lnTo>
                  <a:pt x="50218" y="22036"/>
                </a:lnTo>
                <a:lnTo>
                  <a:pt x="50413" y="22036"/>
                </a:lnTo>
                <a:lnTo>
                  <a:pt x="50413" y="21600"/>
                </a:lnTo>
                <a:lnTo>
                  <a:pt x="50413" y="21600"/>
                </a:lnTo>
                <a:lnTo>
                  <a:pt x="50413" y="21600"/>
                </a:lnTo>
                <a:lnTo>
                  <a:pt x="50413" y="21600"/>
                </a:lnTo>
                <a:lnTo>
                  <a:pt x="50413" y="21600"/>
                </a:lnTo>
                <a:lnTo>
                  <a:pt x="50413" y="21600"/>
                </a:lnTo>
                <a:lnTo>
                  <a:pt x="50705" y="21600"/>
                </a:lnTo>
                <a:lnTo>
                  <a:pt x="50705" y="21600"/>
                </a:lnTo>
                <a:lnTo>
                  <a:pt x="50705" y="21600"/>
                </a:lnTo>
                <a:lnTo>
                  <a:pt x="50705" y="21600"/>
                </a:lnTo>
                <a:lnTo>
                  <a:pt x="50900" y="21600"/>
                </a:lnTo>
                <a:lnTo>
                  <a:pt x="50900" y="21600"/>
                </a:lnTo>
                <a:lnTo>
                  <a:pt x="50900" y="22036"/>
                </a:lnTo>
                <a:lnTo>
                  <a:pt x="50900" y="22036"/>
                </a:lnTo>
                <a:lnTo>
                  <a:pt x="50900" y="22036"/>
                </a:lnTo>
                <a:lnTo>
                  <a:pt x="50900" y="22036"/>
                </a:lnTo>
                <a:lnTo>
                  <a:pt x="51094" y="22036"/>
                </a:lnTo>
                <a:lnTo>
                  <a:pt x="51094" y="22036"/>
                </a:lnTo>
                <a:lnTo>
                  <a:pt x="51094" y="22036"/>
                </a:lnTo>
                <a:lnTo>
                  <a:pt x="51094" y="22036"/>
                </a:lnTo>
                <a:lnTo>
                  <a:pt x="51094" y="22036"/>
                </a:lnTo>
                <a:lnTo>
                  <a:pt x="51094" y="22036"/>
                </a:lnTo>
                <a:lnTo>
                  <a:pt x="51289" y="22036"/>
                </a:lnTo>
                <a:lnTo>
                  <a:pt x="51289" y="22036"/>
                </a:lnTo>
                <a:lnTo>
                  <a:pt x="51289" y="22036"/>
                </a:lnTo>
                <a:lnTo>
                  <a:pt x="51289" y="22036"/>
                </a:lnTo>
                <a:lnTo>
                  <a:pt x="51484" y="22036"/>
                </a:lnTo>
                <a:lnTo>
                  <a:pt x="51484" y="22036"/>
                </a:lnTo>
                <a:lnTo>
                  <a:pt x="51484" y="22472"/>
                </a:lnTo>
                <a:lnTo>
                  <a:pt x="51484" y="22472"/>
                </a:lnTo>
                <a:lnTo>
                  <a:pt x="51289" y="22472"/>
                </a:lnTo>
                <a:lnTo>
                  <a:pt x="51289" y="22472"/>
                </a:lnTo>
                <a:lnTo>
                  <a:pt x="51289" y="22472"/>
                </a:lnTo>
                <a:lnTo>
                  <a:pt x="51289" y="22472"/>
                </a:lnTo>
                <a:lnTo>
                  <a:pt x="51094" y="22472"/>
                </a:lnTo>
                <a:lnTo>
                  <a:pt x="51094" y="22909"/>
                </a:lnTo>
                <a:lnTo>
                  <a:pt x="51289" y="22909"/>
                </a:lnTo>
                <a:lnTo>
                  <a:pt x="51289" y="22909"/>
                </a:lnTo>
                <a:lnTo>
                  <a:pt x="51289" y="22909"/>
                </a:lnTo>
                <a:lnTo>
                  <a:pt x="51484" y="22909"/>
                </a:lnTo>
                <a:lnTo>
                  <a:pt x="51484" y="22472"/>
                </a:lnTo>
                <a:lnTo>
                  <a:pt x="51484" y="22472"/>
                </a:lnTo>
                <a:lnTo>
                  <a:pt x="51484" y="22472"/>
                </a:lnTo>
                <a:lnTo>
                  <a:pt x="51484" y="22909"/>
                </a:lnTo>
                <a:lnTo>
                  <a:pt x="51484" y="22909"/>
                </a:lnTo>
                <a:lnTo>
                  <a:pt x="51776" y="22909"/>
                </a:lnTo>
                <a:lnTo>
                  <a:pt x="51776" y="22909"/>
                </a:lnTo>
                <a:lnTo>
                  <a:pt x="51776" y="22909"/>
                </a:lnTo>
                <a:lnTo>
                  <a:pt x="51776" y="22472"/>
                </a:lnTo>
                <a:lnTo>
                  <a:pt x="51776" y="22472"/>
                </a:lnTo>
                <a:lnTo>
                  <a:pt x="51970" y="22472"/>
                </a:lnTo>
                <a:lnTo>
                  <a:pt x="51970" y="22472"/>
                </a:lnTo>
                <a:lnTo>
                  <a:pt x="51970" y="22472"/>
                </a:lnTo>
                <a:lnTo>
                  <a:pt x="51970" y="22909"/>
                </a:lnTo>
                <a:lnTo>
                  <a:pt x="52165" y="22909"/>
                </a:lnTo>
                <a:lnTo>
                  <a:pt x="52165" y="22909"/>
                </a:lnTo>
                <a:lnTo>
                  <a:pt x="52165" y="22909"/>
                </a:lnTo>
                <a:lnTo>
                  <a:pt x="52165" y="22909"/>
                </a:lnTo>
                <a:lnTo>
                  <a:pt x="52165" y="22472"/>
                </a:lnTo>
                <a:lnTo>
                  <a:pt x="52360" y="22472"/>
                </a:lnTo>
                <a:lnTo>
                  <a:pt x="52360" y="22472"/>
                </a:lnTo>
                <a:lnTo>
                  <a:pt x="52360" y="22472"/>
                </a:lnTo>
                <a:lnTo>
                  <a:pt x="52360" y="22472"/>
                </a:lnTo>
                <a:lnTo>
                  <a:pt x="52360" y="22472"/>
                </a:lnTo>
                <a:lnTo>
                  <a:pt x="52554" y="22472"/>
                </a:lnTo>
                <a:lnTo>
                  <a:pt x="52554" y="22472"/>
                </a:lnTo>
                <a:lnTo>
                  <a:pt x="52554" y="22472"/>
                </a:lnTo>
                <a:lnTo>
                  <a:pt x="52554" y="22472"/>
                </a:lnTo>
                <a:lnTo>
                  <a:pt x="52554" y="22472"/>
                </a:lnTo>
                <a:lnTo>
                  <a:pt x="52554" y="22472"/>
                </a:lnTo>
                <a:lnTo>
                  <a:pt x="52846" y="22472"/>
                </a:lnTo>
                <a:lnTo>
                  <a:pt x="52846" y="22472"/>
                </a:lnTo>
                <a:lnTo>
                  <a:pt x="52846" y="22472"/>
                </a:lnTo>
                <a:lnTo>
                  <a:pt x="52846" y="22472"/>
                </a:lnTo>
                <a:lnTo>
                  <a:pt x="52846" y="22472"/>
                </a:lnTo>
                <a:lnTo>
                  <a:pt x="52846" y="22472"/>
                </a:lnTo>
                <a:lnTo>
                  <a:pt x="52846" y="22472"/>
                </a:lnTo>
                <a:lnTo>
                  <a:pt x="52846" y="22909"/>
                </a:lnTo>
                <a:lnTo>
                  <a:pt x="52846" y="22909"/>
                </a:lnTo>
                <a:lnTo>
                  <a:pt x="52846" y="22909"/>
                </a:lnTo>
                <a:lnTo>
                  <a:pt x="53041" y="22909"/>
                </a:lnTo>
                <a:lnTo>
                  <a:pt x="53041" y="22909"/>
                </a:lnTo>
                <a:lnTo>
                  <a:pt x="53041" y="22909"/>
                </a:lnTo>
                <a:lnTo>
                  <a:pt x="53236" y="22909"/>
                </a:lnTo>
                <a:lnTo>
                  <a:pt x="53236" y="22909"/>
                </a:lnTo>
                <a:lnTo>
                  <a:pt x="53236" y="22909"/>
                </a:lnTo>
                <a:lnTo>
                  <a:pt x="53236" y="22909"/>
                </a:lnTo>
                <a:lnTo>
                  <a:pt x="53236" y="23345"/>
                </a:lnTo>
                <a:lnTo>
                  <a:pt x="53236" y="23345"/>
                </a:lnTo>
                <a:lnTo>
                  <a:pt x="53430" y="23345"/>
                </a:lnTo>
                <a:lnTo>
                  <a:pt x="53430" y="22909"/>
                </a:lnTo>
                <a:lnTo>
                  <a:pt x="53430" y="22909"/>
                </a:lnTo>
                <a:lnTo>
                  <a:pt x="53430" y="23345"/>
                </a:lnTo>
                <a:lnTo>
                  <a:pt x="53430" y="23345"/>
                </a:lnTo>
                <a:lnTo>
                  <a:pt x="53430" y="23345"/>
                </a:lnTo>
                <a:lnTo>
                  <a:pt x="53430" y="23345"/>
                </a:lnTo>
                <a:lnTo>
                  <a:pt x="53430" y="23345"/>
                </a:lnTo>
                <a:lnTo>
                  <a:pt x="53625" y="23345"/>
                </a:lnTo>
                <a:lnTo>
                  <a:pt x="53625" y="23345"/>
                </a:lnTo>
                <a:lnTo>
                  <a:pt x="53625" y="23345"/>
                </a:lnTo>
                <a:lnTo>
                  <a:pt x="53917" y="23345"/>
                </a:lnTo>
                <a:lnTo>
                  <a:pt x="53917" y="23345"/>
                </a:lnTo>
                <a:lnTo>
                  <a:pt x="53917" y="23345"/>
                </a:lnTo>
                <a:lnTo>
                  <a:pt x="53917" y="23345"/>
                </a:lnTo>
                <a:lnTo>
                  <a:pt x="54111" y="23345"/>
                </a:lnTo>
                <a:lnTo>
                  <a:pt x="54111" y="24000"/>
                </a:lnTo>
                <a:lnTo>
                  <a:pt x="54111" y="24000"/>
                </a:lnTo>
                <a:lnTo>
                  <a:pt x="54111" y="24000"/>
                </a:lnTo>
                <a:lnTo>
                  <a:pt x="54111" y="24000"/>
                </a:lnTo>
                <a:lnTo>
                  <a:pt x="54306" y="24000"/>
                </a:lnTo>
                <a:lnTo>
                  <a:pt x="54306" y="24000"/>
                </a:lnTo>
                <a:lnTo>
                  <a:pt x="54306" y="24000"/>
                </a:lnTo>
                <a:lnTo>
                  <a:pt x="54306" y="24000"/>
                </a:lnTo>
                <a:lnTo>
                  <a:pt x="54306" y="24000"/>
                </a:lnTo>
                <a:lnTo>
                  <a:pt x="54501" y="24000"/>
                </a:lnTo>
                <a:lnTo>
                  <a:pt x="54501" y="24000"/>
                </a:lnTo>
                <a:lnTo>
                  <a:pt x="54501" y="24000"/>
                </a:lnTo>
                <a:lnTo>
                  <a:pt x="54501" y="24000"/>
                </a:lnTo>
                <a:lnTo>
                  <a:pt x="54501" y="24000"/>
                </a:lnTo>
                <a:lnTo>
                  <a:pt x="54695" y="24000"/>
                </a:lnTo>
                <a:lnTo>
                  <a:pt x="54695" y="24000"/>
                </a:lnTo>
                <a:lnTo>
                  <a:pt x="54695" y="24000"/>
                </a:lnTo>
                <a:lnTo>
                  <a:pt x="54695" y="24000"/>
                </a:lnTo>
                <a:lnTo>
                  <a:pt x="54695" y="23345"/>
                </a:lnTo>
                <a:lnTo>
                  <a:pt x="54695" y="23345"/>
                </a:lnTo>
                <a:lnTo>
                  <a:pt x="54695" y="24000"/>
                </a:lnTo>
                <a:lnTo>
                  <a:pt x="54987" y="24000"/>
                </a:lnTo>
                <a:lnTo>
                  <a:pt x="54987" y="24000"/>
                </a:lnTo>
                <a:lnTo>
                  <a:pt x="54987" y="24000"/>
                </a:lnTo>
                <a:lnTo>
                  <a:pt x="54987" y="24000"/>
                </a:lnTo>
                <a:lnTo>
                  <a:pt x="54987" y="24000"/>
                </a:lnTo>
                <a:lnTo>
                  <a:pt x="54987" y="24000"/>
                </a:lnTo>
                <a:lnTo>
                  <a:pt x="55182" y="24000"/>
                </a:lnTo>
                <a:lnTo>
                  <a:pt x="55182" y="24000"/>
                </a:lnTo>
                <a:lnTo>
                  <a:pt x="55182" y="24000"/>
                </a:lnTo>
                <a:lnTo>
                  <a:pt x="55182" y="24000"/>
                </a:lnTo>
                <a:lnTo>
                  <a:pt x="55182" y="24000"/>
                </a:lnTo>
                <a:lnTo>
                  <a:pt x="55182" y="24000"/>
                </a:lnTo>
                <a:lnTo>
                  <a:pt x="55377" y="24000"/>
                </a:lnTo>
                <a:lnTo>
                  <a:pt x="55377" y="24000"/>
                </a:lnTo>
                <a:lnTo>
                  <a:pt x="55377" y="24000"/>
                </a:lnTo>
                <a:lnTo>
                  <a:pt x="55377" y="24000"/>
                </a:lnTo>
                <a:lnTo>
                  <a:pt x="55377" y="24000"/>
                </a:lnTo>
                <a:lnTo>
                  <a:pt x="55571" y="24000"/>
                </a:lnTo>
                <a:lnTo>
                  <a:pt x="55571" y="24000"/>
                </a:lnTo>
                <a:lnTo>
                  <a:pt x="55571" y="24000"/>
                </a:lnTo>
                <a:lnTo>
                  <a:pt x="55571" y="24000"/>
                </a:lnTo>
                <a:lnTo>
                  <a:pt x="55766" y="24000"/>
                </a:lnTo>
                <a:lnTo>
                  <a:pt x="55766" y="24000"/>
                </a:lnTo>
                <a:lnTo>
                  <a:pt x="55766" y="24000"/>
                </a:lnTo>
                <a:lnTo>
                  <a:pt x="55766" y="24000"/>
                </a:lnTo>
                <a:lnTo>
                  <a:pt x="55766" y="24000"/>
                </a:lnTo>
                <a:lnTo>
                  <a:pt x="56058" y="24000"/>
                </a:lnTo>
                <a:lnTo>
                  <a:pt x="56058" y="24000"/>
                </a:lnTo>
                <a:lnTo>
                  <a:pt x="56058" y="24000"/>
                </a:lnTo>
                <a:lnTo>
                  <a:pt x="56058" y="24000"/>
                </a:lnTo>
                <a:lnTo>
                  <a:pt x="56058" y="24000"/>
                </a:lnTo>
                <a:lnTo>
                  <a:pt x="56058" y="24000"/>
                </a:lnTo>
                <a:lnTo>
                  <a:pt x="56253" y="24000"/>
                </a:lnTo>
                <a:lnTo>
                  <a:pt x="56253" y="24000"/>
                </a:lnTo>
                <a:lnTo>
                  <a:pt x="56253" y="23345"/>
                </a:lnTo>
                <a:lnTo>
                  <a:pt x="56253" y="23345"/>
                </a:lnTo>
                <a:lnTo>
                  <a:pt x="56447" y="23345"/>
                </a:lnTo>
                <a:lnTo>
                  <a:pt x="56447" y="23345"/>
                </a:lnTo>
                <a:lnTo>
                  <a:pt x="56447" y="23345"/>
                </a:lnTo>
                <a:lnTo>
                  <a:pt x="56447" y="23345"/>
                </a:lnTo>
                <a:lnTo>
                  <a:pt x="56447" y="23345"/>
                </a:lnTo>
                <a:lnTo>
                  <a:pt x="56642" y="23345"/>
                </a:lnTo>
                <a:lnTo>
                  <a:pt x="56642" y="23345"/>
                </a:lnTo>
                <a:lnTo>
                  <a:pt x="56642" y="23345"/>
                </a:lnTo>
                <a:lnTo>
                  <a:pt x="56642" y="23345"/>
                </a:lnTo>
                <a:lnTo>
                  <a:pt x="56642" y="23345"/>
                </a:lnTo>
                <a:lnTo>
                  <a:pt x="56836" y="23345"/>
                </a:lnTo>
                <a:lnTo>
                  <a:pt x="56836" y="23345"/>
                </a:lnTo>
                <a:lnTo>
                  <a:pt x="56836" y="23345"/>
                </a:lnTo>
                <a:lnTo>
                  <a:pt x="56836" y="23345"/>
                </a:lnTo>
                <a:lnTo>
                  <a:pt x="57128" y="23345"/>
                </a:lnTo>
                <a:lnTo>
                  <a:pt x="57128" y="23345"/>
                </a:lnTo>
                <a:lnTo>
                  <a:pt x="57128" y="23345"/>
                </a:lnTo>
                <a:lnTo>
                  <a:pt x="57128" y="23345"/>
                </a:lnTo>
                <a:lnTo>
                  <a:pt x="57323" y="23345"/>
                </a:lnTo>
                <a:lnTo>
                  <a:pt x="57323" y="23345"/>
                </a:lnTo>
                <a:lnTo>
                  <a:pt x="57323" y="23345"/>
                </a:lnTo>
                <a:lnTo>
                  <a:pt x="57323" y="23345"/>
                </a:lnTo>
                <a:lnTo>
                  <a:pt x="57323" y="23345"/>
                </a:lnTo>
                <a:lnTo>
                  <a:pt x="57518" y="23345"/>
                </a:lnTo>
                <a:lnTo>
                  <a:pt x="57518" y="23345"/>
                </a:lnTo>
                <a:lnTo>
                  <a:pt x="57518" y="23345"/>
                </a:lnTo>
                <a:lnTo>
                  <a:pt x="57712" y="23345"/>
                </a:lnTo>
                <a:lnTo>
                  <a:pt x="57712" y="23345"/>
                </a:lnTo>
                <a:lnTo>
                  <a:pt x="57712" y="23345"/>
                </a:lnTo>
                <a:lnTo>
                  <a:pt x="57712" y="23345"/>
                </a:lnTo>
                <a:lnTo>
                  <a:pt x="57712" y="23345"/>
                </a:lnTo>
                <a:lnTo>
                  <a:pt x="57907" y="23345"/>
                </a:lnTo>
                <a:lnTo>
                  <a:pt x="57907" y="23345"/>
                </a:lnTo>
                <a:lnTo>
                  <a:pt x="57907" y="23345"/>
                </a:lnTo>
                <a:lnTo>
                  <a:pt x="57907" y="23345"/>
                </a:lnTo>
                <a:lnTo>
                  <a:pt x="57907" y="23345"/>
                </a:lnTo>
                <a:lnTo>
                  <a:pt x="58199" y="23345"/>
                </a:lnTo>
                <a:lnTo>
                  <a:pt x="58199" y="23345"/>
                </a:lnTo>
                <a:lnTo>
                  <a:pt x="58199" y="23345"/>
                </a:lnTo>
                <a:lnTo>
                  <a:pt x="58394" y="23345"/>
                </a:lnTo>
                <a:lnTo>
                  <a:pt x="58394" y="23345"/>
                </a:lnTo>
                <a:lnTo>
                  <a:pt x="58394" y="23345"/>
                </a:lnTo>
                <a:lnTo>
                  <a:pt x="58394" y="24000"/>
                </a:lnTo>
                <a:lnTo>
                  <a:pt x="58394" y="24000"/>
                </a:lnTo>
                <a:lnTo>
                  <a:pt x="58588" y="24000"/>
                </a:lnTo>
                <a:lnTo>
                  <a:pt x="58588" y="24000"/>
                </a:lnTo>
                <a:lnTo>
                  <a:pt x="58588" y="24000"/>
                </a:lnTo>
                <a:lnTo>
                  <a:pt x="58588" y="24000"/>
                </a:lnTo>
                <a:lnTo>
                  <a:pt x="58588" y="24000"/>
                </a:lnTo>
                <a:lnTo>
                  <a:pt x="58783" y="24000"/>
                </a:lnTo>
                <a:lnTo>
                  <a:pt x="58783" y="24000"/>
                </a:lnTo>
                <a:lnTo>
                  <a:pt x="58783" y="24000"/>
                </a:lnTo>
                <a:lnTo>
                  <a:pt x="58978" y="24000"/>
                </a:lnTo>
                <a:lnTo>
                  <a:pt x="58978" y="24000"/>
                </a:lnTo>
                <a:lnTo>
                  <a:pt x="58978" y="24000"/>
                </a:lnTo>
                <a:lnTo>
                  <a:pt x="58978" y="24000"/>
                </a:lnTo>
                <a:lnTo>
                  <a:pt x="58978" y="24000"/>
                </a:lnTo>
                <a:lnTo>
                  <a:pt x="59270" y="24000"/>
                </a:lnTo>
                <a:lnTo>
                  <a:pt x="59270" y="24000"/>
                </a:lnTo>
                <a:lnTo>
                  <a:pt x="59270" y="24000"/>
                </a:lnTo>
                <a:lnTo>
                  <a:pt x="59270" y="24000"/>
                </a:lnTo>
                <a:lnTo>
                  <a:pt x="59270" y="23345"/>
                </a:lnTo>
                <a:lnTo>
                  <a:pt x="59464" y="23345"/>
                </a:lnTo>
                <a:lnTo>
                  <a:pt x="59464" y="23345"/>
                </a:lnTo>
                <a:lnTo>
                  <a:pt x="59464" y="23345"/>
                </a:lnTo>
                <a:lnTo>
                  <a:pt x="59464" y="24000"/>
                </a:lnTo>
                <a:lnTo>
                  <a:pt x="59659" y="24000"/>
                </a:lnTo>
                <a:lnTo>
                  <a:pt x="59659" y="23345"/>
                </a:lnTo>
                <a:lnTo>
                  <a:pt x="59659" y="23345"/>
                </a:lnTo>
                <a:lnTo>
                  <a:pt x="59464" y="23345"/>
                </a:lnTo>
                <a:lnTo>
                  <a:pt x="59464" y="23345"/>
                </a:lnTo>
                <a:lnTo>
                  <a:pt x="59464" y="23345"/>
                </a:lnTo>
                <a:lnTo>
                  <a:pt x="59464" y="23345"/>
                </a:lnTo>
                <a:lnTo>
                  <a:pt x="59270" y="23345"/>
                </a:lnTo>
                <a:lnTo>
                  <a:pt x="59270" y="22909"/>
                </a:lnTo>
                <a:lnTo>
                  <a:pt x="59270" y="22909"/>
                </a:lnTo>
                <a:lnTo>
                  <a:pt x="59270" y="22909"/>
                </a:lnTo>
                <a:lnTo>
                  <a:pt x="59270" y="22909"/>
                </a:lnTo>
                <a:lnTo>
                  <a:pt x="59270" y="22472"/>
                </a:lnTo>
                <a:lnTo>
                  <a:pt x="59270" y="22472"/>
                </a:lnTo>
                <a:lnTo>
                  <a:pt x="59464" y="22472"/>
                </a:lnTo>
                <a:lnTo>
                  <a:pt x="59464" y="22472"/>
                </a:lnTo>
                <a:lnTo>
                  <a:pt x="59464" y="22472"/>
                </a:lnTo>
                <a:lnTo>
                  <a:pt x="59464" y="22472"/>
                </a:lnTo>
                <a:lnTo>
                  <a:pt x="59464" y="22472"/>
                </a:lnTo>
                <a:lnTo>
                  <a:pt x="59659" y="22472"/>
                </a:lnTo>
                <a:lnTo>
                  <a:pt x="59659" y="22472"/>
                </a:lnTo>
                <a:lnTo>
                  <a:pt x="59659" y="22036"/>
                </a:lnTo>
                <a:lnTo>
                  <a:pt x="59659" y="22036"/>
                </a:lnTo>
                <a:lnTo>
                  <a:pt x="59659" y="22036"/>
                </a:lnTo>
                <a:lnTo>
                  <a:pt x="59464" y="22036"/>
                </a:lnTo>
                <a:lnTo>
                  <a:pt x="59464" y="22036"/>
                </a:lnTo>
                <a:lnTo>
                  <a:pt x="59464" y="22036"/>
                </a:lnTo>
                <a:lnTo>
                  <a:pt x="59464" y="22036"/>
                </a:lnTo>
                <a:lnTo>
                  <a:pt x="59464" y="21600"/>
                </a:lnTo>
                <a:lnTo>
                  <a:pt x="59270" y="21600"/>
                </a:lnTo>
                <a:lnTo>
                  <a:pt x="59270" y="21600"/>
                </a:lnTo>
                <a:lnTo>
                  <a:pt x="59270" y="21600"/>
                </a:lnTo>
                <a:lnTo>
                  <a:pt x="59464" y="21600"/>
                </a:lnTo>
                <a:lnTo>
                  <a:pt x="59464" y="21600"/>
                </a:lnTo>
                <a:lnTo>
                  <a:pt x="59464" y="21600"/>
                </a:lnTo>
                <a:lnTo>
                  <a:pt x="59659" y="21600"/>
                </a:lnTo>
                <a:lnTo>
                  <a:pt x="59659" y="20945"/>
                </a:lnTo>
                <a:lnTo>
                  <a:pt x="59659" y="20945"/>
                </a:lnTo>
                <a:lnTo>
                  <a:pt x="59659" y="20945"/>
                </a:lnTo>
                <a:lnTo>
                  <a:pt x="59659" y="21600"/>
                </a:lnTo>
                <a:lnTo>
                  <a:pt x="59659" y="21600"/>
                </a:lnTo>
                <a:lnTo>
                  <a:pt x="59854" y="21600"/>
                </a:lnTo>
                <a:lnTo>
                  <a:pt x="59854" y="21600"/>
                </a:lnTo>
                <a:lnTo>
                  <a:pt x="59854" y="21600"/>
                </a:lnTo>
                <a:lnTo>
                  <a:pt x="59854" y="21600"/>
                </a:lnTo>
                <a:lnTo>
                  <a:pt x="60048" y="21600"/>
                </a:lnTo>
                <a:lnTo>
                  <a:pt x="60048" y="21600"/>
                </a:lnTo>
                <a:lnTo>
                  <a:pt x="60048" y="21600"/>
                </a:lnTo>
                <a:lnTo>
                  <a:pt x="60048" y="21600"/>
                </a:lnTo>
                <a:lnTo>
                  <a:pt x="60048" y="21600"/>
                </a:lnTo>
                <a:lnTo>
                  <a:pt x="60048" y="21600"/>
                </a:lnTo>
                <a:lnTo>
                  <a:pt x="60340" y="21600"/>
                </a:lnTo>
                <a:lnTo>
                  <a:pt x="60340" y="21600"/>
                </a:lnTo>
                <a:lnTo>
                  <a:pt x="60340" y="21600"/>
                </a:lnTo>
                <a:lnTo>
                  <a:pt x="60340" y="21600"/>
                </a:lnTo>
                <a:lnTo>
                  <a:pt x="60535" y="21600"/>
                </a:lnTo>
                <a:lnTo>
                  <a:pt x="60535" y="21600"/>
                </a:lnTo>
                <a:lnTo>
                  <a:pt x="60535" y="20945"/>
                </a:lnTo>
                <a:lnTo>
                  <a:pt x="60340" y="20945"/>
                </a:lnTo>
                <a:lnTo>
                  <a:pt x="60340" y="20945"/>
                </a:lnTo>
                <a:lnTo>
                  <a:pt x="60340" y="20945"/>
                </a:lnTo>
                <a:lnTo>
                  <a:pt x="60340" y="20945"/>
                </a:lnTo>
                <a:lnTo>
                  <a:pt x="60340" y="20945"/>
                </a:lnTo>
                <a:lnTo>
                  <a:pt x="60340" y="20509"/>
                </a:lnTo>
                <a:lnTo>
                  <a:pt x="60535" y="20509"/>
                </a:lnTo>
                <a:lnTo>
                  <a:pt x="60535" y="20509"/>
                </a:lnTo>
                <a:lnTo>
                  <a:pt x="60535" y="20509"/>
                </a:lnTo>
                <a:lnTo>
                  <a:pt x="60729" y="20509"/>
                </a:lnTo>
                <a:lnTo>
                  <a:pt x="60729" y="20509"/>
                </a:lnTo>
                <a:lnTo>
                  <a:pt x="60729" y="20509"/>
                </a:lnTo>
                <a:lnTo>
                  <a:pt x="60729" y="20509"/>
                </a:lnTo>
                <a:lnTo>
                  <a:pt x="60729" y="20509"/>
                </a:lnTo>
                <a:lnTo>
                  <a:pt x="60729" y="20509"/>
                </a:lnTo>
                <a:lnTo>
                  <a:pt x="60729" y="20509"/>
                </a:lnTo>
                <a:lnTo>
                  <a:pt x="60729" y="20509"/>
                </a:lnTo>
                <a:lnTo>
                  <a:pt x="60535" y="20509"/>
                </a:lnTo>
                <a:lnTo>
                  <a:pt x="60535" y="20509"/>
                </a:lnTo>
                <a:lnTo>
                  <a:pt x="60535" y="20509"/>
                </a:lnTo>
                <a:lnTo>
                  <a:pt x="60535" y="20509"/>
                </a:lnTo>
                <a:lnTo>
                  <a:pt x="60340" y="20509"/>
                </a:lnTo>
                <a:lnTo>
                  <a:pt x="60340" y="20509"/>
                </a:lnTo>
                <a:lnTo>
                  <a:pt x="60340" y="20509"/>
                </a:lnTo>
                <a:lnTo>
                  <a:pt x="60340" y="20509"/>
                </a:lnTo>
                <a:lnTo>
                  <a:pt x="60048" y="20509"/>
                </a:lnTo>
                <a:lnTo>
                  <a:pt x="60048" y="20509"/>
                </a:lnTo>
                <a:lnTo>
                  <a:pt x="60048" y="20072"/>
                </a:lnTo>
                <a:lnTo>
                  <a:pt x="60048" y="20072"/>
                </a:lnTo>
                <a:lnTo>
                  <a:pt x="60048" y="20072"/>
                </a:lnTo>
                <a:lnTo>
                  <a:pt x="60048" y="20072"/>
                </a:lnTo>
                <a:lnTo>
                  <a:pt x="59854" y="20072"/>
                </a:lnTo>
                <a:lnTo>
                  <a:pt x="59854" y="20072"/>
                </a:lnTo>
                <a:lnTo>
                  <a:pt x="59854" y="20072"/>
                </a:lnTo>
                <a:lnTo>
                  <a:pt x="59854" y="20072"/>
                </a:lnTo>
                <a:lnTo>
                  <a:pt x="59854" y="20072"/>
                </a:lnTo>
                <a:lnTo>
                  <a:pt x="59854" y="20072"/>
                </a:lnTo>
                <a:lnTo>
                  <a:pt x="59854" y="20072"/>
                </a:lnTo>
                <a:lnTo>
                  <a:pt x="59659" y="20072"/>
                </a:lnTo>
                <a:lnTo>
                  <a:pt x="59659" y="20072"/>
                </a:lnTo>
                <a:lnTo>
                  <a:pt x="59659" y="20072"/>
                </a:lnTo>
                <a:lnTo>
                  <a:pt x="59659" y="20072"/>
                </a:lnTo>
                <a:lnTo>
                  <a:pt x="59659" y="20072"/>
                </a:lnTo>
                <a:lnTo>
                  <a:pt x="59659" y="20072"/>
                </a:lnTo>
                <a:lnTo>
                  <a:pt x="59464" y="20072"/>
                </a:lnTo>
                <a:lnTo>
                  <a:pt x="59464" y="20072"/>
                </a:lnTo>
                <a:lnTo>
                  <a:pt x="59464" y="20072"/>
                </a:lnTo>
                <a:lnTo>
                  <a:pt x="59464" y="20072"/>
                </a:lnTo>
                <a:lnTo>
                  <a:pt x="59270" y="20072"/>
                </a:lnTo>
                <a:lnTo>
                  <a:pt x="59270" y="20072"/>
                </a:lnTo>
                <a:lnTo>
                  <a:pt x="59270" y="20072"/>
                </a:lnTo>
                <a:lnTo>
                  <a:pt x="59270" y="20072"/>
                </a:lnTo>
                <a:lnTo>
                  <a:pt x="59270" y="20072"/>
                </a:lnTo>
                <a:lnTo>
                  <a:pt x="58978" y="20072"/>
                </a:lnTo>
                <a:lnTo>
                  <a:pt x="58978" y="19636"/>
                </a:lnTo>
                <a:lnTo>
                  <a:pt x="58978" y="19636"/>
                </a:lnTo>
                <a:lnTo>
                  <a:pt x="58978" y="19636"/>
                </a:lnTo>
                <a:lnTo>
                  <a:pt x="58978" y="19636"/>
                </a:lnTo>
                <a:lnTo>
                  <a:pt x="58978" y="19636"/>
                </a:lnTo>
                <a:lnTo>
                  <a:pt x="58978" y="19636"/>
                </a:lnTo>
                <a:lnTo>
                  <a:pt x="58978" y="19636"/>
                </a:lnTo>
                <a:lnTo>
                  <a:pt x="58978" y="19636"/>
                </a:lnTo>
                <a:lnTo>
                  <a:pt x="58978" y="20072"/>
                </a:lnTo>
                <a:lnTo>
                  <a:pt x="58783" y="20072"/>
                </a:lnTo>
                <a:lnTo>
                  <a:pt x="58783" y="20072"/>
                </a:lnTo>
                <a:lnTo>
                  <a:pt x="58783" y="20072"/>
                </a:lnTo>
                <a:lnTo>
                  <a:pt x="58588" y="20072"/>
                </a:lnTo>
                <a:lnTo>
                  <a:pt x="58588" y="20072"/>
                </a:lnTo>
                <a:lnTo>
                  <a:pt x="58588" y="20072"/>
                </a:lnTo>
                <a:lnTo>
                  <a:pt x="58588" y="20072"/>
                </a:lnTo>
                <a:lnTo>
                  <a:pt x="58588" y="19636"/>
                </a:lnTo>
                <a:lnTo>
                  <a:pt x="58394" y="19636"/>
                </a:lnTo>
                <a:lnTo>
                  <a:pt x="58394" y="19636"/>
                </a:lnTo>
                <a:lnTo>
                  <a:pt x="58394" y="19636"/>
                </a:lnTo>
                <a:lnTo>
                  <a:pt x="58394" y="19636"/>
                </a:lnTo>
                <a:lnTo>
                  <a:pt x="58394" y="19636"/>
                </a:lnTo>
                <a:lnTo>
                  <a:pt x="58394" y="19636"/>
                </a:lnTo>
                <a:lnTo>
                  <a:pt x="58199" y="19636"/>
                </a:lnTo>
                <a:lnTo>
                  <a:pt x="58199" y="19636"/>
                </a:lnTo>
                <a:lnTo>
                  <a:pt x="58199" y="19200"/>
                </a:lnTo>
                <a:lnTo>
                  <a:pt x="58199" y="19200"/>
                </a:lnTo>
                <a:lnTo>
                  <a:pt x="58199" y="19200"/>
                </a:lnTo>
                <a:lnTo>
                  <a:pt x="58199" y="19200"/>
                </a:lnTo>
                <a:lnTo>
                  <a:pt x="58199" y="19200"/>
                </a:lnTo>
                <a:lnTo>
                  <a:pt x="58199" y="18545"/>
                </a:lnTo>
                <a:lnTo>
                  <a:pt x="58199" y="18545"/>
                </a:lnTo>
                <a:lnTo>
                  <a:pt x="58199" y="18545"/>
                </a:lnTo>
                <a:lnTo>
                  <a:pt x="58394" y="18545"/>
                </a:lnTo>
                <a:lnTo>
                  <a:pt x="58394" y="18545"/>
                </a:lnTo>
                <a:lnTo>
                  <a:pt x="58394" y="18545"/>
                </a:lnTo>
                <a:lnTo>
                  <a:pt x="58394" y="18545"/>
                </a:lnTo>
                <a:lnTo>
                  <a:pt x="58588" y="18545"/>
                </a:lnTo>
                <a:lnTo>
                  <a:pt x="58588" y="18545"/>
                </a:lnTo>
                <a:lnTo>
                  <a:pt x="58588" y="18545"/>
                </a:lnTo>
                <a:lnTo>
                  <a:pt x="58588" y="18545"/>
                </a:lnTo>
                <a:lnTo>
                  <a:pt x="58783" y="18545"/>
                </a:lnTo>
                <a:lnTo>
                  <a:pt x="58783" y="18545"/>
                </a:lnTo>
                <a:lnTo>
                  <a:pt x="58783" y="18545"/>
                </a:lnTo>
                <a:lnTo>
                  <a:pt x="58978" y="18545"/>
                </a:lnTo>
                <a:lnTo>
                  <a:pt x="58978" y="18545"/>
                </a:lnTo>
                <a:lnTo>
                  <a:pt x="58978" y="18545"/>
                </a:lnTo>
                <a:lnTo>
                  <a:pt x="58978" y="18545"/>
                </a:lnTo>
                <a:lnTo>
                  <a:pt x="58978" y="18545"/>
                </a:lnTo>
                <a:lnTo>
                  <a:pt x="59270" y="18545"/>
                </a:lnTo>
                <a:lnTo>
                  <a:pt x="59270" y="18545"/>
                </a:lnTo>
                <a:lnTo>
                  <a:pt x="59270" y="18545"/>
                </a:lnTo>
                <a:lnTo>
                  <a:pt x="59270" y="18545"/>
                </a:lnTo>
                <a:lnTo>
                  <a:pt x="59270" y="18109"/>
                </a:lnTo>
                <a:lnTo>
                  <a:pt x="59270" y="18109"/>
                </a:lnTo>
                <a:lnTo>
                  <a:pt x="59464" y="18109"/>
                </a:lnTo>
                <a:lnTo>
                  <a:pt x="59464" y="18109"/>
                </a:lnTo>
                <a:lnTo>
                  <a:pt x="59464" y="18109"/>
                </a:lnTo>
                <a:lnTo>
                  <a:pt x="59464" y="18109"/>
                </a:lnTo>
                <a:lnTo>
                  <a:pt x="59659" y="18109"/>
                </a:lnTo>
                <a:lnTo>
                  <a:pt x="59659" y="18109"/>
                </a:lnTo>
                <a:lnTo>
                  <a:pt x="59659" y="17672"/>
                </a:lnTo>
                <a:lnTo>
                  <a:pt x="59659" y="17672"/>
                </a:lnTo>
                <a:lnTo>
                  <a:pt x="59659" y="17672"/>
                </a:lnTo>
                <a:lnTo>
                  <a:pt x="59464" y="17672"/>
                </a:lnTo>
                <a:lnTo>
                  <a:pt x="59464" y="17672"/>
                </a:lnTo>
                <a:lnTo>
                  <a:pt x="59464" y="17672"/>
                </a:lnTo>
                <a:lnTo>
                  <a:pt x="59464" y="17236"/>
                </a:lnTo>
                <a:lnTo>
                  <a:pt x="59464" y="17236"/>
                </a:lnTo>
                <a:lnTo>
                  <a:pt x="59464" y="17236"/>
                </a:lnTo>
                <a:lnTo>
                  <a:pt x="59464" y="17236"/>
                </a:lnTo>
                <a:lnTo>
                  <a:pt x="59464" y="16800"/>
                </a:lnTo>
                <a:lnTo>
                  <a:pt x="59659" y="16800"/>
                </a:lnTo>
                <a:lnTo>
                  <a:pt x="59659" y="16800"/>
                </a:lnTo>
                <a:lnTo>
                  <a:pt x="59659" y="16800"/>
                </a:lnTo>
                <a:lnTo>
                  <a:pt x="59659" y="16800"/>
                </a:lnTo>
                <a:lnTo>
                  <a:pt x="59659" y="17236"/>
                </a:lnTo>
                <a:lnTo>
                  <a:pt x="59854" y="17236"/>
                </a:lnTo>
                <a:lnTo>
                  <a:pt x="59854" y="16800"/>
                </a:lnTo>
                <a:lnTo>
                  <a:pt x="59854" y="16800"/>
                </a:lnTo>
                <a:lnTo>
                  <a:pt x="59854" y="16800"/>
                </a:lnTo>
                <a:lnTo>
                  <a:pt x="59854" y="16800"/>
                </a:lnTo>
                <a:lnTo>
                  <a:pt x="59854" y="16800"/>
                </a:lnTo>
                <a:lnTo>
                  <a:pt x="59854" y="16145"/>
                </a:lnTo>
                <a:lnTo>
                  <a:pt x="59854" y="16145"/>
                </a:lnTo>
                <a:lnTo>
                  <a:pt x="60048" y="16145"/>
                </a:lnTo>
                <a:lnTo>
                  <a:pt x="60048" y="16145"/>
                </a:lnTo>
                <a:lnTo>
                  <a:pt x="60048" y="16145"/>
                </a:lnTo>
                <a:lnTo>
                  <a:pt x="60048" y="16145"/>
                </a:lnTo>
                <a:lnTo>
                  <a:pt x="60048" y="16145"/>
                </a:lnTo>
                <a:lnTo>
                  <a:pt x="60340" y="16145"/>
                </a:lnTo>
                <a:lnTo>
                  <a:pt x="60340" y="15709"/>
                </a:lnTo>
                <a:lnTo>
                  <a:pt x="60340" y="15709"/>
                </a:lnTo>
                <a:lnTo>
                  <a:pt x="60340" y="15709"/>
                </a:lnTo>
                <a:lnTo>
                  <a:pt x="60340" y="15709"/>
                </a:lnTo>
                <a:lnTo>
                  <a:pt x="60340" y="15709"/>
                </a:lnTo>
                <a:lnTo>
                  <a:pt x="60535" y="15709"/>
                </a:lnTo>
                <a:lnTo>
                  <a:pt x="60535" y="15709"/>
                </a:lnTo>
                <a:lnTo>
                  <a:pt x="60535" y="15709"/>
                </a:lnTo>
                <a:lnTo>
                  <a:pt x="60729" y="15709"/>
                </a:lnTo>
                <a:lnTo>
                  <a:pt x="60729" y="15709"/>
                </a:lnTo>
                <a:lnTo>
                  <a:pt x="60729" y="15709"/>
                </a:lnTo>
                <a:lnTo>
                  <a:pt x="60729" y="15709"/>
                </a:lnTo>
                <a:lnTo>
                  <a:pt x="60729" y="15709"/>
                </a:lnTo>
                <a:lnTo>
                  <a:pt x="60924" y="15709"/>
                </a:lnTo>
                <a:lnTo>
                  <a:pt x="60924" y="16145"/>
                </a:lnTo>
                <a:lnTo>
                  <a:pt x="60924" y="16145"/>
                </a:lnTo>
                <a:lnTo>
                  <a:pt x="60924" y="16145"/>
                </a:lnTo>
                <a:lnTo>
                  <a:pt x="60924" y="16145"/>
                </a:lnTo>
                <a:lnTo>
                  <a:pt x="60924" y="16145"/>
                </a:lnTo>
                <a:lnTo>
                  <a:pt x="61119" y="16145"/>
                </a:lnTo>
                <a:lnTo>
                  <a:pt x="61119" y="16145"/>
                </a:lnTo>
                <a:lnTo>
                  <a:pt x="61119" y="16145"/>
                </a:lnTo>
                <a:lnTo>
                  <a:pt x="61119" y="16145"/>
                </a:lnTo>
                <a:lnTo>
                  <a:pt x="61411" y="16145"/>
                </a:lnTo>
                <a:lnTo>
                  <a:pt x="61411" y="16145"/>
                </a:lnTo>
                <a:lnTo>
                  <a:pt x="61411" y="16800"/>
                </a:lnTo>
                <a:lnTo>
                  <a:pt x="61411" y="16800"/>
                </a:lnTo>
                <a:lnTo>
                  <a:pt x="61411" y="16800"/>
                </a:lnTo>
                <a:lnTo>
                  <a:pt x="61605" y="16800"/>
                </a:lnTo>
                <a:lnTo>
                  <a:pt x="61605" y="16800"/>
                </a:lnTo>
                <a:lnTo>
                  <a:pt x="61605" y="16800"/>
                </a:lnTo>
                <a:lnTo>
                  <a:pt x="61605" y="16800"/>
                </a:lnTo>
                <a:lnTo>
                  <a:pt x="61605" y="16800"/>
                </a:lnTo>
                <a:lnTo>
                  <a:pt x="61605" y="16800"/>
                </a:lnTo>
                <a:lnTo>
                  <a:pt x="61605" y="17236"/>
                </a:lnTo>
                <a:lnTo>
                  <a:pt x="61800" y="17236"/>
                </a:lnTo>
                <a:lnTo>
                  <a:pt x="61800" y="17236"/>
                </a:lnTo>
                <a:lnTo>
                  <a:pt x="61800" y="17236"/>
                </a:lnTo>
                <a:lnTo>
                  <a:pt x="61800" y="17236"/>
                </a:lnTo>
                <a:lnTo>
                  <a:pt x="61995" y="17236"/>
                </a:lnTo>
                <a:lnTo>
                  <a:pt x="61995" y="17236"/>
                </a:lnTo>
                <a:lnTo>
                  <a:pt x="61995" y="17236"/>
                </a:lnTo>
                <a:lnTo>
                  <a:pt x="61995" y="17236"/>
                </a:lnTo>
                <a:lnTo>
                  <a:pt x="62189" y="17236"/>
                </a:lnTo>
                <a:lnTo>
                  <a:pt x="62189" y="17236"/>
                </a:lnTo>
                <a:lnTo>
                  <a:pt x="62189" y="16800"/>
                </a:lnTo>
                <a:lnTo>
                  <a:pt x="62189" y="16800"/>
                </a:lnTo>
                <a:lnTo>
                  <a:pt x="62189" y="16800"/>
                </a:lnTo>
                <a:lnTo>
                  <a:pt x="62189" y="17236"/>
                </a:lnTo>
                <a:lnTo>
                  <a:pt x="62189" y="17236"/>
                </a:lnTo>
                <a:lnTo>
                  <a:pt x="62481" y="17236"/>
                </a:lnTo>
                <a:lnTo>
                  <a:pt x="62481" y="17236"/>
                </a:lnTo>
                <a:lnTo>
                  <a:pt x="62481" y="17236"/>
                </a:lnTo>
                <a:lnTo>
                  <a:pt x="62676" y="17236"/>
                </a:lnTo>
                <a:lnTo>
                  <a:pt x="62676" y="17236"/>
                </a:lnTo>
                <a:lnTo>
                  <a:pt x="62676" y="17236"/>
                </a:lnTo>
                <a:lnTo>
                  <a:pt x="62676" y="17236"/>
                </a:lnTo>
                <a:lnTo>
                  <a:pt x="62676" y="17236"/>
                </a:lnTo>
                <a:lnTo>
                  <a:pt x="62871" y="17236"/>
                </a:lnTo>
                <a:lnTo>
                  <a:pt x="62871" y="17236"/>
                </a:lnTo>
                <a:lnTo>
                  <a:pt x="62871" y="17236"/>
                </a:lnTo>
                <a:lnTo>
                  <a:pt x="62871" y="16800"/>
                </a:lnTo>
                <a:lnTo>
                  <a:pt x="62871" y="16800"/>
                </a:lnTo>
                <a:lnTo>
                  <a:pt x="62871" y="16800"/>
                </a:lnTo>
                <a:lnTo>
                  <a:pt x="62871" y="17236"/>
                </a:lnTo>
                <a:lnTo>
                  <a:pt x="63065" y="17236"/>
                </a:lnTo>
                <a:lnTo>
                  <a:pt x="63065" y="17236"/>
                </a:lnTo>
                <a:lnTo>
                  <a:pt x="63065" y="17236"/>
                </a:lnTo>
                <a:lnTo>
                  <a:pt x="63065" y="17236"/>
                </a:lnTo>
                <a:lnTo>
                  <a:pt x="63065" y="17672"/>
                </a:lnTo>
                <a:lnTo>
                  <a:pt x="63065" y="17672"/>
                </a:lnTo>
                <a:lnTo>
                  <a:pt x="63065" y="17672"/>
                </a:lnTo>
                <a:lnTo>
                  <a:pt x="63065" y="17672"/>
                </a:lnTo>
                <a:lnTo>
                  <a:pt x="63065" y="18109"/>
                </a:lnTo>
                <a:lnTo>
                  <a:pt x="62871" y="18109"/>
                </a:lnTo>
                <a:lnTo>
                  <a:pt x="62871" y="18109"/>
                </a:lnTo>
                <a:lnTo>
                  <a:pt x="62871" y="18109"/>
                </a:lnTo>
                <a:lnTo>
                  <a:pt x="62871" y="18545"/>
                </a:lnTo>
                <a:lnTo>
                  <a:pt x="63065" y="18545"/>
                </a:lnTo>
                <a:lnTo>
                  <a:pt x="63065" y="18109"/>
                </a:lnTo>
                <a:lnTo>
                  <a:pt x="63065" y="18109"/>
                </a:lnTo>
                <a:lnTo>
                  <a:pt x="63065" y="18109"/>
                </a:lnTo>
                <a:lnTo>
                  <a:pt x="63260" y="18109"/>
                </a:lnTo>
                <a:lnTo>
                  <a:pt x="63260" y="18545"/>
                </a:lnTo>
                <a:lnTo>
                  <a:pt x="63260" y="18545"/>
                </a:lnTo>
                <a:lnTo>
                  <a:pt x="63260" y="18545"/>
                </a:lnTo>
                <a:lnTo>
                  <a:pt x="63260" y="18545"/>
                </a:lnTo>
                <a:lnTo>
                  <a:pt x="63260" y="18545"/>
                </a:lnTo>
                <a:lnTo>
                  <a:pt x="63260" y="19200"/>
                </a:lnTo>
                <a:lnTo>
                  <a:pt x="63260" y="19200"/>
                </a:lnTo>
                <a:lnTo>
                  <a:pt x="63260" y="19200"/>
                </a:lnTo>
                <a:lnTo>
                  <a:pt x="63260" y="19200"/>
                </a:lnTo>
                <a:lnTo>
                  <a:pt x="63454" y="19200"/>
                </a:lnTo>
                <a:lnTo>
                  <a:pt x="63454" y="19636"/>
                </a:lnTo>
                <a:lnTo>
                  <a:pt x="63454" y="19636"/>
                </a:lnTo>
                <a:lnTo>
                  <a:pt x="63454" y="19636"/>
                </a:lnTo>
                <a:lnTo>
                  <a:pt x="63454" y="19636"/>
                </a:lnTo>
                <a:lnTo>
                  <a:pt x="63454" y="19636"/>
                </a:lnTo>
                <a:lnTo>
                  <a:pt x="63454" y="19636"/>
                </a:lnTo>
                <a:lnTo>
                  <a:pt x="63746" y="19636"/>
                </a:lnTo>
                <a:lnTo>
                  <a:pt x="63746" y="19636"/>
                </a:lnTo>
                <a:lnTo>
                  <a:pt x="63746" y="19636"/>
                </a:lnTo>
                <a:lnTo>
                  <a:pt x="63941" y="19636"/>
                </a:lnTo>
                <a:lnTo>
                  <a:pt x="63941" y="19636"/>
                </a:lnTo>
                <a:lnTo>
                  <a:pt x="63941" y="19636"/>
                </a:lnTo>
                <a:lnTo>
                  <a:pt x="63941" y="19636"/>
                </a:lnTo>
                <a:lnTo>
                  <a:pt x="63941" y="19636"/>
                </a:lnTo>
                <a:lnTo>
                  <a:pt x="64136" y="19636"/>
                </a:lnTo>
                <a:lnTo>
                  <a:pt x="64136" y="19636"/>
                </a:lnTo>
                <a:lnTo>
                  <a:pt x="64136" y="19636"/>
                </a:lnTo>
                <a:lnTo>
                  <a:pt x="64136" y="19636"/>
                </a:lnTo>
                <a:lnTo>
                  <a:pt x="64330" y="19636"/>
                </a:lnTo>
                <a:lnTo>
                  <a:pt x="64330" y="19636"/>
                </a:lnTo>
                <a:lnTo>
                  <a:pt x="64330" y="19636"/>
                </a:lnTo>
                <a:lnTo>
                  <a:pt x="64330" y="20072"/>
                </a:lnTo>
                <a:lnTo>
                  <a:pt x="64330" y="20072"/>
                </a:lnTo>
                <a:lnTo>
                  <a:pt x="64136" y="20072"/>
                </a:lnTo>
                <a:lnTo>
                  <a:pt x="64136" y="20072"/>
                </a:lnTo>
                <a:lnTo>
                  <a:pt x="64136" y="20072"/>
                </a:lnTo>
                <a:lnTo>
                  <a:pt x="64136" y="20072"/>
                </a:lnTo>
                <a:lnTo>
                  <a:pt x="64136" y="20072"/>
                </a:lnTo>
                <a:lnTo>
                  <a:pt x="64136" y="20072"/>
                </a:lnTo>
                <a:lnTo>
                  <a:pt x="63941" y="20072"/>
                </a:lnTo>
                <a:lnTo>
                  <a:pt x="63941" y="20072"/>
                </a:lnTo>
                <a:lnTo>
                  <a:pt x="63941" y="20072"/>
                </a:lnTo>
                <a:lnTo>
                  <a:pt x="63941" y="20072"/>
                </a:lnTo>
                <a:lnTo>
                  <a:pt x="63941" y="20509"/>
                </a:lnTo>
                <a:lnTo>
                  <a:pt x="63941" y="20509"/>
                </a:lnTo>
                <a:lnTo>
                  <a:pt x="63746" y="20509"/>
                </a:lnTo>
                <a:lnTo>
                  <a:pt x="63746" y="20072"/>
                </a:lnTo>
                <a:lnTo>
                  <a:pt x="63746" y="20072"/>
                </a:lnTo>
                <a:lnTo>
                  <a:pt x="63746" y="20072"/>
                </a:lnTo>
                <a:lnTo>
                  <a:pt x="63746" y="20072"/>
                </a:lnTo>
                <a:lnTo>
                  <a:pt x="63746" y="20072"/>
                </a:lnTo>
                <a:lnTo>
                  <a:pt x="63454" y="20072"/>
                </a:lnTo>
                <a:lnTo>
                  <a:pt x="63454" y="20072"/>
                </a:lnTo>
                <a:lnTo>
                  <a:pt x="63454" y="20072"/>
                </a:lnTo>
                <a:lnTo>
                  <a:pt x="63454" y="20509"/>
                </a:lnTo>
                <a:lnTo>
                  <a:pt x="63454" y="20509"/>
                </a:lnTo>
                <a:lnTo>
                  <a:pt x="63454" y="20509"/>
                </a:lnTo>
                <a:lnTo>
                  <a:pt x="63454" y="20509"/>
                </a:lnTo>
                <a:lnTo>
                  <a:pt x="63260" y="20509"/>
                </a:lnTo>
                <a:lnTo>
                  <a:pt x="63260" y="20509"/>
                </a:lnTo>
                <a:lnTo>
                  <a:pt x="63260" y="20509"/>
                </a:lnTo>
                <a:lnTo>
                  <a:pt x="63260" y="20509"/>
                </a:lnTo>
                <a:lnTo>
                  <a:pt x="63260" y="20509"/>
                </a:lnTo>
                <a:lnTo>
                  <a:pt x="63260" y="20509"/>
                </a:lnTo>
                <a:lnTo>
                  <a:pt x="63065" y="20509"/>
                </a:lnTo>
                <a:lnTo>
                  <a:pt x="63065" y="20509"/>
                </a:lnTo>
                <a:lnTo>
                  <a:pt x="63065" y="20945"/>
                </a:lnTo>
                <a:lnTo>
                  <a:pt x="63065" y="20945"/>
                </a:lnTo>
                <a:lnTo>
                  <a:pt x="62871" y="20945"/>
                </a:lnTo>
                <a:lnTo>
                  <a:pt x="62871" y="20945"/>
                </a:lnTo>
                <a:lnTo>
                  <a:pt x="62871" y="20945"/>
                </a:lnTo>
                <a:lnTo>
                  <a:pt x="62871" y="20945"/>
                </a:lnTo>
                <a:lnTo>
                  <a:pt x="62871" y="20945"/>
                </a:lnTo>
                <a:lnTo>
                  <a:pt x="62871" y="20945"/>
                </a:lnTo>
                <a:lnTo>
                  <a:pt x="62676" y="20945"/>
                </a:lnTo>
                <a:lnTo>
                  <a:pt x="62676" y="20945"/>
                </a:lnTo>
                <a:lnTo>
                  <a:pt x="62676" y="20945"/>
                </a:lnTo>
                <a:lnTo>
                  <a:pt x="62676" y="20945"/>
                </a:lnTo>
                <a:lnTo>
                  <a:pt x="62481" y="20945"/>
                </a:lnTo>
                <a:lnTo>
                  <a:pt x="62481" y="20945"/>
                </a:lnTo>
                <a:lnTo>
                  <a:pt x="62481" y="20945"/>
                </a:lnTo>
                <a:lnTo>
                  <a:pt x="62189" y="20945"/>
                </a:lnTo>
                <a:lnTo>
                  <a:pt x="62189" y="20945"/>
                </a:lnTo>
                <a:lnTo>
                  <a:pt x="62189" y="20945"/>
                </a:lnTo>
                <a:lnTo>
                  <a:pt x="62189" y="20945"/>
                </a:lnTo>
                <a:lnTo>
                  <a:pt x="61995" y="20945"/>
                </a:lnTo>
                <a:lnTo>
                  <a:pt x="61995" y="20945"/>
                </a:lnTo>
                <a:lnTo>
                  <a:pt x="61995" y="20945"/>
                </a:lnTo>
                <a:lnTo>
                  <a:pt x="61995" y="20945"/>
                </a:lnTo>
                <a:lnTo>
                  <a:pt x="61995" y="20945"/>
                </a:lnTo>
                <a:lnTo>
                  <a:pt x="61800" y="20945"/>
                </a:lnTo>
                <a:lnTo>
                  <a:pt x="61800" y="20945"/>
                </a:lnTo>
                <a:lnTo>
                  <a:pt x="61800" y="20945"/>
                </a:lnTo>
                <a:lnTo>
                  <a:pt x="61800" y="20945"/>
                </a:lnTo>
                <a:lnTo>
                  <a:pt x="61605" y="20945"/>
                </a:lnTo>
                <a:lnTo>
                  <a:pt x="61605" y="20945"/>
                </a:lnTo>
                <a:lnTo>
                  <a:pt x="61605" y="20945"/>
                </a:lnTo>
                <a:lnTo>
                  <a:pt x="61605" y="20945"/>
                </a:lnTo>
                <a:lnTo>
                  <a:pt x="61605" y="20945"/>
                </a:lnTo>
                <a:lnTo>
                  <a:pt x="61411" y="20945"/>
                </a:lnTo>
                <a:lnTo>
                  <a:pt x="61411" y="20945"/>
                </a:lnTo>
                <a:lnTo>
                  <a:pt x="61605" y="20945"/>
                </a:lnTo>
                <a:lnTo>
                  <a:pt x="61605" y="20945"/>
                </a:lnTo>
                <a:lnTo>
                  <a:pt x="61605" y="21600"/>
                </a:lnTo>
                <a:lnTo>
                  <a:pt x="61605" y="21600"/>
                </a:lnTo>
                <a:lnTo>
                  <a:pt x="61605" y="21600"/>
                </a:lnTo>
                <a:lnTo>
                  <a:pt x="61605" y="21600"/>
                </a:lnTo>
                <a:lnTo>
                  <a:pt x="61800" y="21600"/>
                </a:lnTo>
                <a:lnTo>
                  <a:pt x="61800" y="21600"/>
                </a:lnTo>
                <a:lnTo>
                  <a:pt x="61800" y="21600"/>
                </a:lnTo>
                <a:lnTo>
                  <a:pt x="61800" y="21600"/>
                </a:lnTo>
                <a:lnTo>
                  <a:pt x="61800" y="22036"/>
                </a:lnTo>
                <a:lnTo>
                  <a:pt x="61800" y="22036"/>
                </a:lnTo>
                <a:lnTo>
                  <a:pt x="61995" y="22036"/>
                </a:lnTo>
                <a:lnTo>
                  <a:pt x="61995" y="22036"/>
                </a:lnTo>
                <a:lnTo>
                  <a:pt x="61995" y="22036"/>
                </a:lnTo>
                <a:lnTo>
                  <a:pt x="61995" y="22036"/>
                </a:lnTo>
                <a:lnTo>
                  <a:pt x="61995" y="22036"/>
                </a:lnTo>
                <a:lnTo>
                  <a:pt x="62189" y="22036"/>
                </a:lnTo>
                <a:lnTo>
                  <a:pt x="62189" y="22036"/>
                </a:lnTo>
                <a:lnTo>
                  <a:pt x="62189" y="22036"/>
                </a:lnTo>
                <a:lnTo>
                  <a:pt x="62189" y="22036"/>
                </a:lnTo>
                <a:lnTo>
                  <a:pt x="62481" y="22036"/>
                </a:lnTo>
                <a:lnTo>
                  <a:pt x="62481" y="22036"/>
                </a:lnTo>
                <a:lnTo>
                  <a:pt x="62481" y="21600"/>
                </a:lnTo>
                <a:lnTo>
                  <a:pt x="62481" y="21600"/>
                </a:lnTo>
                <a:lnTo>
                  <a:pt x="62676" y="21600"/>
                </a:lnTo>
                <a:lnTo>
                  <a:pt x="62676" y="21600"/>
                </a:lnTo>
                <a:lnTo>
                  <a:pt x="62676" y="22036"/>
                </a:lnTo>
                <a:lnTo>
                  <a:pt x="62676" y="22036"/>
                </a:lnTo>
                <a:lnTo>
                  <a:pt x="62676" y="22036"/>
                </a:lnTo>
                <a:lnTo>
                  <a:pt x="62676" y="22036"/>
                </a:lnTo>
                <a:lnTo>
                  <a:pt x="62871" y="22036"/>
                </a:lnTo>
                <a:lnTo>
                  <a:pt x="62871" y="22036"/>
                </a:lnTo>
                <a:lnTo>
                  <a:pt x="62871" y="22036"/>
                </a:lnTo>
                <a:lnTo>
                  <a:pt x="62871" y="22036"/>
                </a:lnTo>
                <a:lnTo>
                  <a:pt x="62871" y="22036"/>
                </a:lnTo>
                <a:lnTo>
                  <a:pt x="62871" y="22036"/>
                </a:lnTo>
                <a:lnTo>
                  <a:pt x="63065" y="22036"/>
                </a:lnTo>
                <a:lnTo>
                  <a:pt x="63065" y="22036"/>
                </a:lnTo>
                <a:lnTo>
                  <a:pt x="63065" y="22036"/>
                </a:lnTo>
                <a:lnTo>
                  <a:pt x="63065" y="22036"/>
                </a:lnTo>
                <a:lnTo>
                  <a:pt x="63260" y="22036"/>
                </a:lnTo>
                <a:lnTo>
                  <a:pt x="63260" y="22036"/>
                </a:lnTo>
                <a:lnTo>
                  <a:pt x="63260" y="21600"/>
                </a:lnTo>
                <a:lnTo>
                  <a:pt x="63260" y="21600"/>
                </a:lnTo>
                <a:lnTo>
                  <a:pt x="63260" y="22036"/>
                </a:lnTo>
                <a:lnTo>
                  <a:pt x="63260" y="22036"/>
                </a:lnTo>
                <a:lnTo>
                  <a:pt x="63260" y="22036"/>
                </a:lnTo>
                <a:lnTo>
                  <a:pt x="63260" y="22036"/>
                </a:lnTo>
                <a:lnTo>
                  <a:pt x="63260" y="22036"/>
                </a:lnTo>
                <a:lnTo>
                  <a:pt x="63260" y="22472"/>
                </a:lnTo>
                <a:lnTo>
                  <a:pt x="63065" y="22472"/>
                </a:lnTo>
                <a:lnTo>
                  <a:pt x="63065" y="22472"/>
                </a:lnTo>
                <a:lnTo>
                  <a:pt x="63260" y="22472"/>
                </a:lnTo>
                <a:lnTo>
                  <a:pt x="63260" y="22472"/>
                </a:lnTo>
                <a:lnTo>
                  <a:pt x="63065" y="22472"/>
                </a:lnTo>
                <a:lnTo>
                  <a:pt x="63065" y="22909"/>
                </a:lnTo>
                <a:lnTo>
                  <a:pt x="63065" y="22909"/>
                </a:lnTo>
                <a:lnTo>
                  <a:pt x="63065" y="22909"/>
                </a:lnTo>
                <a:lnTo>
                  <a:pt x="63065" y="22909"/>
                </a:lnTo>
                <a:lnTo>
                  <a:pt x="63065" y="22909"/>
                </a:lnTo>
                <a:lnTo>
                  <a:pt x="63065" y="23345"/>
                </a:lnTo>
                <a:lnTo>
                  <a:pt x="62871" y="23345"/>
                </a:lnTo>
                <a:lnTo>
                  <a:pt x="62871" y="23345"/>
                </a:lnTo>
                <a:lnTo>
                  <a:pt x="63065" y="23345"/>
                </a:lnTo>
                <a:lnTo>
                  <a:pt x="63065" y="23345"/>
                </a:lnTo>
                <a:lnTo>
                  <a:pt x="63065" y="23345"/>
                </a:lnTo>
                <a:lnTo>
                  <a:pt x="63260" y="23345"/>
                </a:lnTo>
                <a:lnTo>
                  <a:pt x="63260" y="23345"/>
                </a:lnTo>
                <a:lnTo>
                  <a:pt x="63260" y="24000"/>
                </a:lnTo>
                <a:lnTo>
                  <a:pt x="63065" y="24000"/>
                </a:lnTo>
                <a:lnTo>
                  <a:pt x="63065" y="24000"/>
                </a:lnTo>
                <a:lnTo>
                  <a:pt x="63065" y="24000"/>
                </a:lnTo>
                <a:lnTo>
                  <a:pt x="62871" y="24000"/>
                </a:lnTo>
                <a:lnTo>
                  <a:pt x="62871" y="24000"/>
                </a:lnTo>
                <a:lnTo>
                  <a:pt x="62871" y="24000"/>
                </a:lnTo>
                <a:lnTo>
                  <a:pt x="62871" y="24436"/>
                </a:lnTo>
                <a:lnTo>
                  <a:pt x="62871" y="24436"/>
                </a:lnTo>
                <a:lnTo>
                  <a:pt x="62871" y="24436"/>
                </a:lnTo>
                <a:lnTo>
                  <a:pt x="62871" y="24436"/>
                </a:lnTo>
                <a:lnTo>
                  <a:pt x="62871" y="24436"/>
                </a:lnTo>
                <a:lnTo>
                  <a:pt x="62676" y="24436"/>
                </a:lnTo>
                <a:lnTo>
                  <a:pt x="62676" y="24436"/>
                </a:lnTo>
                <a:lnTo>
                  <a:pt x="62676" y="24872"/>
                </a:lnTo>
                <a:lnTo>
                  <a:pt x="62676" y="24872"/>
                </a:lnTo>
                <a:lnTo>
                  <a:pt x="62676" y="24872"/>
                </a:lnTo>
                <a:lnTo>
                  <a:pt x="62676" y="24872"/>
                </a:lnTo>
                <a:lnTo>
                  <a:pt x="62676" y="24872"/>
                </a:lnTo>
                <a:lnTo>
                  <a:pt x="62871" y="24872"/>
                </a:lnTo>
                <a:lnTo>
                  <a:pt x="62871" y="24872"/>
                </a:lnTo>
                <a:lnTo>
                  <a:pt x="62871" y="24872"/>
                </a:lnTo>
                <a:lnTo>
                  <a:pt x="62871" y="24872"/>
                </a:lnTo>
                <a:lnTo>
                  <a:pt x="62871" y="24872"/>
                </a:lnTo>
                <a:lnTo>
                  <a:pt x="63065" y="24872"/>
                </a:lnTo>
                <a:lnTo>
                  <a:pt x="63065" y="24872"/>
                </a:lnTo>
                <a:lnTo>
                  <a:pt x="63065" y="24872"/>
                </a:lnTo>
                <a:lnTo>
                  <a:pt x="63065" y="25309"/>
                </a:lnTo>
                <a:lnTo>
                  <a:pt x="63065" y="25309"/>
                </a:lnTo>
                <a:lnTo>
                  <a:pt x="63065" y="25309"/>
                </a:lnTo>
                <a:lnTo>
                  <a:pt x="62871" y="25309"/>
                </a:lnTo>
                <a:lnTo>
                  <a:pt x="62871" y="25309"/>
                </a:lnTo>
                <a:lnTo>
                  <a:pt x="62871" y="25309"/>
                </a:lnTo>
                <a:lnTo>
                  <a:pt x="62871" y="25309"/>
                </a:lnTo>
                <a:lnTo>
                  <a:pt x="62871" y="25309"/>
                </a:lnTo>
                <a:lnTo>
                  <a:pt x="63065" y="25309"/>
                </a:lnTo>
                <a:lnTo>
                  <a:pt x="63065" y="25745"/>
                </a:lnTo>
                <a:lnTo>
                  <a:pt x="63065" y="25745"/>
                </a:lnTo>
                <a:lnTo>
                  <a:pt x="63065" y="25745"/>
                </a:lnTo>
                <a:lnTo>
                  <a:pt x="63065" y="25309"/>
                </a:lnTo>
                <a:lnTo>
                  <a:pt x="63260" y="25309"/>
                </a:lnTo>
                <a:lnTo>
                  <a:pt x="63260" y="25309"/>
                </a:lnTo>
                <a:lnTo>
                  <a:pt x="63260" y="25309"/>
                </a:lnTo>
                <a:lnTo>
                  <a:pt x="63260" y="25309"/>
                </a:lnTo>
                <a:lnTo>
                  <a:pt x="63260" y="25309"/>
                </a:lnTo>
                <a:lnTo>
                  <a:pt x="63454" y="25309"/>
                </a:lnTo>
                <a:lnTo>
                  <a:pt x="63454" y="25309"/>
                </a:lnTo>
                <a:lnTo>
                  <a:pt x="63454" y="25309"/>
                </a:lnTo>
                <a:lnTo>
                  <a:pt x="63454" y="25309"/>
                </a:lnTo>
                <a:lnTo>
                  <a:pt x="63454" y="25309"/>
                </a:lnTo>
                <a:lnTo>
                  <a:pt x="63454" y="25309"/>
                </a:lnTo>
                <a:lnTo>
                  <a:pt x="63454" y="25309"/>
                </a:lnTo>
                <a:lnTo>
                  <a:pt x="63746" y="25309"/>
                </a:lnTo>
                <a:lnTo>
                  <a:pt x="63746" y="25309"/>
                </a:lnTo>
                <a:lnTo>
                  <a:pt x="63746" y="25309"/>
                </a:lnTo>
                <a:lnTo>
                  <a:pt x="63746" y="25309"/>
                </a:lnTo>
                <a:lnTo>
                  <a:pt x="63941" y="25309"/>
                </a:lnTo>
                <a:lnTo>
                  <a:pt x="63941" y="25309"/>
                </a:lnTo>
                <a:lnTo>
                  <a:pt x="63941" y="25309"/>
                </a:lnTo>
                <a:lnTo>
                  <a:pt x="63941" y="25309"/>
                </a:lnTo>
                <a:lnTo>
                  <a:pt x="63941" y="25309"/>
                </a:lnTo>
                <a:lnTo>
                  <a:pt x="63941" y="25309"/>
                </a:lnTo>
                <a:lnTo>
                  <a:pt x="63746" y="25309"/>
                </a:lnTo>
                <a:lnTo>
                  <a:pt x="63746" y="25309"/>
                </a:lnTo>
                <a:lnTo>
                  <a:pt x="63746" y="25745"/>
                </a:lnTo>
                <a:lnTo>
                  <a:pt x="63746" y="25745"/>
                </a:lnTo>
                <a:lnTo>
                  <a:pt x="63941" y="25745"/>
                </a:lnTo>
                <a:lnTo>
                  <a:pt x="63941" y="25745"/>
                </a:lnTo>
                <a:lnTo>
                  <a:pt x="63941" y="25745"/>
                </a:lnTo>
                <a:lnTo>
                  <a:pt x="63941" y="25309"/>
                </a:lnTo>
                <a:lnTo>
                  <a:pt x="63941" y="25309"/>
                </a:lnTo>
                <a:lnTo>
                  <a:pt x="64136" y="25309"/>
                </a:lnTo>
                <a:lnTo>
                  <a:pt x="64136" y="25309"/>
                </a:lnTo>
                <a:lnTo>
                  <a:pt x="64136" y="25309"/>
                </a:lnTo>
                <a:lnTo>
                  <a:pt x="64136" y="25309"/>
                </a:lnTo>
                <a:lnTo>
                  <a:pt x="64136" y="25309"/>
                </a:lnTo>
                <a:lnTo>
                  <a:pt x="63941" y="25309"/>
                </a:lnTo>
                <a:lnTo>
                  <a:pt x="63941" y="25309"/>
                </a:lnTo>
                <a:lnTo>
                  <a:pt x="63941" y="24872"/>
                </a:lnTo>
                <a:lnTo>
                  <a:pt x="63941" y="24872"/>
                </a:lnTo>
                <a:lnTo>
                  <a:pt x="64136" y="24872"/>
                </a:lnTo>
                <a:lnTo>
                  <a:pt x="64136" y="24872"/>
                </a:lnTo>
                <a:lnTo>
                  <a:pt x="63941" y="24872"/>
                </a:lnTo>
                <a:lnTo>
                  <a:pt x="63941" y="24436"/>
                </a:lnTo>
                <a:lnTo>
                  <a:pt x="63941" y="24436"/>
                </a:lnTo>
                <a:lnTo>
                  <a:pt x="63941" y="24436"/>
                </a:lnTo>
                <a:lnTo>
                  <a:pt x="63941" y="24436"/>
                </a:lnTo>
                <a:lnTo>
                  <a:pt x="63941" y="24436"/>
                </a:lnTo>
                <a:lnTo>
                  <a:pt x="63746" y="24436"/>
                </a:lnTo>
                <a:lnTo>
                  <a:pt x="63746" y="24436"/>
                </a:lnTo>
                <a:lnTo>
                  <a:pt x="63746" y="24436"/>
                </a:lnTo>
                <a:lnTo>
                  <a:pt x="63746" y="24436"/>
                </a:lnTo>
                <a:lnTo>
                  <a:pt x="63454" y="24436"/>
                </a:lnTo>
                <a:lnTo>
                  <a:pt x="63454" y="24000"/>
                </a:lnTo>
                <a:lnTo>
                  <a:pt x="63454" y="24000"/>
                </a:lnTo>
                <a:lnTo>
                  <a:pt x="63454" y="24000"/>
                </a:lnTo>
                <a:lnTo>
                  <a:pt x="63454" y="24000"/>
                </a:lnTo>
                <a:lnTo>
                  <a:pt x="63454" y="24000"/>
                </a:lnTo>
                <a:lnTo>
                  <a:pt x="63746" y="24000"/>
                </a:lnTo>
                <a:lnTo>
                  <a:pt x="63746" y="23345"/>
                </a:lnTo>
                <a:lnTo>
                  <a:pt x="63746" y="23345"/>
                </a:lnTo>
                <a:lnTo>
                  <a:pt x="63746" y="23345"/>
                </a:lnTo>
                <a:lnTo>
                  <a:pt x="63746" y="23345"/>
                </a:lnTo>
                <a:lnTo>
                  <a:pt x="63746" y="23345"/>
                </a:lnTo>
                <a:lnTo>
                  <a:pt x="63746" y="23345"/>
                </a:lnTo>
                <a:lnTo>
                  <a:pt x="63746" y="23345"/>
                </a:lnTo>
                <a:lnTo>
                  <a:pt x="63746" y="22909"/>
                </a:lnTo>
                <a:lnTo>
                  <a:pt x="63941" y="22909"/>
                </a:lnTo>
                <a:lnTo>
                  <a:pt x="63941" y="22909"/>
                </a:lnTo>
                <a:lnTo>
                  <a:pt x="63941" y="22909"/>
                </a:lnTo>
                <a:lnTo>
                  <a:pt x="63941" y="22909"/>
                </a:lnTo>
                <a:lnTo>
                  <a:pt x="63941" y="22909"/>
                </a:lnTo>
                <a:lnTo>
                  <a:pt x="63941" y="22472"/>
                </a:lnTo>
                <a:lnTo>
                  <a:pt x="63941" y="22472"/>
                </a:lnTo>
                <a:lnTo>
                  <a:pt x="63941" y="22472"/>
                </a:lnTo>
                <a:lnTo>
                  <a:pt x="63941" y="22472"/>
                </a:lnTo>
                <a:lnTo>
                  <a:pt x="64136" y="22472"/>
                </a:lnTo>
                <a:lnTo>
                  <a:pt x="64136" y="22472"/>
                </a:lnTo>
                <a:lnTo>
                  <a:pt x="64136" y="22472"/>
                </a:lnTo>
                <a:lnTo>
                  <a:pt x="64136" y="22472"/>
                </a:lnTo>
                <a:lnTo>
                  <a:pt x="64330" y="22472"/>
                </a:lnTo>
                <a:lnTo>
                  <a:pt x="64330" y="22472"/>
                </a:lnTo>
                <a:lnTo>
                  <a:pt x="64330" y="22472"/>
                </a:lnTo>
                <a:lnTo>
                  <a:pt x="64330" y="22472"/>
                </a:lnTo>
                <a:lnTo>
                  <a:pt x="64525" y="22472"/>
                </a:lnTo>
                <a:lnTo>
                  <a:pt x="64525" y="22472"/>
                </a:lnTo>
                <a:lnTo>
                  <a:pt x="64525" y="22472"/>
                </a:lnTo>
                <a:lnTo>
                  <a:pt x="64525" y="22472"/>
                </a:lnTo>
                <a:lnTo>
                  <a:pt x="64525" y="22472"/>
                </a:lnTo>
                <a:lnTo>
                  <a:pt x="64817" y="22472"/>
                </a:lnTo>
                <a:lnTo>
                  <a:pt x="64817" y="22909"/>
                </a:lnTo>
                <a:lnTo>
                  <a:pt x="64817" y="22909"/>
                </a:lnTo>
                <a:lnTo>
                  <a:pt x="64817" y="22472"/>
                </a:lnTo>
                <a:lnTo>
                  <a:pt x="64817" y="22472"/>
                </a:lnTo>
                <a:lnTo>
                  <a:pt x="64817" y="22472"/>
                </a:lnTo>
                <a:lnTo>
                  <a:pt x="65012" y="22472"/>
                </a:lnTo>
                <a:lnTo>
                  <a:pt x="65012" y="22472"/>
                </a:lnTo>
                <a:lnTo>
                  <a:pt x="65012" y="22472"/>
                </a:lnTo>
                <a:lnTo>
                  <a:pt x="65012" y="22472"/>
                </a:lnTo>
                <a:lnTo>
                  <a:pt x="65012" y="22472"/>
                </a:lnTo>
                <a:lnTo>
                  <a:pt x="65206" y="22472"/>
                </a:lnTo>
                <a:lnTo>
                  <a:pt x="65206" y="22472"/>
                </a:lnTo>
                <a:lnTo>
                  <a:pt x="65206" y="22472"/>
                </a:lnTo>
                <a:lnTo>
                  <a:pt x="65206" y="22036"/>
                </a:lnTo>
                <a:lnTo>
                  <a:pt x="65206" y="22036"/>
                </a:lnTo>
                <a:lnTo>
                  <a:pt x="65401" y="22036"/>
                </a:lnTo>
                <a:lnTo>
                  <a:pt x="65401" y="22036"/>
                </a:lnTo>
                <a:lnTo>
                  <a:pt x="65401" y="22036"/>
                </a:lnTo>
                <a:lnTo>
                  <a:pt x="65401" y="22036"/>
                </a:lnTo>
                <a:lnTo>
                  <a:pt x="65401" y="22036"/>
                </a:lnTo>
                <a:lnTo>
                  <a:pt x="65401" y="22036"/>
                </a:lnTo>
                <a:lnTo>
                  <a:pt x="65596" y="22036"/>
                </a:lnTo>
                <a:lnTo>
                  <a:pt x="65596" y="22036"/>
                </a:lnTo>
                <a:lnTo>
                  <a:pt x="65596" y="21600"/>
                </a:lnTo>
                <a:lnTo>
                  <a:pt x="65596" y="21600"/>
                </a:lnTo>
                <a:lnTo>
                  <a:pt x="65596" y="21600"/>
                </a:lnTo>
                <a:lnTo>
                  <a:pt x="65596" y="21600"/>
                </a:lnTo>
                <a:lnTo>
                  <a:pt x="65888" y="21600"/>
                </a:lnTo>
                <a:lnTo>
                  <a:pt x="65888" y="20945"/>
                </a:lnTo>
                <a:lnTo>
                  <a:pt x="65888" y="20945"/>
                </a:lnTo>
                <a:lnTo>
                  <a:pt x="65888" y="20945"/>
                </a:lnTo>
                <a:lnTo>
                  <a:pt x="65888" y="20945"/>
                </a:lnTo>
                <a:lnTo>
                  <a:pt x="65888" y="20945"/>
                </a:lnTo>
                <a:lnTo>
                  <a:pt x="66082" y="20945"/>
                </a:lnTo>
                <a:lnTo>
                  <a:pt x="66082" y="20945"/>
                </a:lnTo>
                <a:lnTo>
                  <a:pt x="66082" y="20945"/>
                </a:lnTo>
                <a:lnTo>
                  <a:pt x="66082" y="20945"/>
                </a:lnTo>
                <a:lnTo>
                  <a:pt x="66277" y="20945"/>
                </a:lnTo>
                <a:lnTo>
                  <a:pt x="66277" y="20945"/>
                </a:lnTo>
                <a:lnTo>
                  <a:pt x="66277" y="20945"/>
                </a:lnTo>
                <a:lnTo>
                  <a:pt x="66277" y="20945"/>
                </a:lnTo>
                <a:lnTo>
                  <a:pt x="66472" y="20945"/>
                </a:lnTo>
                <a:lnTo>
                  <a:pt x="66472" y="20509"/>
                </a:lnTo>
                <a:lnTo>
                  <a:pt x="66277" y="20509"/>
                </a:lnTo>
                <a:lnTo>
                  <a:pt x="66277" y="20509"/>
                </a:lnTo>
                <a:lnTo>
                  <a:pt x="66277" y="20509"/>
                </a:lnTo>
                <a:lnTo>
                  <a:pt x="66277" y="20509"/>
                </a:lnTo>
                <a:lnTo>
                  <a:pt x="66277" y="20509"/>
                </a:lnTo>
                <a:lnTo>
                  <a:pt x="66277" y="20072"/>
                </a:lnTo>
                <a:lnTo>
                  <a:pt x="66277" y="20072"/>
                </a:lnTo>
                <a:lnTo>
                  <a:pt x="66277" y="20072"/>
                </a:lnTo>
                <a:lnTo>
                  <a:pt x="66472" y="20072"/>
                </a:lnTo>
                <a:lnTo>
                  <a:pt x="66472" y="20072"/>
                </a:lnTo>
                <a:lnTo>
                  <a:pt x="66472" y="20072"/>
                </a:lnTo>
                <a:lnTo>
                  <a:pt x="66472" y="19636"/>
                </a:lnTo>
                <a:lnTo>
                  <a:pt x="66472" y="19636"/>
                </a:lnTo>
                <a:lnTo>
                  <a:pt x="66472" y="19636"/>
                </a:lnTo>
                <a:lnTo>
                  <a:pt x="66472" y="19636"/>
                </a:lnTo>
                <a:lnTo>
                  <a:pt x="66277" y="19636"/>
                </a:lnTo>
                <a:lnTo>
                  <a:pt x="66277" y="19636"/>
                </a:lnTo>
                <a:lnTo>
                  <a:pt x="66277" y="19636"/>
                </a:lnTo>
                <a:lnTo>
                  <a:pt x="66082" y="19636"/>
                </a:lnTo>
                <a:lnTo>
                  <a:pt x="66082" y="19636"/>
                </a:lnTo>
                <a:lnTo>
                  <a:pt x="66082" y="19636"/>
                </a:lnTo>
                <a:lnTo>
                  <a:pt x="66082" y="19636"/>
                </a:lnTo>
                <a:lnTo>
                  <a:pt x="66082" y="19636"/>
                </a:lnTo>
                <a:lnTo>
                  <a:pt x="66082" y="19636"/>
                </a:lnTo>
                <a:lnTo>
                  <a:pt x="66277" y="19636"/>
                </a:lnTo>
                <a:lnTo>
                  <a:pt x="66277" y="19636"/>
                </a:lnTo>
                <a:lnTo>
                  <a:pt x="66082" y="19636"/>
                </a:lnTo>
                <a:lnTo>
                  <a:pt x="66082" y="20072"/>
                </a:lnTo>
                <a:lnTo>
                  <a:pt x="66082" y="20072"/>
                </a:lnTo>
                <a:lnTo>
                  <a:pt x="66082" y="20072"/>
                </a:lnTo>
                <a:lnTo>
                  <a:pt x="66082" y="20072"/>
                </a:lnTo>
                <a:lnTo>
                  <a:pt x="66082" y="20072"/>
                </a:lnTo>
                <a:lnTo>
                  <a:pt x="65888" y="20072"/>
                </a:lnTo>
                <a:lnTo>
                  <a:pt x="65888" y="20072"/>
                </a:lnTo>
                <a:lnTo>
                  <a:pt x="65888" y="20072"/>
                </a:lnTo>
                <a:lnTo>
                  <a:pt x="65888" y="20072"/>
                </a:lnTo>
                <a:lnTo>
                  <a:pt x="65888" y="20072"/>
                </a:lnTo>
                <a:lnTo>
                  <a:pt x="65596" y="20072"/>
                </a:lnTo>
                <a:lnTo>
                  <a:pt x="65596" y="20072"/>
                </a:lnTo>
                <a:lnTo>
                  <a:pt x="65596" y="20072"/>
                </a:lnTo>
                <a:lnTo>
                  <a:pt x="65401" y="20072"/>
                </a:lnTo>
                <a:lnTo>
                  <a:pt x="65401" y="20072"/>
                </a:lnTo>
                <a:lnTo>
                  <a:pt x="65401" y="20072"/>
                </a:lnTo>
                <a:lnTo>
                  <a:pt x="65401" y="20072"/>
                </a:lnTo>
                <a:lnTo>
                  <a:pt x="65401" y="20072"/>
                </a:lnTo>
                <a:lnTo>
                  <a:pt x="65206" y="20072"/>
                </a:lnTo>
                <a:lnTo>
                  <a:pt x="65206" y="20072"/>
                </a:lnTo>
                <a:lnTo>
                  <a:pt x="65206" y="20072"/>
                </a:lnTo>
                <a:lnTo>
                  <a:pt x="65206" y="20072"/>
                </a:lnTo>
                <a:lnTo>
                  <a:pt x="65206" y="20072"/>
                </a:lnTo>
                <a:lnTo>
                  <a:pt x="65012" y="20072"/>
                </a:lnTo>
                <a:lnTo>
                  <a:pt x="65012" y="20072"/>
                </a:lnTo>
                <a:lnTo>
                  <a:pt x="65012" y="20072"/>
                </a:lnTo>
                <a:lnTo>
                  <a:pt x="65012" y="20072"/>
                </a:lnTo>
                <a:lnTo>
                  <a:pt x="65012" y="20072"/>
                </a:lnTo>
                <a:lnTo>
                  <a:pt x="65012" y="19636"/>
                </a:lnTo>
                <a:lnTo>
                  <a:pt x="65012" y="19636"/>
                </a:lnTo>
                <a:lnTo>
                  <a:pt x="65012" y="19636"/>
                </a:lnTo>
                <a:lnTo>
                  <a:pt x="65012" y="19200"/>
                </a:lnTo>
                <a:lnTo>
                  <a:pt x="65206" y="19200"/>
                </a:lnTo>
                <a:lnTo>
                  <a:pt x="65206" y="19200"/>
                </a:lnTo>
                <a:lnTo>
                  <a:pt x="65206" y="19200"/>
                </a:lnTo>
                <a:lnTo>
                  <a:pt x="65206" y="19200"/>
                </a:lnTo>
                <a:lnTo>
                  <a:pt x="65206" y="19636"/>
                </a:lnTo>
                <a:lnTo>
                  <a:pt x="65401" y="19636"/>
                </a:lnTo>
                <a:lnTo>
                  <a:pt x="65401" y="19200"/>
                </a:lnTo>
                <a:lnTo>
                  <a:pt x="65401" y="19200"/>
                </a:lnTo>
                <a:lnTo>
                  <a:pt x="65401" y="19200"/>
                </a:lnTo>
                <a:lnTo>
                  <a:pt x="65401" y="19200"/>
                </a:lnTo>
                <a:lnTo>
                  <a:pt x="65401" y="19200"/>
                </a:lnTo>
                <a:lnTo>
                  <a:pt x="65596" y="19200"/>
                </a:lnTo>
                <a:lnTo>
                  <a:pt x="65596" y="19200"/>
                </a:lnTo>
                <a:lnTo>
                  <a:pt x="65596" y="18545"/>
                </a:lnTo>
                <a:lnTo>
                  <a:pt x="65401" y="18545"/>
                </a:lnTo>
                <a:lnTo>
                  <a:pt x="65401" y="18545"/>
                </a:lnTo>
                <a:lnTo>
                  <a:pt x="65401" y="18545"/>
                </a:lnTo>
                <a:lnTo>
                  <a:pt x="65401" y="18545"/>
                </a:lnTo>
                <a:lnTo>
                  <a:pt x="65401" y="18545"/>
                </a:lnTo>
                <a:lnTo>
                  <a:pt x="65401" y="18109"/>
                </a:lnTo>
                <a:lnTo>
                  <a:pt x="65401" y="18109"/>
                </a:lnTo>
                <a:lnTo>
                  <a:pt x="65401" y="18109"/>
                </a:lnTo>
                <a:lnTo>
                  <a:pt x="65596" y="18109"/>
                </a:lnTo>
                <a:lnTo>
                  <a:pt x="65596" y="17672"/>
                </a:lnTo>
                <a:lnTo>
                  <a:pt x="65596" y="17672"/>
                </a:lnTo>
                <a:lnTo>
                  <a:pt x="65596" y="17672"/>
                </a:lnTo>
                <a:lnTo>
                  <a:pt x="65888" y="17672"/>
                </a:lnTo>
                <a:lnTo>
                  <a:pt x="65888" y="17672"/>
                </a:lnTo>
                <a:lnTo>
                  <a:pt x="65888" y="17672"/>
                </a:lnTo>
                <a:lnTo>
                  <a:pt x="65888" y="17672"/>
                </a:lnTo>
                <a:lnTo>
                  <a:pt x="66082" y="17672"/>
                </a:lnTo>
                <a:lnTo>
                  <a:pt x="66082" y="17672"/>
                </a:lnTo>
                <a:lnTo>
                  <a:pt x="66082" y="17672"/>
                </a:lnTo>
                <a:lnTo>
                  <a:pt x="66082" y="17672"/>
                </a:lnTo>
                <a:lnTo>
                  <a:pt x="66277" y="17672"/>
                </a:lnTo>
                <a:lnTo>
                  <a:pt x="66277" y="17672"/>
                </a:lnTo>
                <a:lnTo>
                  <a:pt x="66277" y="17672"/>
                </a:lnTo>
                <a:lnTo>
                  <a:pt x="66277" y="17672"/>
                </a:lnTo>
                <a:lnTo>
                  <a:pt x="66472" y="17672"/>
                </a:lnTo>
                <a:lnTo>
                  <a:pt x="66472" y="17672"/>
                </a:lnTo>
                <a:lnTo>
                  <a:pt x="66472" y="17672"/>
                </a:lnTo>
                <a:lnTo>
                  <a:pt x="66472" y="17672"/>
                </a:lnTo>
                <a:lnTo>
                  <a:pt x="66472" y="17672"/>
                </a:lnTo>
                <a:lnTo>
                  <a:pt x="66666" y="17672"/>
                </a:lnTo>
                <a:lnTo>
                  <a:pt x="66666" y="17236"/>
                </a:lnTo>
                <a:lnTo>
                  <a:pt x="66472" y="17236"/>
                </a:lnTo>
                <a:lnTo>
                  <a:pt x="66472" y="17236"/>
                </a:lnTo>
                <a:lnTo>
                  <a:pt x="66472" y="17236"/>
                </a:lnTo>
                <a:lnTo>
                  <a:pt x="66472" y="17236"/>
                </a:lnTo>
                <a:lnTo>
                  <a:pt x="66277" y="17236"/>
                </a:lnTo>
                <a:lnTo>
                  <a:pt x="66277" y="17672"/>
                </a:lnTo>
                <a:lnTo>
                  <a:pt x="66277" y="17672"/>
                </a:lnTo>
                <a:lnTo>
                  <a:pt x="66277" y="17672"/>
                </a:lnTo>
                <a:lnTo>
                  <a:pt x="66082" y="17672"/>
                </a:lnTo>
                <a:lnTo>
                  <a:pt x="66082" y="17672"/>
                </a:lnTo>
                <a:lnTo>
                  <a:pt x="66082" y="17672"/>
                </a:lnTo>
                <a:lnTo>
                  <a:pt x="66082" y="17672"/>
                </a:lnTo>
                <a:lnTo>
                  <a:pt x="66082" y="17672"/>
                </a:lnTo>
                <a:lnTo>
                  <a:pt x="65888" y="17672"/>
                </a:lnTo>
                <a:lnTo>
                  <a:pt x="65888" y="17672"/>
                </a:lnTo>
                <a:lnTo>
                  <a:pt x="65888" y="17672"/>
                </a:lnTo>
                <a:lnTo>
                  <a:pt x="65888" y="17672"/>
                </a:lnTo>
                <a:lnTo>
                  <a:pt x="65596" y="17672"/>
                </a:lnTo>
                <a:lnTo>
                  <a:pt x="65596" y="17672"/>
                </a:lnTo>
                <a:lnTo>
                  <a:pt x="65596" y="17672"/>
                </a:lnTo>
                <a:lnTo>
                  <a:pt x="65401" y="17672"/>
                </a:lnTo>
                <a:lnTo>
                  <a:pt x="65401" y="17672"/>
                </a:lnTo>
                <a:lnTo>
                  <a:pt x="65401" y="17672"/>
                </a:lnTo>
                <a:lnTo>
                  <a:pt x="65401" y="17672"/>
                </a:lnTo>
                <a:lnTo>
                  <a:pt x="65401" y="17672"/>
                </a:lnTo>
                <a:lnTo>
                  <a:pt x="65401" y="17236"/>
                </a:lnTo>
                <a:lnTo>
                  <a:pt x="65206" y="17236"/>
                </a:lnTo>
                <a:lnTo>
                  <a:pt x="65206" y="17236"/>
                </a:lnTo>
                <a:lnTo>
                  <a:pt x="65206" y="17236"/>
                </a:lnTo>
                <a:lnTo>
                  <a:pt x="65206" y="17236"/>
                </a:lnTo>
                <a:lnTo>
                  <a:pt x="65206" y="17236"/>
                </a:lnTo>
                <a:lnTo>
                  <a:pt x="65206" y="16800"/>
                </a:lnTo>
                <a:lnTo>
                  <a:pt x="65206" y="16800"/>
                </a:lnTo>
                <a:lnTo>
                  <a:pt x="65012" y="16800"/>
                </a:lnTo>
                <a:lnTo>
                  <a:pt x="65012" y="16800"/>
                </a:lnTo>
                <a:lnTo>
                  <a:pt x="65012" y="16800"/>
                </a:lnTo>
                <a:lnTo>
                  <a:pt x="65012" y="16800"/>
                </a:lnTo>
                <a:lnTo>
                  <a:pt x="65012" y="16800"/>
                </a:lnTo>
                <a:lnTo>
                  <a:pt x="65012" y="17236"/>
                </a:lnTo>
                <a:lnTo>
                  <a:pt x="64817" y="17236"/>
                </a:lnTo>
                <a:lnTo>
                  <a:pt x="64817" y="17236"/>
                </a:lnTo>
                <a:lnTo>
                  <a:pt x="64817" y="17236"/>
                </a:lnTo>
                <a:lnTo>
                  <a:pt x="64817" y="17236"/>
                </a:lnTo>
                <a:lnTo>
                  <a:pt x="64817" y="17236"/>
                </a:lnTo>
                <a:lnTo>
                  <a:pt x="64525" y="17236"/>
                </a:lnTo>
                <a:lnTo>
                  <a:pt x="64525" y="17236"/>
                </a:lnTo>
                <a:lnTo>
                  <a:pt x="64525" y="17236"/>
                </a:lnTo>
                <a:lnTo>
                  <a:pt x="64525" y="17236"/>
                </a:lnTo>
                <a:lnTo>
                  <a:pt x="64525" y="17236"/>
                </a:lnTo>
                <a:lnTo>
                  <a:pt x="64330" y="17236"/>
                </a:lnTo>
                <a:lnTo>
                  <a:pt x="64330" y="17236"/>
                </a:lnTo>
                <a:lnTo>
                  <a:pt x="64330" y="17236"/>
                </a:lnTo>
                <a:lnTo>
                  <a:pt x="64330" y="16800"/>
                </a:lnTo>
                <a:lnTo>
                  <a:pt x="64136" y="16800"/>
                </a:lnTo>
                <a:lnTo>
                  <a:pt x="64136" y="16800"/>
                </a:lnTo>
                <a:lnTo>
                  <a:pt x="64136" y="16800"/>
                </a:lnTo>
                <a:lnTo>
                  <a:pt x="64136" y="16800"/>
                </a:lnTo>
                <a:lnTo>
                  <a:pt x="64136" y="16800"/>
                </a:lnTo>
                <a:lnTo>
                  <a:pt x="63941" y="16800"/>
                </a:lnTo>
                <a:lnTo>
                  <a:pt x="63941" y="16800"/>
                </a:lnTo>
                <a:lnTo>
                  <a:pt x="63941" y="16800"/>
                </a:lnTo>
                <a:lnTo>
                  <a:pt x="63941" y="16800"/>
                </a:lnTo>
                <a:lnTo>
                  <a:pt x="63941" y="16800"/>
                </a:lnTo>
                <a:lnTo>
                  <a:pt x="63746" y="16800"/>
                </a:lnTo>
                <a:lnTo>
                  <a:pt x="63746" y="16800"/>
                </a:lnTo>
                <a:lnTo>
                  <a:pt x="63746" y="16800"/>
                </a:lnTo>
                <a:lnTo>
                  <a:pt x="63746" y="16145"/>
                </a:lnTo>
                <a:lnTo>
                  <a:pt x="63454" y="16145"/>
                </a:lnTo>
                <a:lnTo>
                  <a:pt x="63454" y="16145"/>
                </a:lnTo>
                <a:lnTo>
                  <a:pt x="63454" y="16145"/>
                </a:lnTo>
                <a:lnTo>
                  <a:pt x="63454" y="16800"/>
                </a:lnTo>
                <a:lnTo>
                  <a:pt x="63454" y="16800"/>
                </a:lnTo>
                <a:lnTo>
                  <a:pt x="63454" y="16145"/>
                </a:lnTo>
                <a:lnTo>
                  <a:pt x="63260" y="16145"/>
                </a:lnTo>
                <a:lnTo>
                  <a:pt x="63260" y="16145"/>
                </a:lnTo>
                <a:lnTo>
                  <a:pt x="63260" y="16145"/>
                </a:lnTo>
                <a:lnTo>
                  <a:pt x="63260" y="16145"/>
                </a:lnTo>
                <a:lnTo>
                  <a:pt x="63065" y="16145"/>
                </a:lnTo>
                <a:lnTo>
                  <a:pt x="63065" y="16145"/>
                </a:lnTo>
                <a:lnTo>
                  <a:pt x="63065" y="16145"/>
                </a:lnTo>
                <a:lnTo>
                  <a:pt x="63065" y="16145"/>
                </a:lnTo>
                <a:lnTo>
                  <a:pt x="63065" y="16145"/>
                </a:lnTo>
                <a:lnTo>
                  <a:pt x="62871" y="16145"/>
                </a:lnTo>
                <a:lnTo>
                  <a:pt x="62871" y="16145"/>
                </a:lnTo>
                <a:lnTo>
                  <a:pt x="62871" y="16145"/>
                </a:lnTo>
                <a:lnTo>
                  <a:pt x="62871" y="15709"/>
                </a:lnTo>
                <a:lnTo>
                  <a:pt x="62871" y="15709"/>
                </a:lnTo>
                <a:lnTo>
                  <a:pt x="62871" y="15709"/>
                </a:lnTo>
                <a:lnTo>
                  <a:pt x="62871" y="15709"/>
                </a:lnTo>
                <a:lnTo>
                  <a:pt x="62871" y="15709"/>
                </a:lnTo>
                <a:lnTo>
                  <a:pt x="62871" y="15709"/>
                </a:lnTo>
                <a:lnTo>
                  <a:pt x="62871" y="15709"/>
                </a:lnTo>
                <a:lnTo>
                  <a:pt x="62871" y="15709"/>
                </a:lnTo>
                <a:lnTo>
                  <a:pt x="62676" y="15709"/>
                </a:lnTo>
                <a:lnTo>
                  <a:pt x="62676" y="15709"/>
                </a:lnTo>
                <a:lnTo>
                  <a:pt x="62676" y="15272"/>
                </a:lnTo>
                <a:lnTo>
                  <a:pt x="62676" y="15272"/>
                </a:lnTo>
                <a:lnTo>
                  <a:pt x="62676" y="15272"/>
                </a:lnTo>
                <a:lnTo>
                  <a:pt x="62676" y="15272"/>
                </a:lnTo>
                <a:lnTo>
                  <a:pt x="62481" y="15272"/>
                </a:lnTo>
                <a:lnTo>
                  <a:pt x="62481" y="15272"/>
                </a:lnTo>
                <a:lnTo>
                  <a:pt x="62481" y="15272"/>
                </a:lnTo>
                <a:lnTo>
                  <a:pt x="62481" y="15272"/>
                </a:lnTo>
                <a:lnTo>
                  <a:pt x="62481" y="15272"/>
                </a:lnTo>
                <a:lnTo>
                  <a:pt x="62481" y="14836"/>
                </a:lnTo>
                <a:lnTo>
                  <a:pt x="62481" y="14836"/>
                </a:lnTo>
                <a:lnTo>
                  <a:pt x="62189" y="14836"/>
                </a:lnTo>
                <a:lnTo>
                  <a:pt x="62189" y="14836"/>
                </a:lnTo>
                <a:lnTo>
                  <a:pt x="62189" y="14400"/>
                </a:lnTo>
                <a:lnTo>
                  <a:pt x="62189" y="14400"/>
                </a:lnTo>
                <a:lnTo>
                  <a:pt x="62481" y="14400"/>
                </a:lnTo>
                <a:lnTo>
                  <a:pt x="62481" y="14400"/>
                </a:lnTo>
                <a:lnTo>
                  <a:pt x="62481" y="13745"/>
                </a:lnTo>
                <a:lnTo>
                  <a:pt x="62481" y="13745"/>
                </a:lnTo>
                <a:lnTo>
                  <a:pt x="62481" y="13745"/>
                </a:lnTo>
                <a:lnTo>
                  <a:pt x="62676" y="13745"/>
                </a:lnTo>
                <a:lnTo>
                  <a:pt x="62676" y="13745"/>
                </a:lnTo>
                <a:lnTo>
                  <a:pt x="62676" y="13745"/>
                </a:lnTo>
                <a:lnTo>
                  <a:pt x="62676" y="13745"/>
                </a:lnTo>
                <a:lnTo>
                  <a:pt x="62676" y="13745"/>
                </a:lnTo>
                <a:lnTo>
                  <a:pt x="62676" y="13745"/>
                </a:lnTo>
                <a:lnTo>
                  <a:pt x="62676" y="13745"/>
                </a:lnTo>
                <a:lnTo>
                  <a:pt x="62676" y="13309"/>
                </a:lnTo>
                <a:lnTo>
                  <a:pt x="62676" y="13309"/>
                </a:lnTo>
                <a:lnTo>
                  <a:pt x="62676" y="13309"/>
                </a:lnTo>
                <a:lnTo>
                  <a:pt x="62871" y="13309"/>
                </a:lnTo>
                <a:lnTo>
                  <a:pt x="62871" y="13309"/>
                </a:lnTo>
                <a:lnTo>
                  <a:pt x="62871" y="13309"/>
                </a:lnTo>
                <a:lnTo>
                  <a:pt x="62871" y="13309"/>
                </a:lnTo>
                <a:lnTo>
                  <a:pt x="62676" y="13309"/>
                </a:lnTo>
                <a:lnTo>
                  <a:pt x="62676" y="13309"/>
                </a:lnTo>
                <a:lnTo>
                  <a:pt x="62676" y="12872"/>
                </a:lnTo>
                <a:lnTo>
                  <a:pt x="62676" y="12872"/>
                </a:lnTo>
                <a:lnTo>
                  <a:pt x="62676" y="12872"/>
                </a:lnTo>
                <a:lnTo>
                  <a:pt x="62676" y="12872"/>
                </a:lnTo>
                <a:lnTo>
                  <a:pt x="62481" y="12872"/>
                </a:lnTo>
                <a:lnTo>
                  <a:pt x="62481" y="12872"/>
                </a:lnTo>
                <a:lnTo>
                  <a:pt x="62481" y="12872"/>
                </a:lnTo>
                <a:lnTo>
                  <a:pt x="62481" y="12872"/>
                </a:lnTo>
                <a:lnTo>
                  <a:pt x="62189" y="12872"/>
                </a:lnTo>
                <a:lnTo>
                  <a:pt x="62189" y="12436"/>
                </a:lnTo>
                <a:lnTo>
                  <a:pt x="62189" y="12436"/>
                </a:lnTo>
                <a:lnTo>
                  <a:pt x="62189" y="12436"/>
                </a:lnTo>
                <a:lnTo>
                  <a:pt x="62189" y="12436"/>
                </a:lnTo>
                <a:lnTo>
                  <a:pt x="62189" y="12436"/>
                </a:lnTo>
                <a:lnTo>
                  <a:pt x="62189" y="12000"/>
                </a:lnTo>
                <a:lnTo>
                  <a:pt x="62481" y="12000"/>
                </a:lnTo>
                <a:lnTo>
                  <a:pt x="62481" y="12000"/>
                </a:lnTo>
                <a:lnTo>
                  <a:pt x="62481" y="12000"/>
                </a:lnTo>
                <a:lnTo>
                  <a:pt x="62481" y="12000"/>
                </a:lnTo>
                <a:lnTo>
                  <a:pt x="62481" y="11345"/>
                </a:lnTo>
                <a:lnTo>
                  <a:pt x="62481" y="11345"/>
                </a:lnTo>
                <a:lnTo>
                  <a:pt x="62481" y="11345"/>
                </a:lnTo>
                <a:lnTo>
                  <a:pt x="62481" y="11345"/>
                </a:lnTo>
                <a:lnTo>
                  <a:pt x="62481" y="11345"/>
                </a:lnTo>
                <a:lnTo>
                  <a:pt x="62481" y="11345"/>
                </a:lnTo>
                <a:lnTo>
                  <a:pt x="62481" y="10909"/>
                </a:lnTo>
                <a:lnTo>
                  <a:pt x="62481" y="10909"/>
                </a:lnTo>
                <a:lnTo>
                  <a:pt x="62481" y="10909"/>
                </a:lnTo>
                <a:lnTo>
                  <a:pt x="62481" y="10909"/>
                </a:lnTo>
                <a:lnTo>
                  <a:pt x="62189" y="10909"/>
                </a:lnTo>
                <a:lnTo>
                  <a:pt x="62189" y="10909"/>
                </a:lnTo>
                <a:lnTo>
                  <a:pt x="62189" y="10909"/>
                </a:lnTo>
                <a:lnTo>
                  <a:pt x="62189" y="10909"/>
                </a:lnTo>
                <a:lnTo>
                  <a:pt x="62189" y="10472"/>
                </a:lnTo>
                <a:lnTo>
                  <a:pt x="62189" y="10472"/>
                </a:lnTo>
                <a:lnTo>
                  <a:pt x="62189" y="10472"/>
                </a:lnTo>
                <a:lnTo>
                  <a:pt x="62189" y="10472"/>
                </a:lnTo>
                <a:lnTo>
                  <a:pt x="62189" y="10472"/>
                </a:lnTo>
                <a:lnTo>
                  <a:pt x="62481" y="10472"/>
                </a:lnTo>
                <a:lnTo>
                  <a:pt x="62481" y="10472"/>
                </a:lnTo>
                <a:lnTo>
                  <a:pt x="62481" y="10472"/>
                </a:lnTo>
                <a:lnTo>
                  <a:pt x="62676" y="10472"/>
                </a:lnTo>
                <a:lnTo>
                  <a:pt x="62676" y="10472"/>
                </a:lnTo>
                <a:lnTo>
                  <a:pt x="62676" y="10472"/>
                </a:lnTo>
                <a:lnTo>
                  <a:pt x="62676" y="10472"/>
                </a:lnTo>
                <a:lnTo>
                  <a:pt x="62676" y="10472"/>
                </a:lnTo>
                <a:lnTo>
                  <a:pt x="62871" y="10472"/>
                </a:lnTo>
                <a:lnTo>
                  <a:pt x="62871" y="10472"/>
                </a:lnTo>
                <a:lnTo>
                  <a:pt x="62871" y="10472"/>
                </a:lnTo>
                <a:lnTo>
                  <a:pt x="62871" y="10472"/>
                </a:lnTo>
                <a:lnTo>
                  <a:pt x="62871" y="10472"/>
                </a:lnTo>
                <a:lnTo>
                  <a:pt x="62871" y="10472"/>
                </a:lnTo>
                <a:lnTo>
                  <a:pt x="63065" y="10472"/>
                </a:lnTo>
                <a:lnTo>
                  <a:pt x="63065" y="10036"/>
                </a:lnTo>
                <a:lnTo>
                  <a:pt x="63065" y="10036"/>
                </a:lnTo>
                <a:lnTo>
                  <a:pt x="63065" y="10036"/>
                </a:lnTo>
                <a:lnTo>
                  <a:pt x="63065" y="10472"/>
                </a:lnTo>
                <a:lnTo>
                  <a:pt x="63260" y="10472"/>
                </a:lnTo>
                <a:lnTo>
                  <a:pt x="63260" y="10472"/>
                </a:lnTo>
                <a:lnTo>
                  <a:pt x="63260" y="10472"/>
                </a:lnTo>
                <a:lnTo>
                  <a:pt x="63260" y="10472"/>
                </a:lnTo>
                <a:lnTo>
                  <a:pt x="63260" y="10472"/>
                </a:lnTo>
                <a:lnTo>
                  <a:pt x="63454" y="10472"/>
                </a:lnTo>
                <a:lnTo>
                  <a:pt x="63454" y="10472"/>
                </a:lnTo>
                <a:lnTo>
                  <a:pt x="63454" y="10472"/>
                </a:lnTo>
                <a:lnTo>
                  <a:pt x="63454" y="10472"/>
                </a:lnTo>
                <a:lnTo>
                  <a:pt x="63454" y="10472"/>
                </a:lnTo>
                <a:lnTo>
                  <a:pt x="63454" y="10472"/>
                </a:lnTo>
                <a:lnTo>
                  <a:pt x="63746" y="10472"/>
                </a:lnTo>
                <a:lnTo>
                  <a:pt x="63746" y="10472"/>
                </a:lnTo>
                <a:lnTo>
                  <a:pt x="63746" y="10472"/>
                </a:lnTo>
                <a:lnTo>
                  <a:pt x="63746" y="10472"/>
                </a:lnTo>
                <a:lnTo>
                  <a:pt x="63746" y="10472"/>
                </a:lnTo>
                <a:lnTo>
                  <a:pt x="63746" y="10036"/>
                </a:lnTo>
                <a:lnTo>
                  <a:pt x="63746" y="10036"/>
                </a:lnTo>
                <a:lnTo>
                  <a:pt x="63746" y="10036"/>
                </a:lnTo>
                <a:lnTo>
                  <a:pt x="63454" y="10036"/>
                </a:lnTo>
                <a:lnTo>
                  <a:pt x="63454" y="10036"/>
                </a:lnTo>
                <a:lnTo>
                  <a:pt x="63454" y="10036"/>
                </a:lnTo>
                <a:lnTo>
                  <a:pt x="63454" y="10036"/>
                </a:lnTo>
                <a:lnTo>
                  <a:pt x="63454" y="10036"/>
                </a:lnTo>
                <a:lnTo>
                  <a:pt x="63454" y="10036"/>
                </a:lnTo>
                <a:lnTo>
                  <a:pt x="63260" y="10036"/>
                </a:lnTo>
                <a:lnTo>
                  <a:pt x="63260" y="10036"/>
                </a:lnTo>
                <a:lnTo>
                  <a:pt x="63260" y="10036"/>
                </a:lnTo>
                <a:lnTo>
                  <a:pt x="63260" y="10036"/>
                </a:lnTo>
                <a:lnTo>
                  <a:pt x="63260" y="9600"/>
                </a:lnTo>
                <a:lnTo>
                  <a:pt x="63260" y="9600"/>
                </a:lnTo>
                <a:lnTo>
                  <a:pt x="63260" y="9600"/>
                </a:lnTo>
                <a:lnTo>
                  <a:pt x="63260" y="9600"/>
                </a:lnTo>
                <a:lnTo>
                  <a:pt x="63260" y="9600"/>
                </a:lnTo>
                <a:lnTo>
                  <a:pt x="63454" y="9600"/>
                </a:lnTo>
                <a:lnTo>
                  <a:pt x="63454" y="9600"/>
                </a:lnTo>
                <a:lnTo>
                  <a:pt x="63454" y="9600"/>
                </a:lnTo>
                <a:lnTo>
                  <a:pt x="63454" y="9600"/>
                </a:lnTo>
                <a:lnTo>
                  <a:pt x="63454" y="8945"/>
                </a:lnTo>
                <a:lnTo>
                  <a:pt x="63746" y="8945"/>
                </a:lnTo>
                <a:lnTo>
                  <a:pt x="63746" y="8945"/>
                </a:lnTo>
                <a:lnTo>
                  <a:pt x="63746" y="8945"/>
                </a:lnTo>
                <a:lnTo>
                  <a:pt x="63746" y="8945"/>
                </a:lnTo>
                <a:lnTo>
                  <a:pt x="63941" y="8945"/>
                </a:lnTo>
                <a:lnTo>
                  <a:pt x="63941" y="8945"/>
                </a:lnTo>
                <a:lnTo>
                  <a:pt x="63941" y="8945"/>
                </a:lnTo>
                <a:lnTo>
                  <a:pt x="63941" y="8509"/>
                </a:lnTo>
                <a:lnTo>
                  <a:pt x="63941" y="8509"/>
                </a:lnTo>
                <a:lnTo>
                  <a:pt x="63941" y="8509"/>
                </a:lnTo>
                <a:lnTo>
                  <a:pt x="63941" y="8509"/>
                </a:lnTo>
                <a:lnTo>
                  <a:pt x="64136" y="8509"/>
                </a:lnTo>
                <a:lnTo>
                  <a:pt x="64136" y="8509"/>
                </a:lnTo>
                <a:lnTo>
                  <a:pt x="64136" y="8509"/>
                </a:lnTo>
                <a:lnTo>
                  <a:pt x="64136" y="8509"/>
                </a:lnTo>
                <a:lnTo>
                  <a:pt x="64136" y="8509"/>
                </a:lnTo>
                <a:lnTo>
                  <a:pt x="64136" y="8072"/>
                </a:lnTo>
                <a:lnTo>
                  <a:pt x="64136" y="8072"/>
                </a:lnTo>
                <a:lnTo>
                  <a:pt x="64136" y="8072"/>
                </a:lnTo>
                <a:lnTo>
                  <a:pt x="64136" y="8072"/>
                </a:lnTo>
                <a:lnTo>
                  <a:pt x="64136" y="8072"/>
                </a:lnTo>
                <a:lnTo>
                  <a:pt x="64136" y="7636"/>
                </a:lnTo>
                <a:lnTo>
                  <a:pt x="64330" y="7636"/>
                </a:lnTo>
                <a:lnTo>
                  <a:pt x="64330" y="7636"/>
                </a:lnTo>
                <a:lnTo>
                  <a:pt x="64330" y="7636"/>
                </a:lnTo>
                <a:lnTo>
                  <a:pt x="64136" y="7636"/>
                </a:lnTo>
                <a:lnTo>
                  <a:pt x="64136" y="7200"/>
                </a:lnTo>
                <a:lnTo>
                  <a:pt x="64136" y="7200"/>
                </a:lnTo>
                <a:lnTo>
                  <a:pt x="64136" y="7200"/>
                </a:lnTo>
                <a:lnTo>
                  <a:pt x="64136" y="6545"/>
                </a:lnTo>
                <a:lnTo>
                  <a:pt x="64330" y="6545"/>
                </a:lnTo>
                <a:lnTo>
                  <a:pt x="64330" y="6545"/>
                </a:lnTo>
                <a:lnTo>
                  <a:pt x="64136" y="6545"/>
                </a:lnTo>
                <a:lnTo>
                  <a:pt x="64136" y="6545"/>
                </a:lnTo>
                <a:lnTo>
                  <a:pt x="64136" y="6545"/>
                </a:lnTo>
                <a:lnTo>
                  <a:pt x="64136" y="6109"/>
                </a:lnTo>
                <a:lnTo>
                  <a:pt x="64136" y="6109"/>
                </a:lnTo>
                <a:lnTo>
                  <a:pt x="64136" y="6109"/>
                </a:lnTo>
                <a:lnTo>
                  <a:pt x="64136" y="6109"/>
                </a:lnTo>
                <a:lnTo>
                  <a:pt x="64136" y="6109"/>
                </a:lnTo>
                <a:lnTo>
                  <a:pt x="64136" y="6109"/>
                </a:lnTo>
                <a:lnTo>
                  <a:pt x="64136" y="6109"/>
                </a:lnTo>
                <a:lnTo>
                  <a:pt x="63941" y="6109"/>
                </a:lnTo>
                <a:lnTo>
                  <a:pt x="63941" y="5672"/>
                </a:lnTo>
                <a:lnTo>
                  <a:pt x="63941" y="5672"/>
                </a:lnTo>
                <a:lnTo>
                  <a:pt x="63941" y="5672"/>
                </a:lnTo>
                <a:lnTo>
                  <a:pt x="63941" y="5672"/>
                </a:lnTo>
                <a:lnTo>
                  <a:pt x="63941" y="5672"/>
                </a:lnTo>
                <a:lnTo>
                  <a:pt x="63941" y="5672"/>
                </a:lnTo>
                <a:lnTo>
                  <a:pt x="63746" y="5672"/>
                </a:lnTo>
                <a:lnTo>
                  <a:pt x="63746" y="5672"/>
                </a:lnTo>
                <a:lnTo>
                  <a:pt x="63746" y="5672"/>
                </a:lnTo>
                <a:lnTo>
                  <a:pt x="63746" y="5672"/>
                </a:lnTo>
                <a:lnTo>
                  <a:pt x="63746" y="5236"/>
                </a:lnTo>
                <a:lnTo>
                  <a:pt x="63454" y="5236"/>
                </a:lnTo>
                <a:lnTo>
                  <a:pt x="63454" y="5236"/>
                </a:lnTo>
                <a:lnTo>
                  <a:pt x="63454" y="5236"/>
                </a:lnTo>
                <a:lnTo>
                  <a:pt x="63454" y="5236"/>
                </a:lnTo>
                <a:lnTo>
                  <a:pt x="63454" y="5236"/>
                </a:lnTo>
                <a:lnTo>
                  <a:pt x="63260" y="5236"/>
                </a:lnTo>
                <a:lnTo>
                  <a:pt x="63260" y="5236"/>
                </a:lnTo>
                <a:lnTo>
                  <a:pt x="63260" y="5236"/>
                </a:lnTo>
                <a:lnTo>
                  <a:pt x="63260" y="4800"/>
                </a:lnTo>
                <a:lnTo>
                  <a:pt x="63260" y="4800"/>
                </a:lnTo>
                <a:lnTo>
                  <a:pt x="63260" y="4800"/>
                </a:lnTo>
                <a:lnTo>
                  <a:pt x="63260" y="4800"/>
                </a:lnTo>
                <a:lnTo>
                  <a:pt x="63260" y="4145"/>
                </a:lnTo>
                <a:lnTo>
                  <a:pt x="63260" y="4145"/>
                </a:lnTo>
                <a:lnTo>
                  <a:pt x="63454" y="4145"/>
                </a:lnTo>
                <a:lnTo>
                  <a:pt x="63454" y="4145"/>
                </a:lnTo>
                <a:lnTo>
                  <a:pt x="63260" y="4145"/>
                </a:lnTo>
                <a:lnTo>
                  <a:pt x="63260" y="4145"/>
                </a:lnTo>
                <a:lnTo>
                  <a:pt x="63260" y="4145"/>
                </a:lnTo>
                <a:lnTo>
                  <a:pt x="63260" y="3709"/>
                </a:lnTo>
                <a:lnTo>
                  <a:pt x="63260" y="3709"/>
                </a:lnTo>
                <a:lnTo>
                  <a:pt x="63260" y="3709"/>
                </a:lnTo>
                <a:lnTo>
                  <a:pt x="63260" y="3709"/>
                </a:lnTo>
                <a:lnTo>
                  <a:pt x="63454" y="3709"/>
                </a:lnTo>
                <a:lnTo>
                  <a:pt x="63454" y="3709"/>
                </a:lnTo>
                <a:lnTo>
                  <a:pt x="63454" y="3709"/>
                </a:lnTo>
                <a:lnTo>
                  <a:pt x="63454" y="3709"/>
                </a:lnTo>
                <a:lnTo>
                  <a:pt x="63746" y="3709"/>
                </a:lnTo>
                <a:lnTo>
                  <a:pt x="63746" y="3709"/>
                </a:lnTo>
                <a:lnTo>
                  <a:pt x="63746" y="3272"/>
                </a:lnTo>
                <a:lnTo>
                  <a:pt x="63746" y="3272"/>
                </a:lnTo>
                <a:lnTo>
                  <a:pt x="63454" y="3272"/>
                </a:lnTo>
                <a:lnTo>
                  <a:pt x="63454" y="3272"/>
                </a:lnTo>
                <a:lnTo>
                  <a:pt x="63454" y="3272"/>
                </a:lnTo>
                <a:lnTo>
                  <a:pt x="63454" y="2836"/>
                </a:lnTo>
                <a:lnTo>
                  <a:pt x="63454" y="2836"/>
                </a:lnTo>
                <a:lnTo>
                  <a:pt x="63454" y="2836"/>
                </a:lnTo>
                <a:lnTo>
                  <a:pt x="63454" y="2836"/>
                </a:lnTo>
                <a:lnTo>
                  <a:pt x="63454" y="2836"/>
                </a:lnTo>
                <a:lnTo>
                  <a:pt x="63454" y="2400"/>
                </a:lnTo>
                <a:lnTo>
                  <a:pt x="63454" y="2400"/>
                </a:lnTo>
                <a:lnTo>
                  <a:pt x="63454" y="2400"/>
                </a:lnTo>
                <a:lnTo>
                  <a:pt x="63454" y="2400"/>
                </a:lnTo>
                <a:lnTo>
                  <a:pt x="63454" y="2400"/>
                </a:lnTo>
                <a:lnTo>
                  <a:pt x="63454" y="1745"/>
                </a:lnTo>
                <a:lnTo>
                  <a:pt x="63454" y="1745"/>
                </a:lnTo>
                <a:lnTo>
                  <a:pt x="63454" y="1745"/>
                </a:lnTo>
                <a:lnTo>
                  <a:pt x="63454" y="1745"/>
                </a:lnTo>
                <a:lnTo>
                  <a:pt x="63454" y="1745"/>
                </a:lnTo>
                <a:lnTo>
                  <a:pt x="63454" y="1309"/>
                </a:lnTo>
                <a:lnTo>
                  <a:pt x="63454" y="1309"/>
                </a:lnTo>
                <a:lnTo>
                  <a:pt x="63746" y="1309"/>
                </a:lnTo>
                <a:lnTo>
                  <a:pt x="63746" y="1309"/>
                </a:lnTo>
                <a:lnTo>
                  <a:pt x="63746" y="1309"/>
                </a:lnTo>
                <a:lnTo>
                  <a:pt x="63746" y="1309"/>
                </a:lnTo>
                <a:lnTo>
                  <a:pt x="63941" y="1309"/>
                </a:lnTo>
                <a:lnTo>
                  <a:pt x="63941" y="1309"/>
                </a:lnTo>
                <a:lnTo>
                  <a:pt x="63941" y="1309"/>
                </a:lnTo>
                <a:lnTo>
                  <a:pt x="63941" y="1309"/>
                </a:lnTo>
                <a:lnTo>
                  <a:pt x="64136" y="1309"/>
                </a:lnTo>
                <a:lnTo>
                  <a:pt x="64136" y="1309"/>
                </a:lnTo>
                <a:lnTo>
                  <a:pt x="64136" y="1309"/>
                </a:lnTo>
                <a:lnTo>
                  <a:pt x="64136" y="1309"/>
                </a:lnTo>
                <a:lnTo>
                  <a:pt x="64330" y="1309"/>
                </a:lnTo>
                <a:lnTo>
                  <a:pt x="64330" y="1309"/>
                </a:lnTo>
                <a:lnTo>
                  <a:pt x="64330" y="1309"/>
                </a:lnTo>
                <a:lnTo>
                  <a:pt x="64330" y="1309"/>
                </a:lnTo>
                <a:lnTo>
                  <a:pt x="64330" y="1309"/>
                </a:lnTo>
                <a:lnTo>
                  <a:pt x="64330" y="1309"/>
                </a:lnTo>
                <a:lnTo>
                  <a:pt x="64136" y="1309"/>
                </a:lnTo>
                <a:lnTo>
                  <a:pt x="64136" y="1309"/>
                </a:lnTo>
                <a:lnTo>
                  <a:pt x="64136" y="872"/>
                </a:lnTo>
                <a:lnTo>
                  <a:pt x="64136" y="872"/>
                </a:lnTo>
                <a:lnTo>
                  <a:pt x="64136" y="872"/>
                </a:lnTo>
                <a:lnTo>
                  <a:pt x="64136" y="872"/>
                </a:lnTo>
                <a:lnTo>
                  <a:pt x="63941" y="872"/>
                </a:lnTo>
                <a:lnTo>
                  <a:pt x="63941" y="872"/>
                </a:lnTo>
                <a:lnTo>
                  <a:pt x="64136" y="872"/>
                </a:lnTo>
                <a:lnTo>
                  <a:pt x="64136" y="436"/>
                </a:lnTo>
                <a:lnTo>
                  <a:pt x="64136" y="436"/>
                </a:lnTo>
                <a:lnTo>
                  <a:pt x="64136" y="436"/>
                </a:lnTo>
                <a:lnTo>
                  <a:pt x="64136" y="436"/>
                </a:lnTo>
                <a:lnTo>
                  <a:pt x="64136" y="436"/>
                </a:lnTo>
                <a:lnTo>
                  <a:pt x="64330" y="436"/>
                </a:lnTo>
                <a:lnTo>
                  <a:pt x="64330" y="436"/>
                </a:lnTo>
                <a:lnTo>
                  <a:pt x="64330" y="436"/>
                </a:lnTo>
                <a:lnTo>
                  <a:pt x="64330" y="436"/>
                </a:lnTo>
                <a:lnTo>
                  <a:pt x="64525" y="436"/>
                </a:lnTo>
                <a:lnTo>
                  <a:pt x="64525" y="436"/>
                </a:lnTo>
                <a:lnTo>
                  <a:pt x="64525" y="436"/>
                </a:lnTo>
                <a:lnTo>
                  <a:pt x="64525" y="436"/>
                </a:lnTo>
                <a:lnTo>
                  <a:pt x="64817" y="436"/>
                </a:lnTo>
                <a:lnTo>
                  <a:pt x="64817" y="436"/>
                </a:lnTo>
                <a:lnTo>
                  <a:pt x="64817" y="436"/>
                </a:lnTo>
                <a:lnTo>
                  <a:pt x="64817" y="436"/>
                </a:lnTo>
                <a:lnTo>
                  <a:pt x="64817" y="436"/>
                </a:lnTo>
                <a:lnTo>
                  <a:pt x="65012" y="436"/>
                </a:lnTo>
                <a:lnTo>
                  <a:pt x="65012" y="436"/>
                </a:lnTo>
                <a:lnTo>
                  <a:pt x="65012" y="436"/>
                </a:lnTo>
                <a:lnTo>
                  <a:pt x="65206" y="436"/>
                </a:lnTo>
                <a:lnTo>
                  <a:pt x="65206" y="436"/>
                </a:lnTo>
                <a:lnTo>
                  <a:pt x="65206" y="436"/>
                </a:lnTo>
                <a:lnTo>
                  <a:pt x="65206" y="436"/>
                </a:lnTo>
                <a:lnTo>
                  <a:pt x="65206" y="0"/>
                </a:lnTo>
                <a:lnTo>
                  <a:pt x="65401" y="0"/>
                </a:lnTo>
                <a:lnTo>
                  <a:pt x="65401" y="0"/>
                </a:lnTo>
                <a:lnTo>
                  <a:pt x="65401" y="0"/>
                </a:lnTo>
                <a:lnTo>
                  <a:pt x="65401" y="0"/>
                </a:lnTo>
                <a:lnTo>
                  <a:pt x="65596" y="0"/>
                </a:lnTo>
                <a:lnTo>
                  <a:pt x="65596" y="0"/>
                </a:lnTo>
                <a:lnTo>
                  <a:pt x="65596" y="0"/>
                </a:lnTo>
                <a:lnTo>
                  <a:pt x="65888" y="0"/>
                </a:lnTo>
                <a:lnTo>
                  <a:pt x="65888" y="0"/>
                </a:lnTo>
                <a:lnTo>
                  <a:pt x="65888" y="0"/>
                </a:lnTo>
                <a:lnTo>
                  <a:pt x="65888" y="0"/>
                </a:lnTo>
                <a:lnTo>
                  <a:pt x="66082" y="0"/>
                </a:lnTo>
                <a:lnTo>
                  <a:pt x="66082" y="0"/>
                </a:lnTo>
                <a:lnTo>
                  <a:pt x="66082" y="0"/>
                </a:lnTo>
                <a:lnTo>
                  <a:pt x="66082" y="0"/>
                </a:lnTo>
                <a:lnTo>
                  <a:pt x="66277" y="0"/>
                </a:lnTo>
                <a:lnTo>
                  <a:pt x="66277" y="0"/>
                </a:lnTo>
                <a:lnTo>
                  <a:pt x="66277" y="0"/>
                </a:lnTo>
                <a:lnTo>
                  <a:pt x="66277" y="0"/>
                </a:lnTo>
                <a:lnTo>
                  <a:pt x="66472" y="0"/>
                </a:lnTo>
                <a:lnTo>
                  <a:pt x="66472" y="0"/>
                </a:lnTo>
                <a:lnTo>
                  <a:pt x="66472" y="0"/>
                </a:lnTo>
                <a:lnTo>
                  <a:pt x="66472" y="0"/>
                </a:lnTo>
                <a:lnTo>
                  <a:pt x="66666" y="0"/>
                </a:lnTo>
                <a:lnTo>
                  <a:pt x="66666" y="0"/>
                </a:lnTo>
                <a:lnTo>
                  <a:pt x="66666" y="0"/>
                </a:lnTo>
                <a:lnTo>
                  <a:pt x="66666" y="0"/>
                </a:lnTo>
                <a:lnTo>
                  <a:pt x="66958" y="0"/>
                </a:lnTo>
                <a:lnTo>
                  <a:pt x="66958" y="0"/>
                </a:lnTo>
                <a:lnTo>
                  <a:pt x="66958" y="0"/>
                </a:lnTo>
                <a:lnTo>
                  <a:pt x="67153" y="0"/>
                </a:lnTo>
                <a:lnTo>
                  <a:pt x="67153" y="0"/>
                </a:lnTo>
                <a:lnTo>
                  <a:pt x="67153" y="0"/>
                </a:lnTo>
                <a:lnTo>
                  <a:pt x="67153" y="0"/>
                </a:lnTo>
                <a:lnTo>
                  <a:pt x="67347" y="0"/>
                </a:lnTo>
                <a:lnTo>
                  <a:pt x="67347" y="0"/>
                </a:lnTo>
                <a:lnTo>
                  <a:pt x="67347" y="0"/>
                </a:lnTo>
                <a:lnTo>
                  <a:pt x="67347" y="0"/>
                </a:lnTo>
                <a:lnTo>
                  <a:pt x="67542" y="0"/>
                </a:lnTo>
                <a:lnTo>
                  <a:pt x="67542" y="0"/>
                </a:lnTo>
                <a:lnTo>
                  <a:pt x="67542" y="0"/>
                </a:lnTo>
                <a:lnTo>
                  <a:pt x="67542" y="0"/>
                </a:lnTo>
                <a:lnTo>
                  <a:pt x="67737" y="0"/>
                </a:lnTo>
                <a:lnTo>
                  <a:pt x="67737" y="0"/>
                </a:lnTo>
                <a:lnTo>
                  <a:pt x="67737" y="436"/>
                </a:lnTo>
                <a:lnTo>
                  <a:pt x="67737" y="436"/>
                </a:lnTo>
                <a:lnTo>
                  <a:pt x="67737" y="436"/>
                </a:lnTo>
                <a:lnTo>
                  <a:pt x="67737" y="0"/>
                </a:lnTo>
                <a:lnTo>
                  <a:pt x="68029" y="0"/>
                </a:lnTo>
                <a:lnTo>
                  <a:pt x="68029" y="0"/>
                </a:lnTo>
                <a:lnTo>
                  <a:pt x="68029" y="436"/>
                </a:lnTo>
                <a:lnTo>
                  <a:pt x="68029" y="436"/>
                </a:lnTo>
                <a:lnTo>
                  <a:pt x="68223" y="436"/>
                </a:lnTo>
                <a:lnTo>
                  <a:pt x="68223" y="436"/>
                </a:lnTo>
                <a:lnTo>
                  <a:pt x="68223" y="436"/>
                </a:lnTo>
                <a:lnTo>
                  <a:pt x="68223" y="436"/>
                </a:lnTo>
                <a:lnTo>
                  <a:pt x="68223" y="436"/>
                </a:lnTo>
                <a:lnTo>
                  <a:pt x="68418" y="436"/>
                </a:lnTo>
                <a:lnTo>
                  <a:pt x="68418" y="436"/>
                </a:lnTo>
                <a:lnTo>
                  <a:pt x="68418" y="436"/>
                </a:lnTo>
                <a:lnTo>
                  <a:pt x="68418" y="436"/>
                </a:lnTo>
                <a:lnTo>
                  <a:pt x="68418" y="872"/>
                </a:lnTo>
                <a:lnTo>
                  <a:pt x="68418" y="872"/>
                </a:lnTo>
                <a:lnTo>
                  <a:pt x="68418" y="436"/>
                </a:lnTo>
                <a:lnTo>
                  <a:pt x="68418" y="436"/>
                </a:lnTo>
                <a:lnTo>
                  <a:pt x="68613" y="436"/>
                </a:lnTo>
                <a:lnTo>
                  <a:pt x="68613" y="436"/>
                </a:lnTo>
                <a:lnTo>
                  <a:pt x="68613" y="436"/>
                </a:lnTo>
                <a:lnTo>
                  <a:pt x="68613" y="436"/>
                </a:lnTo>
                <a:lnTo>
                  <a:pt x="68807" y="436"/>
                </a:lnTo>
                <a:lnTo>
                  <a:pt x="68807" y="436"/>
                </a:lnTo>
                <a:lnTo>
                  <a:pt x="68807" y="436"/>
                </a:lnTo>
                <a:lnTo>
                  <a:pt x="68807" y="436"/>
                </a:lnTo>
                <a:lnTo>
                  <a:pt x="69099" y="436"/>
                </a:lnTo>
                <a:lnTo>
                  <a:pt x="69099" y="436"/>
                </a:lnTo>
                <a:lnTo>
                  <a:pt x="69099" y="436"/>
                </a:lnTo>
                <a:lnTo>
                  <a:pt x="69099" y="436"/>
                </a:lnTo>
                <a:lnTo>
                  <a:pt x="69294" y="436"/>
                </a:lnTo>
                <a:lnTo>
                  <a:pt x="69294" y="436"/>
                </a:lnTo>
                <a:lnTo>
                  <a:pt x="69294" y="436"/>
                </a:lnTo>
                <a:lnTo>
                  <a:pt x="69294" y="436"/>
                </a:lnTo>
                <a:lnTo>
                  <a:pt x="69489" y="436"/>
                </a:lnTo>
                <a:lnTo>
                  <a:pt x="69489" y="436"/>
                </a:lnTo>
                <a:lnTo>
                  <a:pt x="69489" y="436"/>
                </a:lnTo>
                <a:lnTo>
                  <a:pt x="69489" y="436"/>
                </a:lnTo>
                <a:lnTo>
                  <a:pt x="69489" y="436"/>
                </a:lnTo>
                <a:lnTo>
                  <a:pt x="69683" y="436"/>
                </a:lnTo>
                <a:lnTo>
                  <a:pt x="69683" y="436"/>
                </a:lnTo>
                <a:lnTo>
                  <a:pt x="69683" y="436"/>
                </a:lnTo>
                <a:lnTo>
                  <a:pt x="69683" y="436"/>
                </a:lnTo>
                <a:lnTo>
                  <a:pt x="69878" y="436"/>
                </a:lnTo>
                <a:lnTo>
                  <a:pt x="69878" y="436"/>
                </a:lnTo>
                <a:lnTo>
                  <a:pt x="69878" y="436"/>
                </a:lnTo>
                <a:lnTo>
                  <a:pt x="70170" y="436"/>
                </a:lnTo>
                <a:lnTo>
                  <a:pt x="70170" y="436"/>
                </a:lnTo>
                <a:lnTo>
                  <a:pt x="70170" y="436"/>
                </a:lnTo>
                <a:lnTo>
                  <a:pt x="70170" y="436"/>
                </a:lnTo>
                <a:lnTo>
                  <a:pt x="70170" y="436"/>
                </a:lnTo>
                <a:lnTo>
                  <a:pt x="70364" y="436"/>
                </a:lnTo>
                <a:lnTo>
                  <a:pt x="70364" y="436"/>
                </a:lnTo>
                <a:lnTo>
                  <a:pt x="70364" y="436"/>
                </a:lnTo>
                <a:lnTo>
                  <a:pt x="70364" y="436"/>
                </a:lnTo>
                <a:lnTo>
                  <a:pt x="70559" y="436"/>
                </a:lnTo>
                <a:lnTo>
                  <a:pt x="70559" y="436"/>
                </a:lnTo>
                <a:lnTo>
                  <a:pt x="70559" y="436"/>
                </a:lnTo>
                <a:lnTo>
                  <a:pt x="70754" y="436"/>
                </a:lnTo>
                <a:lnTo>
                  <a:pt x="70754" y="436"/>
                </a:lnTo>
                <a:lnTo>
                  <a:pt x="70754" y="436"/>
                </a:lnTo>
                <a:lnTo>
                  <a:pt x="70754" y="872"/>
                </a:lnTo>
                <a:lnTo>
                  <a:pt x="70754" y="872"/>
                </a:lnTo>
                <a:lnTo>
                  <a:pt x="70948" y="872"/>
                </a:lnTo>
                <a:lnTo>
                  <a:pt x="70948" y="872"/>
                </a:lnTo>
                <a:lnTo>
                  <a:pt x="70948" y="872"/>
                </a:lnTo>
                <a:lnTo>
                  <a:pt x="70948" y="872"/>
                </a:lnTo>
                <a:lnTo>
                  <a:pt x="71240" y="872"/>
                </a:lnTo>
                <a:lnTo>
                  <a:pt x="71240" y="872"/>
                </a:lnTo>
                <a:lnTo>
                  <a:pt x="71240" y="872"/>
                </a:lnTo>
                <a:lnTo>
                  <a:pt x="71435" y="872"/>
                </a:lnTo>
                <a:lnTo>
                  <a:pt x="71435" y="872"/>
                </a:lnTo>
                <a:lnTo>
                  <a:pt x="71435" y="872"/>
                </a:lnTo>
                <a:lnTo>
                  <a:pt x="71435" y="872"/>
                </a:lnTo>
                <a:lnTo>
                  <a:pt x="71435" y="872"/>
                </a:lnTo>
                <a:lnTo>
                  <a:pt x="71240" y="872"/>
                </a:lnTo>
                <a:lnTo>
                  <a:pt x="71240" y="1309"/>
                </a:lnTo>
                <a:lnTo>
                  <a:pt x="71240" y="1309"/>
                </a:lnTo>
                <a:lnTo>
                  <a:pt x="71240" y="1309"/>
                </a:lnTo>
                <a:lnTo>
                  <a:pt x="71240" y="872"/>
                </a:lnTo>
                <a:lnTo>
                  <a:pt x="70948" y="872"/>
                </a:lnTo>
                <a:lnTo>
                  <a:pt x="70948" y="1309"/>
                </a:lnTo>
                <a:lnTo>
                  <a:pt x="70948" y="1309"/>
                </a:lnTo>
                <a:lnTo>
                  <a:pt x="70948" y="1309"/>
                </a:lnTo>
                <a:lnTo>
                  <a:pt x="70948" y="1309"/>
                </a:lnTo>
                <a:lnTo>
                  <a:pt x="70948" y="1309"/>
                </a:lnTo>
                <a:lnTo>
                  <a:pt x="70948" y="1745"/>
                </a:lnTo>
                <a:lnTo>
                  <a:pt x="70948" y="1745"/>
                </a:lnTo>
                <a:lnTo>
                  <a:pt x="70948" y="1745"/>
                </a:lnTo>
                <a:lnTo>
                  <a:pt x="70754" y="1745"/>
                </a:lnTo>
                <a:lnTo>
                  <a:pt x="70754" y="1745"/>
                </a:lnTo>
                <a:lnTo>
                  <a:pt x="70754" y="1745"/>
                </a:lnTo>
                <a:lnTo>
                  <a:pt x="70754" y="1745"/>
                </a:lnTo>
                <a:lnTo>
                  <a:pt x="70754" y="1745"/>
                </a:lnTo>
                <a:lnTo>
                  <a:pt x="70754" y="2400"/>
                </a:lnTo>
                <a:lnTo>
                  <a:pt x="70559" y="2400"/>
                </a:lnTo>
                <a:lnTo>
                  <a:pt x="70559" y="2400"/>
                </a:lnTo>
                <a:lnTo>
                  <a:pt x="70559" y="2400"/>
                </a:lnTo>
                <a:lnTo>
                  <a:pt x="70559" y="2400"/>
                </a:lnTo>
                <a:lnTo>
                  <a:pt x="70364" y="2400"/>
                </a:lnTo>
                <a:lnTo>
                  <a:pt x="70364" y="2400"/>
                </a:lnTo>
                <a:lnTo>
                  <a:pt x="70364" y="2400"/>
                </a:lnTo>
                <a:lnTo>
                  <a:pt x="70364" y="2400"/>
                </a:lnTo>
                <a:lnTo>
                  <a:pt x="70364" y="2836"/>
                </a:lnTo>
                <a:lnTo>
                  <a:pt x="70364" y="2836"/>
                </a:lnTo>
                <a:lnTo>
                  <a:pt x="70170" y="2836"/>
                </a:lnTo>
                <a:lnTo>
                  <a:pt x="70170" y="2836"/>
                </a:lnTo>
                <a:lnTo>
                  <a:pt x="70170" y="2836"/>
                </a:lnTo>
                <a:lnTo>
                  <a:pt x="70170" y="2836"/>
                </a:lnTo>
                <a:lnTo>
                  <a:pt x="70170" y="2836"/>
                </a:lnTo>
                <a:lnTo>
                  <a:pt x="70170" y="2836"/>
                </a:lnTo>
                <a:lnTo>
                  <a:pt x="70170" y="3272"/>
                </a:lnTo>
                <a:lnTo>
                  <a:pt x="69878" y="3272"/>
                </a:lnTo>
                <a:lnTo>
                  <a:pt x="69878" y="3272"/>
                </a:lnTo>
                <a:lnTo>
                  <a:pt x="69878" y="3272"/>
                </a:lnTo>
                <a:lnTo>
                  <a:pt x="69878" y="3272"/>
                </a:lnTo>
                <a:lnTo>
                  <a:pt x="69878" y="3272"/>
                </a:lnTo>
                <a:lnTo>
                  <a:pt x="69683" y="3272"/>
                </a:lnTo>
                <a:lnTo>
                  <a:pt x="69683" y="3272"/>
                </a:lnTo>
                <a:lnTo>
                  <a:pt x="69683" y="3272"/>
                </a:lnTo>
                <a:lnTo>
                  <a:pt x="69683" y="3709"/>
                </a:lnTo>
                <a:lnTo>
                  <a:pt x="69683" y="3709"/>
                </a:lnTo>
                <a:lnTo>
                  <a:pt x="69683" y="3709"/>
                </a:lnTo>
                <a:lnTo>
                  <a:pt x="69683" y="3709"/>
                </a:lnTo>
                <a:lnTo>
                  <a:pt x="69683" y="3709"/>
                </a:lnTo>
                <a:lnTo>
                  <a:pt x="69683" y="3709"/>
                </a:lnTo>
                <a:lnTo>
                  <a:pt x="69489" y="3709"/>
                </a:lnTo>
                <a:lnTo>
                  <a:pt x="69489" y="4145"/>
                </a:lnTo>
                <a:lnTo>
                  <a:pt x="69489" y="4145"/>
                </a:lnTo>
                <a:lnTo>
                  <a:pt x="69489" y="4145"/>
                </a:lnTo>
                <a:lnTo>
                  <a:pt x="69489" y="4145"/>
                </a:lnTo>
                <a:lnTo>
                  <a:pt x="69489" y="4145"/>
                </a:lnTo>
                <a:lnTo>
                  <a:pt x="69489" y="4145"/>
                </a:lnTo>
                <a:lnTo>
                  <a:pt x="69294" y="4145"/>
                </a:lnTo>
                <a:lnTo>
                  <a:pt x="69294" y="4800"/>
                </a:lnTo>
                <a:lnTo>
                  <a:pt x="69294" y="4800"/>
                </a:lnTo>
                <a:lnTo>
                  <a:pt x="69294" y="4800"/>
                </a:lnTo>
                <a:lnTo>
                  <a:pt x="69294" y="4800"/>
                </a:lnTo>
                <a:lnTo>
                  <a:pt x="69099" y="4800"/>
                </a:lnTo>
                <a:lnTo>
                  <a:pt x="69099" y="4800"/>
                </a:lnTo>
                <a:lnTo>
                  <a:pt x="69099" y="4800"/>
                </a:lnTo>
                <a:lnTo>
                  <a:pt x="69099" y="4800"/>
                </a:lnTo>
                <a:lnTo>
                  <a:pt x="69099" y="5236"/>
                </a:lnTo>
                <a:lnTo>
                  <a:pt x="69099" y="5236"/>
                </a:lnTo>
                <a:lnTo>
                  <a:pt x="68807" y="5236"/>
                </a:lnTo>
                <a:lnTo>
                  <a:pt x="68807" y="5236"/>
                </a:lnTo>
                <a:lnTo>
                  <a:pt x="68807" y="5236"/>
                </a:lnTo>
                <a:lnTo>
                  <a:pt x="68807" y="5236"/>
                </a:lnTo>
                <a:lnTo>
                  <a:pt x="68807" y="5236"/>
                </a:lnTo>
                <a:lnTo>
                  <a:pt x="68807" y="5236"/>
                </a:lnTo>
                <a:lnTo>
                  <a:pt x="68613" y="5236"/>
                </a:lnTo>
                <a:lnTo>
                  <a:pt x="68613" y="5236"/>
                </a:lnTo>
                <a:lnTo>
                  <a:pt x="68613" y="5672"/>
                </a:lnTo>
                <a:lnTo>
                  <a:pt x="68613" y="5672"/>
                </a:lnTo>
                <a:lnTo>
                  <a:pt x="68418" y="5672"/>
                </a:lnTo>
                <a:lnTo>
                  <a:pt x="68418" y="5672"/>
                </a:lnTo>
                <a:lnTo>
                  <a:pt x="68418" y="5672"/>
                </a:lnTo>
                <a:lnTo>
                  <a:pt x="68418" y="5672"/>
                </a:lnTo>
                <a:lnTo>
                  <a:pt x="68223" y="5672"/>
                </a:lnTo>
                <a:lnTo>
                  <a:pt x="68223" y="5672"/>
                </a:lnTo>
                <a:lnTo>
                  <a:pt x="68223" y="5672"/>
                </a:lnTo>
                <a:lnTo>
                  <a:pt x="68223" y="5672"/>
                </a:lnTo>
                <a:lnTo>
                  <a:pt x="68029" y="5672"/>
                </a:lnTo>
                <a:lnTo>
                  <a:pt x="68029" y="5672"/>
                </a:lnTo>
                <a:lnTo>
                  <a:pt x="68029" y="5672"/>
                </a:lnTo>
                <a:lnTo>
                  <a:pt x="67737" y="5672"/>
                </a:lnTo>
                <a:lnTo>
                  <a:pt x="67737" y="5672"/>
                </a:lnTo>
                <a:lnTo>
                  <a:pt x="67737" y="5672"/>
                </a:lnTo>
                <a:lnTo>
                  <a:pt x="67737" y="5672"/>
                </a:lnTo>
                <a:lnTo>
                  <a:pt x="67737" y="5236"/>
                </a:lnTo>
                <a:lnTo>
                  <a:pt x="67542" y="5236"/>
                </a:lnTo>
                <a:lnTo>
                  <a:pt x="67542" y="5236"/>
                </a:lnTo>
                <a:lnTo>
                  <a:pt x="67542" y="5236"/>
                </a:lnTo>
                <a:lnTo>
                  <a:pt x="67542" y="5236"/>
                </a:lnTo>
                <a:lnTo>
                  <a:pt x="67347" y="5236"/>
                </a:lnTo>
                <a:lnTo>
                  <a:pt x="67347" y="5236"/>
                </a:lnTo>
                <a:lnTo>
                  <a:pt x="67347" y="5236"/>
                </a:lnTo>
                <a:lnTo>
                  <a:pt x="67153" y="5236"/>
                </a:lnTo>
                <a:lnTo>
                  <a:pt x="67153" y="5236"/>
                </a:lnTo>
                <a:lnTo>
                  <a:pt x="67153" y="5236"/>
                </a:lnTo>
                <a:lnTo>
                  <a:pt x="67153" y="5236"/>
                </a:lnTo>
                <a:lnTo>
                  <a:pt x="67153" y="5236"/>
                </a:lnTo>
                <a:lnTo>
                  <a:pt x="66958" y="5236"/>
                </a:lnTo>
                <a:lnTo>
                  <a:pt x="66958" y="5236"/>
                </a:lnTo>
                <a:lnTo>
                  <a:pt x="66958" y="5236"/>
                </a:lnTo>
                <a:lnTo>
                  <a:pt x="66666" y="5236"/>
                </a:lnTo>
                <a:lnTo>
                  <a:pt x="66666" y="5236"/>
                </a:lnTo>
                <a:lnTo>
                  <a:pt x="66666" y="5236"/>
                </a:lnTo>
                <a:lnTo>
                  <a:pt x="66666" y="5236"/>
                </a:lnTo>
                <a:lnTo>
                  <a:pt x="66472" y="5236"/>
                </a:lnTo>
                <a:lnTo>
                  <a:pt x="66472" y="5236"/>
                </a:lnTo>
                <a:lnTo>
                  <a:pt x="66472" y="5236"/>
                </a:lnTo>
                <a:lnTo>
                  <a:pt x="66472" y="5236"/>
                </a:lnTo>
                <a:lnTo>
                  <a:pt x="66277" y="5236"/>
                </a:lnTo>
                <a:lnTo>
                  <a:pt x="66277" y="5236"/>
                </a:lnTo>
                <a:lnTo>
                  <a:pt x="66277" y="5236"/>
                </a:lnTo>
                <a:lnTo>
                  <a:pt x="66277" y="5236"/>
                </a:lnTo>
                <a:lnTo>
                  <a:pt x="66277" y="5236"/>
                </a:lnTo>
                <a:lnTo>
                  <a:pt x="66277" y="5236"/>
                </a:lnTo>
                <a:lnTo>
                  <a:pt x="66277" y="5672"/>
                </a:lnTo>
                <a:lnTo>
                  <a:pt x="66277" y="5672"/>
                </a:lnTo>
                <a:lnTo>
                  <a:pt x="66277" y="5672"/>
                </a:lnTo>
                <a:lnTo>
                  <a:pt x="66277" y="5672"/>
                </a:lnTo>
                <a:lnTo>
                  <a:pt x="66472" y="5672"/>
                </a:lnTo>
                <a:lnTo>
                  <a:pt x="66472" y="5672"/>
                </a:lnTo>
                <a:lnTo>
                  <a:pt x="66472" y="5672"/>
                </a:lnTo>
                <a:lnTo>
                  <a:pt x="66472" y="5672"/>
                </a:lnTo>
                <a:lnTo>
                  <a:pt x="66472" y="5672"/>
                </a:lnTo>
                <a:lnTo>
                  <a:pt x="66666" y="5672"/>
                </a:lnTo>
                <a:lnTo>
                  <a:pt x="66666" y="5672"/>
                </a:lnTo>
                <a:lnTo>
                  <a:pt x="66666" y="5672"/>
                </a:lnTo>
                <a:lnTo>
                  <a:pt x="66666" y="6109"/>
                </a:lnTo>
                <a:lnTo>
                  <a:pt x="66666" y="6109"/>
                </a:lnTo>
                <a:lnTo>
                  <a:pt x="66666" y="6109"/>
                </a:lnTo>
                <a:lnTo>
                  <a:pt x="66666" y="6109"/>
                </a:lnTo>
                <a:lnTo>
                  <a:pt x="66666" y="6545"/>
                </a:lnTo>
                <a:lnTo>
                  <a:pt x="66666" y="6545"/>
                </a:lnTo>
                <a:lnTo>
                  <a:pt x="66666" y="6545"/>
                </a:lnTo>
                <a:lnTo>
                  <a:pt x="66666" y="6545"/>
                </a:lnTo>
                <a:lnTo>
                  <a:pt x="66472" y="6545"/>
                </a:lnTo>
                <a:lnTo>
                  <a:pt x="66472" y="6545"/>
                </a:lnTo>
                <a:lnTo>
                  <a:pt x="66472" y="6545"/>
                </a:lnTo>
                <a:lnTo>
                  <a:pt x="66472" y="6545"/>
                </a:lnTo>
                <a:lnTo>
                  <a:pt x="66472" y="6545"/>
                </a:lnTo>
                <a:lnTo>
                  <a:pt x="66277" y="6545"/>
                </a:lnTo>
                <a:lnTo>
                  <a:pt x="66277" y="7200"/>
                </a:lnTo>
                <a:lnTo>
                  <a:pt x="66277" y="7200"/>
                </a:lnTo>
                <a:lnTo>
                  <a:pt x="66277" y="7200"/>
                </a:lnTo>
                <a:lnTo>
                  <a:pt x="66082" y="7200"/>
                </a:lnTo>
                <a:lnTo>
                  <a:pt x="66082" y="7200"/>
                </a:lnTo>
                <a:lnTo>
                  <a:pt x="66082" y="7200"/>
                </a:lnTo>
                <a:lnTo>
                  <a:pt x="66082" y="7200"/>
                </a:lnTo>
                <a:lnTo>
                  <a:pt x="66082" y="7200"/>
                </a:lnTo>
                <a:lnTo>
                  <a:pt x="66082" y="7636"/>
                </a:lnTo>
                <a:lnTo>
                  <a:pt x="66082" y="7636"/>
                </a:lnTo>
                <a:lnTo>
                  <a:pt x="66082" y="7636"/>
                </a:lnTo>
                <a:lnTo>
                  <a:pt x="65888" y="7636"/>
                </a:lnTo>
                <a:lnTo>
                  <a:pt x="65888" y="7636"/>
                </a:lnTo>
                <a:lnTo>
                  <a:pt x="65888" y="8072"/>
                </a:lnTo>
                <a:lnTo>
                  <a:pt x="65888" y="8072"/>
                </a:lnTo>
                <a:lnTo>
                  <a:pt x="65888" y="8072"/>
                </a:lnTo>
                <a:lnTo>
                  <a:pt x="65888" y="8072"/>
                </a:lnTo>
                <a:lnTo>
                  <a:pt x="65888" y="8072"/>
                </a:lnTo>
                <a:lnTo>
                  <a:pt x="65888" y="8072"/>
                </a:lnTo>
                <a:lnTo>
                  <a:pt x="65596" y="8072"/>
                </a:lnTo>
                <a:lnTo>
                  <a:pt x="65596" y="8072"/>
                </a:lnTo>
                <a:lnTo>
                  <a:pt x="65596" y="8072"/>
                </a:lnTo>
                <a:lnTo>
                  <a:pt x="65596" y="8072"/>
                </a:lnTo>
                <a:lnTo>
                  <a:pt x="65401" y="8072"/>
                </a:lnTo>
                <a:lnTo>
                  <a:pt x="65401" y="8072"/>
                </a:lnTo>
                <a:lnTo>
                  <a:pt x="65401" y="8072"/>
                </a:lnTo>
                <a:lnTo>
                  <a:pt x="65401" y="8072"/>
                </a:lnTo>
                <a:lnTo>
                  <a:pt x="65206" y="8072"/>
                </a:lnTo>
                <a:lnTo>
                  <a:pt x="65206" y="8072"/>
                </a:lnTo>
                <a:lnTo>
                  <a:pt x="65401" y="8072"/>
                </a:lnTo>
                <a:lnTo>
                  <a:pt x="65401" y="8072"/>
                </a:lnTo>
                <a:lnTo>
                  <a:pt x="65401" y="8072"/>
                </a:lnTo>
                <a:lnTo>
                  <a:pt x="65401" y="8509"/>
                </a:lnTo>
                <a:lnTo>
                  <a:pt x="65401" y="8509"/>
                </a:lnTo>
                <a:lnTo>
                  <a:pt x="65401" y="8509"/>
                </a:lnTo>
                <a:lnTo>
                  <a:pt x="65401" y="8509"/>
                </a:lnTo>
                <a:lnTo>
                  <a:pt x="65401" y="8509"/>
                </a:lnTo>
                <a:lnTo>
                  <a:pt x="65401" y="8509"/>
                </a:lnTo>
                <a:lnTo>
                  <a:pt x="65401" y="8509"/>
                </a:lnTo>
                <a:lnTo>
                  <a:pt x="65401" y="8945"/>
                </a:lnTo>
                <a:lnTo>
                  <a:pt x="65401" y="8945"/>
                </a:lnTo>
                <a:lnTo>
                  <a:pt x="65401" y="8945"/>
                </a:lnTo>
                <a:lnTo>
                  <a:pt x="65596" y="8945"/>
                </a:lnTo>
                <a:lnTo>
                  <a:pt x="65596" y="8945"/>
                </a:lnTo>
                <a:lnTo>
                  <a:pt x="65596" y="8945"/>
                </a:lnTo>
                <a:lnTo>
                  <a:pt x="65596" y="8509"/>
                </a:lnTo>
                <a:lnTo>
                  <a:pt x="65596" y="8509"/>
                </a:lnTo>
                <a:lnTo>
                  <a:pt x="65888" y="8509"/>
                </a:lnTo>
                <a:lnTo>
                  <a:pt x="65888" y="8945"/>
                </a:lnTo>
                <a:lnTo>
                  <a:pt x="65888" y="8945"/>
                </a:lnTo>
                <a:lnTo>
                  <a:pt x="65888" y="8945"/>
                </a:lnTo>
                <a:lnTo>
                  <a:pt x="65888" y="8945"/>
                </a:lnTo>
                <a:lnTo>
                  <a:pt x="66082" y="8945"/>
                </a:lnTo>
                <a:lnTo>
                  <a:pt x="66082" y="8945"/>
                </a:lnTo>
                <a:lnTo>
                  <a:pt x="66082" y="8945"/>
                </a:lnTo>
                <a:lnTo>
                  <a:pt x="66082" y="8945"/>
                </a:lnTo>
                <a:lnTo>
                  <a:pt x="66277" y="8945"/>
                </a:lnTo>
                <a:lnTo>
                  <a:pt x="66277" y="8945"/>
                </a:lnTo>
                <a:lnTo>
                  <a:pt x="66277" y="8945"/>
                </a:lnTo>
                <a:lnTo>
                  <a:pt x="66472" y="8945"/>
                </a:lnTo>
                <a:lnTo>
                  <a:pt x="66472" y="8945"/>
                </a:lnTo>
                <a:lnTo>
                  <a:pt x="66472" y="8945"/>
                </a:lnTo>
                <a:lnTo>
                  <a:pt x="66472" y="9600"/>
                </a:lnTo>
                <a:lnTo>
                  <a:pt x="66277" y="9600"/>
                </a:lnTo>
                <a:lnTo>
                  <a:pt x="66277" y="9600"/>
                </a:lnTo>
                <a:lnTo>
                  <a:pt x="66472" y="9600"/>
                </a:lnTo>
                <a:lnTo>
                  <a:pt x="66472" y="9600"/>
                </a:lnTo>
                <a:lnTo>
                  <a:pt x="66472" y="9600"/>
                </a:lnTo>
                <a:lnTo>
                  <a:pt x="66472" y="9600"/>
                </a:lnTo>
                <a:lnTo>
                  <a:pt x="66472" y="9600"/>
                </a:lnTo>
                <a:lnTo>
                  <a:pt x="66666" y="9600"/>
                </a:lnTo>
                <a:lnTo>
                  <a:pt x="66666" y="9600"/>
                </a:lnTo>
                <a:lnTo>
                  <a:pt x="66666" y="10036"/>
                </a:lnTo>
                <a:lnTo>
                  <a:pt x="66666" y="10036"/>
                </a:lnTo>
                <a:lnTo>
                  <a:pt x="66666" y="10036"/>
                </a:lnTo>
                <a:lnTo>
                  <a:pt x="66958" y="10036"/>
                </a:lnTo>
                <a:lnTo>
                  <a:pt x="66958" y="10036"/>
                </a:lnTo>
                <a:lnTo>
                  <a:pt x="66958" y="10036"/>
                </a:lnTo>
                <a:lnTo>
                  <a:pt x="66958" y="10036"/>
                </a:lnTo>
                <a:lnTo>
                  <a:pt x="67153" y="10036"/>
                </a:lnTo>
                <a:lnTo>
                  <a:pt x="67153" y="10036"/>
                </a:lnTo>
                <a:lnTo>
                  <a:pt x="67153" y="10036"/>
                </a:lnTo>
                <a:lnTo>
                  <a:pt x="67153" y="10472"/>
                </a:lnTo>
                <a:lnTo>
                  <a:pt x="67153" y="10472"/>
                </a:lnTo>
                <a:lnTo>
                  <a:pt x="67153" y="10472"/>
                </a:lnTo>
                <a:lnTo>
                  <a:pt x="67153" y="10472"/>
                </a:lnTo>
                <a:lnTo>
                  <a:pt x="67347" y="10472"/>
                </a:lnTo>
                <a:lnTo>
                  <a:pt x="67347" y="10472"/>
                </a:lnTo>
                <a:lnTo>
                  <a:pt x="67347" y="10472"/>
                </a:lnTo>
                <a:lnTo>
                  <a:pt x="67347" y="10472"/>
                </a:lnTo>
                <a:lnTo>
                  <a:pt x="67542" y="10472"/>
                </a:lnTo>
                <a:lnTo>
                  <a:pt x="67542" y="10472"/>
                </a:lnTo>
                <a:lnTo>
                  <a:pt x="67542" y="10909"/>
                </a:lnTo>
                <a:lnTo>
                  <a:pt x="67542" y="10909"/>
                </a:lnTo>
                <a:lnTo>
                  <a:pt x="67542" y="10909"/>
                </a:lnTo>
                <a:lnTo>
                  <a:pt x="67542" y="10909"/>
                </a:lnTo>
                <a:lnTo>
                  <a:pt x="67542" y="10909"/>
                </a:lnTo>
                <a:lnTo>
                  <a:pt x="67542" y="11345"/>
                </a:lnTo>
                <a:lnTo>
                  <a:pt x="67542" y="11345"/>
                </a:lnTo>
                <a:lnTo>
                  <a:pt x="67542" y="11345"/>
                </a:lnTo>
                <a:lnTo>
                  <a:pt x="67542" y="12000"/>
                </a:lnTo>
                <a:lnTo>
                  <a:pt x="67542" y="12000"/>
                </a:lnTo>
                <a:lnTo>
                  <a:pt x="67542" y="12000"/>
                </a:lnTo>
                <a:lnTo>
                  <a:pt x="67542" y="12000"/>
                </a:lnTo>
                <a:lnTo>
                  <a:pt x="67542" y="12000"/>
                </a:lnTo>
                <a:lnTo>
                  <a:pt x="67542" y="12436"/>
                </a:lnTo>
                <a:lnTo>
                  <a:pt x="67542" y="12436"/>
                </a:lnTo>
                <a:lnTo>
                  <a:pt x="67542" y="12436"/>
                </a:lnTo>
                <a:lnTo>
                  <a:pt x="67737" y="12436"/>
                </a:lnTo>
                <a:lnTo>
                  <a:pt x="67737" y="12436"/>
                </a:lnTo>
                <a:lnTo>
                  <a:pt x="67737" y="12436"/>
                </a:lnTo>
                <a:lnTo>
                  <a:pt x="67737" y="12436"/>
                </a:lnTo>
                <a:lnTo>
                  <a:pt x="67737" y="12436"/>
                </a:lnTo>
                <a:lnTo>
                  <a:pt x="67737" y="12872"/>
                </a:lnTo>
                <a:lnTo>
                  <a:pt x="67737" y="12872"/>
                </a:lnTo>
                <a:lnTo>
                  <a:pt x="68029" y="12872"/>
                </a:lnTo>
                <a:lnTo>
                  <a:pt x="68029" y="12872"/>
                </a:lnTo>
                <a:lnTo>
                  <a:pt x="68029" y="12872"/>
                </a:lnTo>
                <a:lnTo>
                  <a:pt x="68223" y="12872"/>
                </a:lnTo>
                <a:lnTo>
                  <a:pt x="68223" y="12872"/>
                </a:lnTo>
                <a:lnTo>
                  <a:pt x="68223" y="12872"/>
                </a:lnTo>
                <a:lnTo>
                  <a:pt x="68223" y="12872"/>
                </a:lnTo>
                <a:lnTo>
                  <a:pt x="68223" y="12872"/>
                </a:lnTo>
                <a:lnTo>
                  <a:pt x="68418" y="12872"/>
                </a:lnTo>
                <a:lnTo>
                  <a:pt x="68418" y="12872"/>
                </a:lnTo>
                <a:lnTo>
                  <a:pt x="68418" y="12872"/>
                </a:lnTo>
                <a:lnTo>
                  <a:pt x="68418" y="13309"/>
                </a:lnTo>
                <a:lnTo>
                  <a:pt x="68418" y="13309"/>
                </a:lnTo>
                <a:lnTo>
                  <a:pt x="68613" y="13309"/>
                </a:lnTo>
                <a:lnTo>
                  <a:pt x="68613" y="13309"/>
                </a:lnTo>
                <a:lnTo>
                  <a:pt x="68418" y="13309"/>
                </a:lnTo>
                <a:lnTo>
                  <a:pt x="68418" y="13309"/>
                </a:lnTo>
                <a:lnTo>
                  <a:pt x="68418" y="13309"/>
                </a:lnTo>
                <a:lnTo>
                  <a:pt x="68418" y="13309"/>
                </a:lnTo>
                <a:lnTo>
                  <a:pt x="68418" y="13745"/>
                </a:lnTo>
                <a:lnTo>
                  <a:pt x="68613" y="13745"/>
                </a:lnTo>
                <a:lnTo>
                  <a:pt x="68613" y="13745"/>
                </a:lnTo>
                <a:lnTo>
                  <a:pt x="68613" y="13745"/>
                </a:lnTo>
                <a:lnTo>
                  <a:pt x="68613" y="13745"/>
                </a:lnTo>
                <a:lnTo>
                  <a:pt x="68807" y="13745"/>
                </a:lnTo>
                <a:lnTo>
                  <a:pt x="68807" y="13745"/>
                </a:lnTo>
                <a:lnTo>
                  <a:pt x="68807" y="13745"/>
                </a:lnTo>
                <a:lnTo>
                  <a:pt x="68807" y="14400"/>
                </a:lnTo>
                <a:lnTo>
                  <a:pt x="68807" y="14400"/>
                </a:lnTo>
                <a:lnTo>
                  <a:pt x="68807" y="14400"/>
                </a:lnTo>
                <a:lnTo>
                  <a:pt x="68807" y="14400"/>
                </a:lnTo>
                <a:lnTo>
                  <a:pt x="68807" y="14400"/>
                </a:lnTo>
                <a:lnTo>
                  <a:pt x="69099" y="14400"/>
                </a:lnTo>
                <a:lnTo>
                  <a:pt x="69099" y="14400"/>
                </a:lnTo>
                <a:lnTo>
                  <a:pt x="69099" y="14400"/>
                </a:lnTo>
                <a:lnTo>
                  <a:pt x="69099" y="14400"/>
                </a:lnTo>
                <a:lnTo>
                  <a:pt x="69294" y="14400"/>
                </a:lnTo>
                <a:lnTo>
                  <a:pt x="69294" y="14400"/>
                </a:lnTo>
                <a:lnTo>
                  <a:pt x="69294" y="14400"/>
                </a:lnTo>
                <a:lnTo>
                  <a:pt x="69294" y="14836"/>
                </a:lnTo>
                <a:lnTo>
                  <a:pt x="69294" y="14836"/>
                </a:lnTo>
                <a:lnTo>
                  <a:pt x="69294" y="14836"/>
                </a:lnTo>
                <a:lnTo>
                  <a:pt x="69489" y="14836"/>
                </a:lnTo>
                <a:lnTo>
                  <a:pt x="69489" y="14836"/>
                </a:lnTo>
                <a:lnTo>
                  <a:pt x="69489" y="14836"/>
                </a:lnTo>
                <a:lnTo>
                  <a:pt x="69489" y="14836"/>
                </a:lnTo>
                <a:lnTo>
                  <a:pt x="69489" y="15272"/>
                </a:lnTo>
                <a:lnTo>
                  <a:pt x="69489" y="15272"/>
                </a:lnTo>
                <a:lnTo>
                  <a:pt x="69294" y="15272"/>
                </a:lnTo>
                <a:lnTo>
                  <a:pt x="69294" y="15272"/>
                </a:lnTo>
                <a:lnTo>
                  <a:pt x="69294" y="15272"/>
                </a:lnTo>
                <a:lnTo>
                  <a:pt x="69099" y="15272"/>
                </a:lnTo>
                <a:lnTo>
                  <a:pt x="69099" y="15272"/>
                </a:lnTo>
                <a:lnTo>
                  <a:pt x="69099" y="15272"/>
                </a:lnTo>
                <a:lnTo>
                  <a:pt x="69099" y="15272"/>
                </a:lnTo>
                <a:lnTo>
                  <a:pt x="68807" y="15272"/>
                </a:lnTo>
                <a:lnTo>
                  <a:pt x="68807" y="15272"/>
                </a:lnTo>
                <a:lnTo>
                  <a:pt x="68807" y="15272"/>
                </a:lnTo>
                <a:lnTo>
                  <a:pt x="68807" y="15272"/>
                </a:lnTo>
                <a:lnTo>
                  <a:pt x="68807" y="15272"/>
                </a:lnTo>
                <a:lnTo>
                  <a:pt x="68807" y="15272"/>
                </a:lnTo>
                <a:lnTo>
                  <a:pt x="68807" y="15272"/>
                </a:lnTo>
                <a:lnTo>
                  <a:pt x="68807" y="15272"/>
                </a:lnTo>
                <a:lnTo>
                  <a:pt x="68807" y="15709"/>
                </a:lnTo>
                <a:lnTo>
                  <a:pt x="68807" y="15709"/>
                </a:lnTo>
                <a:lnTo>
                  <a:pt x="68613" y="15709"/>
                </a:lnTo>
                <a:lnTo>
                  <a:pt x="68613" y="15709"/>
                </a:lnTo>
                <a:lnTo>
                  <a:pt x="68613" y="15709"/>
                </a:lnTo>
                <a:lnTo>
                  <a:pt x="68613" y="15709"/>
                </a:lnTo>
                <a:lnTo>
                  <a:pt x="68418" y="15709"/>
                </a:lnTo>
                <a:lnTo>
                  <a:pt x="68418" y="15709"/>
                </a:lnTo>
                <a:lnTo>
                  <a:pt x="68418" y="15709"/>
                </a:lnTo>
                <a:lnTo>
                  <a:pt x="68418" y="15709"/>
                </a:lnTo>
                <a:lnTo>
                  <a:pt x="68418" y="16145"/>
                </a:lnTo>
                <a:lnTo>
                  <a:pt x="68418" y="16145"/>
                </a:lnTo>
                <a:lnTo>
                  <a:pt x="68223" y="16145"/>
                </a:lnTo>
                <a:lnTo>
                  <a:pt x="68223" y="16145"/>
                </a:lnTo>
                <a:lnTo>
                  <a:pt x="68223" y="16145"/>
                </a:lnTo>
                <a:lnTo>
                  <a:pt x="68223" y="16145"/>
                </a:lnTo>
                <a:lnTo>
                  <a:pt x="68223" y="16145"/>
                </a:lnTo>
                <a:lnTo>
                  <a:pt x="68029" y="16145"/>
                </a:lnTo>
                <a:lnTo>
                  <a:pt x="68029" y="16145"/>
                </a:lnTo>
                <a:lnTo>
                  <a:pt x="68029" y="16145"/>
                </a:lnTo>
                <a:lnTo>
                  <a:pt x="68029" y="16145"/>
                </a:lnTo>
                <a:lnTo>
                  <a:pt x="68029" y="16800"/>
                </a:lnTo>
                <a:lnTo>
                  <a:pt x="68223" y="16800"/>
                </a:lnTo>
                <a:lnTo>
                  <a:pt x="68223" y="16800"/>
                </a:lnTo>
                <a:lnTo>
                  <a:pt x="68223" y="16800"/>
                </a:lnTo>
                <a:lnTo>
                  <a:pt x="68223" y="16800"/>
                </a:lnTo>
                <a:lnTo>
                  <a:pt x="68418" y="16800"/>
                </a:lnTo>
                <a:lnTo>
                  <a:pt x="68418" y="16800"/>
                </a:lnTo>
                <a:lnTo>
                  <a:pt x="68418" y="16800"/>
                </a:lnTo>
                <a:lnTo>
                  <a:pt x="68418" y="16800"/>
                </a:lnTo>
                <a:lnTo>
                  <a:pt x="68418" y="16800"/>
                </a:lnTo>
                <a:lnTo>
                  <a:pt x="68418" y="16800"/>
                </a:lnTo>
                <a:lnTo>
                  <a:pt x="68613" y="16800"/>
                </a:lnTo>
                <a:lnTo>
                  <a:pt x="68613" y="17236"/>
                </a:lnTo>
                <a:lnTo>
                  <a:pt x="68613" y="17236"/>
                </a:lnTo>
                <a:lnTo>
                  <a:pt x="68613" y="17236"/>
                </a:lnTo>
                <a:lnTo>
                  <a:pt x="68613" y="17236"/>
                </a:lnTo>
                <a:lnTo>
                  <a:pt x="68807" y="17236"/>
                </a:lnTo>
                <a:lnTo>
                  <a:pt x="68807" y="17236"/>
                </a:lnTo>
                <a:lnTo>
                  <a:pt x="68807" y="17236"/>
                </a:lnTo>
                <a:lnTo>
                  <a:pt x="68807" y="17236"/>
                </a:lnTo>
                <a:lnTo>
                  <a:pt x="69099" y="17236"/>
                </a:lnTo>
                <a:lnTo>
                  <a:pt x="69099" y="17236"/>
                </a:lnTo>
                <a:lnTo>
                  <a:pt x="69099" y="17236"/>
                </a:lnTo>
                <a:lnTo>
                  <a:pt x="69099" y="17236"/>
                </a:lnTo>
                <a:lnTo>
                  <a:pt x="69099" y="17236"/>
                </a:lnTo>
                <a:lnTo>
                  <a:pt x="69099" y="17236"/>
                </a:lnTo>
                <a:lnTo>
                  <a:pt x="69099" y="17236"/>
                </a:lnTo>
                <a:lnTo>
                  <a:pt x="69294" y="17236"/>
                </a:lnTo>
                <a:lnTo>
                  <a:pt x="69294" y="17236"/>
                </a:lnTo>
                <a:lnTo>
                  <a:pt x="69294" y="16800"/>
                </a:lnTo>
                <a:lnTo>
                  <a:pt x="69294" y="16800"/>
                </a:lnTo>
                <a:lnTo>
                  <a:pt x="69294" y="16800"/>
                </a:lnTo>
                <a:lnTo>
                  <a:pt x="69489" y="16800"/>
                </a:lnTo>
                <a:lnTo>
                  <a:pt x="69489" y="16800"/>
                </a:lnTo>
                <a:lnTo>
                  <a:pt x="69489" y="16800"/>
                </a:lnTo>
                <a:lnTo>
                  <a:pt x="69489" y="16800"/>
                </a:lnTo>
                <a:lnTo>
                  <a:pt x="69683" y="16800"/>
                </a:lnTo>
                <a:lnTo>
                  <a:pt x="69683" y="16800"/>
                </a:lnTo>
                <a:lnTo>
                  <a:pt x="69683" y="16800"/>
                </a:lnTo>
                <a:lnTo>
                  <a:pt x="69683" y="16800"/>
                </a:lnTo>
                <a:lnTo>
                  <a:pt x="69878" y="16800"/>
                </a:lnTo>
                <a:lnTo>
                  <a:pt x="69878" y="16800"/>
                </a:lnTo>
                <a:lnTo>
                  <a:pt x="69878" y="17236"/>
                </a:lnTo>
                <a:lnTo>
                  <a:pt x="69878" y="17236"/>
                </a:lnTo>
                <a:lnTo>
                  <a:pt x="69878" y="17236"/>
                </a:lnTo>
                <a:lnTo>
                  <a:pt x="69878" y="16800"/>
                </a:lnTo>
                <a:lnTo>
                  <a:pt x="70170" y="16800"/>
                </a:lnTo>
                <a:lnTo>
                  <a:pt x="70170" y="16800"/>
                </a:lnTo>
                <a:lnTo>
                  <a:pt x="70170" y="16800"/>
                </a:lnTo>
                <a:lnTo>
                  <a:pt x="70170" y="17236"/>
                </a:lnTo>
                <a:lnTo>
                  <a:pt x="70170" y="17236"/>
                </a:lnTo>
                <a:lnTo>
                  <a:pt x="70170" y="17236"/>
                </a:lnTo>
                <a:lnTo>
                  <a:pt x="70364" y="17236"/>
                </a:lnTo>
                <a:lnTo>
                  <a:pt x="70364" y="17236"/>
                </a:lnTo>
                <a:lnTo>
                  <a:pt x="70364" y="17236"/>
                </a:lnTo>
                <a:lnTo>
                  <a:pt x="70364" y="17236"/>
                </a:lnTo>
                <a:lnTo>
                  <a:pt x="70364" y="17236"/>
                </a:lnTo>
                <a:lnTo>
                  <a:pt x="70559" y="17236"/>
                </a:lnTo>
                <a:lnTo>
                  <a:pt x="70559" y="17236"/>
                </a:lnTo>
                <a:lnTo>
                  <a:pt x="70559" y="17236"/>
                </a:lnTo>
                <a:lnTo>
                  <a:pt x="70754" y="17236"/>
                </a:lnTo>
                <a:lnTo>
                  <a:pt x="70754" y="17236"/>
                </a:lnTo>
                <a:lnTo>
                  <a:pt x="70754" y="17236"/>
                </a:lnTo>
                <a:lnTo>
                  <a:pt x="70754" y="17236"/>
                </a:lnTo>
                <a:lnTo>
                  <a:pt x="70754" y="17236"/>
                </a:lnTo>
                <a:lnTo>
                  <a:pt x="70948" y="17236"/>
                </a:lnTo>
                <a:lnTo>
                  <a:pt x="70948" y="17236"/>
                </a:lnTo>
                <a:lnTo>
                  <a:pt x="70948" y="17236"/>
                </a:lnTo>
                <a:lnTo>
                  <a:pt x="70948" y="17236"/>
                </a:lnTo>
                <a:lnTo>
                  <a:pt x="70948" y="17236"/>
                </a:lnTo>
                <a:lnTo>
                  <a:pt x="70948" y="17672"/>
                </a:lnTo>
                <a:lnTo>
                  <a:pt x="71240" y="17672"/>
                </a:lnTo>
                <a:lnTo>
                  <a:pt x="71240" y="17672"/>
                </a:lnTo>
                <a:lnTo>
                  <a:pt x="71240" y="17672"/>
                </a:lnTo>
                <a:lnTo>
                  <a:pt x="71435" y="17672"/>
                </a:lnTo>
                <a:lnTo>
                  <a:pt x="71435" y="17672"/>
                </a:lnTo>
                <a:lnTo>
                  <a:pt x="71435" y="17672"/>
                </a:lnTo>
                <a:lnTo>
                  <a:pt x="71435" y="17672"/>
                </a:lnTo>
                <a:lnTo>
                  <a:pt x="71435" y="18109"/>
                </a:lnTo>
                <a:lnTo>
                  <a:pt x="71435" y="18109"/>
                </a:lnTo>
                <a:lnTo>
                  <a:pt x="71435" y="18109"/>
                </a:lnTo>
                <a:lnTo>
                  <a:pt x="71240" y="18109"/>
                </a:lnTo>
                <a:lnTo>
                  <a:pt x="71240" y="18109"/>
                </a:lnTo>
                <a:lnTo>
                  <a:pt x="71240" y="18109"/>
                </a:lnTo>
                <a:lnTo>
                  <a:pt x="71240" y="18109"/>
                </a:lnTo>
                <a:lnTo>
                  <a:pt x="71240" y="18545"/>
                </a:lnTo>
                <a:lnTo>
                  <a:pt x="70948" y="18545"/>
                </a:lnTo>
                <a:lnTo>
                  <a:pt x="70948" y="18545"/>
                </a:lnTo>
                <a:lnTo>
                  <a:pt x="70948" y="18109"/>
                </a:lnTo>
                <a:lnTo>
                  <a:pt x="70948" y="18109"/>
                </a:lnTo>
                <a:lnTo>
                  <a:pt x="70948" y="18545"/>
                </a:lnTo>
                <a:lnTo>
                  <a:pt x="70948" y="18545"/>
                </a:lnTo>
                <a:lnTo>
                  <a:pt x="70754" y="18545"/>
                </a:lnTo>
                <a:lnTo>
                  <a:pt x="70754" y="18545"/>
                </a:lnTo>
                <a:lnTo>
                  <a:pt x="70754" y="18545"/>
                </a:lnTo>
                <a:lnTo>
                  <a:pt x="70754" y="18545"/>
                </a:lnTo>
                <a:lnTo>
                  <a:pt x="70754" y="18545"/>
                </a:lnTo>
                <a:lnTo>
                  <a:pt x="70754" y="18545"/>
                </a:lnTo>
                <a:lnTo>
                  <a:pt x="70559" y="18545"/>
                </a:lnTo>
                <a:lnTo>
                  <a:pt x="70559" y="18545"/>
                </a:lnTo>
                <a:lnTo>
                  <a:pt x="70559" y="18109"/>
                </a:lnTo>
                <a:lnTo>
                  <a:pt x="70559" y="18109"/>
                </a:lnTo>
                <a:lnTo>
                  <a:pt x="70364" y="18109"/>
                </a:lnTo>
                <a:lnTo>
                  <a:pt x="70364" y="18109"/>
                </a:lnTo>
                <a:lnTo>
                  <a:pt x="70364" y="18109"/>
                </a:lnTo>
                <a:lnTo>
                  <a:pt x="70364" y="18109"/>
                </a:lnTo>
                <a:lnTo>
                  <a:pt x="70170" y="18109"/>
                </a:lnTo>
                <a:lnTo>
                  <a:pt x="70170" y="18545"/>
                </a:lnTo>
                <a:lnTo>
                  <a:pt x="70364" y="18545"/>
                </a:lnTo>
                <a:lnTo>
                  <a:pt x="70364" y="18545"/>
                </a:lnTo>
                <a:lnTo>
                  <a:pt x="70364" y="18545"/>
                </a:lnTo>
                <a:lnTo>
                  <a:pt x="70364" y="18545"/>
                </a:lnTo>
                <a:lnTo>
                  <a:pt x="70364" y="18545"/>
                </a:lnTo>
                <a:lnTo>
                  <a:pt x="70559" y="18545"/>
                </a:lnTo>
                <a:lnTo>
                  <a:pt x="70559" y="18545"/>
                </a:lnTo>
                <a:lnTo>
                  <a:pt x="70559" y="18545"/>
                </a:lnTo>
                <a:lnTo>
                  <a:pt x="70559" y="18545"/>
                </a:lnTo>
                <a:lnTo>
                  <a:pt x="70754" y="18545"/>
                </a:lnTo>
                <a:lnTo>
                  <a:pt x="70754" y="19200"/>
                </a:lnTo>
                <a:lnTo>
                  <a:pt x="70754" y="19200"/>
                </a:lnTo>
                <a:lnTo>
                  <a:pt x="70559" y="19200"/>
                </a:lnTo>
                <a:lnTo>
                  <a:pt x="70559" y="19200"/>
                </a:lnTo>
                <a:lnTo>
                  <a:pt x="70754" y="19200"/>
                </a:lnTo>
                <a:lnTo>
                  <a:pt x="70754" y="19200"/>
                </a:lnTo>
                <a:lnTo>
                  <a:pt x="70754" y="19200"/>
                </a:lnTo>
                <a:lnTo>
                  <a:pt x="70754" y="19636"/>
                </a:lnTo>
                <a:lnTo>
                  <a:pt x="70754" y="19636"/>
                </a:lnTo>
                <a:lnTo>
                  <a:pt x="70754" y="19636"/>
                </a:lnTo>
                <a:lnTo>
                  <a:pt x="70948" y="19636"/>
                </a:lnTo>
                <a:lnTo>
                  <a:pt x="70948" y="19636"/>
                </a:lnTo>
                <a:lnTo>
                  <a:pt x="70948" y="19636"/>
                </a:lnTo>
                <a:lnTo>
                  <a:pt x="70948" y="20072"/>
                </a:lnTo>
                <a:lnTo>
                  <a:pt x="70948" y="20072"/>
                </a:lnTo>
                <a:lnTo>
                  <a:pt x="70948" y="20072"/>
                </a:lnTo>
                <a:lnTo>
                  <a:pt x="70948" y="20072"/>
                </a:lnTo>
                <a:lnTo>
                  <a:pt x="70948" y="20072"/>
                </a:lnTo>
                <a:lnTo>
                  <a:pt x="70948" y="20509"/>
                </a:lnTo>
                <a:lnTo>
                  <a:pt x="70948" y="20509"/>
                </a:lnTo>
                <a:lnTo>
                  <a:pt x="70948" y="20509"/>
                </a:lnTo>
                <a:lnTo>
                  <a:pt x="70948" y="20945"/>
                </a:lnTo>
                <a:lnTo>
                  <a:pt x="70948" y="20945"/>
                </a:lnTo>
                <a:lnTo>
                  <a:pt x="70754" y="20945"/>
                </a:lnTo>
                <a:lnTo>
                  <a:pt x="70754" y="20945"/>
                </a:lnTo>
                <a:lnTo>
                  <a:pt x="70754" y="20945"/>
                </a:lnTo>
                <a:lnTo>
                  <a:pt x="70754" y="21600"/>
                </a:lnTo>
                <a:lnTo>
                  <a:pt x="70754" y="21600"/>
                </a:lnTo>
                <a:lnTo>
                  <a:pt x="70948" y="21600"/>
                </a:lnTo>
                <a:lnTo>
                  <a:pt x="70948" y="21600"/>
                </a:lnTo>
                <a:lnTo>
                  <a:pt x="70948" y="21600"/>
                </a:lnTo>
                <a:lnTo>
                  <a:pt x="70948" y="21600"/>
                </a:lnTo>
                <a:lnTo>
                  <a:pt x="71240" y="21600"/>
                </a:lnTo>
                <a:lnTo>
                  <a:pt x="71240" y="21600"/>
                </a:lnTo>
                <a:lnTo>
                  <a:pt x="71240" y="21600"/>
                </a:lnTo>
                <a:lnTo>
                  <a:pt x="71240" y="22036"/>
                </a:lnTo>
                <a:lnTo>
                  <a:pt x="71240" y="22036"/>
                </a:lnTo>
                <a:lnTo>
                  <a:pt x="71240" y="22036"/>
                </a:lnTo>
                <a:lnTo>
                  <a:pt x="71240" y="22036"/>
                </a:lnTo>
                <a:lnTo>
                  <a:pt x="71435" y="22036"/>
                </a:lnTo>
                <a:lnTo>
                  <a:pt x="71435" y="22036"/>
                </a:lnTo>
                <a:lnTo>
                  <a:pt x="71240" y="22036"/>
                </a:lnTo>
                <a:lnTo>
                  <a:pt x="71240" y="21600"/>
                </a:lnTo>
                <a:lnTo>
                  <a:pt x="71435" y="21600"/>
                </a:lnTo>
                <a:lnTo>
                  <a:pt x="71435" y="21600"/>
                </a:lnTo>
                <a:lnTo>
                  <a:pt x="71435" y="21600"/>
                </a:lnTo>
                <a:lnTo>
                  <a:pt x="71435" y="21600"/>
                </a:lnTo>
                <a:lnTo>
                  <a:pt x="71435" y="21600"/>
                </a:lnTo>
                <a:lnTo>
                  <a:pt x="71435" y="21600"/>
                </a:lnTo>
                <a:lnTo>
                  <a:pt x="71630" y="21600"/>
                </a:lnTo>
                <a:lnTo>
                  <a:pt x="71630" y="20945"/>
                </a:lnTo>
                <a:lnTo>
                  <a:pt x="71630" y="20945"/>
                </a:lnTo>
                <a:lnTo>
                  <a:pt x="71630" y="20945"/>
                </a:lnTo>
                <a:lnTo>
                  <a:pt x="71630" y="20945"/>
                </a:lnTo>
                <a:lnTo>
                  <a:pt x="71630" y="20945"/>
                </a:lnTo>
                <a:lnTo>
                  <a:pt x="71630" y="20945"/>
                </a:lnTo>
                <a:lnTo>
                  <a:pt x="71630" y="20945"/>
                </a:lnTo>
                <a:lnTo>
                  <a:pt x="71630" y="20945"/>
                </a:lnTo>
                <a:lnTo>
                  <a:pt x="71630" y="20509"/>
                </a:lnTo>
                <a:lnTo>
                  <a:pt x="71630" y="20509"/>
                </a:lnTo>
                <a:lnTo>
                  <a:pt x="71630" y="20509"/>
                </a:lnTo>
                <a:lnTo>
                  <a:pt x="71630" y="20509"/>
                </a:lnTo>
                <a:lnTo>
                  <a:pt x="71630" y="20072"/>
                </a:lnTo>
                <a:lnTo>
                  <a:pt x="71435" y="20072"/>
                </a:lnTo>
                <a:lnTo>
                  <a:pt x="71435" y="20072"/>
                </a:lnTo>
                <a:lnTo>
                  <a:pt x="71435" y="20072"/>
                </a:lnTo>
                <a:lnTo>
                  <a:pt x="71435" y="20072"/>
                </a:lnTo>
                <a:lnTo>
                  <a:pt x="71435" y="20072"/>
                </a:lnTo>
                <a:lnTo>
                  <a:pt x="71435" y="20072"/>
                </a:lnTo>
                <a:lnTo>
                  <a:pt x="71630" y="20072"/>
                </a:lnTo>
                <a:lnTo>
                  <a:pt x="71630" y="19636"/>
                </a:lnTo>
                <a:lnTo>
                  <a:pt x="71630" y="19636"/>
                </a:lnTo>
                <a:lnTo>
                  <a:pt x="71630" y="19636"/>
                </a:lnTo>
                <a:lnTo>
                  <a:pt x="71630" y="20072"/>
                </a:lnTo>
                <a:lnTo>
                  <a:pt x="71630" y="20072"/>
                </a:lnTo>
                <a:lnTo>
                  <a:pt x="71824" y="20072"/>
                </a:lnTo>
                <a:lnTo>
                  <a:pt x="71824" y="20072"/>
                </a:lnTo>
                <a:lnTo>
                  <a:pt x="71824" y="20072"/>
                </a:lnTo>
                <a:lnTo>
                  <a:pt x="71824" y="20072"/>
                </a:lnTo>
                <a:lnTo>
                  <a:pt x="71824" y="20072"/>
                </a:lnTo>
                <a:lnTo>
                  <a:pt x="71824" y="19636"/>
                </a:lnTo>
                <a:lnTo>
                  <a:pt x="71824" y="19636"/>
                </a:lnTo>
                <a:lnTo>
                  <a:pt x="71824" y="19636"/>
                </a:lnTo>
                <a:lnTo>
                  <a:pt x="71824" y="19636"/>
                </a:lnTo>
                <a:lnTo>
                  <a:pt x="71824" y="19200"/>
                </a:lnTo>
                <a:lnTo>
                  <a:pt x="71824" y="19200"/>
                </a:lnTo>
                <a:lnTo>
                  <a:pt x="71824" y="19200"/>
                </a:lnTo>
                <a:lnTo>
                  <a:pt x="72019" y="19200"/>
                </a:lnTo>
                <a:lnTo>
                  <a:pt x="72019" y="19200"/>
                </a:lnTo>
                <a:lnTo>
                  <a:pt x="72019" y="19200"/>
                </a:lnTo>
                <a:lnTo>
                  <a:pt x="72019" y="19200"/>
                </a:lnTo>
                <a:lnTo>
                  <a:pt x="72019" y="19200"/>
                </a:lnTo>
                <a:lnTo>
                  <a:pt x="72019" y="18545"/>
                </a:lnTo>
                <a:lnTo>
                  <a:pt x="72311" y="18545"/>
                </a:lnTo>
                <a:lnTo>
                  <a:pt x="72311" y="18545"/>
                </a:lnTo>
                <a:lnTo>
                  <a:pt x="72311" y="18545"/>
                </a:lnTo>
                <a:lnTo>
                  <a:pt x="72311" y="18545"/>
                </a:lnTo>
                <a:lnTo>
                  <a:pt x="72311" y="18545"/>
                </a:lnTo>
                <a:lnTo>
                  <a:pt x="72311" y="18545"/>
                </a:lnTo>
                <a:lnTo>
                  <a:pt x="72311" y="18109"/>
                </a:lnTo>
                <a:lnTo>
                  <a:pt x="72506" y="18109"/>
                </a:lnTo>
                <a:lnTo>
                  <a:pt x="72506" y="18109"/>
                </a:lnTo>
                <a:lnTo>
                  <a:pt x="72506" y="18109"/>
                </a:lnTo>
                <a:lnTo>
                  <a:pt x="72506" y="18109"/>
                </a:lnTo>
                <a:lnTo>
                  <a:pt x="72700" y="18109"/>
                </a:lnTo>
                <a:lnTo>
                  <a:pt x="72700" y="18109"/>
                </a:lnTo>
                <a:lnTo>
                  <a:pt x="72700" y="18109"/>
                </a:lnTo>
                <a:lnTo>
                  <a:pt x="72700" y="18109"/>
                </a:lnTo>
                <a:lnTo>
                  <a:pt x="72895" y="18109"/>
                </a:lnTo>
                <a:lnTo>
                  <a:pt x="72895" y="18109"/>
                </a:lnTo>
                <a:lnTo>
                  <a:pt x="72895" y="18109"/>
                </a:lnTo>
                <a:lnTo>
                  <a:pt x="72895" y="18109"/>
                </a:lnTo>
                <a:lnTo>
                  <a:pt x="72895" y="18109"/>
                </a:lnTo>
                <a:lnTo>
                  <a:pt x="73090" y="18109"/>
                </a:lnTo>
                <a:lnTo>
                  <a:pt x="73090" y="18545"/>
                </a:lnTo>
                <a:lnTo>
                  <a:pt x="73090" y="18545"/>
                </a:lnTo>
                <a:lnTo>
                  <a:pt x="73090" y="18545"/>
                </a:lnTo>
                <a:lnTo>
                  <a:pt x="73090" y="18545"/>
                </a:lnTo>
                <a:lnTo>
                  <a:pt x="73381" y="18545"/>
                </a:lnTo>
                <a:lnTo>
                  <a:pt x="73381" y="18545"/>
                </a:lnTo>
                <a:lnTo>
                  <a:pt x="73381" y="18545"/>
                </a:lnTo>
                <a:lnTo>
                  <a:pt x="73381" y="18545"/>
                </a:lnTo>
                <a:lnTo>
                  <a:pt x="73381" y="19200"/>
                </a:lnTo>
                <a:lnTo>
                  <a:pt x="73381" y="19200"/>
                </a:lnTo>
                <a:lnTo>
                  <a:pt x="73576" y="19200"/>
                </a:lnTo>
                <a:lnTo>
                  <a:pt x="73576" y="19200"/>
                </a:lnTo>
                <a:lnTo>
                  <a:pt x="73576" y="19200"/>
                </a:lnTo>
                <a:lnTo>
                  <a:pt x="73576" y="19200"/>
                </a:lnTo>
                <a:lnTo>
                  <a:pt x="73576" y="19200"/>
                </a:lnTo>
                <a:lnTo>
                  <a:pt x="73771" y="19200"/>
                </a:lnTo>
                <a:lnTo>
                  <a:pt x="73771" y="19200"/>
                </a:lnTo>
                <a:lnTo>
                  <a:pt x="73771" y="19200"/>
                </a:lnTo>
                <a:lnTo>
                  <a:pt x="73771" y="19200"/>
                </a:lnTo>
                <a:lnTo>
                  <a:pt x="73965" y="19200"/>
                </a:lnTo>
                <a:lnTo>
                  <a:pt x="73965" y="19636"/>
                </a:lnTo>
                <a:lnTo>
                  <a:pt x="73965" y="19636"/>
                </a:lnTo>
                <a:lnTo>
                  <a:pt x="73965" y="19636"/>
                </a:lnTo>
                <a:lnTo>
                  <a:pt x="73965" y="19636"/>
                </a:lnTo>
                <a:lnTo>
                  <a:pt x="73965" y="19636"/>
                </a:lnTo>
                <a:lnTo>
                  <a:pt x="74160" y="19636"/>
                </a:lnTo>
                <a:lnTo>
                  <a:pt x="74160" y="19636"/>
                </a:lnTo>
                <a:lnTo>
                  <a:pt x="74160" y="19636"/>
                </a:lnTo>
                <a:lnTo>
                  <a:pt x="74160" y="19636"/>
                </a:lnTo>
                <a:lnTo>
                  <a:pt x="74452" y="19636"/>
                </a:lnTo>
                <a:lnTo>
                  <a:pt x="74452" y="20072"/>
                </a:lnTo>
                <a:lnTo>
                  <a:pt x="74452" y="20072"/>
                </a:lnTo>
                <a:lnTo>
                  <a:pt x="74452" y="20072"/>
                </a:lnTo>
                <a:lnTo>
                  <a:pt x="74452" y="20072"/>
                </a:lnTo>
                <a:lnTo>
                  <a:pt x="74452" y="20072"/>
                </a:lnTo>
                <a:lnTo>
                  <a:pt x="74452" y="20072"/>
                </a:lnTo>
                <a:lnTo>
                  <a:pt x="74647" y="20072"/>
                </a:lnTo>
                <a:lnTo>
                  <a:pt x="74647" y="20072"/>
                </a:lnTo>
                <a:lnTo>
                  <a:pt x="74647" y="20509"/>
                </a:lnTo>
                <a:lnTo>
                  <a:pt x="74647" y="20509"/>
                </a:lnTo>
                <a:lnTo>
                  <a:pt x="74452" y="20509"/>
                </a:lnTo>
                <a:lnTo>
                  <a:pt x="74452" y="20509"/>
                </a:lnTo>
                <a:lnTo>
                  <a:pt x="74647" y="20509"/>
                </a:lnTo>
                <a:lnTo>
                  <a:pt x="74647" y="20945"/>
                </a:lnTo>
                <a:lnTo>
                  <a:pt x="74647" y="20945"/>
                </a:lnTo>
                <a:lnTo>
                  <a:pt x="74647" y="20945"/>
                </a:lnTo>
                <a:lnTo>
                  <a:pt x="74647" y="20945"/>
                </a:lnTo>
                <a:lnTo>
                  <a:pt x="74647" y="20945"/>
                </a:lnTo>
                <a:lnTo>
                  <a:pt x="74647" y="20945"/>
                </a:lnTo>
                <a:lnTo>
                  <a:pt x="74647" y="21600"/>
                </a:lnTo>
                <a:lnTo>
                  <a:pt x="74647" y="21600"/>
                </a:lnTo>
                <a:lnTo>
                  <a:pt x="74647" y="21600"/>
                </a:lnTo>
                <a:lnTo>
                  <a:pt x="74647" y="22036"/>
                </a:lnTo>
                <a:lnTo>
                  <a:pt x="74647" y="22036"/>
                </a:lnTo>
                <a:lnTo>
                  <a:pt x="74647" y="22036"/>
                </a:lnTo>
                <a:lnTo>
                  <a:pt x="74647" y="22036"/>
                </a:lnTo>
                <a:lnTo>
                  <a:pt x="74647" y="22036"/>
                </a:lnTo>
                <a:lnTo>
                  <a:pt x="74647" y="22036"/>
                </a:lnTo>
                <a:lnTo>
                  <a:pt x="74647" y="22472"/>
                </a:lnTo>
                <a:lnTo>
                  <a:pt x="74452" y="22472"/>
                </a:lnTo>
                <a:lnTo>
                  <a:pt x="74452" y="22472"/>
                </a:lnTo>
                <a:lnTo>
                  <a:pt x="74452" y="22036"/>
                </a:lnTo>
                <a:lnTo>
                  <a:pt x="74452" y="22036"/>
                </a:lnTo>
                <a:lnTo>
                  <a:pt x="74452" y="22036"/>
                </a:lnTo>
                <a:lnTo>
                  <a:pt x="74160" y="22036"/>
                </a:lnTo>
                <a:lnTo>
                  <a:pt x="74160" y="22036"/>
                </a:lnTo>
                <a:lnTo>
                  <a:pt x="74160"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472"/>
                </a:lnTo>
                <a:lnTo>
                  <a:pt x="73965" y="22472"/>
                </a:lnTo>
                <a:lnTo>
                  <a:pt x="73965" y="22472"/>
                </a:lnTo>
                <a:lnTo>
                  <a:pt x="73965" y="22472"/>
                </a:lnTo>
                <a:lnTo>
                  <a:pt x="73965" y="22909"/>
                </a:lnTo>
                <a:lnTo>
                  <a:pt x="73965" y="22909"/>
                </a:lnTo>
                <a:lnTo>
                  <a:pt x="73965" y="22909"/>
                </a:lnTo>
                <a:lnTo>
                  <a:pt x="73965" y="22909"/>
                </a:lnTo>
                <a:lnTo>
                  <a:pt x="73965" y="22909"/>
                </a:lnTo>
                <a:lnTo>
                  <a:pt x="73965" y="23345"/>
                </a:lnTo>
                <a:lnTo>
                  <a:pt x="73965" y="23345"/>
                </a:lnTo>
                <a:lnTo>
                  <a:pt x="73965" y="23345"/>
                </a:lnTo>
                <a:lnTo>
                  <a:pt x="73965" y="23345"/>
                </a:lnTo>
                <a:lnTo>
                  <a:pt x="73965" y="23345"/>
                </a:lnTo>
                <a:lnTo>
                  <a:pt x="73965" y="24000"/>
                </a:lnTo>
                <a:lnTo>
                  <a:pt x="74160" y="24000"/>
                </a:lnTo>
                <a:lnTo>
                  <a:pt x="74160" y="24000"/>
                </a:lnTo>
                <a:lnTo>
                  <a:pt x="74160" y="24000"/>
                </a:lnTo>
                <a:lnTo>
                  <a:pt x="74160" y="24000"/>
                </a:lnTo>
                <a:lnTo>
                  <a:pt x="74160" y="24000"/>
                </a:lnTo>
                <a:lnTo>
                  <a:pt x="74160" y="24436"/>
                </a:lnTo>
                <a:lnTo>
                  <a:pt x="74452" y="24436"/>
                </a:lnTo>
                <a:lnTo>
                  <a:pt x="74452" y="24436"/>
                </a:lnTo>
                <a:lnTo>
                  <a:pt x="74452" y="24436"/>
                </a:lnTo>
                <a:lnTo>
                  <a:pt x="74452" y="24436"/>
                </a:lnTo>
                <a:lnTo>
                  <a:pt x="74452" y="24436"/>
                </a:lnTo>
                <a:lnTo>
                  <a:pt x="74647" y="24436"/>
                </a:lnTo>
                <a:lnTo>
                  <a:pt x="74647" y="24436"/>
                </a:lnTo>
                <a:lnTo>
                  <a:pt x="74647" y="24436"/>
                </a:lnTo>
                <a:lnTo>
                  <a:pt x="74647" y="24436"/>
                </a:lnTo>
                <a:lnTo>
                  <a:pt x="74647" y="24872"/>
                </a:lnTo>
                <a:lnTo>
                  <a:pt x="74647" y="24872"/>
                </a:lnTo>
                <a:lnTo>
                  <a:pt x="74841" y="24872"/>
                </a:lnTo>
                <a:lnTo>
                  <a:pt x="74841" y="24872"/>
                </a:lnTo>
                <a:lnTo>
                  <a:pt x="74841" y="24872"/>
                </a:lnTo>
                <a:lnTo>
                  <a:pt x="74841" y="24872"/>
                </a:lnTo>
                <a:lnTo>
                  <a:pt x="74841" y="24872"/>
                </a:lnTo>
                <a:lnTo>
                  <a:pt x="75036" y="24872"/>
                </a:lnTo>
                <a:lnTo>
                  <a:pt x="75036" y="25309"/>
                </a:lnTo>
                <a:lnTo>
                  <a:pt x="75036" y="25309"/>
                </a:lnTo>
                <a:lnTo>
                  <a:pt x="75036" y="25309"/>
                </a:lnTo>
                <a:lnTo>
                  <a:pt x="75036" y="25309"/>
                </a:lnTo>
                <a:lnTo>
                  <a:pt x="75036" y="25309"/>
                </a:lnTo>
                <a:lnTo>
                  <a:pt x="75231" y="25309"/>
                </a:lnTo>
                <a:lnTo>
                  <a:pt x="75231" y="25309"/>
                </a:lnTo>
                <a:lnTo>
                  <a:pt x="75231" y="25309"/>
                </a:lnTo>
                <a:lnTo>
                  <a:pt x="75231" y="25309"/>
                </a:lnTo>
                <a:lnTo>
                  <a:pt x="75231" y="25309"/>
                </a:lnTo>
                <a:lnTo>
                  <a:pt x="75231" y="25745"/>
                </a:lnTo>
                <a:lnTo>
                  <a:pt x="75231" y="25745"/>
                </a:lnTo>
                <a:lnTo>
                  <a:pt x="75231" y="25745"/>
                </a:lnTo>
                <a:lnTo>
                  <a:pt x="75231" y="25745"/>
                </a:lnTo>
                <a:lnTo>
                  <a:pt x="75523" y="25745"/>
                </a:lnTo>
                <a:lnTo>
                  <a:pt x="75523" y="25745"/>
                </a:lnTo>
                <a:lnTo>
                  <a:pt x="75523" y="25745"/>
                </a:lnTo>
                <a:lnTo>
                  <a:pt x="75523" y="25745"/>
                </a:lnTo>
                <a:lnTo>
                  <a:pt x="75523" y="25745"/>
                </a:lnTo>
                <a:lnTo>
                  <a:pt x="75717" y="25745"/>
                </a:lnTo>
                <a:lnTo>
                  <a:pt x="75717" y="25745"/>
                </a:lnTo>
                <a:lnTo>
                  <a:pt x="75717" y="25309"/>
                </a:lnTo>
                <a:lnTo>
                  <a:pt x="75717" y="25309"/>
                </a:lnTo>
                <a:lnTo>
                  <a:pt x="75717" y="25309"/>
                </a:lnTo>
                <a:lnTo>
                  <a:pt x="75717" y="25309"/>
                </a:lnTo>
                <a:lnTo>
                  <a:pt x="75717" y="25309"/>
                </a:lnTo>
                <a:lnTo>
                  <a:pt x="75912" y="25309"/>
                </a:lnTo>
                <a:lnTo>
                  <a:pt x="75912" y="25309"/>
                </a:lnTo>
                <a:lnTo>
                  <a:pt x="75912" y="25309"/>
                </a:lnTo>
                <a:lnTo>
                  <a:pt x="75912" y="25309"/>
                </a:lnTo>
                <a:lnTo>
                  <a:pt x="75912" y="25309"/>
                </a:lnTo>
                <a:lnTo>
                  <a:pt x="76107" y="25309"/>
                </a:lnTo>
                <a:lnTo>
                  <a:pt x="76107" y="24872"/>
                </a:lnTo>
                <a:lnTo>
                  <a:pt x="76107" y="24872"/>
                </a:lnTo>
                <a:lnTo>
                  <a:pt x="76107" y="25309"/>
                </a:lnTo>
                <a:lnTo>
                  <a:pt x="76107" y="25309"/>
                </a:lnTo>
                <a:lnTo>
                  <a:pt x="76301" y="25309"/>
                </a:lnTo>
                <a:lnTo>
                  <a:pt x="76301" y="25309"/>
                </a:lnTo>
                <a:lnTo>
                  <a:pt x="76301" y="25309"/>
                </a:lnTo>
                <a:lnTo>
                  <a:pt x="76301" y="25309"/>
                </a:lnTo>
                <a:lnTo>
                  <a:pt x="76301" y="25309"/>
                </a:lnTo>
                <a:lnTo>
                  <a:pt x="76301" y="25309"/>
                </a:lnTo>
                <a:lnTo>
                  <a:pt x="76301" y="24872"/>
                </a:lnTo>
                <a:lnTo>
                  <a:pt x="76301" y="24872"/>
                </a:lnTo>
                <a:lnTo>
                  <a:pt x="76593" y="24872"/>
                </a:lnTo>
                <a:lnTo>
                  <a:pt x="76593" y="24872"/>
                </a:lnTo>
                <a:lnTo>
                  <a:pt x="76593" y="24872"/>
                </a:lnTo>
                <a:lnTo>
                  <a:pt x="76593" y="24436"/>
                </a:lnTo>
                <a:lnTo>
                  <a:pt x="76593" y="24436"/>
                </a:lnTo>
                <a:lnTo>
                  <a:pt x="76593" y="24436"/>
                </a:lnTo>
                <a:lnTo>
                  <a:pt x="76301" y="24436"/>
                </a:lnTo>
                <a:lnTo>
                  <a:pt x="76301" y="24436"/>
                </a:lnTo>
                <a:lnTo>
                  <a:pt x="76301" y="24000"/>
                </a:lnTo>
                <a:lnTo>
                  <a:pt x="76301" y="24000"/>
                </a:lnTo>
                <a:lnTo>
                  <a:pt x="76301" y="24000"/>
                </a:lnTo>
                <a:lnTo>
                  <a:pt x="76301" y="24000"/>
                </a:lnTo>
                <a:lnTo>
                  <a:pt x="76107" y="24000"/>
                </a:lnTo>
                <a:lnTo>
                  <a:pt x="76107" y="24000"/>
                </a:lnTo>
                <a:lnTo>
                  <a:pt x="76107" y="24000"/>
                </a:lnTo>
                <a:lnTo>
                  <a:pt x="76107" y="24000"/>
                </a:lnTo>
                <a:lnTo>
                  <a:pt x="75912" y="24000"/>
                </a:lnTo>
                <a:lnTo>
                  <a:pt x="75912" y="24000"/>
                </a:lnTo>
                <a:lnTo>
                  <a:pt x="75912" y="24000"/>
                </a:lnTo>
                <a:lnTo>
                  <a:pt x="75912" y="24000"/>
                </a:lnTo>
                <a:lnTo>
                  <a:pt x="75912" y="23345"/>
                </a:lnTo>
                <a:lnTo>
                  <a:pt x="75912" y="23345"/>
                </a:lnTo>
                <a:lnTo>
                  <a:pt x="75912" y="23345"/>
                </a:lnTo>
                <a:lnTo>
                  <a:pt x="75912" y="23345"/>
                </a:lnTo>
                <a:lnTo>
                  <a:pt x="75912" y="22909"/>
                </a:lnTo>
                <a:lnTo>
                  <a:pt x="75912" y="22909"/>
                </a:lnTo>
                <a:lnTo>
                  <a:pt x="75912" y="22909"/>
                </a:lnTo>
                <a:lnTo>
                  <a:pt x="75912" y="22909"/>
                </a:lnTo>
                <a:lnTo>
                  <a:pt x="75912" y="22909"/>
                </a:lnTo>
                <a:lnTo>
                  <a:pt x="75912" y="22909"/>
                </a:lnTo>
                <a:lnTo>
                  <a:pt x="75912" y="22909"/>
                </a:lnTo>
                <a:lnTo>
                  <a:pt x="75717" y="22909"/>
                </a:lnTo>
                <a:lnTo>
                  <a:pt x="75717" y="22472"/>
                </a:lnTo>
                <a:lnTo>
                  <a:pt x="75717" y="22472"/>
                </a:lnTo>
                <a:lnTo>
                  <a:pt x="75912" y="22472"/>
                </a:lnTo>
                <a:lnTo>
                  <a:pt x="75912" y="22472"/>
                </a:lnTo>
                <a:lnTo>
                  <a:pt x="75912" y="22472"/>
                </a:lnTo>
                <a:lnTo>
                  <a:pt x="75912" y="22036"/>
                </a:lnTo>
                <a:lnTo>
                  <a:pt x="75912" y="22036"/>
                </a:lnTo>
                <a:lnTo>
                  <a:pt x="75912" y="22036"/>
                </a:lnTo>
                <a:lnTo>
                  <a:pt x="75912" y="22036"/>
                </a:lnTo>
                <a:lnTo>
                  <a:pt x="76107" y="22036"/>
                </a:lnTo>
                <a:lnTo>
                  <a:pt x="76107" y="22036"/>
                </a:lnTo>
                <a:lnTo>
                  <a:pt x="76107" y="22036"/>
                </a:lnTo>
                <a:lnTo>
                  <a:pt x="76107" y="22036"/>
                </a:lnTo>
                <a:lnTo>
                  <a:pt x="76107" y="21600"/>
                </a:lnTo>
                <a:lnTo>
                  <a:pt x="76301" y="21600"/>
                </a:lnTo>
                <a:lnTo>
                  <a:pt x="76301" y="21600"/>
                </a:lnTo>
                <a:lnTo>
                  <a:pt x="76301" y="21600"/>
                </a:lnTo>
                <a:lnTo>
                  <a:pt x="76301" y="22036"/>
                </a:lnTo>
                <a:lnTo>
                  <a:pt x="76301" y="22036"/>
                </a:lnTo>
                <a:lnTo>
                  <a:pt x="76593" y="22036"/>
                </a:lnTo>
                <a:lnTo>
                  <a:pt x="76593" y="22036"/>
                </a:lnTo>
                <a:lnTo>
                  <a:pt x="76593" y="22036"/>
                </a:lnTo>
                <a:lnTo>
                  <a:pt x="76593" y="22036"/>
                </a:lnTo>
                <a:lnTo>
                  <a:pt x="76593" y="22036"/>
                </a:lnTo>
                <a:lnTo>
                  <a:pt x="76593" y="22036"/>
                </a:lnTo>
                <a:lnTo>
                  <a:pt x="76593" y="22472"/>
                </a:lnTo>
                <a:lnTo>
                  <a:pt x="76593" y="22472"/>
                </a:lnTo>
                <a:lnTo>
                  <a:pt x="76593" y="22472"/>
                </a:lnTo>
                <a:lnTo>
                  <a:pt x="76593" y="22909"/>
                </a:lnTo>
                <a:lnTo>
                  <a:pt x="76788" y="22909"/>
                </a:lnTo>
                <a:lnTo>
                  <a:pt x="76788" y="22909"/>
                </a:lnTo>
                <a:lnTo>
                  <a:pt x="76788" y="22909"/>
                </a:lnTo>
                <a:lnTo>
                  <a:pt x="76788" y="23345"/>
                </a:lnTo>
                <a:lnTo>
                  <a:pt x="76788" y="23345"/>
                </a:lnTo>
                <a:lnTo>
                  <a:pt x="76788" y="23345"/>
                </a:lnTo>
                <a:lnTo>
                  <a:pt x="76788" y="23345"/>
                </a:lnTo>
                <a:lnTo>
                  <a:pt x="76788" y="23345"/>
                </a:lnTo>
                <a:lnTo>
                  <a:pt x="76982" y="23345"/>
                </a:lnTo>
                <a:lnTo>
                  <a:pt x="76982" y="22909"/>
                </a:lnTo>
                <a:lnTo>
                  <a:pt x="76982" y="22909"/>
                </a:lnTo>
                <a:lnTo>
                  <a:pt x="76982" y="22909"/>
                </a:lnTo>
                <a:lnTo>
                  <a:pt x="76982" y="22909"/>
                </a:lnTo>
                <a:lnTo>
                  <a:pt x="76982" y="22909"/>
                </a:lnTo>
                <a:lnTo>
                  <a:pt x="76982" y="22909"/>
                </a:lnTo>
                <a:lnTo>
                  <a:pt x="76982" y="22909"/>
                </a:lnTo>
                <a:lnTo>
                  <a:pt x="77177" y="22909"/>
                </a:lnTo>
                <a:lnTo>
                  <a:pt x="77177" y="22909"/>
                </a:lnTo>
                <a:lnTo>
                  <a:pt x="77177" y="22909"/>
                </a:lnTo>
                <a:lnTo>
                  <a:pt x="77177" y="22909"/>
                </a:lnTo>
                <a:lnTo>
                  <a:pt x="77177" y="22909"/>
                </a:lnTo>
                <a:lnTo>
                  <a:pt x="77177" y="22472"/>
                </a:lnTo>
                <a:lnTo>
                  <a:pt x="77177" y="22472"/>
                </a:lnTo>
                <a:lnTo>
                  <a:pt x="77177" y="22472"/>
                </a:lnTo>
                <a:lnTo>
                  <a:pt x="77177" y="22036"/>
                </a:lnTo>
                <a:lnTo>
                  <a:pt x="77372" y="22036"/>
                </a:lnTo>
                <a:lnTo>
                  <a:pt x="77372" y="22036"/>
                </a:lnTo>
                <a:lnTo>
                  <a:pt x="77372" y="22036"/>
                </a:lnTo>
                <a:lnTo>
                  <a:pt x="77372" y="22036"/>
                </a:lnTo>
                <a:lnTo>
                  <a:pt x="77372" y="21600"/>
                </a:lnTo>
                <a:lnTo>
                  <a:pt x="77372" y="21600"/>
                </a:lnTo>
                <a:lnTo>
                  <a:pt x="77372" y="21600"/>
                </a:lnTo>
                <a:lnTo>
                  <a:pt x="77664" y="21600"/>
                </a:lnTo>
                <a:lnTo>
                  <a:pt x="77664" y="21600"/>
                </a:lnTo>
                <a:lnTo>
                  <a:pt x="77664" y="20945"/>
                </a:lnTo>
                <a:lnTo>
                  <a:pt x="77664" y="20945"/>
                </a:lnTo>
                <a:lnTo>
                  <a:pt x="77664" y="20945"/>
                </a:lnTo>
                <a:lnTo>
                  <a:pt x="77664" y="20509"/>
                </a:lnTo>
                <a:lnTo>
                  <a:pt x="77664" y="20509"/>
                </a:lnTo>
                <a:lnTo>
                  <a:pt x="77664" y="20509"/>
                </a:lnTo>
                <a:lnTo>
                  <a:pt x="77664" y="20509"/>
                </a:lnTo>
                <a:lnTo>
                  <a:pt x="77664" y="20072"/>
                </a:lnTo>
                <a:lnTo>
                  <a:pt x="77664" y="20072"/>
                </a:lnTo>
                <a:lnTo>
                  <a:pt x="77664" y="20072"/>
                </a:lnTo>
                <a:lnTo>
                  <a:pt x="77664" y="20072"/>
                </a:lnTo>
                <a:lnTo>
                  <a:pt x="77858" y="20072"/>
                </a:lnTo>
                <a:lnTo>
                  <a:pt x="77858" y="20072"/>
                </a:lnTo>
                <a:lnTo>
                  <a:pt x="77858" y="20072"/>
                </a:lnTo>
                <a:lnTo>
                  <a:pt x="77858" y="20072"/>
                </a:lnTo>
                <a:lnTo>
                  <a:pt x="77858" y="20072"/>
                </a:lnTo>
                <a:lnTo>
                  <a:pt x="78053" y="20072"/>
                </a:lnTo>
                <a:lnTo>
                  <a:pt x="78053" y="20072"/>
                </a:lnTo>
                <a:lnTo>
                  <a:pt x="78053" y="20072"/>
                </a:lnTo>
                <a:lnTo>
                  <a:pt x="78053" y="20072"/>
                </a:lnTo>
                <a:lnTo>
                  <a:pt x="78248" y="20072"/>
                </a:lnTo>
                <a:lnTo>
                  <a:pt x="78248" y="20072"/>
                </a:lnTo>
                <a:lnTo>
                  <a:pt x="78248" y="20072"/>
                </a:lnTo>
                <a:lnTo>
                  <a:pt x="78248" y="20072"/>
                </a:lnTo>
                <a:lnTo>
                  <a:pt x="78248" y="20072"/>
                </a:lnTo>
                <a:lnTo>
                  <a:pt x="78248" y="20072"/>
                </a:lnTo>
                <a:lnTo>
                  <a:pt x="78248" y="20072"/>
                </a:lnTo>
                <a:lnTo>
                  <a:pt x="78248" y="19636"/>
                </a:lnTo>
                <a:lnTo>
                  <a:pt x="78248" y="19636"/>
                </a:lnTo>
                <a:lnTo>
                  <a:pt x="78442" y="19636"/>
                </a:lnTo>
                <a:lnTo>
                  <a:pt x="78442" y="19636"/>
                </a:lnTo>
                <a:lnTo>
                  <a:pt x="78442" y="19636"/>
                </a:lnTo>
                <a:lnTo>
                  <a:pt x="78442" y="19636"/>
                </a:lnTo>
                <a:lnTo>
                  <a:pt x="78248" y="19636"/>
                </a:lnTo>
                <a:lnTo>
                  <a:pt x="78248" y="19636"/>
                </a:lnTo>
                <a:lnTo>
                  <a:pt x="78442" y="19636"/>
                </a:lnTo>
                <a:lnTo>
                  <a:pt x="78442" y="19200"/>
                </a:lnTo>
                <a:lnTo>
                  <a:pt x="78442" y="19200"/>
                </a:lnTo>
                <a:lnTo>
                  <a:pt x="78442" y="19200"/>
                </a:lnTo>
                <a:lnTo>
                  <a:pt x="78442" y="19200"/>
                </a:lnTo>
                <a:lnTo>
                  <a:pt x="78442" y="19200"/>
                </a:lnTo>
                <a:lnTo>
                  <a:pt x="78442" y="19200"/>
                </a:lnTo>
                <a:lnTo>
                  <a:pt x="78442" y="19200"/>
                </a:lnTo>
                <a:lnTo>
                  <a:pt x="78248" y="19200"/>
                </a:lnTo>
                <a:lnTo>
                  <a:pt x="78248" y="18545"/>
                </a:lnTo>
                <a:lnTo>
                  <a:pt x="78248" y="18545"/>
                </a:lnTo>
                <a:lnTo>
                  <a:pt x="78248" y="18545"/>
                </a:lnTo>
                <a:lnTo>
                  <a:pt x="78248" y="18545"/>
                </a:lnTo>
                <a:lnTo>
                  <a:pt x="78053" y="18545"/>
                </a:lnTo>
                <a:lnTo>
                  <a:pt x="78053" y="18545"/>
                </a:lnTo>
                <a:lnTo>
                  <a:pt x="78053" y="18545"/>
                </a:lnTo>
                <a:lnTo>
                  <a:pt x="78053" y="18545"/>
                </a:lnTo>
                <a:lnTo>
                  <a:pt x="78053" y="18545"/>
                </a:lnTo>
                <a:lnTo>
                  <a:pt x="78053" y="18109"/>
                </a:lnTo>
                <a:lnTo>
                  <a:pt x="77858" y="18109"/>
                </a:lnTo>
                <a:lnTo>
                  <a:pt x="77858" y="18109"/>
                </a:lnTo>
                <a:lnTo>
                  <a:pt x="77858" y="18109"/>
                </a:lnTo>
                <a:lnTo>
                  <a:pt x="77858" y="18109"/>
                </a:lnTo>
                <a:lnTo>
                  <a:pt x="77858" y="18109"/>
                </a:lnTo>
                <a:lnTo>
                  <a:pt x="77858" y="18109"/>
                </a:lnTo>
                <a:lnTo>
                  <a:pt x="77858" y="18109"/>
                </a:lnTo>
                <a:lnTo>
                  <a:pt x="77858" y="17672"/>
                </a:lnTo>
                <a:lnTo>
                  <a:pt x="77858" y="17672"/>
                </a:lnTo>
                <a:lnTo>
                  <a:pt x="77858" y="17672"/>
                </a:lnTo>
                <a:lnTo>
                  <a:pt x="77858" y="17672"/>
                </a:lnTo>
                <a:lnTo>
                  <a:pt x="77858" y="17672"/>
                </a:lnTo>
                <a:lnTo>
                  <a:pt x="77858" y="17236"/>
                </a:lnTo>
                <a:lnTo>
                  <a:pt x="77858" y="17236"/>
                </a:lnTo>
                <a:lnTo>
                  <a:pt x="77858" y="17236"/>
                </a:lnTo>
                <a:lnTo>
                  <a:pt x="77858" y="17236"/>
                </a:lnTo>
                <a:lnTo>
                  <a:pt x="77858" y="16800"/>
                </a:lnTo>
                <a:lnTo>
                  <a:pt x="77858" y="16800"/>
                </a:lnTo>
                <a:lnTo>
                  <a:pt x="77858" y="16800"/>
                </a:lnTo>
                <a:lnTo>
                  <a:pt x="77858" y="16800"/>
                </a:lnTo>
                <a:lnTo>
                  <a:pt x="77858" y="16145"/>
                </a:lnTo>
                <a:lnTo>
                  <a:pt x="77858" y="16145"/>
                </a:lnTo>
                <a:lnTo>
                  <a:pt x="77858" y="16145"/>
                </a:lnTo>
                <a:lnTo>
                  <a:pt x="77664" y="16145"/>
                </a:lnTo>
                <a:lnTo>
                  <a:pt x="77664" y="16145"/>
                </a:lnTo>
                <a:lnTo>
                  <a:pt x="77858" y="16145"/>
                </a:lnTo>
                <a:lnTo>
                  <a:pt x="77858" y="15709"/>
                </a:lnTo>
                <a:lnTo>
                  <a:pt x="77858" y="15709"/>
                </a:lnTo>
                <a:lnTo>
                  <a:pt x="77858" y="15709"/>
                </a:lnTo>
                <a:lnTo>
                  <a:pt x="77858" y="15709"/>
                </a:lnTo>
                <a:lnTo>
                  <a:pt x="78053" y="15709"/>
                </a:lnTo>
                <a:lnTo>
                  <a:pt x="78053" y="15709"/>
                </a:lnTo>
                <a:lnTo>
                  <a:pt x="78053" y="15709"/>
                </a:lnTo>
                <a:lnTo>
                  <a:pt x="78248" y="15709"/>
                </a:lnTo>
                <a:lnTo>
                  <a:pt x="78248" y="15709"/>
                </a:lnTo>
                <a:lnTo>
                  <a:pt x="78248" y="16145"/>
                </a:lnTo>
                <a:lnTo>
                  <a:pt x="78248" y="16145"/>
                </a:lnTo>
                <a:lnTo>
                  <a:pt x="78248" y="16145"/>
                </a:lnTo>
                <a:lnTo>
                  <a:pt x="78442" y="16145"/>
                </a:lnTo>
                <a:lnTo>
                  <a:pt x="78442" y="16145"/>
                </a:lnTo>
                <a:lnTo>
                  <a:pt x="78442" y="16145"/>
                </a:lnTo>
                <a:lnTo>
                  <a:pt x="78442" y="16145"/>
                </a:lnTo>
                <a:lnTo>
                  <a:pt x="78734" y="16145"/>
                </a:lnTo>
                <a:lnTo>
                  <a:pt x="78734" y="16145"/>
                </a:lnTo>
                <a:lnTo>
                  <a:pt x="78734" y="15709"/>
                </a:lnTo>
                <a:lnTo>
                  <a:pt x="78734" y="15709"/>
                </a:lnTo>
                <a:lnTo>
                  <a:pt x="78929" y="15709"/>
                </a:lnTo>
                <a:lnTo>
                  <a:pt x="78929" y="15709"/>
                </a:lnTo>
                <a:lnTo>
                  <a:pt x="78929" y="15709"/>
                </a:lnTo>
                <a:lnTo>
                  <a:pt x="78929" y="15709"/>
                </a:lnTo>
                <a:lnTo>
                  <a:pt x="79124" y="15709"/>
                </a:lnTo>
                <a:lnTo>
                  <a:pt x="79124" y="15709"/>
                </a:lnTo>
                <a:lnTo>
                  <a:pt x="79124" y="15709"/>
                </a:lnTo>
                <a:lnTo>
                  <a:pt x="79124" y="15709"/>
                </a:lnTo>
                <a:lnTo>
                  <a:pt x="79318" y="15709"/>
                </a:lnTo>
                <a:lnTo>
                  <a:pt x="79318" y="15709"/>
                </a:lnTo>
                <a:lnTo>
                  <a:pt x="79318" y="15709"/>
                </a:lnTo>
                <a:lnTo>
                  <a:pt x="79513" y="15709"/>
                </a:lnTo>
                <a:lnTo>
                  <a:pt x="79513" y="15709"/>
                </a:lnTo>
                <a:lnTo>
                  <a:pt x="79513" y="15709"/>
                </a:lnTo>
                <a:lnTo>
                  <a:pt x="79513" y="15709"/>
                </a:lnTo>
                <a:lnTo>
                  <a:pt x="79805" y="15709"/>
                </a:lnTo>
                <a:lnTo>
                  <a:pt x="79805" y="15709"/>
                </a:lnTo>
                <a:lnTo>
                  <a:pt x="79805" y="16145"/>
                </a:lnTo>
                <a:lnTo>
                  <a:pt x="79805" y="16145"/>
                </a:lnTo>
                <a:lnTo>
                  <a:pt x="79805" y="16145"/>
                </a:lnTo>
                <a:lnTo>
                  <a:pt x="79805" y="16145"/>
                </a:lnTo>
                <a:lnTo>
                  <a:pt x="80000" y="16145"/>
                </a:lnTo>
                <a:lnTo>
                  <a:pt x="80000" y="16145"/>
                </a:lnTo>
                <a:lnTo>
                  <a:pt x="80000" y="16145"/>
                </a:lnTo>
                <a:lnTo>
                  <a:pt x="80000" y="16145"/>
                </a:lnTo>
                <a:lnTo>
                  <a:pt x="80194" y="16145"/>
                </a:lnTo>
                <a:lnTo>
                  <a:pt x="80194" y="16145"/>
                </a:lnTo>
                <a:lnTo>
                  <a:pt x="80194" y="16145"/>
                </a:lnTo>
                <a:lnTo>
                  <a:pt x="80194" y="16145"/>
                </a:lnTo>
                <a:lnTo>
                  <a:pt x="80194" y="16145"/>
                </a:lnTo>
                <a:lnTo>
                  <a:pt x="80194" y="16145"/>
                </a:lnTo>
                <a:lnTo>
                  <a:pt x="80389" y="16145"/>
                </a:lnTo>
                <a:lnTo>
                  <a:pt x="80389" y="16145"/>
                </a:lnTo>
                <a:lnTo>
                  <a:pt x="80389" y="16145"/>
                </a:lnTo>
                <a:lnTo>
                  <a:pt x="80389" y="16145"/>
                </a:lnTo>
                <a:lnTo>
                  <a:pt x="80583" y="16145"/>
                </a:lnTo>
                <a:lnTo>
                  <a:pt x="80583" y="16145"/>
                </a:lnTo>
                <a:lnTo>
                  <a:pt x="80583" y="16145"/>
                </a:lnTo>
                <a:lnTo>
                  <a:pt x="80583" y="16145"/>
                </a:lnTo>
                <a:lnTo>
                  <a:pt x="80583" y="16145"/>
                </a:lnTo>
                <a:lnTo>
                  <a:pt x="80389" y="16145"/>
                </a:lnTo>
                <a:lnTo>
                  <a:pt x="80389" y="16800"/>
                </a:lnTo>
                <a:lnTo>
                  <a:pt x="80583" y="16800"/>
                </a:lnTo>
                <a:lnTo>
                  <a:pt x="80583" y="16800"/>
                </a:lnTo>
                <a:lnTo>
                  <a:pt x="80583" y="16800"/>
                </a:lnTo>
                <a:lnTo>
                  <a:pt x="80875" y="16800"/>
                </a:lnTo>
                <a:lnTo>
                  <a:pt x="80875" y="16800"/>
                </a:lnTo>
                <a:lnTo>
                  <a:pt x="80875" y="16800"/>
                </a:lnTo>
                <a:lnTo>
                  <a:pt x="80875" y="16800"/>
                </a:lnTo>
                <a:lnTo>
                  <a:pt x="81070" y="16800"/>
                </a:lnTo>
                <a:lnTo>
                  <a:pt x="81070" y="16800"/>
                </a:lnTo>
                <a:lnTo>
                  <a:pt x="81070" y="16800"/>
                </a:lnTo>
                <a:lnTo>
                  <a:pt x="81070" y="16800"/>
                </a:lnTo>
                <a:lnTo>
                  <a:pt x="81265" y="16800"/>
                </a:lnTo>
                <a:lnTo>
                  <a:pt x="81265" y="16800"/>
                </a:lnTo>
                <a:lnTo>
                  <a:pt x="81265" y="16800"/>
                </a:lnTo>
                <a:lnTo>
                  <a:pt x="81459" y="16800"/>
                </a:lnTo>
                <a:lnTo>
                  <a:pt x="81459" y="16800"/>
                </a:lnTo>
                <a:lnTo>
                  <a:pt x="81459" y="16800"/>
                </a:lnTo>
                <a:lnTo>
                  <a:pt x="81459" y="16800"/>
                </a:lnTo>
                <a:lnTo>
                  <a:pt x="81654" y="16800"/>
                </a:lnTo>
                <a:lnTo>
                  <a:pt x="81654" y="16800"/>
                </a:lnTo>
                <a:lnTo>
                  <a:pt x="81654" y="16800"/>
                </a:lnTo>
                <a:lnTo>
                  <a:pt x="81654" y="16145"/>
                </a:lnTo>
                <a:lnTo>
                  <a:pt x="81654" y="16145"/>
                </a:lnTo>
                <a:lnTo>
                  <a:pt x="81654" y="16145"/>
                </a:lnTo>
                <a:lnTo>
                  <a:pt x="81459" y="16145"/>
                </a:lnTo>
                <a:lnTo>
                  <a:pt x="81459" y="16145"/>
                </a:lnTo>
                <a:lnTo>
                  <a:pt x="81459" y="16145"/>
                </a:lnTo>
                <a:lnTo>
                  <a:pt x="81459" y="16145"/>
                </a:lnTo>
                <a:lnTo>
                  <a:pt x="81459" y="16145"/>
                </a:lnTo>
                <a:lnTo>
                  <a:pt x="81654" y="16145"/>
                </a:lnTo>
                <a:lnTo>
                  <a:pt x="81654" y="16145"/>
                </a:lnTo>
                <a:lnTo>
                  <a:pt x="81654" y="16145"/>
                </a:lnTo>
                <a:lnTo>
                  <a:pt x="81946" y="16145"/>
                </a:lnTo>
                <a:lnTo>
                  <a:pt x="81946" y="15709"/>
                </a:lnTo>
                <a:lnTo>
                  <a:pt x="81946" y="15709"/>
                </a:lnTo>
                <a:lnTo>
                  <a:pt x="81654" y="15709"/>
                </a:lnTo>
                <a:lnTo>
                  <a:pt x="81654" y="15709"/>
                </a:lnTo>
                <a:lnTo>
                  <a:pt x="81654" y="15709"/>
                </a:lnTo>
                <a:lnTo>
                  <a:pt x="81459" y="15709"/>
                </a:lnTo>
                <a:lnTo>
                  <a:pt x="81459" y="15709"/>
                </a:lnTo>
                <a:lnTo>
                  <a:pt x="81459" y="15709"/>
                </a:lnTo>
                <a:lnTo>
                  <a:pt x="81459" y="15709"/>
                </a:lnTo>
                <a:lnTo>
                  <a:pt x="81459" y="15709"/>
                </a:lnTo>
                <a:lnTo>
                  <a:pt x="81265" y="15709"/>
                </a:lnTo>
                <a:lnTo>
                  <a:pt x="81265" y="15709"/>
                </a:lnTo>
                <a:lnTo>
                  <a:pt x="81265" y="15272"/>
                </a:lnTo>
                <a:lnTo>
                  <a:pt x="81265" y="15272"/>
                </a:lnTo>
                <a:lnTo>
                  <a:pt x="81070" y="15272"/>
                </a:lnTo>
                <a:lnTo>
                  <a:pt x="81070" y="15272"/>
                </a:lnTo>
                <a:lnTo>
                  <a:pt x="81070" y="15272"/>
                </a:lnTo>
                <a:lnTo>
                  <a:pt x="81070" y="15272"/>
                </a:lnTo>
                <a:lnTo>
                  <a:pt x="81070" y="15709"/>
                </a:lnTo>
                <a:lnTo>
                  <a:pt x="80875" y="15709"/>
                </a:lnTo>
                <a:lnTo>
                  <a:pt x="80875" y="15709"/>
                </a:lnTo>
                <a:lnTo>
                  <a:pt x="80875" y="15709"/>
                </a:lnTo>
                <a:lnTo>
                  <a:pt x="80875" y="15709"/>
                </a:lnTo>
                <a:lnTo>
                  <a:pt x="80583" y="15709"/>
                </a:lnTo>
                <a:lnTo>
                  <a:pt x="80583" y="15709"/>
                </a:lnTo>
                <a:lnTo>
                  <a:pt x="80583" y="15709"/>
                </a:lnTo>
                <a:lnTo>
                  <a:pt x="80389" y="15709"/>
                </a:lnTo>
                <a:lnTo>
                  <a:pt x="80389" y="15709"/>
                </a:lnTo>
                <a:lnTo>
                  <a:pt x="80389" y="15709"/>
                </a:lnTo>
                <a:lnTo>
                  <a:pt x="80389" y="15709"/>
                </a:lnTo>
                <a:lnTo>
                  <a:pt x="80194" y="15709"/>
                </a:lnTo>
                <a:lnTo>
                  <a:pt x="80194" y="15709"/>
                </a:lnTo>
                <a:lnTo>
                  <a:pt x="80194" y="15709"/>
                </a:lnTo>
                <a:lnTo>
                  <a:pt x="80194" y="15709"/>
                </a:lnTo>
                <a:lnTo>
                  <a:pt x="80000" y="15709"/>
                </a:lnTo>
                <a:lnTo>
                  <a:pt x="80000" y="15709"/>
                </a:lnTo>
                <a:lnTo>
                  <a:pt x="80000" y="15709"/>
                </a:lnTo>
                <a:lnTo>
                  <a:pt x="79805" y="15709"/>
                </a:lnTo>
                <a:lnTo>
                  <a:pt x="79805" y="15709"/>
                </a:lnTo>
                <a:lnTo>
                  <a:pt x="79805" y="15709"/>
                </a:lnTo>
                <a:lnTo>
                  <a:pt x="79805" y="15709"/>
                </a:lnTo>
                <a:lnTo>
                  <a:pt x="79513" y="15709"/>
                </a:lnTo>
                <a:lnTo>
                  <a:pt x="79513" y="15709"/>
                </a:lnTo>
                <a:lnTo>
                  <a:pt x="79513" y="15709"/>
                </a:lnTo>
                <a:lnTo>
                  <a:pt x="79513" y="15709"/>
                </a:lnTo>
                <a:lnTo>
                  <a:pt x="79318" y="15709"/>
                </a:lnTo>
                <a:lnTo>
                  <a:pt x="79318" y="15272"/>
                </a:lnTo>
                <a:lnTo>
                  <a:pt x="79318" y="15272"/>
                </a:lnTo>
                <a:lnTo>
                  <a:pt x="79318" y="15272"/>
                </a:lnTo>
                <a:lnTo>
                  <a:pt x="79124" y="15272"/>
                </a:lnTo>
                <a:lnTo>
                  <a:pt x="79124" y="15272"/>
                </a:lnTo>
                <a:lnTo>
                  <a:pt x="79124" y="15272"/>
                </a:lnTo>
                <a:lnTo>
                  <a:pt x="79124" y="15272"/>
                </a:lnTo>
                <a:lnTo>
                  <a:pt x="78929" y="15272"/>
                </a:lnTo>
                <a:lnTo>
                  <a:pt x="78929" y="15272"/>
                </a:lnTo>
                <a:lnTo>
                  <a:pt x="78929" y="15272"/>
                </a:lnTo>
                <a:lnTo>
                  <a:pt x="78929" y="15272"/>
                </a:lnTo>
                <a:lnTo>
                  <a:pt x="78929" y="15272"/>
                </a:lnTo>
                <a:lnTo>
                  <a:pt x="78734" y="15272"/>
                </a:lnTo>
                <a:lnTo>
                  <a:pt x="78734" y="15272"/>
                </a:lnTo>
                <a:lnTo>
                  <a:pt x="78734" y="15272"/>
                </a:lnTo>
                <a:lnTo>
                  <a:pt x="78442" y="15272"/>
                </a:lnTo>
                <a:lnTo>
                  <a:pt x="78442" y="15272"/>
                </a:lnTo>
                <a:lnTo>
                  <a:pt x="78442" y="15272"/>
                </a:lnTo>
                <a:lnTo>
                  <a:pt x="78442" y="15272"/>
                </a:lnTo>
                <a:lnTo>
                  <a:pt x="78248" y="15272"/>
                </a:lnTo>
                <a:lnTo>
                  <a:pt x="78248" y="15272"/>
                </a:lnTo>
                <a:lnTo>
                  <a:pt x="78248" y="15272"/>
                </a:lnTo>
                <a:lnTo>
                  <a:pt x="78248" y="15272"/>
                </a:lnTo>
                <a:lnTo>
                  <a:pt x="78248" y="15272"/>
                </a:lnTo>
                <a:lnTo>
                  <a:pt x="78053" y="15272"/>
                </a:lnTo>
                <a:lnTo>
                  <a:pt x="78053" y="15272"/>
                </a:lnTo>
                <a:lnTo>
                  <a:pt x="78248" y="15272"/>
                </a:lnTo>
                <a:lnTo>
                  <a:pt x="78248" y="15272"/>
                </a:lnTo>
                <a:lnTo>
                  <a:pt x="78248" y="15272"/>
                </a:lnTo>
                <a:lnTo>
                  <a:pt x="78248" y="15272"/>
                </a:lnTo>
                <a:lnTo>
                  <a:pt x="78248" y="15709"/>
                </a:lnTo>
                <a:lnTo>
                  <a:pt x="78248" y="15709"/>
                </a:lnTo>
                <a:lnTo>
                  <a:pt x="78248" y="15709"/>
                </a:lnTo>
                <a:lnTo>
                  <a:pt x="78248" y="15272"/>
                </a:lnTo>
                <a:lnTo>
                  <a:pt x="78053" y="15272"/>
                </a:lnTo>
                <a:lnTo>
                  <a:pt x="78053" y="15272"/>
                </a:lnTo>
                <a:lnTo>
                  <a:pt x="78053" y="15272"/>
                </a:lnTo>
                <a:lnTo>
                  <a:pt x="77858" y="15272"/>
                </a:lnTo>
                <a:lnTo>
                  <a:pt x="77858" y="15272"/>
                </a:lnTo>
                <a:lnTo>
                  <a:pt x="77858" y="15272"/>
                </a:lnTo>
                <a:lnTo>
                  <a:pt x="77858" y="15272"/>
                </a:lnTo>
                <a:lnTo>
                  <a:pt x="77664" y="15272"/>
                </a:lnTo>
                <a:lnTo>
                  <a:pt x="77664" y="15272"/>
                </a:lnTo>
                <a:lnTo>
                  <a:pt x="77664" y="15272"/>
                </a:lnTo>
                <a:lnTo>
                  <a:pt x="77664" y="15272"/>
                </a:lnTo>
                <a:lnTo>
                  <a:pt x="77372" y="15272"/>
                </a:lnTo>
                <a:lnTo>
                  <a:pt x="77372" y="15272"/>
                </a:lnTo>
                <a:lnTo>
                  <a:pt x="77372" y="15272"/>
                </a:lnTo>
                <a:lnTo>
                  <a:pt x="77177" y="15272"/>
                </a:lnTo>
                <a:lnTo>
                  <a:pt x="77177" y="15272"/>
                </a:lnTo>
                <a:lnTo>
                  <a:pt x="77177" y="15272"/>
                </a:lnTo>
                <a:lnTo>
                  <a:pt x="77177" y="15272"/>
                </a:lnTo>
                <a:lnTo>
                  <a:pt x="77177" y="15272"/>
                </a:lnTo>
                <a:lnTo>
                  <a:pt x="76982" y="15272"/>
                </a:lnTo>
                <a:lnTo>
                  <a:pt x="76982" y="15272"/>
                </a:lnTo>
                <a:lnTo>
                  <a:pt x="76982" y="15272"/>
                </a:lnTo>
                <a:lnTo>
                  <a:pt x="76982" y="15272"/>
                </a:lnTo>
                <a:lnTo>
                  <a:pt x="76982" y="15272"/>
                </a:lnTo>
                <a:lnTo>
                  <a:pt x="76788" y="15272"/>
                </a:lnTo>
                <a:lnTo>
                  <a:pt x="76788" y="15272"/>
                </a:lnTo>
                <a:lnTo>
                  <a:pt x="76788" y="15272"/>
                </a:lnTo>
                <a:lnTo>
                  <a:pt x="76788" y="15272"/>
                </a:lnTo>
                <a:lnTo>
                  <a:pt x="76593" y="15272"/>
                </a:lnTo>
                <a:lnTo>
                  <a:pt x="76593" y="14836"/>
                </a:lnTo>
                <a:lnTo>
                  <a:pt x="76593" y="14836"/>
                </a:lnTo>
                <a:lnTo>
                  <a:pt x="76593" y="14836"/>
                </a:lnTo>
                <a:lnTo>
                  <a:pt x="76593" y="14836"/>
                </a:lnTo>
                <a:lnTo>
                  <a:pt x="76593" y="14836"/>
                </a:lnTo>
                <a:lnTo>
                  <a:pt x="76301" y="14836"/>
                </a:lnTo>
                <a:lnTo>
                  <a:pt x="76301" y="14836"/>
                </a:lnTo>
                <a:lnTo>
                  <a:pt x="76301" y="14836"/>
                </a:lnTo>
                <a:lnTo>
                  <a:pt x="76301" y="14400"/>
                </a:lnTo>
                <a:lnTo>
                  <a:pt x="76301" y="14400"/>
                </a:lnTo>
                <a:lnTo>
                  <a:pt x="76301" y="14400"/>
                </a:lnTo>
                <a:lnTo>
                  <a:pt x="76301" y="14400"/>
                </a:lnTo>
                <a:lnTo>
                  <a:pt x="76301" y="14400"/>
                </a:lnTo>
                <a:lnTo>
                  <a:pt x="76107" y="14400"/>
                </a:lnTo>
                <a:lnTo>
                  <a:pt x="76107" y="14400"/>
                </a:lnTo>
                <a:lnTo>
                  <a:pt x="76107" y="14400"/>
                </a:lnTo>
                <a:lnTo>
                  <a:pt x="76107" y="14400"/>
                </a:lnTo>
                <a:lnTo>
                  <a:pt x="76107" y="14400"/>
                </a:lnTo>
                <a:lnTo>
                  <a:pt x="75912" y="14400"/>
                </a:lnTo>
                <a:lnTo>
                  <a:pt x="75912" y="14400"/>
                </a:lnTo>
                <a:lnTo>
                  <a:pt x="75912" y="14400"/>
                </a:lnTo>
                <a:lnTo>
                  <a:pt x="75912" y="14400"/>
                </a:lnTo>
                <a:lnTo>
                  <a:pt x="75912" y="14400"/>
                </a:lnTo>
                <a:lnTo>
                  <a:pt x="75912" y="14400"/>
                </a:lnTo>
                <a:lnTo>
                  <a:pt x="75912" y="14400"/>
                </a:lnTo>
                <a:lnTo>
                  <a:pt x="75912" y="14400"/>
                </a:lnTo>
                <a:lnTo>
                  <a:pt x="75912" y="14836"/>
                </a:lnTo>
                <a:lnTo>
                  <a:pt x="75717" y="14836"/>
                </a:lnTo>
                <a:lnTo>
                  <a:pt x="75717" y="14836"/>
                </a:lnTo>
                <a:lnTo>
                  <a:pt x="75717" y="14836"/>
                </a:lnTo>
                <a:lnTo>
                  <a:pt x="75717" y="14400"/>
                </a:lnTo>
                <a:lnTo>
                  <a:pt x="75717" y="14400"/>
                </a:lnTo>
                <a:lnTo>
                  <a:pt x="75523" y="14400"/>
                </a:lnTo>
                <a:lnTo>
                  <a:pt x="75523" y="14400"/>
                </a:lnTo>
                <a:lnTo>
                  <a:pt x="75523" y="14400"/>
                </a:lnTo>
                <a:lnTo>
                  <a:pt x="75231" y="14400"/>
                </a:lnTo>
                <a:lnTo>
                  <a:pt x="75231" y="14400"/>
                </a:lnTo>
                <a:lnTo>
                  <a:pt x="75231" y="14400"/>
                </a:lnTo>
                <a:lnTo>
                  <a:pt x="75231" y="14400"/>
                </a:lnTo>
                <a:lnTo>
                  <a:pt x="75036" y="14400"/>
                </a:lnTo>
                <a:lnTo>
                  <a:pt x="75036" y="14400"/>
                </a:lnTo>
                <a:lnTo>
                  <a:pt x="75036" y="14400"/>
                </a:lnTo>
                <a:lnTo>
                  <a:pt x="75036" y="14400"/>
                </a:lnTo>
                <a:lnTo>
                  <a:pt x="74841" y="14400"/>
                </a:lnTo>
                <a:lnTo>
                  <a:pt x="74841" y="14836"/>
                </a:lnTo>
                <a:lnTo>
                  <a:pt x="74841" y="14836"/>
                </a:lnTo>
                <a:lnTo>
                  <a:pt x="74841" y="14836"/>
                </a:lnTo>
                <a:lnTo>
                  <a:pt x="74841" y="14836"/>
                </a:lnTo>
                <a:lnTo>
                  <a:pt x="74647" y="14836"/>
                </a:lnTo>
                <a:lnTo>
                  <a:pt x="74647" y="14836"/>
                </a:lnTo>
                <a:lnTo>
                  <a:pt x="74647" y="14836"/>
                </a:lnTo>
                <a:lnTo>
                  <a:pt x="74647" y="14836"/>
                </a:lnTo>
                <a:lnTo>
                  <a:pt x="74452" y="14836"/>
                </a:lnTo>
                <a:lnTo>
                  <a:pt x="74452" y="14836"/>
                </a:lnTo>
                <a:lnTo>
                  <a:pt x="74452" y="14836"/>
                </a:lnTo>
                <a:lnTo>
                  <a:pt x="74452" y="14836"/>
                </a:lnTo>
                <a:lnTo>
                  <a:pt x="74452" y="14836"/>
                </a:lnTo>
                <a:lnTo>
                  <a:pt x="74452" y="14400"/>
                </a:lnTo>
                <a:lnTo>
                  <a:pt x="74160" y="14400"/>
                </a:lnTo>
                <a:lnTo>
                  <a:pt x="74160" y="14400"/>
                </a:lnTo>
                <a:lnTo>
                  <a:pt x="74160" y="14400"/>
                </a:lnTo>
                <a:lnTo>
                  <a:pt x="73965" y="14400"/>
                </a:lnTo>
                <a:lnTo>
                  <a:pt x="73965" y="14400"/>
                </a:lnTo>
                <a:lnTo>
                  <a:pt x="73965" y="14400"/>
                </a:lnTo>
                <a:lnTo>
                  <a:pt x="73965" y="14400"/>
                </a:lnTo>
                <a:lnTo>
                  <a:pt x="73965" y="14400"/>
                </a:lnTo>
                <a:lnTo>
                  <a:pt x="73965" y="14400"/>
                </a:lnTo>
                <a:lnTo>
                  <a:pt x="73965" y="13745"/>
                </a:lnTo>
                <a:lnTo>
                  <a:pt x="73965" y="13745"/>
                </a:lnTo>
                <a:lnTo>
                  <a:pt x="73965" y="13745"/>
                </a:lnTo>
                <a:lnTo>
                  <a:pt x="73771" y="13745"/>
                </a:lnTo>
                <a:lnTo>
                  <a:pt x="73771" y="13745"/>
                </a:lnTo>
                <a:lnTo>
                  <a:pt x="73771" y="13745"/>
                </a:lnTo>
                <a:lnTo>
                  <a:pt x="73576" y="13745"/>
                </a:lnTo>
                <a:lnTo>
                  <a:pt x="73576" y="13745"/>
                </a:lnTo>
                <a:lnTo>
                  <a:pt x="73576" y="13745"/>
                </a:lnTo>
                <a:lnTo>
                  <a:pt x="73576" y="13745"/>
                </a:lnTo>
                <a:lnTo>
                  <a:pt x="73576" y="13745"/>
                </a:lnTo>
                <a:lnTo>
                  <a:pt x="73381" y="13745"/>
                </a:lnTo>
                <a:lnTo>
                  <a:pt x="73381" y="13745"/>
                </a:lnTo>
                <a:lnTo>
                  <a:pt x="73381" y="13745"/>
                </a:lnTo>
                <a:lnTo>
                  <a:pt x="73381" y="13745"/>
                </a:lnTo>
                <a:lnTo>
                  <a:pt x="73381" y="13745"/>
                </a:lnTo>
                <a:lnTo>
                  <a:pt x="73090" y="13745"/>
                </a:lnTo>
                <a:lnTo>
                  <a:pt x="73090" y="13745"/>
                </a:lnTo>
                <a:lnTo>
                  <a:pt x="73090" y="13309"/>
                </a:lnTo>
                <a:lnTo>
                  <a:pt x="73090" y="13309"/>
                </a:lnTo>
                <a:lnTo>
                  <a:pt x="72895" y="13309"/>
                </a:lnTo>
                <a:lnTo>
                  <a:pt x="72895" y="13309"/>
                </a:lnTo>
                <a:lnTo>
                  <a:pt x="72895" y="13309"/>
                </a:lnTo>
                <a:lnTo>
                  <a:pt x="72895" y="13309"/>
                </a:lnTo>
                <a:lnTo>
                  <a:pt x="72895" y="13309"/>
                </a:lnTo>
                <a:lnTo>
                  <a:pt x="72895" y="12872"/>
                </a:lnTo>
                <a:lnTo>
                  <a:pt x="72895" y="12872"/>
                </a:lnTo>
                <a:lnTo>
                  <a:pt x="72895" y="12872"/>
                </a:lnTo>
                <a:lnTo>
                  <a:pt x="72700" y="12872"/>
                </a:lnTo>
                <a:lnTo>
                  <a:pt x="72700" y="12872"/>
                </a:lnTo>
                <a:lnTo>
                  <a:pt x="72700" y="12872"/>
                </a:lnTo>
                <a:lnTo>
                  <a:pt x="72700" y="12872"/>
                </a:lnTo>
                <a:lnTo>
                  <a:pt x="72700" y="12872"/>
                </a:lnTo>
                <a:lnTo>
                  <a:pt x="72506" y="12872"/>
                </a:lnTo>
                <a:lnTo>
                  <a:pt x="72506" y="12872"/>
                </a:lnTo>
                <a:lnTo>
                  <a:pt x="72506" y="12436"/>
                </a:lnTo>
                <a:lnTo>
                  <a:pt x="72506" y="12436"/>
                </a:lnTo>
                <a:lnTo>
                  <a:pt x="72506" y="12436"/>
                </a:lnTo>
                <a:lnTo>
                  <a:pt x="72311" y="12436"/>
                </a:lnTo>
                <a:lnTo>
                  <a:pt x="72311" y="12436"/>
                </a:lnTo>
                <a:lnTo>
                  <a:pt x="72311" y="12436"/>
                </a:lnTo>
                <a:lnTo>
                  <a:pt x="72311" y="12000"/>
                </a:lnTo>
                <a:lnTo>
                  <a:pt x="72311" y="12000"/>
                </a:lnTo>
                <a:lnTo>
                  <a:pt x="72311" y="12000"/>
                </a:lnTo>
                <a:lnTo>
                  <a:pt x="72506" y="12000"/>
                </a:lnTo>
                <a:lnTo>
                  <a:pt x="72506" y="12000"/>
                </a:lnTo>
                <a:lnTo>
                  <a:pt x="72506" y="12000"/>
                </a:lnTo>
                <a:lnTo>
                  <a:pt x="72506" y="12000"/>
                </a:lnTo>
                <a:lnTo>
                  <a:pt x="72311" y="12000"/>
                </a:lnTo>
                <a:lnTo>
                  <a:pt x="72311" y="12000"/>
                </a:lnTo>
                <a:lnTo>
                  <a:pt x="72311" y="11345"/>
                </a:lnTo>
                <a:lnTo>
                  <a:pt x="72311" y="11345"/>
                </a:lnTo>
                <a:lnTo>
                  <a:pt x="72311" y="11345"/>
                </a:lnTo>
                <a:lnTo>
                  <a:pt x="72311" y="11345"/>
                </a:lnTo>
                <a:lnTo>
                  <a:pt x="72019" y="11345"/>
                </a:lnTo>
                <a:lnTo>
                  <a:pt x="72019" y="11345"/>
                </a:lnTo>
                <a:lnTo>
                  <a:pt x="72311" y="11345"/>
                </a:lnTo>
                <a:lnTo>
                  <a:pt x="72311" y="11345"/>
                </a:lnTo>
                <a:lnTo>
                  <a:pt x="72311" y="11345"/>
                </a:lnTo>
                <a:lnTo>
                  <a:pt x="72311" y="11345"/>
                </a:lnTo>
                <a:lnTo>
                  <a:pt x="72506" y="11345"/>
                </a:lnTo>
                <a:lnTo>
                  <a:pt x="72506" y="11345"/>
                </a:lnTo>
                <a:lnTo>
                  <a:pt x="72506" y="11345"/>
                </a:lnTo>
                <a:lnTo>
                  <a:pt x="72506" y="11345"/>
                </a:lnTo>
                <a:lnTo>
                  <a:pt x="72700" y="11345"/>
                </a:lnTo>
                <a:lnTo>
                  <a:pt x="72700" y="11345"/>
                </a:lnTo>
                <a:lnTo>
                  <a:pt x="72700" y="11345"/>
                </a:lnTo>
                <a:lnTo>
                  <a:pt x="72700" y="11345"/>
                </a:lnTo>
                <a:lnTo>
                  <a:pt x="72700" y="11345"/>
                </a:lnTo>
                <a:lnTo>
                  <a:pt x="72895" y="11345"/>
                </a:lnTo>
                <a:lnTo>
                  <a:pt x="72895" y="11345"/>
                </a:lnTo>
                <a:lnTo>
                  <a:pt x="72895" y="11345"/>
                </a:lnTo>
                <a:lnTo>
                  <a:pt x="72895" y="11345"/>
                </a:lnTo>
                <a:lnTo>
                  <a:pt x="72895" y="11345"/>
                </a:lnTo>
                <a:lnTo>
                  <a:pt x="73090" y="11345"/>
                </a:lnTo>
                <a:lnTo>
                  <a:pt x="73090" y="11345"/>
                </a:lnTo>
                <a:lnTo>
                  <a:pt x="73090" y="11345"/>
                </a:lnTo>
                <a:lnTo>
                  <a:pt x="73090" y="11345"/>
                </a:lnTo>
                <a:lnTo>
                  <a:pt x="73381" y="11345"/>
                </a:lnTo>
                <a:lnTo>
                  <a:pt x="73381" y="11345"/>
                </a:lnTo>
                <a:lnTo>
                  <a:pt x="73381" y="11345"/>
                </a:lnTo>
                <a:lnTo>
                  <a:pt x="73381" y="11345"/>
                </a:lnTo>
                <a:lnTo>
                  <a:pt x="73381" y="11345"/>
                </a:lnTo>
                <a:lnTo>
                  <a:pt x="73576" y="11345"/>
                </a:lnTo>
                <a:lnTo>
                  <a:pt x="73576" y="11345"/>
                </a:lnTo>
                <a:lnTo>
                  <a:pt x="73576" y="11345"/>
                </a:lnTo>
                <a:lnTo>
                  <a:pt x="73576" y="11345"/>
                </a:lnTo>
                <a:lnTo>
                  <a:pt x="73576" y="11345"/>
                </a:lnTo>
                <a:lnTo>
                  <a:pt x="73771" y="11345"/>
                </a:lnTo>
                <a:lnTo>
                  <a:pt x="73771" y="11345"/>
                </a:lnTo>
                <a:lnTo>
                  <a:pt x="73771" y="11345"/>
                </a:lnTo>
                <a:lnTo>
                  <a:pt x="73965" y="11345"/>
                </a:lnTo>
                <a:lnTo>
                  <a:pt x="73965" y="12000"/>
                </a:lnTo>
                <a:lnTo>
                  <a:pt x="73965" y="12000"/>
                </a:lnTo>
                <a:lnTo>
                  <a:pt x="73965" y="12000"/>
                </a:lnTo>
                <a:lnTo>
                  <a:pt x="73965" y="12000"/>
                </a:lnTo>
                <a:lnTo>
                  <a:pt x="73965" y="12000"/>
                </a:lnTo>
                <a:lnTo>
                  <a:pt x="74160" y="12000"/>
                </a:lnTo>
                <a:lnTo>
                  <a:pt x="74160" y="12000"/>
                </a:lnTo>
                <a:lnTo>
                  <a:pt x="74160" y="12000"/>
                </a:lnTo>
                <a:lnTo>
                  <a:pt x="74452" y="12000"/>
                </a:lnTo>
                <a:lnTo>
                  <a:pt x="74452" y="12000"/>
                </a:lnTo>
                <a:lnTo>
                  <a:pt x="74452" y="12000"/>
                </a:lnTo>
                <a:lnTo>
                  <a:pt x="74452" y="12000"/>
                </a:lnTo>
                <a:lnTo>
                  <a:pt x="74647" y="12000"/>
                </a:lnTo>
                <a:lnTo>
                  <a:pt x="74647" y="12000"/>
                </a:lnTo>
                <a:lnTo>
                  <a:pt x="74647" y="12000"/>
                </a:lnTo>
                <a:lnTo>
                  <a:pt x="74647" y="12000"/>
                </a:lnTo>
                <a:lnTo>
                  <a:pt x="74647" y="12000"/>
                </a:lnTo>
                <a:lnTo>
                  <a:pt x="74841" y="12000"/>
                </a:lnTo>
                <a:lnTo>
                  <a:pt x="74841" y="12000"/>
                </a:lnTo>
                <a:lnTo>
                  <a:pt x="74841" y="12000"/>
                </a:lnTo>
                <a:lnTo>
                  <a:pt x="74841" y="12000"/>
                </a:lnTo>
                <a:lnTo>
                  <a:pt x="75036" y="12000"/>
                </a:lnTo>
                <a:lnTo>
                  <a:pt x="75036" y="12000"/>
                </a:lnTo>
                <a:lnTo>
                  <a:pt x="75036" y="12000"/>
                </a:lnTo>
                <a:lnTo>
                  <a:pt x="75036" y="12000"/>
                </a:lnTo>
                <a:lnTo>
                  <a:pt x="75231" y="12000"/>
                </a:lnTo>
                <a:lnTo>
                  <a:pt x="75231" y="12000"/>
                </a:lnTo>
                <a:lnTo>
                  <a:pt x="75231" y="12000"/>
                </a:lnTo>
                <a:lnTo>
                  <a:pt x="75231" y="12000"/>
                </a:lnTo>
                <a:lnTo>
                  <a:pt x="75231" y="11345"/>
                </a:lnTo>
                <a:lnTo>
                  <a:pt x="75231" y="11345"/>
                </a:lnTo>
                <a:lnTo>
                  <a:pt x="75231" y="11345"/>
                </a:lnTo>
                <a:lnTo>
                  <a:pt x="75036" y="11345"/>
                </a:lnTo>
                <a:lnTo>
                  <a:pt x="75036" y="11345"/>
                </a:lnTo>
                <a:lnTo>
                  <a:pt x="75036" y="11345"/>
                </a:lnTo>
                <a:lnTo>
                  <a:pt x="75036" y="11345"/>
                </a:lnTo>
                <a:lnTo>
                  <a:pt x="75036" y="11345"/>
                </a:lnTo>
                <a:lnTo>
                  <a:pt x="74841" y="11345"/>
                </a:lnTo>
                <a:lnTo>
                  <a:pt x="74841" y="11345"/>
                </a:lnTo>
                <a:lnTo>
                  <a:pt x="74841" y="11345"/>
                </a:lnTo>
                <a:lnTo>
                  <a:pt x="74841" y="11345"/>
                </a:lnTo>
                <a:lnTo>
                  <a:pt x="74647" y="11345"/>
                </a:lnTo>
                <a:lnTo>
                  <a:pt x="74647" y="11345"/>
                </a:lnTo>
                <a:lnTo>
                  <a:pt x="74647" y="10909"/>
                </a:lnTo>
                <a:lnTo>
                  <a:pt x="74647" y="10909"/>
                </a:lnTo>
                <a:lnTo>
                  <a:pt x="74647" y="10909"/>
                </a:lnTo>
                <a:lnTo>
                  <a:pt x="74647" y="10909"/>
                </a:lnTo>
                <a:lnTo>
                  <a:pt x="74647" y="10909"/>
                </a:lnTo>
                <a:lnTo>
                  <a:pt x="74647" y="10909"/>
                </a:lnTo>
                <a:lnTo>
                  <a:pt x="74647" y="10909"/>
                </a:lnTo>
                <a:lnTo>
                  <a:pt x="74452" y="10909"/>
                </a:lnTo>
                <a:lnTo>
                  <a:pt x="74452" y="10909"/>
                </a:lnTo>
                <a:lnTo>
                  <a:pt x="74452" y="10909"/>
                </a:lnTo>
                <a:lnTo>
                  <a:pt x="74452" y="10909"/>
                </a:lnTo>
                <a:lnTo>
                  <a:pt x="74452" y="10909"/>
                </a:lnTo>
                <a:lnTo>
                  <a:pt x="74452" y="10909"/>
                </a:lnTo>
                <a:lnTo>
                  <a:pt x="74160" y="10909"/>
                </a:lnTo>
                <a:lnTo>
                  <a:pt x="74160" y="10909"/>
                </a:lnTo>
                <a:lnTo>
                  <a:pt x="74160" y="10909"/>
                </a:lnTo>
                <a:lnTo>
                  <a:pt x="74160" y="10909"/>
                </a:lnTo>
                <a:lnTo>
                  <a:pt x="73965" y="10909"/>
                </a:lnTo>
                <a:lnTo>
                  <a:pt x="73965" y="10909"/>
                </a:lnTo>
                <a:lnTo>
                  <a:pt x="73965" y="10909"/>
                </a:lnTo>
                <a:lnTo>
                  <a:pt x="73965" y="10909"/>
                </a:lnTo>
                <a:lnTo>
                  <a:pt x="73771" y="10909"/>
                </a:lnTo>
                <a:lnTo>
                  <a:pt x="73771" y="10909"/>
                </a:lnTo>
                <a:lnTo>
                  <a:pt x="73771" y="10909"/>
                </a:lnTo>
                <a:lnTo>
                  <a:pt x="73576" y="10909"/>
                </a:lnTo>
                <a:lnTo>
                  <a:pt x="73576" y="10909"/>
                </a:lnTo>
                <a:lnTo>
                  <a:pt x="73576" y="10909"/>
                </a:lnTo>
                <a:lnTo>
                  <a:pt x="73576" y="10909"/>
                </a:lnTo>
                <a:lnTo>
                  <a:pt x="73381" y="10909"/>
                </a:lnTo>
                <a:lnTo>
                  <a:pt x="73381" y="10909"/>
                </a:lnTo>
                <a:lnTo>
                  <a:pt x="73381" y="10909"/>
                </a:lnTo>
                <a:lnTo>
                  <a:pt x="73381" y="10909"/>
                </a:lnTo>
                <a:lnTo>
                  <a:pt x="73381" y="10909"/>
                </a:lnTo>
                <a:lnTo>
                  <a:pt x="73090" y="10909"/>
                </a:lnTo>
                <a:lnTo>
                  <a:pt x="73090" y="10909"/>
                </a:lnTo>
                <a:lnTo>
                  <a:pt x="73090" y="10909"/>
                </a:lnTo>
                <a:lnTo>
                  <a:pt x="72895" y="10909"/>
                </a:lnTo>
                <a:lnTo>
                  <a:pt x="72895" y="10909"/>
                </a:lnTo>
                <a:lnTo>
                  <a:pt x="72895" y="10909"/>
                </a:lnTo>
                <a:lnTo>
                  <a:pt x="72895" y="10909"/>
                </a:lnTo>
                <a:lnTo>
                  <a:pt x="72700" y="10909"/>
                </a:lnTo>
                <a:lnTo>
                  <a:pt x="72700" y="10909"/>
                </a:lnTo>
                <a:lnTo>
                  <a:pt x="72700" y="10909"/>
                </a:lnTo>
                <a:lnTo>
                  <a:pt x="72700" y="10909"/>
                </a:lnTo>
                <a:lnTo>
                  <a:pt x="72506" y="10909"/>
                </a:lnTo>
                <a:lnTo>
                  <a:pt x="72506" y="10909"/>
                </a:lnTo>
                <a:lnTo>
                  <a:pt x="72506" y="10909"/>
                </a:lnTo>
                <a:lnTo>
                  <a:pt x="72311" y="10909"/>
                </a:lnTo>
                <a:lnTo>
                  <a:pt x="72311" y="10472"/>
                </a:lnTo>
                <a:lnTo>
                  <a:pt x="72311" y="10472"/>
                </a:lnTo>
                <a:lnTo>
                  <a:pt x="72311" y="10472"/>
                </a:lnTo>
                <a:lnTo>
                  <a:pt x="72311" y="10472"/>
                </a:lnTo>
                <a:lnTo>
                  <a:pt x="72019" y="10472"/>
                </a:lnTo>
                <a:lnTo>
                  <a:pt x="72019" y="10472"/>
                </a:lnTo>
                <a:lnTo>
                  <a:pt x="72019" y="10472"/>
                </a:lnTo>
                <a:lnTo>
                  <a:pt x="72019" y="10472"/>
                </a:lnTo>
                <a:lnTo>
                  <a:pt x="71824" y="10472"/>
                </a:lnTo>
                <a:lnTo>
                  <a:pt x="71824" y="10472"/>
                </a:lnTo>
                <a:lnTo>
                  <a:pt x="71824" y="10472"/>
                </a:lnTo>
                <a:lnTo>
                  <a:pt x="71824" y="10472"/>
                </a:lnTo>
                <a:lnTo>
                  <a:pt x="71630" y="10472"/>
                </a:lnTo>
                <a:lnTo>
                  <a:pt x="71630" y="10472"/>
                </a:lnTo>
                <a:lnTo>
                  <a:pt x="71630" y="10472"/>
                </a:lnTo>
                <a:lnTo>
                  <a:pt x="71630" y="10472"/>
                </a:lnTo>
                <a:lnTo>
                  <a:pt x="71630" y="10472"/>
                </a:lnTo>
                <a:lnTo>
                  <a:pt x="71630" y="10472"/>
                </a:lnTo>
                <a:lnTo>
                  <a:pt x="71435" y="10472"/>
                </a:lnTo>
                <a:lnTo>
                  <a:pt x="71435" y="10036"/>
                </a:lnTo>
                <a:lnTo>
                  <a:pt x="71435" y="10036"/>
                </a:lnTo>
                <a:lnTo>
                  <a:pt x="71435" y="10036"/>
                </a:lnTo>
                <a:lnTo>
                  <a:pt x="71435" y="9600"/>
                </a:lnTo>
                <a:lnTo>
                  <a:pt x="71435" y="9600"/>
                </a:lnTo>
                <a:lnTo>
                  <a:pt x="71435" y="9600"/>
                </a:lnTo>
                <a:lnTo>
                  <a:pt x="71435" y="9600"/>
                </a:lnTo>
                <a:lnTo>
                  <a:pt x="71435" y="9600"/>
                </a:lnTo>
                <a:lnTo>
                  <a:pt x="71630" y="9600"/>
                </a:lnTo>
                <a:lnTo>
                  <a:pt x="71630" y="9600"/>
                </a:lnTo>
                <a:lnTo>
                  <a:pt x="71630" y="8945"/>
                </a:lnTo>
                <a:lnTo>
                  <a:pt x="71630" y="8945"/>
                </a:lnTo>
                <a:lnTo>
                  <a:pt x="71630" y="8945"/>
                </a:lnTo>
                <a:lnTo>
                  <a:pt x="71630" y="8945"/>
                </a:lnTo>
                <a:lnTo>
                  <a:pt x="71630" y="8945"/>
                </a:lnTo>
                <a:lnTo>
                  <a:pt x="71630" y="8509"/>
                </a:lnTo>
                <a:lnTo>
                  <a:pt x="71630" y="8509"/>
                </a:lnTo>
                <a:lnTo>
                  <a:pt x="71630" y="8509"/>
                </a:lnTo>
                <a:lnTo>
                  <a:pt x="71435" y="8509"/>
                </a:lnTo>
                <a:lnTo>
                  <a:pt x="71435" y="8509"/>
                </a:lnTo>
                <a:lnTo>
                  <a:pt x="71435" y="8509"/>
                </a:lnTo>
                <a:lnTo>
                  <a:pt x="71435" y="8509"/>
                </a:lnTo>
                <a:lnTo>
                  <a:pt x="71435" y="8072"/>
                </a:lnTo>
                <a:lnTo>
                  <a:pt x="71435" y="8072"/>
                </a:lnTo>
                <a:lnTo>
                  <a:pt x="71435" y="8072"/>
                </a:lnTo>
                <a:lnTo>
                  <a:pt x="71435" y="8072"/>
                </a:lnTo>
                <a:lnTo>
                  <a:pt x="71630" y="8072"/>
                </a:lnTo>
                <a:lnTo>
                  <a:pt x="71630" y="8072"/>
                </a:lnTo>
                <a:lnTo>
                  <a:pt x="71630" y="7636"/>
                </a:lnTo>
                <a:lnTo>
                  <a:pt x="71630" y="7636"/>
                </a:lnTo>
                <a:lnTo>
                  <a:pt x="71630" y="7636"/>
                </a:lnTo>
                <a:lnTo>
                  <a:pt x="71630" y="7636"/>
                </a:lnTo>
                <a:lnTo>
                  <a:pt x="71630" y="7636"/>
                </a:lnTo>
                <a:lnTo>
                  <a:pt x="71824" y="7636"/>
                </a:lnTo>
                <a:lnTo>
                  <a:pt x="71824" y="7636"/>
                </a:lnTo>
                <a:lnTo>
                  <a:pt x="71824" y="7636"/>
                </a:lnTo>
                <a:lnTo>
                  <a:pt x="71824" y="7636"/>
                </a:lnTo>
                <a:lnTo>
                  <a:pt x="71630" y="7636"/>
                </a:lnTo>
                <a:lnTo>
                  <a:pt x="71630" y="7636"/>
                </a:lnTo>
                <a:lnTo>
                  <a:pt x="71630" y="7200"/>
                </a:lnTo>
                <a:lnTo>
                  <a:pt x="71630" y="7200"/>
                </a:lnTo>
                <a:lnTo>
                  <a:pt x="71630" y="7200"/>
                </a:lnTo>
                <a:lnTo>
                  <a:pt x="71630" y="7200"/>
                </a:lnTo>
                <a:lnTo>
                  <a:pt x="71630" y="7200"/>
                </a:lnTo>
                <a:lnTo>
                  <a:pt x="71630" y="6545"/>
                </a:lnTo>
                <a:lnTo>
                  <a:pt x="71630" y="6545"/>
                </a:lnTo>
                <a:lnTo>
                  <a:pt x="71630" y="6545"/>
                </a:lnTo>
                <a:lnTo>
                  <a:pt x="71630" y="6545"/>
                </a:lnTo>
                <a:lnTo>
                  <a:pt x="71630" y="6109"/>
                </a:lnTo>
                <a:lnTo>
                  <a:pt x="71630" y="6109"/>
                </a:lnTo>
                <a:lnTo>
                  <a:pt x="71630" y="6109"/>
                </a:lnTo>
                <a:lnTo>
                  <a:pt x="71630" y="6109"/>
                </a:lnTo>
                <a:lnTo>
                  <a:pt x="71824" y="6109"/>
                </a:lnTo>
                <a:lnTo>
                  <a:pt x="71824" y="6109"/>
                </a:lnTo>
                <a:lnTo>
                  <a:pt x="71824" y="6109"/>
                </a:lnTo>
                <a:lnTo>
                  <a:pt x="71824" y="5672"/>
                </a:lnTo>
                <a:lnTo>
                  <a:pt x="71824" y="5672"/>
                </a:lnTo>
                <a:lnTo>
                  <a:pt x="71824" y="5672"/>
                </a:lnTo>
                <a:lnTo>
                  <a:pt x="71824" y="5672"/>
                </a:lnTo>
                <a:lnTo>
                  <a:pt x="72019" y="5672"/>
                </a:lnTo>
                <a:lnTo>
                  <a:pt x="72019" y="5672"/>
                </a:lnTo>
                <a:lnTo>
                  <a:pt x="72019" y="5672"/>
                </a:lnTo>
                <a:lnTo>
                  <a:pt x="72019" y="5672"/>
                </a:lnTo>
                <a:lnTo>
                  <a:pt x="72019" y="5236"/>
                </a:lnTo>
                <a:lnTo>
                  <a:pt x="72019" y="5236"/>
                </a:lnTo>
                <a:lnTo>
                  <a:pt x="72019" y="5236"/>
                </a:lnTo>
                <a:lnTo>
                  <a:pt x="72019" y="5236"/>
                </a:lnTo>
                <a:lnTo>
                  <a:pt x="72019" y="5236"/>
                </a:lnTo>
                <a:lnTo>
                  <a:pt x="72019" y="5236"/>
                </a:lnTo>
                <a:lnTo>
                  <a:pt x="72311" y="5236"/>
                </a:lnTo>
                <a:lnTo>
                  <a:pt x="72311" y="5236"/>
                </a:lnTo>
                <a:lnTo>
                  <a:pt x="72311" y="5236"/>
                </a:lnTo>
                <a:lnTo>
                  <a:pt x="72311" y="5236"/>
                </a:lnTo>
                <a:lnTo>
                  <a:pt x="72311" y="5236"/>
                </a:lnTo>
                <a:lnTo>
                  <a:pt x="72311" y="5236"/>
                </a:lnTo>
                <a:lnTo>
                  <a:pt x="72311" y="4800"/>
                </a:lnTo>
                <a:lnTo>
                  <a:pt x="72506" y="4800"/>
                </a:lnTo>
                <a:lnTo>
                  <a:pt x="72506" y="4800"/>
                </a:lnTo>
                <a:lnTo>
                  <a:pt x="72506" y="4800"/>
                </a:lnTo>
                <a:lnTo>
                  <a:pt x="72506" y="4800"/>
                </a:lnTo>
                <a:lnTo>
                  <a:pt x="72506" y="4800"/>
                </a:lnTo>
                <a:lnTo>
                  <a:pt x="72506" y="4145"/>
                </a:lnTo>
                <a:lnTo>
                  <a:pt x="72506" y="4145"/>
                </a:lnTo>
                <a:lnTo>
                  <a:pt x="72506" y="4145"/>
                </a:lnTo>
                <a:lnTo>
                  <a:pt x="72506" y="4145"/>
                </a:lnTo>
                <a:lnTo>
                  <a:pt x="72506" y="4145"/>
                </a:lnTo>
                <a:lnTo>
                  <a:pt x="72506" y="3709"/>
                </a:lnTo>
                <a:lnTo>
                  <a:pt x="72700" y="3709"/>
                </a:lnTo>
                <a:lnTo>
                  <a:pt x="72700" y="3709"/>
                </a:lnTo>
                <a:lnTo>
                  <a:pt x="72700" y="3709"/>
                </a:lnTo>
                <a:lnTo>
                  <a:pt x="72700" y="3709"/>
                </a:lnTo>
                <a:lnTo>
                  <a:pt x="72700" y="3709"/>
                </a:lnTo>
                <a:lnTo>
                  <a:pt x="72700" y="3709"/>
                </a:lnTo>
                <a:lnTo>
                  <a:pt x="72700" y="3272"/>
                </a:lnTo>
                <a:lnTo>
                  <a:pt x="72895" y="3272"/>
                </a:lnTo>
                <a:lnTo>
                  <a:pt x="72895" y="3272"/>
                </a:lnTo>
                <a:lnTo>
                  <a:pt x="72895" y="3272"/>
                </a:lnTo>
                <a:lnTo>
                  <a:pt x="72895" y="3272"/>
                </a:lnTo>
                <a:lnTo>
                  <a:pt x="72895" y="3272"/>
                </a:lnTo>
                <a:lnTo>
                  <a:pt x="72895" y="3272"/>
                </a:lnTo>
                <a:lnTo>
                  <a:pt x="73090" y="3272"/>
                </a:lnTo>
                <a:lnTo>
                  <a:pt x="73090" y="3272"/>
                </a:lnTo>
                <a:lnTo>
                  <a:pt x="73090" y="2836"/>
                </a:lnTo>
                <a:lnTo>
                  <a:pt x="73090" y="2836"/>
                </a:lnTo>
                <a:lnTo>
                  <a:pt x="73381" y="2836"/>
                </a:lnTo>
                <a:lnTo>
                  <a:pt x="73381" y="2836"/>
                </a:lnTo>
                <a:lnTo>
                  <a:pt x="73381" y="2836"/>
                </a:lnTo>
                <a:lnTo>
                  <a:pt x="73381" y="2836"/>
                </a:lnTo>
                <a:lnTo>
                  <a:pt x="73381" y="2836"/>
                </a:lnTo>
                <a:lnTo>
                  <a:pt x="73381" y="2836"/>
                </a:lnTo>
                <a:lnTo>
                  <a:pt x="73576" y="2836"/>
                </a:lnTo>
                <a:lnTo>
                  <a:pt x="73576" y="2400"/>
                </a:lnTo>
                <a:lnTo>
                  <a:pt x="73576" y="2400"/>
                </a:lnTo>
                <a:lnTo>
                  <a:pt x="73576" y="2400"/>
                </a:lnTo>
                <a:lnTo>
                  <a:pt x="73576" y="2400"/>
                </a:lnTo>
                <a:lnTo>
                  <a:pt x="73576" y="2400"/>
                </a:lnTo>
                <a:lnTo>
                  <a:pt x="73771" y="2400"/>
                </a:lnTo>
                <a:lnTo>
                  <a:pt x="73771" y="2400"/>
                </a:lnTo>
                <a:lnTo>
                  <a:pt x="73771" y="2400"/>
                </a:lnTo>
                <a:lnTo>
                  <a:pt x="73771" y="2400"/>
                </a:lnTo>
                <a:lnTo>
                  <a:pt x="73965" y="2400"/>
                </a:lnTo>
                <a:lnTo>
                  <a:pt x="73965" y="2400"/>
                </a:lnTo>
                <a:lnTo>
                  <a:pt x="73965" y="1745"/>
                </a:lnTo>
                <a:lnTo>
                  <a:pt x="73965" y="1745"/>
                </a:lnTo>
                <a:lnTo>
                  <a:pt x="73965" y="1745"/>
                </a:lnTo>
                <a:lnTo>
                  <a:pt x="74160" y="1745"/>
                </a:lnTo>
                <a:lnTo>
                  <a:pt x="74160" y="1745"/>
                </a:lnTo>
                <a:lnTo>
                  <a:pt x="74160" y="1745"/>
                </a:lnTo>
                <a:lnTo>
                  <a:pt x="74160" y="1745"/>
                </a:lnTo>
                <a:lnTo>
                  <a:pt x="74452" y="1745"/>
                </a:lnTo>
                <a:lnTo>
                  <a:pt x="74452" y="1745"/>
                </a:lnTo>
                <a:lnTo>
                  <a:pt x="74452" y="1745"/>
                </a:lnTo>
                <a:lnTo>
                  <a:pt x="74452" y="1745"/>
                </a:lnTo>
                <a:lnTo>
                  <a:pt x="74452" y="1745"/>
                </a:lnTo>
                <a:lnTo>
                  <a:pt x="74647" y="1745"/>
                </a:lnTo>
                <a:lnTo>
                  <a:pt x="74647" y="1745"/>
                </a:lnTo>
                <a:lnTo>
                  <a:pt x="74647" y="1745"/>
                </a:lnTo>
                <a:lnTo>
                  <a:pt x="74647" y="1309"/>
                </a:lnTo>
                <a:lnTo>
                  <a:pt x="74647" y="1309"/>
                </a:lnTo>
                <a:lnTo>
                  <a:pt x="74841" y="1309"/>
                </a:lnTo>
                <a:lnTo>
                  <a:pt x="74841" y="1309"/>
                </a:lnTo>
                <a:lnTo>
                  <a:pt x="74841" y="1309"/>
                </a:lnTo>
                <a:lnTo>
                  <a:pt x="75036" y="1309"/>
                </a:lnTo>
                <a:lnTo>
                  <a:pt x="75036" y="1309"/>
                </a:lnTo>
                <a:lnTo>
                  <a:pt x="75036" y="1309"/>
                </a:lnTo>
                <a:lnTo>
                  <a:pt x="75036" y="1309"/>
                </a:lnTo>
                <a:lnTo>
                  <a:pt x="75036" y="1309"/>
                </a:lnTo>
                <a:lnTo>
                  <a:pt x="75231" y="1309"/>
                </a:lnTo>
                <a:lnTo>
                  <a:pt x="75231" y="1309"/>
                </a:lnTo>
                <a:lnTo>
                  <a:pt x="75231" y="1309"/>
                </a:lnTo>
                <a:lnTo>
                  <a:pt x="75231" y="1309"/>
                </a:lnTo>
                <a:lnTo>
                  <a:pt x="75231" y="1309"/>
                </a:lnTo>
                <a:lnTo>
                  <a:pt x="75523" y="1309"/>
                </a:lnTo>
                <a:lnTo>
                  <a:pt x="75523" y="1309"/>
                </a:lnTo>
                <a:lnTo>
                  <a:pt x="75523" y="1309"/>
                </a:lnTo>
                <a:lnTo>
                  <a:pt x="75717" y="1309"/>
                </a:lnTo>
                <a:lnTo>
                  <a:pt x="75717" y="1309"/>
                </a:lnTo>
                <a:lnTo>
                  <a:pt x="75717" y="1309"/>
                </a:lnTo>
                <a:lnTo>
                  <a:pt x="75717" y="1309"/>
                </a:lnTo>
                <a:lnTo>
                  <a:pt x="75912" y="1309"/>
                </a:lnTo>
                <a:lnTo>
                  <a:pt x="75912" y="1309"/>
                </a:lnTo>
                <a:lnTo>
                  <a:pt x="75912" y="1309"/>
                </a:lnTo>
                <a:lnTo>
                  <a:pt x="75912" y="872"/>
                </a:lnTo>
                <a:lnTo>
                  <a:pt x="75912" y="872"/>
                </a:lnTo>
                <a:lnTo>
                  <a:pt x="76107" y="872"/>
                </a:lnTo>
                <a:lnTo>
                  <a:pt x="76107" y="872"/>
                </a:lnTo>
                <a:lnTo>
                  <a:pt x="76107" y="872"/>
                </a:lnTo>
                <a:lnTo>
                  <a:pt x="76301" y="872"/>
                </a:lnTo>
                <a:lnTo>
                  <a:pt x="76301" y="872"/>
                </a:lnTo>
                <a:lnTo>
                  <a:pt x="76301" y="872"/>
                </a:lnTo>
                <a:lnTo>
                  <a:pt x="76301" y="872"/>
                </a:lnTo>
                <a:lnTo>
                  <a:pt x="76593" y="872"/>
                </a:lnTo>
                <a:lnTo>
                  <a:pt x="76593" y="872"/>
                </a:lnTo>
                <a:lnTo>
                  <a:pt x="76593" y="872"/>
                </a:lnTo>
                <a:lnTo>
                  <a:pt x="76593" y="872"/>
                </a:lnTo>
                <a:lnTo>
                  <a:pt x="76788" y="872"/>
                </a:lnTo>
                <a:lnTo>
                  <a:pt x="76788" y="872"/>
                </a:lnTo>
                <a:lnTo>
                  <a:pt x="76788" y="872"/>
                </a:lnTo>
                <a:lnTo>
                  <a:pt x="76982" y="872"/>
                </a:lnTo>
                <a:lnTo>
                  <a:pt x="76982" y="872"/>
                </a:lnTo>
                <a:lnTo>
                  <a:pt x="76982" y="872"/>
                </a:lnTo>
                <a:lnTo>
                  <a:pt x="76982" y="872"/>
                </a:lnTo>
                <a:lnTo>
                  <a:pt x="77177" y="872"/>
                </a:lnTo>
                <a:lnTo>
                  <a:pt x="77177" y="872"/>
                </a:lnTo>
                <a:lnTo>
                  <a:pt x="77177" y="872"/>
                </a:lnTo>
                <a:lnTo>
                  <a:pt x="77177" y="872"/>
                </a:lnTo>
                <a:lnTo>
                  <a:pt x="77372" y="872"/>
                </a:lnTo>
                <a:lnTo>
                  <a:pt x="77372" y="872"/>
                </a:lnTo>
                <a:lnTo>
                  <a:pt x="77372" y="872"/>
                </a:lnTo>
                <a:lnTo>
                  <a:pt x="77664" y="872"/>
                </a:lnTo>
                <a:lnTo>
                  <a:pt x="77664" y="872"/>
                </a:lnTo>
                <a:lnTo>
                  <a:pt x="77664" y="872"/>
                </a:lnTo>
                <a:lnTo>
                  <a:pt x="77664" y="872"/>
                </a:lnTo>
                <a:lnTo>
                  <a:pt x="77858" y="872"/>
                </a:lnTo>
                <a:lnTo>
                  <a:pt x="77858" y="1309"/>
                </a:lnTo>
                <a:lnTo>
                  <a:pt x="77858" y="1309"/>
                </a:lnTo>
                <a:lnTo>
                  <a:pt x="77858" y="1309"/>
                </a:lnTo>
                <a:lnTo>
                  <a:pt x="77858" y="1309"/>
                </a:lnTo>
                <a:lnTo>
                  <a:pt x="77858" y="872"/>
                </a:lnTo>
                <a:lnTo>
                  <a:pt x="78053" y="872"/>
                </a:lnTo>
                <a:lnTo>
                  <a:pt x="78053" y="872"/>
                </a:lnTo>
                <a:lnTo>
                  <a:pt x="78053" y="872"/>
                </a:lnTo>
                <a:lnTo>
                  <a:pt x="78053" y="1309"/>
                </a:lnTo>
                <a:lnTo>
                  <a:pt x="78248" y="1309"/>
                </a:lnTo>
                <a:lnTo>
                  <a:pt x="78248" y="1309"/>
                </a:lnTo>
                <a:lnTo>
                  <a:pt x="78248" y="1309"/>
                </a:lnTo>
                <a:lnTo>
                  <a:pt x="78248" y="1309"/>
                </a:lnTo>
                <a:lnTo>
                  <a:pt x="78442" y="1309"/>
                </a:lnTo>
                <a:lnTo>
                  <a:pt x="78442" y="1309"/>
                </a:lnTo>
                <a:lnTo>
                  <a:pt x="78442" y="1309"/>
                </a:lnTo>
                <a:lnTo>
                  <a:pt x="78442" y="1309"/>
                </a:lnTo>
                <a:lnTo>
                  <a:pt x="78734" y="1309"/>
                </a:lnTo>
                <a:lnTo>
                  <a:pt x="78734" y="1309"/>
                </a:lnTo>
                <a:lnTo>
                  <a:pt x="78734" y="1309"/>
                </a:lnTo>
                <a:lnTo>
                  <a:pt x="78734" y="1309"/>
                </a:lnTo>
                <a:lnTo>
                  <a:pt x="78929" y="1309"/>
                </a:lnTo>
                <a:lnTo>
                  <a:pt x="78929" y="1309"/>
                </a:lnTo>
                <a:lnTo>
                  <a:pt x="78929" y="1745"/>
                </a:lnTo>
                <a:lnTo>
                  <a:pt x="78734" y="1745"/>
                </a:lnTo>
                <a:lnTo>
                  <a:pt x="78734" y="1745"/>
                </a:lnTo>
                <a:lnTo>
                  <a:pt x="78734" y="1745"/>
                </a:lnTo>
                <a:lnTo>
                  <a:pt x="78734" y="1745"/>
                </a:lnTo>
                <a:lnTo>
                  <a:pt x="78734" y="1745"/>
                </a:lnTo>
                <a:lnTo>
                  <a:pt x="78442" y="1745"/>
                </a:lnTo>
                <a:lnTo>
                  <a:pt x="78442" y="1745"/>
                </a:lnTo>
                <a:lnTo>
                  <a:pt x="78442" y="1745"/>
                </a:lnTo>
                <a:lnTo>
                  <a:pt x="78442" y="1745"/>
                </a:lnTo>
                <a:lnTo>
                  <a:pt x="78442" y="2400"/>
                </a:lnTo>
                <a:lnTo>
                  <a:pt x="78248" y="2400"/>
                </a:lnTo>
                <a:lnTo>
                  <a:pt x="78248" y="2400"/>
                </a:lnTo>
                <a:lnTo>
                  <a:pt x="78248" y="2400"/>
                </a:lnTo>
                <a:lnTo>
                  <a:pt x="78248" y="2400"/>
                </a:lnTo>
                <a:lnTo>
                  <a:pt x="78248" y="2400"/>
                </a:lnTo>
                <a:lnTo>
                  <a:pt x="78053" y="2400"/>
                </a:lnTo>
                <a:lnTo>
                  <a:pt x="78053" y="2400"/>
                </a:lnTo>
                <a:lnTo>
                  <a:pt x="78053" y="2400"/>
                </a:lnTo>
                <a:lnTo>
                  <a:pt x="78053" y="2400"/>
                </a:lnTo>
                <a:lnTo>
                  <a:pt x="77858" y="2400"/>
                </a:lnTo>
                <a:lnTo>
                  <a:pt x="77858" y="2400"/>
                </a:lnTo>
                <a:lnTo>
                  <a:pt x="77858" y="2400"/>
                </a:lnTo>
                <a:lnTo>
                  <a:pt x="77858" y="2400"/>
                </a:lnTo>
                <a:lnTo>
                  <a:pt x="77858" y="2836"/>
                </a:lnTo>
                <a:lnTo>
                  <a:pt x="77664" y="2836"/>
                </a:lnTo>
                <a:lnTo>
                  <a:pt x="77664" y="2836"/>
                </a:lnTo>
                <a:lnTo>
                  <a:pt x="77664" y="2836"/>
                </a:lnTo>
                <a:lnTo>
                  <a:pt x="77664" y="2836"/>
                </a:lnTo>
                <a:lnTo>
                  <a:pt x="77664" y="2836"/>
                </a:lnTo>
                <a:lnTo>
                  <a:pt x="77372" y="2836"/>
                </a:lnTo>
                <a:lnTo>
                  <a:pt x="77372" y="2836"/>
                </a:lnTo>
                <a:lnTo>
                  <a:pt x="77372" y="2836"/>
                </a:lnTo>
                <a:lnTo>
                  <a:pt x="77372" y="2836"/>
                </a:lnTo>
                <a:lnTo>
                  <a:pt x="77177" y="2836"/>
                </a:lnTo>
                <a:lnTo>
                  <a:pt x="77177" y="3272"/>
                </a:lnTo>
                <a:lnTo>
                  <a:pt x="77177" y="3272"/>
                </a:lnTo>
                <a:lnTo>
                  <a:pt x="77177" y="3272"/>
                </a:lnTo>
                <a:lnTo>
                  <a:pt x="77177" y="3272"/>
                </a:lnTo>
                <a:lnTo>
                  <a:pt x="77177" y="3272"/>
                </a:lnTo>
                <a:lnTo>
                  <a:pt x="77177" y="3272"/>
                </a:lnTo>
                <a:lnTo>
                  <a:pt x="76982" y="3272"/>
                </a:lnTo>
                <a:lnTo>
                  <a:pt x="76982" y="3272"/>
                </a:lnTo>
                <a:lnTo>
                  <a:pt x="76982" y="3709"/>
                </a:lnTo>
                <a:lnTo>
                  <a:pt x="76982" y="3709"/>
                </a:lnTo>
                <a:lnTo>
                  <a:pt x="76982" y="3709"/>
                </a:lnTo>
                <a:lnTo>
                  <a:pt x="76982" y="3709"/>
                </a:lnTo>
                <a:lnTo>
                  <a:pt x="76982" y="3709"/>
                </a:lnTo>
                <a:lnTo>
                  <a:pt x="76788" y="3709"/>
                </a:lnTo>
                <a:lnTo>
                  <a:pt x="76788" y="4145"/>
                </a:lnTo>
                <a:lnTo>
                  <a:pt x="76788" y="4145"/>
                </a:lnTo>
                <a:lnTo>
                  <a:pt x="76788" y="4145"/>
                </a:lnTo>
                <a:lnTo>
                  <a:pt x="76788" y="4145"/>
                </a:lnTo>
                <a:lnTo>
                  <a:pt x="76788" y="4145"/>
                </a:lnTo>
                <a:lnTo>
                  <a:pt x="76593" y="4145"/>
                </a:lnTo>
                <a:lnTo>
                  <a:pt x="76593" y="4800"/>
                </a:lnTo>
                <a:lnTo>
                  <a:pt x="76593" y="4800"/>
                </a:lnTo>
                <a:lnTo>
                  <a:pt x="76593" y="4800"/>
                </a:lnTo>
                <a:lnTo>
                  <a:pt x="76593" y="4800"/>
                </a:lnTo>
                <a:lnTo>
                  <a:pt x="76593" y="4800"/>
                </a:lnTo>
                <a:lnTo>
                  <a:pt x="76593" y="4800"/>
                </a:lnTo>
                <a:lnTo>
                  <a:pt x="76593" y="4800"/>
                </a:lnTo>
                <a:lnTo>
                  <a:pt x="76593" y="5236"/>
                </a:lnTo>
                <a:lnTo>
                  <a:pt x="76788" y="5236"/>
                </a:lnTo>
                <a:lnTo>
                  <a:pt x="76788" y="5236"/>
                </a:lnTo>
                <a:lnTo>
                  <a:pt x="76788" y="5236"/>
                </a:lnTo>
                <a:lnTo>
                  <a:pt x="76788" y="5236"/>
                </a:lnTo>
                <a:lnTo>
                  <a:pt x="76788" y="5236"/>
                </a:lnTo>
                <a:lnTo>
                  <a:pt x="76982" y="5236"/>
                </a:lnTo>
                <a:lnTo>
                  <a:pt x="76982" y="5236"/>
                </a:lnTo>
                <a:lnTo>
                  <a:pt x="76982" y="5236"/>
                </a:lnTo>
                <a:lnTo>
                  <a:pt x="76982" y="5236"/>
                </a:lnTo>
                <a:lnTo>
                  <a:pt x="77177" y="5236"/>
                </a:lnTo>
                <a:lnTo>
                  <a:pt x="77177" y="5236"/>
                </a:lnTo>
                <a:lnTo>
                  <a:pt x="77177" y="5236"/>
                </a:lnTo>
                <a:lnTo>
                  <a:pt x="77177" y="5236"/>
                </a:lnTo>
                <a:lnTo>
                  <a:pt x="77177" y="5236"/>
                </a:lnTo>
                <a:lnTo>
                  <a:pt x="77372" y="5236"/>
                </a:lnTo>
                <a:lnTo>
                  <a:pt x="77372" y="5236"/>
                </a:lnTo>
                <a:lnTo>
                  <a:pt x="77372" y="5236"/>
                </a:lnTo>
                <a:lnTo>
                  <a:pt x="77664" y="5236"/>
                </a:lnTo>
                <a:lnTo>
                  <a:pt x="77664" y="5236"/>
                </a:lnTo>
                <a:lnTo>
                  <a:pt x="77664" y="5236"/>
                </a:lnTo>
                <a:lnTo>
                  <a:pt x="77664" y="4800"/>
                </a:lnTo>
                <a:lnTo>
                  <a:pt x="77664" y="4800"/>
                </a:lnTo>
                <a:lnTo>
                  <a:pt x="77664" y="4800"/>
                </a:lnTo>
                <a:lnTo>
                  <a:pt x="77664" y="4800"/>
                </a:lnTo>
                <a:lnTo>
                  <a:pt x="77664" y="4800"/>
                </a:lnTo>
                <a:lnTo>
                  <a:pt x="77664" y="4800"/>
                </a:lnTo>
                <a:lnTo>
                  <a:pt x="77664" y="4800"/>
                </a:lnTo>
                <a:lnTo>
                  <a:pt x="77664" y="4145"/>
                </a:lnTo>
                <a:lnTo>
                  <a:pt x="77858" y="4145"/>
                </a:lnTo>
                <a:lnTo>
                  <a:pt x="77858" y="4145"/>
                </a:lnTo>
                <a:lnTo>
                  <a:pt x="77858" y="4145"/>
                </a:lnTo>
                <a:lnTo>
                  <a:pt x="77858" y="4145"/>
                </a:lnTo>
                <a:lnTo>
                  <a:pt x="77858" y="4145"/>
                </a:lnTo>
                <a:lnTo>
                  <a:pt x="77858" y="3709"/>
                </a:lnTo>
                <a:lnTo>
                  <a:pt x="77858" y="3709"/>
                </a:lnTo>
                <a:lnTo>
                  <a:pt x="77858" y="3709"/>
                </a:lnTo>
                <a:lnTo>
                  <a:pt x="78053" y="3709"/>
                </a:lnTo>
                <a:lnTo>
                  <a:pt x="78053" y="3709"/>
                </a:lnTo>
                <a:lnTo>
                  <a:pt x="78053" y="3709"/>
                </a:lnTo>
                <a:lnTo>
                  <a:pt x="78053" y="3709"/>
                </a:lnTo>
                <a:lnTo>
                  <a:pt x="78248" y="3709"/>
                </a:lnTo>
                <a:lnTo>
                  <a:pt x="78248" y="3709"/>
                </a:lnTo>
                <a:lnTo>
                  <a:pt x="78248" y="3709"/>
                </a:lnTo>
                <a:lnTo>
                  <a:pt x="78248" y="3709"/>
                </a:lnTo>
                <a:lnTo>
                  <a:pt x="78248" y="3709"/>
                </a:lnTo>
                <a:lnTo>
                  <a:pt x="78442" y="3709"/>
                </a:lnTo>
                <a:lnTo>
                  <a:pt x="78442" y="3709"/>
                </a:lnTo>
                <a:lnTo>
                  <a:pt x="78442" y="3709"/>
                </a:lnTo>
                <a:lnTo>
                  <a:pt x="78442" y="3709"/>
                </a:lnTo>
                <a:lnTo>
                  <a:pt x="78442" y="3709"/>
                </a:lnTo>
                <a:lnTo>
                  <a:pt x="78442" y="3709"/>
                </a:lnTo>
                <a:lnTo>
                  <a:pt x="78248" y="3709"/>
                </a:lnTo>
                <a:lnTo>
                  <a:pt x="78248" y="3272"/>
                </a:lnTo>
                <a:lnTo>
                  <a:pt x="78248" y="3272"/>
                </a:lnTo>
                <a:lnTo>
                  <a:pt x="78248" y="3272"/>
                </a:lnTo>
                <a:lnTo>
                  <a:pt x="78442" y="3272"/>
                </a:lnTo>
                <a:lnTo>
                  <a:pt x="78442" y="3272"/>
                </a:lnTo>
                <a:lnTo>
                  <a:pt x="78442" y="2836"/>
                </a:lnTo>
                <a:lnTo>
                  <a:pt x="78442" y="2836"/>
                </a:lnTo>
                <a:lnTo>
                  <a:pt x="78442" y="2836"/>
                </a:lnTo>
                <a:lnTo>
                  <a:pt x="78734" y="2836"/>
                </a:lnTo>
                <a:lnTo>
                  <a:pt x="78734" y="2836"/>
                </a:lnTo>
                <a:lnTo>
                  <a:pt x="78734" y="2836"/>
                </a:lnTo>
                <a:lnTo>
                  <a:pt x="78734" y="2836"/>
                </a:lnTo>
                <a:lnTo>
                  <a:pt x="78929" y="2836"/>
                </a:lnTo>
                <a:lnTo>
                  <a:pt x="78929" y="2836"/>
                </a:lnTo>
                <a:lnTo>
                  <a:pt x="78929" y="2836"/>
                </a:lnTo>
                <a:lnTo>
                  <a:pt x="78929" y="2836"/>
                </a:lnTo>
                <a:lnTo>
                  <a:pt x="78929" y="2836"/>
                </a:lnTo>
                <a:lnTo>
                  <a:pt x="79124" y="2836"/>
                </a:lnTo>
                <a:lnTo>
                  <a:pt x="79124" y="2836"/>
                </a:lnTo>
                <a:lnTo>
                  <a:pt x="79124" y="2836"/>
                </a:lnTo>
                <a:lnTo>
                  <a:pt x="79124" y="2836"/>
                </a:lnTo>
                <a:lnTo>
                  <a:pt x="79124" y="2836"/>
                </a:lnTo>
                <a:lnTo>
                  <a:pt x="79124" y="2836"/>
                </a:lnTo>
                <a:lnTo>
                  <a:pt x="79318" y="2836"/>
                </a:lnTo>
                <a:lnTo>
                  <a:pt x="79318" y="2836"/>
                </a:lnTo>
                <a:lnTo>
                  <a:pt x="79318" y="2836"/>
                </a:lnTo>
                <a:lnTo>
                  <a:pt x="79513" y="2836"/>
                </a:lnTo>
                <a:lnTo>
                  <a:pt x="79513" y="2400"/>
                </a:lnTo>
                <a:lnTo>
                  <a:pt x="79513" y="2400"/>
                </a:lnTo>
                <a:lnTo>
                  <a:pt x="79513" y="2400"/>
                </a:lnTo>
                <a:lnTo>
                  <a:pt x="79513" y="2400"/>
                </a:lnTo>
                <a:lnTo>
                  <a:pt x="79805" y="2400"/>
                </a:lnTo>
                <a:lnTo>
                  <a:pt x="79805" y="2400"/>
                </a:lnTo>
                <a:lnTo>
                  <a:pt x="79805" y="2400"/>
                </a:lnTo>
                <a:lnTo>
                  <a:pt x="79805" y="2400"/>
                </a:lnTo>
                <a:lnTo>
                  <a:pt x="80000" y="2400"/>
                </a:lnTo>
                <a:lnTo>
                  <a:pt x="80000" y="2400"/>
                </a:lnTo>
                <a:lnTo>
                  <a:pt x="80000" y="2400"/>
                </a:lnTo>
                <a:lnTo>
                  <a:pt x="80000" y="2400"/>
                </a:lnTo>
                <a:lnTo>
                  <a:pt x="80194" y="2400"/>
                </a:lnTo>
                <a:lnTo>
                  <a:pt x="80194" y="2400"/>
                </a:lnTo>
                <a:lnTo>
                  <a:pt x="80194" y="2400"/>
                </a:lnTo>
                <a:lnTo>
                  <a:pt x="80194" y="2400"/>
                </a:lnTo>
                <a:lnTo>
                  <a:pt x="80194" y="2400"/>
                </a:lnTo>
                <a:lnTo>
                  <a:pt x="80389" y="2400"/>
                </a:lnTo>
                <a:lnTo>
                  <a:pt x="80389" y="2400"/>
                </a:lnTo>
                <a:lnTo>
                  <a:pt x="80389" y="1745"/>
                </a:lnTo>
                <a:lnTo>
                  <a:pt x="80389" y="1745"/>
                </a:lnTo>
                <a:lnTo>
                  <a:pt x="80389" y="1745"/>
                </a:lnTo>
                <a:lnTo>
                  <a:pt x="80583" y="1745"/>
                </a:lnTo>
                <a:lnTo>
                  <a:pt x="80583" y="1745"/>
                </a:lnTo>
                <a:lnTo>
                  <a:pt x="80583" y="1745"/>
                </a:lnTo>
                <a:lnTo>
                  <a:pt x="80875" y="1745"/>
                </a:lnTo>
                <a:lnTo>
                  <a:pt x="80875" y="1745"/>
                </a:lnTo>
                <a:lnTo>
                  <a:pt x="80875" y="1745"/>
                </a:lnTo>
                <a:lnTo>
                  <a:pt x="80875" y="1745"/>
                </a:lnTo>
                <a:lnTo>
                  <a:pt x="80875" y="1745"/>
                </a:lnTo>
                <a:lnTo>
                  <a:pt x="81070" y="1745"/>
                </a:lnTo>
                <a:lnTo>
                  <a:pt x="81070" y="1745"/>
                </a:lnTo>
                <a:lnTo>
                  <a:pt x="81070" y="1745"/>
                </a:lnTo>
                <a:lnTo>
                  <a:pt x="81070" y="1745"/>
                </a:lnTo>
                <a:lnTo>
                  <a:pt x="81265" y="1745"/>
                </a:lnTo>
                <a:lnTo>
                  <a:pt x="81265" y="1745"/>
                </a:lnTo>
                <a:lnTo>
                  <a:pt x="81265" y="1745"/>
                </a:lnTo>
                <a:lnTo>
                  <a:pt x="81265" y="1745"/>
                </a:lnTo>
                <a:lnTo>
                  <a:pt x="81459" y="1745"/>
                </a:lnTo>
                <a:lnTo>
                  <a:pt x="81459" y="1745"/>
                </a:lnTo>
                <a:lnTo>
                  <a:pt x="81459" y="1309"/>
                </a:lnTo>
                <a:lnTo>
                  <a:pt x="81459" y="1309"/>
                </a:lnTo>
                <a:lnTo>
                  <a:pt x="81459" y="1309"/>
                </a:lnTo>
                <a:lnTo>
                  <a:pt x="81654" y="1309"/>
                </a:lnTo>
                <a:lnTo>
                  <a:pt x="81654" y="1309"/>
                </a:lnTo>
                <a:lnTo>
                  <a:pt x="81654" y="1309"/>
                </a:lnTo>
                <a:lnTo>
                  <a:pt x="81946" y="1309"/>
                </a:lnTo>
                <a:lnTo>
                  <a:pt x="81946" y="1309"/>
                </a:lnTo>
                <a:lnTo>
                  <a:pt x="81946" y="1309"/>
                </a:lnTo>
                <a:lnTo>
                  <a:pt x="81946" y="1309"/>
                </a:lnTo>
                <a:lnTo>
                  <a:pt x="82141" y="1309"/>
                </a:lnTo>
                <a:lnTo>
                  <a:pt x="82141" y="1309"/>
                </a:lnTo>
                <a:lnTo>
                  <a:pt x="82141" y="1309"/>
                </a:lnTo>
                <a:lnTo>
                  <a:pt x="82141" y="1309"/>
                </a:lnTo>
                <a:lnTo>
                  <a:pt x="82335" y="1309"/>
                </a:lnTo>
                <a:lnTo>
                  <a:pt x="82335" y="1309"/>
                </a:lnTo>
                <a:lnTo>
                  <a:pt x="82335" y="1309"/>
                </a:lnTo>
                <a:lnTo>
                  <a:pt x="82530" y="1309"/>
                </a:lnTo>
                <a:lnTo>
                  <a:pt x="82530" y="1309"/>
                </a:lnTo>
                <a:lnTo>
                  <a:pt x="82530" y="1309"/>
                </a:lnTo>
                <a:lnTo>
                  <a:pt x="82530" y="1309"/>
                </a:lnTo>
                <a:lnTo>
                  <a:pt x="82725" y="1309"/>
                </a:lnTo>
                <a:lnTo>
                  <a:pt x="82725" y="1309"/>
                </a:lnTo>
                <a:lnTo>
                  <a:pt x="82725" y="1309"/>
                </a:lnTo>
                <a:lnTo>
                  <a:pt x="82725" y="1309"/>
                </a:lnTo>
                <a:lnTo>
                  <a:pt x="83017" y="1309"/>
                </a:lnTo>
                <a:lnTo>
                  <a:pt x="83017" y="1309"/>
                </a:lnTo>
                <a:lnTo>
                  <a:pt x="83017" y="1309"/>
                </a:lnTo>
                <a:lnTo>
                  <a:pt x="83211" y="1309"/>
                </a:lnTo>
                <a:lnTo>
                  <a:pt x="83211" y="1309"/>
                </a:lnTo>
                <a:lnTo>
                  <a:pt x="83211" y="1309"/>
                </a:lnTo>
                <a:lnTo>
                  <a:pt x="83211" y="1309"/>
                </a:lnTo>
                <a:lnTo>
                  <a:pt x="83406" y="1309"/>
                </a:lnTo>
                <a:lnTo>
                  <a:pt x="83406" y="1309"/>
                </a:lnTo>
                <a:lnTo>
                  <a:pt x="83406" y="1309"/>
                </a:lnTo>
                <a:lnTo>
                  <a:pt x="83406" y="1309"/>
                </a:lnTo>
                <a:lnTo>
                  <a:pt x="83406" y="1745"/>
                </a:lnTo>
                <a:lnTo>
                  <a:pt x="83600" y="1745"/>
                </a:lnTo>
                <a:lnTo>
                  <a:pt x="83600" y="1745"/>
                </a:lnTo>
                <a:lnTo>
                  <a:pt x="83600" y="1745"/>
                </a:lnTo>
                <a:lnTo>
                  <a:pt x="83600" y="1745"/>
                </a:lnTo>
                <a:lnTo>
                  <a:pt x="83795" y="1745"/>
                </a:lnTo>
                <a:lnTo>
                  <a:pt x="83795" y="1745"/>
                </a:lnTo>
                <a:lnTo>
                  <a:pt x="83795" y="1745"/>
                </a:lnTo>
                <a:lnTo>
                  <a:pt x="83795" y="1745"/>
                </a:lnTo>
                <a:lnTo>
                  <a:pt x="83795" y="2400"/>
                </a:lnTo>
                <a:lnTo>
                  <a:pt x="83795" y="2400"/>
                </a:lnTo>
                <a:lnTo>
                  <a:pt x="83795" y="2400"/>
                </a:lnTo>
                <a:lnTo>
                  <a:pt x="84087" y="2400"/>
                </a:lnTo>
                <a:lnTo>
                  <a:pt x="84087" y="2400"/>
                </a:lnTo>
                <a:lnTo>
                  <a:pt x="84087" y="2836"/>
                </a:lnTo>
                <a:lnTo>
                  <a:pt x="84087" y="2836"/>
                </a:lnTo>
                <a:lnTo>
                  <a:pt x="84087" y="2836"/>
                </a:lnTo>
                <a:lnTo>
                  <a:pt x="84087" y="3272"/>
                </a:lnTo>
                <a:lnTo>
                  <a:pt x="84087" y="3272"/>
                </a:lnTo>
                <a:lnTo>
                  <a:pt x="84087" y="3272"/>
                </a:lnTo>
                <a:lnTo>
                  <a:pt x="84087" y="3272"/>
                </a:lnTo>
                <a:lnTo>
                  <a:pt x="84087" y="3272"/>
                </a:lnTo>
                <a:lnTo>
                  <a:pt x="84087" y="3272"/>
                </a:lnTo>
                <a:lnTo>
                  <a:pt x="84282" y="3272"/>
                </a:lnTo>
                <a:lnTo>
                  <a:pt x="84282" y="3272"/>
                </a:lnTo>
                <a:lnTo>
                  <a:pt x="84282" y="3272"/>
                </a:lnTo>
                <a:lnTo>
                  <a:pt x="84476" y="3272"/>
                </a:lnTo>
                <a:lnTo>
                  <a:pt x="84476" y="3709"/>
                </a:lnTo>
                <a:lnTo>
                  <a:pt x="84476" y="3709"/>
                </a:lnTo>
                <a:lnTo>
                  <a:pt x="84476" y="3709"/>
                </a:lnTo>
                <a:lnTo>
                  <a:pt x="84476" y="3709"/>
                </a:lnTo>
                <a:lnTo>
                  <a:pt x="84671" y="3709"/>
                </a:lnTo>
                <a:lnTo>
                  <a:pt x="84671" y="3709"/>
                </a:lnTo>
                <a:lnTo>
                  <a:pt x="84671" y="3709"/>
                </a:lnTo>
                <a:lnTo>
                  <a:pt x="84671" y="3709"/>
                </a:lnTo>
                <a:lnTo>
                  <a:pt x="84671" y="3709"/>
                </a:lnTo>
                <a:lnTo>
                  <a:pt x="84866" y="3709"/>
                </a:lnTo>
                <a:lnTo>
                  <a:pt x="84866" y="3709"/>
                </a:lnTo>
                <a:lnTo>
                  <a:pt x="84866" y="3709"/>
                </a:lnTo>
                <a:lnTo>
                  <a:pt x="84866" y="4145"/>
                </a:lnTo>
                <a:lnTo>
                  <a:pt x="84866" y="4145"/>
                </a:lnTo>
                <a:lnTo>
                  <a:pt x="84866" y="4145"/>
                </a:lnTo>
                <a:lnTo>
                  <a:pt x="84866" y="4145"/>
                </a:lnTo>
                <a:lnTo>
                  <a:pt x="84671" y="4145"/>
                </a:lnTo>
                <a:lnTo>
                  <a:pt x="84671" y="4145"/>
                </a:lnTo>
                <a:lnTo>
                  <a:pt x="84671" y="4800"/>
                </a:lnTo>
                <a:lnTo>
                  <a:pt x="84671" y="4800"/>
                </a:lnTo>
                <a:lnTo>
                  <a:pt x="84671" y="4800"/>
                </a:lnTo>
                <a:lnTo>
                  <a:pt x="84866" y="4800"/>
                </a:lnTo>
                <a:lnTo>
                  <a:pt x="84866" y="4800"/>
                </a:lnTo>
                <a:lnTo>
                  <a:pt x="84866" y="4800"/>
                </a:lnTo>
                <a:lnTo>
                  <a:pt x="84866" y="4800"/>
                </a:lnTo>
                <a:lnTo>
                  <a:pt x="84866" y="5236"/>
                </a:lnTo>
                <a:lnTo>
                  <a:pt x="85158" y="5236"/>
                </a:lnTo>
                <a:lnTo>
                  <a:pt x="85158" y="5236"/>
                </a:lnTo>
                <a:lnTo>
                  <a:pt x="85158" y="5236"/>
                </a:lnTo>
                <a:lnTo>
                  <a:pt x="85158" y="5236"/>
                </a:lnTo>
                <a:lnTo>
                  <a:pt x="85352" y="5236"/>
                </a:lnTo>
                <a:lnTo>
                  <a:pt x="85352" y="5236"/>
                </a:lnTo>
                <a:lnTo>
                  <a:pt x="85352" y="5236"/>
                </a:lnTo>
                <a:lnTo>
                  <a:pt x="85352" y="5236"/>
                </a:lnTo>
                <a:lnTo>
                  <a:pt x="85352" y="5672"/>
                </a:lnTo>
                <a:lnTo>
                  <a:pt x="85352" y="5672"/>
                </a:lnTo>
                <a:lnTo>
                  <a:pt x="85158" y="5672"/>
                </a:lnTo>
                <a:lnTo>
                  <a:pt x="85158" y="5672"/>
                </a:lnTo>
                <a:lnTo>
                  <a:pt x="85158" y="5672"/>
                </a:lnTo>
                <a:lnTo>
                  <a:pt x="85158" y="5672"/>
                </a:lnTo>
                <a:lnTo>
                  <a:pt x="85158" y="5672"/>
                </a:lnTo>
                <a:lnTo>
                  <a:pt x="84866" y="5672"/>
                </a:lnTo>
                <a:lnTo>
                  <a:pt x="84866" y="5672"/>
                </a:lnTo>
                <a:lnTo>
                  <a:pt x="84866" y="5672"/>
                </a:lnTo>
                <a:lnTo>
                  <a:pt x="84866" y="5672"/>
                </a:lnTo>
                <a:lnTo>
                  <a:pt x="84866" y="5672"/>
                </a:lnTo>
                <a:lnTo>
                  <a:pt x="84866" y="5672"/>
                </a:lnTo>
                <a:lnTo>
                  <a:pt x="84866" y="6109"/>
                </a:lnTo>
                <a:lnTo>
                  <a:pt x="84866" y="6109"/>
                </a:lnTo>
                <a:lnTo>
                  <a:pt x="84866" y="6109"/>
                </a:lnTo>
                <a:lnTo>
                  <a:pt x="84866" y="6109"/>
                </a:lnTo>
                <a:lnTo>
                  <a:pt x="84866" y="6109"/>
                </a:lnTo>
                <a:lnTo>
                  <a:pt x="84866" y="6545"/>
                </a:lnTo>
                <a:lnTo>
                  <a:pt x="84866" y="6545"/>
                </a:lnTo>
                <a:lnTo>
                  <a:pt x="84866" y="6545"/>
                </a:lnTo>
                <a:lnTo>
                  <a:pt x="84671" y="6545"/>
                </a:lnTo>
                <a:lnTo>
                  <a:pt x="84671" y="6545"/>
                </a:lnTo>
                <a:lnTo>
                  <a:pt x="84671" y="6545"/>
                </a:lnTo>
                <a:lnTo>
                  <a:pt x="84671" y="6545"/>
                </a:lnTo>
                <a:lnTo>
                  <a:pt x="84671" y="6545"/>
                </a:lnTo>
                <a:lnTo>
                  <a:pt x="84671" y="7200"/>
                </a:lnTo>
                <a:lnTo>
                  <a:pt x="84476" y="7200"/>
                </a:lnTo>
                <a:lnTo>
                  <a:pt x="84476" y="7200"/>
                </a:lnTo>
                <a:lnTo>
                  <a:pt x="84476" y="7200"/>
                </a:lnTo>
                <a:lnTo>
                  <a:pt x="84476" y="7200"/>
                </a:lnTo>
                <a:lnTo>
                  <a:pt x="84476" y="7200"/>
                </a:lnTo>
                <a:lnTo>
                  <a:pt x="84476" y="7636"/>
                </a:lnTo>
                <a:lnTo>
                  <a:pt x="84476" y="7636"/>
                </a:lnTo>
                <a:lnTo>
                  <a:pt x="84476" y="7636"/>
                </a:lnTo>
                <a:lnTo>
                  <a:pt x="84671" y="7636"/>
                </a:lnTo>
                <a:lnTo>
                  <a:pt x="84671" y="7636"/>
                </a:lnTo>
                <a:lnTo>
                  <a:pt x="84671" y="7636"/>
                </a:lnTo>
                <a:lnTo>
                  <a:pt x="84671" y="7636"/>
                </a:lnTo>
                <a:lnTo>
                  <a:pt x="84671" y="7636"/>
                </a:lnTo>
                <a:lnTo>
                  <a:pt x="84866" y="7636"/>
                </a:lnTo>
                <a:lnTo>
                  <a:pt x="84866" y="7636"/>
                </a:lnTo>
                <a:lnTo>
                  <a:pt x="84866" y="7636"/>
                </a:lnTo>
                <a:lnTo>
                  <a:pt x="84866" y="8072"/>
                </a:lnTo>
                <a:lnTo>
                  <a:pt x="84866" y="8072"/>
                </a:lnTo>
                <a:lnTo>
                  <a:pt x="84866" y="7636"/>
                </a:lnTo>
                <a:lnTo>
                  <a:pt x="85158" y="7636"/>
                </a:lnTo>
                <a:lnTo>
                  <a:pt x="85158" y="7636"/>
                </a:lnTo>
                <a:lnTo>
                  <a:pt x="84866" y="7636"/>
                </a:lnTo>
                <a:lnTo>
                  <a:pt x="84866" y="7636"/>
                </a:lnTo>
                <a:lnTo>
                  <a:pt x="84866" y="7636"/>
                </a:lnTo>
                <a:lnTo>
                  <a:pt x="84866" y="7200"/>
                </a:lnTo>
                <a:lnTo>
                  <a:pt x="84866" y="7200"/>
                </a:lnTo>
                <a:lnTo>
                  <a:pt x="85158" y="7200"/>
                </a:lnTo>
                <a:lnTo>
                  <a:pt x="85158" y="7200"/>
                </a:lnTo>
                <a:lnTo>
                  <a:pt x="85158" y="7200"/>
                </a:lnTo>
                <a:lnTo>
                  <a:pt x="85158" y="7200"/>
                </a:lnTo>
                <a:lnTo>
                  <a:pt x="85158" y="7200"/>
                </a:lnTo>
                <a:lnTo>
                  <a:pt x="85158" y="6545"/>
                </a:lnTo>
                <a:lnTo>
                  <a:pt x="85158" y="6545"/>
                </a:lnTo>
                <a:lnTo>
                  <a:pt x="85352" y="6545"/>
                </a:lnTo>
                <a:lnTo>
                  <a:pt x="85352" y="6545"/>
                </a:lnTo>
                <a:lnTo>
                  <a:pt x="85352" y="6545"/>
                </a:lnTo>
                <a:lnTo>
                  <a:pt x="85352" y="6545"/>
                </a:lnTo>
                <a:lnTo>
                  <a:pt x="85352" y="6545"/>
                </a:lnTo>
                <a:lnTo>
                  <a:pt x="85352" y="6545"/>
                </a:lnTo>
                <a:lnTo>
                  <a:pt x="85547" y="6545"/>
                </a:lnTo>
                <a:lnTo>
                  <a:pt x="85547" y="6109"/>
                </a:lnTo>
                <a:lnTo>
                  <a:pt x="85352" y="6109"/>
                </a:lnTo>
                <a:lnTo>
                  <a:pt x="85352" y="6109"/>
                </a:lnTo>
                <a:lnTo>
                  <a:pt x="85352" y="6109"/>
                </a:lnTo>
                <a:lnTo>
                  <a:pt x="85352" y="6109"/>
                </a:lnTo>
                <a:lnTo>
                  <a:pt x="85352" y="5672"/>
                </a:lnTo>
                <a:lnTo>
                  <a:pt x="85352" y="5672"/>
                </a:lnTo>
                <a:lnTo>
                  <a:pt x="85352" y="6109"/>
                </a:lnTo>
                <a:lnTo>
                  <a:pt x="85547" y="6109"/>
                </a:lnTo>
                <a:lnTo>
                  <a:pt x="85547" y="6109"/>
                </a:lnTo>
                <a:lnTo>
                  <a:pt x="85547" y="6109"/>
                </a:lnTo>
                <a:lnTo>
                  <a:pt x="85547" y="6109"/>
                </a:lnTo>
                <a:lnTo>
                  <a:pt x="85742" y="6109"/>
                </a:lnTo>
                <a:lnTo>
                  <a:pt x="85742" y="6109"/>
                </a:lnTo>
                <a:lnTo>
                  <a:pt x="85742" y="6109"/>
                </a:lnTo>
                <a:lnTo>
                  <a:pt x="85742" y="6109"/>
                </a:lnTo>
                <a:lnTo>
                  <a:pt x="85742" y="6109"/>
                </a:lnTo>
                <a:lnTo>
                  <a:pt x="85936" y="6109"/>
                </a:lnTo>
                <a:lnTo>
                  <a:pt x="85936" y="6109"/>
                </a:lnTo>
                <a:lnTo>
                  <a:pt x="85936" y="6109"/>
                </a:lnTo>
                <a:lnTo>
                  <a:pt x="85936" y="6109"/>
                </a:lnTo>
                <a:lnTo>
                  <a:pt x="85936" y="6109"/>
                </a:lnTo>
                <a:lnTo>
                  <a:pt x="85936" y="6109"/>
                </a:lnTo>
                <a:lnTo>
                  <a:pt x="86228" y="6109"/>
                </a:lnTo>
                <a:lnTo>
                  <a:pt x="86228" y="6109"/>
                </a:lnTo>
                <a:lnTo>
                  <a:pt x="86228" y="6109"/>
                </a:lnTo>
                <a:lnTo>
                  <a:pt x="86228" y="6109"/>
                </a:lnTo>
                <a:lnTo>
                  <a:pt x="86228" y="6109"/>
                </a:lnTo>
                <a:lnTo>
                  <a:pt x="86423" y="6109"/>
                </a:lnTo>
                <a:lnTo>
                  <a:pt x="86423" y="6109"/>
                </a:lnTo>
                <a:lnTo>
                  <a:pt x="86423" y="6109"/>
                </a:lnTo>
                <a:lnTo>
                  <a:pt x="86423" y="6109"/>
                </a:lnTo>
                <a:lnTo>
                  <a:pt x="86423" y="6545"/>
                </a:lnTo>
                <a:lnTo>
                  <a:pt x="86618" y="6545"/>
                </a:lnTo>
                <a:lnTo>
                  <a:pt x="86618" y="6545"/>
                </a:lnTo>
                <a:lnTo>
                  <a:pt x="86618" y="6545"/>
                </a:lnTo>
                <a:lnTo>
                  <a:pt x="86618" y="6545"/>
                </a:lnTo>
                <a:lnTo>
                  <a:pt x="86812" y="6545"/>
                </a:lnTo>
                <a:lnTo>
                  <a:pt x="86812" y="6545"/>
                </a:lnTo>
                <a:lnTo>
                  <a:pt x="86812" y="6545"/>
                </a:lnTo>
                <a:lnTo>
                  <a:pt x="86812" y="6545"/>
                </a:lnTo>
                <a:lnTo>
                  <a:pt x="86812" y="6109"/>
                </a:lnTo>
                <a:lnTo>
                  <a:pt x="86812" y="6109"/>
                </a:lnTo>
                <a:lnTo>
                  <a:pt x="87007" y="6109"/>
                </a:lnTo>
                <a:lnTo>
                  <a:pt x="87007" y="6109"/>
                </a:lnTo>
                <a:lnTo>
                  <a:pt x="87007" y="6109"/>
                </a:lnTo>
                <a:lnTo>
                  <a:pt x="87007" y="6109"/>
                </a:lnTo>
                <a:lnTo>
                  <a:pt x="87299" y="6109"/>
                </a:lnTo>
                <a:lnTo>
                  <a:pt x="87299" y="6109"/>
                </a:lnTo>
                <a:lnTo>
                  <a:pt x="87299" y="6109"/>
                </a:lnTo>
                <a:lnTo>
                  <a:pt x="87299" y="6545"/>
                </a:lnTo>
                <a:lnTo>
                  <a:pt x="87299" y="6545"/>
                </a:lnTo>
                <a:lnTo>
                  <a:pt x="87493" y="6545"/>
                </a:lnTo>
                <a:lnTo>
                  <a:pt x="87493" y="6545"/>
                </a:lnTo>
                <a:lnTo>
                  <a:pt x="87493" y="6545"/>
                </a:lnTo>
                <a:lnTo>
                  <a:pt x="87493" y="6545"/>
                </a:lnTo>
                <a:lnTo>
                  <a:pt x="87688" y="6545"/>
                </a:lnTo>
                <a:lnTo>
                  <a:pt x="87688" y="6545"/>
                </a:lnTo>
                <a:lnTo>
                  <a:pt x="87688" y="6545"/>
                </a:lnTo>
                <a:lnTo>
                  <a:pt x="87688" y="6545"/>
                </a:lnTo>
                <a:lnTo>
                  <a:pt x="87688" y="6545"/>
                </a:lnTo>
                <a:lnTo>
                  <a:pt x="87688" y="6545"/>
                </a:lnTo>
                <a:lnTo>
                  <a:pt x="87688" y="6109"/>
                </a:lnTo>
                <a:lnTo>
                  <a:pt x="87688" y="6109"/>
                </a:lnTo>
                <a:lnTo>
                  <a:pt x="87688" y="6109"/>
                </a:lnTo>
                <a:lnTo>
                  <a:pt x="87688" y="6109"/>
                </a:lnTo>
                <a:lnTo>
                  <a:pt x="87688" y="6109"/>
                </a:lnTo>
                <a:lnTo>
                  <a:pt x="87688" y="5672"/>
                </a:lnTo>
                <a:lnTo>
                  <a:pt x="87688" y="5672"/>
                </a:lnTo>
                <a:lnTo>
                  <a:pt x="87688" y="5672"/>
                </a:lnTo>
                <a:lnTo>
                  <a:pt x="87883" y="5672"/>
                </a:lnTo>
                <a:lnTo>
                  <a:pt x="87883" y="5672"/>
                </a:lnTo>
                <a:lnTo>
                  <a:pt x="87883" y="5672"/>
                </a:lnTo>
                <a:lnTo>
                  <a:pt x="87883" y="5672"/>
                </a:lnTo>
                <a:lnTo>
                  <a:pt x="87883" y="5672"/>
                </a:lnTo>
                <a:lnTo>
                  <a:pt x="88077" y="5672"/>
                </a:lnTo>
                <a:lnTo>
                  <a:pt x="88077" y="5672"/>
                </a:lnTo>
                <a:lnTo>
                  <a:pt x="88077" y="5672"/>
                </a:lnTo>
                <a:lnTo>
                  <a:pt x="88369" y="5672"/>
                </a:lnTo>
                <a:lnTo>
                  <a:pt x="88369" y="5672"/>
                </a:lnTo>
                <a:lnTo>
                  <a:pt x="88369" y="5672"/>
                </a:lnTo>
                <a:lnTo>
                  <a:pt x="88369" y="5672"/>
                </a:lnTo>
                <a:lnTo>
                  <a:pt x="88369" y="5672"/>
                </a:lnTo>
                <a:lnTo>
                  <a:pt x="88564" y="5672"/>
                </a:lnTo>
                <a:lnTo>
                  <a:pt x="88564" y="5672"/>
                </a:lnTo>
                <a:lnTo>
                  <a:pt x="88564" y="5672"/>
                </a:lnTo>
                <a:lnTo>
                  <a:pt x="88564" y="5672"/>
                </a:lnTo>
                <a:lnTo>
                  <a:pt x="88564" y="5236"/>
                </a:lnTo>
                <a:lnTo>
                  <a:pt x="88759" y="5236"/>
                </a:lnTo>
                <a:lnTo>
                  <a:pt x="88759" y="5236"/>
                </a:lnTo>
                <a:lnTo>
                  <a:pt x="88759" y="5236"/>
                </a:lnTo>
                <a:lnTo>
                  <a:pt x="88953" y="5236"/>
                </a:lnTo>
                <a:lnTo>
                  <a:pt x="88953" y="5236"/>
                </a:lnTo>
                <a:lnTo>
                  <a:pt x="88953" y="5236"/>
                </a:lnTo>
                <a:lnTo>
                  <a:pt x="88953" y="5236"/>
                </a:lnTo>
                <a:lnTo>
                  <a:pt x="88953" y="5236"/>
                </a:lnTo>
                <a:lnTo>
                  <a:pt x="89148" y="5236"/>
                </a:lnTo>
                <a:lnTo>
                  <a:pt x="89148" y="5236"/>
                </a:lnTo>
                <a:lnTo>
                  <a:pt x="89148" y="5236"/>
                </a:lnTo>
                <a:lnTo>
                  <a:pt x="89440" y="5236"/>
                </a:lnTo>
                <a:lnTo>
                  <a:pt x="89440" y="5236"/>
                </a:lnTo>
                <a:lnTo>
                  <a:pt x="89440" y="5236"/>
                </a:lnTo>
                <a:lnTo>
                  <a:pt x="89440" y="5236"/>
                </a:lnTo>
                <a:lnTo>
                  <a:pt x="89635" y="5236"/>
                </a:lnTo>
                <a:lnTo>
                  <a:pt x="89635" y="5236"/>
                </a:lnTo>
                <a:lnTo>
                  <a:pt x="89635" y="5236"/>
                </a:lnTo>
                <a:lnTo>
                  <a:pt x="89635" y="5236"/>
                </a:lnTo>
                <a:lnTo>
                  <a:pt x="89829" y="5236"/>
                </a:lnTo>
                <a:lnTo>
                  <a:pt x="89829" y="5236"/>
                </a:lnTo>
                <a:lnTo>
                  <a:pt x="89829" y="5236"/>
                </a:lnTo>
                <a:lnTo>
                  <a:pt x="90024" y="5236"/>
                </a:lnTo>
                <a:lnTo>
                  <a:pt x="90024" y="5236"/>
                </a:lnTo>
                <a:lnTo>
                  <a:pt x="90024" y="5236"/>
                </a:lnTo>
                <a:lnTo>
                  <a:pt x="90024" y="5236"/>
                </a:lnTo>
                <a:lnTo>
                  <a:pt x="90024" y="5236"/>
                </a:lnTo>
                <a:lnTo>
                  <a:pt x="90218" y="5236"/>
                </a:lnTo>
                <a:lnTo>
                  <a:pt x="90218" y="5236"/>
                </a:lnTo>
                <a:lnTo>
                  <a:pt x="90218" y="5236"/>
                </a:lnTo>
                <a:lnTo>
                  <a:pt x="90218" y="5672"/>
                </a:lnTo>
                <a:lnTo>
                  <a:pt x="90218" y="5672"/>
                </a:lnTo>
                <a:lnTo>
                  <a:pt x="90218" y="5672"/>
                </a:lnTo>
                <a:lnTo>
                  <a:pt x="90413" y="5672"/>
                </a:lnTo>
                <a:lnTo>
                  <a:pt x="90413" y="5672"/>
                </a:lnTo>
                <a:lnTo>
                  <a:pt x="90413" y="5672"/>
                </a:lnTo>
                <a:lnTo>
                  <a:pt x="90705" y="5672"/>
                </a:lnTo>
                <a:lnTo>
                  <a:pt x="90705" y="5672"/>
                </a:lnTo>
                <a:lnTo>
                  <a:pt x="90705" y="5672"/>
                </a:lnTo>
                <a:lnTo>
                  <a:pt x="90705" y="5672"/>
                </a:lnTo>
                <a:lnTo>
                  <a:pt x="90900" y="5672"/>
                </a:lnTo>
                <a:lnTo>
                  <a:pt x="90900" y="5672"/>
                </a:lnTo>
                <a:lnTo>
                  <a:pt x="90900" y="5672"/>
                </a:lnTo>
                <a:lnTo>
                  <a:pt x="90900" y="5672"/>
                </a:lnTo>
                <a:lnTo>
                  <a:pt x="90900" y="5672"/>
                </a:lnTo>
                <a:lnTo>
                  <a:pt x="91094" y="5672"/>
                </a:lnTo>
                <a:lnTo>
                  <a:pt x="91094" y="5672"/>
                </a:lnTo>
                <a:lnTo>
                  <a:pt x="91094" y="6109"/>
                </a:lnTo>
                <a:lnTo>
                  <a:pt x="91094" y="6109"/>
                </a:lnTo>
                <a:lnTo>
                  <a:pt x="91094" y="5672"/>
                </a:lnTo>
                <a:lnTo>
                  <a:pt x="91094" y="5672"/>
                </a:lnTo>
                <a:lnTo>
                  <a:pt x="91094" y="5672"/>
                </a:lnTo>
                <a:lnTo>
                  <a:pt x="91289" y="5672"/>
                </a:lnTo>
                <a:lnTo>
                  <a:pt x="91289" y="5672"/>
                </a:lnTo>
                <a:lnTo>
                  <a:pt x="91289" y="5672"/>
                </a:lnTo>
                <a:lnTo>
                  <a:pt x="91289" y="5672"/>
                </a:lnTo>
                <a:lnTo>
                  <a:pt x="91484" y="5672"/>
                </a:lnTo>
                <a:lnTo>
                  <a:pt x="91484" y="5672"/>
                </a:lnTo>
                <a:lnTo>
                  <a:pt x="91484" y="5672"/>
                </a:lnTo>
                <a:lnTo>
                  <a:pt x="91484" y="5672"/>
                </a:lnTo>
                <a:lnTo>
                  <a:pt x="91484" y="5672"/>
                </a:lnTo>
                <a:lnTo>
                  <a:pt x="91776" y="5672"/>
                </a:lnTo>
                <a:lnTo>
                  <a:pt x="91776" y="5672"/>
                </a:lnTo>
                <a:lnTo>
                  <a:pt x="91776" y="5672"/>
                </a:lnTo>
                <a:lnTo>
                  <a:pt x="91970" y="5672"/>
                </a:lnTo>
                <a:lnTo>
                  <a:pt x="91970" y="5672"/>
                </a:lnTo>
                <a:lnTo>
                  <a:pt x="91970" y="5672"/>
                </a:lnTo>
                <a:lnTo>
                  <a:pt x="91970" y="6109"/>
                </a:lnTo>
                <a:lnTo>
                  <a:pt x="91970" y="6109"/>
                </a:lnTo>
                <a:lnTo>
                  <a:pt x="92165" y="6109"/>
                </a:lnTo>
                <a:lnTo>
                  <a:pt x="92165" y="6109"/>
                </a:lnTo>
                <a:lnTo>
                  <a:pt x="92165" y="6109"/>
                </a:lnTo>
                <a:lnTo>
                  <a:pt x="92165" y="6109"/>
                </a:lnTo>
                <a:lnTo>
                  <a:pt x="92360" y="6109"/>
                </a:lnTo>
                <a:lnTo>
                  <a:pt x="92360" y="6109"/>
                </a:lnTo>
                <a:lnTo>
                  <a:pt x="92360" y="6109"/>
                </a:lnTo>
                <a:lnTo>
                  <a:pt x="92360" y="6109"/>
                </a:lnTo>
                <a:lnTo>
                  <a:pt x="92360" y="6109"/>
                </a:lnTo>
                <a:lnTo>
                  <a:pt x="92360" y="6545"/>
                </a:lnTo>
                <a:lnTo>
                  <a:pt x="92554" y="6545"/>
                </a:lnTo>
                <a:lnTo>
                  <a:pt x="92554" y="6545"/>
                </a:lnTo>
                <a:lnTo>
                  <a:pt x="92554" y="6545"/>
                </a:lnTo>
                <a:lnTo>
                  <a:pt x="92554" y="6545"/>
                </a:lnTo>
                <a:lnTo>
                  <a:pt x="92554" y="6545"/>
                </a:lnTo>
                <a:lnTo>
                  <a:pt x="92554" y="7200"/>
                </a:lnTo>
                <a:lnTo>
                  <a:pt x="92554" y="7200"/>
                </a:lnTo>
                <a:lnTo>
                  <a:pt x="92846" y="7200"/>
                </a:lnTo>
                <a:lnTo>
                  <a:pt x="92846" y="7200"/>
                </a:lnTo>
                <a:lnTo>
                  <a:pt x="92846" y="7200"/>
                </a:lnTo>
                <a:lnTo>
                  <a:pt x="92846" y="7200"/>
                </a:lnTo>
                <a:lnTo>
                  <a:pt x="92846" y="7200"/>
                </a:lnTo>
                <a:lnTo>
                  <a:pt x="93041" y="7200"/>
                </a:lnTo>
                <a:lnTo>
                  <a:pt x="93041" y="7200"/>
                </a:lnTo>
                <a:lnTo>
                  <a:pt x="93041" y="7200"/>
                </a:lnTo>
                <a:lnTo>
                  <a:pt x="93041" y="7200"/>
                </a:lnTo>
                <a:lnTo>
                  <a:pt x="93041" y="7636"/>
                </a:lnTo>
                <a:lnTo>
                  <a:pt x="93041" y="7636"/>
                </a:lnTo>
                <a:lnTo>
                  <a:pt x="93041" y="7636"/>
                </a:lnTo>
                <a:lnTo>
                  <a:pt x="93041" y="7636"/>
                </a:lnTo>
                <a:lnTo>
                  <a:pt x="93041" y="7636"/>
                </a:lnTo>
                <a:lnTo>
                  <a:pt x="93041" y="7636"/>
                </a:lnTo>
                <a:lnTo>
                  <a:pt x="93236" y="7636"/>
                </a:lnTo>
                <a:lnTo>
                  <a:pt x="93236" y="7636"/>
                </a:lnTo>
                <a:lnTo>
                  <a:pt x="93236" y="7636"/>
                </a:lnTo>
                <a:lnTo>
                  <a:pt x="93236" y="7636"/>
                </a:lnTo>
                <a:lnTo>
                  <a:pt x="93430" y="7636"/>
                </a:lnTo>
                <a:lnTo>
                  <a:pt x="93430" y="7636"/>
                </a:lnTo>
                <a:lnTo>
                  <a:pt x="93430" y="7636"/>
                </a:lnTo>
                <a:lnTo>
                  <a:pt x="93430" y="7636"/>
                </a:lnTo>
                <a:lnTo>
                  <a:pt x="93430" y="7636"/>
                </a:lnTo>
                <a:lnTo>
                  <a:pt x="93625" y="7636"/>
                </a:lnTo>
                <a:lnTo>
                  <a:pt x="93625" y="7636"/>
                </a:lnTo>
                <a:lnTo>
                  <a:pt x="93625" y="7636"/>
                </a:lnTo>
                <a:lnTo>
                  <a:pt x="93917" y="7636"/>
                </a:lnTo>
                <a:lnTo>
                  <a:pt x="93917" y="8072"/>
                </a:lnTo>
                <a:lnTo>
                  <a:pt x="93917" y="8072"/>
                </a:lnTo>
                <a:lnTo>
                  <a:pt x="93917" y="8072"/>
                </a:lnTo>
                <a:lnTo>
                  <a:pt x="93917" y="8072"/>
                </a:lnTo>
                <a:lnTo>
                  <a:pt x="93917" y="8509"/>
                </a:lnTo>
                <a:lnTo>
                  <a:pt x="93917" y="8509"/>
                </a:lnTo>
                <a:lnTo>
                  <a:pt x="93917" y="8509"/>
                </a:lnTo>
                <a:lnTo>
                  <a:pt x="93917" y="8509"/>
                </a:lnTo>
                <a:lnTo>
                  <a:pt x="93625" y="8509"/>
                </a:lnTo>
                <a:lnTo>
                  <a:pt x="93625" y="8945"/>
                </a:lnTo>
                <a:lnTo>
                  <a:pt x="93625" y="8945"/>
                </a:lnTo>
                <a:lnTo>
                  <a:pt x="93625" y="8945"/>
                </a:lnTo>
                <a:lnTo>
                  <a:pt x="93430" y="8945"/>
                </a:lnTo>
                <a:lnTo>
                  <a:pt x="93430" y="8945"/>
                </a:lnTo>
                <a:lnTo>
                  <a:pt x="93430" y="8945"/>
                </a:lnTo>
                <a:lnTo>
                  <a:pt x="93430" y="8945"/>
                </a:lnTo>
                <a:lnTo>
                  <a:pt x="93236" y="8945"/>
                </a:lnTo>
                <a:lnTo>
                  <a:pt x="93236" y="8945"/>
                </a:lnTo>
                <a:lnTo>
                  <a:pt x="93236" y="8945"/>
                </a:lnTo>
                <a:lnTo>
                  <a:pt x="93236" y="8945"/>
                </a:lnTo>
                <a:lnTo>
                  <a:pt x="93236" y="8945"/>
                </a:lnTo>
                <a:lnTo>
                  <a:pt x="93041" y="8945"/>
                </a:lnTo>
                <a:lnTo>
                  <a:pt x="93041" y="8945"/>
                </a:lnTo>
                <a:lnTo>
                  <a:pt x="93041" y="8945"/>
                </a:lnTo>
                <a:lnTo>
                  <a:pt x="93041" y="8945"/>
                </a:lnTo>
                <a:lnTo>
                  <a:pt x="93236" y="8945"/>
                </a:lnTo>
                <a:lnTo>
                  <a:pt x="93236" y="9600"/>
                </a:lnTo>
                <a:lnTo>
                  <a:pt x="93236" y="9600"/>
                </a:lnTo>
                <a:lnTo>
                  <a:pt x="93236" y="9600"/>
                </a:lnTo>
                <a:lnTo>
                  <a:pt x="93236" y="9600"/>
                </a:lnTo>
                <a:lnTo>
                  <a:pt x="93236" y="9600"/>
                </a:lnTo>
                <a:lnTo>
                  <a:pt x="93236" y="9600"/>
                </a:lnTo>
                <a:lnTo>
                  <a:pt x="93236" y="8945"/>
                </a:lnTo>
                <a:lnTo>
                  <a:pt x="93430" y="8945"/>
                </a:lnTo>
                <a:lnTo>
                  <a:pt x="93430" y="8945"/>
                </a:lnTo>
                <a:lnTo>
                  <a:pt x="93430" y="8945"/>
                </a:lnTo>
                <a:lnTo>
                  <a:pt x="93430" y="8945"/>
                </a:lnTo>
                <a:lnTo>
                  <a:pt x="93430" y="8945"/>
                </a:lnTo>
                <a:lnTo>
                  <a:pt x="93625" y="8945"/>
                </a:lnTo>
                <a:lnTo>
                  <a:pt x="93625" y="8945"/>
                </a:lnTo>
                <a:lnTo>
                  <a:pt x="93625" y="8945"/>
                </a:lnTo>
                <a:lnTo>
                  <a:pt x="93917" y="8945"/>
                </a:lnTo>
                <a:lnTo>
                  <a:pt x="93917" y="8945"/>
                </a:lnTo>
                <a:lnTo>
                  <a:pt x="93917" y="8945"/>
                </a:lnTo>
                <a:lnTo>
                  <a:pt x="93917" y="8945"/>
                </a:lnTo>
                <a:lnTo>
                  <a:pt x="94111" y="8945"/>
                </a:lnTo>
                <a:lnTo>
                  <a:pt x="94111" y="8945"/>
                </a:lnTo>
                <a:lnTo>
                  <a:pt x="94111" y="8945"/>
                </a:lnTo>
                <a:lnTo>
                  <a:pt x="94111" y="8945"/>
                </a:lnTo>
                <a:lnTo>
                  <a:pt x="94111" y="8945"/>
                </a:lnTo>
                <a:lnTo>
                  <a:pt x="94306" y="8945"/>
                </a:lnTo>
                <a:lnTo>
                  <a:pt x="94306" y="8945"/>
                </a:lnTo>
                <a:lnTo>
                  <a:pt x="94306" y="8945"/>
                </a:lnTo>
                <a:lnTo>
                  <a:pt x="94501" y="8945"/>
                </a:lnTo>
                <a:lnTo>
                  <a:pt x="94501" y="8945"/>
                </a:lnTo>
                <a:lnTo>
                  <a:pt x="94501" y="8945"/>
                </a:lnTo>
                <a:lnTo>
                  <a:pt x="94501" y="8945"/>
                </a:lnTo>
                <a:lnTo>
                  <a:pt x="94501" y="8945"/>
                </a:lnTo>
                <a:lnTo>
                  <a:pt x="94501" y="8945"/>
                </a:lnTo>
                <a:lnTo>
                  <a:pt x="94501" y="8945"/>
                </a:lnTo>
                <a:lnTo>
                  <a:pt x="94501" y="9600"/>
                </a:lnTo>
                <a:lnTo>
                  <a:pt x="94501" y="9600"/>
                </a:lnTo>
                <a:lnTo>
                  <a:pt x="94501" y="9600"/>
                </a:lnTo>
                <a:lnTo>
                  <a:pt x="94306" y="9600"/>
                </a:lnTo>
                <a:lnTo>
                  <a:pt x="94306" y="9600"/>
                </a:lnTo>
                <a:lnTo>
                  <a:pt x="94501" y="9600"/>
                </a:lnTo>
                <a:lnTo>
                  <a:pt x="94501" y="9600"/>
                </a:lnTo>
                <a:lnTo>
                  <a:pt x="94501" y="9600"/>
                </a:lnTo>
                <a:lnTo>
                  <a:pt x="94501" y="9600"/>
                </a:lnTo>
                <a:lnTo>
                  <a:pt x="94501" y="9600"/>
                </a:lnTo>
                <a:lnTo>
                  <a:pt x="94695" y="9600"/>
                </a:lnTo>
                <a:lnTo>
                  <a:pt x="94695" y="10036"/>
                </a:lnTo>
                <a:lnTo>
                  <a:pt x="94695" y="10036"/>
                </a:lnTo>
                <a:lnTo>
                  <a:pt x="94501" y="10036"/>
                </a:lnTo>
                <a:lnTo>
                  <a:pt x="94501" y="10036"/>
                </a:lnTo>
                <a:lnTo>
                  <a:pt x="94501" y="10036"/>
                </a:lnTo>
                <a:lnTo>
                  <a:pt x="94501" y="10472"/>
                </a:lnTo>
                <a:lnTo>
                  <a:pt x="94501" y="10472"/>
                </a:lnTo>
                <a:lnTo>
                  <a:pt x="94695" y="10472"/>
                </a:lnTo>
                <a:lnTo>
                  <a:pt x="94695" y="10036"/>
                </a:lnTo>
                <a:lnTo>
                  <a:pt x="94695" y="10036"/>
                </a:lnTo>
                <a:lnTo>
                  <a:pt x="94695" y="10036"/>
                </a:lnTo>
                <a:lnTo>
                  <a:pt x="94695" y="10036"/>
                </a:lnTo>
                <a:lnTo>
                  <a:pt x="94695" y="10036"/>
                </a:lnTo>
                <a:lnTo>
                  <a:pt x="94695" y="10036"/>
                </a:lnTo>
                <a:lnTo>
                  <a:pt x="94695" y="10036"/>
                </a:lnTo>
                <a:lnTo>
                  <a:pt x="94695" y="9600"/>
                </a:lnTo>
                <a:lnTo>
                  <a:pt x="94695" y="9600"/>
                </a:lnTo>
                <a:lnTo>
                  <a:pt x="94695" y="9600"/>
                </a:lnTo>
                <a:lnTo>
                  <a:pt x="94695" y="9600"/>
                </a:lnTo>
                <a:lnTo>
                  <a:pt x="94987" y="9600"/>
                </a:lnTo>
                <a:lnTo>
                  <a:pt x="94987" y="9600"/>
                </a:lnTo>
                <a:lnTo>
                  <a:pt x="94987" y="8945"/>
                </a:lnTo>
                <a:lnTo>
                  <a:pt x="94987" y="8945"/>
                </a:lnTo>
                <a:lnTo>
                  <a:pt x="95182" y="8945"/>
                </a:lnTo>
                <a:lnTo>
                  <a:pt x="95182" y="8945"/>
                </a:lnTo>
                <a:lnTo>
                  <a:pt x="95182" y="8945"/>
                </a:lnTo>
                <a:lnTo>
                  <a:pt x="95182" y="8945"/>
                </a:lnTo>
                <a:lnTo>
                  <a:pt x="95182" y="9600"/>
                </a:lnTo>
                <a:lnTo>
                  <a:pt x="95182" y="9600"/>
                </a:lnTo>
                <a:lnTo>
                  <a:pt x="95182" y="9600"/>
                </a:lnTo>
                <a:lnTo>
                  <a:pt x="95182" y="9600"/>
                </a:lnTo>
                <a:lnTo>
                  <a:pt x="95182" y="9600"/>
                </a:lnTo>
                <a:lnTo>
                  <a:pt x="95182" y="9600"/>
                </a:lnTo>
                <a:lnTo>
                  <a:pt x="95182" y="9600"/>
                </a:lnTo>
                <a:lnTo>
                  <a:pt x="95182" y="9600"/>
                </a:lnTo>
                <a:lnTo>
                  <a:pt x="95182" y="9600"/>
                </a:lnTo>
                <a:lnTo>
                  <a:pt x="95377" y="9600"/>
                </a:lnTo>
                <a:lnTo>
                  <a:pt x="95377" y="9600"/>
                </a:lnTo>
                <a:lnTo>
                  <a:pt x="95377" y="9600"/>
                </a:lnTo>
                <a:lnTo>
                  <a:pt x="95377" y="9600"/>
                </a:lnTo>
                <a:lnTo>
                  <a:pt x="95377" y="9600"/>
                </a:lnTo>
                <a:lnTo>
                  <a:pt x="95377" y="9600"/>
                </a:lnTo>
                <a:lnTo>
                  <a:pt x="95571" y="9600"/>
                </a:lnTo>
                <a:lnTo>
                  <a:pt x="95571" y="9600"/>
                </a:lnTo>
                <a:lnTo>
                  <a:pt x="95571" y="9600"/>
                </a:lnTo>
                <a:lnTo>
                  <a:pt x="95766" y="9600"/>
                </a:lnTo>
                <a:lnTo>
                  <a:pt x="95766" y="9600"/>
                </a:lnTo>
                <a:lnTo>
                  <a:pt x="95766" y="9600"/>
                </a:lnTo>
                <a:lnTo>
                  <a:pt x="95766" y="9600"/>
                </a:lnTo>
                <a:lnTo>
                  <a:pt x="95766" y="9600"/>
                </a:lnTo>
                <a:lnTo>
                  <a:pt x="95766" y="9600"/>
                </a:lnTo>
                <a:lnTo>
                  <a:pt x="96058" y="9600"/>
                </a:lnTo>
                <a:lnTo>
                  <a:pt x="96058" y="9600"/>
                </a:lnTo>
                <a:lnTo>
                  <a:pt x="96058" y="9600"/>
                </a:lnTo>
                <a:lnTo>
                  <a:pt x="96058" y="9600"/>
                </a:lnTo>
                <a:lnTo>
                  <a:pt x="96058" y="9600"/>
                </a:lnTo>
                <a:lnTo>
                  <a:pt x="96058" y="9600"/>
                </a:lnTo>
                <a:lnTo>
                  <a:pt x="96253" y="9600"/>
                </a:lnTo>
                <a:lnTo>
                  <a:pt x="96253" y="9600"/>
                </a:lnTo>
                <a:lnTo>
                  <a:pt x="96253" y="9600"/>
                </a:lnTo>
                <a:lnTo>
                  <a:pt x="96253" y="9600"/>
                </a:lnTo>
                <a:lnTo>
                  <a:pt x="96447" y="9600"/>
                </a:lnTo>
                <a:lnTo>
                  <a:pt x="96447" y="9600"/>
                </a:lnTo>
                <a:lnTo>
                  <a:pt x="96447" y="9600"/>
                </a:lnTo>
                <a:lnTo>
                  <a:pt x="96447" y="9600"/>
                </a:lnTo>
                <a:lnTo>
                  <a:pt x="96642" y="9600"/>
                </a:lnTo>
                <a:lnTo>
                  <a:pt x="96642" y="9600"/>
                </a:lnTo>
                <a:lnTo>
                  <a:pt x="96642" y="9600"/>
                </a:lnTo>
                <a:lnTo>
                  <a:pt x="96642" y="9600"/>
                </a:lnTo>
                <a:lnTo>
                  <a:pt x="96836" y="9600"/>
                </a:lnTo>
                <a:lnTo>
                  <a:pt x="96836" y="9600"/>
                </a:lnTo>
                <a:lnTo>
                  <a:pt x="96836" y="9600"/>
                </a:lnTo>
                <a:lnTo>
                  <a:pt x="96836" y="9600"/>
                </a:lnTo>
                <a:lnTo>
                  <a:pt x="97128" y="9600"/>
                </a:lnTo>
                <a:lnTo>
                  <a:pt x="97128" y="9600"/>
                </a:lnTo>
                <a:lnTo>
                  <a:pt x="97128" y="9600"/>
                </a:lnTo>
                <a:lnTo>
                  <a:pt x="97128" y="10036"/>
                </a:lnTo>
                <a:lnTo>
                  <a:pt x="97128" y="10036"/>
                </a:lnTo>
                <a:lnTo>
                  <a:pt x="97323" y="10036"/>
                </a:lnTo>
                <a:lnTo>
                  <a:pt x="97323" y="10036"/>
                </a:lnTo>
                <a:lnTo>
                  <a:pt x="97323" y="10036"/>
                </a:lnTo>
                <a:lnTo>
                  <a:pt x="97518" y="10036"/>
                </a:lnTo>
                <a:lnTo>
                  <a:pt x="97518" y="10036"/>
                </a:lnTo>
                <a:lnTo>
                  <a:pt x="97518" y="10036"/>
                </a:lnTo>
                <a:lnTo>
                  <a:pt x="97518" y="10036"/>
                </a:lnTo>
                <a:lnTo>
                  <a:pt x="97518" y="10036"/>
                </a:lnTo>
                <a:lnTo>
                  <a:pt x="97712" y="10036"/>
                </a:lnTo>
                <a:lnTo>
                  <a:pt x="97712" y="10036"/>
                </a:lnTo>
                <a:lnTo>
                  <a:pt x="97712" y="10036"/>
                </a:lnTo>
                <a:lnTo>
                  <a:pt x="97712" y="10472"/>
                </a:lnTo>
                <a:lnTo>
                  <a:pt x="97712" y="10472"/>
                </a:lnTo>
                <a:lnTo>
                  <a:pt x="97712" y="10472"/>
                </a:lnTo>
                <a:lnTo>
                  <a:pt x="97907" y="10472"/>
                </a:lnTo>
                <a:lnTo>
                  <a:pt x="97907" y="10472"/>
                </a:lnTo>
                <a:lnTo>
                  <a:pt x="97907" y="10472"/>
                </a:lnTo>
                <a:lnTo>
                  <a:pt x="97907" y="10472"/>
                </a:lnTo>
                <a:lnTo>
                  <a:pt x="97907" y="10472"/>
                </a:lnTo>
                <a:lnTo>
                  <a:pt x="97907" y="10472"/>
                </a:lnTo>
                <a:lnTo>
                  <a:pt x="98199" y="10472"/>
                </a:lnTo>
                <a:lnTo>
                  <a:pt x="98199" y="10909"/>
                </a:lnTo>
                <a:lnTo>
                  <a:pt x="98199" y="10909"/>
                </a:lnTo>
                <a:lnTo>
                  <a:pt x="97907" y="10909"/>
                </a:lnTo>
                <a:lnTo>
                  <a:pt x="97907" y="10909"/>
                </a:lnTo>
                <a:lnTo>
                  <a:pt x="97907" y="10909"/>
                </a:lnTo>
                <a:lnTo>
                  <a:pt x="97907" y="10909"/>
                </a:lnTo>
                <a:lnTo>
                  <a:pt x="97712" y="10909"/>
                </a:lnTo>
                <a:lnTo>
                  <a:pt x="97712" y="10909"/>
                </a:lnTo>
                <a:lnTo>
                  <a:pt x="97712" y="11345"/>
                </a:lnTo>
                <a:lnTo>
                  <a:pt x="97712" y="11345"/>
                </a:lnTo>
                <a:lnTo>
                  <a:pt x="97712" y="11345"/>
                </a:lnTo>
                <a:lnTo>
                  <a:pt x="97712" y="11345"/>
                </a:lnTo>
                <a:lnTo>
                  <a:pt x="97712" y="11345"/>
                </a:lnTo>
                <a:lnTo>
                  <a:pt x="97712" y="11345"/>
                </a:lnTo>
                <a:lnTo>
                  <a:pt x="97712" y="11345"/>
                </a:lnTo>
                <a:lnTo>
                  <a:pt x="97712" y="12000"/>
                </a:lnTo>
                <a:lnTo>
                  <a:pt x="97712" y="12000"/>
                </a:lnTo>
                <a:lnTo>
                  <a:pt x="97712" y="12000"/>
                </a:lnTo>
                <a:lnTo>
                  <a:pt x="97712" y="12000"/>
                </a:lnTo>
                <a:lnTo>
                  <a:pt x="97712" y="12000"/>
                </a:lnTo>
                <a:lnTo>
                  <a:pt x="97712" y="12000"/>
                </a:lnTo>
                <a:lnTo>
                  <a:pt x="97712" y="12000"/>
                </a:lnTo>
                <a:lnTo>
                  <a:pt x="97907" y="12000"/>
                </a:lnTo>
                <a:lnTo>
                  <a:pt x="97907" y="12000"/>
                </a:lnTo>
                <a:lnTo>
                  <a:pt x="97907" y="11345"/>
                </a:lnTo>
                <a:lnTo>
                  <a:pt x="97712" y="11345"/>
                </a:lnTo>
                <a:lnTo>
                  <a:pt x="97712" y="11345"/>
                </a:lnTo>
                <a:lnTo>
                  <a:pt x="97712" y="11345"/>
                </a:lnTo>
                <a:lnTo>
                  <a:pt x="97907" y="11345"/>
                </a:lnTo>
                <a:lnTo>
                  <a:pt x="97907" y="11345"/>
                </a:lnTo>
                <a:lnTo>
                  <a:pt x="97907" y="10909"/>
                </a:lnTo>
                <a:lnTo>
                  <a:pt x="97907" y="10909"/>
                </a:lnTo>
                <a:lnTo>
                  <a:pt x="98199" y="10909"/>
                </a:lnTo>
                <a:lnTo>
                  <a:pt x="98199" y="10909"/>
                </a:lnTo>
                <a:lnTo>
                  <a:pt x="98199" y="10909"/>
                </a:lnTo>
                <a:lnTo>
                  <a:pt x="98199" y="11345"/>
                </a:lnTo>
                <a:lnTo>
                  <a:pt x="98199" y="11345"/>
                </a:lnTo>
                <a:lnTo>
                  <a:pt x="98199" y="11345"/>
                </a:lnTo>
                <a:lnTo>
                  <a:pt x="98394" y="11345"/>
                </a:lnTo>
                <a:lnTo>
                  <a:pt x="98394" y="11345"/>
                </a:lnTo>
                <a:lnTo>
                  <a:pt x="98394" y="11345"/>
                </a:lnTo>
                <a:lnTo>
                  <a:pt x="98394" y="11345"/>
                </a:lnTo>
                <a:lnTo>
                  <a:pt x="98394" y="11345"/>
                </a:lnTo>
                <a:lnTo>
                  <a:pt x="98588" y="11345"/>
                </a:lnTo>
                <a:lnTo>
                  <a:pt x="98588" y="11345"/>
                </a:lnTo>
                <a:lnTo>
                  <a:pt x="98588" y="11345"/>
                </a:lnTo>
                <a:lnTo>
                  <a:pt x="98783" y="11345"/>
                </a:lnTo>
                <a:lnTo>
                  <a:pt x="98783" y="11345"/>
                </a:lnTo>
                <a:lnTo>
                  <a:pt x="98783" y="11345"/>
                </a:lnTo>
                <a:lnTo>
                  <a:pt x="98783" y="11345"/>
                </a:lnTo>
                <a:lnTo>
                  <a:pt x="98783" y="11345"/>
                </a:lnTo>
                <a:lnTo>
                  <a:pt x="98783" y="12000"/>
                </a:lnTo>
                <a:lnTo>
                  <a:pt x="98783" y="12000"/>
                </a:lnTo>
                <a:lnTo>
                  <a:pt x="98783" y="12000"/>
                </a:lnTo>
                <a:lnTo>
                  <a:pt x="98978" y="12000"/>
                </a:lnTo>
                <a:lnTo>
                  <a:pt x="98978" y="12000"/>
                </a:lnTo>
                <a:lnTo>
                  <a:pt x="98783" y="12000"/>
                </a:lnTo>
                <a:lnTo>
                  <a:pt x="98783" y="12436"/>
                </a:lnTo>
                <a:lnTo>
                  <a:pt x="98783" y="12436"/>
                </a:lnTo>
                <a:lnTo>
                  <a:pt x="98783" y="12436"/>
                </a:lnTo>
                <a:lnTo>
                  <a:pt x="98783" y="12436"/>
                </a:lnTo>
                <a:lnTo>
                  <a:pt x="98783" y="12436"/>
                </a:lnTo>
                <a:lnTo>
                  <a:pt x="98588" y="12436"/>
                </a:lnTo>
                <a:lnTo>
                  <a:pt x="98588" y="12436"/>
                </a:lnTo>
                <a:lnTo>
                  <a:pt x="98588" y="12436"/>
                </a:lnTo>
                <a:lnTo>
                  <a:pt x="98588" y="12872"/>
                </a:lnTo>
                <a:lnTo>
                  <a:pt x="98588" y="12872"/>
                </a:lnTo>
                <a:lnTo>
                  <a:pt x="98588" y="12872"/>
                </a:lnTo>
                <a:lnTo>
                  <a:pt x="98588" y="12872"/>
                </a:lnTo>
                <a:lnTo>
                  <a:pt x="98588" y="12872"/>
                </a:lnTo>
                <a:lnTo>
                  <a:pt x="98783" y="12872"/>
                </a:lnTo>
                <a:lnTo>
                  <a:pt x="98783" y="12872"/>
                </a:lnTo>
                <a:lnTo>
                  <a:pt x="98783" y="12872"/>
                </a:lnTo>
                <a:lnTo>
                  <a:pt x="98783" y="12872"/>
                </a:lnTo>
                <a:lnTo>
                  <a:pt x="98783" y="12872"/>
                </a:lnTo>
                <a:lnTo>
                  <a:pt x="98978" y="12872"/>
                </a:lnTo>
                <a:lnTo>
                  <a:pt x="98978" y="12436"/>
                </a:lnTo>
                <a:lnTo>
                  <a:pt x="98978" y="12436"/>
                </a:lnTo>
                <a:lnTo>
                  <a:pt x="98978" y="12436"/>
                </a:lnTo>
                <a:lnTo>
                  <a:pt x="98978" y="12436"/>
                </a:lnTo>
                <a:lnTo>
                  <a:pt x="99270" y="12436"/>
                </a:lnTo>
                <a:lnTo>
                  <a:pt x="99270" y="12436"/>
                </a:lnTo>
                <a:lnTo>
                  <a:pt x="99270" y="12436"/>
                </a:lnTo>
                <a:lnTo>
                  <a:pt x="99270" y="12436"/>
                </a:lnTo>
                <a:lnTo>
                  <a:pt x="99464" y="12436"/>
                </a:lnTo>
                <a:lnTo>
                  <a:pt x="99464" y="12436"/>
                </a:lnTo>
                <a:lnTo>
                  <a:pt x="99464" y="12436"/>
                </a:lnTo>
                <a:lnTo>
                  <a:pt x="99464" y="12436"/>
                </a:lnTo>
                <a:lnTo>
                  <a:pt x="99464" y="12436"/>
                </a:lnTo>
                <a:lnTo>
                  <a:pt x="99659" y="12436"/>
                </a:lnTo>
                <a:lnTo>
                  <a:pt x="99659" y="12436"/>
                </a:lnTo>
                <a:lnTo>
                  <a:pt x="99659" y="12436"/>
                </a:lnTo>
                <a:lnTo>
                  <a:pt x="99659" y="12436"/>
                </a:lnTo>
                <a:lnTo>
                  <a:pt x="99659" y="12000"/>
                </a:lnTo>
                <a:lnTo>
                  <a:pt x="99854" y="12000"/>
                </a:lnTo>
                <a:lnTo>
                  <a:pt x="99854" y="12000"/>
                </a:lnTo>
                <a:lnTo>
                  <a:pt x="99854" y="12000"/>
                </a:lnTo>
                <a:lnTo>
                  <a:pt x="99854" y="12436"/>
                </a:lnTo>
                <a:lnTo>
                  <a:pt x="100048" y="12436"/>
                </a:lnTo>
                <a:lnTo>
                  <a:pt x="100048" y="12436"/>
                </a:lnTo>
                <a:lnTo>
                  <a:pt x="99854" y="12436"/>
                </a:lnTo>
                <a:lnTo>
                  <a:pt x="99854" y="12436"/>
                </a:lnTo>
                <a:lnTo>
                  <a:pt x="99854" y="12436"/>
                </a:lnTo>
                <a:lnTo>
                  <a:pt x="99854" y="12872"/>
                </a:lnTo>
                <a:lnTo>
                  <a:pt x="99854" y="12872"/>
                </a:lnTo>
                <a:lnTo>
                  <a:pt x="100048" y="12872"/>
                </a:lnTo>
                <a:lnTo>
                  <a:pt x="100048" y="12872"/>
                </a:lnTo>
                <a:lnTo>
                  <a:pt x="100048" y="12872"/>
                </a:lnTo>
                <a:lnTo>
                  <a:pt x="100048" y="12872"/>
                </a:lnTo>
                <a:lnTo>
                  <a:pt x="100048" y="12872"/>
                </a:lnTo>
                <a:lnTo>
                  <a:pt x="100048" y="12436"/>
                </a:lnTo>
                <a:lnTo>
                  <a:pt x="100048" y="12436"/>
                </a:lnTo>
                <a:lnTo>
                  <a:pt x="100340" y="12436"/>
                </a:lnTo>
                <a:lnTo>
                  <a:pt x="100340" y="12436"/>
                </a:lnTo>
                <a:lnTo>
                  <a:pt x="100340" y="12436"/>
                </a:lnTo>
                <a:lnTo>
                  <a:pt x="100340" y="12436"/>
                </a:lnTo>
                <a:lnTo>
                  <a:pt x="100535" y="12436"/>
                </a:lnTo>
                <a:lnTo>
                  <a:pt x="100535" y="12436"/>
                </a:lnTo>
                <a:lnTo>
                  <a:pt x="100535" y="12436"/>
                </a:lnTo>
                <a:lnTo>
                  <a:pt x="100729" y="12436"/>
                </a:lnTo>
                <a:lnTo>
                  <a:pt x="100729" y="12436"/>
                </a:lnTo>
                <a:lnTo>
                  <a:pt x="100729" y="12436"/>
                </a:lnTo>
                <a:lnTo>
                  <a:pt x="100729" y="12436"/>
                </a:lnTo>
                <a:lnTo>
                  <a:pt x="100729" y="12872"/>
                </a:lnTo>
                <a:lnTo>
                  <a:pt x="100924" y="12872"/>
                </a:lnTo>
                <a:lnTo>
                  <a:pt x="100924" y="12872"/>
                </a:lnTo>
                <a:lnTo>
                  <a:pt x="100924" y="12872"/>
                </a:lnTo>
                <a:lnTo>
                  <a:pt x="100924" y="12872"/>
                </a:lnTo>
                <a:lnTo>
                  <a:pt x="100924" y="12872"/>
                </a:lnTo>
                <a:lnTo>
                  <a:pt x="101119" y="12872"/>
                </a:lnTo>
                <a:lnTo>
                  <a:pt x="101119" y="12872"/>
                </a:lnTo>
                <a:lnTo>
                  <a:pt x="101119" y="12872"/>
                </a:lnTo>
                <a:lnTo>
                  <a:pt x="101411" y="12872"/>
                </a:lnTo>
                <a:lnTo>
                  <a:pt x="101411" y="12872"/>
                </a:lnTo>
                <a:lnTo>
                  <a:pt x="101411" y="12872"/>
                </a:lnTo>
                <a:lnTo>
                  <a:pt x="101411" y="12872"/>
                </a:lnTo>
                <a:lnTo>
                  <a:pt x="101411" y="12872"/>
                </a:lnTo>
                <a:lnTo>
                  <a:pt x="101605" y="12872"/>
                </a:lnTo>
                <a:lnTo>
                  <a:pt x="101605" y="12872"/>
                </a:lnTo>
                <a:lnTo>
                  <a:pt x="101605" y="12872"/>
                </a:lnTo>
                <a:lnTo>
                  <a:pt x="101605" y="13309"/>
                </a:lnTo>
                <a:lnTo>
                  <a:pt x="101605" y="13309"/>
                </a:lnTo>
                <a:lnTo>
                  <a:pt x="101800" y="13309"/>
                </a:lnTo>
                <a:lnTo>
                  <a:pt x="101800" y="13309"/>
                </a:lnTo>
                <a:lnTo>
                  <a:pt x="101800" y="13309"/>
                </a:lnTo>
                <a:lnTo>
                  <a:pt x="101995" y="13309"/>
                </a:lnTo>
                <a:lnTo>
                  <a:pt x="101995" y="13309"/>
                </a:lnTo>
                <a:lnTo>
                  <a:pt x="101995" y="13309"/>
                </a:lnTo>
                <a:lnTo>
                  <a:pt x="101995" y="13309"/>
                </a:lnTo>
                <a:lnTo>
                  <a:pt x="101995" y="13309"/>
                </a:lnTo>
                <a:lnTo>
                  <a:pt x="101995" y="13309"/>
                </a:lnTo>
                <a:lnTo>
                  <a:pt x="101995" y="13745"/>
                </a:lnTo>
                <a:lnTo>
                  <a:pt x="101995" y="13745"/>
                </a:lnTo>
                <a:lnTo>
                  <a:pt x="101995" y="13745"/>
                </a:lnTo>
                <a:lnTo>
                  <a:pt x="101995" y="13745"/>
                </a:lnTo>
                <a:lnTo>
                  <a:pt x="101995" y="13745"/>
                </a:lnTo>
                <a:lnTo>
                  <a:pt x="101995" y="13745"/>
                </a:lnTo>
                <a:lnTo>
                  <a:pt x="101800" y="13745"/>
                </a:lnTo>
                <a:lnTo>
                  <a:pt x="101800" y="14400"/>
                </a:lnTo>
                <a:lnTo>
                  <a:pt x="101800" y="14400"/>
                </a:lnTo>
                <a:lnTo>
                  <a:pt x="101800" y="14400"/>
                </a:lnTo>
                <a:lnTo>
                  <a:pt x="101605" y="14400"/>
                </a:lnTo>
                <a:lnTo>
                  <a:pt x="101605" y="14400"/>
                </a:lnTo>
                <a:lnTo>
                  <a:pt x="101605" y="13745"/>
                </a:lnTo>
                <a:lnTo>
                  <a:pt x="101605" y="13745"/>
                </a:lnTo>
                <a:lnTo>
                  <a:pt x="101605" y="13745"/>
                </a:lnTo>
                <a:lnTo>
                  <a:pt x="101605" y="13745"/>
                </a:lnTo>
                <a:lnTo>
                  <a:pt x="101605" y="14400"/>
                </a:lnTo>
                <a:lnTo>
                  <a:pt x="101605" y="14400"/>
                </a:lnTo>
                <a:lnTo>
                  <a:pt x="101605" y="14400"/>
                </a:lnTo>
                <a:lnTo>
                  <a:pt x="101605" y="14400"/>
                </a:lnTo>
                <a:lnTo>
                  <a:pt x="101411" y="14400"/>
                </a:lnTo>
                <a:lnTo>
                  <a:pt x="101411" y="14400"/>
                </a:lnTo>
                <a:lnTo>
                  <a:pt x="101411" y="14400"/>
                </a:lnTo>
                <a:lnTo>
                  <a:pt x="101411" y="14400"/>
                </a:lnTo>
                <a:lnTo>
                  <a:pt x="101119" y="14400"/>
                </a:lnTo>
                <a:lnTo>
                  <a:pt x="101119" y="14400"/>
                </a:lnTo>
                <a:lnTo>
                  <a:pt x="101119" y="14400"/>
                </a:lnTo>
                <a:lnTo>
                  <a:pt x="100924" y="14400"/>
                </a:lnTo>
                <a:lnTo>
                  <a:pt x="100924" y="14400"/>
                </a:lnTo>
                <a:lnTo>
                  <a:pt x="100924" y="14400"/>
                </a:lnTo>
                <a:lnTo>
                  <a:pt x="100924" y="14400"/>
                </a:lnTo>
                <a:lnTo>
                  <a:pt x="100924" y="14836"/>
                </a:lnTo>
                <a:lnTo>
                  <a:pt x="100924" y="14836"/>
                </a:lnTo>
                <a:lnTo>
                  <a:pt x="100924" y="14836"/>
                </a:lnTo>
                <a:lnTo>
                  <a:pt x="100924" y="14836"/>
                </a:lnTo>
                <a:lnTo>
                  <a:pt x="101119" y="14836"/>
                </a:lnTo>
                <a:lnTo>
                  <a:pt x="101119" y="14836"/>
                </a:lnTo>
                <a:lnTo>
                  <a:pt x="101119" y="14836"/>
                </a:lnTo>
                <a:lnTo>
                  <a:pt x="101119" y="14836"/>
                </a:lnTo>
                <a:lnTo>
                  <a:pt x="101119" y="14836"/>
                </a:lnTo>
                <a:lnTo>
                  <a:pt x="101411" y="14836"/>
                </a:lnTo>
                <a:lnTo>
                  <a:pt x="101411" y="14836"/>
                </a:lnTo>
                <a:lnTo>
                  <a:pt x="101411" y="14836"/>
                </a:lnTo>
                <a:lnTo>
                  <a:pt x="101411" y="14836"/>
                </a:lnTo>
                <a:lnTo>
                  <a:pt x="101605" y="14836"/>
                </a:lnTo>
                <a:lnTo>
                  <a:pt x="101605" y="14836"/>
                </a:lnTo>
                <a:lnTo>
                  <a:pt x="101605" y="14836"/>
                </a:lnTo>
                <a:lnTo>
                  <a:pt x="101605" y="14836"/>
                </a:lnTo>
                <a:lnTo>
                  <a:pt x="101605" y="15272"/>
                </a:lnTo>
                <a:lnTo>
                  <a:pt x="101605" y="15272"/>
                </a:lnTo>
                <a:lnTo>
                  <a:pt x="101411" y="15272"/>
                </a:lnTo>
                <a:lnTo>
                  <a:pt x="101411" y="15272"/>
                </a:lnTo>
                <a:lnTo>
                  <a:pt x="101411" y="15272"/>
                </a:lnTo>
                <a:lnTo>
                  <a:pt x="101411" y="15272"/>
                </a:lnTo>
                <a:lnTo>
                  <a:pt x="101411" y="15272"/>
                </a:lnTo>
                <a:lnTo>
                  <a:pt x="101411" y="15272"/>
                </a:lnTo>
                <a:lnTo>
                  <a:pt x="101411" y="15272"/>
                </a:lnTo>
                <a:lnTo>
                  <a:pt x="101411" y="15709"/>
                </a:lnTo>
                <a:lnTo>
                  <a:pt x="101411" y="15709"/>
                </a:lnTo>
                <a:lnTo>
                  <a:pt x="101411" y="15272"/>
                </a:lnTo>
                <a:lnTo>
                  <a:pt x="101605" y="15272"/>
                </a:lnTo>
                <a:lnTo>
                  <a:pt x="101605" y="15272"/>
                </a:lnTo>
                <a:lnTo>
                  <a:pt x="101605" y="15272"/>
                </a:lnTo>
                <a:lnTo>
                  <a:pt x="101605" y="15272"/>
                </a:lnTo>
                <a:lnTo>
                  <a:pt x="101605" y="15272"/>
                </a:lnTo>
                <a:lnTo>
                  <a:pt x="101605" y="15272"/>
                </a:lnTo>
                <a:lnTo>
                  <a:pt x="101800" y="15272"/>
                </a:lnTo>
                <a:lnTo>
                  <a:pt x="101800" y="15272"/>
                </a:lnTo>
                <a:lnTo>
                  <a:pt x="101800" y="15272"/>
                </a:lnTo>
                <a:lnTo>
                  <a:pt x="101995" y="15272"/>
                </a:lnTo>
                <a:lnTo>
                  <a:pt x="101995" y="15272"/>
                </a:lnTo>
                <a:lnTo>
                  <a:pt x="101995" y="15272"/>
                </a:lnTo>
                <a:lnTo>
                  <a:pt x="101995" y="15272"/>
                </a:lnTo>
                <a:lnTo>
                  <a:pt x="101995" y="14836"/>
                </a:lnTo>
                <a:lnTo>
                  <a:pt x="101995" y="14836"/>
                </a:lnTo>
                <a:lnTo>
                  <a:pt x="101995" y="14836"/>
                </a:lnTo>
                <a:lnTo>
                  <a:pt x="101995" y="14836"/>
                </a:lnTo>
                <a:lnTo>
                  <a:pt x="101995" y="14836"/>
                </a:lnTo>
                <a:lnTo>
                  <a:pt x="101995" y="14400"/>
                </a:lnTo>
                <a:lnTo>
                  <a:pt x="101995" y="14400"/>
                </a:lnTo>
                <a:lnTo>
                  <a:pt x="102189" y="14400"/>
                </a:lnTo>
                <a:lnTo>
                  <a:pt x="102189" y="14400"/>
                </a:lnTo>
                <a:lnTo>
                  <a:pt x="102189" y="14400"/>
                </a:lnTo>
                <a:lnTo>
                  <a:pt x="102189" y="14400"/>
                </a:lnTo>
                <a:lnTo>
                  <a:pt x="102189" y="14400"/>
                </a:lnTo>
                <a:lnTo>
                  <a:pt x="102481" y="14400"/>
                </a:lnTo>
                <a:lnTo>
                  <a:pt x="102481" y="14400"/>
                </a:lnTo>
                <a:lnTo>
                  <a:pt x="102481" y="14400"/>
                </a:lnTo>
                <a:lnTo>
                  <a:pt x="102481" y="14400"/>
                </a:lnTo>
                <a:lnTo>
                  <a:pt x="102676" y="14400"/>
                </a:lnTo>
                <a:lnTo>
                  <a:pt x="102676" y="14400"/>
                </a:lnTo>
                <a:lnTo>
                  <a:pt x="102676" y="14400"/>
                </a:lnTo>
                <a:lnTo>
                  <a:pt x="102676" y="14400"/>
                </a:lnTo>
                <a:lnTo>
                  <a:pt x="102871" y="14400"/>
                </a:lnTo>
                <a:lnTo>
                  <a:pt x="102871" y="14836"/>
                </a:lnTo>
                <a:lnTo>
                  <a:pt x="102871" y="14836"/>
                </a:lnTo>
                <a:lnTo>
                  <a:pt x="102871" y="14836"/>
                </a:lnTo>
                <a:lnTo>
                  <a:pt x="102871" y="14836"/>
                </a:lnTo>
                <a:lnTo>
                  <a:pt x="102871" y="14836"/>
                </a:lnTo>
                <a:lnTo>
                  <a:pt x="103065" y="14836"/>
                </a:lnTo>
                <a:lnTo>
                  <a:pt x="103065" y="14836"/>
                </a:lnTo>
                <a:lnTo>
                  <a:pt x="103065" y="14836"/>
                </a:lnTo>
                <a:lnTo>
                  <a:pt x="103065" y="14836"/>
                </a:lnTo>
                <a:lnTo>
                  <a:pt x="103065" y="15272"/>
                </a:lnTo>
                <a:lnTo>
                  <a:pt x="103260" y="15272"/>
                </a:lnTo>
                <a:lnTo>
                  <a:pt x="103260" y="15272"/>
                </a:lnTo>
                <a:lnTo>
                  <a:pt x="103260" y="15272"/>
                </a:lnTo>
                <a:lnTo>
                  <a:pt x="103260" y="15272"/>
                </a:lnTo>
                <a:lnTo>
                  <a:pt x="103260" y="15272"/>
                </a:lnTo>
                <a:lnTo>
                  <a:pt x="103260" y="15272"/>
                </a:lnTo>
                <a:lnTo>
                  <a:pt x="103260" y="15272"/>
                </a:lnTo>
                <a:lnTo>
                  <a:pt x="103552" y="15272"/>
                </a:lnTo>
                <a:lnTo>
                  <a:pt x="103552" y="15272"/>
                </a:lnTo>
                <a:lnTo>
                  <a:pt x="103552" y="15709"/>
                </a:lnTo>
                <a:lnTo>
                  <a:pt x="103552" y="15709"/>
                </a:lnTo>
                <a:lnTo>
                  <a:pt x="103552" y="15709"/>
                </a:lnTo>
                <a:lnTo>
                  <a:pt x="103552" y="15709"/>
                </a:lnTo>
                <a:lnTo>
                  <a:pt x="103746" y="15709"/>
                </a:lnTo>
                <a:lnTo>
                  <a:pt x="103746" y="16145"/>
                </a:lnTo>
                <a:lnTo>
                  <a:pt x="103746" y="16145"/>
                </a:lnTo>
                <a:lnTo>
                  <a:pt x="103746" y="16145"/>
                </a:lnTo>
                <a:lnTo>
                  <a:pt x="103746" y="16145"/>
                </a:lnTo>
                <a:lnTo>
                  <a:pt x="103746" y="16800"/>
                </a:lnTo>
                <a:lnTo>
                  <a:pt x="103746" y="16800"/>
                </a:lnTo>
                <a:lnTo>
                  <a:pt x="103552" y="16800"/>
                </a:lnTo>
                <a:lnTo>
                  <a:pt x="103552" y="16800"/>
                </a:lnTo>
                <a:lnTo>
                  <a:pt x="103552" y="16800"/>
                </a:lnTo>
                <a:lnTo>
                  <a:pt x="103260" y="16800"/>
                </a:lnTo>
                <a:lnTo>
                  <a:pt x="103260" y="16800"/>
                </a:lnTo>
                <a:lnTo>
                  <a:pt x="103260" y="16800"/>
                </a:lnTo>
                <a:lnTo>
                  <a:pt x="103260" y="16800"/>
                </a:lnTo>
                <a:lnTo>
                  <a:pt x="103065" y="16800"/>
                </a:lnTo>
                <a:lnTo>
                  <a:pt x="103065" y="16800"/>
                </a:lnTo>
                <a:lnTo>
                  <a:pt x="103065" y="16800"/>
                </a:lnTo>
                <a:lnTo>
                  <a:pt x="103065" y="16145"/>
                </a:lnTo>
                <a:lnTo>
                  <a:pt x="102871" y="16145"/>
                </a:lnTo>
                <a:lnTo>
                  <a:pt x="102871" y="16145"/>
                </a:lnTo>
                <a:lnTo>
                  <a:pt x="102871" y="16145"/>
                </a:lnTo>
                <a:lnTo>
                  <a:pt x="102871" y="16145"/>
                </a:lnTo>
                <a:lnTo>
                  <a:pt x="102676" y="16145"/>
                </a:lnTo>
                <a:lnTo>
                  <a:pt x="102676" y="16145"/>
                </a:lnTo>
                <a:lnTo>
                  <a:pt x="102676" y="16145"/>
                </a:lnTo>
                <a:lnTo>
                  <a:pt x="102676" y="16800"/>
                </a:lnTo>
                <a:lnTo>
                  <a:pt x="102676" y="16800"/>
                </a:lnTo>
                <a:lnTo>
                  <a:pt x="102676" y="16800"/>
                </a:lnTo>
                <a:lnTo>
                  <a:pt x="102871" y="16800"/>
                </a:lnTo>
                <a:lnTo>
                  <a:pt x="102871" y="16800"/>
                </a:lnTo>
                <a:lnTo>
                  <a:pt x="102871" y="16800"/>
                </a:lnTo>
                <a:lnTo>
                  <a:pt x="102871" y="16800"/>
                </a:lnTo>
                <a:lnTo>
                  <a:pt x="102871" y="16800"/>
                </a:lnTo>
                <a:lnTo>
                  <a:pt x="102676" y="16800"/>
                </a:lnTo>
                <a:lnTo>
                  <a:pt x="102676" y="17236"/>
                </a:lnTo>
                <a:lnTo>
                  <a:pt x="102676" y="17236"/>
                </a:lnTo>
                <a:lnTo>
                  <a:pt x="102676" y="17236"/>
                </a:lnTo>
                <a:lnTo>
                  <a:pt x="102676" y="17236"/>
                </a:lnTo>
                <a:lnTo>
                  <a:pt x="102676" y="17236"/>
                </a:lnTo>
                <a:lnTo>
                  <a:pt x="102676" y="17236"/>
                </a:lnTo>
                <a:lnTo>
                  <a:pt x="102676" y="17236"/>
                </a:lnTo>
                <a:lnTo>
                  <a:pt x="102676" y="17236"/>
                </a:lnTo>
                <a:lnTo>
                  <a:pt x="102871" y="17236"/>
                </a:lnTo>
                <a:lnTo>
                  <a:pt x="102871" y="17236"/>
                </a:lnTo>
                <a:lnTo>
                  <a:pt x="102871" y="17236"/>
                </a:lnTo>
                <a:lnTo>
                  <a:pt x="102871" y="17236"/>
                </a:lnTo>
                <a:lnTo>
                  <a:pt x="102871" y="17236"/>
                </a:lnTo>
                <a:lnTo>
                  <a:pt x="103065" y="17236"/>
                </a:lnTo>
                <a:lnTo>
                  <a:pt x="103065" y="16800"/>
                </a:lnTo>
                <a:lnTo>
                  <a:pt x="103065" y="16800"/>
                </a:lnTo>
                <a:lnTo>
                  <a:pt x="103065" y="16800"/>
                </a:lnTo>
                <a:lnTo>
                  <a:pt x="103260" y="16800"/>
                </a:lnTo>
                <a:lnTo>
                  <a:pt x="103260" y="16800"/>
                </a:lnTo>
                <a:lnTo>
                  <a:pt x="103260" y="17236"/>
                </a:lnTo>
                <a:lnTo>
                  <a:pt x="103260" y="17236"/>
                </a:lnTo>
                <a:lnTo>
                  <a:pt x="103260" y="17236"/>
                </a:lnTo>
                <a:lnTo>
                  <a:pt x="103552" y="17236"/>
                </a:lnTo>
                <a:lnTo>
                  <a:pt x="103552" y="17236"/>
                </a:lnTo>
                <a:lnTo>
                  <a:pt x="103260" y="17236"/>
                </a:lnTo>
                <a:lnTo>
                  <a:pt x="103260" y="17236"/>
                </a:lnTo>
                <a:lnTo>
                  <a:pt x="103260" y="17236"/>
                </a:lnTo>
                <a:lnTo>
                  <a:pt x="103260" y="17236"/>
                </a:lnTo>
                <a:lnTo>
                  <a:pt x="103552" y="17236"/>
                </a:lnTo>
                <a:lnTo>
                  <a:pt x="103552" y="17236"/>
                </a:lnTo>
                <a:lnTo>
                  <a:pt x="103552" y="17236"/>
                </a:lnTo>
                <a:lnTo>
                  <a:pt x="103552" y="17672"/>
                </a:lnTo>
                <a:lnTo>
                  <a:pt x="103746" y="17672"/>
                </a:lnTo>
                <a:lnTo>
                  <a:pt x="103746" y="17672"/>
                </a:lnTo>
                <a:lnTo>
                  <a:pt x="103746" y="17672"/>
                </a:lnTo>
                <a:lnTo>
                  <a:pt x="103746" y="17672"/>
                </a:lnTo>
                <a:lnTo>
                  <a:pt x="103746" y="17672"/>
                </a:lnTo>
                <a:lnTo>
                  <a:pt x="103941" y="17672"/>
                </a:lnTo>
                <a:lnTo>
                  <a:pt x="103941" y="17672"/>
                </a:lnTo>
                <a:lnTo>
                  <a:pt x="103941" y="17672"/>
                </a:lnTo>
                <a:lnTo>
                  <a:pt x="103941" y="17672"/>
                </a:lnTo>
                <a:lnTo>
                  <a:pt x="103941" y="17672"/>
                </a:lnTo>
                <a:lnTo>
                  <a:pt x="104136" y="17672"/>
                </a:lnTo>
                <a:lnTo>
                  <a:pt x="104136" y="17672"/>
                </a:lnTo>
                <a:lnTo>
                  <a:pt x="104136" y="17672"/>
                </a:lnTo>
                <a:lnTo>
                  <a:pt x="104136" y="18109"/>
                </a:lnTo>
                <a:lnTo>
                  <a:pt x="104330" y="18109"/>
                </a:lnTo>
                <a:lnTo>
                  <a:pt x="104330" y="18109"/>
                </a:lnTo>
                <a:lnTo>
                  <a:pt x="104330" y="18109"/>
                </a:lnTo>
                <a:lnTo>
                  <a:pt x="104330" y="18109"/>
                </a:lnTo>
                <a:lnTo>
                  <a:pt x="104330" y="18109"/>
                </a:lnTo>
                <a:lnTo>
                  <a:pt x="104330" y="18545"/>
                </a:lnTo>
                <a:lnTo>
                  <a:pt x="104330" y="18545"/>
                </a:lnTo>
                <a:lnTo>
                  <a:pt x="104330" y="18545"/>
                </a:lnTo>
                <a:lnTo>
                  <a:pt x="104330" y="18545"/>
                </a:lnTo>
                <a:lnTo>
                  <a:pt x="104330" y="18545"/>
                </a:lnTo>
                <a:lnTo>
                  <a:pt x="104136" y="18545"/>
                </a:lnTo>
                <a:lnTo>
                  <a:pt x="104136" y="18545"/>
                </a:lnTo>
                <a:lnTo>
                  <a:pt x="104136" y="18545"/>
                </a:lnTo>
                <a:lnTo>
                  <a:pt x="103941" y="18545"/>
                </a:lnTo>
                <a:lnTo>
                  <a:pt x="103941" y="18545"/>
                </a:lnTo>
                <a:lnTo>
                  <a:pt x="103941" y="18545"/>
                </a:lnTo>
                <a:lnTo>
                  <a:pt x="103941" y="18545"/>
                </a:lnTo>
                <a:lnTo>
                  <a:pt x="103941" y="18545"/>
                </a:lnTo>
                <a:lnTo>
                  <a:pt x="103746" y="18545"/>
                </a:lnTo>
                <a:lnTo>
                  <a:pt x="103746" y="18545"/>
                </a:lnTo>
                <a:lnTo>
                  <a:pt x="103746" y="18545"/>
                </a:lnTo>
                <a:lnTo>
                  <a:pt x="103746" y="18545"/>
                </a:lnTo>
                <a:lnTo>
                  <a:pt x="103746" y="18545"/>
                </a:lnTo>
                <a:lnTo>
                  <a:pt x="103552" y="18545"/>
                </a:lnTo>
                <a:lnTo>
                  <a:pt x="103552" y="18545"/>
                </a:lnTo>
                <a:lnTo>
                  <a:pt x="103552" y="18545"/>
                </a:lnTo>
                <a:lnTo>
                  <a:pt x="103552" y="18545"/>
                </a:lnTo>
                <a:lnTo>
                  <a:pt x="103260" y="18545"/>
                </a:lnTo>
                <a:lnTo>
                  <a:pt x="103260" y="18545"/>
                </a:lnTo>
                <a:lnTo>
                  <a:pt x="103260" y="18545"/>
                </a:lnTo>
                <a:lnTo>
                  <a:pt x="103260" y="18545"/>
                </a:lnTo>
                <a:lnTo>
                  <a:pt x="103065" y="18545"/>
                </a:lnTo>
                <a:lnTo>
                  <a:pt x="103065" y="18545"/>
                </a:lnTo>
                <a:lnTo>
                  <a:pt x="103065" y="18545"/>
                </a:lnTo>
                <a:lnTo>
                  <a:pt x="102871" y="18545"/>
                </a:lnTo>
                <a:lnTo>
                  <a:pt x="102871" y="18545"/>
                </a:lnTo>
                <a:lnTo>
                  <a:pt x="102871" y="18545"/>
                </a:lnTo>
                <a:lnTo>
                  <a:pt x="102871" y="18545"/>
                </a:lnTo>
                <a:lnTo>
                  <a:pt x="102676" y="18545"/>
                </a:lnTo>
                <a:lnTo>
                  <a:pt x="102676" y="18545"/>
                </a:lnTo>
                <a:lnTo>
                  <a:pt x="102676" y="18545"/>
                </a:lnTo>
                <a:lnTo>
                  <a:pt x="102676" y="18545"/>
                </a:lnTo>
                <a:lnTo>
                  <a:pt x="102676" y="18545"/>
                </a:lnTo>
                <a:lnTo>
                  <a:pt x="102481" y="18545"/>
                </a:lnTo>
                <a:lnTo>
                  <a:pt x="102481" y="18109"/>
                </a:lnTo>
                <a:lnTo>
                  <a:pt x="102481" y="18109"/>
                </a:lnTo>
                <a:lnTo>
                  <a:pt x="102481" y="18109"/>
                </a:lnTo>
                <a:lnTo>
                  <a:pt x="102481" y="18545"/>
                </a:lnTo>
                <a:lnTo>
                  <a:pt x="102189" y="18545"/>
                </a:lnTo>
                <a:lnTo>
                  <a:pt x="102189" y="18545"/>
                </a:lnTo>
                <a:lnTo>
                  <a:pt x="102189" y="18545"/>
                </a:lnTo>
                <a:lnTo>
                  <a:pt x="102189" y="18545"/>
                </a:lnTo>
                <a:lnTo>
                  <a:pt x="102481" y="18545"/>
                </a:lnTo>
                <a:lnTo>
                  <a:pt x="102481" y="18545"/>
                </a:lnTo>
                <a:lnTo>
                  <a:pt x="102481" y="18545"/>
                </a:lnTo>
                <a:lnTo>
                  <a:pt x="102481" y="18545"/>
                </a:lnTo>
                <a:lnTo>
                  <a:pt x="102676" y="18545"/>
                </a:lnTo>
                <a:lnTo>
                  <a:pt x="102676" y="19200"/>
                </a:lnTo>
                <a:lnTo>
                  <a:pt x="102676" y="19200"/>
                </a:lnTo>
                <a:lnTo>
                  <a:pt x="102676" y="19200"/>
                </a:lnTo>
                <a:lnTo>
                  <a:pt x="102676" y="19200"/>
                </a:lnTo>
                <a:lnTo>
                  <a:pt x="102871" y="19200"/>
                </a:lnTo>
                <a:lnTo>
                  <a:pt x="102871" y="19200"/>
                </a:lnTo>
                <a:lnTo>
                  <a:pt x="102871" y="19200"/>
                </a:lnTo>
                <a:lnTo>
                  <a:pt x="102871" y="19200"/>
                </a:lnTo>
                <a:lnTo>
                  <a:pt x="102871" y="19200"/>
                </a:lnTo>
                <a:lnTo>
                  <a:pt x="102676" y="19200"/>
                </a:lnTo>
                <a:lnTo>
                  <a:pt x="102676" y="19200"/>
                </a:lnTo>
                <a:lnTo>
                  <a:pt x="102676" y="19200"/>
                </a:lnTo>
                <a:lnTo>
                  <a:pt x="102676" y="19200"/>
                </a:lnTo>
                <a:lnTo>
                  <a:pt x="102481" y="19200"/>
                </a:lnTo>
                <a:lnTo>
                  <a:pt x="102481" y="19636"/>
                </a:lnTo>
                <a:lnTo>
                  <a:pt x="102481" y="19636"/>
                </a:lnTo>
                <a:lnTo>
                  <a:pt x="102481" y="19636"/>
                </a:lnTo>
                <a:lnTo>
                  <a:pt x="102481" y="19636"/>
                </a:lnTo>
                <a:lnTo>
                  <a:pt x="102481" y="19636"/>
                </a:lnTo>
                <a:lnTo>
                  <a:pt x="102481" y="19636"/>
                </a:lnTo>
                <a:lnTo>
                  <a:pt x="102481" y="19636"/>
                </a:lnTo>
                <a:lnTo>
                  <a:pt x="102481" y="20072"/>
                </a:lnTo>
                <a:lnTo>
                  <a:pt x="102676" y="20072"/>
                </a:lnTo>
                <a:lnTo>
                  <a:pt x="102676" y="20072"/>
                </a:lnTo>
                <a:lnTo>
                  <a:pt x="102676" y="20072"/>
                </a:lnTo>
                <a:lnTo>
                  <a:pt x="102676" y="20072"/>
                </a:lnTo>
                <a:lnTo>
                  <a:pt x="102871" y="20072"/>
                </a:lnTo>
                <a:lnTo>
                  <a:pt x="102871" y="20072"/>
                </a:lnTo>
                <a:lnTo>
                  <a:pt x="102871" y="20072"/>
                </a:lnTo>
                <a:lnTo>
                  <a:pt x="102871" y="20072"/>
                </a:lnTo>
                <a:lnTo>
                  <a:pt x="102871" y="20072"/>
                </a:lnTo>
                <a:lnTo>
                  <a:pt x="102871" y="20072"/>
                </a:lnTo>
                <a:lnTo>
                  <a:pt x="102871" y="20509"/>
                </a:lnTo>
                <a:lnTo>
                  <a:pt x="102871" y="20509"/>
                </a:lnTo>
                <a:lnTo>
                  <a:pt x="102871" y="20509"/>
                </a:lnTo>
                <a:lnTo>
                  <a:pt x="102871" y="20509"/>
                </a:lnTo>
                <a:lnTo>
                  <a:pt x="102871" y="20509"/>
                </a:lnTo>
                <a:lnTo>
                  <a:pt x="102871" y="20509"/>
                </a:lnTo>
                <a:lnTo>
                  <a:pt x="102871" y="20509"/>
                </a:lnTo>
                <a:lnTo>
                  <a:pt x="102871" y="20509"/>
                </a:lnTo>
                <a:lnTo>
                  <a:pt x="103065" y="20509"/>
                </a:lnTo>
                <a:lnTo>
                  <a:pt x="103065" y="20509"/>
                </a:lnTo>
                <a:lnTo>
                  <a:pt x="103065" y="20509"/>
                </a:lnTo>
                <a:lnTo>
                  <a:pt x="103065" y="20945"/>
                </a:lnTo>
                <a:lnTo>
                  <a:pt x="103260" y="20945"/>
                </a:lnTo>
                <a:lnTo>
                  <a:pt x="103260" y="20945"/>
                </a:lnTo>
                <a:lnTo>
                  <a:pt x="103260" y="20945"/>
                </a:lnTo>
                <a:lnTo>
                  <a:pt x="103260" y="20945"/>
                </a:lnTo>
                <a:lnTo>
                  <a:pt x="103260" y="20945"/>
                </a:lnTo>
                <a:lnTo>
                  <a:pt x="103260" y="20945"/>
                </a:lnTo>
                <a:lnTo>
                  <a:pt x="103552" y="20945"/>
                </a:lnTo>
                <a:lnTo>
                  <a:pt x="103552" y="20945"/>
                </a:lnTo>
                <a:lnTo>
                  <a:pt x="103552" y="20945"/>
                </a:lnTo>
                <a:lnTo>
                  <a:pt x="103552" y="20945"/>
                </a:lnTo>
                <a:lnTo>
                  <a:pt x="103552" y="20945"/>
                </a:lnTo>
                <a:lnTo>
                  <a:pt x="103746" y="20945"/>
                </a:lnTo>
                <a:lnTo>
                  <a:pt x="103746" y="20945"/>
                </a:lnTo>
                <a:lnTo>
                  <a:pt x="103746" y="20945"/>
                </a:lnTo>
                <a:lnTo>
                  <a:pt x="103746" y="20945"/>
                </a:lnTo>
                <a:lnTo>
                  <a:pt x="103746" y="20945"/>
                </a:lnTo>
                <a:lnTo>
                  <a:pt x="103941" y="20945"/>
                </a:lnTo>
                <a:lnTo>
                  <a:pt x="103941" y="20945"/>
                </a:lnTo>
                <a:lnTo>
                  <a:pt x="103941" y="20945"/>
                </a:lnTo>
                <a:lnTo>
                  <a:pt x="103941" y="20945"/>
                </a:lnTo>
                <a:lnTo>
                  <a:pt x="103941" y="20945"/>
                </a:lnTo>
                <a:lnTo>
                  <a:pt x="103941" y="20945"/>
                </a:lnTo>
                <a:lnTo>
                  <a:pt x="104136" y="20945"/>
                </a:lnTo>
                <a:lnTo>
                  <a:pt x="104136" y="20945"/>
                </a:lnTo>
                <a:lnTo>
                  <a:pt x="104136" y="20945"/>
                </a:lnTo>
                <a:lnTo>
                  <a:pt x="104136" y="20945"/>
                </a:lnTo>
                <a:lnTo>
                  <a:pt x="104330" y="20945"/>
                </a:lnTo>
                <a:lnTo>
                  <a:pt x="104330" y="20945"/>
                </a:lnTo>
                <a:lnTo>
                  <a:pt x="104330" y="21600"/>
                </a:lnTo>
                <a:lnTo>
                  <a:pt x="104330" y="21600"/>
                </a:lnTo>
                <a:lnTo>
                  <a:pt x="104136" y="21600"/>
                </a:lnTo>
                <a:lnTo>
                  <a:pt x="104136" y="21600"/>
                </a:lnTo>
                <a:lnTo>
                  <a:pt x="104136" y="21600"/>
                </a:lnTo>
                <a:lnTo>
                  <a:pt x="104136" y="21600"/>
                </a:lnTo>
                <a:lnTo>
                  <a:pt x="104330" y="21600"/>
                </a:lnTo>
                <a:lnTo>
                  <a:pt x="104330" y="21600"/>
                </a:lnTo>
                <a:lnTo>
                  <a:pt x="104136" y="21600"/>
                </a:lnTo>
                <a:lnTo>
                  <a:pt x="104136" y="21600"/>
                </a:lnTo>
                <a:lnTo>
                  <a:pt x="104136" y="22036"/>
                </a:lnTo>
                <a:lnTo>
                  <a:pt x="104136" y="22036"/>
                </a:lnTo>
                <a:lnTo>
                  <a:pt x="104136" y="22036"/>
                </a:lnTo>
                <a:lnTo>
                  <a:pt x="104136" y="22036"/>
                </a:lnTo>
                <a:lnTo>
                  <a:pt x="104136" y="22036"/>
                </a:lnTo>
                <a:lnTo>
                  <a:pt x="104136" y="22472"/>
                </a:lnTo>
                <a:lnTo>
                  <a:pt x="104136" y="22472"/>
                </a:lnTo>
                <a:lnTo>
                  <a:pt x="104330" y="22472"/>
                </a:lnTo>
                <a:lnTo>
                  <a:pt x="104330" y="22472"/>
                </a:lnTo>
                <a:lnTo>
                  <a:pt x="104330" y="22036"/>
                </a:lnTo>
                <a:lnTo>
                  <a:pt x="104330" y="22036"/>
                </a:lnTo>
                <a:lnTo>
                  <a:pt x="104330" y="22036"/>
                </a:lnTo>
                <a:lnTo>
                  <a:pt x="104330" y="22036"/>
                </a:lnTo>
                <a:lnTo>
                  <a:pt x="104622" y="22036"/>
                </a:lnTo>
                <a:lnTo>
                  <a:pt x="104622" y="22036"/>
                </a:lnTo>
                <a:lnTo>
                  <a:pt x="104622" y="22036"/>
                </a:lnTo>
                <a:lnTo>
                  <a:pt x="104622" y="22036"/>
                </a:lnTo>
                <a:lnTo>
                  <a:pt x="104817" y="22036"/>
                </a:lnTo>
                <a:lnTo>
                  <a:pt x="104817" y="22036"/>
                </a:lnTo>
                <a:lnTo>
                  <a:pt x="104817" y="22036"/>
                </a:lnTo>
                <a:lnTo>
                  <a:pt x="104817" y="22036"/>
                </a:lnTo>
                <a:lnTo>
                  <a:pt x="105012" y="22036"/>
                </a:lnTo>
                <a:lnTo>
                  <a:pt x="105012" y="22036"/>
                </a:lnTo>
                <a:lnTo>
                  <a:pt x="105012" y="22036"/>
                </a:lnTo>
                <a:lnTo>
                  <a:pt x="105012" y="22036"/>
                </a:lnTo>
                <a:lnTo>
                  <a:pt x="105012" y="22036"/>
                </a:lnTo>
                <a:lnTo>
                  <a:pt x="105012" y="22036"/>
                </a:lnTo>
                <a:lnTo>
                  <a:pt x="105012" y="22472"/>
                </a:lnTo>
                <a:lnTo>
                  <a:pt x="105012" y="22472"/>
                </a:lnTo>
                <a:lnTo>
                  <a:pt x="105012" y="22472"/>
                </a:lnTo>
                <a:lnTo>
                  <a:pt x="105012" y="22472"/>
                </a:lnTo>
                <a:lnTo>
                  <a:pt x="105012" y="22472"/>
                </a:lnTo>
                <a:lnTo>
                  <a:pt x="105012" y="22909"/>
                </a:lnTo>
                <a:lnTo>
                  <a:pt x="105012" y="22909"/>
                </a:lnTo>
                <a:lnTo>
                  <a:pt x="105012" y="22909"/>
                </a:lnTo>
                <a:lnTo>
                  <a:pt x="105012" y="22909"/>
                </a:lnTo>
                <a:lnTo>
                  <a:pt x="105206" y="22909"/>
                </a:lnTo>
                <a:lnTo>
                  <a:pt x="105206" y="22909"/>
                </a:lnTo>
                <a:lnTo>
                  <a:pt x="105206" y="22909"/>
                </a:lnTo>
                <a:lnTo>
                  <a:pt x="105206" y="22909"/>
                </a:lnTo>
                <a:lnTo>
                  <a:pt x="105206" y="22472"/>
                </a:lnTo>
                <a:lnTo>
                  <a:pt x="105206" y="22472"/>
                </a:lnTo>
                <a:lnTo>
                  <a:pt x="105206" y="22472"/>
                </a:lnTo>
                <a:lnTo>
                  <a:pt x="105206" y="22472"/>
                </a:lnTo>
                <a:lnTo>
                  <a:pt x="105401" y="22472"/>
                </a:lnTo>
                <a:lnTo>
                  <a:pt x="105401" y="22472"/>
                </a:lnTo>
                <a:lnTo>
                  <a:pt x="105401" y="22472"/>
                </a:lnTo>
                <a:lnTo>
                  <a:pt x="105401" y="22472"/>
                </a:lnTo>
                <a:lnTo>
                  <a:pt x="105401" y="22472"/>
                </a:lnTo>
                <a:lnTo>
                  <a:pt x="105401" y="22909"/>
                </a:lnTo>
                <a:lnTo>
                  <a:pt x="105401" y="22909"/>
                </a:lnTo>
                <a:lnTo>
                  <a:pt x="105401" y="22909"/>
                </a:lnTo>
                <a:lnTo>
                  <a:pt x="105401" y="22909"/>
                </a:lnTo>
                <a:lnTo>
                  <a:pt x="105206" y="22909"/>
                </a:lnTo>
                <a:lnTo>
                  <a:pt x="105206" y="22909"/>
                </a:lnTo>
                <a:lnTo>
                  <a:pt x="105206" y="23345"/>
                </a:lnTo>
                <a:lnTo>
                  <a:pt x="105401" y="23345"/>
                </a:lnTo>
                <a:lnTo>
                  <a:pt x="105401" y="23345"/>
                </a:lnTo>
                <a:lnTo>
                  <a:pt x="105401" y="23345"/>
                </a:lnTo>
                <a:lnTo>
                  <a:pt x="105401" y="23345"/>
                </a:lnTo>
                <a:lnTo>
                  <a:pt x="105401" y="23345"/>
                </a:lnTo>
                <a:lnTo>
                  <a:pt x="105401" y="23345"/>
                </a:lnTo>
                <a:lnTo>
                  <a:pt x="105693" y="23345"/>
                </a:lnTo>
                <a:lnTo>
                  <a:pt x="105693" y="23345"/>
                </a:lnTo>
                <a:lnTo>
                  <a:pt x="105401" y="23345"/>
                </a:lnTo>
                <a:lnTo>
                  <a:pt x="105401" y="22909"/>
                </a:lnTo>
                <a:lnTo>
                  <a:pt x="105401" y="22909"/>
                </a:lnTo>
                <a:lnTo>
                  <a:pt x="105693" y="22909"/>
                </a:lnTo>
                <a:lnTo>
                  <a:pt x="105693" y="22909"/>
                </a:lnTo>
                <a:lnTo>
                  <a:pt x="105693" y="22909"/>
                </a:lnTo>
                <a:lnTo>
                  <a:pt x="105693" y="22909"/>
                </a:lnTo>
                <a:lnTo>
                  <a:pt x="105693" y="22909"/>
                </a:lnTo>
                <a:lnTo>
                  <a:pt x="105888" y="22909"/>
                </a:lnTo>
                <a:lnTo>
                  <a:pt x="105888" y="22909"/>
                </a:lnTo>
                <a:lnTo>
                  <a:pt x="105888" y="22909"/>
                </a:lnTo>
                <a:lnTo>
                  <a:pt x="105888" y="2247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3" name="Shape 2273"/>
          <p:cNvSpPr/>
          <p:nvPr/>
        </p:nvSpPr>
        <p:spPr>
          <a:xfrm>
            <a:off x="1968103" y="2343152"/>
            <a:ext cx="1468040" cy="873125"/>
          </a:xfrm>
          <a:custGeom>
            <a:avLst/>
            <a:gdLst/>
            <a:ahLst/>
            <a:cxnLst/>
            <a:rect l="0" t="0" r="0" b="0"/>
            <a:pathLst>
              <a:path w="120000" h="120000" extrusionOk="0">
                <a:moveTo>
                  <a:pt x="105888" y="22472"/>
                </a:moveTo>
                <a:lnTo>
                  <a:pt x="105888" y="22472"/>
                </a:lnTo>
                <a:lnTo>
                  <a:pt x="106082" y="22472"/>
                </a:lnTo>
                <a:lnTo>
                  <a:pt x="106082" y="22472"/>
                </a:lnTo>
                <a:lnTo>
                  <a:pt x="106082" y="22472"/>
                </a:lnTo>
                <a:lnTo>
                  <a:pt x="106082" y="22909"/>
                </a:lnTo>
                <a:lnTo>
                  <a:pt x="106277" y="22909"/>
                </a:lnTo>
                <a:lnTo>
                  <a:pt x="106277" y="22909"/>
                </a:lnTo>
                <a:lnTo>
                  <a:pt x="106277" y="22909"/>
                </a:lnTo>
                <a:lnTo>
                  <a:pt x="106277" y="22909"/>
                </a:lnTo>
                <a:lnTo>
                  <a:pt x="106472" y="22909"/>
                </a:lnTo>
                <a:lnTo>
                  <a:pt x="106472" y="22909"/>
                </a:lnTo>
                <a:lnTo>
                  <a:pt x="106472" y="22909"/>
                </a:lnTo>
                <a:lnTo>
                  <a:pt x="106472" y="22472"/>
                </a:lnTo>
                <a:lnTo>
                  <a:pt x="106472" y="22472"/>
                </a:lnTo>
                <a:lnTo>
                  <a:pt x="106763" y="22472"/>
                </a:lnTo>
                <a:lnTo>
                  <a:pt x="106763" y="22472"/>
                </a:lnTo>
                <a:lnTo>
                  <a:pt x="106763" y="22909"/>
                </a:lnTo>
                <a:lnTo>
                  <a:pt x="106763" y="22909"/>
                </a:lnTo>
                <a:lnTo>
                  <a:pt x="106958" y="22909"/>
                </a:lnTo>
                <a:lnTo>
                  <a:pt x="106958" y="22909"/>
                </a:lnTo>
                <a:lnTo>
                  <a:pt x="106958" y="22909"/>
                </a:lnTo>
                <a:lnTo>
                  <a:pt x="106958" y="22909"/>
                </a:lnTo>
                <a:lnTo>
                  <a:pt x="106958" y="22909"/>
                </a:lnTo>
                <a:lnTo>
                  <a:pt x="107153" y="22909"/>
                </a:lnTo>
                <a:lnTo>
                  <a:pt x="107153" y="22909"/>
                </a:lnTo>
                <a:lnTo>
                  <a:pt x="106958" y="22909"/>
                </a:lnTo>
                <a:lnTo>
                  <a:pt x="106958" y="23345"/>
                </a:lnTo>
                <a:lnTo>
                  <a:pt x="106958" y="23345"/>
                </a:lnTo>
                <a:lnTo>
                  <a:pt x="106958" y="23345"/>
                </a:lnTo>
                <a:lnTo>
                  <a:pt x="106958" y="23345"/>
                </a:lnTo>
                <a:lnTo>
                  <a:pt x="106763" y="23345"/>
                </a:lnTo>
                <a:lnTo>
                  <a:pt x="106763" y="23345"/>
                </a:lnTo>
                <a:lnTo>
                  <a:pt x="106763" y="23345"/>
                </a:lnTo>
                <a:lnTo>
                  <a:pt x="106763" y="23345"/>
                </a:lnTo>
                <a:lnTo>
                  <a:pt x="106763" y="23345"/>
                </a:lnTo>
                <a:lnTo>
                  <a:pt x="106763" y="24000"/>
                </a:lnTo>
                <a:lnTo>
                  <a:pt x="106763" y="24000"/>
                </a:lnTo>
                <a:lnTo>
                  <a:pt x="106763" y="24000"/>
                </a:lnTo>
                <a:lnTo>
                  <a:pt x="106958" y="24000"/>
                </a:lnTo>
                <a:lnTo>
                  <a:pt x="106958" y="24000"/>
                </a:lnTo>
                <a:lnTo>
                  <a:pt x="106958" y="24000"/>
                </a:lnTo>
                <a:lnTo>
                  <a:pt x="106958" y="24000"/>
                </a:lnTo>
                <a:lnTo>
                  <a:pt x="106958" y="24000"/>
                </a:lnTo>
                <a:lnTo>
                  <a:pt x="106958" y="23345"/>
                </a:lnTo>
                <a:lnTo>
                  <a:pt x="106958" y="23345"/>
                </a:lnTo>
                <a:lnTo>
                  <a:pt x="107153" y="23345"/>
                </a:lnTo>
                <a:lnTo>
                  <a:pt x="107153" y="23345"/>
                </a:lnTo>
                <a:lnTo>
                  <a:pt x="107153" y="23345"/>
                </a:lnTo>
                <a:lnTo>
                  <a:pt x="107153" y="23345"/>
                </a:lnTo>
                <a:lnTo>
                  <a:pt x="107347" y="23345"/>
                </a:lnTo>
                <a:lnTo>
                  <a:pt x="107347" y="23345"/>
                </a:lnTo>
                <a:lnTo>
                  <a:pt x="107347" y="23345"/>
                </a:lnTo>
                <a:lnTo>
                  <a:pt x="107347" y="24000"/>
                </a:lnTo>
                <a:lnTo>
                  <a:pt x="107542" y="24000"/>
                </a:lnTo>
                <a:lnTo>
                  <a:pt x="107542" y="24000"/>
                </a:lnTo>
                <a:lnTo>
                  <a:pt x="107542" y="24000"/>
                </a:lnTo>
                <a:lnTo>
                  <a:pt x="107542" y="24000"/>
                </a:lnTo>
                <a:lnTo>
                  <a:pt x="107542" y="24000"/>
                </a:lnTo>
                <a:lnTo>
                  <a:pt x="107834" y="24000"/>
                </a:lnTo>
                <a:lnTo>
                  <a:pt x="107834" y="24000"/>
                </a:lnTo>
                <a:lnTo>
                  <a:pt x="107834" y="24000"/>
                </a:lnTo>
                <a:lnTo>
                  <a:pt x="107834" y="24436"/>
                </a:lnTo>
                <a:lnTo>
                  <a:pt x="107834" y="24436"/>
                </a:lnTo>
                <a:lnTo>
                  <a:pt x="107834" y="24436"/>
                </a:lnTo>
                <a:lnTo>
                  <a:pt x="107834" y="24436"/>
                </a:lnTo>
                <a:lnTo>
                  <a:pt x="108029" y="24436"/>
                </a:lnTo>
                <a:lnTo>
                  <a:pt x="108029" y="24436"/>
                </a:lnTo>
                <a:lnTo>
                  <a:pt x="108029" y="24436"/>
                </a:lnTo>
                <a:lnTo>
                  <a:pt x="108029" y="24436"/>
                </a:lnTo>
                <a:lnTo>
                  <a:pt x="108029" y="24436"/>
                </a:lnTo>
                <a:lnTo>
                  <a:pt x="108029" y="24436"/>
                </a:lnTo>
                <a:lnTo>
                  <a:pt x="108223" y="24436"/>
                </a:lnTo>
                <a:lnTo>
                  <a:pt x="108223" y="24436"/>
                </a:lnTo>
                <a:lnTo>
                  <a:pt x="108223" y="24436"/>
                </a:lnTo>
                <a:lnTo>
                  <a:pt x="108223" y="24436"/>
                </a:lnTo>
                <a:lnTo>
                  <a:pt x="108223" y="24436"/>
                </a:lnTo>
                <a:lnTo>
                  <a:pt x="108223" y="24436"/>
                </a:lnTo>
                <a:lnTo>
                  <a:pt x="108418" y="24436"/>
                </a:lnTo>
                <a:lnTo>
                  <a:pt x="108418" y="24436"/>
                </a:lnTo>
                <a:lnTo>
                  <a:pt x="108418" y="24436"/>
                </a:lnTo>
                <a:lnTo>
                  <a:pt x="108418" y="24872"/>
                </a:lnTo>
                <a:lnTo>
                  <a:pt x="108418" y="24872"/>
                </a:lnTo>
                <a:lnTo>
                  <a:pt x="108418" y="24872"/>
                </a:lnTo>
                <a:lnTo>
                  <a:pt x="108418" y="24872"/>
                </a:lnTo>
                <a:lnTo>
                  <a:pt x="108418" y="24872"/>
                </a:lnTo>
                <a:lnTo>
                  <a:pt x="108223" y="24872"/>
                </a:lnTo>
                <a:lnTo>
                  <a:pt x="108223" y="24872"/>
                </a:lnTo>
                <a:lnTo>
                  <a:pt x="108223" y="24872"/>
                </a:lnTo>
                <a:lnTo>
                  <a:pt x="108223" y="25309"/>
                </a:lnTo>
                <a:lnTo>
                  <a:pt x="108223" y="25309"/>
                </a:lnTo>
                <a:lnTo>
                  <a:pt x="108223" y="25309"/>
                </a:lnTo>
                <a:lnTo>
                  <a:pt x="108223" y="25309"/>
                </a:lnTo>
                <a:lnTo>
                  <a:pt x="108223" y="25309"/>
                </a:lnTo>
                <a:lnTo>
                  <a:pt x="108223" y="25745"/>
                </a:lnTo>
                <a:lnTo>
                  <a:pt x="108223" y="25745"/>
                </a:lnTo>
                <a:lnTo>
                  <a:pt x="108223" y="25745"/>
                </a:lnTo>
                <a:lnTo>
                  <a:pt x="108223" y="25745"/>
                </a:lnTo>
                <a:lnTo>
                  <a:pt x="108223" y="25309"/>
                </a:lnTo>
                <a:lnTo>
                  <a:pt x="108223" y="25309"/>
                </a:lnTo>
                <a:lnTo>
                  <a:pt x="108418" y="25309"/>
                </a:lnTo>
                <a:lnTo>
                  <a:pt x="108418" y="25309"/>
                </a:lnTo>
                <a:lnTo>
                  <a:pt x="108418" y="25309"/>
                </a:lnTo>
                <a:lnTo>
                  <a:pt x="108418" y="25309"/>
                </a:lnTo>
                <a:lnTo>
                  <a:pt x="108418" y="25309"/>
                </a:lnTo>
                <a:lnTo>
                  <a:pt x="108613" y="25309"/>
                </a:lnTo>
                <a:lnTo>
                  <a:pt x="108613" y="25309"/>
                </a:lnTo>
                <a:lnTo>
                  <a:pt x="108613" y="25309"/>
                </a:lnTo>
                <a:lnTo>
                  <a:pt x="108613" y="25309"/>
                </a:lnTo>
                <a:lnTo>
                  <a:pt x="108613" y="25309"/>
                </a:lnTo>
                <a:lnTo>
                  <a:pt x="108905" y="25309"/>
                </a:lnTo>
                <a:lnTo>
                  <a:pt x="108905" y="25309"/>
                </a:lnTo>
                <a:lnTo>
                  <a:pt x="108905" y="25309"/>
                </a:lnTo>
                <a:lnTo>
                  <a:pt x="108905" y="25309"/>
                </a:lnTo>
                <a:lnTo>
                  <a:pt x="108905" y="25309"/>
                </a:lnTo>
                <a:lnTo>
                  <a:pt x="109099" y="25309"/>
                </a:lnTo>
                <a:lnTo>
                  <a:pt x="109099" y="25309"/>
                </a:lnTo>
                <a:lnTo>
                  <a:pt x="109099" y="25309"/>
                </a:lnTo>
                <a:lnTo>
                  <a:pt x="109099" y="25309"/>
                </a:lnTo>
                <a:lnTo>
                  <a:pt x="109294" y="25309"/>
                </a:lnTo>
                <a:lnTo>
                  <a:pt x="109294" y="25309"/>
                </a:lnTo>
                <a:lnTo>
                  <a:pt x="109294" y="25309"/>
                </a:lnTo>
                <a:lnTo>
                  <a:pt x="109294" y="25309"/>
                </a:lnTo>
                <a:lnTo>
                  <a:pt x="109294" y="25309"/>
                </a:lnTo>
                <a:lnTo>
                  <a:pt x="109489" y="25309"/>
                </a:lnTo>
                <a:lnTo>
                  <a:pt x="109489" y="25309"/>
                </a:lnTo>
                <a:lnTo>
                  <a:pt x="109489" y="25309"/>
                </a:lnTo>
                <a:lnTo>
                  <a:pt x="109489" y="25309"/>
                </a:lnTo>
                <a:lnTo>
                  <a:pt x="109489" y="25745"/>
                </a:lnTo>
                <a:lnTo>
                  <a:pt x="109489" y="25745"/>
                </a:lnTo>
                <a:lnTo>
                  <a:pt x="109489" y="25745"/>
                </a:lnTo>
                <a:lnTo>
                  <a:pt x="109489" y="25745"/>
                </a:lnTo>
                <a:lnTo>
                  <a:pt x="109489" y="25745"/>
                </a:lnTo>
                <a:lnTo>
                  <a:pt x="109489" y="25745"/>
                </a:lnTo>
                <a:lnTo>
                  <a:pt x="109489" y="26400"/>
                </a:lnTo>
                <a:lnTo>
                  <a:pt x="109489" y="26400"/>
                </a:lnTo>
                <a:lnTo>
                  <a:pt x="109294" y="26400"/>
                </a:lnTo>
                <a:lnTo>
                  <a:pt x="109294" y="26400"/>
                </a:lnTo>
                <a:lnTo>
                  <a:pt x="109294" y="26400"/>
                </a:lnTo>
                <a:lnTo>
                  <a:pt x="109099" y="26400"/>
                </a:lnTo>
                <a:lnTo>
                  <a:pt x="109099" y="26400"/>
                </a:lnTo>
                <a:lnTo>
                  <a:pt x="109099" y="26400"/>
                </a:lnTo>
                <a:lnTo>
                  <a:pt x="109099" y="26400"/>
                </a:lnTo>
                <a:lnTo>
                  <a:pt x="109099" y="26400"/>
                </a:lnTo>
                <a:lnTo>
                  <a:pt x="109099" y="26836"/>
                </a:lnTo>
                <a:lnTo>
                  <a:pt x="109294" y="26836"/>
                </a:lnTo>
                <a:lnTo>
                  <a:pt x="109294" y="26400"/>
                </a:lnTo>
                <a:lnTo>
                  <a:pt x="109294" y="26400"/>
                </a:lnTo>
                <a:lnTo>
                  <a:pt x="109294" y="26400"/>
                </a:lnTo>
                <a:lnTo>
                  <a:pt x="109294" y="26400"/>
                </a:lnTo>
                <a:lnTo>
                  <a:pt x="109489" y="26400"/>
                </a:lnTo>
                <a:lnTo>
                  <a:pt x="109489" y="26400"/>
                </a:lnTo>
                <a:lnTo>
                  <a:pt x="109489" y="26400"/>
                </a:lnTo>
                <a:lnTo>
                  <a:pt x="109489" y="26400"/>
                </a:lnTo>
                <a:lnTo>
                  <a:pt x="109683" y="26400"/>
                </a:lnTo>
                <a:lnTo>
                  <a:pt x="109683" y="26400"/>
                </a:lnTo>
                <a:lnTo>
                  <a:pt x="109683" y="26400"/>
                </a:lnTo>
                <a:lnTo>
                  <a:pt x="109683" y="26400"/>
                </a:lnTo>
                <a:lnTo>
                  <a:pt x="109683" y="26400"/>
                </a:lnTo>
                <a:lnTo>
                  <a:pt x="109975" y="26400"/>
                </a:lnTo>
                <a:lnTo>
                  <a:pt x="109975" y="25745"/>
                </a:lnTo>
                <a:lnTo>
                  <a:pt x="109975" y="25745"/>
                </a:lnTo>
                <a:lnTo>
                  <a:pt x="109975" y="25745"/>
                </a:lnTo>
                <a:lnTo>
                  <a:pt x="109975" y="25745"/>
                </a:lnTo>
                <a:lnTo>
                  <a:pt x="110170" y="25745"/>
                </a:lnTo>
                <a:lnTo>
                  <a:pt x="110170" y="25745"/>
                </a:lnTo>
                <a:lnTo>
                  <a:pt x="110170" y="25745"/>
                </a:lnTo>
                <a:lnTo>
                  <a:pt x="110170" y="25745"/>
                </a:lnTo>
                <a:lnTo>
                  <a:pt x="110364" y="25745"/>
                </a:lnTo>
                <a:lnTo>
                  <a:pt x="110364" y="25745"/>
                </a:lnTo>
                <a:lnTo>
                  <a:pt x="110364" y="25745"/>
                </a:lnTo>
                <a:lnTo>
                  <a:pt x="110364" y="25745"/>
                </a:lnTo>
                <a:lnTo>
                  <a:pt x="110364" y="26400"/>
                </a:lnTo>
                <a:lnTo>
                  <a:pt x="110364" y="26400"/>
                </a:lnTo>
                <a:lnTo>
                  <a:pt x="110559" y="26400"/>
                </a:lnTo>
                <a:lnTo>
                  <a:pt x="110559" y="26400"/>
                </a:lnTo>
                <a:lnTo>
                  <a:pt x="110559" y="26400"/>
                </a:lnTo>
                <a:lnTo>
                  <a:pt x="110754" y="26400"/>
                </a:lnTo>
                <a:lnTo>
                  <a:pt x="110754" y="26400"/>
                </a:lnTo>
                <a:lnTo>
                  <a:pt x="110754" y="26400"/>
                </a:lnTo>
                <a:lnTo>
                  <a:pt x="110754" y="26400"/>
                </a:lnTo>
                <a:lnTo>
                  <a:pt x="110754" y="26400"/>
                </a:lnTo>
                <a:lnTo>
                  <a:pt x="111046" y="26400"/>
                </a:lnTo>
                <a:lnTo>
                  <a:pt x="111046" y="26400"/>
                </a:lnTo>
                <a:lnTo>
                  <a:pt x="111046" y="26836"/>
                </a:lnTo>
                <a:lnTo>
                  <a:pt x="111046" y="26836"/>
                </a:lnTo>
                <a:lnTo>
                  <a:pt x="111046" y="26836"/>
                </a:lnTo>
                <a:lnTo>
                  <a:pt x="111240" y="26836"/>
                </a:lnTo>
                <a:lnTo>
                  <a:pt x="111240" y="26836"/>
                </a:lnTo>
                <a:lnTo>
                  <a:pt x="111240" y="26836"/>
                </a:lnTo>
                <a:lnTo>
                  <a:pt x="111240" y="26836"/>
                </a:lnTo>
                <a:lnTo>
                  <a:pt x="111240" y="26836"/>
                </a:lnTo>
                <a:lnTo>
                  <a:pt x="111240" y="26836"/>
                </a:lnTo>
                <a:lnTo>
                  <a:pt x="111435" y="26836"/>
                </a:lnTo>
                <a:lnTo>
                  <a:pt x="111435" y="27272"/>
                </a:lnTo>
                <a:lnTo>
                  <a:pt x="111435" y="27272"/>
                </a:lnTo>
                <a:lnTo>
                  <a:pt x="111435" y="27272"/>
                </a:lnTo>
                <a:lnTo>
                  <a:pt x="111435" y="27272"/>
                </a:lnTo>
                <a:lnTo>
                  <a:pt x="111435" y="27272"/>
                </a:lnTo>
                <a:lnTo>
                  <a:pt x="111630" y="27272"/>
                </a:lnTo>
                <a:lnTo>
                  <a:pt x="111630" y="27272"/>
                </a:lnTo>
                <a:lnTo>
                  <a:pt x="111630" y="27272"/>
                </a:lnTo>
                <a:lnTo>
                  <a:pt x="111630" y="27709"/>
                </a:lnTo>
                <a:lnTo>
                  <a:pt x="111630" y="27709"/>
                </a:lnTo>
                <a:lnTo>
                  <a:pt x="111824" y="27709"/>
                </a:lnTo>
                <a:lnTo>
                  <a:pt x="111824" y="27709"/>
                </a:lnTo>
                <a:lnTo>
                  <a:pt x="111824" y="27709"/>
                </a:lnTo>
                <a:lnTo>
                  <a:pt x="111824" y="27709"/>
                </a:lnTo>
                <a:lnTo>
                  <a:pt x="111824" y="27709"/>
                </a:lnTo>
                <a:lnTo>
                  <a:pt x="111824" y="27709"/>
                </a:lnTo>
                <a:lnTo>
                  <a:pt x="111824" y="28145"/>
                </a:lnTo>
                <a:lnTo>
                  <a:pt x="111824" y="28145"/>
                </a:lnTo>
                <a:lnTo>
                  <a:pt x="111824" y="28145"/>
                </a:lnTo>
                <a:lnTo>
                  <a:pt x="111824" y="28145"/>
                </a:lnTo>
                <a:lnTo>
                  <a:pt x="111824" y="28145"/>
                </a:lnTo>
                <a:lnTo>
                  <a:pt x="111824" y="28145"/>
                </a:lnTo>
                <a:lnTo>
                  <a:pt x="111630" y="28145"/>
                </a:lnTo>
                <a:lnTo>
                  <a:pt x="111630" y="28800"/>
                </a:lnTo>
                <a:lnTo>
                  <a:pt x="111630" y="28800"/>
                </a:lnTo>
                <a:lnTo>
                  <a:pt x="111630" y="28800"/>
                </a:lnTo>
                <a:lnTo>
                  <a:pt x="111435" y="28800"/>
                </a:lnTo>
                <a:lnTo>
                  <a:pt x="111435" y="28800"/>
                </a:lnTo>
                <a:lnTo>
                  <a:pt x="111435" y="28800"/>
                </a:lnTo>
                <a:lnTo>
                  <a:pt x="111630" y="28800"/>
                </a:lnTo>
                <a:lnTo>
                  <a:pt x="111630" y="28800"/>
                </a:lnTo>
                <a:lnTo>
                  <a:pt x="111630" y="29236"/>
                </a:lnTo>
                <a:lnTo>
                  <a:pt x="111630" y="29236"/>
                </a:lnTo>
                <a:lnTo>
                  <a:pt x="111630" y="29236"/>
                </a:lnTo>
                <a:lnTo>
                  <a:pt x="111630" y="29236"/>
                </a:lnTo>
                <a:lnTo>
                  <a:pt x="111435" y="29236"/>
                </a:lnTo>
                <a:lnTo>
                  <a:pt x="111435" y="29236"/>
                </a:lnTo>
                <a:lnTo>
                  <a:pt x="111435" y="29236"/>
                </a:lnTo>
                <a:lnTo>
                  <a:pt x="111435" y="29236"/>
                </a:lnTo>
                <a:lnTo>
                  <a:pt x="111240" y="29236"/>
                </a:lnTo>
                <a:lnTo>
                  <a:pt x="111240" y="29236"/>
                </a:lnTo>
                <a:lnTo>
                  <a:pt x="111240" y="29236"/>
                </a:lnTo>
                <a:lnTo>
                  <a:pt x="111240" y="29236"/>
                </a:lnTo>
                <a:lnTo>
                  <a:pt x="111240" y="29672"/>
                </a:lnTo>
                <a:lnTo>
                  <a:pt x="111046" y="29672"/>
                </a:lnTo>
                <a:lnTo>
                  <a:pt x="111046" y="29672"/>
                </a:lnTo>
                <a:lnTo>
                  <a:pt x="111046" y="29672"/>
                </a:lnTo>
                <a:lnTo>
                  <a:pt x="110754" y="29672"/>
                </a:lnTo>
                <a:lnTo>
                  <a:pt x="110754" y="29236"/>
                </a:lnTo>
                <a:lnTo>
                  <a:pt x="110754" y="29236"/>
                </a:lnTo>
                <a:lnTo>
                  <a:pt x="110754" y="29236"/>
                </a:lnTo>
                <a:lnTo>
                  <a:pt x="110754" y="29236"/>
                </a:lnTo>
                <a:lnTo>
                  <a:pt x="110559" y="29236"/>
                </a:lnTo>
                <a:lnTo>
                  <a:pt x="110559" y="29236"/>
                </a:lnTo>
                <a:lnTo>
                  <a:pt x="110559" y="29672"/>
                </a:lnTo>
                <a:lnTo>
                  <a:pt x="110559" y="29672"/>
                </a:lnTo>
                <a:lnTo>
                  <a:pt x="110754" y="29672"/>
                </a:lnTo>
                <a:lnTo>
                  <a:pt x="110754" y="29672"/>
                </a:lnTo>
                <a:lnTo>
                  <a:pt x="110559" y="29672"/>
                </a:lnTo>
                <a:lnTo>
                  <a:pt x="110559" y="29672"/>
                </a:lnTo>
                <a:lnTo>
                  <a:pt x="110559" y="29672"/>
                </a:lnTo>
                <a:lnTo>
                  <a:pt x="110364" y="29672"/>
                </a:lnTo>
                <a:lnTo>
                  <a:pt x="110364" y="29672"/>
                </a:lnTo>
                <a:lnTo>
                  <a:pt x="110364" y="29672"/>
                </a:lnTo>
                <a:lnTo>
                  <a:pt x="110364" y="29672"/>
                </a:lnTo>
                <a:lnTo>
                  <a:pt x="110559" y="29672"/>
                </a:lnTo>
                <a:lnTo>
                  <a:pt x="110559" y="29672"/>
                </a:lnTo>
                <a:lnTo>
                  <a:pt x="110559" y="29672"/>
                </a:lnTo>
                <a:lnTo>
                  <a:pt x="110754" y="29672"/>
                </a:lnTo>
                <a:lnTo>
                  <a:pt x="110754" y="29672"/>
                </a:lnTo>
                <a:lnTo>
                  <a:pt x="110754" y="30109"/>
                </a:lnTo>
                <a:lnTo>
                  <a:pt x="110754" y="30109"/>
                </a:lnTo>
                <a:lnTo>
                  <a:pt x="110754" y="30109"/>
                </a:lnTo>
                <a:lnTo>
                  <a:pt x="110754" y="30109"/>
                </a:lnTo>
                <a:lnTo>
                  <a:pt x="111046" y="30109"/>
                </a:lnTo>
                <a:lnTo>
                  <a:pt x="111046" y="30109"/>
                </a:lnTo>
                <a:lnTo>
                  <a:pt x="111046" y="30109"/>
                </a:lnTo>
                <a:lnTo>
                  <a:pt x="111046" y="30109"/>
                </a:lnTo>
                <a:lnTo>
                  <a:pt x="111046" y="30109"/>
                </a:lnTo>
                <a:lnTo>
                  <a:pt x="110754" y="30109"/>
                </a:lnTo>
                <a:lnTo>
                  <a:pt x="110754" y="30109"/>
                </a:lnTo>
                <a:lnTo>
                  <a:pt x="110754" y="30545"/>
                </a:lnTo>
                <a:lnTo>
                  <a:pt x="110754" y="30545"/>
                </a:lnTo>
                <a:lnTo>
                  <a:pt x="110754" y="30545"/>
                </a:lnTo>
                <a:lnTo>
                  <a:pt x="110754" y="30545"/>
                </a:lnTo>
                <a:lnTo>
                  <a:pt x="110754" y="31200"/>
                </a:lnTo>
                <a:lnTo>
                  <a:pt x="110754" y="31200"/>
                </a:lnTo>
                <a:lnTo>
                  <a:pt x="110559" y="31200"/>
                </a:lnTo>
                <a:lnTo>
                  <a:pt x="110559" y="31200"/>
                </a:lnTo>
                <a:lnTo>
                  <a:pt x="110559" y="31200"/>
                </a:lnTo>
                <a:lnTo>
                  <a:pt x="110559" y="31200"/>
                </a:lnTo>
                <a:lnTo>
                  <a:pt x="110364" y="31200"/>
                </a:lnTo>
                <a:lnTo>
                  <a:pt x="110364" y="31200"/>
                </a:lnTo>
                <a:lnTo>
                  <a:pt x="110364" y="31200"/>
                </a:lnTo>
                <a:lnTo>
                  <a:pt x="110364" y="31200"/>
                </a:lnTo>
                <a:lnTo>
                  <a:pt x="110364" y="31200"/>
                </a:lnTo>
                <a:lnTo>
                  <a:pt x="110364" y="31200"/>
                </a:lnTo>
                <a:lnTo>
                  <a:pt x="110559" y="31200"/>
                </a:lnTo>
                <a:lnTo>
                  <a:pt x="110559" y="31636"/>
                </a:lnTo>
                <a:lnTo>
                  <a:pt x="110559" y="31636"/>
                </a:lnTo>
                <a:lnTo>
                  <a:pt x="110559" y="31200"/>
                </a:lnTo>
                <a:lnTo>
                  <a:pt x="110559" y="31200"/>
                </a:lnTo>
                <a:lnTo>
                  <a:pt x="110559" y="31636"/>
                </a:lnTo>
                <a:lnTo>
                  <a:pt x="110754" y="31636"/>
                </a:lnTo>
                <a:lnTo>
                  <a:pt x="110754" y="31636"/>
                </a:lnTo>
                <a:lnTo>
                  <a:pt x="110754" y="31636"/>
                </a:lnTo>
                <a:lnTo>
                  <a:pt x="110559" y="31636"/>
                </a:lnTo>
                <a:lnTo>
                  <a:pt x="110559" y="31636"/>
                </a:lnTo>
                <a:lnTo>
                  <a:pt x="110559" y="32072"/>
                </a:lnTo>
                <a:lnTo>
                  <a:pt x="110559" y="32072"/>
                </a:lnTo>
                <a:lnTo>
                  <a:pt x="110364" y="32072"/>
                </a:lnTo>
                <a:lnTo>
                  <a:pt x="110364" y="32072"/>
                </a:lnTo>
                <a:lnTo>
                  <a:pt x="110364" y="32072"/>
                </a:lnTo>
                <a:lnTo>
                  <a:pt x="110364" y="31636"/>
                </a:lnTo>
                <a:lnTo>
                  <a:pt x="110364" y="31636"/>
                </a:lnTo>
                <a:lnTo>
                  <a:pt x="110170" y="31636"/>
                </a:lnTo>
                <a:lnTo>
                  <a:pt x="110170" y="31636"/>
                </a:lnTo>
                <a:lnTo>
                  <a:pt x="110170" y="31636"/>
                </a:lnTo>
                <a:lnTo>
                  <a:pt x="110170" y="31636"/>
                </a:lnTo>
                <a:lnTo>
                  <a:pt x="110170" y="31200"/>
                </a:lnTo>
                <a:lnTo>
                  <a:pt x="110170" y="31200"/>
                </a:lnTo>
                <a:lnTo>
                  <a:pt x="110170" y="31636"/>
                </a:lnTo>
                <a:lnTo>
                  <a:pt x="110170" y="31636"/>
                </a:lnTo>
                <a:lnTo>
                  <a:pt x="110170" y="31636"/>
                </a:lnTo>
                <a:lnTo>
                  <a:pt x="110170" y="31636"/>
                </a:lnTo>
                <a:lnTo>
                  <a:pt x="110170" y="32072"/>
                </a:lnTo>
                <a:lnTo>
                  <a:pt x="109975" y="32072"/>
                </a:lnTo>
                <a:lnTo>
                  <a:pt x="109975" y="32072"/>
                </a:lnTo>
                <a:lnTo>
                  <a:pt x="109975" y="32072"/>
                </a:lnTo>
                <a:lnTo>
                  <a:pt x="109975" y="32072"/>
                </a:lnTo>
                <a:lnTo>
                  <a:pt x="109975" y="32072"/>
                </a:lnTo>
                <a:lnTo>
                  <a:pt x="109683" y="32072"/>
                </a:lnTo>
                <a:lnTo>
                  <a:pt x="109683" y="32072"/>
                </a:lnTo>
                <a:lnTo>
                  <a:pt x="109683" y="32072"/>
                </a:lnTo>
                <a:lnTo>
                  <a:pt x="109683" y="32072"/>
                </a:lnTo>
                <a:lnTo>
                  <a:pt x="109683" y="32072"/>
                </a:lnTo>
                <a:lnTo>
                  <a:pt x="109683" y="32072"/>
                </a:lnTo>
                <a:lnTo>
                  <a:pt x="109683" y="32072"/>
                </a:lnTo>
                <a:lnTo>
                  <a:pt x="109489" y="32072"/>
                </a:lnTo>
                <a:lnTo>
                  <a:pt x="109489" y="32072"/>
                </a:lnTo>
                <a:lnTo>
                  <a:pt x="109489" y="32072"/>
                </a:lnTo>
                <a:lnTo>
                  <a:pt x="109489" y="32072"/>
                </a:lnTo>
                <a:lnTo>
                  <a:pt x="109489" y="32072"/>
                </a:lnTo>
                <a:lnTo>
                  <a:pt x="109294" y="32072"/>
                </a:lnTo>
                <a:lnTo>
                  <a:pt x="109294" y="31636"/>
                </a:lnTo>
                <a:lnTo>
                  <a:pt x="109294" y="31636"/>
                </a:lnTo>
                <a:lnTo>
                  <a:pt x="109294" y="31636"/>
                </a:lnTo>
                <a:lnTo>
                  <a:pt x="109099" y="31636"/>
                </a:lnTo>
                <a:lnTo>
                  <a:pt x="109099" y="31636"/>
                </a:lnTo>
                <a:lnTo>
                  <a:pt x="109099" y="31636"/>
                </a:lnTo>
                <a:lnTo>
                  <a:pt x="109099" y="31636"/>
                </a:lnTo>
                <a:lnTo>
                  <a:pt x="109099" y="31636"/>
                </a:lnTo>
                <a:lnTo>
                  <a:pt x="109099" y="31636"/>
                </a:lnTo>
                <a:lnTo>
                  <a:pt x="109099" y="32072"/>
                </a:lnTo>
                <a:lnTo>
                  <a:pt x="109099" y="32072"/>
                </a:lnTo>
                <a:lnTo>
                  <a:pt x="109099" y="32072"/>
                </a:lnTo>
                <a:lnTo>
                  <a:pt x="109099" y="32509"/>
                </a:lnTo>
                <a:lnTo>
                  <a:pt x="109099" y="32509"/>
                </a:lnTo>
                <a:lnTo>
                  <a:pt x="109099" y="32509"/>
                </a:lnTo>
                <a:lnTo>
                  <a:pt x="109099" y="32509"/>
                </a:lnTo>
                <a:lnTo>
                  <a:pt x="108905" y="32509"/>
                </a:lnTo>
                <a:lnTo>
                  <a:pt x="108905" y="32509"/>
                </a:lnTo>
                <a:lnTo>
                  <a:pt x="108905" y="32509"/>
                </a:lnTo>
                <a:lnTo>
                  <a:pt x="108905" y="32945"/>
                </a:lnTo>
                <a:lnTo>
                  <a:pt x="108905" y="32945"/>
                </a:lnTo>
                <a:lnTo>
                  <a:pt x="109099" y="32945"/>
                </a:lnTo>
                <a:lnTo>
                  <a:pt x="109099" y="32945"/>
                </a:lnTo>
                <a:lnTo>
                  <a:pt x="109099" y="32945"/>
                </a:lnTo>
                <a:lnTo>
                  <a:pt x="109099" y="32945"/>
                </a:lnTo>
                <a:lnTo>
                  <a:pt x="109099" y="32945"/>
                </a:lnTo>
                <a:lnTo>
                  <a:pt x="109294" y="32945"/>
                </a:lnTo>
                <a:lnTo>
                  <a:pt x="109294" y="32945"/>
                </a:lnTo>
                <a:lnTo>
                  <a:pt x="109099" y="32945"/>
                </a:lnTo>
                <a:lnTo>
                  <a:pt x="109099" y="32945"/>
                </a:lnTo>
                <a:lnTo>
                  <a:pt x="109099" y="33600"/>
                </a:lnTo>
                <a:lnTo>
                  <a:pt x="109099" y="33600"/>
                </a:lnTo>
                <a:lnTo>
                  <a:pt x="109099" y="33600"/>
                </a:lnTo>
                <a:lnTo>
                  <a:pt x="109099" y="33600"/>
                </a:lnTo>
                <a:lnTo>
                  <a:pt x="109099" y="33600"/>
                </a:lnTo>
                <a:lnTo>
                  <a:pt x="109099" y="34036"/>
                </a:lnTo>
                <a:lnTo>
                  <a:pt x="109099" y="34036"/>
                </a:lnTo>
                <a:lnTo>
                  <a:pt x="108905" y="34036"/>
                </a:lnTo>
                <a:lnTo>
                  <a:pt x="108905" y="34036"/>
                </a:lnTo>
                <a:lnTo>
                  <a:pt x="109099" y="34036"/>
                </a:lnTo>
                <a:lnTo>
                  <a:pt x="109099" y="34472"/>
                </a:lnTo>
                <a:lnTo>
                  <a:pt x="109099" y="34472"/>
                </a:lnTo>
                <a:lnTo>
                  <a:pt x="109099" y="34472"/>
                </a:lnTo>
                <a:lnTo>
                  <a:pt x="109099" y="34472"/>
                </a:lnTo>
                <a:lnTo>
                  <a:pt x="109099" y="34472"/>
                </a:lnTo>
                <a:lnTo>
                  <a:pt x="109099" y="34472"/>
                </a:lnTo>
                <a:lnTo>
                  <a:pt x="109099" y="34472"/>
                </a:lnTo>
                <a:lnTo>
                  <a:pt x="109099" y="34472"/>
                </a:lnTo>
                <a:lnTo>
                  <a:pt x="108905" y="34472"/>
                </a:lnTo>
                <a:lnTo>
                  <a:pt x="108905" y="34472"/>
                </a:lnTo>
                <a:lnTo>
                  <a:pt x="108905" y="34472"/>
                </a:lnTo>
                <a:lnTo>
                  <a:pt x="108905" y="34472"/>
                </a:lnTo>
                <a:lnTo>
                  <a:pt x="108905" y="34472"/>
                </a:lnTo>
                <a:lnTo>
                  <a:pt x="108905" y="34472"/>
                </a:lnTo>
                <a:lnTo>
                  <a:pt x="108905" y="34472"/>
                </a:lnTo>
                <a:lnTo>
                  <a:pt x="108613" y="34472"/>
                </a:lnTo>
                <a:lnTo>
                  <a:pt x="108613" y="34472"/>
                </a:lnTo>
                <a:lnTo>
                  <a:pt x="108613" y="34472"/>
                </a:lnTo>
                <a:lnTo>
                  <a:pt x="108418" y="34472"/>
                </a:lnTo>
                <a:lnTo>
                  <a:pt x="108418" y="34472"/>
                </a:lnTo>
                <a:lnTo>
                  <a:pt x="108418" y="34472"/>
                </a:lnTo>
                <a:lnTo>
                  <a:pt x="108418" y="34472"/>
                </a:lnTo>
                <a:lnTo>
                  <a:pt x="108418" y="34472"/>
                </a:lnTo>
                <a:lnTo>
                  <a:pt x="108418" y="34472"/>
                </a:lnTo>
                <a:lnTo>
                  <a:pt x="108223" y="34472"/>
                </a:lnTo>
                <a:lnTo>
                  <a:pt x="108223" y="34472"/>
                </a:lnTo>
                <a:lnTo>
                  <a:pt x="108223" y="34036"/>
                </a:lnTo>
                <a:lnTo>
                  <a:pt x="108223" y="34036"/>
                </a:lnTo>
                <a:lnTo>
                  <a:pt x="108223" y="34036"/>
                </a:lnTo>
                <a:lnTo>
                  <a:pt x="108223" y="34036"/>
                </a:lnTo>
                <a:lnTo>
                  <a:pt x="108223" y="34036"/>
                </a:lnTo>
                <a:lnTo>
                  <a:pt x="108029" y="34036"/>
                </a:lnTo>
                <a:lnTo>
                  <a:pt x="108029" y="34036"/>
                </a:lnTo>
                <a:lnTo>
                  <a:pt x="108029" y="34036"/>
                </a:lnTo>
                <a:lnTo>
                  <a:pt x="108029" y="34036"/>
                </a:lnTo>
                <a:lnTo>
                  <a:pt x="107834" y="34036"/>
                </a:lnTo>
                <a:lnTo>
                  <a:pt x="107834" y="34036"/>
                </a:lnTo>
                <a:lnTo>
                  <a:pt x="107834" y="34036"/>
                </a:lnTo>
                <a:lnTo>
                  <a:pt x="107834" y="34036"/>
                </a:lnTo>
                <a:lnTo>
                  <a:pt x="107834" y="34036"/>
                </a:lnTo>
                <a:lnTo>
                  <a:pt x="107542" y="34036"/>
                </a:lnTo>
                <a:lnTo>
                  <a:pt x="107542" y="33600"/>
                </a:lnTo>
                <a:lnTo>
                  <a:pt x="107542" y="33600"/>
                </a:lnTo>
                <a:lnTo>
                  <a:pt x="107542" y="33600"/>
                </a:lnTo>
                <a:lnTo>
                  <a:pt x="107542" y="33600"/>
                </a:lnTo>
                <a:lnTo>
                  <a:pt x="107542" y="33600"/>
                </a:lnTo>
                <a:lnTo>
                  <a:pt x="107542" y="33600"/>
                </a:lnTo>
                <a:lnTo>
                  <a:pt x="107542" y="32945"/>
                </a:lnTo>
                <a:lnTo>
                  <a:pt x="107347" y="32945"/>
                </a:lnTo>
                <a:lnTo>
                  <a:pt x="107347" y="33600"/>
                </a:lnTo>
                <a:lnTo>
                  <a:pt x="107347" y="33600"/>
                </a:lnTo>
                <a:lnTo>
                  <a:pt x="107347" y="33600"/>
                </a:lnTo>
                <a:lnTo>
                  <a:pt x="107347" y="33600"/>
                </a:lnTo>
                <a:lnTo>
                  <a:pt x="107347" y="34036"/>
                </a:lnTo>
                <a:lnTo>
                  <a:pt x="107347" y="34036"/>
                </a:lnTo>
                <a:lnTo>
                  <a:pt x="107153" y="34036"/>
                </a:lnTo>
                <a:lnTo>
                  <a:pt x="107153" y="34036"/>
                </a:lnTo>
                <a:lnTo>
                  <a:pt x="107153" y="34036"/>
                </a:lnTo>
                <a:lnTo>
                  <a:pt x="107153" y="33600"/>
                </a:lnTo>
                <a:lnTo>
                  <a:pt x="107153" y="33600"/>
                </a:lnTo>
                <a:lnTo>
                  <a:pt x="106958" y="33600"/>
                </a:lnTo>
                <a:lnTo>
                  <a:pt x="106958" y="33600"/>
                </a:lnTo>
                <a:lnTo>
                  <a:pt x="106958" y="33600"/>
                </a:lnTo>
                <a:lnTo>
                  <a:pt x="106958" y="33600"/>
                </a:lnTo>
                <a:lnTo>
                  <a:pt x="106958" y="33600"/>
                </a:lnTo>
                <a:lnTo>
                  <a:pt x="106958" y="32945"/>
                </a:lnTo>
                <a:lnTo>
                  <a:pt x="106958" y="32945"/>
                </a:lnTo>
                <a:lnTo>
                  <a:pt x="106763" y="32945"/>
                </a:lnTo>
                <a:lnTo>
                  <a:pt x="106763" y="32945"/>
                </a:lnTo>
                <a:lnTo>
                  <a:pt x="106763" y="32945"/>
                </a:lnTo>
                <a:lnTo>
                  <a:pt x="106763" y="32945"/>
                </a:lnTo>
                <a:lnTo>
                  <a:pt x="106763" y="32945"/>
                </a:lnTo>
                <a:lnTo>
                  <a:pt x="106763" y="32509"/>
                </a:lnTo>
                <a:lnTo>
                  <a:pt x="106763" y="32509"/>
                </a:lnTo>
                <a:lnTo>
                  <a:pt x="106763" y="32509"/>
                </a:lnTo>
                <a:lnTo>
                  <a:pt x="106763" y="32945"/>
                </a:lnTo>
                <a:lnTo>
                  <a:pt x="106472" y="32945"/>
                </a:lnTo>
                <a:lnTo>
                  <a:pt x="106472" y="32945"/>
                </a:lnTo>
                <a:lnTo>
                  <a:pt x="106472" y="32509"/>
                </a:lnTo>
                <a:lnTo>
                  <a:pt x="106472" y="32509"/>
                </a:lnTo>
                <a:lnTo>
                  <a:pt x="106472" y="32509"/>
                </a:lnTo>
                <a:lnTo>
                  <a:pt x="106472" y="32509"/>
                </a:lnTo>
                <a:lnTo>
                  <a:pt x="106277" y="32509"/>
                </a:lnTo>
                <a:lnTo>
                  <a:pt x="106277" y="32509"/>
                </a:lnTo>
                <a:lnTo>
                  <a:pt x="106277" y="32072"/>
                </a:lnTo>
                <a:lnTo>
                  <a:pt x="106472" y="32072"/>
                </a:lnTo>
                <a:lnTo>
                  <a:pt x="106472" y="32072"/>
                </a:lnTo>
                <a:lnTo>
                  <a:pt x="106277" y="32072"/>
                </a:lnTo>
                <a:lnTo>
                  <a:pt x="106277" y="32072"/>
                </a:lnTo>
                <a:lnTo>
                  <a:pt x="106277" y="32072"/>
                </a:lnTo>
                <a:lnTo>
                  <a:pt x="106277" y="32072"/>
                </a:lnTo>
                <a:lnTo>
                  <a:pt x="106082" y="32072"/>
                </a:lnTo>
                <a:lnTo>
                  <a:pt x="106082" y="32072"/>
                </a:lnTo>
                <a:lnTo>
                  <a:pt x="106277" y="32072"/>
                </a:lnTo>
                <a:lnTo>
                  <a:pt x="106277" y="31636"/>
                </a:lnTo>
                <a:lnTo>
                  <a:pt x="106082" y="31636"/>
                </a:lnTo>
                <a:lnTo>
                  <a:pt x="106082" y="31636"/>
                </a:lnTo>
                <a:lnTo>
                  <a:pt x="106082" y="31636"/>
                </a:lnTo>
                <a:lnTo>
                  <a:pt x="106082" y="31636"/>
                </a:lnTo>
                <a:lnTo>
                  <a:pt x="105888" y="31636"/>
                </a:lnTo>
                <a:lnTo>
                  <a:pt x="105888" y="31636"/>
                </a:lnTo>
                <a:lnTo>
                  <a:pt x="105888" y="31636"/>
                </a:lnTo>
                <a:lnTo>
                  <a:pt x="105888" y="31200"/>
                </a:lnTo>
                <a:lnTo>
                  <a:pt x="105888" y="31200"/>
                </a:lnTo>
                <a:lnTo>
                  <a:pt x="105888" y="31200"/>
                </a:lnTo>
                <a:lnTo>
                  <a:pt x="105888" y="31200"/>
                </a:lnTo>
                <a:lnTo>
                  <a:pt x="105693" y="31200"/>
                </a:lnTo>
                <a:lnTo>
                  <a:pt x="105693" y="31200"/>
                </a:lnTo>
                <a:lnTo>
                  <a:pt x="105693" y="30545"/>
                </a:lnTo>
                <a:lnTo>
                  <a:pt x="105693" y="30545"/>
                </a:lnTo>
                <a:lnTo>
                  <a:pt x="105888" y="30545"/>
                </a:lnTo>
                <a:lnTo>
                  <a:pt x="105888" y="30545"/>
                </a:lnTo>
                <a:lnTo>
                  <a:pt x="105888" y="30545"/>
                </a:lnTo>
                <a:lnTo>
                  <a:pt x="105888" y="30545"/>
                </a:lnTo>
                <a:lnTo>
                  <a:pt x="105888" y="30545"/>
                </a:lnTo>
                <a:lnTo>
                  <a:pt x="105888" y="31200"/>
                </a:lnTo>
                <a:lnTo>
                  <a:pt x="106082" y="31200"/>
                </a:lnTo>
                <a:lnTo>
                  <a:pt x="106082" y="30545"/>
                </a:lnTo>
                <a:lnTo>
                  <a:pt x="106082" y="30545"/>
                </a:lnTo>
                <a:lnTo>
                  <a:pt x="106082" y="30545"/>
                </a:lnTo>
                <a:lnTo>
                  <a:pt x="106082" y="30545"/>
                </a:lnTo>
                <a:lnTo>
                  <a:pt x="106082" y="30545"/>
                </a:lnTo>
                <a:lnTo>
                  <a:pt x="106082" y="30545"/>
                </a:lnTo>
                <a:lnTo>
                  <a:pt x="106082" y="30545"/>
                </a:lnTo>
                <a:lnTo>
                  <a:pt x="105888" y="30545"/>
                </a:lnTo>
                <a:lnTo>
                  <a:pt x="105888" y="30545"/>
                </a:lnTo>
                <a:lnTo>
                  <a:pt x="105888" y="30545"/>
                </a:lnTo>
                <a:lnTo>
                  <a:pt x="105888" y="30545"/>
                </a:lnTo>
                <a:lnTo>
                  <a:pt x="105693" y="30545"/>
                </a:lnTo>
                <a:lnTo>
                  <a:pt x="105693" y="30545"/>
                </a:lnTo>
                <a:lnTo>
                  <a:pt x="105693" y="30545"/>
                </a:lnTo>
                <a:lnTo>
                  <a:pt x="105693" y="30545"/>
                </a:lnTo>
                <a:lnTo>
                  <a:pt x="105693" y="30545"/>
                </a:lnTo>
                <a:lnTo>
                  <a:pt x="105401" y="30545"/>
                </a:lnTo>
                <a:lnTo>
                  <a:pt x="105401" y="30545"/>
                </a:lnTo>
                <a:lnTo>
                  <a:pt x="105401" y="30545"/>
                </a:lnTo>
                <a:lnTo>
                  <a:pt x="105206" y="30545"/>
                </a:lnTo>
                <a:lnTo>
                  <a:pt x="105206" y="30545"/>
                </a:lnTo>
                <a:lnTo>
                  <a:pt x="105206" y="30545"/>
                </a:lnTo>
                <a:lnTo>
                  <a:pt x="105206" y="30109"/>
                </a:lnTo>
                <a:lnTo>
                  <a:pt x="105206" y="30109"/>
                </a:lnTo>
                <a:lnTo>
                  <a:pt x="105206" y="30109"/>
                </a:lnTo>
                <a:lnTo>
                  <a:pt x="105206" y="30109"/>
                </a:lnTo>
                <a:lnTo>
                  <a:pt x="105206" y="30109"/>
                </a:lnTo>
                <a:lnTo>
                  <a:pt x="105012" y="30109"/>
                </a:lnTo>
                <a:lnTo>
                  <a:pt x="105012" y="30109"/>
                </a:lnTo>
                <a:lnTo>
                  <a:pt x="105012" y="30109"/>
                </a:lnTo>
                <a:lnTo>
                  <a:pt x="105012" y="30109"/>
                </a:lnTo>
                <a:lnTo>
                  <a:pt x="105012" y="29672"/>
                </a:lnTo>
                <a:lnTo>
                  <a:pt x="105012" y="29672"/>
                </a:lnTo>
                <a:lnTo>
                  <a:pt x="104817" y="29672"/>
                </a:lnTo>
                <a:lnTo>
                  <a:pt x="104817" y="29672"/>
                </a:lnTo>
                <a:lnTo>
                  <a:pt x="104817" y="29672"/>
                </a:lnTo>
                <a:lnTo>
                  <a:pt x="104817" y="29672"/>
                </a:lnTo>
                <a:lnTo>
                  <a:pt x="104817" y="29672"/>
                </a:lnTo>
                <a:lnTo>
                  <a:pt x="104622" y="29672"/>
                </a:lnTo>
                <a:lnTo>
                  <a:pt x="104622" y="29672"/>
                </a:lnTo>
                <a:lnTo>
                  <a:pt x="104622" y="29672"/>
                </a:lnTo>
                <a:lnTo>
                  <a:pt x="104622" y="29672"/>
                </a:lnTo>
                <a:lnTo>
                  <a:pt x="104622" y="29672"/>
                </a:lnTo>
                <a:lnTo>
                  <a:pt x="104330" y="29672"/>
                </a:lnTo>
                <a:lnTo>
                  <a:pt x="104330" y="29672"/>
                </a:lnTo>
                <a:lnTo>
                  <a:pt x="104330" y="29672"/>
                </a:lnTo>
                <a:lnTo>
                  <a:pt x="104330" y="29672"/>
                </a:lnTo>
                <a:lnTo>
                  <a:pt x="104330" y="29236"/>
                </a:lnTo>
                <a:lnTo>
                  <a:pt x="104330" y="29236"/>
                </a:lnTo>
                <a:lnTo>
                  <a:pt x="104136" y="29236"/>
                </a:lnTo>
                <a:lnTo>
                  <a:pt x="104136" y="29236"/>
                </a:lnTo>
                <a:lnTo>
                  <a:pt x="104136" y="29236"/>
                </a:lnTo>
                <a:lnTo>
                  <a:pt x="103941" y="29236"/>
                </a:lnTo>
                <a:lnTo>
                  <a:pt x="103941" y="29236"/>
                </a:lnTo>
                <a:lnTo>
                  <a:pt x="103941" y="29236"/>
                </a:lnTo>
                <a:lnTo>
                  <a:pt x="103941" y="29236"/>
                </a:lnTo>
                <a:lnTo>
                  <a:pt x="103941" y="29236"/>
                </a:lnTo>
                <a:lnTo>
                  <a:pt x="103746" y="29236"/>
                </a:lnTo>
                <a:lnTo>
                  <a:pt x="103746" y="29236"/>
                </a:lnTo>
                <a:lnTo>
                  <a:pt x="103746" y="29236"/>
                </a:lnTo>
                <a:lnTo>
                  <a:pt x="103746" y="29236"/>
                </a:lnTo>
                <a:lnTo>
                  <a:pt x="103746" y="29236"/>
                </a:lnTo>
                <a:lnTo>
                  <a:pt x="103746" y="29236"/>
                </a:lnTo>
                <a:lnTo>
                  <a:pt x="103746" y="29236"/>
                </a:lnTo>
                <a:lnTo>
                  <a:pt x="103552" y="29236"/>
                </a:lnTo>
                <a:lnTo>
                  <a:pt x="103552" y="29672"/>
                </a:lnTo>
                <a:lnTo>
                  <a:pt x="103552" y="29672"/>
                </a:lnTo>
                <a:lnTo>
                  <a:pt x="103552" y="29672"/>
                </a:lnTo>
                <a:lnTo>
                  <a:pt x="103260" y="29672"/>
                </a:lnTo>
                <a:lnTo>
                  <a:pt x="103260" y="29236"/>
                </a:lnTo>
                <a:lnTo>
                  <a:pt x="103260" y="29236"/>
                </a:lnTo>
                <a:lnTo>
                  <a:pt x="103260" y="29672"/>
                </a:lnTo>
                <a:lnTo>
                  <a:pt x="103260" y="29672"/>
                </a:lnTo>
                <a:lnTo>
                  <a:pt x="103260" y="29236"/>
                </a:lnTo>
                <a:lnTo>
                  <a:pt x="103260" y="29236"/>
                </a:lnTo>
                <a:lnTo>
                  <a:pt x="103260" y="29236"/>
                </a:lnTo>
                <a:lnTo>
                  <a:pt x="103065" y="29236"/>
                </a:lnTo>
                <a:lnTo>
                  <a:pt x="103065" y="29236"/>
                </a:lnTo>
                <a:lnTo>
                  <a:pt x="103065" y="29236"/>
                </a:lnTo>
                <a:lnTo>
                  <a:pt x="103065" y="29236"/>
                </a:lnTo>
                <a:lnTo>
                  <a:pt x="102871" y="29236"/>
                </a:lnTo>
                <a:lnTo>
                  <a:pt x="102871" y="28800"/>
                </a:lnTo>
                <a:lnTo>
                  <a:pt x="102871" y="28800"/>
                </a:lnTo>
                <a:lnTo>
                  <a:pt x="102871" y="28800"/>
                </a:lnTo>
                <a:lnTo>
                  <a:pt x="102871" y="28800"/>
                </a:lnTo>
                <a:lnTo>
                  <a:pt x="102871" y="29236"/>
                </a:lnTo>
                <a:lnTo>
                  <a:pt x="102871" y="29236"/>
                </a:lnTo>
                <a:lnTo>
                  <a:pt x="102871" y="29236"/>
                </a:lnTo>
                <a:lnTo>
                  <a:pt x="102871" y="29236"/>
                </a:lnTo>
                <a:lnTo>
                  <a:pt x="102871" y="29236"/>
                </a:lnTo>
                <a:lnTo>
                  <a:pt x="102871" y="29672"/>
                </a:lnTo>
                <a:lnTo>
                  <a:pt x="102871" y="29672"/>
                </a:lnTo>
                <a:lnTo>
                  <a:pt x="103065" y="29672"/>
                </a:lnTo>
                <a:lnTo>
                  <a:pt x="103065" y="29672"/>
                </a:lnTo>
                <a:lnTo>
                  <a:pt x="103065" y="29672"/>
                </a:lnTo>
                <a:lnTo>
                  <a:pt x="103065" y="29672"/>
                </a:lnTo>
                <a:lnTo>
                  <a:pt x="103260" y="29672"/>
                </a:lnTo>
                <a:lnTo>
                  <a:pt x="103260" y="29672"/>
                </a:lnTo>
                <a:lnTo>
                  <a:pt x="103260" y="29672"/>
                </a:lnTo>
                <a:lnTo>
                  <a:pt x="103260" y="29672"/>
                </a:lnTo>
                <a:lnTo>
                  <a:pt x="103260" y="29672"/>
                </a:lnTo>
                <a:lnTo>
                  <a:pt x="103260" y="30109"/>
                </a:lnTo>
                <a:lnTo>
                  <a:pt x="103552" y="30109"/>
                </a:lnTo>
                <a:lnTo>
                  <a:pt x="103552" y="30109"/>
                </a:lnTo>
                <a:lnTo>
                  <a:pt x="103552" y="30109"/>
                </a:lnTo>
                <a:lnTo>
                  <a:pt x="103552" y="30109"/>
                </a:lnTo>
                <a:lnTo>
                  <a:pt x="103746" y="30109"/>
                </a:lnTo>
                <a:lnTo>
                  <a:pt x="103746" y="30109"/>
                </a:lnTo>
                <a:lnTo>
                  <a:pt x="103746" y="30109"/>
                </a:lnTo>
                <a:lnTo>
                  <a:pt x="103746" y="30109"/>
                </a:lnTo>
                <a:lnTo>
                  <a:pt x="103746" y="30109"/>
                </a:lnTo>
                <a:lnTo>
                  <a:pt x="103941" y="30109"/>
                </a:lnTo>
                <a:lnTo>
                  <a:pt x="103941" y="30109"/>
                </a:lnTo>
                <a:lnTo>
                  <a:pt x="103941" y="30109"/>
                </a:lnTo>
                <a:lnTo>
                  <a:pt x="103941" y="30109"/>
                </a:lnTo>
                <a:lnTo>
                  <a:pt x="103941" y="30109"/>
                </a:lnTo>
                <a:lnTo>
                  <a:pt x="103941" y="30545"/>
                </a:lnTo>
                <a:lnTo>
                  <a:pt x="103941" y="30545"/>
                </a:lnTo>
                <a:lnTo>
                  <a:pt x="103941" y="30545"/>
                </a:lnTo>
                <a:lnTo>
                  <a:pt x="103941" y="30545"/>
                </a:lnTo>
                <a:lnTo>
                  <a:pt x="103941" y="30545"/>
                </a:lnTo>
                <a:lnTo>
                  <a:pt x="103941" y="30545"/>
                </a:lnTo>
                <a:lnTo>
                  <a:pt x="103746" y="30545"/>
                </a:lnTo>
                <a:lnTo>
                  <a:pt x="103746" y="30545"/>
                </a:lnTo>
                <a:lnTo>
                  <a:pt x="103746" y="30109"/>
                </a:lnTo>
                <a:lnTo>
                  <a:pt x="103746" y="30109"/>
                </a:lnTo>
                <a:lnTo>
                  <a:pt x="103746" y="30109"/>
                </a:lnTo>
                <a:lnTo>
                  <a:pt x="103552" y="30109"/>
                </a:lnTo>
                <a:lnTo>
                  <a:pt x="103552" y="30545"/>
                </a:lnTo>
                <a:lnTo>
                  <a:pt x="103746" y="30545"/>
                </a:lnTo>
                <a:lnTo>
                  <a:pt x="103746" y="30545"/>
                </a:lnTo>
                <a:lnTo>
                  <a:pt x="103746" y="30545"/>
                </a:lnTo>
                <a:lnTo>
                  <a:pt x="103552" y="30545"/>
                </a:lnTo>
                <a:lnTo>
                  <a:pt x="103552" y="30545"/>
                </a:lnTo>
                <a:lnTo>
                  <a:pt x="103552" y="30545"/>
                </a:lnTo>
                <a:lnTo>
                  <a:pt x="103552" y="30545"/>
                </a:lnTo>
                <a:lnTo>
                  <a:pt x="103552" y="30545"/>
                </a:lnTo>
                <a:lnTo>
                  <a:pt x="103260" y="30545"/>
                </a:lnTo>
                <a:lnTo>
                  <a:pt x="103260" y="30545"/>
                </a:lnTo>
                <a:lnTo>
                  <a:pt x="103260" y="30545"/>
                </a:lnTo>
                <a:lnTo>
                  <a:pt x="103260" y="30545"/>
                </a:lnTo>
                <a:lnTo>
                  <a:pt x="103260" y="30545"/>
                </a:lnTo>
                <a:lnTo>
                  <a:pt x="103260" y="30545"/>
                </a:lnTo>
                <a:lnTo>
                  <a:pt x="103065" y="30545"/>
                </a:lnTo>
                <a:lnTo>
                  <a:pt x="103065" y="30545"/>
                </a:lnTo>
                <a:lnTo>
                  <a:pt x="103065" y="30545"/>
                </a:lnTo>
                <a:lnTo>
                  <a:pt x="102871" y="30545"/>
                </a:lnTo>
                <a:lnTo>
                  <a:pt x="102871" y="30545"/>
                </a:lnTo>
                <a:lnTo>
                  <a:pt x="102871" y="30545"/>
                </a:lnTo>
                <a:lnTo>
                  <a:pt x="102871" y="30545"/>
                </a:lnTo>
                <a:lnTo>
                  <a:pt x="102871" y="30545"/>
                </a:lnTo>
                <a:lnTo>
                  <a:pt x="102871" y="30545"/>
                </a:lnTo>
                <a:lnTo>
                  <a:pt x="102676" y="30545"/>
                </a:lnTo>
                <a:lnTo>
                  <a:pt x="102676" y="30545"/>
                </a:lnTo>
                <a:lnTo>
                  <a:pt x="102676" y="31200"/>
                </a:lnTo>
                <a:lnTo>
                  <a:pt x="102676" y="31200"/>
                </a:lnTo>
                <a:lnTo>
                  <a:pt x="102676" y="31200"/>
                </a:lnTo>
                <a:lnTo>
                  <a:pt x="102871" y="31200"/>
                </a:lnTo>
                <a:lnTo>
                  <a:pt x="102871" y="31200"/>
                </a:lnTo>
                <a:lnTo>
                  <a:pt x="102676" y="31200"/>
                </a:lnTo>
                <a:lnTo>
                  <a:pt x="102676" y="31200"/>
                </a:lnTo>
                <a:lnTo>
                  <a:pt x="102676" y="31636"/>
                </a:lnTo>
                <a:lnTo>
                  <a:pt x="102676" y="31636"/>
                </a:lnTo>
                <a:lnTo>
                  <a:pt x="102676" y="31636"/>
                </a:lnTo>
                <a:lnTo>
                  <a:pt x="102676" y="31636"/>
                </a:lnTo>
                <a:lnTo>
                  <a:pt x="102676" y="31636"/>
                </a:lnTo>
                <a:lnTo>
                  <a:pt x="102871" y="31636"/>
                </a:lnTo>
                <a:lnTo>
                  <a:pt x="102871" y="31636"/>
                </a:lnTo>
                <a:lnTo>
                  <a:pt x="102871" y="31636"/>
                </a:lnTo>
                <a:lnTo>
                  <a:pt x="102871" y="31200"/>
                </a:lnTo>
                <a:lnTo>
                  <a:pt x="102871" y="31200"/>
                </a:lnTo>
                <a:lnTo>
                  <a:pt x="102871" y="31200"/>
                </a:lnTo>
                <a:lnTo>
                  <a:pt x="103065" y="31200"/>
                </a:lnTo>
                <a:lnTo>
                  <a:pt x="103065" y="31200"/>
                </a:lnTo>
                <a:lnTo>
                  <a:pt x="103065" y="31200"/>
                </a:lnTo>
                <a:lnTo>
                  <a:pt x="103260" y="31200"/>
                </a:lnTo>
                <a:lnTo>
                  <a:pt x="103260" y="31200"/>
                </a:lnTo>
                <a:lnTo>
                  <a:pt x="103260" y="31636"/>
                </a:lnTo>
                <a:lnTo>
                  <a:pt x="103260" y="31636"/>
                </a:lnTo>
                <a:lnTo>
                  <a:pt x="103260" y="31636"/>
                </a:lnTo>
                <a:lnTo>
                  <a:pt x="103260" y="31636"/>
                </a:lnTo>
                <a:lnTo>
                  <a:pt x="103552" y="31636"/>
                </a:lnTo>
                <a:lnTo>
                  <a:pt x="103552" y="31636"/>
                </a:lnTo>
                <a:lnTo>
                  <a:pt x="103552" y="31636"/>
                </a:lnTo>
                <a:lnTo>
                  <a:pt x="103552" y="32072"/>
                </a:lnTo>
                <a:lnTo>
                  <a:pt x="103552" y="32072"/>
                </a:lnTo>
                <a:lnTo>
                  <a:pt x="103552" y="32072"/>
                </a:lnTo>
                <a:lnTo>
                  <a:pt x="103552" y="32072"/>
                </a:lnTo>
                <a:lnTo>
                  <a:pt x="103746" y="32072"/>
                </a:lnTo>
                <a:lnTo>
                  <a:pt x="103746" y="32072"/>
                </a:lnTo>
                <a:lnTo>
                  <a:pt x="103746" y="32072"/>
                </a:lnTo>
                <a:lnTo>
                  <a:pt x="103746" y="32072"/>
                </a:lnTo>
                <a:lnTo>
                  <a:pt x="103746" y="32509"/>
                </a:lnTo>
                <a:lnTo>
                  <a:pt x="103746" y="32509"/>
                </a:lnTo>
                <a:lnTo>
                  <a:pt x="103746" y="32509"/>
                </a:lnTo>
                <a:lnTo>
                  <a:pt x="103941" y="32509"/>
                </a:lnTo>
                <a:lnTo>
                  <a:pt x="103941" y="32509"/>
                </a:lnTo>
                <a:lnTo>
                  <a:pt x="103941" y="32509"/>
                </a:lnTo>
                <a:lnTo>
                  <a:pt x="103941" y="32945"/>
                </a:lnTo>
                <a:lnTo>
                  <a:pt x="103941" y="32945"/>
                </a:lnTo>
                <a:lnTo>
                  <a:pt x="103941" y="32945"/>
                </a:lnTo>
                <a:lnTo>
                  <a:pt x="103941" y="33600"/>
                </a:lnTo>
                <a:lnTo>
                  <a:pt x="103941" y="33600"/>
                </a:lnTo>
                <a:lnTo>
                  <a:pt x="103941" y="33600"/>
                </a:lnTo>
                <a:lnTo>
                  <a:pt x="104136" y="33600"/>
                </a:lnTo>
                <a:lnTo>
                  <a:pt x="104136" y="33600"/>
                </a:lnTo>
                <a:lnTo>
                  <a:pt x="104136" y="33600"/>
                </a:lnTo>
                <a:lnTo>
                  <a:pt x="104136" y="33600"/>
                </a:lnTo>
                <a:lnTo>
                  <a:pt x="104330" y="33600"/>
                </a:lnTo>
                <a:lnTo>
                  <a:pt x="104330" y="33600"/>
                </a:lnTo>
                <a:lnTo>
                  <a:pt x="104330" y="33600"/>
                </a:lnTo>
                <a:lnTo>
                  <a:pt x="104136" y="33600"/>
                </a:lnTo>
                <a:lnTo>
                  <a:pt x="104136" y="34036"/>
                </a:lnTo>
                <a:lnTo>
                  <a:pt x="104136" y="34036"/>
                </a:lnTo>
                <a:lnTo>
                  <a:pt x="104330" y="34036"/>
                </a:lnTo>
                <a:lnTo>
                  <a:pt x="104330" y="34036"/>
                </a:lnTo>
                <a:lnTo>
                  <a:pt x="104330" y="34036"/>
                </a:lnTo>
                <a:lnTo>
                  <a:pt x="104330" y="34036"/>
                </a:lnTo>
                <a:lnTo>
                  <a:pt x="104622" y="34036"/>
                </a:lnTo>
                <a:lnTo>
                  <a:pt x="104622" y="34036"/>
                </a:lnTo>
                <a:lnTo>
                  <a:pt x="104622" y="34036"/>
                </a:lnTo>
                <a:lnTo>
                  <a:pt x="104622" y="34036"/>
                </a:lnTo>
                <a:lnTo>
                  <a:pt x="104622" y="34472"/>
                </a:lnTo>
                <a:lnTo>
                  <a:pt x="104622" y="34472"/>
                </a:lnTo>
                <a:lnTo>
                  <a:pt x="104817" y="34472"/>
                </a:lnTo>
                <a:lnTo>
                  <a:pt x="104817" y="34472"/>
                </a:lnTo>
                <a:lnTo>
                  <a:pt x="104817" y="34472"/>
                </a:lnTo>
                <a:lnTo>
                  <a:pt x="104817" y="34472"/>
                </a:lnTo>
                <a:lnTo>
                  <a:pt x="105012" y="34472"/>
                </a:lnTo>
                <a:lnTo>
                  <a:pt x="105012" y="34472"/>
                </a:lnTo>
                <a:lnTo>
                  <a:pt x="105012" y="34472"/>
                </a:lnTo>
                <a:lnTo>
                  <a:pt x="105012" y="34472"/>
                </a:lnTo>
                <a:lnTo>
                  <a:pt x="105012" y="34472"/>
                </a:lnTo>
                <a:lnTo>
                  <a:pt x="105206" y="34472"/>
                </a:lnTo>
                <a:lnTo>
                  <a:pt x="105206" y="34472"/>
                </a:lnTo>
                <a:lnTo>
                  <a:pt x="105206" y="34472"/>
                </a:lnTo>
                <a:lnTo>
                  <a:pt x="105206" y="34472"/>
                </a:lnTo>
                <a:lnTo>
                  <a:pt x="105206" y="34472"/>
                </a:lnTo>
                <a:lnTo>
                  <a:pt x="105206" y="34909"/>
                </a:lnTo>
                <a:lnTo>
                  <a:pt x="105206" y="34909"/>
                </a:lnTo>
                <a:lnTo>
                  <a:pt x="105206" y="34909"/>
                </a:lnTo>
                <a:lnTo>
                  <a:pt x="105206" y="34909"/>
                </a:lnTo>
                <a:lnTo>
                  <a:pt x="105206" y="34472"/>
                </a:lnTo>
                <a:lnTo>
                  <a:pt x="105206" y="34472"/>
                </a:lnTo>
                <a:lnTo>
                  <a:pt x="105401" y="34472"/>
                </a:lnTo>
                <a:lnTo>
                  <a:pt x="105401" y="34472"/>
                </a:lnTo>
                <a:lnTo>
                  <a:pt x="105401" y="34472"/>
                </a:lnTo>
                <a:lnTo>
                  <a:pt x="105693" y="34472"/>
                </a:lnTo>
                <a:lnTo>
                  <a:pt x="105693" y="34472"/>
                </a:lnTo>
                <a:lnTo>
                  <a:pt x="105693" y="34472"/>
                </a:lnTo>
                <a:lnTo>
                  <a:pt x="105693" y="34472"/>
                </a:lnTo>
                <a:lnTo>
                  <a:pt x="105693" y="34472"/>
                </a:lnTo>
                <a:lnTo>
                  <a:pt x="105888" y="34472"/>
                </a:lnTo>
                <a:lnTo>
                  <a:pt x="105888" y="34909"/>
                </a:lnTo>
                <a:lnTo>
                  <a:pt x="105888" y="34909"/>
                </a:lnTo>
                <a:lnTo>
                  <a:pt x="105888" y="34909"/>
                </a:lnTo>
                <a:lnTo>
                  <a:pt x="105888" y="34909"/>
                </a:lnTo>
                <a:lnTo>
                  <a:pt x="105888" y="34909"/>
                </a:lnTo>
                <a:lnTo>
                  <a:pt x="105888" y="34909"/>
                </a:lnTo>
                <a:lnTo>
                  <a:pt x="105888" y="34909"/>
                </a:lnTo>
                <a:lnTo>
                  <a:pt x="106082" y="34909"/>
                </a:lnTo>
                <a:lnTo>
                  <a:pt x="106082" y="34909"/>
                </a:lnTo>
                <a:lnTo>
                  <a:pt x="106082" y="34909"/>
                </a:lnTo>
                <a:lnTo>
                  <a:pt x="106082" y="34909"/>
                </a:lnTo>
                <a:lnTo>
                  <a:pt x="106082" y="34909"/>
                </a:lnTo>
                <a:lnTo>
                  <a:pt x="106277" y="34909"/>
                </a:lnTo>
                <a:lnTo>
                  <a:pt x="106277" y="34909"/>
                </a:lnTo>
                <a:lnTo>
                  <a:pt x="106277" y="34909"/>
                </a:lnTo>
                <a:lnTo>
                  <a:pt x="106277" y="34909"/>
                </a:lnTo>
                <a:lnTo>
                  <a:pt x="106277" y="34909"/>
                </a:lnTo>
                <a:lnTo>
                  <a:pt x="106277" y="34909"/>
                </a:lnTo>
                <a:lnTo>
                  <a:pt x="106277" y="35345"/>
                </a:lnTo>
                <a:lnTo>
                  <a:pt x="106472" y="35345"/>
                </a:lnTo>
                <a:lnTo>
                  <a:pt x="106472" y="35345"/>
                </a:lnTo>
                <a:lnTo>
                  <a:pt x="106472" y="35345"/>
                </a:lnTo>
                <a:lnTo>
                  <a:pt x="106472" y="35345"/>
                </a:lnTo>
                <a:lnTo>
                  <a:pt x="106472" y="35345"/>
                </a:lnTo>
                <a:lnTo>
                  <a:pt x="106472" y="35345"/>
                </a:lnTo>
                <a:lnTo>
                  <a:pt x="106472" y="36000"/>
                </a:lnTo>
                <a:lnTo>
                  <a:pt x="106472" y="36000"/>
                </a:lnTo>
                <a:lnTo>
                  <a:pt x="106472" y="36000"/>
                </a:lnTo>
                <a:lnTo>
                  <a:pt x="106472" y="36000"/>
                </a:lnTo>
                <a:lnTo>
                  <a:pt x="106472" y="36000"/>
                </a:lnTo>
                <a:lnTo>
                  <a:pt x="106472" y="36436"/>
                </a:lnTo>
                <a:lnTo>
                  <a:pt x="106472" y="36436"/>
                </a:lnTo>
                <a:lnTo>
                  <a:pt x="106763" y="36436"/>
                </a:lnTo>
                <a:lnTo>
                  <a:pt x="106763" y="36436"/>
                </a:lnTo>
                <a:lnTo>
                  <a:pt x="106763" y="36436"/>
                </a:lnTo>
                <a:lnTo>
                  <a:pt x="106763" y="36436"/>
                </a:lnTo>
                <a:lnTo>
                  <a:pt x="106958" y="36436"/>
                </a:lnTo>
                <a:lnTo>
                  <a:pt x="106958" y="36436"/>
                </a:lnTo>
                <a:lnTo>
                  <a:pt x="106958" y="36436"/>
                </a:lnTo>
                <a:lnTo>
                  <a:pt x="106958" y="36436"/>
                </a:lnTo>
                <a:lnTo>
                  <a:pt x="106958" y="36436"/>
                </a:lnTo>
                <a:lnTo>
                  <a:pt x="106958" y="36436"/>
                </a:lnTo>
                <a:lnTo>
                  <a:pt x="106958" y="36436"/>
                </a:lnTo>
                <a:lnTo>
                  <a:pt x="106958" y="36436"/>
                </a:lnTo>
                <a:lnTo>
                  <a:pt x="106958" y="36872"/>
                </a:lnTo>
                <a:lnTo>
                  <a:pt x="106958" y="36872"/>
                </a:lnTo>
                <a:lnTo>
                  <a:pt x="106958" y="36872"/>
                </a:lnTo>
                <a:lnTo>
                  <a:pt x="106958" y="36872"/>
                </a:lnTo>
                <a:lnTo>
                  <a:pt x="106958" y="36872"/>
                </a:lnTo>
                <a:lnTo>
                  <a:pt x="106958" y="36872"/>
                </a:lnTo>
                <a:lnTo>
                  <a:pt x="106763" y="36872"/>
                </a:lnTo>
                <a:lnTo>
                  <a:pt x="106763" y="37309"/>
                </a:lnTo>
                <a:lnTo>
                  <a:pt x="106763" y="37309"/>
                </a:lnTo>
                <a:lnTo>
                  <a:pt x="106763" y="37309"/>
                </a:lnTo>
                <a:lnTo>
                  <a:pt x="106763" y="37309"/>
                </a:lnTo>
                <a:lnTo>
                  <a:pt x="106763" y="37309"/>
                </a:lnTo>
                <a:lnTo>
                  <a:pt x="106763" y="37309"/>
                </a:lnTo>
                <a:lnTo>
                  <a:pt x="106958" y="37309"/>
                </a:lnTo>
                <a:lnTo>
                  <a:pt x="106958" y="37309"/>
                </a:lnTo>
                <a:lnTo>
                  <a:pt x="106958" y="37309"/>
                </a:lnTo>
                <a:lnTo>
                  <a:pt x="106958" y="37745"/>
                </a:lnTo>
                <a:lnTo>
                  <a:pt x="106958" y="37745"/>
                </a:lnTo>
                <a:lnTo>
                  <a:pt x="106958" y="37745"/>
                </a:lnTo>
                <a:lnTo>
                  <a:pt x="107153" y="37745"/>
                </a:lnTo>
                <a:lnTo>
                  <a:pt x="107153" y="37745"/>
                </a:lnTo>
                <a:lnTo>
                  <a:pt x="107153" y="37745"/>
                </a:lnTo>
                <a:lnTo>
                  <a:pt x="107153" y="37745"/>
                </a:lnTo>
                <a:lnTo>
                  <a:pt x="107153" y="37745"/>
                </a:lnTo>
                <a:lnTo>
                  <a:pt x="107153" y="37745"/>
                </a:lnTo>
                <a:lnTo>
                  <a:pt x="107153" y="38400"/>
                </a:lnTo>
                <a:lnTo>
                  <a:pt x="107153" y="38400"/>
                </a:lnTo>
                <a:lnTo>
                  <a:pt x="107153" y="38400"/>
                </a:lnTo>
                <a:lnTo>
                  <a:pt x="107347" y="38400"/>
                </a:lnTo>
                <a:lnTo>
                  <a:pt x="107347" y="38400"/>
                </a:lnTo>
                <a:lnTo>
                  <a:pt x="107347" y="38400"/>
                </a:lnTo>
                <a:lnTo>
                  <a:pt x="107347" y="38400"/>
                </a:lnTo>
                <a:lnTo>
                  <a:pt x="107347" y="38400"/>
                </a:lnTo>
                <a:lnTo>
                  <a:pt x="107347" y="38400"/>
                </a:lnTo>
                <a:lnTo>
                  <a:pt x="107347" y="38836"/>
                </a:lnTo>
                <a:lnTo>
                  <a:pt x="107347" y="38836"/>
                </a:lnTo>
                <a:lnTo>
                  <a:pt x="107542" y="38836"/>
                </a:lnTo>
                <a:lnTo>
                  <a:pt x="107542" y="38836"/>
                </a:lnTo>
                <a:lnTo>
                  <a:pt x="107542" y="38400"/>
                </a:lnTo>
                <a:lnTo>
                  <a:pt x="107542" y="38400"/>
                </a:lnTo>
                <a:lnTo>
                  <a:pt x="107542" y="38400"/>
                </a:lnTo>
                <a:lnTo>
                  <a:pt x="107542" y="38400"/>
                </a:lnTo>
                <a:lnTo>
                  <a:pt x="107542" y="38400"/>
                </a:lnTo>
                <a:lnTo>
                  <a:pt x="107542" y="38400"/>
                </a:lnTo>
                <a:lnTo>
                  <a:pt x="107834" y="38400"/>
                </a:lnTo>
                <a:lnTo>
                  <a:pt x="107834" y="38400"/>
                </a:lnTo>
                <a:lnTo>
                  <a:pt x="107834" y="38400"/>
                </a:lnTo>
                <a:lnTo>
                  <a:pt x="107834" y="38400"/>
                </a:lnTo>
                <a:lnTo>
                  <a:pt x="107834" y="38400"/>
                </a:lnTo>
                <a:lnTo>
                  <a:pt x="107834" y="38400"/>
                </a:lnTo>
                <a:lnTo>
                  <a:pt x="107834" y="38836"/>
                </a:lnTo>
                <a:lnTo>
                  <a:pt x="107834" y="38836"/>
                </a:lnTo>
                <a:lnTo>
                  <a:pt x="107834" y="38836"/>
                </a:lnTo>
                <a:lnTo>
                  <a:pt x="107834" y="38836"/>
                </a:lnTo>
                <a:lnTo>
                  <a:pt x="108029" y="38836"/>
                </a:lnTo>
                <a:lnTo>
                  <a:pt x="108029" y="38836"/>
                </a:lnTo>
                <a:lnTo>
                  <a:pt x="108029" y="38836"/>
                </a:lnTo>
                <a:lnTo>
                  <a:pt x="108029" y="38836"/>
                </a:lnTo>
                <a:lnTo>
                  <a:pt x="108029" y="38836"/>
                </a:lnTo>
                <a:lnTo>
                  <a:pt x="108029" y="39272"/>
                </a:lnTo>
                <a:lnTo>
                  <a:pt x="108223" y="39272"/>
                </a:lnTo>
                <a:lnTo>
                  <a:pt x="108223" y="39272"/>
                </a:lnTo>
                <a:lnTo>
                  <a:pt x="108223" y="39272"/>
                </a:lnTo>
                <a:lnTo>
                  <a:pt x="108223" y="39272"/>
                </a:lnTo>
                <a:lnTo>
                  <a:pt x="108223" y="39272"/>
                </a:lnTo>
                <a:lnTo>
                  <a:pt x="108029" y="39272"/>
                </a:lnTo>
                <a:lnTo>
                  <a:pt x="108029" y="39272"/>
                </a:lnTo>
                <a:lnTo>
                  <a:pt x="108029" y="39709"/>
                </a:lnTo>
                <a:lnTo>
                  <a:pt x="108029" y="39709"/>
                </a:lnTo>
                <a:lnTo>
                  <a:pt x="108029" y="39709"/>
                </a:lnTo>
                <a:lnTo>
                  <a:pt x="107834" y="39709"/>
                </a:lnTo>
                <a:lnTo>
                  <a:pt x="107834" y="39709"/>
                </a:lnTo>
                <a:lnTo>
                  <a:pt x="107834" y="39709"/>
                </a:lnTo>
                <a:lnTo>
                  <a:pt x="107834" y="39709"/>
                </a:lnTo>
                <a:lnTo>
                  <a:pt x="107834" y="39272"/>
                </a:lnTo>
                <a:lnTo>
                  <a:pt x="107834" y="39272"/>
                </a:lnTo>
                <a:lnTo>
                  <a:pt x="107834" y="39272"/>
                </a:lnTo>
                <a:lnTo>
                  <a:pt x="107834" y="38836"/>
                </a:lnTo>
                <a:lnTo>
                  <a:pt x="107834" y="38836"/>
                </a:lnTo>
                <a:lnTo>
                  <a:pt x="107542" y="38836"/>
                </a:lnTo>
                <a:lnTo>
                  <a:pt x="107542" y="39272"/>
                </a:lnTo>
                <a:lnTo>
                  <a:pt x="107542" y="39272"/>
                </a:lnTo>
                <a:lnTo>
                  <a:pt x="107542" y="39272"/>
                </a:lnTo>
                <a:lnTo>
                  <a:pt x="107542" y="39709"/>
                </a:lnTo>
                <a:lnTo>
                  <a:pt x="107834" y="39709"/>
                </a:lnTo>
                <a:lnTo>
                  <a:pt x="107834" y="39709"/>
                </a:lnTo>
                <a:lnTo>
                  <a:pt x="107834" y="39709"/>
                </a:lnTo>
                <a:lnTo>
                  <a:pt x="107834" y="39709"/>
                </a:lnTo>
                <a:lnTo>
                  <a:pt x="107834" y="39709"/>
                </a:lnTo>
                <a:lnTo>
                  <a:pt x="107834" y="39709"/>
                </a:lnTo>
                <a:lnTo>
                  <a:pt x="107834" y="39709"/>
                </a:lnTo>
                <a:lnTo>
                  <a:pt x="107834" y="40145"/>
                </a:lnTo>
                <a:lnTo>
                  <a:pt x="108029" y="40145"/>
                </a:lnTo>
                <a:lnTo>
                  <a:pt x="108029" y="40145"/>
                </a:lnTo>
                <a:lnTo>
                  <a:pt x="108029" y="40145"/>
                </a:lnTo>
                <a:lnTo>
                  <a:pt x="108029" y="40145"/>
                </a:lnTo>
                <a:lnTo>
                  <a:pt x="108029" y="40145"/>
                </a:lnTo>
                <a:lnTo>
                  <a:pt x="108029" y="40800"/>
                </a:lnTo>
                <a:lnTo>
                  <a:pt x="108029" y="40800"/>
                </a:lnTo>
                <a:lnTo>
                  <a:pt x="108029" y="40800"/>
                </a:lnTo>
                <a:lnTo>
                  <a:pt x="107834" y="40800"/>
                </a:lnTo>
                <a:lnTo>
                  <a:pt x="107834" y="40145"/>
                </a:lnTo>
                <a:lnTo>
                  <a:pt x="107834" y="40145"/>
                </a:lnTo>
                <a:lnTo>
                  <a:pt x="107834" y="40145"/>
                </a:lnTo>
                <a:lnTo>
                  <a:pt x="107834" y="40145"/>
                </a:lnTo>
                <a:lnTo>
                  <a:pt x="107834" y="40145"/>
                </a:lnTo>
                <a:lnTo>
                  <a:pt x="107542" y="40145"/>
                </a:lnTo>
                <a:lnTo>
                  <a:pt x="107542" y="40145"/>
                </a:lnTo>
                <a:lnTo>
                  <a:pt x="107542" y="40145"/>
                </a:lnTo>
                <a:lnTo>
                  <a:pt x="107542" y="40145"/>
                </a:lnTo>
                <a:lnTo>
                  <a:pt x="107542" y="39709"/>
                </a:lnTo>
                <a:lnTo>
                  <a:pt x="107542" y="39709"/>
                </a:lnTo>
                <a:lnTo>
                  <a:pt x="107542" y="39709"/>
                </a:lnTo>
                <a:lnTo>
                  <a:pt x="107542" y="39709"/>
                </a:lnTo>
                <a:lnTo>
                  <a:pt x="107542" y="39709"/>
                </a:lnTo>
                <a:lnTo>
                  <a:pt x="107347" y="39709"/>
                </a:lnTo>
                <a:lnTo>
                  <a:pt x="107347" y="39709"/>
                </a:lnTo>
                <a:lnTo>
                  <a:pt x="107347" y="39709"/>
                </a:lnTo>
                <a:lnTo>
                  <a:pt x="107347" y="39709"/>
                </a:lnTo>
                <a:lnTo>
                  <a:pt x="107347" y="40145"/>
                </a:lnTo>
                <a:lnTo>
                  <a:pt x="107347" y="40145"/>
                </a:lnTo>
                <a:lnTo>
                  <a:pt x="107347" y="40145"/>
                </a:lnTo>
                <a:lnTo>
                  <a:pt x="107347" y="40800"/>
                </a:lnTo>
                <a:lnTo>
                  <a:pt x="107347" y="40800"/>
                </a:lnTo>
                <a:lnTo>
                  <a:pt x="107347" y="40800"/>
                </a:lnTo>
                <a:lnTo>
                  <a:pt x="107347" y="40800"/>
                </a:lnTo>
                <a:lnTo>
                  <a:pt x="107153" y="40800"/>
                </a:lnTo>
                <a:lnTo>
                  <a:pt x="107153" y="40800"/>
                </a:lnTo>
                <a:lnTo>
                  <a:pt x="107153" y="40800"/>
                </a:lnTo>
                <a:lnTo>
                  <a:pt x="107153" y="40800"/>
                </a:lnTo>
                <a:lnTo>
                  <a:pt x="107153" y="40800"/>
                </a:lnTo>
                <a:lnTo>
                  <a:pt x="106958" y="40800"/>
                </a:lnTo>
                <a:lnTo>
                  <a:pt x="106958" y="41236"/>
                </a:lnTo>
                <a:lnTo>
                  <a:pt x="107153" y="41236"/>
                </a:lnTo>
                <a:lnTo>
                  <a:pt x="107153" y="41236"/>
                </a:lnTo>
                <a:lnTo>
                  <a:pt x="107153" y="41236"/>
                </a:lnTo>
                <a:lnTo>
                  <a:pt x="106958" y="41236"/>
                </a:lnTo>
                <a:lnTo>
                  <a:pt x="106958" y="41672"/>
                </a:lnTo>
                <a:lnTo>
                  <a:pt x="106958" y="41672"/>
                </a:lnTo>
                <a:lnTo>
                  <a:pt x="107153" y="41672"/>
                </a:lnTo>
                <a:lnTo>
                  <a:pt x="107153" y="41672"/>
                </a:lnTo>
                <a:lnTo>
                  <a:pt x="107153" y="41672"/>
                </a:lnTo>
                <a:lnTo>
                  <a:pt x="107153" y="41672"/>
                </a:lnTo>
                <a:lnTo>
                  <a:pt x="107153" y="41672"/>
                </a:lnTo>
                <a:lnTo>
                  <a:pt x="107153" y="42109"/>
                </a:lnTo>
                <a:lnTo>
                  <a:pt x="107153" y="42109"/>
                </a:lnTo>
                <a:lnTo>
                  <a:pt x="107153" y="42109"/>
                </a:lnTo>
                <a:lnTo>
                  <a:pt x="107153" y="42109"/>
                </a:lnTo>
                <a:lnTo>
                  <a:pt x="107153" y="42109"/>
                </a:lnTo>
                <a:lnTo>
                  <a:pt x="106958" y="42109"/>
                </a:lnTo>
                <a:lnTo>
                  <a:pt x="106958" y="42109"/>
                </a:lnTo>
                <a:lnTo>
                  <a:pt x="106958" y="42109"/>
                </a:lnTo>
                <a:lnTo>
                  <a:pt x="106958" y="42109"/>
                </a:lnTo>
                <a:lnTo>
                  <a:pt x="106958" y="42109"/>
                </a:lnTo>
                <a:lnTo>
                  <a:pt x="106763" y="42109"/>
                </a:lnTo>
                <a:lnTo>
                  <a:pt x="106763" y="42109"/>
                </a:lnTo>
                <a:lnTo>
                  <a:pt x="106763" y="42109"/>
                </a:lnTo>
                <a:lnTo>
                  <a:pt x="106763" y="41672"/>
                </a:lnTo>
                <a:lnTo>
                  <a:pt x="106472" y="41672"/>
                </a:lnTo>
                <a:lnTo>
                  <a:pt x="106472" y="41672"/>
                </a:lnTo>
                <a:lnTo>
                  <a:pt x="106472" y="41672"/>
                </a:lnTo>
                <a:lnTo>
                  <a:pt x="106472" y="42109"/>
                </a:lnTo>
                <a:lnTo>
                  <a:pt x="106472" y="42109"/>
                </a:lnTo>
                <a:lnTo>
                  <a:pt x="106472" y="42109"/>
                </a:lnTo>
                <a:lnTo>
                  <a:pt x="106472" y="42109"/>
                </a:lnTo>
                <a:lnTo>
                  <a:pt x="106763" y="42109"/>
                </a:lnTo>
                <a:lnTo>
                  <a:pt x="106763" y="42109"/>
                </a:lnTo>
                <a:lnTo>
                  <a:pt x="106763" y="42545"/>
                </a:lnTo>
                <a:lnTo>
                  <a:pt x="106763" y="42545"/>
                </a:lnTo>
                <a:lnTo>
                  <a:pt x="106763" y="42545"/>
                </a:lnTo>
                <a:lnTo>
                  <a:pt x="106763" y="42545"/>
                </a:lnTo>
                <a:lnTo>
                  <a:pt x="106763" y="42545"/>
                </a:lnTo>
                <a:lnTo>
                  <a:pt x="106958" y="42545"/>
                </a:lnTo>
                <a:lnTo>
                  <a:pt x="106958" y="43200"/>
                </a:lnTo>
                <a:lnTo>
                  <a:pt x="106958" y="43200"/>
                </a:lnTo>
                <a:lnTo>
                  <a:pt x="106958" y="43200"/>
                </a:lnTo>
                <a:lnTo>
                  <a:pt x="106958" y="43200"/>
                </a:lnTo>
                <a:lnTo>
                  <a:pt x="106958" y="43200"/>
                </a:lnTo>
                <a:lnTo>
                  <a:pt x="107153" y="43200"/>
                </a:lnTo>
                <a:lnTo>
                  <a:pt x="107153" y="43200"/>
                </a:lnTo>
                <a:lnTo>
                  <a:pt x="107153" y="43200"/>
                </a:lnTo>
                <a:lnTo>
                  <a:pt x="107153" y="43200"/>
                </a:lnTo>
                <a:lnTo>
                  <a:pt x="107153" y="43200"/>
                </a:lnTo>
                <a:lnTo>
                  <a:pt x="107153" y="43200"/>
                </a:lnTo>
                <a:lnTo>
                  <a:pt x="107347" y="43200"/>
                </a:lnTo>
                <a:lnTo>
                  <a:pt x="107347" y="43200"/>
                </a:lnTo>
                <a:lnTo>
                  <a:pt x="107347" y="43200"/>
                </a:lnTo>
                <a:lnTo>
                  <a:pt x="107542" y="43200"/>
                </a:lnTo>
                <a:lnTo>
                  <a:pt x="107542" y="43200"/>
                </a:lnTo>
                <a:lnTo>
                  <a:pt x="107542" y="43200"/>
                </a:lnTo>
                <a:lnTo>
                  <a:pt x="107542" y="43200"/>
                </a:lnTo>
                <a:lnTo>
                  <a:pt x="107542" y="43636"/>
                </a:lnTo>
                <a:lnTo>
                  <a:pt x="107542" y="43636"/>
                </a:lnTo>
                <a:lnTo>
                  <a:pt x="107542" y="43636"/>
                </a:lnTo>
                <a:lnTo>
                  <a:pt x="107542" y="43636"/>
                </a:lnTo>
                <a:lnTo>
                  <a:pt x="107542" y="43636"/>
                </a:lnTo>
                <a:lnTo>
                  <a:pt x="107542" y="44072"/>
                </a:lnTo>
                <a:lnTo>
                  <a:pt x="107347" y="44072"/>
                </a:lnTo>
                <a:lnTo>
                  <a:pt x="107347" y="44072"/>
                </a:lnTo>
                <a:lnTo>
                  <a:pt x="107347" y="44072"/>
                </a:lnTo>
                <a:lnTo>
                  <a:pt x="107347" y="44072"/>
                </a:lnTo>
                <a:lnTo>
                  <a:pt x="107153" y="44072"/>
                </a:lnTo>
                <a:lnTo>
                  <a:pt x="107153" y="44072"/>
                </a:lnTo>
                <a:lnTo>
                  <a:pt x="107153" y="44072"/>
                </a:lnTo>
                <a:lnTo>
                  <a:pt x="107153" y="44072"/>
                </a:lnTo>
                <a:lnTo>
                  <a:pt x="106958" y="44072"/>
                </a:lnTo>
                <a:lnTo>
                  <a:pt x="106958" y="44072"/>
                </a:lnTo>
                <a:lnTo>
                  <a:pt x="106958" y="44072"/>
                </a:lnTo>
                <a:lnTo>
                  <a:pt x="106958" y="44072"/>
                </a:lnTo>
                <a:lnTo>
                  <a:pt x="106958" y="44072"/>
                </a:lnTo>
                <a:lnTo>
                  <a:pt x="106763" y="44072"/>
                </a:lnTo>
                <a:lnTo>
                  <a:pt x="106763" y="43636"/>
                </a:lnTo>
                <a:lnTo>
                  <a:pt x="106763" y="43636"/>
                </a:lnTo>
                <a:lnTo>
                  <a:pt x="106763" y="43636"/>
                </a:lnTo>
                <a:lnTo>
                  <a:pt x="106763" y="43636"/>
                </a:lnTo>
                <a:lnTo>
                  <a:pt x="106763" y="43636"/>
                </a:lnTo>
                <a:lnTo>
                  <a:pt x="106472" y="43636"/>
                </a:lnTo>
                <a:lnTo>
                  <a:pt x="106472" y="43200"/>
                </a:lnTo>
                <a:lnTo>
                  <a:pt x="106472" y="43200"/>
                </a:lnTo>
                <a:lnTo>
                  <a:pt x="106472" y="43200"/>
                </a:lnTo>
                <a:lnTo>
                  <a:pt x="106472" y="43200"/>
                </a:lnTo>
                <a:lnTo>
                  <a:pt x="106277" y="43200"/>
                </a:lnTo>
                <a:lnTo>
                  <a:pt x="106277" y="43200"/>
                </a:lnTo>
                <a:lnTo>
                  <a:pt x="106277" y="43200"/>
                </a:lnTo>
                <a:lnTo>
                  <a:pt x="106277" y="43200"/>
                </a:lnTo>
                <a:lnTo>
                  <a:pt x="106277" y="43200"/>
                </a:lnTo>
                <a:lnTo>
                  <a:pt x="106277" y="42545"/>
                </a:lnTo>
                <a:lnTo>
                  <a:pt x="106277" y="42545"/>
                </a:lnTo>
                <a:lnTo>
                  <a:pt x="106082" y="42545"/>
                </a:lnTo>
                <a:lnTo>
                  <a:pt x="106082" y="42545"/>
                </a:lnTo>
                <a:lnTo>
                  <a:pt x="106082" y="42545"/>
                </a:lnTo>
                <a:lnTo>
                  <a:pt x="106277" y="42545"/>
                </a:lnTo>
                <a:lnTo>
                  <a:pt x="106277" y="42109"/>
                </a:lnTo>
                <a:lnTo>
                  <a:pt x="106277" y="42109"/>
                </a:lnTo>
                <a:lnTo>
                  <a:pt x="106082" y="42109"/>
                </a:lnTo>
                <a:lnTo>
                  <a:pt x="106082" y="42109"/>
                </a:lnTo>
                <a:lnTo>
                  <a:pt x="106082" y="42109"/>
                </a:lnTo>
                <a:lnTo>
                  <a:pt x="106082" y="42109"/>
                </a:lnTo>
                <a:lnTo>
                  <a:pt x="105888" y="42109"/>
                </a:lnTo>
                <a:lnTo>
                  <a:pt x="105888" y="42109"/>
                </a:lnTo>
                <a:lnTo>
                  <a:pt x="105888" y="42109"/>
                </a:lnTo>
                <a:lnTo>
                  <a:pt x="105888" y="42109"/>
                </a:lnTo>
                <a:lnTo>
                  <a:pt x="105888" y="42109"/>
                </a:lnTo>
                <a:lnTo>
                  <a:pt x="105888" y="42109"/>
                </a:lnTo>
                <a:lnTo>
                  <a:pt x="105693" y="42109"/>
                </a:lnTo>
                <a:lnTo>
                  <a:pt x="105693" y="42109"/>
                </a:lnTo>
                <a:lnTo>
                  <a:pt x="105693" y="42109"/>
                </a:lnTo>
                <a:lnTo>
                  <a:pt x="105693" y="42109"/>
                </a:lnTo>
                <a:lnTo>
                  <a:pt x="105401" y="42109"/>
                </a:lnTo>
                <a:lnTo>
                  <a:pt x="105401" y="41672"/>
                </a:lnTo>
                <a:lnTo>
                  <a:pt x="105401" y="41672"/>
                </a:lnTo>
                <a:lnTo>
                  <a:pt x="105401" y="41672"/>
                </a:lnTo>
                <a:lnTo>
                  <a:pt x="105206" y="41672"/>
                </a:lnTo>
                <a:lnTo>
                  <a:pt x="105206" y="41672"/>
                </a:lnTo>
                <a:lnTo>
                  <a:pt x="105206" y="41672"/>
                </a:lnTo>
                <a:lnTo>
                  <a:pt x="105206" y="41672"/>
                </a:lnTo>
                <a:lnTo>
                  <a:pt x="105206" y="41672"/>
                </a:lnTo>
                <a:lnTo>
                  <a:pt x="105206" y="41672"/>
                </a:lnTo>
                <a:lnTo>
                  <a:pt x="105012" y="41672"/>
                </a:lnTo>
                <a:lnTo>
                  <a:pt x="105012" y="41672"/>
                </a:lnTo>
                <a:lnTo>
                  <a:pt x="105012" y="41672"/>
                </a:lnTo>
                <a:lnTo>
                  <a:pt x="105012" y="41672"/>
                </a:lnTo>
                <a:lnTo>
                  <a:pt x="105012" y="41672"/>
                </a:lnTo>
                <a:lnTo>
                  <a:pt x="104817" y="41672"/>
                </a:lnTo>
                <a:lnTo>
                  <a:pt x="104817" y="41672"/>
                </a:lnTo>
                <a:lnTo>
                  <a:pt x="104817" y="41672"/>
                </a:lnTo>
                <a:lnTo>
                  <a:pt x="104817" y="41672"/>
                </a:lnTo>
                <a:lnTo>
                  <a:pt x="104622" y="41672"/>
                </a:lnTo>
                <a:lnTo>
                  <a:pt x="104622" y="41672"/>
                </a:lnTo>
                <a:lnTo>
                  <a:pt x="104622" y="41236"/>
                </a:lnTo>
                <a:lnTo>
                  <a:pt x="104622" y="41236"/>
                </a:lnTo>
                <a:lnTo>
                  <a:pt x="104622" y="41672"/>
                </a:lnTo>
                <a:lnTo>
                  <a:pt x="104622" y="41672"/>
                </a:lnTo>
                <a:lnTo>
                  <a:pt x="104330" y="41672"/>
                </a:lnTo>
                <a:lnTo>
                  <a:pt x="104330" y="41672"/>
                </a:lnTo>
                <a:lnTo>
                  <a:pt x="104330" y="41672"/>
                </a:lnTo>
                <a:lnTo>
                  <a:pt x="104330" y="41236"/>
                </a:lnTo>
                <a:lnTo>
                  <a:pt x="104330" y="41236"/>
                </a:lnTo>
                <a:lnTo>
                  <a:pt x="104136" y="41236"/>
                </a:lnTo>
                <a:lnTo>
                  <a:pt x="104136" y="41236"/>
                </a:lnTo>
                <a:lnTo>
                  <a:pt x="104136" y="41236"/>
                </a:lnTo>
                <a:lnTo>
                  <a:pt x="104136" y="41236"/>
                </a:lnTo>
                <a:lnTo>
                  <a:pt x="104136" y="41236"/>
                </a:lnTo>
                <a:lnTo>
                  <a:pt x="103941" y="41236"/>
                </a:lnTo>
                <a:lnTo>
                  <a:pt x="103941" y="40800"/>
                </a:lnTo>
                <a:lnTo>
                  <a:pt x="103941" y="40800"/>
                </a:lnTo>
                <a:lnTo>
                  <a:pt x="103941" y="40800"/>
                </a:lnTo>
                <a:lnTo>
                  <a:pt x="103941" y="40800"/>
                </a:lnTo>
                <a:lnTo>
                  <a:pt x="103941" y="40800"/>
                </a:lnTo>
                <a:lnTo>
                  <a:pt x="103746" y="40800"/>
                </a:lnTo>
                <a:lnTo>
                  <a:pt x="103746" y="40800"/>
                </a:lnTo>
                <a:lnTo>
                  <a:pt x="103746" y="40800"/>
                </a:lnTo>
                <a:lnTo>
                  <a:pt x="103746" y="40800"/>
                </a:lnTo>
                <a:lnTo>
                  <a:pt x="103746" y="40800"/>
                </a:lnTo>
                <a:lnTo>
                  <a:pt x="103552" y="40800"/>
                </a:lnTo>
                <a:lnTo>
                  <a:pt x="103552" y="40145"/>
                </a:lnTo>
                <a:lnTo>
                  <a:pt x="103552" y="40145"/>
                </a:lnTo>
                <a:lnTo>
                  <a:pt x="103552" y="40145"/>
                </a:lnTo>
                <a:lnTo>
                  <a:pt x="103552" y="40145"/>
                </a:lnTo>
                <a:lnTo>
                  <a:pt x="103260" y="40145"/>
                </a:lnTo>
                <a:lnTo>
                  <a:pt x="103260" y="40145"/>
                </a:lnTo>
                <a:lnTo>
                  <a:pt x="103260" y="40145"/>
                </a:lnTo>
                <a:lnTo>
                  <a:pt x="103260" y="40145"/>
                </a:lnTo>
                <a:lnTo>
                  <a:pt x="103260" y="39709"/>
                </a:lnTo>
                <a:lnTo>
                  <a:pt x="103260" y="39709"/>
                </a:lnTo>
                <a:lnTo>
                  <a:pt x="103260" y="39709"/>
                </a:lnTo>
                <a:lnTo>
                  <a:pt x="103065" y="39709"/>
                </a:lnTo>
                <a:lnTo>
                  <a:pt x="103065" y="39709"/>
                </a:lnTo>
                <a:lnTo>
                  <a:pt x="103065" y="39709"/>
                </a:lnTo>
                <a:lnTo>
                  <a:pt x="103065"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39709"/>
                </a:lnTo>
                <a:lnTo>
                  <a:pt x="102871" y="40145"/>
                </a:lnTo>
                <a:lnTo>
                  <a:pt x="102871" y="40145"/>
                </a:lnTo>
                <a:lnTo>
                  <a:pt x="102871" y="40145"/>
                </a:lnTo>
                <a:lnTo>
                  <a:pt x="102871" y="40145"/>
                </a:lnTo>
                <a:lnTo>
                  <a:pt x="102871" y="40145"/>
                </a:lnTo>
                <a:lnTo>
                  <a:pt x="102871" y="40145"/>
                </a:lnTo>
                <a:lnTo>
                  <a:pt x="102676" y="40145"/>
                </a:lnTo>
                <a:lnTo>
                  <a:pt x="102676" y="40145"/>
                </a:lnTo>
                <a:lnTo>
                  <a:pt x="102676" y="39709"/>
                </a:lnTo>
                <a:lnTo>
                  <a:pt x="102676" y="39709"/>
                </a:lnTo>
                <a:lnTo>
                  <a:pt x="102676" y="39709"/>
                </a:lnTo>
                <a:lnTo>
                  <a:pt x="102676" y="39709"/>
                </a:lnTo>
                <a:lnTo>
                  <a:pt x="102676" y="39709"/>
                </a:lnTo>
                <a:lnTo>
                  <a:pt x="102481" y="39709"/>
                </a:lnTo>
                <a:lnTo>
                  <a:pt x="102481" y="39709"/>
                </a:lnTo>
                <a:lnTo>
                  <a:pt x="102481" y="39709"/>
                </a:lnTo>
                <a:lnTo>
                  <a:pt x="102481" y="39709"/>
                </a:lnTo>
                <a:lnTo>
                  <a:pt x="102189" y="39709"/>
                </a:lnTo>
                <a:lnTo>
                  <a:pt x="102189" y="39272"/>
                </a:lnTo>
                <a:lnTo>
                  <a:pt x="102189" y="39272"/>
                </a:lnTo>
                <a:lnTo>
                  <a:pt x="102189" y="39272"/>
                </a:lnTo>
                <a:lnTo>
                  <a:pt x="102189" y="39272"/>
                </a:lnTo>
                <a:lnTo>
                  <a:pt x="101995" y="39272"/>
                </a:lnTo>
                <a:lnTo>
                  <a:pt x="101995" y="39272"/>
                </a:lnTo>
                <a:lnTo>
                  <a:pt x="101995" y="39272"/>
                </a:lnTo>
                <a:lnTo>
                  <a:pt x="101995" y="39272"/>
                </a:lnTo>
                <a:lnTo>
                  <a:pt x="101995" y="39272"/>
                </a:lnTo>
                <a:lnTo>
                  <a:pt x="101800" y="39272"/>
                </a:lnTo>
                <a:lnTo>
                  <a:pt x="101800" y="39272"/>
                </a:lnTo>
                <a:lnTo>
                  <a:pt x="101800" y="39272"/>
                </a:lnTo>
                <a:lnTo>
                  <a:pt x="101800" y="38836"/>
                </a:lnTo>
                <a:lnTo>
                  <a:pt x="101800" y="38836"/>
                </a:lnTo>
                <a:lnTo>
                  <a:pt x="101605" y="38836"/>
                </a:lnTo>
                <a:lnTo>
                  <a:pt x="101605" y="38836"/>
                </a:lnTo>
                <a:lnTo>
                  <a:pt x="101605" y="38836"/>
                </a:lnTo>
                <a:lnTo>
                  <a:pt x="101605" y="38836"/>
                </a:lnTo>
                <a:lnTo>
                  <a:pt x="101605" y="38836"/>
                </a:lnTo>
                <a:lnTo>
                  <a:pt x="101411" y="38836"/>
                </a:lnTo>
                <a:lnTo>
                  <a:pt x="101411" y="38836"/>
                </a:lnTo>
                <a:lnTo>
                  <a:pt x="101411" y="38836"/>
                </a:lnTo>
                <a:lnTo>
                  <a:pt x="101411" y="38836"/>
                </a:lnTo>
                <a:lnTo>
                  <a:pt x="101411" y="38836"/>
                </a:lnTo>
                <a:lnTo>
                  <a:pt x="101411" y="39272"/>
                </a:lnTo>
                <a:lnTo>
                  <a:pt x="101411" y="39272"/>
                </a:lnTo>
                <a:lnTo>
                  <a:pt x="101411" y="39272"/>
                </a:lnTo>
                <a:lnTo>
                  <a:pt x="101411" y="39272"/>
                </a:lnTo>
                <a:lnTo>
                  <a:pt x="101411" y="39272"/>
                </a:lnTo>
                <a:lnTo>
                  <a:pt x="101411" y="39272"/>
                </a:lnTo>
                <a:lnTo>
                  <a:pt x="101411" y="39709"/>
                </a:lnTo>
                <a:lnTo>
                  <a:pt x="101605" y="39709"/>
                </a:lnTo>
                <a:lnTo>
                  <a:pt x="101605" y="39709"/>
                </a:lnTo>
                <a:lnTo>
                  <a:pt x="101605" y="39709"/>
                </a:lnTo>
                <a:lnTo>
                  <a:pt x="101605" y="39709"/>
                </a:lnTo>
                <a:lnTo>
                  <a:pt x="101605" y="39709"/>
                </a:lnTo>
                <a:lnTo>
                  <a:pt x="101605" y="39709"/>
                </a:lnTo>
                <a:lnTo>
                  <a:pt x="101800" y="39709"/>
                </a:lnTo>
                <a:lnTo>
                  <a:pt x="101800" y="39709"/>
                </a:lnTo>
                <a:lnTo>
                  <a:pt x="101800" y="39709"/>
                </a:lnTo>
                <a:lnTo>
                  <a:pt x="101995" y="39709"/>
                </a:lnTo>
                <a:lnTo>
                  <a:pt x="101995" y="39709"/>
                </a:lnTo>
                <a:lnTo>
                  <a:pt x="101995" y="40145"/>
                </a:lnTo>
                <a:lnTo>
                  <a:pt x="101995" y="40145"/>
                </a:lnTo>
                <a:lnTo>
                  <a:pt x="101995" y="40145"/>
                </a:lnTo>
                <a:lnTo>
                  <a:pt x="101995" y="40145"/>
                </a:lnTo>
                <a:lnTo>
                  <a:pt x="101995" y="40145"/>
                </a:lnTo>
                <a:lnTo>
                  <a:pt x="101995" y="40145"/>
                </a:lnTo>
                <a:lnTo>
                  <a:pt x="102189" y="40145"/>
                </a:lnTo>
                <a:lnTo>
                  <a:pt x="102189" y="40800"/>
                </a:lnTo>
                <a:lnTo>
                  <a:pt x="102189" y="40800"/>
                </a:lnTo>
                <a:lnTo>
                  <a:pt x="102189" y="40800"/>
                </a:lnTo>
                <a:lnTo>
                  <a:pt x="102189" y="40800"/>
                </a:lnTo>
                <a:lnTo>
                  <a:pt x="102189" y="40800"/>
                </a:lnTo>
                <a:lnTo>
                  <a:pt x="102481" y="40800"/>
                </a:lnTo>
                <a:lnTo>
                  <a:pt x="102481" y="40800"/>
                </a:lnTo>
                <a:lnTo>
                  <a:pt x="102189" y="40800"/>
                </a:lnTo>
                <a:lnTo>
                  <a:pt x="102189" y="40145"/>
                </a:lnTo>
                <a:lnTo>
                  <a:pt x="102189" y="40145"/>
                </a:lnTo>
                <a:lnTo>
                  <a:pt x="102189" y="40145"/>
                </a:lnTo>
                <a:lnTo>
                  <a:pt x="102189" y="40145"/>
                </a:lnTo>
                <a:lnTo>
                  <a:pt x="102481" y="40145"/>
                </a:lnTo>
                <a:lnTo>
                  <a:pt x="102481" y="40145"/>
                </a:lnTo>
                <a:lnTo>
                  <a:pt x="102481" y="40145"/>
                </a:lnTo>
                <a:lnTo>
                  <a:pt x="102481" y="40145"/>
                </a:lnTo>
                <a:lnTo>
                  <a:pt x="102481" y="40800"/>
                </a:lnTo>
                <a:lnTo>
                  <a:pt x="102676" y="40800"/>
                </a:lnTo>
                <a:lnTo>
                  <a:pt x="102676" y="40800"/>
                </a:lnTo>
                <a:lnTo>
                  <a:pt x="102676" y="40800"/>
                </a:lnTo>
                <a:lnTo>
                  <a:pt x="102676" y="40800"/>
                </a:lnTo>
                <a:lnTo>
                  <a:pt x="102871" y="40800"/>
                </a:lnTo>
                <a:lnTo>
                  <a:pt x="102871" y="40800"/>
                </a:lnTo>
                <a:lnTo>
                  <a:pt x="102871" y="40800"/>
                </a:lnTo>
                <a:lnTo>
                  <a:pt x="102871" y="40800"/>
                </a:lnTo>
                <a:lnTo>
                  <a:pt x="102871" y="40800"/>
                </a:lnTo>
                <a:lnTo>
                  <a:pt x="102676" y="40800"/>
                </a:lnTo>
                <a:lnTo>
                  <a:pt x="102676" y="40800"/>
                </a:lnTo>
                <a:lnTo>
                  <a:pt x="102676" y="40800"/>
                </a:lnTo>
                <a:lnTo>
                  <a:pt x="102676" y="40800"/>
                </a:lnTo>
                <a:lnTo>
                  <a:pt x="102676" y="40800"/>
                </a:lnTo>
                <a:lnTo>
                  <a:pt x="102676" y="41236"/>
                </a:lnTo>
                <a:lnTo>
                  <a:pt x="102676" y="41236"/>
                </a:lnTo>
                <a:lnTo>
                  <a:pt x="102676" y="41236"/>
                </a:lnTo>
                <a:lnTo>
                  <a:pt x="102871" y="41236"/>
                </a:lnTo>
                <a:lnTo>
                  <a:pt x="102871" y="41236"/>
                </a:lnTo>
                <a:lnTo>
                  <a:pt x="102871" y="41236"/>
                </a:lnTo>
                <a:lnTo>
                  <a:pt x="102871" y="41236"/>
                </a:lnTo>
                <a:lnTo>
                  <a:pt x="103065" y="41236"/>
                </a:lnTo>
                <a:lnTo>
                  <a:pt x="103065" y="41236"/>
                </a:lnTo>
                <a:lnTo>
                  <a:pt x="103065" y="41236"/>
                </a:lnTo>
                <a:lnTo>
                  <a:pt x="103065" y="41236"/>
                </a:lnTo>
                <a:lnTo>
                  <a:pt x="103065" y="41236"/>
                </a:lnTo>
                <a:lnTo>
                  <a:pt x="103065" y="41236"/>
                </a:lnTo>
                <a:lnTo>
                  <a:pt x="103065" y="41236"/>
                </a:lnTo>
                <a:lnTo>
                  <a:pt x="103260" y="41236"/>
                </a:lnTo>
                <a:lnTo>
                  <a:pt x="103260" y="41672"/>
                </a:lnTo>
                <a:lnTo>
                  <a:pt x="103260" y="41672"/>
                </a:lnTo>
                <a:lnTo>
                  <a:pt x="103260" y="41672"/>
                </a:lnTo>
                <a:lnTo>
                  <a:pt x="103260" y="41672"/>
                </a:lnTo>
                <a:lnTo>
                  <a:pt x="103260" y="41672"/>
                </a:lnTo>
                <a:lnTo>
                  <a:pt x="103552" y="41672"/>
                </a:lnTo>
                <a:lnTo>
                  <a:pt x="103552" y="41672"/>
                </a:lnTo>
                <a:lnTo>
                  <a:pt x="103552" y="41672"/>
                </a:lnTo>
                <a:lnTo>
                  <a:pt x="103552" y="41672"/>
                </a:lnTo>
                <a:lnTo>
                  <a:pt x="103552" y="42109"/>
                </a:lnTo>
                <a:lnTo>
                  <a:pt x="103746" y="42109"/>
                </a:lnTo>
                <a:lnTo>
                  <a:pt x="103746" y="42109"/>
                </a:lnTo>
                <a:lnTo>
                  <a:pt x="103746" y="42109"/>
                </a:lnTo>
                <a:lnTo>
                  <a:pt x="103746" y="42109"/>
                </a:lnTo>
                <a:lnTo>
                  <a:pt x="103746" y="42109"/>
                </a:lnTo>
                <a:lnTo>
                  <a:pt x="103746" y="42109"/>
                </a:lnTo>
                <a:lnTo>
                  <a:pt x="103941" y="42109"/>
                </a:lnTo>
                <a:lnTo>
                  <a:pt x="103941" y="42545"/>
                </a:lnTo>
                <a:lnTo>
                  <a:pt x="103941" y="42545"/>
                </a:lnTo>
                <a:lnTo>
                  <a:pt x="103941" y="42545"/>
                </a:lnTo>
                <a:lnTo>
                  <a:pt x="103941" y="42545"/>
                </a:lnTo>
                <a:lnTo>
                  <a:pt x="103941" y="42545"/>
                </a:lnTo>
                <a:lnTo>
                  <a:pt x="104136" y="42545"/>
                </a:lnTo>
                <a:lnTo>
                  <a:pt x="104136" y="42545"/>
                </a:lnTo>
                <a:lnTo>
                  <a:pt x="104136" y="42545"/>
                </a:lnTo>
                <a:lnTo>
                  <a:pt x="104330" y="42545"/>
                </a:lnTo>
                <a:lnTo>
                  <a:pt x="104330" y="42545"/>
                </a:lnTo>
                <a:lnTo>
                  <a:pt x="104330" y="42545"/>
                </a:lnTo>
                <a:lnTo>
                  <a:pt x="104330" y="42545"/>
                </a:lnTo>
                <a:lnTo>
                  <a:pt x="104330" y="43200"/>
                </a:lnTo>
                <a:lnTo>
                  <a:pt x="104330" y="43200"/>
                </a:lnTo>
                <a:lnTo>
                  <a:pt x="104330" y="43200"/>
                </a:lnTo>
                <a:lnTo>
                  <a:pt x="104622" y="43200"/>
                </a:lnTo>
                <a:lnTo>
                  <a:pt x="104622" y="43200"/>
                </a:lnTo>
                <a:lnTo>
                  <a:pt x="104622" y="43200"/>
                </a:lnTo>
                <a:lnTo>
                  <a:pt x="104622" y="43200"/>
                </a:lnTo>
                <a:lnTo>
                  <a:pt x="104622" y="43200"/>
                </a:lnTo>
                <a:lnTo>
                  <a:pt x="104622" y="43636"/>
                </a:lnTo>
                <a:lnTo>
                  <a:pt x="104622" y="43636"/>
                </a:lnTo>
                <a:lnTo>
                  <a:pt x="104817" y="43636"/>
                </a:lnTo>
                <a:lnTo>
                  <a:pt x="104817" y="43636"/>
                </a:lnTo>
                <a:lnTo>
                  <a:pt x="104817" y="43636"/>
                </a:lnTo>
                <a:lnTo>
                  <a:pt x="104817" y="43636"/>
                </a:lnTo>
                <a:lnTo>
                  <a:pt x="104817" y="44072"/>
                </a:lnTo>
                <a:lnTo>
                  <a:pt x="105012" y="44072"/>
                </a:lnTo>
                <a:lnTo>
                  <a:pt x="105012" y="44072"/>
                </a:lnTo>
                <a:lnTo>
                  <a:pt x="105012" y="44072"/>
                </a:lnTo>
                <a:lnTo>
                  <a:pt x="105012" y="44072"/>
                </a:lnTo>
                <a:lnTo>
                  <a:pt x="105012" y="44072"/>
                </a:lnTo>
                <a:lnTo>
                  <a:pt x="105012" y="44072"/>
                </a:lnTo>
                <a:lnTo>
                  <a:pt x="105206" y="44072"/>
                </a:lnTo>
                <a:lnTo>
                  <a:pt x="105206" y="44509"/>
                </a:lnTo>
                <a:lnTo>
                  <a:pt x="105206" y="44509"/>
                </a:lnTo>
                <a:lnTo>
                  <a:pt x="105206" y="44509"/>
                </a:lnTo>
                <a:lnTo>
                  <a:pt x="105206" y="44509"/>
                </a:lnTo>
                <a:lnTo>
                  <a:pt x="105401" y="44509"/>
                </a:lnTo>
                <a:lnTo>
                  <a:pt x="105401" y="44509"/>
                </a:lnTo>
                <a:lnTo>
                  <a:pt x="105401" y="44509"/>
                </a:lnTo>
                <a:lnTo>
                  <a:pt x="105401" y="44509"/>
                </a:lnTo>
                <a:lnTo>
                  <a:pt x="105401" y="44509"/>
                </a:lnTo>
                <a:lnTo>
                  <a:pt x="105401" y="44945"/>
                </a:lnTo>
                <a:lnTo>
                  <a:pt x="105693" y="44945"/>
                </a:lnTo>
                <a:lnTo>
                  <a:pt x="105693" y="44945"/>
                </a:lnTo>
                <a:lnTo>
                  <a:pt x="105401" y="44945"/>
                </a:lnTo>
                <a:lnTo>
                  <a:pt x="105401" y="44945"/>
                </a:lnTo>
                <a:lnTo>
                  <a:pt x="105401" y="44945"/>
                </a:lnTo>
                <a:lnTo>
                  <a:pt x="105401" y="44945"/>
                </a:lnTo>
                <a:lnTo>
                  <a:pt x="105401" y="44945"/>
                </a:lnTo>
                <a:lnTo>
                  <a:pt x="105206" y="44945"/>
                </a:lnTo>
                <a:lnTo>
                  <a:pt x="105206" y="44945"/>
                </a:lnTo>
                <a:lnTo>
                  <a:pt x="105206" y="44945"/>
                </a:lnTo>
                <a:lnTo>
                  <a:pt x="105206" y="44945"/>
                </a:lnTo>
                <a:lnTo>
                  <a:pt x="105206" y="44945"/>
                </a:lnTo>
                <a:lnTo>
                  <a:pt x="105206" y="44945"/>
                </a:lnTo>
                <a:lnTo>
                  <a:pt x="105206" y="45600"/>
                </a:lnTo>
                <a:lnTo>
                  <a:pt x="105206" y="45600"/>
                </a:lnTo>
                <a:lnTo>
                  <a:pt x="105401" y="45600"/>
                </a:lnTo>
                <a:lnTo>
                  <a:pt x="105401" y="45600"/>
                </a:lnTo>
                <a:lnTo>
                  <a:pt x="105401" y="45600"/>
                </a:lnTo>
                <a:lnTo>
                  <a:pt x="105206" y="45600"/>
                </a:lnTo>
                <a:lnTo>
                  <a:pt x="105206" y="45600"/>
                </a:lnTo>
                <a:lnTo>
                  <a:pt x="105206" y="45600"/>
                </a:lnTo>
                <a:lnTo>
                  <a:pt x="105206" y="46036"/>
                </a:lnTo>
                <a:lnTo>
                  <a:pt x="105206" y="46036"/>
                </a:lnTo>
                <a:lnTo>
                  <a:pt x="105012" y="46036"/>
                </a:lnTo>
                <a:lnTo>
                  <a:pt x="105012" y="46036"/>
                </a:lnTo>
                <a:lnTo>
                  <a:pt x="105012" y="46036"/>
                </a:lnTo>
                <a:lnTo>
                  <a:pt x="105012" y="46036"/>
                </a:lnTo>
                <a:lnTo>
                  <a:pt x="104817" y="46036"/>
                </a:lnTo>
                <a:lnTo>
                  <a:pt x="104817" y="46036"/>
                </a:lnTo>
                <a:lnTo>
                  <a:pt x="104817" y="45600"/>
                </a:lnTo>
                <a:lnTo>
                  <a:pt x="104817" y="45600"/>
                </a:lnTo>
                <a:lnTo>
                  <a:pt x="104622" y="45600"/>
                </a:lnTo>
                <a:lnTo>
                  <a:pt x="104622" y="45600"/>
                </a:lnTo>
                <a:lnTo>
                  <a:pt x="104622" y="45600"/>
                </a:lnTo>
                <a:lnTo>
                  <a:pt x="104622" y="45600"/>
                </a:lnTo>
                <a:lnTo>
                  <a:pt x="104622" y="45600"/>
                </a:lnTo>
                <a:lnTo>
                  <a:pt x="104330" y="45600"/>
                </a:lnTo>
                <a:lnTo>
                  <a:pt x="104330" y="45600"/>
                </a:lnTo>
                <a:lnTo>
                  <a:pt x="104330" y="45600"/>
                </a:lnTo>
                <a:lnTo>
                  <a:pt x="104330" y="45600"/>
                </a:lnTo>
                <a:lnTo>
                  <a:pt x="104330" y="45600"/>
                </a:lnTo>
                <a:lnTo>
                  <a:pt x="104330" y="44945"/>
                </a:lnTo>
                <a:lnTo>
                  <a:pt x="104136" y="44945"/>
                </a:lnTo>
                <a:lnTo>
                  <a:pt x="104136" y="44945"/>
                </a:lnTo>
                <a:lnTo>
                  <a:pt x="104136" y="44945"/>
                </a:lnTo>
                <a:lnTo>
                  <a:pt x="103941" y="44945"/>
                </a:lnTo>
                <a:lnTo>
                  <a:pt x="103941" y="44945"/>
                </a:lnTo>
                <a:lnTo>
                  <a:pt x="103941" y="44945"/>
                </a:lnTo>
                <a:lnTo>
                  <a:pt x="103941" y="44945"/>
                </a:lnTo>
                <a:lnTo>
                  <a:pt x="103941" y="44945"/>
                </a:lnTo>
                <a:lnTo>
                  <a:pt x="103746" y="44945"/>
                </a:lnTo>
                <a:lnTo>
                  <a:pt x="103746" y="44945"/>
                </a:lnTo>
                <a:lnTo>
                  <a:pt x="103746" y="44945"/>
                </a:lnTo>
                <a:lnTo>
                  <a:pt x="103746" y="44945"/>
                </a:lnTo>
                <a:lnTo>
                  <a:pt x="103746" y="44945"/>
                </a:lnTo>
                <a:lnTo>
                  <a:pt x="103746" y="44945"/>
                </a:lnTo>
                <a:lnTo>
                  <a:pt x="103746" y="44945"/>
                </a:lnTo>
                <a:lnTo>
                  <a:pt x="103552" y="44945"/>
                </a:lnTo>
                <a:lnTo>
                  <a:pt x="103552" y="44945"/>
                </a:lnTo>
                <a:lnTo>
                  <a:pt x="103552" y="44945"/>
                </a:lnTo>
                <a:lnTo>
                  <a:pt x="103552" y="44945"/>
                </a:lnTo>
                <a:lnTo>
                  <a:pt x="103260" y="44945"/>
                </a:lnTo>
                <a:lnTo>
                  <a:pt x="103260" y="44945"/>
                </a:lnTo>
                <a:lnTo>
                  <a:pt x="103260" y="44945"/>
                </a:lnTo>
                <a:lnTo>
                  <a:pt x="103260" y="44945"/>
                </a:lnTo>
                <a:lnTo>
                  <a:pt x="103260" y="44945"/>
                </a:lnTo>
                <a:lnTo>
                  <a:pt x="103260" y="44945"/>
                </a:lnTo>
                <a:lnTo>
                  <a:pt x="103065" y="44945"/>
                </a:lnTo>
                <a:lnTo>
                  <a:pt x="103065" y="44945"/>
                </a:lnTo>
                <a:lnTo>
                  <a:pt x="103065" y="44509"/>
                </a:lnTo>
                <a:lnTo>
                  <a:pt x="103065" y="44509"/>
                </a:lnTo>
                <a:lnTo>
                  <a:pt x="103065" y="44945"/>
                </a:lnTo>
                <a:lnTo>
                  <a:pt x="102871" y="44945"/>
                </a:lnTo>
                <a:lnTo>
                  <a:pt x="102871" y="44945"/>
                </a:lnTo>
                <a:lnTo>
                  <a:pt x="102871" y="44945"/>
                </a:lnTo>
                <a:lnTo>
                  <a:pt x="102871" y="44945"/>
                </a:lnTo>
                <a:lnTo>
                  <a:pt x="102871" y="44509"/>
                </a:lnTo>
                <a:lnTo>
                  <a:pt x="102676" y="44509"/>
                </a:lnTo>
                <a:lnTo>
                  <a:pt x="102676" y="44509"/>
                </a:lnTo>
                <a:lnTo>
                  <a:pt x="102676" y="44509"/>
                </a:lnTo>
                <a:lnTo>
                  <a:pt x="102676" y="44509"/>
                </a:lnTo>
                <a:lnTo>
                  <a:pt x="102676" y="44509"/>
                </a:lnTo>
                <a:lnTo>
                  <a:pt x="102481" y="44509"/>
                </a:lnTo>
                <a:lnTo>
                  <a:pt x="102481" y="44509"/>
                </a:lnTo>
                <a:lnTo>
                  <a:pt x="102481" y="44509"/>
                </a:lnTo>
                <a:lnTo>
                  <a:pt x="102481" y="44509"/>
                </a:lnTo>
                <a:lnTo>
                  <a:pt x="102189" y="44509"/>
                </a:lnTo>
                <a:lnTo>
                  <a:pt x="102189" y="44509"/>
                </a:lnTo>
                <a:lnTo>
                  <a:pt x="102189" y="44509"/>
                </a:lnTo>
                <a:lnTo>
                  <a:pt x="102189" y="44509"/>
                </a:lnTo>
                <a:lnTo>
                  <a:pt x="102189" y="44509"/>
                </a:lnTo>
                <a:lnTo>
                  <a:pt x="101995" y="44509"/>
                </a:lnTo>
                <a:lnTo>
                  <a:pt x="101995" y="44509"/>
                </a:lnTo>
                <a:lnTo>
                  <a:pt x="101995" y="44509"/>
                </a:lnTo>
                <a:lnTo>
                  <a:pt x="101995" y="44509"/>
                </a:lnTo>
                <a:lnTo>
                  <a:pt x="101800" y="44509"/>
                </a:lnTo>
                <a:lnTo>
                  <a:pt x="101800" y="44509"/>
                </a:lnTo>
                <a:lnTo>
                  <a:pt x="101800" y="44509"/>
                </a:lnTo>
                <a:lnTo>
                  <a:pt x="101800" y="44509"/>
                </a:lnTo>
                <a:lnTo>
                  <a:pt x="101605" y="44509"/>
                </a:lnTo>
                <a:lnTo>
                  <a:pt x="101605" y="44509"/>
                </a:lnTo>
                <a:lnTo>
                  <a:pt x="101605" y="44509"/>
                </a:lnTo>
                <a:lnTo>
                  <a:pt x="101605" y="44509"/>
                </a:lnTo>
                <a:lnTo>
                  <a:pt x="101605" y="44072"/>
                </a:lnTo>
                <a:lnTo>
                  <a:pt x="101411" y="44072"/>
                </a:lnTo>
                <a:lnTo>
                  <a:pt x="101411" y="44072"/>
                </a:lnTo>
                <a:lnTo>
                  <a:pt x="101411" y="44072"/>
                </a:lnTo>
                <a:lnTo>
                  <a:pt x="101411" y="44072"/>
                </a:lnTo>
                <a:lnTo>
                  <a:pt x="101411" y="44072"/>
                </a:lnTo>
                <a:lnTo>
                  <a:pt x="101119" y="44072"/>
                </a:lnTo>
                <a:lnTo>
                  <a:pt x="101119" y="44072"/>
                </a:lnTo>
                <a:lnTo>
                  <a:pt x="101119" y="44072"/>
                </a:lnTo>
                <a:lnTo>
                  <a:pt x="100924" y="44072"/>
                </a:lnTo>
                <a:lnTo>
                  <a:pt x="100924" y="44072"/>
                </a:lnTo>
                <a:lnTo>
                  <a:pt x="100924" y="44072"/>
                </a:lnTo>
                <a:lnTo>
                  <a:pt x="100924" y="44072"/>
                </a:lnTo>
                <a:lnTo>
                  <a:pt x="100924" y="44072"/>
                </a:lnTo>
                <a:lnTo>
                  <a:pt x="100729" y="44072"/>
                </a:lnTo>
                <a:lnTo>
                  <a:pt x="100729" y="43636"/>
                </a:lnTo>
                <a:lnTo>
                  <a:pt x="100729" y="43636"/>
                </a:lnTo>
                <a:lnTo>
                  <a:pt x="100729" y="43636"/>
                </a:lnTo>
                <a:lnTo>
                  <a:pt x="100729" y="43636"/>
                </a:lnTo>
                <a:lnTo>
                  <a:pt x="100729" y="43636"/>
                </a:lnTo>
                <a:lnTo>
                  <a:pt x="100729" y="43636"/>
                </a:lnTo>
                <a:lnTo>
                  <a:pt x="100535" y="43636"/>
                </a:lnTo>
                <a:lnTo>
                  <a:pt x="100535" y="43636"/>
                </a:lnTo>
                <a:lnTo>
                  <a:pt x="100535" y="43200"/>
                </a:lnTo>
                <a:lnTo>
                  <a:pt x="100535" y="43200"/>
                </a:lnTo>
                <a:lnTo>
                  <a:pt x="100340" y="43200"/>
                </a:lnTo>
                <a:lnTo>
                  <a:pt x="100340" y="43200"/>
                </a:lnTo>
                <a:lnTo>
                  <a:pt x="100340" y="43200"/>
                </a:lnTo>
                <a:lnTo>
                  <a:pt x="100340" y="43200"/>
                </a:lnTo>
                <a:lnTo>
                  <a:pt x="100340" y="43200"/>
                </a:lnTo>
                <a:lnTo>
                  <a:pt x="100340" y="43200"/>
                </a:lnTo>
                <a:lnTo>
                  <a:pt x="100048" y="43200"/>
                </a:lnTo>
                <a:lnTo>
                  <a:pt x="100048" y="42545"/>
                </a:lnTo>
                <a:lnTo>
                  <a:pt x="100340" y="42545"/>
                </a:lnTo>
                <a:lnTo>
                  <a:pt x="100340" y="42545"/>
                </a:lnTo>
                <a:lnTo>
                  <a:pt x="100048" y="42545"/>
                </a:lnTo>
                <a:lnTo>
                  <a:pt x="100048" y="42545"/>
                </a:lnTo>
                <a:lnTo>
                  <a:pt x="100048" y="42545"/>
                </a:lnTo>
                <a:lnTo>
                  <a:pt x="100048" y="42545"/>
                </a:lnTo>
                <a:lnTo>
                  <a:pt x="100048" y="42545"/>
                </a:lnTo>
                <a:lnTo>
                  <a:pt x="100048" y="42545"/>
                </a:lnTo>
                <a:lnTo>
                  <a:pt x="99854" y="42545"/>
                </a:lnTo>
                <a:lnTo>
                  <a:pt x="99854" y="42545"/>
                </a:lnTo>
                <a:lnTo>
                  <a:pt x="99854" y="42545"/>
                </a:lnTo>
                <a:lnTo>
                  <a:pt x="99854" y="42545"/>
                </a:lnTo>
                <a:lnTo>
                  <a:pt x="99659" y="42545"/>
                </a:lnTo>
                <a:lnTo>
                  <a:pt x="99659" y="42545"/>
                </a:lnTo>
                <a:lnTo>
                  <a:pt x="99659" y="42545"/>
                </a:lnTo>
                <a:lnTo>
                  <a:pt x="99659" y="42545"/>
                </a:lnTo>
                <a:lnTo>
                  <a:pt x="99464" y="42545"/>
                </a:lnTo>
                <a:lnTo>
                  <a:pt x="99464" y="42545"/>
                </a:lnTo>
                <a:lnTo>
                  <a:pt x="99464" y="42545"/>
                </a:lnTo>
                <a:lnTo>
                  <a:pt x="99464" y="42545"/>
                </a:lnTo>
                <a:lnTo>
                  <a:pt x="99464" y="42545"/>
                </a:lnTo>
                <a:lnTo>
                  <a:pt x="99464" y="42545"/>
                </a:lnTo>
                <a:lnTo>
                  <a:pt x="99270" y="42545"/>
                </a:lnTo>
                <a:lnTo>
                  <a:pt x="99270" y="42545"/>
                </a:lnTo>
                <a:lnTo>
                  <a:pt x="99270" y="42545"/>
                </a:lnTo>
                <a:lnTo>
                  <a:pt x="99270" y="42545"/>
                </a:lnTo>
                <a:lnTo>
                  <a:pt x="99270" y="42545"/>
                </a:lnTo>
                <a:lnTo>
                  <a:pt x="99270" y="42545"/>
                </a:lnTo>
                <a:lnTo>
                  <a:pt x="99270" y="42545"/>
                </a:lnTo>
                <a:lnTo>
                  <a:pt x="99464" y="42545"/>
                </a:lnTo>
                <a:lnTo>
                  <a:pt x="99464" y="43200"/>
                </a:lnTo>
                <a:lnTo>
                  <a:pt x="99464" y="43200"/>
                </a:lnTo>
                <a:lnTo>
                  <a:pt x="99464" y="43200"/>
                </a:lnTo>
                <a:lnTo>
                  <a:pt x="99464" y="43200"/>
                </a:lnTo>
                <a:lnTo>
                  <a:pt x="99464" y="43200"/>
                </a:lnTo>
                <a:lnTo>
                  <a:pt x="99270" y="43200"/>
                </a:lnTo>
                <a:lnTo>
                  <a:pt x="99270" y="43200"/>
                </a:lnTo>
                <a:lnTo>
                  <a:pt x="99270" y="43636"/>
                </a:lnTo>
                <a:lnTo>
                  <a:pt x="99270" y="43636"/>
                </a:lnTo>
                <a:lnTo>
                  <a:pt x="98978" y="43636"/>
                </a:lnTo>
                <a:lnTo>
                  <a:pt x="98978" y="43636"/>
                </a:lnTo>
                <a:lnTo>
                  <a:pt x="98978" y="43636"/>
                </a:lnTo>
                <a:lnTo>
                  <a:pt x="98978" y="43636"/>
                </a:lnTo>
                <a:lnTo>
                  <a:pt x="98978" y="43200"/>
                </a:lnTo>
                <a:lnTo>
                  <a:pt x="98783" y="43200"/>
                </a:lnTo>
                <a:lnTo>
                  <a:pt x="98783" y="43200"/>
                </a:lnTo>
                <a:lnTo>
                  <a:pt x="98783" y="43200"/>
                </a:lnTo>
                <a:lnTo>
                  <a:pt x="98783" y="43200"/>
                </a:lnTo>
                <a:lnTo>
                  <a:pt x="98588" y="43200"/>
                </a:lnTo>
                <a:lnTo>
                  <a:pt x="98588" y="43200"/>
                </a:lnTo>
                <a:lnTo>
                  <a:pt x="98588" y="43200"/>
                </a:lnTo>
                <a:lnTo>
                  <a:pt x="98588" y="43200"/>
                </a:lnTo>
                <a:lnTo>
                  <a:pt x="98394" y="43200"/>
                </a:lnTo>
                <a:lnTo>
                  <a:pt x="98394" y="43200"/>
                </a:lnTo>
                <a:lnTo>
                  <a:pt x="98394" y="42545"/>
                </a:lnTo>
                <a:lnTo>
                  <a:pt x="98394" y="42545"/>
                </a:lnTo>
                <a:lnTo>
                  <a:pt x="98394" y="42545"/>
                </a:lnTo>
                <a:lnTo>
                  <a:pt x="98394" y="42545"/>
                </a:lnTo>
                <a:lnTo>
                  <a:pt x="98394" y="42545"/>
                </a:lnTo>
                <a:lnTo>
                  <a:pt x="98394" y="42545"/>
                </a:lnTo>
                <a:lnTo>
                  <a:pt x="98394" y="42109"/>
                </a:lnTo>
                <a:lnTo>
                  <a:pt x="98394" y="42109"/>
                </a:lnTo>
                <a:lnTo>
                  <a:pt x="98394" y="42109"/>
                </a:lnTo>
                <a:lnTo>
                  <a:pt x="98199" y="42109"/>
                </a:lnTo>
                <a:lnTo>
                  <a:pt x="98199" y="42109"/>
                </a:lnTo>
                <a:lnTo>
                  <a:pt x="98199" y="42109"/>
                </a:lnTo>
                <a:lnTo>
                  <a:pt x="98199" y="42109"/>
                </a:lnTo>
                <a:lnTo>
                  <a:pt x="98199" y="42109"/>
                </a:lnTo>
                <a:lnTo>
                  <a:pt x="97907" y="42109"/>
                </a:lnTo>
                <a:lnTo>
                  <a:pt x="97907" y="42109"/>
                </a:lnTo>
                <a:lnTo>
                  <a:pt x="97907" y="42109"/>
                </a:lnTo>
                <a:lnTo>
                  <a:pt x="97907" y="42109"/>
                </a:lnTo>
                <a:lnTo>
                  <a:pt x="97907" y="41672"/>
                </a:lnTo>
                <a:lnTo>
                  <a:pt x="97907" y="41672"/>
                </a:lnTo>
                <a:lnTo>
                  <a:pt x="97907" y="41672"/>
                </a:lnTo>
                <a:lnTo>
                  <a:pt x="98199" y="41672"/>
                </a:lnTo>
                <a:lnTo>
                  <a:pt x="98199" y="41672"/>
                </a:lnTo>
                <a:lnTo>
                  <a:pt x="98199" y="41672"/>
                </a:lnTo>
                <a:lnTo>
                  <a:pt x="98199" y="41672"/>
                </a:lnTo>
                <a:lnTo>
                  <a:pt x="98199" y="41672"/>
                </a:lnTo>
                <a:lnTo>
                  <a:pt x="98199" y="41672"/>
                </a:lnTo>
                <a:lnTo>
                  <a:pt x="98199" y="41672"/>
                </a:lnTo>
                <a:lnTo>
                  <a:pt x="98199" y="41672"/>
                </a:lnTo>
                <a:lnTo>
                  <a:pt x="98199" y="41672"/>
                </a:lnTo>
                <a:lnTo>
                  <a:pt x="97907" y="41672"/>
                </a:lnTo>
                <a:lnTo>
                  <a:pt x="97907" y="41672"/>
                </a:lnTo>
                <a:lnTo>
                  <a:pt x="97907" y="41672"/>
                </a:lnTo>
                <a:lnTo>
                  <a:pt x="97712" y="41672"/>
                </a:lnTo>
                <a:lnTo>
                  <a:pt x="97712" y="41672"/>
                </a:lnTo>
                <a:lnTo>
                  <a:pt x="97712" y="41672"/>
                </a:lnTo>
                <a:lnTo>
                  <a:pt x="97712" y="41236"/>
                </a:lnTo>
                <a:lnTo>
                  <a:pt x="97712" y="41236"/>
                </a:lnTo>
                <a:lnTo>
                  <a:pt x="97712" y="41236"/>
                </a:lnTo>
                <a:lnTo>
                  <a:pt x="97518" y="41236"/>
                </a:lnTo>
                <a:lnTo>
                  <a:pt x="97518" y="41236"/>
                </a:lnTo>
                <a:lnTo>
                  <a:pt x="97518" y="41236"/>
                </a:lnTo>
                <a:lnTo>
                  <a:pt x="97518" y="41236"/>
                </a:lnTo>
                <a:lnTo>
                  <a:pt x="97518" y="41236"/>
                </a:lnTo>
                <a:lnTo>
                  <a:pt x="97323" y="41236"/>
                </a:lnTo>
                <a:lnTo>
                  <a:pt x="97323" y="41236"/>
                </a:lnTo>
                <a:lnTo>
                  <a:pt x="97323" y="40800"/>
                </a:lnTo>
                <a:lnTo>
                  <a:pt x="97323" y="40800"/>
                </a:lnTo>
                <a:lnTo>
                  <a:pt x="97323" y="40800"/>
                </a:lnTo>
                <a:lnTo>
                  <a:pt x="97128" y="40800"/>
                </a:lnTo>
                <a:lnTo>
                  <a:pt x="97128" y="40800"/>
                </a:lnTo>
                <a:lnTo>
                  <a:pt x="97128" y="40800"/>
                </a:lnTo>
                <a:lnTo>
                  <a:pt x="97128" y="40145"/>
                </a:lnTo>
                <a:lnTo>
                  <a:pt x="97128" y="40145"/>
                </a:lnTo>
                <a:lnTo>
                  <a:pt x="97128" y="40145"/>
                </a:lnTo>
                <a:lnTo>
                  <a:pt x="97128" y="40145"/>
                </a:lnTo>
                <a:lnTo>
                  <a:pt x="97128" y="40145"/>
                </a:lnTo>
                <a:lnTo>
                  <a:pt x="96836" y="40145"/>
                </a:lnTo>
                <a:lnTo>
                  <a:pt x="96836" y="40145"/>
                </a:lnTo>
                <a:lnTo>
                  <a:pt x="96836" y="40145"/>
                </a:lnTo>
                <a:lnTo>
                  <a:pt x="96836" y="40145"/>
                </a:lnTo>
                <a:lnTo>
                  <a:pt x="96642" y="40145"/>
                </a:lnTo>
                <a:lnTo>
                  <a:pt x="96642" y="39709"/>
                </a:lnTo>
                <a:lnTo>
                  <a:pt x="96642" y="39709"/>
                </a:lnTo>
                <a:lnTo>
                  <a:pt x="96642" y="39709"/>
                </a:lnTo>
                <a:lnTo>
                  <a:pt x="96642" y="39709"/>
                </a:lnTo>
                <a:lnTo>
                  <a:pt x="96836" y="39709"/>
                </a:lnTo>
                <a:lnTo>
                  <a:pt x="96836" y="39709"/>
                </a:lnTo>
                <a:lnTo>
                  <a:pt x="96836" y="39709"/>
                </a:lnTo>
                <a:lnTo>
                  <a:pt x="96836" y="39709"/>
                </a:lnTo>
                <a:lnTo>
                  <a:pt x="97128" y="39709"/>
                </a:lnTo>
                <a:lnTo>
                  <a:pt x="97128" y="39709"/>
                </a:lnTo>
                <a:lnTo>
                  <a:pt x="97128" y="39709"/>
                </a:lnTo>
                <a:lnTo>
                  <a:pt x="97128" y="39709"/>
                </a:lnTo>
                <a:lnTo>
                  <a:pt x="97323" y="39709"/>
                </a:lnTo>
                <a:lnTo>
                  <a:pt x="97323" y="39709"/>
                </a:lnTo>
                <a:lnTo>
                  <a:pt x="97323" y="39709"/>
                </a:lnTo>
                <a:lnTo>
                  <a:pt x="97518" y="39709"/>
                </a:lnTo>
                <a:lnTo>
                  <a:pt x="97518" y="39709"/>
                </a:lnTo>
                <a:lnTo>
                  <a:pt x="97518" y="39709"/>
                </a:lnTo>
                <a:lnTo>
                  <a:pt x="97518" y="39709"/>
                </a:lnTo>
                <a:lnTo>
                  <a:pt x="97518" y="39709"/>
                </a:lnTo>
                <a:lnTo>
                  <a:pt x="97518" y="39709"/>
                </a:lnTo>
                <a:lnTo>
                  <a:pt x="97518" y="39709"/>
                </a:lnTo>
                <a:lnTo>
                  <a:pt x="97518" y="39272"/>
                </a:lnTo>
                <a:lnTo>
                  <a:pt x="97518" y="39272"/>
                </a:lnTo>
                <a:lnTo>
                  <a:pt x="97323" y="39272"/>
                </a:lnTo>
                <a:lnTo>
                  <a:pt x="97323" y="39272"/>
                </a:lnTo>
                <a:lnTo>
                  <a:pt x="97323" y="39272"/>
                </a:lnTo>
                <a:lnTo>
                  <a:pt x="97323" y="39272"/>
                </a:lnTo>
                <a:lnTo>
                  <a:pt x="97128" y="39272"/>
                </a:lnTo>
                <a:lnTo>
                  <a:pt x="97128" y="39272"/>
                </a:lnTo>
                <a:lnTo>
                  <a:pt x="97128" y="39272"/>
                </a:lnTo>
                <a:lnTo>
                  <a:pt x="97128" y="39272"/>
                </a:lnTo>
                <a:lnTo>
                  <a:pt x="97128" y="39272"/>
                </a:lnTo>
                <a:lnTo>
                  <a:pt x="97128" y="39272"/>
                </a:lnTo>
                <a:lnTo>
                  <a:pt x="97128" y="39272"/>
                </a:lnTo>
                <a:lnTo>
                  <a:pt x="96836" y="39272"/>
                </a:lnTo>
                <a:lnTo>
                  <a:pt x="96836" y="39272"/>
                </a:lnTo>
                <a:lnTo>
                  <a:pt x="96836" y="39272"/>
                </a:lnTo>
                <a:lnTo>
                  <a:pt x="96836" y="39272"/>
                </a:lnTo>
                <a:lnTo>
                  <a:pt x="96836" y="39272"/>
                </a:lnTo>
                <a:lnTo>
                  <a:pt x="96642" y="39272"/>
                </a:lnTo>
                <a:lnTo>
                  <a:pt x="96642" y="39272"/>
                </a:lnTo>
                <a:lnTo>
                  <a:pt x="96642" y="38836"/>
                </a:lnTo>
                <a:lnTo>
                  <a:pt x="96642" y="38836"/>
                </a:lnTo>
                <a:lnTo>
                  <a:pt x="96642" y="39272"/>
                </a:lnTo>
                <a:lnTo>
                  <a:pt x="96447" y="39272"/>
                </a:lnTo>
                <a:lnTo>
                  <a:pt x="96447" y="39272"/>
                </a:lnTo>
                <a:lnTo>
                  <a:pt x="96447" y="39272"/>
                </a:lnTo>
                <a:lnTo>
                  <a:pt x="96447" y="39272"/>
                </a:lnTo>
                <a:lnTo>
                  <a:pt x="96447" y="39272"/>
                </a:lnTo>
                <a:lnTo>
                  <a:pt x="96447" y="39272"/>
                </a:lnTo>
                <a:lnTo>
                  <a:pt x="96642" y="39272"/>
                </a:lnTo>
                <a:lnTo>
                  <a:pt x="96642" y="39272"/>
                </a:lnTo>
                <a:lnTo>
                  <a:pt x="96447" y="39272"/>
                </a:lnTo>
                <a:lnTo>
                  <a:pt x="96447" y="39272"/>
                </a:lnTo>
                <a:lnTo>
                  <a:pt x="96447" y="39272"/>
                </a:lnTo>
                <a:lnTo>
                  <a:pt x="96447" y="39272"/>
                </a:lnTo>
                <a:lnTo>
                  <a:pt x="96253" y="39272"/>
                </a:lnTo>
                <a:lnTo>
                  <a:pt x="96253" y="39272"/>
                </a:lnTo>
                <a:lnTo>
                  <a:pt x="96253" y="39272"/>
                </a:lnTo>
                <a:lnTo>
                  <a:pt x="96058" y="39272"/>
                </a:lnTo>
                <a:lnTo>
                  <a:pt x="96058" y="39272"/>
                </a:lnTo>
                <a:lnTo>
                  <a:pt x="96058" y="39272"/>
                </a:lnTo>
                <a:lnTo>
                  <a:pt x="96058" y="39272"/>
                </a:lnTo>
                <a:lnTo>
                  <a:pt x="96058" y="39272"/>
                </a:lnTo>
                <a:lnTo>
                  <a:pt x="95766" y="39272"/>
                </a:lnTo>
                <a:lnTo>
                  <a:pt x="95766" y="39272"/>
                </a:lnTo>
                <a:lnTo>
                  <a:pt x="95766" y="39272"/>
                </a:lnTo>
                <a:lnTo>
                  <a:pt x="95766" y="39272"/>
                </a:lnTo>
                <a:lnTo>
                  <a:pt x="95766" y="39272"/>
                </a:lnTo>
                <a:lnTo>
                  <a:pt x="95766" y="38836"/>
                </a:lnTo>
                <a:lnTo>
                  <a:pt x="95571" y="38836"/>
                </a:lnTo>
                <a:lnTo>
                  <a:pt x="95571" y="38836"/>
                </a:lnTo>
                <a:lnTo>
                  <a:pt x="95571" y="38836"/>
                </a:lnTo>
                <a:lnTo>
                  <a:pt x="95766" y="38836"/>
                </a:lnTo>
                <a:lnTo>
                  <a:pt x="95766" y="38836"/>
                </a:lnTo>
                <a:lnTo>
                  <a:pt x="95766" y="38836"/>
                </a:lnTo>
                <a:lnTo>
                  <a:pt x="95766" y="38836"/>
                </a:lnTo>
                <a:lnTo>
                  <a:pt x="96058" y="38836"/>
                </a:lnTo>
                <a:lnTo>
                  <a:pt x="96058" y="38836"/>
                </a:lnTo>
                <a:lnTo>
                  <a:pt x="96058" y="38836"/>
                </a:lnTo>
                <a:lnTo>
                  <a:pt x="96058" y="38836"/>
                </a:lnTo>
                <a:lnTo>
                  <a:pt x="96058" y="38836"/>
                </a:lnTo>
                <a:lnTo>
                  <a:pt x="96058" y="38836"/>
                </a:lnTo>
                <a:lnTo>
                  <a:pt x="96058" y="38836"/>
                </a:lnTo>
                <a:lnTo>
                  <a:pt x="96058" y="38836"/>
                </a:lnTo>
                <a:lnTo>
                  <a:pt x="96058" y="38836"/>
                </a:lnTo>
                <a:lnTo>
                  <a:pt x="96058" y="38400"/>
                </a:lnTo>
                <a:lnTo>
                  <a:pt x="96058" y="38400"/>
                </a:lnTo>
                <a:lnTo>
                  <a:pt x="96058" y="38400"/>
                </a:lnTo>
                <a:lnTo>
                  <a:pt x="96058" y="38400"/>
                </a:lnTo>
                <a:lnTo>
                  <a:pt x="96058" y="38400"/>
                </a:lnTo>
                <a:lnTo>
                  <a:pt x="95766" y="38400"/>
                </a:lnTo>
                <a:lnTo>
                  <a:pt x="95766" y="37745"/>
                </a:lnTo>
                <a:lnTo>
                  <a:pt x="95766" y="37745"/>
                </a:lnTo>
                <a:lnTo>
                  <a:pt x="95766" y="37745"/>
                </a:lnTo>
                <a:lnTo>
                  <a:pt x="95766" y="37745"/>
                </a:lnTo>
                <a:lnTo>
                  <a:pt x="95766" y="37745"/>
                </a:lnTo>
                <a:lnTo>
                  <a:pt x="95571" y="37745"/>
                </a:lnTo>
                <a:lnTo>
                  <a:pt x="95571" y="37745"/>
                </a:lnTo>
                <a:lnTo>
                  <a:pt x="95571" y="37745"/>
                </a:lnTo>
                <a:lnTo>
                  <a:pt x="95571" y="37745"/>
                </a:lnTo>
                <a:lnTo>
                  <a:pt x="95377" y="37745"/>
                </a:lnTo>
                <a:lnTo>
                  <a:pt x="95377" y="37309"/>
                </a:lnTo>
                <a:lnTo>
                  <a:pt x="95377" y="37309"/>
                </a:lnTo>
                <a:lnTo>
                  <a:pt x="95377" y="37309"/>
                </a:lnTo>
                <a:lnTo>
                  <a:pt x="95377" y="37309"/>
                </a:lnTo>
                <a:lnTo>
                  <a:pt x="95377" y="37309"/>
                </a:lnTo>
                <a:lnTo>
                  <a:pt x="95377" y="37309"/>
                </a:lnTo>
                <a:lnTo>
                  <a:pt x="95377" y="37309"/>
                </a:lnTo>
                <a:lnTo>
                  <a:pt x="95377" y="37309"/>
                </a:lnTo>
                <a:lnTo>
                  <a:pt x="95377" y="36872"/>
                </a:lnTo>
                <a:lnTo>
                  <a:pt x="95182" y="36872"/>
                </a:lnTo>
                <a:lnTo>
                  <a:pt x="95182" y="36872"/>
                </a:lnTo>
                <a:lnTo>
                  <a:pt x="95182" y="36872"/>
                </a:lnTo>
                <a:lnTo>
                  <a:pt x="95182" y="36872"/>
                </a:lnTo>
                <a:lnTo>
                  <a:pt x="95182" y="36872"/>
                </a:lnTo>
                <a:lnTo>
                  <a:pt x="95182" y="36872"/>
                </a:lnTo>
                <a:lnTo>
                  <a:pt x="95182" y="36872"/>
                </a:lnTo>
                <a:lnTo>
                  <a:pt x="95182" y="37309"/>
                </a:lnTo>
                <a:lnTo>
                  <a:pt x="95182" y="37309"/>
                </a:lnTo>
                <a:lnTo>
                  <a:pt x="95182" y="37309"/>
                </a:lnTo>
                <a:lnTo>
                  <a:pt x="94987" y="37309"/>
                </a:lnTo>
                <a:lnTo>
                  <a:pt x="94987" y="37309"/>
                </a:lnTo>
                <a:lnTo>
                  <a:pt x="94987" y="37309"/>
                </a:lnTo>
                <a:lnTo>
                  <a:pt x="94695" y="37309"/>
                </a:lnTo>
                <a:lnTo>
                  <a:pt x="94695" y="37309"/>
                </a:lnTo>
                <a:lnTo>
                  <a:pt x="94695" y="37309"/>
                </a:lnTo>
                <a:lnTo>
                  <a:pt x="94695" y="37309"/>
                </a:lnTo>
                <a:lnTo>
                  <a:pt x="94695" y="36872"/>
                </a:lnTo>
                <a:lnTo>
                  <a:pt x="94695" y="36872"/>
                </a:lnTo>
                <a:lnTo>
                  <a:pt x="94695" y="36872"/>
                </a:lnTo>
                <a:lnTo>
                  <a:pt x="94695" y="36872"/>
                </a:lnTo>
                <a:lnTo>
                  <a:pt x="94501" y="36872"/>
                </a:lnTo>
                <a:lnTo>
                  <a:pt x="94501" y="36872"/>
                </a:lnTo>
                <a:lnTo>
                  <a:pt x="94501" y="36872"/>
                </a:lnTo>
                <a:lnTo>
                  <a:pt x="94501" y="36872"/>
                </a:lnTo>
                <a:lnTo>
                  <a:pt x="94501" y="36872"/>
                </a:lnTo>
                <a:lnTo>
                  <a:pt x="94501" y="36872"/>
                </a:lnTo>
                <a:lnTo>
                  <a:pt x="94501" y="36872"/>
                </a:lnTo>
                <a:lnTo>
                  <a:pt x="94306" y="36872"/>
                </a:lnTo>
                <a:lnTo>
                  <a:pt x="94306" y="36872"/>
                </a:lnTo>
                <a:lnTo>
                  <a:pt x="94306" y="36872"/>
                </a:lnTo>
                <a:lnTo>
                  <a:pt x="94306" y="36872"/>
                </a:lnTo>
                <a:lnTo>
                  <a:pt x="94111" y="36872"/>
                </a:lnTo>
                <a:lnTo>
                  <a:pt x="94111" y="36872"/>
                </a:lnTo>
                <a:lnTo>
                  <a:pt x="94111" y="36872"/>
                </a:lnTo>
                <a:lnTo>
                  <a:pt x="94111" y="36872"/>
                </a:lnTo>
                <a:lnTo>
                  <a:pt x="93917" y="36872"/>
                </a:lnTo>
                <a:lnTo>
                  <a:pt x="93917" y="36872"/>
                </a:lnTo>
                <a:lnTo>
                  <a:pt x="93917" y="36872"/>
                </a:lnTo>
                <a:lnTo>
                  <a:pt x="93917" y="36436"/>
                </a:lnTo>
                <a:lnTo>
                  <a:pt x="93917" y="36436"/>
                </a:lnTo>
                <a:lnTo>
                  <a:pt x="93625" y="36436"/>
                </a:lnTo>
                <a:lnTo>
                  <a:pt x="93625" y="36436"/>
                </a:lnTo>
                <a:lnTo>
                  <a:pt x="93625" y="36436"/>
                </a:lnTo>
                <a:lnTo>
                  <a:pt x="93625" y="36436"/>
                </a:lnTo>
                <a:lnTo>
                  <a:pt x="93625" y="36436"/>
                </a:lnTo>
                <a:lnTo>
                  <a:pt x="93430" y="36436"/>
                </a:lnTo>
                <a:lnTo>
                  <a:pt x="93430" y="36436"/>
                </a:lnTo>
                <a:lnTo>
                  <a:pt x="93430" y="36436"/>
                </a:lnTo>
                <a:lnTo>
                  <a:pt x="93430" y="36436"/>
                </a:lnTo>
                <a:lnTo>
                  <a:pt x="93430" y="36436"/>
                </a:lnTo>
                <a:lnTo>
                  <a:pt x="93236" y="36436"/>
                </a:lnTo>
                <a:lnTo>
                  <a:pt x="93236" y="36436"/>
                </a:lnTo>
                <a:lnTo>
                  <a:pt x="93236" y="36436"/>
                </a:lnTo>
                <a:lnTo>
                  <a:pt x="93236" y="36436"/>
                </a:lnTo>
                <a:lnTo>
                  <a:pt x="93041" y="36436"/>
                </a:lnTo>
                <a:lnTo>
                  <a:pt x="93041" y="36436"/>
                </a:lnTo>
                <a:lnTo>
                  <a:pt x="93041" y="36436"/>
                </a:lnTo>
                <a:lnTo>
                  <a:pt x="93041" y="36436"/>
                </a:lnTo>
                <a:lnTo>
                  <a:pt x="93041" y="36436"/>
                </a:lnTo>
                <a:lnTo>
                  <a:pt x="92846" y="36436"/>
                </a:lnTo>
                <a:lnTo>
                  <a:pt x="92846" y="36436"/>
                </a:lnTo>
                <a:lnTo>
                  <a:pt x="92846" y="36436"/>
                </a:lnTo>
                <a:lnTo>
                  <a:pt x="92846" y="36436"/>
                </a:lnTo>
                <a:lnTo>
                  <a:pt x="92554" y="36436"/>
                </a:lnTo>
                <a:lnTo>
                  <a:pt x="92554" y="36436"/>
                </a:lnTo>
                <a:lnTo>
                  <a:pt x="92554" y="36436"/>
                </a:lnTo>
                <a:lnTo>
                  <a:pt x="92554" y="36436"/>
                </a:lnTo>
                <a:lnTo>
                  <a:pt x="92554" y="36436"/>
                </a:lnTo>
                <a:lnTo>
                  <a:pt x="92360" y="36436"/>
                </a:lnTo>
                <a:lnTo>
                  <a:pt x="92360" y="36000"/>
                </a:lnTo>
                <a:lnTo>
                  <a:pt x="92360" y="36000"/>
                </a:lnTo>
                <a:lnTo>
                  <a:pt x="92360" y="36436"/>
                </a:lnTo>
                <a:lnTo>
                  <a:pt x="92360" y="36436"/>
                </a:lnTo>
                <a:lnTo>
                  <a:pt x="92165" y="36436"/>
                </a:lnTo>
                <a:lnTo>
                  <a:pt x="92165" y="36000"/>
                </a:lnTo>
                <a:lnTo>
                  <a:pt x="92165" y="36000"/>
                </a:lnTo>
                <a:lnTo>
                  <a:pt x="92165" y="36000"/>
                </a:lnTo>
                <a:lnTo>
                  <a:pt x="92165" y="36000"/>
                </a:lnTo>
                <a:lnTo>
                  <a:pt x="92165" y="36000"/>
                </a:lnTo>
                <a:lnTo>
                  <a:pt x="91970" y="36000"/>
                </a:lnTo>
                <a:lnTo>
                  <a:pt x="91970" y="36000"/>
                </a:lnTo>
                <a:lnTo>
                  <a:pt x="91970" y="36000"/>
                </a:lnTo>
                <a:lnTo>
                  <a:pt x="91970" y="36000"/>
                </a:lnTo>
                <a:lnTo>
                  <a:pt x="91970" y="36000"/>
                </a:lnTo>
                <a:lnTo>
                  <a:pt x="91776" y="36000"/>
                </a:lnTo>
                <a:lnTo>
                  <a:pt x="91776" y="36000"/>
                </a:lnTo>
                <a:lnTo>
                  <a:pt x="91776" y="36000"/>
                </a:lnTo>
                <a:lnTo>
                  <a:pt x="91484" y="36000"/>
                </a:lnTo>
                <a:lnTo>
                  <a:pt x="91484" y="36000"/>
                </a:lnTo>
                <a:lnTo>
                  <a:pt x="91776" y="36000"/>
                </a:lnTo>
                <a:lnTo>
                  <a:pt x="91776" y="36000"/>
                </a:lnTo>
                <a:lnTo>
                  <a:pt x="91776" y="36000"/>
                </a:lnTo>
                <a:lnTo>
                  <a:pt x="91776" y="36000"/>
                </a:lnTo>
                <a:lnTo>
                  <a:pt x="91776" y="36436"/>
                </a:lnTo>
                <a:lnTo>
                  <a:pt x="91776" y="36436"/>
                </a:lnTo>
                <a:lnTo>
                  <a:pt x="91776" y="36436"/>
                </a:lnTo>
                <a:lnTo>
                  <a:pt x="91484" y="36436"/>
                </a:lnTo>
                <a:lnTo>
                  <a:pt x="91484" y="36436"/>
                </a:lnTo>
                <a:lnTo>
                  <a:pt x="91484" y="36436"/>
                </a:lnTo>
                <a:lnTo>
                  <a:pt x="91484" y="36436"/>
                </a:lnTo>
                <a:lnTo>
                  <a:pt x="91484" y="36436"/>
                </a:lnTo>
                <a:lnTo>
                  <a:pt x="91289" y="36436"/>
                </a:lnTo>
                <a:lnTo>
                  <a:pt x="91289" y="36436"/>
                </a:lnTo>
                <a:lnTo>
                  <a:pt x="91289" y="36436"/>
                </a:lnTo>
                <a:lnTo>
                  <a:pt x="91289" y="36436"/>
                </a:lnTo>
                <a:lnTo>
                  <a:pt x="91094" y="36436"/>
                </a:lnTo>
                <a:lnTo>
                  <a:pt x="91094" y="36436"/>
                </a:lnTo>
                <a:lnTo>
                  <a:pt x="91094" y="36436"/>
                </a:lnTo>
                <a:lnTo>
                  <a:pt x="91094" y="36436"/>
                </a:lnTo>
                <a:lnTo>
                  <a:pt x="91094" y="36436"/>
                </a:lnTo>
                <a:lnTo>
                  <a:pt x="90900" y="36436"/>
                </a:lnTo>
                <a:lnTo>
                  <a:pt x="90900" y="36436"/>
                </a:lnTo>
                <a:lnTo>
                  <a:pt x="90900" y="36872"/>
                </a:lnTo>
                <a:lnTo>
                  <a:pt x="90900" y="36872"/>
                </a:lnTo>
                <a:lnTo>
                  <a:pt x="90900" y="36872"/>
                </a:lnTo>
                <a:lnTo>
                  <a:pt x="90900" y="36872"/>
                </a:lnTo>
                <a:lnTo>
                  <a:pt x="90900" y="36872"/>
                </a:lnTo>
                <a:lnTo>
                  <a:pt x="90705" y="36872"/>
                </a:lnTo>
                <a:lnTo>
                  <a:pt x="90705" y="36872"/>
                </a:lnTo>
                <a:lnTo>
                  <a:pt x="90705" y="36872"/>
                </a:lnTo>
                <a:lnTo>
                  <a:pt x="90705" y="36872"/>
                </a:lnTo>
                <a:lnTo>
                  <a:pt x="90705" y="36872"/>
                </a:lnTo>
                <a:lnTo>
                  <a:pt x="90705" y="37309"/>
                </a:lnTo>
                <a:lnTo>
                  <a:pt x="90413" y="37309"/>
                </a:lnTo>
                <a:lnTo>
                  <a:pt x="90413" y="37309"/>
                </a:lnTo>
                <a:lnTo>
                  <a:pt x="90413" y="37309"/>
                </a:lnTo>
                <a:lnTo>
                  <a:pt x="90218" y="37309"/>
                </a:lnTo>
                <a:lnTo>
                  <a:pt x="90218" y="36872"/>
                </a:lnTo>
                <a:lnTo>
                  <a:pt x="90218" y="36872"/>
                </a:lnTo>
                <a:lnTo>
                  <a:pt x="90218" y="36872"/>
                </a:lnTo>
                <a:lnTo>
                  <a:pt x="90218" y="36872"/>
                </a:lnTo>
                <a:lnTo>
                  <a:pt x="90218" y="37309"/>
                </a:lnTo>
                <a:lnTo>
                  <a:pt x="90218" y="37309"/>
                </a:lnTo>
                <a:lnTo>
                  <a:pt x="90218" y="37309"/>
                </a:lnTo>
                <a:lnTo>
                  <a:pt x="90024" y="37309"/>
                </a:lnTo>
                <a:lnTo>
                  <a:pt x="90024" y="37309"/>
                </a:lnTo>
                <a:lnTo>
                  <a:pt x="90024" y="36872"/>
                </a:lnTo>
                <a:lnTo>
                  <a:pt x="90024" y="36872"/>
                </a:lnTo>
                <a:lnTo>
                  <a:pt x="90024" y="36872"/>
                </a:lnTo>
                <a:lnTo>
                  <a:pt x="89829" y="36872"/>
                </a:lnTo>
                <a:lnTo>
                  <a:pt x="89829" y="36872"/>
                </a:lnTo>
                <a:lnTo>
                  <a:pt x="89829" y="36872"/>
                </a:lnTo>
                <a:lnTo>
                  <a:pt x="89829" y="36872"/>
                </a:lnTo>
                <a:lnTo>
                  <a:pt x="89635" y="36872"/>
                </a:lnTo>
                <a:lnTo>
                  <a:pt x="89635" y="36872"/>
                </a:lnTo>
                <a:lnTo>
                  <a:pt x="89635" y="36872"/>
                </a:lnTo>
                <a:lnTo>
                  <a:pt x="89635" y="36872"/>
                </a:lnTo>
                <a:lnTo>
                  <a:pt x="89440" y="36872"/>
                </a:lnTo>
                <a:lnTo>
                  <a:pt x="89440" y="36872"/>
                </a:lnTo>
                <a:lnTo>
                  <a:pt x="89440" y="36872"/>
                </a:lnTo>
                <a:lnTo>
                  <a:pt x="89440" y="36872"/>
                </a:lnTo>
                <a:lnTo>
                  <a:pt x="89440" y="36872"/>
                </a:lnTo>
                <a:lnTo>
                  <a:pt x="89148" y="36872"/>
                </a:lnTo>
                <a:lnTo>
                  <a:pt x="89148" y="36872"/>
                </a:lnTo>
                <a:lnTo>
                  <a:pt x="89148" y="36872"/>
                </a:lnTo>
                <a:lnTo>
                  <a:pt x="89148" y="36872"/>
                </a:lnTo>
                <a:lnTo>
                  <a:pt x="89148" y="36872"/>
                </a:lnTo>
                <a:lnTo>
                  <a:pt x="88953" y="36872"/>
                </a:lnTo>
                <a:lnTo>
                  <a:pt x="88953" y="36872"/>
                </a:lnTo>
                <a:lnTo>
                  <a:pt x="88953" y="36436"/>
                </a:lnTo>
                <a:lnTo>
                  <a:pt x="88953" y="36436"/>
                </a:lnTo>
                <a:lnTo>
                  <a:pt x="88953" y="36436"/>
                </a:lnTo>
                <a:lnTo>
                  <a:pt x="88953" y="36872"/>
                </a:lnTo>
                <a:lnTo>
                  <a:pt x="88759" y="36872"/>
                </a:lnTo>
                <a:lnTo>
                  <a:pt x="88759" y="36436"/>
                </a:lnTo>
                <a:lnTo>
                  <a:pt x="88759" y="36436"/>
                </a:lnTo>
                <a:lnTo>
                  <a:pt x="88759" y="36436"/>
                </a:lnTo>
                <a:lnTo>
                  <a:pt x="88564" y="36436"/>
                </a:lnTo>
                <a:lnTo>
                  <a:pt x="88564" y="36436"/>
                </a:lnTo>
                <a:lnTo>
                  <a:pt x="88564" y="36436"/>
                </a:lnTo>
                <a:lnTo>
                  <a:pt x="88564" y="36436"/>
                </a:lnTo>
                <a:lnTo>
                  <a:pt x="88564" y="36436"/>
                </a:lnTo>
                <a:lnTo>
                  <a:pt x="88564" y="36436"/>
                </a:lnTo>
                <a:lnTo>
                  <a:pt x="88369" y="36436"/>
                </a:lnTo>
                <a:lnTo>
                  <a:pt x="88369" y="36436"/>
                </a:lnTo>
                <a:lnTo>
                  <a:pt x="88369" y="36436"/>
                </a:lnTo>
                <a:lnTo>
                  <a:pt x="88369" y="36000"/>
                </a:lnTo>
                <a:lnTo>
                  <a:pt x="88369" y="36000"/>
                </a:lnTo>
                <a:lnTo>
                  <a:pt x="88369" y="36000"/>
                </a:lnTo>
                <a:lnTo>
                  <a:pt x="88369" y="36000"/>
                </a:lnTo>
                <a:lnTo>
                  <a:pt x="88369" y="36000"/>
                </a:lnTo>
                <a:lnTo>
                  <a:pt x="88369" y="36000"/>
                </a:lnTo>
                <a:lnTo>
                  <a:pt x="88077" y="36000"/>
                </a:lnTo>
                <a:lnTo>
                  <a:pt x="88077" y="36000"/>
                </a:lnTo>
                <a:lnTo>
                  <a:pt x="88077" y="35345"/>
                </a:lnTo>
                <a:lnTo>
                  <a:pt x="88077" y="35345"/>
                </a:lnTo>
                <a:lnTo>
                  <a:pt x="88077" y="35345"/>
                </a:lnTo>
                <a:lnTo>
                  <a:pt x="88077" y="35345"/>
                </a:lnTo>
                <a:lnTo>
                  <a:pt x="87883" y="35345"/>
                </a:lnTo>
                <a:lnTo>
                  <a:pt x="87883" y="34909"/>
                </a:lnTo>
                <a:lnTo>
                  <a:pt x="87883" y="34909"/>
                </a:lnTo>
                <a:lnTo>
                  <a:pt x="87883" y="34909"/>
                </a:lnTo>
                <a:lnTo>
                  <a:pt x="87883" y="34909"/>
                </a:lnTo>
                <a:lnTo>
                  <a:pt x="88077" y="34909"/>
                </a:lnTo>
                <a:lnTo>
                  <a:pt x="88077" y="34909"/>
                </a:lnTo>
                <a:lnTo>
                  <a:pt x="88077" y="34909"/>
                </a:lnTo>
                <a:lnTo>
                  <a:pt x="88077" y="34909"/>
                </a:lnTo>
                <a:lnTo>
                  <a:pt x="88369" y="34909"/>
                </a:lnTo>
                <a:lnTo>
                  <a:pt x="88369" y="34909"/>
                </a:lnTo>
                <a:lnTo>
                  <a:pt x="88077" y="34909"/>
                </a:lnTo>
                <a:lnTo>
                  <a:pt x="88077" y="34472"/>
                </a:lnTo>
                <a:lnTo>
                  <a:pt x="88077" y="34472"/>
                </a:lnTo>
                <a:lnTo>
                  <a:pt x="88077" y="34472"/>
                </a:lnTo>
                <a:lnTo>
                  <a:pt x="88077" y="34036"/>
                </a:lnTo>
                <a:lnTo>
                  <a:pt x="88369" y="34036"/>
                </a:lnTo>
                <a:lnTo>
                  <a:pt x="88369" y="34036"/>
                </a:lnTo>
                <a:lnTo>
                  <a:pt x="88369" y="34036"/>
                </a:lnTo>
                <a:lnTo>
                  <a:pt x="88369" y="34036"/>
                </a:lnTo>
                <a:lnTo>
                  <a:pt x="88369" y="34036"/>
                </a:lnTo>
                <a:lnTo>
                  <a:pt x="88369" y="34036"/>
                </a:lnTo>
                <a:lnTo>
                  <a:pt x="88564" y="34036"/>
                </a:lnTo>
                <a:lnTo>
                  <a:pt x="88564" y="34036"/>
                </a:lnTo>
                <a:lnTo>
                  <a:pt x="88564" y="34036"/>
                </a:lnTo>
                <a:lnTo>
                  <a:pt x="88564" y="34036"/>
                </a:lnTo>
                <a:lnTo>
                  <a:pt x="88759" y="34036"/>
                </a:lnTo>
                <a:lnTo>
                  <a:pt x="88759" y="33600"/>
                </a:lnTo>
                <a:lnTo>
                  <a:pt x="88759" y="33600"/>
                </a:lnTo>
                <a:lnTo>
                  <a:pt x="88759" y="33600"/>
                </a:lnTo>
                <a:lnTo>
                  <a:pt x="88759" y="33600"/>
                </a:lnTo>
                <a:lnTo>
                  <a:pt x="88953" y="33600"/>
                </a:lnTo>
                <a:lnTo>
                  <a:pt x="88953" y="33600"/>
                </a:lnTo>
                <a:lnTo>
                  <a:pt x="88953" y="33600"/>
                </a:lnTo>
                <a:lnTo>
                  <a:pt x="88953" y="33600"/>
                </a:lnTo>
                <a:lnTo>
                  <a:pt x="89148" y="33600"/>
                </a:lnTo>
                <a:lnTo>
                  <a:pt x="89148" y="33600"/>
                </a:lnTo>
                <a:lnTo>
                  <a:pt x="89148" y="33600"/>
                </a:lnTo>
                <a:lnTo>
                  <a:pt x="89148" y="33600"/>
                </a:lnTo>
                <a:lnTo>
                  <a:pt x="89440" y="33600"/>
                </a:lnTo>
                <a:lnTo>
                  <a:pt x="89440" y="32945"/>
                </a:lnTo>
                <a:lnTo>
                  <a:pt x="89148" y="32945"/>
                </a:lnTo>
                <a:lnTo>
                  <a:pt x="89148" y="32945"/>
                </a:lnTo>
                <a:lnTo>
                  <a:pt x="89148" y="32945"/>
                </a:lnTo>
                <a:lnTo>
                  <a:pt x="89148" y="32945"/>
                </a:lnTo>
                <a:lnTo>
                  <a:pt x="88953" y="32945"/>
                </a:lnTo>
                <a:lnTo>
                  <a:pt x="88953" y="32945"/>
                </a:lnTo>
                <a:lnTo>
                  <a:pt x="88953" y="32509"/>
                </a:lnTo>
                <a:lnTo>
                  <a:pt x="89148" y="32509"/>
                </a:lnTo>
                <a:lnTo>
                  <a:pt x="89148" y="32509"/>
                </a:lnTo>
                <a:lnTo>
                  <a:pt x="89148" y="32509"/>
                </a:lnTo>
                <a:lnTo>
                  <a:pt x="89148" y="32509"/>
                </a:lnTo>
                <a:lnTo>
                  <a:pt x="89148" y="32072"/>
                </a:lnTo>
                <a:lnTo>
                  <a:pt x="89148" y="32072"/>
                </a:lnTo>
                <a:lnTo>
                  <a:pt x="89440" y="32072"/>
                </a:lnTo>
                <a:lnTo>
                  <a:pt x="89440" y="32072"/>
                </a:lnTo>
                <a:lnTo>
                  <a:pt x="89440" y="32072"/>
                </a:lnTo>
                <a:lnTo>
                  <a:pt x="89440" y="32072"/>
                </a:lnTo>
                <a:lnTo>
                  <a:pt x="89635" y="32072"/>
                </a:lnTo>
                <a:lnTo>
                  <a:pt x="89635" y="32072"/>
                </a:lnTo>
                <a:lnTo>
                  <a:pt x="89635" y="32072"/>
                </a:lnTo>
                <a:lnTo>
                  <a:pt x="89635" y="32509"/>
                </a:lnTo>
                <a:lnTo>
                  <a:pt x="89635" y="32509"/>
                </a:lnTo>
                <a:lnTo>
                  <a:pt x="89635" y="32509"/>
                </a:lnTo>
                <a:lnTo>
                  <a:pt x="89829" y="32509"/>
                </a:lnTo>
                <a:lnTo>
                  <a:pt x="89829" y="32509"/>
                </a:lnTo>
                <a:lnTo>
                  <a:pt x="89829" y="32509"/>
                </a:lnTo>
                <a:lnTo>
                  <a:pt x="89829" y="32509"/>
                </a:lnTo>
                <a:lnTo>
                  <a:pt x="90024" y="32509"/>
                </a:lnTo>
                <a:lnTo>
                  <a:pt x="90024" y="32509"/>
                </a:lnTo>
                <a:lnTo>
                  <a:pt x="90024" y="32509"/>
                </a:lnTo>
                <a:lnTo>
                  <a:pt x="90024" y="32509"/>
                </a:lnTo>
                <a:lnTo>
                  <a:pt x="90024" y="32509"/>
                </a:lnTo>
                <a:lnTo>
                  <a:pt x="90218" y="32509"/>
                </a:lnTo>
                <a:lnTo>
                  <a:pt x="90218" y="32509"/>
                </a:lnTo>
                <a:lnTo>
                  <a:pt x="90218" y="32509"/>
                </a:lnTo>
                <a:lnTo>
                  <a:pt x="90218" y="32509"/>
                </a:lnTo>
                <a:lnTo>
                  <a:pt x="90413" y="32509"/>
                </a:lnTo>
                <a:lnTo>
                  <a:pt x="90413" y="32509"/>
                </a:lnTo>
                <a:lnTo>
                  <a:pt x="90413" y="32509"/>
                </a:lnTo>
                <a:lnTo>
                  <a:pt x="90413" y="32509"/>
                </a:lnTo>
                <a:lnTo>
                  <a:pt x="90705" y="32509"/>
                </a:lnTo>
                <a:lnTo>
                  <a:pt x="90705" y="32509"/>
                </a:lnTo>
                <a:lnTo>
                  <a:pt x="90705" y="32509"/>
                </a:lnTo>
                <a:lnTo>
                  <a:pt x="90705" y="32509"/>
                </a:lnTo>
                <a:lnTo>
                  <a:pt x="90705" y="32945"/>
                </a:lnTo>
                <a:lnTo>
                  <a:pt x="90900" y="32945"/>
                </a:lnTo>
                <a:lnTo>
                  <a:pt x="90900" y="32945"/>
                </a:lnTo>
                <a:lnTo>
                  <a:pt x="90900" y="32945"/>
                </a:lnTo>
                <a:lnTo>
                  <a:pt x="90900" y="32945"/>
                </a:lnTo>
                <a:lnTo>
                  <a:pt x="91094" y="32945"/>
                </a:lnTo>
                <a:lnTo>
                  <a:pt x="91094" y="32945"/>
                </a:lnTo>
                <a:lnTo>
                  <a:pt x="91094" y="32945"/>
                </a:lnTo>
                <a:lnTo>
                  <a:pt x="91094" y="32945"/>
                </a:lnTo>
                <a:lnTo>
                  <a:pt x="91289" y="32945"/>
                </a:lnTo>
                <a:lnTo>
                  <a:pt x="91289" y="32945"/>
                </a:lnTo>
                <a:lnTo>
                  <a:pt x="91289" y="32945"/>
                </a:lnTo>
                <a:lnTo>
                  <a:pt x="91289" y="32945"/>
                </a:lnTo>
                <a:lnTo>
                  <a:pt x="91289" y="32509"/>
                </a:lnTo>
                <a:lnTo>
                  <a:pt x="91289" y="32509"/>
                </a:lnTo>
                <a:lnTo>
                  <a:pt x="91289" y="32945"/>
                </a:lnTo>
                <a:lnTo>
                  <a:pt x="91484" y="32945"/>
                </a:lnTo>
                <a:lnTo>
                  <a:pt x="91484" y="32945"/>
                </a:lnTo>
                <a:lnTo>
                  <a:pt x="91484" y="32945"/>
                </a:lnTo>
                <a:lnTo>
                  <a:pt x="91484" y="32945"/>
                </a:lnTo>
                <a:lnTo>
                  <a:pt x="91776" y="32945"/>
                </a:lnTo>
                <a:lnTo>
                  <a:pt x="91776" y="32509"/>
                </a:lnTo>
                <a:lnTo>
                  <a:pt x="91776" y="32509"/>
                </a:lnTo>
                <a:lnTo>
                  <a:pt x="91776" y="32509"/>
                </a:lnTo>
                <a:lnTo>
                  <a:pt x="91776" y="32945"/>
                </a:lnTo>
                <a:lnTo>
                  <a:pt x="91776" y="32945"/>
                </a:lnTo>
                <a:lnTo>
                  <a:pt x="91970" y="32945"/>
                </a:lnTo>
                <a:lnTo>
                  <a:pt x="91970" y="32945"/>
                </a:lnTo>
                <a:lnTo>
                  <a:pt x="91970" y="32945"/>
                </a:lnTo>
                <a:lnTo>
                  <a:pt x="91970" y="32945"/>
                </a:lnTo>
                <a:lnTo>
                  <a:pt x="92165" y="32945"/>
                </a:lnTo>
                <a:lnTo>
                  <a:pt x="92165" y="32945"/>
                </a:lnTo>
                <a:lnTo>
                  <a:pt x="92165" y="32945"/>
                </a:lnTo>
                <a:lnTo>
                  <a:pt x="92165" y="32945"/>
                </a:lnTo>
                <a:lnTo>
                  <a:pt x="92360" y="32945"/>
                </a:lnTo>
                <a:lnTo>
                  <a:pt x="92360" y="32945"/>
                </a:lnTo>
                <a:lnTo>
                  <a:pt x="92360" y="32945"/>
                </a:lnTo>
                <a:lnTo>
                  <a:pt x="92360" y="32945"/>
                </a:lnTo>
                <a:lnTo>
                  <a:pt x="92360" y="32509"/>
                </a:lnTo>
                <a:lnTo>
                  <a:pt x="92360" y="32509"/>
                </a:lnTo>
                <a:lnTo>
                  <a:pt x="92554" y="32509"/>
                </a:lnTo>
                <a:lnTo>
                  <a:pt x="92554" y="32509"/>
                </a:lnTo>
                <a:lnTo>
                  <a:pt x="92554" y="32509"/>
                </a:lnTo>
                <a:lnTo>
                  <a:pt x="92554" y="32509"/>
                </a:lnTo>
                <a:lnTo>
                  <a:pt x="92846" y="32509"/>
                </a:lnTo>
                <a:lnTo>
                  <a:pt x="92846" y="32509"/>
                </a:lnTo>
                <a:lnTo>
                  <a:pt x="92846" y="32509"/>
                </a:lnTo>
                <a:lnTo>
                  <a:pt x="92846" y="32509"/>
                </a:lnTo>
                <a:lnTo>
                  <a:pt x="92846" y="32509"/>
                </a:lnTo>
                <a:lnTo>
                  <a:pt x="93041" y="32509"/>
                </a:lnTo>
                <a:lnTo>
                  <a:pt x="93041" y="32509"/>
                </a:lnTo>
                <a:lnTo>
                  <a:pt x="93041" y="32509"/>
                </a:lnTo>
                <a:lnTo>
                  <a:pt x="93236" y="32509"/>
                </a:lnTo>
                <a:lnTo>
                  <a:pt x="93236" y="32509"/>
                </a:lnTo>
                <a:lnTo>
                  <a:pt x="93236" y="32509"/>
                </a:lnTo>
                <a:lnTo>
                  <a:pt x="93236" y="32509"/>
                </a:lnTo>
                <a:lnTo>
                  <a:pt x="93236" y="32509"/>
                </a:lnTo>
                <a:lnTo>
                  <a:pt x="93236" y="32509"/>
                </a:lnTo>
                <a:lnTo>
                  <a:pt x="93430" y="32509"/>
                </a:lnTo>
                <a:lnTo>
                  <a:pt x="93430" y="32509"/>
                </a:lnTo>
                <a:lnTo>
                  <a:pt x="93430" y="32509"/>
                </a:lnTo>
                <a:lnTo>
                  <a:pt x="93430" y="32509"/>
                </a:lnTo>
                <a:lnTo>
                  <a:pt x="93430" y="32509"/>
                </a:lnTo>
                <a:lnTo>
                  <a:pt x="93430" y="32509"/>
                </a:lnTo>
                <a:lnTo>
                  <a:pt x="93430" y="32072"/>
                </a:lnTo>
                <a:lnTo>
                  <a:pt x="93625" y="32072"/>
                </a:lnTo>
                <a:lnTo>
                  <a:pt x="93625" y="32072"/>
                </a:lnTo>
                <a:lnTo>
                  <a:pt x="93625" y="32072"/>
                </a:lnTo>
                <a:lnTo>
                  <a:pt x="93625" y="32072"/>
                </a:lnTo>
                <a:lnTo>
                  <a:pt x="93917" y="32072"/>
                </a:lnTo>
                <a:lnTo>
                  <a:pt x="93917" y="32072"/>
                </a:lnTo>
                <a:lnTo>
                  <a:pt x="93917" y="32072"/>
                </a:lnTo>
                <a:lnTo>
                  <a:pt x="93917" y="32072"/>
                </a:lnTo>
                <a:lnTo>
                  <a:pt x="94111" y="32072"/>
                </a:lnTo>
                <a:lnTo>
                  <a:pt x="94111" y="32072"/>
                </a:lnTo>
                <a:lnTo>
                  <a:pt x="94111" y="32072"/>
                </a:lnTo>
                <a:lnTo>
                  <a:pt x="94111" y="32072"/>
                </a:lnTo>
                <a:lnTo>
                  <a:pt x="94306" y="32072"/>
                </a:lnTo>
                <a:lnTo>
                  <a:pt x="94306" y="32072"/>
                </a:lnTo>
                <a:lnTo>
                  <a:pt x="94306" y="32072"/>
                </a:lnTo>
                <a:lnTo>
                  <a:pt x="94306" y="32072"/>
                </a:lnTo>
                <a:lnTo>
                  <a:pt x="94501" y="32072"/>
                </a:lnTo>
                <a:lnTo>
                  <a:pt x="94501" y="32509"/>
                </a:lnTo>
                <a:lnTo>
                  <a:pt x="94501" y="32509"/>
                </a:lnTo>
                <a:lnTo>
                  <a:pt x="94501" y="32072"/>
                </a:lnTo>
                <a:lnTo>
                  <a:pt x="94501" y="32072"/>
                </a:lnTo>
                <a:lnTo>
                  <a:pt x="94501" y="32072"/>
                </a:lnTo>
                <a:lnTo>
                  <a:pt x="94501" y="32072"/>
                </a:lnTo>
                <a:lnTo>
                  <a:pt x="94501" y="32072"/>
                </a:lnTo>
                <a:lnTo>
                  <a:pt x="94501" y="32072"/>
                </a:lnTo>
                <a:lnTo>
                  <a:pt x="94501" y="32072"/>
                </a:lnTo>
                <a:lnTo>
                  <a:pt x="94501" y="31636"/>
                </a:lnTo>
                <a:lnTo>
                  <a:pt x="94501" y="31636"/>
                </a:lnTo>
                <a:lnTo>
                  <a:pt x="94501" y="31636"/>
                </a:lnTo>
                <a:lnTo>
                  <a:pt x="94501" y="31636"/>
                </a:lnTo>
                <a:lnTo>
                  <a:pt x="94501" y="31200"/>
                </a:lnTo>
                <a:lnTo>
                  <a:pt x="94306" y="31200"/>
                </a:lnTo>
                <a:lnTo>
                  <a:pt x="94306" y="31200"/>
                </a:lnTo>
                <a:lnTo>
                  <a:pt x="94306" y="31200"/>
                </a:lnTo>
                <a:lnTo>
                  <a:pt x="94306" y="31200"/>
                </a:lnTo>
                <a:lnTo>
                  <a:pt x="94111" y="31200"/>
                </a:lnTo>
                <a:lnTo>
                  <a:pt x="94111" y="31200"/>
                </a:lnTo>
                <a:lnTo>
                  <a:pt x="94111" y="31200"/>
                </a:lnTo>
                <a:lnTo>
                  <a:pt x="94111" y="31200"/>
                </a:lnTo>
                <a:lnTo>
                  <a:pt x="94111" y="31200"/>
                </a:lnTo>
                <a:lnTo>
                  <a:pt x="93917" y="31200"/>
                </a:lnTo>
                <a:lnTo>
                  <a:pt x="93917" y="31200"/>
                </a:lnTo>
                <a:lnTo>
                  <a:pt x="93917" y="30545"/>
                </a:lnTo>
                <a:lnTo>
                  <a:pt x="93917" y="30545"/>
                </a:lnTo>
                <a:lnTo>
                  <a:pt x="93917" y="30545"/>
                </a:lnTo>
                <a:lnTo>
                  <a:pt x="93917" y="30545"/>
                </a:lnTo>
                <a:lnTo>
                  <a:pt x="93625" y="30545"/>
                </a:lnTo>
                <a:lnTo>
                  <a:pt x="93625" y="30545"/>
                </a:lnTo>
                <a:lnTo>
                  <a:pt x="93625" y="30545"/>
                </a:lnTo>
                <a:lnTo>
                  <a:pt x="93625" y="30545"/>
                </a:lnTo>
                <a:lnTo>
                  <a:pt x="93625" y="30109"/>
                </a:lnTo>
                <a:lnTo>
                  <a:pt x="93430" y="30109"/>
                </a:lnTo>
                <a:lnTo>
                  <a:pt x="93430" y="30109"/>
                </a:lnTo>
                <a:lnTo>
                  <a:pt x="93430" y="30109"/>
                </a:lnTo>
                <a:lnTo>
                  <a:pt x="93430" y="30109"/>
                </a:lnTo>
                <a:lnTo>
                  <a:pt x="93430" y="30109"/>
                </a:lnTo>
                <a:lnTo>
                  <a:pt x="93430" y="30109"/>
                </a:lnTo>
                <a:lnTo>
                  <a:pt x="93236" y="30109"/>
                </a:lnTo>
                <a:lnTo>
                  <a:pt x="93236" y="30109"/>
                </a:lnTo>
                <a:lnTo>
                  <a:pt x="93236" y="29672"/>
                </a:lnTo>
                <a:lnTo>
                  <a:pt x="93430" y="29672"/>
                </a:lnTo>
                <a:lnTo>
                  <a:pt x="93430" y="29672"/>
                </a:lnTo>
                <a:lnTo>
                  <a:pt x="93430" y="29672"/>
                </a:lnTo>
                <a:lnTo>
                  <a:pt x="93430" y="29672"/>
                </a:lnTo>
                <a:lnTo>
                  <a:pt x="93430" y="29672"/>
                </a:lnTo>
                <a:lnTo>
                  <a:pt x="93430" y="29672"/>
                </a:lnTo>
                <a:lnTo>
                  <a:pt x="93625" y="29672"/>
                </a:lnTo>
                <a:lnTo>
                  <a:pt x="93625" y="29672"/>
                </a:lnTo>
                <a:lnTo>
                  <a:pt x="93625" y="29236"/>
                </a:lnTo>
                <a:lnTo>
                  <a:pt x="93625" y="29236"/>
                </a:lnTo>
                <a:lnTo>
                  <a:pt x="93917" y="29236"/>
                </a:lnTo>
                <a:lnTo>
                  <a:pt x="93917" y="29236"/>
                </a:lnTo>
                <a:lnTo>
                  <a:pt x="93917" y="29236"/>
                </a:lnTo>
                <a:lnTo>
                  <a:pt x="93917" y="29236"/>
                </a:lnTo>
                <a:lnTo>
                  <a:pt x="93917" y="29236"/>
                </a:lnTo>
                <a:lnTo>
                  <a:pt x="94111" y="29236"/>
                </a:lnTo>
                <a:lnTo>
                  <a:pt x="94111" y="29236"/>
                </a:lnTo>
                <a:lnTo>
                  <a:pt x="94111" y="29236"/>
                </a:lnTo>
                <a:lnTo>
                  <a:pt x="94111" y="29236"/>
                </a:lnTo>
                <a:lnTo>
                  <a:pt x="94111" y="29236"/>
                </a:lnTo>
                <a:lnTo>
                  <a:pt x="94111" y="28800"/>
                </a:lnTo>
                <a:lnTo>
                  <a:pt x="94306" y="28800"/>
                </a:lnTo>
                <a:lnTo>
                  <a:pt x="94306" y="28800"/>
                </a:lnTo>
                <a:lnTo>
                  <a:pt x="94306" y="28800"/>
                </a:lnTo>
                <a:lnTo>
                  <a:pt x="94306" y="28800"/>
                </a:lnTo>
                <a:lnTo>
                  <a:pt x="94501" y="28800"/>
                </a:lnTo>
                <a:lnTo>
                  <a:pt x="94501" y="28800"/>
                </a:lnTo>
                <a:lnTo>
                  <a:pt x="94501" y="28800"/>
                </a:lnTo>
                <a:lnTo>
                  <a:pt x="94501" y="28800"/>
                </a:lnTo>
                <a:lnTo>
                  <a:pt x="94501" y="28800"/>
                </a:lnTo>
                <a:lnTo>
                  <a:pt x="94501" y="28145"/>
                </a:lnTo>
                <a:lnTo>
                  <a:pt x="94695" y="28145"/>
                </a:lnTo>
                <a:lnTo>
                  <a:pt x="94695" y="28145"/>
                </a:lnTo>
                <a:lnTo>
                  <a:pt x="94695" y="28145"/>
                </a:lnTo>
                <a:lnTo>
                  <a:pt x="94695" y="28145"/>
                </a:lnTo>
                <a:lnTo>
                  <a:pt x="94695" y="28145"/>
                </a:lnTo>
                <a:lnTo>
                  <a:pt x="94695" y="28145"/>
                </a:lnTo>
                <a:lnTo>
                  <a:pt x="94987" y="28145"/>
                </a:lnTo>
                <a:lnTo>
                  <a:pt x="94987" y="27709"/>
                </a:lnTo>
                <a:lnTo>
                  <a:pt x="94987" y="27709"/>
                </a:lnTo>
                <a:lnTo>
                  <a:pt x="94987" y="27709"/>
                </a:lnTo>
                <a:lnTo>
                  <a:pt x="94987" y="27709"/>
                </a:lnTo>
                <a:lnTo>
                  <a:pt x="95182" y="27709"/>
                </a:lnTo>
                <a:lnTo>
                  <a:pt x="95182" y="27709"/>
                </a:lnTo>
                <a:lnTo>
                  <a:pt x="95182" y="27709"/>
                </a:lnTo>
                <a:lnTo>
                  <a:pt x="95182" y="27709"/>
                </a:lnTo>
                <a:lnTo>
                  <a:pt x="95182" y="27709"/>
                </a:lnTo>
                <a:lnTo>
                  <a:pt x="95377" y="27709"/>
                </a:lnTo>
                <a:lnTo>
                  <a:pt x="95377" y="27709"/>
                </a:lnTo>
                <a:lnTo>
                  <a:pt x="95377" y="27272"/>
                </a:lnTo>
                <a:lnTo>
                  <a:pt x="95377" y="27272"/>
                </a:lnTo>
                <a:lnTo>
                  <a:pt x="95377" y="27272"/>
                </a:lnTo>
                <a:lnTo>
                  <a:pt x="95377" y="27272"/>
                </a:lnTo>
                <a:lnTo>
                  <a:pt x="95377" y="27272"/>
                </a:lnTo>
                <a:lnTo>
                  <a:pt x="95377" y="26836"/>
                </a:lnTo>
                <a:lnTo>
                  <a:pt x="95571" y="26836"/>
                </a:lnTo>
                <a:lnTo>
                  <a:pt x="95571" y="26836"/>
                </a:lnTo>
                <a:lnTo>
                  <a:pt x="95571" y="26836"/>
                </a:lnTo>
                <a:lnTo>
                  <a:pt x="95571" y="26836"/>
                </a:lnTo>
                <a:lnTo>
                  <a:pt x="95571" y="26836"/>
                </a:lnTo>
                <a:lnTo>
                  <a:pt x="95571" y="26400"/>
                </a:lnTo>
                <a:lnTo>
                  <a:pt x="95766" y="26400"/>
                </a:lnTo>
                <a:lnTo>
                  <a:pt x="95766" y="26400"/>
                </a:lnTo>
                <a:lnTo>
                  <a:pt x="95766" y="26400"/>
                </a:lnTo>
                <a:lnTo>
                  <a:pt x="95766" y="26400"/>
                </a:lnTo>
                <a:lnTo>
                  <a:pt x="95766" y="26400"/>
                </a:lnTo>
                <a:lnTo>
                  <a:pt x="96058" y="26400"/>
                </a:lnTo>
                <a:lnTo>
                  <a:pt x="96058" y="26400"/>
                </a:lnTo>
                <a:lnTo>
                  <a:pt x="96058" y="26400"/>
                </a:lnTo>
                <a:lnTo>
                  <a:pt x="96058" y="26400"/>
                </a:lnTo>
                <a:lnTo>
                  <a:pt x="96253" y="26400"/>
                </a:lnTo>
                <a:lnTo>
                  <a:pt x="96253" y="26400"/>
                </a:lnTo>
                <a:lnTo>
                  <a:pt x="96253" y="26400"/>
                </a:lnTo>
                <a:lnTo>
                  <a:pt x="96253" y="26400"/>
                </a:lnTo>
                <a:lnTo>
                  <a:pt x="96447" y="26400"/>
                </a:lnTo>
                <a:lnTo>
                  <a:pt x="96447" y="25745"/>
                </a:lnTo>
                <a:lnTo>
                  <a:pt x="96447" y="25745"/>
                </a:lnTo>
                <a:lnTo>
                  <a:pt x="96447" y="25745"/>
                </a:lnTo>
                <a:lnTo>
                  <a:pt x="96447" y="25745"/>
                </a:lnTo>
                <a:lnTo>
                  <a:pt x="96447" y="25745"/>
                </a:lnTo>
                <a:lnTo>
                  <a:pt x="96447" y="25309"/>
                </a:lnTo>
                <a:lnTo>
                  <a:pt x="96253" y="25309"/>
                </a:lnTo>
                <a:lnTo>
                  <a:pt x="96253" y="25309"/>
                </a:lnTo>
                <a:lnTo>
                  <a:pt x="96253" y="25309"/>
                </a:lnTo>
                <a:lnTo>
                  <a:pt x="96253" y="25309"/>
                </a:lnTo>
                <a:lnTo>
                  <a:pt x="96253" y="25309"/>
                </a:lnTo>
                <a:lnTo>
                  <a:pt x="96253" y="25309"/>
                </a:lnTo>
                <a:lnTo>
                  <a:pt x="96253" y="25309"/>
                </a:lnTo>
                <a:lnTo>
                  <a:pt x="96253" y="25309"/>
                </a:lnTo>
                <a:lnTo>
                  <a:pt x="96253" y="24872"/>
                </a:lnTo>
                <a:lnTo>
                  <a:pt x="96058" y="24872"/>
                </a:lnTo>
                <a:lnTo>
                  <a:pt x="96058" y="24872"/>
                </a:lnTo>
                <a:lnTo>
                  <a:pt x="96058" y="24872"/>
                </a:lnTo>
                <a:lnTo>
                  <a:pt x="96058" y="24436"/>
                </a:lnTo>
                <a:lnTo>
                  <a:pt x="96058" y="24436"/>
                </a:lnTo>
                <a:lnTo>
                  <a:pt x="96058" y="24436"/>
                </a:lnTo>
                <a:lnTo>
                  <a:pt x="96058" y="24436"/>
                </a:lnTo>
                <a:lnTo>
                  <a:pt x="96058" y="24436"/>
                </a:lnTo>
                <a:lnTo>
                  <a:pt x="95766" y="24436"/>
                </a:lnTo>
                <a:lnTo>
                  <a:pt x="95766" y="24436"/>
                </a:lnTo>
                <a:lnTo>
                  <a:pt x="95766" y="24000"/>
                </a:lnTo>
                <a:lnTo>
                  <a:pt x="95766" y="24000"/>
                </a:lnTo>
                <a:lnTo>
                  <a:pt x="96058" y="24000"/>
                </a:lnTo>
                <a:lnTo>
                  <a:pt x="96058" y="24000"/>
                </a:lnTo>
                <a:lnTo>
                  <a:pt x="95766" y="24000"/>
                </a:lnTo>
                <a:lnTo>
                  <a:pt x="95766" y="24000"/>
                </a:lnTo>
                <a:lnTo>
                  <a:pt x="95766" y="24000"/>
                </a:lnTo>
                <a:lnTo>
                  <a:pt x="95766" y="23345"/>
                </a:lnTo>
                <a:lnTo>
                  <a:pt x="95766" y="23345"/>
                </a:lnTo>
                <a:lnTo>
                  <a:pt x="95571" y="23345"/>
                </a:lnTo>
                <a:lnTo>
                  <a:pt x="95571" y="23345"/>
                </a:lnTo>
                <a:lnTo>
                  <a:pt x="95571" y="23345"/>
                </a:lnTo>
                <a:lnTo>
                  <a:pt x="95571" y="23345"/>
                </a:lnTo>
                <a:lnTo>
                  <a:pt x="95571" y="23345"/>
                </a:lnTo>
                <a:lnTo>
                  <a:pt x="95377" y="23345"/>
                </a:lnTo>
                <a:lnTo>
                  <a:pt x="95377" y="23345"/>
                </a:lnTo>
                <a:lnTo>
                  <a:pt x="95377" y="22909"/>
                </a:lnTo>
                <a:lnTo>
                  <a:pt x="95377" y="22909"/>
                </a:lnTo>
                <a:lnTo>
                  <a:pt x="95377" y="22909"/>
                </a:lnTo>
                <a:lnTo>
                  <a:pt x="95377" y="22909"/>
                </a:lnTo>
                <a:lnTo>
                  <a:pt x="95377" y="22472"/>
                </a:lnTo>
                <a:lnTo>
                  <a:pt x="95377" y="22472"/>
                </a:lnTo>
                <a:lnTo>
                  <a:pt x="95377" y="22472"/>
                </a:lnTo>
                <a:lnTo>
                  <a:pt x="95377" y="22472"/>
                </a:lnTo>
                <a:lnTo>
                  <a:pt x="95377" y="22472"/>
                </a:lnTo>
                <a:lnTo>
                  <a:pt x="95377" y="22472"/>
                </a:lnTo>
                <a:lnTo>
                  <a:pt x="95182" y="22472"/>
                </a:lnTo>
                <a:lnTo>
                  <a:pt x="95182" y="22036"/>
                </a:lnTo>
                <a:lnTo>
                  <a:pt x="95182" y="22036"/>
                </a:lnTo>
                <a:lnTo>
                  <a:pt x="95182" y="22036"/>
                </a:lnTo>
                <a:lnTo>
                  <a:pt x="95182" y="22036"/>
                </a:lnTo>
                <a:lnTo>
                  <a:pt x="95182" y="22036"/>
                </a:lnTo>
                <a:lnTo>
                  <a:pt x="94987" y="22036"/>
                </a:lnTo>
                <a:lnTo>
                  <a:pt x="94987" y="22036"/>
                </a:lnTo>
                <a:lnTo>
                  <a:pt x="94987" y="22036"/>
                </a:lnTo>
                <a:lnTo>
                  <a:pt x="94695" y="22036"/>
                </a:lnTo>
                <a:lnTo>
                  <a:pt x="94695" y="22036"/>
                </a:lnTo>
                <a:lnTo>
                  <a:pt x="94695" y="22036"/>
                </a:lnTo>
                <a:lnTo>
                  <a:pt x="94695" y="22036"/>
                </a:lnTo>
                <a:lnTo>
                  <a:pt x="94501" y="22036"/>
                </a:lnTo>
                <a:lnTo>
                  <a:pt x="94501" y="22036"/>
                </a:lnTo>
                <a:lnTo>
                  <a:pt x="94501" y="22036"/>
                </a:lnTo>
                <a:lnTo>
                  <a:pt x="94501" y="22036"/>
                </a:lnTo>
                <a:lnTo>
                  <a:pt x="94501" y="22036"/>
                </a:lnTo>
                <a:lnTo>
                  <a:pt x="94501" y="22036"/>
                </a:lnTo>
                <a:lnTo>
                  <a:pt x="94501" y="22036"/>
                </a:lnTo>
                <a:lnTo>
                  <a:pt x="94306" y="22036"/>
                </a:lnTo>
                <a:lnTo>
                  <a:pt x="94306" y="22036"/>
                </a:lnTo>
                <a:lnTo>
                  <a:pt x="94306" y="21600"/>
                </a:lnTo>
                <a:lnTo>
                  <a:pt x="94306" y="21600"/>
                </a:lnTo>
                <a:lnTo>
                  <a:pt x="94111" y="21600"/>
                </a:lnTo>
                <a:lnTo>
                  <a:pt x="94111" y="21600"/>
                </a:lnTo>
                <a:lnTo>
                  <a:pt x="94111" y="21600"/>
                </a:lnTo>
                <a:lnTo>
                  <a:pt x="94111" y="21600"/>
                </a:lnTo>
                <a:lnTo>
                  <a:pt x="94111" y="21600"/>
                </a:lnTo>
                <a:lnTo>
                  <a:pt x="94111" y="21600"/>
                </a:lnTo>
                <a:lnTo>
                  <a:pt x="94111" y="20945"/>
                </a:lnTo>
                <a:lnTo>
                  <a:pt x="94111" y="20945"/>
                </a:lnTo>
                <a:lnTo>
                  <a:pt x="94111" y="20945"/>
                </a:lnTo>
                <a:lnTo>
                  <a:pt x="94111" y="20945"/>
                </a:lnTo>
                <a:lnTo>
                  <a:pt x="94111" y="20945"/>
                </a:lnTo>
                <a:lnTo>
                  <a:pt x="94111" y="20945"/>
                </a:lnTo>
                <a:lnTo>
                  <a:pt x="93917" y="20945"/>
                </a:lnTo>
                <a:lnTo>
                  <a:pt x="93917" y="20945"/>
                </a:lnTo>
                <a:lnTo>
                  <a:pt x="93917" y="20945"/>
                </a:lnTo>
                <a:lnTo>
                  <a:pt x="93917" y="20945"/>
                </a:lnTo>
                <a:lnTo>
                  <a:pt x="93625" y="20945"/>
                </a:lnTo>
                <a:lnTo>
                  <a:pt x="93625" y="20945"/>
                </a:lnTo>
                <a:lnTo>
                  <a:pt x="93625" y="20945"/>
                </a:lnTo>
                <a:lnTo>
                  <a:pt x="93625" y="20945"/>
                </a:lnTo>
                <a:lnTo>
                  <a:pt x="93917" y="20945"/>
                </a:lnTo>
                <a:lnTo>
                  <a:pt x="93917" y="21600"/>
                </a:lnTo>
                <a:lnTo>
                  <a:pt x="93917" y="21600"/>
                </a:lnTo>
                <a:lnTo>
                  <a:pt x="93917" y="21600"/>
                </a:lnTo>
                <a:lnTo>
                  <a:pt x="93917" y="21600"/>
                </a:lnTo>
                <a:lnTo>
                  <a:pt x="93917" y="21600"/>
                </a:lnTo>
                <a:lnTo>
                  <a:pt x="93917" y="21600"/>
                </a:lnTo>
                <a:lnTo>
                  <a:pt x="93917" y="21600"/>
                </a:lnTo>
                <a:lnTo>
                  <a:pt x="93917" y="22036"/>
                </a:lnTo>
                <a:lnTo>
                  <a:pt x="93917" y="22036"/>
                </a:lnTo>
                <a:lnTo>
                  <a:pt x="93917" y="22036"/>
                </a:lnTo>
                <a:lnTo>
                  <a:pt x="93917" y="22036"/>
                </a:lnTo>
                <a:lnTo>
                  <a:pt x="93917" y="22036"/>
                </a:lnTo>
                <a:lnTo>
                  <a:pt x="93917" y="22036"/>
                </a:lnTo>
                <a:lnTo>
                  <a:pt x="93917" y="22472"/>
                </a:lnTo>
                <a:lnTo>
                  <a:pt x="93917" y="22472"/>
                </a:lnTo>
                <a:lnTo>
                  <a:pt x="93917" y="22472"/>
                </a:lnTo>
                <a:lnTo>
                  <a:pt x="93917" y="22472"/>
                </a:lnTo>
                <a:lnTo>
                  <a:pt x="93917" y="22472"/>
                </a:lnTo>
                <a:lnTo>
                  <a:pt x="93917" y="22472"/>
                </a:lnTo>
                <a:lnTo>
                  <a:pt x="93917" y="22036"/>
                </a:lnTo>
                <a:lnTo>
                  <a:pt x="93625" y="22036"/>
                </a:lnTo>
                <a:lnTo>
                  <a:pt x="93625" y="22036"/>
                </a:lnTo>
                <a:lnTo>
                  <a:pt x="93625" y="22036"/>
                </a:lnTo>
                <a:lnTo>
                  <a:pt x="93625" y="22036"/>
                </a:lnTo>
                <a:lnTo>
                  <a:pt x="93625" y="22036"/>
                </a:lnTo>
                <a:lnTo>
                  <a:pt x="93625" y="21600"/>
                </a:lnTo>
                <a:lnTo>
                  <a:pt x="93430" y="21600"/>
                </a:lnTo>
                <a:lnTo>
                  <a:pt x="93430" y="21600"/>
                </a:lnTo>
                <a:lnTo>
                  <a:pt x="93430" y="21600"/>
                </a:lnTo>
                <a:lnTo>
                  <a:pt x="93430" y="21600"/>
                </a:lnTo>
                <a:lnTo>
                  <a:pt x="93430" y="21600"/>
                </a:lnTo>
                <a:lnTo>
                  <a:pt x="93430" y="20945"/>
                </a:lnTo>
                <a:lnTo>
                  <a:pt x="93430" y="20945"/>
                </a:lnTo>
                <a:lnTo>
                  <a:pt x="93430" y="20945"/>
                </a:lnTo>
                <a:lnTo>
                  <a:pt x="93430" y="20945"/>
                </a:lnTo>
                <a:lnTo>
                  <a:pt x="93625" y="20945"/>
                </a:lnTo>
                <a:lnTo>
                  <a:pt x="93625" y="20945"/>
                </a:lnTo>
                <a:lnTo>
                  <a:pt x="93430" y="20945"/>
                </a:lnTo>
                <a:lnTo>
                  <a:pt x="93430" y="20945"/>
                </a:lnTo>
                <a:lnTo>
                  <a:pt x="93430" y="20945"/>
                </a:lnTo>
                <a:lnTo>
                  <a:pt x="93430" y="20509"/>
                </a:lnTo>
                <a:lnTo>
                  <a:pt x="93430" y="20509"/>
                </a:lnTo>
                <a:lnTo>
                  <a:pt x="93236" y="20509"/>
                </a:lnTo>
                <a:lnTo>
                  <a:pt x="93236" y="20945"/>
                </a:lnTo>
                <a:lnTo>
                  <a:pt x="93236" y="20945"/>
                </a:lnTo>
                <a:lnTo>
                  <a:pt x="93236" y="20945"/>
                </a:lnTo>
                <a:lnTo>
                  <a:pt x="93236" y="20945"/>
                </a:lnTo>
                <a:lnTo>
                  <a:pt x="93041" y="20945"/>
                </a:lnTo>
                <a:lnTo>
                  <a:pt x="93041" y="20945"/>
                </a:lnTo>
                <a:lnTo>
                  <a:pt x="93041" y="20945"/>
                </a:lnTo>
                <a:lnTo>
                  <a:pt x="92846" y="20945"/>
                </a:lnTo>
                <a:lnTo>
                  <a:pt x="92846" y="20945"/>
                </a:lnTo>
                <a:lnTo>
                  <a:pt x="93041" y="20945"/>
                </a:lnTo>
                <a:lnTo>
                  <a:pt x="93041" y="20945"/>
                </a:lnTo>
                <a:lnTo>
                  <a:pt x="92846" y="20945"/>
                </a:lnTo>
                <a:lnTo>
                  <a:pt x="92846" y="21600"/>
                </a:lnTo>
                <a:lnTo>
                  <a:pt x="93041" y="21600"/>
                </a:lnTo>
                <a:lnTo>
                  <a:pt x="93041" y="21600"/>
                </a:lnTo>
                <a:lnTo>
                  <a:pt x="92846" y="21600"/>
                </a:lnTo>
                <a:lnTo>
                  <a:pt x="92846" y="21600"/>
                </a:lnTo>
                <a:lnTo>
                  <a:pt x="92846" y="22036"/>
                </a:lnTo>
                <a:lnTo>
                  <a:pt x="92846" y="22036"/>
                </a:lnTo>
                <a:lnTo>
                  <a:pt x="92846" y="22036"/>
                </a:lnTo>
                <a:lnTo>
                  <a:pt x="92846" y="22036"/>
                </a:lnTo>
                <a:lnTo>
                  <a:pt x="92846" y="21600"/>
                </a:lnTo>
                <a:lnTo>
                  <a:pt x="92554" y="21600"/>
                </a:lnTo>
                <a:lnTo>
                  <a:pt x="92554" y="21600"/>
                </a:lnTo>
                <a:lnTo>
                  <a:pt x="92554" y="21600"/>
                </a:lnTo>
                <a:lnTo>
                  <a:pt x="92554" y="21600"/>
                </a:lnTo>
                <a:lnTo>
                  <a:pt x="92554" y="21600"/>
                </a:lnTo>
                <a:lnTo>
                  <a:pt x="92360" y="21600"/>
                </a:lnTo>
                <a:lnTo>
                  <a:pt x="92360" y="21600"/>
                </a:lnTo>
                <a:lnTo>
                  <a:pt x="92360" y="21600"/>
                </a:lnTo>
                <a:lnTo>
                  <a:pt x="92360" y="21600"/>
                </a:lnTo>
                <a:lnTo>
                  <a:pt x="92165" y="21600"/>
                </a:lnTo>
                <a:lnTo>
                  <a:pt x="92165" y="21600"/>
                </a:lnTo>
                <a:lnTo>
                  <a:pt x="92165" y="20945"/>
                </a:lnTo>
                <a:lnTo>
                  <a:pt x="92165" y="20945"/>
                </a:lnTo>
                <a:lnTo>
                  <a:pt x="92165" y="20945"/>
                </a:lnTo>
                <a:lnTo>
                  <a:pt x="91970" y="20945"/>
                </a:lnTo>
                <a:lnTo>
                  <a:pt x="91970" y="20945"/>
                </a:lnTo>
                <a:lnTo>
                  <a:pt x="91970" y="20945"/>
                </a:lnTo>
                <a:lnTo>
                  <a:pt x="91970" y="20509"/>
                </a:lnTo>
                <a:lnTo>
                  <a:pt x="91970" y="20509"/>
                </a:lnTo>
                <a:lnTo>
                  <a:pt x="91970" y="20509"/>
                </a:lnTo>
                <a:lnTo>
                  <a:pt x="92165" y="20509"/>
                </a:lnTo>
                <a:lnTo>
                  <a:pt x="92165" y="20509"/>
                </a:lnTo>
                <a:lnTo>
                  <a:pt x="92165" y="20072"/>
                </a:lnTo>
                <a:lnTo>
                  <a:pt x="92165" y="20072"/>
                </a:lnTo>
                <a:lnTo>
                  <a:pt x="92165" y="20072"/>
                </a:lnTo>
                <a:lnTo>
                  <a:pt x="92165" y="20072"/>
                </a:lnTo>
                <a:lnTo>
                  <a:pt x="92360" y="20072"/>
                </a:lnTo>
                <a:lnTo>
                  <a:pt x="92360" y="20072"/>
                </a:lnTo>
                <a:lnTo>
                  <a:pt x="92360" y="20072"/>
                </a:lnTo>
                <a:lnTo>
                  <a:pt x="92360" y="20072"/>
                </a:lnTo>
                <a:lnTo>
                  <a:pt x="92554" y="20072"/>
                </a:lnTo>
                <a:lnTo>
                  <a:pt x="92554" y="20072"/>
                </a:lnTo>
                <a:lnTo>
                  <a:pt x="92554" y="20072"/>
                </a:lnTo>
                <a:lnTo>
                  <a:pt x="92554" y="20072"/>
                </a:lnTo>
                <a:lnTo>
                  <a:pt x="92554" y="20072"/>
                </a:lnTo>
                <a:lnTo>
                  <a:pt x="92554" y="20509"/>
                </a:lnTo>
                <a:lnTo>
                  <a:pt x="92554" y="20509"/>
                </a:lnTo>
                <a:lnTo>
                  <a:pt x="92554" y="20509"/>
                </a:lnTo>
                <a:lnTo>
                  <a:pt x="92846" y="20509"/>
                </a:lnTo>
                <a:lnTo>
                  <a:pt x="92846" y="20509"/>
                </a:lnTo>
                <a:lnTo>
                  <a:pt x="92846" y="20509"/>
                </a:lnTo>
                <a:lnTo>
                  <a:pt x="92846" y="20509"/>
                </a:lnTo>
                <a:lnTo>
                  <a:pt x="92846" y="20072"/>
                </a:lnTo>
                <a:lnTo>
                  <a:pt x="92846" y="20072"/>
                </a:lnTo>
                <a:lnTo>
                  <a:pt x="93041" y="20072"/>
                </a:lnTo>
                <a:lnTo>
                  <a:pt x="93041" y="20072"/>
                </a:lnTo>
                <a:lnTo>
                  <a:pt x="92846" y="20072"/>
                </a:lnTo>
                <a:lnTo>
                  <a:pt x="92846" y="20072"/>
                </a:lnTo>
                <a:lnTo>
                  <a:pt x="92846" y="20072"/>
                </a:lnTo>
                <a:lnTo>
                  <a:pt x="92846" y="20072"/>
                </a:lnTo>
                <a:lnTo>
                  <a:pt x="92846" y="20072"/>
                </a:lnTo>
                <a:lnTo>
                  <a:pt x="92554" y="20072"/>
                </a:lnTo>
                <a:lnTo>
                  <a:pt x="92554" y="20072"/>
                </a:lnTo>
                <a:lnTo>
                  <a:pt x="92554" y="20072"/>
                </a:lnTo>
                <a:lnTo>
                  <a:pt x="92554" y="20072"/>
                </a:lnTo>
                <a:lnTo>
                  <a:pt x="92846" y="20072"/>
                </a:lnTo>
                <a:lnTo>
                  <a:pt x="92846" y="20072"/>
                </a:lnTo>
                <a:lnTo>
                  <a:pt x="92846" y="19636"/>
                </a:lnTo>
                <a:lnTo>
                  <a:pt x="92846" y="19636"/>
                </a:lnTo>
                <a:lnTo>
                  <a:pt x="92554" y="19636"/>
                </a:lnTo>
                <a:lnTo>
                  <a:pt x="92554" y="19636"/>
                </a:lnTo>
                <a:lnTo>
                  <a:pt x="92554" y="19636"/>
                </a:lnTo>
                <a:lnTo>
                  <a:pt x="92554" y="19636"/>
                </a:lnTo>
                <a:lnTo>
                  <a:pt x="92360" y="19636"/>
                </a:lnTo>
                <a:lnTo>
                  <a:pt x="92360" y="19636"/>
                </a:lnTo>
                <a:lnTo>
                  <a:pt x="92360" y="19636"/>
                </a:lnTo>
                <a:lnTo>
                  <a:pt x="92165" y="19636"/>
                </a:lnTo>
                <a:lnTo>
                  <a:pt x="92165" y="19636"/>
                </a:lnTo>
                <a:lnTo>
                  <a:pt x="92165" y="19636"/>
                </a:lnTo>
                <a:lnTo>
                  <a:pt x="92165" y="19636"/>
                </a:lnTo>
                <a:lnTo>
                  <a:pt x="92165" y="19636"/>
                </a:lnTo>
                <a:lnTo>
                  <a:pt x="92165" y="19636"/>
                </a:lnTo>
                <a:lnTo>
                  <a:pt x="91970" y="19636"/>
                </a:lnTo>
                <a:lnTo>
                  <a:pt x="91970" y="19636"/>
                </a:lnTo>
                <a:lnTo>
                  <a:pt x="91970" y="19200"/>
                </a:lnTo>
                <a:lnTo>
                  <a:pt x="91970" y="19200"/>
                </a:lnTo>
                <a:lnTo>
                  <a:pt x="91970" y="19200"/>
                </a:lnTo>
                <a:lnTo>
                  <a:pt x="91970" y="19636"/>
                </a:lnTo>
                <a:lnTo>
                  <a:pt x="91970" y="19636"/>
                </a:lnTo>
                <a:lnTo>
                  <a:pt x="91970" y="19636"/>
                </a:lnTo>
                <a:lnTo>
                  <a:pt x="91970" y="19636"/>
                </a:lnTo>
                <a:lnTo>
                  <a:pt x="91970" y="19636"/>
                </a:lnTo>
                <a:lnTo>
                  <a:pt x="91776" y="19636"/>
                </a:lnTo>
                <a:lnTo>
                  <a:pt x="91776" y="19636"/>
                </a:lnTo>
                <a:lnTo>
                  <a:pt x="91776" y="20072"/>
                </a:lnTo>
                <a:lnTo>
                  <a:pt x="91776" y="20072"/>
                </a:lnTo>
                <a:lnTo>
                  <a:pt x="91484" y="20072"/>
                </a:lnTo>
                <a:lnTo>
                  <a:pt x="91484" y="20072"/>
                </a:lnTo>
                <a:lnTo>
                  <a:pt x="91484" y="20072"/>
                </a:lnTo>
                <a:lnTo>
                  <a:pt x="91484" y="20072"/>
                </a:lnTo>
                <a:lnTo>
                  <a:pt x="91484" y="20072"/>
                </a:lnTo>
                <a:lnTo>
                  <a:pt x="91289" y="20072"/>
                </a:lnTo>
                <a:lnTo>
                  <a:pt x="91289" y="20072"/>
                </a:lnTo>
                <a:lnTo>
                  <a:pt x="91289" y="20072"/>
                </a:lnTo>
                <a:lnTo>
                  <a:pt x="91289" y="20072"/>
                </a:lnTo>
                <a:lnTo>
                  <a:pt x="91289" y="20072"/>
                </a:lnTo>
                <a:lnTo>
                  <a:pt x="91094" y="20072"/>
                </a:lnTo>
                <a:lnTo>
                  <a:pt x="91094" y="20072"/>
                </a:lnTo>
                <a:lnTo>
                  <a:pt x="91094" y="20072"/>
                </a:lnTo>
                <a:lnTo>
                  <a:pt x="91094" y="20072"/>
                </a:lnTo>
                <a:lnTo>
                  <a:pt x="90900" y="20072"/>
                </a:lnTo>
                <a:lnTo>
                  <a:pt x="90900" y="20072"/>
                </a:lnTo>
                <a:lnTo>
                  <a:pt x="90900" y="20072"/>
                </a:lnTo>
                <a:lnTo>
                  <a:pt x="90900" y="20509"/>
                </a:lnTo>
                <a:lnTo>
                  <a:pt x="90900" y="20509"/>
                </a:lnTo>
                <a:lnTo>
                  <a:pt x="90705" y="20509"/>
                </a:lnTo>
                <a:lnTo>
                  <a:pt x="90705" y="20509"/>
                </a:lnTo>
                <a:lnTo>
                  <a:pt x="90705" y="20509"/>
                </a:lnTo>
                <a:lnTo>
                  <a:pt x="90705" y="20509"/>
                </a:lnTo>
                <a:lnTo>
                  <a:pt x="90413" y="20509"/>
                </a:lnTo>
                <a:lnTo>
                  <a:pt x="90413" y="20509"/>
                </a:lnTo>
                <a:lnTo>
                  <a:pt x="90413" y="20509"/>
                </a:lnTo>
                <a:lnTo>
                  <a:pt x="90218" y="20509"/>
                </a:lnTo>
                <a:lnTo>
                  <a:pt x="90218" y="20509"/>
                </a:lnTo>
                <a:lnTo>
                  <a:pt x="90218" y="20509"/>
                </a:lnTo>
                <a:lnTo>
                  <a:pt x="90218" y="20072"/>
                </a:lnTo>
                <a:lnTo>
                  <a:pt x="90218" y="20072"/>
                </a:lnTo>
                <a:lnTo>
                  <a:pt x="90218" y="20072"/>
                </a:lnTo>
                <a:lnTo>
                  <a:pt x="90218" y="20072"/>
                </a:lnTo>
                <a:lnTo>
                  <a:pt x="90218" y="20072"/>
                </a:lnTo>
                <a:lnTo>
                  <a:pt x="90218" y="20072"/>
                </a:lnTo>
                <a:lnTo>
                  <a:pt x="90413" y="20072"/>
                </a:lnTo>
                <a:lnTo>
                  <a:pt x="90413" y="20072"/>
                </a:lnTo>
                <a:lnTo>
                  <a:pt x="90413" y="19636"/>
                </a:lnTo>
                <a:lnTo>
                  <a:pt x="90413" y="19636"/>
                </a:lnTo>
                <a:lnTo>
                  <a:pt x="90218" y="19636"/>
                </a:lnTo>
                <a:lnTo>
                  <a:pt x="90218" y="19636"/>
                </a:lnTo>
                <a:lnTo>
                  <a:pt x="90218" y="19636"/>
                </a:lnTo>
                <a:lnTo>
                  <a:pt x="90218" y="19636"/>
                </a:lnTo>
                <a:lnTo>
                  <a:pt x="90218" y="19200"/>
                </a:lnTo>
                <a:lnTo>
                  <a:pt x="90218" y="19200"/>
                </a:lnTo>
                <a:lnTo>
                  <a:pt x="90218" y="19200"/>
                </a:lnTo>
                <a:lnTo>
                  <a:pt x="90413" y="19200"/>
                </a:lnTo>
                <a:lnTo>
                  <a:pt x="90413" y="19200"/>
                </a:lnTo>
                <a:lnTo>
                  <a:pt x="90413" y="19200"/>
                </a:lnTo>
                <a:lnTo>
                  <a:pt x="90413" y="19200"/>
                </a:lnTo>
                <a:lnTo>
                  <a:pt x="90705" y="19200"/>
                </a:lnTo>
                <a:lnTo>
                  <a:pt x="90705" y="19200"/>
                </a:lnTo>
                <a:lnTo>
                  <a:pt x="90705" y="19200"/>
                </a:lnTo>
                <a:lnTo>
                  <a:pt x="90705" y="19200"/>
                </a:lnTo>
                <a:lnTo>
                  <a:pt x="90900" y="19200"/>
                </a:lnTo>
                <a:lnTo>
                  <a:pt x="90900" y="19200"/>
                </a:lnTo>
                <a:lnTo>
                  <a:pt x="90900" y="19200"/>
                </a:lnTo>
                <a:lnTo>
                  <a:pt x="90900" y="19200"/>
                </a:lnTo>
                <a:lnTo>
                  <a:pt x="91094" y="19200"/>
                </a:lnTo>
                <a:lnTo>
                  <a:pt x="91094" y="19200"/>
                </a:lnTo>
                <a:lnTo>
                  <a:pt x="91094" y="19200"/>
                </a:lnTo>
                <a:lnTo>
                  <a:pt x="91094" y="19200"/>
                </a:lnTo>
                <a:lnTo>
                  <a:pt x="91289" y="19200"/>
                </a:lnTo>
                <a:lnTo>
                  <a:pt x="91289" y="19200"/>
                </a:lnTo>
                <a:lnTo>
                  <a:pt x="91289" y="19200"/>
                </a:lnTo>
                <a:lnTo>
                  <a:pt x="91289" y="19200"/>
                </a:lnTo>
                <a:lnTo>
                  <a:pt x="91289" y="19200"/>
                </a:lnTo>
                <a:lnTo>
                  <a:pt x="91484" y="19200"/>
                </a:lnTo>
                <a:lnTo>
                  <a:pt x="91484" y="19200"/>
                </a:lnTo>
                <a:lnTo>
                  <a:pt x="91484" y="18545"/>
                </a:lnTo>
                <a:lnTo>
                  <a:pt x="91484" y="18545"/>
                </a:lnTo>
                <a:lnTo>
                  <a:pt x="91484" y="18545"/>
                </a:lnTo>
                <a:lnTo>
                  <a:pt x="91776" y="18545"/>
                </a:lnTo>
                <a:lnTo>
                  <a:pt x="91776" y="18545"/>
                </a:lnTo>
                <a:lnTo>
                  <a:pt x="91776" y="18545"/>
                </a:lnTo>
                <a:lnTo>
                  <a:pt x="91776" y="18545"/>
                </a:lnTo>
                <a:lnTo>
                  <a:pt x="91776" y="18109"/>
                </a:lnTo>
                <a:lnTo>
                  <a:pt x="91776" y="18109"/>
                </a:lnTo>
                <a:lnTo>
                  <a:pt x="91484" y="18109"/>
                </a:lnTo>
                <a:lnTo>
                  <a:pt x="91484" y="18109"/>
                </a:lnTo>
                <a:lnTo>
                  <a:pt x="91484" y="18109"/>
                </a:lnTo>
                <a:lnTo>
                  <a:pt x="91484" y="18109"/>
                </a:lnTo>
                <a:lnTo>
                  <a:pt x="91484" y="18109"/>
                </a:lnTo>
                <a:lnTo>
                  <a:pt x="91289" y="18109"/>
                </a:lnTo>
                <a:lnTo>
                  <a:pt x="91289" y="18109"/>
                </a:lnTo>
                <a:lnTo>
                  <a:pt x="91289" y="18109"/>
                </a:lnTo>
                <a:lnTo>
                  <a:pt x="91289" y="18109"/>
                </a:lnTo>
                <a:lnTo>
                  <a:pt x="91289" y="17672"/>
                </a:lnTo>
                <a:lnTo>
                  <a:pt x="91289" y="17672"/>
                </a:lnTo>
                <a:lnTo>
                  <a:pt x="91094" y="17672"/>
                </a:lnTo>
                <a:lnTo>
                  <a:pt x="91094" y="17672"/>
                </a:lnTo>
                <a:lnTo>
                  <a:pt x="91094" y="17672"/>
                </a:lnTo>
                <a:lnTo>
                  <a:pt x="90900" y="17672"/>
                </a:lnTo>
                <a:lnTo>
                  <a:pt x="90900" y="17672"/>
                </a:lnTo>
                <a:lnTo>
                  <a:pt x="90900" y="17672"/>
                </a:lnTo>
                <a:lnTo>
                  <a:pt x="90900" y="17672"/>
                </a:lnTo>
                <a:lnTo>
                  <a:pt x="90900" y="17672"/>
                </a:lnTo>
                <a:lnTo>
                  <a:pt x="90705" y="17672"/>
                </a:lnTo>
                <a:lnTo>
                  <a:pt x="90705" y="17672"/>
                </a:lnTo>
                <a:lnTo>
                  <a:pt x="90705" y="17672"/>
                </a:lnTo>
                <a:lnTo>
                  <a:pt x="90705" y="17672"/>
                </a:lnTo>
                <a:lnTo>
                  <a:pt x="90705" y="17672"/>
                </a:lnTo>
                <a:lnTo>
                  <a:pt x="90705" y="17672"/>
                </a:lnTo>
                <a:lnTo>
                  <a:pt x="90705" y="17672"/>
                </a:lnTo>
                <a:lnTo>
                  <a:pt x="90413" y="17672"/>
                </a:lnTo>
                <a:lnTo>
                  <a:pt x="90413" y="17672"/>
                </a:lnTo>
                <a:lnTo>
                  <a:pt x="90413" y="17672"/>
                </a:lnTo>
                <a:lnTo>
                  <a:pt x="90413" y="17236"/>
                </a:lnTo>
                <a:lnTo>
                  <a:pt x="90218" y="17236"/>
                </a:lnTo>
                <a:lnTo>
                  <a:pt x="90218" y="17236"/>
                </a:lnTo>
                <a:lnTo>
                  <a:pt x="90218" y="17236"/>
                </a:lnTo>
                <a:lnTo>
                  <a:pt x="90218" y="17236"/>
                </a:lnTo>
                <a:lnTo>
                  <a:pt x="90218" y="17236"/>
                </a:lnTo>
                <a:lnTo>
                  <a:pt x="90024" y="17236"/>
                </a:lnTo>
                <a:lnTo>
                  <a:pt x="90024" y="17236"/>
                </a:lnTo>
                <a:lnTo>
                  <a:pt x="90024" y="17236"/>
                </a:lnTo>
                <a:lnTo>
                  <a:pt x="90024" y="17236"/>
                </a:lnTo>
                <a:lnTo>
                  <a:pt x="90024" y="17236"/>
                </a:lnTo>
                <a:lnTo>
                  <a:pt x="89829" y="17236"/>
                </a:lnTo>
                <a:lnTo>
                  <a:pt x="89829" y="17236"/>
                </a:lnTo>
                <a:lnTo>
                  <a:pt x="89829" y="17236"/>
                </a:lnTo>
                <a:lnTo>
                  <a:pt x="89635" y="17236"/>
                </a:lnTo>
                <a:lnTo>
                  <a:pt x="89635" y="17236"/>
                </a:lnTo>
                <a:lnTo>
                  <a:pt x="89635" y="16800"/>
                </a:lnTo>
                <a:lnTo>
                  <a:pt x="89635" y="16800"/>
                </a:lnTo>
                <a:lnTo>
                  <a:pt x="89635" y="16800"/>
                </a:lnTo>
                <a:lnTo>
                  <a:pt x="89635" y="16800"/>
                </a:lnTo>
                <a:lnTo>
                  <a:pt x="89635" y="16800"/>
                </a:lnTo>
                <a:lnTo>
                  <a:pt x="89635" y="16800"/>
                </a:lnTo>
                <a:lnTo>
                  <a:pt x="89635" y="16800"/>
                </a:lnTo>
                <a:lnTo>
                  <a:pt x="89635" y="16800"/>
                </a:lnTo>
                <a:lnTo>
                  <a:pt x="89829" y="16800"/>
                </a:lnTo>
                <a:lnTo>
                  <a:pt x="89829" y="16800"/>
                </a:lnTo>
                <a:lnTo>
                  <a:pt x="89829" y="16145"/>
                </a:lnTo>
                <a:lnTo>
                  <a:pt x="89829" y="16145"/>
                </a:lnTo>
                <a:lnTo>
                  <a:pt x="89829" y="16145"/>
                </a:lnTo>
                <a:lnTo>
                  <a:pt x="89829" y="16145"/>
                </a:lnTo>
                <a:lnTo>
                  <a:pt x="89829" y="16145"/>
                </a:lnTo>
                <a:lnTo>
                  <a:pt x="89635" y="16145"/>
                </a:lnTo>
                <a:lnTo>
                  <a:pt x="89635" y="16145"/>
                </a:lnTo>
                <a:lnTo>
                  <a:pt x="89635" y="16145"/>
                </a:lnTo>
                <a:lnTo>
                  <a:pt x="89635" y="16145"/>
                </a:lnTo>
                <a:lnTo>
                  <a:pt x="89440" y="16145"/>
                </a:lnTo>
                <a:lnTo>
                  <a:pt x="89440" y="16145"/>
                </a:lnTo>
                <a:lnTo>
                  <a:pt x="89440" y="16145"/>
                </a:lnTo>
                <a:lnTo>
                  <a:pt x="89440" y="16145"/>
                </a:lnTo>
                <a:lnTo>
                  <a:pt x="89440" y="16145"/>
                </a:lnTo>
                <a:lnTo>
                  <a:pt x="89148" y="16145"/>
                </a:lnTo>
                <a:lnTo>
                  <a:pt x="89148" y="16145"/>
                </a:lnTo>
                <a:lnTo>
                  <a:pt x="89148" y="16145"/>
                </a:lnTo>
                <a:lnTo>
                  <a:pt x="89148" y="16145"/>
                </a:lnTo>
                <a:lnTo>
                  <a:pt x="89148" y="16145"/>
                </a:lnTo>
                <a:lnTo>
                  <a:pt x="88953" y="16145"/>
                </a:lnTo>
                <a:lnTo>
                  <a:pt x="88953" y="16145"/>
                </a:lnTo>
                <a:lnTo>
                  <a:pt x="88953" y="16800"/>
                </a:lnTo>
                <a:lnTo>
                  <a:pt x="88953" y="16800"/>
                </a:lnTo>
                <a:lnTo>
                  <a:pt x="88953" y="16145"/>
                </a:lnTo>
                <a:lnTo>
                  <a:pt x="88953" y="16145"/>
                </a:lnTo>
                <a:lnTo>
                  <a:pt x="88953" y="16145"/>
                </a:lnTo>
                <a:lnTo>
                  <a:pt x="88759" y="16145"/>
                </a:lnTo>
                <a:lnTo>
                  <a:pt x="88759" y="16145"/>
                </a:lnTo>
                <a:lnTo>
                  <a:pt x="88759" y="15709"/>
                </a:lnTo>
                <a:lnTo>
                  <a:pt x="88759" y="15709"/>
                </a:lnTo>
                <a:lnTo>
                  <a:pt x="88759" y="15709"/>
                </a:lnTo>
                <a:lnTo>
                  <a:pt x="88759" y="15272"/>
                </a:lnTo>
                <a:lnTo>
                  <a:pt x="88759" y="15272"/>
                </a:lnTo>
                <a:lnTo>
                  <a:pt x="88759" y="15272"/>
                </a:lnTo>
                <a:lnTo>
                  <a:pt x="88759" y="15272"/>
                </a:lnTo>
                <a:lnTo>
                  <a:pt x="88759" y="14836"/>
                </a:lnTo>
                <a:lnTo>
                  <a:pt x="88759" y="14836"/>
                </a:lnTo>
                <a:lnTo>
                  <a:pt x="88759" y="14836"/>
                </a:lnTo>
                <a:lnTo>
                  <a:pt x="88759" y="14836"/>
                </a:lnTo>
                <a:lnTo>
                  <a:pt x="88564" y="14836"/>
                </a:lnTo>
                <a:lnTo>
                  <a:pt x="88564" y="14836"/>
                </a:lnTo>
                <a:lnTo>
                  <a:pt x="88564" y="14836"/>
                </a:lnTo>
                <a:lnTo>
                  <a:pt x="88564" y="14836"/>
                </a:lnTo>
                <a:lnTo>
                  <a:pt x="88564" y="14836"/>
                </a:lnTo>
                <a:lnTo>
                  <a:pt x="88564" y="14836"/>
                </a:lnTo>
                <a:lnTo>
                  <a:pt x="88369" y="14836"/>
                </a:lnTo>
                <a:lnTo>
                  <a:pt x="88369" y="14836"/>
                </a:lnTo>
                <a:lnTo>
                  <a:pt x="88369" y="14836"/>
                </a:lnTo>
                <a:lnTo>
                  <a:pt x="88369" y="14836"/>
                </a:lnTo>
                <a:lnTo>
                  <a:pt x="88369" y="14836"/>
                </a:lnTo>
                <a:lnTo>
                  <a:pt x="88077" y="14836"/>
                </a:lnTo>
                <a:lnTo>
                  <a:pt x="88077" y="14836"/>
                </a:lnTo>
                <a:lnTo>
                  <a:pt x="88077" y="14836"/>
                </a:lnTo>
                <a:lnTo>
                  <a:pt x="88077" y="14836"/>
                </a:lnTo>
                <a:lnTo>
                  <a:pt x="87883" y="14836"/>
                </a:lnTo>
                <a:lnTo>
                  <a:pt x="87883" y="14836"/>
                </a:lnTo>
                <a:lnTo>
                  <a:pt x="87883" y="14836"/>
                </a:lnTo>
                <a:lnTo>
                  <a:pt x="87883" y="14836"/>
                </a:lnTo>
                <a:lnTo>
                  <a:pt x="87688" y="14836"/>
                </a:lnTo>
                <a:lnTo>
                  <a:pt x="87688" y="14836"/>
                </a:lnTo>
                <a:lnTo>
                  <a:pt x="87688" y="14836"/>
                </a:lnTo>
                <a:lnTo>
                  <a:pt x="87688" y="14400"/>
                </a:lnTo>
                <a:lnTo>
                  <a:pt x="87688" y="14400"/>
                </a:lnTo>
                <a:lnTo>
                  <a:pt x="87688" y="14400"/>
                </a:lnTo>
                <a:lnTo>
                  <a:pt x="87493" y="14400"/>
                </a:lnTo>
                <a:lnTo>
                  <a:pt x="87493" y="14400"/>
                </a:lnTo>
                <a:lnTo>
                  <a:pt x="87493" y="14400"/>
                </a:lnTo>
                <a:lnTo>
                  <a:pt x="87493" y="14400"/>
                </a:lnTo>
                <a:lnTo>
                  <a:pt x="87493" y="14400"/>
                </a:lnTo>
                <a:lnTo>
                  <a:pt x="87299" y="14400"/>
                </a:lnTo>
                <a:lnTo>
                  <a:pt x="87299" y="13745"/>
                </a:lnTo>
                <a:lnTo>
                  <a:pt x="87299" y="13745"/>
                </a:lnTo>
                <a:lnTo>
                  <a:pt x="87299" y="13745"/>
                </a:lnTo>
                <a:lnTo>
                  <a:pt x="87299" y="13745"/>
                </a:lnTo>
                <a:lnTo>
                  <a:pt x="87007" y="13745"/>
                </a:lnTo>
                <a:lnTo>
                  <a:pt x="87007" y="13745"/>
                </a:lnTo>
                <a:lnTo>
                  <a:pt x="87007" y="13745"/>
                </a:lnTo>
                <a:lnTo>
                  <a:pt x="87007" y="13745"/>
                </a:lnTo>
                <a:lnTo>
                  <a:pt x="87007" y="13745"/>
                </a:lnTo>
                <a:lnTo>
                  <a:pt x="86812" y="13745"/>
                </a:lnTo>
                <a:lnTo>
                  <a:pt x="86812" y="13745"/>
                </a:lnTo>
                <a:lnTo>
                  <a:pt x="86812" y="13745"/>
                </a:lnTo>
                <a:lnTo>
                  <a:pt x="86812" y="13745"/>
                </a:lnTo>
                <a:lnTo>
                  <a:pt x="86618" y="13745"/>
                </a:lnTo>
                <a:lnTo>
                  <a:pt x="86618" y="13745"/>
                </a:lnTo>
                <a:lnTo>
                  <a:pt x="86618" y="13745"/>
                </a:lnTo>
                <a:lnTo>
                  <a:pt x="86618" y="13745"/>
                </a:lnTo>
                <a:lnTo>
                  <a:pt x="86618" y="14400"/>
                </a:lnTo>
                <a:lnTo>
                  <a:pt x="86618" y="14400"/>
                </a:lnTo>
                <a:lnTo>
                  <a:pt x="86618" y="14400"/>
                </a:lnTo>
                <a:lnTo>
                  <a:pt x="86618" y="14400"/>
                </a:lnTo>
                <a:lnTo>
                  <a:pt x="86618" y="14400"/>
                </a:lnTo>
                <a:lnTo>
                  <a:pt x="86812" y="14400"/>
                </a:lnTo>
                <a:lnTo>
                  <a:pt x="86812" y="14400"/>
                </a:lnTo>
                <a:lnTo>
                  <a:pt x="86812" y="14400"/>
                </a:lnTo>
                <a:lnTo>
                  <a:pt x="86812" y="14400"/>
                </a:lnTo>
                <a:lnTo>
                  <a:pt x="87007" y="14400"/>
                </a:lnTo>
                <a:lnTo>
                  <a:pt x="87007" y="14400"/>
                </a:lnTo>
                <a:lnTo>
                  <a:pt x="87007" y="14400"/>
                </a:lnTo>
                <a:lnTo>
                  <a:pt x="87007" y="14400"/>
                </a:lnTo>
                <a:lnTo>
                  <a:pt x="87007" y="14400"/>
                </a:lnTo>
                <a:lnTo>
                  <a:pt x="87299" y="14400"/>
                </a:lnTo>
                <a:lnTo>
                  <a:pt x="87299" y="14400"/>
                </a:lnTo>
                <a:lnTo>
                  <a:pt x="87299" y="14400"/>
                </a:lnTo>
                <a:lnTo>
                  <a:pt x="87299" y="14836"/>
                </a:lnTo>
                <a:lnTo>
                  <a:pt x="87299" y="14836"/>
                </a:lnTo>
                <a:lnTo>
                  <a:pt x="87299" y="14836"/>
                </a:lnTo>
                <a:lnTo>
                  <a:pt x="87299" y="14836"/>
                </a:lnTo>
                <a:lnTo>
                  <a:pt x="87299" y="14836"/>
                </a:lnTo>
                <a:lnTo>
                  <a:pt x="87299" y="15272"/>
                </a:lnTo>
                <a:lnTo>
                  <a:pt x="87493" y="15272"/>
                </a:lnTo>
                <a:lnTo>
                  <a:pt x="87493" y="15272"/>
                </a:lnTo>
                <a:lnTo>
                  <a:pt x="87493" y="15272"/>
                </a:lnTo>
                <a:lnTo>
                  <a:pt x="87493" y="15272"/>
                </a:lnTo>
                <a:lnTo>
                  <a:pt x="87493" y="15272"/>
                </a:lnTo>
                <a:lnTo>
                  <a:pt x="87493" y="15272"/>
                </a:lnTo>
                <a:lnTo>
                  <a:pt x="87493" y="15709"/>
                </a:lnTo>
                <a:lnTo>
                  <a:pt x="87493" y="15709"/>
                </a:lnTo>
                <a:lnTo>
                  <a:pt x="87493" y="15709"/>
                </a:lnTo>
                <a:lnTo>
                  <a:pt x="87493" y="15709"/>
                </a:lnTo>
                <a:lnTo>
                  <a:pt x="87299" y="15709"/>
                </a:lnTo>
                <a:lnTo>
                  <a:pt x="87299" y="15709"/>
                </a:lnTo>
                <a:lnTo>
                  <a:pt x="87299" y="15709"/>
                </a:lnTo>
                <a:lnTo>
                  <a:pt x="87299" y="15709"/>
                </a:lnTo>
                <a:lnTo>
                  <a:pt x="87299" y="15709"/>
                </a:lnTo>
                <a:lnTo>
                  <a:pt x="87007" y="15709"/>
                </a:lnTo>
                <a:lnTo>
                  <a:pt x="87007" y="15709"/>
                </a:lnTo>
                <a:lnTo>
                  <a:pt x="87007" y="15709"/>
                </a:lnTo>
                <a:lnTo>
                  <a:pt x="87007" y="15709"/>
                </a:lnTo>
                <a:lnTo>
                  <a:pt x="86812" y="15709"/>
                </a:lnTo>
                <a:lnTo>
                  <a:pt x="86812" y="15709"/>
                </a:lnTo>
                <a:lnTo>
                  <a:pt x="86812" y="15709"/>
                </a:lnTo>
                <a:lnTo>
                  <a:pt x="86618" y="15709"/>
                </a:lnTo>
                <a:lnTo>
                  <a:pt x="86618" y="15709"/>
                </a:lnTo>
                <a:lnTo>
                  <a:pt x="86618" y="15709"/>
                </a:lnTo>
                <a:lnTo>
                  <a:pt x="86618" y="15709"/>
                </a:lnTo>
                <a:lnTo>
                  <a:pt x="86423" y="15709"/>
                </a:lnTo>
                <a:lnTo>
                  <a:pt x="86423" y="15709"/>
                </a:lnTo>
                <a:lnTo>
                  <a:pt x="86423" y="15709"/>
                </a:lnTo>
                <a:lnTo>
                  <a:pt x="86423" y="15709"/>
                </a:lnTo>
                <a:lnTo>
                  <a:pt x="86228" y="15709"/>
                </a:lnTo>
                <a:lnTo>
                  <a:pt x="86228" y="16145"/>
                </a:lnTo>
                <a:lnTo>
                  <a:pt x="86423" y="16145"/>
                </a:lnTo>
                <a:lnTo>
                  <a:pt x="86423" y="16145"/>
                </a:lnTo>
                <a:lnTo>
                  <a:pt x="86423" y="16145"/>
                </a:lnTo>
                <a:lnTo>
                  <a:pt x="86423" y="16145"/>
                </a:lnTo>
                <a:lnTo>
                  <a:pt x="86423" y="16145"/>
                </a:lnTo>
                <a:lnTo>
                  <a:pt x="86423" y="16145"/>
                </a:lnTo>
                <a:lnTo>
                  <a:pt x="86618" y="16145"/>
                </a:lnTo>
                <a:lnTo>
                  <a:pt x="86618" y="16145"/>
                </a:lnTo>
                <a:lnTo>
                  <a:pt x="86618" y="16800"/>
                </a:lnTo>
                <a:lnTo>
                  <a:pt x="86618" y="16800"/>
                </a:lnTo>
                <a:lnTo>
                  <a:pt x="86618" y="16800"/>
                </a:lnTo>
                <a:lnTo>
                  <a:pt x="86423" y="16800"/>
                </a:lnTo>
                <a:lnTo>
                  <a:pt x="86423" y="16800"/>
                </a:lnTo>
                <a:lnTo>
                  <a:pt x="86423" y="16800"/>
                </a:lnTo>
                <a:lnTo>
                  <a:pt x="86423" y="16800"/>
                </a:lnTo>
                <a:lnTo>
                  <a:pt x="86423" y="16800"/>
                </a:lnTo>
                <a:lnTo>
                  <a:pt x="86228" y="16800"/>
                </a:lnTo>
                <a:lnTo>
                  <a:pt x="86228" y="17236"/>
                </a:lnTo>
                <a:lnTo>
                  <a:pt x="86228" y="17236"/>
                </a:lnTo>
                <a:lnTo>
                  <a:pt x="86228" y="17236"/>
                </a:lnTo>
                <a:lnTo>
                  <a:pt x="85936" y="17236"/>
                </a:lnTo>
                <a:lnTo>
                  <a:pt x="85936" y="17236"/>
                </a:lnTo>
                <a:lnTo>
                  <a:pt x="85936" y="17236"/>
                </a:lnTo>
                <a:lnTo>
                  <a:pt x="85936" y="17236"/>
                </a:lnTo>
                <a:lnTo>
                  <a:pt x="85742" y="17236"/>
                </a:lnTo>
                <a:lnTo>
                  <a:pt x="85742" y="17236"/>
                </a:lnTo>
                <a:lnTo>
                  <a:pt x="85742" y="17236"/>
                </a:lnTo>
                <a:lnTo>
                  <a:pt x="85742" y="17236"/>
                </a:lnTo>
                <a:lnTo>
                  <a:pt x="85742" y="17236"/>
                </a:lnTo>
                <a:lnTo>
                  <a:pt x="85742" y="17236"/>
                </a:lnTo>
                <a:lnTo>
                  <a:pt x="85742" y="17236"/>
                </a:lnTo>
                <a:lnTo>
                  <a:pt x="85742" y="17236"/>
                </a:lnTo>
                <a:lnTo>
                  <a:pt x="85547" y="17236"/>
                </a:lnTo>
                <a:lnTo>
                  <a:pt x="85547" y="17672"/>
                </a:lnTo>
                <a:lnTo>
                  <a:pt x="85547" y="17672"/>
                </a:lnTo>
                <a:lnTo>
                  <a:pt x="85547" y="17236"/>
                </a:lnTo>
                <a:lnTo>
                  <a:pt x="85547" y="17236"/>
                </a:lnTo>
                <a:lnTo>
                  <a:pt x="85352" y="17236"/>
                </a:lnTo>
                <a:lnTo>
                  <a:pt x="85352" y="17236"/>
                </a:lnTo>
                <a:lnTo>
                  <a:pt x="85352" y="17236"/>
                </a:lnTo>
                <a:lnTo>
                  <a:pt x="85352" y="17236"/>
                </a:lnTo>
                <a:lnTo>
                  <a:pt x="85352" y="17236"/>
                </a:lnTo>
                <a:lnTo>
                  <a:pt x="85158" y="17236"/>
                </a:lnTo>
                <a:lnTo>
                  <a:pt x="85158" y="17236"/>
                </a:lnTo>
                <a:lnTo>
                  <a:pt x="85158" y="17236"/>
                </a:lnTo>
                <a:lnTo>
                  <a:pt x="85158" y="17236"/>
                </a:lnTo>
                <a:lnTo>
                  <a:pt x="85158" y="16800"/>
                </a:lnTo>
                <a:lnTo>
                  <a:pt x="85158" y="16800"/>
                </a:lnTo>
                <a:lnTo>
                  <a:pt x="84866" y="16800"/>
                </a:lnTo>
                <a:lnTo>
                  <a:pt x="84866" y="16800"/>
                </a:lnTo>
                <a:lnTo>
                  <a:pt x="84866" y="16800"/>
                </a:lnTo>
                <a:lnTo>
                  <a:pt x="84866" y="16800"/>
                </a:lnTo>
                <a:lnTo>
                  <a:pt x="84671" y="16800"/>
                </a:lnTo>
                <a:lnTo>
                  <a:pt x="84671" y="16800"/>
                </a:lnTo>
                <a:lnTo>
                  <a:pt x="84671" y="16800"/>
                </a:lnTo>
                <a:lnTo>
                  <a:pt x="84671" y="16800"/>
                </a:lnTo>
                <a:lnTo>
                  <a:pt x="84476" y="16800"/>
                </a:lnTo>
                <a:lnTo>
                  <a:pt x="84476" y="16800"/>
                </a:lnTo>
                <a:lnTo>
                  <a:pt x="84476" y="16800"/>
                </a:lnTo>
                <a:lnTo>
                  <a:pt x="84476" y="16800"/>
                </a:lnTo>
                <a:lnTo>
                  <a:pt x="84476" y="16800"/>
                </a:lnTo>
                <a:lnTo>
                  <a:pt x="84282" y="16800"/>
                </a:lnTo>
                <a:lnTo>
                  <a:pt x="84282" y="16800"/>
                </a:lnTo>
                <a:lnTo>
                  <a:pt x="84282" y="16800"/>
                </a:lnTo>
                <a:lnTo>
                  <a:pt x="84282" y="16145"/>
                </a:lnTo>
                <a:lnTo>
                  <a:pt x="84087" y="16145"/>
                </a:lnTo>
                <a:lnTo>
                  <a:pt x="84087" y="16145"/>
                </a:lnTo>
                <a:lnTo>
                  <a:pt x="84087" y="16145"/>
                </a:lnTo>
                <a:lnTo>
                  <a:pt x="84087" y="16145"/>
                </a:lnTo>
                <a:lnTo>
                  <a:pt x="84087" y="16145"/>
                </a:lnTo>
                <a:lnTo>
                  <a:pt x="84087" y="16145"/>
                </a:lnTo>
                <a:lnTo>
                  <a:pt x="83795" y="16145"/>
                </a:lnTo>
                <a:lnTo>
                  <a:pt x="83795" y="16145"/>
                </a:lnTo>
                <a:lnTo>
                  <a:pt x="83795" y="16145"/>
                </a:lnTo>
                <a:lnTo>
                  <a:pt x="83795" y="16145"/>
                </a:lnTo>
                <a:lnTo>
                  <a:pt x="83795" y="15709"/>
                </a:lnTo>
                <a:lnTo>
                  <a:pt x="83600" y="15709"/>
                </a:lnTo>
                <a:lnTo>
                  <a:pt x="83600" y="15709"/>
                </a:lnTo>
                <a:lnTo>
                  <a:pt x="83600" y="15709"/>
                </a:lnTo>
                <a:lnTo>
                  <a:pt x="83600" y="15709"/>
                </a:lnTo>
                <a:lnTo>
                  <a:pt x="83406" y="15709"/>
                </a:lnTo>
                <a:lnTo>
                  <a:pt x="83406" y="15709"/>
                </a:lnTo>
                <a:lnTo>
                  <a:pt x="83406" y="15709"/>
                </a:lnTo>
                <a:lnTo>
                  <a:pt x="83406" y="15709"/>
                </a:lnTo>
                <a:lnTo>
                  <a:pt x="83406" y="15709"/>
                </a:lnTo>
                <a:lnTo>
                  <a:pt x="83211" y="15709"/>
                </a:lnTo>
                <a:lnTo>
                  <a:pt x="83211" y="15709"/>
                </a:lnTo>
                <a:lnTo>
                  <a:pt x="83211" y="15709"/>
                </a:lnTo>
                <a:lnTo>
                  <a:pt x="83211" y="15709"/>
                </a:lnTo>
                <a:lnTo>
                  <a:pt x="83211" y="15709"/>
                </a:lnTo>
                <a:lnTo>
                  <a:pt x="83211" y="15709"/>
                </a:lnTo>
                <a:lnTo>
                  <a:pt x="83017" y="15709"/>
                </a:lnTo>
                <a:lnTo>
                  <a:pt x="83017" y="16145"/>
                </a:lnTo>
                <a:lnTo>
                  <a:pt x="83017" y="16145"/>
                </a:lnTo>
                <a:lnTo>
                  <a:pt x="83017" y="16145"/>
                </a:lnTo>
                <a:lnTo>
                  <a:pt x="82725" y="16145"/>
                </a:lnTo>
                <a:lnTo>
                  <a:pt x="82725" y="16145"/>
                </a:lnTo>
                <a:lnTo>
                  <a:pt x="82725" y="16145"/>
                </a:lnTo>
                <a:lnTo>
                  <a:pt x="82725" y="16145"/>
                </a:lnTo>
                <a:lnTo>
                  <a:pt x="82530" y="16145"/>
                </a:lnTo>
                <a:lnTo>
                  <a:pt x="82530" y="16145"/>
                </a:lnTo>
                <a:lnTo>
                  <a:pt x="82530" y="16145"/>
                </a:lnTo>
                <a:lnTo>
                  <a:pt x="82530" y="16145"/>
                </a:lnTo>
                <a:lnTo>
                  <a:pt x="82530" y="16145"/>
                </a:lnTo>
                <a:lnTo>
                  <a:pt x="82335" y="16145"/>
                </a:lnTo>
                <a:lnTo>
                  <a:pt x="82335" y="16145"/>
                </a:lnTo>
                <a:lnTo>
                  <a:pt x="82335" y="16145"/>
                </a:lnTo>
                <a:lnTo>
                  <a:pt x="82335" y="16145"/>
                </a:lnTo>
                <a:lnTo>
                  <a:pt x="82141" y="16145"/>
                </a:lnTo>
                <a:lnTo>
                  <a:pt x="82141" y="16145"/>
                </a:lnTo>
                <a:lnTo>
                  <a:pt x="82141" y="16145"/>
                </a:lnTo>
                <a:lnTo>
                  <a:pt x="82141" y="16145"/>
                </a:lnTo>
                <a:lnTo>
                  <a:pt x="82141" y="16145"/>
                </a:lnTo>
                <a:lnTo>
                  <a:pt x="82141" y="16800"/>
                </a:lnTo>
                <a:lnTo>
                  <a:pt x="82141" y="16800"/>
                </a:lnTo>
                <a:lnTo>
                  <a:pt x="82141" y="16800"/>
                </a:lnTo>
                <a:lnTo>
                  <a:pt x="82141" y="16800"/>
                </a:lnTo>
                <a:lnTo>
                  <a:pt x="82141" y="16800"/>
                </a:lnTo>
                <a:lnTo>
                  <a:pt x="82141" y="16800"/>
                </a:lnTo>
                <a:lnTo>
                  <a:pt x="82335" y="16800"/>
                </a:lnTo>
                <a:lnTo>
                  <a:pt x="82335" y="16800"/>
                </a:lnTo>
                <a:lnTo>
                  <a:pt x="82335" y="16800"/>
                </a:lnTo>
                <a:lnTo>
                  <a:pt x="82530" y="16800"/>
                </a:lnTo>
                <a:lnTo>
                  <a:pt x="82530" y="16800"/>
                </a:lnTo>
                <a:lnTo>
                  <a:pt x="82530" y="16800"/>
                </a:lnTo>
                <a:lnTo>
                  <a:pt x="82530" y="16800"/>
                </a:lnTo>
                <a:lnTo>
                  <a:pt x="82335" y="16800"/>
                </a:lnTo>
                <a:lnTo>
                  <a:pt x="82335" y="16800"/>
                </a:lnTo>
                <a:lnTo>
                  <a:pt x="82335" y="17236"/>
                </a:lnTo>
                <a:lnTo>
                  <a:pt x="82335" y="17236"/>
                </a:lnTo>
                <a:lnTo>
                  <a:pt x="82335" y="17236"/>
                </a:lnTo>
                <a:lnTo>
                  <a:pt x="82530" y="17236"/>
                </a:lnTo>
                <a:lnTo>
                  <a:pt x="82530" y="17236"/>
                </a:lnTo>
                <a:lnTo>
                  <a:pt x="82530" y="17236"/>
                </a:lnTo>
                <a:lnTo>
                  <a:pt x="82530" y="17236"/>
                </a:lnTo>
                <a:lnTo>
                  <a:pt x="82530" y="17236"/>
                </a:lnTo>
                <a:lnTo>
                  <a:pt x="82725" y="17236"/>
                </a:lnTo>
                <a:lnTo>
                  <a:pt x="82725" y="17236"/>
                </a:lnTo>
                <a:lnTo>
                  <a:pt x="82725" y="17236"/>
                </a:lnTo>
                <a:lnTo>
                  <a:pt x="82725" y="17236"/>
                </a:lnTo>
                <a:lnTo>
                  <a:pt x="82725" y="17672"/>
                </a:lnTo>
                <a:lnTo>
                  <a:pt x="83017" y="17672"/>
                </a:lnTo>
                <a:lnTo>
                  <a:pt x="83017" y="17672"/>
                </a:lnTo>
                <a:lnTo>
                  <a:pt x="82725" y="17672"/>
                </a:lnTo>
                <a:lnTo>
                  <a:pt x="82725" y="17672"/>
                </a:lnTo>
                <a:lnTo>
                  <a:pt x="82725" y="17672"/>
                </a:lnTo>
                <a:lnTo>
                  <a:pt x="82725" y="17672"/>
                </a:lnTo>
                <a:lnTo>
                  <a:pt x="82530" y="17672"/>
                </a:lnTo>
                <a:lnTo>
                  <a:pt x="82530" y="17672"/>
                </a:lnTo>
                <a:lnTo>
                  <a:pt x="82530" y="17672"/>
                </a:lnTo>
                <a:lnTo>
                  <a:pt x="82530" y="17672"/>
                </a:lnTo>
                <a:lnTo>
                  <a:pt x="82530" y="17672"/>
                </a:lnTo>
                <a:lnTo>
                  <a:pt x="82335" y="17672"/>
                </a:lnTo>
                <a:lnTo>
                  <a:pt x="82335" y="17672"/>
                </a:lnTo>
                <a:lnTo>
                  <a:pt x="82530" y="17672"/>
                </a:lnTo>
                <a:lnTo>
                  <a:pt x="82530" y="17672"/>
                </a:lnTo>
                <a:lnTo>
                  <a:pt x="82530" y="17672"/>
                </a:lnTo>
                <a:lnTo>
                  <a:pt x="82530" y="17672"/>
                </a:lnTo>
                <a:lnTo>
                  <a:pt x="82530" y="18109"/>
                </a:lnTo>
                <a:lnTo>
                  <a:pt x="82530" y="18109"/>
                </a:lnTo>
                <a:lnTo>
                  <a:pt x="82530" y="18109"/>
                </a:lnTo>
                <a:lnTo>
                  <a:pt x="82530" y="18109"/>
                </a:lnTo>
                <a:lnTo>
                  <a:pt x="82725" y="18109"/>
                </a:lnTo>
                <a:lnTo>
                  <a:pt x="82725" y="18109"/>
                </a:lnTo>
                <a:lnTo>
                  <a:pt x="82725" y="18109"/>
                </a:lnTo>
                <a:lnTo>
                  <a:pt x="82725" y="18109"/>
                </a:lnTo>
                <a:lnTo>
                  <a:pt x="82725" y="18109"/>
                </a:lnTo>
                <a:lnTo>
                  <a:pt x="83017" y="18109"/>
                </a:lnTo>
                <a:lnTo>
                  <a:pt x="83017" y="18109"/>
                </a:lnTo>
                <a:lnTo>
                  <a:pt x="83017" y="18109"/>
                </a:lnTo>
                <a:lnTo>
                  <a:pt x="83211" y="18109"/>
                </a:lnTo>
                <a:lnTo>
                  <a:pt x="83211" y="18109"/>
                </a:lnTo>
                <a:lnTo>
                  <a:pt x="83211" y="18109"/>
                </a:lnTo>
                <a:lnTo>
                  <a:pt x="83211" y="18109"/>
                </a:lnTo>
                <a:lnTo>
                  <a:pt x="83406" y="18109"/>
                </a:lnTo>
                <a:lnTo>
                  <a:pt x="83406" y="18109"/>
                </a:lnTo>
                <a:lnTo>
                  <a:pt x="83406" y="18109"/>
                </a:lnTo>
                <a:lnTo>
                  <a:pt x="83406" y="18109"/>
                </a:lnTo>
                <a:lnTo>
                  <a:pt x="83406" y="18109"/>
                </a:lnTo>
                <a:lnTo>
                  <a:pt x="83406" y="18545"/>
                </a:lnTo>
                <a:lnTo>
                  <a:pt x="83600" y="18545"/>
                </a:lnTo>
                <a:lnTo>
                  <a:pt x="83600" y="18545"/>
                </a:lnTo>
                <a:lnTo>
                  <a:pt x="83600" y="18545"/>
                </a:lnTo>
                <a:lnTo>
                  <a:pt x="83795" y="18545"/>
                </a:lnTo>
                <a:lnTo>
                  <a:pt x="83795" y="18545"/>
                </a:lnTo>
                <a:lnTo>
                  <a:pt x="83795" y="18545"/>
                </a:lnTo>
                <a:lnTo>
                  <a:pt x="83795" y="18545"/>
                </a:lnTo>
                <a:lnTo>
                  <a:pt x="83795" y="18545"/>
                </a:lnTo>
                <a:lnTo>
                  <a:pt x="83795" y="19200"/>
                </a:lnTo>
                <a:lnTo>
                  <a:pt x="83795" y="19200"/>
                </a:lnTo>
                <a:lnTo>
                  <a:pt x="83795" y="19200"/>
                </a:lnTo>
                <a:lnTo>
                  <a:pt x="83600" y="19200"/>
                </a:lnTo>
                <a:lnTo>
                  <a:pt x="83600" y="19200"/>
                </a:lnTo>
                <a:lnTo>
                  <a:pt x="83600" y="19200"/>
                </a:lnTo>
                <a:lnTo>
                  <a:pt x="83600" y="19200"/>
                </a:lnTo>
                <a:lnTo>
                  <a:pt x="83600" y="19200"/>
                </a:lnTo>
                <a:lnTo>
                  <a:pt x="83406" y="19200"/>
                </a:lnTo>
                <a:lnTo>
                  <a:pt x="83406" y="19200"/>
                </a:lnTo>
                <a:lnTo>
                  <a:pt x="83406" y="19636"/>
                </a:lnTo>
                <a:lnTo>
                  <a:pt x="83406" y="19636"/>
                </a:lnTo>
                <a:lnTo>
                  <a:pt x="83406" y="19636"/>
                </a:lnTo>
                <a:lnTo>
                  <a:pt x="83211" y="19636"/>
                </a:lnTo>
                <a:lnTo>
                  <a:pt x="83211" y="19636"/>
                </a:lnTo>
                <a:lnTo>
                  <a:pt x="83406" y="19636"/>
                </a:lnTo>
                <a:lnTo>
                  <a:pt x="83406" y="19636"/>
                </a:lnTo>
                <a:lnTo>
                  <a:pt x="83406" y="19636"/>
                </a:lnTo>
                <a:lnTo>
                  <a:pt x="83406" y="19636"/>
                </a:lnTo>
                <a:lnTo>
                  <a:pt x="83406" y="19636"/>
                </a:lnTo>
                <a:lnTo>
                  <a:pt x="83600" y="19636"/>
                </a:lnTo>
                <a:lnTo>
                  <a:pt x="83600" y="19636"/>
                </a:lnTo>
                <a:lnTo>
                  <a:pt x="83600" y="19636"/>
                </a:lnTo>
                <a:lnTo>
                  <a:pt x="83600" y="19636"/>
                </a:lnTo>
                <a:lnTo>
                  <a:pt x="83795" y="19636"/>
                </a:lnTo>
                <a:lnTo>
                  <a:pt x="83795" y="19636"/>
                </a:lnTo>
                <a:lnTo>
                  <a:pt x="83795" y="19636"/>
                </a:lnTo>
                <a:lnTo>
                  <a:pt x="83795" y="19636"/>
                </a:lnTo>
                <a:lnTo>
                  <a:pt x="83795" y="20072"/>
                </a:lnTo>
                <a:lnTo>
                  <a:pt x="83795" y="20072"/>
                </a:lnTo>
                <a:lnTo>
                  <a:pt x="83795" y="20072"/>
                </a:lnTo>
                <a:lnTo>
                  <a:pt x="84087" y="20072"/>
                </a:lnTo>
                <a:lnTo>
                  <a:pt x="84087" y="20072"/>
                </a:lnTo>
                <a:lnTo>
                  <a:pt x="83795" y="20072"/>
                </a:lnTo>
                <a:lnTo>
                  <a:pt x="83795" y="20072"/>
                </a:lnTo>
                <a:lnTo>
                  <a:pt x="83795" y="20509"/>
                </a:lnTo>
                <a:lnTo>
                  <a:pt x="83795" y="20509"/>
                </a:lnTo>
                <a:lnTo>
                  <a:pt x="83795" y="20509"/>
                </a:lnTo>
                <a:lnTo>
                  <a:pt x="83795" y="20509"/>
                </a:lnTo>
                <a:lnTo>
                  <a:pt x="83795" y="20509"/>
                </a:lnTo>
                <a:lnTo>
                  <a:pt x="83795" y="20509"/>
                </a:lnTo>
                <a:lnTo>
                  <a:pt x="83600" y="20509"/>
                </a:lnTo>
                <a:lnTo>
                  <a:pt x="83600" y="20945"/>
                </a:lnTo>
                <a:lnTo>
                  <a:pt x="83600" y="20945"/>
                </a:lnTo>
                <a:lnTo>
                  <a:pt x="83600" y="20945"/>
                </a:lnTo>
                <a:lnTo>
                  <a:pt x="83406" y="20945"/>
                </a:lnTo>
                <a:lnTo>
                  <a:pt x="83406" y="20945"/>
                </a:lnTo>
                <a:lnTo>
                  <a:pt x="83406" y="20945"/>
                </a:lnTo>
                <a:lnTo>
                  <a:pt x="83406" y="20945"/>
                </a:lnTo>
                <a:lnTo>
                  <a:pt x="83406" y="20945"/>
                </a:lnTo>
                <a:lnTo>
                  <a:pt x="83211" y="20945"/>
                </a:lnTo>
                <a:lnTo>
                  <a:pt x="83211" y="20945"/>
                </a:lnTo>
                <a:lnTo>
                  <a:pt x="83211" y="20945"/>
                </a:lnTo>
                <a:lnTo>
                  <a:pt x="83211" y="20945"/>
                </a:lnTo>
                <a:lnTo>
                  <a:pt x="83211" y="20945"/>
                </a:lnTo>
                <a:lnTo>
                  <a:pt x="83211" y="21600"/>
                </a:lnTo>
                <a:lnTo>
                  <a:pt x="83017" y="21600"/>
                </a:lnTo>
                <a:lnTo>
                  <a:pt x="83017" y="21600"/>
                </a:lnTo>
                <a:lnTo>
                  <a:pt x="83017" y="21600"/>
                </a:lnTo>
                <a:lnTo>
                  <a:pt x="82725" y="21600"/>
                </a:lnTo>
                <a:lnTo>
                  <a:pt x="82725" y="21600"/>
                </a:lnTo>
                <a:lnTo>
                  <a:pt x="82725" y="21600"/>
                </a:lnTo>
                <a:lnTo>
                  <a:pt x="82725" y="20945"/>
                </a:lnTo>
                <a:lnTo>
                  <a:pt x="82725" y="20945"/>
                </a:lnTo>
                <a:lnTo>
                  <a:pt x="82725" y="20945"/>
                </a:lnTo>
                <a:lnTo>
                  <a:pt x="82530" y="20945"/>
                </a:lnTo>
                <a:lnTo>
                  <a:pt x="82530" y="20945"/>
                </a:lnTo>
                <a:lnTo>
                  <a:pt x="82530" y="20945"/>
                </a:lnTo>
                <a:lnTo>
                  <a:pt x="82530" y="20945"/>
                </a:lnTo>
                <a:lnTo>
                  <a:pt x="82530" y="20945"/>
                </a:lnTo>
                <a:lnTo>
                  <a:pt x="82335" y="20945"/>
                </a:lnTo>
                <a:lnTo>
                  <a:pt x="82335" y="20945"/>
                </a:lnTo>
                <a:lnTo>
                  <a:pt x="82335" y="20945"/>
                </a:lnTo>
                <a:lnTo>
                  <a:pt x="82141" y="20945"/>
                </a:lnTo>
                <a:lnTo>
                  <a:pt x="82141" y="20945"/>
                </a:lnTo>
                <a:lnTo>
                  <a:pt x="82141" y="21600"/>
                </a:lnTo>
                <a:lnTo>
                  <a:pt x="82141" y="21600"/>
                </a:lnTo>
                <a:lnTo>
                  <a:pt x="82335" y="21600"/>
                </a:lnTo>
                <a:lnTo>
                  <a:pt x="82335" y="21600"/>
                </a:lnTo>
                <a:lnTo>
                  <a:pt x="82335" y="21600"/>
                </a:lnTo>
                <a:lnTo>
                  <a:pt x="82335" y="21600"/>
                </a:lnTo>
                <a:lnTo>
                  <a:pt x="82530" y="21600"/>
                </a:lnTo>
                <a:lnTo>
                  <a:pt x="82530" y="21600"/>
                </a:lnTo>
                <a:lnTo>
                  <a:pt x="82530" y="21600"/>
                </a:lnTo>
                <a:lnTo>
                  <a:pt x="82530" y="21600"/>
                </a:lnTo>
                <a:lnTo>
                  <a:pt x="82530" y="21600"/>
                </a:lnTo>
                <a:lnTo>
                  <a:pt x="82530" y="21600"/>
                </a:lnTo>
                <a:lnTo>
                  <a:pt x="82725" y="21600"/>
                </a:lnTo>
                <a:lnTo>
                  <a:pt x="82725" y="21600"/>
                </a:lnTo>
                <a:lnTo>
                  <a:pt x="82725" y="21600"/>
                </a:lnTo>
                <a:lnTo>
                  <a:pt x="82725" y="21600"/>
                </a:lnTo>
                <a:lnTo>
                  <a:pt x="82725" y="21600"/>
                </a:lnTo>
                <a:lnTo>
                  <a:pt x="82725" y="21600"/>
                </a:lnTo>
                <a:lnTo>
                  <a:pt x="82725" y="22036"/>
                </a:lnTo>
                <a:lnTo>
                  <a:pt x="82725" y="22036"/>
                </a:lnTo>
                <a:lnTo>
                  <a:pt x="82725" y="22036"/>
                </a:lnTo>
                <a:lnTo>
                  <a:pt x="82530" y="22036"/>
                </a:lnTo>
                <a:lnTo>
                  <a:pt x="82530" y="22036"/>
                </a:lnTo>
                <a:lnTo>
                  <a:pt x="82530" y="22036"/>
                </a:lnTo>
                <a:lnTo>
                  <a:pt x="82530" y="22036"/>
                </a:lnTo>
                <a:lnTo>
                  <a:pt x="82530" y="22036"/>
                </a:lnTo>
                <a:lnTo>
                  <a:pt x="82530" y="22036"/>
                </a:lnTo>
                <a:lnTo>
                  <a:pt x="82530" y="22472"/>
                </a:lnTo>
                <a:lnTo>
                  <a:pt x="82530" y="22472"/>
                </a:lnTo>
                <a:lnTo>
                  <a:pt x="82530" y="22472"/>
                </a:lnTo>
                <a:lnTo>
                  <a:pt x="82530" y="22472"/>
                </a:lnTo>
                <a:lnTo>
                  <a:pt x="82530" y="22472"/>
                </a:lnTo>
                <a:lnTo>
                  <a:pt x="82530" y="22472"/>
                </a:lnTo>
                <a:lnTo>
                  <a:pt x="82530" y="22036"/>
                </a:lnTo>
                <a:lnTo>
                  <a:pt x="82725" y="22036"/>
                </a:lnTo>
                <a:lnTo>
                  <a:pt x="82725" y="22036"/>
                </a:lnTo>
                <a:lnTo>
                  <a:pt x="82725" y="22036"/>
                </a:lnTo>
                <a:lnTo>
                  <a:pt x="82725" y="22036"/>
                </a:lnTo>
                <a:lnTo>
                  <a:pt x="82725" y="22036"/>
                </a:lnTo>
                <a:lnTo>
                  <a:pt x="82725" y="22036"/>
                </a:lnTo>
                <a:lnTo>
                  <a:pt x="82725" y="22472"/>
                </a:lnTo>
                <a:lnTo>
                  <a:pt x="82725" y="22472"/>
                </a:lnTo>
                <a:lnTo>
                  <a:pt x="82725" y="22472"/>
                </a:lnTo>
                <a:lnTo>
                  <a:pt x="82725" y="22472"/>
                </a:lnTo>
                <a:lnTo>
                  <a:pt x="82725" y="22472"/>
                </a:lnTo>
                <a:lnTo>
                  <a:pt x="82725" y="22472"/>
                </a:lnTo>
                <a:lnTo>
                  <a:pt x="82725" y="22909"/>
                </a:lnTo>
                <a:lnTo>
                  <a:pt x="82725" y="22909"/>
                </a:lnTo>
                <a:lnTo>
                  <a:pt x="82725" y="22909"/>
                </a:lnTo>
                <a:lnTo>
                  <a:pt x="82725" y="23345"/>
                </a:lnTo>
                <a:lnTo>
                  <a:pt x="82725" y="23345"/>
                </a:lnTo>
                <a:lnTo>
                  <a:pt x="82725" y="23345"/>
                </a:lnTo>
                <a:lnTo>
                  <a:pt x="82725" y="23345"/>
                </a:lnTo>
                <a:lnTo>
                  <a:pt x="82725" y="23345"/>
                </a:lnTo>
                <a:lnTo>
                  <a:pt x="83017" y="23345"/>
                </a:lnTo>
                <a:lnTo>
                  <a:pt x="83017" y="23345"/>
                </a:lnTo>
                <a:lnTo>
                  <a:pt x="83017" y="23345"/>
                </a:lnTo>
                <a:lnTo>
                  <a:pt x="83017" y="23345"/>
                </a:lnTo>
                <a:lnTo>
                  <a:pt x="83211" y="23345"/>
                </a:lnTo>
                <a:lnTo>
                  <a:pt x="83211" y="23345"/>
                </a:lnTo>
                <a:lnTo>
                  <a:pt x="83211" y="24000"/>
                </a:lnTo>
                <a:lnTo>
                  <a:pt x="83211" y="24000"/>
                </a:lnTo>
                <a:lnTo>
                  <a:pt x="83211" y="24000"/>
                </a:lnTo>
                <a:lnTo>
                  <a:pt x="83211" y="24000"/>
                </a:lnTo>
                <a:lnTo>
                  <a:pt x="83406" y="24000"/>
                </a:lnTo>
                <a:lnTo>
                  <a:pt x="83406" y="24000"/>
                </a:lnTo>
                <a:lnTo>
                  <a:pt x="83406" y="24000"/>
                </a:lnTo>
                <a:lnTo>
                  <a:pt x="83406" y="24436"/>
                </a:lnTo>
                <a:lnTo>
                  <a:pt x="83406" y="24436"/>
                </a:lnTo>
                <a:lnTo>
                  <a:pt x="83406" y="24436"/>
                </a:lnTo>
                <a:lnTo>
                  <a:pt x="83600" y="24436"/>
                </a:lnTo>
                <a:lnTo>
                  <a:pt x="83600" y="24436"/>
                </a:lnTo>
                <a:lnTo>
                  <a:pt x="83600" y="24436"/>
                </a:lnTo>
                <a:lnTo>
                  <a:pt x="83600" y="24436"/>
                </a:lnTo>
                <a:lnTo>
                  <a:pt x="83600" y="24436"/>
                </a:lnTo>
                <a:lnTo>
                  <a:pt x="83795" y="24436"/>
                </a:lnTo>
                <a:lnTo>
                  <a:pt x="83795" y="24872"/>
                </a:lnTo>
                <a:lnTo>
                  <a:pt x="83795" y="24872"/>
                </a:lnTo>
                <a:lnTo>
                  <a:pt x="83795" y="24872"/>
                </a:lnTo>
                <a:lnTo>
                  <a:pt x="83795" y="24872"/>
                </a:lnTo>
                <a:lnTo>
                  <a:pt x="83795" y="24872"/>
                </a:lnTo>
                <a:lnTo>
                  <a:pt x="83795" y="24872"/>
                </a:lnTo>
                <a:lnTo>
                  <a:pt x="84087" y="24872"/>
                </a:lnTo>
                <a:lnTo>
                  <a:pt x="84087" y="25309"/>
                </a:lnTo>
                <a:lnTo>
                  <a:pt x="83795" y="25309"/>
                </a:lnTo>
                <a:lnTo>
                  <a:pt x="83795" y="25309"/>
                </a:lnTo>
                <a:lnTo>
                  <a:pt x="83795" y="25309"/>
                </a:lnTo>
                <a:lnTo>
                  <a:pt x="83795" y="25309"/>
                </a:lnTo>
                <a:lnTo>
                  <a:pt x="83795" y="25309"/>
                </a:lnTo>
                <a:lnTo>
                  <a:pt x="83795" y="25309"/>
                </a:lnTo>
                <a:lnTo>
                  <a:pt x="83795" y="25309"/>
                </a:lnTo>
                <a:lnTo>
                  <a:pt x="83795" y="25745"/>
                </a:lnTo>
                <a:lnTo>
                  <a:pt x="83795" y="25745"/>
                </a:lnTo>
                <a:lnTo>
                  <a:pt x="83795" y="25745"/>
                </a:lnTo>
                <a:lnTo>
                  <a:pt x="83600" y="25745"/>
                </a:lnTo>
                <a:lnTo>
                  <a:pt x="83600" y="26400"/>
                </a:lnTo>
                <a:lnTo>
                  <a:pt x="83600" y="26400"/>
                </a:lnTo>
                <a:lnTo>
                  <a:pt x="83600" y="26400"/>
                </a:lnTo>
                <a:lnTo>
                  <a:pt x="83600" y="26400"/>
                </a:lnTo>
                <a:lnTo>
                  <a:pt x="83600" y="26400"/>
                </a:lnTo>
                <a:lnTo>
                  <a:pt x="83600" y="26836"/>
                </a:lnTo>
                <a:lnTo>
                  <a:pt x="83600" y="26836"/>
                </a:lnTo>
                <a:lnTo>
                  <a:pt x="83406" y="26836"/>
                </a:lnTo>
                <a:lnTo>
                  <a:pt x="83406" y="26836"/>
                </a:lnTo>
                <a:lnTo>
                  <a:pt x="83406" y="26836"/>
                </a:lnTo>
                <a:lnTo>
                  <a:pt x="83406" y="26836"/>
                </a:lnTo>
                <a:lnTo>
                  <a:pt x="83211" y="26836"/>
                </a:lnTo>
                <a:lnTo>
                  <a:pt x="83211" y="26836"/>
                </a:lnTo>
                <a:lnTo>
                  <a:pt x="83211" y="26836"/>
                </a:lnTo>
                <a:lnTo>
                  <a:pt x="83211" y="26836"/>
                </a:lnTo>
                <a:lnTo>
                  <a:pt x="83017" y="26836"/>
                </a:lnTo>
                <a:lnTo>
                  <a:pt x="83017" y="26836"/>
                </a:lnTo>
                <a:lnTo>
                  <a:pt x="83017" y="26836"/>
                </a:lnTo>
                <a:lnTo>
                  <a:pt x="83017" y="26836"/>
                </a:lnTo>
                <a:lnTo>
                  <a:pt x="82725" y="26836"/>
                </a:lnTo>
                <a:lnTo>
                  <a:pt x="82725" y="27272"/>
                </a:lnTo>
                <a:lnTo>
                  <a:pt x="82725" y="27272"/>
                </a:lnTo>
                <a:lnTo>
                  <a:pt x="82725" y="27272"/>
                </a:lnTo>
                <a:lnTo>
                  <a:pt x="82725" y="27272"/>
                </a:lnTo>
                <a:lnTo>
                  <a:pt x="82725" y="27272"/>
                </a:lnTo>
                <a:lnTo>
                  <a:pt x="82725" y="27272"/>
                </a:lnTo>
                <a:lnTo>
                  <a:pt x="82725" y="27709"/>
                </a:lnTo>
                <a:lnTo>
                  <a:pt x="82725" y="27709"/>
                </a:lnTo>
                <a:lnTo>
                  <a:pt x="82530" y="27709"/>
                </a:lnTo>
                <a:lnTo>
                  <a:pt x="82530" y="27709"/>
                </a:lnTo>
                <a:lnTo>
                  <a:pt x="82530" y="27709"/>
                </a:lnTo>
                <a:lnTo>
                  <a:pt x="82530" y="27709"/>
                </a:lnTo>
                <a:lnTo>
                  <a:pt x="82530" y="27709"/>
                </a:lnTo>
                <a:lnTo>
                  <a:pt x="82530" y="27709"/>
                </a:lnTo>
                <a:lnTo>
                  <a:pt x="82335" y="27709"/>
                </a:lnTo>
                <a:lnTo>
                  <a:pt x="82335" y="27709"/>
                </a:lnTo>
                <a:lnTo>
                  <a:pt x="82335" y="27709"/>
                </a:lnTo>
                <a:lnTo>
                  <a:pt x="82335" y="27709"/>
                </a:lnTo>
                <a:lnTo>
                  <a:pt x="82141" y="27709"/>
                </a:lnTo>
                <a:lnTo>
                  <a:pt x="82141" y="28145"/>
                </a:lnTo>
                <a:lnTo>
                  <a:pt x="82141" y="28145"/>
                </a:lnTo>
                <a:lnTo>
                  <a:pt x="82141" y="28145"/>
                </a:lnTo>
                <a:lnTo>
                  <a:pt x="82141" y="28145"/>
                </a:lnTo>
                <a:lnTo>
                  <a:pt x="82141" y="28145"/>
                </a:lnTo>
                <a:lnTo>
                  <a:pt x="82141" y="28145"/>
                </a:lnTo>
                <a:lnTo>
                  <a:pt x="81946" y="28145"/>
                </a:lnTo>
                <a:lnTo>
                  <a:pt x="81946" y="28145"/>
                </a:lnTo>
                <a:lnTo>
                  <a:pt x="81946" y="28145"/>
                </a:lnTo>
                <a:lnTo>
                  <a:pt x="81946" y="28145"/>
                </a:lnTo>
                <a:lnTo>
                  <a:pt x="81654" y="28145"/>
                </a:lnTo>
                <a:lnTo>
                  <a:pt x="81654" y="28145"/>
                </a:lnTo>
                <a:lnTo>
                  <a:pt x="81654" y="28145"/>
                </a:lnTo>
                <a:lnTo>
                  <a:pt x="81459" y="28145"/>
                </a:lnTo>
                <a:lnTo>
                  <a:pt x="81459" y="28145"/>
                </a:lnTo>
                <a:lnTo>
                  <a:pt x="81459" y="28145"/>
                </a:lnTo>
                <a:lnTo>
                  <a:pt x="81459" y="28800"/>
                </a:lnTo>
                <a:lnTo>
                  <a:pt x="81459" y="28800"/>
                </a:lnTo>
                <a:lnTo>
                  <a:pt x="81459" y="28800"/>
                </a:lnTo>
                <a:lnTo>
                  <a:pt x="81265" y="28800"/>
                </a:lnTo>
                <a:lnTo>
                  <a:pt x="81265" y="28800"/>
                </a:lnTo>
                <a:lnTo>
                  <a:pt x="81265" y="28800"/>
                </a:lnTo>
                <a:lnTo>
                  <a:pt x="81265" y="28800"/>
                </a:lnTo>
                <a:lnTo>
                  <a:pt x="81070" y="28800"/>
                </a:lnTo>
                <a:lnTo>
                  <a:pt x="81070" y="29236"/>
                </a:lnTo>
                <a:lnTo>
                  <a:pt x="81070" y="29236"/>
                </a:lnTo>
                <a:lnTo>
                  <a:pt x="81265" y="29236"/>
                </a:lnTo>
                <a:lnTo>
                  <a:pt x="81265" y="29236"/>
                </a:lnTo>
                <a:lnTo>
                  <a:pt x="81265" y="29236"/>
                </a:lnTo>
                <a:lnTo>
                  <a:pt x="81265" y="29236"/>
                </a:lnTo>
                <a:lnTo>
                  <a:pt x="81459" y="29236"/>
                </a:lnTo>
                <a:lnTo>
                  <a:pt x="81459" y="29236"/>
                </a:lnTo>
                <a:lnTo>
                  <a:pt x="81459" y="29236"/>
                </a:lnTo>
                <a:lnTo>
                  <a:pt x="81459" y="29236"/>
                </a:lnTo>
                <a:lnTo>
                  <a:pt x="81459" y="29672"/>
                </a:lnTo>
                <a:lnTo>
                  <a:pt x="81459" y="29672"/>
                </a:lnTo>
                <a:lnTo>
                  <a:pt x="81459" y="29672"/>
                </a:lnTo>
                <a:lnTo>
                  <a:pt x="81459" y="29672"/>
                </a:lnTo>
                <a:lnTo>
                  <a:pt x="81459" y="29672"/>
                </a:lnTo>
                <a:lnTo>
                  <a:pt x="81459" y="29672"/>
                </a:lnTo>
                <a:lnTo>
                  <a:pt x="81265" y="29672"/>
                </a:lnTo>
                <a:lnTo>
                  <a:pt x="81265" y="29672"/>
                </a:lnTo>
                <a:lnTo>
                  <a:pt x="81265" y="29672"/>
                </a:lnTo>
                <a:lnTo>
                  <a:pt x="81265" y="29672"/>
                </a:lnTo>
                <a:lnTo>
                  <a:pt x="81070" y="29672"/>
                </a:lnTo>
                <a:lnTo>
                  <a:pt x="81070" y="29672"/>
                </a:lnTo>
                <a:lnTo>
                  <a:pt x="81070" y="29672"/>
                </a:lnTo>
                <a:lnTo>
                  <a:pt x="81070" y="29672"/>
                </a:lnTo>
                <a:lnTo>
                  <a:pt x="81070" y="29672"/>
                </a:lnTo>
                <a:lnTo>
                  <a:pt x="81070" y="29236"/>
                </a:lnTo>
                <a:lnTo>
                  <a:pt x="81070" y="29236"/>
                </a:lnTo>
                <a:lnTo>
                  <a:pt x="80875" y="29236"/>
                </a:lnTo>
                <a:lnTo>
                  <a:pt x="80875" y="29236"/>
                </a:lnTo>
                <a:lnTo>
                  <a:pt x="80875" y="29236"/>
                </a:lnTo>
                <a:lnTo>
                  <a:pt x="80875" y="29236"/>
                </a:lnTo>
                <a:lnTo>
                  <a:pt x="80583" y="29236"/>
                </a:lnTo>
                <a:lnTo>
                  <a:pt x="80583" y="29236"/>
                </a:lnTo>
                <a:lnTo>
                  <a:pt x="80583" y="29236"/>
                </a:lnTo>
                <a:lnTo>
                  <a:pt x="80583" y="29236"/>
                </a:lnTo>
                <a:lnTo>
                  <a:pt x="80389" y="29236"/>
                </a:lnTo>
                <a:lnTo>
                  <a:pt x="80389" y="28800"/>
                </a:lnTo>
                <a:lnTo>
                  <a:pt x="80583" y="28800"/>
                </a:lnTo>
                <a:lnTo>
                  <a:pt x="80583" y="28800"/>
                </a:lnTo>
                <a:lnTo>
                  <a:pt x="80389" y="28800"/>
                </a:lnTo>
                <a:lnTo>
                  <a:pt x="80389" y="28800"/>
                </a:lnTo>
                <a:lnTo>
                  <a:pt x="80389" y="28800"/>
                </a:lnTo>
                <a:lnTo>
                  <a:pt x="80389" y="28800"/>
                </a:lnTo>
                <a:lnTo>
                  <a:pt x="80389" y="28800"/>
                </a:lnTo>
                <a:lnTo>
                  <a:pt x="80389" y="29236"/>
                </a:lnTo>
                <a:lnTo>
                  <a:pt x="80194" y="29236"/>
                </a:lnTo>
                <a:lnTo>
                  <a:pt x="80194" y="29236"/>
                </a:lnTo>
                <a:lnTo>
                  <a:pt x="80194" y="29236"/>
                </a:lnTo>
                <a:lnTo>
                  <a:pt x="80194" y="29236"/>
                </a:lnTo>
                <a:lnTo>
                  <a:pt x="80389" y="29236"/>
                </a:lnTo>
                <a:lnTo>
                  <a:pt x="80389" y="29236"/>
                </a:lnTo>
                <a:lnTo>
                  <a:pt x="80389" y="29236"/>
                </a:lnTo>
                <a:lnTo>
                  <a:pt x="80389" y="29672"/>
                </a:lnTo>
                <a:lnTo>
                  <a:pt x="80389" y="29672"/>
                </a:lnTo>
                <a:lnTo>
                  <a:pt x="80389" y="29672"/>
                </a:lnTo>
                <a:lnTo>
                  <a:pt x="80389" y="29672"/>
                </a:lnTo>
                <a:lnTo>
                  <a:pt x="80389" y="29672"/>
                </a:lnTo>
                <a:lnTo>
                  <a:pt x="80583" y="29672"/>
                </a:lnTo>
                <a:lnTo>
                  <a:pt x="80583" y="30109"/>
                </a:lnTo>
                <a:lnTo>
                  <a:pt x="80583" y="30109"/>
                </a:lnTo>
                <a:lnTo>
                  <a:pt x="80583" y="30109"/>
                </a:lnTo>
                <a:lnTo>
                  <a:pt x="80583" y="30109"/>
                </a:lnTo>
                <a:lnTo>
                  <a:pt x="80583" y="30109"/>
                </a:lnTo>
                <a:lnTo>
                  <a:pt x="80389" y="30109"/>
                </a:lnTo>
                <a:lnTo>
                  <a:pt x="80389" y="30109"/>
                </a:lnTo>
                <a:lnTo>
                  <a:pt x="80389" y="30109"/>
                </a:lnTo>
                <a:lnTo>
                  <a:pt x="80389" y="30109"/>
                </a:lnTo>
                <a:lnTo>
                  <a:pt x="80389" y="29672"/>
                </a:lnTo>
                <a:lnTo>
                  <a:pt x="80389" y="29672"/>
                </a:lnTo>
                <a:lnTo>
                  <a:pt x="80389" y="30109"/>
                </a:lnTo>
                <a:lnTo>
                  <a:pt x="80389" y="30109"/>
                </a:lnTo>
                <a:lnTo>
                  <a:pt x="80194" y="30109"/>
                </a:lnTo>
                <a:lnTo>
                  <a:pt x="80194" y="30109"/>
                </a:lnTo>
                <a:lnTo>
                  <a:pt x="80194" y="30109"/>
                </a:lnTo>
                <a:lnTo>
                  <a:pt x="80194" y="29672"/>
                </a:lnTo>
                <a:lnTo>
                  <a:pt x="80194" y="29672"/>
                </a:lnTo>
                <a:lnTo>
                  <a:pt x="80000" y="29672"/>
                </a:lnTo>
                <a:lnTo>
                  <a:pt x="80000" y="29672"/>
                </a:lnTo>
                <a:lnTo>
                  <a:pt x="80000" y="29672"/>
                </a:lnTo>
                <a:lnTo>
                  <a:pt x="80000" y="29672"/>
                </a:lnTo>
                <a:lnTo>
                  <a:pt x="79805" y="29672"/>
                </a:lnTo>
                <a:lnTo>
                  <a:pt x="79805" y="29672"/>
                </a:lnTo>
                <a:lnTo>
                  <a:pt x="79805" y="29672"/>
                </a:lnTo>
                <a:lnTo>
                  <a:pt x="79805" y="29672"/>
                </a:lnTo>
                <a:lnTo>
                  <a:pt x="79805" y="29236"/>
                </a:lnTo>
                <a:lnTo>
                  <a:pt x="79805" y="29236"/>
                </a:lnTo>
                <a:lnTo>
                  <a:pt x="79513" y="29236"/>
                </a:lnTo>
                <a:lnTo>
                  <a:pt x="79513" y="29672"/>
                </a:lnTo>
                <a:lnTo>
                  <a:pt x="79513" y="29672"/>
                </a:lnTo>
                <a:lnTo>
                  <a:pt x="79513" y="29672"/>
                </a:lnTo>
                <a:lnTo>
                  <a:pt x="79513" y="29672"/>
                </a:lnTo>
                <a:lnTo>
                  <a:pt x="79513" y="29672"/>
                </a:lnTo>
                <a:lnTo>
                  <a:pt x="79513" y="30109"/>
                </a:lnTo>
                <a:lnTo>
                  <a:pt x="79513" y="30109"/>
                </a:lnTo>
                <a:lnTo>
                  <a:pt x="79513" y="30109"/>
                </a:lnTo>
                <a:lnTo>
                  <a:pt x="79805" y="30109"/>
                </a:lnTo>
                <a:lnTo>
                  <a:pt x="79805" y="30109"/>
                </a:lnTo>
                <a:lnTo>
                  <a:pt x="79805" y="30109"/>
                </a:lnTo>
                <a:lnTo>
                  <a:pt x="79805" y="30109"/>
                </a:lnTo>
                <a:lnTo>
                  <a:pt x="79805" y="30109"/>
                </a:lnTo>
                <a:lnTo>
                  <a:pt x="80000" y="30109"/>
                </a:lnTo>
                <a:lnTo>
                  <a:pt x="80000" y="30109"/>
                </a:lnTo>
                <a:lnTo>
                  <a:pt x="80000" y="30109"/>
                </a:lnTo>
                <a:lnTo>
                  <a:pt x="80000" y="30109"/>
                </a:lnTo>
                <a:lnTo>
                  <a:pt x="80194" y="30109"/>
                </a:lnTo>
                <a:lnTo>
                  <a:pt x="80194" y="30109"/>
                </a:lnTo>
                <a:lnTo>
                  <a:pt x="80194" y="30109"/>
                </a:lnTo>
                <a:lnTo>
                  <a:pt x="80194" y="30109"/>
                </a:lnTo>
                <a:lnTo>
                  <a:pt x="80194" y="30109"/>
                </a:lnTo>
                <a:lnTo>
                  <a:pt x="80389" y="30109"/>
                </a:lnTo>
                <a:lnTo>
                  <a:pt x="80389" y="30545"/>
                </a:lnTo>
                <a:lnTo>
                  <a:pt x="80389" y="30545"/>
                </a:lnTo>
                <a:lnTo>
                  <a:pt x="80389" y="30545"/>
                </a:lnTo>
                <a:lnTo>
                  <a:pt x="80389" y="30545"/>
                </a:lnTo>
                <a:lnTo>
                  <a:pt x="80389" y="30545"/>
                </a:lnTo>
                <a:lnTo>
                  <a:pt x="80389" y="30545"/>
                </a:lnTo>
                <a:lnTo>
                  <a:pt x="80389" y="31200"/>
                </a:lnTo>
                <a:lnTo>
                  <a:pt x="80389" y="31200"/>
                </a:lnTo>
                <a:lnTo>
                  <a:pt x="80389" y="31200"/>
                </a:lnTo>
                <a:lnTo>
                  <a:pt x="80389" y="31200"/>
                </a:lnTo>
                <a:lnTo>
                  <a:pt x="80389" y="31200"/>
                </a:lnTo>
                <a:lnTo>
                  <a:pt x="80389" y="31200"/>
                </a:lnTo>
                <a:lnTo>
                  <a:pt x="80583" y="31200"/>
                </a:lnTo>
                <a:lnTo>
                  <a:pt x="80583" y="31200"/>
                </a:lnTo>
                <a:lnTo>
                  <a:pt x="80583" y="31200"/>
                </a:lnTo>
                <a:lnTo>
                  <a:pt x="80583" y="31200"/>
                </a:lnTo>
                <a:lnTo>
                  <a:pt x="80875" y="31200"/>
                </a:lnTo>
                <a:lnTo>
                  <a:pt x="80875" y="31200"/>
                </a:lnTo>
                <a:lnTo>
                  <a:pt x="80875" y="31200"/>
                </a:lnTo>
                <a:lnTo>
                  <a:pt x="80875" y="31200"/>
                </a:lnTo>
                <a:lnTo>
                  <a:pt x="81070" y="31200"/>
                </a:lnTo>
                <a:lnTo>
                  <a:pt x="81070" y="31200"/>
                </a:lnTo>
                <a:lnTo>
                  <a:pt x="81070" y="31200"/>
                </a:lnTo>
                <a:lnTo>
                  <a:pt x="81070" y="31200"/>
                </a:lnTo>
                <a:lnTo>
                  <a:pt x="81070" y="31636"/>
                </a:lnTo>
                <a:lnTo>
                  <a:pt x="81070" y="31636"/>
                </a:lnTo>
                <a:lnTo>
                  <a:pt x="81070" y="31636"/>
                </a:lnTo>
                <a:lnTo>
                  <a:pt x="81070" y="31636"/>
                </a:lnTo>
                <a:lnTo>
                  <a:pt x="81070" y="31636"/>
                </a:lnTo>
                <a:lnTo>
                  <a:pt x="81070" y="31636"/>
                </a:lnTo>
                <a:lnTo>
                  <a:pt x="81070" y="32072"/>
                </a:lnTo>
                <a:lnTo>
                  <a:pt x="80875" y="32072"/>
                </a:lnTo>
                <a:lnTo>
                  <a:pt x="80875" y="32072"/>
                </a:lnTo>
                <a:lnTo>
                  <a:pt x="80875" y="31636"/>
                </a:lnTo>
                <a:lnTo>
                  <a:pt x="80875" y="31636"/>
                </a:lnTo>
                <a:lnTo>
                  <a:pt x="80875" y="31636"/>
                </a:lnTo>
                <a:lnTo>
                  <a:pt x="80583" y="31636"/>
                </a:lnTo>
                <a:lnTo>
                  <a:pt x="80583" y="31636"/>
                </a:lnTo>
                <a:lnTo>
                  <a:pt x="80583" y="31636"/>
                </a:lnTo>
                <a:lnTo>
                  <a:pt x="80389" y="31636"/>
                </a:lnTo>
                <a:lnTo>
                  <a:pt x="80389" y="31636"/>
                </a:lnTo>
                <a:lnTo>
                  <a:pt x="80389" y="31636"/>
                </a:lnTo>
                <a:lnTo>
                  <a:pt x="80389" y="31636"/>
                </a:lnTo>
                <a:lnTo>
                  <a:pt x="80194" y="31636"/>
                </a:lnTo>
                <a:lnTo>
                  <a:pt x="80194" y="31636"/>
                </a:lnTo>
                <a:lnTo>
                  <a:pt x="80194" y="31636"/>
                </a:lnTo>
                <a:lnTo>
                  <a:pt x="80194" y="31636"/>
                </a:lnTo>
                <a:lnTo>
                  <a:pt x="80194" y="31200"/>
                </a:lnTo>
                <a:lnTo>
                  <a:pt x="80194" y="31200"/>
                </a:lnTo>
                <a:lnTo>
                  <a:pt x="80194" y="31636"/>
                </a:lnTo>
                <a:lnTo>
                  <a:pt x="80194" y="31636"/>
                </a:lnTo>
                <a:lnTo>
                  <a:pt x="80000" y="31636"/>
                </a:lnTo>
                <a:lnTo>
                  <a:pt x="80000" y="31636"/>
                </a:lnTo>
                <a:lnTo>
                  <a:pt x="80000" y="31636"/>
                </a:lnTo>
                <a:lnTo>
                  <a:pt x="79805" y="31636"/>
                </a:lnTo>
                <a:lnTo>
                  <a:pt x="79805" y="31200"/>
                </a:lnTo>
                <a:lnTo>
                  <a:pt x="79805" y="31200"/>
                </a:lnTo>
                <a:lnTo>
                  <a:pt x="79805" y="31200"/>
                </a:lnTo>
                <a:lnTo>
                  <a:pt x="79805" y="31200"/>
                </a:lnTo>
                <a:lnTo>
                  <a:pt x="79805" y="31200"/>
                </a:lnTo>
                <a:lnTo>
                  <a:pt x="79805" y="31200"/>
                </a:lnTo>
                <a:lnTo>
                  <a:pt x="79805" y="31200"/>
                </a:lnTo>
                <a:lnTo>
                  <a:pt x="79805" y="31200"/>
                </a:lnTo>
                <a:lnTo>
                  <a:pt x="79805" y="30545"/>
                </a:lnTo>
                <a:lnTo>
                  <a:pt x="79805" y="30545"/>
                </a:lnTo>
                <a:lnTo>
                  <a:pt x="79805" y="30545"/>
                </a:lnTo>
                <a:lnTo>
                  <a:pt x="79805" y="30545"/>
                </a:lnTo>
                <a:lnTo>
                  <a:pt x="79805" y="30545"/>
                </a:lnTo>
                <a:lnTo>
                  <a:pt x="79513" y="30545"/>
                </a:lnTo>
                <a:lnTo>
                  <a:pt x="79513" y="30545"/>
                </a:lnTo>
                <a:lnTo>
                  <a:pt x="79513" y="30545"/>
                </a:lnTo>
                <a:lnTo>
                  <a:pt x="79513" y="30545"/>
                </a:lnTo>
                <a:lnTo>
                  <a:pt x="79513" y="30109"/>
                </a:lnTo>
                <a:lnTo>
                  <a:pt x="79318" y="30109"/>
                </a:lnTo>
                <a:lnTo>
                  <a:pt x="79318" y="30109"/>
                </a:lnTo>
                <a:lnTo>
                  <a:pt x="79318" y="30109"/>
                </a:lnTo>
                <a:lnTo>
                  <a:pt x="79318" y="30109"/>
                </a:lnTo>
                <a:lnTo>
                  <a:pt x="79318" y="30109"/>
                </a:lnTo>
                <a:lnTo>
                  <a:pt x="79318" y="30109"/>
                </a:lnTo>
                <a:lnTo>
                  <a:pt x="79318" y="30109"/>
                </a:lnTo>
                <a:lnTo>
                  <a:pt x="79318" y="30109"/>
                </a:lnTo>
                <a:lnTo>
                  <a:pt x="79318" y="29672"/>
                </a:lnTo>
                <a:lnTo>
                  <a:pt x="79124" y="29672"/>
                </a:lnTo>
                <a:lnTo>
                  <a:pt x="79124" y="29672"/>
                </a:lnTo>
                <a:lnTo>
                  <a:pt x="79124" y="29672"/>
                </a:lnTo>
                <a:lnTo>
                  <a:pt x="79124" y="29672"/>
                </a:lnTo>
                <a:lnTo>
                  <a:pt x="79124" y="29672"/>
                </a:lnTo>
                <a:lnTo>
                  <a:pt x="78929" y="29672"/>
                </a:lnTo>
                <a:lnTo>
                  <a:pt x="78929" y="29672"/>
                </a:lnTo>
                <a:lnTo>
                  <a:pt x="78929" y="29672"/>
                </a:lnTo>
                <a:lnTo>
                  <a:pt x="78929" y="29672"/>
                </a:lnTo>
                <a:lnTo>
                  <a:pt x="78929" y="29672"/>
                </a:lnTo>
                <a:lnTo>
                  <a:pt x="78929" y="29672"/>
                </a:lnTo>
                <a:lnTo>
                  <a:pt x="78929" y="29672"/>
                </a:lnTo>
                <a:lnTo>
                  <a:pt x="78734" y="29672"/>
                </a:lnTo>
                <a:lnTo>
                  <a:pt x="78734" y="29672"/>
                </a:lnTo>
                <a:lnTo>
                  <a:pt x="78734" y="29672"/>
                </a:lnTo>
                <a:lnTo>
                  <a:pt x="78734" y="29672"/>
                </a:lnTo>
                <a:lnTo>
                  <a:pt x="78442" y="29672"/>
                </a:lnTo>
                <a:lnTo>
                  <a:pt x="78442" y="29672"/>
                </a:lnTo>
                <a:lnTo>
                  <a:pt x="78442" y="29672"/>
                </a:lnTo>
                <a:lnTo>
                  <a:pt x="78442" y="29672"/>
                </a:lnTo>
                <a:lnTo>
                  <a:pt x="78442" y="29672"/>
                </a:lnTo>
                <a:lnTo>
                  <a:pt x="78442" y="29672"/>
                </a:lnTo>
                <a:lnTo>
                  <a:pt x="78248" y="29672"/>
                </a:lnTo>
                <a:lnTo>
                  <a:pt x="78248" y="29672"/>
                </a:lnTo>
                <a:lnTo>
                  <a:pt x="78248" y="29672"/>
                </a:lnTo>
                <a:lnTo>
                  <a:pt x="78248" y="29672"/>
                </a:lnTo>
                <a:lnTo>
                  <a:pt x="78248" y="29236"/>
                </a:lnTo>
                <a:lnTo>
                  <a:pt x="78248" y="29236"/>
                </a:lnTo>
                <a:lnTo>
                  <a:pt x="78248" y="29236"/>
                </a:lnTo>
                <a:lnTo>
                  <a:pt x="78248" y="29236"/>
                </a:lnTo>
                <a:lnTo>
                  <a:pt x="78053" y="29236"/>
                </a:lnTo>
                <a:lnTo>
                  <a:pt x="78053" y="28800"/>
                </a:lnTo>
                <a:lnTo>
                  <a:pt x="78053" y="28800"/>
                </a:lnTo>
                <a:lnTo>
                  <a:pt x="78053" y="28800"/>
                </a:lnTo>
                <a:lnTo>
                  <a:pt x="78053" y="28800"/>
                </a:lnTo>
                <a:lnTo>
                  <a:pt x="78053" y="28800"/>
                </a:lnTo>
                <a:lnTo>
                  <a:pt x="78053" y="28145"/>
                </a:lnTo>
                <a:lnTo>
                  <a:pt x="77858" y="28145"/>
                </a:lnTo>
                <a:lnTo>
                  <a:pt x="77858" y="28145"/>
                </a:lnTo>
                <a:lnTo>
                  <a:pt x="77858" y="28145"/>
                </a:lnTo>
                <a:lnTo>
                  <a:pt x="77858" y="28145"/>
                </a:lnTo>
                <a:lnTo>
                  <a:pt x="77664" y="28145"/>
                </a:lnTo>
                <a:lnTo>
                  <a:pt x="77664" y="28800"/>
                </a:lnTo>
                <a:lnTo>
                  <a:pt x="77664" y="28800"/>
                </a:lnTo>
                <a:lnTo>
                  <a:pt x="77664" y="28800"/>
                </a:lnTo>
                <a:lnTo>
                  <a:pt x="77664" y="28800"/>
                </a:lnTo>
                <a:lnTo>
                  <a:pt x="77372" y="28800"/>
                </a:lnTo>
                <a:lnTo>
                  <a:pt x="77372" y="28800"/>
                </a:lnTo>
                <a:lnTo>
                  <a:pt x="77372" y="28800"/>
                </a:lnTo>
                <a:lnTo>
                  <a:pt x="77372" y="28800"/>
                </a:lnTo>
                <a:lnTo>
                  <a:pt x="77372" y="28800"/>
                </a:lnTo>
                <a:lnTo>
                  <a:pt x="77177" y="28800"/>
                </a:lnTo>
                <a:lnTo>
                  <a:pt x="77177" y="28800"/>
                </a:lnTo>
                <a:lnTo>
                  <a:pt x="77177" y="28800"/>
                </a:lnTo>
                <a:lnTo>
                  <a:pt x="77177" y="28800"/>
                </a:lnTo>
                <a:lnTo>
                  <a:pt x="77177" y="28800"/>
                </a:lnTo>
                <a:lnTo>
                  <a:pt x="76982" y="28800"/>
                </a:lnTo>
                <a:lnTo>
                  <a:pt x="76982" y="28800"/>
                </a:lnTo>
                <a:lnTo>
                  <a:pt x="76982" y="28800"/>
                </a:lnTo>
                <a:lnTo>
                  <a:pt x="76982" y="28800"/>
                </a:lnTo>
                <a:lnTo>
                  <a:pt x="76982" y="28800"/>
                </a:lnTo>
                <a:lnTo>
                  <a:pt x="76788" y="28800"/>
                </a:lnTo>
                <a:lnTo>
                  <a:pt x="76788" y="28800"/>
                </a:lnTo>
                <a:lnTo>
                  <a:pt x="76788" y="28800"/>
                </a:lnTo>
                <a:lnTo>
                  <a:pt x="76593" y="28800"/>
                </a:lnTo>
                <a:lnTo>
                  <a:pt x="76593" y="28800"/>
                </a:lnTo>
                <a:lnTo>
                  <a:pt x="76593" y="28800"/>
                </a:lnTo>
                <a:lnTo>
                  <a:pt x="76593" y="28800"/>
                </a:lnTo>
                <a:lnTo>
                  <a:pt x="76593" y="28145"/>
                </a:lnTo>
                <a:lnTo>
                  <a:pt x="76301" y="28145"/>
                </a:lnTo>
                <a:lnTo>
                  <a:pt x="76301" y="28800"/>
                </a:lnTo>
                <a:lnTo>
                  <a:pt x="76301" y="28800"/>
                </a:lnTo>
                <a:lnTo>
                  <a:pt x="76301" y="28800"/>
                </a:lnTo>
                <a:lnTo>
                  <a:pt x="76301" y="28800"/>
                </a:lnTo>
                <a:lnTo>
                  <a:pt x="76301" y="28800"/>
                </a:lnTo>
                <a:lnTo>
                  <a:pt x="76301" y="28800"/>
                </a:lnTo>
                <a:lnTo>
                  <a:pt x="76301" y="28800"/>
                </a:lnTo>
                <a:lnTo>
                  <a:pt x="76301" y="28800"/>
                </a:lnTo>
                <a:lnTo>
                  <a:pt x="76301" y="29236"/>
                </a:lnTo>
                <a:lnTo>
                  <a:pt x="76301" y="29236"/>
                </a:lnTo>
                <a:lnTo>
                  <a:pt x="76301" y="29236"/>
                </a:lnTo>
                <a:lnTo>
                  <a:pt x="76301" y="29236"/>
                </a:lnTo>
                <a:lnTo>
                  <a:pt x="76301" y="29236"/>
                </a:lnTo>
                <a:lnTo>
                  <a:pt x="76593" y="29236"/>
                </a:lnTo>
                <a:lnTo>
                  <a:pt x="76593" y="29236"/>
                </a:lnTo>
                <a:lnTo>
                  <a:pt x="76593" y="29236"/>
                </a:lnTo>
                <a:lnTo>
                  <a:pt x="76593" y="29236"/>
                </a:lnTo>
                <a:lnTo>
                  <a:pt x="76593" y="29236"/>
                </a:lnTo>
                <a:lnTo>
                  <a:pt x="76788" y="29236"/>
                </a:lnTo>
                <a:lnTo>
                  <a:pt x="76788" y="29236"/>
                </a:lnTo>
                <a:lnTo>
                  <a:pt x="76788" y="29236"/>
                </a:lnTo>
                <a:lnTo>
                  <a:pt x="76982" y="29236"/>
                </a:lnTo>
                <a:lnTo>
                  <a:pt x="76982" y="29236"/>
                </a:lnTo>
                <a:lnTo>
                  <a:pt x="76982" y="29672"/>
                </a:lnTo>
                <a:lnTo>
                  <a:pt x="76982" y="29672"/>
                </a:lnTo>
                <a:lnTo>
                  <a:pt x="76982" y="29672"/>
                </a:lnTo>
                <a:lnTo>
                  <a:pt x="77177" y="29672"/>
                </a:lnTo>
                <a:lnTo>
                  <a:pt x="77177" y="29672"/>
                </a:lnTo>
                <a:lnTo>
                  <a:pt x="77177" y="29672"/>
                </a:lnTo>
                <a:lnTo>
                  <a:pt x="77177" y="29672"/>
                </a:lnTo>
                <a:lnTo>
                  <a:pt x="77177" y="29672"/>
                </a:lnTo>
                <a:lnTo>
                  <a:pt x="77372" y="29672"/>
                </a:lnTo>
                <a:lnTo>
                  <a:pt x="77372" y="29672"/>
                </a:lnTo>
                <a:lnTo>
                  <a:pt x="77372" y="29672"/>
                </a:lnTo>
                <a:lnTo>
                  <a:pt x="77372" y="30109"/>
                </a:lnTo>
                <a:lnTo>
                  <a:pt x="77372" y="30109"/>
                </a:lnTo>
                <a:lnTo>
                  <a:pt x="77177" y="30109"/>
                </a:lnTo>
                <a:lnTo>
                  <a:pt x="77177" y="30109"/>
                </a:lnTo>
                <a:lnTo>
                  <a:pt x="77177" y="30109"/>
                </a:lnTo>
                <a:lnTo>
                  <a:pt x="77177" y="30109"/>
                </a:lnTo>
                <a:lnTo>
                  <a:pt x="77177" y="30109"/>
                </a:lnTo>
                <a:lnTo>
                  <a:pt x="77177" y="30109"/>
                </a:lnTo>
                <a:lnTo>
                  <a:pt x="77177" y="30109"/>
                </a:lnTo>
                <a:lnTo>
                  <a:pt x="77177" y="30545"/>
                </a:lnTo>
                <a:lnTo>
                  <a:pt x="76982" y="30545"/>
                </a:lnTo>
                <a:lnTo>
                  <a:pt x="76982" y="30545"/>
                </a:lnTo>
                <a:lnTo>
                  <a:pt x="76982" y="30545"/>
                </a:lnTo>
                <a:lnTo>
                  <a:pt x="76982" y="30545"/>
                </a:lnTo>
                <a:lnTo>
                  <a:pt x="76982" y="30545"/>
                </a:lnTo>
                <a:lnTo>
                  <a:pt x="76788" y="30545"/>
                </a:lnTo>
                <a:lnTo>
                  <a:pt x="76788" y="30545"/>
                </a:lnTo>
                <a:lnTo>
                  <a:pt x="76788" y="30545"/>
                </a:lnTo>
                <a:lnTo>
                  <a:pt x="76788" y="30545"/>
                </a:lnTo>
                <a:lnTo>
                  <a:pt x="76593" y="30545"/>
                </a:lnTo>
                <a:lnTo>
                  <a:pt x="76593" y="31200"/>
                </a:lnTo>
                <a:lnTo>
                  <a:pt x="76593" y="31200"/>
                </a:lnTo>
                <a:lnTo>
                  <a:pt x="76593" y="31200"/>
                </a:lnTo>
                <a:lnTo>
                  <a:pt x="76593" y="31200"/>
                </a:lnTo>
                <a:lnTo>
                  <a:pt x="76593" y="31636"/>
                </a:lnTo>
                <a:lnTo>
                  <a:pt x="76593" y="31636"/>
                </a:lnTo>
                <a:lnTo>
                  <a:pt x="76593" y="31636"/>
                </a:lnTo>
                <a:lnTo>
                  <a:pt x="76593" y="31636"/>
                </a:lnTo>
                <a:lnTo>
                  <a:pt x="76301" y="31636"/>
                </a:lnTo>
                <a:lnTo>
                  <a:pt x="76301" y="31636"/>
                </a:lnTo>
                <a:lnTo>
                  <a:pt x="76301" y="31636"/>
                </a:lnTo>
                <a:lnTo>
                  <a:pt x="76301" y="31636"/>
                </a:lnTo>
                <a:lnTo>
                  <a:pt x="76301" y="31636"/>
                </a:lnTo>
                <a:lnTo>
                  <a:pt x="76301" y="32072"/>
                </a:lnTo>
                <a:lnTo>
                  <a:pt x="76107" y="32072"/>
                </a:lnTo>
                <a:lnTo>
                  <a:pt x="76107" y="32072"/>
                </a:lnTo>
                <a:lnTo>
                  <a:pt x="76107" y="32072"/>
                </a:lnTo>
                <a:lnTo>
                  <a:pt x="76107" y="32072"/>
                </a:lnTo>
                <a:lnTo>
                  <a:pt x="75912" y="32072"/>
                </a:lnTo>
                <a:lnTo>
                  <a:pt x="75912" y="32072"/>
                </a:lnTo>
                <a:lnTo>
                  <a:pt x="75912" y="32072"/>
                </a:lnTo>
                <a:lnTo>
                  <a:pt x="75912" y="32072"/>
                </a:lnTo>
                <a:lnTo>
                  <a:pt x="75912" y="32072"/>
                </a:lnTo>
                <a:lnTo>
                  <a:pt x="75717" y="32072"/>
                </a:lnTo>
                <a:lnTo>
                  <a:pt x="75717" y="32509"/>
                </a:lnTo>
                <a:lnTo>
                  <a:pt x="75717" y="32509"/>
                </a:lnTo>
                <a:lnTo>
                  <a:pt x="75717" y="32509"/>
                </a:lnTo>
                <a:lnTo>
                  <a:pt x="75717" y="32509"/>
                </a:lnTo>
                <a:lnTo>
                  <a:pt x="75717" y="32509"/>
                </a:lnTo>
                <a:lnTo>
                  <a:pt x="75717" y="32509"/>
                </a:lnTo>
                <a:lnTo>
                  <a:pt x="75717" y="32945"/>
                </a:lnTo>
                <a:lnTo>
                  <a:pt x="75523" y="32945"/>
                </a:lnTo>
                <a:lnTo>
                  <a:pt x="75523" y="32945"/>
                </a:lnTo>
                <a:lnTo>
                  <a:pt x="75717" y="32945"/>
                </a:lnTo>
                <a:lnTo>
                  <a:pt x="75717" y="32945"/>
                </a:lnTo>
                <a:lnTo>
                  <a:pt x="75717" y="32945"/>
                </a:lnTo>
                <a:lnTo>
                  <a:pt x="75717" y="32945"/>
                </a:lnTo>
                <a:lnTo>
                  <a:pt x="75717" y="32945"/>
                </a:lnTo>
                <a:lnTo>
                  <a:pt x="75912" y="32945"/>
                </a:lnTo>
                <a:lnTo>
                  <a:pt x="75912" y="33600"/>
                </a:lnTo>
                <a:lnTo>
                  <a:pt x="75912" y="33600"/>
                </a:lnTo>
                <a:lnTo>
                  <a:pt x="75912" y="33600"/>
                </a:lnTo>
                <a:lnTo>
                  <a:pt x="75912" y="33600"/>
                </a:lnTo>
                <a:lnTo>
                  <a:pt x="75912" y="33600"/>
                </a:lnTo>
                <a:lnTo>
                  <a:pt x="75912" y="33600"/>
                </a:lnTo>
                <a:lnTo>
                  <a:pt x="75912" y="34036"/>
                </a:lnTo>
                <a:lnTo>
                  <a:pt x="75912" y="34036"/>
                </a:lnTo>
                <a:lnTo>
                  <a:pt x="75912" y="34036"/>
                </a:lnTo>
                <a:lnTo>
                  <a:pt x="75912" y="34036"/>
                </a:lnTo>
                <a:lnTo>
                  <a:pt x="75717" y="34036"/>
                </a:lnTo>
                <a:lnTo>
                  <a:pt x="75717" y="34036"/>
                </a:lnTo>
                <a:lnTo>
                  <a:pt x="75717" y="34472"/>
                </a:lnTo>
                <a:lnTo>
                  <a:pt x="75717" y="34472"/>
                </a:lnTo>
                <a:lnTo>
                  <a:pt x="75717" y="34472"/>
                </a:lnTo>
                <a:lnTo>
                  <a:pt x="75717" y="34472"/>
                </a:lnTo>
                <a:lnTo>
                  <a:pt x="75523" y="34472"/>
                </a:lnTo>
                <a:lnTo>
                  <a:pt x="75523" y="34472"/>
                </a:lnTo>
                <a:lnTo>
                  <a:pt x="75523" y="34472"/>
                </a:lnTo>
                <a:lnTo>
                  <a:pt x="75523" y="34909"/>
                </a:lnTo>
                <a:lnTo>
                  <a:pt x="75523" y="34909"/>
                </a:lnTo>
                <a:lnTo>
                  <a:pt x="75523" y="34909"/>
                </a:lnTo>
                <a:lnTo>
                  <a:pt x="75523" y="34909"/>
                </a:lnTo>
                <a:lnTo>
                  <a:pt x="75231" y="34909"/>
                </a:lnTo>
                <a:lnTo>
                  <a:pt x="75231" y="34909"/>
                </a:lnTo>
                <a:lnTo>
                  <a:pt x="75231" y="34909"/>
                </a:lnTo>
                <a:lnTo>
                  <a:pt x="75231" y="34909"/>
                </a:lnTo>
                <a:lnTo>
                  <a:pt x="75231" y="35345"/>
                </a:lnTo>
                <a:lnTo>
                  <a:pt x="75231" y="35345"/>
                </a:lnTo>
                <a:lnTo>
                  <a:pt x="75036" y="35345"/>
                </a:lnTo>
                <a:lnTo>
                  <a:pt x="75036" y="35345"/>
                </a:lnTo>
                <a:lnTo>
                  <a:pt x="75036" y="35345"/>
                </a:lnTo>
                <a:lnTo>
                  <a:pt x="75036" y="35345"/>
                </a:lnTo>
                <a:lnTo>
                  <a:pt x="75036" y="35345"/>
                </a:lnTo>
                <a:lnTo>
                  <a:pt x="75036" y="36000"/>
                </a:lnTo>
                <a:lnTo>
                  <a:pt x="75036" y="36000"/>
                </a:lnTo>
                <a:lnTo>
                  <a:pt x="74841" y="36000"/>
                </a:lnTo>
                <a:lnTo>
                  <a:pt x="74841" y="36000"/>
                </a:lnTo>
                <a:lnTo>
                  <a:pt x="74841" y="36000"/>
                </a:lnTo>
                <a:lnTo>
                  <a:pt x="74841" y="36000"/>
                </a:lnTo>
                <a:lnTo>
                  <a:pt x="74647" y="36000"/>
                </a:lnTo>
                <a:lnTo>
                  <a:pt x="74647" y="36000"/>
                </a:lnTo>
                <a:lnTo>
                  <a:pt x="74647" y="36000"/>
                </a:lnTo>
                <a:lnTo>
                  <a:pt x="74647" y="36000"/>
                </a:lnTo>
                <a:lnTo>
                  <a:pt x="74647" y="36436"/>
                </a:lnTo>
                <a:lnTo>
                  <a:pt x="74647" y="36436"/>
                </a:lnTo>
                <a:lnTo>
                  <a:pt x="74647" y="36436"/>
                </a:lnTo>
                <a:lnTo>
                  <a:pt x="74647" y="36436"/>
                </a:lnTo>
                <a:lnTo>
                  <a:pt x="74452" y="36436"/>
                </a:lnTo>
                <a:lnTo>
                  <a:pt x="74452" y="36872"/>
                </a:lnTo>
                <a:lnTo>
                  <a:pt x="74452" y="36872"/>
                </a:lnTo>
                <a:lnTo>
                  <a:pt x="74452" y="36872"/>
                </a:lnTo>
                <a:lnTo>
                  <a:pt x="74452" y="36872"/>
                </a:lnTo>
                <a:lnTo>
                  <a:pt x="74452" y="36872"/>
                </a:lnTo>
                <a:lnTo>
                  <a:pt x="74452" y="37309"/>
                </a:lnTo>
                <a:lnTo>
                  <a:pt x="74452" y="37309"/>
                </a:lnTo>
                <a:lnTo>
                  <a:pt x="74160" y="37309"/>
                </a:lnTo>
                <a:lnTo>
                  <a:pt x="74160" y="37309"/>
                </a:lnTo>
                <a:lnTo>
                  <a:pt x="74160" y="37309"/>
                </a:lnTo>
                <a:lnTo>
                  <a:pt x="74160" y="37309"/>
                </a:lnTo>
                <a:lnTo>
                  <a:pt x="73965" y="37309"/>
                </a:lnTo>
                <a:lnTo>
                  <a:pt x="73965" y="37309"/>
                </a:lnTo>
                <a:lnTo>
                  <a:pt x="73965" y="37309"/>
                </a:lnTo>
                <a:lnTo>
                  <a:pt x="73965" y="37309"/>
                </a:lnTo>
                <a:lnTo>
                  <a:pt x="73965" y="37309"/>
                </a:lnTo>
                <a:lnTo>
                  <a:pt x="73771" y="37309"/>
                </a:lnTo>
                <a:lnTo>
                  <a:pt x="73771" y="37745"/>
                </a:lnTo>
                <a:lnTo>
                  <a:pt x="73771" y="37745"/>
                </a:lnTo>
                <a:lnTo>
                  <a:pt x="73771" y="37745"/>
                </a:lnTo>
                <a:lnTo>
                  <a:pt x="73771" y="37745"/>
                </a:lnTo>
                <a:lnTo>
                  <a:pt x="73576" y="37745"/>
                </a:lnTo>
                <a:lnTo>
                  <a:pt x="73576" y="37745"/>
                </a:lnTo>
                <a:lnTo>
                  <a:pt x="73576" y="37745"/>
                </a:lnTo>
                <a:lnTo>
                  <a:pt x="73576" y="37745"/>
                </a:lnTo>
                <a:lnTo>
                  <a:pt x="73381" y="37745"/>
                </a:lnTo>
                <a:lnTo>
                  <a:pt x="73381" y="37745"/>
                </a:lnTo>
                <a:lnTo>
                  <a:pt x="73381" y="37745"/>
                </a:lnTo>
                <a:lnTo>
                  <a:pt x="73381" y="37745"/>
                </a:lnTo>
                <a:lnTo>
                  <a:pt x="73381" y="37745"/>
                </a:lnTo>
                <a:lnTo>
                  <a:pt x="73090" y="37745"/>
                </a:lnTo>
                <a:lnTo>
                  <a:pt x="73090" y="37745"/>
                </a:lnTo>
                <a:lnTo>
                  <a:pt x="73090" y="37745"/>
                </a:lnTo>
                <a:lnTo>
                  <a:pt x="73090" y="37745"/>
                </a:lnTo>
                <a:lnTo>
                  <a:pt x="72895" y="37745"/>
                </a:lnTo>
                <a:lnTo>
                  <a:pt x="72895" y="37745"/>
                </a:lnTo>
                <a:lnTo>
                  <a:pt x="72895" y="37745"/>
                </a:lnTo>
                <a:lnTo>
                  <a:pt x="72895" y="37745"/>
                </a:lnTo>
                <a:lnTo>
                  <a:pt x="72895" y="37745"/>
                </a:lnTo>
                <a:lnTo>
                  <a:pt x="72700" y="37745"/>
                </a:lnTo>
                <a:lnTo>
                  <a:pt x="72700" y="37745"/>
                </a:lnTo>
                <a:lnTo>
                  <a:pt x="72700" y="37745"/>
                </a:lnTo>
                <a:lnTo>
                  <a:pt x="72700" y="37745"/>
                </a:lnTo>
                <a:lnTo>
                  <a:pt x="72506" y="37745"/>
                </a:lnTo>
                <a:lnTo>
                  <a:pt x="72506" y="37745"/>
                </a:lnTo>
                <a:lnTo>
                  <a:pt x="72506" y="37745"/>
                </a:lnTo>
                <a:lnTo>
                  <a:pt x="72506" y="37745"/>
                </a:lnTo>
                <a:lnTo>
                  <a:pt x="72311" y="37745"/>
                </a:lnTo>
                <a:lnTo>
                  <a:pt x="72311" y="37745"/>
                </a:lnTo>
                <a:lnTo>
                  <a:pt x="72311" y="37745"/>
                </a:lnTo>
                <a:lnTo>
                  <a:pt x="72311" y="37745"/>
                </a:lnTo>
                <a:lnTo>
                  <a:pt x="72311" y="37745"/>
                </a:lnTo>
                <a:lnTo>
                  <a:pt x="72019" y="37745"/>
                </a:lnTo>
                <a:lnTo>
                  <a:pt x="72019" y="37745"/>
                </a:lnTo>
                <a:lnTo>
                  <a:pt x="72019" y="37745"/>
                </a:lnTo>
                <a:lnTo>
                  <a:pt x="72019" y="37745"/>
                </a:lnTo>
                <a:lnTo>
                  <a:pt x="72019" y="37745"/>
                </a:lnTo>
                <a:lnTo>
                  <a:pt x="72019" y="37745"/>
                </a:lnTo>
                <a:lnTo>
                  <a:pt x="72019" y="37745"/>
                </a:lnTo>
                <a:lnTo>
                  <a:pt x="71824" y="37745"/>
                </a:lnTo>
                <a:lnTo>
                  <a:pt x="71824" y="37745"/>
                </a:lnTo>
                <a:lnTo>
                  <a:pt x="71824" y="37745"/>
                </a:lnTo>
                <a:lnTo>
                  <a:pt x="71824" y="37745"/>
                </a:lnTo>
                <a:lnTo>
                  <a:pt x="71824" y="37745"/>
                </a:lnTo>
                <a:lnTo>
                  <a:pt x="71824" y="38400"/>
                </a:lnTo>
                <a:lnTo>
                  <a:pt x="71824" y="38400"/>
                </a:lnTo>
                <a:lnTo>
                  <a:pt x="71630" y="38400"/>
                </a:lnTo>
                <a:lnTo>
                  <a:pt x="71630" y="38400"/>
                </a:lnTo>
                <a:lnTo>
                  <a:pt x="71630" y="38400"/>
                </a:lnTo>
                <a:lnTo>
                  <a:pt x="71630" y="38400"/>
                </a:lnTo>
                <a:lnTo>
                  <a:pt x="71630" y="38400"/>
                </a:lnTo>
                <a:lnTo>
                  <a:pt x="71630" y="38836"/>
                </a:lnTo>
                <a:lnTo>
                  <a:pt x="71630" y="38836"/>
                </a:lnTo>
                <a:lnTo>
                  <a:pt x="71630" y="38836"/>
                </a:lnTo>
                <a:lnTo>
                  <a:pt x="71435" y="38836"/>
                </a:lnTo>
                <a:lnTo>
                  <a:pt x="71435" y="38836"/>
                </a:lnTo>
                <a:lnTo>
                  <a:pt x="71435" y="38836"/>
                </a:lnTo>
                <a:lnTo>
                  <a:pt x="71435" y="39272"/>
                </a:lnTo>
                <a:lnTo>
                  <a:pt x="71435" y="39272"/>
                </a:lnTo>
                <a:lnTo>
                  <a:pt x="71435" y="39272"/>
                </a:lnTo>
                <a:lnTo>
                  <a:pt x="71435" y="39272"/>
                </a:lnTo>
                <a:lnTo>
                  <a:pt x="71435" y="39272"/>
                </a:lnTo>
                <a:lnTo>
                  <a:pt x="71240" y="39272"/>
                </a:lnTo>
                <a:lnTo>
                  <a:pt x="71240" y="39272"/>
                </a:lnTo>
                <a:lnTo>
                  <a:pt x="71240" y="39272"/>
                </a:lnTo>
                <a:lnTo>
                  <a:pt x="70948" y="39272"/>
                </a:lnTo>
                <a:lnTo>
                  <a:pt x="70948" y="39272"/>
                </a:lnTo>
                <a:lnTo>
                  <a:pt x="70948" y="39272"/>
                </a:lnTo>
                <a:lnTo>
                  <a:pt x="70948" y="39272"/>
                </a:lnTo>
                <a:lnTo>
                  <a:pt x="70754" y="39272"/>
                </a:lnTo>
                <a:lnTo>
                  <a:pt x="70754" y="39272"/>
                </a:lnTo>
                <a:lnTo>
                  <a:pt x="70754" y="39272"/>
                </a:lnTo>
                <a:lnTo>
                  <a:pt x="70754" y="39272"/>
                </a:lnTo>
                <a:lnTo>
                  <a:pt x="70754" y="39272"/>
                </a:lnTo>
                <a:lnTo>
                  <a:pt x="70754" y="39272"/>
                </a:lnTo>
                <a:lnTo>
                  <a:pt x="70559" y="39272"/>
                </a:lnTo>
                <a:lnTo>
                  <a:pt x="70559" y="39709"/>
                </a:lnTo>
                <a:lnTo>
                  <a:pt x="70559" y="39709"/>
                </a:lnTo>
                <a:lnTo>
                  <a:pt x="70754" y="39709"/>
                </a:lnTo>
                <a:lnTo>
                  <a:pt x="70754" y="39709"/>
                </a:lnTo>
                <a:lnTo>
                  <a:pt x="70754" y="39709"/>
                </a:lnTo>
                <a:lnTo>
                  <a:pt x="70559" y="39709"/>
                </a:lnTo>
                <a:lnTo>
                  <a:pt x="70559" y="39709"/>
                </a:lnTo>
                <a:lnTo>
                  <a:pt x="70559" y="39709"/>
                </a:lnTo>
                <a:lnTo>
                  <a:pt x="70559" y="39709"/>
                </a:lnTo>
                <a:lnTo>
                  <a:pt x="70364" y="39709"/>
                </a:lnTo>
                <a:lnTo>
                  <a:pt x="70364" y="39709"/>
                </a:lnTo>
                <a:lnTo>
                  <a:pt x="70364" y="40145"/>
                </a:lnTo>
                <a:lnTo>
                  <a:pt x="70559" y="40145"/>
                </a:lnTo>
                <a:lnTo>
                  <a:pt x="70559" y="40145"/>
                </a:lnTo>
                <a:lnTo>
                  <a:pt x="70559" y="40145"/>
                </a:lnTo>
                <a:lnTo>
                  <a:pt x="70559" y="40145"/>
                </a:lnTo>
                <a:lnTo>
                  <a:pt x="70559" y="40145"/>
                </a:lnTo>
                <a:lnTo>
                  <a:pt x="70559" y="40145"/>
                </a:lnTo>
                <a:lnTo>
                  <a:pt x="70559" y="40145"/>
                </a:lnTo>
                <a:lnTo>
                  <a:pt x="70559" y="40800"/>
                </a:lnTo>
                <a:lnTo>
                  <a:pt x="70559" y="40800"/>
                </a:lnTo>
                <a:lnTo>
                  <a:pt x="70754" y="40800"/>
                </a:lnTo>
                <a:lnTo>
                  <a:pt x="70754" y="40800"/>
                </a:lnTo>
                <a:lnTo>
                  <a:pt x="70754" y="41236"/>
                </a:lnTo>
                <a:lnTo>
                  <a:pt x="70754" y="41236"/>
                </a:lnTo>
                <a:lnTo>
                  <a:pt x="70754" y="41236"/>
                </a:lnTo>
                <a:lnTo>
                  <a:pt x="70754" y="41672"/>
                </a:lnTo>
                <a:lnTo>
                  <a:pt x="70559" y="41672"/>
                </a:lnTo>
                <a:lnTo>
                  <a:pt x="70559" y="41672"/>
                </a:lnTo>
                <a:lnTo>
                  <a:pt x="70559" y="41672"/>
                </a:lnTo>
                <a:lnTo>
                  <a:pt x="70559" y="41672"/>
                </a:lnTo>
                <a:lnTo>
                  <a:pt x="70559" y="41672"/>
                </a:lnTo>
                <a:lnTo>
                  <a:pt x="70364" y="41672"/>
                </a:lnTo>
                <a:lnTo>
                  <a:pt x="70364" y="41672"/>
                </a:lnTo>
                <a:lnTo>
                  <a:pt x="70364" y="41672"/>
                </a:lnTo>
                <a:lnTo>
                  <a:pt x="70364" y="41672"/>
                </a:lnTo>
                <a:lnTo>
                  <a:pt x="70170" y="41672"/>
                </a:lnTo>
                <a:lnTo>
                  <a:pt x="70170" y="41672"/>
                </a:lnTo>
                <a:lnTo>
                  <a:pt x="70170" y="41672"/>
                </a:lnTo>
                <a:lnTo>
                  <a:pt x="70170" y="42109"/>
                </a:lnTo>
                <a:lnTo>
                  <a:pt x="70170" y="42109"/>
                </a:lnTo>
                <a:lnTo>
                  <a:pt x="69878" y="42109"/>
                </a:lnTo>
                <a:lnTo>
                  <a:pt x="69878" y="42109"/>
                </a:lnTo>
                <a:lnTo>
                  <a:pt x="69878" y="42109"/>
                </a:lnTo>
                <a:lnTo>
                  <a:pt x="69878" y="42109"/>
                </a:lnTo>
                <a:lnTo>
                  <a:pt x="69683" y="42109"/>
                </a:lnTo>
                <a:lnTo>
                  <a:pt x="69683" y="42109"/>
                </a:lnTo>
                <a:lnTo>
                  <a:pt x="69683" y="42109"/>
                </a:lnTo>
                <a:lnTo>
                  <a:pt x="69683" y="42109"/>
                </a:lnTo>
                <a:lnTo>
                  <a:pt x="69683" y="42109"/>
                </a:lnTo>
                <a:lnTo>
                  <a:pt x="69489" y="42109"/>
                </a:lnTo>
                <a:lnTo>
                  <a:pt x="69489" y="42109"/>
                </a:lnTo>
                <a:lnTo>
                  <a:pt x="69489" y="42109"/>
                </a:lnTo>
                <a:lnTo>
                  <a:pt x="69489" y="42109"/>
                </a:lnTo>
                <a:lnTo>
                  <a:pt x="69294" y="42109"/>
                </a:lnTo>
                <a:lnTo>
                  <a:pt x="69294" y="42109"/>
                </a:lnTo>
                <a:lnTo>
                  <a:pt x="69294" y="42109"/>
                </a:lnTo>
                <a:lnTo>
                  <a:pt x="69099" y="42109"/>
                </a:lnTo>
                <a:lnTo>
                  <a:pt x="69099" y="42109"/>
                </a:lnTo>
                <a:lnTo>
                  <a:pt x="69099" y="42109"/>
                </a:lnTo>
                <a:lnTo>
                  <a:pt x="69099" y="42109"/>
                </a:lnTo>
                <a:lnTo>
                  <a:pt x="68807" y="42109"/>
                </a:lnTo>
                <a:lnTo>
                  <a:pt x="68807" y="42109"/>
                </a:lnTo>
                <a:lnTo>
                  <a:pt x="68807" y="42109"/>
                </a:lnTo>
                <a:lnTo>
                  <a:pt x="68807" y="42109"/>
                </a:lnTo>
                <a:lnTo>
                  <a:pt x="68807" y="42109"/>
                </a:lnTo>
                <a:lnTo>
                  <a:pt x="68613" y="42109"/>
                </a:lnTo>
                <a:lnTo>
                  <a:pt x="68613" y="42109"/>
                </a:lnTo>
                <a:lnTo>
                  <a:pt x="68613" y="42109"/>
                </a:lnTo>
                <a:lnTo>
                  <a:pt x="68613" y="42109"/>
                </a:lnTo>
                <a:lnTo>
                  <a:pt x="68613" y="42545"/>
                </a:lnTo>
                <a:lnTo>
                  <a:pt x="68418" y="42545"/>
                </a:lnTo>
                <a:lnTo>
                  <a:pt x="68418" y="42545"/>
                </a:lnTo>
                <a:lnTo>
                  <a:pt x="68418" y="42109"/>
                </a:lnTo>
                <a:lnTo>
                  <a:pt x="68418" y="42109"/>
                </a:lnTo>
                <a:lnTo>
                  <a:pt x="68418" y="42109"/>
                </a:lnTo>
                <a:lnTo>
                  <a:pt x="68223" y="42109"/>
                </a:lnTo>
                <a:lnTo>
                  <a:pt x="68223" y="42545"/>
                </a:lnTo>
                <a:lnTo>
                  <a:pt x="68418" y="42545"/>
                </a:lnTo>
                <a:lnTo>
                  <a:pt x="68418" y="42545"/>
                </a:lnTo>
                <a:lnTo>
                  <a:pt x="68418" y="42545"/>
                </a:lnTo>
                <a:lnTo>
                  <a:pt x="68418" y="42545"/>
                </a:lnTo>
                <a:lnTo>
                  <a:pt x="68418" y="42545"/>
                </a:lnTo>
                <a:lnTo>
                  <a:pt x="68613" y="42545"/>
                </a:lnTo>
                <a:lnTo>
                  <a:pt x="68613" y="42545"/>
                </a:lnTo>
                <a:lnTo>
                  <a:pt x="68613" y="42545"/>
                </a:lnTo>
                <a:lnTo>
                  <a:pt x="68613" y="42545"/>
                </a:lnTo>
                <a:lnTo>
                  <a:pt x="68807" y="42545"/>
                </a:lnTo>
                <a:lnTo>
                  <a:pt x="68807" y="42545"/>
                </a:lnTo>
                <a:lnTo>
                  <a:pt x="68807" y="42545"/>
                </a:lnTo>
                <a:lnTo>
                  <a:pt x="68807" y="42545"/>
                </a:lnTo>
                <a:lnTo>
                  <a:pt x="69099" y="42545"/>
                </a:lnTo>
                <a:lnTo>
                  <a:pt x="69099" y="43200"/>
                </a:lnTo>
                <a:lnTo>
                  <a:pt x="69099" y="43200"/>
                </a:lnTo>
                <a:lnTo>
                  <a:pt x="69099" y="43200"/>
                </a:lnTo>
                <a:lnTo>
                  <a:pt x="68807" y="43200"/>
                </a:lnTo>
                <a:lnTo>
                  <a:pt x="68807" y="43200"/>
                </a:lnTo>
                <a:lnTo>
                  <a:pt x="68807" y="43200"/>
                </a:lnTo>
                <a:lnTo>
                  <a:pt x="68807" y="43636"/>
                </a:lnTo>
                <a:lnTo>
                  <a:pt x="68807" y="43636"/>
                </a:lnTo>
                <a:lnTo>
                  <a:pt x="68613" y="43636"/>
                </a:lnTo>
                <a:lnTo>
                  <a:pt x="68613" y="43636"/>
                </a:lnTo>
                <a:lnTo>
                  <a:pt x="68613" y="43636"/>
                </a:lnTo>
                <a:lnTo>
                  <a:pt x="68613" y="43200"/>
                </a:lnTo>
                <a:lnTo>
                  <a:pt x="68418" y="43200"/>
                </a:lnTo>
                <a:lnTo>
                  <a:pt x="68418" y="43200"/>
                </a:lnTo>
                <a:lnTo>
                  <a:pt x="68418" y="43200"/>
                </a:lnTo>
                <a:lnTo>
                  <a:pt x="68418" y="43200"/>
                </a:lnTo>
                <a:lnTo>
                  <a:pt x="68418" y="43636"/>
                </a:lnTo>
                <a:lnTo>
                  <a:pt x="68223" y="43636"/>
                </a:lnTo>
                <a:lnTo>
                  <a:pt x="68223" y="43636"/>
                </a:lnTo>
                <a:lnTo>
                  <a:pt x="68223" y="43636"/>
                </a:lnTo>
                <a:lnTo>
                  <a:pt x="68223" y="43636"/>
                </a:lnTo>
                <a:lnTo>
                  <a:pt x="68223" y="43636"/>
                </a:lnTo>
                <a:lnTo>
                  <a:pt x="68223" y="43636"/>
                </a:lnTo>
                <a:lnTo>
                  <a:pt x="68223" y="43636"/>
                </a:lnTo>
                <a:lnTo>
                  <a:pt x="68223" y="43636"/>
                </a:lnTo>
                <a:lnTo>
                  <a:pt x="68418" y="43636"/>
                </a:lnTo>
                <a:lnTo>
                  <a:pt x="68418" y="43636"/>
                </a:lnTo>
                <a:lnTo>
                  <a:pt x="68418" y="43636"/>
                </a:lnTo>
                <a:lnTo>
                  <a:pt x="68418" y="43636"/>
                </a:lnTo>
                <a:lnTo>
                  <a:pt x="68418" y="43636"/>
                </a:lnTo>
                <a:lnTo>
                  <a:pt x="68418" y="43636"/>
                </a:lnTo>
                <a:lnTo>
                  <a:pt x="68613" y="43636"/>
                </a:lnTo>
                <a:lnTo>
                  <a:pt x="68613" y="43636"/>
                </a:lnTo>
                <a:lnTo>
                  <a:pt x="68613" y="43636"/>
                </a:lnTo>
                <a:lnTo>
                  <a:pt x="68613" y="44072"/>
                </a:lnTo>
                <a:lnTo>
                  <a:pt x="68613" y="44072"/>
                </a:lnTo>
                <a:lnTo>
                  <a:pt x="68613" y="44072"/>
                </a:lnTo>
                <a:lnTo>
                  <a:pt x="68418" y="44072"/>
                </a:lnTo>
                <a:lnTo>
                  <a:pt x="68418" y="44072"/>
                </a:lnTo>
                <a:lnTo>
                  <a:pt x="68418" y="44072"/>
                </a:lnTo>
                <a:lnTo>
                  <a:pt x="68418" y="44072"/>
                </a:lnTo>
                <a:lnTo>
                  <a:pt x="68223" y="44072"/>
                </a:lnTo>
                <a:lnTo>
                  <a:pt x="68223" y="44072"/>
                </a:lnTo>
                <a:lnTo>
                  <a:pt x="68223" y="44072"/>
                </a:lnTo>
                <a:lnTo>
                  <a:pt x="68223" y="44072"/>
                </a:lnTo>
                <a:lnTo>
                  <a:pt x="68223" y="44072"/>
                </a:lnTo>
                <a:lnTo>
                  <a:pt x="68029" y="44072"/>
                </a:lnTo>
                <a:lnTo>
                  <a:pt x="68029" y="44072"/>
                </a:lnTo>
                <a:lnTo>
                  <a:pt x="68029" y="44072"/>
                </a:lnTo>
                <a:lnTo>
                  <a:pt x="68029" y="44072"/>
                </a:lnTo>
                <a:lnTo>
                  <a:pt x="68029" y="44072"/>
                </a:lnTo>
                <a:lnTo>
                  <a:pt x="68029" y="44072"/>
                </a:lnTo>
                <a:lnTo>
                  <a:pt x="68029" y="44509"/>
                </a:lnTo>
                <a:lnTo>
                  <a:pt x="68029" y="44509"/>
                </a:lnTo>
                <a:lnTo>
                  <a:pt x="68029" y="44509"/>
                </a:lnTo>
                <a:lnTo>
                  <a:pt x="68029" y="44509"/>
                </a:lnTo>
                <a:lnTo>
                  <a:pt x="68029" y="44509"/>
                </a:lnTo>
                <a:lnTo>
                  <a:pt x="68029" y="44945"/>
                </a:lnTo>
                <a:lnTo>
                  <a:pt x="68029" y="44945"/>
                </a:lnTo>
                <a:lnTo>
                  <a:pt x="67737" y="44945"/>
                </a:lnTo>
                <a:lnTo>
                  <a:pt x="67737" y="44509"/>
                </a:lnTo>
                <a:lnTo>
                  <a:pt x="67737" y="44509"/>
                </a:lnTo>
                <a:lnTo>
                  <a:pt x="67737" y="44509"/>
                </a:lnTo>
                <a:lnTo>
                  <a:pt x="67737" y="44509"/>
                </a:lnTo>
                <a:lnTo>
                  <a:pt x="67737" y="44509"/>
                </a:lnTo>
                <a:lnTo>
                  <a:pt x="67737" y="44509"/>
                </a:lnTo>
                <a:lnTo>
                  <a:pt x="67737" y="44509"/>
                </a:lnTo>
                <a:lnTo>
                  <a:pt x="67737" y="44509"/>
                </a:lnTo>
                <a:lnTo>
                  <a:pt x="67542" y="44509"/>
                </a:lnTo>
                <a:lnTo>
                  <a:pt x="67542" y="44509"/>
                </a:lnTo>
                <a:lnTo>
                  <a:pt x="67542" y="44509"/>
                </a:lnTo>
                <a:lnTo>
                  <a:pt x="67542" y="44509"/>
                </a:lnTo>
                <a:lnTo>
                  <a:pt x="67347" y="44509"/>
                </a:lnTo>
                <a:lnTo>
                  <a:pt x="67347" y="44945"/>
                </a:lnTo>
                <a:lnTo>
                  <a:pt x="67347" y="44945"/>
                </a:lnTo>
                <a:lnTo>
                  <a:pt x="67347" y="44945"/>
                </a:lnTo>
                <a:lnTo>
                  <a:pt x="67347" y="44945"/>
                </a:lnTo>
                <a:lnTo>
                  <a:pt x="67347" y="44945"/>
                </a:lnTo>
                <a:lnTo>
                  <a:pt x="67153" y="44945"/>
                </a:lnTo>
                <a:lnTo>
                  <a:pt x="67153" y="44945"/>
                </a:lnTo>
                <a:lnTo>
                  <a:pt x="67153" y="44945"/>
                </a:lnTo>
                <a:lnTo>
                  <a:pt x="67153" y="44945"/>
                </a:lnTo>
                <a:lnTo>
                  <a:pt x="67153" y="45600"/>
                </a:lnTo>
                <a:lnTo>
                  <a:pt x="67347" y="45600"/>
                </a:lnTo>
                <a:lnTo>
                  <a:pt x="67347" y="45600"/>
                </a:lnTo>
                <a:lnTo>
                  <a:pt x="67347" y="45600"/>
                </a:lnTo>
                <a:lnTo>
                  <a:pt x="67347" y="45600"/>
                </a:lnTo>
                <a:lnTo>
                  <a:pt x="67347" y="45600"/>
                </a:lnTo>
                <a:lnTo>
                  <a:pt x="67347" y="46036"/>
                </a:lnTo>
                <a:lnTo>
                  <a:pt x="67347" y="46036"/>
                </a:lnTo>
                <a:lnTo>
                  <a:pt x="67347" y="46036"/>
                </a:lnTo>
                <a:lnTo>
                  <a:pt x="67347" y="46036"/>
                </a:lnTo>
                <a:lnTo>
                  <a:pt x="67153" y="46036"/>
                </a:lnTo>
                <a:lnTo>
                  <a:pt x="67153" y="46036"/>
                </a:lnTo>
                <a:lnTo>
                  <a:pt x="67153" y="46036"/>
                </a:lnTo>
                <a:lnTo>
                  <a:pt x="67153" y="46036"/>
                </a:lnTo>
                <a:lnTo>
                  <a:pt x="67153" y="46036"/>
                </a:lnTo>
                <a:lnTo>
                  <a:pt x="66958" y="46036"/>
                </a:lnTo>
                <a:lnTo>
                  <a:pt x="66958" y="46036"/>
                </a:lnTo>
                <a:lnTo>
                  <a:pt x="66958" y="45600"/>
                </a:lnTo>
                <a:lnTo>
                  <a:pt x="66958" y="45600"/>
                </a:lnTo>
                <a:lnTo>
                  <a:pt x="66666" y="45600"/>
                </a:lnTo>
                <a:lnTo>
                  <a:pt x="66666" y="45600"/>
                </a:lnTo>
                <a:lnTo>
                  <a:pt x="66666" y="45600"/>
                </a:lnTo>
                <a:lnTo>
                  <a:pt x="66666" y="45600"/>
                </a:lnTo>
                <a:lnTo>
                  <a:pt x="66666" y="46036"/>
                </a:lnTo>
                <a:lnTo>
                  <a:pt x="66666" y="46036"/>
                </a:lnTo>
                <a:lnTo>
                  <a:pt x="66666" y="46036"/>
                </a:lnTo>
                <a:lnTo>
                  <a:pt x="66666" y="46036"/>
                </a:lnTo>
                <a:lnTo>
                  <a:pt x="66666" y="46036"/>
                </a:lnTo>
                <a:lnTo>
                  <a:pt x="66958" y="46036"/>
                </a:lnTo>
                <a:lnTo>
                  <a:pt x="66958" y="46036"/>
                </a:lnTo>
                <a:lnTo>
                  <a:pt x="66958" y="46036"/>
                </a:lnTo>
                <a:lnTo>
                  <a:pt x="66958" y="46036"/>
                </a:lnTo>
                <a:lnTo>
                  <a:pt x="66958" y="46472"/>
                </a:lnTo>
                <a:lnTo>
                  <a:pt x="66958" y="46472"/>
                </a:lnTo>
                <a:lnTo>
                  <a:pt x="66958" y="46472"/>
                </a:lnTo>
                <a:lnTo>
                  <a:pt x="66958" y="46472"/>
                </a:lnTo>
                <a:lnTo>
                  <a:pt x="66666" y="46472"/>
                </a:lnTo>
                <a:lnTo>
                  <a:pt x="66666" y="46472"/>
                </a:lnTo>
                <a:lnTo>
                  <a:pt x="66666" y="46472"/>
                </a:lnTo>
                <a:lnTo>
                  <a:pt x="66666" y="46472"/>
                </a:lnTo>
                <a:lnTo>
                  <a:pt x="66472" y="46472"/>
                </a:lnTo>
                <a:lnTo>
                  <a:pt x="66472" y="46472"/>
                </a:lnTo>
                <a:lnTo>
                  <a:pt x="66472" y="46472"/>
                </a:lnTo>
                <a:lnTo>
                  <a:pt x="66472" y="46472"/>
                </a:lnTo>
                <a:lnTo>
                  <a:pt x="66472" y="46909"/>
                </a:lnTo>
                <a:lnTo>
                  <a:pt x="66472" y="46909"/>
                </a:lnTo>
                <a:lnTo>
                  <a:pt x="66277" y="46909"/>
                </a:lnTo>
                <a:lnTo>
                  <a:pt x="66277" y="46909"/>
                </a:lnTo>
                <a:lnTo>
                  <a:pt x="66277" y="46909"/>
                </a:lnTo>
                <a:lnTo>
                  <a:pt x="66277" y="46909"/>
                </a:lnTo>
                <a:lnTo>
                  <a:pt x="66277" y="46909"/>
                </a:lnTo>
                <a:lnTo>
                  <a:pt x="66082" y="46909"/>
                </a:lnTo>
                <a:lnTo>
                  <a:pt x="66082" y="46909"/>
                </a:lnTo>
                <a:lnTo>
                  <a:pt x="66082" y="46909"/>
                </a:lnTo>
                <a:lnTo>
                  <a:pt x="66082" y="47345"/>
                </a:lnTo>
                <a:lnTo>
                  <a:pt x="66082" y="47345"/>
                </a:lnTo>
                <a:lnTo>
                  <a:pt x="66082" y="47345"/>
                </a:lnTo>
                <a:lnTo>
                  <a:pt x="66082" y="47345"/>
                </a:lnTo>
                <a:lnTo>
                  <a:pt x="66082" y="47345"/>
                </a:lnTo>
                <a:lnTo>
                  <a:pt x="66082" y="47345"/>
                </a:lnTo>
                <a:lnTo>
                  <a:pt x="66082" y="47345"/>
                </a:lnTo>
                <a:lnTo>
                  <a:pt x="66277" y="47345"/>
                </a:lnTo>
                <a:lnTo>
                  <a:pt x="66277" y="48000"/>
                </a:lnTo>
                <a:lnTo>
                  <a:pt x="66277" y="48000"/>
                </a:lnTo>
                <a:lnTo>
                  <a:pt x="66082" y="48000"/>
                </a:lnTo>
                <a:lnTo>
                  <a:pt x="66082" y="48000"/>
                </a:lnTo>
                <a:lnTo>
                  <a:pt x="66082" y="48000"/>
                </a:lnTo>
                <a:lnTo>
                  <a:pt x="66082" y="48000"/>
                </a:lnTo>
                <a:lnTo>
                  <a:pt x="66082" y="48000"/>
                </a:lnTo>
                <a:lnTo>
                  <a:pt x="65888" y="48000"/>
                </a:lnTo>
                <a:lnTo>
                  <a:pt x="65888" y="48436"/>
                </a:lnTo>
                <a:lnTo>
                  <a:pt x="65888" y="48436"/>
                </a:lnTo>
                <a:lnTo>
                  <a:pt x="66082" y="48436"/>
                </a:lnTo>
                <a:lnTo>
                  <a:pt x="66082" y="48436"/>
                </a:lnTo>
                <a:lnTo>
                  <a:pt x="66082" y="48872"/>
                </a:lnTo>
                <a:lnTo>
                  <a:pt x="65888" y="48872"/>
                </a:lnTo>
                <a:lnTo>
                  <a:pt x="65888" y="48872"/>
                </a:lnTo>
                <a:lnTo>
                  <a:pt x="65888" y="48872"/>
                </a:lnTo>
                <a:lnTo>
                  <a:pt x="65888" y="48872"/>
                </a:lnTo>
                <a:lnTo>
                  <a:pt x="65888" y="48872"/>
                </a:lnTo>
                <a:lnTo>
                  <a:pt x="65888" y="48872"/>
                </a:lnTo>
                <a:lnTo>
                  <a:pt x="65596" y="48872"/>
                </a:lnTo>
                <a:lnTo>
                  <a:pt x="65596" y="49309"/>
                </a:lnTo>
                <a:lnTo>
                  <a:pt x="65596" y="49309"/>
                </a:lnTo>
                <a:lnTo>
                  <a:pt x="65596" y="49309"/>
                </a:lnTo>
                <a:lnTo>
                  <a:pt x="65596" y="49309"/>
                </a:lnTo>
                <a:lnTo>
                  <a:pt x="65596" y="49309"/>
                </a:lnTo>
                <a:lnTo>
                  <a:pt x="65596" y="49745"/>
                </a:lnTo>
                <a:lnTo>
                  <a:pt x="65401" y="49745"/>
                </a:lnTo>
                <a:lnTo>
                  <a:pt x="65401" y="49745"/>
                </a:lnTo>
                <a:lnTo>
                  <a:pt x="65401" y="49745"/>
                </a:lnTo>
                <a:lnTo>
                  <a:pt x="65401" y="49745"/>
                </a:lnTo>
                <a:lnTo>
                  <a:pt x="65401" y="49745"/>
                </a:lnTo>
                <a:lnTo>
                  <a:pt x="65401" y="49745"/>
                </a:lnTo>
                <a:lnTo>
                  <a:pt x="65401" y="49745"/>
                </a:lnTo>
                <a:lnTo>
                  <a:pt x="65401" y="50400"/>
                </a:lnTo>
                <a:lnTo>
                  <a:pt x="65206" y="50400"/>
                </a:lnTo>
                <a:lnTo>
                  <a:pt x="65206" y="50400"/>
                </a:lnTo>
                <a:lnTo>
                  <a:pt x="65206" y="50400"/>
                </a:lnTo>
                <a:lnTo>
                  <a:pt x="65206" y="50400"/>
                </a:lnTo>
                <a:lnTo>
                  <a:pt x="65206" y="50400"/>
                </a:lnTo>
                <a:lnTo>
                  <a:pt x="65206" y="50836"/>
                </a:lnTo>
                <a:lnTo>
                  <a:pt x="65206" y="50836"/>
                </a:lnTo>
                <a:lnTo>
                  <a:pt x="65206" y="50836"/>
                </a:lnTo>
                <a:lnTo>
                  <a:pt x="65012" y="50836"/>
                </a:lnTo>
                <a:lnTo>
                  <a:pt x="65012" y="50836"/>
                </a:lnTo>
                <a:lnTo>
                  <a:pt x="65012" y="50836"/>
                </a:lnTo>
                <a:lnTo>
                  <a:pt x="65012" y="50836"/>
                </a:lnTo>
                <a:lnTo>
                  <a:pt x="65012" y="51272"/>
                </a:lnTo>
                <a:lnTo>
                  <a:pt x="65012" y="51272"/>
                </a:lnTo>
                <a:lnTo>
                  <a:pt x="65012" y="51272"/>
                </a:lnTo>
                <a:lnTo>
                  <a:pt x="65012" y="51709"/>
                </a:lnTo>
                <a:lnTo>
                  <a:pt x="65012" y="51709"/>
                </a:lnTo>
                <a:lnTo>
                  <a:pt x="65012" y="51709"/>
                </a:lnTo>
                <a:lnTo>
                  <a:pt x="65012" y="51709"/>
                </a:lnTo>
                <a:lnTo>
                  <a:pt x="65012" y="52145"/>
                </a:lnTo>
                <a:lnTo>
                  <a:pt x="65012" y="52145"/>
                </a:lnTo>
                <a:lnTo>
                  <a:pt x="65012" y="52145"/>
                </a:lnTo>
                <a:lnTo>
                  <a:pt x="65012" y="52145"/>
                </a:lnTo>
                <a:lnTo>
                  <a:pt x="65012" y="52800"/>
                </a:lnTo>
                <a:lnTo>
                  <a:pt x="64817" y="52800"/>
                </a:lnTo>
                <a:lnTo>
                  <a:pt x="64817" y="52800"/>
                </a:lnTo>
                <a:lnTo>
                  <a:pt x="64817" y="52800"/>
                </a:lnTo>
                <a:lnTo>
                  <a:pt x="64817" y="52800"/>
                </a:lnTo>
                <a:lnTo>
                  <a:pt x="64817" y="53236"/>
                </a:lnTo>
                <a:lnTo>
                  <a:pt x="64817" y="53236"/>
                </a:lnTo>
                <a:lnTo>
                  <a:pt x="64817" y="53236"/>
                </a:lnTo>
                <a:lnTo>
                  <a:pt x="64817" y="53236"/>
                </a:lnTo>
                <a:lnTo>
                  <a:pt x="64817" y="53672"/>
                </a:lnTo>
                <a:lnTo>
                  <a:pt x="64817" y="53672"/>
                </a:lnTo>
                <a:lnTo>
                  <a:pt x="64817" y="53672"/>
                </a:lnTo>
                <a:lnTo>
                  <a:pt x="64817" y="54109"/>
                </a:lnTo>
                <a:lnTo>
                  <a:pt x="64817" y="54109"/>
                </a:lnTo>
                <a:lnTo>
                  <a:pt x="64817" y="54109"/>
                </a:lnTo>
                <a:lnTo>
                  <a:pt x="64817" y="54109"/>
                </a:lnTo>
                <a:lnTo>
                  <a:pt x="64817" y="54109"/>
                </a:lnTo>
                <a:lnTo>
                  <a:pt x="64817" y="54545"/>
                </a:lnTo>
                <a:lnTo>
                  <a:pt x="64817" y="54545"/>
                </a:lnTo>
                <a:lnTo>
                  <a:pt x="65012" y="54545"/>
                </a:lnTo>
                <a:lnTo>
                  <a:pt x="65012" y="54545"/>
                </a:lnTo>
                <a:lnTo>
                  <a:pt x="65012" y="54545"/>
                </a:lnTo>
                <a:lnTo>
                  <a:pt x="65012" y="55200"/>
                </a:lnTo>
                <a:lnTo>
                  <a:pt x="65012" y="55200"/>
                </a:lnTo>
                <a:lnTo>
                  <a:pt x="65012" y="55200"/>
                </a:lnTo>
                <a:lnTo>
                  <a:pt x="65012" y="55200"/>
                </a:lnTo>
                <a:lnTo>
                  <a:pt x="65012" y="55200"/>
                </a:lnTo>
                <a:lnTo>
                  <a:pt x="65012" y="55200"/>
                </a:lnTo>
                <a:lnTo>
                  <a:pt x="65012" y="55200"/>
                </a:lnTo>
                <a:lnTo>
                  <a:pt x="64817" y="55200"/>
                </a:lnTo>
                <a:lnTo>
                  <a:pt x="64817" y="55636"/>
                </a:lnTo>
                <a:lnTo>
                  <a:pt x="64817" y="55636"/>
                </a:lnTo>
                <a:lnTo>
                  <a:pt x="64817" y="55636"/>
                </a:lnTo>
                <a:lnTo>
                  <a:pt x="64817" y="56072"/>
                </a:lnTo>
                <a:lnTo>
                  <a:pt x="64817" y="56072"/>
                </a:lnTo>
                <a:lnTo>
                  <a:pt x="64817" y="56072"/>
                </a:lnTo>
                <a:lnTo>
                  <a:pt x="64817" y="56072"/>
                </a:lnTo>
                <a:lnTo>
                  <a:pt x="64817" y="56072"/>
                </a:lnTo>
                <a:lnTo>
                  <a:pt x="65012" y="56072"/>
                </a:lnTo>
                <a:lnTo>
                  <a:pt x="65012" y="56509"/>
                </a:lnTo>
                <a:lnTo>
                  <a:pt x="65012" y="56509"/>
                </a:lnTo>
                <a:lnTo>
                  <a:pt x="65012" y="56509"/>
                </a:lnTo>
                <a:lnTo>
                  <a:pt x="65012" y="56509"/>
                </a:lnTo>
                <a:lnTo>
                  <a:pt x="65206" y="56509"/>
                </a:lnTo>
                <a:lnTo>
                  <a:pt x="65206" y="56509"/>
                </a:lnTo>
                <a:lnTo>
                  <a:pt x="65206" y="56945"/>
                </a:lnTo>
                <a:lnTo>
                  <a:pt x="65206" y="56945"/>
                </a:lnTo>
                <a:lnTo>
                  <a:pt x="65206" y="56945"/>
                </a:lnTo>
                <a:lnTo>
                  <a:pt x="65206" y="56945"/>
                </a:lnTo>
                <a:lnTo>
                  <a:pt x="65206" y="56945"/>
                </a:lnTo>
                <a:lnTo>
                  <a:pt x="65206" y="56945"/>
                </a:lnTo>
                <a:lnTo>
                  <a:pt x="65206" y="57600"/>
                </a:lnTo>
                <a:lnTo>
                  <a:pt x="65401" y="57600"/>
                </a:lnTo>
                <a:lnTo>
                  <a:pt x="65401" y="57600"/>
                </a:lnTo>
                <a:lnTo>
                  <a:pt x="65401" y="57600"/>
                </a:lnTo>
                <a:lnTo>
                  <a:pt x="65401" y="57600"/>
                </a:lnTo>
                <a:lnTo>
                  <a:pt x="65401" y="57600"/>
                </a:lnTo>
                <a:lnTo>
                  <a:pt x="65401" y="56945"/>
                </a:lnTo>
                <a:lnTo>
                  <a:pt x="65401" y="56945"/>
                </a:lnTo>
                <a:lnTo>
                  <a:pt x="65401" y="56945"/>
                </a:lnTo>
                <a:lnTo>
                  <a:pt x="65596" y="56945"/>
                </a:lnTo>
                <a:lnTo>
                  <a:pt x="65596" y="56945"/>
                </a:lnTo>
                <a:lnTo>
                  <a:pt x="65596" y="56945"/>
                </a:lnTo>
                <a:lnTo>
                  <a:pt x="65596" y="56945"/>
                </a:lnTo>
                <a:lnTo>
                  <a:pt x="65888" y="56945"/>
                </a:lnTo>
                <a:lnTo>
                  <a:pt x="65888" y="56945"/>
                </a:lnTo>
                <a:lnTo>
                  <a:pt x="65888" y="56945"/>
                </a:lnTo>
                <a:lnTo>
                  <a:pt x="65888" y="56945"/>
                </a:lnTo>
                <a:lnTo>
                  <a:pt x="66082" y="56945"/>
                </a:lnTo>
                <a:lnTo>
                  <a:pt x="66082" y="56945"/>
                </a:lnTo>
                <a:lnTo>
                  <a:pt x="66082" y="56945"/>
                </a:lnTo>
                <a:lnTo>
                  <a:pt x="66082" y="56945"/>
                </a:lnTo>
                <a:lnTo>
                  <a:pt x="66082" y="56945"/>
                </a:lnTo>
                <a:lnTo>
                  <a:pt x="66277" y="56945"/>
                </a:lnTo>
                <a:lnTo>
                  <a:pt x="66277" y="56945"/>
                </a:lnTo>
                <a:lnTo>
                  <a:pt x="66277" y="56945"/>
                </a:lnTo>
                <a:lnTo>
                  <a:pt x="66277" y="56945"/>
                </a:lnTo>
                <a:lnTo>
                  <a:pt x="66472" y="56945"/>
                </a:lnTo>
                <a:lnTo>
                  <a:pt x="66472" y="56945"/>
                </a:lnTo>
                <a:lnTo>
                  <a:pt x="66472" y="56945"/>
                </a:lnTo>
                <a:lnTo>
                  <a:pt x="66472" y="56945"/>
                </a:lnTo>
                <a:lnTo>
                  <a:pt x="66666" y="56945"/>
                </a:lnTo>
                <a:lnTo>
                  <a:pt x="66666" y="56945"/>
                </a:lnTo>
                <a:lnTo>
                  <a:pt x="66666" y="57600"/>
                </a:lnTo>
                <a:lnTo>
                  <a:pt x="66666" y="57600"/>
                </a:lnTo>
                <a:lnTo>
                  <a:pt x="66666" y="57600"/>
                </a:lnTo>
                <a:lnTo>
                  <a:pt x="66666" y="56945"/>
                </a:lnTo>
                <a:lnTo>
                  <a:pt x="66958" y="56945"/>
                </a:lnTo>
                <a:lnTo>
                  <a:pt x="66958" y="56945"/>
                </a:lnTo>
                <a:lnTo>
                  <a:pt x="66958" y="56945"/>
                </a:lnTo>
                <a:lnTo>
                  <a:pt x="67153" y="56945"/>
                </a:lnTo>
                <a:lnTo>
                  <a:pt x="67153" y="56945"/>
                </a:lnTo>
                <a:lnTo>
                  <a:pt x="67153" y="57600"/>
                </a:lnTo>
                <a:lnTo>
                  <a:pt x="67153" y="57600"/>
                </a:lnTo>
                <a:lnTo>
                  <a:pt x="67153" y="57600"/>
                </a:lnTo>
                <a:lnTo>
                  <a:pt x="67153" y="57600"/>
                </a:lnTo>
                <a:lnTo>
                  <a:pt x="67153" y="58036"/>
                </a:lnTo>
                <a:lnTo>
                  <a:pt x="67153" y="58036"/>
                </a:lnTo>
                <a:lnTo>
                  <a:pt x="67153" y="58036"/>
                </a:lnTo>
                <a:lnTo>
                  <a:pt x="67153" y="58036"/>
                </a:lnTo>
                <a:lnTo>
                  <a:pt x="67153" y="58472"/>
                </a:lnTo>
                <a:lnTo>
                  <a:pt x="67153" y="58472"/>
                </a:lnTo>
                <a:lnTo>
                  <a:pt x="67347" y="58472"/>
                </a:lnTo>
                <a:lnTo>
                  <a:pt x="67347" y="58472"/>
                </a:lnTo>
                <a:lnTo>
                  <a:pt x="67347" y="58909"/>
                </a:lnTo>
                <a:lnTo>
                  <a:pt x="67347" y="58909"/>
                </a:lnTo>
                <a:lnTo>
                  <a:pt x="67347" y="58909"/>
                </a:lnTo>
                <a:lnTo>
                  <a:pt x="67347" y="58909"/>
                </a:lnTo>
                <a:lnTo>
                  <a:pt x="67347" y="58909"/>
                </a:lnTo>
                <a:lnTo>
                  <a:pt x="67542" y="58909"/>
                </a:lnTo>
                <a:lnTo>
                  <a:pt x="67542" y="59345"/>
                </a:lnTo>
                <a:lnTo>
                  <a:pt x="67542" y="59345"/>
                </a:lnTo>
                <a:lnTo>
                  <a:pt x="67542" y="59345"/>
                </a:lnTo>
                <a:lnTo>
                  <a:pt x="67542" y="59345"/>
                </a:lnTo>
                <a:lnTo>
                  <a:pt x="67542" y="59345"/>
                </a:lnTo>
                <a:lnTo>
                  <a:pt x="67542" y="60000"/>
                </a:lnTo>
                <a:lnTo>
                  <a:pt x="67542" y="60000"/>
                </a:lnTo>
                <a:lnTo>
                  <a:pt x="67542" y="60000"/>
                </a:lnTo>
                <a:lnTo>
                  <a:pt x="67542" y="60000"/>
                </a:lnTo>
                <a:lnTo>
                  <a:pt x="67542" y="60000"/>
                </a:lnTo>
                <a:lnTo>
                  <a:pt x="67737" y="60000"/>
                </a:lnTo>
                <a:lnTo>
                  <a:pt x="67737" y="60436"/>
                </a:lnTo>
                <a:lnTo>
                  <a:pt x="67737" y="60436"/>
                </a:lnTo>
                <a:lnTo>
                  <a:pt x="67737" y="60436"/>
                </a:lnTo>
                <a:lnTo>
                  <a:pt x="67737" y="60436"/>
                </a:lnTo>
                <a:lnTo>
                  <a:pt x="67737" y="60872"/>
                </a:lnTo>
                <a:lnTo>
                  <a:pt x="67737" y="60872"/>
                </a:lnTo>
                <a:lnTo>
                  <a:pt x="67737" y="60872"/>
                </a:lnTo>
                <a:lnTo>
                  <a:pt x="67737" y="60872"/>
                </a:lnTo>
                <a:lnTo>
                  <a:pt x="67737" y="60872"/>
                </a:lnTo>
                <a:lnTo>
                  <a:pt x="67737" y="61309"/>
                </a:lnTo>
                <a:lnTo>
                  <a:pt x="67737" y="61309"/>
                </a:lnTo>
                <a:lnTo>
                  <a:pt x="68029" y="61309"/>
                </a:lnTo>
                <a:lnTo>
                  <a:pt x="68029" y="61309"/>
                </a:lnTo>
                <a:lnTo>
                  <a:pt x="68029" y="61309"/>
                </a:lnTo>
                <a:lnTo>
                  <a:pt x="68029" y="61745"/>
                </a:lnTo>
                <a:lnTo>
                  <a:pt x="68029" y="61745"/>
                </a:lnTo>
                <a:lnTo>
                  <a:pt x="68029" y="61745"/>
                </a:lnTo>
                <a:lnTo>
                  <a:pt x="68223" y="61745"/>
                </a:lnTo>
                <a:lnTo>
                  <a:pt x="68223" y="61745"/>
                </a:lnTo>
                <a:lnTo>
                  <a:pt x="68223" y="62400"/>
                </a:lnTo>
                <a:lnTo>
                  <a:pt x="68223" y="62400"/>
                </a:lnTo>
                <a:lnTo>
                  <a:pt x="68223" y="62400"/>
                </a:lnTo>
                <a:lnTo>
                  <a:pt x="68223" y="62400"/>
                </a:lnTo>
                <a:lnTo>
                  <a:pt x="68223" y="62836"/>
                </a:lnTo>
                <a:lnTo>
                  <a:pt x="68223" y="62836"/>
                </a:lnTo>
                <a:lnTo>
                  <a:pt x="68223" y="62836"/>
                </a:lnTo>
                <a:lnTo>
                  <a:pt x="68223" y="63272"/>
                </a:lnTo>
                <a:lnTo>
                  <a:pt x="68223" y="63272"/>
                </a:lnTo>
                <a:lnTo>
                  <a:pt x="68223" y="63272"/>
                </a:lnTo>
                <a:lnTo>
                  <a:pt x="68029" y="63272"/>
                </a:lnTo>
                <a:lnTo>
                  <a:pt x="68029" y="63272"/>
                </a:lnTo>
                <a:lnTo>
                  <a:pt x="68029" y="63709"/>
                </a:lnTo>
                <a:lnTo>
                  <a:pt x="68223" y="63709"/>
                </a:lnTo>
                <a:lnTo>
                  <a:pt x="68223" y="63709"/>
                </a:lnTo>
                <a:lnTo>
                  <a:pt x="68223" y="63709"/>
                </a:lnTo>
                <a:lnTo>
                  <a:pt x="68223" y="63709"/>
                </a:lnTo>
                <a:lnTo>
                  <a:pt x="68418" y="63709"/>
                </a:lnTo>
                <a:lnTo>
                  <a:pt x="68418" y="63709"/>
                </a:lnTo>
                <a:lnTo>
                  <a:pt x="68418" y="63709"/>
                </a:lnTo>
                <a:lnTo>
                  <a:pt x="68418" y="63709"/>
                </a:lnTo>
                <a:lnTo>
                  <a:pt x="68613" y="63709"/>
                </a:lnTo>
                <a:lnTo>
                  <a:pt x="68613" y="63709"/>
                </a:lnTo>
                <a:lnTo>
                  <a:pt x="68613" y="63709"/>
                </a:lnTo>
                <a:lnTo>
                  <a:pt x="68807" y="63709"/>
                </a:lnTo>
                <a:lnTo>
                  <a:pt x="68807" y="63709"/>
                </a:lnTo>
                <a:lnTo>
                  <a:pt x="68807" y="63709"/>
                </a:lnTo>
                <a:lnTo>
                  <a:pt x="68807" y="63709"/>
                </a:lnTo>
                <a:lnTo>
                  <a:pt x="68807" y="63272"/>
                </a:lnTo>
                <a:lnTo>
                  <a:pt x="69099" y="63272"/>
                </a:lnTo>
                <a:lnTo>
                  <a:pt x="69099" y="63272"/>
                </a:lnTo>
                <a:lnTo>
                  <a:pt x="69099" y="63272"/>
                </a:lnTo>
                <a:lnTo>
                  <a:pt x="69099" y="63272"/>
                </a:lnTo>
                <a:lnTo>
                  <a:pt x="69099" y="63272"/>
                </a:lnTo>
                <a:lnTo>
                  <a:pt x="69294" y="63272"/>
                </a:lnTo>
                <a:lnTo>
                  <a:pt x="69294" y="63272"/>
                </a:lnTo>
                <a:lnTo>
                  <a:pt x="69294" y="63272"/>
                </a:lnTo>
                <a:lnTo>
                  <a:pt x="69489" y="63272"/>
                </a:lnTo>
                <a:lnTo>
                  <a:pt x="69489" y="63272"/>
                </a:lnTo>
                <a:lnTo>
                  <a:pt x="69489" y="63272"/>
                </a:lnTo>
                <a:lnTo>
                  <a:pt x="69489" y="63272"/>
                </a:lnTo>
                <a:lnTo>
                  <a:pt x="69489" y="63272"/>
                </a:lnTo>
                <a:lnTo>
                  <a:pt x="69683" y="63272"/>
                </a:lnTo>
                <a:lnTo>
                  <a:pt x="69683" y="62836"/>
                </a:lnTo>
                <a:lnTo>
                  <a:pt x="69683" y="62836"/>
                </a:lnTo>
                <a:lnTo>
                  <a:pt x="69683" y="62836"/>
                </a:lnTo>
                <a:lnTo>
                  <a:pt x="69683" y="62836"/>
                </a:lnTo>
                <a:lnTo>
                  <a:pt x="69878" y="62836"/>
                </a:lnTo>
                <a:lnTo>
                  <a:pt x="69878" y="62836"/>
                </a:lnTo>
                <a:lnTo>
                  <a:pt x="69878" y="62836"/>
                </a:lnTo>
                <a:lnTo>
                  <a:pt x="69878" y="62836"/>
                </a:lnTo>
                <a:lnTo>
                  <a:pt x="70170" y="62836"/>
                </a:lnTo>
                <a:lnTo>
                  <a:pt x="70170" y="62836"/>
                </a:lnTo>
                <a:lnTo>
                  <a:pt x="70170" y="62836"/>
                </a:lnTo>
                <a:lnTo>
                  <a:pt x="70170" y="62836"/>
                </a:lnTo>
                <a:lnTo>
                  <a:pt x="70364" y="62836"/>
                </a:lnTo>
                <a:lnTo>
                  <a:pt x="70364" y="62836"/>
                </a:lnTo>
                <a:lnTo>
                  <a:pt x="70364" y="62836"/>
                </a:lnTo>
                <a:lnTo>
                  <a:pt x="70364" y="62836"/>
                </a:lnTo>
                <a:lnTo>
                  <a:pt x="70559" y="62836"/>
                </a:lnTo>
                <a:lnTo>
                  <a:pt x="70559" y="62836"/>
                </a:lnTo>
                <a:lnTo>
                  <a:pt x="70559" y="62836"/>
                </a:lnTo>
                <a:lnTo>
                  <a:pt x="70559" y="62836"/>
                </a:lnTo>
                <a:lnTo>
                  <a:pt x="70754" y="62836"/>
                </a:lnTo>
                <a:lnTo>
                  <a:pt x="70754" y="62836"/>
                </a:lnTo>
                <a:lnTo>
                  <a:pt x="70754" y="62836"/>
                </a:lnTo>
                <a:lnTo>
                  <a:pt x="70754" y="62836"/>
                </a:lnTo>
                <a:lnTo>
                  <a:pt x="70754" y="63272"/>
                </a:lnTo>
                <a:lnTo>
                  <a:pt x="70948" y="63272"/>
                </a:lnTo>
                <a:lnTo>
                  <a:pt x="70948" y="63272"/>
                </a:lnTo>
                <a:lnTo>
                  <a:pt x="70948" y="63272"/>
                </a:lnTo>
                <a:lnTo>
                  <a:pt x="70948" y="63272"/>
                </a:lnTo>
                <a:lnTo>
                  <a:pt x="70948" y="63272"/>
                </a:lnTo>
                <a:lnTo>
                  <a:pt x="71240" y="63272"/>
                </a:lnTo>
                <a:lnTo>
                  <a:pt x="71240" y="63272"/>
                </a:lnTo>
                <a:lnTo>
                  <a:pt x="71240" y="63272"/>
                </a:lnTo>
                <a:lnTo>
                  <a:pt x="71240" y="63272"/>
                </a:lnTo>
                <a:lnTo>
                  <a:pt x="71435" y="63272"/>
                </a:lnTo>
                <a:lnTo>
                  <a:pt x="71435" y="63709"/>
                </a:lnTo>
                <a:lnTo>
                  <a:pt x="71435" y="63709"/>
                </a:lnTo>
                <a:lnTo>
                  <a:pt x="71435" y="63709"/>
                </a:lnTo>
                <a:lnTo>
                  <a:pt x="71435" y="63709"/>
                </a:lnTo>
                <a:lnTo>
                  <a:pt x="71435" y="63709"/>
                </a:lnTo>
                <a:lnTo>
                  <a:pt x="71630" y="63709"/>
                </a:lnTo>
                <a:lnTo>
                  <a:pt x="71630" y="63709"/>
                </a:lnTo>
                <a:lnTo>
                  <a:pt x="71630" y="63709"/>
                </a:lnTo>
                <a:lnTo>
                  <a:pt x="71630" y="63709"/>
                </a:lnTo>
                <a:lnTo>
                  <a:pt x="71630" y="63709"/>
                </a:lnTo>
                <a:lnTo>
                  <a:pt x="71824" y="63709"/>
                </a:lnTo>
                <a:lnTo>
                  <a:pt x="71824" y="63709"/>
                </a:lnTo>
                <a:lnTo>
                  <a:pt x="71824" y="63709"/>
                </a:lnTo>
                <a:lnTo>
                  <a:pt x="72019" y="63709"/>
                </a:lnTo>
                <a:lnTo>
                  <a:pt x="72019" y="63709"/>
                </a:lnTo>
                <a:lnTo>
                  <a:pt x="72019" y="64145"/>
                </a:lnTo>
                <a:lnTo>
                  <a:pt x="72019" y="64145"/>
                </a:lnTo>
                <a:lnTo>
                  <a:pt x="72019" y="64145"/>
                </a:lnTo>
                <a:lnTo>
                  <a:pt x="72311" y="64145"/>
                </a:lnTo>
                <a:lnTo>
                  <a:pt x="72311" y="64145"/>
                </a:lnTo>
                <a:lnTo>
                  <a:pt x="72311" y="64145"/>
                </a:lnTo>
                <a:lnTo>
                  <a:pt x="72311" y="64145"/>
                </a:lnTo>
                <a:lnTo>
                  <a:pt x="72506" y="64145"/>
                </a:lnTo>
                <a:lnTo>
                  <a:pt x="72506" y="64145"/>
                </a:lnTo>
                <a:lnTo>
                  <a:pt x="72506" y="64145"/>
                </a:lnTo>
                <a:lnTo>
                  <a:pt x="72506" y="64145"/>
                </a:lnTo>
                <a:lnTo>
                  <a:pt x="72700" y="64145"/>
                </a:lnTo>
                <a:lnTo>
                  <a:pt x="72700" y="64145"/>
                </a:lnTo>
                <a:lnTo>
                  <a:pt x="72700" y="64145"/>
                </a:lnTo>
                <a:lnTo>
                  <a:pt x="72700" y="64145"/>
                </a:lnTo>
                <a:lnTo>
                  <a:pt x="72700" y="64145"/>
                </a:lnTo>
                <a:lnTo>
                  <a:pt x="72895" y="64145"/>
                </a:lnTo>
                <a:lnTo>
                  <a:pt x="72895" y="64145"/>
                </a:lnTo>
                <a:lnTo>
                  <a:pt x="72895" y="64145"/>
                </a:lnTo>
                <a:lnTo>
                  <a:pt x="72895" y="64145"/>
                </a:lnTo>
                <a:lnTo>
                  <a:pt x="73090" y="64145"/>
                </a:lnTo>
                <a:lnTo>
                  <a:pt x="73090" y="64145"/>
                </a:lnTo>
                <a:lnTo>
                  <a:pt x="73090" y="64145"/>
                </a:lnTo>
                <a:lnTo>
                  <a:pt x="73090" y="64800"/>
                </a:lnTo>
                <a:lnTo>
                  <a:pt x="73381" y="64800"/>
                </a:lnTo>
                <a:lnTo>
                  <a:pt x="73381" y="64800"/>
                </a:lnTo>
                <a:lnTo>
                  <a:pt x="73381" y="64800"/>
                </a:lnTo>
                <a:lnTo>
                  <a:pt x="73381" y="64800"/>
                </a:lnTo>
                <a:lnTo>
                  <a:pt x="73381" y="64800"/>
                </a:lnTo>
                <a:lnTo>
                  <a:pt x="73381" y="64800"/>
                </a:lnTo>
                <a:lnTo>
                  <a:pt x="73381" y="64800"/>
                </a:lnTo>
                <a:lnTo>
                  <a:pt x="73576" y="64800"/>
                </a:lnTo>
                <a:lnTo>
                  <a:pt x="73576" y="64800"/>
                </a:lnTo>
                <a:lnTo>
                  <a:pt x="73576" y="64800"/>
                </a:lnTo>
                <a:lnTo>
                  <a:pt x="73576" y="65236"/>
                </a:lnTo>
                <a:lnTo>
                  <a:pt x="73576" y="65236"/>
                </a:lnTo>
                <a:lnTo>
                  <a:pt x="73771" y="65236"/>
                </a:lnTo>
                <a:lnTo>
                  <a:pt x="73771" y="65236"/>
                </a:lnTo>
                <a:lnTo>
                  <a:pt x="73771" y="65236"/>
                </a:lnTo>
                <a:lnTo>
                  <a:pt x="73771" y="65236"/>
                </a:lnTo>
                <a:lnTo>
                  <a:pt x="73771" y="65236"/>
                </a:lnTo>
                <a:lnTo>
                  <a:pt x="73965" y="65236"/>
                </a:lnTo>
                <a:lnTo>
                  <a:pt x="73965" y="65236"/>
                </a:lnTo>
                <a:lnTo>
                  <a:pt x="73965" y="65672"/>
                </a:lnTo>
                <a:lnTo>
                  <a:pt x="73965" y="65672"/>
                </a:lnTo>
                <a:lnTo>
                  <a:pt x="73965" y="65672"/>
                </a:lnTo>
                <a:lnTo>
                  <a:pt x="74160" y="65672"/>
                </a:lnTo>
                <a:lnTo>
                  <a:pt x="74160" y="65672"/>
                </a:lnTo>
                <a:lnTo>
                  <a:pt x="74160" y="65672"/>
                </a:lnTo>
                <a:lnTo>
                  <a:pt x="74160" y="65672"/>
                </a:lnTo>
                <a:lnTo>
                  <a:pt x="74452" y="65672"/>
                </a:lnTo>
                <a:lnTo>
                  <a:pt x="74452" y="65672"/>
                </a:lnTo>
                <a:lnTo>
                  <a:pt x="74452" y="65672"/>
                </a:lnTo>
                <a:lnTo>
                  <a:pt x="74452" y="65672"/>
                </a:lnTo>
                <a:lnTo>
                  <a:pt x="74452" y="66109"/>
                </a:lnTo>
                <a:lnTo>
                  <a:pt x="74452" y="66109"/>
                </a:lnTo>
                <a:lnTo>
                  <a:pt x="74647" y="66109"/>
                </a:lnTo>
                <a:lnTo>
                  <a:pt x="74647" y="66109"/>
                </a:lnTo>
                <a:lnTo>
                  <a:pt x="74647" y="66109"/>
                </a:lnTo>
                <a:lnTo>
                  <a:pt x="74647" y="66109"/>
                </a:lnTo>
                <a:lnTo>
                  <a:pt x="74647" y="66109"/>
                </a:lnTo>
                <a:lnTo>
                  <a:pt x="74647" y="66545"/>
                </a:lnTo>
                <a:lnTo>
                  <a:pt x="74647" y="66545"/>
                </a:lnTo>
                <a:lnTo>
                  <a:pt x="74647" y="66545"/>
                </a:lnTo>
                <a:lnTo>
                  <a:pt x="74841" y="66545"/>
                </a:lnTo>
                <a:lnTo>
                  <a:pt x="74841" y="66545"/>
                </a:lnTo>
                <a:lnTo>
                  <a:pt x="74841" y="66545"/>
                </a:lnTo>
                <a:lnTo>
                  <a:pt x="74841" y="67200"/>
                </a:lnTo>
                <a:lnTo>
                  <a:pt x="74841" y="67200"/>
                </a:lnTo>
                <a:lnTo>
                  <a:pt x="74841" y="67200"/>
                </a:lnTo>
                <a:lnTo>
                  <a:pt x="75036" y="67200"/>
                </a:lnTo>
                <a:lnTo>
                  <a:pt x="75036" y="67200"/>
                </a:lnTo>
                <a:lnTo>
                  <a:pt x="75036" y="67200"/>
                </a:lnTo>
                <a:lnTo>
                  <a:pt x="75036" y="67200"/>
                </a:lnTo>
                <a:lnTo>
                  <a:pt x="75036" y="67200"/>
                </a:lnTo>
                <a:lnTo>
                  <a:pt x="75036" y="67636"/>
                </a:lnTo>
                <a:lnTo>
                  <a:pt x="75231" y="67636"/>
                </a:lnTo>
                <a:lnTo>
                  <a:pt x="75231" y="67636"/>
                </a:lnTo>
                <a:lnTo>
                  <a:pt x="75231" y="67636"/>
                </a:lnTo>
                <a:lnTo>
                  <a:pt x="75231" y="67636"/>
                </a:lnTo>
                <a:lnTo>
                  <a:pt x="75231" y="67636"/>
                </a:lnTo>
                <a:lnTo>
                  <a:pt x="75231" y="67636"/>
                </a:lnTo>
                <a:lnTo>
                  <a:pt x="75523" y="67636"/>
                </a:lnTo>
                <a:lnTo>
                  <a:pt x="75523" y="67636"/>
                </a:lnTo>
                <a:lnTo>
                  <a:pt x="75523" y="67636"/>
                </a:lnTo>
                <a:lnTo>
                  <a:pt x="75717" y="67636"/>
                </a:lnTo>
                <a:lnTo>
                  <a:pt x="75717" y="67636"/>
                </a:lnTo>
                <a:lnTo>
                  <a:pt x="75717" y="68072"/>
                </a:lnTo>
                <a:lnTo>
                  <a:pt x="75717" y="68072"/>
                </a:lnTo>
                <a:lnTo>
                  <a:pt x="75717" y="68072"/>
                </a:lnTo>
                <a:lnTo>
                  <a:pt x="75912" y="68072"/>
                </a:lnTo>
                <a:lnTo>
                  <a:pt x="75912" y="68072"/>
                </a:lnTo>
                <a:lnTo>
                  <a:pt x="75912" y="68072"/>
                </a:lnTo>
                <a:lnTo>
                  <a:pt x="75912" y="68072"/>
                </a:lnTo>
                <a:lnTo>
                  <a:pt x="75912" y="68072"/>
                </a:lnTo>
                <a:lnTo>
                  <a:pt x="76107" y="68072"/>
                </a:lnTo>
                <a:lnTo>
                  <a:pt x="76107" y="68072"/>
                </a:lnTo>
                <a:lnTo>
                  <a:pt x="76107" y="68072"/>
                </a:lnTo>
                <a:lnTo>
                  <a:pt x="76301" y="68072"/>
                </a:lnTo>
                <a:lnTo>
                  <a:pt x="76301" y="68072"/>
                </a:lnTo>
                <a:lnTo>
                  <a:pt x="76301" y="68072"/>
                </a:lnTo>
                <a:lnTo>
                  <a:pt x="76301" y="68072"/>
                </a:lnTo>
                <a:lnTo>
                  <a:pt x="76301" y="68072"/>
                </a:lnTo>
                <a:lnTo>
                  <a:pt x="76593" y="68072"/>
                </a:lnTo>
                <a:lnTo>
                  <a:pt x="76593" y="68072"/>
                </a:lnTo>
                <a:lnTo>
                  <a:pt x="76593" y="68509"/>
                </a:lnTo>
                <a:lnTo>
                  <a:pt x="76593" y="68509"/>
                </a:lnTo>
                <a:lnTo>
                  <a:pt x="76593" y="68509"/>
                </a:lnTo>
                <a:lnTo>
                  <a:pt x="76788" y="68509"/>
                </a:lnTo>
                <a:lnTo>
                  <a:pt x="76788" y="68509"/>
                </a:lnTo>
                <a:lnTo>
                  <a:pt x="76788" y="68509"/>
                </a:lnTo>
                <a:lnTo>
                  <a:pt x="76788" y="68509"/>
                </a:lnTo>
                <a:lnTo>
                  <a:pt x="76788" y="68509"/>
                </a:lnTo>
                <a:lnTo>
                  <a:pt x="76982" y="68509"/>
                </a:lnTo>
                <a:lnTo>
                  <a:pt x="76982" y="68509"/>
                </a:lnTo>
                <a:lnTo>
                  <a:pt x="76982" y="68509"/>
                </a:lnTo>
                <a:lnTo>
                  <a:pt x="76982" y="68509"/>
                </a:lnTo>
                <a:lnTo>
                  <a:pt x="77177" y="68509"/>
                </a:lnTo>
                <a:lnTo>
                  <a:pt x="77177" y="68509"/>
                </a:lnTo>
                <a:lnTo>
                  <a:pt x="77177" y="68945"/>
                </a:lnTo>
                <a:lnTo>
                  <a:pt x="77177" y="68945"/>
                </a:lnTo>
                <a:lnTo>
                  <a:pt x="77177" y="68945"/>
                </a:lnTo>
                <a:lnTo>
                  <a:pt x="77372" y="68945"/>
                </a:lnTo>
                <a:lnTo>
                  <a:pt x="77372" y="68945"/>
                </a:lnTo>
                <a:lnTo>
                  <a:pt x="77372" y="68945"/>
                </a:lnTo>
                <a:lnTo>
                  <a:pt x="77372" y="68945"/>
                </a:lnTo>
                <a:lnTo>
                  <a:pt x="77664" y="68945"/>
                </a:lnTo>
                <a:lnTo>
                  <a:pt x="77664" y="68945"/>
                </a:lnTo>
                <a:lnTo>
                  <a:pt x="77664" y="68945"/>
                </a:lnTo>
                <a:lnTo>
                  <a:pt x="77664" y="68945"/>
                </a:lnTo>
                <a:lnTo>
                  <a:pt x="77664" y="68945"/>
                </a:lnTo>
                <a:lnTo>
                  <a:pt x="77664" y="69600"/>
                </a:lnTo>
                <a:lnTo>
                  <a:pt x="77858" y="69600"/>
                </a:lnTo>
                <a:lnTo>
                  <a:pt x="77858" y="69600"/>
                </a:lnTo>
                <a:lnTo>
                  <a:pt x="77858" y="69600"/>
                </a:lnTo>
                <a:lnTo>
                  <a:pt x="77858" y="69600"/>
                </a:lnTo>
                <a:lnTo>
                  <a:pt x="77858" y="69600"/>
                </a:lnTo>
                <a:lnTo>
                  <a:pt x="77858" y="69600"/>
                </a:lnTo>
                <a:lnTo>
                  <a:pt x="78053" y="69600"/>
                </a:lnTo>
                <a:lnTo>
                  <a:pt x="78053" y="69600"/>
                </a:lnTo>
                <a:lnTo>
                  <a:pt x="78053" y="69600"/>
                </a:lnTo>
                <a:lnTo>
                  <a:pt x="78053" y="69600"/>
                </a:lnTo>
                <a:lnTo>
                  <a:pt x="78248" y="69600"/>
                </a:lnTo>
                <a:lnTo>
                  <a:pt x="78248" y="70036"/>
                </a:lnTo>
                <a:lnTo>
                  <a:pt x="78248" y="70036"/>
                </a:lnTo>
                <a:lnTo>
                  <a:pt x="78248" y="70036"/>
                </a:lnTo>
                <a:lnTo>
                  <a:pt x="78248" y="70036"/>
                </a:lnTo>
                <a:lnTo>
                  <a:pt x="78442" y="70036"/>
                </a:lnTo>
                <a:lnTo>
                  <a:pt x="78442" y="70036"/>
                </a:lnTo>
                <a:lnTo>
                  <a:pt x="78442" y="70036"/>
                </a:lnTo>
                <a:lnTo>
                  <a:pt x="78442" y="70036"/>
                </a:lnTo>
                <a:lnTo>
                  <a:pt x="78442" y="70036"/>
                </a:lnTo>
                <a:lnTo>
                  <a:pt x="78442" y="70036"/>
                </a:lnTo>
                <a:lnTo>
                  <a:pt x="78734" y="70036"/>
                </a:lnTo>
                <a:lnTo>
                  <a:pt x="78734" y="70036"/>
                </a:lnTo>
                <a:lnTo>
                  <a:pt x="78734" y="70036"/>
                </a:lnTo>
                <a:lnTo>
                  <a:pt x="78734" y="70472"/>
                </a:lnTo>
                <a:lnTo>
                  <a:pt x="78929" y="70472"/>
                </a:lnTo>
                <a:lnTo>
                  <a:pt x="78929" y="70472"/>
                </a:lnTo>
                <a:lnTo>
                  <a:pt x="78929" y="70472"/>
                </a:lnTo>
                <a:lnTo>
                  <a:pt x="78929" y="70472"/>
                </a:lnTo>
                <a:lnTo>
                  <a:pt x="79124" y="70472"/>
                </a:lnTo>
                <a:lnTo>
                  <a:pt x="79124" y="70472"/>
                </a:lnTo>
                <a:lnTo>
                  <a:pt x="79124" y="70472"/>
                </a:lnTo>
                <a:lnTo>
                  <a:pt x="79124" y="70472"/>
                </a:lnTo>
                <a:lnTo>
                  <a:pt x="79318" y="70472"/>
                </a:lnTo>
                <a:lnTo>
                  <a:pt x="79318" y="70472"/>
                </a:lnTo>
                <a:lnTo>
                  <a:pt x="79318" y="70036"/>
                </a:lnTo>
                <a:lnTo>
                  <a:pt x="79318" y="70036"/>
                </a:lnTo>
                <a:lnTo>
                  <a:pt x="79513" y="70036"/>
                </a:lnTo>
                <a:lnTo>
                  <a:pt x="79513" y="70036"/>
                </a:lnTo>
                <a:lnTo>
                  <a:pt x="79513" y="70036"/>
                </a:lnTo>
                <a:lnTo>
                  <a:pt x="79513" y="70036"/>
                </a:lnTo>
                <a:lnTo>
                  <a:pt x="79805" y="70036"/>
                </a:lnTo>
                <a:lnTo>
                  <a:pt x="79805" y="70036"/>
                </a:lnTo>
                <a:lnTo>
                  <a:pt x="79805" y="70036"/>
                </a:lnTo>
                <a:lnTo>
                  <a:pt x="79805" y="70472"/>
                </a:lnTo>
                <a:lnTo>
                  <a:pt x="79805" y="70472"/>
                </a:lnTo>
                <a:lnTo>
                  <a:pt x="79805" y="70036"/>
                </a:lnTo>
                <a:lnTo>
                  <a:pt x="80000" y="70036"/>
                </a:lnTo>
                <a:lnTo>
                  <a:pt x="80000" y="70036"/>
                </a:lnTo>
                <a:lnTo>
                  <a:pt x="80000" y="70036"/>
                </a:lnTo>
                <a:lnTo>
                  <a:pt x="80194" y="70036"/>
                </a:lnTo>
                <a:lnTo>
                  <a:pt x="80194" y="70036"/>
                </a:lnTo>
                <a:lnTo>
                  <a:pt x="80194" y="70036"/>
                </a:lnTo>
                <a:lnTo>
                  <a:pt x="80194" y="70036"/>
                </a:lnTo>
                <a:lnTo>
                  <a:pt x="80194" y="70036"/>
                </a:lnTo>
                <a:lnTo>
                  <a:pt x="80194" y="70036"/>
                </a:lnTo>
                <a:lnTo>
                  <a:pt x="80389" y="70036"/>
                </a:lnTo>
                <a:lnTo>
                  <a:pt x="80389" y="70472"/>
                </a:lnTo>
                <a:lnTo>
                  <a:pt x="80389" y="70472"/>
                </a:lnTo>
                <a:lnTo>
                  <a:pt x="80389" y="70036"/>
                </a:lnTo>
                <a:lnTo>
                  <a:pt x="80389" y="70036"/>
                </a:lnTo>
                <a:lnTo>
                  <a:pt x="80389" y="70036"/>
                </a:lnTo>
                <a:lnTo>
                  <a:pt x="80389" y="70472"/>
                </a:lnTo>
                <a:lnTo>
                  <a:pt x="80583" y="70472"/>
                </a:lnTo>
                <a:lnTo>
                  <a:pt x="80583" y="70472"/>
                </a:lnTo>
                <a:lnTo>
                  <a:pt x="80583" y="70472"/>
                </a:lnTo>
                <a:lnTo>
                  <a:pt x="80875" y="70472"/>
                </a:lnTo>
                <a:lnTo>
                  <a:pt x="80875" y="70472"/>
                </a:lnTo>
                <a:lnTo>
                  <a:pt x="80875" y="70472"/>
                </a:lnTo>
                <a:lnTo>
                  <a:pt x="80875" y="70472"/>
                </a:lnTo>
                <a:lnTo>
                  <a:pt x="81070" y="70472"/>
                </a:lnTo>
                <a:lnTo>
                  <a:pt x="81070" y="70472"/>
                </a:lnTo>
                <a:lnTo>
                  <a:pt x="81070" y="70472"/>
                </a:lnTo>
                <a:lnTo>
                  <a:pt x="81070" y="70472"/>
                </a:lnTo>
                <a:lnTo>
                  <a:pt x="81070" y="70472"/>
                </a:lnTo>
                <a:lnTo>
                  <a:pt x="81265" y="70472"/>
                </a:lnTo>
                <a:lnTo>
                  <a:pt x="81265" y="70472"/>
                </a:lnTo>
                <a:lnTo>
                  <a:pt x="81265" y="70472"/>
                </a:lnTo>
                <a:lnTo>
                  <a:pt x="81265" y="70472"/>
                </a:lnTo>
                <a:lnTo>
                  <a:pt x="81459" y="70472"/>
                </a:lnTo>
                <a:lnTo>
                  <a:pt x="81459" y="70472"/>
                </a:lnTo>
                <a:lnTo>
                  <a:pt x="81459" y="70472"/>
                </a:lnTo>
                <a:lnTo>
                  <a:pt x="81459" y="70472"/>
                </a:lnTo>
                <a:lnTo>
                  <a:pt x="81459" y="70472"/>
                </a:lnTo>
                <a:lnTo>
                  <a:pt x="81459" y="70472"/>
                </a:lnTo>
                <a:lnTo>
                  <a:pt x="81654" y="70472"/>
                </a:lnTo>
                <a:lnTo>
                  <a:pt x="81654" y="70472"/>
                </a:lnTo>
                <a:lnTo>
                  <a:pt x="81654" y="70472"/>
                </a:lnTo>
                <a:lnTo>
                  <a:pt x="81946" y="70472"/>
                </a:lnTo>
                <a:lnTo>
                  <a:pt x="81946" y="70472"/>
                </a:lnTo>
                <a:lnTo>
                  <a:pt x="81946" y="70472"/>
                </a:lnTo>
                <a:lnTo>
                  <a:pt x="81946" y="70472"/>
                </a:lnTo>
                <a:lnTo>
                  <a:pt x="81946" y="70472"/>
                </a:lnTo>
                <a:lnTo>
                  <a:pt x="81946" y="70472"/>
                </a:lnTo>
                <a:lnTo>
                  <a:pt x="82141" y="70472"/>
                </a:lnTo>
                <a:lnTo>
                  <a:pt x="82141" y="70909"/>
                </a:lnTo>
                <a:lnTo>
                  <a:pt x="82141" y="70909"/>
                </a:lnTo>
                <a:lnTo>
                  <a:pt x="82141" y="70909"/>
                </a:lnTo>
                <a:lnTo>
                  <a:pt x="82141" y="70909"/>
                </a:lnTo>
                <a:lnTo>
                  <a:pt x="82141" y="70909"/>
                </a:lnTo>
                <a:lnTo>
                  <a:pt x="82335" y="70909"/>
                </a:lnTo>
                <a:lnTo>
                  <a:pt x="82335" y="70909"/>
                </a:lnTo>
                <a:lnTo>
                  <a:pt x="82335" y="70909"/>
                </a:lnTo>
                <a:lnTo>
                  <a:pt x="82335" y="70909"/>
                </a:lnTo>
                <a:lnTo>
                  <a:pt x="82335" y="70472"/>
                </a:lnTo>
                <a:lnTo>
                  <a:pt x="82335" y="70472"/>
                </a:lnTo>
                <a:lnTo>
                  <a:pt x="82335" y="70472"/>
                </a:lnTo>
                <a:lnTo>
                  <a:pt x="82335" y="70909"/>
                </a:lnTo>
                <a:lnTo>
                  <a:pt x="82530" y="70909"/>
                </a:lnTo>
                <a:lnTo>
                  <a:pt x="82530" y="70909"/>
                </a:lnTo>
                <a:lnTo>
                  <a:pt x="82530" y="70909"/>
                </a:lnTo>
                <a:lnTo>
                  <a:pt x="82530" y="70909"/>
                </a:lnTo>
                <a:lnTo>
                  <a:pt x="82530" y="70909"/>
                </a:lnTo>
                <a:lnTo>
                  <a:pt x="82530" y="71345"/>
                </a:lnTo>
                <a:lnTo>
                  <a:pt x="82530" y="71345"/>
                </a:lnTo>
                <a:lnTo>
                  <a:pt x="82530" y="71345"/>
                </a:lnTo>
                <a:lnTo>
                  <a:pt x="82530" y="72000"/>
                </a:lnTo>
                <a:lnTo>
                  <a:pt x="82530" y="72000"/>
                </a:lnTo>
                <a:lnTo>
                  <a:pt x="82530" y="72000"/>
                </a:lnTo>
                <a:lnTo>
                  <a:pt x="82530" y="72000"/>
                </a:lnTo>
                <a:lnTo>
                  <a:pt x="82530" y="72000"/>
                </a:lnTo>
                <a:lnTo>
                  <a:pt x="82530" y="72436"/>
                </a:lnTo>
                <a:lnTo>
                  <a:pt x="82530" y="72436"/>
                </a:lnTo>
                <a:lnTo>
                  <a:pt x="82530" y="72436"/>
                </a:lnTo>
                <a:lnTo>
                  <a:pt x="82530" y="72436"/>
                </a:lnTo>
                <a:lnTo>
                  <a:pt x="82530" y="72436"/>
                </a:lnTo>
                <a:lnTo>
                  <a:pt x="82530" y="72872"/>
                </a:lnTo>
                <a:lnTo>
                  <a:pt x="82335" y="72872"/>
                </a:lnTo>
                <a:lnTo>
                  <a:pt x="82335" y="72872"/>
                </a:lnTo>
                <a:lnTo>
                  <a:pt x="82335" y="72872"/>
                </a:lnTo>
                <a:lnTo>
                  <a:pt x="82335" y="73309"/>
                </a:lnTo>
                <a:lnTo>
                  <a:pt x="82335" y="73309"/>
                </a:lnTo>
                <a:lnTo>
                  <a:pt x="82335" y="73309"/>
                </a:lnTo>
                <a:lnTo>
                  <a:pt x="82335" y="73309"/>
                </a:lnTo>
                <a:lnTo>
                  <a:pt x="82335" y="73309"/>
                </a:lnTo>
                <a:lnTo>
                  <a:pt x="82335" y="73745"/>
                </a:lnTo>
                <a:lnTo>
                  <a:pt x="82335" y="73745"/>
                </a:lnTo>
                <a:lnTo>
                  <a:pt x="82141" y="73745"/>
                </a:lnTo>
                <a:lnTo>
                  <a:pt x="82141" y="73745"/>
                </a:lnTo>
                <a:lnTo>
                  <a:pt x="82141" y="74400"/>
                </a:lnTo>
                <a:lnTo>
                  <a:pt x="82141" y="74400"/>
                </a:lnTo>
                <a:lnTo>
                  <a:pt x="82335" y="74400"/>
                </a:lnTo>
                <a:lnTo>
                  <a:pt x="82335" y="74400"/>
                </a:lnTo>
                <a:lnTo>
                  <a:pt x="82335" y="74400"/>
                </a:lnTo>
                <a:lnTo>
                  <a:pt x="82335" y="74400"/>
                </a:lnTo>
                <a:lnTo>
                  <a:pt x="82335" y="74400"/>
                </a:lnTo>
                <a:lnTo>
                  <a:pt x="82530" y="74400"/>
                </a:lnTo>
                <a:lnTo>
                  <a:pt x="82530" y="74836"/>
                </a:lnTo>
                <a:lnTo>
                  <a:pt x="82530" y="74836"/>
                </a:lnTo>
                <a:lnTo>
                  <a:pt x="82530" y="74836"/>
                </a:lnTo>
                <a:lnTo>
                  <a:pt x="82530" y="74836"/>
                </a:lnTo>
                <a:lnTo>
                  <a:pt x="82530" y="74836"/>
                </a:lnTo>
                <a:lnTo>
                  <a:pt x="82530" y="75272"/>
                </a:lnTo>
                <a:lnTo>
                  <a:pt x="82530" y="75272"/>
                </a:lnTo>
                <a:lnTo>
                  <a:pt x="82530" y="75272"/>
                </a:lnTo>
                <a:lnTo>
                  <a:pt x="82530" y="75272"/>
                </a:lnTo>
                <a:lnTo>
                  <a:pt x="82530" y="75709"/>
                </a:lnTo>
                <a:lnTo>
                  <a:pt x="82530" y="75709"/>
                </a:lnTo>
                <a:lnTo>
                  <a:pt x="82530" y="75709"/>
                </a:lnTo>
                <a:lnTo>
                  <a:pt x="82530" y="76145"/>
                </a:lnTo>
                <a:lnTo>
                  <a:pt x="82530" y="76145"/>
                </a:lnTo>
                <a:lnTo>
                  <a:pt x="82530" y="76145"/>
                </a:lnTo>
                <a:lnTo>
                  <a:pt x="82530" y="76145"/>
                </a:lnTo>
                <a:lnTo>
                  <a:pt x="82530" y="76800"/>
                </a:lnTo>
                <a:lnTo>
                  <a:pt x="82530" y="76800"/>
                </a:lnTo>
                <a:lnTo>
                  <a:pt x="82530" y="76800"/>
                </a:lnTo>
                <a:lnTo>
                  <a:pt x="82530" y="76800"/>
                </a:lnTo>
                <a:lnTo>
                  <a:pt x="82530" y="76800"/>
                </a:lnTo>
                <a:lnTo>
                  <a:pt x="82530" y="77236"/>
                </a:lnTo>
                <a:lnTo>
                  <a:pt x="82530" y="77236"/>
                </a:lnTo>
                <a:lnTo>
                  <a:pt x="82530" y="77236"/>
                </a:lnTo>
                <a:lnTo>
                  <a:pt x="82530" y="77236"/>
                </a:lnTo>
                <a:lnTo>
                  <a:pt x="82530" y="77672"/>
                </a:lnTo>
                <a:lnTo>
                  <a:pt x="82725" y="77672"/>
                </a:lnTo>
                <a:lnTo>
                  <a:pt x="82725" y="77672"/>
                </a:lnTo>
                <a:lnTo>
                  <a:pt x="82725" y="77672"/>
                </a:lnTo>
                <a:lnTo>
                  <a:pt x="82530" y="77672"/>
                </a:lnTo>
                <a:lnTo>
                  <a:pt x="82530" y="78109"/>
                </a:lnTo>
                <a:lnTo>
                  <a:pt x="82530" y="78109"/>
                </a:lnTo>
                <a:lnTo>
                  <a:pt x="82530" y="78109"/>
                </a:lnTo>
                <a:lnTo>
                  <a:pt x="82530" y="78109"/>
                </a:lnTo>
                <a:lnTo>
                  <a:pt x="82530" y="78109"/>
                </a:lnTo>
                <a:lnTo>
                  <a:pt x="82530" y="78109"/>
                </a:lnTo>
                <a:lnTo>
                  <a:pt x="82530" y="78545"/>
                </a:lnTo>
                <a:lnTo>
                  <a:pt x="82530" y="78545"/>
                </a:lnTo>
                <a:lnTo>
                  <a:pt x="82530" y="78545"/>
                </a:lnTo>
                <a:lnTo>
                  <a:pt x="82530" y="79200"/>
                </a:lnTo>
                <a:lnTo>
                  <a:pt x="82530" y="79200"/>
                </a:lnTo>
                <a:lnTo>
                  <a:pt x="82530" y="79200"/>
                </a:lnTo>
                <a:lnTo>
                  <a:pt x="82530" y="79200"/>
                </a:lnTo>
                <a:lnTo>
                  <a:pt x="82530" y="79200"/>
                </a:lnTo>
                <a:lnTo>
                  <a:pt x="82725" y="79200"/>
                </a:lnTo>
                <a:lnTo>
                  <a:pt x="82725" y="79200"/>
                </a:lnTo>
                <a:lnTo>
                  <a:pt x="82725" y="79200"/>
                </a:lnTo>
                <a:lnTo>
                  <a:pt x="82725" y="79636"/>
                </a:lnTo>
                <a:lnTo>
                  <a:pt x="82725" y="79636"/>
                </a:lnTo>
                <a:lnTo>
                  <a:pt x="82725" y="79636"/>
                </a:lnTo>
                <a:lnTo>
                  <a:pt x="82725" y="79636"/>
                </a:lnTo>
                <a:lnTo>
                  <a:pt x="83017" y="79636"/>
                </a:lnTo>
                <a:lnTo>
                  <a:pt x="83017" y="79636"/>
                </a:lnTo>
                <a:lnTo>
                  <a:pt x="83017" y="79636"/>
                </a:lnTo>
                <a:lnTo>
                  <a:pt x="83017" y="79636"/>
                </a:lnTo>
                <a:lnTo>
                  <a:pt x="83017" y="80072"/>
                </a:lnTo>
                <a:lnTo>
                  <a:pt x="83017" y="80072"/>
                </a:lnTo>
                <a:lnTo>
                  <a:pt x="83211" y="80072"/>
                </a:lnTo>
                <a:lnTo>
                  <a:pt x="83211" y="80072"/>
                </a:lnTo>
                <a:lnTo>
                  <a:pt x="83211" y="80072"/>
                </a:lnTo>
                <a:lnTo>
                  <a:pt x="83211" y="80072"/>
                </a:lnTo>
                <a:lnTo>
                  <a:pt x="83211" y="80072"/>
                </a:lnTo>
                <a:lnTo>
                  <a:pt x="83211" y="80072"/>
                </a:lnTo>
                <a:lnTo>
                  <a:pt x="83211" y="80509"/>
                </a:lnTo>
                <a:lnTo>
                  <a:pt x="83406" y="80509"/>
                </a:lnTo>
                <a:lnTo>
                  <a:pt x="83406" y="80509"/>
                </a:lnTo>
                <a:lnTo>
                  <a:pt x="83406" y="80509"/>
                </a:lnTo>
                <a:lnTo>
                  <a:pt x="83406" y="80509"/>
                </a:lnTo>
                <a:lnTo>
                  <a:pt x="83406" y="80509"/>
                </a:lnTo>
                <a:lnTo>
                  <a:pt x="83406" y="80945"/>
                </a:lnTo>
                <a:lnTo>
                  <a:pt x="83406" y="80945"/>
                </a:lnTo>
                <a:lnTo>
                  <a:pt x="83406" y="80945"/>
                </a:lnTo>
                <a:lnTo>
                  <a:pt x="83406" y="80945"/>
                </a:lnTo>
                <a:lnTo>
                  <a:pt x="83406" y="81600"/>
                </a:lnTo>
                <a:lnTo>
                  <a:pt x="83600" y="81600"/>
                </a:lnTo>
                <a:lnTo>
                  <a:pt x="83600" y="81600"/>
                </a:lnTo>
                <a:lnTo>
                  <a:pt x="83600" y="81600"/>
                </a:lnTo>
                <a:lnTo>
                  <a:pt x="83600" y="81600"/>
                </a:lnTo>
                <a:lnTo>
                  <a:pt x="83600" y="82036"/>
                </a:lnTo>
                <a:lnTo>
                  <a:pt x="83600" y="82036"/>
                </a:lnTo>
                <a:lnTo>
                  <a:pt x="83600" y="82036"/>
                </a:lnTo>
                <a:lnTo>
                  <a:pt x="83795" y="82036"/>
                </a:lnTo>
                <a:lnTo>
                  <a:pt x="83795" y="82036"/>
                </a:lnTo>
                <a:lnTo>
                  <a:pt x="83795" y="82036"/>
                </a:lnTo>
                <a:lnTo>
                  <a:pt x="83795" y="82036"/>
                </a:lnTo>
                <a:lnTo>
                  <a:pt x="83795" y="82036"/>
                </a:lnTo>
                <a:lnTo>
                  <a:pt x="84087" y="82036"/>
                </a:lnTo>
                <a:lnTo>
                  <a:pt x="84087" y="82036"/>
                </a:lnTo>
                <a:lnTo>
                  <a:pt x="84087" y="82036"/>
                </a:lnTo>
                <a:lnTo>
                  <a:pt x="84087" y="82036"/>
                </a:lnTo>
                <a:lnTo>
                  <a:pt x="84282" y="82036"/>
                </a:lnTo>
                <a:lnTo>
                  <a:pt x="84282" y="82472"/>
                </a:lnTo>
                <a:lnTo>
                  <a:pt x="84282" y="82472"/>
                </a:lnTo>
                <a:lnTo>
                  <a:pt x="84282" y="82472"/>
                </a:lnTo>
                <a:lnTo>
                  <a:pt x="84282" y="82472"/>
                </a:lnTo>
                <a:lnTo>
                  <a:pt x="84282" y="82472"/>
                </a:lnTo>
                <a:lnTo>
                  <a:pt x="84282" y="82909"/>
                </a:lnTo>
                <a:lnTo>
                  <a:pt x="84476" y="82909"/>
                </a:lnTo>
                <a:lnTo>
                  <a:pt x="84476" y="82909"/>
                </a:lnTo>
                <a:lnTo>
                  <a:pt x="84476" y="82909"/>
                </a:lnTo>
                <a:lnTo>
                  <a:pt x="84476" y="82909"/>
                </a:lnTo>
                <a:lnTo>
                  <a:pt x="84476" y="82909"/>
                </a:lnTo>
                <a:lnTo>
                  <a:pt x="84476" y="82909"/>
                </a:lnTo>
                <a:lnTo>
                  <a:pt x="84671" y="82909"/>
                </a:lnTo>
                <a:lnTo>
                  <a:pt x="84671" y="82909"/>
                </a:lnTo>
                <a:lnTo>
                  <a:pt x="84671" y="83345"/>
                </a:lnTo>
                <a:lnTo>
                  <a:pt x="84671" y="83345"/>
                </a:lnTo>
                <a:lnTo>
                  <a:pt x="84671" y="83345"/>
                </a:lnTo>
                <a:lnTo>
                  <a:pt x="84671" y="83345"/>
                </a:lnTo>
                <a:lnTo>
                  <a:pt x="84671" y="83345"/>
                </a:lnTo>
                <a:lnTo>
                  <a:pt x="84866" y="83345"/>
                </a:lnTo>
                <a:lnTo>
                  <a:pt x="84866" y="84000"/>
                </a:lnTo>
                <a:lnTo>
                  <a:pt x="84866" y="84000"/>
                </a:lnTo>
                <a:lnTo>
                  <a:pt x="84866" y="84000"/>
                </a:lnTo>
                <a:lnTo>
                  <a:pt x="84866" y="84000"/>
                </a:lnTo>
                <a:lnTo>
                  <a:pt x="84866" y="84436"/>
                </a:lnTo>
                <a:lnTo>
                  <a:pt x="84866" y="84436"/>
                </a:lnTo>
                <a:lnTo>
                  <a:pt x="84866" y="84436"/>
                </a:lnTo>
                <a:lnTo>
                  <a:pt x="85158" y="84436"/>
                </a:lnTo>
                <a:lnTo>
                  <a:pt x="85158" y="84436"/>
                </a:lnTo>
                <a:lnTo>
                  <a:pt x="85158" y="84436"/>
                </a:lnTo>
                <a:lnTo>
                  <a:pt x="85158" y="84872"/>
                </a:lnTo>
                <a:lnTo>
                  <a:pt x="85158" y="84872"/>
                </a:lnTo>
                <a:lnTo>
                  <a:pt x="85158" y="84872"/>
                </a:lnTo>
                <a:lnTo>
                  <a:pt x="85158" y="84872"/>
                </a:lnTo>
                <a:lnTo>
                  <a:pt x="85158" y="84872"/>
                </a:lnTo>
                <a:lnTo>
                  <a:pt x="85352" y="84872"/>
                </a:lnTo>
                <a:lnTo>
                  <a:pt x="85352" y="84872"/>
                </a:lnTo>
                <a:lnTo>
                  <a:pt x="85352" y="84872"/>
                </a:lnTo>
                <a:lnTo>
                  <a:pt x="85352" y="84872"/>
                </a:lnTo>
                <a:lnTo>
                  <a:pt x="85352" y="84872"/>
                </a:lnTo>
                <a:lnTo>
                  <a:pt x="85547" y="84872"/>
                </a:lnTo>
                <a:lnTo>
                  <a:pt x="85547" y="84872"/>
                </a:lnTo>
                <a:lnTo>
                  <a:pt x="85547" y="84872"/>
                </a:lnTo>
                <a:lnTo>
                  <a:pt x="85547" y="85309"/>
                </a:lnTo>
                <a:lnTo>
                  <a:pt x="85742" y="85309"/>
                </a:lnTo>
                <a:lnTo>
                  <a:pt x="85742" y="85309"/>
                </a:lnTo>
                <a:lnTo>
                  <a:pt x="85742" y="85309"/>
                </a:lnTo>
                <a:lnTo>
                  <a:pt x="85742" y="85309"/>
                </a:lnTo>
                <a:lnTo>
                  <a:pt x="85742" y="85309"/>
                </a:lnTo>
                <a:lnTo>
                  <a:pt x="85742" y="85309"/>
                </a:lnTo>
                <a:lnTo>
                  <a:pt x="85742" y="85309"/>
                </a:lnTo>
                <a:lnTo>
                  <a:pt x="85936" y="85309"/>
                </a:lnTo>
                <a:lnTo>
                  <a:pt x="85936" y="85309"/>
                </a:lnTo>
                <a:lnTo>
                  <a:pt x="85936" y="85309"/>
                </a:lnTo>
                <a:lnTo>
                  <a:pt x="85936" y="84872"/>
                </a:lnTo>
                <a:lnTo>
                  <a:pt x="85936" y="84872"/>
                </a:lnTo>
                <a:lnTo>
                  <a:pt x="85936" y="84872"/>
                </a:lnTo>
                <a:lnTo>
                  <a:pt x="85936" y="84436"/>
                </a:lnTo>
                <a:lnTo>
                  <a:pt x="85936" y="84436"/>
                </a:lnTo>
                <a:lnTo>
                  <a:pt x="85936" y="84436"/>
                </a:lnTo>
                <a:lnTo>
                  <a:pt x="86228" y="84436"/>
                </a:lnTo>
                <a:lnTo>
                  <a:pt x="86228" y="84436"/>
                </a:lnTo>
                <a:lnTo>
                  <a:pt x="86228" y="84436"/>
                </a:lnTo>
                <a:lnTo>
                  <a:pt x="86228" y="84436"/>
                </a:lnTo>
                <a:lnTo>
                  <a:pt x="86228" y="84436"/>
                </a:lnTo>
                <a:lnTo>
                  <a:pt x="86228" y="84436"/>
                </a:lnTo>
                <a:lnTo>
                  <a:pt x="86228" y="84000"/>
                </a:lnTo>
                <a:lnTo>
                  <a:pt x="86423" y="84000"/>
                </a:lnTo>
                <a:lnTo>
                  <a:pt x="86423" y="84000"/>
                </a:lnTo>
                <a:lnTo>
                  <a:pt x="86423" y="84000"/>
                </a:lnTo>
                <a:lnTo>
                  <a:pt x="86423" y="84000"/>
                </a:lnTo>
                <a:lnTo>
                  <a:pt x="86423" y="84000"/>
                </a:lnTo>
                <a:lnTo>
                  <a:pt x="86423" y="84000"/>
                </a:lnTo>
                <a:lnTo>
                  <a:pt x="86618" y="84000"/>
                </a:lnTo>
                <a:lnTo>
                  <a:pt x="86618" y="84000"/>
                </a:lnTo>
                <a:lnTo>
                  <a:pt x="86618" y="84000"/>
                </a:lnTo>
                <a:lnTo>
                  <a:pt x="86618" y="84000"/>
                </a:lnTo>
                <a:lnTo>
                  <a:pt x="86618" y="84000"/>
                </a:lnTo>
                <a:lnTo>
                  <a:pt x="86618" y="84000"/>
                </a:lnTo>
                <a:lnTo>
                  <a:pt x="86618" y="84000"/>
                </a:lnTo>
                <a:lnTo>
                  <a:pt x="86618" y="84436"/>
                </a:lnTo>
                <a:lnTo>
                  <a:pt x="86618" y="84436"/>
                </a:lnTo>
                <a:lnTo>
                  <a:pt x="86812" y="84436"/>
                </a:lnTo>
                <a:lnTo>
                  <a:pt x="86812" y="84436"/>
                </a:lnTo>
                <a:lnTo>
                  <a:pt x="86812" y="84436"/>
                </a:lnTo>
                <a:lnTo>
                  <a:pt x="87007" y="84436"/>
                </a:lnTo>
                <a:lnTo>
                  <a:pt x="87007" y="84436"/>
                </a:lnTo>
                <a:lnTo>
                  <a:pt x="87007" y="84436"/>
                </a:lnTo>
                <a:lnTo>
                  <a:pt x="87007" y="84436"/>
                </a:lnTo>
                <a:lnTo>
                  <a:pt x="87007" y="84436"/>
                </a:lnTo>
                <a:lnTo>
                  <a:pt x="87007" y="84436"/>
                </a:lnTo>
                <a:lnTo>
                  <a:pt x="87007" y="84436"/>
                </a:lnTo>
                <a:lnTo>
                  <a:pt x="87299" y="84436"/>
                </a:lnTo>
                <a:lnTo>
                  <a:pt x="87299" y="84436"/>
                </a:lnTo>
                <a:lnTo>
                  <a:pt x="87299" y="84436"/>
                </a:lnTo>
                <a:lnTo>
                  <a:pt x="87299" y="84436"/>
                </a:lnTo>
                <a:lnTo>
                  <a:pt x="87299" y="84436"/>
                </a:lnTo>
                <a:lnTo>
                  <a:pt x="87299" y="84000"/>
                </a:lnTo>
                <a:lnTo>
                  <a:pt x="87299" y="84000"/>
                </a:lnTo>
                <a:lnTo>
                  <a:pt x="87299" y="84000"/>
                </a:lnTo>
                <a:lnTo>
                  <a:pt x="87007" y="84000"/>
                </a:lnTo>
                <a:lnTo>
                  <a:pt x="87007" y="84000"/>
                </a:lnTo>
                <a:lnTo>
                  <a:pt x="87007" y="84000"/>
                </a:lnTo>
                <a:lnTo>
                  <a:pt x="87007" y="84000"/>
                </a:lnTo>
                <a:lnTo>
                  <a:pt x="87007" y="83345"/>
                </a:lnTo>
                <a:lnTo>
                  <a:pt x="87007" y="83345"/>
                </a:lnTo>
                <a:lnTo>
                  <a:pt x="87007" y="83345"/>
                </a:lnTo>
                <a:lnTo>
                  <a:pt x="87007" y="83345"/>
                </a:lnTo>
                <a:lnTo>
                  <a:pt x="87007" y="83345"/>
                </a:lnTo>
                <a:lnTo>
                  <a:pt x="87007" y="82909"/>
                </a:lnTo>
                <a:lnTo>
                  <a:pt x="87007" y="82909"/>
                </a:lnTo>
                <a:lnTo>
                  <a:pt x="87007" y="83345"/>
                </a:lnTo>
                <a:lnTo>
                  <a:pt x="87007" y="83345"/>
                </a:lnTo>
                <a:lnTo>
                  <a:pt x="87007" y="82909"/>
                </a:lnTo>
                <a:lnTo>
                  <a:pt x="87299" y="82909"/>
                </a:lnTo>
                <a:lnTo>
                  <a:pt x="87299" y="82909"/>
                </a:lnTo>
                <a:lnTo>
                  <a:pt x="87007" y="82909"/>
                </a:lnTo>
                <a:lnTo>
                  <a:pt x="87007" y="82909"/>
                </a:lnTo>
                <a:lnTo>
                  <a:pt x="87299" y="82909"/>
                </a:lnTo>
                <a:lnTo>
                  <a:pt x="87299" y="82472"/>
                </a:lnTo>
                <a:lnTo>
                  <a:pt x="87299" y="82472"/>
                </a:lnTo>
                <a:lnTo>
                  <a:pt x="87299" y="82472"/>
                </a:lnTo>
                <a:lnTo>
                  <a:pt x="87299" y="82472"/>
                </a:lnTo>
                <a:lnTo>
                  <a:pt x="87299" y="82472"/>
                </a:lnTo>
                <a:lnTo>
                  <a:pt x="87299" y="82472"/>
                </a:lnTo>
                <a:lnTo>
                  <a:pt x="87493" y="82472"/>
                </a:lnTo>
                <a:lnTo>
                  <a:pt x="87493" y="82036"/>
                </a:lnTo>
                <a:lnTo>
                  <a:pt x="87493" y="82036"/>
                </a:lnTo>
                <a:lnTo>
                  <a:pt x="87493" y="82036"/>
                </a:lnTo>
                <a:lnTo>
                  <a:pt x="87493" y="82036"/>
                </a:lnTo>
                <a:lnTo>
                  <a:pt x="87688" y="82036"/>
                </a:lnTo>
                <a:lnTo>
                  <a:pt x="87688" y="82036"/>
                </a:lnTo>
                <a:lnTo>
                  <a:pt x="87688" y="81600"/>
                </a:lnTo>
                <a:lnTo>
                  <a:pt x="87688" y="81600"/>
                </a:lnTo>
                <a:lnTo>
                  <a:pt x="87688" y="81600"/>
                </a:lnTo>
                <a:lnTo>
                  <a:pt x="87688" y="80945"/>
                </a:lnTo>
                <a:lnTo>
                  <a:pt x="87688" y="80945"/>
                </a:lnTo>
                <a:lnTo>
                  <a:pt x="87688" y="80945"/>
                </a:lnTo>
                <a:lnTo>
                  <a:pt x="87688" y="80945"/>
                </a:lnTo>
                <a:lnTo>
                  <a:pt x="87688" y="80509"/>
                </a:lnTo>
                <a:lnTo>
                  <a:pt x="87688" y="80509"/>
                </a:lnTo>
                <a:lnTo>
                  <a:pt x="87688" y="80509"/>
                </a:lnTo>
                <a:lnTo>
                  <a:pt x="87493" y="80509"/>
                </a:lnTo>
                <a:lnTo>
                  <a:pt x="87493" y="80509"/>
                </a:lnTo>
                <a:lnTo>
                  <a:pt x="87493" y="80509"/>
                </a:lnTo>
                <a:lnTo>
                  <a:pt x="87493" y="80509"/>
                </a:lnTo>
                <a:lnTo>
                  <a:pt x="87299" y="80509"/>
                </a:lnTo>
                <a:lnTo>
                  <a:pt x="87299" y="80072"/>
                </a:lnTo>
                <a:lnTo>
                  <a:pt x="87299" y="80072"/>
                </a:lnTo>
                <a:lnTo>
                  <a:pt x="87299" y="80072"/>
                </a:lnTo>
                <a:lnTo>
                  <a:pt x="87299" y="80072"/>
                </a:lnTo>
                <a:lnTo>
                  <a:pt x="87299" y="80072"/>
                </a:lnTo>
                <a:lnTo>
                  <a:pt x="87299" y="79636"/>
                </a:lnTo>
                <a:lnTo>
                  <a:pt x="87299" y="79636"/>
                </a:lnTo>
                <a:lnTo>
                  <a:pt x="87007" y="79636"/>
                </a:lnTo>
                <a:lnTo>
                  <a:pt x="87007" y="79636"/>
                </a:lnTo>
                <a:lnTo>
                  <a:pt x="87299" y="79636"/>
                </a:lnTo>
                <a:lnTo>
                  <a:pt x="87299" y="79636"/>
                </a:lnTo>
                <a:lnTo>
                  <a:pt x="87299" y="79636"/>
                </a:lnTo>
                <a:lnTo>
                  <a:pt x="87299" y="79636"/>
                </a:lnTo>
                <a:lnTo>
                  <a:pt x="87299" y="79636"/>
                </a:lnTo>
                <a:lnTo>
                  <a:pt x="87007" y="79636"/>
                </a:lnTo>
                <a:lnTo>
                  <a:pt x="87007" y="79200"/>
                </a:lnTo>
                <a:lnTo>
                  <a:pt x="87007" y="79200"/>
                </a:lnTo>
                <a:lnTo>
                  <a:pt x="87007" y="79200"/>
                </a:lnTo>
                <a:lnTo>
                  <a:pt x="87007" y="79200"/>
                </a:lnTo>
                <a:lnTo>
                  <a:pt x="87007" y="79200"/>
                </a:lnTo>
                <a:lnTo>
                  <a:pt x="87007" y="78545"/>
                </a:lnTo>
                <a:lnTo>
                  <a:pt x="87007" y="78545"/>
                </a:lnTo>
                <a:lnTo>
                  <a:pt x="87007" y="78545"/>
                </a:lnTo>
                <a:lnTo>
                  <a:pt x="87007" y="78109"/>
                </a:lnTo>
                <a:lnTo>
                  <a:pt x="87007" y="78109"/>
                </a:lnTo>
                <a:lnTo>
                  <a:pt x="87007" y="78109"/>
                </a:lnTo>
                <a:lnTo>
                  <a:pt x="87007" y="78109"/>
                </a:lnTo>
                <a:lnTo>
                  <a:pt x="87007" y="77672"/>
                </a:lnTo>
                <a:lnTo>
                  <a:pt x="87007" y="77672"/>
                </a:lnTo>
                <a:lnTo>
                  <a:pt x="87007" y="77672"/>
                </a:lnTo>
                <a:lnTo>
                  <a:pt x="87007" y="77672"/>
                </a:lnTo>
                <a:lnTo>
                  <a:pt x="87007" y="77236"/>
                </a:lnTo>
                <a:lnTo>
                  <a:pt x="87007" y="77236"/>
                </a:lnTo>
                <a:lnTo>
                  <a:pt x="86812" y="77236"/>
                </a:lnTo>
                <a:lnTo>
                  <a:pt x="86812" y="77236"/>
                </a:lnTo>
                <a:lnTo>
                  <a:pt x="86812" y="77236"/>
                </a:lnTo>
                <a:lnTo>
                  <a:pt x="86812" y="77236"/>
                </a:lnTo>
                <a:lnTo>
                  <a:pt x="86812" y="77236"/>
                </a:lnTo>
                <a:lnTo>
                  <a:pt x="86812" y="76800"/>
                </a:lnTo>
                <a:lnTo>
                  <a:pt x="86812" y="76800"/>
                </a:lnTo>
                <a:lnTo>
                  <a:pt x="86812" y="76800"/>
                </a:lnTo>
                <a:lnTo>
                  <a:pt x="86812" y="76800"/>
                </a:lnTo>
                <a:lnTo>
                  <a:pt x="86812" y="76800"/>
                </a:lnTo>
                <a:lnTo>
                  <a:pt x="86812" y="76145"/>
                </a:lnTo>
                <a:lnTo>
                  <a:pt x="86812" y="76145"/>
                </a:lnTo>
                <a:lnTo>
                  <a:pt x="86812" y="76145"/>
                </a:lnTo>
                <a:lnTo>
                  <a:pt x="86812" y="76145"/>
                </a:lnTo>
                <a:lnTo>
                  <a:pt x="86812" y="76145"/>
                </a:lnTo>
                <a:lnTo>
                  <a:pt x="86812" y="75709"/>
                </a:lnTo>
                <a:lnTo>
                  <a:pt x="86812" y="75709"/>
                </a:lnTo>
                <a:lnTo>
                  <a:pt x="86812" y="75709"/>
                </a:lnTo>
                <a:lnTo>
                  <a:pt x="86812" y="75709"/>
                </a:lnTo>
                <a:lnTo>
                  <a:pt x="86812" y="75709"/>
                </a:lnTo>
                <a:lnTo>
                  <a:pt x="86812" y="75272"/>
                </a:lnTo>
                <a:lnTo>
                  <a:pt x="86812" y="75272"/>
                </a:lnTo>
                <a:lnTo>
                  <a:pt x="86812" y="75272"/>
                </a:lnTo>
                <a:lnTo>
                  <a:pt x="86812" y="75272"/>
                </a:lnTo>
                <a:lnTo>
                  <a:pt x="86812" y="75272"/>
                </a:lnTo>
                <a:lnTo>
                  <a:pt x="86812" y="75272"/>
                </a:lnTo>
                <a:lnTo>
                  <a:pt x="86812" y="74836"/>
                </a:lnTo>
                <a:lnTo>
                  <a:pt x="86812" y="74836"/>
                </a:lnTo>
                <a:lnTo>
                  <a:pt x="86812" y="74836"/>
                </a:lnTo>
                <a:lnTo>
                  <a:pt x="86618" y="74836"/>
                </a:lnTo>
                <a:lnTo>
                  <a:pt x="86618" y="74836"/>
                </a:lnTo>
                <a:lnTo>
                  <a:pt x="86618" y="74836"/>
                </a:lnTo>
                <a:lnTo>
                  <a:pt x="86618" y="74836"/>
                </a:lnTo>
                <a:lnTo>
                  <a:pt x="86618" y="74836"/>
                </a:lnTo>
                <a:lnTo>
                  <a:pt x="86618" y="74836"/>
                </a:lnTo>
                <a:lnTo>
                  <a:pt x="86618" y="74400"/>
                </a:lnTo>
                <a:lnTo>
                  <a:pt x="86618" y="74400"/>
                </a:lnTo>
                <a:lnTo>
                  <a:pt x="86618" y="74400"/>
                </a:lnTo>
                <a:lnTo>
                  <a:pt x="86618" y="74400"/>
                </a:lnTo>
                <a:lnTo>
                  <a:pt x="86618"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4400"/>
                </a:lnTo>
                <a:lnTo>
                  <a:pt x="86423" y="73745"/>
                </a:lnTo>
                <a:lnTo>
                  <a:pt x="86423" y="73745"/>
                </a:lnTo>
                <a:lnTo>
                  <a:pt x="86423" y="73745"/>
                </a:lnTo>
                <a:lnTo>
                  <a:pt x="86423" y="73745"/>
                </a:lnTo>
                <a:lnTo>
                  <a:pt x="86423" y="73309"/>
                </a:lnTo>
                <a:lnTo>
                  <a:pt x="86228" y="73309"/>
                </a:lnTo>
                <a:lnTo>
                  <a:pt x="86228" y="73309"/>
                </a:lnTo>
                <a:lnTo>
                  <a:pt x="86228" y="73309"/>
                </a:lnTo>
                <a:lnTo>
                  <a:pt x="86228" y="73309"/>
                </a:lnTo>
                <a:lnTo>
                  <a:pt x="86228" y="73309"/>
                </a:lnTo>
                <a:lnTo>
                  <a:pt x="86228" y="72872"/>
                </a:lnTo>
                <a:lnTo>
                  <a:pt x="86228" y="72872"/>
                </a:lnTo>
                <a:lnTo>
                  <a:pt x="85936" y="72872"/>
                </a:lnTo>
                <a:lnTo>
                  <a:pt x="85936" y="72872"/>
                </a:lnTo>
                <a:lnTo>
                  <a:pt x="85936" y="72872"/>
                </a:lnTo>
                <a:lnTo>
                  <a:pt x="85936" y="72872"/>
                </a:lnTo>
                <a:lnTo>
                  <a:pt x="85936" y="72872"/>
                </a:lnTo>
                <a:lnTo>
                  <a:pt x="85936" y="72436"/>
                </a:lnTo>
                <a:lnTo>
                  <a:pt x="85936" y="72436"/>
                </a:lnTo>
                <a:lnTo>
                  <a:pt x="85936" y="72436"/>
                </a:lnTo>
                <a:lnTo>
                  <a:pt x="85936" y="72436"/>
                </a:lnTo>
                <a:lnTo>
                  <a:pt x="85936" y="72436"/>
                </a:lnTo>
                <a:lnTo>
                  <a:pt x="86228" y="72436"/>
                </a:lnTo>
                <a:lnTo>
                  <a:pt x="86228" y="72436"/>
                </a:lnTo>
                <a:lnTo>
                  <a:pt x="86228" y="72436"/>
                </a:lnTo>
                <a:lnTo>
                  <a:pt x="86228" y="72436"/>
                </a:lnTo>
                <a:lnTo>
                  <a:pt x="86423" y="72436"/>
                </a:lnTo>
                <a:lnTo>
                  <a:pt x="86423" y="72436"/>
                </a:lnTo>
                <a:lnTo>
                  <a:pt x="86423" y="72000"/>
                </a:lnTo>
                <a:lnTo>
                  <a:pt x="86423" y="72000"/>
                </a:lnTo>
                <a:lnTo>
                  <a:pt x="86228" y="72000"/>
                </a:lnTo>
                <a:lnTo>
                  <a:pt x="86228" y="72000"/>
                </a:lnTo>
                <a:lnTo>
                  <a:pt x="86228" y="72000"/>
                </a:lnTo>
                <a:lnTo>
                  <a:pt x="86228" y="72436"/>
                </a:lnTo>
                <a:lnTo>
                  <a:pt x="85936" y="72436"/>
                </a:lnTo>
                <a:lnTo>
                  <a:pt x="85936" y="72436"/>
                </a:lnTo>
                <a:lnTo>
                  <a:pt x="85936" y="72436"/>
                </a:lnTo>
                <a:lnTo>
                  <a:pt x="85936" y="72000"/>
                </a:lnTo>
                <a:lnTo>
                  <a:pt x="85936" y="72000"/>
                </a:lnTo>
                <a:lnTo>
                  <a:pt x="85936" y="72000"/>
                </a:lnTo>
                <a:lnTo>
                  <a:pt x="85936" y="72000"/>
                </a:lnTo>
                <a:lnTo>
                  <a:pt x="85936" y="72000"/>
                </a:lnTo>
                <a:lnTo>
                  <a:pt x="86228" y="72000"/>
                </a:lnTo>
                <a:lnTo>
                  <a:pt x="86228" y="72000"/>
                </a:lnTo>
                <a:lnTo>
                  <a:pt x="86228" y="72000"/>
                </a:lnTo>
                <a:lnTo>
                  <a:pt x="86423" y="72000"/>
                </a:lnTo>
                <a:lnTo>
                  <a:pt x="86423" y="71345"/>
                </a:lnTo>
                <a:lnTo>
                  <a:pt x="86423" y="71345"/>
                </a:lnTo>
                <a:lnTo>
                  <a:pt x="86423" y="71345"/>
                </a:lnTo>
                <a:lnTo>
                  <a:pt x="86423" y="71345"/>
                </a:lnTo>
                <a:lnTo>
                  <a:pt x="86618" y="71345"/>
                </a:lnTo>
                <a:lnTo>
                  <a:pt x="86618" y="71345"/>
                </a:lnTo>
                <a:lnTo>
                  <a:pt x="86618" y="71345"/>
                </a:lnTo>
                <a:lnTo>
                  <a:pt x="86618" y="71345"/>
                </a:lnTo>
                <a:lnTo>
                  <a:pt x="86812" y="71345"/>
                </a:lnTo>
                <a:lnTo>
                  <a:pt x="86812" y="71345"/>
                </a:lnTo>
                <a:lnTo>
                  <a:pt x="86812" y="71345"/>
                </a:lnTo>
                <a:lnTo>
                  <a:pt x="86812" y="71345"/>
                </a:lnTo>
                <a:lnTo>
                  <a:pt x="87007" y="71345"/>
                </a:lnTo>
                <a:lnTo>
                  <a:pt x="87007" y="71345"/>
                </a:lnTo>
                <a:lnTo>
                  <a:pt x="87007" y="71345"/>
                </a:lnTo>
                <a:lnTo>
                  <a:pt x="87007" y="72000"/>
                </a:lnTo>
                <a:lnTo>
                  <a:pt x="87007" y="72000"/>
                </a:lnTo>
                <a:lnTo>
                  <a:pt x="87007" y="72000"/>
                </a:lnTo>
                <a:lnTo>
                  <a:pt x="87007" y="71345"/>
                </a:lnTo>
                <a:lnTo>
                  <a:pt x="87299" y="71345"/>
                </a:lnTo>
                <a:lnTo>
                  <a:pt x="87299" y="71345"/>
                </a:lnTo>
                <a:lnTo>
                  <a:pt x="87299" y="71345"/>
                </a:lnTo>
                <a:lnTo>
                  <a:pt x="87299" y="71345"/>
                </a:lnTo>
                <a:lnTo>
                  <a:pt x="87299" y="71345"/>
                </a:lnTo>
                <a:lnTo>
                  <a:pt x="87493" y="71345"/>
                </a:lnTo>
                <a:lnTo>
                  <a:pt x="87493" y="71345"/>
                </a:lnTo>
                <a:lnTo>
                  <a:pt x="87493" y="71345"/>
                </a:lnTo>
                <a:lnTo>
                  <a:pt x="87493" y="71345"/>
                </a:lnTo>
                <a:lnTo>
                  <a:pt x="87688" y="71345"/>
                </a:lnTo>
                <a:lnTo>
                  <a:pt x="87688" y="71345"/>
                </a:lnTo>
                <a:lnTo>
                  <a:pt x="87688" y="71345"/>
                </a:lnTo>
                <a:lnTo>
                  <a:pt x="87688" y="70909"/>
                </a:lnTo>
                <a:lnTo>
                  <a:pt x="87688" y="70909"/>
                </a:lnTo>
                <a:lnTo>
                  <a:pt x="87883" y="70909"/>
                </a:lnTo>
                <a:lnTo>
                  <a:pt x="87883" y="70909"/>
                </a:lnTo>
                <a:lnTo>
                  <a:pt x="87883" y="70909"/>
                </a:lnTo>
                <a:lnTo>
                  <a:pt x="87883" y="70909"/>
                </a:lnTo>
                <a:lnTo>
                  <a:pt x="87883" y="70909"/>
                </a:lnTo>
                <a:lnTo>
                  <a:pt x="88077" y="70909"/>
                </a:lnTo>
                <a:lnTo>
                  <a:pt x="88077" y="70909"/>
                </a:lnTo>
                <a:lnTo>
                  <a:pt x="88077" y="70909"/>
                </a:lnTo>
                <a:lnTo>
                  <a:pt x="88077" y="70909"/>
                </a:lnTo>
                <a:lnTo>
                  <a:pt x="88077" y="70472"/>
                </a:lnTo>
                <a:lnTo>
                  <a:pt x="88369" y="70472"/>
                </a:lnTo>
                <a:lnTo>
                  <a:pt x="88369" y="70472"/>
                </a:lnTo>
                <a:lnTo>
                  <a:pt x="88369" y="70472"/>
                </a:lnTo>
                <a:lnTo>
                  <a:pt x="88369" y="70472"/>
                </a:lnTo>
                <a:lnTo>
                  <a:pt x="88369" y="70472"/>
                </a:lnTo>
                <a:lnTo>
                  <a:pt x="88564" y="70472"/>
                </a:lnTo>
                <a:lnTo>
                  <a:pt x="88564" y="70472"/>
                </a:lnTo>
                <a:lnTo>
                  <a:pt x="88564" y="70472"/>
                </a:lnTo>
                <a:lnTo>
                  <a:pt x="88564" y="70472"/>
                </a:lnTo>
                <a:lnTo>
                  <a:pt x="88564" y="70036"/>
                </a:lnTo>
                <a:lnTo>
                  <a:pt x="88564" y="70036"/>
                </a:lnTo>
                <a:lnTo>
                  <a:pt x="88759" y="70036"/>
                </a:lnTo>
                <a:lnTo>
                  <a:pt x="88759" y="70036"/>
                </a:lnTo>
                <a:lnTo>
                  <a:pt x="88759" y="70036"/>
                </a:lnTo>
                <a:lnTo>
                  <a:pt x="88759" y="70036"/>
                </a:lnTo>
                <a:lnTo>
                  <a:pt x="88759" y="70036"/>
                </a:lnTo>
                <a:lnTo>
                  <a:pt x="88953" y="70036"/>
                </a:lnTo>
                <a:lnTo>
                  <a:pt x="88953" y="70036"/>
                </a:lnTo>
                <a:lnTo>
                  <a:pt x="88953" y="69600"/>
                </a:lnTo>
                <a:lnTo>
                  <a:pt x="88953" y="69600"/>
                </a:lnTo>
                <a:lnTo>
                  <a:pt x="88953" y="69600"/>
                </a:lnTo>
                <a:lnTo>
                  <a:pt x="88953" y="69600"/>
                </a:lnTo>
                <a:lnTo>
                  <a:pt x="88953" y="69600"/>
                </a:lnTo>
                <a:lnTo>
                  <a:pt x="88953" y="69600"/>
                </a:lnTo>
                <a:lnTo>
                  <a:pt x="88953" y="69600"/>
                </a:lnTo>
                <a:lnTo>
                  <a:pt x="89148" y="69600"/>
                </a:lnTo>
                <a:lnTo>
                  <a:pt x="89148" y="69600"/>
                </a:lnTo>
                <a:lnTo>
                  <a:pt x="89148" y="69600"/>
                </a:lnTo>
                <a:lnTo>
                  <a:pt x="89148" y="69600"/>
                </a:lnTo>
                <a:lnTo>
                  <a:pt x="89148" y="68945"/>
                </a:lnTo>
                <a:lnTo>
                  <a:pt x="89440" y="68945"/>
                </a:lnTo>
                <a:lnTo>
                  <a:pt x="89440" y="68945"/>
                </a:lnTo>
                <a:lnTo>
                  <a:pt x="89440" y="68945"/>
                </a:lnTo>
                <a:lnTo>
                  <a:pt x="89440" y="68945"/>
                </a:lnTo>
                <a:lnTo>
                  <a:pt x="89440" y="68945"/>
                </a:lnTo>
                <a:lnTo>
                  <a:pt x="89440" y="68945"/>
                </a:lnTo>
                <a:lnTo>
                  <a:pt x="89635" y="68945"/>
                </a:lnTo>
                <a:lnTo>
                  <a:pt x="89635" y="68509"/>
                </a:lnTo>
                <a:lnTo>
                  <a:pt x="89635" y="68509"/>
                </a:lnTo>
                <a:lnTo>
                  <a:pt x="89635" y="68509"/>
                </a:lnTo>
                <a:lnTo>
                  <a:pt x="89635" y="68509"/>
                </a:lnTo>
                <a:lnTo>
                  <a:pt x="89635" y="68509"/>
                </a:lnTo>
                <a:lnTo>
                  <a:pt x="89635" y="68509"/>
                </a:lnTo>
                <a:lnTo>
                  <a:pt x="89829" y="68509"/>
                </a:lnTo>
                <a:lnTo>
                  <a:pt x="89829" y="68072"/>
                </a:lnTo>
                <a:lnTo>
                  <a:pt x="89829" y="68072"/>
                </a:lnTo>
                <a:lnTo>
                  <a:pt x="89829" y="68072"/>
                </a:lnTo>
                <a:lnTo>
                  <a:pt x="89829" y="68072"/>
                </a:lnTo>
                <a:lnTo>
                  <a:pt x="89829" y="68072"/>
                </a:lnTo>
                <a:lnTo>
                  <a:pt x="90024" y="68072"/>
                </a:lnTo>
                <a:lnTo>
                  <a:pt x="90024" y="68072"/>
                </a:lnTo>
                <a:lnTo>
                  <a:pt x="90024" y="67636"/>
                </a:lnTo>
                <a:lnTo>
                  <a:pt x="90024" y="67636"/>
                </a:lnTo>
                <a:lnTo>
                  <a:pt x="90024" y="67636"/>
                </a:lnTo>
                <a:lnTo>
                  <a:pt x="90024" y="67636"/>
                </a:lnTo>
                <a:lnTo>
                  <a:pt x="90024" y="67636"/>
                </a:lnTo>
                <a:lnTo>
                  <a:pt x="90218" y="67636"/>
                </a:lnTo>
                <a:lnTo>
                  <a:pt x="90218" y="67636"/>
                </a:lnTo>
                <a:lnTo>
                  <a:pt x="90218" y="67200"/>
                </a:lnTo>
                <a:lnTo>
                  <a:pt x="90218" y="67200"/>
                </a:lnTo>
                <a:lnTo>
                  <a:pt x="90024" y="67200"/>
                </a:lnTo>
                <a:lnTo>
                  <a:pt x="90024" y="67200"/>
                </a:lnTo>
                <a:lnTo>
                  <a:pt x="90024" y="67200"/>
                </a:lnTo>
                <a:lnTo>
                  <a:pt x="90024" y="66545"/>
                </a:lnTo>
                <a:lnTo>
                  <a:pt x="90218" y="66545"/>
                </a:lnTo>
                <a:lnTo>
                  <a:pt x="90218" y="66545"/>
                </a:lnTo>
                <a:lnTo>
                  <a:pt x="90218" y="67200"/>
                </a:lnTo>
                <a:lnTo>
                  <a:pt x="90218" y="67200"/>
                </a:lnTo>
                <a:lnTo>
                  <a:pt x="90218" y="66545"/>
                </a:lnTo>
                <a:lnTo>
                  <a:pt x="90218" y="66545"/>
                </a:lnTo>
                <a:lnTo>
                  <a:pt x="90218" y="66545"/>
                </a:lnTo>
                <a:lnTo>
                  <a:pt x="90218" y="66545"/>
                </a:lnTo>
                <a:lnTo>
                  <a:pt x="90413" y="66545"/>
                </a:lnTo>
                <a:lnTo>
                  <a:pt x="90413" y="66109"/>
                </a:lnTo>
                <a:lnTo>
                  <a:pt x="90413" y="66109"/>
                </a:lnTo>
                <a:lnTo>
                  <a:pt x="90413" y="66109"/>
                </a:lnTo>
                <a:lnTo>
                  <a:pt x="90413" y="66109"/>
                </a:lnTo>
                <a:lnTo>
                  <a:pt x="90413" y="65672"/>
                </a:lnTo>
                <a:lnTo>
                  <a:pt x="90413" y="65672"/>
                </a:lnTo>
                <a:lnTo>
                  <a:pt x="90413" y="65672"/>
                </a:lnTo>
                <a:lnTo>
                  <a:pt x="90413" y="65672"/>
                </a:lnTo>
                <a:lnTo>
                  <a:pt x="90413" y="65672"/>
                </a:lnTo>
                <a:lnTo>
                  <a:pt x="90413" y="65236"/>
                </a:lnTo>
                <a:lnTo>
                  <a:pt x="90413" y="65236"/>
                </a:lnTo>
                <a:lnTo>
                  <a:pt x="90413" y="65236"/>
                </a:lnTo>
                <a:lnTo>
                  <a:pt x="90413" y="64800"/>
                </a:lnTo>
                <a:lnTo>
                  <a:pt x="90413" y="64800"/>
                </a:lnTo>
                <a:lnTo>
                  <a:pt x="90413" y="64800"/>
                </a:lnTo>
                <a:lnTo>
                  <a:pt x="90413" y="64800"/>
                </a:lnTo>
                <a:lnTo>
                  <a:pt x="90413" y="64145"/>
                </a:lnTo>
                <a:lnTo>
                  <a:pt x="90413" y="64145"/>
                </a:lnTo>
                <a:lnTo>
                  <a:pt x="90413" y="64145"/>
                </a:lnTo>
                <a:lnTo>
                  <a:pt x="90413" y="64145"/>
                </a:lnTo>
                <a:lnTo>
                  <a:pt x="90413" y="63709"/>
                </a:lnTo>
                <a:lnTo>
                  <a:pt x="90413" y="63709"/>
                </a:lnTo>
                <a:lnTo>
                  <a:pt x="90413" y="63709"/>
                </a:lnTo>
                <a:lnTo>
                  <a:pt x="90413" y="63272"/>
                </a:lnTo>
                <a:lnTo>
                  <a:pt x="90413" y="63272"/>
                </a:lnTo>
                <a:lnTo>
                  <a:pt x="90218" y="63272"/>
                </a:lnTo>
                <a:lnTo>
                  <a:pt x="90218" y="63272"/>
                </a:lnTo>
                <a:lnTo>
                  <a:pt x="90218" y="62836"/>
                </a:lnTo>
                <a:lnTo>
                  <a:pt x="90218" y="62836"/>
                </a:lnTo>
                <a:lnTo>
                  <a:pt x="90218" y="62836"/>
                </a:lnTo>
                <a:lnTo>
                  <a:pt x="90218" y="62836"/>
                </a:lnTo>
                <a:lnTo>
                  <a:pt x="90218" y="62400"/>
                </a:lnTo>
                <a:lnTo>
                  <a:pt x="90218" y="62400"/>
                </a:lnTo>
                <a:lnTo>
                  <a:pt x="90218" y="62836"/>
                </a:lnTo>
                <a:lnTo>
                  <a:pt x="90218" y="62836"/>
                </a:lnTo>
                <a:lnTo>
                  <a:pt x="90218" y="62836"/>
                </a:lnTo>
                <a:lnTo>
                  <a:pt x="90218" y="62836"/>
                </a:lnTo>
                <a:lnTo>
                  <a:pt x="90024" y="62836"/>
                </a:lnTo>
                <a:lnTo>
                  <a:pt x="90024" y="62836"/>
                </a:lnTo>
                <a:lnTo>
                  <a:pt x="90024" y="62836"/>
                </a:lnTo>
                <a:lnTo>
                  <a:pt x="90024" y="62836"/>
                </a:lnTo>
                <a:lnTo>
                  <a:pt x="90024" y="62400"/>
                </a:lnTo>
                <a:lnTo>
                  <a:pt x="90024" y="62400"/>
                </a:lnTo>
                <a:lnTo>
                  <a:pt x="90024" y="62400"/>
                </a:lnTo>
                <a:lnTo>
                  <a:pt x="90024" y="62400"/>
                </a:lnTo>
                <a:lnTo>
                  <a:pt x="90024" y="61745"/>
                </a:lnTo>
                <a:lnTo>
                  <a:pt x="90024" y="61745"/>
                </a:lnTo>
                <a:lnTo>
                  <a:pt x="90024" y="61745"/>
                </a:lnTo>
                <a:lnTo>
                  <a:pt x="90024" y="61745"/>
                </a:lnTo>
                <a:lnTo>
                  <a:pt x="90024" y="61745"/>
                </a:lnTo>
                <a:lnTo>
                  <a:pt x="90024" y="61309"/>
                </a:lnTo>
                <a:lnTo>
                  <a:pt x="90024" y="61309"/>
                </a:lnTo>
                <a:lnTo>
                  <a:pt x="90024" y="61309"/>
                </a:lnTo>
                <a:lnTo>
                  <a:pt x="90024" y="61309"/>
                </a:lnTo>
                <a:lnTo>
                  <a:pt x="89829" y="61309"/>
                </a:lnTo>
                <a:lnTo>
                  <a:pt x="89829" y="60872"/>
                </a:lnTo>
                <a:lnTo>
                  <a:pt x="89829" y="60872"/>
                </a:lnTo>
                <a:lnTo>
                  <a:pt x="89829" y="60872"/>
                </a:lnTo>
                <a:lnTo>
                  <a:pt x="89829" y="60872"/>
                </a:lnTo>
                <a:lnTo>
                  <a:pt x="89829" y="60872"/>
                </a:lnTo>
                <a:lnTo>
                  <a:pt x="89635" y="60872"/>
                </a:lnTo>
                <a:lnTo>
                  <a:pt x="89635" y="60436"/>
                </a:lnTo>
                <a:lnTo>
                  <a:pt x="89635" y="60436"/>
                </a:lnTo>
                <a:lnTo>
                  <a:pt x="89635" y="60436"/>
                </a:lnTo>
                <a:lnTo>
                  <a:pt x="89635" y="60436"/>
                </a:lnTo>
                <a:lnTo>
                  <a:pt x="89635" y="60436"/>
                </a:lnTo>
                <a:lnTo>
                  <a:pt x="89635" y="60436"/>
                </a:lnTo>
                <a:lnTo>
                  <a:pt x="89635" y="60000"/>
                </a:lnTo>
                <a:lnTo>
                  <a:pt x="89440" y="60000"/>
                </a:lnTo>
                <a:lnTo>
                  <a:pt x="89440" y="60000"/>
                </a:lnTo>
                <a:lnTo>
                  <a:pt x="89440" y="60000"/>
                </a:lnTo>
                <a:lnTo>
                  <a:pt x="89440" y="60000"/>
                </a:lnTo>
                <a:lnTo>
                  <a:pt x="89440" y="60000"/>
                </a:lnTo>
                <a:lnTo>
                  <a:pt x="89440" y="60000"/>
                </a:lnTo>
                <a:lnTo>
                  <a:pt x="89148" y="60000"/>
                </a:lnTo>
                <a:lnTo>
                  <a:pt x="89148" y="60000"/>
                </a:lnTo>
                <a:lnTo>
                  <a:pt x="89148" y="60000"/>
                </a:lnTo>
                <a:lnTo>
                  <a:pt x="89148" y="60000"/>
                </a:lnTo>
                <a:lnTo>
                  <a:pt x="88953" y="60000"/>
                </a:lnTo>
                <a:lnTo>
                  <a:pt x="88953" y="59345"/>
                </a:lnTo>
                <a:lnTo>
                  <a:pt x="88953" y="59345"/>
                </a:lnTo>
                <a:lnTo>
                  <a:pt x="88953" y="59345"/>
                </a:lnTo>
                <a:lnTo>
                  <a:pt x="88953" y="59345"/>
                </a:lnTo>
                <a:lnTo>
                  <a:pt x="88953" y="59345"/>
                </a:lnTo>
                <a:lnTo>
                  <a:pt x="88953" y="59345"/>
                </a:lnTo>
                <a:lnTo>
                  <a:pt x="88759" y="59345"/>
                </a:lnTo>
                <a:lnTo>
                  <a:pt x="88759" y="59345"/>
                </a:lnTo>
                <a:lnTo>
                  <a:pt x="88759" y="59345"/>
                </a:lnTo>
                <a:lnTo>
                  <a:pt x="88759" y="58909"/>
                </a:lnTo>
                <a:lnTo>
                  <a:pt x="88564" y="58909"/>
                </a:lnTo>
                <a:lnTo>
                  <a:pt x="88564" y="58909"/>
                </a:lnTo>
                <a:lnTo>
                  <a:pt x="88564" y="58909"/>
                </a:lnTo>
                <a:lnTo>
                  <a:pt x="88564" y="58909"/>
                </a:lnTo>
                <a:lnTo>
                  <a:pt x="88564" y="58909"/>
                </a:lnTo>
                <a:lnTo>
                  <a:pt x="88369" y="58909"/>
                </a:lnTo>
                <a:lnTo>
                  <a:pt x="88369" y="58909"/>
                </a:lnTo>
                <a:lnTo>
                  <a:pt x="88369" y="58909"/>
                </a:lnTo>
                <a:lnTo>
                  <a:pt x="88369" y="58909"/>
                </a:lnTo>
                <a:lnTo>
                  <a:pt x="88369" y="58472"/>
                </a:lnTo>
                <a:lnTo>
                  <a:pt x="88369" y="58472"/>
                </a:lnTo>
                <a:lnTo>
                  <a:pt x="88077" y="58472"/>
                </a:lnTo>
                <a:lnTo>
                  <a:pt x="88077" y="58472"/>
                </a:lnTo>
                <a:lnTo>
                  <a:pt x="88077" y="58472"/>
                </a:lnTo>
                <a:lnTo>
                  <a:pt x="88077" y="58472"/>
                </a:lnTo>
                <a:lnTo>
                  <a:pt x="88077" y="58472"/>
                </a:lnTo>
                <a:lnTo>
                  <a:pt x="87883" y="58472"/>
                </a:lnTo>
                <a:lnTo>
                  <a:pt x="87883" y="58472"/>
                </a:lnTo>
                <a:lnTo>
                  <a:pt x="87883" y="58472"/>
                </a:lnTo>
                <a:lnTo>
                  <a:pt x="87883" y="58472"/>
                </a:lnTo>
                <a:lnTo>
                  <a:pt x="87688" y="58472"/>
                </a:lnTo>
                <a:lnTo>
                  <a:pt x="87688" y="58036"/>
                </a:lnTo>
                <a:lnTo>
                  <a:pt x="87688" y="58036"/>
                </a:lnTo>
                <a:lnTo>
                  <a:pt x="87688" y="58036"/>
                </a:lnTo>
                <a:lnTo>
                  <a:pt x="87688" y="58036"/>
                </a:lnTo>
                <a:lnTo>
                  <a:pt x="87688" y="58036"/>
                </a:lnTo>
                <a:lnTo>
                  <a:pt x="87688" y="58036"/>
                </a:lnTo>
                <a:lnTo>
                  <a:pt x="87688" y="57600"/>
                </a:lnTo>
                <a:lnTo>
                  <a:pt x="87493" y="57600"/>
                </a:lnTo>
                <a:lnTo>
                  <a:pt x="87493" y="57600"/>
                </a:lnTo>
                <a:lnTo>
                  <a:pt x="87688" y="57600"/>
                </a:lnTo>
                <a:lnTo>
                  <a:pt x="87688" y="57600"/>
                </a:lnTo>
                <a:lnTo>
                  <a:pt x="87688" y="57600"/>
                </a:lnTo>
                <a:lnTo>
                  <a:pt x="87688" y="57600"/>
                </a:lnTo>
                <a:lnTo>
                  <a:pt x="87688" y="56945"/>
                </a:lnTo>
                <a:lnTo>
                  <a:pt x="87688" y="56945"/>
                </a:lnTo>
                <a:lnTo>
                  <a:pt x="87493" y="56945"/>
                </a:lnTo>
                <a:lnTo>
                  <a:pt x="87493" y="56945"/>
                </a:lnTo>
                <a:lnTo>
                  <a:pt x="87493" y="56945"/>
                </a:lnTo>
                <a:lnTo>
                  <a:pt x="87493" y="56509"/>
                </a:lnTo>
                <a:lnTo>
                  <a:pt x="87493" y="56509"/>
                </a:lnTo>
                <a:lnTo>
                  <a:pt x="87493" y="56509"/>
                </a:lnTo>
                <a:lnTo>
                  <a:pt x="87493" y="56509"/>
                </a:lnTo>
                <a:lnTo>
                  <a:pt x="87493" y="56509"/>
                </a:lnTo>
                <a:lnTo>
                  <a:pt x="87493" y="56509"/>
                </a:lnTo>
                <a:lnTo>
                  <a:pt x="87493" y="56509"/>
                </a:lnTo>
                <a:lnTo>
                  <a:pt x="87688" y="56509"/>
                </a:lnTo>
                <a:lnTo>
                  <a:pt x="87688" y="56509"/>
                </a:lnTo>
                <a:lnTo>
                  <a:pt x="87688" y="56509"/>
                </a:lnTo>
                <a:lnTo>
                  <a:pt x="87688" y="56945"/>
                </a:lnTo>
                <a:lnTo>
                  <a:pt x="87688" y="56945"/>
                </a:lnTo>
                <a:lnTo>
                  <a:pt x="87688" y="56509"/>
                </a:lnTo>
                <a:lnTo>
                  <a:pt x="87688" y="56509"/>
                </a:lnTo>
                <a:lnTo>
                  <a:pt x="87883" y="56509"/>
                </a:lnTo>
                <a:lnTo>
                  <a:pt x="87883" y="56509"/>
                </a:lnTo>
                <a:lnTo>
                  <a:pt x="87883" y="56509"/>
                </a:lnTo>
                <a:lnTo>
                  <a:pt x="87883" y="56509"/>
                </a:lnTo>
                <a:lnTo>
                  <a:pt x="87883" y="56509"/>
                </a:lnTo>
                <a:lnTo>
                  <a:pt x="87883" y="56072"/>
                </a:lnTo>
                <a:lnTo>
                  <a:pt x="87883" y="56072"/>
                </a:lnTo>
                <a:lnTo>
                  <a:pt x="87883" y="56072"/>
                </a:lnTo>
                <a:lnTo>
                  <a:pt x="88077" y="56072"/>
                </a:lnTo>
                <a:lnTo>
                  <a:pt x="88077" y="56072"/>
                </a:lnTo>
                <a:lnTo>
                  <a:pt x="88077" y="56072"/>
                </a:lnTo>
                <a:lnTo>
                  <a:pt x="88077" y="55636"/>
                </a:lnTo>
                <a:lnTo>
                  <a:pt x="88077" y="55636"/>
                </a:lnTo>
                <a:lnTo>
                  <a:pt x="88077" y="55636"/>
                </a:lnTo>
                <a:lnTo>
                  <a:pt x="88077" y="55636"/>
                </a:lnTo>
                <a:lnTo>
                  <a:pt x="88369" y="55636"/>
                </a:lnTo>
                <a:lnTo>
                  <a:pt x="88369" y="55636"/>
                </a:lnTo>
                <a:lnTo>
                  <a:pt x="88369" y="55636"/>
                </a:lnTo>
                <a:lnTo>
                  <a:pt x="88369" y="55200"/>
                </a:lnTo>
                <a:lnTo>
                  <a:pt x="88369" y="55200"/>
                </a:lnTo>
                <a:lnTo>
                  <a:pt x="88564" y="55200"/>
                </a:lnTo>
                <a:lnTo>
                  <a:pt x="88564" y="55200"/>
                </a:lnTo>
                <a:lnTo>
                  <a:pt x="88564" y="55200"/>
                </a:lnTo>
                <a:lnTo>
                  <a:pt x="88564" y="55200"/>
                </a:lnTo>
                <a:lnTo>
                  <a:pt x="88564" y="55200"/>
                </a:lnTo>
                <a:lnTo>
                  <a:pt x="88564" y="55200"/>
                </a:lnTo>
                <a:lnTo>
                  <a:pt x="88564" y="55200"/>
                </a:lnTo>
                <a:lnTo>
                  <a:pt x="88564" y="54545"/>
                </a:lnTo>
                <a:lnTo>
                  <a:pt x="88369" y="54545"/>
                </a:lnTo>
                <a:lnTo>
                  <a:pt x="88369" y="54545"/>
                </a:lnTo>
                <a:lnTo>
                  <a:pt x="88564" y="54545"/>
                </a:lnTo>
                <a:lnTo>
                  <a:pt x="88564" y="54545"/>
                </a:lnTo>
                <a:lnTo>
                  <a:pt x="88564" y="54545"/>
                </a:lnTo>
                <a:lnTo>
                  <a:pt x="88564" y="54545"/>
                </a:lnTo>
                <a:lnTo>
                  <a:pt x="88564" y="54545"/>
                </a:lnTo>
                <a:lnTo>
                  <a:pt x="88564" y="54545"/>
                </a:lnTo>
                <a:lnTo>
                  <a:pt x="88759" y="54545"/>
                </a:lnTo>
                <a:lnTo>
                  <a:pt x="88759" y="54109"/>
                </a:lnTo>
                <a:lnTo>
                  <a:pt x="88759" y="54109"/>
                </a:lnTo>
                <a:lnTo>
                  <a:pt x="88564" y="54109"/>
                </a:lnTo>
                <a:lnTo>
                  <a:pt x="88564" y="54109"/>
                </a:lnTo>
                <a:lnTo>
                  <a:pt x="88564" y="54109"/>
                </a:lnTo>
                <a:lnTo>
                  <a:pt x="88564" y="53672"/>
                </a:lnTo>
                <a:lnTo>
                  <a:pt x="88564" y="53672"/>
                </a:lnTo>
                <a:lnTo>
                  <a:pt x="88564" y="53672"/>
                </a:lnTo>
                <a:lnTo>
                  <a:pt x="88759" y="53672"/>
                </a:lnTo>
                <a:lnTo>
                  <a:pt x="88759" y="53672"/>
                </a:lnTo>
                <a:lnTo>
                  <a:pt x="88759" y="53672"/>
                </a:lnTo>
                <a:lnTo>
                  <a:pt x="88759" y="53672"/>
                </a:lnTo>
                <a:lnTo>
                  <a:pt x="88953" y="53672"/>
                </a:lnTo>
                <a:lnTo>
                  <a:pt x="88953" y="53672"/>
                </a:lnTo>
                <a:lnTo>
                  <a:pt x="88953" y="53672"/>
                </a:lnTo>
                <a:lnTo>
                  <a:pt x="88953" y="53672"/>
                </a:lnTo>
                <a:lnTo>
                  <a:pt x="88953" y="53672"/>
                </a:lnTo>
                <a:lnTo>
                  <a:pt x="88953" y="53672"/>
                </a:lnTo>
                <a:lnTo>
                  <a:pt x="89148" y="53672"/>
                </a:lnTo>
                <a:lnTo>
                  <a:pt x="89148" y="53672"/>
                </a:lnTo>
                <a:lnTo>
                  <a:pt x="89148" y="53236"/>
                </a:lnTo>
                <a:lnTo>
                  <a:pt x="89148" y="53236"/>
                </a:lnTo>
                <a:lnTo>
                  <a:pt x="89148" y="53236"/>
                </a:lnTo>
                <a:lnTo>
                  <a:pt x="89148" y="53236"/>
                </a:lnTo>
                <a:lnTo>
                  <a:pt x="89148" y="53236"/>
                </a:lnTo>
                <a:lnTo>
                  <a:pt x="89148" y="52800"/>
                </a:lnTo>
                <a:lnTo>
                  <a:pt x="89148" y="52800"/>
                </a:lnTo>
                <a:lnTo>
                  <a:pt x="89440" y="52800"/>
                </a:lnTo>
                <a:lnTo>
                  <a:pt x="89440" y="52800"/>
                </a:lnTo>
                <a:lnTo>
                  <a:pt x="89148" y="52800"/>
                </a:lnTo>
                <a:lnTo>
                  <a:pt x="89148" y="52800"/>
                </a:lnTo>
                <a:lnTo>
                  <a:pt x="89148" y="52800"/>
                </a:lnTo>
                <a:lnTo>
                  <a:pt x="89148" y="52800"/>
                </a:lnTo>
                <a:lnTo>
                  <a:pt x="89148" y="52800"/>
                </a:lnTo>
                <a:lnTo>
                  <a:pt x="88953" y="52800"/>
                </a:lnTo>
                <a:lnTo>
                  <a:pt x="88953" y="52800"/>
                </a:lnTo>
                <a:lnTo>
                  <a:pt x="88953" y="52800"/>
                </a:lnTo>
                <a:lnTo>
                  <a:pt x="88953" y="52800"/>
                </a:lnTo>
                <a:lnTo>
                  <a:pt x="88953" y="52800"/>
                </a:lnTo>
                <a:lnTo>
                  <a:pt x="88953" y="52145"/>
                </a:lnTo>
                <a:lnTo>
                  <a:pt x="88953" y="52145"/>
                </a:lnTo>
                <a:lnTo>
                  <a:pt x="88953" y="52145"/>
                </a:lnTo>
                <a:lnTo>
                  <a:pt x="88953" y="52145"/>
                </a:lnTo>
                <a:lnTo>
                  <a:pt x="88953" y="52145"/>
                </a:lnTo>
                <a:lnTo>
                  <a:pt x="88953" y="52145"/>
                </a:lnTo>
                <a:lnTo>
                  <a:pt x="88953" y="51709"/>
                </a:lnTo>
                <a:lnTo>
                  <a:pt x="88953" y="51709"/>
                </a:lnTo>
                <a:lnTo>
                  <a:pt x="88953" y="51709"/>
                </a:lnTo>
                <a:lnTo>
                  <a:pt x="88953" y="51709"/>
                </a:lnTo>
                <a:lnTo>
                  <a:pt x="88953" y="51709"/>
                </a:lnTo>
                <a:lnTo>
                  <a:pt x="88953" y="51709"/>
                </a:lnTo>
                <a:lnTo>
                  <a:pt x="88953" y="51272"/>
                </a:lnTo>
                <a:lnTo>
                  <a:pt x="88759" y="51272"/>
                </a:lnTo>
                <a:lnTo>
                  <a:pt x="88759" y="51272"/>
                </a:lnTo>
                <a:lnTo>
                  <a:pt x="88759" y="51272"/>
                </a:lnTo>
                <a:lnTo>
                  <a:pt x="88759" y="51272"/>
                </a:lnTo>
                <a:lnTo>
                  <a:pt x="88759" y="51272"/>
                </a:lnTo>
                <a:lnTo>
                  <a:pt x="88759" y="50836"/>
                </a:lnTo>
                <a:lnTo>
                  <a:pt x="88759" y="50836"/>
                </a:lnTo>
                <a:lnTo>
                  <a:pt x="88759" y="50836"/>
                </a:lnTo>
                <a:lnTo>
                  <a:pt x="88759" y="50836"/>
                </a:lnTo>
                <a:lnTo>
                  <a:pt x="88759" y="50836"/>
                </a:lnTo>
                <a:lnTo>
                  <a:pt x="88759" y="50836"/>
                </a:lnTo>
                <a:lnTo>
                  <a:pt x="88759" y="50836"/>
                </a:lnTo>
                <a:lnTo>
                  <a:pt x="88759" y="50400"/>
                </a:lnTo>
                <a:lnTo>
                  <a:pt x="88564" y="50400"/>
                </a:lnTo>
                <a:lnTo>
                  <a:pt x="88564" y="50400"/>
                </a:lnTo>
                <a:lnTo>
                  <a:pt x="88564" y="50400"/>
                </a:lnTo>
                <a:lnTo>
                  <a:pt x="88564" y="50400"/>
                </a:lnTo>
                <a:lnTo>
                  <a:pt x="88564" y="50400"/>
                </a:lnTo>
                <a:lnTo>
                  <a:pt x="88564" y="49745"/>
                </a:lnTo>
                <a:lnTo>
                  <a:pt x="88759" y="49745"/>
                </a:lnTo>
                <a:lnTo>
                  <a:pt x="88759" y="49745"/>
                </a:lnTo>
                <a:lnTo>
                  <a:pt x="88564" y="49745"/>
                </a:lnTo>
                <a:lnTo>
                  <a:pt x="88564" y="49745"/>
                </a:lnTo>
                <a:lnTo>
                  <a:pt x="88564" y="49745"/>
                </a:lnTo>
                <a:lnTo>
                  <a:pt x="88564" y="49745"/>
                </a:lnTo>
                <a:lnTo>
                  <a:pt x="88564" y="49745"/>
                </a:lnTo>
                <a:lnTo>
                  <a:pt x="88564" y="49745"/>
                </a:lnTo>
                <a:lnTo>
                  <a:pt x="88369" y="49745"/>
                </a:lnTo>
                <a:lnTo>
                  <a:pt x="88369" y="49745"/>
                </a:lnTo>
                <a:lnTo>
                  <a:pt x="88369" y="49745"/>
                </a:lnTo>
                <a:lnTo>
                  <a:pt x="88369" y="49745"/>
                </a:lnTo>
                <a:lnTo>
                  <a:pt x="88369" y="49745"/>
                </a:lnTo>
                <a:lnTo>
                  <a:pt x="88077" y="49745"/>
                </a:lnTo>
                <a:lnTo>
                  <a:pt x="88077" y="49745"/>
                </a:lnTo>
                <a:lnTo>
                  <a:pt x="88077" y="49745"/>
                </a:lnTo>
                <a:lnTo>
                  <a:pt x="88077" y="49745"/>
                </a:lnTo>
                <a:lnTo>
                  <a:pt x="87883" y="49745"/>
                </a:lnTo>
                <a:lnTo>
                  <a:pt x="87883" y="49745"/>
                </a:lnTo>
                <a:lnTo>
                  <a:pt x="87883" y="49745"/>
                </a:lnTo>
                <a:lnTo>
                  <a:pt x="87883" y="49745"/>
                </a:lnTo>
                <a:lnTo>
                  <a:pt x="87883" y="49745"/>
                </a:lnTo>
                <a:lnTo>
                  <a:pt x="87688" y="49745"/>
                </a:lnTo>
                <a:lnTo>
                  <a:pt x="87688" y="49745"/>
                </a:lnTo>
                <a:lnTo>
                  <a:pt x="87688" y="49745"/>
                </a:lnTo>
                <a:lnTo>
                  <a:pt x="87688" y="49745"/>
                </a:lnTo>
                <a:lnTo>
                  <a:pt x="87688" y="50400"/>
                </a:lnTo>
                <a:lnTo>
                  <a:pt x="87493" y="50400"/>
                </a:lnTo>
                <a:lnTo>
                  <a:pt x="87493" y="50400"/>
                </a:lnTo>
                <a:lnTo>
                  <a:pt x="87493" y="50400"/>
                </a:lnTo>
                <a:lnTo>
                  <a:pt x="87493" y="49745"/>
                </a:lnTo>
                <a:lnTo>
                  <a:pt x="87493" y="49745"/>
                </a:lnTo>
                <a:lnTo>
                  <a:pt x="87493" y="49745"/>
                </a:lnTo>
                <a:lnTo>
                  <a:pt x="87493" y="49745"/>
                </a:lnTo>
                <a:lnTo>
                  <a:pt x="87493" y="49745"/>
                </a:lnTo>
                <a:lnTo>
                  <a:pt x="87688" y="49745"/>
                </a:lnTo>
                <a:lnTo>
                  <a:pt x="87688" y="49745"/>
                </a:lnTo>
                <a:lnTo>
                  <a:pt x="87688" y="49745"/>
                </a:lnTo>
                <a:lnTo>
                  <a:pt x="87688" y="49745"/>
                </a:lnTo>
                <a:lnTo>
                  <a:pt x="87688" y="49745"/>
                </a:lnTo>
                <a:lnTo>
                  <a:pt x="87883" y="49745"/>
                </a:lnTo>
                <a:lnTo>
                  <a:pt x="87883" y="49745"/>
                </a:lnTo>
                <a:lnTo>
                  <a:pt x="87883" y="49745"/>
                </a:lnTo>
                <a:lnTo>
                  <a:pt x="87883" y="49745"/>
                </a:lnTo>
                <a:lnTo>
                  <a:pt x="88077" y="49745"/>
                </a:lnTo>
                <a:lnTo>
                  <a:pt x="88077" y="49745"/>
                </a:lnTo>
                <a:lnTo>
                  <a:pt x="88077" y="49309"/>
                </a:lnTo>
                <a:lnTo>
                  <a:pt x="88077" y="49309"/>
                </a:lnTo>
                <a:lnTo>
                  <a:pt x="88077" y="49309"/>
                </a:lnTo>
                <a:lnTo>
                  <a:pt x="88369" y="49309"/>
                </a:lnTo>
                <a:lnTo>
                  <a:pt x="88369" y="49309"/>
                </a:lnTo>
                <a:lnTo>
                  <a:pt x="88369" y="49309"/>
                </a:lnTo>
                <a:lnTo>
                  <a:pt x="88369" y="49309"/>
                </a:lnTo>
                <a:lnTo>
                  <a:pt x="88369" y="48872"/>
                </a:lnTo>
                <a:lnTo>
                  <a:pt x="88369" y="48872"/>
                </a:lnTo>
                <a:lnTo>
                  <a:pt x="88369" y="48872"/>
                </a:lnTo>
                <a:lnTo>
                  <a:pt x="88564" y="48872"/>
                </a:lnTo>
                <a:lnTo>
                  <a:pt x="88564" y="48872"/>
                </a:lnTo>
                <a:lnTo>
                  <a:pt x="88564" y="48872"/>
                </a:lnTo>
                <a:lnTo>
                  <a:pt x="88564" y="48872"/>
                </a:lnTo>
                <a:lnTo>
                  <a:pt x="88564" y="48872"/>
                </a:lnTo>
                <a:lnTo>
                  <a:pt x="88564" y="48436"/>
                </a:lnTo>
                <a:lnTo>
                  <a:pt x="88564" y="48436"/>
                </a:lnTo>
                <a:lnTo>
                  <a:pt x="88564" y="48436"/>
                </a:lnTo>
                <a:lnTo>
                  <a:pt x="88759" y="48436"/>
                </a:lnTo>
                <a:lnTo>
                  <a:pt x="88759" y="48000"/>
                </a:lnTo>
                <a:lnTo>
                  <a:pt x="88759" y="48000"/>
                </a:lnTo>
                <a:lnTo>
                  <a:pt x="88759" y="48000"/>
                </a:lnTo>
                <a:lnTo>
                  <a:pt x="88759" y="47345"/>
                </a:lnTo>
                <a:lnTo>
                  <a:pt x="88564" y="47345"/>
                </a:lnTo>
                <a:lnTo>
                  <a:pt x="88564" y="47345"/>
                </a:lnTo>
                <a:lnTo>
                  <a:pt x="88564" y="47345"/>
                </a:lnTo>
                <a:lnTo>
                  <a:pt x="88564" y="46909"/>
                </a:lnTo>
                <a:lnTo>
                  <a:pt x="88759" y="46909"/>
                </a:lnTo>
                <a:lnTo>
                  <a:pt x="88759" y="47345"/>
                </a:lnTo>
                <a:lnTo>
                  <a:pt x="88759" y="47345"/>
                </a:lnTo>
                <a:lnTo>
                  <a:pt x="88759" y="46909"/>
                </a:lnTo>
                <a:lnTo>
                  <a:pt x="88759" y="46909"/>
                </a:lnTo>
                <a:lnTo>
                  <a:pt x="88759" y="46909"/>
                </a:lnTo>
                <a:lnTo>
                  <a:pt x="88759" y="46909"/>
                </a:lnTo>
                <a:lnTo>
                  <a:pt x="88759" y="46472"/>
                </a:lnTo>
                <a:lnTo>
                  <a:pt x="88564" y="46472"/>
                </a:lnTo>
                <a:lnTo>
                  <a:pt x="88564" y="46472"/>
                </a:lnTo>
                <a:lnTo>
                  <a:pt x="88564" y="46472"/>
                </a:lnTo>
                <a:lnTo>
                  <a:pt x="88564" y="46472"/>
                </a:lnTo>
                <a:lnTo>
                  <a:pt x="88564" y="46472"/>
                </a:lnTo>
                <a:lnTo>
                  <a:pt x="88369" y="46472"/>
                </a:lnTo>
                <a:lnTo>
                  <a:pt x="88369" y="46472"/>
                </a:lnTo>
                <a:lnTo>
                  <a:pt x="88369" y="46472"/>
                </a:lnTo>
                <a:lnTo>
                  <a:pt x="88369" y="46472"/>
                </a:lnTo>
                <a:lnTo>
                  <a:pt x="88369" y="46036"/>
                </a:lnTo>
                <a:lnTo>
                  <a:pt x="88369" y="46036"/>
                </a:lnTo>
                <a:lnTo>
                  <a:pt x="88369" y="46036"/>
                </a:lnTo>
                <a:lnTo>
                  <a:pt x="88369" y="46036"/>
                </a:lnTo>
                <a:lnTo>
                  <a:pt x="88369" y="45600"/>
                </a:lnTo>
                <a:lnTo>
                  <a:pt x="88369" y="45600"/>
                </a:lnTo>
                <a:lnTo>
                  <a:pt x="88369" y="45600"/>
                </a:lnTo>
                <a:lnTo>
                  <a:pt x="88077" y="45600"/>
                </a:lnTo>
                <a:lnTo>
                  <a:pt x="88077" y="44945"/>
                </a:lnTo>
                <a:lnTo>
                  <a:pt x="88077" y="44945"/>
                </a:lnTo>
                <a:lnTo>
                  <a:pt x="88077" y="44945"/>
                </a:lnTo>
                <a:lnTo>
                  <a:pt x="88077" y="44945"/>
                </a:lnTo>
                <a:lnTo>
                  <a:pt x="88077" y="44945"/>
                </a:lnTo>
                <a:lnTo>
                  <a:pt x="88077" y="44509"/>
                </a:lnTo>
                <a:lnTo>
                  <a:pt x="88077" y="44509"/>
                </a:lnTo>
                <a:lnTo>
                  <a:pt x="88077" y="44509"/>
                </a:lnTo>
                <a:lnTo>
                  <a:pt x="88077" y="44072"/>
                </a:lnTo>
                <a:lnTo>
                  <a:pt x="88077" y="44072"/>
                </a:lnTo>
                <a:lnTo>
                  <a:pt x="88077" y="44072"/>
                </a:lnTo>
                <a:lnTo>
                  <a:pt x="88077" y="44072"/>
                </a:lnTo>
                <a:lnTo>
                  <a:pt x="88369" y="44072"/>
                </a:lnTo>
                <a:lnTo>
                  <a:pt x="88369" y="44072"/>
                </a:lnTo>
                <a:lnTo>
                  <a:pt x="88369" y="44072"/>
                </a:lnTo>
                <a:lnTo>
                  <a:pt x="88369" y="43636"/>
                </a:lnTo>
                <a:lnTo>
                  <a:pt x="88369" y="43636"/>
                </a:lnTo>
                <a:lnTo>
                  <a:pt x="88564" y="43636"/>
                </a:lnTo>
                <a:lnTo>
                  <a:pt x="88564" y="43636"/>
                </a:lnTo>
                <a:lnTo>
                  <a:pt x="88564" y="43636"/>
                </a:lnTo>
                <a:lnTo>
                  <a:pt x="88564" y="43636"/>
                </a:lnTo>
                <a:lnTo>
                  <a:pt x="88564" y="43636"/>
                </a:lnTo>
                <a:lnTo>
                  <a:pt x="88759" y="43636"/>
                </a:lnTo>
                <a:lnTo>
                  <a:pt x="88759" y="43636"/>
                </a:lnTo>
                <a:lnTo>
                  <a:pt x="88564" y="43636"/>
                </a:lnTo>
                <a:lnTo>
                  <a:pt x="88564" y="43200"/>
                </a:lnTo>
                <a:lnTo>
                  <a:pt x="88564" y="43200"/>
                </a:lnTo>
                <a:lnTo>
                  <a:pt x="88564" y="43200"/>
                </a:lnTo>
                <a:lnTo>
                  <a:pt x="88564" y="43200"/>
                </a:lnTo>
                <a:lnTo>
                  <a:pt x="88369" y="43200"/>
                </a:lnTo>
                <a:lnTo>
                  <a:pt x="88369" y="43200"/>
                </a:lnTo>
                <a:lnTo>
                  <a:pt x="88369" y="43200"/>
                </a:lnTo>
                <a:lnTo>
                  <a:pt x="88369" y="43200"/>
                </a:lnTo>
                <a:lnTo>
                  <a:pt x="88077" y="43200"/>
                </a:lnTo>
                <a:lnTo>
                  <a:pt x="88077" y="43200"/>
                </a:lnTo>
                <a:lnTo>
                  <a:pt x="88077" y="43200"/>
                </a:lnTo>
                <a:lnTo>
                  <a:pt x="88369" y="43200"/>
                </a:lnTo>
                <a:lnTo>
                  <a:pt x="88369" y="43200"/>
                </a:lnTo>
                <a:lnTo>
                  <a:pt x="88369" y="43200"/>
                </a:lnTo>
                <a:lnTo>
                  <a:pt x="88369" y="43200"/>
                </a:lnTo>
                <a:lnTo>
                  <a:pt x="88564" y="43200"/>
                </a:lnTo>
                <a:lnTo>
                  <a:pt x="88564" y="43200"/>
                </a:lnTo>
                <a:lnTo>
                  <a:pt x="88564" y="43200"/>
                </a:lnTo>
                <a:lnTo>
                  <a:pt x="88564" y="43200"/>
                </a:lnTo>
                <a:lnTo>
                  <a:pt x="88759" y="43200"/>
                </a:lnTo>
                <a:lnTo>
                  <a:pt x="88759" y="43200"/>
                </a:lnTo>
                <a:lnTo>
                  <a:pt x="88759" y="43200"/>
                </a:lnTo>
                <a:lnTo>
                  <a:pt x="88953" y="43200"/>
                </a:lnTo>
                <a:lnTo>
                  <a:pt x="88953" y="43200"/>
                </a:lnTo>
                <a:lnTo>
                  <a:pt x="88953" y="43200"/>
                </a:lnTo>
                <a:lnTo>
                  <a:pt x="88953" y="43200"/>
                </a:lnTo>
                <a:lnTo>
                  <a:pt x="88953" y="43200"/>
                </a:lnTo>
                <a:lnTo>
                  <a:pt x="88953" y="43200"/>
                </a:lnTo>
                <a:lnTo>
                  <a:pt x="88953" y="43200"/>
                </a:lnTo>
                <a:lnTo>
                  <a:pt x="88953" y="43200"/>
                </a:lnTo>
                <a:lnTo>
                  <a:pt x="88953" y="43200"/>
                </a:lnTo>
                <a:lnTo>
                  <a:pt x="89148" y="43200"/>
                </a:lnTo>
                <a:lnTo>
                  <a:pt x="89148" y="43200"/>
                </a:lnTo>
                <a:lnTo>
                  <a:pt x="89148" y="43200"/>
                </a:lnTo>
                <a:lnTo>
                  <a:pt x="89440" y="43200"/>
                </a:lnTo>
                <a:lnTo>
                  <a:pt x="89440" y="43200"/>
                </a:lnTo>
                <a:lnTo>
                  <a:pt x="89440" y="43200"/>
                </a:lnTo>
                <a:lnTo>
                  <a:pt x="89440" y="43200"/>
                </a:lnTo>
                <a:lnTo>
                  <a:pt x="89635" y="43200"/>
                </a:lnTo>
                <a:lnTo>
                  <a:pt x="89635" y="43200"/>
                </a:lnTo>
                <a:lnTo>
                  <a:pt x="89635" y="43200"/>
                </a:lnTo>
                <a:lnTo>
                  <a:pt x="89635" y="43200"/>
                </a:lnTo>
                <a:lnTo>
                  <a:pt x="89635" y="43200"/>
                </a:lnTo>
                <a:lnTo>
                  <a:pt x="89829" y="43200"/>
                </a:lnTo>
                <a:lnTo>
                  <a:pt x="89829" y="43200"/>
                </a:lnTo>
                <a:lnTo>
                  <a:pt x="89829" y="43200"/>
                </a:lnTo>
                <a:lnTo>
                  <a:pt x="90024" y="43200"/>
                </a:lnTo>
                <a:lnTo>
                  <a:pt x="90024" y="43200"/>
                </a:lnTo>
                <a:lnTo>
                  <a:pt x="90024" y="43200"/>
                </a:lnTo>
                <a:lnTo>
                  <a:pt x="90024" y="43200"/>
                </a:lnTo>
                <a:lnTo>
                  <a:pt x="90218" y="43200"/>
                </a:lnTo>
                <a:lnTo>
                  <a:pt x="90218" y="43200"/>
                </a:lnTo>
                <a:lnTo>
                  <a:pt x="90218" y="43636"/>
                </a:lnTo>
                <a:lnTo>
                  <a:pt x="90218" y="43636"/>
                </a:lnTo>
                <a:lnTo>
                  <a:pt x="90218" y="43636"/>
                </a:lnTo>
                <a:lnTo>
                  <a:pt x="90218" y="43636"/>
                </a:lnTo>
                <a:lnTo>
                  <a:pt x="90413" y="43636"/>
                </a:lnTo>
                <a:lnTo>
                  <a:pt x="90413" y="43636"/>
                </a:lnTo>
                <a:lnTo>
                  <a:pt x="90413" y="43636"/>
                </a:lnTo>
                <a:lnTo>
                  <a:pt x="90705" y="43636"/>
                </a:lnTo>
                <a:lnTo>
                  <a:pt x="90705" y="43636"/>
                </a:lnTo>
                <a:lnTo>
                  <a:pt x="90705" y="43636"/>
                </a:lnTo>
                <a:lnTo>
                  <a:pt x="90705" y="43636"/>
                </a:lnTo>
                <a:lnTo>
                  <a:pt x="90705" y="43636"/>
                </a:lnTo>
                <a:lnTo>
                  <a:pt x="90900" y="43636"/>
                </a:lnTo>
                <a:lnTo>
                  <a:pt x="90900" y="43636"/>
                </a:lnTo>
                <a:lnTo>
                  <a:pt x="90900" y="43636"/>
                </a:lnTo>
                <a:lnTo>
                  <a:pt x="90900" y="43636"/>
                </a:lnTo>
                <a:lnTo>
                  <a:pt x="91094" y="43636"/>
                </a:lnTo>
                <a:lnTo>
                  <a:pt x="91094" y="44072"/>
                </a:lnTo>
                <a:lnTo>
                  <a:pt x="91094" y="44072"/>
                </a:lnTo>
                <a:lnTo>
                  <a:pt x="91094" y="44072"/>
                </a:lnTo>
                <a:lnTo>
                  <a:pt x="91289" y="44072"/>
                </a:lnTo>
                <a:lnTo>
                  <a:pt x="91289" y="44072"/>
                </a:lnTo>
                <a:lnTo>
                  <a:pt x="91289" y="44072"/>
                </a:lnTo>
                <a:lnTo>
                  <a:pt x="91289" y="44072"/>
                </a:lnTo>
                <a:lnTo>
                  <a:pt x="91289" y="44072"/>
                </a:lnTo>
                <a:lnTo>
                  <a:pt x="91484" y="44072"/>
                </a:lnTo>
                <a:lnTo>
                  <a:pt x="91484" y="44072"/>
                </a:lnTo>
                <a:lnTo>
                  <a:pt x="91484" y="44072"/>
                </a:lnTo>
                <a:lnTo>
                  <a:pt x="91484" y="44072"/>
                </a:lnTo>
                <a:lnTo>
                  <a:pt x="91776" y="44072"/>
                </a:lnTo>
                <a:lnTo>
                  <a:pt x="91776" y="44072"/>
                </a:lnTo>
                <a:lnTo>
                  <a:pt x="91776" y="44072"/>
                </a:lnTo>
                <a:lnTo>
                  <a:pt x="91776" y="44072"/>
                </a:lnTo>
                <a:lnTo>
                  <a:pt x="91970" y="44072"/>
                </a:lnTo>
                <a:lnTo>
                  <a:pt x="91970" y="44072"/>
                </a:lnTo>
                <a:lnTo>
                  <a:pt x="91970" y="44072"/>
                </a:lnTo>
                <a:lnTo>
                  <a:pt x="91970" y="44072"/>
                </a:lnTo>
                <a:lnTo>
                  <a:pt x="91970" y="44072"/>
                </a:lnTo>
                <a:lnTo>
                  <a:pt x="92165" y="44072"/>
                </a:lnTo>
                <a:lnTo>
                  <a:pt x="92165" y="44072"/>
                </a:lnTo>
                <a:lnTo>
                  <a:pt x="92165" y="44072"/>
                </a:lnTo>
                <a:lnTo>
                  <a:pt x="92165" y="44072"/>
                </a:lnTo>
                <a:lnTo>
                  <a:pt x="92360" y="44072"/>
                </a:lnTo>
                <a:lnTo>
                  <a:pt x="92360" y="44072"/>
                </a:lnTo>
                <a:lnTo>
                  <a:pt x="92360" y="44072"/>
                </a:lnTo>
                <a:lnTo>
                  <a:pt x="92360" y="44072"/>
                </a:lnTo>
                <a:lnTo>
                  <a:pt x="92554" y="44072"/>
                </a:lnTo>
                <a:lnTo>
                  <a:pt x="92554" y="44072"/>
                </a:lnTo>
                <a:lnTo>
                  <a:pt x="92554" y="44072"/>
                </a:lnTo>
                <a:lnTo>
                  <a:pt x="92554" y="44072"/>
                </a:lnTo>
                <a:lnTo>
                  <a:pt x="92846" y="44072"/>
                </a:lnTo>
                <a:lnTo>
                  <a:pt x="92846" y="44509"/>
                </a:lnTo>
                <a:lnTo>
                  <a:pt x="92846" y="44509"/>
                </a:lnTo>
                <a:lnTo>
                  <a:pt x="92846" y="44509"/>
                </a:lnTo>
                <a:lnTo>
                  <a:pt x="92846" y="44509"/>
                </a:lnTo>
                <a:lnTo>
                  <a:pt x="92846" y="44509"/>
                </a:lnTo>
                <a:lnTo>
                  <a:pt x="92846" y="44509"/>
                </a:lnTo>
                <a:lnTo>
                  <a:pt x="93041" y="44509"/>
                </a:lnTo>
                <a:lnTo>
                  <a:pt x="93041" y="44072"/>
                </a:lnTo>
                <a:lnTo>
                  <a:pt x="93041" y="44072"/>
                </a:lnTo>
                <a:lnTo>
                  <a:pt x="93041" y="44072"/>
                </a:lnTo>
                <a:lnTo>
                  <a:pt x="93236" y="44072"/>
                </a:lnTo>
                <a:lnTo>
                  <a:pt x="93236" y="44072"/>
                </a:lnTo>
                <a:lnTo>
                  <a:pt x="93236" y="44072"/>
                </a:lnTo>
                <a:lnTo>
                  <a:pt x="93236" y="44509"/>
                </a:lnTo>
                <a:lnTo>
                  <a:pt x="93236" y="44509"/>
                </a:lnTo>
                <a:lnTo>
                  <a:pt x="93430" y="44509"/>
                </a:lnTo>
                <a:lnTo>
                  <a:pt x="93430" y="44509"/>
                </a:lnTo>
                <a:lnTo>
                  <a:pt x="93430" y="44072"/>
                </a:lnTo>
                <a:lnTo>
                  <a:pt x="93430" y="44072"/>
                </a:lnTo>
                <a:lnTo>
                  <a:pt x="93430" y="44072"/>
                </a:lnTo>
                <a:lnTo>
                  <a:pt x="93625" y="44072"/>
                </a:lnTo>
                <a:lnTo>
                  <a:pt x="93625" y="44072"/>
                </a:lnTo>
                <a:lnTo>
                  <a:pt x="93625" y="44072"/>
                </a:lnTo>
                <a:lnTo>
                  <a:pt x="93625" y="44072"/>
                </a:lnTo>
                <a:lnTo>
                  <a:pt x="93625" y="44072"/>
                </a:lnTo>
                <a:lnTo>
                  <a:pt x="93917" y="44072"/>
                </a:lnTo>
                <a:lnTo>
                  <a:pt x="93917" y="44072"/>
                </a:lnTo>
                <a:lnTo>
                  <a:pt x="93917" y="44072"/>
                </a:lnTo>
                <a:lnTo>
                  <a:pt x="93917" y="44072"/>
                </a:lnTo>
                <a:lnTo>
                  <a:pt x="94111" y="44072"/>
                </a:lnTo>
                <a:lnTo>
                  <a:pt x="94111" y="43636"/>
                </a:lnTo>
                <a:lnTo>
                  <a:pt x="94111" y="43636"/>
                </a:lnTo>
                <a:lnTo>
                  <a:pt x="94111" y="43636"/>
                </a:lnTo>
                <a:lnTo>
                  <a:pt x="94111" y="43636"/>
                </a:lnTo>
                <a:lnTo>
                  <a:pt x="94111" y="43636"/>
                </a:lnTo>
                <a:lnTo>
                  <a:pt x="94111" y="43636"/>
                </a:lnTo>
                <a:lnTo>
                  <a:pt x="94306" y="43636"/>
                </a:lnTo>
                <a:lnTo>
                  <a:pt x="94306" y="43636"/>
                </a:lnTo>
                <a:lnTo>
                  <a:pt x="94306" y="43636"/>
                </a:lnTo>
                <a:lnTo>
                  <a:pt x="94501" y="43636"/>
                </a:lnTo>
                <a:lnTo>
                  <a:pt x="94501" y="43636"/>
                </a:lnTo>
                <a:lnTo>
                  <a:pt x="94501" y="43636"/>
                </a:lnTo>
                <a:lnTo>
                  <a:pt x="94501" y="43636"/>
                </a:lnTo>
                <a:lnTo>
                  <a:pt x="94501" y="43636"/>
                </a:lnTo>
                <a:lnTo>
                  <a:pt x="94501" y="43636"/>
                </a:lnTo>
                <a:lnTo>
                  <a:pt x="94695" y="43636"/>
                </a:lnTo>
                <a:lnTo>
                  <a:pt x="94695" y="43636"/>
                </a:lnTo>
                <a:lnTo>
                  <a:pt x="94695" y="43636"/>
                </a:lnTo>
                <a:lnTo>
                  <a:pt x="94695" y="44072"/>
                </a:lnTo>
                <a:lnTo>
                  <a:pt x="94695" y="44072"/>
                </a:lnTo>
                <a:lnTo>
                  <a:pt x="94987" y="44072"/>
                </a:lnTo>
                <a:lnTo>
                  <a:pt x="94987" y="44072"/>
                </a:lnTo>
                <a:lnTo>
                  <a:pt x="94987" y="44072"/>
                </a:lnTo>
                <a:lnTo>
                  <a:pt x="94987" y="44072"/>
                </a:lnTo>
                <a:lnTo>
                  <a:pt x="95182" y="44072"/>
                </a:lnTo>
                <a:lnTo>
                  <a:pt x="95182" y="44072"/>
                </a:lnTo>
                <a:lnTo>
                  <a:pt x="95182" y="44072"/>
                </a:lnTo>
                <a:lnTo>
                  <a:pt x="95182" y="44072"/>
                </a:lnTo>
                <a:lnTo>
                  <a:pt x="95182" y="44509"/>
                </a:lnTo>
                <a:lnTo>
                  <a:pt x="95182" y="44509"/>
                </a:lnTo>
                <a:lnTo>
                  <a:pt x="95377" y="44509"/>
                </a:lnTo>
                <a:lnTo>
                  <a:pt x="95377" y="44509"/>
                </a:lnTo>
                <a:lnTo>
                  <a:pt x="95377" y="44509"/>
                </a:lnTo>
                <a:lnTo>
                  <a:pt x="95377" y="44509"/>
                </a:lnTo>
                <a:lnTo>
                  <a:pt x="95377" y="44509"/>
                </a:lnTo>
                <a:lnTo>
                  <a:pt x="95377" y="44509"/>
                </a:lnTo>
                <a:lnTo>
                  <a:pt x="95571" y="44509"/>
                </a:lnTo>
                <a:lnTo>
                  <a:pt x="95571" y="44509"/>
                </a:lnTo>
                <a:lnTo>
                  <a:pt x="95571" y="44945"/>
                </a:lnTo>
                <a:lnTo>
                  <a:pt x="95571" y="44945"/>
                </a:lnTo>
                <a:lnTo>
                  <a:pt x="95571" y="44509"/>
                </a:lnTo>
                <a:lnTo>
                  <a:pt x="95766" y="44509"/>
                </a:lnTo>
                <a:lnTo>
                  <a:pt x="95766" y="44509"/>
                </a:lnTo>
                <a:lnTo>
                  <a:pt x="95766" y="44509"/>
                </a:lnTo>
                <a:lnTo>
                  <a:pt x="95766" y="44509"/>
                </a:lnTo>
                <a:lnTo>
                  <a:pt x="96058" y="44509"/>
                </a:lnTo>
                <a:lnTo>
                  <a:pt x="96058" y="44945"/>
                </a:lnTo>
                <a:lnTo>
                  <a:pt x="96058" y="44945"/>
                </a:lnTo>
                <a:lnTo>
                  <a:pt x="96058" y="44945"/>
                </a:lnTo>
                <a:lnTo>
                  <a:pt x="96058" y="44945"/>
                </a:lnTo>
                <a:lnTo>
                  <a:pt x="96058" y="44945"/>
                </a:lnTo>
                <a:lnTo>
                  <a:pt x="96058" y="45600"/>
                </a:lnTo>
                <a:lnTo>
                  <a:pt x="96058" y="45600"/>
                </a:lnTo>
                <a:lnTo>
                  <a:pt x="96058" y="45600"/>
                </a:lnTo>
                <a:lnTo>
                  <a:pt x="96253" y="45600"/>
                </a:lnTo>
                <a:lnTo>
                  <a:pt x="96253" y="45600"/>
                </a:lnTo>
                <a:lnTo>
                  <a:pt x="96253" y="45600"/>
                </a:lnTo>
                <a:lnTo>
                  <a:pt x="96253" y="45600"/>
                </a:lnTo>
                <a:lnTo>
                  <a:pt x="96447" y="45600"/>
                </a:lnTo>
                <a:lnTo>
                  <a:pt x="96447" y="45600"/>
                </a:lnTo>
                <a:lnTo>
                  <a:pt x="96447" y="45600"/>
                </a:lnTo>
                <a:lnTo>
                  <a:pt x="96447" y="45600"/>
                </a:lnTo>
                <a:lnTo>
                  <a:pt x="96447" y="45600"/>
                </a:lnTo>
                <a:lnTo>
                  <a:pt x="96642" y="45600"/>
                </a:lnTo>
                <a:lnTo>
                  <a:pt x="96642" y="46036"/>
                </a:lnTo>
                <a:lnTo>
                  <a:pt x="96642" y="46036"/>
                </a:lnTo>
                <a:lnTo>
                  <a:pt x="96642" y="46036"/>
                </a:lnTo>
                <a:lnTo>
                  <a:pt x="96642" y="46036"/>
                </a:lnTo>
                <a:lnTo>
                  <a:pt x="96642" y="46036"/>
                </a:lnTo>
                <a:lnTo>
                  <a:pt x="96836" y="46036"/>
                </a:lnTo>
                <a:lnTo>
                  <a:pt x="96836" y="46036"/>
                </a:lnTo>
                <a:lnTo>
                  <a:pt x="96836" y="46036"/>
                </a:lnTo>
                <a:lnTo>
                  <a:pt x="96836" y="46472"/>
                </a:lnTo>
                <a:lnTo>
                  <a:pt x="96836" y="46472"/>
                </a:lnTo>
                <a:lnTo>
                  <a:pt x="97128" y="46472"/>
                </a:lnTo>
                <a:lnTo>
                  <a:pt x="97128" y="46472"/>
                </a:lnTo>
                <a:lnTo>
                  <a:pt x="97128" y="46472"/>
                </a:lnTo>
                <a:lnTo>
                  <a:pt x="97128" y="46472"/>
                </a:lnTo>
                <a:lnTo>
                  <a:pt x="97323" y="46472"/>
                </a:lnTo>
                <a:lnTo>
                  <a:pt x="97323" y="46472"/>
                </a:lnTo>
                <a:lnTo>
                  <a:pt x="97323" y="46472"/>
                </a:lnTo>
                <a:lnTo>
                  <a:pt x="97323" y="46472"/>
                </a:lnTo>
                <a:lnTo>
                  <a:pt x="97518" y="46472"/>
                </a:lnTo>
                <a:lnTo>
                  <a:pt x="97518" y="46472"/>
                </a:lnTo>
                <a:lnTo>
                  <a:pt x="97518" y="46472"/>
                </a:lnTo>
                <a:lnTo>
                  <a:pt x="97518" y="46472"/>
                </a:lnTo>
                <a:lnTo>
                  <a:pt x="97518" y="46909"/>
                </a:lnTo>
                <a:lnTo>
                  <a:pt x="97518" y="46909"/>
                </a:lnTo>
                <a:lnTo>
                  <a:pt x="97518" y="46909"/>
                </a:lnTo>
                <a:lnTo>
                  <a:pt x="97518" y="46909"/>
                </a:lnTo>
                <a:lnTo>
                  <a:pt x="97323" y="46909"/>
                </a:lnTo>
                <a:lnTo>
                  <a:pt x="97323" y="46909"/>
                </a:lnTo>
                <a:lnTo>
                  <a:pt x="97323" y="46909"/>
                </a:lnTo>
                <a:lnTo>
                  <a:pt x="97323" y="46909"/>
                </a:lnTo>
                <a:lnTo>
                  <a:pt x="97323" y="46909"/>
                </a:lnTo>
                <a:lnTo>
                  <a:pt x="97323" y="47345"/>
                </a:lnTo>
                <a:lnTo>
                  <a:pt x="97323" y="47345"/>
                </a:lnTo>
                <a:lnTo>
                  <a:pt x="97518" y="47345"/>
                </a:lnTo>
                <a:lnTo>
                  <a:pt x="97518" y="47345"/>
                </a:lnTo>
                <a:lnTo>
                  <a:pt x="97518" y="47345"/>
                </a:lnTo>
                <a:lnTo>
                  <a:pt x="97323" y="47345"/>
                </a:lnTo>
                <a:lnTo>
                  <a:pt x="97323" y="48000"/>
                </a:lnTo>
                <a:lnTo>
                  <a:pt x="97323" y="48000"/>
                </a:lnTo>
                <a:lnTo>
                  <a:pt x="97518" y="48000"/>
                </a:lnTo>
                <a:lnTo>
                  <a:pt x="97518" y="48000"/>
                </a:lnTo>
                <a:lnTo>
                  <a:pt x="97518" y="48000"/>
                </a:lnTo>
                <a:lnTo>
                  <a:pt x="97518" y="48000"/>
                </a:lnTo>
                <a:lnTo>
                  <a:pt x="97518" y="48000"/>
                </a:lnTo>
                <a:lnTo>
                  <a:pt x="97712" y="48000"/>
                </a:lnTo>
                <a:lnTo>
                  <a:pt x="97712" y="48436"/>
                </a:lnTo>
                <a:lnTo>
                  <a:pt x="97712" y="48436"/>
                </a:lnTo>
                <a:lnTo>
                  <a:pt x="97712" y="48436"/>
                </a:lnTo>
                <a:lnTo>
                  <a:pt x="97712" y="48436"/>
                </a:lnTo>
                <a:lnTo>
                  <a:pt x="97712" y="48436"/>
                </a:lnTo>
                <a:lnTo>
                  <a:pt x="97907" y="48436"/>
                </a:lnTo>
                <a:lnTo>
                  <a:pt x="97907" y="48436"/>
                </a:lnTo>
                <a:lnTo>
                  <a:pt x="97907" y="48436"/>
                </a:lnTo>
                <a:lnTo>
                  <a:pt x="98199" y="48436"/>
                </a:lnTo>
                <a:lnTo>
                  <a:pt x="98199" y="48436"/>
                </a:lnTo>
                <a:lnTo>
                  <a:pt x="98199" y="48436"/>
                </a:lnTo>
                <a:lnTo>
                  <a:pt x="98199" y="48436"/>
                </a:lnTo>
                <a:lnTo>
                  <a:pt x="98394" y="48436"/>
                </a:lnTo>
                <a:lnTo>
                  <a:pt x="98394" y="48436"/>
                </a:lnTo>
                <a:lnTo>
                  <a:pt x="98394" y="48436"/>
                </a:lnTo>
                <a:lnTo>
                  <a:pt x="98394" y="48436"/>
                </a:lnTo>
                <a:lnTo>
                  <a:pt x="98394" y="48872"/>
                </a:lnTo>
                <a:lnTo>
                  <a:pt x="98394" y="48872"/>
                </a:lnTo>
                <a:lnTo>
                  <a:pt x="98588" y="48872"/>
                </a:lnTo>
                <a:lnTo>
                  <a:pt x="98588" y="48436"/>
                </a:lnTo>
                <a:lnTo>
                  <a:pt x="98588" y="48436"/>
                </a:lnTo>
                <a:lnTo>
                  <a:pt x="98588" y="48436"/>
                </a:lnTo>
                <a:lnTo>
                  <a:pt x="98588" y="48872"/>
                </a:lnTo>
                <a:lnTo>
                  <a:pt x="98783" y="48872"/>
                </a:lnTo>
                <a:lnTo>
                  <a:pt x="98783" y="48872"/>
                </a:lnTo>
                <a:lnTo>
                  <a:pt x="98783" y="48872"/>
                </a:lnTo>
                <a:lnTo>
                  <a:pt x="98783" y="48872"/>
                </a:lnTo>
                <a:lnTo>
                  <a:pt x="98783" y="48872"/>
                </a:lnTo>
                <a:lnTo>
                  <a:pt x="98783" y="48872"/>
                </a:lnTo>
                <a:lnTo>
                  <a:pt x="98978" y="48872"/>
                </a:lnTo>
                <a:lnTo>
                  <a:pt x="98978" y="48872"/>
                </a:lnTo>
                <a:lnTo>
                  <a:pt x="98978" y="48872"/>
                </a:lnTo>
                <a:lnTo>
                  <a:pt x="98978" y="48436"/>
                </a:lnTo>
                <a:lnTo>
                  <a:pt x="98978" y="48436"/>
                </a:lnTo>
                <a:lnTo>
                  <a:pt x="99270" y="48436"/>
                </a:lnTo>
                <a:lnTo>
                  <a:pt x="99270" y="48436"/>
                </a:lnTo>
                <a:lnTo>
                  <a:pt x="99270" y="48436"/>
                </a:lnTo>
                <a:lnTo>
                  <a:pt x="99464" y="48436"/>
                </a:lnTo>
                <a:lnTo>
                  <a:pt x="99464" y="48436"/>
                </a:lnTo>
                <a:lnTo>
                  <a:pt x="99464" y="48436"/>
                </a:lnTo>
                <a:lnTo>
                  <a:pt x="99464" y="48872"/>
                </a:lnTo>
                <a:lnTo>
                  <a:pt x="99464" y="48872"/>
                </a:lnTo>
                <a:lnTo>
                  <a:pt x="99464" y="48872"/>
                </a:lnTo>
                <a:lnTo>
                  <a:pt x="99464" y="48872"/>
                </a:lnTo>
                <a:lnTo>
                  <a:pt x="99464" y="48872"/>
                </a:lnTo>
                <a:lnTo>
                  <a:pt x="99464" y="48872"/>
                </a:lnTo>
                <a:lnTo>
                  <a:pt x="99464" y="49309"/>
                </a:lnTo>
                <a:lnTo>
                  <a:pt x="99464" y="49309"/>
                </a:lnTo>
                <a:lnTo>
                  <a:pt x="99659" y="49309"/>
                </a:lnTo>
                <a:lnTo>
                  <a:pt x="99659" y="49309"/>
                </a:lnTo>
                <a:lnTo>
                  <a:pt x="99659" y="49309"/>
                </a:lnTo>
                <a:lnTo>
                  <a:pt x="99659" y="49309"/>
                </a:lnTo>
                <a:lnTo>
                  <a:pt x="99659" y="49745"/>
                </a:lnTo>
                <a:lnTo>
                  <a:pt x="99659" y="49745"/>
                </a:lnTo>
                <a:lnTo>
                  <a:pt x="99854" y="49745"/>
                </a:lnTo>
                <a:lnTo>
                  <a:pt x="99854" y="49309"/>
                </a:lnTo>
                <a:lnTo>
                  <a:pt x="99854" y="49309"/>
                </a:lnTo>
                <a:lnTo>
                  <a:pt x="99854" y="49309"/>
                </a:lnTo>
                <a:lnTo>
                  <a:pt x="99854" y="49309"/>
                </a:lnTo>
                <a:lnTo>
                  <a:pt x="99854" y="49309"/>
                </a:lnTo>
                <a:lnTo>
                  <a:pt x="100048" y="49309"/>
                </a:lnTo>
                <a:lnTo>
                  <a:pt x="100048" y="49309"/>
                </a:lnTo>
                <a:lnTo>
                  <a:pt x="100048" y="49309"/>
                </a:lnTo>
                <a:lnTo>
                  <a:pt x="100048" y="49309"/>
                </a:lnTo>
                <a:lnTo>
                  <a:pt x="100048" y="48872"/>
                </a:lnTo>
                <a:lnTo>
                  <a:pt x="100048" y="48872"/>
                </a:lnTo>
                <a:lnTo>
                  <a:pt x="100048" y="48872"/>
                </a:lnTo>
                <a:lnTo>
                  <a:pt x="100048" y="48872"/>
                </a:lnTo>
                <a:lnTo>
                  <a:pt x="100048" y="48872"/>
                </a:lnTo>
                <a:lnTo>
                  <a:pt x="100340" y="48872"/>
                </a:lnTo>
                <a:lnTo>
                  <a:pt x="100340" y="48872"/>
                </a:lnTo>
                <a:lnTo>
                  <a:pt x="100340" y="48872"/>
                </a:lnTo>
                <a:lnTo>
                  <a:pt x="100340" y="48872"/>
                </a:lnTo>
                <a:lnTo>
                  <a:pt x="100340" y="48872"/>
                </a:lnTo>
                <a:lnTo>
                  <a:pt x="100340" y="48872"/>
                </a:lnTo>
                <a:lnTo>
                  <a:pt x="100535" y="48872"/>
                </a:lnTo>
                <a:lnTo>
                  <a:pt x="100535" y="49309"/>
                </a:lnTo>
                <a:lnTo>
                  <a:pt x="100535" y="49309"/>
                </a:lnTo>
                <a:lnTo>
                  <a:pt x="100535" y="49309"/>
                </a:lnTo>
                <a:lnTo>
                  <a:pt x="100535" y="49309"/>
                </a:lnTo>
                <a:lnTo>
                  <a:pt x="100535" y="49745"/>
                </a:lnTo>
                <a:lnTo>
                  <a:pt x="100535" y="49745"/>
                </a:lnTo>
                <a:lnTo>
                  <a:pt x="100535" y="49745"/>
                </a:lnTo>
                <a:lnTo>
                  <a:pt x="100535" y="49745"/>
                </a:lnTo>
                <a:lnTo>
                  <a:pt x="100535" y="49745"/>
                </a:lnTo>
                <a:lnTo>
                  <a:pt x="100535" y="49745"/>
                </a:lnTo>
                <a:lnTo>
                  <a:pt x="100340" y="49745"/>
                </a:lnTo>
                <a:lnTo>
                  <a:pt x="100340" y="49745"/>
                </a:lnTo>
                <a:lnTo>
                  <a:pt x="100340" y="49745"/>
                </a:lnTo>
                <a:lnTo>
                  <a:pt x="100340" y="49745"/>
                </a:lnTo>
                <a:lnTo>
                  <a:pt x="100340" y="49745"/>
                </a:lnTo>
                <a:lnTo>
                  <a:pt x="100048" y="49745"/>
                </a:lnTo>
                <a:lnTo>
                  <a:pt x="100048" y="50400"/>
                </a:lnTo>
                <a:lnTo>
                  <a:pt x="100048" y="50400"/>
                </a:lnTo>
                <a:lnTo>
                  <a:pt x="100048" y="50400"/>
                </a:lnTo>
                <a:lnTo>
                  <a:pt x="100048" y="50400"/>
                </a:lnTo>
                <a:lnTo>
                  <a:pt x="100048" y="50400"/>
                </a:lnTo>
                <a:lnTo>
                  <a:pt x="100048" y="50836"/>
                </a:lnTo>
                <a:lnTo>
                  <a:pt x="100048" y="50836"/>
                </a:lnTo>
                <a:lnTo>
                  <a:pt x="100048" y="50836"/>
                </a:lnTo>
                <a:lnTo>
                  <a:pt x="100048" y="50836"/>
                </a:lnTo>
                <a:lnTo>
                  <a:pt x="99854" y="50836"/>
                </a:lnTo>
                <a:lnTo>
                  <a:pt x="99854" y="50836"/>
                </a:lnTo>
                <a:lnTo>
                  <a:pt x="100048" y="50836"/>
                </a:lnTo>
                <a:lnTo>
                  <a:pt x="100048" y="50836"/>
                </a:lnTo>
                <a:lnTo>
                  <a:pt x="100048" y="50836"/>
                </a:lnTo>
                <a:lnTo>
                  <a:pt x="100048" y="50836"/>
                </a:lnTo>
                <a:lnTo>
                  <a:pt x="100048" y="51272"/>
                </a:lnTo>
                <a:lnTo>
                  <a:pt x="100048" y="51272"/>
                </a:lnTo>
                <a:lnTo>
                  <a:pt x="100048" y="51272"/>
                </a:lnTo>
                <a:lnTo>
                  <a:pt x="100048" y="51272"/>
                </a:lnTo>
                <a:lnTo>
                  <a:pt x="100048" y="51272"/>
                </a:lnTo>
                <a:lnTo>
                  <a:pt x="100048" y="51709"/>
                </a:lnTo>
                <a:lnTo>
                  <a:pt x="100048" y="51709"/>
                </a:lnTo>
                <a:lnTo>
                  <a:pt x="100048" y="51709"/>
                </a:lnTo>
                <a:lnTo>
                  <a:pt x="100340" y="51709"/>
                </a:lnTo>
                <a:lnTo>
                  <a:pt x="100340" y="51709"/>
                </a:lnTo>
                <a:lnTo>
                  <a:pt x="100340" y="52145"/>
                </a:lnTo>
                <a:lnTo>
                  <a:pt x="100340" y="52145"/>
                </a:lnTo>
                <a:lnTo>
                  <a:pt x="100340" y="52145"/>
                </a:lnTo>
                <a:lnTo>
                  <a:pt x="100048" y="52145"/>
                </a:lnTo>
                <a:lnTo>
                  <a:pt x="100048" y="52800"/>
                </a:lnTo>
                <a:lnTo>
                  <a:pt x="100048" y="52800"/>
                </a:lnTo>
                <a:lnTo>
                  <a:pt x="100048" y="52800"/>
                </a:lnTo>
                <a:lnTo>
                  <a:pt x="100048" y="52800"/>
                </a:lnTo>
                <a:lnTo>
                  <a:pt x="100048" y="52800"/>
                </a:lnTo>
                <a:lnTo>
                  <a:pt x="100048" y="52800"/>
                </a:lnTo>
                <a:lnTo>
                  <a:pt x="100048" y="52800"/>
                </a:lnTo>
                <a:lnTo>
                  <a:pt x="100048" y="52800"/>
                </a:lnTo>
                <a:lnTo>
                  <a:pt x="100048" y="53236"/>
                </a:lnTo>
                <a:lnTo>
                  <a:pt x="100048" y="53236"/>
                </a:lnTo>
                <a:lnTo>
                  <a:pt x="100340" y="53236"/>
                </a:lnTo>
                <a:lnTo>
                  <a:pt x="100340" y="53236"/>
                </a:lnTo>
                <a:lnTo>
                  <a:pt x="100340" y="53236"/>
                </a:lnTo>
                <a:lnTo>
                  <a:pt x="100340" y="53236"/>
                </a:lnTo>
                <a:lnTo>
                  <a:pt x="100340" y="53672"/>
                </a:lnTo>
                <a:lnTo>
                  <a:pt x="100340" y="53672"/>
                </a:lnTo>
                <a:lnTo>
                  <a:pt x="100340" y="53672"/>
                </a:lnTo>
                <a:lnTo>
                  <a:pt x="100340" y="53672"/>
                </a:lnTo>
                <a:lnTo>
                  <a:pt x="100340" y="53672"/>
                </a:lnTo>
                <a:lnTo>
                  <a:pt x="100340" y="54109"/>
                </a:lnTo>
                <a:lnTo>
                  <a:pt x="100340" y="54109"/>
                </a:lnTo>
                <a:lnTo>
                  <a:pt x="100340" y="54109"/>
                </a:lnTo>
                <a:lnTo>
                  <a:pt x="100340" y="54109"/>
                </a:lnTo>
                <a:lnTo>
                  <a:pt x="100340" y="54109"/>
                </a:lnTo>
                <a:lnTo>
                  <a:pt x="100340" y="54109"/>
                </a:lnTo>
                <a:lnTo>
                  <a:pt x="100048" y="54109"/>
                </a:lnTo>
                <a:lnTo>
                  <a:pt x="100048" y="54545"/>
                </a:lnTo>
                <a:lnTo>
                  <a:pt x="100048" y="54545"/>
                </a:lnTo>
                <a:lnTo>
                  <a:pt x="100048" y="54545"/>
                </a:lnTo>
                <a:lnTo>
                  <a:pt x="100048" y="54545"/>
                </a:lnTo>
                <a:lnTo>
                  <a:pt x="100048" y="54545"/>
                </a:lnTo>
                <a:lnTo>
                  <a:pt x="100048" y="54545"/>
                </a:lnTo>
                <a:lnTo>
                  <a:pt x="100340" y="54545"/>
                </a:lnTo>
                <a:lnTo>
                  <a:pt x="100340" y="55200"/>
                </a:lnTo>
                <a:lnTo>
                  <a:pt x="100340" y="55200"/>
                </a:lnTo>
                <a:lnTo>
                  <a:pt x="100340" y="55200"/>
                </a:lnTo>
                <a:lnTo>
                  <a:pt x="100340" y="55200"/>
                </a:lnTo>
                <a:lnTo>
                  <a:pt x="100340" y="55200"/>
                </a:lnTo>
                <a:lnTo>
                  <a:pt x="100340" y="55200"/>
                </a:lnTo>
                <a:lnTo>
                  <a:pt x="100535" y="55200"/>
                </a:lnTo>
                <a:lnTo>
                  <a:pt x="100535" y="55200"/>
                </a:lnTo>
                <a:lnTo>
                  <a:pt x="100535" y="55200"/>
                </a:lnTo>
                <a:lnTo>
                  <a:pt x="100535" y="55200"/>
                </a:lnTo>
                <a:lnTo>
                  <a:pt x="100729" y="55200"/>
                </a:lnTo>
                <a:lnTo>
                  <a:pt x="100729" y="55200"/>
                </a:lnTo>
                <a:lnTo>
                  <a:pt x="100729" y="55200"/>
                </a:lnTo>
                <a:lnTo>
                  <a:pt x="100729" y="55200"/>
                </a:lnTo>
                <a:lnTo>
                  <a:pt x="100729" y="55200"/>
                </a:lnTo>
                <a:lnTo>
                  <a:pt x="100729" y="55200"/>
                </a:lnTo>
                <a:lnTo>
                  <a:pt x="100729" y="55636"/>
                </a:lnTo>
                <a:lnTo>
                  <a:pt x="100729" y="55636"/>
                </a:lnTo>
                <a:lnTo>
                  <a:pt x="100729" y="55636"/>
                </a:lnTo>
                <a:lnTo>
                  <a:pt x="100729" y="55636"/>
                </a:lnTo>
                <a:lnTo>
                  <a:pt x="100924" y="55636"/>
                </a:lnTo>
                <a:lnTo>
                  <a:pt x="100924" y="56072"/>
                </a:lnTo>
                <a:lnTo>
                  <a:pt x="100924" y="56072"/>
                </a:lnTo>
                <a:lnTo>
                  <a:pt x="100924" y="56072"/>
                </a:lnTo>
                <a:lnTo>
                  <a:pt x="100924" y="56072"/>
                </a:lnTo>
                <a:lnTo>
                  <a:pt x="100924" y="56072"/>
                </a:lnTo>
                <a:lnTo>
                  <a:pt x="100924" y="56509"/>
                </a:lnTo>
                <a:lnTo>
                  <a:pt x="100729" y="56509"/>
                </a:lnTo>
                <a:lnTo>
                  <a:pt x="100729" y="56509"/>
                </a:lnTo>
                <a:lnTo>
                  <a:pt x="100729" y="56509"/>
                </a:lnTo>
                <a:lnTo>
                  <a:pt x="100729" y="56509"/>
                </a:lnTo>
                <a:lnTo>
                  <a:pt x="100729" y="56509"/>
                </a:lnTo>
                <a:lnTo>
                  <a:pt x="100924" y="56509"/>
                </a:lnTo>
                <a:lnTo>
                  <a:pt x="100924" y="56509"/>
                </a:lnTo>
                <a:lnTo>
                  <a:pt x="100924" y="56509"/>
                </a:lnTo>
                <a:lnTo>
                  <a:pt x="100924" y="56509"/>
                </a:lnTo>
                <a:lnTo>
                  <a:pt x="101119" y="56509"/>
                </a:lnTo>
                <a:lnTo>
                  <a:pt x="101119" y="56509"/>
                </a:lnTo>
                <a:lnTo>
                  <a:pt x="101119" y="56509"/>
                </a:lnTo>
                <a:lnTo>
                  <a:pt x="101411" y="56509"/>
                </a:lnTo>
                <a:lnTo>
                  <a:pt x="101411" y="56509"/>
                </a:lnTo>
                <a:lnTo>
                  <a:pt x="101411" y="56509"/>
                </a:lnTo>
                <a:lnTo>
                  <a:pt x="101411" y="56509"/>
                </a:lnTo>
                <a:lnTo>
                  <a:pt x="101605" y="56509"/>
                </a:lnTo>
                <a:lnTo>
                  <a:pt x="101605" y="56509"/>
                </a:lnTo>
                <a:lnTo>
                  <a:pt x="101605" y="56509"/>
                </a:lnTo>
                <a:lnTo>
                  <a:pt x="101605" y="56509"/>
                </a:lnTo>
                <a:lnTo>
                  <a:pt x="101605" y="56945"/>
                </a:lnTo>
                <a:lnTo>
                  <a:pt x="101800" y="56945"/>
                </a:lnTo>
                <a:lnTo>
                  <a:pt x="101800" y="56945"/>
                </a:lnTo>
                <a:lnTo>
                  <a:pt x="101800" y="56945"/>
                </a:lnTo>
                <a:lnTo>
                  <a:pt x="101800" y="56945"/>
                </a:lnTo>
                <a:lnTo>
                  <a:pt x="101995" y="56945"/>
                </a:lnTo>
                <a:lnTo>
                  <a:pt x="101995" y="56945"/>
                </a:lnTo>
                <a:lnTo>
                  <a:pt x="101995" y="56945"/>
                </a:lnTo>
                <a:lnTo>
                  <a:pt x="101995" y="57600"/>
                </a:lnTo>
                <a:lnTo>
                  <a:pt x="101995" y="57600"/>
                </a:lnTo>
                <a:lnTo>
                  <a:pt x="101995" y="57600"/>
                </a:lnTo>
                <a:lnTo>
                  <a:pt x="101995" y="58036"/>
                </a:lnTo>
                <a:lnTo>
                  <a:pt x="101995" y="58036"/>
                </a:lnTo>
                <a:lnTo>
                  <a:pt x="101995" y="58036"/>
                </a:lnTo>
                <a:lnTo>
                  <a:pt x="101995" y="58036"/>
                </a:lnTo>
                <a:lnTo>
                  <a:pt x="102189" y="58036"/>
                </a:lnTo>
                <a:lnTo>
                  <a:pt x="102189" y="58036"/>
                </a:lnTo>
                <a:lnTo>
                  <a:pt x="102189" y="58036"/>
                </a:lnTo>
                <a:lnTo>
                  <a:pt x="102189" y="58036"/>
                </a:lnTo>
                <a:lnTo>
                  <a:pt x="102189" y="58036"/>
                </a:lnTo>
                <a:lnTo>
                  <a:pt x="102481" y="58036"/>
                </a:lnTo>
                <a:lnTo>
                  <a:pt x="102481" y="58036"/>
                </a:lnTo>
                <a:lnTo>
                  <a:pt x="102481" y="58036"/>
                </a:lnTo>
                <a:lnTo>
                  <a:pt x="102481" y="58036"/>
                </a:lnTo>
                <a:lnTo>
                  <a:pt x="102676" y="58036"/>
                </a:lnTo>
                <a:lnTo>
                  <a:pt x="102676" y="58036"/>
                </a:lnTo>
                <a:lnTo>
                  <a:pt x="102676" y="58036"/>
                </a:lnTo>
                <a:lnTo>
                  <a:pt x="102676" y="58472"/>
                </a:lnTo>
                <a:lnTo>
                  <a:pt x="102676" y="58472"/>
                </a:lnTo>
                <a:lnTo>
                  <a:pt x="102676" y="58472"/>
                </a:lnTo>
                <a:lnTo>
                  <a:pt x="102676" y="58472"/>
                </a:lnTo>
                <a:lnTo>
                  <a:pt x="102676" y="58472"/>
                </a:lnTo>
                <a:lnTo>
                  <a:pt x="102676" y="58472"/>
                </a:lnTo>
                <a:lnTo>
                  <a:pt x="102676" y="58472"/>
                </a:lnTo>
                <a:lnTo>
                  <a:pt x="102871" y="58472"/>
                </a:lnTo>
                <a:lnTo>
                  <a:pt x="102871" y="58472"/>
                </a:lnTo>
                <a:lnTo>
                  <a:pt x="102871" y="58472"/>
                </a:lnTo>
                <a:lnTo>
                  <a:pt x="102871" y="58472"/>
                </a:lnTo>
                <a:lnTo>
                  <a:pt x="102871" y="58472"/>
                </a:lnTo>
                <a:lnTo>
                  <a:pt x="102871" y="58909"/>
                </a:lnTo>
                <a:lnTo>
                  <a:pt x="102871" y="58909"/>
                </a:lnTo>
                <a:lnTo>
                  <a:pt x="102871" y="58472"/>
                </a:lnTo>
                <a:lnTo>
                  <a:pt x="103065" y="58472"/>
                </a:lnTo>
                <a:lnTo>
                  <a:pt x="103065" y="58472"/>
                </a:lnTo>
                <a:lnTo>
                  <a:pt x="103065" y="58472"/>
                </a:lnTo>
                <a:lnTo>
                  <a:pt x="103260" y="58472"/>
                </a:lnTo>
                <a:lnTo>
                  <a:pt x="103260" y="58909"/>
                </a:lnTo>
                <a:lnTo>
                  <a:pt x="103260" y="58909"/>
                </a:lnTo>
                <a:lnTo>
                  <a:pt x="103065" y="58909"/>
                </a:lnTo>
                <a:lnTo>
                  <a:pt x="103065" y="58909"/>
                </a:lnTo>
                <a:lnTo>
                  <a:pt x="103260" y="58909"/>
                </a:lnTo>
                <a:lnTo>
                  <a:pt x="103260" y="58909"/>
                </a:lnTo>
                <a:lnTo>
                  <a:pt x="103260" y="58909"/>
                </a:lnTo>
                <a:lnTo>
                  <a:pt x="103260" y="58909"/>
                </a:lnTo>
                <a:lnTo>
                  <a:pt x="103260" y="58909"/>
                </a:lnTo>
                <a:lnTo>
                  <a:pt x="103552" y="58909"/>
                </a:lnTo>
                <a:lnTo>
                  <a:pt x="103552" y="58909"/>
                </a:lnTo>
                <a:lnTo>
                  <a:pt x="103552" y="58909"/>
                </a:lnTo>
                <a:lnTo>
                  <a:pt x="103552" y="58909"/>
                </a:lnTo>
                <a:lnTo>
                  <a:pt x="103746" y="58909"/>
                </a:lnTo>
                <a:lnTo>
                  <a:pt x="103746" y="58472"/>
                </a:lnTo>
                <a:lnTo>
                  <a:pt x="103746" y="58472"/>
                </a:lnTo>
                <a:lnTo>
                  <a:pt x="103746" y="58472"/>
                </a:lnTo>
                <a:lnTo>
                  <a:pt x="103746" y="58472"/>
                </a:lnTo>
                <a:lnTo>
                  <a:pt x="103746" y="58472"/>
                </a:lnTo>
                <a:lnTo>
                  <a:pt x="103941" y="58472"/>
                </a:lnTo>
                <a:lnTo>
                  <a:pt x="103941" y="58472"/>
                </a:lnTo>
                <a:lnTo>
                  <a:pt x="103941" y="58472"/>
                </a:lnTo>
                <a:lnTo>
                  <a:pt x="103941" y="58036"/>
                </a:lnTo>
                <a:lnTo>
                  <a:pt x="103941" y="58036"/>
                </a:lnTo>
                <a:lnTo>
                  <a:pt x="103941" y="58472"/>
                </a:lnTo>
                <a:lnTo>
                  <a:pt x="103941" y="58472"/>
                </a:lnTo>
                <a:lnTo>
                  <a:pt x="104136" y="58472"/>
                </a:lnTo>
                <a:lnTo>
                  <a:pt x="104136" y="58472"/>
                </a:lnTo>
                <a:lnTo>
                  <a:pt x="104136" y="58036"/>
                </a:lnTo>
                <a:lnTo>
                  <a:pt x="104136" y="58036"/>
                </a:lnTo>
                <a:lnTo>
                  <a:pt x="104330" y="58036"/>
                </a:lnTo>
                <a:lnTo>
                  <a:pt x="104330" y="58472"/>
                </a:lnTo>
                <a:lnTo>
                  <a:pt x="104330" y="58472"/>
                </a:lnTo>
                <a:lnTo>
                  <a:pt x="104330" y="58036"/>
                </a:lnTo>
                <a:lnTo>
                  <a:pt x="104330" y="58036"/>
                </a:lnTo>
                <a:lnTo>
                  <a:pt x="104330" y="58036"/>
                </a:lnTo>
                <a:lnTo>
                  <a:pt x="104330" y="58036"/>
                </a:lnTo>
                <a:lnTo>
                  <a:pt x="104330" y="57600"/>
                </a:lnTo>
                <a:lnTo>
                  <a:pt x="104330" y="57600"/>
                </a:lnTo>
                <a:lnTo>
                  <a:pt x="104330" y="57600"/>
                </a:lnTo>
                <a:lnTo>
                  <a:pt x="104330" y="57600"/>
                </a:lnTo>
                <a:lnTo>
                  <a:pt x="104622" y="57600"/>
                </a:lnTo>
                <a:lnTo>
                  <a:pt x="104622" y="57600"/>
                </a:lnTo>
                <a:lnTo>
                  <a:pt x="104622" y="56945"/>
                </a:lnTo>
                <a:lnTo>
                  <a:pt x="104622" y="56945"/>
                </a:lnTo>
                <a:lnTo>
                  <a:pt x="104622" y="56945"/>
                </a:lnTo>
                <a:lnTo>
                  <a:pt x="104622" y="56945"/>
                </a:lnTo>
                <a:lnTo>
                  <a:pt x="104622" y="56945"/>
                </a:lnTo>
                <a:lnTo>
                  <a:pt x="104817" y="56945"/>
                </a:lnTo>
                <a:lnTo>
                  <a:pt x="104817" y="56945"/>
                </a:lnTo>
                <a:lnTo>
                  <a:pt x="104817" y="56945"/>
                </a:lnTo>
                <a:lnTo>
                  <a:pt x="104817" y="56945"/>
                </a:lnTo>
                <a:lnTo>
                  <a:pt x="105012" y="56945"/>
                </a:lnTo>
                <a:lnTo>
                  <a:pt x="105012" y="56945"/>
                </a:lnTo>
                <a:lnTo>
                  <a:pt x="105012" y="56945"/>
                </a:lnTo>
                <a:lnTo>
                  <a:pt x="105012" y="56945"/>
                </a:lnTo>
                <a:lnTo>
                  <a:pt x="105012" y="56509"/>
                </a:lnTo>
                <a:lnTo>
                  <a:pt x="105012" y="56509"/>
                </a:lnTo>
                <a:lnTo>
                  <a:pt x="105206" y="56509"/>
                </a:lnTo>
                <a:lnTo>
                  <a:pt x="105206" y="56509"/>
                </a:lnTo>
                <a:lnTo>
                  <a:pt x="105206" y="56945"/>
                </a:lnTo>
                <a:lnTo>
                  <a:pt x="105206" y="56945"/>
                </a:lnTo>
                <a:lnTo>
                  <a:pt x="105206" y="56509"/>
                </a:lnTo>
                <a:lnTo>
                  <a:pt x="105206" y="56509"/>
                </a:lnTo>
                <a:lnTo>
                  <a:pt x="105206" y="56509"/>
                </a:lnTo>
                <a:lnTo>
                  <a:pt x="105401" y="56509"/>
                </a:lnTo>
                <a:lnTo>
                  <a:pt x="105401" y="56509"/>
                </a:lnTo>
                <a:lnTo>
                  <a:pt x="105401" y="56509"/>
                </a:lnTo>
                <a:lnTo>
                  <a:pt x="105401" y="56509"/>
                </a:lnTo>
                <a:lnTo>
                  <a:pt x="105693" y="56509"/>
                </a:lnTo>
                <a:lnTo>
                  <a:pt x="105693" y="56072"/>
                </a:lnTo>
                <a:lnTo>
                  <a:pt x="105693" y="56072"/>
                </a:lnTo>
                <a:lnTo>
                  <a:pt x="105693" y="56072"/>
                </a:lnTo>
                <a:lnTo>
                  <a:pt x="105693" y="56072"/>
                </a:lnTo>
                <a:lnTo>
                  <a:pt x="105693" y="56072"/>
                </a:lnTo>
                <a:lnTo>
                  <a:pt x="105693" y="56072"/>
                </a:lnTo>
                <a:lnTo>
                  <a:pt x="105693" y="56072"/>
                </a:lnTo>
                <a:lnTo>
                  <a:pt x="105693" y="56072"/>
                </a:lnTo>
                <a:lnTo>
                  <a:pt x="105693" y="55636"/>
                </a:lnTo>
                <a:lnTo>
                  <a:pt x="105693" y="55636"/>
                </a:lnTo>
                <a:lnTo>
                  <a:pt x="105693" y="55636"/>
                </a:lnTo>
                <a:lnTo>
                  <a:pt x="105693" y="55636"/>
                </a:lnTo>
                <a:lnTo>
                  <a:pt x="105693" y="55636"/>
                </a:lnTo>
                <a:lnTo>
                  <a:pt x="105693" y="55200"/>
                </a:lnTo>
                <a:lnTo>
                  <a:pt x="105693" y="55200"/>
                </a:lnTo>
                <a:lnTo>
                  <a:pt x="105693" y="55200"/>
                </a:lnTo>
                <a:lnTo>
                  <a:pt x="105888" y="55200"/>
                </a:lnTo>
                <a:lnTo>
                  <a:pt x="105888" y="55200"/>
                </a:lnTo>
                <a:lnTo>
                  <a:pt x="105888" y="55200"/>
                </a:lnTo>
                <a:lnTo>
                  <a:pt x="105888" y="55200"/>
                </a:lnTo>
                <a:lnTo>
                  <a:pt x="105888" y="54545"/>
                </a:lnTo>
                <a:lnTo>
                  <a:pt x="105888" y="54545"/>
                </a:lnTo>
                <a:lnTo>
                  <a:pt x="105888" y="54545"/>
                </a:lnTo>
                <a:lnTo>
                  <a:pt x="105888" y="54545"/>
                </a:lnTo>
                <a:lnTo>
                  <a:pt x="105888" y="54545"/>
                </a:lnTo>
                <a:lnTo>
                  <a:pt x="105888" y="54545"/>
                </a:lnTo>
                <a:lnTo>
                  <a:pt x="105888" y="54545"/>
                </a:lnTo>
                <a:lnTo>
                  <a:pt x="106082" y="54545"/>
                </a:lnTo>
                <a:lnTo>
                  <a:pt x="106082" y="54545"/>
                </a:lnTo>
                <a:lnTo>
                  <a:pt x="106082" y="54109"/>
                </a:lnTo>
                <a:lnTo>
                  <a:pt x="105888" y="54109"/>
                </a:lnTo>
                <a:lnTo>
                  <a:pt x="105888" y="54109"/>
                </a:lnTo>
                <a:lnTo>
                  <a:pt x="105888" y="54109"/>
                </a:lnTo>
                <a:lnTo>
                  <a:pt x="105888" y="54109"/>
                </a:lnTo>
                <a:lnTo>
                  <a:pt x="105888" y="53672"/>
                </a:lnTo>
                <a:lnTo>
                  <a:pt x="105888" y="53672"/>
                </a:lnTo>
                <a:lnTo>
                  <a:pt x="105888" y="53672"/>
                </a:lnTo>
                <a:lnTo>
                  <a:pt x="105888" y="53672"/>
                </a:lnTo>
                <a:lnTo>
                  <a:pt x="105888" y="53236"/>
                </a:lnTo>
                <a:lnTo>
                  <a:pt x="106082" y="53236"/>
                </a:lnTo>
                <a:lnTo>
                  <a:pt x="106082" y="53236"/>
                </a:lnTo>
                <a:lnTo>
                  <a:pt x="106082" y="53236"/>
                </a:lnTo>
                <a:lnTo>
                  <a:pt x="106082" y="53236"/>
                </a:lnTo>
                <a:lnTo>
                  <a:pt x="106277" y="53236"/>
                </a:lnTo>
                <a:lnTo>
                  <a:pt x="106277" y="53236"/>
                </a:lnTo>
                <a:lnTo>
                  <a:pt x="106277" y="53236"/>
                </a:lnTo>
                <a:lnTo>
                  <a:pt x="106277" y="53236"/>
                </a:lnTo>
                <a:lnTo>
                  <a:pt x="106277" y="53236"/>
                </a:lnTo>
                <a:lnTo>
                  <a:pt x="106277" y="52800"/>
                </a:lnTo>
                <a:lnTo>
                  <a:pt x="106472" y="52800"/>
                </a:lnTo>
                <a:lnTo>
                  <a:pt x="106472" y="52800"/>
                </a:lnTo>
                <a:lnTo>
                  <a:pt x="106472" y="52800"/>
                </a:lnTo>
                <a:lnTo>
                  <a:pt x="106472" y="52145"/>
                </a:lnTo>
                <a:lnTo>
                  <a:pt x="106472" y="52145"/>
                </a:lnTo>
                <a:lnTo>
                  <a:pt x="106472" y="52145"/>
                </a:lnTo>
                <a:lnTo>
                  <a:pt x="106472" y="52145"/>
                </a:lnTo>
                <a:lnTo>
                  <a:pt x="106472" y="52145"/>
                </a:lnTo>
                <a:lnTo>
                  <a:pt x="106472" y="52145"/>
                </a:lnTo>
                <a:lnTo>
                  <a:pt x="106763" y="52145"/>
                </a:lnTo>
                <a:lnTo>
                  <a:pt x="106763" y="51709"/>
                </a:lnTo>
                <a:lnTo>
                  <a:pt x="106763" y="51709"/>
                </a:lnTo>
                <a:lnTo>
                  <a:pt x="106763" y="51709"/>
                </a:lnTo>
                <a:lnTo>
                  <a:pt x="106763" y="51709"/>
                </a:lnTo>
                <a:lnTo>
                  <a:pt x="106763" y="51709"/>
                </a:lnTo>
                <a:lnTo>
                  <a:pt x="106958" y="51709"/>
                </a:lnTo>
                <a:lnTo>
                  <a:pt x="106958" y="51272"/>
                </a:lnTo>
                <a:lnTo>
                  <a:pt x="106958" y="51272"/>
                </a:lnTo>
                <a:lnTo>
                  <a:pt x="106958" y="51272"/>
                </a:lnTo>
                <a:lnTo>
                  <a:pt x="106958" y="50836"/>
                </a:lnTo>
                <a:lnTo>
                  <a:pt x="106958" y="50836"/>
                </a:lnTo>
                <a:lnTo>
                  <a:pt x="106958" y="50836"/>
                </a:lnTo>
                <a:lnTo>
                  <a:pt x="106958" y="50836"/>
                </a:lnTo>
                <a:lnTo>
                  <a:pt x="106958" y="50836"/>
                </a:lnTo>
                <a:lnTo>
                  <a:pt x="107153" y="50836"/>
                </a:lnTo>
                <a:lnTo>
                  <a:pt x="107153" y="50836"/>
                </a:lnTo>
                <a:lnTo>
                  <a:pt x="107153" y="50836"/>
                </a:lnTo>
                <a:lnTo>
                  <a:pt x="107153" y="50836"/>
                </a:lnTo>
                <a:lnTo>
                  <a:pt x="107153" y="50836"/>
                </a:lnTo>
                <a:lnTo>
                  <a:pt x="107347" y="50836"/>
                </a:lnTo>
                <a:lnTo>
                  <a:pt x="107347" y="50836"/>
                </a:lnTo>
                <a:lnTo>
                  <a:pt x="107347" y="51272"/>
                </a:lnTo>
                <a:lnTo>
                  <a:pt x="107347" y="51272"/>
                </a:lnTo>
                <a:lnTo>
                  <a:pt x="107542" y="51272"/>
                </a:lnTo>
                <a:lnTo>
                  <a:pt x="107542" y="51272"/>
                </a:lnTo>
                <a:lnTo>
                  <a:pt x="107542" y="51272"/>
                </a:lnTo>
                <a:lnTo>
                  <a:pt x="107542" y="51709"/>
                </a:lnTo>
                <a:lnTo>
                  <a:pt x="107542" y="51709"/>
                </a:lnTo>
                <a:lnTo>
                  <a:pt x="107542" y="51709"/>
                </a:lnTo>
                <a:lnTo>
                  <a:pt x="107542" y="51709"/>
                </a:lnTo>
                <a:lnTo>
                  <a:pt x="107542" y="52145"/>
                </a:lnTo>
                <a:lnTo>
                  <a:pt x="107542" y="52145"/>
                </a:lnTo>
                <a:lnTo>
                  <a:pt x="107542" y="52145"/>
                </a:lnTo>
                <a:lnTo>
                  <a:pt x="107542" y="52800"/>
                </a:lnTo>
                <a:lnTo>
                  <a:pt x="107542" y="52800"/>
                </a:lnTo>
                <a:lnTo>
                  <a:pt x="107542" y="52145"/>
                </a:lnTo>
                <a:lnTo>
                  <a:pt x="107542" y="52145"/>
                </a:lnTo>
                <a:lnTo>
                  <a:pt x="107834" y="52145"/>
                </a:lnTo>
                <a:lnTo>
                  <a:pt x="107834" y="52145"/>
                </a:lnTo>
                <a:lnTo>
                  <a:pt x="107834" y="52800"/>
                </a:lnTo>
                <a:lnTo>
                  <a:pt x="107834" y="52800"/>
                </a:lnTo>
                <a:lnTo>
                  <a:pt x="107834" y="52800"/>
                </a:lnTo>
                <a:lnTo>
                  <a:pt x="107834" y="52800"/>
                </a:lnTo>
                <a:lnTo>
                  <a:pt x="107834" y="52800"/>
                </a:lnTo>
                <a:lnTo>
                  <a:pt x="107834" y="53236"/>
                </a:lnTo>
                <a:lnTo>
                  <a:pt x="108029" y="53236"/>
                </a:lnTo>
                <a:lnTo>
                  <a:pt x="108029" y="53236"/>
                </a:lnTo>
                <a:lnTo>
                  <a:pt x="108029" y="53236"/>
                </a:lnTo>
                <a:lnTo>
                  <a:pt x="108029" y="53236"/>
                </a:lnTo>
                <a:lnTo>
                  <a:pt x="108029" y="53236"/>
                </a:lnTo>
                <a:lnTo>
                  <a:pt x="108029" y="53672"/>
                </a:lnTo>
                <a:lnTo>
                  <a:pt x="108223" y="53672"/>
                </a:lnTo>
                <a:lnTo>
                  <a:pt x="108223" y="53672"/>
                </a:lnTo>
                <a:lnTo>
                  <a:pt x="108223" y="53672"/>
                </a:lnTo>
                <a:lnTo>
                  <a:pt x="108223" y="53672"/>
                </a:lnTo>
                <a:lnTo>
                  <a:pt x="108223" y="53672"/>
                </a:lnTo>
                <a:lnTo>
                  <a:pt x="108223" y="54109"/>
                </a:lnTo>
                <a:lnTo>
                  <a:pt x="108223" y="54109"/>
                </a:lnTo>
                <a:lnTo>
                  <a:pt x="108223" y="54109"/>
                </a:lnTo>
                <a:lnTo>
                  <a:pt x="108223" y="54109"/>
                </a:lnTo>
                <a:lnTo>
                  <a:pt x="108418" y="54109"/>
                </a:lnTo>
                <a:lnTo>
                  <a:pt x="108418" y="54109"/>
                </a:lnTo>
                <a:lnTo>
                  <a:pt x="108418" y="54545"/>
                </a:lnTo>
                <a:lnTo>
                  <a:pt x="108418" y="54545"/>
                </a:lnTo>
                <a:lnTo>
                  <a:pt x="108418" y="54545"/>
                </a:lnTo>
                <a:lnTo>
                  <a:pt x="108418" y="54545"/>
                </a:lnTo>
                <a:lnTo>
                  <a:pt x="108613" y="54545"/>
                </a:lnTo>
                <a:lnTo>
                  <a:pt x="108613" y="54545"/>
                </a:lnTo>
                <a:lnTo>
                  <a:pt x="108613" y="54545"/>
                </a:lnTo>
                <a:lnTo>
                  <a:pt x="108418" y="54545"/>
                </a:lnTo>
                <a:lnTo>
                  <a:pt x="108418" y="54545"/>
                </a:lnTo>
                <a:lnTo>
                  <a:pt x="108418" y="55200"/>
                </a:lnTo>
                <a:lnTo>
                  <a:pt x="108418" y="55200"/>
                </a:lnTo>
                <a:lnTo>
                  <a:pt x="108613" y="55200"/>
                </a:lnTo>
                <a:lnTo>
                  <a:pt x="108613" y="55200"/>
                </a:lnTo>
                <a:lnTo>
                  <a:pt x="108613" y="55200"/>
                </a:lnTo>
                <a:lnTo>
                  <a:pt x="108905" y="55200"/>
                </a:lnTo>
                <a:lnTo>
                  <a:pt x="108905" y="55200"/>
                </a:lnTo>
                <a:lnTo>
                  <a:pt x="108905" y="55200"/>
                </a:lnTo>
                <a:lnTo>
                  <a:pt x="108905" y="55200"/>
                </a:lnTo>
                <a:lnTo>
                  <a:pt x="108905" y="55200"/>
                </a:lnTo>
                <a:lnTo>
                  <a:pt x="108905" y="55200"/>
                </a:lnTo>
                <a:lnTo>
                  <a:pt x="109099" y="55200"/>
                </a:lnTo>
                <a:lnTo>
                  <a:pt x="109099" y="55636"/>
                </a:lnTo>
                <a:lnTo>
                  <a:pt x="108905" y="55636"/>
                </a:lnTo>
                <a:lnTo>
                  <a:pt x="108905" y="55636"/>
                </a:lnTo>
                <a:lnTo>
                  <a:pt x="109099" y="55636"/>
                </a:lnTo>
                <a:lnTo>
                  <a:pt x="109099" y="55636"/>
                </a:lnTo>
                <a:lnTo>
                  <a:pt x="108905" y="55636"/>
                </a:lnTo>
                <a:lnTo>
                  <a:pt x="108905" y="56072"/>
                </a:lnTo>
                <a:lnTo>
                  <a:pt x="109099" y="56072"/>
                </a:lnTo>
                <a:lnTo>
                  <a:pt x="109099" y="56072"/>
                </a:lnTo>
                <a:lnTo>
                  <a:pt x="109099" y="56072"/>
                </a:lnTo>
                <a:lnTo>
                  <a:pt x="109099" y="56072"/>
                </a:lnTo>
                <a:lnTo>
                  <a:pt x="109099" y="56072"/>
                </a:lnTo>
                <a:lnTo>
                  <a:pt x="109294" y="56072"/>
                </a:lnTo>
                <a:lnTo>
                  <a:pt x="109294" y="56072"/>
                </a:lnTo>
                <a:lnTo>
                  <a:pt x="109294" y="56072"/>
                </a:lnTo>
                <a:lnTo>
                  <a:pt x="109294" y="56072"/>
                </a:lnTo>
                <a:lnTo>
                  <a:pt x="109294" y="56509"/>
                </a:lnTo>
                <a:lnTo>
                  <a:pt x="109294" y="56509"/>
                </a:lnTo>
                <a:lnTo>
                  <a:pt x="109294" y="56509"/>
                </a:lnTo>
                <a:lnTo>
                  <a:pt x="109294" y="56509"/>
                </a:lnTo>
                <a:lnTo>
                  <a:pt x="109294" y="56509"/>
                </a:lnTo>
                <a:lnTo>
                  <a:pt x="109489" y="56509"/>
                </a:lnTo>
                <a:lnTo>
                  <a:pt x="109489" y="56509"/>
                </a:lnTo>
                <a:lnTo>
                  <a:pt x="109489" y="56509"/>
                </a:lnTo>
                <a:lnTo>
                  <a:pt x="109489" y="56945"/>
                </a:lnTo>
                <a:lnTo>
                  <a:pt x="109489" y="56945"/>
                </a:lnTo>
                <a:lnTo>
                  <a:pt x="109489" y="56945"/>
                </a:lnTo>
                <a:lnTo>
                  <a:pt x="109683" y="56945"/>
                </a:lnTo>
                <a:lnTo>
                  <a:pt x="109683" y="56945"/>
                </a:lnTo>
                <a:lnTo>
                  <a:pt x="109683" y="57600"/>
                </a:lnTo>
                <a:lnTo>
                  <a:pt x="109683" y="57600"/>
                </a:lnTo>
                <a:lnTo>
                  <a:pt x="109683" y="57600"/>
                </a:lnTo>
                <a:lnTo>
                  <a:pt x="109683" y="57600"/>
                </a:lnTo>
                <a:lnTo>
                  <a:pt x="109683" y="58036"/>
                </a:lnTo>
                <a:lnTo>
                  <a:pt x="109683" y="58036"/>
                </a:lnTo>
                <a:lnTo>
                  <a:pt x="109683" y="58036"/>
                </a:lnTo>
                <a:lnTo>
                  <a:pt x="109489" y="58036"/>
                </a:lnTo>
                <a:lnTo>
                  <a:pt x="109489" y="58036"/>
                </a:lnTo>
                <a:lnTo>
                  <a:pt x="109489" y="58472"/>
                </a:lnTo>
                <a:lnTo>
                  <a:pt x="109683" y="58472"/>
                </a:lnTo>
                <a:lnTo>
                  <a:pt x="109683" y="58472"/>
                </a:lnTo>
                <a:lnTo>
                  <a:pt x="109683" y="58036"/>
                </a:lnTo>
                <a:lnTo>
                  <a:pt x="109683" y="58036"/>
                </a:lnTo>
                <a:lnTo>
                  <a:pt x="109683" y="58036"/>
                </a:lnTo>
                <a:lnTo>
                  <a:pt x="109683" y="58036"/>
                </a:lnTo>
                <a:lnTo>
                  <a:pt x="109975" y="58036"/>
                </a:lnTo>
                <a:lnTo>
                  <a:pt x="109975" y="58036"/>
                </a:lnTo>
                <a:lnTo>
                  <a:pt x="109975" y="58036"/>
                </a:lnTo>
                <a:lnTo>
                  <a:pt x="109975" y="58036"/>
                </a:lnTo>
                <a:lnTo>
                  <a:pt x="109975" y="58472"/>
                </a:lnTo>
                <a:lnTo>
                  <a:pt x="110170" y="58472"/>
                </a:lnTo>
                <a:lnTo>
                  <a:pt x="110170" y="58472"/>
                </a:lnTo>
                <a:lnTo>
                  <a:pt x="110170" y="58472"/>
                </a:lnTo>
                <a:lnTo>
                  <a:pt x="110170" y="58472"/>
                </a:lnTo>
                <a:lnTo>
                  <a:pt x="110170" y="58472"/>
                </a:lnTo>
                <a:lnTo>
                  <a:pt x="109975" y="58472"/>
                </a:lnTo>
                <a:lnTo>
                  <a:pt x="109975" y="58909"/>
                </a:lnTo>
                <a:lnTo>
                  <a:pt x="110170" y="58909"/>
                </a:lnTo>
                <a:lnTo>
                  <a:pt x="110170" y="58909"/>
                </a:lnTo>
                <a:lnTo>
                  <a:pt x="110170" y="58909"/>
                </a:lnTo>
                <a:lnTo>
                  <a:pt x="110170" y="59345"/>
                </a:lnTo>
                <a:lnTo>
                  <a:pt x="110170" y="59345"/>
                </a:lnTo>
                <a:lnTo>
                  <a:pt x="110170" y="59345"/>
                </a:lnTo>
                <a:lnTo>
                  <a:pt x="110170" y="59345"/>
                </a:lnTo>
                <a:lnTo>
                  <a:pt x="110170" y="59345"/>
                </a:lnTo>
                <a:lnTo>
                  <a:pt x="110364" y="59345"/>
                </a:lnTo>
                <a:lnTo>
                  <a:pt x="110364" y="59345"/>
                </a:lnTo>
                <a:lnTo>
                  <a:pt x="110364" y="60000"/>
                </a:lnTo>
                <a:lnTo>
                  <a:pt x="110364" y="60000"/>
                </a:lnTo>
                <a:lnTo>
                  <a:pt x="110364" y="60000"/>
                </a:lnTo>
                <a:lnTo>
                  <a:pt x="110364" y="60000"/>
                </a:lnTo>
                <a:lnTo>
                  <a:pt x="110364" y="60000"/>
                </a:lnTo>
                <a:lnTo>
                  <a:pt x="110364" y="60000"/>
                </a:lnTo>
                <a:lnTo>
                  <a:pt x="110364" y="60000"/>
                </a:lnTo>
                <a:lnTo>
                  <a:pt x="110364" y="60436"/>
                </a:lnTo>
                <a:lnTo>
                  <a:pt x="110559" y="60436"/>
                </a:lnTo>
                <a:lnTo>
                  <a:pt x="110559" y="60000"/>
                </a:lnTo>
                <a:lnTo>
                  <a:pt x="110559" y="60000"/>
                </a:lnTo>
                <a:lnTo>
                  <a:pt x="110559" y="60000"/>
                </a:lnTo>
                <a:lnTo>
                  <a:pt x="110559" y="60000"/>
                </a:lnTo>
                <a:lnTo>
                  <a:pt x="110559" y="60000"/>
                </a:lnTo>
                <a:lnTo>
                  <a:pt x="110559" y="60000"/>
                </a:lnTo>
                <a:lnTo>
                  <a:pt x="110559" y="60000"/>
                </a:lnTo>
                <a:lnTo>
                  <a:pt x="110754" y="60000"/>
                </a:lnTo>
                <a:lnTo>
                  <a:pt x="110754" y="60000"/>
                </a:lnTo>
                <a:lnTo>
                  <a:pt x="110754" y="60436"/>
                </a:lnTo>
                <a:lnTo>
                  <a:pt x="110754" y="60436"/>
                </a:lnTo>
                <a:lnTo>
                  <a:pt x="110754" y="60436"/>
                </a:lnTo>
                <a:lnTo>
                  <a:pt x="110754" y="60436"/>
                </a:lnTo>
                <a:lnTo>
                  <a:pt x="110754" y="60436"/>
                </a:lnTo>
                <a:lnTo>
                  <a:pt x="111046" y="60436"/>
                </a:lnTo>
                <a:lnTo>
                  <a:pt x="111046" y="60436"/>
                </a:lnTo>
                <a:lnTo>
                  <a:pt x="111046" y="60436"/>
                </a:lnTo>
                <a:lnTo>
                  <a:pt x="111046" y="60436"/>
                </a:lnTo>
                <a:lnTo>
                  <a:pt x="111046" y="60436"/>
                </a:lnTo>
                <a:lnTo>
                  <a:pt x="111240" y="60436"/>
                </a:lnTo>
                <a:lnTo>
                  <a:pt x="111240" y="60436"/>
                </a:lnTo>
                <a:lnTo>
                  <a:pt x="111240" y="60436"/>
                </a:lnTo>
                <a:lnTo>
                  <a:pt x="111240" y="60872"/>
                </a:lnTo>
                <a:lnTo>
                  <a:pt x="111240" y="60872"/>
                </a:lnTo>
                <a:lnTo>
                  <a:pt x="111435" y="60872"/>
                </a:lnTo>
                <a:lnTo>
                  <a:pt x="111435" y="60872"/>
                </a:lnTo>
                <a:lnTo>
                  <a:pt x="111435" y="60872"/>
                </a:lnTo>
                <a:lnTo>
                  <a:pt x="111435" y="60872"/>
                </a:lnTo>
                <a:lnTo>
                  <a:pt x="111435" y="61309"/>
                </a:lnTo>
                <a:lnTo>
                  <a:pt x="111435" y="61309"/>
                </a:lnTo>
                <a:lnTo>
                  <a:pt x="111435" y="61309"/>
                </a:lnTo>
                <a:lnTo>
                  <a:pt x="111435" y="61309"/>
                </a:lnTo>
                <a:lnTo>
                  <a:pt x="111435" y="61309"/>
                </a:lnTo>
                <a:lnTo>
                  <a:pt x="111435" y="61309"/>
                </a:lnTo>
                <a:lnTo>
                  <a:pt x="111435" y="61745"/>
                </a:lnTo>
                <a:lnTo>
                  <a:pt x="111435" y="61745"/>
                </a:lnTo>
                <a:lnTo>
                  <a:pt x="111435" y="61745"/>
                </a:lnTo>
                <a:lnTo>
                  <a:pt x="111435" y="61745"/>
                </a:lnTo>
                <a:lnTo>
                  <a:pt x="111435" y="61745"/>
                </a:lnTo>
                <a:lnTo>
                  <a:pt x="111435" y="61745"/>
                </a:lnTo>
                <a:lnTo>
                  <a:pt x="111630" y="61745"/>
                </a:lnTo>
                <a:lnTo>
                  <a:pt x="111630" y="61745"/>
                </a:lnTo>
                <a:lnTo>
                  <a:pt x="111630" y="61745"/>
                </a:lnTo>
                <a:lnTo>
                  <a:pt x="111630" y="61745"/>
                </a:lnTo>
                <a:lnTo>
                  <a:pt x="111630" y="61745"/>
                </a:lnTo>
                <a:lnTo>
                  <a:pt x="111630" y="62400"/>
                </a:lnTo>
                <a:lnTo>
                  <a:pt x="111630" y="62400"/>
                </a:lnTo>
                <a:lnTo>
                  <a:pt x="111630" y="62400"/>
                </a:lnTo>
                <a:lnTo>
                  <a:pt x="111630" y="62400"/>
                </a:lnTo>
                <a:lnTo>
                  <a:pt x="111630" y="62400"/>
                </a:lnTo>
                <a:lnTo>
                  <a:pt x="111435" y="62400"/>
                </a:lnTo>
                <a:lnTo>
                  <a:pt x="111435" y="62400"/>
                </a:lnTo>
                <a:lnTo>
                  <a:pt x="111435" y="62836"/>
                </a:lnTo>
                <a:lnTo>
                  <a:pt x="111435" y="62836"/>
                </a:lnTo>
                <a:lnTo>
                  <a:pt x="111435" y="62836"/>
                </a:lnTo>
                <a:lnTo>
                  <a:pt x="111435" y="62836"/>
                </a:lnTo>
                <a:lnTo>
                  <a:pt x="111240" y="62836"/>
                </a:lnTo>
                <a:lnTo>
                  <a:pt x="111240" y="62836"/>
                </a:lnTo>
                <a:lnTo>
                  <a:pt x="111240" y="62836"/>
                </a:lnTo>
                <a:lnTo>
                  <a:pt x="111240" y="63272"/>
                </a:lnTo>
                <a:lnTo>
                  <a:pt x="111240" y="63272"/>
                </a:lnTo>
                <a:lnTo>
                  <a:pt x="111240" y="62836"/>
                </a:lnTo>
                <a:lnTo>
                  <a:pt x="111435" y="62836"/>
                </a:lnTo>
                <a:lnTo>
                  <a:pt x="111435" y="62836"/>
                </a:lnTo>
                <a:lnTo>
                  <a:pt x="111435" y="62836"/>
                </a:lnTo>
                <a:lnTo>
                  <a:pt x="111435" y="63272"/>
                </a:lnTo>
                <a:lnTo>
                  <a:pt x="111435" y="63272"/>
                </a:lnTo>
                <a:lnTo>
                  <a:pt x="111435" y="62836"/>
                </a:lnTo>
                <a:lnTo>
                  <a:pt x="111435" y="62836"/>
                </a:lnTo>
                <a:lnTo>
                  <a:pt x="111630" y="62836"/>
                </a:lnTo>
                <a:lnTo>
                  <a:pt x="111630" y="62836"/>
                </a:lnTo>
                <a:lnTo>
                  <a:pt x="111630" y="62836"/>
                </a:lnTo>
                <a:lnTo>
                  <a:pt x="111630" y="62836"/>
                </a:lnTo>
                <a:lnTo>
                  <a:pt x="111630" y="62836"/>
                </a:lnTo>
                <a:lnTo>
                  <a:pt x="111630" y="62836"/>
                </a:lnTo>
                <a:lnTo>
                  <a:pt x="111630" y="62836"/>
                </a:lnTo>
                <a:lnTo>
                  <a:pt x="111630" y="63272"/>
                </a:lnTo>
                <a:lnTo>
                  <a:pt x="111630" y="63272"/>
                </a:lnTo>
                <a:lnTo>
                  <a:pt x="111630" y="63272"/>
                </a:lnTo>
                <a:lnTo>
                  <a:pt x="111824" y="63272"/>
                </a:lnTo>
                <a:lnTo>
                  <a:pt x="111824" y="63272"/>
                </a:lnTo>
                <a:lnTo>
                  <a:pt x="111824" y="63272"/>
                </a:lnTo>
                <a:lnTo>
                  <a:pt x="111824" y="63709"/>
                </a:lnTo>
                <a:lnTo>
                  <a:pt x="111824" y="63709"/>
                </a:lnTo>
                <a:lnTo>
                  <a:pt x="111824" y="63709"/>
                </a:lnTo>
                <a:lnTo>
                  <a:pt x="111824" y="63709"/>
                </a:lnTo>
                <a:lnTo>
                  <a:pt x="111824" y="64145"/>
                </a:lnTo>
                <a:lnTo>
                  <a:pt x="111824" y="64145"/>
                </a:lnTo>
                <a:lnTo>
                  <a:pt x="111824" y="64145"/>
                </a:lnTo>
                <a:lnTo>
                  <a:pt x="111824" y="64145"/>
                </a:lnTo>
                <a:lnTo>
                  <a:pt x="112116" y="64145"/>
                </a:lnTo>
                <a:lnTo>
                  <a:pt x="112116" y="64145"/>
                </a:lnTo>
                <a:lnTo>
                  <a:pt x="112116" y="64145"/>
                </a:lnTo>
                <a:lnTo>
                  <a:pt x="112116" y="64145"/>
                </a:lnTo>
                <a:lnTo>
                  <a:pt x="112116" y="64145"/>
                </a:lnTo>
                <a:lnTo>
                  <a:pt x="112311" y="64145"/>
                </a:lnTo>
                <a:lnTo>
                  <a:pt x="112311" y="64145"/>
                </a:lnTo>
                <a:lnTo>
                  <a:pt x="112311" y="64145"/>
                </a:lnTo>
                <a:lnTo>
                  <a:pt x="112311" y="64145"/>
                </a:lnTo>
                <a:lnTo>
                  <a:pt x="112311" y="64800"/>
                </a:lnTo>
                <a:lnTo>
                  <a:pt x="112311" y="64800"/>
                </a:lnTo>
                <a:lnTo>
                  <a:pt x="112116" y="64800"/>
                </a:lnTo>
                <a:lnTo>
                  <a:pt x="112116" y="64800"/>
                </a:lnTo>
                <a:lnTo>
                  <a:pt x="112116" y="64800"/>
                </a:lnTo>
                <a:lnTo>
                  <a:pt x="112116" y="64800"/>
                </a:lnTo>
                <a:lnTo>
                  <a:pt x="112116" y="64800"/>
                </a:lnTo>
                <a:lnTo>
                  <a:pt x="111824" y="64800"/>
                </a:lnTo>
                <a:lnTo>
                  <a:pt x="111824" y="64800"/>
                </a:lnTo>
                <a:lnTo>
                  <a:pt x="111824" y="64800"/>
                </a:lnTo>
                <a:lnTo>
                  <a:pt x="111824" y="64800"/>
                </a:lnTo>
                <a:lnTo>
                  <a:pt x="111824" y="64800"/>
                </a:lnTo>
                <a:lnTo>
                  <a:pt x="111824" y="64800"/>
                </a:lnTo>
                <a:lnTo>
                  <a:pt x="111824" y="64800"/>
                </a:lnTo>
                <a:lnTo>
                  <a:pt x="111824" y="64800"/>
                </a:lnTo>
                <a:lnTo>
                  <a:pt x="111824" y="65236"/>
                </a:lnTo>
                <a:lnTo>
                  <a:pt x="111824" y="65236"/>
                </a:lnTo>
                <a:lnTo>
                  <a:pt x="111824" y="65236"/>
                </a:lnTo>
                <a:lnTo>
                  <a:pt x="111824" y="65236"/>
                </a:lnTo>
                <a:lnTo>
                  <a:pt x="111824" y="65672"/>
                </a:lnTo>
                <a:lnTo>
                  <a:pt x="111824" y="65672"/>
                </a:lnTo>
                <a:lnTo>
                  <a:pt x="111824" y="65672"/>
                </a:lnTo>
                <a:lnTo>
                  <a:pt x="111824" y="65672"/>
                </a:lnTo>
                <a:lnTo>
                  <a:pt x="111824" y="65236"/>
                </a:lnTo>
                <a:lnTo>
                  <a:pt x="111824" y="65236"/>
                </a:lnTo>
                <a:lnTo>
                  <a:pt x="111824" y="65236"/>
                </a:lnTo>
                <a:lnTo>
                  <a:pt x="112116" y="65236"/>
                </a:lnTo>
                <a:lnTo>
                  <a:pt x="112116" y="64800"/>
                </a:lnTo>
                <a:lnTo>
                  <a:pt x="112116" y="64800"/>
                </a:lnTo>
                <a:lnTo>
                  <a:pt x="112116" y="64800"/>
                </a:lnTo>
                <a:lnTo>
                  <a:pt x="112116" y="64800"/>
                </a:lnTo>
                <a:lnTo>
                  <a:pt x="112116" y="65236"/>
                </a:lnTo>
                <a:lnTo>
                  <a:pt x="112311" y="65236"/>
                </a:lnTo>
                <a:lnTo>
                  <a:pt x="112311" y="65236"/>
                </a:lnTo>
                <a:lnTo>
                  <a:pt x="112311" y="65236"/>
                </a:lnTo>
                <a:lnTo>
                  <a:pt x="112116" y="65236"/>
                </a:lnTo>
                <a:lnTo>
                  <a:pt x="112116" y="65236"/>
                </a:lnTo>
                <a:lnTo>
                  <a:pt x="112116" y="65236"/>
                </a:lnTo>
                <a:lnTo>
                  <a:pt x="112116" y="65672"/>
                </a:lnTo>
                <a:lnTo>
                  <a:pt x="112116" y="65672"/>
                </a:lnTo>
                <a:lnTo>
                  <a:pt x="112116" y="65672"/>
                </a:lnTo>
                <a:lnTo>
                  <a:pt x="112116" y="65672"/>
                </a:lnTo>
                <a:lnTo>
                  <a:pt x="112116" y="65672"/>
                </a:lnTo>
                <a:lnTo>
                  <a:pt x="112311" y="65672"/>
                </a:lnTo>
                <a:lnTo>
                  <a:pt x="112311" y="65672"/>
                </a:lnTo>
                <a:lnTo>
                  <a:pt x="112311" y="66109"/>
                </a:lnTo>
                <a:lnTo>
                  <a:pt x="112311" y="66109"/>
                </a:lnTo>
                <a:lnTo>
                  <a:pt x="112311" y="66109"/>
                </a:lnTo>
                <a:lnTo>
                  <a:pt x="112506" y="66109"/>
                </a:lnTo>
                <a:lnTo>
                  <a:pt x="112506" y="66109"/>
                </a:lnTo>
                <a:lnTo>
                  <a:pt x="112311" y="66109"/>
                </a:lnTo>
                <a:lnTo>
                  <a:pt x="112311" y="66109"/>
                </a:lnTo>
                <a:lnTo>
                  <a:pt x="112311" y="66545"/>
                </a:lnTo>
                <a:lnTo>
                  <a:pt x="112311" y="66545"/>
                </a:lnTo>
                <a:lnTo>
                  <a:pt x="112311" y="66109"/>
                </a:lnTo>
                <a:lnTo>
                  <a:pt x="112311" y="66109"/>
                </a:lnTo>
                <a:lnTo>
                  <a:pt x="112116" y="66109"/>
                </a:lnTo>
                <a:lnTo>
                  <a:pt x="112116" y="66109"/>
                </a:lnTo>
                <a:lnTo>
                  <a:pt x="112116" y="66109"/>
                </a:lnTo>
                <a:lnTo>
                  <a:pt x="112116" y="66109"/>
                </a:lnTo>
                <a:lnTo>
                  <a:pt x="112116" y="66109"/>
                </a:lnTo>
                <a:lnTo>
                  <a:pt x="112116" y="66109"/>
                </a:lnTo>
                <a:lnTo>
                  <a:pt x="112116" y="66109"/>
                </a:lnTo>
                <a:lnTo>
                  <a:pt x="111824" y="66109"/>
                </a:lnTo>
                <a:lnTo>
                  <a:pt x="111824" y="66109"/>
                </a:lnTo>
                <a:lnTo>
                  <a:pt x="111824" y="66109"/>
                </a:lnTo>
                <a:lnTo>
                  <a:pt x="111824" y="66109"/>
                </a:lnTo>
                <a:lnTo>
                  <a:pt x="111824" y="66545"/>
                </a:lnTo>
                <a:lnTo>
                  <a:pt x="111630" y="66545"/>
                </a:lnTo>
                <a:lnTo>
                  <a:pt x="111630" y="66545"/>
                </a:lnTo>
                <a:lnTo>
                  <a:pt x="111824" y="66545"/>
                </a:lnTo>
                <a:lnTo>
                  <a:pt x="111824" y="66545"/>
                </a:lnTo>
                <a:lnTo>
                  <a:pt x="111824" y="66545"/>
                </a:lnTo>
                <a:lnTo>
                  <a:pt x="111824" y="66545"/>
                </a:lnTo>
                <a:lnTo>
                  <a:pt x="111824" y="66545"/>
                </a:lnTo>
                <a:lnTo>
                  <a:pt x="111824" y="66545"/>
                </a:lnTo>
                <a:lnTo>
                  <a:pt x="112116" y="66545"/>
                </a:lnTo>
                <a:lnTo>
                  <a:pt x="112116" y="66545"/>
                </a:lnTo>
                <a:lnTo>
                  <a:pt x="112116" y="66545"/>
                </a:lnTo>
                <a:lnTo>
                  <a:pt x="112116" y="66545"/>
                </a:lnTo>
                <a:lnTo>
                  <a:pt x="112311" y="66545"/>
                </a:lnTo>
                <a:lnTo>
                  <a:pt x="112311" y="66545"/>
                </a:lnTo>
                <a:lnTo>
                  <a:pt x="112311" y="66545"/>
                </a:lnTo>
                <a:lnTo>
                  <a:pt x="112311" y="66545"/>
                </a:lnTo>
                <a:lnTo>
                  <a:pt x="112311" y="67200"/>
                </a:lnTo>
                <a:lnTo>
                  <a:pt x="112311" y="67200"/>
                </a:lnTo>
                <a:lnTo>
                  <a:pt x="112311" y="67200"/>
                </a:lnTo>
                <a:lnTo>
                  <a:pt x="112311" y="67200"/>
                </a:lnTo>
                <a:lnTo>
                  <a:pt x="112506" y="67200"/>
                </a:lnTo>
                <a:lnTo>
                  <a:pt x="112506" y="67200"/>
                </a:lnTo>
                <a:lnTo>
                  <a:pt x="112311" y="67200"/>
                </a:lnTo>
                <a:lnTo>
                  <a:pt x="112311" y="67636"/>
                </a:lnTo>
                <a:lnTo>
                  <a:pt x="112506" y="67636"/>
                </a:lnTo>
                <a:lnTo>
                  <a:pt x="112506" y="67636"/>
                </a:lnTo>
                <a:lnTo>
                  <a:pt x="112506" y="67636"/>
                </a:lnTo>
                <a:lnTo>
                  <a:pt x="112506" y="67636"/>
                </a:lnTo>
                <a:lnTo>
                  <a:pt x="112506" y="67636"/>
                </a:lnTo>
                <a:lnTo>
                  <a:pt x="112506" y="67636"/>
                </a:lnTo>
                <a:lnTo>
                  <a:pt x="112700" y="67636"/>
                </a:lnTo>
                <a:lnTo>
                  <a:pt x="112700" y="67636"/>
                </a:lnTo>
                <a:lnTo>
                  <a:pt x="112700" y="68072"/>
                </a:lnTo>
                <a:lnTo>
                  <a:pt x="112700" y="68072"/>
                </a:lnTo>
                <a:lnTo>
                  <a:pt x="112700" y="68072"/>
                </a:lnTo>
                <a:lnTo>
                  <a:pt x="112700" y="68072"/>
                </a:lnTo>
                <a:lnTo>
                  <a:pt x="112700" y="68072"/>
                </a:lnTo>
                <a:lnTo>
                  <a:pt x="112700" y="68072"/>
                </a:lnTo>
                <a:lnTo>
                  <a:pt x="112700" y="68072"/>
                </a:lnTo>
                <a:lnTo>
                  <a:pt x="112895" y="68072"/>
                </a:lnTo>
                <a:lnTo>
                  <a:pt x="112895" y="68509"/>
                </a:lnTo>
                <a:lnTo>
                  <a:pt x="112895" y="68509"/>
                </a:lnTo>
                <a:lnTo>
                  <a:pt x="112895" y="68509"/>
                </a:lnTo>
                <a:lnTo>
                  <a:pt x="112895" y="68509"/>
                </a:lnTo>
                <a:lnTo>
                  <a:pt x="112895" y="68509"/>
                </a:lnTo>
                <a:lnTo>
                  <a:pt x="112895" y="68072"/>
                </a:lnTo>
                <a:lnTo>
                  <a:pt x="113187" y="68072"/>
                </a:lnTo>
                <a:lnTo>
                  <a:pt x="113187" y="68509"/>
                </a:lnTo>
                <a:lnTo>
                  <a:pt x="113187" y="68509"/>
                </a:lnTo>
                <a:lnTo>
                  <a:pt x="113187" y="68072"/>
                </a:lnTo>
                <a:lnTo>
                  <a:pt x="113187" y="68072"/>
                </a:lnTo>
                <a:lnTo>
                  <a:pt x="113187" y="68072"/>
                </a:lnTo>
                <a:lnTo>
                  <a:pt x="113187" y="68072"/>
                </a:lnTo>
                <a:lnTo>
                  <a:pt x="113381" y="68072"/>
                </a:lnTo>
                <a:lnTo>
                  <a:pt x="113381" y="68072"/>
                </a:lnTo>
                <a:lnTo>
                  <a:pt x="113381" y="68072"/>
                </a:lnTo>
                <a:lnTo>
                  <a:pt x="113381" y="68509"/>
                </a:lnTo>
                <a:lnTo>
                  <a:pt x="113381" y="68509"/>
                </a:lnTo>
                <a:lnTo>
                  <a:pt x="113381" y="68509"/>
                </a:lnTo>
                <a:lnTo>
                  <a:pt x="113381" y="68509"/>
                </a:lnTo>
                <a:lnTo>
                  <a:pt x="113187" y="68509"/>
                </a:lnTo>
                <a:lnTo>
                  <a:pt x="113187" y="68945"/>
                </a:lnTo>
                <a:lnTo>
                  <a:pt x="113381" y="68945"/>
                </a:lnTo>
                <a:lnTo>
                  <a:pt x="113381" y="68945"/>
                </a:lnTo>
                <a:lnTo>
                  <a:pt x="113381" y="68945"/>
                </a:lnTo>
                <a:lnTo>
                  <a:pt x="113381" y="69600"/>
                </a:lnTo>
                <a:lnTo>
                  <a:pt x="113381" y="69600"/>
                </a:lnTo>
                <a:lnTo>
                  <a:pt x="113381" y="69600"/>
                </a:lnTo>
                <a:lnTo>
                  <a:pt x="113381" y="69600"/>
                </a:lnTo>
                <a:lnTo>
                  <a:pt x="113381" y="69600"/>
                </a:lnTo>
                <a:lnTo>
                  <a:pt x="113576" y="69600"/>
                </a:lnTo>
                <a:lnTo>
                  <a:pt x="113576" y="69600"/>
                </a:lnTo>
                <a:lnTo>
                  <a:pt x="113576" y="69600"/>
                </a:lnTo>
                <a:lnTo>
                  <a:pt x="113576" y="69600"/>
                </a:lnTo>
                <a:lnTo>
                  <a:pt x="113576" y="69600"/>
                </a:lnTo>
                <a:lnTo>
                  <a:pt x="113381" y="69600"/>
                </a:lnTo>
                <a:lnTo>
                  <a:pt x="113381" y="69600"/>
                </a:lnTo>
                <a:lnTo>
                  <a:pt x="113381" y="70036"/>
                </a:lnTo>
                <a:lnTo>
                  <a:pt x="113381" y="70036"/>
                </a:lnTo>
                <a:lnTo>
                  <a:pt x="113576" y="70036"/>
                </a:lnTo>
                <a:lnTo>
                  <a:pt x="113576" y="70036"/>
                </a:lnTo>
                <a:lnTo>
                  <a:pt x="113576" y="70036"/>
                </a:lnTo>
                <a:lnTo>
                  <a:pt x="113576" y="69600"/>
                </a:lnTo>
                <a:lnTo>
                  <a:pt x="113771" y="69600"/>
                </a:lnTo>
                <a:lnTo>
                  <a:pt x="113771" y="69600"/>
                </a:lnTo>
                <a:lnTo>
                  <a:pt x="113771" y="69600"/>
                </a:lnTo>
                <a:lnTo>
                  <a:pt x="113771" y="70036"/>
                </a:lnTo>
                <a:lnTo>
                  <a:pt x="113771" y="70036"/>
                </a:lnTo>
                <a:lnTo>
                  <a:pt x="113771" y="70036"/>
                </a:lnTo>
                <a:lnTo>
                  <a:pt x="113771" y="70036"/>
                </a:lnTo>
                <a:lnTo>
                  <a:pt x="113771" y="70036"/>
                </a:lnTo>
                <a:lnTo>
                  <a:pt x="113771" y="70472"/>
                </a:lnTo>
                <a:lnTo>
                  <a:pt x="113771" y="70472"/>
                </a:lnTo>
                <a:lnTo>
                  <a:pt x="113771" y="70036"/>
                </a:lnTo>
                <a:lnTo>
                  <a:pt x="113771" y="70036"/>
                </a:lnTo>
                <a:lnTo>
                  <a:pt x="113771" y="70036"/>
                </a:lnTo>
                <a:lnTo>
                  <a:pt x="113771" y="70036"/>
                </a:lnTo>
                <a:lnTo>
                  <a:pt x="113965" y="70036"/>
                </a:lnTo>
                <a:lnTo>
                  <a:pt x="113965" y="70036"/>
                </a:lnTo>
                <a:lnTo>
                  <a:pt x="113965" y="70036"/>
                </a:lnTo>
                <a:lnTo>
                  <a:pt x="113965" y="70036"/>
                </a:lnTo>
                <a:lnTo>
                  <a:pt x="113965" y="70036"/>
                </a:lnTo>
                <a:lnTo>
                  <a:pt x="113965" y="70472"/>
                </a:lnTo>
                <a:lnTo>
                  <a:pt x="113965" y="70472"/>
                </a:lnTo>
                <a:lnTo>
                  <a:pt x="113965" y="70472"/>
                </a:lnTo>
                <a:lnTo>
                  <a:pt x="114257" y="70472"/>
                </a:lnTo>
                <a:lnTo>
                  <a:pt x="114257" y="70472"/>
                </a:lnTo>
                <a:lnTo>
                  <a:pt x="114257" y="70472"/>
                </a:lnTo>
                <a:lnTo>
                  <a:pt x="114257" y="70472"/>
                </a:lnTo>
                <a:lnTo>
                  <a:pt x="114257" y="70472"/>
                </a:lnTo>
                <a:lnTo>
                  <a:pt x="114452" y="70472"/>
                </a:lnTo>
                <a:lnTo>
                  <a:pt x="114452" y="70472"/>
                </a:lnTo>
                <a:lnTo>
                  <a:pt x="114452" y="70472"/>
                </a:lnTo>
                <a:lnTo>
                  <a:pt x="114452" y="70472"/>
                </a:lnTo>
                <a:lnTo>
                  <a:pt x="114452" y="70472"/>
                </a:lnTo>
                <a:lnTo>
                  <a:pt x="114452" y="70472"/>
                </a:lnTo>
                <a:lnTo>
                  <a:pt x="114452" y="70472"/>
                </a:lnTo>
                <a:lnTo>
                  <a:pt x="114452" y="70472"/>
                </a:lnTo>
                <a:lnTo>
                  <a:pt x="114647" y="70472"/>
                </a:lnTo>
                <a:lnTo>
                  <a:pt x="114647" y="70472"/>
                </a:lnTo>
                <a:lnTo>
                  <a:pt x="114647" y="70472"/>
                </a:lnTo>
                <a:lnTo>
                  <a:pt x="114647" y="70472"/>
                </a:lnTo>
                <a:lnTo>
                  <a:pt x="114647" y="70472"/>
                </a:lnTo>
                <a:lnTo>
                  <a:pt x="114841" y="70472"/>
                </a:lnTo>
                <a:lnTo>
                  <a:pt x="114841" y="70472"/>
                </a:lnTo>
                <a:lnTo>
                  <a:pt x="114841" y="70472"/>
                </a:lnTo>
                <a:lnTo>
                  <a:pt x="114841" y="70472"/>
                </a:lnTo>
                <a:lnTo>
                  <a:pt x="114841" y="70472"/>
                </a:lnTo>
                <a:lnTo>
                  <a:pt x="114841" y="70472"/>
                </a:lnTo>
                <a:lnTo>
                  <a:pt x="114841" y="70909"/>
                </a:lnTo>
                <a:lnTo>
                  <a:pt x="115036" y="70909"/>
                </a:lnTo>
                <a:lnTo>
                  <a:pt x="115036" y="70472"/>
                </a:lnTo>
                <a:lnTo>
                  <a:pt x="115036" y="70472"/>
                </a:lnTo>
                <a:lnTo>
                  <a:pt x="115036" y="70472"/>
                </a:lnTo>
                <a:lnTo>
                  <a:pt x="115036" y="70472"/>
                </a:lnTo>
                <a:lnTo>
                  <a:pt x="115036" y="70909"/>
                </a:lnTo>
                <a:lnTo>
                  <a:pt x="115328" y="70909"/>
                </a:lnTo>
                <a:lnTo>
                  <a:pt x="115328" y="70909"/>
                </a:lnTo>
                <a:lnTo>
                  <a:pt x="115328" y="70909"/>
                </a:lnTo>
                <a:lnTo>
                  <a:pt x="115328" y="70909"/>
                </a:lnTo>
                <a:lnTo>
                  <a:pt x="115328" y="70909"/>
                </a:lnTo>
                <a:lnTo>
                  <a:pt x="115328" y="70909"/>
                </a:lnTo>
                <a:lnTo>
                  <a:pt x="115328" y="70909"/>
                </a:lnTo>
                <a:lnTo>
                  <a:pt x="115328" y="70909"/>
                </a:lnTo>
                <a:lnTo>
                  <a:pt x="115523" y="70909"/>
                </a:lnTo>
                <a:lnTo>
                  <a:pt x="115523" y="71345"/>
                </a:lnTo>
                <a:lnTo>
                  <a:pt x="115523" y="71345"/>
                </a:lnTo>
                <a:lnTo>
                  <a:pt x="115523" y="71345"/>
                </a:lnTo>
                <a:lnTo>
                  <a:pt x="115523" y="71345"/>
                </a:lnTo>
                <a:lnTo>
                  <a:pt x="115717" y="71345"/>
                </a:lnTo>
                <a:lnTo>
                  <a:pt x="115717" y="71345"/>
                </a:lnTo>
                <a:lnTo>
                  <a:pt x="115717" y="72000"/>
                </a:lnTo>
                <a:lnTo>
                  <a:pt x="115717" y="72000"/>
                </a:lnTo>
                <a:lnTo>
                  <a:pt x="115523" y="72000"/>
                </a:lnTo>
                <a:lnTo>
                  <a:pt x="115523" y="72000"/>
                </a:lnTo>
                <a:lnTo>
                  <a:pt x="115717" y="72000"/>
                </a:lnTo>
                <a:lnTo>
                  <a:pt x="115717" y="72000"/>
                </a:lnTo>
                <a:lnTo>
                  <a:pt x="115717" y="72000"/>
                </a:lnTo>
                <a:lnTo>
                  <a:pt x="115717" y="72000"/>
                </a:lnTo>
                <a:lnTo>
                  <a:pt x="115717" y="72000"/>
                </a:lnTo>
                <a:lnTo>
                  <a:pt x="115912" y="72000"/>
                </a:lnTo>
                <a:lnTo>
                  <a:pt x="115912" y="72000"/>
                </a:lnTo>
                <a:lnTo>
                  <a:pt x="115912" y="72000"/>
                </a:lnTo>
                <a:lnTo>
                  <a:pt x="115912" y="72000"/>
                </a:lnTo>
                <a:lnTo>
                  <a:pt x="115912" y="71345"/>
                </a:lnTo>
                <a:lnTo>
                  <a:pt x="115912" y="71345"/>
                </a:lnTo>
                <a:lnTo>
                  <a:pt x="115912" y="72000"/>
                </a:lnTo>
                <a:lnTo>
                  <a:pt x="115912" y="72000"/>
                </a:lnTo>
                <a:lnTo>
                  <a:pt x="115912" y="72000"/>
                </a:lnTo>
                <a:lnTo>
                  <a:pt x="115912" y="72000"/>
                </a:lnTo>
                <a:lnTo>
                  <a:pt x="115912" y="72000"/>
                </a:lnTo>
                <a:lnTo>
                  <a:pt x="116107" y="72000"/>
                </a:lnTo>
                <a:lnTo>
                  <a:pt x="116107" y="72000"/>
                </a:lnTo>
                <a:lnTo>
                  <a:pt x="116107" y="72000"/>
                </a:lnTo>
                <a:lnTo>
                  <a:pt x="116107" y="72000"/>
                </a:lnTo>
                <a:lnTo>
                  <a:pt x="116107" y="72000"/>
                </a:lnTo>
                <a:lnTo>
                  <a:pt x="116399" y="72000"/>
                </a:lnTo>
                <a:lnTo>
                  <a:pt x="116399" y="72000"/>
                </a:lnTo>
                <a:lnTo>
                  <a:pt x="116399" y="72000"/>
                </a:lnTo>
                <a:lnTo>
                  <a:pt x="116399" y="71345"/>
                </a:lnTo>
                <a:lnTo>
                  <a:pt x="116399" y="71345"/>
                </a:lnTo>
                <a:lnTo>
                  <a:pt x="116593" y="71345"/>
                </a:lnTo>
                <a:lnTo>
                  <a:pt x="116593" y="71345"/>
                </a:lnTo>
                <a:lnTo>
                  <a:pt x="116593" y="71345"/>
                </a:lnTo>
                <a:lnTo>
                  <a:pt x="116593" y="71345"/>
                </a:lnTo>
                <a:lnTo>
                  <a:pt x="116593" y="71345"/>
                </a:lnTo>
                <a:lnTo>
                  <a:pt x="116593" y="72000"/>
                </a:lnTo>
                <a:lnTo>
                  <a:pt x="116593" y="72000"/>
                </a:lnTo>
                <a:lnTo>
                  <a:pt x="116593" y="72000"/>
                </a:lnTo>
                <a:lnTo>
                  <a:pt x="116593" y="72000"/>
                </a:lnTo>
                <a:lnTo>
                  <a:pt x="116593" y="72000"/>
                </a:lnTo>
                <a:lnTo>
                  <a:pt x="116788" y="72000"/>
                </a:lnTo>
                <a:lnTo>
                  <a:pt x="116788" y="72000"/>
                </a:lnTo>
                <a:lnTo>
                  <a:pt x="116788" y="72436"/>
                </a:lnTo>
                <a:lnTo>
                  <a:pt x="116788" y="72436"/>
                </a:lnTo>
                <a:lnTo>
                  <a:pt x="116788" y="72436"/>
                </a:lnTo>
                <a:lnTo>
                  <a:pt x="116788" y="72436"/>
                </a:lnTo>
                <a:lnTo>
                  <a:pt x="116982" y="72436"/>
                </a:lnTo>
                <a:lnTo>
                  <a:pt x="116982" y="72436"/>
                </a:lnTo>
                <a:lnTo>
                  <a:pt x="116982" y="72436"/>
                </a:lnTo>
                <a:lnTo>
                  <a:pt x="116982" y="72872"/>
                </a:lnTo>
                <a:lnTo>
                  <a:pt x="116982" y="72872"/>
                </a:lnTo>
                <a:lnTo>
                  <a:pt x="116982" y="72436"/>
                </a:lnTo>
                <a:lnTo>
                  <a:pt x="116982" y="72436"/>
                </a:lnTo>
                <a:lnTo>
                  <a:pt x="117177" y="72436"/>
                </a:lnTo>
                <a:lnTo>
                  <a:pt x="117177" y="72436"/>
                </a:lnTo>
                <a:lnTo>
                  <a:pt x="117177" y="72436"/>
                </a:lnTo>
                <a:lnTo>
                  <a:pt x="117177" y="72436"/>
                </a:lnTo>
                <a:lnTo>
                  <a:pt x="117177" y="72872"/>
                </a:lnTo>
                <a:lnTo>
                  <a:pt x="117372" y="72872"/>
                </a:lnTo>
                <a:lnTo>
                  <a:pt x="117372" y="72872"/>
                </a:lnTo>
                <a:lnTo>
                  <a:pt x="117372" y="72872"/>
                </a:lnTo>
                <a:lnTo>
                  <a:pt x="117372" y="72872"/>
                </a:lnTo>
                <a:lnTo>
                  <a:pt x="117664" y="72872"/>
                </a:lnTo>
                <a:lnTo>
                  <a:pt x="117664" y="72872"/>
                </a:lnTo>
                <a:lnTo>
                  <a:pt x="117664" y="73309"/>
                </a:lnTo>
                <a:lnTo>
                  <a:pt x="117664" y="73309"/>
                </a:lnTo>
                <a:lnTo>
                  <a:pt x="117664" y="72872"/>
                </a:lnTo>
                <a:lnTo>
                  <a:pt x="117664" y="72872"/>
                </a:lnTo>
                <a:lnTo>
                  <a:pt x="117664" y="72872"/>
                </a:lnTo>
                <a:lnTo>
                  <a:pt x="117664" y="72872"/>
                </a:lnTo>
                <a:lnTo>
                  <a:pt x="117664" y="72872"/>
                </a:lnTo>
                <a:lnTo>
                  <a:pt x="117664" y="73309"/>
                </a:lnTo>
                <a:lnTo>
                  <a:pt x="117858" y="73309"/>
                </a:lnTo>
                <a:lnTo>
                  <a:pt x="117858" y="73309"/>
                </a:lnTo>
                <a:lnTo>
                  <a:pt x="117664" y="73309"/>
                </a:lnTo>
                <a:lnTo>
                  <a:pt x="117664" y="73309"/>
                </a:lnTo>
                <a:lnTo>
                  <a:pt x="117664" y="73309"/>
                </a:lnTo>
                <a:lnTo>
                  <a:pt x="117664" y="73309"/>
                </a:lnTo>
                <a:lnTo>
                  <a:pt x="117664" y="73309"/>
                </a:lnTo>
                <a:lnTo>
                  <a:pt x="117372" y="73309"/>
                </a:lnTo>
                <a:lnTo>
                  <a:pt x="117372" y="73309"/>
                </a:lnTo>
                <a:lnTo>
                  <a:pt x="117372" y="73309"/>
                </a:lnTo>
                <a:lnTo>
                  <a:pt x="117372" y="73309"/>
                </a:lnTo>
                <a:lnTo>
                  <a:pt x="117372" y="73309"/>
                </a:lnTo>
                <a:lnTo>
                  <a:pt x="117177" y="73309"/>
                </a:lnTo>
                <a:lnTo>
                  <a:pt x="117177" y="73309"/>
                </a:lnTo>
                <a:lnTo>
                  <a:pt x="117177" y="73309"/>
                </a:lnTo>
                <a:lnTo>
                  <a:pt x="117177" y="73745"/>
                </a:lnTo>
                <a:lnTo>
                  <a:pt x="117177" y="73745"/>
                </a:lnTo>
                <a:lnTo>
                  <a:pt x="116982" y="73745"/>
                </a:lnTo>
                <a:lnTo>
                  <a:pt x="116982" y="73745"/>
                </a:lnTo>
                <a:lnTo>
                  <a:pt x="116982" y="73745"/>
                </a:lnTo>
                <a:lnTo>
                  <a:pt x="116982" y="73745"/>
                </a:lnTo>
                <a:lnTo>
                  <a:pt x="116982" y="73745"/>
                </a:lnTo>
                <a:lnTo>
                  <a:pt x="116788" y="73745"/>
                </a:lnTo>
                <a:lnTo>
                  <a:pt x="116788" y="73745"/>
                </a:lnTo>
                <a:lnTo>
                  <a:pt x="116788" y="73745"/>
                </a:lnTo>
                <a:lnTo>
                  <a:pt x="116593" y="73745"/>
                </a:lnTo>
                <a:lnTo>
                  <a:pt x="116593" y="73745"/>
                </a:lnTo>
                <a:lnTo>
                  <a:pt x="116593" y="73745"/>
                </a:lnTo>
                <a:lnTo>
                  <a:pt x="116593" y="73745"/>
                </a:lnTo>
                <a:lnTo>
                  <a:pt x="116593" y="73745"/>
                </a:lnTo>
                <a:lnTo>
                  <a:pt x="116593" y="73745"/>
                </a:lnTo>
                <a:lnTo>
                  <a:pt x="116593" y="73745"/>
                </a:lnTo>
                <a:lnTo>
                  <a:pt x="116399" y="73745"/>
                </a:lnTo>
                <a:lnTo>
                  <a:pt x="116399" y="73745"/>
                </a:lnTo>
                <a:lnTo>
                  <a:pt x="116399" y="73745"/>
                </a:lnTo>
                <a:lnTo>
                  <a:pt x="116399" y="74400"/>
                </a:lnTo>
                <a:lnTo>
                  <a:pt x="116399" y="74400"/>
                </a:lnTo>
                <a:lnTo>
                  <a:pt x="116399" y="74400"/>
                </a:lnTo>
                <a:lnTo>
                  <a:pt x="116593" y="74400"/>
                </a:lnTo>
                <a:lnTo>
                  <a:pt x="116593" y="74400"/>
                </a:lnTo>
                <a:lnTo>
                  <a:pt x="116593" y="74400"/>
                </a:lnTo>
                <a:lnTo>
                  <a:pt x="116593" y="74400"/>
                </a:lnTo>
                <a:lnTo>
                  <a:pt x="116788" y="74400"/>
                </a:lnTo>
                <a:lnTo>
                  <a:pt x="116788" y="74400"/>
                </a:lnTo>
                <a:lnTo>
                  <a:pt x="116788" y="73745"/>
                </a:lnTo>
                <a:lnTo>
                  <a:pt x="116788" y="73745"/>
                </a:lnTo>
                <a:lnTo>
                  <a:pt x="116982" y="73745"/>
                </a:lnTo>
                <a:lnTo>
                  <a:pt x="116982" y="74400"/>
                </a:lnTo>
                <a:lnTo>
                  <a:pt x="116982" y="74400"/>
                </a:lnTo>
                <a:lnTo>
                  <a:pt x="116982" y="74400"/>
                </a:lnTo>
                <a:lnTo>
                  <a:pt x="116982" y="74400"/>
                </a:lnTo>
                <a:lnTo>
                  <a:pt x="116982" y="74400"/>
                </a:lnTo>
                <a:lnTo>
                  <a:pt x="117177" y="74400"/>
                </a:lnTo>
                <a:lnTo>
                  <a:pt x="117177" y="74400"/>
                </a:lnTo>
                <a:lnTo>
                  <a:pt x="117177" y="74400"/>
                </a:lnTo>
                <a:lnTo>
                  <a:pt x="117177" y="74400"/>
                </a:lnTo>
                <a:lnTo>
                  <a:pt x="117372" y="74400"/>
                </a:lnTo>
                <a:lnTo>
                  <a:pt x="117372" y="74400"/>
                </a:lnTo>
                <a:lnTo>
                  <a:pt x="117372" y="74400"/>
                </a:lnTo>
                <a:lnTo>
                  <a:pt x="117372" y="74400"/>
                </a:lnTo>
                <a:lnTo>
                  <a:pt x="117372" y="74836"/>
                </a:lnTo>
                <a:lnTo>
                  <a:pt x="117372" y="74836"/>
                </a:lnTo>
                <a:lnTo>
                  <a:pt x="117372" y="74836"/>
                </a:lnTo>
                <a:lnTo>
                  <a:pt x="117664" y="74836"/>
                </a:lnTo>
                <a:lnTo>
                  <a:pt x="117664" y="74836"/>
                </a:lnTo>
                <a:lnTo>
                  <a:pt x="117664" y="74836"/>
                </a:lnTo>
                <a:lnTo>
                  <a:pt x="117664" y="75272"/>
                </a:lnTo>
                <a:lnTo>
                  <a:pt x="117664" y="75272"/>
                </a:lnTo>
                <a:lnTo>
                  <a:pt x="117664" y="75272"/>
                </a:lnTo>
                <a:lnTo>
                  <a:pt x="117858" y="75272"/>
                </a:lnTo>
                <a:lnTo>
                  <a:pt x="117858" y="75272"/>
                </a:lnTo>
                <a:lnTo>
                  <a:pt x="117664" y="75272"/>
                </a:lnTo>
                <a:lnTo>
                  <a:pt x="117664" y="75272"/>
                </a:lnTo>
                <a:lnTo>
                  <a:pt x="117664" y="75272"/>
                </a:lnTo>
                <a:lnTo>
                  <a:pt x="117664" y="75272"/>
                </a:lnTo>
                <a:lnTo>
                  <a:pt x="117858" y="75272"/>
                </a:lnTo>
                <a:lnTo>
                  <a:pt x="117858" y="75272"/>
                </a:lnTo>
                <a:lnTo>
                  <a:pt x="117858" y="75272"/>
                </a:lnTo>
                <a:lnTo>
                  <a:pt x="117858" y="75272"/>
                </a:lnTo>
                <a:lnTo>
                  <a:pt x="118053" y="75272"/>
                </a:lnTo>
                <a:lnTo>
                  <a:pt x="118053" y="75272"/>
                </a:lnTo>
                <a:lnTo>
                  <a:pt x="118053" y="75709"/>
                </a:lnTo>
                <a:lnTo>
                  <a:pt x="118053" y="75709"/>
                </a:lnTo>
                <a:lnTo>
                  <a:pt x="118248" y="75709"/>
                </a:lnTo>
                <a:lnTo>
                  <a:pt x="118248" y="75709"/>
                </a:lnTo>
                <a:lnTo>
                  <a:pt x="118248" y="75709"/>
                </a:lnTo>
                <a:lnTo>
                  <a:pt x="118248" y="75709"/>
                </a:lnTo>
                <a:lnTo>
                  <a:pt x="118248" y="75709"/>
                </a:lnTo>
                <a:lnTo>
                  <a:pt x="118248" y="75709"/>
                </a:lnTo>
                <a:lnTo>
                  <a:pt x="118248" y="75709"/>
                </a:lnTo>
                <a:lnTo>
                  <a:pt x="118248" y="75709"/>
                </a:lnTo>
                <a:lnTo>
                  <a:pt x="118442" y="75709"/>
                </a:lnTo>
                <a:lnTo>
                  <a:pt x="118442" y="75709"/>
                </a:lnTo>
                <a:lnTo>
                  <a:pt x="118442" y="75709"/>
                </a:lnTo>
                <a:lnTo>
                  <a:pt x="118442" y="75709"/>
                </a:lnTo>
                <a:lnTo>
                  <a:pt x="118734" y="75709"/>
                </a:lnTo>
                <a:lnTo>
                  <a:pt x="118734" y="75709"/>
                </a:lnTo>
                <a:lnTo>
                  <a:pt x="118734" y="75709"/>
                </a:lnTo>
                <a:lnTo>
                  <a:pt x="118734" y="75709"/>
                </a:lnTo>
                <a:lnTo>
                  <a:pt x="118734" y="75709"/>
                </a:lnTo>
                <a:lnTo>
                  <a:pt x="118734" y="75709"/>
                </a:lnTo>
                <a:lnTo>
                  <a:pt x="118734" y="75709"/>
                </a:lnTo>
                <a:lnTo>
                  <a:pt x="118734" y="76145"/>
                </a:lnTo>
                <a:lnTo>
                  <a:pt x="118734" y="76145"/>
                </a:lnTo>
                <a:lnTo>
                  <a:pt x="118929" y="76145"/>
                </a:lnTo>
                <a:lnTo>
                  <a:pt x="118929" y="76145"/>
                </a:lnTo>
                <a:lnTo>
                  <a:pt x="118929" y="76145"/>
                </a:lnTo>
                <a:lnTo>
                  <a:pt x="118929" y="76145"/>
                </a:lnTo>
                <a:lnTo>
                  <a:pt x="118929" y="76800"/>
                </a:lnTo>
                <a:lnTo>
                  <a:pt x="118929" y="76800"/>
                </a:lnTo>
                <a:lnTo>
                  <a:pt x="118929" y="76145"/>
                </a:lnTo>
                <a:lnTo>
                  <a:pt x="119124" y="76145"/>
                </a:lnTo>
                <a:lnTo>
                  <a:pt x="119124" y="76145"/>
                </a:lnTo>
                <a:lnTo>
                  <a:pt x="119124" y="76800"/>
                </a:lnTo>
                <a:lnTo>
                  <a:pt x="119124" y="76800"/>
                </a:lnTo>
                <a:lnTo>
                  <a:pt x="119318" y="76800"/>
                </a:lnTo>
                <a:lnTo>
                  <a:pt x="119318" y="76800"/>
                </a:lnTo>
                <a:lnTo>
                  <a:pt x="119318" y="76800"/>
                </a:lnTo>
                <a:lnTo>
                  <a:pt x="119318" y="76800"/>
                </a:lnTo>
                <a:lnTo>
                  <a:pt x="119318" y="76800"/>
                </a:lnTo>
                <a:lnTo>
                  <a:pt x="119318" y="76800"/>
                </a:lnTo>
                <a:lnTo>
                  <a:pt x="119513" y="76800"/>
                </a:lnTo>
                <a:lnTo>
                  <a:pt x="119513" y="76800"/>
                </a:lnTo>
                <a:lnTo>
                  <a:pt x="119513" y="76800"/>
                </a:lnTo>
                <a:lnTo>
                  <a:pt x="119513" y="76800"/>
                </a:lnTo>
                <a:lnTo>
                  <a:pt x="119513" y="76800"/>
                </a:lnTo>
                <a:lnTo>
                  <a:pt x="119805" y="76800"/>
                </a:lnTo>
                <a:lnTo>
                  <a:pt x="119805" y="76800"/>
                </a:lnTo>
                <a:lnTo>
                  <a:pt x="119805" y="77236"/>
                </a:lnTo>
                <a:lnTo>
                  <a:pt x="119513" y="77236"/>
                </a:lnTo>
                <a:lnTo>
                  <a:pt x="119513" y="77236"/>
                </a:lnTo>
                <a:lnTo>
                  <a:pt x="119513" y="77236"/>
                </a:lnTo>
                <a:lnTo>
                  <a:pt x="119513" y="77236"/>
                </a:lnTo>
                <a:lnTo>
                  <a:pt x="119513" y="77236"/>
                </a:lnTo>
                <a:lnTo>
                  <a:pt x="119513" y="77672"/>
                </a:lnTo>
                <a:lnTo>
                  <a:pt x="119513" y="77672"/>
                </a:lnTo>
                <a:lnTo>
                  <a:pt x="119513" y="77672"/>
                </a:lnTo>
                <a:lnTo>
                  <a:pt x="119513" y="77672"/>
                </a:lnTo>
                <a:lnTo>
                  <a:pt x="119513" y="77672"/>
                </a:lnTo>
                <a:lnTo>
                  <a:pt x="119805" y="77672"/>
                </a:lnTo>
                <a:lnTo>
                  <a:pt x="119805" y="78109"/>
                </a:lnTo>
                <a:lnTo>
                  <a:pt x="119513" y="78109"/>
                </a:lnTo>
                <a:lnTo>
                  <a:pt x="119513" y="78109"/>
                </a:lnTo>
                <a:lnTo>
                  <a:pt x="119513" y="78109"/>
                </a:lnTo>
                <a:lnTo>
                  <a:pt x="119513" y="78545"/>
                </a:lnTo>
                <a:lnTo>
                  <a:pt x="119513" y="78545"/>
                </a:lnTo>
                <a:lnTo>
                  <a:pt x="119513" y="78545"/>
                </a:lnTo>
                <a:lnTo>
                  <a:pt x="119513" y="79200"/>
                </a:lnTo>
                <a:lnTo>
                  <a:pt x="119513" y="79200"/>
                </a:lnTo>
                <a:lnTo>
                  <a:pt x="119513" y="79200"/>
                </a:lnTo>
                <a:lnTo>
                  <a:pt x="119513" y="79200"/>
                </a:lnTo>
                <a:lnTo>
                  <a:pt x="119513" y="79636"/>
                </a:lnTo>
                <a:lnTo>
                  <a:pt x="119513" y="79636"/>
                </a:lnTo>
                <a:lnTo>
                  <a:pt x="119513" y="79636"/>
                </a:lnTo>
                <a:lnTo>
                  <a:pt x="119513" y="79636"/>
                </a:lnTo>
                <a:lnTo>
                  <a:pt x="119513" y="79636"/>
                </a:lnTo>
                <a:lnTo>
                  <a:pt x="119513" y="79636"/>
                </a:lnTo>
                <a:lnTo>
                  <a:pt x="119513" y="79636"/>
                </a:lnTo>
                <a:lnTo>
                  <a:pt x="119513" y="80072"/>
                </a:lnTo>
                <a:lnTo>
                  <a:pt x="119805" y="80072"/>
                </a:lnTo>
                <a:lnTo>
                  <a:pt x="119805" y="80072"/>
                </a:lnTo>
                <a:lnTo>
                  <a:pt x="119513" y="80072"/>
                </a:lnTo>
                <a:lnTo>
                  <a:pt x="119513" y="80072"/>
                </a:lnTo>
                <a:lnTo>
                  <a:pt x="119805" y="80072"/>
                </a:lnTo>
                <a:lnTo>
                  <a:pt x="119805" y="80509"/>
                </a:lnTo>
                <a:lnTo>
                  <a:pt x="119805" y="80509"/>
                </a:lnTo>
                <a:lnTo>
                  <a:pt x="119805" y="80509"/>
                </a:lnTo>
                <a:lnTo>
                  <a:pt x="119805" y="80509"/>
                </a:lnTo>
                <a:lnTo>
                  <a:pt x="119805" y="80509"/>
                </a:lnTo>
                <a:lnTo>
                  <a:pt x="120000" y="80509"/>
                </a:lnTo>
                <a:lnTo>
                  <a:pt x="120000" y="80945"/>
                </a:lnTo>
                <a:lnTo>
                  <a:pt x="119805" y="80945"/>
                </a:lnTo>
                <a:lnTo>
                  <a:pt x="119805" y="80945"/>
                </a:lnTo>
                <a:lnTo>
                  <a:pt x="119805" y="80945"/>
                </a:lnTo>
                <a:lnTo>
                  <a:pt x="119805" y="80945"/>
                </a:lnTo>
                <a:lnTo>
                  <a:pt x="119805" y="80945"/>
                </a:lnTo>
                <a:lnTo>
                  <a:pt x="119513" y="80945"/>
                </a:lnTo>
                <a:lnTo>
                  <a:pt x="119513" y="80945"/>
                </a:lnTo>
                <a:lnTo>
                  <a:pt x="119513" y="81600"/>
                </a:lnTo>
                <a:lnTo>
                  <a:pt x="119513" y="81600"/>
                </a:lnTo>
                <a:lnTo>
                  <a:pt x="119805" y="81600"/>
                </a:lnTo>
                <a:lnTo>
                  <a:pt x="119805" y="81600"/>
                </a:lnTo>
                <a:lnTo>
                  <a:pt x="119805" y="81600"/>
                </a:lnTo>
                <a:lnTo>
                  <a:pt x="120000" y="81600"/>
                </a:lnTo>
                <a:lnTo>
                  <a:pt x="120000" y="81600"/>
                </a:lnTo>
                <a:lnTo>
                  <a:pt x="120000" y="81600"/>
                </a:lnTo>
                <a:lnTo>
                  <a:pt x="119805" y="81600"/>
                </a:lnTo>
                <a:lnTo>
                  <a:pt x="119805" y="82036"/>
                </a:lnTo>
                <a:lnTo>
                  <a:pt x="119805" y="82036"/>
                </a:lnTo>
                <a:lnTo>
                  <a:pt x="119805" y="82036"/>
                </a:lnTo>
                <a:lnTo>
                  <a:pt x="119805" y="82036"/>
                </a:lnTo>
                <a:lnTo>
                  <a:pt x="119805" y="82472"/>
                </a:lnTo>
                <a:lnTo>
                  <a:pt x="119805" y="82472"/>
                </a:lnTo>
                <a:lnTo>
                  <a:pt x="119513" y="82472"/>
                </a:lnTo>
                <a:lnTo>
                  <a:pt x="119513" y="82472"/>
                </a:lnTo>
                <a:lnTo>
                  <a:pt x="119513" y="82472"/>
                </a:lnTo>
                <a:lnTo>
                  <a:pt x="119513" y="82472"/>
                </a:lnTo>
                <a:lnTo>
                  <a:pt x="119513" y="82472"/>
                </a:lnTo>
                <a:lnTo>
                  <a:pt x="119513" y="82472"/>
                </a:lnTo>
                <a:lnTo>
                  <a:pt x="119513" y="82909"/>
                </a:lnTo>
                <a:lnTo>
                  <a:pt x="119318" y="82909"/>
                </a:lnTo>
                <a:lnTo>
                  <a:pt x="119318" y="82909"/>
                </a:lnTo>
                <a:lnTo>
                  <a:pt x="119318" y="82909"/>
                </a:lnTo>
                <a:lnTo>
                  <a:pt x="119318" y="82909"/>
                </a:lnTo>
                <a:lnTo>
                  <a:pt x="119318" y="82909"/>
                </a:lnTo>
                <a:lnTo>
                  <a:pt x="119318" y="82909"/>
                </a:lnTo>
                <a:lnTo>
                  <a:pt x="119124" y="82909"/>
                </a:lnTo>
                <a:lnTo>
                  <a:pt x="119124" y="82909"/>
                </a:lnTo>
                <a:lnTo>
                  <a:pt x="119124" y="83345"/>
                </a:lnTo>
                <a:lnTo>
                  <a:pt x="119124" y="83345"/>
                </a:lnTo>
                <a:lnTo>
                  <a:pt x="119124" y="83345"/>
                </a:lnTo>
                <a:lnTo>
                  <a:pt x="118929" y="83345"/>
                </a:lnTo>
                <a:lnTo>
                  <a:pt x="118929" y="83345"/>
                </a:lnTo>
                <a:lnTo>
                  <a:pt x="118929" y="83345"/>
                </a:lnTo>
                <a:lnTo>
                  <a:pt x="118929" y="83345"/>
                </a:lnTo>
                <a:lnTo>
                  <a:pt x="118929" y="83345"/>
                </a:lnTo>
                <a:lnTo>
                  <a:pt x="118734" y="83345"/>
                </a:lnTo>
                <a:lnTo>
                  <a:pt x="118734" y="83345"/>
                </a:lnTo>
                <a:lnTo>
                  <a:pt x="118734" y="83345"/>
                </a:lnTo>
                <a:lnTo>
                  <a:pt x="118734" y="84000"/>
                </a:lnTo>
                <a:lnTo>
                  <a:pt x="118734" y="84000"/>
                </a:lnTo>
                <a:lnTo>
                  <a:pt x="118734" y="84000"/>
                </a:lnTo>
                <a:lnTo>
                  <a:pt x="118442" y="84000"/>
                </a:lnTo>
                <a:lnTo>
                  <a:pt x="118442" y="84000"/>
                </a:lnTo>
                <a:lnTo>
                  <a:pt x="118442" y="84000"/>
                </a:lnTo>
                <a:lnTo>
                  <a:pt x="118248" y="84000"/>
                </a:lnTo>
                <a:lnTo>
                  <a:pt x="118248" y="84000"/>
                </a:lnTo>
                <a:lnTo>
                  <a:pt x="118248" y="84000"/>
                </a:lnTo>
                <a:lnTo>
                  <a:pt x="118248" y="84436"/>
                </a:lnTo>
                <a:lnTo>
                  <a:pt x="118248" y="84436"/>
                </a:lnTo>
                <a:lnTo>
                  <a:pt x="118248" y="84436"/>
                </a:lnTo>
                <a:lnTo>
                  <a:pt x="118248" y="84436"/>
                </a:lnTo>
                <a:lnTo>
                  <a:pt x="118248" y="84436"/>
                </a:lnTo>
                <a:lnTo>
                  <a:pt x="118053" y="84436"/>
                </a:lnTo>
                <a:lnTo>
                  <a:pt x="118053" y="84436"/>
                </a:lnTo>
                <a:lnTo>
                  <a:pt x="118053" y="84436"/>
                </a:lnTo>
                <a:lnTo>
                  <a:pt x="118053" y="84436"/>
                </a:lnTo>
                <a:lnTo>
                  <a:pt x="118053" y="84436"/>
                </a:lnTo>
                <a:lnTo>
                  <a:pt x="118053" y="84436"/>
                </a:lnTo>
                <a:lnTo>
                  <a:pt x="117858" y="84436"/>
                </a:lnTo>
                <a:lnTo>
                  <a:pt x="117858" y="84436"/>
                </a:lnTo>
                <a:lnTo>
                  <a:pt x="117858" y="84872"/>
                </a:lnTo>
                <a:lnTo>
                  <a:pt x="117858" y="84872"/>
                </a:lnTo>
                <a:lnTo>
                  <a:pt x="117858" y="84872"/>
                </a:lnTo>
                <a:lnTo>
                  <a:pt x="117664" y="84872"/>
                </a:lnTo>
                <a:lnTo>
                  <a:pt x="117664" y="84872"/>
                </a:lnTo>
                <a:lnTo>
                  <a:pt x="117664" y="84872"/>
                </a:lnTo>
                <a:lnTo>
                  <a:pt x="117664" y="84872"/>
                </a:lnTo>
                <a:lnTo>
                  <a:pt x="117664" y="84436"/>
                </a:lnTo>
                <a:lnTo>
                  <a:pt x="117664" y="84436"/>
                </a:lnTo>
                <a:lnTo>
                  <a:pt x="117372" y="84436"/>
                </a:lnTo>
                <a:lnTo>
                  <a:pt x="117372" y="84436"/>
                </a:lnTo>
                <a:lnTo>
                  <a:pt x="117372" y="84436"/>
                </a:lnTo>
                <a:lnTo>
                  <a:pt x="117177" y="84436"/>
                </a:lnTo>
                <a:lnTo>
                  <a:pt x="117177" y="84436"/>
                </a:lnTo>
                <a:lnTo>
                  <a:pt x="117177" y="84436"/>
                </a:lnTo>
                <a:lnTo>
                  <a:pt x="117177" y="84436"/>
                </a:lnTo>
                <a:lnTo>
                  <a:pt x="117177" y="84436"/>
                </a:lnTo>
                <a:lnTo>
                  <a:pt x="116982" y="84436"/>
                </a:lnTo>
                <a:lnTo>
                  <a:pt x="116982" y="84436"/>
                </a:lnTo>
                <a:lnTo>
                  <a:pt x="116982" y="84436"/>
                </a:lnTo>
                <a:lnTo>
                  <a:pt x="116982" y="84872"/>
                </a:lnTo>
                <a:lnTo>
                  <a:pt x="116982" y="84872"/>
                </a:lnTo>
                <a:lnTo>
                  <a:pt x="116788" y="84872"/>
                </a:lnTo>
                <a:lnTo>
                  <a:pt x="116788" y="84872"/>
                </a:lnTo>
                <a:lnTo>
                  <a:pt x="116788" y="84872"/>
                </a:lnTo>
                <a:lnTo>
                  <a:pt x="116593" y="84872"/>
                </a:lnTo>
                <a:lnTo>
                  <a:pt x="116593" y="84872"/>
                </a:lnTo>
                <a:lnTo>
                  <a:pt x="116593" y="84872"/>
                </a:lnTo>
                <a:lnTo>
                  <a:pt x="116593" y="84872"/>
                </a:lnTo>
                <a:lnTo>
                  <a:pt x="116593" y="84872"/>
                </a:lnTo>
                <a:lnTo>
                  <a:pt x="116593" y="84872"/>
                </a:lnTo>
                <a:lnTo>
                  <a:pt x="116399" y="84872"/>
                </a:lnTo>
                <a:lnTo>
                  <a:pt x="116399" y="84872"/>
                </a:lnTo>
                <a:lnTo>
                  <a:pt x="116399" y="85309"/>
                </a:lnTo>
                <a:lnTo>
                  <a:pt x="116399" y="85309"/>
                </a:lnTo>
                <a:lnTo>
                  <a:pt x="116399" y="85309"/>
                </a:lnTo>
                <a:lnTo>
                  <a:pt x="116107" y="85309"/>
                </a:lnTo>
                <a:lnTo>
                  <a:pt x="116107" y="85309"/>
                </a:lnTo>
                <a:lnTo>
                  <a:pt x="116107" y="85309"/>
                </a:lnTo>
                <a:lnTo>
                  <a:pt x="116107" y="85309"/>
                </a:lnTo>
                <a:lnTo>
                  <a:pt x="115912" y="85309"/>
                </a:lnTo>
                <a:lnTo>
                  <a:pt x="115912" y="85309"/>
                </a:lnTo>
                <a:lnTo>
                  <a:pt x="115912" y="85309"/>
                </a:lnTo>
                <a:lnTo>
                  <a:pt x="115912" y="85309"/>
                </a:lnTo>
                <a:lnTo>
                  <a:pt x="115912" y="85745"/>
                </a:lnTo>
                <a:lnTo>
                  <a:pt x="115912" y="85745"/>
                </a:lnTo>
                <a:lnTo>
                  <a:pt x="115717" y="85745"/>
                </a:lnTo>
                <a:lnTo>
                  <a:pt x="115717" y="85745"/>
                </a:lnTo>
                <a:lnTo>
                  <a:pt x="115717" y="85745"/>
                </a:lnTo>
                <a:lnTo>
                  <a:pt x="115717" y="85745"/>
                </a:lnTo>
                <a:lnTo>
                  <a:pt x="115717" y="85745"/>
                </a:lnTo>
                <a:lnTo>
                  <a:pt x="115523" y="85745"/>
                </a:lnTo>
                <a:lnTo>
                  <a:pt x="115523" y="85745"/>
                </a:lnTo>
                <a:lnTo>
                  <a:pt x="115523" y="85745"/>
                </a:lnTo>
                <a:lnTo>
                  <a:pt x="115523" y="85745"/>
                </a:lnTo>
                <a:lnTo>
                  <a:pt x="115523" y="86400"/>
                </a:lnTo>
                <a:lnTo>
                  <a:pt x="115328" y="86400"/>
                </a:lnTo>
                <a:lnTo>
                  <a:pt x="115328" y="86400"/>
                </a:lnTo>
                <a:lnTo>
                  <a:pt x="115328" y="86400"/>
                </a:lnTo>
                <a:lnTo>
                  <a:pt x="115328" y="86400"/>
                </a:lnTo>
                <a:lnTo>
                  <a:pt x="115328" y="86400"/>
                </a:lnTo>
                <a:lnTo>
                  <a:pt x="115328" y="86400"/>
                </a:lnTo>
                <a:lnTo>
                  <a:pt x="115328" y="86836"/>
                </a:lnTo>
                <a:lnTo>
                  <a:pt x="115328" y="86836"/>
                </a:lnTo>
                <a:lnTo>
                  <a:pt x="115328" y="86836"/>
                </a:lnTo>
                <a:lnTo>
                  <a:pt x="115328" y="86836"/>
                </a:lnTo>
                <a:lnTo>
                  <a:pt x="115328" y="86836"/>
                </a:lnTo>
                <a:lnTo>
                  <a:pt x="115328" y="87272"/>
                </a:lnTo>
                <a:lnTo>
                  <a:pt x="115328" y="87272"/>
                </a:lnTo>
                <a:lnTo>
                  <a:pt x="115328" y="87272"/>
                </a:lnTo>
                <a:lnTo>
                  <a:pt x="115328" y="86836"/>
                </a:lnTo>
                <a:lnTo>
                  <a:pt x="115036" y="86836"/>
                </a:lnTo>
                <a:lnTo>
                  <a:pt x="115036" y="87272"/>
                </a:lnTo>
                <a:lnTo>
                  <a:pt x="115036" y="87272"/>
                </a:lnTo>
                <a:lnTo>
                  <a:pt x="115036" y="87272"/>
                </a:lnTo>
                <a:lnTo>
                  <a:pt x="115036" y="87272"/>
                </a:lnTo>
                <a:lnTo>
                  <a:pt x="115036" y="87272"/>
                </a:lnTo>
                <a:lnTo>
                  <a:pt x="115036" y="87272"/>
                </a:lnTo>
                <a:lnTo>
                  <a:pt x="114841" y="87272"/>
                </a:lnTo>
                <a:lnTo>
                  <a:pt x="114841" y="87272"/>
                </a:lnTo>
                <a:lnTo>
                  <a:pt x="114841" y="87272"/>
                </a:lnTo>
                <a:lnTo>
                  <a:pt x="114841" y="87272"/>
                </a:lnTo>
                <a:lnTo>
                  <a:pt x="114647" y="87272"/>
                </a:lnTo>
                <a:lnTo>
                  <a:pt x="114647" y="87272"/>
                </a:lnTo>
                <a:lnTo>
                  <a:pt x="114647" y="87272"/>
                </a:lnTo>
                <a:lnTo>
                  <a:pt x="114647" y="87709"/>
                </a:lnTo>
                <a:lnTo>
                  <a:pt x="114647" y="87709"/>
                </a:lnTo>
                <a:lnTo>
                  <a:pt x="114647" y="87709"/>
                </a:lnTo>
                <a:lnTo>
                  <a:pt x="114647" y="87709"/>
                </a:lnTo>
                <a:lnTo>
                  <a:pt x="114647" y="87709"/>
                </a:lnTo>
                <a:lnTo>
                  <a:pt x="114647" y="88145"/>
                </a:lnTo>
                <a:lnTo>
                  <a:pt x="114647" y="88145"/>
                </a:lnTo>
                <a:lnTo>
                  <a:pt x="114647" y="88145"/>
                </a:lnTo>
                <a:lnTo>
                  <a:pt x="114647" y="87709"/>
                </a:lnTo>
                <a:lnTo>
                  <a:pt x="114452" y="87709"/>
                </a:lnTo>
                <a:lnTo>
                  <a:pt x="114452" y="87709"/>
                </a:lnTo>
                <a:lnTo>
                  <a:pt x="114452" y="88145"/>
                </a:lnTo>
                <a:lnTo>
                  <a:pt x="114452" y="88145"/>
                </a:lnTo>
                <a:lnTo>
                  <a:pt x="114452" y="88145"/>
                </a:lnTo>
                <a:lnTo>
                  <a:pt x="114452" y="88145"/>
                </a:lnTo>
                <a:lnTo>
                  <a:pt x="114452" y="88145"/>
                </a:lnTo>
                <a:lnTo>
                  <a:pt x="114452" y="88145"/>
                </a:lnTo>
                <a:lnTo>
                  <a:pt x="114257" y="88145"/>
                </a:lnTo>
                <a:lnTo>
                  <a:pt x="114257" y="88145"/>
                </a:lnTo>
                <a:lnTo>
                  <a:pt x="114257" y="88145"/>
                </a:lnTo>
                <a:lnTo>
                  <a:pt x="114257" y="88145"/>
                </a:lnTo>
                <a:lnTo>
                  <a:pt x="113965" y="88145"/>
                </a:lnTo>
                <a:lnTo>
                  <a:pt x="113965" y="88145"/>
                </a:lnTo>
                <a:lnTo>
                  <a:pt x="113965" y="88800"/>
                </a:lnTo>
                <a:lnTo>
                  <a:pt x="113965" y="88800"/>
                </a:lnTo>
                <a:lnTo>
                  <a:pt x="113965" y="88800"/>
                </a:lnTo>
                <a:lnTo>
                  <a:pt x="113965" y="88800"/>
                </a:lnTo>
                <a:lnTo>
                  <a:pt x="113965" y="88800"/>
                </a:lnTo>
                <a:lnTo>
                  <a:pt x="113771" y="88800"/>
                </a:lnTo>
                <a:lnTo>
                  <a:pt x="113771" y="89236"/>
                </a:lnTo>
                <a:lnTo>
                  <a:pt x="113771" y="89236"/>
                </a:lnTo>
                <a:lnTo>
                  <a:pt x="113771" y="89236"/>
                </a:lnTo>
                <a:lnTo>
                  <a:pt x="113771" y="89236"/>
                </a:lnTo>
                <a:lnTo>
                  <a:pt x="113771" y="89236"/>
                </a:lnTo>
                <a:lnTo>
                  <a:pt x="113576" y="89236"/>
                </a:lnTo>
                <a:lnTo>
                  <a:pt x="113576" y="89236"/>
                </a:lnTo>
                <a:lnTo>
                  <a:pt x="113576" y="89236"/>
                </a:lnTo>
                <a:lnTo>
                  <a:pt x="113576" y="89236"/>
                </a:lnTo>
                <a:lnTo>
                  <a:pt x="113381" y="89236"/>
                </a:lnTo>
                <a:lnTo>
                  <a:pt x="113381" y="89236"/>
                </a:lnTo>
                <a:lnTo>
                  <a:pt x="113381" y="89236"/>
                </a:lnTo>
                <a:lnTo>
                  <a:pt x="113381" y="89236"/>
                </a:lnTo>
                <a:lnTo>
                  <a:pt x="113381" y="89236"/>
                </a:lnTo>
                <a:lnTo>
                  <a:pt x="113187" y="89236"/>
                </a:lnTo>
                <a:lnTo>
                  <a:pt x="113187" y="89236"/>
                </a:lnTo>
                <a:lnTo>
                  <a:pt x="113187" y="89236"/>
                </a:lnTo>
                <a:lnTo>
                  <a:pt x="113187" y="89236"/>
                </a:lnTo>
                <a:lnTo>
                  <a:pt x="112895" y="89236"/>
                </a:lnTo>
                <a:lnTo>
                  <a:pt x="112895" y="89236"/>
                </a:lnTo>
                <a:lnTo>
                  <a:pt x="112895" y="89236"/>
                </a:lnTo>
                <a:lnTo>
                  <a:pt x="112895" y="89236"/>
                </a:lnTo>
                <a:lnTo>
                  <a:pt x="112700" y="89236"/>
                </a:lnTo>
                <a:lnTo>
                  <a:pt x="112700" y="89236"/>
                </a:lnTo>
                <a:lnTo>
                  <a:pt x="112700" y="89236"/>
                </a:lnTo>
                <a:lnTo>
                  <a:pt x="112700" y="89236"/>
                </a:lnTo>
                <a:lnTo>
                  <a:pt x="112700" y="89236"/>
                </a:lnTo>
                <a:lnTo>
                  <a:pt x="112700" y="89236"/>
                </a:lnTo>
                <a:lnTo>
                  <a:pt x="112506" y="89236"/>
                </a:lnTo>
                <a:lnTo>
                  <a:pt x="112506" y="89236"/>
                </a:lnTo>
                <a:lnTo>
                  <a:pt x="112506" y="89236"/>
                </a:lnTo>
                <a:lnTo>
                  <a:pt x="112506" y="89236"/>
                </a:lnTo>
                <a:lnTo>
                  <a:pt x="112311" y="89236"/>
                </a:lnTo>
                <a:lnTo>
                  <a:pt x="112311" y="89236"/>
                </a:lnTo>
                <a:lnTo>
                  <a:pt x="112311" y="89236"/>
                </a:lnTo>
                <a:lnTo>
                  <a:pt x="112311" y="89236"/>
                </a:lnTo>
                <a:lnTo>
                  <a:pt x="112311" y="89236"/>
                </a:lnTo>
                <a:lnTo>
                  <a:pt x="112116" y="89236"/>
                </a:lnTo>
                <a:lnTo>
                  <a:pt x="112116" y="89236"/>
                </a:lnTo>
                <a:lnTo>
                  <a:pt x="112116" y="89236"/>
                </a:lnTo>
                <a:lnTo>
                  <a:pt x="112116" y="89236"/>
                </a:lnTo>
                <a:lnTo>
                  <a:pt x="111824" y="89236"/>
                </a:lnTo>
                <a:lnTo>
                  <a:pt x="111824" y="89236"/>
                </a:lnTo>
                <a:lnTo>
                  <a:pt x="111824" y="89236"/>
                </a:lnTo>
                <a:lnTo>
                  <a:pt x="111824" y="89236"/>
                </a:lnTo>
                <a:lnTo>
                  <a:pt x="111630" y="89236"/>
                </a:lnTo>
                <a:lnTo>
                  <a:pt x="111630" y="89236"/>
                </a:lnTo>
                <a:lnTo>
                  <a:pt x="111630" y="89236"/>
                </a:lnTo>
                <a:lnTo>
                  <a:pt x="111630" y="89236"/>
                </a:lnTo>
                <a:lnTo>
                  <a:pt x="111435" y="89236"/>
                </a:lnTo>
                <a:lnTo>
                  <a:pt x="111435" y="89672"/>
                </a:lnTo>
                <a:lnTo>
                  <a:pt x="111435" y="89672"/>
                </a:lnTo>
                <a:lnTo>
                  <a:pt x="111435" y="89672"/>
                </a:lnTo>
                <a:lnTo>
                  <a:pt x="111435" y="89672"/>
                </a:lnTo>
                <a:lnTo>
                  <a:pt x="111240" y="89672"/>
                </a:lnTo>
                <a:lnTo>
                  <a:pt x="111240" y="89672"/>
                </a:lnTo>
                <a:lnTo>
                  <a:pt x="111240" y="89672"/>
                </a:lnTo>
                <a:lnTo>
                  <a:pt x="111240" y="89672"/>
                </a:lnTo>
                <a:lnTo>
                  <a:pt x="111240" y="89236"/>
                </a:lnTo>
                <a:lnTo>
                  <a:pt x="111240" y="89236"/>
                </a:lnTo>
                <a:lnTo>
                  <a:pt x="111046" y="89236"/>
                </a:lnTo>
                <a:lnTo>
                  <a:pt x="111046" y="89236"/>
                </a:lnTo>
                <a:lnTo>
                  <a:pt x="111046" y="89236"/>
                </a:lnTo>
                <a:lnTo>
                  <a:pt x="111046" y="89236"/>
                </a:lnTo>
                <a:lnTo>
                  <a:pt x="111046" y="89236"/>
                </a:lnTo>
                <a:lnTo>
                  <a:pt x="110754" y="89236"/>
                </a:lnTo>
                <a:lnTo>
                  <a:pt x="110754" y="89236"/>
                </a:lnTo>
                <a:lnTo>
                  <a:pt x="110754" y="89236"/>
                </a:lnTo>
                <a:lnTo>
                  <a:pt x="110754" y="89236"/>
                </a:lnTo>
                <a:lnTo>
                  <a:pt x="110754" y="89236"/>
                </a:lnTo>
                <a:lnTo>
                  <a:pt x="110559" y="89236"/>
                </a:lnTo>
                <a:lnTo>
                  <a:pt x="110559" y="89236"/>
                </a:lnTo>
                <a:lnTo>
                  <a:pt x="110559" y="89236"/>
                </a:lnTo>
                <a:lnTo>
                  <a:pt x="110364" y="89236"/>
                </a:lnTo>
                <a:lnTo>
                  <a:pt x="110364" y="89236"/>
                </a:lnTo>
                <a:lnTo>
                  <a:pt x="110364" y="89236"/>
                </a:lnTo>
                <a:lnTo>
                  <a:pt x="110364" y="89236"/>
                </a:lnTo>
                <a:lnTo>
                  <a:pt x="110364" y="89236"/>
                </a:lnTo>
                <a:lnTo>
                  <a:pt x="110170" y="89236"/>
                </a:lnTo>
                <a:lnTo>
                  <a:pt x="110170" y="89236"/>
                </a:lnTo>
                <a:lnTo>
                  <a:pt x="110170" y="89236"/>
                </a:lnTo>
                <a:lnTo>
                  <a:pt x="110170" y="89236"/>
                </a:lnTo>
                <a:lnTo>
                  <a:pt x="109975" y="89236"/>
                </a:lnTo>
                <a:lnTo>
                  <a:pt x="109975" y="89236"/>
                </a:lnTo>
                <a:lnTo>
                  <a:pt x="109975" y="89236"/>
                </a:lnTo>
                <a:lnTo>
                  <a:pt x="109683" y="89236"/>
                </a:lnTo>
                <a:lnTo>
                  <a:pt x="109683" y="89236"/>
                </a:lnTo>
                <a:lnTo>
                  <a:pt x="109683" y="89236"/>
                </a:lnTo>
                <a:lnTo>
                  <a:pt x="109683" y="89236"/>
                </a:lnTo>
                <a:lnTo>
                  <a:pt x="109489" y="89236"/>
                </a:lnTo>
                <a:lnTo>
                  <a:pt x="109489" y="89236"/>
                </a:lnTo>
                <a:lnTo>
                  <a:pt x="109489" y="89236"/>
                </a:lnTo>
                <a:lnTo>
                  <a:pt x="109489" y="89236"/>
                </a:lnTo>
                <a:lnTo>
                  <a:pt x="109294" y="89236"/>
                </a:lnTo>
                <a:lnTo>
                  <a:pt x="109294" y="89236"/>
                </a:lnTo>
                <a:lnTo>
                  <a:pt x="109294" y="89236"/>
                </a:lnTo>
                <a:lnTo>
                  <a:pt x="109294" y="89236"/>
                </a:lnTo>
                <a:lnTo>
                  <a:pt x="109294" y="89236"/>
                </a:lnTo>
                <a:lnTo>
                  <a:pt x="109099" y="89236"/>
                </a:lnTo>
                <a:lnTo>
                  <a:pt x="109099" y="89236"/>
                </a:lnTo>
                <a:lnTo>
                  <a:pt x="109099" y="89236"/>
                </a:lnTo>
                <a:lnTo>
                  <a:pt x="109099" y="89236"/>
                </a:lnTo>
                <a:lnTo>
                  <a:pt x="109099" y="89236"/>
                </a:lnTo>
                <a:lnTo>
                  <a:pt x="109099" y="89236"/>
                </a:lnTo>
                <a:lnTo>
                  <a:pt x="108905" y="89236"/>
                </a:lnTo>
                <a:lnTo>
                  <a:pt x="108905" y="89236"/>
                </a:lnTo>
                <a:lnTo>
                  <a:pt x="108905" y="89236"/>
                </a:lnTo>
                <a:lnTo>
                  <a:pt x="108905" y="89236"/>
                </a:lnTo>
                <a:lnTo>
                  <a:pt x="108905" y="89236"/>
                </a:lnTo>
                <a:lnTo>
                  <a:pt x="108905" y="89236"/>
                </a:lnTo>
                <a:lnTo>
                  <a:pt x="108613" y="89236"/>
                </a:lnTo>
                <a:lnTo>
                  <a:pt x="108613" y="89236"/>
                </a:lnTo>
                <a:lnTo>
                  <a:pt x="108613" y="89236"/>
                </a:lnTo>
                <a:lnTo>
                  <a:pt x="108613" y="89236"/>
                </a:lnTo>
                <a:lnTo>
                  <a:pt x="108418" y="89236"/>
                </a:lnTo>
                <a:lnTo>
                  <a:pt x="108418" y="89236"/>
                </a:lnTo>
                <a:lnTo>
                  <a:pt x="108418" y="89236"/>
                </a:lnTo>
                <a:lnTo>
                  <a:pt x="108418" y="89236"/>
                </a:lnTo>
                <a:lnTo>
                  <a:pt x="108418" y="89236"/>
                </a:lnTo>
                <a:lnTo>
                  <a:pt x="108418" y="89236"/>
                </a:lnTo>
                <a:lnTo>
                  <a:pt x="108418" y="89236"/>
                </a:lnTo>
                <a:lnTo>
                  <a:pt x="108223" y="89236"/>
                </a:lnTo>
                <a:lnTo>
                  <a:pt x="108223" y="89236"/>
                </a:lnTo>
                <a:lnTo>
                  <a:pt x="108223" y="89236"/>
                </a:lnTo>
                <a:lnTo>
                  <a:pt x="108223" y="89236"/>
                </a:lnTo>
                <a:lnTo>
                  <a:pt x="108223" y="89236"/>
                </a:lnTo>
                <a:lnTo>
                  <a:pt x="108223" y="89236"/>
                </a:lnTo>
                <a:lnTo>
                  <a:pt x="108223" y="89236"/>
                </a:lnTo>
                <a:lnTo>
                  <a:pt x="108223" y="89236"/>
                </a:lnTo>
                <a:lnTo>
                  <a:pt x="108223" y="88800"/>
                </a:lnTo>
                <a:lnTo>
                  <a:pt x="108223" y="88800"/>
                </a:lnTo>
                <a:lnTo>
                  <a:pt x="108223" y="88800"/>
                </a:lnTo>
                <a:lnTo>
                  <a:pt x="108029" y="88800"/>
                </a:lnTo>
                <a:lnTo>
                  <a:pt x="108029" y="89236"/>
                </a:lnTo>
                <a:lnTo>
                  <a:pt x="108029" y="89236"/>
                </a:lnTo>
                <a:lnTo>
                  <a:pt x="108029" y="89236"/>
                </a:lnTo>
                <a:lnTo>
                  <a:pt x="107834" y="89236"/>
                </a:lnTo>
                <a:lnTo>
                  <a:pt x="107834" y="89236"/>
                </a:lnTo>
                <a:lnTo>
                  <a:pt x="107834" y="89236"/>
                </a:lnTo>
                <a:lnTo>
                  <a:pt x="107834" y="89236"/>
                </a:lnTo>
                <a:lnTo>
                  <a:pt x="107542" y="89236"/>
                </a:lnTo>
                <a:lnTo>
                  <a:pt x="107542" y="89236"/>
                </a:lnTo>
                <a:lnTo>
                  <a:pt x="107542" y="89236"/>
                </a:lnTo>
                <a:lnTo>
                  <a:pt x="107542" y="88800"/>
                </a:lnTo>
                <a:lnTo>
                  <a:pt x="107542" y="88800"/>
                </a:lnTo>
                <a:lnTo>
                  <a:pt x="107347" y="88800"/>
                </a:lnTo>
                <a:lnTo>
                  <a:pt x="107347" y="88800"/>
                </a:lnTo>
                <a:lnTo>
                  <a:pt x="107347" y="89236"/>
                </a:lnTo>
                <a:lnTo>
                  <a:pt x="107347" y="89236"/>
                </a:lnTo>
                <a:lnTo>
                  <a:pt x="107153" y="89236"/>
                </a:lnTo>
                <a:lnTo>
                  <a:pt x="107153" y="89236"/>
                </a:lnTo>
                <a:lnTo>
                  <a:pt x="107153" y="89236"/>
                </a:lnTo>
                <a:lnTo>
                  <a:pt x="107153" y="89236"/>
                </a:lnTo>
                <a:lnTo>
                  <a:pt x="106958" y="89236"/>
                </a:lnTo>
                <a:lnTo>
                  <a:pt x="106958" y="89236"/>
                </a:lnTo>
                <a:lnTo>
                  <a:pt x="106958" y="89236"/>
                </a:lnTo>
                <a:lnTo>
                  <a:pt x="106958" y="89236"/>
                </a:lnTo>
                <a:lnTo>
                  <a:pt x="106763" y="89236"/>
                </a:lnTo>
                <a:lnTo>
                  <a:pt x="106763" y="89236"/>
                </a:lnTo>
                <a:lnTo>
                  <a:pt x="106763" y="89236"/>
                </a:lnTo>
                <a:lnTo>
                  <a:pt x="106472" y="89236"/>
                </a:lnTo>
                <a:lnTo>
                  <a:pt x="106472" y="89236"/>
                </a:lnTo>
                <a:lnTo>
                  <a:pt x="106472" y="89236"/>
                </a:lnTo>
                <a:lnTo>
                  <a:pt x="106472" y="89236"/>
                </a:lnTo>
                <a:lnTo>
                  <a:pt x="106277" y="89236"/>
                </a:lnTo>
                <a:lnTo>
                  <a:pt x="106277" y="89236"/>
                </a:lnTo>
                <a:lnTo>
                  <a:pt x="106277" y="89236"/>
                </a:lnTo>
                <a:lnTo>
                  <a:pt x="106277" y="89236"/>
                </a:lnTo>
                <a:lnTo>
                  <a:pt x="106082" y="89236"/>
                </a:lnTo>
                <a:lnTo>
                  <a:pt x="106082" y="89236"/>
                </a:lnTo>
                <a:lnTo>
                  <a:pt x="106082" y="89236"/>
                </a:lnTo>
                <a:lnTo>
                  <a:pt x="105888" y="89236"/>
                </a:lnTo>
                <a:lnTo>
                  <a:pt x="105888" y="89236"/>
                </a:lnTo>
                <a:lnTo>
                  <a:pt x="105888" y="89236"/>
                </a:lnTo>
                <a:lnTo>
                  <a:pt x="105888" y="89236"/>
                </a:lnTo>
                <a:lnTo>
                  <a:pt x="105693" y="89236"/>
                </a:lnTo>
                <a:lnTo>
                  <a:pt x="105693" y="89236"/>
                </a:lnTo>
                <a:lnTo>
                  <a:pt x="105693" y="89236"/>
                </a:lnTo>
                <a:lnTo>
                  <a:pt x="105693" y="89236"/>
                </a:lnTo>
                <a:lnTo>
                  <a:pt x="105693" y="89236"/>
                </a:lnTo>
                <a:lnTo>
                  <a:pt x="105401" y="89236"/>
                </a:lnTo>
                <a:lnTo>
                  <a:pt x="105401" y="89236"/>
                </a:lnTo>
                <a:lnTo>
                  <a:pt x="105401" y="89236"/>
                </a:lnTo>
                <a:lnTo>
                  <a:pt x="105401" y="89236"/>
                </a:lnTo>
                <a:lnTo>
                  <a:pt x="105206" y="89236"/>
                </a:lnTo>
                <a:lnTo>
                  <a:pt x="105206" y="89236"/>
                </a:lnTo>
                <a:lnTo>
                  <a:pt x="105206" y="89236"/>
                </a:lnTo>
                <a:lnTo>
                  <a:pt x="105206" y="89236"/>
                </a:lnTo>
                <a:lnTo>
                  <a:pt x="105206" y="89236"/>
                </a:lnTo>
                <a:lnTo>
                  <a:pt x="105206" y="89236"/>
                </a:lnTo>
                <a:lnTo>
                  <a:pt x="105012" y="89236"/>
                </a:lnTo>
                <a:lnTo>
                  <a:pt x="105012" y="89236"/>
                </a:lnTo>
                <a:lnTo>
                  <a:pt x="105012" y="89236"/>
                </a:lnTo>
                <a:lnTo>
                  <a:pt x="105012" y="89236"/>
                </a:lnTo>
                <a:lnTo>
                  <a:pt x="105012" y="89236"/>
                </a:lnTo>
                <a:lnTo>
                  <a:pt x="104817" y="89236"/>
                </a:lnTo>
                <a:lnTo>
                  <a:pt x="104817" y="89236"/>
                </a:lnTo>
                <a:lnTo>
                  <a:pt x="105012" y="89236"/>
                </a:lnTo>
                <a:lnTo>
                  <a:pt x="105012" y="89236"/>
                </a:lnTo>
                <a:lnTo>
                  <a:pt x="104817" y="89236"/>
                </a:lnTo>
                <a:lnTo>
                  <a:pt x="104817" y="89672"/>
                </a:lnTo>
                <a:lnTo>
                  <a:pt x="104817" y="89672"/>
                </a:lnTo>
                <a:lnTo>
                  <a:pt x="104817" y="89236"/>
                </a:lnTo>
                <a:lnTo>
                  <a:pt x="104817" y="89236"/>
                </a:lnTo>
                <a:lnTo>
                  <a:pt x="104817" y="89236"/>
                </a:lnTo>
                <a:lnTo>
                  <a:pt x="104622" y="89236"/>
                </a:lnTo>
                <a:lnTo>
                  <a:pt x="104622" y="89236"/>
                </a:lnTo>
                <a:lnTo>
                  <a:pt x="104622" y="89672"/>
                </a:lnTo>
                <a:lnTo>
                  <a:pt x="104622" y="89672"/>
                </a:lnTo>
                <a:lnTo>
                  <a:pt x="104622" y="89236"/>
                </a:lnTo>
                <a:lnTo>
                  <a:pt x="104622" y="89236"/>
                </a:lnTo>
                <a:lnTo>
                  <a:pt x="104622" y="89236"/>
                </a:lnTo>
                <a:lnTo>
                  <a:pt x="104330" y="89236"/>
                </a:lnTo>
                <a:lnTo>
                  <a:pt x="104330" y="89236"/>
                </a:lnTo>
                <a:lnTo>
                  <a:pt x="104330" y="89672"/>
                </a:lnTo>
                <a:lnTo>
                  <a:pt x="104330" y="89672"/>
                </a:lnTo>
                <a:lnTo>
                  <a:pt x="104330" y="89672"/>
                </a:lnTo>
                <a:lnTo>
                  <a:pt x="104330" y="89672"/>
                </a:lnTo>
                <a:lnTo>
                  <a:pt x="104330" y="89672"/>
                </a:lnTo>
                <a:lnTo>
                  <a:pt x="104136" y="89672"/>
                </a:lnTo>
                <a:lnTo>
                  <a:pt x="104136" y="89672"/>
                </a:lnTo>
                <a:lnTo>
                  <a:pt x="104136" y="89672"/>
                </a:lnTo>
                <a:lnTo>
                  <a:pt x="103941" y="89672"/>
                </a:lnTo>
                <a:lnTo>
                  <a:pt x="103941" y="89672"/>
                </a:lnTo>
                <a:lnTo>
                  <a:pt x="103941" y="90109"/>
                </a:lnTo>
                <a:lnTo>
                  <a:pt x="103941" y="90109"/>
                </a:lnTo>
                <a:lnTo>
                  <a:pt x="103941" y="90109"/>
                </a:lnTo>
                <a:lnTo>
                  <a:pt x="103941" y="90109"/>
                </a:lnTo>
                <a:lnTo>
                  <a:pt x="103941" y="90545"/>
                </a:lnTo>
                <a:lnTo>
                  <a:pt x="103941" y="90545"/>
                </a:lnTo>
                <a:lnTo>
                  <a:pt x="103941" y="90545"/>
                </a:lnTo>
                <a:lnTo>
                  <a:pt x="103746" y="90545"/>
                </a:lnTo>
                <a:lnTo>
                  <a:pt x="103746" y="90545"/>
                </a:lnTo>
                <a:lnTo>
                  <a:pt x="103746" y="90545"/>
                </a:lnTo>
                <a:lnTo>
                  <a:pt x="103746" y="90545"/>
                </a:lnTo>
                <a:lnTo>
                  <a:pt x="103746" y="91200"/>
                </a:lnTo>
                <a:lnTo>
                  <a:pt x="103746" y="91200"/>
                </a:lnTo>
                <a:lnTo>
                  <a:pt x="103746" y="91200"/>
                </a:lnTo>
                <a:lnTo>
                  <a:pt x="103746" y="91200"/>
                </a:lnTo>
                <a:lnTo>
                  <a:pt x="103746" y="91636"/>
                </a:lnTo>
                <a:lnTo>
                  <a:pt x="103552" y="91636"/>
                </a:lnTo>
                <a:lnTo>
                  <a:pt x="103552" y="91636"/>
                </a:lnTo>
                <a:lnTo>
                  <a:pt x="103552" y="91636"/>
                </a:lnTo>
                <a:lnTo>
                  <a:pt x="103552" y="92072"/>
                </a:lnTo>
                <a:lnTo>
                  <a:pt x="103552" y="92072"/>
                </a:lnTo>
                <a:lnTo>
                  <a:pt x="103552" y="92072"/>
                </a:lnTo>
                <a:lnTo>
                  <a:pt x="103552" y="92072"/>
                </a:lnTo>
                <a:lnTo>
                  <a:pt x="103552" y="92072"/>
                </a:lnTo>
                <a:lnTo>
                  <a:pt x="103552" y="92509"/>
                </a:lnTo>
                <a:lnTo>
                  <a:pt x="103260" y="92509"/>
                </a:lnTo>
                <a:lnTo>
                  <a:pt x="103260" y="92509"/>
                </a:lnTo>
                <a:lnTo>
                  <a:pt x="103260" y="92509"/>
                </a:lnTo>
                <a:lnTo>
                  <a:pt x="103260" y="92509"/>
                </a:lnTo>
                <a:lnTo>
                  <a:pt x="103260" y="92509"/>
                </a:lnTo>
                <a:lnTo>
                  <a:pt x="103065" y="92509"/>
                </a:lnTo>
                <a:lnTo>
                  <a:pt x="103065" y="92509"/>
                </a:lnTo>
                <a:lnTo>
                  <a:pt x="103065" y="92509"/>
                </a:lnTo>
                <a:lnTo>
                  <a:pt x="102871" y="92509"/>
                </a:lnTo>
                <a:lnTo>
                  <a:pt x="102871" y="92509"/>
                </a:lnTo>
                <a:lnTo>
                  <a:pt x="102871" y="92509"/>
                </a:lnTo>
                <a:lnTo>
                  <a:pt x="102871" y="92509"/>
                </a:lnTo>
                <a:lnTo>
                  <a:pt x="102871" y="92509"/>
                </a:lnTo>
                <a:lnTo>
                  <a:pt x="102676" y="92509"/>
                </a:lnTo>
                <a:lnTo>
                  <a:pt x="102676" y="92509"/>
                </a:lnTo>
                <a:lnTo>
                  <a:pt x="102676" y="92509"/>
                </a:lnTo>
                <a:lnTo>
                  <a:pt x="102676" y="92509"/>
                </a:lnTo>
                <a:lnTo>
                  <a:pt x="102481" y="92509"/>
                </a:lnTo>
                <a:lnTo>
                  <a:pt x="102481" y="92509"/>
                </a:lnTo>
                <a:lnTo>
                  <a:pt x="102481" y="92509"/>
                </a:lnTo>
                <a:lnTo>
                  <a:pt x="102189" y="92509"/>
                </a:lnTo>
                <a:lnTo>
                  <a:pt x="102189" y="92509"/>
                </a:lnTo>
                <a:lnTo>
                  <a:pt x="102189" y="92945"/>
                </a:lnTo>
                <a:lnTo>
                  <a:pt x="102189" y="92945"/>
                </a:lnTo>
                <a:lnTo>
                  <a:pt x="102189" y="92945"/>
                </a:lnTo>
                <a:lnTo>
                  <a:pt x="102189" y="92945"/>
                </a:lnTo>
                <a:lnTo>
                  <a:pt x="102189" y="93600"/>
                </a:lnTo>
                <a:lnTo>
                  <a:pt x="102189" y="93600"/>
                </a:lnTo>
                <a:lnTo>
                  <a:pt x="101995" y="93600"/>
                </a:lnTo>
                <a:lnTo>
                  <a:pt x="101995" y="93600"/>
                </a:lnTo>
                <a:lnTo>
                  <a:pt x="101995" y="93600"/>
                </a:lnTo>
                <a:lnTo>
                  <a:pt x="101995" y="93600"/>
                </a:lnTo>
                <a:lnTo>
                  <a:pt x="101995" y="93600"/>
                </a:lnTo>
                <a:lnTo>
                  <a:pt x="101800" y="93600"/>
                </a:lnTo>
                <a:lnTo>
                  <a:pt x="101800" y="93600"/>
                </a:lnTo>
                <a:lnTo>
                  <a:pt x="101800" y="93600"/>
                </a:lnTo>
                <a:lnTo>
                  <a:pt x="101800" y="93600"/>
                </a:lnTo>
                <a:lnTo>
                  <a:pt x="101800" y="93600"/>
                </a:lnTo>
                <a:lnTo>
                  <a:pt x="101605" y="93600"/>
                </a:lnTo>
                <a:lnTo>
                  <a:pt x="101605" y="93600"/>
                </a:lnTo>
                <a:lnTo>
                  <a:pt x="101605" y="93600"/>
                </a:lnTo>
                <a:lnTo>
                  <a:pt x="101605" y="94036"/>
                </a:lnTo>
                <a:lnTo>
                  <a:pt x="101605" y="94036"/>
                </a:lnTo>
                <a:lnTo>
                  <a:pt x="101605" y="94036"/>
                </a:lnTo>
                <a:lnTo>
                  <a:pt x="101605" y="94036"/>
                </a:lnTo>
                <a:lnTo>
                  <a:pt x="101605" y="94036"/>
                </a:lnTo>
                <a:lnTo>
                  <a:pt x="101411" y="94036"/>
                </a:lnTo>
                <a:lnTo>
                  <a:pt x="101411" y="94036"/>
                </a:lnTo>
                <a:lnTo>
                  <a:pt x="101411" y="94036"/>
                </a:lnTo>
                <a:lnTo>
                  <a:pt x="101411" y="94036"/>
                </a:lnTo>
                <a:lnTo>
                  <a:pt x="101411" y="94036"/>
                </a:lnTo>
                <a:lnTo>
                  <a:pt x="101411" y="94472"/>
                </a:lnTo>
                <a:lnTo>
                  <a:pt x="101119" y="94472"/>
                </a:lnTo>
                <a:lnTo>
                  <a:pt x="101119" y="94472"/>
                </a:lnTo>
                <a:lnTo>
                  <a:pt x="101119" y="94472"/>
                </a:lnTo>
                <a:lnTo>
                  <a:pt x="101119" y="94472"/>
                </a:lnTo>
                <a:lnTo>
                  <a:pt x="100924" y="94472"/>
                </a:lnTo>
                <a:lnTo>
                  <a:pt x="100924" y="94472"/>
                </a:lnTo>
                <a:lnTo>
                  <a:pt x="100924" y="94472"/>
                </a:lnTo>
                <a:lnTo>
                  <a:pt x="100924" y="94909"/>
                </a:lnTo>
                <a:lnTo>
                  <a:pt x="100924" y="94909"/>
                </a:lnTo>
                <a:lnTo>
                  <a:pt x="100924" y="94909"/>
                </a:lnTo>
                <a:lnTo>
                  <a:pt x="100924" y="94909"/>
                </a:lnTo>
                <a:lnTo>
                  <a:pt x="100924" y="95345"/>
                </a:lnTo>
                <a:lnTo>
                  <a:pt x="100924" y="95345"/>
                </a:lnTo>
                <a:lnTo>
                  <a:pt x="100729" y="95345"/>
                </a:lnTo>
                <a:lnTo>
                  <a:pt x="100729" y="95345"/>
                </a:lnTo>
                <a:lnTo>
                  <a:pt x="100729" y="95345"/>
                </a:lnTo>
                <a:lnTo>
                  <a:pt x="100729" y="95345"/>
                </a:lnTo>
                <a:lnTo>
                  <a:pt x="100729" y="95345"/>
                </a:lnTo>
                <a:lnTo>
                  <a:pt x="100729" y="96000"/>
                </a:lnTo>
                <a:lnTo>
                  <a:pt x="100729" y="96000"/>
                </a:lnTo>
                <a:lnTo>
                  <a:pt x="100729" y="96000"/>
                </a:lnTo>
                <a:lnTo>
                  <a:pt x="100535" y="96000"/>
                </a:lnTo>
                <a:lnTo>
                  <a:pt x="100535" y="96000"/>
                </a:lnTo>
                <a:lnTo>
                  <a:pt x="100535" y="96000"/>
                </a:lnTo>
                <a:lnTo>
                  <a:pt x="100535" y="96436"/>
                </a:lnTo>
                <a:lnTo>
                  <a:pt x="100535" y="96436"/>
                </a:lnTo>
                <a:lnTo>
                  <a:pt x="100535" y="96436"/>
                </a:lnTo>
                <a:lnTo>
                  <a:pt x="100340" y="96436"/>
                </a:lnTo>
                <a:lnTo>
                  <a:pt x="100340" y="96436"/>
                </a:lnTo>
                <a:lnTo>
                  <a:pt x="100340" y="96436"/>
                </a:lnTo>
                <a:lnTo>
                  <a:pt x="100340" y="96436"/>
                </a:lnTo>
                <a:lnTo>
                  <a:pt x="100340" y="96436"/>
                </a:lnTo>
                <a:lnTo>
                  <a:pt x="100340" y="96872"/>
                </a:lnTo>
                <a:lnTo>
                  <a:pt x="100048" y="96872"/>
                </a:lnTo>
                <a:lnTo>
                  <a:pt x="100048" y="96872"/>
                </a:lnTo>
                <a:lnTo>
                  <a:pt x="100048" y="96872"/>
                </a:lnTo>
                <a:lnTo>
                  <a:pt x="100048" y="96872"/>
                </a:lnTo>
                <a:lnTo>
                  <a:pt x="100048" y="96872"/>
                </a:lnTo>
                <a:lnTo>
                  <a:pt x="100048" y="97309"/>
                </a:lnTo>
                <a:lnTo>
                  <a:pt x="100048" y="97309"/>
                </a:lnTo>
                <a:lnTo>
                  <a:pt x="100048" y="97309"/>
                </a:lnTo>
                <a:lnTo>
                  <a:pt x="100048" y="97309"/>
                </a:lnTo>
                <a:lnTo>
                  <a:pt x="99854" y="97309"/>
                </a:lnTo>
                <a:lnTo>
                  <a:pt x="99854" y="97963"/>
                </a:lnTo>
                <a:lnTo>
                  <a:pt x="99854" y="97963"/>
                </a:lnTo>
                <a:lnTo>
                  <a:pt x="100048" y="97963"/>
                </a:lnTo>
                <a:lnTo>
                  <a:pt x="100048" y="97963"/>
                </a:lnTo>
                <a:lnTo>
                  <a:pt x="100048" y="97963"/>
                </a:lnTo>
                <a:lnTo>
                  <a:pt x="100048" y="97963"/>
                </a:lnTo>
                <a:lnTo>
                  <a:pt x="100048" y="97963"/>
                </a:lnTo>
                <a:lnTo>
                  <a:pt x="100048" y="97963"/>
                </a:lnTo>
                <a:lnTo>
                  <a:pt x="100048" y="97963"/>
                </a:lnTo>
                <a:lnTo>
                  <a:pt x="100048" y="98400"/>
                </a:lnTo>
                <a:lnTo>
                  <a:pt x="100048" y="98400"/>
                </a:lnTo>
                <a:lnTo>
                  <a:pt x="100048" y="98400"/>
                </a:lnTo>
                <a:lnTo>
                  <a:pt x="100048" y="97963"/>
                </a:lnTo>
                <a:lnTo>
                  <a:pt x="100340" y="97963"/>
                </a:lnTo>
                <a:lnTo>
                  <a:pt x="100340" y="97963"/>
                </a:lnTo>
                <a:lnTo>
                  <a:pt x="100340" y="97963"/>
                </a:lnTo>
                <a:lnTo>
                  <a:pt x="100340" y="97963"/>
                </a:lnTo>
                <a:lnTo>
                  <a:pt x="100340" y="97309"/>
                </a:lnTo>
                <a:lnTo>
                  <a:pt x="100340" y="97309"/>
                </a:lnTo>
                <a:lnTo>
                  <a:pt x="100340" y="97309"/>
                </a:lnTo>
                <a:lnTo>
                  <a:pt x="100340" y="97309"/>
                </a:lnTo>
                <a:lnTo>
                  <a:pt x="100340" y="97309"/>
                </a:lnTo>
                <a:lnTo>
                  <a:pt x="100340" y="96872"/>
                </a:lnTo>
                <a:lnTo>
                  <a:pt x="100535" y="96872"/>
                </a:lnTo>
                <a:lnTo>
                  <a:pt x="100535" y="96872"/>
                </a:lnTo>
                <a:lnTo>
                  <a:pt x="100535" y="97309"/>
                </a:lnTo>
                <a:lnTo>
                  <a:pt x="100535" y="97309"/>
                </a:lnTo>
                <a:lnTo>
                  <a:pt x="100535" y="96872"/>
                </a:lnTo>
                <a:lnTo>
                  <a:pt x="100729" y="96872"/>
                </a:lnTo>
                <a:lnTo>
                  <a:pt x="100729" y="96872"/>
                </a:lnTo>
                <a:lnTo>
                  <a:pt x="100729" y="96872"/>
                </a:lnTo>
                <a:lnTo>
                  <a:pt x="100729" y="96872"/>
                </a:lnTo>
                <a:lnTo>
                  <a:pt x="100729" y="96872"/>
                </a:lnTo>
                <a:lnTo>
                  <a:pt x="100729" y="96872"/>
                </a:lnTo>
                <a:lnTo>
                  <a:pt x="100924" y="96872"/>
                </a:lnTo>
                <a:lnTo>
                  <a:pt x="100924" y="96436"/>
                </a:lnTo>
                <a:lnTo>
                  <a:pt x="100924" y="96436"/>
                </a:lnTo>
                <a:lnTo>
                  <a:pt x="100924" y="96436"/>
                </a:lnTo>
                <a:lnTo>
                  <a:pt x="100924" y="96436"/>
                </a:lnTo>
                <a:lnTo>
                  <a:pt x="100924" y="96436"/>
                </a:lnTo>
                <a:lnTo>
                  <a:pt x="100924" y="96436"/>
                </a:lnTo>
                <a:lnTo>
                  <a:pt x="101119" y="96436"/>
                </a:lnTo>
                <a:lnTo>
                  <a:pt x="101119" y="96000"/>
                </a:lnTo>
                <a:lnTo>
                  <a:pt x="101119" y="96000"/>
                </a:lnTo>
                <a:lnTo>
                  <a:pt x="101119" y="96000"/>
                </a:lnTo>
                <a:lnTo>
                  <a:pt x="101119" y="96000"/>
                </a:lnTo>
                <a:lnTo>
                  <a:pt x="101119" y="96000"/>
                </a:lnTo>
                <a:lnTo>
                  <a:pt x="101119" y="96000"/>
                </a:lnTo>
                <a:lnTo>
                  <a:pt x="101119" y="96000"/>
                </a:lnTo>
                <a:lnTo>
                  <a:pt x="101119" y="95345"/>
                </a:lnTo>
                <a:lnTo>
                  <a:pt x="101411" y="95345"/>
                </a:lnTo>
                <a:lnTo>
                  <a:pt x="101411" y="95345"/>
                </a:lnTo>
                <a:lnTo>
                  <a:pt x="101411" y="96000"/>
                </a:lnTo>
                <a:lnTo>
                  <a:pt x="101411" y="96000"/>
                </a:lnTo>
                <a:lnTo>
                  <a:pt x="101411" y="96000"/>
                </a:lnTo>
                <a:lnTo>
                  <a:pt x="101605" y="96000"/>
                </a:lnTo>
                <a:lnTo>
                  <a:pt x="101605" y="95345"/>
                </a:lnTo>
                <a:lnTo>
                  <a:pt x="101605" y="95345"/>
                </a:lnTo>
                <a:lnTo>
                  <a:pt x="101605" y="95345"/>
                </a:lnTo>
                <a:lnTo>
                  <a:pt x="101605" y="95345"/>
                </a:lnTo>
                <a:lnTo>
                  <a:pt x="101605" y="95345"/>
                </a:lnTo>
                <a:lnTo>
                  <a:pt x="101800" y="95345"/>
                </a:lnTo>
                <a:lnTo>
                  <a:pt x="101800" y="95345"/>
                </a:lnTo>
                <a:lnTo>
                  <a:pt x="101800" y="95345"/>
                </a:lnTo>
                <a:lnTo>
                  <a:pt x="101800" y="95345"/>
                </a:lnTo>
                <a:lnTo>
                  <a:pt x="101800" y="94909"/>
                </a:lnTo>
                <a:lnTo>
                  <a:pt x="101995" y="94909"/>
                </a:lnTo>
                <a:lnTo>
                  <a:pt x="101995" y="94909"/>
                </a:lnTo>
                <a:lnTo>
                  <a:pt x="101995" y="94909"/>
                </a:lnTo>
                <a:lnTo>
                  <a:pt x="101995" y="94909"/>
                </a:lnTo>
                <a:lnTo>
                  <a:pt x="101995" y="94909"/>
                </a:lnTo>
                <a:lnTo>
                  <a:pt x="102189" y="94909"/>
                </a:lnTo>
                <a:lnTo>
                  <a:pt x="102189" y="94909"/>
                </a:lnTo>
                <a:lnTo>
                  <a:pt x="102189" y="94909"/>
                </a:lnTo>
                <a:lnTo>
                  <a:pt x="102189" y="94909"/>
                </a:lnTo>
                <a:lnTo>
                  <a:pt x="102189" y="94909"/>
                </a:lnTo>
                <a:lnTo>
                  <a:pt x="102189" y="94472"/>
                </a:lnTo>
                <a:lnTo>
                  <a:pt x="102481" y="94472"/>
                </a:lnTo>
                <a:lnTo>
                  <a:pt x="102481" y="94472"/>
                </a:lnTo>
                <a:lnTo>
                  <a:pt x="102481" y="94472"/>
                </a:lnTo>
                <a:lnTo>
                  <a:pt x="102481" y="94472"/>
                </a:lnTo>
                <a:lnTo>
                  <a:pt x="102676" y="94472"/>
                </a:lnTo>
                <a:lnTo>
                  <a:pt x="102676" y="94472"/>
                </a:lnTo>
                <a:lnTo>
                  <a:pt x="102676" y="94472"/>
                </a:lnTo>
                <a:lnTo>
                  <a:pt x="102676" y="94472"/>
                </a:lnTo>
                <a:lnTo>
                  <a:pt x="102676" y="94472"/>
                </a:lnTo>
                <a:lnTo>
                  <a:pt x="102871" y="94472"/>
                </a:lnTo>
                <a:lnTo>
                  <a:pt x="102871" y="94472"/>
                </a:lnTo>
                <a:lnTo>
                  <a:pt x="102871" y="94036"/>
                </a:lnTo>
                <a:lnTo>
                  <a:pt x="102871" y="94036"/>
                </a:lnTo>
                <a:lnTo>
                  <a:pt x="102871" y="94036"/>
                </a:lnTo>
                <a:lnTo>
                  <a:pt x="103065" y="94036"/>
                </a:lnTo>
                <a:lnTo>
                  <a:pt x="103065" y="94036"/>
                </a:lnTo>
                <a:lnTo>
                  <a:pt x="103065" y="94036"/>
                </a:lnTo>
                <a:lnTo>
                  <a:pt x="103065" y="94036"/>
                </a:lnTo>
                <a:lnTo>
                  <a:pt x="103260" y="94036"/>
                </a:lnTo>
                <a:lnTo>
                  <a:pt x="103260" y="94036"/>
                </a:lnTo>
                <a:lnTo>
                  <a:pt x="103260" y="94036"/>
                </a:lnTo>
                <a:lnTo>
                  <a:pt x="103260" y="94036"/>
                </a:lnTo>
                <a:lnTo>
                  <a:pt x="103260" y="94036"/>
                </a:lnTo>
                <a:lnTo>
                  <a:pt x="103552" y="94036"/>
                </a:lnTo>
                <a:lnTo>
                  <a:pt x="103552" y="94036"/>
                </a:lnTo>
                <a:lnTo>
                  <a:pt x="103552" y="94036"/>
                </a:lnTo>
                <a:lnTo>
                  <a:pt x="103552" y="94036"/>
                </a:lnTo>
                <a:lnTo>
                  <a:pt x="103746" y="94036"/>
                </a:lnTo>
                <a:lnTo>
                  <a:pt x="103746" y="94036"/>
                </a:lnTo>
                <a:lnTo>
                  <a:pt x="103746" y="93600"/>
                </a:lnTo>
                <a:lnTo>
                  <a:pt x="103746" y="93600"/>
                </a:lnTo>
                <a:lnTo>
                  <a:pt x="103746" y="93600"/>
                </a:lnTo>
                <a:lnTo>
                  <a:pt x="103746" y="93600"/>
                </a:lnTo>
                <a:lnTo>
                  <a:pt x="103941" y="93600"/>
                </a:lnTo>
                <a:lnTo>
                  <a:pt x="103941" y="93600"/>
                </a:lnTo>
                <a:lnTo>
                  <a:pt x="103941" y="93600"/>
                </a:lnTo>
                <a:lnTo>
                  <a:pt x="103941" y="93600"/>
                </a:lnTo>
                <a:lnTo>
                  <a:pt x="103941" y="93600"/>
                </a:lnTo>
                <a:lnTo>
                  <a:pt x="104136" y="93600"/>
                </a:lnTo>
                <a:lnTo>
                  <a:pt x="104136" y="93600"/>
                </a:lnTo>
                <a:lnTo>
                  <a:pt x="104136" y="92945"/>
                </a:lnTo>
                <a:lnTo>
                  <a:pt x="104136" y="92945"/>
                </a:lnTo>
                <a:lnTo>
                  <a:pt x="104330" y="92945"/>
                </a:lnTo>
                <a:lnTo>
                  <a:pt x="104330" y="92945"/>
                </a:lnTo>
                <a:lnTo>
                  <a:pt x="104330" y="92945"/>
                </a:lnTo>
                <a:lnTo>
                  <a:pt x="104330" y="92945"/>
                </a:lnTo>
                <a:lnTo>
                  <a:pt x="104330" y="92945"/>
                </a:lnTo>
                <a:lnTo>
                  <a:pt x="104622" y="92945"/>
                </a:lnTo>
                <a:lnTo>
                  <a:pt x="104622" y="92945"/>
                </a:lnTo>
                <a:lnTo>
                  <a:pt x="104622" y="92945"/>
                </a:lnTo>
                <a:lnTo>
                  <a:pt x="104622" y="92945"/>
                </a:lnTo>
                <a:lnTo>
                  <a:pt x="104817" y="92945"/>
                </a:lnTo>
                <a:lnTo>
                  <a:pt x="104817" y="92945"/>
                </a:lnTo>
                <a:lnTo>
                  <a:pt x="104817" y="92945"/>
                </a:lnTo>
                <a:lnTo>
                  <a:pt x="104817" y="92945"/>
                </a:lnTo>
                <a:lnTo>
                  <a:pt x="105012" y="92945"/>
                </a:lnTo>
                <a:lnTo>
                  <a:pt x="105012" y="92945"/>
                </a:lnTo>
                <a:lnTo>
                  <a:pt x="105012" y="92945"/>
                </a:lnTo>
                <a:lnTo>
                  <a:pt x="105012" y="92945"/>
                </a:lnTo>
                <a:lnTo>
                  <a:pt x="105012" y="92509"/>
                </a:lnTo>
                <a:lnTo>
                  <a:pt x="105206" y="92509"/>
                </a:lnTo>
                <a:lnTo>
                  <a:pt x="105206" y="92509"/>
                </a:lnTo>
                <a:lnTo>
                  <a:pt x="105206" y="92509"/>
                </a:lnTo>
                <a:lnTo>
                  <a:pt x="105206" y="92509"/>
                </a:lnTo>
                <a:lnTo>
                  <a:pt x="105401" y="92509"/>
                </a:lnTo>
                <a:lnTo>
                  <a:pt x="105401" y="92509"/>
                </a:lnTo>
                <a:lnTo>
                  <a:pt x="105401" y="92509"/>
                </a:lnTo>
                <a:lnTo>
                  <a:pt x="105693" y="92509"/>
                </a:lnTo>
                <a:lnTo>
                  <a:pt x="105693" y="92509"/>
                </a:lnTo>
                <a:lnTo>
                  <a:pt x="105693" y="92509"/>
                </a:lnTo>
                <a:lnTo>
                  <a:pt x="105693" y="92509"/>
                </a:lnTo>
                <a:lnTo>
                  <a:pt x="105888" y="92509"/>
                </a:lnTo>
                <a:lnTo>
                  <a:pt x="105888" y="92509"/>
                </a:lnTo>
                <a:lnTo>
                  <a:pt x="105888" y="92509"/>
                </a:lnTo>
                <a:lnTo>
                  <a:pt x="105888" y="92509"/>
                </a:lnTo>
                <a:lnTo>
                  <a:pt x="105888" y="92509"/>
                </a:lnTo>
                <a:lnTo>
                  <a:pt x="106082" y="92509"/>
                </a:lnTo>
                <a:lnTo>
                  <a:pt x="106082" y="92509"/>
                </a:lnTo>
                <a:lnTo>
                  <a:pt x="106082" y="92509"/>
                </a:lnTo>
                <a:lnTo>
                  <a:pt x="106277" y="92509"/>
                </a:lnTo>
                <a:lnTo>
                  <a:pt x="106277" y="92509"/>
                </a:lnTo>
                <a:lnTo>
                  <a:pt x="106277" y="92509"/>
                </a:lnTo>
                <a:lnTo>
                  <a:pt x="106277" y="92509"/>
                </a:lnTo>
                <a:lnTo>
                  <a:pt x="106277" y="92509"/>
                </a:lnTo>
                <a:lnTo>
                  <a:pt x="106472" y="92509"/>
                </a:lnTo>
                <a:lnTo>
                  <a:pt x="106472" y="92509"/>
                </a:lnTo>
                <a:lnTo>
                  <a:pt x="106472" y="92509"/>
                </a:lnTo>
                <a:lnTo>
                  <a:pt x="106472" y="92509"/>
                </a:lnTo>
                <a:lnTo>
                  <a:pt x="106763" y="92509"/>
                </a:lnTo>
                <a:lnTo>
                  <a:pt x="106763" y="92509"/>
                </a:lnTo>
                <a:lnTo>
                  <a:pt x="106763" y="92509"/>
                </a:lnTo>
                <a:lnTo>
                  <a:pt x="106763" y="92945"/>
                </a:lnTo>
                <a:lnTo>
                  <a:pt x="106958" y="92945"/>
                </a:lnTo>
                <a:lnTo>
                  <a:pt x="106958" y="92945"/>
                </a:lnTo>
                <a:lnTo>
                  <a:pt x="106958" y="92945"/>
                </a:lnTo>
                <a:lnTo>
                  <a:pt x="106958" y="92945"/>
                </a:lnTo>
                <a:lnTo>
                  <a:pt x="106958" y="92945"/>
                </a:lnTo>
                <a:lnTo>
                  <a:pt x="107153" y="92945"/>
                </a:lnTo>
                <a:lnTo>
                  <a:pt x="107153" y="92945"/>
                </a:lnTo>
                <a:lnTo>
                  <a:pt x="107153" y="92945"/>
                </a:lnTo>
                <a:lnTo>
                  <a:pt x="107153" y="92945"/>
                </a:lnTo>
                <a:lnTo>
                  <a:pt x="107153" y="92945"/>
                </a:lnTo>
                <a:lnTo>
                  <a:pt x="107347" y="92945"/>
                </a:lnTo>
                <a:lnTo>
                  <a:pt x="107347" y="92945"/>
                </a:lnTo>
                <a:lnTo>
                  <a:pt x="107347" y="93600"/>
                </a:lnTo>
                <a:lnTo>
                  <a:pt x="107347" y="93600"/>
                </a:lnTo>
                <a:lnTo>
                  <a:pt x="107542" y="93600"/>
                </a:lnTo>
                <a:lnTo>
                  <a:pt x="107542" y="93600"/>
                </a:lnTo>
                <a:lnTo>
                  <a:pt x="107542" y="93600"/>
                </a:lnTo>
                <a:lnTo>
                  <a:pt x="107542" y="93600"/>
                </a:lnTo>
                <a:lnTo>
                  <a:pt x="107542" y="93600"/>
                </a:lnTo>
                <a:lnTo>
                  <a:pt x="107542" y="93600"/>
                </a:lnTo>
                <a:lnTo>
                  <a:pt x="107542" y="94036"/>
                </a:lnTo>
                <a:lnTo>
                  <a:pt x="107834" y="94036"/>
                </a:lnTo>
                <a:lnTo>
                  <a:pt x="107834" y="94036"/>
                </a:lnTo>
                <a:lnTo>
                  <a:pt x="107834" y="94036"/>
                </a:lnTo>
                <a:lnTo>
                  <a:pt x="107834" y="94036"/>
                </a:lnTo>
                <a:lnTo>
                  <a:pt x="107834" y="94036"/>
                </a:lnTo>
                <a:lnTo>
                  <a:pt x="107834" y="94036"/>
                </a:lnTo>
                <a:lnTo>
                  <a:pt x="107834" y="94472"/>
                </a:lnTo>
                <a:lnTo>
                  <a:pt x="107834" y="94472"/>
                </a:lnTo>
                <a:lnTo>
                  <a:pt x="107834" y="94472"/>
                </a:lnTo>
                <a:lnTo>
                  <a:pt x="107834" y="94472"/>
                </a:lnTo>
                <a:lnTo>
                  <a:pt x="107834" y="94472"/>
                </a:lnTo>
                <a:lnTo>
                  <a:pt x="107834" y="94472"/>
                </a:lnTo>
                <a:lnTo>
                  <a:pt x="107834" y="94909"/>
                </a:lnTo>
                <a:lnTo>
                  <a:pt x="107834" y="94909"/>
                </a:lnTo>
                <a:lnTo>
                  <a:pt x="107834" y="94909"/>
                </a:lnTo>
                <a:lnTo>
                  <a:pt x="107834" y="94909"/>
                </a:lnTo>
                <a:lnTo>
                  <a:pt x="107834" y="94909"/>
                </a:lnTo>
                <a:lnTo>
                  <a:pt x="107834" y="94909"/>
                </a:lnTo>
                <a:lnTo>
                  <a:pt x="107834" y="94909"/>
                </a:lnTo>
                <a:lnTo>
                  <a:pt x="107834" y="94909"/>
                </a:lnTo>
                <a:lnTo>
                  <a:pt x="107834" y="95345"/>
                </a:lnTo>
                <a:lnTo>
                  <a:pt x="107834" y="95345"/>
                </a:lnTo>
                <a:lnTo>
                  <a:pt x="107834" y="95345"/>
                </a:lnTo>
                <a:lnTo>
                  <a:pt x="107834" y="95345"/>
                </a:lnTo>
                <a:lnTo>
                  <a:pt x="107834" y="95345"/>
                </a:lnTo>
                <a:lnTo>
                  <a:pt x="107834" y="95345"/>
                </a:lnTo>
                <a:lnTo>
                  <a:pt x="107834" y="95345"/>
                </a:lnTo>
                <a:lnTo>
                  <a:pt x="107834" y="95345"/>
                </a:lnTo>
                <a:lnTo>
                  <a:pt x="107834" y="95345"/>
                </a:lnTo>
                <a:lnTo>
                  <a:pt x="107542" y="95345"/>
                </a:lnTo>
                <a:lnTo>
                  <a:pt x="107542" y="96000"/>
                </a:lnTo>
                <a:lnTo>
                  <a:pt x="107542" y="96000"/>
                </a:lnTo>
                <a:lnTo>
                  <a:pt x="107542" y="96000"/>
                </a:lnTo>
                <a:lnTo>
                  <a:pt x="107542" y="96000"/>
                </a:lnTo>
                <a:lnTo>
                  <a:pt x="107542" y="96000"/>
                </a:lnTo>
                <a:lnTo>
                  <a:pt x="107347" y="96000"/>
                </a:lnTo>
                <a:lnTo>
                  <a:pt x="107347" y="96000"/>
                </a:lnTo>
                <a:lnTo>
                  <a:pt x="107347" y="96000"/>
                </a:lnTo>
                <a:lnTo>
                  <a:pt x="107347" y="96000"/>
                </a:lnTo>
                <a:lnTo>
                  <a:pt x="107153" y="96000"/>
                </a:lnTo>
                <a:lnTo>
                  <a:pt x="107153" y="96000"/>
                </a:lnTo>
                <a:lnTo>
                  <a:pt x="107153" y="96000"/>
                </a:lnTo>
                <a:lnTo>
                  <a:pt x="107153" y="96436"/>
                </a:lnTo>
                <a:lnTo>
                  <a:pt x="107153" y="96436"/>
                </a:lnTo>
                <a:lnTo>
                  <a:pt x="107153" y="96436"/>
                </a:lnTo>
                <a:lnTo>
                  <a:pt x="106958" y="96436"/>
                </a:lnTo>
                <a:lnTo>
                  <a:pt x="106958" y="96436"/>
                </a:lnTo>
                <a:lnTo>
                  <a:pt x="106958" y="96872"/>
                </a:lnTo>
                <a:lnTo>
                  <a:pt x="106958" y="96872"/>
                </a:lnTo>
                <a:lnTo>
                  <a:pt x="106958" y="96872"/>
                </a:lnTo>
                <a:lnTo>
                  <a:pt x="106958" y="96872"/>
                </a:lnTo>
                <a:lnTo>
                  <a:pt x="106763" y="96872"/>
                </a:lnTo>
                <a:lnTo>
                  <a:pt x="106763" y="96872"/>
                </a:lnTo>
                <a:lnTo>
                  <a:pt x="106763" y="96872"/>
                </a:lnTo>
                <a:lnTo>
                  <a:pt x="106763" y="96872"/>
                </a:lnTo>
                <a:lnTo>
                  <a:pt x="106763" y="96872"/>
                </a:lnTo>
                <a:lnTo>
                  <a:pt x="106472" y="96872"/>
                </a:lnTo>
                <a:lnTo>
                  <a:pt x="106472" y="96872"/>
                </a:lnTo>
                <a:lnTo>
                  <a:pt x="106472" y="97309"/>
                </a:lnTo>
                <a:lnTo>
                  <a:pt x="106472" y="97309"/>
                </a:lnTo>
                <a:lnTo>
                  <a:pt x="106472" y="97309"/>
                </a:lnTo>
                <a:lnTo>
                  <a:pt x="106472" y="97309"/>
                </a:lnTo>
                <a:lnTo>
                  <a:pt x="106277" y="97309"/>
                </a:lnTo>
                <a:lnTo>
                  <a:pt x="106277" y="97309"/>
                </a:lnTo>
                <a:lnTo>
                  <a:pt x="106277" y="97309"/>
                </a:lnTo>
                <a:lnTo>
                  <a:pt x="106277" y="97309"/>
                </a:lnTo>
                <a:lnTo>
                  <a:pt x="106082" y="97309"/>
                </a:lnTo>
                <a:lnTo>
                  <a:pt x="106082" y="97309"/>
                </a:lnTo>
                <a:lnTo>
                  <a:pt x="106082" y="97309"/>
                </a:lnTo>
                <a:lnTo>
                  <a:pt x="105888" y="97309"/>
                </a:lnTo>
                <a:lnTo>
                  <a:pt x="105888" y="97309"/>
                </a:lnTo>
                <a:lnTo>
                  <a:pt x="105888" y="97309"/>
                </a:lnTo>
                <a:lnTo>
                  <a:pt x="105888" y="97309"/>
                </a:lnTo>
                <a:lnTo>
                  <a:pt x="105888" y="97309"/>
                </a:lnTo>
                <a:lnTo>
                  <a:pt x="105888" y="96872"/>
                </a:lnTo>
                <a:lnTo>
                  <a:pt x="105693" y="96872"/>
                </a:lnTo>
                <a:lnTo>
                  <a:pt x="105693" y="96872"/>
                </a:lnTo>
                <a:lnTo>
                  <a:pt x="105693" y="96872"/>
                </a:lnTo>
                <a:lnTo>
                  <a:pt x="105693" y="96872"/>
                </a:lnTo>
                <a:lnTo>
                  <a:pt x="105401" y="96872"/>
                </a:lnTo>
                <a:lnTo>
                  <a:pt x="105401" y="96872"/>
                </a:lnTo>
                <a:lnTo>
                  <a:pt x="105401" y="96872"/>
                </a:lnTo>
                <a:lnTo>
                  <a:pt x="105401" y="96872"/>
                </a:lnTo>
                <a:lnTo>
                  <a:pt x="105401" y="96872"/>
                </a:lnTo>
                <a:lnTo>
                  <a:pt x="105206" y="96872"/>
                </a:lnTo>
                <a:lnTo>
                  <a:pt x="105206" y="96872"/>
                </a:lnTo>
                <a:lnTo>
                  <a:pt x="105206" y="96872"/>
                </a:lnTo>
                <a:lnTo>
                  <a:pt x="105206" y="96872"/>
                </a:lnTo>
                <a:lnTo>
                  <a:pt x="105206" y="96872"/>
                </a:lnTo>
                <a:lnTo>
                  <a:pt x="105206" y="96872"/>
                </a:lnTo>
                <a:lnTo>
                  <a:pt x="105012" y="96872"/>
                </a:lnTo>
                <a:lnTo>
                  <a:pt x="105012" y="96872"/>
                </a:lnTo>
                <a:lnTo>
                  <a:pt x="105012" y="96872"/>
                </a:lnTo>
                <a:lnTo>
                  <a:pt x="105012" y="96872"/>
                </a:lnTo>
                <a:lnTo>
                  <a:pt x="105012" y="97309"/>
                </a:lnTo>
                <a:lnTo>
                  <a:pt x="104817" y="97309"/>
                </a:lnTo>
                <a:lnTo>
                  <a:pt x="104817" y="97309"/>
                </a:lnTo>
                <a:lnTo>
                  <a:pt x="105012" y="97309"/>
                </a:lnTo>
                <a:lnTo>
                  <a:pt x="105012" y="97309"/>
                </a:lnTo>
                <a:lnTo>
                  <a:pt x="105012" y="97309"/>
                </a:lnTo>
                <a:lnTo>
                  <a:pt x="105012" y="97309"/>
                </a:lnTo>
                <a:lnTo>
                  <a:pt x="105012" y="97309"/>
                </a:lnTo>
                <a:lnTo>
                  <a:pt x="105012" y="97309"/>
                </a:lnTo>
                <a:lnTo>
                  <a:pt x="105206" y="97309"/>
                </a:lnTo>
                <a:lnTo>
                  <a:pt x="105206" y="97309"/>
                </a:lnTo>
                <a:lnTo>
                  <a:pt x="105206" y="97309"/>
                </a:lnTo>
                <a:lnTo>
                  <a:pt x="105206" y="97309"/>
                </a:lnTo>
                <a:lnTo>
                  <a:pt x="105206" y="97309"/>
                </a:lnTo>
                <a:lnTo>
                  <a:pt x="105206" y="97309"/>
                </a:lnTo>
                <a:lnTo>
                  <a:pt x="105401" y="97309"/>
                </a:lnTo>
                <a:lnTo>
                  <a:pt x="105401" y="97309"/>
                </a:lnTo>
                <a:lnTo>
                  <a:pt x="105401" y="97309"/>
                </a:lnTo>
                <a:lnTo>
                  <a:pt x="105401" y="97963"/>
                </a:lnTo>
                <a:lnTo>
                  <a:pt x="105401" y="97963"/>
                </a:lnTo>
                <a:lnTo>
                  <a:pt x="105693" y="97963"/>
                </a:lnTo>
                <a:lnTo>
                  <a:pt x="105693" y="97963"/>
                </a:lnTo>
                <a:lnTo>
                  <a:pt x="105693" y="97963"/>
                </a:lnTo>
                <a:lnTo>
                  <a:pt x="105693" y="97963"/>
                </a:lnTo>
                <a:lnTo>
                  <a:pt x="105693" y="97963"/>
                </a:lnTo>
                <a:lnTo>
                  <a:pt x="105693" y="98400"/>
                </a:lnTo>
                <a:lnTo>
                  <a:pt x="105693" y="98400"/>
                </a:lnTo>
                <a:lnTo>
                  <a:pt x="105693" y="98400"/>
                </a:lnTo>
                <a:lnTo>
                  <a:pt x="105693" y="98400"/>
                </a:lnTo>
                <a:lnTo>
                  <a:pt x="105888" y="98400"/>
                </a:lnTo>
                <a:lnTo>
                  <a:pt x="105888" y="98836"/>
                </a:lnTo>
                <a:lnTo>
                  <a:pt x="105888" y="98836"/>
                </a:lnTo>
                <a:lnTo>
                  <a:pt x="105888" y="98836"/>
                </a:lnTo>
                <a:lnTo>
                  <a:pt x="105888" y="98400"/>
                </a:lnTo>
                <a:lnTo>
                  <a:pt x="105888" y="98400"/>
                </a:lnTo>
                <a:lnTo>
                  <a:pt x="106082" y="98400"/>
                </a:lnTo>
                <a:lnTo>
                  <a:pt x="106082" y="98400"/>
                </a:lnTo>
                <a:lnTo>
                  <a:pt x="106082" y="98400"/>
                </a:lnTo>
                <a:lnTo>
                  <a:pt x="106082" y="98400"/>
                </a:lnTo>
                <a:lnTo>
                  <a:pt x="106082" y="98400"/>
                </a:lnTo>
                <a:lnTo>
                  <a:pt x="106277" y="98400"/>
                </a:lnTo>
                <a:lnTo>
                  <a:pt x="106277" y="98400"/>
                </a:lnTo>
                <a:lnTo>
                  <a:pt x="106277" y="98400"/>
                </a:lnTo>
                <a:lnTo>
                  <a:pt x="106277" y="97963"/>
                </a:lnTo>
                <a:lnTo>
                  <a:pt x="106277" y="97963"/>
                </a:lnTo>
                <a:lnTo>
                  <a:pt x="106472" y="97963"/>
                </a:lnTo>
                <a:lnTo>
                  <a:pt x="106472" y="97963"/>
                </a:lnTo>
                <a:lnTo>
                  <a:pt x="106472" y="97963"/>
                </a:lnTo>
                <a:lnTo>
                  <a:pt x="106472" y="97963"/>
                </a:lnTo>
                <a:lnTo>
                  <a:pt x="106472" y="97963"/>
                </a:lnTo>
                <a:lnTo>
                  <a:pt x="106763" y="97963"/>
                </a:lnTo>
                <a:lnTo>
                  <a:pt x="106763" y="97963"/>
                </a:lnTo>
                <a:lnTo>
                  <a:pt x="106763" y="97963"/>
                </a:lnTo>
                <a:lnTo>
                  <a:pt x="106763" y="97963"/>
                </a:lnTo>
                <a:lnTo>
                  <a:pt x="106958" y="97963"/>
                </a:lnTo>
                <a:lnTo>
                  <a:pt x="106958" y="97963"/>
                </a:lnTo>
                <a:lnTo>
                  <a:pt x="106958" y="97963"/>
                </a:lnTo>
                <a:lnTo>
                  <a:pt x="106958" y="97963"/>
                </a:lnTo>
                <a:lnTo>
                  <a:pt x="107153" y="97963"/>
                </a:lnTo>
                <a:lnTo>
                  <a:pt x="107153" y="97963"/>
                </a:lnTo>
                <a:lnTo>
                  <a:pt x="107153" y="97963"/>
                </a:lnTo>
                <a:lnTo>
                  <a:pt x="107153" y="97963"/>
                </a:lnTo>
                <a:lnTo>
                  <a:pt x="107153" y="97963"/>
                </a:lnTo>
                <a:lnTo>
                  <a:pt x="107153" y="97309"/>
                </a:lnTo>
                <a:lnTo>
                  <a:pt x="107153" y="97309"/>
                </a:lnTo>
                <a:lnTo>
                  <a:pt x="107153" y="97309"/>
                </a:lnTo>
                <a:lnTo>
                  <a:pt x="107153" y="97309"/>
                </a:lnTo>
                <a:lnTo>
                  <a:pt x="107347" y="97309"/>
                </a:lnTo>
                <a:lnTo>
                  <a:pt x="107347" y="97309"/>
                </a:lnTo>
                <a:lnTo>
                  <a:pt x="107347" y="97309"/>
                </a:lnTo>
                <a:lnTo>
                  <a:pt x="107347" y="97309"/>
                </a:lnTo>
                <a:lnTo>
                  <a:pt x="107347" y="97309"/>
                </a:lnTo>
                <a:lnTo>
                  <a:pt x="107347" y="97963"/>
                </a:lnTo>
                <a:lnTo>
                  <a:pt x="107347" y="97963"/>
                </a:lnTo>
                <a:lnTo>
                  <a:pt x="107347" y="97963"/>
                </a:lnTo>
                <a:lnTo>
                  <a:pt x="107347" y="97963"/>
                </a:lnTo>
                <a:lnTo>
                  <a:pt x="107347" y="98400"/>
                </a:lnTo>
                <a:lnTo>
                  <a:pt x="107347" y="98400"/>
                </a:lnTo>
                <a:lnTo>
                  <a:pt x="107347" y="98400"/>
                </a:lnTo>
                <a:lnTo>
                  <a:pt x="107153" y="98400"/>
                </a:lnTo>
                <a:lnTo>
                  <a:pt x="107153" y="98400"/>
                </a:lnTo>
                <a:lnTo>
                  <a:pt x="107153" y="98400"/>
                </a:lnTo>
                <a:lnTo>
                  <a:pt x="107153" y="98400"/>
                </a:lnTo>
                <a:lnTo>
                  <a:pt x="107153" y="98836"/>
                </a:lnTo>
                <a:lnTo>
                  <a:pt x="107153" y="98836"/>
                </a:lnTo>
                <a:lnTo>
                  <a:pt x="106958" y="98836"/>
                </a:lnTo>
                <a:lnTo>
                  <a:pt x="106958" y="98836"/>
                </a:lnTo>
                <a:lnTo>
                  <a:pt x="106958" y="98836"/>
                </a:lnTo>
                <a:lnTo>
                  <a:pt x="106958" y="98836"/>
                </a:lnTo>
                <a:lnTo>
                  <a:pt x="106958" y="99272"/>
                </a:lnTo>
                <a:lnTo>
                  <a:pt x="106958" y="99272"/>
                </a:lnTo>
                <a:lnTo>
                  <a:pt x="106958" y="99272"/>
                </a:lnTo>
                <a:lnTo>
                  <a:pt x="106958" y="99272"/>
                </a:lnTo>
                <a:lnTo>
                  <a:pt x="106958" y="99272"/>
                </a:lnTo>
                <a:lnTo>
                  <a:pt x="106958" y="99272"/>
                </a:lnTo>
                <a:lnTo>
                  <a:pt x="106958" y="99709"/>
                </a:lnTo>
                <a:lnTo>
                  <a:pt x="106763" y="99709"/>
                </a:lnTo>
                <a:lnTo>
                  <a:pt x="106763" y="99709"/>
                </a:lnTo>
                <a:lnTo>
                  <a:pt x="106958" y="99709"/>
                </a:lnTo>
                <a:lnTo>
                  <a:pt x="106958" y="99709"/>
                </a:lnTo>
                <a:lnTo>
                  <a:pt x="106763" y="99709"/>
                </a:lnTo>
                <a:lnTo>
                  <a:pt x="106763" y="100363"/>
                </a:lnTo>
                <a:lnTo>
                  <a:pt x="106763" y="100363"/>
                </a:lnTo>
                <a:lnTo>
                  <a:pt x="106763" y="100363"/>
                </a:lnTo>
                <a:lnTo>
                  <a:pt x="106763" y="100363"/>
                </a:lnTo>
                <a:lnTo>
                  <a:pt x="106763" y="100363"/>
                </a:lnTo>
                <a:lnTo>
                  <a:pt x="106763" y="100800"/>
                </a:lnTo>
                <a:lnTo>
                  <a:pt x="106763" y="100800"/>
                </a:lnTo>
                <a:lnTo>
                  <a:pt x="106763" y="100800"/>
                </a:lnTo>
                <a:lnTo>
                  <a:pt x="106763" y="100800"/>
                </a:lnTo>
                <a:lnTo>
                  <a:pt x="106958" y="100800"/>
                </a:lnTo>
                <a:lnTo>
                  <a:pt x="106958" y="100800"/>
                </a:lnTo>
                <a:lnTo>
                  <a:pt x="106958" y="100800"/>
                </a:lnTo>
                <a:lnTo>
                  <a:pt x="106958" y="100800"/>
                </a:lnTo>
                <a:lnTo>
                  <a:pt x="106958" y="100800"/>
                </a:lnTo>
                <a:lnTo>
                  <a:pt x="106958" y="100800"/>
                </a:lnTo>
                <a:lnTo>
                  <a:pt x="106958" y="101236"/>
                </a:lnTo>
                <a:lnTo>
                  <a:pt x="106958" y="101236"/>
                </a:lnTo>
                <a:lnTo>
                  <a:pt x="106958" y="101236"/>
                </a:lnTo>
                <a:lnTo>
                  <a:pt x="106958" y="101236"/>
                </a:lnTo>
                <a:lnTo>
                  <a:pt x="106958" y="101236"/>
                </a:lnTo>
                <a:lnTo>
                  <a:pt x="106958" y="101672"/>
                </a:lnTo>
                <a:lnTo>
                  <a:pt x="106958" y="101672"/>
                </a:lnTo>
                <a:lnTo>
                  <a:pt x="106958" y="101672"/>
                </a:lnTo>
                <a:lnTo>
                  <a:pt x="106958" y="101672"/>
                </a:lnTo>
                <a:lnTo>
                  <a:pt x="106958" y="102109"/>
                </a:lnTo>
                <a:lnTo>
                  <a:pt x="106958" y="102109"/>
                </a:lnTo>
                <a:lnTo>
                  <a:pt x="106958" y="102109"/>
                </a:lnTo>
                <a:lnTo>
                  <a:pt x="106958" y="102109"/>
                </a:lnTo>
                <a:lnTo>
                  <a:pt x="107153" y="102109"/>
                </a:lnTo>
                <a:lnTo>
                  <a:pt x="107153" y="102109"/>
                </a:lnTo>
                <a:lnTo>
                  <a:pt x="107153" y="102109"/>
                </a:lnTo>
                <a:lnTo>
                  <a:pt x="107153" y="102763"/>
                </a:lnTo>
                <a:lnTo>
                  <a:pt x="107153" y="102763"/>
                </a:lnTo>
                <a:lnTo>
                  <a:pt x="107153" y="102763"/>
                </a:lnTo>
                <a:lnTo>
                  <a:pt x="107153" y="102763"/>
                </a:lnTo>
                <a:lnTo>
                  <a:pt x="107153" y="103200"/>
                </a:lnTo>
                <a:lnTo>
                  <a:pt x="107153" y="103200"/>
                </a:lnTo>
                <a:lnTo>
                  <a:pt x="107153" y="103200"/>
                </a:lnTo>
                <a:lnTo>
                  <a:pt x="107153" y="103200"/>
                </a:lnTo>
                <a:lnTo>
                  <a:pt x="107347" y="103200"/>
                </a:lnTo>
                <a:lnTo>
                  <a:pt x="107347" y="103636"/>
                </a:lnTo>
                <a:lnTo>
                  <a:pt x="107347" y="103636"/>
                </a:lnTo>
                <a:lnTo>
                  <a:pt x="107347" y="103636"/>
                </a:lnTo>
                <a:lnTo>
                  <a:pt x="107347" y="103636"/>
                </a:lnTo>
                <a:lnTo>
                  <a:pt x="107347" y="104072"/>
                </a:lnTo>
                <a:lnTo>
                  <a:pt x="107347" y="104072"/>
                </a:lnTo>
                <a:lnTo>
                  <a:pt x="107542" y="104072"/>
                </a:lnTo>
                <a:lnTo>
                  <a:pt x="107542" y="104072"/>
                </a:lnTo>
                <a:lnTo>
                  <a:pt x="107542" y="104072"/>
                </a:lnTo>
                <a:lnTo>
                  <a:pt x="107542" y="104072"/>
                </a:lnTo>
                <a:lnTo>
                  <a:pt x="107834" y="104072"/>
                </a:lnTo>
                <a:lnTo>
                  <a:pt x="107834" y="104072"/>
                </a:lnTo>
                <a:lnTo>
                  <a:pt x="107834" y="104072"/>
                </a:lnTo>
                <a:lnTo>
                  <a:pt x="107834" y="104072"/>
                </a:lnTo>
                <a:lnTo>
                  <a:pt x="107834" y="104072"/>
                </a:lnTo>
                <a:lnTo>
                  <a:pt x="108029" y="104072"/>
                </a:lnTo>
                <a:lnTo>
                  <a:pt x="108029" y="104072"/>
                </a:lnTo>
                <a:lnTo>
                  <a:pt x="108029" y="104072"/>
                </a:lnTo>
                <a:lnTo>
                  <a:pt x="108223" y="104072"/>
                </a:lnTo>
                <a:lnTo>
                  <a:pt x="108223" y="104072"/>
                </a:lnTo>
                <a:lnTo>
                  <a:pt x="108223" y="104072"/>
                </a:lnTo>
                <a:lnTo>
                  <a:pt x="108223" y="104072"/>
                </a:lnTo>
                <a:lnTo>
                  <a:pt x="108223" y="104072"/>
                </a:lnTo>
                <a:lnTo>
                  <a:pt x="108223" y="104072"/>
                </a:lnTo>
                <a:lnTo>
                  <a:pt x="108418" y="104072"/>
                </a:lnTo>
                <a:lnTo>
                  <a:pt x="108418" y="104072"/>
                </a:lnTo>
                <a:lnTo>
                  <a:pt x="108418" y="104072"/>
                </a:lnTo>
                <a:lnTo>
                  <a:pt x="108418" y="104072"/>
                </a:lnTo>
                <a:lnTo>
                  <a:pt x="108418" y="104509"/>
                </a:lnTo>
                <a:lnTo>
                  <a:pt x="108418" y="104509"/>
                </a:lnTo>
                <a:lnTo>
                  <a:pt x="108418" y="104509"/>
                </a:lnTo>
                <a:lnTo>
                  <a:pt x="108223" y="104509"/>
                </a:lnTo>
                <a:lnTo>
                  <a:pt x="108223" y="104509"/>
                </a:lnTo>
                <a:lnTo>
                  <a:pt x="108223" y="104509"/>
                </a:lnTo>
                <a:lnTo>
                  <a:pt x="108223" y="104509"/>
                </a:lnTo>
                <a:lnTo>
                  <a:pt x="108029" y="104509"/>
                </a:lnTo>
                <a:lnTo>
                  <a:pt x="108029" y="104509"/>
                </a:lnTo>
                <a:lnTo>
                  <a:pt x="108223" y="104509"/>
                </a:lnTo>
                <a:lnTo>
                  <a:pt x="108223" y="104509"/>
                </a:lnTo>
                <a:lnTo>
                  <a:pt x="108223" y="104509"/>
                </a:lnTo>
                <a:lnTo>
                  <a:pt x="108223" y="104509"/>
                </a:lnTo>
                <a:lnTo>
                  <a:pt x="108223" y="105163"/>
                </a:lnTo>
                <a:lnTo>
                  <a:pt x="108418" y="105163"/>
                </a:lnTo>
                <a:lnTo>
                  <a:pt x="108418" y="105163"/>
                </a:lnTo>
                <a:lnTo>
                  <a:pt x="108418" y="105163"/>
                </a:lnTo>
                <a:lnTo>
                  <a:pt x="108418" y="105163"/>
                </a:lnTo>
                <a:lnTo>
                  <a:pt x="108418" y="105163"/>
                </a:lnTo>
                <a:lnTo>
                  <a:pt x="108418" y="105163"/>
                </a:lnTo>
                <a:lnTo>
                  <a:pt x="108418" y="105163"/>
                </a:lnTo>
                <a:lnTo>
                  <a:pt x="108613" y="105163"/>
                </a:lnTo>
                <a:lnTo>
                  <a:pt x="108613" y="105163"/>
                </a:lnTo>
                <a:lnTo>
                  <a:pt x="108613" y="105163"/>
                </a:lnTo>
                <a:lnTo>
                  <a:pt x="108905" y="105163"/>
                </a:lnTo>
                <a:lnTo>
                  <a:pt x="108905" y="105163"/>
                </a:lnTo>
                <a:lnTo>
                  <a:pt x="108905" y="105163"/>
                </a:lnTo>
                <a:lnTo>
                  <a:pt x="108905" y="105163"/>
                </a:lnTo>
                <a:lnTo>
                  <a:pt x="108905" y="105163"/>
                </a:lnTo>
                <a:lnTo>
                  <a:pt x="108905" y="105600"/>
                </a:lnTo>
                <a:lnTo>
                  <a:pt x="109099" y="105600"/>
                </a:lnTo>
                <a:lnTo>
                  <a:pt x="109099" y="105600"/>
                </a:lnTo>
                <a:lnTo>
                  <a:pt x="109099" y="105600"/>
                </a:lnTo>
                <a:lnTo>
                  <a:pt x="109099" y="105600"/>
                </a:lnTo>
                <a:lnTo>
                  <a:pt x="109099" y="105600"/>
                </a:lnTo>
                <a:lnTo>
                  <a:pt x="109294" y="105600"/>
                </a:lnTo>
                <a:lnTo>
                  <a:pt x="109294" y="105600"/>
                </a:lnTo>
                <a:lnTo>
                  <a:pt x="109294" y="105600"/>
                </a:lnTo>
                <a:lnTo>
                  <a:pt x="109294" y="105600"/>
                </a:lnTo>
                <a:lnTo>
                  <a:pt x="109489" y="105600"/>
                </a:lnTo>
                <a:lnTo>
                  <a:pt x="109489" y="105600"/>
                </a:lnTo>
                <a:lnTo>
                  <a:pt x="109489" y="105600"/>
                </a:lnTo>
                <a:lnTo>
                  <a:pt x="109489" y="105600"/>
                </a:lnTo>
                <a:lnTo>
                  <a:pt x="109489" y="105600"/>
                </a:lnTo>
                <a:lnTo>
                  <a:pt x="109683" y="105600"/>
                </a:lnTo>
                <a:lnTo>
                  <a:pt x="109683" y="105600"/>
                </a:lnTo>
                <a:lnTo>
                  <a:pt x="109683" y="105600"/>
                </a:lnTo>
                <a:lnTo>
                  <a:pt x="109683" y="105600"/>
                </a:lnTo>
                <a:lnTo>
                  <a:pt x="109975" y="105600"/>
                </a:lnTo>
                <a:lnTo>
                  <a:pt x="109975" y="105600"/>
                </a:lnTo>
                <a:lnTo>
                  <a:pt x="109975" y="105600"/>
                </a:lnTo>
                <a:lnTo>
                  <a:pt x="109975" y="105600"/>
                </a:lnTo>
                <a:lnTo>
                  <a:pt x="109975" y="106036"/>
                </a:lnTo>
                <a:lnTo>
                  <a:pt x="110170" y="106036"/>
                </a:lnTo>
                <a:lnTo>
                  <a:pt x="110170" y="106036"/>
                </a:lnTo>
                <a:lnTo>
                  <a:pt x="110170" y="106036"/>
                </a:lnTo>
                <a:lnTo>
                  <a:pt x="110170" y="106036"/>
                </a:lnTo>
                <a:lnTo>
                  <a:pt x="110170" y="106036"/>
                </a:lnTo>
                <a:lnTo>
                  <a:pt x="110170" y="106036"/>
                </a:lnTo>
                <a:lnTo>
                  <a:pt x="110364" y="106036"/>
                </a:lnTo>
                <a:lnTo>
                  <a:pt x="110364" y="106036"/>
                </a:lnTo>
                <a:lnTo>
                  <a:pt x="110364" y="106036"/>
                </a:lnTo>
                <a:lnTo>
                  <a:pt x="110364" y="106036"/>
                </a:lnTo>
                <a:lnTo>
                  <a:pt x="110364" y="105600"/>
                </a:lnTo>
                <a:lnTo>
                  <a:pt x="110559" y="105600"/>
                </a:lnTo>
                <a:lnTo>
                  <a:pt x="110559" y="105600"/>
                </a:lnTo>
                <a:lnTo>
                  <a:pt x="110559" y="105600"/>
                </a:lnTo>
                <a:lnTo>
                  <a:pt x="110559" y="105600"/>
                </a:lnTo>
                <a:lnTo>
                  <a:pt x="110754" y="105600"/>
                </a:lnTo>
                <a:lnTo>
                  <a:pt x="110754" y="105600"/>
                </a:lnTo>
                <a:lnTo>
                  <a:pt x="110754" y="105600"/>
                </a:lnTo>
                <a:lnTo>
                  <a:pt x="110754" y="105600"/>
                </a:lnTo>
                <a:lnTo>
                  <a:pt x="110754" y="105163"/>
                </a:lnTo>
                <a:lnTo>
                  <a:pt x="110754" y="105163"/>
                </a:lnTo>
                <a:lnTo>
                  <a:pt x="110754" y="105163"/>
                </a:lnTo>
                <a:lnTo>
                  <a:pt x="111046" y="105163"/>
                </a:lnTo>
                <a:lnTo>
                  <a:pt x="111046" y="105163"/>
                </a:lnTo>
                <a:lnTo>
                  <a:pt x="111046" y="105163"/>
                </a:lnTo>
                <a:lnTo>
                  <a:pt x="111046" y="105163"/>
                </a:lnTo>
                <a:lnTo>
                  <a:pt x="111046" y="105600"/>
                </a:lnTo>
                <a:lnTo>
                  <a:pt x="111046" y="105600"/>
                </a:lnTo>
                <a:lnTo>
                  <a:pt x="111046" y="105600"/>
                </a:lnTo>
                <a:lnTo>
                  <a:pt x="111046" y="106036"/>
                </a:lnTo>
                <a:lnTo>
                  <a:pt x="111240" y="106036"/>
                </a:lnTo>
                <a:lnTo>
                  <a:pt x="111240" y="106036"/>
                </a:lnTo>
                <a:lnTo>
                  <a:pt x="111240" y="106036"/>
                </a:lnTo>
                <a:lnTo>
                  <a:pt x="111240" y="106036"/>
                </a:lnTo>
                <a:lnTo>
                  <a:pt x="111240" y="106036"/>
                </a:lnTo>
                <a:lnTo>
                  <a:pt x="111435" y="106036"/>
                </a:lnTo>
                <a:lnTo>
                  <a:pt x="111435" y="106036"/>
                </a:lnTo>
                <a:lnTo>
                  <a:pt x="111435" y="106036"/>
                </a:lnTo>
                <a:lnTo>
                  <a:pt x="111435" y="106036"/>
                </a:lnTo>
                <a:lnTo>
                  <a:pt x="111435" y="106036"/>
                </a:lnTo>
                <a:lnTo>
                  <a:pt x="111630" y="106036"/>
                </a:lnTo>
                <a:lnTo>
                  <a:pt x="111630" y="105600"/>
                </a:lnTo>
                <a:lnTo>
                  <a:pt x="111630" y="105600"/>
                </a:lnTo>
                <a:lnTo>
                  <a:pt x="111630" y="105600"/>
                </a:lnTo>
                <a:lnTo>
                  <a:pt x="111435" y="105600"/>
                </a:lnTo>
                <a:lnTo>
                  <a:pt x="111435" y="105163"/>
                </a:lnTo>
                <a:lnTo>
                  <a:pt x="111435" y="105163"/>
                </a:lnTo>
                <a:lnTo>
                  <a:pt x="111435" y="105163"/>
                </a:lnTo>
                <a:lnTo>
                  <a:pt x="111435" y="105163"/>
                </a:lnTo>
                <a:lnTo>
                  <a:pt x="111435" y="105163"/>
                </a:lnTo>
                <a:lnTo>
                  <a:pt x="111435" y="104509"/>
                </a:lnTo>
                <a:lnTo>
                  <a:pt x="111435" y="104509"/>
                </a:lnTo>
                <a:lnTo>
                  <a:pt x="111435" y="104509"/>
                </a:lnTo>
                <a:lnTo>
                  <a:pt x="111435" y="104509"/>
                </a:lnTo>
                <a:lnTo>
                  <a:pt x="111435" y="104509"/>
                </a:lnTo>
                <a:lnTo>
                  <a:pt x="111630" y="104509"/>
                </a:lnTo>
                <a:lnTo>
                  <a:pt x="111630" y="104072"/>
                </a:lnTo>
                <a:lnTo>
                  <a:pt x="111630" y="104072"/>
                </a:lnTo>
                <a:lnTo>
                  <a:pt x="111630" y="104072"/>
                </a:lnTo>
                <a:lnTo>
                  <a:pt x="111630" y="104072"/>
                </a:lnTo>
                <a:lnTo>
                  <a:pt x="111630" y="104072"/>
                </a:lnTo>
                <a:lnTo>
                  <a:pt x="111824" y="104072"/>
                </a:lnTo>
                <a:lnTo>
                  <a:pt x="111824" y="104072"/>
                </a:lnTo>
                <a:lnTo>
                  <a:pt x="111824" y="104072"/>
                </a:lnTo>
                <a:lnTo>
                  <a:pt x="111824" y="103636"/>
                </a:lnTo>
                <a:lnTo>
                  <a:pt x="111824" y="103636"/>
                </a:lnTo>
                <a:lnTo>
                  <a:pt x="111824" y="103636"/>
                </a:lnTo>
                <a:lnTo>
                  <a:pt x="111824" y="103636"/>
                </a:lnTo>
                <a:lnTo>
                  <a:pt x="111824" y="103636"/>
                </a:lnTo>
                <a:lnTo>
                  <a:pt x="112116" y="103636"/>
                </a:lnTo>
                <a:lnTo>
                  <a:pt x="112116" y="103200"/>
                </a:lnTo>
                <a:lnTo>
                  <a:pt x="112116" y="103200"/>
                </a:lnTo>
                <a:lnTo>
                  <a:pt x="112116" y="103200"/>
                </a:lnTo>
                <a:lnTo>
                  <a:pt x="112116" y="103200"/>
                </a:lnTo>
                <a:lnTo>
                  <a:pt x="112116" y="103200"/>
                </a:lnTo>
                <a:lnTo>
                  <a:pt x="112116" y="103200"/>
                </a:lnTo>
                <a:lnTo>
                  <a:pt x="112116" y="102763"/>
                </a:lnTo>
                <a:lnTo>
                  <a:pt x="112116" y="102763"/>
                </a:lnTo>
                <a:lnTo>
                  <a:pt x="112116" y="102763"/>
                </a:lnTo>
                <a:lnTo>
                  <a:pt x="112116" y="102109"/>
                </a:lnTo>
                <a:lnTo>
                  <a:pt x="112311" y="102109"/>
                </a:lnTo>
                <a:lnTo>
                  <a:pt x="112311" y="102109"/>
                </a:lnTo>
                <a:lnTo>
                  <a:pt x="112311" y="102109"/>
                </a:lnTo>
                <a:lnTo>
                  <a:pt x="112311" y="102109"/>
                </a:lnTo>
                <a:lnTo>
                  <a:pt x="112311" y="102109"/>
                </a:lnTo>
                <a:lnTo>
                  <a:pt x="112506" y="102109"/>
                </a:lnTo>
                <a:lnTo>
                  <a:pt x="112506" y="101672"/>
                </a:lnTo>
                <a:lnTo>
                  <a:pt x="112506" y="101672"/>
                </a:lnTo>
                <a:lnTo>
                  <a:pt x="112506" y="101672"/>
                </a:lnTo>
                <a:lnTo>
                  <a:pt x="112506" y="101672"/>
                </a:lnTo>
                <a:lnTo>
                  <a:pt x="112506" y="101672"/>
                </a:lnTo>
                <a:lnTo>
                  <a:pt x="112506" y="101672"/>
                </a:lnTo>
                <a:lnTo>
                  <a:pt x="112700" y="101672"/>
                </a:lnTo>
                <a:lnTo>
                  <a:pt x="112700" y="101236"/>
                </a:lnTo>
                <a:lnTo>
                  <a:pt x="112700" y="101236"/>
                </a:lnTo>
                <a:lnTo>
                  <a:pt x="112700" y="101236"/>
                </a:lnTo>
                <a:lnTo>
                  <a:pt x="112700" y="101236"/>
                </a:lnTo>
                <a:lnTo>
                  <a:pt x="112700" y="101236"/>
                </a:lnTo>
                <a:lnTo>
                  <a:pt x="112700" y="100800"/>
                </a:lnTo>
                <a:lnTo>
                  <a:pt x="112700" y="100800"/>
                </a:lnTo>
                <a:lnTo>
                  <a:pt x="112895" y="100800"/>
                </a:lnTo>
                <a:lnTo>
                  <a:pt x="112895" y="100800"/>
                </a:lnTo>
                <a:lnTo>
                  <a:pt x="112895" y="100800"/>
                </a:lnTo>
                <a:lnTo>
                  <a:pt x="113187" y="100800"/>
                </a:lnTo>
                <a:lnTo>
                  <a:pt x="113187" y="100800"/>
                </a:lnTo>
                <a:lnTo>
                  <a:pt x="113187" y="100800"/>
                </a:lnTo>
                <a:lnTo>
                  <a:pt x="113187" y="101236"/>
                </a:lnTo>
                <a:lnTo>
                  <a:pt x="113187" y="101236"/>
                </a:lnTo>
                <a:lnTo>
                  <a:pt x="113187" y="101236"/>
                </a:lnTo>
                <a:lnTo>
                  <a:pt x="113187" y="101236"/>
                </a:lnTo>
                <a:lnTo>
                  <a:pt x="113187" y="101236"/>
                </a:lnTo>
                <a:lnTo>
                  <a:pt x="113187" y="101236"/>
                </a:lnTo>
                <a:lnTo>
                  <a:pt x="113187" y="101672"/>
                </a:lnTo>
                <a:lnTo>
                  <a:pt x="113381" y="101672"/>
                </a:lnTo>
                <a:lnTo>
                  <a:pt x="113381" y="101672"/>
                </a:lnTo>
                <a:lnTo>
                  <a:pt x="113381" y="101672"/>
                </a:lnTo>
                <a:lnTo>
                  <a:pt x="113381" y="102109"/>
                </a:lnTo>
                <a:lnTo>
                  <a:pt x="113381" y="102109"/>
                </a:lnTo>
                <a:lnTo>
                  <a:pt x="113187" y="102109"/>
                </a:lnTo>
                <a:lnTo>
                  <a:pt x="113187" y="102109"/>
                </a:lnTo>
                <a:lnTo>
                  <a:pt x="113187" y="102763"/>
                </a:lnTo>
                <a:lnTo>
                  <a:pt x="113187" y="102763"/>
                </a:lnTo>
                <a:lnTo>
                  <a:pt x="113187" y="102763"/>
                </a:lnTo>
                <a:lnTo>
                  <a:pt x="113187" y="102763"/>
                </a:lnTo>
                <a:lnTo>
                  <a:pt x="113187" y="103200"/>
                </a:lnTo>
                <a:lnTo>
                  <a:pt x="113187" y="103200"/>
                </a:lnTo>
                <a:lnTo>
                  <a:pt x="113187" y="103200"/>
                </a:lnTo>
                <a:lnTo>
                  <a:pt x="113187" y="103200"/>
                </a:lnTo>
                <a:lnTo>
                  <a:pt x="113187" y="103200"/>
                </a:lnTo>
                <a:lnTo>
                  <a:pt x="113187" y="103200"/>
                </a:lnTo>
                <a:lnTo>
                  <a:pt x="113187" y="103636"/>
                </a:lnTo>
                <a:lnTo>
                  <a:pt x="113381" y="103636"/>
                </a:lnTo>
                <a:lnTo>
                  <a:pt x="113381" y="103636"/>
                </a:lnTo>
                <a:lnTo>
                  <a:pt x="113381" y="103636"/>
                </a:lnTo>
                <a:lnTo>
                  <a:pt x="113381" y="103636"/>
                </a:lnTo>
                <a:lnTo>
                  <a:pt x="113381" y="103636"/>
                </a:lnTo>
                <a:lnTo>
                  <a:pt x="113381" y="103636"/>
                </a:lnTo>
                <a:lnTo>
                  <a:pt x="113576" y="103636"/>
                </a:lnTo>
                <a:lnTo>
                  <a:pt x="113576" y="103636"/>
                </a:lnTo>
                <a:lnTo>
                  <a:pt x="113576" y="103636"/>
                </a:lnTo>
                <a:lnTo>
                  <a:pt x="113771" y="103636"/>
                </a:lnTo>
                <a:lnTo>
                  <a:pt x="113771" y="104072"/>
                </a:lnTo>
                <a:lnTo>
                  <a:pt x="113771" y="104072"/>
                </a:lnTo>
                <a:lnTo>
                  <a:pt x="113771" y="104072"/>
                </a:lnTo>
                <a:lnTo>
                  <a:pt x="113771" y="104072"/>
                </a:lnTo>
                <a:lnTo>
                  <a:pt x="113771" y="104072"/>
                </a:lnTo>
                <a:lnTo>
                  <a:pt x="113965" y="104072"/>
                </a:lnTo>
                <a:lnTo>
                  <a:pt x="113965" y="104072"/>
                </a:lnTo>
                <a:lnTo>
                  <a:pt x="113965" y="104072"/>
                </a:lnTo>
                <a:lnTo>
                  <a:pt x="113965" y="104072"/>
                </a:lnTo>
                <a:lnTo>
                  <a:pt x="113965" y="104072"/>
                </a:lnTo>
                <a:lnTo>
                  <a:pt x="113965" y="104072"/>
                </a:lnTo>
                <a:lnTo>
                  <a:pt x="113965" y="104509"/>
                </a:lnTo>
                <a:lnTo>
                  <a:pt x="113965" y="104509"/>
                </a:lnTo>
                <a:lnTo>
                  <a:pt x="113965" y="104509"/>
                </a:lnTo>
                <a:lnTo>
                  <a:pt x="113965" y="104509"/>
                </a:lnTo>
                <a:lnTo>
                  <a:pt x="113965" y="104509"/>
                </a:lnTo>
                <a:lnTo>
                  <a:pt x="113965" y="104509"/>
                </a:lnTo>
                <a:lnTo>
                  <a:pt x="114257" y="104509"/>
                </a:lnTo>
                <a:lnTo>
                  <a:pt x="114257" y="104509"/>
                </a:lnTo>
                <a:lnTo>
                  <a:pt x="114257" y="105163"/>
                </a:lnTo>
                <a:lnTo>
                  <a:pt x="113965" y="105163"/>
                </a:lnTo>
                <a:lnTo>
                  <a:pt x="113965" y="105163"/>
                </a:lnTo>
                <a:lnTo>
                  <a:pt x="113965" y="105163"/>
                </a:lnTo>
                <a:lnTo>
                  <a:pt x="113965" y="105163"/>
                </a:lnTo>
                <a:lnTo>
                  <a:pt x="113965" y="105163"/>
                </a:lnTo>
                <a:lnTo>
                  <a:pt x="113771" y="105163"/>
                </a:lnTo>
                <a:lnTo>
                  <a:pt x="113771" y="105163"/>
                </a:lnTo>
                <a:lnTo>
                  <a:pt x="113771" y="105163"/>
                </a:lnTo>
                <a:lnTo>
                  <a:pt x="113771" y="105163"/>
                </a:lnTo>
                <a:lnTo>
                  <a:pt x="113771" y="105600"/>
                </a:lnTo>
                <a:lnTo>
                  <a:pt x="113771" y="105600"/>
                </a:lnTo>
                <a:lnTo>
                  <a:pt x="113771" y="105163"/>
                </a:lnTo>
                <a:lnTo>
                  <a:pt x="113576" y="105163"/>
                </a:lnTo>
                <a:lnTo>
                  <a:pt x="113576" y="105600"/>
                </a:lnTo>
                <a:lnTo>
                  <a:pt x="113576" y="105600"/>
                </a:lnTo>
                <a:lnTo>
                  <a:pt x="113576" y="105600"/>
                </a:lnTo>
                <a:lnTo>
                  <a:pt x="113576" y="105600"/>
                </a:lnTo>
                <a:lnTo>
                  <a:pt x="113576" y="105600"/>
                </a:lnTo>
                <a:lnTo>
                  <a:pt x="113381" y="105600"/>
                </a:lnTo>
                <a:lnTo>
                  <a:pt x="113381" y="105600"/>
                </a:lnTo>
                <a:lnTo>
                  <a:pt x="113381" y="106036"/>
                </a:lnTo>
                <a:lnTo>
                  <a:pt x="113381" y="106036"/>
                </a:lnTo>
                <a:lnTo>
                  <a:pt x="113381" y="106036"/>
                </a:lnTo>
                <a:lnTo>
                  <a:pt x="113381" y="106036"/>
                </a:lnTo>
                <a:lnTo>
                  <a:pt x="113187" y="106036"/>
                </a:lnTo>
                <a:lnTo>
                  <a:pt x="113187" y="106036"/>
                </a:lnTo>
                <a:lnTo>
                  <a:pt x="113187" y="106036"/>
                </a:lnTo>
                <a:lnTo>
                  <a:pt x="113187" y="106036"/>
                </a:lnTo>
                <a:lnTo>
                  <a:pt x="113187" y="106036"/>
                </a:lnTo>
                <a:lnTo>
                  <a:pt x="112895" y="106036"/>
                </a:lnTo>
                <a:lnTo>
                  <a:pt x="112895" y="106036"/>
                </a:lnTo>
                <a:lnTo>
                  <a:pt x="112895" y="106036"/>
                </a:lnTo>
                <a:lnTo>
                  <a:pt x="112895" y="106472"/>
                </a:lnTo>
                <a:lnTo>
                  <a:pt x="112700" y="106472"/>
                </a:lnTo>
                <a:lnTo>
                  <a:pt x="112700" y="106472"/>
                </a:lnTo>
                <a:lnTo>
                  <a:pt x="112700" y="106472"/>
                </a:lnTo>
                <a:lnTo>
                  <a:pt x="112700" y="106472"/>
                </a:lnTo>
                <a:lnTo>
                  <a:pt x="112700" y="106472"/>
                </a:lnTo>
                <a:lnTo>
                  <a:pt x="112700" y="106472"/>
                </a:lnTo>
                <a:lnTo>
                  <a:pt x="112506" y="106472"/>
                </a:lnTo>
                <a:lnTo>
                  <a:pt x="112506" y="106472"/>
                </a:lnTo>
                <a:lnTo>
                  <a:pt x="112506" y="106472"/>
                </a:lnTo>
                <a:lnTo>
                  <a:pt x="112506" y="106472"/>
                </a:lnTo>
                <a:lnTo>
                  <a:pt x="112506" y="106472"/>
                </a:lnTo>
                <a:lnTo>
                  <a:pt x="112506" y="106472"/>
                </a:lnTo>
                <a:lnTo>
                  <a:pt x="112506" y="106909"/>
                </a:lnTo>
                <a:lnTo>
                  <a:pt x="112311" y="106909"/>
                </a:lnTo>
                <a:lnTo>
                  <a:pt x="112311" y="106909"/>
                </a:lnTo>
                <a:lnTo>
                  <a:pt x="112311" y="106909"/>
                </a:lnTo>
                <a:lnTo>
                  <a:pt x="112116" y="106909"/>
                </a:lnTo>
                <a:lnTo>
                  <a:pt x="112116" y="106472"/>
                </a:lnTo>
                <a:lnTo>
                  <a:pt x="112116" y="106472"/>
                </a:lnTo>
                <a:lnTo>
                  <a:pt x="112116" y="106472"/>
                </a:lnTo>
                <a:lnTo>
                  <a:pt x="112116" y="106472"/>
                </a:lnTo>
                <a:lnTo>
                  <a:pt x="112116" y="106909"/>
                </a:lnTo>
                <a:lnTo>
                  <a:pt x="111824" y="106909"/>
                </a:lnTo>
                <a:lnTo>
                  <a:pt x="111824" y="106909"/>
                </a:lnTo>
                <a:lnTo>
                  <a:pt x="111824" y="106909"/>
                </a:lnTo>
                <a:lnTo>
                  <a:pt x="111824" y="106909"/>
                </a:lnTo>
                <a:lnTo>
                  <a:pt x="111824" y="106909"/>
                </a:lnTo>
                <a:lnTo>
                  <a:pt x="111824" y="106909"/>
                </a:lnTo>
                <a:lnTo>
                  <a:pt x="111824" y="106909"/>
                </a:lnTo>
                <a:lnTo>
                  <a:pt x="112116" y="106909"/>
                </a:lnTo>
                <a:lnTo>
                  <a:pt x="112116" y="106909"/>
                </a:lnTo>
                <a:lnTo>
                  <a:pt x="112116" y="106909"/>
                </a:lnTo>
                <a:lnTo>
                  <a:pt x="112116" y="106909"/>
                </a:lnTo>
                <a:lnTo>
                  <a:pt x="112311" y="106909"/>
                </a:lnTo>
                <a:lnTo>
                  <a:pt x="112311" y="106909"/>
                </a:lnTo>
                <a:lnTo>
                  <a:pt x="112311" y="106909"/>
                </a:lnTo>
                <a:lnTo>
                  <a:pt x="112311" y="107563"/>
                </a:lnTo>
                <a:lnTo>
                  <a:pt x="112506" y="107563"/>
                </a:lnTo>
                <a:lnTo>
                  <a:pt x="112506" y="107563"/>
                </a:lnTo>
                <a:lnTo>
                  <a:pt x="112311" y="107563"/>
                </a:lnTo>
                <a:lnTo>
                  <a:pt x="112311" y="107563"/>
                </a:lnTo>
                <a:lnTo>
                  <a:pt x="112311" y="107563"/>
                </a:lnTo>
                <a:lnTo>
                  <a:pt x="112311" y="107563"/>
                </a:lnTo>
                <a:lnTo>
                  <a:pt x="112311" y="108000"/>
                </a:lnTo>
                <a:lnTo>
                  <a:pt x="112116" y="108000"/>
                </a:lnTo>
                <a:lnTo>
                  <a:pt x="112116" y="108000"/>
                </a:lnTo>
                <a:lnTo>
                  <a:pt x="112116" y="108000"/>
                </a:lnTo>
                <a:lnTo>
                  <a:pt x="112116" y="108000"/>
                </a:lnTo>
                <a:lnTo>
                  <a:pt x="112116" y="108000"/>
                </a:lnTo>
                <a:lnTo>
                  <a:pt x="112116" y="108000"/>
                </a:lnTo>
                <a:lnTo>
                  <a:pt x="112116" y="107563"/>
                </a:lnTo>
                <a:lnTo>
                  <a:pt x="111824" y="107563"/>
                </a:lnTo>
                <a:lnTo>
                  <a:pt x="111824" y="107563"/>
                </a:lnTo>
                <a:lnTo>
                  <a:pt x="111824" y="108000"/>
                </a:lnTo>
                <a:lnTo>
                  <a:pt x="111824" y="108000"/>
                </a:lnTo>
                <a:lnTo>
                  <a:pt x="111824" y="108000"/>
                </a:lnTo>
                <a:lnTo>
                  <a:pt x="111824" y="108000"/>
                </a:lnTo>
                <a:lnTo>
                  <a:pt x="111630" y="108000"/>
                </a:lnTo>
                <a:lnTo>
                  <a:pt x="111630" y="108000"/>
                </a:lnTo>
                <a:lnTo>
                  <a:pt x="111630" y="108000"/>
                </a:lnTo>
                <a:lnTo>
                  <a:pt x="111630" y="108000"/>
                </a:lnTo>
                <a:lnTo>
                  <a:pt x="111435" y="108000"/>
                </a:lnTo>
                <a:lnTo>
                  <a:pt x="111435" y="108436"/>
                </a:lnTo>
                <a:lnTo>
                  <a:pt x="111435" y="108436"/>
                </a:lnTo>
                <a:lnTo>
                  <a:pt x="111435" y="108000"/>
                </a:lnTo>
                <a:lnTo>
                  <a:pt x="111435" y="108000"/>
                </a:lnTo>
                <a:lnTo>
                  <a:pt x="111435" y="108436"/>
                </a:lnTo>
                <a:lnTo>
                  <a:pt x="111435" y="108436"/>
                </a:lnTo>
                <a:lnTo>
                  <a:pt x="111240" y="108436"/>
                </a:lnTo>
                <a:lnTo>
                  <a:pt x="111240" y="108436"/>
                </a:lnTo>
                <a:lnTo>
                  <a:pt x="111240" y="108436"/>
                </a:lnTo>
                <a:lnTo>
                  <a:pt x="111240" y="108436"/>
                </a:lnTo>
                <a:lnTo>
                  <a:pt x="111240" y="108436"/>
                </a:lnTo>
                <a:lnTo>
                  <a:pt x="111046" y="108436"/>
                </a:lnTo>
                <a:lnTo>
                  <a:pt x="111046" y="108436"/>
                </a:lnTo>
                <a:lnTo>
                  <a:pt x="111046" y="108436"/>
                </a:lnTo>
                <a:lnTo>
                  <a:pt x="111046" y="108436"/>
                </a:lnTo>
                <a:lnTo>
                  <a:pt x="111046" y="108872"/>
                </a:lnTo>
                <a:lnTo>
                  <a:pt x="110754" y="108872"/>
                </a:lnTo>
                <a:lnTo>
                  <a:pt x="110754" y="108872"/>
                </a:lnTo>
                <a:lnTo>
                  <a:pt x="110754" y="108872"/>
                </a:lnTo>
                <a:lnTo>
                  <a:pt x="110754" y="108872"/>
                </a:lnTo>
                <a:lnTo>
                  <a:pt x="110754" y="108872"/>
                </a:lnTo>
                <a:lnTo>
                  <a:pt x="110559" y="108872"/>
                </a:lnTo>
                <a:lnTo>
                  <a:pt x="110559" y="108872"/>
                </a:lnTo>
                <a:lnTo>
                  <a:pt x="110559" y="108872"/>
                </a:lnTo>
                <a:lnTo>
                  <a:pt x="110364" y="108872"/>
                </a:lnTo>
                <a:lnTo>
                  <a:pt x="110364" y="108872"/>
                </a:lnTo>
                <a:lnTo>
                  <a:pt x="110364" y="108872"/>
                </a:lnTo>
                <a:lnTo>
                  <a:pt x="110364" y="108872"/>
                </a:lnTo>
                <a:lnTo>
                  <a:pt x="110364" y="108872"/>
                </a:lnTo>
                <a:lnTo>
                  <a:pt x="110364" y="108872"/>
                </a:lnTo>
                <a:lnTo>
                  <a:pt x="110170" y="108872"/>
                </a:lnTo>
                <a:lnTo>
                  <a:pt x="110170" y="108872"/>
                </a:lnTo>
                <a:lnTo>
                  <a:pt x="110170" y="108872"/>
                </a:lnTo>
                <a:lnTo>
                  <a:pt x="110170" y="109309"/>
                </a:lnTo>
                <a:lnTo>
                  <a:pt x="110170" y="109309"/>
                </a:lnTo>
                <a:lnTo>
                  <a:pt x="109975" y="109309"/>
                </a:lnTo>
                <a:lnTo>
                  <a:pt x="109975" y="109309"/>
                </a:lnTo>
                <a:lnTo>
                  <a:pt x="109975" y="109309"/>
                </a:lnTo>
                <a:lnTo>
                  <a:pt x="109975" y="109309"/>
                </a:lnTo>
                <a:lnTo>
                  <a:pt x="109683" y="109309"/>
                </a:lnTo>
                <a:lnTo>
                  <a:pt x="109683" y="109309"/>
                </a:lnTo>
                <a:lnTo>
                  <a:pt x="109683" y="109309"/>
                </a:lnTo>
                <a:lnTo>
                  <a:pt x="109683" y="109963"/>
                </a:lnTo>
                <a:lnTo>
                  <a:pt x="109683" y="109963"/>
                </a:lnTo>
                <a:lnTo>
                  <a:pt x="109683" y="109963"/>
                </a:lnTo>
                <a:lnTo>
                  <a:pt x="109489" y="109963"/>
                </a:lnTo>
                <a:lnTo>
                  <a:pt x="109489" y="109309"/>
                </a:lnTo>
                <a:lnTo>
                  <a:pt x="109489" y="109309"/>
                </a:lnTo>
                <a:lnTo>
                  <a:pt x="109489" y="109963"/>
                </a:lnTo>
                <a:lnTo>
                  <a:pt x="109489" y="109963"/>
                </a:lnTo>
                <a:lnTo>
                  <a:pt x="109489" y="109963"/>
                </a:lnTo>
                <a:lnTo>
                  <a:pt x="109294" y="109963"/>
                </a:lnTo>
                <a:lnTo>
                  <a:pt x="109294" y="109963"/>
                </a:lnTo>
                <a:lnTo>
                  <a:pt x="109294" y="109963"/>
                </a:lnTo>
                <a:lnTo>
                  <a:pt x="109099" y="109963"/>
                </a:lnTo>
                <a:lnTo>
                  <a:pt x="109099" y="109963"/>
                </a:lnTo>
                <a:lnTo>
                  <a:pt x="109099" y="109963"/>
                </a:lnTo>
                <a:lnTo>
                  <a:pt x="109099" y="109963"/>
                </a:lnTo>
                <a:lnTo>
                  <a:pt x="109099" y="109963"/>
                </a:lnTo>
                <a:lnTo>
                  <a:pt x="108905" y="109963"/>
                </a:lnTo>
                <a:lnTo>
                  <a:pt x="108905" y="109963"/>
                </a:lnTo>
                <a:lnTo>
                  <a:pt x="108905" y="109963"/>
                </a:lnTo>
                <a:lnTo>
                  <a:pt x="108905" y="109963"/>
                </a:lnTo>
                <a:lnTo>
                  <a:pt x="108905" y="110400"/>
                </a:lnTo>
                <a:lnTo>
                  <a:pt x="108905" y="110400"/>
                </a:lnTo>
                <a:lnTo>
                  <a:pt x="108905" y="110400"/>
                </a:lnTo>
                <a:lnTo>
                  <a:pt x="108905" y="110400"/>
                </a:lnTo>
                <a:lnTo>
                  <a:pt x="108613" y="110400"/>
                </a:lnTo>
                <a:lnTo>
                  <a:pt x="108613" y="110400"/>
                </a:lnTo>
                <a:lnTo>
                  <a:pt x="108613" y="110836"/>
                </a:lnTo>
                <a:lnTo>
                  <a:pt x="108613" y="110836"/>
                </a:lnTo>
                <a:lnTo>
                  <a:pt x="108418" y="110836"/>
                </a:lnTo>
                <a:lnTo>
                  <a:pt x="108418" y="110836"/>
                </a:lnTo>
                <a:lnTo>
                  <a:pt x="108418" y="110836"/>
                </a:lnTo>
                <a:lnTo>
                  <a:pt x="108418" y="110836"/>
                </a:lnTo>
                <a:lnTo>
                  <a:pt x="108418" y="110400"/>
                </a:lnTo>
                <a:lnTo>
                  <a:pt x="108223" y="110400"/>
                </a:lnTo>
                <a:lnTo>
                  <a:pt x="108223" y="110400"/>
                </a:lnTo>
                <a:lnTo>
                  <a:pt x="108223" y="110400"/>
                </a:lnTo>
                <a:lnTo>
                  <a:pt x="108223" y="110400"/>
                </a:lnTo>
                <a:lnTo>
                  <a:pt x="108223" y="110400"/>
                </a:lnTo>
                <a:lnTo>
                  <a:pt x="108223" y="110400"/>
                </a:lnTo>
                <a:lnTo>
                  <a:pt x="108223" y="109963"/>
                </a:lnTo>
                <a:lnTo>
                  <a:pt x="108223" y="109963"/>
                </a:lnTo>
                <a:lnTo>
                  <a:pt x="108029" y="109963"/>
                </a:lnTo>
                <a:lnTo>
                  <a:pt x="108029" y="109963"/>
                </a:lnTo>
                <a:lnTo>
                  <a:pt x="108029" y="109963"/>
                </a:lnTo>
                <a:lnTo>
                  <a:pt x="108029" y="109963"/>
                </a:lnTo>
                <a:lnTo>
                  <a:pt x="108029" y="110400"/>
                </a:lnTo>
                <a:lnTo>
                  <a:pt x="108029" y="110400"/>
                </a:lnTo>
                <a:lnTo>
                  <a:pt x="108029" y="110400"/>
                </a:lnTo>
                <a:lnTo>
                  <a:pt x="108029" y="110400"/>
                </a:lnTo>
                <a:lnTo>
                  <a:pt x="108029" y="110836"/>
                </a:lnTo>
                <a:lnTo>
                  <a:pt x="108029" y="110836"/>
                </a:lnTo>
                <a:lnTo>
                  <a:pt x="108029" y="110836"/>
                </a:lnTo>
                <a:lnTo>
                  <a:pt x="108029" y="110836"/>
                </a:lnTo>
                <a:lnTo>
                  <a:pt x="107834" y="110836"/>
                </a:lnTo>
                <a:lnTo>
                  <a:pt x="107834" y="110836"/>
                </a:lnTo>
                <a:lnTo>
                  <a:pt x="107834" y="110836"/>
                </a:lnTo>
                <a:lnTo>
                  <a:pt x="107834" y="110836"/>
                </a:lnTo>
                <a:lnTo>
                  <a:pt x="107834" y="110836"/>
                </a:lnTo>
                <a:lnTo>
                  <a:pt x="107834" y="110836"/>
                </a:lnTo>
                <a:lnTo>
                  <a:pt x="107834" y="111272"/>
                </a:lnTo>
                <a:lnTo>
                  <a:pt x="107834" y="111272"/>
                </a:lnTo>
                <a:lnTo>
                  <a:pt x="107834" y="111272"/>
                </a:lnTo>
                <a:lnTo>
                  <a:pt x="107834" y="111272"/>
                </a:lnTo>
                <a:lnTo>
                  <a:pt x="107834" y="111272"/>
                </a:lnTo>
                <a:lnTo>
                  <a:pt x="107542" y="111272"/>
                </a:lnTo>
                <a:lnTo>
                  <a:pt x="107542" y="111272"/>
                </a:lnTo>
                <a:lnTo>
                  <a:pt x="107542" y="111709"/>
                </a:lnTo>
                <a:lnTo>
                  <a:pt x="107542" y="111709"/>
                </a:lnTo>
                <a:lnTo>
                  <a:pt x="107542" y="111709"/>
                </a:lnTo>
                <a:lnTo>
                  <a:pt x="107347" y="111709"/>
                </a:lnTo>
                <a:lnTo>
                  <a:pt x="107347" y="111709"/>
                </a:lnTo>
                <a:lnTo>
                  <a:pt x="107347" y="111709"/>
                </a:lnTo>
                <a:lnTo>
                  <a:pt x="107347" y="111709"/>
                </a:lnTo>
                <a:lnTo>
                  <a:pt x="107347" y="111709"/>
                </a:lnTo>
                <a:lnTo>
                  <a:pt x="107347" y="112363"/>
                </a:lnTo>
                <a:lnTo>
                  <a:pt x="107153" y="112363"/>
                </a:lnTo>
                <a:lnTo>
                  <a:pt x="107153" y="112363"/>
                </a:lnTo>
                <a:lnTo>
                  <a:pt x="107153" y="112363"/>
                </a:lnTo>
                <a:lnTo>
                  <a:pt x="107153" y="112363"/>
                </a:lnTo>
                <a:lnTo>
                  <a:pt x="107153" y="112363"/>
                </a:lnTo>
                <a:lnTo>
                  <a:pt x="107153" y="112363"/>
                </a:lnTo>
                <a:lnTo>
                  <a:pt x="107153" y="112800"/>
                </a:lnTo>
                <a:lnTo>
                  <a:pt x="106958" y="112800"/>
                </a:lnTo>
                <a:lnTo>
                  <a:pt x="106958" y="112800"/>
                </a:lnTo>
                <a:lnTo>
                  <a:pt x="106958" y="112800"/>
                </a:lnTo>
                <a:lnTo>
                  <a:pt x="106958" y="112800"/>
                </a:lnTo>
                <a:lnTo>
                  <a:pt x="106958" y="113236"/>
                </a:lnTo>
                <a:lnTo>
                  <a:pt x="106958" y="113236"/>
                </a:lnTo>
                <a:lnTo>
                  <a:pt x="106958" y="113236"/>
                </a:lnTo>
                <a:lnTo>
                  <a:pt x="106958" y="113236"/>
                </a:lnTo>
                <a:lnTo>
                  <a:pt x="106763" y="113236"/>
                </a:lnTo>
                <a:lnTo>
                  <a:pt x="106763" y="113236"/>
                </a:lnTo>
                <a:lnTo>
                  <a:pt x="106763" y="113236"/>
                </a:lnTo>
                <a:lnTo>
                  <a:pt x="106763" y="113236"/>
                </a:lnTo>
                <a:lnTo>
                  <a:pt x="106763" y="113672"/>
                </a:lnTo>
                <a:lnTo>
                  <a:pt x="106472" y="113672"/>
                </a:lnTo>
                <a:lnTo>
                  <a:pt x="106472" y="113672"/>
                </a:lnTo>
                <a:lnTo>
                  <a:pt x="106472" y="113672"/>
                </a:lnTo>
                <a:lnTo>
                  <a:pt x="106472" y="113672"/>
                </a:lnTo>
                <a:lnTo>
                  <a:pt x="106472" y="113672"/>
                </a:lnTo>
                <a:lnTo>
                  <a:pt x="106472" y="113672"/>
                </a:lnTo>
                <a:lnTo>
                  <a:pt x="106277" y="113672"/>
                </a:lnTo>
                <a:lnTo>
                  <a:pt x="106277" y="113672"/>
                </a:lnTo>
                <a:lnTo>
                  <a:pt x="106277" y="113672"/>
                </a:lnTo>
                <a:lnTo>
                  <a:pt x="106277" y="113672"/>
                </a:lnTo>
                <a:lnTo>
                  <a:pt x="106277" y="113672"/>
                </a:lnTo>
                <a:lnTo>
                  <a:pt x="106277" y="113672"/>
                </a:lnTo>
                <a:lnTo>
                  <a:pt x="106277" y="113672"/>
                </a:lnTo>
                <a:lnTo>
                  <a:pt x="106277" y="113672"/>
                </a:lnTo>
                <a:lnTo>
                  <a:pt x="106277" y="114109"/>
                </a:lnTo>
                <a:lnTo>
                  <a:pt x="106277" y="114109"/>
                </a:lnTo>
                <a:lnTo>
                  <a:pt x="106082" y="114109"/>
                </a:lnTo>
                <a:lnTo>
                  <a:pt x="106082" y="114109"/>
                </a:lnTo>
                <a:lnTo>
                  <a:pt x="106082" y="114109"/>
                </a:lnTo>
                <a:lnTo>
                  <a:pt x="106082" y="114109"/>
                </a:lnTo>
                <a:lnTo>
                  <a:pt x="106082" y="114109"/>
                </a:lnTo>
                <a:lnTo>
                  <a:pt x="105888" y="114109"/>
                </a:lnTo>
                <a:lnTo>
                  <a:pt x="105888" y="114109"/>
                </a:lnTo>
                <a:lnTo>
                  <a:pt x="105888" y="114109"/>
                </a:lnTo>
                <a:lnTo>
                  <a:pt x="105888" y="114109"/>
                </a:lnTo>
                <a:lnTo>
                  <a:pt x="105888" y="114109"/>
                </a:lnTo>
                <a:lnTo>
                  <a:pt x="105888" y="114763"/>
                </a:lnTo>
                <a:lnTo>
                  <a:pt x="105888" y="114763"/>
                </a:lnTo>
                <a:lnTo>
                  <a:pt x="105693" y="114763"/>
                </a:lnTo>
                <a:lnTo>
                  <a:pt x="105693" y="114109"/>
                </a:lnTo>
                <a:lnTo>
                  <a:pt x="105693" y="114109"/>
                </a:lnTo>
                <a:lnTo>
                  <a:pt x="105693" y="114109"/>
                </a:lnTo>
                <a:lnTo>
                  <a:pt x="105693" y="114109"/>
                </a:lnTo>
                <a:lnTo>
                  <a:pt x="105693" y="114109"/>
                </a:lnTo>
                <a:lnTo>
                  <a:pt x="105693" y="114109"/>
                </a:lnTo>
                <a:lnTo>
                  <a:pt x="105693" y="114109"/>
                </a:lnTo>
                <a:lnTo>
                  <a:pt x="105401" y="114109"/>
                </a:lnTo>
                <a:lnTo>
                  <a:pt x="105401" y="113672"/>
                </a:lnTo>
                <a:lnTo>
                  <a:pt x="105401" y="113672"/>
                </a:lnTo>
                <a:lnTo>
                  <a:pt x="105401" y="113672"/>
                </a:lnTo>
                <a:lnTo>
                  <a:pt x="105401" y="113236"/>
                </a:lnTo>
                <a:lnTo>
                  <a:pt x="105401" y="113236"/>
                </a:lnTo>
                <a:lnTo>
                  <a:pt x="105401" y="113236"/>
                </a:lnTo>
                <a:lnTo>
                  <a:pt x="105401" y="113672"/>
                </a:lnTo>
                <a:lnTo>
                  <a:pt x="105206" y="113672"/>
                </a:lnTo>
                <a:lnTo>
                  <a:pt x="105206" y="113672"/>
                </a:lnTo>
                <a:lnTo>
                  <a:pt x="105206" y="113672"/>
                </a:lnTo>
                <a:lnTo>
                  <a:pt x="105206" y="113672"/>
                </a:lnTo>
                <a:lnTo>
                  <a:pt x="105206" y="113672"/>
                </a:lnTo>
                <a:lnTo>
                  <a:pt x="105206" y="113672"/>
                </a:lnTo>
                <a:lnTo>
                  <a:pt x="105206" y="113236"/>
                </a:lnTo>
                <a:lnTo>
                  <a:pt x="105012" y="113236"/>
                </a:lnTo>
                <a:lnTo>
                  <a:pt x="105012" y="113236"/>
                </a:lnTo>
                <a:lnTo>
                  <a:pt x="105012" y="113236"/>
                </a:lnTo>
                <a:lnTo>
                  <a:pt x="105012" y="113236"/>
                </a:lnTo>
                <a:lnTo>
                  <a:pt x="105012" y="112800"/>
                </a:lnTo>
                <a:lnTo>
                  <a:pt x="105012" y="112800"/>
                </a:lnTo>
                <a:lnTo>
                  <a:pt x="105012" y="112800"/>
                </a:lnTo>
                <a:lnTo>
                  <a:pt x="105012" y="112800"/>
                </a:lnTo>
                <a:lnTo>
                  <a:pt x="105012" y="112800"/>
                </a:lnTo>
                <a:lnTo>
                  <a:pt x="105012" y="112363"/>
                </a:lnTo>
                <a:lnTo>
                  <a:pt x="105012" y="112363"/>
                </a:lnTo>
                <a:lnTo>
                  <a:pt x="105012" y="112363"/>
                </a:lnTo>
                <a:lnTo>
                  <a:pt x="105012" y="112363"/>
                </a:lnTo>
                <a:lnTo>
                  <a:pt x="105012" y="111709"/>
                </a:lnTo>
                <a:lnTo>
                  <a:pt x="105012" y="111709"/>
                </a:lnTo>
                <a:lnTo>
                  <a:pt x="105012" y="111709"/>
                </a:lnTo>
                <a:lnTo>
                  <a:pt x="105012" y="111709"/>
                </a:lnTo>
                <a:lnTo>
                  <a:pt x="105012" y="111709"/>
                </a:lnTo>
                <a:lnTo>
                  <a:pt x="105012" y="111272"/>
                </a:lnTo>
                <a:lnTo>
                  <a:pt x="105012" y="111272"/>
                </a:lnTo>
                <a:lnTo>
                  <a:pt x="105012" y="111272"/>
                </a:lnTo>
                <a:lnTo>
                  <a:pt x="105012" y="111272"/>
                </a:lnTo>
                <a:lnTo>
                  <a:pt x="105012" y="110836"/>
                </a:lnTo>
                <a:lnTo>
                  <a:pt x="105012" y="110836"/>
                </a:lnTo>
                <a:lnTo>
                  <a:pt x="105012" y="111272"/>
                </a:lnTo>
                <a:lnTo>
                  <a:pt x="105012" y="111272"/>
                </a:lnTo>
                <a:lnTo>
                  <a:pt x="105012" y="111272"/>
                </a:lnTo>
                <a:lnTo>
                  <a:pt x="104817" y="111272"/>
                </a:lnTo>
                <a:lnTo>
                  <a:pt x="104817" y="111272"/>
                </a:lnTo>
                <a:lnTo>
                  <a:pt x="104817" y="111272"/>
                </a:lnTo>
                <a:lnTo>
                  <a:pt x="104817" y="111272"/>
                </a:lnTo>
                <a:lnTo>
                  <a:pt x="104622" y="111272"/>
                </a:lnTo>
                <a:lnTo>
                  <a:pt x="104622" y="111272"/>
                </a:lnTo>
                <a:lnTo>
                  <a:pt x="104622" y="111272"/>
                </a:lnTo>
                <a:lnTo>
                  <a:pt x="104817" y="111272"/>
                </a:lnTo>
                <a:lnTo>
                  <a:pt x="104817" y="111272"/>
                </a:lnTo>
                <a:lnTo>
                  <a:pt x="104817" y="110836"/>
                </a:lnTo>
                <a:lnTo>
                  <a:pt x="104817" y="110836"/>
                </a:lnTo>
                <a:lnTo>
                  <a:pt x="104817" y="110836"/>
                </a:lnTo>
                <a:lnTo>
                  <a:pt x="105012" y="110836"/>
                </a:lnTo>
                <a:lnTo>
                  <a:pt x="105012" y="110836"/>
                </a:lnTo>
                <a:lnTo>
                  <a:pt x="105012" y="110836"/>
                </a:lnTo>
                <a:lnTo>
                  <a:pt x="105012" y="110400"/>
                </a:lnTo>
                <a:lnTo>
                  <a:pt x="105012" y="110400"/>
                </a:lnTo>
                <a:lnTo>
                  <a:pt x="105012" y="110400"/>
                </a:lnTo>
                <a:lnTo>
                  <a:pt x="105012" y="110400"/>
                </a:lnTo>
                <a:lnTo>
                  <a:pt x="105012" y="110400"/>
                </a:lnTo>
                <a:lnTo>
                  <a:pt x="105206" y="110400"/>
                </a:lnTo>
                <a:lnTo>
                  <a:pt x="105206" y="110400"/>
                </a:lnTo>
                <a:lnTo>
                  <a:pt x="105206" y="109963"/>
                </a:lnTo>
                <a:lnTo>
                  <a:pt x="105206" y="109963"/>
                </a:lnTo>
                <a:lnTo>
                  <a:pt x="105206" y="109963"/>
                </a:lnTo>
                <a:lnTo>
                  <a:pt x="105206" y="109963"/>
                </a:lnTo>
                <a:lnTo>
                  <a:pt x="105401" y="109963"/>
                </a:lnTo>
                <a:lnTo>
                  <a:pt x="105401" y="109963"/>
                </a:lnTo>
                <a:lnTo>
                  <a:pt x="105401" y="109963"/>
                </a:lnTo>
                <a:lnTo>
                  <a:pt x="105401" y="109963"/>
                </a:lnTo>
                <a:lnTo>
                  <a:pt x="105401" y="109309"/>
                </a:lnTo>
                <a:lnTo>
                  <a:pt x="105693" y="109309"/>
                </a:lnTo>
                <a:lnTo>
                  <a:pt x="105693" y="109309"/>
                </a:lnTo>
                <a:lnTo>
                  <a:pt x="105693" y="109309"/>
                </a:lnTo>
                <a:lnTo>
                  <a:pt x="105693" y="109309"/>
                </a:lnTo>
                <a:lnTo>
                  <a:pt x="105693" y="109309"/>
                </a:lnTo>
                <a:lnTo>
                  <a:pt x="105693" y="109309"/>
                </a:lnTo>
                <a:lnTo>
                  <a:pt x="105888" y="109309"/>
                </a:lnTo>
                <a:lnTo>
                  <a:pt x="105888" y="108872"/>
                </a:lnTo>
                <a:lnTo>
                  <a:pt x="105888" y="108872"/>
                </a:lnTo>
                <a:lnTo>
                  <a:pt x="105888" y="108872"/>
                </a:lnTo>
                <a:lnTo>
                  <a:pt x="105888" y="108872"/>
                </a:lnTo>
                <a:lnTo>
                  <a:pt x="105888" y="108872"/>
                </a:lnTo>
                <a:lnTo>
                  <a:pt x="106082" y="108872"/>
                </a:lnTo>
                <a:lnTo>
                  <a:pt x="106082" y="108872"/>
                </a:lnTo>
                <a:lnTo>
                  <a:pt x="106082" y="108872"/>
                </a:lnTo>
                <a:lnTo>
                  <a:pt x="106082" y="108872"/>
                </a:lnTo>
                <a:lnTo>
                  <a:pt x="106277" y="108872"/>
                </a:lnTo>
                <a:lnTo>
                  <a:pt x="106277" y="108872"/>
                </a:lnTo>
                <a:lnTo>
                  <a:pt x="106277" y="108872"/>
                </a:lnTo>
                <a:lnTo>
                  <a:pt x="106277" y="108872"/>
                </a:lnTo>
                <a:lnTo>
                  <a:pt x="106277" y="108436"/>
                </a:lnTo>
                <a:lnTo>
                  <a:pt x="106277" y="108436"/>
                </a:lnTo>
                <a:lnTo>
                  <a:pt x="106472" y="108436"/>
                </a:lnTo>
                <a:lnTo>
                  <a:pt x="106472" y="108436"/>
                </a:lnTo>
                <a:lnTo>
                  <a:pt x="106472" y="108436"/>
                </a:lnTo>
                <a:lnTo>
                  <a:pt x="106472" y="108436"/>
                </a:lnTo>
                <a:lnTo>
                  <a:pt x="106472" y="108436"/>
                </a:lnTo>
                <a:lnTo>
                  <a:pt x="106472" y="108436"/>
                </a:lnTo>
                <a:lnTo>
                  <a:pt x="106763" y="108436"/>
                </a:lnTo>
                <a:lnTo>
                  <a:pt x="106763" y="108000"/>
                </a:lnTo>
                <a:lnTo>
                  <a:pt x="106763" y="108000"/>
                </a:lnTo>
                <a:lnTo>
                  <a:pt x="106763" y="108000"/>
                </a:lnTo>
                <a:lnTo>
                  <a:pt x="106958" y="108000"/>
                </a:lnTo>
                <a:lnTo>
                  <a:pt x="106958" y="108000"/>
                </a:lnTo>
                <a:lnTo>
                  <a:pt x="106958" y="108000"/>
                </a:lnTo>
                <a:lnTo>
                  <a:pt x="106958" y="108000"/>
                </a:lnTo>
                <a:lnTo>
                  <a:pt x="106958" y="108000"/>
                </a:lnTo>
                <a:lnTo>
                  <a:pt x="106958" y="108000"/>
                </a:lnTo>
                <a:lnTo>
                  <a:pt x="107153" y="108000"/>
                </a:lnTo>
                <a:lnTo>
                  <a:pt x="107153" y="108000"/>
                </a:lnTo>
                <a:lnTo>
                  <a:pt x="107153" y="108000"/>
                </a:lnTo>
                <a:lnTo>
                  <a:pt x="107153" y="108000"/>
                </a:lnTo>
                <a:lnTo>
                  <a:pt x="107153" y="107563"/>
                </a:lnTo>
                <a:lnTo>
                  <a:pt x="107347" y="107563"/>
                </a:lnTo>
                <a:lnTo>
                  <a:pt x="107347" y="107563"/>
                </a:lnTo>
                <a:lnTo>
                  <a:pt x="107347" y="107563"/>
                </a:lnTo>
                <a:lnTo>
                  <a:pt x="107347" y="107563"/>
                </a:lnTo>
                <a:lnTo>
                  <a:pt x="107347" y="107563"/>
                </a:lnTo>
                <a:lnTo>
                  <a:pt x="107347" y="107563"/>
                </a:lnTo>
                <a:lnTo>
                  <a:pt x="107347" y="107563"/>
                </a:lnTo>
                <a:lnTo>
                  <a:pt x="107347" y="106909"/>
                </a:lnTo>
                <a:lnTo>
                  <a:pt x="107347" y="106909"/>
                </a:lnTo>
                <a:lnTo>
                  <a:pt x="107347" y="106909"/>
                </a:lnTo>
                <a:lnTo>
                  <a:pt x="107153" y="106909"/>
                </a:lnTo>
                <a:lnTo>
                  <a:pt x="107153" y="106909"/>
                </a:lnTo>
                <a:lnTo>
                  <a:pt x="107153" y="106909"/>
                </a:lnTo>
                <a:lnTo>
                  <a:pt x="107153" y="107563"/>
                </a:lnTo>
                <a:lnTo>
                  <a:pt x="107153" y="107563"/>
                </a:lnTo>
                <a:lnTo>
                  <a:pt x="107153" y="107563"/>
                </a:lnTo>
                <a:lnTo>
                  <a:pt x="106958" y="107563"/>
                </a:lnTo>
                <a:lnTo>
                  <a:pt x="106958" y="107563"/>
                </a:lnTo>
                <a:lnTo>
                  <a:pt x="106958" y="107563"/>
                </a:lnTo>
                <a:lnTo>
                  <a:pt x="106958" y="107563"/>
                </a:lnTo>
                <a:lnTo>
                  <a:pt x="106958" y="107563"/>
                </a:lnTo>
                <a:lnTo>
                  <a:pt x="106958" y="107563"/>
                </a:lnTo>
                <a:lnTo>
                  <a:pt x="106958" y="107563"/>
                </a:lnTo>
                <a:lnTo>
                  <a:pt x="106958" y="107563"/>
                </a:lnTo>
                <a:lnTo>
                  <a:pt x="106763" y="107563"/>
                </a:lnTo>
                <a:lnTo>
                  <a:pt x="106763" y="107563"/>
                </a:lnTo>
                <a:lnTo>
                  <a:pt x="106763" y="107563"/>
                </a:lnTo>
                <a:lnTo>
                  <a:pt x="106763" y="106909"/>
                </a:lnTo>
                <a:lnTo>
                  <a:pt x="106763" y="106909"/>
                </a:lnTo>
                <a:lnTo>
                  <a:pt x="106763" y="106909"/>
                </a:lnTo>
                <a:lnTo>
                  <a:pt x="106763" y="106909"/>
                </a:lnTo>
                <a:lnTo>
                  <a:pt x="106958" y="106909"/>
                </a:lnTo>
                <a:lnTo>
                  <a:pt x="106958" y="106472"/>
                </a:lnTo>
                <a:lnTo>
                  <a:pt x="106958" y="106472"/>
                </a:lnTo>
                <a:lnTo>
                  <a:pt x="106958" y="106472"/>
                </a:lnTo>
                <a:lnTo>
                  <a:pt x="106958" y="106472"/>
                </a:lnTo>
                <a:lnTo>
                  <a:pt x="106958" y="106472"/>
                </a:lnTo>
                <a:lnTo>
                  <a:pt x="107153" y="106472"/>
                </a:lnTo>
                <a:lnTo>
                  <a:pt x="107153" y="106472"/>
                </a:lnTo>
                <a:lnTo>
                  <a:pt x="106958" y="106472"/>
                </a:lnTo>
                <a:lnTo>
                  <a:pt x="106958" y="106472"/>
                </a:lnTo>
                <a:lnTo>
                  <a:pt x="106958" y="106472"/>
                </a:lnTo>
                <a:lnTo>
                  <a:pt x="106958" y="106472"/>
                </a:lnTo>
                <a:lnTo>
                  <a:pt x="106763" y="106472"/>
                </a:lnTo>
                <a:lnTo>
                  <a:pt x="106763" y="106472"/>
                </a:lnTo>
                <a:lnTo>
                  <a:pt x="106763" y="106472"/>
                </a:lnTo>
                <a:lnTo>
                  <a:pt x="106763" y="106472"/>
                </a:lnTo>
                <a:lnTo>
                  <a:pt x="106763" y="106472"/>
                </a:lnTo>
                <a:lnTo>
                  <a:pt x="106472" y="106472"/>
                </a:lnTo>
                <a:lnTo>
                  <a:pt x="106472" y="106472"/>
                </a:lnTo>
                <a:lnTo>
                  <a:pt x="106472" y="106472"/>
                </a:lnTo>
                <a:lnTo>
                  <a:pt x="106472" y="106909"/>
                </a:lnTo>
                <a:lnTo>
                  <a:pt x="106472" y="106909"/>
                </a:lnTo>
                <a:lnTo>
                  <a:pt x="106277" y="106909"/>
                </a:lnTo>
                <a:lnTo>
                  <a:pt x="106277" y="106909"/>
                </a:lnTo>
                <a:lnTo>
                  <a:pt x="106277" y="106909"/>
                </a:lnTo>
                <a:lnTo>
                  <a:pt x="106277" y="106909"/>
                </a:lnTo>
                <a:lnTo>
                  <a:pt x="106277" y="106909"/>
                </a:lnTo>
                <a:lnTo>
                  <a:pt x="106082" y="106909"/>
                </a:lnTo>
                <a:lnTo>
                  <a:pt x="106082" y="106909"/>
                </a:lnTo>
                <a:lnTo>
                  <a:pt x="106082" y="106909"/>
                </a:lnTo>
                <a:lnTo>
                  <a:pt x="106082" y="107563"/>
                </a:lnTo>
                <a:lnTo>
                  <a:pt x="106082" y="107563"/>
                </a:lnTo>
                <a:lnTo>
                  <a:pt x="105888" y="107563"/>
                </a:lnTo>
                <a:lnTo>
                  <a:pt x="105888" y="107563"/>
                </a:lnTo>
                <a:lnTo>
                  <a:pt x="105888" y="107563"/>
                </a:lnTo>
                <a:lnTo>
                  <a:pt x="105888" y="107563"/>
                </a:lnTo>
                <a:lnTo>
                  <a:pt x="105888" y="107563"/>
                </a:lnTo>
                <a:lnTo>
                  <a:pt x="105888" y="107563"/>
                </a:lnTo>
                <a:lnTo>
                  <a:pt x="105693" y="107563"/>
                </a:lnTo>
                <a:lnTo>
                  <a:pt x="105693" y="107563"/>
                </a:lnTo>
                <a:lnTo>
                  <a:pt x="105693" y="107563"/>
                </a:lnTo>
                <a:lnTo>
                  <a:pt x="105693" y="108000"/>
                </a:lnTo>
                <a:lnTo>
                  <a:pt x="105693" y="108000"/>
                </a:lnTo>
                <a:lnTo>
                  <a:pt x="105401" y="108000"/>
                </a:lnTo>
                <a:lnTo>
                  <a:pt x="105401" y="108000"/>
                </a:lnTo>
                <a:lnTo>
                  <a:pt x="105401" y="108000"/>
                </a:lnTo>
                <a:lnTo>
                  <a:pt x="105401" y="108000"/>
                </a:lnTo>
                <a:lnTo>
                  <a:pt x="105206" y="108000"/>
                </a:lnTo>
                <a:lnTo>
                  <a:pt x="105206" y="108000"/>
                </a:lnTo>
                <a:lnTo>
                  <a:pt x="105206" y="108000"/>
                </a:lnTo>
                <a:lnTo>
                  <a:pt x="105206" y="108000"/>
                </a:lnTo>
                <a:lnTo>
                  <a:pt x="105206" y="108000"/>
                </a:lnTo>
                <a:lnTo>
                  <a:pt x="105206" y="108000"/>
                </a:lnTo>
                <a:lnTo>
                  <a:pt x="105012" y="108000"/>
                </a:lnTo>
                <a:lnTo>
                  <a:pt x="105012" y="108000"/>
                </a:lnTo>
                <a:lnTo>
                  <a:pt x="105012" y="108000"/>
                </a:lnTo>
                <a:lnTo>
                  <a:pt x="105012" y="108000"/>
                </a:lnTo>
                <a:lnTo>
                  <a:pt x="105012" y="108000"/>
                </a:lnTo>
                <a:lnTo>
                  <a:pt x="104817" y="108000"/>
                </a:lnTo>
                <a:lnTo>
                  <a:pt x="104817" y="108436"/>
                </a:lnTo>
                <a:lnTo>
                  <a:pt x="104817" y="108436"/>
                </a:lnTo>
                <a:lnTo>
                  <a:pt x="104817" y="108436"/>
                </a:lnTo>
                <a:lnTo>
                  <a:pt x="104817" y="108436"/>
                </a:lnTo>
                <a:lnTo>
                  <a:pt x="104622" y="108436"/>
                </a:lnTo>
                <a:lnTo>
                  <a:pt x="104622" y="108436"/>
                </a:lnTo>
                <a:lnTo>
                  <a:pt x="104622" y="108436"/>
                </a:lnTo>
                <a:lnTo>
                  <a:pt x="104622" y="108436"/>
                </a:lnTo>
                <a:lnTo>
                  <a:pt x="104622" y="108436"/>
                </a:lnTo>
                <a:lnTo>
                  <a:pt x="104330" y="108436"/>
                </a:lnTo>
                <a:lnTo>
                  <a:pt x="104330" y="108436"/>
                </a:lnTo>
                <a:lnTo>
                  <a:pt x="104330" y="108436"/>
                </a:lnTo>
                <a:lnTo>
                  <a:pt x="104330" y="108436"/>
                </a:lnTo>
                <a:lnTo>
                  <a:pt x="104330" y="108436"/>
                </a:lnTo>
                <a:lnTo>
                  <a:pt x="104136" y="108436"/>
                </a:lnTo>
                <a:lnTo>
                  <a:pt x="104136" y="108436"/>
                </a:lnTo>
                <a:lnTo>
                  <a:pt x="104136" y="108436"/>
                </a:lnTo>
                <a:lnTo>
                  <a:pt x="104136" y="108436"/>
                </a:lnTo>
                <a:lnTo>
                  <a:pt x="103941" y="108436"/>
                </a:lnTo>
                <a:lnTo>
                  <a:pt x="103941" y="108436"/>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941" y="108872"/>
                </a:lnTo>
                <a:lnTo>
                  <a:pt x="103746" y="108872"/>
                </a:lnTo>
                <a:lnTo>
                  <a:pt x="103746" y="108436"/>
                </a:lnTo>
                <a:lnTo>
                  <a:pt x="103746" y="108436"/>
                </a:lnTo>
                <a:lnTo>
                  <a:pt x="103746" y="108436"/>
                </a:lnTo>
                <a:lnTo>
                  <a:pt x="103746" y="108436"/>
                </a:lnTo>
                <a:lnTo>
                  <a:pt x="103746" y="108000"/>
                </a:lnTo>
                <a:lnTo>
                  <a:pt x="103746" y="108000"/>
                </a:lnTo>
                <a:lnTo>
                  <a:pt x="103746" y="108000"/>
                </a:lnTo>
                <a:lnTo>
                  <a:pt x="103746" y="108000"/>
                </a:lnTo>
                <a:lnTo>
                  <a:pt x="103552" y="108000"/>
                </a:lnTo>
                <a:lnTo>
                  <a:pt x="103552" y="108000"/>
                </a:lnTo>
                <a:lnTo>
                  <a:pt x="103552" y="108000"/>
                </a:lnTo>
                <a:lnTo>
                  <a:pt x="103552" y="108000"/>
                </a:lnTo>
                <a:lnTo>
                  <a:pt x="103260" y="108000"/>
                </a:lnTo>
                <a:lnTo>
                  <a:pt x="103260" y="108000"/>
                </a:lnTo>
                <a:lnTo>
                  <a:pt x="103260" y="108000"/>
                </a:lnTo>
                <a:lnTo>
                  <a:pt x="103260" y="108000"/>
                </a:lnTo>
                <a:lnTo>
                  <a:pt x="103260" y="108000"/>
                </a:lnTo>
                <a:lnTo>
                  <a:pt x="103260" y="108000"/>
                </a:lnTo>
                <a:lnTo>
                  <a:pt x="103260" y="107563"/>
                </a:lnTo>
                <a:lnTo>
                  <a:pt x="103260" y="107563"/>
                </a:lnTo>
                <a:lnTo>
                  <a:pt x="103260" y="107563"/>
                </a:lnTo>
                <a:lnTo>
                  <a:pt x="103260" y="107563"/>
                </a:lnTo>
                <a:lnTo>
                  <a:pt x="103260" y="106909"/>
                </a:lnTo>
                <a:lnTo>
                  <a:pt x="103260" y="106909"/>
                </a:lnTo>
                <a:lnTo>
                  <a:pt x="103260" y="106909"/>
                </a:lnTo>
                <a:lnTo>
                  <a:pt x="103065" y="106909"/>
                </a:lnTo>
                <a:lnTo>
                  <a:pt x="103065" y="106909"/>
                </a:lnTo>
                <a:lnTo>
                  <a:pt x="103065" y="106472"/>
                </a:lnTo>
                <a:lnTo>
                  <a:pt x="103260" y="106472"/>
                </a:lnTo>
                <a:lnTo>
                  <a:pt x="103260" y="106472"/>
                </a:lnTo>
                <a:lnTo>
                  <a:pt x="103260" y="106472"/>
                </a:lnTo>
                <a:lnTo>
                  <a:pt x="103260" y="106472"/>
                </a:lnTo>
                <a:lnTo>
                  <a:pt x="103260" y="106472"/>
                </a:lnTo>
                <a:lnTo>
                  <a:pt x="103065" y="106472"/>
                </a:lnTo>
                <a:lnTo>
                  <a:pt x="103065" y="106472"/>
                </a:lnTo>
                <a:lnTo>
                  <a:pt x="103065" y="106472"/>
                </a:lnTo>
                <a:lnTo>
                  <a:pt x="103065" y="106036"/>
                </a:lnTo>
                <a:lnTo>
                  <a:pt x="102871" y="106036"/>
                </a:lnTo>
                <a:lnTo>
                  <a:pt x="102871" y="106036"/>
                </a:lnTo>
                <a:lnTo>
                  <a:pt x="102871" y="106036"/>
                </a:lnTo>
                <a:lnTo>
                  <a:pt x="102871" y="106036"/>
                </a:lnTo>
                <a:lnTo>
                  <a:pt x="102871" y="106036"/>
                </a:lnTo>
                <a:lnTo>
                  <a:pt x="102676" y="106036"/>
                </a:lnTo>
                <a:lnTo>
                  <a:pt x="102676" y="106036"/>
                </a:lnTo>
                <a:lnTo>
                  <a:pt x="102676" y="105600"/>
                </a:lnTo>
                <a:lnTo>
                  <a:pt x="102676" y="105600"/>
                </a:lnTo>
                <a:lnTo>
                  <a:pt x="102676" y="105600"/>
                </a:lnTo>
                <a:lnTo>
                  <a:pt x="102676" y="105163"/>
                </a:lnTo>
                <a:lnTo>
                  <a:pt x="102676" y="105163"/>
                </a:lnTo>
                <a:lnTo>
                  <a:pt x="102676" y="105163"/>
                </a:lnTo>
                <a:lnTo>
                  <a:pt x="102676" y="104509"/>
                </a:lnTo>
                <a:lnTo>
                  <a:pt x="102676" y="104509"/>
                </a:lnTo>
                <a:lnTo>
                  <a:pt x="102676" y="104509"/>
                </a:lnTo>
                <a:lnTo>
                  <a:pt x="102676" y="104072"/>
                </a:lnTo>
                <a:lnTo>
                  <a:pt x="102676" y="104072"/>
                </a:lnTo>
                <a:lnTo>
                  <a:pt x="102676" y="104072"/>
                </a:lnTo>
                <a:lnTo>
                  <a:pt x="102676" y="104072"/>
                </a:lnTo>
                <a:lnTo>
                  <a:pt x="102676" y="103636"/>
                </a:lnTo>
                <a:lnTo>
                  <a:pt x="102676" y="103636"/>
                </a:lnTo>
                <a:lnTo>
                  <a:pt x="102676" y="103636"/>
                </a:lnTo>
                <a:lnTo>
                  <a:pt x="102676" y="103200"/>
                </a:lnTo>
                <a:lnTo>
                  <a:pt x="102676" y="103200"/>
                </a:lnTo>
                <a:lnTo>
                  <a:pt x="102676" y="103200"/>
                </a:lnTo>
                <a:lnTo>
                  <a:pt x="102676" y="102763"/>
                </a:lnTo>
                <a:lnTo>
                  <a:pt x="102676" y="102763"/>
                </a:lnTo>
                <a:lnTo>
                  <a:pt x="102676" y="102763"/>
                </a:lnTo>
                <a:lnTo>
                  <a:pt x="102676" y="102109"/>
                </a:lnTo>
                <a:lnTo>
                  <a:pt x="102676" y="102109"/>
                </a:lnTo>
                <a:lnTo>
                  <a:pt x="102676" y="102109"/>
                </a:lnTo>
                <a:lnTo>
                  <a:pt x="102676" y="101672"/>
                </a:lnTo>
                <a:lnTo>
                  <a:pt x="102676" y="101672"/>
                </a:lnTo>
                <a:lnTo>
                  <a:pt x="102676" y="101672"/>
                </a:lnTo>
                <a:lnTo>
                  <a:pt x="102676" y="101236"/>
                </a:lnTo>
                <a:lnTo>
                  <a:pt x="102676" y="101236"/>
                </a:lnTo>
                <a:lnTo>
                  <a:pt x="102676" y="101236"/>
                </a:lnTo>
                <a:lnTo>
                  <a:pt x="102676" y="100800"/>
                </a:lnTo>
                <a:lnTo>
                  <a:pt x="102676" y="100800"/>
                </a:lnTo>
                <a:lnTo>
                  <a:pt x="102676" y="100800"/>
                </a:lnTo>
                <a:lnTo>
                  <a:pt x="102676" y="100800"/>
                </a:lnTo>
                <a:lnTo>
                  <a:pt x="102676" y="100800"/>
                </a:lnTo>
                <a:lnTo>
                  <a:pt x="102676" y="100800"/>
                </a:lnTo>
                <a:lnTo>
                  <a:pt x="102676" y="100363"/>
                </a:lnTo>
                <a:lnTo>
                  <a:pt x="102481" y="100363"/>
                </a:lnTo>
                <a:lnTo>
                  <a:pt x="102481" y="100363"/>
                </a:lnTo>
                <a:lnTo>
                  <a:pt x="102481" y="100363"/>
                </a:lnTo>
                <a:lnTo>
                  <a:pt x="102481" y="100363"/>
                </a:lnTo>
                <a:lnTo>
                  <a:pt x="102481" y="100363"/>
                </a:lnTo>
                <a:lnTo>
                  <a:pt x="102189" y="100363"/>
                </a:lnTo>
                <a:lnTo>
                  <a:pt x="102189" y="99709"/>
                </a:lnTo>
                <a:lnTo>
                  <a:pt x="102189" y="99709"/>
                </a:lnTo>
                <a:lnTo>
                  <a:pt x="102189" y="99709"/>
                </a:lnTo>
                <a:lnTo>
                  <a:pt x="102189" y="99709"/>
                </a:lnTo>
                <a:lnTo>
                  <a:pt x="102189" y="99709"/>
                </a:lnTo>
                <a:lnTo>
                  <a:pt x="101995" y="99709"/>
                </a:lnTo>
                <a:lnTo>
                  <a:pt x="101995" y="99709"/>
                </a:lnTo>
                <a:lnTo>
                  <a:pt x="101995" y="99709"/>
                </a:lnTo>
                <a:lnTo>
                  <a:pt x="101995" y="99709"/>
                </a:lnTo>
                <a:lnTo>
                  <a:pt x="101995" y="99709"/>
                </a:lnTo>
                <a:lnTo>
                  <a:pt x="101995" y="99709"/>
                </a:lnTo>
                <a:lnTo>
                  <a:pt x="101995" y="99709"/>
                </a:lnTo>
                <a:lnTo>
                  <a:pt x="101800" y="99709"/>
                </a:lnTo>
                <a:lnTo>
                  <a:pt x="101800" y="99709"/>
                </a:lnTo>
                <a:lnTo>
                  <a:pt x="101800" y="99709"/>
                </a:lnTo>
                <a:lnTo>
                  <a:pt x="101605" y="99709"/>
                </a:lnTo>
                <a:lnTo>
                  <a:pt x="101605" y="99709"/>
                </a:lnTo>
                <a:lnTo>
                  <a:pt x="101605" y="100363"/>
                </a:lnTo>
                <a:lnTo>
                  <a:pt x="101605" y="100363"/>
                </a:lnTo>
                <a:lnTo>
                  <a:pt x="101605" y="100363"/>
                </a:lnTo>
                <a:lnTo>
                  <a:pt x="101411" y="100363"/>
                </a:lnTo>
                <a:lnTo>
                  <a:pt x="101411" y="100363"/>
                </a:lnTo>
                <a:lnTo>
                  <a:pt x="101411" y="100363"/>
                </a:lnTo>
                <a:lnTo>
                  <a:pt x="101411" y="100363"/>
                </a:lnTo>
                <a:lnTo>
                  <a:pt x="101411" y="100363"/>
                </a:lnTo>
                <a:lnTo>
                  <a:pt x="101119" y="100363"/>
                </a:lnTo>
                <a:lnTo>
                  <a:pt x="101119" y="100363"/>
                </a:lnTo>
                <a:lnTo>
                  <a:pt x="101119" y="100363"/>
                </a:lnTo>
                <a:lnTo>
                  <a:pt x="101119" y="100363"/>
                </a:lnTo>
                <a:lnTo>
                  <a:pt x="101119" y="100363"/>
                </a:lnTo>
                <a:lnTo>
                  <a:pt x="100924" y="100363"/>
                </a:lnTo>
                <a:lnTo>
                  <a:pt x="100924" y="100363"/>
                </a:lnTo>
                <a:lnTo>
                  <a:pt x="100924" y="100363"/>
                </a:lnTo>
                <a:lnTo>
                  <a:pt x="100924" y="99709"/>
                </a:lnTo>
                <a:lnTo>
                  <a:pt x="100924" y="99709"/>
                </a:lnTo>
                <a:lnTo>
                  <a:pt x="100924" y="99709"/>
                </a:lnTo>
                <a:lnTo>
                  <a:pt x="100924" y="99272"/>
                </a:lnTo>
                <a:lnTo>
                  <a:pt x="100924" y="99272"/>
                </a:lnTo>
                <a:lnTo>
                  <a:pt x="100924" y="99272"/>
                </a:lnTo>
                <a:lnTo>
                  <a:pt x="100924" y="99272"/>
                </a:lnTo>
                <a:lnTo>
                  <a:pt x="100729" y="99272"/>
                </a:lnTo>
                <a:lnTo>
                  <a:pt x="100729" y="99272"/>
                </a:lnTo>
                <a:lnTo>
                  <a:pt x="100729" y="99272"/>
                </a:lnTo>
                <a:lnTo>
                  <a:pt x="100729" y="99272"/>
                </a:lnTo>
                <a:lnTo>
                  <a:pt x="100729" y="99272"/>
                </a:lnTo>
                <a:lnTo>
                  <a:pt x="100729" y="99709"/>
                </a:lnTo>
                <a:lnTo>
                  <a:pt x="100535" y="99709"/>
                </a:lnTo>
                <a:lnTo>
                  <a:pt x="100535" y="99709"/>
                </a:lnTo>
                <a:lnTo>
                  <a:pt x="100535" y="99709"/>
                </a:lnTo>
                <a:lnTo>
                  <a:pt x="100535" y="99709"/>
                </a:lnTo>
                <a:lnTo>
                  <a:pt x="100535" y="99709"/>
                </a:lnTo>
                <a:lnTo>
                  <a:pt x="100535" y="100363"/>
                </a:lnTo>
                <a:lnTo>
                  <a:pt x="100340" y="100363"/>
                </a:lnTo>
                <a:lnTo>
                  <a:pt x="100340" y="100363"/>
                </a:lnTo>
                <a:lnTo>
                  <a:pt x="100340" y="100363"/>
                </a:lnTo>
                <a:lnTo>
                  <a:pt x="100340" y="100363"/>
                </a:lnTo>
                <a:lnTo>
                  <a:pt x="100340" y="100363"/>
                </a:lnTo>
                <a:lnTo>
                  <a:pt x="100340" y="100800"/>
                </a:lnTo>
                <a:lnTo>
                  <a:pt x="100340" y="100800"/>
                </a:lnTo>
                <a:lnTo>
                  <a:pt x="100340" y="100800"/>
                </a:lnTo>
                <a:lnTo>
                  <a:pt x="100048" y="100800"/>
                </a:lnTo>
                <a:lnTo>
                  <a:pt x="100048" y="100800"/>
                </a:lnTo>
                <a:lnTo>
                  <a:pt x="100048" y="100800"/>
                </a:lnTo>
                <a:lnTo>
                  <a:pt x="100048" y="101236"/>
                </a:lnTo>
                <a:lnTo>
                  <a:pt x="100048" y="101236"/>
                </a:lnTo>
                <a:lnTo>
                  <a:pt x="100048" y="101236"/>
                </a:lnTo>
                <a:lnTo>
                  <a:pt x="100048" y="101236"/>
                </a:lnTo>
                <a:lnTo>
                  <a:pt x="100048" y="101236"/>
                </a:lnTo>
                <a:lnTo>
                  <a:pt x="99854" y="101236"/>
                </a:lnTo>
                <a:lnTo>
                  <a:pt x="99854" y="101672"/>
                </a:lnTo>
                <a:lnTo>
                  <a:pt x="99854" y="101672"/>
                </a:lnTo>
                <a:lnTo>
                  <a:pt x="99854" y="101672"/>
                </a:lnTo>
                <a:lnTo>
                  <a:pt x="99854" y="101672"/>
                </a:lnTo>
                <a:lnTo>
                  <a:pt x="99854" y="101672"/>
                </a:lnTo>
                <a:lnTo>
                  <a:pt x="99659" y="101672"/>
                </a:lnTo>
                <a:lnTo>
                  <a:pt x="99659" y="102109"/>
                </a:lnTo>
                <a:lnTo>
                  <a:pt x="99659" y="102109"/>
                </a:lnTo>
                <a:lnTo>
                  <a:pt x="99659" y="102109"/>
                </a:lnTo>
                <a:lnTo>
                  <a:pt x="99659" y="102109"/>
                </a:lnTo>
                <a:lnTo>
                  <a:pt x="99659" y="102109"/>
                </a:lnTo>
                <a:lnTo>
                  <a:pt x="99659" y="102763"/>
                </a:lnTo>
                <a:lnTo>
                  <a:pt x="99659" y="102763"/>
                </a:lnTo>
                <a:lnTo>
                  <a:pt x="99659" y="102763"/>
                </a:lnTo>
                <a:lnTo>
                  <a:pt x="99659" y="102763"/>
                </a:lnTo>
                <a:lnTo>
                  <a:pt x="99659" y="103200"/>
                </a:lnTo>
                <a:lnTo>
                  <a:pt x="99659" y="103200"/>
                </a:lnTo>
                <a:lnTo>
                  <a:pt x="99659" y="103200"/>
                </a:lnTo>
                <a:lnTo>
                  <a:pt x="99464" y="103200"/>
                </a:lnTo>
                <a:lnTo>
                  <a:pt x="99464" y="103200"/>
                </a:lnTo>
                <a:lnTo>
                  <a:pt x="99464" y="103636"/>
                </a:lnTo>
                <a:lnTo>
                  <a:pt x="99464" y="103636"/>
                </a:lnTo>
                <a:lnTo>
                  <a:pt x="99464" y="103636"/>
                </a:lnTo>
                <a:lnTo>
                  <a:pt x="99464" y="103636"/>
                </a:lnTo>
                <a:lnTo>
                  <a:pt x="99464" y="103636"/>
                </a:lnTo>
                <a:lnTo>
                  <a:pt x="99270" y="103636"/>
                </a:lnTo>
                <a:lnTo>
                  <a:pt x="99270" y="104072"/>
                </a:lnTo>
                <a:lnTo>
                  <a:pt x="99270" y="104072"/>
                </a:lnTo>
                <a:lnTo>
                  <a:pt x="99270" y="104072"/>
                </a:lnTo>
                <a:lnTo>
                  <a:pt x="99270" y="104072"/>
                </a:lnTo>
                <a:lnTo>
                  <a:pt x="99270" y="104072"/>
                </a:lnTo>
                <a:lnTo>
                  <a:pt x="99270" y="104072"/>
                </a:lnTo>
                <a:lnTo>
                  <a:pt x="99270" y="104509"/>
                </a:lnTo>
                <a:lnTo>
                  <a:pt x="99270" y="104509"/>
                </a:lnTo>
                <a:lnTo>
                  <a:pt x="99270" y="104509"/>
                </a:lnTo>
                <a:lnTo>
                  <a:pt x="99270" y="104509"/>
                </a:lnTo>
                <a:lnTo>
                  <a:pt x="99270" y="105163"/>
                </a:lnTo>
                <a:lnTo>
                  <a:pt x="99270" y="105163"/>
                </a:lnTo>
                <a:lnTo>
                  <a:pt x="99270" y="105163"/>
                </a:lnTo>
                <a:lnTo>
                  <a:pt x="99270" y="105163"/>
                </a:lnTo>
                <a:lnTo>
                  <a:pt x="99270" y="105163"/>
                </a:lnTo>
                <a:lnTo>
                  <a:pt x="99270" y="105163"/>
                </a:lnTo>
                <a:lnTo>
                  <a:pt x="99270" y="105600"/>
                </a:lnTo>
                <a:lnTo>
                  <a:pt x="98978" y="105600"/>
                </a:lnTo>
                <a:lnTo>
                  <a:pt x="98978" y="105600"/>
                </a:lnTo>
                <a:lnTo>
                  <a:pt x="98978" y="105600"/>
                </a:lnTo>
                <a:lnTo>
                  <a:pt x="98978" y="105600"/>
                </a:lnTo>
                <a:lnTo>
                  <a:pt x="98978" y="105600"/>
                </a:lnTo>
                <a:lnTo>
                  <a:pt x="98978" y="106036"/>
                </a:lnTo>
                <a:lnTo>
                  <a:pt x="98978" y="106036"/>
                </a:lnTo>
                <a:lnTo>
                  <a:pt x="98978" y="106036"/>
                </a:lnTo>
                <a:lnTo>
                  <a:pt x="98978" y="106036"/>
                </a:lnTo>
                <a:lnTo>
                  <a:pt x="98978" y="106036"/>
                </a:lnTo>
                <a:lnTo>
                  <a:pt x="98783" y="106036"/>
                </a:lnTo>
                <a:lnTo>
                  <a:pt x="98783" y="106036"/>
                </a:lnTo>
                <a:lnTo>
                  <a:pt x="98783" y="106036"/>
                </a:lnTo>
                <a:lnTo>
                  <a:pt x="98783" y="106036"/>
                </a:lnTo>
                <a:lnTo>
                  <a:pt x="98783" y="106472"/>
                </a:lnTo>
                <a:lnTo>
                  <a:pt x="98783" y="106472"/>
                </a:lnTo>
                <a:lnTo>
                  <a:pt x="98783" y="106472"/>
                </a:lnTo>
                <a:lnTo>
                  <a:pt x="98588" y="106472"/>
                </a:lnTo>
                <a:lnTo>
                  <a:pt x="98588" y="106472"/>
                </a:lnTo>
                <a:lnTo>
                  <a:pt x="98588" y="106909"/>
                </a:lnTo>
                <a:lnTo>
                  <a:pt x="98783" y="106909"/>
                </a:lnTo>
                <a:lnTo>
                  <a:pt x="98783" y="106909"/>
                </a:lnTo>
                <a:lnTo>
                  <a:pt x="98783" y="106909"/>
                </a:lnTo>
                <a:lnTo>
                  <a:pt x="98783" y="106909"/>
                </a:lnTo>
                <a:lnTo>
                  <a:pt x="98783" y="106909"/>
                </a:lnTo>
                <a:lnTo>
                  <a:pt x="98588" y="106909"/>
                </a:lnTo>
                <a:lnTo>
                  <a:pt x="98588" y="106909"/>
                </a:lnTo>
                <a:lnTo>
                  <a:pt x="98588" y="106909"/>
                </a:lnTo>
                <a:lnTo>
                  <a:pt x="98588" y="106909"/>
                </a:lnTo>
                <a:lnTo>
                  <a:pt x="98394" y="106909"/>
                </a:lnTo>
                <a:lnTo>
                  <a:pt x="98394" y="106909"/>
                </a:lnTo>
                <a:lnTo>
                  <a:pt x="98588" y="106909"/>
                </a:lnTo>
                <a:lnTo>
                  <a:pt x="98588" y="107563"/>
                </a:lnTo>
                <a:lnTo>
                  <a:pt x="98588" y="107563"/>
                </a:lnTo>
                <a:lnTo>
                  <a:pt x="98394" y="107563"/>
                </a:lnTo>
                <a:lnTo>
                  <a:pt x="98394" y="107563"/>
                </a:lnTo>
                <a:lnTo>
                  <a:pt x="98394" y="107563"/>
                </a:lnTo>
                <a:lnTo>
                  <a:pt x="98394" y="107563"/>
                </a:lnTo>
                <a:lnTo>
                  <a:pt x="98394" y="107563"/>
                </a:lnTo>
                <a:lnTo>
                  <a:pt x="98394" y="107563"/>
                </a:lnTo>
                <a:lnTo>
                  <a:pt x="98394" y="107563"/>
                </a:lnTo>
                <a:lnTo>
                  <a:pt x="98199" y="107563"/>
                </a:lnTo>
                <a:lnTo>
                  <a:pt x="98199" y="107563"/>
                </a:lnTo>
                <a:lnTo>
                  <a:pt x="98199" y="107563"/>
                </a:lnTo>
                <a:lnTo>
                  <a:pt x="98199" y="107563"/>
                </a:lnTo>
                <a:lnTo>
                  <a:pt x="98199" y="107563"/>
                </a:lnTo>
                <a:lnTo>
                  <a:pt x="98199" y="107563"/>
                </a:lnTo>
                <a:lnTo>
                  <a:pt x="97907" y="107563"/>
                </a:lnTo>
                <a:lnTo>
                  <a:pt x="97907" y="107563"/>
                </a:lnTo>
                <a:lnTo>
                  <a:pt x="97907" y="107563"/>
                </a:lnTo>
                <a:lnTo>
                  <a:pt x="97907" y="107563"/>
                </a:lnTo>
                <a:lnTo>
                  <a:pt x="97712" y="107563"/>
                </a:lnTo>
                <a:lnTo>
                  <a:pt x="97712" y="107563"/>
                </a:lnTo>
                <a:lnTo>
                  <a:pt x="97712" y="107563"/>
                </a:lnTo>
                <a:lnTo>
                  <a:pt x="97712" y="107563"/>
                </a:lnTo>
                <a:lnTo>
                  <a:pt x="97712" y="107563"/>
                </a:lnTo>
                <a:lnTo>
                  <a:pt x="97712" y="108000"/>
                </a:lnTo>
                <a:lnTo>
                  <a:pt x="97712" y="108000"/>
                </a:lnTo>
                <a:lnTo>
                  <a:pt x="97712" y="108000"/>
                </a:lnTo>
                <a:lnTo>
                  <a:pt x="97518" y="108000"/>
                </a:lnTo>
                <a:lnTo>
                  <a:pt x="97518" y="108436"/>
                </a:lnTo>
                <a:lnTo>
                  <a:pt x="97518" y="108436"/>
                </a:lnTo>
                <a:lnTo>
                  <a:pt x="97518" y="108436"/>
                </a:lnTo>
                <a:lnTo>
                  <a:pt x="97518" y="108436"/>
                </a:lnTo>
                <a:lnTo>
                  <a:pt x="97518" y="108436"/>
                </a:lnTo>
                <a:lnTo>
                  <a:pt x="97518" y="108436"/>
                </a:lnTo>
                <a:lnTo>
                  <a:pt x="97323" y="108436"/>
                </a:lnTo>
                <a:lnTo>
                  <a:pt x="97323" y="108436"/>
                </a:lnTo>
                <a:lnTo>
                  <a:pt x="97323" y="108436"/>
                </a:lnTo>
                <a:lnTo>
                  <a:pt x="97128" y="108436"/>
                </a:lnTo>
                <a:lnTo>
                  <a:pt x="97128" y="108436"/>
                </a:lnTo>
                <a:lnTo>
                  <a:pt x="97128" y="108436"/>
                </a:lnTo>
                <a:lnTo>
                  <a:pt x="97128" y="108436"/>
                </a:lnTo>
                <a:lnTo>
                  <a:pt x="96836" y="108436"/>
                </a:lnTo>
                <a:lnTo>
                  <a:pt x="96836" y="108436"/>
                </a:lnTo>
                <a:lnTo>
                  <a:pt x="96836" y="108436"/>
                </a:lnTo>
                <a:lnTo>
                  <a:pt x="96836" y="108436"/>
                </a:lnTo>
                <a:lnTo>
                  <a:pt x="96642" y="108436"/>
                </a:lnTo>
                <a:lnTo>
                  <a:pt x="96642" y="108436"/>
                </a:lnTo>
                <a:lnTo>
                  <a:pt x="96642" y="108436"/>
                </a:lnTo>
                <a:lnTo>
                  <a:pt x="96447" y="108436"/>
                </a:lnTo>
                <a:lnTo>
                  <a:pt x="96447" y="108436"/>
                </a:lnTo>
                <a:lnTo>
                  <a:pt x="96447" y="108436"/>
                </a:lnTo>
                <a:lnTo>
                  <a:pt x="96447" y="108436"/>
                </a:lnTo>
                <a:lnTo>
                  <a:pt x="96253" y="108436"/>
                </a:lnTo>
                <a:lnTo>
                  <a:pt x="96253" y="108436"/>
                </a:lnTo>
                <a:lnTo>
                  <a:pt x="96253" y="108436"/>
                </a:lnTo>
                <a:lnTo>
                  <a:pt x="96058" y="108436"/>
                </a:lnTo>
                <a:lnTo>
                  <a:pt x="96058" y="108436"/>
                </a:lnTo>
                <a:lnTo>
                  <a:pt x="96058" y="108436"/>
                </a:lnTo>
                <a:lnTo>
                  <a:pt x="96058" y="108436"/>
                </a:lnTo>
                <a:lnTo>
                  <a:pt x="95766" y="108436"/>
                </a:lnTo>
                <a:lnTo>
                  <a:pt x="95766" y="108436"/>
                </a:lnTo>
                <a:lnTo>
                  <a:pt x="95766" y="108436"/>
                </a:lnTo>
                <a:lnTo>
                  <a:pt x="95766" y="108436"/>
                </a:lnTo>
                <a:lnTo>
                  <a:pt x="95571" y="108436"/>
                </a:lnTo>
                <a:lnTo>
                  <a:pt x="95571" y="108436"/>
                </a:lnTo>
                <a:lnTo>
                  <a:pt x="95571" y="108436"/>
                </a:lnTo>
                <a:lnTo>
                  <a:pt x="95377" y="108436"/>
                </a:lnTo>
                <a:lnTo>
                  <a:pt x="95377" y="108436"/>
                </a:lnTo>
                <a:lnTo>
                  <a:pt x="95377" y="108436"/>
                </a:lnTo>
                <a:lnTo>
                  <a:pt x="95377" y="108436"/>
                </a:lnTo>
                <a:lnTo>
                  <a:pt x="95182" y="108436"/>
                </a:lnTo>
                <a:lnTo>
                  <a:pt x="95182" y="108436"/>
                </a:lnTo>
                <a:lnTo>
                  <a:pt x="95182" y="108436"/>
                </a:lnTo>
                <a:lnTo>
                  <a:pt x="95182" y="108436"/>
                </a:lnTo>
                <a:lnTo>
                  <a:pt x="94987" y="108436"/>
                </a:lnTo>
                <a:lnTo>
                  <a:pt x="94987" y="108436"/>
                </a:lnTo>
                <a:lnTo>
                  <a:pt x="94987" y="108436"/>
                </a:lnTo>
                <a:lnTo>
                  <a:pt x="94695" y="108436"/>
                </a:lnTo>
                <a:lnTo>
                  <a:pt x="94695" y="108436"/>
                </a:lnTo>
                <a:lnTo>
                  <a:pt x="94695" y="108436"/>
                </a:lnTo>
                <a:lnTo>
                  <a:pt x="94695" y="108436"/>
                </a:lnTo>
                <a:lnTo>
                  <a:pt x="94501" y="108436"/>
                </a:lnTo>
                <a:lnTo>
                  <a:pt x="94501" y="108436"/>
                </a:lnTo>
                <a:lnTo>
                  <a:pt x="94501" y="108436"/>
                </a:lnTo>
                <a:lnTo>
                  <a:pt x="94501" y="108436"/>
                </a:lnTo>
                <a:lnTo>
                  <a:pt x="94306" y="108436"/>
                </a:lnTo>
                <a:lnTo>
                  <a:pt x="94306" y="108436"/>
                </a:lnTo>
                <a:lnTo>
                  <a:pt x="94306" y="108436"/>
                </a:lnTo>
                <a:lnTo>
                  <a:pt x="94111" y="108436"/>
                </a:lnTo>
                <a:lnTo>
                  <a:pt x="94111" y="108436"/>
                </a:lnTo>
                <a:lnTo>
                  <a:pt x="94111" y="108436"/>
                </a:lnTo>
                <a:lnTo>
                  <a:pt x="94111" y="108436"/>
                </a:lnTo>
                <a:lnTo>
                  <a:pt x="93917" y="108436"/>
                </a:lnTo>
                <a:lnTo>
                  <a:pt x="93917" y="108436"/>
                </a:lnTo>
                <a:lnTo>
                  <a:pt x="93917" y="108436"/>
                </a:lnTo>
                <a:lnTo>
                  <a:pt x="93917" y="108436"/>
                </a:lnTo>
                <a:lnTo>
                  <a:pt x="93625" y="108436"/>
                </a:lnTo>
                <a:lnTo>
                  <a:pt x="93625" y="108436"/>
                </a:lnTo>
                <a:lnTo>
                  <a:pt x="93625" y="108436"/>
                </a:lnTo>
                <a:lnTo>
                  <a:pt x="93430" y="108436"/>
                </a:lnTo>
                <a:lnTo>
                  <a:pt x="93430" y="108436"/>
                </a:lnTo>
                <a:lnTo>
                  <a:pt x="93430" y="108436"/>
                </a:lnTo>
                <a:lnTo>
                  <a:pt x="93430" y="108436"/>
                </a:lnTo>
                <a:lnTo>
                  <a:pt x="93236" y="108436"/>
                </a:lnTo>
                <a:lnTo>
                  <a:pt x="93236" y="108436"/>
                </a:lnTo>
                <a:lnTo>
                  <a:pt x="93236" y="108436"/>
                </a:lnTo>
                <a:lnTo>
                  <a:pt x="93236" y="108436"/>
                </a:lnTo>
                <a:lnTo>
                  <a:pt x="93041" y="108436"/>
                </a:lnTo>
                <a:lnTo>
                  <a:pt x="93041" y="108436"/>
                </a:lnTo>
                <a:lnTo>
                  <a:pt x="93041" y="108436"/>
                </a:lnTo>
                <a:lnTo>
                  <a:pt x="92846" y="108436"/>
                </a:lnTo>
                <a:lnTo>
                  <a:pt x="92846" y="108436"/>
                </a:lnTo>
                <a:lnTo>
                  <a:pt x="92846" y="108436"/>
                </a:lnTo>
                <a:lnTo>
                  <a:pt x="92846" y="108436"/>
                </a:lnTo>
                <a:lnTo>
                  <a:pt x="92554" y="108436"/>
                </a:lnTo>
                <a:lnTo>
                  <a:pt x="92554" y="108436"/>
                </a:lnTo>
                <a:lnTo>
                  <a:pt x="92554" y="108872"/>
                </a:lnTo>
                <a:lnTo>
                  <a:pt x="92554" y="108872"/>
                </a:lnTo>
                <a:lnTo>
                  <a:pt x="92554" y="108872"/>
                </a:lnTo>
                <a:lnTo>
                  <a:pt x="92554" y="108872"/>
                </a:lnTo>
                <a:lnTo>
                  <a:pt x="92360" y="108872"/>
                </a:lnTo>
                <a:lnTo>
                  <a:pt x="92360" y="108872"/>
                </a:lnTo>
                <a:lnTo>
                  <a:pt x="92360" y="108872"/>
                </a:lnTo>
                <a:lnTo>
                  <a:pt x="92360" y="108872"/>
                </a:lnTo>
                <a:lnTo>
                  <a:pt x="92165" y="108872"/>
                </a:lnTo>
                <a:lnTo>
                  <a:pt x="92165" y="108872"/>
                </a:lnTo>
                <a:lnTo>
                  <a:pt x="92165" y="108872"/>
                </a:lnTo>
                <a:lnTo>
                  <a:pt x="92165" y="108872"/>
                </a:lnTo>
                <a:lnTo>
                  <a:pt x="92165" y="109309"/>
                </a:lnTo>
                <a:lnTo>
                  <a:pt x="92165" y="109309"/>
                </a:lnTo>
                <a:lnTo>
                  <a:pt x="91970" y="109309"/>
                </a:lnTo>
                <a:lnTo>
                  <a:pt x="91970" y="109309"/>
                </a:lnTo>
                <a:lnTo>
                  <a:pt x="91970" y="109309"/>
                </a:lnTo>
                <a:lnTo>
                  <a:pt x="91970" y="109309"/>
                </a:lnTo>
                <a:lnTo>
                  <a:pt x="91970" y="109309"/>
                </a:lnTo>
                <a:lnTo>
                  <a:pt x="91970" y="109309"/>
                </a:lnTo>
                <a:lnTo>
                  <a:pt x="91970" y="109963"/>
                </a:lnTo>
                <a:lnTo>
                  <a:pt x="91776" y="109963"/>
                </a:lnTo>
                <a:lnTo>
                  <a:pt x="91776" y="109963"/>
                </a:lnTo>
                <a:lnTo>
                  <a:pt x="91776" y="109963"/>
                </a:lnTo>
                <a:lnTo>
                  <a:pt x="91776" y="109963"/>
                </a:lnTo>
                <a:lnTo>
                  <a:pt x="91776" y="109963"/>
                </a:lnTo>
                <a:lnTo>
                  <a:pt x="91484" y="109963"/>
                </a:lnTo>
                <a:lnTo>
                  <a:pt x="91484" y="110400"/>
                </a:lnTo>
                <a:lnTo>
                  <a:pt x="91484" y="110400"/>
                </a:lnTo>
                <a:lnTo>
                  <a:pt x="91484" y="110400"/>
                </a:lnTo>
                <a:lnTo>
                  <a:pt x="91484" y="110400"/>
                </a:lnTo>
                <a:lnTo>
                  <a:pt x="91484" y="110400"/>
                </a:lnTo>
                <a:lnTo>
                  <a:pt x="91484" y="110400"/>
                </a:lnTo>
                <a:lnTo>
                  <a:pt x="91484" y="110836"/>
                </a:lnTo>
                <a:lnTo>
                  <a:pt x="91289" y="110836"/>
                </a:lnTo>
                <a:lnTo>
                  <a:pt x="91289" y="110836"/>
                </a:lnTo>
                <a:lnTo>
                  <a:pt x="91289" y="110836"/>
                </a:lnTo>
                <a:lnTo>
                  <a:pt x="91289" y="110836"/>
                </a:lnTo>
                <a:lnTo>
                  <a:pt x="91289" y="110836"/>
                </a:lnTo>
                <a:lnTo>
                  <a:pt x="91289" y="110836"/>
                </a:lnTo>
                <a:lnTo>
                  <a:pt x="91094" y="110836"/>
                </a:lnTo>
                <a:lnTo>
                  <a:pt x="91094" y="110836"/>
                </a:lnTo>
                <a:lnTo>
                  <a:pt x="91094" y="110836"/>
                </a:lnTo>
                <a:lnTo>
                  <a:pt x="91094" y="111272"/>
                </a:lnTo>
                <a:lnTo>
                  <a:pt x="90900" y="111272"/>
                </a:lnTo>
                <a:lnTo>
                  <a:pt x="90900" y="111272"/>
                </a:lnTo>
                <a:lnTo>
                  <a:pt x="90900" y="111272"/>
                </a:lnTo>
                <a:lnTo>
                  <a:pt x="90900" y="111272"/>
                </a:lnTo>
                <a:lnTo>
                  <a:pt x="90900" y="111272"/>
                </a:lnTo>
                <a:lnTo>
                  <a:pt x="90900" y="111272"/>
                </a:lnTo>
                <a:lnTo>
                  <a:pt x="90705" y="111272"/>
                </a:lnTo>
                <a:lnTo>
                  <a:pt x="90705" y="111709"/>
                </a:lnTo>
                <a:lnTo>
                  <a:pt x="90705" y="111709"/>
                </a:lnTo>
                <a:lnTo>
                  <a:pt x="90705" y="111709"/>
                </a:lnTo>
                <a:lnTo>
                  <a:pt x="90705" y="111709"/>
                </a:lnTo>
                <a:lnTo>
                  <a:pt x="90705" y="111709"/>
                </a:lnTo>
                <a:lnTo>
                  <a:pt x="90705" y="111709"/>
                </a:lnTo>
                <a:lnTo>
                  <a:pt x="90413" y="111709"/>
                </a:lnTo>
                <a:lnTo>
                  <a:pt x="90413" y="111709"/>
                </a:lnTo>
                <a:lnTo>
                  <a:pt x="90413" y="111709"/>
                </a:lnTo>
                <a:lnTo>
                  <a:pt x="90413" y="111709"/>
                </a:lnTo>
                <a:lnTo>
                  <a:pt x="90413" y="111709"/>
                </a:lnTo>
                <a:lnTo>
                  <a:pt x="90218" y="111709"/>
                </a:lnTo>
                <a:lnTo>
                  <a:pt x="90218" y="111709"/>
                </a:lnTo>
                <a:lnTo>
                  <a:pt x="90218" y="111709"/>
                </a:lnTo>
                <a:lnTo>
                  <a:pt x="90218" y="111709"/>
                </a:lnTo>
                <a:lnTo>
                  <a:pt x="90218" y="111709"/>
                </a:lnTo>
                <a:lnTo>
                  <a:pt x="90218" y="111709"/>
                </a:lnTo>
                <a:lnTo>
                  <a:pt x="90024" y="111709"/>
                </a:lnTo>
                <a:lnTo>
                  <a:pt x="90024" y="111709"/>
                </a:lnTo>
                <a:lnTo>
                  <a:pt x="90024" y="112363"/>
                </a:lnTo>
                <a:lnTo>
                  <a:pt x="90024" y="112363"/>
                </a:lnTo>
                <a:lnTo>
                  <a:pt x="90024" y="112363"/>
                </a:lnTo>
                <a:lnTo>
                  <a:pt x="90024" y="112363"/>
                </a:lnTo>
                <a:lnTo>
                  <a:pt x="90024" y="112363"/>
                </a:lnTo>
                <a:lnTo>
                  <a:pt x="90024" y="112363"/>
                </a:lnTo>
                <a:lnTo>
                  <a:pt x="90218" y="112363"/>
                </a:lnTo>
                <a:lnTo>
                  <a:pt x="90218" y="112800"/>
                </a:lnTo>
                <a:lnTo>
                  <a:pt x="90024" y="112800"/>
                </a:lnTo>
                <a:lnTo>
                  <a:pt x="90024" y="112800"/>
                </a:lnTo>
                <a:lnTo>
                  <a:pt x="90024" y="112800"/>
                </a:lnTo>
                <a:lnTo>
                  <a:pt x="90024" y="112800"/>
                </a:lnTo>
                <a:lnTo>
                  <a:pt x="90024" y="112800"/>
                </a:lnTo>
                <a:lnTo>
                  <a:pt x="89829" y="112800"/>
                </a:lnTo>
                <a:lnTo>
                  <a:pt x="89829" y="112800"/>
                </a:lnTo>
                <a:lnTo>
                  <a:pt x="89829" y="112800"/>
                </a:lnTo>
                <a:lnTo>
                  <a:pt x="89829" y="112800"/>
                </a:lnTo>
                <a:lnTo>
                  <a:pt x="89635" y="112800"/>
                </a:lnTo>
                <a:lnTo>
                  <a:pt x="89635" y="112800"/>
                </a:lnTo>
                <a:lnTo>
                  <a:pt x="89635" y="112800"/>
                </a:lnTo>
                <a:lnTo>
                  <a:pt x="89635" y="112800"/>
                </a:lnTo>
                <a:lnTo>
                  <a:pt x="89440" y="112800"/>
                </a:lnTo>
                <a:lnTo>
                  <a:pt x="89440" y="112800"/>
                </a:lnTo>
                <a:lnTo>
                  <a:pt x="89440" y="112800"/>
                </a:lnTo>
                <a:lnTo>
                  <a:pt x="89440" y="112800"/>
                </a:lnTo>
                <a:lnTo>
                  <a:pt x="89440" y="112800"/>
                </a:lnTo>
                <a:lnTo>
                  <a:pt x="89440" y="112800"/>
                </a:lnTo>
                <a:lnTo>
                  <a:pt x="89148" y="112800"/>
                </a:lnTo>
                <a:lnTo>
                  <a:pt x="89148" y="112800"/>
                </a:lnTo>
                <a:lnTo>
                  <a:pt x="89148" y="112800"/>
                </a:lnTo>
                <a:lnTo>
                  <a:pt x="88953" y="112800"/>
                </a:lnTo>
                <a:lnTo>
                  <a:pt x="88953" y="112363"/>
                </a:lnTo>
                <a:lnTo>
                  <a:pt x="88953" y="112363"/>
                </a:lnTo>
                <a:lnTo>
                  <a:pt x="88953" y="112363"/>
                </a:lnTo>
                <a:lnTo>
                  <a:pt x="88953" y="112363"/>
                </a:lnTo>
                <a:lnTo>
                  <a:pt x="88953" y="112363"/>
                </a:lnTo>
                <a:lnTo>
                  <a:pt x="88759" y="112363"/>
                </a:lnTo>
                <a:lnTo>
                  <a:pt x="88759" y="112363"/>
                </a:lnTo>
                <a:lnTo>
                  <a:pt x="88759" y="112363"/>
                </a:lnTo>
                <a:lnTo>
                  <a:pt x="88759" y="112363"/>
                </a:lnTo>
                <a:lnTo>
                  <a:pt x="88759" y="112363"/>
                </a:lnTo>
                <a:lnTo>
                  <a:pt x="88564" y="112363"/>
                </a:lnTo>
                <a:lnTo>
                  <a:pt x="88564" y="112363"/>
                </a:lnTo>
                <a:lnTo>
                  <a:pt x="88564" y="112363"/>
                </a:lnTo>
                <a:lnTo>
                  <a:pt x="88564" y="112363"/>
                </a:lnTo>
                <a:lnTo>
                  <a:pt x="88564" y="112363"/>
                </a:lnTo>
                <a:lnTo>
                  <a:pt x="88369" y="112363"/>
                </a:lnTo>
                <a:lnTo>
                  <a:pt x="88369" y="112363"/>
                </a:lnTo>
                <a:lnTo>
                  <a:pt x="88369" y="112363"/>
                </a:lnTo>
                <a:lnTo>
                  <a:pt x="88369" y="112800"/>
                </a:lnTo>
                <a:lnTo>
                  <a:pt x="88369" y="112800"/>
                </a:lnTo>
                <a:lnTo>
                  <a:pt x="88077" y="112800"/>
                </a:lnTo>
                <a:lnTo>
                  <a:pt x="88077" y="112800"/>
                </a:lnTo>
                <a:lnTo>
                  <a:pt x="88077" y="112800"/>
                </a:lnTo>
                <a:lnTo>
                  <a:pt x="87883" y="112800"/>
                </a:lnTo>
                <a:lnTo>
                  <a:pt x="87883" y="112800"/>
                </a:lnTo>
                <a:lnTo>
                  <a:pt x="87883" y="112800"/>
                </a:lnTo>
                <a:lnTo>
                  <a:pt x="87883" y="112800"/>
                </a:lnTo>
                <a:lnTo>
                  <a:pt x="87883" y="112800"/>
                </a:lnTo>
                <a:lnTo>
                  <a:pt x="87688" y="112800"/>
                </a:lnTo>
                <a:lnTo>
                  <a:pt x="87688" y="112800"/>
                </a:lnTo>
                <a:lnTo>
                  <a:pt x="87688" y="112800"/>
                </a:lnTo>
                <a:lnTo>
                  <a:pt x="87688" y="112800"/>
                </a:lnTo>
                <a:lnTo>
                  <a:pt x="87493" y="112800"/>
                </a:lnTo>
                <a:lnTo>
                  <a:pt x="87493" y="112800"/>
                </a:lnTo>
                <a:lnTo>
                  <a:pt x="87493" y="112800"/>
                </a:lnTo>
                <a:lnTo>
                  <a:pt x="87493" y="112800"/>
                </a:lnTo>
                <a:lnTo>
                  <a:pt x="87299" y="112800"/>
                </a:lnTo>
                <a:lnTo>
                  <a:pt x="87299" y="112800"/>
                </a:lnTo>
                <a:lnTo>
                  <a:pt x="87299" y="112800"/>
                </a:lnTo>
                <a:lnTo>
                  <a:pt x="87299" y="112800"/>
                </a:lnTo>
                <a:lnTo>
                  <a:pt x="87007" y="112800"/>
                </a:lnTo>
                <a:lnTo>
                  <a:pt x="87007" y="112800"/>
                </a:lnTo>
                <a:lnTo>
                  <a:pt x="87007" y="113236"/>
                </a:lnTo>
                <a:lnTo>
                  <a:pt x="87007" y="113236"/>
                </a:lnTo>
                <a:lnTo>
                  <a:pt x="87007" y="113236"/>
                </a:lnTo>
                <a:lnTo>
                  <a:pt x="86812" y="113236"/>
                </a:lnTo>
                <a:lnTo>
                  <a:pt x="86812" y="113236"/>
                </a:lnTo>
                <a:lnTo>
                  <a:pt x="86812" y="113236"/>
                </a:lnTo>
                <a:lnTo>
                  <a:pt x="86812" y="113236"/>
                </a:lnTo>
                <a:lnTo>
                  <a:pt x="86812" y="113236"/>
                </a:lnTo>
                <a:lnTo>
                  <a:pt x="86618" y="113236"/>
                </a:lnTo>
                <a:lnTo>
                  <a:pt x="86618" y="113672"/>
                </a:lnTo>
                <a:lnTo>
                  <a:pt x="86618" y="113672"/>
                </a:lnTo>
                <a:lnTo>
                  <a:pt x="86618" y="113672"/>
                </a:lnTo>
                <a:lnTo>
                  <a:pt x="86618" y="113672"/>
                </a:lnTo>
                <a:lnTo>
                  <a:pt x="86618" y="113672"/>
                </a:lnTo>
                <a:lnTo>
                  <a:pt x="86618" y="113672"/>
                </a:lnTo>
                <a:lnTo>
                  <a:pt x="86423" y="113672"/>
                </a:lnTo>
                <a:lnTo>
                  <a:pt x="86423" y="113672"/>
                </a:lnTo>
                <a:lnTo>
                  <a:pt x="86423" y="113672"/>
                </a:lnTo>
                <a:lnTo>
                  <a:pt x="86423" y="113672"/>
                </a:lnTo>
                <a:lnTo>
                  <a:pt x="86423" y="113672"/>
                </a:lnTo>
                <a:lnTo>
                  <a:pt x="86423" y="113672"/>
                </a:lnTo>
                <a:lnTo>
                  <a:pt x="86228" y="113672"/>
                </a:lnTo>
                <a:lnTo>
                  <a:pt x="86228" y="114109"/>
                </a:lnTo>
                <a:lnTo>
                  <a:pt x="86228" y="114109"/>
                </a:lnTo>
                <a:lnTo>
                  <a:pt x="86228" y="114109"/>
                </a:lnTo>
                <a:lnTo>
                  <a:pt x="86228" y="114109"/>
                </a:lnTo>
                <a:lnTo>
                  <a:pt x="86228" y="114109"/>
                </a:lnTo>
                <a:lnTo>
                  <a:pt x="86228" y="114109"/>
                </a:lnTo>
                <a:lnTo>
                  <a:pt x="85936" y="114109"/>
                </a:lnTo>
                <a:lnTo>
                  <a:pt x="85936" y="114763"/>
                </a:lnTo>
                <a:lnTo>
                  <a:pt x="85936" y="114763"/>
                </a:lnTo>
                <a:lnTo>
                  <a:pt x="85936" y="114763"/>
                </a:lnTo>
                <a:lnTo>
                  <a:pt x="85936" y="114763"/>
                </a:lnTo>
                <a:lnTo>
                  <a:pt x="85936" y="114763"/>
                </a:lnTo>
                <a:lnTo>
                  <a:pt x="85936" y="115200"/>
                </a:lnTo>
                <a:lnTo>
                  <a:pt x="85936" y="115200"/>
                </a:lnTo>
                <a:lnTo>
                  <a:pt x="85936" y="115200"/>
                </a:lnTo>
                <a:lnTo>
                  <a:pt x="86228" y="115200"/>
                </a:lnTo>
                <a:lnTo>
                  <a:pt x="86228" y="115200"/>
                </a:lnTo>
                <a:lnTo>
                  <a:pt x="86228" y="115200"/>
                </a:lnTo>
                <a:lnTo>
                  <a:pt x="86228" y="115200"/>
                </a:lnTo>
                <a:lnTo>
                  <a:pt x="86423" y="115200"/>
                </a:lnTo>
                <a:lnTo>
                  <a:pt x="86423" y="115200"/>
                </a:lnTo>
                <a:lnTo>
                  <a:pt x="86423" y="115200"/>
                </a:lnTo>
                <a:lnTo>
                  <a:pt x="86423" y="115200"/>
                </a:lnTo>
                <a:lnTo>
                  <a:pt x="86618" y="115200"/>
                </a:lnTo>
                <a:lnTo>
                  <a:pt x="86618" y="115200"/>
                </a:lnTo>
                <a:lnTo>
                  <a:pt x="86618" y="115200"/>
                </a:lnTo>
                <a:lnTo>
                  <a:pt x="86618" y="115200"/>
                </a:lnTo>
                <a:lnTo>
                  <a:pt x="86618" y="115200"/>
                </a:lnTo>
                <a:lnTo>
                  <a:pt x="86812" y="115200"/>
                </a:lnTo>
                <a:lnTo>
                  <a:pt x="86812" y="114763"/>
                </a:lnTo>
                <a:lnTo>
                  <a:pt x="86812" y="114763"/>
                </a:lnTo>
                <a:lnTo>
                  <a:pt x="86812" y="114763"/>
                </a:lnTo>
                <a:lnTo>
                  <a:pt x="86812" y="115200"/>
                </a:lnTo>
                <a:lnTo>
                  <a:pt x="87007" y="115200"/>
                </a:lnTo>
                <a:lnTo>
                  <a:pt x="87007" y="115200"/>
                </a:lnTo>
                <a:lnTo>
                  <a:pt x="87007" y="115200"/>
                </a:lnTo>
                <a:lnTo>
                  <a:pt x="87007" y="115636"/>
                </a:lnTo>
                <a:lnTo>
                  <a:pt x="87007" y="115636"/>
                </a:lnTo>
                <a:lnTo>
                  <a:pt x="87007" y="115636"/>
                </a:lnTo>
                <a:lnTo>
                  <a:pt x="87007" y="115636"/>
                </a:lnTo>
                <a:lnTo>
                  <a:pt x="87007" y="116072"/>
                </a:lnTo>
                <a:lnTo>
                  <a:pt x="87007" y="116072"/>
                </a:lnTo>
                <a:lnTo>
                  <a:pt x="87007" y="116072"/>
                </a:lnTo>
                <a:lnTo>
                  <a:pt x="87007" y="116072"/>
                </a:lnTo>
                <a:lnTo>
                  <a:pt x="87007" y="116072"/>
                </a:lnTo>
                <a:lnTo>
                  <a:pt x="87007" y="116509"/>
                </a:lnTo>
                <a:lnTo>
                  <a:pt x="87007" y="116509"/>
                </a:lnTo>
                <a:lnTo>
                  <a:pt x="87007" y="116509"/>
                </a:lnTo>
                <a:lnTo>
                  <a:pt x="87007" y="116509"/>
                </a:lnTo>
                <a:lnTo>
                  <a:pt x="87007" y="116509"/>
                </a:lnTo>
                <a:lnTo>
                  <a:pt x="86812" y="116509"/>
                </a:lnTo>
                <a:lnTo>
                  <a:pt x="86812" y="116509"/>
                </a:lnTo>
                <a:lnTo>
                  <a:pt x="86812" y="116509"/>
                </a:lnTo>
                <a:lnTo>
                  <a:pt x="86618" y="116509"/>
                </a:lnTo>
                <a:lnTo>
                  <a:pt x="86618" y="116509"/>
                </a:lnTo>
                <a:lnTo>
                  <a:pt x="86618" y="116509"/>
                </a:lnTo>
                <a:lnTo>
                  <a:pt x="86618" y="116509"/>
                </a:lnTo>
                <a:lnTo>
                  <a:pt x="86423" y="116509"/>
                </a:lnTo>
                <a:lnTo>
                  <a:pt x="86423" y="116509"/>
                </a:lnTo>
                <a:lnTo>
                  <a:pt x="86423" y="116509"/>
                </a:lnTo>
                <a:lnTo>
                  <a:pt x="86423" y="116509"/>
                </a:lnTo>
                <a:lnTo>
                  <a:pt x="86228" y="116509"/>
                </a:lnTo>
                <a:lnTo>
                  <a:pt x="86228" y="116509"/>
                </a:lnTo>
                <a:lnTo>
                  <a:pt x="86228" y="116509"/>
                </a:lnTo>
                <a:lnTo>
                  <a:pt x="85936" y="116509"/>
                </a:lnTo>
                <a:lnTo>
                  <a:pt x="85936" y="116509"/>
                </a:lnTo>
                <a:lnTo>
                  <a:pt x="85936" y="116509"/>
                </a:lnTo>
                <a:lnTo>
                  <a:pt x="85936" y="116509"/>
                </a:lnTo>
                <a:lnTo>
                  <a:pt x="85936" y="116509"/>
                </a:lnTo>
                <a:lnTo>
                  <a:pt x="85742" y="116509"/>
                </a:lnTo>
                <a:lnTo>
                  <a:pt x="85742" y="116509"/>
                </a:lnTo>
                <a:lnTo>
                  <a:pt x="85742" y="116509"/>
                </a:lnTo>
                <a:lnTo>
                  <a:pt x="85742" y="116509"/>
                </a:lnTo>
                <a:lnTo>
                  <a:pt x="85547" y="116509"/>
                </a:lnTo>
                <a:lnTo>
                  <a:pt x="85547" y="116509"/>
                </a:lnTo>
                <a:lnTo>
                  <a:pt x="85547" y="116509"/>
                </a:lnTo>
                <a:lnTo>
                  <a:pt x="85547" y="117163"/>
                </a:lnTo>
                <a:lnTo>
                  <a:pt x="85352" y="117163"/>
                </a:lnTo>
                <a:lnTo>
                  <a:pt x="85352" y="117163"/>
                </a:lnTo>
                <a:lnTo>
                  <a:pt x="85352" y="117163"/>
                </a:lnTo>
                <a:lnTo>
                  <a:pt x="85352" y="117163"/>
                </a:lnTo>
                <a:lnTo>
                  <a:pt x="85352" y="117163"/>
                </a:lnTo>
                <a:lnTo>
                  <a:pt x="85158" y="117163"/>
                </a:lnTo>
                <a:lnTo>
                  <a:pt x="85158" y="117163"/>
                </a:lnTo>
                <a:lnTo>
                  <a:pt x="85158" y="117600"/>
                </a:lnTo>
                <a:lnTo>
                  <a:pt x="85352" y="117600"/>
                </a:lnTo>
                <a:lnTo>
                  <a:pt x="85352" y="117600"/>
                </a:lnTo>
                <a:lnTo>
                  <a:pt x="85352" y="117600"/>
                </a:lnTo>
                <a:lnTo>
                  <a:pt x="85352" y="117600"/>
                </a:lnTo>
                <a:lnTo>
                  <a:pt x="85352" y="117600"/>
                </a:lnTo>
                <a:lnTo>
                  <a:pt x="85547" y="117600"/>
                </a:lnTo>
                <a:lnTo>
                  <a:pt x="85547" y="117600"/>
                </a:lnTo>
                <a:lnTo>
                  <a:pt x="85547" y="117600"/>
                </a:lnTo>
                <a:lnTo>
                  <a:pt x="85547" y="117600"/>
                </a:lnTo>
                <a:lnTo>
                  <a:pt x="85547" y="117600"/>
                </a:lnTo>
                <a:lnTo>
                  <a:pt x="85547" y="117600"/>
                </a:lnTo>
                <a:lnTo>
                  <a:pt x="85547" y="118036"/>
                </a:lnTo>
                <a:lnTo>
                  <a:pt x="85352" y="118036"/>
                </a:lnTo>
                <a:lnTo>
                  <a:pt x="85352" y="118036"/>
                </a:lnTo>
                <a:lnTo>
                  <a:pt x="85352" y="117600"/>
                </a:lnTo>
                <a:lnTo>
                  <a:pt x="85352" y="117600"/>
                </a:lnTo>
                <a:lnTo>
                  <a:pt x="85352" y="117600"/>
                </a:lnTo>
                <a:lnTo>
                  <a:pt x="85158" y="117600"/>
                </a:lnTo>
                <a:lnTo>
                  <a:pt x="85158" y="117600"/>
                </a:lnTo>
                <a:lnTo>
                  <a:pt x="85158" y="117600"/>
                </a:lnTo>
                <a:lnTo>
                  <a:pt x="85158" y="117600"/>
                </a:lnTo>
                <a:lnTo>
                  <a:pt x="84866" y="117600"/>
                </a:lnTo>
                <a:lnTo>
                  <a:pt x="84866" y="117600"/>
                </a:lnTo>
                <a:lnTo>
                  <a:pt x="84866" y="117600"/>
                </a:lnTo>
                <a:lnTo>
                  <a:pt x="84671" y="117600"/>
                </a:lnTo>
                <a:lnTo>
                  <a:pt x="84671" y="117600"/>
                </a:lnTo>
                <a:lnTo>
                  <a:pt x="84671" y="117600"/>
                </a:lnTo>
                <a:lnTo>
                  <a:pt x="84671" y="117600"/>
                </a:lnTo>
                <a:lnTo>
                  <a:pt x="84476" y="117600"/>
                </a:lnTo>
                <a:lnTo>
                  <a:pt x="84476" y="117600"/>
                </a:lnTo>
                <a:lnTo>
                  <a:pt x="84476" y="117600"/>
                </a:lnTo>
                <a:lnTo>
                  <a:pt x="84476" y="117600"/>
                </a:lnTo>
                <a:lnTo>
                  <a:pt x="84476" y="117600"/>
                </a:lnTo>
                <a:lnTo>
                  <a:pt x="84476" y="117600"/>
                </a:lnTo>
                <a:lnTo>
                  <a:pt x="84476" y="117600"/>
                </a:lnTo>
                <a:lnTo>
                  <a:pt x="84282" y="117600"/>
                </a:lnTo>
                <a:lnTo>
                  <a:pt x="84282" y="117600"/>
                </a:lnTo>
                <a:lnTo>
                  <a:pt x="84282" y="117600"/>
                </a:lnTo>
                <a:lnTo>
                  <a:pt x="84282" y="117600"/>
                </a:lnTo>
                <a:lnTo>
                  <a:pt x="84087" y="117600"/>
                </a:lnTo>
                <a:lnTo>
                  <a:pt x="84087" y="117600"/>
                </a:lnTo>
                <a:lnTo>
                  <a:pt x="84087" y="117600"/>
                </a:lnTo>
                <a:lnTo>
                  <a:pt x="84087" y="117600"/>
                </a:lnTo>
                <a:lnTo>
                  <a:pt x="83795" y="117600"/>
                </a:lnTo>
                <a:lnTo>
                  <a:pt x="83795" y="117600"/>
                </a:lnTo>
                <a:lnTo>
                  <a:pt x="83795" y="117600"/>
                </a:lnTo>
                <a:lnTo>
                  <a:pt x="83795" y="117600"/>
                </a:lnTo>
                <a:lnTo>
                  <a:pt x="83795" y="117600"/>
                </a:lnTo>
                <a:lnTo>
                  <a:pt x="83600" y="117600"/>
                </a:lnTo>
                <a:lnTo>
                  <a:pt x="83600" y="117600"/>
                </a:lnTo>
                <a:lnTo>
                  <a:pt x="83600" y="117600"/>
                </a:lnTo>
                <a:lnTo>
                  <a:pt x="83406" y="117600"/>
                </a:lnTo>
                <a:lnTo>
                  <a:pt x="83406" y="117600"/>
                </a:lnTo>
                <a:lnTo>
                  <a:pt x="83406" y="117600"/>
                </a:lnTo>
                <a:lnTo>
                  <a:pt x="83406" y="118036"/>
                </a:lnTo>
                <a:lnTo>
                  <a:pt x="83406" y="118036"/>
                </a:lnTo>
                <a:lnTo>
                  <a:pt x="83406" y="118036"/>
                </a:lnTo>
                <a:lnTo>
                  <a:pt x="83406" y="118036"/>
                </a:lnTo>
                <a:lnTo>
                  <a:pt x="83211" y="118036"/>
                </a:lnTo>
                <a:lnTo>
                  <a:pt x="83211" y="118036"/>
                </a:lnTo>
                <a:lnTo>
                  <a:pt x="83211" y="118036"/>
                </a:lnTo>
                <a:lnTo>
                  <a:pt x="83211" y="118036"/>
                </a:lnTo>
                <a:lnTo>
                  <a:pt x="83211" y="118472"/>
                </a:lnTo>
                <a:lnTo>
                  <a:pt x="83211" y="118472"/>
                </a:lnTo>
                <a:lnTo>
                  <a:pt x="83211" y="118472"/>
                </a:lnTo>
                <a:lnTo>
                  <a:pt x="83017" y="118472"/>
                </a:lnTo>
                <a:lnTo>
                  <a:pt x="83017" y="118472"/>
                </a:lnTo>
                <a:lnTo>
                  <a:pt x="83211" y="118472"/>
                </a:lnTo>
                <a:lnTo>
                  <a:pt x="83211" y="118909"/>
                </a:lnTo>
                <a:lnTo>
                  <a:pt x="83017" y="118909"/>
                </a:lnTo>
                <a:lnTo>
                  <a:pt x="83017" y="118909"/>
                </a:lnTo>
                <a:lnTo>
                  <a:pt x="83017" y="118909"/>
                </a:lnTo>
                <a:lnTo>
                  <a:pt x="82725" y="118909"/>
                </a:lnTo>
                <a:lnTo>
                  <a:pt x="82725" y="118909"/>
                </a:lnTo>
                <a:lnTo>
                  <a:pt x="82725" y="118909"/>
                </a:lnTo>
                <a:lnTo>
                  <a:pt x="82725" y="118909"/>
                </a:lnTo>
                <a:lnTo>
                  <a:pt x="82725" y="118909"/>
                </a:lnTo>
                <a:lnTo>
                  <a:pt x="82530" y="118909"/>
                </a:lnTo>
                <a:lnTo>
                  <a:pt x="82530" y="118909"/>
                </a:lnTo>
                <a:lnTo>
                  <a:pt x="82530" y="118909"/>
                </a:lnTo>
                <a:lnTo>
                  <a:pt x="82530" y="118909"/>
                </a:lnTo>
                <a:lnTo>
                  <a:pt x="82530" y="118909"/>
                </a:lnTo>
                <a:lnTo>
                  <a:pt x="82335" y="118909"/>
                </a:lnTo>
                <a:lnTo>
                  <a:pt x="82335" y="118909"/>
                </a:lnTo>
                <a:lnTo>
                  <a:pt x="82335" y="118909"/>
                </a:lnTo>
                <a:lnTo>
                  <a:pt x="82335" y="118909"/>
                </a:lnTo>
                <a:lnTo>
                  <a:pt x="82335" y="119563"/>
                </a:lnTo>
                <a:lnTo>
                  <a:pt x="82141" y="119563"/>
                </a:lnTo>
                <a:lnTo>
                  <a:pt x="82141" y="119563"/>
                </a:lnTo>
                <a:lnTo>
                  <a:pt x="82141" y="119563"/>
                </a:lnTo>
                <a:lnTo>
                  <a:pt x="82141" y="119563"/>
                </a:lnTo>
                <a:lnTo>
                  <a:pt x="82141" y="119563"/>
                </a:lnTo>
                <a:lnTo>
                  <a:pt x="82141" y="120000"/>
                </a:lnTo>
                <a:lnTo>
                  <a:pt x="82141" y="120000"/>
                </a:lnTo>
                <a:lnTo>
                  <a:pt x="82141" y="120000"/>
                </a:lnTo>
                <a:lnTo>
                  <a:pt x="82141" y="120000"/>
                </a:lnTo>
                <a:lnTo>
                  <a:pt x="82141" y="120000"/>
                </a:lnTo>
                <a:lnTo>
                  <a:pt x="82141" y="120000"/>
                </a:lnTo>
                <a:lnTo>
                  <a:pt x="81946" y="120000"/>
                </a:lnTo>
                <a:lnTo>
                  <a:pt x="81946" y="119563"/>
                </a:lnTo>
                <a:lnTo>
                  <a:pt x="81946" y="119563"/>
                </a:lnTo>
                <a:lnTo>
                  <a:pt x="81946" y="119563"/>
                </a:lnTo>
                <a:lnTo>
                  <a:pt x="81946" y="119563"/>
                </a:lnTo>
                <a:lnTo>
                  <a:pt x="81654" y="119563"/>
                </a:lnTo>
                <a:lnTo>
                  <a:pt x="81654" y="119563"/>
                </a:lnTo>
                <a:lnTo>
                  <a:pt x="81654" y="119563"/>
                </a:lnTo>
                <a:lnTo>
                  <a:pt x="81654" y="120000"/>
                </a:lnTo>
                <a:lnTo>
                  <a:pt x="81459" y="120000"/>
                </a:lnTo>
                <a:lnTo>
                  <a:pt x="81459" y="120000"/>
                </a:lnTo>
                <a:lnTo>
                  <a:pt x="81459" y="120000"/>
                </a:lnTo>
                <a:lnTo>
                  <a:pt x="81459" y="120000"/>
                </a:lnTo>
                <a:lnTo>
                  <a:pt x="81459" y="119563"/>
                </a:lnTo>
                <a:lnTo>
                  <a:pt x="81265" y="119563"/>
                </a:lnTo>
                <a:lnTo>
                  <a:pt x="81265" y="119563"/>
                </a:lnTo>
                <a:lnTo>
                  <a:pt x="81265" y="119563"/>
                </a:lnTo>
                <a:lnTo>
                  <a:pt x="81265" y="119563"/>
                </a:lnTo>
                <a:lnTo>
                  <a:pt x="81070" y="119563"/>
                </a:lnTo>
                <a:lnTo>
                  <a:pt x="81070" y="119563"/>
                </a:lnTo>
                <a:lnTo>
                  <a:pt x="81265" y="119563"/>
                </a:lnTo>
                <a:lnTo>
                  <a:pt x="81265" y="118909"/>
                </a:lnTo>
                <a:lnTo>
                  <a:pt x="81265" y="118909"/>
                </a:lnTo>
                <a:lnTo>
                  <a:pt x="81265" y="118909"/>
                </a:lnTo>
                <a:lnTo>
                  <a:pt x="81265" y="118909"/>
                </a:lnTo>
                <a:lnTo>
                  <a:pt x="81265" y="118909"/>
                </a:lnTo>
                <a:lnTo>
                  <a:pt x="81265" y="118472"/>
                </a:lnTo>
                <a:lnTo>
                  <a:pt x="81265" y="118472"/>
                </a:lnTo>
                <a:lnTo>
                  <a:pt x="81265" y="118472"/>
                </a:lnTo>
                <a:lnTo>
                  <a:pt x="81459" y="118472"/>
                </a:lnTo>
                <a:lnTo>
                  <a:pt x="81459" y="118472"/>
                </a:lnTo>
                <a:lnTo>
                  <a:pt x="81459" y="118472"/>
                </a:lnTo>
                <a:lnTo>
                  <a:pt x="81459" y="118472"/>
                </a:lnTo>
                <a:lnTo>
                  <a:pt x="81459" y="118472"/>
                </a:lnTo>
                <a:lnTo>
                  <a:pt x="81654" y="118472"/>
                </a:lnTo>
                <a:lnTo>
                  <a:pt x="81654" y="118036"/>
                </a:lnTo>
                <a:lnTo>
                  <a:pt x="81654" y="118036"/>
                </a:lnTo>
                <a:lnTo>
                  <a:pt x="81654" y="118036"/>
                </a:lnTo>
                <a:lnTo>
                  <a:pt x="81654" y="117600"/>
                </a:lnTo>
                <a:lnTo>
                  <a:pt x="81654" y="117600"/>
                </a:lnTo>
                <a:lnTo>
                  <a:pt x="81654" y="117600"/>
                </a:lnTo>
                <a:lnTo>
                  <a:pt x="81654" y="117600"/>
                </a:lnTo>
                <a:lnTo>
                  <a:pt x="81654" y="117600"/>
                </a:lnTo>
                <a:lnTo>
                  <a:pt x="81946" y="117600"/>
                </a:lnTo>
                <a:lnTo>
                  <a:pt x="81946" y="117600"/>
                </a:lnTo>
                <a:lnTo>
                  <a:pt x="81946" y="117600"/>
                </a:lnTo>
                <a:lnTo>
                  <a:pt x="81946" y="117600"/>
                </a:lnTo>
                <a:lnTo>
                  <a:pt x="81946" y="118036"/>
                </a:lnTo>
                <a:lnTo>
                  <a:pt x="81946" y="118036"/>
                </a:lnTo>
                <a:lnTo>
                  <a:pt x="81946" y="117600"/>
                </a:lnTo>
                <a:lnTo>
                  <a:pt x="81946" y="117600"/>
                </a:lnTo>
                <a:lnTo>
                  <a:pt x="81946" y="117600"/>
                </a:lnTo>
                <a:lnTo>
                  <a:pt x="82141" y="117600"/>
                </a:lnTo>
                <a:lnTo>
                  <a:pt x="82141" y="117600"/>
                </a:lnTo>
                <a:lnTo>
                  <a:pt x="82141" y="117600"/>
                </a:lnTo>
                <a:lnTo>
                  <a:pt x="82141" y="117163"/>
                </a:lnTo>
                <a:lnTo>
                  <a:pt x="82141" y="117163"/>
                </a:lnTo>
                <a:lnTo>
                  <a:pt x="82141" y="117163"/>
                </a:lnTo>
                <a:lnTo>
                  <a:pt x="82141" y="117163"/>
                </a:lnTo>
                <a:lnTo>
                  <a:pt x="82141" y="116509"/>
                </a:lnTo>
                <a:lnTo>
                  <a:pt x="82141" y="116509"/>
                </a:lnTo>
                <a:lnTo>
                  <a:pt x="82141" y="116509"/>
                </a:lnTo>
                <a:lnTo>
                  <a:pt x="82141" y="116072"/>
                </a:lnTo>
                <a:lnTo>
                  <a:pt x="82141" y="116072"/>
                </a:lnTo>
                <a:lnTo>
                  <a:pt x="82141" y="116072"/>
                </a:lnTo>
                <a:lnTo>
                  <a:pt x="82141" y="116072"/>
                </a:lnTo>
                <a:lnTo>
                  <a:pt x="82141" y="115636"/>
                </a:lnTo>
                <a:lnTo>
                  <a:pt x="82335" y="115636"/>
                </a:lnTo>
                <a:lnTo>
                  <a:pt x="82335" y="115636"/>
                </a:lnTo>
                <a:lnTo>
                  <a:pt x="82335" y="115636"/>
                </a:lnTo>
                <a:lnTo>
                  <a:pt x="82530" y="115636"/>
                </a:lnTo>
                <a:lnTo>
                  <a:pt x="82530" y="115636"/>
                </a:lnTo>
                <a:lnTo>
                  <a:pt x="82530" y="115636"/>
                </a:lnTo>
                <a:lnTo>
                  <a:pt x="82530" y="115636"/>
                </a:lnTo>
                <a:lnTo>
                  <a:pt x="82530" y="115636"/>
                </a:lnTo>
                <a:lnTo>
                  <a:pt x="82530" y="115636"/>
                </a:lnTo>
                <a:lnTo>
                  <a:pt x="82530" y="115200"/>
                </a:lnTo>
                <a:lnTo>
                  <a:pt x="82725" y="115200"/>
                </a:lnTo>
                <a:lnTo>
                  <a:pt x="82725" y="115200"/>
                </a:lnTo>
                <a:lnTo>
                  <a:pt x="82725" y="115200"/>
                </a:lnTo>
                <a:lnTo>
                  <a:pt x="82725" y="115200"/>
                </a:lnTo>
                <a:lnTo>
                  <a:pt x="82725" y="115200"/>
                </a:lnTo>
                <a:lnTo>
                  <a:pt x="82725" y="115200"/>
                </a:lnTo>
                <a:lnTo>
                  <a:pt x="83017" y="115200"/>
                </a:lnTo>
                <a:lnTo>
                  <a:pt x="83017" y="115200"/>
                </a:lnTo>
                <a:lnTo>
                  <a:pt x="83017" y="114763"/>
                </a:lnTo>
                <a:lnTo>
                  <a:pt x="83017" y="114763"/>
                </a:lnTo>
                <a:lnTo>
                  <a:pt x="83211" y="114763"/>
                </a:lnTo>
                <a:lnTo>
                  <a:pt x="83211" y="114763"/>
                </a:lnTo>
                <a:lnTo>
                  <a:pt x="83211" y="114763"/>
                </a:lnTo>
                <a:lnTo>
                  <a:pt x="83211" y="114763"/>
                </a:lnTo>
                <a:lnTo>
                  <a:pt x="83211" y="114109"/>
                </a:lnTo>
                <a:lnTo>
                  <a:pt x="83211" y="114109"/>
                </a:lnTo>
                <a:lnTo>
                  <a:pt x="83211" y="114109"/>
                </a:lnTo>
                <a:lnTo>
                  <a:pt x="83211" y="114109"/>
                </a:lnTo>
                <a:lnTo>
                  <a:pt x="83211" y="113672"/>
                </a:lnTo>
                <a:lnTo>
                  <a:pt x="83211" y="113672"/>
                </a:lnTo>
                <a:lnTo>
                  <a:pt x="83211" y="113672"/>
                </a:lnTo>
                <a:lnTo>
                  <a:pt x="83211" y="113236"/>
                </a:lnTo>
                <a:lnTo>
                  <a:pt x="83211" y="113236"/>
                </a:lnTo>
                <a:lnTo>
                  <a:pt x="83211" y="113236"/>
                </a:lnTo>
                <a:lnTo>
                  <a:pt x="83211" y="112800"/>
                </a:lnTo>
                <a:lnTo>
                  <a:pt x="83211" y="112800"/>
                </a:lnTo>
                <a:lnTo>
                  <a:pt x="83211" y="112800"/>
                </a:lnTo>
                <a:lnTo>
                  <a:pt x="83211" y="112363"/>
                </a:lnTo>
                <a:lnTo>
                  <a:pt x="83211" y="112363"/>
                </a:lnTo>
                <a:lnTo>
                  <a:pt x="83211" y="112363"/>
                </a:lnTo>
                <a:lnTo>
                  <a:pt x="83211" y="112363"/>
                </a:lnTo>
                <a:lnTo>
                  <a:pt x="83211" y="111709"/>
                </a:lnTo>
                <a:lnTo>
                  <a:pt x="83211" y="111709"/>
                </a:lnTo>
                <a:lnTo>
                  <a:pt x="83211" y="111709"/>
                </a:lnTo>
                <a:lnTo>
                  <a:pt x="83211" y="111709"/>
                </a:lnTo>
                <a:lnTo>
                  <a:pt x="83211" y="111709"/>
                </a:lnTo>
                <a:lnTo>
                  <a:pt x="83211" y="111709"/>
                </a:lnTo>
                <a:lnTo>
                  <a:pt x="83211" y="111272"/>
                </a:lnTo>
                <a:lnTo>
                  <a:pt x="83211" y="111272"/>
                </a:lnTo>
                <a:lnTo>
                  <a:pt x="83406" y="111272"/>
                </a:lnTo>
                <a:lnTo>
                  <a:pt x="83406" y="111272"/>
                </a:lnTo>
                <a:lnTo>
                  <a:pt x="83406" y="110836"/>
                </a:lnTo>
                <a:lnTo>
                  <a:pt x="83406" y="110836"/>
                </a:lnTo>
                <a:lnTo>
                  <a:pt x="83406" y="110836"/>
                </a:lnTo>
                <a:lnTo>
                  <a:pt x="83406" y="110836"/>
                </a:lnTo>
                <a:lnTo>
                  <a:pt x="83406" y="110836"/>
                </a:lnTo>
                <a:lnTo>
                  <a:pt x="83406" y="110400"/>
                </a:lnTo>
                <a:lnTo>
                  <a:pt x="83406" y="110400"/>
                </a:lnTo>
                <a:lnTo>
                  <a:pt x="83600" y="110400"/>
                </a:lnTo>
                <a:lnTo>
                  <a:pt x="83600" y="110400"/>
                </a:lnTo>
                <a:lnTo>
                  <a:pt x="83600" y="110400"/>
                </a:lnTo>
                <a:lnTo>
                  <a:pt x="83600" y="110400"/>
                </a:lnTo>
                <a:lnTo>
                  <a:pt x="83600" y="110400"/>
                </a:lnTo>
                <a:lnTo>
                  <a:pt x="83600" y="109963"/>
                </a:lnTo>
                <a:lnTo>
                  <a:pt x="83795" y="109963"/>
                </a:lnTo>
                <a:lnTo>
                  <a:pt x="83795" y="109963"/>
                </a:lnTo>
                <a:lnTo>
                  <a:pt x="83795" y="109963"/>
                </a:lnTo>
                <a:lnTo>
                  <a:pt x="83795" y="109309"/>
                </a:lnTo>
                <a:lnTo>
                  <a:pt x="83795" y="109309"/>
                </a:lnTo>
                <a:lnTo>
                  <a:pt x="83600" y="109309"/>
                </a:lnTo>
                <a:lnTo>
                  <a:pt x="83600" y="109309"/>
                </a:lnTo>
                <a:lnTo>
                  <a:pt x="83795" y="109309"/>
                </a:lnTo>
                <a:lnTo>
                  <a:pt x="83795" y="108872"/>
                </a:lnTo>
                <a:lnTo>
                  <a:pt x="83600" y="108872"/>
                </a:lnTo>
                <a:lnTo>
                  <a:pt x="83600" y="108872"/>
                </a:lnTo>
                <a:lnTo>
                  <a:pt x="83600" y="108872"/>
                </a:lnTo>
                <a:lnTo>
                  <a:pt x="83600" y="108872"/>
                </a:lnTo>
                <a:lnTo>
                  <a:pt x="83600" y="108872"/>
                </a:lnTo>
                <a:lnTo>
                  <a:pt x="83600" y="108872"/>
                </a:lnTo>
                <a:lnTo>
                  <a:pt x="83600" y="108436"/>
                </a:lnTo>
                <a:lnTo>
                  <a:pt x="83406" y="108436"/>
                </a:lnTo>
                <a:lnTo>
                  <a:pt x="83406" y="108436"/>
                </a:lnTo>
                <a:lnTo>
                  <a:pt x="83406" y="108436"/>
                </a:lnTo>
                <a:lnTo>
                  <a:pt x="83406" y="108436"/>
                </a:lnTo>
                <a:lnTo>
                  <a:pt x="83406" y="108436"/>
                </a:lnTo>
                <a:lnTo>
                  <a:pt x="83406" y="108000"/>
                </a:lnTo>
                <a:lnTo>
                  <a:pt x="83406" y="108000"/>
                </a:lnTo>
                <a:lnTo>
                  <a:pt x="83406" y="108000"/>
                </a:lnTo>
                <a:lnTo>
                  <a:pt x="83211" y="108000"/>
                </a:lnTo>
                <a:lnTo>
                  <a:pt x="83211" y="108000"/>
                </a:lnTo>
                <a:lnTo>
                  <a:pt x="83211" y="108000"/>
                </a:lnTo>
                <a:lnTo>
                  <a:pt x="83211" y="108000"/>
                </a:lnTo>
                <a:lnTo>
                  <a:pt x="83211" y="107563"/>
                </a:lnTo>
                <a:lnTo>
                  <a:pt x="83211" y="107563"/>
                </a:lnTo>
                <a:lnTo>
                  <a:pt x="83211" y="107563"/>
                </a:lnTo>
                <a:lnTo>
                  <a:pt x="83211" y="107563"/>
                </a:lnTo>
                <a:lnTo>
                  <a:pt x="83211" y="107563"/>
                </a:lnTo>
                <a:lnTo>
                  <a:pt x="83211" y="107563"/>
                </a:lnTo>
                <a:lnTo>
                  <a:pt x="83211" y="107563"/>
                </a:lnTo>
                <a:lnTo>
                  <a:pt x="83406" y="107563"/>
                </a:lnTo>
                <a:lnTo>
                  <a:pt x="83406" y="107563"/>
                </a:lnTo>
                <a:lnTo>
                  <a:pt x="83406" y="107563"/>
                </a:lnTo>
                <a:lnTo>
                  <a:pt x="83406" y="107563"/>
                </a:lnTo>
                <a:lnTo>
                  <a:pt x="83406" y="107563"/>
                </a:lnTo>
                <a:lnTo>
                  <a:pt x="83406" y="107563"/>
                </a:lnTo>
                <a:lnTo>
                  <a:pt x="83406" y="107563"/>
                </a:lnTo>
                <a:lnTo>
                  <a:pt x="83406" y="107563"/>
                </a:lnTo>
                <a:lnTo>
                  <a:pt x="83600" y="107563"/>
                </a:lnTo>
                <a:lnTo>
                  <a:pt x="83600" y="107563"/>
                </a:lnTo>
                <a:lnTo>
                  <a:pt x="83600" y="107563"/>
                </a:lnTo>
                <a:lnTo>
                  <a:pt x="83795" y="107563"/>
                </a:lnTo>
                <a:lnTo>
                  <a:pt x="83795" y="107563"/>
                </a:lnTo>
                <a:lnTo>
                  <a:pt x="83795" y="107563"/>
                </a:lnTo>
                <a:lnTo>
                  <a:pt x="83795" y="108000"/>
                </a:lnTo>
                <a:lnTo>
                  <a:pt x="83795" y="108000"/>
                </a:lnTo>
                <a:lnTo>
                  <a:pt x="83795" y="108000"/>
                </a:lnTo>
                <a:lnTo>
                  <a:pt x="83795" y="108000"/>
                </a:lnTo>
                <a:lnTo>
                  <a:pt x="83795" y="108000"/>
                </a:lnTo>
                <a:lnTo>
                  <a:pt x="83795" y="108000"/>
                </a:lnTo>
                <a:lnTo>
                  <a:pt x="83795" y="108436"/>
                </a:lnTo>
                <a:lnTo>
                  <a:pt x="83795" y="108436"/>
                </a:lnTo>
                <a:lnTo>
                  <a:pt x="83795" y="108436"/>
                </a:lnTo>
                <a:lnTo>
                  <a:pt x="84087" y="108436"/>
                </a:lnTo>
                <a:lnTo>
                  <a:pt x="84087" y="108436"/>
                </a:lnTo>
                <a:lnTo>
                  <a:pt x="84087" y="108872"/>
                </a:lnTo>
                <a:lnTo>
                  <a:pt x="84087" y="108872"/>
                </a:lnTo>
                <a:lnTo>
                  <a:pt x="84087" y="108436"/>
                </a:lnTo>
                <a:lnTo>
                  <a:pt x="84087" y="108436"/>
                </a:lnTo>
                <a:lnTo>
                  <a:pt x="84282" y="108436"/>
                </a:lnTo>
                <a:lnTo>
                  <a:pt x="84282" y="108436"/>
                </a:lnTo>
                <a:lnTo>
                  <a:pt x="84282" y="108872"/>
                </a:lnTo>
                <a:lnTo>
                  <a:pt x="84282" y="108872"/>
                </a:lnTo>
                <a:lnTo>
                  <a:pt x="84282" y="108872"/>
                </a:lnTo>
                <a:lnTo>
                  <a:pt x="84282" y="108872"/>
                </a:lnTo>
                <a:lnTo>
                  <a:pt x="84476" y="108872"/>
                </a:lnTo>
                <a:lnTo>
                  <a:pt x="84476" y="108872"/>
                </a:lnTo>
                <a:lnTo>
                  <a:pt x="84476" y="109309"/>
                </a:lnTo>
                <a:lnTo>
                  <a:pt x="84476" y="109309"/>
                </a:lnTo>
                <a:lnTo>
                  <a:pt x="84476" y="109309"/>
                </a:lnTo>
                <a:lnTo>
                  <a:pt x="84476" y="109309"/>
                </a:lnTo>
                <a:lnTo>
                  <a:pt x="84476" y="109309"/>
                </a:lnTo>
                <a:lnTo>
                  <a:pt x="84476" y="109309"/>
                </a:lnTo>
                <a:lnTo>
                  <a:pt x="84476" y="109309"/>
                </a:lnTo>
                <a:lnTo>
                  <a:pt x="84671" y="109309"/>
                </a:lnTo>
                <a:lnTo>
                  <a:pt x="84671" y="109309"/>
                </a:lnTo>
                <a:lnTo>
                  <a:pt x="84671" y="109309"/>
                </a:lnTo>
                <a:lnTo>
                  <a:pt x="84671" y="109309"/>
                </a:lnTo>
                <a:lnTo>
                  <a:pt x="84671" y="109309"/>
                </a:lnTo>
                <a:lnTo>
                  <a:pt x="84671" y="109963"/>
                </a:lnTo>
                <a:lnTo>
                  <a:pt x="84671" y="109963"/>
                </a:lnTo>
                <a:lnTo>
                  <a:pt x="84866" y="109963"/>
                </a:lnTo>
                <a:lnTo>
                  <a:pt x="84866" y="109963"/>
                </a:lnTo>
                <a:lnTo>
                  <a:pt x="84866" y="109963"/>
                </a:lnTo>
                <a:lnTo>
                  <a:pt x="84866" y="109963"/>
                </a:lnTo>
                <a:lnTo>
                  <a:pt x="85158" y="109963"/>
                </a:lnTo>
                <a:lnTo>
                  <a:pt x="85158" y="109963"/>
                </a:lnTo>
                <a:lnTo>
                  <a:pt x="85158" y="109963"/>
                </a:lnTo>
                <a:lnTo>
                  <a:pt x="85158" y="110400"/>
                </a:lnTo>
                <a:lnTo>
                  <a:pt x="85158" y="110400"/>
                </a:lnTo>
                <a:lnTo>
                  <a:pt x="85352" y="110400"/>
                </a:lnTo>
                <a:lnTo>
                  <a:pt x="85352" y="110400"/>
                </a:lnTo>
                <a:lnTo>
                  <a:pt x="85352" y="110400"/>
                </a:lnTo>
                <a:lnTo>
                  <a:pt x="85352" y="110400"/>
                </a:lnTo>
                <a:lnTo>
                  <a:pt x="85352" y="110400"/>
                </a:lnTo>
                <a:lnTo>
                  <a:pt x="85547" y="110400"/>
                </a:lnTo>
                <a:lnTo>
                  <a:pt x="85547" y="110400"/>
                </a:lnTo>
                <a:lnTo>
                  <a:pt x="85547" y="110400"/>
                </a:lnTo>
                <a:lnTo>
                  <a:pt x="85547" y="109963"/>
                </a:lnTo>
                <a:lnTo>
                  <a:pt x="85547" y="109963"/>
                </a:lnTo>
                <a:lnTo>
                  <a:pt x="85547" y="109963"/>
                </a:lnTo>
                <a:lnTo>
                  <a:pt x="85547" y="109309"/>
                </a:lnTo>
                <a:lnTo>
                  <a:pt x="85547" y="109309"/>
                </a:lnTo>
                <a:lnTo>
                  <a:pt x="85352" y="109309"/>
                </a:lnTo>
                <a:lnTo>
                  <a:pt x="85352" y="109309"/>
                </a:lnTo>
                <a:lnTo>
                  <a:pt x="85352" y="109309"/>
                </a:lnTo>
                <a:lnTo>
                  <a:pt x="85352" y="109309"/>
                </a:lnTo>
                <a:lnTo>
                  <a:pt x="85352" y="109309"/>
                </a:lnTo>
                <a:lnTo>
                  <a:pt x="85352" y="109309"/>
                </a:lnTo>
                <a:lnTo>
                  <a:pt x="85352" y="108872"/>
                </a:lnTo>
                <a:lnTo>
                  <a:pt x="85352" y="108872"/>
                </a:lnTo>
                <a:lnTo>
                  <a:pt x="85352" y="108872"/>
                </a:lnTo>
                <a:lnTo>
                  <a:pt x="85352" y="108872"/>
                </a:lnTo>
                <a:lnTo>
                  <a:pt x="85352" y="108872"/>
                </a:lnTo>
                <a:lnTo>
                  <a:pt x="85352" y="108872"/>
                </a:lnTo>
                <a:lnTo>
                  <a:pt x="85547" y="108872"/>
                </a:lnTo>
                <a:lnTo>
                  <a:pt x="85547" y="108872"/>
                </a:lnTo>
                <a:lnTo>
                  <a:pt x="85547" y="108872"/>
                </a:lnTo>
                <a:lnTo>
                  <a:pt x="85547" y="108872"/>
                </a:lnTo>
                <a:lnTo>
                  <a:pt x="85547" y="108872"/>
                </a:lnTo>
                <a:lnTo>
                  <a:pt x="85547" y="108872"/>
                </a:lnTo>
                <a:lnTo>
                  <a:pt x="85547" y="108436"/>
                </a:lnTo>
                <a:lnTo>
                  <a:pt x="85547" y="108436"/>
                </a:lnTo>
                <a:lnTo>
                  <a:pt x="85547" y="108436"/>
                </a:lnTo>
                <a:lnTo>
                  <a:pt x="85547" y="108436"/>
                </a:lnTo>
                <a:lnTo>
                  <a:pt x="85547" y="108436"/>
                </a:lnTo>
                <a:lnTo>
                  <a:pt x="85352" y="108436"/>
                </a:lnTo>
                <a:lnTo>
                  <a:pt x="85352" y="108000"/>
                </a:lnTo>
                <a:lnTo>
                  <a:pt x="85352" y="108000"/>
                </a:lnTo>
                <a:lnTo>
                  <a:pt x="85352" y="108000"/>
                </a:lnTo>
                <a:lnTo>
                  <a:pt x="85352" y="108000"/>
                </a:lnTo>
                <a:lnTo>
                  <a:pt x="85352" y="108000"/>
                </a:lnTo>
                <a:lnTo>
                  <a:pt x="85352" y="107563"/>
                </a:lnTo>
                <a:lnTo>
                  <a:pt x="85352" y="107563"/>
                </a:lnTo>
                <a:lnTo>
                  <a:pt x="85158" y="107563"/>
                </a:lnTo>
                <a:lnTo>
                  <a:pt x="85158" y="107563"/>
                </a:lnTo>
                <a:lnTo>
                  <a:pt x="85158" y="107563"/>
                </a:lnTo>
                <a:lnTo>
                  <a:pt x="85158" y="107563"/>
                </a:lnTo>
                <a:lnTo>
                  <a:pt x="85158" y="107563"/>
                </a:lnTo>
                <a:lnTo>
                  <a:pt x="85158" y="107563"/>
                </a:lnTo>
                <a:lnTo>
                  <a:pt x="84866" y="107563"/>
                </a:lnTo>
                <a:lnTo>
                  <a:pt x="84866" y="106909"/>
                </a:lnTo>
                <a:lnTo>
                  <a:pt x="84866" y="106909"/>
                </a:lnTo>
                <a:lnTo>
                  <a:pt x="84866" y="106909"/>
                </a:lnTo>
                <a:lnTo>
                  <a:pt x="84866" y="106909"/>
                </a:lnTo>
                <a:lnTo>
                  <a:pt x="84866" y="106472"/>
                </a:lnTo>
                <a:lnTo>
                  <a:pt x="84866" y="106472"/>
                </a:lnTo>
                <a:lnTo>
                  <a:pt x="84866" y="106472"/>
                </a:lnTo>
                <a:lnTo>
                  <a:pt x="84866" y="106472"/>
                </a:lnTo>
                <a:lnTo>
                  <a:pt x="84671" y="106472"/>
                </a:lnTo>
                <a:lnTo>
                  <a:pt x="84671" y="106036"/>
                </a:lnTo>
                <a:lnTo>
                  <a:pt x="84671" y="106036"/>
                </a:lnTo>
                <a:lnTo>
                  <a:pt x="84671" y="106036"/>
                </a:lnTo>
                <a:lnTo>
                  <a:pt x="84671" y="106036"/>
                </a:lnTo>
                <a:lnTo>
                  <a:pt x="84671" y="106036"/>
                </a:lnTo>
                <a:lnTo>
                  <a:pt x="84671" y="105600"/>
                </a:lnTo>
                <a:lnTo>
                  <a:pt x="84671" y="105600"/>
                </a:lnTo>
                <a:lnTo>
                  <a:pt x="84671" y="105600"/>
                </a:lnTo>
                <a:lnTo>
                  <a:pt x="84476" y="105600"/>
                </a:lnTo>
                <a:lnTo>
                  <a:pt x="84476" y="105600"/>
                </a:lnTo>
                <a:lnTo>
                  <a:pt x="84476" y="105163"/>
                </a:lnTo>
                <a:lnTo>
                  <a:pt x="84476" y="105163"/>
                </a:lnTo>
                <a:lnTo>
                  <a:pt x="84476" y="105163"/>
                </a:lnTo>
                <a:lnTo>
                  <a:pt x="84476" y="105163"/>
                </a:lnTo>
                <a:lnTo>
                  <a:pt x="84476" y="105163"/>
                </a:lnTo>
                <a:lnTo>
                  <a:pt x="84476" y="105163"/>
                </a:lnTo>
                <a:lnTo>
                  <a:pt x="84282" y="105163"/>
                </a:lnTo>
                <a:lnTo>
                  <a:pt x="84282" y="105163"/>
                </a:lnTo>
                <a:lnTo>
                  <a:pt x="84282" y="105163"/>
                </a:lnTo>
                <a:lnTo>
                  <a:pt x="84282" y="105163"/>
                </a:lnTo>
                <a:lnTo>
                  <a:pt x="84087" y="105163"/>
                </a:lnTo>
                <a:lnTo>
                  <a:pt x="84087" y="105163"/>
                </a:lnTo>
                <a:lnTo>
                  <a:pt x="84087" y="105163"/>
                </a:lnTo>
                <a:lnTo>
                  <a:pt x="84087" y="105163"/>
                </a:lnTo>
                <a:lnTo>
                  <a:pt x="83795" y="105163"/>
                </a:lnTo>
                <a:lnTo>
                  <a:pt x="83795" y="105163"/>
                </a:lnTo>
                <a:lnTo>
                  <a:pt x="83795" y="105163"/>
                </a:lnTo>
                <a:lnTo>
                  <a:pt x="83795" y="105163"/>
                </a:lnTo>
                <a:lnTo>
                  <a:pt x="83795" y="105163"/>
                </a:lnTo>
                <a:lnTo>
                  <a:pt x="83600" y="105163"/>
                </a:lnTo>
                <a:lnTo>
                  <a:pt x="83600" y="105163"/>
                </a:lnTo>
                <a:lnTo>
                  <a:pt x="83600" y="105163"/>
                </a:lnTo>
                <a:lnTo>
                  <a:pt x="83600" y="105163"/>
                </a:lnTo>
                <a:lnTo>
                  <a:pt x="83406" y="105163"/>
                </a:lnTo>
                <a:lnTo>
                  <a:pt x="83406" y="105163"/>
                </a:lnTo>
                <a:lnTo>
                  <a:pt x="83406" y="105163"/>
                </a:lnTo>
                <a:lnTo>
                  <a:pt x="83406" y="105163"/>
                </a:lnTo>
                <a:lnTo>
                  <a:pt x="83406" y="105600"/>
                </a:lnTo>
                <a:lnTo>
                  <a:pt x="83406" y="105600"/>
                </a:lnTo>
                <a:lnTo>
                  <a:pt x="83406" y="105600"/>
                </a:lnTo>
                <a:lnTo>
                  <a:pt x="83406" y="105600"/>
                </a:lnTo>
                <a:lnTo>
                  <a:pt x="83406" y="105600"/>
                </a:lnTo>
                <a:lnTo>
                  <a:pt x="83406" y="106036"/>
                </a:lnTo>
                <a:lnTo>
                  <a:pt x="83406" y="106036"/>
                </a:lnTo>
                <a:lnTo>
                  <a:pt x="83406" y="106036"/>
                </a:lnTo>
                <a:lnTo>
                  <a:pt x="83211" y="106036"/>
                </a:lnTo>
                <a:lnTo>
                  <a:pt x="83211" y="106036"/>
                </a:lnTo>
                <a:lnTo>
                  <a:pt x="83211" y="106036"/>
                </a:lnTo>
                <a:lnTo>
                  <a:pt x="83211" y="106472"/>
                </a:lnTo>
                <a:lnTo>
                  <a:pt x="83211" y="106472"/>
                </a:lnTo>
                <a:lnTo>
                  <a:pt x="83211" y="106472"/>
                </a:lnTo>
                <a:lnTo>
                  <a:pt x="83211" y="106472"/>
                </a:lnTo>
                <a:lnTo>
                  <a:pt x="83211" y="106472"/>
                </a:lnTo>
                <a:lnTo>
                  <a:pt x="83211" y="106909"/>
                </a:lnTo>
                <a:lnTo>
                  <a:pt x="83211" y="106909"/>
                </a:lnTo>
                <a:lnTo>
                  <a:pt x="83211" y="106909"/>
                </a:lnTo>
                <a:lnTo>
                  <a:pt x="83211" y="106909"/>
                </a:lnTo>
                <a:lnTo>
                  <a:pt x="83211" y="106909"/>
                </a:lnTo>
                <a:lnTo>
                  <a:pt x="83017" y="106909"/>
                </a:lnTo>
                <a:lnTo>
                  <a:pt x="83017" y="106909"/>
                </a:lnTo>
                <a:lnTo>
                  <a:pt x="83017" y="106909"/>
                </a:lnTo>
                <a:lnTo>
                  <a:pt x="83017" y="106909"/>
                </a:lnTo>
                <a:lnTo>
                  <a:pt x="83017" y="106472"/>
                </a:lnTo>
                <a:lnTo>
                  <a:pt x="83017" y="106472"/>
                </a:lnTo>
                <a:lnTo>
                  <a:pt x="82725" y="106472"/>
                </a:lnTo>
                <a:lnTo>
                  <a:pt x="82725" y="106472"/>
                </a:lnTo>
                <a:lnTo>
                  <a:pt x="82725" y="106472"/>
                </a:lnTo>
                <a:lnTo>
                  <a:pt x="82725" y="106472"/>
                </a:lnTo>
                <a:lnTo>
                  <a:pt x="82725" y="106472"/>
                </a:lnTo>
                <a:lnTo>
                  <a:pt x="82530" y="106472"/>
                </a:lnTo>
                <a:lnTo>
                  <a:pt x="82530" y="106472"/>
                </a:lnTo>
                <a:lnTo>
                  <a:pt x="82530" y="106472"/>
                </a:lnTo>
                <a:lnTo>
                  <a:pt x="82530" y="106472"/>
                </a:lnTo>
                <a:lnTo>
                  <a:pt x="82530" y="106036"/>
                </a:lnTo>
                <a:lnTo>
                  <a:pt x="82530" y="106036"/>
                </a:lnTo>
                <a:lnTo>
                  <a:pt x="82335" y="106036"/>
                </a:lnTo>
                <a:lnTo>
                  <a:pt x="82335" y="106036"/>
                </a:lnTo>
                <a:lnTo>
                  <a:pt x="82335" y="106036"/>
                </a:lnTo>
                <a:lnTo>
                  <a:pt x="82335" y="106036"/>
                </a:lnTo>
                <a:lnTo>
                  <a:pt x="82141" y="106036"/>
                </a:lnTo>
                <a:lnTo>
                  <a:pt x="82141" y="106036"/>
                </a:lnTo>
                <a:lnTo>
                  <a:pt x="82141" y="106036"/>
                </a:lnTo>
                <a:lnTo>
                  <a:pt x="82141" y="106036"/>
                </a:lnTo>
                <a:lnTo>
                  <a:pt x="82141" y="106036"/>
                </a:lnTo>
                <a:lnTo>
                  <a:pt x="82141" y="105600"/>
                </a:lnTo>
                <a:lnTo>
                  <a:pt x="81946" y="105600"/>
                </a:lnTo>
                <a:lnTo>
                  <a:pt x="81946" y="105600"/>
                </a:lnTo>
                <a:lnTo>
                  <a:pt x="81946" y="105600"/>
                </a:lnTo>
                <a:lnTo>
                  <a:pt x="81946" y="105600"/>
                </a:lnTo>
                <a:lnTo>
                  <a:pt x="81654" y="105600"/>
                </a:lnTo>
                <a:lnTo>
                  <a:pt x="81654" y="105600"/>
                </a:lnTo>
                <a:lnTo>
                  <a:pt x="81654" y="105600"/>
                </a:lnTo>
                <a:lnTo>
                  <a:pt x="81459" y="105600"/>
                </a:lnTo>
                <a:lnTo>
                  <a:pt x="81459" y="105600"/>
                </a:lnTo>
                <a:lnTo>
                  <a:pt x="81459" y="106036"/>
                </a:lnTo>
                <a:lnTo>
                  <a:pt x="81459" y="106036"/>
                </a:lnTo>
                <a:lnTo>
                  <a:pt x="81459" y="106036"/>
                </a:lnTo>
                <a:lnTo>
                  <a:pt x="81459" y="106036"/>
                </a:lnTo>
                <a:lnTo>
                  <a:pt x="81459" y="106036"/>
                </a:lnTo>
                <a:lnTo>
                  <a:pt x="81459" y="106036"/>
                </a:lnTo>
                <a:lnTo>
                  <a:pt x="81459" y="106036"/>
                </a:lnTo>
                <a:lnTo>
                  <a:pt x="81265" y="106036"/>
                </a:lnTo>
                <a:lnTo>
                  <a:pt x="81265" y="105600"/>
                </a:lnTo>
                <a:lnTo>
                  <a:pt x="81265" y="105600"/>
                </a:lnTo>
                <a:lnTo>
                  <a:pt x="81265" y="105600"/>
                </a:lnTo>
                <a:lnTo>
                  <a:pt x="81265" y="105600"/>
                </a:lnTo>
                <a:lnTo>
                  <a:pt x="81265" y="105600"/>
                </a:lnTo>
                <a:lnTo>
                  <a:pt x="81265" y="105600"/>
                </a:lnTo>
                <a:lnTo>
                  <a:pt x="81070" y="105600"/>
                </a:lnTo>
                <a:lnTo>
                  <a:pt x="81070" y="105600"/>
                </a:lnTo>
                <a:lnTo>
                  <a:pt x="81070" y="105600"/>
                </a:lnTo>
                <a:lnTo>
                  <a:pt x="81070" y="105600"/>
                </a:lnTo>
                <a:lnTo>
                  <a:pt x="81070" y="105163"/>
                </a:lnTo>
                <a:lnTo>
                  <a:pt x="81070" y="105163"/>
                </a:lnTo>
                <a:lnTo>
                  <a:pt x="81070" y="105600"/>
                </a:lnTo>
                <a:lnTo>
                  <a:pt x="80875" y="105600"/>
                </a:lnTo>
                <a:lnTo>
                  <a:pt x="80875" y="105600"/>
                </a:lnTo>
                <a:lnTo>
                  <a:pt x="80875" y="105600"/>
                </a:lnTo>
                <a:lnTo>
                  <a:pt x="80875" y="105163"/>
                </a:lnTo>
                <a:lnTo>
                  <a:pt x="80875" y="105163"/>
                </a:lnTo>
                <a:lnTo>
                  <a:pt x="80875" y="105600"/>
                </a:lnTo>
                <a:lnTo>
                  <a:pt x="80583" y="105600"/>
                </a:lnTo>
                <a:lnTo>
                  <a:pt x="80583" y="105163"/>
                </a:lnTo>
                <a:lnTo>
                  <a:pt x="80583" y="105163"/>
                </a:lnTo>
                <a:lnTo>
                  <a:pt x="80583" y="105163"/>
                </a:lnTo>
                <a:lnTo>
                  <a:pt x="80875" y="105163"/>
                </a:lnTo>
                <a:lnTo>
                  <a:pt x="80875" y="104509"/>
                </a:lnTo>
                <a:lnTo>
                  <a:pt x="80583" y="104509"/>
                </a:lnTo>
                <a:lnTo>
                  <a:pt x="80583" y="104509"/>
                </a:lnTo>
                <a:lnTo>
                  <a:pt x="80583" y="104509"/>
                </a:lnTo>
                <a:lnTo>
                  <a:pt x="80583" y="104509"/>
                </a:lnTo>
                <a:lnTo>
                  <a:pt x="80583" y="104072"/>
                </a:lnTo>
                <a:lnTo>
                  <a:pt x="80583" y="104072"/>
                </a:lnTo>
                <a:lnTo>
                  <a:pt x="80389" y="104072"/>
                </a:lnTo>
                <a:lnTo>
                  <a:pt x="80389" y="104072"/>
                </a:lnTo>
                <a:lnTo>
                  <a:pt x="80389" y="104072"/>
                </a:lnTo>
                <a:lnTo>
                  <a:pt x="80389" y="104072"/>
                </a:lnTo>
                <a:lnTo>
                  <a:pt x="80194" y="104072"/>
                </a:lnTo>
                <a:lnTo>
                  <a:pt x="80194" y="104072"/>
                </a:lnTo>
                <a:lnTo>
                  <a:pt x="80194" y="104509"/>
                </a:lnTo>
                <a:lnTo>
                  <a:pt x="80194" y="104509"/>
                </a:lnTo>
                <a:lnTo>
                  <a:pt x="80194" y="104509"/>
                </a:lnTo>
                <a:lnTo>
                  <a:pt x="80194" y="104509"/>
                </a:lnTo>
                <a:lnTo>
                  <a:pt x="80000" y="104509"/>
                </a:lnTo>
                <a:lnTo>
                  <a:pt x="80000" y="104509"/>
                </a:lnTo>
                <a:lnTo>
                  <a:pt x="80000" y="104509"/>
                </a:lnTo>
                <a:lnTo>
                  <a:pt x="80000" y="104072"/>
                </a:lnTo>
                <a:lnTo>
                  <a:pt x="80000" y="104072"/>
                </a:lnTo>
                <a:lnTo>
                  <a:pt x="80000" y="104072"/>
                </a:lnTo>
                <a:lnTo>
                  <a:pt x="79805" y="104072"/>
                </a:lnTo>
                <a:lnTo>
                  <a:pt x="79805" y="104072"/>
                </a:lnTo>
                <a:lnTo>
                  <a:pt x="79805" y="104072"/>
                </a:lnTo>
                <a:lnTo>
                  <a:pt x="79805" y="104072"/>
                </a:lnTo>
                <a:lnTo>
                  <a:pt x="79805" y="103636"/>
                </a:lnTo>
                <a:lnTo>
                  <a:pt x="79805" y="103636"/>
                </a:lnTo>
                <a:lnTo>
                  <a:pt x="79805" y="103636"/>
                </a:lnTo>
                <a:lnTo>
                  <a:pt x="79805" y="103200"/>
                </a:lnTo>
                <a:lnTo>
                  <a:pt x="79805" y="103200"/>
                </a:lnTo>
                <a:lnTo>
                  <a:pt x="79805" y="103200"/>
                </a:lnTo>
                <a:lnTo>
                  <a:pt x="79805" y="102763"/>
                </a:lnTo>
                <a:lnTo>
                  <a:pt x="79805" y="102763"/>
                </a:lnTo>
                <a:lnTo>
                  <a:pt x="79805" y="102763"/>
                </a:lnTo>
                <a:lnTo>
                  <a:pt x="79513" y="102763"/>
                </a:lnTo>
                <a:lnTo>
                  <a:pt x="79513" y="103200"/>
                </a:lnTo>
                <a:lnTo>
                  <a:pt x="79513" y="103200"/>
                </a:lnTo>
                <a:lnTo>
                  <a:pt x="79513" y="103200"/>
                </a:lnTo>
                <a:lnTo>
                  <a:pt x="79513" y="103200"/>
                </a:lnTo>
                <a:lnTo>
                  <a:pt x="79318" y="103200"/>
                </a:lnTo>
                <a:lnTo>
                  <a:pt x="79318" y="103200"/>
                </a:lnTo>
                <a:lnTo>
                  <a:pt x="79318" y="103200"/>
                </a:lnTo>
                <a:lnTo>
                  <a:pt x="79318" y="103200"/>
                </a:lnTo>
                <a:lnTo>
                  <a:pt x="79124" y="103200"/>
                </a:lnTo>
                <a:lnTo>
                  <a:pt x="79124" y="103200"/>
                </a:lnTo>
                <a:lnTo>
                  <a:pt x="79124" y="103200"/>
                </a:lnTo>
                <a:lnTo>
                  <a:pt x="79124" y="103200"/>
                </a:lnTo>
                <a:lnTo>
                  <a:pt x="79124" y="102763"/>
                </a:lnTo>
                <a:lnTo>
                  <a:pt x="79124" y="102763"/>
                </a:lnTo>
                <a:lnTo>
                  <a:pt x="79124" y="102763"/>
                </a:lnTo>
                <a:lnTo>
                  <a:pt x="79124" y="102763"/>
                </a:lnTo>
                <a:lnTo>
                  <a:pt x="79124" y="102763"/>
                </a:lnTo>
                <a:lnTo>
                  <a:pt x="79124" y="102109"/>
                </a:lnTo>
                <a:lnTo>
                  <a:pt x="79124" y="102109"/>
                </a:lnTo>
                <a:lnTo>
                  <a:pt x="79124" y="102109"/>
                </a:lnTo>
                <a:lnTo>
                  <a:pt x="79124" y="102109"/>
                </a:lnTo>
                <a:lnTo>
                  <a:pt x="79124" y="102109"/>
                </a:lnTo>
                <a:lnTo>
                  <a:pt x="79124" y="101672"/>
                </a:lnTo>
                <a:lnTo>
                  <a:pt x="79124" y="101672"/>
                </a:lnTo>
                <a:lnTo>
                  <a:pt x="78929" y="101672"/>
                </a:lnTo>
                <a:lnTo>
                  <a:pt x="78929" y="101672"/>
                </a:lnTo>
                <a:lnTo>
                  <a:pt x="78929" y="101672"/>
                </a:lnTo>
                <a:lnTo>
                  <a:pt x="79124" y="101672"/>
                </a:lnTo>
                <a:lnTo>
                  <a:pt x="79124" y="101236"/>
                </a:lnTo>
                <a:lnTo>
                  <a:pt x="79124" y="101236"/>
                </a:lnTo>
                <a:lnTo>
                  <a:pt x="78929" y="101236"/>
                </a:lnTo>
                <a:lnTo>
                  <a:pt x="78929" y="101236"/>
                </a:lnTo>
                <a:lnTo>
                  <a:pt x="78929" y="101236"/>
                </a:lnTo>
                <a:lnTo>
                  <a:pt x="78929" y="101236"/>
                </a:lnTo>
                <a:lnTo>
                  <a:pt x="78929" y="101236"/>
                </a:lnTo>
                <a:lnTo>
                  <a:pt x="78929" y="101236"/>
                </a:lnTo>
                <a:lnTo>
                  <a:pt x="78929" y="101236"/>
                </a:lnTo>
                <a:lnTo>
                  <a:pt x="78929" y="100800"/>
                </a:lnTo>
                <a:lnTo>
                  <a:pt x="78929" y="100800"/>
                </a:lnTo>
                <a:lnTo>
                  <a:pt x="78929" y="100800"/>
                </a:lnTo>
                <a:lnTo>
                  <a:pt x="78929" y="100800"/>
                </a:lnTo>
                <a:lnTo>
                  <a:pt x="78929" y="100800"/>
                </a:lnTo>
                <a:lnTo>
                  <a:pt x="78929" y="100363"/>
                </a:lnTo>
                <a:lnTo>
                  <a:pt x="78929" y="100363"/>
                </a:lnTo>
                <a:lnTo>
                  <a:pt x="78929" y="100363"/>
                </a:lnTo>
                <a:lnTo>
                  <a:pt x="78929" y="100363"/>
                </a:lnTo>
                <a:lnTo>
                  <a:pt x="79124" y="100363"/>
                </a:lnTo>
                <a:lnTo>
                  <a:pt x="79124" y="100363"/>
                </a:lnTo>
                <a:lnTo>
                  <a:pt x="79124" y="99709"/>
                </a:lnTo>
                <a:lnTo>
                  <a:pt x="79124" y="99709"/>
                </a:lnTo>
                <a:lnTo>
                  <a:pt x="79124" y="99709"/>
                </a:lnTo>
                <a:lnTo>
                  <a:pt x="78929" y="99709"/>
                </a:lnTo>
                <a:lnTo>
                  <a:pt x="78929" y="99709"/>
                </a:lnTo>
                <a:lnTo>
                  <a:pt x="78929" y="99709"/>
                </a:lnTo>
                <a:lnTo>
                  <a:pt x="78929" y="99709"/>
                </a:lnTo>
                <a:lnTo>
                  <a:pt x="78929" y="99709"/>
                </a:lnTo>
                <a:lnTo>
                  <a:pt x="78929" y="99709"/>
                </a:lnTo>
                <a:lnTo>
                  <a:pt x="78929" y="99709"/>
                </a:lnTo>
                <a:lnTo>
                  <a:pt x="78929" y="99272"/>
                </a:lnTo>
                <a:lnTo>
                  <a:pt x="78929" y="99272"/>
                </a:lnTo>
                <a:lnTo>
                  <a:pt x="78734" y="99272"/>
                </a:lnTo>
                <a:lnTo>
                  <a:pt x="78734" y="99272"/>
                </a:lnTo>
                <a:lnTo>
                  <a:pt x="78734" y="99272"/>
                </a:lnTo>
                <a:lnTo>
                  <a:pt x="78734" y="99272"/>
                </a:lnTo>
                <a:lnTo>
                  <a:pt x="78734" y="99272"/>
                </a:lnTo>
                <a:lnTo>
                  <a:pt x="78734" y="99272"/>
                </a:lnTo>
                <a:lnTo>
                  <a:pt x="78734" y="99272"/>
                </a:lnTo>
                <a:lnTo>
                  <a:pt x="78442" y="99272"/>
                </a:lnTo>
                <a:lnTo>
                  <a:pt x="78442" y="99272"/>
                </a:lnTo>
                <a:lnTo>
                  <a:pt x="78442" y="98836"/>
                </a:lnTo>
                <a:lnTo>
                  <a:pt x="78442" y="98836"/>
                </a:lnTo>
                <a:lnTo>
                  <a:pt x="78442" y="98836"/>
                </a:lnTo>
                <a:lnTo>
                  <a:pt x="78442" y="98400"/>
                </a:lnTo>
                <a:lnTo>
                  <a:pt x="78442" y="98400"/>
                </a:lnTo>
                <a:lnTo>
                  <a:pt x="78442" y="98400"/>
                </a:lnTo>
                <a:lnTo>
                  <a:pt x="78734" y="98400"/>
                </a:lnTo>
                <a:lnTo>
                  <a:pt x="78734" y="98400"/>
                </a:lnTo>
                <a:lnTo>
                  <a:pt x="78734" y="97963"/>
                </a:lnTo>
                <a:lnTo>
                  <a:pt x="78734" y="97963"/>
                </a:lnTo>
                <a:lnTo>
                  <a:pt x="78734" y="97963"/>
                </a:lnTo>
                <a:lnTo>
                  <a:pt x="78734" y="97963"/>
                </a:lnTo>
                <a:lnTo>
                  <a:pt x="78734" y="97963"/>
                </a:lnTo>
                <a:lnTo>
                  <a:pt x="78442" y="97963"/>
                </a:lnTo>
                <a:lnTo>
                  <a:pt x="78442" y="97963"/>
                </a:lnTo>
                <a:lnTo>
                  <a:pt x="78442" y="97309"/>
                </a:lnTo>
                <a:lnTo>
                  <a:pt x="78442" y="97309"/>
                </a:lnTo>
                <a:lnTo>
                  <a:pt x="78442" y="97963"/>
                </a:lnTo>
                <a:lnTo>
                  <a:pt x="78442" y="97963"/>
                </a:lnTo>
                <a:lnTo>
                  <a:pt x="78248" y="97963"/>
                </a:lnTo>
                <a:lnTo>
                  <a:pt x="78248" y="97963"/>
                </a:lnTo>
                <a:lnTo>
                  <a:pt x="78248" y="97963"/>
                </a:lnTo>
                <a:lnTo>
                  <a:pt x="78248" y="97963"/>
                </a:lnTo>
                <a:lnTo>
                  <a:pt x="78053" y="97963"/>
                </a:lnTo>
                <a:lnTo>
                  <a:pt x="78053" y="97963"/>
                </a:lnTo>
                <a:lnTo>
                  <a:pt x="78053" y="97963"/>
                </a:lnTo>
                <a:lnTo>
                  <a:pt x="77858" y="97963"/>
                </a:lnTo>
                <a:lnTo>
                  <a:pt x="77858" y="97963"/>
                </a:lnTo>
                <a:lnTo>
                  <a:pt x="77858" y="97963"/>
                </a:lnTo>
                <a:lnTo>
                  <a:pt x="77858" y="97963"/>
                </a:lnTo>
                <a:lnTo>
                  <a:pt x="77664" y="97963"/>
                </a:lnTo>
                <a:lnTo>
                  <a:pt x="77664" y="97963"/>
                </a:lnTo>
                <a:lnTo>
                  <a:pt x="77664" y="97963"/>
                </a:lnTo>
                <a:lnTo>
                  <a:pt x="77664" y="97963"/>
                </a:lnTo>
                <a:lnTo>
                  <a:pt x="77372" y="97963"/>
                </a:lnTo>
                <a:lnTo>
                  <a:pt x="77372" y="97309"/>
                </a:lnTo>
                <a:lnTo>
                  <a:pt x="77372" y="97309"/>
                </a:lnTo>
                <a:lnTo>
                  <a:pt x="77372" y="97309"/>
                </a:lnTo>
                <a:lnTo>
                  <a:pt x="77372" y="97309"/>
                </a:lnTo>
                <a:lnTo>
                  <a:pt x="77177" y="97309"/>
                </a:lnTo>
                <a:lnTo>
                  <a:pt x="77177" y="97309"/>
                </a:lnTo>
                <a:lnTo>
                  <a:pt x="77177" y="97309"/>
                </a:lnTo>
                <a:lnTo>
                  <a:pt x="77177" y="97309"/>
                </a:lnTo>
                <a:lnTo>
                  <a:pt x="77177" y="97309"/>
                </a:lnTo>
                <a:lnTo>
                  <a:pt x="77177" y="96872"/>
                </a:lnTo>
                <a:lnTo>
                  <a:pt x="77177" y="96872"/>
                </a:lnTo>
                <a:lnTo>
                  <a:pt x="76982" y="96872"/>
                </a:lnTo>
                <a:lnTo>
                  <a:pt x="76982" y="96872"/>
                </a:lnTo>
                <a:lnTo>
                  <a:pt x="76982" y="96872"/>
                </a:lnTo>
                <a:lnTo>
                  <a:pt x="76982" y="96436"/>
                </a:lnTo>
                <a:lnTo>
                  <a:pt x="76982" y="96436"/>
                </a:lnTo>
                <a:lnTo>
                  <a:pt x="76982" y="96436"/>
                </a:lnTo>
                <a:lnTo>
                  <a:pt x="76982" y="96436"/>
                </a:lnTo>
                <a:lnTo>
                  <a:pt x="76982" y="96436"/>
                </a:lnTo>
                <a:lnTo>
                  <a:pt x="76982" y="96000"/>
                </a:lnTo>
                <a:lnTo>
                  <a:pt x="76982" y="96000"/>
                </a:lnTo>
                <a:lnTo>
                  <a:pt x="76788" y="96000"/>
                </a:lnTo>
                <a:lnTo>
                  <a:pt x="76788" y="96000"/>
                </a:lnTo>
                <a:lnTo>
                  <a:pt x="76788" y="95345"/>
                </a:lnTo>
                <a:lnTo>
                  <a:pt x="76788" y="95345"/>
                </a:lnTo>
                <a:lnTo>
                  <a:pt x="76788" y="95345"/>
                </a:lnTo>
                <a:lnTo>
                  <a:pt x="76788" y="95345"/>
                </a:lnTo>
                <a:lnTo>
                  <a:pt x="76788" y="94909"/>
                </a:lnTo>
                <a:lnTo>
                  <a:pt x="76788" y="94909"/>
                </a:lnTo>
                <a:lnTo>
                  <a:pt x="76593" y="94909"/>
                </a:lnTo>
                <a:lnTo>
                  <a:pt x="76593" y="94909"/>
                </a:lnTo>
                <a:lnTo>
                  <a:pt x="76593" y="94909"/>
                </a:lnTo>
                <a:lnTo>
                  <a:pt x="76593" y="94909"/>
                </a:lnTo>
                <a:lnTo>
                  <a:pt x="76593" y="94472"/>
                </a:lnTo>
                <a:lnTo>
                  <a:pt x="76593" y="94472"/>
                </a:lnTo>
                <a:lnTo>
                  <a:pt x="76593" y="94472"/>
                </a:lnTo>
                <a:lnTo>
                  <a:pt x="76593" y="94472"/>
                </a:lnTo>
                <a:lnTo>
                  <a:pt x="76593" y="94472"/>
                </a:lnTo>
                <a:lnTo>
                  <a:pt x="76301" y="94472"/>
                </a:lnTo>
                <a:lnTo>
                  <a:pt x="76301" y="94909"/>
                </a:lnTo>
                <a:lnTo>
                  <a:pt x="76301" y="94909"/>
                </a:lnTo>
                <a:lnTo>
                  <a:pt x="76301" y="94909"/>
                </a:lnTo>
                <a:lnTo>
                  <a:pt x="76301" y="94909"/>
                </a:lnTo>
                <a:lnTo>
                  <a:pt x="76301" y="94472"/>
                </a:lnTo>
                <a:lnTo>
                  <a:pt x="76301" y="94472"/>
                </a:lnTo>
                <a:lnTo>
                  <a:pt x="76107" y="94472"/>
                </a:lnTo>
                <a:lnTo>
                  <a:pt x="76107" y="94472"/>
                </a:lnTo>
                <a:lnTo>
                  <a:pt x="76107" y="94472"/>
                </a:lnTo>
                <a:lnTo>
                  <a:pt x="75912" y="94472"/>
                </a:lnTo>
                <a:lnTo>
                  <a:pt x="75912" y="94472"/>
                </a:lnTo>
                <a:lnTo>
                  <a:pt x="75912" y="94472"/>
                </a:lnTo>
                <a:lnTo>
                  <a:pt x="75912" y="94472"/>
                </a:lnTo>
                <a:lnTo>
                  <a:pt x="75912" y="94472"/>
                </a:lnTo>
                <a:lnTo>
                  <a:pt x="75912" y="94472"/>
                </a:lnTo>
                <a:lnTo>
                  <a:pt x="75912" y="94472"/>
                </a:lnTo>
                <a:lnTo>
                  <a:pt x="75717" y="94472"/>
                </a:lnTo>
                <a:lnTo>
                  <a:pt x="75717" y="94472"/>
                </a:lnTo>
                <a:lnTo>
                  <a:pt x="75717" y="94472"/>
                </a:lnTo>
                <a:lnTo>
                  <a:pt x="75717" y="94472"/>
                </a:lnTo>
                <a:lnTo>
                  <a:pt x="75717" y="94472"/>
                </a:lnTo>
                <a:lnTo>
                  <a:pt x="75523" y="94472"/>
                </a:lnTo>
                <a:lnTo>
                  <a:pt x="75523" y="94472"/>
                </a:lnTo>
                <a:lnTo>
                  <a:pt x="75523" y="94472"/>
                </a:lnTo>
                <a:lnTo>
                  <a:pt x="75231" y="94472"/>
                </a:lnTo>
                <a:lnTo>
                  <a:pt x="75231" y="94472"/>
                </a:lnTo>
                <a:lnTo>
                  <a:pt x="75231" y="94472"/>
                </a:lnTo>
                <a:lnTo>
                  <a:pt x="75231" y="94472"/>
                </a:lnTo>
                <a:lnTo>
                  <a:pt x="75036" y="94472"/>
                </a:lnTo>
                <a:lnTo>
                  <a:pt x="75036" y="94472"/>
                </a:lnTo>
                <a:lnTo>
                  <a:pt x="75036" y="94472"/>
                </a:lnTo>
                <a:lnTo>
                  <a:pt x="75036" y="94472"/>
                </a:lnTo>
                <a:lnTo>
                  <a:pt x="75036" y="94472"/>
                </a:lnTo>
                <a:lnTo>
                  <a:pt x="74841" y="94472"/>
                </a:lnTo>
                <a:lnTo>
                  <a:pt x="74841" y="94472"/>
                </a:lnTo>
                <a:lnTo>
                  <a:pt x="74841" y="94472"/>
                </a:lnTo>
                <a:lnTo>
                  <a:pt x="74647" y="94472"/>
                </a:lnTo>
                <a:lnTo>
                  <a:pt x="74647" y="94472"/>
                </a:lnTo>
                <a:lnTo>
                  <a:pt x="74647" y="94472"/>
                </a:lnTo>
                <a:lnTo>
                  <a:pt x="74647" y="94472"/>
                </a:lnTo>
                <a:lnTo>
                  <a:pt x="74647" y="94472"/>
                </a:lnTo>
                <a:lnTo>
                  <a:pt x="74647" y="94472"/>
                </a:lnTo>
                <a:lnTo>
                  <a:pt x="74647" y="94472"/>
                </a:lnTo>
                <a:lnTo>
                  <a:pt x="74452" y="94472"/>
                </a:lnTo>
                <a:lnTo>
                  <a:pt x="74452" y="94472"/>
                </a:lnTo>
                <a:lnTo>
                  <a:pt x="74452" y="94472"/>
                </a:lnTo>
                <a:lnTo>
                  <a:pt x="74452" y="94472"/>
                </a:lnTo>
                <a:lnTo>
                  <a:pt x="74452" y="94909"/>
                </a:lnTo>
                <a:lnTo>
                  <a:pt x="74452" y="94909"/>
                </a:lnTo>
                <a:lnTo>
                  <a:pt x="74452" y="94909"/>
                </a:lnTo>
                <a:lnTo>
                  <a:pt x="74160" y="94909"/>
                </a:lnTo>
                <a:lnTo>
                  <a:pt x="74160" y="94909"/>
                </a:lnTo>
                <a:lnTo>
                  <a:pt x="74160" y="94909"/>
                </a:lnTo>
                <a:lnTo>
                  <a:pt x="74160" y="94909"/>
                </a:lnTo>
                <a:lnTo>
                  <a:pt x="73965" y="94909"/>
                </a:lnTo>
                <a:lnTo>
                  <a:pt x="73965" y="95345"/>
                </a:lnTo>
                <a:lnTo>
                  <a:pt x="73965" y="95345"/>
                </a:lnTo>
                <a:lnTo>
                  <a:pt x="73965" y="95345"/>
                </a:lnTo>
                <a:lnTo>
                  <a:pt x="73965" y="95345"/>
                </a:lnTo>
                <a:lnTo>
                  <a:pt x="73965" y="95345"/>
                </a:lnTo>
                <a:lnTo>
                  <a:pt x="73771" y="95345"/>
                </a:lnTo>
                <a:lnTo>
                  <a:pt x="73771" y="95345"/>
                </a:lnTo>
                <a:lnTo>
                  <a:pt x="73771" y="95345"/>
                </a:lnTo>
                <a:lnTo>
                  <a:pt x="73771" y="95345"/>
                </a:lnTo>
                <a:lnTo>
                  <a:pt x="73576" y="95345"/>
                </a:lnTo>
                <a:lnTo>
                  <a:pt x="73576" y="96000"/>
                </a:lnTo>
                <a:lnTo>
                  <a:pt x="73576" y="96000"/>
                </a:lnTo>
                <a:lnTo>
                  <a:pt x="73576" y="96000"/>
                </a:lnTo>
                <a:lnTo>
                  <a:pt x="73576" y="96000"/>
                </a:lnTo>
                <a:lnTo>
                  <a:pt x="73576" y="96000"/>
                </a:lnTo>
                <a:lnTo>
                  <a:pt x="73576" y="96000"/>
                </a:lnTo>
                <a:lnTo>
                  <a:pt x="73381" y="96000"/>
                </a:lnTo>
                <a:lnTo>
                  <a:pt x="73381" y="96000"/>
                </a:lnTo>
                <a:lnTo>
                  <a:pt x="73381" y="96000"/>
                </a:lnTo>
                <a:lnTo>
                  <a:pt x="73381" y="96000"/>
                </a:lnTo>
                <a:lnTo>
                  <a:pt x="73381" y="96000"/>
                </a:lnTo>
                <a:lnTo>
                  <a:pt x="73381" y="96436"/>
                </a:lnTo>
                <a:lnTo>
                  <a:pt x="73381" y="96436"/>
                </a:lnTo>
                <a:lnTo>
                  <a:pt x="73090" y="96436"/>
                </a:lnTo>
                <a:lnTo>
                  <a:pt x="73090" y="96436"/>
                </a:lnTo>
                <a:lnTo>
                  <a:pt x="73090" y="96436"/>
                </a:lnTo>
                <a:lnTo>
                  <a:pt x="72895" y="96436"/>
                </a:lnTo>
                <a:lnTo>
                  <a:pt x="72895" y="96000"/>
                </a:lnTo>
                <a:lnTo>
                  <a:pt x="73090" y="96000"/>
                </a:lnTo>
                <a:lnTo>
                  <a:pt x="73090" y="96000"/>
                </a:lnTo>
                <a:lnTo>
                  <a:pt x="73090" y="96000"/>
                </a:lnTo>
                <a:lnTo>
                  <a:pt x="73090" y="96000"/>
                </a:lnTo>
                <a:lnTo>
                  <a:pt x="73090" y="95345"/>
                </a:lnTo>
                <a:lnTo>
                  <a:pt x="73090" y="95345"/>
                </a:lnTo>
                <a:lnTo>
                  <a:pt x="73090" y="95345"/>
                </a:lnTo>
                <a:lnTo>
                  <a:pt x="73090" y="95345"/>
                </a:lnTo>
                <a:lnTo>
                  <a:pt x="73090" y="95345"/>
                </a:lnTo>
                <a:lnTo>
                  <a:pt x="72895" y="95345"/>
                </a:lnTo>
                <a:lnTo>
                  <a:pt x="72895" y="95345"/>
                </a:lnTo>
                <a:lnTo>
                  <a:pt x="72895" y="95345"/>
                </a:lnTo>
                <a:lnTo>
                  <a:pt x="72895" y="95345"/>
                </a:lnTo>
                <a:lnTo>
                  <a:pt x="72895" y="95345"/>
                </a:lnTo>
                <a:lnTo>
                  <a:pt x="72700" y="95345"/>
                </a:lnTo>
                <a:lnTo>
                  <a:pt x="72700" y="96000"/>
                </a:lnTo>
                <a:lnTo>
                  <a:pt x="72700" y="96000"/>
                </a:lnTo>
                <a:lnTo>
                  <a:pt x="72700" y="96000"/>
                </a:lnTo>
                <a:lnTo>
                  <a:pt x="72700" y="96000"/>
                </a:lnTo>
                <a:lnTo>
                  <a:pt x="72700" y="96000"/>
                </a:lnTo>
                <a:lnTo>
                  <a:pt x="72700" y="96000"/>
                </a:lnTo>
                <a:lnTo>
                  <a:pt x="72895" y="96000"/>
                </a:lnTo>
                <a:lnTo>
                  <a:pt x="72895" y="96000"/>
                </a:lnTo>
                <a:lnTo>
                  <a:pt x="72700" y="96000"/>
                </a:lnTo>
                <a:lnTo>
                  <a:pt x="72700" y="96000"/>
                </a:lnTo>
                <a:lnTo>
                  <a:pt x="72700" y="96436"/>
                </a:lnTo>
                <a:lnTo>
                  <a:pt x="72700" y="96436"/>
                </a:lnTo>
                <a:lnTo>
                  <a:pt x="72700" y="96436"/>
                </a:lnTo>
                <a:lnTo>
                  <a:pt x="72700" y="96436"/>
                </a:lnTo>
                <a:lnTo>
                  <a:pt x="72700" y="96436"/>
                </a:lnTo>
                <a:lnTo>
                  <a:pt x="72700" y="96872"/>
                </a:lnTo>
                <a:lnTo>
                  <a:pt x="72700" y="96872"/>
                </a:lnTo>
                <a:lnTo>
                  <a:pt x="72506" y="96872"/>
                </a:lnTo>
                <a:lnTo>
                  <a:pt x="72506" y="96872"/>
                </a:lnTo>
                <a:lnTo>
                  <a:pt x="72506" y="96872"/>
                </a:lnTo>
                <a:lnTo>
                  <a:pt x="72506" y="96872"/>
                </a:lnTo>
                <a:lnTo>
                  <a:pt x="72506" y="97309"/>
                </a:lnTo>
                <a:lnTo>
                  <a:pt x="72311" y="97309"/>
                </a:lnTo>
                <a:lnTo>
                  <a:pt x="72311" y="97309"/>
                </a:lnTo>
                <a:lnTo>
                  <a:pt x="72311" y="97309"/>
                </a:lnTo>
                <a:lnTo>
                  <a:pt x="72311" y="97309"/>
                </a:lnTo>
                <a:lnTo>
                  <a:pt x="72311" y="97309"/>
                </a:lnTo>
                <a:lnTo>
                  <a:pt x="72311" y="97309"/>
                </a:lnTo>
                <a:lnTo>
                  <a:pt x="72311" y="97309"/>
                </a:lnTo>
                <a:lnTo>
                  <a:pt x="72019" y="97309"/>
                </a:lnTo>
                <a:lnTo>
                  <a:pt x="72019" y="97309"/>
                </a:lnTo>
                <a:lnTo>
                  <a:pt x="72019" y="97309"/>
                </a:lnTo>
                <a:lnTo>
                  <a:pt x="72019" y="97309"/>
                </a:lnTo>
                <a:lnTo>
                  <a:pt x="71824" y="97309"/>
                </a:lnTo>
                <a:lnTo>
                  <a:pt x="71824" y="97309"/>
                </a:lnTo>
                <a:lnTo>
                  <a:pt x="71824" y="97309"/>
                </a:lnTo>
                <a:lnTo>
                  <a:pt x="71630" y="97309"/>
                </a:lnTo>
                <a:lnTo>
                  <a:pt x="71630" y="97309"/>
                </a:lnTo>
                <a:lnTo>
                  <a:pt x="71630" y="97309"/>
                </a:lnTo>
                <a:lnTo>
                  <a:pt x="71630" y="97309"/>
                </a:lnTo>
                <a:lnTo>
                  <a:pt x="71630" y="97309"/>
                </a:lnTo>
                <a:lnTo>
                  <a:pt x="71630" y="96872"/>
                </a:lnTo>
                <a:lnTo>
                  <a:pt x="71435" y="96872"/>
                </a:lnTo>
                <a:lnTo>
                  <a:pt x="71435" y="96872"/>
                </a:lnTo>
                <a:lnTo>
                  <a:pt x="71435" y="96872"/>
                </a:lnTo>
                <a:lnTo>
                  <a:pt x="71435" y="96872"/>
                </a:lnTo>
                <a:lnTo>
                  <a:pt x="71435" y="96872"/>
                </a:lnTo>
                <a:lnTo>
                  <a:pt x="71240" y="96872"/>
                </a:lnTo>
                <a:lnTo>
                  <a:pt x="71240" y="96872"/>
                </a:lnTo>
                <a:lnTo>
                  <a:pt x="71240" y="96872"/>
                </a:lnTo>
                <a:lnTo>
                  <a:pt x="71240" y="96872"/>
                </a:lnTo>
                <a:lnTo>
                  <a:pt x="70948" y="96872"/>
                </a:lnTo>
                <a:lnTo>
                  <a:pt x="70948" y="96872"/>
                </a:lnTo>
                <a:lnTo>
                  <a:pt x="70948" y="96872"/>
                </a:lnTo>
                <a:lnTo>
                  <a:pt x="70948" y="96872"/>
                </a:lnTo>
                <a:lnTo>
                  <a:pt x="70754" y="96872"/>
                </a:lnTo>
                <a:lnTo>
                  <a:pt x="70754" y="96872"/>
                </a:lnTo>
                <a:lnTo>
                  <a:pt x="70754" y="96872"/>
                </a:lnTo>
                <a:lnTo>
                  <a:pt x="70754" y="96872"/>
                </a:lnTo>
                <a:lnTo>
                  <a:pt x="70754" y="96872"/>
                </a:lnTo>
                <a:lnTo>
                  <a:pt x="70754" y="96872"/>
                </a:lnTo>
                <a:lnTo>
                  <a:pt x="70559" y="96872"/>
                </a:lnTo>
                <a:lnTo>
                  <a:pt x="70559" y="96872"/>
                </a:lnTo>
                <a:lnTo>
                  <a:pt x="70559" y="96872"/>
                </a:lnTo>
                <a:lnTo>
                  <a:pt x="70364" y="96872"/>
                </a:lnTo>
                <a:lnTo>
                  <a:pt x="70364" y="96872"/>
                </a:lnTo>
                <a:lnTo>
                  <a:pt x="70364" y="96872"/>
                </a:lnTo>
                <a:lnTo>
                  <a:pt x="70364" y="96872"/>
                </a:lnTo>
                <a:lnTo>
                  <a:pt x="70364" y="96436"/>
                </a:lnTo>
                <a:lnTo>
                  <a:pt x="70364" y="96436"/>
                </a:lnTo>
                <a:lnTo>
                  <a:pt x="70364" y="96436"/>
                </a:lnTo>
                <a:lnTo>
                  <a:pt x="70364" y="96436"/>
                </a:lnTo>
                <a:lnTo>
                  <a:pt x="70364" y="96436"/>
                </a:lnTo>
                <a:lnTo>
                  <a:pt x="70170" y="96436"/>
                </a:lnTo>
                <a:lnTo>
                  <a:pt x="70170" y="96436"/>
                </a:lnTo>
                <a:lnTo>
                  <a:pt x="70170" y="96436"/>
                </a:lnTo>
                <a:lnTo>
                  <a:pt x="70170" y="96872"/>
                </a:lnTo>
                <a:lnTo>
                  <a:pt x="70170" y="96872"/>
                </a:lnTo>
                <a:lnTo>
                  <a:pt x="69878" y="96872"/>
                </a:lnTo>
                <a:lnTo>
                  <a:pt x="69878" y="96872"/>
                </a:lnTo>
                <a:lnTo>
                  <a:pt x="69878" y="96872"/>
                </a:lnTo>
                <a:lnTo>
                  <a:pt x="69878" y="96872"/>
                </a:lnTo>
                <a:lnTo>
                  <a:pt x="69878" y="96872"/>
                </a:lnTo>
                <a:lnTo>
                  <a:pt x="69683" y="96872"/>
                </a:lnTo>
                <a:lnTo>
                  <a:pt x="69683" y="96872"/>
                </a:lnTo>
                <a:lnTo>
                  <a:pt x="69683" y="96872"/>
                </a:lnTo>
                <a:lnTo>
                  <a:pt x="69683" y="96872"/>
                </a:lnTo>
                <a:lnTo>
                  <a:pt x="69683" y="97309"/>
                </a:lnTo>
                <a:lnTo>
                  <a:pt x="69489" y="97309"/>
                </a:lnTo>
                <a:lnTo>
                  <a:pt x="69489" y="97309"/>
                </a:lnTo>
                <a:lnTo>
                  <a:pt x="69489" y="96872"/>
                </a:lnTo>
                <a:lnTo>
                  <a:pt x="69489" y="96872"/>
                </a:lnTo>
                <a:lnTo>
                  <a:pt x="69489" y="96872"/>
                </a:lnTo>
                <a:lnTo>
                  <a:pt x="69489" y="97309"/>
                </a:lnTo>
                <a:lnTo>
                  <a:pt x="69294" y="97309"/>
                </a:lnTo>
                <a:lnTo>
                  <a:pt x="69294" y="96872"/>
                </a:lnTo>
                <a:lnTo>
                  <a:pt x="69294" y="96872"/>
                </a:lnTo>
                <a:lnTo>
                  <a:pt x="69294" y="96872"/>
                </a:lnTo>
                <a:lnTo>
                  <a:pt x="69294" y="96872"/>
                </a:lnTo>
                <a:lnTo>
                  <a:pt x="69099" y="96872"/>
                </a:lnTo>
                <a:lnTo>
                  <a:pt x="69099" y="96872"/>
                </a:lnTo>
                <a:lnTo>
                  <a:pt x="69099" y="96872"/>
                </a:lnTo>
                <a:lnTo>
                  <a:pt x="69099" y="96436"/>
                </a:lnTo>
                <a:lnTo>
                  <a:pt x="69099" y="96436"/>
                </a:lnTo>
                <a:lnTo>
                  <a:pt x="69099" y="96436"/>
                </a:lnTo>
                <a:lnTo>
                  <a:pt x="68807" y="96436"/>
                </a:lnTo>
                <a:lnTo>
                  <a:pt x="68807" y="96436"/>
                </a:lnTo>
                <a:lnTo>
                  <a:pt x="68807" y="96436"/>
                </a:lnTo>
                <a:lnTo>
                  <a:pt x="68807" y="96436"/>
                </a:lnTo>
                <a:lnTo>
                  <a:pt x="68807" y="96436"/>
                </a:lnTo>
                <a:lnTo>
                  <a:pt x="68613" y="96436"/>
                </a:lnTo>
                <a:lnTo>
                  <a:pt x="68613" y="96436"/>
                </a:lnTo>
                <a:lnTo>
                  <a:pt x="68613" y="96000"/>
                </a:lnTo>
                <a:lnTo>
                  <a:pt x="68613" y="96000"/>
                </a:lnTo>
                <a:lnTo>
                  <a:pt x="68613" y="96000"/>
                </a:lnTo>
                <a:lnTo>
                  <a:pt x="68613" y="96000"/>
                </a:lnTo>
                <a:lnTo>
                  <a:pt x="68418" y="96000"/>
                </a:lnTo>
                <a:lnTo>
                  <a:pt x="68418" y="96000"/>
                </a:lnTo>
                <a:lnTo>
                  <a:pt x="68418" y="96000"/>
                </a:lnTo>
                <a:lnTo>
                  <a:pt x="68418" y="96000"/>
                </a:lnTo>
                <a:lnTo>
                  <a:pt x="68418" y="96000"/>
                </a:lnTo>
                <a:lnTo>
                  <a:pt x="68418" y="96000"/>
                </a:lnTo>
                <a:lnTo>
                  <a:pt x="68418" y="96000"/>
                </a:lnTo>
                <a:lnTo>
                  <a:pt x="68223" y="96000"/>
                </a:lnTo>
                <a:lnTo>
                  <a:pt x="68223" y="96436"/>
                </a:lnTo>
                <a:lnTo>
                  <a:pt x="68418" y="96436"/>
                </a:lnTo>
                <a:lnTo>
                  <a:pt x="68418" y="96436"/>
                </a:lnTo>
                <a:lnTo>
                  <a:pt x="68223" y="96436"/>
                </a:lnTo>
                <a:lnTo>
                  <a:pt x="68223" y="96436"/>
                </a:lnTo>
                <a:lnTo>
                  <a:pt x="68223" y="96436"/>
                </a:lnTo>
                <a:lnTo>
                  <a:pt x="68223" y="96436"/>
                </a:lnTo>
                <a:lnTo>
                  <a:pt x="68223" y="96436"/>
                </a:lnTo>
                <a:lnTo>
                  <a:pt x="68223" y="96000"/>
                </a:lnTo>
                <a:lnTo>
                  <a:pt x="68223" y="96000"/>
                </a:lnTo>
                <a:lnTo>
                  <a:pt x="68223" y="96000"/>
                </a:lnTo>
                <a:lnTo>
                  <a:pt x="68029" y="96000"/>
                </a:lnTo>
                <a:lnTo>
                  <a:pt x="68029" y="95345"/>
                </a:lnTo>
                <a:lnTo>
                  <a:pt x="68029" y="95345"/>
                </a:lnTo>
                <a:lnTo>
                  <a:pt x="68029"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737" y="95345"/>
                </a:lnTo>
                <a:lnTo>
                  <a:pt x="67542" y="95345"/>
                </a:lnTo>
                <a:lnTo>
                  <a:pt x="67542" y="94909"/>
                </a:lnTo>
                <a:lnTo>
                  <a:pt x="67542" y="94909"/>
                </a:lnTo>
                <a:lnTo>
                  <a:pt x="67542" y="94909"/>
                </a:lnTo>
                <a:lnTo>
                  <a:pt x="67542" y="94909"/>
                </a:lnTo>
                <a:lnTo>
                  <a:pt x="67542" y="94909"/>
                </a:lnTo>
                <a:lnTo>
                  <a:pt x="67347" y="94909"/>
                </a:lnTo>
                <a:lnTo>
                  <a:pt x="67347" y="94909"/>
                </a:lnTo>
                <a:lnTo>
                  <a:pt x="67347" y="94909"/>
                </a:lnTo>
                <a:lnTo>
                  <a:pt x="67153" y="94909"/>
                </a:lnTo>
                <a:lnTo>
                  <a:pt x="67153" y="94909"/>
                </a:lnTo>
                <a:lnTo>
                  <a:pt x="67153" y="94909"/>
                </a:lnTo>
                <a:lnTo>
                  <a:pt x="67153" y="94909"/>
                </a:lnTo>
                <a:lnTo>
                  <a:pt x="67153" y="94909"/>
                </a:lnTo>
                <a:lnTo>
                  <a:pt x="66958" y="94909"/>
                </a:lnTo>
                <a:lnTo>
                  <a:pt x="66958" y="94909"/>
                </a:lnTo>
                <a:lnTo>
                  <a:pt x="66958" y="94909"/>
                </a:lnTo>
                <a:lnTo>
                  <a:pt x="66958" y="94909"/>
                </a:lnTo>
                <a:lnTo>
                  <a:pt x="66666" y="94909"/>
                </a:lnTo>
                <a:lnTo>
                  <a:pt x="66666" y="94909"/>
                </a:lnTo>
                <a:lnTo>
                  <a:pt x="66666" y="94909"/>
                </a:lnTo>
                <a:lnTo>
                  <a:pt x="66666" y="94909"/>
                </a:lnTo>
                <a:lnTo>
                  <a:pt x="66666" y="95345"/>
                </a:lnTo>
                <a:lnTo>
                  <a:pt x="66666" y="95345"/>
                </a:lnTo>
                <a:lnTo>
                  <a:pt x="66472" y="95345"/>
                </a:lnTo>
                <a:lnTo>
                  <a:pt x="66472" y="95345"/>
                </a:lnTo>
                <a:lnTo>
                  <a:pt x="66472" y="95345"/>
                </a:lnTo>
                <a:lnTo>
                  <a:pt x="66472" y="95345"/>
                </a:lnTo>
                <a:lnTo>
                  <a:pt x="66472" y="95345"/>
                </a:lnTo>
                <a:lnTo>
                  <a:pt x="66277" y="95345"/>
                </a:lnTo>
                <a:lnTo>
                  <a:pt x="66277" y="95345"/>
                </a:lnTo>
                <a:lnTo>
                  <a:pt x="66277" y="95345"/>
                </a:lnTo>
                <a:lnTo>
                  <a:pt x="66277" y="95345"/>
                </a:lnTo>
                <a:lnTo>
                  <a:pt x="66277" y="94909"/>
                </a:lnTo>
                <a:lnTo>
                  <a:pt x="66082" y="94909"/>
                </a:lnTo>
                <a:lnTo>
                  <a:pt x="66082" y="94909"/>
                </a:lnTo>
                <a:lnTo>
                  <a:pt x="66082" y="94909"/>
                </a:lnTo>
                <a:lnTo>
                  <a:pt x="66082" y="94909"/>
                </a:lnTo>
                <a:lnTo>
                  <a:pt x="66082" y="94909"/>
                </a:lnTo>
                <a:lnTo>
                  <a:pt x="65888" y="94909"/>
                </a:lnTo>
                <a:lnTo>
                  <a:pt x="65888" y="94909"/>
                </a:lnTo>
                <a:lnTo>
                  <a:pt x="65888" y="94909"/>
                </a:lnTo>
                <a:lnTo>
                  <a:pt x="65888" y="94909"/>
                </a:lnTo>
                <a:lnTo>
                  <a:pt x="65888" y="94909"/>
                </a:lnTo>
                <a:lnTo>
                  <a:pt x="65596" y="94909"/>
                </a:lnTo>
                <a:lnTo>
                  <a:pt x="65596" y="94909"/>
                </a:lnTo>
                <a:lnTo>
                  <a:pt x="65596" y="94909"/>
                </a:lnTo>
                <a:lnTo>
                  <a:pt x="65596" y="94472"/>
                </a:lnTo>
                <a:lnTo>
                  <a:pt x="65401" y="94472"/>
                </a:lnTo>
                <a:lnTo>
                  <a:pt x="65401" y="94472"/>
                </a:lnTo>
                <a:lnTo>
                  <a:pt x="65401" y="94472"/>
                </a:lnTo>
                <a:lnTo>
                  <a:pt x="65401" y="94472"/>
                </a:lnTo>
                <a:lnTo>
                  <a:pt x="65206" y="94472"/>
                </a:lnTo>
                <a:lnTo>
                  <a:pt x="65206" y="94472"/>
                </a:lnTo>
                <a:lnTo>
                  <a:pt x="65206" y="94472"/>
                </a:lnTo>
                <a:lnTo>
                  <a:pt x="65206" y="94472"/>
                </a:lnTo>
                <a:lnTo>
                  <a:pt x="65012" y="94472"/>
                </a:lnTo>
                <a:lnTo>
                  <a:pt x="65012" y="94472"/>
                </a:lnTo>
                <a:lnTo>
                  <a:pt x="65012" y="94472"/>
                </a:lnTo>
                <a:lnTo>
                  <a:pt x="65012" y="94472"/>
                </a:lnTo>
                <a:lnTo>
                  <a:pt x="65012" y="94472"/>
                </a:lnTo>
                <a:lnTo>
                  <a:pt x="65012" y="94036"/>
                </a:lnTo>
                <a:lnTo>
                  <a:pt x="65012" y="94036"/>
                </a:lnTo>
                <a:lnTo>
                  <a:pt x="65012" y="94036"/>
                </a:lnTo>
                <a:lnTo>
                  <a:pt x="65012" y="94036"/>
                </a:lnTo>
                <a:lnTo>
                  <a:pt x="65012" y="94036"/>
                </a:lnTo>
                <a:lnTo>
                  <a:pt x="65012" y="94036"/>
                </a:lnTo>
                <a:lnTo>
                  <a:pt x="65012" y="94036"/>
                </a:lnTo>
                <a:lnTo>
                  <a:pt x="65012" y="94036"/>
                </a:lnTo>
                <a:lnTo>
                  <a:pt x="65206" y="94036"/>
                </a:lnTo>
                <a:lnTo>
                  <a:pt x="65206" y="93600"/>
                </a:lnTo>
                <a:lnTo>
                  <a:pt x="65012" y="93600"/>
                </a:lnTo>
                <a:lnTo>
                  <a:pt x="65012" y="93600"/>
                </a:lnTo>
                <a:lnTo>
                  <a:pt x="65012" y="93600"/>
                </a:lnTo>
                <a:lnTo>
                  <a:pt x="65012" y="93600"/>
                </a:lnTo>
                <a:lnTo>
                  <a:pt x="64817" y="93600"/>
                </a:lnTo>
                <a:lnTo>
                  <a:pt x="64817" y="93600"/>
                </a:lnTo>
                <a:lnTo>
                  <a:pt x="64817" y="93600"/>
                </a:lnTo>
                <a:lnTo>
                  <a:pt x="64817" y="92945"/>
                </a:lnTo>
                <a:lnTo>
                  <a:pt x="64817" y="92945"/>
                </a:lnTo>
                <a:lnTo>
                  <a:pt x="64817" y="92945"/>
                </a:lnTo>
                <a:lnTo>
                  <a:pt x="64817" y="92945"/>
                </a:lnTo>
                <a:lnTo>
                  <a:pt x="64817" y="92509"/>
                </a:lnTo>
                <a:lnTo>
                  <a:pt x="64817" y="92509"/>
                </a:lnTo>
                <a:lnTo>
                  <a:pt x="64817" y="92509"/>
                </a:lnTo>
                <a:lnTo>
                  <a:pt x="64817" y="92509"/>
                </a:lnTo>
                <a:lnTo>
                  <a:pt x="64817" y="92509"/>
                </a:lnTo>
                <a:lnTo>
                  <a:pt x="64817" y="92509"/>
                </a:lnTo>
                <a:lnTo>
                  <a:pt x="64817" y="92509"/>
                </a:lnTo>
                <a:lnTo>
                  <a:pt x="64817" y="92509"/>
                </a:lnTo>
                <a:lnTo>
                  <a:pt x="64525" y="92509"/>
                </a:lnTo>
                <a:lnTo>
                  <a:pt x="64525" y="92072"/>
                </a:lnTo>
                <a:lnTo>
                  <a:pt x="64525" y="92072"/>
                </a:lnTo>
                <a:lnTo>
                  <a:pt x="64525" y="92072"/>
                </a:lnTo>
                <a:lnTo>
                  <a:pt x="64525" y="92072"/>
                </a:lnTo>
                <a:lnTo>
                  <a:pt x="64330" y="92072"/>
                </a:lnTo>
                <a:lnTo>
                  <a:pt x="64330" y="92072"/>
                </a:lnTo>
                <a:lnTo>
                  <a:pt x="64330" y="92072"/>
                </a:lnTo>
                <a:lnTo>
                  <a:pt x="64330" y="92509"/>
                </a:lnTo>
                <a:lnTo>
                  <a:pt x="64330" y="92509"/>
                </a:lnTo>
                <a:lnTo>
                  <a:pt x="64330" y="92509"/>
                </a:lnTo>
                <a:lnTo>
                  <a:pt x="64330" y="92945"/>
                </a:lnTo>
                <a:lnTo>
                  <a:pt x="64330" y="92945"/>
                </a:lnTo>
                <a:lnTo>
                  <a:pt x="64136" y="92945"/>
                </a:lnTo>
                <a:lnTo>
                  <a:pt x="64136" y="92945"/>
                </a:lnTo>
                <a:lnTo>
                  <a:pt x="64136" y="92945"/>
                </a:lnTo>
                <a:lnTo>
                  <a:pt x="64136" y="93600"/>
                </a:lnTo>
                <a:lnTo>
                  <a:pt x="64136" y="93600"/>
                </a:lnTo>
                <a:lnTo>
                  <a:pt x="64136" y="93600"/>
                </a:lnTo>
                <a:lnTo>
                  <a:pt x="64136" y="93600"/>
                </a:lnTo>
                <a:lnTo>
                  <a:pt x="64136" y="93600"/>
                </a:lnTo>
                <a:lnTo>
                  <a:pt x="64136" y="94036"/>
                </a:lnTo>
                <a:lnTo>
                  <a:pt x="64136" y="94036"/>
                </a:lnTo>
                <a:lnTo>
                  <a:pt x="64136" y="93600"/>
                </a:lnTo>
                <a:lnTo>
                  <a:pt x="64136" y="93600"/>
                </a:lnTo>
                <a:lnTo>
                  <a:pt x="63941" y="93600"/>
                </a:lnTo>
                <a:lnTo>
                  <a:pt x="63941" y="93600"/>
                </a:lnTo>
                <a:lnTo>
                  <a:pt x="63941" y="93600"/>
                </a:lnTo>
                <a:lnTo>
                  <a:pt x="63941" y="93600"/>
                </a:lnTo>
                <a:lnTo>
                  <a:pt x="63746" y="93600"/>
                </a:lnTo>
                <a:lnTo>
                  <a:pt x="63746" y="93600"/>
                </a:lnTo>
                <a:lnTo>
                  <a:pt x="63746" y="93600"/>
                </a:lnTo>
                <a:lnTo>
                  <a:pt x="63454" y="93600"/>
                </a:lnTo>
                <a:lnTo>
                  <a:pt x="63454" y="93600"/>
                </a:lnTo>
                <a:lnTo>
                  <a:pt x="63454" y="93600"/>
                </a:lnTo>
                <a:lnTo>
                  <a:pt x="63454" y="93600"/>
                </a:lnTo>
                <a:lnTo>
                  <a:pt x="63260" y="93600"/>
                </a:lnTo>
                <a:lnTo>
                  <a:pt x="63260" y="93600"/>
                </a:lnTo>
                <a:lnTo>
                  <a:pt x="63260" y="93600"/>
                </a:lnTo>
                <a:lnTo>
                  <a:pt x="63260" y="93600"/>
                </a:lnTo>
                <a:lnTo>
                  <a:pt x="63065" y="93600"/>
                </a:lnTo>
                <a:lnTo>
                  <a:pt x="63065" y="93600"/>
                </a:lnTo>
                <a:lnTo>
                  <a:pt x="63065" y="93600"/>
                </a:lnTo>
                <a:lnTo>
                  <a:pt x="62871" y="93600"/>
                </a:lnTo>
                <a:lnTo>
                  <a:pt x="62871" y="93600"/>
                </a:lnTo>
                <a:lnTo>
                  <a:pt x="62871" y="93600"/>
                </a:lnTo>
                <a:lnTo>
                  <a:pt x="62871" y="93600"/>
                </a:lnTo>
                <a:lnTo>
                  <a:pt x="62676" y="93600"/>
                </a:lnTo>
                <a:lnTo>
                  <a:pt x="62676" y="93600"/>
                </a:lnTo>
                <a:lnTo>
                  <a:pt x="62676" y="93600"/>
                </a:lnTo>
                <a:lnTo>
                  <a:pt x="62676" y="93600"/>
                </a:lnTo>
                <a:lnTo>
                  <a:pt x="62481" y="93600"/>
                </a:lnTo>
                <a:lnTo>
                  <a:pt x="62481" y="93600"/>
                </a:lnTo>
                <a:lnTo>
                  <a:pt x="62481" y="93600"/>
                </a:lnTo>
                <a:lnTo>
                  <a:pt x="62189" y="93600"/>
                </a:lnTo>
                <a:lnTo>
                  <a:pt x="62189" y="93600"/>
                </a:lnTo>
                <a:lnTo>
                  <a:pt x="62189" y="93600"/>
                </a:lnTo>
                <a:lnTo>
                  <a:pt x="62189" y="93600"/>
                </a:lnTo>
                <a:lnTo>
                  <a:pt x="61995" y="93600"/>
                </a:lnTo>
                <a:lnTo>
                  <a:pt x="61995" y="93600"/>
                </a:lnTo>
                <a:lnTo>
                  <a:pt x="61995" y="93600"/>
                </a:lnTo>
                <a:lnTo>
                  <a:pt x="61995" y="93600"/>
                </a:lnTo>
                <a:lnTo>
                  <a:pt x="61800" y="93600"/>
                </a:lnTo>
                <a:lnTo>
                  <a:pt x="61800" y="93600"/>
                </a:lnTo>
                <a:lnTo>
                  <a:pt x="61800" y="93600"/>
                </a:lnTo>
                <a:lnTo>
                  <a:pt x="61605" y="93600"/>
                </a:lnTo>
                <a:lnTo>
                  <a:pt x="61605" y="93600"/>
                </a:lnTo>
                <a:lnTo>
                  <a:pt x="61605" y="93600"/>
                </a:lnTo>
                <a:lnTo>
                  <a:pt x="61605" y="93600"/>
                </a:lnTo>
                <a:lnTo>
                  <a:pt x="61411" y="93600"/>
                </a:lnTo>
                <a:lnTo>
                  <a:pt x="61411" y="93600"/>
                </a:lnTo>
                <a:lnTo>
                  <a:pt x="61411" y="93600"/>
                </a:lnTo>
                <a:lnTo>
                  <a:pt x="61411" y="93600"/>
                </a:lnTo>
                <a:lnTo>
                  <a:pt x="61119" y="93600"/>
                </a:lnTo>
                <a:lnTo>
                  <a:pt x="61119" y="93600"/>
                </a:lnTo>
                <a:lnTo>
                  <a:pt x="61119" y="93600"/>
                </a:lnTo>
                <a:lnTo>
                  <a:pt x="60924" y="93600"/>
                </a:lnTo>
                <a:lnTo>
                  <a:pt x="60924" y="93600"/>
                </a:lnTo>
                <a:lnTo>
                  <a:pt x="60924" y="93600"/>
                </a:lnTo>
                <a:lnTo>
                  <a:pt x="60924" y="93600"/>
                </a:lnTo>
                <a:lnTo>
                  <a:pt x="60729" y="93600"/>
                </a:lnTo>
                <a:lnTo>
                  <a:pt x="60729" y="93600"/>
                </a:lnTo>
                <a:lnTo>
                  <a:pt x="60729" y="93600"/>
                </a:lnTo>
                <a:lnTo>
                  <a:pt x="60729" y="93600"/>
                </a:lnTo>
                <a:lnTo>
                  <a:pt x="60535" y="93600"/>
                </a:lnTo>
                <a:lnTo>
                  <a:pt x="60535" y="93600"/>
                </a:lnTo>
                <a:lnTo>
                  <a:pt x="60535" y="93600"/>
                </a:lnTo>
                <a:lnTo>
                  <a:pt x="60340" y="93600"/>
                </a:lnTo>
                <a:lnTo>
                  <a:pt x="60340" y="93600"/>
                </a:lnTo>
                <a:lnTo>
                  <a:pt x="60340" y="93600"/>
                </a:lnTo>
                <a:lnTo>
                  <a:pt x="60340" y="93600"/>
                </a:lnTo>
                <a:lnTo>
                  <a:pt x="60048" y="93600"/>
                </a:lnTo>
                <a:lnTo>
                  <a:pt x="60048" y="93600"/>
                </a:lnTo>
                <a:lnTo>
                  <a:pt x="60048" y="93600"/>
                </a:lnTo>
                <a:lnTo>
                  <a:pt x="60048" y="93600"/>
                </a:lnTo>
                <a:lnTo>
                  <a:pt x="59854" y="93600"/>
                </a:lnTo>
                <a:lnTo>
                  <a:pt x="59854" y="93600"/>
                </a:lnTo>
                <a:lnTo>
                  <a:pt x="59854" y="93600"/>
                </a:lnTo>
                <a:lnTo>
                  <a:pt x="59659" y="93600"/>
                </a:lnTo>
                <a:lnTo>
                  <a:pt x="59659" y="93600"/>
                </a:lnTo>
                <a:lnTo>
                  <a:pt x="59659" y="93600"/>
                </a:lnTo>
                <a:lnTo>
                  <a:pt x="59659" y="93600"/>
                </a:lnTo>
                <a:lnTo>
                  <a:pt x="59464" y="93600"/>
                </a:lnTo>
                <a:lnTo>
                  <a:pt x="59464" y="93600"/>
                </a:lnTo>
                <a:lnTo>
                  <a:pt x="59464" y="93600"/>
                </a:lnTo>
                <a:lnTo>
                  <a:pt x="59270" y="93600"/>
                </a:lnTo>
                <a:lnTo>
                  <a:pt x="59270" y="93600"/>
                </a:lnTo>
                <a:lnTo>
                  <a:pt x="59270" y="93600"/>
                </a:lnTo>
                <a:lnTo>
                  <a:pt x="59270" y="93600"/>
                </a:lnTo>
                <a:lnTo>
                  <a:pt x="58978" y="93600"/>
                </a:lnTo>
                <a:lnTo>
                  <a:pt x="58978" y="93600"/>
                </a:lnTo>
                <a:lnTo>
                  <a:pt x="58978" y="93600"/>
                </a:lnTo>
                <a:lnTo>
                  <a:pt x="58978" y="93600"/>
                </a:lnTo>
                <a:lnTo>
                  <a:pt x="58783" y="93600"/>
                </a:lnTo>
                <a:lnTo>
                  <a:pt x="58783" y="93600"/>
                </a:lnTo>
                <a:lnTo>
                  <a:pt x="58783" y="93600"/>
                </a:lnTo>
                <a:lnTo>
                  <a:pt x="58588" y="93600"/>
                </a:lnTo>
                <a:lnTo>
                  <a:pt x="58588" y="93600"/>
                </a:lnTo>
                <a:lnTo>
                  <a:pt x="58588" y="93600"/>
                </a:lnTo>
                <a:lnTo>
                  <a:pt x="58588" y="93600"/>
                </a:lnTo>
                <a:lnTo>
                  <a:pt x="58394" y="93600"/>
                </a:lnTo>
                <a:lnTo>
                  <a:pt x="58394" y="93600"/>
                </a:lnTo>
                <a:lnTo>
                  <a:pt x="58394" y="93600"/>
                </a:lnTo>
                <a:lnTo>
                  <a:pt x="58394" y="93600"/>
                </a:lnTo>
                <a:lnTo>
                  <a:pt x="58199" y="93600"/>
                </a:lnTo>
                <a:lnTo>
                  <a:pt x="58199" y="93600"/>
                </a:lnTo>
                <a:lnTo>
                  <a:pt x="58199" y="93600"/>
                </a:lnTo>
                <a:lnTo>
                  <a:pt x="57907" y="93600"/>
                </a:lnTo>
                <a:lnTo>
                  <a:pt x="57907" y="93600"/>
                </a:lnTo>
                <a:lnTo>
                  <a:pt x="57907" y="93600"/>
                </a:lnTo>
                <a:lnTo>
                  <a:pt x="57907" y="93600"/>
                </a:lnTo>
                <a:lnTo>
                  <a:pt x="57712" y="93600"/>
                </a:lnTo>
                <a:lnTo>
                  <a:pt x="57712" y="93600"/>
                </a:lnTo>
                <a:lnTo>
                  <a:pt x="57712" y="93600"/>
                </a:lnTo>
                <a:lnTo>
                  <a:pt x="57712" y="93600"/>
                </a:lnTo>
                <a:lnTo>
                  <a:pt x="57518" y="93600"/>
                </a:lnTo>
                <a:lnTo>
                  <a:pt x="57518" y="93600"/>
                </a:lnTo>
                <a:lnTo>
                  <a:pt x="57518" y="93600"/>
                </a:lnTo>
                <a:lnTo>
                  <a:pt x="57323" y="93600"/>
                </a:lnTo>
                <a:lnTo>
                  <a:pt x="57323" y="93600"/>
                </a:lnTo>
                <a:lnTo>
                  <a:pt x="57323" y="93600"/>
                </a:lnTo>
                <a:lnTo>
                  <a:pt x="57323" y="93600"/>
                </a:lnTo>
                <a:lnTo>
                  <a:pt x="57128" y="93600"/>
                </a:lnTo>
                <a:lnTo>
                  <a:pt x="57128" y="93600"/>
                </a:lnTo>
                <a:lnTo>
                  <a:pt x="57128" y="93600"/>
                </a:lnTo>
                <a:lnTo>
                  <a:pt x="57128" y="93600"/>
                </a:lnTo>
                <a:lnTo>
                  <a:pt x="56836" y="93600"/>
                </a:lnTo>
                <a:lnTo>
                  <a:pt x="56836" y="93600"/>
                </a:lnTo>
                <a:lnTo>
                  <a:pt x="56836" y="93600"/>
                </a:lnTo>
                <a:lnTo>
                  <a:pt x="56642" y="93600"/>
                </a:lnTo>
                <a:lnTo>
                  <a:pt x="56642" y="93600"/>
                </a:lnTo>
                <a:lnTo>
                  <a:pt x="56642" y="93600"/>
                </a:lnTo>
                <a:lnTo>
                  <a:pt x="56642" y="93600"/>
                </a:lnTo>
                <a:lnTo>
                  <a:pt x="56447" y="93600"/>
                </a:lnTo>
                <a:lnTo>
                  <a:pt x="56447" y="93600"/>
                </a:lnTo>
                <a:lnTo>
                  <a:pt x="56447" y="93600"/>
                </a:lnTo>
                <a:lnTo>
                  <a:pt x="56447" y="93600"/>
                </a:lnTo>
                <a:lnTo>
                  <a:pt x="56253" y="93600"/>
                </a:lnTo>
                <a:lnTo>
                  <a:pt x="56253" y="93600"/>
                </a:lnTo>
                <a:lnTo>
                  <a:pt x="56253" y="93600"/>
                </a:lnTo>
                <a:lnTo>
                  <a:pt x="56058" y="93600"/>
                </a:lnTo>
                <a:lnTo>
                  <a:pt x="56058" y="93600"/>
                </a:lnTo>
                <a:lnTo>
                  <a:pt x="56058" y="93600"/>
                </a:lnTo>
                <a:lnTo>
                  <a:pt x="56058" y="93600"/>
                </a:lnTo>
                <a:lnTo>
                  <a:pt x="55766" y="93600"/>
                </a:lnTo>
                <a:lnTo>
                  <a:pt x="55766" y="93600"/>
                </a:lnTo>
                <a:lnTo>
                  <a:pt x="55766" y="93600"/>
                </a:lnTo>
                <a:lnTo>
                  <a:pt x="55766" y="93600"/>
                </a:lnTo>
                <a:lnTo>
                  <a:pt x="55571" y="93600"/>
                </a:lnTo>
                <a:lnTo>
                  <a:pt x="55571" y="93600"/>
                </a:lnTo>
                <a:lnTo>
                  <a:pt x="55571" y="93600"/>
                </a:lnTo>
                <a:lnTo>
                  <a:pt x="55377" y="93600"/>
                </a:lnTo>
                <a:lnTo>
                  <a:pt x="55377" y="93600"/>
                </a:lnTo>
                <a:lnTo>
                  <a:pt x="55377" y="93600"/>
                </a:lnTo>
                <a:lnTo>
                  <a:pt x="55377" y="93600"/>
                </a:lnTo>
                <a:lnTo>
                  <a:pt x="55182" y="93600"/>
                </a:lnTo>
                <a:lnTo>
                  <a:pt x="55182" y="93600"/>
                </a:lnTo>
                <a:lnTo>
                  <a:pt x="55182" y="93600"/>
                </a:lnTo>
                <a:lnTo>
                  <a:pt x="55182" y="93600"/>
                </a:lnTo>
                <a:lnTo>
                  <a:pt x="54987" y="93600"/>
                </a:lnTo>
                <a:lnTo>
                  <a:pt x="54987" y="93600"/>
                </a:lnTo>
                <a:lnTo>
                  <a:pt x="54987" y="93600"/>
                </a:lnTo>
                <a:lnTo>
                  <a:pt x="54695" y="93600"/>
                </a:lnTo>
                <a:lnTo>
                  <a:pt x="54695" y="93600"/>
                </a:lnTo>
                <a:lnTo>
                  <a:pt x="54695" y="93600"/>
                </a:lnTo>
                <a:lnTo>
                  <a:pt x="54695" y="93600"/>
                </a:lnTo>
                <a:lnTo>
                  <a:pt x="54501" y="93600"/>
                </a:lnTo>
                <a:lnTo>
                  <a:pt x="54501" y="93600"/>
                </a:lnTo>
                <a:lnTo>
                  <a:pt x="54501" y="93600"/>
                </a:lnTo>
                <a:lnTo>
                  <a:pt x="54501" y="93600"/>
                </a:lnTo>
                <a:lnTo>
                  <a:pt x="54306" y="93600"/>
                </a:lnTo>
                <a:lnTo>
                  <a:pt x="54306" y="93600"/>
                </a:lnTo>
                <a:lnTo>
                  <a:pt x="54306" y="93600"/>
                </a:lnTo>
                <a:lnTo>
                  <a:pt x="54111" y="93600"/>
                </a:lnTo>
                <a:lnTo>
                  <a:pt x="54111" y="93600"/>
                </a:lnTo>
                <a:lnTo>
                  <a:pt x="54111" y="93600"/>
                </a:lnTo>
                <a:lnTo>
                  <a:pt x="54111" y="93600"/>
                </a:lnTo>
                <a:lnTo>
                  <a:pt x="53917" y="93600"/>
                </a:lnTo>
                <a:lnTo>
                  <a:pt x="53917" y="93600"/>
                </a:lnTo>
                <a:lnTo>
                  <a:pt x="53917" y="93600"/>
                </a:lnTo>
                <a:lnTo>
                  <a:pt x="53917" y="93600"/>
                </a:lnTo>
                <a:lnTo>
                  <a:pt x="53625" y="93600"/>
                </a:lnTo>
                <a:lnTo>
                  <a:pt x="53625" y="93600"/>
                </a:lnTo>
                <a:lnTo>
                  <a:pt x="53625" y="93600"/>
                </a:lnTo>
                <a:lnTo>
                  <a:pt x="53430" y="93600"/>
                </a:lnTo>
                <a:lnTo>
                  <a:pt x="53430" y="93600"/>
                </a:lnTo>
                <a:lnTo>
                  <a:pt x="53430" y="93600"/>
                </a:lnTo>
                <a:lnTo>
                  <a:pt x="53430" y="93600"/>
                </a:lnTo>
                <a:lnTo>
                  <a:pt x="53236" y="93600"/>
                </a:lnTo>
                <a:lnTo>
                  <a:pt x="53236" y="93600"/>
                </a:lnTo>
                <a:lnTo>
                  <a:pt x="53236" y="93600"/>
                </a:lnTo>
                <a:lnTo>
                  <a:pt x="53236" y="93600"/>
                </a:lnTo>
                <a:lnTo>
                  <a:pt x="53041" y="93600"/>
                </a:lnTo>
                <a:lnTo>
                  <a:pt x="53041" y="93600"/>
                </a:lnTo>
                <a:lnTo>
                  <a:pt x="53041" y="93600"/>
                </a:lnTo>
                <a:lnTo>
                  <a:pt x="52846" y="93600"/>
                </a:lnTo>
                <a:lnTo>
                  <a:pt x="52846" y="93600"/>
                </a:lnTo>
                <a:lnTo>
                  <a:pt x="52846" y="93600"/>
                </a:lnTo>
                <a:lnTo>
                  <a:pt x="52846" y="93600"/>
                </a:lnTo>
                <a:lnTo>
                  <a:pt x="52554" y="93600"/>
                </a:lnTo>
                <a:lnTo>
                  <a:pt x="52554" y="93600"/>
                </a:lnTo>
                <a:lnTo>
                  <a:pt x="52554" y="93600"/>
                </a:lnTo>
                <a:lnTo>
                  <a:pt x="52554" y="93600"/>
                </a:lnTo>
                <a:lnTo>
                  <a:pt x="52360" y="93600"/>
                </a:lnTo>
                <a:lnTo>
                  <a:pt x="52360" y="93600"/>
                </a:lnTo>
                <a:lnTo>
                  <a:pt x="52360" y="93600"/>
                </a:lnTo>
                <a:lnTo>
                  <a:pt x="52165" y="93600"/>
                </a:lnTo>
                <a:lnTo>
                  <a:pt x="52165" y="93600"/>
                </a:lnTo>
                <a:lnTo>
                  <a:pt x="52165" y="93600"/>
                </a:lnTo>
                <a:lnTo>
                  <a:pt x="52165" y="93600"/>
                </a:lnTo>
                <a:lnTo>
                  <a:pt x="51970" y="93600"/>
                </a:lnTo>
                <a:lnTo>
                  <a:pt x="51970" y="93600"/>
                </a:lnTo>
                <a:lnTo>
                  <a:pt x="51970" y="93600"/>
                </a:lnTo>
                <a:lnTo>
                  <a:pt x="51776" y="93600"/>
                </a:lnTo>
                <a:lnTo>
                  <a:pt x="51776" y="93600"/>
                </a:lnTo>
                <a:lnTo>
                  <a:pt x="51776" y="93600"/>
                </a:lnTo>
                <a:lnTo>
                  <a:pt x="51776" y="93600"/>
                </a:lnTo>
                <a:lnTo>
                  <a:pt x="51484" y="93600"/>
                </a:lnTo>
                <a:lnTo>
                  <a:pt x="51484" y="93600"/>
                </a:lnTo>
                <a:lnTo>
                  <a:pt x="51484" y="93600"/>
                </a:lnTo>
                <a:lnTo>
                  <a:pt x="51484" y="93600"/>
                </a:lnTo>
                <a:lnTo>
                  <a:pt x="51289" y="93600"/>
                </a:lnTo>
                <a:lnTo>
                  <a:pt x="51289" y="93600"/>
                </a:lnTo>
                <a:lnTo>
                  <a:pt x="51289" y="93600"/>
                </a:lnTo>
                <a:lnTo>
                  <a:pt x="51094" y="93600"/>
                </a:lnTo>
                <a:lnTo>
                  <a:pt x="51094" y="93600"/>
                </a:lnTo>
                <a:lnTo>
                  <a:pt x="51094" y="93600"/>
                </a:lnTo>
                <a:lnTo>
                  <a:pt x="51094" y="93600"/>
                </a:lnTo>
                <a:lnTo>
                  <a:pt x="50900" y="93600"/>
                </a:lnTo>
                <a:lnTo>
                  <a:pt x="50900" y="93600"/>
                </a:lnTo>
                <a:lnTo>
                  <a:pt x="50900" y="93600"/>
                </a:lnTo>
                <a:lnTo>
                  <a:pt x="50900" y="93600"/>
                </a:lnTo>
                <a:lnTo>
                  <a:pt x="50705" y="93600"/>
                </a:lnTo>
                <a:lnTo>
                  <a:pt x="50705" y="93600"/>
                </a:lnTo>
                <a:lnTo>
                  <a:pt x="50705" y="93600"/>
                </a:lnTo>
                <a:lnTo>
                  <a:pt x="50413" y="93600"/>
                </a:lnTo>
                <a:lnTo>
                  <a:pt x="50413" y="93600"/>
                </a:lnTo>
                <a:lnTo>
                  <a:pt x="50413" y="93600"/>
                </a:lnTo>
                <a:lnTo>
                  <a:pt x="50413" y="93600"/>
                </a:lnTo>
                <a:lnTo>
                  <a:pt x="50218" y="93600"/>
                </a:lnTo>
                <a:lnTo>
                  <a:pt x="50218" y="93600"/>
                </a:lnTo>
                <a:lnTo>
                  <a:pt x="50218" y="93600"/>
                </a:lnTo>
                <a:lnTo>
                  <a:pt x="50218" y="93600"/>
                </a:lnTo>
                <a:lnTo>
                  <a:pt x="50024" y="93600"/>
                </a:lnTo>
                <a:lnTo>
                  <a:pt x="50024" y="93600"/>
                </a:lnTo>
                <a:lnTo>
                  <a:pt x="50024" y="93600"/>
                </a:lnTo>
                <a:lnTo>
                  <a:pt x="49829" y="93600"/>
                </a:lnTo>
                <a:lnTo>
                  <a:pt x="49829" y="93600"/>
                </a:lnTo>
                <a:lnTo>
                  <a:pt x="49829" y="93600"/>
                </a:lnTo>
                <a:lnTo>
                  <a:pt x="49829" y="93600"/>
                </a:lnTo>
                <a:lnTo>
                  <a:pt x="49635" y="93600"/>
                </a:lnTo>
                <a:lnTo>
                  <a:pt x="49635" y="93600"/>
                </a:lnTo>
                <a:lnTo>
                  <a:pt x="49635" y="93600"/>
                </a:lnTo>
                <a:lnTo>
                  <a:pt x="49635" y="93600"/>
                </a:lnTo>
                <a:lnTo>
                  <a:pt x="49343" y="93600"/>
                </a:lnTo>
                <a:lnTo>
                  <a:pt x="49343" y="93600"/>
                </a:lnTo>
                <a:lnTo>
                  <a:pt x="49343" y="93600"/>
                </a:lnTo>
                <a:lnTo>
                  <a:pt x="49148" y="93600"/>
                </a:lnTo>
                <a:lnTo>
                  <a:pt x="49148" y="93600"/>
                </a:lnTo>
                <a:lnTo>
                  <a:pt x="49148" y="93600"/>
                </a:lnTo>
                <a:lnTo>
                  <a:pt x="49148" y="93600"/>
                </a:lnTo>
                <a:lnTo>
                  <a:pt x="48953" y="93600"/>
                </a:lnTo>
                <a:lnTo>
                  <a:pt x="48953" y="93600"/>
                </a:lnTo>
                <a:lnTo>
                  <a:pt x="48953" y="93600"/>
                </a:lnTo>
                <a:lnTo>
                  <a:pt x="48953" y="93600"/>
                </a:lnTo>
                <a:lnTo>
                  <a:pt x="48759" y="93600"/>
                </a:lnTo>
                <a:lnTo>
                  <a:pt x="48759" y="93600"/>
                </a:lnTo>
                <a:lnTo>
                  <a:pt x="48759" y="93600"/>
                </a:lnTo>
                <a:lnTo>
                  <a:pt x="48564" y="93600"/>
                </a:lnTo>
                <a:lnTo>
                  <a:pt x="48564" y="93600"/>
                </a:lnTo>
                <a:lnTo>
                  <a:pt x="48564" y="93600"/>
                </a:lnTo>
                <a:lnTo>
                  <a:pt x="48564" y="93600"/>
                </a:lnTo>
                <a:lnTo>
                  <a:pt x="48272" y="93600"/>
                </a:lnTo>
                <a:lnTo>
                  <a:pt x="48272" y="93600"/>
                </a:lnTo>
                <a:lnTo>
                  <a:pt x="48272" y="93600"/>
                </a:lnTo>
                <a:lnTo>
                  <a:pt x="48272" y="93600"/>
                </a:lnTo>
                <a:lnTo>
                  <a:pt x="48077" y="93600"/>
                </a:lnTo>
                <a:lnTo>
                  <a:pt x="48077" y="93600"/>
                </a:lnTo>
                <a:lnTo>
                  <a:pt x="48077" y="93600"/>
                </a:lnTo>
                <a:lnTo>
                  <a:pt x="47883" y="93600"/>
                </a:lnTo>
                <a:lnTo>
                  <a:pt x="47883" y="93600"/>
                </a:lnTo>
                <a:lnTo>
                  <a:pt x="47883" y="93600"/>
                </a:lnTo>
                <a:lnTo>
                  <a:pt x="47883" y="93600"/>
                </a:lnTo>
                <a:lnTo>
                  <a:pt x="47688" y="93600"/>
                </a:lnTo>
                <a:lnTo>
                  <a:pt x="47688" y="93600"/>
                </a:lnTo>
                <a:lnTo>
                  <a:pt x="47688" y="93600"/>
                </a:lnTo>
                <a:lnTo>
                  <a:pt x="47688" y="93600"/>
                </a:lnTo>
                <a:lnTo>
                  <a:pt x="47493" y="93600"/>
                </a:lnTo>
                <a:lnTo>
                  <a:pt x="47493" y="93600"/>
                </a:lnTo>
                <a:lnTo>
                  <a:pt x="47493" y="93600"/>
                </a:lnTo>
                <a:lnTo>
                  <a:pt x="47201" y="93600"/>
                </a:lnTo>
                <a:lnTo>
                  <a:pt x="47201" y="93600"/>
                </a:lnTo>
                <a:lnTo>
                  <a:pt x="47201" y="93600"/>
                </a:lnTo>
                <a:lnTo>
                  <a:pt x="47201" y="93600"/>
                </a:lnTo>
                <a:lnTo>
                  <a:pt x="47007" y="93600"/>
                </a:lnTo>
                <a:lnTo>
                  <a:pt x="47007" y="93600"/>
                </a:lnTo>
                <a:lnTo>
                  <a:pt x="47007" y="93600"/>
                </a:lnTo>
                <a:lnTo>
                  <a:pt x="47007" y="93600"/>
                </a:lnTo>
                <a:lnTo>
                  <a:pt x="46812" y="93600"/>
                </a:lnTo>
                <a:lnTo>
                  <a:pt x="46812" y="93600"/>
                </a:lnTo>
                <a:lnTo>
                  <a:pt x="46812" y="93600"/>
                </a:lnTo>
                <a:lnTo>
                  <a:pt x="46618" y="93600"/>
                </a:lnTo>
                <a:lnTo>
                  <a:pt x="46618" y="93600"/>
                </a:lnTo>
                <a:lnTo>
                  <a:pt x="46618" y="93600"/>
                </a:lnTo>
                <a:lnTo>
                  <a:pt x="46618" y="93600"/>
                </a:lnTo>
                <a:lnTo>
                  <a:pt x="46423" y="93600"/>
                </a:lnTo>
                <a:lnTo>
                  <a:pt x="46423" y="93600"/>
                </a:lnTo>
                <a:lnTo>
                  <a:pt x="46423" y="93600"/>
                </a:lnTo>
                <a:lnTo>
                  <a:pt x="46423" y="93600"/>
                </a:lnTo>
                <a:lnTo>
                  <a:pt x="46131" y="93600"/>
                </a:lnTo>
                <a:lnTo>
                  <a:pt x="46131" y="93600"/>
                </a:lnTo>
                <a:lnTo>
                  <a:pt x="46131" y="93600"/>
                </a:lnTo>
                <a:lnTo>
                  <a:pt x="45936" y="93600"/>
                </a:lnTo>
                <a:lnTo>
                  <a:pt x="45936" y="93600"/>
                </a:lnTo>
                <a:lnTo>
                  <a:pt x="45936" y="93600"/>
                </a:lnTo>
                <a:lnTo>
                  <a:pt x="45936" y="93600"/>
                </a:lnTo>
                <a:lnTo>
                  <a:pt x="45742" y="93600"/>
                </a:lnTo>
                <a:lnTo>
                  <a:pt x="45742" y="93600"/>
                </a:lnTo>
                <a:lnTo>
                  <a:pt x="45742" y="93600"/>
                </a:lnTo>
                <a:lnTo>
                  <a:pt x="45742" y="93600"/>
                </a:lnTo>
                <a:lnTo>
                  <a:pt x="45547" y="93600"/>
                </a:lnTo>
                <a:lnTo>
                  <a:pt x="45547" y="93600"/>
                </a:lnTo>
                <a:lnTo>
                  <a:pt x="45547" y="93600"/>
                </a:lnTo>
                <a:lnTo>
                  <a:pt x="45352" y="93600"/>
                </a:lnTo>
                <a:lnTo>
                  <a:pt x="45352" y="93600"/>
                </a:lnTo>
                <a:lnTo>
                  <a:pt x="45352" y="93600"/>
                </a:lnTo>
                <a:lnTo>
                  <a:pt x="45352" y="93600"/>
                </a:lnTo>
                <a:lnTo>
                  <a:pt x="45060" y="93600"/>
                </a:lnTo>
                <a:lnTo>
                  <a:pt x="45060" y="93600"/>
                </a:lnTo>
                <a:lnTo>
                  <a:pt x="45060" y="93600"/>
                </a:lnTo>
                <a:lnTo>
                  <a:pt x="45060" y="93600"/>
                </a:lnTo>
                <a:lnTo>
                  <a:pt x="44866" y="93600"/>
                </a:lnTo>
                <a:lnTo>
                  <a:pt x="44866" y="93600"/>
                </a:lnTo>
                <a:lnTo>
                  <a:pt x="44866" y="93600"/>
                </a:lnTo>
                <a:lnTo>
                  <a:pt x="44671" y="93600"/>
                </a:lnTo>
                <a:lnTo>
                  <a:pt x="44671" y="93600"/>
                </a:lnTo>
                <a:lnTo>
                  <a:pt x="44671" y="93600"/>
                </a:lnTo>
                <a:lnTo>
                  <a:pt x="44671" y="93600"/>
                </a:lnTo>
                <a:lnTo>
                  <a:pt x="44476" y="93600"/>
                </a:lnTo>
                <a:lnTo>
                  <a:pt x="44476" y="93600"/>
                </a:lnTo>
                <a:lnTo>
                  <a:pt x="44476" y="93600"/>
                </a:lnTo>
                <a:lnTo>
                  <a:pt x="44282" y="93600"/>
                </a:lnTo>
                <a:lnTo>
                  <a:pt x="44282" y="93600"/>
                </a:lnTo>
                <a:lnTo>
                  <a:pt x="44282" y="93600"/>
                </a:lnTo>
                <a:lnTo>
                  <a:pt x="44282" y="93600"/>
                </a:lnTo>
                <a:lnTo>
                  <a:pt x="43990" y="93600"/>
                </a:lnTo>
                <a:lnTo>
                  <a:pt x="43990" y="93600"/>
                </a:lnTo>
                <a:lnTo>
                  <a:pt x="43990" y="93600"/>
                </a:lnTo>
                <a:lnTo>
                  <a:pt x="43990" y="93600"/>
                </a:lnTo>
                <a:lnTo>
                  <a:pt x="43795" y="93600"/>
                </a:lnTo>
                <a:lnTo>
                  <a:pt x="43795" y="93600"/>
                </a:lnTo>
                <a:lnTo>
                  <a:pt x="43795" y="93600"/>
                </a:lnTo>
                <a:lnTo>
                  <a:pt x="43600" y="93600"/>
                </a:lnTo>
                <a:lnTo>
                  <a:pt x="43600" y="93600"/>
                </a:lnTo>
                <a:lnTo>
                  <a:pt x="43600" y="93600"/>
                </a:lnTo>
                <a:lnTo>
                  <a:pt x="43600" y="93600"/>
                </a:lnTo>
                <a:lnTo>
                  <a:pt x="43406" y="93600"/>
                </a:lnTo>
                <a:lnTo>
                  <a:pt x="43406" y="93600"/>
                </a:lnTo>
                <a:lnTo>
                  <a:pt x="43406" y="93600"/>
                </a:lnTo>
                <a:lnTo>
                  <a:pt x="43406" y="93600"/>
                </a:lnTo>
                <a:lnTo>
                  <a:pt x="43211" y="93600"/>
                </a:lnTo>
                <a:lnTo>
                  <a:pt x="43211" y="93600"/>
                </a:lnTo>
                <a:lnTo>
                  <a:pt x="43211" y="93600"/>
                </a:lnTo>
                <a:lnTo>
                  <a:pt x="42919" y="93600"/>
                </a:lnTo>
                <a:lnTo>
                  <a:pt x="42919" y="93600"/>
                </a:lnTo>
                <a:lnTo>
                  <a:pt x="42919" y="93600"/>
                </a:lnTo>
                <a:lnTo>
                  <a:pt x="42919" y="93600"/>
                </a:lnTo>
                <a:lnTo>
                  <a:pt x="42725" y="93600"/>
                </a:lnTo>
                <a:lnTo>
                  <a:pt x="42725" y="93600"/>
                </a:lnTo>
                <a:lnTo>
                  <a:pt x="42725" y="93600"/>
                </a:lnTo>
                <a:lnTo>
                  <a:pt x="42725" y="93600"/>
                </a:lnTo>
                <a:lnTo>
                  <a:pt x="42530" y="93600"/>
                </a:lnTo>
                <a:lnTo>
                  <a:pt x="42530" y="93600"/>
                </a:lnTo>
                <a:lnTo>
                  <a:pt x="42530" y="93600"/>
                </a:lnTo>
                <a:lnTo>
                  <a:pt x="42335" y="93600"/>
                </a:lnTo>
                <a:lnTo>
                  <a:pt x="42335" y="93600"/>
                </a:lnTo>
                <a:lnTo>
                  <a:pt x="42335" y="93600"/>
                </a:lnTo>
                <a:lnTo>
                  <a:pt x="42335" y="93600"/>
                </a:lnTo>
                <a:lnTo>
                  <a:pt x="42141" y="93600"/>
                </a:lnTo>
                <a:lnTo>
                  <a:pt x="42141" y="93600"/>
                </a:lnTo>
                <a:lnTo>
                  <a:pt x="42141" y="93600"/>
                </a:lnTo>
                <a:lnTo>
                  <a:pt x="42141" y="93600"/>
                </a:lnTo>
                <a:lnTo>
                  <a:pt x="41849" y="93600"/>
                </a:lnTo>
                <a:lnTo>
                  <a:pt x="41849" y="93600"/>
                </a:lnTo>
                <a:lnTo>
                  <a:pt x="41849" y="93600"/>
                </a:lnTo>
                <a:lnTo>
                  <a:pt x="41654" y="93600"/>
                </a:lnTo>
                <a:lnTo>
                  <a:pt x="41654" y="93600"/>
                </a:lnTo>
                <a:lnTo>
                  <a:pt x="41654" y="93600"/>
                </a:lnTo>
                <a:lnTo>
                  <a:pt x="41654" y="93600"/>
                </a:lnTo>
                <a:lnTo>
                  <a:pt x="41459" y="93600"/>
                </a:lnTo>
                <a:lnTo>
                  <a:pt x="41459" y="93600"/>
                </a:lnTo>
                <a:lnTo>
                  <a:pt x="41459" y="93600"/>
                </a:lnTo>
                <a:lnTo>
                  <a:pt x="41459" y="93600"/>
                </a:lnTo>
                <a:lnTo>
                  <a:pt x="41265" y="93600"/>
                </a:lnTo>
                <a:lnTo>
                  <a:pt x="41265" y="93600"/>
                </a:lnTo>
                <a:lnTo>
                  <a:pt x="41265" y="93600"/>
                </a:lnTo>
                <a:lnTo>
                  <a:pt x="41070" y="93600"/>
                </a:lnTo>
                <a:lnTo>
                  <a:pt x="41070" y="93600"/>
                </a:lnTo>
                <a:lnTo>
                  <a:pt x="41070" y="93600"/>
                </a:lnTo>
                <a:lnTo>
                  <a:pt x="41070" y="93600"/>
                </a:lnTo>
                <a:lnTo>
                  <a:pt x="40778" y="93600"/>
                </a:lnTo>
                <a:lnTo>
                  <a:pt x="40778" y="93600"/>
                </a:lnTo>
                <a:lnTo>
                  <a:pt x="40778" y="93600"/>
                </a:lnTo>
                <a:lnTo>
                  <a:pt x="40778" y="93600"/>
                </a:lnTo>
                <a:lnTo>
                  <a:pt x="40583" y="93600"/>
                </a:lnTo>
                <a:lnTo>
                  <a:pt x="40583" y="93600"/>
                </a:lnTo>
                <a:lnTo>
                  <a:pt x="40583" y="93600"/>
                </a:lnTo>
                <a:lnTo>
                  <a:pt x="40389" y="93600"/>
                </a:lnTo>
                <a:lnTo>
                  <a:pt x="40389" y="93600"/>
                </a:lnTo>
                <a:lnTo>
                  <a:pt x="40389" y="93600"/>
                </a:lnTo>
                <a:lnTo>
                  <a:pt x="40389" y="93600"/>
                </a:lnTo>
                <a:lnTo>
                  <a:pt x="40194" y="93600"/>
                </a:lnTo>
                <a:lnTo>
                  <a:pt x="40194" y="93600"/>
                </a:lnTo>
                <a:lnTo>
                  <a:pt x="40194" y="93600"/>
                </a:lnTo>
                <a:lnTo>
                  <a:pt x="40194" y="93600"/>
                </a:lnTo>
                <a:lnTo>
                  <a:pt x="40000" y="93600"/>
                </a:lnTo>
                <a:lnTo>
                  <a:pt x="40000" y="93600"/>
                </a:lnTo>
                <a:lnTo>
                  <a:pt x="40000" y="93600"/>
                </a:lnTo>
                <a:lnTo>
                  <a:pt x="39708" y="93600"/>
                </a:lnTo>
                <a:lnTo>
                  <a:pt x="39708" y="93600"/>
                </a:lnTo>
                <a:lnTo>
                  <a:pt x="39708" y="93600"/>
                </a:lnTo>
                <a:lnTo>
                  <a:pt x="39708" y="93600"/>
                </a:lnTo>
                <a:lnTo>
                  <a:pt x="39513" y="93600"/>
                </a:lnTo>
                <a:lnTo>
                  <a:pt x="39513" y="93600"/>
                </a:lnTo>
                <a:lnTo>
                  <a:pt x="39513" y="93600"/>
                </a:lnTo>
                <a:lnTo>
                  <a:pt x="39513" y="93600"/>
                </a:lnTo>
                <a:lnTo>
                  <a:pt x="39318" y="93600"/>
                </a:lnTo>
                <a:lnTo>
                  <a:pt x="39318" y="93600"/>
                </a:lnTo>
                <a:lnTo>
                  <a:pt x="39318" y="93600"/>
                </a:lnTo>
                <a:lnTo>
                  <a:pt x="39124" y="93600"/>
                </a:lnTo>
                <a:lnTo>
                  <a:pt x="39124" y="93600"/>
                </a:lnTo>
                <a:lnTo>
                  <a:pt x="39124" y="93600"/>
                </a:lnTo>
                <a:lnTo>
                  <a:pt x="39124" y="93600"/>
                </a:lnTo>
                <a:lnTo>
                  <a:pt x="38929" y="93600"/>
                </a:lnTo>
                <a:lnTo>
                  <a:pt x="38929" y="93600"/>
                </a:lnTo>
                <a:lnTo>
                  <a:pt x="38929" y="93600"/>
                </a:lnTo>
                <a:lnTo>
                  <a:pt x="38929" y="93600"/>
                </a:lnTo>
                <a:lnTo>
                  <a:pt x="38637" y="93600"/>
                </a:lnTo>
                <a:lnTo>
                  <a:pt x="38637" y="93600"/>
                </a:lnTo>
                <a:lnTo>
                  <a:pt x="38637" y="93600"/>
                </a:lnTo>
                <a:lnTo>
                  <a:pt x="38442" y="93600"/>
                </a:lnTo>
                <a:lnTo>
                  <a:pt x="38442" y="93600"/>
                </a:lnTo>
                <a:lnTo>
                  <a:pt x="38442" y="93600"/>
                </a:lnTo>
                <a:lnTo>
                  <a:pt x="38442" y="93600"/>
                </a:lnTo>
                <a:lnTo>
                  <a:pt x="38248" y="93600"/>
                </a:lnTo>
                <a:lnTo>
                  <a:pt x="38248" y="93600"/>
                </a:lnTo>
                <a:lnTo>
                  <a:pt x="38248" y="93600"/>
                </a:lnTo>
                <a:lnTo>
                  <a:pt x="38248" y="93600"/>
                </a:lnTo>
                <a:lnTo>
                  <a:pt x="38053" y="93600"/>
                </a:lnTo>
                <a:lnTo>
                  <a:pt x="38053" y="93600"/>
                </a:lnTo>
                <a:lnTo>
                  <a:pt x="38053" y="93600"/>
                </a:lnTo>
                <a:lnTo>
                  <a:pt x="37858" y="93600"/>
                </a:lnTo>
                <a:lnTo>
                  <a:pt x="37858" y="93600"/>
                </a:lnTo>
                <a:lnTo>
                  <a:pt x="37858" y="93600"/>
                </a:lnTo>
                <a:lnTo>
                  <a:pt x="37858" y="93600"/>
                </a:lnTo>
                <a:lnTo>
                  <a:pt x="37566" y="93600"/>
                </a:lnTo>
                <a:lnTo>
                  <a:pt x="37566" y="93600"/>
                </a:lnTo>
                <a:lnTo>
                  <a:pt x="37566" y="93600"/>
                </a:lnTo>
                <a:lnTo>
                  <a:pt x="37566" y="93600"/>
                </a:lnTo>
                <a:lnTo>
                  <a:pt x="37372" y="93600"/>
                </a:lnTo>
                <a:lnTo>
                  <a:pt x="37372" y="93600"/>
                </a:lnTo>
                <a:lnTo>
                  <a:pt x="37372" y="93600"/>
                </a:lnTo>
                <a:lnTo>
                  <a:pt x="37177" y="93600"/>
                </a:lnTo>
                <a:lnTo>
                  <a:pt x="37177" y="93600"/>
                </a:lnTo>
                <a:lnTo>
                  <a:pt x="37177" y="93600"/>
                </a:lnTo>
                <a:lnTo>
                  <a:pt x="37177" y="93600"/>
                </a:lnTo>
                <a:lnTo>
                  <a:pt x="36982" y="93600"/>
                </a:lnTo>
                <a:lnTo>
                  <a:pt x="36982" y="93600"/>
                </a:lnTo>
                <a:lnTo>
                  <a:pt x="36982" y="93600"/>
                </a:lnTo>
                <a:lnTo>
                  <a:pt x="36788" y="93600"/>
                </a:lnTo>
                <a:lnTo>
                  <a:pt x="36788" y="93600"/>
                </a:lnTo>
                <a:lnTo>
                  <a:pt x="36788" y="93600"/>
                </a:lnTo>
                <a:lnTo>
                  <a:pt x="36788" y="93600"/>
                </a:lnTo>
                <a:lnTo>
                  <a:pt x="36496" y="93600"/>
                </a:lnTo>
                <a:lnTo>
                  <a:pt x="36496" y="93600"/>
                </a:lnTo>
                <a:lnTo>
                  <a:pt x="36496" y="93600"/>
                </a:lnTo>
                <a:lnTo>
                  <a:pt x="36496" y="93600"/>
                </a:lnTo>
                <a:lnTo>
                  <a:pt x="36301" y="93600"/>
                </a:lnTo>
                <a:lnTo>
                  <a:pt x="36301" y="93600"/>
                </a:lnTo>
                <a:lnTo>
                  <a:pt x="36301" y="93600"/>
                </a:lnTo>
                <a:lnTo>
                  <a:pt x="36107" y="93600"/>
                </a:lnTo>
                <a:lnTo>
                  <a:pt x="36107" y="93600"/>
                </a:lnTo>
                <a:lnTo>
                  <a:pt x="36107" y="93600"/>
                </a:lnTo>
                <a:lnTo>
                  <a:pt x="36107" y="93600"/>
                </a:lnTo>
                <a:lnTo>
                  <a:pt x="35912" y="93600"/>
                </a:lnTo>
                <a:lnTo>
                  <a:pt x="35912" y="93600"/>
                </a:lnTo>
                <a:lnTo>
                  <a:pt x="35912" y="93600"/>
                </a:lnTo>
                <a:lnTo>
                  <a:pt x="35912" y="93600"/>
                </a:lnTo>
                <a:lnTo>
                  <a:pt x="35717" y="93600"/>
                </a:lnTo>
                <a:lnTo>
                  <a:pt x="35717" y="93600"/>
                </a:lnTo>
                <a:lnTo>
                  <a:pt x="35717" y="93600"/>
                </a:lnTo>
                <a:lnTo>
                  <a:pt x="35425" y="93600"/>
                </a:lnTo>
                <a:lnTo>
                  <a:pt x="35425" y="93600"/>
                </a:lnTo>
                <a:lnTo>
                  <a:pt x="35425" y="93600"/>
                </a:lnTo>
                <a:lnTo>
                  <a:pt x="35425" y="93600"/>
                </a:lnTo>
                <a:lnTo>
                  <a:pt x="35231" y="93600"/>
                </a:lnTo>
                <a:lnTo>
                  <a:pt x="35231" y="93600"/>
                </a:lnTo>
                <a:lnTo>
                  <a:pt x="35231" y="93600"/>
                </a:lnTo>
                <a:lnTo>
                  <a:pt x="35231" y="93600"/>
                </a:lnTo>
                <a:lnTo>
                  <a:pt x="35036" y="93600"/>
                </a:lnTo>
                <a:lnTo>
                  <a:pt x="35036" y="93600"/>
                </a:lnTo>
                <a:lnTo>
                  <a:pt x="35036" y="93600"/>
                </a:lnTo>
                <a:lnTo>
                  <a:pt x="34841" y="93600"/>
                </a:lnTo>
                <a:lnTo>
                  <a:pt x="34841" y="93600"/>
                </a:lnTo>
                <a:lnTo>
                  <a:pt x="34841" y="93600"/>
                </a:lnTo>
                <a:lnTo>
                  <a:pt x="34841" y="93600"/>
                </a:lnTo>
                <a:lnTo>
                  <a:pt x="34647" y="93600"/>
                </a:lnTo>
                <a:lnTo>
                  <a:pt x="34647" y="93600"/>
                </a:lnTo>
                <a:lnTo>
                  <a:pt x="34647" y="93600"/>
                </a:lnTo>
                <a:lnTo>
                  <a:pt x="34647" y="93600"/>
                </a:lnTo>
                <a:lnTo>
                  <a:pt x="34452" y="93600"/>
                </a:lnTo>
                <a:lnTo>
                  <a:pt x="34452" y="93600"/>
                </a:lnTo>
                <a:lnTo>
                  <a:pt x="34452" y="93600"/>
                </a:lnTo>
                <a:lnTo>
                  <a:pt x="34160" y="93600"/>
                </a:lnTo>
                <a:lnTo>
                  <a:pt x="34160" y="93600"/>
                </a:lnTo>
                <a:lnTo>
                  <a:pt x="34160" y="93600"/>
                </a:lnTo>
                <a:lnTo>
                  <a:pt x="34160" y="93600"/>
                </a:lnTo>
                <a:lnTo>
                  <a:pt x="33965" y="93600"/>
                </a:lnTo>
                <a:lnTo>
                  <a:pt x="33965" y="93600"/>
                </a:lnTo>
                <a:lnTo>
                  <a:pt x="33965" y="93600"/>
                </a:lnTo>
                <a:lnTo>
                  <a:pt x="33965" y="93600"/>
                </a:lnTo>
                <a:lnTo>
                  <a:pt x="33771" y="93600"/>
                </a:lnTo>
                <a:lnTo>
                  <a:pt x="33771" y="93600"/>
                </a:lnTo>
                <a:lnTo>
                  <a:pt x="33771" y="93600"/>
                </a:lnTo>
                <a:lnTo>
                  <a:pt x="33576" y="93600"/>
                </a:lnTo>
                <a:lnTo>
                  <a:pt x="33576" y="93600"/>
                </a:lnTo>
                <a:lnTo>
                  <a:pt x="33576" y="93600"/>
                </a:lnTo>
                <a:lnTo>
                  <a:pt x="33576" y="93600"/>
                </a:lnTo>
                <a:lnTo>
                  <a:pt x="33381" y="93600"/>
                </a:lnTo>
                <a:lnTo>
                  <a:pt x="33381" y="93600"/>
                </a:lnTo>
                <a:lnTo>
                  <a:pt x="33381" y="93600"/>
                </a:lnTo>
                <a:lnTo>
                  <a:pt x="33381" y="93600"/>
                </a:lnTo>
                <a:lnTo>
                  <a:pt x="33090" y="93600"/>
                </a:lnTo>
                <a:lnTo>
                  <a:pt x="33090" y="93600"/>
                </a:lnTo>
                <a:lnTo>
                  <a:pt x="33090" y="93600"/>
                </a:lnTo>
                <a:lnTo>
                  <a:pt x="32895" y="93600"/>
                </a:lnTo>
                <a:lnTo>
                  <a:pt x="32895" y="93600"/>
                </a:lnTo>
                <a:lnTo>
                  <a:pt x="32895" y="93600"/>
                </a:lnTo>
                <a:lnTo>
                  <a:pt x="32895" y="93600"/>
                </a:lnTo>
                <a:lnTo>
                  <a:pt x="32700" y="93600"/>
                </a:lnTo>
                <a:lnTo>
                  <a:pt x="32700" y="93600"/>
                </a:lnTo>
                <a:lnTo>
                  <a:pt x="32700" y="93600"/>
                </a:lnTo>
                <a:lnTo>
                  <a:pt x="32700" y="93600"/>
                </a:lnTo>
                <a:lnTo>
                  <a:pt x="32506" y="93600"/>
                </a:lnTo>
                <a:lnTo>
                  <a:pt x="32506" y="93600"/>
                </a:lnTo>
                <a:lnTo>
                  <a:pt x="32506" y="93600"/>
                </a:lnTo>
                <a:lnTo>
                  <a:pt x="32311" y="93600"/>
                </a:lnTo>
                <a:lnTo>
                  <a:pt x="32311" y="93600"/>
                </a:lnTo>
                <a:lnTo>
                  <a:pt x="32311" y="93600"/>
                </a:lnTo>
                <a:lnTo>
                  <a:pt x="32311" y="93600"/>
                </a:lnTo>
                <a:lnTo>
                  <a:pt x="32019" y="93600"/>
                </a:lnTo>
                <a:lnTo>
                  <a:pt x="32019" y="93600"/>
                </a:lnTo>
                <a:lnTo>
                  <a:pt x="32019" y="93600"/>
                </a:lnTo>
                <a:lnTo>
                  <a:pt x="32019" y="93600"/>
                </a:lnTo>
                <a:lnTo>
                  <a:pt x="31824" y="93600"/>
                </a:lnTo>
                <a:lnTo>
                  <a:pt x="31824" y="93600"/>
                </a:lnTo>
                <a:lnTo>
                  <a:pt x="31824" y="93600"/>
                </a:lnTo>
                <a:lnTo>
                  <a:pt x="31630" y="93600"/>
                </a:lnTo>
                <a:lnTo>
                  <a:pt x="31630" y="93600"/>
                </a:lnTo>
                <a:lnTo>
                  <a:pt x="31630" y="93600"/>
                </a:lnTo>
                <a:lnTo>
                  <a:pt x="31630" y="93600"/>
                </a:lnTo>
                <a:lnTo>
                  <a:pt x="31435" y="93600"/>
                </a:lnTo>
                <a:lnTo>
                  <a:pt x="31435" y="93600"/>
                </a:lnTo>
                <a:lnTo>
                  <a:pt x="31435" y="93600"/>
                </a:lnTo>
                <a:lnTo>
                  <a:pt x="31435" y="93600"/>
                </a:lnTo>
                <a:lnTo>
                  <a:pt x="31240" y="93600"/>
                </a:lnTo>
                <a:lnTo>
                  <a:pt x="31240" y="93600"/>
                </a:lnTo>
                <a:lnTo>
                  <a:pt x="31240" y="93600"/>
                </a:lnTo>
                <a:lnTo>
                  <a:pt x="30948" y="93600"/>
                </a:lnTo>
                <a:lnTo>
                  <a:pt x="30948" y="93600"/>
                </a:lnTo>
                <a:lnTo>
                  <a:pt x="30948" y="93600"/>
                </a:lnTo>
                <a:lnTo>
                  <a:pt x="30948" y="93600"/>
                </a:lnTo>
                <a:lnTo>
                  <a:pt x="30754" y="93600"/>
                </a:lnTo>
                <a:lnTo>
                  <a:pt x="30754" y="93600"/>
                </a:lnTo>
                <a:lnTo>
                  <a:pt x="30754" y="93600"/>
                </a:lnTo>
                <a:lnTo>
                  <a:pt x="30754" y="93600"/>
                </a:lnTo>
                <a:lnTo>
                  <a:pt x="30559" y="93600"/>
                </a:lnTo>
                <a:lnTo>
                  <a:pt x="30559" y="93600"/>
                </a:lnTo>
                <a:lnTo>
                  <a:pt x="30559" y="93600"/>
                </a:lnTo>
                <a:lnTo>
                  <a:pt x="30364" y="93600"/>
                </a:lnTo>
                <a:lnTo>
                  <a:pt x="30364" y="93600"/>
                </a:lnTo>
                <a:lnTo>
                  <a:pt x="30364" y="93600"/>
                </a:lnTo>
                <a:lnTo>
                  <a:pt x="30364" y="93600"/>
                </a:lnTo>
                <a:lnTo>
                  <a:pt x="30170" y="93600"/>
                </a:lnTo>
                <a:lnTo>
                  <a:pt x="30170" y="93600"/>
                </a:lnTo>
                <a:lnTo>
                  <a:pt x="30170" y="93600"/>
                </a:lnTo>
                <a:lnTo>
                  <a:pt x="29878" y="93600"/>
                </a:lnTo>
                <a:lnTo>
                  <a:pt x="29878" y="93600"/>
                </a:lnTo>
                <a:lnTo>
                  <a:pt x="29878" y="93600"/>
                </a:lnTo>
                <a:lnTo>
                  <a:pt x="29878" y="93600"/>
                </a:lnTo>
                <a:lnTo>
                  <a:pt x="29683" y="93600"/>
                </a:lnTo>
                <a:lnTo>
                  <a:pt x="29683" y="93600"/>
                </a:lnTo>
                <a:lnTo>
                  <a:pt x="29683" y="93600"/>
                </a:lnTo>
                <a:lnTo>
                  <a:pt x="29683" y="93600"/>
                </a:lnTo>
                <a:lnTo>
                  <a:pt x="29489" y="93600"/>
                </a:lnTo>
                <a:lnTo>
                  <a:pt x="29489" y="93600"/>
                </a:lnTo>
                <a:lnTo>
                  <a:pt x="29489" y="93600"/>
                </a:lnTo>
                <a:lnTo>
                  <a:pt x="29294" y="93600"/>
                </a:lnTo>
                <a:lnTo>
                  <a:pt x="29294" y="93600"/>
                </a:lnTo>
                <a:lnTo>
                  <a:pt x="29294" y="93600"/>
                </a:lnTo>
                <a:lnTo>
                  <a:pt x="29294" y="93600"/>
                </a:lnTo>
                <a:lnTo>
                  <a:pt x="29099" y="93600"/>
                </a:lnTo>
                <a:lnTo>
                  <a:pt x="29099" y="93600"/>
                </a:lnTo>
                <a:lnTo>
                  <a:pt x="29099" y="93600"/>
                </a:lnTo>
                <a:lnTo>
                  <a:pt x="29099" y="93600"/>
                </a:lnTo>
                <a:lnTo>
                  <a:pt x="28807" y="93600"/>
                </a:lnTo>
                <a:lnTo>
                  <a:pt x="28807" y="93600"/>
                </a:lnTo>
                <a:lnTo>
                  <a:pt x="28807" y="93600"/>
                </a:lnTo>
                <a:lnTo>
                  <a:pt x="28613" y="93600"/>
                </a:lnTo>
                <a:lnTo>
                  <a:pt x="28613" y="93600"/>
                </a:lnTo>
                <a:lnTo>
                  <a:pt x="28613" y="93600"/>
                </a:lnTo>
                <a:lnTo>
                  <a:pt x="28613" y="93600"/>
                </a:lnTo>
                <a:lnTo>
                  <a:pt x="28418" y="93600"/>
                </a:lnTo>
                <a:lnTo>
                  <a:pt x="28418" y="93600"/>
                </a:lnTo>
                <a:lnTo>
                  <a:pt x="28418" y="93600"/>
                </a:lnTo>
                <a:lnTo>
                  <a:pt x="28418" y="93600"/>
                </a:lnTo>
                <a:lnTo>
                  <a:pt x="28223" y="93600"/>
                </a:lnTo>
                <a:lnTo>
                  <a:pt x="28223" y="93600"/>
                </a:lnTo>
                <a:lnTo>
                  <a:pt x="28223" y="93600"/>
                </a:lnTo>
                <a:lnTo>
                  <a:pt x="28029" y="93600"/>
                </a:lnTo>
                <a:lnTo>
                  <a:pt x="28029" y="93600"/>
                </a:lnTo>
                <a:lnTo>
                  <a:pt x="28029" y="93600"/>
                </a:lnTo>
                <a:lnTo>
                  <a:pt x="28029" y="93600"/>
                </a:lnTo>
                <a:lnTo>
                  <a:pt x="27737" y="93600"/>
                </a:lnTo>
                <a:lnTo>
                  <a:pt x="27737" y="93600"/>
                </a:lnTo>
                <a:lnTo>
                  <a:pt x="27737" y="93600"/>
                </a:lnTo>
                <a:lnTo>
                  <a:pt x="27737" y="93600"/>
                </a:lnTo>
                <a:lnTo>
                  <a:pt x="27542" y="93600"/>
                </a:lnTo>
                <a:lnTo>
                  <a:pt x="27542" y="93600"/>
                </a:lnTo>
                <a:lnTo>
                  <a:pt x="27542" y="93600"/>
                </a:lnTo>
                <a:lnTo>
                  <a:pt x="27347" y="93600"/>
                </a:lnTo>
                <a:lnTo>
                  <a:pt x="27347" y="93600"/>
                </a:lnTo>
                <a:lnTo>
                  <a:pt x="27347" y="93600"/>
                </a:lnTo>
                <a:lnTo>
                  <a:pt x="27347" y="93600"/>
                </a:lnTo>
                <a:lnTo>
                  <a:pt x="27153" y="93600"/>
                </a:lnTo>
                <a:lnTo>
                  <a:pt x="27153" y="93600"/>
                </a:lnTo>
                <a:lnTo>
                  <a:pt x="27153" y="93600"/>
                </a:lnTo>
                <a:lnTo>
                  <a:pt x="27153" y="93600"/>
                </a:lnTo>
                <a:lnTo>
                  <a:pt x="26958" y="93600"/>
                </a:lnTo>
                <a:lnTo>
                  <a:pt x="26958" y="93600"/>
                </a:lnTo>
                <a:lnTo>
                  <a:pt x="26958" y="93600"/>
                </a:lnTo>
                <a:lnTo>
                  <a:pt x="26666" y="93600"/>
                </a:lnTo>
                <a:lnTo>
                  <a:pt x="26666" y="93600"/>
                </a:lnTo>
                <a:lnTo>
                  <a:pt x="26666" y="93600"/>
                </a:lnTo>
                <a:lnTo>
                  <a:pt x="26666" y="93600"/>
                </a:lnTo>
                <a:lnTo>
                  <a:pt x="26472" y="93600"/>
                </a:lnTo>
                <a:lnTo>
                  <a:pt x="26472" y="93600"/>
                </a:lnTo>
                <a:lnTo>
                  <a:pt x="26472" y="93600"/>
                </a:lnTo>
                <a:lnTo>
                  <a:pt x="26472" y="93600"/>
                </a:lnTo>
                <a:lnTo>
                  <a:pt x="26277" y="93600"/>
                </a:lnTo>
                <a:lnTo>
                  <a:pt x="26277" y="93600"/>
                </a:lnTo>
                <a:lnTo>
                  <a:pt x="26277" y="93600"/>
                </a:lnTo>
                <a:lnTo>
                  <a:pt x="26082" y="93600"/>
                </a:lnTo>
                <a:lnTo>
                  <a:pt x="26082" y="93600"/>
                </a:lnTo>
                <a:lnTo>
                  <a:pt x="26082" y="93600"/>
                </a:lnTo>
                <a:lnTo>
                  <a:pt x="26082" y="93600"/>
                </a:lnTo>
                <a:lnTo>
                  <a:pt x="25888" y="93600"/>
                </a:lnTo>
                <a:lnTo>
                  <a:pt x="25888" y="93600"/>
                </a:lnTo>
                <a:lnTo>
                  <a:pt x="25888" y="93600"/>
                </a:lnTo>
                <a:lnTo>
                  <a:pt x="25888" y="93600"/>
                </a:lnTo>
                <a:lnTo>
                  <a:pt x="25596" y="93600"/>
                </a:lnTo>
                <a:lnTo>
                  <a:pt x="25596" y="93600"/>
                </a:lnTo>
                <a:lnTo>
                  <a:pt x="25596" y="93600"/>
                </a:lnTo>
                <a:lnTo>
                  <a:pt x="25401" y="93600"/>
                </a:lnTo>
                <a:lnTo>
                  <a:pt x="25401" y="93600"/>
                </a:lnTo>
                <a:lnTo>
                  <a:pt x="25401" y="94036"/>
                </a:lnTo>
                <a:lnTo>
                  <a:pt x="25401" y="94036"/>
                </a:lnTo>
                <a:lnTo>
                  <a:pt x="25401" y="94036"/>
                </a:lnTo>
                <a:lnTo>
                  <a:pt x="25401" y="94036"/>
                </a:lnTo>
                <a:lnTo>
                  <a:pt x="25401" y="94036"/>
                </a:lnTo>
                <a:lnTo>
                  <a:pt x="25596" y="94036"/>
                </a:lnTo>
                <a:lnTo>
                  <a:pt x="25596" y="94472"/>
                </a:lnTo>
                <a:lnTo>
                  <a:pt x="25596" y="94472"/>
                </a:lnTo>
                <a:lnTo>
                  <a:pt x="25596" y="94472"/>
                </a:lnTo>
                <a:lnTo>
                  <a:pt x="25401" y="94472"/>
                </a:lnTo>
                <a:lnTo>
                  <a:pt x="25401" y="94472"/>
                </a:lnTo>
                <a:lnTo>
                  <a:pt x="25401" y="94472"/>
                </a:lnTo>
                <a:lnTo>
                  <a:pt x="25401" y="94472"/>
                </a:lnTo>
                <a:lnTo>
                  <a:pt x="25401" y="94472"/>
                </a:lnTo>
                <a:lnTo>
                  <a:pt x="25401" y="94472"/>
                </a:lnTo>
                <a:lnTo>
                  <a:pt x="25206" y="94472"/>
                </a:lnTo>
                <a:lnTo>
                  <a:pt x="25206" y="94472"/>
                </a:lnTo>
                <a:lnTo>
                  <a:pt x="25206" y="94472"/>
                </a:lnTo>
                <a:lnTo>
                  <a:pt x="25206" y="94472"/>
                </a:lnTo>
                <a:lnTo>
                  <a:pt x="25206" y="94472"/>
                </a:lnTo>
                <a:lnTo>
                  <a:pt x="25206" y="94472"/>
                </a:lnTo>
                <a:lnTo>
                  <a:pt x="25206" y="94909"/>
                </a:lnTo>
                <a:lnTo>
                  <a:pt x="25012" y="94909"/>
                </a:lnTo>
                <a:lnTo>
                  <a:pt x="25012" y="94472"/>
                </a:lnTo>
                <a:lnTo>
                  <a:pt x="25012" y="94472"/>
                </a:lnTo>
                <a:lnTo>
                  <a:pt x="25012" y="94472"/>
                </a:lnTo>
                <a:lnTo>
                  <a:pt x="24817" y="94472"/>
                </a:lnTo>
                <a:lnTo>
                  <a:pt x="24817" y="94909"/>
                </a:lnTo>
                <a:lnTo>
                  <a:pt x="24817" y="94909"/>
                </a:lnTo>
                <a:lnTo>
                  <a:pt x="24817" y="94909"/>
                </a:lnTo>
                <a:lnTo>
                  <a:pt x="24817" y="95345"/>
                </a:lnTo>
                <a:lnTo>
                  <a:pt x="24817" y="95345"/>
                </a:lnTo>
                <a:lnTo>
                  <a:pt x="24817" y="94909"/>
                </a:lnTo>
                <a:lnTo>
                  <a:pt x="24817" y="94909"/>
                </a:lnTo>
                <a:lnTo>
                  <a:pt x="24817" y="95345"/>
                </a:lnTo>
                <a:lnTo>
                  <a:pt x="24817" y="95345"/>
                </a:lnTo>
                <a:lnTo>
                  <a:pt x="24817" y="95345"/>
                </a:lnTo>
                <a:lnTo>
                  <a:pt x="24817" y="95345"/>
                </a:lnTo>
                <a:lnTo>
                  <a:pt x="24817" y="95345"/>
                </a:lnTo>
                <a:lnTo>
                  <a:pt x="25012" y="95345"/>
                </a:lnTo>
                <a:lnTo>
                  <a:pt x="25012" y="96000"/>
                </a:lnTo>
                <a:lnTo>
                  <a:pt x="24817" y="96000"/>
                </a:lnTo>
                <a:lnTo>
                  <a:pt x="24817" y="96000"/>
                </a:lnTo>
                <a:lnTo>
                  <a:pt x="24817" y="96000"/>
                </a:lnTo>
                <a:lnTo>
                  <a:pt x="24817" y="96000"/>
                </a:lnTo>
                <a:lnTo>
                  <a:pt x="24817" y="96000"/>
                </a:lnTo>
                <a:lnTo>
                  <a:pt x="24525" y="96000"/>
                </a:lnTo>
                <a:lnTo>
                  <a:pt x="24525" y="96000"/>
                </a:lnTo>
                <a:lnTo>
                  <a:pt x="24525" y="96000"/>
                </a:lnTo>
                <a:lnTo>
                  <a:pt x="24525" y="96000"/>
                </a:lnTo>
                <a:lnTo>
                  <a:pt x="24525" y="96000"/>
                </a:lnTo>
                <a:lnTo>
                  <a:pt x="24525" y="96000"/>
                </a:lnTo>
                <a:lnTo>
                  <a:pt x="24525" y="96436"/>
                </a:lnTo>
                <a:lnTo>
                  <a:pt x="24525" y="96436"/>
                </a:lnTo>
                <a:lnTo>
                  <a:pt x="24330" y="96436"/>
                </a:lnTo>
                <a:lnTo>
                  <a:pt x="24330" y="96436"/>
                </a:lnTo>
                <a:lnTo>
                  <a:pt x="24330" y="96436"/>
                </a:lnTo>
                <a:lnTo>
                  <a:pt x="24136" y="96436"/>
                </a:lnTo>
                <a:lnTo>
                  <a:pt x="24136" y="96000"/>
                </a:lnTo>
                <a:lnTo>
                  <a:pt x="24136" y="96000"/>
                </a:lnTo>
                <a:lnTo>
                  <a:pt x="24136" y="96000"/>
                </a:lnTo>
                <a:lnTo>
                  <a:pt x="24136" y="96000"/>
                </a:lnTo>
                <a:lnTo>
                  <a:pt x="23941" y="96000"/>
                </a:lnTo>
                <a:lnTo>
                  <a:pt x="23941" y="96000"/>
                </a:lnTo>
                <a:lnTo>
                  <a:pt x="23941" y="96000"/>
                </a:lnTo>
                <a:lnTo>
                  <a:pt x="23941" y="96000"/>
                </a:lnTo>
                <a:lnTo>
                  <a:pt x="23941" y="96000"/>
                </a:lnTo>
                <a:lnTo>
                  <a:pt x="23746" y="96000"/>
                </a:lnTo>
                <a:lnTo>
                  <a:pt x="23746" y="96000"/>
                </a:lnTo>
                <a:lnTo>
                  <a:pt x="23746" y="96000"/>
                </a:lnTo>
                <a:lnTo>
                  <a:pt x="23746" y="96000"/>
                </a:lnTo>
                <a:lnTo>
                  <a:pt x="23454" y="96000"/>
                </a:lnTo>
                <a:lnTo>
                  <a:pt x="23454" y="96000"/>
                </a:lnTo>
                <a:lnTo>
                  <a:pt x="23454" y="95345"/>
                </a:lnTo>
                <a:lnTo>
                  <a:pt x="23454" y="95345"/>
                </a:lnTo>
                <a:lnTo>
                  <a:pt x="23454" y="95345"/>
                </a:lnTo>
                <a:lnTo>
                  <a:pt x="23260" y="95345"/>
                </a:lnTo>
                <a:lnTo>
                  <a:pt x="23260" y="95345"/>
                </a:lnTo>
                <a:lnTo>
                  <a:pt x="23260" y="95345"/>
                </a:lnTo>
                <a:lnTo>
                  <a:pt x="23260" y="95345"/>
                </a:lnTo>
                <a:lnTo>
                  <a:pt x="23260" y="95345"/>
                </a:lnTo>
                <a:lnTo>
                  <a:pt x="23065" y="95345"/>
                </a:lnTo>
                <a:lnTo>
                  <a:pt x="23065" y="95345"/>
                </a:lnTo>
                <a:lnTo>
                  <a:pt x="23065" y="95345"/>
                </a:lnTo>
                <a:lnTo>
                  <a:pt x="23065" y="95345"/>
                </a:lnTo>
                <a:lnTo>
                  <a:pt x="22871" y="95345"/>
                </a:lnTo>
                <a:lnTo>
                  <a:pt x="22871" y="95345"/>
                </a:lnTo>
                <a:lnTo>
                  <a:pt x="22871" y="95345"/>
                </a:lnTo>
                <a:lnTo>
                  <a:pt x="22871" y="94909"/>
                </a:lnTo>
                <a:lnTo>
                  <a:pt x="22871" y="94909"/>
                </a:lnTo>
                <a:lnTo>
                  <a:pt x="22676" y="94909"/>
                </a:lnTo>
                <a:lnTo>
                  <a:pt x="22676" y="94909"/>
                </a:lnTo>
                <a:lnTo>
                  <a:pt x="22676" y="94909"/>
                </a:lnTo>
                <a:lnTo>
                  <a:pt x="22676" y="94909"/>
                </a:lnTo>
                <a:lnTo>
                  <a:pt x="22676" y="94909"/>
                </a:lnTo>
                <a:lnTo>
                  <a:pt x="22384" y="94909"/>
                </a:lnTo>
                <a:lnTo>
                  <a:pt x="22384" y="94909"/>
                </a:lnTo>
                <a:lnTo>
                  <a:pt x="22384" y="94909"/>
                </a:lnTo>
                <a:lnTo>
                  <a:pt x="22384" y="94909"/>
                </a:lnTo>
                <a:lnTo>
                  <a:pt x="22384" y="94472"/>
                </a:lnTo>
                <a:lnTo>
                  <a:pt x="22189" y="94472"/>
                </a:lnTo>
                <a:lnTo>
                  <a:pt x="22189" y="94472"/>
                </a:lnTo>
                <a:lnTo>
                  <a:pt x="22189" y="94472"/>
                </a:lnTo>
                <a:lnTo>
                  <a:pt x="22189" y="94472"/>
                </a:lnTo>
                <a:lnTo>
                  <a:pt x="22189" y="94472"/>
                </a:lnTo>
                <a:lnTo>
                  <a:pt x="21995" y="94472"/>
                </a:lnTo>
                <a:lnTo>
                  <a:pt x="21995" y="94472"/>
                </a:lnTo>
                <a:lnTo>
                  <a:pt x="21995" y="94036"/>
                </a:lnTo>
                <a:lnTo>
                  <a:pt x="21995" y="94036"/>
                </a:lnTo>
                <a:lnTo>
                  <a:pt x="21995" y="94036"/>
                </a:lnTo>
                <a:lnTo>
                  <a:pt x="21995" y="94036"/>
                </a:lnTo>
                <a:lnTo>
                  <a:pt x="21995" y="94036"/>
                </a:lnTo>
                <a:lnTo>
                  <a:pt x="21800" y="94036"/>
                </a:lnTo>
                <a:lnTo>
                  <a:pt x="21800" y="94036"/>
                </a:lnTo>
                <a:lnTo>
                  <a:pt x="21800" y="94036"/>
                </a:lnTo>
                <a:lnTo>
                  <a:pt x="21800" y="94036"/>
                </a:lnTo>
                <a:lnTo>
                  <a:pt x="21800" y="94036"/>
                </a:lnTo>
                <a:lnTo>
                  <a:pt x="21800" y="94036"/>
                </a:lnTo>
                <a:lnTo>
                  <a:pt x="21800" y="94036"/>
                </a:lnTo>
                <a:lnTo>
                  <a:pt x="21605" y="94036"/>
                </a:lnTo>
                <a:lnTo>
                  <a:pt x="21605" y="94036"/>
                </a:lnTo>
                <a:lnTo>
                  <a:pt x="21605" y="94036"/>
                </a:lnTo>
                <a:lnTo>
                  <a:pt x="21605" y="94036"/>
                </a:lnTo>
                <a:lnTo>
                  <a:pt x="21605" y="94036"/>
                </a:lnTo>
                <a:lnTo>
                  <a:pt x="21605" y="94036"/>
                </a:lnTo>
                <a:lnTo>
                  <a:pt x="21605" y="93600"/>
                </a:lnTo>
                <a:lnTo>
                  <a:pt x="21313" y="93600"/>
                </a:lnTo>
                <a:lnTo>
                  <a:pt x="21313" y="93600"/>
                </a:lnTo>
                <a:lnTo>
                  <a:pt x="21313" y="93600"/>
                </a:lnTo>
                <a:lnTo>
                  <a:pt x="21313" y="93600"/>
                </a:lnTo>
                <a:lnTo>
                  <a:pt x="21119" y="93600"/>
                </a:lnTo>
                <a:lnTo>
                  <a:pt x="21119" y="93600"/>
                </a:lnTo>
                <a:lnTo>
                  <a:pt x="21119" y="93600"/>
                </a:lnTo>
                <a:lnTo>
                  <a:pt x="21119" y="93600"/>
                </a:lnTo>
                <a:lnTo>
                  <a:pt x="21119" y="92945"/>
                </a:lnTo>
                <a:lnTo>
                  <a:pt x="21119" y="92945"/>
                </a:lnTo>
                <a:lnTo>
                  <a:pt x="20924" y="92945"/>
                </a:lnTo>
                <a:lnTo>
                  <a:pt x="20924" y="92945"/>
                </a:lnTo>
                <a:lnTo>
                  <a:pt x="20924" y="92945"/>
                </a:lnTo>
                <a:lnTo>
                  <a:pt x="20924" y="92945"/>
                </a:lnTo>
                <a:lnTo>
                  <a:pt x="20924" y="92945"/>
                </a:lnTo>
                <a:lnTo>
                  <a:pt x="20924" y="92945"/>
                </a:lnTo>
                <a:lnTo>
                  <a:pt x="20924" y="92509"/>
                </a:lnTo>
                <a:lnTo>
                  <a:pt x="20729" y="92509"/>
                </a:lnTo>
                <a:lnTo>
                  <a:pt x="20729" y="92509"/>
                </a:lnTo>
                <a:lnTo>
                  <a:pt x="20729" y="92509"/>
                </a:lnTo>
                <a:lnTo>
                  <a:pt x="20729" y="92509"/>
                </a:lnTo>
                <a:lnTo>
                  <a:pt x="20729" y="92509"/>
                </a:lnTo>
                <a:lnTo>
                  <a:pt x="20535" y="92509"/>
                </a:lnTo>
                <a:lnTo>
                  <a:pt x="20535" y="92509"/>
                </a:lnTo>
                <a:lnTo>
                  <a:pt x="20535" y="92072"/>
                </a:lnTo>
                <a:lnTo>
                  <a:pt x="20535" y="92072"/>
                </a:lnTo>
                <a:lnTo>
                  <a:pt x="20535" y="92072"/>
                </a:lnTo>
                <a:lnTo>
                  <a:pt x="20535" y="92072"/>
                </a:lnTo>
                <a:lnTo>
                  <a:pt x="20243" y="92072"/>
                </a:lnTo>
                <a:lnTo>
                  <a:pt x="20243" y="92072"/>
                </a:lnTo>
                <a:lnTo>
                  <a:pt x="20243" y="92072"/>
                </a:lnTo>
                <a:lnTo>
                  <a:pt x="20243" y="92072"/>
                </a:lnTo>
                <a:lnTo>
                  <a:pt x="20243" y="92072"/>
                </a:lnTo>
                <a:lnTo>
                  <a:pt x="20243" y="92072"/>
                </a:lnTo>
                <a:lnTo>
                  <a:pt x="20243" y="92072"/>
                </a:lnTo>
                <a:lnTo>
                  <a:pt x="20243" y="91636"/>
                </a:lnTo>
                <a:lnTo>
                  <a:pt x="20243" y="91636"/>
                </a:lnTo>
                <a:lnTo>
                  <a:pt x="20243" y="91636"/>
                </a:lnTo>
                <a:lnTo>
                  <a:pt x="20048" y="91636"/>
                </a:lnTo>
                <a:lnTo>
                  <a:pt x="20048" y="91636"/>
                </a:lnTo>
                <a:lnTo>
                  <a:pt x="20048" y="91636"/>
                </a:lnTo>
                <a:lnTo>
                  <a:pt x="20048" y="91636"/>
                </a:lnTo>
                <a:lnTo>
                  <a:pt x="20048" y="91636"/>
                </a:lnTo>
                <a:lnTo>
                  <a:pt x="19854" y="91636"/>
                </a:lnTo>
                <a:lnTo>
                  <a:pt x="19854" y="91636"/>
                </a:lnTo>
                <a:lnTo>
                  <a:pt x="19854" y="91636"/>
                </a:lnTo>
                <a:lnTo>
                  <a:pt x="19854" y="91200"/>
                </a:lnTo>
                <a:lnTo>
                  <a:pt x="19854" y="91200"/>
                </a:lnTo>
                <a:lnTo>
                  <a:pt x="19854" y="91200"/>
                </a:lnTo>
                <a:lnTo>
                  <a:pt x="19659" y="91200"/>
                </a:lnTo>
                <a:lnTo>
                  <a:pt x="19659" y="91200"/>
                </a:lnTo>
                <a:lnTo>
                  <a:pt x="19659" y="91200"/>
                </a:lnTo>
                <a:lnTo>
                  <a:pt x="19659" y="91200"/>
                </a:lnTo>
                <a:lnTo>
                  <a:pt x="19659" y="90545"/>
                </a:lnTo>
                <a:lnTo>
                  <a:pt x="19659" y="90545"/>
                </a:lnTo>
                <a:lnTo>
                  <a:pt x="19659" y="90545"/>
                </a:lnTo>
                <a:lnTo>
                  <a:pt x="19659" y="90545"/>
                </a:lnTo>
                <a:lnTo>
                  <a:pt x="19659" y="90545"/>
                </a:lnTo>
                <a:lnTo>
                  <a:pt x="19464" y="90545"/>
                </a:lnTo>
                <a:lnTo>
                  <a:pt x="19464" y="90545"/>
                </a:lnTo>
                <a:lnTo>
                  <a:pt x="19464" y="90545"/>
                </a:lnTo>
                <a:lnTo>
                  <a:pt x="19464" y="90545"/>
                </a:lnTo>
                <a:lnTo>
                  <a:pt x="19464" y="90109"/>
                </a:lnTo>
                <a:lnTo>
                  <a:pt x="19172" y="90109"/>
                </a:lnTo>
                <a:lnTo>
                  <a:pt x="19172" y="90109"/>
                </a:lnTo>
                <a:lnTo>
                  <a:pt x="19172" y="90109"/>
                </a:lnTo>
                <a:lnTo>
                  <a:pt x="19172" y="90109"/>
                </a:lnTo>
                <a:lnTo>
                  <a:pt x="19172" y="90109"/>
                </a:lnTo>
                <a:lnTo>
                  <a:pt x="19172" y="90109"/>
                </a:lnTo>
                <a:lnTo>
                  <a:pt x="19172" y="89672"/>
                </a:lnTo>
                <a:lnTo>
                  <a:pt x="18978" y="89672"/>
                </a:lnTo>
                <a:lnTo>
                  <a:pt x="18978" y="89672"/>
                </a:lnTo>
                <a:lnTo>
                  <a:pt x="18978" y="90109"/>
                </a:lnTo>
                <a:lnTo>
                  <a:pt x="18978" y="90109"/>
                </a:lnTo>
                <a:lnTo>
                  <a:pt x="18978" y="89672"/>
                </a:lnTo>
                <a:lnTo>
                  <a:pt x="18978" y="89672"/>
                </a:lnTo>
                <a:lnTo>
                  <a:pt x="18978" y="89672"/>
                </a:lnTo>
                <a:lnTo>
                  <a:pt x="18978" y="89672"/>
                </a:lnTo>
                <a:lnTo>
                  <a:pt x="18783" y="89672"/>
                </a:lnTo>
                <a:lnTo>
                  <a:pt x="18783" y="89672"/>
                </a:lnTo>
                <a:lnTo>
                  <a:pt x="18783" y="89672"/>
                </a:lnTo>
                <a:lnTo>
                  <a:pt x="18588" y="89672"/>
                </a:lnTo>
                <a:lnTo>
                  <a:pt x="18588" y="89236"/>
                </a:lnTo>
                <a:lnTo>
                  <a:pt x="18588" y="89236"/>
                </a:lnTo>
                <a:lnTo>
                  <a:pt x="18588" y="89672"/>
                </a:lnTo>
                <a:lnTo>
                  <a:pt x="18588" y="89672"/>
                </a:lnTo>
                <a:lnTo>
                  <a:pt x="18588" y="89672"/>
                </a:lnTo>
                <a:lnTo>
                  <a:pt x="18394" y="89672"/>
                </a:lnTo>
                <a:lnTo>
                  <a:pt x="18394" y="89672"/>
                </a:lnTo>
                <a:lnTo>
                  <a:pt x="18394" y="89672"/>
                </a:lnTo>
                <a:lnTo>
                  <a:pt x="18394" y="89236"/>
                </a:lnTo>
                <a:lnTo>
                  <a:pt x="18394" y="89236"/>
                </a:lnTo>
                <a:lnTo>
                  <a:pt x="18394" y="89236"/>
                </a:lnTo>
                <a:lnTo>
                  <a:pt x="18394" y="89236"/>
                </a:lnTo>
                <a:lnTo>
                  <a:pt x="18394" y="89236"/>
                </a:lnTo>
                <a:lnTo>
                  <a:pt x="18588" y="89236"/>
                </a:lnTo>
                <a:lnTo>
                  <a:pt x="18588" y="89236"/>
                </a:lnTo>
                <a:lnTo>
                  <a:pt x="18394" y="89236"/>
                </a:lnTo>
                <a:lnTo>
                  <a:pt x="18394" y="89236"/>
                </a:lnTo>
                <a:lnTo>
                  <a:pt x="18394" y="88800"/>
                </a:lnTo>
                <a:lnTo>
                  <a:pt x="18394" y="88800"/>
                </a:lnTo>
                <a:lnTo>
                  <a:pt x="18394" y="88800"/>
                </a:lnTo>
                <a:lnTo>
                  <a:pt x="18102" y="88800"/>
                </a:lnTo>
                <a:lnTo>
                  <a:pt x="18102" y="88800"/>
                </a:lnTo>
                <a:lnTo>
                  <a:pt x="18102" y="88800"/>
                </a:lnTo>
                <a:lnTo>
                  <a:pt x="18102" y="88145"/>
                </a:lnTo>
                <a:lnTo>
                  <a:pt x="18102" y="88145"/>
                </a:lnTo>
                <a:lnTo>
                  <a:pt x="18102" y="88145"/>
                </a:lnTo>
                <a:lnTo>
                  <a:pt x="18102" y="88145"/>
                </a:lnTo>
                <a:lnTo>
                  <a:pt x="17907" y="88145"/>
                </a:lnTo>
                <a:lnTo>
                  <a:pt x="17907" y="88145"/>
                </a:lnTo>
                <a:lnTo>
                  <a:pt x="17907" y="88145"/>
                </a:lnTo>
                <a:lnTo>
                  <a:pt x="17907" y="88145"/>
                </a:lnTo>
                <a:lnTo>
                  <a:pt x="17907" y="88145"/>
                </a:lnTo>
                <a:lnTo>
                  <a:pt x="17907" y="87709"/>
                </a:lnTo>
                <a:lnTo>
                  <a:pt x="17907" y="87709"/>
                </a:lnTo>
                <a:lnTo>
                  <a:pt x="17712" y="87709"/>
                </a:lnTo>
                <a:lnTo>
                  <a:pt x="17712" y="87709"/>
                </a:lnTo>
                <a:lnTo>
                  <a:pt x="17712" y="87709"/>
                </a:lnTo>
                <a:lnTo>
                  <a:pt x="17712" y="87272"/>
                </a:lnTo>
                <a:lnTo>
                  <a:pt x="17712" y="87272"/>
                </a:lnTo>
                <a:lnTo>
                  <a:pt x="17712" y="87272"/>
                </a:lnTo>
                <a:lnTo>
                  <a:pt x="17712" y="87272"/>
                </a:lnTo>
                <a:lnTo>
                  <a:pt x="17712" y="87272"/>
                </a:lnTo>
                <a:lnTo>
                  <a:pt x="17518" y="87272"/>
                </a:lnTo>
                <a:lnTo>
                  <a:pt x="17518" y="86836"/>
                </a:lnTo>
                <a:lnTo>
                  <a:pt x="17518" y="86836"/>
                </a:lnTo>
                <a:lnTo>
                  <a:pt x="17712" y="86836"/>
                </a:lnTo>
                <a:lnTo>
                  <a:pt x="17712" y="86836"/>
                </a:lnTo>
                <a:lnTo>
                  <a:pt x="17712" y="86836"/>
                </a:lnTo>
                <a:lnTo>
                  <a:pt x="17712" y="86836"/>
                </a:lnTo>
                <a:lnTo>
                  <a:pt x="17907" y="86836"/>
                </a:lnTo>
                <a:lnTo>
                  <a:pt x="17907" y="86836"/>
                </a:lnTo>
                <a:lnTo>
                  <a:pt x="17907" y="86836"/>
                </a:lnTo>
                <a:lnTo>
                  <a:pt x="17907" y="86836"/>
                </a:lnTo>
                <a:lnTo>
                  <a:pt x="17907" y="86836"/>
                </a:lnTo>
                <a:lnTo>
                  <a:pt x="17907" y="86400"/>
                </a:lnTo>
                <a:lnTo>
                  <a:pt x="18102" y="86400"/>
                </a:lnTo>
                <a:lnTo>
                  <a:pt x="18102" y="86400"/>
                </a:lnTo>
                <a:lnTo>
                  <a:pt x="18102" y="86400"/>
                </a:lnTo>
                <a:lnTo>
                  <a:pt x="18102" y="86400"/>
                </a:lnTo>
                <a:lnTo>
                  <a:pt x="18394" y="86400"/>
                </a:lnTo>
                <a:lnTo>
                  <a:pt x="18394" y="86400"/>
                </a:lnTo>
                <a:lnTo>
                  <a:pt x="18394" y="86400"/>
                </a:lnTo>
                <a:lnTo>
                  <a:pt x="18394" y="86400"/>
                </a:lnTo>
                <a:lnTo>
                  <a:pt x="18588" y="86400"/>
                </a:lnTo>
                <a:lnTo>
                  <a:pt x="18588" y="86400"/>
                </a:lnTo>
                <a:lnTo>
                  <a:pt x="18588" y="86400"/>
                </a:lnTo>
                <a:lnTo>
                  <a:pt x="18588" y="86400"/>
                </a:lnTo>
                <a:lnTo>
                  <a:pt x="18588" y="86400"/>
                </a:lnTo>
                <a:lnTo>
                  <a:pt x="18588" y="86400"/>
                </a:lnTo>
                <a:lnTo>
                  <a:pt x="18588" y="85745"/>
                </a:lnTo>
                <a:lnTo>
                  <a:pt x="18588" y="85745"/>
                </a:lnTo>
                <a:lnTo>
                  <a:pt x="18588" y="85745"/>
                </a:lnTo>
                <a:lnTo>
                  <a:pt x="18588" y="85745"/>
                </a:lnTo>
                <a:lnTo>
                  <a:pt x="18588" y="85745"/>
                </a:lnTo>
                <a:lnTo>
                  <a:pt x="18588" y="85745"/>
                </a:lnTo>
                <a:lnTo>
                  <a:pt x="18588" y="85745"/>
                </a:lnTo>
                <a:lnTo>
                  <a:pt x="18588" y="85745"/>
                </a:lnTo>
                <a:lnTo>
                  <a:pt x="18588" y="85745"/>
                </a:lnTo>
                <a:lnTo>
                  <a:pt x="18588" y="85309"/>
                </a:lnTo>
                <a:lnTo>
                  <a:pt x="18588" y="85309"/>
                </a:lnTo>
                <a:lnTo>
                  <a:pt x="18588" y="85309"/>
                </a:lnTo>
                <a:lnTo>
                  <a:pt x="18394" y="85309"/>
                </a:lnTo>
                <a:lnTo>
                  <a:pt x="18394" y="84872"/>
                </a:lnTo>
                <a:lnTo>
                  <a:pt x="18588" y="84872"/>
                </a:lnTo>
                <a:lnTo>
                  <a:pt x="18588" y="84872"/>
                </a:lnTo>
                <a:lnTo>
                  <a:pt x="18394" y="84872"/>
                </a:lnTo>
                <a:lnTo>
                  <a:pt x="18394" y="84872"/>
                </a:lnTo>
                <a:lnTo>
                  <a:pt x="18588" y="84872"/>
                </a:lnTo>
                <a:lnTo>
                  <a:pt x="18588" y="84436"/>
                </a:lnTo>
                <a:lnTo>
                  <a:pt x="18588" y="84436"/>
                </a:lnTo>
                <a:lnTo>
                  <a:pt x="18588" y="84436"/>
                </a:lnTo>
                <a:lnTo>
                  <a:pt x="18588" y="84436"/>
                </a:lnTo>
                <a:lnTo>
                  <a:pt x="18588" y="84436"/>
                </a:lnTo>
                <a:lnTo>
                  <a:pt x="18588" y="84436"/>
                </a:lnTo>
                <a:lnTo>
                  <a:pt x="18588" y="84436"/>
                </a:lnTo>
                <a:lnTo>
                  <a:pt x="18394" y="84436"/>
                </a:lnTo>
                <a:lnTo>
                  <a:pt x="18394" y="84436"/>
                </a:lnTo>
                <a:lnTo>
                  <a:pt x="18394" y="84000"/>
                </a:lnTo>
                <a:lnTo>
                  <a:pt x="18394" y="84000"/>
                </a:lnTo>
                <a:lnTo>
                  <a:pt x="18394" y="84436"/>
                </a:lnTo>
                <a:lnTo>
                  <a:pt x="18394" y="84436"/>
                </a:lnTo>
                <a:lnTo>
                  <a:pt x="18394" y="84436"/>
                </a:lnTo>
                <a:lnTo>
                  <a:pt x="18394" y="84436"/>
                </a:lnTo>
                <a:lnTo>
                  <a:pt x="18394" y="84436"/>
                </a:lnTo>
                <a:lnTo>
                  <a:pt x="18394" y="84436"/>
                </a:lnTo>
                <a:lnTo>
                  <a:pt x="18102" y="84436"/>
                </a:lnTo>
                <a:lnTo>
                  <a:pt x="18102" y="84436"/>
                </a:lnTo>
                <a:lnTo>
                  <a:pt x="18102" y="84436"/>
                </a:lnTo>
                <a:lnTo>
                  <a:pt x="18102" y="84436"/>
                </a:lnTo>
                <a:lnTo>
                  <a:pt x="17907" y="84436"/>
                </a:lnTo>
                <a:lnTo>
                  <a:pt x="17907" y="84436"/>
                </a:lnTo>
                <a:lnTo>
                  <a:pt x="17907" y="84436"/>
                </a:lnTo>
                <a:lnTo>
                  <a:pt x="17907" y="84436"/>
                </a:lnTo>
                <a:lnTo>
                  <a:pt x="17907" y="84000"/>
                </a:lnTo>
                <a:lnTo>
                  <a:pt x="17907" y="84000"/>
                </a:lnTo>
                <a:lnTo>
                  <a:pt x="17907" y="84000"/>
                </a:lnTo>
                <a:lnTo>
                  <a:pt x="17907" y="83345"/>
                </a:lnTo>
                <a:lnTo>
                  <a:pt x="17907" y="83345"/>
                </a:lnTo>
                <a:lnTo>
                  <a:pt x="17907" y="83345"/>
                </a:lnTo>
                <a:lnTo>
                  <a:pt x="17907" y="83345"/>
                </a:lnTo>
                <a:lnTo>
                  <a:pt x="17907" y="83345"/>
                </a:lnTo>
                <a:lnTo>
                  <a:pt x="17712" y="83345"/>
                </a:lnTo>
                <a:lnTo>
                  <a:pt x="17712" y="82909"/>
                </a:lnTo>
                <a:lnTo>
                  <a:pt x="17712" y="82909"/>
                </a:lnTo>
                <a:lnTo>
                  <a:pt x="17712" y="82909"/>
                </a:lnTo>
                <a:lnTo>
                  <a:pt x="17712" y="82909"/>
                </a:lnTo>
                <a:lnTo>
                  <a:pt x="17712" y="82472"/>
                </a:lnTo>
                <a:lnTo>
                  <a:pt x="17712" y="82472"/>
                </a:lnTo>
                <a:lnTo>
                  <a:pt x="17712" y="82472"/>
                </a:lnTo>
                <a:lnTo>
                  <a:pt x="17712" y="82472"/>
                </a:lnTo>
                <a:lnTo>
                  <a:pt x="17712" y="82036"/>
                </a:lnTo>
                <a:lnTo>
                  <a:pt x="17712" y="82036"/>
                </a:lnTo>
                <a:lnTo>
                  <a:pt x="17712" y="82036"/>
                </a:lnTo>
                <a:lnTo>
                  <a:pt x="17518" y="82036"/>
                </a:lnTo>
                <a:lnTo>
                  <a:pt x="17518" y="82036"/>
                </a:lnTo>
                <a:lnTo>
                  <a:pt x="17518" y="82036"/>
                </a:lnTo>
                <a:lnTo>
                  <a:pt x="17518" y="82036"/>
                </a:lnTo>
                <a:lnTo>
                  <a:pt x="17518" y="81600"/>
                </a:lnTo>
                <a:lnTo>
                  <a:pt x="17518" y="81600"/>
                </a:lnTo>
                <a:lnTo>
                  <a:pt x="17518" y="81600"/>
                </a:lnTo>
                <a:lnTo>
                  <a:pt x="17518" y="81600"/>
                </a:lnTo>
                <a:lnTo>
                  <a:pt x="17712" y="81600"/>
                </a:lnTo>
                <a:lnTo>
                  <a:pt x="17712" y="81600"/>
                </a:lnTo>
                <a:lnTo>
                  <a:pt x="17518" y="81600"/>
                </a:lnTo>
                <a:lnTo>
                  <a:pt x="17518" y="80945"/>
                </a:lnTo>
                <a:lnTo>
                  <a:pt x="17518" y="80945"/>
                </a:lnTo>
                <a:lnTo>
                  <a:pt x="17518" y="80945"/>
                </a:lnTo>
                <a:lnTo>
                  <a:pt x="17518" y="80945"/>
                </a:lnTo>
                <a:lnTo>
                  <a:pt x="17518" y="80945"/>
                </a:lnTo>
                <a:lnTo>
                  <a:pt x="17323" y="80945"/>
                </a:lnTo>
                <a:lnTo>
                  <a:pt x="17323" y="80945"/>
                </a:lnTo>
                <a:lnTo>
                  <a:pt x="17323" y="80945"/>
                </a:lnTo>
                <a:lnTo>
                  <a:pt x="17323" y="81600"/>
                </a:lnTo>
                <a:lnTo>
                  <a:pt x="17323" y="81600"/>
                </a:lnTo>
                <a:lnTo>
                  <a:pt x="17323" y="81600"/>
                </a:lnTo>
                <a:lnTo>
                  <a:pt x="17323" y="81600"/>
                </a:lnTo>
                <a:lnTo>
                  <a:pt x="17323" y="81600"/>
                </a:lnTo>
                <a:lnTo>
                  <a:pt x="17323" y="81600"/>
                </a:lnTo>
                <a:lnTo>
                  <a:pt x="17031" y="81600"/>
                </a:lnTo>
                <a:lnTo>
                  <a:pt x="17031" y="80945"/>
                </a:lnTo>
                <a:lnTo>
                  <a:pt x="17031" y="80945"/>
                </a:lnTo>
                <a:lnTo>
                  <a:pt x="17031" y="80945"/>
                </a:lnTo>
                <a:lnTo>
                  <a:pt x="17031" y="80945"/>
                </a:lnTo>
                <a:lnTo>
                  <a:pt x="17031" y="80509"/>
                </a:lnTo>
                <a:lnTo>
                  <a:pt x="17031" y="80509"/>
                </a:lnTo>
                <a:lnTo>
                  <a:pt x="17031" y="80509"/>
                </a:lnTo>
                <a:lnTo>
                  <a:pt x="17031" y="80509"/>
                </a:lnTo>
                <a:lnTo>
                  <a:pt x="17031" y="80072"/>
                </a:lnTo>
                <a:lnTo>
                  <a:pt x="17031" y="80072"/>
                </a:lnTo>
                <a:lnTo>
                  <a:pt x="17031" y="80072"/>
                </a:lnTo>
                <a:lnTo>
                  <a:pt x="17031" y="80072"/>
                </a:lnTo>
                <a:lnTo>
                  <a:pt x="17031" y="80072"/>
                </a:lnTo>
                <a:lnTo>
                  <a:pt x="16836" y="80072"/>
                </a:lnTo>
                <a:lnTo>
                  <a:pt x="16836" y="80072"/>
                </a:lnTo>
                <a:lnTo>
                  <a:pt x="16836" y="80509"/>
                </a:lnTo>
                <a:lnTo>
                  <a:pt x="16836" y="80509"/>
                </a:lnTo>
                <a:lnTo>
                  <a:pt x="16836" y="80509"/>
                </a:lnTo>
                <a:lnTo>
                  <a:pt x="16836" y="80509"/>
                </a:lnTo>
                <a:lnTo>
                  <a:pt x="16836" y="80945"/>
                </a:lnTo>
                <a:lnTo>
                  <a:pt x="16836" y="80945"/>
                </a:lnTo>
                <a:lnTo>
                  <a:pt x="16642" y="80945"/>
                </a:lnTo>
                <a:lnTo>
                  <a:pt x="16642" y="80509"/>
                </a:lnTo>
                <a:lnTo>
                  <a:pt x="16642" y="80509"/>
                </a:lnTo>
                <a:lnTo>
                  <a:pt x="16642" y="80509"/>
                </a:lnTo>
                <a:lnTo>
                  <a:pt x="16642" y="80509"/>
                </a:lnTo>
                <a:lnTo>
                  <a:pt x="16642" y="80509"/>
                </a:lnTo>
                <a:lnTo>
                  <a:pt x="16642" y="80509"/>
                </a:lnTo>
                <a:lnTo>
                  <a:pt x="16447" y="80509"/>
                </a:lnTo>
                <a:lnTo>
                  <a:pt x="16447" y="80072"/>
                </a:lnTo>
                <a:lnTo>
                  <a:pt x="16447" y="80072"/>
                </a:lnTo>
                <a:lnTo>
                  <a:pt x="16447" y="80072"/>
                </a:lnTo>
                <a:lnTo>
                  <a:pt x="16447" y="80072"/>
                </a:lnTo>
                <a:lnTo>
                  <a:pt x="16447" y="80072"/>
                </a:lnTo>
                <a:lnTo>
                  <a:pt x="16447" y="79636"/>
                </a:lnTo>
                <a:lnTo>
                  <a:pt x="16447" y="79636"/>
                </a:lnTo>
                <a:lnTo>
                  <a:pt x="16447" y="79636"/>
                </a:lnTo>
                <a:lnTo>
                  <a:pt x="16447" y="79636"/>
                </a:lnTo>
                <a:lnTo>
                  <a:pt x="16253" y="79636"/>
                </a:lnTo>
                <a:lnTo>
                  <a:pt x="16253" y="80072"/>
                </a:lnTo>
                <a:lnTo>
                  <a:pt x="16253" y="80072"/>
                </a:lnTo>
                <a:lnTo>
                  <a:pt x="16253" y="80072"/>
                </a:lnTo>
                <a:lnTo>
                  <a:pt x="16253" y="80072"/>
                </a:lnTo>
                <a:lnTo>
                  <a:pt x="16253" y="80072"/>
                </a:lnTo>
                <a:lnTo>
                  <a:pt x="16253" y="79636"/>
                </a:lnTo>
                <a:lnTo>
                  <a:pt x="16253" y="79636"/>
                </a:lnTo>
                <a:lnTo>
                  <a:pt x="16253" y="79636"/>
                </a:lnTo>
                <a:lnTo>
                  <a:pt x="16253" y="79636"/>
                </a:lnTo>
                <a:lnTo>
                  <a:pt x="16253" y="79636"/>
                </a:lnTo>
                <a:lnTo>
                  <a:pt x="16253" y="79636"/>
                </a:lnTo>
                <a:lnTo>
                  <a:pt x="16253" y="79200"/>
                </a:lnTo>
                <a:lnTo>
                  <a:pt x="16447" y="79200"/>
                </a:lnTo>
                <a:lnTo>
                  <a:pt x="16447" y="79200"/>
                </a:lnTo>
                <a:lnTo>
                  <a:pt x="16447" y="79636"/>
                </a:lnTo>
                <a:lnTo>
                  <a:pt x="16447" y="79636"/>
                </a:lnTo>
                <a:lnTo>
                  <a:pt x="16447" y="79636"/>
                </a:lnTo>
                <a:lnTo>
                  <a:pt x="16642" y="79636"/>
                </a:lnTo>
                <a:lnTo>
                  <a:pt x="16642" y="79200"/>
                </a:lnTo>
                <a:lnTo>
                  <a:pt x="16642" y="79200"/>
                </a:lnTo>
                <a:lnTo>
                  <a:pt x="16447" y="79200"/>
                </a:lnTo>
                <a:lnTo>
                  <a:pt x="16447" y="79200"/>
                </a:lnTo>
                <a:lnTo>
                  <a:pt x="16447" y="78545"/>
                </a:lnTo>
                <a:lnTo>
                  <a:pt x="16447" y="78545"/>
                </a:lnTo>
                <a:lnTo>
                  <a:pt x="16447" y="78545"/>
                </a:lnTo>
                <a:lnTo>
                  <a:pt x="16447" y="78545"/>
                </a:lnTo>
                <a:lnTo>
                  <a:pt x="16447" y="78545"/>
                </a:lnTo>
                <a:lnTo>
                  <a:pt x="16447" y="78545"/>
                </a:lnTo>
                <a:lnTo>
                  <a:pt x="16447" y="78545"/>
                </a:lnTo>
                <a:lnTo>
                  <a:pt x="16447" y="79200"/>
                </a:lnTo>
                <a:lnTo>
                  <a:pt x="16447" y="79200"/>
                </a:lnTo>
                <a:lnTo>
                  <a:pt x="16253" y="79200"/>
                </a:lnTo>
                <a:lnTo>
                  <a:pt x="16253" y="79200"/>
                </a:lnTo>
                <a:lnTo>
                  <a:pt x="16253" y="78545"/>
                </a:lnTo>
                <a:lnTo>
                  <a:pt x="16253" y="78545"/>
                </a:lnTo>
                <a:lnTo>
                  <a:pt x="16253" y="78545"/>
                </a:lnTo>
                <a:lnTo>
                  <a:pt x="15961" y="78545"/>
                </a:lnTo>
                <a:lnTo>
                  <a:pt x="15961" y="78545"/>
                </a:lnTo>
                <a:lnTo>
                  <a:pt x="15961" y="79200"/>
                </a:lnTo>
                <a:lnTo>
                  <a:pt x="15961" y="79200"/>
                </a:lnTo>
                <a:lnTo>
                  <a:pt x="15961" y="79200"/>
                </a:lnTo>
                <a:lnTo>
                  <a:pt x="15961" y="79200"/>
                </a:lnTo>
                <a:lnTo>
                  <a:pt x="15961" y="79200"/>
                </a:lnTo>
                <a:lnTo>
                  <a:pt x="15961" y="79200"/>
                </a:lnTo>
                <a:lnTo>
                  <a:pt x="15766" y="79200"/>
                </a:lnTo>
                <a:lnTo>
                  <a:pt x="15766" y="79200"/>
                </a:lnTo>
                <a:lnTo>
                  <a:pt x="15766" y="78545"/>
                </a:lnTo>
                <a:lnTo>
                  <a:pt x="15766" y="78545"/>
                </a:lnTo>
                <a:lnTo>
                  <a:pt x="15766" y="78545"/>
                </a:lnTo>
                <a:lnTo>
                  <a:pt x="15766" y="78545"/>
                </a:lnTo>
                <a:lnTo>
                  <a:pt x="15571" y="78545"/>
                </a:lnTo>
                <a:lnTo>
                  <a:pt x="15571" y="78109"/>
                </a:lnTo>
                <a:lnTo>
                  <a:pt x="15571" y="78109"/>
                </a:lnTo>
                <a:lnTo>
                  <a:pt x="15571" y="78109"/>
                </a:lnTo>
                <a:lnTo>
                  <a:pt x="15571" y="78109"/>
                </a:lnTo>
                <a:lnTo>
                  <a:pt x="15571" y="78109"/>
                </a:lnTo>
                <a:lnTo>
                  <a:pt x="15377" y="78109"/>
                </a:lnTo>
                <a:lnTo>
                  <a:pt x="15377" y="78109"/>
                </a:lnTo>
                <a:lnTo>
                  <a:pt x="15377" y="78109"/>
                </a:lnTo>
                <a:lnTo>
                  <a:pt x="15377" y="78109"/>
                </a:lnTo>
                <a:lnTo>
                  <a:pt x="15377" y="77672"/>
                </a:lnTo>
                <a:lnTo>
                  <a:pt x="15377" y="77672"/>
                </a:lnTo>
                <a:lnTo>
                  <a:pt x="15182" y="77672"/>
                </a:lnTo>
                <a:lnTo>
                  <a:pt x="15182" y="77672"/>
                </a:lnTo>
                <a:lnTo>
                  <a:pt x="15182" y="77672"/>
                </a:lnTo>
                <a:lnTo>
                  <a:pt x="15182" y="77672"/>
                </a:lnTo>
                <a:lnTo>
                  <a:pt x="15182" y="77672"/>
                </a:lnTo>
                <a:lnTo>
                  <a:pt x="14890" y="77672"/>
                </a:lnTo>
                <a:lnTo>
                  <a:pt x="14890" y="77236"/>
                </a:lnTo>
                <a:lnTo>
                  <a:pt x="14890" y="77236"/>
                </a:lnTo>
                <a:lnTo>
                  <a:pt x="14890" y="77236"/>
                </a:lnTo>
                <a:lnTo>
                  <a:pt x="14890" y="77236"/>
                </a:lnTo>
                <a:lnTo>
                  <a:pt x="14890" y="77236"/>
                </a:lnTo>
                <a:lnTo>
                  <a:pt x="14695" y="77236"/>
                </a:lnTo>
                <a:lnTo>
                  <a:pt x="14695" y="77236"/>
                </a:lnTo>
                <a:lnTo>
                  <a:pt x="14695" y="77236"/>
                </a:lnTo>
                <a:lnTo>
                  <a:pt x="14695" y="76800"/>
                </a:lnTo>
                <a:lnTo>
                  <a:pt x="14695" y="76800"/>
                </a:lnTo>
                <a:lnTo>
                  <a:pt x="14695" y="76800"/>
                </a:lnTo>
                <a:lnTo>
                  <a:pt x="14695" y="77236"/>
                </a:lnTo>
                <a:lnTo>
                  <a:pt x="14501" y="77236"/>
                </a:lnTo>
                <a:lnTo>
                  <a:pt x="14501" y="77236"/>
                </a:lnTo>
                <a:lnTo>
                  <a:pt x="14501" y="76800"/>
                </a:lnTo>
                <a:lnTo>
                  <a:pt x="14501" y="76800"/>
                </a:lnTo>
                <a:lnTo>
                  <a:pt x="14501" y="76800"/>
                </a:lnTo>
                <a:lnTo>
                  <a:pt x="14501" y="76800"/>
                </a:lnTo>
                <a:lnTo>
                  <a:pt x="14501" y="76800"/>
                </a:lnTo>
                <a:lnTo>
                  <a:pt x="14501" y="76800"/>
                </a:lnTo>
                <a:lnTo>
                  <a:pt x="14501" y="76800"/>
                </a:lnTo>
                <a:lnTo>
                  <a:pt x="14501" y="76145"/>
                </a:lnTo>
                <a:lnTo>
                  <a:pt x="14501" y="76145"/>
                </a:lnTo>
                <a:lnTo>
                  <a:pt x="14695" y="76145"/>
                </a:lnTo>
                <a:lnTo>
                  <a:pt x="14695" y="76145"/>
                </a:lnTo>
                <a:lnTo>
                  <a:pt x="14695" y="76145"/>
                </a:lnTo>
                <a:lnTo>
                  <a:pt x="14695" y="76145"/>
                </a:lnTo>
                <a:lnTo>
                  <a:pt x="14695" y="76145"/>
                </a:lnTo>
                <a:lnTo>
                  <a:pt x="14695" y="76145"/>
                </a:lnTo>
                <a:lnTo>
                  <a:pt x="14695" y="75709"/>
                </a:lnTo>
                <a:lnTo>
                  <a:pt x="14695" y="75709"/>
                </a:lnTo>
                <a:lnTo>
                  <a:pt x="14695" y="75709"/>
                </a:lnTo>
                <a:lnTo>
                  <a:pt x="14695" y="75709"/>
                </a:lnTo>
                <a:lnTo>
                  <a:pt x="14501" y="75709"/>
                </a:lnTo>
                <a:lnTo>
                  <a:pt x="14501" y="75709"/>
                </a:lnTo>
                <a:lnTo>
                  <a:pt x="14501" y="75709"/>
                </a:lnTo>
                <a:lnTo>
                  <a:pt x="14501" y="75709"/>
                </a:lnTo>
                <a:lnTo>
                  <a:pt x="14501" y="75709"/>
                </a:lnTo>
                <a:lnTo>
                  <a:pt x="14306" y="75709"/>
                </a:lnTo>
                <a:lnTo>
                  <a:pt x="14306" y="75709"/>
                </a:lnTo>
                <a:lnTo>
                  <a:pt x="14306" y="75272"/>
                </a:lnTo>
                <a:lnTo>
                  <a:pt x="14306" y="75272"/>
                </a:lnTo>
                <a:lnTo>
                  <a:pt x="14306" y="75272"/>
                </a:lnTo>
                <a:lnTo>
                  <a:pt x="14306" y="75272"/>
                </a:lnTo>
                <a:lnTo>
                  <a:pt x="14306" y="74836"/>
                </a:lnTo>
                <a:lnTo>
                  <a:pt x="14306" y="74836"/>
                </a:lnTo>
                <a:lnTo>
                  <a:pt x="14306" y="74836"/>
                </a:lnTo>
                <a:lnTo>
                  <a:pt x="14306" y="74836"/>
                </a:lnTo>
                <a:lnTo>
                  <a:pt x="14306" y="74836"/>
                </a:lnTo>
                <a:lnTo>
                  <a:pt x="14306" y="74400"/>
                </a:lnTo>
                <a:lnTo>
                  <a:pt x="14306" y="74400"/>
                </a:lnTo>
                <a:lnTo>
                  <a:pt x="14111" y="74400"/>
                </a:lnTo>
                <a:lnTo>
                  <a:pt x="14111" y="74400"/>
                </a:lnTo>
                <a:lnTo>
                  <a:pt x="14306" y="74400"/>
                </a:lnTo>
                <a:lnTo>
                  <a:pt x="14306" y="74400"/>
                </a:lnTo>
                <a:lnTo>
                  <a:pt x="14306" y="74400"/>
                </a:lnTo>
                <a:lnTo>
                  <a:pt x="14306" y="74400"/>
                </a:lnTo>
                <a:lnTo>
                  <a:pt x="14306" y="74400"/>
                </a:lnTo>
                <a:lnTo>
                  <a:pt x="14306" y="74400"/>
                </a:lnTo>
                <a:lnTo>
                  <a:pt x="14306" y="74400"/>
                </a:lnTo>
                <a:lnTo>
                  <a:pt x="14501" y="74400"/>
                </a:lnTo>
                <a:lnTo>
                  <a:pt x="14501" y="74400"/>
                </a:lnTo>
                <a:lnTo>
                  <a:pt x="14501" y="74400"/>
                </a:lnTo>
                <a:lnTo>
                  <a:pt x="14501" y="74400"/>
                </a:lnTo>
                <a:lnTo>
                  <a:pt x="14501" y="74400"/>
                </a:lnTo>
                <a:lnTo>
                  <a:pt x="14695" y="74400"/>
                </a:lnTo>
                <a:lnTo>
                  <a:pt x="14695" y="74836"/>
                </a:lnTo>
                <a:lnTo>
                  <a:pt x="14695" y="74836"/>
                </a:lnTo>
                <a:lnTo>
                  <a:pt x="14695" y="74836"/>
                </a:lnTo>
                <a:lnTo>
                  <a:pt x="14695" y="74400"/>
                </a:lnTo>
                <a:lnTo>
                  <a:pt x="14695" y="74400"/>
                </a:lnTo>
                <a:lnTo>
                  <a:pt x="14890" y="74400"/>
                </a:lnTo>
                <a:lnTo>
                  <a:pt x="14890" y="74400"/>
                </a:lnTo>
                <a:lnTo>
                  <a:pt x="14890" y="74400"/>
                </a:lnTo>
                <a:lnTo>
                  <a:pt x="14890" y="74400"/>
                </a:lnTo>
                <a:lnTo>
                  <a:pt x="14890" y="74400"/>
                </a:lnTo>
                <a:lnTo>
                  <a:pt x="14695" y="74400"/>
                </a:lnTo>
                <a:lnTo>
                  <a:pt x="14695" y="74400"/>
                </a:lnTo>
                <a:lnTo>
                  <a:pt x="14695" y="74400"/>
                </a:lnTo>
                <a:lnTo>
                  <a:pt x="14695" y="74400"/>
                </a:lnTo>
                <a:lnTo>
                  <a:pt x="14695" y="73745"/>
                </a:lnTo>
                <a:lnTo>
                  <a:pt x="14695" y="73745"/>
                </a:lnTo>
                <a:lnTo>
                  <a:pt x="14695" y="73745"/>
                </a:lnTo>
                <a:lnTo>
                  <a:pt x="14695" y="73745"/>
                </a:lnTo>
                <a:lnTo>
                  <a:pt x="14695" y="73745"/>
                </a:lnTo>
                <a:lnTo>
                  <a:pt x="14695" y="73309"/>
                </a:lnTo>
                <a:lnTo>
                  <a:pt x="14695" y="73309"/>
                </a:lnTo>
                <a:lnTo>
                  <a:pt x="14695" y="73309"/>
                </a:lnTo>
                <a:lnTo>
                  <a:pt x="14695" y="72872"/>
                </a:lnTo>
                <a:lnTo>
                  <a:pt x="14695" y="72872"/>
                </a:lnTo>
                <a:lnTo>
                  <a:pt x="14695" y="72872"/>
                </a:lnTo>
                <a:lnTo>
                  <a:pt x="14695" y="72436"/>
                </a:lnTo>
                <a:lnTo>
                  <a:pt x="14695" y="72436"/>
                </a:lnTo>
                <a:lnTo>
                  <a:pt x="14501" y="72436"/>
                </a:lnTo>
                <a:lnTo>
                  <a:pt x="14501" y="72436"/>
                </a:lnTo>
                <a:lnTo>
                  <a:pt x="14501" y="72436"/>
                </a:lnTo>
                <a:lnTo>
                  <a:pt x="14501" y="72436"/>
                </a:lnTo>
                <a:lnTo>
                  <a:pt x="14501" y="72000"/>
                </a:lnTo>
                <a:lnTo>
                  <a:pt x="14501" y="72000"/>
                </a:lnTo>
                <a:lnTo>
                  <a:pt x="14695" y="72000"/>
                </a:lnTo>
                <a:lnTo>
                  <a:pt x="14695" y="72000"/>
                </a:lnTo>
                <a:lnTo>
                  <a:pt x="14695" y="72000"/>
                </a:lnTo>
                <a:lnTo>
                  <a:pt x="14695" y="72000"/>
                </a:lnTo>
                <a:lnTo>
                  <a:pt x="14695" y="72000"/>
                </a:lnTo>
                <a:lnTo>
                  <a:pt x="14695" y="72000"/>
                </a:lnTo>
                <a:lnTo>
                  <a:pt x="14890" y="72000"/>
                </a:lnTo>
                <a:lnTo>
                  <a:pt x="14890" y="71345"/>
                </a:lnTo>
                <a:lnTo>
                  <a:pt x="14890" y="71345"/>
                </a:lnTo>
                <a:lnTo>
                  <a:pt x="14890" y="71345"/>
                </a:lnTo>
                <a:lnTo>
                  <a:pt x="14890" y="71345"/>
                </a:lnTo>
                <a:lnTo>
                  <a:pt x="14890" y="71345"/>
                </a:lnTo>
                <a:lnTo>
                  <a:pt x="14890" y="71345"/>
                </a:lnTo>
                <a:lnTo>
                  <a:pt x="14890" y="70909"/>
                </a:lnTo>
                <a:lnTo>
                  <a:pt x="15182" y="70909"/>
                </a:lnTo>
                <a:lnTo>
                  <a:pt x="15182" y="70909"/>
                </a:lnTo>
                <a:lnTo>
                  <a:pt x="15182" y="70909"/>
                </a:lnTo>
                <a:lnTo>
                  <a:pt x="15182" y="70909"/>
                </a:lnTo>
                <a:lnTo>
                  <a:pt x="15182" y="70909"/>
                </a:lnTo>
                <a:lnTo>
                  <a:pt x="15182" y="70472"/>
                </a:lnTo>
                <a:lnTo>
                  <a:pt x="15182" y="70472"/>
                </a:lnTo>
                <a:lnTo>
                  <a:pt x="15377" y="70472"/>
                </a:lnTo>
                <a:lnTo>
                  <a:pt x="15377" y="70472"/>
                </a:lnTo>
                <a:lnTo>
                  <a:pt x="15377" y="70472"/>
                </a:lnTo>
                <a:lnTo>
                  <a:pt x="15377" y="70472"/>
                </a:lnTo>
                <a:lnTo>
                  <a:pt x="15377" y="70036"/>
                </a:lnTo>
                <a:lnTo>
                  <a:pt x="15377" y="70036"/>
                </a:lnTo>
                <a:lnTo>
                  <a:pt x="15377" y="70036"/>
                </a:lnTo>
                <a:lnTo>
                  <a:pt x="15377" y="70036"/>
                </a:lnTo>
                <a:lnTo>
                  <a:pt x="15377" y="69600"/>
                </a:lnTo>
                <a:lnTo>
                  <a:pt x="15377" y="69600"/>
                </a:lnTo>
                <a:lnTo>
                  <a:pt x="15377" y="69600"/>
                </a:lnTo>
                <a:lnTo>
                  <a:pt x="15377" y="69600"/>
                </a:lnTo>
                <a:lnTo>
                  <a:pt x="15377" y="69600"/>
                </a:lnTo>
                <a:lnTo>
                  <a:pt x="15182" y="69600"/>
                </a:lnTo>
                <a:lnTo>
                  <a:pt x="15182" y="68945"/>
                </a:lnTo>
                <a:lnTo>
                  <a:pt x="15182" y="68945"/>
                </a:lnTo>
                <a:lnTo>
                  <a:pt x="15182" y="68945"/>
                </a:lnTo>
                <a:lnTo>
                  <a:pt x="15182" y="68509"/>
                </a:lnTo>
                <a:lnTo>
                  <a:pt x="15182" y="68509"/>
                </a:lnTo>
                <a:lnTo>
                  <a:pt x="15182" y="68509"/>
                </a:lnTo>
                <a:lnTo>
                  <a:pt x="15182" y="68509"/>
                </a:lnTo>
                <a:lnTo>
                  <a:pt x="15182" y="68509"/>
                </a:lnTo>
                <a:lnTo>
                  <a:pt x="15377" y="68509"/>
                </a:lnTo>
                <a:lnTo>
                  <a:pt x="15377" y="68072"/>
                </a:lnTo>
                <a:lnTo>
                  <a:pt x="15377" y="68072"/>
                </a:lnTo>
                <a:lnTo>
                  <a:pt x="15377" y="68072"/>
                </a:lnTo>
                <a:lnTo>
                  <a:pt x="15377" y="68072"/>
                </a:lnTo>
                <a:lnTo>
                  <a:pt x="15377" y="68072"/>
                </a:lnTo>
                <a:lnTo>
                  <a:pt x="15377" y="67636"/>
                </a:lnTo>
                <a:lnTo>
                  <a:pt x="15377" y="67636"/>
                </a:lnTo>
                <a:lnTo>
                  <a:pt x="15377" y="67636"/>
                </a:lnTo>
                <a:lnTo>
                  <a:pt x="15377" y="67636"/>
                </a:lnTo>
                <a:lnTo>
                  <a:pt x="15377" y="67200"/>
                </a:lnTo>
                <a:lnTo>
                  <a:pt x="15377" y="67200"/>
                </a:lnTo>
                <a:lnTo>
                  <a:pt x="15377" y="67200"/>
                </a:lnTo>
                <a:lnTo>
                  <a:pt x="15182" y="67200"/>
                </a:lnTo>
                <a:lnTo>
                  <a:pt x="15182" y="67200"/>
                </a:lnTo>
                <a:lnTo>
                  <a:pt x="15182" y="67200"/>
                </a:lnTo>
                <a:lnTo>
                  <a:pt x="15182" y="67200"/>
                </a:lnTo>
                <a:lnTo>
                  <a:pt x="14890" y="67200"/>
                </a:lnTo>
                <a:lnTo>
                  <a:pt x="14890" y="67200"/>
                </a:lnTo>
                <a:lnTo>
                  <a:pt x="14890" y="67200"/>
                </a:lnTo>
                <a:lnTo>
                  <a:pt x="14890" y="67200"/>
                </a:lnTo>
                <a:lnTo>
                  <a:pt x="14890" y="67200"/>
                </a:lnTo>
                <a:lnTo>
                  <a:pt x="14695" y="67200"/>
                </a:lnTo>
                <a:lnTo>
                  <a:pt x="14695" y="67200"/>
                </a:lnTo>
                <a:lnTo>
                  <a:pt x="14695" y="67200"/>
                </a:lnTo>
                <a:lnTo>
                  <a:pt x="14695" y="66545"/>
                </a:lnTo>
                <a:lnTo>
                  <a:pt x="14695" y="66545"/>
                </a:lnTo>
                <a:lnTo>
                  <a:pt x="14695" y="66545"/>
                </a:lnTo>
                <a:lnTo>
                  <a:pt x="14695" y="66545"/>
                </a:lnTo>
                <a:lnTo>
                  <a:pt x="14501" y="66545"/>
                </a:lnTo>
                <a:lnTo>
                  <a:pt x="14501" y="66545"/>
                </a:lnTo>
                <a:lnTo>
                  <a:pt x="14501" y="66545"/>
                </a:lnTo>
                <a:lnTo>
                  <a:pt x="14501" y="66545"/>
                </a:lnTo>
                <a:lnTo>
                  <a:pt x="14306" y="66545"/>
                </a:lnTo>
                <a:lnTo>
                  <a:pt x="14306" y="66109"/>
                </a:lnTo>
                <a:lnTo>
                  <a:pt x="14306" y="66109"/>
                </a:lnTo>
                <a:lnTo>
                  <a:pt x="14306" y="66109"/>
                </a:lnTo>
                <a:lnTo>
                  <a:pt x="14306" y="66109"/>
                </a:lnTo>
                <a:lnTo>
                  <a:pt x="14306" y="66109"/>
                </a:lnTo>
                <a:lnTo>
                  <a:pt x="14111" y="66109"/>
                </a:lnTo>
                <a:lnTo>
                  <a:pt x="14111" y="66109"/>
                </a:lnTo>
                <a:lnTo>
                  <a:pt x="14111" y="66109"/>
                </a:lnTo>
                <a:lnTo>
                  <a:pt x="14111" y="66109"/>
                </a:lnTo>
                <a:lnTo>
                  <a:pt x="14111" y="66109"/>
                </a:lnTo>
                <a:lnTo>
                  <a:pt x="13819" y="66109"/>
                </a:lnTo>
                <a:lnTo>
                  <a:pt x="13819" y="66109"/>
                </a:lnTo>
                <a:lnTo>
                  <a:pt x="13819" y="66109"/>
                </a:lnTo>
                <a:lnTo>
                  <a:pt x="13625" y="66109"/>
                </a:lnTo>
                <a:lnTo>
                  <a:pt x="13625" y="65672"/>
                </a:lnTo>
                <a:lnTo>
                  <a:pt x="13625" y="65672"/>
                </a:lnTo>
                <a:lnTo>
                  <a:pt x="13625" y="65672"/>
                </a:lnTo>
                <a:lnTo>
                  <a:pt x="13625" y="65672"/>
                </a:lnTo>
                <a:lnTo>
                  <a:pt x="13625" y="65672"/>
                </a:lnTo>
                <a:lnTo>
                  <a:pt x="13430" y="65672"/>
                </a:lnTo>
                <a:lnTo>
                  <a:pt x="13430" y="65672"/>
                </a:lnTo>
                <a:lnTo>
                  <a:pt x="13430" y="65672"/>
                </a:lnTo>
                <a:lnTo>
                  <a:pt x="13430" y="65672"/>
                </a:lnTo>
                <a:lnTo>
                  <a:pt x="13430" y="65672"/>
                </a:lnTo>
                <a:lnTo>
                  <a:pt x="13236" y="65672"/>
                </a:lnTo>
                <a:lnTo>
                  <a:pt x="13236" y="65236"/>
                </a:lnTo>
                <a:lnTo>
                  <a:pt x="13236" y="65236"/>
                </a:lnTo>
                <a:lnTo>
                  <a:pt x="13236" y="65236"/>
                </a:lnTo>
                <a:lnTo>
                  <a:pt x="13236" y="65236"/>
                </a:lnTo>
                <a:lnTo>
                  <a:pt x="13041" y="65236"/>
                </a:lnTo>
                <a:lnTo>
                  <a:pt x="13041" y="65236"/>
                </a:lnTo>
                <a:lnTo>
                  <a:pt x="13041" y="65236"/>
                </a:lnTo>
                <a:lnTo>
                  <a:pt x="13041" y="65236"/>
                </a:lnTo>
                <a:lnTo>
                  <a:pt x="12749" y="65236"/>
                </a:lnTo>
                <a:lnTo>
                  <a:pt x="12749" y="65236"/>
                </a:lnTo>
                <a:lnTo>
                  <a:pt x="12749" y="65236"/>
                </a:lnTo>
                <a:lnTo>
                  <a:pt x="12749" y="65236"/>
                </a:lnTo>
                <a:lnTo>
                  <a:pt x="12749" y="65236"/>
                </a:lnTo>
                <a:lnTo>
                  <a:pt x="12749" y="65236"/>
                </a:lnTo>
                <a:lnTo>
                  <a:pt x="12749" y="64800"/>
                </a:lnTo>
                <a:lnTo>
                  <a:pt x="12749" y="64800"/>
                </a:lnTo>
                <a:lnTo>
                  <a:pt x="12749" y="64800"/>
                </a:lnTo>
                <a:lnTo>
                  <a:pt x="12749" y="64800"/>
                </a:lnTo>
                <a:lnTo>
                  <a:pt x="12749" y="64800"/>
                </a:lnTo>
                <a:lnTo>
                  <a:pt x="12554" y="64800"/>
                </a:lnTo>
                <a:lnTo>
                  <a:pt x="12554" y="64145"/>
                </a:lnTo>
                <a:lnTo>
                  <a:pt x="12554" y="64145"/>
                </a:lnTo>
                <a:lnTo>
                  <a:pt x="12554" y="64145"/>
                </a:lnTo>
                <a:lnTo>
                  <a:pt x="12360" y="64145"/>
                </a:lnTo>
                <a:lnTo>
                  <a:pt x="12360" y="64145"/>
                </a:lnTo>
                <a:lnTo>
                  <a:pt x="12360" y="64145"/>
                </a:lnTo>
                <a:lnTo>
                  <a:pt x="12360" y="64145"/>
                </a:lnTo>
                <a:lnTo>
                  <a:pt x="12360" y="64145"/>
                </a:lnTo>
                <a:lnTo>
                  <a:pt x="12554" y="64145"/>
                </a:lnTo>
                <a:lnTo>
                  <a:pt x="12554" y="63709"/>
                </a:lnTo>
                <a:lnTo>
                  <a:pt x="12360" y="63709"/>
                </a:lnTo>
                <a:lnTo>
                  <a:pt x="12360" y="63709"/>
                </a:lnTo>
                <a:lnTo>
                  <a:pt x="12360" y="63709"/>
                </a:lnTo>
                <a:lnTo>
                  <a:pt x="12360" y="63709"/>
                </a:lnTo>
                <a:lnTo>
                  <a:pt x="12360" y="63709"/>
                </a:lnTo>
                <a:lnTo>
                  <a:pt x="12165" y="63709"/>
                </a:lnTo>
                <a:lnTo>
                  <a:pt x="12165" y="63709"/>
                </a:lnTo>
                <a:lnTo>
                  <a:pt x="12165" y="63272"/>
                </a:lnTo>
                <a:lnTo>
                  <a:pt x="12165" y="63272"/>
                </a:lnTo>
                <a:lnTo>
                  <a:pt x="12165" y="63272"/>
                </a:lnTo>
                <a:lnTo>
                  <a:pt x="12165" y="63272"/>
                </a:lnTo>
                <a:lnTo>
                  <a:pt x="12165" y="63272"/>
                </a:lnTo>
                <a:lnTo>
                  <a:pt x="12165" y="62836"/>
                </a:lnTo>
                <a:lnTo>
                  <a:pt x="12165" y="62836"/>
                </a:lnTo>
                <a:lnTo>
                  <a:pt x="12165" y="62836"/>
                </a:lnTo>
                <a:lnTo>
                  <a:pt x="12165" y="62836"/>
                </a:lnTo>
                <a:lnTo>
                  <a:pt x="12165" y="62836"/>
                </a:lnTo>
                <a:lnTo>
                  <a:pt x="12165" y="62836"/>
                </a:lnTo>
                <a:lnTo>
                  <a:pt x="12165" y="62400"/>
                </a:lnTo>
                <a:lnTo>
                  <a:pt x="11970" y="62400"/>
                </a:lnTo>
                <a:lnTo>
                  <a:pt x="11970" y="62400"/>
                </a:lnTo>
                <a:lnTo>
                  <a:pt x="11970" y="62400"/>
                </a:lnTo>
                <a:lnTo>
                  <a:pt x="11970" y="62400"/>
                </a:lnTo>
                <a:lnTo>
                  <a:pt x="11970" y="62400"/>
                </a:lnTo>
                <a:lnTo>
                  <a:pt x="11970" y="61745"/>
                </a:lnTo>
                <a:lnTo>
                  <a:pt x="11678" y="61745"/>
                </a:lnTo>
                <a:lnTo>
                  <a:pt x="11678" y="61745"/>
                </a:lnTo>
                <a:lnTo>
                  <a:pt x="11678" y="61745"/>
                </a:lnTo>
                <a:lnTo>
                  <a:pt x="11678" y="61745"/>
                </a:lnTo>
                <a:lnTo>
                  <a:pt x="11678" y="61745"/>
                </a:lnTo>
                <a:lnTo>
                  <a:pt x="11678" y="61309"/>
                </a:lnTo>
                <a:lnTo>
                  <a:pt x="11678" y="61309"/>
                </a:lnTo>
                <a:lnTo>
                  <a:pt x="11484" y="61309"/>
                </a:lnTo>
                <a:lnTo>
                  <a:pt x="11484" y="61309"/>
                </a:lnTo>
                <a:lnTo>
                  <a:pt x="11484" y="61309"/>
                </a:lnTo>
                <a:lnTo>
                  <a:pt x="11484" y="61309"/>
                </a:lnTo>
                <a:lnTo>
                  <a:pt x="11484" y="60872"/>
                </a:lnTo>
                <a:lnTo>
                  <a:pt x="11484" y="60872"/>
                </a:lnTo>
                <a:lnTo>
                  <a:pt x="11484" y="60872"/>
                </a:lnTo>
                <a:lnTo>
                  <a:pt x="11484" y="60872"/>
                </a:lnTo>
                <a:lnTo>
                  <a:pt x="11484" y="60872"/>
                </a:lnTo>
                <a:lnTo>
                  <a:pt x="11289" y="60872"/>
                </a:lnTo>
                <a:lnTo>
                  <a:pt x="11289" y="60436"/>
                </a:lnTo>
                <a:lnTo>
                  <a:pt x="11289" y="60436"/>
                </a:lnTo>
                <a:lnTo>
                  <a:pt x="11289" y="60436"/>
                </a:lnTo>
                <a:lnTo>
                  <a:pt x="11289" y="60436"/>
                </a:lnTo>
                <a:lnTo>
                  <a:pt x="11094" y="60436"/>
                </a:lnTo>
                <a:lnTo>
                  <a:pt x="11094" y="60436"/>
                </a:lnTo>
                <a:lnTo>
                  <a:pt x="11094" y="60436"/>
                </a:lnTo>
                <a:lnTo>
                  <a:pt x="11094" y="60000"/>
                </a:lnTo>
                <a:lnTo>
                  <a:pt x="11094" y="60000"/>
                </a:lnTo>
                <a:lnTo>
                  <a:pt x="11094" y="60000"/>
                </a:lnTo>
                <a:lnTo>
                  <a:pt x="11094" y="60000"/>
                </a:lnTo>
                <a:lnTo>
                  <a:pt x="11094" y="60000"/>
                </a:lnTo>
                <a:lnTo>
                  <a:pt x="11094" y="60000"/>
                </a:lnTo>
                <a:lnTo>
                  <a:pt x="10900" y="60000"/>
                </a:lnTo>
                <a:lnTo>
                  <a:pt x="10900" y="59345"/>
                </a:lnTo>
                <a:lnTo>
                  <a:pt x="10900" y="59345"/>
                </a:lnTo>
                <a:lnTo>
                  <a:pt x="10900" y="59345"/>
                </a:lnTo>
                <a:lnTo>
                  <a:pt x="10900" y="59345"/>
                </a:lnTo>
                <a:lnTo>
                  <a:pt x="10900" y="59345"/>
                </a:lnTo>
                <a:lnTo>
                  <a:pt x="10900" y="59345"/>
                </a:lnTo>
                <a:lnTo>
                  <a:pt x="10608" y="59345"/>
                </a:lnTo>
                <a:lnTo>
                  <a:pt x="10608" y="58909"/>
                </a:lnTo>
                <a:lnTo>
                  <a:pt x="10608" y="58909"/>
                </a:lnTo>
                <a:lnTo>
                  <a:pt x="10608" y="58909"/>
                </a:lnTo>
                <a:lnTo>
                  <a:pt x="10608" y="58909"/>
                </a:lnTo>
                <a:lnTo>
                  <a:pt x="10608" y="58909"/>
                </a:lnTo>
                <a:lnTo>
                  <a:pt x="10608" y="58472"/>
                </a:lnTo>
                <a:lnTo>
                  <a:pt x="10608" y="58472"/>
                </a:lnTo>
                <a:lnTo>
                  <a:pt x="10608" y="58472"/>
                </a:lnTo>
                <a:lnTo>
                  <a:pt x="10608" y="58472"/>
                </a:lnTo>
                <a:lnTo>
                  <a:pt x="10413" y="58472"/>
                </a:lnTo>
                <a:lnTo>
                  <a:pt x="10413" y="58472"/>
                </a:lnTo>
                <a:lnTo>
                  <a:pt x="10413" y="58472"/>
                </a:lnTo>
                <a:lnTo>
                  <a:pt x="10413" y="58472"/>
                </a:lnTo>
                <a:lnTo>
                  <a:pt x="10413" y="58036"/>
                </a:lnTo>
                <a:lnTo>
                  <a:pt x="10413" y="58036"/>
                </a:lnTo>
                <a:lnTo>
                  <a:pt x="10218" y="58036"/>
                </a:lnTo>
                <a:lnTo>
                  <a:pt x="10218" y="58036"/>
                </a:lnTo>
                <a:lnTo>
                  <a:pt x="10218" y="58036"/>
                </a:lnTo>
                <a:lnTo>
                  <a:pt x="10218" y="58036"/>
                </a:lnTo>
                <a:lnTo>
                  <a:pt x="10218" y="58036"/>
                </a:lnTo>
                <a:lnTo>
                  <a:pt x="10218" y="58036"/>
                </a:lnTo>
                <a:lnTo>
                  <a:pt x="10218" y="57600"/>
                </a:lnTo>
                <a:lnTo>
                  <a:pt x="10024" y="57600"/>
                </a:lnTo>
                <a:lnTo>
                  <a:pt x="10024" y="57600"/>
                </a:lnTo>
                <a:lnTo>
                  <a:pt x="10024" y="57600"/>
                </a:lnTo>
                <a:lnTo>
                  <a:pt x="10024" y="57600"/>
                </a:lnTo>
                <a:lnTo>
                  <a:pt x="10024" y="57600"/>
                </a:lnTo>
                <a:lnTo>
                  <a:pt x="9829" y="57600"/>
                </a:lnTo>
                <a:lnTo>
                  <a:pt x="9829" y="57600"/>
                </a:lnTo>
                <a:lnTo>
                  <a:pt x="9829" y="56945"/>
                </a:lnTo>
                <a:lnTo>
                  <a:pt x="9829" y="56945"/>
                </a:lnTo>
                <a:lnTo>
                  <a:pt x="9829" y="56945"/>
                </a:lnTo>
                <a:lnTo>
                  <a:pt x="9829" y="56945"/>
                </a:lnTo>
                <a:lnTo>
                  <a:pt x="9537" y="56945"/>
                </a:lnTo>
                <a:lnTo>
                  <a:pt x="9537" y="56945"/>
                </a:lnTo>
                <a:lnTo>
                  <a:pt x="9829" y="56945"/>
                </a:lnTo>
                <a:lnTo>
                  <a:pt x="9829" y="56945"/>
                </a:lnTo>
                <a:lnTo>
                  <a:pt x="9829" y="56509"/>
                </a:lnTo>
                <a:lnTo>
                  <a:pt x="9829" y="56509"/>
                </a:lnTo>
                <a:lnTo>
                  <a:pt x="9537" y="56509"/>
                </a:lnTo>
                <a:lnTo>
                  <a:pt x="9537" y="56509"/>
                </a:lnTo>
                <a:lnTo>
                  <a:pt x="9537" y="56509"/>
                </a:lnTo>
                <a:lnTo>
                  <a:pt x="9537" y="56509"/>
                </a:lnTo>
                <a:lnTo>
                  <a:pt x="9537" y="56509"/>
                </a:lnTo>
                <a:lnTo>
                  <a:pt x="9537" y="56509"/>
                </a:lnTo>
                <a:lnTo>
                  <a:pt x="9343" y="56509"/>
                </a:lnTo>
                <a:lnTo>
                  <a:pt x="9343" y="56509"/>
                </a:lnTo>
                <a:lnTo>
                  <a:pt x="9343" y="56509"/>
                </a:lnTo>
                <a:lnTo>
                  <a:pt x="9343" y="56509"/>
                </a:lnTo>
                <a:lnTo>
                  <a:pt x="9343" y="56509"/>
                </a:lnTo>
                <a:lnTo>
                  <a:pt x="9148" y="56509"/>
                </a:lnTo>
                <a:lnTo>
                  <a:pt x="9148" y="56509"/>
                </a:lnTo>
                <a:lnTo>
                  <a:pt x="9148" y="56072"/>
                </a:lnTo>
                <a:lnTo>
                  <a:pt x="9148" y="56072"/>
                </a:lnTo>
                <a:lnTo>
                  <a:pt x="9148" y="56072"/>
                </a:lnTo>
                <a:lnTo>
                  <a:pt x="9148" y="56072"/>
                </a:lnTo>
                <a:lnTo>
                  <a:pt x="9148" y="56072"/>
                </a:lnTo>
                <a:lnTo>
                  <a:pt x="8953" y="56072"/>
                </a:lnTo>
                <a:lnTo>
                  <a:pt x="8953" y="56072"/>
                </a:lnTo>
                <a:lnTo>
                  <a:pt x="8953" y="56072"/>
                </a:lnTo>
                <a:lnTo>
                  <a:pt x="8953" y="55636"/>
                </a:lnTo>
                <a:lnTo>
                  <a:pt x="8953" y="55636"/>
                </a:lnTo>
                <a:lnTo>
                  <a:pt x="8953" y="55636"/>
                </a:lnTo>
                <a:lnTo>
                  <a:pt x="8759" y="55636"/>
                </a:lnTo>
                <a:lnTo>
                  <a:pt x="8759" y="55636"/>
                </a:lnTo>
                <a:lnTo>
                  <a:pt x="8759" y="55636"/>
                </a:lnTo>
                <a:lnTo>
                  <a:pt x="8759" y="55636"/>
                </a:lnTo>
                <a:lnTo>
                  <a:pt x="8467" y="55636"/>
                </a:lnTo>
                <a:lnTo>
                  <a:pt x="8467" y="55636"/>
                </a:lnTo>
                <a:lnTo>
                  <a:pt x="8467" y="55200"/>
                </a:lnTo>
                <a:lnTo>
                  <a:pt x="8467" y="55200"/>
                </a:lnTo>
                <a:lnTo>
                  <a:pt x="8467" y="55200"/>
                </a:lnTo>
                <a:lnTo>
                  <a:pt x="8272" y="55200"/>
                </a:lnTo>
                <a:lnTo>
                  <a:pt x="8272" y="55200"/>
                </a:lnTo>
                <a:lnTo>
                  <a:pt x="8272" y="55200"/>
                </a:lnTo>
                <a:lnTo>
                  <a:pt x="8272" y="55200"/>
                </a:lnTo>
                <a:lnTo>
                  <a:pt x="8272" y="54545"/>
                </a:lnTo>
                <a:lnTo>
                  <a:pt x="8272" y="54545"/>
                </a:lnTo>
                <a:lnTo>
                  <a:pt x="8272" y="54545"/>
                </a:lnTo>
                <a:lnTo>
                  <a:pt x="8272" y="54545"/>
                </a:lnTo>
                <a:lnTo>
                  <a:pt x="8272" y="54545"/>
                </a:lnTo>
                <a:lnTo>
                  <a:pt x="8272" y="54545"/>
                </a:lnTo>
                <a:lnTo>
                  <a:pt x="8272" y="54109"/>
                </a:lnTo>
                <a:lnTo>
                  <a:pt x="8272" y="54109"/>
                </a:lnTo>
                <a:lnTo>
                  <a:pt x="8272" y="54109"/>
                </a:lnTo>
                <a:lnTo>
                  <a:pt x="8077" y="54109"/>
                </a:lnTo>
                <a:lnTo>
                  <a:pt x="8077" y="54109"/>
                </a:lnTo>
                <a:lnTo>
                  <a:pt x="8077" y="54109"/>
                </a:lnTo>
                <a:lnTo>
                  <a:pt x="8077" y="54109"/>
                </a:lnTo>
                <a:lnTo>
                  <a:pt x="8077" y="54109"/>
                </a:lnTo>
                <a:lnTo>
                  <a:pt x="8077" y="53672"/>
                </a:lnTo>
                <a:lnTo>
                  <a:pt x="7883" y="53672"/>
                </a:lnTo>
                <a:lnTo>
                  <a:pt x="7883" y="53672"/>
                </a:lnTo>
                <a:lnTo>
                  <a:pt x="7883" y="53672"/>
                </a:lnTo>
                <a:lnTo>
                  <a:pt x="7883" y="53672"/>
                </a:lnTo>
                <a:lnTo>
                  <a:pt x="7883" y="53672"/>
                </a:lnTo>
                <a:lnTo>
                  <a:pt x="7883" y="53672"/>
                </a:lnTo>
                <a:lnTo>
                  <a:pt x="7688" y="53672"/>
                </a:lnTo>
                <a:lnTo>
                  <a:pt x="7688" y="53672"/>
                </a:lnTo>
                <a:lnTo>
                  <a:pt x="7688" y="53672"/>
                </a:lnTo>
                <a:lnTo>
                  <a:pt x="7688" y="53672"/>
                </a:lnTo>
                <a:lnTo>
                  <a:pt x="7493" y="53672"/>
                </a:lnTo>
                <a:lnTo>
                  <a:pt x="7493" y="53672"/>
                </a:lnTo>
                <a:lnTo>
                  <a:pt x="7493" y="53672"/>
                </a:lnTo>
                <a:lnTo>
                  <a:pt x="7493" y="53672"/>
                </a:lnTo>
                <a:lnTo>
                  <a:pt x="7493" y="53672"/>
                </a:lnTo>
                <a:lnTo>
                  <a:pt x="7201" y="53672"/>
                </a:lnTo>
                <a:lnTo>
                  <a:pt x="7201" y="53672"/>
                </a:lnTo>
                <a:lnTo>
                  <a:pt x="7201" y="53672"/>
                </a:lnTo>
                <a:lnTo>
                  <a:pt x="7201" y="53672"/>
                </a:lnTo>
                <a:lnTo>
                  <a:pt x="7201" y="54109"/>
                </a:lnTo>
                <a:lnTo>
                  <a:pt x="7007" y="54109"/>
                </a:lnTo>
                <a:lnTo>
                  <a:pt x="7007" y="54109"/>
                </a:lnTo>
                <a:lnTo>
                  <a:pt x="7007" y="54109"/>
                </a:lnTo>
                <a:lnTo>
                  <a:pt x="6812" y="54109"/>
                </a:lnTo>
                <a:lnTo>
                  <a:pt x="6812" y="54109"/>
                </a:lnTo>
                <a:lnTo>
                  <a:pt x="6812" y="54109"/>
                </a:lnTo>
                <a:lnTo>
                  <a:pt x="6812" y="54109"/>
                </a:lnTo>
                <a:lnTo>
                  <a:pt x="6812" y="54109"/>
                </a:lnTo>
                <a:lnTo>
                  <a:pt x="6618" y="54109"/>
                </a:lnTo>
                <a:lnTo>
                  <a:pt x="6618" y="54109"/>
                </a:lnTo>
                <a:lnTo>
                  <a:pt x="6618" y="54109"/>
                </a:lnTo>
                <a:lnTo>
                  <a:pt x="6618" y="54109"/>
                </a:lnTo>
                <a:lnTo>
                  <a:pt x="6618" y="54109"/>
                </a:lnTo>
                <a:lnTo>
                  <a:pt x="6618" y="54109"/>
                </a:lnTo>
                <a:lnTo>
                  <a:pt x="6618" y="54109"/>
                </a:lnTo>
                <a:lnTo>
                  <a:pt x="6618" y="54545"/>
                </a:lnTo>
                <a:lnTo>
                  <a:pt x="6618" y="54545"/>
                </a:lnTo>
                <a:lnTo>
                  <a:pt x="6618" y="54545"/>
                </a:lnTo>
                <a:lnTo>
                  <a:pt x="6618" y="54545"/>
                </a:lnTo>
                <a:lnTo>
                  <a:pt x="6618" y="54545"/>
                </a:lnTo>
                <a:lnTo>
                  <a:pt x="6423" y="54545"/>
                </a:lnTo>
                <a:lnTo>
                  <a:pt x="6423" y="54545"/>
                </a:lnTo>
                <a:lnTo>
                  <a:pt x="6423" y="54545"/>
                </a:lnTo>
                <a:lnTo>
                  <a:pt x="6423" y="54545"/>
                </a:lnTo>
                <a:lnTo>
                  <a:pt x="6423" y="55200"/>
                </a:lnTo>
                <a:lnTo>
                  <a:pt x="6423" y="55200"/>
                </a:lnTo>
                <a:lnTo>
                  <a:pt x="6423" y="55200"/>
                </a:lnTo>
                <a:lnTo>
                  <a:pt x="6423" y="55636"/>
                </a:lnTo>
                <a:lnTo>
                  <a:pt x="6131" y="55636"/>
                </a:lnTo>
                <a:lnTo>
                  <a:pt x="6131" y="55636"/>
                </a:lnTo>
                <a:lnTo>
                  <a:pt x="6131" y="55636"/>
                </a:lnTo>
                <a:lnTo>
                  <a:pt x="6131" y="55636"/>
                </a:lnTo>
                <a:lnTo>
                  <a:pt x="6131" y="55636"/>
                </a:lnTo>
                <a:lnTo>
                  <a:pt x="6131" y="55636"/>
                </a:lnTo>
                <a:lnTo>
                  <a:pt x="5936" y="55636"/>
                </a:lnTo>
                <a:lnTo>
                  <a:pt x="5936" y="55636"/>
                </a:lnTo>
                <a:lnTo>
                  <a:pt x="5936" y="55636"/>
                </a:lnTo>
                <a:lnTo>
                  <a:pt x="5936" y="56072"/>
                </a:lnTo>
                <a:lnTo>
                  <a:pt x="5936" y="56072"/>
                </a:lnTo>
                <a:lnTo>
                  <a:pt x="5936" y="55636"/>
                </a:lnTo>
                <a:lnTo>
                  <a:pt x="5742" y="55636"/>
                </a:lnTo>
                <a:lnTo>
                  <a:pt x="5742" y="55636"/>
                </a:lnTo>
                <a:lnTo>
                  <a:pt x="5742" y="56072"/>
                </a:lnTo>
                <a:lnTo>
                  <a:pt x="5742" y="56072"/>
                </a:lnTo>
                <a:lnTo>
                  <a:pt x="5547" y="56072"/>
                </a:lnTo>
                <a:lnTo>
                  <a:pt x="5547" y="56072"/>
                </a:lnTo>
                <a:lnTo>
                  <a:pt x="5547" y="56072"/>
                </a:lnTo>
                <a:lnTo>
                  <a:pt x="5547" y="56072"/>
                </a:lnTo>
                <a:lnTo>
                  <a:pt x="5547" y="56072"/>
                </a:lnTo>
                <a:lnTo>
                  <a:pt x="5547" y="56072"/>
                </a:lnTo>
                <a:lnTo>
                  <a:pt x="5352" y="56072"/>
                </a:lnTo>
                <a:lnTo>
                  <a:pt x="5352" y="56072"/>
                </a:lnTo>
                <a:lnTo>
                  <a:pt x="5352" y="56072"/>
                </a:lnTo>
                <a:lnTo>
                  <a:pt x="5352" y="56509"/>
                </a:lnTo>
                <a:lnTo>
                  <a:pt x="5352" y="56509"/>
                </a:lnTo>
                <a:lnTo>
                  <a:pt x="5060" y="56509"/>
                </a:lnTo>
                <a:lnTo>
                  <a:pt x="5060" y="56509"/>
                </a:lnTo>
                <a:lnTo>
                  <a:pt x="5060" y="56509"/>
                </a:lnTo>
                <a:lnTo>
                  <a:pt x="4866" y="56509"/>
                </a:lnTo>
                <a:lnTo>
                  <a:pt x="4866" y="56509"/>
                </a:lnTo>
                <a:lnTo>
                  <a:pt x="4866" y="56509"/>
                </a:lnTo>
                <a:lnTo>
                  <a:pt x="4866" y="56509"/>
                </a:lnTo>
                <a:lnTo>
                  <a:pt x="4866" y="56509"/>
                </a:lnTo>
                <a:lnTo>
                  <a:pt x="4866" y="56072"/>
                </a:lnTo>
                <a:lnTo>
                  <a:pt x="4866" y="56072"/>
                </a:lnTo>
                <a:lnTo>
                  <a:pt x="4866" y="56072"/>
                </a:lnTo>
                <a:lnTo>
                  <a:pt x="4866" y="56072"/>
                </a:lnTo>
                <a:lnTo>
                  <a:pt x="4866" y="55636"/>
                </a:lnTo>
                <a:lnTo>
                  <a:pt x="4671" y="55636"/>
                </a:lnTo>
                <a:lnTo>
                  <a:pt x="4671" y="55636"/>
                </a:lnTo>
                <a:lnTo>
                  <a:pt x="4671" y="55636"/>
                </a:lnTo>
                <a:lnTo>
                  <a:pt x="4671" y="55636"/>
                </a:lnTo>
                <a:lnTo>
                  <a:pt x="4671" y="55636"/>
                </a:lnTo>
                <a:lnTo>
                  <a:pt x="4671" y="55200"/>
                </a:lnTo>
                <a:lnTo>
                  <a:pt x="4671" y="55200"/>
                </a:lnTo>
                <a:lnTo>
                  <a:pt x="4476" y="55200"/>
                </a:lnTo>
                <a:lnTo>
                  <a:pt x="4476" y="55200"/>
                </a:lnTo>
                <a:lnTo>
                  <a:pt x="4476" y="55200"/>
                </a:lnTo>
                <a:lnTo>
                  <a:pt x="4476" y="55200"/>
                </a:lnTo>
                <a:lnTo>
                  <a:pt x="4476" y="55200"/>
                </a:lnTo>
                <a:lnTo>
                  <a:pt x="4282" y="55200"/>
                </a:lnTo>
                <a:lnTo>
                  <a:pt x="4282" y="54545"/>
                </a:lnTo>
                <a:lnTo>
                  <a:pt x="4282" y="54545"/>
                </a:lnTo>
                <a:lnTo>
                  <a:pt x="4282" y="54545"/>
                </a:lnTo>
                <a:lnTo>
                  <a:pt x="4282" y="54545"/>
                </a:lnTo>
                <a:lnTo>
                  <a:pt x="4282" y="54545"/>
                </a:lnTo>
                <a:lnTo>
                  <a:pt x="3990" y="54545"/>
                </a:lnTo>
                <a:lnTo>
                  <a:pt x="3990" y="54545"/>
                </a:lnTo>
                <a:lnTo>
                  <a:pt x="3990" y="54545"/>
                </a:lnTo>
                <a:lnTo>
                  <a:pt x="3990" y="54545"/>
                </a:lnTo>
                <a:lnTo>
                  <a:pt x="3990" y="54545"/>
                </a:lnTo>
                <a:lnTo>
                  <a:pt x="3990" y="54545"/>
                </a:lnTo>
                <a:lnTo>
                  <a:pt x="3795" y="54545"/>
                </a:lnTo>
                <a:lnTo>
                  <a:pt x="3795" y="54109"/>
                </a:lnTo>
                <a:lnTo>
                  <a:pt x="3795" y="54109"/>
                </a:lnTo>
                <a:lnTo>
                  <a:pt x="3795" y="54109"/>
                </a:lnTo>
                <a:lnTo>
                  <a:pt x="3795" y="54109"/>
                </a:lnTo>
                <a:lnTo>
                  <a:pt x="3600" y="54109"/>
                </a:lnTo>
                <a:lnTo>
                  <a:pt x="3600" y="54109"/>
                </a:lnTo>
                <a:lnTo>
                  <a:pt x="3600" y="54109"/>
                </a:lnTo>
                <a:lnTo>
                  <a:pt x="3600" y="54109"/>
                </a:lnTo>
                <a:lnTo>
                  <a:pt x="3600" y="54109"/>
                </a:lnTo>
                <a:lnTo>
                  <a:pt x="3600" y="53672"/>
                </a:lnTo>
                <a:lnTo>
                  <a:pt x="3406" y="53672"/>
                </a:lnTo>
                <a:lnTo>
                  <a:pt x="3406" y="53672"/>
                </a:lnTo>
                <a:lnTo>
                  <a:pt x="3406" y="53672"/>
                </a:lnTo>
                <a:lnTo>
                  <a:pt x="3406" y="53672"/>
                </a:lnTo>
                <a:lnTo>
                  <a:pt x="3406" y="53672"/>
                </a:lnTo>
                <a:lnTo>
                  <a:pt x="3406" y="53672"/>
                </a:lnTo>
                <a:lnTo>
                  <a:pt x="3211" y="53672"/>
                </a:lnTo>
                <a:lnTo>
                  <a:pt x="3211" y="53236"/>
                </a:lnTo>
                <a:lnTo>
                  <a:pt x="3211" y="53236"/>
                </a:lnTo>
                <a:lnTo>
                  <a:pt x="3211" y="53236"/>
                </a:lnTo>
                <a:lnTo>
                  <a:pt x="3211" y="53236"/>
                </a:lnTo>
                <a:lnTo>
                  <a:pt x="3211" y="53236"/>
                </a:lnTo>
                <a:lnTo>
                  <a:pt x="2919" y="53236"/>
                </a:lnTo>
                <a:lnTo>
                  <a:pt x="2919" y="53236"/>
                </a:lnTo>
                <a:lnTo>
                  <a:pt x="2919" y="52800"/>
                </a:lnTo>
                <a:lnTo>
                  <a:pt x="2919" y="52800"/>
                </a:lnTo>
                <a:lnTo>
                  <a:pt x="2919" y="52800"/>
                </a:lnTo>
                <a:lnTo>
                  <a:pt x="2725" y="52800"/>
                </a:lnTo>
                <a:lnTo>
                  <a:pt x="2725" y="52800"/>
                </a:lnTo>
                <a:lnTo>
                  <a:pt x="2725" y="52800"/>
                </a:lnTo>
                <a:lnTo>
                  <a:pt x="2725" y="52800"/>
                </a:lnTo>
                <a:lnTo>
                  <a:pt x="2725" y="52800"/>
                </a:lnTo>
                <a:lnTo>
                  <a:pt x="2725" y="52800"/>
                </a:lnTo>
                <a:lnTo>
                  <a:pt x="2530" y="52800"/>
                </a:lnTo>
                <a:lnTo>
                  <a:pt x="2530" y="52145"/>
                </a:lnTo>
                <a:lnTo>
                  <a:pt x="2530" y="52145"/>
                </a:lnTo>
                <a:lnTo>
                  <a:pt x="2530" y="52145"/>
                </a:lnTo>
                <a:lnTo>
                  <a:pt x="2530" y="52145"/>
                </a:lnTo>
                <a:lnTo>
                  <a:pt x="2530" y="52145"/>
                </a:lnTo>
                <a:lnTo>
                  <a:pt x="2530" y="51709"/>
                </a:lnTo>
                <a:lnTo>
                  <a:pt x="2530" y="51709"/>
                </a:lnTo>
                <a:lnTo>
                  <a:pt x="2725" y="51709"/>
                </a:lnTo>
                <a:lnTo>
                  <a:pt x="2725" y="51709"/>
                </a:lnTo>
                <a:lnTo>
                  <a:pt x="2725" y="51272"/>
                </a:lnTo>
                <a:lnTo>
                  <a:pt x="2530" y="51272"/>
                </a:lnTo>
                <a:lnTo>
                  <a:pt x="2530" y="51272"/>
                </a:lnTo>
                <a:lnTo>
                  <a:pt x="2530" y="51272"/>
                </a:lnTo>
                <a:lnTo>
                  <a:pt x="2335" y="51272"/>
                </a:lnTo>
                <a:lnTo>
                  <a:pt x="2335" y="51272"/>
                </a:lnTo>
                <a:lnTo>
                  <a:pt x="2335" y="51272"/>
                </a:lnTo>
                <a:lnTo>
                  <a:pt x="2335" y="51272"/>
                </a:lnTo>
                <a:lnTo>
                  <a:pt x="2141" y="51272"/>
                </a:lnTo>
                <a:lnTo>
                  <a:pt x="2141" y="51272"/>
                </a:lnTo>
                <a:lnTo>
                  <a:pt x="2141" y="51272"/>
                </a:lnTo>
                <a:lnTo>
                  <a:pt x="2141" y="51272"/>
                </a:lnTo>
                <a:lnTo>
                  <a:pt x="1849" y="51272"/>
                </a:lnTo>
                <a:lnTo>
                  <a:pt x="1849" y="51272"/>
                </a:lnTo>
                <a:lnTo>
                  <a:pt x="1849" y="51272"/>
                </a:lnTo>
                <a:lnTo>
                  <a:pt x="1654" y="51272"/>
                </a:lnTo>
                <a:lnTo>
                  <a:pt x="1654" y="51709"/>
                </a:lnTo>
                <a:lnTo>
                  <a:pt x="1654" y="51709"/>
                </a:lnTo>
                <a:lnTo>
                  <a:pt x="1654" y="51709"/>
                </a:lnTo>
                <a:lnTo>
                  <a:pt x="1654" y="51709"/>
                </a:lnTo>
                <a:lnTo>
                  <a:pt x="1654" y="51709"/>
                </a:lnTo>
                <a:lnTo>
                  <a:pt x="1459" y="51709"/>
                </a:lnTo>
                <a:lnTo>
                  <a:pt x="1459" y="51709"/>
                </a:lnTo>
                <a:lnTo>
                  <a:pt x="1459" y="51709"/>
                </a:lnTo>
                <a:lnTo>
                  <a:pt x="1459" y="51709"/>
                </a:lnTo>
                <a:lnTo>
                  <a:pt x="1459" y="51709"/>
                </a:lnTo>
                <a:lnTo>
                  <a:pt x="1265" y="51709"/>
                </a:lnTo>
                <a:lnTo>
                  <a:pt x="1265" y="51709"/>
                </a:lnTo>
                <a:lnTo>
                  <a:pt x="1265" y="51709"/>
                </a:lnTo>
                <a:lnTo>
                  <a:pt x="1265" y="51709"/>
                </a:lnTo>
                <a:lnTo>
                  <a:pt x="1070" y="51709"/>
                </a:lnTo>
                <a:lnTo>
                  <a:pt x="1070" y="51709"/>
                </a:lnTo>
                <a:lnTo>
                  <a:pt x="1070" y="51709"/>
                </a:lnTo>
                <a:lnTo>
                  <a:pt x="1070" y="51709"/>
                </a:lnTo>
                <a:lnTo>
                  <a:pt x="1070" y="51709"/>
                </a:lnTo>
                <a:lnTo>
                  <a:pt x="778" y="51709"/>
                </a:lnTo>
                <a:lnTo>
                  <a:pt x="778" y="51709"/>
                </a:lnTo>
                <a:lnTo>
                  <a:pt x="778" y="51709"/>
                </a:lnTo>
                <a:lnTo>
                  <a:pt x="583" y="51709"/>
                </a:lnTo>
                <a:lnTo>
                  <a:pt x="583" y="51709"/>
                </a:lnTo>
                <a:lnTo>
                  <a:pt x="583" y="51709"/>
                </a:lnTo>
                <a:lnTo>
                  <a:pt x="583" y="51709"/>
                </a:lnTo>
                <a:lnTo>
                  <a:pt x="583" y="51709"/>
                </a:lnTo>
                <a:lnTo>
                  <a:pt x="389" y="51709"/>
                </a:lnTo>
                <a:lnTo>
                  <a:pt x="389" y="51709"/>
                </a:lnTo>
                <a:lnTo>
                  <a:pt x="389" y="51709"/>
                </a:lnTo>
                <a:lnTo>
                  <a:pt x="389" y="51709"/>
                </a:lnTo>
                <a:lnTo>
                  <a:pt x="389" y="51709"/>
                </a:lnTo>
                <a:lnTo>
                  <a:pt x="194" y="51709"/>
                </a:lnTo>
                <a:lnTo>
                  <a:pt x="194" y="51709"/>
                </a:lnTo>
                <a:lnTo>
                  <a:pt x="194" y="51709"/>
                </a:lnTo>
                <a:lnTo>
                  <a:pt x="0" y="51709"/>
                </a:lnTo>
                <a:lnTo>
                  <a:pt x="0" y="51709"/>
                </a:lnTo>
                <a:lnTo>
                  <a:pt x="0" y="51272"/>
                </a:lnTo>
                <a:lnTo>
                  <a:pt x="0" y="51272"/>
                </a:lnTo>
                <a:lnTo>
                  <a:pt x="0" y="51272"/>
                </a:lnTo>
                <a:lnTo>
                  <a:pt x="0" y="51272"/>
                </a:lnTo>
                <a:lnTo>
                  <a:pt x="0" y="50836"/>
                </a:lnTo>
                <a:lnTo>
                  <a:pt x="0" y="50836"/>
                </a:lnTo>
                <a:lnTo>
                  <a:pt x="0" y="50836"/>
                </a:lnTo>
                <a:lnTo>
                  <a:pt x="0" y="50400"/>
                </a:lnTo>
                <a:lnTo>
                  <a:pt x="0" y="50400"/>
                </a:lnTo>
                <a:lnTo>
                  <a:pt x="0" y="50400"/>
                </a:lnTo>
                <a:lnTo>
                  <a:pt x="0" y="49745"/>
                </a:lnTo>
                <a:lnTo>
                  <a:pt x="0" y="49745"/>
                </a:lnTo>
                <a:lnTo>
                  <a:pt x="0" y="49745"/>
                </a:lnTo>
                <a:lnTo>
                  <a:pt x="0" y="49745"/>
                </a:lnTo>
                <a:lnTo>
                  <a:pt x="0" y="49309"/>
                </a:lnTo>
                <a:lnTo>
                  <a:pt x="0" y="49309"/>
                </a:lnTo>
                <a:lnTo>
                  <a:pt x="0" y="49309"/>
                </a:lnTo>
                <a:lnTo>
                  <a:pt x="0" y="48872"/>
                </a:lnTo>
                <a:lnTo>
                  <a:pt x="0" y="48872"/>
                </a:lnTo>
                <a:lnTo>
                  <a:pt x="0" y="48872"/>
                </a:lnTo>
                <a:lnTo>
                  <a:pt x="0" y="48436"/>
                </a:lnTo>
                <a:lnTo>
                  <a:pt x="0" y="48436"/>
                </a:lnTo>
                <a:lnTo>
                  <a:pt x="0" y="48436"/>
                </a:lnTo>
                <a:lnTo>
                  <a:pt x="0" y="48000"/>
                </a:lnTo>
                <a:lnTo>
                  <a:pt x="0" y="48000"/>
                </a:lnTo>
                <a:lnTo>
                  <a:pt x="0" y="48000"/>
                </a:lnTo>
                <a:lnTo>
                  <a:pt x="0" y="47345"/>
                </a:lnTo>
                <a:lnTo>
                  <a:pt x="0" y="47345"/>
                </a:lnTo>
                <a:lnTo>
                  <a:pt x="0" y="47345"/>
                </a:lnTo>
                <a:lnTo>
                  <a:pt x="0" y="46909"/>
                </a:lnTo>
                <a:lnTo>
                  <a:pt x="0" y="46909"/>
                </a:lnTo>
                <a:lnTo>
                  <a:pt x="0" y="46909"/>
                </a:lnTo>
                <a:lnTo>
                  <a:pt x="0" y="46472"/>
                </a:lnTo>
                <a:lnTo>
                  <a:pt x="0" y="46472"/>
                </a:lnTo>
                <a:lnTo>
                  <a:pt x="0" y="46472"/>
                </a:lnTo>
                <a:lnTo>
                  <a:pt x="0" y="46036"/>
                </a:lnTo>
                <a:lnTo>
                  <a:pt x="0" y="46036"/>
                </a:lnTo>
                <a:lnTo>
                  <a:pt x="0" y="46036"/>
                </a:lnTo>
                <a:lnTo>
                  <a:pt x="0" y="45600"/>
                </a:lnTo>
                <a:lnTo>
                  <a:pt x="0" y="45600"/>
                </a:lnTo>
                <a:lnTo>
                  <a:pt x="0" y="45600"/>
                </a:lnTo>
                <a:lnTo>
                  <a:pt x="0" y="44945"/>
                </a:lnTo>
                <a:lnTo>
                  <a:pt x="0" y="44945"/>
                </a:lnTo>
                <a:lnTo>
                  <a:pt x="0" y="44945"/>
                </a:lnTo>
                <a:lnTo>
                  <a:pt x="0" y="44945"/>
                </a:lnTo>
                <a:lnTo>
                  <a:pt x="0" y="44509"/>
                </a:lnTo>
                <a:lnTo>
                  <a:pt x="0" y="44509"/>
                </a:lnTo>
                <a:lnTo>
                  <a:pt x="0" y="44509"/>
                </a:lnTo>
                <a:lnTo>
                  <a:pt x="0" y="44072"/>
                </a:lnTo>
                <a:lnTo>
                  <a:pt x="0" y="44072"/>
                </a:lnTo>
                <a:lnTo>
                  <a:pt x="0" y="44072"/>
                </a:lnTo>
                <a:lnTo>
                  <a:pt x="0" y="43636"/>
                </a:lnTo>
                <a:lnTo>
                  <a:pt x="0" y="43636"/>
                </a:lnTo>
                <a:lnTo>
                  <a:pt x="0" y="43636"/>
                </a:lnTo>
                <a:lnTo>
                  <a:pt x="0" y="43200"/>
                </a:lnTo>
                <a:lnTo>
                  <a:pt x="0" y="43200"/>
                </a:lnTo>
                <a:lnTo>
                  <a:pt x="0" y="43200"/>
                </a:lnTo>
                <a:lnTo>
                  <a:pt x="0" y="42545"/>
                </a:lnTo>
                <a:lnTo>
                  <a:pt x="0" y="42545"/>
                </a:lnTo>
                <a:lnTo>
                  <a:pt x="0" y="42545"/>
                </a:lnTo>
                <a:lnTo>
                  <a:pt x="0" y="42109"/>
                </a:lnTo>
                <a:lnTo>
                  <a:pt x="0" y="42109"/>
                </a:lnTo>
                <a:lnTo>
                  <a:pt x="0" y="42109"/>
                </a:lnTo>
                <a:lnTo>
                  <a:pt x="0" y="41672"/>
                </a:lnTo>
                <a:lnTo>
                  <a:pt x="0" y="41672"/>
                </a:lnTo>
                <a:lnTo>
                  <a:pt x="0" y="41672"/>
                </a:lnTo>
                <a:lnTo>
                  <a:pt x="0" y="41236"/>
                </a:lnTo>
                <a:lnTo>
                  <a:pt x="0" y="41236"/>
                </a:lnTo>
                <a:lnTo>
                  <a:pt x="0" y="41236"/>
                </a:lnTo>
                <a:lnTo>
                  <a:pt x="0" y="40800"/>
                </a:lnTo>
                <a:lnTo>
                  <a:pt x="0" y="40800"/>
                </a:lnTo>
                <a:lnTo>
                  <a:pt x="0" y="40800"/>
                </a:lnTo>
                <a:lnTo>
                  <a:pt x="0" y="40145"/>
                </a:lnTo>
                <a:lnTo>
                  <a:pt x="0" y="40145"/>
                </a:lnTo>
                <a:lnTo>
                  <a:pt x="0" y="40145"/>
                </a:lnTo>
                <a:lnTo>
                  <a:pt x="0" y="39709"/>
                </a:lnTo>
                <a:lnTo>
                  <a:pt x="0" y="39709"/>
                </a:lnTo>
                <a:lnTo>
                  <a:pt x="0" y="39709"/>
                </a:lnTo>
                <a:lnTo>
                  <a:pt x="0" y="39709"/>
                </a:lnTo>
                <a:lnTo>
                  <a:pt x="0" y="39272"/>
                </a:lnTo>
                <a:lnTo>
                  <a:pt x="0" y="39272"/>
                </a:lnTo>
                <a:lnTo>
                  <a:pt x="0" y="39272"/>
                </a:lnTo>
                <a:lnTo>
                  <a:pt x="0" y="38836"/>
                </a:lnTo>
                <a:lnTo>
                  <a:pt x="0" y="38836"/>
                </a:lnTo>
                <a:lnTo>
                  <a:pt x="0" y="38836"/>
                </a:lnTo>
                <a:lnTo>
                  <a:pt x="0" y="38400"/>
                </a:lnTo>
                <a:lnTo>
                  <a:pt x="0" y="38400"/>
                </a:lnTo>
                <a:lnTo>
                  <a:pt x="0" y="38400"/>
                </a:lnTo>
                <a:lnTo>
                  <a:pt x="0" y="37745"/>
                </a:lnTo>
                <a:lnTo>
                  <a:pt x="0" y="37745"/>
                </a:lnTo>
                <a:lnTo>
                  <a:pt x="0" y="37745"/>
                </a:lnTo>
                <a:lnTo>
                  <a:pt x="0" y="37309"/>
                </a:lnTo>
                <a:lnTo>
                  <a:pt x="0" y="37309"/>
                </a:lnTo>
                <a:lnTo>
                  <a:pt x="0" y="37309"/>
                </a:lnTo>
                <a:lnTo>
                  <a:pt x="0" y="36872"/>
                </a:lnTo>
                <a:lnTo>
                  <a:pt x="0" y="36872"/>
                </a:lnTo>
                <a:lnTo>
                  <a:pt x="0" y="36872"/>
                </a:lnTo>
                <a:lnTo>
                  <a:pt x="0" y="36436"/>
                </a:lnTo>
                <a:lnTo>
                  <a:pt x="0" y="36436"/>
                </a:lnTo>
                <a:lnTo>
                  <a:pt x="0" y="36436"/>
                </a:lnTo>
                <a:lnTo>
                  <a:pt x="0" y="36000"/>
                </a:lnTo>
                <a:lnTo>
                  <a:pt x="0" y="36000"/>
                </a:lnTo>
                <a:lnTo>
                  <a:pt x="0" y="36000"/>
                </a:lnTo>
                <a:lnTo>
                  <a:pt x="0" y="35345"/>
                </a:lnTo>
                <a:lnTo>
                  <a:pt x="0" y="35345"/>
                </a:lnTo>
                <a:lnTo>
                  <a:pt x="0" y="35345"/>
                </a:lnTo>
                <a:lnTo>
                  <a:pt x="0" y="34909"/>
                </a:lnTo>
                <a:lnTo>
                  <a:pt x="0" y="34909"/>
                </a:lnTo>
                <a:lnTo>
                  <a:pt x="0" y="34909"/>
                </a:lnTo>
                <a:lnTo>
                  <a:pt x="0" y="34909"/>
                </a:lnTo>
                <a:lnTo>
                  <a:pt x="0" y="34472"/>
                </a:lnTo>
                <a:lnTo>
                  <a:pt x="0" y="34472"/>
                </a:lnTo>
                <a:lnTo>
                  <a:pt x="0" y="34472"/>
                </a:lnTo>
                <a:lnTo>
                  <a:pt x="0" y="34036"/>
                </a:lnTo>
                <a:lnTo>
                  <a:pt x="0" y="34036"/>
                </a:lnTo>
                <a:lnTo>
                  <a:pt x="0" y="34036"/>
                </a:lnTo>
                <a:lnTo>
                  <a:pt x="0" y="33600"/>
                </a:lnTo>
                <a:lnTo>
                  <a:pt x="0" y="33600"/>
                </a:lnTo>
                <a:lnTo>
                  <a:pt x="0" y="33600"/>
                </a:lnTo>
                <a:lnTo>
                  <a:pt x="0" y="32945"/>
                </a:lnTo>
                <a:lnTo>
                  <a:pt x="0" y="32945"/>
                </a:lnTo>
                <a:lnTo>
                  <a:pt x="0" y="32945"/>
                </a:lnTo>
                <a:lnTo>
                  <a:pt x="0" y="32509"/>
                </a:lnTo>
                <a:lnTo>
                  <a:pt x="0" y="32509"/>
                </a:lnTo>
                <a:lnTo>
                  <a:pt x="0" y="32509"/>
                </a:lnTo>
                <a:lnTo>
                  <a:pt x="0" y="32072"/>
                </a:lnTo>
                <a:lnTo>
                  <a:pt x="0" y="32072"/>
                </a:lnTo>
                <a:lnTo>
                  <a:pt x="0" y="32072"/>
                </a:lnTo>
                <a:lnTo>
                  <a:pt x="0" y="31636"/>
                </a:lnTo>
                <a:lnTo>
                  <a:pt x="0" y="31636"/>
                </a:lnTo>
                <a:lnTo>
                  <a:pt x="0" y="31636"/>
                </a:lnTo>
                <a:lnTo>
                  <a:pt x="0" y="31200"/>
                </a:lnTo>
                <a:lnTo>
                  <a:pt x="0" y="31200"/>
                </a:lnTo>
                <a:lnTo>
                  <a:pt x="0" y="31200"/>
                </a:lnTo>
                <a:lnTo>
                  <a:pt x="0" y="30545"/>
                </a:lnTo>
                <a:lnTo>
                  <a:pt x="0" y="30545"/>
                </a:lnTo>
                <a:lnTo>
                  <a:pt x="0" y="30545"/>
                </a:lnTo>
                <a:lnTo>
                  <a:pt x="0" y="30109"/>
                </a:lnTo>
                <a:lnTo>
                  <a:pt x="0" y="30109"/>
                </a:lnTo>
                <a:lnTo>
                  <a:pt x="0" y="30109"/>
                </a:lnTo>
                <a:lnTo>
                  <a:pt x="0" y="30109"/>
                </a:lnTo>
                <a:lnTo>
                  <a:pt x="0" y="29672"/>
                </a:lnTo>
                <a:lnTo>
                  <a:pt x="0" y="29672"/>
                </a:lnTo>
                <a:lnTo>
                  <a:pt x="0" y="29672"/>
                </a:lnTo>
                <a:lnTo>
                  <a:pt x="0" y="29236"/>
                </a:lnTo>
                <a:lnTo>
                  <a:pt x="0" y="29236"/>
                </a:lnTo>
                <a:lnTo>
                  <a:pt x="0" y="29236"/>
                </a:lnTo>
                <a:lnTo>
                  <a:pt x="0" y="28800"/>
                </a:lnTo>
                <a:lnTo>
                  <a:pt x="0" y="28800"/>
                </a:lnTo>
                <a:lnTo>
                  <a:pt x="0" y="28800"/>
                </a:lnTo>
                <a:lnTo>
                  <a:pt x="0" y="28145"/>
                </a:lnTo>
                <a:lnTo>
                  <a:pt x="0" y="28145"/>
                </a:lnTo>
                <a:lnTo>
                  <a:pt x="0" y="28145"/>
                </a:lnTo>
                <a:lnTo>
                  <a:pt x="0" y="27709"/>
                </a:lnTo>
                <a:lnTo>
                  <a:pt x="0" y="27709"/>
                </a:lnTo>
                <a:lnTo>
                  <a:pt x="0" y="27709"/>
                </a:lnTo>
                <a:lnTo>
                  <a:pt x="0" y="27272"/>
                </a:lnTo>
                <a:lnTo>
                  <a:pt x="0" y="27272"/>
                </a:lnTo>
                <a:lnTo>
                  <a:pt x="0" y="27272"/>
                </a:lnTo>
                <a:lnTo>
                  <a:pt x="0" y="26836"/>
                </a:lnTo>
                <a:lnTo>
                  <a:pt x="0" y="26836"/>
                </a:lnTo>
                <a:lnTo>
                  <a:pt x="0" y="26836"/>
                </a:lnTo>
                <a:lnTo>
                  <a:pt x="0" y="26400"/>
                </a:lnTo>
                <a:lnTo>
                  <a:pt x="0" y="26400"/>
                </a:lnTo>
                <a:lnTo>
                  <a:pt x="0" y="26400"/>
                </a:lnTo>
                <a:lnTo>
                  <a:pt x="0" y="25745"/>
                </a:lnTo>
                <a:lnTo>
                  <a:pt x="0" y="25745"/>
                </a:lnTo>
                <a:lnTo>
                  <a:pt x="0" y="25745"/>
                </a:lnTo>
                <a:lnTo>
                  <a:pt x="0" y="25309"/>
                </a:lnTo>
                <a:lnTo>
                  <a:pt x="0" y="25309"/>
                </a:lnTo>
                <a:lnTo>
                  <a:pt x="0" y="25309"/>
                </a:lnTo>
                <a:lnTo>
                  <a:pt x="0" y="25309"/>
                </a:lnTo>
                <a:lnTo>
                  <a:pt x="0" y="24872"/>
                </a:lnTo>
                <a:lnTo>
                  <a:pt x="0" y="24872"/>
                </a:lnTo>
                <a:lnTo>
                  <a:pt x="0" y="24872"/>
                </a:lnTo>
                <a:lnTo>
                  <a:pt x="0" y="24436"/>
                </a:lnTo>
                <a:lnTo>
                  <a:pt x="0" y="24436"/>
                </a:lnTo>
                <a:lnTo>
                  <a:pt x="0" y="24436"/>
                </a:lnTo>
                <a:lnTo>
                  <a:pt x="0" y="24000"/>
                </a:lnTo>
                <a:lnTo>
                  <a:pt x="0" y="24000"/>
                </a:lnTo>
                <a:lnTo>
                  <a:pt x="0" y="24000"/>
                </a:lnTo>
                <a:lnTo>
                  <a:pt x="0" y="23345"/>
                </a:lnTo>
                <a:lnTo>
                  <a:pt x="0" y="23345"/>
                </a:lnTo>
                <a:lnTo>
                  <a:pt x="0" y="23345"/>
                </a:lnTo>
                <a:lnTo>
                  <a:pt x="0" y="22909"/>
                </a:lnTo>
                <a:lnTo>
                  <a:pt x="0" y="22909"/>
                </a:lnTo>
                <a:lnTo>
                  <a:pt x="0" y="22909"/>
                </a:lnTo>
                <a:lnTo>
                  <a:pt x="0" y="22472"/>
                </a:lnTo>
                <a:lnTo>
                  <a:pt x="0" y="22472"/>
                </a:lnTo>
                <a:lnTo>
                  <a:pt x="0" y="22472"/>
                </a:lnTo>
                <a:lnTo>
                  <a:pt x="0" y="22036"/>
                </a:lnTo>
                <a:lnTo>
                  <a:pt x="0" y="22036"/>
                </a:lnTo>
                <a:lnTo>
                  <a:pt x="0" y="22036"/>
                </a:lnTo>
                <a:lnTo>
                  <a:pt x="0" y="21600"/>
                </a:lnTo>
                <a:lnTo>
                  <a:pt x="0" y="21600"/>
                </a:lnTo>
                <a:lnTo>
                  <a:pt x="0" y="21600"/>
                </a:lnTo>
                <a:lnTo>
                  <a:pt x="0" y="20945"/>
                </a:lnTo>
                <a:lnTo>
                  <a:pt x="0" y="20945"/>
                </a:lnTo>
                <a:lnTo>
                  <a:pt x="0" y="20945"/>
                </a:lnTo>
                <a:lnTo>
                  <a:pt x="0" y="20509"/>
                </a:lnTo>
                <a:lnTo>
                  <a:pt x="0" y="20509"/>
                </a:lnTo>
                <a:lnTo>
                  <a:pt x="0" y="20509"/>
                </a:lnTo>
                <a:lnTo>
                  <a:pt x="0" y="20072"/>
                </a:lnTo>
                <a:lnTo>
                  <a:pt x="0" y="20072"/>
                </a:lnTo>
                <a:lnTo>
                  <a:pt x="0" y="20072"/>
                </a:lnTo>
                <a:lnTo>
                  <a:pt x="0" y="20072"/>
                </a:lnTo>
                <a:lnTo>
                  <a:pt x="0" y="19636"/>
                </a:lnTo>
                <a:lnTo>
                  <a:pt x="0" y="19636"/>
                </a:lnTo>
                <a:lnTo>
                  <a:pt x="0" y="19636"/>
                </a:lnTo>
                <a:lnTo>
                  <a:pt x="0" y="19200"/>
                </a:lnTo>
                <a:lnTo>
                  <a:pt x="0" y="19200"/>
                </a:lnTo>
                <a:lnTo>
                  <a:pt x="0" y="19200"/>
                </a:lnTo>
                <a:lnTo>
                  <a:pt x="0" y="18545"/>
                </a:lnTo>
                <a:lnTo>
                  <a:pt x="0" y="18545"/>
                </a:lnTo>
                <a:lnTo>
                  <a:pt x="0" y="18545"/>
                </a:lnTo>
                <a:lnTo>
                  <a:pt x="0" y="18109"/>
                </a:lnTo>
                <a:lnTo>
                  <a:pt x="0" y="18109"/>
                </a:lnTo>
                <a:lnTo>
                  <a:pt x="0" y="18109"/>
                </a:lnTo>
                <a:lnTo>
                  <a:pt x="0" y="17672"/>
                </a:lnTo>
                <a:lnTo>
                  <a:pt x="0" y="17672"/>
                </a:lnTo>
                <a:lnTo>
                  <a:pt x="0" y="17672"/>
                </a:lnTo>
                <a:lnTo>
                  <a:pt x="0" y="17236"/>
                </a:lnTo>
                <a:lnTo>
                  <a:pt x="0" y="17236"/>
                </a:lnTo>
                <a:lnTo>
                  <a:pt x="0" y="17236"/>
                </a:lnTo>
                <a:lnTo>
                  <a:pt x="0" y="16800"/>
                </a:lnTo>
                <a:lnTo>
                  <a:pt x="0" y="16800"/>
                </a:lnTo>
                <a:lnTo>
                  <a:pt x="0" y="16800"/>
                </a:lnTo>
                <a:lnTo>
                  <a:pt x="0" y="16800"/>
                </a:lnTo>
                <a:lnTo>
                  <a:pt x="194" y="16800"/>
                </a:lnTo>
                <a:lnTo>
                  <a:pt x="194" y="16800"/>
                </a:lnTo>
                <a:lnTo>
                  <a:pt x="194" y="16800"/>
                </a:lnTo>
                <a:lnTo>
                  <a:pt x="194" y="16800"/>
                </a:lnTo>
                <a:lnTo>
                  <a:pt x="389" y="16800"/>
                </a:lnTo>
                <a:lnTo>
                  <a:pt x="389" y="16800"/>
                </a:lnTo>
                <a:lnTo>
                  <a:pt x="389" y="16800"/>
                </a:lnTo>
                <a:lnTo>
                  <a:pt x="389" y="16800"/>
                </a:lnTo>
                <a:lnTo>
                  <a:pt x="583" y="16800"/>
                </a:lnTo>
                <a:lnTo>
                  <a:pt x="583" y="16800"/>
                </a:lnTo>
                <a:lnTo>
                  <a:pt x="583" y="16800"/>
                </a:lnTo>
                <a:lnTo>
                  <a:pt x="583" y="16800"/>
                </a:lnTo>
                <a:lnTo>
                  <a:pt x="778" y="16800"/>
                </a:lnTo>
                <a:lnTo>
                  <a:pt x="778" y="16800"/>
                </a:lnTo>
                <a:lnTo>
                  <a:pt x="778" y="16800"/>
                </a:lnTo>
                <a:lnTo>
                  <a:pt x="1070" y="16800"/>
                </a:lnTo>
                <a:lnTo>
                  <a:pt x="1070" y="16800"/>
                </a:lnTo>
                <a:lnTo>
                  <a:pt x="1070" y="16800"/>
                </a:lnTo>
                <a:lnTo>
                  <a:pt x="1070" y="16800"/>
                </a:lnTo>
                <a:lnTo>
                  <a:pt x="1265" y="16800"/>
                </a:lnTo>
                <a:lnTo>
                  <a:pt x="1265" y="16800"/>
                </a:lnTo>
                <a:lnTo>
                  <a:pt x="1265" y="16800"/>
                </a:lnTo>
                <a:lnTo>
                  <a:pt x="1459" y="16800"/>
                </a:lnTo>
                <a:lnTo>
                  <a:pt x="1459" y="16800"/>
                </a:lnTo>
                <a:lnTo>
                  <a:pt x="1459" y="16800"/>
                </a:lnTo>
                <a:lnTo>
                  <a:pt x="1459" y="16800"/>
                </a:lnTo>
                <a:lnTo>
                  <a:pt x="1654" y="16800"/>
                </a:lnTo>
                <a:lnTo>
                  <a:pt x="1654" y="16800"/>
                </a:lnTo>
                <a:lnTo>
                  <a:pt x="1654" y="16800"/>
                </a:lnTo>
                <a:lnTo>
                  <a:pt x="1654" y="16800"/>
                </a:lnTo>
                <a:lnTo>
                  <a:pt x="1654" y="17236"/>
                </a:lnTo>
                <a:lnTo>
                  <a:pt x="1849" y="17236"/>
                </a:lnTo>
                <a:lnTo>
                  <a:pt x="1849" y="17236"/>
                </a:lnTo>
                <a:lnTo>
                  <a:pt x="1849" y="17236"/>
                </a:lnTo>
                <a:lnTo>
                  <a:pt x="1849" y="17236"/>
                </a:lnTo>
                <a:lnTo>
                  <a:pt x="2141" y="17236"/>
                </a:lnTo>
                <a:lnTo>
                  <a:pt x="2141" y="17236"/>
                </a:lnTo>
                <a:lnTo>
                  <a:pt x="2141" y="17236"/>
                </a:lnTo>
                <a:lnTo>
                  <a:pt x="2141" y="17236"/>
                </a:lnTo>
                <a:lnTo>
                  <a:pt x="2141" y="17236"/>
                </a:lnTo>
                <a:lnTo>
                  <a:pt x="2335" y="17236"/>
                </a:lnTo>
                <a:lnTo>
                  <a:pt x="2335" y="17236"/>
                </a:lnTo>
                <a:lnTo>
                  <a:pt x="2335" y="17236"/>
                </a:lnTo>
                <a:lnTo>
                  <a:pt x="2335" y="17236"/>
                </a:lnTo>
                <a:lnTo>
                  <a:pt x="2335" y="17236"/>
                </a:lnTo>
                <a:lnTo>
                  <a:pt x="2335" y="16800"/>
                </a:lnTo>
                <a:lnTo>
                  <a:pt x="2335" y="16800"/>
                </a:lnTo>
                <a:lnTo>
                  <a:pt x="2530" y="16800"/>
                </a:lnTo>
                <a:lnTo>
                  <a:pt x="2530" y="16800"/>
                </a:lnTo>
                <a:lnTo>
                  <a:pt x="2530" y="16800"/>
                </a:lnTo>
                <a:lnTo>
                  <a:pt x="2530" y="16800"/>
                </a:lnTo>
                <a:lnTo>
                  <a:pt x="2725" y="16800"/>
                </a:lnTo>
                <a:lnTo>
                  <a:pt x="2725" y="16800"/>
                </a:lnTo>
                <a:lnTo>
                  <a:pt x="2725" y="16800"/>
                </a:lnTo>
                <a:lnTo>
                  <a:pt x="2725" y="16800"/>
                </a:lnTo>
                <a:lnTo>
                  <a:pt x="2725" y="16800"/>
                </a:lnTo>
                <a:lnTo>
                  <a:pt x="2919" y="16800"/>
                </a:lnTo>
                <a:lnTo>
                  <a:pt x="2919" y="16800"/>
                </a:lnTo>
                <a:lnTo>
                  <a:pt x="2919" y="17236"/>
                </a:lnTo>
                <a:lnTo>
                  <a:pt x="2919" y="17236"/>
                </a:lnTo>
                <a:lnTo>
                  <a:pt x="2919" y="17236"/>
                </a:lnTo>
                <a:lnTo>
                  <a:pt x="2725" y="17236"/>
                </a:lnTo>
                <a:lnTo>
                  <a:pt x="2725" y="17236"/>
                </a:lnTo>
                <a:lnTo>
                  <a:pt x="2725" y="17236"/>
                </a:lnTo>
                <a:lnTo>
                  <a:pt x="2725" y="17236"/>
                </a:lnTo>
                <a:lnTo>
                  <a:pt x="2725" y="17672"/>
                </a:lnTo>
                <a:lnTo>
                  <a:pt x="2725" y="17672"/>
                </a:lnTo>
                <a:lnTo>
                  <a:pt x="2725" y="17672"/>
                </a:lnTo>
                <a:lnTo>
                  <a:pt x="2725" y="17672"/>
                </a:lnTo>
                <a:lnTo>
                  <a:pt x="2919" y="17672"/>
                </a:lnTo>
                <a:lnTo>
                  <a:pt x="2919" y="17672"/>
                </a:lnTo>
                <a:lnTo>
                  <a:pt x="2919" y="17672"/>
                </a:lnTo>
                <a:lnTo>
                  <a:pt x="2919" y="17672"/>
                </a:lnTo>
                <a:lnTo>
                  <a:pt x="2919" y="17672"/>
                </a:lnTo>
                <a:lnTo>
                  <a:pt x="3211" y="17672"/>
                </a:lnTo>
                <a:lnTo>
                  <a:pt x="3211" y="17672"/>
                </a:lnTo>
                <a:lnTo>
                  <a:pt x="3211" y="18109"/>
                </a:lnTo>
                <a:lnTo>
                  <a:pt x="3211" y="18109"/>
                </a:lnTo>
                <a:lnTo>
                  <a:pt x="3406" y="18109"/>
                </a:lnTo>
                <a:lnTo>
                  <a:pt x="3406" y="18109"/>
                </a:lnTo>
                <a:lnTo>
                  <a:pt x="3406" y="18109"/>
                </a:lnTo>
                <a:lnTo>
                  <a:pt x="3406" y="18109"/>
                </a:lnTo>
                <a:lnTo>
                  <a:pt x="3406" y="18109"/>
                </a:lnTo>
                <a:lnTo>
                  <a:pt x="3406" y="18109"/>
                </a:lnTo>
                <a:lnTo>
                  <a:pt x="3406" y="18109"/>
                </a:lnTo>
                <a:lnTo>
                  <a:pt x="3600" y="18109"/>
                </a:lnTo>
                <a:lnTo>
                  <a:pt x="3600" y="18109"/>
                </a:lnTo>
                <a:lnTo>
                  <a:pt x="3600" y="18109"/>
                </a:lnTo>
                <a:lnTo>
                  <a:pt x="3600" y="18109"/>
                </a:lnTo>
                <a:lnTo>
                  <a:pt x="3600" y="18109"/>
                </a:lnTo>
                <a:lnTo>
                  <a:pt x="3600" y="18109"/>
                </a:lnTo>
                <a:lnTo>
                  <a:pt x="3600" y="18109"/>
                </a:lnTo>
                <a:lnTo>
                  <a:pt x="3795" y="18109"/>
                </a:lnTo>
                <a:lnTo>
                  <a:pt x="3795" y="18545"/>
                </a:lnTo>
                <a:lnTo>
                  <a:pt x="3795" y="18545"/>
                </a:lnTo>
                <a:lnTo>
                  <a:pt x="3795" y="18545"/>
                </a:lnTo>
                <a:lnTo>
                  <a:pt x="3795" y="18545"/>
                </a:lnTo>
                <a:lnTo>
                  <a:pt x="3990" y="18545"/>
                </a:lnTo>
                <a:lnTo>
                  <a:pt x="3990" y="18545"/>
                </a:lnTo>
                <a:lnTo>
                  <a:pt x="3990" y="18545"/>
                </a:lnTo>
                <a:lnTo>
                  <a:pt x="3990" y="18545"/>
                </a:lnTo>
                <a:lnTo>
                  <a:pt x="3990" y="18545"/>
                </a:lnTo>
                <a:lnTo>
                  <a:pt x="4282" y="18545"/>
                </a:lnTo>
                <a:lnTo>
                  <a:pt x="4282" y="18545"/>
                </a:lnTo>
                <a:lnTo>
                  <a:pt x="4282" y="18545"/>
                </a:lnTo>
                <a:lnTo>
                  <a:pt x="4282" y="19200"/>
                </a:lnTo>
                <a:lnTo>
                  <a:pt x="4282" y="19200"/>
                </a:lnTo>
                <a:lnTo>
                  <a:pt x="4476" y="19200"/>
                </a:lnTo>
                <a:lnTo>
                  <a:pt x="4476" y="19200"/>
                </a:lnTo>
                <a:lnTo>
                  <a:pt x="4476" y="19200"/>
                </a:lnTo>
                <a:lnTo>
                  <a:pt x="4671" y="19200"/>
                </a:lnTo>
                <a:lnTo>
                  <a:pt x="4671" y="19200"/>
                </a:lnTo>
                <a:lnTo>
                  <a:pt x="4671" y="19200"/>
                </a:lnTo>
                <a:lnTo>
                  <a:pt x="4671" y="19200"/>
                </a:lnTo>
                <a:lnTo>
                  <a:pt x="4671" y="19200"/>
                </a:lnTo>
                <a:lnTo>
                  <a:pt x="4866" y="19200"/>
                </a:lnTo>
                <a:lnTo>
                  <a:pt x="4866" y="19200"/>
                </a:lnTo>
                <a:lnTo>
                  <a:pt x="4866" y="19200"/>
                </a:lnTo>
                <a:lnTo>
                  <a:pt x="4866" y="19200"/>
                </a:lnTo>
                <a:lnTo>
                  <a:pt x="4866" y="19200"/>
                </a:lnTo>
                <a:lnTo>
                  <a:pt x="5060" y="19200"/>
                </a:lnTo>
                <a:lnTo>
                  <a:pt x="5060" y="19200"/>
                </a:lnTo>
                <a:lnTo>
                  <a:pt x="5060" y="19200"/>
                </a:lnTo>
                <a:lnTo>
                  <a:pt x="5060" y="19636"/>
                </a:lnTo>
                <a:lnTo>
                  <a:pt x="5352" y="19636"/>
                </a:lnTo>
                <a:lnTo>
                  <a:pt x="5352" y="19636"/>
                </a:lnTo>
                <a:lnTo>
                  <a:pt x="5352" y="19636"/>
                </a:lnTo>
                <a:lnTo>
                  <a:pt x="5352" y="19636"/>
                </a:lnTo>
                <a:lnTo>
                  <a:pt x="5547" y="19636"/>
                </a:lnTo>
                <a:lnTo>
                  <a:pt x="5547" y="19636"/>
                </a:lnTo>
                <a:lnTo>
                  <a:pt x="5547" y="19636"/>
                </a:lnTo>
                <a:lnTo>
                  <a:pt x="5547" y="19636"/>
                </a:lnTo>
                <a:lnTo>
                  <a:pt x="5547" y="19636"/>
                </a:lnTo>
                <a:lnTo>
                  <a:pt x="5742" y="19636"/>
                </a:lnTo>
                <a:lnTo>
                  <a:pt x="5742" y="19636"/>
                </a:lnTo>
                <a:lnTo>
                  <a:pt x="5742" y="19636"/>
                </a:lnTo>
                <a:lnTo>
                  <a:pt x="5742" y="19636"/>
                </a:lnTo>
                <a:lnTo>
                  <a:pt x="5936" y="19636"/>
                </a:lnTo>
                <a:lnTo>
                  <a:pt x="5936" y="19636"/>
                </a:lnTo>
                <a:lnTo>
                  <a:pt x="5936" y="19636"/>
                </a:lnTo>
                <a:lnTo>
                  <a:pt x="5936" y="19636"/>
                </a:lnTo>
                <a:lnTo>
                  <a:pt x="5936" y="19636"/>
                </a:lnTo>
                <a:lnTo>
                  <a:pt x="6131" y="19636"/>
                </a:lnTo>
                <a:lnTo>
                  <a:pt x="6131" y="19636"/>
                </a:lnTo>
                <a:lnTo>
                  <a:pt x="6131" y="19636"/>
                </a:lnTo>
                <a:lnTo>
                  <a:pt x="6131" y="19636"/>
                </a:lnTo>
                <a:lnTo>
                  <a:pt x="6423" y="19636"/>
                </a:lnTo>
                <a:lnTo>
                  <a:pt x="6423" y="19636"/>
                </a:lnTo>
                <a:lnTo>
                  <a:pt x="6423" y="19636"/>
                </a:lnTo>
                <a:lnTo>
                  <a:pt x="6618" y="19636"/>
                </a:lnTo>
                <a:lnTo>
                  <a:pt x="6618" y="19636"/>
                </a:lnTo>
                <a:lnTo>
                  <a:pt x="6618" y="19636"/>
                </a:lnTo>
                <a:lnTo>
                  <a:pt x="6618" y="19636"/>
                </a:lnTo>
                <a:lnTo>
                  <a:pt x="6618" y="19636"/>
                </a:lnTo>
                <a:lnTo>
                  <a:pt x="6812" y="19636"/>
                </a:lnTo>
                <a:lnTo>
                  <a:pt x="6812" y="19636"/>
                </a:lnTo>
                <a:lnTo>
                  <a:pt x="6812" y="19636"/>
                </a:lnTo>
                <a:lnTo>
                  <a:pt x="6812" y="19636"/>
                </a:lnTo>
                <a:lnTo>
                  <a:pt x="6812" y="19636"/>
                </a:lnTo>
                <a:lnTo>
                  <a:pt x="6812" y="19636"/>
                </a:lnTo>
                <a:lnTo>
                  <a:pt x="7007" y="19636"/>
                </a:lnTo>
                <a:lnTo>
                  <a:pt x="7007" y="19636"/>
                </a:lnTo>
                <a:lnTo>
                  <a:pt x="7007" y="19636"/>
                </a:lnTo>
                <a:lnTo>
                  <a:pt x="7201" y="19636"/>
                </a:lnTo>
                <a:lnTo>
                  <a:pt x="7201" y="20072"/>
                </a:lnTo>
                <a:lnTo>
                  <a:pt x="7201" y="20072"/>
                </a:lnTo>
                <a:lnTo>
                  <a:pt x="7201" y="20072"/>
                </a:lnTo>
                <a:lnTo>
                  <a:pt x="7201" y="20072"/>
                </a:lnTo>
                <a:lnTo>
                  <a:pt x="7201" y="20072"/>
                </a:lnTo>
                <a:lnTo>
                  <a:pt x="7493" y="20072"/>
                </a:lnTo>
                <a:lnTo>
                  <a:pt x="7493" y="20072"/>
                </a:lnTo>
                <a:lnTo>
                  <a:pt x="7493" y="20072"/>
                </a:lnTo>
                <a:lnTo>
                  <a:pt x="7493" y="20072"/>
                </a:lnTo>
                <a:lnTo>
                  <a:pt x="7493" y="20072"/>
                </a:lnTo>
                <a:lnTo>
                  <a:pt x="7493" y="19636"/>
                </a:lnTo>
                <a:lnTo>
                  <a:pt x="7493" y="19636"/>
                </a:lnTo>
                <a:lnTo>
                  <a:pt x="7493" y="19636"/>
                </a:lnTo>
                <a:lnTo>
                  <a:pt x="7493" y="19636"/>
                </a:lnTo>
                <a:lnTo>
                  <a:pt x="7201" y="19636"/>
                </a:lnTo>
                <a:lnTo>
                  <a:pt x="7201" y="19636"/>
                </a:lnTo>
                <a:lnTo>
                  <a:pt x="7201" y="19636"/>
                </a:lnTo>
                <a:lnTo>
                  <a:pt x="7201" y="19636"/>
                </a:lnTo>
                <a:lnTo>
                  <a:pt x="7201" y="19636"/>
                </a:lnTo>
                <a:lnTo>
                  <a:pt x="7201" y="19636"/>
                </a:lnTo>
                <a:lnTo>
                  <a:pt x="7007" y="19636"/>
                </a:lnTo>
                <a:lnTo>
                  <a:pt x="7007" y="19636"/>
                </a:lnTo>
                <a:lnTo>
                  <a:pt x="7007" y="19636"/>
                </a:lnTo>
                <a:lnTo>
                  <a:pt x="7007" y="19200"/>
                </a:lnTo>
                <a:lnTo>
                  <a:pt x="6812" y="19200"/>
                </a:lnTo>
                <a:lnTo>
                  <a:pt x="6812" y="19200"/>
                </a:lnTo>
                <a:lnTo>
                  <a:pt x="7007" y="19200"/>
                </a:lnTo>
                <a:lnTo>
                  <a:pt x="7007" y="19200"/>
                </a:lnTo>
                <a:lnTo>
                  <a:pt x="7007" y="19200"/>
                </a:lnTo>
                <a:lnTo>
                  <a:pt x="7007" y="19200"/>
                </a:lnTo>
                <a:lnTo>
                  <a:pt x="7007" y="19200"/>
                </a:lnTo>
                <a:lnTo>
                  <a:pt x="7007" y="19200"/>
                </a:lnTo>
                <a:lnTo>
                  <a:pt x="7007" y="18545"/>
                </a:lnTo>
                <a:lnTo>
                  <a:pt x="7007" y="18545"/>
                </a:lnTo>
                <a:lnTo>
                  <a:pt x="6812" y="18545"/>
                </a:lnTo>
                <a:lnTo>
                  <a:pt x="6812" y="18545"/>
                </a:lnTo>
                <a:lnTo>
                  <a:pt x="6812" y="18109"/>
                </a:lnTo>
                <a:lnTo>
                  <a:pt x="7007" y="18109"/>
                </a:lnTo>
                <a:lnTo>
                  <a:pt x="7007" y="18109"/>
                </a:lnTo>
                <a:lnTo>
                  <a:pt x="7007" y="18109"/>
                </a:lnTo>
                <a:lnTo>
                  <a:pt x="7007" y="18109"/>
                </a:lnTo>
                <a:lnTo>
                  <a:pt x="7007" y="18109"/>
                </a:lnTo>
                <a:lnTo>
                  <a:pt x="7201" y="18109"/>
                </a:lnTo>
                <a:lnTo>
                  <a:pt x="7201" y="18109"/>
                </a:lnTo>
                <a:lnTo>
                  <a:pt x="7201" y="18109"/>
                </a:lnTo>
                <a:lnTo>
                  <a:pt x="7201" y="18109"/>
                </a:lnTo>
                <a:lnTo>
                  <a:pt x="7201" y="18109"/>
                </a:lnTo>
                <a:lnTo>
                  <a:pt x="7493" y="18109"/>
                </a:lnTo>
                <a:lnTo>
                  <a:pt x="7493" y="18109"/>
                </a:lnTo>
                <a:lnTo>
                  <a:pt x="7493" y="18109"/>
                </a:lnTo>
                <a:lnTo>
                  <a:pt x="7493" y="17672"/>
                </a:lnTo>
                <a:lnTo>
                  <a:pt x="7493" y="17672"/>
                </a:lnTo>
                <a:lnTo>
                  <a:pt x="7493" y="17672"/>
                </a:lnTo>
                <a:lnTo>
                  <a:pt x="7688" y="17672"/>
                </a:lnTo>
                <a:lnTo>
                  <a:pt x="7688" y="17672"/>
                </a:lnTo>
                <a:lnTo>
                  <a:pt x="7688" y="17672"/>
                </a:lnTo>
                <a:lnTo>
                  <a:pt x="7688" y="17672"/>
                </a:lnTo>
                <a:lnTo>
                  <a:pt x="7883" y="17672"/>
                </a:lnTo>
                <a:lnTo>
                  <a:pt x="7883" y="17672"/>
                </a:lnTo>
                <a:lnTo>
                  <a:pt x="7883" y="17672"/>
                </a:lnTo>
                <a:lnTo>
                  <a:pt x="7883" y="17672"/>
                </a:lnTo>
                <a:lnTo>
                  <a:pt x="7883" y="17672"/>
                </a:lnTo>
                <a:lnTo>
                  <a:pt x="8077" y="17672"/>
                </a:lnTo>
                <a:lnTo>
                  <a:pt x="8077" y="17236"/>
                </a:lnTo>
                <a:lnTo>
                  <a:pt x="8077" y="17236"/>
                </a:lnTo>
                <a:lnTo>
                  <a:pt x="8077" y="17236"/>
                </a:lnTo>
                <a:lnTo>
                  <a:pt x="8077" y="17236"/>
                </a:lnTo>
                <a:lnTo>
                  <a:pt x="8272" y="17236"/>
                </a:lnTo>
                <a:lnTo>
                  <a:pt x="8272" y="17236"/>
                </a:lnTo>
                <a:lnTo>
                  <a:pt x="8272" y="17236"/>
                </a:lnTo>
                <a:lnTo>
                  <a:pt x="8467" y="17236"/>
                </a:lnTo>
                <a:lnTo>
                  <a:pt x="8467" y="17236"/>
                </a:lnTo>
                <a:lnTo>
                  <a:pt x="8467" y="17672"/>
                </a:lnTo>
                <a:lnTo>
                  <a:pt x="8467" y="17672"/>
                </a:lnTo>
                <a:lnTo>
                  <a:pt x="8467" y="17672"/>
                </a:lnTo>
                <a:lnTo>
                  <a:pt x="8467" y="17236"/>
                </a:lnTo>
                <a:lnTo>
                  <a:pt x="8759" y="17236"/>
                </a:lnTo>
                <a:lnTo>
                  <a:pt x="8759" y="17236"/>
                </a:lnTo>
                <a:lnTo>
                  <a:pt x="8759" y="17236"/>
                </a:lnTo>
                <a:lnTo>
                  <a:pt x="8953" y="17236"/>
                </a:lnTo>
                <a:lnTo>
                  <a:pt x="8953" y="17236"/>
                </a:lnTo>
                <a:lnTo>
                  <a:pt x="8953" y="17236"/>
                </a:lnTo>
                <a:lnTo>
                  <a:pt x="8953" y="17236"/>
                </a:lnTo>
                <a:lnTo>
                  <a:pt x="8953" y="17236"/>
                </a:lnTo>
                <a:lnTo>
                  <a:pt x="8953" y="17236"/>
                </a:lnTo>
                <a:lnTo>
                  <a:pt x="8953" y="16800"/>
                </a:lnTo>
                <a:lnTo>
                  <a:pt x="9148" y="16800"/>
                </a:lnTo>
                <a:lnTo>
                  <a:pt x="9148" y="16800"/>
                </a:lnTo>
                <a:lnTo>
                  <a:pt x="8953" y="16800"/>
                </a:lnTo>
                <a:lnTo>
                  <a:pt x="8953" y="16800"/>
                </a:lnTo>
                <a:lnTo>
                  <a:pt x="8953" y="16800"/>
                </a:lnTo>
                <a:lnTo>
                  <a:pt x="8953" y="16800"/>
                </a:lnTo>
                <a:lnTo>
                  <a:pt x="8953" y="16145"/>
                </a:lnTo>
                <a:lnTo>
                  <a:pt x="9148" y="16145"/>
                </a:lnTo>
                <a:lnTo>
                  <a:pt x="9148" y="16145"/>
                </a:lnTo>
                <a:lnTo>
                  <a:pt x="9148" y="16800"/>
                </a:lnTo>
                <a:lnTo>
                  <a:pt x="9148" y="16800"/>
                </a:lnTo>
                <a:lnTo>
                  <a:pt x="9148" y="16145"/>
                </a:lnTo>
                <a:lnTo>
                  <a:pt x="9148" y="16145"/>
                </a:lnTo>
                <a:lnTo>
                  <a:pt x="9343" y="16145"/>
                </a:lnTo>
                <a:lnTo>
                  <a:pt x="9343" y="16800"/>
                </a:lnTo>
                <a:lnTo>
                  <a:pt x="9343" y="16800"/>
                </a:lnTo>
                <a:lnTo>
                  <a:pt x="9343" y="16800"/>
                </a:lnTo>
                <a:lnTo>
                  <a:pt x="9343" y="16800"/>
                </a:lnTo>
                <a:lnTo>
                  <a:pt x="9537" y="16800"/>
                </a:lnTo>
                <a:lnTo>
                  <a:pt x="9537" y="16800"/>
                </a:lnTo>
                <a:lnTo>
                  <a:pt x="9537" y="17236"/>
                </a:lnTo>
                <a:lnTo>
                  <a:pt x="9537" y="17236"/>
                </a:lnTo>
                <a:lnTo>
                  <a:pt x="9537" y="17236"/>
                </a:lnTo>
                <a:lnTo>
                  <a:pt x="9537" y="17236"/>
                </a:lnTo>
                <a:lnTo>
                  <a:pt x="9829" y="17236"/>
                </a:lnTo>
                <a:lnTo>
                  <a:pt x="9829" y="16800"/>
                </a:lnTo>
                <a:lnTo>
                  <a:pt x="9829" y="16800"/>
                </a:lnTo>
                <a:lnTo>
                  <a:pt x="9829" y="16800"/>
                </a:lnTo>
                <a:lnTo>
                  <a:pt x="9829" y="16800"/>
                </a:lnTo>
                <a:lnTo>
                  <a:pt x="10024" y="16800"/>
                </a:lnTo>
                <a:lnTo>
                  <a:pt x="10024" y="16800"/>
                </a:lnTo>
                <a:lnTo>
                  <a:pt x="10024" y="17236"/>
                </a:lnTo>
                <a:lnTo>
                  <a:pt x="10024" y="17236"/>
                </a:lnTo>
                <a:lnTo>
                  <a:pt x="10218" y="17236"/>
                </a:lnTo>
                <a:lnTo>
                  <a:pt x="10218" y="17236"/>
                </a:lnTo>
                <a:lnTo>
                  <a:pt x="10218" y="17236"/>
                </a:lnTo>
                <a:lnTo>
                  <a:pt x="10024" y="17236"/>
                </a:lnTo>
                <a:lnTo>
                  <a:pt x="10024" y="17672"/>
                </a:lnTo>
                <a:lnTo>
                  <a:pt x="10024" y="17672"/>
                </a:lnTo>
                <a:lnTo>
                  <a:pt x="10024" y="17672"/>
                </a:lnTo>
                <a:lnTo>
                  <a:pt x="10024" y="17672"/>
                </a:lnTo>
                <a:lnTo>
                  <a:pt x="9829" y="17672"/>
                </a:lnTo>
                <a:lnTo>
                  <a:pt x="9829" y="17672"/>
                </a:lnTo>
                <a:lnTo>
                  <a:pt x="9829" y="17672"/>
                </a:lnTo>
                <a:lnTo>
                  <a:pt x="9829" y="17672"/>
                </a:lnTo>
                <a:lnTo>
                  <a:pt x="9829" y="17672"/>
                </a:lnTo>
                <a:lnTo>
                  <a:pt x="9829" y="18109"/>
                </a:lnTo>
                <a:lnTo>
                  <a:pt x="9537" y="18109"/>
                </a:lnTo>
                <a:lnTo>
                  <a:pt x="9537" y="18109"/>
                </a:lnTo>
                <a:lnTo>
                  <a:pt x="9829" y="18109"/>
                </a:lnTo>
                <a:lnTo>
                  <a:pt x="9829" y="18109"/>
                </a:lnTo>
                <a:lnTo>
                  <a:pt x="9829" y="18109"/>
                </a:lnTo>
                <a:lnTo>
                  <a:pt x="9829" y="18109"/>
                </a:lnTo>
                <a:lnTo>
                  <a:pt x="9829" y="18109"/>
                </a:lnTo>
                <a:lnTo>
                  <a:pt x="10024" y="18109"/>
                </a:lnTo>
                <a:lnTo>
                  <a:pt x="10024" y="18109"/>
                </a:lnTo>
                <a:lnTo>
                  <a:pt x="10024" y="17672"/>
                </a:lnTo>
                <a:lnTo>
                  <a:pt x="10024" y="17672"/>
                </a:lnTo>
                <a:lnTo>
                  <a:pt x="10218" y="17672"/>
                </a:lnTo>
                <a:lnTo>
                  <a:pt x="10218" y="17672"/>
                </a:lnTo>
                <a:lnTo>
                  <a:pt x="10218" y="17672"/>
                </a:lnTo>
                <a:lnTo>
                  <a:pt x="10218" y="17672"/>
                </a:lnTo>
                <a:lnTo>
                  <a:pt x="10218" y="17672"/>
                </a:lnTo>
                <a:lnTo>
                  <a:pt x="10413" y="17672"/>
                </a:lnTo>
                <a:lnTo>
                  <a:pt x="10413" y="17672"/>
                </a:lnTo>
                <a:lnTo>
                  <a:pt x="10413" y="17672"/>
                </a:lnTo>
                <a:lnTo>
                  <a:pt x="10413" y="17672"/>
                </a:lnTo>
                <a:lnTo>
                  <a:pt x="10608" y="17672"/>
                </a:lnTo>
                <a:lnTo>
                  <a:pt x="10608" y="17672"/>
                </a:lnTo>
                <a:lnTo>
                  <a:pt x="10608" y="17672"/>
                </a:lnTo>
                <a:lnTo>
                  <a:pt x="10900" y="17672"/>
                </a:lnTo>
                <a:lnTo>
                  <a:pt x="10900" y="17672"/>
                </a:lnTo>
                <a:lnTo>
                  <a:pt x="10900" y="17672"/>
                </a:lnTo>
                <a:lnTo>
                  <a:pt x="10900" y="17672"/>
                </a:lnTo>
                <a:lnTo>
                  <a:pt x="10900" y="17672"/>
                </a:lnTo>
                <a:lnTo>
                  <a:pt x="11094" y="17672"/>
                </a:lnTo>
                <a:lnTo>
                  <a:pt x="11094" y="17672"/>
                </a:lnTo>
                <a:lnTo>
                  <a:pt x="11094" y="17672"/>
                </a:lnTo>
                <a:lnTo>
                  <a:pt x="11094" y="17236"/>
                </a:lnTo>
                <a:lnTo>
                  <a:pt x="11094" y="17236"/>
                </a:lnTo>
                <a:lnTo>
                  <a:pt x="11094" y="17236"/>
                </a:lnTo>
                <a:lnTo>
                  <a:pt x="11094" y="16800"/>
                </a:lnTo>
                <a:lnTo>
                  <a:pt x="11094" y="16800"/>
                </a:lnTo>
                <a:lnTo>
                  <a:pt x="11094" y="16800"/>
                </a:lnTo>
                <a:lnTo>
                  <a:pt x="11289" y="16800"/>
                </a:lnTo>
                <a:lnTo>
                  <a:pt x="11289" y="16800"/>
                </a:lnTo>
                <a:lnTo>
                  <a:pt x="11289" y="16800"/>
                </a:lnTo>
                <a:lnTo>
                  <a:pt x="11484" y="16800"/>
                </a:lnTo>
                <a:lnTo>
                  <a:pt x="11484" y="16800"/>
                </a:lnTo>
                <a:lnTo>
                  <a:pt x="11484" y="16800"/>
                </a:lnTo>
                <a:lnTo>
                  <a:pt x="11484" y="16800"/>
                </a:lnTo>
                <a:lnTo>
                  <a:pt x="11678" y="16800"/>
                </a:lnTo>
                <a:lnTo>
                  <a:pt x="11678" y="16800"/>
                </a:lnTo>
                <a:lnTo>
                  <a:pt x="11678" y="16800"/>
                </a:lnTo>
                <a:lnTo>
                  <a:pt x="11678" y="16145"/>
                </a:lnTo>
                <a:lnTo>
                  <a:pt x="11678" y="16145"/>
                </a:lnTo>
                <a:lnTo>
                  <a:pt x="11678" y="16145"/>
                </a:lnTo>
                <a:lnTo>
                  <a:pt x="11678" y="16145"/>
                </a:lnTo>
                <a:lnTo>
                  <a:pt x="11970" y="16145"/>
                </a:lnTo>
                <a:lnTo>
                  <a:pt x="11970" y="16145"/>
                </a:lnTo>
                <a:lnTo>
                  <a:pt x="11970" y="16145"/>
                </a:lnTo>
                <a:lnTo>
                  <a:pt x="12165" y="16145"/>
                </a:lnTo>
                <a:lnTo>
                  <a:pt x="12165" y="16145"/>
                </a:lnTo>
                <a:lnTo>
                  <a:pt x="12165" y="16145"/>
                </a:lnTo>
                <a:lnTo>
                  <a:pt x="12165" y="16145"/>
                </a:lnTo>
                <a:lnTo>
                  <a:pt x="12165" y="16145"/>
                </a:lnTo>
                <a:lnTo>
                  <a:pt x="12165" y="16800"/>
                </a:lnTo>
                <a:lnTo>
                  <a:pt x="12360" y="16800"/>
                </a:lnTo>
                <a:lnTo>
                  <a:pt x="12360" y="16145"/>
                </a:lnTo>
                <a:lnTo>
                  <a:pt x="12360" y="16145"/>
                </a:lnTo>
                <a:lnTo>
                  <a:pt x="12360" y="16145"/>
                </a:lnTo>
                <a:lnTo>
                  <a:pt x="12360" y="16145"/>
                </a:lnTo>
                <a:lnTo>
                  <a:pt x="12554" y="16145"/>
                </a:lnTo>
                <a:lnTo>
                  <a:pt x="12554" y="16145"/>
                </a:lnTo>
                <a:lnTo>
                  <a:pt x="12554" y="16145"/>
                </a:lnTo>
                <a:lnTo>
                  <a:pt x="12554" y="16145"/>
                </a:lnTo>
                <a:lnTo>
                  <a:pt x="12749" y="16145"/>
                </a:lnTo>
                <a:lnTo>
                  <a:pt x="12749" y="16145"/>
                </a:lnTo>
                <a:lnTo>
                  <a:pt x="12749" y="16145"/>
                </a:lnTo>
                <a:lnTo>
                  <a:pt x="12749" y="16145"/>
                </a:lnTo>
                <a:lnTo>
                  <a:pt x="12749" y="16145"/>
                </a:lnTo>
                <a:lnTo>
                  <a:pt x="13041" y="16145"/>
                </a:lnTo>
                <a:lnTo>
                  <a:pt x="13041" y="15709"/>
                </a:lnTo>
                <a:lnTo>
                  <a:pt x="13041" y="15709"/>
                </a:lnTo>
                <a:lnTo>
                  <a:pt x="13041" y="15709"/>
                </a:lnTo>
                <a:lnTo>
                  <a:pt x="13041" y="15709"/>
                </a:lnTo>
                <a:lnTo>
                  <a:pt x="13236" y="15709"/>
                </a:lnTo>
                <a:lnTo>
                  <a:pt x="13236" y="15709"/>
                </a:lnTo>
                <a:lnTo>
                  <a:pt x="13236" y="15709"/>
                </a:lnTo>
                <a:lnTo>
                  <a:pt x="13236" y="15709"/>
                </a:lnTo>
                <a:lnTo>
                  <a:pt x="13236" y="15709"/>
                </a:lnTo>
                <a:lnTo>
                  <a:pt x="13430" y="15709"/>
                </a:lnTo>
                <a:lnTo>
                  <a:pt x="13430" y="15272"/>
                </a:lnTo>
                <a:lnTo>
                  <a:pt x="13430" y="15272"/>
                </a:lnTo>
                <a:lnTo>
                  <a:pt x="13430" y="15272"/>
                </a:lnTo>
                <a:lnTo>
                  <a:pt x="13430" y="15709"/>
                </a:lnTo>
                <a:lnTo>
                  <a:pt x="13430" y="15709"/>
                </a:lnTo>
                <a:lnTo>
                  <a:pt x="13625" y="15709"/>
                </a:lnTo>
                <a:lnTo>
                  <a:pt x="13625" y="15709"/>
                </a:lnTo>
                <a:lnTo>
                  <a:pt x="13625" y="15709"/>
                </a:lnTo>
                <a:lnTo>
                  <a:pt x="13625" y="15709"/>
                </a:lnTo>
                <a:lnTo>
                  <a:pt x="13625" y="15709"/>
                </a:lnTo>
                <a:lnTo>
                  <a:pt x="13819" y="15709"/>
                </a:lnTo>
                <a:lnTo>
                  <a:pt x="13819" y="15709"/>
                </a:lnTo>
                <a:lnTo>
                  <a:pt x="13819" y="15709"/>
                </a:lnTo>
                <a:lnTo>
                  <a:pt x="13819" y="15272"/>
                </a:lnTo>
                <a:lnTo>
                  <a:pt x="13819" y="15272"/>
                </a:lnTo>
                <a:lnTo>
                  <a:pt x="13819" y="15272"/>
                </a:lnTo>
                <a:lnTo>
                  <a:pt x="13819" y="15272"/>
                </a:lnTo>
                <a:lnTo>
                  <a:pt x="14111" y="15272"/>
                </a:lnTo>
                <a:lnTo>
                  <a:pt x="14111" y="15272"/>
                </a:lnTo>
                <a:lnTo>
                  <a:pt x="14111" y="15272"/>
                </a:lnTo>
                <a:lnTo>
                  <a:pt x="14111" y="15272"/>
                </a:lnTo>
                <a:lnTo>
                  <a:pt x="14111" y="15272"/>
                </a:lnTo>
                <a:lnTo>
                  <a:pt x="14111" y="15272"/>
                </a:lnTo>
                <a:lnTo>
                  <a:pt x="14111" y="15272"/>
                </a:lnTo>
                <a:lnTo>
                  <a:pt x="14306" y="15272"/>
                </a:lnTo>
                <a:lnTo>
                  <a:pt x="14306" y="15272"/>
                </a:lnTo>
                <a:lnTo>
                  <a:pt x="14306" y="15272"/>
                </a:lnTo>
                <a:lnTo>
                  <a:pt x="14306" y="15272"/>
                </a:lnTo>
                <a:lnTo>
                  <a:pt x="14306" y="15272"/>
                </a:lnTo>
                <a:lnTo>
                  <a:pt x="14306" y="15272"/>
                </a:lnTo>
                <a:lnTo>
                  <a:pt x="14501" y="15272"/>
                </a:lnTo>
                <a:lnTo>
                  <a:pt x="14501" y="15272"/>
                </a:lnTo>
                <a:lnTo>
                  <a:pt x="14501" y="14836"/>
                </a:lnTo>
                <a:lnTo>
                  <a:pt x="14501" y="14836"/>
                </a:lnTo>
                <a:lnTo>
                  <a:pt x="14695" y="14836"/>
                </a:lnTo>
                <a:lnTo>
                  <a:pt x="14695" y="14836"/>
                </a:lnTo>
                <a:lnTo>
                  <a:pt x="14695" y="15272"/>
                </a:lnTo>
                <a:lnTo>
                  <a:pt x="14695" y="15272"/>
                </a:lnTo>
                <a:lnTo>
                  <a:pt x="14695" y="14836"/>
                </a:lnTo>
                <a:lnTo>
                  <a:pt x="14695" y="14836"/>
                </a:lnTo>
                <a:lnTo>
                  <a:pt x="14890" y="14836"/>
                </a:lnTo>
                <a:lnTo>
                  <a:pt x="14890" y="15272"/>
                </a:lnTo>
                <a:lnTo>
                  <a:pt x="14890" y="15272"/>
                </a:lnTo>
                <a:lnTo>
                  <a:pt x="14890" y="15272"/>
                </a:lnTo>
                <a:lnTo>
                  <a:pt x="14890" y="15272"/>
                </a:lnTo>
                <a:lnTo>
                  <a:pt x="14890" y="15272"/>
                </a:lnTo>
                <a:lnTo>
                  <a:pt x="15182" y="15272"/>
                </a:lnTo>
                <a:lnTo>
                  <a:pt x="15182" y="15272"/>
                </a:lnTo>
                <a:lnTo>
                  <a:pt x="15182" y="15272"/>
                </a:lnTo>
                <a:lnTo>
                  <a:pt x="15182" y="15272"/>
                </a:lnTo>
                <a:lnTo>
                  <a:pt x="15377" y="15272"/>
                </a:lnTo>
                <a:lnTo>
                  <a:pt x="15377" y="15272"/>
                </a:lnTo>
                <a:lnTo>
                  <a:pt x="15377" y="15272"/>
                </a:lnTo>
                <a:lnTo>
                  <a:pt x="15377" y="15272"/>
                </a:lnTo>
                <a:lnTo>
                  <a:pt x="15377" y="15272"/>
                </a:lnTo>
                <a:lnTo>
                  <a:pt x="15377" y="15272"/>
                </a:lnTo>
                <a:lnTo>
                  <a:pt x="15377" y="15272"/>
                </a:lnTo>
                <a:lnTo>
                  <a:pt x="15571" y="15272"/>
                </a:lnTo>
                <a:lnTo>
                  <a:pt x="15571" y="15272"/>
                </a:lnTo>
                <a:lnTo>
                  <a:pt x="15571" y="14836"/>
                </a:lnTo>
                <a:lnTo>
                  <a:pt x="15571" y="14836"/>
                </a:lnTo>
                <a:lnTo>
                  <a:pt x="15571" y="14836"/>
                </a:lnTo>
                <a:lnTo>
                  <a:pt x="15571" y="14836"/>
                </a:lnTo>
                <a:lnTo>
                  <a:pt x="15571" y="14836"/>
                </a:lnTo>
                <a:lnTo>
                  <a:pt x="15571" y="14836"/>
                </a:lnTo>
                <a:lnTo>
                  <a:pt x="15766" y="14836"/>
                </a:lnTo>
                <a:lnTo>
                  <a:pt x="15766" y="14400"/>
                </a:lnTo>
                <a:lnTo>
                  <a:pt x="15766" y="14400"/>
                </a:lnTo>
                <a:lnTo>
                  <a:pt x="15766" y="14836"/>
                </a:lnTo>
                <a:lnTo>
                  <a:pt x="15766" y="14836"/>
                </a:lnTo>
                <a:lnTo>
                  <a:pt x="15961" y="14836"/>
                </a:lnTo>
                <a:lnTo>
                  <a:pt x="15961" y="14836"/>
                </a:lnTo>
                <a:lnTo>
                  <a:pt x="15961" y="14836"/>
                </a:lnTo>
                <a:lnTo>
                  <a:pt x="15961" y="14836"/>
                </a:lnTo>
                <a:lnTo>
                  <a:pt x="15961" y="14836"/>
                </a:lnTo>
                <a:lnTo>
                  <a:pt x="15961" y="14836"/>
                </a:lnTo>
                <a:lnTo>
                  <a:pt x="16253" y="14836"/>
                </a:lnTo>
                <a:lnTo>
                  <a:pt x="16253" y="15272"/>
                </a:lnTo>
                <a:lnTo>
                  <a:pt x="16253" y="15272"/>
                </a:lnTo>
                <a:lnTo>
                  <a:pt x="16253" y="15272"/>
                </a:lnTo>
                <a:lnTo>
                  <a:pt x="16253" y="15272"/>
                </a:lnTo>
                <a:lnTo>
                  <a:pt x="16253" y="15272"/>
                </a:lnTo>
                <a:lnTo>
                  <a:pt x="16253" y="15272"/>
                </a:lnTo>
                <a:lnTo>
                  <a:pt x="16253" y="15272"/>
                </a:lnTo>
                <a:lnTo>
                  <a:pt x="16253" y="15272"/>
                </a:lnTo>
                <a:lnTo>
                  <a:pt x="15961" y="15272"/>
                </a:lnTo>
                <a:lnTo>
                  <a:pt x="15961" y="15272"/>
                </a:lnTo>
                <a:lnTo>
                  <a:pt x="15961" y="15709"/>
                </a:lnTo>
                <a:lnTo>
                  <a:pt x="15961" y="15709"/>
                </a:lnTo>
                <a:lnTo>
                  <a:pt x="15961" y="15709"/>
                </a:lnTo>
                <a:lnTo>
                  <a:pt x="15766" y="15709"/>
                </a:lnTo>
                <a:lnTo>
                  <a:pt x="15766" y="15709"/>
                </a:lnTo>
                <a:lnTo>
                  <a:pt x="15766" y="15709"/>
                </a:lnTo>
                <a:lnTo>
                  <a:pt x="15766" y="15709"/>
                </a:lnTo>
                <a:lnTo>
                  <a:pt x="15571" y="15709"/>
                </a:lnTo>
                <a:lnTo>
                  <a:pt x="15571" y="15709"/>
                </a:lnTo>
                <a:lnTo>
                  <a:pt x="15571" y="15709"/>
                </a:lnTo>
                <a:lnTo>
                  <a:pt x="15571" y="16145"/>
                </a:lnTo>
                <a:lnTo>
                  <a:pt x="15571" y="16145"/>
                </a:lnTo>
                <a:lnTo>
                  <a:pt x="15766" y="16145"/>
                </a:lnTo>
                <a:lnTo>
                  <a:pt x="15766" y="16145"/>
                </a:lnTo>
                <a:lnTo>
                  <a:pt x="15766" y="16145"/>
                </a:lnTo>
                <a:lnTo>
                  <a:pt x="15961" y="16145"/>
                </a:lnTo>
                <a:lnTo>
                  <a:pt x="15961" y="16145"/>
                </a:lnTo>
                <a:lnTo>
                  <a:pt x="15961" y="16145"/>
                </a:lnTo>
                <a:lnTo>
                  <a:pt x="15961" y="16145"/>
                </a:lnTo>
                <a:lnTo>
                  <a:pt x="15961" y="15709"/>
                </a:lnTo>
                <a:lnTo>
                  <a:pt x="16253" y="15709"/>
                </a:lnTo>
                <a:lnTo>
                  <a:pt x="16253" y="15709"/>
                </a:lnTo>
                <a:lnTo>
                  <a:pt x="16253" y="15709"/>
                </a:lnTo>
                <a:lnTo>
                  <a:pt x="16447" y="15709"/>
                </a:lnTo>
                <a:lnTo>
                  <a:pt x="16447" y="15709"/>
                </a:lnTo>
                <a:lnTo>
                  <a:pt x="16447" y="15709"/>
                </a:lnTo>
                <a:lnTo>
                  <a:pt x="16447" y="15709"/>
                </a:lnTo>
                <a:lnTo>
                  <a:pt x="16642" y="15709"/>
                </a:lnTo>
                <a:lnTo>
                  <a:pt x="16642" y="15709"/>
                </a:lnTo>
                <a:lnTo>
                  <a:pt x="16642" y="15709"/>
                </a:lnTo>
                <a:lnTo>
                  <a:pt x="16642" y="15709"/>
                </a:lnTo>
                <a:lnTo>
                  <a:pt x="16642" y="15709"/>
                </a:lnTo>
                <a:lnTo>
                  <a:pt x="16642" y="15709"/>
                </a:lnTo>
                <a:lnTo>
                  <a:pt x="16836" y="15709"/>
                </a:lnTo>
                <a:lnTo>
                  <a:pt x="16836" y="15272"/>
                </a:lnTo>
                <a:lnTo>
                  <a:pt x="16836" y="15272"/>
                </a:lnTo>
                <a:lnTo>
                  <a:pt x="16836" y="15272"/>
                </a:lnTo>
                <a:lnTo>
                  <a:pt x="17031" y="15272"/>
                </a:lnTo>
                <a:lnTo>
                  <a:pt x="17031" y="15709"/>
                </a:lnTo>
                <a:lnTo>
                  <a:pt x="17031" y="15709"/>
                </a:lnTo>
                <a:lnTo>
                  <a:pt x="17031" y="15709"/>
                </a:lnTo>
                <a:lnTo>
                  <a:pt x="17031" y="15709"/>
                </a:lnTo>
                <a:lnTo>
                  <a:pt x="16836" y="15709"/>
                </a:lnTo>
                <a:lnTo>
                  <a:pt x="16836" y="15709"/>
                </a:lnTo>
                <a:lnTo>
                  <a:pt x="16836" y="15709"/>
                </a:lnTo>
                <a:lnTo>
                  <a:pt x="16836" y="16145"/>
                </a:lnTo>
                <a:lnTo>
                  <a:pt x="16836" y="16145"/>
                </a:lnTo>
                <a:lnTo>
                  <a:pt x="16642" y="16145"/>
                </a:lnTo>
                <a:lnTo>
                  <a:pt x="16642" y="16145"/>
                </a:lnTo>
                <a:lnTo>
                  <a:pt x="16642" y="16145"/>
                </a:lnTo>
                <a:lnTo>
                  <a:pt x="16642" y="16145"/>
                </a:lnTo>
                <a:lnTo>
                  <a:pt x="16642" y="16145"/>
                </a:lnTo>
                <a:lnTo>
                  <a:pt x="16642" y="16800"/>
                </a:lnTo>
                <a:lnTo>
                  <a:pt x="16642" y="16800"/>
                </a:lnTo>
                <a:lnTo>
                  <a:pt x="16642" y="16800"/>
                </a:lnTo>
                <a:lnTo>
                  <a:pt x="16836" y="16800"/>
                </a:lnTo>
                <a:lnTo>
                  <a:pt x="16836" y="16145"/>
                </a:lnTo>
                <a:lnTo>
                  <a:pt x="16836" y="16145"/>
                </a:lnTo>
                <a:lnTo>
                  <a:pt x="16836" y="16145"/>
                </a:lnTo>
                <a:lnTo>
                  <a:pt x="16836" y="16145"/>
                </a:lnTo>
                <a:lnTo>
                  <a:pt x="17031" y="16145"/>
                </a:lnTo>
                <a:lnTo>
                  <a:pt x="17031" y="16145"/>
                </a:lnTo>
                <a:lnTo>
                  <a:pt x="17031" y="16145"/>
                </a:lnTo>
                <a:lnTo>
                  <a:pt x="17031" y="16145"/>
                </a:lnTo>
                <a:lnTo>
                  <a:pt x="17031" y="16145"/>
                </a:lnTo>
                <a:lnTo>
                  <a:pt x="17323" y="16145"/>
                </a:lnTo>
                <a:lnTo>
                  <a:pt x="17323" y="15709"/>
                </a:lnTo>
                <a:lnTo>
                  <a:pt x="17323" y="15709"/>
                </a:lnTo>
                <a:lnTo>
                  <a:pt x="17323" y="15709"/>
                </a:lnTo>
                <a:lnTo>
                  <a:pt x="17323" y="15709"/>
                </a:lnTo>
                <a:lnTo>
                  <a:pt x="17323" y="15709"/>
                </a:lnTo>
                <a:lnTo>
                  <a:pt x="17518" y="15709"/>
                </a:lnTo>
                <a:lnTo>
                  <a:pt x="17518" y="15709"/>
                </a:lnTo>
                <a:lnTo>
                  <a:pt x="17518" y="15709"/>
                </a:lnTo>
                <a:lnTo>
                  <a:pt x="17518" y="15709"/>
                </a:lnTo>
                <a:lnTo>
                  <a:pt x="17712" y="15709"/>
                </a:lnTo>
                <a:lnTo>
                  <a:pt x="17712" y="15709"/>
                </a:lnTo>
                <a:lnTo>
                  <a:pt x="17712" y="15272"/>
                </a:lnTo>
                <a:lnTo>
                  <a:pt x="17712" y="15272"/>
                </a:lnTo>
                <a:lnTo>
                  <a:pt x="17712" y="15272"/>
                </a:lnTo>
                <a:lnTo>
                  <a:pt x="17712" y="15272"/>
                </a:lnTo>
                <a:lnTo>
                  <a:pt x="17712" y="15272"/>
                </a:lnTo>
                <a:lnTo>
                  <a:pt x="17712" y="15272"/>
                </a:lnTo>
                <a:lnTo>
                  <a:pt x="17712" y="14836"/>
                </a:lnTo>
                <a:lnTo>
                  <a:pt x="17712" y="14836"/>
                </a:lnTo>
                <a:lnTo>
                  <a:pt x="17712" y="14836"/>
                </a:lnTo>
                <a:lnTo>
                  <a:pt x="17907" y="14836"/>
                </a:lnTo>
                <a:lnTo>
                  <a:pt x="17907" y="14836"/>
                </a:lnTo>
                <a:lnTo>
                  <a:pt x="17907" y="14836"/>
                </a:lnTo>
                <a:lnTo>
                  <a:pt x="17907" y="14836"/>
                </a:lnTo>
                <a:lnTo>
                  <a:pt x="17907" y="14836"/>
                </a:lnTo>
                <a:lnTo>
                  <a:pt x="18102" y="14836"/>
                </a:lnTo>
                <a:lnTo>
                  <a:pt x="18102" y="14836"/>
                </a:lnTo>
                <a:lnTo>
                  <a:pt x="18102" y="14836"/>
                </a:lnTo>
                <a:lnTo>
                  <a:pt x="18394" y="14836"/>
                </a:lnTo>
                <a:lnTo>
                  <a:pt x="18394" y="14836"/>
                </a:lnTo>
                <a:lnTo>
                  <a:pt x="18394" y="14836"/>
                </a:lnTo>
                <a:lnTo>
                  <a:pt x="18394" y="14836"/>
                </a:lnTo>
                <a:lnTo>
                  <a:pt x="18394" y="14836"/>
                </a:lnTo>
                <a:lnTo>
                  <a:pt x="18394" y="14836"/>
                </a:lnTo>
                <a:lnTo>
                  <a:pt x="18102" y="14836"/>
                </a:lnTo>
                <a:lnTo>
                  <a:pt x="18102" y="14836"/>
                </a:lnTo>
                <a:lnTo>
                  <a:pt x="18102" y="14836"/>
                </a:lnTo>
                <a:lnTo>
                  <a:pt x="18102" y="14400"/>
                </a:lnTo>
                <a:lnTo>
                  <a:pt x="17907" y="14400"/>
                </a:lnTo>
                <a:lnTo>
                  <a:pt x="17907" y="14400"/>
                </a:lnTo>
                <a:lnTo>
                  <a:pt x="17907" y="14400"/>
                </a:lnTo>
                <a:lnTo>
                  <a:pt x="17907" y="14400"/>
                </a:lnTo>
                <a:lnTo>
                  <a:pt x="17907" y="14400"/>
                </a:lnTo>
                <a:lnTo>
                  <a:pt x="17907" y="14400"/>
                </a:lnTo>
                <a:lnTo>
                  <a:pt x="17907" y="13745"/>
                </a:lnTo>
                <a:lnTo>
                  <a:pt x="17907" y="13745"/>
                </a:lnTo>
                <a:lnTo>
                  <a:pt x="17907" y="13745"/>
                </a:lnTo>
                <a:lnTo>
                  <a:pt x="17907" y="13745"/>
                </a:lnTo>
                <a:lnTo>
                  <a:pt x="17907" y="13309"/>
                </a:lnTo>
                <a:lnTo>
                  <a:pt x="17907" y="13309"/>
                </a:lnTo>
                <a:lnTo>
                  <a:pt x="17712" y="13309"/>
                </a:lnTo>
                <a:lnTo>
                  <a:pt x="17712" y="13309"/>
                </a:lnTo>
                <a:lnTo>
                  <a:pt x="17712" y="13309"/>
                </a:lnTo>
                <a:lnTo>
                  <a:pt x="17712" y="13309"/>
                </a:lnTo>
                <a:lnTo>
                  <a:pt x="17712" y="13309"/>
                </a:lnTo>
                <a:lnTo>
                  <a:pt x="17712" y="13309"/>
                </a:lnTo>
                <a:lnTo>
                  <a:pt x="17712" y="12872"/>
                </a:lnTo>
                <a:lnTo>
                  <a:pt x="17712" y="12872"/>
                </a:lnTo>
                <a:lnTo>
                  <a:pt x="17907" y="12872"/>
                </a:lnTo>
                <a:lnTo>
                  <a:pt x="17907" y="12872"/>
                </a:lnTo>
                <a:lnTo>
                  <a:pt x="17907" y="12872"/>
                </a:lnTo>
                <a:lnTo>
                  <a:pt x="17907" y="12872"/>
                </a:lnTo>
                <a:lnTo>
                  <a:pt x="17907" y="13309"/>
                </a:lnTo>
                <a:lnTo>
                  <a:pt x="18102" y="13309"/>
                </a:lnTo>
                <a:lnTo>
                  <a:pt x="18102" y="13309"/>
                </a:lnTo>
                <a:lnTo>
                  <a:pt x="18102" y="13309"/>
                </a:lnTo>
                <a:lnTo>
                  <a:pt x="18102" y="13309"/>
                </a:lnTo>
                <a:lnTo>
                  <a:pt x="18102" y="13309"/>
                </a:lnTo>
                <a:lnTo>
                  <a:pt x="18102" y="13309"/>
                </a:lnTo>
                <a:lnTo>
                  <a:pt x="18394" y="13309"/>
                </a:lnTo>
                <a:lnTo>
                  <a:pt x="18394" y="13309"/>
                </a:lnTo>
                <a:lnTo>
                  <a:pt x="18394" y="13309"/>
                </a:lnTo>
                <a:lnTo>
                  <a:pt x="18394" y="13309"/>
                </a:lnTo>
                <a:lnTo>
                  <a:pt x="18394" y="13309"/>
                </a:lnTo>
                <a:lnTo>
                  <a:pt x="18588" y="13309"/>
                </a:lnTo>
                <a:lnTo>
                  <a:pt x="18588" y="13309"/>
                </a:lnTo>
                <a:lnTo>
                  <a:pt x="18588" y="13745"/>
                </a:lnTo>
                <a:lnTo>
                  <a:pt x="18588" y="13745"/>
                </a:lnTo>
                <a:lnTo>
                  <a:pt x="18588" y="13745"/>
                </a:lnTo>
                <a:lnTo>
                  <a:pt x="18783" y="13745"/>
                </a:lnTo>
                <a:lnTo>
                  <a:pt x="18783" y="13745"/>
                </a:lnTo>
                <a:lnTo>
                  <a:pt x="18783" y="13745"/>
                </a:lnTo>
                <a:lnTo>
                  <a:pt x="18783" y="13745"/>
                </a:lnTo>
                <a:lnTo>
                  <a:pt x="18978" y="13745"/>
                </a:lnTo>
                <a:lnTo>
                  <a:pt x="18978" y="13745"/>
                </a:lnTo>
                <a:lnTo>
                  <a:pt x="18978" y="13745"/>
                </a:lnTo>
                <a:lnTo>
                  <a:pt x="18978" y="13745"/>
                </a:lnTo>
                <a:lnTo>
                  <a:pt x="18978" y="13745"/>
                </a:lnTo>
                <a:lnTo>
                  <a:pt x="18978" y="14400"/>
                </a:lnTo>
                <a:lnTo>
                  <a:pt x="19172" y="14400"/>
                </a:lnTo>
                <a:lnTo>
                  <a:pt x="19172" y="14400"/>
                </a:lnTo>
                <a:lnTo>
                  <a:pt x="19172" y="14400"/>
                </a:lnTo>
                <a:lnTo>
                  <a:pt x="19172" y="14400"/>
                </a:lnTo>
                <a:lnTo>
                  <a:pt x="19172" y="14400"/>
                </a:lnTo>
                <a:lnTo>
                  <a:pt x="19172" y="14400"/>
                </a:lnTo>
                <a:lnTo>
                  <a:pt x="19464" y="14400"/>
                </a:lnTo>
                <a:lnTo>
                  <a:pt x="19464" y="14400"/>
                </a:lnTo>
                <a:lnTo>
                  <a:pt x="19464" y="14836"/>
                </a:lnTo>
                <a:lnTo>
                  <a:pt x="19464" y="14836"/>
                </a:lnTo>
                <a:lnTo>
                  <a:pt x="19464" y="14836"/>
                </a:lnTo>
                <a:lnTo>
                  <a:pt x="19659" y="14836"/>
                </a:lnTo>
                <a:lnTo>
                  <a:pt x="19659" y="14836"/>
                </a:lnTo>
                <a:lnTo>
                  <a:pt x="19659" y="14836"/>
                </a:lnTo>
                <a:lnTo>
                  <a:pt x="19659" y="15272"/>
                </a:lnTo>
                <a:lnTo>
                  <a:pt x="19659" y="15272"/>
                </a:lnTo>
                <a:lnTo>
                  <a:pt x="19659" y="15272"/>
                </a:lnTo>
                <a:lnTo>
                  <a:pt x="19659" y="15272"/>
                </a:lnTo>
                <a:lnTo>
                  <a:pt x="19659" y="15272"/>
                </a:lnTo>
                <a:lnTo>
                  <a:pt x="19854" y="15272"/>
                </a:lnTo>
                <a:lnTo>
                  <a:pt x="19854" y="15272"/>
                </a:lnTo>
                <a:lnTo>
                  <a:pt x="19854" y="15272"/>
                </a:lnTo>
                <a:lnTo>
                  <a:pt x="19854" y="15272"/>
                </a:lnTo>
                <a:lnTo>
                  <a:pt x="19854" y="15272"/>
                </a:lnTo>
                <a:lnTo>
                  <a:pt x="19854" y="15709"/>
                </a:lnTo>
                <a:lnTo>
                  <a:pt x="19854" y="15709"/>
                </a:lnTo>
                <a:lnTo>
                  <a:pt x="19854" y="15709"/>
                </a:lnTo>
                <a:lnTo>
                  <a:pt x="19854" y="15709"/>
                </a:lnTo>
                <a:lnTo>
                  <a:pt x="19854" y="15709"/>
                </a:lnTo>
                <a:lnTo>
                  <a:pt x="19854" y="16145"/>
                </a:lnTo>
                <a:lnTo>
                  <a:pt x="20048" y="16145"/>
                </a:lnTo>
                <a:lnTo>
                  <a:pt x="20048" y="16145"/>
                </a:lnTo>
                <a:lnTo>
                  <a:pt x="20048" y="16145"/>
                </a:lnTo>
                <a:lnTo>
                  <a:pt x="20048" y="16145"/>
                </a:lnTo>
                <a:lnTo>
                  <a:pt x="20048" y="16145"/>
                </a:lnTo>
                <a:lnTo>
                  <a:pt x="20048" y="16800"/>
                </a:lnTo>
                <a:lnTo>
                  <a:pt x="20243" y="16800"/>
                </a:lnTo>
                <a:lnTo>
                  <a:pt x="20243" y="16800"/>
                </a:lnTo>
                <a:lnTo>
                  <a:pt x="20243" y="16800"/>
                </a:lnTo>
                <a:lnTo>
                  <a:pt x="20243" y="16800"/>
                </a:lnTo>
                <a:lnTo>
                  <a:pt x="20243" y="16800"/>
                </a:lnTo>
                <a:lnTo>
                  <a:pt x="20243" y="16800"/>
                </a:lnTo>
                <a:lnTo>
                  <a:pt x="20535" y="16800"/>
                </a:lnTo>
                <a:lnTo>
                  <a:pt x="20535" y="16800"/>
                </a:lnTo>
                <a:lnTo>
                  <a:pt x="20535" y="17236"/>
                </a:lnTo>
                <a:lnTo>
                  <a:pt x="20535" y="17236"/>
                </a:lnTo>
                <a:lnTo>
                  <a:pt x="20535" y="17236"/>
                </a:lnTo>
                <a:lnTo>
                  <a:pt x="20535" y="17236"/>
                </a:lnTo>
                <a:lnTo>
                  <a:pt x="20729" y="17236"/>
                </a:lnTo>
                <a:lnTo>
                  <a:pt x="20729" y="17236"/>
                </a:lnTo>
                <a:lnTo>
                  <a:pt x="20729" y="17236"/>
                </a:lnTo>
                <a:lnTo>
                  <a:pt x="20729" y="17236"/>
                </a:lnTo>
                <a:lnTo>
                  <a:pt x="20924" y="17236"/>
                </a:lnTo>
                <a:lnTo>
                  <a:pt x="20924" y="17236"/>
                </a:lnTo>
                <a:lnTo>
                  <a:pt x="20924" y="17672"/>
                </a:lnTo>
                <a:lnTo>
                  <a:pt x="20924" y="17672"/>
                </a:lnTo>
                <a:lnTo>
                  <a:pt x="20924" y="17672"/>
                </a:lnTo>
                <a:lnTo>
                  <a:pt x="21119" y="17672"/>
                </a:lnTo>
                <a:lnTo>
                  <a:pt x="21119" y="17672"/>
                </a:lnTo>
                <a:lnTo>
                  <a:pt x="21119" y="17672"/>
                </a:lnTo>
                <a:lnTo>
                  <a:pt x="21119" y="17672"/>
                </a:lnTo>
                <a:lnTo>
                  <a:pt x="21119" y="17672"/>
                </a:lnTo>
                <a:lnTo>
                  <a:pt x="21313" y="17672"/>
                </a:lnTo>
                <a:lnTo>
                  <a:pt x="21313" y="17672"/>
                </a:lnTo>
                <a:lnTo>
                  <a:pt x="21313" y="17672"/>
                </a:lnTo>
                <a:lnTo>
                  <a:pt x="21313" y="17672"/>
                </a:lnTo>
                <a:lnTo>
                  <a:pt x="21313" y="17672"/>
                </a:lnTo>
                <a:lnTo>
                  <a:pt x="21605" y="17672"/>
                </a:lnTo>
                <a:lnTo>
                  <a:pt x="21605" y="17672"/>
                </a:lnTo>
                <a:lnTo>
                  <a:pt x="21605" y="17672"/>
                </a:lnTo>
                <a:lnTo>
                  <a:pt x="21605" y="17236"/>
                </a:lnTo>
                <a:lnTo>
                  <a:pt x="21605" y="17236"/>
                </a:lnTo>
                <a:lnTo>
                  <a:pt x="21605" y="17236"/>
                </a:lnTo>
                <a:lnTo>
                  <a:pt x="21605" y="17236"/>
                </a:lnTo>
                <a:lnTo>
                  <a:pt x="21800" y="17236"/>
                </a:lnTo>
                <a:lnTo>
                  <a:pt x="21800" y="17236"/>
                </a:lnTo>
                <a:lnTo>
                  <a:pt x="21800" y="17236"/>
                </a:lnTo>
                <a:lnTo>
                  <a:pt x="21800" y="17236"/>
                </a:lnTo>
                <a:lnTo>
                  <a:pt x="21800" y="17236"/>
                </a:lnTo>
                <a:lnTo>
                  <a:pt x="21800" y="17236"/>
                </a:lnTo>
                <a:lnTo>
                  <a:pt x="21995" y="17236"/>
                </a:lnTo>
                <a:lnTo>
                  <a:pt x="21995" y="17236"/>
                </a:lnTo>
                <a:lnTo>
                  <a:pt x="21800" y="17236"/>
                </a:lnTo>
                <a:lnTo>
                  <a:pt x="21800" y="17236"/>
                </a:lnTo>
                <a:lnTo>
                  <a:pt x="21800" y="17236"/>
                </a:lnTo>
                <a:lnTo>
                  <a:pt x="21800" y="17236"/>
                </a:lnTo>
                <a:lnTo>
                  <a:pt x="21800" y="16800"/>
                </a:lnTo>
                <a:lnTo>
                  <a:pt x="21800" y="16800"/>
                </a:lnTo>
                <a:lnTo>
                  <a:pt x="21800" y="16800"/>
                </a:lnTo>
                <a:lnTo>
                  <a:pt x="21800" y="16800"/>
                </a:lnTo>
                <a:lnTo>
                  <a:pt x="21800" y="16800"/>
                </a:lnTo>
                <a:lnTo>
                  <a:pt x="21800" y="16800"/>
                </a:lnTo>
                <a:lnTo>
                  <a:pt x="21995" y="16800"/>
                </a:lnTo>
                <a:lnTo>
                  <a:pt x="21995" y="16800"/>
                </a:lnTo>
                <a:lnTo>
                  <a:pt x="21995" y="16800"/>
                </a:lnTo>
                <a:lnTo>
                  <a:pt x="22189" y="16800"/>
                </a:lnTo>
                <a:lnTo>
                  <a:pt x="22189" y="16145"/>
                </a:lnTo>
                <a:lnTo>
                  <a:pt x="21995" y="16145"/>
                </a:lnTo>
                <a:lnTo>
                  <a:pt x="21995" y="16145"/>
                </a:lnTo>
                <a:lnTo>
                  <a:pt x="21995" y="16145"/>
                </a:lnTo>
                <a:lnTo>
                  <a:pt x="21995" y="16145"/>
                </a:lnTo>
                <a:lnTo>
                  <a:pt x="21995" y="16145"/>
                </a:lnTo>
                <a:lnTo>
                  <a:pt x="21995" y="15709"/>
                </a:lnTo>
                <a:lnTo>
                  <a:pt x="22189" y="15709"/>
                </a:lnTo>
                <a:lnTo>
                  <a:pt x="22189" y="15709"/>
                </a:lnTo>
                <a:lnTo>
                  <a:pt x="22189" y="16145"/>
                </a:lnTo>
                <a:lnTo>
                  <a:pt x="22189" y="16145"/>
                </a:lnTo>
                <a:lnTo>
                  <a:pt x="22189" y="16145"/>
                </a:lnTo>
                <a:lnTo>
                  <a:pt x="22189" y="16145"/>
                </a:lnTo>
                <a:lnTo>
                  <a:pt x="22189" y="16145"/>
                </a:lnTo>
                <a:lnTo>
                  <a:pt x="22384" y="16145"/>
                </a:lnTo>
                <a:lnTo>
                  <a:pt x="22384" y="15709"/>
                </a:lnTo>
                <a:lnTo>
                  <a:pt x="22384" y="15709"/>
                </a:lnTo>
                <a:lnTo>
                  <a:pt x="22384" y="15709"/>
                </a:lnTo>
                <a:lnTo>
                  <a:pt x="22384" y="15709"/>
                </a:lnTo>
                <a:lnTo>
                  <a:pt x="22384" y="15709"/>
                </a:lnTo>
                <a:lnTo>
                  <a:pt x="22384" y="15709"/>
                </a:lnTo>
                <a:lnTo>
                  <a:pt x="22384" y="15709"/>
                </a:lnTo>
                <a:lnTo>
                  <a:pt x="22384" y="15709"/>
                </a:lnTo>
                <a:lnTo>
                  <a:pt x="22384" y="15709"/>
                </a:lnTo>
                <a:lnTo>
                  <a:pt x="22189" y="15709"/>
                </a:lnTo>
                <a:lnTo>
                  <a:pt x="22189" y="15709"/>
                </a:lnTo>
                <a:lnTo>
                  <a:pt x="22189" y="15709"/>
                </a:lnTo>
                <a:lnTo>
                  <a:pt x="22189" y="15709"/>
                </a:lnTo>
                <a:lnTo>
                  <a:pt x="22189" y="15709"/>
                </a:lnTo>
                <a:lnTo>
                  <a:pt x="22189" y="15709"/>
                </a:lnTo>
                <a:lnTo>
                  <a:pt x="22189" y="15272"/>
                </a:lnTo>
                <a:lnTo>
                  <a:pt x="22189" y="15272"/>
                </a:lnTo>
                <a:lnTo>
                  <a:pt x="22189" y="15272"/>
                </a:lnTo>
                <a:lnTo>
                  <a:pt x="22189" y="15272"/>
                </a:lnTo>
                <a:lnTo>
                  <a:pt x="22189" y="15272"/>
                </a:lnTo>
                <a:lnTo>
                  <a:pt x="22189" y="15272"/>
                </a:lnTo>
                <a:lnTo>
                  <a:pt x="22384" y="15272"/>
                </a:lnTo>
                <a:lnTo>
                  <a:pt x="22384" y="15272"/>
                </a:lnTo>
                <a:lnTo>
                  <a:pt x="22384" y="15272"/>
                </a:lnTo>
                <a:lnTo>
                  <a:pt x="22384" y="15272"/>
                </a:lnTo>
                <a:lnTo>
                  <a:pt x="22676" y="15272"/>
                </a:lnTo>
                <a:lnTo>
                  <a:pt x="22676" y="15272"/>
                </a:lnTo>
                <a:lnTo>
                  <a:pt x="22676" y="15272"/>
                </a:lnTo>
                <a:lnTo>
                  <a:pt x="22871" y="15272"/>
                </a:lnTo>
                <a:lnTo>
                  <a:pt x="22871" y="15272"/>
                </a:lnTo>
                <a:lnTo>
                  <a:pt x="22871" y="14836"/>
                </a:lnTo>
                <a:lnTo>
                  <a:pt x="22871" y="14836"/>
                </a:lnTo>
                <a:lnTo>
                  <a:pt x="22871" y="14836"/>
                </a:lnTo>
                <a:lnTo>
                  <a:pt x="22871" y="14836"/>
                </a:lnTo>
                <a:lnTo>
                  <a:pt x="22871" y="14836"/>
                </a:lnTo>
                <a:lnTo>
                  <a:pt x="23065" y="14836"/>
                </a:lnTo>
                <a:lnTo>
                  <a:pt x="23065" y="14836"/>
                </a:lnTo>
                <a:lnTo>
                  <a:pt x="23065" y="14836"/>
                </a:lnTo>
                <a:lnTo>
                  <a:pt x="23065" y="14836"/>
                </a:lnTo>
                <a:lnTo>
                  <a:pt x="23260" y="14836"/>
                </a:lnTo>
                <a:lnTo>
                  <a:pt x="23260" y="14836"/>
                </a:lnTo>
                <a:lnTo>
                  <a:pt x="23260" y="14836"/>
                </a:lnTo>
                <a:lnTo>
                  <a:pt x="23260" y="15272"/>
                </a:lnTo>
                <a:lnTo>
                  <a:pt x="23260" y="15272"/>
                </a:lnTo>
                <a:lnTo>
                  <a:pt x="23260" y="15272"/>
                </a:lnTo>
                <a:lnTo>
                  <a:pt x="23260" y="15272"/>
                </a:lnTo>
                <a:lnTo>
                  <a:pt x="23260" y="15272"/>
                </a:lnTo>
                <a:lnTo>
                  <a:pt x="23260" y="15272"/>
                </a:lnTo>
                <a:lnTo>
                  <a:pt x="23260" y="15709"/>
                </a:lnTo>
                <a:lnTo>
                  <a:pt x="23260" y="15709"/>
                </a:lnTo>
                <a:lnTo>
                  <a:pt x="23260" y="15709"/>
                </a:lnTo>
                <a:lnTo>
                  <a:pt x="23260" y="15709"/>
                </a:lnTo>
                <a:lnTo>
                  <a:pt x="23260" y="15709"/>
                </a:lnTo>
                <a:lnTo>
                  <a:pt x="23260" y="16145"/>
                </a:lnTo>
                <a:lnTo>
                  <a:pt x="23260" y="16145"/>
                </a:lnTo>
                <a:lnTo>
                  <a:pt x="23260" y="16145"/>
                </a:lnTo>
                <a:lnTo>
                  <a:pt x="23260" y="16145"/>
                </a:lnTo>
                <a:lnTo>
                  <a:pt x="23260" y="16145"/>
                </a:lnTo>
                <a:lnTo>
                  <a:pt x="23260" y="16145"/>
                </a:lnTo>
                <a:lnTo>
                  <a:pt x="23260" y="16800"/>
                </a:lnTo>
                <a:lnTo>
                  <a:pt x="23260" y="16800"/>
                </a:lnTo>
                <a:lnTo>
                  <a:pt x="23260" y="16800"/>
                </a:lnTo>
                <a:lnTo>
                  <a:pt x="23454" y="16800"/>
                </a:lnTo>
                <a:lnTo>
                  <a:pt x="23454" y="16145"/>
                </a:lnTo>
                <a:lnTo>
                  <a:pt x="23454" y="16145"/>
                </a:lnTo>
                <a:lnTo>
                  <a:pt x="23454" y="16145"/>
                </a:lnTo>
                <a:lnTo>
                  <a:pt x="23454" y="16145"/>
                </a:lnTo>
                <a:lnTo>
                  <a:pt x="23746" y="16145"/>
                </a:lnTo>
                <a:lnTo>
                  <a:pt x="23746" y="16145"/>
                </a:lnTo>
                <a:lnTo>
                  <a:pt x="23746" y="16145"/>
                </a:lnTo>
                <a:lnTo>
                  <a:pt x="23746" y="16800"/>
                </a:lnTo>
                <a:lnTo>
                  <a:pt x="23746" y="16800"/>
                </a:lnTo>
                <a:lnTo>
                  <a:pt x="23746" y="16800"/>
                </a:lnTo>
                <a:lnTo>
                  <a:pt x="23746" y="16800"/>
                </a:lnTo>
                <a:lnTo>
                  <a:pt x="23746" y="16800"/>
                </a:lnTo>
                <a:lnTo>
                  <a:pt x="23454" y="16800"/>
                </a:lnTo>
                <a:lnTo>
                  <a:pt x="23454" y="17236"/>
                </a:lnTo>
                <a:lnTo>
                  <a:pt x="23454" y="17236"/>
                </a:lnTo>
                <a:lnTo>
                  <a:pt x="23454" y="17236"/>
                </a:lnTo>
                <a:lnTo>
                  <a:pt x="23454" y="17236"/>
                </a:lnTo>
                <a:lnTo>
                  <a:pt x="23454" y="17236"/>
                </a:lnTo>
                <a:lnTo>
                  <a:pt x="23454" y="17236"/>
                </a:lnTo>
                <a:lnTo>
                  <a:pt x="23260" y="17236"/>
                </a:lnTo>
                <a:lnTo>
                  <a:pt x="23260" y="17236"/>
                </a:lnTo>
                <a:lnTo>
                  <a:pt x="23260" y="17672"/>
                </a:lnTo>
                <a:lnTo>
                  <a:pt x="23260" y="17672"/>
                </a:lnTo>
                <a:lnTo>
                  <a:pt x="23260" y="17672"/>
                </a:lnTo>
                <a:lnTo>
                  <a:pt x="23260" y="17672"/>
                </a:lnTo>
                <a:lnTo>
                  <a:pt x="23260" y="17672"/>
                </a:lnTo>
                <a:lnTo>
                  <a:pt x="23260" y="17672"/>
                </a:lnTo>
                <a:lnTo>
                  <a:pt x="23454" y="17672"/>
                </a:lnTo>
                <a:lnTo>
                  <a:pt x="23454" y="17672"/>
                </a:lnTo>
                <a:lnTo>
                  <a:pt x="23454" y="17672"/>
                </a:lnTo>
                <a:lnTo>
                  <a:pt x="23454" y="17672"/>
                </a:lnTo>
                <a:lnTo>
                  <a:pt x="23746" y="17672"/>
                </a:lnTo>
                <a:lnTo>
                  <a:pt x="23746" y="17672"/>
                </a:lnTo>
                <a:lnTo>
                  <a:pt x="23746" y="17672"/>
                </a:lnTo>
                <a:lnTo>
                  <a:pt x="23746" y="17672"/>
                </a:lnTo>
                <a:lnTo>
                  <a:pt x="23941" y="17672"/>
                </a:lnTo>
                <a:lnTo>
                  <a:pt x="23941" y="17672"/>
                </a:lnTo>
                <a:lnTo>
                  <a:pt x="23941" y="17672"/>
                </a:lnTo>
                <a:lnTo>
                  <a:pt x="23941" y="17672"/>
                </a:lnTo>
                <a:lnTo>
                  <a:pt x="23941" y="17672"/>
                </a:lnTo>
                <a:lnTo>
                  <a:pt x="24136" y="17672"/>
                </a:lnTo>
                <a:lnTo>
                  <a:pt x="24136" y="17672"/>
                </a:lnTo>
                <a:lnTo>
                  <a:pt x="24136" y="17672"/>
                </a:lnTo>
                <a:lnTo>
                  <a:pt x="24136" y="17672"/>
                </a:lnTo>
                <a:lnTo>
                  <a:pt x="24136" y="17672"/>
                </a:lnTo>
                <a:lnTo>
                  <a:pt x="24136" y="17672"/>
                </a:lnTo>
                <a:lnTo>
                  <a:pt x="24330" y="17672"/>
                </a:lnTo>
                <a:lnTo>
                  <a:pt x="24330" y="17672"/>
                </a:lnTo>
                <a:lnTo>
                  <a:pt x="24330" y="17672"/>
                </a:lnTo>
                <a:lnTo>
                  <a:pt x="24330" y="17672"/>
                </a:lnTo>
                <a:lnTo>
                  <a:pt x="24525" y="17672"/>
                </a:lnTo>
                <a:lnTo>
                  <a:pt x="24525" y="17672"/>
                </a:lnTo>
                <a:lnTo>
                  <a:pt x="24525" y="17672"/>
                </a:lnTo>
                <a:lnTo>
                  <a:pt x="24525" y="17672"/>
                </a:lnTo>
                <a:lnTo>
                  <a:pt x="24525" y="17236"/>
                </a:lnTo>
                <a:lnTo>
                  <a:pt x="24525" y="17236"/>
                </a:lnTo>
                <a:lnTo>
                  <a:pt x="24817" y="17236"/>
                </a:lnTo>
                <a:lnTo>
                  <a:pt x="24817" y="17236"/>
                </a:lnTo>
                <a:lnTo>
                  <a:pt x="24817" y="17236"/>
                </a:lnTo>
                <a:lnTo>
                  <a:pt x="24817" y="17236"/>
                </a:lnTo>
                <a:lnTo>
                  <a:pt x="24817" y="17236"/>
                </a:lnTo>
                <a:lnTo>
                  <a:pt x="25012" y="17236"/>
                </a:lnTo>
                <a:lnTo>
                  <a:pt x="25012" y="17236"/>
                </a:lnTo>
                <a:lnTo>
                  <a:pt x="25012" y="17236"/>
                </a:lnTo>
                <a:lnTo>
                  <a:pt x="25012" y="16800"/>
                </a:lnTo>
                <a:lnTo>
                  <a:pt x="25012" y="16800"/>
                </a:lnTo>
                <a:lnTo>
                  <a:pt x="25012" y="16800"/>
                </a:lnTo>
                <a:lnTo>
                  <a:pt x="25012" y="16800"/>
                </a:lnTo>
                <a:lnTo>
                  <a:pt x="25012" y="16145"/>
                </a:lnTo>
                <a:lnTo>
                  <a:pt x="25012" y="16145"/>
                </a:lnTo>
                <a:lnTo>
                  <a:pt x="25012" y="16145"/>
                </a:lnTo>
                <a:lnTo>
                  <a:pt x="25012" y="16145"/>
                </a:lnTo>
                <a:lnTo>
                  <a:pt x="25206" y="16145"/>
                </a:lnTo>
                <a:lnTo>
                  <a:pt x="25206" y="16145"/>
                </a:lnTo>
                <a:lnTo>
                  <a:pt x="25206" y="16145"/>
                </a:lnTo>
                <a:lnTo>
                  <a:pt x="25206" y="16145"/>
                </a:lnTo>
                <a:lnTo>
                  <a:pt x="25206" y="16145"/>
                </a:lnTo>
                <a:lnTo>
                  <a:pt x="25401" y="16145"/>
                </a:lnTo>
                <a:lnTo>
                  <a:pt x="25401" y="16145"/>
                </a:lnTo>
                <a:lnTo>
                  <a:pt x="25401" y="16145"/>
                </a:lnTo>
                <a:lnTo>
                  <a:pt x="25401" y="16145"/>
                </a:lnTo>
                <a:lnTo>
                  <a:pt x="25596" y="16145"/>
                </a:lnTo>
                <a:lnTo>
                  <a:pt x="25596" y="16145"/>
                </a:lnTo>
                <a:lnTo>
                  <a:pt x="25596" y="16145"/>
                </a:lnTo>
                <a:lnTo>
                  <a:pt x="25888" y="16145"/>
                </a:lnTo>
                <a:lnTo>
                  <a:pt x="25888" y="16145"/>
                </a:lnTo>
                <a:lnTo>
                  <a:pt x="25888" y="16145"/>
                </a:lnTo>
                <a:lnTo>
                  <a:pt x="25888" y="16145"/>
                </a:lnTo>
                <a:lnTo>
                  <a:pt x="26082" y="16145"/>
                </a:lnTo>
                <a:lnTo>
                  <a:pt x="26082" y="16145"/>
                </a:lnTo>
                <a:lnTo>
                  <a:pt x="26082" y="16145"/>
                </a:lnTo>
                <a:lnTo>
                  <a:pt x="26082" y="16145"/>
                </a:lnTo>
                <a:lnTo>
                  <a:pt x="26277" y="16145"/>
                </a:lnTo>
                <a:lnTo>
                  <a:pt x="26277" y="16145"/>
                </a:lnTo>
                <a:lnTo>
                  <a:pt x="26277" y="16145"/>
                </a:lnTo>
                <a:lnTo>
                  <a:pt x="26472" y="16145"/>
                </a:lnTo>
                <a:lnTo>
                  <a:pt x="26472" y="16145"/>
                </a:lnTo>
                <a:lnTo>
                  <a:pt x="26472" y="16145"/>
                </a:lnTo>
                <a:lnTo>
                  <a:pt x="26472" y="16145"/>
                </a:lnTo>
                <a:lnTo>
                  <a:pt x="26666" y="16145"/>
                </a:lnTo>
                <a:lnTo>
                  <a:pt x="26666" y="16145"/>
                </a:lnTo>
                <a:lnTo>
                  <a:pt x="26666" y="16145"/>
                </a:lnTo>
                <a:lnTo>
                  <a:pt x="26666" y="16145"/>
                </a:lnTo>
                <a:lnTo>
                  <a:pt x="26958" y="16145"/>
                </a:lnTo>
                <a:lnTo>
                  <a:pt x="26958" y="16145"/>
                </a:lnTo>
                <a:lnTo>
                  <a:pt x="26958" y="16145"/>
                </a:lnTo>
                <a:lnTo>
                  <a:pt x="27153" y="16145"/>
                </a:lnTo>
                <a:lnTo>
                  <a:pt x="27153" y="16145"/>
                </a:lnTo>
                <a:lnTo>
                  <a:pt x="27153" y="16145"/>
                </a:lnTo>
                <a:lnTo>
                  <a:pt x="27153" y="16145"/>
                </a:lnTo>
                <a:lnTo>
                  <a:pt x="27153" y="16145"/>
                </a:lnTo>
                <a:lnTo>
                  <a:pt x="27347" y="16145"/>
                </a:lnTo>
                <a:lnTo>
                  <a:pt x="27347" y="16145"/>
                </a:lnTo>
                <a:lnTo>
                  <a:pt x="27347" y="16145"/>
                </a:lnTo>
                <a:lnTo>
                  <a:pt x="27347" y="16145"/>
                </a:lnTo>
                <a:lnTo>
                  <a:pt x="27542" y="16145"/>
                </a:lnTo>
                <a:lnTo>
                  <a:pt x="27542" y="16145"/>
                </a:lnTo>
                <a:lnTo>
                  <a:pt x="27542" y="16145"/>
                </a:lnTo>
                <a:lnTo>
                  <a:pt x="27542" y="16145"/>
                </a:lnTo>
                <a:lnTo>
                  <a:pt x="27737" y="16145"/>
                </a:lnTo>
                <a:lnTo>
                  <a:pt x="27737" y="16145"/>
                </a:lnTo>
                <a:lnTo>
                  <a:pt x="27737" y="16800"/>
                </a:lnTo>
                <a:lnTo>
                  <a:pt x="27737" y="16800"/>
                </a:lnTo>
                <a:lnTo>
                  <a:pt x="27737" y="16800"/>
                </a:lnTo>
                <a:lnTo>
                  <a:pt x="28029" y="16800"/>
                </a:lnTo>
                <a:lnTo>
                  <a:pt x="28029" y="16800"/>
                </a:lnTo>
                <a:lnTo>
                  <a:pt x="28029" y="16800"/>
                </a:lnTo>
                <a:lnTo>
                  <a:pt x="28029" y="16800"/>
                </a:lnTo>
                <a:lnTo>
                  <a:pt x="28029" y="16800"/>
                </a:lnTo>
                <a:lnTo>
                  <a:pt x="28223" y="16800"/>
                </a:lnTo>
                <a:lnTo>
                  <a:pt x="28223" y="16800"/>
                </a:lnTo>
                <a:lnTo>
                  <a:pt x="28223" y="16800"/>
                </a:lnTo>
                <a:lnTo>
                  <a:pt x="28418" y="16800"/>
                </a:lnTo>
                <a:lnTo>
                  <a:pt x="28418" y="16800"/>
                </a:lnTo>
                <a:lnTo>
                  <a:pt x="28418" y="16800"/>
                </a:lnTo>
                <a:lnTo>
                  <a:pt x="28418" y="16800"/>
                </a:lnTo>
                <a:lnTo>
                  <a:pt x="28418" y="17236"/>
                </a:lnTo>
                <a:lnTo>
                  <a:pt x="28418" y="17236"/>
                </a:lnTo>
                <a:lnTo>
                  <a:pt x="28613" y="17236"/>
                </a:lnTo>
                <a:lnTo>
                  <a:pt x="28613" y="17236"/>
                </a:lnTo>
                <a:lnTo>
                  <a:pt x="28613" y="17236"/>
                </a:lnTo>
                <a:lnTo>
                  <a:pt x="28613" y="17236"/>
                </a:lnTo>
                <a:lnTo>
                  <a:pt x="28613" y="17236"/>
                </a:lnTo>
                <a:lnTo>
                  <a:pt x="28613" y="17236"/>
                </a:lnTo>
                <a:lnTo>
                  <a:pt x="28807" y="17236"/>
                </a:lnTo>
                <a:lnTo>
                  <a:pt x="28807" y="17236"/>
                </a:lnTo>
                <a:lnTo>
                  <a:pt x="28807" y="17672"/>
                </a:lnTo>
                <a:lnTo>
                  <a:pt x="28807" y="17672"/>
                </a:lnTo>
                <a:lnTo>
                  <a:pt x="29099" y="17672"/>
                </a:lnTo>
                <a:lnTo>
                  <a:pt x="29099" y="17672"/>
                </a:lnTo>
                <a:lnTo>
                  <a:pt x="29099" y="17672"/>
                </a:lnTo>
                <a:lnTo>
                  <a:pt x="29099" y="17672"/>
                </a:lnTo>
                <a:lnTo>
                  <a:pt x="29099" y="17672"/>
                </a:lnTo>
                <a:lnTo>
                  <a:pt x="29294" y="17672"/>
                </a:lnTo>
                <a:lnTo>
                  <a:pt x="29294" y="17672"/>
                </a:lnTo>
                <a:lnTo>
                  <a:pt x="29294" y="17672"/>
                </a:lnTo>
                <a:lnTo>
                  <a:pt x="29294" y="17672"/>
                </a:lnTo>
                <a:lnTo>
                  <a:pt x="29294" y="17672"/>
                </a:lnTo>
                <a:lnTo>
                  <a:pt x="29489" y="17672"/>
                </a:lnTo>
                <a:lnTo>
                  <a:pt x="29489" y="17672"/>
                </a:lnTo>
                <a:lnTo>
                  <a:pt x="29489" y="17672"/>
                </a:lnTo>
                <a:lnTo>
                  <a:pt x="29683" y="17672"/>
                </a:lnTo>
                <a:lnTo>
                  <a:pt x="29683" y="17672"/>
                </a:lnTo>
                <a:lnTo>
                  <a:pt x="29683" y="17672"/>
                </a:lnTo>
                <a:lnTo>
                  <a:pt x="29683" y="17672"/>
                </a:lnTo>
                <a:lnTo>
                  <a:pt x="29878" y="17672"/>
                </a:lnTo>
                <a:lnTo>
                  <a:pt x="29878" y="17672"/>
                </a:lnTo>
                <a:lnTo>
                  <a:pt x="29878" y="18109"/>
                </a:lnTo>
                <a:lnTo>
                  <a:pt x="29878" y="18109"/>
                </a:lnTo>
                <a:lnTo>
                  <a:pt x="29878" y="18109"/>
                </a:lnTo>
                <a:lnTo>
                  <a:pt x="30170" y="18109"/>
                </a:lnTo>
                <a:lnTo>
                  <a:pt x="30170" y="18109"/>
                </a:lnTo>
                <a:lnTo>
                  <a:pt x="30170" y="18109"/>
                </a:lnTo>
                <a:lnTo>
                  <a:pt x="30364" y="18109"/>
                </a:lnTo>
                <a:lnTo>
                  <a:pt x="30364" y="18109"/>
                </a:lnTo>
                <a:lnTo>
                  <a:pt x="30364" y="18109"/>
                </a:lnTo>
                <a:lnTo>
                  <a:pt x="30364" y="18109"/>
                </a:lnTo>
                <a:lnTo>
                  <a:pt x="30559" y="18109"/>
                </a:lnTo>
                <a:lnTo>
                  <a:pt x="30559" y="18109"/>
                </a:lnTo>
                <a:lnTo>
                  <a:pt x="30559" y="18109"/>
                </a:lnTo>
                <a:lnTo>
                  <a:pt x="30754" y="18109"/>
                </a:lnTo>
                <a:lnTo>
                  <a:pt x="30754" y="18109"/>
                </a:lnTo>
                <a:lnTo>
                  <a:pt x="30754" y="18109"/>
                </a:lnTo>
                <a:lnTo>
                  <a:pt x="30754" y="18109"/>
                </a:lnTo>
                <a:lnTo>
                  <a:pt x="30754" y="18109"/>
                </a:lnTo>
                <a:lnTo>
                  <a:pt x="30948" y="18109"/>
                </a:lnTo>
                <a:lnTo>
                  <a:pt x="30948" y="18109"/>
                </a:lnTo>
                <a:lnTo>
                  <a:pt x="30948" y="18109"/>
                </a:lnTo>
                <a:lnTo>
                  <a:pt x="30948" y="18109"/>
                </a:lnTo>
                <a:lnTo>
                  <a:pt x="31240" y="18109"/>
                </a:lnTo>
                <a:lnTo>
                  <a:pt x="31240" y="18109"/>
                </a:lnTo>
                <a:lnTo>
                  <a:pt x="31240" y="18109"/>
                </a:lnTo>
                <a:lnTo>
                  <a:pt x="31240" y="18109"/>
                </a:lnTo>
                <a:lnTo>
                  <a:pt x="31435" y="18109"/>
                </a:lnTo>
                <a:lnTo>
                  <a:pt x="31435" y="18109"/>
                </a:lnTo>
                <a:lnTo>
                  <a:pt x="31435" y="18545"/>
                </a:lnTo>
                <a:lnTo>
                  <a:pt x="31435" y="18545"/>
                </a:lnTo>
                <a:lnTo>
                  <a:pt x="31435" y="18545"/>
                </a:lnTo>
                <a:lnTo>
                  <a:pt x="31630" y="18545"/>
                </a:lnTo>
                <a:lnTo>
                  <a:pt x="31630" y="18545"/>
                </a:lnTo>
                <a:lnTo>
                  <a:pt x="31630" y="18545"/>
                </a:lnTo>
                <a:lnTo>
                  <a:pt x="31630" y="18545"/>
                </a:lnTo>
                <a:lnTo>
                  <a:pt x="31630" y="18545"/>
                </a:lnTo>
                <a:lnTo>
                  <a:pt x="31630" y="18545"/>
                </a:lnTo>
                <a:lnTo>
                  <a:pt x="31824" y="18545"/>
                </a:lnTo>
                <a:lnTo>
                  <a:pt x="31824" y="18545"/>
                </a:lnTo>
                <a:lnTo>
                  <a:pt x="31824" y="18545"/>
                </a:lnTo>
                <a:lnTo>
                  <a:pt x="32019" y="18545"/>
                </a:lnTo>
                <a:lnTo>
                  <a:pt x="32019" y="19200"/>
                </a:lnTo>
                <a:lnTo>
                  <a:pt x="32019" y="19200"/>
                </a:lnTo>
                <a:lnTo>
                  <a:pt x="32019" y="19200"/>
                </a:lnTo>
                <a:lnTo>
                  <a:pt x="32019" y="19200"/>
                </a:lnTo>
                <a:lnTo>
                  <a:pt x="32311" y="19200"/>
                </a:lnTo>
                <a:lnTo>
                  <a:pt x="32311" y="19200"/>
                </a:lnTo>
                <a:lnTo>
                  <a:pt x="32311" y="19200"/>
                </a:lnTo>
                <a:lnTo>
                  <a:pt x="32311" y="19200"/>
                </a:lnTo>
                <a:lnTo>
                  <a:pt x="32311" y="19200"/>
                </a:lnTo>
                <a:lnTo>
                  <a:pt x="32506" y="19200"/>
                </a:lnTo>
                <a:lnTo>
                  <a:pt x="32506" y="19200"/>
                </a:lnTo>
                <a:lnTo>
                  <a:pt x="32506" y="19200"/>
                </a:lnTo>
                <a:lnTo>
                  <a:pt x="32506" y="19200"/>
                </a:lnTo>
                <a:lnTo>
                  <a:pt x="32700" y="19200"/>
                </a:lnTo>
                <a:lnTo>
                  <a:pt x="32700" y="19200"/>
                </a:lnTo>
                <a:lnTo>
                  <a:pt x="32700" y="19200"/>
                </a:lnTo>
                <a:lnTo>
                  <a:pt x="32700" y="19200"/>
                </a:lnTo>
                <a:lnTo>
                  <a:pt x="32895" y="19200"/>
                </a:lnTo>
                <a:lnTo>
                  <a:pt x="32895" y="19200"/>
                </a:lnTo>
                <a:lnTo>
                  <a:pt x="32895" y="19200"/>
                </a:lnTo>
                <a:lnTo>
                  <a:pt x="32895" y="19200"/>
                </a:lnTo>
                <a:lnTo>
                  <a:pt x="33090" y="19200"/>
                </a:lnTo>
                <a:lnTo>
                  <a:pt x="33090" y="19200"/>
                </a:lnTo>
                <a:lnTo>
                  <a:pt x="33090" y="19200"/>
                </a:lnTo>
                <a:lnTo>
                  <a:pt x="33090" y="19636"/>
                </a:lnTo>
                <a:lnTo>
                  <a:pt x="33381" y="19636"/>
                </a:lnTo>
                <a:lnTo>
                  <a:pt x="33381" y="19636"/>
                </a:lnTo>
                <a:lnTo>
                  <a:pt x="33381" y="19636"/>
                </a:lnTo>
                <a:lnTo>
                  <a:pt x="33381" y="19636"/>
                </a:lnTo>
                <a:lnTo>
                  <a:pt x="33381" y="19636"/>
                </a:lnTo>
                <a:lnTo>
                  <a:pt x="33576" y="19636"/>
                </a:lnTo>
                <a:lnTo>
                  <a:pt x="33576" y="19636"/>
                </a:lnTo>
                <a:lnTo>
                  <a:pt x="33576" y="19636"/>
                </a:lnTo>
                <a:lnTo>
                  <a:pt x="33576" y="19636"/>
                </a:lnTo>
                <a:lnTo>
                  <a:pt x="33576" y="19636"/>
                </a:lnTo>
                <a:lnTo>
                  <a:pt x="33771" y="19636"/>
                </a:lnTo>
                <a:lnTo>
                  <a:pt x="33771" y="19636"/>
                </a:lnTo>
                <a:lnTo>
                  <a:pt x="33771" y="19636"/>
                </a:lnTo>
                <a:lnTo>
                  <a:pt x="33771" y="19636"/>
                </a:lnTo>
                <a:lnTo>
                  <a:pt x="33965" y="19636"/>
                </a:lnTo>
                <a:lnTo>
                  <a:pt x="33965" y="19636"/>
                </a:lnTo>
                <a:lnTo>
                  <a:pt x="33965" y="19636"/>
                </a:lnTo>
                <a:lnTo>
                  <a:pt x="33965" y="19636"/>
                </a:lnTo>
                <a:lnTo>
                  <a:pt x="34160" y="19636"/>
                </a:lnTo>
                <a:lnTo>
                  <a:pt x="34160" y="19636"/>
                </a:lnTo>
                <a:lnTo>
                  <a:pt x="34160" y="19636"/>
                </a:lnTo>
                <a:lnTo>
                  <a:pt x="34160" y="19636"/>
                </a:lnTo>
                <a:lnTo>
                  <a:pt x="34160" y="19636"/>
                </a:lnTo>
                <a:lnTo>
                  <a:pt x="34452" y="19636"/>
                </a:lnTo>
                <a:lnTo>
                  <a:pt x="34452" y="19636"/>
                </a:lnTo>
                <a:lnTo>
                  <a:pt x="34452" y="19636"/>
                </a:lnTo>
                <a:lnTo>
                  <a:pt x="34452" y="19636"/>
                </a:lnTo>
                <a:lnTo>
                  <a:pt x="34647" y="19636"/>
                </a:lnTo>
                <a:lnTo>
                  <a:pt x="34647" y="19636"/>
                </a:lnTo>
                <a:lnTo>
                  <a:pt x="34647" y="19200"/>
                </a:lnTo>
                <a:lnTo>
                  <a:pt x="34647" y="19200"/>
                </a:lnTo>
                <a:lnTo>
                  <a:pt x="34647" y="19200"/>
                </a:lnTo>
                <a:lnTo>
                  <a:pt x="34647" y="19200"/>
                </a:lnTo>
                <a:lnTo>
                  <a:pt x="34841" y="19200"/>
                </a:lnTo>
                <a:lnTo>
                  <a:pt x="34841" y="19200"/>
                </a:lnTo>
                <a:lnTo>
                  <a:pt x="34841" y="19200"/>
                </a:lnTo>
                <a:lnTo>
                  <a:pt x="34841" y="19200"/>
                </a:lnTo>
                <a:lnTo>
                  <a:pt x="35036" y="19200"/>
                </a:lnTo>
                <a:lnTo>
                  <a:pt x="35036" y="19200"/>
                </a:lnTo>
                <a:lnTo>
                  <a:pt x="35036" y="19200"/>
                </a:lnTo>
                <a:lnTo>
                  <a:pt x="35036" y="19200"/>
                </a:lnTo>
                <a:lnTo>
                  <a:pt x="35231" y="19200"/>
                </a:lnTo>
                <a:lnTo>
                  <a:pt x="35231" y="19200"/>
                </a:lnTo>
                <a:lnTo>
                  <a:pt x="35231" y="19200"/>
                </a:lnTo>
                <a:lnTo>
                  <a:pt x="35231" y="19200"/>
                </a:lnTo>
                <a:lnTo>
                  <a:pt x="35425" y="19200"/>
                </a:lnTo>
                <a:lnTo>
                  <a:pt x="35425" y="19200"/>
                </a:lnTo>
                <a:lnTo>
                  <a:pt x="35425" y="19200"/>
                </a:lnTo>
                <a:lnTo>
                  <a:pt x="35425" y="19200"/>
                </a:lnTo>
                <a:lnTo>
                  <a:pt x="35425" y="19200"/>
                </a:lnTo>
                <a:lnTo>
                  <a:pt x="35717" y="19200"/>
                </a:lnTo>
                <a:lnTo>
                  <a:pt x="35717" y="19200"/>
                </a:lnTo>
                <a:lnTo>
                  <a:pt x="35717" y="19200"/>
                </a:lnTo>
                <a:lnTo>
                  <a:pt x="35717" y="19636"/>
                </a:lnTo>
                <a:lnTo>
                  <a:pt x="35912" y="19636"/>
                </a:lnTo>
                <a:lnTo>
                  <a:pt x="35912" y="19636"/>
                </a:lnTo>
                <a:lnTo>
                  <a:pt x="35912" y="19636"/>
                </a:lnTo>
                <a:lnTo>
                  <a:pt x="35912" y="19636"/>
                </a:lnTo>
                <a:lnTo>
                  <a:pt x="36107" y="19636"/>
                </a:lnTo>
                <a:lnTo>
                  <a:pt x="36107" y="19636"/>
                </a:lnTo>
                <a:lnTo>
                  <a:pt x="36107" y="19636"/>
                </a:lnTo>
                <a:lnTo>
                  <a:pt x="36107" y="19636"/>
                </a:lnTo>
                <a:lnTo>
                  <a:pt x="36107" y="19636"/>
                </a:lnTo>
                <a:lnTo>
                  <a:pt x="36301" y="19636"/>
                </a:lnTo>
                <a:lnTo>
                  <a:pt x="36301" y="19636"/>
                </a:lnTo>
                <a:lnTo>
                  <a:pt x="36301" y="19636"/>
                </a:lnTo>
                <a:lnTo>
                  <a:pt x="36301" y="19636"/>
                </a:lnTo>
                <a:lnTo>
                  <a:pt x="36301" y="19636"/>
                </a:lnTo>
                <a:lnTo>
                  <a:pt x="36496" y="19636"/>
                </a:lnTo>
                <a:lnTo>
                  <a:pt x="36496" y="19636"/>
                </a:lnTo>
                <a:lnTo>
                  <a:pt x="36496" y="19636"/>
                </a:lnTo>
                <a:lnTo>
                  <a:pt x="36496" y="19636"/>
                </a:lnTo>
                <a:lnTo>
                  <a:pt x="36496" y="19636"/>
                </a:lnTo>
                <a:lnTo>
                  <a:pt x="36496" y="20072"/>
                </a:lnTo>
                <a:lnTo>
                  <a:pt x="36788" y="20072"/>
                </a:lnTo>
                <a:lnTo>
                  <a:pt x="36788" y="20072"/>
                </a:lnTo>
                <a:lnTo>
                  <a:pt x="36788" y="20072"/>
                </a:lnTo>
                <a:lnTo>
                  <a:pt x="36788" y="20072"/>
                </a:lnTo>
                <a:lnTo>
                  <a:pt x="36788" y="20072"/>
                </a:lnTo>
                <a:lnTo>
                  <a:pt x="36788" y="20072"/>
                </a:lnTo>
                <a:lnTo>
                  <a:pt x="36982" y="20072"/>
                </a:lnTo>
                <a:lnTo>
                  <a:pt x="36982" y="20072"/>
                </a:lnTo>
                <a:lnTo>
                  <a:pt x="36982" y="20072"/>
                </a:lnTo>
                <a:lnTo>
                  <a:pt x="37177" y="20072"/>
                </a:lnTo>
                <a:lnTo>
                  <a:pt x="37177" y="20072"/>
                </a:lnTo>
                <a:lnTo>
                  <a:pt x="37177" y="20072"/>
                </a:lnTo>
                <a:lnTo>
                  <a:pt x="37177" y="20072"/>
                </a:lnTo>
                <a:lnTo>
                  <a:pt x="37177" y="20509"/>
                </a:lnTo>
                <a:lnTo>
                  <a:pt x="37177" y="20509"/>
                </a:lnTo>
                <a:lnTo>
                  <a:pt x="37177" y="20509"/>
                </a:lnTo>
                <a:lnTo>
                  <a:pt x="37372" y="20509"/>
                </a:lnTo>
                <a:lnTo>
                  <a:pt x="37372" y="20509"/>
                </a:lnTo>
                <a:lnTo>
                  <a:pt x="37372" y="20509"/>
                </a:lnTo>
                <a:lnTo>
                  <a:pt x="37566" y="20509"/>
                </a:lnTo>
                <a:lnTo>
                  <a:pt x="37566" y="20509"/>
                </a:lnTo>
                <a:lnTo>
                  <a:pt x="37566" y="20509"/>
                </a:lnTo>
                <a:lnTo>
                  <a:pt x="37566" y="20509"/>
                </a:lnTo>
                <a:lnTo>
                  <a:pt x="37566" y="20945"/>
                </a:lnTo>
                <a:lnTo>
                  <a:pt x="37566" y="20945"/>
                </a:lnTo>
                <a:lnTo>
                  <a:pt x="37858" y="20945"/>
                </a:lnTo>
                <a:lnTo>
                  <a:pt x="37858" y="20945"/>
                </a:lnTo>
                <a:lnTo>
                  <a:pt x="37858" y="20945"/>
                </a:lnTo>
                <a:lnTo>
                  <a:pt x="37858" y="20945"/>
                </a:lnTo>
                <a:lnTo>
                  <a:pt x="37858" y="21600"/>
                </a:lnTo>
                <a:lnTo>
                  <a:pt x="37858" y="21600"/>
                </a:lnTo>
                <a:lnTo>
                  <a:pt x="37858" y="20945"/>
                </a:lnTo>
                <a:lnTo>
                  <a:pt x="37858" y="20945"/>
                </a:lnTo>
                <a:lnTo>
                  <a:pt x="38053" y="20945"/>
                </a:lnTo>
                <a:lnTo>
                  <a:pt x="38053" y="21600"/>
                </a:lnTo>
                <a:lnTo>
                  <a:pt x="38053" y="21600"/>
                </a:lnTo>
                <a:lnTo>
                  <a:pt x="38053" y="21600"/>
                </a:lnTo>
                <a:lnTo>
                  <a:pt x="38053" y="21600"/>
                </a:lnTo>
                <a:lnTo>
                  <a:pt x="38053" y="21600"/>
                </a:lnTo>
                <a:lnTo>
                  <a:pt x="37858" y="21600"/>
                </a:lnTo>
                <a:lnTo>
                  <a:pt x="37858" y="22036"/>
                </a:lnTo>
                <a:lnTo>
                  <a:pt x="37858" y="22036"/>
                </a:lnTo>
                <a:lnTo>
                  <a:pt x="37858" y="22036"/>
                </a:lnTo>
                <a:lnTo>
                  <a:pt x="37858" y="22036"/>
                </a:lnTo>
                <a:lnTo>
                  <a:pt x="37858" y="22036"/>
                </a:lnTo>
                <a:lnTo>
                  <a:pt x="37858" y="22036"/>
                </a:lnTo>
                <a:lnTo>
                  <a:pt x="37566" y="22036"/>
                </a:lnTo>
                <a:lnTo>
                  <a:pt x="37566" y="22036"/>
                </a:lnTo>
                <a:lnTo>
                  <a:pt x="37566" y="22036"/>
                </a:lnTo>
                <a:lnTo>
                  <a:pt x="37566" y="22036"/>
                </a:lnTo>
                <a:lnTo>
                  <a:pt x="37372" y="22036"/>
                </a:lnTo>
                <a:lnTo>
                  <a:pt x="37372" y="22036"/>
                </a:lnTo>
                <a:lnTo>
                  <a:pt x="37372" y="22036"/>
                </a:lnTo>
                <a:lnTo>
                  <a:pt x="37177" y="22036"/>
                </a:lnTo>
                <a:lnTo>
                  <a:pt x="37177" y="22036"/>
                </a:lnTo>
                <a:lnTo>
                  <a:pt x="37177" y="22036"/>
                </a:lnTo>
                <a:lnTo>
                  <a:pt x="37177" y="22036"/>
                </a:lnTo>
                <a:lnTo>
                  <a:pt x="37177" y="22036"/>
                </a:lnTo>
                <a:lnTo>
                  <a:pt x="37177" y="22036"/>
                </a:lnTo>
                <a:lnTo>
                  <a:pt x="36982" y="22036"/>
                </a:lnTo>
                <a:lnTo>
                  <a:pt x="36982" y="22036"/>
                </a:lnTo>
                <a:lnTo>
                  <a:pt x="36982" y="22036"/>
                </a:lnTo>
                <a:lnTo>
                  <a:pt x="36788" y="22036"/>
                </a:lnTo>
                <a:lnTo>
                  <a:pt x="36788" y="22472"/>
                </a:lnTo>
                <a:lnTo>
                  <a:pt x="36788" y="22472"/>
                </a:lnTo>
                <a:lnTo>
                  <a:pt x="36788" y="22472"/>
                </a:lnTo>
                <a:lnTo>
                  <a:pt x="36788" y="22472"/>
                </a:lnTo>
                <a:lnTo>
                  <a:pt x="36788" y="22472"/>
                </a:lnTo>
                <a:lnTo>
                  <a:pt x="36496" y="22472"/>
                </a:lnTo>
                <a:lnTo>
                  <a:pt x="36496" y="22472"/>
                </a:lnTo>
                <a:lnTo>
                  <a:pt x="36496" y="22472"/>
                </a:lnTo>
                <a:lnTo>
                  <a:pt x="36496" y="22472"/>
                </a:lnTo>
                <a:lnTo>
                  <a:pt x="36301" y="22472"/>
                </a:lnTo>
                <a:lnTo>
                  <a:pt x="36301" y="22472"/>
                </a:lnTo>
                <a:lnTo>
                  <a:pt x="36301" y="22472"/>
                </a:lnTo>
                <a:lnTo>
                  <a:pt x="36301" y="22472"/>
                </a:lnTo>
                <a:lnTo>
                  <a:pt x="36107" y="22472"/>
                </a:lnTo>
                <a:lnTo>
                  <a:pt x="36107" y="22472"/>
                </a:lnTo>
                <a:lnTo>
                  <a:pt x="36107" y="22472"/>
                </a:lnTo>
                <a:lnTo>
                  <a:pt x="36107" y="22472"/>
                </a:lnTo>
                <a:lnTo>
                  <a:pt x="36107" y="22909"/>
                </a:lnTo>
                <a:lnTo>
                  <a:pt x="36107" y="22909"/>
                </a:lnTo>
                <a:lnTo>
                  <a:pt x="36301" y="22909"/>
                </a:lnTo>
                <a:lnTo>
                  <a:pt x="36301" y="22909"/>
                </a:lnTo>
                <a:lnTo>
                  <a:pt x="36301" y="22909"/>
                </a:lnTo>
                <a:lnTo>
                  <a:pt x="36301" y="22909"/>
                </a:lnTo>
                <a:lnTo>
                  <a:pt x="36107" y="22909"/>
                </a:lnTo>
                <a:lnTo>
                  <a:pt x="36107" y="22909"/>
                </a:lnTo>
                <a:lnTo>
                  <a:pt x="36107" y="22909"/>
                </a:lnTo>
                <a:lnTo>
                  <a:pt x="36107" y="22909"/>
                </a:lnTo>
                <a:lnTo>
                  <a:pt x="36107" y="22909"/>
                </a:lnTo>
                <a:lnTo>
                  <a:pt x="35912" y="22909"/>
                </a:lnTo>
                <a:lnTo>
                  <a:pt x="35912" y="22909"/>
                </a:lnTo>
                <a:lnTo>
                  <a:pt x="35912" y="23345"/>
                </a:lnTo>
                <a:lnTo>
                  <a:pt x="35912" y="23345"/>
                </a:lnTo>
                <a:lnTo>
                  <a:pt x="36107" y="23345"/>
                </a:lnTo>
                <a:lnTo>
                  <a:pt x="36107" y="23345"/>
                </a:lnTo>
                <a:lnTo>
                  <a:pt x="36107" y="23345"/>
                </a:lnTo>
                <a:lnTo>
                  <a:pt x="36107" y="23345"/>
                </a:lnTo>
                <a:lnTo>
                  <a:pt x="36301" y="23345"/>
                </a:lnTo>
                <a:lnTo>
                  <a:pt x="36301" y="23345"/>
                </a:lnTo>
                <a:lnTo>
                  <a:pt x="36301" y="23345"/>
                </a:lnTo>
                <a:lnTo>
                  <a:pt x="36301" y="23345"/>
                </a:lnTo>
                <a:lnTo>
                  <a:pt x="36301" y="23345"/>
                </a:lnTo>
                <a:lnTo>
                  <a:pt x="36496" y="23345"/>
                </a:lnTo>
                <a:lnTo>
                  <a:pt x="36496" y="23345"/>
                </a:lnTo>
                <a:lnTo>
                  <a:pt x="36496" y="23345"/>
                </a:lnTo>
                <a:lnTo>
                  <a:pt x="36496" y="23345"/>
                </a:lnTo>
                <a:lnTo>
                  <a:pt x="36788" y="23345"/>
                </a:lnTo>
                <a:lnTo>
                  <a:pt x="36788" y="23345"/>
                </a:lnTo>
                <a:lnTo>
                  <a:pt x="36788" y="23345"/>
                </a:lnTo>
                <a:lnTo>
                  <a:pt x="36788" y="23345"/>
                </a:lnTo>
                <a:lnTo>
                  <a:pt x="36982" y="23345"/>
                </a:lnTo>
                <a:lnTo>
                  <a:pt x="36982" y="23345"/>
                </a:lnTo>
                <a:lnTo>
                  <a:pt x="36982" y="23345"/>
                </a:lnTo>
                <a:lnTo>
                  <a:pt x="37177" y="23345"/>
                </a:lnTo>
                <a:lnTo>
                  <a:pt x="37177" y="23345"/>
                </a:lnTo>
                <a:lnTo>
                  <a:pt x="37177" y="23345"/>
                </a:lnTo>
                <a:lnTo>
                  <a:pt x="37177" y="24000"/>
                </a:lnTo>
                <a:lnTo>
                  <a:pt x="37177" y="24000"/>
                </a:lnTo>
                <a:lnTo>
                  <a:pt x="37372" y="24000"/>
                </a:lnTo>
                <a:lnTo>
                  <a:pt x="37372" y="24000"/>
                </a:lnTo>
                <a:lnTo>
                  <a:pt x="37372" y="24000"/>
                </a:lnTo>
                <a:lnTo>
                  <a:pt x="37372" y="24000"/>
                </a:lnTo>
                <a:lnTo>
                  <a:pt x="37566" y="24000"/>
                </a:lnTo>
                <a:lnTo>
                  <a:pt x="37566" y="24000"/>
                </a:lnTo>
                <a:lnTo>
                  <a:pt x="37566" y="24000"/>
                </a:lnTo>
                <a:lnTo>
                  <a:pt x="37566" y="24000"/>
                </a:lnTo>
                <a:lnTo>
                  <a:pt x="37858" y="24000"/>
                </a:lnTo>
                <a:lnTo>
                  <a:pt x="37858" y="24000"/>
                </a:lnTo>
                <a:lnTo>
                  <a:pt x="37858" y="24000"/>
                </a:lnTo>
                <a:lnTo>
                  <a:pt x="37858" y="24000"/>
                </a:lnTo>
                <a:lnTo>
                  <a:pt x="38053" y="24000"/>
                </a:lnTo>
                <a:lnTo>
                  <a:pt x="38053" y="24000"/>
                </a:lnTo>
                <a:lnTo>
                  <a:pt x="38053" y="24000"/>
                </a:lnTo>
                <a:lnTo>
                  <a:pt x="38053" y="24000"/>
                </a:lnTo>
                <a:lnTo>
                  <a:pt x="38248" y="24000"/>
                </a:lnTo>
                <a:lnTo>
                  <a:pt x="38248" y="24000"/>
                </a:lnTo>
                <a:lnTo>
                  <a:pt x="38248" y="24000"/>
                </a:lnTo>
                <a:lnTo>
                  <a:pt x="38248" y="24000"/>
                </a:lnTo>
                <a:lnTo>
                  <a:pt x="38442" y="24000"/>
                </a:lnTo>
                <a:lnTo>
                  <a:pt x="38442" y="24000"/>
                </a:lnTo>
                <a:lnTo>
                  <a:pt x="38442" y="24000"/>
                </a:lnTo>
                <a:lnTo>
                  <a:pt x="38442" y="24000"/>
                </a:lnTo>
                <a:lnTo>
                  <a:pt x="38442" y="24000"/>
                </a:lnTo>
                <a:lnTo>
                  <a:pt x="38637" y="24000"/>
                </a:lnTo>
                <a:lnTo>
                  <a:pt x="38637" y="24000"/>
                </a:lnTo>
                <a:lnTo>
                  <a:pt x="38637" y="24000"/>
                </a:lnTo>
                <a:lnTo>
                  <a:pt x="38929" y="24000"/>
                </a:lnTo>
                <a:lnTo>
                  <a:pt x="38929" y="24000"/>
                </a:lnTo>
                <a:lnTo>
                  <a:pt x="38929" y="24000"/>
                </a:lnTo>
                <a:lnTo>
                  <a:pt x="38929" y="24000"/>
                </a:lnTo>
                <a:lnTo>
                  <a:pt x="39124" y="24000"/>
                </a:lnTo>
                <a:lnTo>
                  <a:pt x="39124" y="24000"/>
                </a:lnTo>
                <a:lnTo>
                  <a:pt x="39124" y="24000"/>
                </a:lnTo>
                <a:lnTo>
                  <a:pt x="39124" y="24000"/>
                </a:lnTo>
                <a:lnTo>
                  <a:pt x="39124" y="24000"/>
                </a:lnTo>
                <a:lnTo>
                  <a:pt x="39318" y="24000"/>
                </a:lnTo>
                <a:lnTo>
                  <a:pt x="39318" y="24000"/>
                </a:lnTo>
                <a:lnTo>
                  <a:pt x="39318" y="24000"/>
                </a:lnTo>
                <a:lnTo>
                  <a:pt x="39513" y="24000"/>
                </a:lnTo>
                <a:lnTo>
                  <a:pt x="39513" y="24000"/>
                </a:lnTo>
                <a:lnTo>
                  <a:pt x="39513" y="24000"/>
                </a:lnTo>
                <a:lnTo>
                  <a:pt x="39513" y="24000"/>
                </a:lnTo>
                <a:lnTo>
                  <a:pt x="39708" y="24000"/>
                </a:lnTo>
                <a:lnTo>
                  <a:pt x="39708" y="24000"/>
                </a:lnTo>
                <a:lnTo>
                  <a:pt x="39708" y="24000"/>
                </a:lnTo>
                <a:lnTo>
                  <a:pt x="39708" y="24000"/>
                </a:lnTo>
                <a:lnTo>
                  <a:pt x="40000" y="24000"/>
                </a:lnTo>
                <a:lnTo>
                  <a:pt x="40000" y="24000"/>
                </a:lnTo>
                <a:lnTo>
                  <a:pt x="40000" y="24000"/>
                </a:lnTo>
                <a:lnTo>
                  <a:pt x="40194" y="24000"/>
                </a:lnTo>
                <a:lnTo>
                  <a:pt x="40194" y="24000"/>
                </a:lnTo>
                <a:lnTo>
                  <a:pt x="40194" y="24000"/>
                </a:lnTo>
                <a:lnTo>
                  <a:pt x="40194" y="24000"/>
                </a:lnTo>
                <a:lnTo>
                  <a:pt x="40194" y="24000"/>
                </a:lnTo>
                <a:lnTo>
                  <a:pt x="40389" y="24000"/>
                </a:lnTo>
                <a:lnTo>
                  <a:pt x="40389" y="24000"/>
                </a:lnTo>
                <a:lnTo>
                  <a:pt x="40389" y="24000"/>
                </a:lnTo>
                <a:lnTo>
                  <a:pt x="40389" y="24000"/>
                </a:lnTo>
                <a:lnTo>
                  <a:pt x="40389" y="24000"/>
                </a:lnTo>
                <a:lnTo>
                  <a:pt x="40583" y="24000"/>
                </a:lnTo>
                <a:lnTo>
                  <a:pt x="40583" y="24000"/>
                </a:lnTo>
                <a:lnTo>
                  <a:pt x="40583" y="24000"/>
                </a:lnTo>
                <a:lnTo>
                  <a:pt x="40778" y="24000"/>
                </a:lnTo>
                <a:lnTo>
                  <a:pt x="40778" y="24000"/>
                </a:lnTo>
                <a:lnTo>
                  <a:pt x="40778" y="24000"/>
                </a:lnTo>
                <a:lnTo>
                  <a:pt x="40778" y="24000"/>
                </a:lnTo>
                <a:lnTo>
                  <a:pt x="40778" y="24000"/>
                </a:lnTo>
                <a:lnTo>
                  <a:pt x="40778" y="24000"/>
                </a:lnTo>
                <a:lnTo>
                  <a:pt x="41070" y="24000"/>
                </a:lnTo>
                <a:lnTo>
                  <a:pt x="41070" y="24000"/>
                </a:lnTo>
                <a:lnTo>
                  <a:pt x="41070" y="24000"/>
                </a:lnTo>
                <a:lnTo>
                  <a:pt x="41070" y="24000"/>
                </a:lnTo>
                <a:lnTo>
                  <a:pt x="41070" y="24000"/>
                </a:lnTo>
                <a:lnTo>
                  <a:pt x="41265" y="24000"/>
                </a:lnTo>
                <a:lnTo>
                  <a:pt x="41265" y="24000"/>
                </a:lnTo>
                <a:lnTo>
                  <a:pt x="41265" y="24000"/>
                </a:lnTo>
                <a:lnTo>
                  <a:pt x="41265" y="24000"/>
                </a:lnTo>
                <a:lnTo>
                  <a:pt x="41459" y="24000"/>
                </a:lnTo>
                <a:lnTo>
                  <a:pt x="41459" y="24000"/>
                </a:lnTo>
                <a:lnTo>
                  <a:pt x="41459" y="24000"/>
                </a:lnTo>
                <a:lnTo>
                  <a:pt x="41459" y="24000"/>
                </a:lnTo>
                <a:lnTo>
                  <a:pt x="41459" y="23345"/>
                </a:lnTo>
                <a:lnTo>
                  <a:pt x="41654" y="23345"/>
                </a:lnTo>
                <a:lnTo>
                  <a:pt x="41654" y="23345"/>
                </a:lnTo>
                <a:lnTo>
                  <a:pt x="41654" y="23345"/>
                </a:lnTo>
                <a:lnTo>
                  <a:pt x="41654" y="23345"/>
                </a:lnTo>
                <a:lnTo>
                  <a:pt x="41654" y="23345"/>
                </a:lnTo>
                <a:lnTo>
                  <a:pt x="41849" y="23345"/>
                </a:lnTo>
                <a:lnTo>
                  <a:pt x="41849" y="23345"/>
                </a:lnTo>
                <a:lnTo>
                  <a:pt x="41849" y="23345"/>
                </a:lnTo>
                <a:lnTo>
                  <a:pt x="41849" y="23345"/>
                </a:lnTo>
                <a:lnTo>
                  <a:pt x="41849" y="23345"/>
                </a:lnTo>
                <a:lnTo>
                  <a:pt x="41849" y="23345"/>
                </a:lnTo>
                <a:lnTo>
                  <a:pt x="42141" y="23345"/>
                </a:lnTo>
                <a:lnTo>
                  <a:pt x="42141" y="23345"/>
                </a:lnTo>
                <a:lnTo>
                  <a:pt x="42141" y="23345"/>
                </a:lnTo>
                <a:lnTo>
                  <a:pt x="42141" y="22909"/>
                </a:lnTo>
                <a:lnTo>
                  <a:pt x="42141" y="22909"/>
                </a:lnTo>
                <a:lnTo>
                  <a:pt x="42335" y="22909"/>
                </a:lnTo>
                <a:lnTo>
                  <a:pt x="42335" y="22909"/>
                </a:lnTo>
                <a:lnTo>
                  <a:pt x="42335" y="22909"/>
                </a:lnTo>
                <a:lnTo>
                  <a:pt x="42335" y="22909"/>
                </a:lnTo>
                <a:lnTo>
                  <a:pt x="42335" y="22909"/>
                </a:lnTo>
                <a:lnTo>
                  <a:pt x="42335" y="22909"/>
                </a:lnTo>
                <a:lnTo>
                  <a:pt x="42335" y="23345"/>
                </a:lnTo>
                <a:lnTo>
                  <a:pt x="42335" y="23345"/>
                </a:lnTo>
                <a:lnTo>
                  <a:pt x="42335" y="23345"/>
                </a:lnTo>
                <a:lnTo>
                  <a:pt x="42335" y="23345"/>
                </a:lnTo>
                <a:lnTo>
                  <a:pt x="42530" y="23345"/>
                </a:lnTo>
                <a:lnTo>
                  <a:pt x="42530" y="23345"/>
                </a:lnTo>
                <a:lnTo>
                  <a:pt x="42530" y="23345"/>
                </a:lnTo>
                <a:lnTo>
                  <a:pt x="42530" y="23345"/>
                </a:lnTo>
                <a:lnTo>
                  <a:pt x="42725" y="23345"/>
                </a:lnTo>
                <a:lnTo>
                  <a:pt x="42725" y="23345"/>
                </a:lnTo>
                <a:lnTo>
                  <a:pt x="42725" y="22909"/>
                </a:lnTo>
                <a:lnTo>
                  <a:pt x="42725" y="22909"/>
                </a:lnTo>
                <a:lnTo>
                  <a:pt x="42725" y="22909"/>
                </a:lnTo>
                <a:lnTo>
                  <a:pt x="42919" y="22909"/>
                </a:lnTo>
                <a:lnTo>
                  <a:pt x="42919" y="22909"/>
                </a:lnTo>
                <a:lnTo>
                  <a:pt x="42919" y="22909"/>
                </a:lnTo>
                <a:lnTo>
                  <a:pt x="42919" y="22909"/>
                </a:lnTo>
                <a:lnTo>
                  <a:pt x="42919" y="22909"/>
                </a:lnTo>
                <a:lnTo>
                  <a:pt x="43211" y="22909"/>
                </a:lnTo>
                <a:lnTo>
                  <a:pt x="43211" y="22909"/>
                </a:lnTo>
                <a:lnTo>
                  <a:pt x="43211" y="22909"/>
                </a:lnTo>
                <a:lnTo>
                  <a:pt x="43211" y="22909"/>
                </a:lnTo>
                <a:lnTo>
                  <a:pt x="43406" y="22909"/>
                </a:lnTo>
                <a:lnTo>
                  <a:pt x="43406" y="22909"/>
                </a:lnTo>
                <a:lnTo>
                  <a:pt x="43406" y="22909"/>
                </a:lnTo>
                <a:lnTo>
                  <a:pt x="43406" y="22909"/>
                </a:lnTo>
                <a:lnTo>
                  <a:pt x="43406" y="22909"/>
                </a:lnTo>
                <a:lnTo>
                  <a:pt x="43600" y="22909"/>
                </a:lnTo>
                <a:lnTo>
                  <a:pt x="43600" y="22909"/>
                </a:lnTo>
                <a:lnTo>
                  <a:pt x="43600" y="23345"/>
                </a:lnTo>
                <a:lnTo>
                  <a:pt x="43600" y="23345"/>
                </a:lnTo>
                <a:lnTo>
                  <a:pt x="43600" y="23345"/>
                </a:lnTo>
                <a:lnTo>
                  <a:pt x="43600" y="23345"/>
                </a:lnTo>
                <a:lnTo>
                  <a:pt x="43600" y="23345"/>
                </a:lnTo>
                <a:lnTo>
                  <a:pt x="43795" y="23345"/>
                </a:lnTo>
                <a:lnTo>
                  <a:pt x="43795" y="23345"/>
                </a:lnTo>
                <a:lnTo>
                  <a:pt x="43795" y="23345"/>
                </a:lnTo>
                <a:lnTo>
                  <a:pt x="43795" y="23345"/>
                </a:lnTo>
                <a:lnTo>
                  <a:pt x="43990" y="23345"/>
                </a:lnTo>
                <a:lnTo>
                  <a:pt x="43990" y="24000"/>
                </a:lnTo>
                <a:lnTo>
                  <a:pt x="43990" y="24000"/>
                </a:lnTo>
                <a:lnTo>
                  <a:pt x="43990" y="24000"/>
                </a:lnTo>
                <a:lnTo>
                  <a:pt x="43990" y="24000"/>
                </a:lnTo>
                <a:lnTo>
                  <a:pt x="43990" y="24000"/>
                </a:lnTo>
                <a:lnTo>
                  <a:pt x="43990" y="24000"/>
                </a:lnTo>
                <a:lnTo>
                  <a:pt x="44282" y="24000"/>
                </a:lnTo>
                <a:lnTo>
                  <a:pt x="44282" y="24000"/>
                </a:lnTo>
                <a:lnTo>
                  <a:pt x="44282" y="24000"/>
                </a:lnTo>
                <a:lnTo>
                  <a:pt x="44282" y="24000"/>
                </a:lnTo>
                <a:lnTo>
                  <a:pt x="44282" y="24000"/>
                </a:lnTo>
                <a:lnTo>
                  <a:pt x="44282" y="24000"/>
                </a:lnTo>
                <a:lnTo>
                  <a:pt x="44476" y="24000"/>
                </a:lnTo>
                <a:lnTo>
                  <a:pt x="44476" y="24000"/>
                </a:lnTo>
                <a:lnTo>
                  <a:pt x="44476" y="24000"/>
                </a:lnTo>
                <a:lnTo>
                  <a:pt x="44476" y="24000"/>
                </a:lnTo>
                <a:lnTo>
                  <a:pt x="44671" y="24000"/>
                </a:lnTo>
                <a:lnTo>
                  <a:pt x="44671" y="24000"/>
                </a:lnTo>
                <a:lnTo>
                  <a:pt x="44671" y="24000"/>
                </a:lnTo>
                <a:lnTo>
                  <a:pt x="44671" y="24000"/>
                </a:lnTo>
                <a:lnTo>
                  <a:pt x="44671" y="24000"/>
                </a:lnTo>
                <a:lnTo>
                  <a:pt x="44866" y="24000"/>
                </a:lnTo>
                <a:lnTo>
                  <a:pt x="44866" y="24000"/>
                </a:lnTo>
                <a:lnTo>
                  <a:pt x="44866" y="24000"/>
                </a:lnTo>
                <a:lnTo>
                  <a:pt x="44866" y="24000"/>
                </a:lnTo>
                <a:lnTo>
                  <a:pt x="44866" y="24000"/>
                </a:lnTo>
                <a:lnTo>
                  <a:pt x="44866" y="24436"/>
                </a:lnTo>
                <a:lnTo>
                  <a:pt x="44866" y="24436"/>
                </a:lnTo>
                <a:lnTo>
                  <a:pt x="44866" y="24436"/>
                </a:lnTo>
                <a:lnTo>
                  <a:pt x="45060" y="24436"/>
                </a:lnTo>
                <a:lnTo>
                  <a:pt x="45060" y="24872"/>
                </a:lnTo>
                <a:lnTo>
                  <a:pt x="45060" y="24872"/>
                </a:lnTo>
                <a:lnTo>
                  <a:pt x="44866" y="24872"/>
                </a:lnTo>
                <a:lnTo>
                  <a:pt x="44866" y="24872"/>
                </a:lnTo>
                <a:lnTo>
                  <a:pt x="45060" y="24872"/>
                </a:lnTo>
                <a:lnTo>
                  <a:pt x="45060" y="24872"/>
                </a:lnTo>
                <a:lnTo>
                  <a:pt x="45060" y="25309"/>
                </a:lnTo>
                <a:lnTo>
                  <a:pt x="45060" y="25309"/>
                </a:lnTo>
                <a:lnTo>
                  <a:pt x="45060" y="25309"/>
                </a:lnTo>
                <a:lnTo>
                  <a:pt x="45060" y="24872"/>
                </a:lnTo>
                <a:lnTo>
                  <a:pt x="45060" y="24872"/>
                </a:lnTo>
                <a:lnTo>
                  <a:pt x="45352" y="24872"/>
                </a:lnTo>
                <a:lnTo>
                  <a:pt x="45352" y="24872"/>
                </a:lnTo>
                <a:lnTo>
                  <a:pt x="45352" y="24436"/>
                </a:lnTo>
                <a:lnTo>
                  <a:pt x="45352" y="24436"/>
                </a:lnTo>
                <a:lnTo>
                  <a:pt x="45352" y="24436"/>
                </a:lnTo>
                <a:lnTo>
                  <a:pt x="45352" y="24436"/>
                </a:lnTo>
                <a:lnTo>
                  <a:pt x="45352" y="24436"/>
                </a:lnTo>
                <a:lnTo>
                  <a:pt x="45352" y="24436"/>
                </a:lnTo>
                <a:lnTo>
                  <a:pt x="45547" y="24436"/>
                </a:lnTo>
                <a:lnTo>
                  <a:pt x="45547" y="24436"/>
                </a:lnTo>
                <a:lnTo>
                  <a:pt x="45547" y="24436"/>
                </a:lnTo>
                <a:lnTo>
                  <a:pt x="45547" y="24436"/>
                </a:lnTo>
                <a:lnTo>
                  <a:pt x="45547" y="24872"/>
                </a:lnTo>
                <a:lnTo>
                  <a:pt x="45547" y="24872"/>
                </a:lnTo>
                <a:lnTo>
                  <a:pt x="45547" y="24872"/>
                </a:lnTo>
                <a:lnTo>
                  <a:pt x="45547" y="24872"/>
                </a:lnTo>
                <a:lnTo>
                  <a:pt x="45547" y="24436"/>
                </a:lnTo>
                <a:lnTo>
                  <a:pt x="45742" y="24436"/>
                </a:lnTo>
                <a:lnTo>
                  <a:pt x="45742" y="24436"/>
                </a:lnTo>
                <a:lnTo>
                  <a:pt x="45742" y="24436"/>
                </a:lnTo>
                <a:lnTo>
                  <a:pt x="45742" y="24436"/>
                </a:lnTo>
                <a:lnTo>
                  <a:pt x="45742" y="24436"/>
                </a:lnTo>
                <a:lnTo>
                  <a:pt x="45936" y="24436"/>
                </a:lnTo>
                <a:lnTo>
                  <a:pt x="45936" y="24436"/>
                </a:lnTo>
                <a:lnTo>
                  <a:pt x="45936" y="24436"/>
                </a:lnTo>
                <a:lnTo>
                  <a:pt x="45936" y="24872"/>
                </a:lnTo>
                <a:lnTo>
                  <a:pt x="45936" y="24872"/>
                </a:lnTo>
                <a:lnTo>
                  <a:pt x="45936" y="24872"/>
                </a:lnTo>
                <a:lnTo>
                  <a:pt x="45936" y="24872"/>
                </a:lnTo>
                <a:lnTo>
                  <a:pt x="45936" y="24436"/>
                </a:lnTo>
                <a:lnTo>
                  <a:pt x="45936" y="24436"/>
                </a:lnTo>
                <a:lnTo>
                  <a:pt x="46131" y="24436"/>
                </a:lnTo>
                <a:lnTo>
                  <a:pt x="46131" y="24436"/>
                </a:lnTo>
                <a:lnTo>
                  <a:pt x="46131" y="24436"/>
                </a:lnTo>
                <a:lnTo>
                  <a:pt x="46131" y="24436"/>
                </a:lnTo>
                <a:lnTo>
                  <a:pt x="46131" y="24436"/>
                </a:lnTo>
                <a:lnTo>
                  <a:pt x="46423" y="24436"/>
                </a:lnTo>
                <a:lnTo>
                  <a:pt x="46423" y="24000"/>
                </a:lnTo>
                <a:lnTo>
                  <a:pt x="46131" y="24000"/>
                </a:lnTo>
                <a:lnTo>
                  <a:pt x="46131" y="24000"/>
                </a:lnTo>
                <a:lnTo>
                  <a:pt x="46131" y="24000"/>
                </a:lnTo>
                <a:lnTo>
                  <a:pt x="46131" y="23345"/>
                </a:lnTo>
                <a:lnTo>
                  <a:pt x="46423" y="23345"/>
                </a:lnTo>
                <a:lnTo>
                  <a:pt x="46423" y="23345"/>
                </a:lnTo>
                <a:lnTo>
                  <a:pt x="46423" y="23345"/>
                </a:lnTo>
                <a:lnTo>
                  <a:pt x="46423" y="23345"/>
                </a:lnTo>
                <a:lnTo>
                  <a:pt x="46423" y="23345"/>
                </a:lnTo>
                <a:lnTo>
                  <a:pt x="46618" y="23345"/>
                </a:lnTo>
                <a:lnTo>
                  <a:pt x="46618" y="23345"/>
                </a:lnTo>
                <a:lnTo>
                  <a:pt x="46618" y="23345"/>
                </a:lnTo>
                <a:lnTo>
                  <a:pt x="46618" y="23345"/>
                </a:lnTo>
                <a:lnTo>
                  <a:pt x="46618" y="23345"/>
                </a:lnTo>
                <a:lnTo>
                  <a:pt x="46618" y="22909"/>
                </a:lnTo>
                <a:lnTo>
                  <a:pt x="46618" y="22909"/>
                </a:lnTo>
                <a:lnTo>
                  <a:pt x="46618" y="22909"/>
                </a:lnTo>
                <a:lnTo>
                  <a:pt x="46618" y="22909"/>
                </a:lnTo>
                <a:lnTo>
                  <a:pt x="46423" y="22909"/>
                </a:lnTo>
                <a:lnTo>
                  <a:pt x="46423" y="22909"/>
                </a:lnTo>
                <a:lnTo>
                  <a:pt x="46423" y="22909"/>
                </a:lnTo>
                <a:lnTo>
                  <a:pt x="46423" y="22909"/>
                </a:lnTo>
                <a:lnTo>
                  <a:pt x="46423" y="22909"/>
                </a:lnTo>
                <a:lnTo>
                  <a:pt x="46423" y="22472"/>
                </a:lnTo>
                <a:lnTo>
                  <a:pt x="46423" y="22472"/>
                </a:lnTo>
                <a:lnTo>
                  <a:pt x="46423" y="22472"/>
                </a:lnTo>
                <a:lnTo>
                  <a:pt x="46423" y="22472"/>
                </a:lnTo>
                <a:lnTo>
                  <a:pt x="46423" y="22472"/>
                </a:lnTo>
                <a:lnTo>
                  <a:pt x="46423" y="22472"/>
                </a:lnTo>
                <a:lnTo>
                  <a:pt x="46131" y="22472"/>
                </a:lnTo>
                <a:lnTo>
                  <a:pt x="46131" y="22472"/>
                </a:lnTo>
                <a:lnTo>
                  <a:pt x="46131" y="22472"/>
                </a:lnTo>
                <a:lnTo>
                  <a:pt x="45936" y="22472"/>
                </a:lnTo>
                <a:lnTo>
                  <a:pt x="45936" y="22472"/>
                </a:lnTo>
                <a:lnTo>
                  <a:pt x="45936" y="22472"/>
                </a:lnTo>
                <a:lnTo>
                  <a:pt x="45936" y="22472"/>
                </a:lnTo>
                <a:lnTo>
                  <a:pt x="45936" y="22472"/>
                </a:lnTo>
                <a:lnTo>
                  <a:pt x="45742" y="22472"/>
                </a:lnTo>
                <a:lnTo>
                  <a:pt x="45742" y="22472"/>
                </a:lnTo>
                <a:lnTo>
                  <a:pt x="45742" y="22472"/>
                </a:lnTo>
                <a:lnTo>
                  <a:pt x="45742" y="22472"/>
                </a:lnTo>
                <a:lnTo>
                  <a:pt x="45742" y="22472"/>
                </a:lnTo>
                <a:lnTo>
                  <a:pt x="45742" y="22472"/>
                </a:lnTo>
                <a:lnTo>
                  <a:pt x="45742" y="22472"/>
                </a:lnTo>
                <a:lnTo>
                  <a:pt x="45742" y="22036"/>
                </a:lnTo>
                <a:lnTo>
                  <a:pt x="45742" y="22036"/>
                </a:lnTo>
                <a:lnTo>
                  <a:pt x="45742" y="22036"/>
                </a:lnTo>
                <a:lnTo>
                  <a:pt x="45742" y="22036"/>
                </a:lnTo>
                <a:lnTo>
                  <a:pt x="45547" y="22036"/>
                </a:lnTo>
                <a:lnTo>
                  <a:pt x="45547" y="22036"/>
                </a:lnTo>
                <a:lnTo>
                  <a:pt x="45547" y="22036"/>
                </a:lnTo>
                <a:lnTo>
                  <a:pt x="45352" y="22036"/>
                </a:lnTo>
                <a:lnTo>
                  <a:pt x="45352" y="22036"/>
                </a:lnTo>
                <a:lnTo>
                  <a:pt x="45352" y="22036"/>
                </a:lnTo>
                <a:lnTo>
                  <a:pt x="45352" y="22036"/>
                </a:lnTo>
                <a:lnTo>
                  <a:pt x="45352" y="22036"/>
                </a:lnTo>
                <a:lnTo>
                  <a:pt x="45060" y="22036"/>
                </a:lnTo>
                <a:lnTo>
                  <a:pt x="45060" y="22036"/>
                </a:lnTo>
                <a:lnTo>
                  <a:pt x="45060" y="22036"/>
                </a:lnTo>
                <a:lnTo>
                  <a:pt x="45060" y="22036"/>
                </a:lnTo>
                <a:lnTo>
                  <a:pt x="45060" y="22036"/>
                </a:lnTo>
                <a:lnTo>
                  <a:pt x="45352" y="22036"/>
                </a:lnTo>
                <a:lnTo>
                  <a:pt x="45352" y="21600"/>
                </a:lnTo>
                <a:lnTo>
                  <a:pt x="45352" y="21600"/>
                </a:lnTo>
                <a:lnTo>
                  <a:pt x="45352" y="21600"/>
                </a:lnTo>
                <a:lnTo>
                  <a:pt x="45352" y="21600"/>
                </a:lnTo>
                <a:lnTo>
                  <a:pt x="45352" y="21600"/>
                </a:lnTo>
                <a:lnTo>
                  <a:pt x="45352" y="21600"/>
                </a:lnTo>
                <a:lnTo>
                  <a:pt x="45547" y="21600"/>
                </a:lnTo>
                <a:lnTo>
                  <a:pt x="45547" y="20945"/>
                </a:lnTo>
                <a:lnTo>
                  <a:pt x="45547" y="20945"/>
                </a:lnTo>
                <a:lnTo>
                  <a:pt x="45547" y="20945"/>
                </a:lnTo>
                <a:lnTo>
                  <a:pt x="45547" y="20945"/>
                </a:lnTo>
                <a:lnTo>
                  <a:pt x="45547" y="20945"/>
                </a:lnTo>
                <a:lnTo>
                  <a:pt x="45742" y="20945"/>
                </a:lnTo>
                <a:lnTo>
                  <a:pt x="45742" y="20509"/>
                </a:lnTo>
                <a:lnTo>
                  <a:pt x="45742" y="20509"/>
                </a:lnTo>
                <a:lnTo>
                  <a:pt x="45742" y="20509"/>
                </a:lnTo>
                <a:lnTo>
                  <a:pt x="45742" y="20509"/>
                </a:lnTo>
                <a:lnTo>
                  <a:pt x="45742" y="20509"/>
                </a:lnTo>
                <a:lnTo>
                  <a:pt x="45742" y="20509"/>
                </a:lnTo>
                <a:lnTo>
                  <a:pt x="45936" y="20509"/>
                </a:lnTo>
                <a:lnTo>
                  <a:pt x="45936" y="20509"/>
                </a:lnTo>
                <a:lnTo>
                  <a:pt x="45936" y="20509"/>
                </a:lnTo>
                <a:lnTo>
                  <a:pt x="45936" y="20509"/>
                </a:lnTo>
                <a:lnTo>
                  <a:pt x="46131" y="20509"/>
                </a:lnTo>
                <a:lnTo>
                  <a:pt x="46131" y="20509"/>
                </a:lnTo>
                <a:lnTo>
                  <a:pt x="46131" y="20509"/>
                </a:lnTo>
                <a:lnTo>
                  <a:pt x="46423" y="20509"/>
                </a:lnTo>
                <a:lnTo>
                  <a:pt x="46423" y="20509"/>
                </a:lnTo>
                <a:lnTo>
                  <a:pt x="46423" y="20509"/>
                </a:lnTo>
                <a:lnTo>
                  <a:pt x="46423" y="20509"/>
                </a:lnTo>
                <a:lnTo>
                  <a:pt x="46618" y="20509"/>
                </a:lnTo>
                <a:lnTo>
                  <a:pt x="46618" y="20509"/>
                </a:lnTo>
                <a:lnTo>
                  <a:pt x="46618" y="20509"/>
                </a:lnTo>
                <a:lnTo>
                  <a:pt x="46618" y="20509"/>
                </a:lnTo>
                <a:lnTo>
                  <a:pt x="46812" y="20509"/>
                </a:lnTo>
                <a:lnTo>
                  <a:pt x="46812" y="20509"/>
                </a:lnTo>
                <a:lnTo>
                  <a:pt x="46812" y="20072"/>
                </a:lnTo>
                <a:lnTo>
                  <a:pt x="46812" y="20072"/>
                </a:lnTo>
                <a:lnTo>
                  <a:pt x="47007" y="20072"/>
                </a:lnTo>
                <a:lnTo>
                  <a:pt x="47007" y="20072"/>
                </a:lnTo>
                <a:lnTo>
                  <a:pt x="47007" y="20072"/>
                </a:lnTo>
                <a:lnTo>
                  <a:pt x="47007" y="20072"/>
                </a:lnTo>
                <a:lnTo>
                  <a:pt x="47201" y="20072"/>
                </a:lnTo>
                <a:lnTo>
                  <a:pt x="47201" y="20072"/>
                </a:lnTo>
                <a:lnTo>
                  <a:pt x="47201" y="20072"/>
                </a:lnTo>
                <a:lnTo>
                  <a:pt x="47201" y="20072"/>
                </a:lnTo>
                <a:lnTo>
                  <a:pt x="47201" y="20072"/>
                </a:lnTo>
                <a:lnTo>
                  <a:pt x="47493" y="20072"/>
                </a:lnTo>
                <a:lnTo>
                  <a:pt x="47493" y="20072"/>
                </a:lnTo>
                <a:lnTo>
                  <a:pt x="47493" y="20072"/>
                </a:lnTo>
                <a:lnTo>
                  <a:pt x="47688" y="20072"/>
                </a:lnTo>
                <a:lnTo>
                  <a:pt x="47688" y="20072"/>
                </a:lnTo>
                <a:lnTo>
                  <a:pt x="47688" y="20072"/>
                </a:lnTo>
                <a:lnTo>
                  <a:pt x="47688" y="20072"/>
                </a:lnTo>
                <a:lnTo>
                  <a:pt x="47688" y="20072"/>
                </a:lnTo>
                <a:lnTo>
                  <a:pt x="47883" y="20072"/>
                </a:lnTo>
                <a:lnTo>
                  <a:pt x="47883" y="20072"/>
                </a:lnTo>
                <a:lnTo>
                  <a:pt x="47883" y="20072"/>
                </a:lnTo>
                <a:lnTo>
                  <a:pt x="47883" y="20072"/>
                </a:lnTo>
                <a:lnTo>
                  <a:pt x="47883" y="20072"/>
                </a:lnTo>
                <a:lnTo>
                  <a:pt x="48077" y="20072"/>
                </a:lnTo>
                <a:lnTo>
                  <a:pt x="48077" y="20072"/>
                </a:lnTo>
                <a:lnTo>
                  <a:pt x="48077" y="20072"/>
                </a:lnTo>
                <a:lnTo>
                  <a:pt x="48272" y="20072"/>
                </a:lnTo>
                <a:lnTo>
                  <a:pt x="48272" y="19636"/>
                </a:lnTo>
                <a:lnTo>
                  <a:pt x="48272" y="19636"/>
                </a:lnTo>
                <a:lnTo>
                  <a:pt x="48272" y="19636"/>
                </a:lnTo>
                <a:lnTo>
                  <a:pt x="48272" y="19636"/>
                </a:lnTo>
                <a:lnTo>
                  <a:pt x="48564" y="19636"/>
                </a:lnTo>
                <a:lnTo>
                  <a:pt x="48564" y="19636"/>
                </a:lnTo>
                <a:lnTo>
                  <a:pt x="48564" y="19636"/>
                </a:lnTo>
                <a:lnTo>
                  <a:pt x="48564" y="19636"/>
                </a:lnTo>
                <a:lnTo>
                  <a:pt x="48564" y="19636"/>
                </a:lnTo>
                <a:lnTo>
                  <a:pt x="48759" y="19636"/>
                </a:lnTo>
                <a:lnTo>
                  <a:pt x="48759" y="19636"/>
                </a:lnTo>
                <a:lnTo>
                  <a:pt x="48759" y="19636"/>
                </a:lnTo>
                <a:lnTo>
                  <a:pt x="48759" y="19636"/>
                </a:lnTo>
                <a:lnTo>
                  <a:pt x="48953" y="19636"/>
                </a:lnTo>
                <a:lnTo>
                  <a:pt x="48953" y="19636"/>
                </a:lnTo>
                <a:lnTo>
                  <a:pt x="48953" y="19636"/>
                </a:lnTo>
                <a:lnTo>
                  <a:pt x="48953" y="19636"/>
                </a:lnTo>
                <a:lnTo>
                  <a:pt x="48953" y="19636"/>
                </a:lnTo>
                <a:lnTo>
                  <a:pt x="48953" y="19636"/>
                </a:lnTo>
                <a:lnTo>
                  <a:pt x="49148" y="19636"/>
                </a:lnTo>
                <a:lnTo>
                  <a:pt x="49148" y="19636"/>
                </a:lnTo>
                <a:lnTo>
                  <a:pt x="49148" y="19636"/>
                </a:lnTo>
                <a:lnTo>
                  <a:pt x="49148" y="19636"/>
                </a:lnTo>
                <a:lnTo>
                  <a:pt x="49148" y="20072"/>
                </a:lnTo>
                <a:lnTo>
                  <a:pt x="49343" y="20072"/>
                </a:lnTo>
                <a:lnTo>
                  <a:pt x="49343" y="20072"/>
                </a:lnTo>
                <a:lnTo>
                  <a:pt x="49343" y="20072"/>
                </a:lnTo>
                <a:lnTo>
                  <a:pt x="49635" y="20072"/>
                </a:lnTo>
                <a:lnTo>
                  <a:pt x="49635" y="20072"/>
                </a:lnTo>
                <a:lnTo>
                  <a:pt x="49635" y="20072"/>
                </a:lnTo>
                <a:lnTo>
                  <a:pt x="49635" y="20072"/>
                </a:lnTo>
                <a:lnTo>
                  <a:pt x="49635" y="20072"/>
                </a:lnTo>
                <a:lnTo>
                  <a:pt x="49635" y="20072"/>
                </a:lnTo>
                <a:lnTo>
                  <a:pt x="49829" y="20072"/>
                </a:lnTo>
                <a:lnTo>
                  <a:pt x="49829" y="20072"/>
                </a:lnTo>
                <a:lnTo>
                  <a:pt x="49829" y="20072"/>
                </a:lnTo>
                <a:lnTo>
                  <a:pt x="49829" y="20509"/>
                </a:lnTo>
                <a:lnTo>
                  <a:pt x="49829" y="20509"/>
                </a:lnTo>
                <a:lnTo>
                  <a:pt x="49829" y="20509"/>
                </a:lnTo>
                <a:lnTo>
                  <a:pt x="49829" y="20509"/>
                </a:lnTo>
                <a:lnTo>
                  <a:pt x="49829" y="20509"/>
                </a:lnTo>
                <a:lnTo>
                  <a:pt x="49829" y="20945"/>
                </a:lnTo>
                <a:lnTo>
                  <a:pt x="50024" y="20945"/>
                </a:lnTo>
                <a:lnTo>
                  <a:pt x="50024" y="20945"/>
                </a:lnTo>
                <a:lnTo>
                  <a:pt x="50024" y="20945"/>
                </a:lnTo>
                <a:lnTo>
                  <a:pt x="49829" y="20945"/>
                </a:lnTo>
                <a:lnTo>
                  <a:pt x="49829" y="21600"/>
                </a:lnTo>
                <a:lnTo>
                  <a:pt x="49829" y="21600"/>
                </a:lnTo>
                <a:lnTo>
                  <a:pt x="50024" y="21600"/>
                </a:lnTo>
                <a:lnTo>
                  <a:pt x="50024" y="21600"/>
                </a:lnTo>
                <a:lnTo>
                  <a:pt x="50024" y="21600"/>
                </a:lnTo>
                <a:lnTo>
                  <a:pt x="50218" y="21600"/>
                </a:lnTo>
                <a:lnTo>
                  <a:pt x="50218" y="21600"/>
                </a:lnTo>
                <a:lnTo>
                  <a:pt x="50218" y="21600"/>
                </a:lnTo>
                <a:lnTo>
                  <a:pt x="50218" y="21600"/>
                </a:lnTo>
                <a:lnTo>
                  <a:pt x="50218" y="21600"/>
                </a:lnTo>
                <a:lnTo>
                  <a:pt x="50218" y="22036"/>
                </a:lnTo>
                <a:lnTo>
                  <a:pt x="50413" y="22036"/>
                </a:lnTo>
                <a:lnTo>
                  <a:pt x="50413" y="21600"/>
                </a:lnTo>
                <a:lnTo>
                  <a:pt x="50413" y="21600"/>
                </a:lnTo>
                <a:lnTo>
                  <a:pt x="50413" y="21600"/>
                </a:lnTo>
                <a:lnTo>
                  <a:pt x="50413" y="21600"/>
                </a:lnTo>
                <a:lnTo>
                  <a:pt x="50413" y="21600"/>
                </a:lnTo>
                <a:lnTo>
                  <a:pt x="50413" y="21600"/>
                </a:lnTo>
                <a:lnTo>
                  <a:pt x="50705" y="21600"/>
                </a:lnTo>
                <a:lnTo>
                  <a:pt x="50705" y="21600"/>
                </a:lnTo>
                <a:lnTo>
                  <a:pt x="50705" y="21600"/>
                </a:lnTo>
                <a:lnTo>
                  <a:pt x="50705" y="21600"/>
                </a:lnTo>
                <a:lnTo>
                  <a:pt x="50900" y="21600"/>
                </a:lnTo>
                <a:lnTo>
                  <a:pt x="50900" y="21600"/>
                </a:lnTo>
                <a:lnTo>
                  <a:pt x="50900" y="22036"/>
                </a:lnTo>
                <a:lnTo>
                  <a:pt x="50900" y="22036"/>
                </a:lnTo>
                <a:lnTo>
                  <a:pt x="50900" y="22036"/>
                </a:lnTo>
                <a:lnTo>
                  <a:pt x="50900" y="22036"/>
                </a:lnTo>
                <a:lnTo>
                  <a:pt x="51094" y="22036"/>
                </a:lnTo>
                <a:lnTo>
                  <a:pt x="51094" y="22036"/>
                </a:lnTo>
                <a:lnTo>
                  <a:pt x="51094" y="22036"/>
                </a:lnTo>
                <a:lnTo>
                  <a:pt x="51094" y="22036"/>
                </a:lnTo>
                <a:lnTo>
                  <a:pt x="51094" y="22036"/>
                </a:lnTo>
                <a:lnTo>
                  <a:pt x="51094" y="22036"/>
                </a:lnTo>
                <a:lnTo>
                  <a:pt x="51289" y="22036"/>
                </a:lnTo>
                <a:lnTo>
                  <a:pt x="51289" y="22036"/>
                </a:lnTo>
                <a:lnTo>
                  <a:pt x="51289" y="22036"/>
                </a:lnTo>
                <a:lnTo>
                  <a:pt x="51289" y="22036"/>
                </a:lnTo>
                <a:lnTo>
                  <a:pt x="51484" y="22036"/>
                </a:lnTo>
                <a:lnTo>
                  <a:pt x="51484" y="22036"/>
                </a:lnTo>
                <a:lnTo>
                  <a:pt x="51484" y="22472"/>
                </a:lnTo>
                <a:lnTo>
                  <a:pt x="51484" y="22472"/>
                </a:lnTo>
                <a:lnTo>
                  <a:pt x="51289" y="22472"/>
                </a:lnTo>
                <a:lnTo>
                  <a:pt x="51289" y="22472"/>
                </a:lnTo>
                <a:lnTo>
                  <a:pt x="51289" y="22472"/>
                </a:lnTo>
                <a:lnTo>
                  <a:pt x="51289" y="22472"/>
                </a:lnTo>
                <a:lnTo>
                  <a:pt x="51094" y="22472"/>
                </a:lnTo>
                <a:lnTo>
                  <a:pt x="51094" y="22909"/>
                </a:lnTo>
                <a:lnTo>
                  <a:pt x="51289" y="22909"/>
                </a:lnTo>
                <a:lnTo>
                  <a:pt x="51289" y="22909"/>
                </a:lnTo>
                <a:lnTo>
                  <a:pt x="51289" y="22909"/>
                </a:lnTo>
                <a:lnTo>
                  <a:pt x="51484" y="22909"/>
                </a:lnTo>
                <a:lnTo>
                  <a:pt x="51484" y="22472"/>
                </a:lnTo>
                <a:lnTo>
                  <a:pt x="51484" y="22472"/>
                </a:lnTo>
                <a:lnTo>
                  <a:pt x="51484" y="22472"/>
                </a:lnTo>
                <a:lnTo>
                  <a:pt x="51484" y="22909"/>
                </a:lnTo>
                <a:lnTo>
                  <a:pt x="51484" y="22909"/>
                </a:lnTo>
                <a:lnTo>
                  <a:pt x="51776" y="22909"/>
                </a:lnTo>
                <a:lnTo>
                  <a:pt x="51776" y="22909"/>
                </a:lnTo>
                <a:lnTo>
                  <a:pt x="51776" y="22909"/>
                </a:lnTo>
                <a:lnTo>
                  <a:pt x="51776" y="22472"/>
                </a:lnTo>
                <a:lnTo>
                  <a:pt x="51776" y="22472"/>
                </a:lnTo>
                <a:lnTo>
                  <a:pt x="51970" y="22472"/>
                </a:lnTo>
                <a:lnTo>
                  <a:pt x="51970" y="22472"/>
                </a:lnTo>
                <a:lnTo>
                  <a:pt x="51970" y="22472"/>
                </a:lnTo>
                <a:lnTo>
                  <a:pt x="51970" y="22909"/>
                </a:lnTo>
                <a:lnTo>
                  <a:pt x="52165" y="22909"/>
                </a:lnTo>
                <a:lnTo>
                  <a:pt x="52165" y="22909"/>
                </a:lnTo>
                <a:lnTo>
                  <a:pt x="52165" y="22909"/>
                </a:lnTo>
                <a:lnTo>
                  <a:pt x="52165" y="22909"/>
                </a:lnTo>
                <a:lnTo>
                  <a:pt x="52165" y="22472"/>
                </a:lnTo>
                <a:lnTo>
                  <a:pt x="52360" y="22472"/>
                </a:lnTo>
                <a:lnTo>
                  <a:pt x="52360" y="22472"/>
                </a:lnTo>
                <a:lnTo>
                  <a:pt x="52360" y="22472"/>
                </a:lnTo>
                <a:lnTo>
                  <a:pt x="52360" y="22472"/>
                </a:lnTo>
                <a:lnTo>
                  <a:pt x="52360" y="22472"/>
                </a:lnTo>
                <a:lnTo>
                  <a:pt x="52554" y="22472"/>
                </a:lnTo>
                <a:lnTo>
                  <a:pt x="52554" y="22472"/>
                </a:lnTo>
                <a:lnTo>
                  <a:pt x="52554" y="22472"/>
                </a:lnTo>
                <a:lnTo>
                  <a:pt x="52554" y="22472"/>
                </a:lnTo>
                <a:lnTo>
                  <a:pt x="52554" y="22472"/>
                </a:lnTo>
                <a:lnTo>
                  <a:pt x="52554" y="22472"/>
                </a:lnTo>
                <a:lnTo>
                  <a:pt x="52846" y="22472"/>
                </a:lnTo>
                <a:lnTo>
                  <a:pt x="52846" y="22472"/>
                </a:lnTo>
                <a:lnTo>
                  <a:pt x="52846" y="22472"/>
                </a:lnTo>
                <a:lnTo>
                  <a:pt x="52846" y="22472"/>
                </a:lnTo>
                <a:lnTo>
                  <a:pt x="52846" y="22472"/>
                </a:lnTo>
                <a:lnTo>
                  <a:pt x="52846" y="22472"/>
                </a:lnTo>
                <a:lnTo>
                  <a:pt x="52846" y="22472"/>
                </a:lnTo>
                <a:lnTo>
                  <a:pt x="52846" y="22909"/>
                </a:lnTo>
                <a:lnTo>
                  <a:pt x="52846" y="22909"/>
                </a:lnTo>
                <a:lnTo>
                  <a:pt x="52846" y="22909"/>
                </a:lnTo>
                <a:lnTo>
                  <a:pt x="53041" y="22909"/>
                </a:lnTo>
                <a:lnTo>
                  <a:pt x="53041" y="22909"/>
                </a:lnTo>
                <a:lnTo>
                  <a:pt x="53041" y="22909"/>
                </a:lnTo>
                <a:lnTo>
                  <a:pt x="53236" y="22909"/>
                </a:lnTo>
                <a:lnTo>
                  <a:pt x="53236" y="22909"/>
                </a:lnTo>
                <a:lnTo>
                  <a:pt x="53236" y="22909"/>
                </a:lnTo>
                <a:lnTo>
                  <a:pt x="53236" y="22909"/>
                </a:lnTo>
                <a:lnTo>
                  <a:pt x="53236" y="23345"/>
                </a:lnTo>
                <a:lnTo>
                  <a:pt x="53236" y="23345"/>
                </a:lnTo>
                <a:lnTo>
                  <a:pt x="53430" y="23345"/>
                </a:lnTo>
                <a:lnTo>
                  <a:pt x="53430" y="22909"/>
                </a:lnTo>
                <a:lnTo>
                  <a:pt x="53430" y="22909"/>
                </a:lnTo>
                <a:lnTo>
                  <a:pt x="53430" y="23345"/>
                </a:lnTo>
                <a:lnTo>
                  <a:pt x="53430" y="23345"/>
                </a:lnTo>
                <a:lnTo>
                  <a:pt x="53430" y="23345"/>
                </a:lnTo>
                <a:lnTo>
                  <a:pt x="53430" y="23345"/>
                </a:lnTo>
                <a:lnTo>
                  <a:pt x="53430" y="23345"/>
                </a:lnTo>
                <a:lnTo>
                  <a:pt x="53625" y="23345"/>
                </a:lnTo>
                <a:lnTo>
                  <a:pt x="53625" y="23345"/>
                </a:lnTo>
                <a:lnTo>
                  <a:pt x="53625" y="23345"/>
                </a:lnTo>
                <a:lnTo>
                  <a:pt x="53917" y="23345"/>
                </a:lnTo>
                <a:lnTo>
                  <a:pt x="53917" y="23345"/>
                </a:lnTo>
                <a:lnTo>
                  <a:pt x="53917" y="23345"/>
                </a:lnTo>
                <a:lnTo>
                  <a:pt x="53917" y="23345"/>
                </a:lnTo>
                <a:lnTo>
                  <a:pt x="54111" y="23345"/>
                </a:lnTo>
                <a:lnTo>
                  <a:pt x="54111" y="24000"/>
                </a:lnTo>
                <a:lnTo>
                  <a:pt x="54111" y="24000"/>
                </a:lnTo>
                <a:lnTo>
                  <a:pt x="54111" y="24000"/>
                </a:lnTo>
                <a:lnTo>
                  <a:pt x="54111" y="24000"/>
                </a:lnTo>
                <a:lnTo>
                  <a:pt x="54306" y="24000"/>
                </a:lnTo>
                <a:lnTo>
                  <a:pt x="54306" y="24000"/>
                </a:lnTo>
                <a:lnTo>
                  <a:pt x="54306" y="24000"/>
                </a:lnTo>
                <a:lnTo>
                  <a:pt x="54306" y="24000"/>
                </a:lnTo>
                <a:lnTo>
                  <a:pt x="54306" y="24000"/>
                </a:lnTo>
                <a:lnTo>
                  <a:pt x="54501" y="24000"/>
                </a:lnTo>
                <a:lnTo>
                  <a:pt x="54501" y="24000"/>
                </a:lnTo>
                <a:lnTo>
                  <a:pt x="54501" y="24000"/>
                </a:lnTo>
                <a:lnTo>
                  <a:pt x="54501" y="24000"/>
                </a:lnTo>
                <a:lnTo>
                  <a:pt x="54501" y="24000"/>
                </a:lnTo>
                <a:lnTo>
                  <a:pt x="54695" y="24000"/>
                </a:lnTo>
                <a:lnTo>
                  <a:pt x="54695" y="24000"/>
                </a:lnTo>
                <a:lnTo>
                  <a:pt x="54695" y="24000"/>
                </a:lnTo>
                <a:lnTo>
                  <a:pt x="54695" y="24000"/>
                </a:lnTo>
                <a:lnTo>
                  <a:pt x="54695" y="23345"/>
                </a:lnTo>
                <a:lnTo>
                  <a:pt x="54695" y="23345"/>
                </a:lnTo>
                <a:lnTo>
                  <a:pt x="54695" y="24000"/>
                </a:lnTo>
                <a:lnTo>
                  <a:pt x="54987" y="24000"/>
                </a:lnTo>
                <a:lnTo>
                  <a:pt x="54987" y="24000"/>
                </a:lnTo>
                <a:lnTo>
                  <a:pt x="54987" y="24000"/>
                </a:lnTo>
                <a:lnTo>
                  <a:pt x="54987" y="24000"/>
                </a:lnTo>
                <a:lnTo>
                  <a:pt x="54987" y="24000"/>
                </a:lnTo>
                <a:lnTo>
                  <a:pt x="54987" y="24000"/>
                </a:lnTo>
                <a:lnTo>
                  <a:pt x="55182" y="24000"/>
                </a:lnTo>
                <a:lnTo>
                  <a:pt x="55182" y="24000"/>
                </a:lnTo>
                <a:lnTo>
                  <a:pt x="55182" y="24000"/>
                </a:lnTo>
                <a:lnTo>
                  <a:pt x="55182" y="24000"/>
                </a:lnTo>
                <a:lnTo>
                  <a:pt x="55182" y="24000"/>
                </a:lnTo>
                <a:lnTo>
                  <a:pt x="55182" y="24000"/>
                </a:lnTo>
                <a:lnTo>
                  <a:pt x="55377" y="24000"/>
                </a:lnTo>
                <a:lnTo>
                  <a:pt x="55377" y="24000"/>
                </a:lnTo>
                <a:lnTo>
                  <a:pt x="55377" y="24000"/>
                </a:lnTo>
                <a:lnTo>
                  <a:pt x="55377" y="24000"/>
                </a:lnTo>
                <a:lnTo>
                  <a:pt x="55377" y="24000"/>
                </a:lnTo>
                <a:lnTo>
                  <a:pt x="55571" y="24000"/>
                </a:lnTo>
                <a:lnTo>
                  <a:pt x="55571" y="24000"/>
                </a:lnTo>
                <a:lnTo>
                  <a:pt x="55571" y="24000"/>
                </a:lnTo>
                <a:lnTo>
                  <a:pt x="55571" y="24000"/>
                </a:lnTo>
                <a:lnTo>
                  <a:pt x="55766" y="24000"/>
                </a:lnTo>
                <a:lnTo>
                  <a:pt x="55766" y="24000"/>
                </a:lnTo>
                <a:lnTo>
                  <a:pt x="55766" y="24000"/>
                </a:lnTo>
                <a:lnTo>
                  <a:pt x="55766" y="24000"/>
                </a:lnTo>
                <a:lnTo>
                  <a:pt x="55766" y="24000"/>
                </a:lnTo>
                <a:lnTo>
                  <a:pt x="56058" y="24000"/>
                </a:lnTo>
                <a:lnTo>
                  <a:pt x="56058" y="24000"/>
                </a:lnTo>
                <a:lnTo>
                  <a:pt x="56058" y="24000"/>
                </a:lnTo>
                <a:lnTo>
                  <a:pt x="56058" y="24000"/>
                </a:lnTo>
                <a:lnTo>
                  <a:pt x="56058" y="24000"/>
                </a:lnTo>
                <a:lnTo>
                  <a:pt x="56058" y="24000"/>
                </a:lnTo>
                <a:lnTo>
                  <a:pt x="56253" y="24000"/>
                </a:lnTo>
                <a:lnTo>
                  <a:pt x="56253" y="24000"/>
                </a:lnTo>
                <a:lnTo>
                  <a:pt x="56253" y="23345"/>
                </a:lnTo>
                <a:lnTo>
                  <a:pt x="56253" y="23345"/>
                </a:lnTo>
                <a:lnTo>
                  <a:pt x="56447" y="23345"/>
                </a:lnTo>
                <a:lnTo>
                  <a:pt x="56447" y="23345"/>
                </a:lnTo>
                <a:lnTo>
                  <a:pt x="56447" y="23345"/>
                </a:lnTo>
                <a:lnTo>
                  <a:pt x="56447" y="23345"/>
                </a:lnTo>
                <a:lnTo>
                  <a:pt x="56447" y="23345"/>
                </a:lnTo>
                <a:lnTo>
                  <a:pt x="56642" y="23345"/>
                </a:lnTo>
                <a:lnTo>
                  <a:pt x="56642" y="23345"/>
                </a:lnTo>
                <a:lnTo>
                  <a:pt x="56642" y="23345"/>
                </a:lnTo>
                <a:lnTo>
                  <a:pt x="56642" y="23345"/>
                </a:lnTo>
                <a:lnTo>
                  <a:pt x="56642" y="23345"/>
                </a:lnTo>
                <a:lnTo>
                  <a:pt x="56836" y="23345"/>
                </a:lnTo>
                <a:lnTo>
                  <a:pt x="56836" y="23345"/>
                </a:lnTo>
                <a:lnTo>
                  <a:pt x="56836" y="23345"/>
                </a:lnTo>
                <a:lnTo>
                  <a:pt x="56836" y="23345"/>
                </a:lnTo>
                <a:lnTo>
                  <a:pt x="57128" y="23345"/>
                </a:lnTo>
                <a:lnTo>
                  <a:pt x="57128" y="23345"/>
                </a:lnTo>
                <a:lnTo>
                  <a:pt x="57128" y="23345"/>
                </a:lnTo>
                <a:lnTo>
                  <a:pt x="57128" y="23345"/>
                </a:lnTo>
                <a:lnTo>
                  <a:pt x="57323" y="23345"/>
                </a:lnTo>
                <a:lnTo>
                  <a:pt x="57323" y="23345"/>
                </a:lnTo>
                <a:lnTo>
                  <a:pt x="57323" y="23345"/>
                </a:lnTo>
                <a:lnTo>
                  <a:pt x="57323" y="23345"/>
                </a:lnTo>
                <a:lnTo>
                  <a:pt x="57323" y="23345"/>
                </a:lnTo>
                <a:lnTo>
                  <a:pt x="57518" y="23345"/>
                </a:lnTo>
                <a:lnTo>
                  <a:pt x="57518" y="23345"/>
                </a:lnTo>
                <a:lnTo>
                  <a:pt x="57518" y="23345"/>
                </a:lnTo>
                <a:lnTo>
                  <a:pt x="57712" y="23345"/>
                </a:lnTo>
                <a:lnTo>
                  <a:pt x="57712" y="23345"/>
                </a:lnTo>
                <a:lnTo>
                  <a:pt x="57712" y="23345"/>
                </a:lnTo>
                <a:lnTo>
                  <a:pt x="57712" y="23345"/>
                </a:lnTo>
                <a:lnTo>
                  <a:pt x="57712" y="23345"/>
                </a:lnTo>
                <a:lnTo>
                  <a:pt x="57907" y="23345"/>
                </a:lnTo>
                <a:lnTo>
                  <a:pt x="57907" y="23345"/>
                </a:lnTo>
                <a:lnTo>
                  <a:pt x="57907" y="23345"/>
                </a:lnTo>
                <a:lnTo>
                  <a:pt x="57907" y="23345"/>
                </a:lnTo>
                <a:lnTo>
                  <a:pt x="57907" y="23345"/>
                </a:lnTo>
                <a:lnTo>
                  <a:pt x="58199" y="23345"/>
                </a:lnTo>
                <a:lnTo>
                  <a:pt x="58199" y="23345"/>
                </a:lnTo>
                <a:lnTo>
                  <a:pt x="58199" y="23345"/>
                </a:lnTo>
                <a:lnTo>
                  <a:pt x="58394" y="23345"/>
                </a:lnTo>
                <a:lnTo>
                  <a:pt x="58394" y="23345"/>
                </a:lnTo>
                <a:lnTo>
                  <a:pt x="58394" y="23345"/>
                </a:lnTo>
                <a:lnTo>
                  <a:pt x="58394" y="24000"/>
                </a:lnTo>
                <a:lnTo>
                  <a:pt x="58394" y="24000"/>
                </a:lnTo>
                <a:lnTo>
                  <a:pt x="58588" y="24000"/>
                </a:lnTo>
                <a:lnTo>
                  <a:pt x="58588" y="24000"/>
                </a:lnTo>
                <a:lnTo>
                  <a:pt x="58588" y="24000"/>
                </a:lnTo>
                <a:lnTo>
                  <a:pt x="58588" y="24000"/>
                </a:lnTo>
                <a:lnTo>
                  <a:pt x="58588" y="24000"/>
                </a:lnTo>
                <a:lnTo>
                  <a:pt x="58783" y="24000"/>
                </a:lnTo>
                <a:lnTo>
                  <a:pt x="58783" y="24000"/>
                </a:lnTo>
                <a:lnTo>
                  <a:pt x="58783" y="24000"/>
                </a:lnTo>
                <a:lnTo>
                  <a:pt x="58978" y="24000"/>
                </a:lnTo>
                <a:lnTo>
                  <a:pt x="58978" y="24000"/>
                </a:lnTo>
                <a:lnTo>
                  <a:pt x="58978" y="24000"/>
                </a:lnTo>
                <a:lnTo>
                  <a:pt x="58978" y="24000"/>
                </a:lnTo>
                <a:lnTo>
                  <a:pt x="58978" y="24000"/>
                </a:lnTo>
                <a:lnTo>
                  <a:pt x="59270" y="24000"/>
                </a:lnTo>
                <a:lnTo>
                  <a:pt x="59270" y="24000"/>
                </a:lnTo>
                <a:lnTo>
                  <a:pt x="59270" y="24000"/>
                </a:lnTo>
                <a:lnTo>
                  <a:pt x="59270" y="24000"/>
                </a:lnTo>
                <a:lnTo>
                  <a:pt x="59270" y="23345"/>
                </a:lnTo>
                <a:lnTo>
                  <a:pt x="59464" y="23345"/>
                </a:lnTo>
                <a:lnTo>
                  <a:pt x="59464" y="23345"/>
                </a:lnTo>
                <a:lnTo>
                  <a:pt x="59464" y="23345"/>
                </a:lnTo>
                <a:lnTo>
                  <a:pt x="59464" y="24000"/>
                </a:lnTo>
                <a:lnTo>
                  <a:pt x="59659" y="24000"/>
                </a:lnTo>
                <a:lnTo>
                  <a:pt x="59659" y="23345"/>
                </a:lnTo>
                <a:lnTo>
                  <a:pt x="59659" y="23345"/>
                </a:lnTo>
                <a:lnTo>
                  <a:pt x="59464" y="23345"/>
                </a:lnTo>
                <a:lnTo>
                  <a:pt x="59464" y="23345"/>
                </a:lnTo>
                <a:lnTo>
                  <a:pt x="59464" y="23345"/>
                </a:lnTo>
                <a:lnTo>
                  <a:pt x="59464" y="23345"/>
                </a:lnTo>
                <a:lnTo>
                  <a:pt x="59270" y="23345"/>
                </a:lnTo>
                <a:lnTo>
                  <a:pt x="59270" y="22909"/>
                </a:lnTo>
                <a:lnTo>
                  <a:pt x="59270" y="22909"/>
                </a:lnTo>
                <a:lnTo>
                  <a:pt x="59270" y="22909"/>
                </a:lnTo>
                <a:lnTo>
                  <a:pt x="59270" y="22909"/>
                </a:lnTo>
                <a:lnTo>
                  <a:pt x="59270" y="22472"/>
                </a:lnTo>
                <a:lnTo>
                  <a:pt x="59270" y="22472"/>
                </a:lnTo>
                <a:lnTo>
                  <a:pt x="59464" y="22472"/>
                </a:lnTo>
                <a:lnTo>
                  <a:pt x="59464" y="22472"/>
                </a:lnTo>
                <a:lnTo>
                  <a:pt x="59464" y="22472"/>
                </a:lnTo>
                <a:lnTo>
                  <a:pt x="59464" y="22472"/>
                </a:lnTo>
                <a:lnTo>
                  <a:pt x="59464" y="22472"/>
                </a:lnTo>
                <a:lnTo>
                  <a:pt x="59659" y="22472"/>
                </a:lnTo>
                <a:lnTo>
                  <a:pt x="59659" y="22472"/>
                </a:lnTo>
                <a:lnTo>
                  <a:pt x="59659" y="22036"/>
                </a:lnTo>
                <a:lnTo>
                  <a:pt x="59659" y="22036"/>
                </a:lnTo>
                <a:lnTo>
                  <a:pt x="59659" y="22036"/>
                </a:lnTo>
                <a:lnTo>
                  <a:pt x="59464" y="22036"/>
                </a:lnTo>
                <a:lnTo>
                  <a:pt x="59464" y="22036"/>
                </a:lnTo>
                <a:lnTo>
                  <a:pt x="59464" y="22036"/>
                </a:lnTo>
                <a:lnTo>
                  <a:pt x="59464" y="22036"/>
                </a:lnTo>
                <a:lnTo>
                  <a:pt x="59464" y="21600"/>
                </a:lnTo>
                <a:lnTo>
                  <a:pt x="59270" y="21600"/>
                </a:lnTo>
                <a:lnTo>
                  <a:pt x="59270" y="21600"/>
                </a:lnTo>
                <a:lnTo>
                  <a:pt x="59270" y="21600"/>
                </a:lnTo>
                <a:lnTo>
                  <a:pt x="59464" y="21600"/>
                </a:lnTo>
                <a:lnTo>
                  <a:pt x="59464" y="21600"/>
                </a:lnTo>
                <a:lnTo>
                  <a:pt x="59464" y="21600"/>
                </a:lnTo>
                <a:lnTo>
                  <a:pt x="59659" y="21600"/>
                </a:lnTo>
                <a:lnTo>
                  <a:pt x="59659" y="20945"/>
                </a:lnTo>
                <a:lnTo>
                  <a:pt x="59659" y="20945"/>
                </a:lnTo>
                <a:lnTo>
                  <a:pt x="59659" y="20945"/>
                </a:lnTo>
                <a:lnTo>
                  <a:pt x="59659" y="21600"/>
                </a:lnTo>
                <a:lnTo>
                  <a:pt x="59659" y="21600"/>
                </a:lnTo>
                <a:lnTo>
                  <a:pt x="59854" y="21600"/>
                </a:lnTo>
                <a:lnTo>
                  <a:pt x="59854" y="21600"/>
                </a:lnTo>
                <a:lnTo>
                  <a:pt x="59854" y="21600"/>
                </a:lnTo>
                <a:lnTo>
                  <a:pt x="59854" y="21600"/>
                </a:lnTo>
                <a:lnTo>
                  <a:pt x="60048" y="21600"/>
                </a:lnTo>
                <a:lnTo>
                  <a:pt x="60048" y="21600"/>
                </a:lnTo>
                <a:lnTo>
                  <a:pt x="60048" y="21600"/>
                </a:lnTo>
                <a:lnTo>
                  <a:pt x="60048" y="21600"/>
                </a:lnTo>
                <a:lnTo>
                  <a:pt x="60048" y="21600"/>
                </a:lnTo>
                <a:lnTo>
                  <a:pt x="60048" y="21600"/>
                </a:lnTo>
                <a:lnTo>
                  <a:pt x="60340" y="21600"/>
                </a:lnTo>
                <a:lnTo>
                  <a:pt x="60340" y="21600"/>
                </a:lnTo>
                <a:lnTo>
                  <a:pt x="60340" y="21600"/>
                </a:lnTo>
                <a:lnTo>
                  <a:pt x="60340" y="21600"/>
                </a:lnTo>
                <a:lnTo>
                  <a:pt x="60535" y="21600"/>
                </a:lnTo>
                <a:lnTo>
                  <a:pt x="60535" y="21600"/>
                </a:lnTo>
                <a:lnTo>
                  <a:pt x="60535" y="20945"/>
                </a:lnTo>
                <a:lnTo>
                  <a:pt x="60340" y="20945"/>
                </a:lnTo>
                <a:lnTo>
                  <a:pt x="60340" y="20945"/>
                </a:lnTo>
                <a:lnTo>
                  <a:pt x="60340" y="20945"/>
                </a:lnTo>
                <a:lnTo>
                  <a:pt x="60340" y="20945"/>
                </a:lnTo>
                <a:lnTo>
                  <a:pt x="60340" y="20945"/>
                </a:lnTo>
                <a:lnTo>
                  <a:pt x="60340" y="20509"/>
                </a:lnTo>
                <a:lnTo>
                  <a:pt x="60535" y="20509"/>
                </a:lnTo>
                <a:lnTo>
                  <a:pt x="60535" y="20509"/>
                </a:lnTo>
                <a:lnTo>
                  <a:pt x="60535" y="20509"/>
                </a:lnTo>
                <a:lnTo>
                  <a:pt x="60729" y="20509"/>
                </a:lnTo>
                <a:lnTo>
                  <a:pt x="60729" y="20509"/>
                </a:lnTo>
                <a:lnTo>
                  <a:pt x="60729" y="20509"/>
                </a:lnTo>
                <a:lnTo>
                  <a:pt x="60729" y="20509"/>
                </a:lnTo>
                <a:lnTo>
                  <a:pt x="60729" y="20509"/>
                </a:lnTo>
                <a:lnTo>
                  <a:pt x="60729" y="20509"/>
                </a:lnTo>
                <a:lnTo>
                  <a:pt x="60729" y="20509"/>
                </a:lnTo>
                <a:lnTo>
                  <a:pt x="60729" y="20509"/>
                </a:lnTo>
                <a:lnTo>
                  <a:pt x="60535" y="20509"/>
                </a:lnTo>
                <a:lnTo>
                  <a:pt x="60535" y="20509"/>
                </a:lnTo>
                <a:lnTo>
                  <a:pt x="60535" y="20509"/>
                </a:lnTo>
                <a:lnTo>
                  <a:pt x="60535" y="20509"/>
                </a:lnTo>
                <a:lnTo>
                  <a:pt x="60340" y="20509"/>
                </a:lnTo>
                <a:lnTo>
                  <a:pt x="60340" y="20509"/>
                </a:lnTo>
                <a:lnTo>
                  <a:pt x="60340" y="20509"/>
                </a:lnTo>
                <a:lnTo>
                  <a:pt x="60340" y="20509"/>
                </a:lnTo>
                <a:lnTo>
                  <a:pt x="60048" y="20509"/>
                </a:lnTo>
                <a:lnTo>
                  <a:pt x="60048" y="20509"/>
                </a:lnTo>
                <a:lnTo>
                  <a:pt x="60048" y="20072"/>
                </a:lnTo>
                <a:lnTo>
                  <a:pt x="60048" y="20072"/>
                </a:lnTo>
                <a:lnTo>
                  <a:pt x="60048" y="20072"/>
                </a:lnTo>
                <a:lnTo>
                  <a:pt x="60048" y="20072"/>
                </a:lnTo>
                <a:lnTo>
                  <a:pt x="59854" y="20072"/>
                </a:lnTo>
                <a:lnTo>
                  <a:pt x="59854" y="20072"/>
                </a:lnTo>
                <a:lnTo>
                  <a:pt x="59854" y="20072"/>
                </a:lnTo>
                <a:lnTo>
                  <a:pt x="59854" y="20072"/>
                </a:lnTo>
                <a:lnTo>
                  <a:pt x="59854" y="20072"/>
                </a:lnTo>
                <a:lnTo>
                  <a:pt x="59854" y="20072"/>
                </a:lnTo>
                <a:lnTo>
                  <a:pt x="59854" y="20072"/>
                </a:lnTo>
                <a:lnTo>
                  <a:pt x="59659" y="20072"/>
                </a:lnTo>
                <a:lnTo>
                  <a:pt x="59659" y="20072"/>
                </a:lnTo>
                <a:lnTo>
                  <a:pt x="59659" y="20072"/>
                </a:lnTo>
                <a:lnTo>
                  <a:pt x="59659" y="20072"/>
                </a:lnTo>
                <a:lnTo>
                  <a:pt x="59659" y="20072"/>
                </a:lnTo>
                <a:lnTo>
                  <a:pt x="59659" y="20072"/>
                </a:lnTo>
                <a:lnTo>
                  <a:pt x="59464" y="20072"/>
                </a:lnTo>
                <a:lnTo>
                  <a:pt x="59464" y="20072"/>
                </a:lnTo>
                <a:lnTo>
                  <a:pt x="59464" y="20072"/>
                </a:lnTo>
                <a:lnTo>
                  <a:pt x="59464" y="20072"/>
                </a:lnTo>
                <a:lnTo>
                  <a:pt x="59270" y="20072"/>
                </a:lnTo>
                <a:lnTo>
                  <a:pt x="59270" y="20072"/>
                </a:lnTo>
                <a:lnTo>
                  <a:pt x="59270" y="20072"/>
                </a:lnTo>
                <a:lnTo>
                  <a:pt x="59270" y="20072"/>
                </a:lnTo>
                <a:lnTo>
                  <a:pt x="59270" y="20072"/>
                </a:lnTo>
                <a:lnTo>
                  <a:pt x="58978" y="20072"/>
                </a:lnTo>
                <a:lnTo>
                  <a:pt x="58978" y="19636"/>
                </a:lnTo>
                <a:lnTo>
                  <a:pt x="58978" y="19636"/>
                </a:lnTo>
                <a:lnTo>
                  <a:pt x="58978" y="19636"/>
                </a:lnTo>
                <a:lnTo>
                  <a:pt x="58978" y="19636"/>
                </a:lnTo>
                <a:lnTo>
                  <a:pt x="58978" y="19636"/>
                </a:lnTo>
                <a:lnTo>
                  <a:pt x="58978" y="19636"/>
                </a:lnTo>
                <a:lnTo>
                  <a:pt x="58978" y="19636"/>
                </a:lnTo>
                <a:lnTo>
                  <a:pt x="58978" y="19636"/>
                </a:lnTo>
                <a:lnTo>
                  <a:pt x="58978" y="20072"/>
                </a:lnTo>
                <a:lnTo>
                  <a:pt x="58783" y="20072"/>
                </a:lnTo>
                <a:lnTo>
                  <a:pt x="58783" y="20072"/>
                </a:lnTo>
                <a:lnTo>
                  <a:pt x="58783" y="20072"/>
                </a:lnTo>
                <a:lnTo>
                  <a:pt x="58588" y="20072"/>
                </a:lnTo>
                <a:lnTo>
                  <a:pt x="58588" y="20072"/>
                </a:lnTo>
                <a:lnTo>
                  <a:pt x="58588" y="20072"/>
                </a:lnTo>
                <a:lnTo>
                  <a:pt x="58588" y="20072"/>
                </a:lnTo>
                <a:lnTo>
                  <a:pt x="58588" y="19636"/>
                </a:lnTo>
                <a:lnTo>
                  <a:pt x="58394" y="19636"/>
                </a:lnTo>
                <a:lnTo>
                  <a:pt x="58394" y="19636"/>
                </a:lnTo>
                <a:lnTo>
                  <a:pt x="58394" y="19636"/>
                </a:lnTo>
                <a:lnTo>
                  <a:pt x="58394" y="19636"/>
                </a:lnTo>
                <a:lnTo>
                  <a:pt x="58394" y="19636"/>
                </a:lnTo>
                <a:lnTo>
                  <a:pt x="58394" y="19636"/>
                </a:lnTo>
                <a:lnTo>
                  <a:pt x="58199" y="19636"/>
                </a:lnTo>
                <a:lnTo>
                  <a:pt x="58199" y="19636"/>
                </a:lnTo>
                <a:lnTo>
                  <a:pt x="58199" y="19200"/>
                </a:lnTo>
                <a:lnTo>
                  <a:pt x="58199" y="19200"/>
                </a:lnTo>
                <a:lnTo>
                  <a:pt x="58199" y="19200"/>
                </a:lnTo>
                <a:lnTo>
                  <a:pt x="58199" y="19200"/>
                </a:lnTo>
                <a:lnTo>
                  <a:pt x="58199" y="19200"/>
                </a:lnTo>
                <a:lnTo>
                  <a:pt x="58199" y="18545"/>
                </a:lnTo>
                <a:lnTo>
                  <a:pt x="58199" y="18545"/>
                </a:lnTo>
                <a:lnTo>
                  <a:pt x="58199" y="18545"/>
                </a:lnTo>
                <a:lnTo>
                  <a:pt x="58394" y="18545"/>
                </a:lnTo>
                <a:lnTo>
                  <a:pt x="58394" y="18545"/>
                </a:lnTo>
                <a:lnTo>
                  <a:pt x="58394" y="18545"/>
                </a:lnTo>
                <a:lnTo>
                  <a:pt x="58394" y="18545"/>
                </a:lnTo>
                <a:lnTo>
                  <a:pt x="58588" y="18545"/>
                </a:lnTo>
                <a:lnTo>
                  <a:pt x="58588" y="18545"/>
                </a:lnTo>
                <a:lnTo>
                  <a:pt x="58588" y="18545"/>
                </a:lnTo>
                <a:lnTo>
                  <a:pt x="58588" y="18545"/>
                </a:lnTo>
                <a:lnTo>
                  <a:pt x="58783" y="18545"/>
                </a:lnTo>
                <a:lnTo>
                  <a:pt x="58783" y="18545"/>
                </a:lnTo>
                <a:lnTo>
                  <a:pt x="58783" y="18545"/>
                </a:lnTo>
                <a:lnTo>
                  <a:pt x="58978" y="18545"/>
                </a:lnTo>
                <a:lnTo>
                  <a:pt x="58978" y="18545"/>
                </a:lnTo>
                <a:lnTo>
                  <a:pt x="58978" y="18545"/>
                </a:lnTo>
                <a:lnTo>
                  <a:pt x="58978" y="18545"/>
                </a:lnTo>
                <a:lnTo>
                  <a:pt x="58978" y="18545"/>
                </a:lnTo>
                <a:lnTo>
                  <a:pt x="59270" y="18545"/>
                </a:lnTo>
                <a:lnTo>
                  <a:pt x="59270" y="18545"/>
                </a:lnTo>
                <a:lnTo>
                  <a:pt x="59270" y="18545"/>
                </a:lnTo>
                <a:lnTo>
                  <a:pt x="59270" y="18545"/>
                </a:lnTo>
                <a:lnTo>
                  <a:pt x="59270" y="18109"/>
                </a:lnTo>
                <a:lnTo>
                  <a:pt x="59270" y="18109"/>
                </a:lnTo>
                <a:lnTo>
                  <a:pt x="59464" y="18109"/>
                </a:lnTo>
                <a:lnTo>
                  <a:pt x="59464" y="18109"/>
                </a:lnTo>
                <a:lnTo>
                  <a:pt x="59464" y="18109"/>
                </a:lnTo>
                <a:lnTo>
                  <a:pt x="59464" y="18109"/>
                </a:lnTo>
                <a:lnTo>
                  <a:pt x="59659" y="18109"/>
                </a:lnTo>
                <a:lnTo>
                  <a:pt x="59659" y="18109"/>
                </a:lnTo>
                <a:lnTo>
                  <a:pt x="59659" y="17672"/>
                </a:lnTo>
                <a:lnTo>
                  <a:pt x="59659" y="17672"/>
                </a:lnTo>
                <a:lnTo>
                  <a:pt x="59659" y="17672"/>
                </a:lnTo>
                <a:lnTo>
                  <a:pt x="59464" y="17672"/>
                </a:lnTo>
                <a:lnTo>
                  <a:pt x="59464" y="17672"/>
                </a:lnTo>
                <a:lnTo>
                  <a:pt x="59464" y="17672"/>
                </a:lnTo>
                <a:lnTo>
                  <a:pt x="59464" y="17236"/>
                </a:lnTo>
                <a:lnTo>
                  <a:pt x="59464" y="17236"/>
                </a:lnTo>
                <a:lnTo>
                  <a:pt x="59464" y="17236"/>
                </a:lnTo>
                <a:lnTo>
                  <a:pt x="59464" y="17236"/>
                </a:lnTo>
                <a:lnTo>
                  <a:pt x="59464" y="16800"/>
                </a:lnTo>
                <a:lnTo>
                  <a:pt x="59659" y="16800"/>
                </a:lnTo>
                <a:lnTo>
                  <a:pt x="59659" y="16800"/>
                </a:lnTo>
                <a:lnTo>
                  <a:pt x="59659" y="16800"/>
                </a:lnTo>
                <a:lnTo>
                  <a:pt x="59659" y="16800"/>
                </a:lnTo>
                <a:lnTo>
                  <a:pt x="59659" y="17236"/>
                </a:lnTo>
                <a:lnTo>
                  <a:pt x="59854" y="17236"/>
                </a:lnTo>
                <a:lnTo>
                  <a:pt x="59854" y="16800"/>
                </a:lnTo>
                <a:lnTo>
                  <a:pt x="59854" y="16800"/>
                </a:lnTo>
                <a:lnTo>
                  <a:pt x="59854" y="16800"/>
                </a:lnTo>
                <a:lnTo>
                  <a:pt x="59854" y="16800"/>
                </a:lnTo>
                <a:lnTo>
                  <a:pt x="59854" y="16800"/>
                </a:lnTo>
                <a:lnTo>
                  <a:pt x="59854" y="16145"/>
                </a:lnTo>
                <a:lnTo>
                  <a:pt x="59854" y="16145"/>
                </a:lnTo>
                <a:lnTo>
                  <a:pt x="60048" y="16145"/>
                </a:lnTo>
                <a:lnTo>
                  <a:pt x="60048" y="16145"/>
                </a:lnTo>
                <a:lnTo>
                  <a:pt x="60048" y="16145"/>
                </a:lnTo>
                <a:lnTo>
                  <a:pt x="60048" y="16145"/>
                </a:lnTo>
                <a:lnTo>
                  <a:pt x="60048" y="16145"/>
                </a:lnTo>
                <a:lnTo>
                  <a:pt x="60340" y="16145"/>
                </a:lnTo>
                <a:lnTo>
                  <a:pt x="60340" y="15709"/>
                </a:lnTo>
                <a:lnTo>
                  <a:pt x="60340" y="15709"/>
                </a:lnTo>
                <a:lnTo>
                  <a:pt x="60340" y="15709"/>
                </a:lnTo>
                <a:lnTo>
                  <a:pt x="60340" y="15709"/>
                </a:lnTo>
                <a:lnTo>
                  <a:pt x="60340" y="15709"/>
                </a:lnTo>
                <a:lnTo>
                  <a:pt x="60535" y="15709"/>
                </a:lnTo>
                <a:lnTo>
                  <a:pt x="60535" y="15709"/>
                </a:lnTo>
                <a:lnTo>
                  <a:pt x="60535" y="15709"/>
                </a:lnTo>
                <a:lnTo>
                  <a:pt x="60729" y="15709"/>
                </a:lnTo>
                <a:lnTo>
                  <a:pt x="60729" y="15709"/>
                </a:lnTo>
                <a:lnTo>
                  <a:pt x="60729" y="15709"/>
                </a:lnTo>
                <a:lnTo>
                  <a:pt x="60729" y="15709"/>
                </a:lnTo>
                <a:lnTo>
                  <a:pt x="60729" y="15709"/>
                </a:lnTo>
                <a:lnTo>
                  <a:pt x="60924" y="15709"/>
                </a:lnTo>
                <a:lnTo>
                  <a:pt x="60924" y="16145"/>
                </a:lnTo>
                <a:lnTo>
                  <a:pt x="60924" y="16145"/>
                </a:lnTo>
                <a:lnTo>
                  <a:pt x="60924" y="16145"/>
                </a:lnTo>
                <a:lnTo>
                  <a:pt x="60924" y="16145"/>
                </a:lnTo>
                <a:lnTo>
                  <a:pt x="60924" y="16145"/>
                </a:lnTo>
                <a:lnTo>
                  <a:pt x="61119" y="16145"/>
                </a:lnTo>
                <a:lnTo>
                  <a:pt x="61119" y="16145"/>
                </a:lnTo>
                <a:lnTo>
                  <a:pt x="61119" y="16145"/>
                </a:lnTo>
                <a:lnTo>
                  <a:pt x="61119" y="16145"/>
                </a:lnTo>
                <a:lnTo>
                  <a:pt x="61411" y="16145"/>
                </a:lnTo>
                <a:lnTo>
                  <a:pt x="61411" y="16145"/>
                </a:lnTo>
                <a:lnTo>
                  <a:pt x="61411" y="16800"/>
                </a:lnTo>
                <a:lnTo>
                  <a:pt x="61411" y="16800"/>
                </a:lnTo>
                <a:lnTo>
                  <a:pt x="61411" y="16800"/>
                </a:lnTo>
                <a:lnTo>
                  <a:pt x="61605" y="16800"/>
                </a:lnTo>
                <a:lnTo>
                  <a:pt x="61605" y="16800"/>
                </a:lnTo>
                <a:lnTo>
                  <a:pt x="61605" y="16800"/>
                </a:lnTo>
                <a:lnTo>
                  <a:pt x="61605" y="16800"/>
                </a:lnTo>
                <a:lnTo>
                  <a:pt x="61605" y="16800"/>
                </a:lnTo>
                <a:lnTo>
                  <a:pt x="61605" y="16800"/>
                </a:lnTo>
                <a:lnTo>
                  <a:pt x="61605" y="17236"/>
                </a:lnTo>
                <a:lnTo>
                  <a:pt x="61800" y="17236"/>
                </a:lnTo>
                <a:lnTo>
                  <a:pt x="61800" y="17236"/>
                </a:lnTo>
                <a:lnTo>
                  <a:pt x="61800" y="17236"/>
                </a:lnTo>
                <a:lnTo>
                  <a:pt x="61800" y="17236"/>
                </a:lnTo>
                <a:lnTo>
                  <a:pt x="61995" y="17236"/>
                </a:lnTo>
                <a:lnTo>
                  <a:pt x="61995" y="17236"/>
                </a:lnTo>
                <a:lnTo>
                  <a:pt x="61995" y="17236"/>
                </a:lnTo>
                <a:lnTo>
                  <a:pt x="61995" y="17236"/>
                </a:lnTo>
                <a:lnTo>
                  <a:pt x="62189" y="17236"/>
                </a:lnTo>
                <a:lnTo>
                  <a:pt x="62189" y="17236"/>
                </a:lnTo>
                <a:lnTo>
                  <a:pt x="62189" y="16800"/>
                </a:lnTo>
                <a:lnTo>
                  <a:pt x="62189" y="16800"/>
                </a:lnTo>
                <a:lnTo>
                  <a:pt x="62189" y="16800"/>
                </a:lnTo>
                <a:lnTo>
                  <a:pt x="62189" y="17236"/>
                </a:lnTo>
                <a:lnTo>
                  <a:pt x="62189" y="17236"/>
                </a:lnTo>
                <a:lnTo>
                  <a:pt x="62481" y="17236"/>
                </a:lnTo>
                <a:lnTo>
                  <a:pt x="62481" y="17236"/>
                </a:lnTo>
                <a:lnTo>
                  <a:pt x="62481" y="17236"/>
                </a:lnTo>
                <a:lnTo>
                  <a:pt x="62676" y="17236"/>
                </a:lnTo>
                <a:lnTo>
                  <a:pt x="62676" y="17236"/>
                </a:lnTo>
                <a:lnTo>
                  <a:pt x="62676" y="17236"/>
                </a:lnTo>
                <a:lnTo>
                  <a:pt x="62676" y="17236"/>
                </a:lnTo>
                <a:lnTo>
                  <a:pt x="62676" y="17236"/>
                </a:lnTo>
                <a:lnTo>
                  <a:pt x="62871" y="17236"/>
                </a:lnTo>
                <a:lnTo>
                  <a:pt x="62871" y="17236"/>
                </a:lnTo>
                <a:lnTo>
                  <a:pt x="62871" y="17236"/>
                </a:lnTo>
                <a:lnTo>
                  <a:pt x="62871" y="16800"/>
                </a:lnTo>
                <a:lnTo>
                  <a:pt x="62871" y="16800"/>
                </a:lnTo>
                <a:lnTo>
                  <a:pt x="62871" y="16800"/>
                </a:lnTo>
                <a:lnTo>
                  <a:pt x="62871" y="17236"/>
                </a:lnTo>
                <a:lnTo>
                  <a:pt x="63065" y="17236"/>
                </a:lnTo>
                <a:lnTo>
                  <a:pt x="63065" y="17236"/>
                </a:lnTo>
                <a:lnTo>
                  <a:pt x="63065" y="17236"/>
                </a:lnTo>
                <a:lnTo>
                  <a:pt x="63065" y="17236"/>
                </a:lnTo>
                <a:lnTo>
                  <a:pt x="63065" y="17672"/>
                </a:lnTo>
                <a:lnTo>
                  <a:pt x="63065" y="17672"/>
                </a:lnTo>
                <a:lnTo>
                  <a:pt x="63065" y="17672"/>
                </a:lnTo>
                <a:lnTo>
                  <a:pt x="63065" y="17672"/>
                </a:lnTo>
                <a:lnTo>
                  <a:pt x="63065" y="18109"/>
                </a:lnTo>
                <a:lnTo>
                  <a:pt x="62871" y="18109"/>
                </a:lnTo>
                <a:lnTo>
                  <a:pt x="62871" y="18109"/>
                </a:lnTo>
                <a:lnTo>
                  <a:pt x="62871" y="18109"/>
                </a:lnTo>
                <a:lnTo>
                  <a:pt x="62871" y="18545"/>
                </a:lnTo>
                <a:lnTo>
                  <a:pt x="63065" y="18545"/>
                </a:lnTo>
                <a:lnTo>
                  <a:pt x="63065" y="18109"/>
                </a:lnTo>
                <a:lnTo>
                  <a:pt x="63065" y="18109"/>
                </a:lnTo>
                <a:lnTo>
                  <a:pt x="63065" y="18109"/>
                </a:lnTo>
                <a:lnTo>
                  <a:pt x="63260" y="18109"/>
                </a:lnTo>
                <a:lnTo>
                  <a:pt x="63260" y="18545"/>
                </a:lnTo>
                <a:lnTo>
                  <a:pt x="63260" y="18545"/>
                </a:lnTo>
                <a:lnTo>
                  <a:pt x="63260" y="18545"/>
                </a:lnTo>
                <a:lnTo>
                  <a:pt x="63260" y="18545"/>
                </a:lnTo>
                <a:lnTo>
                  <a:pt x="63260" y="18545"/>
                </a:lnTo>
                <a:lnTo>
                  <a:pt x="63260" y="19200"/>
                </a:lnTo>
                <a:lnTo>
                  <a:pt x="63260" y="19200"/>
                </a:lnTo>
                <a:lnTo>
                  <a:pt x="63260" y="19200"/>
                </a:lnTo>
                <a:lnTo>
                  <a:pt x="63260" y="19200"/>
                </a:lnTo>
                <a:lnTo>
                  <a:pt x="63454" y="19200"/>
                </a:lnTo>
                <a:lnTo>
                  <a:pt x="63454" y="19636"/>
                </a:lnTo>
                <a:lnTo>
                  <a:pt x="63454" y="19636"/>
                </a:lnTo>
                <a:lnTo>
                  <a:pt x="63454" y="19636"/>
                </a:lnTo>
                <a:lnTo>
                  <a:pt x="63454" y="19636"/>
                </a:lnTo>
                <a:lnTo>
                  <a:pt x="63454" y="19636"/>
                </a:lnTo>
                <a:lnTo>
                  <a:pt x="63454" y="19636"/>
                </a:lnTo>
                <a:lnTo>
                  <a:pt x="63746" y="19636"/>
                </a:lnTo>
                <a:lnTo>
                  <a:pt x="63746" y="19636"/>
                </a:lnTo>
                <a:lnTo>
                  <a:pt x="63746" y="19636"/>
                </a:lnTo>
                <a:lnTo>
                  <a:pt x="63941" y="19636"/>
                </a:lnTo>
                <a:lnTo>
                  <a:pt x="63941" y="19636"/>
                </a:lnTo>
                <a:lnTo>
                  <a:pt x="63941" y="19636"/>
                </a:lnTo>
                <a:lnTo>
                  <a:pt x="63941" y="19636"/>
                </a:lnTo>
                <a:lnTo>
                  <a:pt x="63941" y="19636"/>
                </a:lnTo>
                <a:lnTo>
                  <a:pt x="64136" y="19636"/>
                </a:lnTo>
                <a:lnTo>
                  <a:pt x="64136" y="19636"/>
                </a:lnTo>
                <a:lnTo>
                  <a:pt x="64136" y="19636"/>
                </a:lnTo>
                <a:lnTo>
                  <a:pt x="64136" y="19636"/>
                </a:lnTo>
                <a:lnTo>
                  <a:pt x="64330" y="19636"/>
                </a:lnTo>
                <a:lnTo>
                  <a:pt x="64330" y="19636"/>
                </a:lnTo>
                <a:lnTo>
                  <a:pt x="64330" y="19636"/>
                </a:lnTo>
                <a:lnTo>
                  <a:pt x="64330" y="20072"/>
                </a:lnTo>
                <a:lnTo>
                  <a:pt x="64330" y="20072"/>
                </a:lnTo>
                <a:lnTo>
                  <a:pt x="64136" y="20072"/>
                </a:lnTo>
                <a:lnTo>
                  <a:pt x="64136" y="20072"/>
                </a:lnTo>
                <a:lnTo>
                  <a:pt x="64136" y="20072"/>
                </a:lnTo>
                <a:lnTo>
                  <a:pt x="64136" y="20072"/>
                </a:lnTo>
                <a:lnTo>
                  <a:pt x="64136" y="20072"/>
                </a:lnTo>
                <a:lnTo>
                  <a:pt x="64136" y="20072"/>
                </a:lnTo>
                <a:lnTo>
                  <a:pt x="63941" y="20072"/>
                </a:lnTo>
                <a:lnTo>
                  <a:pt x="63941" y="20072"/>
                </a:lnTo>
                <a:lnTo>
                  <a:pt x="63941" y="20072"/>
                </a:lnTo>
                <a:lnTo>
                  <a:pt x="63941" y="20072"/>
                </a:lnTo>
                <a:lnTo>
                  <a:pt x="63941" y="20509"/>
                </a:lnTo>
                <a:lnTo>
                  <a:pt x="63941" y="20509"/>
                </a:lnTo>
                <a:lnTo>
                  <a:pt x="63746" y="20509"/>
                </a:lnTo>
                <a:lnTo>
                  <a:pt x="63746" y="20072"/>
                </a:lnTo>
                <a:lnTo>
                  <a:pt x="63746" y="20072"/>
                </a:lnTo>
                <a:lnTo>
                  <a:pt x="63746" y="20072"/>
                </a:lnTo>
                <a:lnTo>
                  <a:pt x="63746" y="20072"/>
                </a:lnTo>
                <a:lnTo>
                  <a:pt x="63746" y="20072"/>
                </a:lnTo>
                <a:lnTo>
                  <a:pt x="63454" y="20072"/>
                </a:lnTo>
                <a:lnTo>
                  <a:pt x="63454" y="20072"/>
                </a:lnTo>
                <a:lnTo>
                  <a:pt x="63454" y="20072"/>
                </a:lnTo>
                <a:lnTo>
                  <a:pt x="63454" y="20509"/>
                </a:lnTo>
                <a:lnTo>
                  <a:pt x="63454" y="20509"/>
                </a:lnTo>
                <a:lnTo>
                  <a:pt x="63454" y="20509"/>
                </a:lnTo>
                <a:lnTo>
                  <a:pt x="63454" y="20509"/>
                </a:lnTo>
                <a:lnTo>
                  <a:pt x="63260" y="20509"/>
                </a:lnTo>
                <a:lnTo>
                  <a:pt x="63260" y="20509"/>
                </a:lnTo>
                <a:lnTo>
                  <a:pt x="63260" y="20509"/>
                </a:lnTo>
                <a:lnTo>
                  <a:pt x="63260" y="20509"/>
                </a:lnTo>
                <a:lnTo>
                  <a:pt x="63260" y="20509"/>
                </a:lnTo>
                <a:lnTo>
                  <a:pt x="63260" y="20509"/>
                </a:lnTo>
                <a:lnTo>
                  <a:pt x="63065" y="20509"/>
                </a:lnTo>
                <a:lnTo>
                  <a:pt x="63065" y="20509"/>
                </a:lnTo>
                <a:lnTo>
                  <a:pt x="63065" y="20945"/>
                </a:lnTo>
                <a:lnTo>
                  <a:pt x="63065" y="20945"/>
                </a:lnTo>
                <a:lnTo>
                  <a:pt x="62871" y="20945"/>
                </a:lnTo>
                <a:lnTo>
                  <a:pt x="62871" y="20945"/>
                </a:lnTo>
                <a:lnTo>
                  <a:pt x="62871" y="20945"/>
                </a:lnTo>
                <a:lnTo>
                  <a:pt x="62871" y="20945"/>
                </a:lnTo>
                <a:lnTo>
                  <a:pt x="62871" y="20945"/>
                </a:lnTo>
                <a:lnTo>
                  <a:pt x="62871" y="20945"/>
                </a:lnTo>
                <a:lnTo>
                  <a:pt x="62676" y="20945"/>
                </a:lnTo>
                <a:lnTo>
                  <a:pt x="62676" y="20945"/>
                </a:lnTo>
                <a:lnTo>
                  <a:pt x="62676" y="20945"/>
                </a:lnTo>
                <a:lnTo>
                  <a:pt x="62676" y="20945"/>
                </a:lnTo>
                <a:lnTo>
                  <a:pt x="62481" y="20945"/>
                </a:lnTo>
                <a:lnTo>
                  <a:pt x="62481" y="20945"/>
                </a:lnTo>
                <a:lnTo>
                  <a:pt x="62481" y="20945"/>
                </a:lnTo>
                <a:lnTo>
                  <a:pt x="62189" y="20945"/>
                </a:lnTo>
                <a:lnTo>
                  <a:pt x="62189" y="20945"/>
                </a:lnTo>
                <a:lnTo>
                  <a:pt x="62189" y="20945"/>
                </a:lnTo>
                <a:lnTo>
                  <a:pt x="62189" y="20945"/>
                </a:lnTo>
                <a:lnTo>
                  <a:pt x="61995" y="20945"/>
                </a:lnTo>
                <a:lnTo>
                  <a:pt x="61995" y="20945"/>
                </a:lnTo>
                <a:lnTo>
                  <a:pt x="61995" y="20945"/>
                </a:lnTo>
                <a:lnTo>
                  <a:pt x="61995" y="20945"/>
                </a:lnTo>
                <a:lnTo>
                  <a:pt x="61995" y="20945"/>
                </a:lnTo>
                <a:lnTo>
                  <a:pt x="61800" y="20945"/>
                </a:lnTo>
                <a:lnTo>
                  <a:pt x="61800" y="20945"/>
                </a:lnTo>
                <a:lnTo>
                  <a:pt x="61800" y="20945"/>
                </a:lnTo>
                <a:lnTo>
                  <a:pt x="61800" y="20945"/>
                </a:lnTo>
                <a:lnTo>
                  <a:pt x="61605" y="20945"/>
                </a:lnTo>
                <a:lnTo>
                  <a:pt x="61605" y="20945"/>
                </a:lnTo>
                <a:lnTo>
                  <a:pt x="61605" y="20945"/>
                </a:lnTo>
                <a:lnTo>
                  <a:pt x="61605" y="20945"/>
                </a:lnTo>
                <a:lnTo>
                  <a:pt x="61605" y="20945"/>
                </a:lnTo>
                <a:lnTo>
                  <a:pt x="61411" y="20945"/>
                </a:lnTo>
                <a:lnTo>
                  <a:pt x="61411" y="20945"/>
                </a:lnTo>
                <a:lnTo>
                  <a:pt x="61605" y="20945"/>
                </a:lnTo>
                <a:lnTo>
                  <a:pt x="61605" y="20945"/>
                </a:lnTo>
                <a:lnTo>
                  <a:pt x="61605" y="21600"/>
                </a:lnTo>
                <a:lnTo>
                  <a:pt x="61605" y="21600"/>
                </a:lnTo>
                <a:lnTo>
                  <a:pt x="61605" y="21600"/>
                </a:lnTo>
                <a:lnTo>
                  <a:pt x="61605" y="21600"/>
                </a:lnTo>
                <a:lnTo>
                  <a:pt x="61800" y="21600"/>
                </a:lnTo>
                <a:lnTo>
                  <a:pt x="61800" y="21600"/>
                </a:lnTo>
                <a:lnTo>
                  <a:pt x="61800" y="21600"/>
                </a:lnTo>
                <a:lnTo>
                  <a:pt x="61800" y="21600"/>
                </a:lnTo>
                <a:lnTo>
                  <a:pt x="61800" y="22036"/>
                </a:lnTo>
                <a:lnTo>
                  <a:pt x="61800" y="22036"/>
                </a:lnTo>
                <a:lnTo>
                  <a:pt x="61995" y="22036"/>
                </a:lnTo>
                <a:lnTo>
                  <a:pt x="61995" y="22036"/>
                </a:lnTo>
                <a:lnTo>
                  <a:pt x="61995" y="22036"/>
                </a:lnTo>
                <a:lnTo>
                  <a:pt x="61995" y="22036"/>
                </a:lnTo>
                <a:lnTo>
                  <a:pt x="61995" y="22036"/>
                </a:lnTo>
                <a:lnTo>
                  <a:pt x="62189" y="22036"/>
                </a:lnTo>
                <a:lnTo>
                  <a:pt x="62189" y="22036"/>
                </a:lnTo>
                <a:lnTo>
                  <a:pt x="62189" y="22036"/>
                </a:lnTo>
                <a:lnTo>
                  <a:pt x="62189" y="22036"/>
                </a:lnTo>
                <a:lnTo>
                  <a:pt x="62481" y="22036"/>
                </a:lnTo>
                <a:lnTo>
                  <a:pt x="62481" y="22036"/>
                </a:lnTo>
                <a:lnTo>
                  <a:pt x="62481" y="21600"/>
                </a:lnTo>
                <a:lnTo>
                  <a:pt x="62481" y="21600"/>
                </a:lnTo>
                <a:lnTo>
                  <a:pt x="62676" y="21600"/>
                </a:lnTo>
                <a:lnTo>
                  <a:pt x="62676" y="21600"/>
                </a:lnTo>
                <a:lnTo>
                  <a:pt x="62676" y="22036"/>
                </a:lnTo>
                <a:lnTo>
                  <a:pt x="62676" y="22036"/>
                </a:lnTo>
                <a:lnTo>
                  <a:pt x="62676" y="22036"/>
                </a:lnTo>
                <a:lnTo>
                  <a:pt x="62676" y="22036"/>
                </a:lnTo>
                <a:lnTo>
                  <a:pt x="62871" y="22036"/>
                </a:lnTo>
                <a:lnTo>
                  <a:pt x="62871" y="22036"/>
                </a:lnTo>
                <a:lnTo>
                  <a:pt x="62871" y="22036"/>
                </a:lnTo>
                <a:lnTo>
                  <a:pt x="62871" y="22036"/>
                </a:lnTo>
                <a:lnTo>
                  <a:pt x="62871" y="22036"/>
                </a:lnTo>
                <a:lnTo>
                  <a:pt x="62871" y="22036"/>
                </a:lnTo>
                <a:lnTo>
                  <a:pt x="63065" y="22036"/>
                </a:lnTo>
                <a:lnTo>
                  <a:pt x="63065" y="22036"/>
                </a:lnTo>
                <a:lnTo>
                  <a:pt x="63065" y="22036"/>
                </a:lnTo>
                <a:lnTo>
                  <a:pt x="63065" y="22036"/>
                </a:lnTo>
                <a:lnTo>
                  <a:pt x="63260" y="22036"/>
                </a:lnTo>
                <a:lnTo>
                  <a:pt x="63260" y="22036"/>
                </a:lnTo>
                <a:lnTo>
                  <a:pt x="63260" y="21600"/>
                </a:lnTo>
                <a:lnTo>
                  <a:pt x="63260" y="21600"/>
                </a:lnTo>
                <a:lnTo>
                  <a:pt x="63260" y="22036"/>
                </a:lnTo>
                <a:lnTo>
                  <a:pt x="63260" y="22036"/>
                </a:lnTo>
                <a:lnTo>
                  <a:pt x="63260" y="22036"/>
                </a:lnTo>
                <a:lnTo>
                  <a:pt x="63260" y="22036"/>
                </a:lnTo>
                <a:lnTo>
                  <a:pt x="63260" y="22036"/>
                </a:lnTo>
                <a:lnTo>
                  <a:pt x="63260" y="22472"/>
                </a:lnTo>
                <a:lnTo>
                  <a:pt x="63065" y="22472"/>
                </a:lnTo>
                <a:lnTo>
                  <a:pt x="63065" y="22472"/>
                </a:lnTo>
                <a:lnTo>
                  <a:pt x="63260" y="22472"/>
                </a:lnTo>
                <a:lnTo>
                  <a:pt x="63260" y="22472"/>
                </a:lnTo>
                <a:lnTo>
                  <a:pt x="63065" y="22472"/>
                </a:lnTo>
                <a:lnTo>
                  <a:pt x="63065" y="22909"/>
                </a:lnTo>
                <a:lnTo>
                  <a:pt x="63065" y="22909"/>
                </a:lnTo>
                <a:lnTo>
                  <a:pt x="63065" y="22909"/>
                </a:lnTo>
                <a:lnTo>
                  <a:pt x="63065" y="22909"/>
                </a:lnTo>
                <a:lnTo>
                  <a:pt x="63065" y="22909"/>
                </a:lnTo>
                <a:lnTo>
                  <a:pt x="63065" y="23345"/>
                </a:lnTo>
                <a:lnTo>
                  <a:pt x="62871" y="23345"/>
                </a:lnTo>
                <a:lnTo>
                  <a:pt x="62871" y="23345"/>
                </a:lnTo>
                <a:lnTo>
                  <a:pt x="63065" y="23345"/>
                </a:lnTo>
                <a:lnTo>
                  <a:pt x="63065" y="23345"/>
                </a:lnTo>
                <a:lnTo>
                  <a:pt x="63065" y="23345"/>
                </a:lnTo>
                <a:lnTo>
                  <a:pt x="63260" y="23345"/>
                </a:lnTo>
                <a:lnTo>
                  <a:pt x="63260" y="23345"/>
                </a:lnTo>
                <a:lnTo>
                  <a:pt x="63260" y="24000"/>
                </a:lnTo>
                <a:lnTo>
                  <a:pt x="63065" y="24000"/>
                </a:lnTo>
                <a:lnTo>
                  <a:pt x="63065" y="24000"/>
                </a:lnTo>
                <a:lnTo>
                  <a:pt x="63065" y="24000"/>
                </a:lnTo>
                <a:lnTo>
                  <a:pt x="62871" y="24000"/>
                </a:lnTo>
                <a:lnTo>
                  <a:pt x="62871" y="24000"/>
                </a:lnTo>
                <a:lnTo>
                  <a:pt x="62871" y="24000"/>
                </a:lnTo>
                <a:lnTo>
                  <a:pt x="62871" y="24436"/>
                </a:lnTo>
                <a:lnTo>
                  <a:pt x="62871" y="24436"/>
                </a:lnTo>
                <a:lnTo>
                  <a:pt x="62871" y="24436"/>
                </a:lnTo>
                <a:lnTo>
                  <a:pt x="62871" y="24436"/>
                </a:lnTo>
                <a:lnTo>
                  <a:pt x="62871" y="24436"/>
                </a:lnTo>
                <a:lnTo>
                  <a:pt x="62676" y="24436"/>
                </a:lnTo>
                <a:lnTo>
                  <a:pt x="62676" y="24436"/>
                </a:lnTo>
                <a:lnTo>
                  <a:pt x="62676" y="24872"/>
                </a:lnTo>
                <a:lnTo>
                  <a:pt x="62676" y="24872"/>
                </a:lnTo>
                <a:lnTo>
                  <a:pt x="62676" y="24872"/>
                </a:lnTo>
                <a:lnTo>
                  <a:pt x="62676" y="24872"/>
                </a:lnTo>
                <a:lnTo>
                  <a:pt x="62676" y="24872"/>
                </a:lnTo>
                <a:lnTo>
                  <a:pt x="62871" y="24872"/>
                </a:lnTo>
                <a:lnTo>
                  <a:pt x="62871" y="24872"/>
                </a:lnTo>
                <a:lnTo>
                  <a:pt x="62871" y="24872"/>
                </a:lnTo>
                <a:lnTo>
                  <a:pt x="62871" y="24872"/>
                </a:lnTo>
                <a:lnTo>
                  <a:pt x="62871" y="24872"/>
                </a:lnTo>
                <a:lnTo>
                  <a:pt x="63065" y="24872"/>
                </a:lnTo>
                <a:lnTo>
                  <a:pt x="63065" y="24872"/>
                </a:lnTo>
                <a:lnTo>
                  <a:pt x="63065" y="24872"/>
                </a:lnTo>
                <a:lnTo>
                  <a:pt x="63065" y="25309"/>
                </a:lnTo>
                <a:lnTo>
                  <a:pt x="63065" y="25309"/>
                </a:lnTo>
                <a:lnTo>
                  <a:pt x="63065" y="25309"/>
                </a:lnTo>
                <a:lnTo>
                  <a:pt x="62871" y="25309"/>
                </a:lnTo>
                <a:lnTo>
                  <a:pt x="62871" y="25309"/>
                </a:lnTo>
                <a:lnTo>
                  <a:pt x="62871" y="25309"/>
                </a:lnTo>
                <a:lnTo>
                  <a:pt x="62871" y="25309"/>
                </a:lnTo>
                <a:lnTo>
                  <a:pt x="62871" y="25309"/>
                </a:lnTo>
                <a:lnTo>
                  <a:pt x="63065" y="25309"/>
                </a:lnTo>
                <a:lnTo>
                  <a:pt x="63065" y="25745"/>
                </a:lnTo>
                <a:lnTo>
                  <a:pt x="63065" y="25745"/>
                </a:lnTo>
                <a:lnTo>
                  <a:pt x="63065" y="25745"/>
                </a:lnTo>
                <a:lnTo>
                  <a:pt x="63065" y="25309"/>
                </a:lnTo>
                <a:lnTo>
                  <a:pt x="63260" y="25309"/>
                </a:lnTo>
                <a:lnTo>
                  <a:pt x="63260" y="25309"/>
                </a:lnTo>
                <a:lnTo>
                  <a:pt x="63260" y="25309"/>
                </a:lnTo>
                <a:lnTo>
                  <a:pt x="63260" y="25309"/>
                </a:lnTo>
                <a:lnTo>
                  <a:pt x="63260" y="25309"/>
                </a:lnTo>
                <a:lnTo>
                  <a:pt x="63454" y="25309"/>
                </a:lnTo>
                <a:lnTo>
                  <a:pt x="63454" y="25309"/>
                </a:lnTo>
                <a:lnTo>
                  <a:pt x="63454" y="25309"/>
                </a:lnTo>
                <a:lnTo>
                  <a:pt x="63454" y="25309"/>
                </a:lnTo>
                <a:lnTo>
                  <a:pt x="63454" y="25309"/>
                </a:lnTo>
                <a:lnTo>
                  <a:pt x="63454" y="25309"/>
                </a:lnTo>
                <a:lnTo>
                  <a:pt x="63454" y="25309"/>
                </a:lnTo>
                <a:lnTo>
                  <a:pt x="63746" y="25309"/>
                </a:lnTo>
                <a:lnTo>
                  <a:pt x="63746" y="25309"/>
                </a:lnTo>
                <a:lnTo>
                  <a:pt x="63746" y="25309"/>
                </a:lnTo>
                <a:lnTo>
                  <a:pt x="63746" y="25309"/>
                </a:lnTo>
                <a:lnTo>
                  <a:pt x="63941" y="25309"/>
                </a:lnTo>
                <a:lnTo>
                  <a:pt x="63941" y="25309"/>
                </a:lnTo>
                <a:lnTo>
                  <a:pt x="63941" y="25309"/>
                </a:lnTo>
                <a:lnTo>
                  <a:pt x="63941" y="25309"/>
                </a:lnTo>
                <a:lnTo>
                  <a:pt x="63941" y="25309"/>
                </a:lnTo>
                <a:lnTo>
                  <a:pt x="63941" y="25309"/>
                </a:lnTo>
                <a:lnTo>
                  <a:pt x="63746" y="25309"/>
                </a:lnTo>
                <a:lnTo>
                  <a:pt x="63746" y="25309"/>
                </a:lnTo>
                <a:lnTo>
                  <a:pt x="63746" y="25745"/>
                </a:lnTo>
                <a:lnTo>
                  <a:pt x="63746" y="25745"/>
                </a:lnTo>
                <a:lnTo>
                  <a:pt x="63941" y="25745"/>
                </a:lnTo>
                <a:lnTo>
                  <a:pt x="63941" y="25745"/>
                </a:lnTo>
                <a:lnTo>
                  <a:pt x="63941" y="25745"/>
                </a:lnTo>
                <a:lnTo>
                  <a:pt x="63941" y="25309"/>
                </a:lnTo>
                <a:lnTo>
                  <a:pt x="63941" y="25309"/>
                </a:lnTo>
                <a:lnTo>
                  <a:pt x="64136" y="25309"/>
                </a:lnTo>
                <a:lnTo>
                  <a:pt x="64136" y="25309"/>
                </a:lnTo>
                <a:lnTo>
                  <a:pt x="64136" y="25309"/>
                </a:lnTo>
                <a:lnTo>
                  <a:pt x="64136" y="25309"/>
                </a:lnTo>
                <a:lnTo>
                  <a:pt x="64136" y="25309"/>
                </a:lnTo>
                <a:lnTo>
                  <a:pt x="63941" y="25309"/>
                </a:lnTo>
                <a:lnTo>
                  <a:pt x="63941" y="25309"/>
                </a:lnTo>
                <a:lnTo>
                  <a:pt x="63941" y="24872"/>
                </a:lnTo>
                <a:lnTo>
                  <a:pt x="63941" y="24872"/>
                </a:lnTo>
                <a:lnTo>
                  <a:pt x="64136" y="24872"/>
                </a:lnTo>
                <a:lnTo>
                  <a:pt x="64136" y="24872"/>
                </a:lnTo>
                <a:lnTo>
                  <a:pt x="63941" y="24872"/>
                </a:lnTo>
                <a:lnTo>
                  <a:pt x="63941" y="24436"/>
                </a:lnTo>
                <a:lnTo>
                  <a:pt x="63941" y="24436"/>
                </a:lnTo>
                <a:lnTo>
                  <a:pt x="63941" y="24436"/>
                </a:lnTo>
                <a:lnTo>
                  <a:pt x="63941" y="24436"/>
                </a:lnTo>
                <a:lnTo>
                  <a:pt x="63941" y="24436"/>
                </a:lnTo>
                <a:lnTo>
                  <a:pt x="63746" y="24436"/>
                </a:lnTo>
                <a:lnTo>
                  <a:pt x="63746" y="24436"/>
                </a:lnTo>
                <a:lnTo>
                  <a:pt x="63746" y="24436"/>
                </a:lnTo>
                <a:lnTo>
                  <a:pt x="63746" y="24436"/>
                </a:lnTo>
                <a:lnTo>
                  <a:pt x="63454" y="24436"/>
                </a:lnTo>
                <a:lnTo>
                  <a:pt x="63454" y="24000"/>
                </a:lnTo>
                <a:lnTo>
                  <a:pt x="63454" y="24000"/>
                </a:lnTo>
                <a:lnTo>
                  <a:pt x="63454" y="24000"/>
                </a:lnTo>
                <a:lnTo>
                  <a:pt x="63454" y="24000"/>
                </a:lnTo>
                <a:lnTo>
                  <a:pt x="63454" y="24000"/>
                </a:lnTo>
                <a:lnTo>
                  <a:pt x="63746" y="24000"/>
                </a:lnTo>
                <a:lnTo>
                  <a:pt x="63746" y="23345"/>
                </a:lnTo>
                <a:lnTo>
                  <a:pt x="63746" y="23345"/>
                </a:lnTo>
                <a:lnTo>
                  <a:pt x="63746" y="23345"/>
                </a:lnTo>
                <a:lnTo>
                  <a:pt x="63746" y="23345"/>
                </a:lnTo>
                <a:lnTo>
                  <a:pt x="63746" y="23345"/>
                </a:lnTo>
                <a:lnTo>
                  <a:pt x="63746" y="23345"/>
                </a:lnTo>
                <a:lnTo>
                  <a:pt x="63746" y="23345"/>
                </a:lnTo>
                <a:lnTo>
                  <a:pt x="63746" y="22909"/>
                </a:lnTo>
                <a:lnTo>
                  <a:pt x="63941" y="22909"/>
                </a:lnTo>
                <a:lnTo>
                  <a:pt x="63941" y="22909"/>
                </a:lnTo>
                <a:lnTo>
                  <a:pt x="63941" y="22909"/>
                </a:lnTo>
                <a:lnTo>
                  <a:pt x="63941" y="22909"/>
                </a:lnTo>
                <a:lnTo>
                  <a:pt x="63941" y="22909"/>
                </a:lnTo>
                <a:lnTo>
                  <a:pt x="63941" y="22472"/>
                </a:lnTo>
                <a:lnTo>
                  <a:pt x="63941" y="22472"/>
                </a:lnTo>
                <a:lnTo>
                  <a:pt x="63941" y="22472"/>
                </a:lnTo>
                <a:lnTo>
                  <a:pt x="63941" y="22472"/>
                </a:lnTo>
                <a:lnTo>
                  <a:pt x="64136" y="22472"/>
                </a:lnTo>
                <a:lnTo>
                  <a:pt x="64136" y="22472"/>
                </a:lnTo>
                <a:lnTo>
                  <a:pt x="64136" y="22472"/>
                </a:lnTo>
                <a:lnTo>
                  <a:pt x="64136" y="22472"/>
                </a:lnTo>
                <a:lnTo>
                  <a:pt x="64330" y="22472"/>
                </a:lnTo>
                <a:lnTo>
                  <a:pt x="64330" y="22472"/>
                </a:lnTo>
                <a:lnTo>
                  <a:pt x="64330" y="22472"/>
                </a:lnTo>
                <a:lnTo>
                  <a:pt x="64330" y="22472"/>
                </a:lnTo>
                <a:lnTo>
                  <a:pt x="64525" y="22472"/>
                </a:lnTo>
                <a:lnTo>
                  <a:pt x="64525" y="22472"/>
                </a:lnTo>
                <a:lnTo>
                  <a:pt x="64525" y="22472"/>
                </a:lnTo>
                <a:lnTo>
                  <a:pt x="64525" y="22472"/>
                </a:lnTo>
                <a:lnTo>
                  <a:pt x="64525" y="22472"/>
                </a:lnTo>
                <a:lnTo>
                  <a:pt x="64817" y="22472"/>
                </a:lnTo>
                <a:lnTo>
                  <a:pt x="64817" y="22909"/>
                </a:lnTo>
                <a:lnTo>
                  <a:pt x="64817" y="22909"/>
                </a:lnTo>
                <a:lnTo>
                  <a:pt x="64817" y="22472"/>
                </a:lnTo>
                <a:lnTo>
                  <a:pt x="64817" y="22472"/>
                </a:lnTo>
                <a:lnTo>
                  <a:pt x="64817" y="22472"/>
                </a:lnTo>
                <a:lnTo>
                  <a:pt x="65012" y="22472"/>
                </a:lnTo>
                <a:lnTo>
                  <a:pt x="65012" y="22472"/>
                </a:lnTo>
                <a:lnTo>
                  <a:pt x="65012" y="22472"/>
                </a:lnTo>
                <a:lnTo>
                  <a:pt x="65012" y="22472"/>
                </a:lnTo>
                <a:lnTo>
                  <a:pt x="65012" y="22472"/>
                </a:lnTo>
                <a:lnTo>
                  <a:pt x="65206" y="22472"/>
                </a:lnTo>
                <a:lnTo>
                  <a:pt x="65206" y="22472"/>
                </a:lnTo>
                <a:lnTo>
                  <a:pt x="65206" y="22472"/>
                </a:lnTo>
                <a:lnTo>
                  <a:pt x="65206" y="22036"/>
                </a:lnTo>
                <a:lnTo>
                  <a:pt x="65206" y="22036"/>
                </a:lnTo>
                <a:lnTo>
                  <a:pt x="65401" y="22036"/>
                </a:lnTo>
                <a:lnTo>
                  <a:pt x="65401" y="22036"/>
                </a:lnTo>
                <a:lnTo>
                  <a:pt x="65401" y="22036"/>
                </a:lnTo>
                <a:lnTo>
                  <a:pt x="65401" y="22036"/>
                </a:lnTo>
                <a:lnTo>
                  <a:pt x="65401" y="22036"/>
                </a:lnTo>
                <a:lnTo>
                  <a:pt x="65401" y="22036"/>
                </a:lnTo>
                <a:lnTo>
                  <a:pt x="65596" y="22036"/>
                </a:lnTo>
                <a:lnTo>
                  <a:pt x="65596" y="22036"/>
                </a:lnTo>
                <a:lnTo>
                  <a:pt x="65596" y="21600"/>
                </a:lnTo>
                <a:lnTo>
                  <a:pt x="65596" y="21600"/>
                </a:lnTo>
                <a:lnTo>
                  <a:pt x="65596" y="21600"/>
                </a:lnTo>
                <a:lnTo>
                  <a:pt x="65596" y="21600"/>
                </a:lnTo>
                <a:lnTo>
                  <a:pt x="65888" y="21600"/>
                </a:lnTo>
                <a:lnTo>
                  <a:pt x="65888" y="20945"/>
                </a:lnTo>
                <a:lnTo>
                  <a:pt x="65888" y="20945"/>
                </a:lnTo>
                <a:lnTo>
                  <a:pt x="65888" y="20945"/>
                </a:lnTo>
                <a:lnTo>
                  <a:pt x="65888" y="20945"/>
                </a:lnTo>
                <a:lnTo>
                  <a:pt x="65888" y="20945"/>
                </a:lnTo>
                <a:lnTo>
                  <a:pt x="66082" y="20945"/>
                </a:lnTo>
                <a:lnTo>
                  <a:pt x="66082" y="20945"/>
                </a:lnTo>
                <a:lnTo>
                  <a:pt x="66082" y="20945"/>
                </a:lnTo>
                <a:lnTo>
                  <a:pt x="66082" y="20945"/>
                </a:lnTo>
                <a:lnTo>
                  <a:pt x="66277" y="20945"/>
                </a:lnTo>
                <a:lnTo>
                  <a:pt x="66277" y="20945"/>
                </a:lnTo>
                <a:lnTo>
                  <a:pt x="66277" y="20945"/>
                </a:lnTo>
                <a:lnTo>
                  <a:pt x="66277" y="20945"/>
                </a:lnTo>
                <a:lnTo>
                  <a:pt x="66472" y="20945"/>
                </a:lnTo>
                <a:lnTo>
                  <a:pt x="66472" y="20509"/>
                </a:lnTo>
                <a:lnTo>
                  <a:pt x="66277" y="20509"/>
                </a:lnTo>
                <a:lnTo>
                  <a:pt x="66277" y="20509"/>
                </a:lnTo>
                <a:lnTo>
                  <a:pt x="66277" y="20509"/>
                </a:lnTo>
                <a:lnTo>
                  <a:pt x="66277" y="20509"/>
                </a:lnTo>
                <a:lnTo>
                  <a:pt x="66277" y="20509"/>
                </a:lnTo>
                <a:lnTo>
                  <a:pt x="66277" y="20072"/>
                </a:lnTo>
                <a:lnTo>
                  <a:pt x="66277" y="20072"/>
                </a:lnTo>
                <a:lnTo>
                  <a:pt x="66277" y="20072"/>
                </a:lnTo>
                <a:lnTo>
                  <a:pt x="66472" y="20072"/>
                </a:lnTo>
                <a:lnTo>
                  <a:pt x="66472" y="20072"/>
                </a:lnTo>
                <a:lnTo>
                  <a:pt x="66472" y="20072"/>
                </a:lnTo>
                <a:lnTo>
                  <a:pt x="66472" y="19636"/>
                </a:lnTo>
                <a:lnTo>
                  <a:pt x="66472" y="19636"/>
                </a:lnTo>
                <a:lnTo>
                  <a:pt x="66472" y="19636"/>
                </a:lnTo>
                <a:lnTo>
                  <a:pt x="66472" y="19636"/>
                </a:lnTo>
                <a:lnTo>
                  <a:pt x="66277" y="19636"/>
                </a:lnTo>
                <a:lnTo>
                  <a:pt x="66277" y="19636"/>
                </a:lnTo>
                <a:lnTo>
                  <a:pt x="66277" y="19636"/>
                </a:lnTo>
                <a:lnTo>
                  <a:pt x="66082" y="19636"/>
                </a:lnTo>
                <a:lnTo>
                  <a:pt x="66082" y="19636"/>
                </a:lnTo>
                <a:lnTo>
                  <a:pt x="66082" y="19636"/>
                </a:lnTo>
                <a:lnTo>
                  <a:pt x="66082" y="19636"/>
                </a:lnTo>
                <a:lnTo>
                  <a:pt x="66082" y="19636"/>
                </a:lnTo>
                <a:lnTo>
                  <a:pt x="66082" y="19636"/>
                </a:lnTo>
                <a:lnTo>
                  <a:pt x="66277" y="19636"/>
                </a:lnTo>
                <a:lnTo>
                  <a:pt x="66277" y="19636"/>
                </a:lnTo>
                <a:lnTo>
                  <a:pt x="66082" y="19636"/>
                </a:lnTo>
                <a:lnTo>
                  <a:pt x="66082" y="20072"/>
                </a:lnTo>
                <a:lnTo>
                  <a:pt x="66082" y="20072"/>
                </a:lnTo>
                <a:lnTo>
                  <a:pt x="66082" y="20072"/>
                </a:lnTo>
                <a:lnTo>
                  <a:pt x="66082" y="20072"/>
                </a:lnTo>
                <a:lnTo>
                  <a:pt x="66082" y="20072"/>
                </a:lnTo>
                <a:lnTo>
                  <a:pt x="65888" y="20072"/>
                </a:lnTo>
                <a:lnTo>
                  <a:pt x="65888" y="20072"/>
                </a:lnTo>
                <a:lnTo>
                  <a:pt x="65888" y="20072"/>
                </a:lnTo>
                <a:lnTo>
                  <a:pt x="65888" y="20072"/>
                </a:lnTo>
                <a:lnTo>
                  <a:pt x="65888" y="20072"/>
                </a:lnTo>
                <a:lnTo>
                  <a:pt x="65596" y="20072"/>
                </a:lnTo>
                <a:lnTo>
                  <a:pt x="65596" y="20072"/>
                </a:lnTo>
                <a:lnTo>
                  <a:pt x="65596" y="20072"/>
                </a:lnTo>
                <a:lnTo>
                  <a:pt x="65401" y="20072"/>
                </a:lnTo>
                <a:lnTo>
                  <a:pt x="65401" y="20072"/>
                </a:lnTo>
                <a:lnTo>
                  <a:pt x="65401" y="20072"/>
                </a:lnTo>
                <a:lnTo>
                  <a:pt x="65401" y="20072"/>
                </a:lnTo>
                <a:lnTo>
                  <a:pt x="65401" y="20072"/>
                </a:lnTo>
                <a:lnTo>
                  <a:pt x="65206" y="20072"/>
                </a:lnTo>
                <a:lnTo>
                  <a:pt x="65206" y="20072"/>
                </a:lnTo>
                <a:lnTo>
                  <a:pt x="65206" y="20072"/>
                </a:lnTo>
                <a:lnTo>
                  <a:pt x="65206" y="20072"/>
                </a:lnTo>
                <a:lnTo>
                  <a:pt x="65206" y="20072"/>
                </a:lnTo>
                <a:lnTo>
                  <a:pt x="65012" y="20072"/>
                </a:lnTo>
                <a:lnTo>
                  <a:pt x="65012" y="20072"/>
                </a:lnTo>
                <a:lnTo>
                  <a:pt x="65012" y="20072"/>
                </a:lnTo>
                <a:lnTo>
                  <a:pt x="65012" y="20072"/>
                </a:lnTo>
                <a:lnTo>
                  <a:pt x="65012" y="20072"/>
                </a:lnTo>
                <a:lnTo>
                  <a:pt x="65012" y="19636"/>
                </a:lnTo>
                <a:lnTo>
                  <a:pt x="65012" y="19636"/>
                </a:lnTo>
                <a:lnTo>
                  <a:pt x="65012" y="19636"/>
                </a:lnTo>
                <a:lnTo>
                  <a:pt x="65012" y="19200"/>
                </a:lnTo>
                <a:lnTo>
                  <a:pt x="65206" y="19200"/>
                </a:lnTo>
                <a:lnTo>
                  <a:pt x="65206" y="19200"/>
                </a:lnTo>
                <a:lnTo>
                  <a:pt x="65206" y="19200"/>
                </a:lnTo>
                <a:lnTo>
                  <a:pt x="65206" y="19200"/>
                </a:lnTo>
                <a:lnTo>
                  <a:pt x="65206" y="19636"/>
                </a:lnTo>
                <a:lnTo>
                  <a:pt x="65401" y="19636"/>
                </a:lnTo>
                <a:lnTo>
                  <a:pt x="65401" y="19200"/>
                </a:lnTo>
                <a:lnTo>
                  <a:pt x="65401" y="19200"/>
                </a:lnTo>
                <a:lnTo>
                  <a:pt x="65401" y="19200"/>
                </a:lnTo>
                <a:lnTo>
                  <a:pt x="65401" y="19200"/>
                </a:lnTo>
                <a:lnTo>
                  <a:pt x="65401" y="19200"/>
                </a:lnTo>
                <a:lnTo>
                  <a:pt x="65596" y="19200"/>
                </a:lnTo>
                <a:lnTo>
                  <a:pt x="65596" y="19200"/>
                </a:lnTo>
                <a:lnTo>
                  <a:pt x="65596" y="18545"/>
                </a:lnTo>
                <a:lnTo>
                  <a:pt x="65401" y="18545"/>
                </a:lnTo>
                <a:lnTo>
                  <a:pt x="65401" y="18545"/>
                </a:lnTo>
                <a:lnTo>
                  <a:pt x="65401" y="18545"/>
                </a:lnTo>
                <a:lnTo>
                  <a:pt x="65401" y="18545"/>
                </a:lnTo>
                <a:lnTo>
                  <a:pt x="65401" y="18545"/>
                </a:lnTo>
                <a:lnTo>
                  <a:pt x="65401" y="18109"/>
                </a:lnTo>
                <a:lnTo>
                  <a:pt x="65401" y="18109"/>
                </a:lnTo>
                <a:lnTo>
                  <a:pt x="65401" y="18109"/>
                </a:lnTo>
                <a:lnTo>
                  <a:pt x="65596" y="18109"/>
                </a:lnTo>
                <a:lnTo>
                  <a:pt x="65596" y="17672"/>
                </a:lnTo>
                <a:lnTo>
                  <a:pt x="65596" y="17672"/>
                </a:lnTo>
                <a:lnTo>
                  <a:pt x="65596" y="17672"/>
                </a:lnTo>
                <a:lnTo>
                  <a:pt x="65888" y="17672"/>
                </a:lnTo>
                <a:lnTo>
                  <a:pt x="65888" y="17672"/>
                </a:lnTo>
                <a:lnTo>
                  <a:pt x="65888" y="17672"/>
                </a:lnTo>
                <a:lnTo>
                  <a:pt x="65888" y="17672"/>
                </a:lnTo>
                <a:lnTo>
                  <a:pt x="66082" y="17672"/>
                </a:lnTo>
                <a:lnTo>
                  <a:pt x="66082" y="17672"/>
                </a:lnTo>
                <a:lnTo>
                  <a:pt x="66082" y="17672"/>
                </a:lnTo>
                <a:lnTo>
                  <a:pt x="66082" y="17672"/>
                </a:lnTo>
                <a:lnTo>
                  <a:pt x="66277" y="17672"/>
                </a:lnTo>
                <a:lnTo>
                  <a:pt x="66277" y="17672"/>
                </a:lnTo>
                <a:lnTo>
                  <a:pt x="66277" y="17672"/>
                </a:lnTo>
                <a:lnTo>
                  <a:pt x="66277" y="17672"/>
                </a:lnTo>
                <a:lnTo>
                  <a:pt x="66472" y="17672"/>
                </a:lnTo>
                <a:lnTo>
                  <a:pt x="66472" y="17672"/>
                </a:lnTo>
                <a:lnTo>
                  <a:pt x="66472" y="17672"/>
                </a:lnTo>
                <a:lnTo>
                  <a:pt x="66472" y="17672"/>
                </a:lnTo>
                <a:lnTo>
                  <a:pt x="66472" y="17672"/>
                </a:lnTo>
                <a:lnTo>
                  <a:pt x="66666" y="17672"/>
                </a:lnTo>
                <a:lnTo>
                  <a:pt x="66666" y="17236"/>
                </a:lnTo>
                <a:lnTo>
                  <a:pt x="66472" y="17236"/>
                </a:lnTo>
                <a:lnTo>
                  <a:pt x="66472" y="17236"/>
                </a:lnTo>
                <a:lnTo>
                  <a:pt x="66472" y="17236"/>
                </a:lnTo>
                <a:lnTo>
                  <a:pt x="66472" y="17236"/>
                </a:lnTo>
                <a:lnTo>
                  <a:pt x="66277" y="17236"/>
                </a:lnTo>
                <a:lnTo>
                  <a:pt x="66277" y="17672"/>
                </a:lnTo>
                <a:lnTo>
                  <a:pt x="66277" y="17672"/>
                </a:lnTo>
                <a:lnTo>
                  <a:pt x="66277" y="17672"/>
                </a:lnTo>
                <a:lnTo>
                  <a:pt x="66082" y="17672"/>
                </a:lnTo>
                <a:lnTo>
                  <a:pt x="66082" y="17672"/>
                </a:lnTo>
                <a:lnTo>
                  <a:pt x="66082" y="17672"/>
                </a:lnTo>
                <a:lnTo>
                  <a:pt x="66082" y="17672"/>
                </a:lnTo>
                <a:lnTo>
                  <a:pt x="66082" y="17672"/>
                </a:lnTo>
                <a:lnTo>
                  <a:pt x="65888" y="17672"/>
                </a:lnTo>
                <a:lnTo>
                  <a:pt x="65888" y="17672"/>
                </a:lnTo>
                <a:lnTo>
                  <a:pt x="65888" y="17672"/>
                </a:lnTo>
                <a:lnTo>
                  <a:pt x="65888" y="17672"/>
                </a:lnTo>
                <a:lnTo>
                  <a:pt x="65596" y="17672"/>
                </a:lnTo>
                <a:lnTo>
                  <a:pt x="65596" y="17672"/>
                </a:lnTo>
                <a:lnTo>
                  <a:pt x="65596" y="17672"/>
                </a:lnTo>
                <a:lnTo>
                  <a:pt x="65401" y="17672"/>
                </a:lnTo>
                <a:lnTo>
                  <a:pt x="65401" y="17672"/>
                </a:lnTo>
                <a:lnTo>
                  <a:pt x="65401" y="17672"/>
                </a:lnTo>
                <a:lnTo>
                  <a:pt x="65401" y="17672"/>
                </a:lnTo>
                <a:lnTo>
                  <a:pt x="65401" y="17672"/>
                </a:lnTo>
                <a:lnTo>
                  <a:pt x="65401" y="17236"/>
                </a:lnTo>
                <a:lnTo>
                  <a:pt x="65206" y="17236"/>
                </a:lnTo>
                <a:lnTo>
                  <a:pt x="65206" y="17236"/>
                </a:lnTo>
                <a:lnTo>
                  <a:pt x="65206" y="17236"/>
                </a:lnTo>
                <a:lnTo>
                  <a:pt x="65206" y="17236"/>
                </a:lnTo>
                <a:lnTo>
                  <a:pt x="65206" y="17236"/>
                </a:lnTo>
                <a:lnTo>
                  <a:pt x="65206" y="16800"/>
                </a:lnTo>
                <a:lnTo>
                  <a:pt x="65206" y="16800"/>
                </a:lnTo>
                <a:lnTo>
                  <a:pt x="65012" y="16800"/>
                </a:lnTo>
                <a:lnTo>
                  <a:pt x="65012" y="16800"/>
                </a:lnTo>
                <a:lnTo>
                  <a:pt x="65012" y="16800"/>
                </a:lnTo>
                <a:lnTo>
                  <a:pt x="65012" y="16800"/>
                </a:lnTo>
                <a:lnTo>
                  <a:pt x="65012" y="16800"/>
                </a:lnTo>
                <a:lnTo>
                  <a:pt x="65012" y="17236"/>
                </a:lnTo>
                <a:lnTo>
                  <a:pt x="64817" y="17236"/>
                </a:lnTo>
                <a:lnTo>
                  <a:pt x="64817" y="17236"/>
                </a:lnTo>
                <a:lnTo>
                  <a:pt x="64817" y="17236"/>
                </a:lnTo>
                <a:lnTo>
                  <a:pt x="64817" y="17236"/>
                </a:lnTo>
                <a:lnTo>
                  <a:pt x="64817" y="17236"/>
                </a:lnTo>
                <a:lnTo>
                  <a:pt x="64525" y="17236"/>
                </a:lnTo>
                <a:lnTo>
                  <a:pt x="64525" y="17236"/>
                </a:lnTo>
                <a:lnTo>
                  <a:pt x="64525" y="17236"/>
                </a:lnTo>
                <a:lnTo>
                  <a:pt x="64525" y="17236"/>
                </a:lnTo>
                <a:lnTo>
                  <a:pt x="64525" y="17236"/>
                </a:lnTo>
                <a:lnTo>
                  <a:pt x="64330" y="17236"/>
                </a:lnTo>
                <a:lnTo>
                  <a:pt x="64330" y="17236"/>
                </a:lnTo>
                <a:lnTo>
                  <a:pt x="64330" y="17236"/>
                </a:lnTo>
                <a:lnTo>
                  <a:pt x="64330" y="16800"/>
                </a:lnTo>
                <a:lnTo>
                  <a:pt x="64136" y="16800"/>
                </a:lnTo>
                <a:lnTo>
                  <a:pt x="64136" y="16800"/>
                </a:lnTo>
                <a:lnTo>
                  <a:pt x="64136" y="16800"/>
                </a:lnTo>
                <a:lnTo>
                  <a:pt x="64136" y="16800"/>
                </a:lnTo>
                <a:lnTo>
                  <a:pt x="64136" y="16800"/>
                </a:lnTo>
                <a:lnTo>
                  <a:pt x="63941" y="16800"/>
                </a:lnTo>
                <a:lnTo>
                  <a:pt x="63941" y="16800"/>
                </a:lnTo>
                <a:lnTo>
                  <a:pt x="63941" y="16800"/>
                </a:lnTo>
                <a:lnTo>
                  <a:pt x="63941" y="16800"/>
                </a:lnTo>
                <a:lnTo>
                  <a:pt x="63941" y="16800"/>
                </a:lnTo>
                <a:lnTo>
                  <a:pt x="63746" y="16800"/>
                </a:lnTo>
                <a:lnTo>
                  <a:pt x="63746" y="16800"/>
                </a:lnTo>
                <a:lnTo>
                  <a:pt x="63746" y="16800"/>
                </a:lnTo>
                <a:lnTo>
                  <a:pt x="63746" y="16145"/>
                </a:lnTo>
                <a:lnTo>
                  <a:pt x="63454" y="16145"/>
                </a:lnTo>
                <a:lnTo>
                  <a:pt x="63454" y="16145"/>
                </a:lnTo>
                <a:lnTo>
                  <a:pt x="63454" y="16145"/>
                </a:lnTo>
                <a:lnTo>
                  <a:pt x="63454" y="16800"/>
                </a:lnTo>
                <a:lnTo>
                  <a:pt x="63454" y="16800"/>
                </a:lnTo>
                <a:lnTo>
                  <a:pt x="63454" y="16145"/>
                </a:lnTo>
                <a:lnTo>
                  <a:pt x="63260" y="16145"/>
                </a:lnTo>
                <a:lnTo>
                  <a:pt x="63260" y="16145"/>
                </a:lnTo>
                <a:lnTo>
                  <a:pt x="63260" y="16145"/>
                </a:lnTo>
                <a:lnTo>
                  <a:pt x="63260" y="16145"/>
                </a:lnTo>
                <a:lnTo>
                  <a:pt x="63065" y="16145"/>
                </a:lnTo>
                <a:lnTo>
                  <a:pt x="63065" y="16145"/>
                </a:lnTo>
                <a:lnTo>
                  <a:pt x="63065" y="16145"/>
                </a:lnTo>
                <a:lnTo>
                  <a:pt x="63065" y="16145"/>
                </a:lnTo>
                <a:lnTo>
                  <a:pt x="63065" y="16145"/>
                </a:lnTo>
                <a:lnTo>
                  <a:pt x="62871" y="16145"/>
                </a:lnTo>
                <a:lnTo>
                  <a:pt x="62871" y="16145"/>
                </a:lnTo>
                <a:lnTo>
                  <a:pt x="62871" y="16145"/>
                </a:lnTo>
                <a:lnTo>
                  <a:pt x="62871" y="15709"/>
                </a:lnTo>
                <a:lnTo>
                  <a:pt x="62871" y="15709"/>
                </a:lnTo>
                <a:lnTo>
                  <a:pt x="62871" y="15709"/>
                </a:lnTo>
                <a:lnTo>
                  <a:pt x="62871" y="15709"/>
                </a:lnTo>
                <a:lnTo>
                  <a:pt x="62871" y="15709"/>
                </a:lnTo>
                <a:lnTo>
                  <a:pt x="62871" y="15709"/>
                </a:lnTo>
                <a:lnTo>
                  <a:pt x="62871" y="15709"/>
                </a:lnTo>
                <a:lnTo>
                  <a:pt x="62871" y="15709"/>
                </a:lnTo>
                <a:lnTo>
                  <a:pt x="62676" y="15709"/>
                </a:lnTo>
                <a:lnTo>
                  <a:pt x="62676" y="15709"/>
                </a:lnTo>
                <a:lnTo>
                  <a:pt x="62676" y="15272"/>
                </a:lnTo>
                <a:lnTo>
                  <a:pt x="62676" y="15272"/>
                </a:lnTo>
                <a:lnTo>
                  <a:pt x="62676" y="15272"/>
                </a:lnTo>
                <a:lnTo>
                  <a:pt x="62676" y="15272"/>
                </a:lnTo>
                <a:lnTo>
                  <a:pt x="62481" y="15272"/>
                </a:lnTo>
                <a:lnTo>
                  <a:pt x="62481" y="15272"/>
                </a:lnTo>
                <a:lnTo>
                  <a:pt x="62481" y="15272"/>
                </a:lnTo>
                <a:lnTo>
                  <a:pt x="62481" y="15272"/>
                </a:lnTo>
                <a:lnTo>
                  <a:pt x="62481" y="15272"/>
                </a:lnTo>
                <a:lnTo>
                  <a:pt x="62481" y="14836"/>
                </a:lnTo>
                <a:lnTo>
                  <a:pt x="62481" y="14836"/>
                </a:lnTo>
                <a:lnTo>
                  <a:pt x="62189" y="14836"/>
                </a:lnTo>
                <a:lnTo>
                  <a:pt x="62189" y="14836"/>
                </a:lnTo>
                <a:lnTo>
                  <a:pt x="62189" y="14400"/>
                </a:lnTo>
                <a:lnTo>
                  <a:pt x="62189" y="14400"/>
                </a:lnTo>
                <a:lnTo>
                  <a:pt x="62481" y="14400"/>
                </a:lnTo>
                <a:lnTo>
                  <a:pt x="62481" y="14400"/>
                </a:lnTo>
                <a:lnTo>
                  <a:pt x="62481" y="13745"/>
                </a:lnTo>
                <a:lnTo>
                  <a:pt x="62481" y="13745"/>
                </a:lnTo>
                <a:lnTo>
                  <a:pt x="62481" y="13745"/>
                </a:lnTo>
                <a:lnTo>
                  <a:pt x="62676" y="13745"/>
                </a:lnTo>
                <a:lnTo>
                  <a:pt x="62676" y="13745"/>
                </a:lnTo>
                <a:lnTo>
                  <a:pt x="62676" y="13745"/>
                </a:lnTo>
                <a:lnTo>
                  <a:pt x="62676" y="13745"/>
                </a:lnTo>
                <a:lnTo>
                  <a:pt x="62676" y="13745"/>
                </a:lnTo>
                <a:lnTo>
                  <a:pt x="62676" y="13745"/>
                </a:lnTo>
                <a:lnTo>
                  <a:pt x="62676" y="13745"/>
                </a:lnTo>
                <a:lnTo>
                  <a:pt x="62676" y="13309"/>
                </a:lnTo>
                <a:lnTo>
                  <a:pt x="62676" y="13309"/>
                </a:lnTo>
                <a:lnTo>
                  <a:pt x="62676" y="13309"/>
                </a:lnTo>
                <a:lnTo>
                  <a:pt x="62871" y="13309"/>
                </a:lnTo>
                <a:lnTo>
                  <a:pt x="62871" y="13309"/>
                </a:lnTo>
                <a:lnTo>
                  <a:pt x="62871" y="13309"/>
                </a:lnTo>
                <a:lnTo>
                  <a:pt x="62871" y="13309"/>
                </a:lnTo>
                <a:lnTo>
                  <a:pt x="62676" y="13309"/>
                </a:lnTo>
                <a:lnTo>
                  <a:pt x="62676" y="13309"/>
                </a:lnTo>
                <a:lnTo>
                  <a:pt x="62676" y="12872"/>
                </a:lnTo>
                <a:lnTo>
                  <a:pt x="62676" y="12872"/>
                </a:lnTo>
                <a:lnTo>
                  <a:pt x="62676" y="12872"/>
                </a:lnTo>
                <a:lnTo>
                  <a:pt x="62676" y="12872"/>
                </a:lnTo>
                <a:lnTo>
                  <a:pt x="62481" y="12872"/>
                </a:lnTo>
                <a:lnTo>
                  <a:pt x="62481" y="12872"/>
                </a:lnTo>
                <a:lnTo>
                  <a:pt x="62481" y="12872"/>
                </a:lnTo>
                <a:lnTo>
                  <a:pt x="62481" y="12872"/>
                </a:lnTo>
                <a:lnTo>
                  <a:pt x="62189" y="12872"/>
                </a:lnTo>
                <a:lnTo>
                  <a:pt x="62189" y="12436"/>
                </a:lnTo>
                <a:lnTo>
                  <a:pt x="62189" y="12436"/>
                </a:lnTo>
                <a:lnTo>
                  <a:pt x="62189" y="12436"/>
                </a:lnTo>
                <a:lnTo>
                  <a:pt x="62189" y="12436"/>
                </a:lnTo>
                <a:lnTo>
                  <a:pt x="62189" y="12436"/>
                </a:lnTo>
                <a:lnTo>
                  <a:pt x="62189" y="12000"/>
                </a:lnTo>
                <a:lnTo>
                  <a:pt x="62481" y="12000"/>
                </a:lnTo>
                <a:lnTo>
                  <a:pt x="62481" y="12000"/>
                </a:lnTo>
                <a:lnTo>
                  <a:pt x="62481" y="12000"/>
                </a:lnTo>
                <a:lnTo>
                  <a:pt x="62481" y="12000"/>
                </a:lnTo>
                <a:lnTo>
                  <a:pt x="62481" y="11345"/>
                </a:lnTo>
                <a:lnTo>
                  <a:pt x="62481" y="11345"/>
                </a:lnTo>
                <a:lnTo>
                  <a:pt x="62481" y="11345"/>
                </a:lnTo>
                <a:lnTo>
                  <a:pt x="62481" y="11345"/>
                </a:lnTo>
                <a:lnTo>
                  <a:pt x="62481" y="11345"/>
                </a:lnTo>
                <a:lnTo>
                  <a:pt x="62481" y="11345"/>
                </a:lnTo>
                <a:lnTo>
                  <a:pt x="62481" y="10909"/>
                </a:lnTo>
                <a:lnTo>
                  <a:pt x="62481" y="10909"/>
                </a:lnTo>
                <a:lnTo>
                  <a:pt x="62481" y="10909"/>
                </a:lnTo>
                <a:lnTo>
                  <a:pt x="62481" y="10909"/>
                </a:lnTo>
                <a:lnTo>
                  <a:pt x="62189" y="10909"/>
                </a:lnTo>
                <a:lnTo>
                  <a:pt x="62189" y="10909"/>
                </a:lnTo>
                <a:lnTo>
                  <a:pt x="62189" y="10909"/>
                </a:lnTo>
                <a:lnTo>
                  <a:pt x="62189" y="10909"/>
                </a:lnTo>
                <a:lnTo>
                  <a:pt x="62189" y="10472"/>
                </a:lnTo>
                <a:lnTo>
                  <a:pt x="62189" y="10472"/>
                </a:lnTo>
                <a:lnTo>
                  <a:pt x="62189" y="10472"/>
                </a:lnTo>
                <a:lnTo>
                  <a:pt x="62189" y="10472"/>
                </a:lnTo>
                <a:lnTo>
                  <a:pt x="62189" y="10472"/>
                </a:lnTo>
                <a:lnTo>
                  <a:pt x="62481" y="10472"/>
                </a:lnTo>
                <a:lnTo>
                  <a:pt x="62481" y="10472"/>
                </a:lnTo>
                <a:lnTo>
                  <a:pt x="62481" y="10472"/>
                </a:lnTo>
                <a:lnTo>
                  <a:pt x="62676" y="10472"/>
                </a:lnTo>
                <a:lnTo>
                  <a:pt x="62676" y="10472"/>
                </a:lnTo>
                <a:lnTo>
                  <a:pt x="62676" y="10472"/>
                </a:lnTo>
                <a:lnTo>
                  <a:pt x="62676" y="10472"/>
                </a:lnTo>
                <a:lnTo>
                  <a:pt x="62676" y="10472"/>
                </a:lnTo>
                <a:lnTo>
                  <a:pt x="62871" y="10472"/>
                </a:lnTo>
                <a:lnTo>
                  <a:pt x="62871" y="10472"/>
                </a:lnTo>
                <a:lnTo>
                  <a:pt x="62871" y="10472"/>
                </a:lnTo>
                <a:lnTo>
                  <a:pt x="62871" y="10472"/>
                </a:lnTo>
                <a:lnTo>
                  <a:pt x="62871" y="10472"/>
                </a:lnTo>
                <a:lnTo>
                  <a:pt x="62871" y="10472"/>
                </a:lnTo>
                <a:lnTo>
                  <a:pt x="63065" y="10472"/>
                </a:lnTo>
                <a:lnTo>
                  <a:pt x="63065" y="10036"/>
                </a:lnTo>
                <a:lnTo>
                  <a:pt x="63065" y="10036"/>
                </a:lnTo>
                <a:lnTo>
                  <a:pt x="63065" y="10036"/>
                </a:lnTo>
                <a:lnTo>
                  <a:pt x="63065" y="10472"/>
                </a:lnTo>
                <a:lnTo>
                  <a:pt x="63260" y="10472"/>
                </a:lnTo>
                <a:lnTo>
                  <a:pt x="63260" y="10472"/>
                </a:lnTo>
                <a:lnTo>
                  <a:pt x="63260" y="10472"/>
                </a:lnTo>
                <a:lnTo>
                  <a:pt x="63260" y="10472"/>
                </a:lnTo>
                <a:lnTo>
                  <a:pt x="63260" y="10472"/>
                </a:lnTo>
                <a:lnTo>
                  <a:pt x="63454" y="10472"/>
                </a:lnTo>
                <a:lnTo>
                  <a:pt x="63454" y="10472"/>
                </a:lnTo>
                <a:lnTo>
                  <a:pt x="63454" y="10472"/>
                </a:lnTo>
                <a:lnTo>
                  <a:pt x="63454" y="10472"/>
                </a:lnTo>
                <a:lnTo>
                  <a:pt x="63454" y="10472"/>
                </a:lnTo>
                <a:lnTo>
                  <a:pt x="63454" y="10472"/>
                </a:lnTo>
                <a:lnTo>
                  <a:pt x="63746" y="10472"/>
                </a:lnTo>
                <a:lnTo>
                  <a:pt x="63746" y="10472"/>
                </a:lnTo>
                <a:lnTo>
                  <a:pt x="63746" y="10472"/>
                </a:lnTo>
                <a:lnTo>
                  <a:pt x="63746" y="10472"/>
                </a:lnTo>
                <a:lnTo>
                  <a:pt x="63746" y="10472"/>
                </a:lnTo>
                <a:lnTo>
                  <a:pt x="63746" y="10036"/>
                </a:lnTo>
                <a:lnTo>
                  <a:pt x="63746" y="10036"/>
                </a:lnTo>
                <a:lnTo>
                  <a:pt x="63746" y="10036"/>
                </a:lnTo>
                <a:lnTo>
                  <a:pt x="63454" y="10036"/>
                </a:lnTo>
                <a:lnTo>
                  <a:pt x="63454" y="10036"/>
                </a:lnTo>
                <a:lnTo>
                  <a:pt x="63454" y="10036"/>
                </a:lnTo>
                <a:lnTo>
                  <a:pt x="63454" y="10036"/>
                </a:lnTo>
                <a:lnTo>
                  <a:pt x="63454" y="10036"/>
                </a:lnTo>
                <a:lnTo>
                  <a:pt x="63454" y="10036"/>
                </a:lnTo>
                <a:lnTo>
                  <a:pt x="63260" y="10036"/>
                </a:lnTo>
                <a:lnTo>
                  <a:pt x="63260" y="10036"/>
                </a:lnTo>
                <a:lnTo>
                  <a:pt x="63260" y="10036"/>
                </a:lnTo>
                <a:lnTo>
                  <a:pt x="63260" y="10036"/>
                </a:lnTo>
                <a:lnTo>
                  <a:pt x="63260" y="9600"/>
                </a:lnTo>
                <a:lnTo>
                  <a:pt x="63260" y="9600"/>
                </a:lnTo>
                <a:lnTo>
                  <a:pt x="63260" y="9600"/>
                </a:lnTo>
                <a:lnTo>
                  <a:pt x="63260" y="9600"/>
                </a:lnTo>
                <a:lnTo>
                  <a:pt x="63260" y="9600"/>
                </a:lnTo>
                <a:lnTo>
                  <a:pt x="63454" y="9600"/>
                </a:lnTo>
                <a:lnTo>
                  <a:pt x="63454" y="9600"/>
                </a:lnTo>
                <a:lnTo>
                  <a:pt x="63454" y="9600"/>
                </a:lnTo>
                <a:lnTo>
                  <a:pt x="63454" y="9600"/>
                </a:lnTo>
                <a:lnTo>
                  <a:pt x="63454" y="8945"/>
                </a:lnTo>
                <a:lnTo>
                  <a:pt x="63746" y="8945"/>
                </a:lnTo>
                <a:lnTo>
                  <a:pt x="63746" y="8945"/>
                </a:lnTo>
                <a:lnTo>
                  <a:pt x="63746" y="8945"/>
                </a:lnTo>
                <a:lnTo>
                  <a:pt x="63746" y="8945"/>
                </a:lnTo>
                <a:lnTo>
                  <a:pt x="63941" y="8945"/>
                </a:lnTo>
                <a:lnTo>
                  <a:pt x="63941" y="8945"/>
                </a:lnTo>
                <a:lnTo>
                  <a:pt x="63941" y="8945"/>
                </a:lnTo>
                <a:lnTo>
                  <a:pt x="63941" y="8509"/>
                </a:lnTo>
                <a:lnTo>
                  <a:pt x="63941" y="8509"/>
                </a:lnTo>
                <a:lnTo>
                  <a:pt x="63941" y="8509"/>
                </a:lnTo>
                <a:lnTo>
                  <a:pt x="63941" y="8509"/>
                </a:lnTo>
                <a:lnTo>
                  <a:pt x="64136" y="8509"/>
                </a:lnTo>
                <a:lnTo>
                  <a:pt x="64136" y="8509"/>
                </a:lnTo>
                <a:lnTo>
                  <a:pt x="64136" y="8509"/>
                </a:lnTo>
                <a:lnTo>
                  <a:pt x="64136" y="8509"/>
                </a:lnTo>
                <a:lnTo>
                  <a:pt x="64136" y="8509"/>
                </a:lnTo>
                <a:lnTo>
                  <a:pt x="64136" y="8072"/>
                </a:lnTo>
                <a:lnTo>
                  <a:pt x="64136" y="8072"/>
                </a:lnTo>
                <a:lnTo>
                  <a:pt x="64136" y="8072"/>
                </a:lnTo>
                <a:lnTo>
                  <a:pt x="64136" y="8072"/>
                </a:lnTo>
                <a:lnTo>
                  <a:pt x="64136" y="8072"/>
                </a:lnTo>
                <a:lnTo>
                  <a:pt x="64136" y="7636"/>
                </a:lnTo>
                <a:lnTo>
                  <a:pt x="64330" y="7636"/>
                </a:lnTo>
                <a:lnTo>
                  <a:pt x="64330" y="7636"/>
                </a:lnTo>
                <a:lnTo>
                  <a:pt x="64330" y="7636"/>
                </a:lnTo>
                <a:lnTo>
                  <a:pt x="64136" y="7636"/>
                </a:lnTo>
                <a:lnTo>
                  <a:pt x="64136" y="7200"/>
                </a:lnTo>
                <a:lnTo>
                  <a:pt x="64136" y="7200"/>
                </a:lnTo>
                <a:lnTo>
                  <a:pt x="64136" y="7200"/>
                </a:lnTo>
                <a:lnTo>
                  <a:pt x="64136" y="6545"/>
                </a:lnTo>
                <a:lnTo>
                  <a:pt x="64330" y="6545"/>
                </a:lnTo>
                <a:lnTo>
                  <a:pt x="64330" y="6545"/>
                </a:lnTo>
                <a:lnTo>
                  <a:pt x="64136" y="6545"/>
                </a:lnTo>
                <a:lnTo>
                  <a:pt x="64136" y="6545"/>
                </a:lnTo>
                <a:lnTo>
                  <a:pt x="64136" y="6545"/>
                </a:lnTo>
                <a:lnTo>
                  <a:pt x="64136" y="6109"/>
                </a:lnTo>
                <a:lnTo>
                  <a:pt x="64136" y="6109"/>
                </a:lnTo>
                <a:lnTo>
                  <a:pt x="64136" y="6109"/>
                </a:lnTo>
                <a:lnTo>
                  <a:pt x="64136" y="6109"/>
                </a:lnTo>
                <a:lnTo>
                  <a:pt x="64136" y="6109"/>
                </a:lnTo>
                <a:lnTo>
                  <a:pt x="64136" y="6109"/>
                </a:lnTo>
                <a:lnTo>
                  <a:pt x="64136" y="6109"/>
                </a:lnTo>
                <a:lnTo>
                  <a:pt x="63941" y="6109"/>
                </a:lnTo>
                <a:lnTo>
                  <a:pt x="63941" y="5672"/>
                </a:lnTo>
                <a:lnTo>
                  <a:pt x="63941" y="5672"/>
                </a:lnTo>
                <a:lnTo>
                  <a:pt x="63941" y="5672"/>
                </a:lnTo>
                <a:lnTo>
                  <a:pt x="63941" y="5672"/>
                </a:lnTo>
                <a:lnTo>
                  <a:pt x="63941" y="5672"/>
                </a:lnTo>
                <a:lnTo>
                  <a:pt x="63941" y="5672"/>
                </a:lnTo>
                <a:lnTo>
                  <a:pt x="63746" y="5672"/>
                </a:lnTo>
                <a:lnTo>
                  <a:pt x="63746" y="5672"/>
                </a:lnTo>
                <a:lnTo>
                  <a:pt x="63746" y="5672"/>
                </a:lnTo>
                <a:lnTo>
                  <a:pt x="63746" y="5672"/>
                </a:lnTo>
                <a:lnTo>
                  <a:pt x="63746" y="5236"/>
                </a:lnTo>
                <a:lnTo>
                  <a:pt x="63454" y="5236"/>
                </a:lnTo>
                <a:lnTo>
                  <a:pt x="63454" y="5236"/>
                </a:lnTo>
                <a:lnTo>
                  <a:pt x="63454" y="5236"/>
                </a:lnTo>
                <a:lnTo>
                  <a:pt x="63454" y="5236"/>
                </a:lnTo>
                <a:lnTo>
                  <a:pt x="63454" y="5236"/>
                </a:lnTo>
                <a:lnTo>
                  <a:pt x="63260" y="5236"/>
                </a:lnTo>
                <a:lnTo>
                  <a:pt x="63260" y="5236"/>
                </a:lnTo>
                <a:lnTo>
                  <a:pt x="63260" y="5236"/>
                </a:lnTo>
                <a:lnTo>
                  <a:pt x="63260" y="4800"/>
                </a:lnTo>
                <a:lnTo>
                  <a:pt x="63260" y="4800"/>
                </a:lnTo>
                <a:lnTo>
                  <a:pt x="63260" y="4800"/>
                </a:lnTo>
                <a:lnTo>
                  <a:pt x="63260" y="4800"/>
                </a:lnTo>
                <a:lnTo>
                  <a:pt x="63260" y="4145"/>
                </a:lnTo>
                <a:lnTo>
                  <a:pt x="63260" y="4145"/>
                </a:lnTo>
                <a:lnTo>
                  <a:pt x="63454" y="4145"/>
                </a:lnTo>
                <a:lnTo>
                  <a:pt x="63454" y="4145"/>
                </a:lnTo>
                <a:lnTo>
                  <a:pt x="63260" y="4145"/>
                </a:lnTo>
                <a:lnTo>
                  <a:pt x="63260" y="4145"/>
                </a:lnTo>
                <a:lnTo>
                  <a:pt x="63260" y="4145"/>
                </a:lnTo>
                <a:lnTo>
                  <a:pt x="63260" y="3709"/>
                </a:lnTo>
                <a:lnTo>
                  <a:pt x="63260" y="3709"/>
                </a:lnTo>
                <a:lnTo>
                  <a:pt x="63260" y="3709"/>
                </a:lnTo>
                <a:lnTo>
                  <a:pt x="63260" y="3709"/>
                </a:lnTo>
                <a:lnTo>
                  <a:pt x="63454" y="3709"/>
                </a:lnTo>
                <a:lnTo>
                  <a:pt x="63454" y="3709"/>
                </a:lnTo>
                <a:lnTo>
                  <a:pt x="63454" y="3709"/>
                </a:lnTo>
                <a:lnTo>
                  <a:pt x="63454" y="3709"/>
                </a:lnTo>
                <a:lnTo>
                  <a:pt x="63746" y="3709"/>
                </a:lnTo>
                <a:lnTo>
                  <a:pt x="63746" y="3709"/>
                </a:lnTo>
                <a:lnTo>
                  <a:pt x="63746" y="3272"/>
                </a:lnTo>
                <a:lnTo>
                  <a:pt x="63746" y="3272"/>
                </a:lnTo>
                <a:lnTo>
                  <a:pt x="63454" y="3272"/>
                </a:lnTo>
                <a:lnTo>
                  <a:pt x="63454" y="3272"/>
                </a:lnTo>
                <a:lnTo>
                  <a:pt x="63454" y="3272"/>
                </a:lnTo>
                <a:lnTo>
                  <a:pt x="63454" y="2836"/>
                </a:lnTo>
                <a:lnTo>
                  <a:pt x="63454" y="2836"/>
                </a:lnTo>
                <a:lnTo>
                  <a:pt x="63454" y="2836"/>
                </a:lnTo>
                <a:lnTo>
                  <a:pt x="63454" y="2836"/>
                </a:lnTo>
                <a:lnTo>
                  <a:pt x="63454" y="2836"/>
                </a:lnTo>
                <a:lnTo>
                  <a:pt x="63454" y="2400"/>
                </a:lnTo>
                <a:lnTo>
                  <a:pt x="63454" y="2400"/>
                </a:lnTo>
                <a:lnTo>
                  <a:pt x="63454" y="2400"/>
                </a:lnTo>
                <a:lnTo>
                  <a:pt x="63454" y="2400"/>
                </a:lnTo>
                <a:lnTo>
                  <a:pt x="63454" y="2400"/>
                </a:lnTo>
                <a:lnTo>
                  <a:pt x="63454" y="1745"/>
                </a:lnTo>
                <a:lnTo>
                  <a:pt x="63454" y="1745"/>
                </a:lnTo>
                <a:lnTo>
                  <a:pt x="63454" y="1745"/>
                </a:lnTo>
                <a:lnTo>
                  <a:pt x="63454" y="1745"/>
                </a:lnTo>
                <a:lnTo>
                  <a:pt x="63454" y="1745"/>
                </a:lnTo>
                <a:lnTo>
                  <a:pt x="63454" y="1309"/>
                </a:lnTo>
                <a:lnTo>
                  <a:pt x="63454" y="1309"/>
                </a:lnTo>
                <a:lnTo>
                  <a:pt x="63746" y="1309"/>
                </a:lnTo>
                <a:lnTo>
                  <a:pt x="63746" y="1309"/>
                </a:lnTo>
                <a:lnTo>
                  <a:pt x="63746" y="1309"/>
                </a:lnTo>
                <a:lnTo>
                  <a:pt x="63746" y="1309"/>
                </a:lnTo>
                <a:lnTo>
                  <a:pt x="63941" y="1309"/>
                </a:lnTo>
                <a:lnTo>
                  <a:pt x="63941" y="1309"/>
                </a:lnTo>
                <a:lnTo>
                  <a:pt x="63941" y="1309"/>
                </a:lnTo>
                <a:lnTo>
                  <a:pt x="63941" y="1309"/>
                </a:lnTo>
                <a:lnTo>
                  <a:pt x="64136" y="1309"/>
                </a:lnTo>
                <a:lnTo>
                  <a:pt x="64136" y="1309"/>
                </a:lnTo>
                <a:lnTo>
                  <a:pt x="64136" y="1309"/>
                </a:lnTo>
                <a:lnTo>
                  <a:pt x="64136" y="1309"/>
                </a:lnTo>
                <a:lnTo>
                  <a:pt x="64330" y="1309"/>
                </a:lnTo>
                <a:lnTo>
                  <a:pt x="64330" y="1309"/>
                </a:lnTo>
                <a:lnTo>
                  <a:pt x="64330" y="1309"/>
                </a:lnTo>
                <a:lnTo>
                  <a:pt x="64330" y="1309"/>
                </a:lnTo>
                <a:lnTo>
                  <a:pt x="64330" y="1309"/>
                </a:lnTo>
                <a:lnTo>
                  <a:pt x="64330" y="1309"/>
                </a:lnTo>
                <a:lnTo>
                  <a:pt x="64136" y="1309"/>
                </a:lnTo>
                <a:lnTo>
                  <a:pt x="64136" y="1309"/>
                </a:lnTo>
                <a:lnTo>
                  <a:pt x="64136" y="872"/>
                </a:lnTo>
                <a:lnTo>
                  <a:pt x="64136" y="872"/>
                </a:lnTo>
                <a:lnTo>
                  <a:pt x="64136" y="872"/>
                </a:lnTo>
                <a:lnTo>
                  <a:pt x="64136" y="872"/>
                </a:lnTo>
                <a:lnTo>
                  <a:pt x="63941" y="872"/>
                </a:lnTo>
                <a:lnTo>
                  <a:pt x="63941" y="872"/>
                </a:lnTo>
                <a:lnTo>
                  <a:pt x="64136" y="872"/>
                </a:lnTo>
                <a:lnTo>
                  <a:pt x="64136" y="436"/>
                </a:lnTo>
                <a:lnTo>
                  <a:pt x="64136" y="436"/>
                </a:lnTo>
                <a:lnTo>
                  <a:pt x="64136" y="436"/>
                </a:lnTo>
                <a:lnTo>
                  <a:pt x="64136" y="436"/>
                </a:lnTo>
                <a:lnTo>
                  <a:pt x="64136" y="436"/>
                </a:lnTo>
                <a:lnTo>
                  <a:pt x="64330" y="436"/>
                </a:lnTo>
                <a:lnTo>
                  <a:pt x="64330" y="436"/>
                </a:lnTo>
                <a:lnTo>
                  <a:pt x="64330" y="436"/>
                </a:lnTo>
                <a:lnTo>
                  <a:pt x="64330" y="436"/>
                </a:lnTo>
                <a:lnTo>
                  <a:pt x="64525" y="436"/>
                </a:lnTo>
                <a:lnTo>
                  <a:pt x="64525" y="436"/>
                </a:lnTo>
                <a:lnTo>
                  <a:pt x="64525" y="436"/>
                </a:lnTo>
                <a:lnTo>
                  <a:pt x="64525" y="436"/>
                </a:lnTo>
                <a:lnTo>
                  <a:pt x="64817" y="436"/>
                </a:lnTo>
                <a:lnTo>
                  <a:pt x="64817" y="436"/>
                </a:lnTo>
                <a:lnTo>
                  <a:pt x="64817" y="436"/>
                </a:lnTo>
                <a:lnTo>
                  <a:pt x="64817" y="436"/>
                </a:lnTo>
                <a:lnTo>
                  <a:pt x="64817" y="436"/>
                </a:lnTo>
                <a:lnTo>
                  <a:pt x="65012" y="436"/>
                </a:lnTo>
                <a:lnTo>
                  <a:pt x="65012" y="436"/>
                </a:lnTo>
                <a:lnTo>
                  <a:pt x="65012" y="436"/>
                </a:lnTo>
                <a:lnTo>
                  <a:pt x="65206" y="436"/>
                </a:lnTo>
                <a:lnTo>
                  <a:pt x="65206" y="436"/>
                </a:lnTo>
                <a:lnTo>
                  <a:pt x="65206" y="436"/>
                </a:lnTo>
                <a:lnTo>
                  <a:pt x="65206" y="436"/>
                </a:lnTo>
                <a:lnTo>
                  <a:pt x="65206" y="0"/>
                </a:lnTo>
                <a:lnTo>
                  <a:pt x="65401" y="0"/>
                </a:lnTo>
                <a:lnTo>
                  <a:pt x="65401" y="0"/>
                </a:lnTo>
                <a:lnTo>
                  <a:pt x="65401" y="0"/>
                </a:lnTo>
                <a:lnTo>
                  <a:pt x="65401" y="0"/>
                </a:lnTo>
                <a:lnTo>
                  <a:pt x="65596" y="0"/>
                </a:lnTo>
                <a:lnTo>
                  <a:pt x="65596" y="0"/>
                </a:lnTo>
                <a:lnTo>
                  <a:pt x="65596" y="0"/>
                </a:lnTo>
                <a:lnTo>
                  <a:pt x="65888" y="0"/>
                </a:lnTo>
                <a:lnTo>
                  <a:pt x="65888" y="0"/>
                </a:lnTo>
                <a:lnTo>
                  <a:pt x="65888" y="0"/>
                </a:lnTo>
                <a:lnTo>
                  <a:pt x="65888" y="0"/>
                </a:lnTo>
                <a:lnTo>
                  <a:pt x="66082" y="0"/>
                </a:lnTo>
                <a:lnTo>
                  <a:pt x="66082" y="0"/>
                </a:lnTo>
                <a:lnTo>
                  <a:pt x="66082" y="0"/>
                </a:lnTo>
                <a:lnTo>
                  <a:pt x="66082" y="0"/>
                </a:lnTo>
                <a:lnTo>
                  <a:pt x="66277" y="0"/>
                </a:lnTo>
                <a:lnTo>
                  <a:pt x="66277" y="0"/>
                </a:lnTo>
                <a:lnTo>
                  <a:pt x="66277" y="0"/>
                </a:lnTo>
                <a:lnTo>
                  <a:pt x="66277" y="0"/>
                </a:lnTo>
                <a:lnTo>
                  <a:pt x="66472" y="0"/>
                </a:lnTo>
                <a:lnTo>
                  <a:pt x="66472" y="0"/>
                </a:lnTo>
                <a:lnTo>
                  <a:pt x="66472" y="0"/>
                </a:lnTo>
                <a:lnTo>
                  <a:pt x="66472" y="0"/>
                </a:lnTo>
                <a:lnTo>
                  <a:pt x="66666" y="0"/>
                </a:lnTo>
                <a:lnTo>
                  <a:pt x="66666" y="0"/>
                </a:lnTo>
                <a:lnTo>
                  <a:pt x="66666" y="0"/>
                </a:lnTo>
                <a:lnTo>
                  <a:pt x="66666" y="0"/>
                </a:lnTo>
                <a:lnTo>
                  <a:pt x="66958" y="0"/>
                </a:lnTo>
                <a:lnTo>
                  <a:pt x="66958" y="0"/>
                </a:lnTo>
                <a:lnTo>
                  <a:pt x="66958" y="0"/>
                </a:lnTo>
                <a:lnTo>
                  <a:pt x="67153" y="0"/>
                </a:lnTo>
                <a:lnTo>
                  <a:pt x="67153" y="0"/>
                </a:lnTo>
                <a:lnTo>
                  <a:pt x="67153" y="0"/>
                </a:lnTo>
                <a:lnTo>
                  <a:pt x="67153" y="0"/>
                </a:lnTo>
                <a:lnTo>
                  <a:pt x="67347" y="0"/>
                </a:lnTo>
                <a:lnTo>
                  <a:pt x="67347" y="0"/>
                </a:lnTo>
                <a:lnTo>
                  <a:pt x="67347" y="0"/>
                </a:lnTo>
                <a:lnTo>
                  <a:pt x="67347" y="0"/>
                </a:lnTo>
                <a:lnTo>
                  <a:pt x="67542" y="0"/>
                </a:lnTo>
                <a:lnTo>
                  <a:pt x="67542" y="0"/>
                </a:lnTo>
                <a:lnTo>
                  <a:pt x="67542" y="0"/>
                </a:lnTo>
                <a:lnTo>
                  <a:pt x="67542" y="0"/>
                </a:lnTo>
                <a:lnTo>
                  <a:pt x="67737" y="0"/>
                </a:lnTo>
                <a:lnTo>
                  <a:pt x="67737" y="0"/>
                </a:lnTo>
                <a:lnTo>
                  <a:pt x="67737" y="436"/>
                </a:lnTo>
                <a:lnTo>
                  <a:pt x="67737" y="436"/>
                </a:lnTo>
                <a:lnTo>
                  <a:pt x="67737" y="436"/>
                </a:lnTo>
                <a:lnTo>
                  <a:pt x="67737" y="0"/>
                </a:lnTo>
                <a:lnTo>
                  <a:pt x="68029" y="0"/>
                </a:lnTo>
                <a:lnTo>
                  <a:pt x="68029" y="0"/>
                </a:lnTo>
                <a:lnTo>
                  <a:pt x="68029" y="436"/>
                </a:lnTo>
                <a:lnTo>
                  <a:pt x="68029" y="436"/>
                </a:lnTo>
                <a:lnTo>
                  <a:pt x="68223" y="436"/>
                </a:lnTo>
                <a:lnTo>
                  <a:pt x="68223" y="436"/>
                </a:lnTo>
                <a:lnTo>
                  <a:pt x="68223" y="436"/>
                </a:lnTo>
                <a:lnTo>
                  <a:pt x="68223" y="436"/>
                </a:lnTo>
                <a:lnTo>
                  <a:pt x="68223" y="436"/>
                </a:lnTo>
                <a:lnTo>
                  <a:pt x="68418" y="436"/>
                </a:lnTo>
                <a:lnTo>
                  <a:pt x="68418" y="436"/>
                </a:lnTo>
                <a:lnTo>
                  <a:pt x="68418" y="436"/>
                </a:lnTo>
                <a:lnTo>
                  <a:pt x="68418" y="436"/>
                </a:lnTo>
                <a:lnTo>
                  <a:pt x="68418" y="872"/>
                </a:lnTo>
                <a:lnTo>
                  <a:pt x="68418" y="872"/>
                </a:lnTo>
                <a:lnTo>
                  <a:pt x="68418" y="436"/>
                </a:lnTo>
                <a:lnTo>
                  <a:pt x="68418" y="436"/>
                </a:lnTo>
                <a:lnTo>
                  <a:pt x="68613" y="436"/>
                </a:lnTo>
                <a:lnTo>
                  <a:pt x="68613" y="436"/>
                </a:lnTo>
                <a:lnTo>
                  <a:pt x="68613" y="436"/>
                </a:lnTo>
                <a:lnTo>
                  <a:pt x="68613" y="436"/>
                </a:lnTo>
                <a:lnTo>
                  <a:pt x="68807" y="436"/>
                </a:lnTo>
                <a:lnTo>
                  <a:pt x="68807" y="436"/>
                </a:lnTo>
                <a:lnTo>
                  <a:pt x="68807" y="436"/>
                </a:lnTo>
                <a:lnTo>
                  <a:pt x="68807" y="436"/>
                </a:lnTo>
                <a:lnTo>
                  <a:pt x="69099" y="436"/>
                </a:lnTo>
                <a:lnTo>
                  <a:pt x="69099" y="436"/>
                </a:lnTo>
                <a:lnTo>
                  <a:pt x="69099" y="436"/>
                </a:lnTo>
                <a:lnTo>
                  <a:pt x="69099" y="436"/>
                </a:lnTo>
                <a:lnTo>
                  <a:pt x="69294" y="436"/>
                </a:lnTo>
                <a:lnTo>
                  <a:pt x="69294" y="436"/>
                </a:lnTo>
                <a:lnTo>
                  <a:pt x="69294" y="436"/>
                </a:lnTo>
                <a:lnTo>
                  <a:pt x="69294" y="436"/>
                </a:lnTo>
                <a:lnTo>
                  <a:pt x="69489" y="436"/>
                </a:lnTo>
                <a:lnTo>
                  <a:pt x="69489" y="436"/>
                </a:lnTo>
                <a:lnTo>
                  <a:pt x="69489" y="436"/>
                </a:lnTo>
                <a:lnTo>
                  <a:pt x="69489" y="436"/>
                </a:lnTo>
                <a:lnTo>
                  <a:pt x="69489" y="436"/>
                </a:lnTo>
                <a:lnTo>
                  <a:pt x="69683" y="436"/>
                </a:lnTo>
                <a:lnTo>
                  <a:pt x="69683" y="436"/>
                </a:lnTo>
                <a:lnTo>
                  <a:pt x="69683" y="436"/>
                </a:lnTo>
                <a:lnTo>
                  <a:pt x="69683" y="436"/>
                </a:lnTo>
                <a:lnTo>
                  <a:pt x="69878" y="436"/>
                </a:lnTo>
                <a:lnTo>
                  <a:pt x="69878" y="436"/>
                </a:lnTo>
                <a:lnTo>
                  <a:pt x="69878" y="436"/>
                </a:lnTo>
                <a:lnTo>
                  <a:pt x="70170" y="436"/>
                </a:lnTo>
                <a:lnTo>
                  <a:pt x="70170" y="436"/>
                </a:lnTo>
                <a:lnTo>
                  <a:pt x="70170" y="436"/>
                </a:lnTo>
                <a:lnTo>
                  <a:pt x="70170" y="436"/>
                </a:lnTo>
                <a:lnTo>
                  <a:pt x="70170" y="436"/>
                </a:lnTo>
                <a:lnTo>
                  <a:pt x="70364" y="436"/>
                </a:lnTo>
                <a:lnTo>
                  <a:pt x="70364" y="436"/>
                </a:lnTo>
                <a:lnTo>
                  <a:pt x="70364" y="436"/>
                </a:lnTo>
                <a:lnTo>
                  <a:pt x="70364" y="436"/>
                </a:lnTo>
                <a:lnTo>
                  <a:pt x="70559" y="436"/>
                </a:lnTo>
                <a:lnTo>
                  <a:pt x="70559" y="436"/>
                </a:lnTo>
                <a:lnTo>
                  <a:pt x="70559" y="436"/>
                </a:lnTo>
                <a:lnTo>
                  <a:pt x="70754" y="436"/>
                </a:lnTo>
                <a:lnTo>
                  <a:pt x="70754" y="436"/>
                </a:lnTo>
                <a:lnTo>
                  <a:pt x="70754" y="436"/>
                </a:lnTo>
                <a:lnTo>
                  <a:pt x="70754" y="872"/>
                </a:lnTo>
                <a:lnTo>
                  <a:pt x="70754" y="872"/>
                </a:lnTo>
                <a:lnTo>
                  <a:pt x="70948" y="872"/>
                </a:lnTo>
                <a:lnTo>
                  <a:pt x="70948" y="872"/>
                </a:lnTo>
                <a:lnTo>
                  <a:pt x="70948" y="872"/>
                </a:lnTo>
                <a:lnTo>
                  <a:pt x="70948" y="872"/>
                </a:lnTo>
                <a:lnTo>
                  <a:pt x="71240" y="872"/>
                </a:lnTo>
                <a:lnTo>
                  <a:pt x="71240" y="872"/>
                </a:lnTo>
                <a:lnTo>
                  <a:pt x="71240" y="872"/>
                </a:lnTo>
                <a:lnTo>
                  <a:pt x="71435" y="872"/>
                </a:lnTo>
                <a:lnTo>
                  <a:pt x="71435" y="872"/>
                </a:lnTo>
                <a:lnTo>
                  <a:pt x="71435" y="872"/>
                </a:lnTo>
                <a:lnTo>
                  <a:pt x="71435" y="872"/>
                </a:lnTo>
                <a:lnTo>
                  <a:pt x="71435" y="872"/>
                </a:lnTo>
                <a:lnTo>
                  <a:pt x="71240" y="872"/>
                </a:lnTo>
                <a:lnTo>
                  <a:pt x="71240" y="1309"/>
                </a:lnTo>
                <a:lnTo>
                  <a:pt x="71240" y="1309"/>
                </a:lnTo>
                <a:lnTo>
                  <a:pt x="71240" y="1309"/>
                </a:lnTo>
                <a:lnTo>
                  <a:pt x="71240" y="872"/>
                </a:lnTo>
                <a:lnTo>
                  <a:pt x="70948" y="872"/>
                </a:lnTo>
                <a:lnTo>
                  <a:pt x="70948" y="1309"/>
                </a:lnTo>
                <a:lnTo>
                  <a:pt x="70948" y="1309"/>
                </a:lnTo>
                <a:lnTo>
                  <a:pt x="70948" y="1309"/>
                </a:lnTo>
                <a:lnTo>
                  <a:pt x="70948" y="1309"/>
                </a:lnTo>
                <a:lnTo>
                  <a:pt x="70948" y="1309"/>
                </a:lnTo>
                <a:lnTo>
                  <a:pt x="70948" y="1745"/>
                </a:lnTo>
                <a:lnTo>
                  <a:pt x="70948" y="1745"/>
                </a:lnTo>
                <a:lnTo>
                  <a:pt x="70948" y="1745"/>
                </a:lnTo>
                <a:lnTo>
                  <a:pt x="70754" y="1745"/>
                </a:lnTo>
                <a:lnTo>
                  <a:pt x="70754" y="1745"/>
                </a:lnTo>
                <a:lnTo>
                  <a:pt x="70754" y="1745"/>
                </a:lnTo>
                <a:lnTo>
                  <a:pt x="70754" y="1745"/>
                </a:lnTo>
                <a:lnTo>
                  <a:pt x="70754" y="1745"/>
                </a:lnTo>
                <a:lnTo>
                  <a:pt x="70754" y="2400"/>
                </a:lnTo>
                <a:lnTo>
                  <a:pt x="70559" y="2400"/>
                </a:lnTo>
                <a:lnTo>
                  <a:pt x="70559" y="2400"/>
                </a:lnTo>
                <a:lnTo>
                  <a:pt x="70559" y="2400"/>
                </a:lnTo>
                <a:lnTo>
                  <a:pt x="70559" y="2400"/>
                </a:lnTo>
                <a:lnTo>
                  <a:pt x="70364" y="2400"/>
                </a:lnTo>
                <a:lnTo>
                  <a:pt x="70364" y="2400"/>
                </a:lnTo>
                <a:lnTo>
                  <a:pt x="70364" y="2400"/>
                </a:lnTo>
                <a:lnTo>
                  <a:pt x="70364" y="2400"/>
                </a:lnTo>
                <a:lnTo>
                  <a:pt x="70364" y="2836"/>
                </a:lnTo>
                <a:lnTo>
                  <a:pt x="70364" y="2836"/>
                </a:lnTo>
                <a:lnTo>
                  <a:pt x="70170" y="2836"/>
                </a:lnTo>
                <a:lnTo>
                  <a:pt x="70170" y="2836"/>
                </a:lnTo>
                <a:lnTo>
                  <a:pt x="70170" y="2836"/>
                </a:lnTo>
                <a:lnTo>
                  <a:pt x="70170" y="2836"/>
                </a:lnTo>
                <a:lnTo>
                  <a:pt x="70170" y="2836"/>
                </a:lnTo>
                <a:lnTo>
                  <a:pt x="70170" y="2836"/>
                </a:lnTo>
                <a:lnTo>
                  <a:pt x="70170" y="3272"/>
                </a:lnTo>
                <a:lnTo>
                  <a:pt x="69878" y="3272"/>
                </a:lnTo>
                <a:lnTo>
                  <a:pt x="69878" y="3272"/>
                </a:lnTo>
                <a:lnTo>
                  <a:pt x="69878" y="3272"/>
                </a:lnTo>
                <a:lnTo>
                  <a:pt x="69878" y="3272"/>
                </a:lnTo>
                <a:lnTo>
                  <a:pt x="69878" y="3272"/>
                </a:lnTo>
                <a:lnTo>
                  <a:pt x="69683" y="3272"/>
                </a:lnTo>
                <a:lnTo>
                  <a:pt x="69683" y="3272"/>
                </a:lnTo>
                <a:lnTo>
                  <a:pt x="69683" y="3272"/>
                </a:lnTo>
                <a:lnTo>
                  <a:pt x="69683" y="3709"/>
                </a:lnTo>
                <a:lnTo>
                  <a:pt x="69683" y="3709"/>
                </a:lnTo>
                <a:lnTo>
                  <a:pt x="69683" y="3709"/>
                </a:lnTo>
                <a:lnTo>
                  <a:pt x="69683" y="3709"/>
                </a:lnTo>
                <a:lnTo>
                  <a:pt x="69683" y="3709"/>
                </a:lnTo>
                <a:lnTo>
                  <a:pt x="69683" y="3709"/>
                </a:lnTo>
                <a:lnTo>
                  <a:pt x="69489" y="3709"/>
                </a:lnTo>
                <a:lnTo>
                  <a:pt x="69489" y="4145"/>
                </a:lnTo>
                <a:lnTo>
                  <a:pt x="69489" y="4145"/>
                </a:lnTo>
                <a:lnTo>
                  <a:pt x="69489" y="4145"/>
                </a:lnTo>
                <a:lnTo>
                  <a:pt x="69489" y="4145"/>
                </a:lnTo>
                <a:lnTo>
                  <a:pt x="69489" y="4145"/>
                </a:lnTo>
                <a:lnTo>
                  <a:pt x="69489" y="4145"/>
                </a:lnTo>
                <a:lnTo>
                  <a:pt x="69294" y="4145"/>
                </a:lnTo>
                <a:lnTo>
                  <a:pt x="69294" y="4800"/>
                </a:lnTo>
                <a:lnTo>
                  <a:pt x="69294" y="4800"/>
                </a:lnTo>
                <a:lnTo>
                  <a:pt x="69294" y="4800"/>
                </a:lnTo>
                <a:lnTo>
                  <a:pt x="69294" y="4800"/>
                </a:lnTo>
                <a:lnTo>
                  <a:pt x="69099" y="4800"/>
                </a:lnTo>
                <a:lnTo>
                  <a:pt x="69099" y="4800"/>
                </a:lnTo>
                <a:lnTo>
                  <a:pt x="69099" y="4800"/>
                </a:lnTo>
                <a:lnTo>
                  <a:pt x="69099" y="4800"/>
                </a:lnTo>
                <a:lnTo>
                  <a:pt x="69099" y="5236"/>
                </a:lnTo>
                <a:lnTo>
                  <a:pt x="69099" y="5236"/>
                </a:lnTo>
                <a:lnTo>
                  <a:pt x="68807" y="5236"/>
                </a:lnTo>
                <a:lnTo>
                  <a:pt x="68807" y="5236"/>
                </a:lnTo>
                <a:lnTo>
                  <a:pt x="68807" y="5236"/>
                </a:lnTo>
                <a:lnTo>
                  <a:pt x="68807" y="5236"/>
                </a:lnTo>
                <a:lnTo>
                  <a:pt x="68807" y="5236"/>
                </a:lnTo>
                <a:lnTo>
                  <a:pt x="68807" y="5236"/>
                </a:lnTo>
                <a:lnTo>
                  <a:pt x="68613" y="5236"/>
                </a:lnTo>
                <a:lnTo>
                  <a:pt x="68613" y="5236"/>
                </a:lnTo>
                <a:lnTo>
                  <a:pt x="68613" y="5672"/>
                </a:lnTo>
                <a:lnTo>
                  <a:pt x="68613" y="5672"/>
                </a:lnTo>
                <a:lnTo>
                  <a:pt x="68418" y="5672"/>
                </a:lnTo>
                <a:lnTo>
                  <a:pt x="68418" y="5672"/>
                </a:lnTo>
                <a:lnTo>
                  <a:pt x="68418" y="5672"/>
                </a:lnTo>
                <a:lnTo>
                  <a:pt x="68418" y="5672"/>
                </a:lnTo>
                <a:lnTo>
                  <a:pt x="68223" y="5672"/>
                </a:lnTo>
                <a:lnTo>
                  <a:pt x="68223" y="5672"/>
                </a:lnTo>
                <a:lnTo>
                  <a:pt x="68223" y="5672"/>
                </a:lnTo>
                <a:lnTo>
                  <a:pt x="68223" y="5672"/>
                </a:lnTo>
                <a:lnTo>
                  <a:pt x="68029" y="5672"/>
                </a:lnTo>
                <a:lnTo>
                  <a:pt x="68029" y="5672"/>
                </a:lnTo>
                <a:lnTo>
                  <a:pt x="68029" y="5672"/>
                </a:lnTo>
                <a:lnTo>
                  <a:pt x="67737" y="5672"/>
                </a:lnTo>
                <a:lnTo>
                  <a:pt x="67737" y="5672"/>
                </a:lnTo>
                <a:lnTo>
                  <a:pt x="67737" y="5672"/>
                </a:lnTo>
                <a:lnTo>
                  <a:pt x="67737" y="5672"/>
                </a:lnTo>
                <a:lnTo>
                  <a:pt x="67737" y="5236"/>
                </a:lnTo>
                <a:lnTo>
                  <a:pt x="67542" y="5236"/>
                </a:lnTo>
                <a:lnTo>
                  <a:pt x="67542" y="5236"/>
                </a:lnTo>
                <a:lnTo>
                  <a:pt x="67542" y="5236"/>
                </a:lnTo>
                <a:lnTo>
                  <a:pt x="67542" y="5236"/>
                </a:lnTo>
                <a:lnTo>
                  <a:pt x="67347" y="5236"/>
                </a:lnTo>
                <a:lnTo>
                  <a:pt x="67347" y="5236"/>
                </a:lnTo>
                <a:lnTo>
                  <a:pt x="67347" y="5236"/>
                </a:lnTo>
                <a:lnTo>
                  <a:pt x="67153" y="5236"/>
                </a:lnTo>
                <a:lnTo>
                  <a:pt x="67153" y="5236"/>
                </a:lnTo>
                <a:lnTo>
                  <a:pt x="67153" y="5236"/>
                </a:lnTo>
                <a:lnTo>
                  <a:pt x="67153" y="5236"/>
                </a:lnTo>
                <a:lnTo>
                  <a:pt x="67153" y="5236"/>
                </a:lnTo>
                <a:lnTo>
                  <a:pt x="66958" y="5236"/>
                </a:lnTo>
                <a:lnTo>
                  <a:pt x="66958" y="5236"/>
                </a:lnTo>
                <a:lnTo>
                  <a:pt x="66958" y="5236"/>
                </a:lnTo>
                <a:lnTo>
                  <a:pt x="66666" y="5236"/>
                </a:lnTo>
                <a:lnTo>
                  <a:pt x="66666" y="5236"/>
                </a:lnTo>
                <a:lnTo>
                  <a:pt x="66666" y="5236"/>
                </a:lnTo>
                <a:lnTo>
                  <a:pt x="66666" y="5236"/>
                </a:lnTo>
                <a:lnTo>
                  <a:pt x="66472" y="5236"/>
                </a:lnTo>
                <a:lnTo>
                  <a:pt x="66472" y="5236"/>
                </a:lnTo>
                <a:lnTo>
                  <a:pt x="66472" y="5236"/>
                </a:lnTo>
                <a:lnTo>
                  <a:pt x="66472" y="5236"/>
                </a:lnTo>
                <a:lnTo>
                  <a:pt x="66277" y="5236"/>
                </a:lnTo>
                <a:lnTo>
                  <a:pt x="66277" y="5236"/>
                </a:lnTo>
                <a:lnTo>
                  <a:pt x="66277" y="5236"/>
                </a:lnTo>
                <a:lnTo>
                  <a:pt x="66277" y="5236"/>
                </a:lnTo>
                <a:lnTo>
                  <a:pt x="66277" y="5236"/>
                </a:lnTo>
                <a:lnTo>
                  <a:pt x="66277" y="5236"/>
                </a:lnTo>
                <a:lnTo>
                  <a:pt x="66277" y="5672"/>
                </a:lnTo>
                <a:lnTo>
                  <a:pt x="66277" y="5672"/>
                </a:lnTo>
                <a:lnTo>
                  <a:pt x="66277" y="5672"/>
                </a:lnTo>
                <a:lnTo>
                  <a:pt x="66277" y="5672"/>
                </a:lnTo>
                <a:lnTo>
                  <a:pt x="66472" y="5672"/>
                </a:lnTo>
                <a:lnTo>
                  <a:pt x="66472" y="5672"/>
                </a:lnTo>
                <a:lnTo>
                  <a:pt x="66472" y="5672"/>
                </a:lnTo>
                <a:lnTo>
                  <a:pt x="66472" y="5672"/>
                </a:lnTo>
                <a:lnTo>
                  <a:pt x="66472" y="5672"/>
                </a:lnTo>
                <a:lnTo>
                  <a:pt x="66666" y="5672"/>
                </a:lnTo>
                <a:lnTo>
                  <a:pt x="66666" y="5672"/>
                </a:lnTo>
                <a:lnTo>
                  <a:pt x="66666" y="5672"/>
                </a:lnTo>
                <a:lnTo>
                  <a:pt x="66666" y="6109"/>
                </a:lnTo>
                <a:lnTo>
                  <a:pt x="66666" y="6109"/>
                </a:lnTo>
                <a:lnTo>
                  <a:pt x="66666" y="6109"/>
                </a:lnTo>
                <a:lnTo>
                  <a:pt x="66666" y="6109"/>
                </a:lnTo>
                <a:lnTo>
                  <a:pt x="66666" y="6545"/>
                </a:lnTo>
                <a:lnTo>
                  <a:pt x="66666" y="6545"/>
                </a:lnTo>
                <a:lnTo>
                  <a:pt x="66666" y="6545"/>
                </a:lnTo>
                <a:lnTo>
                  <a:pt x="66666" y="6545"/>
                </a:lnTo>
                <a:lnTo>
                  <a:pt x="66472" y="6545"/>
                </a:lnTo>
                <a:lnTo>
                  <a:pt x="66472" y="6545"/>
                </a:lnTo>
                <a:lnTo>
                  <a:pt x="66472" y="6545"/>
                </a:lnTo>
                <a:lnTo>
                  <a:pt x="66472" y="6545"/>
                </a:lnTo>
                <a:lnTo>
                  <a:pt x="66472" y="6545"/>
                </a:lnTo>
                <a:lnTo>
                  <a:pt x="66277" y="6545"/>
                </a:lnTo>
                <a:lnTo>
                  <a:pt x="66277" y="7200"/>
                </a:lnTo>
                <a:lnTo>
                  <a:pt x="66277" y="7200"/>
                </a:lnTo>
                <a:lnTo>
                  <a:pt x="66277" y="7200"/>
                </a:lnTo>
                <a:lnTo>
                  <a:pt x="66082" y="7200"/>
                </a:lnTo>
                <a:lnTo>
                  <a:pt x="66082" y="7200"/>
                </a:lnTo>
                <a:lnTo>
                  <a:pt x="66082" y="7200"/>
                </a:lnTo>
                <a:lnTo>
                  <a:pt x="66082" y="7200"/>
                </a:lnTo>
                <a:lnTo>
                  <a:pt x="66082" y="7200"/>
                </a:lnTo>
                <a:lnTo>
                  <a:pt x="66082" y="7636"/>
                </a:lnTo>
                <a:lnTo>
                  <a:pt x="66082" y="7636"/>
                </a:lnTo>
                <a:lnTo>
                  <a:pt x="66082" y="7636"/>
                </a:lnTo>
                <a:lnTo>
                  <a:pt x="65888" y="7636"/>
                </a:lnTo>
                <a:lnTo>
                  <a:pt x="65888" y="7636"/>
                </a:lnTo>
                <a:lnTo>
                  <a:pt x="65888" y="8072"/>
                </a:lnTo>
                <a:lnTo>
                  <a:pt x="65888" y="8072"/>
                </a:lnTo>
                <a:lnTo>
                  <a:pt x="65888" y="8072"/>
                </a:lnTo>
                <a:lnTo>
                  <a:pt x="65888" y="8072"/>
                </a:lnTo>
                <a:lnTo>
                  <a:pt x="65888" y="8072"/>
                </a:lnTo>
                <a:lnTo>
                  <a:pt x="65888" y="8072"/>
                </a:lnTo>
                <a:lnTo>
                  <a:pt x="65596" y="8072"/>
                </a:lnTo>
                <a:lnTo>
                  <a:pt x="65596" y="8072"/>
                </a:lnTo>
                <a:lnTo>
                  <a:pt x="65596" y="8072"/>
                </a:lnTo>
                <a:lnTo>
                  <a:pt x="65596" y="8072"/>
                </a:lnTo>
                <a:lnTo>
                  <a:pt x="65401" y="8072"/>
                </a:lnTo>
                <a:lnTo>
                  <a:pt x="65401" y="8072"/>
                </a:lnTo>
                <a:lnTo>
                  <a:pt x="65401" y="8072"/>
                </a:lnTo>
                <a:lnTo>
                  <a:pt x="65401" y="8072"/>
                </a:lnTo>
                <a:lnTo>
                  <a:pt x="65206" y="8072"/>
                </a:lnTo>
                <a:lnTo>
                  <a:pt x="65206" y="8072"/>
                </a:lnTo>
                <a:lnTo>
                  <a:pt x="65401" y="8072"/>
                </a:lnTo>
                <a:lnTo>
                  <a:pt x="65401" y="8072"/>
                </a:lnTo>
                <a:lnTo>
                  <a:pt x="65401" y="8072"/>
                </a:lnTo>
                <a:lnTo>
                  <a:pt x="65401" y="8509"/>
                </a:lnTo>
                <a:lnTo>
                  <a:pt x="65401" y="8509"/>
                </a:lnTo>
                <a:lnTo>
                  <a:pt x="65401" y="8509"/>
                </a:lnTo>
                <a:lnTo>
                  <a:pt x="65401" y="8509"/>
                </a:lnTo>
                <a:lnTo>
                  <a:pt x="65401" y="8509"/>
                </a:lnTo>
                <a:lnTo>
                  <a:pt x="65401" y="8509"/>
                </a:lnTo>
                <a:lnTo>
                  <a:pt x="65401" y="8509"/>
                </a:lnTo>
                <a:lnTo>
                  <a:pt x="65401" y="8945"/>
                </a:lnTo>
                <a:lnTo>
                  <a:pt x="65401" y="8945"/>
                </a:lnTo>
                <a:lnTo>
                  <a:pt x="65401" y="8945"/>
                </a:lnTo>
                <a:lnTo>
                  <a:pt x="65596" y="8945"/>
                </a:lnTo>
                <a:lnTo>
                  <a:pt x="65596" y="8945"/>
                </a:lnTo>
                <a:lnTo>
                  <a:pt x="65596" y="8945"/>
                </a:lnTo>
                <a:lnTo>
                  <a:pt x="65596" y="8509"/>
                </a:lnTo>
                <a:lnTo>
                  <a:pt x="65596" y="8509"/>
                </a:lnTo>
                <a:lnTo>
                  <a:pt x="65888" y="8509"/>
                </a:lnTo>
                <a:lnTo>
                  <a:pt x="65888" y="8945"/>
                </a:lnTo>
                <a:lnTo>
                  <a:pt x="65888" y="8945"/>
                </a:lnTo>
                <a:lnTo>
                  <a:pt x="65888" y="8945"/>
                </a:lnTo>
                <a:lnTo>
                  <a:pt x="65888" y="8945"/>
                </a:lnTo>
                <a:lnTo>
                  <a:pt x="66082" y="8945"/>
                </a:lnTo>
                <a:lnTo>
                  <a:pt x="66082" y="8945"/>
                </a:lnTo>
                <a:lnTo>
                  <a:pt x="66082" y="8945"/>
                </a:lnTo>
                <a:lnTo>
                  <a:pt x="66082" y="8945"/>
                </a:lnTo>
                <a:lnTo>
                  <a:pt x="66277" y="8945"/>
                </a:lnTo>
                <a:lnTo>
                  <a:pt x="66277" y="8945"/>
                </a:lnTo>
                <a:lnTo>
                  <a:pt x="66277" y="8945"/>
                </a:lnTo>
                <a:lnTo>
                  <a:pt x="66472" y="8945"/>
                </a:lnTo>
                <a:lnTo>
                  <a:pt x="66472" y="8945"/>
                </a:lnTo>
                <a:lnTo>
                  <a:pt x="66472" y="8945"/>
                </a:lnTo>
                <a:lnTo>
                  <a:pt x="66472" y="9600"/>
                </a:lnTo>
                <a:lnTo>
                  <a:pt x="66277" y="9600"/>
                </a:lnTo>
                <a:lnTo>
                  <a:pt x="66277" y="9600"/>
                </a:lnTo>
                <a:lnTo>
                  <a:pt x="66472" y="9600"/>
                </a:lnTo>
                <a:lnTo>
                  <a:pt x="66472" y="9600"/>
                </a:lnTo>
                <a:lnTo>
                  <a:pt x="66472" y="9600"/>
                </a:lnTo>
                <a:lnTo>
                  <a:pt x="66472" y="9600"/>
                </a:lnTo>
                <a:lnTo>
                  <a:pt x="66472" y="9600"/>
                </a:lnTo>
                <a:lnTo>
                  <a:pt x="66666" y="9600"/>
                </a:lnTo>
                <a:lnTo>
                  <a:pt x="66666" y="9600"/>
                </a:lnTo>
                <a:lnTo>
                  <a:pt x="66666" y="10036"/>
                </a:lnTo>
                <a:lnTo>
                  <a:pt x="66666" y="10036"/>
                </a:lnTo>
                <a:lnTo>
                  <a:pt x="66666" y="10036"/>
                </a:lnTo>
                <a:lnTo>
                  <a:pt x="66958" y="10036"/>
                </a:lnTo>
                <a:lnTo>
                  <a:pt x="66958" y="10036"/>
                </a:lnTo>
                <a:lnTo>
                  <a:pt x="66958" y="10036"/>
                </a:lnTo>
                <a:lnTo>
                  <a:pt x="66958" y="10036"/>
                </a:lnTo>
                <a:lnTo>
                  <a:pt x="67153" y="10036"/>
                </a:lnTo>
                <a:lnTo>
                  <a:pt x="67153" y="10036"/>
                </a:lnTo>
                <a:lnTo>
                  <a:pt x="67153" y="10036"/>
                </a:lnTo>
                <a:lnTo>
                  <a:pt x="67153" y="10472"/>
                </a:lnTo>
                <a:lnTo>
                  <a:pt x="67153" y="10472"/>
                </a:lnTo>
                <a:lnTo>
                  <a:pt x="67153" y="10472"/>
                </a:lnTo>
                <a:lnTo>
                  <a:pt x="67153" y="10472"/>
                </a:lnTo>
                <a:lnTo>
                  <a:pt x="67347" y="10472"/>
                </a:lnTo>
                <a:lnTo>
                  <a:pt x="67347" y="10472"/>
                </a:lnTo>
                <a:lnTo>
                  <a:pt x="67347" y="10472"/>
                </a:lnTo>
                <a:lnTo>
                  <a:pt x="67347" y="10472"/>
                </a:lnTo>
                <a:lnTo>
                  <a:pt x="67542" y="10472"/>
                </a:lnTo>
                <a:lnTo>
                  <a:pt x="67542" y="10472"/>
                </a:lnTo>
                <a:lnTo>
                  <a:pt x="67542" y="10909"/>
                </a:lnTo>
                <a:lnTo>
                  <a:pt x="67542" y="10909"/>
                </a:lnTo>
                <a:lnTo>
                  <a:pt x="67542" y="10909"/>
                </a:lnTo>
                <a:lnTo>
                  <a:pt x="67542" y="10909"/>
                </a:lnTo>
                <a:lnTo>
                  <a:pt x="67542" y="10909"/>
                </a:lnTo>
                <a:lnTo>
                  <a:pt x="67542" y="11345"/>
                </a:lnTo>
                <a:lnTo>
                  <a:pt x="67542" y="11345"/>
                </a:lnTo>
                <a:lnTo>
                  <a:pt x="67542" y="11345"/>
                </a:lnTo>
                <a:lnTo>
                  <a:pt x="67542" y="12000"/>
                </a:lnTo>
                <a:lnTo>
                  <a:pt x="67542" y="12000"/>
                </a:lnTo>
                <a:lnTo>
                  <a:pt x="67542" y="12000"/>
                </a:lnTo>
                <a:lnTo>
                  <a:pt x="67542" y="12000"/>
                </a:lnTo>
                <a:lnTo>
                  <a:pt x="67542" y="12000"/>
                </a:lnTo>
                <a:lnTo>
                  <a:pt x="67542" y="12436"/>
                </a:lnTo>
                <a:lnTo>
                  <a:pt x="67542" y="12436"/>
                </a:lnTo>
                <a:lnTo>
                  <a:pt x="67542" y="12436"/>
                </a:lnTo>
                <a:lnTo>
                  <a:pt x="67737" y="12436"/>
                </a:lnTo>
                <a:lnTo>
                  <a:pt x="67737" y="12436"/>
                </a:lnTo>
                <a:lnTo>
                  <a:pt x="67737" y="12436"/>
                </a:lnTo>
                <a:lnTo>
                  <a:pt x="67737" y="12436"/>
                </a:lnTo>
                <a:lnTo>
                  <a:pt x="67737" y="12436"/>
                </a:lnTo>
                <a:lnTo>
                  <a:pt x="67737" y="12872"/>
                </a:lnTo>
                <a:lnTo>
                  <a:pt x="67737" y="12872"/>
                </a:lnTo>
                <a:lnTo>
                  <a:pt x="68029" y="12872"/>
                </a:lnTo>
                <a:lnTo>
                  <a:pt x="68029" y="12872"/>
                </a:lnTo>
                <a:lnTo>
                  <a:pt x="68029" y="12872"/>
                </a:lnTo>
                <a:lnTo>
                  <a:pt x="68223" y="12872"/>
                </a:lnTo>
                <a:lnTo>
                  <a:pt x="68223" y="12872"/>
                </a:lnTo>
                <a:lnTo>
                  <a:pt x="68223" y="12872"/>
                </a:lnTo>
                <a:lnTo>
                  <a:pt x="68223" y="12872"/>
                </a:lnTo>
                <a:lnTo>
                  <a:pt x="68223" y="12872"/>
                </a:lnTo>
                <a:lnTo>
                  <a:pt x="68418" y="12872"/>
                </a:lnTo>
                <a:lnTo>
                  <a:pt x="68418" y="12872"/>
                </a:lnTo>
                <a:lnTo>
                  <a:pt x="68418" y="12872"/>
                </a:lnTo>
                <a:lnTo>
                  <a:pt x="68418" y="13309"/>
                </a:lnTo>
                <a:lnTo>
                  <a:pt x="68418" y="13309"/>
                </a:lnTo>
                <a:lnTo>
                  <a:pt x="68613" y="13309"/>
                </a:lnTo>
                <a:lnTo>
                  <a:pt x="68613" y="13309"/>
                </a:lnTo>
                <a:lnTo>
                  <a:pt x="68418" y="13309"/>
                </a:lnTo>
                <a:lnTo>
                  <a:pt x="68418" y="13309"/>
                </a:lnTo>
                <a:lnTo>
                  <a:pt x="68418" y="13309"/>
                </a:lnTo>
                <a:lnTo>
                  <a:pt x="68418" y="13309"/>
                </a:lnTo>
                <a:lnTo>
                  <a:pt x="68418" y="13745"/>
                </a:lnTo>
                <a:lnTo>
                  <a:pt x="68613" y="13745"/>
                </a:lnTo>
                <a:lnTo>
                  <a:pt x="68613" y="13745"/>
                </a:lnTo>
                <a:lnTo>
                  <a:pt x="68613" y="13745"/>
                </a:lnTo>
                <a:lnTo>
                  <a:pt x="68613" y="13745"/>
                </a:lnTo>
                <a:lnTo>
                  <a:pt x="68807" y="13745"/>
                </a:lnTo>
                <a:lnTo>
                  <a:pt x="68807" y="13745"/>
                </a:lnTo>
                <a:lnTo>
                  <a:pt x="68807" y="13745"/>
                </a:lnTo>
                <a:lnTo>
                  <a:pt x="68807" y="14400"/>
                </a:lnTo>
                <a:lnTo>
                  <a:pt x="68807" y="14400"/>
                </a:lnTo>
                <a:lnTo>
                  <a:pt x="68807" y="14400"/>
                </a:lnTo>
                <a:lnTo>
                  <a:pt x="68807" y="14400"/>
                </a:lnTo>
                <a:lnTo>
                  <a:pt x="68807" y="14400"/>
                </a:lnTo>
                <a:lnTo>
                  <a:pt x="69099" y="14400"/>
                </a:lnTo>
                <a:lnTo>
                  <a:pt x="69099" y="14400"/>
                </a:lnTo>
                <a:lnTo>
                  <a:pt x="69099" y="14400"/>
                </a:lnTo>
                <a:lnTo>
                  <a:pt x="69099" y="14400"/>
                </a:lnTo>
                <a:lnTo>
                  <a:pt x="69294" y="14400"/>
                </a:lnTo>
                <a:lnTo>
                  <a:pt x="69294" y="14400"/>
                </a:lnTo>
                <a:lnTo>
                  <a:pt x="69294" y="14400"/>
                </a:lnTo>
                <a:lnTo>
                  <a:pt x="69294" y="14836"/>
                </a:lnTo>
                <a:lnTo>
                  <a:pt x="69294" y="14836"/>
                </a:lnTo>
                <a:lnTo>
                  <a:pt x="69294" y="14836"/>
                </a:lnTo>
                <a:lnTo>
                  <a:pt x="69489" y="14836"/>
                </a:lnTo>
                <a:lnTo>
                  <a:pt x="69489" y="14836"/>
                </a:lnTo>
                <a:lnTo>
                  <a:pt x="69489" y="14836"/>
                </a:lnTo>
                <a:lnTo>
                  <a:pt x="69489" y="14836"/>
                </a:lnTo>
                <a:lnTo>
                  <a:pt x="69489" y="15272"/>
                </a:lnTo>
                <a:lnTo>
                  <a:pt x="69489" y="15272"/>
                </a:lnTo>
                <a:lnTo>
                  <a:pt x="69294" y="15272"/>
                </a:lnTo>
                <a:lnTo>
                  <a:pt x="69294" y="15272"/>
                </a:lnTo>
                <a:lnTo>
                  <a:pt x="69294" y="15272"/>
                </a:lnTo>
                <a:lnTo>
                  <a:pt x="69099" y="15272"/>
                </a:lnTo>
                <a:lnTo>
                  <a:pt x="69099" y="15272"/>
                </a:lnTo>
                <a:lnTo>
                  <a:pt x="69099" y="15272"/>
                </a:lnTo>
                <a:lnTo>
                  <a:pt x="69099" y="15272"/>
                </a:lnTo>
                <a:lnTo>
                  <a:pt x="68807" y="15272"/>
                </a:lnTo>
                <a:lnTo>
                  <a:pt x="68807" y="15272"/>
                </a:lnTo>
                <a:lnTo>
                  <a:pt x="68807" y="15272"/>
                </a:lnTo>
                <a:lnTo>
                  <a:pt x="68807" y="15272"/>
                </a:lnTo>
                <a:lnTo>
                  <a:pt x="68807" y="15272"/>
                </a:lnTo>
                <a:lnTo>
                  <a:pt x="68807" y="15272"/>
                </a:lnTo>
                <a:lnTo>
                  <a:pt x="68807" y="15272"/>
                </a:lnTo>
                <a:lnTo>
                  <a:pt x="68807" y="15272"/>
                </a:lnTo>
                <a:lnTo>
                  <a:pt x="68807" y="15709"/>
                </a:lnTo>
                <a:lnTo>
                  <a:pt x="68807" y="15709"/>
                </a:lnTo>
                <a:lnTo>
                  <a:pt x="68613" y="15709"/>
                </a:lnTo>
                <a:lnTo>
                  <a:pt x="68613" y="15709"/>
                </a:lnTo>
                <a:lnTo>
                  <a:pt x="68613" y="15709"/>
                </a:lnTo>
                <a:lnTo>
                  <a:pt x="68613" y="15709"/>
                </a:lnTo>
                <a:lnTo>
                  <a:pt x="68418" y="15709"/>
                </a:lnTo>
                <a:lnTo>
                  <a:pt x="68418" y="15709"/>
                </a:lnTo>
                <a:lnTo>
                  <a:pt x="68418" y="15709"/>
                </a:lnTo>
                <a:lnTo>
                  <a:pt x="68418" y="15709"/>
                </a:lnTo>
                <a:lnTo>
                  <a:pt x="68418" y="16145"/>
                </a:lnTo>
                <a:lnTo>
                  <a:pt x="68418" y="16145"/>
                </a:lnTo>
                <a:lnTo>
                  <a:pt x="68223" y="16145"/>
                </a:lnTo>
                <a:lnTo>
                  <a:pt x="68223" y="16145"/>
                </a:lnTo>
                <a:lnTo>
                  <a:pt x="68223" y="16145"/>
                </a:lnTo>
                <a:lnTo>
                  <a:pt x="68223" y="16145"/>
                </a:lnTo>
                <a:lnTo>
                  <a:pt x="68223" y="16145"/>
                </a:lnTo>
                <a:lnTo>
                  <a:pt x="68029" y="16145"/>
                </a:lnTo>
                <a:lnTo>
                  <a:pt x="68029" y="16145"/>
                </a:lnTo>
                <a:lnTo>
                  <a:pt x="68029" y="16145"/>
                </a:lnTo>
                <a:lnTo>
                  <a:pt x="68029" y="16145"/>
                </a:lnTo>
                <a:lnTo>
                  <a:pt x="68029" y="16800"/>
                </a:lnTo>
                <a:lnTo>
                  <a:pt x="68223" y="16800"/>
                </a:lnTo>
                <a:lnTo>
                  <a:pt x="68223" y="16800"/>
                </a:lnTo>
                <a:lnTo>
                  <a:pt x="68223" y="16800"/>
                </a:lnTo>
                <a:lnTo>
                  <a:pt x="68223" y="16800"/>
                </a:lnTo>
                <a:lnTo>
                  <a:pt x="68418" y="16800"/>
                </a:lnTo>
                <a:lnTo>
                  <a:pt x="68418" y="16800"/>
                </a:lnTo>
                <a:lnTo>
                  <a:pt x="68418" y="16800"/>
                </a:lnTo>
                <a:lnTo>
                  <a:pt x="68418" y="16800"/>
                </a:lnTo>
                <a:lnTo>
                  <a:pt x="68418" y="16800"/>
                </a:lnTo>
                <a:lnTo>
                  <a:pt x="68418" y="16800"/>
                </a:lnTo>
                <a:lnTo>
                  <a:pt x="68613" y="16800"/>
                </a:lnTo>
                <a:lnTo>
                  <a:pt x="68613" y="17236"/>
                </a:lnTo>
                <a:lnTo>
                  <a:pt x="68613" y="17236"/>
                </a:lnTo>
                <a:lnTo>
                  <a:pt x="68613" y="17236"/>
                </a:lnTo>
                <a:lnTo>
                  <a:pt x="68613" y="17236"/>
                </a:lnTo>
                <a:lnTo>
                  <a:pt x="68807" y="17236"/>
                </a:lnTo>
                <a:lnTo>
                  <a:pt x="68807" y="17236"/>
                </a:lnTo>
                <a:lnTo>
                  <a:pt x="68807" y="17236"/>
                </a:lnTo>
                <a:lnTo>
                  <a:pt x="68807" y="17236"/>
                </a:lnTo>
                <a:lnTo>
                  <a:pt x="69099" y="17236"/>
                </a:lnTo>
                <a:lnTo>
                  <a:pt x="69099" y="17236"/>
                </a:lnTo>
                <a:lnTo>
                  <a:pt x="69099" y="17236"/>
                </a:lnTo>
                <a:lnTo>
                  <a:pt x="69099" y="17236"/>
                </a:lnTo>
                <a:lnTo>
                  <a:pt x="69099" y="17236"/>
                </a:lnTo>
                <a:lnTo>
                  <a:pt x="69099" y="17236"/>
                </a:lnTo>
                <a:lnTo>
                  <a:pt x="69099" y="17236"/>
                </a:lnTo>
                <a:lnTo>
                  <a:pt x="69294" y="17236"/>
                </a:lnTo>
                <a:lnTo>
                  <a:pt x="69294" y="17236"/>
                </a:lnTo>
                <a:lnTo>
                  <a:pt x="69294" y="16800"/>
                </a:lnTo>
                <a:lnTo>
                  <a:pt x="69294" y="16800"/>
                </a:lnTo>
                <a:lnTo>
                  <a:pt x="69294" y="16800"/>
                </a:lnTo>
                <a:lnTo>
                  <a:pt x="69489" y="16800"/>
                </a:lnTo>
                <a:lnTo>
                  <a:pt x="69489" y="16800"/>
                </a:lnTo>
                <a:lnTo>
                  <a:pt x="69489" y="16800"/>
                </a:lnTo>
                <a:lnTo>
                  <a:pt x="69489" y="16800"/>
                </a:lnTo>
                <a:lnTo>
                  <a:pt x="69683" y="16800"/>
                </a:lnTo>
                <a:lnTo>
                  <a:pt x="69683" y="16800"/>
                </a:lnTo>
                <a:lnTo>
                  <a:pt x="69683" y="16800"/>
                </a:lnTo>
                <a:lnTo>
                  <a:pt x="69683" y="16800"/>
                </a:lnTo>
                <a:lnTo>
                  <a:pt x="69878" y="16800"/>
                </a:lnTo>
                <a:lnTo>
                  <a:pt x="69878" y="16800"/>
                </a:lnTo>
                <a:lnTo>
                  <a:pt x="69878" y="17236"/>
                </a:lnTo>
                <a:lnTo>
                  <a:pt x="69878" y="17236"/>
                </a:lnTo>
                <a:lnTo>
                  <a:pt x="69878" y="17236"/>
                </a:lnTo>
                <a:lnTo>
                  <a:pt x="69878" y="16800"/>
                </a:lnTo>
                <a:lnTo>
                  <a:pt x="70170" y="16800"/>
                </a:lnTo>
                <a:lnTo>
                  <a:pt x="70170" y="16800"/>
                </a:lnTo>
                <a:lnTo>
                  <a:pt x="70170" y="16800"/>
                </a:lnTo>
                <a:lnTo>
                  <a:pt x="70170" y="17236"/>
                </a:lnTo>
                <a:lnTo>
                  <a:pt x="70170" y="17236"/>
                </a:lnTo>
                <a:lnTo>
                  <a:pt x="70170" y="17236"/>
                </a:lnTo>
                <a:lnTo>
                  <a:pt x="70364" y="17236"/>
                </a:lnTo>
                <a:lnTo>
                  <a:pt x="70364" y="17236"/>
                </a:lnTo>
                <a:lnTo>
                  <a:pt x="70364" y="17236"/>
                </a:lnTo>
                <a:lnTo>
                  <a:pt x="70364" y="17236"/>
                </a:lnTo>
                <a:lnTo>
                  <a:pt x="70364" y="17236"/>
                </a:lnTo>
                <a:lnTo>
                  <a:pt x="70559" y="17236"/>
                </a:lnTo>
                <a:lnTo>
                  <a:pt x="70559" y="17236"/>
                </a:lnTo>
                <a:lnTo>
                  <a:pt x="70559" y="17236"/>
                </a:lnTo>
                <a:lnTo>
                  <a:pt x="70754" y="17236"/>
                </a:lnTo>
                <a:lnTo>
                  <a:pt x="70754" y="17236"/>
                </a:lnTo>
                <a:lnTo>
                  <a:pt x="70754" y="17236"/>
                </a:lnTo>
                <a:lnTo>
                  <a:pt x="70754" y="17236"/>
                </a:lnTo>
                <a:lnTo>
                  <a:pt x="70754" y="17236"/>
                </a:lnTo>
                <a:lnTo>
                  <a:pt x="70948" y="17236"/>
                </a:lnTo>
                <a:lnTo>
                  <a:pt x="70948" y="17236"/>
                </a:lnTo>
                <a:lnTo>
                  <a:pt x="70948" y="17236"/>
                </a:lnTo>
                <a:lnTo>
                  <a:pt x="70948" y="17236"/>
                </a:lnTo>
                <a:lnTo>
                  <a:pt x="70948" y="17236"/>
                </a:lnTo>
                <a:lnTo>
                  <a:pt x="70948" y="17672"/>
                </a:lnTo>
                <a:lnTo>
                  <a:pt x="71240" y="17672"/>
                </a:lnTo>
                <a:lnTo>
                  <a:pt x="71240" y="17672"/>
                </a:lnTo>
                <a:lnTo>
                  <a:pt x="71240" y="17672"/>
                </a:lnTo>
                <a:lnTo>
                  <a:pt x="71435" y="17672"/>
                </a:lnTo>
                <a:lnTo>
                  <a:pt x="71435" y="17672"/>
                </a:lnTo>
                <a:lnTo>
                  <a:pt x="71435" y="17672"/>
                </a:lnTo>
                <a:lnTo>
                  <a:pt x="71435" y="17672"/>
                </a:lnTo>
                <a:lnTo>
                  <a:pt x="71435" y="18109"/>
                </a:lnTo>
                <a:lnTo>
                  <a:pt x="71435" y="18109"/>
                </a:lnTo>
                <a:lnTo>
                  <a:pt x="71435" y="18109"/>
                </a:lnTo>
                <a:lnTo>
                  <a:pt x="71240" y="18109"/>
                </a:lnTo>
                <a:lnTo>
                  <a:pt x="71240" y="18109"/>
                </a:lnTo>
                <a:lnTo>
                  <a:pt x="71240" y="18109"/>
                </a:lnTo>
                <a:lnTo>
                  <a:pt x="71240" y="18109"/>
                </a:lnTo>
                <a:lnTo>
                  <a:pt x="71240" y="18545"/>
                </a:lnTo>
                <a:lnTo>
                  <a:pt x="70948" y="18545"/>
                </a:lnTo>
                <a:lnTo>
                  <a:pt x="70948" y="18545"/>
                </a:lnTo>
                <a:lnTo>
                  <a:pt x="70948" y="18109"/>
                </a:lnTo>
                <a:lnTo>
                  <a:pt x="70948" y="18109"/>
                </a:lnTo>
                <a:lnTo>
                  <a:pt x="70948" y="18545"/>
                </a:lnTo>
                <a:lnTo>
                  <a:pt x="70948" y="18545"/>
                </a:lnTo>
                <a:lnTo>
                  <a:pt x="70754" y="18545"/>
                </a:lnTo>
                <a:lnTo>
                  <a:pt x="70754" y="18545"/>
                </a:lnTo>
                <a:lnTo>
                  <a:pt x="70754" y="18545"/>
                </a:lnTo>
                <a:lnTo>
                  <a:pt x="70754" y="18545"/>
                </a:lnTo>
                <a:lnTo>
                  <a:pt x="70754" y="18545"/>
                </a:lnTo>
                <a:lnTo>
                  <a:pt x="70754" y="18545"/>
                </a:lnTo>
                <a:lnTo>
                  <a:pt x="70559" y="18545"/>
                </a:lnTo>
                <a:lnTo>
                  <a:pt x="70559" y="18545"/>
                </a:lnTo>
                <a:lnTo>
                  <a:pt x="70559" y="18109"/>
                </a:lnTo>
                <a:lnTo>
                  <a:pt x="70559" y="18109"/>
                </a:lnTo>
                <a:lnTo>
                  <a:pt x="70364" y="18109"/>
                </a:lnTo>
                <a:lnTo>
                  <a:pt x="70364" y="18109"/>
                </a:lnTo>
                <a:lnTo>
                  <a:pt x="70364" y="18109"/>
                </a:lnTo>
                <a:lnTo>
                  <a:pt x="70364" y="18109"/>
                </a:lnTo>
                <a:lnTo>
                  <a:pt x="70170" y="18109"/>
                </a:lnTo>
                <a:lnTo>
                  <a:pt x="70170" y="18545"/>
                </a:lnTo>
                <a:lnTo>
                  <a:pt x="70364" y="18545"/>
                </a:lnTo>
                <a:lnTo>
                  <a:pt x="70364" y="18545"/>
                </a:lnTo>
                <a:lnTo>
                  <a:pt x="70364" y="18545"/>
                </a:lnTo>
                <a:lnTo>
                  <a:pt x="70364" y="18545"/>
                </a:lnTo>
                <a:lnTo>
                  <a:pt x="70364" y="18545"/>
                </a:lnTo>
                <a:lnTo>
                  <a:pt x="70559" y="18545"/>
                </a:lnTo>
                <a:lnTo>
                  <a:pt x="70559" y="18545"/>
                </a:lnTo>
                <a:lnTo>
                  <a:pt x="70559" y="18545"/>
                </a:lnTo>
                <a:lnTo>
                  <a:pt x="70559" y="18545"/>
                </a:lnTo>
                <a:lnTo>
                  <a:pt x="70754" y="18545"/>
                </a:lnTo>
                <a:lnTo>
                  <a:pt x="70754" y="19200"/>
                </a:lnTo>
                <a:lnTo>
                  <a:pt x="70754" y="19200"/>
                </a:lnTo>
                <a:lnTo>
                  <a:pt x="70559" y="19200"/>
                </a:lnTo>
                <a:lnTo>
                  <a:pt x="70559" y="19200"/>
                </a:lnTo>
                <a:lnTo>
                  <a:pt x="70754" y="19200"/>
                </a:lnTo>
                <a:lnTo>
                  <a:pt x="70754" y="19200"/>
                </a:lnTo>
                <a:lnTo>
                  <a:pt x="70754" y="19200"/>
                </a:lnTo>
                <a:lnTo>
                  <a:pt x="70754" y="19636"/>
                </a:lnTo>
                <a:lnTo>
                  <a:pt x="70754" y="19636"/>
                </a:lnTo>
                <a:lnTo>
                  <a:pt x="70754" y="19636"/>
                </a:lnTo>
                <a:lnTo>
                  <a:pt x="70948" y="19636"/>
                </a:lnTo>
                <a:lnTo>
                  <a:pt x="70948" y="19636"/>
                </a:lnTo>
                <a:lnTo>
                  <a:pt x="70948" y="19636"/>
                </a:lnTo>
                <a:lnTo>
                  <a:pt x="70948" y="20072"/>
                </a:lnTo>
                <a:lnTo>
                  <a:pt x="70948" y="20072"/>
                </a:lnTo>
                <a:lnTo>
                  <a:pt x="70948" y="20072"/>
                </a:lnTo>
                <a:lnTo>
                  <a:pt x="70948" y="20072"/>
                </a:lnTo>
                <a:lnTo>
                  <a:pt x="70948" y="20072"/>
                </a:lnTo>
                <a:lnTo>
                  <a:pt x="70948" y="20509"/>
                </a:lnTo>
                <a:lnTo>
                  <a:pt x="70948" y="20509"/>
                </a:lnTo>
                <a:lnTo>
                  <a:pt x="70948" y="20509"/>
                </a:lnTo>
                <a:lnTo>
                  <a:pt x="70948" y="20945"/>
                </a:lnTo>
                <a:lnTo>
                  <a:pt x="70948" y="20945"/>
                </a:lnTo>
                <a:lnTo>
                  <a:pt x="70754" y="20945"/>
                </a:lnTo>
                <a:lnTo>
                  <a:pt x="70754" y="20945"/>
                </a:lnTo>
                <a:lnTo>
                  <a:pt x="70754" y="20945"/>
                </a:lnTo>
                <a:lnTo>
                  <a:pt x="70754" y="21600"/>
                </a:lnTo>
                <a:lnTo>
                  <a:pt x="70754" y="21600"/>
                </a:lnTo>
                <a:lnTo>
                  <a:pt x="70948" y="21600"/>
                </a:lnTo>
                <a:lnTo>
                  <a:pt x="70948" y="21600"/>
                </a:lnTo>
                <a:lnTo>
                  <a:pt x="70948" y="21600"/>
                </a:lnTo>
                <a:lnTo>
                  <a:pt x="70948" y="21600"/>
                </a:lnTo>
                <a:lnTo>
                  <a:pt x="71240" y="21600"/>
                </a:lnTo>
                <a:lnTo>
                  <a:pt x="71240" y="21600"/>
                </a:lnTo>
                <a:lnTo>
                  <a:pt x="71240" y="21600"/>
                </a:lnTo>
                <a:lnTo>
                  <a:pt x="71240" y="22036"/>
                </a:lnTo>
                <a:lnTo>
                  <a:pt x="71240" y="22036"/>
                </a:lnTo>
                <a:lnTo>
                  <a:pt x="71240" y="22036"/>
                </a:lnTo>
                <a:lnTo>
                  <a:pt x="71240" y="22036"/>
                </a:lnTo>
                <a:lnTo>
                  <a:pt x="71435" y="22036"/>
                </a:lnTo>
                <a:lnTo>
                  <a:pt x="71435" y="22036"/>
                </a:lnTo>
                <a:lnTo>
                  <a:pt x="71240" y="22036"/>
                </a:lnTo>
                <a:lnTo>
                  <a:pt x="71240" y="21600"/>
                </a:lnTo>
                <a:lnTo>
                  <a:pt x="71435" y="21600"/>
                </a:lnTo>
                <a:lnTo>
                  <a:pt x="71435" y="21600"/>
                </a:lnTo>
                <a:lnTo>
                  <a:pt x="71435" y="21600"/>
                </a:lnTo>
                <a:lnTo>
                  <a:pt x="71435" y="21600"/>
                </a:lnTo>
                <a:lnTo>
                  <a:pt x="71435" y="21600"/>
                </a:lnTo>
                <a:lnTo>
                  <a:pt x="71435" y="21600"/>
                </a:lnTo>
                <a:lnTo>
                  <a:pt x="71630" y="21600"/>
                </a:lnTo>
                <a:lnTo>
                  <a:pt x="71630" y="20945"/>
                </a:lnTo>
                <a:lnTo>
                  <a:pt x="71630" y="20945"/>
                </a:lnTo>
                <a:lnTo>
                  <a:pt x="71630" y="20945"/>
                </a:lnTo>
                <a:lnTo>
                  <a:pt x="71630" y="20945"/>
                </a:lnTo>
                <a:lnTo>
                  <a:pt x="71630" y="20945"/>
                </a:lnTo>
                <a:lnTo>
                  <a:pt x="71630" y="20945"/>
                </a:lnTo>
                <a:lnTo>
                  <a:pt x="71630" y="20945"/>
                </a:lnTo>
                <a:lnTo>
                  <a:pt x="71630" y="20945"/>
                </a:lnTo>
                <a:lnTo>
                  <a:pt x="71630" y="20509"/>
                </a:lnTo>
                <a:lnTo>
                  <a:pt x="71630" y="20509"/>
                </a:lnTo>
                <a:lnTo>
                  <a:pt x="71630" y="20509"/>
                </a:lnTo>
                <a:lnTo>
                  <a:pt x="71630" y="20509"/>
                </a:lnTo>
                <a:lnTo>
                  <a:pt x="71630" y="20072"/>
                </a:lnTo>
                <a:lnTo>
                  <a:pt x="71435" y="20072"/>
                </a:lnTo>
                <a:lnTo>
                  <a:pt x="71435" y="20072"/>
                </a:lnTo>
                <a:lnTo>
                  <a:pt x="71435" y="20072"/>
                </a:lnTo>
                <a:lnTo>
                  <a:pt x="71435" y="20072"/>
                </a:lnTo>
                <a:lnTo>
                  <a:pt x="71435" y="20072"/>
                </a:lnTo>
                <a:lnTo>
                  <a:pt x="71435" y="20072"/>
                </a:lnTo>
                <a:lnTo>
                  <a:pt x="71630" y="20072"/>
                </a:lnTo>
                <a:lnTo>
                  <a:pt x="71630" y="19636"/>
                </a:lnTo>
                <a:lnTo>
                  <a:pt x="71630" y="19636"/>
                </a:lnTo>
                <a:lnTo>
                  <a:pt x="71630" y="19636"/>
                </a:lnTo>
                <a:lnTo>
                  <a:pt x="71630" y="20072"/>
                </a:lnTo>
                <a:lnTo>
                  <a:pt x="71630" y="20072"/>
                </a:lnTo>
                <a:lnTo>
                  <a:pt x="71824" y="20072"/>
                </a:lnTo>
                <a:lnTo>
                  <a:pt x="71824" y="20072"/>
                </a:lnTo>
                <a:lnTo>
                  <a:pt x="71824" y="20072"/>
                </a:lnTo>
                <a:lnTo>
                  <a:pt x="71824" y="20072"/>
                </a:lnTo>
                <a:lnTo>
                  <a:pt x="71824" y="20072"/>
                </a:lnTo>
                <a:lnTo>
                  <a:pt x="71824" y="19636"/>
                </a:lnTo>
                <a:lnTo>
                  <a:pt x="71824" y="19636"/>
                </a:lnTo>
                <a:lnTo>
                  <a:pt x="71824" y="19636"/>
                </a:lnTo>
                <a:lnTo>
                  <a:pt x="71824" y="19636"/>
                </a:lnTo>
                <a:lnTo>
                  <a:pt x="71824" y="19200"/>
                </a:lnTo>
                <a:lnTo>
                  <a:pt x="71824" y="19200"/>
                </a:lnTo>
                <a:lnTo>
                  <a:pt x="71824" y="19200"/>
                </a:lnTo>
                <a:lnTo>
                  <a:pt x="72019" y="19200"/>
                </a:lnTo>
                <a:lnTo>
                  <a:pt x="72019" y="19200"/>
                </a:lnTo>
                <a:lnTo>
                  <a:pt x="72019" y="19200"/>
                </a:lnTo>
                <a:lnTo>
                  <a:pt x="72019" y="19200"/>
                </a:lnTo>
                <a:lnTo>
                  <a:pt x="72019" y="19200"/>
                </a:lnTo>
                <a:lnTo>
                  <a:pt x="72019" y="18545"/>
                </a:lnTo>
                <a:lnTo>
                  <a:pt x="72311" y="18545"/>
                </a:lnTo>
                <a:lnTo>
                  <a:pt x="72311" y="18545"/>
                </a:lnTo>
                <a:lnTo>
                  <a:pt x="72311" y="18545"/>
                </a:lnTo>
                <a:lnTo>
                  <a:pt x="72311" y="18545"/>
                </a:lnTo>
                <a:lnTo>
                  <a:pt x="72311" y="18545"/>
                </a:lnTo>
                <a:lnTo>
                  <a:pt x="72311" y="18545"/>
                </a:lnTo>
                <a:lnTo>
                  <a:pt x="72311" y="18109"/>
                </a:lnTo>
                <a:lnTo>
                  <a:pt x="72506" y="18109"/>
                </a:lnTo>
                <a:lnTo>
                  <a:pt x="72506" y="18109"/>
                </a:lnTo>
                <a:lnTo>
                  <a:pt x="72506" y="18109"/>
                </a:lnTo>
                <a:lnTo>
                  <a:pt x="72506" y="18109"/>
                </a:lnTo>
                <a:lnTo>
                  <a:pt x="72700" y="18109"/>
                </a:lnTo>
                <a:lnTo>
                  <a:pt x="72700" y="18109"/>
                </a:lnTo>
                <a:lnTo>
                  <a:pt x="72700" y="18109"/>
                </a:lnTo>
                <a:lnTo>
                  <a:pt x="72700" y="18109"/>
                </a:lnTo>
                <a:lnTo>
                  <a:pt x="72895" y="18109"/>
                </a:lnTo>
                <a:lnTo>
                  <a:pt x="72895" y="18109"/>
                </a:lnTo>
                <a:lnTo>
                  <a:pt x="72895" y="18109"/>
                </a:lnTo>
                <a:lnTo>
                  <a:pt x="72895" y="18109"/>
                </a:lnTo>
                <a:lnTo>
                  <a:pt x="72895" y="18109"/>
                </a:lnTo>
                <a:lnTo>
                  <a:pt x="73090" y="18109"/>
                </a:lnTo>
                <a:lnTo>
                  <a:pt x="73090" y="18545"/>
                </a:lnTo>
                <a:lnTo>
                  <a:pt x="73090" y="18545"/>
                </a:lnTo>
                <a:lnTo>
                  <a:pt x="73090" y="18545"/>
                </a:lnTo>
                <a:lnTo>
                  <a:pt x="73090" y="18545"/>
                </a:lnTo>
                <a:lnTo>
                  <a:pt x="73381" y="18545"/>
                </a:lnTo>
                <a:lnTo>
                  <a:pt x="73381" y="18545"/>
                </a:lnTo>
                <a:lnTo>
                  <a:pt x="73381" y="18545"/>
                </a:lnTo>
                <a:lnTo>
                  <a:pt x="73381" y="18545"/>
                </a:lnTo>
                <a:lnTo>
                  <a:pt x="73381" y="19200"/>
                </a:lnTo>
                <a:lnTo>
                  <a:pt x="73381" y="19200"/>
                </a:lnTo>
                <a:lnTo>
                  <a:pt x="73576" y="19200"/>
                </a:lnTo>
                <a:lnTo>
                  <a:pt x="73576" y="19200"/>
                </a:lnTo>
                <a:lnTo>
                  <a:pt x="73576" y="19200"/>
                </a:lnTo>
                <a:lnTo>
                  <a:pt x="73576" y="19200"/>
                </a:lnTo>
                <a:lnTo>
                  <a:pt x="73576" y="19200"/>
                </a:lnTo>
                <a:lnTo>
                  <a:pt x="73771" y="19200"/>
                </a:lnTo>
                <a:lnTo>
                  <a:pt x="73771" y="19200"/>
                </a:lnTo>
                <a:lnTo>
                  <a:pt x="73771" y="19200"/>
                </a:lnTo>
                <a:lnTo>
                  <a:pt x="73771" y="19200"/>
                </a:lnTo>
                <a:lnTo>
                  <a:pt x="73965" y="19200"/>
                </a:lnTo>
                <a:lnTo>
                  <a:pt x="73965" y="19636"/>
                </a:lnTo>
                <a:lnTo>
                  <a:pt x="73965" y="19636"/>
                </a:lnTo>
                <a:lnTo>
                  <a:pt x="73965" y="19636"/>
                </a:lnTo>
                <a:lnTo>
                  <a:pt x="73965" y="19636"/>
                </a:lnTo>
                <a:lnTo>
                  <a:pt x="73965" y="19636"/>
                </a:lnTo>
                <a:lnTo>
                  <a:pt x="74160" y="19636"/>
                </a:lnTo>
                <a:lnTo>
                  <a:pt x="74160" y="19636"/>
                </a:lnTo>
                <a:lnTo>
                  <a:pt x="74160" y="19636"/>
                </a:lnTo>
                <a:lnTo>
                  <a:pt x="74160" y="19636"/>
                </a:lnTo>
                <a:lnTo>
                  <a:pt x="74452" y="19636"/>
                </a:lnTo>
                <a:lnTo>
                  <a:pt x="74452" y="20072"/>
                </a:lnTo>
                <a:lnTo>
                  <a:pt x="74452" y="20072"/>
                </a:lnTo>
                <a:lnTo>
                  <a:pt x="74452" y="20072"/>
                </a:lnTo>
                <a:lnTo>
                  <a:pt x="74452" y="20072"/>
                </a:lnTo>
                <a:lnTo>
                  <a:pt x="74452" y="20072"/>
                </a:lnTo>
                <a:lnTo>
                  <a:pt x="74452" y="20072"/>
                </a:lnTo>
                <a:lnTo>
                  <a:pt x="74647" y="20072"/>
                </a:lnTo>
                <a:lnTo>
                  <a:pt x="74647" y="20072"/>
                </a:lnTo>
                <a:lnTo>
                  <a:pt x="74647" y="20509"/>
                </a:lnTo>
                <a:lnTo>
                  <a:pt x="74647" y="20509"/>
                </a:lnTo>
                <a:lnTo>
                  <a:pt x="74452" y="20509"/>
                </a:lnTo>
                <a:lnTo>
                  <a:pt x="74452" y="20509"/>
                </a:lnTo>
                <a:lnTo>
                  <a:pt x="74647" y="20509"/>
                </a:lnTo>
                <a:lnTo>
                  <a:pt x="74647" y="20945"/>
                </a:lnTo>
                <a:lnTo>
                  <a:pt x="74647" y="20945"/>
                </a:lnTo>
                <a:lnTo>
                  <a:pt x="74647" y="20945"/>
                </a:lnTo>
                <a:lnTo>
                  <a:pt x="74647" y="20945"/>
                </a:lnTo>
                <a:lnTo>
                  <a:pt x="74647" y="20945"/>
                </a:lnTo>
                <a:lnTo>
                  <a:pt x="74647" y="20945"/>
                </a:lnTo>
                <a:lnTo>
                  <a:pt x="74647" y="21600"/>
                </a:lnTo>
                <a:lnTo>
                  <a:pt x="74647" y="21600"/>
                </a:lnTo>
                <a:lnTo>
                  <a:pt x="74647" y="21600"/>
                </a:lnTo>
                <a:lnTo>
                  <a:pt x="74647" y="22036"/>
                </a:lnTo>
                <a:lnTo>
                  <a:pt x="74647" y="22036"/>
                </a:lnTo>
                <a:lnTo>
                  <a:pt x="74647" y="22036"/>
                </a:lnTo>
                <a:lnTo>
                  <a:pt x="74647" y="22036"/>
                </a:lnTo>
                <a:lnTo>
                  <a:pt x="74647" y="22036"/>
                </a:lnTo>
                <a:lnTo>
                  <a:pt x="74647" y="22036"/>
                </a:lnTo>
                <a:lnTo>
                  <a:pt x="74647" y="22472"/>
                </a:lnTo>
                <a:lnTo>
                  <a:pt x="74452" y="22472"/>
                </a:lnTo>
                <a:lnTo>
                  <a:pt x="74452" y="22472"/>
                </a:lnTo>
                <a:lnTo>
                  <a:pt x="74452" y="22036"/>
                </a:lnTo>
                <a:lnTo>
                  <a:pt x="74452" y="22036"/>
                </a:lnTo>
                <a:lnTo>
                  <a:pt x="74452" y="22036"/>
                </a:lnTo>
                <a:lnTo>
                  <a:pt x="74160" y="22036"/>
                </a:lnTo>
                <a:lnTo>
                  <a:pt x="74160" y="22036"/>
                </a:lnTo>
                <a:lnTo>
                  <a:pt x="74160"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036"/>
                </a:lnTo>
                <a:lnTo>
                  <a:pt x="73965" y="22472"/>
                </a:lnTo>
                <a:lnTo>
                  <a:pt x="73965" y="22472"/>
                </a:lnTo>
                <a:lnTo>
                  <a:pt x="73965" y="22472"/>
                </a:lnTo>
                <a:lnTo>
                  <a:pt x="73965" y="22472"/>
                </a:lnTo>
                <a:lnTo>
                  <a:pt x="73965" y="22909"/>
                </a:lnTo>
                <a:lnTo>
                  <a:pt x="73965" y="22909"/>
                </a:lnTo>
                <a:lnTo>
                  <a:pt x="73965" y="22909"/>
                </a:lnTo>
                <a:lnTo>
                  <a:pt x="73965" y="22909"/>
                </a:lnTo>
                <a:lnTo>
                  <a:pt x="73965" y="22909"/>
                </a:lnTo>
                <a:lnTo>
                  <a:pt x="73965" y="23345"/>
                </a:lnTo>
                <a:lnTo>
                  <a:pt x="73965" y="23345"/>
                </a:lnTo>
                <a:lnTo>
                  <a:pt x="73965" y="23345"/>
                </a:lnTo>
                <a:lnTo>
                  <a:pt x="73965" y="23345"/>
                </a:lnTo>
                <a:lnTo>
                  <a:pt x="73965" y="23345"/>
                </a:lnTo>
                <a:lnTo>
                  <a:pt x="73965" y="24000"/>
                </a:lnTo>
                <a:lnTo>
                  <a:pt x="74160" y="24000"/>
                </a:lnTo>
                <a:lnTo>
                  <a:pt x="74160" y="24000"/>
                </a:lnTo>
                <a:lnTo>
                  <a:pt x="74160" y="24000"/>
                </a:lnTo>
                <a:lnTo>
                  <a:pt x="74160" y="24000"/>
                </a:lnTo>
                <a:lnTo>
                  <a:pt x="74160" y="24000"/>
                </a:lnTo>
                <a:lnTo>
                  <a:pt x="74160" y="24436"/>
                </a:lnTo>
                <a:lnTo>
                  <a:pt x="74452" y="24436"/>
                </a:lnTo>
                <a:lnTo>
                  <a:pt x="74452" y="24436"/>
                </a:lnTo>
                <a:lnTo>
                  <a:pt x="74452" y="24436"/>
                </a:lnTo>
                <a:lnTo>
                  <a:pt x="74452" y="24436"/>
                </a:lnTo>
                <a:lnTo>
                  <a:pt x="74452" y="24436"/>
                </a:lnTo>
                <a:lnTo>
                  <a:pt x="74647" y="24436"/>
                </a:lnTo>
                <a:lnTo>
                  <a:pt x="74647" y="24436"/>
                </a:lnTo>
                <a:lnTo>
                  <a:pt x="74647" y="24436"/>
                </a:lnTo>
                <a:lnTo>
                  <a:pt x="74647" y="24436"/>
                </a:lnTo>
                <a:lnTo>
                  <a:pt x="74647" y="24872"/>
                </a:lnTo>
                <a:lnTo>
                  <a:pt x="74647" y="24872"/>
                </a:lnTo>
                <a:lnTo>
                  <a:pt x="74841" y="24872"/>
                </a:lnTo>
                <a:lnTo>
                  <a:pt x="74841" y="24872"/>
                </a:lnTo>
                <a:lnTo>
                  <a:pt x="74841" y="24872"/>
                </a:lnTo>
                <a:lnTo>
                  <a:pt x="74841" y="24872"/>
                </a:lnTo>
                <a:lnTo>
                  <a:pt x="74841" y="24872"/>
                </a:lnTo>
                <a:lnTo>
                  <a:pt x="75036" y="24872"/>
                </a:lnTo>
                <a:lnTo>
                  <a:pt x="75036" y="25309"/>
                </a:lnTo>
                <a:lnTo>
                  <a:pt x="75036" y="25309"/>
                </a:lnTo>
                <a:lnTo>
                  <a:pt x="75036" y="25309"/>
                </a:lnTo>
                <a:lnTo>
                  <a:pt x="75036" y="25309"/>
                </a:lnTo>
                <a:lnTo>
                  <a:pt x="75036" y="25309"/>
                </a:lnTo>
                <a:lnTo>
                  <a:pt x="75231" y="25309"/>
                </a:lnTo>
                <a:lnTo>
                  <a:pt x="75231" y="25309"/>
                </a:lnTo>
                <a:lnTo>
                  <a:pt x="75231" y="25309"/>
                </a:lnTo>
                <a:lnTo>
                  <a:pt x="75231" y="25309"/>
                </a:lnTo>
                <a:lnTo>
                  <a:pt x="75231" y="25309"/>
                </a:lnTo>
                <a:lnTo>
                  <a:pt x="75231" y="25745"/>
                </a:lnTo>
                <a:lnTo>
                  <a:pt x="75231" y="25745"/>
                </a:lnTo>
                <a:lnTo>
                  <a:pt x="75231" y="25745"/>
                </a:lnTo>
                <a:lnTo>
                  <a:pt x="75231" y="25745"/>
                </a:lnTo>
                <a:lnTo>
                  <a:pt x="75523" y="25745"/>
                </a:lnTo>
                <a:lnTo>
                  <a:pt x="75523" y="25745"/>
                </a:lnTo>
                <a:lnTo>
                  <a:pt x="75523" y="25745"/>
                </a:lnTo>
                <a:lnTo>
                  <a:pt x="75523" y="25745"/>
                </a:lnTo>
                <a:lnTo>
                  <a:pt x="75523" y="25745"/>
                </a:lnTo>
                <a:lnTo>
                  <a:pt x="75717" y="25745"/>
                </a:lnTo>
                <a:lnTo>
                  <a:pt x="75717" y="25745"/>
                </a:lnTo>
                <a:lnTo>
                  <a:pt x="75717" y="25309"/>
                </a:lnTo>
                <a:lnTo>
                  <a:pt x="75717" y="25309"/>
                </a:lnTo>
                <a:lnTo>
                  <a:pt x="75717" y="25309"/>
                </a:lnTo>
                <a:lnTo>
                  <a:pt x="75717" y="25309"/>
                </a:lnTo>
                <a:lnTo>
                  <a:pt x="75717" y="25309"/>
                </a:lnTo>
                <a:lnTo>
                  <a:pt x="75912" y="25309"/>
                </a:lnTo>
                <a:lnTo>
                  <a:pt x="75912" y="25309"/>
                </a:lnTo>
                <a:lnTo>
                  <a:pt x="75912" y="25309"/>
                </a:lnTo>
                <a:lnTo>
                  <a:pt x="75912" y="25309"/>
                </a:lnTo>
                <a:lnTo>
                  <a:pt x="75912" y="25309"/>
                </a:lnTo>
                <a:lnTo>
                  <a:pt x="76107" y="25309"/>
                </a:lnTo>
                <a:lnTo>
                  <a:pt x="76107" y="24872"/>
                </a:lnTo>
                <a:lnTo>
                  <a:pt x="76107" y="24872"/>
                </a:lnTo>
                <a:lnTo>
                  <a:pt x="76107" y="25309"/>
                </a:lnTo>
                <a:lnTo>
                  <a:pt x="76107" y="25309"/>
                </a:lnTo>
                <a:lnTo>
                  <a:pt x="76301" y="25309"/>
                </a:lnTo>
                <a:lnTo>
                  <a:pt x="76301" y="25309"/>
                </a:lnTo>
                <a:lnTo>
                  <a:pt x="76301" y="25309"/>
                </a:lnTo>
                <a:lnTo>
                  <a:pt x="76301" y="25309"/>
                </a:lnTo>
                <a:lnTo>
                  <a:pt x="76301" y="25309"/>
                </a:lnTo>
                <a:lnTo>
                  <a:pt x="76301" y="25309"/>
                </a:lnTo>
                <a:lnTo>
                  <a:pt x="76301" y="24872"/>
                </a:lnTo>
                <a:lnTo>
                  <a:pt x="76301" y="24872"/>
                </a:lnTo>
                <a:lnTo>
                  <a:pt x="76593" y="24872"/>
                </a:lnTo>
                <a:lnTo>
                  <a:pt x="76593" y="24872"/>
                </a:lnTo>
                <a:lnTo>
                  <a:pt x="76593" y="24872"/>
                </a:lnTo>
                <a:lnTo>
                  <a:pt x="76593" y="24436"/>
                </a:lnTo>
                <a:lnTo>
                  <a:pt x="76593" y="24436"/>
                </a:lnTo>
                <a:lnTo>
                  <a:pt x="76593" y="24436"/>
                </a:lnTo>
                <a:lnTo>
                  <a:pt x="76301" y="24436"/>
                </a:lnTo>
                <a:lnTo>
                  <a:pt x="76301" y="24436"/>
                </a:lnTo>
                <a:lnTo>
                  <a:pt x="76301" y="24000"/>
                </a:lnTo>
                <a:lnTo>
                  <a:pt x="76301" y="24000"/>
                </a:lnTo>
                <a:lnTo>
                  <a:pt x="76301" y="24000"/>
                </a:lnTo>
                <a:lnTo>
                  <a:pt x="76301" y="24000"/>
                </a:lnTo>
                <a:lnTo>
                  <a:pt x="76107" y="24000"/>
                </a:lnTo>
                <a:lnTo>
                  <a:pt x="76107" y="24000"/>
                </a:lnTo>
                <a:lnTo>
                  <a:pt x="76107" y="24000"/>
                </a:lnTo>
                <a:lnTo>
                  <a:pt x="76107" y="24000"/>
                </a:lnTo>
                <a:lnTo>
                  <a:pt x="75912" y="24000"/>
                </a:lnTo>
                <a:lnTo>
                  <a:pt x="75912" y="24000"/>
                </a:lnTo>
                <a:lnTo>
                  <a:pt x="75912" y="24000"/>
                </a:lnTo>
                <a:lnTo>
                  <a:pt x="75912" y="24000"/>
                </a:lnTo>
                <a:lnTo>
                  <a:pt x="75912" y="23345"/>
                </a:lnTo>
                <a:lnTo>
                  <a:pt x="75912" y="23345"/>
                </a:lnTo>
                <a:lnTo>
                  <a:pt x="75912" y="23345"/>
                </a:lnTo>
                <a:lnTo>
                  <a:pt x="75912" y="23345"/>
                </a:lnTo>
                <a:lnTo>
                  <a:pt x="75912" y="22909"/>
                </a:lnTo>
                <a:lnTo>
                  <a:pt x="75912" y="22909"/>
                </a:lnTo>
                <a:lnTo>
                  <a:pt x="75912" y="22909"/>
                </a:lnTo>
                <a:lnTo>
                  <a:pt x="75912" y="22909"/>
                </a:lnTo>
                <a:lnTo>
                  <a:pt x="75912" y="22909"/>
                </a:lnTo>
                <a:lnTo>
                  <a:pt x="75912" y="22909"/>
                </a:lnTo>
                <a:lnTo>
                  <a:pt x="75912" y="22909"/>
                </a:lnTo>
                <a:lnTo>
                  <a:pt x="75717" y="22909"/>
                </a:lnTo>
                <a:lnTo>
                  <a:pt x="75717" y="22472"/>
                </a:lnTo>
                <a:lnTo>
                  <a:pt x="75717" y="22472"/>
                </a:lnTo>
                <a:lnTo>
                  <a:pt x="75912" y="22472"/>
                </a:lnTo>
                <a:lnTo>
                  <a:pt x="75912" y="22472"/>
                </a:lnTo>
                <a:lnTo>
                  <a:pt x="75912" y="22472"/>
                </a:lnTo>
                <a:lnTo>
                  <a:pt x="75912" y="22036"/>
                </a:lnTo>
                <a:lnTo>
                  <a:pt x="75912" y="22036"/>
                </a:lnTo>
                <a:lnTo>
                  <a:pt x="75912" y="22036"/>
                </a:lnTo>
                <a:lnTo>
                  <a:pt x="75912" y="22036"/>
                </a:lnTo>
                <a:lnTo>
                  <a:pt x="76107" y="22036"/>
                </a:lnTo>
                <a:lnTo>
                  <a:pt x="76107" y="22036"/>
                </a:lnTo>
                <a:lnTo>
                  <a:pt x="76107" y="22036"/>
                </a:lnTo>
                <a:lnTo>
                  <a:pt x="76107" y="22036"/>
                </a:lnTo>
                <a:lnTo>
                  <a:pt x="76107" y="21600"/>
                </a:lnTo>
                <a:lnTo>
                  <a:pt x="76301" y="21600"/>
                </a:lnTo>
                <a:lnTo>
                  <a:pt x="76301" y="21600"/>
                </a:lnTo>
                <a:lnTo>
                  <a:pt x="76301" y="21600"/>
                </a:lnTo>
                <a:lnTo>
                  <a:pt x="76301" y="22036"/>
                </a:lnTo>
                <a:lnTo>
                  <a:pt x="76301" y="22036"/>
                </a:lnTo>
                <a:lnTo>
                  <a:pt x="76593" y="22036"/>
                </a:lnTo>
                <a:lnTo>
                  <a:pt x="76593" y="22036"/>
                </a:lnTo>
                <a:lnTo>
                  <a:pt x="76593" y="22036"/>
                </a:lnTo>
                <a:lnTo>
                  <a:pt x="76593" y="22036"/>
                </a:lnTo>
                <a:lnTo>
                  <a:pt x="76593" y="22036"/>
                </a:lnTo>
                <a:lnTo>
                  <a:pt x="76593" y="22036"/>
                </a:lnTo>
                <a:lnTo>
                  <a:pt x="76593" y="22472"/>
                </a:lnTo>
                <a:lnTo>
                  <a:pt x="76593" y="22472"/>
                </a:lnTo>
                <a:lnTo>
                  <a:pt x="76593" y="22472"/>
                </a:lnTo>
                <a:lnTo>
                  <a:pt x="76593" y="22909"/>
                </a:lnTo>
                <a:lnTo>
                  <a:pt x="76788" y="22909"/>
                </a:lnTo>
                <a:lnTo>
                  <a:pt x="76788" y="22909"/>
                </a:lnTo>
                <a:lnTo>
                  <a:pt x="76788" y="22909"/>
                </a:lnTo>
                <a:lnTo>
                  <a:pt x="76788" y="23345"/>
                </a:lnTo>
                <a:lnTo>
                  <a:pt x="76788" y="23345"/>
                </a:lnTo>
                <a:lnTo>
                  <a:pt x="76788" y="23345"/>
                </a:lnTo>
                <a:lnTo>
                  <a:pt x="76788" y="23345"/>
                </a:lnTo>
                <a:lnTo>
                  <a:pt x="76788" y="23345"/>
                </a:lnTo>
                <a:lnTo>
                  <a:pt x="76982" y="23345"/>
                </a:lnTo>
                <a:lnTo>
                  <a:pt x="76982" y="22909"/>
                </a:lnTo>
                <a:lnTo>
                  <a:pt x="76982" y="22909"/>
                </a:lnTo>
                <a:lnTo>
                  <a:pt x="76982" y="22909"/>
                </a:lnTo>
                <a:lnTo>
                  <a:pt x="76982" y="22909"/>
                </a:lnTo>
                <a:lnTo>
                  <a:pt x="76982" y="22909"/>
                </a:lnTo>
                <a:lnTo>
                  <a:pt x="76982" y="22909"/>
                </a:lnTo>
                <a:lnTo>
                  <a:pt x="76982" y="22909"/>
                </a:lnTo>
                <a:lnTo>
                  <a:pt x="77177" y="22909"/>
                </a:lnTo>
                <a:lnTo>
                  <a:pt x="77177" y="22909"/>
                </a:lnTo>
                <a:lnTo>
                  <a:pt x="77177" y="22909"/>
                </a:lnTo>
                <a:lnTo>
                  <a:pt x="77177" y="22909"/>
                </a:lnTo>
                <a:lnTo>
                  <a:pt x="77177" y="22909"/>
                </a:lnTo>
                <a:lnTo>
                  <a:pt x="77177" y="22472"/>
                </a:lnTo>
                <a:lnTo>
                  <a:pt x="77177" y="22472"/>
                </a:lnTo>
                <a:lnTo>
                  <a:pt x="77177" y="22472"/>
                </a:lnTo>
                <a:lnTo>
                  <a:pt x="77177" y="22036"/>
                </a:lnTo>
                <a:lnTo>
                  <a:pt x="77372" y="22036"/>
                </a:lnTo>
                <a:lnTo>
                  <a:pt x="77372" y="22036"/>
                </a:lnTo>
                <a:lnTo>
                  <a:pt x="77372" y="22036"/>
                </a:lnTo>
                <a:lnTo>
                  <a:pt x="77372" y="22036"/>
                </a:lnTo>
                <a:lnTo>
                  <a:pt x="77372" y="21600"/>
                </a:lnTo>
                <a:lnTo>
                  <a:pt x="77372" y="21600"/>
                </a:lnTo>
                <a:lnTo>
                  <a:pt x="77372" y="21600"/>
                </a:lnTo>
                <a:lnTo>
                  <a:pt x="77664" y="21600"/>
                </a:lnTo>
                <a:lnTo>
                  <a:pt x="77664" y="21600"/>
                </a:lnTo>
                <a:lnTo>
                  <a:pt x="77664" y="20945"/>
                </a:lnTo>
                <a:lnTo>
                  <a:pt x="77664" y="20945"/>
                </a:lnTo>
                <a:lnTo>
                  <a:pt x="77664" y="20945"/>
                </a:lnTo>
                <a:lnTo>
                  <a:pt x="77664" y="20509"/>
                </a:lnTo>
                <a:lnTo>
                  <a:pt x="77664" y="20509"/>
                </a:lnTo>
                <a:lnTo>
                  <a:pt x="77664" y="20509"/>
                </a:lnTo>
                <a:lnTo>
                  <a:pt x="77664" y="20509"/>
                </a:lnTo>
                <a:lnTo>
                  <a:pt x="77664" y="20072"/>
                </a:lnTo>
                <a:lnTo>
                  <a:pt x="77664" y="20072"/>
                </a:lnTo>
                <a:lnTo>
                  <a:pt x="77664" y="20072"/>
                </a:lnTo>
                <a:lnTo>
                  <a:pt x="77664" y="20072"/>
                </a:lnTo>
                <a:lnTo>
                  <a:pt x="77858" y="20072"/>
                </a:lnTo>
                <a:lnTo>
                  <a:pt x="77858" y="20072"/>
                </a:lnTo>
                <a:lnTo>
                  <a:pt x="77858" y="20072"/>
                </a:lnTo>
                <a:lnTo>
                  <a:pt x="77858" y="20072"/>
                </a:lnTo>
                <a:lnTo>
                  <a:pt x="77858" y="20072"/>
                </a:lnTo>
                <a:lnTo>
                  <a:pt x="78053" y="20072"/>
                </a:lnTo>
                <a:lnTo>
                  <a:pt x="78053" y="20072"/>
                </a:lnTo>
                <a:lnTo>
                  <a:pt x="78053" y="20072"/>
                </a:lnTo>
                <a:lnTo>
                  <a:pt x="78053" y="20072"/>
                </a:lnTo>
                <a:lnTo>
                  <a:pt x="78248" y="20072"/>
                </a:lnTo>
                <a:lnTo>
                  <a:pt x="78248" y="20072"/>
                </a:lnTo>
                <a:lnTo>
                  <a:pt x="78248" y="20072"/>
                </a:lnTo>
                <a:lnTo>
                  <a:pt x="78248" y="20072"/>
                </a:lnTo>
                <a:lnTo>
                  <a:pt x="78248" y="20072"/>
                </a:lnTo>
                <a:lnTo>
                  <a:pt x="78248" y="20072"/>
                </a:lnTo>
                <a:lnTo>
                  <a:pt x="78248" y="20072"/>
                </a:lnTo>
                <a:lnTo>
                  <a:pt x="78248" y="19636"/>
                </a:lnTo>
                <a:lnTo>
                  <a:pt x="78248" y="19636"/>
                </a:lnTo>
                <a:lnTo>
                  <a:pt x="78442" y="19636"/>
                </a:lnTo>
                <a:lnTo>
                  <a:pt x="78442" y="19636"/>
                </a:lnTo>
                <a:lnTo>
                  <a:pt x="78442" y="19636"/>
                </a:lnTo>
                <a:lnTo>
                  <a:pt x="78442" y="19636"/>
                </a:lnTo>
                <a:lnTo>
                  <a:pt x="78248" y="19636"/>
                </a:lnTo>
                <a:lnTo>
                  <a:pt x="78248" y="19636"/>
                </a:lnTo>
                <a:lnTo>
                  <a:pt x="78442" y="19636"/>
                </a:lnTo>
                <a:lnTo>
                  <a:pt x="78442" y="19200"/>
                </a:lnTo>
                <a:lnTo>
                  <a:pt x="78442" y="19200"/>
                </a:lnTo>
                <a:lnTo>
                  <a:pt x="78442" y="19200"/>
                </a:lnTo>
                <a:lnTo>
                  <a:pt x="78442" y="19200"/>
                </a:lnTo>
                <a:lnTo>
                  <a:pt x="78442" y="19200"/>
                </a:lnTo>
                <a:lnTo>
                  <a:pt x="78442" y="19200"/>
                </a:lnTo>
                <a:lnTo>
                  <a:pt x="78442" y="19200"/>
                </a:lnTo>
                <a:lnTo>
                  <a:pt x="78248" y="19200"/>
                </a:lnTo>
                <a:lnTo>
                  <a:pt x="78248" y="18545"/>
                </a:lnTo>
                <a:lnTo>
                  <a:pt x="78248" y="18545"/>
                </a:lnTo>
                <a:lnTo>
                  <a:pt x="78248" y="18545"/>
                </a:lnTo>
                <a:lnTo>
                  <a:pt x="78248" y="18545"/>
                </a:lnTo>
                <a:lnTo>
                  <a:pt x="78053" y="18545"/>
                </a:lnTo>
                <a:lnTo>
                  <a:pt x="78053" y="18545"/>
                </a:lnTo>
                <a:lnTo>
                  <a:pt x="78053" y="18545"/>
                </a:lnTo>
                <a:lnTo>
                  <a:pt x="78053" y="18545"/>
                </a:lnTo>
                <a:lnTo>
                  <a:pt x="78053" y="18545"/>
                </a:lnTo>
                <a:lnTo>
                  <a:pt x="78053" y="18109"/>
                </a:lnTo>
                <a:lnTo>
                  <a:pt x="77858" y="18109"/>
                </a:lnTo>
                <a:lnTo>
                  <a:pt x="77858" y="18109"/>
                </a:lnTo>
                <a:lnTo>
                  <a:pt x="77858" y="18109"/>
                </a:lnTo>
                <a:lnTo>
                  <a:pt x="77858" y="18109"/>
                </a:lnTo>
                <a:lnTo>
                  <a:pt x="77858" y="18109"/>
                </a:lnTo>
                <a:lnTo>
                  <a:pt x="77858" y="18109"/>
                </a:lnTo>
                <a:lnTo>
                  <a:pt x="77858" y="18109"/>
                </a:lnTo>
                <a:lnTo>
                  <a:pt x="77858" y="17672"/>
                </a:lnTo>
                <a:lnTo>
                  <a:pt x="77858" y="17672"/>
                </a:lnTo>
                <a:lnTo>
                  <a:pt x="77858" y="17672"/>
                </a:lnTo>
                <a:lnTo>
                  <a:pt x="77858" y="17672"/>
                </a:lnTo>
                <a:lnTo>
                  <a:pt x="77858" y="17672"/>
                </a:lnTo>
                <a:lnTo>
                  <a:pt x="77858" y="17236"/>
                </a:lnTo>
                <a:lnTo>
                  <a:pt x="77858" y="17236"/>
                </a:lnTo>
                <a:lnTo>
                  <a:pt x="77858" y="17236"/>
                </a:lnTo>
                <a:lnTo>
                  <a:pt x="77858" y="17236"/>
                </a:lnTo>
                <a:lnTo>
                  <a:pt x="77858" y="16800"/>
                </a:lnTo>
                <a:lnTo>
                  <a:pt x="77858" y="16800"/>
                </a:lnTo>
                <a:lnTo>
                  <a:pt x="77858" y="16800"/>
                </a:lnTo>
                <a:lnTo>
                  <a:pt x="77858" y="16800"/>
                </a:lnTo>
                <a:lnTo>
                  <a:pt x="77858" y="16145"/>
                </a:lnTo>
                <a:lnTo>
                  <a:pt x="77858" y="16145"/>
                </a:lnTo>
                <a:lnTo>
                  <a:pt x="77858" y="16145"/>
                </a:lnTo>
                <a:lnTo>
                  <a:pt x="77664" y="16145"/>
                </a:lnTo>
                <a:lnTo>
                  <a:pt x="77664" y="16145"/>
                </a:lnTo>
                <a:lnTo>
                  <a:pt x="77858" y="16145"/>
                </a:lnTo>
                <a:lnTo>
                  <a:pt x="77858" y="15709"/>
                </a:lnTo>
                <a:lnTo>
                  <a:pt x="77858" y="15709"/>
                </a:lnTo>
                <a:lnTo>
                  <a:pt x="77858" y="15709"/>
                </a:lnTo>
                <a:lnTo>
                  <a:pt x="77858" y="15709"/>
                </a:lnTo>
                <a:lnTo>
                  <a:pt x="78053" y="15709"/>
                </a:lnTo>
                <a:lnTo>
                  <a:pt x="78053" y="15709"/>
                </a:lnTo>
                <a:lnTo>
                  <a:pt x="78053" y="15709"/>
                </a:lnTo>
                <a:lnTo>
                  <a:pt x="78248" y="15709"/>
                </a:lnTo>
                <a:lnTo>
                  <a:pt x="78248" y="15709"/>
                </a:lnTo>
                <a:lnTo>
                  <a:pt x="78248" y="16145"/>
                </a:lnTo>
                <a:lnTo>
                  <a:pt x="78248" y="16145"/>
                </a:lnTo>
                <a:lnTo>
                  <a:pt x="78248" y="16145"/>
                </a:lnTo>
                <a:lnTo>
                  <a:pt x="78442" y="16145"/>
                </a:lnTo>
                <a:lnTo>
                  <a:pt x="78442" y="16145"/>
                </a:lnTo>
                <a:lnTo>
                  <a:pt x="78442" y="16145"/>
                </a:lnTo>
                <a:lnTo>
                  <a:pt x="78442" y="16145"/>
                </a:lnTo>
                <a:lnTo>
                  <a:pt x="78734" y="16145"/>
                </a:lnTo>
                <a:lnTo>
                  <a:pt x="78734" y="16145"/>
                </a:lnTo>
                <a:lnTo>
                  <a:pt x="78734" y="15709"/>
                </a:lnTo>
                <a:lnTo>
                  <a:pt x="78734" y="15709"/>
                </a:lnTo>
                <a:lnTo>
                  <a:pt x="78929" y="15709"/>
                </a:lnTo>
                <a:lnTo>
                  <a:pt x="78929" y="15709"/>
                </a:lnTo>
                <a:lnTo>
                  <a:pt x="78929" y="15709"/>
                </a:lnTo>
                <a:lnTo>
                  <a:pt x="78929" y="15709"/>
                </a:lnTo>
                <a:lnTo>
                  <a:pt x="79124" y="15709"/>
                </a:lnTo>
                <a:lnTo>
                  <a:pt x="79124" y="15709"/>
                </a:lnTo>
                <a:lnTo>
                  <a:pt x="79124" y="15709"/>
                </a:lnTo>
                <a:lnTo>
                  <a:pt x="79124" y="15709"/>
                </a:lnTo>
                <a:lnTo>
                  <a:pt x="79318" y="15709"/>
                </a:lnTo>
                <a:lnTo>
                  <a:pt x="79318" y="15709"/>
                </a:lnTo>
                <a:lnTo>
                  <a:pt x="79318" y="15709"/>
                </a:lnTo>
                <a:lnTo>
                  <a:pt x="79513" y="15709"/>
                </a:lnTo>
                <a:lnTo>
                  <a:pt x="79513" y="15709"/>
                </a:lnTo>
                <a:lnTo>
                  <a:pt x="79513" y="15709"/>
                </a:lnTo>
                <a:lnTo>
                  <a:pt x="79513" y="15709"/>
                </a:lnTo>
                <a:lnTo>
                  <a:pt x="79805" y="15709"/>
                </a:lnTo>
                <a:lnTo>
                  <a:pt x="79805" y="15709"/>
                </a:lnTo>
                <a:lnTo>
                  <a:pt x="79805" y="16145"/>
                </a:lnTo>
                <a:lnTo>
                  <a:pt x="79805" y="16145"/>
                </a:lnTo>
                <a:lnTo>
                  <a:pt x="79805" y="16145"/>
                </a:lnTo>
                <a:lnTo>
                  <a:pt x="79805" y="16145"/>
                </a:lnTo>
                <a:lnTo>
                  <a:pt x="80000" y="16145"/>
                </a:lnTo>
                <a:lnTo>
                  <a:pt x="80000" y="16145"/>
                </a:lnTo>
                <a:lnTo>
                  <a:pt x="80000" y="16145"/>
                </a:lnTo>
                <a:lnTo>
                  <a:pt x="80000" y="16145"/>
                </a:lnTo>
                <a:lnTo>
                  <a:pt x="80194" y="16145"/>
                </a:lnTo>
                <a:lnTo>
                  <a:pt x="80194" y="16145"/>
                </a:lnTo>
                <a:lnTo>
                  <a:pt x="80194" y="16145"/>
                </a:lnTo>
                <a:lnTo>
                  <a:pt x="80194" y="16145"/>
                </a:lnTo>
                <a:lnTo>
                  <a:pt x="80194" y="16145"/>
                </a:lnTo>
                <a:lnTo>
                  <a:pt x="80194" y="16145"/>
                </a:lnTo>
                <a:lnTo>
                  <a:pt x="80389" y="16145"/>
                </a:lnTo>
                <a:lnTo>
                  <a:pt x="80389" y="16145"/>
                </a:lnTo>
                <a:lnTo>
                  <a:pt x="80389" y="16145"/>
                </a:lnTo>
                <a:lnTo>
                  <a:pt x="80389" y="16145"/>
                </a:lnTo>
                <a:lnTo>
                  <a:pt x="80583" y="16145"/>
                </a:lnTo>
                <a:lnTo>
                  <a:pt x="80583" y="16145"/>
                </a:lnTo>
                <a:lnTo>
                  <a:pt x="80583" y="16145"/>
                </a:lnTo>
                <a:lnTo>
                  <a:pt x="80583" y="16145"/>
                </a:lnTo>
                <a:lnTo>
                  <a:pt x="80583" y="16145"/>
                </a:lnTo>
                <a:lnTo>
                  <a:pt x="80389" y="16145"/>
                </a:lnTo>
                <a:lnTo>
                  <a:pt x="80389" y="16800"/>
                </a:lnTo>
                <a:lnTo>
                  <a:pt x="80583" y="16800"/>
                </a:lnTo>
                <a:lnTo>
                  <a:pt x="80583" y="16800"/>
                </a:lnTo>
                <a:lnTo>
                  <a:pt x="80583" y="16800"/>
                </a:lnTo>
                <a:lnTo>
                  <a:pt x="80875" y="16800"/>
                </a:lnTo>
                <a:lnTo>
                  <a:pt x="80875" y="16800"/>
                </a:lnTo>
                <a:lnTo>
                  <a:pt x="80875" y="16800"/>
                </a:lnTo>
                <a:lnTo>
                  <a:pt x="80875" y="16800"/>
                </a:lnTo>
                <a:lnTo>
                  <a:pt x="81070" y="16800"/>
                </a:lnTo>
                <a:lnTo>
                  <a:pt x="81070" y="16800"/>
                </a:lnTo>
                <a:lnTo>
                  <a:pt x="81070" y="16800"/>
                </a:lnTo>
                <a:lnTo>
                  <a:pt x="81070" y="16800"/>
                </a:lnTo>
                <a:lnTo>
                  <a:pt x="81265" y="16800"/>
                </a:lnTo>
                <a:lnTo>
                  <a:pt x="81265" y="16800"/>
                </a:lnTo>
                <a:lnTo>
                  <a:pt x="81265" y="16800"/>
                </a:lnTo>
                <a:lnTo>
                  <a:pt x="81459" y="16800"/>
                </a:lnTo>
                <a:lnTo>
                  <a:pt x="81459" y="16800"/>
                </a:lnTo>
                <a:lnTo>
                  <a:pt x="81459" y="16800"/>
                </a:lnTo>
                <a:lnTo>
                  <a:pt x="81459" y="16800"/>
                </a:lnTo>
                <a:lnTo>
                  <a:pt x="81654" y="16800"/>
                </a:lnTo>
                <a:lnTo>
                  <a:pt x="81654" y="16800"/>
                </a:lnTo>
                <a:lnTo>
                  <a:pt x="81654" y="16800"/>
                </a:lnTo>
                <a:lnTo>
                  <a:pt x="81654" y="16145"/>
                </a:lnTo>
                <a:lnTo>
                  <a:pt x="81654" y="16145"/>
                </a:lnTo>
                <a:lnTo>
                  <a:pt x="81654" y="16145"/>
                </a:lnTo>
                <a:lnTo>
                  <a:pt x="81459" y="16145"/>
                </a:lnTo>
                <a:lnTo>
                  <a:pt x="81459" y="16145"/>
                </a:lnTo>
                <a:lnTo>
                  <a:pt x="81459" y="16145"/>
                </a:lnTo>
                <a:lnTo>
                  <a:pt x="81459" y="16145"/>
                </a:lnTo>
                <a:lnTo>
                  <a:pt x="81459" y="16145"/>
                </a:lnTo>
                <a:lnTo>
                  <a:pt x="81654" y="16145"/>
                </a:lnTo>
                <a:lnTo>
                  <a:pt x="81654" y="16145"/>
                </a:lnTo>
                <a:lnTo>
                  <a:pt x="81654" y="16145"/>
                </a:lnTo>
                <a:lnTo>
                  <a:pt x="81946" y="16145"/>
                </a:lnTo>
                <a:lnTo>
                  <a:pt x="81946" y="15709"/>
                </a:lnTo>
                <a:lnTo>
                  <a:pt x="81946" y="15709"/>
                </a:lnTo>
                <a:lnTo>
                  <a:pt x="81654" y="15709"/>
                </a:lnTo>
                <a:lnTo>
                  <a:pt x="81654" y="15709"/>
                </a:lnTo>
                <a:lnTo>
                  <a:pt x="81654" y="15709"/>
                </a:lnTo>
                <a:lnTo>
                  <a:pt x="81459" y="15709"/>
                </a:lnTo>
                <a:lnTo>
                  <a:pt x="81459" y="15709"/>
                </a:lnTo>
                <a:lnTo>
                  <a:pt x="81459" y="15709"/>
                </a:lnTo>
                <a:lnTo>
                  <a:pt x="81459" y="15709"/>
                </a:lnTo>
                <a:lnTo>
                  <a:pt x="81459" y="15709"/>
                </a:lnTo>
                <a:lnTo>
                  <a:pt x="81265" y="15709"/>
                </a:lnTo>
                <a:lnTo>
                  <a:pt x="81265" y="15709"/>
                </a:lnTo>
                <a:lnTo>
                  <a:pt x="81265" y="15272"/>
                </a:lnTo>
                <a:lnTo>
                  <a:pt x="81265" y="15272"/>
                </a:lnTo>
                <a:lnTo>
                  <a:pt x="81070" y="15272"/>
                </a:lnTo>
                <a:lnTo>
                  <a:pt x="81070" y="15272"/>
                </a:lnTo>
                <a:lnTo>
                  <a:pt x="81070" y="15272"/>
                </a:lnTo>
                <a:lnTo>
                  <a:pt x="81070" y="15272"/>
                </a:lnTo>
                <a:lnTo>
                  <a:pt x="81070" y="15709"/>
                </a:lnTo>
                <a:lnTo>
                  <a:pt x="80875" y="15709"/>
                </a:lnTo>
                <a:lnTo>
                  <a:pt x="80875" y="15709"/>
                </a:lnTo>
                <a:lnTo>
                  <a:pt x="80875" y="15709"/>
                </a:lnTo>
                <a:lnTo>
                  <a:pt x="80875" y="15709"/>
                </a:lnTo>
                <a:lnTo>
                  <a:pt x="80583" y="15709"/>
                </a:lnTo>
                <a:lnTo>
                  <a:pt x="80583" y="15709"/>
                </a:lnTo>
                <a:lnTo>
                  <a:pt x="80583" y="15709"/>
                </a:lnTo>
                <a:lnTo>
                  <a:pt x="80389" y="15709"/>
                </a:lnTo>
                <a:lnTo>
                  <a:pt x="80389" y="15709"/>
                </a:lnTo>
                <a:lnTo>
                  <a:pt x="80389" y="15709"/>
                </a:lnTo>
                <a:lnTo>
                  <a:pt x="80389" y="15709"/>
                </a:lnTo>
                <a:lnTo>
                  <a:pt x="80194" y="15709"/>
                </a:lnTo>
                <a:lnTo>
                  <a:pt x="80194" y="15709"/>
                </a:lnTo>
                <a:lnTo>
                  <a:pt x="80194" y="15709"/>
                </a:lnTo>
                <a:lnTo>
                  <a:pt x="80194" y="15709"/>
                </a:lnTo>
                <a:lnTo>
                  <a:pt x="80000" y="15709"/>
                </a:lnTo>
                <a:lnTo>
                  <a:pt x="80000" y="15709"/>
                </a:lnTo>
                <a:lnTo>
                  <a:pt x="80000" y="15709"/>
                </a:lnTo>
                <a:lnTo>
                  <a:pt x="79805" y="15709"/>
                </a:lnTo>
                <a:lnTo>
                  <a:pt x="79805" y="15709"/>
                </a:lnTo>
                <a:lnTo>
                  <a:pt x="79805" y="15709"/>
                </a:lnTo>
                <a:lnTo>
                  <a:pt x="79805" y="15709"/>
                </a:lnTo>
                <a:lnTo>
                  <a:pt x="79513" y="15709"/>
                </a:lnTo>
                <a:lnTo>
                  <a:pt x="79513" y="15709"/>
                </a:lnTo>
                <a:lnTo>
                  <a:pt x="79513" y="15709"/>
                </a:lnTo>
                <a:lnTo>
                  <a:pt x="79513" y="15709"/>
                </a:lnTo>
                <a:lnTo>
                  <a:pt x="79318" y="15709"/>
                </a:lnTo>
                <a:lnTo>
                  <a:pt x="79318" y="15272"/>
                </a:lnTo>
                <a:lnTo>
                  <a:pt x="79318" y="15272"/>
                </a:lnTo>
                <a:lnTo>
                  <a:pt x="79318" y="15272"/>
                </a:lnTo>
                <a:lnTo>
                  <a:pt x="79124" y="15272"/>
                </a:lnTo>
                <a:lnTo>
                  <a:pt x="79124" y="15272"/>
                </a:lnTo>
                <a:lnTo>
                  <a:pt x="79124" y="15272"/>
                </a:lnTo>
                <a:lnTo>
                  <a:pt x="79124" y="15272"/>
                </a:lnTo>
                <a:lnTo>
                  <a:pt x="78929" y="15272"/>
                </a:lnTo>
                <a:lnTo>
                  <a:pt x="78929" y="15272"/>
                </a:lnTo>
                <a:lnTo>
                  <a:pt x="78929" y="15272"/>
                </a:lnTo>
                <a:lnTo>
                  <a:pt x="78929" y="15272"/>
                </a:lnTo>
                <a:lnTo>
                  <a:pt x="78929" y="15272"/>
                </a:lnTo>
                <a:lnTo>
                  <a:pt x="78734" y="15272"/>
                </a:lnTo>
                <a:lnTo>
                  <a:pt x="78734" y="15272"/>
                </a:lnTo>
                <a:lnTo>
                  <a:pt x="78734" y="15272"/>
                </a:lnTo>
                <a:lnTo>
                  <a:pt x="78442" y="15272"/>
                </a:lnTo>
                <a:lnTo>
                  <a:pt x="78442" y="15272"/>
                </a:lnTo>
                <a:lnTo>
                  <a:pt x="78442" y="15272"/>
                </a:lnTo>
                <a:lnTo>
                  <a:pt x="78442" y="15272"/>
                </a:lnTo>
                <a:lnTo>
                  <a:pt x="78248" y="15272"/>
                </a:lnTo>
                <a:lnTo>
                  <a:pt x="78248" y="15272"/>
                </a:lnTo>
                <a:lnTo>
                  <a:pt x="78248" y="15272"/>
                </a:lnTo>
                <a:lnTo>
                  <a:pt x="78248" y="15272"/>
                </a:lnTo>
                <a:lnTo>
                  <a:pt x="78248" y="15272"/>
                </a:lnTo>
                <a:lnTo>
                  <a:pt x="78053" y="15272"/>
                </a:lnTo>
                <a:lnTo>
                  <a:pt x="78053" y="15272"/>
                </a:lnTo>
                <a:lnTo>
                  <a:pt x="78248" y="15272"/>
                </a:lnTo>
                <a:lnTo>
                  <a:pt x="78248" y="15272"/>
                </a:lnTo>
                <a:lnTo>
                  <a:pt x="78248" y="15272"/>
                </a:lnTo>
                <a:lnTo>
                  <a:pt x="78248" y="15272"/>
                </a:lnTo>
                <a:lnTo>
                  <a:pt x="78248" y="15709"/>
                </a:lnTo>
                <a:lnTo>
                  <a:pt x="78248" y="15709"/>
                </a:lnTo>
                <a:lnTo>
                  <a:pt x="78248" y="15709"/>
                </a:lnTo>
                <a:lnTo>
                  <a:pt x="78248" y="15272"/>
                </a:lnTo>
                <a:lnTo>
                  <a:pt x="78053" y="15272"/>
                </a:lnTo>
                <a:lnTo>
                  <a:pt x="78053" y="15272"/>
                </a:lnTo>
                <a:lnTo>
                  <a:pt x="78053" y="15272"/>
                </a:lnTo>
                <a:lnTo>
                  <a:pt x="77858" y="15272"/>
                </a:lnTo>
                <a:lnTo>
                  <a:pt x="77858" y="15272"/>
                </a:lnTo>
                <a:lnTo>
                  <a:pt x="77858" y="15272"/>
                </a:lnTo>
                <a:lnTo>
                  <a:pt x="77858" y="15272"/>
                </a:lnTo>
                <a:lnTo>
                  <a:pt x="77664" y="15272"/>
                </a:lnTo>
                <a:lnTo>
                  <a:pt x="77664" y="15272"/>
                </a:lnTo>
                <a:lnTo>
                  <a:pt x="77664" y="15272"/>
                </a:lnTo>
                <a:lnTo>
                  <a:pt x="77664" y="15272"/>
                </a:lnTo>
                <a:lnTo>
                  <a:pt x="77372" y="15272"/>
                </a:lnTo>
                <a:lnTo>
                  <a:pt x="77372" y="15272"/>
                </a:lnTo>
                <a:lnTo>
                  <a:pt x="77372" y="15272"/>
                </a:lnTo>
                <a:lnTo>
                  <a:pt x="77177" y="15272"/>
                </a:lnTo>
                <a:lnTo>
                  <a:pt x="77177" y="15272"/>
                </a:lnTo>
                <a:lnTo>
                  <a:pt x="77177" y="15272"/>
                </a:lnTo>
                <a:lnTo>
                  <a:pt x="77177" y="15272"/>
                </a:lnTo>
                <a:lnTo>
                  <a:pt x="77177" y="15272"/>
                </a:lnTo>
                <a:lnTo>
                  <a:pt x="76982" y="15272"/>
                </a:lnTo>
                <a:lnTo>
                  <a:pt x="76982" y="15272"/>
                </a:lnTo>
                <a:lnTo>
                  <a:pt x="76982" y="15272"/>
                </a:lnTo>
                <a:lnTo>
                  <a:pt x="76982" y="15272"/>
                </a:lnTo>
                <a:lnTo>
                  <a:pt x="76982" y="15272"/>
                </a:lnTo>
                <a:lnTo>
                  <a:pt x="76788" y="15272"/>
                </a:lnTo>
                <a:lnTo>
                  <a:pt x="76788" y="15272"/>
                </a:lnTo>
                <a:lnTo>
                  <a:pt x="76788" y="15272"/>
                </a:lnTo>
                <a:lnTo>
                  <a:pt x="76788" y="15272"/>
                </a:lnTo>
                <a:lnTo>
                  <a:pt x="76593" y="15272"/>
                </a:lnTo>
                <a:lnTo>
                  <a:pt x="76593" y="14836"/>
                </a:lnTo>
                <a:lnTo>
                  <a:pt x="76593" y="14836"/>
                </a:lnTo>
                <a:lnTo>
                  <a:pt x="76593" y="14836"/>
                </a:lnTo>
                <a:lnTo>
                  <a:pt x="76593" y="14836"/>
                </a:lnTo>
                <a:lnTo>
                  <a:pt x="76593" y="14836"/>
                </a:lnTo>
                <a:lnTo>
                  <a:pt x="76301" y="14836"/>
                </a:lnTo>
                <a:lnTo>
                  <a:pt x="76301" y="14836"/>
                </a:lnTo>
                <a:lnTo>
                  <a:pt x="76301" y="14836"/>
                </a:lnTo>
                <a:lnTo>
                  <a:pt x="76301" y="14400"/>
                </a:lnTo>
                <a:lnTo>
                  <a:pt x="76301" y="14400"/>
                </a:lnTo>
                <a:lnTo>
                  <a:pt x="76301" y="14400"/>
                </a:lnTo>
                <a:lnTo>
                  <a:pt x="76301" y="14400"/>
                </a:lnTo>
                <a:lnTo>
                  <a:pt x="76301" y="14400"/>
                </a:lnTo>
                <a:lnTo>
                  <a:pt x="76107" y="14400"/>
                </a:lnTo>
                <a:lnTo>
                  <a:pt x="76107" y="14400"/>
                </a:lnTo>
                <a:lnTo>
                  <a:pt x="76107" y="14400"/>
                </a:lnTo>
                <a:lnTo>
                  <a:pt x="76107" y="14400"/>
                </a:lnTo>
                <a:lnTo>
                  <a:pt x="76107" y="14400"/>
                </a:lnTo>
                <a:lnTo>
                  <a:pt x="75912" y="14400"/>
                </a:lnTo>
                <a:lnTo>
                  <a:pt x="75912" y="14400"/>
                </a:lnTo>
                <a:lnTo>
                  <a:pt x="75912" y="14400"/>
                </a:lnTo>
                <a:lnTo>
                  <a:pt x="75912" y="14400"/>
                </a:lnTo>
                <a:lnTo>
                  <a:pt x="75912" y="14400"/>
                </a:lnTo>
                <a:lnTo>
                  <a:pt x="75912" y="14400"/>
                </a:lnTo>
                <a:lnTo>
                  <a:pt x="75912" y="14400"/>
                </a:lnTo>
                <a:lnTo>
                  <a:pt x="75912" y="14400"/>
                </a:lnTo>
                <a:lnTo>
                  <a:pt x="75912" y="14836"/>
                </a:lnTo>
                <a:lnTo>
                  <a:pt x="75717" y="14836"/>
                </a:lnTo>
                <a:lnTo>
                  <a:pt x="75717" y="14836"/>
                </a:lnTo>
                <a:lnTo>
                  <a:pt x="75717" y="14836"/>
                </a:lnTo>
                <a:lnTo>
                  <a:pt x="75717" y="14400"/>
                </a:lnTo>
                <a:lnTo>
                  <a:pt x="75717" y="14400"/>
                </a:lnTo>
                <a:lnTo>
                  <a:pt x="75523" y="14400"/>
                </a:lnTo>
                <a:lnTo>
                  <a:pt x="75523" y="14400"/>
                </a:lnTo>
                <a:lnTo>
                  <a:pt x="75523" y="14400"/>
                </a:lnTo>
                <a:lnTo>
                  <a:pt x="75231" y="14400"/>
                </a:lnTo>
                <a:lnTo>
                  <a:pt x="75231" y="14400"/>
                </a:lnTo>
                <a:lnTo>
                  <a:pt x="75231" y="14400"/>
                </a:lnTo>
                <a:lnTo>
                  <a:pt x="75231" y="14400"/>
                </a:lnTo>
                <a:lnTo>
                  <a:pt x="75036" y="14400"/>
                </a:lnTo>
                <a:lnTo>
                  <a:pt x="75036" y="14400"/>
                </a:lnTo>
                <a:lnTo>
                  <a:pt x="75036" y="14400"/>
                </a:lnTo>
                <a:lnTo>
                  <a:pt x="75036" y="14400"/>
                </a:lnTo>
                <a:lnTo>
                  <a:pt x="74841" y="14400"/>
                </a:lnTo>
                <a:lnTo>
                  <a:pt x="74841" y="14836"/>
                </a:lnTo>
                <a:lnTo>
                  <a:pt x="74841" y="14836"/>
                </a:lnTo>
                <a:lnTo>
                  <a:pt x="74841" y="14836"/>
                </a:lnTo>
                <a:lnTo>
                  <a:pt x="74841" y="14836"/>
                </a:lnTo>
                <a:lnTo>
                  <a:pt x="74647" y="14836"/>
                </a:lnTo>
                <a:lnTo>
                  <a:pt x="74647" y="14836"/>
                </a:lnTo>
                <a:lnTo>
                  <a:pt x="74647" y="14836"/>
                </a:lnTo>
                <a:lnTo>
                  <a:pt x="74647" y="14836"/>
                </a:lnTo>
                <a:lnTo>
                  <a:pt x="74452" y="14836"/>
                </a:lnTo>
                <a:lnTo>
                  <a:pt x="74452" y="14836"/>
                </a:lnTo>
                <a:lnTo>
                  <a:pt x="74452" y="14836"/>
                </a:lnTo>
                <a:lnTo>
                  <a:pt x="74452" y="14836"/>
                </a:lnTo>
                <a:lnTo>
                  <a:pt x="74452" y="14836"/>
                </a:lnTo>
                <a:lnTo>
                  <a:pt x="74452" y="14400"/>
                </a:lnTo>
                <a:lnTo>
                  <a:pt x="74160" y="14400"/>
                </a:lnTo>
                <a:lnTo>
                  <a:pt x="74160" y="14400"/>
                </a:lnTo>
                <a:lnTo>
                  <a:pt x="74160" y="14400"/>
                </a:lnTo>
                <a:lnTo>
                  <a:pt x="73965" y="14400"/>
                </a:lnTo>
                <a:lnTo>
                  <a:pt x="73965" y="14400"/>
                </a:lnTo>
                <a:lnTo>
                  <a:pt x="73965" y="14400"/>
                </a:lnTo>
                <a:lnTo>
                  <a:pt x="73965" y="14400"/>
                </a:lnTo>
                <a:lnTo>
                  <a:pt x="73965" y="14400"/>
                </a:lnTo>
                <a:lnTo>
                  <a:pt x="73965" y="14400"/>
                </a:lnTo>
                <a:lnTo>
                  <a:pt x="73965" y="13745"/>
                </a:lnTo>
                <a:lnTo>
                  <a:pt x="73965" y="13745"/>
                </a:lnTo>
                <a:lnTo>
                  <a:pt x="73965" y="13745"/>
                </a:lnTo>
                <a:lnTo>
                  <a:pt x="73771" y="13745"/>
                </a:lnTo>
                <a:lnTo>
                  <a:pt x="73771" y="13745"/>
                </a:lnTo>
                <a:lnTo>
                  <a:pt x="73771" y="13745"/>
                </a:lnTo>
                <a:lnTo>
                  <a:pt x="73576" y="13745"/>
                </a:lnTo>
                <a:lnTo>
                  <a:pt x="73576" y="13745"/>
                </a:lnTo>
                <a:lnTo>
                  <a:pt x="73576" y="13745"/>
                </a:lnTo>
                <a:lnTo>
                  <a:pt x="73576" y="13745"/>
                </a:lnTo>
                <a:lnTo>
                  <a:pt x="73576" y="13745"/>
                </a:lnTo>
                <a:lnTo>
                  <a:pt x="73381" y="13745"/>
                </a:lnTo>
                <a:lnTo>
                  <a:pt x="73381" y="13745"/>
                </a:lnTo>
                <a:lnTo>
                  <a:pt x="73381" y="13745"/>
                </a:lnTo>
                <a:lnTo>
                  <a:pt x="73381" y="13745"/>
                </a:lnTo>
                <a:lnTo>
                  <a:pt x="73381" y="13745"/>
                </a:lnTo>
                <a:lnTo>
                  <a:pt x="73090" y="13745"/>
                </a:lnTo>
                <a:lnTo>
                  <a:pt x="73090" y="13745"/>
                </a:lnTo>
                <a:lnTo>
                  <a:pt x="73090" y="13309"/>
                </a:lnTo>
                <a:lnTo>
                  <a:pt x="73090" y="13309"/>
                </a:lnTo>
                <a:lnTo>
                  <a:pt x="72895" y="13309"/>
                </a:lnTo>
                <a:lnTo>
                  <a:pt x="72895" y="13309"/>
                </a:lnTo>
                <a:lnTo>
                  <a:pt x="72895" y="13309"/>
                </a:lnTo>
                <a:lnTo>
                  <a:pt x="72895" y="13309"/>
                </a:lnTo>
                <a:lnTo>
                  <a:pt x="72895" y="13309"/>
                </a:lnTo>
                <a:lnTo>
                  <a:pt x="72895" y="12872"/>
                </a:lnTo>
                <a:lnTo>
                  <a:pt x="72895" y="12872"/>
                </a:lnTo>
                <a:lnTo>
                  <a:pt x="72895" y="12872"/>
                </a:lnTo>
                <a:lnTo>
                  <a:pt x="72700" y="12872"/>
                </a:lnTo>
                <a:lnTo>
                  <a:pt x="72700" y="12872"/>
                </a:lnTo>
                <a:lnTo>
                  <a:pt x="72700" y="12872"/>
                </a:lnTo>
                <a:lnTo>
                  <a:pt x="72700" y="12872"/>
                </a:lnTo>
                <a:lnTo>
                  <a:pt x="72700" y="12872"/>
                </a:lnTo>
                <a:lnTo>
                  <a:pt x="72506" y="12872"/>
                </a:lnTo>
                <a:lnTo>
                  <a:pt x="72506" y="12872"/>
                </a:lnTo>
                <a:lnTo>
                  <a:pt x="72506" y="12436"/>
                </a:lnTo>
                <a:lnTo>
                  <a:pt x="72506" y="12436"/>
                </a:lnTo>
                <a:lnTo>
                  <a:pt x="72506" y="12436"/>
                </a:lnTo>
                <a:lnTo>
                  <a:pt x="72311" y="12436"/>
                </a:lnTo>
                <a:lnTo>
                  <a:pt x="72311" y="12436"/>
                </a:lnTo>
                <a:lnTo>
                  <a:pt x="72311" y="12436"/>
                </a:lnTo>
                <a:lnTo>
                  <a:pt x="72311" y="12000"/>
                </a:lnTo>
                <a:lnTo>
                  <a:pt x="72311" y="12000"/>
                </a:lnTo>
                <a:lnTo>
                  <a:pt x="72311" y="12000"/>
                </a:lnTo>
                <a:lnTo>
                  <a:pt x="72506" y="12000"/>
                </a:lnTo>
                <a:lnTo>
                  <a:pt x="72506" y="12000"/>
                </a:lnTo>
                <a:lnTo>
                  <a:pt x="72506" y="12000"/>
                </a:lnTo>
                <a:lnTo>
                  <a:pt x="72506" y="12000"/>
                </a:lnTo>
                <a:lnTo>
                  <a:pt x="72311" y="12000"/>
                </a:lnTo>
                <a:lnTo>
                  <a:pt x="72311" y="12000"/>
                </a:lnTo>
                <a:lnTo>
                  <a:pt x="72311" y="11345"/>
                </a:lnTo>
                <a:lnTo>
                  <a:pt x="72311" y="11345"/>
                </a:lnTo>
                <a:lnTo>
                  <a:pt x="72311" y="11345"/>
                </a:lnTo>
                <a:lnTo>
                  <a:pt x="72311" y="11345"/>
                </a:lnTo>
                <a:lnTo>
                  <a:pt x="72019" y="11345"/>
                </a:lnTo>
                <a:lnTo>
                  <a:pt x="72019" y="11345"/>
                </a:lnTo>
                <a:lnTo>
                  <a:pt x="72311" y="11345"/>
                </a:lnTo>
                <a:lnTo>
                  <a:pt x="72311" y="11345"/>
                </a:lnTo>
                <a:lnTo>
                  <a:pt x="72311" y="11345"/>
                </a:lnTo>
                <a:lnTo>
                  <a:pt x="72311" y="11345"/>
                </a:lnTo>
                <a:lnTo>
                  <a:pt x="72506" y="11345"/>
                </a:lnTo>
                <a:lnTo>
                  <a:pt x="72506" y="11345"/>
                </a:lnTo>
                <a:lnTo>
                  <a:pt x="72506" y="11345"/>
                </a:lnTo>
                <a:lnTo>
                  <a:pt x="72506" y="11345"/>
                </a:lnTo>
                <a:lnTo>
                  <a:pt x="72700" y="11345"/>
                </a:lnTo>
                <a:lnTo>
                  <a:pt x="72700" y="11345"/>
                </a:lnTo>
                <a:lnTo>
                  <a:pt x="72700" y="11345"/>
                </a:lnTo>
                <a:lnTo>
                  <a:pt x="72700" y="11345"/>
                </a:lnTo>
                <a:lnTo>
                  <a:pt x="72700" y="11345"/>
                </a:lnTo>
                <a:lnTo>
                  <a:pt x="72895" y="11345"/>
                </a:lnTo>
                <a:lnTo>
                  <a:pt x="72895" y="11345"/>
                </a:lnTo>
                <a:lnTo>
                  <a:pt x="72895" y="11345"/>
                </a:lnTo>
                <a:lnTo>
                  <a:pt x="72895" y="11345"/>
                </a:lnTo>
                <a:lnTo>
                  <a:pt x="72895" y="11345"/>
                </a:lnTo>
                <a:lnTo>
                  <a:pt x="73090" y="11345"/>
                </a:lnTo>
                <a:lnTo>
                  <a:pt x="73090" y="11345"/>
                </a:lnTo>
                <a:lnTo>
                  <a:pt x="73090" y="11345"/>
                </a:lnTo>
                <a:lnTo>
                  <a:pt x="73090" y="11345"/>
                </a:lnTo>
                <a:lnTo>
                  <a:pt x="73381" y="11345"/>
                </a:lnTo>
                <a:lnTo>
                  <a:pt x="73381" y="11345"/>
                </a:lnTo>
                <a:lnTo>
                  <a:pt x="73381" y="11345"/>
                </a:lnTo>
                <a:lnTo>
                  <a:pt x="73381" y="11345"/>
                </a:lnTo>
                <a:lnTo>
                  <a:pt x="73381" y="11345"/>
                </a:lnTo>
                <a:lnTo>
                  <a:pt x="73576" y="11345"/>
                </a:lnTo>
                <a:lnTo>
                  <a:pt x="73576" y="11345"/>
                </a:lnTo>
                <a:lnTo>
                  <a:pt x="73576" y="11345"/>
                </a:lnTo>
                <a:lnTo>
                  <a:pt x="73576" y="11345"/>
                </a:lnTo>
                <a:lnTo>
                  <a:pt x="73576" y="11345"/>
                </a:lnTo>
                <a:lnTo>
                  <a:pt x="73771" y="11345"/>
                </a:lnTo>
                <a:lnTo>
                  <a:pt x="73771" y="11345"/>
                </a:lnTo>
                <a:lnTo>
                  <a:pt x="73771" y="11345"/>
                </a:lnTo>
                <a:lnTo>
                  <a:pt x="73965" y="11345"/>
                </a:lnTo>
                <a:lnTo>
                  <a:pt x="73965" y="12000"/>
                </a:lnTo>
                <a:lnTo>
                  <a:pt x="73965" y="12000"/>
                </a:lnTo>
                <a:lnTo>
                  <a:pt x="73965" y="12000"/>
                </a:lnTo>
                <a:lnTo>
                  <a:pt x="73965" y="12000"/>
                </a:lnTo>
                <a:lnTo>
                  <a:pt x="73965" y="12000"/>
                </a:lnTo>
                <a:lnTo>
                  <a:pt x="74160" y="12000"/>
                </a:lnTo>
                <a:lnTo>
                  <a:pt x="74160" y="12000"/>
                </a:lnTo>
                <a:lnTo>
                  <a:pt x="74160" y="12000"/>
                </a:lnTo>
                <a:lnTo>
                  <a:pt x="74452" y="12000"/>
                </a:lnTo>
                <a:lnTo>
                  <a:pt x="74452" y="12000"/>
                </a:lnTo>
                <a:lnTo>
                  <a:pt x="74452" y="12000"/>
                </a:lnTo>
                <a:lnTo>
                  <a:pt x="74452" y="12000"/>
                </a:lnTo>
                <a:lnTo>
                  <a:pt x="74647" y="12000"/>
                </a:lnTo>
                <a:lnTo>
                  <a:pt x="74647" y="12000"/>
                </a:lnTo>
                <a:lnTo>
                  <a:pt x="74647" y="12000"/>
                </a:lnTo>
                <a:lnTo>
                  <a:pt x="74647" y="12000"/>
                </a:lnTo>
                <a:lnTo>
                  <a:pt x="74647" y="12000"/>
                </a:lnTo>
                <a:lnTo>
                  <a:pt x="74841" y="12000"/>
                </a:lnTo>
                <a:lnTo>
                  <a:pt x="74841" y="12000"/>
                </a:lnTo>
                <a:lnTo>
                  <a:pt x="74841" y="12000"/>
                </a:lnTo>
                <a:lnTo>
                  <a:pt x="74841" y="12000"/>
                </a:lnTo>
                <a:lnTo>
                  <a:pt x="75036" y="12000"/>
                </a:lnTo>
                <a:lnTo>
                  <a:pt x="75036" y="12000"/>
                </a:lnTo>
                <a:lnTo>
                  <a:pt x="75036" y="12000"/>
                </a:lnTo>
                <a:lnTo>
                  <a:pt x="75036" y="12000"/>
                </a:lnTo>
                <a:lnTo>
                  <a:pt x="75231" y="12000"/>
                </a:lnTo>
                <a:lnTo>
                  <a:pt x="75231" y="12000"/>
                </a:lnTo>
                <a:lnTo>
                  <a:pt x="75231" y="12000"/>
                </a:lnTo>
                <a:lnTo>
                  <a:pt x="75231" y="12000"/>
                </a:lnTo>
                <a:lnTo>
                  <a:pt x="75231" y="11345"/>
                </a:lnTo>
                <a:lnTo>
                  <a:pt x="75231" y="11345"/>
                </a:lnTo>
                <a:lnTo>
                  <a:pt x="75231" y="11345"/>
                </a:lnTo>
                <a:lnTo>
                  <a:pt x="75036" y="11345"/>
                </a:lnTo>
                <a:lnTo>
                  <a:pt x="75036" y="11345"/>
                </a:lnTo>
                <a:lnTo>
                  <a:pt x="75036" y="11345"/>
                </a:lnTo>
                <a:lnTo>
                  <a:pt x="75036" y="11345"/>
                </a:lnTo>
                <a:lnTo>
                  <a:pt x="75036" y="11345"/>
                </a:lnTo>
                <a:lnTo>
                  <a:pt x="74841" y="11345"/>
                </a:lnTo>
                <a:lnTo>
                  <a:pt x="74841" y="11345"/>
                </a:lnTo>
                <a:lnTo>
                  <a:pt x="74841" y="11345"/>
                </a:lnTo>
                <a:lnTo>
                  <a:pt x="74841" y="11345"/>
                </a:lnTo>
                <a:lnTo>
                  <a:pt x="74647" y="11345"/>
                </a:lnTo>
                <a:lnTo>
                  <a:pt x="74647" y="11345"/>
                </a:lnTo>
                <a:lnTo>
                  <a:pt x="74647" y="10909"/>
                </a:lnTo>
                <a:lnTo>
                  <a:pt x="74647" y="10909"/>
                </a:lnTo>
                <a:lnTo>
                  <a:pt x="74647" y="10909"/>
                </a:lnTo>
                <a:lnTo>
                  <a:pt x="74647" y="10909"/>
                </a:lnTo>
                <a:lnTo>
                  <a:pt x="74647" y="10909"/>
                </a:lnTo>
                <a:lnTo>
                  <a:pt x="74647" y="10909"/>
                </a:lnTo>
                <a:lnTo>
                  <a:pt x="74647" y="10909"/>
                </a:lnTo>
                <a:lnTo>
                  <a:pt x="74452" y="10909"/>
                </a:lnTo>
                <a:lnTo>
                  <a:pt x="74452" y="10909"/>
                </a:lnTo>
                <a:lnTo>
                  <a:pt x="74452" y="10909"/>
                </a:lnTo>
                <a:lnTo>
                  <a:pt x="74452" y="10909"/>
                </a:lnTo>
                <a:lnTo>
                  <a:pt x="74452" y="10909"/>
                </a:lnTo>
                <a:lnTo>
                  <a:pt x="74452" y="10909"/>
                </a:lnTo>
                <a:lnTo>
                  <a:pt x="74160" y="10909"/>
                </a:lnTo>
                <a:lnTo>
                  <a:pt x="74160" y="10909"/>
                </a:lnTo>
                <a:lnTo>
                  <a:pt x="74160" y="10909"/>
                </a:lnTo>
                <a:lnTo>
                  <a:pt x="74160" y="10909"/>
                </a:lnTo>
                <a:lnTo>
                  <a:pt x="73965" y="10909"/>
                </a:lnTo>
                <a:lnTo>
                  <a:pt x="73965" y="10909"/>
                </a:lnTo>
                <a:lnTo>
                  <a:pt x="73965" y="10909"/>
                </a:lnTo>
                <a:lnTo>
                  <a:pt x="73965" y="10909"/>
                </a:lnTo>
                <a:lnTo>
                  <a:pt x="73771" y="10909"/>
                </a:lnTo>
                <a:lnTo>
                  <a:pt x="73771" y="10909"/>
                </a:lnTo>
                <a:lnTo>
                  <a:pt x="73771" y="10909"/>
                </a:lnTo>
                <a:lnTo>
                  <a:pt x="73576" y="10909"/>
                </a:lnTo>
                <a:lnTo>
                  <a:pt x="73576" y="10909"/>
                </a:lnTo>
                <a:lnTo>
                  <a:pt x="73576" y="10909"/>
                </a:lnTo>
                <a:lnTo>
                  <a:pt x="73576" y="10909"/>
                </a:lnTo>
                <a:lnTo>
                  <a:pt x="73381" y="10909"/>
                </a:lnTo>
                <a:lnTo>
                  <a:pt x="73381" y="10909"/>
                </a:lnTo>
                <a:lnTo>
                  <a:pt x="73381" y="10909"/>
                </a:lnTo>
                <a:lnTo>
                  <a:pt x="73381" y="10909"/>
                </a:lnTo>
                <a:lnTo>
                  <a:pt x="73381" y="10909"/>
                </a:lnTo>
                <a:lnTo>
                  <a:pt x="73090" y="10909"/>
                </a:lnTo>
                <a:lnTo>
                  <a:pt x="73090" y="10909"/>
                </a:lnTo>
                <a:lnTo>
                  <a:pt x="73090" y="10909"/>
                </a:lnTo>
                <a:lnTo>
                  <a:pt x="72895" y="10909"/>
                </a:lnTo>
                <a:lnTo>
                  <a:pt x="72895" y="10909"/>
                </a:lnTo>
                <a:lnTo>
                  <a:pt x="72895" y="10909"/>
                </a:lnTo>
                <a:lnTo>
                  <a:pt x="72895" y="10909"/>
                </a:lnTo>
                <a:lnTo>
                  <a:pt x="72700" y="10909"/>
                </a:lnTo>
                <a:lnTo>
                  <a:pt x="72700" y="10909"/>
                </a:lnTo>
                <a:lnTo>
                  <a:pt x="72700" y="10909"/>
                </a:lnTo>
                <a:lnTo>
                  <a:pt x="72700" y="10909"/>
                </a:lnTo>
                <a:lnTo>
                  <a:pt x="72506" y="10909"/>
                </a:lnTo>
                <a:lnTo>
                  <a:pt x="72506" y="10909"/>
                </a:lnTo>
                <a:lnTo>
                  <a:pt x="72506" y="10909"/>
                </a:lnTo>
                <a:lnTo>
                  <a:pt x="72311" y="10909"/>
                </a:lnTo>
                <a:lnTo>
                  <a:pt x="72311" y="10472"/>
                </a:lnTo>
                <a:lnTo>
                  <a:pt x="72311" y="10472"/>
                </a:lnTo>
                <a:lnTo>
                  <a:pt x="72311" y="10472"/>
                </a:lnTo>
                <a:lnTo>
                  <a:pt x="72311" y="10472"/>
                </a:lnTo>
                <a:lnTo>
                  <a:pt x="72019" y="10472"/>
                </a:lnTo>
                <a:lnTo>
                  <a:pt x="72019" y="10472"/>
                </a:lnTo>
                <a:lnTo>
                  <a:pt x="72019" y="10472"/>
                </a:lnTo>
                <a:lnTo>
                  <a:pt x="72019" y="10472"/>
                </a:lnTo>
                <a:lnTo>
                  <a:pt x="71824" y="10472"/>
                </a:lnTo>
                <a:lnTo>
                  <a:pt x="71824" y="10472"/>
                </a:lnTo>
                <a:lnTo>
                  <a:pt x="71824" y="10472"/>
                </a:lnTo>
                <a:lnTo>
                  <a:pt x="71824" y="10472"/>
                </a:lnTo>
                <a:lnTo>
                  <a:pt x="71630" y="10472"/>
                </a:lnTo>
                <a:lnTo>
                  <a:pt x="71630" y="10472"/>
                </a:lnTo>
                <a:lnTo>
                  <a:pt x="71630" y="10472"/>
                </a:lnTo>
                <a:lnTo>
                  <a:pt x="71630" y="10472"/>
                </a:lnTo>
                <a:lnTo>
                  <a:pt x="71630" y="10472"/>
                </a:lnTo>
                <a:lnTo>
                  <a:pt x="71630" y="10472"/>
                </a:lnTo>
                <a:lnTo>
                  <a:pt x="71435" y="10472"/>
                </a:lnTo>
                <a:lnTo>
                  <a:pt x="71435" y="10036"/>
                </a:lnTo>
                <a:lnTo>
                  <a:pt x="71435" y="10036"/>
                </a:lnTo>
                <a:lnTo>
                  <a:pt x="71435" y="10036"/>
                </a:lnTo>
                <a:lnTo>
                  <a:pt x="71435" y="9600"/>
                </a:lnTo>
                <a:lnTo>
                  <a:pt x="71435" y="9600"/>
                </a:lnTo>
                <a:lnTo>
                  <a:pt x="71435" y="9600"/>
                </a:lnTo>
                <a:lnTo>
                  <a:pt x="71435" y="9600"/>
                </a:lnTo>
                <a:lnTo>
                  <a:pt x="71435" y="9600"/>
                </a:lnTo>
                <a:lnTo>
                  <a:pt x="71630" y="9600"/>
                </a:lnTo>
                <a:lnTo>
                  <a:pt x="71630" y="9600"/>
                </a:lnTo>
                <a:lnTo>
                  <a:pt x="71630" y="8945"/>
                </a:lnTo>
                <a:lnTo>
                  <a:pt x="71630" y="8945"/>
                </a:lnTo>
                <a:lnTo>
                  <a:pt x="71630" y="8945"/>
                </a:lnTo>
                <a:lnTo>
                  <a:pt x="71630" y="8945"/>
                </a:lnTo>
                <a:lnTo>
                  <a:pt x="71630" y="8945"/>
                </a:lnTo>
                <a:lnTo>
                  <a:pt x="71630" y="8509"/>
                </a:lnTo>
                <a:lnTo>
                  <a:pt x="71630" y="8509"/>
                </a:lnTo>
                <a:lnTo>
                  <a:pt x="71630" y="8509"/>
                </a:lnTo>
                <a:lnTo>
                  <a:pt x="71435" y="8509"/>
                </a:lnTo>
                <a:lnTo>
                  <a:pt x="71435" y="8509"/>
                </a:lnTo>
                <a:lnTo>
                  <a:pt x="71435" y="8509"/>
                </a:lnTo>
                <a:lnTo>
                  <a:pt x="71435" y="8509"/>
                </a:lnTo>
                <a:lnTo>
                  <a:pt x="71435" y="8072"/>
                </a:lnTo>
                <a:lnTo>
                  <a:pt x="71435" y="8072"/>
                </a:lnTo>
                <a:lnTo>
                  <a:pt x="71435" y="8072"/>
                </a:lnTo>
                <a:lnTo>
                  <a:pt x="71435" y="8072"/>
                </a:lnTo>
                <a:lnTo>
                  <a:pt x="71630" y="8072"/>
                </a:lnTo>
                <a:lnTo>
                  <a:pt x="71630" y="8072"/>
                </a:lnTo>
                <a:lnTo>
                  <a:pt x="71630" y="7636"/>
                </a:lnTo>
                <a:lnTo>
                  <a:pt x="71630" y="7636"/>
                </a:lnTo>
                <a:lnTo>
                  <a:pt x="71630" y="7636"/>
                </a:lnTo>
                <a:lnTo>
                  <a:pt x="71630" y="7636"/>
                </a:lnTo>
                <a:lnTo>
                  <a:pt x="71630" y="7636"/>
                </a:lnTo>
                <a:lnTo>
                  <a:pt x="71824" y="7636"/>
                </a:lnTo>
                <a:lnTo>
                  <a:pt x="71824" y="7636"/>
                </a:lnTo>
                <a:lnTo>
                  <a:pt x="71824" y="7636"/>
                </a:lnTo>
                <a:lnTo>
                  <a:pt x="71824" y="7636"/>
                </a:lnTo>
                <a:lnTo>
                  <a:pt x="71630" y="7636"/>
                </a:lnTo>
                <a:lnTo>
                  <a:pt x="71630" y="7636"/>
                </a:lnTo>
                <a:lnTo>
                  <a:pt x="71630" y="7200"/>
                </a:lnTo>
                <a:lnTo>
                  <a:pt x="71630" y="7200"/>
                </a:lnTo>
                <a:lnTo>
                  <a:pt x="71630" y="7200"/>
                </a:lnTo>
                <a:lnTo>
                  <a:pt x="71630" y="7200"/>
                </a:lnTo>
                <a:lnTo>
                  <a:pt x="71630" y="7200"/>
                </a:lnTo>
                <a:lnTo>
                  <a:pt x="71630" y="6545"/>
                </a:lnTo>
                <a:lnTo>
                  <a:pt x="71630" y="6545"/>
                </a:lnTo>
                <a:lnTo>
                  <a:pt x="71630" y="6545"/>
                </a:lnTo>
                <a:lnTo>
                  <a:pt x="71630" y="6545"/>
                </a:lnTo>
                <a:lnTo>
                  <a:pt x="71630" y="6109"/>
                </a:lnTo>
                <a:lnTo>
                  <a:pt x="71630" y="6109"/>
                </a:lnTo>
                <a:lnTo>
                  <a:pt x="71630" y="6109"/>
                </a:lnTo>
                <a:lnTo>
                  <a:pt x="71630" y="6109"/>
                </a:lnTo>
                <a:lnTo>
                  <a:pt x="71824" y="6109"/>
                </a:lnTo>
                <a:lnTo>
                  <a:pt x="71824" y="6109"/>
                </a:lnTo>
                <a:lnTo>
                  <a:pt x="71824" y="6109"/>
                </a:lnTo>
                <a:lnTo>
                  <a:pt x="71824" y="5672"/>
                </a:lnTo>
                <a:lnTo>
                  <a:pt x="71824" y="5672"/>
                </a:lnTo>
                <a:lnTo>
                  <a:pt x="71824" y="5672"/>
                </a:lnTo>
                <a:lnTo>
                  <a:pt x="71824" y="5672"/>
                </a:lnTo>
                <a:lnTo>
                  <a:pt x="72019" y="5672"/>
                </a:lnTo>
                <a:lnTo>
                  <a:pt x="72019" y="5672"/>
                </a:lnTo>
                <a:lnTo>
                  <a:pt x="72019" y="5672"/>
                </a:lnTo>
                <a:lnTo>
                  <a:pt x="72019" y="5672"/>
                </a:lnTo>
                <a:lnTo>
                  <a:pt x="72019" y="5236"/>
                </a:lnTo>
                <a:lnTo>
                  <a:pt x="72019" y="5236"/>
                </a:lnTo>
                <a:lnTo>
                  <a:pt x="72019" y="5236"/>
                </a:lnTo>
                <a:lnTo>
                  <a:pt x="72019" y="5236"/>
                </a:lnTo>
                <a:lnTo>
                  <a:pt x="72019" y="5236"/>
                </a:lnTo>
                <a:lnTo>
                  <a:pt x="72019" y="5236"/>
                </a:lnTo>
                <a:lnTo>
                  <a:pt x="72311" y="5236"/>
                </a:lnTo>
                <a:lnTo>
                  <a:pt x="72311" y="5236"/>
                </a:lnTo>
                <a:lnTo>
                  <a:pt x="72311" y="5236"/>
                </a:lnTo>
                <a:lnTo>
                  <a:pt x="72311" y="5236"/>
                </a:lnTo>
                <a:lnTo>
                  <a:pt x="72311" y="5236"/>
                </a:lnTo>
                <a:lnTo>
                  <a:pt x="72311" y="5236"/>
                </a:lnTo>
                <a:lnTo>
                  <a:pt x="72311" y="4800"/>
                </a:lnTo>
                <a:lnTo>
                  <a:pt x="72506" y="4800"/>
                </a:lnTo>
                <a:lnTo>
                  <a:pt x="72506" y="4800"/>
                </a:lnTo>
                <a:lnTo>
                  <a:pt x="72506" y="4800"/>
                </a:lnTo>
                <a:lnTo>
                  <a:pt x="72506" y="4800"/>
                </a:lnTo>
                <a:lnTo>
                  <a:pt x="72506" y="4800"/>
                </a:lnTo>
                <a:lnTo>
                  <a:pt x="72506" y="4145"/>
                </a:lnTo>
                <a:lnTo>
                  <a:pt x="72506" y="4145"/>
                </a:lnTo>
                <a:lnTo>
                  <a:pt x="72506" y="4145"/>
                </a:lnTo>
                <a:lnTo>
                  <a:pt x="72506" y="4145"/>
                </a:lnTo>
                <a:lnTo>
                  <a:pt x="72506" y="4145"/>
                </a:lnTo>
                <a:lnTo>
                  <a:pt x="72506" y="3709"/>
                </a:lnTo>
                <a:lnTo>
                  <a:pt x="72700" y="3709"/>
                </a:lnTo>
                <a:lnTo>
                  <a:pt x="72700" y="3709"/>
                </a:lnTo>
                <a:lnTo>
                  <a:pt x="72700" y="3709"/>
                </a:lnTo>
                <a:lnTo>
                  <a:pt x="72700" y="3709"/>
                </a:lnTo>
                <a:lnTo>
                  <a:pt x="72700" y="3709"/>
                </a:lnTo>
                <a:lnTo>
                  <a:pt x="72700" y="3709"/>
                </a:lnTo>
                <a:lnTo>
                  <a:pt x="72700" y="3272"/>
                </a:lnTo>
                <a:lnTo>
                  <a:pt x="72895" y="3272"/>
                </a:lnTo>
                <a:lnTo>
                  <a:pt x="72895" y="3272"/>
                </a:lnTo>
                <a:lnTo>
                  <a:pt x="72895" y="3272"/>
                </a:lnTo>
                <a:lnTo>
                  <a:pt x="72895" y="3272"/>
                </a:lnTo>
                <a:lnTo>
                  <a:pt x="72895" y="3272"/>
                </a:lnTo>
                <a:lnTo>
                  <a:pt x="72895" y="3272"/>
                </a:lnTo>
                <a:lnTo>
                  <a:pt x="73090" y="3272"/>
                </a:lnTo>
                <a:lnTo>
                  <a:pt x="73090" y="3272"/>
                </a:lnTo>
                <a:lnTo>
                  <a:pt x="73090" y="2836"/>
                </a:lnTo>
                <a:lnTo>
                  <a:pt x="73090" y="2836"/>
                </a:lnTo>
                <a:lnTo>
                  <a:pt x="73381" y="2836"/>
                </a:lnTo>
                <a:lnTo>
                  <a:pt x="73381" y="2836"/>
                </a:lnTo>
                <a:lnTo>
                  <a:pt x="73381" y="2836"/>
                </a:lnTo>
                <a:lnTo>
                  <a:pt x="73381" y="2836"/>
                </a:lnTo>
                <a:lnTo>
                  <a:pt x="73381" y="2836"/>
                </a:lnTo>
                <a:lnTo>
                  <a:pt x="73381" y="2836"/>
                </a:lnTo>
                <a:lnTo>
                  <a:pt x="73576" y="2836"/>
                </a:lnTo>
                <a:lnTo>
                  <a:pt x="73576" y="2400"/>
                </a:lnTo>
                <a:lnTo>
                  <a:pt x="73576" y="2400"/>
                </a:lnTo>
                <a:lnTo>
                  <a:pt x="73576" y="2400"/>
                </a:lnTo>
                <a:lnTo>
                  <a:pt x="73576" y="2400"/>
                </a:lnTo>
                <a:lnTo>
                  <a:pt x="73576" y="2400"/>
                </a:lnTo>
                <a:lnTo>
                  <a:pt x="73771" y="2400"/>
                </a:lnTo>
                <a:lnTo>
                  <a:pt x="73771" y="2400"/>
                </a:lnTo>
                <a:lnTo>
                  <a:pt x="73771" y="2400"/>
                </a:lnTo>
                <a:lnTo>
                  <a:pt x="73771" y="2400"/>
                </a:lnTo>
                <a:lnTo>
                  <a:pt x="73965" y="2400"/>
                </a:lnTo>
                <a:lnTo>
                  <a:pt x="73965" y="2400"/>
                </a:lnTo>
                <a:lnTo>
                  <a:pt x="73965" y="1745"/>
                </a:lnTo>
                <a:lnTo>
                  <a:pt x="73965" y="1745"/>
                </a:lnTo>
                <a:lnTo>
                  <a:pt x="73965" y="1745"/>
                </a:lnTo>
                <a:lnTo>
                  <a:pt x="74160" y="1745"/>
                </a:lnTo>
                <a:lnTo>
                  <a:pt x="74160" y="1745"/>
                </a:lnTo>
                <a:lnTo>
                  <a:pt x="74160" y="1745"/>
                </a:lnTo>
                <a:lnTo>
                  <a:pt x="74160" y="1745"/>
                </a:lnTo>
                <a:lnTo>
                  <a:pt x="74452" y="1745"/>
                </a:lnTo>
                <a:lnTo>
                  <a:pt x="74452" y="1745"/>
                </a:lnTo>
                <a:lnTo>
                  <a:pt x="74452" y="1745"/>
                </a:lnTo>
                <a:lnTo>
                  <a:pt x="74452" y="1745"/>
                </a:lnTo>
                <a:lnTo>
                  <a:pt x="74452" y="1745"/>
                </a:lnTo>
                <a:lnTo>
                  <a:pt x="74647" y="1745"/>
                </a:lnTo>
                <a:lnTo>
                  <a:pt x="74647" y="1745"/>
                </a:lnTo>
                <a:lnTo>
                  <a:pt x="74647" y="1745"/>
                </a:lnTo>
                <a:lnTo>
                  <a:pt x="74647" y="1309"/>
                </a:lnTo>
                <a:lnTo>
                  <a:pt x="74647" y="1309"/>
                </a:lnTo>
                <a:lnTo>
                  <a:pt x="74841" y="1309"/>
                </a:lnTo>
                <a:lnTo>
                  <a:pt x="74841" y="1309"/>
                </a:lnTo>
                <a:lnTo>
                  <a:pt x="74841" y="1309"/>
                </a:lnTo>
                <a:lnTo>
                  <a:pt x="75036" y="1309"/>
                </a:lnTo>
                <a:lnTo>
                  <a:pt x="75036" y="1309"/>
                </a:lnTo>
                <a:lnTo>
                  <a:pt x="75036" y="1309"/>
                </a:lnTo>
                <a:lnTo>
                  <a:pt x="75036" y="1309"/>
                </a:lnTo>
                <a:lnTo>
                  <a:pt x="75036" y="1309"/>
                </a:lnTo>
                <a:lnTo>
                  <a:pt x="75231" y="1309"/>
                </a:lnTo>
                <a:lnTo>
                  <a:pt x="75231" y="1309"/>
                </a:lnTo>
                <a:lnTo>
                  <a:pt x="75231" y="1309"/>
                </a:lnTo>
                <a:lnTo>
                  <a:pt x="75231" y="1309"/>
                </a:lnTo>
                <a:lnTo>
                  <a:pt x="75231" y="1309"/>
                </a:lnTo>
                <a:lnTo>
                  <a:pt x="75523" y="1309"/>
                </a:lnTo>
                <a:lnTo>
                  <a:pt x="75523" y="1309"/>
                </a:lnTo>
                <a:lnTo>
                  <a:pt x="75523" y="1309"/>
                </a:lnTo>
                <a:lnTo>
                  <a:pt x="75717" y="1309"/>
                </a:lnTo>
                <a:lnTo>
                  <a:pt x="75717" y="1309"/>
                </a:lnTo>
                <a:lnTo>
                  <a:pt x="75717" y="1309"/>
                </a:lnTo>
                <a:lnTo>
                  <a:pt x="75717" y="1309"/>
                </a:lnTo>
                <a:lnTo>
                  <a:pt x="75912" y="1309"/>
                </a:lnTo>
                <a:lnTo>
                  <a:pt x="75912" y="1309"/>
                </a:lnTo>
                <a:lnTo>
                  <a:pt x="75912" y="1309"/>
                </a:lnTo>
                <a:lnTo>
                  <a:pt x="75912" y="872"/>
                </a:lnTo>
                <a:lnTo>
                  <a:pt x="75912" y="872"/>
                </a:lnTo>
                <a:lnTo>
                  <a:pt x="76107" y="872"/>
                </a:lnTo>
                <a:lnTo>
                  <a:pt x="76107" y="872"/>
                </a:lnTo>
                <a:lnTo>
                  <a:pt x="76107" y="872"/>
                </a:lnTo>
                <a:lnTo>
                  <a:pt x="76301" y="872"/>
                </a:lnTo>
                <a:lnTo>
                  <a:pt x="76301" y="872"/>
                </a:lnTo>
                <a:lnTo>
                  <a:pt x="76301" y="872"/>
                </a:lnTo>
                <a:lnTo>
                  <a:pt x="76301" y="872"/>
                </a:lnTo>
                <a:lnTo>
                  <a:pt x="76593" y="872"/>
                </a:lnTo>
                <a:lnTo>
                  <a:pt x="76593" y="872"/>
                </a:lnTo>
                <a:lnTo>
                  <a:pt x="76593" y="872"/>
                </a:lnTo>
                <a:lnTo>
                  <a:pt x="76593" y="872"/>
                </a:lnTo>
                <a:lnTo>
                  <a:pt x="76788" y="872"/>
                </a:lnTo>
                <a:lnTo>
                  <a:pt x="76788" y="872"/>
                </a:lnTo>
                <a:lnTo>
                  <a:pt x="76788" y="872"/>
                </a:lnTo>
                <a:lnTo>
                  <a:pt x="76982" y="872"/>
                </a:lnTo>
                <a:lnTo>
                  <a:pt x="76982" y="872"/>
                </a:lnTo>
                <a:lnTo>
                  <a:pt x="76982" y="872"/>
                </a:lnTo>
                <a:lnTo>
                  <a:pt x="76982" y="872"/>
                </a:lnTo>
                <a:lnTo>
                  <a:pt x="77177" y="872"/>
                </a:lnTo>
                <a:lnTo>
                  <a:pt x="77177" y="872"/>
                </a:lnTo>
                <a:lnTo>
                  <a:pt x="77177" y="872"/>
                </a:lnTo>
                <a:lnTo>
                  <a:pt x="77177" y="872"/>
                </a:lnTo>
                <a:lnTo>
                  <a:pt x="77372" y="872"/>
                </a:lnTo>
                <a:lnTo>
                  <a:pt x="77372" y="872"/>
                </a:lnTo>
                <a:lnTo>
                  <a:pt x="77372" y="872"/>
                </a:lnTo>
                <a:lnTo>
                  <a:pt x="77664" y="872"/>
                </a:lnTo>
                <a:lnTo>
                  <a:pt x="77664" y="872"/>
                </a:lnTo>
                <a:lnTo>
                  <a:pt x="77664" y="872"/>
                </a:lnTo>
                <a:lnTo>
                  <a:pt x="77664" y="872"/>
                </a:lnTo>
                <a:lnTo>
                  <a:pt x="77858" y="872"/>
                </a:lnTo>
                <a:lnTo>
                  <a:pt x="77858" y="1309"/>
                </a:lnTo>
                <a:lnTo>
                  <a:pt x="77858" y="1309"/>
                </a:lnTo>
                <a:lnTo>
                  <a:pt x="77858" y="1309"/>
                </a:lnTo>
                <a:lnTo>
                  <a:pt x="77858" y="1309"/>
                </a:lnTo>
                <a:lnTo>
                  <a:pt x="77858" y="872"/>
                </a:lnTo>
                <a:lnTo>
                  <a:pt x="78053" y="872"/>
                </a:lnTo>
                <a:lnTo>
                  <a:pt x="78053" y="872"/>
                </a:lnTo>
                <a:lnTo>
                  <a:pt x="78053" y="872"/>
                </a:lnTo>
                <a:lnTo>
                  <a:pt x="78053" y="1309"/>
                </a:lnTo>
                <a:lnTo>
                  <a:pt x="78248" y="1309"/>
                </a:lnTo>
                <a:lnTo>
                  <a:pt x="78248" y="1309"/>
                </a:lnTo>
                <a:lnTo>
                  <a:pt x="78248" y="1309"/>
                </a:lnTo>
                <a:lnTo>
                  <a:pt x="78248" y="1309"/>
                </a:lnTo>
                <a:lnTo>
                  <a:pt x="78442" y="1309"/>
                </a:lnTo>
                <a:lnTo>
                  <a:pt x="78442" y="1309"/>
                </a:lnTo>
                <a:lnTo>
                  <a:pt x="78442" y="1309"/>
                </a:lnTo>
                <a:lnTo>
                  <a:pt x="78442" y="1309"/>
                </a:lnTo>
                <a:lnTo>
                  <a:pt x="78734" y="1309"/>
                </a:lnTo>
                <a:lnTo>
                  <a:pt x="78734" y="1309"/>
                </a:lnTo>
                <a:lnTo>
                  <a:pt x="78734" y="1309"/>
                </a:lnTo>
                <a:lnTo>
                  <a:pt x="78734" y="1309"/>
                </a:lnTo>
                <a:lnTo>
                  <a:pt x="78929" y="1309"/>
                </a:lnTo>
                <a:lnTo>
                  <a:pt x="78929" y="1309"/>
                </a:lnTo>
                <a:lnTo>
                  <a:pt x="78929" y="1745"/>
                </a:lnTo>
                <a:lnTo>
                  <a:pt x="78734" y="1745"/>
                </a:lnTo>
                <a:lnTo>
                  <a:pt x="78734" y="1745"/>
                </a:lnTo>
                <a:lnTo>
                  <a:pt x="78734" y="1745"/>
                </a:lnTo>
                <a:lnTo>
                  <a:pt x="78734" y="1745"/>
                </a:lnTo>
                <a:lnTo>
                  <a:pt x="78734" y="1745"/>
                </a:lnTo>
                <a:lnTo>
                  <a:pt x="78442" y="1745"/>
                </a:lnTo>
                <a:lnTo>
                  <a:pt x="78442" y="1745"/>
                </a:lnTo>
                <a:lnTo>
                  <a:pt x="78442" y="1745"/>
                </a:lnTo>
                <a:lnTo>
                  <a:pt x="78442" y="1745"/>
                </a:lnTo>
                <a:lnTo>
                  <a:pt x="78442" y="2400"/>
                </a:lnTo>
                <a:lnTo>
                  <a:pt x="78248" y="2400"/>
                </a:lnTo>
                <a:lnTo>
                  <a:pt x="78248" y="2400"/>
                </a:lnTo>
                <a:lnTo>
                  <a:pt x="78248" y="2400"/>
                </a:lnTo>
                <a:lnTo>
                  <a:pt x="78248" y="2400"/>
                </a:lnTo>
                <a:lnTo>
                  <a:pt x="78248" y="2400"/>
                </a:lnTo>
                <a:lnTo>
                  <a:pt x="78053" y="2400"/>
                </a:lnTo>
                <a:lnTo>
                  <a:pt x="78053" y="2400"/>
                </a:lnTo>
                <a:lnTo>
                  <a:pt x="78053" y="2400"/>
                </a:lnTo>
                <a:lnTo>
                  <a:pt x="78053" y="2400"/>
                </a:lnTo>
                <a:lnTo>
                  <a:pt x="77858" y="2400"/>
                </a:lnTo>
                <a:lnTo>
                  <a:pt x="77858" y="2400"/>
                </a:lnTo>
                <a:lnTo>
                  <a:pt x="77858" y="2400"/>
                </a:lnTo>
                <a:lnTo>
                  <a:pt x="77858" y="2400"/>
                </a:lnTo>
                <a:lnTo>
                  <a:pt x="77858" y="2836"/>
                </a:lnTo>
                <a:lnTo>
                  <a:pt x="77664" y="2836"/>
                </a:lnTo>
                <a:lnTo>
                  <a:pt x="77664" y="2836"/>
                </a:lnTo>
                <a:lnTo>
                  <a:pt x="77664" y="2836"/>
                </a:lnTo>
                <a:lnTo>
                  <a:pt x="77664" y="2836"/>
                </a:lnTo>
                <a:lnTo>
                  <a:pt x="77664" y="2836"/>
                </a:lnTo>
                <a:lnTo>
                  <a:pt x="77372" y="2836"/>
                </a:lnTo>
                <a:lnTo>
                  <a:pt x="77372" y="2836"/>
                </a:lnTo>
                <a:lnTo>
                  <a:pt x="77372" y="2836"/>
                </a:lnTo>
                <a:lnTo>
                  <a:pt x="77372" y="2836"/>
                </a:lnTo>
                <a:lnTo>
                  <a:pt x="77177" y="2836"/>
                </a:lnTo>
                <a:lnTo>
                  <a:pt x="77177" y="3272"/>
                </a:lnTo>
                <a:lnTo>
                  <a:pt x="77177" y="3272"/>
                </a:lnTo>
                <a:lnTo>
                  <a:pt x="77177" y="3272"/>
                </a:lnTo>
                <a:lnTo>
                  <a:pt x="77177" y="3272"/>
                </a:lnTo>
                <a:lnTo>
                  <a:pt x="77177" y="3272"/>
                </a:lnTo>
                <a:lnTo>
                  <a:pt x="77177" y="3272"/>
                </a:lnTo>
                <a:lnTo>
                  <a:pt x="76982" y="3272"/>
                </a:lnTo>
                <a:lnTo>
                  <a:pt x="76982" y="3272"/>
                </a:lnTo>
                <a:lnTo>
                  <a:pt x="76982" y="3709"/>
                </a:lnTo>
                <a:lnTo>
                  <a:pt x="76982" y="3709"/>
                </a:lnTo>
                <a:lnTo>
                  <a:pt x="76982" y="3709"/>
                </a:lnTo>
                <a:lnTo>
                  <a:pt x="76982" y="3709"/>
                </a:lnTo>
                <a:lnTo>
                  <a:pt x="76982" y="3709"/>
                </a:lnTo>
                <a:lnTo>
                  <a:pt x="76788" y="3709"/>
                </a:lnTo>
                <a:lnTo>
                  <a:pt x="76788" y="4145"/>
                </a:lnTo>
                <a:lnTo>
                  <a:pt x="76788" y="4145"/>
                </a:lnTo>
                <a:lnTo>
                  <a:pt x="76788" y="4145"/>
                </a:lnTo>
                <a:lnTo>
                  <a:pt x="76788" y="4145"/>
                </a:lnTo>
                <a:lnTo>
                  <a:pt x="76788" y="4145"/>
                </a:lnTo>
                <a:lnTo>
                  <a:pt x="76593" y="4145"/>
                </a:lnTo>
                <a:lnTo>
                  <a:pt x="76593" y="4800"/>
                </a:lnTo>
                <a:lnTo>
                  <a:pt x="76593" y="4800"/>
                </a:lnTo>
                <a:lnTo>
                  <a:pt x="76593" y="4800"/>
                </a:lnTo>
                <a:lnTo>
                  <a:pt x="76593" y="4800"/>
                </a:lnTo>
                <a:lnTo>
                  <a:pt x="76593" y="4800"/>
                </a:lnTo>
                <a:lnTo>
                  <a:pt x="76593" y="4800"/>
                </a:lnTo>
                <a:lnTo>
                  <a:pt x="76593" y="4800"/>
                </a:lnTo>
                <a:lnTo>
                  <a:pt x="76593" y="5236"/>
                </a:lnTo>
                <a:lnTo>
                  <a:pt x="76788" y="5236"/>
                </a:lnTo>
                <a:lnTo>
                  <a:pt x="76788" y="5236"/>
                </a:lnTo>
                <a:lnTo>
                  <a:pt x="76788" y="5236"/>
                </a:lnTo>
                <a:lnTo>
                  <a:pt x="76788" y="5236"/>
                </a:lnTo>
                <a:lnTo>
                  <a:pt x="76788" y="5236"/>
                </a:lnTo>
                <a:lnTo>
                  <a:pt x="76982" y="5236"/>
                </a:lnTo>
                <a:lnTo>
                  <a:pt x="76982" y="5236"/>
                </a:lnTo>
                <a:lnTo>
                  <a:pt x="76982" y="5236"/>
                </a:lnTo>
                <a:lnTo>
                  <a:pt x="76982" y="5236"/>
                </a:lnTo>
                <a:lnTo>
                  <a:pt x="77177" y="5236"/>
                </a:lnTo>
                <a:lnTo>
                  <a:pt x="77177" y="5236"/>
                </a:lnTo>
                <a:lnTo>
                  <a:pt x="77177" y="5236"/>
                </a:lnTo>
                <a:lnTo>
                  <a:pt x="77177" y="5236"/>
                </a:lnTo>
                <a:lnTo>
                  <a:pt x="77177" y="5236"/>
                </a:lnTo>
                <a:lnTo>
                  <a:pt x="77372" y="5236"/>
                </a:lnTo>
                <a:lnTo>
                  <a:pt x="77372" y="5236"/>
                </a:lnTo>
                <a:lnTo>
                  <a:pt x="77372" y="5236"/>
                </a:lnTo>
                <a:lnTo>
                  <a:pt x="77664" y="5236"/>
                </a:lnTo>
                <a:lnTo>
                  <a:pt x="77664" y="5236"/>
                </a:lnTo>
                <a:lnTo>
                  <a:pt x="77664" y="5236"/>
                </a:lnTo>
                <a:lnTo>
                  <a:pt x="77664" y="4800"/>
                </a:lnTo>
                <a:lnTo>
                  <a:pt x="77664" y="4800"/>
                </a:lnTo>
                <a:lnTo>
                  <a:pt x="77664" y="4800"/>
                </a:lnTo>
                <a:lnTo>
                  <a:pt x="77664" y="4800"/>
                </a:lnTo>
                <a:lnTo>
                  <a:pt x="77664" y="4800"/>
                </a:lnTo>
                <a:lnTo>
                  <a:pt x="77664" y="4800"/>
                </a:lnTo>
                <a:lnTo>
                  <a:pt x="77664" y="4800"/>
                </a:lnTo>
                <a:lnTo>
                  <a:pt x="77664" y="4145"/>
                </a:lnTo>
                <a:lnTo>
                  <a:pt x="77858" y="4145"/>
                </a:lnTo>
                <a:lnTo>
                  <a:pt x="77858" y="4145"/>
                </a:lnTo>
                <a:lnTo>
                  <a:pt x="77858" y="4145"/>
                </a:lnTo>
                <a:lnTo>
                  <a:pt x="77858" y="4145"/>
                </a:lnTo>
                <a:lnTo>
                  <a:pt x="77858" y="4145"/>
                </a:lnTo>
                <a:lnTo>
                  <a:pt x="77858" y="3709"/>
                </a:lnTo>
                <a:lnTo>
                  <a:pt x="77858" y="3709"/>
                </a:lnTo>
                <a:lnTo>
                  <a:pt x="77858" y="3709"/>
                </a:lnTo>
                <a:lnTo>
                  <a:pt x="78053" y="3709"/>
                </a:lnTo>
                <a:lnTo>
                  <a:pt x="78053" y="3709"/>
                </a:lnTo>
                <a:lnTo>
                  <a:pt x="78053" y="3709"/>
                </a:lnTo>
                <a:lnTo>
                  <a:pt x="78053" y="3709"/>
                </a:lnTo>
                <a:lnTo>
                  <a:pt x="78248" y="3709"/>
                </a:lnTo>
                <a:lnTo>
                  <a:pt x="78248" y="3709"/>
                </a:lnTo>
                <a:lnTo>
                  <a:pt x="78248" y="3709"/>
                </a:lnTo>
                <a:lnTo>
                  <a:pt x="78248" y="3709"/>
                </a:lnTo>
                <a:lnTo>
                  <a:pt x="78248" y="3709"/>
                </a:lnTo>
                <a:lnTo>
                  <a:pt x="78442" y="3709"/>
                </a:lnTo>
                <a:lnTo>
                  <a:pt x="78442" y="3709"/>
                </a:lnTo>
                <a:lnTo>
                  <a:pt x="78442" y="3709"/>
                </a:lnTo>
                <a:lnTo>
                  <a:pt x="78442" y="3709"/>
                </a:lnTo>
                <a:lnTo>
                  <a:pt x="78442" y="3709"/>
                </a:lnTo>
                <a:lnTo>
                  <a:pt x="78442" y="3709"/>
                </a:lnTo>
                <a:lnTo>
                  <a:pt x="78248" y="3709"/>
                </a:lnTo>
                <a:lnTo>
                  <a:pt x="78248" y="3272"/>
                </a:lnTo>
                <a:lnTo>
                  <a:pt x="78248" y="3272"/>
                </a:lnTo>
                <a:lnTo>
                  <a:pt x="78248" y="3272"/>
                </a:lnTo>
                <a:lnTo>
                  <a:pt x="78442" y="3272"/>
                </a:lnTo>
                <a:lnTo>
                  <a:pt x="78442" y="3272"/>
                </a:lnTo>
                <a:lnTo>
                  <a:pt x="78442" y="2836"/>
                </a:lnTo>
                <a:lnTo>
                  <a:pt x="78442" y="2836"/>
                </a:lnTo>
                <a:lnTo>
                  <a:pt x="78442" y="2836"/>
                </a:lnTo>
                <a:lnTo>
                  <a:pt x="78734" y="2836"/>
                </a:lnTo>
                <a:lnTo>
                  <a:pt x="78734" y="2836"/>
                </a:lnTo>
                <a:lnTo>
                  <a:pt x="78734" y="2836"/>
                </a:lnTo>
                <a:lnTo>
                  <a:pt x="78734" y="2836"/>
                </a:lnTo>
                <a:lnTo>
                  <a:pt x="78929" y="2836"/>
                </a:lnTo>
                <a:lnTo>
                  <a:pt x="78929" y="2836"/>
                </a:lnTo>
                <a:lnTo>
                  <a:pt x="78929" y="2836"/>
                </a:lnTo>
                <a:lnTo>
                  <a:pt x="78929" y="2836"/>
                </a:lnTo>
                <a:lnTo>
                  <a:pt x="78929" y="2836"/>
                </a:lnTo>
                <a:lnTo>
                  <a:pt x="79124" y="2836"/>
                </a:lnTo>
                <a:lnTo>
                  <a:pt x="79124" y="2836"/>
                </a:lnTo>
                <a:lnTo>
                  <a:pt x="79124" y="2836"/>
                </a:lnTo>
                <a:lnTo>
                  <a:pt x="79124" y="2836"/>
                </a:lnTo>
                <a:lnTo>
                  <a:pt x="79124" y="2836"/>
                </a:lnTo>
                <a:lnTo>
                  <a:pt x="79124" y="2836"/>
                </a:lnTo>
                <a:lnTo>
                  <a:pt x="79318" y="2836"/>
                </a:lnTo>
                <a:lnTo>
                  <a:pt x="79318" y="2836"/>
                </a:lnTo>
                <a:lnTo>
                  <a:pt x="79318" y="2836"/>
                </a:lnTo>
                <a:lnTo>
                  <a:pt x="79513" y="2836"/>
                </a:lnTo>
                <a:lnTo>
                  <a:pt x="79513" y="2400"/>
                </a:lnTo>
                <a:lnTo>
                  <a:pt x="79513" y="2400"/>
                </a:lnTo>
                <a:lnTo>
                  <a:pt x="79513" y="2400"/>
                </a:lnTo>
                <a:lnTo>
                  <a:pt x="79513" y="2400"/>
                </a:lnTo>
                <a:lnTo>
                  <a:pt x="79805" y="2400"/>
                </a:lnTo>
                <a:lnTo>
                  <a:pt x="79805" y="2400"/>
                </a:lnTo>
                <a:lnTo>
                  <a:pt x="79805" y="2400"/>
                </a:lnTo>
                <a:lnTo>
                  <a:pt x="79805" y="2400"/>
                </a:lnTo>
                <a:lnTo>
                  <a:pt x="80000" y="2400"/>
                </a:lnTo>
                <a:lnTo>
                  <a:pt x="80000" y="2400"/>
                </a:lnTo>
                <a:lnTo>
                  <a:pt x="80000" y="2400"/>
                </a:lnTo>
                <a:lnTo>
                  <a:pt x="80000" y="2400"/>
                </a:lnTo>
                <a:lnTo>
                  <a:pt x="80194" y="2400"/>
                </a:lnTo>
                <a:lnTo>
                  <a:pt x="80194" y="2400"/>
                </a:lnTo>
                <a:lnTo>
                  <a:pt x="80194" y="2400"/>
                </a:lnTo>
                <a:lnTo>
                  <a:pt x="80194" y="2400"/>
                </a:lnTo>
                <a:lnTo>
                  <a:pt x="80194" y="2400"/>
                </a:lnTo>
                <a:lnTo>
                  <a:pt x="80389" y="2400"/>
                </a:lnTo>
                <a:lnTo>
                  <a:pt x="80389" y="2400"/>
                </a:lnTo>
                <a:lnTo>
                  <a:pt x="80389" y="1745"/>
                </a:lnTo>
                <a:lnTo>
                  <a:pt x="80389" y="1745"/>
                </a:lnTo>
                <a:lnTo>
                  <a:pt x="80389" y="1745"/>
                </a:lnTo>
                <a:lnTo>
                  <a:pt x="80583" y="1745"/>
                </a:lnTo>
                <a:lnTo>
                  <a:pt x="80583" y="1745"/>
                </a:lnTo>
                <a:lnTo>
                  <a:pt x="80583" y="1745"/>
                </a:lnTo>
                <a:lnTo>
                  <a:pt x="80875" y="1745"/>
                </a:lnTo>
                <a:lnTo>
                  <a:pt x="80875" y="1745"/>
                </a:lnTo>
                <a:lnTo>
                  <a:pt x="80875" y="1745"/>
                </a:lnTo>
                <a:lnTo>
                  <a:pt x="80875" y="1745"/>
                </a:lnTo>
                <a:lnTo>
                  <a:pt x="80875" y="1745"/>
                </a:lnTo>
                <a:lnTo>
                  <a:pt x="81070" y="1745"/>
                </a:lnTo>
                <a:lnTo>
                  <a:pt x="81070" y="1745"/>
                </a:lnTo>
                <a:lnTo>
                  <a:pt x="81070" y="1745"/>
                </a:lnTo>
                <a:lnTo>
                  <a:pt x="81070" y="1745"/>
                </a:lnTo>
                <a:lnTo>
                  <a:pt x="81265" y="1745"/>
                </a:lnTo>
                <a:lnTo>
                  <a:pt x="81265" y="1745"/>
                </a:lnTo>
                <a:lnTo>
                  <a:pt x="81265" y="1745"/>
                </a:lnTo>
                <a:lnTo>
                  <a:pt x="81265" y="1745"/>
                </a:lnTo>
                <a:lnTo>
                  <a:pt x="81459" y="1745"/>
                </a:lnTo>
                <a:lnTo>
                  <a:pt x="81459" y="1745"/>
                </a:lnTo>
                <a:lnTo>
                  <a:pt x="81459" y="1309"/>
                </a:lnTo>
                <a:lnTo>
                  <a:pt x="81459" y="1309"/>
                </a:lnTo>
                <a:lnTo>
                  <a:pt x="81459" y="1309"/>
                </a:lnTo>
                <a:lnTo>
                  <a:pt x="81654" y="1309"/>
                </a:lnTo>
                <a:lnTo>
                  <a:pt x="81654" y="1309"/>
                </a:lnTo>
                <a:lnTo>
                  <a:pt x="81654" y="1309"/>
                </a:lnTo>
                <a:lnTo>
                  <a:pt x="81946" y="1309"/>
                </a:lnTo>
                <a:lnTo>
                  <a:pt x="81946" y="1309"/>
                </a:lnTo>
                <a:lnTo>
                  <a:pt x="81946" y="1309"/>
                </a:lnTo>
                <a:lnTo>
                  <a:pt x="81946" y="1309"/>
                </a:lnTo>
                <a:lnTo>
                  <a:pt x="82141" y="1309"/>
                </a:lnTo>
                <a:lnTo>
                  <a:pt x="82141" y="1309"/>
                </a:lnTo>
                <a:lnTo>
                  <a:pt x="82141" y="1309"/>
                </a:lnTo>
                <a:lnTo>
                  <a:pt x="82141" y="1309"/>
                </a:lnTo>
                <a:lnTo>
                  <a:pt x="82335" y="1309"/>
                </a:lnTo>
                <a:lnTo>
                  <a:pt x="82335" y="1309"/>
                </a:lnTo>
                <a:lnTo>
                  <a:pt x="82335" y="1309"/>
                </a:lnTo>
                <a:lnTo>
                  <a:pt x="82530" y="1309"/>
                </a:lnTo>
                <a:lnTo>
                  <a:pt x="82530" y="1309"/>
                </a:lnTo>
                <a:lnTo>
                  <a:pt x="82530" y="1309"/>
                </a:lnTo>
                <a:lnTo>
                  <a:pt x="82530" y="1309"/>
                </a:lnTo>
                <a:lnTo>
                  <a:pt x="82725" y="1309"/>
                </a:lnTo>
                <a:lnTo>
                  <a:pt x="82725" y="1309"/>
                </a:lnTo>
                <a:lnTo>
                  <a:pt x="82725" y="1309"/>
                </a:lnTo>
                <a:lnTo>
                  <a:pt x="82725" y="1309"/>
                </a:lnTo>
                <a:lnTo>
                  <a:pt x="83017" y="1309"/>
                </a:lnTo>
                <a:lnTo>
                  <a:pt x="83017" y="1309"/>
                </a:lnTo>
                <a:lnTo>
                  <a:pt x="83017" y="1309"/>
                </a:lnTo>
                <a:lnTo>
                  <a:pt x="83211" y="1309"/>
                </a:lnTo>
                <a:lnTo>
                  <a:pt x="83211" y="1309"/>
                </a:lnTo>
                <a:lnTo>
                  <a:pt x="83211" y="1309"/>
                </a:lnTo>
                <a:lnTo>
                  <a:pt x="83211" y="1309"/>
                </a:lnTo>
                <a:lnTo>
                  <a:pt x="83406" y="1309"/>
                </a:lnTo>
                <a:lnTo>
                  <a:pt x="83406" y="1309"/>
                </a:lnTo>
                <a:lnTo>
                  <a:pt x="83406" y="1309"/>
                </a:lnTo>
                <a:lnTo>
                  <a:pt x="83406" y="1309"/>
                </a:lnTo>
                <a:lnTo>
                  <a:pt x="83406" y="1745"/>
                </a:lnTo>
                <a:lnTo>
                  <a:pt x="83600" y="1745"/>
                </a:lnTo>
                <a:lnTo>
                  <a:pt x="83600" y="1745"/>
                </a:lnTo>
                <a:lnTo>
                  <a:pt x="83600" y="1745"/>
                </a:lnTo>
                <a:lnTo>
                  <a:pt x="83600" y="1745"/>
                </a:lnTo>
                <a:lnTo>
                  <a:pt x="83795" y="1745"/>
                </a:lnTo>
                <a:lnTo>
                  <a:pt x="83795" y="1745"/>
                </a:lnTo>
                <a:lnTo>
                  <a:pt x="83795" y="1745"/>
                </a:lnTo>
                <a:lnTo>
                  <a:pt x="83795" y="1745"/>
                </a:lnTo>
                <a:lnTo>
                  <a:pt x="83795" y="2400"/>
                </a:lnTo>
                <a:lnTo>
                  <a:pt x="83795" y="2400"/>
                </a:lnTo>
                <a:lnTo>
                  <a:pt x="83795" y="2400"/>
                </a:lnTo>
                <a:lnTo>
                  <a:pt x="84087" y="2400"/>
                </a:lnTo>
                <a:lnTo>
                  <a:pt x="84087" y="2400"/>
                </a:lnTo>
                <a:lnTo>
                  <a:pt x="84087" y="2836"/>
                </a:lnTo>
                <a:lnTo>
                  <a:pt x="84087" y="2836"/>
                </a:lnTo>
                <a:lnTo>
                  <a:pt x="84087" y="2836"/>
                </a:lnTo>
                <a:lnTo>
                  <a:pt x="84087" y="3272"/>
                </a:lnTo>
                <a:lnTo>
                  <a:pt x="84087" y="3272"/>
                </a:lnTo>
                <a:lnTo>
                  <a:pt x="84087" y="3272"/>
                </a:lnTo>
                <a:lnTo>
                  <a:pt x="84087" y="3272"/>
                </a:lnTo>
                <a:lnTo>
                  <a:pt x="84087" y="3272"/>
                </a:lnTo>
                <a:lnTo>
                  <a:pt x="84087" y="3272"/>
                </a:lnTo>
                <a:lnTo>
                  <a:pt x="84282" y="3272"/>
                </a:lnTo>
                <a:lnTo>
                  <a:pt x="84282" y="3272"/>
                </a:lnTo>
                <a:lnTo>
                  <a:pt x="84282" y="3272"/>
                </a:lnTo>
                <a:lnTo>
                  <a:pt x="84476" y="3272"/>
                </a:lnTo>
                <a:lnTo>
                  <a:pt x="84476" y="3709"/>
                </a:lnTo>
                <a:lnTo>
                  <a:pt x="84476" y="3709"/>
                </a:lnTo>
                <a:lnTo>
                  <a:pt x="84476" y="3709"/>
                </a:lnTo>
                <a:lnTo>
                  <a:pt x="84476" y="3709"/>
                </a:lnTo>
                <a:lnTo>
                  <a:pt x="84671" y="3709"/>
                </a:lnTo>
                <a:lnTo>
                  <a:pt x="84671" y="3709"/>
                </a:lnTo>
                <a:lnTo>
                  <a:pt x="84671" y="3709"/>
                </a:lnTo>
                <a:lnTo>
                  <a:pt x="84671" y="3709"/>
                </a:lnTo>
                <a:lnTo>
                  <a:pt x="84671" y="3709"/>
                </a:lnTo>
                <a:lnTo>
                  <a:pt x="84866" y="3709"/>
                </a:lnTo>
                <a:lnTo>
                  <a:pt x="84866" y="3709"/>
                </a:lnTo>
                <a:lnTo>
                  <a:pt x="84866" y="3709"/>
                </a:lnTo>
                <a:lnTo>
                  <a:pt x="84866" y="4145"/>
                </a:lnTo>
                <a:lnTo>
                  <a:pt x="84866" y="4145"/>
                </a:lnTo>
                <a:lnTo>
                  <a:pt x="84866" y="4145"/>
                </a:lnTo>
                <a:lnTo>
                  <a:pt x="84866" y="4145"/>
                </a:lnTo>
                <a:lnTo>
                  <a:pt x="84671" y="4145"/>
                </a:lnTo>
                <a:lnTo>
                  <a:pt x="84671" y="4145"/>
                </a:lnTo>
                <a:lnTo>
                  <a:pt x="84671" y="4800"/>
                </a:lnTo>
                <a:lnTo>
                  <a:pt x="84671" y="4800"/>
                </a:lnTo>
                <a:lnTo>
                  <a:pt x="84671" y="4800"/>
                </a:lnTo>
                <a:lnTo>
                  <a:pt x="84866" y="4800"/>
                </a:lnTo>
                <a:lnTo>
                  <a:pt x="84866" y="4800"/>
                </a:lnTo>
                <a:lnTo>
                  <a:pt x="84866" y="4800"/>
                </a:lnTo>
                <a:lnTo>
                  <a:pt x="84866" y="4800"/>
                </a:lnTo>
                <a:lnTo>
                  <a:pt x="84866" y="5236"/>
                </a:lnTo>
                <a:lnTo>
                  <a:pt x="85158" y="5236"/>
                </a:lnTo>
                <a:lnTo>
                  <a:pt x="85158" y="5236"/>
                </a:lnTo>
                <a:lnTo>
                  <a:pt x="85158" y="5236"/>
                </a:lnTo>
                <a:lnTo>
                  <a:pt x="85158" y="5236"/>
                </a:lnTo>
                <a:lnTo>
                  <a:pt x="85352" y="5236"/>
                </a:lnTo>
                <a:lnTo>
                  <a:pt x="85352" y="5236"/>
                </a:lnTo>
                <a:lnTo>
                  <a:pt x="85352" y="5236"/>
                </a:lnTo>
                <a:lnTo>
                  <a:pt x="85352" y="5236"/>
                </a:lnTo>
                <a:lnTo>
                  <a:pt x="85352" y="5672"/>
                </a:lnTo>
                <a:lnTo>
                  <a:pt x="85352" y="5672"/>
                </a:lnTo>
                <a:lnTo>
                  <a:pt x="85158" y="5672"/>
                </a:lnTo>
                <a:lnTo>
                  <a:pt x="85158" y="5672"/>
                </a:lnTo>
                <a:lnTo>
                  <a:pt x="85158" y="5672"/>
                </a:lnTo>
                <a:lnTo>
                  <a:pt x="85158" y="5672"/>
                </a:lnTo>
                <a:lnTo>
                  <a:pt x="85158" y="5672"/>
                </a:lnTo>
                <a:lnTo>
                  <a:pt x="84866" y="5672"/>
                </a:lnTo>
                <a:lnTo>
                  <a:pt x="84866" y="5672"/>
                </a:lnTo>
                <a:lnTo>
                  <a:pt x="84866" y="5672"/>
                </a:lnTo>
                <a:lnTo>
                  <a:pt x="84866" y="5672"/>
                </a:lnTo>
                <a:lnTo>
                  <a:pt x="84866" y="5672"/>
                </a:lnTo>
                <a:lnTo>
                  <a:pt x="84866" y="5672"/>
                </a:lnTo>
                <a:lnTo>
                  <a:pt x="84866" y="6109"/>
                </a:lnTo>
                <a:lnTo>
                  <a:pt x="84866" y="6109"/>
                </a:lnTo>
                <a:lnTo>
                  <a:pt x="84866" y="6109"/>
                </a:lnTo>
                <a:lnTo>
                  <a:pt x="84866" y="6109"/>
                </a:lnTo>
                <a:lnTo>
                  <a:pt x="84866" y="6109"/>
                </a:lnTo>
                <a:lnTo>
                  <a:pt x="84866" y="6545"/>
                </a:lnTo>
                <a:lnTo>
                  <a:pt x="84866" y="6545"/>
                </a:lnTo>
                <a:lnTo>
                  <a:pt x="84866" y="6545"/>
                </a:lnTo>
                <a:lnTo>
                  <a:pt x="84671" y="6545"/>
                </a:lnTo>
                <a:lnTo>
                  <a:pt x="84671" y="6545"/>
                </a:lnTo>
                <a:lnTo>
                  <a:pt x="84671" y="6545"/>
                </a:lnTo>
                <a:lnTo>
                  <a:pt x="84671" y="6545"/>
                </a:lnTo>
                <a:lnTo>
                  <a:pt x="84671" y="6545"/>
                </a:lnTo>
                <a:lnTo>
                  <a:pt x="84671" y="7200"/>
                </a:lnTo>
                <a:lnTo>
                  <a:pt x="84476" y="7200"/>
                </a:lnTo>
                <a:lnTo>
                  <a:pt x="84476" y="7200"/>
                </a:lnTo>
                <a:lnTo>
                  <a:pt x="84476" y="7200"/>
                </a:lnTo>
                <a:lnTo>
                  <a:pt x="84476" y="7200"/>
                </a:lnTo>
                <a:lnTo>
                  <a:pt x="84476" y="7200"/>
                </a:lnTo>
                <a:lnTo>
                  <a:pt x="84476" y="7636"/>
                </a:lnTo>
                <a:lnTo>
                  <a:pt x="84476" y="7636"/>
                </a:lnTo>
                <a:lnTo>
                  <a:pt x="84476" y="7636"/>
                </a:lnTo>
                <a:lnTo>
                  <a:pt x="84671" y="7636"/>
                </a:lnTo>
                <a:lnTo>
                  <a:pt x="84671" y="7636"/>
                </a:lnTo>
                <a:lnTo>
                  <a:pt x="84671" y="7636"/>
                </a:lnTo>
                <a:lnTo>
                  <a:pt x="84671" y="7636"/>
                </a:lnTo>
                <a:lnTo>
                  <a:pt x="84671" y="7636"/>
                </a:lnTo>
                <a:lnTo>
                  <a:pt x="84866" y="7636"/>
                </a:lnTo>
                <a:lnTo>
                  <a:pt x="84866" y="7636"/>
                </a:lnTo>
                <a:lnTo>
                  <a:pt x="84866" y="7636"/>
                </a:lnTo>
                <a:lnTo>
                  <a:pt x="84866" y="8072"/>
                </a:lnTo>
                <a:lnTo>
                  <a:pt x="84866" y="8072"/>
                </a:lnTo>
                <a:lnTo>
                  <a:pt x="84866" y="7636"/>
                </a:lnTo>
                <a:lnTo>
                  <a:pt x="85158" y="7636"/>
                </a:lnTo>
                <a:lnTo>
                  <a:pt x="85158" y="7636"/>
                </a:lnTo>
                <a:lnTo>
                  <a:pt x="84866" y="7636"/>
                </a:lnTo>
                <a:lnTo>
                  <a:pt x="84866" y="7636"/>
                </a:lnTo>
                <a:lnTo>
                  <a:pt x="84866" y="7636"/>
                </a:lnTo>
                <a:lnTo>
                  <a:pt x="84866" y="7200"/>
                </a:lnTo>
                <a:lnTo>
                  <a:pt x="84866" y="7200"/>
                </a:lnTo>
                <a:lnTo>
                  <a:pt x="85158" y="7200"/>
                </a:lnTo>
                <a:lnTo>
                  <a:pt x="85158" y="7200"/>
                </a:lnTo>
                <a:lnTo>
                  <a:pt x="85158" y="7200"/>
                </a:lnTo>
                <a:lnTo>
                  <a:pt x="85158" y="7200"/>
                </a:lnTo>
                <a:lnTo>
                  <a:pt x="85158" y="7200"/>
                </a:lnTo>
                <a:lnTo>
                  <a:pt x="85158" y="6545"/>
                </a:lnTo>
                <a:lnTo>
                  <a:pt x="85158" y="6545"/>
                </a:lnTo>
                <a:lnTo>
                  <a:pt x="85352" y="6545"/>
                </a:lnTo>
                <a:lnTo>
                  <a:pt x="85352" y="6545"/>
                </a:lnTo>
                <a:lnTo>
                  <a:pt x="85352" y="6545"/>
                </a:lnTo>
                <a:lnTo>
                  <a:pt x="85352" y="6545"/>
                </a:lnTo>
                <a:lnTo>
                  <a:pt x="85352" y="6545"/>
                </a:lnTo>
                <a:lnTo>
                  <a:pt x="85352" y="6545"/>
                </a:lnTo>
                <a:lnTo>
                  <a:pt x="85547" y="6545"/>
                </a:lnTo>
                <a:lnTo>
                  <a:pt x="85547" y="6109"/>
                </a:lnTo>
                <a:lnTo>
                  <a:pt x="85352" y="6109"/>
                </a:lnTo>
                <a:lnTo>
                  <a:pt x="85352" y="6109"/>
                </a:lnTo>
                <a:lnTo>
                  <a:pt x="85352" y="6109"/>
                </a:lnTo>
                <a:lnTo>
                  <a:pt x="85352" y="6109"/>
                </a:lnTo>
                <a:lnTo>
                  <a:pt x="85352" y="5672"/>
                </a:lnTo>
                <a:lnTo>
                  <a:pt x="85352" y="5672"/>
                </a:lnTo>
                <a:lnTo>
                  <a:pt x="85352" y="6109"/>
                </a:lnTo>
                <a:lnTo>
                  <a:pt x="85547" y="6109"/>
                </a:lnTo>
                <a:lnTo>
                  <a:pt x="85547" y="6109"/>
                </a:lnTo>
                <a:lnTo>
                  <a:pt x="85547" y="6109"/>
                </a:lnTo>
                <a:lnTo>
                  <a:pt x="85547" y="6109"/>
                </a:lnTo>
                <a:lnTo>
                  <a:pt x="85742" y="6109"/>
                </a:lnTo>
                <a:lnTo>
                  <a:pt x="85742" y="6109"/>
                </a:lnTo>
                <a:lnTo>
                  <a:pt x="85742" y="6109"/>
                </a:lnTo>
                <a:lnTo>
                  <a:pt x="85742" y="6109"/>
                </a:lnTo>
                <a:lnTo>
                  <a:pt x="85742" y="6109"/>
                </a:lnTo>
                <a:lnTo>
                  <a:pt x="85936" y="6109"/>
                </a:lnTo>
                <a:lnTo>
                  <a:pt x="85936" y="6109"/>
                </a:lnTo>
                <a:lnTo>
                  <a:pt x="85936" y="6109"/>
                </a:lnTo>
                <a:lnTo>
                  <a:pt x="85936" y="6109"/>
                </a:lnTo>
                <a:lnTo>
                  <a:pt x="85936" y="6109"/>
                </a:lnTo>
                <a:lnTo>
                  <a:pt x="85936" y="6109"/>
                </a:lnTo>
                <a:lnTo>
                  <a:pt x="86228" y="6109"/>
                </a:lnTo>
                <a:lnTo>
                  <a:pt x="86228" y="6109"/>
                </a:lnTo>
                <a:lnTo>
                  <a:pt x="86228" y="6109"/>
                </a:lnTo>
                <a:lnTo>
                  <a:pt x="86228" y="6109"/>
                </a:lnTo>
                <a:lnTo>
                  <a:pt x="86228" y="6109"/>
                </a:lnTo>
                <a:lnTo>
                  <a:pt x="86423" y="6109"/>
                </a:lnTo>
                <a:lnTo>
                  <a:pt x="86423" y="6109"/>
                </a:lnTo>
                <a:lnTo>
                  <a:pt x="86423" y="6109"/>
                </a:lnTo>
                <a:lnTo>
                  <a:pt x="86423" y="6109"/>
                </a:lnTo>
                <a:lnTo>
                  <a:pt x="86423" y="6545"/>
                </a:lnTo>
                <a:lnTo>
                  <a:pt x="86618" y="6545"/>
                </a:lnTo>
                <a:lnTo>
                  <a:pt x="86618" y="6545"/>
                </a:lnTo>
                <a:lnTo>
                  <a:pt x="86618" y="6545"/>
                </a:lnTo>
                <a:lnTo>
                  <a:pt x="86618" y="6545"/>
                </a:lnTo>
                <a:lnTo>
                  <a:pt x="86812" y="6545"/>
                </a:lnTo>
                <a:lnTo>
                  <a:pt x="86812" y="6545"/>
                </a:lnTo>
                <a:lnTo>
                  <a:pt x="86812" y="6545"/>
                </a:lnTo>
                <a:lnTo>
                  <a:pt x="86812" y="6545"/>
                </a:lnTo>
                <a:lnTo>
                  <a:pt x="86812" y="6109"/>
                </a:lnTo>
                <a:lnTo>
                  <a:pt x="86812" y="6109"/>
                </a:lnTo>
                <a:lnTo>
                  <a:pt x="87007" y="6109"/>
                </a:lnTo>
                <a:lnTo>
                  <a:pt x="87007" y="6109"/>
                </a:lnTo>
                <a:lnTo>
                  <a:pt x="87007" y="6109"/>
                </a:lnTo>
                <a:lnTo>
                  <a:pt x="87007" y="6109"/>
                </a:lnTo>
                <a:lnTo>
                  <a:pt x="87299" y="6109"/>
                </a:lnTo>
                <a:lnTo>
                  <a:pt x="87299" y="6109"/>
                </a:lnTo>
                <a:lnTo>
                  <a:pt x="87299" y="6109"/>
                </a:lnTo>
                <a:lnTo>
                  <a:pt x="87299" y="6545"/>
                </a:lnTo>
                <a:lnTo>
                  <a:pt x="87299" y="6545"/>
                </a:lnTo>
                <a:lnTo>
                  <a:pt x="87493" y="6545"/>
                </a:lnTo>
                <a:lnTo>
                  <a:pt x="87493" y="6545"/>
                </a:lnTo>
                <a:lnTo>
                  <a:pt x="87493" y="6545"/>
                </a:lnTo>
                <a:lnTo>
                  <a:pt x="87493" y="6545"/>
                </a:lnTo>
                <a:lnTo>
                  <a:pt x="87688" y="6545"/>
                </a:lnTo>
                <a:lnTo>
                  <a:pt x="87688" y="6545"/>
                </a:lnTo>
                <a:lnTo>
                  <a:pt x="87688" y="6545"/>
                </a:lnTo>
                <a:lnTo>
                  <a:pt x="87688" y="6545"/>
                </a:lnTo>
                <a:lnTo>
                  <a:pt x="87688" y="6545"/>
                </a:lnTo>
                <a:lnTo>
                  <a:pt x="87688" y="6545"/>
                </a:lnTo>
                <a:lnTo>
                  <a:pt x="87688" y="6109"/>
                </a:lnTo>
                <a:lnTo>
                  <a:pt x="87688" y="6109"/>
                </a:lnTo>
                <a:lnTo>
                  <a:pt x="87688" y="6109"/>
                </a:lnTo>
                <a:lnTo>
                  <a:pt x="87688" y="6109"/>
                </a:lnTo>
                <a:lnTo>
                  <a:pt x="87688" y="6109"/>
                </a:lnTo>
                <a:lnTo>
                  <a:pt x="87688" y="5672"/>
                </a:lnTo>
                <a:lnTo>
                  <a:pt x="87688" y="5672"/>
                </a:lnTo>
                <a:lnTo>
                  <a:pt x="87688" y="5672"/>
                </a:lnTo>
                <a:lnTo>
                  <a:pt x="87883" y="5672"/>
                </a:lnTo>
                <a:lnTo>
                  <a:pt x="87883" y="5672"/>
                </a:lnTo>
                <a:lnTo>
                  <a:pt x="87883" y="5672"/>
                </a:lnTo>
                <a:lnTo>
                  <a:pt x="87883" y="5672"/>
                </a:lnTo>
                <a:lnTo>
                  <a:pt x="87883" y="5672"/>
                </a:lnTo>
                <a:lnTo>
                  <a:pt x="88077" y="5672"/>
                </a:lnTo>
                <a:lnTo>
                  <a:pt x="88077" y="5672"/>
                </a:lnTo>
                <a:lnTo>
                  <a:pt x="88077" y="5672"/>
                </a:lnTo>
                <a:lnTo>
                  <a:pt x="88369" y="5672"/>
                </a:lnTo>
                <a:lnTo>
                  <a:pt x="88369" y="5672"/>
                </a:lnTo>
                <a:lnTo>
                  <a:pt x="88369" y="5672"/>
                </a:lnTo>
                <a:lnTo>
                  <a:pt x="88369" y="5672"/>
                </a:lnTo>
                <a:lnTo>
                  <a:pt x="88369" y="5672"/>
                </a:lnTo>
                <a:lnTo>
                  <a:pt x="88564" y="5672"/>
                </a:lnTo>
                <a:lnTo>
                  <a:pt x="88564" y="5672"/>
                </a:lnTo>
                <a:lnTo>
                  <a:pt x="88564" y="5672"/>
                </a:lnTo>
                <a:lnTo>
                  <a:pt x="88564" y="5672"/>
                </a:lnTo>
                <a:lnTo>
                  <a:pt x="88564" y="5236"/>
                </a:lnTo>
                <a:lnTo>
                  <a:pt x="88759" y="5236"/>
                </a:lnTo>
                <a:lnTo>
                  <a:pt x="88759" y="5236"/>
                </a:lnTo>
                <a:lnTo>
                  <a:pt x="88759" y="5236"/>
                </a:lnTo>
                <a:lnTo>
                  <a:pt x="88953" y="5236"/>
                </a:lnTo>
                <a:lnTo>
                  <a:pt x="88953" y="5236"/>
                </a:lnTo>
                <a:lnTo>
                  <a:pt x="88953" y="5236"/>
                </a:lnTo>
                <a:lnTo>
                  <a:pt x="88953" y="5236"/>
                </a:lnTo>
                <a:lnTo>
                  <a:pt x="88953" y="5236"/>
                </a:lnTo>
                <a:lnTo>
                  <a:pt x="89148" y="5236"/>
                </a:lnTo>
                <a:lnTo>
                  <a:pt x="89148" y="5236"/>
                </a:lnTo>
                <a:lnTo>
                  <a:pt x="89148" y="5236"/>
                </a:lnTo>
                <a:lnTo>
                  <a:pt x="89440" y="5236"/>
                </a:lnTo>
                <a:lnTo>
                  <a:pt x="89440" y="5236"/>
                </a:lnTo>
                <a:lnTo>
                  <a:pt x="89440" y="5236"/>
                </a:lnTo>
                <a:lnTo>
                  <a:pt x="89440" y="5236"/>
                </a:lnTo>
                <a:lnTo>
                  <a:pt x="89635" y="5236"/>
                </a:lnTo>
                <a:lnTo>
                  <a:pt x="89635" y="5236"/>
                </a:lnTo>
                <a:lnTo>
                  <a:pt x="89635" y="5236"/>
                </a:lnTo>
                <a:lnTo>
                  <a:pt x="89635" y="5236"/>
                </a:lnTo>
                <a:lnTo>
                  <a:pt x="89829" y="5236"/>
                </a:lnTo>
                <a:lnTo>
                  <a:pt x="89829" y="5236"/>
                </a:lnTo>
                <a:lnTo>
                  <a:pt x="89829" y="5236"/>
                </a:lnTo>
                <a:lnTo>
                  <a:pt x="90024" y="5236"/>
                </a:lnTo>
                <a:lnTo>
                  <a:pt x="90024" y="5236"/>
                </a:lnTo>
                <a:lnTo>
                  <a:pt x="90024" y="5236"/>
                </a:lnTo>
                <a:lnTo>
                  <a:pt x="90024" y="5236"/>
                </a:lnTo>
                <a:lnTo>
                  <a:pt x="90024" y="5236"/>
                </a:lnTo>
                <a:lnTo>
                  <a:pt x="90218" y="5236"/>
                </a:lnTo>
                <a:lnTo>
                  <a:pt x="90218" y="5236"/>
                </a:lnTo>
                <a:lnTo>
                  <a:pt x="90218" y="5236"/>
                </a:lnTo>
                <a:lnTo>
                  <a:pt x="90218" y="5672"/>
                </a:lnTo>
                <a:lnTo>
                  <a:pt x="90218" y="5672"/>
                </a:lnTo>
                <a:lnTo>
                  <a:pt x="90218" y="5672"/>
                </a:lnTo>
                <a:lnTo>
                  <a:pt x="90413" y="5672"/>
                </a:lnTo>
                <a:lnTo>
                  <a:pt x="90413" y="5672"/>
                </a:lnTo>
                <a:lnTo>
                  <a:pt x="90413" y="5672"/>
                </a:lnTo>
                <a:lnTo>
                  <a:pt x="90705" y="5672"/>
                </a:lnTo>
                <a:lnTo>
                  <a:pt x="90705" y="5672"/>
                </a:lnTo>
                <a:lnTo>
                  <a:pt x="90705" y="5672"/>
                </a:lnTo>
                <a:lnTo>
                  <a:pt x="90705" y="5672"/>
                </a:lnTo>
                <a:lnTo>
                  <a:pt x="90900" y="5672"/>
                </a:lnTo>
                <a:lnTo>
                  <a:pt x="90900" y="5672"/>
                </a:lnTo>
                <a:lnTo>
                  <a:pt x="90900" y="5672"/>
                </a:lnTo>
                <a:lnTo>
                  <a:pt x="90900" y="5672"/>
                </a:lnTo>
                <a:lnTo>
                  <a:pt x="90900" y="5672"/>
                </a:lnTo>
                <a:lnTo>
                  <a:pt x="91094" y="5672"/>
                </a:lnTo>
                <a:lnTo>
                  <a:pt x="91094" y="5672"/>
                </a:lnTo>
                <a:lnTo>
                  <a:pt x="91094" y="6109"/>
                </a:lnTo>
                <a:lnTo>
                  <a:pt x="91094" y="6109"/>
                </a:lnTo>
                <a:lnTo>
                  <a:pt x="91094" y="5672"/>
                </a:lnTo>
                <a:lnTo>
                  <a:pt x="91094" y="5672"/>
                </a:lnTo>
                <a:lnTo>
                  <a:pt x="91094" y="5672"/>
                </a:lnTo>
                <a:lnTo>
                  <a:pt x="91289" y="5672"/>
                </a:lnTo>
                <a:lnTo>
                  <a:pt x="91289" y="5672"/>
                </a:lnTo>
                <a:lnTo>
                  <a:pt x="91289" y="5672"/>
                </a:lnTo>
                <a:lnTo>
                  <a:pt x="91289" y="5672"/>
                </a:lnTo>
                <a:lnTo>
                  <a:pt x="91484" y="5672"/>
                </a:lnTo>
                <a:lnTo>
                  <a:pt x="91484" y="5672"/>
                </a:lnTo>
                <a:lnTo>
                  <a:pt x="91484" y="5672"/>
                </a:lnTo>
                <a:lnTo>
                  <a:pt x="91484" y="5672"/>
                </a:lnTo>
                <a:lnTo>
                  <a:pt x="91484" y="5672"/>
                </a:lnTo>
                <a:lnTo>
                  <a:pt x="91776" y="5672"/>
                </a:lnTo>
                <a:lnTo>
                  <a:pt x="91776" y="5672"/>
                </a:lnTo>
                <a:lnTo>
                  <a:pt x="91776" y="5672"/>
                </a:lnTo>
                <a:lnTo>
                  <a:pt x="91970" y="5672"/>
                </a:lnTo>
                <a:lnTo>
                  <a:pt x="91970" y="5672"/>
                </a:lnTo>
                <a:lnTo>
                  <a:pt x="91970" y="5672"/>
                </a:lnTo>
                <a:lnTo>
                  <a:pt x="91970" y="6109"/>
                </a:lnTo>
                <a:lnTo>
                  <a:pt x="91970" y="6109"/>
                </a:lnTo>
                <a:lnTo>
                  <a:pt x="92165" y="6109"/>
                </a:lnTo>
                <a:lnTo>
                  <a:pt x="92165" y="6109"/>
                </a:lnTo>
                <a:lnTo>
                  <a:pt x="92165" y="6109"/>
                </a:lnTo>
                <a:lnTo>
                  <a:pt x="92165" y="6109"/>
                </a:lnTo>
                <a:lnTo>
                  <a:pt x="92360" y="6109"/>
                </a:lnTo>
                <a:lnTo>
                  <a:pt x="92360" y="6109"/>
                </a:lnTo>
                <a:lnTo>
                  <a:pt x="92360" y="6109"/>
                </a:lnTo>
                <a:lnTo>
                  <a:pt x="92360" y="6109"/>
                </a:lnTo>
                <a:lnTo>
                  <a:pt x="92360" y="6109"/>
                </a:lnTo>
                <a:lnTo>
                  <a:pt x="92360" y="6545"/>
                </a:lnTo>
                <a:lnTo>
                  <a:pt x="92554" y="6545"/>
                </a:lnTo>
                <a:lnTo>
                  <a:pt x="92554" y="6545"/>
                </a:lnTo>
                <a:lnTo>
                  <a:pt x="92554" y="6545"/>
                </a:lnTo>
                <a:lnTo>
                  <a:pt x="92554" y="6545"/>
                </a:lnTo>
                <a:lnTo>
                  <a:pt x="92554" y="6545"/>
                </a:lnTo>
                <a:lnTo>
                  <a:pt x="92554" y="7200"/>
                </a:lnTo>
                <a:lnTo>
                  <a:pt x="92554" y="7200"/>
                </a:lnTo>
                <a:lnTo>
                  <a:pt x="92846" y="7200"/>
                </a:lnTo>
                <a:lnTo>
                  <a:pt x="92846" y="7200"/>
                </a:lnTo>
                <a:lnTo>
                  <a:pt x="92846" y="7200"/>
                </a:lnTo>
                <a:lnTo>
                  <a:pt x="92846" y="7200"/>
                </a:lnTo>
                <a:lnTo>
                  <a:pt x="92846" y="7200"/>
                </a:lnTo>
                <a:lnTo>
                  <a:pt x="93041" y="7200"/>
                </a:lnTo>
                <a:lnTo>
                  <a:pt x="93041" y="7200"/>
                </a:lnTo>
                <a:lnTo>
                  <a:pt x="93041" y="7200"/>
                </a:lnTo>
                <a:lnTo>
                  <a:pt x="93041" y="7200"/>
                </a:lnTo>
                <a:lnTo>
                  <a:pt x="93041" y="7636"/>
                </a:lnTo>
                <a:lnTo>
                  <a:pt x="93041" y="7636"/>
                </a:lnTo>
                <a:lnTo>
                  <a:pt x="93041" y="7636"/>
                </a:lnTo>
                <a:lnTo>
                  <a:pt x="93041" y="7636"/>
                </a:lnTo>
                <a:lnTo>
                  <a:pt x="93041" y="7636"/>
                </a:lnTo>
                <a:lnTo>
                  <a:pt x="93041" y="7636"/>
                </a:lnTo>
                <a:lnTo>
                  <a:pt x="93236" y="7636"/>
                </a:lnTo>
                <a:lnTo>
                  <a:pt x="93236" y="7636"/>
                </a:lnTo>
                <a:lnTo>
                  <a:pt x="93236" y="7636"/>
                </a:lnTo>
                <a:lnTo>
                  <a:pt x="93236" y="7636"/>
                </a:lnTo>
                <a:lnTo>
                  <a:pt x="93430" y="7636"/>
                </a:lnTo>
                <a:lnTo>
                  <a:pt x="93430" y="7636"/>
                </a:lnTo>
                <a:lnTo>
                  <a:pt x="93430" y="7636"/>
                </a:lnTo>
                <a:lnTo>
                  <a:pt x="93430" y="7636"/>
                </a:lnTo>
                <a:lnTo>
                  <a:pt x="93430" y="7636"/>
                </a:lnTo>
                <a:lnTo>
                  <a:pt x="93625" y="7636"/>
                </a:lnTo>
                <a:lnTo>
                  <a:pt x="93625" y="7636"/>
                </a:lnTo>
                <a:lnTo>
                  <a:pt x="93625" y="7636"/>
                </a:lnTo>
                <a:lnTo>
                  <a:pt x="93917" y="7636"/>
                </a:lnTo>
                <a:lnTo>
                  <a:pt x="93917" y="8072"/>
                </a:lnTo>
                <a:lnTo>
                  <a:pt x="93917" y="8072"/>
                </a:lnTo>
                <a:lnTo>
                  <a:pt x="93917" y="8072"/>
                </a:lnTo>
                <a:lnTo>
                  <a:pt x="93917" y="8072"/>
                </a:lnTo>
                <a:lnTo>
                  <a:pt x="93917" y="8509"/>
                </a:lnTo>
                <a:lnTo>
                  <a:pt x="93917" y="8509"/>
                </a:lnTo>
                <a:lnTo>
                  <a:pt x="93917" y="8509"/>
                </a:lnTo>
                <a:lnTo>
                  <a:pt x="93917" y="8509"/>
                </a:lnTo>
                <a:lnTo>
                  <a:pt x="93625" y="8509"/>
                </a:lnTo>
                <a:lnTo>
                  <a:pt x="93625" y="8945"/>
                </a:lnTo>
                <a:lnTo>
                  <a:pt x="93625" y="8945"/>
                </a:lnTo>
                <a:lnTo>
                  <a:pt x="93625" y="8945"/>
                </a:lnTo>
                <a:lnTo>
                  <a:pt x="93430" y="8945"/>
                </a:lnTo>
                <a:lnTo>
                  <a:pt x="93430" y="8945"/>
                </a:lnTo>
                <a:lnTo>
                  <a:pt x="93430" y="8945"/>
                </a:lnTo>
                <a:lnTo>
                  <a:pt x="93430" y="8945"/>
                </a:lnTo>
                <a:lnTo>
                  <a:pt x="93236" y="8945"/>
                </a:lnTo>
                <a:lnTo>
                  <a:pt x="93236" y="8945"/>
                </a:lnTo>
                <a:lnTo>
                  <a:pt x="93236" y="8945"/>
                </a:lnTo>
                <a:lnTo>
                  <a:pt x="93236" y="8945"/>
                </a:lnTo>
                <a:lnTo>
                  <a:pt x="93236" y="8945"/>
                </a:lnTo>
                <a:lnTo>
                  <a:pt x="93041" y="8945"/>
                </a:lnTo>
                <a:lnTo>
                  <a:pt x="93041" y="8945"/>
                </a:lnTo>
                <a:lnTo>
                  <a:pt x="93041" y="8945"/>
                </a:lnTo>
                <a:lnTo>
                  <a:pt x="93041" y="8945"/>
                </a:lnTo>
                <a:lnTo>
                  <a:pt x="93236" y="8945"/>
                </a:lnTo>
                <a:lnTo>
                  <a:pt x="93236" y="9600"/>
                </a:lnTo>
                <a:lnTo>
                  <a:pt x="93236" y="9600"/>
                </a:lnTo>
                <a:lnTo>
                  <a:pt x="93236" y="9600"/>
                </a:lnTo>
                <a:lnTo>
                  <a:pt x="93236" y="9600"/>
                </a:lnTo>
                <a:lnTo>
                  <a:pt x="93236" y="9600"/>
                </a:lnTo>
                <a:lnTo>
                  <a:pt x="93236" y="9600"/>
                </a:lnTo>
                <a:lnTo>
                  <a:pt x="93236" y="8945"/>
                </a:lnTo>
                <a:lnTo>
                  <a:pt x="93430" y="8945"/>
                </a:lnTo>
                <a:lnTo>
                  <a:pt x="93430" y="8945"/>
                </a:lnTo>
                <a:lnTo>
                  <a:pt x="93430" y="8945"/>
                </a:lnTo>
                <a:lnTo>
                  <a:pt x="93430" y="8945"/>
                </a:lnTo>
                <a:lnTo>
                  <a:pt x="93430" y="8945"/>
                </a:lnTo>
                <a:lnTo>
                  <a:pt x="93625" y="8945"/>
                </a:lnTo>
                <a:lnTo>
                  <a:pt x="93625" y="8945"/>
                </a:lnTo>
                <a:lnTo>
                  <a:pt x="93625" y="8945"/>
                </a:lnTo>
                <a:lnTo>
                  <a:pt x="93917" y="8945"/>
                </a:lnTo>
                <a:lnTo>
                  <a:pt x="93917" y="8945"/>
                </a:lnTo>
                <a:lnTo>
                  <a:pt x="93917" y="8945"/>
                </a:lnTo>
                <a:lnTo>
                  <a:pt x="93917" y="8945"/>
                </a:lnTo>
                <a:lnTo>
                  <a:pt x="94111" y="8945"/>
                </a:lnTo>
                <a:lnTo>
                  <a:pt x="94111" y="8945"/>
                </a:lnTo>
                <a:lnTo>
                  <a:pt x="94111" y="8945"/>
                </a:lnTo>
                <a:lnTo>
                  <a:pt x="94111" y="8945"/>
                </a:lnTo>
                <a:lnTo>
                  <a:pt x="94111" y="8945"/>
                </a:lnTo>
                <a:lnTo>
                  <a:pt x="94306" y="8945"/>
                </a:lnTo>
                <a:lnTo>
                  <a:pt x="94306" y="8945"/>
                </a:lnTo>
                <a:lnTo>
                  <a:pt x="94306" y="8945"/>
                </a:lnTo>
                <a:lnTo>
                  <a:pt x="94501" y="8945"/>
                </a:lnTo>
                <a:lnTo>
                  <a:pt x="94501" y="8945"/>
                </a:lnTo>
                <a:lnTo>
                  <a:pt x="94501" y="8945"/>
                </a:lnTo>
                <a:lnTo>
                  <a:pt x="94501" y="8945"/>
                </a:lnTo>
                <a:lnTo>
                  <a:pt x="94501" y="8945"/>
                </a:lnTo>
                <a:lnTo>
                  <a:pt x="94501" y="8945"/>
                </a:lnTo>
                <a:lnTo>
                  <a:pt x="94501" y="8945"/>
                </a:lnTo>
                <a:lnTo>
                  <a:pt x="94501" y="9600"/>
                </a:lnTo>
                <a:lnTo>
                  <a:pt x="94501" y="9600"/>
                </a:lnTo>
                <a:lnTo>
                  <a:pt x="94501" y="9600"/>
                </a:lnTo>
                <a:lnTo>
                  <a:pt x="94306" y="9600"/>
                </a:lnTo>
                <a:lnTo>
                  <a:pt x="94306" y="9600"/>
                </a:lnTo>
                <a:lnTo>
                  <a:pt x="94501" y="9600"/>
                </a:lnTo>
                <a:lnTo>
                  <a:pt x="94501" y="9600"/>
                </a:lnTo>
                <a:lnTo>
                  <a:pt x="94501" y="9600"/>
                </a:lnTo>
                <a:lnTo>
                  <a:pt x="94501" y="9600"/>
                </a:lnTo>
                <a:lnTo>
                  <a:pt x="94501" y="9600"/>
                </a:lnTo>
                <a:lnTo>
                  <a:pt x="94695" y="9600"/>
                </a:lnTo>
                <a:lnTo>
                  <a:pt x="94695" y="10036"/>
                </a:lnTo>
                <a:lnTo>
                  <a:pt x="94695" y="10036"/>
                </a:lnTo>
                <a:lnTo>
                  <a:pt x="94501" y="10036"/>
                </a:lnTo>
                <a:lnTo>
                  <a:pt x="94501" y="10036"/>
                </a:lnTo>
                <a:lnTo>
                  <a:pt x="94501" y="10036"/>
                </a:lnTo>
                <a:lnTo>
                  <a:pt x="94501" y="10472"/>
                </a:lnTo>
                <a:lnTo>
                  <a:pt x="94501" y="10472"/>
                </a:lnTo>
                <a:lnTo>
                  <a:pt x="94695" y="10472"/>
                </a:lnTo>
                <a:lnTo>
                  <a:pt x="94695" y="10036"/>
                </a:lnTo>
                <a:lnTo>
                  <a:pt x="94695" y="10036"/>
                </a:lnTo>
                <a:lnTo>
                  <a:pt x="94695" y="10036"/>
                </a:lnTo>
                <a:lnTo>
                  <a:pt x="94695" y="10036"/>
                </a:lnTo>
                <a:lnTo>
                  <a:pt x="94695" y="10036"/>
                </a:lnTo>
                <a:lnTo>
                  <a:pt x="94695" y="10036"/>
                </a:lnTo>
                <a:lnTo>
                  <a:pt x="94695" y="10036"/>
                </a:lnTo>
                <a:lnTo>
                  <a:pt x="94695" y="9600"/>
                </a:lnTo>
                <a:lnTo>
                  <a:pt x="94695" y="9600"/>
                </a:lnTo>
                <a:lnTo>
                  <a:pt x="94695" y="9600"/>
                </a:lnTo>
                <a:lnTo>
                  <a:pt x="94695" y="9600"/>
                </a:lnTo>
                <a:lnTo>
                  <a:pt x="94987" y="9600"/>
                </a:lnTo>
                <a:lnTo>
                  <a:pt x="94987" y="9600"/>
                </a:lnTo>
                <a:lnTo>
                  <a:pt x="94987" y="8945"/>
                </a:lnTo>
                <a:lnTo>
                  <a:pt x="94987" y="8945"/>
                </a:lnTo>
                <a:lnTo>
                  <a:pt x="95182" y="8945"/>
                </a:lnTo>
                <a:lnTo>
                  <a:pt x="95182" y="8945"/>
                </a:lnTo>
                <a:lnTo>
                  <a:pt x="95182" y="8945"/>
                </a:lnTo>
                <a:lnTo>
                  <a:pt x="95182" y="8945"/>
                </a:lnTo>
                <a:lnTo>
                  <a:pt x="95182" y="9600"/>
                </a:lnTo>
                <a:lnTo>
                  <a:pt x="95182" y="9600"/>
                </a:lnTo>
                <a:lnTo>
                  <a:pt x="95182" y="9600"/>
                </a:lnTo>
                <a:lnTo>
                  <a:pt x="95182" y="9600"/>
                </a:lnTo>
                <a:lnTo>
                  <a:pt x="95182" y="9600"/>
                </a:lnTo>
                <a:lnTo>
                  <a:pt x="95182" y="9600"/>
                </a:lnTo>
                <a:lnTo>
                  <a:pt x="95182" y="9600"/>
                </a:lnTo>
                <a:lnTo>
                  <a:pt x="95182" y="9600"/>
                </a:lnTo>
                <a:lnTo>
                  <a:pt x="95182" y="9600"/>
                </a:lnTo>
                <a:lnTo>
                  <a:pt x="95377" y="9600"/>
                </a:lnTo>
                <a:lnTo>
                  <a:pt x="95377" y="9600"/>
                </a:lnTo>
                <a:lnTo>
                  <a:pt x="95377" y="9600"/>
                </a:lnTo>
                <a:lnTo>
                  <a:pt x="95377" y="9600"/>
                </a:lnTo>
                <a:lnTo>
                  <a:pt x="95377" y="9600"/>
                </a:lnTo>
                <a:lnTo>
                  <a:pt x="95377" y="9600"/>
                </a:lnTo>
                <a:lnTo>
                  <a:pt x="95571" y="9600"/>
                </a:lnTo>
                <a:lnTo>
                  <a:pt x="95571" y="9600"/>
                </a:lnTo>
                <a:lnTo>
                  <a:pt x="95571" y="9600"/>
                </a:lnTo>
                <a:lnTo>
                  <a:pt x="95766" y="9600"/>
                </a:lnTo>
                <a:lnTo>
                  <a:pt x="95766" y="9600"/>
                </a:lnTo>
                <a:lnTo>
                  <a:pt x="95766" y="9600"/>
                </a:lnTo>
                <a:lnTo>
                  <a:pt x="95766" y="9600"/>
                </a:lnTo>
                <a:lnTo>
                  <a:pt x="95766" y="9600"/>
                </a:lnTo>
                <a:lnTo>
                  <a:pt x="95766" y="9600"/>
                </a:lnTo>
                <a:lnTo>
                  <a:pt x="96058" y="9600"/>
                </a:lnTo>
                <a:lnTo>
                  <a:pt x="96058" y="9600"/>
                </a:lnTo>
                <a:lnTo>
                  <a:pt x="96058" y="9600"/>
                </a:lnTo>
                <a:lnTo>
                  <a:pt x="96058" y="9600"/>
                </a:lnTo>
                <a:lnTo>
                  <a:pt x="96058" y="9600"/>
                </a:lnTo>
                <a:lnTo>
                  <a:pt x="96058" y="9600"/>
                </a:lnTo>
                <a:lnTo>
                  <a:pt x="96253" y="9600"/>
                </a:lnTo>
                <a:lnTo>
                  <a:pt x="96253" y="9600"/>
                </a:lnTo>
                <a:lnTo>
                  <a:pt x="96253" y="9600"/>
                </a:lnTo>
                <a:lnTo>
                  <a:pt x="96253" y="9600"/>
                </a:lnTo>
                <a:lnTo>
                  <a:pt x="96447" y="9600"/>
                </a:lnTo>
                <a:lnTo>
                  <a:pt x="96447" y="9600"/>
                </a:lnTo>
                <a:lnTo>
                  <a:pt x="96447" y="9600"/>
                </a:lnTo>
                <a:lnTo>
                  <a:pt x="96447" y="9600"/>
                </a:lnTo>
                <a:lnTo>
                  <a:pt x="96642" y="9600"/>
                </a:lnTo>
                <a:lnTo>
                  <a:pt x="96642" y="9600"/>
                </a:lnTo>
                <a:lnTo>
                  <a:pt x="96642" y="9600"/>
                </a:lnTo>
                <a:lnTo>
                  <a:pt x="96642" y="9600"/>
                </a:lnTo>
                <a:lnTo>
                  <a:pt x="96836" y="9600"/>
                </a:lnTo>
                <a:lnTo>
                  <a:pt x="96836" y="9600"/>
                </a:lnTo>
                <a:lnTo>
                  <a:pt x="96836" y="9600"/>
                </a:lnTo>
                <a:lnTo>
                  <a:pt x="96836" y="9600"/>
                </a:lnTo>
                <a:lnTo>
                  <a:pt x="97128" y="9600"/>
                </a:lnTo>
                <a:lnTo>
                  <a:pt x="97128" y="9600"/>
                </a:lnTo>
                <a:lnTo>
                  <a:pt x="97128" y="9600"/>
                </a:lnTo>
                <a:lnTo>
                  <a:pt x="97128" y="10036"/>
                </a:lnTo>
                <a:lnTo>
                  <a:pt x="97128" y="10036"/>
                </a:lnTo>
                <a:lnTo>
                  <a:pt x="97323" y="10036"/>
                </a:lnTo>
                <a:lnTo>
                  <a:pt x="97323" y="10036"/>
                </a:lnTo>
                <a:lnTo>
                  <a:pt x="97323" y="10036"/>
                </a:lnTo>
                <a:lnTo>
                  <a:pt x="97518" y="10036"/>
                </a:lnTo>
                <a:lnTo>
                  <a:pt x="97518" y="10036"/>
                </a:lnTo>
                <a:lnTo>
                  <a:pt x="97518" y="10036"/>
                </a:lnTo>
                <a:lnTo>
                  <a:pt x="97518" y="10036"/>
                </a:lnTo>
                <a:lnTo>
                  <a:pt x="97518" y="10036"/>
                </a:lnTo>
                <a:lnTo>
                  <a:pt x="97712" y="10036"/>
                </a:lnTo>
                <a:lnTo>
                  <a:pt x="97712" y="10036"/>
                </a:lnTo>
                <a:lnTo>
                  <a:pt x="97712" y="10036"/>
                </a:lnTo>
                <a:lnTo>
                  <a:pt x="97712" y="10472"/>
                </a:lnTo>
                <a:lnTo>
                  <a:pt x="97712" y="10472"/>
                </a:lnTo>
                <a:lnTo>
                  <a:pt x="97712" y="10472"/>
                </a:lnTo>
                <a:lnTo>
                  <a:pt x="97907" y="10472"/>
                </a:lnTo>
                <a:lnTo>
                  <a:pt x="97907" y="10472"/>
                </a:lnTo>
                <a:lnTo>
                  <a:pt x="97907" y="10472"/>
                </a:lnTo>
                <a:lnTo>
                  <a:pt x="97907" y="10472"/>
                </a:lnTo>
                <a:lnTo>
                  <a:pt x="97907" y="10472"/>
                </a:lnTo>
                <a:lnTo>
                  <a:pt x="97907" y="10472"/>
                </a:lnTo>
                <a:lnTo>
                  <a:pt x="98199" y="10472"/>
                </a:lnTo>
                <a:lnTo>
                  <a:pt x="98199" y="10909"/>
                </a:lnTo>
                <a:lnTo>
                  <a:pt x="98199" y="10909"/>
                </a:lnTo>
                <a:lnTo>
                  <a:pt x="97907" y="10909"/>
                </a:lnTo>
                <a:lnTo>
                  <a:pt x="97907" y="10909"/>
                </a:lnTo>
                <a:lnTo>
                  <a:pt x="97907" y="10909"/>
                </a:lnTo>
                <a:lnTo>
                  <a:pt x="97907" y="10909"/>
                </a:lnTo>
                <a:lnTo>
                  <a:pt x="97712" y="10909"/>
                </a:lnTo>
                <a:lnTo>
                  <a:pt x="97712" y="10909"/>
                </a:lnTo>
                <a:lnTo>
                  <a:pt x="97712" y="11345"/>
                </a:lnTo>
                <a:lnTo>
                  <a:pt x="97712" y="11345"/>
                </a:lnTo>
                <a:lnTo>
                  <a:pt x="97712" y="11345"/>
                </a:lnTo>
                <a:lnTo>
                  <a:pt x="97712" y="11345"/>
                </a:lnTo>
                <a:lnTo>
                  <a:pt x="97712" y="11345"/>
                </a:lnTo>
                <a:lnTo>
                  <a:pt x="97712" y="11345"/>
                </a:lnTo>
                <a:lnTo>
                  <a:pt x="97712" y="11345"/>
                </a:lnTo>
                <a:lnTo>
                  <a:pt x="97712" y="12000"/>
                </a:lnTo>
                <a:lnTo>
                  <a:pt x="97712" y="12000"/>
                </a:lnTo>
                <a:lnTo>
                  <a:pt x="97712" y="12000"/>
                </a:lnTo>
                <a:lnTo>
                  <a:pt x="97712" y="12000"/>
                </a:lnTo>
                <a:lnTo>
                  <a:pt x="97712" y="12000"/>
                </a:lnTo>
                <a:lnTo>
                  <a:pt x="97712" y="12000"/>
                </a:lnTo>
                <a:lnTo>
                  <a:pt x="97712" y="12000"/>
                </a:lnTo>
                <a:lnTo>
                  <a:pt x="97907" y="12000"/>
                </a:lnTo>
                <a:lnTo>
                  <a:pt x="97907" y="12000"/>
                </a:lnTo>
                <a:lnTo>
                  <a:pt x="97907" y="11345"/>
                </a:lnTo>
                <a:lnTo>
                  <a:pt x="97712" y="11345"/>
                </a:lnTo>
                <a:lnTo>
                  <a:pt x="97712" y="11345"/>
                </a:lnTo>
                <a:lnTo>
                  <a:pt x="97712" y="11345"/>
                </a:lnTo>
                <a:lnTo>
                  <a:pt x="97907" y="11345"/>
                </a:lnTo>
                <a:lnTo>
                  <a:pt x="97907" y="11345"/>
                </a:lnTo>
                <a:lnTo>
                  <a:pt x="97907" y="10909"/>
                </a:lnTo>
                <a:lnTo>
                  <a:pt x="97907" y="10909"/>
                </a:lnTo>
                <a:lnTo>
                  <a:pt x="98199" y="10909"/>
                </a:lnTo>
                <a:lnTo>
                  <a:pt x="98199" y="10909"/>
                </a:lnTo>
                <a:lnTo>
                  <a:pt x="98199" y="10909"/>
                </a:lnTo>
                <a:lnTo>
                  <a:pt x="98199" y="11345"/>
                </a:lnTo>
                <a:lnTo>
                  <a:pt x="98199" y="11345"/>
                </a:lnTo>
                <a:lnTo>
                  <a:pt x="98199" y="11345"/>
                </a:lnTo>
                <a:lnTo>
                  <a:pt x="98394" y="11345"/>
                </a:lnTo>
                <a:lnTo>
                  <a:pt x="98394" y="11345"/>
                </a:lnTo>
                <a:lnTo>
                  <a:pt x="98394" y="11345"/>
                </a:lnTo>
                <a:lnTo>
                  <a:pt x="98394" y="11345"/>
                </a:lnTo>
                <a:lnTo>
                  <a:pt x="98394" y="11345"/>
                </a:lnTo>
                <a:lnTo>
                  <a:pt x="98588" y="11345"/>
                </a:lnTo>
                <a:lnTo>
                  <a:pt x="98588" y="11345"/>
                </a:lnTo>
                <a:lnTo>
                  <a:pt x="98588" y="11345"/>
                </a:lnTo>
                <a:lnTo>
                  <a:pt x="98783" y="11345"/>
                </a:lnTo>
                <a:lnTo>
                  <a:pt x="98783" y="11345"/>
                </a:lnTo>
                <a:lnTo>
                  <a:pt x="98783" y="11345"/>
                </a:lnTo>
                <a:lnTo>
                  <a:pt x="98783" y="11345"/>
                </a:lnTo>
                <a:lnTo>
                  <a:pt x="98783" y="11345"/>
                </a:lnTo>
                <a:lnTo>
                  <a:pt x="98783" y="12000"/>
                </a:lnTo>
                <a:lnTo>
                  <a:pt x="98783" y="12000"/>
                </a:lnTo>
                <a:lnTo>
                  <a:pt x="98783" y="12000"/>
                </a:lnTo>
                <a:lnTo>
                  <a:pt x="98978" y="12000"/>
                </a:lnTo>
                <a:lnTo>
                  <a:pt x="98978" y="12000"/>
                </a:lnTo>
                <a:lnTo>
                  <a:pt x="98783" y="12000"/>
                </a:lnTo>
                <a:lnTo>
                  <a:pt x="98783" y="12436"/>
                </a:lnTo>
                <a:lnTo>
                  <a:pt x="98783" y="12436"/>
                </a:lnTo>
                <a:lnTo>
                  <a:pt x="98783" y="12436"/>
                </a:lnTo>
                <a:lnTo>
                  <a:pt x="98783" y="12436"/>
                </a:lnTo>
                <a:lnTo>
                  <a:pt x="98783" y="12436"/>
                </a:lnTo>
                <a:lnTo>
                  <a:pt x="98588" y="12436"/>
                </a:lnTo>
                <a:lnTo>
                  <a:pt x="98588" y="12436"/>
                </a:lnTo>
                <a:lnTo>
                  <a:pt x="98588" y="12436"/>
                </a:lnTo>
                <a:lnTo>
                  <a:pt x="98588" y="12872"/>
                </a:lnTo>
                <a:lnTo>
                  <a:pt x="98588" y="12872"/>
                </a:lnTo>
                <a:lnTo>
                  <a:pt x="98588" y="12872"/>
                </a:lnTo>
                <a:lnTo>
                  <a:pt x="98588" y="12872"/>
                </a:lnTo>
                <a:lnTo>
                  <a:pt x="98588" y="12872"/>
                </a:lnTo>
                <a:lnTo>
                  <a:pt x="98783" y="12872"/>
                </a:lnTo>
                <a:lnTo>
                  <a:pt x="98783" y="12872"/>
                </a:lnTo>
                <a:lnTo>
                  <a:pt x="98783" y="12872"/>
                </a:lnTo>
                <a:lnTo>
                  <a:pt x="98783" y="12872"/>
                </a:lnTo>
                <a:lnTo>
                  <a:pt x="98783" y="12872"/>
                </a:lnTo>
                <a:lnTo>
                  <a:pt x="98978" y="12872"/>
                </a:lnTo>
                <a:lnTo>
                  <a:pt x="98978" y="12436"/>
                </a:lnTo>
                <a:lnTo>
                  <a:pt x="98978" y="12436"/>
                </a:lnTo>
                <a:lnTo>
                  <a:pt x="98978" y="12436"/>
                </a:lnTo>
                <a:lnTo>
                  <a:pt x="98978" y="12436"/>
                </a:lnTo>
                <a:lnTo>
                  <a:pt x="99270" y="12436"/>
                </a:lnTo>
                <a:lnTo>
                  <a:pt x="99270" y="12436"/>
                </a:lnTo>
                <a:lnTo>
                  <a:pt x="99270" y="12436"/>
                </a:lnTo>
                <a:lnTo>
                  <a:pt x="99270" y="12436"/>
                </a:lnTo>
                <a:lnTo>
                  <a:pt x="99464" y="12436"/>
                </a:lnTo>
                <a:lnTo>
                  <a:pt x="99464" y="12436"/>
                </a:lnTo>
                <a:lnTo>
                  <a:pt x="99464" y="12436"/>
                </a:lnTo>
                <a:lnTo>
                  <a:pt x="99464" y="12436"/>
                </a:lnTo>
                <a:lnTo>
                  <a:pt x="99464" y="12436"/>
                </a:lnTo>
                <a:lnTo>
                  <a:pt x="99659" y="12436"/>
                </a:lnTo>
                <a:lnTo>
                  <a:pt x="99659" y="12436"/>
                </a:lnTo>
                <a:lnTo>
                  <a:pt x="99659" y="12436"/>
                </a:lnTo>
                <a:lnTo>
                  <a:pt x="99659" y="12436"/>
                </a:lnTo>
                <a:lnTo>
                  <a:pt x="99659" y="12000"/>
                </a:lnTo>
                <a:lnTo>
                  <a:pt x="99854" y="12000"/>
                </a:lnTo>
                <a:lnTo>
                  <a:pt x="99854" y="12000"/>
                </a:lnTo>
                <a:lnTo>
                  <a:pt x="99854" y="12000"/>
                </a:lnTo>
                <a:lnTo>
                  <a:pt x="99854" y="12436"/>
                </a:lnTo>
                <a:lnTo>
                  <a:pt x="100048" y="12436"/>
                </a:lnTo>
                <a:lnTo>
                  <a:pt x="100048" y="12436"/>
                </a:lnTo>
                <a:lnTo>
                  <a:pt x="99854" y="12436"/>
                </a:lnTo>
                <a:lnTo>
                  <a:pt x="99854" y="12436"/>
                </a:lnTo>
                <a:lnTo>
                  <a:pt x="99854" y="12436"/>
                </a:lnTo>
                <a:lnTo>
                  <a:pt x="99854" y="12872"/>
                </a:lnTo>
                <a:lnTo>
                  <a:pt x="99854" y="12872"/>
                </a:lnTo>
                <a:lnTo>
                  <a:pt x="100048" y="12872"/>
                </a:lnTo>
                <a:lnTo>
                  <a:pt x="100048" y="12872"/>
                </a:lnTo>
                <a:lnTo>
                  <a:pt x="100048" y="12872"/>
                </a:lnTo>
                <a:lnTo>
                  <a:pt x="100048" y="12872"/>
                </a:lnTo>
                <a:lnTo>
                  <a:pt x="100048" y="12872"/>
                </a:lnTo>
                <a:lnTo>
                  <a:pt x="100048" y="12436"/>
                </a:lnTo>
                <a:lnTo>
                  <a:pt x="100048" y="12436"/>
                </a:lnTo>
                <a:lnTo>
                  <a:pt x="100340" y="12436"/>
                </a:lnTo>
                <a:lnTo>
                  <a:pt x="100340" y="12436"/>
                </a:lnTo>
                <a:lnTo>
                  <a:pt x="100340" y="12436"/>
                </a:lnTo>
                <a:lnTo>
                  <a:pt x="100340" y="12436"/>
                </a:lnTo>
                <a:lnTo>
                  <a:pt x="100535" y="12436"/>
                </a:lnTo>
                <a:lnTo>
                  <a:pt x="100535" y="12436"/>
                </a:lnTo>
                <a:lnTo>
                  <a:pt x="100535" y="12436"/>
                </a:lnTo>
                <a:lnTo>
                  <a:pt x="100729" y="12436"/>
                </a:lnTo>
                <a:lnTo>
                  <a:pt x="100729" y="12436"/>
                </a:lnTo>
                <a:lnTo>
                  <a:pt x="100729" y="12436"/>
                </a:lnTo>
                <a:lnTo>
                  <a:pt x="100729" y="12436"/>
                </a:lnTo>
                <a:lnTo>
                  <a:pt x="100729" y="12872"/>
                </a:lnTo>
                <a:lnTo>
                  <a:pt x="100924" y="12872"/>
                </a:lnTo>
                <a:lnTo>
                  <a:pt x="100924" y="12872"/>
                </a:lnTo>
                <a:lnTo>
                  <a:pt x="100924" y="12872"/>
                </a:lnTo>
                <a:lnTo>
                  <a:pt x="100924" y="12872"/>
                </a:lnTo>
                <a:lnTo>
                  <a:pt x="100924" y="12872"/>
                </a:lnTo>
                <a:lnTo>
                  <a:pt x="101119" y="12872"/>
                </a:lnTo>
                <a:lnTo>
                  <a:pt x="101119" y="12872"/>
                </a:lnTo>
                <a:lnTo>
                  <a:pt x="101119" y="12872"/>
                </a:lnTo>
                <a:lnTo>
                  <a:pt x="101411" y="12872"/>
                </a:lnTo>
                <a:lnTo>
                  <a:pt x="101411" y="12872"/>
                </a:lnTo>
                <a:lnTo>
                  <a:pt x="101411" y="12872"/>
                </a:lnTo>
                <a:lnTo>
                  <a:pt x="101411" y="12872"/>
                </a:lnTo>
                <a:lnTo>
                  <a:pt x="101411" y="12872"/>
                </a:lnTo>
                <a:lnTo>
                  <a:pt x="101605" y="12872"/>
                </a:lnTo>
                <a:lnTo>
                  <a:pt x="101605" y="12872"/>
                </a:lnTo>
                <a:lnTo>
                  <a:pt x="101605" y="12872"/>
                </a:lnTo>
                <a:lnTo>
                  <a:pt x="101605" y="13309"/>
                </a:lnTo>
                <a:lnTo>
                  <a:pt x="101605" y="13309"/>
                </a:lnTo>
                <a:lnTo>
                  <a:pt x="101800" y="13309"/>
                </a:lnTo>
                <a:lnTo>
                  <a:pt x="101800" y="13309"/>
                </a:lnTo>
                <a:lnTo>
                  <a:pt x="101800" y="13309"/>
                </a:lnTo>
                <a:lnTo>
                  <a:pt x="101995" y="13309"/>
                </a:lnTo>
                <a:lnTo>
                  <a:pt x="101995" y="13309"/>
                </a:lnTo>
                <a:lnTo>
                  <a:pt x="101995" y="13309"/>
                </a:lnTo>
                <a:lnTo>
                  <a:pt x="101995" y="13309"/>
                </a:lnTo>
                <a:lnTo>
                  <a:pt x="101995" y="13309"/>
                </a:lnTo>
                <a:lnTo>
                  <a:pt x="101995" y="13309"/>
                </a:lnTo>
                <a:lnTo>
                  <a:pt x="101995" y="13745"/>
                </a:lnTo>
                <a:lnTo>
                  <a:pt x="101995" y="13745"/>
                </a:lnTo>
                <a:lnTo>
                  <a:pt x="101995" y="13745"/>
                </a:lnTo>
                <a:lnTo>
                  <a:pt x="101995" y="13745"/>
                </a:lnTo>
                <a:lnTo>
                  <a:pt x="101995" y="13745"/>
                </a:lnTo>
                <a:lnTo>
                  <a:pt x="101995" y="13745"/>
                </a:lnTo>
                <a:lnTo>
                  <a:pt x="101800" y="13745"/>
                </a:lnTo>
                <a:lnTo>
                  <a:pt x="101800" y="14400"/>
                </a:lnTo>
                <a:lnTo>
                  <a:pt x="101800" y="14400"/>
                </a:lnTo>
                <a:lnTo>
                  <a:pt x="101800" y="14400"/>
                </a:lnTo>
                <a:lnTo>
                  <a:pt x="101605" y="14400"/>
                </a:lnTo>
                <a:lnTo>
                  <a:pt x="101605" y="14400"/>
                </a:lnTo>
                <a:lnTo>
                  <a:pt x="101605" y="13745"/>
                </a:lnTo>
                <a:lnTo>
                  <a:pt x="101605" y="13745"/>
                </a:lnTo>
                <a:lnTo>
                  <a:pt x="101605" y="13745"/>
                </a:lnTo>
                <a:lnTo>
                  <a:pt x="101605" y="13745"/>
                </a:lnTo>
                <a:lnTo>
                  <a:pt x="101605" y="14400"/>
                </a:lnTo>
                <a:lnTo>
                  <a:pt x="101605" y="14400"/>
                </a:lnTo>
                <a:lnTo>
                  <a:pt x="101605" y="14400"/>
                </a:lnTo>
                <a:lnTo>
                  <a:pt x="101605" y="14400"/>
                </a:lnTo>
                <a:lnTo>
                  <a:pt x="101411" y="14400"/>
                </a:lnTo>
                <a:lnTo>
                  <a:pt x="101411" y="14400"/>
                </a:lnTo>
                <a:lnTo>
                  <a:pt x="101411" y="14400"/>
                </a:lnTo>
                <a:lnTo>
                  <a:pt x="101411" y="14400"/>
                </a:lnTo>
                <a:lnTo>
                  <a:pt x="101119" y="14400"/>
                </a:lnTo>
                <a:lnTo>
                  <a:pt x="101119" y="14400"/>
                </a:lnTo>
                <a:lnTo>
                  <a:pt x="101119" y="14400"/>
                </a:lnTo>
                <a:lnTo>
                  <a:pt x="100924" y="14400"/>
                </a:lnTo>
                <a:lnTo>
                  <a:pt x="100924" y="14400"/>
                </a:lnTo>
                <a:lnTo>
                  <a:pt x="100924" y="14400"/>
                </a:lnTo>
                <a:lnTo>
                  <a:pt x="100924" y="14400"/>
                </a:lnTo>
                <a:lnTo>
                  <a:pt x="100924" y="14836"/>
                </a:lnTo>
                <a:lnTo>
                  <a:pt x="100924" y="14836"/>
                </a:lnTo>
                <a:lnTo>
                  <a:pt x="100924" y="14836"/>
                </a:lnTo>
                <a:lnTo>
                  <a:pt x="100924" y="14836"/>
                </a:lnTo>
                <a:lnTo>
                  <a:pt x="101119" y="14836"/>
                </a:lnTo>
                <a:lnTo>
                  <a:pt x="101119" y="14836"/>
                </a:lnTo>
                <a:lnTo>
                  <a:pt x="101119" y="14836"/>
                </a:lnTo>
                <a:lnTo>
                  <a:pt x="101119" y="14836"/>
                </a:lnTo>
                <a:lnTo>
                  <a:pt x="101119" y="14836"/>
                </a:lnTo>
                <a:lnTo>
                  <a:pt x="101411" y="14836"/>
                </a:lnTo>
                <a:lnTo>
                  <a:pt x="101411" y="14836"/>
                </a:lnTo>
                <a:lnTo>
                  <a:pt x="101411" y="14836"/>
                </a:lnTo>
                <a:lnTo>
                  <a:pt x="101411" y="14836"/>
                </a:lnTo>
                <a:lnTo>
                  <a:pt x="101605" y="14836"/>
                </a:lnTo>
                <a:lnTo>
                  <a:pt x="101605" y="14836"/>
                </a:lnTo>
                <a:lnTo>
                  <a:pt x="101605" y="14836"/>
                </a:lnTo>
                <a:lnTo>
                  <a:pt x="101605" y="14836"/>
                </a:lnTo>
                <a:lnTo>
                  <a:pt x="101605" y="15272"/>
                </a:lnTo>
                <a:lnTo>
                  <a:pt x="101605" y="15272"/>
                </a:lnTo>
                <a:lnTo>
                  <a:pt x="101411" y="15272"/>
                </a:lnTo>
                <a:lnTo>
                  <a:pt x="101411" y="15272"/>
                </a:lnTo>
                <a:lnTo>
                  <a:pt x="101411" y="15272"/>
                </a:lnTo>
                <a:lnTo>
                  <a:pt x="101411" y="15272"/>
                </a:lnTo>
                <a:lnTo>
                  <a:pt x="101411" y="15272"/>
                </a:lnTo>
                <a:lnTo>
                  <a:pt x="101411" y="15272"/>
                </a:lnTo>
                <a:lnTo>
                  <a:pt x="101411" y="15272"/>
                </a:lnTo>
                <a:lnTo>
                  <a:pt x="101411" y="15709"/>
                </a:lnTo>
                <a:lnTo>
                  <a:pt x="101411" y="15709"/>
                </a:lnTo>
                <a:lnTo>
                  <a:pt x="101411" y="15272"/>
                </a:lnTo>
                <a:lnTo>
                  <a:pt x="101605" y="15272"/>
                </a:lnTo>
                <a:lnTo>
                  <a:pt x="101605" y="15272"/>
                </a:lnTo>
                <a:lnTo>
                  <a:pt x="101605" y="15272"/>
                </a:lnTo>
                <a:lnTo>
                  <a:pt x="101605" y="15272"/>
                </a:lnTo>
                <a:lnTo>
                  <a:pt x="101605" y="15272"/>
                </a:lnTo>
                <a:lnTo>
                  <a:pt x="101605" y="15272"/>
                </a:lnTo>
                <a:lnTo>
                  <a:pt x="101800" y="15272"/>
                </a:lnTo>
                <a:lnTo>
                  <a:pt x="101800" y="15272"/>
                </a:lnTo>
                <a:lnTo>
                  <a:pt x="101800" y="15272"/>
                </a:lnTo>
                <a:lnTo>
                  <a:pt x="101995" y="15272"/>
                </a:lnTo>
                <a:lnTo>
                  <a:pt x="101995" y="15272"/>
                </a:lnTo>
                <a:lnTo>
                  <a:pt x="101995" y="15272"/>
                </a:lnTo>
                <a:lnTo>
                  <a:pt x="101995" y="15272"/>
                </a:lnTo>
                <a:lnTo>
                  <a:pt x="101995" y="14836"/>
                </a:lnTo>
                <a:lnTo>
                  <a:pt x="101995" y="14836"/>
                </a:lnTo>
                <a:lnTo>
                  <a:pt x="101995" y="14836"/>
                </a:lnTo>
                <a:lnTo>
                  <a:pt x="101995" y="14836"/>
                </a:lnTo>
                <a:lnTo>
                  <a:pt x="101995" y="14836"/>
                </a:lnTo>
                <a:lnTo>
                  <a:pt x="101995" y="14400"/>
                </a:lnTo>
                <a:lnTo>
                  <a:pt x="101995" y="14400"/>
                </a:lnTo>
                <a:lnTo>
                  <a:pt x="102189" y="14400"/>
                </a:lnTo>
                <a:lnTo>
                  <a:pt x="102189" y="14400"/>
                </a:lnTo>
                <a:lnTo>
                  <a:pt x="102189" y="14400"/>
                </a:lnTo>
                <a:lnTo>
                  <a:pt x="102189" y="14400"/>
                </a:lnTo>
                <a:lnTo>
                  <a:pt x="102189" y="14400"/>
                </a:lnTo>
                <a:lnTo>
                  <a:pt x="102481" y="14400"/>
                </a:lnTo>
                <a:lnTo>
                  <a:pt x="102481" y="14400"/>
                </a:lnTo>
                <a:lnTo>
                  <a:pt x="102481" y="14400"/>
                </a:lnTo>
                <a:lnTo>
                  <a:pt x="102481" y="14400"/>
                </a:lnTo>
                <a:lnTo>
                  <a:pt x="102676" y="14400"/>
                </a:lnTo>
                <a:lnTo>
                  <a:pt x="102676" y="14400"/>
                </a:lnTo>
                <a:lnTo>
                  <a:pt x="102676" y="14400"/>
                </a:lnTo>
                <a:lnTo>
                  <a:pt x="102676" y="14400"/>
                </a:lnTo>
                <a:lnTo>
                  <a:pt x="102871" y="14400"/>
                </a:lnTo>
                <a:lnTo>
                  <a:pt x="102871" y="14836"/>
                </a:lnTo>
                <a:lnTo>
                  <a:pt x="102871" y="14836"/>
                </a:lnTo>
                <a:lnTo>
                  <a:pt x="102871" y="14836"/>
                </a:lnTo>
                <a:lnTo>
                  <a:pt x="102871" y="14836"/>
                </a:lnTo>
                <a:lnTo>
                  <a:pt x="102871" y="14836"/>
                </a:lnTo>
                <a:lnTo>
                  <a:pt x="103065" y="14836"/>
                </a:lnTo>
                <a:lnTo>
                  <a:pt x="103065" y="14836"/>
                </a:lnTo>
                <a:lnTo>
                  <a:pt x="103065" y="14836"/>
                </a:lnTo>
                <a:lnTo>
                  <a:pt x="103065" y="14836"/>
                </a:lnTo>
                <a:lnTo>
                  <a:pt x="103065" y="15272"/>
                </a:lnTo>
                <a:lnTo>
                  <a:pt x="103260" y="15272"/>
                </a:lnTo>
                <a:lnTo>
                  <a:pt x="103260" y="15272"/>
                </a:lnTo>
                <a:lnTo>
                  <a:pt x="103260" y="15272"/>
                </a:lnTo>
                <a:lnTo>
                  <a:pt x="103260" y="15272"/>
                </a:lnTo>
                <a:lnTo>
                  <a:pt x="103260" y="15272"/>
                </a:lnTo>
                <a:lnTo>
                  <a:pt x="103260" y="15272"/>
                </a:lnTo>
                <a:lnTo>
                  <a:pt x="103260" y="15272"/>
                </a:lnTo>
                <a:lnTo>
                  <a:pt x="103552" y="15272"/>
                </a:lnTo>
                <a:lnTo>
                  <a:pt x="103552" y="15272"/>
                </a:lnTo>
                <a:lnTo>
                  <a:pt x="103552" y="15709"/>
                </a:lnTo>
                <a:lnTo>
                  <a:pt x="103552" y="15709"/>
                </a:lnTo>
                <a:lnTo>
                  <a:pt x="103552" y="15709"/>
                </a:lnTo>
                <a:lnTo>
                  <a:pt x="103552" y="15709"/>
                </a:lnTo>
                <a:lnTo>
                  <a:pt x="103746" y="15709"/>
                </a:lnTo>
                <a:lnTo>
                  <a:pt x="103746" y="16145"/>
                </a:lnTo>
                <a:lnTo>
                  <a:pt x="103746" y="16145"/>
                </a:lnTo>
                <a:lnTo>
                  <a:pt x="103746" y="16145"/>
                </a:lnTo>
                <a:lnTo>
                  <a:pt x="103746" y="16145"/>
                </a:lnTo>
                <a:lnTo>
                  <a:pt x="103746" y="16800"/>
                </a:lnTo>
                <a:lnTo>
                  <a:pt x="103746" y="16800"/>
                </a:lnTo>
                <a:lnTo>
                  <a:pt x="103552" y="16800"/>
                </a:lnTo>
                <a:lnTo>
                  <a:pt x="103552" y="16800"/>
                </a:lnTo>
                <a:lnTo>
                  <a:pt x="103552" y="16800"/>
                </a:lnTo>
                <a:lnTo>
                  <a:pt x="103260" y="16800"/>
                </a:lnTo>
                <a:lnTo>
                  <a:pt x="103260" y="16800"/>
                </a:lnTo>
                <a:lnTo>
                  <a:pt x="103260" y="16800"/>
                </a:lnTo>
                <a:lnTo>
                  <a:pt x="103260" y="16800"/>
                </a:lnTo>
                <a:lnTo>
                  <a:pt x="103065" y="16800"/>
                </a:lnTo>
                <a:lnTo>
                  <a:pt x="103065" y="16800"/>
                </a:lnTo>
                <a:lnTo>
                  <a:pt x="103065" y="16800"/>
                </a:lnTo>
                <a:lnTo>
                  <a:pt x="103065" y="16145"/>
                </a:lnTo>
                <a:lnTo>
                  <a:pt x="102871" y="16145"/>
                </a:lnTo>
                <a:lnTo>
                  <a:pt x="102871" y="16145"/>
                </a:lnTo>
                <a:lnTo>
                  <a:pt x="102871" y="16145"/>
                </a:lnTo>
                <a:lnTo>
                  <a:pt x="102871" y="16145"/>
                </a:lnTo>
                <a:lnTo>
                  <a:pt x="102676" y="16145"/>
                </a:lnTo>
                <a:lnTo>
                  <a:pt x="102676" y="16145"/>
                </a:lnTo>
                <a:lnTo>
                  <a:pt x="102676" y="16145"/>
                </a:lnTo>
                <a:lnTo>
                  <a:pt x="102676" y="16800"/>
                </a:lnTo>
                <a:lnTo>
                  <a:pt x="102676" y="16800"/>
                </a:lnTo>
                <a:lnTo>
                  <a:pt x="102676" y="16800"/>
                </a:lnTo>
                <a:lnTo>
                  <a:pt x="102871" y="16800"/>
                </a:lnTo>
                <a:lnTo>
                  <a:pt x="102871" y="16800"/>
                </a:lnTo>
                <a:lnTo>
                  <a:pt x="102871" y="16800"/>
                </a:lnTo>
                <a:lnTo>
                  <a:pt x="102871" y="16800"/>
                </a:lnTo>
                <a:lnTo>
                  <a:pt x="102871" y="16800"/>
                </a:lnTo>
                <a:lnTo>
                  <a:pt x="102676" y="16800"/>
                </a:lnTo>
                <a:lnTo>
                  <a:pt x="102676" y="17236"/>
                </a:lnTo>
                <a:lnTo>
                  <a:pt x="102676" y="17236"/>
                </a:lnTo>
                <a:lnTo>
                  <a:pt x="102676" y="17236"/>
                </a:lnTo>
                <a:lnTo>
                  <a:pt x="102676" y="17236"/>
                </a:lnTo>
                <a:lnTo>
                  <a:pt x="102676" y="17236"/>
                </a:lnTo>
                <a:lnTo>
                  <a:pt x="102676" y="17236"/>
                </a:lnTo>
                <a:lnTo>
                  <a:pt x="102676" y="17236"/>
                </a:lnTo>
                <a:lnTo>
                  <a:pt x="102676" y="17236"/>
                </a:lnTo>
                <a:lnTo>
                  <a:pt x="102871" y="17236"/>
                </a:lnTo>
                <a:lnTo>
                  <a:pt x="102871" y="17236"/>
                </a:lnTo>
                <a:lnTo>
                  <a:pt x="102871" y="17236"/>
                </a:lnTo>
                <a:lnTo>
                  <a:pt x="102871" y="17236"/>
                </a:lnTo>
                <a:lnTo>
                  <a:pt x="102871" y="17236"/>
                </a:lnTo>
                <a:lnTo>
                  <a:pt x="103065" y="17236"/>
                </a:lnTo>
                <a:lnTo>
                  <a:pt x="103065" y="16800"/>
                </a:lnTo>
                <a:lnTo>
                  <a:pt x="103065" y="16800"/>
                </a:lnTo>
                <a:lnTo>
                  <a:pt x="103065" y="16800"/>
                </a:lnTo>
                <a:lnTo>
                  <a:pt x="103260" y="16800"/>
                </a:lnTo>
                <a:lnTo>
                  <a:pt x="103260" y="16800"/>
                </a:lnTo>
                <a:lnTo>
                  <a:pt x="103260" y="17236"/>
                </a:lnTo>
                <a:lnTo>
                  <a:pt x="103260" y="17236"/>
                </a:lnTo>
                <a:lnTo>
                  <a:pt x="103260" y="17236"/>
                </a:lnTo>
                <a:lnTo>
                  <a:pt x="103552" y="17236"/>
                </a:lnTo>
                <a:lnTo>
                  <a:pt x="103552" y="17236"/>
                </a:lnTo>
                <a:lnTo>
                  <a:pt x="103260" y="17236"/>
                </a:lnTo>
                <a:lnTo>
                  <a:pt x="103260" y="17236"/>
                </a:lnTo>
                <a:lnTo>
                  <a:pt x="103260" y="17236"/>
                </a:lnTo>
                <a:lnTo>
                  <a:pt x="103260" y="17236"/>
                </a:lnTo>
                <a:lnTo>
                  <a:pt x="103552" y="17236"/>
                </a:lnTo>
                <a:lnTo>
                  <a:pt x="103552" y="17236"/>
                </a:lnTo>
                <a:lnTo>
                  <a:pt x="103552" y="17236"/>
                </a:lnTo>
                <a:lnTo>
                  <a:pt x="103552" y="17672"/>
                </a:lnTo>
                <a:lnTo>
                  <a:pt x="103746" y="17672"/>
                </a:lnTo>
                <a:lnTo>
                  <a:pt x="103746" y="17672"/>
                </a:lnTo>
                <a:lnTo>
                  <a:pt x="103746" y="17672"/>
                </a:lnTo>
                <a:lnTo>
                  <a:pt x="103746" y="17672"/>
                </a:lnTo>
                <a:lnTo>
                  <a:pt x="103746" y="17672"/>
                </a:lnTo>
                <a:lnTo>
                  <a:pt x="103941" y="17672"/>
                </a:lnTo>
                <a:lnTo>
                  <a:pt x="103941" y="17672"/>
                </a:lnTo>
                <a:lnTo>
                  <a:pt x="103941" y="17672"/>
                </a:lnTo>
                <a:lnTo>
                  <a:pt x="103941" y="17672"/>
                </a:lnTo>
                <a:lnTo>
                  <a:pt x="103941" y="17672"/>
                </a:lnTo>
                <a:lnTo>
                  <a:pt x="104136" y="17672"/>
                </a:lnTo>
                <a:lnTo>
                  <a:pt x="104136" y="17672"/>
                </a:lnTo>
                <a:lnTo>
                  <a:pt x="104136" y="17672"/>
                </a:lnTo>
                <a:lnTo>
                  <a:pt x="104136" y="18109"/>
                </a:lnTo>
                <a:lnTo>
                  <a:pt x="104330" y="18109"/>
                </a:lnTo>
                <a:lnTo>
                  <a:pt x="104330" y="18109"/>
                </a:lnTo>
                <a:lnTo>
                  <a:pt x="104330" y="18109"/>
                </a:lnTo>
                <a:lnTo>
                  <a:pt x="104330" y="18109"/>
                </a:lnTo>
                <a:lnTo>
                  <a:pt x="104330" y="18109"/>
                </a:lnTo>
                <a:lnTo>
                  <a:pt x="104330" y="18545"/>
                </a:lnTo>
                <a:lnTo>
                  <a:pt x="104330" y="18545"/>
                </a:lnTo>
                <a:lnTo>
                  <a:pt x="104330" y="18545"/>
                </a:lnTo>
                <a:lnTo>
                  <a:pt x="104330" y="18545"/>
                </a:lnTo>
                <a:lnTo>
                  <a:pt x="104330" y="18545"/>
                </a:lnTo>
                <a:lnTo>
                  <a:pt x="104136" y="18545"/>
                </a:lnTo>
                <a:lnTo>
                  <a:pt x="104136" y="18545"/>
                </a:lnTo>
                <a:lnTo>
                  <a:pt x="104136" y="18545"/>
                </a:lnTo>
                <a:lnTo>
                  <a:pt x="103941" y="18545"/>
                </a:lnTo>
                <a:lnTo>
                  <a:pt x="103941" y="18545"/>
                </a:lnTo>
                <a:lnTo>
                  <a:pt x="103941" y="18545"/>
                </a:lnTo>
                <a:lnTo>
                  <a:pt x="103941" y="18545"/>
                </a:lnTo>
                <a:lnTo>
                  <a:pt x="103941" y="18545"/>
                </a:lnTo>
                <a:lnTo>
                  <a:pt x="103746" y="18545"/>
                </a:lnTo>
                <a:lnTo>
                  <a:pt x="103746" y="18545"/>
                </a:lnTo>
                <a:lnTo>
                  <a:pt x="103746" y="18545"/>
                </a:lnTo>
                <a:lnTo>
                  <a:pt x="103746" y="18545"/>
                </a:lnTo>
                <a:lnTo>
                  <a:pt x="103746" y="18545"/>
                </a:lnTo>
                <a:lnTo>
                  <a:pt x="103552" y="18545"/>
                </a:lnTo>
                <a:lnTo>
                  <a:pt x="103552" y="18545"/>
                </a:lnTo>
                <a:lnTo>
                  <a:pt x="103552" y="18545"/>
                </a:lnTo>
                <a:lnTo>
                  <a:pt x="103552" y="18545"/>
                </a:lnTo>
                <a:lnTo>
                  <a:pt x="103260" y="18545"/>
                </a:lnTo>
                <a:lnTo>
                  <a:pt x="103260" y="18545"/>
                </a:lnTo>
                <a:lnTo>
                  <a:pt x="103260" y="18545"/>
                </a:lnTo>
                <a:lnTo>
                  <a:pt x="103260" y="18545"/>
                </a:lnTo>
                <a:lnTo>
                  <a:pt x="103065" y="18545"/>
                </a:lnTo>
                <a:lnTo>
                  <a:pt x="103065" y="18545"/>
                </a:lnTo>
                <a:lnTo>
                  <a:pt x="103065" y="18545"/>
                </a:lnTo>
                <a:lnTo>
                  <a:pt x="102871" y="18545"/>
                </a:lnTo>
                <a:lnTo>
                  <a:pt x="102871" y="18545"/>
                </a:lnTo>
                <a:lnTo>
                  <a:pt x="102871" y="18545"/>
                </a:lnTo>
                <a:lnTo>
                  <a:pt x="102871" y="18545"/>
                </a:lnTo>
                <a:lnTo>
                  <a:pt x="102676" y="18545"/>
                </a:lnTo>
                <a:lnTo>
                  <a:pt x="102676" y="18545"/>
                </a:lnTo>
                <a:lnTo>
                  <a:pt x="102676" y="18545"/>
                </a:lnTo>
                <a:lnTo>
                  <a:pt x="102676" y="18545"/>
                </a:lnTo>
                <a:lnTo>
                  <a:pt x="102676" y="18545"/>
                </a:lnTo>
                <a:lnTo>
                  <a:pt x="102481" y="18545"/>
                </a:lnTo>
                <a:lnTo>
                  <a:pt x="102481" y="18109"/>
                </a:lnTo>
                <a:lnTo>
                  <a:pt x="102481" y="18109"/>
                </a:lnTo>
                <a:lnTo>
                  <a:pt x="102481" y="18109"/>
                </a:lnTo>
                <a:lnTo>
                  <a:pt x="102481" y="18545"/>
                </a:lnTo>
                <a:lnTo>
                  <a:pt x="102189" y="18545"/>
                </a:lnTo>
                <a:lnTo>
                  <a:pt x="102189" y="18545"/>
                </a:lnTo>
                <a:lnTo>
                  <a:pt x="102189" y="18545"/>
                </a:lnTo>
                <a:lnTo>
                  <a:pt x="102189" y="18545"/>
                </a:lnTo>
                <a:lnTo>
                  <a:pt x="102481" y="18545"/>
                </a:lnTo>
                <a:lnTo>
                  <a:pt x="102481" y="18545"/>
                </a:lnTo>
                <a:lnTo>
                  <a:pt x="102481" y="18545"/>
                </a:lnTo>
                <a:lnTo>
                  <a:pt x="102481" y="18545"/>
                </a:lnTo>
                <a:lnTo>
                  <a:pt x="102676" y="18545"/>
                </a:lnTo>
                <a:lnTo>
                  <a:pt x="102676" y="19200"/>
                </a:lnTo>
                <a:lnTo>
                  <a:pt x="102676" y="19200"/>
                </a:lnTo>
                <a:lnTo>
                  <a:pt x="102676" y="19200"/>
                </a:lnTo>
                <a:lnTo>
                  <a:pt x="102676" y="19200"/>
                </a:lnTo>
                <a:lnTo>
                  <a:pt x="102871" y="19200"/>
                </a:lnTo>
                <a:lnTo>
                  <a:pt x="102871" y="19200"/>
                </a:lnTo>
                <a:lnTo>
                  <a:pt x="102871" y="19200"/>
                </a:lnTo>
                <a:lnTo>
                  <a:pt x="102871" y="19200"/>
                </a:lnTo>
                <a:lnTo>
                  <a:pt x="102871" y="19200"/>
                </a:lnTo>
                <a:lnTo>
                  <a:pt x="102676" y="19200"/>
                </a:lnTo>
                <a:lnTo>
                  <a:pt x="102676" y="19200"/>
                </a:lnTo>
                <a:lnTo>
                  <a:pt x="102676" y="19200"/>
                </a:lnTo>
                <a:lnTo>
                  <a:pt x="102676" y="19200"/>
                </a:lnTo>
                <a:lnTo>
                  <a:pt x="102481" y="19200"/>
                </a:lnTo>
                <a:lnTo>
                  <a:pt x="102481" y="19636"/>
                </a:lnTo>
                <a:lnTo>
                  <a:pt x="102481" y="19636"/>
                </a:lnTo>
                <a:lnTo>
                  <a:pt x="102481" y="19636"/>
                </a:lnTo>
                <a:lnTo>
                  <a:pt x="102481" y="19636"/>
                </a:lnTo>
                <a:lnTo>
                  <a:pt x="102481" y="19636"/>
                </a:lnTo>
                <a:lnTo>
                  <a:pt x="102481" y="19636"/>
                </a:lnTo>
                <a:lnTo>
                  <a:pt x="102481" y="19636"/>
                </a:lnTo>
                <a:lnTo>
                  <a:pt x="102481" y="20072"/>
                </a:lnTo>
                <a:lnTo>
                  <a:pt x="102676" y="20072"/>
                </a:lnTo>
                <a:lnTo>
                  <a:pt x="102676" y="20072"/>
                </a:lnTo>
                <a:lnTo>
                  <a:pt x="102676" y="20072"/>
                </a:lnTo>
                <a:lnTo>
                  <a:pt x="102676" y="20072"/>
                </a:lnTo>
                <a:lnTo>
                  <a:pt x="102871" y="20072"/>
                </a:lnTo>
                <a:lnTo>
                  <a:pt x="102871" y="20072"/>
                </a:lnTo>
                <a:lnTo>
                  <a:pt x="102871" y="20072"/>
                </a:lnTo>
                <a:lnTo>
                  <a:pt x="102871" y="20072"/>
                </a:lnTo>
                <a:lnTo>
                  <a:pt x="102871" y="20072"/>
                </a:lnTo>
                <a:lnTo>
                  <a:pt x="102871" y="20072"/>
                </a:lnTo>
                <a:lnTo>
                  <a:pt x="102871" y="20509"/>
                </a:lnTo>
                <a:lnTo>
                  <a:pt x="102871" y="20509"/>
                </a:lnTo>
                <a:lnTo>
                  <a:pt x="102871" y="20509"/>
                </a:lnTo>
                <a:lnTo>
                  <a:pt x="102871" y="20509"/>
                </a:lnTo>
                <a:lnTo>
                  <a:pt x="102871" y="20509"/>
                </a:lnTo>
                <a:lnTo>
                  <a:pt x="102871" y="20509"/>
                </a:lnTo>
                <a:lnTo>
                  <a:pt x="102871" y="20509"/>
                </a:lnTo>
                <a:lnTo>
                  <a:pt x="102871" y="20509"/>
                </a:lnTo>
                <a:lnTo>
                  <a:pt x="103065" y="20509"/>
                </a:lnTo>
                <a:lnTo>
                  <a:pt x="103065" y="20509"/>
                </a:lnTo>
                <a:lnTo>
                  <a:pt x="103065" y="20509"/>
                </a:lnTo>
                <a:lnTo>
                  <a:pt x="103065" y="20945"/>
                </a:lnTo>
                <a:lnTo>
                  <a:pt x="103260" y="20945"/>
                </a:lnTo>
                <a:lnTo>
                  <a:pt x="103260" y="20945"/>
                </a:lnTo>
                <a:lnTo>
                  <a:pt x="103260" y="20945"/>
                </a:lnTo>
                <a:lnTo>
                  <a:pt x="103260" y="20945"/>
                </a:lnTo>
                <a:lnTo>
                  <a:pt x="103260" y="20945"/>
                </a:lnTo>
                <a:lnTo>
                  <a:pt x="103260" y="20945"/>
                </a:lnTo>
                <a:lnTo>
                  <a:pt x="103552" y="20945"/>
                </a:lnTo>
                <a:lnTo>
                  <a:pt x="103552" y="20945"/>
                </a:lnTo>
                <a:lnTo>
                  <a:pt x="103552" y="20945"/>
                </a:lnTo>
                <a:lnTo>
                  <a:pt x="103552" y="20945"/>
                </a:lnTo>
                <a:lnTo>
                  <a:pt x="103552" y="20945"/>
                </a:lnTo>
                <a:lnTo>
                  <a:pt x="103746" y="20945"/>
                </a:lnTo>
                <a:lnTo>
                  <a:pt x="103746" y="20945"/>
                </a:lnTo>
                <a:lnTo>
                  <a:pt x="103746" y="20945"/>
                </a:lnTo>
                <a:lnTo>
                  <a:pt x="103746" y="20945"/>
                </a:lnTo>
                <a:lnTo>
                  <a:pt x="103746" y="20945"/>
                </a:lnTo>
                <a:lnTo>
                  <a:pt x="103941" y="20945"/>
                </a:lnTo>
                <a:lnTo>
                  <a:pt x="103941" y="20945"/>
                </a:lnTo>
                <a:lnTo>
                  <a:pt x="103941" y="20945"/>
                </a:lnTo>
                <a:lnTo>
                  <a:pt x="103941" y="20945"/>
                </a:lnTo>
                <a:lnTo>
                  <a:pt x="103941" y="20945"/>
                </a:lnTo>
                <a:lnTo>
                  <a:pt x="103941" y="20945"/>
                </a:lnTo>
                <a:lnTo>
                  <a:pt x="104136" y="20945"/>
                </a:lnTo>
                <a:lnTo>
                  <a:pt x="104136" y="20945"/>
                </a:lnTo>
                <a:lnTo>
                  <a:pt x="104136" y="20945"/>
                </a:lnTo>
                <a:lnTo>
                  <a:pt x="104136" y="20945"/>
                </a:lnTo>
                <a:lnTo>
                  <a:pt x="104330" y="20945"/>
                </a:lnTo>
                <a:lnTo>
                  <a:pt x="104330" y="20945"/>
                </a:lnTo>
                <a:lnTo>
                  <a:pt x="104330" y="21600"/>
                </a:lnTo>
                <a:lnTo>
                  <a:pt x="104330" y="21600"/>
                </a:lnTo>
                <a:lnTo>
                  <a:pt x="104136" y="21600"/>
                </a:lnTo>
                <a:lnTo>
                  <a:pt x="104136" y="21600"/>
                </a:lnTo>
                <a:lnTo>
                  <a:pt x="104136" y="21600"/>
                </a:lnTo>
                <a:lnTo>
                  <a:pt x="104136" y="21600"/>
                </a:lnTo>
                <a:lnTo>
                  <a:pt x="104330" y="21600"/>
                </a:lnTo>
                <a:lnTo>
                  <a:pt x="104330" y="21600"/>
                </a:lnTo>
                <a:lnTo>
                  <a:pt x="104136" y="21600"/>
                </a:lnTo>
                <a:lnTo>
                  <a:pt x="104136" y="21600"/>
                </a:lnTo>
                <a:lnTo>
                  <a:pt x="104136" y="22036"/>
                </a:lnTo>
                <a:lnTo>
                  <a:pt x="104136" y="22036"/>
                </a:lnTo>
                <a:lnTo>
                  <a:pt x="104136" y="22036"/>
                </a:lnTo>
                <a:lnTo>
                  <a:pt x="104136" y="22036"/>
                </a:lnTo>
                <a:lnTo>
                  <a:pt x="104136" y="22036"/>
                </a:lnTo>
                <a:lnTo>
                  <a:pt x="104136" y="22472"/>
                </a:lnTo>
                <a:lnTo>
                  <a:pt x="104136" y="22472"/>
                </a:lnTo>
                <a:lnTo>
                  <a:pt x="104330" y="22472"/>
                </a:lnTo>
                <a:lnTo>
                  <a:pt x="104330" y="22472"/>
                </a:lnTo>
                <a:lnTo>
                  <a:pt x="104330" y="22036"/>
                </a:lnTo>
                <a:lnTo>
                  <a:pt x="104330" y="22036"/>
                </a:lnTo>
                <a:lnTo>
                  <a:pt x="104330" y="22036"/>
                </a:lnTo>
                <a:lnTo>
                  <a:pt x="104330" y="22036"/>
                </a:lnTo>
                <a:lnTo>
                  <a:pt x="104622" y="22036"/>
                </a:lnTo>
                <a:lnTo>
                  <a:pt x="104622" y="22036"/>
                </a:lnTo>
                <a:lnTo>
                  <a:pt x="104622" y="22036"/>
                </a:lnTo>
                <a:lnTo>
                  <a:pt x="104622" y="22036"/>
                </a:lnTo>
                <a:lnTo>
                  <a:pt x="104817" y="22036"/>
                </a:lnTo>
                <a:lnTo>
                  <a:pt x="104817" y="22036"/>
                </a:lnTo>
                <a:lnTo>
                  <a:pt x="104817" y="22036"/>
                </a:lnTo>
                <a:lnTo>
                  <a:pt x="104817" y="22036"/>
                </a:lnTo>
                <a:lnTo>
                  <a:pt x="105012" y="22036"/>
                </a:lnTo>
                <a:lnTo>
                  <a:pt x="105012" y="22036"/>
                </a:lnTo>
                <a:lnTo>
                  <a:pt x="105012" y="22036"/>
                </a:lnTo>
                <a:lnTo>
                  <a:pt x="105012" y="22036"/>
                </a:lnTo>
                <a:lnTo>
                  <a:pt x="105012" y="22036"/>
                </a:lnTo>
                <a:lnTo>
                  <a:pt x="105012" y="22036"/>
                </a:lnTo>
                <a:lnTo>
                  <a:pt x="105012" y="22472"/>
                </a:lnTo>
                <a:lnTo>
                  <a:pt x="105012" y="22472"/>
                </a:lnTo>
                <a:lnTo>
                  <a:pt x="105012" y="22472"/>
                </a:lnTo>
                <a:lnTo>
                  <a:pt x="105012" y="22472"/>
                </a:lnTo>
                <a:lnTo>
                  <a:pt x="105012" y="22472"/>
                </a:lnTo>
                <a:lnTo>
                  <a:pt x="105012" y="22909"/>
                </a:lnTo>
                <a:lnTo>
                  <a:pt x="105012" y="22909"/>
                </a:lnTo>
                <a:lnTo>
                  <a:pt x="105012" y="22909"/>
                </a:lnTo>
                <a:lnTo>
                  <a:pt x="105012" y="22909"/>
                </a:lnTo>
                <a:lnTo>
                  <a:pt x="105206" y="22909"/>
                </a:lnTo>
                <a:lnTo>
                  <a:pt x="105206" y="22909"/>
                </a:lnTo>
                <a:lnTo>
                  <a:pt x="105206" y="22909"/>
                </a:lnTo>
                <a:lnTo>
                  <a:pt x="105206" y="22909"/>
                </a:lnTo>
                <a:lnTo>
                  <a:pt x="105206" y="22472"/>
                </a:lnTo>
                <a:lnTo>
                  <a:pt x="105206" y="22472"/>
                </a:lnTo>
                <a:lnTo>
                  <a:pt x="105206" y="22472"/>
                </a:lnTo>
                <a:lnTo>
                  <a:pt x="105206" y="22472"/>
                </a:lnTo>
                <a:lnTo>
                  <a:pt x="105401" y="22472"/>
                </a:lnTo>
                <a:lnTo>
                  <a:pt x="105401" y="22472"/>
                </a:lnTo>
                <a:lnTo>
                  <a:pt x="105401" y="22472"/>
                </a:lnTo>
                <a:lnTo>
                  <a:pt x="105401" y="22472"/>
                </a:lnTo>
                <a:lnTo>
                  <a:pt x="105401" y="22472"/>
                </a:lnTo>
                <a:lnTo>
                  <a:pt x="105401" y="22909"/>
                </a:lnTo>
                <a:lnTo>
                  <a:pt x="105401" y="22909"/>
                </a:lnTo>
                <a:lnTo>
                  <a:pt x="105401" y="22909"/>
                </a:lnTo>
                <a:lnTo>
                  <a:pt x="105401" y="22909"/>
                </a:lnTo>
                <a:lnTo>
                  <a:pt x="105206" y="22909"/>
                </a:lnTo>
                <a:lnTo>
                  <a:pt x="105206" y="22909"/>
                </a:lnTo>
                <a:lnTo>
                  <a:pt x="105206" y="23345"/>
                </a:lnTo>
                <a:lnTo>
                  <a:pt x="105401" y="23345"/>
                </a:lnTo>
                <a:lnTo>
                  <a:pt x="105401" y="23345"/>
                </a:lnTo>
                <a:lnTo>
                  <a:pt x="105401" y="23345"/>
                </a:lnTo>
                <a:lnTo>
                  <a:pt x="105401" y="23345"/>
                </a:lnTo>
                <a:lnTo>
                  <a:pt x="105401" y="23345"/>
                </a:lnTo>
                <a:lnTo>
                  <a:pt x="105401" y="23345"/>
                </a:lnTo>
                <a:lnTo>
                  <a:pt x="105693" y="23345"/>
                </a:lnTo>
                <a:lnTo>
                  <a:pt x="105693" y="23345"/>
                </a:lnTo>
                <a:lnTo>
                  <a:pt x="105401" y="23345"/>
                </a:lnTo>
                <a:lnTo>
                  <a:pt x="105401" y="22909"/>
                </a:lnTo>
                <a:lnTo>
                  <a:pt x="105401" y="22909"/>
                </a:lnTo>
                <a:lnTo>
                  <a:pt x="105693" y="22909"/>
                </a:lnTo>
                <a:lnTo>
                  <a:pt x="105693" y="22909"/>
                </a:lnTo>
                <a:lnTo>
                  <a:pt x="105693" y="22909"/>
                </a:lnTo>
                <a:lnTo>
                  <a:pt x="105693" y="22909"/>
                </a:lnTo>
                <a:lnTo>
                  <a:pt x="105693" y="22909"/>
                </a:lnTo>
                <a:lnTo>
                  <a:pt x="105888" y="22909"/>
                </a:lnTo>
                <a:lnTo>
                  <a:pt x="105888" y="22909"/>
                </a:lnTo>
                <a:lnTo>
                  <a:pt x="105888" y="22909"/>
                </a:lnTo>
                <a:lnTo>
                  <a:pt x="105888" y="22472"/>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4" name="Shape 2274"/>
          <p:cNvSpPr/>
          <p:nvPr/>
        </p:nvSpPr>
        <p:spPr>
          <a:xfrm>
            <a:off x="2274097" y="3024187"/>
            <a:ext cx="2381" cy="3175"/>
          </a:xfrm>
          <a:custGeom>
            <a:avLst/>
            <a:gdLst/>
            <a:ahLst/>
            <a:cxnLst/>
            <a:rect l="0" t="0" r="0" b="0"/>
            <a:pathLst>
              <a:path w="120000" h="120000" extrusionOk="0">
                <a:moveTo>
                  <a:pt x="0" y="0"/>
                </a:moveTo>
                <a:lnTo>
                  <a:pt x="0" y="120000"/>
                </a:lnTo>
                <a:lnTo>
                  <a:pt x="120000" y="120000"/>
                </a:lnTo>
                <a:lnTo>
                  <a:pt x="120000" y="120000"/>
                </a:lnTo>
                <a:lnTo>
                  <a:pt x="120000" y="120000"/>
                </a:lnTo>
                <a:lnTo>
                  <a:pt x="12000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5" name="Shape 2275"/>
          <p:cNvSpPr/>
          <p:nvPr/>
        </p:nvSpPr>
        <p:spPr>
          <a:xfrm>
            <a:off x="2274097" y="3024187"/>
            <a:ext cx="2381" cy="3175"/>
          </a:xfrm>
          <a:custGeom>
            <a:avLst/>
            <a:gdLst/>
            <a:ahLst/>
            <a:cxnLst/>
            <a:rect l="0" t="0" r="0" b="0"/>
            <a:pathLst>
              <a:path w="120000" h="120000" extrusionOk="0">
                <a:moveTo>
                  <a:pt x="0" y="0"/>
                </a:moveTo>
                <a:lnTo>
                  <a:pt x="0" y="120000"/>
                </a:lnTo>
                <a:lnTo>
                  <a:pt x="120000" y="120000"/>
                </a:lnTo>
                <a:lnTo>
                  <a:pt x="120000" y="120000"/>
                </a:lnTo>
                <a:lnTo>
                  <a:pt x="120000" y="120000"/>
                </a:lnTo>
                <a:lnTo>
                  <a:pt x="12000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6" name="Shape 2276"/>
          <p:cNvSpPr/>
          <p:nvPr/>
        </p:nvSpPr>
        <p:spPr>
          <a:xfrm>
            <a:off x="4637488" y="4054475"/>
            <a:ext cx="222647" cy="238124"/>
          </a:xfrm>
          <a:custGeom>
            <a:avLst/>
            <a:gdLst/>
            <a:ahLst/>
            <a:cxnLst/>
            <a:rect l="0" t="0" r="0" b="0"/>
            <a:pathLst>
              <a:path w="120000" h="120000" extrusionOk="0">
                <a:moveTo>
                  <a:pt x="111657" y="64800"/>
                </a:moveTo>
                <a:lnTo>
                  <a:pt x="112941" y="64800"/>
                </a:lnTo>
                <a:lnTo>
                  <a:pt x="112941" y="67200"/>
                </a:lnTo>
                <a:lnTo>
                  <a:pt x="112941" y="67200"/>
                </a:lnTo>
                <a:lnTo>
                  <a:pt x="112941" y="67200"/>
                </a:lnTo>
                <a:lnTo>
                  <a:pt x="112941" y="67200"/>
                </a:lnTo>
                <a:lnTo>
                  <a:pt x="112941" y="67200"/>
                </a:lnTo>
                <a:lnTo>
                  <a:pt x="112941" y="67200"/>
                </a:lnTo>
                <a:lnTo>
                  <a:pt x="114224" y="67200"/>
                </a:lnTo>
                <a:lnTo>
                  <a:pt x="114224" y="67200"/>
                </a:lnTo>
                <a:lnTo>
                  <a:pt x="114224" y="67200"/>
                </a:lnTo>
                <a:lnTo>
                  <a:pt x="114224" y="67200"/>
                </a:lnTo>
                <a:lnTo>
                  <a:pt x="114224" y="68800"/>
                </a:lnTo>
                <a:lnTo>
                  <a:pt x="114224" y="68800"/>
                </a:lnTo>
                <a:lnTo>
                  <a:pt x="114224" y="68800"/>
                </a:lnTo>
                <a:lnTo>
                  <a:pt x="115508" y="68800"/>
                </a:lnTo>
                <a:lnTo>
                  <a:pt x="115508" y="68800"/>
                </a:lnTo>
                <a:lnTo>
                  <a:pt x="115508" y="68800"/>
                </a:lnTo>
                <a:lnTo>
                  <a:pt x="115508" y="70400"/>
                </a:lnTo>
                <a:lnTo>
                  <a:pt x="116791" y="70400"/>
                </a:lnTo>
                <a:lnTo>
                  <a:pt x="116791" y="70400"/>
                </a:lnTo>
                <a:lnTo>
                  <a:pt x="116791" y="70400"/>
                </a:lnTo>
                <a:lnTo>
                  <a:pt x="116791" y="70400"/>
                </a:lnTo>
                <a:lnTo>
                  <a:pt x="116791" y="70400"/>
                </a:lnTo>
                <a:lnTo>
                  <a:pt x="116791" y="70400"/>
                </a:lnTo>
                <a:lnTo>
                  <a:pt x="118716" y="70400"/>
                </a:lnTo>
                <a:lnTo>
                  <a:pt x="118716" y="72000"/>
                </a:lnTo>
                <a:lnTo>
                  <a:pt x="118716" y="72000"/>
                </a:lnTo>
                <a:lnTo>
                  <a:pt x="118716" y="72000"/>
                </a:lnTo>
                <a:lnTo>
                  <a:pt x="118716" y="72000"/>
                </a:lnTo>
                <a:lnTo>
                  <a:pt x="118716" y="72000"/>
                </a:lnTo>
                <a:lnTo>
                  <a:pt x="118716" y="73600"/>
                </a:lnTo>
                <a:lnTo>
                  <a:pt x="118716" y="73600"/>
                </a:lnTo>
                <a:lnTo>
                  <a:pt x="118716" y="73600"/>
                </a:lnTo>
                <a:lnTo>
                  <a:pt x="118716" y="73600"/>
                </a:lnTo>
                <a:lnTo>
                  <a:pt x="118716" y="73600"/>
                </a:lnTo>
                <a:lnTo>
                  <a:pt x="118716" y="76000"/>
                </a:lnTo>
                <a:lnTo>
                  <a:pt x="118716" y="76000"/>
                </a:lnTo>
                <a:lnTo>
                  <a:pt x="118716" y="76000"/>
                </a:lnTo>
                <a:lnTo>
                  <a:pt x="118716" y="77600"/>
                </a:lnTo>
                <a:lnTo>
                  <a:pt x="118716" y="77600"/>
                </a:lnTo>
                <a:lnTo>
                  <a:pt x="118716" y="77600"/>
                </a:lnTo>
                <a:lnTo>
                  <a:pt x="118716" y="77600"/>
                </a:lnTo>
                <a:lnTo>
                  <a:pt x="118716" y="79200"/>
                </a:lnTo>
                <a:lnTo>
                  <a:pt x="120000" y="79200"/>
                </a:lnTo>
                <a:lnTo>
                  <a:pt x="120000" y="79200"/>
                </a:lnTo>
                <a:lnTo>
                  <a:pt x="120000" y="79200"/>
                </a:lnTo>
                <a:lnTo>
                  <a:pt x="120000" y="79200"/>
                </a:lnTo>
                <a:lnTo>
                  <a:pt x="120000" y="79200"/>
                </a:lnTo>
                <a:lnTo>
                  <a:pt x="120000" y="79200"/>
                </a:lnTo>
                <a:lnTo>
                  <a:pt x="120000" y="79200"/>
                </a:lnTo>
                <a:lnTo>
                  <a:pt x="120000" y="79200"/>
                </a:lnTo>
                <a:lnTo>
                  <a:pt x="120000" y="79200"/>
                </a:lnTo>
                <a:lnTo>
                  <a:pt x="118716" y="79200"/>
                </a:lnTo>
                <a:lnTo>
                  <a:pt x="118716" y="79200"/>
                </a:lnTo>
                <a:lnTo>
                  <a:pt x="118716" y="79200"/>
                </a:lnTo>
                <a:lnTo>
                  <a:pt x="118716" y="79200"/>
                </a:lnTo>
                <a:lnTo>
                  <a:pt x="118716" y="79200"/>
                </a:lnTo>
                <a:lnTo>
                  <a:pt x="118716" y="79200"/>
                </a:lnTo>
                <a:lnTo>
                  <a:pt x="116791" y="79200"/>
                </a:lnTo>
                <a:lnTo>
                  <a:pt x="116791" y="79200"/>
                </a:lnTo>
                <a:lnTo>
                  <a:pt x="116791" y="79200"/>
                </a:lnTo>
                <a:lnTo>
                  <a:pt x="116791" y="79200"/>
                </a:lnTo>
                <a:lnTo>
                  <a:pt x="116791" y="79200"/>
                </a:lnTo>
                <a:lnTo>
                  <a:pt x="115508" y="79200"/>
                </a:lnTo>
                <a:lnTo>
                  <a:pt x="115508" y="79200"/>
                </a:lnTo>
                <a:lnTo>
                  <a:pt x="115508" y="79200"/>
                </a:lnTo>
                <a:lnTo>
                  <a:pt x="115508" y="79200"/>
                </a:lnTo>
                <a:lnTo>
                  <a:pt x="115508" y="79200"/>
                </a:lnTo>
                <a:lnTo>
                  <a:pt x="115508" y="80800"/>
                </a:lnTo>
                <a:lnTo>
                  <a:pt x="114224" y="80800"/>
                </a:lnTo>
                <a:lnTo>
                  <a:pt x="114224" y="80800"/>
                </a:lnTo>
                <a:lnTo>
                  <a:pt x="114224" y="79200"/>
                </a:lnTo>
                <a:lnTo>
                  <a:pt x="114224" y="79200"/>
                </a:lnTo>
                <a:lnTo>
                  <a:pt x="114224" y="79200"/>
                </a:lnTo>
                <a:lnTo>
                  <a:pt x="112941" y="79200"/>
                </a:lnTo>
                <a:lnTo>
                  <a:pt x="112941" y="79200"/>
                </a:lnTo>
                <a:lnTo>
                  <a:pt x="112941" y="79200"/>
                </a:lnTo>
                <a:lnTo>
                  <a:pt x="112941" y="79200"/>
                </a:lnTo>
                <a:lnTo>
                  <a:pt x="112941" y="80800"/>
                </a:lnTo>
                <a:lnTo>
                  <a:pt x="111657" y="80800"/>
                </a:lnTo>
                <a:lnTo>
                  <a:pt x="111657" y="80800"/>
                </a:lnTo>
                <a:lnTo>
                  <a:pt x="111657" y="79200"/>
                </a:lnTo>
                <a:lnTo>
                  <a:pt x="111657" y="79200"/>
                </a:lnTo>
                <a:lnTo>
                  <a:pt x="111657" y="79200"/>
                </a:lnTo>
                <a:lnTo>
                  <a:pt x="109732" y="79200"/>
                </a:lnTo>
                <a:lnTo>
                  <a:pt x="109732" y="79200"/>
                </a:lnTo>
                <a:lnTo>
                  <a:pt x="109732" y="79200"/>
                </a:lnTo>
                <a:lnTo>
                  <a:pt x="109732" y="79200"/>
                </a:lnTo>
                <a:lnTo>
                  <a:pt x="109732" y="79200"/>
                </a:lnTo>
                <a:lnTo>
                  <a:pt x="109732" y="79200"/>
                </a:lnTo>
                <a:lnTo>
                  <a:pt x="108449" y="79200"/>
                </a:lnTo>
                <a:lnTo>
                  <a:pt x="108449" y="77600"/>
                </a:lnTo>
                <a:lnTo>
                  <a:pt x="108449" y="77600"/>
                </a:lnTo>
                <a:lnTo>
                  <a:pt x="108449" y="77600"/>
                </a:lnTo>
                <a:lnTo>
                  <a:pt x="108449" y="79200"/>
                </a:lnTo>
                <a:lnTo>
                  <a:pt x="107165" y="79200"/>
                </a:lnTo>
                <a:lnTo>
                  <a:pt x="107165" y="79200"/>
                </a:lnTo>
                <a:lnTo>
                  <a:pt x="107165" y="79200"/>
                </a:lnTo>
                <a:lnTo>
                  <a:pt x="107165" y="79200"/>
                </a:lnTo>
                <a:lnTo>
                  <a:pt x="105882" y="79200"/>
                </a:lnTo>
                <a:lnTo>
                  <a:pt x="105882" y="79200"/>
                </a:lnTo>
                <a:lnTo>
                  <a:pt x="105882" y="79200"/>
                </a:lnTo>
                <a:lnTo>
                  <a:pt x="105882" y="79200"/>
                </a:lnTo>
                <a:lnTo>
                  <a:pt x="105882" y="77600"/>
                </a:lnTo>
                <a:lnTo>
                  <a:pt x="104598" y="77600"/>
                </a:lnTo>
                <a:lnTo>
                  <a:pt x="104598" y="77600"/>
                </a:lnTo>
                <a:lnTo>
                  <a:pt x="104598" y="77600"/>
                </a:lnTo>
                <a:lnTo>
                  <a:pt x="104598" y="77600"/>
                </a:lnTo>
                <a:lnTo>
                  <a:pt x="104598" y="77600"/>
                </a:lnTo>
                <a:lnTo>
                  <a:pt x="102673" y="77600"/>
                </a:lnTo>
                <a:lnTo>
                  <a:pt x="102673" y="77600"/>
                </a:lnTo>
                <a:lnTo>
                  <a:pt x="102673" y="76000"/>
                </a:lnTo>
                <a:lnTo>
                  <a:pt x="102673" y="76000"/>
                </a:lnTo>
                <a:lnTo>
                  <a:pt x="102673" y="77600"/>
                </a:lnTo>
                <a:lnTo>
                  <a:pt x="102673" y="77600"/>
                </a:lnTo>
                <a:lnTo>
                  <a:pt x="102673" y="76000"/>
                </a:lnTo>
                <a:lnTo>
                  <a:pt x="101390" y="76000"/>
                </a:lnTo>
                <a:lnTo>
                  <a:pt x="101390" y="77600"/>
                </a:lnTo>
                <a:lnTo>
                  <a:pt x="101390" y="77600"/>
                </a:lnTo>
                <a:lnTo>
                  <a:pt x="101390" y="77600"/>
                </a:lnTo>
                <a:lnTo>
                  <a:pt x="101390" y="77600"/>
                </a:lnTo>
                <a:lnTo>
                  <a:pt x="101390" y="77600"/>
                </a:lnTo>
                <a:lnTo>
                  <a:pt x="101390" y="77600"/>
                </a:lnTo>
                <a:lnTo>
                  <a:pt x="101390" y="79200"/>
                </a:lnTo>
                <a:lnTo>
                  <a:pt x="101390" y="79200"/>
                </a:lnTo>
                <a:lnTo>
                  <a:pt x="101390" y="79200"/>
                </a:lnTo>
                <a:lnTo>
                  <a:pt x="101390" y="79200"/>
                </a:lnTo>
                <a:lnTo>
                  <a:pt x="101390" y="80800"/>
                </a:lnTo>
                <a:lnTo>
                  <a:pt x="100106" y="80800"/>
                </a:lnTo>
                <a:lnTo>
                  <a:pt x="100106" y="80800"/>
                </a:lnTo>
                <a:lnTo>
                  <a:pt x="100106" y="80800"/>
                </a:lnTo>
                <a:lnTo>
                  <a:pt x="100106" y="80800"/>
                </a:lnTo>
                <a:lnTo>
                  <a:pt x="98823" y="80800"/>
                </a:lnTo>
                <a:lnTo>
                  <a:pt x="98823" y="80800"/>
                </a:lnTo>
                <a:lnTo>
                  <a:pt x="98823" y="80800"/>
                </a:lnTo>
                <a:lnTo>
                  <a:pt x="98823" y="80800"/>
                </a:lnTo>
                <a:lnTo>
                  <a:pt x="98823" y="80800"/>
                </a:lnTo>
                <a:lnTo>
                  <a:pt x="97540" y="80800"/>
                </a:lnTo>
                <a:lnTo>
                  <a:pt x="97540" y="80800"/>
                </a:lnTo>
                <a:lnTo>
                  <a:pt x="97540" y="80800"/>
                </a:lnTo>
                <a:lnTo>
                  <a:pt x="97540" y="80800"/>
                </a:lnTo>
                <a:lnTo>
                  <a:pt x="97540" y="80800"/>
                </a:lnTo>
                <a:lnTo>
                  <a:pt x="97540" y="80800"/>
                </a:lnTo>
                <a:lnTo>
                  <a:pt x="95614" y="80800"/>
                </a:lnTo>
                <a:lnTo>
                  <a:pt x="95614" y="82400"/>
                </a:lnTo>
                <a:lnTo>
                  <a:pt x="95614" y="82400"/>
                </a:lnTo>
                <a:lnTo>
                  <a:pt x="95614" y="82400"/>
                </a:lnTo>
                <a:lnTo>
                  <a:pt x="94331" y="82400"/>
                </a:lnTo>
                <a:lnTo>
                  <a:pt x="94331" y="82400"/>
                </a:lnTo>
                <a:lnTo>
                  <a:pt x="94331" y="80800"/>
                </a:lnTo>
                <a:lnTo>
                  <a:pt x="94331" y="80800"/>
                </a:lnTo>
                <a:lnTo>
                  <a:pt x="94331" y="80800"/>
                </a:lnTo>
                <a:lnTo>
                  <a:pt x="94331" y="80800"/>
                </a:lnTo>
                <a:lnTo>
                  <a:pt x="94331" y="80800"/>
                </a:lnTo>
                <a:lnTo>
                  <a:pt x="93048" y="80800"/>
                </a:lnTo>
                <a:lnTo>
                  <a:pt x="93048" y="79200"/>
                </a:lnTo>
                <a:lnTo>
                  <a:pt x="93048" y="79200"/>
                </a:lnTo>
                <a:lnTo>
                  <a:pt x="93048" y="79200"/>
                </a:lnTo>
                <a:lnTo>
                  <a:pt x="93048" y="79200"/>
                </a:lnTo>
                <a:lnTo>
                  <a:pt x="91764" y="79200"/>
                </a:lnTo>
                <a:lnTo>
                  <a:pt x="91764" y="80800"/>
                </a:lnTo>
                <a:lnTo>
                  <a:pt x="91764" y="80800"/>
                </a:lnTo>
                <a:lnTo>
                  <a:pt x="91764" y="80800"/>
                </a:lnTo>
                <a:lnTo>
                  <a:pt x="91764" y="80800"/>
                </a:lnTo>
                <a:lnTo>
                  <a:pt x="91764" y="80800"/>
                </a:lnTo>
                <a:lnTo>
                  <a:pt x="90481" y="80800"/>
                </a:lnTo>
                <a:lnTo>
                  <a:pt x="90481" y="80800"/>
                </a:lnTo>
                <a:lnTo>
                  <a:pt x="90481" y="82400"/>
                </a:lnTo>
                <a:lnTo>
                  <a:pt x="90481" y="82400"/>
                </a:lnTo>
                <a:lnTo>
                  <a:pt x="90481" y="82400"/>
                </a:lnTo>
                <a:lnTo>
                  <a:pt x="90481" y="82400"/>
                </a:lnTo>
                <a:lnTo>
                  <a:pt x="90481" y="82400"/>
                </a:lnTo>
                <a:lnTo>
                  <a:pt x="88556" y="82400"/>
                </a:lnTo>
                <a:lnTo>
                  <a:pt x="88556" y="82400"/>
                </a:lnTo>
                <a:lnTo>
                  <a:pt x="88556" y="82400"/>
                </a:lnTo>
                <a:lnTo>
                  <a:pt x="88556" y="82400"/>
                </a:lnTo>
                <a:lnTo>
                  <a:pt x="88556" y="82400"/>
                </a:lnTo>
                <a:lnTo>
                  <a:pt x="88556" y="82400"/>
                </a:lnTo>
                <a:lnTo>
                  <a:pt x="87272" y="82400"/>
                </a:lnTo>
                <a:lnTo>
                  <a:pt x="87272" y="82400"/>
                </a:lnTo>
                <a:lnTo>
                  <a:pt x="87272" y="82400"/>
                </a:lnTo>
                <a:lnTo>
                  <a:pt x="85989" y="82400"/>
                </a:lnTo>
                <a:lnTo>
                  <a:pt x="85989" y="84800"/>
                </a:lnTo>
                <a:lnTo>
                  <a:pt x="85989" y="84800"/>
                </a:lnTo>
                <a:lnTo>
                  <a:pt x="85989" y="84800"/>
                </a:lnTo>
                <a:lnTo>
                  <a:pt x="85989" y="84800"/>
                </a:lnTo>
                <a:lnTo>
                  <a:pt x="85989" y="84800"/>
                </a:lnTo>
                <a:lnTo>
                  <a:pt x="84705" y="84800"/>
                </a:lnTo>
                <a:lnTo>
                  <a:pt x="84705" y="84800"/>
                </a:lnTo>
                <a:lnTo>
                  <a:pt x="84705" y="84800"/>
                </a:lnTo>
                <a:lnTo>
                  <a:pt x="84705" y="84800"/>
                </a:lnTo>
                <a:lnTo>
                  <a:pt x="84705" y="86400"/>
                </a:lnTo>
                <a:lnTo>
                  <a:pt x="84705" y="86400"/>
                </a:lnTo>
                <a:lnTo>
                  <a:pt x="83422" y="86400"/>
                </a:lnTo>
                <a:lnTo>
                  <a:pt x="83422" y="86400"/>
                </a:lnTo>
                <a:lnTo>
                  <a:pt x="83422" y="86400"/>
                </a:lnTo>
                <a:lnTo>
                  <a:pt x="83422" y="86400"/>
                </a:lnTo>
                <a:lnTo>
                  <a:pt x="83422" y="86400"/>
                </a:lnTo>
                <a:lnTo>
                  <a:pt x="83422" y="86400"/>
                </a:lnTo>
                <a:lnTo>
                  <a:pt x="81497" y="86400"/>
                </a:lnTo>
                <a:lnTo>
                  <a:pt x="81497" y="86400"/>
                </a:lnTo>
                <a:lnTo>
                  <a:pt x="81497" y="86400"/>
                </a:lnTo>
                <a:lnTo>
                  <a:pt x="81497" y="86400"/>
                </a:lnTo>
                <a:lnTo>
                  <a:pt x="81497" y="86400"/>
                </a:lnTo>
                <a:lnTo>
                  <a:pt x="81497" y="84800"/>
                </a:lnTo>
                <a:lnTo>
                  <a:pt x="80213" y="84800"/>
                </a:lnTo>
                <a:lnTo>
                  <a:pt x="80213" y="84800"/>
                </a:lnTo>
                <a:lnTo>
                  <a:pt x="80213" y="84800"/>
                </a:lnTo>
                <a:lnTo>
                  <a:pt x="80213" y="84800"/>
                </a:lnTo>
                <a:lnTo>
                  <a:pt x="80213" y="84800"/>
                </a:lnTo>
                <a:lnTo>
                  <a:pt x="78930" y="84800"/>
                </a:lnTo>
                <a:lnTo>
                  <a:pt x="78930" y="84800"/>
                </a:lnTo>
                <a:lnTo>
                  <a:pt x="78930" y="82400"/>
                </a:lnTo>
                <a:lnTo>
                  <a:pt x="78930" y="82400"/>
                </a:lnTo>
                <a:lnTo>
                  <a:pt x="78930" y="82400"/>
                </a:lnTo>
                <a:lnTo>
                  <a:pt x="78930" y="84800"/>
                </a:lnTo>
                <a:lnTo>
                  <a:pt x="77647" y="84800"/>
                </a:lnTo>
                <a:lnTo>
                  <a:pt x="77647" y="84800"/>
                </a:lnTo>
                <a:lnTo>
                  <a:pt x="77647" y="84800"/>
                </a:lnTo>
                <a:lnTo>
                  <a:pt x="77647" y="84800"/>
                </a:lnTo>
                <a:lnTo>
                  <a:pt x="77647" y="84800"/>
                </a:lnTo>
                <a:lnTo>
                  <a:pt x="77647" y="86400"/>
                </a:lnTo>
                <a:lnTo>
                  <a:pt x="77647" y="86400"/>
                </a:lnTo>
                <a:lnTo>
                  <a:pt x="77647" y="86400"/>
                </a:lnTo>
                <a:lnTo>
                  <a:pt x="77647" y="86400"/>
                </a:lnTo>
                <a:lnTo>
                  <a:pt x="77647" y="88000"/>
                </a:lnTo>
                <a:lnTo>
                  <a:pt x="76363" y="88000"/>
                </a:lnTo>
                <a:lnTo>
                  <a:pt x="76363" y="88000"/>
                </a:lnTo>
                <a:lnTo>
                  <a:pt x="76363" y="88000"/>
                </a:lnTo>
                <a:lnTo>
                  <a:pt x="76363" y="88000"/>
                </a:lnTo>
                <a:lnTo>
                  <a:pt x="76363" y="88000"/>
                </a:lnTo>
                <a:lnTo>
                  <a:pt x="76363" y="88000"/>
                </a:lnTo>
                <a:lnTo>
                  <a:pt x="76363" y="88000"/>
                </a:lnTo>
                <a:lnTo>
                  <a:pt x="76363" y="88000"/>
                </a:lnTo>
                <a:lnTo>
                  <a:pt x="76363" y="89600"/>
                </a:lnTo>
                <a:lnTo>
                  <a:pt x="76363" y="89600"/>
                </a:lnTo>
                <a:lnTo>
                  <a:pt x="76363" y="89600"/>
                </a:lnTo>
                <a:lnTo>
                  <a:pt x="76363" y="89600"/>
                </a:lnTo>
                <a:lnTo>
                  <a:pt x="76363" y="89600"/>
                </a:lnTo>
                <a:lnTo>
                  <a:pt x="76363" y="91200"/>
                </a:lnTo>
                <a:lnTo>
                  <a:pt x="74438" y="91200"/>
                </a:lnTo>
                <a:lnTo>
                  <a:pt x="74438" y="91200"/>
                </a:lnTo>
                <a:lnTo>
                  <a:pt x="74438" y="91200"/>
                </a:lnTo>
                <a:lnTo>
                  <a:pt x="74438" y="91200"/>
                </a:lnTo>
                <a:lnTo>
                  <a:pt x="74438" y="93600"/>
                </a:lnTo>
                <a:lnTo>
                  <a:pt x="74438" y="93600"/>
                </a:lnTo>
                <a:lnTo>
                  <a:pt x="74438" y="93600"/>
                </a:lnTo>
                <a:lnTo>
                  <a:pt x="73155" y="93600"/>
                </a:lnTo>
                <a:lnTo>
                  <a:pt x="73155" y="93600"/>
                </a:lnTo>
                <a:lnTo>
                  <a:pt x="73155" y="93600"/>
                </a:lnTo>
                <a:lnTo>
                  <a:pt x="73155" y="93600"/>
                </a:lnTo>
                <a:lnTo>
                  <a:pt x="71871" y="93600"/>
                </a:lnTo>
                <a:lnTo>
                  <a:pt x="71871" y="93600"/>
                </a:lnTo>
                <a:lnTo>
                  <a:pt x="71871" y="93600"/>
                </a:lnTo>
                <a:lnTo>
                  <a:pt x="71871" y="93600"/>
                </a:lnTo>
                <a:lnTo>
                  <a:pt x="71871" y="93600"/>
                </a:lnTo>
                <a:lnTo>
                  <a:pt x="71871" y="91200"/>
                </a:lnTo>
                <a:lnTo>
                  <a:pt x="70588" y="91200"/>
                </a:lnTo>
                <a:lnTo>
                  <a:pt x="70588" y="91200"/>
                </a:lnTo>
                <a:lnTo>
                  <a:pt x="70588" y="91200"/>
                </a:lnTo>
                <a:lnTo>
                  <a:pt x="70588" y="91200"/>
                </a:lnTo>
                <a:lnTo>
                  <a:pt x="69304" y="91200"/>
                </a:lnTo>
                <a:lnTo>
                  <a:pt x="69304" y="91200"/>
                </a:lnTo>
                <a:lnTo>
                  <a:pt x="69304" y="91200"/>
                </a:lnTo>
                <a:lnTo>
                  <a:pt x="69304" y="91200"/>
                </a:lnTo>
                <a:lnTo>
                  <a:pt x="67379" y="91200"/>
                </a:lnTo>
                <a:lnTo>
                  <a:pt x="67379" y="91200"/>
                </a:lnTo>
                <a:lnTo>
                  <a:pt x="67379" y="91200"/>
                </a:lnTo>
                <a:lnTo>
                  <a:pt x="67379" y="91200"/>
                </a:lnTo>
                <a:lnTo>
                  <a:pt x="67379" y="91200"/>
                </a:lnTo>
                <a:lnTo>
                  <a:pt x="66096" y="91200"/>
                </a:lnTo>
                <a:lnTo>
                  <a:pt x="66096" y="91200"/>
                </a:lnTo>
                <a:lnTo>
                  <a:pt x="66096" y="91200"/>
                </a:lnTo>
                <a:lnTo>
                  <a:pt x="66096" y="91200"/>
                </a:lnTo>
                <a:lnTo>
                  <a:pt x="64812" y="91200"/>
                </a:lnTo>
                <a:lnTo>
                  <a:pt x="64812" y="91200"/>
                </a:lnTo>
                <a:lnTo>
                  <a:pt x="64812" y="91200"/>
                </a:lnTo>
                <a:lnTo>
                  <a:pt x="64812" y="91200"/>
                </a:lnTo>
                <a:lnTo>
                  <a:pt x="64812" y="91200"/>
                </a:lnTo>
                <a:lnTo>
                  <a:pt x="63529" y="91200"/>
                </a:lnTo>
                <a:lnTo>
                  <a:pt x="63529" y="91200"/>
                </a:lnTo>
                <a:lnTo>
                  <a:pt x="63529" y="89600"/>
                </a:lnTo>
                <a:lnTo>
                  <a:pt x="63529" y="89600"/>
                </a:lnTo>
                <a:lnTo>
                  <a:pt x="63529" y="91200"/>
                </a:lnTo>
                <a:lnTo>
                  <a:pt x="63529" y="91200"/>
                </a:lnTo>
                <a:lnTo>
                  <a:pt x="62245" y="91200"/>
                </a:lnTo>
                <a:lnTo>
                  <a:pt x="62245" y="89600"/>
                </a:lnTo>
                <a:lnTo>
                  <a:pt x="62245" y="89600"/>
                </a:lnTo>
                <a:lnTo>
                  <a:pt x="62245" y="89600"/>
                </a:lnTo>
                <a:lnTo>
                  <a:pt x="62245" y="89600"/>
                </a:lnTo>
                <a:lnTo>
                  <a:pt x="62245" y="89600"/>
                </a:lnTo>
                <a:lnTo>
                  <a:pt x="60320" y="89600"/>
                </a:lnTo>
                <a:lnTo>
                  <a:pt x="60320" y="89600"/>
                </a:lnTo>
                <a:lnTo>
                  <a:pt x="60320" y="89600"/>
                </a:lnTo>
                <a:lnTo>
                  <a:pt x="60320" y="89600"/>
                </a:lnTo>
                <a:lnTo>
                  <a:pt x="60320" y="88000"/>
                </a:lnTo>
                <a:lnTo>
                  <a:pt x="59037" y="88000"/>
                </a:lnTo>
                <a:lnTo>
                  <a:pt x="59037" y="88000"/>
                </a:lnTo>
                <a:lnTo>
                  <a:pt x="59037" y="89600"/>
                </a:lnTo>
                <a:lnTo>
                  <a:pt x="59037" y="89600"/>
                </a:lnTo>
                <a:lnTo>
                  <a:pt x="57754" y="89600"/>
                </a:lnTo>
                <a:lnTo>
                  <a:pt x="57754" y="89600"/>
                </a:lnTo>
                <a:lnTo>
                  <a:pt x="57754" y="89600"/>
                </a:lnTo>
                <a:lnTo>
                  <a:pt x="57754" y="89600"/>
                </a:lnTo>
                <a:lnTo>
                  <a:pt x="56470" y="89600"/>
                </a:lnTo>
                <a:lnTo>
                  <a:pt x="56470" y="89600"/>
                </a:lnTo>
                <a:lnTo>
                  <a:pt x="56470" y="88000"/>
                </a:lnTo>
                <a:lnTo>
                  <a:pt x="56470" y="88000"/>
                </a:lnTo>
                <a:lnTo>
                  <a:pt x="56470" y="88000"/>
                </a:lnTo>
                <a:lnTo>
                  <a:pt x="56470" y="88000"/>
                </a:lnTo>
                <a:lnTo>
                  <a:pt x="56470" y="88000"/>
                </a:lnTo>
                <a:lnTo>
                  <a:pt x="56470" y="86400"/>
                </a:lnTo>
                <a:lnTo>
                  <a:pt x="56470" y="86400"/>
                </a:lnTo>
                <a:lnTo>
                  <a:pt x="55187" y="86400"/>
                </a:lnTo>
                <a:lnTo>
                  <a:pt x="55187" y="86400"/>
                </a:lnTo>
                <a:lnTo>
                  <a:pt x="55187" y="86400"/>
                </a:lnTo>
                <a:lnTo>
                  <a:pt x="55187" y="84800"/>
                </a:lnTo>
                <a:lnTo>
                  <a:pt x="55187" y="84800"/>
                </a:lnTo>
                <a:lnTo>
                  <a:pt x="55187" y="84800"/>
                </a:lnTo>
                <a:lnTo>
                  <a:pt x="53262" y="84800"/>
                </a:lnTo>
                <a:lnTo>
                  <a:pt x="53262" y="84800"/>
                </a:lnTo>
                <a:lnTo>
                  <a:pt x="53262" y="84800"/>
                </a:lnTo>
                <a:lnTo>
                  <a:pt x="53262" y="84800"/>
                </a:lnTo>
                <a:lnTo>
                  <a:pt x="53262" y="82400"/>
                </a:lnTo>
                <a:lnTo>
                  <a:pt x="53262" y="82400"/>
                </a:lnTo>
                <a:lnTo>
                  <a:pt x="53262" y="82400"/>
                </a:lnTo>
                <a:lnTo>
                  <a:pt x="51978" y="82400"/>
                </a:lnTo>
                <a:lnTo>
                  <a:pt x="51978" y="82400"/>
                </a:lnTo>
                <a:lnTo>
                  <a:pt x="51978" y="82400"/>
                </a:lnTo>
                <a:lnTo>
                  <a:pt x="51978" y="82400"/>
                </a:lnTo>
                <a:lnTo>
                  <a:pt x="51978" y="80800"/>
                </a:lnTo>
                <a:lnTo>
                  <a:pt x="51978" y="80800"/>
                </a:lnTo>
                <a:lnTo>
                  <a:pt x="50695" y="80800"/>
                </a:lnTo>
                <a:lnTo>
                  <a:pt x="50695" y="80800"/>
                </a:lnTo>
                <a:lnTo>
                  <a:pt x="50695" y="80800"/>
                </a:lnTo>
                <a:lnTo>
                  <a:pt x="50695" y="80800"/>
                </a:lnTo>
                <a:lnTo>
                  <a:pt x="50695" y="80800"/>
                </a:lnTo>
                <a:lnTo>
                  <a:pt x="49411" y="80800"/>
                </a:lnTo>
                <a:lnTo>
                  <a:pt x="49411" y="79200"/>
                </a:lnTo>
                <a:lnTo>
                  <a:pt x="49411" y="79200"/>
                </a:lnTo>
                <a:lnTo>
                  <a:pt x="49411" y="79200"/>
                </a:lnTo>
                <a:lnTo>
                  <a:pt x="49411" y="79200"/>
                </a:lnTo>
                <a:lnTo>
                  <a:pt x="49411" y="79200"/>
                </a:lnTo>
                <a:lnTo>
                  <a:pt x="48128" y="79200"/>
                </a:lnTo>
                <a:lnTo>
                  <a:pt x="48128" y="79200"/>
                </a:lnTo>
                <a:lnTo>
                  <a:pt x="48128" y="79200"/>
                </a:lnTo>
                <a:lnTo>
                  <a:pt x="48128" y="79200"/>
                </a:lnTo>
                <a:lnTo>
                  <a:pt x="46844" y="79200"/>
                </a:lnTo>
                <a:lnTo>
                  <a:pt x="46844" y="79200"/>
                </a:lnTo>
                <a:lnTo>
                  <a:pt x="46844" y="79200"/>
                </a:lnTo>
                <a:lnTo>
                  <a:pt x="44919" y="79200"/>
                </a:lnTo>
                <a:lnTo>
                  <a:pt x="44919" y="79200"/>
                </a:lnTo>
                <a:lnTo>
                  <a:pt x="44919" y="79200"/>
                </a:lnTo>
                <a:lnTo>
                  <a:pt x="44919" y="80800"/>
                </a:lnTo>
                <a:lnTo>
                  <a:pt x="44919" y="80800"/>
                </a:lnTo>
                <a:lnTo>
                  <a:pt x="44919" y="80800"/>
                </a:lnTo>
                <a:lnTo>
                  <a:pt x="44919" y="80800"/>
                </a:lnTo>
                <a:lnTo>
                  <a:pt x="43636" y="80800"/>
                </a:lnTo>
                <a:lnTo>
                  <a:pt x="43636" y="80800"/>
                </a:lnTo>
                <a:lnTo>
                  <a:pt x="43636" y="80800"/>
                </a:lnTo>
                <a:lnTo>
                  <a:pt x="43636" y="80800"/>
                </a:lnTo>
                <a:lnTo>
                  <a:pt x="43636" y="82400"/>
                </a:lnTo>
                <a:lnTo>
                  <a:pt x="43636" y="82400"/>
                </a:lnTo>
                <a:lnTo>
                  <a:pt x="43636" y="82400"/>
                </a:lnTo>
                <a:lnTo>
                  <a:pt x="42352" y="82400"/>
                </a:lnTo>
                <a:lnTo>
                  <a:pt x="42352" y="82400"/>
                </a:lnTo>
                <a:lnTo>
                  <a:pt x="42352" y="84800"/>
                </a:lnTo>
                <a:lnTo>
                  <a:pt x="42352" y="84800"/>
                </a:lnTo>
                <a:lnTo>
                  <a:pt x="42352" y="84800"/>
                </a:lnTo>
                <a:lnTo>
                  <a:pt x="42352" y="84800"/>
                </a:lnTo>
                <a:lnTo>
                  <a:pt x="42352" y="84800"/>
                </a:lnTo>
                <a:lnTo>
                  <a:pt x="42352" y="86400"/>
                </a:lnTo>
                <a:lnTo>
                  <a:pt x="41069" y="86400"/>
                </a:lnTo>
                <a:lnTo>
                  <a:pt x="41069" y="86400"/>
                </a:lnTo>
                <a:lnTo>
                  <a:pt x="41069" y="86400"/>
                </a:lnTo>
                <a:lnTo>
                  <a:pt x="41069" y="86400"/>
                </a:lnTo>
                <a:lnTo>
                  <a:pt x="41069" y="86400"/>
                </a:lnTo>
                <a:lnTo>
                  <a:pt x="41069" y="88000"/>
                </a:lnTo>
                <a:lnTo>
                  <a:pt x="41069" y="88000"/>
                </a:lnTo>
                <a:lnTo>
                  <a:pt x="41069" y="88000"/>
                </a:lnTo>
                <a:lnTo>
                  <a:pt x="41069" y="88000"/>
                </a:lnTo>
                <a:lnTo>
                  <a:pt x="41069" y="89600"/>
                </a:lnTo>
                <a:lnTo>
                  <a:pt x="39786" y="89600"/>
                </a:lnTo>
                <a:lnTo>
                  <a:pt x="39786" y="89600"/>
                </a:lnTo>
                <a:lnTo>
                  <a:pt x="39786" y="89600"/>
                </a:lnTo>
                <a:lnTo>
                  <a:pt x="39786" y="89600"/>
                </a:lnTo>
                <a:lnTo>
                  <a:pt x="39786" y="89600"/>
                </a:lnTo>
                <a:lnTo>
                  <a:pt x="39786" y="89600"/>
                </a:lnTo>
                <a:lnTo>
                  <a:pt x="37860" y="89600"/>
                </a:lnTo>
                <a:lnTo>
                  <a:pt x="37860" y="89600"/>
                </a:lnTo>
                <a:lnTo>
                  <a:pt x="37860" y="91200"/>
                </a:lnTo>
                <a:lnTo>
                  <a:pt x="37860" y="91200"/>
                </a:lnTo>
                <a:lnTo>
                  <a:pt x="37860" y="91200"/>
                </a:lnTo>
                <a:lnTo>
                  <a:pt x="37860" y="91200"/>
                </a:lnTo>
                <a:lnTo>
                  <a:pt x="39786" y="91200"/>
                </a:lnTo>
                <a:lnTo>
                  <a:pt x="39786" y="93600"/>
                </a:lnTo>
                <a:lnTo>
                  <a:pt x="39786" y="93600"/>
                </a:lnTo>
                <a:lnTo>
                  <a:pt x="39786" y="93600"/>
                </a:lnTo>
                <a:lnTo>
                  <a:pt x="39786" y="93600"/>
                </a:lnTo>
                <a:lnTo>
                  <a:pt x="39786" y="95200"/>
                </a:lnTo>
                <a:lnTo>
                  <a:pt x="39786" y="95200"/>
                </a:lnTo>
                <a:lnTo>
                  <a:pt x="39786" y="95200"/>
                </a:lnTo>
                <a:lnTo>
                  <a:pt x="39786" y="95200"/>
                </a:lnTo>
                <a:lnTo>
                  <a:pt x="39786" y="96800"/>
                </a:lnTo>
                <a:lnTo>
                  <a:pt x="37860" y="96800"/>
                </a:lnTo>
                <a:lnTo>
                  <a:pt x="37860" y="96800"/>
                </a:lnTo>
                <a:lnTo>
                  <a:pt x="37860" y="96800"/>
                </a:lnTo>
                <a:lnTo>
                  <a:pt x="37860" y="98400"/>
                </a:lnTo>
                <a:lnTo>
                  <a:pt x="37860" y="98400"/>
                </a:lnTo>
                <a:lnTo>
                  <a:pt x="37860" y="98400"/>
                </a:lnTo>
                <a:lnTo>
                  <a:pt x="37860" y="98400"/>
                </a:lnTo>
                <a:lnTo>
                  <a:pt x="39786" y="98400"/>
                </a:lnTo>
                <a:lnTo>
                  <a:pt x="39786" y="100000"/>
                </a:lnTo>
                <a:lnTo>
                  <a:pt x="39786" y="100000"/>
                </a:lnTo>
                <a:lnTo>
                  <a:pt x="39786" y="100000"/>
                </a:lnTo>
                <a:lnTo>
                  <a:pt x="39786" y="102400"/>
                </a:lnTo>
                <a:lnTo>
                  <a:pt x="39786" y="102400"/>
                </a:lnTo>
                <a:lnTo>
                  <a:pt x="37860" y="102400"/>
                </a:lnTo>
                <a:lnTo>
                  <a:pt x="37860" y="102400"/>
                </a:lnTo>
                <a:lnTo>
                  <a:pt x="37860" y="100000"/>
                </a:lnTo>
                <a:lnTo>
                  <a:pt x="37860" y="100000"/>
                </a:lnTo>
                <a:lnTo>
                  <a:pt x="37860" y="100000"/>
                </a:lnTo>
                <a:lnTo>
                  <a:pt x="37860" y="100000"/>
                </a:lnTo>
                <a:lnTo>
                  <a:pt x="37860" y="100000"/>
                </a:lnTo>
                <a:lnTo>
                  <a:pt x="36577" y="100000"/>
                </a:lnTo>
                <a:lnTo>
                  <a:pt x="36577" y="100000"/>
                </a:lnTo>
                <a:lnTo>
                  <a:pt x="36577" y="100000"/>
                </a:lnTo>
                <a:lnTo>
                  <a:pt x="36577" y="100000"/>
                </a:lnTo>
                <a:lnTo>
                  <a:pt x="36577" y="100000"/>
                </a:lnTo>
                <a:lnTo>
                  <a:pt x="35294" y="100000"/>
                </a:lnTo>
                <a:lnTo>
                  <a:pt x="35294" y="100000"/>
                </a:lnTo>
                <a:lnTo>
                  <a:pt x="35294" y="100000"/>
                </a:lnTo>
                <a:lnTo>
                  <a:pt x="35294" y="102400"/>
                </a:lnTo>
                <a:lnTo>
                  <a:pt x="35294" y="102400"/>
                </a:lnTo>
                <a:lnTo>
                  <a:pt x="35294" y="102400"/>
                </a:lnTo>
                <a:lnTo>
                  <a:pt x="35294" y="100000"/>
                </a:lnTo>
                <a:lnTo>
                  <a:pt x="34010" y="100000"/>
                </a:lnTo>
                <a:lnTo>
                  <a:pt x="34010" y="100000"/>
                </a:lnTo>
                <a:lnTo>
                  <a:pt x="34010" y="100000"/>
                </a:lnTo>
                <a:lnTo>
                  <a:pt x="34010" y="100000"/>
                </a:lnTo>
                <a:lnTo>
                  <a:pt x="32727" y="100000"/>
                </a:lnTo>
                <a:lnTo>
                  <a:pt x="32727" y="100000"/>
                </a:lnTo>
                <a:lnTo>
                  <a:pt x="32727" y="100000"/>
                </a:lnTo>
                <a:lnTo>
                  <a:pt x="32727" y="100000"/>
                </a:lnTo>
                <a:lnTo>
                  <a:pt x="32727" y="100000"/>
                </a:lnTo>
                <a:lnTo>
                  <a:pt x="32727" y="100000"/>
                </a:lnTo>
                <a:lnTo>
                  <a:pt x="32727" y="100000"/>
                </a:lnTo>
                <a:lnTo>
                  <a:pt x="30802" y="100000"/>
                </a:lnTo>
                <a:lnTo>
                  <a:pt x="30802" y="100000"/>
                </a:lnTo>
                <a:lnTo>
                  <a:pt x="30802" y="100000"/>
                </a:lnTo>
                <a:lnTo>
                  <a:pt x="30802" y="100000"/>
                </a:lnTo>
                <a:lnTo>
                  <a:pt x="30802" y="100000"/>
                </a:lnTo>
                <a:lnTo>
                  <a:pt x="30802" y="100000"/>
                </a:lnTo>
                <a:lnTo>
                  <a:pt x="29518" y="100000"/>
                </a:lnTo>
                <a:lnTo>
                  <a:pt x="29518" y="100000"/>
                </a:lnTo>
                <a:lnTo>
                  <a:pt x="29518" y="100000"/>
                </a:lnTo>
                <a:lnTo>
                  <a:pt x="29518" y="98400"/>
                </a:lnTo>
                <a:lnTo>
                  <a:pt x="28235" y="98400"/>
                </a:lnTo>
                <a:lnTo>
                  <a:pt x="28235" y="98400"/>
                </a:lnTo>
                <a:lnTo>
                  <a:pt x="28235" y="98400"/>
                </a:lnTo>
                <a:lnTo>
                  <a:pt x="28235" y="98400"/>
                </a:lnTo>
                <a:lnTo>
                  <a:pt x="28235" y="98400"/>
                </a:lnTo>
                <a:lnTo>
                  <a:pt x="28235" y="98400"/>
                </a:lnTo>
                <a:lnTo>
                  <a:pt x="26951" y="98400"/>
                </a:lnTo>
                <a:lnTo>
                  <a:pt x="26951" y="100000"/>
                </a:lnTo>
                <a:lnTo>
                  <a:pt x="26951" y="100000"/>
                </a:lnTo>
                <a:lnTo>
                  <a:pt x="26951" y="100000"/>
                </a:lnTo>
                <a:lnTo>
                  <a:pt x="26951" y="100000"/>
                </a:lnTo>
                <a:lnTo>
                  <a:pt x="26951" y="100000"/>
                </a:lnTo>
                <a:lnTo>
                  <a:pt x="25668" y="100000"/>
                </a:lnTo>
                <a:lnTo>
                  <a:pt x="25668" y="100000"/>
                </a:lnTo>
                <a:lnTo>
                  <a:pt x="25668" y="100000"/>
                </a:lnTo>
                <a:lnTo>
                  <a:pt x="25668" y="100000"/>
                </a:lnTo>
                <a:lnTo>
                  <a:pt x="23743" y="100000"/>
                </a:lnTo>
                <a:lnTo>
                  <a:pt x="23743" y="100000"/>
                </a:lnTo>
                <a:lnTo>
                  <a:pt x="23743" y="100000"/>
                </a:lnTo>
                <a:lnTo>
                  <a:pt x="23743" y="100000"/>
                </a:lnTo>
                <a:lnTo>
                  <a:pt x="22459" y="100000"/>
                </a:lnTo>
                <a:lnTo>
                  <a:pt x="22459" y="100000"/>
                </a:lnTo>
                <a:lnTo>
                  <a:pt x="22459" y="102400"/>
                </a:lnTo>
                <a:lnTo>
                  <a:pt x="22459" y="102400"/>
                </a:lnTo>
                <a:lnTo>
                  <a:pt x="22459" y="100000"/>
                </a:lnTo>
                <a:lnTo>
                  <a:pt x="22459" y="100000"/>
                </a:lnTo>
                <a:lnTo>
                  <a:pt x="21176" y="100000"/>
                </a:lnTo>
                <a:lnTo>
                  <a:pt x="21176" y="100000"/>
                </a:lnTo>
                <a:lnTo>
                  <a:pt x="21176" y="100000"/>
                </a:lnTo>
                <a:lnTo>
                  <a:pt x="19893" y="100000"/>
                </a:lnTo>
                <a:lnTo>
                  <a:pt x="19893" y="102400"/>
                </a:lnTo>
                <a:lnTo>
                  <a:pt x="19893" y="102400"/>
                </a:lnTo>
                <a:lnTo>
                  <a:pt x="19893" y="102400"/>
                </a:lnTo>
                <a:lnTo>
                  <a:pt x="19893" y="102400"/>
                </a:lnTo>
                <a:lnTo>
                  <a:pt x="19893" y="104000"/>
                </a:lnTo>
                <a:lnTo>
                  <a:pt x="19893" y="104000"/>
                </a:lnTo>
                <a:lnTo>
                  <a:pt x="19893" y="104000"/>
                </a:lnTo>
                <a:lnTo>
                  <a:pt x="19893" y="104000"/>
                </a:lnTo>
                <a:lnTo>
                  <a:pt x="19893" y="105600"/>
                </a:lnTo>
                <a:lnTo>
                  <a:pt x="19893" y="105600"/>
                </a:lnTo>
                <a:lnTo>
                  <a:pt x="19893" y="105600"/>
                </a:lnTo>
                <a:lnTo>
                  <a:pt x="19893" y="105600"/>
                </a:lnTo>
                <a:lnTo>
                  <a:pt x="19893" y="107200"/>
                </a:lnTo>
                <a:lnTo>
                  <a:pt x="19893" y="107200"/>
                </a:lnTo>
                <a:lnTo>
                  <a:pt x="19893" y="107200"/>
                </a:lnTo>
                <a:lnTo>
                  <a:pt x="19893" y="107200"/>
                </a:lnTo>
                <a:lnTo>
                  <a:pt x="19893" y="107200"/>
                </a:lnTo>
                <a:lnTo>
                  <a:pt x="19893" y="108800"/>
                </a:lnTo>
                <a:lnTo>
                  <a:pt x="19893" y="108800"/>
                </a:lnTo>
                <a:lnTo>
                  <a:pt x="19893" y="108800"/>
                </a:lnTo>
                <a:lnTo>
                  <a:pt x="19893" y="111200"/>
                </a:lnTo>
                <a:lnTo>
                  <a:pt x="19893" y="111200"/>
                </a:lnTo>
                <a:lnTo>
                  <a:pt x="19893" y="111200"/>
                </a:lnTo>
                <a:lnTo>
                  <a:pt x="19893" y="111200"/>
                </a:lnTo>
                <a:lnTo>
                  <a:pt x="19893" y="111200"/>
                </a:lnTo>
                <a:lnTo>
                  <a:pt x="19893" y="112800"/>
                </a:lnTo>
                <a:lnTo>
                  <a:pt x="18609" y="112800"/>
                </a:lnTo>
                <a:lnTo>
                  <a:pt x="18609" y="112800"/>
                </a:lnTo>
                <a:lnTo>
                  <a:pt x="18609" y="112800"/>
                </a:lnTo>
                <a:lnTo>
                  <a:pt x="18609" y="112800"/>
                </a:lnTo>
                <a:lnTo>
                  <a:pt x="18609" y="114400"/>
                </a:lnTo>
                <a:lnTo>
                  <a:pt x="18609" y="114400"/>
                </a:lnTo>
                <a:lnTo>
                  <a:pt x="18609" y="114400"/>
                </a:lnTo>
                <a:lnTo>
                  <a:pt x="18609" y="114400"/>
                </a:lnTo>
                <a:lnTo>
                  <a:pt x="18609" y="114400"/>
                </a:lnTo>
                <a:lnTo>
                  <a:pt x="18609" y="116000"/>
                </a:lnTo>
                <a:lnTo>
                  <a:pt x="18609" y="116000"/>
                </a:lnTo>
                <a:lnTo>
                  <a:pt x="16684" y="116000"/>
                </a:lnTo>
                <a:lnTo>
                  <a:pt x="16684" y="116000"/>
                </a:lnTo>
                <a:lnTo>
                  <a:pt x="16684" y="116000"/>
                </a:lnTo>
                <a:lnTo>
                  <a:pt x="16684" y="116000"/>
                </a:lnTo>
                <a:lnTo>
                  <a:pt x="16684" y="117600"/>
                </a:lnTo>
                <a:lnTo>
                  <a:pt x="16684" y="117600"/>
                </a:lnTo>
                <a:lnTo>
                  <a:pt x="16684" y="117600"/>
                </a:lnTo>
                <a:lnTo>
                  <a:pt x="16684" y="117600"/>
                </a:lnTo>
                <a:lnTo>
                  <a:pt x="16684" y="120000"/>
                </a:lnTo>
                <a:lnTo>
                  <a:pt x="15401" y="120000"/>
                </a:lnTo>
                <a:lnTo>
                  <a:pt x="15401" y="117600"/>
                </a:lnTo>
                <a:lnTo>
                  <a:pt x="15401" y="117600"/>
                </a:lnTo>
                <a:lnTo>
                  <a:pt x="15401" y="117600"/>
                </a:lnTo>
                <a:lnTo>
                  <a:pt x="15401" y="117600"/>
                </a:lnTo>
                <a:lnTo>
                  <a:pt x="15401" y="116000"/>
                </a:lnTo>
                <a:lnTo>
                  <a:pt x="15401" y="116000"/>
                </a:lnTo>
                <a:lnTo>
                  <a:pt x="15401" y="116000"/>
                </a:lnTo>
                <a:lnTo>
                  <a:pt x="15401" y="116000"/>
                </a:lnTo>
                <a:lnTo>
                  <a:pt x="15401" y="116000"/>
                </a:lnTo>
                <a:lnTo>
                  <a:pt x="15401" y="114400"/>
                </a:lnTo>
                <a:lnTo>
                  <a:pt x="15401" y="114400"/>
                </a:lnTo>
                <a:lnTo>
                  <a:pt x="15401" y="114400"/>
                </a:lnTo>
                <a:lnTo>
                  <a:pt x="15401" y="112800"/>
                </a:lnTo>
                <a:lnTo>
                  <a:pt x="15401" y="112800"/>
                </a:lnTo>
                <a:lnTo>
                  <a:pt x="15401" y="112800"/>
                </a:lnTo>
                <a:lnTo>
                  <a:pt x="15401" y="112800"/>
                </a:lnTo>
                <a:lnTo>
                  <a:pt x="15401" y="111200"/>
                </a:lnTo>
                <a:lnTo>
                  <a:pt x="15401" y="111200"/>
                </a:lnTo>
                <a:lnTo>
                  <a:pt x="15401" y="111200"/>
                </a:lnTo>
                <a:lnTo>
                  <a:pt x="15401" y="111200"/>
                </a:lnTo>
                <a:lnTo>
                  <a:pt x="15401" y="108800"/>
                </a:lnTo>
                <a:lnTo>
                  <a:pt x="15401" y="108800"/>
                </a:lnTo>
                <a:lnTo>
                  <a:pt x="15401" y="108800"/>
                </a:lnTo>
                <a:lnTo>
                  <a:pt x="15401" y="108800"/>
                </a:lnTo>
                <a:lnTo>
                  <a:pt x="14117" y="108800"/>
                </a:lnTo>
                <a:lnTo>
                  <a:pt x="14117" y="108800"/>
                </a:lnTo>
                <a:lnTo>
                  <a:pt x="14117" y="107200"/>
                </a:lnTo>
                <a:lnTo>
                  <a:pt x="14117" y="107200"/>
                </a:lnTo>
                <a:lnTo>
                  <a:pt x="14117" y="107200"/>
                </a:lnTo>
                <a:lnTo>
                  <a:pt x="12834" y="107200"/>
                </a:lnTo>
                <a:lnTo>
                  <a:pt x="12834" y="107200"/>
                </a:lnTo>
                <a:lnTo>
                  <a:pt x="12834" y="107200"/>
                </a:lnTo>
                <a:lnTo>
                  <a:pt x="12834" y="107200"/>
                </a:lnTo>
                <a:lnTo>
                  <a:pt x="12834" y="107200"/>
                </a:lnTo>
                <a:lnTo>
                  <a:pt x="12834" y="107200"/>
                </a:lnTo>
                <a:lnTo>
                  <a:pt x="12834" y="107200"/>
                </a:lnTo>
                <a:lnTo>
                  <a:pt x="12834" y="105600"/>
                </a:lnTo>
                <a:lnTo>
                  <a:pt x="11550" y="105600"/>
                </a:lnTo>
                <a:lnTo>
                  <a:pt x="11550" y="105600"/>
                </a:lnTo>
                <a:lnTo>
                  <a:pt x="11550" y="105600"/>
                </a:lnTo>
                <a:lnTo>
                  <a:pt x="11550" y="105600"/>
                </a:lnTo>
                <a:lnTo>
                  <a:pt x="11550" y="104000"/>
                </a:lnTo>
                <a:lnTo>
                  <a:pt x="11550" y="104000"/>
                </a:lnTo>
                <a:lnTo>
                  <a:pt x="11550" y="104000"/>
                </a:lnTo>
                <a:lnTo>
                  <a:pt x="11550" y="104000"/>
                </a:lnTo>
                <a:lnTo>
                  <a:pt x="11550" y="104000"/>
                </a:lnTo>
                <a:lnTo>
                  <a:pt x="9625" y="104000"/>
                </a:lnTo>
                <a:lnTo>
                  <a:pt x="9625" y="102400"/>
                </a:lnTo>
                <a:lnTo>
                  <a:pt x="9625" y="102400"/>
                </a:lnTo>
                <a:lnTo>
                  <a:pt x="9625" y="102400"/>
                </a:lnTo>
                <a:lnTo>
                  <a:pt x="9625" y="102400"/>
                </a:lnTo>
                <a:lnTo>
                  <a:pt x="9625" y="102400"/>
                </a:lnTo>
                <a:lnTo>
                  <a:pt x="8342" y="102400"/>
                </a:lnTo>
                <a:lnTo>
                  <a:pt x="8342" y="100000"/>
                </a:lnTo>
                <a:lnTo>
                  <a:pt x="8342" y="100000"/>
                </a:lnTo>
                <a:lnTo>
                  <a:pt x="8342" y="100000"/>
                </a:lnTo>
                <a:lnTo>
                  <a:pt x="8342" y="100000"/>
                </a:lnTo>
                <a:lnTo>
                  <a:pt x="8342" y="100000"/>
                </a:lnTo>
                <a:lnTo>
                  <a:pt x="8342" y="100000"/>
                </a:lnTo>
                <a:lnTo>
                  <a:pt x="8342" y="98400"/>
                </a:lnTo>
                <a:lnTo>
                  <a:pt x="8342" y="98400"/>
                </a:lnTo>
                <a:lnTo>
                  <a:pt x="7058" y="98400"/>
                </a:lnTo>
                <a:lnTo>
                  <a:pt x="7058" y="98400"/>
                </a:lnTo>
                <a:lnTo>
                  <a:pt x="7058" y="98400"/>
                </a:lnTo>
                <a:lnTo>
                  <a:pt x="7058" y="98400"/>
                </a:lnTo>
                <a:lnTo>
                  <a:pt x="7058" y="98400"/>
                </a:lnTo>
                <a:lnTo>
                  <a:pt x="7058" y="96800"/>
                </a:lnTo>
                <a:lnTo>
                  <a:pt x="7058" y="96800"/>
                </a:lnTo>
                <a:lnTo>
                  <a:pt x="7058" y="96800"/>
                </a:lnTo>
                <a:lnTo>
                  <a:pt x="7058" y="96800"/>
                </a:lnTo>
                <a:lnTo>
                  <a:pt x="7058" y="95200"/>
                </a:lnTo>
                <a:lnTo>
                  <a:pt x="5775" y="95200"/>
                </a:lnTo>
                <a:lnTo>
                  <a:pt x="5775" y="95200"/>
                </a:lnTo>
                <a:lnTo>
                  <a:pt x="5775" y="95200"/>
                </a:lnTo>
                <a:lnTo>
                  <a:pt x="7058" y="95200"/>
                </a:lnTo>
                <a:lnTo>
                  <a:pt x="7058" y="95200"/>
                </a:lnTo>
                <a:lnTo>
                  <a:pt x="7058" y="93600"/>
                </a:lnTo>
                <a:lnTo>
                  <a:pt x="7058" y="93600"/>
                </a:lnTo>
                <a:lnTo>
                  <a:pt x="7058" y="93600"/>
                </a:lnTo>
                <a:lnTo>
                  <a:pt x="7058" y="93600"/>
                </a:lnTo>
                <a:lnTo>
                  <a:pt x="7058" y="91200"/>
                </a:lnTo>
                <a:lnTo>
                  <a:pt x="5775" y="91200"/>
                </a:lnTo>
                <a:lnTo>
                  <a:pt x="5775" y="91200"/>
                </a:lnTo>
                <a:lnTo>
                  <a:pt x="5775" y="91200"/>
                </a:lnTo>
                <a:lnTo>
                  <a:pt x="5775" y="89600"/>
                </a:lnTo>
                <a:lnTo>
                  <a:pt x="5775" y="89600"/>
                </a:lnTo>
                <a:lnTo>
                  <a:pt x="5775" y="89600"/>
                </a:lnTo>
                <a:lnTo>
                  <a:pt x="5775" y="89600"/>
                </a:lnTo>
                <a:lnTo>
                  <a:pt x="5775" y="89600"/>
                </a:lnTo>
                <a:lnTo>
                  <a:pt x="4491" y="89600"/>
                </a:lnTo>
                <a:lnTo>
                  <a:pt x="4491" y="88000"/>
                </a:lnTo>
                <a:lnTo>
                  <a:pt x="4491" y="88000"/>
                </a:lnTo>
                <a:lnTo>
                  <a:pt x="4491" y="88000"/>
                </a:lnTo>
                <a:lnTo>
                  <a:pt x="4491" y="88000"/>
                </a:lnTo>
                <a:lnTo>
                  <a:pt x="4491" y="88000"/>
                </a:lnTo>
                <a:lnTo>
                  <a:pt x="4491" y="88000"/>
                </a:lnTo>
                <a:lnTo>
                  <a:pt x="2566" y="88000"/>
                </a:lnTo>
                <a:lnTo>
                  <a:pt x="2566" y="86400"/>
                </a:lnTo>
                <a:lnTo>
                  <a:pt x="2566" y="86400"/>
                </a:lnTo>
                <a:lnTo>
                  <a:pt x="2566" y="86400"/>
                </a:lnTo>
                <a:lnTo>
                  <a:pt x="2566" y="86400"/>
                </a:lnTo>
                <a:lnTo>
                  <a:pt x="2566" y="86400"/>
                </a:lnTo>
                <a:lnTo>
                  <a:pt x="2566" y="84800"/>
                </a:lnTo>
                <a:lnTo>
                  <a:pt x="2566" y="84800"/>
                </a:lnTo>
                <a:lnTo>
                  <a:pt x="2566" y="84800"/>
                </a:lnTo>
                <a:lnTo>
                  <a:pt x="2566" y="82400"/>
                </a:lnTo>
                <a:lnTo>
                  <a:pt x="2566" y="82400"/>
                </a:lnTo>
                <a:lnTo>
                  <a:pt x="2566" y="82400"/>
                </a:lnTo>
                <a:lnTo>
                  <a:pt x="2566" y="80800"/>
                </a:lnTo>
                <a:lnTo>
                  <a:pt x="2566" y="80800"/>
                </a:lnTo>
                <a:lnTo>
                  <a:pt x="2566" y="80800"/>
                </a:lnTo>
                <a:lnTo>
                  <a:pt x="2566" y="80800"/>
                </a:lnTo>
                <a:lnTo>
                  <a:pt x="2566" y="79200"/>
                </a:lnTo>
                <a:lnTo>
                  <a:pt x="2566" y="79200"/>
                </a:lnTo>
                <a:lnTo>
                  <a:pt x="2566" y="79200"/>
                </a:lnTo>
                <a:lnTo>
                  <a:pt x="2566" y="79200"/>
                </a:lnTo>
                <a:lnTo>
                  <a:pt x="2566" y="79200"/>
                </a:lnTo>
                <a:lnTo>
                  <a:pt x="2566" y="79200"/>
                </a:lnTo>
                <a:lnTo>
                  <a:pt x="1283" y="79200"/>
                </a:lnTo>
                <a:lnTo>
                  <a:pt x="1283" y="79200"/>
                </a:lnTo>
                <a:lnTo>
                  <a:pt x="1283" y="77600"/>
                </a:lnTo>
                <a:lnTo>
                  <a:pt x="1283" y="77600"/>
                </a:lnTo>
                <a:lnTo>
                  <a:pt x="1283" y="77600"/>
                </a:lnTo>
                <a:lnTo>
                  <a:pt x="1283" y="77600"/>
                </a:lnTo>
                <a:lnTo>
                  <a:pt x="1283" y="77600"/>
                </a:lnTo>
                <a:lnTo>
                  <a:pt x="1283" y="76000"/>
                </a:lnTo>
                <a:lnTo>
                  <a:pt x="1283" y="76000"/>
                </a:lnTo>
                <a:lnTo>
                  <a:pt x="1283" y="76000"/>
                </a:lnTo>
                <a:lnTo>
                  <a:pt x="1283" y="76000"/>
                </a:lnTo>
                <a:lnTo>
                  <a:pt x="1283" y="73600"/>
                </a:lnTo>
                <a:lnTo>
                  <a:pt x="1283" y="73600"/>
                </a:lnTo>
                <a:lnTo>
                  <a:pt x="1283" y="73600"/>
                </a:lnTo>
                <a:lnTo>
                  <a:pt x="1283" y="73600"/>
                </a:lnTo>
                <a:lnTo>
                  <a:pt x="1283" y="72000"/>
                </a:lnTo>
                <a:lnTo>
                  <a:pt x="1283" y="72000"/>
                </a:lnTo>
                <a:lnTo>
                  <a:pt x="1283" y="72000"/>
                </a:lnTo>
                <a:lnTo>
                  <a:pt x="1283" y="72000"/>
                </a:lnTo>
                <a:lnTo>
                  <a:pt x="1283" y="70400"/>
                </a:lnTo>
                <a:lnTo>
                  <a:pt x="1283" y="70400"/>
                </a:lnTo>
                <a:lnTo>
                  <a:pt x="1283" y="70400"/>
                </a:lnTo>
                <a:lnTo>
                  <a:pt x="1283" y="68800"/>
                </a:lnTo>
                <a:lnTo>
                  <a:pt x="1283" y="68800"/>
                </a:lnTo>
                <a:lnTo>
                  <a:pt x="1283" y="68800"/>
                </a:lnTo>
                <a:lnTo>
                  <a:pt x="1283" y="68800"/>
                </a:lnTo>
                <a:lnTo>
                  <a:pt x="0" y="68800"/>
                </a:lnTo>
                <a:lnTo>
                  <a:pt x="0" y="68800"/>
                </a:lnTo>
                <a:lnTo>
                  <a:pt x="0" y="68800"/>
                </a:lnTo>
                <a:lnTo>
                  <a:pt x="0" y="67200"/>
                </a:lnTo>
                <a:lnTo>
                  <a:pt x="0" y="67200"/>
                </a:lnTo>
                <a:lnTo>
                  <a:pt x="0" y="67200"/>
                </a:lnTo>
                <a:lnTo>
                  <a:pt x="0" y="67200"/>
                </a:lnTo>
                <a:lnTo>
                  <a:pt x="0" y="67200"/>
                </a:lnTo>
                <a:lnTo>
                  <a:pt x="0" y="64800"/>
                </a:lnTo>
                <a:lnTo>
                  <a:pt x="0" y="64800"/>
                </a:lnTo>
                <a:lnTo>
                  <a:pt x="0" y="64800"/>
                </a:lnTo>
                <a:lnTo>
                  <a:pt x="1283" y="64800"/>
                </a:lnTo>
                <a:lnTo>
                  <a:pt x="1283" y="64800"/>
                </a:lnTo>
                <a:lnTo>
                  <a:pt x="1283" y="64800"/>
                </a:lnTo>
                <a:lnTo>
                  <a:pt x="1283" y="64800"/>
                </a:lnTo>
                <a:lnTo>
                  <a:pt x="2566" y="64800"/>
                </a:lnTo>
                <a:lnTo>
                  <a:pt x="2566" y="63200"/>
                </a:lnTo>
                <a:lnTo>
                  <a:pt x="2566" y="63200"/>
                </a:lnTo>
                <a:lnTo>
                  <a:pt x="2566" y="63200"/>
                </a:lnTo>
                <a:lnTo>
                  <a:pt x="2566" y="63200"/>
                </a:lnTo>
                <a:lnTo>
                  <a:pt x="2566" y="63200"/>
                </a:lnTo>
                <a:lnTo>
                  <a:pt x="2566" y="63200"/>
                </a:lnTo>
                <a:lnTo>
                  <a:pt x="2566" y="61600"/>
                </a:lnTo>
                <a:lnTo>
                  <a:pt x="2566" y="61600"/>
                </a:lnTo>
                <a:lnTo>
                  <a:pt x="4491" y="61600"/>
                </a:lnTo>
                <a:lnTo>
                  <a:pt x="4491" y="61600"/>
                </a:lnTo>
                <a:lnTo>
                  <a:pt x="4491" y="61600"/>
                </a:lnTo>
                <a:lnTo>
                  <a:pt x="4491" y="61600"/>
                </a:lnTo>
                <a:lnTo>
                  <a:pt x="4491" y="60000"/>
                </a:lnTo>
                <a:lnTo>
                  <a:pt x="4491" y="60000"/>
                </a:lnTo>
                <a:lnTo>
                  <a:pt x="4491" y="60000"/>
                </a:lnTo>
                <a:lnTo>
                  <a:pt x="4491" y="60000"/>
                </a:lnTo>
                <a:lnTo>
                  <a:pt x="4491" y="58400"/>
                </a:lnTo>
                <a:lnTo>
                  <a:pt x="4491" y="58400"/>
                </a:lnTo>
                <a:lnTo>
                  <a:pt x="4491" y="58400"/>
                </a:lnTo>
                <a:lnTo>
                  <a:pt x="4491" y="58400"/>
                </a:lnTo>
                <a:lnTo>
                  <a:pt x="5775" y="58400"/>
                </a:lnTo>
                <a:lnTo>
                  <a:pt x="5775" y="58400"/>
                </a:lnTo>
                <a:lnTo>
                  <a:pt x="5775" y="56000"/>
                </a:lnTo>
                <a:lnTo>
                  <a:pt x="5775" y="56000"/>
                </a:lnTo>
                <a:lnTo>
                  <a:pt x="5775" y="56000"/>
                </a:lnTo>
                <a:lnTo>
                  <a:pt x="5775" y="56000"/>
                </a:lnTo>
                <a:lnTo>
                  <a:pt x="7058" y="56000"/>
                </a:lnTo>
                <a:lnTo>
                  <a:pt x="7058" y="54400"/>
                </a:lnTo>
                <a:lnTo>
                  <a:pt x="7058" y="54400"/>
                </a:lnTo>
                <a:lnTo>
                  <a:pt x="7058" y="54400"/>
                </a:lnTo>
                <a:lnTo>
                  <a:pt x="7058" y="54400"/>
                </a:lnTo>
                <a:lnTo>
                  <a:pt x="7058" y="52800"/>
                </a:lnTo>
                <a:lnTo>
                  <a:pt x="7058" y="52800"/>
                </a:lnTo>
                <a:lnTo>
                  <a:pt x="7058" y="52800"/>
                </a:lnTo>
                <a:lnTo>
                  <a:pt x="7058" y="52800"/>
                </a:lnTo>
                <a:lnTo>
                  <a:pt x="7058" y="51200"/>
                </a:lnTo>
                <a:lnTo>
                  <a:pt x="7058" y="51200"/>
                </a:lnTo>
                <a:lnTo>
                  <a:pt x="7058" y="51200"/>
                </a:lnTo>
                <a:lnTo>
                  <a:pt x="7058" y="51200"/>
                </a:lnTo>
                <a:lnTo>
                  <a:pt x="7058" y="49600"/>
                </a:lnTo>
                <a:lnTo>
                  <a:pt x="8342" y="49600"/>
                </a:lnTo>
                <a:lnTo>
                  <a:pt x="8342" y="49600"/>
                </a:lnTo>
                <a:lnTo>
                  <a:pt x="8342" y="49600"/>
                </a:lnTo>
                <a:lnTo>
                  <a:pt x="8342" y="49600"/>
                </a:lnTo>
                <a:lnTo>
                  <a:pt x="8342" y="49600"/>
                </a:lnTo>
                <a:lnTo>
                  <a:pt x="8342" y="49600"/>
                </a:lnTo>
                <a:lnTo>
                  <a:pt x="8342" y="47200"/>
                </a:lnTo>
                <a:lnTo>
                  <a:pt x="9625" y="47200"/>
                </a:lnTo>
                <a:lnTo>
                  <a:pt x="9625" y="47200"/>
                </a:lnTo>
                <a:lnTo>
                  <a:pt x="9625" y="47200"/>
                </a:lnTo>
                <a:lnTo>
                  <a:pt x="9625" y="47200"/>
                </a:lnTo>
                <a:lnTo>
                  <a:pt x="9625" y="45600"/>
                </a:lnTo>
                <a:lnTo>
                  <a:pt x="9625" y="45600"/>
                </a:lnTo>
                <a:lnTo>
                  <a:pt x="9625" y="47200"/>
                </a:lnTo>
                <a:lnTo>
                  <a:pt x="11550" y="47200"/>
                </a:lnTo>
                <a:lnTo>
                  <a:pt x="11550" y="47200"/>
                </a:lnTo>
                <a:lnTo>
                  <a:pt x="11550" y="47200"/>
                </a:lnTo>
                <a:lnTo>
                  <a:pt x="11550" y="47200"/>
                </a:lnTo>
                <a:lnTo>
                  <a:pt x="12834" y="47200"/>
                </a:lnTo>
                <a:lnTo>
                  <a:pt x="12834" y="47200"/>
                </a:lnTo>
                <a:lnTo>
                  <a:pt x="12834" y="47200"/>
                </a:lnTo>
                <a:lnTo>
                  <a:pt x="12834" y="47200"/>
                </a:lnTo>
                <a:lnTo>
                  <a:pt x="12834" y="47200"/>
                </a:lnTo>
                <a:lnTo>
                  <a:pt x="14117" y="47200"/>
                </a:lnTo>
                <a:lnTo>
                  <a:pt x="14117" y="47200"/>
                </a:lnTo>
                <a:lnTo>
                  <a:pt x="14117" y="47200"/>
                </a:lnTo>
                <a:lnTo>
                  <a:pt x="14117" y="47200"/>
                </a:lnTo>
                <a:lnTo>
                  <a:pt x="15401" y="47200"/>
                </a:lnTo>
                <a:lnTo>
                  <a:pt x="15401" y="45600"/>
                </a:lnTo>
                <a:lnTo>
                  <a:pt x="15401" y="45600"/>
                </a:lnTo>
                <a:lnTo>
                  <a:pt x="15401" y="45600"/>
                </a:lnTo>
                <a:lnTo>
                  <a:pt x="15401" y="45600"/>
                </a:lnTo>
                <a:lnTo>
                  <a:pt x="15401" y="45600"/>
                </a:lnTo>
                <a:lnTo>
                  <a:pt x="15401" y="45600"/>
                </a:lnTo>
                <a:lnTo>
                  <a:pt x="16684" y="45600"/>
                </a:lnTo>
                <a:lnTo>
                  <a:pt x="16684" y="45600"/>
                </a:lnTo>
                <a:lnTo>
                  <a:pt x="16684" y="45600"/>
                </a:lnTo>
                <a:lnTo>
                  <a:pt x="16684" y="44000"/>
                </a:lnTo>
                <a:lnTo>
                  <a:pt x="18609" y="44000"/>
                </a:lnTo>
                <a:lnTo>
                  <a:pt x="18609" y="44000"/>
                </a:lnTo>
                <a:lnTo>
                  <a:pt x="18609" y="44000"/>
                </a:lnTo>
                <a:lnTo>
                  <a:pt x="18609" y="44000"/>
                </a:lnTo>
                <a:lnTo>
                  <a:pt x="18609" y="44000"/>
                </a:lnTo>
                <a:lnTo>
                  <a:pt x="18609" y="44000"/>
                </a:lnTo>
                <a:lnTo>
                  <a:pt x="18609" y="44000"/>
                </a:lnTo>
                <a:lnTo>
                  <a:pt x="19893" y="44000"/>
                </a:lnTo>
                <a:lnTo>
                  <a:pt x="19893" y="42400"/>
                </a:lnTo>
                <a:lnTo>
                  <a:pt x="19893" y="42400"/>
                </a:lnTo>
                <a:lnTo>
                  <a:pt x="19893" y="42400"/>
                </a:lnTo>
                <a:lnTo>
                  <a:pt x="19893" y="42400"/>
                </a:lnTo>
                <a:lnTo>
                  <a:pt x="19893" y="42400"/>
                </a:lnTo>
                <a:lnTo>
                  <a:pt x="19893" y="44000"/>
                </a:lnTo>
                <a:lnTo>
                  <a:pt x="19893" y="44000"/>
                </a:lnTo>
                <a:lnTo>
                  <a:pt x="19893" y="44000"/>
                </a:lnTo>
                <a:lnTo>
                  <a:pt x="21176" y="44000"/>
                </a:lnTo>
                <a:lnTo>
                  <a:pt x="21176" y="44000"/>
                </a:lnTo>
                <a:lnTo>
                  <a:pt x="21176" y="44000"/>
                </a:lnTo>
                <a:lnTo>
                  <a:pt x="21176" y="44000"/>
                </a:lnTo>
                <a:lnTo>
                  <a:pt x="21176" y="45600"/>
                </a:lnTo>
                <a:lnTo>
                  <a:pt x="21176" y="45600"/>
                </a:lnTo>
                <a:lnTo>
                  <a:pt x="22459" y="45600"/>
                </a:lnTo>
                <a:lnTo>
                  <a:pt x="22459" y="45600"/>
                </a:lnTo>
                <a:lnTo>
                  <a:pt x="22459" y="45600"/>
                </a:lnTo>
                <a:lnTo>
                  <a:pt x="22459" y="45600"/>
                </a:lnTo>
                <a:lnTo>
                  <a:pt x="22459" y="45600"/>
                </a:lnTo>
                <a:lnTo>
                  <a:pt x="22459" y="45600"/>
                </a:lnTo>
                <a:lnTo>
                  <a:pt x="22459" y="45600"/>
                </a:lnTo>
                <a:lnTo>
                  <a:pt x="22459" y="45600"/>
                </a:lnTo>
                <a:lnTo>
                  <a:pt x="23743" y="45600"/>
                </a:lnTo>
                <a:lnTo>
                  <a:pt x="23743" y="45600"/>
                </a:lnTo>
                <a:lnTo>
                  <a:pt x="23743" y="45600"/>
                </a:lnTo>
                <a:lnTo>
                  <a:pt x="23743" y="44000"/>
                </a:lnTo>
                <a:lnTo>
                  <a:pt x="23743" y="44000"/>
                </a:lnTo>
                <a:lnTo>
                  <a:pt x="25668" y="44000"/>
                </a:lnTo>
                <a:lnTo>
                  <a:pt x="25668" y="44000"/>
                </a:lnTo>
                <a:lnTo>
                  <a:pt x="25668" y="44000"/>
                </a:lnTo>
                <a:lnTo>
                  <a:pt x="25668" y="44000"/>
                </a:lnTo>
                <a:lnTo>
                  <a:pt x="25668" y="44000"/>
                </a:lnTo>
                <a:lnTo>
                  <a:pt x="26951" y="44000"/>
                </a:lnTo>
                <a:lnTo>
                  <a:pt x="26951" y="44000"/>
                </a:lnTo>
                <a:lnTo>
                  <a:pt x="26951" y="44000"/>
                </a:lnTo>
                <a:lnTo>
                  <a:pt x="26951" y="42400"/>
                </a:lnTo>
                <a:lnTo>
                  <a:pt x="26951" y="42400"/>
                </a:lnTo>
                <a:lnTo>
                  <a:pt x="26951" y="42400"/>
                </a:lnTo>
                <a:lnTo>
                  <a:pt x="28235" y="42400"/>
                </a:lnTo>
                <a:lnTo>
                  <a:pt x="28235" y="42400"/>
                </a:lnTo>
                <a:lnTo>
                  <a:pt x="28235" y="42400"/>
                </a:lnTo>
                <a:lnTo>
                  <a:pt x="28235" y="42400"/>
                </a:lnTo>
                <a:lnTo>
                  <a:pt x="28235" y="42400"/>
                </a:lnTo>
                <a:lnTo>
                  <a:pt x="28235" y="42400"/>
                </a:lnTo>
                <a:lnTo>
                  <a:pt x="29518" y="42400"/>
                </a:lnTo>
                <a:lnTo>
                  <a:pt x="29518" y="42400"/>
                </a:lnTo>
                <a:lnTo>
                  <a:pt x="29518" y="40800"/>
                </a:lnTo>
                <a:lnTo>
                  <a:pt x="29518" y="40800"/>
                </a:lnTo>
                <a:lnTo>
                  <a:pt x="29518" y="40800"/>
                </a:lnTo>
                <a:lnTo>
                  <a:pt x="30802" y="40800"/>
                </a:lnTo>
                <a:lnTo>
                  <a:pt x="30802" y="40800"/>
                </a:lnTo>
                <a:lnTo>
                  <a:pt x="30802" y="40800"/>
                </a:lnTo>
                <a:lnTo>
                  <a:pt x="30802" y="40800"/>
                </a:lnTo>
                <a:lnTo>
                  <a:pt x="30802" y="40800"/>
                </a:lnTo>
                <a:lnTo>
                  <a:pt x="32727" y="40800"/>
                </a:lnTo>
                <a:lnTo>
                  <a:pt x="32727" y="40800"/>
                </a:lnTo>
                <a:lnTo>
                  <a:pt x="32727" y="40800"/>
                </a:lnTo>
                <a:lnTo>
                  <a:pt x="32727" y="40800"/>
                </a:lnTo>
                <a:lnTo>
                  <a:pt x="32727" y="40800"/>
                </a:lnTo>
                <a:lnTo>
                  <a:pt x="34010" y="40800"/>
                </a:lnTo>
                <a:lnTo>
                  <a:pt x="34010" y="40800"/>
                </a:lnTo>
                <a:lnTo>
                  <a:pt x="34010" y="40800"/>
                </a:lnTo>
                <a:lnTo>
                  <a:pt x="35294" y="40800"/>
                </a:lnTo>
                <a:lnTo>
                  <a:pt x="35294" y="40800"/>
                </a:lnTo>
                <a:lnTo>
                  <a:pt x="35294" y="40800"/>
                </a:lnTo>
                <a:lnTo>
                  <a:pt x="35294" y="40800"/>
                </a:lnTo>
                <a:lnTo>
                  <a:pt x="35294" y="40800"/>
                </a:lnTo>
                <a:lnTo>
                  <a:pt x="36577" y="40800"/>
                </a:lnTo>
                <a:lnTo>
                  <a:pt x="36577" y="40800"/>
                </a:lnTo>
                <a:lnTo>
                  <a:pt x="36577" y="40800"/>
                </a:lnTo>
                <a:lnTo>
                  <a:pt x="36577" y="40800"/>
                </a:lnTo>
                <a:lnTo>
                  <a:pt x="37860" y="40800"/>
                </a:lnTo>
                <a:lnTo>
                  <a:pt x="37860" y="40800"/>
                </a:lnTo>
                <a:lnTo>
                  <a:pt x="37860" y="40800"/>
                </a:lnTo>
                <a:lnTo>
                  <a:pt x="39786" y="40800"/>
                </a:lnTo>
                <a:lnTo>
                  <a:pt x="39786" y="38400"/>
                </a:lnTo>
                <a:lnTo>
                  <a:pt x="39786" y="38400"/>
                </a:lnTo>
                <a:lnTo>
                  <a:pt x="39786" y="38400"/>
                </a:lnTo>
                <a:lnTo>
                  <a:pt x="39786" y="38400"/>
                </a:lnTo>
                <a:lnTo>
                  <a:pt x="39786" y="36800"/>
                </a:lnTo>
                <a:lnTo>
                  <a:pt x="39786" y="36800"/>
                </a:lnTo>
                <a:lnTo>
                  <a:pt x="39786" y="36800"/>
                </a:lnTo>
                <a:lnTo>
                  <a:pt x="39786" y="36800"/>
                </a:lnTo>
                <a:lnTo>
                  <a:pt x="41069" y="36800"/>
                </a:lnTo>
                <a:lnTo>
                  <a:pt x="41069" y="36800"/>
                </a:lnTo>
                <a:lnTo>
                  <a:pt x="41069" y="36800"/>
                </a:lnTo>
                <a:lnTo>
                  <a:pt x="41069" y="35200"/>
                </a:lnTo>
                <a:lnTo>
                  <a:pt x="41069" y="35200"/>
                </a:lnTo>
                <a:lnTo>
                  <a:pt x="41069" y="35200"/>
                </a:lnTo>
                <a:lnTo>
                  <a:pt x="41069" y="35200"/>
                </a:lnTo>
                <a:lnTo>
                  <a:pt x="41069" y="35200"/>
                </a:lnTo>
                <a:lnTo>
                  <a:pt x="41069" y="33600"/>
                </a:lnTo>
                <a:lnTo>
                  <a:pt x="42352" y="33600"/>
                </a:lnTo>
                <a:lnTo>
                  <a:pt x="42352" y="33600"/>
                </a:lnTo>
                <a:lnTo>
                  <a:pt x="42352" y="33600"/>
                </a:lnTo>
                <a:lnTo>
                  <a:pt x="42352" y="33600"/>
                </a:lnTo>
                <a:lnTo>
                  <a:pt x="42352" y="33600"/>
                </a:lnTo>
                <a:lnTo>
                  <a:pt x="42352" y="32000"/>
                </a:lnTo>
                <a:lnTo>
                  <a:pt x="42352" y="32000"/>
                </a:lnTo>
                <a:lnTo>
                  <a:pt x="43636" y="32000"/>
                </a:lnTo>
                <a:lnTo>
                  <a:pt x="43636" y="32000"/>
                </a:lnTo>
                <a:lnTo>
                  <a:pt x="43636" y="32000"/>
                </a:lnTo>
                <a:lnTo>
                  <a:pt x="43636" y="29600"/>
                </a:lnTo>
                <a:lnTo>
                  <a:pt x="43636" y="29600"/>
                </a:lnTo>
                <a:lnTo>
                  <a:pt x="42352" y="29600"/>
                </a:lnTo>
                <a:lnTo>
                  <a:pt x="42352" y="29600"/>
                </a:lnTo>
                <a:lnTo>
                  <a:pt x="42352" y="29600"/>
                </a:lnTo>
                <a:lnTo>
                  <a:pt x="42352" y="29600"/>
                </a:lnTo>
                <a:lnTo>
                  <a:pt x="42352" y="29600"/>
                </a:lnTo>
                <a:lnTo>
                  <a:pt x="41069" y="29600"/>
                </a:lnTo>
                <a:lnTo>
                  <a:pt x="41069" y="28000"/>
                </a:lnTo>
                <a:lnTo>
                  <a:pt x="41069" y="28000"/>
                </a:lnTo>
                <a:lnTo>
                  <a:pt x="41069" y="28000"/>
                </a:lnTo>
                <a:lnTo>
                  <a:pt x="41069" y="28000"/>
                </a:lnTo>
                <a:lnTo>
                  <a:pt x="41069" y="28000"/>
                </a:lnTo>
                <a:lnTo>
                  <a:pt x="42352" y="28000"/>
                </a:lnTo>
                <a:lnTo>
                  <a:pt x="42352" y="26400"/>
                </a:lnTo>
                <a:lnTo>
                  <a:pt x="42352" y="26400"/>
                </a:lnTo>
                <a:lnTo>
                  <a:pt x="42352" y="26400"/>
                </a:lnTo>
                <a:lnTo>
                  <a:pt x="42352" y="26400"/>
                </a:lnTo>
                <a:lnTo>
                  <a:pt x="43636" y="26400"/>
                </a:lnTo>
                <a:lnTo>
                  <a:pt x="43636" y="26400"/>
                </a:lnTo>
                <a:lnTo>
                  <a:pt x="43636" y="26400"/>
                </a:lnTo>
                <a:lnTo>
                  <a:pt x="43636" y="26400"/>
                </a:lnTo>
                <a:lnTo>
                  <a:pt x="43636" y="26400"/>
                </a:lnTo>
                <a:lnTo>
                  <a:pt x="44919" y="26400"/>
                </a:lnTo>
                <a:lnTo>
                  <a:pt x="44919" y="26400"/>
                </a:lnTo>
                <a:lnTo>
                  <a:pt x="44919" y="26400"/>
                </a:lnTo>
                <a:lnTo>
                  <a:pt x="44919" y="26400"/>
                </a:lnTo>
                <a:lnTo>
                  <a:pt x="44919" y="26400"/>
                </a:lnTo>
                <a:lnTo>
                  <a:pt x="44919" y="26400"/>
                </a:lnTo>
                <a:lnTo>
                  <a:pt x="46844" y="26400"/>
                </a:lnTo>
                <a:lnTo>
                  <a:pt x="46844" y="26400"/>
                </a:lnTo>
                <a:lnTo>
                  <a:pt x="46844" y="26400"/>
                </a:lnTo>
                <a:lnTo>
                  <a:pt x="46844" y="26400"/>
                </a:lnTo>
                <a:lnTo>
                  <a:pt x="46844" y="26400"/>
                </a:lnTo>
                <a:lnTo>
                  <a:pt x="48128" y="26400"/>
                </a:lnTo>
                <a:lnTo>
                  <a:pt x="48128" y="26400"/>
                </a:lnTo>
                <a:lnTo>
                  <a:pt x="48128" y="26400"/>
                </a:lnTo>
                <a:lnTo>
                  <a:pt x="48128" y="26400"/>
                </a:lnTo>
                <a:lnTo>
                  <a:pt x="49411" y="26400"/>
                </a:lnTo>
                <a:lnTo>
                  <a:pt x="49411" y="26400"/>
                </a:lnTo>
                <a:lnTo>
                  <a:pt x="49411" y="26400"/>
                </a:lnTo>
                <a:lnTo>
                  <a:pt x="49411" y="26400"/>
                </a:lnTo>
                <a:lnTo>
                  <a:pt x="50695" y="26400"/>
                </a:lnTo>
                <a:lnTo>
                  <a:pt x="50695" y="24800"/>
                </a:lnTo>
                <a:lnTo>
                  <a:pt x="50695" y="24800"/>
                </a:lnTo>
                <a:lnTo>
                  <a:pt x="50695" y="24800"/>
                </a:lnTo>
                <a:lnTo>
                  <a:pt x="51978" y="24800"/>
                </a:lnTo>
                <a:lnTo>
                  <a:pt x="51978" y="24800"/>
                </a:lnTo>
                <a:lnTo>
                  <a:pt x="51978" y="24800"/>
                </a:lnTo>
                <a:lnTo>
                  <a:pt x="51978" y="24800"/>
                </a:lnTo>
                <a:lnTo>
                  <a:pt x="51978" y="24800"/>
                </a:lnTo>
                <a:lnTo>
                  <a:pt x="51978" y="24800"/>
                </a:lnTo>
                <a:lnTo>
                  <a:pt x="51978" y="24800"/>
                </a:lnTo>
                <a:lnTo>
                  <a:pt x="53262" y="24800"/>
                </a:lnTo>
                <a:lnTo>
                  <a:pt x="53262" y="24800"/>
                </a:lnTo>
                <a:lnTo>
                  <a:pt x="53262" y="24800"/>
                </a:lnTo>
                <a:lnTo>
                  <a:pt x="53262" y="24800"/>
                </a:lnTo>
                <a:lnTo>
                  <a:pt x="53262" y="24800"/>
                </a:lnTo>
                <a:lnTo>
                  <a:pt x="53262" y="24800"/>
                </a:lnTo>
                <a:lnTo>
                  <a:pt x="55187" y="24800"/>
                </a:lnTo>
                <a:lnTo>
                  <a:pt x="55187" y="24800"/>
                </a:lnTo>
                <a:lnTo>
                  <a:pt x="55187" y="24800"/>
                </a:lnTo>
                <a:lnTo>
                  <a:pt x="55187" y="24800"/>
                </a:lnTo>
                <a:lnTo>
                  <a:pt x="56470" y="24800"/>
                </a:lnTo>
                <a:lnTo>
                  <a:pt x="56470" y="24800"/>
                </a:lnTo>
                <a:lnTo>
                  <a:pt x="56470" y="23200"/>
                </a:lnTo>
                <a:lnTo>
                  <a:pt x="56470" y="23200"/>
                </a:lnTo>
                <a:lnTo>
                  <a:pt x="56470" y="23200"/>
                </a:lnTo>
                <a:lnTo>
                  <a:pt x="56470" y="23200"/>
                </a:lnTo>
                <a:lnTo>
                  <a:pt x="56470" y="23200"/>
                </a:lnTo>
                <a:lnTo>
                  <a:pt x="56470" y="23200"/>
                </a:lnTo>
                <a:lnTo>
                  <a:pt x="57754" y="23200"/>
                </a:lnTo>
                <a:lnTo>
                  <a:pt x="57754" y="23200"/>
                </a:lnTo>
                <a:lnTo>
                  <a:pt x="57754" y="20800"/>
                </a:lnTo>
                <a:lnTo>
                  <a:pt x="57754" y="20800"/>
                </a:lnTo>
                <a:lnTo>
                  <a:pt x="57754" y="20800"/>
                </a:lnTo>
                <a:lnTo>
                  <a:pt x="57754" y="20800"/>
                </a:lnTo>
                <a:lnTo>
                  <a:pt x="59037" y="20800"/>
                </a:lnTo>
                <a:lnTo>
                  <a:pt x="59037" y="20800"/>
                </a:lnTo>
                <a:lnTo>
                  <a:pt x="59037" y="20800"/>
                </a:lnTo>
                <a:lnTo>
                  <a:pt x="59037" y="19200"/>
                </a:lnTo>
                <a:lnTo>
                  <a:pt x="59037" y="19200"/>
                </a:lnTo>
                <a:lnTo>
                  <a:pt x="59037" y="19200"/>
                </a:lnTo>
                <a:lnTo>
                  <a:pt x="60320" y="19200"/>
                </a:lnTo>
                <a:lnTo>
                  <a:pt x="60320" y="19200"/>
                </a:lnTo>
                <a:lnTo>
                  <a:pt x="60320" y="19200"/>
                </a:lnTo>
                <a:lnTo>
                  <a:pt x="60320" y="17600"/>
                </a:lnTo>
                <a:lnTo>
                  <a:pt x="60320" y="17600"/>
                </a:lnTo>
                <a:lnTo>
                  <a:pt x="60320" y="17600"/>
                </a:lnTo>
                <a:lnTo>
                  <a:pt x="60320" y="17600"/>
                </a:lnTo>
                <a:lnTo>
                  <a:pt x="60320" y="16000"/>
                </a:lnTo>
                <a:lnTo>
                  <a:pt x="60320" y="16000"/>
                </a:lnTo>
                <a:lnTo>
                  <a:pt x="60320" y="16000"/>
                </a:lnTo>
                <a:lnTo>
                  <a:pt x="62245" y="16000"/>
                </a:lnTo>
                <a:lnTo>
                  <a:pt x="62245" y="16000"/>
                </a:lnTo>
                <a:lnTo>
                  <a:pt x="62245" y="16000"/>
                </a:lnTo>
                <a:lnTo>
                  <a:pt x="62245" y="14400"/>
                </a:lnTo>
                <a:lnTo>
                  <a:pt x="62245" y="14400"/>
                </a:lnTo>
                <a:lnTo>
                  <a:pt x="63529" y="14400"/>
                </a:lnTo>
                <a:lnTo>
                  <a:pt x="63529" y="14400"/>
                </a:lnTo>
                <a:lnTo>
                  <a:pt x="63529" y="14400"/>
                </a:lnTo>
                <a:lnTo>
                  <a:pt x="63529" y="14400"/>
                </a:lnTo>
                <a:lnTo>
                  <a:pt x="63529" y="12000"/>
                </a:lnTo>
                <a:lnTo>
                  <a:pt x="63529" y="12000"/>
                </a:lnTo>
                <a:lnTo>
                  <a:pt x="63529" y="14400"/>
                </a:lnTo>
                <a:lnTo>
                  <a:pt x="63529" y="14400"/>
                </a:lnTo>
                <a:lnTo>
                  <a:pt x="64812" y="14400"/>
                </a:lnTo>
                <a:lnTo>
                  <a:pt x="64812" y="12000"/>
                </a:lnTo>
                <a:lnTo>
                  <a:pt x="64812" y="12000"/>
                </a:lnTo>
                <a:lnTo>
                  <a:pt x="64812" y="12000"/>
                </a:lnTo>
                <a:lnTo>
                  <a:pt x="64812" y="12000"/>
                </a:lnTo>
                <a:lnTo>
                  <a:pt x="64812" y="12000"/>
                </a:lnTo>
                <a:lnTo>
                  <a:pt x="64812" y="10400"/>
                </a:lnTo>
                <a:lnTo>
                  <a:pt x="64812" y="10400"/>
                </a:lnTo>
                <a:lnTo>
                  <a:pt x="64812" y="10400"/>
                </a:lnTo>
                <a:lnTo>
                  <a:pt x="64812" y="10400"/>
                </a:lnTo>
                <a:lnTo>
                  <a:pt x="66096" y="10400"/>
                </a:lnTo>
                <a:lnTo>
                  <a:pt x="66096" y="10400"/>
                </a:lnTo>
                <a:lnTo>
                  <a:pt x="66096" y="10400"/>
                </a:lnTo>
                <a:lnTo>
                  <a:pt x="66096" y="8800"/>
                </a:lnTo>
                <a:lnTo>
                  <a:pt x="67379" y="8800"/>
                </a:lnTo>
                <a:lnTo>
                  <a:pt x="67379" y="8800"/>
                </a:lnTo>
                <a:lnTo>
                  <a:pt x="67379" y="8800"/>
                </a:lnTo>
                <a:lnTo>
                  <a:pt x="67379" y="8800"/>
                </a:lnTo>
                <a:lnTo>
                  <a:pt x="67379" y="8800"/>
                </a:lnTo>
                <a:lnTo>
                  <a:pt x="67379" y="7200"/>
                </a:lnTo>
                <a:lnTo>
                  <a:pt x="67379" y="7200"/>
                </a:lnTo>
                <a:lnTo>
                  <a:pt x="67379" y="7200"/>
                </a:lnTo>
                <a:lnTo>
                  <a:pt x="67379" y="7200"/>
                </a:lnTo>
                <a:lnTo>
                  <a:pt x="67379" y="7200"/>
                </a:lnTo>
                <a:lnTo>
                  <a:pt x="67379" y="5600"/>
                </a:lnTo>
                <a:lnTo>
                  <a:pt x="67379" y="5600"/>
                </a:lnTo>
                <a:lnTo>
                  <a:pt x="67379" y="5600"/>
                </a:lnTo>
                <a:lnTo>
                  <a:pt x="67379" y="5600"/>
                </a:lnTo>
                <a:lnTo>
                  <a:pt x="67379" y="3200"/>
                </a:lnTo>
                <a:lnTo>
                  <a:pt x="67379" y="3200"/>
                </a:lnTo>
                <a:lnTo>
                  <a:pt x="67379" y="3200"/>
                </a:lnTo>
                <a:lnTo>
                  <a:pt x="67379" y="3200"/>
                </a:lnTo>
                <a:lnTo>
                  <a:pt x="67379" y="1600"/>
                </a:lnTo>
                <a:lnTo>
                  <a:pt x="67379" y="1600"/>
                </a:lnTo>
                <a:lnTo>
                  <a:pt x="69304" y="1600"/>
                </a:lnTo>
                <a:lnTo>
                  <a:pt x="69304" y="1600"/>
                </a:lnTo>
                <a:lnTo>
                  <a:pt x="69304" y="1600"/>
                </a:lnTo>
                <a:lnTo>
                  <a:pt x="69304" y="1600"/>
                </a:lnTo>
                <a:lnTo>
                  <a:pt x="69304" y="1600"/>
                </a:lnTo>
                <a:lnTo>
                  <a:pt x="70588" y="1600"/>
                </a:lnTo>
                <a:lnTo>
                  <a:pt x="70588" y="1600"/>
                </a:lnTo>
                <a:lnTo>
                  <a:pt x="70588" y="1600"/>
                </a:lnTo>
                <a:lnTo>
                  <a:pt x="71871" y="1600"/>
                </a:lnTo>
                <a:lnTo>
                  <a:pt x="71871" y="1600"/>
                </a:lnTo>
                <a:lnTo>
                  <a:pt x="71871" y="0"/>
                </a:lnTo>
                <a:lnTo>
                  <a:pt x="71871" y="0"/>
                </a:lnTo>
                <a:lnTo>
                  <a:pt x="71871" y="0"/>
                </a:lnTo>
                <a:lnTo>
                  <a:pt x="73155" y="0"/>
                </a:lnTo>
                <a:lnTo>
                  <a:pt x="73155" y="0"/>
                </a:lnTo>
                <a:lnTo>
                  <a:pt x="73155" y="0"/>
                </a:lnTo>
                <a:lnTo>
                  <a:pt x="73155" y="0"/>
                </a:lnTo>
                <a:lnTo>
                  <a:pt x="73155" y="0"/>
                </a:lnTo>
                <a:lnTo>
                  <a:pt x="73155" y="0"/>
                </a:lnTo>
                <a:lnTo>
                  <a:pt x="74438" y="0"/>
                </a:lnTo>
                <a:lnTo>
                  <a:pt x="74438" y="0"/>
                </a:lnTo>
                <a:lnTo>
                  <a:pt x="74438" y="0"/>
                </a:lnTo>
                <a:lnTo>
                  <a:pt x="76363" y="0"/>
                </a:lnTo>
                <a:lnTo>
                  <a:pt x="76363" y="0"/>
                </a:lnTo>
                <a:lnTo>
                  <a:pt x="76363" y="0"/>
                </a:lnTo>
                <a:lnTo>
                  <a:pt x="76363" y="0"/>
                </a:lnTo>
                <a:lnTo>
                  <a:pt x="76363" y="0"/>
                </a:lnTo>
                <a:lnTo>
                  <a:pt x="77647" y="0"/>
                </a:lnTo>
                <a:lnTo>
                  <a:pt x="77647" y="0"/>
                </a:lnTo>
                <a:lnTo>
                  <a:pt x="77647" y="0"/>
                </a:lnTo>
                <a:lnTo>
                  <a:pt x="77647" y="0"/>
                </a:lnTo>
                <a:lnTo>
                  <a:pt x="77647" y="0"/>
                </a:lnTo>
                <a:lnTo>
                  <a:pt x="77647" y="1600"/>
                </a:lnTo>
                <a:lnTo>
                  <a:pt x="78930" y="1600"/>
                </a:lnTo>
                <a:lnTo>
                  <a:pt x="78930" y="1600"/>
                </a:lnTo>
                <a:lnTo>
                  <a:pt x="78930" y="1600"/>
                </a:lnTo>
                <a:lnTo>
                  <a:pt x="78930" y="1600"/>
                </a:lnTo>
                <a:lnTo>
                  <a:pt x="78930" y="3200"/>
                </a:lnTo>
                <a:lnTo>
                  <a:pt x="78930" y="3200"/>
                </a:lnTo>
                <a:lnTo>
                  <a:pt x="78930" y="3200"/>
                </a:lnTo>
                <a:lnTo>
                  <a:pt x="80213" y="3200"/>
                </a:lnTo>
                <a:lnTo>
                  <a:pt x="80213" y="3200"/>
                </a:lnTo>
                <a:lnTo>
                  <a:pt x="80213" y="3200"/>
                </a:lnTo>
                <a:lnTo>
                  <a:pt x="80213" y="3200"/>
                </a:lnTo>
                <a:lnTo>
                  <a:pt x="80213" y="5600"/>
                </a:lnTo>
                <a:lnTo>
                  <a:pt x="80213" y="5600"/>
                </a:lnTo>
                <a:lnTo>
                  <a:pt x="80213" y="5600"/>
                </a:lnTo>
                <a:lnTo>
                  <a:pt x="81497" y="5600"/>
                </a:lnTo>
                <a:lnTo>
                  <a:pt x="81497" y="5600"/>
                </a:lnTo>
                <a:lnTo>
                  <a:pt x="81497" y="5600"/>
                </a:lnTo>
                <a:lnTo>
                  <a:pt x="81497" y="7200"/>
                </a:lnTo>
                <a:lnTo>
                  <a:pt x="81497" y="7200"/>
                </a:lnTo>
                <a:lnTo>
                  <a:pt x="81497" y="7200"/>
                </a:lnTo>
                <a:lnTo>
                  <a:pt x="81497" y="7200"/>
                </a:lnTo>
                <a:lnTo>
                  <a:pt x="81497" y="7200"/>
                </a:lnTo>
                <a:lnTo>
                  <a:pt x="81497" y="7200"/>
                </a:lnTo>
                <a:lnTo>
                  <a:pt x="83422" y="7200"/>
                </a:lnTo>
                <a:lnTo>
                  <a:pt x="83422" y="8800"/>
                </a:lnTo>
                <a:lnTo>
                  <a:pt x="83422" y="8800"/>
                </a:lnTo>
                <a:lnTo>
                  <a:pt x="83422" y="8800"/>
                </a:lnTo>
                <a:lnTo>
                  <a:pt x="83422" y="8800"/>
                </a:lnTo>
                <a:lnTo>
                  <a:pt x="83422" y="8800"/>
                </a:lnTo>
                <a:lnTo>
                  <a:pt x="83422" y="10400"/>
                </a:lnTo>
                <a:lnTo>
                  <a:pt x="84705" y="10400"/>
                </a:lnTo>
                <a:lnTo>
                  <a:pt x="84705" y="10400"/>
                </a:lnTo>
                <a:lnTo>
                  <a:pt x="84705" y="10400"/>
                </a:lnTo>
                <a:lnTo>
                  <a:pt x="84705" y="10400"/>
                </a:lnTo>
                <a:lnTo>
                  <a:pt x="84705" y="12000"/>
                </a:lnTo>
                <a:lnTo>
                  <a:pt x="84705" y="12000"/>
                </a:lnTo>
                <a:lnTo>
                  <a:pt x="84705" y="12000"/>
                </a:lnTo>
                <a:lnTo>
                  <a:pt x="84705" y="12000"/>
                </a:lnTo>
                <a:lnTo>
                  <a:pt x="84705" y="12000"/>
                </a:lnTo>
                <a:lnTo>
                  <a:pt x="84705" y="14400"/>
                </a:lnTo>
                <a:lnTo>
                  <a:pt x="84705" y="14400"/>
                </a:lnTo>
                <a:lnTo>
                  <a:pt x="85989" y="14400"/>
                </a:lnTo>
                <a:lnTo>
                  <a:pt x="85989" y="14400"/>
                </a:lnTo>
                <a:lnTo>
                  <a:pt x="85989" y="16000"/>
                </a:lnTo>
                <a:lnTo>
                  <a:pt x="85989" y="16000"/>
                </a:lnTo>
                <a:lnTo>
                  <a:pt x="85989" y="16000"/>
                </a:lnTo>
                <a:lnTo>
                  <a:pt x="85989" y="16000"/>
                </a:lnTo>
                <a:lnTo>
                  <a:pt x="85989" y="17600"/>
                </a:lnTo>
                <a:lnTo>
                  <a:pt x="85989" y="17600"/>
                </a:lnTo>
                <a:lnTo>
                  <a:pt x="85989" y="17600"/>
                </a:lnTo>
                <a:lnTo>
                  <a:pt x="85989" y="17600"/>
                </a:lnTo>
                <a:lnTo>
                  <a:pt x="85989" y="19200"/>
                </a:lnTo>
                <a:lnTo>
                  <a:pt x="84705" y="19200"/>
                </a:lnTo>
                <a:lnTo>
                  <a:pt x="84705" y="19200"/>
                </a:lnTo>
                <a:lnTo>
                  <a:pt x="84705" y="19200"/>
                </a:lnTo>
                <a:lnTo>
                  <a:pt x="84705" y="20800"/>
                </a:lnTo>
                <a:lnTo>
                  <a:pt x="85989" y="20800"/>
                </a:lnTo>
                <a:lnTo>
                  <a:pt x="85989" y="20800"/>
                </a:lnTo>
                <a:lnTo>
                  <a:pt x="85989" y="20800"/>
                </a:lnTo>
                <a:lnTo>
                  <a:pt x="84705" y="20800"/>
                </a:lnTo>
                <a:lnTo>
                  <a:pt x="84705" y="23200"/>
                </a:lnTo>
                <a:lnTo>
                  <a:pt x="84705" y="23200"/>
                </a:lnTo>
                <a:lnTo>
                  <a:pt x="84705" y="23200"/>
                </a:lnTo>
                <a:lnTo>
                  <a:pt x="84705" y="23200"/>
                </a:lnTo>
                <a:lnTo>
                  <a:pt x="84705" y="24800"/>
                </a:lnTo>
                <a:lnTo>
                  <a:pt x="84705" y="24800"/>
                </a:lnTo>
                <a:lnTo>
                  <a:pt x="84705" y="24800"/>
                </a:lnTo>
                <a:lnTo>
                  <a:pt x="84705" y="24800"/>
                </a:lnTo>
                <a:lnTo>
                  <a:pt x="84705" y="24800"/>
                </a:lnTo>
                <a:lnTo>
                  <a:pt x="83422" y="24800"/>
                </a:lnTo>
                <a:lnTo>
                  <a:pt x="83422" y="24800"/>
                </a:lnTo>
                <a:lnTo>
                  <a:pt x="83422" y="26400"/>
                </a:lnTo>
                <a:lnTo>
                  <a:pt x="83422" y="26400"/>
                </a:lnTo>
                <a:lnTo>
                  <a:pt x="83422" y="26400"/>
                </a:lnTo>
                <a:lnTo>
                  <a:pt x="84705" y="26400"/>
                </a:lnTo>
                <a:lnTo>
                  <a:pt x="84705" y="26400"/>
                </a:lnTo>
                <a:lnTo>
                  <a:pt x="84705" y="26400"/>
                </a:lnTo>
                <a:lnTo>
                  <a:pt x="84705" y="26400"/>
                </a:lnTo>
                <a:lnTo>
                  <a:pt x="84705" y="26400"/>
                </a:lnTo>
                <a:lnTo>
                  <a:pt x="84705" y="28000"/>
                </a:lnTo>
                <a:lnTo>
                  <a:pt x="84705" y="28000"/>
                </a:lnTo>
                <a:lnTo>
                  <a:pt x="84705" y="28000"/>
                </a:lnTo>
                <a:lnTo>
                  <a:pt x="84705" y="28000"/>
                </a:lnTo>
                <a:lnTo>
                  <a:pt x="84705" y="28000"/>
                </a:lnTo>
                <a:lnTo>
                  <a:pt x="84705" y="29600"/>
                </a:lnTo>
                <a:lnTo>
                  <a:pt x="84705" y="29600"/>
                </a:lnTo>
                <a:lnTo>
                  <a:pt x="84705" y="29600"/>
                </a:lnTo>
                <a:lnTo>
                  <a:pt x="84705" y="29600"/>
                </a:lnTo>
                <a:lnTo>
                  <a:pt x="84705" y="29600"/>
                </a:lnTo>
                <a:lnTo>
                  <a:pt x="84705" y="29600"/>
                </a:lnTo>
                <a:lnTo>
                  <a:pt x="84705" y="29600"/>
                </a:lnTo>
                <a:lnTo>
                  <a:pt x="85989" y="29600"/>
                </a:lnTo>
                <a:lnTo>
                  <a:pt x="85989" y="29600"/>
                </a:lnTo>
                <a:lnTo>
                  <a:pt x="85989" y="29600"/>
                </a:lnTo>
                <a:lnTo>
                  <a:pt x="85989" y="29600"/>
                </a:lnTo>
                <a:lnTo>
                  <a:pt x="85989" y="29600"/>
                </a:lnTo>
                <a:lnTo>
                  <a:pt x="85989" y="29600"/>
                </a:lnTo>
                <a:lnTo>
                  <a:pt x="87272" y="29600"/>
                </a:lnTo>
                <a:lnTo>
                  <a:pt x="87272" y="29600"/>
                </a:lnTo>
                <a:lnTo>
                  <a:pt x="87272" y="29600"/>
                </a:lnTo>
                <a:lnTo>
                  <a:pt x="87272" y="29600"/>
                </a:lnTo>
                <a:lnTo>
                  <a:pt x="88556" y="29600"/>
                </a:lnTo>
                <a:lnTo>
                  <a:pt x="88556" y="29600"/>
                </a:lnTo>
                <a:lnTo>
                  <a:pt x="88556" y="29600"/>
                </a:lnTo>
                <a:lnTo>
                  <a:pt x="88556" y="29600"/>
                </a:lnTo>
                <a:lnTo>
                  <a:pt x="90481" y="29600"/>
                </a:lnTo>
                <a:lnTo>
                  <a:pt x="90481" y="29600"/>
                </a:lnTo>
                <a:lnTo>
                  <a:pt x="90481" y="29600"/>
                </a:lnTo>
                <a:lnTo>
                  <a:pt x="90481" y="29600"/>
                </a:lnTo>
                <a:lnTo>
                  <a:pt x="90481" y="32000"/>
                </a:lnTo>
                <a:lnTo>
                  <a:pt x="90481" y="32000"/>
                </a:lnTo>
                <a:lnTo>
                  <a:pt x="90481" y="32000"/>
                </a:lnTo>
                <a:lnTo>
                  <a:pt x="90481" y="33600"/>
                </a:lnTo>
                <a:lnTo>
                  <a:pt x="90481" y="33600"/>
                </a:lnTo>
                <a:lnTo>
                  <a:pt x="90481" y="33600"/>
                </a:lnTo>
                <a:lnTo>
                  <a:pt x="90481" y="33600"/>
                </a:lnTo>
                <a:lnTo>
                  <a:pt x="90481" y="33600"/>
                </a:lnTo>
                <a:lnTo>
                  <a:pt x="90481" y="35200"/>
                </a:lnTo>
                <a:lnTo>
                  <a:pt x="90481" y="35200"/>
                </a:lnTo>
                <a:lnTo>
                  <a:pt x="90481" y="35200"/>
                </a:lnTo>
                <a:lnTo>
                  <a:pt x="90481" y="35200"/>
                </a:lnTo>
                <a:lnTo>
                  <a:pt x="90481" y="36800"/>
                </a:lnTo>
                <a:lnTo>
                  <a:pt x="90481" y="36800"/>
                </a:lnTo>
                <a:lnTo>
                  <a:pt x="91764" y="36800"/>
                </a:lnTo>
                <a:lnTo>
                  <a:pt x="91764" y="36800"/>
                </a:lnTo>
                <a:lnTo>
                  <a:pt x="91764" y="36800"/>
                </a:lnTo>
                <a:lnTo>
                  <a:pt x="91764" y="36800"/>
                </a:lnTo>
                <a:lnTo>
                  <a:pt x="93048" y="36800"/>
                </a:lnTo>
                <a:lnTo>
                  <a:pt x="93048" y="36800"/>
                </a:lnTo>
                <a:lnTo>
                  <a:pt x="93048" y="36800"/>
                </a:lnTo>
                <a:lnTo>
                  <a:pt x="93048" y="36800"/>
                </a:lnTo>
                <a:lnTo>
                  <a:pt x="93048" y="36800"/>
                </a:lnTo>
                <a:lnTo>
                  <a:pt x="93048" y="36800"/>
                </a:lnTo>
                <a:lnTo>
                  <a:pt x="93048" y="36800"/>
                </a:lnTo>
                <a:lnTo>
                  <a:pt x="94331" y="36800"/>
                </a:lnTo>
                <a:lnTo>
                  <a:pt x="94331" y="36800"/>
                </a:lnTo>
                <a:lnTo>
                  <a:pt x="94331" y="36800"/>
                </a:lnTo>
                <a:lnTo>
                  <a:pt x="94331" y="36800"/>
                </a:lnTo>
                <a:lnTo>
                  <a:pt x="95614" y="36800"/>
                </a:lnTo>
                <a:lnTo>
                  <a:pt x="95614" y="38400"/>
                </a:lnTo>
                <a:lnTo>
                  <a:pt x="95614" y="38400"/>
                </a:lnTo>
                <a:lnTo>
                  <a:pt x="95614" y="36800"/>
                </a:lnTo>
                <a:lnTo>
                  <a:pt x="95614" y="36800"/>
                </a:lnTo>
                <a:lnTo>
                  <a:pt x="95614" y="38400"/>
                </a:lnTo>
                <a:lnTo>
                  <a:pt x="97540" y="38400"/>
                </a:lnTo>
                <a:lnTo>
                  <a:pt x="97540" y="38400"/>
                </a:lnTo>
                <a:lnTo>
                  <a:pt x="97540" y="38400"/>
                </a:lnTo>
                <a:lnTo>
                  <a:pt x="97540" y="38400"/>
                </a:lnTo>
                <a:lnTo>
                  <a:pt x="97540" y="40800"/>
                </a:lnTo>
                <a:lnTo>
                  <a:pt x="97540" y="40800"/>
                </a:lnTo>
                <a:lnTo>
                  <a:pt x="97540" y="40800"/>
                </a:lnTo>
                <a:lnTo>
                  <a:pt x="97540" y="40800"/>
                </a:lnTo>
                <a:lnTo>
                  <a:pt x="97540" y="40800"/>
                </a:lnTo>
                <a:lnTo>
                  <a:pt x="98823" y="40800"/>
                </a:lnTo>
                <a:lnTo>
                  <a:pt x="98823" y="42400"/>
                </a:lnTo>
                <a:lnTo>
                  <a:pt x="98823" y="42400"/>
                </a:lnTo>
                <a:lnTo>
                  <a:pt x="98823" y="42400"/>
                </a:lnTo>
                <a:lnTo>
                  <a:pt x="98823" y="42400"/>
                </a:lnTo>
                <a:lnTo>
                  <a:pt x="98823" y="42400"/>
                </a:lnTo>
                <a:lnTo>
                  <a:pt x="98823" y="42400"/>
                </a:lnTo>
                <a:lnTo>
                  <a:pt x="98823" y="42400"/>
                </a:lnTo>
                <a:lnTo>
                  <a:pt x="100106" y="42400"/>
                </a:lnTo>
                <a:lnTo>
                  <a:pt x="100106" y="42400"/>
                </a:lnTo>
                <a:lnTo>
                  <a:pt x="100106" y="42400"/>
                </a:lnTo>
                <a:lnTo>
                  <a:pt x="100106" y="44000"/>
                </a:lnTo>
                <a:lnTo>
                  <a:pt x="100106" y="44000"/>
                </a:lnTo>
                <a:lnTo>
                  <a:pt x="100106" y="44000"/>
                </a:lnTo>
                <a:lnTo>
                  <a:pt x="100106" y="44000"/>
                </a:lnTo>
                <a:lnTo>
                  <a:pt x="100106" y="44000"/>
                </a:lnTo>
                <a:lnTo>
                  <a:pt x="100106" y="45600"/>
                </a:lnTo>
                <a:lnTo>
                  <a:pt x="100106" y="45600"/>
                </a:lnTo>
                <a:lnTo>
                  <a:pt x="100106" y="45600"/>
                </a:lnTo>
                <a:lnTo>
                  <a:pt x="100106" y="45600"/>
                </a:lnTo>
                <a:lnTo>
                  <a:pt x="98823" y="45600"/>
                </a:lnTo>
                <a:lnTo>
                  <a:pt x="98823" y="45600"/>
                </a:lnTo>
                <a:lnTo>
                  <a:pt x="100106" y="45600"/>
                </a:lnTo>
                <a:lnTo>
                  <a:pt x="100106" y="47200"/>
                </a:lnTo>
                <a:lnTo>
                  <a:pt x="100106" y="47200"/>
                </a:lnTo>
                <a:lnTo>
                  <a:pt x="100106" y="47200"/>
                </a:lnTo>
                <a:lnTo>
                  <a:pt x="100106" y="47200"/>
                </a:lnTo>
                <a:lnTo>
                  <a:pt x="100106" y="47200"/>
                </a:lnTo>
                <a:lnTo>
                  <a:pt x="101390" y="47200"/>
                </a:lnTo>
                <a:lnTo>
                  <a:pt x="101390" y="49600"/>
                </a:lnTo>
                <a:lnTo>
                  <a:pt x="101390" y="49600"/>
                </a:lnTo>
                <a:lnTo>
                  <a:pt x="101390" y="49600"/>
                </a:lnTo>
                <a:lnTo>
                  <a:pt x="101390" y="49600"/>
                </a:lnTo>
                <a:lnTo>
                  <a:pt x="101390" y="49600"/>
                </a:lnTo>
                <a:lnTo>
                  <a:pt x="101390" y="49600"/>
                </a:lnTo>
                <a:lnTo>
                  <a:pt x="102673" y="49600"/>
                </a:lnTo>
                <a:lnTo>
                  <a:pt x="102673" y="49600"/>
                </a:lnTo>
                <a:lnTo>
                  <a:pt x="102673" y="51200"/>
                </a:lnTo>
                <a:lnTo>
                  <a:pt x="102673" y="51200"/>
                </a:lnTo>
                <a:lnTo>
                  <a:pt x="102673" y="51200"/>
                </a:lnTo>
                <a:lnTo>
                  <a:pt x="102673" y="51200"/>
                </a:lnTo>
                <a:lnTo>
                  <a:pt x="104598" y="51200"/>
                </a:lnTo>
                <a:lnTo>
                  <a:pt x="104598" y="51200"/>
                </a:lnTo>
                <a:lnTo>
                  <a:pt x="104598" y="51200"/>
                </a:lnTo>
                <a:lnTo>
                  <a:pt x="104598" y="51200"/>
                </a:lnTo>
                <a:lnTo>
                  <a:pt x="105882" y="51200"/>
                </a:lnTo>
                <a:lnTo>
                  <a:pt x="105882" y="52800"/>
                </a:lnTo>
                <a:lnTo>
                  <a:pt x="105882" y="52800"/>
                </a:lnTo>
                <a:lnTo>
                  <a:pt x="105882" y="52800"/>
                </a:lnTo>
                <a:lnTo>
                  <a:pt x="105882" y="52800"/>
                </a:lnTo>
                <a:lnTo>
                  <a:pt x="105882" y="52800"/>
                </a:lnTo>
                <a:lnTo>
                  <a:pt x="105882" y="52800"/>
                </a:lnTo>
                <a:lnTo>
                  <a:pt x="107165" y="52800"/>
                </a:lnTo>
                <a:lnTo>
                  <a:pt x="107165" y="52800"/>
                </a:lnTo>
                <a:lnTo>
                  <a:pt x="107165" y="54400"/>
                </a:lnTo>
                <a:lnTo>
                  <a:pt x="107165" y="54400"/>
                </a:lnTo>
                <a:lnTo>
                  <a:pt x="107165" y="54400"/>
                </a:lnTo>
                <a:lnTo>
                  <a:pt x="107165" y="54400"/>
                </a:lnTo>
                <a:lnTo>
                  <a:pt x="107165" y="54400"/>
                </a:lnTo>
                <a:lnTo>
                  <a:pt x="107165" y="56000"/>
                </a:lnTo>
                <a:lnTo>
                  <a:pt x="107165" y="56000"/>
                </a:lnTo>
                <a:lnTo>
                  <a:pt x="108449" y="56000"/>
                </a:lnTo>
                <a:lnTo>
                  <a:pt x="108449" y="56000"/>
                </a:lnTo>
                <a:lnTo>
                  <a:pt x="108449" y="56000"/>
                </a:lnTo>
                <a:lnTo>
                  <a:pt x="108449" y="56000"/>
                </a:lnTo>
                <a:lnTo>
                  <a:pt x="108449" y="58400"/>
                </a:lnTo>
                <a:lnTo>
                  <a:pt x="109732" y="58400"/>
                </a:lnTo>
                <a:lnTo>
                  <a:pt x="109732" y="58400"/>
                </a:lnTo>
                <a:lnTo>
                  <a:pt x="109732" y="58400"/>
                </a:lnTo>
                <a:lnTo>
                  <a:pt x="109732" y="58400"/>
                </a:lnTo>
                <a:lnTo>
                  <a:pt x="109732" y="58400"/>
                </a:lnTo>
                <a:lnTo>
                  <a:pt x="109732" y="58400"/>
                </a:lnTo>
                <a:lnTo>
                  <a:pt x="111657" y="58400"/>
                </a:lnTo>
                <a:lnTo>
                  <a:pt x="111657" y="60000"/>
                </a:lnTo>
                <a:lnTo>
                  <a:pt x="109732" y="60000"/>
                </a:lnTo>
                <a:lnTo>
                  <a:pt x="109732" y="60000"/>
                </a:lnTo>
                <a:lnTo>
                  <a:pt x="109732" y="60000"/>
                </a:lnTo>
                <a:lnTo>
                  <a:pt x="109732" y="60000"/>
                </a:lnTo>
                <a:lnTo>
                  <a:pt x="109732" y="61600"/>
                </a:lnTo>
                <a:lnTo>
                  <a:pt x="109732" y="61600"/>
                </a:lnTo>
                <a:lnTo>
                  <a:pt x="109732" y="61600"/>
                </a:lnTo>
                <a:lnTo>
                  <a:pt x="109732" y="61600"/>
                </a:lnTo>
                <a:lnTo>
                  <a:pt x="109732" y="61600"/>
                </a:lnTo>
                <a:lnTo>
                  <a:pt x="109732" y="61600"/>
                </a:lnTo>
                <a:lnTo>
                  <a:pt x="109732" y="63200"/>
                </a:lnTo>
                <a:lnTo>
                  <a:pt x="109732" y="63200"/>
                </a:lnTo>
                <a:lnTo>
                  <a:pt x="109732" y="63200"/>
                </a:lnTo>
                <a:lnTo>
                  <a:pt x="111657" y="63200"/>
                </a:lnTo>
                <a:lnTo>
                  <a:pt x="111657" y="63200"/>
                </a:lnTo>
                <a:lnTo>
                  <a:pt x="111657" y="63200"/>
                </a:lnTo>
                <a:lnTo>
                  <a:pt x="111657" y="63200"/>
                </a:lnTo>
                <a:lnTo>
                  <a:pt x="111657" y="64800"/>
                </a:lnTo>
                <a:lnTo>
                  <a:pt x="112941" y="64800"/>
                </a:lnTo>
                <a:lnTo>
                  <a:pt x="112941" y="64800"/>
                </a:lnTo>
                <a:lnTo>
                  <a:pt x="111657" y="64800"/>
                </a:lnTo>
                <a:lnTo>
                  <a:pt x="111657" y="64800"/>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7" name="Shape 2277"/>
          <p:cNvSpPr/>
          <p:nvPr/>
        </p:nvSpPr>
        <p:spPr>
          <a:xfrm>
            <a:off x="4637488" y="4054475"/>
            <a:ext cx="222647" cy="238124"/>
          </a:xfrm>
          <a:custGeom>
            <a:avLst/>
            <a:gdLst/>
            <a:ahLst/>
            <a:cxnLst/>
            <a:rect l="0" t="0" r="0" b="0"/>
            <a:pathLst>
              <a:path w="120000" h="120000" extrusionOk="0">
                <a:moveTo>
                  <a:pt x="111657" y="64800"/>
                </a:moveTo>
                <a:lnTo>
                  <a:pt x="112941" y="64800"/>
                </a:lnTo>
                <a:lnTo>
                  <a:pt x="112941" y="67200"/>
                </a:lnTo>
                <a:lnTo>
                  <a:pt x="112941" y="67200"/>
                </a:lnTo>
                <a:lnTo>
                  <a:pt x="112941" y="67200"/>
                </a:lnTo>
                <a:lnTo>
                  <a:pt x="112941" y="67200"/>
                </a:lnTo>
                <a:lnTo>
                  <a:pt x="112941" y="67200"/>
                </a:lnTo>
                <a:lnTo>
                  <a:pt x="112941" y="67200"/>
                </a:lnTo>
                <a:lnTo>
                  <a:pt x="114224" y="67200"/>
                </a:lnTo>
                <a:lnTo>
                  <a:pt x="114224" y="67200"/>
                </a:lnTo>
                <a:lnTo>
                  <a:pt x="114224" y="67200"/>
                </a:lnTo>
                <a:lnTo>
                  <a:pt x="114224" y="67200"/>
                </a:lnTo>
                <a:lnTo>
                  <a:pt x="114224" y="68800"/>
                </a:lnTo>
                <a:lnTo>
                  <a:pt x="114224" y="68800"/>
                </a:lnTo>
                <a:lnTo>
                  <a:pt x="114224" y="68800"/>
                </a:lnTo>
                <a:lnTo>
                  <a:pt x="115508" y="68800"/>
                </a:lnTo>
                <a:lnTo>
                  <a:pt x="115508" y="68800"/>
                </a:lnTo>
                <a:lnTo>
                  <a:pt x="115508" y="68800"/>
                </a:lnTo>
                <a:lnTo>
                  <a:pt x="115508" y="70400"/>
                </a:lnTo>
                <a:lnTo>
                  <a:pt x="116791" y="70400"/>
                </a:lnTo>
                <a:lnTo>
                  <a:pt x="116791" y="70400"/>
                </a:lnTo>
                <a:lnTo>
                  <a:pt x="116791" y="70400"/>
                </a:lnTo>
                <a:lnTo>
                  <a:pt x="116791" y="70400"/>
                </a:lnTo>
                <a:lnTo>
                  <a:pt x="116791" y="70400"/>
                </a:lnTo>
                <a:lnTo>
                  <a:pt x="116791" y="70400"/>
                </a:lnTo>
                <a:lnTo>
                  <a:pt x="118716" y="70400"/>
                </a:lnTo>
                <a:lnTo>
                  <a:pt x="118716" y="72000"/>
                </a:lnTo>
                <a:lnTo>
                  <a:pt x="118716" y="72000"/>
                </a:lnTo>
                <a:lnTo>
                  <a:pt x="118716" y="72000"/>
                </a:lnTo>
                <a:lnTo>
                  <a:pt x="118716" y="72000"/>
                </a:lnTo>
                <a:lnTo>
                  <a:pt x="118716" y="72000"/>
                </a:lnTo>
                <a:lnTo>
                  <a:pt x="118716" y="73600"/>
                </a:lnTo>
                <a:lnTo>
                  <a:pt x="118716" y="73600"/>
                </a:lnTo>
                <a:lnTo>
                  <a:pt x="118716" y="73600"/>
                </a:lnTo>
                <a:lnTo>
                  <a:pt x="118716" y="73600"/>
                </a:lnTo>
                <a:lnTo>
                  <a:pt x="118716" y="73600"/>
                </a:lnTo>
                <a:lnTo>
                  <a:pt x="118716" y="76000"/>
                </a:lnTo>
                <a:lnTo>
                  <a:pt x="118716" y="76000"/>
                </a:lnTo>
                <a:lnTo>
                  <a:pt x="118716" y="76000"/>
                </a:lnTo>
                <a:lnTo>
                  <a:pt x="118716" y="77600"/>
                </a:lnTo>
                <a:lnTo>
                  <a:pt x="118716" y="77600"/>
                </a:lnTo>
                <a:lnTo>
                  <a:pt x="118716" y="77600"/>
                </a:lnTo>
                <a:lnTo>
                  <a:pt x="118716" y="77600"/>
                </a:lnTo>
                <a:lnTo>
                  <a:pt x="118716" y="79200"/>
                </a:lnTo>
                <a:lnTo>
                  <a:pt x="120000" y="79200"/>
                </a:lnTo>
                <a:lnTo>
                  <a:pt x="120000" y="79200"/>
                </a:lnTo>
                <a:lnTo>
                  <a:pt x="120000" y="79200"/>
                </a:lnTo>
                <a:lnTo>
                  <a:pt x="120000" y="79200"/>
                </a:lnTo>
                <a:lnTo>
                  <a:pt x="120000" y="79200"/>
                </a:lnTo>
                <a:lnTo>
                  <a:pt x="120000" y="79200"/>
                </a:lnTo>
                <a:lnTo>
                  <a:pt x="120000" y="79200"/>
                </a:lnTo>
                <a:lnTo>
                  <a:pt x="120000" y="79200"/>
                </a:lnTo>
                <a:lnTo>
                  <a:pt x="120000" y="79200"/>
                </a:lnTo>
                <a:lnTo>
                  <a:pt x="118716" y="79200"/>
                </a:lnTo>
                <a:lnTo>
                  <a:pt x="118716" y="79200"/>
                </a:lnTo>
                <a:lnTo>
                  <a:pt x="118716" y="79200"/>
                </a:lnTo>
                <a:lnTo>
                  <a:pt x="118716" y="79200"/>
                </a:lnTo>
                <a:lnTo>
                  <a:pt x="118716" y="79200"/>
                </a:lnTo>
                <a:lnTo>
                  <a:pt x="118716" y="79200"/>
                </a:lnTo>
                <a:lnTo>
                  <a:pt x="116791" y="79200"/>
                </a:lnTo>
                <a:lnTo>
                  <a:pt x="116791" y="79200"/>
                </a:lnTo>
                <a:lnTo>
                  <a:pt x="116791" y="79200"/>
                </a:lnTo>
                <a:lnTo>
                  <a:pt x="116791" y="79200"/>
                </a:lnTo>
                <a:lnTo>
                  <a:pt x="116791" y="79200"/>
                </a:lnTo>
                <a:lnTo>
                  <a:pt x="115508" y="79200"/>
                </a:lnTo>
                <a:lnTo>
                  <a:pt x="115508" y="79200"/>
                </a:lnTo>
                <a:lnTo>
                  <a:pt x="115508" y="79200"/>
                </a:lnTo>
                <a:lnTo>
                  <a:pt x="115508" y="79200"/>
                </a:lnTo>
                <a:lnTo>
                  <a:pt x="115508" y="79200"/>
                </a:lnTo>
                <a:lnTo>
                  <a:pt x="115508" y="80800"/>
                </a:lnTo>
                <a:lnTo>
                  <a:pt x="114224" y="80800"/>
                </a:lnTo>
                <a:lnTo>
                  <a:pt x="114224" y="80800"/>
                </a:lnTo>
                <a:lnTo>
                  <a:pt x="114224" y="79200"/>
                </a:lnTo>
                <a:lnTo>
                  <a:pt x="114224" y="79200"/>
                </a:lnTo>
                <a:lnTo>
                  <a:pt x="114224" y="79200"/>
                </a:lnTo>
                <a:lnTo>
                  <a:pt x="112941" y="79200"/>
                </a:lnTo>
                <a:lnTo>
                  <a:pt x="112941" y="79200"/>
                </a:lnTo>
                <a:lnTo>
                  <a:pt x="112941" y="79200"/>
                </a:lnTo>
                <a:lnTo>
                  <a:pt x="112941" y="79200"/>
                </a:lnTo>
                <a:lnTo>
                  <a:pt x="112941" y="80800"/>
                </a:lnTo>
                <a:lnTo>
                  <a:pt x="111657" y="80800"/>
                </a:lnTo>
                <a:lnTo>
                  <a:pt x="111657" y="80800"/>
                </a:lnTo>
                <a:lnTo>
                  <a:pt x="111657" y="79200"/>
                </a:lnTo>
                <a:lnTo>
                  <a:pt x="111657" y="79200"/>
                </a:lnTo>
                <a:lnTo>
                  <a:pt x="111657" y="79200"/>
                </a:lnTo>
                <a:lnTo>
                  <a:pt x="109732" y="79200"/>
                </a:lnTo>
                <a:lnTo>
                  <a:pt x="109732" y="79200"/>
                </a:lnTo>
                <a:lnTo>
                  <a:pt x="109732" y="79200"/>
                </a:lnTo>
                <a:lnTo>
                  <a:pt x="109732" y="79200"/>
                </a:lnTo>
                <a:lnTo>
                  <a:pt x="109732" y="79200"/>
                </a:lnTo>
                <a:lnTo>
                  <a:pt x="109732" y="79200"/>
                </a:lnTo>
                <a:lnTo>
                  <a:pt x="108449" y="79200"/>
                </a:lnTo>
                <a:lnTo>
                  <a:pt x="108449" y="77600"/>
                </a:lnTo>
                <a:lnTo>
                  <a:pt x="108449" y="77600"/>
                </a:lnTo>
                <a:lnTo>
                  <a:pt x="108449" y="77600"/>
                </a:lnTo>
                <a:lnTo>
                  <a:pt x="108449" y="79200"/>
                </a:lnTo>
                <a:lnTo>
                  <a:pt x="107165" y="79200"/>
                </a:lnTo>
                <a:lnTo>
                  <a:pt x="107165" y="79200"/>
                </a:lnTo>
                <a:lnTo>
                  <a:pt x="107165" y="79200"/>
                </a:lnTo>
                <a:lnTo>
                  <a:pt x="107165" y="79200"/>
                </a:lnTo>
                <a:lnTo>
                  <a:pt x="105882" y="79200"/>
                </a:lnTo>
                <a:lnTo>
                  <a:pt x="105882" y="79200"/>
                </a:lnTo>
                <a:lnTo>
                  <a:pt x="105882" y="79200"/>
                </a:lnTo>
                <a:lnTo>
                  <a:pt x="105882" y="79200"/>
                </a:lnTo>
                <a:lnTo>
                  <a:pt x="105882" y="77600"/>
                </a:lnTo>
                <a:lnTo>
                  <a:pt x="104598" y="77600"/>
                </a:lnTo>
                <a:lnTo>
                  <a:pt x="104598" y="77600"/>
                </a:lnTo>
                <a:lnTo>
                  <a:pt x="104598" y="77600"/>
                </a:lnTo>
                <a:lnTo>
                  <a:pt x="104598" y="77600"/>
                </a:lnTo>
                <a:lnTo>
                  <a:pt x="104598" y="77600"/>
                </a:lnTo>
                <a:lnTo>
                  <a:pt x="102673" y="77600"/>
                </a:lnTo>
                <a:lnTo>
                  <a:pt x="102673" y="77600"/>
                </a:lnTo>
                <a:lnTo>
                  <a:pt x="102673" y="76000"/>
                </a:lnTo>
                <a:lnTo>
                  <a:pt x="102673" y="76000"/>
                </a:lnTo>
                <a:lnTo>
                  <a:pt x="102673" y="77600"/>
                </a:lnTo>
                <a:lnTo>
                  <a:pt x="102673" y="77600"/>
                </a:lnTo>
                <a:lnTo>
                  <a:pt x="102673" y="76000"/>
                </a:lnTo>
                <a:lnTo>
                  <a:pt x="101390" y="76000"/>
                </a:lnTo>
                <a:lnTo>
                  <a:pt x="101390" y="77600"/>
                </a:lnTo>
                <a:lnTo>
                  <a:pt x="101390" y="77600"/>
                </a:lnTo>
                <a:lnTo>
                  <a:pt x="101390" y="77600"/>
                </a:lnTo>
                <a:lnTo>
                  <a:pt x="101390" y="77600"/>
                </a:lnTo>
                <a:lnTo>
                  <a:pt x="101390" y="77600"/>
                </a:lnTo>
                <a:lnTo>
                  <a:pt x="101390" y="77600"/>
                </a:lnTo>
                <a:lnTo>
                  <a:pt x="101390" y="79200"/>
                </a:lnTo>
                <a:lnTo>
                  <a:pt x="101390" y="79200"/>
                </a:lnTo>
                <a:lnTo>
                  <a:pt x="101390" y="79200"/>
                </a:lnTo>
                <a:lnTo>
                  <a:pt x="101390" y="79200"/>
                </a:lnTo>
                <a:lnTo>
                  <a:pt x="101390" y="80800"/>
                </a:lnTo>
                <a:lnTo>
                  <a:pt x="100106" y="80800"/>
                </a:lnTo>
                <a:lnTo>
                  <a:pt x="100106" y="80800"/>
                </a:lnTo>
                <a:lnTo>
                  <a:pt x="100106" y="80800"/>
                </a:lnTo>
                <a:lnTo>
                  <a:pt x="100106" y="80800"/>
                </a:lnTo>
                <a:lnTo>
                  <a:pt x="98823" y="80800"/>
                </a:lnTo>
                <a:lnTo>
                  <a:pt x="98823" y="80800"/>
                </a:lnTo>
                <a:lnTo>
                  <a:pt x="98823" y="80800"/>
                </a:lnTo>
                <a:lnTo>
                  <a:pt x="98823" y="80800"/>
                </a:lnTo>
                <a:lnTo>
                  <a:pt x="98823" y="80800"/>
                </a:lnTo>
                <a:lnTo>
                  <a:pt x="97540" y="80800"/>
                </a:lnTo>
                <a:lnTo>
                  <a:pt x="97540" y="80800"/>
                </a:lnTo>
                <a:lnTo>
                  <a:pt x="97540" y="80800"/>
                </a:lnTo>
                <a:lnTo>
                  <a:pt x="97540" y="80800"/>
                </a:lnTo>
                <a:lnTo>
                  <a:pt x="97540" y="80800"/>
                </a:lnTo>
                <a:lnTo>
                  <a:pt x="97540" y="80800"/>
                </a:lnTo>
                <a:lnTo>
                  <a:pt x="95614" y="80800"/>
                </a:lnTo>
                <a:lnTo>
                  <a:pt x="95614" y="82400"/>
                </a:lnTo>
                <a:lnTo>
                  <a:pt x="95614" y="82400"/>
                </a:lnTo>
                <a:lnTo>
                  <a:pt x="95614" y="82400"/>
                </a:lnTo>
                <a:lnTo>
                  <a:pt x="94331" y="82400"/>
                </a:lnTo>
                <a:lnTo>
                  <a:pt x="94331" y="82400"/>
                </a:lnTo>
                <a:lnTo>
                  <a:pt x="94331" y="80800"/>
                </a:lnTo>
                <a:lnTo>
                  <a:pt x="94331" y="80800"/>
                </a:lnTo>
                <a:lnTo>
                  <a:pt x="94331" y="80800"/>
                </a:lnTo>
                <a:lnTo>
                  <a:pt x="94331" y="80800"/>
                </a:lnTo>
                <a:lnTo>
                  <a:pt x="94331" y="80800"/>
                </a:lnTo>
                <a:lnTo>
                  <a:pt x="93048" y="80800"/>
                </a:lnTo>
                <a:lnTo>
                  <a:pt x="93048" y="79200"/>
                </a:lnTo>
                <a:lnTo>
                  <a:pt x="93048" y="79200"/>
                </a:lnTo>
                <a:lnTo>
                  <a:pt x="93048" y="79200"/>
                </a:lnTo>
                <a:lnTo>
                  <a:pt x="93048" y="79200"/>
                </a:lnTo>
                <a:lnTo>
                  <a:pt x="91764" y="79200"/>
                </a:lnTo>
                <a:lnTo>
                  <a:pt x="91764" y="80800"/>
                </a:lnTo>
                <a:lnTo>
                  <a:pt x="91764" y="80800"/>
                </a:lnTo>
                <a:lnTo>
                  <a:pt x="91764" y="80800"/>
                </a:lnTo>
                <a:lnTo>
                  <a:pt x="91764" y="80800"/>
                </a:lnTo>
                <a:lnTo>
                  <a:pt x="91764" y="80800"/>
                </a:lnTo>
                <a:lnTo>
                  <a:pt x="90481" y="80800"/>
                </a:lnTo>
                <a:lnTo>
                  <a:pt x="90481" y="80800"/>
                </a:lnTo>
                <a:lnTo>
                  <a:pt x="90481" y="82400"/>
                </a:lnTo>
                <a:lnTo>
                  <a:pt x="90481" y="82400"/>
                </a:lnTo>
                <a:lnTo>
                  <a:pt x="90481" y="82400"/>
                </a:lnTo>
                <a:lnTo>
                  <a:pt x="90481" y="82400"/>
                </a:lnTo>
                <a:lnTo>
                  <a:pt x="90481" y="82400"/>
                </a:lnTo>
                <a:lnTo>
                  <a:pt x="88556" y="82400"/>
                </a:lnTo>
                <a:lnTo>
                  <a:pt x="88556" y="82400"/>
                </a:lnTo>
                <a:lnTo>
                  <a:pt x="88556" y="82400"/>
                </a:lnTo>
                <a:lnTo>
                  <a:pt x="88556" y="82400"/>
                </a:lnTo>
                <a:lnTo>
                  <a:pt x="88556" y="82400"/>
                </a:lnTo>
                <a:lnTo>
                  <a:pt x="88556" y="82400"/>
                </a:lnTo>
                <a:lnTo>
                  <a:pt x="87272" y="82400"/>
                </a:lnTo>
                <a:lnTo>
                  <a:pt x="87272" y="82400"/>
                </a:lnTo>
                <a:lnTo>
                  <a:pt x="87272" y="82400"/>
                </a:lnTo>
                <a:lnTo>
                  <a:pt x="85989" y="82400"/>
                </a:lnTo>
                <a:lnTo>
                  <a:pt x="85989" y="84800"/>
                </a:lnTo>
                <a:lnTo>
                  <a:pt x="85989" y="84800"/>
                </a:lnTo>
                <a:lnTo>
                  <a:pt x="85989" y="84800"/>
                </a:lnTo>
                <a:lnTo>
                  <a:pt x="85989" y="84800"/>
                </a:lnTo>
                <a:lnTo>
                  <a:pt x="85989" y="84800"/>
                </a:lnTo>
                <a:lnTo>
                  <a:pt x="84705" y="84800"/>
                </a:lnTo>
                <a:lnTo>
                  <a:pt x="84705" y="84800"/>
                </a:lnTo>
                <a:lnTo>
                  <a:pt x="84705" y="84800"/>
                </a:lnTo>
                <a:lnTo>
                  <a:pt x="84705" y="84800"/>
                </a:lnTo>
                <a:lnTo>
                  <a:pt x="84705" y="86400"/>
                </a:lnTo>
                <a:lnTo>
                  <a:pt x="84705" y="86400"/>
                </a:lnTo>
                <a:lnTo>
                  <a:pt x="83422" y="86400"/>
                </a:lnTo>
                <a:lnTo>
                  <a:pt x="83422" y="86400"/>
                </a:lnTo>
                <a:lnTo>
                  <a:pt x="83422" y="86400"/>
                </a:lnTo>
                <a:lnTo>
                  <a:pt x="83422" y="86400"/>
                </a:lnTo>
                <a:lnTo>
                  <a:pt x="83422" y="86400"/>
                </a:lnTo>
                <a:lnTo>
                  <a:pt x="83422" y="86400"/>
                </a:lnTo>
                <a:lnTo>
                  <a:pt x="81497" y="86400"/>
                </a:lnTo>
                <a:lnTo>
                  <a:pt x="81497" y="86400"/>
                </a:lnTo>
                <a:lnTo>
                  <a:pt x="81497" y="86400"/>
                </a:lnTo>
                <a:lnTo>
                  <a:pt x="81497" y="86400"/>
                </a:lnTo>
                <a:lnTo>
                  <a:pt x="81497" y="86400"/>
                </a:lnTo>
                <a:lnTo>
                  <a:pt x="81497" y="84800"/>
                </a:lnTo>
                <a:lnTo>
                  <a:pt x="80213" y="84800"/>
                </a:lnTo>
                <a:lnTo>
                  <a:pt x="80213" y="84800"/>
                </a:lnTo>
                <a:lnTo>
                  <a:pt x="80213" y="84800"/>
                </a:lnTo>
                <a:lnTo>
                  <a:pt x="80213" y="84800"/>
                </a:lnTo>
                <a:lnTo>
                  <a:pt x="80213" y="84800"/>
                </a:lnTo>
                <a:lnTo>
                  <a:pt x="78930" y="84800"/>
                </a:lnTo>
                <a:lnTo>
                  <a:pt x="78930" y="84800"/>
                </a:lnTo>
                <a:lnTo>
                  <a:pt x="78930" y="82400"/>
                </a:lnTo>
                <a:lnTo>
                  <a:pt x="78930" y="82400"/>
                </a:lnTo>
                <a:lnTo>
                  <a:pt x="78930" y="82400"/>
                </a:lnTo>
                <a:lnTo>
                  <a:pt x="78930" y="84800"/>
                </a:lnTo>
                <a:lnTo>
                  <a:pt x="77647" y="84800"/>
                </a:lnTo>
                <a:lnTo>
                  <a:pt x="77647" y="84800"/>
                </a:lnTo>
                <a:lnTo>
                  <a:pt x="77647" y="84800"/>
                </a:lnTo>
                <a:lnTo>
                  <a:pt x="77647" y="84800"/>
                </a:lnTo>
                <a:lnTo>
                  <a:pt x="77647" y="84800"/>
                </a:lnTo>
                <a:lnTo>
                  <a:pt x="77647" y="86400"/>
                </a:lnTo>
                <a:lnTo>
                  <a:pt x="77647" y="86400"/>
                </a:lnTo>
                <a:lnTo>
                  <a:pt x="77647" y="86400"/>
                </a:lnTo>
                <a:lnTo>
                  <a:pt x="77647" y="86400"/>
                </a:lnTo>
                <a:lnTo>
                  <a:pt x="77647" y="88000"/>
                </a:lnTo>
                <a:lnTo>
                  <a:pt x="76363" y="88000"/>
                </a:lnTo>
                <a:lnTo>
                  <a:pt x="76363" y="88000"/>
                </a:lnTo>
                <a:lnTo>
                  <a:pt x="76363" y="88000"/>
                </a:lnTo>
                <a:lnTo>
                  <a:pt x="76363" y="88000"/>
                </a:lnTo>
                <a:lnTo>
                  <a:pt x="76363" y="88000"/>
                </a:lnTo>
                <a:lnTo>
                  <a:pt x="76363" y="88000"/>
                </a:lnTo>
                <a:lnTo>
                  <a:pt x="76363" y="88000"/>
                </a:lnTo>
                <a:lnTo>
                  <a:pt x="76363" y="88000"/>
                </a:lnTo>
                <a:lnTo>
                  <a:pt x="76363" y="89600"/>
                </a:lnTo>
                <a:lnTo>
                  <a:pt x="76363" y="89600"/>
                </a:lnTo>
                <a:lnTo>
                  <a:pt x="76363" y="89600"/>
                </a:lnTo>
                <a:lnTo>
                  <a:pt x="76363" y="89600"/>
                </a:lnTo>
                <a:lnTo>
                  <a:pt x="76363" y="89600"/>
                </a:lnTo>
                <a:lnTo>
                  <a:pt x="76363" y="91200"/>
                </a:lnTo>
                <a:lnTo>
                  <a:pt x="74438" y="91200"/>
                </a:lnTo>
                <a:lnTo>
                  <a:pt x="74438" y="91200"/>
                </a:lnTo>
                <a:lnTo>
                  <a:pt x="74438" y="91200"/>
                </a:lnTo>
                <a:lnTo>
                  <a:pt x="74438" y="91200"/>
                </a:lnTo>
                <a:lnTo>
                  <a:pt x="74438" y="93600"/>
                </a:lnTo>
                <a:lnTo>
                  <a:pt x="74438" y="93600"/>
                </a:lnTo>
                <a:lnTo>
                  <a:pt x="74438" y="93600"/>
                </a:lnTo>
                <a:lnTo>
                  <a:pt x="73155" y="93600"/>
                </a:lnTo>
                <a:lnTo>
                  <a:pt x="73155" y="93600"/>
                </a:lnTo>
                <a:lnTo>
                  <a:pt x="73155" y="93600"/>
                </a:lnTo>
                <a:lnTo>
                  <a:pt x="73155" y="93600"/>
                </a:lnTo>
                <a:lnTo>
                  <a:pt x="71871" y="93600"/>
                </a:lnTo>
                <a:lnTo>
                  <a:pt x="71871" y="93600"/>
                </a:lnTo>
                <a:lnTo>
                  <a:pt x="71871" y="93600"/>
                </a:lnTo>
                <a:lnTo>
                  <a:pt x="71871" y="93600"/>
                </a:lnTo>
                <a:lnTo>
                  <a:pt x="71871" y="93600"/>
                </a:lnTo>
                <a:lnTo>
                  <a:pt x="71871" y="91200"/>
                </a:lnTo>
                <a:lnTo>
                  <a:pt x="70588" y="91200"/>
                </a:lnTo>
                <a:lnTo>
                  <a:pt x="70588" y="91200"/>
                </a:lnTo>
                <a:lnTo>
                  <a:pt x="70588" y="91200"/>
                </a:lnTo>
                <a:lnTo>
                  <a:pt x="70588" y="91200"/>
                </a:lnTo>
                <a:lnTo>
                  <a:pt x="69304" y="91200"/>
                </a:lnTo>
                <a:lnTo>
                  <a:pt x="69304" y="91200"/>
                </a:lnTo>
                <a:lnTo>
                  <a:pt x="69304" y="91200"/>
                </a:lnTo>
                <a:lnTo>
                  <a:pt x="69304" y="91200"/>
                </a:lnTo>
                <a:lnTo>
                  <a:pt x="67379" y="91200"/>
                </a:lnTo>
                <a:lnTo>
                  <a:pt x="67379" y="91200"/>
                </a:lnTo>
                <a:lnTo>
                  <a:pt x="67379" y="91200"/>
                </a:lnTo>
                <a:lnTo>
                  <a:pt x="67379" y="91200"/>
                </a:lnTo>
                <a:lnTo>
                  <a:pt x="67379" y="91200"/>
                </a:lnTo>
                <a:lnTo>
                  <a:pt x="66096" y="91200"/>
                </a:lnTo>
                <a:lnTo>
                  <a:pt x="66096" y="91200"/>
                </a:lnTo>
                <a:lnTo>
                  <a:pt x="66096" y="91200"/>
                </a:lnTo>
                <a:lnTo>
                  <a:pt x="66096" y="91200"/>
                </a:lnTo>
                <a:lnTo>
                  <a:pt x="64812" y="91200"/>
                </a:lnTo>
                <a:lnTo>
                  <a:pt x="64812" y="91200"/>
                </a:lnTo>
                <a:lnTo>
                  <a:pt x="64812" y="91200"/>
                </a:lnTo>
                <a:lnTo>
                  <a:pt x="64812" y="91200"/>
                </a:lnTo>
                <a:lnTo>
                  <a:pt x="64812" y="91200"/>
                </a:lnTo>
                <a:lnTo>
                  <a:pt x="63529" y="91200"/>
                </a:lnTo>
                <a:lnTo>
                  <a:pt x="63529" y="91200"/>
                </a:lnTo>
                <a:lnTo>
                  <a:pt x="63529" y="89600"/>
                </a:lnTo>
                <a:lnTo>
                  <a:pt x="63529" y="89600"/>
                </a:lnTo>
                <a:lnTo>
                  <a:pt x="63529" y="91200"/>
                </a:lnTo>
                <a:lnTo>
                  <a:pt x="63529" y="91200"/>
                </a:lnTo>
                <a:lnTo>
                  <a:pt x="62245" y="91200"/>
                </a:lnTo>
                <a:lnTo>
                  <a:pt x="62245" y="89600"/>
                </a:lnTo>
                <a:lnTo>
                  <a:pt x="62245" y="89600"/>
                </a:lnTo>
                <a:lnTo>
                  <a:pt x="62245" y="89600"/>
                </a:lnTo>
                <a:lnTo>
                  <a:pt x="62245" y="89600"/>
                </a:lnTo>
                <a:lnTo>
                  <a:pt x="62245" y="89600"/>
                </a:lnTo>
                <a:lnTo>
                  <a:pt x="60320" y="89600"/>
                </a:lnTo>
                <a:lnTo>
                  <a:pt x="60320" y="89600"/>
                </a:lnTo>
                <a:lnTo>
                  <a:pt x="60320" y="89600"/>
                </a:lnTo>
                <a:lnTo>
                  <a:pt x="60320" y="89600"/>
                </a:lnTo>
                <a:lnTo>
                  <a:pt x="60320" y="88000"/>
                </a:lnTo>
                <a:lnTo>
                  <a:pt x="59037" y="88000"/>
                </a:lnTo>
                <a:lnTo>
                  <a:pt x="59037" y="88000"/>
                </a:lnTo>
                <a:lnTo>
                  <a:pt x="59037" y="89600"/>
                </a:lnTo>
                <a:lnTo>
                  <a:pt x="59037" y="89600"/>
                </a:lnTo>
                <a:lnTo>
                  <a:pt x="57754" y="89600"/>
                </a:lnTo>
                <a:lnTo>
                  <a:pt x="57754" y="89600"/>
                </a:lnTo>
                <a:lnTo>
                  <a:pt x="57754" y="89600"/>
                </a:lnTo>
                <a:lnTo>
                  <a:pt x="57754" y="89600"/>
                </a:lnTo>
                <a:lnTo>
                  <a:pt x="56470" y="89600"/>
                </a:lnTo>
                <a:lnTo>
                  <a:pt x="56470" y="89600"/>
                </a:lnTo>
                <a:lnTo>
                  <a:pt x="56470" y="88000"/>
                </a:lnTo>
                <a:lnTo>
                  <a:pt x="56470" y="88000"/>
                </a:lnTo>
                <a:lnTo>
                  <a:pt x="56470" y="88000"/>
                </a:lnTo>
                <a:lnTo>
                  <a:pt x="56470" y="88000"/>
                </a:lnTo>
                <a:lnTo>
                  <a:pt x="56470" y="88000"/>
                </a:lnTo>
                <a:lnTo>
                  <a:pt x="56470" y="86400"/>
                </a:lnTo>
                <a:lnTo>
                  <a:pt x="56470" y="86400"/>
                </a:lnTo>
                <a:lnTo>
                  <a:pt x="55187" y="86400"/>
                </a:lnTo>
                <a:lnTo>
                  <a:pt x="55187" y="86400"/>
                </a:lnTo>
                <a:lnTo>
                  <a:pt x="55187" y="86400"/>
                </a:lnTo>
                <a:lnTo>
                  <a:pt x="55187" y="84800"/>
                </a:lnTo>
                <a:lnTo>
                  <a:pt x="55187" y="84800"/>
                </a:lnTo>
                <a:lnTo>
                  <a:pt x="55187" y="84800"/>
                </a:lnTo>
                <a:lnTo>
                  <a:pt x="53262" y="84800"/>
                </a:lnTo>
                <a:lnTo>
                  <a:pt x="53262" y="84800"/>
                </a:lnTo>
                <a:lnTo>
                  <a:pt x="53262" y="84800"/>
                </a:lnTo>
                <a:lnTo>
                  <a:pt x="53262" y="84800"/>
                </a:lnTo>
                <a:lnTo>
                  <a:pt x="53262" y="82400"/>
                </a:lnTo>
                <a:lnTo>
                  <a:pt x="53262" y="82400"/>
                </a:lnTo>
                <a:lnTo>
                  <a:pt x="53262" y="82400"/>
                </a:lnTo>
                <a:lnTo>
                  <a:pt x="51978" y="82400"/>
                </a:lnTo>
                <a:lnTo>
                  <a:pt x="51978" y="82400"/>
                </a:lnTo>
                <a:lnTo>
                  <a:pt x="51978" y="82400"/>
                </a:lnTo>
                <a:lnTo>
                  <a:pt x="51978" y="82400"/>
                </a:lnTo>
                <a:lnTo>
                  <a:pt x="51978" y="80800"/>
                </a:lnTo>
                <a:lnTo>
                  <a:pt x="51978" y="80800"/>
                </a:lnTo>
                <a:lnTo>
                  <a:pt x="50695" y="80800"/>
                </a:lnTo>
                <a:lnTo>
                  <a:pt x="50695" y="80800"/>
                </a:lnTo>
                <a:lnTo>
                  <a:pt x="50695" y="80800"/>
                </a:lnTo>
                <a:lnTo>
                  <a:pt x="50695" y="80800"/>
                </a:lnTo>
                <a:lnTo>
                  <a:pt x="50695" y="80800"/>
                </a:lnTo>
                <a:lnTo>
                  <a:pt x="49411" y="80800"/>
                </a:lnTo>
                <a:lnTo>
                  <a:pt x="49411" y="79200"/>
                </a:lnTo>
                <a:lnTo>
                  <a:pt x="49411" y="79200"/>
                </a:lnTo>
                <a:lnTo>
                  <a:pt x="49411" y="79200"/>
                </a:lnTo>
                <a:lnTo>
                  <a:pt x="49411" y="79200"/>
                </a:lnTo>
                <a:lnTo>
                  <a:pt x="49411" y="79200"/>
                </a:lnTo>
                <a:lnTo>
                  <a:pt x="48128" y="79200"/>
                </a:lnTo>
                <a:lnTo>
                  <a:pt x="48128" y="79200"/>
                </a:lnTo>
                <a:lnTo>
                  <a:pt x="48128" y="79200"/>
                </a:lnTo>
                <a:lnTo>
                  <a:pt x="48128" y="79200"/>
                </a:lnTo>
                <a:lnTo>
                  <a:pt x="46844" y="79200"/>
                </a:lnTo>
                <a:lnTo>
                  <a:pt x="46844" y="79200"/>
                </a:lnTo>
                <a:lnTo>
                  <a:pt x="46844" y="79200"/>
                </a:lnTo>
                <a:lnTo>
                  <a:pt x="44919" y="79200"/>
                </a:lnTo>
                <a:lnTo>
                  <a:pt x="44919" y="79200"/>
                </a:lnTo>
                <a:lnTo>
                  <a:pt x="44919" y="79200"/>
                </a:lnTo>
                <a:lnTo>
                  <a:pt x="44919" y="80800"/>
                </a:lnTo>
                <a:lnTo>
                  <a:pt x="44919" y="80800"/>
                </a:lnTo>
                <a:lnTo>
                  <a:pt x="44919" y="80800"/>
                </a:lnTo>
                <a:lnTo>
                  <a:pt x="44919" y="80800"/>
                </a:lnTo>
                <a:lnTo>
                  <a:pt x="43636" y="80800"/>
                </a:lnTo>
                <a:lnTo>
                  <a:pt x="43636" y="80800"/>
                </a:lnTo>
                <a:lnTo>
                  <a:pt x="43636" y="80800"/>
                </a:lnTo>
                <a:lnTo>
                  <a:pt x="43636" y="80800"/>
                </a:lnTo>
                <a:lnTo>
                  <a:pt x="43636" y="82400"/>
                </a:lnTo>
                <a:lnTo>
                  <a:pt x="43636" y="82400"/>
                </a:lnTo>
                <a:lnTo>
                  <a:pt x="43636" y="82400"/>
                </a:lnTo>
                <a:lnTo>
                  <a:pt x="42352" y="82400"/>
                </a:lnTo>
                <a:lnTo>
                  <a:pt x="42352" y="82400"/>
                </a:lnTo>
                <a:lnTo>
                  <a:pt x="42352" y="84800"/>
                </a:lnTo>
                <a:lnTo>
                  <a:pt x="42352" y="84800"/>
                </a:lnTo>
                <a:lnTo>
                  <a:pt x="42352" y="84800"/>
                </a:lnTo>
                <a:lnTo>
                  <a:pt x="42352" y="84800"/>
                </a:lnTo>
                <a:lnTo>
                  <a:pt x="42352" y="84800"/>
                </a:lnTo>
                <a:lnTo>
                  <a:pt x="42352" y="86400"/>
                </a:lnTo>
                <a:lnTo>
                  <a:pt x="41069" y="86400"/>
                </a:lnTo>
                <a:lnTo>
                  <a:pt x="41069" y="86400"/>
                </a:lnTo>
                <a:lnTo>
                  <a:pt x="41069" y="86400"/>
                </a:lnTo>
                <a:lnTo>
                  <a:pt x="41069" y="86400"/>
                </a:lnTo>
                <a:lnTo>
                  <a:pt x="41069" y="86400"/>
                </a:lnTo>
                <a:lnTo>
                  <a:pt x="41069" y="88000"/>
                </a:lnTo>
                <a:lnTo>
                  <a:pt x="41069" y="88000"/>
                </a:lnTo>
                <a:lnTo>
                  <a:pt x="41069" y="88000"/>
                </a:lnTo>
                <a:lnTo>
                  <a:pt x="41069" y="88000"/>
                </a:lnTo>
                <a:lnTo>
                  <a:pt x="41069" y="89600"/>
                </a:lnTo>
                <a:lnTo>
                  <a:pt x="39786" y="89600"/>
                </a:lnTo>
                <a:lnTo>
                  <a:pt x="39786" y="89600"/>
                </a:lnTo>
                <a:lnTo>
                  <a:pt x="39786" y="89600"/>
                </a:lnTo>
                <a:lnTo>
                  <a:pt x="39786" y="89600"/>
                </a:lnTo>
                <a:lnTo>
                  <a:pt x="39786" y="89600"/>
                </a:lnTo>
                <a:lnTo>
                  <a:pt x="39786" y="89600"/>
                </a:lnTo>
                <a:lnTo>
                  <a:pt x="37860" y="89600"/>
                </a:lnTo>
                <a:lnTo>
                  <a:pt x="37860" y="89600"/>
                </a:lnTo>
                <a:lnTo>
                  <a:pt x="37860" y="91200"/>
                </a:lnTo>
                <a:lnTo>
                  <a:pt x="37860" y="91200"/>
                </a:lnTo>
                <a:lnTo>
                  <a:pt x="37860" y="91200"/>
                </a:lnTo>
                <a:lnTo>
                  <a:pt x="37860" y="91200"/>
                </a:lnTo>
                <a:lnTo>
                  <a:pt x="39786" y="91200"/>
                </a:lnTo>
                <a:lnTo>
                  <a:pt x="39786" y="93600"/>
                </a:lnTo>
                <a:lnTo>
                  <a:pt x="39786" y="93600"/>
                </a:lnTo>
                <a:lnTo>
                  <a:pt x="39786" y="93600"/>
                </a:lnTo>
                <a:lnTo>
                  <a:pt x="39786" y="93600"/>
                </a:lnTo>
                <a:lnTo>
                  <a:pt x="39786" y="95200"/>
                </a:lnTo>
                <a:lnTo>
                  <a:pt x="39786" y="95200"/>
                </a:lnTo>
                <a:lnTo>
                  <a:pt x="39786" y="95200"/>
                </a:lnTo>
                <a:lnTo>
                  <a:pt x="39786" y="95200"/>
                </a:lnTo>
                <a:lnTo>
                  <a:pt x="39786" y="96800"/>
                </a:lnTo>
                <a:lnTo>
                  <a:pt x="37860" y="96800"/>
                </a:lnTo>
                <a:lnTo>
                  <a:pt x="37860" y="96800"/>
                </a:lnTo>
                <a:lnTo>
                  <a:pt x="37860" y="96800"/>
                </a:lnTo>
                <a:lnTo>
                  <a:pt x="37860" y="98400"/>
                </a:lnTo>
                <a:lnTo>
                  <a:pt x="37860" y="98400"/>
                </a:lnTo>
                <a:lnTo>
                  <a:pt x="37860" y="98400"/>
                </a:lnTo>
                <a:lnTo>
                  <a:pt x="37860" y="98400"/>
                </a:lnTo>
                <a:lnTo>
                  <a:pt x="39786" y="98400"/>
                </a:lnTo>
                <a:lnTo>
                  <a:pt x="39786" y="100000"/>
                </a:lnTo>
                <a:lnTo>
                  <a:pt x="39786" y="100000"/>
                </a:lnTo>
                <a:lnTo>
                  <a:pt x="39786" y="100000"/>
                </a:lnTo>
                <a:lnTo>
                  <a:pt x="39786" y="102400"/>
                </a:lnTo>
                <a:lnTo>
                  <a:pt x="39786" y="102400"/>
                </a:lnTo>
                <a:lnTo>
                  <a:pt x="37860" y="102400"/>
                </a:lnTo>
                <a:lnTo>
                  <a:pt x="37860" y="102400"/>
                </a:lnTo>
                <a:lnTo>
                  <a:pt x="37860" y="100000"/>
                </a:lnTo>
                <a:lnTo>
                  <a:pt x="37860" y="100000"/>
                </a:lnTo>
                <a:lnTo>
                  <a:pt x="37860" y="100000"/>
                </a:lnTo>
                <a:lnTo>
                  <a:pt x="37860" y="100000"/>
                </a:lnTo>
                <a:lnTo>
                  <a:pt x="37860" y="100000"/>
                </a:lnTo>
                <a:lnTo>
                  <a:pt x="36577" y="100000"/>
                </a:lnTo>
                <a:lnTo>
                  <a:pt x="36577" y="100000"/>
                </a:lnTo>
                <a:lnTo>
                  <a:pt x="36577" y="100000"/>
                </a:lnTo>
                <a:lnTo>
                  <a:pt x="36577" y="100000"/>
                </a:lnTo>
                <a:lnTo>
                  <a:pt x="36577" y="100000"/>
                </a:lnTo>
                <a:lnTo>
                  <a:pt x="35294" y="100000"/>
                </a:lnTo>
                <a:lnTo>
                  <a:pt x="35294" y="100000"/>
                </a:lnTo>
                <a:lnTo>
                  <a:pt x="35294" y="100000"/>
                </a:lnTo>
                <a:lnTo>
                  <a:pt x="35294" y="102400"/>
                </a:lnTo>
                <a:lnTo>
                  <a:pt x="35294" y="102400"/>
                </a:lnTo>
                <a:lnTo>
                  <a:pt x="35294" y="102400"/>
                </a:lnTo>
                <a:lnTo>
                  <a:pt x="35294" y="100000"/>
                </a:lnTo>
                <a:lnTo>
                  <a:pt x="34010" y="100000"/>
                </a:lnTo>
                <a:lnTo>
                  <a:pt x="34010" y="100000"/>
                </a:lnTo>
                <a:lnTo>
                  <a:pt x="34010" y="100000"/>
                </a:lnTo>
                <a:lnTo>
                  <a:pt x="34010" y="100000"/>
                </a:lnTo>
                <a:lnTo>
                  <a:pt x="32727" y="100000"/>
                </a:lnTo>
                <a:lnTo>
                  <a:pt x="32727" y="100000"/>
                </a:lnTo>
                <a:lnTo>
                  <a:pt x="32727" y="100000"/>
                </a:lnTo>
                <a:lnTo>
                  <a:pt x="32727" y="100000"/>
                </a:lnTo>
                <a:lnTo>
                  <a:pt x="32727" y="100000"/>
                </a:lnTo>
                <a:lnTo>
                  <a:pt x="32727" y="100000"/>
                </a:lnTo>
                <a:lnTo>
                  <a:pt x="32727" y="100000"/>
                </a:lnTo>
                <a:lnTo>
                  <a:pt x="30802" y="100000"/>
                </a:lnTo>
                <a:lnTo>
                  <a:pt x="30802" y="100000"/>
                </a:lnTo>
                <a:lnTo>
                  <a:pt x="30802" y="100000"/>
                </a:lnTo>
                <a:lnTo>
                  <a:pt x="30802" y="100000"/>
                </a:lnTo>
                <a:lnTo>
                  <a:pt x="30802" y="100000"/>
                </a:lnTo>
                <a:lnTo>
                  <a:pt x="30802" y="100000"/>
                </a:lnTo>
                <a:lnTo>
                  <a:pt x="29518" y="100000"/>
                </a:lnTo>
                <a:lnTo>
                  <a:pt x="29518" y="100000"/>
                </a:lnTo>
                <a:lnTo>
                  <a:pt x="29518" y="100000"/>
                </a:lnTo>
                <a:lnTo>
                  <a:pt x="29518" y="98400"/>
                </a:lnTo>
                <a:lnTo>
                  <a:pt x="28235" y="98400"/>
                </a:lnTo>
                <a:lnTo>
                  <a:pt x="28235" y="98400"/>
                </a:lnTo>
                <a:lnTo>
                  <a:pt x="28235" y="98400"/>
                </a:lnTo>
                <a:lnTo>
                  <a:pt x="28235" y="98400"/>
                </a:lnTo>
                <a:lnTo>
                  <a:pt x="28235" y="98400"/>
                </a:lnTo>
                <a:lnTo>
                  <a:pt x="28235" y="98400"/>
                </a:lnTo>
                <a:lnTo>
                  <a:pt x="26951" y="98400"/>
                </a:lnTo>
                <a:lnTo>
                  <a:pt x="26951" y="100000"/>
                </a:lnTo>
                <a:lnTo>
                  <a:pt x="26951" y="100000"/>
                </a:lnTo>
                <a:lnTo>
                  <a:pt x="26951" y="100000"/>
                </a:lnTo>
                <a:lnTo>
                  <a:pt x="26951" y="100000"/>
                </a:lnTo>
                <a:lnTo>
                  <a:pt x="26951" y="100000"/>
                </a:lnTo>
                <a:lnTo>
                  <a:pt x="25668" y="100000"/>
                </a:lnTo>
                <a:lnTo>
                  <a:pt x="25668" y="100000"/>
                </a:lnTo>
                <a:lnTo>
                  <a:pt x="25668" y="100000"/>
                </a:lnTo>
                <a:lnTo>
                  <a:pt x="25668" y="100000"/>
                </a:lnTo>
                <a:lnTo>
                  <a:pt x="23743" y="100000"/>
                </a:lnTo>
                <a:lnTo>
                  <a:pt x="23743" y="100000"/>
                </a:lnTo>
                <a:lnTo>
                  <a:pt x="23743" y="100000"/>
                </a:lnTo>
                <a:lnTo>
                  <a:pt x="23743" y="100000"/>
                </a:lnTo>
                <a:lnTo>
                  <a:pt x="22459" y="100000"/>
                </a:lnTo>
                <a:lnTo>
                  <a:pt x="22459" y="100000"/>
                </a:lnTo>
                <a:lnTo>
                  <a:pt x="22459" y="102400"/>
                </a:lnTo>
                <a:lnTo>
                  <a:pt x="22459" y="102400"/>
                </a:lnTo>
                <a:lnTo>
                  <a:pt x="22459" y="100000"/>
                </a:lnTo>
                <a:lnTo>
                  <a:pt x="22459" y="100000"/>
                </a:lnTo>
                <a:lnTo>
                  <a:pt x="21176" y="100000"/>
                </a:lnTo>
                <a:lnTo>
                  <a:pt x="21176" y="100000"/>
                </a:lnTo>
                <a:lnTo>
                  <a:pt x="21176" y="100000"/>
                </a:lnTo>
                <a:lnTo>
                  <a:pt x="19893" y="100000"/>
                </a:lnTo>
                <a:lnTo>
                  <a:pt x="19893" y="102400"/>
                </a:lnTo>
                <a:lnTo>
                  <a:pt x="19893" y="102400"/>
                </a:lnTo>
                <a:lnTo>
                  <a:pt x="19893" y="102400"/>
                </a:lnTo>
                <a:lnTo>
                  <a:pt x="19893" y="102400"/>
                </a:lnTo>
                <a:lnTo>
                  <a:pt x="19893" y="104000"/>
                </a:lnTo>
                <a:lnTo>
                  <a:pt x="19893" y="104000"/>
                </a:lnTo>
                <a:lnTo>
                  <a:pt x="19893" y="104000"/>
                </a:lnTo>
                <a:lnTo>
                  <a:pt x="19893" y="104000"/>
                </a:lnTo>
                <a:lnTo>
                  <a:pt x="19893" y="105600"/>
                </a:lnTo>
                <a:lnTo>
                  <a:pt x="19893" y="105600"/>
                </a:lnTo>
                <a:lnTo>
                  <a:pt x="19893" y="105600"/>
                </a:lnTo>
                <a:lnTo>
                  <a:pt x="19893" y="105600"/>
                </a:lnTo>
                <a:lnTo>
                  <a:pt x="19893" y="107200"/>
                </a:lnTo>
                <a:lnTo>
                  <a:pt x="19893" y="107200"/>
                </a:lnTo>
                <a:lnTo>
                  <a:pt x="19893" y="107200"/>
                </a:lnTo>
                <a:lnTo>
                  <a:pt x="19893" y="107200"/>
                </a:lnTo>
                <a:lnTo>
                  <a:pt x="19893" y="107200"/>
                </a:lnTo>
                <a:lnTo>
                  <a:pt x="19893" y="108800"/>
                </a:lnTo>
                <a:lnTo>
                  <a:pt x="19893" y="108800"/>
                </a:lnTo>
                <a:lnTo>
                  <a:pt x="19893" y="108800"/>
                </a:lnTo>
                <a:lnTo>
                  <a:pt x="19893" y="111200"/>
                </a:lnTo>
                <a:lnTo>
                  <a:pt x="19893" y="111200"/>
                </a:lnTo>
                <a:lnTo>
                  <a:pt x="19893" y="111200"/>
                </a:lnTo>
                <a:lnTo>
                  <a:pt x="19893" y="111200"/>
                </a:lnTo>
                <a:lnTo>
                  <a:pt x="19893" y="111200"/>
                </a:lnTo>
                <a:lnTo>
                  <a:pt x="19893" y="112800"/>
                </a:lnTo>
                <a:lnTo>
                  <a:pt x="18609" y="112800"/>
                </a:lnTo>
                <a:lnTo>
                  <a:pt x="18609" y="112800"/>
                </a:lnTo>
                <a:lnTo>
                  <a:pt x="18609" y="112800"/>
                </a:lnTo>
                <a:lnTo>
                  <a:pt x="18609" y="112800"/>
                </a:lnTo>
                <a:lnTo>
                  <a:pt x="18609" y="114400"/>
                </a:lnTo>
                <a:lnTo>
                  <a:pt x="18609" y="114400"/>
                </a:lnTo>
                <a:lnTo>
                  <a:pt x="18609" y="114400"/>
                </a:lnTo>
                <a:lnTo>
                  <a:pt x="18609" y="114400"/>
                </a:lnTo>
                <a:lnTo>
                  <a:pt x="18609" y="114400"/>
                </a:lnTo>
                <a:lnTo>
                  <a:pt x="18609" y="116000"/>
                </a:lnTo>
                <a:lnTo>
                  <a:pt x="18609" y="116000"/>
                </a:lnTo>
                <a:lnTo>
                  <a:pt x="16684" y="116000"/>
                </a:lnTo>
                <a:lnTo>
                  <a:pt x="16684" y="116000"/>
                </a:lnTo>
                <a:lnTo>
                  <a:pt x="16684" y="116000"/>
                </a:lnTo>
                <a:lnTo>
                  <a:pt x="16684" y="116000"/>
                </a:lnTo>
                <a:lnTo>
                  <a:pt x="16684" y="117600"/>
                </a:lnTo>
                <a:lnTo>
                  <a:pt x="16684" y="117600"/>
                </a:lnTo>
                <a:lnTo>
                  <a:pt x="16684" y="117600"/>
                </a:lnTo>
                <a:lnTo>
                  <a:pt x="16684" y="117600"/>
                </a:lnTo>
                <a:lnTo>
                  <a:pt x="16684" y="120000"/>
                </a:lnTo>
                <a:lnTo>
                  <a:pt x="15401" y="120000"/>
                </a:lnTo>
                <a:lnTo>
                  <a:pt x="15401" y="117600"/>
                </a:lnTo>
                <a:lnTo>
                  <a:pt x="15401" y="117600"/>
                </a:lnTo>
                <a:lnTo>
                  <a:pt x="15401" y="117600"/>
                </a:lnTo>
                <a:lnTo>
                  <a:pt x="15401" y="117600"/>
                </a:lnTo>
                <a:lnTo>
                  <a:pt x="15401" y="116000"/>
                </a:lnTo>
                <a:lnTo>
                  <a:pt x="15401" y="116000"/>
                </a:lnTo>
                <a:lnTo>
                  <a:pt x="15401" y="116000"/>
                </a:lnTo>
                <a:lnTo>
                  <a:pt x="15401" y="116000"/>
                </a:lnTo>
                <a:lnTo>
                  <a:pt x="15401" y="116000"/>
                </a:lnTo>
                <a:lnTo>
                  <a:pt x="15401" y="114400"/>
                </a:lnTo>
                <a:lnTo>
                  <a:pt x="15401" y="114400"/>
                </a:lnTo>
                <a:lnTo>
                  <a:pt x="15401" y="114400"/>
                </a:lnTo>
                <a:lnTo>
                  <a:pt x="15401" y="112800"/>
                </a:lnTo>
                <a:lnTo>
                  <a:pt x="15401" y="112800"/>
                </a:lnTo>
                <a:lnTo>
                  <a:pt x="15401" y="112800"/>
                </a:lnTo>
                <a:lnTo>
                  <a:pt x="15401" y="112800"/>
                </a:lnTo>
                <a:lnTo>
                  <a:pt x="15401" y="111200"/>
                </a:lnTo>
                <a:lnTo>
                  <a:pt x="15401" y="111200"/>
                </a:lnTo>
                <a:lnTo>
                  <a:pt x="15401" y="111200"/>
                </a:lnTo>
                <a:lnTo>
                  <a:pt x="15401" y="111200"/>
                </a:lnTo>
                <a:lnTo>
                  <a:pt x="15401" y="108800"/>
                </a:lnTo>
                <a:lnTo>
                  <a:pt x="15401" y="108800"/>
                </a:lnTo>
                <a:lnTo>
                  <a:pt x="15401" y="108800"/>
                </a:lnTo>
                <a:lnTo>
                  <a:pt x="15401" y="108800"/>
                </a:lnTo>
                <a:lnTo>
                  <a:pt x="14117" y="108800"/>
                </a:lnTo>
                <a:lnTo>
                  <a:pt x="14117" y="108800"/>
                </a:lnTo>
                <a:lnTo>
                  <a:pt x="14117" y="107200"/>
                </a:lnTo>
                <a:lnTo>
                  <a:pt x="14117" y="107200"/>
                </a:lnTo>
                <a:lnTo>
                  <a:pt x="14117" y="107200"/>
                </a:lnTo>
                <a:lnTo>
                  <a:pt x="12834" y="107200"/>
                </a:lnTo>
                <a:lnTo>
                  <a:pt x="12834" y="107200"/>
                </a:lnTo>
                <a:lnTo>
                  <a:pt x="12834" y="107200"/>
                </a:lnTo>
                <a:lnTo>
                  <a:pt x="12834" y="107200"/>
                </a:lnTo>
                <a:lnTo>
                  <a:pt x="12834" y="107200"/>
                </a:lnTo>
                <a:lnTo>
                  <a:pt x="12834" y="107200"/>
                </a:lnTo>
                <a:lnTo>
                  <a:pt x="12834" y="107200"/>
                </a:lnTo>
                <a:lnTo>
                  <a:pt x="12834" y="105600"/>
                </a:lnTo>
                <a:lnTo>
                  <a:pt x="11550" y="105600"/>
                </a:lnTo>
                <a:lnTo>
                  <a:pt x="11550" y="105600"/>
                </a:lnTo>
                <a:lnTo>
                  <a:pt x="11550" y="105600"/>
                </a:lnTo>
                <a:lnTo>
                  <a:pt x="11550" y="105600"/>
                </a:lnTo>
                <a:lnTo>
                  <a:pt x="11550" y="104000"/>
                </a:lnTo>
                <a:lnTo>
                  <a:pt x="11550" y="104000"/>
                </a:lnTo>
                <a:lnTo>
                  <a:pt x="11550" y="104000"/>
                </a:lnTo>
                <a:lnTo>
                  <a:pt x="11550" y="104000"/>
                </a:lnTo>
                <a:lnTo>
                  <a:pt x="11550" y="104000"/>
                </a:lnTo>
                <a:lnTo>
                  <a:pt x="9625" y="104000"/>
                </a:lnTo>
                <a:lnTo>
                  <a:pt x="9625" y="102400"/>
                </a:lnTo>
                <a:lnTo>
                  <a:pt x="9625" y="102400"/>
                </a:lnTo>
                <a:lnTo>
                  <a:pt x="9625" y="102400"/>
                </a:lnTo>
                <a:lnTo>
                  <a:pt x="9625" y="102400"/>
                </a:lnTo>
                <a:lnTo>
                  <a:pt x="9625" y="102400"/>
                </a:lnTo>
                <a:lnTo>
                  <a:pt x="8342" y="102400"/>
                </a:lnTo>
                <a:lnTo>
                  <a:pt x="8342" y="100000"/>
                </a:lnTo>
                <a:lnTo>
                  <a:pt x="8342" y="100000"/>
                </a:lnTo>
                <a:lnTo>
                  <a:pt x="8342" y="100000"/>
                </a:lnTo>
                <a:lnTo>
                  <a:pt x="8342" y="100000"/>
                </a:lnTo>
                <a:lnTo>
                  <a:pt x="8342" y="100000"/>
                </a:lnTo>
                <a:lnTo>
                  <a:pt x="8342" y="100000"/>
                </a:lnTo>
                <a:lnTo>
                  <a:pt x="8342" y="98400"/>
                </a:lnTo>
                <a:lnTo>
                  <a:pt x="8342" y="98400"/>
                </a:lnTo>
                <a:lnTo>
                  <a:pt x="7058" y="98400"/>
                </a:lnTo>
                <a:lnTo>
                  <a:pt x="7058" y="98400"/>
                </a:lnTo>
                <a:lnTo>
                  <a:pt x="7058" y="98400"/>
                </a:lnTo>
                <a:lnTo>
                  <a:pt x="7058" y="98400"/>
                </a:lnTo>
                <a:lnTo>
                  <a:pt x="7058" y="98400"/>
                </a:lnTo>
                <a:lnTo>
                  <a:pt x="7058" y="96800"/>
                </a:lnTo>
                <a:lnTo>
                  <a:pt x="7058" y="96800"/>
                </a:lnTo>
                <a:lnTo>
                  <a:pt x="7058" y="96800"/>
                </a:lnTo>
                <a:lnTo>
                  <a:pt x="7058" y="96800"/>
                </a:lnTo>
                <a:lnTo>
                  <a:pt x="7058" y="95200"/>
                </a:lnTo>
                <a:lnTo>
                  <a:pt x="5775" y="95200"/>
                </a:lnTo>
                <a:lnTo>
                  <a:pt x="5775" y="95200"/>
                </a:lnTo>
                <a:lnTo>
                  <a:pt x="5775" y="95200"/>
                </a:lnTo>
                <a:lnTo>
                  <a:pt x="7058" y="95200"/>
                </a:lnTo>
                <a:lnTo>
                  <a:pt x="7058" y="95200"/>
                </a:lnTo>
                <a:lnTo>
                  <a:pt x="7058" y="93600"/>
                </a:lnTo>
                <a:lnTo>
                  <a:pt x="7058" y="93600"/>
                </a:lnTo>
                <a:lnTo>
                  <a:pt x="7058" y="93600"/>
                </a:lnTo>
                <a:lnTo>
                  <a:pt x="7058" y="93600"/>
                </a:lnTo>
                <a:lnTo>
                  <a:pt x="7058" y="91200"/>
                </a:lnTo>
                <a:lnTo>
                  <a:pt x="5775" y="91200"/>
                </a:lnTo>
                <a:lnTo>
                  <a:pt x="5775" y="91200"/>
                </a:lnTo>
                <a:lnTo>
                  <a:pt x="5775" y="91200"/>
                </a:lnTo>
                <a:lnTo>
                  <a:pt x="5775" y="89600"/>
                </a:lnTo>
                <a:lnTo>
                  <a:pt x="5775" y="89600"/>
                </a:lnTo>
                <a:lnTo>
                  <a:pt x="5775" y="89600"/>
                </a:lnTo>
                <a:lnTo>
                  <a:pt x="5775" y="89600"/>
                </a:lnTo>
                <a:lnTo>
                  <a:pt x="5775" y="89600"/>
                </a:lnTo>
                <a:lnTo>
                  <a:pt x="4491" y="89600"/>
                </a:lnTo>
                <a:lnTo>
                  <a:pt x="4491" y="88000"/>
                </a:lnTo>
                <a:lnTo>
                  <a:pt x="4491" y="88000"/>
                </a:lnTo>
                <a:lnTo>
                  <a:pt x="4491" y="88000"/>
                </a:lnTo>
                <a:lnTo>
                  <a:pt x="4491" y="88000"/>
                </a:lnTo>
                <a:lnTo>
                  <a:pt x="4491" y="88000"/>
                </a:lnTo>
                <a:lnTo>
                  <a:pt x="4491" y="88000"/>
                </a:lnTo>
                <a:lnTo>
                  <a:pt x="2566" y="88000"/>
                </a:lnTo>
                <a:lnTo>
                  <a:pt x="2566" y="86400"/>
                </a:lnTo>
                <a:lnTo>
                  <a:pt x="2566" y="86400"/>
                </a:lnTo>
                <a:lnTo>
                  <a:pt x="2566" y="86400"/>
                </a:lnTo>
                <a:lnTo>
                  <a:pt x="2566" y="86400"/>
                </a:lnTo>
                <a:lnTo>
                  <a:pt x="2566" y="86400"/>
                </a:lnTo>
                <a:lnTo>
                  <a:pt x="2566" y="84800"/>
                </a:lnTo>
                <a:lnTo>
                  <a:pt x="2566" y="84800"/>
                </a:lnTo>
                <a:lnTo>
                  <a:pt x="2566" y="84800"/>
                </a:lnTo>
                <a:lnTo>
                  <a:pt x="2566" y="82400"/>
                </a:lnTo>
                <a:lnTo>
                  <a:pt x="2566" y="82400"/>
                </a:lnTo>
                <a:lnTo>
                  <a:pt x="2566" y="82400"/>
                </a:lnTo>
                <a:lnTo>
                  <a:pt x="2566" y="80800"/>
                </a:lnTo>
                <a:lnTo>
                  <a:pt x="2566" y="80800"/>
                </a:lnTo>
                <a:lnTo>
                  <a:pt x="2566" y="80800"/>
                </a:lnTo>
                <a:lnTo>
                  <a:pt x="2566" y="80800"/>
                </a:lnTo>
                <a:lnTo>
                  <a:pt x="2566" y="79200"/>
                </a:lnTo>
                <a:lnTo>
                  <a:pt x="2566" y="79200"/>
                </a:lnTo>
                <a:lnTo>
                  <a:pt x="2566" y="79200"/>
                </a:lnTo>
                <a:lnTo>
                  <a:pt x="2566" y="79200"/>
                </a:lnTo>
                <a:lnTo>
                  <a:pt x="2566" y="79200"/>
                </a:lnTo>
                <a:lnTo>
                  <a:pt x="2566" y="79200"/>
                </a:lnTo>
                <a:lnTo>
                  <a:pt x="1283" y="79200"/>
                </a:lnTo>
                <a:lnTo>
                  <a:pt x="1283" y="79200"/>
                </a:lnTo>
                <a:lnTo>
                  <a:pt x="1283" y="77600"/>
                </a:lnTo>
                <a:lnTo>
                  <a:pt x="1283" y="77600"/>
                </a:lnTo>
                <a:lnTo>
                  <a:pt x="1283" y="77600"/>
                </a:lnTo>
                <a:lnTo>
                  <a:pt x="1283" y="77600"/>
                </a:lnTo>
                <a:lnTo>
                  <a:pt x="1283" y="77600"/>
                </a:lnTo>
                <a:lnTo>
                  <a:pt x="1283" y="76000"/>
                </a:lnTo>
                <a:lnTo>
                  <a:pt x="1283" y="76000"/>
                </a:lnTo>
                <a:lnTo>
                  <a:pt x="1283" y="76000"/>
                </a:lnTo>
                <a:lnTo>
                  <a:pt x="1283" y="76000"/>
                </a:lnTo>
                <a:lnTo>
                  <a:pt x="1283" y="73600"/>
                </a:lnTo>
                <a:lnTo>
                  <a:pt x="1283" y="73600"/>
                </a:lnTo>
                <a:lnTo>
                  <a:pt x="1283" y="73600"/>
                </a:lnTo>
                <a:lnTo>
                  <a:pt x="1283" y="73600"/>
                </a:lnTo>
                <a:lnTo>
                  <a:pt x="1283" y="72000"/>
                </a:lnTo>
                <a:lnTo>
                  <a:pt x="1283" y="72000"/>
                </a:lnTo>
                <a:lnTo>
                  <a:pt x="1283" y="72000"/>
                </a:lnTo>
                <a:lnTo>
                  <a:pt x="1283" y="72000"/>
                </a:lnTo>
                <a:lnTo>
                  <a:pt x="1283" y="70400"/>
                </a:lnTo>
                <a:lnTo>
                  <a:pt x="1283" y="70400"/>
                </a:lnTo>
                <a:lnTo>
                  <a:pt x="1283" y="70400"/>
                </a:lnTo>
                <a:lnTo>
                  <a:pt x="1283" y="68800"/>
                </a:lnTo>
                <a:lnTo>
                  <a:pt x="1283" y="68800"/>
                </a:lnTo>
                <a:lnTo>
                  <a:pt x="1283" y="68800"/>
                </a:lnTo>
                <a:lnTo>
                  <a:pt x="1283" y="68800"/>
                </a:lnTo>
                <a:lnTo>
                  <a:pt x="0" y="68800"/>
                </a:lnTo>
                <a:lnTo>
                  <a:pt x="0" y="68800"/>
                </a:lnTo>
                <a:lnTo>
                  <a:pt x="0" y="68800"/>
                </a:lnTo>
                <a:lnTo>
                  <a:pt x="0" y="67200"/>
                </a:lnTo>
                <a:lnTo>
                  <a:pt x="0" y="67200"/>
                </a:lnTo>
                <a:lnTo>
                  <a:pt x="0" y="67200"/>
                </a:lnTo>
                <a:lnTo>
                  <a:pt x="0" y="67200"/>
                </a:lnTo>
                <a:lnTo>
                  <a:pt x="0" y="67200"/>
                </a:lnTo>
                <a:lnTo>
                  <a:pt x="0" y="64800"/>
                </a:lnTo>
                <a:lnTo>
                  <a:pt x="0" y="64800"/>
                </a:lnTo>
                <a:lnTo>
                  <a:pt x="0" y="64800"/>
                </a:lnTo>
                <a:lnTo>
                  <a:pt x="1283" y="64800"/>
                </a:lnTo>
                <a:lnTo>
                  <a:pt x="1283" y="64800"/>
                </a:lnTo>
                <a:lnTo>
                  <a:pt x="1283" y="64800"/>
                </a:lnTo>
                <a:lnTo>
                  <a:pt x="1283" y="64800"/>
                </a:lnTo>
                <a:lnTo>
                  <a:pt x="2566" y="64800"/>
                </a:lnTo>
                <a:lnTo>
                  <a:pt x="2566" y="63200"/>
                </a:lnTo>
                <a:lnTo>
                  <a:pt x="2566" y="63200"/>
                </a:lnTo>
                <a:lnTo>
                  <a:pt x="2566" y="63200"/>
                </a:lnTo>
                <a:lnTo>
                  <a:pt x="2566" y="63200"/>
                </a:lnTo>
                <a:lnTo>
                  <a:pt x="2566" y="63200"/>
                </a:lnTo>
                <a:lnTo>
                  <a:pt x="2566" y="63200"/>
                </a:lnTo>
                <a:lnTo>
                  <a:pt x="2566" y="61600"/>
                </a:lnTo>
                <a:lnTo>
                  <a:pt x="2566" y="61600"/>
                </a:lnTo>
                <a:lnTo>
                  <a:pt x="4491" y="61600"/>
                </a:lnTo>
                <a:lnTo>
                  <a:pt x="4491" y="61600"/>
                </a:lnTo>
                <a:lnTo>
                  <a:pt x="4491" y="61600"/>
                </a:lnTo>
                <a:lnTo>
                  <a:pt x="4491" y="61600"/>
                </a:lnTo>
                <a:lnTo>
                  <a:pt x="4491" y="60000"/>
                </a:lnTo>
                <a:lnTo>
                  <a:pt x="4491" y="60000"/>
                </a:lnTo>
                <a:lnTo>
                  <a:pt x="4491" y="60000"/>
                </a:lnTo>
                <a:lnTo>
                  <a:pt x="4491" y="60000"/>
                </a:lnTo>
                <a:lnTo>
                  <a:pt x="4491" y="58400"/>
                </a:lnTo>
                <a:lnTo>
                  <a:pt x="4491" y="58400"/>
                </a:lnTo>
                <a:lnTo>
                  <a:pt x="4491" y="58400"/>
                </a:lnTo>
                <a:lnTo>
                  <a:pt x="4491" y="58400"/>
                </a:lnTo>
                <a:lnTo>
                  <a:pt x="5775" y="58400"/>
                </a:lnTo>
                <a:lnTo>
                  <a:pt x="5775" y="58400"/>
                </a:lnTo>
                <a:lnTo>
                  <a:pt x="5775" y="56000"/>
                </a:lnTo>
                <a:lnTo>
                  <a:pt x="5775" y="56000"/>
                </a:lnTo>
                <a:lnTo>
                  <a:pt x="5775" y="56000"/>
                </a:lnTo>
                <a:lnTo>
                  <a:pt x="5775" y="56000"/>
                </a:lnTo>
                <a:lnTo>
                  <a:pt x="7058" y="56000"/>
                </a:lnTo>
                <a:lnTo>
                  <a:pt x="7058" y="54400"/>
                </a:lnTo>
                <a:lnTo>
                  <a:pt x="7058" y="54400"/>
                </a:lnTo>
                <a:lnTo>
                  <a:pt x="7058" y="54400"/>
                </a:lnTo>
                <a:lnTo>
                  <a:pt x="7058" y="54400"/>
                </a:lnTo>
                <a:lnTo>
                  <a:pt x="7058" y="52800"/>
                </a:lnTo>
                <a:lnTo>
                  <a:pt x="7058" y="52800"/>
                </a:lnTo>
                <a:lnTo>
                  <a:pt x="7058" y="52800"/>
                </a:lnTo>
                <a:lnTo>
                  <a:pt x="7058" y="52800"/>
                </a:lnTo>
                <a:lnTo>
                  <a:pt x="7058" y="51200"/>
                </a:lnTo>
                <a:lnTo>
                  <a:pt x="7058" y="51200"/>
                </a:lnTo>
                <a:lnTo>
                  <a:pt x="7058" y="51200"/>
                </a:lnTo>
                <a:lnTo>
                  <a:pt x="7058" y="51200"/>
                </a:lnTo>
                <a:lnTo>
                  <a:pt x="7058" y="49600"/>
                </a:lnTo>
                <a:lnTo>
                  <a:pt x="8342" y="49600"/>
                </a:lnTo>
                <a:lnTo>
                  <a:pt x="8342" y="49600"/>
                </a:lnTo>
                <a:lnTo>
                  <a:pt x="8342" y="49600"/>
                </a:lnTo>
                <a:lnTo>
                  <a:pt x="8342" y="49600"/>
                </a:lnTo>
                <a:lnTo>
                  <a:pt x="8342" y="49600"/>
                </a:lnTo>
                <a:lnTo>
                  <a:pt x="8342" y="49600"/>
                </a:lnTo>
                <a:lnTo>
                  <a:pt x="8342" y="47200"/>
                </a:lnTo>
                <a:lnTo>
                  <a:pt x="9625" y="47200"/>
                </a:lnTo>
                <a:lnTo>
                  <a:pt x="9625" y="47200"/>
                </a:lnTo>
                <a:lnTo>
                  <a:pt x="9625" y="47200"/>
                </a:lnTo>
                <a:lnTo>
                  <a:pt x="9625" y="47200"/>
                </a:lnTo>
                <a:lnTo>
                  <a:pt x="9625" y="45600"/>
                </a:lnTo>
                <a:lnTo>
                  <a:pt x="9625" y="45600"/>
                </a:lnTo>
                <a:lnTo>
                  <a:pt x="9625" y="47200"/>
                </a:lnTo>
                <a:lnTo>
                  <a:pt x="11550" y="47200"/>
                </a:lnTo>
                <a:lnTo>
                  <a:pt x="11550" y="47200"/>
                </a:lnTo>
                <a:lnTo>
                  <a:pt x="11550" y="47200"/>
                </a:lnTo>
                <a:lnTo>
                  <a:pt x="11550" y="47200"/>
                </a:lnTo>
                <a:lnTo>
                  <a:pt x="12834" y="47200"/>
                </a:lnTo>
                <a:lnTo>
                  <a:pt x="12834" y="47200"/>
                </a:lnTo>
                <a:lnTo>
                  <a:pt x="12834" y="47200"/>
                </a:lnTo>
                <a:lnTo>
                  <a:pt x="12834" y="47200"/>
                </a:lnTo>
                <a:lnTo>
                  <a:pt x="12834" y="47200"/>
                </a:lnTo>
                <a:lnTo>
                  <a:pt x="14117" y="47200"/>
                </a:lnTo>
                <a:lnTo>
                  <a:pt x="14117" y="47200"/>
                </a:lnTo>
                <a:lnTo>
                  <a:pt x="14117" y="47200"/>
                </a:lnTo>
                <a:lnTo>
                  <a:pt x="14117" y="47200"/>
                </a:lnTo>
                <a:lnTo>
                  <a:pt x="15401" y="47200"/>
                </a:lnTo>
                <a:lnTo>
                  <a:pt x="15401" y="45600"/>
                </a:lnTo>
                <a:lnTo>
                  <a:pt x="15401" y="45600"/>
                </a:lnTo>
                <a:lnTo>
                  <a:pt x="15401" y="45600"/>
                </a:lnTo>
                <a:lnTo>
                  <a:pt x="15401" y="45600"/>
                </a:lnTo>
                <a:lnTo>
                  <a:pt x="15401" y="45600"/>
                </a:lnTo>
                <a:lnTo>
                  <a:pt x="15401" y="45600"/>
                </a:lnTo>
                <a:lnTo>
                  <a:pt x="16684" y="45600"/>
                </a:lnTo>
                <a:lnTo>
                  <a:pt x="16684" y="45600"/>
                </a:lnTo>
                <a:lnTo>
                  <a:pt x="16684" y="45600"/>
                </a:lnTo>
                <a:lnTo>
                  <a:pt x="16684" y="44000"/>
                </a:lnTo>
                <a:lnTo>
                  <a:pt x="18609" y="44000"/>
                </a:lnTo>
                <a:lnTo>
                  <a:pt x="18609" y="44000"/>
                </a:lnTo>
                <a:lnTo>
                  <a:pt x="18609" y="44000"/>
                </a:lnTo>
                <a:lnTo>
                  <a:pt x="18609" y="44000"/>
                </a:lnTo>
                <a:lnTo>
                  <a:pt x="18609" y="44000"/>
                </a:lnTo>
                <a:lnTo>
                  <a:pt x="18609" y="44000"/>
                </a:lnTo>
                <a:lnTo>
                  <a:pt x="18609" y="44000"/>
                </a:lnTo>
                <a:lnTo>
                  <a:pt x="19893" y="44000"/>
                </a:lnTo>
                <a:lnTo>
                  <a:pt x="19893" y="42400"/>
                </a:lnTo>
                <a:lnTo>
                  <a:pt x="19893" y="42400"/>
                </a:lnTo>
                <a:lnTo>
                  <a:pt x="19893" y="42400"/>
                </a:lnTo>
                <a:lnTo>
                  <a:pt x="19893" y="42400"/>
                </a:lnTo>
                <a:lnTo>
                  <a:pt x="19893" y="42400"/>
                </a:lnTo>
                <a:lnTo>
                  <a:pt x="19893" y="44000"/>
                </a:lnTo>
                <a:lnTo>
                  <a:pt x="19893" y="44000"/>
                </a:lnTo>
                <a:lnTo>
                  <a:pt x="19893" y="44000"/>
                </a:lnTo>
                <a:lnTo>
                  <a:pt x="21176" y="44000"/>
                </a:lnTo>
                <a:lnTo>
                  <a:pt x="21176" y="44000"/>
                </a:lnTo>
                <a:lnTo>
                  <a:pt x="21176" y="44000"/>
                </a:lnTo>
                <a:lnTo>
                  <a:pt x="21176" y="44000"/>
                </a:lnTo>
                <a:lnTo>
                  <a:pt x="21176" y="45600"/>
                </a:lnTo>
                <a:lnTo>
                  <a:pt x="21176" y="45600"/>
                </a:lnTo>
                <a:lnTo>
                  <a:pt x="22459" y="45600"/>
                </a:lnTo>
                <a:lnTo>
                  <a:pt x="22459" y="45600"/>
                </a:lnTo>
                <a:lnTo>
                  <a:pt x="22459" y="45600"/>
                </a:lnTo>
                <a:lnTo>
                  <a:pt x="22459" y="45600"/>
                </a:lnTo>
                <a:lnTo>
                  <a:pt x="22459" y="45600"/>
                </a:lnTo>
                <a:lnTo>
                  <a:pt x="22459" y="45600"/>
                </a:lnTo>
                <a:lnTo>
                  <a:pt x="22459" y="45600"/>
                </a:lnTo>
                <a:lnTo>
                  <a:pt x="22459" y="45600"/>
                </a:lnTo>
                <a:lnTo>
                  <a:pt x="23743" y="45600"/>
                </a:lnTo>
                <a:lnTo>
                  <a:pt x="23743" y="45600"/>
                </a:lnTo>
                <a:lnTo>
                  <a:pt x="23743" y="45600"/>
                </a:lnTo>
                <a:lnTo>
                  <a:pt x="23743" y="44000"/>
                </a:lnTo>
                <a:lnTo>
                  <a:pt x="23743" y="44000"/>
                </a:lnTo>
                <a:lnTo>
                  <a:pt x="25668" y="44000"/>
                </a:lnTo>
                <a:lnTo>
                  <a:pt x="25668" y="44000"/>
                </a:lnTo>
                <a:lnTo>
                  <a:pt x="25668" y="44000"/>
                </a:lnTo>
                <a:lnTo>
                  <a:pt x="25668" y="44000"/>
                </a:lnTo>
                <a:lnTo>
                  <a:pt x="25668" y="44000"/>
                </a:lnTo>
                <a:lnTo>
                  <a:pt x="26951" y="44000"/>
                </a:lnTo>
                <a:lnTo>
                  <a:pt x="26951" y="44000"/>
                </a:lnTo>
                <a:lnTo>
                  <a:pt x="26951" y="44000"/>
                </a:lnTo>
                <a:lnTo>
                  <a:pt x="26951" y="42400"/>
                </a:lnTo>
                <a:lnTo>
                  <a:pt x="26951" y="42400"/>
                </a:lnTo>
                <a:lnTo>
                  <a:pt x="26951" y="42400"/>
                </a:lnTo>
                <a:lnTo>
                  <a:pt x="28235" y="42400"/>
                </a:lnTo>
                <a:lnTo>
                  <a:pt x="28235" y="42400"/>
                </a:lnTo>
                <a:lnTo>
                  <a:pt x="28235" y="42400"/>
                </a:lnTo>
                <a:lnTo>
                  <a:pt x="28235" y="42400"/>
                </a:lnTo>
                <a:lnTo>
                  <a:pt x="28235" y="42400"/>
                </a:lnTo>
                <a:lnTo>
                  <a:pt x="28235" y="42400"/>
                </a:lnTo>
                <a:lnTo>
                  <a:pt x="29518" y="42400"/>
                </a:lnTo>
                <a:lnTo>
                  <a:pt x="29518" y="42400"/>
                </a:lnTo>
                <a:lnTo>
                  <a:pt x="29518" y="40800"/>
                </a:lnTo>
                <a:lnTo>
                  <a:pt x="29518" y="40800"/>
                </a:lnTo>
                <a:lnTo>
                  <a:pt x="29518" y="40800"/>
                </a:lnTo>
                <a:lnTo>
                  <a:pt x="30802" y="40800"/>
                </a:lnTo>
                <a:lnTo>
                  <a:pt x="30802" y="40800"/>
                </a:lnTo>
                <a:lnTo>
                  <a:pt x="30802" y="40800"/>
                </a:lnTo>
                <a:lnTo>
                  <a:pt x="30802" y="40800"/>
                </a:lnTo>
                <a:lnTo>
                  <a:pt x="30802" y="40800"/>
                </a:lnTo>
                <a:lnTo>
                  <a:pt x="32727" y="40800"/>
                </a:lnTo>
                <a:lnTo>
                  <a:pt x="32727" y="40800"/>
                </a:lnTo>
                <a:lnTo>
                  <a:pt x="32727" y="40800"/>
                </a:lnTo>
                <a:lnTo>
                  <a:pt x="32727" y="40800"/>
                </a:lnTo>
                <a:lnTo>
                  <a:pt x="32727" y="40800"/>
                </a:lnTo>
                <a:lnTo>
                  <a:pt x="34010" y="40800"/>
                </a:lnTo>
                <a:lnTo>
                  <a:pt x="34010" y="40800"/>
                </a:lnTo>
                <a:lnTo>
                  <a:pt x="34010" y="40800"/>
                </a:lnTo>
                <a:lnTo>
                  <a:pt x="35294" y="40800"/>
                </a:lnTo>
                <a:lnTo>
                  <a:pt x="35294" y="40800"/>
                </a:lnTo>
                <a:lnTo>
                  <a:pt x="35294" y="40800"/>
                </a:lnTo>
                <a:lnTo>
                  <a:pt x="35294" y="40800"/>
                </a:lnTo>
                <a:lnTo>
                  <a:pt x="35294" y="40800"/>
                </a:lnTo>
                <a:lnTo>
                  <a:pt x="36577" y="40800"/>
                </a:lnTo>
                <a:lnTo>
                  <a:pt x="36577" y="40800"/>
                </a:lnTo>
                <a:lnTo>
                  <a:pt x="36577" y="40800"/>
                </a:lnTo>
                <a:lnTo>
                  <a:pt x="36577" y="40800"/>
                </a:lnTo>
                <a:lnTo>
                  <a:pt x="37860" y="40800"/>
                </a:lnTo>
                <a:lnTo>
                  <a:pt x="37860" y="40800"/>
                </a:lnTo>
                <a:lnTo>
                  <a:pt x="37860" y="40800"/>
                </a:lnTo>
                <a:lnTo>
                  <a:pt x="39786" y="40800"/>
                </a:lnTo>
                <a:lnTo>
                  <a:pt x="39786" y="38400"/>
                </a:lnTo>
                <a:lnTo>
                  <a:pt x="39786" y="38400"/>
                </a:lnTo>
                <a:lnTo>
                  <a:pt x="39786" y="38400"/>
                </a:lnTo>
                <a:lnTo>
                  <a:pt x="39786" y="38400"/>
                </a:lnTo>
                <a:lnTo>
                  <a:pt x="39786" y="36800"/>
                </a:lnTo>
                <a:lnTo>
                  <a:pt x="39786" y="36800"/>
                </a:lnTo>
                <a:lnTo>
                  <a:pt x="39786" y="36800"/>
                </a:lnTo>
                <a:lnTo>
                  <a:pt x="39786" y="36800"/>
                </a:lnTo>
                <a:lnTo>
                  <a:pt x="41069" y="36800"/>
                </a:lnTo>
                <a:lnTo>
                  <a:pt x="41069" y="36800"/>
                </a:lnTo>
                <a:lnTo>
                  <a:pt x="41069" y="36800"/>
                </a:lnTo>
                <a:lnTo>
                  <a:pt x="41069" y="35200"/>
                </a:lnTo>
                <a:lnTo>
                  <a:pt x="41069" y="35200"/>
                </a:lnTo>
                <a:lnTo>
                  <a:pt x="41069" y="35200"/>
                </a:lnTo>
                <a:lnTo>
                  <a:pt x="41069" y="35200"/>
                </a:lnTo>
                <a:lnTo>
                  <a:pt x="41069" y="35200"/>
                </a:lnTo>
                <a:lnTo>
                  <a:pt x="41069" y="33600"/>
                </a:lnTo>
                <a:lnTo>
                  <a:pt x="42352" y="33600"/>
                </a:lnTo>
                <a:lnTo>
                  <a:pt x="42352" y="33600"/>
                </a:lnTo>
                <a:lnTo>
                  <a:pt x="42352" y="33600"/>
                </a:lnTo>
                <a:lnTo>
                  <a:pt x="42352" y="33600"/>
                </a:lnTo>
                <a:lnTo>
                  <a:pt x="42352" y="33600"/>
                </a:lnTo>
                <a:lnTo>
                  <a:pt x="42352" y="32000"/>
                </a:lnTo>
                <a:lnTo>
                  <a:pt x="42352" y="32000"/>
                </a:lnTo>
                <a:lnTo>
                  <a:pt x="43636" y="32000"/>
                </a:lnTo>
                <a:lnTo>
                  <a:pt x="43636" y="32000"/>
                </a:lnTo>
                <a:lnTo>
                  <a:pt x="43636" y="32000"/>
                </a:lnTo>
                <a:lnTo>
                  <a:pt x="43636" y="29600"/>
                </a:lnTo>
                <a:lnTo>
                  <a:pt x="43636" y="29600"/>
                </a:lnTo>
                <a:lnTo>
                  <a:pt x="42352" y="29600"/>
                </a:lnTo>
                <a:lnTo>
                  <a:pt x="42352" y="29600"/>
                </a:lnTo>
                <a:lnTo>
                  <a:pt x="42352" y="29600"/>
                </a:lnTo>
                <a:lnTo>
                  <a:pt x="42352" y="29600"/>
                </a:lnTo>
                <a:lnTo>
                  <a:pt x="42352" y="29600"/>
                </a:lnTo>
                <a:lnTo>
                  <a:pt x="41069" y="29600"/>
                </a:lnTo>
                <a:lnTo>
                  <a:pt x="41069" y="28000"/>
                </a:lnTo>
                <a:lnTo>
                  <a:pt x="41069" y="28000"/>
                </a:lnTo>
                <a:lnTo>
                  <a:pt x="41069" y="28000"/>
                </a:lnTo>
                <a:lnTo>
                  <a:pt x="41069" y="28000"/>
                </a:lnTo>
                <a:lnTo>
                  <a:pt x="41069" y="28000"/>
                </a:lnTo>
                <a:lnTo>
                  <a:pt x="42352" y="28000"/>
                </a:lnTo>
                <a:lnTo>
                  <a:pt x="42352" y="26400"/>
                </a:lnTo>
                <a:lnTo>
                  <a:pt x="42352" y="26400"/>
                </a:lnTo>
                <a:lnTo>
                  <a:pt x="42352" y="26400"/>
                </a:lnTo>
                <a:lnTo>
                  <a:pt x="42352" y="26400"/>
                </a:lnTo>
                <a:lnTo>
                  <a:pt x="43636" y="26400"/>
                </a:lnTo>
                <a:lnTo>
                  <a:pt x="43636" y="26400"/>
                </a:lnTo>
                <a:lnTo>
                  <a:pt x="43636" y="26400"/>
                </a:lnTo>
                <a:lnTo>
                  <a:pt x="43636" y="26400"/>
                </a:lnTo>
                <a:lnTo>
                  <a:pt x="43636" y="26400"/>
                </a:lnTo>
                <a:lnTo>
                  <a:pt x="44919" y="26400"/>
                </a:lnTo>
                <a:lnTo>
                  <a:pt x="44919" y="26400"/>
                </a:lnTo>
                <a:lnTo>
                  <a:pt x="44919" y="26400"/>
                </a:lnTo>
                <a:lnTo>
                  <a:pt x="44919" y="26400"/>
                </a:lnTo>
                <a:lnTo>
                  <a:pt x="44919" y="26400"/>
                </a:lnTo>
                <a:lnTo>
                  <a:pt x="44919" y="26400"/>
                </a:lnTo>
                <a:lnTo>
                  <a:pt x="46844" y="26400"/>
                </a:lnTo>
                <a:lnTo>
                  <a:pt x="46844" y="26400"/>
                </a:lnTo>
                <a:lnTo>
                  <a:pt x="46844" y="26400"/>
                </a:lnTo>
                <a:lnTo>
                  <a:pt x="46844" y="26400"/>
                </a:lnTo>
                <a:lnTo>
                  <a:pt x="46844" y="26400"/>
                </a:lnTo>
                <a:lnTo>
                  <a:pt x="48128" y="26400"/>
                </a:lnTo>
                <a:lnTo>
                  <a:pt x="48128" y="26400"/>
                </a:lnTo>
                <a:lnTo>
                  <a:pt x="48128" y="26400"/>
                </a:lnTo>
                <a:lnTo>
                  <a:pt x="48128" y="26400"/>
                </a:lnTo>
                <a:lnTo>
                  <a:pt x="49411" y="26400"/>
                </a:lnTo>
                <a:lnTo>
                  <a:pt x="49411" y="26400"/>
                </a:lnTo>
                <a:lnTo>
                  <a:pt x="49411" y="26400"/>
                </a:lnTo>
                <a:lnTo>
                  <a:pt x="49411" y="26400"/>
                </a:lnTo>
                <a:lnTo>
                  <a:pt x="50695" y="26400"/>
                </a:lnTo>
                <a:lnTo>
                  <a:pt x="50695" y="24800"/>
                </a:lnTo>
                <a:lnTo>
                  <a:pt x="50695" y="24800"/>
                </a:lnTo>
                <a:lnTo>
                  <a:pt x="50695" y="24800"/>
                </a:lnTo>
                <a:lnTo>
                  <a:pt x="51978" y="24800"/>
                </a:lnTo>
                <a:lnTo>
                  <a:pt x="51978" y="24800"/>
                </a:lnTo>
                <a:lnTo>
                  <a:pt x="51978" y="24800"/>
                </a:lnTo>
                <a:lnTo>
                  <a:pt x="51978" y="24800"/>
                </a:lnTo>
                <a:lnTo>
                  <a:pt x="51978" y="24800"/>
                </a:lnTo>
                <a:lnTo>
                  <a:pt x="51978" y="24800"/>
                </a:lnTo>
                <a:lnTo>
                  <a:pt x="51978" y="24800"/>
                </a:lnTo>
                <a:lnTo>
                  <a:pt x="53262" y="24800"/>
                </a:lnTo>
                <a:lnTo>
                  <a:pt x="53262" y="24800"/>
                </a:lnTo>
                <a:lnTo>
                  <a:pt x="53262" y="24800"/>
                </a:lnTo>
                <a:lnTo>
                  <a:pt x="53262" y="24800"/>
                </a:lnTo>
                <a:lnTo>
                  <a:pt x="53262" y="24800"/>
                </a:lnTo>
                <a:lnTo>
                  <a:pt x="53262" y="24800"/>
                </a:lnTo>
                <a:lnTo>
                  <a:pt x="55187" y="24800"/>
                </a:lnTo>
                <a:lnTo>
                  <a:pt x="55187" y="24800"/>
                </a:lnTo>
                <a:lnTo>
                  <a:pt x="55187" y="24800"/>
                </a:lnTo>
                <a:lnTo>
                  <a:pt x="55187" y="24800"/>
                </a:lnTo>
                <a:lnTo>
                  <a:pt x="56470" y="24800"/>
                </a:lnTo>
                <a:lnTo>
                  <a:pt x="56470" y="24800"/>
                </a:lnTo>
                <a:lnTo>
                  <a:pt x="56470" y="23200"/>
                </a:lnTo>
                <a:lnTo>
                  <a:pt x="56470" y="23200"/>
                </a:lnTo>
                <a:lnTo>
                  <a:pt x="56470" y="23200"/>
                </a:lnTo>
                <a:lnTo>
                  <a:pt x="56470" y="23200"/>
                </a:lnTo>
                <a:lnTo>
                  <a:pt x="56470" y="23200"/>
                </a:lnTo>
                <a:lnTo>
                  <a:pt x="56470" y="23200"/>
                </a:lnTo>
                <a:lnTo>
                  <a:pt x="57754" y="23200"/>
                </a:lnTo>
                <a:lnTo>
                  <a:pt x="57754" y="23200"/>
                </a:lnTo>
                <a:lnTo>
                  <a:pt x="57754" y="20800"/>
                </a:lnTo>
                <a:lnTo>
                  <a:pt x="57754" y="20800"/>
                </a:lnTo>
                <a:lnTo>
                  <a:pt x="57754" y="20800"/>
                </a:lnTo>
                <a:lnTo>
                  <a:pt x="57754" y="20800"/>
                </a:lnTo>
                <a:lnTo>
                  <a:pt x="59037" y="20800"/>
                </a:lnTo>
                <a:lnTo>
                  <a:pt x="59037" y="20800"/>
                </a:lnTo>
                <a:lnTo>
                  <a:pt x="59037" y="20800"/>
                </a:lnTo>
                <a:lnTo>
                  <a:pt x="59037" y="19200"/>
                </a:lnTo>
                <a:lnTo>
                  <a:pt x="59037" y="19200"/>
                </a:lnTo>
                <a:lnTo>
                  <a:pt x="59037" y="19200"/>
                </a:lnTo>
                <a:lnTo>
                  <a:pt x="60320" y="19200"/>
                </a:lnTo>
                <a:lnTo>
                  <a:pt x="60320" y="19200"/>
                </a:lnTo>
                <a:lnTo>
                  <a:pt x="60320" y="19200"/>
                </a:lnTo>
                <a:lnTo>
                  <a:pt x="60320" y="17600"/>
                </a:lnTo>
                <a:lnTo>
                  <a:pt x="60320" y="17600"/>
                </a:lnTo>
                <a:lnTo>
                  <a:pt x="60320" y="17600"/>
                </a:lnTo>
                <a:lnTo>
                  <a:pt x="60320" y="17600"/>
                </a:lnTo>
                <a:lnTo>
                  <a:pt x="60320" y="16000"/>
                </a:lnTo>
                <a:lnTo>
                  <a:pt x="60320" y="16000"/>
                </a:lnTo>
                <a:lnTo>
                  <a:pt x="60320" y="16000"/>
                </a:lnTo>
                <a:lnTo>
                  <a:pt x="62245" y="16000"/>
                </a:lnTo>
                <a:lnTo>
                  <a:pt x="62245" y="16000"/>
                </a:lnTo>
                <a:lnTo>
                  <a:pt x="62245" y="16000"/>
                </a:lnTo>
                <a:lnTo>
                  <a:pt x="62245" y="14400"/>
                </a:lnTo>
                <a:lnTo>
                  <a:pt x="62245" y="14400"/>
                </a:lnTo>
                <a:lnTo>
                  <a:pt x="63529" y="14400"/>
                </a:lnTo>
                <a:lnTo>
                  <a:pt x="63529" y="14400"/>
                </a:lnTo>
                <a:lnTo>
                  <a:pt x="63529" y="14400"/>
                </a:lnTo>
                <a:lnTo>
                  <a:pt x="63529" y="14400"/>
                </a:lnTo>
                <a:lnTo>
                  <a:pt x="63529" y="12000"/>
                </a:lnTo>
                <a:lnTo>
                  <a:pt x="63529" y="12000"/>
                </a:lnTo>
                <a:lnTo>
                  <a:pt x="63529" y="14400"/>
                </a:lnTo>
                <a:lnTo>
                  <a:pt x="63529" y="14400"/>
                </a:lnTo>
                <a:lnTo>
                  <a:pt x="64812" y="14400"/>
                </a:lnTo>
                <a:lnTo>
                  <a:pt x="64812" y="12000"/>
                </a:lnTo>
                <a:lnTo>
                  <a:pt x="64812" y="12000"/>
                </a:lnTo>
                <a:lnTo>
                  <a:pt x="64812" y="12000"/>
                </a:lnTo>
                <a:lnTo>
                  <a:pt x="64812" y="12000"/>
                </a:lnTo>
                <a:lnTo>
                  <a:pt x="64812" y="12000"/>
                </a:lnTo>
                <a:lnTo>
                  <a:pt x="64812" y="10400"/>
                </a:lnTo>
                <a:lnTo>
                  <a:pt x="64812" y="10400"/>
                </a:lnTo>
                <a:lnTo>
                  <a:pt x="64812" y="10400"/>
                </a:lnTo>
                <a:lnTo>
                  <a:pt x="64812" y="10400"/>
                </a:lnTo>
                <a:lnTo>
                  <a:pt x="66096" y="10400"/>
                </a:lnTo>
                <a:lnTo>
                  <a:pt x="66096" y="10400"/>
                </a:lnTo>
                <a:lnTo>
                  <a:pt x="66096" y="10400"/>
                </a:lnTo>
                <a:lnTo>
                  <a:pt x="66096" y="8800"/>
                </a:lnTo>
                <a:lnTo>
                  <a:pt x="67379" y="8800"/>
                </a:lnTo>
                <a:lnTo>
                  <a:pt x="67379" y="8800"/>
                </a:lnTo>
                <a:lnTo>
                  <a:pt x="67379" y="8800"/>
                </a:lnTo>
                <a:lnTo>
                  <a:pt x="67379" y="8800"/>
                </a:lnTo>
                <a:lnTo>
                  <a:pt x="67379" y="8800"/>
                </a:lnTo>
                <a:lnTo>
                  <a:pt x="67379" y="7200"/>
                </a:lnTo>
                <a:lnTo>
                  <a:pt x="67379" y="7200"/>
                </a:lnTo>
                <a:lnTo>
                  <a:pt x="67379" y="7200"/>
                </a:lnTo>
                <a:lnTo>
                  <a:pt x="67379" y="7200"/>
                </a:lnTo>
                <a:lnTo>
                  <a:pt x="67379" y="7200"/>
                </a:lnTo>
                <a:lnTo>
                  <a:pt x="67379" y="5600"/>
                </a:lnTo>
                <a:lnTo>
                  <a:pt x="67379" y="5600"/>
                </a:lnTo>
                <a:lnTo>
                  <a:pt x="67379" y="5600"/>
                </a:lnTo>
                <a:lnTo>
                  <a:pt x="67379" y="5600"/>
                </a:lnTo>
                <a:lnTo>
                  <a:pt x="67379" y="3200"/>
                </a:lnTo>
                <a:lnTo>
                  <a:pt x="67379" y="3200"/>
                </a:lnTo>
                <a:lnTo>
                  <a:pt x="67379" y="3200"/>
                </a:lnTo>
                <a:lnTo>
                  <a:pt x="67379" y="3200"/>
                </a:lnTo>
                <a:lnTo>
                  <a:pt x="67379" y="1600"/>
                </a:lnTo>
                <a:lnTo>
                  <a:pt x="67379" y="1600"/>
                </a:lnTo>
                <a:lnTo>
                  <a:pt x="69304" y="1600"/>
                </a:lnTo>
                <a:lnTo>
                  <a:pt x="69304" y="1600"/>
                </a:lnTo>
                <a:lnTo>
                  <a:pt x="69304" y="1600"/>
                </a:lnTo>
                <a:lnTo>
                  <a:pt x="69304" y="1600"/>
                </a:lnTo>
                <a:lnTo>
                  <a:pt x="69304" y="1600"/>
                </a:lnTo>
                <a:lnTo>
                  <a:pt x="70588" y="1600"/>
                </a:lnTo>
                <a:lnTo>
                  <a:pt x="70588" y="1600"/>
                </a:lnTo>
                <a:lnTo>
                  <a:pt x="70588" y="1600"/>
                </a:lnTo>
                <a:lnTo>
                  <a:pt x="71871" y="1600"/>
                </a:lnTo>
                <a:lnTo>
                  <a:pt x="71871" y="1600"/>
                </a:lnTo>
                <a:lnTo>
                  <a:pt x="71871" y="0"/>
                </a:lnTo>
                <a:lnTo>
                  <a:pt x="71871" y="0"/>
                </a:lnTo>
                <a:lnTo>
                  <a:pt x="71871" y="0"/>
                </a:lnTo>
                <a:lnTo>
                  <a:pt x="73155" y="0"/>
                </a:lnTo>
                <a:lnTo>
                  <a:pt x="73155" y="0"/>
                </a:lnTo>
                <a:lnTo>
                  <a:pt x="73155" y="0"/>
                </a:lnTo>
                <a:lnTo>
                  <a:pt x="73155" y="0"/>
                </a:lnTo>
                <a:lnTo>
                  <a:pt x="73155" y="0"/>
                </a:lnTo>
                <a:lnTo>
                  <a:pt x="73155" y="0"/>
                </a:lnTo>
                <a:lnTo>
                  <a:pt x="74438" y="0"/>
                </a:lnTo>
                <a:lnTo>
                  <a:pt x="74438" y="0"/>
                </a:lnTo>
                <a:lnTo>
                  <a:pt x="74438" y="0"/>
                </a:lnTo>
                <a:lnTo>
                  <a:pt x="76363" y="0"/>
                </a:lnTo>
                <a:lnTo>
                  <a:pt x="76363" y="0"/>
                </a:lnTo>
                <a:lnTo>
                  <a:pt x="76363" y="0"/>
                </a:lnTo>
                <a:lnTo>
                  <a:pt x="76363" y="0"/>
                </a:lnTo>
                <a:lnTo>
                  <a:pt x="76363" y="0"/>
                </a:lnTo>
                <a:lnTo>
                  <a:pt x="77647" y="0"/>
                </a:lnTo>
                <a:lnTo>
                  <a:pt x="77647" y="0"/>
                </a:lnTo>
                <a:lnTo>
                  <a:pt x="77647" y="0"/>
                </a:lnTo>
                <a:lnTo>
                  <a:pt x="77647" y="0"/>
                </a:lnTo>
                <a:lnTo>
                  <a:pt x="77647" y="0"/>
                </a:lnTo>
                <a:lnTo>
                  <a:pt x="77647" y="1600"/>
                </a:lnTo>
                <a:lnTo>
                  <a:pt x="78930" y="1600"/>
                </a:lnTo>
                <a:lnTo>
                  <a:pt x="78930" y="1600"/>
                </a:lnTo>
                <a:lnTo>
                  <a:pt x="78930" y="1600"/>
                </a:lnTo>
                <a:lnTo>
                  <a:pt x="78930" y="1600"/>
                </a:lnTo>
                <a:lnTo>
                  <a:pt x="78930" y="3200"/>
                </a:lnTo>
                <a:lnTo>
                  <a:pt x="78930" y="3200"/>
                </a:lnTo>
                <a:lnTo>
                  <a:pt x="78930" y="3200"/>
                </a:lnTo>
                <a:lnTo>
                  <a:pt x="80213" y="3200"/>
                </a:lnTo>
                <a:lnTo>
                  <a:pt x="80213" y="3200"/>
                </a:lnTo>
                <a:lnTo>
                  <a:pt x="80213" y="3200"/>
                </a:lnTo>
                <a:lnTo>
                  <a:pt x="80213" y="3200"/>
                </a:lnTo>
                <a:lnTo>
                  <a:pt x="80213" y="5600"/>
                </a:lnTo>
                <a:lnTo>
                  <a:pt x="80213" y="5600"/>
                </a:lnTo>
                <a:lnTo>
                  <a:pt x="80213" y="5600"/>
                </a:lnTo>
                <a:lnTo>
                  <a:pt x="81497" y="5600"/>
                </a:lnTo>
                <a:lnTo>
                  <a:pt x="81497" y="5600"/>
                </a:lnTo>
                <a:lnTo>
                  <a:pt x="81497" y="5600"/>
                </a:lnTo>
                <a:lnTo>
                  <a:pt x="81497" y="7200"/>
                </a:lnTo>
                <a:lnTo>
                  <a:pt x="81497" y="7200"/>
                </a:lnTo>
                <a:lnTo>
                  <a:pt x="81497" y="7200"/>
                </a:lnTo>
                <a:lnTo>
                  <a:pt x="81497" y="7200"/>
                </a:lnTo>
                <a:lnTo>
                  <a:pt x="81497" y="7200"/>
                </a:lnTo>
                <a:lnTo>
                  <a:pt x="81497" y="7200"/>
                </a:lnTo>
                <a:lnTo>
                  <a:pt x="83422" y="7200"/>
                </a:lnTo>
                <a:lnTo>
                  <a:pt x="83422" y="8800"/>
                </a:lnTo>
                <a:lnTo>
                  <a:pt x="83422" y="8800"/>
                </a:lnTo>
                <a:lnTo>
                  <a:pt x="83422" y="8800"/>
                </a:lnTo>
                <a:lnTo>
                  <a:pt x="83422" y="8800"/>
                </a:lnTo>
                <a:lnTo>
                  <a:pt x="83422" y="8800"/>
                </a:lnTo>
                <a:lnTo>
                  <a:pt x="83422" y="10400"/>
                </a:lnTo>
                <a:lnTo>
                  <a:pt x="84705" y="10400"/>
                </a:lnTo>
                <a:lnTo>
                  <a:pt x="84705" y="10400"/>
                </a:lnTo>
                <a:lnTo>
                  <a:pt x="84705" y="10400"/>
                </a:lnTo>
                <a:lnTo>
                  <a:pt x="84705" y="10400"/>
                </a:lnTo>
                <a:lnTo>
                  <a:pt x="84705" y="12000"/>
                </a:lnTo>
                <a:lnTo>
                  <a:pt x="84705" y="12000"/>
                </a:lnTo>
                <a:lnTo>
                  <a:pt x="84705" y="12000"/>
                </a:lnTo>
                <a:lnTo>
                  <a:pt x="84705" y="12000"/>
                </a:lnTo>
                <a:lnTo>
                  <a:pt x="84705" y="12000"/>
                </a:lnTo>
                <a:lnTo>
                  <a:pt x="84705" y="14400"/>
                </a:lnTo>
                <a:lnTo>
                  <a:pt x="84705" y="14400"/>
                </a:lnTo>
                <a:lnTo>
                  <a:pt x="85989" y="14400"/>
                </a:lnTo>
                <a:lnTo>
                  <a:pt x="85989" y="14400"/>
                </a:lnTo>
                <a:lnTo>
                  <a:pt x="85989" y="16000"/>
                </a:lnTo>
                <a:lnTo>
                  <a:pt x="85989" y="16000"/>
                </a:lnTo>
                <a:lnTo>
                  <a:pt x="85989" y="16000"/>
                </a:lnTo>
                <a:lnTo>
                  <a:pt x="85989" y="16000"/>
                </a:lnTo>
                <a:lnTo>
                  <a:pt x="85989" y="17600"/>
                </a:lnTo>
                <a:lnTo>
                  <a:pt x="85989" y="17600"/>
                </a:lnTo>
                <a:lnTo>
                  <a:pt x="85989" y="17600"/>
                </a:lnTo>
                <a:lnTo>
                  <a:pt x="85989" y="17600"/>
                </a:lnTo>
                <a:lnTo>
                  <a:pt x="85989" y="19200"/>
                </a:lnTo>
                <a:lnTo>
                  <a:pt x="84705" y="19200"/>
                </a:lnTo>
                <a:lnTo>
                  <a:pt x="84705" y="19200"/>
                </a:lnTo>
                <a:lnTo>
                  <a:pt x="84705" y="19200"/>
                </a:lnTo>
                <a:lnTo>
                  <a:pt x="84705" y="20800"/>
                </a:lnTo>
                <a:lnTo>
                  <a:pt x="85989" y="20800"/>
                </a:lnTo>
                <a:lnTo>
                  <a:pt x="85989" y="20800"/>
                </a:lnTo>
                <a:lnTo>
                  <a:pt x="85989" y="20800"/>
                </a:lnTo>
                <a:lnTo>
                  <a:pt x="84705" y="20800"/>
                </a:lnTo>
                <a:lnTo>
                  <a:pt x="84705" y="23200"/>
                </a:lnTo>
                <a:lnTo>
                  <a:pt x="84705" y="23200"/>
                </a:lnTo>
                <a:lnTo>
                  <a:pt x="84705" y="23200"/>
                </a:lnTo>
                <a:lnTo>
                  <a:pt x="84705" y="23200"/>
                </a:lnTo>
                <a:lnTo>
                  <a:pt x="84705" y="24800"/>
                </a:lnTo>
                <a:lnTo>
                  <a:pt x="84705" y="24800"/>
                </a:lnTo>
                <a:lnTo>
                  <a:pt x="84705" y="24800"/>
                </a:lnTo>
                <a:lnTo>
                  <a:pt x="84705" y="24800"/>
                </a:lnTo>
                <a:lnTo>
                  <a:pt x="84705" y="24800"/>
                </a:lnTo>
                <a:lnTo>
                  <a:pt x="83422" y="24800"/>
                </a:lnTo>
                <a:lnTo>
                  <a:pt x="83422" y="24800"/>
                </a:lnTo>
                <a:lnTo>
                  <a:pt x="83422" y="26400"/>
                </a:lnTo>
                <a:lnTo>
                  <a:pt x="83422" y="26400"/>
                </a:lnTo>
                <a:lnTo>
                  <a:pt x="83422" y="26400"/>
                </a:lnTo>
                <a:lnTo>
                  <a:pt x="84705" y="26400"/>
                </a:lnTo>
                <a:lnTo>
                  <a:pt x="84705" y="26400"/>
                </a:lnTo>
                <a:lnTo>
                  <a:pt x="84705" y="26400"/>
                </a:lnTo>
                <a:lnTo>
                  <a:pt x="84705" y="26400"/>
                </a:lnTo>
                <a:lnTo>
                  <a:pt x="84705" y="26400"/>
                </a:lnTo>
                <a:lnTo>
                  <a:pt x="84705" y="28000"/>
                </a:lnTo>
                <a:lnTo>
                  <a:pt x="84705" y="28000"/>
                </a:lnTo>
                <a:lnTo>
                  <a:pt x="84705" y="28000"/>
                </a:lnTo>
                <a:lnTo>
                  <a:pt x="84705" y="28000"/>
                </a:lnTo>
                <a:lnTo>
                  <a:pt x="84705" y="28000"/>
                </a:lnTo>
                <a:lnTo>
                  <a:pt x="84705" y="29600"/>
                </a:lnTo>
                <a:lnTo>
                  <a:pt x="84705" y="29600"/>
                </a:lnTo>
                <a:lnTo>
                  <a:pt x="84705" y="29600"/>
                </a:lnTo>
                <a:lnTo>
                  <a:pt x="84705" y="29600"/>
                </a:lnTo>
                <a:lnTo>
                  <a:pt x="84705" y="29600"/>
                </a:lnTo>
                <a:lnTo>
                  <a:pt x="84705" y="29600"/>
                </a:lnTo>
                <a:lnTo>
                  <a:pt x="84705" y="29600"/>
                </a:lnTo>
                <a:lnTo>
                  <a:pt x="85989" y="29600"/>
                </a:lnTo>
                <a:lnTo>
                  <a:pt x="85989" y="29600"/>
                </a:lnTo>
                <a:lnTo>
                  <a:pt x="85989" y="29600"/>
                </a:lnTo>
                <a:lnTo>
                  <a:pt x="85989" y="29600"/>
                </a:lnTo>
                <a:lnTo>
                  <a:pt x="85989" y="29600"/>
                </a:lnTo>
                <a:lnTo>
                  <a:pt x="85989" y="29600"/>
                </a:lnTo>
                <a:lnTo>
                  <a:pt x="87272" y="29600"/>
                </a:lnTo>
                <a:lnTo>
                  <a:pt x="87272" y="29600"/>
                </a:lnTo>
                <a:lnTo>
                  <a:pt x="87272" y="29600"/>
                </a:lnTo>
                <a:lnTo>
                  <a:pt x="87272" y="29600"/>
                </a:lnTo>
                <a:lnTo>
                  <a:pt x="88556" y="29600"/>
                </a:lnTo>
                <a:lnTo>
                  <a:pt x="88556" y="29600"/>
                </a:lnTo>
                <a:lnTo>
                  <a:pt x="88556" y="29600"/>
                </a:lnTo>
                <a:lnTo>
                  <a:pt x="88556" y="29600"/>
                </a:lnTo>
                <a:lnTo>
                  <a:pt x="90481" y="29600"/>
                </a:lnTo>
                <a:lnTo>
                  <a:pt x="90481" y="29600"/>
                </a:lnTo>
                <a:lnTo>
                  <a:pt x="90481" y="29600"/>
                </a:lnTo>
                <a:lnTo>
                  <a:pt x="90481" y="29600"/>
                </a:lnTo>
                <a:lnTo>
                  <a:pt x="90481" y="32000"/>
                </a:lnTo>
                <a:lnTo>
                  <a:pt x="90481" y="32000"/>
                </a:lnTo>
                <a:lnTo>
                  <a:pt x="90481" y="32000"/>
                </a:lnTo>
                <a:lnTo>
                  <a:pt x="90481" y="33600"/>
                </a:lnTo>
                <a:lnTo>
                  <a:pt x="90481" y="33600"/>
                </a:lnTo>
                <a:lnTo>
                  <a:pt x="90481" y="33600"/>
                </a:lnTo>
                <a:lnTo>
                  <a:pt x="90481" y="33600"/>
                </a:lnTo>
                <a:lnTo>
                  <a:pt x="90481" y="33600"/>
                </a:lnTo>
                <a:lnTo>
                  <a:pt x="90481" y="35200"/>
                </a:lnTo>
                <a:lnTo>
                  <a:pt x="90481" y="35200"/>
                </a:lnTo>
                <a:lnTo>
                  <a:pt x="90481" y="35200"/>
                </a:lnTo>
                <a:lnTo>
                  <a:pt x="90481" y="35200"/>
                </a:lnTo>
                <a:lnTo>
                  <a:pt x="90481" y="36800"/>
                </a:lnTo>
                <a:lnTo>
                  <a:pt x="90481" y="36800"/>
                </a:lnTo>
                <a:lnTo>
                  <a:pt x="91764" y="36800"/>
                </a:lnTo>
                <a:lnTo>
                  <a:pt x="91764" y="36800"/>
                </a:lnTo>
                <a:lnTo>
                  <a:pt x="91764" y="36800"/>
                </a:lnTo>
                <a:lnTo>
                  <a:pt x="91764" y="36800"/>
                </a:lnTo>
                <a:lnTo>
                  <a:pt x="93048" y="36800"/>
                </a:lnTo>
                <a:lnTo>
                  <a:pt x="93048" y="36800"/>
                </a:lnTo>
                <a:lnTo>
                  <a:pt x="93048" y="36800"/>
                </a:lnTo>
                <a:lnTo>
                  <a:pt x="93048" y="36800"/>
                </a:lnTo>
                <a:lnTo>
                  <a:pt x="93048" y="36800"/>
                </a:lnTo>
                <a:lnTo>
                  <a:pt x="93048" y="36800"/>
                </a:lnTo>
                <a:lnTo>
                  <a:pt x="93048" y="36800"/>
                </a:lnTo>
                <a:lnTo>
                  <a:pt x="94331" y="36800"/>
                </a:lnTo>
                <a:lnTo>
                  <a:pt x="94331" y="36800"/>
                </a:lnTo>
                <a:lnTo>
                  <a:pt x="94331" y="36800"/>
                </a:lnTo>
                <a:lnTo>
                  <a:pt x="94331" y="36800"/>
                </a:lnTo>
                <a:lnTo>
                  <a:pt x="95614" y="36800"/>
                </a:lnTo>
                <a:lnTo>
                  <a:pt x="95614" y="38400"/>
                </a:lnTo>
                <a:lnTo>
                  <a:pt x="95614" y="38400"/>
                </a:lnTo>
                <a:lnTo>
                  <a:pt x="95614" y="36800"/>
                </a:lnTo>
                <a:lnTo>
                  <a:pt x="95614" y="36800"/>
                </a:lnTo>
                <a:lnTo>
                  <a:pt x="95614" y="38400"/>
                </a:lnTo>
                <a:lnTo>
                  <a:pt x="97540" y="38400"/>
                </a:lnTo>
                <a:lnTo>
                  <a:pt x="97540" y="38400"/>
                </a:lnTo>
                <a:lnTo>
                  <a:pt x="97540" y="38400"/>
                </a:lnTo>
                <a:lnTo>
                  <a:pt x="97540" y="38400"/>
                </a:lnTo>
                <a:lnTo>
                  <a:pt x="97540" y="40800"/>
                </a:lnTo>
                <a:lnTo>
                  <a:pt x="97540" y="40800"/>
                </a:lnTo>
                <a:lnTo>
                  <a:pt x="97540" y="40800"/>
                </a:lnTo>
                <a:lnTo>
                  <a:pt x="97540" y="40800"/>
                </a:lnTo>
                <a:lnTo>
                  <a:pt x="97540" y="40800"/>
                </a:lnTo>
                <a:lnTo>
                  <a:pt x="98823" y="40800"/>
                </a:lnTo>
                <a:lnTo>
                  <a:pt x="98823" y="42400"/>
                </a:lnTo>
                <a:lnTo>
                  <a:pt x="98823" y="42400"/>
                </a:lnTo>
                <a:lnTo>
                  <a:pt x="98823" y="42400"/>
                </a:lnTo>
                <a:lnTo>
                  <a:pt x="98823" y="42400"/>
                </a:lnTo>
                <a:lnTo>
                  <a:pt x="98823" y="42400"/>
                </a:lnTo>
                <a:lnTo>
                  <a:pt x="98823" y="42400"/>
                </a:lnTo>
                <a:lnTo>
                  <a:pt x="98823" y="42400"/>
                </a:lnTo>
                <a:lnTo>
                  <a:pt x="100106" y="42400"/>
                </a:lnTo>
                <a:lnTo>
                  <a:pt x="100106" y="42400"/>
                </a:lnTo>
                <a:lnTo>
                  <a:pt x="100106" y="42400"/>
                </a:lnTo>
                <a:lnTo>
                  <a:pt x="100106" y="44000"/>
                </a:lnTo>
                <a:lnTo>
                  <a:pt x="100106" y="44000"/>
                </a:lnTo>
                <a:lnTo>
                  <a:pt x="100106" y="44000"/>
                </a:lnTo>
                <a:lnTo>
                  <a:pt x="100106" y="44000"/>
                </a:lnTo>
                <a:lnTo>
                  <a:pt x="100106" y="44000"/>
                </a:lnTo>
                <a:lnTo>
                  <a:pt x="100106" y="45600"/>
                </a:lnTo>
                <a:lnTo>
                  <a:pt x="100106" y="45600"/>
                </a:lnTo>
                <a:lnTo>
                  <a:pt x="100106" y="45600"/>
                </a:lnTo>
                <a:lnTo>
                  <a:pt x="100106" y="45600"/>
                </a:lnTo>
                <a:lnTo>
                  <a:pt x="98823" y="45600"/>
                </a:lnTo>
                <a:lnTo>
                  <a:pt x="98823" y="45600"/>
                </a:lnTo>
                <a:lnTo>
                  <a:pt x="100106" y="45600"/>
                </a:lnTo>
                <a:lnTo>
                  <a:pt x="100106" y="47200"/>
                </a:lnTo>
                <a:lnTo>
                  <a:pt x="100106" y="47200"/>
                </a:lnTo>
                <a:lnTo>
                  <a:pt x="100106" y="47200"/>
                </a:lnTo>
                <a:lnTo>
                  <a:pt x="100106" y="47200"/>
                </a:lnTo>
                <a:lnTo>
                  <a:pt x="100106" y="47200"/>
                </a:lnTo>
                <a:lnTo>
                  <a:pt x="101390" y="47200"/>
                </a:lnTo>
                <a:lnTo>
                  <a:pt x="101390" y="49600"/>
                </a:lnTo>
                <a:lnTo>
                  <a:pt x="101390" y="49600"/>
                </a:lnTo>
                <a:lnTo>
                  <a:pt x="101390" y="49600"/>
                </a:lnTo>
                <a:lnTo>
                  <a:pt x="101390" y="49600"/>
                </a:lnTo>
                <a:lnTo>
                  <a:pt x="101390" y="49600"/>
                </a:lnTo>
                <a:lnTo>
                  <a:pt x="101390" y="49600"/>
                </a:lnTo>
                <a:lnTo>
                  <a:pt x="102673" y="49600"/>
                </a:lnTo>
                <a:lnTo>
                  <a:pt x="102673" y="49600"/>
                </a:lnTo>
                <a:lnTo>
                  <a:pt x="102673" y="51200"/>
                </a:lnTo>
                <a:lnTo>
                  <a:pt x="102673" y="51200"/>
                </a:lnTo>
                <a:lnTo>
                  <a:pt x="102673" y="51200"/>
                </a:lnTo>
                <a:lnTo>
                  <a:pt x="102673" y="51200"/>
                </a:lnTo>
                <a:lnTo>
                  <a:pt x="104598" y="51200"/>
                </a:lnTo>
                <a:lnTo>
                  <a:pt x="104598" y="51200"/>
                </a:lnTo>
                <a:lnTo>
                  <a:pt x="104598" y="51200"/>
                </a:lnTo>
                <a:lnTo>
                  <a:pt x="104598" y="51200"/>
                </a:lnTo>
                <a:lnTo>
                  <a:pt x="105882" y="51200"/>
                </a:lnTo>
                <a:lnTo>
                  <a:pt x="105882" y="52800"/>
                </a:lnTo>
                <a:lnTo>
                  <a:pt x="105882" y="52800"/>
                </a:lnTo>
                <a:lnTo>
                  <a:pt x="105882" y="52800"/>
                </a:lnTo>
                <a:lnTo>
                  <a:pt x="105882" y="52800"/>
                </a:lnTo>
                <a:lnTo>
                  <a:pt x="105882" y="52800"/>
                </a:lnTo>
                <a:lnTo>
                  <a:pt x="105882" y="52800"/>
                </a:lnTo>
                <a:lnTo>
                  <a:pt x="107165" y="52800"/>
                </a:lnTo>
                <a:lnTo>
                  <a:pt x="107165" y="52800"/>
                </a:lnTo>
                <a:lnTo>
                  <a:pt x="107165" y="54400"/>
                </a:lnTo>
                <a:lnTo>
                  <a:pt x="107165" y="54400"/>
                </a:lnTo>
                <a:lnTo>
                  <a:pt x="107165" y="54400"/>
                </a:lnTo>
                <a:lnTo>
                  <a:pt x="107165" y="54400"/>
                </a:lnTo>
                <a:lnTo>
                  <a:pt x="107165" y="54400"/>
                </a:lnTo>
                <a:lnTo>
                  <a:pt x="107165" y="56000"/>
                </a:lnTo>
                <a:lnTo>
                  <a:pt x="107165" y="56000"/>
                </a:lnTo>
                <a:lnTo>
                  <a:pt x="108449" y="56000"/>
                </a:lnTo>
                <a:lnTo>
                  <a:pt x="108449" y="56000"/>
                </a:lnTo>
                <a:lnTo>
                  <a:pt x="108449" y="56000"/>
                </a:lnTo>
                <a:lnTo>
                  <a:pt x="108449" y="56000"/>
                </a:lnTo>
                <a:lnTo>
                  <a:pt x="108449" y="58400"/>
                </a:lnTo>
                <a:lnTo>
                  <a:pt x="109732" y="58400"/>
                </a:lnTo>
                <a:lnTo>
                  <a:pt x="109732" y="58400"/>
                </a:lnTo>
                <a:lnTo>
                  <a:pt x="109732" y="58400"/>
                </a:lnTo>
                <a:lnTo>
                  <a:pt x="109732" y="58400"/>
                </a:lnTo>
                <a:lnTo>
                  <a:pt x="109732" y="58400"/>
                </a:lnTo>
                <a:lnTo>
                  <a:pt x="109732" y="58400"/>
                </a:lnTo>
                <a:lnTo>
                  <a:pt x="111657" y="58400"/>
                </a:lnTo>
                <a:lnTo>
                  <a:pt x="111657" y="60000"/>
                </a:lnTo>
                <a:lnTo>
                  <a:pt x="109732" y="60000"/>
                </a:lnTo>
                <a:lnTo>
                  <a:pt x="109732" y="60000"/>
                </a:lnTo>
                <a:lnTo>
                  <a:pt x="109732" y="60000"/>
                </a:lnTo>
                <a:lnTo>
                  <a:pt x="109732" y="60000"/>
                </a:lnTo>
                <a:lnTo>
                  <a:pt x="109732" y="61600"/>
                </a:lnTo>
                <a:lnTo>
                  <a:pt x="109732" y="61600"/>
                </a:lnTo>
                <a:lnTo>
                  <a:pt x="109732" y="61600"/>
                </a:lnTo>
                <a:lnTo>
                  <a:pt x="109732" y="61600"/>
                </a:lnTo>
                <a:lnTo>
                  <a:pt x="109732" y="61600"/>
                </a:lnTo>
                <a:lnTo>
                  <a:pt x="109732" y="61600"/>
                </a:lnTo>
                <a:lnTo>
                  <a:pt x="109732" y="63200"/>
                </a:lnTo>
                <a:lnTo>
                  <a:pt x="109732" y="63200"/>
                </a:lnTo>
                <a:lnTo>
                  <a:pt x="109732" y="63200"/>
                </a:lnTo>
                <a:lnTo>
                  <a:pt x="111657" y="63200"/>
                </a:lnTo>
                <a:lnTo>
                  <a:pt x="111657" y="63200"/>
                </a:lnTo>
                <a:lnTo>
                  <a:pt x="111657" y="63200"/>
                </a:lnTo>
                <a:lnTo>
                  <a:pt x="111657" y="63200"/>
                </a:lnTo>
                <a:lnTo>
                  <a:pt x="111657" y="64800"/>
                </a:lnTo>
                <a:lnTo>
                  <a:pt x="112941" y="64800"/>
                </a:lnTo>
                <a:lnTo>
                  <a:pt x="112941" y="64800"/>
                </a:lnTo>
                <a:lnTo>
                  <a:pt x="111657" y="64800"/>
                </a:lnTo>
                <a:lnTo>
                  <a:pt x="111657" y="648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8" name="Shape 2278"/>
          <p:cNvSpPr/>
          <p:nvPr/>
        </p:nvSpPr>
        <p:spPr>
          <a:xfrm>
            <a:off x="4844653" y="4183061"/>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79" name="Shape 2279"/>
          <p:cNvSpPr/>
          <p:nvPr/>
        </p:nvSpPr>
        <p:spPr>
          <a:xfrm>
            <a:off x="4844653" y="4183061"/>
            <a:ext cx="1190" cy="4763"/>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0" name="Shape 2280"/>
          <p:cNvSpPr/>
          <p:nvPr/>
        </p:nvSpPr>
        <p:spPr>
          <a:xfrm>
            <a:off x="5915029" y="3582988"/>
            <a:ext cx="57149" cy="44451"/>
          </a:xfrm>
          <a:custGeom>
            <a:avLst/>
            <a:gdLst/>
            <a:ahLst/>
            <a:cxnLst/>
            <a:rect l="0" t="0" r="0" b="0"/>
            <a:pathLst>
              <a:path w="120000" h="120000" extrusionOk="0">
                <a:moveTo>
                  <a:pt x="55000" y="17142"/>
                </a:moveTo>
                <a:lnTo>
                  <a:pt x="55000" y="17142"/>
                </a:lnTo>
                <a:lnTo>
                  <a:pt x="55000" y="17142"/>
                </a:lnTo>
                <a:lnTo>
                  <a:pt x="60000" y="17142"/>
                </a:lnTo>
                <a:lnTo>
                  <a:pt x="60000" y="17142"/>
                </a:lnTo>
                <a:lnTo>
                  <a:pt x="60000" y="25714"/>
                </a:lnTo>
                <a:lnTo>
                  <a:pt x="60000" y="25714"/>
                </a:lnTo>
                <a:lnTo>
                  <a:pt x="65000" y="25714"/>
                </a:lnTo>
                <a:lnTo>
                  <a:pt x="65000" y="25714"/>
                </a:lnTo>
                <a:lnTo>
                  <a:pt x="65000" y="25714"/>
                </a:lnTo>
                <a:lnTo>
                  <a:pt x="65000" y="17142"/>
                </a:lnTo>
                <a:lnTo>
                  <a:pt x="65000" y="17142"/>
                </a:lnTo>
                <a:lnTo>
                  <a:pt x="70000" y="17142"/>
                </a:lnTo>
                <a:lnTo>
                  <a:pt x="70000" y="17142"/>
                </a:lnTo>
                <a:lnTo>
                  <a:pt x="70000" y="25714"/>
                </a:lnTo>
                <a:lnTo>
                  <a:pt x="70000" y="25714"/>
                </a:lnTo>
                <a:lnTo>
                  <a:pt x="70000" y="25714"/>
                </a:lnTo>
                <a:lnTo>
                  <a:pt x="77500" y="25714"/>
                </a:lnTo>
                <a:lnTo>
                  <a:pt x="77500" y="25714"/>
                </a:lnTo>
                <a:lnTo>
                  <a:pt x="77500" y="25714"/>
                </a:lnTo>
                <a:lnTo>
                  <a:pt x="77500" y="25714"/>
                </a:lnTo>
                <a:lnTo>
                  <a:pt x="82500" y="25714"/>
                </a:lnTo>
                <a:lnTo>
                  <a:pt x="82500" y="25714"/>
                </a:lnTo>
                <a:lnTo>
                  <a:pt x="82500" y="25714"/>
                </a:lnTo>
                <a:lnTo>
                  <a:pt x="82500" y="25714"/>
                </a:lnTo>
                <a:lnTo>
                  <a:pt x="82500" y="25714"/>
                </a:lnTo>
                <a:lnTo>
                  <a:pt x="82500" y="25714"/>
                </a:lnTo>
                <a:lnTo>
                  <a:pt x="87500" y="25714"/>
                </a:lnTo>
                <a:lnTo>
                  <a:pt x="87500" y="25714"/>
                </a:lnTo>
                <a:lnTo>
                  <a:pt x="87500" y="25714"/>
                </a:lnTo>
                <a:lnTo>
                  <a:pt x="87500" y="17142"/>
                </a:lnTo>
                <a:lnTo>
                  <a:pt x="87500" y="17142"/>
                </a:lnTo>
                <a:lnTo>
                  <a:pt x="87500" y="17142"/>
                </a:lnTo>
                <a:lnTo>
                  <a:pt x="92500" y="17142"/>
                </a:lnTo>
                <a:lnTo>
                  <a:pt x="92500" y="25714"/>
                </a:lnTo>
                <a:lnTo>
                  <a:pt x="92500" y="25714"/>
                </a:lnTo>
                <a:lnTo>
                  <a:pt x="92500" y="25714"/>
                </a:lnTo>
                <a:lnTo>
                  <a:pt x="92500" y="25714"/>
                </a:lnTo>
                <a:lnTo>
                  <a:pt x="97500" y="25714"/>
                </a:lnTo>
                <a:lnTo>
                  <a:pt x="97500" y="25714"/>
                </a:lnTo>
                <a:lnTo>
                  <a:pt x="97500" y="25714"/>
                </a:lnTo>
                <a:lnTo>
                  <a:pt x="97500" y="25714"/>
                </a:lnTo>
                <a:lnTo>
                  <a:pt x="97500" y="38571"/>
                </a:lnTo>
                <a:lnTo>
                  <a:pt x="97500" y="38571"/>
                </a:lnTo>
                <a:lnTo>
                  <a:pt x="105000" y="38571"/>
                </a:lnTo>
                <a:lnTo>
                  <a:pt x="105000" y="38571"/>
                </a:lnTo>
                <a:lnTo>
                  <a:pt x="105000" y="38571"/>
                </a:lnTo>
                <a:lnTo>
                  <a:pt x="105000" y="38571"/>
                </a:lnTo>
                <a:lnTo>
                  <a:pt x="105000" y="38571"/>
                </a:lnTo>
                <a:lnTo>
                  <a:pt x="105000" y="38571"/>
                </a:lnTo>
                <a:lnTo>
                  <a:pt x="105000" y="47142"/>
                </a:lnTo>
                <a:lnTo>
                  <a:pt x="105000" y="47142"/>
                </a:lnTo>
                <a:lnTo>
                  <a:pt x="105000" y="47142"/>
                </a:lnTo>
                <a:lnTo>
                  <a:pt x="105000" y="47142"/>
                </a:lnTo>
                <a:lnTo>
                  <a:pt x="105000" y="55714"/>
                </a:lnTo>
                <a:lnTo>
                  <a:pt x="105000" y="55714"/>
                </a:lnTo>
                <a:lnTo>
                  <a:pt x="105000" y="55714"/>
                </a:lnTo>
                <a:lnTo>
                  <a:pt x="105000" y="55714"/>
                </a:lnTo>
                <a:lnTo>
                  <a:pt x="105000" y="55714"/>
                </a:lnTo>
                <a:lnTo>
                  <a:pt x="105000" y="64285"/>
                </a:lnTo>
                <a:lnTo>
                  <a:pt x="105000" y="64285"/>
                </a:lnTo>
                <a:lnTo>
                  <a:pt x="105000" y="64285"/>
                </a:lnTo>
                <a:lnTo>
                  <a:pt x="105000" y="64285"/>
                </a:lnTo>
                <a:lnTo>
                  <a:pt x="110000" y="64285"/>
                </a:lnTo>
                <a:lnTo>
                  <a:pt x="110000" y="64285"/>
                </a:lnTo>
                <a:lnTo>
                  <a:pt x="110000" y="64285"/>
                </a:lnTo>
                <a:lnTo>
                  <a:pt x="110000" y="64285"/>
                </a:lnTo>
                <a:lnTo>
                  <a:pt x="110000" y="64285"/>
                </a:lnTo>
                <a:lnTo>
                  <a:pt x="115000" y="64285"/>
                </a:lnTo>
                <a:lnTo>
                  <a:pt x="115000" y="64285"/>
                </a:lnTo>
                <a:lnTo>
                  <a:pt x="115000" y="64285"/>
                </a:lnTo>
                <a:lnTo>
                  <a:pt x="115000" y="64285"/>
                </a:lnTo>
                <a:lnTo>
                  <a:pt x="115000" y="64285"/>
                </a:lnTo>
                <a:lnTo>
                  <a:pt x="115000" y="72857"/>
                </a:lnTo>
                <a:lnTo>
                  <a:pt x="120000" y="72857"/>
                </a:lnTo>
                <a:lnTo>
                  <a:pt x="120000" y="72857"/>
                </a:lnTo>
                <a:lnTo>
                  <a:pt x="120000" y="72857"/>
                </a:lnTo>
                <a:lnTo>
                  <a:pt x="120000" y="72857"/>
                </a:lnTo>
                <a:lnTo>
                  <a:pt x="120000" y="85714"/>
                </a:lnTo>
                <a:lnTo>
                  <a:pt x="120000" y="85714"/>
                </a:lnTo>
                <a:lnTo>
                  <a:pt x="120000" y="85714"/>
                </a:lnTo>
                <a:lnTo>
                  <a:pt x="115000" y="85714"/>
                </a:lnTo>
                <a:lnTo>
                  <a:pt x="115000" y="85714"/>
                </a:lnTo>
                <a:lnTo>
                  <a:pt x="115000" y="94285"/>
                </a:lnTo>
                <a:lnTo>
                  <a:pt x="115000" y="94285"/>
                </a:lnTo>
                <a:lnTo>
                  <a:pt x="115000" y="94285"/>
                </a:lnTo>
                <a:lnTo>
                  <a:pt x="120000" y="94285"/>
                </a:lnTo>
                <a:lnTo>
                  <a:pt x="120000" y="102857"/>
                </a:lnTo>
                <a:lnTo>
                  <a:pt x="120000" y="102857"/>
                </a:lnTo>
                <a:lnTo>
                  <a:pt x="120000" y="102857"/>
                </a:lnTo>
                <a:lnTo>
                  <a:pt x="120000" y="102857"/>
                </a:lnTo>
                <a:lnTo>
                  <a:pt x="120000" y="102857"/>
                </a:lnTo>
                <a:lnTo>
                  <a:pt x="120000" y="111428"/>
                </a:lnTo>
                <a:lnTo>
                  <a:pt x="115000" y="111428"/>
                </a:lnTo>
                <a:lnTo>
                  <a:pt x="115000" y="111428"/>
                </a:lnTo>
                <a:lnTo>
                  <a:pt x="115000" y="111428"/>
                </a:lnTo>
                <a:lnTo>
                  <a:pt x="115000" y="111428"/>
                </a:lnTo>
                <a:lnTo>
                  <a:pt x="115000" y="111428"/>
                </a:lnTo>
                <a:lnTo>
                  <a:pt x="115000" y="111428"/>
                </a:lnTo>
                <a:lnTo>
                  <a:pt x="110000" y="111428"/>
                </a:lnTo>
                <a:lnTo>
                  <a:pt x="110000" y="111428"/>
                </a:lnTo>
                <a:lnTo>
                  <a:pt x="110000" y="111428"/>
                </a:lnTo>
                <a:lnTo>
                  <a:pt x="110000" y="111428"/>
                </a:lnTo>
                <a:lnTo>
                  <a:pt x="105000" y="111428"/>
                </a:lnTo>
                <a:lnTo>
                  <a:pt x="105000" y="111428"/>
                </a:lnTo>
                <a:lnTo>
                  <a:pt x="105000" y="111428"/>
                </a:lnTo>
                <a:lnTo>
                  <a:pt x="105000" y="111428"/>
                </a:lnTo>
                <a:lnTo>
                  <a:pt x="105000" y="111428"/>
                </a:lnTo>
                <a:lnTo>
                  <a:pt x="97500" y="111428"/>
                </a:lnTo>
                <a:lnTo>
                  <a:pt x="97500" y="111428"/>
                </a:lnTo>
                <a:lnTo>
                  <a:pt x="97500" y="111428"/>
                </a:lnTo>
                <a:lnTo>
                  <a:pt x="97500" y="111428"/>
                </a:lnTo>
                <a:lnTo>
                  <a:pt x="97500" y="111428"/>
                </a:lnTo>
                <a:lnTo>
                  <a:pt x="92500" y="111428"/>
                </a:lnTo>
                <a:lnTo>
                  <a:pt x="92500" y="111428"/>
                </a:lnTo>
                <a:lnTo>
                  <a:pt x="92500" y="111428"/>
                </a:lnTo>
                <a:lnTo>
                  <a:pt x="92500" y="111428"/>
                </a:lnTo>
                <a:lnTo>
                  <a:pt x="87500" y="111428"/>
                </a:lnTo>
                <a:lnTo>
                  <a:pt x="87500" y="111428"/>
                </a:lnTo>
                <a:lnTo>
                  <a:pt x="87500" y="111428"/>
                </a:lnTo>
                <a:lnTo>
                  <a:pt x="87500" y="111428"/>
                </a:lnTo>
                <a:lnTo>
                  <a:pt x="87500" y="111428"/>
                </a:lnTo>
                <a:lnTo>
                  <a:pt x="87500" y="111428"/>
                </a:lnTo>
                <a:lnTo>
                  <a:pt x="82500" y="111428"/>
                </a:lnTo>
                <a:lnTo>
                  <a:pt x="82500" y="111428"/>
                </a:lnTo>
                <a:lnTo>
                  <a:pt x="82500" y="111428"/>
                </a:lnTo>
                <a:lnTo>
                  <a:pt x="82500" y="111428"/>
                </a:lnTo>
                <a:lnTo>
                  <a:pt x="82500" y="111428"/>
                </a:lnTo>
                <a:lnTo>
                  <a:pt x="82500" y="111428"/>
                </a:lnTo>
                <a:lnTo>
                  <a:pt x="77500" y="111428"/>
                </a:lnTo>
                <a:lnTo>
                  <a:pt x="77500" y="111428"/>
                </a:lnTo>
                <a:lnTo>
                  <a:pt x="77500" y="111428"/>
                </a:lnTo>
                <a:lnTo>
                  <a:pt x="70000" y="111428"/>
                </a:lnTo>
                <a:lnTo>
                  <a:pt x="70000" y="111428"/>
                </a:lnTo>
                <a:lnTo>
                  <a:pt x="70000" y="111428"/>
                </a:lnTo>
                <a:lnTo>
                  <a:pt x="70000" y="111428"/>
                </a:lnTo>
                <a:lnTo>
                  <a:pt x="65000" y="111428"/>
                </a:lnTo>
                <a:lnTo>
                  <a:pt x="65000" y="111428"/>
                </a:lnTo>
                <a:lnTo>
                  <a:pt x="65000" y="111428"/>
                </a:lnTo>
                <a:lnTo>
                  <a:pt x="65000" y="111428"/>
                </a:lnTo>
                <a:lnTo>
                  <a:pt x="65000" y="111428"/>
                </a:lnTo>
                <a:lnTo>
                  <a:pt x="60000" y="111428"/>
                </a:lnTo>
                <a:lnTo>
                  <a:pt x="60000" y="111428"/>
                </a:lnTo>
                <a:lnTo>
                  <a:pt x="60000" y="111428"/>
                </a:lnTo>
                <a:lnTo>
                  <a:pt x="60000" y="111428"/>
                </a:lnTo>
                <a:lnTo>
                  <a:pt x="60000" y="102857"/>
                </a:lnTo>
                <a:lnTo>
                  <a:pt x="55000" y="102857"/>
                </a:lnTo>
                <a:lnTo>
                  <a:pt x="55000" y="102857"/>
                </a:lnTo>
                <a:lnTo>
                  <a:pt x="55000" y="111428"/>
                </a:lnTo>
                <a:lnTo>
                  <a:pt x="55000" y="111428"/>
                </a:lnTo>
                <a:lnTo>
                  <a:pt x="55000" y="111428"/>
                </a:lnTo>
                <a:lnTo>
                  <a:pt x="50000" y="111428"/>
                </a:lnTo>
                <a:lnTo>
                  <a:pt x="50000" y="111428"/>
                </a:lnTo>
                <a:lnTo>
                  <a:pt x="50000" y="111428"/>
                </a:lnTo>
                <a:lnTo>
                  <a:pt x="50000" y="111428"/>
                </a:lnTo>
                <a:lnTo>
                  <a:pt x="50000" y="119999"/>
                </a:lnTo>
                <a:lnTo>
                  <a:pt x="50000" y="119999"/>
                </a:lnTo>
                <a:lnTo>
                  <a:pt x="50000" y="119999"/>
                </a:lnTo>
                <a:lnTo>
                  <a:pt x="42500" y="119999"/>
                </a:lnTo>
                <a:lnTo>
                  <a:pt x="42500" y="119999"/>
                </a:lnTo>
                <a:lnTo>
                  <a:pt x="42500" y="119999"/>
                </a:lnTo>
                <a:lnTo>
                  <a:pt x="37500" y="119999"/>
                </a:lnTo>
                <a:lnTo>
                  <a:pt x="37500" y="119999"/>
                </a:lnTo>
                <a:lnTo>
                  <a:pt x="37500" y="119999"/>
                </a:lnTo>
                <a:lnTo>
                  <a:pt x="37500" y="119999"/>
                </a:lnTo>
                <a:lnTo>
                  <a:pt x="37500" y="119999"/>
                </a:lnTo>
                <a:lnTo>
                  <a:pt x="32500" y="119999"/>
                </a:lnTo>
                <a:lnTo>
                  <a:pt x="32500" y="119999"/>
                </a:lnTo>
                <a:lnTo>
                  <a:pt x="32500" y="119999"/>
                </a:lnTo>
                <a:lnTo>
                  <a:pt x="32500" y="119999"/>
                </a:lnTo>
                <a:lnTo>
                  <a:pt x="32500" y="119999"/>
                </a:lnTo>
                <a:lnTo>
                  <a:pt x="32500" y="119999"/>
                </a:lnTo>
                <a:lnTo>
                  <a:pt x="32500" y="119999"/>
                </a:lnTo>
                <a:lnTo>
                  <a:pt x="32500" y="111428"/>
                </a:lnTo>
                <a:lnTo>
                  <a:pt x="27500" y="111428"/>
                </a:lnTo>
                <a:lnTo>
                  <a:pt x="27500" y="111428"/>
                </a:lnTo>
                <a:lnTo>
                  <a:pt x="27500" y="111428"/>
                </a:lnTo>
                <a:lnTo>
                  <a:pt x="27500" y="111428"/>
                </a:lnTo>
                <a:lnTo>
                  <a:pt x="27500" y="111428"/>
                </a:lnTo>
                <a:lnTo>
                  <a:pt x="22500" y="111428"/>
                </a:lnTo>
                <a:lnTo>
                  <a:pt x="22500" y="111428"/>
                </a:lnTo>
                <a:lnTo>
                  <a:pt x="22500" y="111428"/>
                </a:lnTo>
                <a:lnTo>
                  <a:pt x="22500" y="111428"/>
                </a:lnTo>
                <a:lnTo>
                  <a:pt x="22500" y="111428"/>
                </a:lnTo>
                <a:lnTo>
                  <a:pt x="15000" y="111428"/>
                </a:lnTo>
                <a:lnTo>
                  <a:pt x="15000" y="111428"/>
                </a:lnTo>
                <a:lnTo>
                  <a:pt x="15000" y="111428"/>
                </a:lnTo>
                <a:lnTo>
                  <a:pt x="15000" y="111428"/>
                </a:lnTo>
                <a:lnTo>
                  <a:pt x="15000" y="111428"/>
                </a:lnTo>
                <a:lnTo>
                  <a:pt x="10000" y="111428"/>
                </a:lnTo>
                <a:lnTo>
                  <a:pt x="10000" y="111428"/>
                </a:lnTo>
                <a:lnTo>
                  <a:pt x="10000" y="111428"/>
                </a:lnTo>
                <a:lnTo>
                  <a:pt x="10000" y="111428"/>
                </a:lnTo>
                <a:lnTo>
                  <a:pt x="10000" y="111428"/>
                </a:lnTo>
                <a:lnTo>
                  <a:pt x="10000" y="102857"/>
                </a:lnTo>
                <a:lnTo>
                  <a:pt x="5000" y="102857"/>
                </a:lnTo>
                <a:lnTo>
                  <a:pt x="5000" y="102857"/>
                </a:lnTo>
                <a:lnTo>
                  <a:pt x="5000" y="102857"/>
                </a:lnTo>
                <a:lnTo>
                  <a:pt x="5000" y="102857"/>
                </a:lnTo>
                <a:lnTo>
                  <a:pt x="5000" y="102857"/>
                </a:lnTo>
                <a:lnTo>
                  <a:pt x="5000" y="102857"/>
                </a:lnTo>
                <a:lnTo>
                  <a:pt x="5000" y="94285"/>
                </a:lnTo>
                <a:lnTo>
                  <a:pt x="5000" y="94285"/>
                </a:lnTo>
                <a:lnTo>
                  <a:pt x="5000" y="94285"/>
                </a:lnTo>
                <a:lnTo>
                  <a:pt x="0" y="94285"/>
                </a:lnTo>
                <a:lnTo>
                  <a:pt x="0" y="94285"/>
                </a:lnTo>
                <a:lnTo>
                  <a:pt x="0" y="85714"/>
                </a:lnTo>
                <a:lnTo>
                  <a:pt x="0" y="85714"/>
                </a:lnTo>
                <a:lnTo>
                  <a:pt x="0" y="85714"/>
                </a:lnTo>
                <a:lnTo>
                  <a:pt x="5000" y="85714"/>
                </a:lnTo>
                <a:lnTo>
                  <a:pt x="5000" y="85714"/>
                </a:lnTo>
                <a:lnTo>
                  <a:pt x="5000" y="85714"/>
                </a:lnTo>
                <a:lnTo>
                  <a:pt x="5000" y="72857"/>
                </a:lnTo>
                <a:lnTo>
                  <a:pt x="5000" y="72857"/>
                </a:lnTo>
                <a:lnTo>
                  <a:pt x="5000" y="72857"/>
                </a:lnTo>
                <a:lnTo>
                  <a:pt x="5000" y="72857"/>
                </a:lnTo>
                <a:lnTo>
                  <a:pt x="5000" y="72857"/>
                </a:lnTo>
                <a:lnTo>
                  <a:pt x="5000" y="72857"/>
                </a:lnTo>
                <a:lnTo>
                  <a:pt x="5000" y="64285"/>
                </a:lnTo>
                <a:lnTo>
                  <a:pt x="5000" y="64285"/>
                </a:lnTo>
                <a:lnTo>
                  <a:pt x="5000" y="64285"/>
                </a:lnTo>
                <a:lnTo>
                  <a:pt x="5000" y="64285"/>
                </a:lnTo>
                <a:lnTo>
                  <a:pt x="5000" y="55714"/>
                </a:lnTo>
                <a:lnTo>
                  <a:pt x="10000" y="55714"/>
                </a:lnTo>
                <a:lnTo>
                  <a:pt x="10000" y="55714"/>
                </a:lnTo>
                <a:lnTo>
                  <a:pt x="10000" y="55714"/>
                </a:lnTo>
                <a:lnTo>
                  <a:pt x="10000" y="55714"/>
                </a:lnTo>
                <a:lnTo>
                  <a:pt x="10000" y="55714"/>
                </a:lnTo>
                <a:lnTo>
                  <a:pt x="15000" y="55714"/>
                </a:lnTo>
                <a:lnTo>
                  <a:pt x="15000" y="55714"/>
                </a:lnTo>
                <a:lnTo>
                  <a:pt x="15000" y="47142"/>
                </a:lnTo>
                <a:lnTo>
                  <a:pt x="15000" y="47142"/>
                </a:lnTo>
                <a:lnTo>
                  <a:pt x="15000" y="47142"/>
                </a:lnTo>
                <a:lnTo>
                  <a:pt x="15000" y="47142"/>
                </a:lnTo>
                <a:lnTo>
                  <a:pt x="15000" y="47142"/>
                </a:lnTo>
                <a:lnTo>
                  <a:pt x="15000" y="38571"/>
                </a:lnTo>
                <a:lnTo>
                  <a:pt x="15000" y="38571"/>
                </a:lnTo>
                <a:lnTo>
                  <a:pt x="22500" y="38571"/>
                </a:lnTo>
                <a:lnTo>
                  <a:pt x="22500" y="38571"/>
                </a:lnTo>
                <a:lnTo>
                  <a:pt x="22500" y="38571"/>
                </a:lnTo>
                <a:lnTo>
                  <a:pt x="22500" y="38571"/>
                </a:lnTo>
                <a:lnTo>
                  <a:pt x="22500" y="38571"/>
                </a:lnTo>
                <a:lnTo>
                  <a:pt x="22500" y="25714"/>
                </a:lnTo>
                <a:lnTo>
                  <a:pt x="22500" y="25714"/>
                </a:lnTo>
                <a:lnTo>
                  <a:pt x="22500" y="25714"/>
                </a:lnTo>
                <a:lnTo>
                  <a:pt x="22500" y="25714"/>
                </a:lnTo>
                <a:lnTo>
                  <a:pt x="22500" y="25714"/>
                </a:lnTo>
                <a:lnTo>
                  <a:pt x="22500" y="25714"/>
                </a:lnTo>
                <a:lnTo>
                  <a:pt x="27500" y="25714"/>
                </a:lnTo>
                <a:lnTo>
                  <a:pt x="27500" y="17142"/>
                </a:lnTo>
                <a:lnTo>
                  <a:pt x="27500" y="17142"/>
                </a:lnTo>
                <a:lnTo>
                  <a:pt x="27500" y="17142"/>
                </a:lnTo>
                <a:lnTo>
                  <a:pt x="27500" y="17142"/>
                </a:lnTo>
                <a:lnTo>
                  <a:pt x="27500" y="17142"/>
                </a:lnTo>
                <a:lnTo>
                  <a:pt x="32500" y="17142"/>
                </a:lnTo>
                <a:lnTo>
                  <a:pt x="32500" y="17142"/>
                </a:lnTo>
                <a:lnTo>
                  <a:pt x="32500" y="17142"/>
                </a:lnTo>
                <a:lnTo>
                  <a:pt x="32500" y="17142"/>
                </a:lnTo>
                <a:lnTo>
                  <a:pt x="37500" y="17142"/>
                </a:lnTo>
                <a:lnTo>
                  <a:pt x="37500" y="8571"/>
                </a:lnTo>
                <a:lnTo>
                  <a:pt x="37500" y="8571"/>
                </a:lnTo>
                <a:lnTo>
                  <a:pt x="37500" y="8571"/>
                </a:lnTo>
                <a:lnTo>
                  <a:pt x="37500" y="8571"/>
                </a:lnTo>
                <a:lnTo>
                  <a:pt x="37500" y="8571"/>
                </a:lnTo>
                <a:lnTo>
                  <a:pt x="37500" y="8571"/>
                </a:lnTo>
                <a:lnTo>
                  <a:pt x="42500" y="8571"/>
                </a:lnTo>
                <a:lnTo>
                  <a:pt x="42500" y="8571"/>
                </a:lnTo>
                <a:lnTo>
                  <a:pt x="42500" y="0"/>
                </a:lnTo>
                <a:lnTo>
                  <a:pt x="42500" y="0"/>
                </a:lnTo>
                <a:lnTo>
                  <a:pt x="42500" y="8571"/>
                </a:lnTo>
                <a:lnTo>
                  <a:pt x="50000" y="8571"/>
                </a:lnTo>
                <a:lnTo>
                  <a:pt x="50000" y="8571"/>
                </a:lnTo>
                <a:lnTo>
                  <a:pt x="50000" y="8571"/>
                </a:lnTo>
                <a:lnTo>
                  <a:pt x="50000" y="8571"/>
                </a:lnTo>
                <a:lnTo>
                  <a:pt x="55000" y="8571"/>
                </a:lnTo>
                <a:lnTo>
                  <a:pt x="55000" y="8571"/>
                </a:lnTo>
                <a:lnTo>
                  <a:pt x="55000" y="8571"/>
                </a:lnTo>
                <a:lnTo>
                  <a:pt x="55000" y="8571"/>
                </a:lnTo>
                <a:lnTo>
                  <a:pt x="55000" y="8571"/>
                </a:lnTo>
                <a:lnTo>
                  <a:pt x="50000" y="8571"/>
                </a:lnTo>
                <a:lnTo>
                  <a:pt x="50000" y="17142"/>
                </a:lnTo>
                <a:lnTo>
                  <a:pt x="50000" y="17142"/>
                </a:lnTo>
                <a:lnTo>
                  <a:pt x="55000" y="17142"/>
                </a:lnTo>
                <a:lnTo>
                  <a:pt x="55000" y="17142"/>
                </a:lnTo>
                <a:lnTo>
                  <a:pt x="55000" y="17142"/>
                </a:lnTo>
                <a:lnTo>
                  <a:pt x="55000" y="17142"/>
                </a:lnTo>
                <a:lnTo>
                  <a:pt x="55000" y="17142"/>
                </a:lnTo>
                <a:lnTo>
                  <a:pt x="55000" y="17142"/>
                </a:lnTo>
                <a:lnTo>
                  <a:pt x="55000" y="1714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1" name="Shape 2281"/>
          <p:cNvSpPr/>
          <p:nvPr/>
        </p:nvSpPr>
        <p:spPr>
          <a:xfrm>
            <a:off x="5915029" y="3582988"/>
            <a:ext cx="57149" cy="44451"/>
          </a:xfrm>
          <a:custGeom>
            <a:avLst/>
            <a:gdLst/>
            <a:ahLst/>
            <a:cxnLst/>
            <a:rect l="0" t="0" r="0" b="0"/>
            <a:pathLst>
              <a:path w="120000" h="120000" extrusionOk="0">
                <a:moveTo>
                  <a:pt x="55000" y="17142"/>
                </a:moveTo>
                <a:lnTo>
                  <a:pt x="55000" y="17142"/>
                </a:lnTo>
                <a:lnTo>
                  <a:pt x="55000" y="17142"/>
                </a:lnTo>
                <a:lnTo>
                  <a:pt x="60000" y="17142"/>
                </a:lnTo>
                <a:lnTo>
                  <a:pt x="60000" y="17142"/>
                </a:lnTo>
                <a:lnTo>
                  <a:pt x="60000" y="25714"/>
                </a:lnTo>
                <a:lnTo>
                  <a:pt x="60000" y="25714"/>
                </a:lnTo>
                <a:lnTo>
                  <a:pt x="65000" y="25714"/>
                </a:lnTo>
                <a:lnTo>
                  <a:pt x="65000" y="25714"/>
                </a:lnTo>
                <a:lnTo>
                  <a:pt x="65000" y="25714"/>
                </a:lnTo>
                <a:lnTo>
                  <a:pt x="65000" y="17142"/>
                </a:lnTo>
                <a:lnTo>
                  <a:pt x="65000" y="17142"/>
                </a:lnTo>
                <a:lnTo>
                  <a:pt x="70000" y="17142"/>
                </a:lnTo>
                <a:lnTo>
                  <a:pt x="70000" y="17142"/>
                </a:lnTo>
                <a:lnTo>
                  <a:pt x="70000" y="25714"/>
                </a:lnTo>
                <a:lnTo>
                  <a:pt x="70000" y="25714"/>
                </a:lnTo>
                <a:lnTo>
                  <a:pt x="70000" y="25714"/>
                </a:lnTo>
                <a:lnTo>
                  <a:pt x="77500" y="25714"/>
                </a:lnTo>
                <a:lnTo>
                  <a:pt x="77500" y="25714"/>
                </a:lnTo>
                <a:lnTo>
                  <a:pt x="77500" y="25714"/>
                </a:lnTo>
                <a:lnTo>
                  <a:pt x="77500" y="25714"/>
                </a:lnTo>
                <a:lnTo>
                  <a:pt x="82500" y="25714"/>
                </a:lnTo>
                <a:lnTo>
                  <a:pt x="82500" y="25714"/>
                </a:lnTo>
                <a:lnTo>
                  <a:pt x="82500" y="25714"/>
                </a:lnTo>
                <a:lnTo>
                  <a:pt x="82500" y="25714"/>
                </a:lnTo>
                <a:lnTo>
                  <a:pt x="82500" y="25714"/>
                </a:lnTo>
                <a:lnTo>
                  <a:pt x="82500" y="25714"/>
                </a:lnTo>
                <a:lnTo>
                  <a:pt x="87500" y="25714"/>
                </a:lnTo>
                <a:lnTo>
                  <a:pt x="87500" y="25714"/>
                </a:lnTo>
                <a:lnTo>
                  <a:pt x="87500" y="25714"/>
                </a:lnTo>
                <a:lnTo>
                  <a:pt x="87500" y="17142"/>
                </a:lnTo>
                <a:lnTo>
                  <a:pt x="87500" y="17142"/>
                </a:lnTo>
                <a:lnTo>
                  <a:pt x="87500" y="17142"/>
                </a:lnTo>
                <a:lnTo>
                  <a:pt x="92500" y="17142"/>
                </a:lnTo>
                <a:lnTo>
                  <a:pt x="92500" y="25714"/>
                </a:lnTo>
                <a:lnTo>
                  <a:pt x="92500" y="25714"/>
                </a:lnTo>
                <a:lnTo>
                  <a:pt x="92500" y="25714"/>
                </a:lnTo>
                <a:lnTo>
                  <a:pt x="92500" y="25714"/>
                </a:lnTo>
                <a:lnTo>
                  <a:pt x="97500" y="25714"/>
                </a:lnTo>
                <a:lnTo>
                  <a:pt x="97500" y="25714"/>
                </a:lnTo>
                <a:lnTo>
                  <a:pt x="97500" y="25714"/>
                </a:lnTo>
                <a:lnTo>
                  <a:pt x="97500" y="25714"/>
                </a:lnTo>
                <a:lnTo>
                  <a:pt x="97500" y="38571"/>
                </a:lnTo>
                <a:lnTo>
                  <a:pt x="97500" y="38571"/>
                </a:lnTo>
                <a:lnTo>
                  <a:pt x="105000" y="38571"/>
                </a:lnTo>
                <a:lnTo>
                  <a:pt x="105000" y="38571"/>
                </a:lnTo>
                <a:lnTo>
                  <a:pt x="105000" y="38571"/>
                </a:lnTo>
                <a:lnTo>
                  <a:pt x="105000" y="38571"/>
                </a:lnTo>
                <a:lnTo>
                  <a:pt x="105000" y="38571"/>
                </a:lnTo>
                <a:lnTo>
                  <a:pt x="105000" y="38571"/>
                </a:lnTo>
                <a:lnTo>
                  <a:pt x="105000" y="47142"/>
                </a:lnTo>
                <a:lnTo>
                  <a:pt x="105000" y="47142"/>
                </a:lnTo>
                <a:lnTo>
                  <a:pt x="105000" y="47142"/>
                </a:lnTo>
                <a:lnTo>
                  <a:pt x="105000" y="47142"/>
                </a:lnTo>
                <a:lnTo>
                  <a:pt x="105000" y="55714"/>
                </a:lnTo>
                <a:lnTo>
                  <a:pt x="105000" y="55714"/>
                </a:lnTo>
                <a:lnTo>
                  <a:pt x="105000" y="55714"/>
                </a:lnTo>
                <a:lnTo>
                  <a:pt x="105000" y="55714"/>
                </a:lnTo>
                <a:lnTo>
                  <a:pt x="105000" y="55714"/>
                </a:lnTo>
                <a:lnTo>
                  <a:pt x="105000" y="64285"/>
                </a:lnTo>
                <a:lnTo>
                  <a:pt x="105000" y="64285"/>
                </a:lnTo>
                <a:lnTo>
                  <a:pt x="105000" y="64285"/>
                </a:lnTo>
                <a:lnTo>
                  <a:pt x="105000" y="64285"/>
                </a:lnTo>
                <a:lnTo>
                  <a:pt x="110000" y="64285"/>
                </a:lnTo>
                <a:lnTo>
                  <a:pt x="110000" y="64285"/>
                </a:lnTo>
                <a:lnTo>
                  <a:pt x="110000" y="64285"/>
                </a:lnTo>
                <a:lnTo>
                  <a:pt x="110000" y="64285"/>
                </a:lnTo>
                <a:lnTo>
                  <a:pt x="110000" y="64285"/>
                </a:lnTo>
                <a:lnTo>
                  <a:pt x="115000" y="64285"/>
                </a:lnTo>
                <a:lnTo>
                  <a:pt x="115000" y="64285"/>
                </a:lnTo>
                <a:lnTo>
                  <a:pt x="115000" y="64285"/>
                </a:lnTo>
                <a:lnTo>
                  <a:pt x="115000" y="64285"/>
                </a:lnTo>
                <a:lnTo>
                  <a:pt x="115000" y="64285"/>
                </a:lnTo>
                <a:lnTo>
                  <a:pt x="115000" y="72857"/>
                </a:lnTo>
                <a:lnTo>
                  <a:pt x="120000" y="72857"/>
                </a:lnTo>
                <a:lnTo>
                  <a:pt x="120000" y="72857"/>
                </a:lnTo>
                <a:lnTo>
                  <a:pt x="120000" y="72857"/>
                </a:lnTo>
                <a:lnTo>
                  <a:pt x="120000" y="72857"/>
                </a:lnTo>
                <a:lnTo>
                  <a:pt x="120000" y="85714"/>
                </a:lnTo>
                <a:lnTo>
                  <a:pt x="120000" y="85714"/>
                </a:lnTo>
                <a:lnTo>
                  <a:pt x="120000" y="85714"/>
                </a:lnTo>
                <a:lnTo>
                  <a:pt x="115000" y="85714"/>
                </a:lnTo>
                <a:lnTo>
                  <a:pt x="115000" y="85714"/>
                </a:lnTo>
                <a:lnTo>
                  <a:pt x="115000" y="94285"/>
                </a:lnTo>
                <a:lnTo>
                  <a:pt x="115000" y="94285"/>
                </a:lnTo>
                <a:lnTo>
                  <a:pt x="115000" y="94285"/>
                </a:lnTo>
                <a:lnTo>
                  <a:pt x="120000" y="94285"/>
                </a:lnTo>
                <a:lnTo>
                  <a:pt x="120000" y="102857"/>
                </a:lnTo>
                <a:lnTo>
                  <a:pt x="120000" y="102857"/>
                </a:lnTo>
                <a:lnTo>
                  <a:pt x="120000" y="102857"/>
                </a:lnTo>
                <a:lnTo>
                  <a:pt x="120000" y="102857"/>
                </a:lnTo>
                <a:lnTo>
                  <a:pt x="120000" y="102857"/>
                </a:lnTo>
                <a:lnTo>
                  <a:pt x="120000" y="111428"/>
                </a:lnTo>
                <a:lnTo>
                  <a:pt x="115000" y="111428"/>
                </a:lnTo>
                <a:lnTo>
                  <a:pt x="115000" y="111428"/>
                </a:lnTo>
                <a:lnTo>
                  <a:pt x="115000" y="111428"/>
                </a:lnTo>
                <a:lnTo>
                  <a:pt x="115000" y="111428"/>
                </a:lnTo>
                <a:lnTo>
                  <a:pt x="115000" y="111428"/>
                </a:lnTo>
                <a:lnTo>
                  <a:pt x="115000" y="111428"/>
                </a:lnTo>
                <a:lnTo>
                  <a:pt x="110000" y="111428"/>
                </a:lnTo>
                <a:lnTo>
                  <a:pt x="110000" y="111428"/>
                </a:lnTo>
                <a:lnTo>
                  <a:pt x="110000" y="111428"/>
                </a:lnTo>
                <a:lnTo>
                  <a:pt x="110000" y="111428"/>
                </a:lnTo>
                <a:lnTo>
                  <a:pt x="105000" y="111428"/>
                </a:lnTo>
                <a:lnTo>
                  <a:pt x="105000" y="111428"/>
                </a:lnTo>
                <a:lnTo>
                  <a:pt x="105000" y="111428"/>
                </a:lnTo>
                <a:lnTo>
                  <a:pt x="105000" y="111428"/>
                </a:lnTo>
                <a:lnTo>
                  <a:pt x="105000" y="111428"/>
                </a:lnTo>
                <a:lnTo>
                  <a:pt x="97500" y="111428"/>
                </a:lnTo>
                <a:lnTo>
                  <a:pt x="97500" y="111428"/>
                </a:lnTo>
                <a:lnTo>
                  <a:pt x="97500" y="111428"/>
                </a:lnTo>
                <a:lnTo>
                  <a:pt x="97500" y="111428"/>
                </a:lnTo>
                <a:lnTo>
                  <a:pt x="97500" y="111428"/>
                </a:lnTo>
                <a:lnTo>
                  <a:pt x="92500" y="111428"/>
                </a:lnTo>
                <a:lnTo>
                  <a:pt x="92500" y="111428"/>
                </a:lnTo>
                <a:lnTo>
                  <a:pt x="92500" y="111428"/>
                </a:lnTo>
                <a:lnTo>
                  <a:pt x="92500" y="111428"/>
                </a:lnTo>
                <a:lnTo>
                  <a:pt x="87500" y="111428"/>
                </a:lnTo>
                <a:lnTo>
                  <a:pt x="87500" y="111428"/>
                </a:lnTo>
                <a:lnTo>
                  <a:pt x="87500" y="111428"/>
                </a:lnTo>
                <a:lnTo>
                  <a:pt x="87500" y="111428"/>
                </a:lnTo>
                <a:lnTo>
                  <a:pt x="87500" y="111428"/>
                </a:lnTo>
                <a:lnTo>
                  <a:pt x="87500" y="111428"/>
                </a:lnTo>
                <a:lnTo>
                  <a:pt x="82500" y="111428"/>
                </a:lnTo>
                <a:lnTo>
                  <a:pt x="82500" y="111428"/>
                </a:lnTo>
                <a:lnTo>
                  <a:pt x="82500" y="111428"/>
                </a:lnTo>
                <a:lnTo>
                  <a:pt x="82500" y="111428"/>
                </a:lnTo>
                <a:lnTo>
                  <a:pt x="82500" y="111428"/>
                </a:lnTo>
                <a:lnTo>
                  <a:pt x="82500" y="111428"/>
                </a:lnTo>
                <a:lnTo>
                  <a:pt x="77500" y="111428"/>
                </a:lnTo>
                <a:lnTo>
                  <a:pt x="77500" y="111428"/>
                </a:lnTo>
                <a:lnTo>
                  <a:pt x="77500" y="111428"/>
                </a:lnTo>
                <a:lnTo>
                  <a:pt x="70000" y="111428"/>
                </a:lnTo>
                <a:lnTo>
                  <a:pt x="70000" y="111428"/>
                </a:lnTo>
                <a:lnTo>
                  <a:pt x="70000" y="111428"/>
                </a:lnTo>
                <a:lnTo>
                  <a:pt x="70000" y="111428"/>
                </a:lnTo>
                <a:lnTo>
                  <a:pt x="65000" y="111428"/>
                </a:lnTo>
                <a:lnTo>
                  <a:pt x="65000" y="111428"/>
                </a:lnTo>
                <a:lnTo>
                  <a:pt x="65000" y="111428"/>
                </a:lnTo>
                <a:lnTo>
                  <a:pt x="65000" y="111428"/>
                </a:lnTo>
                <a:lnTo>
                  <a:pt x="65000" y="111428"/>
                </a:lnTo>
                <a:lnTo>
                  <a:pt x="60000" y="111428"/>
                </a:lnTo>
                <a:lnTo>
                  <a:pt x="60000" y="111428"/>
                </a:lnTo>
                <a:lnTo>
                  <a:pt x="60000" y="111428"/>
                </a:lnTo>
                <a:lnTo>
                  <a:pt x="60000" y="111428"/>
                </a:lnTo>
                <a:lnTo>
                  <a:pt x="60000" y="102857"/>
                </a:lnTo>
                <a:lnTo>
                  <a:pt x="55000" y="102857"/>
                </a:lnTo>
                <a:lnTo>
                  <a:pt x="55000" y="102857"/>
                </a:lnTo>
                <a:lnTo>
                  <a:pt x="55000" y="111428"/>
                </a:lnTo>
                <a:lnTo>
                  <a:pt x="55000" y="111428"/>
                </a:lnTo>
                <a:lnTo>
                  <a:pt x="55000" y="111428"/>
                </a:lnTo>
                <a:lnTo>
                  <a:pt x="50000" y="111428"/>
                </a:lnTo>
                <a:lnTo>
                  <a:pt x="50000" y="111428"/>
                </a:lnTo>
                <a:lnTo>
                  <a:pt x="50000" y="111428"/>
                </a:lnTo>
                <a:lnTo>
                  <a:pt x="50000" y="111428"/>
                </a:lnTo>
                <a:lnTo>
                  <a:pt x="50000" y="119999"/>
                </a:lnTo>
                <a:lnTo>
                  <a:pt x="50000" y="119999"/>
                </a:lnTo>
                <a:lnTo>
                  <a:pt x="50000" y="119999"/>
                </a:lnTo>
                <a:lnTo>
                  <a:pt x="42500" y="119999"/>
                </a:lnTo>
                <a:lnTo>
                  <a:pt x="42500" y="119999"/>
                </a:lnTo>
                <a:lnTo>
                  <a:pt x="42500" y="119999"/>
                </a:lnTo>
                <a:lnTo>
                  <a:pt x="37500" y="119999"/>
                </a:lnTo>
                <a:lnTo>
                  <a:pt x="37500" y="119999"/>
                </a:lnTo>
                <a:lnTo>
                  <a:pt x="37500" y="119999"/>
                </a:lnTo>
                <a:lnTo>
                  <a:pt x="37500" y="119999"/>
                </a:lnTo>
                <a:lnTo>
                  <a:pt x="37500" y="119999"/>
                </a:lnTo>
                <a:lnTo>
                  <a:pt x="32500" y="119999"/>
                </a:lnTo>
                <a:lnTo>
                  <a:pt x="32500" y="119999"/>
                </a:lnTo>
                <a:lnTo>
                  <a:pt x="32500" y="119999"/>
                </a:lnTo>
                <a:lnTo>
                  <a:pt x="32500" y="119999"/>
                </a:lnTo>
                <a:lnTo>
                  <a:pt x="32500" y="119999"/>
                </a:lnTo>
                <a:lnTo>
                  <a:pt x="32500" y="119999"/>
                </a:lnTo>
                <a:lnTo>
                  <a:pt x="32500" y="119999"/>
                </a:lnTo>
                <a:lnTo>
                  <a:pt x="32500" y="111428"/>
                </a:lnTo>
                <a:lnTo>
                  <a:pt x="27500" y="111428"/>
                </a:lnTo>
                <a:lnTo>
                  <a:pt x="27500" y="111428"/>
                </a:lnTo>
                <a:lnTo>
                  <a:pt x="27500" y="111428"/>
                </a:lnTo>
                <a:lnTo>
                  <a:pt x="27500" y="111428"/>
                </a:lnTo>
                <a:lnTo>
                  <a:pt x="27500" y="111428"/>
                </a:lnTo>
                <a:lnTo>
                  <a:pt x="22500" y="111428"/>
                </a:lnTo>
                <a:lnTo>
                  <a:pt x="22500" y="111428"/>
                </a:lnTo>
                <a:lnTo>
                  <a:pt x="22500" y="111428"/>
                </a:lnTo>
                <a:lnTo>
                  <a:pt x="22500" y="111428"/>
                </a:lnTo>
                <a:lnTo>
                  <a:pt x="22500" y="111428"/>
                </a:lnTo>
                <a:lnTo>
                  <a:pt x="15000" y="111428"/>
                </a:lnTo>
                <a:lnTo>
                  <a:pt x="15000" y="111428"/>
                </a:lnTo>
                <a:lnTo>
                  <a:pt x="15000" y="111428"/>
                </a:lnTo>
                <a:lnTo>
                  <a:pt x="15000" y="111428"/>
                </a:lnTo>
                <a:lnTo>
                  <a:pt x="15000" y="111428"/>
                </a:lnTo>
                <a:lnTo>
                  <a:pt x="10000" y="111428"/>
                </a:lnTo>
                <a:lnTo>
                  <a:pt x="10000" y="111428"/>
                </a:lnTo>
                <a:lnTo>
                  <a:pt x="10000" y="111428"/>
                </a:lnTo>
                <a:lnTo>
                  <a:pt x="10000" y="111428"/>
                </a:lnTo>
                <a:lnTo>
                  <a:pt x="10000" y="111428"/>
                </a:lnTo>
                <a:lnTo>
                  <a:pt x="10000" y="102857"/>
                </a:lnTo>
                <a:lnTo>
                  <a:pt x="5000" y="102857"/>
                </a:lnTo>
                <a:lnTo>
                  <a:pt x="5000" y="102857"/>
                </a:lnTo>
                <a:lnTo>
                  <a:pt x="5000" y="102857"/>
                </a:lnTo>
                <a:lnTo>
                  <a:pt x="5000" y="102857"/>
                </a:lnTo>
                <a:lnTo>
                  <a:pt x="5000" y="102857"/>
                </a:lnTo>
                <a:lnTo>
                  <a:pt x="5000" y="102857"/>
                </a:lnTo>
                <a:lnTo>
                  <a:pt x="5000" y="94285"/>
                </a:lnTo>
                <a:lnTo>
                  <a:pt x="5000" y="94285"/>
                </a:lnTo>
                <a:lnTo>
                  <a:pt x="5000" y="94285"/>
                </a:lnTo>
                <a:lnTo>
                  <a:pt x="0" y="94285"/>
                </a:lnTo>
                <a:lnTo>
                  <a:pt x="0" y="94285"/>
                </a:lnTo>
                <a:lnTo>
                  <a:pt x="0" y="85714"/>
                </a:lnTo>
                <a:lnTo>
                  <a:pt x="0" y="85714"/>
                </a:lnTo>
                <a:lnTo>
                  <a:pt x="0" y="85714"/>
                </a:lnTo>
                <a:lnTo>
                  <a:pt x="5000" y="85714"/>
                </a:lnTo>
                <a:lnTo>
                  <a:pt x="5000" y="85714"/>
                </a:lnTo>
                <a:lnTo>
                  <a:pt x="5000" y="85714"/>
                </a:lnTo>
                <a:lnTo>
                  <a:pt x="5000" y="72857"/>
                </a:lnTo>
                <a:lnTo>
                  <a:pt x="5000" y="72857"/>
                </a:lnTo>
                <a:lnTo>
                  <a:pt x="5000" y="72857"/>
                </a:lnTo>
                <a:lnTo>
                  <a:pt x="5000" y="72857"/>
                </a:lnTo>
                <a:lnTo>
                  <a:pt x="5000" y="72857"/>
                </a:lnTo>
                <a:lnTo>
                  <a:pt x="5000" y="72857"/>
                </a:lnTo>
                <a:lnTo>
                  <a:pt x="5000" y="64285"/>
                </a:lnTo>
                <a:lnTo>
                  <a:pt x="5000" y="64285"/>
                </a:lnTo>
                <a:lnTo>
                  <a:pt x="5000" y="64285"/>
                </a:lnTo>
                <a:lnTo>
                  <a:pt x="5000" y="64285"/>
                </a:lnTo>
                <a:lnTo>
                  <a:pt x="5000" y="55714"/>
                </a:lnTo>
                <a:lnTo>
                  <a:pt x="10000" y="55714"/>
                </a:lnTo>
                <a:lnTo>
                  <a:pt x="10000" y="55714"/>
                </a:lnTo>
                <a:lnTo>
                  <a:pt x="10000" y="55714"/>
                </a:lnTo>
                <a:lnTo>
                  <a:pt x="10000" y="55714"/>
                </a:lnTo>
                <a:lnTo>
                  <a:pt x="10000" y="55714"/>
                </a:lnTo>
                <a:lnTo>
                  <a:pt x="15000" y="55714"/>
                </a:lnTo>
                <a:lnTo>
                  <a:pt x="15000" y="55714"/>
                </a:lnTo>
                <a:lnTo>
                  <a:pt x="15000" y="47142"/>
                </a:lnTo>
                <a:lnTo>
                  <a:pt x="15000" y="47142"/>
                </a:lnTo>
                <a:lnTo>
                  <a:pt x="15000" y="47142"/>
                </a:lnTo>
                <a:lnTo>
                  <a:pt x="15000" y="47142"/>
                </a:lnTo>
                <a:lnTo>
                  <a:pt x="15000" y="47142"/>
                </a:lnTo>
                <a:lnTo>
                  <a:pt x="15000" y="38571"/>
                </a:lnTo>
                <a:lnTo>
                  <a:pt x="15000" y="38571"/>
                </a:lnTo>
                <a:lnTo>
                  <a:pt x="22500" y="38571"/>
                </a:lnTo>
                <a:lnTo>
                  <a:pt x="22500" y="38571"/>
                </a:lnTo>
                <a:lnTo>
                  <a:pt x="22500" y="38571"/>
                </a:lnTo>
                <a:lnTo>
                  <a:pt x="22500" y="38571"/>
                </a:lnTo>
                <a:lnTo>
                  <a:pt x="22500" y="38571"/>
                </a:lnTo>
                <a:lnTo>
                  <a:pt x="22500" y="25714"/>
                </a:lnTo>
                <a:lnTo>
                  <a:pt x="22500" y="25714"/>
                </a:lnTo>
                <a:lnTo>
                  <a:pt x="22500" y="25714"/>
                </a:lnTo>
                <a:lnTo>
                  <a:pt x="22500" y="25714"/>
                </a:lnTo>
                <a:lnTo>
                  <a:pt x="22500" y="25714"/>
                </a:lnTo>
                <a:lnTo>
                  <a:pt x="22500" y="25714"/>
                </a:lnTo>
                <a:lnTo>
                  <a:pt x="27500" y="25714"/>
                </a:lnTo>
                <a:lnTo>
                  <a:pt x="27500" y="17142"/>
                </a:lnTo>
                <a:lnTo>
                  <a:pt x="27500" y="17142"/>
                </a:lnTo>
                <a:lnTo>
                  <a:pt x="27500" y="17142"/>
                </a:lnTo>
                <a:lnTo>
                  <a:pt x="27500" y="17142"/>
                </a:lnTo>
                <a:lnTo>
                  <a:pt x="27500" y="17142"/>
                </a:lnTo>
                <a:lnTo>
                  <a:pt x="32500" y="17142"/>
                </a:lnTo>
                <a:lnTo>
                  <a:pt x="32500" y="17142"/>
                </a:lnTo>
                <a:lnTo>
                  <a:pt x="32500" y="17142"/>
                </a:lnTo>
                <a:lnTo>
                  <a:pt x="32500" y="17142"/>
                </a:lnTo>
                <a:lnTo>
                  <a:pt x="37500" y="17142"/>
                </a:lnTo>
                <a:lnTo>
                  <a:pt x="37500" y="8571"/>
                </a:lnTo>
                <a:lnTo>
                  <a:pt x="37500" y="8571"/>
                </a:lnTo>
                <a:lnTo>
                  <a:pt x="37500" y="8571"/>
                </a:lnTo>
                <a:lnTo>
                  <a:pt x="37500" y="8571"/>
                </a:lnTo>
                <a:lnTo>
                  <a:pt x="37500" y="8571"/>
                </a:lnTo>
                <a:lnTo>
                  <a:pt x="37500" y="8571"/>
                </a:lnTo>
                <a:lnTo>
                  <a:pt x="42500" y="8571"/>
                </a:lnTo>
                <a:lnTo>
                  <a:pt x="42500" y="8571"/>
                </a:lnTo>
                <a:lnTo>
                  <a:pt x="42500" y="0"/>
                </a:lnTo>
                <a:lnTo>
                  <a:pt x="42500" y="0"/>
                </a:lnTo>
                <a:lnTo>
                  <a:pt x="42500" y="8571"/>
                </a:lnTo>
                <a:lnTo>
                  <a:pt x="50000" y="8571"/>
                </a:lnTo>
                <a:lnTo>
                  <a:pt x="50000" y="8571"/>
                </a:lnTo>
                <a:lnTo>
                  <a:pt x="50000" y="8571"/>
                </a:lnTo>
                <a:lnTo>
                  <a:pt x="50000" y="8571"/>
                </a:lnTo>
                <a:lnTo>
                  <a:pt x="55000" y="8571"/>
                </a:lnTo>
                <a:lnTo>
                  <a:pt x="55000" y="8571"/>
                </a:lnTo>
                <a:lnTo>
                  <a:pt x="55000" y="8571"/>
                </a:lnTo>
                <a:lnTo>
                  <a:pt x="55000" y="8571"/>
                </a:lnTo>
                <a:lnTo>
                  <a:pt x="55000" y="8571"/>
                </a:lnTo>
                <a:lnTo>
                  <a:pt x="50000" y="8571"/>
                </a:lnTo>
                <a:lnTo>
                  <a:pt x="50000" y="17142"/>
                </a:lnTo>
                <a:lnTo>
                  <a:pt x="50000" y="17142"/>
                </a:lnTo>
                <a:lnTo>
                  <a:pt x="55000" y="17142"/>
                </a:lnTo>
                <a:lnTo>
                  <a:pt x="55000" y="17142"/>
                </a:lnTo>
                <a:lnTo>
                  <a:pt x="55000" y="17142"/>
                </a:lnTo>
                <a:lnTo>
                  <a:pt x="55000" y="17142"/>
                </a:lnTo>
                <a:lnTo>
                  <a:pt x="55000" y="17142"/>
                </a:lnTo>
                <a:lnTo>
                  <a:pt x="55000" y="17142"/>
                </a:lnTo>
                <a:lnTo>
                  <a:pt x="55000" y="17142"/>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2" name="Shape 2282"/>
          <p:cNvSpPr/>
          <p:nvPr/>
        </p:nvSpPr>
        <p:spPr>
          <a:xfrm>
            <a:off x="6351985" y="4211639"/>
            <a:ext cx="17860" cy="31751"/>
          </a:xfrm>
          <a:custGeom>
            <a:avLst/>
            <a:gdLst/>
            <a:ahLst/>
            <a:cxnLst/>
            <a:rect l="0" t="0" r="0" b="0"/>
            <a:pathLst>
              <a:path w="120000" h="120000" extrusionOk="0">
                <a:moveTo>
                  <a:pt x="104000" y="0"/>
                </a:moveTo>
                <a:lnTo>
                  <a:pt x="104000" y="12000"/>
                </a:lnTo>
                <a:lnTo>
                  <a:pt x="104000" y="12000"/>
                </a:lnTo>
                <a:lnTo>
                  <a:pt x="104000" y="12000"/>
                </a:lnTo>
                <a:lnTo>
                  <a:pt x="104000" y="12000"/>
                </a:lnTo>
                <a:lnTo>
                  <a:pt x="104000" y="24000"/>
                </a:lnTo>
                <a:lnTo>
                  <a:pt x="104000" y="24000"/>
                </a:lnTo>
                <a:lnTo>
                  <a:pt x="104000" y="24000"/>
                </a:lnTo>
                <a:lnTo>
                  <a:pt x="104000" y="24000"/>
                </a:lnTo>
                <a:lnTo>
                  <a:pt x="104000" y="42000"/>
                </a:lnTo>
                <a:lnTo>
                  <a:pt x="120000" y="42000"/>
                </a:lnTo>
                <a:lnTo>
                  <a:pt x="120000" y="42000"/>
                </a:lnTo>
                <a:lnTo>
                  <a:pt x="120000" y="42000"/>
                </a:lnTo>
                <a:lnTo>
                  <a:pt x="120000" y="54000"/>
                </a:lnTo>
                <a:lnTo>
                  <a:pt x="120000" y="54000"/>
                </a:lnTo>
                <a:lnTo>
                  <a:pt x="120000" y="54000"/>
                </a:lnTo>
                <a:lnTo>
                  <a:pt x="120000" y="54000"/>
                </a:lnTo>
                <a:lnTo>
                  <a:pt x="120000" y="66000"/>
                </a:lnTo>
                <a:lnTo>
                  <a:pt x="120000" y="66000"/>
                </a:lnTo>
                <a:lnTo>
                  <a:pt x="120000" y="66000"/>
                </a:lnTo>
                <a:lnTo>
                  <a:pt x="120000" y="66000"/>
                </a:lnTo>
                <a:lnTo>
                  <a:pt x="120000" y="66000"/>
                </a:lnTo>
                <a:lnTo>
                  <a:pt x="120000" y="78000"/>
                </a:lnTo>
                <a:lnTo>
                  <a:pt x="120000" y="78000"/>
                </a:lnTo>
                <a:lnTo>
                  <a:pt x="120000" y="78000"/>
                </a:lnTo>
                <a:lnTo>
                  <a:pt x="120000" y="78000"/>
                </a:lnTo>
                <a:lnTo>
                  <a:pt x="120000" y="90000"/>
                </a:lnTo>
                <a:lnTo>
                  <a:pt x="120000" y="90000"/>
                </a:lnTo>
                <a:lnTo>
                  <a:pt x="120000" y="78000"/>
                </a:lnTo>
                <a:lnTo>
                  <a:pt x="120000" y="78000"/>
                </a:lnTo>
                <a:lnTo>
                  <a:pt x="120000" y="78000"/>
                </a:lnTo>
                <a:lnTo>
                  <a:pt x="104000" y="78000"/>
                </a:lnTo>
                <a:lnTo>
                  <a:pt x="104000" y="78000"/>
                </a:lnTo>
                <a:lnTo>
                  <a:pt x="104000" y="78000"/>
                </a:lnTo>
                <a:lnTo>
                  <a:pt x="104000" y="78000"/>
                </a:lnTo>
                <a:lnTo>
                  <a:pt x="104000" y="78000"/>
                </a:lnTo>
                <a:lnTo>
                  <a:pt x="104000" y="66000"/>
                </a:lnTo>
                <a:lnTo>
                  <a:pt x="104000" y="66000"/>
                </a:lnTo>
                <a:lnTo>
                  <a:pt x="104000" y="66000"/>
                </a:lnTo>
                <a:lnTo>
                  <a:pt x="104000" y="54000"/>
                </a:lnTo>
                <a:lnTo>
                  <a:pt x="88000" y="54000"/>
                </a:lnTo>
                <a:lnTo>
                  <a:pt x="88000" y="54000"/>
                </a:lnTo>
                <a:lnTo>
                  <a:pt x="88000" y="54000"/>
                </a:lnTo>
                <a:lnTo>
                  <a:pt x="88000" y="42000"/>
                </a:lnTo>
                <a:lnTo>
                  <a:pt x="88000" y="42000"/>
                </a:lnTo>
                <a:lnTo>
                  <a:pt x="88000" y="42000"/>
                </a:lnTo>
                <a:lnTo>
                  <a:pt x="88000" y="24000"/>
                </a:lnTo>
                <a:lnTo>
                  <a:pt x="104000" y="24000"/>
                </a:lnTo>
                <a:lnTo>
                  <a:pt x="104000" y="24000"/>
                </a:lnTo>
                <a:lnTo>
                  <a:pt x="104000" y="24000"/>
                </a:lnTo>
                <a:lnTo>
                  <a:pt x="88000" y="24000"/>
                </a:lnTo>
                <a:lnTo>
                  <a:pt x="88000" y="24000"/>
                </a:lnTo>
                <a:lnTo>
                  <a:pt x="88000" y="24000"/>
                </a:lnTo>
                <a:lnTo>
                  <a:pt x="88000" y="24000"/>
                </a:lnTo>
                <a:lnTo>
                  <a:pt x="88000" y="24000"/>
                </a:lnTo>
                <a:lnTo>
                  <a:pt x="72000" y="24000"/>
                </a:lnTo>
                <a:lnTo>
                  <a:pt x="72000" y="24000"/>
                </a:lnTo>
                <a:lnTo>
                  <a:pt x="72000" y="42000"/>
                </a:lnTo>
                <a:lnTo>
                  <a:pt x="72000" y="42000"/>
                </a:lnTo>
                <a:lnTo>
                  <a:pt x="72000" y="42000"/>
                </a:lnTo>
                <a:lnTo>
                  <a:pt x="72000" y="42000"/>
                </a:lnTo>
                <a:lnTo>
                  <a:pt x="72000" y="42000"/>
                </a:lnTo>
                <a:lnTo>
                  <a:pt x="72000" y="54000"/>
                </a:lnTo>
                <a:lnTo>
                  <a:pt x="72000" y="54000"/>
                </a:lnTo>
                <a:lnTo>
                  <a:pt x="72000" y="54000"/>
                </a:lnTo>
                <a:lnTo>
                  <a:pt x="72000" y="54000"/>
                </a:lnTo>
                <a:lnTo>
                  <a:pt x="72000" y="66000"/>
                </a:lnTo>
                <a:lnTo>
                  <a:pt x="72000" y="66000"/>
                </a:lnTo>
                <a:lnTo>
                  <a:pt x="72000" y="66000"/>
                </a:lnTo>
                <a:lnTo>
                  <a:pt x="72000" y="78000"/>
                </a:lnTo>
                <a:lnTo>
                  <a:pt x="72000" y="78000"/>
                </a:lnTo>
                <a:lnTo>
                  <a:pt x="72000" y="78000"/>
                </a:lnTo>
                <a:lnTo>
                  <a:pt x="72000" y="78000"/>
                </a:lnTo>
                <a:lnTo>
                  <a:pt x="72000" y="78000"/>
                </a:lnTo>
                <a:lnTo>
                  <a:pt x="72000" y="90000"/>
                </a:lnTo>
                <a:lnTo>
                  <a:pt x="72000" y="90000"/>
                </a:lnTo>
                <a:lnTo>
                  <a:pt x="72000" y="90000"/>
                </a:lnTo>
                <a:lnTo>
                  <a:pt x="72000" y="90000"/>
                </a:lnTo>
                <a:lnTo>
                  <a:pt x="72000" y="108000"/>
                </a:lnTo>
                <a:lnTo>
                  <a:pt x="72000" y="108000"/>
                </a:lnTo>
                <a:lnTo>
                  <a:pt x="56000" y="108000"/>
                </a:lnTo>
                <a:lnTo>
                  <a:pt x="56000" y="108000"/>
                </a:lnTo>
                <a:lnTo>
                  <a:pt x="56000" y="108000"/>
                </a:lnTo>
                <a:lnTo>
                  <a:pt x="56000" y="120000"/>
                </a:lnTo>
                <a:lnTo>
                  <a:pt x="56000" y="120000"/>
                </a:lnTo>
                <a:lnTo>
                  <a:pt x="56000" y="120000"/>
                </a:lnTo>
                <a:lnTo>
                  <a:pt x="56000" y="120000"/>
                </a:lnTo>
                <a:lnTo>
                  <a:pt x="56000" y="120000"/>
                </a:lnTo>
                <a:lnTo>
                  <a:pt x="32000" y="120000"/>
                </a:lnTo>
                <a:lnTo>
                  <a:pt x="32000" y="108000"/>
                </a:lnTo>
                <a:lnTo>
                  <a:pt x="32000" y="108000"/>
                </a:lnTo>
                <a:lnTo>
                  <a:pt x="32000" y="108000"/>
                </a:lnTo>
                <a:lnTo>
                  <a:pt x="32000" y="108000"/>
                </a:lnTo>
                <a:lnTo>
                  <a:pt x="32000" y="108000"/>
                </a:lnTo>
                <a:lnTo>
                  <a:pt x="16000" y="108000"/>
                </a:lnTo>
                <a:lnTo>
                  <a:pt x="16000" y="90000"/>
                </a:lnTo>
                <a:lnTo>
                  <a:pt x="16000" y="90000"/>
                </a:lnTo>
                <a:lnTo>
                  <a:pt x="16000" y="90000"/>
                </a:lnTo>
                <a:lnTo>
                  <a:pt x="16000" y="90000"/>
                </a:lnTo>
                <a:lnTo>
                  <a:pt x="16000" y="90000"/>
                </a:lnTo>
                <a:lnTo>
                  <a:pt x="16000" y="90000"/>
                </a:lnTo>
                <a:lnTo>
                  <a:pt x="16000" y="78000"/>
                </a:lnTo>
                <a:lnTo>
                  <a:pt x="16000" y="78000"/>
                </a:lnTo>
                <a:lnTo>
                  <a:pt x="0" y="78000"/>
                </a:lnTo>
                <a:lnTo>
                  <a:pt x="0" y="78000"/>
                </a:lnTo>
                <a:lnTo>
                  <a:pt x="0" y="66000"/>
                </a:lnTo>
                <a:lnTo>
                  <a:pt x="0" y="66000"/>
                </a:lnTo>
                <a:lnTo>
                  <a:pt x="0" y="66000"/>
                </a:lnTo>
                <a:lnTo>
                  <a:pt x="0" y="66000"/>
                </a:lnTo>
                <a:lnTo>
                  <a:pt x="0" y="54000"/>
                </a:lnTo>
                <a:lnTo>
                  <a:pt x="0" y="54000"/>
                </a:lnTo>
                <a:lnTo>
                  <a:pt x="0" y="54000"/>
                </a:lnTo>
                <a:lnTo>
                  <a:pt x="16000" y="54000"/>
                </a:lnTo>
                <a:lnTo>
                  <a:pt x="16000" y="54000"/>
                </a:lnTo>
                <a:lnTo>
                  <a:pt x="16000" y="54000"/>
                </a:lnTo>
                <a:lnTo>
                  <a:pt x="16000" y="54000"/>
                </a:lnTo>
                <a:lnTo>
                  <a:pt x="16000" y="42000"/>
                </a:lnTo>
                <a:lnTo>
                  <a:pt x="16000" y="42000"/>
                </a:lnTo>
                <a:lnTo>
                  <a:pt x="32000" y="42000"/>
                </a:lnTo>
                <a:lnTo>
                  <a:pt x="32000" y="42000"/>
                </a:lnTo>
                <a:lnTo>
                  <a:pt x="32000" y="42000"/>
                </a:lnTo>
                <a:lnTo>
                  <a:pt x="32000" y="42000"/>
                </a:lnTo>
                <a:lnTo>
                  <a:pt x="32000" y="42000"/>
                </a:lnTo>
                <a:lnTo>
                  <a:pt x="32000" y="24000"/>
                </a:lnTo>
                <a:lnTo>
                  <a:pt x="56000" y="24000"/>
                </a:lnTo>
                <a:lnTo>
                  <a:pt x="56000" y="24000"/>
                </a:lnTo>
                <a:lnTo>
                  <a:pt x="56000" y="24000"/>
                </a:lnTo>
                <a:lnTo>
                  <a:pt x="56000" y="24000"/>
                </a:lnTo>
                <a:lnTo>
                  <a:pt x="56000" y="24000"/>
                </a:lnTo>
                <a:lnTo>
                  <a:pt x="56000" y="24000"/>
                </a:lnTo>
                <a:lnTo>
                  <a:pt x="56000" y="12000"/>
                </a:lnTo>
                <a:lnTo>
                  <a:pt x="72000" y="12000"/>
                </a:lnTo>
                <a:lnTo>
                  <a:pt x="72000" y="12000"/>
                </a:lnTo>
                <a:lnTo>
                  <a:pt x="72000" y="12000"/>
                </a:lnTo>
                <a:lnTo>
                  <a:pt x="72000" y="12000"/>
                </a:lnTo>
                <a:lnTo>
                  <a:pt x="72000" y="12000"/>
                </a:lnTo>
                <a:lnTo>
                  <a:pt x="72000" y="12000"/>
                </a:lnTo>
                <a:lnTo>
                  <a:pt x="88000" y="12000"/>
                </a:lnTo>
                <a:lnTo>
                  <a:pt x="88000" y="12000"/>
                </a:lnTo>
                <a:lnTo>
                  <a:pt x="88000" y="0"/>
                </a:lnTo>
                <a:lnTo>
                  <a:pt x="88000" y="0"/>
                </a:lnTo>
                <a:lnTo>
                  <a:pt x="104000" y="0"/>
                </a:lnTo>
                <a:lnTo>
                  <a:pt x="104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3" name="Shape 2283"/>
          <p:cNvSpPr/>
          <p:nvPr/>
        </p:nvSpPr>
        <p:spPr>
          <a:xfrm>
            <a:off x="6351985" y="4211639"/>
            <a:ext cx="17860" cy="31751"/>
          </a:xfrm>
          <a:custGeom>
            <a:avLst/>
            <a:gdLst/>
            <a:ahLst/>
            <a:cxnLst/>
            <a:rect l="0" t="0" r="0" b="0"/>
            <a:pathLst>
              <a:path w="120000" h="120000" extrusionOk="0">
                <a:moveTo>
                  <a:pt x="104000" y="0"/>
                </a:moveTo>
                <a:lnTo>
                  <a:pt x="104000" y="12000"/>
                </a:lnTo>
                <a:lnTo>
                  <a:pt x="104000" y="12000"/>
                </a:lnTo>
                <a:lnTo>
                  <a:pt x="104000" y="12000"/>
                </a:lnTo>
                <a:lnTo>
                  <a:pt x="104000" y="12000"/>
                </a:lnTo>
                <a:lnTo>
                  <a:pt x="104000" y="24000"/>
                </a:lnTo>
                <a:lnTo>
                  <a:pt x="104000" y="24000"/>
                </a:lnTo>
                <a:lnTo>
                  <a:pt x="104000" y="24000"/>
                </a:lnTo>
                <a:lnTo>
                  <a:pt x="104000" y="24000"/>
                </a:lnTo>
                <a:lnTo>
                  <a:pt x="104000" y="42000"/>
                </a:lnTo>
                <a:lnTo>
                  <a:pt x="120000" y="42000"/>
                </a:lnTo>
                <a:lnTo>
                  <a:pt x="120000" y="42000"/>
                </a:lnTo>
                <a:lnTo>
                  <a:pt x="120000" y="42000"/>
                </a:lnTo>
                <a:lnTo>
                  <a:pt x="120000" y="54000"/>
                </a:lnTo>
                <a:lnTo>
                  <a:pt x="120000" y="54000"/>
                </a:lnTo>
                <a:lnTo>
                  <a:pt x="120000" y="54000"/>
                </a:lnTo>
                <a:lnTo>
                  <a:pt x="120000" y="54000"/>
                </a:lnTo>
                <a:lnTo>
                  <a:pt x="120000" y="66000"/>
                </a:lnTo>
                <a:lnTo>
                  <a:pt x="120000" y="66000"/>
                </a:lnTo>
                <a:lnTo>
                  <a:pt x="120000" y="66000"/>
                </a:lnTo>
                <a:lnTo>
                  <a:pt x="120000" y="66000"/>
                </a:lnTo>
                <a:lnTo>
                  <a:pt x="120000" y="66000"/>
                </a:lnTo>
                <a:lnTo>
                  <a:pt x="120000" y="78000"/>
                </a:lnTo>
                <a:lnTo>
                  <a:pt x="120000" y="78000"/>
                </a:lnTo>
                <a:lnTo>
                  <a:pt x="120000" y="78000"/>
                </a:lnTo>
                <a:lnTo>
                  <a:pt x="120000" y="78000"/>
                </a:lnTo>
                <a:lnTo>
                  <a:pt x="120000" y="90000"/>
                </a:lnTo>
                <a:lnTo>
                  <a:pt x="120000" y="90000"/>
                </a:lnTo>
                <a:lnTo>
                  <a:pt x="120000" y="78000"/>
                </a:lnTo>
                <a:lnTo>
                  <a:pt x="120000" y="78000"/>
                </a:lnTo>
                <a:lnTo>
                  <a:pt x="120000" y="78000"/>
                </a:lnTo>
                <a:lnTo>
                  <a:pt x="104000" y="78000"/>
                </a:lnTo>
                <a:lnTo>
                  <a:pt x="104000" y="78000"/>
                </a:lnTo>
                <a:lnTo>
                  <a:pt x="104000" y="78000"/>
                </a:lnTo>
                <a:lnTo>
                  <a:pt x="104000" y="78000"/>
                </a:lnTo>
                <a:lnTo>
                  <a:pt x="104000" y="78000"/>
                </a:lnTo>
                <a:lnTo>
                  <a:pt x="104000" y="66000"/>
                </a:lnTo>
                <a:lnTo>
                  <a:pt x="104000" y="66000"/>
                </a:lnTo>
                <a:lnTo>
                  <a:pt x="104000" y="66000"/>
                </a:lnTo>
                <a:lnTo>
                  <a:pt x="104000" y="54000"/>
                </a:lnTo>
                <a:lnTo>
                  <a:pt x="88000" y="54000"/>
                </a:lnTo>
                <a:lnTo>
                  <a:pt x="88000" y="54000"/>
                </a:lnTo>
                <a:lnTo>
                  <a:pt x="88000" y="54000"/>
                </a:lnTo>
                <a:lnTo>
                  <a:pt x="88000" y="42000"/>
                </a:lnTo>
                <a:lnTo>
                  <a:pt x="88000" y="42000"/>
                </a:lnTo>
                <a:lnTo>
                  <a:pt x="88000" y="42000"/>
                </a:lnTo>
                <a:lnTo>
                  <a:pt x="88000" y="24000"/>
                </a:lnTo>
                <a:lnTo>
                  <a:pt x="104000" y="24000"/>
                </a:lnTo>
                <a:lnTo>
                  <a:pt x="104000" y="24000"/>
                </a:lnTo>
                <a:lnTo>
                  <a:pt x="104000" y="24000"/>
                </a:lnTo>
                <a:lnTo>
                  <a:pt x="88000" y="24000"/>
                </a:lnTo>
                <a:lnTo>
                  <a:pt x="88000" y="24000"/>
                </a:lnTo>
                <a:lnTo>
                  <a:pt x="88000" y="24000"/>
                </a:lnTo>
                <a:lnTo>
                  <a:pt x="88000" y="24000"/>
                </a:lnTo>
                <a:lnTo>
                  <a:pt x="88000" y="24000"/>
                </a:lnTo>
                <a:lnTo>
                  <a:pt x="72000" y="24000"/>
                </a:lnTo>
                <a:lnTo>
                  <a:pt x="72000" y="24000"/>
                </a:lnTo>
                <a:lnTo>
                  <a:pt x="72000" y="42000"/>
                </a:lnTo>
                <a:lnTo>
                  <a:pt x="72000" y="42000"/>
                </a:lnTo>
                <a:lnTo>
                  <a:pt x="72000" y="42000"/>
                </a:lnTo>
                <a:lnTo>
                  <a:pt x="72000" y="42000"/>
                </a:lnTo>
                <a:lnTo>
                  <a:pt x="72000" y="42000"/>
                </a:lnTo>
                <a:lnTo>
                  <a:pt x="72000" y="54000"/>
                </a:lnTo>
                <a:lnTo>
                  <a:pt x="72000" y="54000"/>
                </a:lnTo>
                <a:lnTo>
                  <a:pt x="72000" y="54000"/>
                </a:lnTo>
                <a:lnTo>
                  <a:pt x="72000" y="54000"/>
                </a:lnTo>
                <a:lnTo>
                  <a:pt x="72000" y="66000"/>
                </a:lnTo>
                <a:lnTo>
                  <a:pt x="72000" y="66000"/>
                </a:lnTo>
                <a:lnTo>
                  <a:pt x="72000" y="66000"/>
                </a:lnTo>
                <a:lnTo>
                  <a:pt x="72000" y="78000"/>
                </a:lnTo>
                <a:lnTo>
                  <a:pt x="72000" y="78000"/>
                </a:lnTo>
                <a:lnTo>
                  <a:pt x="72000" y="78000"/>
                </a:lnTo>
                <a:lnTo>
                  <a:pt x="72000" y="78000"/>
                </a:lnTo>
                <a:lnTo>
                  <a:pt x="72000" y="78000"/>
                </a:lnTo>
                <a:lnTo>
                  <a:pt x="72000" y="90000"/>
                </a:lnTo>
                <a:lnTo>
                  <a:pt x="72000" y="90000"/>
                </a:lnTo>
                <a:lnTo>
                  <a:pt x="72000" y="90000"/>
                </a:lnTo>
                <a:lnTo>
                  <a:pt x="72000" y="90000"/>
                </a:lnTo>
                <a:lnTo>
                  <a:pt x="72000" y="108000"/>
                </a:lnTo>
                <a:lnTo>
                  <a:pt x="72000" y="108000"/>
                </a:lnTo>
                <a:lnTo>
                  <a:pt x="56000" y="108000"/>
                </a:lnTo>
                <a:lnTo>
                  <a:pt x="56000" y="108000"/>
                </a:lnTo>
                <a:lnTo>
                  <a:pt x="56000" y="108000"/>
                </a:lnTo>
                <a:lnTo>
                  <a:pt x="56000" y="120000"/>
                </a:lnTo>
                <a:lnTo>
                  <a:pt x="56000" y="120000"/>
                </a:lnTo>
                <a:lnTo>
                  <a:pt x="56000" y="120000"/>
                </a:lnTo>
                <a:lnTo>
                  <a:pt x="56000" y="120000"/>
                </a:lnTo>
                <a:lnTo>
                  <a:pt x="56000" y="120000"/>
                </a:lnTo>
                <a:lnTo>
                  <a:pt x="32000" y="120000"/>
                </a:lnTo>
                <a:lnTo>
                  <a:pt x="32000" y="108000"/>
                </a:lnTo>
                <a:lnTo>
                  <a:pt x="32000" y="108000"/>
                </a:lnTo>
                <a:lnTo>
                  <a:pt x="32000" y="108000"/>
                </a:lnTo>
                <a:lnTo>
                  <a:pt x="32000" y="108000"/>
                </a:lnTo>
                <a:lnTo>
                  <a:pt x="32000" y="108000"/>
                </a:lnTo>
                <a:lnTo>
                  <a:pt x="16000" y="108000"/>
                </a:lnTo>
                <a:lnTo>
                  <a:pt x="16000" y="90000"/>
                </a:lnTo>
                <a:lnTo>
                  <a:pt x="16000" y="90000"/>
                </a:lnTo>
                <a:lnTo>
                  <a:pt x="16000" y="90000"/>
                </a:lnTo>
                <a:lnTo>
                  <a:pt x="16000" y="90000"/>
                </a:lnTo>
                <a:lnTo>
                  <a:pt x="16000" y="90000"/>
                </a:lnTo>
                <a:lnTo>
                  <a:pt x="16000" y="90000"/>
                </a:lnTo>
                <a:lnTo>
                  <a:pt x="16000" y="78000"/>
                </a:lnTo>
                <a:lnTo>
                  <a:pt x="16000" y="78000"/>
                </a:lnTo>
                <a:lnTo>
                  <a:pt x="0" y="78000"/>
                </a:lnTo>
                <a:lnTo>
                  <a:pt x="0" y="78000"/>
                </a:lnTo>
                <a:lnTo>
                  <a:pt x="0" y="66000"/>
                </a:lnTo>
                <a:lnTo>
                  <a:pt x="0" y="66000"/>
                </a:lnTo>
                <a:lnTo>
                  <a:pt x="0" y="66000"/>
                </a:lnTo>
                <a:lnTo>
                  <a:pt x="0" y="66000"/>
                </a:lnTo>
                <a:lnTo>
                  <a:pt x="0" y="54000"/>
                </a:lnTo>
                <a:lnTo>
                  <a:pt x="0" y="54000"/>
                </a:lnTo>
                <a:lnTo>
                  <a:pt x="0" y="54000"/>
                </a:lnTo>
                <a:lnTo>
                  <a:pt x="16000" y="54000"/>
                </a:lnTo>
                <a:lnTo>
                  <a:pt x="16000" y="54000"/>
                </a:lnTo>
                <a:lnTo>
                  <a:pt x="16000" y="54000"/>
                </a:lnTo>
                <a:lnTo>
                  <a:pt x="16000" y="54000"/>
                </a:lnTo>
                <a:lnTo>
                  <a:pt x="16000" y="42000"/>
                </a:lnTo>
                <a:lnTo>
                  <a:pt x="16000" y="42000"/>
                </a:lnTo>
                <a:lnTo>
                  <a:pt x="32000" y="42000"/>
                </a:lnTo>
                <a:lnTo>
                  <a:pt x="32000" y="42000"/>
                </a:lnTo>
                <a:lnTo>
                  <a:pt x="32000" y="42000"/>
                </a:lnTo>
                <a:lnTo>
                  <a:pt x="32000" y="42000"/>
                </a:lnTo>
                <a:lnTo>
                  <a:pt x="32000" y="42000"/>
                </a:lnTo>
                <a:lnTo>
                  <a:pt x="32000" y="24000"/>
                </a:lnTo>
                <a:lnTo>
                  <a:pt x="56000" y="24000"/>
                </a:lnTo>
                <a:lnTo>
                  <a:pt x="56000" y="24000"/>
                </a:lnTo>
                <a:lnTo>
                  <a:pt x="56000" y="24000"/>
                </a:lnTo>
                <a:lnTo>
                  <a:pt x="56000" y="24000"/>
                </a:lnTo>
                <a:lnTo>
                  <a:pt x="56000" y="24000"/>
                </a:lnTo>
                <a:lnTo>
                  <a:pt x="56000" y="24000"/>
                </a:lnTo>
                <a:lnTo>
                  <a:pt x="56000" y="12000"/>
                </a:lnTo>
                <a:lnTo>
                  <a:pt x="72000" y="12000"/>
                </a:lnTo>
                <a:lnTo>
                  <a:pt x="72000" y="12000"/>
                </a:lnTo>
                <a:lnTo>
                  <a:pt x="72000" y="12000"/>
                </a:lnTo>
                <a:lnTo>
                  <a:pt x="72000" y="12000"/>
                </a:lnTo>
                <a:lnTo>
                  <a:pt x="72000" y="12000"/>
                </a:lnTo>
                <a:lnTo>
                  <a:pt x="72000" y="12000"/>
                </a:lnTo>
                <a:lnTo>
                  <a:pt x="88000" y="12000"/>
                </a:lnTo>
                <a:lnTo>
                  <a:pt x="88000" y="12000"/>
                </a:lnTo>
                <a:lnTo>
                  <a:pt x="88000" y="0"/>
                </a:lnTo>
                <a:lnTo>
                  <a:pt x="88000" y="0"/>
                </a:lnTo>
                <a:lnTo>
                  <a:pt x="104000" y="0"/>
                </a:lnTo>
                <a:lnTo>
                  <a:pt x="104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4" name="Shape 2284"/>
          <p:cNvSpPr/>
          <p:nvPr/>
        </p:nvSpPr>
        <p:spPr>
          <a:xfrm>
            <a:off x="3674270" y="4956177"/>
            <a:ext cx="0" cy="3175"/>
          </a:xfrm>
          <a:custGeom>
            <a:avLst/>
            <a:gdLst/>
            <a:ahLst/>
            <a:cxnLst/>
            <a:rect l="0" t="0" r="0" b="0"/>
            <a:pathLst>
              <a:path w="120000" h="120000" extrusionOk="0">
                <a:moveTo>
                  <a:pt x="0" y="0"/>
                </a:moveTo>
                <a:lnTo>
                  <a:pt x="0" y="0"/>
                </a:lnTo>
                <a:lnTo>
                  <a:pt x="0" y="120000"/>
                </a:lnTo>
                <a:lnTo>
                  <a:pt x="0" y="120000"/>
                </a:lnTo>
                <a:lnTo>
                  <a:pt x="0" y="120000"/>
                </a:lnTo>
                <a:lnTo>
                  <a:pt x="0" y="12000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5" name="Shape 2285"/>
          <p:cNvSpPr/>
          <p:nvPr/>
        </p:nvSpPr>
        <p:spPr>
          <a:xfrm>
            <a:off x="3674270" y="4956177"/>
            <a:ext cx="0" cy="3175"/>
          </a:xfrm>
          <a:custGeom>
            <a:avLst/>
            <a:gdLst/>
            <a:ahLst/>
            <a:cxnLst/>
            <a:rect l="0" t="0" r="0" b="0"/>
            <a:pathLst>
              <a:path w="120000" h="120000" extrusionOk="0">
                <a:moveTo>
                  <a:pt x="0" y="0"/>
                </a:moveTo>
                <a:lnTo>
                  <a:pt x="0" y="0"/>
                </a:lnTo>
                <a:lnTo>
                  <a:pt x="0" y="120000"/>
                </a:lnTo>
                <a:lnTo>
                  <a:pt x="0" y="120000"/>
                </a:lnTo>
                <a:lnTo>
                  <a:pt x="0" y="120000"/>
                </a:lnTo>
                <a:lnTo>
                  <a:pt x="0" y="12000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6" name="Shape 2286"/>
          <p:cNvSpPr/>
          <p:nvPr/>
        </p:nvSpPr>
        <p:spPr>
          <a:xfrm>
            <a:off x="3617120" y="49942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7" name="Shape 2287"/>
          <p:cNvSpPr/>
          <p:nvPr/>
        </p:nvSpPr>
        <p:spPr>
          <a:xfrm>
            <a:off x="3617120" y="4994275"/>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8" name="Shape 2288"/>
          <p:cNvSpPr/>
          <p:nvPr/>
        </p:nvSpPr>
        <p:spPr>
          <a:xfrm>
            <a:off x="3613547" y="4994277"/>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89" name="Shape 2289"/>
          <p:cNvSpPr/>
          <p:nvPr/>
        </p:nvSpPr>
        <p:spPr>
          <a:xfrm>
            <a:off x="3613547" y="4994277"/>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0" name="Shape 2290"/>
          <p:cNvSpPr/>
          <p:nvPr/>
        </p:nvSpPr>
        <p:spPr>
          <a:xfrm>
            <a:off x="3119437" y="4208463"/>
            <a:ext cx="672704" cy="1054100"/>
          </a:xfrm>
          <a:custGeom>
            <a:avLst/>
            <a:gdLst/>
            <a:ahLst/>
            <a:cxnLst/>
            <a:rect l="0" t="0" r="0" b="0"/>
            <a:pathLst>
              <a:path w="120000" h="120000" extrusionOk="0">
                <a:moveTo>
                  <a:pt x="98973" y="85120"/>
                </a:moveTo>
                <a:lnTo>
                  <a:pt x="98548" y="85120"/>
                </a:lnTo>
                <a:lnTo>
                  <a:pt x="98548" y="85481"/>
                </a:lnTo>
                <a:lnTo>
                  <a:pt x="98548" y="85481"/>
                </a:lnTo>
                <a:lnTo>
                  <a:pt x="98548" y="85481"/>
                </a:lnTo>
                <a:lnTo>
                  <a:pt x="98548" y="85481"/>
                </a:lnTo>
                <a:lnTo>
                  <a:pt x="98548" y="85481"/>
                </a:lnTo>
                <a:lnTo>
                  <a:pt x="98123" y="85481"/>
                </a:lnTo>
                <a:lnTo>
                  <a:pt x="98123" y="85843"/>
                </a:lnTo>
                <a:lnTo>
                  <a:pt x="98123" y="85843"/>
                </a:lnTo>
                <a:lnTo>
                  <a:pt x="98123" y="85843"/>
                </a:lnTo>
                <a:lnTo>
                  <a:pt x="98123" y="85843"/>
                </a:lnTo>
                <a:lnTo>
                  <a:pt x="98123" y="85843"/>
                </a:lnTo>
                <a:lnTo>
                  <a:pt x="98123" y="86204"/>
                </a:lnTo>
                <a:lnTo>
                  <a:pt x="98123" y="86204"/>
                </a:lnTo>
                <a:lnTo>
                  <a:pt x="98123" y="86204"/>
                </a:lnTo>
                <a:lnTo>
                  <a:pt x="98123" y="86204"/>
                </a:lnTo>
                <a:lnTo>
                  <a:pt x="98548" y="86204"/>
                </a:lnTo>
                <a:lnTo>
                  <a:pt x="98548" y="86204"/>
                </a:lnTo>
                <a:lnTo>
                  <a:pt x="98548" y="86204"/>
                </a:lnTo>
                <a:lnTo>
                  <a:pt x="98123" y="86204"/>
                </a:lnTo>
                <a:lnTo>
                  <a:pt x="98123" y="86204"/>
                </a:lnTo>
                <a:lnTo>
                  <a:pt x="98123" y="86746"/>
                </a:lnTo>
                <a:lnTo>
                  <a:pt x="98123" y="86746"/>
                </a:lnTo>
                <a:lnTo>
                  <a:pt x="98123" y="86746"/>
                </a:lnTo>
                <a:lnTo>
                  <a:pt x="98123" y="86746"/>
                </a:lnTo>
                <a:lnTo>
                  <a:pt x="98123" y="86746"/>
                </a:lnTo>
                <a:lnTo>
                  <a:pt x="98123" y="87108"/>
                </a:lnTo>
                <a:lnTo>
                  <a:pt x="98123" y="87108"/>
                </a:lnTo>
                <a:lnTo>
                  <a:pt x="98123" y="87108"/>
                </a:lnTo>
                <a:lnTo>
                  <a:pt x="98123" y="87108"/>
                </a:lnTo>
                <a:lnTo>
                  <a:pt x="97486" y="87108"/>
                </a:lnTo>
                <a:lnTo>
                  <a:pt x="97486" y="87108"/>
                </a:lnTo>
                <a:lnTo>
                  <a:pt x="97486" y="87108"/>
                </a:lnTo>
                <a:lnTo>
                  <a:pt x="97486" y="87108"/>
                </a:lnTo>
                <a:lnTo>
                  <a:pt x="97486" y="87108"/>
                </a:lnTo>
                <a:lnTo>
                  <a:pt x="97061" y="87108"/>
                </a:lnTo>
                <a:lnTo>
                  <a:pt x="97061" y="87108"/>
                </a:lnTo>
                <a:lnTo>
                  <a:pt x="97061" y="87108"/>
                </a:lnTo>
                <a:lnTo>
                  <a:pt x="96637" y="87108"/>
                </a:lnTo>
                <a:lnTo>
                  <a:pt x="96637" y="87108"/>
                </a:lnTo>
                <a:lnTo>
                  <a:pt x="96637" y="87108"/>
                </a:lnTo>
                <a:lnTo>
                  <a:pt x="96637" y="87108"/>
                </a:lnTo>
                <a:lnTo>
                  <a:pt x="96212" y="87108"/>
                </a:lnTo>
                <a:lnTo>
                  <a:pt x="96212" y="87108"/>
                </a:lnTo>
                <a:lnTo>
                  <a:pt x="96212" y="87108"/>
                </a:lnTo>
                <a:lnTo>
                  <a:pt x="96212" y="87108"/>
                </a:lnTo>
                <a:lnTo>
                  <a:pt x="95787" y="87108"/>
                </a:lnTo>
                <a:lnTo>
                  <a:pt x="95787" y="87108"/>
                </a:lnTo>
                <a:lnTo>
                  <a:pt x="95787" y="87108"/>
                </a:lnTo>
                <a:lnTo>
                  <a:pt x="95787" y="87108"/>
                </a:lnTo>
                <a:lnTo>
                  <a:pt x="95150" y="87108"/>
                </a:lnTo>
                <a:lnTo>
                  <a:pt x="95150" y="87108"/>
                </a:lnTo>
                <a:lnTo>
                  <a:pt x="95150" y="87108"/>
                </a:lnTo>
                <a:lnTo>
                  <a:pt x="95150" y="87108"/>
                </a:lnTo>
                <a:lnTo>
                  <a:pt x="94725" y="87108"/>
                </a:lnTo>
                <a:lnTo>
                  <a:pt x="94725" y="87108"/>
                </a:lnTo>
                <a:lnTo>
                  <a:pt x="94725" y="87108"/>
                </a:lnTo>
                <a:lnTo>
                  <a:pt x="94725" y="87108"/>
                </a:lnTo>
                <a:lnTo>
                  <a:pt x="94725" y="87108"/>
                </a:lnTo>
                <a:lnTo>
                  <a:pt x="94300" y="87108"/>
                </a:lnTo>
                <a:lnTo>
                  <a:pt x="94300" y="87108"/>
                </a:lnTo>
                <a:lnTo>
                  <a:pt x="94300" y="87108"/>
                </a:lnTo>
                <a:lnTo>
                  <a:pt x="94300" y="87108"/>
                </a:lnTo>
                <a:lnTo>
                  <a:pt x="94300" y="87108"/>
                </a:lnTo>
                <a:lnTo>
                  <a:pt x="93876" y="87108"/>
                </a:lnTo>
                <a:lnTo>
                  <a:pt x="93876" y="87108"/>
                </a:lnTo>
                <a:lnTo>
                  <a:pt x="93876" y="87108"/>
                </a:lnTo>
                <a:lnTo>
                  <a:pt x="93876" y="87108"/>
                </a:lnTo>
                <a:lnTo>
                  <a:pt x="93451" y="87108"/>
                </a:lnTo>
                <a:lnTo>
                  <a:pt x="93451" y="87108"/>
                </a:lnTo>
                <a:lnTo>
                  <a:pt x="93451" y="87108"/>
                </a:lnTo>
                <a:lnTo>
                  <a:pt x="93451" y="87469"/>
                </a:lnTo>
                <a:lnTo>
                  <a:pt x="93451" y="87469"/>
                </a:lnTo>
                <a:lnTo>
                  <a:pt x="92814" y="87469"/>
                </a:lnTo>
                <a:lnTo>
                  <a:pt x="92814" y="87469"/>
                </a:lnTo>
                <a:lnTo>
                  <a:pt x="92814" y="87469"/>
                </a:lnTo>
                <a:lnTo>
                  <a:pt x="92389" y="87469"/>
                </a:lnTo>
                <a:lnTo>
                  <a:pt x="92389" y="87469"/>
                </a:lnTo>
                <a:lnTo>
                  <a:pt x="92389" y="87469"/>
                </a:lnTo>
                <a:lnTo>
                  <a:pt x="92389" y="87469"/>
                </a:lnTo>
                <a:lnTo>
                  <a:pt x="91964" y="87469"/>
                </a:lnTo>
                <a:lnTo>
                  <a:pt x="91964" y="87469"/>
                </a:lnTo>
                <a:lnTo>
                  <a:pt x="91964" y="87469"/>
                </a:lnTo>
                <a:lnTo>
                  <a:pt x="91964" y="87469"/>
                </a:lnTo>
                <a:lnTo>
                  <a:pt x="91964" y="87469"/>
                </a:lnTo>
                <a:lnTo>
                  <a:pt x="91539" y="87469"/>
                </a:lnTo>
                <a:lnTo>
                  <a:pt x="91539" y="87469"/>
                </a:lnTo>
                <a:lnTo>
                  <a:pt x="91539" y="87108"/>
                </a:lnTo>
                <a:lnTo>
                  <a:pt x="91539" y="87108"/>
                </a:lnTo>
                <a:lnTo>
                  <a:pt x="91539" y="87108"/>
                </a:lnTo>
                <a:lnTo>
                  <a:pt x="91115" y="87108"/>
                </a:lnTo>
                <a:lnTo>
                  <a:pt x="91115" y="87469"/>
                </a:lnTo>
                <a:lnTo>
                  <a:pt x="91539" y="87469"/>
                </a:lnTo>
                <a:lnTo>
                  <a:pt x="91539" y="87469"/>
                </a:lnTo>
                <a:lnTo>
                  <a:pt x="91539" y="87469"/>
                </a:lnTo>
                <a:lnTo>
                  <a:pt x="91539" y="87469"/>
                </a:lnTo>
                <a:lnTo>
                  <a:pt x="91539" y="87831"/>
                </a:lnTo>
                <a:lnTo>
                  <a:pt x="91539" y="87831"/>
                </a:lnTo>
                <a:lnTo>
                  <a:pt x="91115" y="87831"/>
                </a:lnTo>
                <a:lnTo>
                  <a:pt x="91115" y="87831"/>
                </a:lnTo>
                <a:lnTo>
                  <a:pt x="91115" y="87831"/>
                </a:lnTo>
                <a:lnTo>
                  <a:pt x="91115" y="87831"/>
                </a:lnTo>
                <a:lnTo>
                  <a:pt x="91115" y="87831"/>
                </a:lnTo>
                <a:lnTo>
                  <a:pt x="90477" y="87831"/>
                </a:lnTo>
                <a:lnTo>
                  <a:pt x="90477" y="87831"/>
                </a:lnTo>
                <a:lnTo>
                  <a:pt x="90477" y="87831"/>
                </a:lnTo>
                <a:lnTo>
                  <a:pt x="90477" y="87831"/>
                </a:lnTo>
                <a:lnTo>
                  <a:pt x="90477" y="87469"/>
                </a:lnTo>
                <a:lnTo>
                  <a:pt x="90477" y="87469"/>
                </a:lnTo>
                <a:lnTo>
                  <a:pt x="90477" y="87469"/>
                </a:lnTo>
                <a:lnTo>
                  <a:pt x="90477" y="87469"/>
                </a:lnTo>
                <a:lnTo>
                  <a:pt x="90477" y="87469"/>
                </a:lnTo>
                <a:lnTo>
                  <a:pt x="91115" y="87469"/>
                </a:lnTo>
                <a:lnTo>
                  <a:pt x="91115" y="87108"/>
                </a:lnTo>
                <a:lnTo>
                  <a:pt x="90477" y="87108"/>
                </a:lnTo>
                <a:lnTo>
                  <a:pt x="90477" y="87108"/>
                </a:lnTo>
                <a:lnTo>
                  <a:pt x="90477" y="87108"/>
                </a:lnTo>
                <a:lnTo>
                  <a:pt x="90477" y="87108"/>
                </a:lnTo>
                <a:lnTo>
                  <a:pt x="90477" y="87108"/>
                </a:lnTo>
                <a:lnTo>
                  <a:pt x="90477" y="87108"/>
                </a:lnTo>
                <a:lnTo>
                  <a:pt x="90053" y="87108"/>
                </a:lnTo>
                <a:lnTo>
                  <a:pt x="90053" y="87108"/>
                </a:lnTo>
                <a:lnTo>
                  <a:pt x="90053" y="87469"/>
                </a:lnTo>
                <a:lnTo>
                  <a:pt x="90053" y="87469"/>
                </a:lnTo>
                <a:lnTo>
                  <a:pt x="89628" y="87469"/>
                </a:lnTo>
                <a:lnTo>
                  <a:pt x="89628" y="87469"/>
                </a:lnTo>
                <a:lnTo>
                  <a:pt x="89628" y="87469"/>
                </a:lnTo>
                <a:lnTo>
                  <a:pt x="89628" y="87469"/>
                </a:lnTo>
                <a:lnTo>
                  <a:pt x="89628" y="87469"/>
                </a:lnTo>
                <a:lnTo>
                  <a:pt x="90053" y="87469"/>
                </a:lnTo>
                <a:lnTo>
                  <a:pt x="90053" y="87831"/>
                </a:lnTo>
                <a:lnTo>
                  <a:pt x="90053" y="87831"/>
                </a:lnTo>
                <a:lnTo>
                  <a:pt x="90053" y="87831"/>
                </a:lnTo>
                <a:lnTo>
                  <a:pt x="90053" y="87831"/>
                </a:lnTo>
                <a:lnTo>
                  <a:pt x="90053" y="87831"/>
                </a:lnTo>
                <a:lnTo>
                  <a:pt x="90053" y="88192"/>
                </a:lnTo>
                <a:lnTo>
                  <a:pt x="90053" y="88192"/>
                </a:lnTo>
                <a:lnTo>
                  <a:pt x="90053" y="88192"/>
                </a:lnTo>
                <a:lnTo>
                  <a:pt x="90053" y="88192"/>
                </a:lnTo>
                <a:lnTo>
                  <a:pt x="89628" y="88192"/>
                </a:lnTo>
                <a:lnTo>
                  <a:pt x="89628" y="88192"/>
                </a:lnTo>
                <a:lnTo>
                  <a:pt x="89628" y="88192"/>
                </a:lnTo>
                <a:lnTo>
                  <a:pt x="89628" y="88192"/>
                </a:lnTo>
                <a:lnTo>
                  <a:pt x="89628" y="88192"/>
                </a:lnTo>
                <a:lnTo>
                  <a:pt x="89203" y="88192"/>
                </a:lnTo>
                <a:lnTo>
                  <a:pt x="89203" y="88192"/>
                </a:lnTo>
                <a:lnTo>
                  <a:pt x="89203" y="88192"/>
                </a:lnTo>
                <a:lnTo>
                  <a:pt x="89203" y="88192"/>
                </a:lnTo>
                <a:lnTo>
                  <a:pt x="89203" y="88192"/>
                </a:lnTo>
                <a:lnTo>
                  <a:pt x="89203" y="88192"/>
                </a:lnTo>
                <a:lnTo>
                  <a:pt x="88778" y="88192"/>
                </a:lnTo>
                <a:lnTo>
                  <a:pt x="88778" y="88192"/>
                </a:lnTo>
                <a:lnTo>
                  <a:pt x="88778" y="88734"/>
                </a:lnTo>
                <a:lnTo>
                  <a:pt x="88778" y="88734"/>
                </a:lnTo>
                <a:lnTo>
                  <a:pt x="88778" y="88734"/>
                </a:lnTo>
                <a:lnTo>
                  <a:pt x="88778" y="88734"/>
                </a:lnTo>
                <a:lnTo>
                  <a:pt x="88778" y="89096"/>
                </a:lnTo>
                <a:lnTo>
                  <a:pt x="88141" y="89096"/>
                </a:lnTo>
                <a:lnTo>
                  <a:pt x="88141" y="88734"/>
                </a:lnTo>
                <a:lnTo>
                  <a:pt x="88141" y="88734"/>
                </a:lnTo>
                <a:lnTo>
                  <a:pt x="88141" y="89096"/>
                </a:lnTo>
                <a:lnTo>
                  <a:pt x="88141" y="89096"/>
                </a:lnTo>
                <a:lnTo>
                  <a:pt x="88141" y="89096"/>
                </a:lnTo>
                <a:lnTo>
                  <a:pt x="88141" y="89096"/>
                </a:lnTo>
                <a:lnTo>
                  <a:pt x="87716" y="89096"/>
                </a:lnTo>
                <a:lnTo>
                  <a:pt x="87716" y="89096"/>
                </a:lnTo>
                <a:lnTo>
                  <a:pt x="87716" y="89096"/>
                </a:lnTo>
                <a:lnTo>
                  <a:pt x="87716" y="89096"/>
                </a:lnTo>
                <a:lnTo>
                  <a:pt x="87716" y="89096"/>
                </a:lnTo>
                <a:lnTo>
                  <a:pt x="87292" y="89096"/>
                </a:lnTo>
                <a:lnTo>
                  <a:pt x="87292" y="89457"/>
                </a:lnTo>
                <a:lnTo>
                  <a:pt x="87716" y="89457"/>
                </a:lnTo>
                <a:lnTo>
                  <a:pt x="87716" y="89457"/>
                </a:lnTo>
                <a:lnTo>
                  <a:pt x="87716" y="89457"/>
                </a:lnTo>
                <a:lnTo>
                  <a:pt x="87716" y="89457"/>
                </a:lnTo>
                <a:lnTo>
                  <a:pt x="87716" y="89457"/>
                </a:lnTo>
                <a:lnTo>
                  <a:pt x="88141" y="89457"/>
                </a:lnTo>
                <a:lnTo>
                  <a:pt x="88141" y="89457"/>
                </a:lnTo>
                <a:lnTo>
                  <a:pt x="88141" y="89819"/>
                </a:lnTo>
                <a:lnTo>
                  <a:pt x="88141" y="89819"/>
                </a:lnTo>
                <a:lnTo>
                  <a:pt x="88141" y="89819"/>
                </a:lnTo>
                <a:lnTo>
                  <a:pt x="88141" y="90180"/>
                </a:lnTo>
                <a:lnTo>
                  <a:pt x="88141" y="90180"/>
                </a:lnTo>
                <a:lnTo>
                  <a:pt x="87716" y="90180"/>
                </a:lnTo>
                <a:lnTo>
                  <a:pt x="87716" y="90180"/>
                </a:lnTo>
                <a:lnTo>
                  <a:pt x="87716" y="90180"/>
                </a:lnTo>
                <a:lnTo>
                  <a:pt x="87716" y="90180"/>
                </a:lnTo>
                <a:lnTo>
                  <a:pt x="87716" y="90180"/>
                </a:lnTo>
                <a:lnTo>
                  <a:pt x="87292" y="90180"/>
                </a:lnTo>
                <a:lnTo>
                  <a:pt x="87292" y="90180"/>
                </a:lnTo>
                <a:lnTo>
                  <a:pt x="87292" y="90180"/>
                </a:lnTo>
                <a:lnTo>
                  <a:pt x="87292" y="89819"/>
                </a:lnTo>
                <a:lnTo>
                  <a:pt x="87292" y="89819"/>
                </a:lnTo>
                <a:lnTo>
                  <a:pt x="86867" y="89819"/>
                </a:lnTo>
                <a:lnTo>
                  <a:pt x="86867" y="89819"/>
                </a:lnTo>
                <a:lnTo>
                  <a:pt x="86867" y="89819"/>
                </a:lnTo>
                <a:lnTo>
                  <a:pt x="86867" y="89819"/>
                </a:lnTo>
                <a:lnTo>
                  <a:pt x="86867" y="89819"/>
                </a:lnTo>
                <a:lnTo>
                  <a:pt x="86867" y="89457"/>
                </a:lnTo>
                <a:lnTo>
                  <a:pt x="86442" y="89457"/>
                </a:lnTo>
                <a:lnTo>
                  <a:pt x="86442" y="89457"/>
                </a:lnTo>
                <a:lnTo>
                  <a:pt x="86442" y="89457"/>
                </a:lnTo>
                <a:lnTo>
                  <a:pt x="86442" y="89457"/>
                </a:lnTo>
                <a:lnTo>
                  <a:pt x="85805" y="89457"/>
                </a:lnTo>
                <a:lnTo>
                  <a:pt x="85805" y="89457"/>
                </a:lnTo>
                <a:lnTo>
                  <a:pt x="85805" y="89457"/>
                </a:lnTo>
                <a:lnTo>
                  <a:pt x="85805" y="89819"/>
                </a:lnTo>
                <a:lnTo>
                  <a:pt x="85380" y="89819"/>
                </a:lnTo>
                <a:lnTo>
                  <a:pt x="85380" y="89819"/>
                </a:lnTo>
                <a:lnTo>
                  <a:pt x="85380" y="89819"/>
                </a:lnTo>
                <a:lnTo>
                  <a:pt x="85380" y="89819"/>
                </a:lnTo>
                <a:lnTo>
                  <a:pt x="85380" y="89819"/>
                </a:lnTo>
                <a:lnTo>
                  <a:pt x="85380" y="89819"/>
                </a:lnTo>
                <a:lnTo>
                  <a:pt x="85380"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530" y="90180"/>
                </a:lnTo>
                <a:lnTo>
                  <a:pt x="84530" y="90180"/>
                </a:lnTo>
                <a:lnTo>
                  <a:pt x="84530" y="90180"/>
                </a:lnTo>
                <a:lnTo>
                  <a:pt x="84530" y="90180"/>
                </a:lnTo>
                <a:lnTo>
                  <a:pt x="84530" y="90180"/>
                </a:lnTo>
                <a:lnTo>
                  <a:pt x="84106" y="90180"/>
                </a:lnTo>
                <a:lnTo>
                  <a:pt x="84106" y="90180"/>
                </a:lnTo>
                <a:lnTo>
                  <a:pt x="84106" y="90180"/>
                </a:lnTo>
                <a:lnTo>
                  <a:pt x="84106" y="90180"/>
                </a:lnTo>
                <a:lnTo>
                  <a:pt x="84106" y="90180"/>
                </a:lnTo>
                <a:lnTo>
                  <a:pt x="84106" y="90722"/>
                </a:lnTo>
                <a:lnTo>
                  <a:pt x="83469" y="90722"/>
                </a:lnTo>
                <a:lnTo>
                  <a:pt x="83469" y="90722"/>
                </a:lnTo>
                <a:lnTo>
                  <a:pt x="83469" y="90722"/>
                </a:lnTo>
                <a:lnTo>
                  <a:pt x="83469" y="90722"/>
                </a:lnTo>
                <a:lnTo>
                  <a:pt x="83044" y="90722"/>
                </a:lnTo>
                <a:lnTo>
                  <a:pt x="83044" y="90722"/>
                </a:lnTo>
                <a:lnTo>
                  <a:pt x="83044" y="90722"/>
                </a:lnTo>
                <a:lnTo>
                  <a:pt x="83044" y="91084"/>
                </a:lnTo>
                <a:lnTo>
                  <a:pt x="83044" y="91084"/>
                </a:lnTo>
                <a:lnTo>
                  <a:pt x="83044" y="91084"/>
                </a:lnTo>
                <a:lnTo>
                  <a:pt x="83044" y="91084"/>
                </a:lnTo>
                <a:lnTo>
                  <a:pt x="82619" y="91084"/>
                </a:lnTo>
                <a:lnTo>
                  <a:pt x="82619" y="91084"/>
                </a:lnTo>
                <a:lnTo>
                  <a:pt x="82619" y="91084"/>
                </a:lnTo>
                <a:lnTo>
                  <a:pt x="82619" y="91084"/>
                </a:lnTo>
                <a:lnTo>
                  <a:pt x="82619" y="91445"/>
                </a:lnTo>
                <a:lnTo>
                  <a:pt x="82619" y="91445"/>
                </a:lnTo>
                <a:lnTo>
                  <a:pt x="82619" y="91445"/>
                </a:lnTo>
                <a:lnTo>
                  <a:pt x="82619" y="91445"/>
                </a:lnTo>
                <a:lnTo>
                  <a:pt x="82194" y="91445"/>
                </a:lnTo>
                <a:lnTo>
                  <a:pt x="82194" y="91807"/>
                </a:lnTo>
                <a:lnTo>
                  <a:pt x="82194" y="91807"/>
                </a:lnTo>
                <a:lnTo>
                  <a:pt x="82194" y="91807"/>
                </a:lnTo>
                <a:lnTo>
                  <a:pt x="82194" y="91807"/>
                </a:lnTo>
                <a:lnTo>
                  <a:pt x="82194" y="91807"/>
                </a:lnTo>
                <a:lnTo>
                  <a:pt x="81769" y="91807"/>
                </a:lnTo>
                <a:lnTo>
                  <a:pt x="81769" y="91807"/>
                </a:lnTo>
                <a:lnTo>
                  <a:pt x="81769" y="92168"/>
                </a:lnTo>
                <a:lnTo>
                  <a:pt x="81769" y="92168"/>
                </a:lnTo>
                <a:lnTo>
                  <a:pt x="81769" y="92168"/>
                </a:lnTo>
                <a:lnTo>
                  <a:pt x="81769" y="92168"/>
                </a:lnTo>
                <a:lnTo>
                  <a:pt x="81132" y="92168"/>
                </a:lnTo>
                <a:lnTo>
                  <a:pt x="81132" y="92168"/>
                </a:lnTo>
                <a:lnTo>
                  <a:pt x="81132" y="92168"/>
                </a:lnTo>
                <a:lnTo>
                  <a:pt x="81132" y="92168"/>
                </a:lnTo>
                <a:lnTo>
                  <a:pt x="81132" y="92710"/>
                </a:lnTo>
                <a:lnTo>
                  <a:pt x="81132" y="92710"/>
                </a:lnTo>
                <a:lnTo>
                  <a:pt x="80707" y="92710"/>
                </a:lnTo>
                <a:lnTo>
                  <a:pt x="80707" y="92710"/>
                </a:lnTo>
                <a:lnTo>
                  <a:pt x="80707" y="92710"/>
                </a:lnTo>
                <a:lnTo>
                  <a:pt x="80707" y="92710"/>
                </a:lnTo>
                <a:lnTo>
                  <a:pt x="80707" y="92710"/>
                </a:lnTo>
                <a:lnTo>
                  <a:pt x="80283" y="92710"/>
                </a:lnTo>
                <a:lnTo>
                  <a:pt x="80283" y="93072"/>
                </a:lnTo>
                <a:lnTo>
                  <a:pt x="80283" y="93072"/>
                </a:lnTo>
                <a:lnTo>
                  <a:pt x="80283" y="93072"/>
                </a:lnTo>
                <a:lnTo>
                  <a:pt x="80283" y="93072"/>
                </a:lnTo>
                <a:lnTo>
                  <a:pt x="80283" y="93072"/>
                </a:lnTo>
                <a:lnTo>
                  <a:pt x="80283" y="93072"/>
                </a:lnTo>
                <a:lnTo>
                  <a:pt x="80283" y="93433"/>
                </a:lnTo>
                <a:lnTo>
                  <a:pt x="79858" y="93433"/>
                </a:lnTo>
                <a:lnTo>
                  <a:pt x="79858" y="93433"/>
                </a:lnTo>
                <a:lnTo>
                  <a:pt x="79858" y="93433"/>
                </a:lnTo>
                <a:lnTo>
                  <a:pt x="79858" y="93433"/>
                </a:lnTo>
                <a:lnTo>
                  <a:pt x="79858" y="93795"/>
                </a:lnTo>
                <a:lnTo>
                  <a:pt x="79858" y="93795"/>
                </a:lnTo>
                <a:lnTo>
                  <a:pt x="79858" y="93795"/>
                </a:lnTo>
                <a:lnTo>
                  <a:pt x="79858" y="93795"/>
                </a:lnTo>
                <a:lnTo>
                  <a:pt x="79858" y="93795"/>
                </a:lnTo>
                <a:lnTo>
                  <a:pt x="79858" y="94156"/>
                </a:lnTo>
                <a:lnTo>
                  <a:pt x="79433" y="94156"/>
                </a:lnTo>
                <a:lnTo>
                  <a:pt x="79433" y="94156"/>
                </a:lnTo>
                <a:lnTo>
                  <a:pt x="79433" y="94156"/>
                </a:lnTo>
                <a:lnTo>
                  <a:pt x="79433" y="94156"/>
                </a:lnTo>
                <a:lnTo>
                  <a:pt x="79433" y="94156"/>
                </a:lnTo>
                <a:lnTo>
                  <a:pt x="79433" y="94156"/>
                </a:lnTo>
                <a:lnTo>
                  <a:pt x="78796" y="94156"/>
                </a:lnTo>
                <a:lnTo>
                  <a:pt x="78796" y="94698"/>
                </a:lnTo>
                <a:lnTo>
                  <a:pt x="78796" y="94698"/>
                </a:lnTo>
                <a:lnTo>
                  <a:pt x="78796" y="94698"/>
                </a:lnTo>
                <a:lnTo>
                  <a:pt x="78796" y="94698"/>
                </a:lnTo>
                <a:lnTo>
                  <a:pt x="78796" y="94698"/>
                </a:lnTo>
                <a:lnTo>
                  <a:pt x="78796" y="94698"/>
                </a:lnTo>
                <a:lnTo>
                  <a:pt x="78796" y="95060"/>
                </a:lnTo>
                <a:lnTo>
                  <a:pt x="78796" y="95060"/>
                </a:lnTo>
                <a:lnTo>
                  <a:pt x="78371" y="95060"/>
                </a:lnTo>
                <a:lnTo>
                  <a:pt x="78371" y="95060"/>
                </a:lnTo>
                <a:lnTo>
                  <a:pt x="78371" y="95060"/>
                </a:lnTo>
                <a:lnTo>
                  <a:pt x="78371" y="95060"/>
                </a:lnTo>
                <a:lnTo>
                  <a:pt x="78371" y="95421"/>
                </a:lnTo>
                <a:lnTo>
                  <a:pt x="78371" y="95421"/>
                </a:lnTo>
                <a:lnTo>
                  <a:pt x="78371" y="95421"/>
                </a:lnTo>
                <a:lnTo>
                  <a:pt x="77946" y="95421"/>
                </a:lnTo>
                <a:lnTo>
                  <a:pt x="77946" y="95421"/>
                </a:lnTo>
                <a:lnTo>
                  <a:pt x="77946" y="95783"/>
                </a:lnTo>
                <a:lnTo>
                  <a:pt x="77946" y="95783"/>
                </a:lnTo>
                <a:lnTo>
                  <a:pt x="77946" y="95783"/>
                </a:lnTo>
                <a:lnTo>
                  <a:pt x="77946" y="95783"/>
                </a:lnTo>
                <a:lnTo>
                  <a:pt x="77946" y="95783"/>
                </a:lnTo>
                <a:lnTo>
                  <a:pt x="77946" y="96144"/>
                </a:lnTo>
                <a:lnTo>
                  <a:pt x="77946" y="96144"/>
                </a:lnTo>
                <a:lnTo>
                  <a:pt x="77522" y="96144"/>
                </a:lnTo>
                <a:lnTo>
                  <a:pt x="77522" y="96144"/>
                </a:lnTo>
                <a:lnTo>
                  <a:pt x="77522" y="96686"/>
                </a:lnTo>
                <a:lnTo>
                  <a:pt x="77522" y="96686"/>
                </a:lnTo>
                <a:lnTo>
                  <a:pt x="77522" y="96686"/>
                </a:lnTo>
                <a:lnTo>
                  <a:pt x="77946" y="96686"/>
                </a:lnTo>
                <a:lnTo>
                  <a:pt x="77946" y="96686"/>
                </a:lnTo>
                <a:lnTo>
                  <a:pt x="77946" y="97048"/>
                </a:lnTo>
                <a:lnTo>
                  <a:pt x="77946" y="97048"/>
                </a:lnTo>
                <a:lnTo>
                  <a:pt x="77946" y="97048"/>
                </a:lnTo>
                <a:lnTo>
                  <a:pt x="77946" y="97048"/>
                </a:lnTo>
                <a:lnTo>
                  <a:pt x="77946" y="97048"/>
                </a:lnTo>
                <a:lnTo>
                  <a:pt x="77946" y="97409"/>
                </a:lnTo>
                <a:lnTo>
                  <a:pt x="77946" y="97409"/>
                </a:lnTo>
                <a:lnTo>
                  <a:pt x="77946" y="97409"/>
                </a:lnTo>
                <a:lnTo>
                  <a:pt x="77946" y="97409"/>
                </a:lnTo>
                <a:lnTo>
                  <a:pt x="77946" y="97771"/>
                </a:lnTo>
                <a:lnTo>
                  <a:pt x="77522" y="97771"/>
                </a:lnTo>
                <a:lnTo>
                  <a:pt x="77522" y="97771"/>
                </a:lnTo>
                <a:lnTo>
                  <a:pt x="77522" y="97771"/>
                </a:lnTo>
                <a:lnTo>
                  <a:pt x="77522" y="97771"/>
                </a:lnTo>
                <a:lnTo>
                  <a:pt x="77522" y="98132"/>
                </a:lnTo>
                <a:lnTo>
                  <a:pt x="77522" y="98132"/>
                </a:lnTo>
                <a:lnTo>
                  <a:pt x="77522" y="98132"/>
                </a:lnTo>
                <a:lnTo>
                  <a:pt x="77522" y="98132"/>
                </a:lnTo>
                <a:lnTo>
                  <a:pt x="77522" y="98674"/>
                </a:lnTo>
                <a:lnTo>
                  <a:pt x="77522" y="98674"/>
                </a:lnTo>
                <a:lnTo>
                  <a:pt x="77522" y="98674"/>
                </a:lnTo>
                <a:lnTo>
                  <a:pt x="77522" y="98674"/>
                </a:lnTo>
                <a:lnTo>
                  <a:pt x="77522" y="98674"/>
                </a:lnTo>
                <a:lnTo>
                  <a:pt x="77522" y="98674"/>
                </a:lnTo>
                <a:lnTo>
                  <a:pt x="77522" y="99036"/>
                </a:lnTo>
                <a:lnTo>
                  <a:pt x="77522" y="99036"/>
                </a:lnTo>
                <a:lnTo>
                  <a:pt x="77522" y="99036"/>
                </a:lnTo>
                <a:lnTo>
                  <a:pt x="77522" y="99036"/>
                </a:lnTo>
                <a:lnTo>
                  <a:pt x="77522" y="99036"/>
                </a:lnTo>
                <a:lnTo>
                  <a:pt x="77522" y="99397"/>
                </a:lnTo>
                <a:lnTo>
                  <a:pt x="77946" y="99397"/>
                </a:lnTo>
                <a:lnTo>
                  <a:pt x="77946" y="99397"/>
                </a:lnTo>
                <a:lnTo>
                  <a:pt x="77946" y="99397"/>
                </a:lnTo>
                <a:lnTo>
                  <a:pt x="77946" y="99759"/>
                </a:lnTo>
                <a:lnTo>
                  <a:pt x="77946" y="99759"/>
                </a:lnTo>
                <a:lnTo>
                  <a:pt x="77946" y="99759"/>
                </a:lnTo>
                <a:lnTo>
                  <a:pt x="77946" y="99759"/>
                </a:lnTo>
                <a:lnTo>
                  <a:pt x="77946" y="99759"/>
                </a:lnTo>
                <a:lnTo>
                  <a:pt x="77946" y="100120"/>
                </a:lnTo>
                <a:lnTo>
                  <a:pt x="77946" y="100120"/>
                </a:lnTo>
                <a:lnTo>
                  <a:pt x="77946" y="100120"/>
                </a:lnTo>
                <a:lnTo>
                  <a:pt x="77946" y="100120"/>
                </a:lnTo>
                <a:lnTo>
                  <a:pt x="77522" y="100120"/>
                </a:lnTo>
                <a:lnTo>
                  <a:pt x="77522" y="100120"/>
                </a:lnTo>
                <a:lnTo>
                  <a:pt x="77946" y="100120"/>
                </a:lnTo>
                <a:lnTo>
                  <a:pt x="77946" y="100120"/>
                </a:lnTo>
                <a:lnTo>
                  <a:pt x="77946" y="100662"/>
                </a:lnTo>
                <a:lnTo>
                  <a:pt x="77946" y="100662"/>
                </a:lnTo>
                <a:lnTo>
                  <a:pt x="77946" y="100662"/>
                </a:lnTo>
                <a:lnTo>
                  <a:pt x="77946" y="100662"/>
                </a:lnTo>
                <a:lnTo>
                  <a:pt x="77946" y="100662"/>
                </a:lnTo>
                <a:lnTo>
                  <a:pt x="78371" y="100662"/>
                </a:lnTo>
                <a:lnTo>
                  <a:pt x="78371" y="100662"/>
                </a:lnTo>
                <a:lnTo>
                  <a:pt x="78371" y="100662"/>
                </a:lnTo>
                <a:lnTo>
                  <a:pt x="78371" y="100662"/>
                </a:lnTo>
                <a:lnTo>
                  <a:pt x="78371" y="101024"/>
                </a:lnTo>
                <a:lnTo>
                  <a:pt x="78371" y="101024"/>
                </a:lnTo>
                <a:lnTo>
                  <a:pt x="78371" y="101024"/>
                </a:lnTo>
                <a:lnTo>
                  <a:pt x="78371" y="101024"/>
                </a:lnTo>
                <a:lnTo>
                  <a:pt x="78371" y="101385"/>
                </a:lnTo>
                <a:lnTo>
                  <a:pt x="78371" y="101385"/>
                </a:lnTo>
                <a:lnTo>
                  <a:pt x="78371" y="101385"/>
                </a:lnTo>
                <a:lnTo>
                  <a:pt x="78371" y="101385"/>
                </a:lnTo>
                <a:lnTo>
                  <a:pt x="77946" y="101385"/>
                </a:lnTo>
                <a:lnTo>
                  <a:pt x="77946" y="101746"/>
                </a:lnTo>
                <a:lnTo>
                  <a:pt x="77946" y="101746"/>
                </a:lnTo>
                <a:lnTo>
                  <a:pt x="77946" y="101746"/>
                </a:lnTo>
                <a:lnTo>
                  <a:pt x="77946" y="102108"/>
                </a:lnTo>
                <a:lnTo>
                  <a:pt x="77946" y="102108"/>
                </a:lnTo>
                <a:lnTo>
                  <a:pt x="77946" y="102108"/>
                </a:lnTo>
                <a:lnTo>
                  <a:pt x="77946" y="102108"/>
                </a:lnTo>
                <a:lnTo>
                  <a:pt x="77946" y="102108"/>
                </a:lnTo>
                <a:lnTo>
                  <a:pt x="77522" y="102108"/>
                </a:lnTo>
                <a:lnTo>
                  <a:pt x="77522" y="102650"/>
                </a:lnTo>
                <a:lnTo>
                  <a:pt x="77522" y="102650"/>
                </a:lnTo>
                <a:lnTo>
                  <a:pt x="77522" y="102650"/>
                </a:lnTo>
                <a:lnTo>
                  <a:pt x="77522" y="102650"/>
                </a:lnTo>
                <a:lnTo>
                  <a:pt x="77522" y="102650"/>
                </a:lnTo>
                <a:lnTo>
                  <a:pt x="77522" y="103012"/>
                </a:lnTo>
                <a:lnTo>
                  <a:pt x="77522" y="103012"/>
                </a:lnTo>
                <a:lnTo>
                  <a:pt x="77522" y="103012"/>
                </a:lnTo>
                <a:lnTo>
                  <a:pt x="77522" y="103373"/>
                </a:lnTo>
                <a:lnTo>
                  <a:pt x="77522" y="103373"/>
                </a:lnTo>
                <a:lnTo>
                  <a:pt x="77522" y="103373"/>
                </a:lnTo>
                <a:lnTo>
                  <a:pt x="77522" y="103373"/>
                </a:lnTo>
                <a:lnTo>
                  <a:pt x="77522" y="103734"/>
                </a:lnTo>
                <a:lnTo>
                  <a:pt x="77522" y="103734"/>
                </a:lnTo>
                <a:lnTo>
                  <a:pt x="77522" y="103734"/>
                </a:lnTo>
                <a:lnTo>
                  <a:pt x="77522" y="103734"/>
                </a:lnTo>
                <a:lnTo>
                  <a:pt x="77522" y="104096"/>
                </a:lnTo>
                <a:lnTo>
                  <a:pt x="77522" y="104096"/>
                </a:lnTo>
                <a:lnTo>
                  <a:pt x="77097" y="104096"/>
                </a:lnTo>
                <a:lnTo>
                  <a:pt x="77097" y="104096"/>
                </a:lnTo>
                <a:lnTo>
                  <a:pt x="77097" y="104096"/>
                </a:lnTo>
                <a:lnTo>
                  <a:pt x="77097" y="104638"/>
                </a:lnTo>
                <a:lnTo>
                  <a:pt x="77097" y="104638"/>
                </a:lnTo>
                <a:lnTo>
                  <a:pt x="77097" y="104638"/>
                </a:lnTo>
                <a:lnTo>
                  <a:pt x="77097" y="104638"/>
                </a:lnTo>
                <a:lnTo>
                  <a:pt x="76460" y="104638"/>
                </a:lnTo>
                <a:lnTo>
                  <a:pt x="76460" y="104638"/>
                </a:lnTo>
                <a:lnTo>
                  <a:pt x="76460" y="104638"/>
                </a:lnTo>
                <a:lnTo>
                  <a:pt x="76460" y="104638"/>
                </a:lnTo>
                <a:lnTo>
                  <a:pt x="76460" y="105000"/>
                </a:lnTo>
                <a:lnTo>
                  <a:pt x="76035" y="105000"/>
                </a:lnTo>
                <a:lnTo>
                  <a:pt x="76035" y="105000"/>
                </a:lnTo>
                <a:lnTo>
                  <a:pt x="76035" y="105000"/>
                </a:lnTo>
                <a:lnTo>
                  <a:pt x="76035" y="105000"/>
                </a:lnTo>
                <a:lnTo>
                  <a:pt x="76035" y="105000"/>
                </a:lnTo>
                <a:lnTo>
                  <a:pt x="76035" y="105000"/>
                </a:lnTo>
                <a:lnTo>
                  <a:pt x="75610" y="105000"/>
                </a:lnTo>
                <a:lnTo>
                  <a:pt x="75610" y="105361"/>
                </a:lnTo>
                <a:lnTo>
                  <a:pt x="75610" y="105361"/>
                </a:lnTo>
                <a:lnTo>
                  <a:pt x="75610" y="105361"/>
                </a:lnTo>
                <a:lnTo>
                  <a:pt x="75610" y="105361"/>
                </a:lnTo>
                <a:lnTo>
                  <a:pt x="75610" y="105361"/>
                </a:lnTo>
                <a:lnTo>
                  <a:pt x="75610" y="105361"/>
                </a:lnTo>
                <a:lnTo>
                  <a:pt x="75185" y="105361"/>
                </a:lnTo>
                <a:lnTo>
                  <a:pt x="75185" y="105722"/>
                </a:lnTo>
                <a:lnTo>
                  <a:pt x="75185" y="105722"/>
                </a:lnTo>
                <a:lnTo>
                  <a:pt x="75185" y="105722"/>
                </a:lnTo>
                <a:lnTo>
                  <a:pt x="75185" y="105722"/>
                </a:lnTo>
                <a:lnTo>
                  <a:pt x="75185" y="105722"/>
                </a:lnTo>
                <a:lnTo>
                  <a:pt x="74761" y="105722"/>
                </a:lnTo>
                <a:lnTo>
                  <a:pt x="74761" y="106084"/>
                </a:lnTo>
                <a:lnTo>
                  <a:pt x="74761" y="106084"/>
                </a:lnTo>
                <a:lnTo>
                  <a:pt x="74761" y="106084"/>
                </a:lnTo>
                <a:lnTo>
                  <a:pt x="74761" y="106084"/>
                </a:lnTo>
                <a:lnTo>
                  <a:pt x="74761" y="106084"/>
                </a:lnTo>
                <a:lnTo>
                  <a:pt x="74761" y="106626"/>
                </a:lnTo>
                <a:lnTo>
                  <a:pt x="74761" y="106626"/>
                </a:lnTo>
                <a:lnTo>
                  <a:pt x="74761" y="106626"/>
                </a:lnTo>
                <a:lnTo>
                  <a:pt x="74123" y="106626"/>
                </a:lnTo>
                <a:lnTo>
                  <a:pt x="74123" y="106626"/>
                </a:lnTo>
                <a:lnTo>
                  <a:pt x="74123" y="106626"/>
                </a:lnTo>
                <a:lnTo>
                  <a:pt x="74123" y="106626"/>
                </a:lnTo>
                <a:lnTo>
                  <a:pt x="74123" y="106987"/>
                </a:lnTo>
                <a:lnTo>
                  <a:pt x="74123" y="106987"/>
                </a:lnTo>
                <a:lnTo>
                  <a:pt x="74123" y="106987"/>
                </a:lnTo>
                <a:lnTo>
                  <a:pt x="74123" y="106987"/>
                </a:lnTo>
                <a:lnTo>
                  <a:pt x="74123" y="106987"/>
                </a:lnTo>
                <a:lnTo>
                  <a:pt x="73699" y="106987"/>
                </a:lnTo>
                <a:lnTo>
                  <a:pt x="73699" y="107349"/>
                </a:lnTo>
                <a:lnTo>
                  <a:pt x="73699" y="107349"/>
                </a:lnTo>
                <a:lnTo>
                  <a:pt x="73699" y="107349"/>
                </a:lnTo>
                <a:lnTo>
                  <a:pt x="73699" y="107349"/>
                </a:lnTo>
                <a:lnTo>
                  <a:pt x="73699" y="107349"/>
                </a:lnTo>
                <a:lnTo>
                  <a:pt x="73699" y="107710"/>
                </a:lnTo>
                <a:lnTo>
                  <a:pt x="73274" y="107710"/>
                </a:lnTo>
                <a:lnTo>
                  <a:pt x="73274" y="107710"/>
                </a:lnTo>
                <a:lnTo>
                  <a:pt x="73274" y="107710"/>
                </a:lnTo>
                <a:lnTo>
                  <a:pt x="73274" y="107710"/>
                </a:lnTo>
                <a:lnTo>
                  <a:pt x="73274" y="108072"/>
                </a:lnTo>
                <a:lnTo>
                  <a:pt x="73274" y="108072"/>
                </a:lnTo>
                <a:lnTo>
                  <a:pt x="73274" y="108072"/>
                </a:lnTo>
                <a:lnTo>
                  <a:pt x="73274" y="108072"/>
                </a:lnTo>
                <a:lnTo>
                  <a:pt x="73274" y="108614"/>
                </a:lnTo>
                <a:lnTo>
                  <a:pt x="73274" y="108614"/>
                </a:lnTo>
                <a:lnTo>
                  <a:pt x="73274" y="108614"/>
                </a:lnTo>
                <a:lnTo>
                  <a:pt x="73274" y="108614"/>
                </a:lnTo>
                <a:lnTo>
                  <a:pt x="72849" y="108614"/>
                </a:lnTo>
                <a:lnTo>
                  <a:pt x="72849" y="108975"/>
                </a:lnTo>
                <a:lnTo>
                  <a:pt x="72849" y="108975"/>
                </a:lnTo>
                <a:lnTo>
                  <a:pt x="72849" y="108975"/>
                </a:lnTo>
                <a:lnTo>
                  <a:pt x="72849" y="108975"/>
                </a:lnTo>
                <a:lnTo>
                  <a:pt x="72849" y="109337"/>
                </a:lnTo>
                <a:lnTo>
                  <a:pt x="72849" y="109337"/>
                </a:lnTo>
                <a:lnTo>
                  <a:pt x="72849" y="109337"/>
                </a:lnTo>
                <a:lnTo>
                  <a:pt x="72849" y="109337"/>
                </a:lnTo>
                <a:lnTo>
                  <a:pt x="72849" y="109698"/>
                </a:lnTo>
                <a:lnTo>
                  <a:pt x="72849" y="109698"/>
                </a:lnTo>
                <a:lnTo>
                  <a:pt x="72849" y="109698"/>
                </a:lnTo>
                <a:lnTo>
                  <a:pt x="72849" y="109698"/>
                </a:lnTo>
                <a:lnTo>
                  <a:pt x="72849" y="110060"/>
                </a:lnTo>
                <a:lnTo>
                  <a:pt x="72424" y="110060"/>
                </a:lnTo>
                <a:lnTo>
                  <a:pt x="72424" y="110060"/>
                </a:lnTo>
                <a:lnTo>
                  <a:pt x="72424" y="110060"/>
                </a:lnTo>
                <a:lnTo>
                  <a:pt x="72424" y="110602"/>
                </a:lnTo>
                <a:lnTo>
                  <a:pt x="72424" y="110602"/>
                </a:lnTo>
                <a:lnTo>
                  <a:pt x="72424" y="110602"/>
                </a:lnTo>
                <a:lnTo>
                  <a:pt x="72424" y="110602"/>
                </a:lnTo>
                <a:lnTo>
                  <a:pt x="72424" y="110602"/>
                </a:lnTo>
                <a:lnTo>
                  <a:pt x="71787" y="110602"/>
                </a:lnTo>
                <a:lnTo>
                  <a:pt x="71787" y="110602"/>
                </a:lnTo>
                <a:lnTo>
                  <a:pt x="71787" y="110963"/>
                </a:lnTo>
                <a:lnTo>
                  <a:pt x="71787" y="110963"/>
                </a:lnTo>
                <a:lnTo>
                  <a:pt x="71787" y="110963"/>
                </a:lnTo>
                <a:lnTo>
                  <a:pt x="71787" y="110963"/>
                </a:lnTo>
                <a:lnTo>
                  <a:pt x="71787" y="110963"/>
                </a:lnTo>
                <a:lnTo>
                  <a:pt x="71787" y="111325"/>
                </a:lnTo>
                <a:lnTo>
                  <a:pt x="71787" y="111325"/>
                </a:lnTo>
                <a:lnTo>
                  <a:pt x="71787" y="111325"/>
                </a:lnTo>
                <a:lnTo>
                  <a:pt x="71362" y="111325"/>
                </a:lnTo>
                <a:lnTo>
                  <a:pt x="71362" y="111325"/>
                </a:lnTo>
                <a:lnTo>
                  <a:pt x="71362" y="111325"/>
                </a:lnTo>
                <a:lnTo>
                  <a:pt x="71362" y="111686"/>
                </a:lnTo>
                <a:lnTo>
                  <a:pt x="71362" y="111686"/>
                </a:lnTo>
                <a:lnTo>
                  <a:pt x="71362" y="111686"/>
                </a:lnTo>
                <a:lnTo>
                  <a:pt x="71362" y="111686"/>
                </a:lnTo>
                <a:lnTo>
                  <a:pt x="71362" y="111686"/>
                </a:lnTo>
                <a:lnTo>
                  <a:pt x="71362" y="112048"/>
                </a:lnTo>
                <a:lnTo>
                  <a:pt x="71362" y="112048"/>
                </a:lnTo>
                <a:lnTo>
                  <a:pt x="70938" y="112048"/>
                </a:lnTo>
                <a:lnTo>
                  <a:pt x="70938" y="112048"/>
                </a:lnTo>
                <a:lnTo>
                  <a:pt x="70938" y="112048"/>
                </a:lnTo>
                <a:lnTo>
                  <a:pt x="70938" y="112590"/>
                </a:lnTo>
                <a:lnTo>
                  <a:pt x="70938" y="112590"/>
                </a:lnTo>
                <a:lnTo>
                  <a:pt x="70938" y="112590"/>
                </a:lnTo>
                <a:lnTo>
                  <a:pt x="70513" y="112590"/>
                </a:lnTo>
                <a:lnTo>
                  <a:pt x="70513" y="112590"/>
                </a:lnTo>
                <a:lnTo>
                  <a:pt x="70513" y="112590"/>
                </a:lnTo>
                <a:lnTo>
                  <a:pt x="70513" y="112951"/>
                </a:lnTo>
                <a:lnTo>
                  <a:pt x="70513" y="112951"/>
                </a:lnTo>
                <a:lnTo>
                  <a:pt x="70513" y="112951"/>
                </a:lnTo>
                <a:lnTo>
                  <a:pt x="70513" y="112951"/>
                </a:lnTo>
                <a:lnTo>
                  <a:pt x="70088" y="112951"/>
                </a:lnTo>
                <a:lnTo>
                  <a:pt x="70088" y="112951"/>
                </a:lnTo>
                <a:lnTo>
                  <a:pt x="70088" y="112951"/>
                </a:lnTo>
                <a:lnTo>
                  <a:pt x="70088" y="113313"/>
                </a:lnTo>
                <a:lnTo>
                  <a:pt x="70088" y="113313"/>
                </a:lnTo>
                <a:lnTo>
                  <a:pt x="70088" y="113313"/>
                </a:lnTo>
                <a:lnTo>
                  <a:pt x="70088" y="113313"/>
                </a:lnTo>
                <a:lnTo>
                  <a:pt x="70088" y="113313"/>
                </a:lnTo>
                <a:lnTo>
                  <a:pt x="69451" y="113313"/>
                </a:lnTo>
                <a:lnTo>
                  <a:pt x="69451" y="113674"/>
                </a:lnTo>
                <a:lnTo>
                  <a:pt x="69451" y="113674"/>
                </a:lnTo>
                <a:lnTo>
                  <a:pt x="69451" y="113674"/>
                </a:lnTo>
                <a:lnTo>
                  <a:pt x="69451" y="113674"/>
                </a:lnTo>
                <a:lnTo>
                  <a:pt x="69451" y="113674"/>
                </a:lnTo>
                <a:lnTo>
                  <a:pt x="69026" y="113674"/>
                </a:lnTo>
                <a:lnTo>
                  <a:pt x="69026" y="113674"/>
                </a:lnTo>
                <a:lnTo>
                  <a:pt x="69026" y="114036"/>
                </a:lnTo>
                <a:lnTo>
                  <a:pt x="69026" y="114036"/>
                </a:lnTo>
                <a:lnTo>
                  <a:pt x="69026" y="114036"/>
                </a:lnTo>
                <a:lnTo>
                  <a:pt x="69026" y="114036"/>
                </a:lnTo>
                <a:lnTo>
                  <a:pt x="68601" y="114036"/>
                </a:lnTo>
                <a:lnTo>
                  <a:pt x="68601" y="114036"/>
                </a:lnTo>
                <a:lnTo>
                  <a:pt x="68601" y="114036"/>
                </a:lnTo>
                <a:lnTo>
                  <a:pt x="68601" y="114036"/>
                </a:lnTo>
                <a:lnTo>
                  <a:pt x="68601" y="114578"/>
                </a:lnTo>
                <a:lnTo>
                  <a:pt x="68601" y="114578"/>
                </a:lnTo>
                <a:lnTo>
                  <a:pt x="68176" y="114578"/>
                </a:lnTo>
                <a:lnTo>
                  <a:pt x="68176" y="114578"/>
                </a:lnTo>
                <a:lnTo>
                  <a:pt x="68176" y="114578"/>
                </a:lnTo>
                <a:lnTo>
                  <a:pt x="68176" y="114578"/>
                </a:lnTo>
                <a:lnTo>
                  <a:pt x="68176" y="114578"/>
                </a:lnTo>
                <a:lnTo>
                  <a:pt x="67752" y="114578"/>
                </a:lnTo>
                <a:lnTo>
                  <a:pt x="67752" y="114939"/>
                </a:lnTo>
                <a:lnTo>
                  <a:pt x="67752" y="114939"/>
                </a:lnTo>
                <a:lnTo>
                  <a:pt x="67752" y="114939"/>
                </a:lnTo>
                <a:lnTo>
                  <a:pt x="67752" y="114939"/>
                </a:lnTo>
                <a:lnTo>
                  <a:pt x="67752" y="114939"/>
                </a:lnTo>
                <a:lnTo>
                  <a:pt x="67752" y="114939"/>
                </a:lnTo>
                <a:lnTo>
                  <a:pt x="67115" y="114939"/>
                </a:lnTo>
                <a:lnTo>
                  <a:pt x="67115" y="114939"/>
                </a:lnTo>
                <a:lnTo>
                  <a:pt x="67115" y="114939"/>
                </a:lnTo>
                <a:lnTo>
                  <a:pt x="67115" y="115301"/>
                </a:lnTo>
                <a:lnTo>
                  <a:pt x="67115" y="115301"/>
                </a:lnTo>
                <a:lnTo>
                  <a:pt x="67115" y="115301"/>
                </a:lnTo>
                <a:lnTo>
                  <a:pt x="67115" y="115301"/>
                </a:lnTo>
                <a:lnTo>
                  <a:pt x="66690" y="115301"/>
                </a:lnTo>
                <a:lnTo>
                  <a:pt x="66690" y="115301"/>
                </a:lnTo>
                <a:lnTo>
                  <a:pt x="66690" y="115301"/>
                </a:lnTo>
                <a:lnTo>
                  <a:pt x="66690" y="115662"/>
                </a:lnTo>
                <a:lnTo>
                  <a:pt x="66690" y="115662"/>
                </a:lnTo>
                <a:lnTo>
                  <a:pt x="66690" y="115662"/>
                </a:lnTo>
                <a:lnTo>
                  <a:pt x="66265" y="115662"/>
                </a:lnTo>
                <a:lnTo>
                  <a:pt x="66265" y="115662"/>
                </a:lnTo>
                <a:lnTo>
                  <a:pt x="66265" y="116024"/>
                </a:lnTo>
                <a:lnTo>
                  <a:pt x="66265" y="116024"/>
                </a:lnTo>
                <a:lnTo>
                  <a:pt x="66265" y="116024"/>
                </a:lnTo>
                <a:lnTo>
                  <a:pt x="66265" y="116024"/>
                </a:lnTo>
                <a:lnTo>
                  <a:pt x="66265" y="116024"/>
                </a:lnTo>
                <a:lnTo>
                  <a:pt x="66265" y="116566"/>
                </a:lnTo>
                <a:lnTo>
                  <a:pt x="66265" y="116566"/>
                </a:lnTo>
                <a:lnTo>
                  <a:pt x="66265" y="116566"/>
                </a:lnTo>
                <a:lnTo>
                  <a:pt x="66265" y="116566"/>
                </a:lnTo>
                <a:lnTo>
                  <a:pt x="66265" y="116927"/>
                </a:lnTo>
                <a:lnTo>
                  <a:pt x="65840" y="116927"/>
                </a:lnTo>
                <a:lnTo>
                  <a:pt x="65840" y="116927"/>
                </a:lnTo>
                <a:lnTo>
                  <a:pt x="65840" y="116927"/>
                </a:lnTo>
                <a:lnTo>
                  <a:pt x="65840" y="117289"/>
                </a:lnTo>
                <a:lnTo>
                  <a:pt x="65840" y="117289"/>
                </a:lnTo>
                <a:lnTo>
                  <a:pt x="65840" y="117289"/>
                </a:lnTo>
                <a:lnTo>
                  <a:pt x="65840" y="117289"/>
                </a:lnTo>
                <a:lnTo>
                  <a:pt x="65840" y="117650"/>
                </a:lnTo>
                <a:lnTo>
                  <a:pt x="65840" y="117650"/>
                </a:lnTo>
                <a:lnTo>
                  <a:pt x="65840" y="117650"/>
                </a:lnTo>
                <a:lnTo>
                  <a:pt x="65840" y="117650"/>
                </a:lnTo>
                <a:lnTo>
                  <a:pt x="65415" y="117650"/>
                </a:lnTo>
                <a:lnTo>
                  <a:pt x="65415" y="118012"/>
                </a:lnTo>
                <a:lnTo>
                  <a:pt x="65415" y="118012"/>
                </a:lnTo>
                <a:lnTo>
                  <a:pt x="65415" y="118012"/>
                </a:lnTo>
                <a:lnTo>
                  <a:pt x="65415" y="118012"/>
                </a:lnTo>
                <a:lnTo>
                  <a:pt x="65415" y="118554"/>
                </a:lnTo>
                <a:lnTo>
                  <a:pt x="65415" y="118554"/>
                </a:lnTo>
                <a:lnTo>
                  <a:pt x="65415" y="118554"/>
                </a:lnTo>
                <a:lnTo>
                  <a:pt x="65415" y="118554"/>
                </a:lnTo>
                <a:lnTo>
                  <a:pt x="65415" y="118554"/>
                </a:lnTo>
                <a:lnTo>
                  <a:pt x="65415" y="118915"/>
                </a:lnTo>
                <a:lnTo>
                  <a:pt x="64778" y="118915"/>
                </a:lnTo>
                <a:lnTo>
                  <a:pt x="64778" y="118915"/>
                </a:lnTo>
                <a:lnTo>
                  <a:pt x="64778" y="118915"/>
                </a:lnTo>
                <a:lnTo>
                  <a:pt x="64778" y="118915"/>
                </a:lnTo>
                <a:lnTo>
                  <a:pt x="64778" y="118915"/>
                </a:lnTo>
                <a:lnTo>
                  <a:pt x="64778" y="118915"/>
                </a:lnTo>
                <a:lnTo>
                  <a:pt x="64778" y="118915"/>
                </a:lnTo>
                <a:lnTo>
                  <a:pt x="64353" y="118915"/>
                </a:lnTo>
                <a:lnTo>
                  <a:pt x="64353" y="119277"/>
                </a:lnTo>
                <a:lnTo>
                  <a:pt x="64353" y="119277"/>
                </a:lnTo>
                <a:lnTo>
                  <a:pt x="64353" y="119277"/>
                </a:lnTo>
                <a:lnTo>
                  <a:pt x="64353" y="119277"/>
                </a:lnTo>
                <a:lnTo>
                  <a:pt x="64353" y="119277"/>
                </a:lnTo>
                <a:lnTo>
                  <a:pt x="63929" y="119277"/>
                </a:lnTo>
                <a:lnTo>
                  <a:pt x="63929" y="119277"/>
                </a:lnTo>
                <a:lnTo>
                  <a:pt x="63929" y="119638"/>
                </a:lnTo>
                <a:lnTo>
                  <a:pt x="63929" y="119638"/>
                </a:lnTo>
                <a:lnTo>
                  <a:pt x="63929" y="119638"/>
                </a:lnTo>
                <a:lnTo>
                  <a:pt x="63929" y="119638"/>
                </a:lnTo>
                <a:lnTo>
                  <a:pt x="63929" y="119638"/>
                </a:lnTo>
                <a:lnTo>
                  <a:pt x="63504" y="119638"/>
                </a:lnTo>
                <a:lnTo>
                  <a:pt x="63504" y="119999"/>
                </a:lnTo>
                <a:lnTo>
                  <a:pt x="63504" y="119999"/>
                </a:lnTo>
                <a:lnTo>
                  <a:pt x="63504" y="119999"/>
                </a:lnTo>
                <a:lnTo>
                  <a:pt x="63504" y="119999"/>
                </a:lnTo>
                <a:lnTo>
                  <a:pt x="63504" y="119999"/>
                </a:lnTo>
                <a:lnTo>
                  <a:pt x="63504" y="119999"/>
                </a:lnTo>
                <a:lnTo>
                  <a:pt x="63079" y="119999"/>
                </a:lnTo>
                <a:lnTo>
                  <a:pt x="63079" y="119999"/>
                </a:lnTo>
                <a:lnTo>
                  <a:pt x="63079" y="119999"/>
                </a:lnTo>
                <a:lnTo>
                  <a:pt x="63079" y="119999"/>
                </a:lnTo>
                <a:lnTo>
                  <a:pt x="62442" y="119999"/>
                </a:lnTo>
                <a:lnTo>
                  <a:pt x="62442" y="119999"/>
                </a:lnTo>
                <a:lnTo>
                  <a:pt x="62442" y="119999"/>
                </a:lnTo>
                <a:lnTo>
                  <a:pt x="62442" y="119999"/>
                </a:lnTo>
                <a:lnTo>
                  <a:pt x="62442" y="119638"/>
                </a:lnTo>
                <a:lnTo>
                  <a:pt x="62442" y="119638"/>
                </a:lnTo>
                <a:lnTo>
                  <a:pt x="62442" y="119638"/>
                </a:lnTo>
                <a:lnTo>
                  <a:pt x="62442" y="119277"/>
                </a:lnTo>
                <a:lnTo>
                  <a:pt x="62442" y="119277"/>
                </a:lnTo>
                <a:lnTo>
                  <a:pt x="62442" y="119277"/>
                </a:lnTo>
                <a:lnTo>
                  <a:pt x="62442" y="119277"/>
                </a:lnTo>
                <a:lnTo>
                  <a:pt x="62442" y="118915"/>
                </a:lnTo>
                <a:lnTo>
                  <a:pt x="62442" y="118915"/>
                </a:lnTo>
                <a:lnTo>
                  <a:pt x="62442" y="118915"/>
                </a:lnTo>
                <a:lnTo>
                  <a:pt x="62442" y="118915"/>
                </a:lnTo>
                <a:lnTo>
                  <a:pt x="62017" y="118915"/>
                </a:lnTo>
                <a:lnTo>
                  <a:pt x="62017" y="118554"/>
                </a:lnTo>
                <a:lnTo>
                  <a:pt x="62017" y="118554"/>
                </a:lnTo>
                <a:lnTo>
                  <a:pt x="62017" y="118554"/>
                </a:lnTo>
                <a:lnTo>
                  <a:pt x="62017" y="118554"/>
                </a:lnTo>
                <a:lnTo>
                  <a:pt x="62017" y="118554"/>
                </a:lnTo>
                <a:lnTo>
                  <a:pt x="62017" y="118012"/>
                </a:lnTo>
                <a:lnTo>
                  <a:pt x="62442" y="118012"/>
                </a:lnTo>
                <a:lnTo>
                  <a:pt x="62442" y="118012"/>
                </a:lnTo>
                <a:lnTo>
                  <a:pt x="62442" y="118012"/>
                </a:lnTo>
                <a:lnTo>
                  <a:pt x="62442" y="118012"/>
                </a:lnTo>
                <a:lnTo>
                  <a:pt x="62442" y="118012"/>
                </a:lnTo>
                <a:lnTo>
                  <a:pt x="62442" y="117650"/>
                </a:lnTo>
                <a:lnTo>
                  <a:pt x="62442" y="117650"/>
                </a:lnTo>
                <a:lnTo>
                  <a:pt x="62442" y="117650"/>
                </a:lnTo>
                <a:lnTo>
                  <a:pt x="63079" y="117650"/>
                </a:lnTo>
                <a:lnTo>
                  <a:pt x="63079" y="117650"/>
                </a:lnTo>
                <a:lnTo>
                  <a:pt x="63079" y="117650"/>
                </a:lnTo>
                <a:lnTo>
                  <a:pt x="63079" y="117650"/>
                </a:lnTo>
                <a:lnTo>
                  <a:pt x="63079" y="117289"/>
                </a:lnTo>
                <a:lnTo>
                  <a:pt x="63504" y="117289"/>
                </a:lnTo>
                <a:lnTo>
                  <a:pt x="63504" y="117289"/>
                </a:lnTo>
                <a:lnTo>
                  <a:pt x="63504" y="117289"/>
                </a:lnTo>
                <a:lnTo>
                  <a:pt x="63504" y="117289"/>
                </a:lnTo>
                <a:lnTo>
                  <a:pt x="63504" y="116927"/>
                </a:lnTo>
                <a:lnTo>
                  <a:pt x="63504" y="116927"/>
                </a:lnTo>
                <a:lnTo>
                  <a:pt x="63504" y="116927"/>
                </a:lnTo>
                <a:lnTo>
                  <a:pt x="63504" y="116927"/>
                </a:lnTo>
                <a:lnTo>
                  <a:pt x="63504" y="116927"/>
                </a:lnTo>
                <a:lnTo>
                  <a:pt x="63504" y="116927"/>
                </a:lnTo>
                <a:lnTo>
                  <a:pt x="63504" y="116927"/>
                </a:lnTo>
                <a:lnTo>
                  <a:pt x="63504" y="116927"/>
                </a:lnTo>
                <a:lnTo>
                  <a:pt x="63504" y="116566"/>
                </a:lnTo>
                <a:lnTo>
                  <a:pt x="63079" y="116566"/>
                </a:lnTo>
                <a:lnTo>
                  <a:pt x="63079" y="116566"/>
                </a:lnTo>
                <a:lnTo>
                  <a:pt x="63079" y="116566"/>
                </a:lnTo>
                <a:lnTo>
                  <a:pt x="63079" y="116566"/>
                </a:lnTo>
                <a:lnTo>
                  <a:pt x="62442" y="116566"/>
                </a:lnTo>
                <a:lnTo>
                  <a:pt x="62442" y="116566"/>
                </a:lnTo>
                <a:lnTo>
                  <a:pt x="62442" y="116566"/>
                </a:lnTo>
                <a:lnTo>
                  <a:pt x="62442" y="116566"/>
                </a:lnTo>
                <a:lnTo>
                  <a:pt x="62442" y="116024"/>
                </a:lnTo>
                <a:lnTo>
                  <a:pt x="62442" y="116024"/>
                </a:lnTo>
                <a:lnTo>
                  <a:pt x="62442" y="116024"/>
                </a:lnTo>
                <a:lnTo>
                  <a:pt x="62017" y="116024"/>
                </a:lnTo>
                <a:lnTo>
                  <a:pt x="62017" y="116024"/>
                </a:lnTo>
                <a:lnTo>
                  <a:pt x="62017" y="115662"/>
                </a:lnTo>
                <a:lnTo>
                  <a:pt x="62017" y="115662"/>
                </a:lnTo>
                <a:lnTo>
                  <a:pt x="62017" y="115662"/>
                </a:lnTo>
                <a:lnTo>
                  <a:pt x="62017" y="115662"/>
                </a:lnTo>
                <a:lnTo>
                  <a:pt x="62017" y="115301"/>
                </a:lnTo>
                <a:lnTo>
                  <a:pt x="62017" y="115301"/>
                </a:lnTo>
                <a:lnTo>
                  <a:pt x="62017" y="115301"/>
                </a:lnTo>
                <a:lnTo>
                  <a:pt x="62017" y="115301"/>
                </a:lnTo>
                <a:lnTo>
                  <a:pt x="62017" y="115301"/>
                </a:lnTo>
                <a:lnTo>
                  <a:pt x="62017" y="114939"/>
                </a:lnTo>
                <a:lnTo>
                  <a:pt x="61592" y="114939"/>
                </a:lnTo>
                <a:lnTo>
                  <a:pt x="61592" y="114939"/>
                </a:lnTo>
                <a:lnTo>
                  <a:pt x="61592" y="114939"/>
                </a:lnTo>
                <a:lnTo>
                  <a:pt x="61592" y="114939"/>
                </a:lnTo>
                <a:lnTo>
                  <a:pt x="61592" y="114939"/>
                </a:lnTo>
                <a:lnTo>
                  <a:pt x="61592" y="114939"/>
                </a:lnTo>
                <a:lnTo>
                  <a:pt x="61168" y="114939"/>
                </a:lnTo>
                <a:lnTo>
                  <a:pt x="61168" y="114939"/>
                </a:lnTo>
                <a:lnTo>
                  <a:pt x="61168" y="114578"/>
                </a:lnTo>
                <a:lnTo>
                  <a:pt x="61168" y="114578"/>
                </a:lnTo>
                <a:lnTo>
                  <a:pt x="61168" y="114578"/>
                </a:lnTo>
                <a:lnTo>
                  <a:pt x="60743" y="114578"/>
                </a:lnTo>
                <a:lnTo>
                  <a:pt x="60743" y="114578"/>
                </a:lnTo>
                <a:lnTo>
                  <a:pt x="60743" y="114578"/>
                </a:lnTo>
                <a:lnTo>
                  <a:pt x="60743" y="114578"/>
                </a:lnTo>
                <a:lnTo>
                  <a:pt x="60743" y="114578"/>
                </a:lnTo>
                <a:lnTo>
                  <a:pt x="60743" y="114578"/>
                </a:lnTo>
                <a:lnTo>
                  <a:pt x="60106" y="114578"/>
                </a:lnTo>
                <a:lnTo>
                  <a:pt x="60106" y="114036"/>
                </a:lnTo>
                <a:lnTo>
                  <a:pt x="60106" y="114036"/>
                </a:lnTo>
                <a:lnTo>
                  <a:pt x="60106" y="114036"/>
                </a:lnTo>
                <a:lnTo>
                  <a:pt x="60106" y="114036"/>
                </a:lnTo>
                <a:lnTo>
                  <a:pt x="60106" y="114036"/>
                </a:lnTo>
                <a:lnTo>
                  <a:pt x="59681" y="114036"/>
                </a:lnTo>
                <a:lnTo>
                  <a:pt x="59681" y="114036"/>
                </a:lnTo>
                <a:lnTo>
                  <a:pt x="59681" y="113674"/>
                </a:lnTo>
                <a:lnTo>
                  <a:pt x="59681" y="113674"/>
                </a:lnTo>
                <a:lnTo>
                  <a:pt x="59681" y="113674"/>
                </a:lnTo>
                <a:lnTo>
                  <a:pt x="59681" y="113674"/>
                </a:lnTo>
                <a:lnTo>
                  <a:pt x="59681" y="113313"/>
                </a:lnTo>
                <a:lnTo>
                  <a:pt x="59681" y="113313"/>
                </a:lnTo>
                <a:lnTo>
                  <a:pt x="59681" y="113313"/>
                </a:lnTo>
                <a:lnTo>
                  <a:pt x="59256" y="113313"/>
                </a:lnTo>
                <a:lnTo>
                  <a:pt x="59256" y="113313"/>
                </a:lnTo>
                <a:lnTo>
                  <a:pt x="59256" y="113313"/>
                </a:lnTo>
                <a:lnTo>
                  <a:pt x="59256" y="113313"/>
                </a:lnTo>
                <a:lnTo>
                  <a:pt x="59256" y="113313"/>
                </a:lnTo>
                <a:lnTo>
                  <a:pt x="58831" y="113313"/>
                </a:lnTo>
                <a:lnTo>
                  <a:pt x="58831" y="112951"/>
                </a:lnTo>
                <a:lnTo>
                  <a:pt x="58831" y="112951"/>
                </a:lnTo>
                <a:lnTo>
                  <a:pt x="58831" y="112951"/>
                </a:lnTo>
                <a:lnTo>
                  <a:pt x="58407" y="112951"/>
                </a:lnTo>
                <a:lnTo>
                  <a:pt x="58407" y="112951"/>
                </a:lnTo>
                <a:lnTo>
                  <a:pt x="58407" y="112951"/>
                </a:lnTo>
                <a:lnTo>
                  <a:pt x="58407" y="112951"/>
                </a:lnTo>
                <a:lnTo>
                  <a:pt x="58407" y="112951"/>
                </a:lnTo>
                <a:lnTo>
                  <a:pt x="58407" y="112951"/>
                </a:lnTo>
                <a:lnTo>
                  <a:pt x="58407" y="112590"/>
                </a:lnTo>
                <a:lnTo>
                  <a:pt x="57769" y="112590"/>
                </a:lnTo>
                <a:lnTo>
                  <a:pt x="57769" y="112590"/>
                </a:lnTo>
                <a:lnTo>
                  <a:pt x="57769" y="112951"/>
                </a:lnTo>
                <a:lnTo>
                  <a:pt x="57769" y="112951"/>
                </a:lnTo>
                <a:lnTo>
                  <a:pt x="57769" y="112951"/>
                </a:lnTo>
                <a:lnTo>
                  <a:pt x="57769" y="112590"/>
                </a:lnTo>
                <a:lnTo>
                  <a:pt x="57345" y="112590"/>
                </a:lnTo>
                <a:lnTo>
                  <a:pt x="57345" y="112590"/>
                </a:lnTo>
                <a:lnTo>
                  <a:pt x="57345" y="112590"/>
                </a:lnTo>
                <a:lnTo>
                  <a:pt x="57345" y="112590"/>
                </a:lnTo>
                <a:lnTo>
                  <a:pt x="57345" y="112590"/>
                </a:lnTo>
                <a:lnTo>
                  <a:pt x="56920" y="112590"/>
                </a:lnTo>
                <a:lnTo>
                  <a:pt x="56920" y="112048"/>
                </a:lnTo>
                <a:lnTo>
                  <a:pt x="56920" y="112048"/>
                </a:lnTo>
                <a:lnTo>
                  <a:pt x="56920" y="112048"/>
                </a:lnTo>
                <a:lnTo>
                  <a:pt x="56920" y="112048"/>
                </a:lnTo>
                <a:lnTo>
                  <a:pt x="56920" y="112048"/>
                </a:lnTo>
                <a:lnTo>
                  <a:pt x="56920" y="111686"/>
                </a:lnTo>
                <a:lnTo>
                  <a:pt x="56920" y="111686"/>
                </a:lnTo>
                <a:lnTo>
                  <a:pt x="56920" y="111686"/>
                </a:lnTo>
                <a:lnTo>
                  <a:pt x="56495" y="111686"/>
                </a:lnTo>
                <a:lnTo>
                  <a:pt x="56495" y="111686"/>
                </a:lnTo>
                <a:lnTo>
                  <a:pt x="56495" y="111686"/>
                </a:lnTo>
                <a:lnTo>
                  <a:pt x="56495" y="111325"/>
                </a:lnTo>
                <a:lnTo>
                  <a:pt x="56495" y="111325"/>
                </a:lnTo>
                <a:lnTo>
                  <a:pt x="56495" y="111325"/>
                </a:lnTo>
                <a:lnTo>
                  <a:pt x="56495" y="111325"/>
                </a:lnTo>
                <a:lnTo>
                  <a:pt x="56495" y="111325"/>
                </a:lnTo>
                <a:lnTo>
                  <a:pt x="56070" y="111325"/>
                </a:lnTo>
                <a:lnTo>
                  <a:pt x="56070" y="111325"/>
                </a:lnTo>
                <a:lnTo>
                  <a:pt x="56070" y="111325"/>
                </a:lnTo>
                <a:lnTo>
                  <a:pt x="56070" y="111686"/>
                </a:lnTo>
                <a:lnTo>
                  <a:pt x="56070" y="111686"/>
                </a:lnTo>
                <a:lnTo>
                  <a:pt x="56070" y="111686"/>
                </a:lnTo>
                <a:lnTo>
                  <a:pt x="56070" y="111686"/>
                </a:lnTo>
                <a:lnTo>
                  <a:pt x="55433" y="111686"/>
                </a:lnTo>
                <a:lnTo>
                  <a:pt x="55433" y="111686"/>
                </a:lnTo>
                <a:lnTo>
                  <a:pt x="55433" y="111686"/>
                </a:lnTo>
                <a:lnTo>
                  <a:pt x="55433" y="111686"/>
                </a:lnTo>
                <a:lnTo>
                  <a:pt x="55433" y="112048"/>
                </a:lnTo>
                <a:lnTo>
                  <a:pt x="55433" y="112048"/>
                </a:lnTo>
                <a:lnTo>
                  <a:pt x="55008" y="112048"/>
                </a:lnTo>
                <a:lnTo>
                  <a:pt x="55008" y="112048"/>
                </a:lnTo>
                <a:lnTo>
                  <a:pt x="55008" y="112048"/>
                </a:lnTo>
                <a:lnTo>
                  <a:pt x="55008" y="111686"/>
                </a:lnTo>
                <a:lnTo>
                  <a:pt x="55008" y="111686"/>
                </a:lnTo>
                <a:lnTo>
                  <a:pt x="55008" y="111686"/>
                </a:lnTo>
                <a:lnTo>
                  <a:pt x="55008" y="111325"/>
                </a:lnTo>
                <a:lnTo>
                  <a:pt x="55008" y="111325"/>
                </a:lnTo>
                <a:lnTo>
                  <a:pt x="55008" y="111325"/>
                </a:lnTo>
                <a:lnTo>
                  <a:pt x="55008" y="110963"/>
                </a:lnTo>
                <a:lnTo>
                  <a:pt x="55008" y="110963"/>
                </a:lnTo>
                <a:lnTo>
                  <a:pt x="55008" y="110963"/>
                </a:lnTo>
                <a:lnTo>
                  <a:pt x="54584" y="110963"/>
                </a:lnTo>
                <a:lnTo>
                  <a:pt x="54584" y="110963"/>
                </a:lnTo>
                <a:lnTo>
                  <a:pt x="54584" y="110963"/>
                </a:lnTo>
                <a:lnTo>
                  <a:pt x="54584" y="110963"/>
                </a:lnTo>
                <a:lnTo>
                  <a:pt x="54584" y="110602"/>
                </a:lnTo>
                <a:lnTo>
                  <a:pt x="54584" y="110602"/>
                </a:lnTo>
                <a:lnTo>
                  <a:pt x="54159" y="110602"/>
                </a:lnTo>
                <a:lnTo>
                  <a:pt x="54159" y="110602"/>
                </a:lnTo>
                <a:lnTo>
                  <a:pt x="54159" y="110602"/>
                </a:lnTo>
                <a:lnTo>
                  <a:pt x="54159" y="110602"/>
                </a:lnTo>
                <a:lnTo>
                  <a:pt x="54159" y="110602"/>
                </a:lnTo>
                <a:lnTo>
                  <a:pt x="54159" y="110602"/>
                </a:lnTo>
                <a:lnTo>
                  <a:pt x="54159" y="110060"/>
                </a:lnTo>
                <a:lnTo>
                  <a:pt x="53734" y="110060"/>
                </a:lnTo>
                <a:lnTo>
                  <a:pt x="53734" y="110060"/>
                </a:lnTo>
                <a:lnTo>
                  <a:pt x="53734" y="110060"/>
                </a:lnTo>
                <a:lnTo>
                  <a:pt x="53734" y="110060"/>
                </a:lnTo>
                <a:lnTo>
                  <a:pt x="53734" y="110060"/>
                </a:lnTo>
                <a:lnTo>
                  <a:pt x="53734" y="109698"/>
                </a:lnTo>
                <a:lnTo>
                  <a:pt x="53734" y="109698"/>
                </a:lnTo>
                <a:lnTo>
                  <a:pt x="53097" y="109698"/>
                </a:lnTo>
                <a:lnTo>
                  <a:pt x="53097" y="109698"/>
                </a:lnTo>
                <a:lnTo>
                  <a:pt x="53097" y="109698"/>
                </a:lnTo>
                <a:lnTo>
                  <a:pt x="53097" y="109698"/>
                </a:lnTo>
                <a:lnTo>
                  <a:pt x="53097" y="109698"/>
                </a:lnTo>
                <a:lnTo>
                  <a:pt x="53097" y="109337"/>
                </a:lnTo>
                <a:lnTo>
                  <a:pt x="53097" y="109337"/>
                </a:lnTo>
                <a:lnTo>
                  <a:pt x="52672" y="109337"/>
                </a:lnTo>
                <a:lnTo>
                  <a:pt x="52672" y="109337"/>
                </a:lnTo>
                <a:lnTo>
                  <a:pt x="52672" y="109337"/>
                </a:lnTo>
                <a:lnTo>
                  <a:pt x="52672" y="109337"/>
                </a:lnTo>
                <a:lnTo>
                  <a:pt x="52672" y="109337"/>
                </a:lnTo>
                <a:lnTo>
                  <a:pt x="52672" y="108975"/>
                </a:lnTo>
                <a:lnTo>
                  <a:pt x="52247" y="108975"/>
                </a:lnTo>
                <a:lnTo>
                  <a:pt x="52247" y="108975"/>
                </a:lnTo>
                <a:lnTo>
                  <a:pt x="52247" y="108975"/>
                </a:lnTo>
                <a:lnTo>
                  <a:pt x="52247" y="108975"/>
                </a:lnTo>
                <a:lnTo>
                  <a:pt x="51823" y="108975"/>
                </a:lnTo>
                <a:lnTo>
                  <a:pt x="51823" y="108975"/>
                </a:lnTo>
                <a:lnTo>
                  <a:pt x="51823" y="108975"/>
                </a:lnTo>
                <a:lnTo>
                  <a:pt x="51823" y="108975"/>
                </a:lnTo>
                <a:lnTo>
                  <a:pt x="51823" y="108975"/>
                </a:lnTo>
                <a:lnTo>
                  <a:pt x="51398" y="108975"/>
                </a:lnTo>
                <a:lnTo>
                  <a:pt x="51398" y="109337"/>
                </a:lnTo>
                <a:lnTo>
                  <a:pt x="51398" y="109337"/>
                </a:lnTo>
                <a:lnTo>
                  <a:pt x="51398" y="109337"/>
                </a:lnTo>
                <a:lnTo>
                  <a:pt x="51398" y="109337"/>
                </a:lnTo>
                <a:lnTo>
                  <a:pt x="51398" y="109337"/>
                </a:lnTo>
                <a:lnTo>
                  <a:pt x="51398" y="109698"/>
                </a:lnTo>
                <a:lnTo>
                  <a:pt x="51398" y="109698"/>
                </a:lnTo>
                <a:lnTo>
                  <a:pt x="50761" y="109698"/>
                </a:lnTo>
                <a:lnTo>
                  <a:pt x="50761" y="109337"/>
                </a:lnTo>
                <a:lnTo>
                  <a:pt x="50761" y="109337"/>
                </a:lnTo>
                <a:lnTo>
                  <a:pt x="50761" y="109698"/>
                </a:lnTo>
                <a:lnTo>
                  <a:pt x="50761" y="109698"/>
                </a:lnTo>
                <a:lnTo>
                  <a:pt x="50336" y="109698"/>
                </a:lnTo>
                <a:lnTo>
                  <a:pt x="50336" y="109698"/>
                </a:lnTo>
                <a:lnTo>
                  <a:pt x="50336" y="109337"/>
                </a:lnTo>
                <a:lnTo>
                  <a:pt x="50336" y="109337"/>
                </a:lnTo>
                <a:lnTo>
                  <a:pt x="50336" y="109698"/>
                </a:lnTo>
                <a:lnTo>
                  <a:pt x="50336" y="109698"/>
                </a:lnTo>
                <a:lnTo>
                  <a:pt x="50336" y="109337"/>
                </a:lnTo>
                <a:lnTo>
                  <a:pt x="50336" y="109337"/>
                </a:lnTo>
                <a:lnTo>
                  <a:pt x="49911" y="109337"/>
                </a:lnTo>
                <a:lnTo>
                  <a:pt x="49911" y="109337"/>
                </a:lnTo>
                <a:lnTo>
                  <a:pt x="50336" y="109337"/>
                </a:lnTo>
                <a:lnTo>
                  <a:pt x="50336" y="109337"/>
                </a:lnTo>
                <a:lnTo>
                  <a:pt x="50336" y="108975"/>
                </a:lnTo>
                <a:lnTo>
                  <a:pt x="50336" y="108975"/>
                </a:lnTo>
                <a:lnTo>
                  <a:pt x="50336" y="108975"/>
                </a:lnTo>
                <a:lnTo>
                  <a:pt x="50336" y="108975"/>
                </a:lnTo>
                <a:lnTo>
                  <a:pt x="50336" y="108975"/>
                </a:lnTo>
                <a:lnTo>
                  <a:pt x="50761" y="108975"/>
                </a:lnTo>
                <a:lnTo>
                  <a:pt x="50761" y="108614"/>
                </a:lnTo>
                <a:lnTo>
                  <a:pt x="50761" y="108614"/>
                </a:lnTo>
                <a:lnTo>
                  <a:pt x="50761" y="108614"/>
                </a:lnTo>
                <a:lnTo>
                  <a:pt x="50761" y="108614"/>
                </a:lnTo>
                <a:lnTo>
                  <a:pt x="50761" y="108072"/>
                </a:lnTo>
                <a:lnTo>
                  <a:pt x="50761" y="108072"/>
                </a:lnTo>
                <a:lnTo>
                  <a:pt x="50761" y="108072"/>
                </a:lnTo>
                <a:lnTo>
                  <a:pt x="51398" y="108072"/>
                </a:lnTo>
                <a:lnTo>
                  <a:pt x="51398" y="108072"/>
                </a:lnTo>
                <a:lnTo>
                  <a:pt x="51398" y="108072"/>
                </a:lnTo>
                <a:lnTo>
                  <a:pt x="51398" y="108072"/>
                </a:lnTo>
                <a:lnTo>
                  <a:pt x="51398" y="108072"/>
                </a:lnTo>
                <a:lnTo>
                  <a:pt x="51398" y="107710"/>
                </a:lnTo>
                <a:lnTo>
                  <a:pt x="51823" y="107710"/>
                </a:lnTo>
                <a:lnTo>
                  <a:pt x="51823" y="107710"/>
                </a:lnTo>
                <a:lnTo>
                  <a:pt x="51823" y="107710"/>
                </a:lnTo>
                <a:lnTo>
                  <a:pt x="51823" y="107710"/>
                </a:lnTo>
                <a:lnTo>
                  <a:pt x="51823" y="107710"/>
                </a:lnTo>
                <a:lnTo>
                  <a:pt x="51823" y="107349"/>
                </a:lnTo>
                <a:lnTo>
                  <a:pt x="51823" y="107349"/>
                </a:lnTo>
                <a:lnTo>
                  <a:pt x="51823" y="107349"/>
                </a:lnTo>
                <a:lnTo>
                  <a:pt x="52247" y="107349"/>
                </a:lnTo>
                <a:lnTo>
                  <a:pt x="52247" y="107349"/>
                </a:lnTo>
                <a:lnTo>
                  <a:pt x="52247" y="107349"/>
                </a:lnTo>
                <a:lnTo>
                  <a:pt x="52247" y="106987"/>
                </a:lnTo>
                <a:lnTo>
                  <a:pt x="52247" y="106987"/>
                </a:lnTo>
                <a:lnTo>
                  <a:pt x="52247" y="106987"/>
                </a:lnTo>
                <a:lnTo>
                  <a:pt x="52672" y="106987"/>
                </a:lnTo>
                <a:lnTo>
                  <a:pt x="52672" y="106987"/>
                </a:lnTo>
                <a:lnTo>
                  <a:pt x="52672" y="106626"/>
                </a:lnTo>
                <a:lnTo>
                  <a:pt x="52672" y="106626"/>
                </a:lnTo>
                <a:lnTo>
                  <a:pt x="52672" y="106626"/>
                </a:lnTo>
                <a:lnTo>
                  <a:pt x="52672" y="106626"/>
                </a:lnTo>
                <a:lnTo>
                  <a:pt x="52672" y="106626"/>
                </a:lnTo>
                <a:lnTo>
                  <a:pt x="52672" y="106626"/>
                </a:lnTo>
                <a:lnTo>
                  <a:pt x="52672" y="106626"/>
                </a:lnTo>
                <a:lnTo>
                  <a:pt x="52672" y="106084"/>
                </a:lnTo>
                <a:lnTo>
                  <a:pt x="53097" y="106084"/>
                </a:lnTo>
                <a:lnTo>
                  <a:pt x="53097" y="106084"/>
                </a:lnTo>
                <a:lnTo>
                  <a:pt x="53097" y="106084"/>
                </a:lnTo>
                <a:lnTo>
                  <a:pt x="53097" y="106084"/>
                </a:lnTo>
                <a:lnTo>
                  <a:pt x="53097" y="106084"/>
                </a:lnTo>
                <a:lnTo>
                  <a:pt x="53097" y="105722"/>
                </a:lnTo>
                <a:lnTo>
                  <a:pt x="53734" y="105722"/>
                </a:lnTo>
                <a:lnTo>
                  <a:pt x="53734" y="105722"/>
                </a:lnTo>
                <a:lnTo>
                  <a:pt x="53734" y="105722"/>
                </a:lnTo>
                <a:lnTo>
                  <a:pt x="53734" y="105722"/>
                </a:lnTo>
                <a:lnTo>
                  <a:pt x="53734" y="105722"/>
                </a:lnTo>
                <a:lnTo>
                  <a:pt x="53734" y="105361"/>
                </a:lnTo>
                <a:lnTo>
                  <a:pt x="53734" y="105361"/>
                </a:lnTo>
                <a:lnTo>
                  <a:pt x="54159" y="105361"/>
                </a:lnTo>
                <a:lnTo>
                  <a:pt x="54159" y="105361"/>
                </a:lnTo>
                <a:lnTo>
                  <a:pt x="54159" y="105361"/>
                </a:lnTo>
                <a:lnTo>
                  <a:pt x="54159" y="105361"/>
                </a:lnTo>
                <a:lnTo>
                  <a:pt x="54159" y="105000"/>
                </a:lnTo>
                <a:lnTo>
                  <a:pt x="54159" y="105000"/>
                </a:lnTo>
                <a:lnTo>
                  <a:pt x="54159" y="105000"/>
                </a:lnTo>
                <a:lnTo>
                  <a:pt x="54159" y="105000"/>
                </a:lnTo>
                <a:lnTo>
                  <a:pt x="54159" y="105000"/>
                </a:lnTo>
                <a:lnTo>
                  <a:pt x="54584" y="105000"/>
                </a:lnTo>
                <a:lnTo>
                  <a:pt x="54584" y="104638"/>
                </a:lnTo>
                <a:lnTo>
                  <a:pt x="54584" y="104638"/>
                </a:lnTo>
                <a:lnTo>
                  <a:pt x="54584" y="104638"/>
                </a:lnTo>
                <a:lnTo>
                  <a:pt x="54584" y="104638"/>
                </a:lnTo>
                <a:lnTo>
                  <a:pt x="54584" y="104638"/>
                </a:lnTo>
                <a:lnTo>
                  <a:pt x="55008" y="104638"/>
                </a:lnTo>
                <a:lnTo>
                  <a:pt x="55008" y="104638"/>
                </a:lnTo>
                <a:lnTo>
                  <a:pt x="55008" y="104096"/>
                </a:lnTo>
                <a:lnTo>
                  <a:pt x="55008" y="104096"/>
                </a:lnTo>
                <a:lnTo>
                  <a:pt x="55008" y="104096"/>
                </a:lnTo>
                <a:lnTo>
                  <a:pt x="55008" y="104096"/>
                </a:lnTo>
                <a:lnTo>
                  <a:pt x="55008" y="104096"/>
                </a:lnTo>
                <a:lnTo>
                  <a:pt x="55008" y="103734"/>
                </a:lnTo>
                <a:lnTo>
                  <a:pt x="55433" y="103734"/>
                </a:lnTo>
                <a:lnTo>
                  <a:pt x="55433" y="103734"/>
                </a:lnTo>
                <a:lnTo>
                  <a:pt x="55008" y="103734"/>
                </a:lnTo>
                <a:lnTo>
                  <a:pt x="55008" y="103734"/>
                </a:lnTo>
                <a:lnTo>
                  <a:pt x="55433" y="103734"/>
                </a:lnTo>
                <a:lnTo>
                  <a:pt x="55433" y="103734"/>
                </a:lnTo>
                <a:lnTo>
                  <a:pt x="55433" y="103734"/>
                </a:lnTo>
                <a:lnTo>
                  <a:pt x="55433" y="103734"/>
                </a:lnTo>
                <a:lnTo>
                  <a:pt x="56070" y="103734"/>
                </a:lnTo>
                <a:lnTo>
                  <a:pt x="56070" y="103734"/>
                </a:lnTo>
                <a:lnTo>
                  <a:pt x="56070" y="103734"/>
                </a:lnTo>
                <a:lnTo>
                  <a:pt x="56070" y="103734"/>
                </a:lnTo>
                <a:lnTo>
                  <a:pt x="56070" y="103373"/>
                </a:lnTo>
                <a:lnTo>
                  <a:pt x="56070" y="103373"/>
                </a:lnTo>
                <a:lnTo>
                  <a:pt x="56070" y="103373"/>
                </a:lnTo>
                <a:lnTo>
                  <a:pt x="55433" y="103373"/>
                </a:lnTo>
                <a:lnTo>
                  <a:pt x="55433" y="103373"/>
                </a:lnTo>
                <a:lnTo>
                  <a:pt x="55433" y="103012"/>
                </a:lnTo>
                <a:lnTo>
                  <a:pt x="56070" y="103012"/>
                </a:lnTo>
                <a:lnTo>
                  <a:pt x="56070" y="103012"/>
                </a:lnTo>
                <a:lnTo>
                  <a:pt x="56070" y="103012"/>
                </a:lnTo>
                <a:lnTo>
                  <a:pt x="56070" y="103012"/>
                </a:lnTo>
                <a:lnTo>
                  <a:pt x="56070" y="103012"/>
                </a:lnTo>
                <a:lnTo>
                  <a:pt x="56495" y="103012"/>
                </a:lnTo>
                <a:lnTo>
                  <a:pt x="56495" y="103012"/>
                </a:lnTo>
                <a:lnTo>
                  <a:pt x="56495" y="103012"/>
                </a:lnTo>
                <a:lnTo>
                  <a:pt x="56495" y="103012"/>
                </a:lnTo>
                <a:lnTo>
                  <a:pt x="56495" y="103012"/>
                </a:lnTo>
                <a:lnTo>
                  <a:pt x="56495" y="102650"/>
                </a:lnTo>
                <a:lnTo>
                  <a:pt x="56495" y="102650"/>
                </a:lnTo>
                <a:lnTo>
                  <a:pt x="56920" y="102650"/>
                </a:lnTo>
                <a:lnTo>
                  <a:pt x="56920" y="102650"/>
                </a:lnTo>
                <a:lnTo>
                  <a:pt x="56920" y="102650"/>
                </a:lnTo>
                <a:lnTo>
                  <a:pt x="56920" y="102650"/>
                </a:lnTo>
                <a:lnTo>
                  <a:pt x="56920" y="102650"/>
                </a:lnTo>
                <a:lnTo>
                  <a:pt x="56920" y="102650"/>
                </a:lnTo>
                <a:lnTo>
                  <a:pt x="56920" y="102108"/>
                </a:lnTo>
                <a:lnTo>
                  <a:pt x="56920" y="102108"/>
                </a:lnTo>
                <a:lnTo>
                  <a:pt x="57345" y="102108"/>
                </a:lnTo>
                <a:lnTo>
                  <a:pt x="57345" y="102108"/>
                </a:lnTo>
                <a:lnTo>
                  <a:pt x="57345" y="102108"/>
                </a:lnTo>
                <a:lnTo>
                  <a:pt x="57345" y="102108"/>
                </a:lnTo>
                <a:lnTo>
                  <a:pt x="57769" y="102108"/>
                </a:lnTo>
                <a:lnTo>
                  <a:pt x="57769" y="102108"/>
                </a:lnTo>
                <a:lnTo>
                  <a:pt x="57769" y="102108"/>
                </a:lnTo>
                <a:lnTo>
                  <a:pt x="57769" y="102108"/>
                </a:lnTo>
                <a:lnTo>
                  <a:pt x="57769" y="101746"/>
                </a:lnTo>
                <a:lnTo>
                  <a:pt x="57769" y="101746"/>
                </a:lnTo>
                <a:lnTo>
                  <a:pt x="58407" y="101746"/>
                </a:lnTo>
                <a:lnTo>
                  <a:pt x="58407" y="101746"/>
                </a:lnTo>
                <a:lnTo>
                  <a:pt x="58407" y="101746"/>
                </a:lnTo>
                <a:lnTo>
                  <a:pt x="58407" y="101746"/>
                </a:lnTo>
                <a:lnTo>
                  <a:pt x="58407" y="101385"/>
                </a:lnTo>
                <a:lnTo>
                  <a:pt x="58407" y="101385"/>
                </a:lnTo>
                <a:lnTo>
                  <a:pt x="58407" y="101385"/>
                </a:lnTo>
                <a:lnTo>
                  <a:pt x="58407" y="101385"/>
                </a:lnTo>
                <a:lnTo>
                  <a:pt x="58407" y="101385"/>
                </a:lnTo>
                <a:lnTo>
                  <a:pt x="58407" y="101024"/>
                </a:lnTo>
                <a:lnTo>
                  <a:pt x="58831" y="101024"/>
                </a:lnTo>
                <a:lnTo>
                  <a:pt x="58831" y="101385"/>
                </a:lnTo>
                <a:lnTo>
                  <a:pt x="58831" y="101385"/>
                </a:lnTo>
                <a:lnTo>
                  <a:pt x="58831" y="101385"/>
                </a:lnTo>
                <a:lnTo>
                  <a:pt x="59256" y="101385"/>
                </a:lnTo>
                <a:lnTo>
                  <a:pt x="59256" y="101024"/>
                </a:lnTo>
                <a:lnTo>
                  <a:pt x="59256" y="101024"/>
                </a:lnTo>
                <a:lnTo>
                  <a:pt x="59256" y="101024"/>
                </a:lnTo>
                <a:lnTo>
                  <a:pt x="59256" y="101024"/>
                </a:lnTo>
                <a:lnTo>
                  <a:pt x="59256" y="101024"/>
                </a:lnTo>
                <a:lnTo>
                  <a:pt x="59256" y="101024"/>
                </a:lnTo>
                <a:lnTo>
                  <a:pt x="59256" y="101024"/>
                </a:lnTo>
                <a:lnTo>
                  <a:pt x="59681" y="101024"/>
                </a:lnTo>
                <a:lnTo>
                  <a:pt x="59681" y="101024"/>
                </a:lnTo>
                <a:lnTo>
                  <a:pt x="59681" y="101024"/>
                </a:lnTo>
                <a:lnTo>
                  <a:pt x="59681" y="100662"/>
                </a:lnTo>
                <a:lnTo>
                  <a:pt x="59681" y="100662"/>
                </a:lnTo>
                <a:lnTo>
                  <a:pt x="59681" y="100662"/>
                </a:lnTo>
                <a:lnTo>
                  <a:pt x="59681" y="101024"/>
                </a:lnTo>
                <a:lnTo>
                  <a:pt x="60106" y="101024"/>
                </a:lnTo>
                <a:lnTo>
                  <a:pt x="60106" y="100662"/>
                </a:lnTo>
                <a:lnTo>
                  <a:pt x="60106" y="100662"/>
                </a:lnTo>
                <a:lnTo>
                  <a:pt x="60106" y="100662"/>
                </a:lnTo>
                <a:lnTo>
                  <a:pt x="60106" y="100662"/>
                </a:lnTo>
                <a:lnTo>
                  <a:pt x="60743" y="100662"/>
                </a:lnTo>
                <a:lnTo>
                  <a:pt x="60743" y="100662"/>
                </a:lnTo>
                <a:lnTo>
                  <a:pt x="60743" y="100120"/>
                </a:lnTo>
                <a:lnTo>
                  <a:pt x="60743" y="100120"/>
                </a:lnTo>
                <a:lnTo>
                  <a:pt x="60743" y="100120"/>
                </a:lnTo>
                <a:lnTo>
                  <a:pt x="60743" y="100120"/>
                </a:lnTo>
                <a:lnTo>
                  <a:pt x="61168" y="100120"/>
                </a:lnTo>
                <a:lnTo>
                  <a:pt x="61168" y="100120"/>
                </a:lnTo>
                <a:lnTo>
                  <a:pt x="61168" y="100120"/>
                </a:lnTo>
                <a:lnTo>
                  <a:pt x="61168" y="100120"/>
                </a:lnTo>
                <a:lnTo>
                  <a:pt x="61168" y="100120"/>
                </a:lnTo>
                <a:lnTo>
                  <a:pt x="61168" y="99759"/>
                </a:lnTo>
                <a:lnTo>
                  <a:pt x="61168" y="99759"/>
                </a:lnTo>
                <a:lnTo>
                  <a:pt x="61592" y="99759"/>
                </a:lnTo>
                <a:lnTo>
                  <a:pt x="61592" y="99759"/>
                </a:lnTo>
                <a:lnTo>
                  <a:pt x="61592" y="99759"/>
                </a:lnTo>
                <a:lnTo>
                  <a:pt x="61592" y="99759"/>
                </a:lnTo>
                <a:lnTo>
                  <a:pt x="61592" y="99759"/>
                </a:lnTo>
                <a:lnTo>
                  <a:pt x="61592" y="99397"/>
                </a:lnTo>
                <a:lnTo>
                  <a:pt x="62017" y="99397"/>
                </a:lnTo>
                <a:lnTo>
                  <a:pt x="62017" y="99397"/>
                </a:lnTo>
                <a:lnTo>
                  <a:pt x="62017" y="99397"/>
                </a:lnTo>
                <a:lnTo>
                  <a:pt x="62017" y="99397"/>
                </a:lnTo>
                <a:lnTo>
                  <a:pt x="62017" y="99036"/>
                </a:lnTo>
                <a:lnTo>
                  <a:pt x="62017" y="99036"/>
                </a:lnTo>
                <a:lnTo>
                  <a:pt x="62017" y="99036"/>
                </a:lnTo>
                <a:lnTo>
                  <a:pt x="62017" y="99036"/>
                </a:lnTo>
                <a:lnTo>
                  <a:pt x="62017" y="99036"/>
                </a:lnTo>
                <a:lnTo>
                  <a:pt x="62017" y="98674"/>
                </a:lnTo>
                <a:lnTo>
                  <a:pt x="62017" y="98674"/>
                </a:lnTo>
                <a:lnTo>
                  <a:pt x="62017" y="98674"/>
                </a:lnTo>
                <a:lnTo>
                  <a:pt x="62017" y="98674"/>
                </a:lnTo>
                <a:lnTo>
                  <a:pt x="62017" y="98674"/>
                </a:lnTo>
                <a:lnTo>
                  <a:pt x="62017" y="98132"/>
                </a:lnTo>
                <a:lnTo>
                  <a:pt x="62017" y="98132"/>
                </a:lnTo>
                <a:lnTo>
                  <a:pt x="62017" y="98132"/>
                </a:lnTo>
                <a:lnTo>
                  <a:pt x="62017" y="98132"/>
                </a:lnTo>
                <a:lnTo>
                  <a:pt x="62017" y="98132"/>
                </a:lnTo>
                <a:lnTo>
                  <a:pt x="62017" y="98132"/>
                </a:lnTo>
                <a:lnTo>
                  <a:pt x="62017" y="97771"/>
                </a:lnTo>
                <a:lnTo>
                  <a:pt x="62017" y="97771"/>
                </a:lnTo>
                <a:lnTo>
                  <a:pt x="62017" y="97771"/>
                </a:lnTo>
                <a:lnTo>
                  <a:pt x="62017" y="97409"/>
                </a:lnTo>
                <a:lnTo>
                  <a:pt x="62017" y="97409"/>
                </a:lnTo>
                <a:lnTo>
                  <a:pt x="62017" y="97409"/>
                </a:lnTo>
                <a:lnTo>
                  <a:pt x="62017" y="97409"/>
                </a:lnTo>
                <a:lnTo>
                  <a:pt x="62017" y="97409"/>
                </a:lnTo>
                <a:lnTo>
                  <a:pt x="62442" y="97409"/>
                </a:lnTo>
                <a:lnTo>
                  <a:pt x="62442" y="97048"/>
                </a:lnTo>
                <a:lnTo>
                  <a:pt x="62017" y="97048"/>
                </a:lnTo>
                <a:lnTo>
                  <a:pt x="62017" y="97048"/>
                </a:lnTo>
                <a:lnTo>
                  <a:pt x="62017" y="97048"/>
                </a:lnTo>
                <a:lnTo>
                  <a:pt x="62017" y="97048"/>
                </a:lnTo>
                <a:lnTo>
                  <a:pt x="62017" y="97048"/>
                </a:lnTo>
                <a:lnTo>
                  <a:pt x="62017" y="96686"/>
                </a:lnTo>
                <a:lnTo>
                  <a:pt x="62017" y="96686"/>
                </a:lnTo>
                <a:lnTo>
                  <a:pt x="62017" y="96686"/>
                </a:lnTo>
                <a:lnTo>
                  <a:pt x="62017" y="96686"/>
                </a:lnTo>
                <a:lnTo>
                  <a:pt x="61592" y="96686"/>
                </a:lnTo>
                <a:lnTo>
                  <a:pt x="61592" y="96144"/>
                </a:lnTo>
                <a:lnTo>
                  <a:pt x="61592" y="96144"/>
                </a:lnTo>
                <a:lnTo>
                  <a:pt x="61592" y="96144"/>
                </a:lnTo>
                <a:lnTo>
                  <a:pt x="61592" y="96144"/>
                </a:lnTo>
                <a:lnTo>
                  <a:pt x="61592" y="95783"/>
                </a:lnTo>
                <a:lnTo>
                  <a:pt x="61592" y="95783"/>
                </a:lnTo>
                <a:lnTo>
                  <a:pt x="61592" y="95783"/>
                </a:lnTo>
                <a:lnTo>
                  <a:pt x="61592" y="95421"/>
                </a:lnTo>
                <a:lnTo>
                  <a:pt x="61592" y="95421"/>
                </a:lnTo>
                <a:lnTo>
                  <a:pt x="61592" y="95421"/>
                </a:lnTo>
                <a:lnTo>
                  <a:pt x="61592" y="95421"/>
                </a:lnTo>
                <a:lnTo>
                  <a:pt x="61592" y="95060"/>
                </a:lnTo>
                <a:lnTo>
                  <a:pt x="61168" y="95060"/>
                </a:lnTo>
                <a:lnTo>
                  <a:pt x="61168" y="95060"/>
                </a:lnTo>
                <a:lnTo>
                  <a:pt x="61168" y="95060"/>
                </a:lnTo>
                <a:lnTo>
                  <a:pt x="61168" y="95060"/>
                </a:lnTo>
                <a:lnTo>
                  <a:pt x="61168" y="95060"/>
                </a:lnTo>
                <a:lnTo>
                  <a:pt x="60743" y="95060"/>
                </a:lnTo>
                <a:lnTo>
                  <a:pt x="60743" y="95060"/>
                </a:lnTo>
                <a:lnTo>
                  <a:pt x="60743" y="95060"/>
                </a:lnTo>
                <a:lnTo>
                  <a:pt x="60743" y="95060"/>
                </a:lnTo>
                <a:lnTo>
                  <a:pt x="60743" y="94698"/>
                </a:lnTo>
                <a:lnTo>
                  <a:pt x="60743" y="94698"/>
                </a:lnTo>
                <a:lnTo>
                  <a:pt x="60743" y="95060"/>
                </a:lnTo>
                <a:lnTo>
                  <a:pt x="60743" y="95060"/>
                </a:lnTo>
                <a:lnTo>
                  <a:pt x="60743" y="95060"/>
                </a:lnTo>
                <a:lnTo>
                  <a:pt x="60743" y="95060"/>
                </a:lnTo>
                <a:lnTo>
                  <a:pt x="60106" y="95060"/>
                </a:lnTo>
                <a:lnTo>
                  <a:pt x="60106" y="95060"/>
                </a:lnTo>
                <a:lnTo>
                  <a:pt x="60106" y="95060"/>
                </a:lnTo>
                <a:lnTo>
                  <a:pt x="59681" y="95060"/>
                </a:lnTo>
                <a:lnTo>
                  <a:pt x="59681" y="95060"/>
                </a:lnTo>
                <a:lnTo>
                  <a:pt x="59681" y="95060"/>
                </a:lnTo>
                <a:lnTo>
                  <a:pt x="59681" y="95421"/>
                </a:lnTo>
                <a:lnTo>
                  <a:pt x="59681" y="95421"/>
                </a:lnTo>
                <a:lnTo>
                  <a:pt x="59681" y="95060"/>
                </a:lnTo>
                <a:lnTo>
                  <a:pt x="59681" y="95060"/>
                </a:lnTo>
                <a:lnTo>
                  <a:pt x="59256" y="95060"/>
                </a:lnTo>
                <a:lnTo>
                  <a:pt x="59256" y="95060"/>
                </a:lnTo>
                <a:lnTo>
                  <a:pt x="59256" y="95060"/>
                </a:lnTo>
                <a:lnTo>
                  <a:pt x="59256" y="95060"/>
                </a:lnTo>
                <a:lnTo>
                  <a:pt x="59256" y="94698"/>
                </a:lnTo>
                <a:lnTo>
                  <a:pt x="59256" y="94698"/>
                </a:lnTo>
                <a:lnTo>
                  <a:pt x="59256" y="94698"/>
                </a:lnTo>
                <a:lnTo>
                  <a:pt x="59256" y="94698"/>
                </a:lnTo>
                <a:lnTo>
                  <a:pt x="59256" y="94698"/>
                </a:lnTo>
                <a:lnTo>
                  <a:pt x="59256" y="94156"/>
                </a:lnTo>
                <a:lnTo>
                  <a:pt x="59256" y="94156"/>
                </a:lnTo>
                <a:lnTo>
                  <a:pt x="59256" y="94156"/>
                </a:lnTo>
                <a:lnTo>
                  <a:pt x="59681" y="94156"/>
                </a:lnTo>
                <a:lnTo>
                  <a:pt x="59681" y="94156"/>
                </a:lnTo>
                <a:lnTo>
                  <a:pt x="59681" y="94156"/>
                </a:lnTo>
                <a:lnTo>
                  <a:pt x="59681" y="93795"/>
                </a:lnTo>
                <a:lnTo>
                  <a:pt x="59681" y="93795"/>
                </a:lnTo>
                <a:lnTo>
                  <a:pt x="59681" y="93795"/>
                </a:lnTo>
                <a:lnTo>
                  <a:pt x="59681" y="93795"/>
                </a:lnTo>
                <a:lnTo>
                  <a:pt x="59681" y="93433"/>
                </a:lnTo>
                <a:lnTo>
                  <a:pt x="59681" y="93433"/>
                </a:lnTo>
                <a:lnTo>
                  <a:pt x="59681" y="93433"/>
                </a:lnTo>
                <a:lnTo>
                  <a:pt x="59681" y="93072"/>
                </a:lnTo>
                <a:lnTo>
                  <a:pt x="59681" y="93072"/>
                </a:lnTo>
                <a:lnTo>
                  <a:pt x="59681" y="93072"/>
                </a:lnTo>
                <a:lnTo>
                  <a:pt x="59681" y="93072"/>
                </a:lnTo>
                <a:lnTo>
                  <a:pt x="59681" y="92710"/>
                </a:lnTo>
                <a:lnTo>
                  <a:pt x="59681" y="92710"/>
                </a:lnTo>
                <a:lnTo>
                  <a:pt x="59681" y="92710"/>
                </a:lnTo>
                <a:lnTo>
                  <a:pt x="59681" y="92710"/>
                </a:lnTo>
                <a:lnTo>
                  <a:pt x="59681" y="92168"/>
                </a:lnTo>
                <a:lnTo>
                  <a:pt x="60106" y="92168"/>
                </a:lnTo>
                <a:lnTo>
                  <a:pt x="60106" y="92168"/>
                </a:lnTo>
                <a:lnTo>
                  <a:pt x="60106" y="92168"/>
                </a:lnTo>
                <a:lnTo>
                  <a:pt x="60106" y="91807"/>
                </a:lnTo>
                <a:lnTo>
                  <a:pt x="60106" y="91807"/>
                </a:lnTo>
                <a:lnTo>
                  <a:pt x="60106" y="91807"/>
                </a:lnTo>
                <a:lnTo>
                  <a:pt x="60106" y="91445"/>
                </a:lnTo>
                <a:lnTo>
                  <a:pt x="60106" y="91445"/>
                </a:lnTo>
                <a:lnTo>
                  <a:pt x="60106" y="91445"/>
                </a:lnTo>
                <a:lnTo>
                  <a:pt x="60106" y="91445"/>
                </a:lnTo>
                <a:lnTo>
                  <a:pt x="60106" y="91445"/>
                </a:lnTo>
                <a:lnTo>
                  <a:pt x="60106" y="91084"/>
                </a:lnTo>
                <a:lnTo>
                  <a:pt x="60106" y="91084"/>
                </a:lnTo>
                <a:lnTo>
                  <a:pt x="60106" y="91084"/>
                </a:lnTo>
                <a:lnTo>
                  <a:pt x="60106" y="91084"/>
                </a:lnTo>
                <a:lnTo>
                  <a:pt x="60106" y="91084"/>
                </a:lnTo>
                <a:lnTo>
                  <a:pt x="60106" y="90722"/>
                </a:lnTo>
                <a:lnTo>
                  <a:pt x="60106" y="90722"/>
                </a:lnTo>
                <a:lnTo>
                  <a:pt x="60106" y="90722"/>
                </a:lnTo>
                <a:lnTo>
                  <a:pt x="60106" y="90180"/>
                </a:lnTo>
                <a:lnTo>
                  <a:pt x="60106" y="90180"/>
                </a:lnTo>
                <a:lnTo>
                  <a:pt x="60106" y="90180"/>
                </a:lnTo>
                <a:lnTo>
                  <a:pt x="60106" y="90180"/>
                </a:lnTo>
                <a:lnTo>
                  <a:pt x="60106" y="90180"/>
                </a:lnTo>
                <a:lnTo>
                  <a:pt x="59681" y="90180"/>
                </a:lnTo>
                <a:lnTo>
                  <a:pt x="59681" y="90180"/>
                </a:lnTo>
                <a:lnTo>
                  <a:pt x="59681" y="90180"/>
                </a:lnTo>
                <a:lnTo>
                  <a:pt x="59681" y="89819"/>
                </a:lnTo>
                <a:lnTo>
                  <a:pt x="59681" y="89819"/>
                </a:lnTo>
                <a:lnTo>
                  <a:pt x="59681" y="89819"/>
                </a:lnTo>
                <a:lnTo>
                  <a:pt x="59681" y="89819"/>
                </a:lnTo>
                <a:lnTo>
                  <a:pt x="59256" y="89819"/>
                </a:lnTo>
                <a:lnTo>
                  <a:pt x="59256" y="89819"/>
                </a:lnTo>
                <a:lnTo>
                  <a:pt x="59256" y="89819"/>
                </a:lnTo>
                <a:lnTo>
                  <a:pt x="59256" y="89819"/>
                </a:lnTo>
                <a:lnTo>
                  <a:pt x="59256" y="89819"/>
                </a:lnTo>
                <a:lnTo>
                  <a:pt x="58831" y="89819"/>
                </a:lnTo>
                <a:lnTo>
                  <a:pt x="58831" y="89819"/>
                </a:lnTo>
                <a:lnTo>
                  <a:pt x="58831" y="89819"/>
                </a:lnTo>
                <a:lnTo>
                  <a:pt x="58831" y="89819"/>
                </a:lnTo>
                <a:lnTo>
                  <a:pt x="58407" y="89819"/>
                </a:lnTo>
                <a:lnTo>
                  <a:pt x="58407" y="89819"/>
                </a:lnTo>
                <a:lnTo>
                  <a:pt x="58407" y="89819"/>
                </a:lnTo>
                <a:lnTo>
                  <a:pt x="58407" y="89819"/>
                </a:lnTo>
                <a:lnTo>
                  <a:pt x="58407" y="90180"/>
                </a:lnTo>
                <a:lnTo>
                  <a:pt x="58407" y="90180"/>
                </a:lnTo>
                <a:lnTo>
                  <a:pt x="57769" y="90180"/>
                </a:lnTo>
                <a:lnTo>
                  <a:pt x="57769" y="90180"/>
                </a:lnTo>
                <a:lnTo>
                  <a:pt x="57769" y="90180"/>
                </a:lnTo>
                <a:lnTo>
                  <a:pt x="57769" y="90180"/>
                </a:lnTo>
                <a:lnTo>
                  <a:pt x="57769" y="90180"/>
                </a:lnTo>
                <a:lnTo>
                  <a:pt x="57769" y="90180"/>
                </a:lnTo>
                <a:lnTo>
                  <a:pt x="57769" y="90180"/>
                </a:lnTo>
                <a:lnTo>
                  <a:pt x="57345" y="90180"/>
                </a:lnTo>
                <a:lnTo>
                  <a:pt x="57345" y="90180"/>
                </a:lnTo>
                <a:lnTo>
                  <a:pt x="57345" y="90180"/>
                </a:lnTo>
                <a:lnTo>
                  <a:pt x="56920" y="90180"/>
                </a:lnTo>
                <a:lnTo>
                  <a:pt x="56920" y="90180"/>
                </a:lnTo>
                <a:lnTo>
                  <a:pt x="56920" y="90180"/>
                </a:lnTo>
                <a:lnTo>
                  <a:pt x="56920" y="90180"/>
                </a:lnTo>
                <a:lnTo>
                  <a:pt x="56920" y="90180"/>
                </a:lnTo>
                <a:lnTo>
                  <a:pt x="56920" y="90180"/>
                </a:lnTo>
                <a:lnTo>
                  <a:pt x="56920" y="90180"/>
                </a:lnTo>
                <a:lnTo>
                  <a:pt x="56920" y="89819"/>
                </a:lnTo>
                <a:lnTo>
                  <a:pt x="56495" y="89819"/>
                </a:lnTo>
                <a:lnTo>
                  <a:pt x="56495" y="89819"/>
                </a:lnTo>
                <a:lnTo>
                  <a:pt x="56920" y="89819"/>
                </a:lnTo>
                <a:lnTo>
                  <a:pt x="56920" y="89819"/>
                </a:lnTo>
                <a:lnTo>
                  <a:pt x="56495" y="89819"/>
                </a:lnTo>
                <a:lnTo>
                  <a:pt x="56495" y="89457"/>
                </a:lnTo>
                <a:lnTo>
                  <a:pt x="56920" y="89457"/>
                </a:lnTo>
                <a:lnTo>
                  <a:pt x="56920" y="89457"/>
                </a:lnTo>
                <a:lnTo>
                  <a:pt x="56495" y="89457"/>
                </a:lnTo>
                <a:lnTo>
                  <a:pt x="56495" y="89457"/>
                </a:lnTo>
                <a:lnTo>
                  <a:pt x="56495" y="89096"/>
                </a:lnTo>
                <a:lnTo>
                  <a:pt x="56495" y="89096"/>
                </a:lnTo>
                <a:lnTo>
                  <a:pt x="56495" y="89096"/>
                </a:lnTo>
                <a:lnTo>
                  <a:pt x="56495" y="89096"/>
                </a:lnTo>
                <a:lnTo>
                  <a:pt x="56495" y="89096"/>
                </a:lnTo>
                <a:lnTo>
                  <a:pt x="56495" y="88734"/>
                </a:lnTo>
                <a:lnTo>
                  <a:pt x="56495" y="88734"/>
                </a:lnTo>
                <a:lnTo>
                  <a:pt x="56495" y="88734"/>
                </a:lnTo>
                <a:lnTo>
                  <a:pt x="56495" y="88192"/>
                </a:lnTo>
                <a:lnTo>
                  <a:pt x="56495" y="88192"/>
                </a:lnTo>
                <a:lnTo>
                  <a:pt x="56495" y="88192"/>
                </a:lnTo>
                <a:lnTo>
                  <a:pt x="56495" y="88192"/>
                </a:lnTo>
                <a:lnTo>
                  <a:pt x="56495" y="88192"/>
                </a:lnTo>
                <a:lnTo>
                  <a:pt x="56495" y="87831"/>
                </a:lnTo>
                <a:lnTo>
                  <a:pt x="56495" y="87831"/>
                </a:lnTo>
                <a:lnTo>
                  <a:pt x="56495" y="87831"/>
                </a:lnTo>
                <a:lnTo>
                  <a:pt x="56495" y="87469"/>
                </a:lnTo>
                <a:lnTo>
                  <a:pt x="56495" y="87469"/>
                </a:lnTo>
                <a:lnTo>
                  <a:pt x="56495" y="87469"/>
                </a:lnTo>
                <a:lnTo>
                  <a:pt x="56070" y="87469"/>
                </a:lnTo>
                <a:lnTo>
                  <a:pt x="56070" y="87469"/>
                </a:lnTo>
                <a:lnTo>
                  <a:pt x="56070" y="87108"/>
                </a:lnTo>
                <a:lnTo>
                  <a:pt x="56070" y="87108"/>
                </a:lnTo>
                <a:lnTo>
                  <a:pt x="56070" y="87108"/>
                </a:lnTo>
                <a:lnTo>
                  <a:pt x="56070" y="87108"/>
                </a:lnTo>
                <a:lnTo>
                  <a:pt x="56070" y="86746"/>
                </a:lnTo>
                <a:lnTo>
                  <a:pt x="56070" y="86746"/>
                </a:lnTo>
                <a:lnTo>
                  <a:pt x="56070" y="86746"/>
                </a:lnTo>
                <a:lnTo>
                  <a:pt x="56070" y="86204"/>
                </a:lnTo>
                <a:lnTo>
                  <a:pt x="56070" y="86204"/>
                </a:lnTo>
                <a:lnTo>
                  <a:pt x="56070" y="86204"/>
                </a:lnTo>
                <a:lnTo>
                  <a:pt x="56070" y="86204"/>
                </a:lnTo>
                <a:lnTo>
                  <a:pt x="56070" y="86204"/>
                </a:lnTo>
                <a:lnTo>
                  <a:pt x="56070" y="85843"/>
                </a:lnTo>
                <a:lnTo>
                  <a:pt x="56070" y="85843"/>
                </a:lnTo>
                <a:lnTo>
                  <a:pt x="56070" y="85843"/>
                </a:lnTo>
                <a:lnTo>
                  <a:pt x="56070" y="85843"/>
                </a:lnTo>
                <a:lnTo>
                  <a:pt x="56070" y="85843"/>
                </a:lnTo>
                <a:lnTo>
                  <a:pt x="55433" y="85843"/>
                </a:lnTo>
                <a:lnTo>
                  <a:pt x="55433" y="85481"/>
                </a:lnTo>
                <a:lnTo>
                  <a:pt x="55433" y="85481"/>
                </a:lnTo>
                <a:lnTo>
                  <a:pt x="55433" y="85481"/>
                </a:lnTo>
                <a:lnTo>
                  <a:pt x="55433" y="85120"/>
                </a:lnTo>
                <a:lnTo>
                  <a:pt x="55433" y="85120"/>
                </a:lnTo>
                <a:lnTo>
                  <a:pt x="55433" y="85120"/>
                </a:lnTo>
                <a:lnTo>
                  <a:pt x="55433" y="85120"/>
                </a:lnTo>
                <a:lnTo>
                  <a:pt x="55433" y="85120"/>
                </a:lnTo>
                <a:lnTo>
                  <a:pt x="55433" y="85120"/>
                </a:lnTo>
                <a:lnTo>
                  <a:pt x="55008" y="85120"/>
                </a:lnTo>
                <a:lnTo>
                  <a:pt x="55008" y="85120"/>
                </a:lnTo>
                <a:lnTo>
                  <a:pt x="55008" y="85120"/>
                </a:lnTo>
                <a:lnTo>
                  <a:pt x="55008" y="85120"/>
                </a:lnTo>
                <a:lnTo>
                  <a:pt x="54584" y="85120"/>
                </a:lnTo>
                <a:lnTo>
                  <a:pt x="54584" y="85120"/>
                </a:lnTo>
                <a:lnTo>
                  <a:pt x="54584" y="85120"/>
                </a:lnTo>
                <a:lnTo>
                  <a:pt x="54159" y="85120"/>
                </a:lnTo>
                <a:lnTo>
                  <a:pt x="54159" y="84759"/>
                </a:lnTo>
                <a:lnTo>
                  <a:pt x="54159" y="84759"/>
                </a:lnTo>
                <a:lnTo>
                  <a:pt x="54159" y="84759"/>
                </a:lnTo>
                <a:lnTo>
                  <a:pt x="54159" y="84759"/>
                </a:lnTo>
                <a:lnTo>
                  <a:pt x="54159" y="84759"/>
                </a:lnTo>
                <a:lnTo>
                  <a:pt x="54159" y="84759"/>
                </a:lnTo>
                <a:lnTo>
                  <a:pt x="53734" y="84759"/>
                </a:lnTo>
                <a:lnTo>
                  <a:pt x="53734" y="84216"/>
                </a:lnTo>
                <a:lnTo>
                  <a:pt x="53734" y="84216"/>
                </a:lnTo>
                <a:lnTo>
                  <a:pt x="53734" y="84216"/>
                </a:lnTo>
                <a:lnTo>
                  <a:pt x="53734" y="84216"/>
                </a:lnTo>
                <a:lnTo>
                  <a:pt x="53734" y="84216"/>
                </a:lnTo>
                <a:lnTo>
                  <a:pt x="53734" y="84216"/>
                </a:lnTo>
                <a:lnTo>
                  <a:pt x="53097" y="84216"/>
                </a:lnTo>
                <a:lnTo>
                  <a:pt x="53097" y="84759"/>
                </a:lnTo>
                <a:lnTo>
                  <a:pt x="53097" y="84759"/>
                </a:lnTo>
                <a:lnTo>
                  <a:pt x="53097" y="84759"/>
                </a:lnTo>
                <a:lnTo>
                  <a:pt x="53097" y="84759"/>
                </a:lnTo>
                <a:lnTo>
                  <a:pt x="53097" y="84759"/>
                </a:lnTo>
                <a:lnTo>
                  <a:pt x="52672" y="84759"/>
                </a:lnTo>
                <a:lnTo>
                  <a:pt x="52672" y="84759"/>
                </a:lnTo>
                <a:lnTo>
                  <a:pt x="52672" y="84759"/>
                </a:lnTo>
                <a:lnTo>
                  <a:pt x="52672" y="84759"/>
                </a:lnTo>
                <a:lnTo>
                  <a:pt x="52672" y="85120"/>
                </a:lnTo>
                <a:lnTo>
                  <a:pt x="52247" y="85120"/>
                </a:lnTo>
                <a:lnTo>
                  <a:pt x="52247" y="85120"/>
                </a:lnTo>
                <a:lnTo>
                  <a:pt x="52247" y="84759"/>
                </a:lnTo>
                <a:lnTo>
                  <a:pt x="52247" y="84759"/>
                </a:lnTo>
                <a:lnTo>
                  <a:pt x="51823" y="84759"/>
                </a:lnTo>
                <a:lnTo>
                  <a:pt x="51823" y="84759"/>
                </a:lnTo>
                <a:lnTo>
                  <a:pt x="51823" y="84759"/>
                </a:lnTo>
                <a:lnTo>
                  <a:pt x="51823" y="84759"/>
                </a:lnTo>
                <a:lnTo>
                  <a:pt x="51398" y="84759"/>
                </a:lnTo>
                <a:lnTo>
                  <a:pt x="51398" y="84759"/>
                </a:lnTo>
                <a:lnTo>
                  <a:pt x="51398" y="84759"/>
                </a:lnTo>
                <a:lnTo>
                  <a:pt x="51398" y="84759"/>
                </a:lnTo>
                <a:lnTo>
                  <a:pt x="51398" y="84759"/>
                </a:lnTo>
                <a:lnTo>
                  <a:pt x="51398" y="84759"/>
                </a:lnTo>
                <a:lnTo>
                  <a:pt x="50761" y="84759"/>
                </a:lnTo>
                <a:lnTo>
                  <a:pt x="50761" y="84759"/>
                </a:lnTo>
                <a:lnTo>
                  <a:pt x="50761" y="84759"/>
                </a:lnTo>
                <a:lnTo>
                  <a:pt x="50761" y="84759"/>
                </a:lnTo>
                <a:lnTo>
                  <a:pt x="50336" y="84759"/>
                </a:lnTo>
                <a:lnTo>
                  <a:pt x="50336" y="84759"/>
                </a:lnTo>
                <a:lnTo>
                  <a:pt x="50336" y="84759"/>
                </a:lnTo>
                <a:lnTo>
                  <a:pt x="50336" y="84759"/>
                </a:lnTo>
                <a:lnTo>
                  <a:pt x="50336" y="84759"/>
                </a:lnTo>
                <a:lnTo>
                  <a:pt x="49911" y="84759"/>
                </a:lnTo>
                <a:lnTo>
                  <a:pt x="49911" y="84216"/>
                </a:lnTo>
                <a:lnTo>
                  <a:pt x="49911" y="84216"/>
                </a:lnTo>
                <a:lnTo>
                  <a:pt x="49911" y="84216"/>
                </a:lnTo>
                <a:lnTo>
                  <a:pt x="49911" y="84216"/>
                </a:lnTo>
                <a:lnTo>
                  <a:pt x="49911" y="84216"/>
                </a:lnTo>
                <a:lnTo>
                  <a:pt x="49911" y="84216"/>
                </a:lnTo>
                <a:lnTo>
                  <a:pt x="49486" y="84216"/>
                </a:lnTo>
                <a:lnTo>
                  <a:pt x="49486" y="84216"/>
                </a:lnTo>
                <a:lnTo>
                  <a:pt x="49486" y="84216"/>
                </a:lnTo>
                <a:lnTo>
                  <a:pt x="49061" y="84216"/>
                </a:lnTo>
                <a:lnTo>
                  <a:pt x="49061" y="84216"/>
                </a:lnTo>
                <a:lnTo>
                  <a:pt x="49061" y="84216"/>
                </a:lnTo>
                <a:lnTo>
                  <a:pt x="49061" y="84216"/>
                </a:lnTo>
                <a:lnTo>
                  <a:pt x="49061" y="84216"/>
                </a:lnTo>
                <a:lnTo>
                  <a:pt x="49061" y="84216"/>
                </a:lnTo>
                <a:lnTo>
                  <a:pt x="49061" y="83855"/>
                </a:lnTo>
                <a:lnTo>
                  <a:pt x="49061" y="83855"/>
                </a:lnTo>
                <a:lnTo>
                  <a:pt x="49061" y="83855"/>
                </a:lnTo>
                <a:lnTo>
                  <a:pt x="49061" y="83855"/>
                </a:lnTo>
                <a:lnTo>
                  <a:pt x="49061" y="83855"/>
                </a:lnTo>
                <a:lnTo>
                  <a:pt x="49061" y="83493"/>
                </a:lnTo>
                <a:lnTo>
                  <a:pt x="49061" y="83493"/>
                </a:lnTo>
                <a:lnTo>
                  <a:pt x="49061" y="83493"/>
                </a:lnTo>
                <a:lnTo>
                  <a:pt x="49061" y="83493"/>
                </a:lnTo>
                <a:lnTo>
                  <a:pt x="49061" y="83493"/>
                </a:lnTo>
                <a:lnTo>
                  <a:pt x="49061" y="83132"/>
                </a:lnTo>
                <a:lnTo>
                  <a:pt x="49061" y="83132"/>
                </a:lnTo>
                <a:lnTo>
                  <a:pt x="49061" y="83132"/>
                </a:lnTo>
                <a:lnTo>
                  <a:pt x="49061" y="82771"/>
                </a:lnTo>
                <a:lnTo>
                  <a:pt x="49061" y="82771"/>
                </a:lnTo>
                <a:lnTo>
                  <a:pt x="49061" y="82771"/>
                </a:lnTo>
                <a:lnTo>
                  <a:pt x="49061" y="82771"/>
                </a:lnTo>
                <a:lnTo>
                  <a:pt x="49061" y="82228"/>
                </a:lnTo>
                <a:lnTo>
                  <a:pt x="49061" y="82228"/>
                </a:lnTo>
                <a:lnTo>
                  <a:pt x="49061" y="82228"/>
                </a:lnTo>
                <a:lnTo>
                  <a:pt x="49061" y="82228"/>
                </a:lnTo>
                <a:lnTo>
                  <a:pt x="49061" y="82228"/>
                </a:lnTo>
                <a:lnTo>
                  <a:pt x="49061" y="82228"/>
                </a:lnTo>
                <a:lnTo>
                  <a:pt x="49061" y="81867"/>
                </a:lnTo>
                <a:lnTo>
                  <a:pt x="49061" y="81867"/>
                </a:lnTo>
                <a:lnTo>
                  <a:pt x="49061" y="81867"/>
                </a:lnTo>
                <a:lnTo>
                  <a:pt x="49061" y="81867"/>
                </a:lnTo>
                <a:lnTo>
                  <a:pt x="49061" y="81867"/>
                </a:lnTo>
                <a:lnTo>
                  <a:pt x="49061" y="81506"/>
                </a:lnTo>
                <a:lnTo>
                  <a:pt x="49486" y="81506"/>
                </a:lnTo>
                <a:lnTo>
                  <a:pt x="49486" y="81506"/>
                </a:lnTo>
                <a:lnTo>
                  <a:pt x="49061" y="81506"/>
                </a:lnTo>
                <a:lnTo>
                  <a:pt x="49061" y="81506"/>
                </a:lnTo>
                <a:lnTo>
                  <a:pt x="49486" y="81506"/>
                </a:lnTo>
                <a:lnTo>
                  <a:pt x="49486" y="81144"/>
                </a:lnTo>
                <a:lnTo>
                  <a:pt x="49061" y="81144"/>
                </a:lnTo>
                <a:lnTo>
                  <a:pt x="49061" y="81144"/>
                </a:lnTo>
                <a:lnTo>
                  <a:pt x="49486" y="81144"/>
                </a:lnTo>
                <a:lnTo>
                  <a:pt x="49486" y="81144"/>
                </a:lnTo>
                <a:lnTo>
                  <a:pt x="49486" y="80783"/>
                </a:lnTo>
                <a:lnTo>
                  <a:pt x="49061" y="80783"/>
                </a:lnTo>
                <a:lnTo>
                  <a:pt x="49061" y="80783"/>
                </a:lnTo>
                <a:lnTo>
                  <a:pt x="49061" y="80783"/>
                </a:lnTo>
                <a:lnTo>
                  <a:pt x="49061" y="80783"/>
                </a:lnTo>
                <a:lnTo>
                  <a:pt x="49061" y="80783"/>
                </a:lnTo>
                <a:lnTo>
                  <a:pt x="49061" y="80240"/>
                </a:lnTo>
                <a:lnTo>
                  <a:pt x="49061" y="80240"/>
                </a:lnTo>
                <a:lnTo>
                  <a:pt x="49061" y="80240"/>
                </a:lnTo>
                <a:lnTo>
                  <a:pt x="49061" y="80240"/>
                </a:lnTo>
                <a:lnTo>
                  <a:pt x="49061" y="80240"/>
                </a:lnTo>
                <a:lnTo>
                  <a:pt x="49061" y="80240"/>
                </a:lnTo>
                <a:lnTo>
                  <a:pt x="49061" y="80240"/>
                </a:lnTo>
                <a:lnTo>
                  <a:pt x="49061" y="79879"/>
                </a:lnTo>
                <a:lnTo>
                  <a:pt x="49061" y="79879"/>
                </a:lnTo>
                <a:lnTo>
                  <a:pt x="49061" y="79879"/>
                </a:lnTo>
                <a:lnTo>
                  <a:pt x="49061" y="79879"/>
                </a:lnTo>
                <a:lnTo>
                  <a:pt x="49061" y="79879"/>
                </a:lnTo>
                <a:lnTo>
                  <a:pt x="49061" y="79879"/>
                </a:lnTo>
                <a:lnTo>
                  <a:pt x="49061" y="79879"/>
                </a:lnTo>
                <a:lnTo>
                  <a:pt x="49061" y="79879"/>
                </a:lnTo>
                <a:lnTo>
                  <a:pt x="49061" y="79518"/>
                </a:lnTo>
                <a:lnTo>
                  <a:pt x="49061" y="79518"/>
                </a:lnTo>
                <a:lnTo>
                  <a:pt x="49061" y="79518"/>
                </a:lnTo>
                <a:lnTo>
                  <a:pt x="49061" y="79156"/>
                </a:lnTo>
                <a:lnTo>
                  <a:pt x="49061" y="79156"/>
                </a:lnTo>
                <a:lnTo>
                  <a:pt x="48637" y="79156"/>
                </a:lnTo>
                <a:lnTo>
                  <a:pt x="48637" y="79156"/>
                </a:lnTo>
                <a:lnTo>
                  <a:pt x="48637" y="79156"/>
                </a:lnTo>
                <a:lnTo>
                  <a:pt x="48637" y="78795"/>
                </a:lnTo>
                <a:lnTo>
                  <a:pt x="48637" y="78795"/>
                </a:lnTo>
                <a:lnTo>
                  <a:pt x="48637" y="78795"/>
                </a:lnTo>
                <a:lnTo>
                  <a:pt x="48637" y="78795"/>
                </a:lnTo>
                <a:lnTo>
                  <a:pt x="48637" y="78795"/>
                </a:lnTo>
                <a:lnTo>
                  <a:pt x="48637" y="78253"/>
                </a:lnTo>
                <a:lnTo>
                  <a:pt x="48637" y="78253"/>
                </a:lnTo>
                <a:lnTo>
                  <a:pt x="48637" y="78253"/>
                </a:lnTo>
                <a:lnTo>
                  <a:pt x="48637" y="78253"/>
                </a:lnTo>
                <a:lnTo>
                  <a:pt x="48637" y="78253"/>
                </a:lnTo>
                <a:lnTo>
                  <a:pt x="48637" y="78253"/>
                </a:lnTo>
                <a:lnTo>
                  <a:pt x="48637" y="77891"/>
                </a:lnTo>
                <a:lnTo>
                  <a:pt x="49061" y="77891"/>
                </a:lnTo>
                <a:lnTo>
                  <a:pt x="49061" y="77891"/>
                </a:lnTo>
                <a:lnTo>
                  <a:pt x="49061" y="77891"/>
                </a:lnTo>
                <a:lnTo>
                  <a:pt x="49061" y="77891"/>
                </a:lnTo>
                <a:lnTo>
                  <a:pt x="49061" y="77891"/>
                </a:lnTo>
                <a:lnTo>
                  <a:pt x="49061" y="77891"/>
                </a:lnTo>
                <a:lnTo>
                  <a:pt x="49061" y="77891"/>
                </a:lnTo>
                <a:lnTo>
                  <a:pt x="49061" y="77891"/>
                </a:lnTo>
                <a:lnTo>
                  <a:pt x="49061" y="77530"/>
                </a:lnTo>
                <a:lnTo>
                  <a:pt x="49061" y="77530"/>
                </a:lnTo>
                <a:lnTo>
                  <a:pt x="49061" y="77530"/>
                </a:lnTo>
                <a:lnTo>
                  <a:pt x="49061" y="77530"/>
                </a:lnTo>
                <a:lnTo>
                  <a:pt x="49061" y="77530"/>
                </a:lnTo>
                <a:lnTo>
                  <a:pt x="48637" y="77530"/>
                </a:lnTo>
                <a:lnTo>
                  <a:pt x="48637" y="77168"/>
                </a:lnTo>
                <a:lnTo>
                  <a:pt x="48637" y="77168"/>
                </a:lnTo>
                <a:lnTo>
                  <a:pt x="48637" y="77168"/>
                </a:lnTo>
                <a:lnTo>
                  <a:pt x="48637" y="77168"/>
                </a:lnTo>
                <a:lnTo>
                  <a:pt x="48637" y="77168"/>
                </a:lnTo>
                <a:lnTo>
                  <a:pt x="48637" y="77168"/>
                </a:lnTo>
                <a:lnTo>
                  <a:pt x="48637" y="76807"/>
                </a:lnTo>
                <a:lnTo>
                  <a:pt x="48637" y="76807"/>
                </a:lnTo>
                <a:lnTo>
                  <a:pt x="48637" y="76807"/>
                </a:lnTo>
                <a:lnTo>
                  <a:pt x="48637" y="76807"/>
                </a:lnTo>
                <a:lnTo>
                  <a:pt x="48637" y="76265"/>
                </a:lnTo>
                <a:lnTo>
                  <a:pt x="49061" y="76265"/>
                </a:lnTo>
                <a:lnTo>
                  <a:pt x="49061" y="76265"/>
                </a:lnTo>
                <a:lnTo>
                  <a:pt x="49061" y="76265"/>
                </a:lnTo>
                <a:lnTo>
                  <a:pt x="49061" y="76265"/>
                </a:lnTo>
                <a:lnTo>
                  <a:pt x="49061" y="75903"/>
                </a:lnTo>
                <a:lnTo>
                  <a:pt x="49061" y="75903"/>
                </a:lnTo>
                <a:lnTo>
                  <a:pt x="49061" y="75903"/>
                </a:lnTo>
                <a:lnTo>
                  <a:pt x="49061" y="75903"/>
                </a:lnTo>
                <a:lnTo>
                  <a:pt x="49061" y="75542"/>
                </a:lnTo>
                <a:lnTo>
                  <a:pt x="49061" y="75542"/>
                </a:lnTo>
                <a:lnTo>
                  <a:pt x="49061" y="75542"/>
                </a:lnTo>
                <a:lnTo>
                  <a:pt x="49061" y="75542"/>
                </a:lnTo>
                <a:lnTo>
                  <a:pt x="49061" y="75180"/>
                </a:lnTo>
                <a:lnTo>
                  <a:pt x="49486" y="75180"/>
                </a:lnTo>
                <a:lnTo>
                  <a:pt x="49486" y="75180"/>
                </a:lnTo>
                <a:lnTo>
                  <a:pt x="49486" y="75180"/>
                </a:lnTo>
                <a:lnTo>
                  <a:pt x="49486" y="75180"/>
                </a:lnTo>
                <a:lnTo>
                  <a:pt x="49486" y="74819"/>
                </a:lnTo>
                <a:lnTo>
                  <a:pt x="49486" y="74819"/>
                </a:lnTo>
                <a:lnTo>
                  <a:pt x="49911" y="74819"/>
                </a:lnTo>
                <a:lnTo>
                  <a:pt x="49911" y="74819"/>
                </a:lnTo>
                <a:lnTo>
                  <a:pt x="49911" y="74819"/>
                </a:lnTo>
                <a:lnTo>
                  <a:pt x="49911" y="74277"/>
                </a:lnTo>
                <a:lnTo>
                  <a:pt x="49486" y="74277"/>
                </a:lnTo>
                <a:lnTo>
                  <a:pt x="49486" y="74277"/>
                </a:lnTo>
                <a:lnTo>
                  <a:pt x="49486" y="74277"/>
                </a:lnTo>
                <a:lnTo>
                  <a:pt x="49486" y="73915"/>
                </a:lnTo>
                <a:lnTo>
                  <a:pt x="49911" y="73915"/>
                </a:lnTo>
                <a:lnTo>
                  <a:pt x="49911" y="73915"/>
                </a:lnTo>
                <a:lnTo>
                  <a:pt x="49911" y="73915"/>
                </a:lnTo>
                <a:lnTo>
                  <a:pt x="49911" y="73915"/>
                </a:lnTo>
                <a:lnTo>
                  <a:pt x="49911" y="73915"/>
                </a:lnTo>
                <a:lnTo>
                  <a:pt x="49911" y="73554"/>
                </a:lnTo>
                <a:lnTo>
                  <a:pt x="49911" y="73554"/>
                </a:lnTo>
                <a:lnTo>
                  <a:pt x="49911" y="73554"/>
                </a:lnTo>
                <a:lnTo>
                  <a:pt x="49911" y="73192"/>
                </a:lnTo>
                <a:lnTo>
                  <a:pt x="49911" y="73192"/>
                </a:lnTo>
                <a:lnTo>
                  <a:pt x="49911" y="73192"/>
                </a:lnTo>
                <a:lnTo>
                  <a:pt x="49911" y="73192"/>
                </a:lnTo>
                <a:lnTo>
                  <a:pt x="49911" y="72831"/>
                </a:lnTo>
                <a:lnTo>
                  <a:pt x="49911" y="72831"/>
                </a:lnTo>
                <a:lnTo>
                  <a:pt x="49911" y="72831"/>
                </a:lnTo>
                <a:lnTo>
                  <a:pt x="49911" y="72831"/>
                </a:lnTo>
                <a:lnTo>
                  <a:pt x="49911" y="72289"/>
                </a:lnTo>
                <a:lnTo>
                  <a:pt x="50336" y="72289"/>
                </a:lnTo>
                <a:lnTo>
                  <a:pt x="50336" y="72289"/>
                </a:lnTo>
                <a:lnTo>
                  <a:pt x="50336" y="72289"/>
                </a:lnTo>
                <a:lnTo>
                  <a:pt x="50336" y="72289"/>
                </a:lnTo>
                <a:lnTo>
                  <a:pt x="50336" y="72289"/>
                </a:lnTo>
                <a:lnTo>
                  <a:pt x="50336" y="71927"/>
                </a:lnTo>
                <a:lnTo>
                  <a:pt x="49911" y="71927"/>
                </a:lnTo>
                <a:lnTo>
                  <a:pt x="49911" y="71927"/>
                </a:lnTo>
                <a:lnTo>
                  <a:pt x="49911" y="71927"/>
                </a:lnTo>
                <a:lnTo>
                  <a:pt x="49911" y="71927"/>
                </a:lnTo>
                <a:lnTo>
                  <a:pt x="49911" y="71566"/>
                </a:lnTo>
                <a:lnTo>
                  <a:pt x="49911" y="71566"/>
                </a:lnTo>
                <a:lnTo>
                  <a:pt x="49911" y="71566"/>
                </a:lnTo>
                <a:lnTo>
                  <a:pt x="49911" y="71566"/>
                </a:lnTo>
                <a:lnTo>
                  <a:pt x="49911" y="71204"/>
                </a:lnTo>
                <a:lnTo>
                  <a:pt x="49911" y="71204"/>
                </a:lnTo>
                <a:lnTo>
                  <a:pt x="49911" y="71204"/>
                </a:lnTo>
                <a:lnTo>
                  <a:pt x="49911" y="71204"/>
                </a:lnTo>
                <a:lnTo>
                  <a:pt x="49911" y="70843"/>
                </a:lnTo>
                <a:lnTo>
                  <a:pt x="49911" y="70843"/>
                </a:lnTo>
                <a:lnTo>
                  <a:pt x="49486" y="70843"/>
                </a:lnTo>
                <a:lnTo>
                  <a:pt x="49486" y="70843"/>
                </a:lnTo>
                <a:lnTo>
                  <a:pt x="49486" y="70843"/>
                </a:lnTo>
                <a:lnTo>
                  <a:pt x="49486" y="70301"/>
                </a:lnTo>
                <a:lnTo>
                  <a:pt x="49486" y="70301"/>
                </a:lnTo>
                <a:lnTo>
                  <a:pt x="49486" y="70301"/>
                </a:lnTo>
                <a:lnTo>
                  <a:pt x="49486" y="69939"/>
                </a:lnTo>
                <a:lnTo>
                  <a:pt x="49486" y="69939"/>
                </a:lnTo>
                <a:lnTo>
                  <a:pt x="49486" y="69939"/>
                </a:lnTo>
                <a:lnTo>
                  <a:pt x="49061" y="69939"/>
                </a:lnTo>
                <a:lnTo>
                  <a:pt x="49061" y="69939"/>
                </a:lnTo>
                <a:lnTo>
                  <a:pt x="49061" y="69939"/>
                </a:lnTo>
                <a:lnTo>
                  <a:pt x="49061" y="69939"/>
                </a:lnTo>
                <a:lnTo>
                  <a:pt x="49061" y="69939"/>
                </a:lnTo>
                <a:lnTo>
                  <a:pt x="48637" y="69939"/>
                </a:lnTo>
                <a:lnTo>
                  <a:pt x="48637" y="69939"/>
                </a:lnTo>
                <a:lnTo>
                  <a:pt x="48637" y="69939"/>
                </a:lnTo>
                <a:lnTo>
                  <a:pt x="48637" y="69939"/>
                </a:lnTo>
                <a:lnTo>
                  <a:pt x="48637" y="69939"/>
                </a:lnTo>
                <a:lnTo>
                  <a:pt x="48637" y="69939"/>
                </a:lnTo>
                <a:lnTo>
                  <a:pt x="48637" y="69939"/>
                </a:lnTo>
                <a:lnTo>
                  <a:pt x="48000" y="69939"/>
                </a:lnTo>
                <a:lnTo>
                  <a:pt x="48000" y="69939"/>
                </a:lnTo>
                <a:lnTo>
                  <a:pt x="48000" y="69578"/>
                </a:lnTo>
                <a:lnTo>
                  <a:pt x="48000" y="69578"/>
                </a:lnTo>
                <a:lnTo>
                  <a:pt x="48000" y="69578"/>
                </a:lnTo>
                <a:lnTo>
                  <a:pt x="48000" y="69578"/>
                </a:lnTo>
                <a:lnTo>
                  <a:pt x="47575" y="69578"/>
                </a:lnTo>
                <a:lnTo>
                  <a:pt x="47575" y="69216"/>
                </a:lnTo>
                <a:lnTo>
                  <a:pt x="47575" y="69216"/>
                </a:lnTo>
                <a:lnTo>
                  <a:pt x="47575" y="69216"/>
                </a:lnTo>
                <a:lnTo>
                  <a:pt x="47575" y="69216"/>
                </a:lnTo>
                <a:lnTo>
                  <a:pt x="47575" y="69216"/>
                </a:lnTo>
                <a:lnTo>
                  <a:pt x="47575" y="68855"/>
                </a:lnTo>
                <a:lnTo>
                  <a:pt x="47575" y="68855"/>
                </a:lnTo>
                <a:lnTo>
                  <a:pt x="47575" y="68855"/>
                </a:lnTo>
                <a:lnTo>
                  <a:pt x="47575" y="68855"/>
                </a:lnTo>
                <a:lnTo>
                  <a:pt x="47575" y="68313"/>
                </a:lnTo>
                <a:lnTo>
                  <a:pt x="47575" y="68313"/>
                </a:lnTo>
                <a:lnTo>
                  <a:pt x="47575" y="68313"/>
                </a:lnTo>
                <a:lnTo>
                  <a:pt x="47575" y="67951"/>
                </a:lnTo>
                <a:lnTo>
                  <a:pt x="47575" y="67951"/>
                </a:lnTo>
                <a:lnTo>
                  <a:pt x="47575" y="67951"/>
                </a:lnTo>
                <a:lnTo>
                  <a:pt x="47575" y="67590"/>
                </a:lnTo>
                <a:lnTo>
                  <a:pt x="47575" y="67590"/>
                </a:lnTo>
                <a:lnTo>
                  <a:pt x="47575" y="67590"/>
                </a:lnTo>
                <a:lnTo>
                  <a:pt x="47575" y="67228"/>
                </a:lnTo>
                <a:lnTo>
                  <a:pt x="47575" y="67228"/>
                </a:lnTo>
                <a:lnTo>
                  <a:pt x="47575" y="67228"/>
                </a:lnTo>
                <a:lnTo>
                  <a:pt x="47575" y="67228"/>
                </a:lnTo>
                <a:lnTo>
                  <a:pt x="47575" y="67228"/>
                </a:lnTo>
                <a:lnTo>
                  <a:pt x="47575" y="67228"/>
                </a:lnTo>
                <a:lnTo>
                  <a:pt x="47575" y="66867"/>
                </a:lnTo>
                <a:lnTo>
                  <a:pt x="47575" y="66867"/>
                </a:lnTo>
                <a:lnTo>
                  <a:pt x="47575" y="66867"/>
                </a:lnTo>
                <a:lnTo>
                  <a:pt x="47575" y="66325"/>
                </a:lnTo>
                <a:lnTo>
                  <a:pt x="47575" y="66325"/>
                </a:lnTo>
                <a:lnTo>
                  <a:pt x="47575" y="66325"/>
                </a:lnTo>
                <a:lnTo>
                  <a:pt x="47575" y="66325"/>
                </a:lnTo>
                <a:lnTo>
                  <a:pt x="47575" y="66325"/>
                </a:lnTo>
                <a:lnTo>
                  <a:pt x="47575" y="66325"/>
                </a:lnTo>
                <a:lnTo>
                  <a:pt x="47150" y="66325"/>
                </a:lnTo>
                <a:lnTo>
                  <a:pt x="47150" y="66325"/>
                </a:lnTo>
                <a:lnTo>
                  <a:pt x="47150" y="66325"/>
                </a:lnTo>
                <a:lnTo>
                  <a:pt x="47150" y="66325"/>
                </a:lnTo>
                <a:lnTo>
                  <a:pt x="46725" y="66325"/>
                </a:lnTo>
                <a:lnTo>
                  <a:pt x="46725" y="66325"/>
                </a:lnTo>
                <a:lnTo>
                  <a:pt x="46725" y="66325"/>
                </a:lnTo>
                <a:lnTo>
                  <a:pt x="46725" y="66325"/>
                </a:lnTo>
                <a:lnTo>
                  <a:pt x="46300" y="66325"/>
                </a:lnTo>
                <a:lnTo>
                  <a:pt x="46300" y="66325"/>
                </a:lnTo>
                <a:lnTo>
                  <a:pt x="46300" y="66325"/>
                </a:lnTo>
                <a:lnTo>
                  <a:pt x="46300" y="66325"/>
                </a:lnTo>
                <a:lnTo>
                  <a:pt x="45663" y="66325"/>
                </a:lnTo>
                <a:lnTo>
                  <a:pt x="45663" y="66325"/>
                </a:lnTo>
                <a:lnTo>
                  <a:pt x="45663" y="66325"/>
                </a:lnTo>
                <a:lnTo>
                  <a:pt x="45663" y="66325"/>
                </a:lnTo>
                <a:lnTo>
                  <a:pt x="45238" y="66325"/>
                </a:lnTo>
                <a:lnTo>
                  <a:pt x="45238" y="66325"/>
                </a:lnTo>
                <a:lnTo>
                  <a:pt x="45238" y="66325"/>
                </a:lnTo>
                <a:lnTo>
                  <a:pt x="44814" y="66325"/>
                </a:lnTo>
                <a:lnTo>
                  <a:pt x="44814" y="66325"/>
                </a:lnTo>
                <a:lnTo>
                  <a:pt x="44814" y="66325"/>
                </a:lnTo>
                <a:lnTo>
                  <a:pt x="44814" y="66325"/>
                </a:lnTo>
                <a:lnTo>
                  <a:pt x="44389" y="66325"/>
                </a:lnTo>
                <a:lnTo>
                  <a:pt x="44389" y="66325"/>
                </a:lnTo>
                <a:lnTo>
                  <a:pt x="44389" y="66325"/>
                </a:lnTo>
                <a:lnTo>
                  <a:pt x="44389" y="66325"/>
                </a:lnTo>
                <a:lnTo>
                  <a:pt x="43964" y="66325"/>
                </a:lnTo>
                <a:lnTo>
                  <a:pt x="43964" y="66325"/>
                </a:lnTo>
                <a:lnTo>
                  <a:pt x="43964" y="66325"/>
                </a:lnTo>
                <a:lnTo>
                  <a:pt x="43327" y="66325"/>
                </a:lnTo>
                <a:lnTo>
                  <a:pt x="43327" y="66325"/>
                </a:lnTo>
                <a:lnTo>
                  <a:pt x="43327" y="66325"/>
                </a:lnTo>
                <a:lnTo>
                  <a:pt x="43327" y="66325"/>
                </a:lnTo>
                <a:lnTo>
                  <a:pt x="42902" y="66325"/>
                </a:lnTo>
                <a:lnTo>
                  <a:pt x="42902" y="66325"/>
                </a:lnTo>
                <a:lnTo>
                  <a:pt x="42902" y="66325"/>
                </a:lnTo>
                <a:lnTo>
                  <a:pt x="42902" y="66325"/>
                </a:lnTo>
                <a:lnTo>
                  <a:pt x="42902" y="66325"/>
                </a:lnTo>
                <a:lnTo>
                  <a:pt x="42477" y="66325"/>
                </a:lnTo>
                <a:lnTo>
                  <a:pt x="42477" y="66325"/>
                </a:lnTo>
                <a:lnTo>
                  <a:pt x="42477" y="66325"/>
                </a:lnTo>
                <a:lnTo>
                  <a:pt x="42053" y="66325"/>
                </a:lnTo>
                <a:lnTo>
                  <a:pt x="42053" y="65963"/>
                </a:lnTo>
                <a:lnTo>
                  <a:pt x="42053" y="65963"/>
                </a:lnTo>
                <a:lnTo>
                  <a:pt x="42053" y="65963"/>
                </a:lnTo>
                <a:lnTo>
                  <a:pt x="42053" y="65963"/>
                </a:lnTo>
                <a:lnTo>
                  <a:pt x="42053" y="65963"/>
                </a:lnTo>
                <a:lnTo>
                  <a:pt x="42053" y="65602"/>
                </a:lnTo>
                <a:lnTo>
                  <a:pt x="42053" y="65602"/>
                </a:lnTo>
                <a:lnTo>
                  <a:pt x="42053" y="65602"/>
                </a:lnTo>
                <a:lnTo>
                  <a:pt x="42053" y="65240"/>
                </a:lnTo>
                <a:lnTo>
                  <a:pt x="42053" y="65240"/>
                </a:lnTo>
                <a:lnTo>
                  <a:pt x="42053" y="65240"/>
                </a:lnTo>
                <a:lnTo>
                  <a:pt x="42053" y="64879"/>
                </a:lnTo>
                <a:lnTo>
                  <a:pt x="42053" y="64879"/>
                </a:lnTo>
                <a:lnTo>
                  <a:pt x="42053" y="64879"/>
                </a:lnTo>
                <a:lnTo>
                  <a:pt x="42053" y="64337"/>
                </a:lnTo>
                <a:lnTo>
                  <a:pt x="42053" y="64337"/>
                </a:lnTo>
                <a:lnTo>
                  <a:pt x="42053" y="64337"/>
                </a:lnTo>
                <a:lnTo>
                  <a:pt x="42053" y="64337"/>
                </a:lnTo>
                <a:lnTo>
                  <a:pt x="42053" y="63975"/>
                </a:lnTo>
                <a:lnTo>
                  <a:pt x="42053" y="63975"/>
                </a:lnTo>
                <a:lnTo>
                  <a:pt x="42053" y="63975"/>
                </a:lnTo>
                <a:lnTo>
                  <a:pt x="42053" y="63614"/>
                </a:lnTo>
                <a:lnTo>
                  <a:pt x="42053" y="63614"/>
                </a:lnTo>
                <a:lnTo>
                  <a:pt x="42053" y="63614"/>
                </a:lnTo>
                <a:lnTo>
                  <a:pt x="41628" y="63614"/>
                </a:lnTo>
                <a:lnTo>
                  <a:pt x="41628" y="63614"/>
                </a:lnTo>
                <a:lnTo>
                  <a:pt x="41628" y="63614"/>
                </a:lnTo>
                <a:lnTo>
                  <a:pt x="41628" y="63253"/>
                </a:lnTo>
                <a:lnTo>
                  <a:pt x="41628" y="63253"/>
                </a:lnTo>
                <a:lnTo>
                  <a:pt x="41628" y="63253"/>
                </a:lnTo>
                <a:lnTo>
                  <a:pt x="41628" y="63253"/>
                </a:lnTo>
                <a:lnTo>
                  <a:pt x="41628" y="63253"/>
                </a:lnTo>
                <a:lnTo>
                  <a:pt x="40991" y="63253"/>
                </a:lnTo>
                <a:lnTo>
                  <a:pt x="40991" y="62891"/>
                </a:lnTo>
                <a:lnTo>
                  <a:pt x="40991" y="62891"/>
                </a:lnTo>
                <a:lnTo>
                  <a:pt x="40991" y="62891"/>
                </a:lnTo>
                <a:lnTo>
                  <a:pt x="40991" y="62891"/>
                </a:lnTo>
                <a:lnTo>
                  <a:pt x="41628" y="62891"/>
                </a:lnTo>
                <a:lnTo>
                  <a:pt x="41628" y="62891"/>
                </a:lnTo>
                <a:lnTo>
                  <a:pt x="41628" y="62891"/>
                </a:lnTo>
                <a:lnTo>
                  <a:pt x="41628" y="62891"/>
                </a:lnTo>
                <a:lnTo>
                  <a:pt x="41628" y="62349"/>
                </a:lnTo>
                <a:lnTo>
                  <a:pt x="41628" y="62349"/>
                </a:lnTo>
                <a:lnTo>
                  <a:pt x="41628" y="62349"/>
                </a:lnTo>
                <a:lnTo>
                  <a:pt x="41628" y="62349"/>
                </a:lnTo>
                <a:lnTo>
                  <a:pt x="41628" y="61987"/>
                </a:lnTo>
                <a:lnTo>
                  <a:pt x="41628" y="61987"/>
                </a:lnTo>
                <a:lnTo>
                  <a:pt x="41628" y="61987"/>
                </a:lnTo>
                <a:lnTo>
                  <a:pt x="41628" y="61626"/>
                </a:lnTo>
                <a:lnTo>
                  <a:pt x="41628" y="61626"/>
                </a:lnTo>
                <a:lnTo>
                  <a:pt x="41628" y="61626"/>
                </a:lnTo>
                <a:lnTo>
                  <a:pt x="41628" y="61626"/>
                </a:lnTo>
                <a:lnTo>
                  <a:pt x="41628" y="61626"/>
                </a:lnTo>
                <a:lnTo>
                  <a:pt x="41628" y="61265"/>
                </a:lnTo>
                <a:lnTo>
                  <a:pt x="41628" y="61265"/>
                </a:lnTo>
                <a:lnTo>
                  <a:pt x="41628" y="61265"/>
                </a:lnTo>
                <a:lnTo>
                  <a:pt x="41628" y="61265"/>
                </a:lnTo>
                <a:lnTo>
                  <a:pt x="41628" y="60903"/>
                </a:lnTo>
                <a:lnTo>
                  <a:pt x="41628" y="60903"/>
                </a:lnTo>
                <a:lnTo>
                  <a:pt x="41628" y="60903"/>
                </a:lnTo>
                <a:lnTo>
                  <a:pt x="41628" y="60903"/>
                </a:lnTo>
                <a:lnTo>
                  <a:pt x="41628" y="60361"/>
                </a:lnTo>
                <a:lnTo>
                  <a:pt x="41628" y="60361"/>
                </a:lnTo>
                <a:lnTo>
                  <a:pt x="41628" y="60361"/>
                </a:lnTo>
                <a:lnTo>
                  <a:pt x="41628" y="60361"/>
                </a:lnTo>
                <a:lnTo>
                  <a:pt x="41628" y="60361"/>
                </a:lnTo>
                <a:lnTo>
                  <a:pt x="41628" y="59999"/>
                </a:lnTo>
                <a:lnTo>
                  <a:pt x="41628" y="59999"/>
                </a:lnTo>
                <a:lnTo>
                  <a:pt x="41628" y="59999"/>
                </a:lnTo>
                <a:lnTo>
                  <a:pt x="41628" y="59638"/>
                </a:lnTo>
                <a:lnTo>
                  <a:pt x="41628" y="59638"/>
                </a:lnTo>
                <a:lnTo>
                  <a:pt x="41628" y="59638"/>
                </a:lnTo>
                <a:lnTo>
                  <a:pt x="41628" y="59638"/>
                </a:lnTo>
                <a:lnTo>
                  <a:pt x="41628" y="59638"/>
                </a:lnTo>
                <a:lnTo>
                  <a:pt x="41628" y="59277"/>
                </a:lnTo>
                <a:lnTo>
                  <a:pt x="41628" y="59277"/>
                </a:lnTo>
                <a:lnTo>
                  <a:pt x="41628" y="59277"/>
                </a:lnTo>
                <a:lnTo>
                  <a:pt x="41628" y="59277"/>
                </a:lnTo>
                <a:lnTo>
                  <a:pt x="41628" y="59277"/>
                </a:lnTo>
                <a:lnTo>
                  <a:pt x="41628" y="58915"/>
                </a:lnTo>
                <a:lnTo>
                  <a:pt x="41628" y="58915"/>
                </a:lnTo>
                <a:lnTo>
                  <a:pt x="41628" y="58915"/>
                </a:lnTo>
                <a:lnTo>
                  <a:pt x="40991" y="58915"/>
                </a:lnTo>
                <a:lnTo>
                  <a:pt x="40991" y="58915"/>
                </a:lnTo>
                <a:lnTo>
                  <a:pt x="40991" y="58373"/>
                </a:lnTo>
                <a:lnTo>
                  <a:pt x="40991" y="58373"/>
                </a:lnTo>
                <a:lnTo>
                  <a:pt x="40566" y="58373"/>
                </a:lnTo>
                <a:lnTo>
                  <a:pt x="40566" y="58373"/>
                </a:lnTo>
                <a:lnTo>
                  <a:pt x="40566" y="58373"/>
                </a:lnTo>
                <a:lnTo>
                  <a:pt x="40566" y="58373"/>
                </a:lnTo>
                <a:lnTo>
                  <a:pt x="40566" y="58373"/>
                </a:lnTo>
                <a:lnTo>
                  <a:pt x="40566" y="58373"/>
                </a:lnTo>
                <a:lnTo>
                  <a:pt x="40141" y="58373"/>
                </a:lnTo>
                <a:lnTo>
                  <a:pt x="40141" y="58012"/>
                </a:lnTo>
                <a:lnTo>
                  <a:pt x="40141" y="58012"/>
                </a:lnTo>
                <a:lnTo>
                  <a:pt x="40141" y="58012"/>
                </a:lnTo>
                <a:lnTo>
                  <a:pt x="40141" y="58012"/>
                </a:lnTo>
                <a:lnTo>
                  <a:pt x="40141" y="58012"/>
                </a:lnTo>
                <a:lnTo>
                  <a:pt x="40141" y="58012"/>
                </a:lnTo>
                <a:lnTo>
                  <a:pt x="39716" y="58012"/>
                </a:lnTo>
                <a:lnTo>
                  <a:pt x="39716" y="58012"/>
                </a:lnTo>
                <a:lnTo>
                  <a:pt x="39716" y="58012"/>
                </a:lnTo>
                <a:lnTo>
                  <a:pt x="39716" y="57650"/>
                </a:lnTo>
                <a:lnTo>
                  <a:pt x="39716" y="57650"/>
                </a:lnTo>
                <a:lnTo>
                  <a:pt x="39292" y="57650"/>
                </a:lnTo>
                <a:lnTo>
                  <a:pt x="39292" y="57650"/>
                </a:lnTo>
                <a:lnTo>
                  <a:pt x="39292" y="57650"/>
                </a:lnTo>
                <a:lnTo>
                  <a:pt x="39292" y="57650"/>
                </a:lnTo>
                <a:lnTo>
                  <a:pt x="39292" y="57650"/>
                </a:lnTo>
                <a:lnTo>
                  <a:pt x="38654" y="57650"/>
                </a:lnTo>
                <a:lnTo>
                  <a:pt x="38654" y="57650"/>
                </a:lnTo>
                <a:lnTo>
                  <a:pt x="38654" y="57650"/>
                </a:lnTo>
                <a:lnTo>
                  <a:pt x="38654" y="57650"/>
                </a:lnTo>
                <a:lnTo>
                  <a:pt x="38230" y="57650"/>
                </a:lnTo>
                <a:lnTo>
                  <a:pt x="38230" y="58012"/>
                </a:lnTo>
                <a:lnTo>
                  <a:pt x="38230" y="58012"/>
                </a:lnTo>
                <a:lnTo>
                  <a:pt x="38230" y="58012"/>
                </a:lnTo>
                <a:lnTo>
                  <a:pt x="37805" y="58012"/>
                </a:lnTo>
                <a:lnTo>
                  <a:pt x="37805" y="57650"/>
                </a:lnTo>
                <a:lnTo>
                  <a:pt x="37805" y="57650"/>
                </a:lnTo>
                <a:lnTo>
                  <a:pt x="37805" y="57650"/>
                </a:lnTo>
                <a:lnTo>
                  <a:pt x="37805" y="57650"/>
                </a:lnTo>
                <a:lnTo>
                  <a:pt x="37380" y="57650"/>
                </a:lnTo>
                <a:lnTo>
                  <a:pt x="37380" y="58012"/>
                </a:lnTo>
                <a:lnTo>
                  <a:pt x="37380" y="58012"/>
                </a:lnTo>
                <a:lnTo>
                  <a:pt x="37380" y="58012"/>
                </a:lnTo>
                <a:lnTo>
                  <a:pt x="37380" y="58012"/>
                </a:lnTo>
                <a:lnTo>
                  <a:pt x="37380" y="57650"/>
                </a:lnTo>
                <a:lnTo>
                  <a:pt x="36955" y="57650"/>
                </a:lnTo>
                <a:lnTo>
                  <a:pt x="36955" y="57650"/>
                </a:lnTo>
                <a:lnTo>
                  <a:pt x="36955" y="57650"/>
                </a:lnTo>
                <a:lnTo>
                  <a:pt x="36955" y="57650"/>
                </a:lnTo>
                <a:lnTo>
                  <a:pt x="36955" y="57650"/>
                </a:lnTo>
                <a:lnTo>
                  <a:pt x="36955" y="57650"/>
                </a:lnTo>
                <a:lnTo>
                  <a:pt x="36318" y="57650"/>
                </a:lnTo>
                <a:lnTo>
                  <a:pt x="36318" y="57289"/>
                </a:lnTo>
                <a:lnTo>
                  <a:pt x="36318" y="57289"/>
                </a:lnTo>
                <a:lnTo>
                  <a:pt x="36318" y="57289"/>
                </a:lnTo>
                <a:lnTo>
                  <a:pt x="36318" y="57289"/>
                </a:lnTo>
                <a:lnTo>
                  <a:pt x="36318" y="57289"/>
                </a:lnTo>
                <a:lnTo>
                  <a:pt x="36318" y="57289"/>
                </a:lnTo>
                <a:lnTo>
                  <a:pt x="36318" y="56927"/>
                </a:lnTo>
                <a:lnTo>
                  <a:pt x="36318" y="56927"/>
                </a:lnTo>
                <a:lnTo>
                  <a:pt x="35893" y="56927"/>
                </a:lnTo>
                <a:lnTo>
                  <a:pt x="35893" y="56927"/>
                </a:lnTo>
                <a:lnTo>
                  <a:pt x="35893" y="56927"/>
                </a:lnTo>
                <a:lnTo>
                  <a:pt x="35893" y="56927"/>
                </a:lnTo>
                <a:lnTo>
                  <a:pt x="35893" y="56927"/>
                </a:lnTo>
                <a:lnTo>
                  <a:pt x="35469" y="56927"/>
                </a:lnTo>
                <a:lnTo>
                  <a:pt x="35469" y="56927"/>
                </a:lnTo>
                <a:lnTo>
                  <a:pt x="35469" y="56927"/>
                </a:lnTo>
                <a:lnTo>
                  <a:pt x="35469" y="56927"/>
                </a:lnTo>
                <a:lnTo>
                  <a:pt x="35469" y="56927"/>
                </a:lnTo>
                <a:lnTo>
                  <a:pt x="35469" y="56385"/>
                </a:lnTo>
                <a:lnTo>
                  <a:pt x="35044" y="56385"/>
                </a:lnTo>
                <a:lnTo>
                  <a:pt x="35044" y="56385"/>
                </a:lnTo>
                <a:lnTo>
                  <a:pt x="35044" y="56385"/>
                </a:lnTo>
                <a:lnTo>
                  <a:pt x="35044" y="56385"/>
                </a:lnTo>
                <a:lnTo>
                  <a:pt x="35044" y="56385"/>
                </a:lnTo>
                <a:lnTo>
                  <a:pt x="34619" y="56385"/>
                </a:lnTo>
                <a:lnTo>
                  <a:pt x="34619" y="56385"/>
                </a:lnTo>
                <a:lnTo>
                  <a:pt x="34619" y="56385"/>
                </a:lnTo>
                <a:lnTo>
                  <a:pt x="34619" y="56385"/>
                </a:lnTo>
                <a:lnTo>
                  <a:pt x="33982" y="56385"/>
                </a:lnTo>
                <a:lnTo>
                  <a:pt x="33982" y="56385"/>
                </a:lnTo>
                <a:lnTo>
                  <a:pt x="33982" y="56024"/>
                </a:lnTo>
                <a:lnTo>
                  <a:pt x="33982" y="56024"/>
                </a:lnTo>
                <a:lnTo>
                  <a:pt x="33982" y="56024"/>
                </a:lnTo>
                <a:lnTo>
                  <a:pt x="33982" y="56024"/>
                </a:lnTo>
                <a:lnTo>
                  <a:pt x="33982" y="56024"/>
                </a:lnTo>
                <a:lnTo>
                  <a:pt x="33557" y="56024"/>
                </a:lnTo>
                <a:lnTo>
                  <a:pt x="33557" y="55662"/>
                </a:lnTo>
                <a:lnTo>
                  <a:pt x="33557" y="55662"/>
                </a:lnTo>
                <a:lnTo>
                  <a:pt x="33557" y="55662"/>
                </a:lnTo>
                <a:lnTo>
                  <a:pt x="33557" y="55662"/>
                </a:lnTo>
                <a:lnTo>
                  <a:pt x="33557" y="55662"/>
                </a:lnTo>
                <a:lnTo>
                  <a:pt x="33557" y="55662"/>
                </a:lnTo>
                <a:lnTo>
                  <a:pt x="33132" y="55662"/>
                </a:lnTo>
                <a:lnTo>
                  <a:pt x="33132" y="55301"/>
                </a:lnTo>
                <a:lnTo>
                  <a:pt x="33132" y="55301"/>
                </a:lnTo>
                <a:lnTo>
                  <a:pt x="33132" y="55301"/>
                </a:lnTo>
                <a:lnTo>
                  <a:pt x="33132" y="55301"/>
                </a:lnTo>
                <a:lnTo>
                  <a:pt x="32707" y="55301"/>
                </a:lnTo>
                <a:lnTo>
                  <a:pt x="32707" y="55301"/>
                </a:lnTo>
                <a:lnTo>
                  <a:pt x="32707" y="55301"/>
                </a:lnTo>
                <a:lnTo>
                  <a:pt x="32707" y="55301"/>
                </a:lnTo>
                <a:lnTo>
                  <a:pt x="32707" y="55301"/>
                </a:lnTo>
                <a:lnTo>
                  <a:pt x="32283" y="55301"/>
                </a:lnTo>
                <a:lnTo>
                  <a:pt x="32283" y="55301"/>
                </a:lnTo>
                <a:lnTo>
                  <a:pt x="32283" y="55301"/>
                </a:lnTo>
                <a:lnTo>
                  <a:pt x="32283" y="55301"/>
                </a:lnTo>
                <a:lnTo>
                  <a:pt x="32283" y="55301"/>
                </a:lnTo>
                <a:lnTo>
                  <a:pt x="32283" y="54939"/>
                </a:lnTo>
                <a:lnTo>
                  <a:pt x="32283" y="54939"/>
                </a:lnTo>
                <a:lnTo>
                  <a:pt x="32283" y="54939"/>
                </a:lnTo>
                <a:lnTo>
                  <a:pt x="31646" y="54939"/>
                </a:lnTo>
                <a:lnTo>
                  <a:pt x="31646" y="54939"/>
                </a:lnTo>
                <a:lnTo>
                  <a:pt x="31646" y="54939"/>
                </a:lnTo>
                <a:lnTo>
                  <a:pt x="31646" y="54939"/>
                </a:lnTo>
                <a:lnTo>
                  <a:pt x="31221" y="54939"/>
                </a:lnTo>
                <a:lnTo>
                  <a:pt x="31221" y="54397"/>
                </a:lnTo>
                <a:lnTo>
                  <a:pt x="31221" y="54397"/>
                </a:lnTo>
                <a:lnTo>
                  <a:pt x="31221" y="54397"/>
                </a:lnTo>
                <a:lnTo>
                  <a:pt x="31221" y="54397"/>
                </a:lnTo>
                <a:lnTo>
                  <a:pt x="30796" y="54397"/>
                </a:lnTo>
                <a:lnTo>
                  <a:pt x="30796" y="54397"/>
                </a:lnTo>
                <a:lnTo>
                  <a:pt x="30796" y="54939"/>
                </a:lnTo>
                <a:lnTo>
                  <a:pt x="30796" y="54939"/>
                </a:lnTo>
                <a:lnTo>
                  <a:pt x="30796" y="54939"/>
                </a:lnTo>
                <a:lnTo>
                  <a:pt x="30796" y="54939"/>
                </a:lnTo>
                <a:lnTo>
                  <a:pt x="30371" y="54939"/>
                </a:lnTo>
                <a:lnTo>
                  <a:pt x="30371" y="54939"/>
                </a:lnTo>
                <a:lnTo>
                  <a:pt x="30371" y="54939"/>
                </a:lnTo>
                <a:lnTo>
                  <a:pt x="30371" y="54939"/>
                </a:lnTo>
                <a:lnTo>
                  <a:pt x="29946" y="54939"/>
                </a:lnTo>
                <a:lnTo>
                  <a:pt x="29946" y="54939"/>
                </a:lnTo>
                <a:lnTo>
                  <a:pt x="29946" y="54397"/>
                </a:lnTo>
                <a:lnTo>
                  <a:pt x="29946" y="54397"/>
                </a:lnTo>
                <a:lnTo>
                  <a:pt x="29946" y="54397"/>
                </a:lnTo>
                <a:lnTo>
                  <a:pt x="29946" y="54939"/>
                </a:lnTo>
                <a:lnTo>
                  <a:pt x="29309" y="54939"/>
                </a:lnTo>
                <a:lnTo>
                  <a:pt x="29309" y="54397"/>
                </a:lnTo>
                <a:lnTo>
                  <a:pt x="29309" y="54397"/>
                </a:lnTo>
                <a:lnTo>
                  <a:pt x="29309" y="54397"/>
                </a:lnTo>
                <a:lnTo>
                  <a:pt x="29309" y="54397"/>
                </a:lnTo>
                <a:lnTo>
                  <a:pt x="29309" y="54397"/>
                </a:lnTo>
                <a:lnTo>
                  <a:pt x="28884" y="54397"/>
                </a:lnTo>
                <a:lnTo>
                  <a:pt x="28884" y="54397"/>
                </a:lnTo>
                <a:lnTo>
                  <a:pt x="28884" y="54397"/>
                </a:lnTo>
                <a:lnTo>
                  <a:pt x="28884" y="54036"/>
                </a:lnTo>
                <a:lnTo>
                  <a:pt x="28884" y="54036"/>
                </a:lnTo>
                <a:lnTo>
                  <a:pt x="28884" y="54036"/>
                </a:lnTo>
                <a:lnTo>
                  <a:pt x="28884" y="54036"/>
                </a:lnTo>
                <a:lnTo>
                  <a:pt x="28884" y="53674"/>
                </a:lnTo>
                <a:lnTo>
                  <a:pt x="28460" y="53674"/>
                </a:lnTo>
                <a:lnTo>
                  <a:pt x="28460" y="53674"/>
                </a:lnTo>
                <a:lnTo>
                  <a:pt x="28460" y="53674"/>
                </a:lnTo>
                <a:lnTo>
                  <a:pt x="28460" y="53674"/>
                </a:lnTo>
                <a:lnTo>
                  <a:pt x="28460" y="53674"/>
                </a:lnTo>
                <a:lnTo>
                  <a:pt x="28035" y="53674"/>
                </a:lnTo>
                <a:lnTo>
                  <a:pt x="28035" y="53674"/>
                </a:lnTo>
                <a:lnTo>
                  <a:pt x="28035" y="53674"/>
                </a:lnTo>
                <a:lnTo>
                  <a:pt x="28035" y="53674"/>
                </a:lnTo>
                <a:lnTo>
                  <a:pt x="28035" y="53674"/>
                </a:lnTo>
                <a:lnTo>
                  <a:pt x="28035" y="53313"/>
                </a:lnTo>
                <a:lnTo>
                  <a:pt x="28035" y="53313"/>
                </a:lnTo>
                <a:lnTo>
                  <a:pt x="28035" y="53313"/>
                </a:lnTo>
                <a:lnTo>
                  <a:pt x="27610" y="53313"/>
                </a:lnTo>
                <a:lnTo>
                  <a:pt x="27610" y="53313"/>
                </a:lnTo>
                <a:lnTo>
                  <a:pt x="27610" y="53313"/>
                </a:lnTo>
                <a:lnTo>
                  <a:pt x="26973" y="53313"/>
                </a:lnTo>
                <a:lnTo>
                  <a:pt x="26973" y="53313"/>
                </a:lnTo>
                <a:lnTo>
                  <a:pt x="26973" y="52951"/>
                </a:lnTo>
                <a:lnTo>
                  <a:pt x="26973" y="52951"/>
                </a:lnTo>
                <a:lnTo>
                  <a:pt x="26973" y="52951"/>
                </a:lnTo>
                <a:lnTo>
                  <a:pt x="26973" y="52951"/>
                </a:lnTo>
                <a:lnTo>
                  <a:pt x="26973" y="52951"/>
                </a:lnTo>
                <a:lnTo>
                  <a:pt x="26973" y="52409"/>
                </a:lnTo>
                <a:lnTo>
                  <a:pt x="26973" y="52409"/>
                </a:lnTo>
                <a:lnTo>
                  <a:pt x="26973" y="52409"/>
                </a:lnTo>
                <a:lnTo>
                  <a:pt x="26973" y="52409"/>
                </a:lnTo>
                <a:lnTo>
                  <a:pt x="26973" y="52409"/>
                </a:lnTo>
                <a:lnTo>
                  <a:pt x="26973" y="52409"/>
                </a:lnTo>
                <a:lnTo>
                  <a:pt x="26973" y="52409"/>
                </a:lnTo>
                <a:lnTo>
                  <a:pt x="26548" y="52409"/>
                </a:lnTo>
                <a:lnTo>
                  <a:pt x="26548" y="52409"/>
                </a:lnTo>
                <a:lnTo>
                  <a:pt x="26548" y="52409"/>
                </a:lnTo>
                <a:lnTo>
                  <a:pt x="26548" y="52048"/>
                </a:lnTo>
                <a:lnTo>
                  <a:pt x="26548" y="52048"/>
                </a:lnTo>
                <a:lnTo>
                  <a:pt x="26548" y="52048"/>
                </a:lnTo>
                <a:lnTo>
                  <a:pt x="26548" y="52048"/>
                </a:lnTo>
                <a:lnTo>
                  <a:pt x="26548" y="51686"/>
                </a:lnTo>
                <a:lnTo>
                  <a:pt x="26548" y="51686"/>
                </a:lnTo>
                <a:lnTo>
                  <a:pt x="26548" y="51686"/>
                </a:lnTo>
                <a:lnTo>
                  <a:pt x="26548" y="51686"/>
                </a:lnTo>
                <a:lnTo>
                  <a:pt x="26548" y="51686"/>
                </a:lnTo>
                <a:lnTo>
                  <a:pt x="26548" y="51686"/>
                </a:lnTo>
                <a:lnTo>
                  <a:pt x="26548" y="51325"/>
                </a:lnTo>
                <a:lnTo>
                  <a:pt x="26548" y="51325"/>
                </a:lnTo>
                <a:lnTo>
                  <a:pt x="26548" y="51325"/>
                </a:lnTo>
                <a:lnTo>
                  <a:pt x="26548" y="50963"/>
                </a:lnTo>
                <a:lnTo>
                  <a:pt x="26123" y="50963"/>
                </a:lnTo>
                <a:lnTo>
                  <a:pt x="26123" y="50963"/>
                </a:lnTo>
                <a:lnTo>
                  <a:pt x="26123" y="50963"/>
                </a:lnTo>
                <a:lnTo>
                  <a:pt x="26548" y="50963"/>
                </a:lnTo>
                <a:lnTo>
                  <a:pt x="26548" y="50421"/>
                </a:lnTo>
                <a:lnTo>
                  <a:pt x="26123" y="50421"/>
                </a:lnTo>
                <a:lnTo>
                  <a:pt x="26123" y="50421"/>
                </a:lnTo>
                <a:lnTo>
                  <a:pt x="26548" y="50421"/>
                </a:lnTo>
                <a:lnTo>
                  <a:pt x="26548" y="50421"/>
                </a:lnTo>
                <a:lnTo>
                  <a:pt x="26548" y="50421"/>
                </a:lnTo>
                <a:lnTo>
                  <a:pt x="26548" y="50060"/>
                </a:lnTo>
                <a:lnTo>
                  <a:pt x="26548" y="50060"/>
                </a:lnTo>
                <a:lnTo>
                  <a:pt x="26548" y="50060"/>
                </a:lnTo>
                <a:lnTo>
                  <a:pt x="26548" y="50060"/>
                </a:lnTo>
                <a:lnTo>
                  <a:pt x="26548" y="50060"/>
                </a:lnTo>
                <a:lnTo>
                  <a:pt x="26548" y="49698"/>
                </a:lnTo>
                <a:lnTo>
                  <a:pt x="26548" y="49698"/>
                </a:lnTo>
                <a:lnTo>
                  <a:pt x="26548" y="49698"/>
                </a:lnTo>
                <a:lnTo>
                  <a:pt x="26548" y="49698"/>
                </a:lnTo>
                <a:lnTo>
                  <a:pt x="26548" y="49337"/>
                </a:lnTo>
                <a:lnTo>
                  <a:pt x="26548" y="49337"/>
                </a:lnTo>
                <a:lnTo>
                  <a:pt x="26548" y="49337"/>
                </a:lnTo>
                <a:lnTo>
                  <a:pt x="26548" y="49337"/>
                </a:lnTo>
                <a:lnTo>
                  <a:pt x="26123" y="49337"/>
                </a:lnTo>
                <a:lnTo>
                  <a:pt x="26123" y="48975"/>
                </a:lnTo>
                <a:lnTo>
                  <a:pt x="26123" y="48975"/>
                </a:lnTo>
                <a:lnTo>
                  <a:pt x="26123" y="48975"/>
                </a:lnTo>
                <a:lnTo>
                  <a:pt x="26123" y="48975"/>
                </a:lnTo>
                <a:lnTo>
                  <a:pt x="26123" y="48433"/>
                </a:lnTo>
                <a:lnTo>
                  <a:pt x="26123" y="48433"/>
                </a:lnTo>
                <a:lnTo>
                  <a:pt x="26123" y="48433"/>
                </a:lnTo>
                <a:lnTo>
                  <a:pt x="26123" y="48433"/>
                </a:lnTo>
                <a:lnTo>
                  <a:pt x="26123" y="48072"/>
                </a:lnTo>
                <a:lnTo>
                  <a:pt x="26123" y="48072"/>
                </a:lnTo>
                <a:lnTo>
                  <a:pt x="26548" y="48072"/>
                </a:lnTo>
                <a:lnTo>
                  <a:pt x="26548" y="48072"/>
                </a:lnTo>
                <a:lnTo>
                  <a:pt x="26548" y="48072"/>
                </a:lnTo>
                <a:lnTo>
                  <a:pt x="26548" y="47710"/>
                </a:lnTo>
                <a:lnTo>
                  <a:pt x="26548" y="47710"/>
                </a:lnTo>
                <a:lnTo>
                  <a:pt x="26548" y="47710"/>
                </a:lnTo>
                <a:lnTo>
                  <a:pt x="26548" y="47349"/>
                </a:lnTo>
                <a:lnTo>
                  <a:pt x="26548" y="47349"/>
                </a:lnTo>
                <a:lnTo>
                  <a:pt x="26548" y="47349"/>
                </a:lnTo>
                <a:lnTo>
                  <a:pt x="26548" y="47349"/>
                </a:lnTo>
                <a:lnTo>
                  <a:pt x="26548" y="46987"/>
                </a:lnTo>
                <a:lnTo>
                  <a:pt x="26548" y="46987"/>
                </a:lnTo>
                <a:lnTo>
                  <a:pt x="26548" y="46987"/>
                </a:lnTo>
                <a:lnTo>
                  <a:pt x="26548" y="46987"/>
                </a:lnTo>
                <a:lnTo>
                  <a:pt x="26548" y="46445"/>
                </a:lnTo>
                <a:lnTo>
                  <a:pt x="26548" y="46445"/>
                </a:lnTo>
                <a:lnTo>
                  <a:pt x="26548" y="46445"/>
                </a:lnTo>
                <a:lnTo>
                  <a:pt x="26548" y="46445"/>
                </a:lnTo>
                <a:lnTo>
                  <a:pt x="26548" y="46084"/>
                </a:lnTo>
                <a:lnTo>
                  <a:pt x="26548" y="46084"/>
                </a:lnTo>
                <a:lnTo>
                  <a:pt x="26123" y="46084"/>
                </a:lnTo>
                <a:lnTo>
                  <a:pt x="26123" y="46084"/>
                </a:lnTo>
                <a:lnTo>
                  <a:pt x="26123" y="46084"/>
                </a:lnTo>
                <a:lnTo>
                  <a:pt x="26123" y="46084"/>
                </a:lnTo>
                <a:lnTo>
                  <a:pt x="26123" y="46084"/>
                </a:lnTo>
                <a:lnTo>
                  <a:pt x="25699" y="46084"/>
                </a:lnTo>
                <a:lnTo>
                  <a:pt x="25699" y="46084"/>
                </a:lnTo>
                <a:lnTo>
                  <a:pt x="25699" y="46445"/>
                </a:lnTo>
                <a:lnTo>
                  <a:pt x="25699" y="46445"/>
                </a:lnTo>
                <a:lnTo>
                  <a:pt x="25699" y="46445"/>
                </a:lnTo>
                <a:lnTo>
                  <a:pt x="25699" y="46445"/>
                </a:lnTo>
                <a:lnTo>
                  <a:pt x="25699" y="46445"/>
                </a:lnTo>
                <a:lnTo>
                  <a:pt x="25699" y="46445"/>
                </a:lnTo>
                <a:lnTo>
                  <a:pt x="25274" y="46445"/>
                </a:lnTo>
                <a:lnTo>
                  <a:pt x="25274" y="46445"/>
                </a:lnTo>
                <a:lnTo>
                  <a:pt x="25274" y="46084"/>
                </a:lnTo>
                <a:lnTo>
                  <a:pt x="25274" y="46084"/>
                </a:lnTo>
                <a:lnTo>
                  <a:pt x="25274" y="46084"/>
                </a:lnTo>
                <a:lnTo>
                  <a:pt x="25274" y="46445"/>
                </a:lnTo>
                <a:lnTo>
                  <a:pt x="24637" y="46445"/>
                </a:lnTo>
                <a:lnTo>
                  <a:pt x="24637" y="46445"/>
                </a:lnTo>
                <a:lnTo>
                  <a:pt x="24637" y="46084"/>
                </a:lnTo>
                <a:lnTo>
                  <a:pt x="24637" y="46084"/>
                </a:lnTo>
                <a:lnTo>
                  <a:pt x="24212" y="46084"/>
                </a:lnTo>
                <a:lnTo>
                  <a:pt x="24212" y="46445"/>
                </a:lnTo>
                <a:lnTo>
                  <a:pt x="24212" y="46445"/>
                </a:lnTo>
                <a:lnTo>
                  <a:pt x="24212" y="46445"/>
                </a:lnTo>
                <a:lnTo>
                  <a:pt x="24212" y="46445"/>
                </a:lnTo>
                <a:lnTo>
                  <a:pt x="23787" y="46445"/>
                </a:lnTo>
                <a:lnTo>
                  <a:pt x="23787" y="46445"/>
                </a:lnTo>
                <a:lnTo>
                  <a:pt x="23787" y="46445"/>
                </a:lnTo>
                <a:lnTo>
                  <a:pt x="23787" y="46445"/>
                </a:lnTo>
                <a:lnTo>
                  <a:pt x="23787" y="46445"/>
                </a:lnTo>
                <a:lnTo>
                  <a:pt x="23362" y="46445"/>
                </a:lnTo>
                <a:lnTo>
                  <a:pt x="23362" y="46445"/>
                </a:lnTo>
                <a:lnTo>
                  <a:pt x="23362" y="46445"/>
                </a:lnTo>
                <a:lnTo>
                  <a:pt x="23362" y="46445"/>
                </a:lnTo>
                <a:lnTo>
                  <a:pt x="22938" y="46445"/>
                </a:lnTo>
                <a:lnTo>
                  <a:pt x="22938" y="46445"/>
                </a:lnTo>
                <a:lnTo>
                  <a:pt x="22938" y="46445"/>
                </a:lnTo>
                <a:lnTo>
                  <a:pt x="22938" y="46445"/>
                </a:lnTo>
                <a:lnTo>
                  <a:pt x="22938" y="46987"/>
                </a:lnTo>
                <a:lnTo>
                  <a:pt x="22938" y="46987"/>
                </a:lnTo>
                <a:lnTo>
                  <a:pt x="22938" y="46987"/>
                </a:lnTo>
                <a:lnTo>
                  <a:pt x="22300" y="46987"/>
                </a:lnTo>
                <a:lnTo>
                  <a:pt x="22300" y="46987"/>
                </a:lnTo>
                <a:lnTo>
                  <a:pt x="22300" y="46987"/>
                </a:lnTo>
                <a:lnTo>
                  <a:pt x="22300" y="46987"/>
                </a:lnTo>
                <a:lnTo>
                  <a:pt x="22300" y="46987"/>
                </a:lnTo>
                <a:lnTo>
                  <a:pt x="22300" y="46987"/>
                </a:lnTo>
                <a:lnTo>
                  <a:pt x="21876" y="46987"/>
                </a:lnTo>
                <a:lnTo>
                  <a:pt x="21876" y="46987"/>
                </a:lnTo>
                <a:lnTo>
                  <a:pt x="21876" y="47349"/>
                </a:lnTo>
                <a:lnTo>
                  <a:pt x="21876" y="47349"/>
                </a:lnTo>
                <a:lnTo>
                  <a:pt x="21876" y="47349"/>
                </a:lnTo>
                <a:lnTo>
                  <a:pt x="21451" y="47349"/>
                </a:lnTo>
                <a:lnTo>
                  <a:pt x="21451" y="47349"/>
                </a:lnTo>
                <a:lnTo>
                  <a:pt x="21451" y="47349"/>
                </a:lnTo>
                <a:lnTo>
                  <a:pt x="21451" y="47710"/>
                </a:lnTo>
                <a:lnTo>
                  <a:pt x="21451" y="47710"/>
                </a:lnTo>
                <a:lnTo>
                  <a:pt x="21451" y="47710"/>
                </a:lnTo>
                <a:lnTo>
                  <a:pt x="21451" y="47710"/>
                </a:lnTo>
                <a:lnTo>
                  <a:pt x="21451" y="47710"/>
                </a:lnTo>
                <a:lnTo>
                  <a:pt x="21026" y="47710"/>
                </a:lnTo>
                <a:lnTo>
                  <a:pt x="21026" y="48072"/>
                </a:lnTo>
                <a:lnTo>
                  <a:pt x="21026" y="48072"/>
                </a:lnTo>
                <a:lnTo>
                  <a:pt x="21026" y="48072"/>
                </a:lnTo>
                <a:lnTo>
                  <a:pt x="21026" y="48072"/>
                </a:lnTo>
                <a:lnTo>
                  <a:pt x="21026" y="48072"/>
                </a:lnTo>
                <a:lnTo>
                  <a:pt x="20601" y="48072"/>
                </a:lnTo>
                <a:lnTo>
                  <a:pt x="20601" y="48072"/>
                </a:lnTo>
                <a:lnTo>
                  <a:pt x="20601" y="48072"/>
                </a:lnTo>
                <a:lnTo>
                  <a:pt x="19964" y="48072"/>
                </a:lnTo>
                <a:lnTo>
                  <a:pt x="19964" y="48072"/>
                </a:lnTo>
                <a:lnTo>
                  <a:pt x="19964" y="48072"/>
                </a:lnTo>
                <a:lnTo>
                  <a:pt x="19964" y="48072"/>
                </a:lnTo>
                <a:lnTo>
                  <a:pt x="19964" y="48433"/>
                </a:lnTo>
                <a:lnTo>
                  <a:pt x="19964" y="48433"/>
                </a:lnTo>
                <a:lnTo>
                  <a:pt x="19964" y="48433"/>
                </a:lnTo>
                <a:lnTo>
                  <a:pt x="19539" y="48433"/>
                </a:lnTo>
                <a:lnTo>
                  <a:pt x="19539" y="48433"/>
                </a:lnTo>
                <a:lnTo>
                  <a:pt x="19539" y="48433"/>
                </a:lnTo>
                <a:lnTo>
                  <a:pt x="19539" y="48433"/>
                </a:lnTo>
                <a:lnTo>
                  <a:pt x="19539" y="48975"/>
                </a:lnTo>
                <a:lnTo>
                  <a:pt x="19115" y="48975"/>
                </a:lnTo>
                <a:lnTo>
                  <a:pt x="19115" y="48975"/>
                </a:lnTo>
                <a:lnTo>
                  <a:pt x="19115" y="48975"/>
                </a:lnTo>
                <a:lnTo>
                  <a:pt x="19115" y="48975"/>
                </a:lnTo>
                <a:lnTo>
                  <a:pt x="19115" y="48975"/>
                </a:lnTo>
                <a:lnTo>
                  <a:pt x="19115" y="49337"/>
                </a:lnTo>
                <a:lnTo>
                  <a:pt x="19115" y="49337"/>
                </a:lnTo>
                <a:lnTo>
                  <a:pt x="19115" y="49337"/>
                </a:lnTo>
                <a:lnTo>
                  <a:pt x="18690" y="49337"/>
                </a:lnTo>
                <a:lnTo>
                  <a:pt x="18690" y="49337"/>
                </a:lnTo>
                <a:lnTo>
                  <a:pt x="18690" y="49337"/>
                </a:lnTo>
                <a:lnTo>
                  <a:pt x="18690" y="49337"/>
                </a:lnTo>
                <a:lnTo>
                  <a:pt x="18690" y="49337"/>
                </a:lnTo>
                <a:lnTo>
                  <a:pt x="18265" y="49337"/>
                </a:lnTo>
                <a:lnTo>
                  <a:pt x="18265" y="49337"/>
                </a:lnTo>
                <a:lnTo>
                  <a:pt x="18265" y="49337"/>
                </a:lnTo>
                <a:lnTo>
                  <a:pt x="17628" y="49337"/>
                </a:lnTo>
                <a:lnTo>
                  <a:pt x="17628" y="49337"/>
                </a:lnTo>
                <a:lnTo>
                  <a:pt x="17628" y="49337"/>
                </a:lnTo>
                <a:lnTo>
                  <a:pt x="17628" y="49337"/>
                </a:lnTo>
                <a:lnTo>
                  <a:pt x="17628" y="49337"/>
                </a:lnTo>
                <a:lnTo>
                  <a:pt x="17628" y="49698"/>
                </a:lnTo>
                <a:lnTo>
                  <a:pt x="17628" y="49698"/>
                </a:lnTo>
                <a:lnTo>
                  <a:pt x="17628" y="49698"/>
                </a:lnTo>
                <a:lnTo>
                  <a:pt x="17628" y="49698"/>
                </a:lnTo>
                <a:lnTo>
                  <a:pt x="17628" y="49698"/>
                </a:lnTo>
                <a:lnTo>
                  <a:pt x="17203" y="49698"/>
                </a:lnTo>
                <a:lnTo>
                  <a:pt x="17203" y="50060"/>
                </a:lnTo>
                <a:lnTo>
                  <a:pt x="17203" y="50060"/>
                </a:lnTo>
                <a:lnTo>
                  <a:pt x="17203" y="50060"/>
                </a:lnTo>
                <a:lnTo>
                  <a:pt x="17203" y="50060"/>
                </a:lnTo>
                <a:lnTo>
                  <a:pt x="17203" y="50060"/>
                </a:lnTo>
                <a:lnTo>
                  <a:pt x="17203" y="50060"/>
                </a:lnTo>
                <a:lnTo>
                  <a:pt x="16778" y="50060"/>
                </a:lnTo>
                <a:lnTo>
                  <a:pt x="16778" y="50060"/>
                </a:lnTo>
                <a:lnTo>
                  <a:pt x="16778" y="50060"/>
                </a:lnTo>
                <a:lnTo>
                  <a:pt x="16778" y="50421"/>
                </a:lnTo>
                <a:lnTo>
                  <a:pt x="16353" y="50421"/>
                </a:lnTo>
                <a:lnTo>
                  <a:pt x="16353" y="50421"/>
                </a:lnTo>
                <a:lnTo>
                  <a:pt x="16353" y="50421"/>
                </a:lnTo>
                <a:lnTo>
                  <a:pt x="16353" y="50421"/>
                </a:lnTo>
                <a:lnTo>
                  <a:pt x="16353" y="50421"/>
                </a:lnTo>
                <a:lnTo>
                  <a:pt x="15929" y="50421"/>
                </a:lnTo>
                <a:lnTo>
                  <a:pt x="15929" y="50421"/>
                </a:lnTo>
                <a:lnTo>
                  <a:pt x="15929" y="50421"/>
                </a:lnTo>
                <a:lnTo>
                  <a:pt x="15929" y="50060"/>
                </a:lnTo>
                <a:lnTo>
                  <a:pt x="15929" y="50060"/>
                </a:lnTo>
                <a:lnTo>
                  <a:pt x="15929" y="50060"/>
                </a:lnTo>
                <a:lnTo>
                  <a:pt x="15929" y="50060"/>
                </a:lnTo>
                <a:lnTo>
                  <a:pt x="15292" y="50060"/>
                </a:lnTo>
                <a:lnTo>
                  <a:pt x="15292" y="50060"/>
                </a:lnTo>
                <a:lnTo>
                  <a:pt x="15292" y="50060"/>
                </a:lnTo>
                <a:lnTo>
                  <a:pt x="14867" y="50060"/>
                </a:lnTo>
                <a:lnTo>
                  <a:pt x="14867" y="50060"/>
                </a:lnTo>
                <a:lnTo>
                  <a:pt x="14867" y="50060"/>
                </a:lnTo>
                <a:lnTo>
                  <a:pt x="14867" y="50060"/>
                </a:lnTo>
                <a:lnTo>
                  <a:pt x="14867" y="50060"/>
                </a:lnTo>
                <a:lnTo>
                  <a:pt x="14442" y="50060"/>
                </a:lnTo>
                <a:lnTo>
                  <a:pt x="14442" y="50060"/>
                </a:lnTo>
                <a:lnTo>
                  <a:pt x="14442" y="50060"/>
                </a:lnTo>
                <a:lnTo>
                  <a:pt x="14442" y="50060"/>
                </a:lnTo>
                <a:lnTo>
                  <a:pt x="14017" y="50060"/>
                </a:lnTo>
                <a:lnTo>
                  <a:pt x="14017" y="50060"/>
                </a:lnTo>
                <a:lnTo>
                  <a:pt x="14017" y="50060"/>
                </a:lnTo>
                <a:lnTo>
                  <a:pt x="14017" y="49698"/>
                </a:lnTo>
                <a:lnTo>
                  <a:pt x="13592" y="49698"/>
                </a:lnTo>
                <a:lnTo>
                  <a:pt x="13592" y="50060"/>
                </a:lnTo>
                <a:lnTo>
                  <a:pt x="13592" y="50060"/>
                </a:lnTo>
                <a:lnTo>
                  <a:pt x="13592" y="50060"/>
                </a:lnTo>
                <a:lnTo>
                  <a:pt x="13592" y="50060"/>
                </a:lnTo>
                <a:lnTo>
                  <a:pt x="12955" y="50060"/>
                </a:lnTo>
                <a:lnTo>
                  <a:pt x="12955" y="50060"/>
                </a:lnTo>
                <a:lnTo>
                  <a:pt x="12955" y="50060"/>
                </a:lnTo>
                <a:lnTo>
                  <a:pt x="12955" y="50060"/>
                </a:lnTo>
                <a:lnTo>
                  <a:pt x="12530" y="50060"/>
                </a:lnTo>
                <a:lnTo>
                  <a:pt x="12530" y="49698"/>
                </a:lnTo>
                <a:lnTo>
                  <a:pt x="12530" y="49698"/>
                </a:lnTo>
                <a:lnTo>
                  <a:pt x="12530" y="49698"/>
                </a:lnTo>
                <a:lnTo>
                  <a:pt x="12106" y="49698"/>
                </a:lnTo>
                <a:lnTo>
                  <a:pt x="12106" y="49698"/>
                </a:lnTo>
                <a:lnTo>
                  <a:pt x="12106" y="50060"/>
                </a:lnTo>
                <a:lnTo>
                  <a:pt x="12106" y="50060"/>
                </a:lnTo>
                <a:lnTo>
                  <a:pt x="12106" y="50060"/>
                </a:lnTo>
                <a:lnTo>
                  <a:pt x="12106" y="50060"/>
                </a:lnTo>
                <a:lnTo>
                  <a:pt x="11681" y="50060"/>
                </a:lnTo>
                <a:lnTo>
                  <a:pt x="11681" y="50060"/>
                </a:lnTo>
                <a:lnTo>
                  <a:pt x="11681" y="50060"/>
                </a:lnTo>
                <a:lnTo>
                  <a:pt x="11681" y="50060"/>
                </a:lnTo>
                <a:lnTo>
                  <a:pt x="11681" y="50060"/>
                </a:lnTo>
                <a:lnTo>
                  <a:pt x="11256" y="50060"/>
                </a:lnTo>
                <a:lnTo>
                  <a:pt x="11256" y="50060"/>
                </a:lnTo>
                <a:lnTo>
                  <a:pt x="11256" y="50421"/>
                </a:lnTo>
                <a:lnTo>
                  <a:pt x="11256" y="50421"/>
                </a:lnTo>
                <a:lnTo>
                  <a:pt x="11256" y="50060"/>
                </a:lnTo>
                <a:lnTo>
                  <a:pt x="10619" y="50060"/>
                </a:lnTo>
                <a:lnTo>
                  <a:pt x="10619" y="50060"/>
                </a:lnTo>
                <a:lnTo>
                  <a:pt x="10619" y="50060"/>
                </a:lnTo>
                <a:lnTo>
                  <a:pt x="10619" y="50060"/>
                </a:lnTo>
                <a:lnTo>
                  <a:pt x="10619" y="50060"/>
                </a:lnTo>
                <a:lnTo>
                  <a:pt x="10619" y="50060"/>
                </a:lnTo>
                <a:lnTo>
                  <a:pt x="10194" y="50060"/>
                </a:lnTo>
                <a:lnTo>
                  <a:pt x="10194" y="50060"/>
                </a:lnTo>
                <a:lnTo>
                  <a:pt x="10194" y="50060"/>
                </a:lnTo>
                <a:lnTo>
                  <a:pt x="10194" y="50060"/>
                </a:lnTo>
                <a:lnTo>
                  <a:pt x="10194" y="50060"/>
                </a:lnTo>
                <a:lnTo>
                  <a:pt x="10194" y="49698"/>
                </a:lnTo>
                <a:lnTo>
                  <a:pt x="10194" y="49698"/>
                </a:lnTo>
                <a:lnTo>
                  <a:pt x="10194" y="49698"/>
                </a:lnTo>
                <a:lnTo>
                  <a:pt x="10194" y="49337"/>
                </a:lnTo>
                <a:lnTo>
                  <a:pt x="10194" y="49337"/>
                </a:lnTo>
                <a:lnTo>
                  <a:pt x="10194" y="49337"/>
                </a:lnTo>
                <a:lnTo>
                  <a:pt x="10194" y="49337"/>
                </a:lnTo>
                <a:lnTo>
                  <a:pt x="10194" y="48975"/>
                </a:lnTo>
                <a:lnTo>
                  <a:pt x="10194" y="48975"/>
                </a:lnTo>
                <a:lnTo>
                  <a:pt x="10194" y="48975"/>
                </a:lnTo>
                <a:lnTo>
                  <a:pt x="10194" y="48433"/>
                </a:lnTo>
                <a:lnTo>
                  <a:pt x="10194" y="48433"/>
                </a:lnTo>
                <a:lnTo>
                  <a:pt x="10194" y="48433"/>
                </a:lnTo>
                <a:lnTo>
                  <a:pt x="10194" y="48072"/>
                </a:lnTo>
                <a:lnTo>
                  <a:pt x="10194" y="48072"/>
                </a:lnTo>
                <a:lnTo>
                  <a:pt x="10194" y="48072"/>
                </a:lnTo>
                <a:lnTo>
                  <a:pt x="10194" y="47710"/>
                </a:lnTo>
                <a:lnTo>
                  <a:pt x="10194" y="47710"/>
                </a:lnTo>
                <a:lnTo>
                  <a:pt x="10194" y="47710"/>
                </a:lnTo>
                <a:lnTo>
                  <a:pt x="10194" y="47349"/>
                </a:lnTo>
                <a:lnTo>
                  <a:pt x="10194" y="47349"/>
                </a:lnTo>
                <a:lnTo>
                  <a:pt x="10194" y="47349"/>
                </a:lnTo>
                <a:lnTo>
                  <a:pt x="10194" y="46987"/>
                </a:lnTo>
                <a:lnTo>
                  <a:pt x="10194" y="46987"/>
                </a:lnTo>
                <a:lnTo>
                  <a:pt x="10194" y="46987"/>
                </a:lnTo>
                <a:lnTo>
                  <a:pt x="10194" y="46445"/>
                </a:lnTo>
                <a:lnTo>
                  <a:pt x="10194" y="46445"/>
                </a:lnTo>
                <a:lnTo>
                  <a:pt x="10194" y="46445"/>
                </a:lnTo>
                <a:lnTo>
                  <a:pt x="10194" y="46445"/>
                </a:lnTo>
                <a:lnTo>
                  <a:pt x="10194" y="46445"/>
                </a:lnTo>
                <a:lnTo>
                  <a:pt x="10194" y="46084"/>
                </a:lnTo>
                <a:lnTo>
                  <a:pt x="10194" y="46084"/>
                </a:lnTo>
                <a:lnTo>
                  <a:pt x="10194" y="46084"/>
                </a:lnTo>
                <a:lnTo>
                  <a:pt x="10194" y="46084"/>
                </a:lnTo>
                <a:lnTo>
                  <a:pt x="10194" y="45722"/>
                </a:lnTo>
                <a:lnTo>
                  <a:pt x="10194" y="45722"/>
                </a:lnTo>
                <a:lnTo>
                  <a:pt x="10194" y="45722"/>
                </a:lnTo>
                <a:lnTo>
                  <a:pt x="10194" y="45722"/>
                </a:lnTo>
                <a:lnTo>
                  <a:pt x="10194" y="45361"/>
                </a:lnTo>
                <a:lnTo>
                  <a:pt x="10194" y="45361"/>
                </a:lnTo>
                <a:lnTo>
                  <a:pt x="10194" y="45361"/>
                </a:lnTo>
                <a:lnTo>
                  <a:pt x="10194" y="45361"/>
                </a:lnTo>
                <a:lnTo>
                  <a:pt x="10194" y="45361"/>
                </a:lnTo>
                <a:lnTo>
                  <a:pt x="10194" y="45361"/>
                </a:lnTo>
                <a:lnTo>
                  <a:pt x="10194" y="45722"/>
                </a:lnTo>
                <a:lnTo>
                  <a:pt x="9769" y="45722"/>
                </a:lnTo>
                <a:lnTo>
                  <a:pt x="9769" y="45722"/>
                </a:lnTo>
                <a:lnTo>
                  <a:pt x="9769" y="45722"/>
                </a:lnTo>
                <a:lnTo>
                  <a:pt x="9769" y="45722"/>
                </a:lnTo>
                <a:lnTo>
                  <a:pt x="9769" y="45722"/>
                </a:lnTo>
                <a:lnTo>
                  <a:pt x="9345" y="45722"/>
                </a:lnTo>
                <a:lnTo>
                  <a:pt x="9345" y="46084"/>
                </a:lnTo>
                <a:lnTo>
                  <a:pt x="9345" y="46084"/>
                </a:lnTo>
                <a:lnTo>
                  <a:pt x="9345" y="46084"/>
                </a:lnTo>
                <a:lnTo>
                  <a:pt x="9345" y="46084"/>
                </a:lnTo>
                <a:lnTo>
                  <a:pt x="9345" y="46084"/>
                </a:lnTo>
                <a:lnTo>
                  <a:pt x="9345" y="46084"/>
                </a:lnTo>
                <a:lnTo>
                  <a:pt x="9345" y="46445"/>
                </a:lnTo>
                <a:lnTo>
                  <a:pt x="8920" y="46445"/>
                </a:lnTo>
                <a:lnTo>
                  <a:pt x="8920" y="46445"/>
                </a:lnTo>
                <a:lnTo>
                  <a:pt x="8920" y="46445"/>
                </a:lnTo>
                <a:lnTo>
                  <a:pt x="8920" y="46445"/>
                </a:lnTo>
                <a:lnTo>
                  <a:pt x="8920" y="46445"/>
                </a:lnTo>
                <a:lnTo>
                  <a:pt x="8920" y="46445"/>
                </a:lnTo>
                <a:lnTo>
                  <a:pt x="8283" y="46445"/>
                </a:lnTo>
                <a:lnTo>
                  <a:pt x="8283" y="46987"/>
                </a:lnTo>
                <a:lnTo>
                  <a:pt x="8283" y="46987"/>
                </a:lnTo>
                <a:lnTo>
                  <a:pt x="8283" y="46987"/>
                </a:lnTo>
                <a:lnTo>
                  <a:pt x="8283" y="46987"/>
                </a:lnTo>
                <a:lnTo>
                  <a:pt x="8283" y="46987"/>
                </a:lnTo>
                <a:lnTo>
                  <a:pt x="7858" y="46987"/>
                </a:lnTo>
                <a:lnTo>
                  <a:pt x="7858" y="46987"/>
                </a:lnTo>
                <a:lnTo>
                  <a:pt x="7858" y="46987"/>
                </a:lnTo>
                <a:lnTo>
                  <a:pt x="7858" y="46987"/>
                </a:lnTo>
                <a:lnTo>
                  <a:pt x="7433" y="46987"/>
                </a:lnTo>
                <a:lnTo>
                  <a:pt x="7433" y="46987"/>
                </a:lnTo>
                <a:lnTo>
                  <a:pt x="7433" y="46987"/>
                </a:lnTo>
                <a:lnTo>
                  <a:pt x="7433" y="46987"/>
                </a:lnTo>
                <a:lnTo>
                  <a:pt x="7008" y="46987"/>
                </a:lnTo>
                <a:lnTo>
                  <a:pt x="7008" y="46987"/>
                </a:lnTo>
                <a:lnTo>
                  <a:pt x="7008" y="46987"/>
                </a:lnTo>
                <a:lnTo>
                  <a:pt x="6584" y="46987"/>
                </a:lnTo>
                <a:lnTo>
                  <a:pt x="6584" y="46987"/>
                </a:lnTo>
                <a:lnTo>
                  <a:pt x="6584" y="46987"/>
                </a:lnTo>
                <a:lnTo>
                  <a:pt x="6584" y="46987"/>
                </a:lnTo>
                <a:lnTo>
                  <a:pt x="5946" y="46987"/>
                </a:lnTo>
                <a:lnTo>
                  <a:pt x="5946" y="46987"/>
                </a:lnTo>
                <a:lnTo>
                  <a:pt x="5946" y="46987"/>
                </a:lnTo>
                <a:lnTo>
                  <a:pt x="5946" y="46987"/>
                </a:lnTo>
                <a:lnTo>
                  <a:pt x="5522" y="46987"/>
                </a:lnTo>
                <a:lnTo>
                  <a:pt x="5522" y="46987"/>
                </a:lnTo>
                <a:lnTo>
                  <a:pt x="5522" y="46987"/>
                </a:lnTo>
                <a:lnTo>
                  <a:pt x="5522" y="46987"/>
                </a:lnTo>
                <a:lnTo>
                  <a:pt x="5522" y="46987"/>
                </a:lnTo>
                <a:lnTo>
                  <a:pt x="5522" y="46445"/>
                </a:lnTo>
                <a:lnTo>
                  <a:pt x="5522" y="46445"/>
                </a:lnTo>
                <a:lnTo>
                  <a:pt x="5522" y="46445"/>
                </a:lnTo>
                <a:lnTo>
                  <a:pt x="5097" y="46445"/>
                </a:lnTo>
                <a:lnTo>
                  <a:pt x="5097" y="46445"/>
                </a:lnTo>
                <a:lnTo>
                  <a:pt x="5097" y="46084"/>
                </a:lnTo>
                <a:lnTo>
                  <a:pt x="5097" y="46084"/>
                </a:lnTo>
                <a:lnTo>
                  <a:pt x="5097" y="46084"/>
                </a:lnTo>
                <a:lnTo>
                  <a:pt x="5097" y="45722"/>
                </a:lnTo>
                <a:lnTo>
                  <a:pt x="5097" y="45722"/>
                </a:lnTo>
                <a:lnTo>
                  <a:pt x="5097" y="45722"/>
                </a:lnTo>
                <a:lnTo>
                  <a:pt x="5097" y="45722"/>
                </a:lnTo>
                <a:lnTo>
                  <a:pt x="5097" y="45722"/>
                </a:lnTo>
                <a:lnTo>
                  <a:pt x="5097" y="45361"/>
                </a:lnTo>
                <a:lnTo>
                  <a:pt x="4672" y="45361"/>
                </a:lnTo>
                <a:lnTo>
                  <a:pt x="4672" y="45361"/>
                </a:lnTo>
                <a:lnTo>
                  <a:pt x="4672" y="45361"/>
                </a:lnTo>
                <a:lnTo>
                  <a:pt x="4672" y="45361"/>
                </a:lnTo>
                <a:lnTo>
                  <a:pt x="4672" y="45361"/>
                </a:lnTo>
                <a:lnTo>
                  <a:pt x="4247" y="45361"/>
                </a:lnTo>
                <a:lnTo>
                  <a:pt x="4247" y="45361"/>
                </a:lnTo>
                <a:lnTo>
                  <a:pt x="4247" y="45361"/>
                </a:lnTo>
                <a:lnTo>
                  <a:pt x="4247" y="45361"/>
                </a:lnTo>
                <a:lnTo>
                  <a:pt x="4247" y="45361"/>
                </a:lnTo>
                <a:lnTo>
                  <a:pt x="3610" y="45361"/>
                </a:lnTo>
                <a:lnTo>
                  <a:pt x="3610" y="45361"/>
                </a:lnTo>
                <a:lnTo>
                  <a:pt x="3610" y="45361"/>
                </a:lnTo>
                <a:lnTo>
                  <a:pt x="3610" y="45361"/>
                </a:lnTo>
                <a:lnTo>
                  <a:pt x="3610" y="45361"/>
                </a:lnTo>
                <a:lnTo>
                  <a:pt x="3185" y="45361"/>
                </a:lnTo>
                <a:lnTo>
                  <a:pt x="3185" y="45361"/>
                </a:lnTo>
                <a:lnTo>
                  <a:pt x="3185" y="45361"/>
                </a:lnTo>
                <a:lnTo>
                  <a:pt x="2761" y="45361"/>
                </a:lnTo>
                <a:lnTo>
                  <a:pt x="2761" y="45361"/>
                </a:lnTo>
                <a:lnTo>
                  <a:pt x="2761" y="45361"/>
                </a:lnTo>
                <a:lnTo>
                  <a:pt x="2761" y="45361"/>
                </a:lnTo>
                <a:lnTo>
                  <a:pt x="2336" y="45361"/>
                </a:lnTo>
                <a:lnTo>
                  <a:pt x="2336" y="45361"/>
                </a:lnTo>
                <a:lnTo>
                  <a:pt x="2336" y="45361"/>
                </a:lnTo>
                <a:lnTo>
                  <a:pt x="2336" y="45361"/>
                </a:lnTo>
                <a:lnTo>
                  <a:pt x="2336" y="45361"/>
                </a:lnTo>
                <a:lnTo>
                  <a:pt x="2336" y="45000"/>
                </a:lnTo>
                <a:lnTo>
                  <a:pt x="2336" y="45000"/>
                </a:lnTo>
                <a:lnTo>
                  <a:pt x="2336" y="45000"/>
                </a:lnTo>
                <a:lnTo>
                  <a:pt x="2761" y="45000"/>
                </a:lnTo>
                <a:lnTo>
                  <a:pt x="2761" y="45000"/>
                </a:lnTo>
                <a:lnTo>
                  <a:pt x="2761" y="45000"/>
                </a:lnTo>
                <a:lnTo>
                  <a:pt x="2761" y="44457"/>
                </a:lnTo>
                <a:lnTo>
                  <a:pt x="2761" y="44457"/>
                </a:lnTo>
                <a:lnTo>
                  <a:pt x="2761" y="44457"/>
                </a:lnTo>
                <a:lnTo>
                  <a:pt x="2761" y="44457"/>
                </a:lnTo>
                <a:lnTo>
                  <a:pt x="2761" y="44457"/>
                </a:lnTo>
                <a:lnTo>
                  <a:pt x="2761" y="44096"/>
                </a:lnTo>
                <a:lnTo>
                  <a:pt x="2761" y="44096"/>
                </a:lnTo>
                <a:lnTo>
                  <a:pt x="2761" y="44096"/>
                </a:lnTo>
                <a:lnTo>
                  <a:pt x="2761" y="43734"/>
                </a:lnTo>
                <a:lnTo>
                  <a:pt x="2761" y="43734"/>
                </a:lnTo>
                <a:lnTo>
                  <a:pt x="2761" y="43734"/>
                </a:lnTo>
                <a:lnTo>
                  <a:pt x="2761" y="43734"/>
                </a:lnTo>
                <a:lnTo>
                  <a:pt x="2761" y="43734"/>
                </a:lnTo>
                <a:lnTo>
                  <a:pt x="2761" y="43734"/>
                </a:lnTo>
                <a:lnTo>
                  <a:pt x="2761" y="43373"/>
                </a:lnTo>
                <a:lnTo>
                  <a:pt x="2336" y="43373"/>
                </a:lnTo>
                <a:lnTo>
                  <a:pt x="2336" y="43373"/>
                </a:lnTo>
                <a:lnTo>
                  <a:pt x="2336" y="43373"/>
                </a:lnTo>
                <a:lnTo>
                  <a:pt x="2336" y="43373"/>
                </a:lnTo>
                <a:lnTo>
                  <a:pt x="2336" y="43012"/>
                </a:lnTo>
                <a:lnTo>
                  <a:pt x="2336" y="43012"/>
                </a:lnTo>
                <a:lnTo>
                  <a:pt x="2336" y="43012"/>
                </a:lnTo>
                <a:lnTo>
                  <a:pt x="2336" y="43012"/>
                </a:lnTo>
                <a:lnTo>
                  <a:pt x="1911" y="43012"/>
                </a:lnTo>
                <a:lnTo>
                  <a:pt x="1911" y="43012"/>
                </a:lnTo>
                <a:lnTo>
                  <a:pt x="1911" y="43012"/>
                </a:lnTo>
                <a:lnTo>
                  <a:pt x="1911" y="42469"/>
                </a:lnTo>
                <a:lnTo>
                  <a:pt x="1911" y="42469"/>
                </a:lnTo>
                <a:lnTo>
                  <a:pt x="1911" y="42469"/>
                </a:lnTo>
                <a:lnTo>
                  <a:pt x="1911" y="42108"/>
                </a:lnTo>
                <a:lnTo>
                  <a:pt x="1911" y="42108"/>
                </a:lnTo>
                <a:lnTo>
                  <a:pt x="1274" y="42108"/>
                </a:lnTo>
                <a:lnTo>
                  <a:pt x="1274" y="42108"/>
                </a:lnTo>
                <a:lnTo>
                  <a:pt x="1274" y="42108"/>
                </a:lnTo>
                <a:lnTo>
                  <a:pt x="1274" y="42108"/>
                </a:lnTo>
                <a:lnTo>
                  <a:pt x="1274" y="42108"/>
                </a:lnTo>
                <a:lnTo>
                  <a:pt x="1274" y="42108"/>
                </a:lnTo>
                <a:lnTo>
                  <a:pt x="1274" y="41746"/>
                </a:lnTo>
                <a:lnTo>
                  <a:pt x="1274" y="41746"/>
                </a:lnTo>
                <a:lnTo>
                  <a:pt x="1274" y="41746"/>
                </a:lnTo>
                <a:lnTo>
                  <a:pt x="849" y="41746"/>
                </a:lnTo>
                <a:lnTo>
                  <a:pt x="849" y="41385"/>
                </a:lnTo>
                <a:lnTo>
                  <a:pt x="849" y="41385"/>
                </a:lnTo>
                <a:lnTo>
                  <a:pt x="849" y="41385"/>
                </a:lnTo>
                <a:lnTo>
                  <a:pt x="849" y="41385"/>
                </a:lnTo>
                <a:lnTo>
                  <a:pt x="849" y="41385"/>
                </a:lnTo>
                <a:lnTo>
                  <a:pt x="849" y="41024"/>
                </a:lnTo>
                <a:lnTo>
                  <a:pt x="849" y="41024"/>
                </a:lnTo>
                <a:lnTo>
                  <a:pt x="849" y="41024"/>
                </a:lnTo>
                <a:lnTo>
                  <a:pt x="849" y="41024"/>
                </a:lnTo>
                <a:lnTo>
                  <a:pt x="849" y="41024"/>
                </a:lnTo>
                <a:lnTo>
                  <a:pt x="424" y="41024"/>
                </a:lnTo>
                <a:lnTo>
                  <a:pt x="424" y="40481"/>
                </a:lnTo>
                <a:lnTo>
                  <a:pt x="424" y="40481"/>
                </a:lnTo>
                <a:lnTo>
                  <a:pt x="424" y="40481"/>
                </a:lnTo>
                <a:lnTo>
                  <a:pt x="424" y="40481"/>
                </a:lnTo>
                <a:lnTo>
                  <a:pt x="849" y="40481"/>
                </a:lnTo>
                <a:lnTo>
                  <a:pt x="849" y="40481"/>
                </a:lnTo>
                <a:lnTo>
                  <a:pt x="849" y="40481"/>
                </a:lnTo>
                <a:lnTo>
                  <a:pt x="849" y="40120"/>
                </a:lnTo>
                <a:lnTo>
                  <a:pt x="849" y="40120"/>
                </a:lnTo>
                <a:lnTo>
                  <a:pt x="849" y="40120"/>
                </a:lnTo>
                <a:lnTo>
                  <a:pt x="424" y="40120"/>
                </a:lnTo>
                <a:lnTo>
                  <a:pt x="424" y="40120"/>
                </a:lnTo>
                <a:lnTo>
                  <a:pt x="424" y="40120"/>
                </a:lnTo>
                <a:lnTo>
                  <a:pt x="424" y="40120"/>
                </a:lnTo>
                <a:lnTo>
                  <a:pt x="424" y="39759"/>
                </a:lnTo>
                <a:lnTo>
                  <a:pt x="0" y="39759"/>
                </a:lnTo>
                <a:lnTo>
                  <a:pt x="0" y="39759"/>
                </a:lnTo>
                <a:lnTo>
                  <a:pt x="0" y="39759"/>
                </a:lnTo>
                <a:lnTo>
                  <a:pt x="0" y="39759"/>
                </a:lnTo>
                <a:lnTo>
                  <a:pt x="0" y="39759"/>
                </a:lnTo>
                <a:lnTo>
                  <a:pt x="0" y="39397"/>
                </a:lnTo>
                <a:lnTo>
                  <a:pt x="0" y="39397"/>
                </a:lnTo>
                <a:lnTo>
                  <a:pt x="0" y="39397"/>
                </a:lnTo>
                <a:lnTo>
                  <a:pt x="0" y="39397"/>
                </a:lnTo>
                <a:lnTo>
                  <a:pt x="0" y="38855"/>
                </a:lnTo>
                <a:lnTo>
                  <a:pt x="0" y="38855"/>
                </a:lnTo>
                <a:lnTo>
                  <a:pt x="0" y="38855"/>
                </a:lnTo>
                <a:lnTo>
                  <a:pt x="0" y="38855"/>
                </a:lnTo>
                <a:lnTo>
                  <a:pt x="0" y="38855"/>
                </a:lnTo>
                <a:lnTo>
                  <a:pt x="424" y="38855"/>
                </a:lnTo>
                <a:lnTo>
                  <a:pt x="424" y="38855"/>
                </a:lnTo>
                <a:lnTo>
                  <a:pt x="424" y="38855"/>
                </a:lnTo>
                <a:lnTo>
                  <a:pt x="424" y="38855"/>
                </a:lnTo>
                <a:lnTo>
                  <a:pt x="849" y="38855"/>
                </a:lnTo>
                <a:lnTo>
                  <a:pt x="849" y="38493"/>
                </a:lnTo>
                <a:lnTo>
                  <a:pt x="849" y="38493"/>
                </a:lnTo>
                <a:lnTo>
                  <a:pt x="849" y="38493"/>
                </a:lnTo>
                <a:lnTo>
                  <a:pt x="424" y="38493"/>
                </a:lnTo>
                <a:lnTo>
                  <a:pt x="424" y="38132"/>
                </a:lnTo>
                <a:lnTo>
                  <a:pt x="424" y="38132"/>
                </a:lnTo>
                <a:lnTo>
                  <a:pt x="424" y="38132"/>
                </a:lnTo>
                <a:lnTo>
                  <a:pt x="424" y="38132"/>
                </a:lnTo>
                <a:lnTo>
                  <a:pt x="424" y="38132"/>
                </a:lnTo>
                <a:lnTo>
                  <a:pt x="424" y="37771"/>
                </a:lnTo>
                <a:lnTo>
                  <a:pt x="424" y="37771"/>
                </a:lnTo>
                <a:lnTo>
                  <a:pt x="424" y="37771"/>
                </a:lnTo>
                <a:lnTo>
                  <a:pt x="424" y="37409"/>
                </a:lnTo>
                <a:lnTo>
                  <a:pt x="424" y="37409"/>
                </a:lnTo>
                <a:lnTo>
                  <a:pt x="849" y="37409"/>
                </a:lnTo>
                <a:lnTo>
                  <a:pt x="849" y="37409"/>
                </a:lnTo>
                <a:lnTo>
                  <a:pt x="849" y="37409"/>
                </a:lnTo>
                <a:lnTo>
                  <a:pt x="849" y="37409"/>
                </a:lnTo>
                <a:lnTo>
                  <a:pt x="849" y="37409"/>
                </a:lnTo>
                <a:lnTo>
                  <a:pt x="849" y="36867"/>
                </a:lnTo>
                <a:lnTo>
                  <a:pt x="849" y="36867"/>
                </a:lnTo>
                <a:lnTo>
                  <a:pt x="849" y="36867"/>
                </a:lnTo>
                <a:lnTo>
                  <a:pt x="1274" y="36867"/>
                </a:lnTo>
                <a:lnTo>
                  <a:pt x="1274" y="36867"/>
                </a:lnTo>
                <a:lnTo>
                  <a:pt x="1274" y="36867"/>
                </a:lnTo>
                <a:lnTo>
                  <a:pt x="1274" y="36867"/>
                </a:lnTo>
                <a:lnTo>
                  <a:pt x="1274" y="36506"/>
                </a:lnTo>
                <a:lnTo>
                  <a:pt x="1274" y="36506"/>
                </a:lnTo>
                <a:lnTo>
                  <a:pt x="1911" y="36506"/>
                </a:lnTo>
                <a:lnTo>
                  <a:pt x="1911" y="36506"/>
                </a:lnTo>
                <a:lnTo>
                  <a:pt x="1911" y="36506"/>
                </a:lnTo>
                <a:lnTo>
                  <a:pt x="1911" y="36506"/>
                </a:lnTo>
                <a:lnTo>
                  <a:pt x="1911" y="36506"/>
                </a:lnTo>
                <a:lnTo>
                  <a:pt x="2336" y="36506"/>
                </a:lnTo>
                <a:lnTo>
                  <a:pt x="2336" y="36506"/>
                </a:lnTo>
                <a:lnTo>
                  <a:pt x="2336" y="36144"/>
                </a:lnTo>
                <a:lnTo>
                  <a:pt x="2336" y="36144"/>
                </a:lnTo>
                <a:lnTo>
                  <a:pt x="2336" y="36144"/>
                </a:lnTo>
                <a:lnTo>
                  <a:pt x="2336" y="36144"/>
                </a:lnTo>
                <a:lnTo>
                  <a:pt x="2336" y="36144"/>
                </a:lnTo>
                <a:lnTo>
                  <a:pt x="2336" y="35783"/>
                </a:lnTo>
                <a:lnTo>
                  <a:pt x="2336" y="35783"/>
                </a:lnTo>
                <a:lnTo>
                  <a:pt x="2336" y="35783"/>
                </a:lnTo>
                <a:lnTo>
                  <a:pt x="2336" y="35783"/>
                </a:lnTo>
                <a:lnTo>
                  <a:pt x="2336" y="35421"/>
                </a:lnTo>
                <a:lnTo>
                  <a:pt x="2336" y="35421"/>
                </a:lnTo>
                <a:lnTo>
                  <a:pt x="2336" y="35421"/>
                </a:lnTo>
                <a:lnTo>
                  <a:pt x="2336" y="34879"/>
                </a:lnTo>
                <a:lnTo>
                  <a:pt x="2336" y="34879"/>
                </a:lnTo>
                <a:lnTo>
                  <a:pt x="2336" y="34879"/>
                </a:lnTo>
                <a:lnTo>
                  <a:pt x="2336" y="34518"/>
                </a:lnTo>
                <a:lnTo>
                  <a:pt x="2336" y="34518"/>
                </a:lnTo>
                <a:lnTo>
                  <a:pt x="2336" y="34518"/>
                </a:lnTo>
                <a:lnTo>
                  <a:pt x="2336" y="34518"/>
                </a:lnTo>
                <a:lnTo>
                  <a:pt x="2336" y="34156"/>
                </a:lnTo>
                <a:lnTo>
                  <a:pt x="2761" y="34156"/>
                </a:lnTo>
                <a:lnTo>
                  <a:pt x="2761" y="34156"/>
                </a:lnTo>
                <a:lnTo>
                  <a:pt x="2761" y="34156"/>
                </a:lnTo>
                <a:lnTo>
                  <a:pt x="2761" y="34156"/>
                </a:lnTo>
                <a:lnTo>
                  <a:pt x="2761" y="33795"/>
                </a:lnTo>
                <a:lnTo>
                  <a:pt x="2761" y="33795"/>
                </a:lnTo>
                <a:lnTo>
                  <a:pt x="2761" y="33795"/>
                </a:lnTo>
                <a:lnTo>
                  <a:pt x="2761" y="33795"/>
                </a:lnTo>
                <a:lnTo>
                  <a:pt x="2761" y="33795"/>
                </a:lnTo>
                <a:lnTo>
                  <a:pt x="2761" y="33433"/>
                </a:lnTo>
                <a:lnTo>
                  <a:pt x="2761" y="33433"/>
                </a:lnTo>
                <a:lnTo>
                  <a:pt x="2761" y="33433"/>
                </a:lnTo>
                <a:lnTo>
                  <a:pt x="2761" y="32891"/>
                </a:lnTo>
                <a:lnTo>
                  <a:pt x="2761" y="32891"/>
                </a:lnTo>
                <a:lnTo>
                  <a:pt x="2761" y="32891"/>
                </a:lnTo>
                <a:lnTo>
                  <a:pt x="3185" y="32891"/>
                </a:lnTo>
                <a:lnTo>
                  <a:pt x="3185" y="32891"/>
                </a:lnTo>
                <a:lnTo>
                  <a:pt x="3185" y="32530"/>
                </a:lnTo>
                <a:lnTo>
                  <a:pt x="3185" y="32530"/>
                </a:lnTo>
                <a:lnTo>
                  <a:pt x="3185" y="32530"/>
                </a:lnTo>
                <a:lnTo>
                  <a:pt x="3185" y="32530"/>
                </a:lnTo>
                <a:lnTo>
                  <a:pt x="3185" y="32168"/>
                </a:lnTo>
                <a:lnTo>
                  <a:pt x="3185" y="32168"/>
                </a:lnTo>
                <a:lnTo>
                  <a:pt x="3185" y="32168"/>
                </a:lnTo>
                <a:lnTo>
                  <a:pt x="3185" y="32168"/>
                </a:lnTo>
                <a:lnTo>
                  <a:pt x="3185" y="31807"/>
                </a:lnTo>
                <a:lnTo>
                  <a:pt x="3610" y="31807"/>
                </a:lnTo>
                <a:lnTo>
                  <a:pt x="3610" y="31807"/>
                </a:lnTo>
                <a:lnTo>
                  <a:pt x="3610" y="31807"/>
                </a:lnTo>
                <a:lnTo>
                  <a:pt x="3610" y="31807"/>
                </a:lnTo>
                <a:lnTo>
                  <a:pt x="3610" y="31807"/>
                </a:lnTo>
                <a:lnTo>
                  <a:pt x="4247" y="31807"/>
                </a:lnTo>
                <a:lnTo>
                  <a:pt x="4247" y="31807"/>
                </a:lnTo>
                <a:lnTo>
                  <a:pt x="4247" y="31807"/>
                </a:lnTo>
                <a:lnTo>
                  <a:pt x="4247" y="31807"/>
                </a:lnTo>
                <a:lnTo>
                  <a:pt x="4247" y="31445"/>
                </a:lnTo>
                <a:lnTo>
                  <a:pt x="4247" y="31445"/>
                </a:lnTo>
                <a:lnTo>
                  <a:pt x="4672" y="31445"/>
                </a:lnTo>
                <a:lnTo>
                  <a:pt x="4672" y="31445"/>
                </a:lnTo>
                <a:lnTo>
                  <a:pt x="4672" y="31445"/>
                </a:lnTo>
                <a:lnTo>
                  <a:pt x="4672" y="31445"/>
                </a:lnTo>
                <a:lnTo>
                  <a:pt x="4672" y="31445"/>
                </a:lnTo>
                <a:lnTo>
                  <a:pt x="4672" y="30903"/>
                </a:lnTo>
                <a:lnTo>
                  <a:pt x="5097" y="30903"/>
                </a:lnTo>
                <a:lnTo>
                  <a:pt x="5097" y="30903"/>
                </a:lnTo>
                <a:lnTo>
                  <a:pt x="5097" y="30903"/>
                </a:lnTo>
                <a:lnTo>
                  <a:pt x="5097" y="30903"/>
                </a:lnTo>
                <a:lnTo>
                  <a:pt x="5097" y="30903"/>
                </a:lnTo>
                <a:lnTo>
                  <a:pt x="5097" y="30903"/>
                </a:lnTo>
                <a:lnTo>
                  <a:pt x="5522" y="30903"/>
                </a:lnTo>
                <a:lnTo>
                  <a:pt x="5522" y="30542"/>
                </a:lnTo>
                <a:lnTo>
                  <a:pt x="5522" y="30542"/>
                </a:lnTo>
                <a:lnTo>
                  <a:pt x="5522" y="30542"/>
                </a:lnTo>
                <a:lnTo>
                  <a:pt x="5522" y="30542"/>
                </a:lnTo>
                <a:lnTo>
                  <a:pt x="5946" y="30542"/>
                </a:lnTo>
                <a:lnTo>
                  <a:pt x="5946" y="30542"/>
                </a:lnTo>
                <a:lnTo>
                  <a:pt x="5946" y="30542"/>
                </a:lnTo>
                <a:lnTo>
                  <a:pt x="5946" y="30542"/>
                </a:lnTo>
                <a:lnTo>
                  <a:pt x="5946" y="30180"/>
                </a:lnTo>
                <a:lnTo>
                  <a:pt x="5946" y="30180"/>
                </a:lnTo>
                <a:lnTo>
                  <a:pt x="5946" y="30180"/>
                </a:lnTo>
                <a:lnTo>
                  <a:pt x="6584" y="30180"/>
                </a:lnTo>
                <a:lnTo>
                  <a:pt x="6584" y="30180"/>
                </a:lnTo>
                <a:lnTo>
                  <a:pt x="6584" y="30180"/>
                </a:lnTo>
                <a:lnTo>
                  <a:pt x="6584" y="30180"/>
                </a:lnTo>
                <a:lnTo>
                  <a:pt x="6584" y="30180"/>
                </a:lnTo>
                <a:lnTo>
                  <a:pt x="7008" y="30180"/>
                </a:lnTo>
                <a:lnTo>
                  <a:pt x="7008" y="30180"/>
                </a:lnTo>
                <a:lnTo>
                  <a:pt x="7008" y="30180"/>
                </a:lnTo>
                <a:lnTo>
                  <a:pt x="7008" y="30180"/>
                </a:lnTo>
                <a:lnTo>
                  <a:pt x="7433" y="30180"/>
                </a:lnTo>
                <a:lnTo>
                  <a:pt x="7433" y="30180"/>
                </a:lnTo>
                <a:lnTo>
                  <a:pt x="7433" y="30180"/>
                </a:lnTo>
                <a:lnTo>
                  <a:pt x="7433" y="29819"/>
                </a:lnTo>
                <a:lnTo>
                  <a:pt x="7433" y="29819"/>
                </a:lnTo>
                <a:lnTo>
                  <a:pt x="7433" y="29819"/>
                </a:lnTo>
                <a:lnTo>
                  <a:pt x="7858" y="29819"/>
                </a:lnTo>
                <a:lnTo>
                  <a:pt x="7858" y="29819"/>
                </a:lnTo>
                <a:lnTo>
                  <a:pt x="7858" y="29819"/>
                </a:lnTo>
                <a:lnTo>
                  <a:pt x="7858" y="29819"/>
                </a:lnTo>
                <a:lnTo>
                  <a:pt x="7858" y="29819"/>
                </a:lnTo>
                <a:lnTo>
                  <a:pt x="8283" y="29819"/>
                </a:lnTo>
                <a:lnTo>
                  <a:pt x="8283" y="29819"/>
                </a:lnTo>
                <a:lnTo>
                  <a:pt x="8283" y="29819"/>
                </a:lnTo>
                <a:lnTo>
                  <a:pt x="8283" y="29819"/>
                </a:lnTo>
                <a:lnTo>
                  <a:pt x="8283" y="29819"/>
                </a:lnTo>
                <a:lnTo>
                  <a:pt x="8283" y="29819"/>
                </a:lnTo>
                <a:lnTo>
                  <a:pt x="8920" y="29819"/>
                </a:lnTo>
                <a:lnTo>
                  <a:pt x="8920" y="29819"/>
                </a:lnTo>
                <a:lnTo>
                  <a:pt x="8920" y="29819"/>
                </a:lnTo>
                <a:lnTo>
                  <a:pt x="8920" y="29819"/>
                </a:lnTo>
                <a:lnTo>
                  <a:pt x="9345" y="29819"/>
                </a:lnTo>
                <a:lnTo>
                  <a:pt x="9345" y="29819"/>
                </a:lnTo>
                <a:lnTo>
                  <a:pt x="9345" y="29457"/>
                </a:lnTo>
                <a:lnTo>
                  <a:pt x="9345" y="29457"/>
                </a:lnTo>
                <a:lnTo>
                  <a:pt x="9345" y="29457"/>
                </a:lnTo>
                <a:lnTo>
                  <a:pt x="9345" y="29457"/>
                </a:lnTo>
                <a:lnTo>
                  <a:pt x="9345" y="29457"/>
                </a:lnTo>
                <a:lnTo>
                  <a:pt x="9345" y="28915"/>
                </a:lnTo>
                <a:lnTo>
                  <a:pt x="9769" y="28915"/>
                </a:lnTo>
                <a:lnTo>
                  <a:pt x="9769" y="28915"/>
                </a:lnTo>
                <a:lnTo>
                  <a:pt x="9769" y="28915"/>
                </a:lnTo>
                <a:lnTo>
                  <a:pt x="9769" y="28915"/>
                </a:lnTo>
                <a:lnTo>
                  <a:pt x="10194" y="28915"/>
                </a:lnTo>
                <a:lnTo>
                  <a:pt x="10194" y="28915"/>
                </a:lnTo>
                <a:lnTo>
                  <a:pt x="10194" y="28915"/>
                </a:lnTo>
                <a:lnTo>
                  <a:pt x="10194" y="28915"/>
                </a:lnTo>
                <a:lnTo>
                  <a:pt x="10194" y="28915"/>
                </a:lnTo>
                <a:lnTo>
                  <a:pt x="10194" y="28915"/>
                </a:lnTo>
                <a:lnTo>
                  <a:pt x="10194" y="28915"/>
                </a:lnTo>
                <a:lnTo>
                  <a:pt x="10619" y="28915"/>
                </a:lnTo>
                <a:lnTo>
                  <a:pt x="10619" y="28915"/>
                </a:lnTo>
                <a:lnTo>
                  <a:pt x="10619" y="28915"/>
                </a:lnTo>
                <a:lnTo>
                  <a:pt x="10619" y="28915"/>
                </a:lnTo>
                <a:lnTo>
                  <a:pt x="10619" y="28915"/>
                </a:lnTo>
                <a:lnTo>
                  <a:pt x="10619" y="28915"/>
                </a:lnTo>
                <a:lnTo>
                  <a:pt x="10619" y="28915"/>
                </a:lnTo>
                <a:lnTo>
                  <a:pt x="11256" y="28915"/>
                </a:lnTo>
                <a:lnTo>
                  <a:pt x="11256" y="28915"/>
                </a:lnTo>
                <a:lnTo>
                  <a:pt x="11256" y="28915"/>
                </a:lnTo>
                <a:lnTo>
                  <a:pt x="11256" y="29457"/>
                </a:lnTo>
                <a:lnTo>
                  <a:pt x="11256" y="29457"/>
                </a:lnTo>
                <a:lnTo>
                  <a:pt x="11256" y="29457"/>
                </a:lnTo>
                <a:lnTo>
                  <a:pt x="11681" y="29457"/>
                </a:lnTo>
                <a:lnTo>
                  <a:pt x="11681" y="29457"/>
                </a:lnTo>
                <a:lnTo>
                  <a:pt x="11681" y="29457"/>
                </a:lnTo>
                <a:lnTo>
                  <a:pt x="11681" y="29457"/>
                </a:lnTo>
                <a:lnTo>
                  <a:pt x="11681" y="29457"/>
                </a:lnTo>
                <a:lnTo>
                  <a:pt x="11681" y="29457"/>
                </a:lnTo>
                <a:lnTo>
                  <a:pt x="12106" y="29457"/>
                </a:lnTo>
                <a:lnTo>
                  <a:pt x="12106" y="29457"/>
                </a:lnTo>
                <a:lnTo>
                  <a:pt x="12106" y="29457"/>
                </a:lnTo>
                <a:lnTo>
                  <a:pt x="12106" y="29457"/>
                </a:lnTo>
                <a:lnTo>
                  <a:pt x="12106" y="29457"/>
                </a:lnTo>
                <a:lnTo>
                  <a:pt x="12106" y="29457"/>
                </a:lnTo>
                <a:lnTo>
                  <a:pt x="12106" y="28915"/>
                </a:lnTo>
                <a:lnTo>
                  <a:pt x="12106" y="28915"/>
                </a:lnTo>
                <a:lnTo>
                  <a:pt x="12106" y="28915"/>
                </a:lnTo>
                <a:lnTo>
                  <a:pt x="12106" y="28915"/>
                </a:lnTo>
                <a:lnTo>
                  <a:pt x="12106" y="28915"/>
                </a:lnTo>
                <a:lnTo>
                  <a:pt x="12106" y="28554"/>
                </a:lnTo>
                <a:lnTo>
                  <a:pt x="12106" y="28554"/>
                </a:lnTo>
                <a:lnTo>
                  <a:pt x="12530" y="28554"/>
                </a:lnTo>
                <a:lnTo>
                  <a:pt x="12530" y="28554"/>
                </a:lnTo>
                <a:lnTo>
                  <a:pt x="12530" y="28192"/>
                </a:lnTo>
                <a:lnTo>
                  <a:pt x="12530" y="28192"/>
                </a:lnTo>
                <a:lnTo>
                  <a:pt x="12530" y="28192"/>
                </a:lnTo>
                <a:lnTo>
                  <a:pt x="12530" y="27831"/>
                </a:lnTo>
                <a:lnTo>
                  <a:pt x="12530" y="27831"/>
                </a:lnTo>
                <a:lnTo>
                  <a:pt x="12530" y="27831"/>
                </a:lnTo>
                <a:lnTo>
                  <a:pt x="12530" y="27831"/>
                </a:lnTo>
                <a:lnTo>
                  <a:pt x="12530" y="27469"/>
                </a:lnTo>
                <a:lnTo>
                  <a:pt x="12530" y="27469"/>
                </a:lnTo>
                <a:lnTo>
                  <a:pt x="12530" y="27469"/>
                </a:lnTo>
                <a:lnTo>
                  <a:pt x="12530" y="26927"/>
                </a:lnTo>
                <a:lnTo>
                  <a:pt x="12530" y="26927"/>
                </a:lnTo>
                <a:lnTo>
                  <a:pt x="12530" y="26927"/>
                </a:lnTo>
                <a:lnTo>
                  <a:pt x="12530" y="26927"/>
                </a:lnTo>
                <a:lnTo>
                  <a:pt x="12530" y="26566"/>
                </a:lnTo>
                <a:lnTo>
                  <a:pt x="12530" y="26566"/>
                </a:lnTo>
                <a:lnTo>
                  <a:pt x="12530" y="26566"/>
                </a:lnTo>
                <a:lnTo>
                  <a:pt x="12955" y="26566"/>
                </a:lnTo>
                <a:lnTo>
                  <a:pt x="12955" y="26204"/>
                </a:lnTo>
                <a:lnTo>
                  <a:pt x="12955" y="26204"/>
                </a:lnTo>
                <a:lnTo>
                  <a:pt x="12955" y="26204"/>
                </a:lnTo>
                <a:lnTo>
                  <a:pt x="12955" y="25843"/>
                </a:lnTo>
                <a:lnTo>
                  <a:pt x="12955" y="25843"/>
                </a:lnTo>
                <a:lnTo>
                  <a:pt x="12955" y="25843"/>
                </a:lnTo>
                <a:lnTo>
                  <a:pt x="12955" y="25843"/>
                </a:lnTo>
                <a:lnTo>
                  <a:pt x="12955" y="25481"/>
                </a:lnTo>
                <a:lnTo>
                  <a:pt x="12955" y="25481"/>
                </a:lnTo>
                <a:lnTo>
                  <a:pt x="12955" y="25481"/>
                </a:lnTo>
                <a:lnTo>
                  <a:pt x="12955" y="24939"/>
                </a:lnTo>
                <a:lnTo>
                  <a:pt x="12955" y="24939"/>
                </a:lnTo>
                <a:lnTo>
                  <a:pt x="12955" y="24939"/>
                </a:lnTo>
                <a:lnTo>
                  <a:pt x="12955" y="24939"/>
                </a:lnTo>
                <a:lnTo>
                  <a:pt x="12955" y="24939"/>
                </a:lnTo>
                <a:lnTo>
                  <a:pt x="12955" y="24578"/>
                </a:lnTo>
                <a:lnTo>
                  <a:pt x="12955" y="24578"/>
                </a:lnTo>
                <a:lnTo>
                  <a:pt x="12955" y="24578"/>
                </a:lnTo>
                <a:lnTo>
                  <a:pt x="12955" y="24216"/>
                </a:lnTo>
                <a:lnTo>
                  <a:pt x="12955" y="24216"/>
                </a:lnTo>
                <a:lnTo>
                  <a:pt x="12955" y="24216"/>
                </a:lnTo>
                <a:lnTo>
                  <a:pt x="12955" y="24216"/>
                </a:lnTo>
                <a:lnTo>
                  <a:pt x="12955" y="23855"/>
                </a:lnTo>
                <a:lnTo>
                  <a:pt x="12955" y="23855"/>
                </a:lnTo>
                <a:lnTo>
                  <a:pt x="12955" y="23855"/>
                </a:lnTo>
                <a:lnTo>
                  <a:pt x="12955" y="23493"/>
                </a:lnTo>
                <a:lnTo>
                  <a:pt x="13592" y="23493"/>
                </a:lnTo>
                <a:lnTo>
                  <a:pt x="13592" y="23493"/>
                </a:lnTo>
                <a:lnTo>
                  <a:pt x="13592" y="23493"/>
                </a:lnTo>
                <a:lnTo>
                  <a:pt x="13592" y="22951"/>
                </a:lnTo>
                <a:lnTo>
                  <a:pt x="13592" y="22951"/>
                </a:lnTo>
                <a:lnTo>
                  <a:pt x="13592" y="22951"/>
                </a:lnTo>
                <a:lnTo>
                  <a:pt x="13592" y="22951"/>
                </a:lnTo>
                <a:lnTo>
                  <a:pt x="13592" y="22590"/>
                </a:lnTo>
                <a:lnTo>
                  <a:pt x="13592" y="22590"/>
                </a:lnTo>
                <a:lnTo>
                  <a:pt x="13592" y="22590"/>
                </a:lnTo>
                <a:lnTo>
                  <a:pt x="13592" y="22228"/>
                </a:lnTo>
                <a:lnTo>
                  <a:pt x="13592" y="22228"/>
                </a:lnTo>
                <a:lnTo>
                  <a:pt x="13592" y="22228"/>
                </a:lnTo>
                <a:lnTo>
                  <a:pt x="13592" y="22228"/>
                </a:lnTo>
                <a:lnTo>
                  <a:pt x="13592" y="21867"/>
                </a:lnTo>
                <a:lnTo>
                  <a:pt x="13592" y="21867"/>
                </a:lnTo>
                <a:lnTo>
                  <a:pt x="13592" y="21867"/>
                </a:lnTo>
                <a:lnTo>
                  <a:pt x="13592" y="21506"/>
                </a:lnTo>
                <a:lnTo>
                  <a:pt x="13592" y="21506"/>
                </a:lnTo>
                <a:lnTo>
                  <a:pt x="13592" y="21506"/>
                </a:lnTo>
                <a:lnTo>
                  <a:pt x="13592" y="21506"/>
                </a:lnTo>
                <a:lnTo>
                  <a:pt x="13592" y="20963"/>
                </a:lnTo>
                <a:lnTo>
                  <a:pt x="13592" y="20963"/>
                </a:lnTo>
                <a:lnTo>
                  <a:pt x="13592" y="20963"/>
                </a:lnTo>
                <a:lnTo>
                  <a:pt x="13592" y="20963"/>
                </a:lnTo>
                <a:lnTo>
                  <a:pt x="13592" y="20602"/>
                </a:lnTo>
                <a:lnTo>
                  <a:pt x="13592" y="20602"/>
                </a:lnTo>
                <a:lnTo>
                  <a:pt x="14017" y="20602"/>
                </a:lnTo>
                <a:lnTo>
                  <a:pt x="14017" y="20602"/>
                </a:lnTo>
                <a:lnTo>
                  <a:pt x="14017" y="20240"/>
                </a:lnTo>
                <a:lnTo>
                  <a:pt x="14017" y="20240"/>
                </a:lnTo>
                <a:lnTo>
                  <a:pt x="14017" y="20240"/>
                </a:lnTo>
                <a:lnTo>
                  <a:pt x="14017" y="19879"/>
                </a:lnTo>
                <a:lnTo>
                  <a:pt x="14017" y="19879"/>
                </a:lnTo>
                <a:lnTo>
                  <a:pt x="14017" y="19879"/>
                </a:lnTo>
                <a:lnTo>
                  <a:pt x="14017" y="19518"/>
                </a:lnTo>
                <a:lnTo>
                  <a:pt x="14017" y="19518"/>
                </a:lnTo>
                <a:lnTo>
                  <a:pt x="14017" y="19518"/>
                </a:lnTo>
                <a:lnTo>
                  <a:pt x="13592" y="19518"/>
                </a:lnTo>
                <a:lnTo>
                  <a:pt x="13592" y="18975"/>
                </a:lnTo>
                <a:lnTo>
                  <a:pt x="13592" y="18975"/>
                </a:lnTo>
                <a:lnTo>
                  <a:pt x="13592" y="18975"/>
                </a:lnTo>
                <a:lnTo>
                  <a:pt x="13592" y="18975"/>
                </a:lnTo>
                <a:lnTo>
                  <a:pt x="13592" y="18975"/>
                </a:lnTo>
                <a:lnTo>
                  <a:pt x="13592" y="18614"/>
                </a:lnTo>
                <a:lnTo>
                  <a:pt x="13592" y="18614"/>
                </a:lnTo>
                <a:lnTo>
                  <a:pt x="13592" y="18614"/>
                </a:lnTo>
                <a:lnTo>
                  <a:pt x="12955" y="18614"/>
                </a:lnTo>
                <a:lnTo>
                  <a:pt x="12955" y="18614"/>
                </a:lnTo>
                <a:lnTo>
                  <a:pt x="12955" y="18253"/>
                </a:lnTo>
                <a:lnTo>
                  <a:pt x="13592" y="18253"/>
                </a:lnTo>
                <a:lnTo>
                  <a:pt x="13592" y="18253"/>
                </a:lnTo>
                <a:lnTo>
                  <a:pt x="13592" y="18253"/>
                </a:lnTo>
                <a:lnTo>
                  <a:pt x="13592" y="17891"/>
                </a:lnTo>
                <a:lnTo>
                  <a:pt x="13592" y="17891"/>
                </a:lnTo>
                <a:lnTo>
                  <a:pt x="12955" y="17891"/>
                </a:lnTo>
                <a:lnTo>
                  <a:pt x="12955" y="17891"/>
                </a:lnTo>
                <a:lnTo>
                  <a:pt x="12955" y="17891"/>
                </a:lnTo>
                <a:lnTo>
                  <a:pt x="12955" y="17530"/>
                </a:lnTo>
                <a:lnTo>
                  <a:pt x="12955" y="17530"/>
                </a:lnTo>
                <a:lnTo>
                  <a:pt x="12955" y="17530"/>
                </a:lnTo>
                <a:lnTo>
                  <a:pt x="12955" y="17530"/>
                </a:lnTo>
                <a:lnTo>
                  <a:pt x="12530" y="17530"/>
                </a:lnTo>
                <a:lnTo>
                  <a:pt x="12530" y="17530"/>
                </a:lnTo>
                <a:lnTo>
                  <a:pt x="12530" y="17530"/>
                </a:lnTo>
                <a:lnTo>
                  <a:pt x="12530" y="16987"/>
                </a:lnTo>
                <a:lnTo>
                  <a:pt x="12530" y="16987"/>
                </a:lnTo>
                <a:lnTo>
                  <a:pt x="12106" y="16987"/>
                </a:lnTo>
                <a:lnTo>
                  <a:pt x="12106" y="16987"/>
                </a:lnTo>
                <a:lnTo>
                  <a:pt x="12106" y="16987"/>
                </a:lnTo>
                <a:lnTo>
                  <a:pt x="12106" y="16987"/>
                </a:lnTo>
                <a:lnTo>
                  <a:pt x="12106" y="16987"/>
                </a:lnTo>
                <a:lnTo>
                  <a:pt x="12106" y="16626"/>
                </a:lnTo>
                <a:lnTo>
                  <a:pt x="12106" y="16626"/>
                </a:lnTo>
                <a:lnTo>
                  <a:pt x="12106" y="16626"/>
                </a:lnTo>
                <a:lnTo>
                  <a:pt x="12106" y="16626"/>
                </a:lnTo>
                <a:lnTo>
                  <a:pt x="12106" y="16626"/>
                </a:lnTo>
                <a:lnTo>
                  <a:pt x="12106" y="16265"/>
                </a:lnTo>
                <a:lnTo>
                  <a:pt x="12106" y="16265"/>
                </a:lnTo>
                <a:lnTo>
                  <a:pt x="12106" y="16265"/>
                </a:lnTo>
                <a:lnTo>
                  <a:pt x="12106" y="15903"/>
                </a:lnTo>
                <a:lnTo>
                  <a:pt x="12106" y="15903"/>
                </a:lnTo>
                <a:lnTo>
                  <a:pt x="12106" y="15903"/>
                </a:lnTo>
                <a:lnTo>
                  <a:pt x="12106" y="15542"/>
                </a:lnTo>
                <a:lnTo>
                  <a:pt x="12106" y="15542"/>
                </a:lnTo>
                <a:lnTo>
                  <a:pt x="12106" y="15542"/>
                </a:lnTo>
                <a:lnTo>
                  <a:pt x="12106" y="14999"/>
                </a:lnTo>
                <a:lnTo>
                  <a:pt x="12106" y="14999"/>
                </a:lnTo>
                <a:lnTo>
                  <a:pt x="12106" y="14999"/>
                </a:lnTo>
                <a:lnTo>
                  <a:pt x="12106" y="14638"/>
                </a:lnTo>
                <a:lnTo>
                  <a:pt x="12106" y="14638"/>
                </a:lnTo>
                <a:lnTo>
                  <a:pt x="12106" y="14638"/>
                </a:lnTo>
                <a:lnTo>
                  <a:pt x="12106" y="14638"/>
                </a:lnTo>
                <a:lnTo>
                  <a:pt x="12106" y="14277"/>
                </a:lnTo>
                <a:lnTo>
                  <a:pt x="12106" y="14277"/>
                </a:lnTo>
                <a:lnTo>
                  <a:pt x="12106" y="14638"/>
                </a:lnTo>
                <a:lnTo>
                  <a:pt x="12106" y="14638"/>
                </a:lnTo>
                <a:lnTo>
                  <a:pt x="12106" y="14277"/>
                </a:lnTo>
                <a:lnTo>
                  <a:pt x="12530" y="14277"/>
                </a:lnTo>
                <a:lnTo>
                  <a:pt x="12530" y="14277"/>
                </a:lnTo>
                <a:lnTo>
                  <a:pt x="12530" y="14277"/>
                </a:lnTo>
                <a:lnTo>
                  <a:pt x="12530" y="14277"/>
                </a:lnTo>
                <a:lnTo>
                  <a:pt x="12955" y="14277"/>
                </a:lnTo>
                <a:lnTo>
                  <a:pt x="12955" y="14277"/>
                </a:lnTo>
                <a:lnTo>
                  <a:pt x="12955" y="14277"/>
                </a:lnTo>
                <a:lnTo>
                  <a:pt x="12955" y="14277"/>
                </a:lnTo>
                <a:lnTo>
                  <a:pt x="12955" y="14277"/>
                </a:lnTo>
                <a:lnTo>
                  <a:pt x="12955" y="14277"/>
                </a:lnTo>
                <a:lnTo>
                  <a:pt x="13592" y="14277"/>
                </a:lnTo>
                <a:lnTo>
                  <a:pt x="13592" y="14277"/>
                </a:lnTo>
                <a:lnTo>
                  <a:pt x="13592" y="14277"/>
                </a:lnTo>
                <a:lnTo>
                  <a:pt x="13592" y="13915"/>
                </a:lnTo>
                <a:lnTo>
                  <a:pt x="13592" y="13915"/>
                </a:lnTo>
                <a:lnTo>
                  <a:pt x="13592" y="13915"/>
                </a:lnTo>
                <a:lnTo>
                  <a:pt x="13592" y="13915"/>
                </a:lnTo>
                <a:lnTo>
                  <a:pt x="13592" y="13915"/>
                </a:lnTo>
                <a:lnTo>
                  <a:pt x="14017" y="13915"/>
                </a:lnTo>
                <a:lnTo>
                  <a:pt x="14017" y="14277"/>
                </a:lnTo>
                <a:lnTo>
                  <a:pt x="14017" y="14277"/>
                </a:lnTo>
                <a:lnTo>
                  <a:pt x="14017" y="14277"/>
                </a:lnTo>
                <a:lnTo>
                  <a:pt x="14017" y="14277"/>
                </a:lnTo>
                <a:lnTo>
                  <a:pt x="14442" y="14277"/>
                </a:lnTo>
                <a:lnTo>
                  <a:pt x="14442" y="14277"/>
                </a:lnTo>
                <a:lnTo>
                  <a:pt x="14442" y="14277"/>
                </a:lnTo>
                <a:lnTo>
                  <a:pt x="14442" y="14277"/>
                </a:lnTo>
                <a:lnTo>
                  <a:pt x="14867" y="14277"/>
                </a:lnTo>
                <a:lnTo>
                  <a:pt x="14867" y="14277"/>
                </a:lnTo>
                <a:lnTo>
                  <a:pt x="14867" y="13915"/>
                </a:lnTo>
                <a:lnTo>
                  <a:pt x="14442" y="13915"/>
                </a:lnTo>
                <a:lnTo>
                  <a:pt x="14442" y="13915"/>
                </a:lnTo>
                <a:lnTo>
                  <a:pt x="14442" y="13915"/>
                </a:lnTo>
                <a:lnTo>
                  <a:pt x="14442" y="13554"/>
                </a:lnTo>
                <a:lnTo>
                  <a:pt x="14867" y="13554"/>
                </a:lnTo>
                <a:lnTo>
                  <a:pt x="14867" y="13554"/>
                </a:lnTo>
                <a:lnTo>
                  <a:pt x="14442" y="13554"/>
                </a:lnTo>
                <a:lnTo>
                  <a:pt x="14442" y="13554"/>
                </a:lnTo>
                <a:lnTo>
                  <a:pt x="14442" y="13012"/>
                </a:lnTo>
                <a:lnTo>
                  <a:pt x="14442" y="13012"/>
                </a:lnTo>
                <a:lnTo>
                  <a:pt x="14442" y="13012"/>
                </a:lnTo>
                <a:lnTo>
                  <a:pt x="14442" y="13012"/>
                </a:lnTo>
                <a:lnTo>
                  <a:pt x="14442" y="13012"/>
                </a:lnTo>
                <a:lnTo>
                  <a:pt x="14442" y="13012"/>
                </a:lnTo>
                <a:lnTo>
                  <a:pt x="14017" y="13012"/>
                </a:lnTo>
                <a:lnTo>
                  <a:pt x="14017" y="13012"/>
                </a:lnTo>
                <a:lnTo>
                  <a:pt x="14017" y="13012"/>
                </a:lnTo>
                <a:lnTo>
                  <a:pt x="13592" y="13012"/>
                </a:lnTo>
                <a:lnTo>
                  <a:pt x="13592" y="13012"/>
                </a:lnTo>
                <a:lnTo>
                  <a:pt x="13592" y="13012"/>
                </a:lnTo>
                <a:lnTo>
                  <a:pt x="13592" y="13012"/>
                </a:lnTo>
                <a:lnTo>
                  <a:pt x="13592" y="12650"/>
                </a:lnTo>
                <a:lnTo>
                  <a:pt x="12955" y="12650"/>
                </a:lnTo>
                <a:lnTo>
                  <a:pt x="12955" y="12650"/>
                </a:lnTo>
                <a:lnTo>
                  <a:pt x="12955" y="13012"/>
                </a:lnTo>
                <a:lnTo>
                  <a:pt x="12955" y="13012"/>
                </a:lnTo>
                <a:lnTo>
                  <a:pt x="12955" y="12650"/>
                </a:lnTo>
                <a:lnTo>
                  <a:pt x="12955" y="12650"/>
                </a:lnTo>
                <a:lnTo>
                  <a:pt x="12530" y="12650"/>
                </a:lnTo>
                <a:lnTo>
                  <a:pt x="12530" y="13012"/>
                </a:lnTo>
                <a:lnTo>
                  <a:pt x="12530" y="13012"/>
                </a:lnTo>
                <a:lnTo>
                  <a:pt x="12530" y="12650"/>
                </a:lnTo>
                <a:lnTo>
                  <a:pt x="12530" y="12650"/>
                </a:lnTo>
                <a:lnTo>
                  <a:pt x="12530" y="12650"/>
                </a:lnTo>
                <a:lnTo>
                  <a:pt x="12530" y="12650"/>
                </a:lnTo>
                <a:lnTo>
                  <a:pt x="12530" y="12650"/>
                </a:lnTo>
                <a:lnTo>
                  <a:pt x="12530" y="12289"/>
                </a:lnTo>
                <a:lnTo>
                  <a:pt x="12530" y="12289"/>
                </a:lnTo>
                <a:lnTo>
                  <a:pt x="12530" y="12289"/>
                </a:lnTo>
                <a:lnTo>
                  <a:pt x="12530" y="11927"/>
                </a:lnTo>
                <a:lnTo>
                  <a:pt x="12530" y="11927"/>
                </a:lnTo>
                <a:lnTo>
                  <a:pt x="12530" y="11927"/>
                </a:lnTo>
                <a:lnTo>
                  <a:pt x="12530" y="11566"/>
                </a:lnTo>
                <a:lnTo>
                  <a:pt x="12530" y="11566"/>
                </a:lnTo>
                <a:lnTo>
                  <a:pt x="12530" y="11566"/>
                </a:lnTo>
                <a:lnTo>
                  <a:pt x="12530" y="11024"/>
                </a:lnTo>
                <a:lnTo>
                  <a:pt x="12530" y="11024"/>
                </a:lnTo>
                <a:lnTo>
                  <a:pt x="12530" y="11024"/>
                </a:lnTo>
                <a:lnTo>
                  <a:pt x="12530" y="11024"/>
                </a:lnTo>
                <a:lnTo>
                  <a:pt x="12530" y="11024"/>
                </a:lnTo>
                <a:lnTo>
                  <a:pt x="12955" y="11024"/>
                </a:lnTo>
                <a:lnTo>
                  <a:pt x="12955" y="10662"/>
                </a:lnTo>
                <a:lnTo>
                  <a:pt x="12955" y="10662"/>
                </a:lnTo>
                <a:lnTo>
                  <a:pt x="12955" y="10662"/>
                </a:lnTo>
                <a:lnTo>
                  <a:pt x="12955" y="10662"/>
                </a:lnTo>
                <a:lnTo>
                  <a:pt x="13592" y="10662"/>
                </a:lnTo>
                <a:lnTo>
                  <a:pt x="13592" y="10662"/>
                </a:lnTo>
                <a:lnTo>
                  <a:pt x="13592" y="10662"/>
                </a:lnTo>
                <a:lnTo>
                  <a:pt x="13592" y="10662"/>
                </a:lnTo>
                <a:lnTo>
                  <a:pt x="14017" y="10662"/>
                </a:lnTo>
                <a:lnTo>
                  <a:pt x="14017" y="10662"/>
                </a:lnTo>
                <a:lnTo>
                  <a:pt x="14017" y="11024"/>
                </a:lnTo>
                <a:lnTo>
                  <a:pt x="14017" y="11024"/>
                </a:lnTo>
                <a:lnTo>
                  <a:pt x="14442" y="11024"/>
                </a:lnTo>
                <a:lnTo>
                  <a:pt x="14442" y="11024"/>
                </a:lnTo>
                <a:lnTo>
                  <a:pt x="14442" y="11024"/>
                </a:lnTo>
                <a:lnTo>
                  <a:pt x="14442" y="11024"/>
                </a:lnTo>
                <a:lnTo>
                  <a:pt x="14867" y="11024"/>
                </a:lnTo>
                <a:lnTo>
                  <a:pt x="14867" y="11024"/>
                </a:lnTo>
                <a:lnTo>
                  <a:pt x="14867" y="11024"/>
                </a:lnTo>
                <a:lnTo>
                  <a:pt x="14867" y="11024"/>
                </a:lnTo>
                <a:lnTo>
                  <a:pt x="15292" y="11024"/>
                </a:lnTo>
                <a:lnTo>
                  <a:pt x="15292" y="11024"/>
                </a:lnTo>
                <a:lnTo>
                  <a:pt x="15292" y="11024"/>
                </a:lnTo>
                <a:lnTo>
                  <a:pt x="15929" y="11024"/>
                </a:lnTo>
                <a:lnTo>
                  <a:pt x="15929" y="11024"/>
                </a:lnTo>
                <a:lnTo>
                  <a:pt x="15929" y="11024"/>
                </a:lnTo>
                <a:lnTo>
                  <a:pt x="15929" y="11024"/>
                </a:lnTo>
                <a:lnTo>
                  <a:pt x="16353" y="11024"/>
                </a:lnTo>
                <a:lnTo>
                  <a:pt x="16353" y="11024"/>
                </a:lnTo>
                <a:lnTo>
                  <a:pt x="16353" y="11024"/>
                </a:lnTo>
                <a:lnTo>
                  <a:pt x="16353" y="11024"/>
                </a:lnTo>
                <a:lnTo>
                  <a:pt x="16778" y="11024"/>
                </a:lnTo>
                <a:lnTo>
                  <a:pt x="16778" y="11024"/>
                </a:lnTo>
                <a:lnTo>
                  <a:pt x="16778" y="11024"/>
                </a:lnTo>
                <a:lnTo>
                  <a:pt x="16778" y="10662"/>
                </a:lnTo>
                <a:lnTo>
                  <a:pt x="17203" y="10662"/>
                </a:lnTo>
                <a:lnTo>
                  <a:pt x="17203" y="10662"/>
                </a:lnTo>
                <a:lnTo>
                  <a:pt x="17203" y="10662"/>
                </a:lnTo>
                <a:lnTo>
                  <a:pt x="17203" y="10662"/>
                </a:lnTo>
                <a:lnTo>
                  <a:pt x="17628" y="10662"/>
                </a:lnTo>
                <a:lnTo>
                  <a:pt x="17628" y="10662"/>
                </a:lnTo>
                <a:lnTo>
                  <a:pt x="17628" y="10662"/>
                </a:lnTo>
                <a:lnTo>
                  <a:pt x="17628" y="10662"/>
                </a:lnTo>
                <a:lnTo>
                  <a:pt x="17203" y="10662"/>
                </a:lnTo>
                <a:lnTo>
                  <a:pt x="17203" y="10662"/>
                </a:lnTo>
                <a:lnTo>
                  <a:pt x="17203" y="10301"/>
                </a:lnTo>
                <a:lnTo>
                  <a:pt x="17203" y="10301"/>
                </a:lnTo>
                <a:lnTo>
                  <a:pt x="17203" y="10301"/>
                </a:lnTo>
                <a:lnTo>
                  <a:pt x="17628" y="10301"/>
                </a:lnTo>
                <a:lnTo>
                  <a:pt x="17628" y="10301"/>
                </a:lnTo>
                <a:lnTo>
                  <a:pt x="17628" y="10301"/>
                </a:lnTo>
                <a:lnTo>
                  <a:pt x="17628" y="10301"/>
                </a:lnTo>
                <a:lnTo>
                  <a:pt x="17628" y="10301"/>
                </a:lnTo>
                <a:lnTo>
                  <a:pt x="17628" y="10301"/>
                </a:lnTo>
                <a:lnTo>
                  <a:pt x="17628" y="10662"/>
                </a:lnTo>
                <a:lnTo>
                  <a:pt x="18265" y="10662"/>
                </a:lnTo>
                <a:lnTo>
                  <a:pt x="18265" y="10662"/>
                </a:lnTo>
                <a:lnTo>
                  <a:pt x="18265" y="10662"/>
                </a:lnTo>
                <a:lnTo>
                  <a:pt x="18265" y="10662"/>
                </a:lnTo>
                <a:lnTo>
                  <a:pt x="18265" y="10662"/>
                </a:lnTo>
                <a:lnTo>
                  <a:pt x="18690" y="10662"/>
                </a:lnTo>
                <a:lnTo>
                  <a:pt x="18690" y="10662"/>
                </a:lnTo>
                <a:lnTo>
                  <a:pt x="18690" y="10662"/>
                </a:lnTo>
                <a:lnTo>
                  <a:pt x="18690" y="10662"/>
                </a:lnTo>
                <a:lnTo>
                  <a:pt x="18690" y="10662"/>
                </a:lnTo>
                <a:lnTo>
                  <a:pt x="18690" y="10662"/>
                </a:lnTo>
                <a:lnTo>
                  <a:pt x="19115" y="10662"/>
                </a:lnTo>
                <a:lnTo>
                  <a:pt x="19115" y="10301"/>
                </a:lnTo>
                <a:lnTo>
                  <a:pt x="19115" y="10301"/>
                </a:lnTo>
                <a:lnTo>
                  <a:pt x="19115" y="10301"/>
                </a:lnTo>
                <a:lnTo>
                  <a:pt x="19115" y="10301"/>
                </a:lnTo>
                <a:lnTo>
                  <a:pt x="19115" y="10301"/>
                </a:lnTo>
                <a:lnTo>
                  <a:pt x="19115" y="9939"/>
                </a:lnTo>
                <a:lnTo>
                  <a:pt x="19115" y="9939"/>
                </a:lnTo>
                <a:lnTo>
                  <a:pt x="19115" y="9939"/>
                </a:lnTo>
                <a:lnTo>
                  <a:pt x="19539" y="9939"/>
                </a:lnTo>
                <a:lnTo>
                  <a:pt x="19539" y="9939"/>
                </a:lnTo>
                <a:lnTo>
                  <a:pt x="19539" y="9939"/>
                </a:lnTo>
                <a:lnTo>
                  <a:pt x="19539" y="9578"/>
                </a:lnTo>
                <a:lnTo>
                  <a:pt x="19539" y="9578"/>
                </a:lnTo>
                <a:lnTo>
                  <a:pt x="19964" y="9578"/>
                </a:lnTo>
                <a:lnTo>
                  <a:pt x="19964" y="9578"/>
                </a:lnTo>
                <a:lnTo>
                  <a:pt x="19964" y="9578"/>
                </a:lnTo>
                <a:lnTo>
                  <a:pt x="19964" y="9939"/>
                </a:lnTo>
                <a:lnTo>
                  <a:pt x="19964" y="9939"/>
                </a:lnTo>
                <a:lnTo>
                  <a:pt x="19964" y="9939"/>
                </a:lnTo>
                <a:lnTo>
                  <a:pt x="20601" y="9939"/>
                </a:lnTo>
                <a:lnTo>
                  <a:pt x="20601" y="9939"/>
                </a:lnTo>
                <a:lnTo>
                  <a:pt x="20601" y="10301"/>
                </a:lnTo>
                <a:lnTo>
                  <a:pt x="20601" y="10301"/>
                </a:lnTo>
                <a:lnTo>
                  <a:pt x="20601" y="10301"/>
                </a:lnTo>
                <a:lnTo>
                  <a:pt x="20601" y="10301"/>
                </a:lnTo>
                <a:lnTo>
                  <a:pt x="20601" y="10301"/>
                </a:lnTo>
                <a:lnTo>
                  <a:pt x="20601" y="10662"/>
                </a:lnTo>
                <a:lnTo>
                  <a:pt x="21026" y="10662"/>
                </a:lnTo>
                <a:lnTo>
                  <a:pt x="21026" y="10662"/>
                </a:lnTo>
                <a:lnTo>
                  <a:pt x="21026" y="10662"/>
                </a:lnTo>
                <a:lnTo>
                  <a:pt x="21026" y="10662"/>
                </a:lnTo>
                <a:lnTo>
                  <a:pt x="21026" y="11024"/>
                </a:lnTo>
                <a:lnTo>
                  <a:pt x="21026" y="11024"/>
                </a:lnTo>
                <a:lnTo>
                  <a:pt x="21026" y="11024"/>
                </a:lnTo>
                <a:lnTo>
                  <a:pt x="21026" y="11024"/>
                </a:lnTo>
                <a:lnTo>
                  <a:pt x="21026" y="11566"/>
                </a:lnTo>
                <a:lnTo>
                  <a:pt x="21026" y="11566"/>
                </a:lnTo>
                <a:lnTo>
                  <a:pt x="21026" y="11566"/>
                </a:lnTo>
                <a:lnTo>
                  <a:pt x="21026" y="11927"/>
                </a:lnTo>
                <a:lnTo>
                  <a:pt x="21026" y="11927"/>
                </a:lnTo>
                <a:lnTo>
                  <a:pt x="21026" y="11927"/>
                </a:lnTo>
                <a:lnTo>
                  <a:pt x="21026" y="12289"/>
                </a:lnTo>
                <a:lnTo>
                  <a:pt x="21026" y="12289"/>
                </a:lnTo>
                <a:lnTo>
                  <a:pt x="21026" y="12289"/>
                </a:lnTo>
                <a:lnTo>
                  <a:pt x="21026" y="12650"/>
                </a:lnTo>
                <a:lnTo>
                  <a:pt x="21026" y="12650"/>
                </a:lnTo>
                <a:lnTo>
                  <a:pt x="21026" y="12650"/>
                </a:lnTo>
                <a:lnTo>
                  <a:pt x="21026" y="12650"/>
                </a:lnTo>
                <a:lnTo>
                  <a:pt x="21451" y="12650"/>
                </a:lnTo>
                <a:lnTo>
                  <a:pt x="21451" y="12650"/>
                </a:lnTo>
                <a:lnTo>
                  <a:pt x="21451" y="12650"/>
                </a:lnTo>
                <a:lnTo>
                  <a:pt x="21451" y="12650"/>
                </a:lnTo>
                <a:lnTo>
                  <a:pt x="21876" y="12650"/>
                </a:lnTo>
                <a:lnTo>
                  <a:pt x="21876" y="12650"/>
                </a:lnTo>
                <a:lnTo>
                  <a:pt x="21876" y="12650"/>
                </a:lnTo>
                <a:lnTo>
                  <a:pt x="21876" y="12650"/>
                </a:lnTo>
                <a:lnTo>
                  <a:pt x="21876" y="12650"/>
                </a:lnTo>
                <a:lnTo>
                  <a:pt x="22300" y="12650"/>
                </a:lnTo>
                <a:lnTo>
                  <a:pt x="22300" y="12650"/>
                </a:lnTo>
                <a:lnTo>
                  <a:pt x="22300" y="12650"/>
                </a:lnTo>
                <a:lnTo>
                  <a:pt x="22300" y="13012"/>
                </a:lnTo>
                <a:lnTo>
                  <a:pt x="22300" y="13012"/>
                </a:lnTo>
                <a:lnTo>
                  <a:pt x="22300" y="13012"/>
                </a:lnTo>
                <a:lnTo>
                  <a:pt x="22300" y="13012"/>
                </a:lnTo>
                <a:lnTo>
                  <a:pt x="22300" y="13012"/>
                </a:lnTo>
                <a:lnTo>
                  <a:pt x="22938" y="13012"/>
                </a:lnTo>
                <a:lnTo>
                  <a:pt x="22938" y="13554"/>
                </a:lnTo>
                <a:lnTo>
                  <a:pt x="22938" y="13554"/>
                </a:lnTo>
                <a:lnTo>
                  <a:pt x="22938" y="13554"/>
                </a:lnTo>
                <a:lnTo>
                  <a:pt x="22938" y="13554"/>
                </a:lnTo>
                <a:lnTo>
                  <a:pt x="22938" y="13554"/>
                </a:lnTo>
                <a:lnTo>
                  <a:pt x="22938" y="13554"/>
                </a:lnTo>
                <a:lnTo>
                  <a:pt x="22938" y="13915"/>
                </a:lnTo>
                <a:lnTo>
                  <a:pt x="23362" y="13915"/>
                </a:lnTo>
                <a:lnTo>
                  <a:pt x="23362" y="13915"/>
                </a:lnTo>
                <a:lnTo>
                  <a:pt x="23362" y="13915"/>
                </a:lnTo>
                <a:lnTo>
                  <a:pt x="23362" y="13915"/>
                </a:lnTo>
                <a:lnTo>
                  <a:pt x="23787" y="13915"/>
                </a:lnTo>
                <a:lnTo>
                  <a:pt x="23787" y="13915"/>
                </a:lnTo>
                <a:lnTo>
                  <a:pt x="23787" y="13915"/>
                </a:lnTo>
                <a:lnTo>
                  <a:pt x="23787" y="13915"/>
                </a:lnTo>
                <a:lnTo>
                  <a:pt x="23787" y="13915"/>
                </a:lnTo>
                <a:lnTo>
                  <a:pt x="24212" y="13915"/>
                </a:lnTo>
                <a:lnTo>
                  <a:pt x="24212" y="13915"/>
                </a:lnTo>
                <a:lnTo>
                  <a:pt x="24212" y="13915"/>
                </a:lnTo>
                <a:lnTo>
                  <a:pt x="24212" y="13915"/>
                </a:lnTo>
                <a:lnTo>
                  <a:pt x="24637" y="13915"/>
                </a:lnTo>
                <a:lnTo>
                  <a:pt x="24637" y="13915"/>
                </a:lnTo>
                <a:lnTo>
                  <a:pt x="24637" y="13915"/>
                </a:lnTo>
                <a:lnTo>
                  <a:pt x="25274" y="13915"/>
                </a:lnTo>
                <a:lnTo>
                  <a:pt x="25274" y="13915"/>
                </a:lnTo>
                <a:lnTo>
                  <a:pt x="25274" y="13915"/>
                </a:lnTo>
                <a:lnTo>
                  <a:pt x="25274" y="13554"/>
                </a:lnTo>
                <a:lnTo>
                  <a:pt x="25274" y="13554"/>
                </a:lnTo>
                <a:lnTo>
                  <a:pt x="25699" y="13554"/>
                </a:lnTo>
                <a:lnTo>
                  <a:pt x="25699" y="13554"/>
                </a:lnTo>
                <a:lnTo>
                  <a:pt x="25699" y="13554"/>
                </a:lnTo>
                <a:lnTo>
                  <a:pt x="25699" y="13554"/>
                </a:lnTo>
                <a:lnTo>
                  <a:pt x="26123" y="13554"/>
                </a:lnTo>
                <a:lnTo>
                  <a:pt x="26123" y="13554"/>
                </a:lnTo>
                <a:lnTo>
                  <a:pt x="26123" y="13554"/>
                </a:lnTo>
                <a:lnTo>
                  <a:pt x="26123" y="13554"/>
                </a:lnTo>
                <a:lnTo>
                  <a:pt x="26548" y="13554"/>
                </a:lnTo>
                <a:lnTo>
                  <a:pt x="26548" y="13554"/>
                </a:lnTo>
                <a:lnTo>
                  <a:pt x="26548" y="13554"/>
                </a:lnTo>
                <a:lnTo>
                  <a:pt x="26548" y="13554"/>
                </a:lnTo>
                <a:lnTo>
                  <a:pt x="26548" y="13012"/>
                </a:lnTo>
                <a:lnTo>
                  <a:pt x="26548" y="13012"/>
                </a:lnTo>
                <a:lnTo>
                  <a:pt x="26973" y="13012"/>
                </a:lnTo>
                <a:lnTo>
                  <a:pt x="26973" y="13012"/>
                </a:lnTo>
                <a:lnTo>
                  <a:pt x="26973" y="13012"/>
                </a:lnTo>
                <a:lnTo>
                  <a:pt x="26973" y="13012"/>
                </a:lnTo>
                <a:lnTo>
                  <a:pt x="26973" y="13012"/>
                </a:lnTo>
                <a:lnTo>
                  <a:pt x="26973" y="12650"/>
                </a:lnTo>
                <a:lnTo>
                  <a:pt x="26973" y="12650"/>
                </a:lnTo>
                <a:lnTo>
                  <a:pt x="26973" y="12650"/>
                </a:lnTo>
                <a:lnTo>
                  <a:pt x="27610" y="12650"/>
                </a:lnTo>
                <a:lnTo>
                  <a:pt x="27610" y="12650"/>
                </a:lnTo>
                <a:lnTo>
                  <a:pt x="27610" y="12650"/>
                </a:lnTo>
                <a:lnTo>
                  <a:pt x="27610" y="12650"/>
                </a:lnTo>
                <a:lnTo>
                  <a:pt x="27610" y="12650"/>
                </a:lnTo>
                <a:lnTo>
                  <a:pt x="27610" y="12289"/>
                </a:lnTo>
                <a:lnTo>
                  <a:pt x="28035" y="12289"/>
                </a:lnTo>
                <a:lnTo>
                  <a:pt x="28035" y="12650"/>
                </a:lnTo>
                <a:lnTo>
                  <a:pt x="28035" y="12650"/>
                </a:lnTo>
                <a:lnTo>
                  <a:pt x="28035" y="12650"/>
                </a:lnTo>
                <a:lnTo>
                  <a:pt x="28035" y="12650"/>
                </a:lnTo>
                <a:lnTo>
                  <a:pt x="28035" y="12650"/>
                </a:lnTo>
                <a:lnTo>
                  <a:pt x="28035" y="12289"/>
                </a:lnTo>
                <a:lnTo>
                  <a:pt x="28035" y="12289"/>
                </a:lnTo>
                <a:lnTo>
                  <a:pt x="28460" y="12289"/>
                </a:lnTo>
                <a:lnTo>
                  <a:pt x="28460" y="12289"/>
                </a:lnTo>
                <a:lnTo>
                  <a:pt x="28460" y="12289"/>
                </a:lnTo>
                <a:lnTo>
                  <a:pt x="28460" y="12289"/>
                </a:lnTo>
                <a:lnTo>
                  <a:pt x="28460" y="12289"/>
                </a:lnTo>
                <a:lnTo>
                  <a:pt x="28460" y="12289"/>
                </a:lnTo>
                <a:lnTo>
                  <a:pt x="28460" y="11927"/>
                </a:lnTo>
                <a:lnTo>
                  <a:pt x="28460" y="11927"/>
                </a:lnTo>
                <a:lnTo>
                  <a:pt x="28884" y="11927"/>
                </a:lnTo>
                <a:lnTo>
                  <a:pt x="28884" y="11927"/>
                </a:lnTo>
                <a:lnTo>
                  <a:pt x="28884" y="11927"/>
                </a:lnTo>
                <a:lnTo>
                  <a:pt x="28884" y="11927"/>
                </a:lnTo>
                <a:lnTo>
                  <a:pt x="28884" y="11566"/>
                </a:lnTo>
                <a:lnTo>
                  <a:pt x="29309" y="11566"/>
                </a:lnTo>
                <a:lnTo>
                  <a:pt x="29309" y="11566"/>
                </a:lnTo>
                <a:lnTo>
                  <a:pt x="29309" y="11566"/>
                </a:lnTo>
                <a:lnTo>
                  <a:pt x="29309" y="11566"/>
                </a:lnTo>
                <a:lnTo>
                  <a:pt x="29309" y="11927"/>
                </a:lnTo>
                <a:lnTo>
                  <a:pt x="29309" y="11927"/>
                </a:lnTo>
                <a:lnTo>
                  <a:pt x="29309" y="11927"/>
                </a:lnTo>
                <a:lnTo>
                  <a:pt x="29309" y="11927"/>
                </a:lnTo>
                <a:lnTo>
                  <a:pt x="29309" y="11927"/>
                </a:lnTo>
                <a:lnTo>
                  <a:pt x="29309" y="11927"/>
                </a:lnTo>
                <a:lnTo>
                  <a:pt x="29309" y="11927"/>
                </a:lnTo>
                <a:lnTo>
                  <a:pt x="29309" y="11927"/>
                </a:lnTo>
                <a:lnTo>
                  <a:pt x="29309" y="11927"/>
                </a:lnTo>
                <a:lnTo>
                  <a:pt x="29309" y="11566"/>
                </a:lnTo>
                <a:lnTo>
                  <a:pt x="29946" y="11566"/>
                </a:lnTo>
                <a:lnTo>
                  <a:pt x="29946" y="11566"/>
                </a:lnTo>
                <a:lnTo>
                  <a:pt x="29946" y="11566"/>
                </a:lnTo>
                <a:lnTo>
                  <a:pt x="29946" y="11566"/>
                </a:lnTo>
                <a:lnTo>
                  <a:pt x="29946" y="11566"/>
                </a:lnTo>
                <a:lnTo>
                  <a:pt x="29946" y="11566"/>
                </a:lnTo>
                <a:lnTo>
                  <a:pt x="29946" y="11024"/>
                </a:lnTo>
                <a:lnTo>
                  <a:pt x="30371" y="11024"/>
                </a:lnTo>
                <a:lnTo>
                  <a:pt x="30371" y="11024"/>
                </a:lnTo>
                <a:lnTo>
                  <a:pt x="30371" y="11024"/>
                </a:lnTo>
                <a:lnTo>
                  <a:pt x="30371" y="10662"/>
                </a:lnTo>
                <a:lnTo>
                  <a:pt x="30371" y="10662"/>
                </a:lnTo>
                <a:lnTo>
                  <a:pt x="30371" y="10662"/>
                </a:lnTo>
                <a:lnTo>
                  <a:pt x="30371" y="10301"/>
                </a:lnTo>
                <a:lnTo>
                  <a:pt x="30371" y="10301"/>
                </a:lnTo>
                <a:lnTo>
                  <a:pt x="30371" y="10301"/>
                </a:lnTo>
                <a:lnTo>
                  <a:pt x="30371" y="10301"/>
                </a:lnTo>
                <a:lnTo>
                  <a:pt x="30371" y="10301"/>
                </a:lnTo>
                <a:lnTo>
                  <a:pt x="30371" y="9939"/>
                </a:lnTo>
                <a:lnTo>
                  <a:pt x="30371" y="9939"/>
                </a:lnTo>
                <a:lnTo>
                  <a:pt x="30371" y="9939"/>
                </a:lnTo>
                <a:lnTo>
                  <a:pt x="30371" y="9939"/>
                </a:lnTo>
                <a:lnTo>
                  <a:pt x="30371" y="9939"/>
                </a:lnTo>
                <a:lnTo>
                  <a:pt x="30796" y="9939"/>
                </a:lnTo>
                <a:lnTo>
                  <a:pt x="30796" y="9939"/>
                </a:lnTo>
                <a:lnTo>
                  <a:pt x="30796" y="9939"/>
                </a:lnTo>
                <a:lnTo>
                  <a:pt x="30796" y="9939"/>
                </a:lnTo>
                <a:lnTo>
                  <a:pt x="30796" y="10301"/>
                </a:lnTo>
                <a:lnTo>
                  <a:pt x="31221" y="10301"/>
                </a:lnTo>
                <a:lnTo>
                  <a:pt x="31221" y="9939"/>
                </a:lnTo>
                <a:lnTo>
                  <a:pt x="31221" y="9939"/>
                </a:lnTo>
                <a:lnTo>
                  <a:pt x="31221" y="9939"/>
                </a:lnTo>
                <a:lnTo>
                  <a:pt x="31221" y="9939"/>
                </a:lnTo>
                <a:lnTo>
                  <a:pt x="31221" y="9939"/>
                </a:lnTo>
                <a:lnTo>
                  <a:pt x="31221" y="9939"/>
                </a:lnTo>
                <a:lnTo>
                  <a:pt x="31646" y="9939"/>
                </a:lnTo>
                <a:lnTo>
                  <a:pt x="31646" y="9578"/>
                </a:lnTo>
                <a:lnTo>
                  <a:pt x="31646" y="9578"/>
                </a:lnTo>
                <a:lnTo>
                  <a:pt x="31646" y="9578"/>
                </a:lnTo>
                <a:lnTo>
                  <a:pt x="32283" y="9578"/>
                </a:lnTo>
                <a:lnTo>
                  <a:pt x="32283" y="9578"/>
                </a:lnTo>
                <a:lnTo>
                  <a:pt x="32283" y="9578"/>
                </a:lnTo>
                <a:lnTo>
                  <a:pt x="32283" y="9578"/>
                </a:lnTo>
                <a:lnTo>
                  <a:pt x="32283" y="9578"/>
                </a:lnTo>
                <a:lnTo>
                  <a:pt x="32283" y="9578"/>
                </a:lnTo>
                <a:lnTo>
                  <a:pt x="32283" y="9036"/>
                </a:lnTo>
                <a:lnTo>
                  <a:pt x="32283" y="9036"/>
                </a:lnTo>
                <a:lnTo>
                  <a:pt x="32283" y="9036"/>
                </a:lnTo>
                <a:lnTo>
                  <a:pt x="32283" y="9036"/>
                </a:lnTo>
                <a:lnTo>
                  <a:pt x="32283" y="8674"/>
                </a:lnTo>
                <a:lnTo>
                  <a:pt x="32283" y="8674"/>
                </a:lnTo>
                <a:lnTo>
                  <a:pt x="32283" y="8674"/>
                </a:lnTo>
                <a:lnTo>
                  <a:pt x="32283" y="8674"/>
                </a:lnTo>
                <a:lnTo>
                  <a:pt x="32283" y="8674"/>
                </a:lnTo>
                <a:lnTo>
                  <a:pt x="32283" y="8674"/>
                </a:lnTo>
                <a:lnTo>
                  <a:pt x="31646" y="8674"/>
                </a:lnTo>
                <a:lnTo>
                  <a:pt x="31646" y="8674"/>
                </a:lnTo>
                <a:lnTo>
                  <a:pt x="31646" y="8674"/>
                </a:lnTo>
                <a:lnTo>
                  <a:pt x="31221" y="8674"/>
                </a:lnTo>
                <a:lnTo>
                  <a:pt x="31221" y="8674"/>
                </a:lnTo>
                <a:lnTo>
                  <a:pt x="31221" y="8674"/>
                </a:lnTo>
                <a:lnTo>
                  <a:pt x="31221" y="8674"/>
                </a:lnTo>
                <a:lnTo>
                  <a:pt x="31221" y="8674"/>
                </a:lnTo>
                <a:lnTo>
                  <a:pt x="31221" y="8674"/>
                </a:lnTo>
                <a:lnTo>
                  <a:pt x="30796" y="8674"/>
                </a:lnTo>
                <a:lnTo>
                  <a:pt x="30796" y="8674"/>
                </a:lnTo>
                <a:lnTo>
                  <a:pt x="30796" y="8674"/>
                </a:lnTo>
                <a:lnTo>
                  <a:pt x="30796" y="8674"/>
                </a:lnTo>
                <a:lnTo>
                  <a:pt x="30796" y="8674"/>
                </a:lnTo>
                <a:lnTo>
                  <a:pt x="30371" y="8674"/>
                </a:lnTo>
                <a:lnTo>
                  <a:pt x="30371" y="8674"/>
                </a:lnTo>
                <a:lnTo>
                  <a:pt x="30371" y="8674"/>
                </a:lnTo>
                <a:lnTo>
                  <a:pt x="30371" y="8313"/>
                </a:lnTo>
                <a:lnTo>
                  <a:pt x="30371" y="8313"/>
                </a:lnTo>
                <a:lnTo>
                  <a:pt x="30371" y="8313"/>
                </a:lnTo>
                <a:lnTo>
                  <a:pt x="30371" y="8313"/>
                </a:lnTo>
                <a:lnTo>
                  <a:pt x="30371" y="7951"/>
                </a:lnTo>
                <a:lnTo>
                  <a:pt x="30371" y="7951"/>
                </a:lnTo>
                <a:lnTo>
                  <a:pt x="30371" y="7951"/>
                </a:lnTo>
                <a:lnTo>
                  <a:pt x="30371" y="7590"/>
                </a:lnTo>
                <a:lnTo>
                  <a:pt x="30371" y="7590"/>
                </a:lnTo>
                <a:lnTo>
                  <a:pt x="30371" y="7590"/>
                </a:lnTo>
                <a:lnTo>
                  <a:pt x="30371" y="7590"/>
                </a:lnTo>
                <a:lnTo>
                  <a:pt x="30371" y="7590"/>
                </a:lnTo>
                <a:lnTo>
                  <a:pt x="30371" y="7048"/>
                </a:lnTo>
                <a:lnTo>
                  <a:pt x="30371" y="7048"/>
                </a:lnTo>
                <a:lnTo>
                  <a:pt x="29946" y="7048"/>
                </a:lnTo>
                <a:lnTo>
                  <a:pt x="29946" y="7048"/>
                </a:lnTo>
                <a:lnTo>
                  <a:pt x="29946" y="7048"/>
                </a:lnTo>
                <a:lnTo>
                  <a:pt x="29946" y="6686"/>
                </a:lnTo>
                <a:lnTo>
                  <a:pt x="29946" y="6686"/>
                </a:lnTo>
                <a:lnTo>
                  <a:pt x="29946" y="6686"/>
                </a:lnTo>
                <a:lnTo>
                  <a:pt x="29946" y="6686"/>
                </a:lnTo>
                <a:lnTo>
                  <a:pt x="29946" y="6325"/>
                </a:lnTo>
                <a:lnTo>
                  <a:pt x="29946" y="6325"/>
                </a:lnTo>
                <a:lnTo>
                  <a:pt x="29946" y="6325"/>
                </a:lnTo>
                <a:lnTo>
                  <a:pt x="29946" y="5963"/>
                </a:lnTo>
                <a:lnTo>
                  <a:pt x="29946" y="5963"/>
                </a:lnTo>
                <a:lnTo>
                  <a:pt x="29946" y="5963"/>
                </a:lnTo>
                <a:lnTo>
                  <a:pt x="29946" y="5963"/>
                </a:lnTo>
                <a:lnTo>
                  <a:pt x="29946" y="5602"/>
                </a:lnTo>
                <a:lnTo>
                  <a:pt x="29946" y="5602"/>
                </a:lnTo>
                <a:lnTo>
                  <a:pt x="29946" y="5602"/>
                </a:lnTo>
                <a:lnTo>
                  <a:pt x="29946" y="5602"/>
                </a:lnTo>
                <a:lnTo>
                  <a:pt x="29946" y="5602"/>
                </a:lnTo>
                <a:lnTo>
                  <a:pt x="29946" y="5060"/>
                </a:lnTo>
                <a:lnTo>
                  <a:pt x="29946" y="5060"/>
                </a:lnTo>
                <a:lnTo>
                  <a:pt x="29946" y="5060"/>
                </a:lnTo>
                <a:lnTo>
                  <a:pt x="29946" y="5060"/>
                </a:lnTo>
                <a:lnTo>
                  <a:pt x="29946" y="5060"/>
                </a:lnTo>
                <a:lnTo>
                  <a:pt x="29946" y="4698"/>
                </a:lnTo>
                <a:lnTo>
                  <a:pt x="29309" y="4698"/>
                </a:lnTo>
                <a:lnTo>
                  <a:pt x="29309" y="4698"/>
                </a:lnTo>
                <a:lnTo>
                  <a:pt x="29309" y="4698"/>
                </a:lnTo>
                <a:lnTo>
                  <a:pt x="29309" y="4698"/>
                </a:lnTo>
                <a:lnTo>
                  <a:pt x="29309" y="4698"/>
                </a:lnTo>
                <a:lnTo>
                  <a:pt x="29309" y="4698"/>
                </a:lnTo>
                <a:lnTo>
                  <a:pt x="29309" y="4698"/>
                </a:lnTo>
                <a:lnTo>
                  <a:pt x="28884" y="4698"/>
                </a:lnTo>
                <a:lnTo>
                  <a:pt x="28884" y="4698"/>
                </a:lnTo>
                <a:lnTo>
                  <a:pt x="28884" y="4337"/>
                </a:lnTo>
                <a:lnTo>
                  <a:pt x="28884" y="4337"/>
                </a:lnTo>
                <a:lnTo>
                  <a:pt x="28884" y="4337"/>
                </a:lnTo>
                <a:lnTo>
                  <a:pt x="28460" y="4337"/>
                </a:lnTo>
                <a:lnTo>
                  <a:pt x="28460" y="4337"/>
                </a:lnTo>
                <a:lnTo>
                  <a:pt x="28460" y="3975"/>
                </a:lnTo>
                <a:lnTo>
                  <a:pt x="28460" y="3975"/>
                </a:lnTo>
                <a:lnTo>
                  <a:pt x="28460" y="3975"/>
                </a:lnTo>
                <a:lnTo>
                  <a:pt x="28460" y="3975"/>
                </a:lnTo>
                <a:lnTo>
                  <a:pt x="28460" y="3975"/>
                </a:lnTo>
                <a:lnTo>
                  <a:pt x="28460" y="3975"/>
                </a:lnTo>
                <a:lnTo>
                  <a:pt x="28460" y="3614"/>
                </a:lnTo>
                <a:lnTo>
                  <a:pt x="28460" y="3614"/>
                </a:lnTo>
                <a:lnTo>
                  <a:pt x="28035" y="3614"/>
                </a:lnTo>
                <a:lnTo>
                  <a:pt x="28035" y="3614"/>
                </a:lnTo>
                <a:lnTo>
                  <a:pt x="28460" y="3614"/>
                </a:lnTo>
                <a:lnTo>
                  <a:pt x="28460" y="3614"/>
                </a:lnTo>
                <a:lnTo>
                  <a:pt x="28460" y="3072"/>
                </a:lnTo>
                <a:lnTo>
                  <a:pt x="28460" y="3072"/>
                </a:lnTo>
                <a:lnTo>
                  <a:pt x="28460" y="3072"/>
                </a:lnTo>
                <a:lnTo>
                  <a:pt x="28460" y="3072"/>
                </a:lnTo>
                <a:lnTo>
                  <a:pt x="28884" y="3072"/>
                </a:lnTo>
                <a:lnTo>
                  <a:pt x="28884" y="3072"/>
                </a:lnTo>
                <a:lnTo>
                  <a:pt x="28884" y="3072"/>
                </a:lnTo>
                <a:lnTo>
                  <a:pt x="28884" y="3072"/>
                </a:lnTo>
                <a:lnTo>
                  <a:pt x="28884" y="3072"/>
                </a:lnTo>
                <a:lnTo>
                  <a:pt x="28884" y="3072"/>
                </a:lnTo>
                <a:lnTo>
                  <a:pt x="29309" y="3072"/>
                </a:lnTo>
                <a:lnTo>
                  <a:pt x="29309" y="3072"/>
                </a:lnTo>
                <a:lnTo>
                  <a:pt x="29309" y="3072"/>
                </a:lnTo>
                <a:lnTo>
                  <a:pt x="29309" y="3072"/>
                </a:lnTo>
                <a:lnTo>
                  <a:pt x="29309" y="3072"/>
                </a:lnTo>
                <a:lnTo>
                  <a:pt x="29946" y="3072"/>
                </a:lnTo>
                <a:lnTo>
                  <a:pt x="29946" y="3072"/>
                </a:lnTo>
                <a:lnTo>
                  <a:pt x="29946" y="3072"/>
                </a:lnTo>
                <a:lnTo>
                  <a:pt x="29946" y="3072"/>
                </a:lnTo>
                <a:lnTo>
                  <a:pt x="29946" y="3072"/>
                </a:lnTo>
                <a:lnTo>
                  <a:pt x="29946" y="3614"/>
                </a:lnTo>
                <a:lnTo>
                  <a:pt x="30371" y="3614"/>
                </a:lnTo>
                <a:lnTo>
                  <a:pt x="30371" y="3614"/>
                </a:lnTo>
                <a:lnTo>
                  <a:pt x="30371" y="3614"/>
                </a:lnTo>
                <a:lnTo>
                  <a:pt x="30371" y="3614"/>
                </a:lnTo>
                <a:lnTo>
                  <a:pt x="30371" y="3614"/>
                </a:lnTo>
                <a:lnTo>
                  <a:pt x="30371" y="3975"/>
                </a:lnTo>
                <a:lnTo>
                  <a:pt x="30796" y="3975"/>
                </a:lnTo>
                <a:lnTo>
                  <a:pt x="30796" y="3975"/>
                </a:lnTo>
                <a:lnTo>
                  <a:pt x="30796" y="3975"/>
                </a:lnTo>
                <a:lnTo>
                  <a:pt x="30796" y="3975"/>
                </a:lnTo>
                <a:lnTo>
                  <a:pt x="30796" y="3975"/>
                </a:lnTo>
                <a:lnTo>
                  <a:pt x="31221" y="3975"/>
                </a:lnTo>
                <a:lnTo>
                  <a:pt x="31221" y="3975"/>
                </a:lnTo>
                <a:lnTo>
                  <a:pt x="31221" y="3975"/>
                </a:lnTo>
                <a:lnTo>
                  <a:pt x="31221" y="3975"/>
                </a:lnTo>
                <a:lnTo>
                  <a:pt x="31221" y="3975"/>
                </a:lnTo>
                <a:lnTo>
                  <a:pt x="31646" y="3975"/>
                </a:lnTo>
                <a:lnTo>
                  <a:pt x="31646" y="3975"/>
                </a:lnTo>
                <a:lnTo>
                  <a:pt x="31646" y="3975"/>
                </a:lnTo>
                <a:lnTo>
                  <a:pt x="32283" y="3975"/>
                </a:lnTo>
                <a:lnTo>
                  <a:pt x="32283" y="4337"/>
                </a:lnTo>
                <a:lnTo>
                  <a:pt x="32283" y="4337"/>
                </a:lnTo>
                <a:lnTo>
                  <a:pt x="32283" y="4337"/>
                </a:lnTo>
                <a:lnTo>
                  <a:pt x="32283" y="4337"/>
                </a:lnTo>
                <a:lnTo>
                  <a:pt x="32283" y="3975"/>
                </a:lnTo>
                <a:lnTo>
                  <a:pt x="32707" y="3975"/>
                </a:lnTo>
                <a:lnTo>
                  <a:pt x="32707" y="3975"/>
                </a:lnTo>
                <a:lnTo>
                  <a:pt x="32707" y="4337"/>
                </a:lnTo>
                <a:lnTo>
                  <a:pt x="32707" y="4337"/>
                </a:lnTo>
                <a:lnTo>
                  <a:pt x="32707" y="4337"/>
                </a:lnTo>
                <a:lnTo>
                  <a:pt x="32707" y="4337"/>
                </a:lnTo>
                <a:lnTo>
                  <a:pt x="32707" y="4337"/>
                </a:lnTo>
                <a:lnTo>
                  <a:pt x="32707" y="4337"/>
                </a:lnTo>
                <a:lnTo>
                  <a:pt x="32707" y="4337"/>
                </a:lnTo>
                <a:lnTo>
                  <a:pt x="32707" y="4698"/>
                </a:lnTo>
                <a:lnTo>
                  <a:pt x="33132" y="4698"/>
                </a:lnTo>
                <a:lnTo>
                  <a:pt x="33132" y="4698"/>
                </a:lnTo>
                <a:lnTo>
                  <a:pt x="33132" y="4698"/>
                </a:lnTo>
                <a:lnTo>
                  <a:pt x="33132" y="4698"/>
                </a:lnTo>
                <a:lnTo>
                  <a:pt x="33557" y="4698"/>
                </a:lnTo>
                <a:lnTo>
                  <a:pt x="33557" y="4698"/>
                </a:lnTo>
                <a:lnTo>
                  <a:pt x="33557" y="4698"/>
                </a:lnTo>
                <a:lnTo>
                  <a:pt x="33557" y="4698"/>
                </a:lnTo>
                <a:lnTo>
                  <a:pt x="33557" y="4698"/>
                </a:lnTo>
                <a:lnTo>
                  <a:pt x="33557" y="4698"/>
                </a:lnTo>
                <a:lnTo>
                  <a:pt x="33557" y="4698"/>
                </a:lnTo>
                <a:lnTo>
                  <a:pt x="33982" y="4698"/>
                </a:lnTo>
                <a:lnTo>
                  <a:pt x="33982" y="4698"/>
                </a:lnTo>
                <a:lnTo>
                  <a:pt x="33982" y="4698"/>
                </a:lnTo>
                <a:lnTo>
                  <a:pt x="33982" y="4698"/>
                </a:lnTo>
                <a:lnTo>
                  <a:pt x="33982" y="4698"/>
                </a:lnTo>
                <a:lnTo>
                  <a:pt x="33982" y="4698"/>
                </a:lnTo>
                <a:lnTo>
                  <a:pt x="33982" y="4698"/>
                </a:lnTo>
                <a:lnTo>
                  <a:pt x="33982" y="4698"/>
                </a:lnTo>
                <a:lnTo>
                  <a:pt x="33982" y="4337"/>
                </a:lnTo>
                <a:lnTo>
                  <a:pt x="33982" y="4337"/>
                </a:lnTo>
                <a:lnTo>
                  <a:pt x="33982" y="4337"/>
                </a:lnTo>
                <a:lnTo>
                  <a:pt x="33982" y="4337"/>
                </a:lnTo>
                <a:lnTo>
                  <a:pt x="33982" y="3975"/>
                </a:lnTo>
                <a:lnTo>
                  <a:pt x="33982" y="3975"/>
                </a:lnTo>
                <a:lnTo>
                  <a:pt x="33982" y="3975"/>
                </a:lnTo>
                <a:lnTo>
                  <a:pt x="33982" y="3975"/>
                </a:lnTo>
                <a:lnTo>
                  <a:pt x="34619" y="3975"/>
                </a:lnTo>
                <a:lnTo>
                  <a:pt x="34619" y="3975"/>
                </a:lnTo>
                <a:lnTo>
                  <a:pt x="34619" y="3975"/>
                </a:lnTo>
                <a:lnTo>
                  <a:pt x="35044" y="3975"/>
                </a:lnTo>
                <a:lnTo>
                  <a:pt x="35044" y="3975"/>
                </a:lnTo>
                <a:lnTo>
                  <a:pt x="35044" y="3614"/>
                </a:lnTo>
                <a:lnTo>
                  <a:pt x="35044" y="3614"/>
                </a:lnTo>
                <a:lnTo>
                  <a:pt x="35044" y="3614"/>
                </a:lnTo>
                <a:lnTo>
                  <a:pt x="35044" y="3614"/>
                </a:lnTo>
                <a:lnTo>
                  <a:pt x="35469" y="3614"/>
                </a:lnTo>
                <a:lnTo>
                  <a:pt x="35469" y="3614"/>
                </a:lnTo>
                <a:lnTo>
                  <a:pt x="35469" y="3614"/>
                </a:lnTo>
                <a:lnTo>
                  <a:pt x="35469" y="3614"/>
                </a:lnTo>
                <a:lnTo>
                  <a:pt x="35893" y="3614"/>
                </a:lnTo>
                <a:lnTo>
                  <a:pt x="35893" y="3614"/>
                </a:lnTo>
                <a:lnTo>
                  <a:pt x="35893" y="3614"/>
                </a:lnTo>
                <a:lnTo>
                  <a:pt x="35893" y="3614"/>
                </a:lnTo>
                <a:lnTo>
                  <a:pt x="36318" y="3614"/>
                </a:lnTo>
                <a:lnTo>
                  <a:pt x="36318" y="3614"/>
                </a:lnTo>
                <a:lnTo>
                  <a:pt x="36318" y="3614"/>
                </a:lnTo>
                <a:lnTo>
                  <a:pt x="36318" y="3614"/>
                </a:lnTo>
                <a:lnTo>
                  <a:pt x="36318" y="3614"/>
                </a:lnTo>
                <a:lnTo>
                  <a:pt x="36318" y="3614"/>
                </a:lnTo>
                <a:lnTo>
                  <a:pt x="36955" y="3614"/>
                </a:lnTo>
                <a:lnTo>
                  <a:pt x="36955" y="3614"/>
                </a:lnTo>
                <a:lnTo>
                  <a:pt x="36955" y="3614"/>
                </a:lnTo>
                <a:lnTo>
                  <a:pt x="36955" y="3614"/>
                </a:lnTo>
                <a:lnTo>
                  <a:pt x="36955" y="3614"/>
                </a:lnTo>
                <a:lnTo>
                  <a:pt x="37380" y="3614"/>
                </a:lnTo>
                <a:lnTo>
                  <a:pt x="37380" y="3072"/>
                </a:lnTo>
                <a:lnTo>
                  <a:pt x="37380" y="3072"/>
                </a:lnTo>
                <a:lnTo>
                  <a:pt x="37380" y="3072"/>
                </a:lnTo>
                <a:lnTo>
                  <a:pt x="37380" y="3072"/>
                </a:lnTo>
                <a:lnTo>
                  <a:pt x="37380" y="3072"/>
                </a:lnTo>
                <a:lnTo>
                  <a:pt x="37805" y="3072"/>
                </a:lnTo>
                <a:lnTo>
                  <a:pt x="37805" y="3072"/>
                </a:lnTo>
                <a:lnTo>
                  <a:pt x="37805" y="3072"/>
                </a:lnTo>
                <a:lnTo>
                  <a:pt x="37805" y="3072"/>
                </a:lnTo>
                <a:lnTo>
                  <a:pt x="37805" y="3072"/>
                </a:lnTo>
                <a:lnTo>
                  <a:pt x="38230" y="3072"/>
                </a:lnTo>
                <a:lnTo>
                  <a:pt x="38230" y="2710"/>
                </a:lnTo>
                <a:lnTo>
                  <a:pt x="37805" y="2710"/>
                </a:lnTo>
                <a:lnTo>
                  <a:pt x="37805" y="2710"/>
                </a:lnTo>
                <a:lnTo>
                  <a:pt x="38230" y="2710"/>
                </a:lnTo>
                <a:lnTo>
                  <a:pt x="38230" y="2710"/>
                </a:lnTo>
                <a:lnTo>
                  <a:pt x="38230" y="2710"/>
                </a:lnTo>
                <a:lnTo>
                  <a:pt x="38230" y="2710"/>
                </a:lnTo>
                <a:lnTo>
                  <a:pt x="38654" y="2710"/>
                </a:lnTo>
                <a:lnTo>
                  <a:pt x="38654" y="2349"/>
                </a:lnTo>
                <a:lnTo>
                  <a:pt x="38654" y="2349"/>
                </a:lnTo>
                <a:lnTo>
                  <a:pt x="38654" y="2349"/>
                </a:lnTo>
                <a:lnTo>
                  <a:pt x="38654" y="2349"/>
                </a:lnTo>
                <a:lnTo>
                  <a:pt x="38654" y="2349"/>
                </a:lnTo>
                <a:lnTo>
                  <a:pt x="38654" y="2349"/>
                </a:lnTo>
                <a:lnTo>
                  <a:pt x="39292" y="2349"/>
                </a:lnTo>
                <a:lnTo>
                  <a:pt x="39292" y="2349"/>
                </a:lnTo>
                <a:lnTo>
                  <a:pt x="39292" y="2349"/>
                </a:lnTo>
                <a:lnTo>
                  <a:pt x="39292" y="2349"/>
                </a:lnTo>
                <a:lnTo>
                  <a:pt x="39292" y="2349"/>
                </a:lnTo>
                <a:lnTo>
                  <a:pt x="39292" y="2349"/>
                </a:lnTo>
                <a:lnTo>
                  <a:pt x="39716" y="2349"/>
                </a:lnTo>
                <a:lnTo>
                  <a:pt x="39716" y="2349"/>
                </a:lnTo>
                <a:lnTo>
                  <a:pt x="39716" y="2349"/>
                </a:lnTo>
                <a:lnTo>
                  <a:pt x="39716" y="2349"/>
                </a:lnTo>
                <a:lnTo>
                  <a:pt x="39716" y="2349"/>
                </a:lnTo>
                <a:lnTo>
                  <a:pt x="39716" y="1987"/>
                </a:lnTo>
                <a:lnTo>
                  <a:pt x="40141" y="1987"/>
                </a:lnTo>
                <a:lnTo>
                  <a:pt x="40141" y="1987"/>
                </a:lnTo>
                <a:lnTo>
                  <a:pt x="39716" y="1987"/>
                </a:lnTo>
                <a:lnTo>
                  <a:pt x="39716" y="1987"/>
                </a:lnTo>
                <a:lnTo>
                  <a:pt x="40141" y="1987"/>
                </a:lnTo>
                <a:lnTo>
                  <a:pt x="40141" y="1626"/>
                </a:lnTo>
                <a:lnTo>
                  <a:pt x="40141" y="1626"/>
                </a:lnTo>
                <a:lnTo>
                  <a:pt x="40141" y="1626"/>
                </a:lnTo>
                <a:lnTo>
                  <a:pt x="40141" y="1626"/>
                </a:lnTo>
                <a:lnTo>
                  <a:pt x="40141" y="1626"/>
                </a:lnTo>
                <a:lnTo>
                  <a:pt x="40566" y="1626"/>
                </a:lnTo>
                <a:lnTo>
                  <a:pt x="40566" y="1626"/>
                </a:lnTo>
                <a:lnTo>
                  <a:pt x="40566" y="1626"/>
                </a:lnTo>
                <a:lnTo>
                  <a:pt x="40566" y="1084"/>
                </a:lnTo>
                <a:lnTo>
                  <a:pt x="40566" y="1084"/>
                </a:lnTo>
                <a:lnTo>
                  <a:pt x="40566" y="1084"/>
                </a:lnTo>
                <a:lnTo>
                  <a:pt x="40566" y="1084"/>
                </a:lnTo>
                <a:lnTo>
                  <a:pt x="40566" y="1084"/>
                </a:lnTo>
                <a:lnTo>
                  <a:pt x="40991" y="1084"/>
                </a:lnTo>
                <a:lnTo>
                  <a:pt x="40991" y="1084"/>
                </a:lnTo>
                <a:lnTo>
                  <a:pt x="40991" y="1084"/>
                </a:lnTo>
                <a:lnTo>
                  <a:pt x="40991" y="1084"/>
                </a:lnTo>
                <a:lnTo>
                  <a:pt x="40991" y="722"/>
                </a:lnTo>
                <a:lnTo>
                  <a:pt x="40991" y="722"/>
                </a:lnTo>
                <a:lnTo>
                  <a:pt x="40991" y="722"/>
                </a:lnTo>
                <a:lnTo>
                  <a:pt x="40991" y="722"/>
                </a:lnTo>
                <a:lnTo>
                  <a:pt x="40991" y="361"/>
                </a:lnTo>
                <a:lnTo>
                  <a:pt x="40566" y="361"/>
                </a:lnTo>
                <a:lnTo>
                  <a:pt x="40566" y="361"/>
                </a:lnTo>
                <a:lnTo>
                  <a:pt x="40566" y="361"/>
                </a:lnTo>
                <a:lnTo>
                  <a:pt x="40566" y="361"/>
                </a:lnTo>
                <a:lnTo>
                  <a:pt x="40566" y="361"/>
                </a:lnTo>
                <a:lnTo>
                  <a:pt x="40566" y="361"/>
                </a:lnTo>
                <a:lnTo>
                  <a:pt x="40566" y="361"/>
                </a:lnTo>
                <a:lnTo>
                  <a:pt x="40566" y="361"/>
                </a:lnTo>
                <a:lnTo>
                  <a:pt x="40991" y="361"/>
                </a:lnTo>
                <a:lnTo>
                  <a:pt x="40991" y="361"/>
                </a:lnTo>
                <a:lnTo>
                  <a:pt x="40991" y="361"/>
                </a:lnTo>
                <a:lnTo>
                  <a:pt x="41628" y="361"/>
                </a:lnTo>
                <a:lnTo>
                  <a:pt x="41628" y="361"/>
                </a:lnTo>
                <a:lnTo>
                  <a:pt x="41628" y="361"/>
                </a:lnTo>
                <a:lnTo>
                  <a:pt x="41628" y="361"/>
                </a:lnTo>
                <a:lnTo>
                  <a:pt x="42053" y="361"/>
                </a:lnTo>
                <a:lnTo>
                  <a:pt x="42053" y="0"/>
                </a:lnTo>
                <a:lnTo>
                  <a:pt x="42053" y="0"/>
                </a:lnTo>
                <a:lnTo>
                  <a:pt x="42053" y="0"/>
                </a:lnTo>
                <a:lnTo>
                  <a:pt x="42053" y="0"/>
                </a:lnTo>
                <a:lnTo>
                  <a:pt x="42477" y="0"/>
                </a:lnTo>
                <a:lnTo>
                  <a:pt x="42477" y="361"/>
                </a:lnTo>
                <a:lnTo>
                  <a:pt x="42477" y="361"/>
                </a:lnTo>
                <a:lnTo>
                  <a:pt x="42477" y="361"/>
                </a:lnTo>
                <a:lnTo>
                  <a:pt x="42477" y="361"/>
                </a:lnTo>
                <a:lnTo>
                  <a:pt x="42477" y="361"/>
                </a:lnTo>
                <a:lnTo>
                  <a:pt x="42477" y="361"/>
                </a:lnTo>
                <a:lnTo>
                  <a:pt x="42902" y="361"/>
                </a:lnTo>
                <a:lnTo>
                  <a:pt x="42902" y="361"/>
                </a:lnTo>
                <a:lnTo>
                  <a:pt x="42902" y="722"/>
                </a:lnTo>
                <a:lnTo>
                  <a:pt x="42902" y="722"/>
                </a:lnTo>
                <a:lnTo>
                  <a:pt x="42902" y="722"/>
                </a:lnTo>
                <a:lnTo>
                  <a:pt x="42902" y="722"/>
                </a:lnTo>
                <a:lnTo>
                  <a:pt x="42902" y="1084"/>
                </a:lnTo>
                <a:lnTo>
                  <a:pt x="42902" y="1084"/>
                </a:lnTo>
                <a:lnTo>
                  <a:pt x="42902" y="1084"/>
                </a:lnTo>
                <a:lnTo>
                  <a:pt x="42477" y="1084"/>
                </a:lnTo>
                <a:lnTo>
                  <a:pt x="42477" y="1626"/>
                </a:lnTo>
                <a:lnTo>
                  <a:pt x="42477" y="1626"/>
                </a:lnTo>
                <a:lnTo>
                  <a:pt x="42477" y="1626"/>
                </a:lnTo>
                <a:lnTo>
                  <a:pt x="42477" y="1987"/>
                </a:lnTo>
                <a:lnTo>
                  <a:pt x="42477" y="1987"/>
                </a:lnTo>
                <a:lnTo>
                  <a:pt x="42477" y="1987"/>
                </a:lnTo>
                <a:lnTo>
                  <a:pt x="42477" y="1987"/>
                </a:lnTo>
                <a:lnTo>
                  <a:pt x="42477" y="1987"/>
                </a:lnTo>
                <a:lnTo>
                  <a:pt x="42053" y="1987"/>
                </a:lnTo>
                <a:lnTo>
                  <a:pt x="42053" y="2349"/>
                </a:lnTo>
                <a:lnTo>
                  <a:pt x="42053" y="2349"/>
                </a:lnTo>
                <a:lnTo>
                  <a:pt x="42477" y="2349"/>
                </a:lnTo>
                <a:lnTo>
                  <a:pt x="42477" y="2349"/>
                </a:lnTo>
                <a:lnTo>
                  <a:pt x="42477" y="2349"/>
                </a:lnTo>
                <a:lnTo>
                  <a:pt x="42902" y="2349"/>
                </a:lnTo>
                <a:lnTo>
                  <a:pt x="42902" y="2349"/>
                </a:lnTo>
                <a:lnTo>
                  <a:pt x="42902" y="2349"/>
                </a:lnTo>
                <a:lnTo>
                  <a:pt x="42902" y="2349"/>
                </a:lnTo>
                <a:lnTo>
                  <a:pt x="42902" y="2349"/>
                </a:lnTo>
                <a:lnTo>
                  <a:pt x="43327" y="2349"/>
                </a:lnTo>
                <a:lnTo>
                  <a:pt x="43327" y="2349"/>
                </a:lnTo>
                <a:lnTo>
                  <a:pt x="43327" y="2710"/>
                </a:lnTo>
                <a:lnTo>
                  <a:pt x="43327" y="2710"/>
                </a:lnTo>
                <a:lnTo>
                  <a:pt x="43327" y="2710"/>
                </a:lnTo>
                <a:lnTo>
                  <a:pt x="43327" y="2710"/>
                </a:lnTo>
                <a:lnTo>
                  <a:pt x="43964" y="2710"/>
                </a:lnTo>
                <a:lnTo>
                  <a:pt x="43964" y="2710"/>
                </a:lnTo>
                <a:lnTo>
                  <a:pt x="43964" y="2710"/>
                </a:lnTo>
                <a:lnTo>
                  <a:pt x="43964" y="2710"/>
                </a:lnTo>
                <a:lnTo>
                  <a:pt x="43964" y="2349"/>
                </a:lnTo>
                <a:lnTo>
                  <a:pt x="44389" y="2349"/>
                </a:lnTo>
                <a:lnTo>
                  <a:pt x="44389" y="2349"/>
                </a:lnTo>
                <a:lnTo>
                  <a:pt x="44389" y="2349"/>
                </a:lnTo>
                <a:lnTo>
                  <a:pt x="44389" y="2349"/>
                </a:lnTo>
                <a:lnTo>
                  <a:pt x="44389" y="2349"/>
                </a:lnTo>
                <a:lnTo>
                  <a:pt x="44389" y="2710"/>
                </a:lnTo>
                <a:lnTo>
                  <a:pt x="44389" y="2710"/>
                </a:lnTo>
                <a:lnTo>
                  <a:pt x="44389" y="2710"/>
                </a:lnTo>
                <a:lnTo>
                  <a:pt x="44389" y="2710"/>
                </a:lnTo>
                <a:lnTo>
                  <a:pt x="44389" y="3072"/>
                </a:lnTo>
                <a:lnTo>
                  <a:pt x="44389" y="3072"/>
                </a:lnTo>
                <a:lnTo>
                  <a:pt x="43964" y="3072"/>
                </a:lnTo>
                <a:lnTo>
                  <a:pt x="43964" y="3072"/>
                </a:lnTo>
                <a:lnTo>
                  <a:pt x="43964" y="3072"/>
                </a:lnTo>
                <a:lnTo>
                  <a:pt x="43327" y="3072"/>
                </a:lnTo>
                <a:lnTo>
                  <a:pt x="43327" y="3072"/>
                </a:lnTo>
                <a:lnTo>
                  <a:pt x="43327" y="3072"/>
                </a:lnTo>
                <a:lnTo>
                  <a:pt x="43327" y="3614"/>
                </a:lnTo>
                <a:lnTo>
                  <a:pt x="43964" y="3614"/>
                </a:lnTo>
                <a:lnTo>
                  <a:pt x="43964" y="3614"/>
                </a:lnTo>
                <a:lnTo>
                  <a:pt x="43964" y="3614"/>
                </a:lnTo>
                <a:lnTo>
                  <a:pt x="43964" y="3614"/>
                </a:lnTo>
                <a:lnTo>
                  <a:pt x="43964" y="3975"/>
                </a:lnTo>
                <a:lnTo>
                  <a:pt x="43964" y="3975"/>
                </a:lnTo>
                <a:lnTo>
                  <a:pt x="43964" y="3975"/>
                </a:lnTo>
                <a:lnTo>
                  <a:pt x="43964" y="3975"/>
                </a:lnTo>
                <a:lnTo>
                  <a:pt x="44389" y="3975"/>
                </a:lnTo>
                <a:lnTo>
                  <a:pt x="44389" y="4337"/>
                </a:lnTo>
                <a:lnTo>
                  <a:pt x="43964" y="4337"/>
                </a:lnTo>
                <a:lnTo>
                  <a:pt x="43964" y="4337"/>
                </a:lnTo>
                <a:lnTo>
                  <a:pt x="43964" y="4337"/>
                </a:lnTo>
                <a:lnTo>
                  <a:pt x="43964" y="4698"/>
                </a:lnTo>
                <a:lnTo>
                  <a:pt x="43964" y="4698"/>
                </a:lnTo>
                <a:lnTo>
                  <a:pt x="43964" y="4698"/>
                </a:lnTo>
                <a:lnTo>
                  <a:pt x="43964" y="4698"/>
                </a:lnTo>
                <a:lnTo>
                  <a:pt x="43964" y="4698"/>
                </a:lnTo>
                <a:lnTo>
                  <a:pt x="43327" y="4698"/>
                </a:lnTo>
                <a:lnTo>
                  <a:pt x="43327" y="4698"/>
                </a:lnTo>
                <a:lnTo>
                  <a:pt x="43327" y="4698"/>
                </a:lnTo>
                <a:lnTo>
                  <a:pt x="43327" y="5060"/>
                </a:lnTo>
                <a:lnTo>
                  <a:pt x="43327" y="5060"/>
                </a:lnTo>
                <a:lnTo>
                  <a:pt x="43327" y="5060"/>
                </a:lnTo>
                <a:lnTo>
                  <a:pt x="43327" y="5060"/>
                </a:lnTo>
                <a:lnTo>
                  <a:pt x="42902" y="5060"/>
                </a:lnTo>
                <a:lnTo>
                  <a:pt x="42902" y="5060"/>
                </a:lnTo>
                <a:lnTo>
                  <a:pt x="43327" y="5060"/>
                </a:lnTo>
                <a:lnTo>
                  <a:pt x="43327" y="5602"/>
                </a:lnTo>
                <a:lnTo>
                  <a:pt x="43327" y="5602"/>
                </a:lnTo>
                <a:lnTo>
                  <a:pt x="43327" y="5602"/>
                </a:lnTo>
                <a:lnTo>
                  <a:pt x="43327" y="5602"/>
                </a:lnTo>
                <a:lnTo>
                  <a:pt x="43327" y="5602"/>
                </a:lnTo>
                <a:lnTo>
                  <a:pt x="43327" y="5963"/>
                </a:lnTo>
                <a:lnTo>
                  <a:pt x="43327" y="5963"/>
                </a:lnTo>
                <a:lnTo>
                  <a:pt x="43327" y="5963"/>
                </a:lnTo>
                <a:lnTo>
                  <a:pt x="42902" y="5963"/>
                </a:lnTo>
                <a:lnTo>
                  <a:pt x="42902" y="6325"/>
                </a:lnTo>
                <a:lnTo>
                  <a:pt x="42902" y="6325"/>
                </a:lnTo>
                <a:lnTo>
                  <a:pt x="42902" y="6325"/>
                </a:lnTo>
                <a:lnTo>
                  <a:pt x="42902" y="6325"/>
                </a:lnTo>
                <a:lnTo>
                  <a:pt x="42902" y="6686"/>
                </a:lnTo>
                <a:lnTo>
                  <a:pt x="42902" y="6686"/>
                </a:lnTo>
                <a:lnTo>
                  <a:pt x="42902" y="6686"/>
                </a:lnTo>
                <a:lnTo>
                  <a:pt x="42902" y="6686"/>
                </a:lnTo>
                <a:lnTo>
                  <a:pt x="42902" y="7048"/>
                </a:lnTo>
                <a:lnTo>
                  <a:pt x="42902" y="7048"/>
                </a:lnTo>
                <a:lnTo>
                  <a:pt x="42902" y="7048"/>
                </a:lnTo>
                <a:lnTo>
                  <a:pt x="42902" y="7048"/>
                </a:lnTo>
                <a:lnTo>
                  <a:pt x="42902" y="7590"/>
                </a:lnTo>
                <a:lnTo>
                  <a:pt x="42902" y="7590"/>
                </a:lnTo>
                <a:lnTo>
                  <a:pt x="42902" y="7590"/>
                </a:lnTo>
                <a:lnTo>
                  <a:pt x="42902" y="7951"/>
                </a:lnTo>
                <a:lnTo>
                  <a:pt x="42902" y="7951"/>
                </a:lnTo>
                <a:lnTo>
                  <a:pt x="42902" y="7951"/>
                </a:lnTo>
                <a:lnTo>
                  <a:pt x="42902" y="7951"/>
                </a:lnTo>
                <a:lnTo>
                  <a:pt x="42902" y="8313"/>
                </a:lnTo>
                <a:lnTo>
                  <a:pt x="42902" y="8313"/>
                </a:lnTo>
                <a:lnTo>
                  <a:pt x="42902" y="8313"/>
                </a:lnTo>
                <a:lnTo>
                  <a:pt x="42902" y="8313"/>
                </a:lnTo>
                <a:lnTo>
                  <a:pt x="42902" y="8674"/>
                </a:lnTo>
                <a:lnTo>
                  <a:pt x="42902" y="8674"/>
                </a:lnTo>
                <a:lnTo>
                  <a:pt x="42902" y="8674"/>
                </a:lnTo>
                <a:lnTo>
                  <a:pt x="42902" y="8674"/>
                </a:lnTo>
                <a:lnTo>
                  <a:pt x="42902" y="8674"/>
                </a:lnTo>
                <a:lnTo>
                  <a:pt x="42902" y="8674"/>
                </a:lnTo>
                <a:lnTo>
                  <a:pt x="42902" y="8674"/>
                </a:lnTo>
                <a:lnTo>
                  <a:pt x="42902" y="9036"/>
                </a:lnTo>
                <a:lnTo>
                  <a:pt x="43327" y="9036"/>
                </a:lnTo>
                <a:lnTo>
                  <a:pt x="43327" y="9036"/>
                </a:lnTo>
                <a:lnTo>
                  <a:pt x="43327" y="9036"/>
                </a:lnTo>
                <a:lnTo>
                  <a:pt x="43327" y="9036"/>
                </a:lnTo>
                <a:lnTo>
                  <a:pt x="43327" y="9036"/>
                </a:lnTo>
                <a:lnTo>
                  <a:pt x="43327" y="9036"/>
                </a:lnTo>
                <a:lnTo>
                  <a:pt x="43327" y="9578"/>
                </a:lnTo>
                <a:lnTo>
                  <a:pt x="43327" y="9578"/>
                </a:lnTo>
                <a:lnTo>
                  <a:pt x="43327" y="9578"/>
                </a:lnTo>
                <a:lnTo>
                  <a:pt x="43327" y="9578"/>
                </a:lnTo>
                <a:lnTo>
                  <a:pt x="43327" y="9578"/>
                </a:lnTo>
                <a:lnTo>
                  <a:pt x="43327" y="9939"/>
                </a:lnTo>
                <a:lnTo>
                  <a:pt x="43327" y="9939"/>
                </a:lnTo>
                <a:lnTo>
                  <a:pt x="43327" y="9939"/>
                </a:lnTo>
                <a:lnTo>
                  <a:pt x="43327" y="9939"/>
                </a:lnTo>
                <a:lnTo>
                  <a:pt x="43327" y="9939"/>
                </a:lnTo>
                <a:lnTo>
                  <a:pt x="43327" y="9939"/>
                </a:lnTo>
                <a:lnTo>
                  <a:pt x="43327" y="10301"/>
                </a:lnTo>
                <a:lnTo>
                  <a:pt x="43327" y="10301"/>
                </a:lnTo>
                <a:lnTo>
                  <a:pt x="43327" y="10301"/>
                </a:lnTo>
                <a:lnTo>
                  <a:pt x="43327" y="10662"/>
                </a:lnTo>
                <a:lnTo>
                  <a:pt x="43327" y="10662"/>
                </a:lnTo>
                <a:lnTo>
                  <a:pt x="43964" y="10662"/>
                </a:lnTo>
                <a:lnTo>
                  <a:pt x="43964" y="10662"/>
                </a:lnTo>
                <a:lnTo>
                  <a:pt x="43964" y="10662"/>
                </a:lnTo>
                <a:lnTo>
                  <a:pt x="43964" y="10662"/>
                </a:lnTo>
                <a:lnTo>
                  <a:pt x="43964" y="10662"/>
                </a:lnTo>
                <a:lnTo>
                  <a:pt x="44389" y="10662"/>
                </a:lnTo>
                <a:lnTo>
                  <a:pt x="44389" y="11024"/>
                </a:lnTo>
                <a:lnTo>
                  <a:pt x="44389" y="11024"/>
                </a:lnTo>
                <a:lnTo>
                  <a:pt x="44389" y="11024"/>
                </a:lnTo>
                <a:lnTo>
                  <a:pt x="44389" y="11024"/>
                </a:lnTo>
                <a:lnTo>
                  <a:pt x="44389" y="11024"/>
                </a:lnTo>
                <a:lnTo>
                  <a:pt x="44389" y="11566"/>
                </a:lnTo>
                <a:lnTo>
                  <a:pt x="44389" y="11566"/>
                </a:lnTo>
                <a:lnTo>
                  <a:pt x="44389" y="11566"/>
                </a:lnTo>
                <a:lnTo>
                  <a:pt x="44814" y="11566"/>
                </a:lnTo>
                <a:lnTo>
                  <a:pt x="44814" y="11566"/>
                </a:lnTo>
                <a:lnTo>
                  <a:pt x="44814" y="11566"/>
                </a:lnTo>
                <a:lnTo>
                  <a:pt x="44814" y="11566"/>
                </a:lnTo>
                <a:lnTo>
                  <a:pt x="44814" y="11927"/>
                </a:lnTo>
                <a:lnTo>
                  <a:pt x="44814" y="11927"/>
                </a:lnTo>
                <a:lnTo>
                  <a:pt x="44814" y="11927"/>
                </a:lnTo>
                <a:lnTo>
                  <a:pt x="44814" y="11927"/>
                </a:lnTo>
                <a:lnTo>
                  <a:pt x="45238" y="11927"/>
                </a:lnTo>
                <a:lnTo>
                  <a:pt x="45238" y="11927"/>
                </a:lnTo>
                <a:lnTo>
                  <a:pt x="45238" y="12289"/>
                </a:lnTo>
                <a:lnTo>
                  <a:pt x="45238" y="12289"/>
                </a:lnTo>
                <a:lnTo>
                  <a:pt x="45663" y="12289"/>
                </a:lnTo>
                <a:lnTo>
                  <a:pt x="45663" y="12289"/>
                </a:lnTo>
                <a:lnTo>
                  <a:pt x="45663" y="12289"/>
                </a:lnTo>
                <a:lnTo>
                  <a:pt x="45663" y="12289"/>
                </a:lnTo>
                <a:lnTo>
                  <a:pt x="45663" y="12289"/>
                </a:lnTo>
                <a:lnTo>
                  <a:pt x="46300" y="12289"/>
                </a:lnTo>
                <a:lnTo>
                  <a:pt x="46300" y="12289"/>
                </a:lnTo>
                <a:lnTo>
                  <a:pt x="46300" y="12289"/>
                </a:lnTo>
                <a:lnTo>
                  <a:pt x="46300" y="12650"/>
                </a:lnTo>
                <a:lnTo>
                  <a:pt x="46300" y="12650"/>
                </a:lnTo>
                <a:lnTo>
                  <a:pt x="46300" y="12650"/>
                </a:lnTo>
                <a:lnTo>
                  <a:pt x="46300" y="12650"/>
                </a:lnTo>
                <a:lnTo>
                  <a:pt x="46725" y="12650"/>
                </a:lnTo>
                <a:lnTo>
                  <a:pt x="46725" y="12650"/>
                </a:lnTo>
                <a:lnTo>
                  <a:pt x="46725" y="12650"/>
                </a:lnTo>
                <a:lnTo>
                  <a:pt x="46725" y="12289"/>
                </a:lnTo>
                <a:lnTo>
                  <a:pt x="46725" y="12289"/>
                </a:lnTo>
                <a:lnTo>
                  <a:pt x="46725" y="12289"/>
                </a:lnTo>
                <a:lnTo>
                  <a:pt x="47150" y="12289"/>
                </a:lnTo>
                <a:lnTo>
                  <a:pt x="47150" y="12289"/>
                </a:lnTo>
                <a:lnTo>
                  <a:pt x="47150" y="12289"/>
                </a:lnTo>
                <a:lnTo>
                  <a:pt x="47150" y="12289"/>
                </a:lnTo>
                <a:lnTo>
                  <a:pt x="47150" y="12289"/>
                </a:lnTo>
                <a:lnTo>
                  <a:pt x="47150" y="12289"/>
                </a:lnTo>
                <a:lnTo>
                  <a:pt x="47575" y="12289"/>
                </a:lnTo>
                <a:lnTo>
                  <a:pt x="47575" y="12289"/>
                </a:lnTo>
                <a:lnTo>
                  <a:pt x="47575" y="11927"/>
                </a:lnTo>
                <a:lnTo>
                  <a:pt x="47150" y="11927"/>
                </a:lnTo>
                <a:lnTo>
                  <a:pt x="47150" y="11927"/>
                </a:lnTo>
                <a:lnTo>
                  <a:pt x="47150" y="11927"/>
                </a:lnTo>
                <a:lnTo>
                  <a:pt x="47575" y="11927"/>
                </a:lnTo>
                <a:lnTo>
                  <a:pt x="47575" y="11927"/>
                </a:lnTo>
                <a:lnTo>
                  <a:pt x="47575" y="11927"/>
                </a:lnTo>
                <a:lnTo>
                  <a:pt x="47575" y="11566"/>
                </a:lnTo>
                <a:lnTo>
                  <a:pt x="47575" y="11566"/>
                </a:lnTo>
                <a:lnTo>
                  <a:pt x="47575" y="11566"/>
                </a:lnTo>
                <a:lnTo>
                  <a:pt x="47575" y="11566"/>
                </a:lnTo>
                <a:lnTo>
                  <a:pt x="48000" y="11566"/>
                </a:lnTo>
                <a:lnTo>
                  <a:pt x="48000" y="11566"/>
                </a:lnTo>
                <a:lnTo>
                  <a:pt x="48000" y="11566"/>
                </a:lnTo>
                <a:lnTo>
                  <a:pt x="48000" y="11566"/>
                </a:lnTo>
                <a:lnTo>
                  <a:pt x="48637" y="11566"/>
                </a:lnTo>
                <a:lnTo>
                  <a:pt x="48637" y="11566"/>
                </a:lnTo>
                <a:lnTo>
                  <a:pt x="48637" y="11566"/>
                </a:lnTo>
                <a:lnTo>
                  <a:pt x="48637" y="11566"/>
                </a:lnTo>
                <a:lnTo>
                  <a:pt x="48637" y="11566"/>
                </a:lnTo>
                <a:lnTo>
                  <a:pt x="49061" y="11566"/>
                </a:lnTo>
                <a:lnTo>
                  <a:pt x="49061" y="11566"/>
                </a:lnTo>
                <a:lnTo>
                  <a:pt x="49061" y="11566"/>
                </a:lnTo>
                <a:lnTo>
                  <a:pt x="49061" y="11024"/>
                </a:lnTo>
                <a:lnTo>
                  <a:pt x="49061" y="11024"/>
                </a:lnTo>
                <a:lnTo>
                  <a:pt x="49061" y="11024"/>
                </a:lnTo>
                <a:lnTo>
                  <a:pt x="49061" y="11024"/>
                </a:lnTo>
                <a:lnTo>
                  <a:pt x="49061" y="11024"/>
                </a:lnTo>
                <a:lnTo>
                  <a:pt x="49486" y="11024"/>
                </a:lnTo>
                <a:lnTo>
                  <a:pt x="49486" y="11024"/>
                </a:lnTo>
                <a:lnTo>
                  <a:pt x="49486" y="11024"/>
                </a:lnTo>
                <a:lnTo>
                  <a:pt x="49486" y="11024"/>
                </a:lnTo>
                <a:lnTo>
                  <a:pt x="49911" y="11024"/>
                </a:lnTo>
                <a:lnTo>
                  <a:pt x="49911" y="11024"/>
                </a:lnTo>
                <a:lnTo>
                  <a:pt x="49911" y="11024"/>
                </a:lnTo>
                <a:lnTo>
                  <a:pt x="49911" y="11024"/>
                </a:lnTo>
                <a:lnTo>
                  <a:pt x="50336" y="11024"/>
                </a:lnTo>
                <a:lnTo>
                  <a:pt x="50336" y="11024"/>
                </a:lnTo>
                <a:lnTo>
                  <a:pt x="50336" y="10662"/>
                </a:lnTo>
                <a:lnTo>
                  <a:pt x="50336" y="10662"/>
                </a:lnTo>
                <a:lnTo>
                  <a:pt x="50336" y="10662"/>
                </a:lnTo>
                <a:lnTo>
                  <a:pt x="50336" y="10662"/>
                </a:lnTo>
                <a:lnTo>
                  <a:pt x="50336" y="10301"/>
                </a:lnTo>
                <a:lnTo>
                  <a:pt x="50336" y="10301"/>
                </a:lnTo>
                <a:lnTo>
                  <a:pt x="50336" y="10301"/>
                </a:lnTo>
                <a:lnTo>
                  <a:pt x="50761" y="10301"/>
                </a:lnTo>
                <a:lnTo>
                  <a:pt x="50761" y="10301"/>
                </a:lnTo>
                <a:lnTo>
                  <a:pt x="50761" y="10301"/>
                </a:lnTo>
                <a:lnTo>
                  <a:pt x="50761" y="9939"/>
                </a:lnTo>
                <a:lnTo>
                  <a:pt x="50761" y="9939"/>
                </a:lnTo>
                <a:lnTo>
                  <a:pt x="50761" y="10301"/>
                </a:lnTo>
                <a:lnTo>
                  <a:pt x="51398" y="10301"/>
                </a:lnTo>
                <a:lnTo>
                  <a:pt x="51398" y="10301"/>
                </a:lnTo>
                <a:lnTo>
                  <a:pt x="51398" y="10301"/>
                </a:lnTo>
                <a:lnTo>
                  <a:pt x="51398" y="9939"/>
                </a:lnTo>
                <a:lnTo>
                  <a:pt x="51398" y="9939"/>
                </a:lnTo>
                <a:lnTo>
                  <a:pt x="51823" y="9939"/>
                </a:lnTo>
                <a:lnTo>
                  <a:pt x="51823" y="10301"/>
                </a:lnTo>
                <a:lnTo>
                  <a:pt x="51823" y="10301"/>
                </a:lnTo>
                <a:lnTo>
                  <a:pt x="51823" y="10301"/>
                </a:lnTo>
                <a:lnTo>
                  <a:pt x="51823" y="10301"/>
                </a:lnTo>
                <a:lnTo>
                  <a:pt x="51823" y="10301"/>
                </a:lnTo>
                <a:lnTo>
                  <a:pt x="52247" y="10301"/>
                </a:lnTo>
                <a:lnTo>
                  <a:pt x="52247" y="10301"/>
                </a:lnTo>
                <a:lnTo>
                  <a:pt x="52247" y="10301"/>
                </a:lnTo>
                <a:lnTo>
                  <a:pt x="52247" y="10301"/>
                </a:lnTo>
                <a:lnTo>
                  <a:pt x="52672" y="10301"/>
                </a:lnTo>
                <a:lnTo>
                  <a:pt x="52672" y="10301"/>
                </a:lnTo>
                <a:lnTo>
                  <a:pt x="52672" y="10301"/>
                </a:lnTo>
                <a:lnTo>
                  <a:pt x="52672" y="10301"/>
                </a:lnTo>
                <a:lnTo>
                  <a:pt x="52672" y="10301"/>
                </a:lnTo>
                <a:lnTo>
                  <a:pt x="53097" y="10301"/>
                </a:lnTo>
                <a:lnTo>
                  <a:pt x="53097" y="10301"/>
                </a:lnTo>
                <a:lnTo>
                  <a:pt x="53097" y="10301"/>
                </a:lnTo>
                <a:lnTo>
                  <a:pt x="53734" y="10301"/>
                </a:lnTo>
                <a:lnTo>
                  <a:pt x="53734" y="10301"/>
                </a:lnTo>
                <a:lnTo>
                  <a:pt x="53734" y="10301"/>
                </a:lnTo>
                <a:lnTo>
                  <a:pt x="53734" y="10301"/>
                </a:lnTo>
                <a:lnTo>
                  <a:pt x="53734" y="10301"/>
                </a:lnTo>
                <a:lnTo>
                  <a:pt x="53734" y="10301"/>
                </a:lnTo>
                <a:lnTo>
                  <a:pt x="54159" y="10301"/>
                </a:lnTo>
                <a:lnTo>
                  <a:pt x="54159" y="10301"/>
                </a:lnTo>
                <a:lnTo>
                  <a:pt x="54159" y="10301"/>
                </a:lnTo>
                <a:lnTo>
                  <a:pt x="54159" y="10301"/>
                </a:lnTo>
                <a:lnTo>
                  <a:pt x="54159" y="10301"/>
                </a:lnTo>
                <a:lnTo>
                  <a:pt x="54584" y="10301"/>
                </a:lnTo>
                <a:lnTo>
                  <a:pt x="54584" y="10301"/>
                </a:lnTo>
                <a:lnTo>
                  <a:pt x="54584" y="10301"/>
                </a:lnTo>
                <a:lnTo>
                  <a:pt x="54584" y="10662"/>
                </a:lnTo>
                <a:lnTo>
                  <a:pt x="55008" y="10662"/>
                </a:lnTo>
                <a:lnTo>
                  <a:pt x="55008" y="10662"/>
                </a:lnTo>
                <a:lnTo>
                  <a:pt x="55008" y="10662"/>
                </a:lnTo>
                <a:lnTo>
                  <a:pt x="55008" y="10301"/>
                </a:lnTo>
                <a:lnTo>
                  <a:pt x="55008" y="10301"/>
                </a:lnTo>
                <a:lnTo>
                  <a:pt x="55008" y="10301"/>
                </a:lnTo>
                <a:lnTo>
                  <a:pt x="55008" y="10301"/>
                </a:lnTo>
                <a:lnTo>
                  <a:pt x="55008" y="9939"/>
                </a:lnTo>
                <a:lnTo>
                  <a:pt x="55008" y="9939"/>
                </a:lnTo>
                <a:lnTo>
                  <a:pt x="55008" y="9939"/>
                </a:lnTo>
                <a:lnTo>
                  <a:pt x="55008" y="9939"/>
                </a:lnTo>
                <a:lnTo>
                  <a:pt x="55008" y="9578"/>
                </a:lnTo>
                <a:lnTo>
                  <a:pt x="55008" y="9578"/>
                </a:lnTo>
                <a:lnTo>
                  <a:pt x="55008" y="9578"/>
                </a:lnTo>
                <a:lnTo>
                  <a:pt x="55008" y="9578"/>
                </a:lnTo>
                <a:lnTo>
                  <a:pt x="55008" y="9578"/>
                </a:lnTo>
                <a:lnTo>
                  <a:pt x="55008" y="9036"/>
                </a:lnTo>
                <a:lnTo>
                  <a:pt x="54584" y="9036"/>
                </a:lnTo>
                <a:lnTo>
                  <a:pt x="54584" y="9036"/>
                </a:lnTo>
                <a:lnTo>
                  <a:pt x="54584" y="9036"/>
                </a:lnTo>
                <a:lnTo>
                  <a:pt x="54584" y="9036"/>
                </a:lnTo>
                <a:lnTo>
                  <a:pt x="54584" y="9036"/>
                </a:lnTo>
                <a:lnTo>
                  <a:pt x="55008" y="9036"/>
                </a:lnTo>
                <a:lnTo>
                  <a:pt x="55008" y="8674"/>
                </a:lnTo>
                <a:lnTo>
                  <a:pt x="55008" y="8674"/>
                </a:lnTo>
                <a:lnTo>
                  <a:pt x="55008" y="8674"/>
                </a:lnTo>
                <a:lnTo>
                  <a:pt x="55008" y="8674"/>
                </a:lnTo>
                <a:lnTo>
                  <a:pt x="55008" y="8674"/>
                </a:lnTo>
                <a:lnTo>
                  <a:pt x="55008" y="8674"/>
                </a:lnTo>
                <a:lnTo>
                  <a:pt x="55008" y="8313"/>
                </a:lnTo>
                <a:lnTo>
                  <a:pt x="55008" y="8313"/>
                </a:lnTo>
                <a:lnTo>
                  <a:pt x="55008" y="8674"/>
                </a:lnTo>
                <a:lnTo>
                  <a:pt x="55433" y="8674"/>
                </a:lnTo>
                <a:lnTo>
                  <a:pt x="55433" y="8674"/>
                </a:lnTo>
                <a:lnTo>
                  <a:pt x="55433" y="8674"/>
                </a:lnTo>
                <a:lnTo>
                  <a:pt x="55433" y="8674"/>
                </a:lnTo>
                <a:lnTo>
                  <a:pt x="55433" y="8674"/>
                </a:lnTo>
                <a:lnTo>
                  <a:pt x="55433" y="8674"/>
                </a:lnTo>
                <a:lnTo>
                  <a:pt x="56070" y="8674"/>
                </a:lnTo>
                <a:lnTo>
                  <a:pt x="56070" y="8674"/>
                </a:lnTo>
                <a:lnTo>
                  <a:pt x="56070" y="8674"/>
                </a:lnTo>
                <a:lnTo>
                  <a:pt x="56495" y="8674"/>
                </a:lnTo>
                <a:lnTo>
                  <a:pt x="56495" y="8674"/>
                </a:lnTo>
                <a:lnTo>
                  <a:pt x="56495" y="8674"/>
                </a:lnTo>
                <a:lnTo>
                  <a:pt x="56495" y="8674"/>
                </a:lnTo>
                <a:lnTo>
                  <a:pt x="56495" y="8674"/>
                </a:lnTo>
                <a:lnTo>
                  <a:pt x="56920" y="8674"/>
                </a:lnTo>
                <a:lnTo>
                  <a:pt x="56920" y="8674"/>
                </a:lnTo>
                <a:lnTo>
                  <a:pt x="56920" y="8674"/>
                </a:lnTo>
                <a:lnTo>
                  <a:pt x="56920" y="8674"/>
                </a:lnTo>
                <a:lnTo>
                  <a:pt x="56920" y="8674"/>
                </a:lnTo>
                <a:lnTo>
                  <a:pt x="56920" y="8674"/>
                </a:lnTo>
                <a:lnTo>
                  <a:pt x="56920" y="8313"/>
                </a:lnTo>
                <a:lnTo>
                  <a:pt x="56920" y="8313"/>
                </a:lnTo>
                <a:lnTo>
                  <a:pt x="56920" y="8674"/>
                </a:lnTo>
                <a:lnTo>
                  <a:pt x="57345" y="8674"/>
                </a:lnTo>
                <a:lnTo>
                  <a:pt x="57345" y="8674"/>
                </a:lnTo>
                <a:lnTo>
                  <a:pt x="57345" y="8313"/>
                </a:lnTo>
                <a:lnTo>
                  <a:pt x="57345" y="8313"/>
                </a:lnTo>
                <a:lnTo>
                  <a:pt x="57345" y="8313"/>
                </a:lnTo>
                <a:lnTo>
                  <a:pt x="57769" y="8313"/>
                </a:lnTo>
                <a:lnTo>
                  <a:pt x="57769" y="8313"/>
                </a:lnTo>
                <a:lnTo>
                  <a:pt x="57769" y="8313"/>
                </a:lnTo>
                <a:lnTo>
                  <a:pt x="57769" y="8313"/>
                </a:lnTo>
                <a:lnTo>
                  <a:pt x="57769" y="8313"/>
                </a:lnTo>
                <a:lnTo>
                  <a:pt x="57769" y="8313"/>
                </a:lnTo>
                <a:lnTo>
                  <a:pt x="58407" y="8313"/>
                </a:lnTo>
                <a:lnTo>
                  <a:pt x="58407" y="8313"/>
                </a:lnTo>
                <a:lnTo>
                  <a:pt x="58407" y="8313"/>
                </a:lnTo>
                <a:lnTo>
                  <a:pt x="58407" y="8674"/>
                </a:lnTo>
                <a:lnTo>
                  <a:pt x="58407" y="8674"/>
                </a:lnTo>
                <a:lnTo>
                  <a:pt x="58407" y="8674"/>
                </a:lnTo>
                <a:lnTo>
                  <a:pt x="58407" y="8674"/>
                </a:lnTo>
                <a:lnTo>
                  <a:pt x="58407" y="8674"/>
                </a:lnTo>
                <a:lnTo>
                  <a:pt x="58407" y="8674"/>
                </a:lnTo>
                <a:lnTo>
                  <a:pt x="58831" y="8674"/>
                </a:lnTo>
                <a:lnTo>
                  <a:pt x="58831" y="8674"/>
                </a:lnTo>
                <a:lnTo>
                  <a:pt x="58831" y="8674"/>
                </a:lnTo>
                <a:lnTo>
                  <a:pt x="58831" y="8674"/>
                </a:lnTo>
                <a:lnTo>
                  <a:pt x="58831" y="8674"/>
                </a:lnTo>
                <a:lnTo>
                  <a:pt x="59256" y="8674"/>
                </a:lnTo>
                <a:lnTo>
                  <a:pt x="59256" y="9036"/>
                </a:lnTo>
                <a:lnTo>
                  <a:pt x="59256" y="9036"/>
                </a:lnTo>
                <a:lnTo>
                  <a:pt x="59256" y="9036"/>
                </a:lnTo>
                <a:lnTo>
                  <a:pt x="59256" y="9036"/>
                </a:lnTo>
                <a:lnTo>
                  <a:pt x="59256" y="9036"/>
                </a:lnTo>
                <a:lnTo>
                  <a:pt x="59681" y="9036"/>
                </a:lnTo>
                <a:lnTo>
                  <a:pt x="59681" y="9036"/>
                </a:lnTo>
                <a:lnTo>
                  <a:pt x="59681" y="9036"/>
                </a:lnTo>
                <a:lnTo>
                  <a:pt x="59681" y="9578"/>
                </a:lnTo>
                <a:lnTo>
                  <a:pt x="59681" y="9578"/>
                </a:lnTo>
                <a:lnTo>
                  <a:pt x="59681" y="9578"/>
                </a:lnTo>
                <a:lnTo>
                  <a:pt x="60106" y="9578"/>
                </a:lnTo>
                <a:lnTo>
                  <a:pt x="60106" y="9578"/>
                </a:lnTo>
                <a:lnTo>
                  <a:pt x="60106" y="9578"/>
                </a:lnTo>
                <a:lnTo>
                  <a:pt x="60106" y="9578"/>
                </a:lnTo>
                <a:lnTo>
                  <a:pt x="60743" y="9578"/>
                </a:lnTo>
                <a:lnTo>
                  <a:pt x="60743" y="9578"/>
                </a:lnTo>
                <a:lnTo>
                  <a:pt x="60743" y="9578"/>
                </a:lnTo>
                <a:lnTo>
                  <a:pt x="60743" y="9578"/>
                </a:lnTo>
                <a:lnTo>
                  <a:pt x="60743" y="9578"/>
                </a:lnTo>
                <a:lnTo>
                  <a:pt x="61168" y="9578"/>
                </a:lnTo>
                <a:lnTo>
                  <a:pt x="61168" y="9578"/>
                </a:lnTo>
                <a:lnTo>
                  <a:pt x="61168" y="9036"/>
                </a:lnTo>
                <a:lnTo>
                  <a:pt x="61168" y="9036"/>
                </a:lnTo>
                <a:lnTo>
                  <a:pt x="61168" y="9036"/>
                </a:lnTo>
                <a:lnTo>
                  <a:pt x="61168" y="9036"/>
                </a:lnTo>
                <a:lnTo>
                  <a:pt x="61592" y="9036"/>
                </a:lnTo>
                <a:lnTo>
                  <a:pt x="61592" y="9036"/>
                </a:lnTo>
                <a:lnTo>
                  <a:pt x="61592" y="9036"/>
                </a:lnTo>
                <a:lnTo>
                  <a:pt x="61592" y="9036"/>
                </a:lnTo>
                <a:lnTo>
                  <a:pt x="61592" y="8674"/>
                </a:lnTo>
                <a:lnTo>
                  <a:pt x="62017" y="8674"/>
                </a:lnTo>
                <a:lnTo>
                  <a:pt x="62017" y="9036"/>
                </a:lnTo>
                <a:lnTo>
                  <a:pt x="62017" y="9036"/>
                </a:lnTo>
                <a:lnTo>
                  <a:pt x="62017" y="9036"/>
                </a:lnTo>
                <a:lnTo>
                  <a:pt x="62017" y="9036"/>
                </a:lnTo>
                <a:lnTo>
                  <a:pt x="62017" y="9036"/>
                </a:lnTo>
                <a:lnTo>
                  <a:pt x="62442" y="9036"/>
                </a:lnTo>
                <a:lnTo>
                  <a:pt x="62442" y="9036"/>
                </a:lnTo>
                <a:lnTo>
                  <a:pt x="62442" y="9036"/>
                </a:lnTo>
                <a:lnTo>
                  <a:pt x="62442" y="9036"/>
                </a:lnTo>
                <a:lnTo>
                  <a:pt x="62442" y="9036"/>
                </a:lnTo>
                <a:lnTo>
                  <a:pt x="62442" y="9036"/>
                </a:lnTo>
                <a:lnTo>
                  <a:pt x="63079" y="9036"/>
                </a:lnTo>
                <a:lnTo>
                  <a:pt x="63079" y="9036"/>
                </a:lnTo>
                <a:lnTo>
                  <a:pt x="63079" y="9036"/>
                </a:lnTo>
                <a:lnTo>
                  <a:pt x="63079" y="9036"/>
                </a:lnTo>
                <a:lnTo>
                  <a:pt x="63504" y="9036"/>
                </a:lnTo>
                <a:lnTo>
                  <a:pt x="63504" y="9036"/>
                </a:lnTo>
                <a:lnTo>
                  <a:pt x="63504" y="9036"/>
                </a:lnTo>
                <a:lnTo>
                  <a:pt x="63504" y="9036"/>
                </a:lnTo>
                <a:lnTo>
                  <a:pt x="63504" y="9036"/>
                </a:lnTo>
                <a:lnTo>
                  <a:pt x="63504" y="9578"/>
                </a:lnTo>
                <a:lnTo>
                  <a:pt x="63504" y="9578"/>
                </a:lnTo>
                <a:lnTo>
                  <a:pt x="63929" y="9578"/>
                </a:lnTo>
                <a:lnTo>
                  <a:pt x="63929" y="9578"/>
                </a:lnTo>
                <a:lnTo>
                  <a:pt x="63929" y="9578"/>
                </a:lnTo>
                <a:lnTo>
                  <a:pt x="63929" y="9578"/>
                </a:lnTo>
                <a:lnTo>
                  <a:pt x="63929" y="9578"/>
                </a:lnTo>
                <a:lnTo>
                  <a:pt x="64353" y="9578"/>
                </a:lnTo>
                <a:lnTo>
                  <a:pt x="64353" y="9578"/>
                </a:lnTo>
                <a:lnTo>
                  <a:pt x="64353" y="9578"/>
                </a:lnTo>
                <a:lnTo>
                  <a:pt x="64353" y="9578"/>
                </a:lnTo>
                <a:lnTo>
                  <a:pt x="64353" y="9036"/>
                </a:lnTo>
                <a:lnTo>
                  <a:pt x="64778" y="9036"/>
                </a:lnTo>
                <a:lnTo>
                  <a:pt x="64778" y="9036"/>
                </a:lnTo>
                <a:lnTo>
                  <a:pt x="64778" y="9036"/>
                </a:lnTo>
                <a:lnTo>
                  <a:pt x="64778" y="9036"/>
                </a:lnTo>
                <a:lnTo>
                  <a:pt x="64778" y="9036"/>
                </a:lnTo>
                <a:lnTo>
                  <a:pt x="64778" y="9036"/>
                </a:lnTo>
                <a:lnTo>
                  <a:pt x="64778" y="8674"/>
                </a:lnTo>
                <a:lnTo>
                  <a:pt x="65415" y="8674"/>
                </a:lnTo>
                <a:lnTo>
                  <a:pt x="65415" y="8674"/>
                </a:lnTo>
                <a:lnTo>
                  <a:pt x="65415" y="8674"/>
                </a:lnTo>
                <a:lnTo>
                  <a:pt x="65415" y="8674"/>
                </a:lnTo>
                <a:lnTo>
                  <a:pt x="65415" y="8674"/>
                </a:lnTo>
                <a:lnTo>
                  <a:pt x="65415" y="8674"/>
                </a:lnTo>
                <a:lnTo>
                  <a:pt x="65415" y="8674"/>
                </a:lnTo>
                <a:lnTo>
                  <a:pt x="65415" y="8313"/>
                </a:lnTo>
                <a:lnTo>
                  <a:pt x="65415" y="8313"/>
                </a:lnTo>
                <a:lnTo>
                  <a:pt x="65415" y="8313"/>
                </a:lnTo>
                <a:lnTo>
                  <a:pt x="65415" y="7951"/>
                </a:lnTo>
                <a:lnTo>
                  <a:pt x="65840" y="7951"/>
                </a:lnTo>
                <a:lnTo>
                  <a:pt x="65840" y="7951"/>
                </a:lnTo>
                <a:lnTo>
                  <a:pt x="65840" y="7951"/>
                </a:lnTo>
                <a:lnTo>
                  <a:pt x="65840" y="7590"/>
                </a:lnTo>
                <a:lnTo>
                  <a:pt x="65840" y="7590"/>
                </a:lnTo>
                <a:lnTo>
                  <a:pt x="65840" y="7590"/>
                </a:lnTo>
                <a:lnTo>
                  <a:pt x="65840" y="7590"/>
                </a:lnTo>
                <a:lnTo>
                  <a:pt x="65840" y="7590"/>
                </a:lnTo>
                <a:lnTo>
                  <a:pt x="65840" y="7048"/>
                </a:lnTo>
                <a:lnTo>
                  <a:pt x="66265" y="7048"/>
                </a:lnTo>
                <a:lnTo>
                  <a:pt x="66265" y="7048"/>
                </a:lnTo>
                <a:lnTo>
                  <a:pt x="66265" y="7048"/>
                </a:lnTo>
                <a:lnTo>
                  <a:pt x="66265" y="6686"/>
                </a:lnTo>
                <a:lnTo>
                  <a:pt x="66265" y="6686"/>
                </a:lnTo>
                <a:lnTo>
                  <a:pt x="66265" y="6686"/>
                </a:lnTo>
                <a:lnTo>
                  <a:pt x="66265" y="6686"/>
                </a:lnTo>
                <a:lnTo>
                  <a:pt x="66265" y="6325"/>
                </a:lnTo>
                <a:lnTo>
                  <a:pt x="66265" y="6325"/>
                </a:lnTo>
                <a:lnTo>
                  <a:pt x="66265" y="6325"/>
                </a:lnTo>
                <a:lnTo>
                  <a:pt x="66265" y="6325"/>
                </a:lnTo>
                <a:lnTo>
                  <a:pt x="66265" y="6325"/>
                </a:lnTo>
                <a:lnTo>
                  <a:pt x="66690" y="6325"/>
                </a:lnTo>
                <a:lnTo>
                  <a:pt x="66690" y="5963"/>
                </a:lnTo>
                <a:lnTo>
                  <a:pt x="66690" y="5963"/>
                </a:lnTo>
                <a:lnTo>
                  <a:pt x="66690" y="5963"/>
                </a:lnTo>
                <a:lnTo>
                  <a:pt x="66690" y="5963"/>
                </a:lnTo>
                <a:lnTo>
                  <a:pt x="66690" y="5963"/>
                </a:lnTo>
                <a:lnTo>
                  <a:pt x="66690" y="5602"/>
                </a:lnTo>
                <a:lnTo>
                  <a:pt x="66690" y="5602"/>
                </a:lnTo>
                <a:lnTo>
                  <a:pt x="66690" y="5602"/>
                </a:lnTo>
                <a:lnTo>
                  <a:pt x="66690" y="5602"/>
                </a:lnTo>
                <a:lnTo>
                  <a:pt x="67115" y="5602"/>
                </a:lnTo>
                <a:lnTo>
                  <a:pt x="67115" y="5060"/>
                </a:lnTo>
                <a:lnTo>
                  <a:pt x="67115" y="5060"/>
                </a:lnTo>
                <a:lnTo>
                  <a:pt x="67115" y="5060"/>
                </a:lnTo>
                <a:lnTo>
                  <a:pt x="67115" y="5060"/>
                </a:lnTo>
                <a:lnTo>
                  <a:pt x="67115" y="4698"/>
                </a:lnTo>
                <a:lnTo>
                  <a:pt x="67115" y="4698"/>
                </a:lnTo>
                <a:lnTo>
                  <a:pt x="67115" y="4698"/>
                </a:lnTo>
                <a:lnTo>
                  <a:pt x="67752" y="4698"/>
                </a:lnTo>
                <a:lnTo>
                  <a:pt x="67752" y="4698"/>
                </a:lnTo>
                <a:lnTo>
                  <a:pt x="67752" y="4698"/>
                </a:lnTo>
                <a:lnTo>
                  <a:pt x="67752" y="4698"/>
                </a:lnTo>
                <a:lnTo>
                  <a:pt x="67752" y="4337"/>
                </a:lnTo>
                <a:lnTo>
                  <a:pt x="67752" y="4337"/>
                </a:lnTo>
                <a:lnTo>
                  <a:pt x="67752" y="4337"/>
                </a:lnTo>
                <a:lnTo>
                  <a:pt x="67752" y="4337"/>
                </a:lnTo>
                <a:lnTo>
                  <a:pt x="67752" y="4337"/>
                </a:lnTo>
                <a:lnTo>
                  <a:pt x="67752" y="3975"/>
                </a:lnTo>
                <a:lnTo>
                  <a:pt x="68176" y="3975"/>
                </a:lnTo>
                <a:lnTo>
                  <a:pt x="68176" y="3975"/>
                </a:lnTo>
                <a:lnTo>
                  <a:pt x="68176" y="3975"/>
                </a:lnTo>
                <a:lnTo>
                  <a:pt x="68176" y="3975"/>
                </a:lnTo>
                <a:lnTo>
                  <a:pt x="68176" y="3975"/>
                </a:lnTo>
                <a:lnTo>
                  <a:pt x="68176" y="3614"/>
                </a:lnTo>
                <a:lnTo>
                  <a:pt x="68601" y="3614"/>
                </a:lnTo>
                <a:lnTo>
                  <a:pt x="68601" y="3614"/>
                </a:lnTo>
                <a:lnTo>
                  <a:pt x="68601" y="3614"/>
                </a:lnTo>
                <a:lnTo>
                  <a:pt x="68601" y="3072"/>
                </a:lnTo>
                <a:lnTo>
                  <a:pt x="68601" y="3072"/>
                </a:lnTo>
                <a:lnTo>
                  <a:pt x="68601" y="3072"/>
                </a:lnTo>
                <a:lnTo>
                  <a:pt x="68601" y="3072"/>
                </a:lnTo>
                <a:lnTo>
                  <a:pt x="68601" y="2710"/>
                </a:lnTo>
                <a:lnTo>
                  <a:pt x="68601" y="2710"/>
                </a:lnTo>
                <a:lnTo>
                  <a:pt x="68601" y="2710"/>
                </a:lnTo>
                <a:lnTo>
                  <a:pt x="68601" y="2349"/>
                </a:lnTo>
                <a:lnTo>
                  <a:pt x="68601" y="2349"/>
                </a:lnTo>
                <a:lnTo>
                  <a:pt x="68601" y="2349"/>
                </a:lnTo>
                <a:lnTo>
                  <a:pt x="69026" y="2349"/>
                </a:lnTo>
                <a:lnTo>
                  <a:pt x="69026" y="2710"/>
                </a:lnTo>
                <a:lnTo>
                  <a:pt x="69026" y="2710"/>
                </a:lnTo>
                <a:lnTo>
                  <a:pt x="69026" y="2710"/>
                </a:lnTo>
                <a:lnTo>
                  <a:pt x="69026" y="2710"/>
                </a:lnTo>
                <a:lnTo>
                  <a:pt x="69026" y="2710"/>
                </a:lnTo>
                <a:lnTo>
                  <a:pt x="69026" y="2710"/>
                </a:lnTo>
                <a:lnTo>
                  <a:pt x="69026" y="3072"/>
                </a:lnTo>
                <a:lnTo>
                  <a:pt x="69451" y="3072"/>
                </a:lnTo>
                <a:lnTo>
                  <a:pt x="69451" y="3072"/>
                </a:lnTo>
                <a:lnTo>
                  <a:pt x="69451" y="3072"/>
                </a:lnTo>
                <a:lnTo>
                  <a:pt x="69451" y="3072"/>
                </a:lnTo>
                <a:lnTo>
                  <a:pt x="69451" y="3072"/>
                </a:lnTo>
                <a:lnTo>
                  <a:pt x="69451" y="3614"/>
                </a:lnTo>
                <a:lnTo>
                  <a:pt x="69451" y="3614"/>
                </a:lnTo>
                <a:lnTo>
                  <a:pt x="70088" y="3614"/>
                </a:lnTo>
                <a:lnTo>
                  <a:pt x="70088" y="3614"/>
                </a:lnTo>
                <a:lnTo>
                  <a:pt x="70088" y="3975"/>
                </a:lnTo>
                <a:lnTo>
                  <a:pt x="70088" y="3975"/>
                </a:lnTo>
                <a:lnTo>
                  <a:pt x="70088" y="3975"/>
                </a:lnTo>
                <a:lnTo>
                  <a:pt x="70088" y="3975"/>
                </a:lnTo>
                <a:lnTo>
                  <a:pt x="70088" y="4337"/>
                </a:lnTo>
                <a:lnTo>
                  <a:pt x="70088" y="4337"/>
                </a:lnTo>
                <a:lnTo>
                  <a:pt x="70088" y="4337"/>
                </a:lnTo>
                <a:lnTo>
                  <a:pt x="70088" y="4337"/>
                </a:lnTo>
                <a:lnTo>
                  <a:pt x="70088" y="4337"/>
                </a:lnTo>
                <a:lnTo>
                  <a:pt x="70088" y="4698"/>
                </a:lnTo>
                <a:lnTo>
                  <a:pt x="70088" y="4698"/>
                </a:lnTo>
                <a:lnTo>
                  <a:pt x="70088" y="4698"/>
                </a:lnTo>
                <a:lnTo>
                  <a:pt x="70088" y="4698"/>
                </a:lnTo>
                <a:lnTo>
                  <a:pt x="70088" y="4698"/>
                </a:lnTo>
                <a:lnTo>
                  <a:pt x="70088" y="4698"/>
                </a:lnTo>
                <a:lnTo>
                  <a:pt x="70088" y="5060"/>
                </a:lnTo>
                <a:lnTo>
                  <a:pt x="70088" y="5060"/>
                </a:lnTo>
                <a:lnTo>
                  <a:pt x="70088" y="5060"/>
                </a:lnTo>
                <a:lnTo>
                  <a:pt x="70088" y="5602"/>
                </a:lnTo>
                <a:lnTo>
                  <a:pt x="70088" y="5602"/>
                </a:lnTo>
                <a:lnTo>
                  <a:pt x="70088" y="5602"/>
                </a:lnTo>
                <a:lnTo>
                  <a:pt x="70088" y="5602"/>
                </a:lnTo>
                <a:lnTo>
                  <a:pt x="70088" y="5602"/>
                </a:lnTo>
                <a:lnTo>
                  <a:pt x="70088" y="5963"/>
                </a:lnTo>
                <a:lnTo>
                  <a:pt x="70088" y="5963"/>
                </a:lnTo>
                <a:lnTo>
                  <a:pt x="70088" y="5963"/>
                </a:lnTo>
                <a:lnTo>
                  <a:pt x="70513" y="5963"/>
                </a:lnTo>
                <a:lnTo>
                  <a:pt x="70513" y="6325"/>
                </a:lnTo>
                <a:lnTo>
                  <a:pt x="70513" y="6325"/>
                </a:lnTo>
                <a:lnTo>
                  <a:pt x="70513" y="6325"/>
                </a:lnTo>
                <a:lnTo>
                  <a:pt x="70513" y="6686"/>
                </a:lnTo>
                <a:lnTo>
                  <a:pt x="70513" y="6686"/>
                </a:lnTo>
                <a:lnTo>
                  <a:pt x="70513" y="6686"/>
                </a:lnTo>
                <a:lnTo>
                  <a:pt x="70513" y="6686"/>
                </a:lnTo>
                <a:lnTo>
                  <a:pt x="70513" y="7048"/>
                </a:lnTo>
                <a:lnTo>
                  <a:pt x="70513" y="7048"/>
                </a:lnTo>
                <a:lnTo>
                  <a:pt x="70513" y="7048"/>
                </a:lnTo>
                <a:lnTo>
                  <a:pt x="70513" y="7048"/>
                </a:lnTo>
                <a:lnTo>
                  <a:pt x="70513" y="7590"/>
                </a:lnTo>
                <a:lnTo>
                  <a:pt x="70513" y="7590"/>
                </a:lnTo>
                <a:lnTo>
                  <a:pt x="70513" y="7590"/>
                </a:lnTo>
                <a:lnTo>
                  <a:pt x="70513" y="7590"/>
                </a:lnTo>
                <a:lnTo>
                  <a:pt x="70513" y="7951"/>
                </a:lnTo>
                <a:lnTo>
                  <a:pt x="70513" y="7951"/>
                </a:lnTo>
                <a:lnTo>
                  <a:pt x="70938" y="7951"/>
                </a:lnTo>
                <a:lnTo>
                  <a:pt x="70938" y="7951"/>
                </a:lnTo>
                <a:lnTo>
                  <a:pt x="70938" y="8313"/>
                </a:lnTo>
                <a:lnTo>
                  <a:pt x="70938" y="8313"/>
                </a:lnTo>
                <a:lnTo>
                  <a:pt x="70938" y="8313"/>
                </a:lnTo>
                <a:lnTo>
                  <a:pt x="70938" y="8313"/>
                </a:lnTo>
                <a:lnTo>
                  <a:pt x="70938" y="8313"/>
                </a:lnTo>
                <a:lnTo>
                  <a:pt x="70938" y="8674"/>
                </a:lnTo>
                <a:lnTo>
                  <a:pt x="70938" y="8674"/>
                </a:lnTo>
                <a:lnTo>
                  <a:pt x="70938" y="8674"/>
                </a:lnTo>
                <a:lnTo>
                  <a:pt x="70938" y="8674"/>
                </a:lnTo>
                <a:lnTo>
                  <a:pt x="71362" y="8674"/>
                </a:lnTo>
                <a:lnTo>
                  <a:pt x="71362" y="9036"/>
                </a:lnTo>
                <a:lnTo>
                  <a:pt x="71362" y="9036"/>
                </a:lnTo>
                <a:lnTo>
                  <a:pt x="71362" y="9036"/>
                </a:lnTo>
                <a:lnTo>
                  <a:pt x="71362" y="9036"/>
                </a:lnTo>
                <a:lnTo>
                  <a:pt x="71362" y="9578"/>
                </a:lnTo>
                <a:lnTo>
                  <a:pt x="71362" y="9578"/>
                </a:lnTo>
                <a:lnTo>
                  <a:pt x="71362" y="9578"/>
                </a:lnTo>
                <a:lnTo>
                  <a:pt x="71787" y="9578"/>
                </a:lnTo>
                <a:lnTo>
                  <a:pt x="71787" y="9036"/>
                </a:lnTo>
                <a:lnTo>
                  <a:pt x="71787" y="9036"/>
                </a:lnTo>
                <a:lnTo>
                  <a:pt x="71787" y="9578"/>
                </a:lnTo>
                <a:lnTo>
                  <a:pt x="71787" y="9578"/>
                </a:lnTo>
                <a:lnTo>
                  <a:pt x="71787" y="9578"/>
                </a:lnTo>
                <a:lnTo>
                  <a:pt x="72424" y="9578"/>
                </a:lnTo>
                <a:lnTo>
                  <a:pt x="72424" y="9578"/>
                </a:lnTo>
                <a:lnTo>
                  <a:pt x="72424" y="9578"/>
                </a:lnTo>
                <a:lnTo>
                  <a:pt x="72424" y="9578"/>
                </a:lnTo>
                <a:lnTo>
                  <a:pt x="72424" y="9939"/>
                </a:lnTo>
                <a:lnTo>
                  <a:pt x="72424" y="9939"/>
                </a:lnTo>
                <a:lnTo>
                  <a:pt x="72424" y="9939"/>
                </a:lnTo>
                <a:lnTo>
                  <a:pt x="72424" y="9939"/>
                </a:lnTo>
                <a:lnTo>
                  <a:pt x="72424" y="10301"/>
                </a:lnTo>
                <a:lnTo>
                  <a:pt x="72849" y="10301"/>
                </a:lnTo>
                <a:lnTo>
                  <a:pt x="72849" y="10301"/>
                </a:lnTo>
                <a:lnTo>
                  <a:pt x="72849" y="10301"/>
                </a:lnTo>
                <a:lnTo>
                  <a:pt x="72849" y="10662"/>
                </a:lnTo>
                <a:lnTo>
                  <a:pt x="72849" y="10662"/>
                </a:lnTo>
                <a:lnTo>
                  <a:pt x="72849" y="10662"/>
                </a:lnTo>
                <a:lnTo>
                  <a:pt x="72849" y="10662"/>
                </a:lnTo>
                <a:lnTo>
                  <a:pt x="73274" y="10662"/>
                </a:lnTo>
                <a:lnTo>
                  <a:pt x="73274" y="10662"/>
                </a:lnTo>
                <a:lnTo>
                  <a:pt x="73274" y="10662"/>
                </a:lnTo>
                <a:lnTo>
                  <a:pt x="73274" y="10662"/>
                </a:lnTo>
                <a:lnTo>
                  <a:pt x="73274" y="10662"/>
                </a:lnTo>
                <a:lnTo>
                  <a:pt x="73274" y="10662"/>
                </a:lnTo>
                <a:lnTo>
                  <a:pt x="73699" y="10662"/>
                </a:lnTo>
                <a:lnTo>
                  <a:pt x="73699" y="11024"/>
                </a:lnTo>
                <a:lnTo>
                  <a:pt x="73699" y="11024"/>
                </a:lnTo>
                <a:lnTo>
                  <a:pt x="73699" y="11024"/>
                </a:lnTo>
                <a:lnTo>
                  <a:pt x="73699" y="11024"/>
                </a:lnTo>
                <a:lnTo>
                  <a:pt x="73699" y="11566"/>
                </a:lnTo>
                <a:lnTo>
                  <a:pt x="73699" y="11566"/>
                </a:lnTo>
                <a:lnTo>
                  <a:pt x="73699" y="11566"/>
                </a:lnTo>
                <a:lnTo>
                  <a:pt x="73699" y="11927"/>
                </a:lnTo>
                <a:lnTo>
                  <a:pt x="73699" y="11927"/>
                </a:lnTo>
                <a:lnTo>
                  <a:pt x="73699" y="11927"/>
                </a:lnTo>
                <a:lnTo>
                  <a:pt x="73699" y="12289"/>
                </a:lnTo>
                <a:lnTo>
                  <a:pt x="73699" y="12289"/>
                </a:lnTo>
                <a:lnTo>
                  <a:pt x="73699" y="12289"/>
                </a:lnTo>
                <a:lnTo>
                  <a:pt x="73699" y="12650"/>
                </a:lnTo>
                <a:lnTo>
                  <a:pt x="73699" y="12650"/>
                </a:lnTo>
                <a:lnTo>
                  <a:pt x="73699" y="12650"/>
                </a:lnTo>
                <a:lnTo>
                  <a:pt x="73699" y="12650"/>
                </a:lnTo>
                <a:lnTo>
                  <a:pt x="73699" y="12650"/>
                </a:lnTo>
                <a:lnTo>
                  <a:pt x="73699" y="13012"/>
                </a:lnTo>
                <a:lnTo>
                  <a:pt x="73699" y="13012"/>
                </a:lnTo>
                <a:lnTo>
                  <a:pt x="73699" y="13012"/>
                </a:lnTo>
                <a:lnTo>
                  <a:pt x="73274" y="13012"/>
                </a:lnTo>
                <a:lnTo>
                  <a:pt x="73274" y="13554"/>
                </a:lnTo>
                <a:lnTo>
                  <a:pt x="73274" y="13554"/>
                </a:lnTo>
                <a:lnTo>
                  <a:pt x="73274" y="13554"/>
                </a:lnTo>
                <a:lnTo>
                  <a:pt x="73274" y="13554"/>
                </a:lnTo>
                <a:lnTo>
                  <a:pt x="73274" y="13554"/>
                </a:lnTo>
                <a:lnTo>
                  <a:pt x="73274" y="13915"/>
                </a:lnTo>
                <a:lnTo>
                  <a:pt x="73274" y="13915"/>
                </a:lnTo>
                <a:lnTo>
                  <a:pt x="73274" y="13915"/>
                </a:lnTo>
                <a:lnTo>
                  <a:pt x="73274" y="13915"/>
                </a:lnTo>
                <a:lnTo>
                  <a:pt x="73274" y="14277"/>
                </a:lnTo>
                <a:lnTo>
                  <a:pt x="73274" y="14277"/>
                </a:lnTo>
                <a:lnTo>
                  <a:pt x="73274" y="14277"/>
                </a:lnTo>
                <a:lnTo>
                  <a:pt x="73274" y="14277"/>
                </a:lnTo>
                <a:lnTo>
                  <a:pt x="73274" y="14277"/>
                </a:lnTo>
                <a:lnTo>
                  <a:pt x="73274" y="14638"/>
                </a:lnTo>
                <a:lnTo>
                  <a:pt x="73274" y="14638"/>
                </a:lnTo>
                <a:lnTo>
                  <a:pt x="73274" y="14638"/>
                </a:lnTo>
                <a:lnTo>
                  <a:pt x="73274" y="14638"/>
                </a:lnTo>
                <a:lnTo>
                  <a:pt x="73274" y="14999"/>
                </a:lnTo>
                <a:lnTo>
                  <a:pt x="73274" y="14999"/>
                </a:lnTo>
                <a:lnTo>
                  <a:pt x="73274" y="14999"/>
                </a:lnTo>
                <a:lnTo>
                  <a:pt x="73274" y="14999"/>
                </a:lnTo>
                <a:lnTo>
                  <a:pt x="73274" y="14999"/>
                </a:lnTo>
                <a:lnTo>
                  <a:pt x="73699" y="14999"/>
                </a:lnTo>
                <a:lnTo>
                  <a:pt x="73699" y="14999"/>
                </a:lnTo>
                <a:lnTo>
                  <a:pt x="73699" y="14999"/>
                </a:lnTo>
                <a:lnTo>
                  <a:pt x="73699" y="14999"/>
                </a:lnTo>
                <a:lnTo>
                  <a:pt x="74123" y="14999"/>
                </a:lnTo>
                <a:lnTo>
                  <a:pt x="74123" y="14999"/>
                </a:lnTo>
                <a:lnTo>
                  <a:pt x="74123" y="14999"/>
                </a:lnTo>
                <a:lnTo>
                  <a:pt x="74123" y="14999"/>
                </a:lnTo>
                <a:lnTo>
                  <a:pt x="74761" y="14999"/>
                </a:lnTo>
                <a:lnTo>
                  <a:pt x="74761" y="14999"/>
                </a:lnTo>
                <a:lnTo>
                  <a:pt x="74761" y="14999"/>
                </a:lnTo>
                <a:lnTo>
                  <a:pt x="74761" y="15542"/>
                </a:lnTo>
                <a:lnTo>
                  <a:pt x="74761" y="15542"/>
                </a:lnTo>
                <a:lnTo>
                  <a:pt x="74761" y="15542"/>
                </a:lnTo>
                <a:lnTo>
                  <a:pt x="74761" y="15542"/>
                </a:lnTo>
                <a:lnTo>
                  <a:pt x="74761" y="15542"/>
                </a:lnTo>
                <a:lnTo>
                  <a:pt x="74761" y="15903"/>
                </a:lnTo>
                <a:lnTo>
                  <a:pt x="74761" y="15903"/>
                </a:lnTo>
                <a:lnTo>
                  <a:pt x="75185" y="15903"/>
                </a:lnTo>
                <a:lnTo>
                  <a:pt x="75185" y="15903"/>
                </a:lnTo>
                <a:lnTo>
                  <a:pt x="75185" y="15903"/>
                </a:lnTo>
                <a:lnTo>
                  <a:pt x="75185" y="15903"/>
                </a:lnTo>
                <a:lnTo>
                  <a:pt x="75185" y="16265"/>
                </a:lnTo>
                <a:lnTo>
                  <a:pt x="75610" y="16265"/>
                </a:lnTo>
                <a:lnTo>
                  <a:pt x="75610" y="16265"/>
                </a:lnTo>
                <a:lnTo>
                  <a:pt x="75610" y="16265"/>
                </a:lnTo>
                <a:lnTo>
                  <a:pt x="75610" y="16265"/>
                </a:lnTo>
                <a:lnTo>
                  <a:pt x="75610" y="16265"/>
                </a:lnTo>
                <a:lnTo>
                  <a:pt x="75610" y="16265"/>
                </a:lnTo>
                <a:lnTo>
                  <a:pt x="76035" y="16265"/>
                </a:lnTo>
                <a:lnTo>
                  <a:pt x="76035" y="16626"/>
                </a:lnTo>
                <a:lnTo>
                  <a:pt x="76035" y="16626"/>
                </a:lnTo>
                <a:lnTo>
                  <a:pt x="76035" y="16626"/>
                </a:lnTo>
                <a:lnTo>
                  <a:pt x="76035" y="16626"/>
                </a:lnTo>
                <a:lnTo>
                  <a:pt x="76035" y="16626"/>
                </a:lnTo>
                <a:lnTo>
                  <a:pt x="76460" y="16626"/>
                </a:lnTo>
                <a:lnTo>
                  <a:pt x="76460" y="16626"/>
                </a:lnTo>
                <a:lnTo>
                  <a:pt x="76460" y="16626"/>
                </a:lnTo>
                <a:lnTo>
                  <a:pt x="76460" y="16626"/>
                </a:lnTo>
                <a:lnTo>
                  <a:pt x="76460" y="16626"/>
                </a:lnTo>
                <a:lnTo>
                  <a:pt x="77097" y="16626"/>
                </a:lnTo>
                <a:lnTo>
                  <a:pt x="77097" y="16626"/>
                </a:lnTo>
                <a:lnTo>
                  <a:pt x="77097" y="16626"/>
                </a:lnTo>
                <a:lnTo>
                  <a:pt x="77097" y="16626"/>
                </a:lnTo>
                <a:lnTo>
                  <a:pt x="77522" y="16626"/>
                </a:lnTo>
                <a:lnTo>
                  <a:pt x="77522" y="16626"/>
                </a:lnTo>
                <a:lnTo>
                  <a:pt x="77522" y="16626"/>
                </a:lnTo>
                <a:lnTo>
                  <a:pt x="77522" y="16626"/>
                </a:lnTo>
                <a:lnTo>
                  <a:pt x="77946" y="16626"/>
                </a:lnTo>
                <a:lnTo>
                  <a:pt x="77946" y="16626"/>
                </a:lnTo>
                <a:lnTo>
                  <a:pt x="77946" y="16626"/>
                </a:lnTo>
                <a:lnTo>
                  <a:pt x="78371" y="16626"/>
                </a:lnTo>
                <a:lnTo>
                  <a:pt x="78371" y="16987"/>
                </a:lnTo>
                <a:lnTo>
                  <a:pt x="78371" y="16987"/>
                </a:lnTo>
                <a:lnTo>
                  <a:pt x="78371" y="16987"/>
                </a:lnTo>
                <a:lnTo>
                  <a:pt x="78371" y="16987"/>
                </a:lnTo>
                <a:lnTo>
                  <a:pt x="78371" y="17530"/>
                </a:lnTo>
                <a:lnTo>
                  <a:pt x="78371" y="17530"/>
                </a:lnTo>
                <a:lnTo>
                  <a:pt x="78371" y="17530"/>
                </a:lnTo>
                <a:lnTo>
                  <a:pt x="78371" y="17530"/>
                </a:lnTo>
                <a:lnTo>
                  <a:pt x="78371" y="17891"/>
                </a:lnTo>
                <a:lnTo>
                  <a:pt x="78371" y="17891"/>
                </a:lnTo>
                <a:lnTo>
                  <a:pt x="78371" y="17891"/>
                </a:lnTo>
                <a:lnTo>
                  <a:pt x="78371" y="17891"/>
                </a:lnTo>
                <a:lnTo>
                  <a:pt x="78371" y="17891"/>
                </a:lnTo>
                <a:lnTo>
                  <a:pt x="78796" y="17891"/>
                </a:lnTo>
                <a:lnTo>
                  <a:pt x="78796" y="17891"/>
                </a:lnTo>
                <a:lnTo>
                  <a:pt x="78796" y="17891"/>
                </a:lnTo>
                <a:lnTo>
                  <a:pt x="78796" y="17891"/>
                </a:lnTo>
                <a:lnTo>
                  <a:pt x="78796" y="17891"/>
                </a:lnTo>
                <a:lnTo>
                  <a:pt x="79433" y="17891"/>
                </a:lnTo>
                <a:lnTo>
                  <a:pt x="79433" y="18253"/>
                </a:lnTo>
                <a:lnTo>
                  <a:pt x="79433" y="18253"/>
                </a:lnTo>
                <a:lnTo>
                  <a:pt x="79433" y="18253"/>
                </a:lnTo>
                <a:lnTo>
                  <a:pt x="79858" y="18253"/>
                </a:lnTo>
                <a:lnTo>
                  <a:pt x="79858" y="17891"/>
                </a:lnTo>
                <a:lnTo>
                  <a:pt x="79858" y="17891"/>
                </a:lnTo>
                <a:lnTo>
                  <a:pt x="79858" y="17891"/>
                </a:lnTo>
                <a:lnTo>
                  <a:pt x="79858" y="17891"/>
                </a:lnTo>
                <a:lnTo>
                  <a:pt x="79858" y="17891"/>
                </a:lnTo>
                <a:lnTo>
                  <a:pt x="80283" y="17891"/>
                </a:lnTo>
                <a:lnTo>
                  <a:pt x="80283" y="17891"/>
                </a:lnTo>
                <a:lnTo>
                  <a:pt x="80283" y="17891"/>
                </a:lnTo>
                <a:lnTo>
                  <a:pt x="80283" y="17891"/>
                </a:lnTo>
                <a:lnTo>
                  <a:pt x="80283" y="17891"/>
                </a:lnTo>
                <a:lnTo>
                  <a:pt x="80283" y="17891"/>
                </a:lnTo>
                <a:lnTo>
                  <a:pt x="80707" y="17891"/>
                </a:lnTo>
                <a:lnTo>
                  <a:pt x="80707" y="17891"/>
                </a:lnTo>
                <a:lnTo>
                  <a:pt x="80707" y="17891"/>
                </a:lnTo>
                <a:lnTo>
                  <a:pt x="80707" y="17891"/>
                </a:lnTo>
                <a:lnTo>
                  <a:pt x="80707" y="17891"/>
                </a:lnTo>
                <a:lnTo>
                  <a:pt x="80707" y="17891"/>
                </a:lnTo>
                <a:lnTo>
                  <a:pt x="81132" y="17891"/>
                </a:lnTo>
                <a:lnTo>
                  <a:pt x="81132" y="17891"/>
                </a:lnTo>
                <a:lnTo>
                  <a:pt x="81132" y="17891"/>
                </a:lnTo>
                <a:lnTo>
                  <a:pt x="81132" y="17891"/>
                </a:lnTo>
                <a:lnTo>
                  <a:pt x="81769" y="17891"/>
                </a:lnTo>
                <a:lnTo>
                  <a:pt x="81769" y="17891"/>
                </a:lnTo>
                <a:lnTo>
                  <a:pt x="81769" y="17891"/>
                </a:lnTo>
                <a:lnTo>
                  <a:pt x="81769" y="18253"/>
                </a:lnTo>
                <a:lnTo>
                  <a:pt x="81769" y="18253"/>
                </a:lnTo>
                <a:lnTo>
                  <a:pt x="82194" y="18253"/>
                </a:lnTo>
                <a:lnTo>
                  <a:pt x="82194" y="18253"/>
                </a:lnTo>
                <a:lnTo>
                  <a:pt x="82194" y="18253"/>
                </a:lnTo>
                <a:lnTo>
                  <a:pt x="82194" y="18253"/>
                </a:lnTo>
                <a:lnTo>
                  <a:pt x="82194" y="18253"/>
                </a:lnTo>
                <a:lnTo>
                  <a:pt x="82194" y="18253"/>
                </a:lnTo>
                <a:lnTo>
                  <a:pt x="82619" y="18253"/>
                </a:lnTo>
                <a:lnTo>
                  <a:pt x="82619" y="18253"/>
                </a:lnTo>
                <a:lnTo>
                  <a:pt x="82619" y="18253"/>
                </a:lnTo>
                <a:lnTo>
                  <a:pt x="82619" y="18253"/>
                </a:lnTo>
                <a:lnTo>
                  <a:pt x="82619" y="18253"/>
                </a:lnTo>
                <a:lnTo>
                  <a:pt x="82619" y="18614"/>
                </a:lnTo>
                <a:lnTo>
                  <a:pt x="83044" y="18614"/>
                </a:lnTo>
                <a:lnTo>
                  <a:pt x="83044" y="18253"/>
                </a:lnTo>
                <a:lnTo>
                  <a:pt x="83044" y="18253"/>
                </a:lnTo>
                <a:lnTo>
                  <a:pt x="83044" y="18253"/>
                </a:lnTo>
                <a:lnTo>
                  <a:pt x="83044" y="18614"/>
                </a:lnTo>
                <a:lnTo>
                  <a:pt x="83044" y="18614"/>
                </a:lnTo>
                <a:lnTo>
                  <a:pt x="83044" y="18614"/>
                </a:lnTo>
                <a:lnTo>
                  <a:pt x="83469" y="18614"/>
                </a:lnTo>
                <a:lnTo>
                  <a:pt x="83469" y="18614"/>
                </a:lnTo>
                <a:lnTo>
                  <a:pt x="83469" y="18614"/>
                </a:lnTo>
                <a:lnTo>
                  <a:pt x="83469" y="18614"/>
                </a:lnTo>
                <a:lnTo>
                  <a:pt x="83469" y="18614"/>
                </a:lnTo>
                <a:lnTo>
                  <a:pt x="84106" y="18614"/>
                </a:lnTo>
                <a:lnTo>
                  <a:pt x="84106" y="18614"/>
                </a:lnTo>
                <a:lnTo>
                  <a:pt x="84106" y="18975"/>
                </a:lnTo>
                <a:lnTo>
                  <a:pt x="84106" y="18975"/>
                </a:lnTo>
                <a:lnTo>
                  <a:pt x="84106" y="18614"/>
                </a:lnTo>
                <a:lnTo>
                  <a:pt x="84106" y="18614"/>
                </a:lnTo>
                <a:lnTo>
                  <a:pt x="84106" y="18614"/>
                </a:lnTo>
                <a:lnTo>
                  <a:pt x="84530" y="18614"/>
                </a:lnTo>
                <a:lnTo>
                  <a:pt x="84530" y="18975"/>
                </a:lnTo>
                <a:lnTo>
                  <a:pt x="84530" y="18975"/>
                </a:lnTo>
                <a:lnTo>
                  <a:pt x="84530" y="18975"/>
                </a:lnTo>
                <a:lnTo>
                  <a:pt x="84530" y="18975"/>
                </a:lnTo>
                <a:lnTo>
                  <a:pt x="84530" y="18975"/>
                </a:lnTo>
                <a:lnTo>
                  <a:pt x="84955" y="18975"/>
                </a:lnTo>
                <a:lnTo>
                  <a:pt x="84955" y="18975"/>
                </a:lnTo>
                <a:lnTo>
                  <a:pt x="84955" y="18975"/>
                </a:lnTo>
                <a:lnTo>
                  <a:pt x="84955" y="18975"/>
                </a:lnTo>
                <a:lnTo>
                  <a:pt x="84955" y="18975"/>
                </a:lnTo>
                <a:lnTo>
                  <a:pt x="84955" y="18975"/>
                </a:lnTo>
                <a:lnTo>
                  <a:pt x="84955" y="18975"/>
                </a:lnTo>
                <a:lnTo>
                  <a:pt x="84955" y="18975"/>
                </a:lnTo>
                <a:lnTo>
                  <a:pt x="85380" y="18975"/>
                </a:lnTo>
                <a:lnTo>
                  <a:pt x="85380" y="19518"/>
                </a:lnTo>
                <a:lnTo>
                  <a:pt x="85380" y="19518"/>
                </a:lnTo>
                <a:lnTo>
                  <a:pt x="85380" y="19518"/>
                </a:lnTo>
                <a:lnTo>
                  <a:pt x="85380" y="19518"/>
                </a:lnTo>
                <a:lnTo>
                  <a:pt x="85380" y="19518"/>
                </a:lnTo>
                <a:lnTo>
                  <a:pt x="85805" y="19518"/>
                </a:lnTo>
                <a:lnTo>
                  <a:pt x="85805" y="19518"/>
                </a:lnTo>
                <a:lnTo>
                  <a:pt x="85805" y="19518"/>
                </a:lnTo>
                <a:lnTo>
                  <a:pt x="86442" y="19518"/>
                </a:lnTo>
                <a:lnTo>
                  <a:pt x="86442" y="19518"/>
                </a:lnTo>
                <a:lnTo>
                  <a:pt x="86442" y="19518"/>
                </a:lnTo>
                <a:lnTo>
                  <a:pt x="86442" y="19879"/>
                </a:lnTo>
                <a:lnTo>
                  <a:pt x="86442" y="19879"/>
                </a:lnTo>
                <a:lnTo>
                  <a:pt x="86442" y="19879"/>
                </a:lnTo>
                <a:lnTo>
                  <a:pt x="86867" y="19879"/>
                </a:lnTo>
                <a:lnTo>
                  <a:pt x="86867" y="19518"/>
                </a:lnTo>
                <a:lnTo>
                  <a:pt x="86867" y="19518"/>
                </a:lnTo>
                <a:lnTo>
                  <a:pt x="86867" y="19518"/>
                </a:lnTo>
                <a:lnTo>
                  <a:pt x="86867" y="19879"/>
                </a:lnTo>
                <a:lnTo>
                  <a:pt x="86867" y="19879"/>
                </a:lnTo>
                <a:lnTo>
                  <a:pt x="86867" y="19879"/>
                </a:lnTo>
                <a:lnTo>
                  <a:pt x="87292" y="19879"/>
                </a:lnTo>
                <a:lnTo>
                  <a:pt x="87292" y="19879"/>
                </a:lnTo>
                <a:lnTo>
                  <a:pt x="87292" y="20240"/>
                </a:lnTo>
                <a:lnTo>
                  <a:pt x="87292" y="20240"/>
                </a:lnTo>
                <a:lnTo>
                  <a:pt x="87292" y="20240"/>
                </a:lnTo>
                <a:lnTo>
                  <a:pt x="87292" y="20240"/>
                </a:lnTo>
                <a:lnTo>
                  <a:pt x="87292" y="20240"/>
                </a:lnTo>
                <a:lnTo>
                  <a:pt x="87716" y="20240"/>
                </a:lnTo>
                <a:lnTo>
                  <a:pt x="87716" y="20240"/>
                </a:lnTo>
                <a:lnTo>
                  <a:pt x="87716" y="20240"/>
                </a:lnTo>
                <a:lnTo>
                  <a:pt x="87716" y="20240"/>
                </a:lnTo>
                <a:lnTo>
                  <a:pt x="87716" y="20240"/>
                </a:lnTo>
                <a:lnTo>
                  <a:pt x="87716" y="20602"/>
                </a:lnTo>
                <a:lnTo>
                  <a:pt x="87716" y="20602"/>
                </a:lnTo>
                <a:lnTo>
                  <a:pt x="87716" y="20602"/>
                </a:lnTo>
                <a:lnTo>
                  <a:pt x="87716" y="20963"/>
                </a:lnTo>
                <a:lnTo>
                  <a:pt x="87716" y="20963"/>
                </a:lnTo>
                <a:lnTo>
                  <a:pt x="87716" y="20963"/>
                </a:lnTo>
                <a:lnTo>
                  <a:pt x="87716" y="20963"/>
                </a:lnTo>
                <a:lnTo>
                  <a:pt x="87716" y="20963"/>
                </a:lnTo>
                <a:lnTo>
                  <a:pt x="87716" y="20963"/>
                </a:lnTo>
                <a:lnTo>
                  <a:pt x="88141" y="20963"/>
                </a:lnTo>
                <a:lnTo>
                  <a:pt x="88141" y="20602"/>
                </a:lnTo>
                <a:lnTo>
                  <a:pt x="88141" y="20602"/>
                </a:lnTo>
                <a:lnTo>
                  <a:pt x="88141" y="20602"/>
                </a:lnTo>
                <a:lnTo>
                  <a:pt x="88141" y="20602"/>
                </a:lnTo>
                <a:lnTo>
                  <a:pt x="88141" y="20602"/>
                </a:lnTo>
                <a:lnTo>
                  <a:pt x="88141" y="20240"/>
                </a:lnTo>
                <a:lnTo>
                  <a:pt x="88141" y="20240"/>
                </a:lnTo>
                <a:lnTo>
                  <a:pt x="88141" y="20240"/>
                </a:lnTo>
                <a:lnTo>
                  <a:pt x="88778" y="20240"/>
                </a:lnTo>
                <a:lnTo>
                  <a:pt x="88778" y="20240"/>
                </a:lnTo>
                <a:lnTo>
                  <a:pt x="88778" y="20240"/>
                </a:lnTo>
                <a:lnTo>
                  <a:pt x="88778" y="20240"/>
                </a:lnTo>
                <a:lnTo>
                  <a:pt x="89203" y="20240"/>
                </a:lnTo>
                <a:lnTo>
                  <a:pt x="89203" y="20240"/>
                </a:lnTo>
                <a:lnTo>
                  <a:pt x="89203" y="20240"/>
                </a:lnTo>
                <a:lnTo>
                  <a:pt x="89203" y="20240"/>
                </a:lnTo>
                <a:lnTo>
                  <a:pt x="89203" y="20240"/>
                </a:lnTo>
                <a:lnTo>
                  <a:pt x="89203" y="20602"/>
                </a:lnTo>
                <a:lnTo>
                  <a:pt x="89203" y="20602"/>
                </a:lnTo>
                <a:lnTo>
                  <a:pt x="89203" y="20602"/>
                </a:lnTo>
                <a:lnTo>
                  <a:pt x="89628" y="20602"/>
                </a:lnTo>
                <a:lnTo>
                  <a:pt x="89628" y="20602"/>
                </a:lnTo>
                <a:lnTo>
                  <a:pt x="89628" y="20602"/>
                </a:lnTo>
                <a:lnTo>
                  <a:pt x="89628" y="20963"/>
                </a:lnTo>
                <a:lnTo>
                  <a:pt x="89628" y="20963"/>
                </a:lnTo>
                <a:lnTo>
                  <a:pt x="89628" y="20963"/>
                </a:lnTo>
                <a:lnTo>
                  <a:pt x="89628" y="20963"/>
                </a:lnTo>
                <a:lnTo>
                  <a:pt x="89628" y="20963"/>
                </a:lnTo>
                <a:lnTo>
                  <a:pt x="89628" y="20963"/>
                </a:lnTo>
                <a:lnTo>
                  <a:pt x="89628" y="21506"/>
                </a:lnTo>
                <a:lnTo>
                  <a:pt x="89628" y="21506"/>
                </a:lnTo>
                <a:lnTo>
                  <a:pt x="89628" y="21506"/>
                </a:lnTo>
                <a:lnTo>
                  <a:pt x="89628" y="21506"/>
                </a:lnTo>
                <a:lnTo>
                  <a:pt x="89628" y="21506"/>
                </a:lnTo>
                <a:lnTo>
                  <a:pt x="89628" y="21506"/>
                </a:lnTo>
                <a:lnTo>
                  <a:pt x="90053" y="21506"/>
                </a:lnTo>
                <a:lnTo>
                  <a:pt x="90053" y="21506"/>
                </a:lnTo>
                <a:lnTo>
                  <a:pt x="90053" y="21506"/>
                </a:lnTo>
                <a:lnTo>
                  <a:pt x="90053" y="21867"/>
                </a:lnTo>
                <a:lnTo>
                  <a:pt x="90053" y="21867"/>
                </a:lnTo>
                <a:lnTo>
                  <a:pt x="90053" y="21867"/>
                </a:lnTo>
                <a:lnTo>
                  <a:pt x="90053" y="21867"/>
                </a:lnTo>
                <a:lnTo>
                  <a:pt x="90053" y="22228"/>
                </a:lnTo>
                <a:lnTo>
                  <a:pt x="90477" y="22228"/>
                </a:lnTo>
                <a:lnTo>
                  <a:pt x="90477" y="22228"/>
                </a:lnTo>
                <a:lnTo>
                  <a:pt x="90477" y="22228"/>
                </a:lnTo>
                <a:lnTo>
                  <a:pt x="90477" y="22228"/>
                </a:lnTo>
                <a:lnTo>
                  <a:pt x="90477" y="22590"/>
                </a:lnTo>
                <a:lnTo>
                  <a:pt x="90477" y="22590"/>
                </a:lnTo>
                <a:lnTo>
                  <a:pt x="90477" y="22590"/>
                </a:lnTo>
                <a:lnTo>
                  <a:pt x="90477" y="22590"/>
                </a:lnTo>
                <a:lnTo>
                  <a:pt x="90477" y="22590"/>
                </a:lnTo>
                <a:lnTo>
                  <a:pt x="90477" y="22951"/>
                </a:lnTo>
                <a:lnTo>
                  <a:pt x="90477" y="22951"/>
                </a:lnTo>
                <a:lnTo>
                  <a:pt x="90477" y="22951"/>
                </a:lnTo>
                <a:lnTo>
                  <a:pt x="90477" y="22951"/>
                </a:lnTo>
                <a:lnTo>
                  <a:pt x="90477" y="22951"/>
                </a:lnTo>
                <a:lnTo>
                  <a:pt x="90477" y="23493"/>
                </a:lnTo>
                <a:lnTo>
                  <a:pt x="90477" y="23493"/>
                </a:lnTo>
                <a:lnTo>
                  <a:pt x="90477" y="23493"/>
                </a:lnTo>
                <a:lnTo>
                  <a:pt x="90477" y="23855"/>
                </a:lnTo>
                <a:lnTo>
                  <a:pt x="90477" y="23855"/>
                </a:lnTo>
                <a:lnTo>
                  <a:pt x="91115" y="23855"/>
                </a:lnTo>
                <a:lnTo>
                  <a:pt x="91115" y="23855"/>
                </a:lnTo>
                <a:lnTo>
                  <a:pt x="91115" y="23855"/>
                </a:lnTo>
                <a:lnTo>
                  <a:pt x="91115" y="23855"/>
                </a:lnTo>
                <a:lnTo>
                  <a:pt x="91115" y="23855"/>
                </a:lnTo>
                <a:lnTo>
                  <a:pt x="91539" y="23855"/>
                </a:lnTo>
                <a:lnTo>
                  <a:pt x="91539" y="23493"/>
                </a:lnTo>
                <a:lnTo>
                  <a:pt x="91539" y="23493"/>
                </a:lnTo>
                <a:lnTo>
                  <a:pt x="91539" y="23493"/>
                </a:lnTo>
                <a:lnTo>
                  <a:pt x="91964" y="23493"/>
                </a:lnTo>
                <a:lnTo>
                  <a:pt x="91964" y="23493"/>
                </a:lnTo>
                <a:lnTo>
                  <a:pt x="91964" y="23855"/>
                </a:lnTo>
                <a:lnTo>
                  <a:pt x="91964" y="23855"/>
                </a:lnTo>
                <a:lnTo>
                  <a:pt x="91964" y="23855"/>
                </a:lnTo>
                <a:lnTo>
                  <a:pt x="91964" y="23855"/>
                </a:lnTo>
                <a:lnTo>
                  <a:pt x="91964" y="23855"/>
                </a:lnTo>
                <a:lnTo>
                  <a:pt x="91964" y="23855"/>
                </a:lnTo>
                <a:lnTo>
                  <a:pt x="91964" y="23493"/>
                </a:lnTo>
                <a:lnTo>
                  <a:pt x="91964" y="23493"/>
                </a:lnTo>
                <a:lnTo>
                  <a:pt x="91964" y="23493"/>
                </a:lnTo>
                <a:lnTo>
                  <a:pt x="92389" y="23493"/>
                </a:lnTo>
                <a:lnTo>
                  <a:pt x="92389" y="23493"/>
                </a:lnTo>
                <a:lnTo>
                  <a:pt x="92389" y="23493"/>
                </a:lnTo>
                <a:lnTo>
                  <a:pt x="92389" y="23493"/>
                </a:lnTo>
                <a:lnTo>
                  <a:pt x="92389" y="22951"/>
                </a:lnTo>
                <a:lnTo>
                  <a:pt x="92389" y="22951"/>
                </a:lnTo>
                <a:lnTo>
                  <a:pt x="92814" y="22951"/>
                </a:lnTo>
                <a:lnTo>
                  <a:pt x="92814" y="22951"/>
                </a:lnTo>
                <a:lnTo>
                  <a:pt x="92814" y="22951"/>
                </a:lnTo>
                <a:lnTo>
                  <a:pt x="92814" y="22951"/>
                </a:lnTo>
                <a:lnTo>
                  <a:pt x="93451" y="22951"/>
                </a:lnTo>
                <a:lnTo>
                  <a:pt x="93451" y="22951"/>
                </a:lnTo>
                <a:lnTo>
                  <a:pt x="93451" y="23493"/>
                </a:lnTo>
                <a:lnTo>
                  <a:pt x="93451" y="23493"/>
                </a:lnTo>
                <a:lnTo>
                  <a:pt x="93451" y="23493"/>
                </a:lnTo>
                <a:lnTo>
                  <a:pt x="93451" y="23493"/>
                </a:lnTo>
                <a:lnTo>
                  <a:pt x="93451" y="23493"/>
                </a:lnTo>
                <a:lnTo>
                  <a:pt x="93451" y="23493"/>
                </a:lnTo>
                <a:lnTo>
                  <a:pt x="93876" y="23493"/>
                </a:lnTo>
                <a:lnTo>
                  <a:pt x="93876" y="23493"/>
                </a:lnTo>
                <a:lnTo>
                  <a:pt x="93876" y="23493"/>
                </a:lnTo>
                <a:lnTo>
                  <a:pt x="93876" y="23493"/>
                </a:lnTo>
                <a:lnTo>
                  <a:pt x="93876" y="23493"/>
                </a:lnTo>
                <a:lnTo>
                  <a:pt x="94300" y="23493"/>
                </a:lnTo>
                <a:lnTo>
                  <a:pt x="94300" y="23493"/>
                </a:lnTo>
                <a:lnTo>
                  <a:pt x="94300" y="23493"/>
                </a:lnTo>
                <a:lnTo>
                  <a:pt x="94300" y="23493"/>
                </a:lnTo>
                <a:lnTo>
                  <a:pt x="94725" y="23493"/>
                </a:lnTo>
                <a:lnTo>
                  <a:pt x="94725" y="23855"/>
                </a:lnTo>
                <a:lnTo>
                  <a:pt x="94725" y="23855"/>
                </a:lnTo>
                <a:lnTo>
                  <a:pt x="94725" y="23855"/>
                </a:lnTo>
                <a:lnTo>
                  <a:pt x="94725" y="23855"/>
                </a:lnTo>
                <a:lnTo>
                  <a:pt x="94725" y="23855"/>
                </a:lnTo>
                <a:lnTo>
                  <a:pt x="95150" y="23855"/>
                </a:lnTo>
                <a:lnTo>
                  <a:pt x="95150" y="23855"/>
                </a:lnTo>
                <a:lnTo>
                  <a:pt x="95150" y="23855"/>
                </a:lnTo>
                <a:lnTo>
                  <a:pt x="95150" y="23855"/>
                </a:lnTo>
                <a:lnTo>
                  <a:pt x="95150" y="23855"/>
                </a:lnTo>
                <a:lnTo>
                  <a:pt x="95150" y="24216"/>
                </a:lnTo>
                <a:lnTo>
                  <a:pt x="95787" y="24216"/>
                </a:lnTo>
                <a:lnTo>
                  <a:pt x="95787" y="24216"/>
                </a:lnTo>
                <a:lnTo>
                  <a:pt x="95787" y="24216"/>
                </a:lnTo>
                <a:lnTo>
                  <a:pt x="95787" y="24216"/>
                </a:lnTo>
                <a:lnTo>
                  <a:pt x="96212" y="24216"/>
                </a:lnTo>
                <a:lnTo>
                  <a:pt x="96212" y="24216"/>
                </a:lnTo>
                <a:lnTo>
                  <a:pt x="96212" y="24216"/>
                </a:lnTo>
                <a:lnTo>
                  <a:pt x="96212" y="24578"/>
                </a:lnTo>
                <a:lnTo>
                  <a:pt x="96212" y="24578"/>
                </a:lnTo>
                <a:lnTo>
                  <a:pt x="96212" y="24578"/>
                </a:lnTo>
                <a:lnTo>
                  <a:pt x="96637" y="24578"/>
                </a:lnTo>
                <a:lnTo>
                  <a:pt x="96637" y="24578"/>
                </a:lnTo>
                <a:lnTo>
                  <a:pt x="96637" y="24578"/>
                </a:lnTo>
                <a:lnTo>
                  <a:pt x="96637" y="24578"/>
                </a:lnTo>
                <a:lnTo>
                  <a:pt x="97061" y="24578"/>
                </a:lnTo>
                <a:lnTo>
                  <a:pt x="97061" y="24578"/>
                </a:lnTo>
                <a:lnTo>
                  <a:pt x="97061" y="24578"/>
                </a:lnTo>
                <a:lnTo>
                  <a:pt x="97486" y="24578"/>
                </a:lnTo>
                <a:lnTo>
                  <a:pt x="97486" y="24578"/>
                </a:lnTo>
                <a:lnTo>
                  <a:pt x="97486" y="24578"/>
                </a:lnTo>
                <a:lnTo>
                  <a:pt x="97486" y="24578"/>
                </a:lnTo>
                <a:lnTo>
                  <a:pt x="97486" y="24578"/>
                </a:lnTo>
                <a:lnTo>
                  <a:pt x="98123" y="24578"/>
                </a:lnTo>
                <a:lnTo>
                  <a:pt x="98123" y="24578"/>
                </a:lnTo>
                <a:lnTo>
                  <a:pt x="98123" y="24578"/>
                </a:lnTo>
                <a:lnTo>
                  <a:pt x="98123" y="24578"/>
                </a:lnTo>
                <a:lnTo>
                  <a:pt x="98548" y="24578"/>
                </a:lnTo>
                <a:lnTo>
                  <a:pt x="98548" y="24578"/>
                </a:lnTo>
                <a:lnTo>
                  <a:pt x="98548" y="24578"/>
                </a:lnTo>
                <a:lnTo>
                  <a:pt x="98548" y="24578"/>
                </a:lnTo>
                <a:lnTo>
                  <a:pt x="98548" y="24939"/>
                </a:lnTo>
                <a:lnTo>
                  <a:pt x="98973" y="24939"/>
                </a:lnTo>
                <a:lnTo>
                  <a:pt x="98973" y="24939"/>
                </a:lnTo>
                <a:lnTo>
                  <a:pt x="98973" y="24939"/>
                </a:lnTo>
                <a:lnTo>
                  <a:pt x="98973" y="24939"/>
                </a:lnTo>
                <a:lnTo>
                  <a:pt x="98973" y="24939"/>
                </a:lnTo>
                <a:lnTo>
                  <a:pt x="98973" y="24939"/>
                </a:lnTo>
                <a:lnTo>
                  <a:pt x="99398" y="24939"/>
                </a:lnTo>
                <a:lnTo>
                  <a:pt x="99398" y="24939"/>
                </a:lnTo>
                <a:lnTo>
                  <a:pt x="99398" y="24939"/>
                </a:lnTo>
                <a:lnTo>
                  <a:pt x="99398" y="24939"/>
                </a:lnTo>
                <a:lnTo>
                  <a:pt x="99823" y="24939"/>
                </a:lnTo>
                <a:lnTo>
                  <a:pt x="99823" y="24939"/>
                </a:lnTo>
                <a:lnTo>
                  <a:pt x="99823" y="24939"/>
                </a:lnTo>
                <a:lnTo>
                  <a:pt x="100460" y="24939"/>
                </a:lnTo>
                <a:lnTo>
                  <a:pt x="100460" y="24939"/>
                </a:lnTo>
                <a:lnTo>
                  <a:pt x="100460" y="24939"/>
                </a:lnTo>
                <a:lnTo>
                  <a:pt x="100460" y="24939"/>
                </a:lnTo>
                <a:lnTo>
                  <a:pt x="100884" y="24939"/>
                </a:lnTo>
                <a:lnTo>
                  <a:pt x="100884" y="24939"/>
                </a:lnTo>
                <a:lnTo>
                  <a:pt x="100884" y="24939"/>
                </a:lnTo>
                <a:lnTo>
                  <a:pt x="101309" y="24939"/>
                </a:lnTo>
                <a:lnTo>
                  <a:pt x="101309" y="24939"/>
                </a:lnTo>
                <a:lnTo>
                  <a:pt x="101309" y="24939"/>
                </a:lnTo>
                <a:lnTo>
                  <a:pt x="101309" y="24939"/>
                </a:lnTo>
                <a:lnTo>
                  <a:pt x="101309" y="24939"/>
                </a:lnTo>
                <a:lnTo>
                  <a:pt x="101734" y="24939"/>
                </a:lnTo>
                <a:lnTo>
                  <a:pt x="101734" y="24939"/>
                </a:lnTo>
                <a:lnTo>
                  <a:pt x="101734" y="24939"/>
                </a:lnTo>
                <a:lnTo>
                  <a:pt x="101734" y="24939"/>
                </a:lnTo>
                <a:lnTo>
                  <a:pt x="102159" y="24939"/>
                </a:lnTo>
                <a:lnTo>
                  <a:pt x="102159" y="24939"/>
                </a:lnTo>
                <a:lnTo>
                  <a:pt x="102159" y="24939"/>
                </a:lnTo>
                <a:lnTo>
                  <a:pt x="102159" y="24939"/>
                </a:lnTo>
                <a:lnTo>
                  <a:pt x="102159" y="24578"/>
                </a:lnTo>
                <a:lnTo>
                  <a:pt x="102796" y="24578"/>
                </a:lnTo>
                <a:lnTo>
                  <a:pt x="102796" y="24578"/>
                </a:lnTo>
                <a:lnTo>
                  <a:pt x="102796" y="24939"/>
                </a:lnTo>
                <a:lnTo>
                  <a:pt x="102796" y="24939"/>
                </a:lnTo>
                <a:lnTo>
                  <a:pt x="102796" y="24939"/>
                </a:lnTo>
                <a:lnTo>
                  <a:pt x="103221" y="24939"/>
                </a:lnTo>
                <a:lnTo>
                  <a:pt x="103221" y="24939"/>
                </a:lnTo>
                <a:lnTo>
                  <a:pt x="103221" y="24939"/>
                </a:lnTo>
                <a:lnTo>
                  <a:pt x="103221" y="24939"/>
                </a:lnTo>
                <a:lnTo>
                  <a:pt x="103646" y="24939"/>
                </a:lnTo>
                <a:lnTo>
                  <a:pt x="103646" y="24939"/>
                </a:lnTo>
                <a:lnTo>
                  <a:pt x="103646" y="24939"/>
                </a:lnTo>
                <a:lnTo>
                  <a:pt x="104070" y="24939"/>
                </a:lnTo>
                <a:lnTo>
                  <a:pt x="104070" y="24939"/>
                </a:lnTo>
                <a:lnTo>
                  <a:pt x="104070" y="24939"/>
                </a:lnTo>
                <a:lnTo>
                  <a:pt x="104070" y="24939"/>
                </a:lnTo>
                <a:lnTo>
                  <a:pt x="104070" y="24939"/>
                </a:lnTo>
                <a:lnTo>
                  <a:pt x="104070" y="24939"/>
                </a:lnTo>
                <a:lnTo>
                  <a:pt x="104495" y="24939"/>
                </a:lnTo>
                <a:lnTo>
                  <a:pt x="104495" y="24939"/>
                </a:lnTo>
                <a:lnTo>
                  <a:pt x="104495" y="24939"/>
                </a:lnTo>
                <a:lnTo>
                  <a:pt x="104495" y="24939"/>
                </a:lnTo>
                <a:lnTo>
                  <a:pt x="104495" y="24939"/>
                </a:lnTo>
                <a:lnTo>
                  <a:pt x="104495" y="25481"/>
                </a:lnTo>
                <a:lnTo>
                  <a:pt x="105132" y="25481"/>
                </a:lnTo>
                <a:lnTo>
                  <a:pt x="105132" y="25481"/>
                </a:lnTo>
                <a:lnTo>
                  <a:pt x="105132" y="25481"/>
                </a:lnTo>
                <a:lnTo>
                  <a:pt x="105132" y="25481"/>
                </a:lnTo>
                <a:lnTo>
                  <a:pt x="105557" y="25481"/>
                </a:lnTo>
                <a:lnTo>
                  <a:pt x="105557" y="25481"/>
                </a:lnTo>
                <a:lnTo>
                  <a:pt x="105557" y="25481"/>
                </a:lnTo>
                <a:lnTo>
                  <a:pt x="105557" y="25843"/>
                </a:lnTo>
                <a:lnTo>
                  <a:pt x="105557" y="25843"/>
                </a:lnTo>
                <a:lnTo>
                  <a:pt x="105557" y="25843"/>
                </a:lnTo>
                <a:lnTo>
                  <a:pt x="105557" y="25843"/>
                </a:lnTo>
                <a:lnTo>
                  <a:pt x="105982" y="25843"/>
                </a:lnTo>
                <a:lnTo>
                  <a:pt x="105982" y="25843"/>
                </a:lnTo>
                <a:lnTo>
                  <a:pt x="105982" y="25843"/>
                </a:lnTo>
                <a:lnTo>
                  <a:pt x="105982" y="25843"/>
                </a:lnTo>
                <a:lnTo>
                  <a:pt x="105982" y="25843"/>
                </a:lnTo>
                <a:lnTo>
                  <a:pt x="105982" y="26204"/>
                </a:lnTo>
                <a:lnTo>
                  <a:pt x="106407" y="26204"/>
                </a:lnTo>
                <a:lnTo>
                  <a:pt x="106407" y="26204"/>
                </a:lnTo>
                <a:lnTo>
                  <a:pt x="106407" y="26204"/>
                </a:lnTo>
                <a:lnTo>
                  <a:pt x="106407" y="26204"/>
                </a:lnTo>
                <a:lnTo>
                  <a:pt x="106407" y="26204"/>
                </a:lnTo>
                <a:lnTo>
                  <a:pt x="106831" y="26204"/>
                </a:lnTo>
                <a:lnTo>
                  <a:pt x="106831" y="26566"/>
                </a:lnTo>
                <a:lnTo>
                  <a:pt x="106831" y="26566"/>
                </a:lnTo>
                <a:lnTo>
                  <a:pt x="106831" y="26566"/>
                </a:lnTo>
                <a:lnTo>
                  <a:pt x="106831" y="26566"/>
                </a:lnTo>
                <a:lnTo>
                  <a:pt x="106831" y="26566"/>
                </a:lnTo>
                <a:lnTo>
                  <a:pt x="107469" y="26566"/>
                </a:lnTo>
                <a:lnTo>
                  <a:pt x="107469" y="26566"/>
                </a:lnTo>
                <a:lnTo>
                  <a:pt x="107469" y="26566"/>
                </a:lnTo>
                <a:lnTo>
                  <a:pt x="107469" y="26927"/>
                </a:lnTo>
                <a:lnTo>
                  <a:pt x="107469" y="26927"/>
                </a:lnTo>
                <a:lnTo>
                  <a:pt x="107469" y="26927"/>
                </a:lnTo>
                <a:lnTo>
                  <a:pt x="107469" y="26927"/>
                </a:lnTo>
                <a:lnTo>
                  <a:pt x="107893" y="26927"/>
                </a:lnTo>
                <a:lnTo>
                  <a:pt x="107893" y="26927"/>
                </a:lnTo>
                <a:lnTo>
                  <a:pt x="107893" y="26927"/>
                </a:lnTo>
                <a:lnTo>
                  <a:pt x="107893" y="27469"/>
                </a:lnTo>
                <a:lnTo>
                  <a:pt x="107893" y="27469"/>
                </a:lnTo>
                <a:lnTo>
                  <a:pt x="107893" y="27469"/>
                </a:lnTo>
                <a:lnTo>
                  <a:pt x="108318" y="27469"/>
                </a:lnTo>
                <a:lnTo>
                  <a:pt x="108318" y="27469"/>
                </a:lnTo>
                <a:lnTo>
                  <a:pt x="108318" y="27469"/>
                </a:lnTo>
                <a:lnTo>
                  <a:pt x="108318" y="27469"/>
                </a:lnTo>
                <a:lnTo>
                  <a:pt x="108318" y="27469"/>
                </a:lnTo>
                <a:lnTo>
                  <a:pt x="108318" y="27831"/>
                </a:lnTo>
                <a:lnTo>
                  <a:pt x="108743" y="27831"/>
                </a:lnTo>
                <a:lnTo>
                  <a:pt x="108743" y="27469"/>
                </a:lnTo>
                <a:lnTo>
                  <a:pt x="108743" y="27469"/>
                </a:lnTo>
                <a:lnTo>
                  <a:pt x="108743" y="27831"/>
                </a:lnTo>
                <a:lnTo>
                  <a:pt x="108743" y="27831"/>
                </a:lnTo>
                <a:lnTo>
                  <a:pt x="108743" y="27831"/>
                </a:lnTo>
                <a:lnTo>
                  <a:pt x="108743" y="27831"/>
                </a:lnTo>
                <a:lnTo>
                  <a:pt x="108743" y="27831"/>
                </a:lnTo>
                <a:lnTo>
                  <a:pt x="108743" y="28192"/>
                </a:lnTo>
                <a:lnTo>
                  <a:pt x="109168" y="28192"/>
                </a:lnTo>
                <a:lnTo>
                  <a:pt x="109168" y="28192"/>
                </a:lnTo>
                <a:lnTo>
                  <a:pt x="109168" y="28192"/>
                </a:lnTo>
                <a:lnTo>
                  <a:pt x="109168" y="28192"/>
                </a:lnTo>
                <a:lnTo>
                  <a:pt x="109168" y="28192"/>
                </a:lnTo>
                <a:lnTo>
                  <a:pt x="109168" y="28554"/>
                </a:lnTo>
                <a:lnTo>
                  <a:pt x="109592" y="28554"/>
                </a:lnTo>
                <a:lnTo>
                  <a:pt x="109592" y="28554"/>
                </a:lnTo>
                <a:lnTo>
                  <a:pt x="109592" y="28554"/>
                </a:lnTo>
                <a:lnTo>
                  <a:pt x="109592" y="28554"/>
                </a:lnTo>
                <a:lnTo>
                  <a:pt x="109592" y="28554"/>
                </a:lnTo>
                <a:lnTo>
                  <a:pt x="109592" y="28915"/>
                </a:lnTo>
                <a:lnTo>
                  <a:pt x="109592" y="28915"/>
                </a:lnTo>
                <a:lnTo>
                  <a:pt x="109592" y="28915"/>
                </a:lnTo>
                <a:lnTo>
                  <a:pt x="109592" y="28915"/>
                </a:lnTo>
                <a:lnTo>
                  <a:pt x="110230" y="28915"/>
                </a:lnTo>
                <a:lnTo>
                  <a:pt x="110230" y="28915"/>
                </a:lnTo>
                <a:lnTo>
                  <a:pt x="110230" y="28915"/>
                </a:lnTo>
                <a:lnTo>
                  <a:pt x="110230" y="29457"/>
                </a:lnTo>
                <a:lnTo>
                  <a:pt x="110230" y="29457"/>
                </a:lnTo>
                <a:lnTo>
                  <a:pt x="110230" y="29457"/>
                </a:lnTo>
                <a:lnTo>
                  <a:pt x="110230" y="29457"/>
                </a:lnTo>
                <a:lnTo>
                  <a:pt x="110654" y="29457"/>
                </a:lnTo>
                <a:lnTo>
                  <a:pt x="110654" y="29457"/>
                </a:lnTo>
                <a:lnTo>
                  <a:pt x="110654" y="29457"/>
                </a:lnTo>
                <a:lnTo>
                  <a:pt x="110654" y="29819"/>
                </a:lnTo>
                <a:lnTo>
                  <a:pt x="110654" y="29819"/>
                </a:lnTo>
                <a:lnTo>
                  <a:pt x="111079" y="29819"/>
                </a:lnTo>
                <a:lnTo>
                  <a:pt x="111079" y="29819"/>
                </a:lnTo>
                <a:lnTo>
                  <a:pt x="111079" y="29819"/>
                </a:lnTo>
                <a:lnTo>
                  <a:pt x="111079" y="29819"/>
                </a:lnTo>
                <a:lnTo>
                  <a:pt x="111079" y="30180"/>
                </a:lnTo>
                <a:lnTo>
                  <a:pt x="111079" y="30180"/>
                </a:lnTo>
                <a:lnTo>
                  <a:pt x="111079" y="30180"/>
                </a:lnTo>
                <a:lnTo>
                  <a:pt x="111079" y="30180"/>
                </a:lnTo>
                <a:lnTo>
                  <a:pt x="111079" y="30180"/>
                </a:lnTo>
                <a:lnTo>
                  <a:pt x="111504" y="30180"/>
                </a:lnTo>
                <a:lnTo>
                  <a:pt x="111504" y="30542"/>
                </a:lnTo>
                <a:lnTo>
                  <a:pt x="111504" y="30542"/>
                </a:lnTo>
                <a:lnTo>
                  <a:pt x="111504" y="30542"/>
                </a:lnTo>
                <a:lnTo>
                  <a:pt x="111504" y="30542"/>
                </a:lnTo>
                <a:lnTo>
                  <a:pt x="111929" y="30542"/>
                </a:lnTo>
                <a:lnTo>
                  <a:pt x="111929" y="30542"/>
                </a:lnTo>
                <a:lnTo>
                  <a:pt x="111929" y="30542"/>
                </a:lnTo>
                <a:lnTo>
                  <a:pt x="111929" y="30542"/>
                </a:lnTo>
                <a:lnTo>
                  <a:pt x="112566" y="30542"/>
                </a:lnTo>
                <a:lnTo>
                  <a:pt x="112566" y="30542"/>
                </a:lnTo>
                <a:lnTo>
                  <a:pt x="112566" y="30542"/>
                </a:lnTo>
                <a:lnTo>
                  <a:pt x="112566" y="30903"/>
                </a:lnTo>
                <a:lnTo>
                  <a:pt x="112566" y="30903"/>
                </a:lnTo>
                <a:lnTo>
                  <a:pt x="112566" y="30903"/>
                </a:lnTo>
                <a:lnTo>
                  <a:pt x="112566" y="30903"/>
                </a:lnTo>
                <a:lnTo>
                  <a:pt x="112566" y="31445"/>
                </a:lnTo>
                <a:lnTo>
                  <a:pt x="112566" y="31445"/>
                </a:lnTo>
                <a:lnTo>
                  <a:pt x="112566" y="31445"/>
                </a:lnTo>
                <a:lnTo>
                  <a:pt x="112991" y="31445"/>
                </a:lnTo>
                <a:lnTo>
                  <a:pt x="112991" y="31445"/>
                </a:lnTo>
                <a:lnTo>
                  <a:pt x="112991" y="31445"/>
                </a:lnTo>
                <a:lnTo>
                  <a:pt x="112991" y="31445"/>
                </a:lnTo>
                <a:lnTo>
                  <a:pt x="113415" y="31445"/>
                </a:lnTo>
                <a:lnTo>
                  <a:pt x="113415" y="31445"/>
                </a:lnTo>
                <a:lnTo>
                  <a:pt x="113415" y="31445"/>
                </a:lnTo>
                <a:lnTo>
                  <a:pt x="113840" y="31445"/>
                </a:lnTo>
                <a:lnTo>
                  <a:pt x="113840" y="31445"/>
                </a:lnTo>
                <a:lnTo>
                  <a:pt x="113840" y="31807"/>
                </a:lnTo>
                <a:lnTo>
                  <a:pt x="113840" y="31807"/>
                </a:lnTo>
                <a:lnTo>
                  <a:pt x="113840" y="31807"/>
                </a:lnTo>
                <a:lnTo>
                  <a:pt x="113840" y="31807"/>
                </a:lnTo>
                <a:lnTo>
                  <a:pt x="113840" y="31807"/>
                </a:lnTo>
                <a:lnTo>
                  <a:pt x="114265" y="31807"/>
                </a:lnTo>
                <a:lnTo>
                  <a:pt x="114265" y="31807"/>
                </a:lnTo>
                <a:lnTo>
                  <a:pt x="114265" y="31807"/>
                </a:lnTo>
                <a:lnTo>
                  <a:pt x="114265" y="31807"/>
                </a:lnTo>
                <a:lnTo>
                  <a:pt x="114265" y="31807"/>
                </a:lnTo>
                <a:lnTo>
                  <a:pt x="114265" y="31807"/>
                </a:lnTo>
                <a:lnTo>
                  <a:pt x="114902" y="31807"/>
                </a:lnTo>
                <a:lnTo>
                  <a:pt x="114902" y="31807"/>
                </a:lnTo>
                <a:lnTo>
                  <a:pt x="114902" y="31807"/>
                </a:lnTo>
                <a:lnTo>
                  <a:pt x="115327" y="31807"/>
                </a:lnTo>
                <a:lnTo>
                  <a:pt x="115327" y="31807"/>
                </a:lnTo>
                <a:lnTo>
                  <a:pt x="115327" y="31807"/>
                </a:lnTo>
                <a:lnTo>
                  <a:pt x="115327" y="31807"/>
                </a:lnTo>
                <a:lnTo>
                  <a:pt x="115327" y="31807"/>
                </a:lnTo>
                <a:lnTo>
                  <a:pt x="115752" y="31807"/>
                </a:lnTo>
                <a:lnTo>
                  <a:pt x="115752" y="31807"/>
                </a:lnTo>
                <a:lnTo>
                  <a:pt x="115752" y="31807"/>
                </a:lnTo>
                <a:lnTo>
                  <a:pt x="115752" y="31807"/>
                </a:lnTo>
                <a:lnTo>
                  <a:pt x="115752" y="31807"/>
                </a:lnTo>
                <a:lnTo>
                  <a:pt x="116176" y="31807"/>
                </a:lnTo>
                <a:lnTo>
                  <a:pt x="116176" y="31807"/>
                </a:lnTo>
                <a:lnTo>
                  <a:pt x="116176" y="31807"/>
                </a:lnTo>
                <a:lnTo>
                  <a:pt x="116176" y="31807"/>
                </a:lnTo>
                <a:lnTo>
                  <a:pt x="116176" y="31807"/>
                </a:lnTo>
                <a:lnTo>
                  <a:pt x="116601" y="31807"/>
                </a:lnTo>
                <a:lnTo>
                  <a:pt x="116601" y="31807"/>
                </a:lnTo>
                <a:lnTo>
                  <a:pt x="116601" y="31807"/>
                </a:lnTo>
                <a:lnTo>
                  <a:pt x="116601" y="31807"/>
                </a:lnTo>
                <a:lnTo>
                  <a:pt x="117238" y="31807"/>
                </a:lnTo>
                <a:lnTo>
                  <a:pt x="117238" y="31807"/>
                </a:lnTo>
                <a:lnTo>
                  <a:pt x="117238" y="31807"/>
                </a:lnTo>
                <a:lnTo>
                  <a:pt x="117238" y="31807"/>
                </a:lnTo>
                <a:lnTo>
                  <a:pt x="117663" y="31807"/>
                </a:lnTo>
                <a:lnTo>
                  <a:pt x="117663" y="31807"/>
                </a:lnTo>
                <a:lnTo>
                  <a:pt x="117663" y="32168"/>
                </a:lnTo>
                <a:lnTo>
                  <a:pt x="117663" y="32168"/>
                </a:lnTo>
                <a:lnTo>
                  <a:pt x="117663" y="32168"/>
                </a:lnTo>
                <a:lnTo>
                  <a:pt x="118088" y="32168"/>
                </a:lnTo>
                <a:lnTo>
                  <a:pt x="118088" y="32168"/>
                </a:lnTo>
                <a:lnTo>
                  <a:pt x="118088" y="32168"/>
                </a:lnTo>
                <a:lnTo>
                  <a:pt x="118088" y="32168"/>
                </a:lnTo>
                <a:lnTo>
                  <a:pt x="118088" y="32168"/>
                </a:lnTo>
                <a:lnTo>
                  <a:pt x="118088" y="32530"/>
                </a:lnTo>
                <a:lnTo>
                  <a:pt x="118088" y="32530"/>
                </a:lnTo>
                <a:lnTo>
                  <a:pt x="118088" y="32530"/>
                </a:lnTo>
                <a:lnTo>
                  <a:pt x="118088" y="32530"/>
                </a:lnTo>
                <a:lnTo>
                  <a:pt x="118088" y="32891"/>
                </a:lnTo>
                <a:lnTo>
                  <a:pt x="118513" y="32891"/>
                </a:lnTo>
                <a:lnTo>
                  <a:pt x="118513" y="32891"/>
                </a:lnTo>
                <a:lnTo>
                  <a:pt x="118513" y="32891"/>
                </a:lnTo>
                <a:lnTo>
                  <a:pt x="118513" y="32891"/>
                </a:lnTo>
                <a:lnTo>
                  <a:pt x="118513" y="32891"/>
                </a:lnTo>
                <a:lnTo>
                  <a:pt x="118513" y="32891"/>
                </a:lnTo>
                <a:lnTo>
                  <a:pt x="118513" y="33433"/>
                </a:lnTo>
                <a:lnTo>
                  <a:pt x="118513" y="33433"/>
                </a:lnTo>
                <a:lnTo>
                  <a:pt x="118513" y="33433"/>
                </a:lnTo>
                <a:lnTo>
                  <a:pt x="118513" y="33795"/>
                </a:lnTo>
                <a:lnTo>
                  <a:pt x="118938" y="33795"/>
                </a:lnTo>
                <a:lnTo>
                  <a:pt x="118938" y="33795"/>
                </a:lnTo>
                <a:lnTo>
                  <a:pt x="118938" y="33795"/>
                </a:lnTo>
                <a:lnTo>
                  <a:pt x="118938" y="34156"/>
                </a:lnTo>
                <a:lnTo>
                  <a:pt x="118938" y="34156"/>
                </a:lnTo>
                <a:lnTo>
                  <a:pt x="118938" y="34156"/>
                </a:lnTo>
                <a:lnTo>
                  <a:pt x="118938" y="34156"/>
                </a:lnTo>
                <a:lnTo>
                  <a:pt x="118938" y="34518"/>
                </a:lnTo>
                <a:lnTo>
                  <a:pt x="118938" y="34518"/>
                </a:lnTo>
                <a:lnTo>
                  <a:pt x="118938" y="34518"/>
                </a:lnTo>
                <a:lnTo>
                  <a:pt x="118938" y="34518"/>
                </a:lnTo>
                <a:lnTo>
                  <a:pt x="118938" y="34879"/>
                </a:lnTo>
                <a:lnTo>
                  <a:pt x="118938" y="34879"/>
                </a:lnTo>
                <a:lnTo>
                  <a:pt x="118938" y="34879"/>
                </a:lnTo>
                <a:lnTo>
                  <a:pt x="118938" y="35421"/>
                </a:lnTo>
                <a:lnTo>
                  <a:pt x="118938" y="35421"/>
                </a:lnTo>
                <a:lnTo>
                  <a:pt x="118938" y="35421"/>
                </a:lnTo>
                <a:lnTo>
                  <a:pt x="119575" y="35421"/>
                </a:lnTo>
                <a:lnTo>
                  <a:pt x="119575" y="35421"/>
                </a:lnTo>
                <a:lnTo>
                  <a:pt x="119575" y="35783"/>
                </a:lnTo>
                <a:lnTo>
                  <a:pt x="119575" y="35783"/>
                </a:lnTo>
                <a:lnTo>
                  <a:pt x="119575" y="35783"/>
                </a:lnTo>
                <a:lnTo>
                  <a:pt x="119575" y="35783"/>
                </a:lnTo>
                <a:lnTo>
                  <a:pt x="119575" y="36144"/>
                </a:lnTo>
                <a:lnTo>
                  <a:pt x="119575" y="36144"/>
                </a:lnTo>
                <a:lnTo>
                  <a:pt x="119575" y="36144"/>
                </a:lnTo>
                <a:lnTo>
                  <a:pt x="119575" y="36506"/>
                </a:lnTo>
                <a:lnTo>
                  <a:pt x="119575" y="36506"/>
                </a:lnTo>
                <a:lnTo>
                  <a:pt x="119575" y="36506"/>
                </a:lnTo>
                <a:lnTo>
                  <a:pt x="119575" y="36506"/>
                </a:lnTo>
                <a:lnTo>
                  <a:pt x="119575" y="36867"/>
                </a:lnTo>
                <a:lnTo>
                  <a:pt x="119575" y="36867"/>
                </a:lnTo>
                <a:lnTo>
                  <a:pt x="119575" y="36867"/>
                </a:lnTo>
                <a:lnTo>
                  <a:pt x="119575" y="36867"/>
                </a:lnTo>
                <a:lnTo>
                  <a:pt x="119575" y="37409"/>
                </a:lnTo>
                <a:lnTo>
                  <a:pt x="119575" y="37409"/>
                </a:lnTo>
                <a:lnTo>
                  <a:pt x="119575" y="37409"/>
                </a:lnTo>
                <a:lnTo>
                  <a:pt x="120000" y="37409"/>
                </a:lnTo>
                <a:lnTo>
                  <a:pt x="120000" y="37409"/>
                </a:lnTo>
                <a:lnTo>
                  <a:pt x="120000" y="37771"/>
                </a:lnTo>
                <a:lnTo>
                  <a:pt x="120000" y="37771"/>
                </a:lnTo>
                <a:lnTo>
                  <a:pt x="120000" y="37771"/>
                </a:lnTo>
                <a:lnTo>
                  <a:pt x="120000" y="37771"/>
                </a:lnTo>
                <a:lnTo>
                  <a:pt x="120000" y="38132"/>
                </a:lnTo>
                <a:lnTo>
                  <a:pt x="120000" y="38132"/>
                </a:lnTo>
                <a:lnTo>
                  <a:pt x="120000" y="38132"/>
                </a:lnTo>
                <a:lnTo>
                  <a:pt x="120000" y="38493"/>
                </a:lnTo>
                <a:lnTo>
                  <a:pt x="120000" y="38493"/>
                </a:lnTo>
                <a:lnTo>
                  <a:pt x="120000" y="38493"/>
                </a:lnTo>
                <a:lnTo>
                  <a:pt x="120000" y="38855"/>
                </a:lnTo>
                <a:lnTo>
                  <a:pt x="120000" y="38855"/>
                </a:lnTo>
                <a:lnTo>
                  <a:pt x="120000" y="38855"/>
                </a:lnTo>
                <a:lnTo>
                  <a:pt x="120000" y="39397"/>
                </a:lnTo>
                <a:lnTo>
                  <a:pt x="120000" y="39397"/>
                </a:lnTo>
                <a:lnTo>
                  <a:pt x="120000" y="39397"/>
                </a:lnTo>
                <a:lnTo>
                  <a:pt x="120000" y="39759"/>
                </a:lnTo>
                <a:lnTo>
                  <a:pt x="120000" y="39759"/>
                </a:lnTo>
                <a:lnTo>
                  <a:pt x="120000" y="39759"/>
                </a:lnTo>
                <a:lnTo>
                  <a:pt x="120000" y="40120"/>
                </a:lnTo>
                <a:lnTo>
                  <a:pt x="120000" y="40120"/>
                </a:lnTo>
                <a:lnTo>
                  <a:pt x="120000" y="40120"/>
                </a:lnTo>
                <a:lnTo>
                  <a:pt x="120000" y="40120"/>
                </a:lnTo>
                <a:lnTo>
                  <a:pt x="120000" y="40481"/>
                </a:lnTo>
                <a:lnTo>
                  <a:pt x="120000" y="40481"/>
                </a:lnTo>
                <a:lnTo>
                  <a:pt x="120000" y="40481"/>
                </a:lnTo>
                <a:lnTo>
                  <a:pt x="120000" y="40481"/>
                </a:lnTo>
                <a:lnTo>
                  <a:pt x="120000" y="41024"/>
                </a:lnTo>
                <a:lnTo>
                  <a:pt x="120000" y="41024"/>
                </a:lnTo>
                <a:lnTo>
                  <a:pt x="120000" y="41024"/>
                </a:lnTo>
                <a:lnTo>
                  <a:pt x="120000" y="41024"/>
                </a:lnTo>
                <a:lnTo>
                  <a:pt x="120000" y="41385"/>
                </a:lnTo>
                <a:lnTo>
                  <a:pt x="119575" y="41385"/>
                </a:lnTo>
                <a:lnTo>
                  <a:pt x="119575" y="41385"/>
                </a:lnTo>
                <a:lnTo>
                  <a:pt x="119575" y="41385"/>
                </a:lnTo>
                <a:lnTo>
                  <a:pt x="119575" y="41385"/>
                </a:lnTo>
                <a:lnTo>
                  <a:pt x="119575" y="41746"/>
                </a:lnTo>
                <a:lnTo>
                  <a:pt x="119575" y="41746"/>
                </a:lnTo>
                <a:lnTo>
                  <a:pt x="119575" y="41746"/>
                </a:lnTo>
                <a:lnTo>
                  <a:pt x="119575" y="41746"/>
                </a:lnTo>
                <a:lnTo>
                  <a:pt x="119575" y="42108"/>
                </a:lnTo>
                <a:lnTo>
                  <a:pt x="119575" y="42108"/>
                </a:lnTo>
                <a:lnTo>
                  <a:pt x="119575" y="42108"/>
                </a:lnTo>
                <a:lnTo>
                  <a:pt x="119575" y="42108"/>
                </a:lnTo>
                <a:lnTo>
                  <a:pt x="119575" y="42469"/>
                </a:lnTo>
                <a:lnTo>
                  <a:pt x="119575" y="42469"/>
                </a:lnTo>
                <a:lnTo>
                  <a:pt x="119575" y="42469"/>
                </a:lnTo>
                <a:lnTo>
                  <a:pt x="119575" y="42469"/>
                </a:lnTo>
                <a:lnTo>
                  <a:pt x="119575" y="43012"/>
                </a:lnTo>
                <a:lnTo>
                  <a:pt x="118938" y="43012"/>
                </a:lnTo>
                <a:lnTo>
                  <a:pt x="118938" y="43012"/>
                </a:lnTo>
                <a:lnTo>
                  <a:pt x="118938" y="43012"/>
                </a:lnTo>
                <a:lnTo>
                  <a:pt x="118938" y="43373"/>
                </a:lnTo>
                <a:lnTo>
                  <a:pt x="118938" y="43373"/>
                </a:lnTo>
                <a:lnTo>
                  <a:pt x="118938" y="43373"/>
                </a:lnTo>
                <a:lnTo>
                  <a:pt x="118938" y="43373"/>
                </a:lnTo>
                <a:lnTo>
                  <a:pt x="118938" y="43373"/>
                </a:lnTo>
                <a:lnTo>
                  <a:pt x="118938" y="43734"/>
                </a:lnTo>
                <a:lnTo>
                  <a:pt x="118938" y="43734"/>
                </a:lnTo>
                <a:lnTo>
                  <a:pt x="118938" y="43734"/>
                </a:lnTo>
                <a:lnTo>
                  <a:pt x="118938" y="43734"/>
                </a:lnTo>
                <a:lnTo>
                  <a:pt x="118938" y="44096"/>
                </a:lnTo>
                <a:lnTo>
                  <a:pt x="118938" y="44096"/>
                </a:lnTo>
                <a:lnTo>
                  <a:pt x="118513" y="44096"/>
                </a:lnTo>
                <a:lnTo>
                  <a:pt x="118513" y="44096"/>
                </a:lnTo>
                <a:lnTo>
                  <a:pt x="118513" y="44096"/>
                </a:lnTo>
                <a:lnTo>
                  <a:pt x="118513" y="44457"/>
                </a:lnTo>
                <a:lnTo>
                  <a:pt x="118513" y="44457"/>
                </a:lnTo>
                <a:lnTo>
                  <a:pt x="118513" y="44457"/>
                </a:lnTo>
                <a:lnTo>
                  <a:pt x="118513" y="44457"/>
                </a:lnTo>
                <a:lnTo>
                  <a:pt x="118513" y="45000"/>
                </a:lnTo>
                <a:lnTo>
                  <a:pt x="118088" y="45000"/>
                </a:lnTo>
                <a:lnTo>
                  <a:pt x="118088" y="45000"/>
                </a:lnTo>
                <a:lnTo>
                  <a:pt x="118088" y="45000"/>
                </a:lnTo>
                <a:lnTo>
                  <a:pt x="118088" y="45000"/>
                </a:lnTo>
                <a:lnTo>
                  <a:pt x="118088" y="45000"/>
                </a:lnTo>
                <a:lnTo>
                  <a:pt x="118088" y="45361"/>
                </a:lnTo>
                <a:lnTo>
                  <a:pt x="118088" y="45361"/>
                </a:lnTo>
                <a:lnTo>
                  <a:pt x="118088" y="45361"/>
                </a:lnTo>
                <a:lnTo>
                  <a:pt x="118088" y="45361"/>
                </a:lnTo>
                <a:lnTo>
                  <a:pt x="117663" y="45361"/>
                </a:lnTo>
                <a:lnTo>
                  <a:pt x="117663" y="45361"/>
                </a:lnTo>
                <a:lnTo>
                  <a:pt x="117663" y="45361"/>
                </a:lnTo>
                <a:lnTo>
                  <a:pt x="117663" y="45722"/>
                </a:lnTo>
                <a:lnTo>
                  <a:pt x="117663" y="45722"/>
                </a:lnTo>
                <a:lnTo>
                  <a:pt x="117663" y="45722"/>
                </a:lnTo>
                <a:lnTo>
                  <a:pt x="117663" y="45722"/>
                </a:lnTo>
                <a:lnTo>
                  <a:pt x="117663" y="45722"/>
                </a:lnTo>
                <a:lnTo>
                  <a:pt x="117238" y="45722"/>
                </a:lnTo>
                <a:lnTo>
                  <a:pt x="117238" y="46084"/>
                </a:lnTo>
                <a:lnTo>
                  <a:pt x="117238" y="46084"/>
                </a:lnTo>
                <a:lnTo>
                  <a:pt x="117238" y="46084"/>
                </a:lnTo>
                <a:lnTo>
                  <a:pt x="117238" y="46084"/>
                </a:lnTo>
                <a:lnTo>
                  <a:pt x="117238" y="46084"/>
                </a:lnTo>
                <a:lnTo>
                  <a:pt x="116601" y="46084"/>
                </a:lnTo>
                <a:lnTo>
                  <a:pt x="116601" y="46445"/>
                </a:lnTo>
                <a:lnTo>
                  <a:pt x="116601" y="46445"/>
                </a:lnTo>
                <a:lnTo>
                  <a:pt x="116601" y="46445"/>
                </a:lnTo>
                <a:lnTo>
                  <a:pt x="116601" y="46445"/>
                </a:lnTo>
                <a:lnTo>
                  <a:pt x="116601" y="46445"/>
                </a:lnTo>
                <a:lnTo>
                  <a:pt x="116601" y="46987"/>
                </a:lnTo>
                <a:lnTo>
                  <a:pt x="116601" y="46987"/>
                </a:lnTo>
                <a:lnTo>
                  <a:pt x="116601" y="46987"/>
                </a:lnTo>
                <a:lnTo>
                  <a:pt x="116176" y="46987"/>
                </a:lnTo>
                <a:lnTo>
                  <a:pt x="116176" y="46987"/>
                </a:lnTo>
                <a:lnTo>
                  <a:pt x="116176" y="46987"/>
                </a:lnTo>
                <a:lnTo>
                  <a:pt x="116176" y="47349"/>
                </a:lnTo>
                <a:lnTo>
                  <a:pt x="116176" y="47349"/>
                </a:lnTo>
                <a:lnTo>
                  <a:pt x="116176" y="47349"/>
                </a:lnTo>
                <a:lnTo>
                  <a:pt x="116176" y="47349"/>
                </a:lnTo>
                <a:lnTo>
                  <a:pt x="115752" y="47349"/>
                </a:lnTo>
                <a:lnTo>
                  <a:pt x="115752" y="47710"/>
                </a:lnTo>
                <a:lnTo>
                  <a:pt x="115752" y="47710"/>
                </a:lnTo>
                <a:lnTo>
                  <a:pt x="115752" y="47710"/>
                </a:lnTo>
                <a:lnTo>
                  <a:pt x="115752" y="47710"/>
                </a:lnTo>
                <a:lnTo>
                  <a:pt x="115752" y="47710"/>
                </a:lnTo>
                <a:lnTo>
                  <a:pt x="115752" y="47710"/>
                </a:lnTo>
                <a:lnTo>
                  <a:pt x="115752" y="48072"/>
                </a:lnTo>
                <a:lnTo>
                  <a:pt x="115327" y="48072"/>
                </a:lnTo>
                <a:lnTo>
                  <a:pt x="115327" y="48072"/>
                </a:lnTo>
                <a:lnTo>
                  <a:pt x="115327" y="48072"/>
                </a:lnTo>
                <a:lnTo>
                  <a:pt x="115327" y="48072"/>
                </a:lnTo>
                <a:lnTo>
                  <a:pt x="115327" y="48433"/>
                </a:lnTo>
                <a:lnTo>
                  <a:pt x="115327" y="48433"/>
                </a:lnTo>
                <a:lnTo>
                  <a:pt x="115327" y="48433"/>
                </a:lnTo>
                <a:lnTo>
                  <a:pt x="115327" y="48433"/>
                </a:lnTo>
                <a:lnTo>
                  <a:pt x="115327" y="48433"/>
                </a:lnTo>
                <a:lnTo>
                  <a:pt x="115327" y="48975"/>
                </a:lnTo>
                <a:lnTo>
                  <a:pt x="114902" y="48975"/>
                </a:lnTo>
                <a:lnTo>
                  <a:pt x="114902" y="48975"/>
                </a:lnTo>
                <a:lnTo>
                  <a:pt x="114902" y="48975"/>
                </a:lnTo>
                <a:lnTo>
                  <a:pt x="114902" y="48975"/>
                </a:lnTo>
                <a:lnTo>
                  <a:pt x="114265" y="48975"/>
                </a:lnTo>
                <a:lnTo>
                  <a:pt x="114265" y="48975"/>
                </a:lnTo>
                <a:lnTo>
                  <a:pt x="114265" y="48975"/>
                </a:lnTo>
                <a:lnTo>
                  <a:pt x="114265" y="48975"/>
                </a:lnTo>
                <a:lnTo>
                  <a:pt x="114265" y="48975"/>
                </a:lnTo>
                <a:lnTo>
                  <a:pt x="114265" y="49337"/>
                </a:lnTo>
                <a:lnTo>
                  <a:pt x="113840" y="49337"/>
                </a:lnTo>
                <a:lnTo>
                  <a:pt x="113840" y="49337"/>
                </a:lnTo>
                <a:lnTo>
                  <a:pt x="113840" y="49337"/>
                </a:lnTo>
                <a:lnTo>
                  <a:pt x="113840" y="49337"/>
                </a:lnTo>
                <a:lnTo>
                  <a:pt x="113840" y="49337"/>
                </a:lnTo>
                <a:lnTo>
                  <a:pt x="113840" y="49337"/>
                </a:lnTo>
                <a:lnTo>
                  <a:pt x="113840" y="49337"/>
                </a:lnTo>
                <a:lnTo>
                  <a:pt x="113415" y="49337"/>
                </a:lnTo>
                <a:lnTo>
                  <a:pt x="113415" y="49698"/>
                </a:lnTo>
                <a:lnTo>
                  <a:pt x="113415" y="49698"/>
                </a:lnTo>
                <a:lnTo>
                  <a:pt x="113415" y="49698"/>
                </a:lnTo>
                <a:lnTo>
                  <a:pt x="113415" y="49698"/>
                </a:lnTo>
                <a:lnTo>
                  <a:pt x="113415" y="49698"/>
                </a:lnTo>
                <a:lnTo>
                  <a:pt x="112991" y="49698"/>
                </a:lnTo>
                <a:lnTo>
                  <a:pt x="112991" y="50060"/>
                </a:lnTo>
                <a:lnTo>
                  <a:pt x="112991" y="50060"/>
                </a:lnTo>
                <a:lnTo>
                  <a:pt x="112991" y="50060"/>
                </a:lnTo>
                <a:lnTo>
                  <a:pt x="112991" y="50060"/>
                </a:lnTo>
                <a:lnTo>
                  <a:pt x="112991" y="50060"/>
                </a:lnTo>
                <a:lnTo>
                  <a:pt x="112991" y="50421"/>
                </a:lnTo>
                <a:lnTo>
                  <a:pt x="112991" y="50421"/>
                </a:lnTo>
                <a:lnTo>
                  <a:pt x="112991" y="50421"/>
                </a:lnTo>
                <a:lnTo>
                  <a:pt x="112991" y="50421"/>
                </a:lnTo>
                <a:lnTo>
                  <a:pt x="112991" y="50963"/>
                </a:lnTo>
                <a:lnTo>
                  <a:pt x="112566" y="50963"/>
                </a:lnTo>
                <a:lnTo>
                  <a:pt x="112566" y="50963"/>
                </a:lnTo>
                <a:lnTo>
                  <a:pt x="112566" y="50963"/>
                </a:lnTo>
                <a:lnTo>
                  <a:pt x="112566" y="50963"/>
                </a:lnTo>
                <a:lnTo>
                  <a:pt x="112566" y="50963"/>
                </a:lnTo>
                <a:lnTo>
                  <a:pt x="112566" y="51325"/>
                </a:lnTo>
                <a:lnTo>
                  <a:pt x="112566" y="51325"/>
                </a:lnTo>
                <a:lnTo>
                  <a:pt x="112566" y="51325"/>
                </a:lnTo>
                <a:lnTo>
                  <a:pt x="112566" y="51325"/>
                </a:lnTo>
                <a:lnTo>
                  <a:pt x="112566" y="51686"/>
                </a:lnTo>
                <a:lnTo>
                  <a:pt x="111929" y="51686"/>
                </a:lnTo>
                <a:lnTo>
                  <a:pt x="111929" y="51686"/>
                </a:lnTo>
                <a:lnTo>
                  <a:pt x="111929" y="51686"/>
                </a:lnTo>
                <a:lnTo>
                  <a:pt x="111929" y="51686"/>
                </a:lnTo>
                <a:lnTo>
                  <a:pt x="111929" y="52048"/>
                </a:lnTo>
                <a:lnTo>
                  <a:pt x="111929" y="52048"/>
                </a:lnTo>
                <a:lnTo>
                  <a:pt x="111929" y="52048"/>
                </a:lnTo>
                <a:lnTo>
                  <a:pt x="111929" y="52048"/>
                </a:lnTo>
                <a:lnTo>
                  <a:pt x="111504" y="52048"/>
                </a:lnTo>
                <a:lnTo>
                  <a:pt x="111504" y="52409"/>
                </a:lnTo>
                <a:lnTo>
                  <a:pt x="111504" y="52409"/>
                </a:lnTo>
                <a:lnTo>
                  <a:pt x="111504" y="52409"/>
                </a:lnTo>
                <a:lnTo>
                  <a:pt x="111504" y="52409"/>
                </a:lnTo>
                <a:lnTo>
                  <a:pt x="111504" y="52951"/>
                </a:lnTo>
                <a:lnTo>
                  <a:pt x="111504" y="52951"/>
                </a:lnTo>
                <a:lnTo>
                  <a:pt x="111504" y="52951"/>
                </a:lnTo>
                <a:lnTo>
                  <a:pt x="111504" y="52951"/>
                </a:lnTo>
                <a:lnTo>
                  <a:pt x="111504" y="52951"/>
                </a:lnTo>
                <a:lnTo>
                  <a:pt x="111504" y="53313"/>
                </a:lnTo>
                <a:lnTo>
                  <a:pt x="111504" y="53313"/>
                </a:lnTo>
                <a:lnTo>
                  <a:pt x="111079" y="53313"/>
                </a:lnTo>
                <a:lnTo>
                  <a:pt x="111079" y="53313"/>
                </a:lnTo>
                <a:lnTo>
                  <a:pt x="111079" y="53674"/>
                </a:lnTo>
                <a:lnTo>
                  <a:pt x="111079" y="53674"/>
                </a:lnTo>
                <a:lnTo>
                  <a:pt x="111079" y="53674"/>
                </a:lnTo>
                <a:lnTo>
                  <a:pt x="111079" y="53674"/>
                </a:lnTo>
                <a:lnTo>
                  <a:pt x="111079" y="53674"/>
                </a:lnTo>
                <a:lnTo>
                  <a:pt x="111079" y="53674"/>
                </a:lnTo>
                <a:lnTo>
                  <a:pt x="111079" y="53674"/>
                </a:lnTo>
                <a:lnTo>
                  <a:pt x="111079" y="54036"/>
                </a:lnTo>
                <a:lnTo>
                  <a:pt x="111079" y="54036"/>
                </a:lnTo>
                <a:lnTo>
                  <a:pt x="110654" y="54036"/>
                </a:lnTo>
                <a:lnTo>
                  <a:pt x="110654" y="54036"/>
                </a:lnTo>
                <a:lnTo>
                  <a:pt x="110654" y="54036"/>
                </a:lnTo>
                <a:lnTo>
                  <a:pt x="110654" y="54397"/>
                </a:lnTo>
                <a:lnTo>
                  <a:pt x="110654" y="54397"/>
                </a:lnTo>
                <a:lnTo>
                  <a:pt x="110654" y="54397"/>
                </a:lnTo>
                <a:lnTo>
                  <a:pt x="110654" y="54397"/>
                </a:lnTo>
                <a:lnTo>
                  <a:pt x="110230" y="54397"/>
                </a:lnTo>
                <a:lnTo>
                  <a:pt x="110230" y="54939"/>
                </a:lnTo>
                <a:lnTo>
                  <a:pt x="110230" y="54939"/>
                </a:lnTo>
                <a:lnTo>
                  <a:pt x="110230" y="54939"/>
                </a:lnTo>
                <a:lnTo>
                  <a:pt x="110230" y="54939"/>
                </a:lnTo>
                <a:lnTo>
                  <a:pt x="110230" y="54939"/>
                </a:lnTo>
                <a:lnTo>
                  <a:pt x="110230" y="55301"/>
                </a:lnTo>
                <a:lnTo>
                  <a:pt x="110230" y="55301"/>
                </a:lnTo>
                <a:lnTo>
                  <a:pt x="110230" y="55301"/>
                </a:lnTo>
                <a:lnTo>
                  <a:pt x="109592" y="55301"/>
                </a:lnTo>
                <a:lnTo>
                  <a:pt x="109592" y="55301"/>
                </a:lnTo>
                <a:lnTo>
                  <a:pt x="109592" y="55301"/>
                </a:lnTo>
                <a:lnTo>
                  <a:pt x="109592" y="55662"/>
                </a:lnTo>
                <a:lnTo>
                  <a:pt x="109592" y="55662"/>
                </a:lnTo>
                <a:lnTo>
                  <a:pt x="109592" y="55662"/>
                </a:lnTo>
                <a:lnTo>
                  <a:pt x="109592" y="55662"/>
                </a:lnTo>
                <a:lnTo>
                  <a:pt x="109592" y="55662"/>
                </a:lnTo>
                <a:lnTo>
                  <a:pt x="109592" y="56024"/>
                </a:lnTo>
                <a:lnTo>
                  <a:pt x="109168" y="56024"/>
                </a:lnTo>
                <a:lnTo>
                  <a:pt x="109168" y="56024"/>
                </a:lnTo>
                <a:lnTo>
                  <a:pt x="109168" y="56024"/>
                </a:lnTo>
                <a:lnTo>
                  <a:pt x="109168" y="56024"/>
                </a:lnTo>
                <a:lnTo>
                  <a:pt x="109168" y="56024"/>
                </a:lnTo>
                <a:lnTo>
                  <a:pt x="108743" y="56024"/>
                </a:lnTo>
                <a:lnTo>
                  <a:pt x="108743" y="56385"/>
                </a:lnTo>
                <a:lnTo>
                  <a:pt x="108743" y="56385"/>
                </a:lnTo>
                <a:lnTo>
                  <a:pt x="108743" y="56385"/>
                </a:lnTo>
                <a:lnTo>
                  <a:pt x="108743" y="56385"/>
                </a:lnTo>
                <a:lnTo>
                  <a:pt x="108743" y="56385"/>
                </a:lnTo>
                <a:lnTo>
                  <a:pt x="108318" y="56385"/>
                </a:lnTo>
                <a:lnTo>
                  <a:pt x="108318" y="56385"/>
                </a:lnTo>
                <a:lnTo>
                  <a:pt x="108318" y="56385"/>
                </a:lnTo>
                <a:lnTo>
                  <a:pt x="108318" y="56385"/>
                </a:lnTo>
                <a:lnTo>
                  <a:pt x="108318" y="56385"/>
                </a:lnTo>
                <a:lnTo>
                  <a:pt x="108318" y="56385"/>
                </a:lnTo>
                <a:lnTo>
                  <a:pt x="108318" y="56385"/>
                </a:lnTo>
                <a:lnTo>
                  <a:pt x="107893" y="56385"/>
                </a:lnTo>
                <a:lnTo>
                  <a:pt x="107893" y="56927"/>
                </a:lnTo>
                <a:lnTo>
                  <a:pt x="107893" y="56927"/>
                </a:lnTo>
                <a:lnTo>
                  <a:pt x="107893" y="56927"/>
                </a:lnTo>
                <a:lnTo>
                  <a:pt x="107893" y="56927"/>
                </a:lnTo>
                <a:lnTo>
                  <a:pt x="107469" y="56927"/>
                </a:lnTo>
                <a:lnTo>
                  <a:pt x="107469" y="56927"/>
                </a:lnTo>
                <a:lnTo>
                  <a:pt x="107469" y="56927"/>
                </a:lnTo>
                <a:lnTo>
                  <a:pt x="107469" y="57289"/>
                </a:lnTo>
                <a:lnTo>
                  <a:pt x="107469" y="57289"/>
                </a:lnTo>
                <a:lnTo>
                  <a:pt x="107469" y="57289"/>
                </a:lnTo>
                <a:lnTo>
                  <a:pt x="107469" y="57289"/>
                </a:lnTo>
                <a:lnTo>
                  <a:pt x="107469" y="57289"/>
                </a:lnTo>
                <a:lnTo>
                  <a:pt x="107469" y="57289"/>
                </a:lnTo>
                <a:lnTo>
                  <a:pt x="107469" y="57289"/>
                </a:lnTo>
                <a:lnTo>
                  <a:pt x="107469" y="57650"/>
                </a:lnTo>
                <a:lnTo>
                  <a:pt x="107469" y="57650"/>
                </a:lnTo>
                <a:lnTo>
                  <a:pt x="107469" y="57650"/>
                </a:lnTo>
                <a:lnTo>
                  <a:pt x="107469" y="57650"/>
                </a:lnTo>
                <a:lnTo>
                  <a:pt x="107469" y="58012"/>
                </a:lnTo>
                <a:lnTo>
                  <a:pt x="107469" y="58012"/>
                </a:lnTo>
                <a:lnTo>
                  <a:pt x="107469" y="58012"/>
                </a:lnTo>
                <a:lnTo>
                  <a:pt x="107469" y="58373"/>
                </a:lnTo>
                <a:lnTo>
                  <a:pt x="107469" y="58373"/>
                </a:lnTo>
                <a:lnTo>
                  <a:pt x="107469" y="58373"/>
                </a:lnTo>
                <a:lnTo>
                  <a:pt x="107469" y="58373"/>
                </a:lnTo>
                <a:lnTo>
                  <a:pt x="107469" y="58373"/>
                </a:lnTo>
                <a:lnTo>
                  <a:pt x="107469" y="58915"/>
                </a:lnTo>
                <a:lnTo>
                  <a:pt x="107469" y="58915"/>
                </a:lnTo>
                <a:lnTo>
                  <a:pt x="107469" y="58915"/>
                </a:lnTo>
                <a:lnTo>
                  <a:pt x="107469" y="58915"/>
                </a:lnTo>
                <a:lnTo>
                  <a:pt x="107469" y="59277"/>
                </a:lnTo>
                <a:lnTo>
                  <a:pt x="107469" y="59277"/>
                </a:lnTo>
                <a:lnTo>
                  <a:pt x="107469" y="59277"/>
                </a:lnTo>
                <a:lnTo>
                  <a:pt x="107469" y="59638"/>
                </a:lnTo>
                <a:lnTo>
                  <a:pt x="107469" y="59638"/>
                </a:lnTo>
                <a:lnTo>
                  <a:pt x="107469" y="59638"/>
                </a:lnTo>
                <a:lnTo>
                  <a:pt x="107469" y="59638"/>
                </a:lnTo>
                <a:lnTo>
                  <a:pt x="107469" y="59999"/>
                </a:lnTo>
                <a:lnTo>
                  <a:pt x="107469" y="59999"/>
                </a:lnTo>
                <a:lnTo>
                  <a:pt x="107469" y="59999"/>
                </a:lnTo>
                <a:lnTo>
                  <a:pt x="107469" y="60361"/>
                </a:lnTo>
                <a:lnTo>
                  <a:pt x="107469" y="60361"/>
                </a:lnTo>
                <a:lnTo>
                  <a:pt x="107469" y="60361"/>
                </a:lnTo>
                <a:lnTo>
                  <a:pt x="106831" y="60361"/>
                </a:lnTo>
                <a:lnTo>
                  <a:pt x="106831" y="60903"/>
                </a:lnTo>
                <a:lnTo>
                  <a:pt x="106831" y="60903"/>
                </a:lnTo>
                <a:lnTo>
                  <a:pt x="106831" y="60903"/>
                </a:lnTo>
                <a:lnTo>
                  <a:pt x="106831" y="61265"/>
                </a:lnTo>
                <a:lnTo>
                  <a:pt x="106831" y="61265"/>
                </a:lnTo>
                <a:lnTo>
                  <a:pt x="106831" y="61265"/>
                </a:lnTo>
                <a:lnTo>
                  <a:pt x="106831" y="61265"/>
                </a:lnTo>
                <a:lnTo>
                  <a:pt x="106831" y="61626"/>
                </a:lnTo>
                <a:lnTo>
                  <a:pt x="106831" y="61626"/>
                </a:lnTo>
                <a:lnTo>
                  <a:pt x="106831" y="61626"/>
                </a:lnTo>
                <a:lnTo>
                  <a:pt x="106831" y="61626"/>
                </a:lnTo>
                <a:lnTo>
                  <a:pt x="106831" y="61626"/>
                </a:lnTo>
                <a:lnTo>
                  <a:pt x="106831" y="61987"/>
                </a:lnTo>
                <a:lnTo>
                  <a:pt x="106831" y="61987"/>
                </a:lnTo>
                <a:lnTo>
                  <a:pt x="106831" y="61987"/>
                </a:lnTo>
                <a:lnTo>
                  <a:pt x="106831" y="62349"/>
                </a:lnTo>
                <a:lnTo>
                  <a:pt x="107469" y="62349"/>
                </a:lnTo>
                <a:lnTo>
                  <a:pt x="107469" y="62349"/>
                </a:lnTo>
                <a:lnTo>
                  <a:pt x="107469" y="62349"/>
                </a:lnTo>
                <a:lnTo>
                  <a:pt x="107469" y="62891"/>
                </a:lnTo>
                <a:lnTo>
                  <a:pt x="107469" y="62891"/>
                </a:lnTo>
                <a:lnTo>
                  <a:pt x="107469" y="62891"/>
                </a:lnTo>
                <a:lnTo>
                  <a:pt x="107469" y="63253"/>
                </a:lnTo>
                <a:lnTo>
                  <a:pt x="107469" y="63253"/>
                </a:lnTo>
                <a:lnTo>
                  <a:pt x="107469" y="63253"/>
                </a:lnTo>
                <a:lnTo>
                  <a:pt x="107469" y="63614"/>
                </a:lnTo>
                <a:lnTo>
                  <a:pt x="107469" y="63614"/>
                </a:lnTo>
                <a:lnTo>
                  <a:pt x="107469" y="63614"/>
                </a:lnTo>
                <a:lnTo>
                  <a:pt x="107469" y="63614"/>
                </a:lnTo>
                <a:lnTo>
                  <a:pt x="107469" y="63975"/>
                </a:lnTo>
                <a:lnTo>
                  <a:pt x="107469" y="63975"/>
                </a:lnTo>
                <a:lnTo>
                  <a:pt x="107469" y="63975"/>
                </a:lnTo>
                <a:lnTo>
                  <a:pt x="107469" y="64337"/>
                </a:lnTo>
                <a:lnTo>
                  <a:pt x="107469" y="64337"/>
                </a:lnTo>
                <a:lnTo>
                  <a:pt x="107469" y="64337"/>
                </a:lnTo>
                <a:lnTo>
                  <a:pt x="107469" y="64879"/>
                </a:lnTo>
                <a:lnTo>
                  <a:pt x="107469" y="64879"/>
                </a:lnTo>
                <a:lnTo>
                  <a:pt x="107469" y="64879"/>
                </a:lnTo>
                <a:lnTo>
                  <a:pt x="107469" y="64879"/>
                </a:lnTo>
                <a:lnTo>
                  <a:pt x="107469" y="64879"/>
                </a:lnTo>
                <a:lnTo>
                  <a:pt x="107469" y="65240"/>
                </a:lnTo>
                <a:lnTo>
                  <a:pt x="107469" y="65240"/>
                </a:lnTo>
                <a:lnTo>
                  <a:pt x="107469" y="65240"/>
                </a:lnTo>
                <a:lnTo>
                  <a:pt x="107469" y="65240"/>
                </a:lnTo>
                <a:lnTo>
                  <a:pt x="107469" y="65602"/>
                </a:lnTo>
                <a:lnTo>
                  <a:pt x="107469" y="65602"/>
                </a:lnTo>
                <a:lnTo>
                  <a:pt x="107469" y="65602"/>
                </a:lnTo>
                <a:lnTo>
                  <a:pt x="107469" y="65602"/>
                </a:lnTo>
                <a:lnTo>
                  <a:pt x="107469" y="65963"/>
                </a:lnTo>
                <a:lnTo>
                  <a:pt x="107469" y="65963"/>
                </a:lnTo>
                <a:lnTo>
                  <a:pt x="107469" y="65963"/>
                </a:lnTo>
                <a:lnTo>
                  <a:pt x="107469" y="65963"/>
                </a:lnTo>
                <a:lnTo>
                  <a:pt x="107469" y="65963"/>
                </a:lnTo>
                <a:lnTo>
                  <a:pt x="107469" y="66325"/>
                </a:lnTo>
                <a:lnTo>
                  <a:pt x="106831" y="66325"/>
                </a:lnTo>
                <a:lnTo>
                  <a:pt x="106831" y="66325"/>
                </a:lnTo>
                <a:lnTo>
                  <a:pt x="106831" y="66325"/>
                </a:lnTo>
                <a:lnTo>
                  <a:pt x="106831" y="66867"/>
                </a:lnTo>
                <a:lnTo>
                  <a:pt x="106831" y="66867"/>
                </a:lnTo>
                <a:lnTo>
                  <a:pt x="106831" y="66867"/>
                </a:lnTo>
                <a:lnTo>
                  <a:pt x="106831" y="66867"/>
                </a:lnTo>
                <a:lnTo>
                  <a:pt x="106831" y="67228"/>
                </a:lnTo>
                <a:lnTo>
                  <a:pt x="106831" y="67228"/>
                </a:lnTo>
                <a:lnTo>
                  <a:pt x="106831" y="67228"/>
                </a:lnTo>
                <a:lnTo>
                  <a:pt x="106831" y="67228"/>
                </a:lnTo>
                <a:lnTo>
                  <a:pt x="106831" y="67590"/>
                </a:lnTo>
                <a:lnTo>
                  <a:pt x="106831" y="67590"/>
                </a:lnTo>
                <a:lnTo>
                  <a:pt x="106831" y="67590"/>
                </a:lnTo>
                <a:lnTo>
                  <a:pt x="106831" y="67951"/>
                </a:lnTo>
                <a:lnTo>
                  <a:pt x="106831" y="67951"/>
                </a:lnTo>
                <a:lnTo>
                  <a:pt x="106831" y="67951"/>
                </a:lnTo>
                <a:lnTo>
                  <a:pt x="106831" y="67951"/>
                </a:lnTo>
                <a:lnTo>
                  <a:pt x="106831" y="68313"/>
                </a:lnTo>
                <a:lnTo>
                  <a:pt x="106831" y="68313"/>
                </a:lnTo>
                <a:lnTo>
                  <a:pt x="106831" y="68313"/>
                </a:lnTo>
                <a:lnTo>
                  <a:pt x="106831" y="68313"/>
                </a:lnTo>
                <a:lnTo>
                  <a:pt x="106831" y="68313"/>
                </a:lnTo>
                <a:lnTo>
                  <a:pt x="106831" y="68855"/>
                </a:lnTo>
                <a:lnTo>
                  <a:pt x="106831" y="68855"/>
                </a:lnTo>
                <a:lnTo>
                  <a:pt x="106831" y="68855"/>
                </a:lnTo>
                <a:lnTo>
                  <a:pt x="106407" y="68855"/>
                </a:lnTo>
                <a:lnTo>
                  <a:pt x="106407" y="69216"/>
                </a:lnTo>
                <a:lnTo>
                  <a:pt x="106407" y="69216"/>
                </a:lnTo>
                <a:lnTo>
                  <a:pt x="106407" y="69216"/>
                </a:lnTo>
                <a:lnTo>
                  <a:pt x="106407" y="69216"/>
                </a:lnTo>
                <a:lnTo>
                  <a:pt x="106407" y="69578"/>
                </a:lnTo>
                <a:lnTo>
                  <a:pt x="106407" y="69578"/>
                </a:lnTo>
                <a:lnTo>
                  <a:pt x="106407" y="69578"/>
                </a:lnTo>
                <a:lnTo>
                  <a:pt x="106407" y="69939"/>
                </a:lnTo>
                <a:lnTo>
                  <a:pt x="106407" y="69939"/>
                </a:lnTo>
                <a:lnTo>
                  <a:pt x="106407" y="69939"/>
                </a:lnTo>
                <a:lnTo>
                  <a:pt x="106407" y="69939"/>
                </a:lnTo>
                <a:lnTo>
                  <a:pt x="106407" y="69939"/>
                </a:lnTo>
                <a:lnTo>
                  <a:pt x="106407" y="70301"/>
                </a:lnTo>
                <a:lnTo>
                  <a:pt x="106407" y="70301"/>
                </a:lnTo>
                <a:lnTo>
                  <a:pt x="106407" y="70301"/>
                </a:lnTo>
                <a:lnTo>
                  <a:pt x="106831" y="70301"/>
                </a:lnTo>
                <a:lnTo>
                  <a:pt x="106831" y="70843"/>
                </a:lnTo>
                <a:lnTo>
                  <a:pt x="106831" y="70843"/>
                </a:lnTo>
                <a:lnTo>
                  <a:pt x="106831" y="70843"/>
                </a:lnTo>
                <a:lnTo>
                  <a:pt x="106407" y="70843"/>
                </a:lnTo>
                <a:lnTo>
                  <a:pt x="106407" y="71204"/>
                </a:lnTo>
                <a:lnTo>
                  <a:pt x="106407" y="71204"/>
                </a:lnTo>
                <a:lnTo>
                  <a:pt x="106407" y="71204"/>
                </a:lnTo>
                <a:lnTo>
                  <a:pt x="106407" y="71204"/>
                </a:lnTo>
                <a:lnTo>
                  <a:pt x="106407" y="71204"/>
                </a:lnTo>
                <a:lnTo>
                  <a:pt x="106407" y="71566"/>
                </a:lnTo>
                <a:lnTo>
                  <a:pt x="105982" y="71566"/>
                </a:lnTo>
                <a:lnTo>
                  <a:pt x="105982" y="71566"/>
                </a:lnTo>
                <a:lnTo>
                  <a:pt x="105982" y="71566"/>
                </a:lnTo>
                <a:lnTo>
                  <a:pt x="105982" y="71566"/>
                </a:lnTo>
                <a:lnTo>
                  <a:pt x="105982" y="71566"/>
                </a:lnTo>
                <a:lnTo>
                  <a:pt x="105982" y="71566"/>
                </a:lnTo>
                <a:lnTo>
                  <a:pt x="105557" y="71566"/>
                </a:lnTo>
                <a:lnTo>
                  <a:pt x="105557" y="71927"/>
                </a:lnTo>
                <a:lnTo>
                  <a:pt x="105557" y="71927"/>
                </a:lnTo>
                <a:lnTo>
                  <a:pt x="105557" y="71927"/>
                </a:lnTo>
                <a:lnTo>
                  <a:pt x="105557" y="71927"/>
                </a:lnTo>
                <a:lnTo>
                  <a:pt x="105557" y="71927"/>
                </a:lnTo>
                <a:lnTo>
                  <a:pt x="105557" y="72289"/>
                </a:lnTo>
                <a:lnTo>
                  <a:pt x="105557" y="72289"/>
                </a:lnTo>
                <a:lnTo>
                  <a:pt x="105557" y="72289"/>
                </a:lnTo>
                <a:lnTo>
                  <a:pt x="105557" y="72289"/>
                </a:lnTo>
                <a:lnTo>
                  <a:pt x="105132" y="72289"/>
                </a:lnTo>
                <a:lnTo>
                  <a:pt x="105132" y="72831"/>
                </a:lnTo>
                <a:lnTo>
                  <a:pt x="105132" y="72831"/>
                </a:lnTo>
                <a:lnTo>
                  <a:pt x="105132" y="72831"/>
                </a:lnTo>
                <a:lnTo>
                  <a:pt x="105132" y="72831"/>
                </a:lnTo>
                <a:lnTo>
                  <a:pt x="105132" y="73192"/>
                </a:lnTo>
                <a:lnTo>
                  <a:pt x="105132" y="73192"/>
                </a:lnTo>
                <a:lnTo>
                  <a:pt x="105132" y="73192"/>
                </a:lnTo>
                <a:lnTo>
                  <a:pt x="105132" y="73192"/>
                </a:lnTo>
                <a:lnTo>
                  <a:pt x="105132" y="73554"/>
                </a:lnTo>
                <a:lnTo>
                  <a:pt x="105132" y="73554"/>
                </a:lnTo>
                <a:lnTo>
                  <a:pt x="105132" y="73554"/>
                </a:lnTo>
                <a:lnTo>
                  <a:pt x="105132" y="73915"/>
                </a:lnTo>
                <a:lnTo>
                  <a:pt x="105132" y="73915"/>
                </a:lnTo>
                <a:lnTo>
                  <a:pt x="105132" y="73915"/>
                </a:lnTo>
                <a:lnTo>
                  <a:pt x="105132" y="73915"/>
                </a:lnTo>
                <a:lnTo>
                  <a:pt x="105132" y="74277"/>
                </a:lnTo>
                <a:lnTo>
                  <a:pt x="105132" y="74277"/>
                </a:lnTo>
                <a:lnTo>
                  <a:pt x="105132" y="74277"/>
                </a:lnTo>
                <a:lnTo>
                  <a:pt x="105132" y="74819"/>
                </a:lnTo>
                <a:lnTo>
                  <a:pt x="105132" y="74819"/>
                </a:lnTo>
                <a:lnTo>
                  <a:pt x="105132" y="74819"/>
                </a:lnTo>
                <a:lnTo>
                  <a:pt x="105132" y="75180"/>
                </a:lnTo>
                <a:lnTo>
                  <a:pt x="105132" y="75180"/>
                </a:lnTo>
                <a:lnTo>
                  <a:pt x="105132" y="75180"/>
                </a:lnTo>
                <a:lnTo>
                  <a:pt x="105132" y="75180"/>
                </a:lnTo>
                <a:lnTo>
                  <a:pt x="105132" y="75542"/>
                </a:lnTo>
                <a:lnTo>
                  <a:pt x="105132" y="75542"/>
                </a:lnTo>
                <a:lnTo>
                  <a:pt x="105132" y="75542"/>
                </a:lnTo>
                <a:lnTo>
                  <a:pt x="105132" y="75903"/>
                </a:lnTo>
                <a:lnTo>
                  <a:pt x="105132" y="75903"/>
                </a:lnTo>
                <a:lnTo>
                  <a:pt x="105132" y="75903"/>
                </a:lnTo>
                <a:lnTo>
                  <a:pt x="105132" y="75903"/>
                </a:lnTo>
                <a:lnTo>
                  <a:pt x="105132" y="76265"/>
                </a:lnTo>
                <a:lnTo>
                  <a:pt x="105132" y="76265"/>
                </a:lnTo>
                <a:lnTo>
                  <a:pt x="105132" y="76265"/>
                </a:lnTo>
                <a:lnTo>
                  <a:pt x="104495" y="76265"/>
                </a:lnTo>
                <a:lnTo>
                  <a:pt x="104495" y="76807"/>
                </a:lnTo>
                <a:lnTo>
                  <a:pt x="104495" y="76807"/>
                </a:lnTo>
                <a:lnTo>
                  <a:pt x="104495" y="76807"/>
                </a:lnTo>
                <a:lnTo>
                  <a:pt x="104495" y="76807"/>
                </a:lnTo>
                <a:lnTo>
                  <a:pt x="104495" y="76807"/>
                </a:lnTo>
                <a:lnTo>
                  <a:pt x="104495" y="77168"/>
                </a:lnTo>
                <a:lnTo>
                  <a:pt x="104495" y="77168"/>
                </a:lnTo>
                <a:lnTo>
                  <a:pt x="104070" y="77168"/>
                </a:lnTo>
                <a:lnTo>
                  <a:pt x="104070" y="77168"/>
                </a:lnTo>
                <a:lnTo>
                  <a:pt x="104070" y="77168"/>
                </a:lnTo>
                <a:lnTo>
                  <a:pt x="104070" y="77168"/>
                </a:lnTo>
                <a:lnTo>
                  <a:pt x="104070" y="77168"/>
                </a:lnTo>
                <a:lnTo>
                  <a:pt x="104070" y="77530"/>
                </a:lnTo>
                <a:lnTo>
                  <a:pt x="104070" y="77530"/>
                </a:lnTo>
                <a:lnTo>
                  <a:pt x="104070" y="77530"/>
                </a:lnTo>
                <a:lnTo>
                  <a:pt x="104070" y="77530"/>
                </a:lnTo>
                <a:lnTo>
                  <a:pt x="103646" y="77530"/>
                </a:lnTo>
                <a:lnTo>
                  <a:pt x="103646" y="77891"/>
                </a:lnTo>
                <a:lnTo>
                  <a:pt x="103646" y="77891"/>
                </a:lnTo>
                <a:lnTo>
                  <a:pt x="103646" y="77891"/>
                </a:lnTo>
                <a:lnTo>
                  <a:pt x="103646" y="77891"/>
                </a:lnTo>
                <a:lnTo>
                  <a:pt x="103646" y="77891"/>
                </a:lnTo>
                <a:lnTo>
                  <a:pt x="103646" y="77891"/>
                </a:lnTo>
                <a:lnTo>
                  <a:pt x="103646" y="78253"/>
                </a:lnTo>
                <a:lnTo>
                  <a:pt x="103646" y="78253"/>
                </a:lnTo>
                <a:lnTo>
                  <a:pt x="103646" y="78253"/>
                </a:lnTo>
                <a:lnTo>
                  <a:pt x="103646" y="78795"/>
                </a:lnTo>
                <a:lnTo>
                  <a:pt x="103221" y="78795"/>
                </a:lnTo>
                <a:lnTo>
                  <a:pt x="103221" y="78795"/>
                </a:lnTo>
                <a:lnTo>
                  <a:pt x="103221" y="78795"/>
                </a:lnTo>
                <a:lnTo>
                  <a:pt x="103221" y="78795"/>
                </a:lnTo>
                <a:lnTo>
                  <a:pt x="103221" y="79156"/>
                </a:lnTo>
                <a:lnTo>
                  <a:pt x="103221" y="79156"/>
                </a:lnTo>
                <a:lnTo>
                  <a:pt x="103221" y="79156"/>
                </a:lnTo>
                <a:lnTo>
                  <a:pt x="103221" y="79156"/>
                </a:lnTo>
                <a:lnTo>
                  <a:pt x="103221" y="79156"/>
                </a:lnTo>
                <a:lnTo>
                  <a:pt x="103221" y="79518"/>
                </a:lnTo>
                <a:lnTo>
                  <a:pt x="103221" y="79518"/>
                </a:lnTo>
                <a:lnTo>
                  <a:pt x="102796" y="79518"/>
                </a:lnTo>
                <a:lnTo>
                  <a:pt x="102796" y="79518"/>
                </a:lnTo>
                <a:lnTo>
                  <a:pt x="102796" y="79879"/>
                </a:lnTo>
                <a:lnTo>
                  <a:pt x="102796" y="79879"/>
                </a:lnTo>
                <a:lnTo>
                  <a:pt x="102796" y="79879"/>
                </a:lnTo>
                <a:lnTo>
                  <a:pt x="102796" y="79879"/>
                </a:lnTo>
                <a:lnTo>
                  <a:pt x="102796" y="79879"/>
                </a:lnTo>
                <a:lnTo>
                  <a:pt x="102796" y="79879"/>
                </a:lnTo>
                <a:lnTo>
                  <a:pt x="102796" y="80240"/>
                </a:lnTo>
                <a:lnTo>
                  <a:pt x="102159" y="80240"/>
                </a:lnTo>
                <a:lnTo>
                  <a:pt x="102159" y="80240"/>
                </a:lnTo>
                <a:lnTo>
                  <a:pt x="102159" y="80240"/>
                </a:lnTo>
                <a:lnTo>
                  <a:pt x="102159" y="80240"/>
                </a:lnTo>
                <a:lnTo>
                  <a:pt x="102159" y="80783"/>
                </a:lnTo>
                <a:lnTo>
                  <a:pt x="102159" y="80783"/>
                </a:lnTo>
                <a:lnTo>
                  <a:pt x="101734" y="80783"/>
                </a:lnTo>
                <a:lnTo>
                  <a:pt x="101734" y="80783"/>
                </a:lnTo>
                <a:lnTo>
                  <a:pt x="101734" y="80783"/>
                </a:lnTo>
                <a:lnTo>
                  <a:pt x="101734" y="80783"/>
                </a:lnTo>
                <a:lnTo>
                  <a:pt x="101734" y="80783"/>
                </a:lnTo>
                <a:lnTo>
                  <a:pt x="101734" y="80783"/>
                </a:lnTo>
                <a:lnTo>
                  <a:pt x="101734" y="81144"/>
                </a:lnTo>
                <a:lnTo>
                  <a:pt x="101734" y="81144"/>
                </a:lnTo>
                <a:lnTo>
                  <a:pt x="101734" y="81144"/>
                </a:lnTo>
                <a:lnTo>
                  <a:pt x="101309" y="81144"/>
                </a:lnTo>
                <a:lnTo>
                  <a:pt x="101309" y="81506"/>
                </a:lnTo>
                <a:lnTo>
                  <a:pt x="101309" y="81506"/>
                </a:lnTo>
                <a:lnTo>
                  <a:pt x="101309" y="81506"/>
                </a:lnTo>
                <a:lnTo>
                  <a:pt x="101309" y="81506"/>
                </a:lnTo>
                <a:lnTo>
                  <a:pt x="101309" y="81506"/>
                </a:lnTo>
                <a:lnTo>
                  <a:pt x="101309" y="81867"/>
                </a:lnTo>
                <a:lnTo>
                  <a:pt x="101309" y="81867"/>
                </a:lnTo>
                <a:lnTo>
                  <a:pt x="101309" y="81867"/>
                </a:lnTo>
                <a:lnTo>
                  <a:pt x="101309" y="81867"/>
                </a:lnTo>
                <a:lnTo>
                  <a:pt x="101309" y="82228"/>
                </a:lnTo>
                <a:lnTo>
                  <a:pt x="101309" y="82228"/>
                </a:lnTo>
                <a:lnTo>
                  <a:pt x="100884" y="82228"/>
                </a:lnTo>
                <a:lnTo>
                  <a:pt x="100884" y="82228"/>
                </a:lnTo>
                <a:lnTo>
                  <a:pt x="100884" y="82228"/>
                </a:lnTo>
                <a:lnTo>
                  <a:pt x="100884" y="82228"/>
                </a:lnTo>
                <a:lnTo>
                  <a:pt x="100884" y="82771"/>
                </a:lnTo>
                <a:lnTo>
                  <a:pt x="100884" y="82771"/>
                </a:lnTo>
                <a:lnTo>
                  <a:pt x="100884" y="82771"/>
                </a:lnTo>
                <a:lnTo>
                  <a:pt x="100884" y="82771"/>
                </a:lnTo>
                <a:lnTo>
                  <a:pt x="100884" y="83132"/>
                </a:lnTo>
                <a:lnTo>
                  <a:pt x="100884" y="83132"/>
                </a:lnTo>
                <a:lnTo>
                  <a:pt x="100884" y="83132"/>
                </a:lnTo>
                <a:lnTo>
                  <a:pt x="100884" y="83493"/>
                </a:lnTo>
                <a:lnTo>
                  <a:pt x="100884" y="83493"/>
                </a:lnTo>
                <a:lnTo>
                  <a:pt x="101309" y="83493"/>
                </a:lnTo>
                <a:lnTo>
                  <a:pt x="101309" y="83493"/>
                </a:lnTo>
                <a:lnTo>
                  <a:pt x="101309" y="83855"/>
                </a:lnTo>
                <a:lnTo>
                  <a:pt x="101309" y="83855"/>
                </a:lnTo>
                <a:lnTo>
                  <a:pt x="101309" y="83855"/>
                </a:lnTo>
                <a:lnTo>
                  <a:pt x="101309" y="84216"/>
                </a:lnTo>
                <a:lnTo>
                  <a:pt x="100884" y="84216"/>
                </a:lnTo>
                <a:lnTo>
                  <a:pt x="100884" y="84216"/>
                </a:lnTo>
                <a:lnTo>
                  <a:pt x="100884" y="84216"/>
                </a:lnTo>
                <a:lnTo>
                  <a:pt x="100884" y="84216"/>
                </a:lnTo>
                <a:lnTo>
                  <a:pt x="100884" y="84216"/>
                </a:lnTo>
                <a:lnTo>
                  <a:pt x="100460" y="84216"/>
                </a:lnTo>
                <a:lnTo>
                  <a:pt x="100460" y="84216"/>
                </a:lnTo>
                <a:lnTo>
                  <a:pt x="100460" y="84759"/>
                </a:lnTo>
                <a:lnTo>
                  <a:pt x="100460" y="84759"/>
                </a:lnTo>
                <a:lnTo>
                  <a:pt x="100460" y="84759"/>
                </a:lnTo>
                <a:lnTo>
                  <a:pt x="99823" y="84759"/>
                </a:lnTo>
                <a:lnTo>
                  <a:pt x="99823" y="84759"/>
                </a:lnTo>
                <a:lnTo>
                  <a:pt x="99823" y="84759"/>
                </a:lnTo>
                <a:lnTo>
                  <a:pt x="99823" y="84759"/>
                </a:lnTo>
                <a:lnTo>
                  <a:pt x="99398" y="84759"/>
                </a:lnTo>
                <a:lnTo>
                  <a:pt x="99398" y="84759"/>
                </a:lnTo>
                <a:lnTo>
                  <a:pt x="99398" y="84759"/>
                </a:lnTo>
                <a:lnTo>
                  <a:pt x="99398" y="84759"/>
                </a:lnTo>
                <a:lnTo>
                  <a:pt x="99398" y="84759"/>
                </a:lnTo>
                <a:lnTo>
                  <a:pt x="99398" y="85120"/>
                </a:lnTo>
                <a:lnTo>
                  <a:pt x="98973" y="85120"/>
                </a:lnTo>
                <a:lnTo>
                  <a:pt x="98973" y="85120"/>
                </a:lnTo>
                <a:lnTo>
                  <a:pt x="98973" y="85120"/>
                </a:lnTo>
                <a:lnTo>
                  <a:pt x="98973" y="85120"/>
                </a:lnTo>
                <a:lnTo>
                  <a:pt x="98973" y="85120"/>
                </a:lnTo>
                <a:lnTo>
                  <a:pt x="98973" y="8512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1" name="Shape 2291"/>
          <p:cNvSpPr/>
          <p:nvPr/>
        </p:nvSpPr>
        <p:spPr>
          <a:xfrm>
            <a:off x="3119437" y="4208463"/>
            <a:ext cx="672704" cy="1054100"/>
          </a:xfrm>
          <a:custGeom>
            <a:avLst/>
            <a:gdLst/>
            <a:ahLst/>
            <a:cxnLst/>
            <a:rect l="0" t="0" r="0" b="0"/>
            <a:pathLst>
              <a:path w="120000" h="120000" extrusionOk="0">
                <a:moveTo>
                  <a:pt x="98973" y="85120"/>
                </a:moveTo>
                <a:lnTo>
                  <a:pt x="98548" y="85120"/>
                </a:lnTo>
                <a:lnTo>
                  <a:pt x="98548" y="85481"/>
                </a:lnTo>
                <a:lnTo>
                  <a:pt x="98548" y="85481"/>
                </a:lnTo>
                <a:lnTo>
                  <a:pt x="98548" y="85481"/>
                </a:lnTo>
                <a:lnTo>
                  <a:pt x="98548" y="85481"/>
                </a:lnTo>
                <a:lnTo>
                  <a:pt x="98548" y="85481"/>
                </a:lnTo>
                <a:lnTo>
                  <a:pt x="98123" y="85481"/>
                </a:lnTo>
                <a:lnTo>
                  <a:pt x="98123" y="85843"/>
                </a:lnTo>
                <a:lnTo>
                  <a:pt x="98123" y="85843"/>
                </a:lnTo>
                <a:lnTo>
                  <a:pt x="98123" y="85843"/>
                </a:lnTo>
                <a:lnTo>
                  <a:pt x="98123" y="85843"/>
                </a:lnTo>
                <a:lnTo>
                  <a:pt x="98123" y="85843"/>
                </a:lnTo>
                <a:lnTo>
                  <a:pt x="98123" y="86204"/>
                </a:lnTo>
                <a:lnTo>
                  <a:pt x="98123" y="86204"/>
                </a:lnTo>
                <a:lnTo>
                  <a:pt x="98123" y="86204"/>
                </a:lnTo>
                <a:lnTo>
                  <a:pt x="98123" y="86204"/>
                </a:lnTo>
                <a:lnTo>
                  <a:pt x="98548" y="86204"/>
                </a:lnTo>
                <a:lnTo>
                  <a:pt x="98548" y="86204"/>
                </a:lnTo>
                <a:lnTo>
                  <a:pt x="98548" y="86204"/>
                </a:lnTo>
                <a:lnTo>
                  <a:pt x="98123" y="86204"/>
                </a:lnTo>
                <a:lnTo>
                  <a:pt x="98123" y="86204"/>
                </a:lnTo>
                <a:lnTo>
                  <a:pt x="98123" y="86746"/>
                </a:lnTo>
                <a:lnTo>
                  <a:pt x="98123" y="86746"/>
                </a:lnTo>
                <a:lnTo>
                  <a:pt x="98123" y="86746"/>
                </a:lnTo>
                <a:lnTo>
                  <a:pt x="98123" y="86746"/>
                </a:lnTo>
                <a:lnTo>
                  <a:pt x="98123" y="86746"/>
                </a:lnTo>
                <a:lnTo>
                  <a:pt x="98123" y="87108"/>
                </a:lnTo>
                <a:lnTo>
                  <a:pt x="98123" y="87108"/>
                </a:lnTo>
                <a:lnTo>
                  <a:pt x="98123" y="87108"/>
                </a:lnTo>
                <a:lnTo>
                  <a:pt x="98123" y="87108"/>
                </a:lnTo>
                <a:lnTo>
                  <a:pt x="97486" y="87108"/>
                </a:lnTo>
                <a:lnTo>
                  <a:pt x="97486" y="87108"/>
                </a:lnTo>
                <a:lnTo>
                  <a:pt x="97486" y="87108"/>
                </a:lnTo>
                <a:lnTo>
                  <a:pt x="97486" y="87108"/>
                </a:lnTo>
                <a:lnTo>
                  <a:pt x="97486" y="87108"/>
                </a:lnTo>
                <a:lnTo>
                  <a:pt x="97061" y="87108"/>
                </a:lnTo>
                <a:lnTo>
                  <a:pt x="97061" y="87108"/>
                </a:lnTo>
                <a:lnTo>
                  <a:pt x="97061" y="87108"/>
                </a:lnTo>
                <a:lnTo>
                  <a:pt x="96637" y="87108"/>
                </a:lnTo>
                <a:lnTo>
                  <a:pt x="96637" y="87108"/>
                </a:lnTo>
                <a:lnTo>
                  <a:pt x="96637" y="87108"/>
                </a:lnTo>
                <a:lnTo>
                  <a:pt x="96637" y="87108"/>
                </a:lnTo>
                <a:lnTo>
                  <a:pt x="96212" y="87108"/>
                </a:lnTo>
                <a:lnTo>
                  <a:pt x="96212" y="87108"/>
                </a:lnTo>
                <a:lnTo>
                  <a:pt x="96212" y="87108"/>
                </a:lnTo>
                <a:lnTo>
                  <a:pt x="96212" y="87108"/>
                </a:lnTo>
                <a:lnTo>
                  <a:pt x="95787" y="87108"/>
                </a:lnTo>
                <a:lnTo>
                  <a:pt x="95787" y="87108"/>
                </a:lnTo>
                <a:lnTo>
                  <a:pt x="95787" y="87108"/>
                </a:lnTo>
                <a:lnTo>
                  <a:pt x="95787" y="87108"/>
                </a:lnTo>
                <a:lnTo>
                  <a:pt x="95150" y="87108"/>
                </a:lnTo>
                <a:lnTo>
                  <a:pt x="95150" y="87108"/>
                </a:lnTo>
                <a:lnTo>
                  <a:pt x="95150" y="87108"/>
                </a:lnTo>
                <a:lnTo>
                  <a:pt x="95150" y="87108"/>
                </a:lnTo>
                <a:lnTo>
                  <a:pt x="94725" y="87108"/>
                </a:lnTo>
                <a:lnTo>
                  <a:pt x="94725" y="87108"/>
                </a:lnTo>
                <a:lnTo>
                  <a:pt x="94725" y="87108"/>
                </a:lnTo>
                <a:lnTo>
                  <a:pt x="94725" y="87108"/>
                </a:lnTo>
                <a:lnTo>
                  <a:pt x="94725" y="87108"/>
                </a:lnTo>
                <a:lnTo>
                  <a:pt x="94300" y="87108"/>
                </a:lnTo>
                <a:lnTo>
                  <a:pt x="94300" y="87108"/>
                </a:lnTo>
                <a:lnTo>
                  <a:pt x="94300" y="87108"/>
                </a:lnTo>
                <a:lnTo>
                  <a:pt x="94300" y="87108"/>
                </a:lnTo>
                <a:lnTo>
                  <a:pt x="94300" y="87108"/>
                </a:lnTo>
                <a:lnTo>
                  <a:pt x="93876" y="87108"/>
                </a:lnTo>
                <a:lnTo>
                  <a:pt x="93876" y="87108"/>
                </a:lnTo>
                <a:lnTo>
                  <a:pt x="93876" y="87108"/>
                </a:lnTo>
                <a:lnTo>
                  <a:pt x="93876" y="87108"/>
                </a:lnTo>
                <a:lnTo>
                  <a:pt x="93451" y="87108"/>
                </a:lnTo>
                <a:lnTo>
                  <a:pt x="93451" y="87108"/>
                </a:lnTo>
                <a:lnTo>
                  <a:pt x="93451" y="87108"/>
                </a:lnTo>
                <a:lnTo>
                  <a:pt x="93451" y="87469"/>
                </a:lnTo>
                <a:lnTo>
                  <a:pt x="93451" y="87469"/>
                </a:lnTo>
                <a:lnTo>
                  <a:pt x="92814" y="87469"/>
                </a:lnTo>
                <a:lnTo>
                  <a:pt x="92814" y="87469"/>
                </a:lnTo>
                <a:lnTo>
                  <a:pt x="92814" y="87469"/>
                </a:lnTo>
                <a:lnTo>
                  <a:pt x="92389" y="87469"/>
                </a:lnTo>
                <a:lnTo>
                  <a:pt x="92389" y="87469"/>
                </a:lnTo>
                <a:lnTo>
                  <a:pt x="92389" y="87469"/>
                </a:lnTo>
                <a:lnTo>
                  <a:pt x="92389" y="87469"/>
                </a:lnTo>
                <a:lnTo>
                  <a:pt x="91964" y="87469"/>
                </a:lnTo>
                <a:lnTo>
                  <a:pt x="91964" y="87469"/>
                </a:lnTo>
                <a:lnTo>
                  <a:pt x="91964" y="87469"/>
                </a:lnTo>
                <a:lnTo>
                  <a:pt x="91964" y="87469"/>
                </a:lnTo>
                <a:lnTo>
                  <a:pt x="91964" y="87469"/>
                </a:lnTo>
                <a:lnTo>
                  <a:pt x="91539" y="87469"/>
                </a:lnTo>
                <a:lnTo>
                  <a:pt x="91539" y="87469"/>
                </a:lnTo>
                <a:lnTo>
                  <a:pt x="91539" y="87108"/>
                </a:lnTo>
                <a:lnTo>
                  <a:pt x="91539" y="87108"/>
                </a:lnTo>
                <a:lnTo>
                  <a:pt x="91539" y="87108"/>
                </a:lnTo>
                <a:lnTo>
                  <a:pt x="91115" y="87108"/>
                </a:lnTo>
                <a:lnTo>
                  <a:pt x="91115" y="87469"/>
                </a:lnTo>
                <a:lnTo>
                  <a:pt x="91539" y="87469"/>
                </a:lnTo>
                <a:lnTo>
                  <a:pt x="91539" y="87469"/>
                </a:lnTo>
                <a:lnTo>
                  <a:pt x="91539" y="87469"/>
                </a:lnTo>
                <a:lnTo>
                  <a:pt x="91539" y="87469"/>
                </a:lnTo>
                <a:lnTo>
                  <a:pt x="91539" y="87831"/>
                </a:lnTo>
                <a:lnTo>
                  <a:pt x="91539" y="87831"/>
                </a:lnTo>
                <a:lnTo>
                  <a:pt x="91115" y="87831"/>
                </a:lnTo>
                <a:lnTo>
                  <a:pt x="91115" y="87831"/>
                </a:lnTo>
                <a:lnTo>
                  <a:pt x="91115" y="87831"/>
                </a:lnTo>
                <a:lnTo>
                  <a:pt x="91115" y="87831"/>
                </a:lnTo>
                <a:lnTo>
                  <a:pt x="91115" y="87831"/>
                </a:lnTo>
                <a:lnTo>
                  <a:pt x="90477" y="87831"/>
                </a:lnTo>
                <a:lnTo>
                  <a:pt x="90477" y="87831"/>
                </a:lnTo>
                <a:lnTo>
                  <a:pt x="90477" y="87831"/>
                </a:lnTo>
                <a:lnTo>
                  <a:pt x="90477" y="87831"/>
                </a:lnTo>
                <a:lnTo>
                  <a:pt x="90477" y="87469"/>
                </a:lnTo>
                <a:lnTo>
                  <a:pt x="90477" y="87469"/>
                </a:lnTo>
                <a:lnTo>
                  <a:pt x="90477" y="87469"/>
                </a:lnTo>
                <a:lnTo>
                  <a:pt x="90477" y="87469"/>
                </a:lnTo>
                <a:lnTo>
                  <a:pt x="90477" y="87469"/>
                </a:lnTo>
                <a:lnTo>
                  <a:pt x="91115" y="87469"/>
                </a:lnTo>
                <a:lnTo>
                  <a:pt x="91115" y="87108"/>
                </a:lnTo>
                <a:lnTo>
                  <a:pt x="90477" y="87108"/>
                </a:lnTo>
                <a:lnTo>
                  <a:pt x="90477" y="87108"/>
                </a:lnTo>
                <a:lnTo>
                  <a:pt x="90477" y="87108"/>
                </a:lnTo>
                <a:lnTo>
                  <a:pt x="90477" y="87108"/>
                </a:lnTo>
                <a:lnTo>
                  <a:pt x="90477" y="87108"/>
                </a:lnTo>
                <a:lnTo>
                  <a:pt x="90477" y="87108"/>
                </a:lnTo>
                <a:lnTo>
                  <a:pt x="90053" y="87108"/>
                </a:lnTo>
                <a:lnTo>
                  <a:pt x="90053" y="87108"/>
                </a:lnTo>
                <a:lnTo>
                  <a:pt x="90053" y="87469"/>
                </a:lnTo>
                <a:lnTo>
                  <a:pt x="90053" y="87469"/>
                </a:lnTo>
                <a:lnTo>
                  <a:pt x="89628" y="87469"/>
                </a:lnTo>
                <a:lnTo>
                  <a:pt x="89628" y="87469"/>
                </a:lnTo>
                <a:lnTo>
                  <a:pt x="89628" y="87469"/>
                </a:lnTo>
                <a:lnTo>
                  <a:pt x="89628" y="87469"/>
                </a:lnTo>
                <a:lnTo>
                  <a:pt x="89628" y="87469"/>
                </a:lnTo>
                <a:lnTo>
                  <a:pt x="90053" y="87469"/>
                </a:lnTo>
                <a:lnTo>
                  <a:pt x="90053" y="87831"/>
                </a:lnTo>
                <a:lnTo>
                  <a:pt x="90053" y="87831"/>
                </a:lnTo>
                <a:lnTo>
                  <a:pt x="90053" y="87831"/>
                </a:lnTo>
                <a:lnTo>
                  <a:pt x="90053" y="87831"/>
                </a:lnTo>
                <a:lnTo>
                  <a:pt x="90053" y="87831"/>
                </a:lnTo>
                <a:lnTo>
                  <a:pt x="90053" y="88192"/>
                </a:lnTo>
                <a:lnTo>
                  <a:pt x="90053" y="88192"/>
                </a:lnTo>
                <a:lnTo>
                  <a:pt x="90053" y="88192"/>
                </a:lnTo>
                <a:lnTo>
                  <a:pt x="90053" y="88192"/>
                </a:lnTo>
                <a:lnTo>
                  <a:pt x="89628" y="88192"/>
                </a:lnTo>
                <a:lnTo>
                  <a:pt x="89628" y="88192"/>
                </a:lnTo>
                <a:lnTo>
                  <a:pt x="89628" y="88192"/>
                </a:lnTo>
                <a:lnTo>
                  <a:pt x="89628" y="88192"/>
                </a:lnTo>
                <a:lnTo>
                  <a:pt x="89628" y="88192"/>
                </a:lnTo>
                <a:lnTo>
                  <a:pt x="89203" y="88192"/>
                </a:lnTo>
                <a:lnTo>
                  <a:pt x="89203" y="88192"/>
                </a:lnTo>
                <a:lnTo>
                  <a:pt x="89203" y="88192"/>
                </a:lnTo>
                <a:lnTo>
                  <a:pt x="89203" y="88192"/>
                </a:lnTo>
                <a:lnTo>
                  <a:pt x="89203" y="88192"/>
                </a:lnTo>
                <a:lnTo>
                  <a:pt x="89203" y="88192"/>
                </a:lnTo>
                <a:lnTo>
                  <a:pt x="88778" y="88192"/>
                </a:lnTo>
                <a:lnTo>
                  <a:pt x="88778" y="88192"/>
                </a:lnTo>
                <a:lnTo>
                  <a:pt x="88778" y="88734"/>
                </a:lnTo>
                <a:lnTo>
                  <a:pt x="88778" y="88734"/>
                </a:lnTo>
                <a:lnTo>
                  <a:pt x="88778" y="88734"/>
                </a:lnTo>
                <a:lnTo>
                  <a:pt x="88778" y="88734"/>
                </a:lnTo>
                <a:lnTo>
                  <a:pt x="88778" y="89096"/>
                </a:lnTo>
                <a:lnTo>
                  <a:pt x="88141" y="89096"/>
                </a:lnTo>
                <a:lnTo>
                  <a:pt x="88141" y="88734"/>
                </a:lnTo>
                <a:lnTo>
                  <a:pt x="88141" y="88734"/>
                </a:lnTo>
                <a:lnTo>
                  <a:pt x="88141" y="89096"/>
                </a:lnTo>
                <a:lnTo>
                  <a:pt x="88141" y="89096"/>
                </a:lnTo>
                <a:lnTo>
                  <a:pt x="88141" y="89096"/>
                </a:lnTo>
                <a:lnTo>
                  <a:pt x="88141" y="89096"/>
                </a:lnTo>
                <a:lnTo>
                  <a:pt x="87716" y="89096"/>
                </a:lnTo>
                <a:lnTo>
                  <a:pt x="87716" y="89096"/>
                </a:lnTo>
                <a:lnTo>
                  <a:pt x="87716" y="89096"/>
                </a:lnTo>
                <a:lnTo>
                  <a:pt x="87716" y="89096"/>
                </a:lnTo>
                <a:lnTo>
                  <a:pt x="87716" y="89096"/>
                </a:lnTo>
                <a:lnTo>
                  <a:pt x="87292" y="89096"/>
                </a:lnTo>
                <a:lnTo>
                  <a:pt x="87292" y="89457"/>
                </a:lnTo>
                <a:lnTo>
                  <a:pt x="87716" y="89457"/>
                </a:lnTo>
                <a:lnTo>
                  <a:pt x="87716" y="89457"/>
                </a:lnTo>
                <a:lnTo>
                  <a:pt x="87716" y="89457"/>
                </a:lnTo>
                <a:lnTo>
                  <a:pt x="87716" y="89457"/>
                </a:lnTo>
                <a:lnTo>
                  <a:pt x="87716" y="89457"/>
                </a:lnTo>
                <a:lnTo>
                  <a:pt x="88141" y="89457"/>
                </a:lnTo>
                <a:lnTo>
                  <a:pt x="88141" y="89457"/>
                </a:lnTo>
                <a:lnTo>
                  <a:pt x="88141" y="89819"/>
                </a:lnTo>
                <a:lnTo>
                  <a:pt x="88141" y="89819"/>
                </a:lnTo>
                <a:lnTo>
                  <a:pt x="88141" y="89819"/>
                </a:lnTo>
                <a:lnTo>
                  <a:pt x="88141" y="90180"/>
                </a:lnTo>
                <a:lnTo>
                  <a:pt x="88141" y="90180"/>
                </a:lnTo>
                <a:lnTo>
                  <a:pt x="87716" y="90180"/>
                </a:lnTo>
                <a:lnTo>
                  <a:pt x="87716" y="90180"/>
                </a:lnTo>
                <a:lnTo>
                  <a:pt x="87716" y="90180"/>
                </a:lnTo>
                <a:lnTo>
                  <a:pt x="87716" y="90180"/>
                </a:lnTo>
                <a:lnTo>
                  <a:pt x="87716" y="90180"/>
                </a:lnTo>
                <a:lnTo>
                  <a:pt x="87292" y="90180"/>
                </a:lnTo>
                <a:lnTo>
                  <a:pt x="87292" y="90180"/>
                </a:lnTo>
                <a:lnTo>
                  <a:pt x="87292" y="90180"/>
                </a:lnTo>
                <a:lnTo>
                  <a:pt x="87292" y="89819"/>
                </a:lnTo>
                <a:lnTo>
                  <a:pt x="87292" y="89819"/>
                </a:lnTo>
                <a:lnTo>
                  <a:pt x="86867" y="89819"/>
                </a:lnTo>
                <a:lnTo>
                  <a:pt x="86867" y="89819"/>
                </a:lnTo>
                <a:lnTo>
                  <a:pt x="86867" y="89819"/>
                </a:lnTo>
                <a:lnTo>
                  <a:pt x="86867" y="89819"/>
                </a:lnTo>
                <a:lnTo>
                  <a:pt x="86867" y="89819"/>
                </a:lnTo>
                <a:lnTo>
                  <a:pt x="86867" y="89457"/>
                </a:lnTo>
                <a:lnTo>
                  <a:pt x="86442" y="89457"/>
                </a:lnTo>
                <a:lnTo>
                  <a:pt x="86442" y="89457"/>
                </a:lnTo>
                <a:lnTo>
                  <a:pt x="86442" y="89457"/>
                </a:lnTo>
                <a:lnTo>
                  <a:pt x="86442" y="89457"/>
                </a:lnTo>
                <a:lnTo>
                  <a:pt x="85805" y="89457"/>
                </a:lnTo>
                <a:lnTo>
                  <a:pt x="85805" y="89457"/>
                </a:lnTo>
                <a:lnTo>
                  <a:pt x="85805" y="89457"/>
                </a:lnTo>
                <a:lnTo>
                  <a:pt x="85805" y="89819"/>
                </a:lnTo>
                <a:lnTo>
                  <a:pt x="85380" y="89819"/>
                </a:lnTo>
                <a:lnTo>
                  <a:pt x="85380" y="89819"/>
                </a:lnTo>
                <a:lnTo>
                  <a:pt x="85380" y="89819"/>
                </a:lnTo>
                <a:lnTo>
                  <a:pt x="85380" y="89819"/>
                </a:lnTo>
                <a:lnTo>
                  <a:pt x="85380" y="89819"/>
                </a:lnTo>
                <a:lnTo>
                  <a:pt x="85380" y="89819"/>
                </a:lnTo>
                <a:lnTo>
                  <a:pt x="85380"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955" y="90180"/>
                </a:lnTo>
                <a:lnTo>
                  <a:pt x="84530" y="90180"/>
                </a:lnTo>
                <a:lnTo>
                  <a:pt x="84530" y="90180"/>
                </a:lnTo>
                <a:lnTo>
                  <a:pt x="84530" y="90180"/>
                </a:lnTo>
                <a:lnTo>
                  <a:pt x="84530" y="90180"/>
                </a:lnTo>
                <a:lnTo>
                  <a:pt x="84530" y="90180"/>
                </a:lnTo>
                <a:lnTo>
                  <a:pt x="84106" y="90180"/>
                </a:lnTo>
                <a:lnTo>
                  <a:pt x="84106" y="90180"/>
                </a:lnTo>
                <a:lnTo>
                  <a:pt x="84106" y="90180"/>
                </a:lnTo>
                <a:lnTo>
                  <a:pt x="84106" y="90180"/>
                </a:lnTo>
                <a:lnTo>
                  <a:pt x="84106" y="90180"/>
                </a:lnTo>
                <a:lnTo>
                  <a:pt x="84106" y="90722"/>
                </a:lnTo>
                <a:lnTo>
                  <a:pt x="83469" y="90722"/>
                </a:lnTo>
                <a:lnTo>
                  <a:pt x="83469" y="90722"/>
                </a:lnTo>
                <a:lnTo>
                  <a:pt x="83469" y="90722"/>
                </a:lnTo>
                <a:lnTo>
                  <a:pt x="83469" y="90722"/>
                </a:lnTo>
                <a:lnTo>
                  <a:pt x="83044" y="90722"/>
                </a:lnTo>
                <a:lnTo>
                  <a:pt x="83044" y="90722"/>
                </a:lnTo>
                <a:lnTo>
                  <a:pt x="83044" y="90722"/>
                </a:lnTo>
                <a:lnTo>
                  <a:pt x="83044" y="91084"/>
                </a:lnTo>
                <a:lnTo>
                  <a:pt x="83044" y="91084"/>
                </a:lnTo>
                <a:lnTo>
                  <a:pt x="83044" y="91084"/>
                </a:lnTo>
                <a:lnTo>
                  <a:pt x="83044" y="91084"/>
                </a:lnTo>
                <a:lnTo>
                  <a:pt x="82619" y="91084"/>
                </a:lnTo>
                <a:lnTo>
                  <a:pt x="82619" y="91084"/>
                </a:lnTo>
                <a:lnTo>
                  <a:pt x="82619" y="91084"/>
                </a:lnTo>
                <a:lnTo>
                  <a:pt x="82619" y="91084"/>
                </a:lnTo>
                <a:lnTo>
                  <a:pt x="82619" y="91445"/>
                </a:lnTo>
                <a:lnTo>
                  <a:pt x="82619" y="91445"/>
                </a:lnTo>
                <a:lnTo>
                  <a:pt x="82619" y="91445"/>
                </a:lnTo>
                <a:lnTo>
                  <a:pt x="82619" y="91445"/>
                </a:lnTo>
                <a:lnTo>
                  <a:pt x="82194" y="91445"/>
                </a:lnTo>
                <a:lnTo>
                  <a:pt x="82194" y="91807"/>
                </a:lnTo>
                <a:lnTo>
                  <a:pt x="82194" y="91807"/>
                </a:lnTo>
                <a:lnTo>
                  <a:pt x="82194" y="91807"/>
                </a:lnTo>
                <a:lnTo>
                  <a:pt x="82194" y="91807"/>
                </a:lnTo>
                <a:lnTo>
                  <a:pt x="82194" y="91807"/>
                </a:lnTo>
                <a:lnTo>
                  <a:pt x="81769" y="91807"/>
                </a:lnTo>
                <a:lnTo>
                  <a:pt x="81769" y="91807"/>
                </a:lnTo>
                <a:lnTo>
                  <a:pt x="81769" y="92168"/>
                </a:lnTo>
                <a:lnTo>
                  <a:pt x="81769" y="92168"/>
                </a:lnTo>
                <a:lnTo>
                  <a:pt x="81769" y="92168"/>
                </a:lnTo>
                <a:lnTo>
                  <a:pt x="81769" y="92168"/>
                </a:lnTo>
                <a:lnTo>
                  <a:pt x="81132" y="92168"/>
                </a:lnTo>
                <a:lnTo>
                  <a:pt x="81132" y="92168"/>
                </a:lnTo>
                <a:lnTo>
                  <a:pt x="81132" y="92168"/>
                </a:lnTo>
                <a:lnTo>
                  <a:pt x="81132" y="92168"/>
                </a:lnTo>
                <a:lnTo>
                  <a:pt x="81132" y="92710"/>
                </a:lnTo>
                <a:lnTo>
                  <a:pt x="81132" y="92710"/>
                </a:lnTo>
                <a:lnTo>
                  <a:pt x="80707" y="92710"/>
                </a:lnTo>
                <a:lnTo>
                  <a:pt x="80707" y="92710"/>
                </a:lnTo>
                <a:lnTo>
                  <a:pt x="80707" y="92710"/>
                </a:lnTo>
                <a:lnTo>
                  <a:pt x="80707" y="92710"/>
                </a:lnTo>
                <a:lnTo>
                  <a:pt x="80707" y="92710"/>
                </a:lnTo>
                <a:lnTo>
                  <a:pt x="80283" y="92710"/>
                </a:lnTo>
                <a:lnTo>
                  <a:pt x="80283" y="93072"/>
                </a:lnTo>
                <a:lnTo>
                  <a:pt x="80283" y="93072"/>
                </a:lnTo>
                <a:lnTo>
                  <a:pt x="80283" y="93072"/>
                </a:lnTo>
                <a:lnTo>
                  <a:pt x="80283" y="93072"/>
                </a:lnTo>
                <a:lnTo>
                  <a:pt x="80283" y="93072"/>
                </a:lnTo>
                <a:lnTo>
                  <a:pt x="80283" y="93072"/>
                </a:lnTo>
                <a:lnTo>
                  <a:pt x="80283" y="93433"/>
                </a:lnTo>
                <a:lnTo>
                  <a:pt x="79858" y="93433"/>
                </a:lnTo>
                <a:lnTo>
                  <a:pt x="79858" y="93433"/>
                </a:lnTo>
                <a:lnTo>
                  <a:pt x="79858" y="93433"/>
                </a:lnTo>
                <a:lnTo>
                  <a:pt x="79858" y="93433"/>
                </a:lnTo>
                <a:lnTo>
                  <a:pt x="79858" y="93795"/>
                </a:lnTo>
                <a:lnTo>
                  <a:pt x="79858" y="93795"/>
                </a:lnTo>
                <a:lnTo>
                  <a:pt x="79858" y="93795"/>
                </a:lnTo>
                <a:lnTo>
                  <a:pt x="79858" y="93795"/>
                </a:lnTo>
                <a:lnTo>
                  <a:pt x="79858" y="93795"/>
                </a:lnTo>
                <a:lnTo>
                  <a:pt x="79858" y="94156"/>
                </a:lnTo>
                <a:lnTo>
                  <a:pt x="79433" y="94156"/>
                </a:lnTo>
                <a:lnTo>
                  <a:pt x="79433" y="94156"/>
                </a:lnTo>
                <a:lnTo>
                  <a:pt x="79433" y="94156"/>
                </a:lnTo>
                <a:lnTo>
                  <a:pt x="79433" y="94156"/>
                </a:lnTo>
                <a:lnTo>
                  <a:pt x="79433" y="94156"/>
                </a:lnTo>
                <a:lnTo>
                  <a:pt x="79433" y="94156"/>
                </a:lnTo>
                <a:lnTo>
                  <a:pt x="78796" y="94156"/>
                </a:lnTo>
                <a:lnTo>
                  <a:pt x="78796" y="94698"/>
                </a:lnTo>
                <a:lnTo>
                  <a:pt x="78796" y="94698"/>
                </a:lnTo>
                <a:lnTo>
                  <a:pt x="78796" y="94698"/>
                </a:lnTo>
                <a:lnTo>
                  <a:pt x="78796" y="94698"/>
                </a:lnTo>
                <a:lnTo>
                  <a:pt x="78796" y="94698"/>
                </a:lnTo>
                <a:lnTo>
                  <a:pt x="78796" y="94698"/>
                </a:lnTo>
                <a:lnTo>
                  <a:pt x="78796" y="95060"/>
                </a:lnTo>
                <a:lnTo>
                  <a:pt x="78796" y="95060"/>
                </a:lnTo>
                <a:lnTo>
                  <a:pt x="78371" y="95060"/>
                </a:lnTo>
                <a:lnTo>
                  <a:pt x="78371" y="95060"/>
                </a:lnTo>
                <a:lnTo>
                  <a:pt x="78371" y="95060"/>
                </a:lnTo>
                <a:lnTo>
                  <a:pt x="78371" y="95060"/>
                </a:lnTo>
                <a:lnTo>
                  <a:pt x="78371" y="95421"/>
                </a:lnTo>
                <a:lnTo>
                  <a:pt x="78371" y="95421"/>
                </a:lnTo>
                <a:lnTo>
                  <a:pt x="78371" y="95421"/>
                </a:lnTo>
                <a:lnTo>
                  <a:pt x="77946" y="95421"/>
                </a:lnTo>
                <a:lnTo>
                  <a:pt x="77946" y="95421"/>
                </a:lnTo>
                <a:lnTo>
                  <a:pt x="77946" y="95783"/>
                </a:lnTo>
                <a:lnTo>
                  <a:pt x="77946" y="95783"/>
                </a:lnTo>
                <a:lnTo>
                  <a:pt x="77946" y="95783"/>
                </a:lnTo>
                <a:lnTo>
                  <a:pt x="77946" y="95783"/>
                </a:lnTo>
                <a:lnTo>
                  <a:pt x="77946" y="95783"/>
                </a:lnTo>
                <a:lnTo>
                  <a:pt x="77946" y="96144"/>
                </a:lnTo>
                <a:lnTo>
                  <a:pt x="77946" y="96144"/>
                </a:lnTo>
                <a:lnTo>
                  <a:pt x="77522" y="96144"/>
                </a:lnTo>
                <a:lnTo>
                  <a:pt x="77522" y="96144"/>
                </a:lnTo>
                <a:lnTo>
                  <a:pt x="77522" y="96686"/>
                </a:lnTo>
                <a:lnTo>
                  <a:pt x="77522" y="96686"/>
                </a:lnTo>
                <a:lnTo>
                  <a:pt x="77522" y="96686"/>
                </a:lnTo>
                <a:lnTo>
                  <a:pt x="77946" y="96686"/>
                </a:lnTo>
                <a:lnTo>
                  <a:pt x="77946" y="96686"/>
                </a:lnTo>
                <a:lnTo>
                  <a:pt x="77946" y="97048"/>
                </a:lnTo>
                <a:lnTo>
                  <a:pt x="77946" y="97048"/>
                </a:lnTo>
                <a:lnTo>
                  <a:pt x="77946" y="97048"/>
                </a:lnTo>
                <a:lnTo>
                  <a:pt x="77946" y="97048"/>
                </a:lnTo>
                <a:lnTo>
                  <a:pt x="77946" y="97048"/>
                </a:lnTo>
                <a:lnTo>
                  <a:pt x="77946" y="97409"/>
                </a:lnTo>
                <a:lnTo>
                  <a:pt x="77946" y="97409"/>
                </a:lnTo>
                <a:lnTo>
                  <a:pt x="77946" y="97409"/>
                </a:lnTo>
                <a:lnTo>
                  <a:pt x="77946" y="97409"/>
                </a:lnTo>
                <a:lnTo>
                  <a:pt x="77946" y="97771"/>
                </a:lnTo>
                <a:lnTo>
                  <a:pt x="77522" y="97771"/>
                </a:lnTo>
                <a:lnTo>
                  <a:pt x="77522" y="97771"/>
                </a:lnTo>
                <a:lnTo>
                  <a:pt x="77522" y="97771"/>
                </a:lnTo>
                <a:lnTo>
                  <a:pt x="77522" y="97771"/>
                </a:lnTo>
                <a:lnTo>
                  <a:pt x="77522" y="98132"/>
                </a:lnTo>
                <a:lnTo>
                  <a:pt x="77522" y="98132"/>
                </a:lnTo>
                <a:lnTo>
                  <a:pt x="77522" y="98132"/>
                </a:lnTo>
                <a:lnTo>
                  <a:pt x="77522" y="98132"/>
                </a:lnTo>
                <a:lnTo>
                  <a:pt x="77522" y="98674"/>
                </a:lnTo>
                <a:lnTo>
                  <a:pt x="77522" y="98674"/>
                </a:lnTo>
                <a:lnTo>
                  <a:pt x="77522" y="98674"/>
                </a:lnTo>
                <a:lnTo>
                  <a:pt x="77522" y="98674"/>
                </a:lnTo>
                <a:lnTo>
                  <a:pt x="77522" y="98674"/>
                </a:lnTo>
                <a:lnTo>
                  <a:pt x="77522" y="98674"/>
                </a:lnTo>
                <a:lnTo>
                  <a:pt x="77522" y="99036"/>
                </a:lnTo>
                <a:lnTo>
                  <a:pt x="77522" y="99036"/>
                </a:lnTo>
                <a:lnTo>
                  <a:pt x="77522" y="99036"/>
                </a:lnTo>
                <a:lnTo>
                  <a:pt x="77522" y="99036"/>
                </a:lnTo>
                <a:lnTo>
                  <a:pt x="77522" y="99036"/>
                </a:lnTo>
                <a:lnTo>
                  <a:pt x="77522" y="99397"/>
                </a:lnTo>
                <a:lnTo>
                  <a:pt x="77946" y="99397"/>
                </a:lnTo>
                <a:lnTo>
                  <a:pt x="77946" y="99397"/>
                </a:lnTo>
                <a:lnTo>
                  <a:pt x="77946" y="99397"/>
                </a:lnTo>
                <a:lnTo>
                  <a:pt x="77946" y="99759"/>
                </a:lnTo>
                <a:lnTo>
                  <a:pt x="77946" y="99759"/>
                </a:lnTo>
                <a:lnTo>
                  <a:pt x="77946" y="99759"/>
                </a:lnTo>
                <a:lnTo>
                  <a:pt x="77946" y="99759"/>
                </a:lnTo>
                <a:lnTo>
                  <a:pt x="77946" y="99759"/>
                </a:lnTo>
                <a:lnTo>
                  <a:pt x="77946" y="100120"/>
                </a:lnTo>
                <a:lnTo>
                  <a:pt x="77946" y="100120"/>
                </a:lnTo>
                <a:lnTo>
                  <a:pt x="77946" y="100120"/>
                </a:lnTo>
                <a:lnTo>
                  <a:pt x="77946" y="100120"/>
                </a:lnTo>
                <a:lnTo>
                  <a:pt x="77522" y="100120"/>
                </a:lnTo>
                <a:lnTo>
                  <a:pt x="77522" y="100120"/>
                </a:lnTo>
                <a:lnTo>
                  <a:pt x="77946" y="100120"/>
                </a:lnTo>
                <a:lnTo>
                  <a:pt x="77946" y="100120"/>
                </a:lnTo>
                <a:lnTo>
                  <a:pt x="77946" y="100662"/>
                </a:lnTo>
                <a:lnTo>
                  <a:pt x="77946" y="100662"/>
                </a:lnTo>
                <a:lnTo>
                  <a:pt x="77946" y="100662"/>
                </a:lnTo>
                <a:lnTo>
                  <a:pt x="77946" y="100662"/>
                </a:lnTo>
                <a:lnTo>
                  <a:pt x="77946" y="100662"/>
                </a:lnTo>
                <a:lnTo>
                  <a:pt x="78371" y="100662"/>
                </a:lnTo>
                <a:lnTo>
                  <a:pt x="78371" y="100662"/>
                </a:lnTo>
                <a:lnTo>
                  <a:pt x="78371" y="100662"/>
                </a:lnTo>
                <a:lnTo>
                  <a:pt x="78371" y="100662"/>
                </a:lnTo>
                <a:lnTo>
                  <a:pt x="78371" y="101024"/>
                </a:lnTo>
                <a:lnTo>
                  <a:pt x="78371" y="101024"/>
                </a:lnTo>
                <a:lnTo>
                  <a:pt x="78371" y="101024"/>
                </a:lnTo>
                <a:lnTo>
                  <a:pt x="78371" y="101024"/>
                </a:lnTo>
                <a:lnTo>
                  <a:pt x="78371" y="101385"/>
                </a:lnTo>
                <a:lnTo>
                  <a:pt x="78371" y="101385"/>
                </a:lnTo>
                <a:lnTo>
                  <a:pt x="78371" y="101385"/>
                </a:lnTo>
                <a:lnTo>
                  <a:pt x="78371" y="101385"/>
                </a:lnTo>
                <a:lnTo>
                  <a:pt x="77946" y="101385"/>
                </a:lnTo>
                <a:lnTo>
                  <a:pt x="77946" y="101746"/>
                </a:lnTo>
                <a:lnTo>
                  <a:pt x="77946" y="101746"/>
                </a:lnTo>
                <a:lnTo>
                  <a:pt x="77946" y="101746"/>
                </a:lnTo>
                <a:lnTo>
                  <a:pt x="77946" y="102108"/>
                </a:lnTo>
                <a:lnTo>
                  <a:pt x="77946" y="102108"/>
                </a:lnTo>
                <a:lnTo>
                  <a:pt x="77946" y="102108"/>
                </a:lnTo>
                <a:lnTo>
                  <a:pt x="77946" y="102108"/>
                </a:lnTo>
                <a:lnTo>
                  <a:pt x="77946" y="102108"/>
                </a:lnTo>
                <a:lnTo>
                  <a:pt x="77522" y="102108"/>
                </a:lnTo>
                <a:lnTo>
                  <a:pt x="77522" y="102650"/>
                </a:lnTo>
                <a:lnTo>
                  <a:pt x="77522" y="102650"/>
                </a:lnTo>
                <a:lnTo>
                  <a:pt x="77522" y="102650"/>
                </a:lnTo>
                <a:lnTo>
                  <a:pt x="77522" y="102650"/>
                </a:lnTo>
                <a:lnTo>
                  <a:pt x="77522" y="102650"/>
                </a:lnTo>
                <a:lnTo>
                  <a:pt x="77522" y="103012"/>
                </a:lnTo>
                <a:lnTo>
                  <a:pt x="77522" y="103012"/>
                </a:lnTo>
                <a:lnTo>
                  <a:pt x="77522" y="103012"/>
                </a:lnTo>
                <a:lnTo>
                  <a:pt x="77522" y="103373"/>
                </a:lnTo>
                <a:lnTo>
                  <a:pt x="77522" y="103373"/>
                </a:lnTo>
                <a:lnTo>
                  <a:pt x="77522" y="103373"/>
                </a:lnTo>
                <a:lnTo>
                  <a:pt x="77522" y="103373"/>
                </a:lnTo>
                <a:lnTo>
                  <a:pt x="77522" y="103734"/>
                </a:lnTo>
                <a:lnTo>
                  <a:pt x="77522" y="103734"/>
                </a:lnTo>
                <a:lnTo>
                  <a:pt x="77522" y="103734"/>
                </a:lnTo>
                <a:lnTo>
                  <a:pt x="77522" y="103734"/>
                </a:lnTo>
                <a:lnTo>
                  <a:pt x="77522" y="104096"/>
                </a:lnTo>
                <a:lnTo>
                  <a:pt x="77522" y="104096"/>
                </a:lnTo>
                <a:lnTo>
                  <a:pt x="77097" y="104096"/>
                </a:lnTo>
                <a:lnTo>
                  <a:pt x="77097" y="104096"/>
                </a:lnTo>
                <a:lnTo>
                  <a:pt x="77097" y="104096"/>
                </a:lnTo>
                <a:lnTo>
                  <a:pt x="77097" y="104638"/>
                </a:lnTo>
                <a:lnTo>
                  <a:pt x="77097" y="104638"/>
                </a:lnTo>
                <a:lnTo>
                  <a:pt x="77097" y="104638"/>
                </a:lnTo>
                <a:lnTo>
                  <a:pt x="77097" y="104638"/>
                </a:lnTo>
                <a:lnTo>
                  <a:pt x="76460" y="104638"/>
                </a:lnTo>
                <a:lnTo>
                  <a:pt x="76460" y="104638"/>
                </a:lnTo>
                <a:lnTo>
                  <a:pt x="76460" y="104638"/>
                </a:lnTo>
                <a:lnTo>
                  <a:pt x="76460" y="104638"/>
                </a:lnTo>
                <a:lnTo>
                  <a:pt x="76460" y="105000"/>
                </a:lnTo>
                <a:lnTo>
                  <a:pt x="76035" y="105000"/>
                </a:lnTo>
                <a:lnTo>
                  <a:pt x="76035" y="105000"/>
                </a:lnTo>
                <a:lnTo>
                  <a:pt x="76035" y="105000"/>
                </a:lnTo>
                <a:lnTo>
                  <a:pt x="76035" y="105000"/>
                </a:lnTo>
                <a:lnTo>
                  <a:pt x="76035" y="105000"/>
                </a:lnTo>
                <a:lnTo>
                  <a:pt x="76035" y="105000"/>
                </a:lnTo>
                <a:lnTo>
                  <a:pt x="75610" y="105000"/>
                </a:lnTo>
                <a:lnTo>
                  <a:pt x="75610" y="105361"/>
                </a:lnTo>
                <a:lnTo>
                  <a:pt x="75610" y="105361"/>
                </a:lnTo>
                <a:lnTo>
                  <a:pt x="75610" y="105361"/>
                </a:lnTo>
                <a:lnTo>
                  <a:pt x="75610" y="105361"/>
                </a:lnTo>
                <a:lnTo>
                  <a:pt x="75610" y="105361"/>
                </a:lnTo>
                <a:lnTo>
                  <a:pt x="75610" y="105361"/>
                </a:lnTo>
                <a:lnTo>
                  <a:pt x="75185" y="105361"/>
                </a:lnTo>
                <a:lnTo>
                  <a:pt x="75185" y="105722"/>
                </a:lnTo>
                <a:lnTo>
                  <a:pt x="75185" y="105722"/>
                </a:lnTo>
                <a:lnTo>
                  <a:pt x="75185" y="105722"/>
                </a:lnTo>
                <a:lnTo>
                  <a:pt x="75185" y="105722"/>
                </a:lnTo>
                <a:lnTo>
                  <a:pt x="75185" y="105722"/>
                </a:lnTo>
                <a:lnTo>
                  <a:pt x="74761" y="105722"/>
                </a:lnTo>
                <a:lnTo>
                  <a:pt x="74761" y="106084"/>
                </a:lnTo>
                <a:lnTo>
                  <a:pt x="74761" y="106084"/>
                </a:lnTo>
                <a:lnTo>
                  <a:pt x="74761" y="106084"/>
                </a:lnTo>
                <a:lnTo>
                  <a:pt x="74761" y="106084"/>
                </a:lnTo>
                <a:lnTo>
                  <a:pt x="74761" y="106084"/>
                </a:lnTo>
                <a:lnTo>
                  <a:pt x="74761" y="106626"/>
                </a:lnTo>
                <a:lnTo>
                  <a:pt x="74761" y="106626"/>
                </a:lnTo>
                <a:lnTo>
                  <a:pt x="74761" y="106626"/>
                </a:lnTo>
                <a:lnTo>
                  <a:pt x="74123" y="106626"/>
                </a:lnTo>
                <a:lnTo>
                  <a:pt x="74123" y="106626"/>
                </a:lnTo>
                <a:lnTo>
                  <a:pt x="74123" y="106626"/>
                </a:lnTo>
                <a:lnTo>
                  <a:pt x="74123" y="106626"/>
                </a:lnTo>
                <a:lnTo>
                  <a:pt x="74123" y="106987"/>
                </a:lnTo>
                <a:lnTo>
                  <a:pt x="74123" y="106987"/>
                </a:lnTo>
                <a:lnTo>
                  <a:pt x="74123" y="106987"/>
                </a:lnTo>
                <a:lnTo>
                  <a:pt x="74123" y="106987"/>
                </a:lnTo>
                <a:lnTo>
                  <a:pt x="74123" y="106987"/>
                </a:lnTo>
                <a:lnTo>
                  <a:pt x="73699" y="106987"/>
                </a:lnTo>
                <a:lnTo>
                  <a:pt x="73699" y="107349"/>
                </a:lnTo>
                <a:lnTo>
                  <a:pt x="73699" y="107349"/>
                </a:lnTo>
                <a:lnTo>
                  <a:pt x="73699" y="107349"/>
                </a:lnTo>
                <a:lnTo>
                  <a:pt x="73699" y="107349"/>
                </a:lnTo>
                <a:lnTo>
                  <a:pt x="73699" y="107349"/>
                </a:lnTo>
                <a:lnTo>
                  <a:pt x="73699" y="107710"/>
                </a:lnTo>
                <a:lnTo>
                  <a:pt x="73274" y="107710"/>
                </a:lnTo>
                <a:lnTo>
                  <a:pt x="73274" y="107710"/>
                </a:lnTo>
                <a:lnTo>
                  <a:pt x="73274" y="107710"/>
                </a:lnTo>
                <a:lnTo>
                  <a:pt x="73274" y="107710"/>
                </a:lnTo>
                <a:lnTo>
                  <a:pt x="73274" y="108072"/>
                </a:lnTo>
                <a:lnTo>
                  <a:pt x="73274" y="108072"/>
                </a:lnTo>
                <a:lnTo>
                  <a:pt x="73274" y="108072"/>
                </a:lnTo>
                <a:lnTo>
                  <a:pt x="73274" y="108072"/>
                </a:lnTo>
                <a:lnTo>
                  <a:pt x="73274" y="108614"/>
                </a:lnTo>
                <a:lnTo>
                  <a:pt x="73274" y="108614"/>
                </a:lnTo>
                <a:lnTo>
                  <a:pt x="73274" y="108614"/>
                </a:lnTo>
                <a:lnTo>
                  <a:pt x="73274" y="108614"/>
                </a:lnTo>
                <a:lnTo>
                  <a:pt x="72849" y="108614"/>
                </a:lnTo>
                <a:lnTo>
                  <a:pt x="72849" y="108975"/>
                </a:lnTo>
                <a:lnTo>
                  <a:pt x="72849" y="108975"/>
                </a:lnTo>
                <a:lnTo>
                  <a:pt x="72849" y="108975"/>
                </a:lnTo>
                <a:lnTo>
                  <a:pt x="72849" y="108975"/>
                </a:lnTo>
                <a:lnTo>
                  <a:pt x="72849" y="109337"/>
                </a:lnTo>
                <a:lnTo>
                  <a:pt x="72849" y="109337"/>
                </a:lnTo>
                <a:lnTo>
                  <a:pt x="72849" y="109337"/>
                </a:lnTo>
                <a:lnTo>
                  <a:pt x="72849" y="109337"/>
                </a:lnTo>
                <a:lnTo>
                  <a:pt x="72849" y="109698"/>
                </a:lnTo>
                <a:lnTo>
                  <a:pt x="72849" y="109698"/>
                </a:lnTo>
                <a:lnTo>
                  <a:pt x="72849" y="109698"/>
                </a:lnTo>
                <a:lnTo>
                  <a:pt x="72849" y="109698"/>
                </a:lnTo>
                <a:lnTo>
                  <a:pt x="72849" y="110060"/>
                </a:lnTo>
                <a:lnTo>
                  <a:pt x="72424" y="110060"/>
                </a:lnTo>
                <a:lnTo>
                  <a:pt x="72424" y="110060"/>
                </a:lnTo>
                <a:lnTo>
                  <a:pt x="72424" y="110060"/>
                </a:lnTo>
                <a:lnTo>
                  <a:pt x="72424" y="110602"/>
                </a:lnTo>
                <a:lnTo>
                  <a:pt x="72424" y="110602"/>
                </a:lnTo>
                <a:lnTo>
                  <a:pt x="72424" y="110602"/>
                </a:lnTo>
                <a:lnTo>
                  <a:pt x="72424" y="110602"/>
                </a:lnTo>
                <a:lnTo>
                  <a:pt x="72424" y="110602"/>
                </a:lnTo>
                <a:lnTo>
                  <a:pt x="71787" y="110602"/>
                </a:lnTo>
                <a:lnTo>
                  <a:pt x="71787" y="110602"/>
                </a:lnTo>
                <a:lnTo>
                  <a:pt x="71787" y="110963"/>
                </a:lnTo>
                <a:lnTo>
                  <a:pt x="71787" y="110963"/>
                </a:lnTo>
                <a:lnTo>
                  <a:pt x="71787" y="110963"/>
                </a:lnTo>
                <a:lnTo>
                  <a:pt x="71787" y="110963"/>
                </a:lnTo>
                <a:lnTo>
                  <a:pt x="71787" y="110963"/>
                </a:lnTo>
                <a:lnTo>
                  <a:pt x="71787" y="111325"/>
                </a:lnTo>
                <a:lnTo>
                  <a:pt x="71787" y="111325"/>
                </a:lnTo>
                <a:lnTo>
                  <a:pt x="71787" y="111325"/>
                </a:lnTo>
                <a:lnTo>
                  <a:pt x="71362" y="111325"/>
                </a:lnTo>
                <a:lnTo>
                  <a:pt x="71362" y="111325"/>
                </a:lnTo>
                <a:lnTo>
                  <a:pt x="71362" y="111325"/>
                </a:lnTo>
                <a:lnTo>
                  <a:pt x="71362" y="111686"/>
                </a:lnTo>
                <a:lnTo>
                  <a:pt x="71362" y="111686"/>
                </a:lnTo>
                <a:lnTo>
                  <a:pt x="71362" y="111686"/>
                </a:lnTo>
                <a:lnTo>
                  <a:pt x="71362" y="111686"/>
                </a:lnTo>
                <a:lnTo>
                  <a:pt x="71362" y="111686"/>
                </a:lnTo>
                <a:lnTo>
                  <a:pt x="71362" y="112048"/>
                </a:lnTo>
                <a:lnTo>
                  <a:pt x="71362" y="112048"/>
                </a:lnTo>
                <a:lnTo>
                  <a:pt x="70938" y="112048"/>
                </a:lnTo>
                <a:lnTo>
                  <a:pt x="70938" y="112048"/>
                </a:lnTo>
                <a:lnTo>
                  <a:pt x="70938" y="112048"/>
                </a:lnTo>
                <a:lnTo>
                  <a:pt x="70938" y="112590"/>
                </a:lnTo>
                <a:lnTo>
                  <a:pt x="70938" y="112590"/>
                </a:lnTo>
                <a:lnTo>
                  <a:pt x="70938" y="112590"/>
                </a:lnTo>
                <a:lnTo>
                  <a:pt x="70513" y="112590"/>
                </a:lnTo>
                <a:lnTo>
                  <a:pt x="70513" y="112590"/>
                </a:lnTo>
                <a:lnTo>
                  <a:pt x="70513" y="112590"/>
                </a:lnTo>
                <a:lnTo>
                  <a:pt x="70513" y="112951"/>
                </a:lnTo>
                <a:lnTo>
                  <a:pt x="70513" y="112951"/>
                </a:lnTo>
                <a:lnTo>
                  <a:pt x="70513" y="112951"/>
                </a:lnTo>
                <a:lnTo>
                  <a:pt x="70513" y="112951"/>
                </a:lnTo>
                <a:lnTo>
                  <a:pt x="70088" y="112951"/>
                </a:lnTo>
                <a:lnTo>
                  <a:pt x="70088" y="112951"/>
                </a:lnTo>
                <a:lnTo>
                  <a:pt x="70088" y="112951"/>
                </a:lnTo>
                <a:lnTo>
                  <a:pt x="70088" y="113313"/>
                </a:lnTo>
                <a:lnTo>
                  <a:pt x="70088" y="113313"/>
                </a:lnTo>
                <a:lnTo>
                  <a:pt x="70088" y="113313"/>
                </a:lnTo>
                <a:lnTo>
                  <a:pt x="70088" y="113313"/>
                </a:lnTo>
                <a:lnTo>
                  <a:pt x="70088" y="113313"/>
                </a:lnTo>
                <a:lnTo>
                  <a:pt x="69451" y="113313"/>
                </a:lnTo>
                <a:lnTo>
                  <a:pt x="69451" y="113674"/>
                </a:lnTo>
                <a:lnTo>
                  <a:pt x="69451" y="113674"/>
                </a:lnTo>
                <a:lnTo>
                  <a:pt x="69451" y="113674"/>
                </a:lnTo>
                <a:lnTo>
                  <a:pt x="69451" y="113674"/>
                </a:lnTo>
                <a:lnTo>
                  <a:pt x="69451" y="113674"/>
                </a:lnTo>
                <a:lnTo>
                  <a:pt x="69026" y="113674"/>
                </a:lnTo>
                <a:lnTo>
                  <a:pt x="69026" y="113674"/>
                </a:lnTo>
                <a:lnTo>
                  <a:pt x="69026" y="114036"/>
                </a:lnTo>
                <a:lnTo>
                  <a:pt x="69026" y="114036"/>
                </a:lnTo>
                <a:lnTo>
                  <a:pt x="69026" y="114036"/>
                </a:lnTo>
                <a:lnTo>
                  <a:pt x="69026" y="114036"/>
                </a:lnTo>
                <a:lnTo>
                  <a:pt x="68601" y="114036"/>
                </a:lnTo>
                <a:lnTo>
                  <a:pt x="68601" y="114036"/>
                </a:lnTo>
                <a:lnTo>
                  <a:pt x="68601" y="114036"/>
                </a:lnTo>
                <a:lnTo>
                  <a:pt x="68601" y="114036"/>
                </a:lnTo>
                <a:lnTo>
                  <a:pt x="68601" y="114578"/>
                </a:lnTo>
                <a:lnTo>
                  <a:pt x="68601" y="114578"/>
                </a:lnTo>
                <a:lnTo>
                  <a:pt x="68176" y="114578"/>
                </a:lnTo>
                <a:lnTo>
                  <a:pt x="68176" y="114578"/>
                </a:lnTo>
                <a:lnTo>
                  <a:pt x="68176" y="114578"/>
                </a:lnTo>
                <a:lnTo>
                  <a:pt x="68176" y="114578"/>
                </a:lnTo>
                <a:lnTo>
                  <a:pt x="68176" y="114578"/>
                </a:lnTo>
                <a:lnTo>
                  <a:pt x="67752" y="114578"/>
                </a:lnTo>
                <a:lnTo>
                  <a:pt x="67752" y="114939"/>
                </a:lnTo>
                <a:lnTo>
                  <a:pt x="67752" y="114939"/>
                </a:lnTo>
                <a:lnTo>
                  <a:pt x="67752" y="114939"/>
                </a:lnTo>
                <a:lnTo>
                  <a:pt x="67752" y="114939"/>
                </a:lnTo>
                <a:lnTo>
                  <a:pt x="67752" y="114939"/>
                </a:lnTo>
                <a:lnTo>
                  <a:pt x="67752" y="114939"/>
                </a:lnTo>
                <a:lnTo>
                  <a:pt x="67115" y="114939"/>
                </a:lnTo>
                <a:lnTo>
                  <a:pt x="67115" y="114939"/>
                </a:lnTo>
                <a:lnTo>
                  <a:pt x="67115" y="114939"/>
                </a:lnTo>
                <a:lnTo>
                  <a:pt x="67115" y="115301"/>
                </a:lnTo>
                <a:lnTo>
                  <a:pt x="67115" y="115301"/>
                </a:lnTo>
                <a:lnTo>
                  <a:pt x="67115" y="115301"/>
                </a:lnTo>
                <a:lnTo>
                  <a:pt x="67115" y="115301"/>
                </a:lnTo>
                <a:lnTo>
                  <a:pt x="66690" y="115301"/>
                </a:lnTo>
                <a:lnTo>
                  <a:pt x="66690" y="115301"/>
                </a:lnTo>
                <a:lnTo>
                  <a:pt x="66690" y="115301"/>
                </a:lnTo>
                <a:lnTo>
                  <a:pt x="66690" y="115662"/>
                </a:lnTo>
                <a:lnTo>
                  <a:pt x="66690" y="115662"/>
                </a:lnTo>
                <a:lnTo>
                  <a:pt x="66690" y="115662"/>
                </a:lnTo>
                <a:lnTo>
                  <a:pt x="66265" y="115662"/>
                </a:lnTo>
                <a:lnTo>
                  <a:pt x="66265" y="115662"/>
                </a:lnTo>
                <a:lnTo>
                  <a:pt x="66265" y="116024"/>
                </a:lnTo>
                <a:lnTo>
                  <a:pt x="66265" y="116024"/>
                </a:lnTo>
                <a:lnTo>
                  <a:pt x="66265" y="116024"/>
                </a:lnTo>
                <a:lnTo>
                  <a:pt x="66265" y="116024"/>
                </a:lnTo>
                <a:lnTo>
                  <a:pt x="66265" y="116024"/>
                </a:lnTo>
                <a:lnTo>
                  <a:pt x="66265" y="116566"/>
                </a:lnTo>
                <a:lnTo>
                  <a:pt x="66265" y="116566"/>
                </a:lnTo>
                <a:lnTo>
                  <a:pt x="66265" y="116566"/>
                </a:lnTo>
                <a:lnTo>
                  <a:pt x="66265" y="116566"/>
                </a:lnTo>
                <a:lnTo>
                  <a:pt x="66265" y="116927"/>
                </a:lnTo>
                <a:lnTo>
                  <a:pt x="65840" y="116927"/>
                </a:lnTo>
                <a:lnTo>
                  <a:pt x="65840" y="116927"/>
                </a:lnTo>
                <a:lnTo>
                  <a:pt x="65840" y="116927"/>
                </a:lnTo>
                <a:lnTo>
                  <a:pt x="65840" y="117289"/>
                </a:lnTo>
                <a:lnTo>
                  <a:pt x="65840" y="117289"/>
                </a:lnTo>
                <a:lnTo>
                  <a:pt x="65840" y="117289"/>
                </a:lnTo>
                <a:lnTo>
                  <a:pt x="65840" y="117289"/>
                </a:lnTo>
                <a:lnTo>
                  <a:pt x="65840" y="117650"/>
                </a:lnTo>
                <a:lnTo>
                  <a:pt x="65840" y="117650"/>
                </a:lnTo>
                <a:lnTo>
                  <a:pt x="65840" y="117650"/>
                </a:lnTo>
                <a:lnTo>
                  <a:pt x="65840" y="117650"/>
                </a:lnTo>
                <a:lnTo>
                  <a:pt x="65415" y="117650"/>
                </a:lnTo>
                <a:lnTo>
                  <a:pt x="65415" y="118012"/>
                </a:lnTo>
                <a:lnTo>
                  <a:pt x="65415" y="118012"/>
                </a:lnTo>
                <a:lnTo>
                  <a:pt x="65415" y="118012"/>
                </a:lnTo>
                <a:lnTo>
                  <a:pt x="65415" y="118012"/>
                </a:lnTo>
                <a:lnTo>
                  <a:pt x="65415" y="118554"/>
                </a:lnTo>
                <a:lnTo>
                  <a:pt x="65415" y="118554"/>
                </a:lnTo>
                <a:lnTo>
                  <a:pt x="65415" y="118554"/>
                </a:lnTo>
                <a:lnTo>
                  <a:pt x="65415" y="118554"/>
                </a:lnTo>
                <a:lnTo>
                  <a:pt x="65415" y="118554"/>
                </a:lnTo>
                <a:lnTo>
                  <a:pt x="65415" y="118915"/>
                </a:lnTo>
                <a:lnTo>
                  <a:pt x="64778" y="118915"/>
                </a:lnTo>
                <a:lnTo>
                  <a:pt x="64778" y="118915"/>
                </a:lnTo>
                <a:lnTo>
                  <a:pt x="64778" y="118915"/>
                </a:lnTo>
                <a:lnTo>
                  <a:pt x="64778" y="118915"/>
                </a:lnTo>
                <a:lnTo>
                  <a:pt x="64778" y="118915"/>
                </a:lnTo>
                <a:lnTo>
                  <a:pt x="64778" y="118915"/>
                </a:lnTo>
                <a:lnTo>
                  <a:pt x="64778" y="118915"/>
                </a:lnTo>
                <a:lnTo>
                  <a:pt x="64353" y="118915"/>
                </a:lnTo>
                <a:lnTo>
                  <a:pt x="64353" y="119277"/>
                </a:lnTo>
                <a:lnTo>
                  <a:pt x="64353" y="119277"/>
                </a:lnTo>
                <a:lnTo>
                  <a:pt x="64353" y="119277"/>
                </a:lnTo>
                <a:lnTo>
                  <a:pt x="64353" y="119277"/>
                </a:lnTo>
                <a:lnTo>
                  <a:pt x="64353" y="119277"/>
                </a:lnTo>
                <a:lnTo>
                  <a:pt x="63929" y="119277"/>
                </a:lnTo>
                <a:lnTo>
                  <a:pt x="63929" y="119277"/>
                </a:lnTo>
                <a:lnTo>
                  <a:pt x="63929" y="119638"/>
                </a:lnTo>
                <a:lnTo>
                  <a:pt x="63929" y="119638"/>
                </a:lnTo>
                <a:lnTo>
                  <a:pt x="63929" y="119638"/>
                </a:lnTo>
                <a:lnTo>
                  <a:pt x="63929" y="119638"/>
                </a:lnTo>
                <a:lnTo>
                  <a:pt x="63929" y="119638"/>
                </a:lnTo>
                <a:lnTo>
                  <a:pt x="63504" y="119638"/>
                </a:lnTo>
                <a:lnTo>
                  <a:pt x="63504" y="119999"/>
                </a:lnTo>
                <a:lnTo>
                  <a:pt x="63504" y="119999"/>
                </a:lnTo>
                <a:lnTo>
                  <a:pt x="63504" y="119999"/>
                </a:lnTo>
                <a:lnTo>
                  <a:pt x="63504" y="119999"/>
                </a:lnTo>
                <a:lnTo>
                  <a:pt x="63504" y="119999"/>
                </a:lnTo>
                <a:lnTo>
                  <a:pt x="63504" y="119999"/>
                </a:lnTo>
                <a:lnTo>
                  <a:pt x="63079" y="119999"/>
                </a:lnTo>
                <a:lnTo>
                  <a:pt x="63079" y="119999"/>
                </a:lnTo>
                <a:lnTo>
                  <a:pt x="63079" y="119999"/>
                </a:lnTo>
                <a:lnTo>
                  <a:pt x="63079" y="119999"/>
                </a:lnTo>
                <a:lnTo>
                  <a:pt x="62442" y="119999"/>
                </a:lnTo>
                <a:lnTo>
                  <a:pt x="62442" y="119999"/>
                </a:lnTo>
                <a:lnTo>
                  <a:pt x="62442" y="119999"/>
                </a:lnTo>
                <a:lnTo>
                  <a:pt x="62442" y="119999"/>
                </a:lnTo>
                <a:lnTo>
                  <a:pt x="62442" y="119638"/>
                </a:lnTo>
                <a:lnTo>
                  <a:pt x="62442" y="119638"/>
                </a:lnTo>
                <a:lnTo>
                  <a:pt x="62442" y="119638"/>
                </a:lnTo>
                <a:lnTo>
                  <a:pt x="62442" y="119277"/>
                </a:lnTo>
                <a:lnTo>
                  <a:pt x="62442" y="119277"/>
                </a:lnTo>
                <a:lnTo>
                  <a:pt x="62442" y="119277"/>
                </a:lnTo>
                <a:lnTo>
                  <a:pt x="62442" y="119277"/>
                </a:lnTo>
                <a:lnTo>
                  <a:pt x="62442" y="118915"/>
                </a:lnTo>
                <a:lnTo>
                  <a:pt x="62442" y="118915"/>
                </a:lnTo>
                <a:lnTo>
                  <a:pt x="62442" y="118915"/>
                </a:lnTo>
                <a:lnTo>
                  <a:pt x="62442" y="118915"/>
                </a:lnTo>
                <a:lnTo>
                  <a:pt x="62017" y="118915"/>
                </a:lnTo>
                <a:lnTo>
                  <a:pt x="62017" y="118554"/>
                </a:lnTo>
                <a:lnTo>
                  <a:pt x="62017" y="118554"/>
                </a:lnTo>
                <a:lnTo>
                  <a:pt x="62017" y="118554"/>
                </a:lnTo>
                <a:lnTo>
                  <a:pt x="62017" y="118554"/>
                </a:lnTo>
                <a:lnTo>
                  <a:pt x="62017" y="118554"/>
                </a:lnTo>
                <a:lnTo>
                  <a:pt x="62017" y="118012"/>
                </a:lnTo>
                <a:lnTo>
                  <a:pt x="62442" y="118012"/>
                </a:lnTo>
                <a:lnTo>
                  <a:pt x="62442" y="118012"/>
                </a:lnTo>
                <a:lnTo>
                  <a:pt x="62442" y="118012"/>
                </a:lnTo>
                <a:lnTo>
                  <a:pt x="62442" y="118012"/>
                </a:lnTo>
                <a:lnTo>
                  <a:pt x="62442" y="118012"/>
                </a:lnTo>
                <a:lnTo>
                  <a:pt x="62442" y="117650"/>
                </a:lnTo>
                <a:lnTo>
                  <a:pt x="62442" y="117650"/>
                </a:lnTo>
                <a:lnTo>
                  <a:pt x="62442" y="117650"/>
                </a:lnTo>
                <a:lnTo>
                  <a:pt x="63079" y="117650"/>
                </a:lnTo>
                <a:lnTo>
                  <a:pt x="63079" y="117650"/>
                </a:lnTo>
                <a:lnTo>
                  <a:pt x="63079" y="117650"/>
                </a:lnTo>
                <a:lnTo>
                  <a:pt x="63079" y="117650"/>
                </a:lnTo>
                <a:lnTo>
                  <a:pt x="63079" y="117289"/>
                </a:lnTo>
                <a:lnTo>
                  <a:pt x="63504" y="117289"/>
                </a:lnTo>
                <a:lnTo>
                  <a:pt x="63504" y="117289"/>
                </a:lnTo>
                <a:lnTo>
                  <a:pt x="63504" y="117289"/>
                </a:lnTo>
                <a:lnTo>
                  <a:pt x="63504" y="117289"/>
                </a:lnTo>
                <a:lnTo>
                  <a:pt x="63504" y="116927"/>
                </a:lnTo>
                <a:lnTo>
                  <a:pt x="63504" y="116927"/>
                </a:lnTo>
                <a:lnTo>
                  <a:pt x="63504" y="116927"/>
                </a:lnTo>
                <a:lnTo>
                  <a:pt x="63504" y="116927"/>
                </a:lnTo>
                <a:lnTo>
                  <a:pt x="63504" y="116927"/>
                </a:lnTo>
                <a:lnTo>
                  <a:pt x="63504" y="116927"/>
                </a:lnTo>
                <a:lnTo>
                  <a:pt x="63504" y="116927"/>
                </a:lnTo>
                <a:lnTo>
                  <a:pt x="63504" y="116927"/>
                </a:lnTo>
                <a:lnTo>
                  <a:pt x="63504" y="116566"/>
                </a:lnTo>
                <a:lnTo>
                  <a:pt x="63079" y="116566"/>
                </a:lnTo>
                <a:lnTo>
                  <a:pt x="63079" y="116566"/>
                </a:lnTo>
                <a:lnTo>
                  <a:pt x="63079" y="116566"/>
                </a:lnTo>
                <a:lnTo>
                  <a:pt x="63079" y="116566"/>
                </a:lnTo>
                <a:lnTo>
                  <a:pt x="62442" y="116566"/>
                </a:lnTo>
                <a:lnTo>
                  <a:pt x="62442" y="116566"/>
                </a:lnTo>
                <a:lnTo>
                  <a:pt x="62442" y="116566"/>
                </a:lnTo>
                <a:lnTo>
                  <a:pt x="62442" y="116566"/>
                </a:lnTo>
                <a:lnTo>
                  <a:pt x="62442" y="116024"/>
                </a:lnTo>
                <a:lnTo>
                  <a:pt x="62442" y="116024"/>
                </a:lnTo>
                <a:lnTo>
                  <a:pt x="62442" y="116024"/>
                </a:lnTo>
                <a:lnTo>
                  <a:pt x="62017" y="116024"/>
                </a:lnTo>
                <a:lnTo>
                  <a:pt x="62017" y="116024"/>
                </a:lnTo>
                <a:lnTo>
                  <a:pt x="62017" y="115662"/>
                </a:lnTo>
                <a:lnTo>
                  <a:pt x="62017" y="115662"/>
                </a:lnTo>
                <a:lnTo>
                  <a:pt x="62017" y="115662"/>
                </a:lnTo>
                <a:lnTo>
                  <a:pt x="62017" y="115662"/>
                </a:lnTo>
                <a:lnTo>
                  <a:pt x="62017" y="115301"/>
                </a:lnTo>
                <a:lnTo>
                  <a:pt x="62017" y="115301"/>
                </a:lnTo>
                <a:lnTo>
                  <a:pt x="62017" y="115301"/>
                </a:lnTo>
                <a:lnTo>
                  <a:pt x="62017" y="115301"/>
                </a:lnTo>
                <a:lnTo>
                  <a:pt x="62017" y="115301"/>
                </a:lnTo>
                <a:lnTo>
                  <a:pt x="62017" y="114939"/>
                </a:lnTo>
                <a:lnTo>
                  <a:pt x="61592" y="114939"/>
                </a:lnTo>
                <a:lnTo>
                  <a:pt x="61592" y="114939"/>
                </a:lnTo>
                <a:lnTo>
                  <a:pt x="61592" y="114939"/>
                </a:lnTo>
                <a:lnTo>
                  <a:pt x="61592" y="114939"/>
                </a:lnTo>
                <a:lnTo>
                  <a:pt x="61592" y="114939"/>
                </a:lnTo>
                <a:lnTo>
                  <a:pt x="61592" y="114939"/>
                </a:lnTo>
                <a:lnTo>
                  <a:pt x="61168" y="114939"/>
                </a:lnTo>
                <a:lnTo>
                  <a:pt x="61168" y="114939"/>
                </a:lnTo>
                <a:lnTo>
                  <a:pt x="61168" y="114578"/>
                </a:lnTo>
                <a:lnTo>
                  <a:pt x="61168" y="114578"/>
                </a:lnTo>
                <a:lnTo>
                  <a:pt x="61168" y="114578"/>
                </a:lnTo>
                <a:lnTo>
                  <a:pt x="60743" y="114578"/>
                </a:lnTo>
                <a:lnTo>
                  <a:pt x="60743" y="114578"/>
                </a:lnTo>
                <a:lnTo>
                  <a:pt x="60743" y="114578"/>
                </a:lnTo>
                <a:lnTo>
                  <a:pt x="60743" y="114578"/>
                </a:lnTo>
                <a:lnTo>
                  <a:pt x="60743" y="114578"/>
                </a:lnTo>
                <a:lnTo>
                  <a:pt x="60743" y="114578"/>
                </a:lnTo>
                <a:lnTo>
                  <a:pt x="60106" y="114578"/>
                </a:lnTo>
                <a:lnTo>
                  <a:pt x="60106" y="114036"/>
                </a:lnTo>
                <a:lnTo>
                  <a:pt x="60106" y="114036"/>
                </a:lnTo>
                <a:lnTo>
                  <a:pt x="60106" y="114036"/>
                </a:lnTo>
                <a:lnTo>
                  <a:pt x="60106" y="114036"/>
                </a:lnTo>
                <a:lnTo>
                  <a:pt x="60106" y="114036"/>
                </a:lnTo>
                <a:lnTo>
                  <a:pt x="59681" y="114036"/>
                </a:lnTo>
                <a:lnTo>
                  <a:pt x="59681" y="114036"/>
                </a:lnTo>
                <a:lnTo>
                  <a:pt x="59681" y="113674"/>
                </a:lnTo>
                <a:lnTo>
                  <a:pt x="59681" y="113674"/>
                </a:lnTo>
                <a:lnTo>
                  <a:pt x="59681" y="113674"/>
                </a:lnTo>
                <a:lnTo>
                  <a:pt x="59681" y="113674"/>
                </a:lnTo>
                <a:lnTo>
                  <a:pt x="59681" y="113313"/>
                </a:lnTo>
                <a:lnTo>
                  <a:pt x="59681" y="113313"/>
                </a:lnTo>
                <a:lnTo>
                  <a:pt x="59681" y="113313"/>
                </a:lnTo>
                <a:lnTo>
                  <a:pt x="59256" y="113313"/>
                </a:lnTo>
                <a:lnTo>
                  <a:pt x="59256" y="113313"/>
                </a:lnTo>
                <a:lnTo>
                  <a:pt x="59256" y="113313"/>
                </a:lnTo>
                <a:lnTo>
                  <a:pt x="59256" y="113313"/>
                </a:lnTo>
                <a:lnTo>
                  <a:pt x="59256" y="113313"/>
                </a:lnTo>
                <a:lnTo>
                  <a:pt x="58831" y="113313"/>
                </a:lnTo>
                <a:lnTo>
                  <a:pt x="58831" y="112951"/>
                </a:lnTo>
                <a:lnTo>
                  <a:pt x="58831" y="112951"/>
                </a:lnTo>
                <a:lnTo>
                  <a:pt x="58831" y="112951"/>
                </a:lnTo>
                <a:lnTo>
                  <a:pt x="58407" y="112951"/>
                </a:lnTo>
                <a:lnTo>
                  <a:pt x="58407" y="112951"/>
                </a:lnTo>
                <a:lnTo>
                  <a:pt x="58407" y="112951"/>
                </a:lnTo>
                <a:lnTo>
                  <a:pt x="58407" y="112951"/>
                </a:lnTo>
                <a:lnTo>
                  <a:pt x="58407" y="112951"/>
                </a:lnTo>
                <a:lnTo>
                  <a:pt x="58407" y="112951"/>
                </a:lnTo>
                <a:lnTo>
                  <a:pt x="58407" y="112590"/>
                </a:lnTo>
                <a:lnTo>
                  <a:pt x="57769" y="112590"/>
                </a:lnTo>
                <a:lnTo>
                  <a:pt x="57769" y="112590"/>
                </a:lnTo>
                <a:lnTo>
                  <a:pt x="57769" y="112951"/>
                </a:lnTo>
                <a:lnTo>
                  <a:pt x="57769" y="112951"/>
                </a:lnTo>
                <a:lnTo>
                  <a:pt x="57769" y="112951"/>
                </a:lnTo>
                <a:lnTo>
                  <a:pt x="57769" y="112590"/>
                </a:lnTo>
                <a:lnTo>
                  <a:pt x="57345" y="112590"/>
                </a:lnTo>
                <a:lnTo>
                  <a:pt x="57345" y="112590"/>
                </a:lnTo>
                <a:lnTo>
                  <a:pt x="57345" y="112590"/>
                </a:lnTo>
                <a:lnTo>
                  <a:pt x="57345" y="112590"/>
                </a:lnTo>
                <a:lnTo>
                  <a:pt x="57345" y="112590"/>
                </a:lnTo>
                <a:lnTo>
                  <a:pt x="56920" y="112590"/>
                </a:lnTo>
                <a:lnTo>
                  <a:pt x="56920" y="112048"/>
                </a:lnTo>
                <a:lnTo>
                  <a:pt x="56920" y="112048"/>
                </a:lnTo>
                <a:lnTo>
                  <a:pt x="56920" y="112048"/>
                </a:lnTo>
                <a:lnTo>
                  <a:pt x="56920" y="112048"/>
                </a:lnTo>
                <a:lnTo>
                  <a:pt x="56920" y="112048"/>
                </a:lnTo>
                <a:lnTo>
                  <a:pt x="56920" y="111686"/>
                </a:lnTo>
                <a:lnTo>
                  <a:pt x="56920" y="111686"/>
                </a:lnTo>
                <a:lnTo>
                  <a:pt x="56920" y="111686"/>
                </a:lnTo>
                <a:lnTo>
                  <a:pt x="56495" y="111686"/>
                </a:lnTo>
                <a:lnTo>
                  <a:pt x="56495" y="111686"/>
                </a:lnTo>
                <a:lnTo>
                  <a:pt x="56495" y="111686"/>
                </a:lnTo>
                <a:lnTo>
                  <a:pt x="56495" y="111325"/>
                </a:lnTo>
                <a:lnTo>
                  <a:pt x="56495" y="111325"/>
                </a:lnTo>
                <a:lnTo>
                  <a:pt x="56495" y="111325"/>
                </a:lnTo>
                <a:lnTo>
                  <a:pt x="56495" y="111325"/>
                </a:lnTo>
                <a:lnTo>
                  <a:pt x="56495" y="111325"/>
                </a:lnTo>
                <a:lnTo>
                  <a:pt x="56070" y="111325"/>
                </a:lnTo>
                <a:lnTo>
                  <a:pt x="56070" y="111325"/>
                </a:lnTo>
                <a:lnTo>
                  <a:pt x="56070" y="111325"/>
                </a:lnTo>
                <a:lnTo>
                  <a:pt x="56070" y="111686"/>
                </a:lnTo>
                <a:lnTo>
                  <a:pt x="56070" y="111686"/>
                </a:lnTo>
                <a:lnTo>
                  <a:pt x="56070" y="111686"/>
                </a:lnTo>
                <a:lnTo>
                  <a:pt x="56070" y="111686"/>
                </a:lnTo>
                <a:lnTo>
                  <a:pt x="55433" y="111686"/>
                </a:lnTo>
                <a:lnTo>
                  <a:pt x="55433" y="111686"/>
                </a:lnTo>
                <a:lnTo>
                  <a:pt x="55433" y="111686"/>
                </a:lnTo>
                <a:lnTo>
                  <a:pt x="55433" y="111686"/>
                </a:lnTo>
                <a:lnTo>
                  <a:pt x="55433" y="112048"/>
                </a:lnTo>
                <a:lnTo>
                  <a:pt x="55433" y="112048"/>
                </a:lnTo>
                <a:lnTo>
                  <a:pt x="55008" y="112048"/>
                </a:lnTo>
                <a:lnTo>
                  <a:pt x="55008" y="112048"/>
                </a:lnTo>
                <a:lnTo>
                  <a:pt x="55008" y="112048"/>
                </a:lnTo>
                <a:lnTo>
                  <a:pt x="55008" y="111686"/>
                </a:lnTo>
                <a:lnTo>
                  <a:pt x="55008" y="111686"/>
                </a:lnTo>
                <a:lnTo>
                  <a:pt x="55008" y="111686"/>
                </a:lnTo>
                <a:lnTo>
                  <a:pt x="55008" y="111325"/>
                </a:lnTo>
                <a:lnTo>
                  <a:pt x="55008" y="111325"/>
                </a:lnTo>
                <a:lnTo>
                  <a:pt x="55008" y="111325"/>
                </a:lnTo>
                <a:lnTo>
                  <a:pt x="55008" y="110963"/>
                </a:lnTo>
                <a:lnTo>
                  <a:pt x="55008" y="110963"/>
                </a:lnTo>
                <a:lnTo>
                  <a:pt x="55008" y="110963"/>
                </a:lnTo>
                <a:lnTo>
                  <a:pt x="54584" y="110963"/>
                </a:lnTo>
                <a:lnTo>
                  <a:pt x="54584" y="110963"/>
                </a:lnTo>
                <a:lnTo>
                  <a:pt x="54584" y="110963"/>
                </a:lnTo>
                <a:lnTo>
                  <a:pt x="54584" y="110963"/>
                </a:lnTo>
                <a:lnTo>
                  <a:pt x="54584" y="110602"/>
                </a:lnTo>
                <a:lnTo>
                  <a:pt x="54584" y="110602"/>
                </a:lnTo>
                <a:lnTo>
                  <a:pt x="54159" y="110602"/>
                </a:lnTo>
                <a:lnTo>
                  <a:pt x="54159" y="110602"/>
                </a:lnTo>
                <a:lnTo>
                  <a:pt x="54159" y="110602"/>
                </a:lnTo>
                <a:lnTo>
                  <a:pt x="54159" y="110602"/>
                </a:lnTo>
                <a:lnTo>
                  <a:pt x="54159" y="110602"/>
                </a:lnTo>
                <a:lnTo>
                  <a:pt x="54159" y="110602"/>
                </a:lnTo>
                <a:lnTo>
                  <a:pt x="54159" y="110060"/>
                </a:lnTo>
                <a:lnTo>
                  <a:pt x="53734" y="110060"/>
                </a:lnTo>
                <a:lnTo>
                  <a:pt x="53734" y="110060"/>
                </a:lnTo>
                <a:lnTo>
                  <a:pt x="53734" y="110060"/>
                </a:lnTo>
                <a:lnTo>
                  <a:pt x="53734" y="110060"/>
                </a:lnTo>
                <a:lnTo>
                  <a:pt x="53734" y="110060"/>
                </a:lnTo>
                <a:lnTo>
                  <a:pt x="53734" y="109698"/>
                </a:lnTo>
                <a:lnTo>
                  <a:pt x="53734" y="109698"/>
                </a:lnTo>
                <a:lnTo>
                  <a:pt x="53097" y="109698"/>
                </a:lnTo>
                <a:lnTo>
                  <a:pt x="53097" y="109698"/>
                </a:lnTo>
                <a:lnTo>
                  <a:pt x="53097" y="109698"/>
                </a:lnTo>
                <a:lnTo>
                  <a:pt x="53097" y="109698"/>
                </a:lnTo>
                <a:lnTo>
                  <a:pt x="53097" y="109698"/>
                </a:lnTo>
                <a:lnTo>
                  <a:pt x="53097" y="109337"/>
                </a:lnTo>
                <a:lnTo>
                  <a:pt x="53097" y="109337"/>
                </a:lnTo>
                <a:lnTo>
                  <a:pt x="52672" y="109337"/>
                </a:lnTo>
                <a:lnTo>
                  <a:pt x="52672" y="109337"/>
                </a:lnTo>
                <a:lnTo>
                  <a:pt x="52672" y="109337"/>
                </a:lnTo>
                <a:lnTo>
                  <a:pt x="52672" y="109337"/>
                </a:lnTo>
                <a:lnTo>
                  <a:pt x="52672" y="109337"/>
                </a:lnTo>
                <a:lnTo>
                  <a:pt x="52672" y="108975"/>
                </a:lnTo>
                <a:lnTo>
                  <a:pt x="52247" y="108975"/>
                </a:lnTo>
                <a:lnTo>
                  <a:pt x="52247" y="108975"/>
                </a:lnTo>
                <a:lnTo>
                  <a:pt x="52247" y="108975"/>
                </a:lnTo>
                <a:lnTo>
                  <a:pt x="52247" y="108975"/>
                </a:lnTo>
                <a:lnTo>
                  <a:pt x="51823" y="108975"/>
                </a:lnTo>
                <a:lnTo>
                  <a:pt x="51823" y="108975"/>
                </a:lnTo>
                <a:lnTo>
                  <a:pt x="51823" y="108975"/>
                </a:lnTo>
                <a:lnTo>
                  <a:pt x="51823" y="108975"/>
                </a:lnTo>
                <a:lnTo>
                  <a:pt x="51823" y="108975"/>
                </a:lnTo>
                <a:lnTo>
                  <a:pt x="51398" y="108975"/>
                </a:lnTo>
                <a:lnTo>
                  <a:pt x="51398" y="109337"/>
                </a:lnTo>
                <a:lnTo>
                  <a:pt x="51398" y="109337"/>
                </a:lnTo>
                <a:lnTo>
                  <a:pt x="51398" y="109337"/>
                </a:lnTo>
                <a:lnTo>
                  <a:pt x="51398" y="109337"/>
                </a:lnTo>
                <a:lnTo>
                  <a:pt x="51398" y="109337"/>
                </a:lnTo>
                <a:lnTo>
                  <a:pt x="51398" y="109698"/>
                </a:lnTo>
                <a:lnTo>
                  <a:pt x="51398" y="109698"/>
                </a:lnTo>
                <a:lnTo>
                  <a:pt x="50761" y="109698"/>
                </a:lnTo>
                <a:lnTo>
                  <a:pt x="50761" y="109337"/>
                </a:lnTo>
                <a:lnTo>
                  <a:pt x="50761" y="109337"/>
                </a:lnTo>
                <a:lnTo>
                  <a:pt x="50761" y="109698"/>
                </a:lnTo>
                <a:lnTo>
                  <a:pt x="50761" y="109698"/>
                </a:lnTo>
                <a:lnTo>
                  <a:pt x="50336" y="109698"/>
                </a:lnTo>
                <a:lnTo>
                  <a:pt x="50336" y="109698"/>
                </a:lnTo>
                <a:lnTo>
                  <a:pt x="50336" y="109337"/>
                </a:lnTo>
                <a:lnTo>
                  <a:pt x="50336" y="109337"/>
                </a:lnTo>
                <a:lnTo>
                  <a:pt x="50336" y="109698"/>
                </a:lnTo>
                <a:lnTo>
                  <a:pt x="50336" y="109698"/>
                </a:lnTo>
                <a:lnTo>
                  <a:pt x="50336" y="109337"/>
                </a:lnTo>
                <a:lnTo>
                  <a:pt x="50336" y="109337"/>
                </a:lnTo>
                <a:lnTo>
                  <a:pt x="49911" y="109337"/>
                </a:lnTo>
                <a:lnTo>
                  <a:pt x="49911" y="109337"/>
                </a:lnTo>
                <a:lnTo>
                  <a:pt x="50336" y="109337"/>
                </a:lnTo>
                <a:lnTo>
                  <a:pt x="50336" y="109337"/>
                </a:lnTo>
                <a:lnTo>
                  <a:pt x="50336" y="108975"/>
                </a:lnTo>
                <a:lnTo>
                  <a:pt x="50336" y="108975"/>
                </a:lnTo>
                <a:lnTo>
                  <a:pt x="50336" y="108975"/>
                </a:lnTo>
                <a:lnTo>
                  <a:pt x="50336" y="108975"/>
                </a:lnTo>
                <a:lnTo>
                  <a:pt x="50336" y="108975"/>
                </a:lnTo>
                <a:lnTo>
                  <a:pt x="50761" y="108975"/>
                </a:lnTo>
                <a:lnTo>
                  <a:pt x="50761" y="108614"/>
                </a:lnTo>
                <a:lnTo>
                  <a:pt x="50761" y="108614"/>
                </a:lnTo>
                <a:lnTo>
                  <a:pt x="50761" y="108614"/>
                </a:lnTo>
                <a:lnTo>
                  <a:pt x="50761" y="108614"/>
                </a:lnTo>
                <a:lnTo>
                  <a:pt x="50761" y="108072"/>
                </a:lnTo>
                <a:lnTo>
                  <a:pt x="50761" y="108072"/>
                </a:lnTo>
                <a:lnTo>
                  <a:pt x="50761" y="108072"/>
                </a:lnTo>
                <a:lnTo>
                  <a:pt x="51398" y="108072"/>
                </a:lnTo>
                <a:lnTo>
                  <a:pt x="51398" y="108072"/>
                </a:lnTo>
                <a:lnTo>
                  <a:pt x="51398" y="108072"/>
                </a:lnTo>
                <a:lnTo>
                  <a:pt x="51398" y="108072"/>
                </a:lnTo>
                <a:lnTo>
                  <a:pt x="51398" y="108072"/>
                </a:lnTo>
                <a:lnTo>
                  <a:pt x="51398" y="107710"/>
                </a:lnTo>
                <a:lnTo>
                  <a:pt x="51823" y="107710"/>
                </a:lnTo>
                <a:lnTo>
                  <a:pt x="51823" y="107710"/>
                </a:lnTo>
                <a:lnTo>
                  <a:pt x="51823" y="107710"/>
                </a:lnTo>
                <a:lnTo>
                  <a:pt x="51823" y="107710"/>
                </a:lnTo>
                <a:lnTo>
                  <a:pt x="51823" y="107710"/>
                </a:lnTo>
                <a:lnTo>
                  <a:pt x="51823" y="107349"/>
                </a:lnTo>
                <a:lnTo>
                  <a:pt x="51823" y="107349"/>
                </a:lnTo>
                <a:lnTo>
                  <a:pt x="51823" y="107349"/>
                </a:lnTo>
                <a:lnTo>
                  <a:pt x="52247" y="107349"/>
                </a:lnTo>
                <a:lnTo>
                  <a:pt x="52247" y="107349"/>
                </a:lnTo>
                <a:lnTo>
                  <a:pt x="52247" y="107349"/>
                </a:lnTo>
                <a:lnTo>
                  <a:pt x="52247" y="106987"/>
                </a:lnTo>
                <a:lnTo>
                  <a:pt x="52247" y="106987"/>
                </a:lnTo>
                <a:lnTo>
                  <a:pt x="52247" y="106987"/>
                </a:lnTo>
                <a:lnTo>
                  <a:pt x="52672" y="106987"/>
                </a:lnTo>
                <a:lnTo>
                  <a:pt x="52672" y="106987"/>
                </a:lnTo>
                <a:lnTo>
                  <a:pt x="52672" y="106626"/>
                </a:lnTo>
                <a:lnTo>
                  <a:pt x="52672" y="106626"/>
                </a:lnTo>
                <a:lnTo>
                  <a:pt x="52672" y="106626"/>
                </a:lnTo>
                <a:lnTo>
                  <a:pt x="52672" y="106626"/>
                </a:lnTo>
                <a:lnTo>
                  <a:pt x="52672" y="106626"/>
                </a:lnTo>
                <a:lnTo>
                  <a:pt x="52672" y="106626"/>
                </a:lnTo>
                <a:lnTo>
                  <a:pt x="52672" y="106626"/>
                </a:lnTo>
                <a:lnTo>
                  <a:pt x="52672" y="106084"/>
                </a:lnTo>
                <a:lnTo>
                  <a:pt x="53097" y="106084"/>
                </a:lnTo>
                <a:lnTo>
                  <a:pt x="53097" y="106084"/>
                </a:lnTo>
                <a:lnTo>
                  <a:pt x="53097" y="106084"/>
                </a:lnTo>
                <a:lnTo>
                  <a:pt x="53097" y="106084"/>
                </a:lnTo>
                <a:lnTo>
                  <a:pt x="53097" y="106084"/>
                </a:lnTo>
                <a:lnTo>
                  <a:pt x="53097" y="105722"/>
                </a:lnTo>
                <a:lnTo>
                  <a:pt x="53734" y="105722"/>
                </a:lnTo>
                <a:lnTo>
                  <a:pt x="53734" y="105722"/>
                </a:lnTo>
                <a:lnTo>
                  <a:pt x="53734" y="105722"/>
                </a:lnTo>
                <a:lnTo>
                  <a:pt x="53734" y="105722"/>
                </a:lnTo>
                <a:lnTo>
                  <a:pt x="53734" y="105722"/>
                </a:lnTo>
                <a:lnTo>
                  <a:pt x="53734" y="105361"/>
                </a:lnTo>
                <a:lnTo>
                  <a:pt x="53734" y="105361"/>
                </a:lnTo>
                <a:lnTo>
                  <a:pt x="54159" y="105361"/>
                </a:lnTo>
                <a:lnTo>
                  <a:pt x="54159" y="105361"/>
                </a:lnTo>
                <a:lnTo>
                  <a:pt x="54159" y="105361"/>
                </a:lnTo>
                <a:lnTo>
                  <a:pt x="54159" y="105361"/>
                </a:lnTo>
                <a:lnTo>
                  <a:pt x="54159" y="105000"/>
                </a:lnTo>
                <a:lnTo>
                  <a:pt x="54159" y="105000"/>
                </a:lnTo>
                <a:lnTo>
                  <a:pt x="54159" y="105000"/>
                </a:lnTo>
                <a:lnTo>
                  <a:pt x="54159" y="105000"/>
                </a:lnTo>
                <a:lnTo>
                  <a:pt x="54159" y="105000"/>
                </a:lnTo>
                <a:lnTo>
                  <a:pt x="54584" y="105000"/>
                </a:lnTo>
                <a:lnTo>
                  <a:pt x="54584" y="104638"/>
                </a:lnTo>
                <a:lnTo>
                  <a:pt x="54584" y="104638"/>
                </a:lnTo>
                <a:lnTo>
                  <a:pt x="54584" y="104638"/>
                </a:lnTo>
                <a:lnTo>
                  <a:pt x="54584" y="104638"/>
                </a:lnTo>
                <a:lnTo>
                  <a:pt x="54584" y="104638"/>
                </a:lnTo>
                <a:lnTo>
                  <a:pt x="55008" y="104638"/>
                </a:lnTo>
                <a:lnTo>
                  <a:pt x="55008" y="104638"/>
                </a:lnTo>
                <a:lnTo>
                  <a:pt x="55008" y="104096"/>
                </a:lnTo>
                <a:lnTo>
                  <a:pt x="55008" y="104096"/>
                </a:lnTo>
                <a:lnTo>
                  <a:pt x="55008" y="104096"/>
                </a:lnTo>
                <a:lnTo>
                  <a:pt x="55008" y="104096"/>
                </a:lnTo>
                <a:lnTo>
                  <a:pt x="55008" y="104096"/>
                </a:lnTo>
                <a:lnTo>
                  <a:pt x="55008" y="103734"/>
                </a:lnTo>
                <a:lnTo>
                  <a:pt x="55433" y="103734"/>
                </a:lnTo>
                <a:lnTo>
                  <a:pt x="55433" y="103734"/>
                </a:lnTo>
                <a:lnTo>
                  <a:pt x="55008" y="103734"/>
                </a:lnTo>
                <a:lnTo>
                  <a:pt x="55008" y="103734"/>
                </a:lnTo>
                <a:lnTo>
                  <a:pt x="55433" y="103734"/>
                </a:lnTo>
                <a:lnTo>
                  <a:pt x="55433" y="103734"/>
                </a:lnTo>
                <a:lnTo>
                  <a:pt x="55433" y="103734"/>
                </a:lnTo>
                <a:lnTo>
                  <a:pt x="55433" y="103734"/>
                </a:lnTo>
                <a:lnTo>
                  <a:pt x="56070" y="103734"/>
                </a:lnTo>
                <a:lnTo>
                  <a:pt x="56070" y="103734"/>
                </a:lnTo>
                <a:lnTo>
                  <a:pt x="56070" y="103734"/>
                </a:lnTo>
                <a:lnTo>
                  <a:pt x="56070" y="103734"/>
                </a:lnTo>
                <a:lnTo>
                  <a:pt x="56070" y="103373"/>
                </a:lnTo>
                <a:lnTo>
                  <a:pt x="56070" y="103373"/>
                </a:lnTo>
                <a:lnTo>
                  <a:pt x="56070" y="103373"/>
                </a:lnTo>
                <a:lnTo>
                  <a:pt x="55433" y="103373"/>
                </a:lnTo>
                <a:lnTo>
                  <a:pt x="55433" y="103373"/>
                </a:lnTo>
                <a:lnTo>
                  <a:pt x="55433" y="103012"/>
                </a:lnTo>
                <a:lnTo>
                  <a:pt x="56070" y="103012"/>
                </a:lnTo>
                <a:lnTo>
                  <a:pt x="56070" y="103012"/>
                </a:lnTo>
                <a:lnTo>
                  <a:pt x="56070" y="103012"/>
                </a:lnTo>
                <a:lnTo>
                  <a:pt x="56070" y="103012"/>
                </a:lnTo>
                <a:lnTo>
                  <a:pt x="56070" y="103012"/>
                </a:lnTo>
                <a:lnTo>
                  <a:pt x="56495" y="103012"/>
                </a:lnTo>
                <a:lnTo>
                  <a:pt x="56495" y="103012"/>
                </a:lnTo>
                <a:lnTo>
                  <a:pt x="56495" y="103012"/>
                </a:lnTo>
                <a:lnTo>
                  <a:pt x="56495" y="103012"/>
                </a:lnTo>
                <a:lnTo>
                  <a:pt x="56495" y="103012"/>
                </a:lnTo>
                <a:lnTo>
                  <a:pt x="56495" y="102650"/>
                </a:lnTo>
                <a:lnTo>
                  <a:pt x="56495" y="102650"/>
                </a:lnTo>
                <a:lnTo>
                  <a:pt x="56920" y="102650"/>
                </a:lnTo>
                <a:lnTo>
                  <a:pt x="56920" y="102650"/>
                </a:lnTo>
                <a:lnTo>
                  <a:pt x="56920" y="102650"/>
                </a:lnTo>
                <a:lnTo>
                  <a:pt x="56920" y="102650"/>
                </a:lnTo>
                <a:lnTo>
                  <a:pt x="56920" y="102650"/>
                </a:lnTo>
                <a:lnTo>
                  <a:pt x="56920" y="102650"/>
                </a:lnTo>
                <a:lnTo>
                  <a:pt x="56920" y="102108"/>
                </a:lnTo>
                <a:lnTo>
                  <a:pt x="56920" y="102108"/>
                </a:lnTo>
                <a:lnTo>
                  <a:pt x="57345" y="102108"/>
                </a:lnTo>
                <a:lnTo>
                  <a:pt x="57345" y="102108"/>
                </a:lnTo>
                <a:lnTo>
                  <a:pt x="57345" y="102108"/>
                </a:lnTo>
                <a:lnTo>
                  <a:pt x="57345" y="102108"/>
                </a:lnTo>
                <a:lnTo>
                  <a:pt x="57769" y="102108"/>
                </a:lnTo>
                <a:lnTo>
                  <a:pt x="57769" y="102108"/>
                </a:lnTo>
                <a:lnTo>
                  <a:pt x="57769" y="102108"/>
                </a:lnTo>
                <a:lnTo>
                  <a:pt x="57769" y="102108"/>
                </a:lnTo>
                <a:lnTo>
                  <a:pt x="57769" y="101746"/>
                </a:lnTo>
                <a:lnTo>
                  <a:pt x="57769" y="101746"/>
                </a:lnTo>
                <a:lnTo>
                  <a:pt x="58407" y="101746"/>
                </a:lnTo>
                <a:lnTo>
                  <a:pt x="58407" y="101746"/>
                </a:lnTo>
                <a:lnTo>
                  <a:pt x="58407" y="101746"/>
                </a:lnTo>
                <a:lnTo>
                  <a:pt x="58407" y="101746"/>
                </a:lnTo>
                <a:lnTo>
                  <a:pt x="58407" y="101385"/>
                </a:lnTo>
                <a:lnTo>
                  <a:pt x="58407" y="101385"/>
                </a:lnTo>
                <a:lnTo>
                  <a:pt x="58407" y="101385"/>
                </a:lnTo>
                <a:lnTo>
                  <a:pt x="58407" y="101385"/>
                </a:lnTo>
                <a:lnTo>
                  <a:pt x="58407" y="101385"/>
                </a:lnTo>
                <a:lnTo>
                  <a:pt x="58407" y="101024"/>
                </a:lnTo>
                <a:lnTo>
                  <a:pt x="58831" y="101024"/>
                </a:lnTo>
                <a:lnTo>
                  <a:pt x="58831" y="101385"/>
                </a:lnTo>
                <a:lnTo>
                  <a:pt x="58831" y="101385"/>
                </a:lnTo>
                <a:lnTo>
                  <a:pt x="58831" y="101385"/>
                </a:lnTo>
                <a:lnTo>
                  <a:pt x="59256" y="101385"/>
                </a:lnTo>
                <a:lnTo>
                  <a:pt x="59256" y="101024"/>
                </a:lnTo>
                <a:lnTo>
                  <a:pt x="59256" y="101024"/>
                </a:lnTo>
                <a:lnTo>
                  <a:pt x="59256" y="101024"/>
                </a:lnTo>
                <a:lnTo>
                  <a:pt x="59256" y="101024"/>
                </a:lnTo>
                <a:lnTo>
                  <a:pt x="59256" y="101024"/>
                </a:lnTo>
                <a:lnTo>
                  <a:pt x="59256" y="101024"/>
                </a:lnTo>
                <a:lnTo>
                  <a:pt x="59256" y="101024"/>
                </a:lnTo>
                <a:lnTo>
                  <a:pt x="59681" y="101024"/>
                </a:lnTo>
                <a:lnTo>
                  <a:pt x="59681" y="101024"/>
                </a:lnTo>
                <a:lnTo>
                  <a:pt x="59681" y="101024"/>
                </a:lnTo>
                <a:lnTo>
                  <a:pt x="59681" y="100662"/>
                </a:lnTo>
                <a:lnTo>
                  <a:pt x="59681" y="100662"/>
                </a:lnTo>
                <a:lnTo>
                  <a:pt x="59681" y="100662"/>
                </a:lnTo>
                <a:lnTo>
                  <a:pt x="59681" y="101024"/>
                </a:lnTo>
                <a:lnTo>
                  <a:pt x="60106" y="101024"/>
                </a:lnTo>
                <a:lnTo>
                  <a:pt x="60106" y="100662"/>
                </a:lnTo>
                <a:lnTo>
                  <a:pt x="60106" y="100662"/>
                </a:lnTo>
                <a:lnTo>
                  <a:pt x="60106" y="100662"/>
                </a:lnTo>
                <a:lnTo>
                  <a:pt x="60106" y="100662"/>
                </a:lnTo>
                <a:lnTo>
                  <a:pt x="60743" y="100662"/>
                </a:lnTo>
                <a:lnTo>
                  <a:pt x="60743" y="100662"/>
                </a:lnTo>
                <a:lnTo>
                  <a:pt x="60743" y="100120"/>
                </a:lnTo>
                <a:lnTo>
                  <a:pt x="60743" y="100120"/>
                </a:lnTo>
                <a:lnTo>
                  <a:pt x="60743" y="100120"/>
                </a:lnTo>
                <a:lnTo>
                  <a:pt x="60743" y="100120"/>
                </a:lnTo>
                <a:lnTo>
                  <a:pt x="61168" y="100120"/>
                </a:lnTo>
                <a:lnTo>
                  <a:pt x="61168" y="100120"/>
                </a:lnTo>
                <a:lnTo>
                  <a:pt x="61168" y="100120"/>
                </a:lnTo>
                <a:lnTo>
                  <a:pt x="61168" y="100120"/>
                </a:lnTo>
                <a:lnTo>
                  <a:pt x="61168" y="100120"/>
                </a:lnTo>
                <a:lnTo>
                  <a:pt x="61168" y="99759"/>
                </a:lnTo>
                <a:lnTo>
                  <a:pt x="61168" y="99759"/>
                </a:lnTo>
                <a:lnTo>
                  <a:pt x="61592" y="99759"/>
                </a:lnTo>
                <a:lnTo>
                  <a:pt x="61592" y="99759"/>
                </a:lnTo>
                <a:lnTo>
                  <a:pt x="61592" y="99759"/>
                </a:lnTo>
                <a:lnTo>
                  <a:pt x="61592" y="99759"/>
                </a:lnTo>
                <a:lnTo>
                  <a:pt x="61592" y="99759"/>
                </a:lnTo>
                <a:lnTo>
                  <a:pt x="61592" y="99397"/>
                </a:lnTo>
                <a:lnTo>
                  <a:pt x="62017" y="99397"/>
                </a:lnTo>
                <a:lnTo>
                  <a:pt x="62017" y="99397"/>
                </a:lnTo>
                <a:lnTo>
                  <a:pt x="62017" y="99397"/>
                </a:lnTo>
                <a:lnTo>
                  <a:pt x="62017" y="99397"/>
                </a:lnTo>
                <a:lnTo>
                  <a:pt x="62017" y="99036"/>
                </a:lnTo>
                <a:lnTo>
                  <a:pt x="62017" y="99036"/>
                </a:lnTo>
                <a:lnTo>
                  <a:pt x="62017" y="99036"/>
                </a:lnTo>
                <a:lnTo>
                  <a:pt x="62017" y="99036"/>
                </a:lnTo>
                <a:lnTo>
                  <a:pt x="62017" y="99036"/>
                </a:lnTo>
                <a:lnTo>
                  <a:pt x="62017" y="98674"/>
                </a:lnTo>
                <a:lnTo>
                  <a:pt x="62017" y="98674"/>
                </a:lnTo>
                <a:lnTo>
                  <a:pt x="62017" y="98674"/>
                </a:lnTo>
                <a:lnTo>
                  <a:pt x="62017" y="98674"/>
                </a:lnTo>
                <a:lnTo>
                  <a:pt x="62017" y="98674"/>
                </a:lnTo>
                <a:lnTo>
                  <a:pt x="62017" y="98132"/>
                </a:lnTo>
                <a:lnTo>
                  <a:pt x="62017" y="98132"/>
                </a:lnTo>
                <a:lnTo>
                  <a:pt x="62017" y="98132"/>
                </a:lnTo>
                <a:lnTo>
                  <a:pt x="62017" y="98132"/>
                </a:lnTo>
                <a:lnTo>
                  <a:pt x="62017" y="98132"/>
                </a:lnTo>
                <a:lnTo>
                  <a:pt x="62017" y="98132"/>
                </a:lnTo>
                <a:lnTo>
                  <a:pt x="62017" y="97771"/>
                </a:lnTo>
                <a:lnTo>
                  <a:pt x="62017" y="97771"/>
                </a:lnTo>
                <a:lnTo>
                  <a:pt x="62017" y="97771"/>
                </a:lnTo>
                <a:lnTo>
                  <a:pt x="62017" y="97409"/>
                </a:lnTo>
                <a:lnTo>
                  <a:pt x="62017" y="97409"/>
                </a:lnTo>
                <a:lnTo>
                  <a:pt x="62017" y="97409"/>
                </a:lnTo>
                <a:lnTo>
                  <a:pt x="62017" y="97409"/>
                </a:lnTo>
                <a:lnTo>
                  <a:pt x="62017" y="97409"/>
                </a:lnTo>
                <a:lnTo>
                  <a:pt x="62442" y="97409"/>
                </a:lnTo>
                <a:lnTo>
                  <a:pt x="62442" y="97048"/>
                </a:lnTo>
                <a:lnTo>
                  <a:pt x="62017" y="97048"/>
                </a:lnTo>
                <a:lnTo>
                  <a:pt x="62017" y="97048"/>
                </a:lnTo>
                <a:lnTo>
                  <a:pt x="62017" y="97048"/>
                </a:lnTo>
                <a:lnTo>
                  <a:pt x="62017" y="97048"/>
                </a:lnTo>
                <a:lnTo>
                  <a:pt x="62017" y="97048"/>
                </a:lnTo>
                <a:lnTo>
                  <a:pt x="62017" y="96686"/>
                </a:lnTo>
                <a:lnTo>
                  <a:pt x="62017" y="96686"/>
                </a:lnTo>
                <a:lnTo>
                  <a:pt x="62017" y="96686"/>
                </a:lnTo>
                <a:lnTo>
                  <a:pt x="62017" y="96686"/>
                </a:lnTo>
                <a:lnTo>
                  <a:pt x="61592" y="96686"/>
                </a:lnTo>
                <a:lnTo>
                  <a:pt x="61592" y="96144"/>
                </a:lnTo>
                <a:lnTo>
                  <a:pt x="61592" y="96144"/>
                </a:lnTo>
                <a:lnTo>
                  <a:pt x="61592" y="96144"/>
                </a:lnTo>
                <a:lnTo>
                  <a:pt x="61592" y="96144"/>
                </a:lnTo>
                <a:lnTo>
                  <a:pt x="61592" y="95783"/>
                </a:lnTo>
                <a:lnTo>
                  <a:pt x="61592" y="95783"/>
                </a:lnTo>
                <a:lnTo>
                  <a:pt x="61592" y="95783"/>
                </a:lnTo>
                <a:lnTo>
                  <a:pt x="61592" y="95421"/>
                </a:lnTo>
                <a:lnTo>
                  <a:pt x="61592" y="95421"/>
                </a:lnTo>
                <a:lnTo>
                  <a:pt x="61592" y="95421"/>
                </a:lnTo>
                <a:lnTo>
                  <a:pt x="61592" y="95421"/>
                </a:lnTo>
                <a:lnTo>
                  <a:pt x="61592" y="95060"/>
                </a:lnTo>
                <a:lnTo>
                  <a:pt x="61168" y="95060"/>
                </a:lnTo>
                <a:lnTo>
                  <a:pt x="61168" y="95060"/>
                </a:lnTo>
                <a:lnTo>
                  <a:pt x="61168" y="95060"/>
                </a:lnTo>
                <a:lnTo>
                  <a:pt x="61168" y="95060"/>
                </a:lnTo>
                <a:lnTo>
                  <a:pt x="61168" y="95060"/>
                </a:lnTo>
                <a:lnTo>
                  <a:pt x="60743" y="95060"/>
                </a:lnTo>
                <a:lnTo>
                  <a:pt x="60743" y="95060"/>
                </a:lnTo>
                <a:lnTo>
                  <a:pt x="60743" y="95060"/>
                </a:lnTo>
                <a:lnTo>
                  <a:pt x="60743" y="95060"/>
                </a:lnTo>
                <a:lnTo>
                  <a:pt x="60743" y="94698"/>
                </a:lnTo>
                <a:lnTo>
                  <a:pt x="60743" y="94698"/>
                </a:lnTo>
                <a:lnTo>
                  <a:pt x="60743" y="95060"/>
                </a:lnTo>
                <a:lnTo>
                  <a:pt x="60743" y="95060"/>
                </a:lnTo>
                <a:lnTo>
                  <a:pt x="60743" y="95060"/>
                </a:lnTo>
                <a:lnTo>
                  <a:pt x="60743" y="95060"/>
                </a:lnTo>
                <a:lnTo>
                  <a:pt x="60106" y="95060"/>
                </a:lnTo>
                <a:lnTo>
                  <a:pt x="60106" y="95060"/>
                </a:lnTo>
                <a:lnTo>
                  <a:pt x="60106" y="95060"/>
                </a:lnTo>
                <a:lnTo>
                  <a:pt x="59681" y="95060"/>
                </a:lnTo>
                <a:lnTo>
                  <a:pt x="59681" y="95060"/>
                </a:lnTo>
                <a:lnTo>
                  <a:pt x="59681" y="95060"/>
                </a:lnTo>
                <a:lnTo>
                  <a:pt x="59681" y="95421"/>
                </a:lnTo>
                <a:lnTo>
                  <a:pt x="59681" y="95421"/>
                </a:lnTo>
                <a:lnTo>
                  <a:pt x="59681" y="95060"/>
                </a:lnTo>
                <a:lnTo>
                  <a:pt x="59681" y="95060"/>
                </a:lnTo>
                <a:lnTo>
                  <a:pt x="59256" y="95060"/>
                </a:lnTo>
                <a:lnTo>
                  <a:pt x="59256" y="95060"/>
                </a:lnTo>
                <a:lnTo>
                  <a:pt x="59256" y="95060"/>
                </a:lnTo>
                <a:lnTo>
                  <a:pt x="59256" y="95060"/>
                </a:lnTo>
                <a:lnTo>
                  <a:pt x="59256" y="94698"/>
                </a:lnTo>
                <a:lnTo>
                  <a:pt x="59256" y="94698"/>
                </a:lnTo>
                <a:lnTo>
                  <a:pt x="59256" y="94698"/>
                </a:lnTo>
                <a:lnTo>
                  <a:pt x="59256" y="94698"/>
                </a:lnTo>
                <a:lnTo>
                  <a:pt x="59256" y="94698"/>
                </a:lnTo>
                <a:lnTo>
                  <a:pt x="59256" y="94156"/>
                </a:lnTo>
                <a:lnTo>
                  <a:pt x="59256" y="94156"/>
                </a:lnTo>
                <a:lnTo>
                  <a:pt x="59256" y="94156"/>
                </a:lnTo>
                <a:lnTo>
                  <a:pt x="59681" y="94156"/>
                </a:lnTo>
                <a:lnTo>
                  <a:pt x="59681" y="94156"/>
                </a:lnTo>
                <a:lnTo>
                  <a:pt x="59681" y="94156"/>
                </a:lnTo>
                <a:lnTo>
                  <a:pt x="59681" y="93795"/>
                </a:lnTo>
                <a:lnTo>
                  <a:pt x="59681" y="93795"/>
                </a:lnTo>
                <a:lnTo>
                  <a:pt x="59681" y="93795"/>
                </a:lnTo>
                <a:lnTo>
                  <a:pt x="59681" y="93795"/>
                </a:lnTo>
                <a:lnTo>
                  <a:pt x="59681" y="93433"/>
                </a:lnTo>
                <a:lnTo>
                  <a:pt x="59681" y="93433"/>
                </a:lnTo>
                <a:lnTo>
                  <a:pt x="59681" y="93433"/>
                </a:lnTo>
                <a:lnTo>
                  <a:pt x="59681" y="93072"/>
                </a:lnTo>
                <a:lnTo>
                  <a:pt x="59681" y="93072"/>
                </a:lnTo>
                <a:lnTo>
                  <a:pt x="59681" y="93072"/>
                </a:lnTo>
                <a:lnTo>
                  <a:pt x="59681" y="93072"/>
                </a:lnTo>
                <a:lnTo>
                  <a:pt x="59681" y="92710"/>
                </a:lnTo>
                <a:lnTo>
                  <a:pt x="59681" y="92710"/>
                </a:lnTo>
                <a:lnTo>
                  <a:pt x="59681" y="92710"/>
                </a:lnTo>
                <a:lnTo>
                  <a:pt x="59681" y="92710"/>
                </a:lnTo>
                <a:lnTo>
                  <a:pt x="59681" y="92168"/>
                </a:lnTo>
                <a:lnTo>
                  <a:pt x="60106" y="92168"/>
                </a:lnTo>
                <a:lnTo>
                  <a:pt x="60106" y="92168"/>
                </a:lnTo>
                <a:lnTo>
                  <a:pt x="60106" y="92168"/>
                </a:lnTo>
                <a:lnTo>
                  <a:pt x="60106" y="91807"/>
                </a:lnTo>
                <a:lnTo>
                  <a:pt x="60106" y="91807"/>
                </a:lnTo>
                <a:lnTo>
                  <a:pt x="60106" y="91807"/>
                </a:lnTo>
                <a:lnTo>
                  <a:pt x="60106" y="91445"/>
                </a:lnTo>
                <a:lnTo>
                  <a:pt x="60106" y="91445"/>
                </a:lnTo>
                <a:lnTo>
                  <a:pt x="60106" y="91445"/>
                </a:lnTo>
                <a:lnTo>
                  <a:pt x="60106" y="91445"/>
                </a:lnTo>
                <a:lnTo>
                  <a:pt x="60106" y="91445"/>
                </a:lnTo>
                <a:lnTo>
                  <a:pt x="60106" y="91084"/>
                </a:lnTo>
                <a:lnTo>
                  <a:pt x="60106" y="91084"/>
                </a:lnTo>
                <a:lnTo>
                  <a:pt x="60106" y="91084"/>
                </a:lnTo>
                <a:lnTo>
                  <a:pt x="60106" y="91084"/>
                </a:lnTo>
                <a:lnTo>
                  <a:pt x="60106" y="91084"/>
                </a:lnTo>
                <a:lnTo>
                  <a:pt x="60106" y="90722"/>
                </a:lnTo>
                <a:lnTo>
                  <a:pt x="60106" y="90722"/>
                </a:lnTo>
                <a:lnTo>
                  <a:pt x="60106" y="90722"/>
                </a:lnTo>
                <a:lnTo>
                  <a:pt x="60106" y="90180"/>
                </a:lnTo>
                <a:lnTo>
                  <a:pt x="60106" y="90180"/>
                </a:lnTo>
                <a:lnTo>
                  <a:pt x="60106" y="90180"/>
                </a:lnTo>
                <a:lnTo>
                  <a:pt x="60106" y="90180"/>
                </a:lnTo>
                <a:lnTo>
                  <a:pt x="60106" y="90180"/>
                </a:lnTo>
                <a:lnTo>
                  <a:pt x="59681" y="90180"/>
                </a:lnTo>
                <a:lnTo>
                  <a:pt x="59681" y="90180"/>
                </a:lnTo>
                <a:lnTo>
                  <a:pt x="59681" y="90180"/>
                </a:lnTo>
                <a:lnTo>
                  <a:pt x="59681" y="89819"/>
                </a:lnTo>
                <a:lnTo>
                  <a:pt x="59681" y="89819"/>
                </a:lnTo>
                <a:lnTo>
                  <a:pt x="59681" y="89819"/>
                </a:lnTo>
                <a:lnTo>
                  <a:pt x="59681" y="89819"/>
                </a:lnTo>
                <a:lnTo>
                  <a:pt x="59256" y="89819"/>
                </a:lnTo>
                <a:lnTo>
                  <a:pt x="59256" y="89819"/>
                </a:lnTo>
                <a:lnTo>
                  <a:pt x="59256" y="89819"/>
                </a:lnTo>
                <a:lnTo>
                  <a:pt x="59256" y="89819"/>
                </a:lnTo>
                <a:lnTo>
                  <a:pt x="59256" y="89819"/>
                </a:lnTo>
                <a:lnTo>
                  <a:pt x="58831" y="89819"/>
                </a:lnTo>
                <a:lnTo>
                  <a:pt x="58831" y="89819"/>
                </a:lnTo>
                <a:lnTo>
                  <a:pt x="58831" y="89819"/>
                </a:lnTo>
                <a:lnTo>
                  <a:pt x="58831" y="89819"/>
                </a:lnTo>
                <a:lnTo>
                  <a:pt x="58407" y="89819"/>
                </a:lnTo>
                <a:lnTo>
                  <a:pt x="58407" y="89819"/>
                </a:lnTo>
                <a:lnTo>
                  <a:pt x="58407" y="89819"/>
                </a:lnTo>
                <a:lnTo>
                  <a:pt x="58407" y="89819"/>
                </a:lnTo>
                <a:lnTo>
                  <a:pt x="58407" y="90180"/>
                </a:lnTo>
                <a:lnTo>
                  <a:pt x="58407" y="90180"/>
                </a:lnTo>
                <a:lnTo>
                  <a:pt x="57769" y="90180"/>
                </a:lnTo>
                <a:lnTo>
                  <a:pt x="57769" y="90180"/>
                </a:lnTo>
                <a:lnTo>
                  <a:pt x="57769" y="90180"/>
                </a:lnTo>
                <a:lnTo>
                  <a:pt x="57769" y="90180"/>
                </a:lnTo>
                <a:lnTo>
                  <a:pt x="57769" y="90180"/>
                </a:lnTo>
                <a:lnTo>
                  <a:pt x="57769" y="90180"/>
                </a:lnTo>
                <a:lnTo>
                  <a:pt x="57769" y="90180"/>
                </a:lnTo>
                <a:lnTo>
                  <a:pt x="57345" y="90180"/>
                </a:lnTo>
                <a:lnTo>
                  <a:pt x="57345" y="90180"/>
                </a:lnTo>
                <a:lnTo>
                  <a:pt x="57345" y="90180"/>
                </a:lnTo>
                <a:lnTo>
                  <a:pt x="56920" y="90180"/>
                </a:lnTo>
                <a:lnTo>
                  <a:pt x="56920" y="90180"/>
                </a:lnTo>
                <a:lnTo>
                  <a:pt x="56920" y="90180"/>
                </a:lnTo>
                <a:lnTo>
                  <a:pt x="56920" y="90180"/>
                </a:lnTo>
                <a:lnTo>
                  <a:pt x="56920" y="90180"/>
                </a:lnTo>
                <a:lnTo>
                  <a:pt x="56920" y="90180"/>
                </a:lnTo>
                <a:lnTo>
                  <a:pt x="56920" y="90180"/>
                </a:lnTo>
                <a:lnTo>
                  <a:pt x="56920" y="89819"/>
                </a:lnTo>
                <a:lnTo>
                  <a:pt x="56495" y="89819"/>
                </a:lnTo>
                <a:lnTo>
                  <a:pt x="56495" y="89819"/>
                </a:lnTo>
                <a:lnTo>
                  <a:pt x="56920" y="89819"/>
                </a:lnTo>
                <a:lnTo>
                  <a:pt x="56920" y="89819"/>
                </a:lnTo>
                <a:lnTo>
                  <a:pt x="56495" y="89819"/>
                </a:lnTo>
                <a:lnTo>
                  <a:pt x="56495" y="89457"/>
                </a:lnTo>
                <a:lnTo>
                  <a:pt x="56920" y="89457"/>
                </a:lnTo>
                <a:lnTo>
                  <a:pt x="56920" y="89457"/>
                </a:lnTo>
                <a:lnTo>
                  <a:pt x="56495" y="89457"/>
                </a:lnTo>
                <a:lnTo>
                  <a:pt x="56495" y="89457"/>
                </a:lnTo>
                <a:lnTo>
                  <a:pt x="56495" y="89096"/>
                </a:lnTo>
                <a:lnTo>
                  <a:pt x="56495" y="89096"/>
                </a:lnTo>
                <a:lnTo>
                  <a:pt x="56495" y="89096"/>
                </a:lnTo>
                <a:lnTo>
                  <a:pt x="56495" y="89096"/>
                </a:lnTo>
                <a:lnTo>
                  <a:pt x="56495" y="89096"/>
                </a:lnTo>
                <a:lnTo>
                  <a:pt x="56495" y="88734"/>
                </a:lnTo>
                <a:lnTo>
                  <a:pt x="56495" y="88734"/>
                </a:lnTo>
                <a:lnTo>
                  <a:pt x="56495" y="88734"/>
                </a:lnTo>
                <a:lnTo>
                  <a:pt x="56495" y="88192"/>
                </a:lnTo>
                <a:lnTo>
                  <a:pt x="56495" y="88192"/>
                </a:lnTo>
                <a:lnTo>
                  <a:pt x="56495" y="88192"/>
                </a:lnTo>
                <a:lnTo>
                  <a:pt x="56495" y="88192"/>
                </a:lnTo>
                <a:lnTo>
                  <a:pt x="56495" y="88192"/>
                </a:lnTo>
                <a:lnTo>
                  <a:pt x="56495" y="87831"/>
                </a:lnTo>
                <a:lnTo>
                  <a:pt x="56495" y="87831"/>
                </a:lnTo>
                <a:lnTo>
                  <a:pt x="56495" y="87831"/>
                </a:lnTo>
                <a:lnTo>
                  <a:pt x="56495" y="87469"/>
                </a:lnTo>
                <a:lnTo>
                  <a:pt x="56495" y="87469"/>
                </a:lnTo>
                <a:lnTo>
                  <a:pt x="56495" y="87469"/>
                </a:lnTo>
                <a:lnTo>
                  <a:pt x="56070" y="87469"/>
                </a:lnTo>
                <a:lnTo>
                  <a:pt x="56070" y="87469"/>
                </a:lnTo>
                <a:lnTo>
                  <a:pt x="56070" y="87108"/>
                </a:lnTo>
                <a:lnTo>
                  <a:pt x="56070" y="87108"/>
                </a:lnTo>
                <a:lnTo>
                  <a:pt x="56070" y="87108"/>
                </a:lnTo>
                <a:lnTo>
                  <a:pt x="56070" y="87108"/>
                </a:lnTo>
                <a:lnTo>
                  <a:pt x="56070" y="86746"/>
                </a:lnTo>
                <a:lnTo>
                  <a:pt x="56070" y="86746"/>
                </a:lnTo>
                <a:lnTo>
                  <a:pt x="56070" y="86746"/>
                </a:lnTo>
                <a:lnTo>
                  <a:pt x="56070" y="86204"/>
                </a:lnTo>
                <a:lnTo>
                  <a:pt x="56070" y="86204"/>
                </a:lnTo>
                <a:lnTo>
                  <a:pt x="56070" y="86204"/>
                </a:lnTo>
                <a:lnTo>
                  <a:pt x="56070" y="86204"/>
                </a:lnTo>
                <a:lnTo>
                  <a:pt x="56070" y="86204"/>
                </a:lnTo>
                <a:lnTo>
                  <a:pt x="56070" y="85843"/>
                </a:lnTo>
                <a:lnTo>
                  <a:pt x="56070" y="85843"/>
                </a:lnTo>
                <a:lnTo>
                  <a:pt x="56070" y="85843"/>
                </a:lnTo>
                <a:lnTo>
                  <a:pt x="56070" y="85843"/>
                </a:lnTo>
                <a:lnTo>
                  <a:pt x="56070" y="85843"/>
                </a:lnTo>
                <a:lnTo>
                  <a:pt x="55433" y="85843"/>
                </a:lnTo>
                <a:lnTo>
                  <a:pt x="55433" y="85481"/>
                </a:lnTo>
                <a:lnTo>
                  <a:pt x="55433" y="85481"/>
                </a:lnTo>
                <a:lnTo>
                  <a:pt x="55433" y="85481"/>
                </a:lnTo>
                <a:lnTo>
                  <a:pt x="55433" y="85120"/>
                </a:lnTo>
                <a:lnTo>
                  <a:pt x="55433" y="85120"/>
                </a:lnTo>
                <a:lnTo>
                  <a:pt x="55433" y="85120"/>
                </a:lnTo>
                <a:lnTo>
                  <a:pt x="55433" y="85120"/>
                </a:lnTo>
                <a:lnTo>
                  <a:pt x="55433" y="85120"/>
                </a:lnTo>
                <a:lnTo>
                  <a:pt x="55433" y="85120"/>
                </a:lnTo>
                <a:lnTo>
                  <a:pt x="55008" y="85120"/>
                </a:lnTo>
                <a:lnTo>
                  <a:pt x="55008" y="85120"/>
                </a:lnTo>
                <a:lnTo>
                  <a:pt x="55008" y="85120"/>
                </a:lnTo>
                <a:lnTo>
                  <a:pt x="55008" y="85120"/>
                </a:lnTo>
                <a:lnTo>
                  <a:pt x="54584" y="85120"/>
                </a:lnTo>
                <a:lnTo>
                  <a:pt x="54584" y="85120"/>
                </a:lnTo>
                <a:lnTo>
                  <a:pt x="54584" y="85120"/>
                </a:lnTo>
                <a:lnTo>
                  <a:pt x="54159" y="85120"/>
                </a:lnTo>
                <a:lnTo>
                  <a:pt x="54159" y="84759"/>
                </a:lnTo>
                <a:lnTo>
                  <a:pt x="54159" y="84759"/>
                </a:lnTo>
                <a:lnTo>
                  <a:pt x="54159" y="84759"/>
                </a:lnTo>
                <a:lnTo>
                  <a:pt x="54159" y="84759"/>
                </a:lnTo>
                <a:lnTo>
                  <a:pt x="54159" y="84759"/>
                </a:lnTo>
                <a:lnTo>
                  <a:pt x="54159" y="84759"/>
                </a:lnTo>
                <a:lnTo>
                  <a:pt x="53734" y="84759"/>
                </a:lnTo>
                <a:lnTo>
                  <a:pt x="53734" y="84216"/>
                </a:lnTo>
                <a:lnTo>
                  <a:pt x="53734" y="84216"/>
                </a:lnTo>
                <a:lnTo>
                  <a:pt x="53734" y="84216"/>
                </a:lnTo>
                <a:lnTo>
                  <a:pt x="53734" y="84216"/>
                </a:lnTo>
                <a:lnTo>
                  <a:pt x="53734" y="84216"/>
                </a:lnTo>
                <a:lnTo>
                  <a:pt x="53734" y="84216"/>
                </a:lnTo>
                <a:lnTo>
                  <a:pt x="53097" y="84216"/>
                </a:lnTo>
                <a:lnTo>
                  <a:pt x="53097" y="84759"/>
                </a:lnTo>
                <a:lnTo>
                  <a:pt x="53097" y="84759"/>
                </a:lnTo>
                <a:lnTo>
                  <a:pt x="53097" y="84759"/>
                </a:lnTo>
                <a:lnTo>
                  <a:pt x="53097" y="84759"/>
                </a:lnTo>
                <a:lnTo>
                  <a:pt x="53097" y="84759"/>
                </a:lnTo>
                <a:lnTo>
                  <a:pt x="52672" y="84759"/>
                </a:lnTo>
                <a:lnTo>
                  <a:pt x="52672" y="84759"/>
                </a:lnTo>
                <a:lnTo>
                  <a:pt x="52672" y="84759"/>
                </a:lnTo>
                <a:lnTo>
                  <a:pt x="52672" y="84759"/>
                </a:lnTo>
                <a:lnTo>
                  <a:pt x="52672" y="85120"/>
                </a:lnTo>
                <a:lnTo>
                  <a:pt x="52247" y="85120"/>
                </a:lnTo>
                <a:lnTo>
                  <a:pt x="52247" y="85120"/>
                </a:lnTo>
                <a:lnTo>
                  <a:pt x="52247" y="84759"/>
                </a:lnTo>
                <a:lnTo>
                  <a:pt x="52247" y="84759"/>
                </a:lnTo>
                <a:lnTo>
                  <a:pt x="51823" y="84759"/>
                </a:lnTo>
                <a:lnTo>
                  <a:pt x="51823" y="84759"/>
                </a:lnTo>
                <a:lnTo>
                  <a:pt x="51823" y="84759"/>
                </a:lnTo>
                <a:lnTo>
                  <a:pt x="51823" y="84759"/>
                </a:lnTo>
                <a:lnTo>
                  <a:pt x="51398" y="84759"/>
                </a:lnTo>
                <a:lnTo>
                  <a:pt x="51398" y="84759"/>
                </a:lnTo>
                <a:lnTo>
                  <a:pt x="51398" y="84759"/>
                </a:lnTo>
                <a:lnTo>
                  <a:pt x="51398" y="84759"/>
                </a:lnTo>
                <a:lnTo>
                  <a:pt x="51398" y="84759"/>
                </a:lnTo>
                <a:lnTo>
                  <a:pt x="51398" y="84759"/>
                </a:lnTo>
                <a:lnTo>
                  <a:pt x="50761" y="84759"/>
                </a:lnTo>
                <a:lnTo>
                  <a:pt x="50761" y="84759"/>
                </a:lnTo>
                <a:lnTo>
                  <a:pt x="50761" y="84759"/>
                </a:lnTo>
                <a:lnTo>
                  <a:pt x="50761" y="84759"/>
                </a:lnTo>
                <a:lnTo>
                  <a:pt x="50336" y="84759"/>
                </a:lnTo>
                <a:lnTo>
                  <a:pt x="50336" y="84759"/>
                </a:lnTo>
                <a:lnTo>
                  <a:pt x="50336" y="84759"/>
                </a:lnTo>
                <a:lnTo>
                  <a:pt x="50336" y="84759"/>
                </a:lnTo>
                <a:lnTo>
                  <a:pt x="50336" y="84759"/>
                </a:lnTo>
                <a:lnTo>
                  <a:pt x="49911" y="84759"/>
                </a:lnTo>
                <a:lnTo>
                  <a:pt x="49911" y="84216"/>
                </a:lnTo>
                <a:lnTo>
                  <a:pt x="49911" y="84216"/>
                </a:lnTo>
                <a:lnTo>
                  <a:pt x="49911" y="84216"/>
                </a:lnTo>
                <a:lnTo>
                  <a:pt x="49911" y="84216"/>
                </a:lnTo>
                <a:lnTo>
                  <a:pt x="49911" y="84216"/>
                </a:lnTo>
                <a:lnTo>
                  <a:pt x="49911" y="84216"/>
                </a:lnTo>
                <a:lnTo>
                  <a:pt x="49486" y="84216"/>
                </a:lnTo>
                <a:lnTo>
                  <a:pt x="49486" y="84216"/>
                </a:lnTo>
                <a:lnTo>
                  <a:pt x="49486" y="84216"/>
                </a:lnTo>
                <a:lnTo>
                  <a:pt x="49061" y="84216"/>
                </a:lnTo>
                <a:lnTo>
                  <a:pt x="49061" y="84216"/>
                </a:lnTo>
                <a:lnTo>
                  <a:pt x="49061" y="84216"/>
                </a:lnTo>
                <a:lnTo>
                  <a:pt x="49061" y="84216"/>
                </a:lnTo>
                <a:lnTo>
                  <a:pt x="49061" y="84216"/>
                </a:lnTo>
                <a:lnTo>
                  <a:pt x="49061" y="84216"/>
                </a:lnTo>
                <a:lnTo>
                  <a:pt x="49061" y="83855"/>
                </a:lnTo>
                <a:lnTo>
                  <a:pt x="49061" y="83855"/>
                </a:lnTo>
                <a:lnTo>
                  <a:pt x="49061" y="83855"/>
                </a:lnTo>
                <a:lnTo>
                  <a:pt x="49061" y="83855"/>
                </a:lnTo>
                <a:lnTo>
                  <a:pt x="49061" y="83855"/>
                </a:lnTo>
                <a:lnTo>
                  <a:pt x="49061" y="83493"/>
                </a:lnTo>
                <a:lnTo>
                  <a:pt x="49061" y="83493"/>
                </a:lnTo>
                <a:lnTo>
                  <a:pt x="49061" y="83493"/>
                </a:lnTo>
                <a:lnTo>
                  <a:pt x="49061" y="83493"/>
                </a:lnTo>
                <a:lnTo>
                  <a:pt x="49061" y="83493"/>
                </a:lnTo>
                <a:lnTo>
                  <a:pt x="49061" y="83132"/>
                </a:lnTo>
                <a:lnTo>
                  <a:pt x="49061" y="83132"/>
                </a:lnTo>
                <a:lnTo>
                  <a:pt x="49061" y="83132"/>
                </a:lnTo>
                <a:lnTo>
                  <a:pt x="49061" y="82771"/>
                </a:lnTo>
                <a:lnTo>
                  <a:pt x="49061" y="82771"/>
                </a:lnTo>
                <a:lnTo>
                  <a:pt x="49061" y="82771"/>
                </a:lnTo>
                <a:lnTo>
                  <a:pt x="49061" y="82771"/>
                </a:lnTo>
                <a:lnTo>
                  <a:pt x="49061" y="82228"/>
                </a:lnTo>
                <a:lnTo>
                  <a:pt x="49061" y="82228"/>
                </a:lnTo>
                <a:lnTo>
                  <a:pt x="49061" y="82228"/>
                </a:lnTo>
                <a:lnTo>
                  <a:pt x="49061" y="82228"/>
                </a:lnTo>
                <a:lnTo>
                  <a:pt x="49061" y="82228"/>
                </a:lnTo>
                <a:lnTo>
                  <a:pt x="49061" y="82228"/>
                </a:lnTo>
                <a:lnTo>
                  <a:pt x="49061" y="81867"/>
                </a:lnTo>
                <a:lnTo>
                  <a:pt x="49061" y="81867"/>
                </a:lnTo>
                <a:lnTo>
                  <a:pt x="49061" y="81867"/>
                </a:lnTo>
                <a:lnTo>
                  <a:pt x="49061" y="81867"/>
                </a:lnTo>
                <a:lnTo>
                  <a:pt x="49061" y="81867"/>
                </a:lnTo>
                <a:lnTo>
                  <a:pt x="49061" y="81506"/>
                </a:lnTo>
                <a:lnTo>
                  <a:pt x="49486" y="81506"/>
                </a:lnTo>
                <a:lnTo>
                  <a:pt x="49486" y="81506"/>
                </a:lnTo>
                <a:lnTo>
                  <a:pt x="49061" y="81506"/>
                </a:lnTo>
                <a:lnTo>
                  <a:pt x="49061" y="81506"/>
                </a:lnTo>
                <a:lnTo>
                  <a:pt x="49486" y="81506"/>
                </a:lnTo>
                <a:lnTo>
                  <a:pt x="49486" y="81144"/>
                </a:lnTo>
                <a:lnTo>
                  <a:pt x="49061" y="81144"/>
                </a:lnTo>
                <a:lnTo>
                  <a:pt x="49061" y="81144"/>
                </a:lnTo>
                <a:lnTo>
                  <a:pt x="49486" y="81144"/>
                </a:lnTo>
                <a:lnTo>
                  <a:pt x="49486" y="81144"/>
                </a:lnTo>
                <a:lnTo>
                  <a:pt x="49486" y="80783"/>
                </a:lnTo>
                <a:lnTo>
                  <a:pt x="49061" y="80783"/>
                </a:lnTo>
                <a:lnTo>
                  <a:pt x="49061" y="80783"/>
                </a:lnTo>
                <a:lnTo>
                  <a:pt x="49061" y="80783"/>
                </a:lnTo>
                <a:lnTo>
                  <a:pt x="49061" y="80783"/>
                </a:lnTo>
                <a:lnTo>
                  <a:pt x="49061" y="80783"/>
                </a:lnTo>
                <a:lnTo>
                  <a:pt x="49061" y="80240"/>
                </a:lnTo>
                <a:lnTo>
                  <a:pt x="49061" y="80240"/>
                </a:lnTo>
                <a:lnTo>
                  <a:pt x="49061" y="80240"/>
                </a:lnTo>
                <a:lnTo>
                  <a:pt x="49061" y="80240"/>
                </a:lnTo>
                <a:lnTo>
                  <a:pt x="49061" y="80240"/>
                </a:lnTo>
                <a:lnTo>
                  <a:pt x="49061" y="80240"/>
                </a:lnTo>
                <a:lnTo>
                  <a:pt x="49061" y="80240"/>
                </a:lnTo>
                <a:lnTo>
                  <a:pt x="49061" y="79879"/>
                </a:lnTo>
                <a:lnTo>
                  <a:pt x="49061" y="79879"/>
                </a:lnTo>
                <a:lnTo>
                  <a:pt x="49061" y="79879"/>
                </a:lnTo>
                <a:lnTo>
                  <a:pt x="49061" y="79879"/>
                </a:lnTo>
                <a:lnTo>
                  <a:pt x="49061" y="79879"/>
                </a:lnTo>
                <a:lnTo>
                  <a:pt x="49061" y="79879"/>
                </a:lnTo>
                <a:lnTo>
                  <a:pt x="49061" y="79879"/>
                </a:lnTo>
                <a:lnTo>
                  <a:pt x="49061" y="79879"/>
                </a:lnTo>
                <a:lnTo>
                  <a:pt x="49061" y="79518"/>
                </a:lnTo>
                <a:lnTo>
                  <a:pt x="49061" y="79518"/>
                </a:lnTo>
                <a:lnTo>
                  <a:pt x="49061" y="79518"/>
                </a:lnTo>
                <a:lnTo>
                  <a:pt x="49061" y="79156"/>
                </a:lnTo>
                <a:lnTo>
                  <a:pt x="49061" y="79156"/>
                </a:lnTo>
                <a:lnTo>
                  <a:pt x="48637" y="79156"/>
                </a:lnTo>
                <a:lnTo>
                  <a:pt x="48637" y="79156"/>
                </a:lnTo>
                <a:lnTo>
                  <a:pt x="48637" y="79156"/>
                </a:lnTo>
                <a:lnTo>
                  <a:pt x="48637" y="78795"/>
                </a:lnTo>
                <a:lnTo>
                  <a:pt x="48637" y="78795"/>
                </a:lnTo>
                <a:lnTo>
                  <a:pt x="48637" y="78795"/>
                </a:lnTo>
                <a:lnTo>
                  <a:pt x="48637" y="78795"/>
                </a:lnTo>
                <a:lnTo>
                  <a:pt x="48637" y="78795"/>
                </a:lnTo>
                <a:lnTo>
                  <a:pt x="48637" y="78253"/>
                </a:lnTo>
                <a:lnTo>
                  <a:pt x="48637" y="78253"/>
                </a:lnTo>
                <a:lnTo>
                  <a:pt x="48637" y="78253"/>
                </a:lnTo>
                <a:lnTo>
                  <a:pt x="48637" y="78253"/>
                </a:lnTo>
                <a:lnTo>
                  <a:pt x="48637" y="78253"/>
                </a:lnTo>
                <a:lnTo>
                  <a:pt x="48637" y="78253"/>
                </a:lnTo>
                <a:lnTo>
                  <a:pt x="48637" y="77891"/>
                </a:lnTo>
                <a:lnTo>
                  <a:pt x="49061" y="77891"/>
                </a:lnTo>
                <a:lnTo>
                  <a:pt x="49061" y="77891"/>
                </a:lnTo>
                <a:lnTo>
                  <a:pt x="49061" y="77891"/>
                </a:lnTo>
                <a:lnTo>
                  <a:pt x="49061" y="77891"/>
                </a:lnTo>
                <a:lnTo>
                  <a:pt x="49061" y="77891"/>
                </a:lnTo>
                <a:lnTo>
                  <a:pt x="49061" y="77891"/>
                </a:lnTo>
                <a:lnTo>
                  <a:pt x="49061" y="77891"/>
                </a:lnTo>
                <a:lnTo>
                  <a:pt x="49061" y="77891"/>
                </a:lnTo>
                <a:lnTo>
                  <a:pt x="49061" y="77530"/>
                </a:lnTo>
                <a:lnTo>
                  <a:pt x="49061" y="77530"/>
                </a:lnTo>
                <a:lnTo>
                  <a:pt x="49061" y="77530"/>
                </a:lnTo>
                <a:lnTo>
                  <a:pt x="49061" y="77530"/>
                </a:lnTo>
                <a:lnTo>
                  <a:pt x="49061" y="77530"/>
                </a:lnTo>
                <a:lnTo>
                  <a:pt x="48637" y="77530"/>
                </a:lnTo>
                <a:lnTo>
                  <a:pt x="48637" y="77168"/>
                </a:lnTo>
                <a:lnTo>
                  <a:pt x="48637" y="77168"/>
                </a:lnTo>
                <a:lnTo>
                  <a:pt x="48637" y="77168"/>
                </a:lnTo>
                <a:lnTo>
                  <a:pt x="48637" y="77168"/>
                </a:lnTo>
                <a:lnTo>
                  <a:pt x="48637" y="77168"/>
                </a:lnTo>
                <a:lnTo>
                  <a:pt x="48637" y="77168"/>
                </a:lnTo>
                <a:lnTo>
                  <a:pt x="48637" y="76807"/>
                </a:lnTo>
                <a:lnTo>
                  <a:pt x="48637" y="76807"/>
                </a:lnTo>
                <a:lnTo>
                  <a:pt x="48637" y="76807"/>
                </a:lnTo>
                <a:lnTo>
                  <a:pt x="48637" y="76807"/>
                </a:lnTo>
                <a:lnTo>
                  <a:pt x="48637" y="76265"/>
                </a:lnTo>
                <a:lnTo>
                  <a:pt x="49061" y="76265"/>
                </a:lnTo>
                <a:lnTo>
                  <a:pt x="49061" y="76265"/>
                </a:lnTo>
                <a:lnTo>
                  <a:pt x="49061" y="76265"/>
                </a:lnTo>
                <a:lnTo>
                  <a:pt x="49061" y="76265"/>
                </a:lnTo>
                <a:lnTo>
                  <a:pt x="49061" y="75903"/>
                </a:lnTo>
                <a:lnTo>
                  <a:pt x="49061" y="75903"/>
                </a:lnTo>
                <a:lnTo>
                  <a:pt x="49061" y="75903"/>
                </a:lnTo>
                <a:lnTo>
                  <a:pt x="49061" y="75903"/>
                </a:lnTo>
                <a:lnTo>
                  <a:pt x="49061" y="75542"/>
                </a:lnTo>
                <a:lnTo>
                  <a:pt x="49061" y="75542"/>
                </a:lnTo>
                <a:lnTo>
                  <a:pt x="49061" y="75542"/>
                </a:lnTo>
                <a:lnTo>
                  <a:pt x="49061" y="75542"/>
                </a:lnTo>
                <a:lnTo>
                  <a:pt x="49061" y="75180"/>
                </a:lnTo>
                <a:lnTo>
                  <a:pt x="49486" y="75180"/>
                </a:lnTo>
                <a:lnTo>
                  <a:pt x="49486" y="75180"/>
                </a:lnTo>
                <a:lnTo>
                  <a:pt x="49486" y="75180"/>
                </a:lnTo>
                <a:lnTo>
                  <a:pt x="49486" y="75180"/>
                </a:lnTo>
                <a:lnTo>
                  <a:pt x="49486" y="74819"/>
                </a:lnTo>
                <a:lnTo>
                  <a:pt x="49486" y="74819"/>
                </a:lnTo>
                <a:lnTo>
                  <a:pt x="49911" y="74819"/>
                </a:lnTo>
                <a:lnTo>
                  <a:pt x="49911" y="74819"/>
                </a:lnTo>
                <a:lnTo>
                  <a:pt x="49911" y="74819"/>
                </a:lnTo>
                <a:lnTo>
                  <a:pt x="49911" y="74277"/>
                </a:lnTo>
                <a:lnTo>
                  <a:pt x="49486" y="74277"/>
                </a:lnTo>
                <a:lnTo>
                  <a:pt x="49486" y="74277"/>
                </a:lnTo>
                <a:lnTo>
                  <a:pt x="49486" y="74277"/>
                </a:lnTo>
                <a:lnTo>
                  <a:pt x="49486" y="73915"/>
                </a:lnTo>
                <a:lnTo>
                  <a:pt x="49911" y="73915"/>
                </a:lnTo>
                <a:lnTo>
                  <a:pt x="49911" y="73915"/>
                </a:lnTo>
                <a:lnTo>
                  <a:pt x="49911" y="73915"/>
                </a:lnTo>
                <a:lnTo>
                  <a:pt x="49911" y="73915"/>
                </a:lnTo>
                <a:lnTo>
                  <a:pt x="49911" y="73915"/>
                </a:lnTo>
                <a:lnTo>
                  <a:pt x="49911" y="73554"/>
                </a:lnTo>
                <a:lnTo>
                  <a:pt x="49911" y="73554"/>
                </a:lnTo>
                <a:lnTo>
                  <a:pt x="49911" y="73554"/>
                </a:lnTo>
                <a:lnTo>
                  <a:pt x="49911" y="73192"/>
                </a:lnTo>
                <a:lnTo>
                  <a:pt x="49911" y="73192"/>
                </a:lnTo>
                <a:lnTo>
                  <a:pt x="49911" y="73192"/>
                </a:lnTo>
                <a:lnTo>
                  <a:pt x="49911" y="73192"/>
                </a:lnTo>
                <a:lnTo>
                  <a:pt x="49911" y="72831"/>
                </a:lnTo>
                <a:lnTo>
                  <a:pt x="49911" y="72831"/>
                </a:lnTo>
                <a:lnTo>
                  <a:pt x="49911" y="72831"/>
                </a:lnTo>
                <a:lnTo>
                  <a:pt x="49911" y="72831"/>
                </a:lnTo>
                <a:lnTo>
                  <a:pt x="49911" y="72289"/>
                </a:lnTo>
                <a:lnTo>
                  <a:pt x="50336" y="72289"/>
                </a:lnTo>
                <a:lnTo>
                  <a:pt x="50336" y="72289"/>
                </a:lnTo>
                <a:lnTo>
                  <a:pt x="50336" y="72289"/>
                </a:lnTo>
                <a:lnTo>
                  <a:pt x="50336" y="72289"/>
                </a:lnTo>
                <a:lnTo>
                  <a:pt x="50336" y="72289"/>
                </a:lnTo>
                <a:lnTo>
                  <a:pt x="50336" y="71927"/>
                </a:lnTo>
                <a:lnTo>
                  <a:pt x="49911" y="71927"/>
                </a:lnTo>
                <a:lnTo>
                  <a:pt x="49911" y="71927"/>
                </a:lnTo>
                <a:lnTo>
                  <a:pt x="49911" y="71927"/>
                </a:lnTo>
                <a:lnTo>
                  <a:pt x="49911" y="71927"/>
                </a:lnTo>
                <a:lnTo>
                  <a:pt x="49911" y="71566"/>
                </a:lnTo>
                <a:lnTo>
                  <a:pt x="49911" y="71566"/>
                </a:lnTo>
                <a:lnTo>
                  <a:pt x="49911" y="71566"/>
                </a:lnTo>
                <a:lnTo>
                  <a:pt x="49911" y="71566"/>
                </a:lnTo>
                <a:lnTo>
                  <a:pt x="49911" y="71204"/>
                </a:lnTo>
                <a:lnTo>
                  <a:pt x="49911" y="71204"/>
                </a:lnTo>
                <a:lnTo>
                  <a:pt x="49911" y="71204"/>
                </a:lnTo>
                <a:lnTo>
                  <a:pt x="49911" y="71204"/>
                </a:lnTo>
                <a:lnTo>
                  <a:pt x="49911" y="70843"/>
                </a:lnTo>
                <a:lnTo>
                  <a:pt x="49911" y="70843"/>
                </a:lnTo>
                <a:lnTo>
                  <a:pt x="49486" y="70843"/>
                </a:lnTo>
                <a:lnTo>
                  <a:pt x="49486" y="70843"/>
                </a:lnTo>
                <a:lnTo>
                  <a:pt x="49486" y="70843"/>
                </a:lnTo>
                <a:lnTo>
                  <a:pt x="49486" y="70301"/>
                </a:lnTo>
                <a:lnTo>
                  <a:pt x="49486" y="70301"/>
                </a:lnTo>
                <a:lnTo>
                  <a:pt x="49486" y="70301"/>
                </a:lnTo>
                <a:lnTo>
                  <a:pt x="49486" y="69939"/>
                </a:lnTo>
                <a:lnTo>
                  <a:pt x="49486" y="69939"/>
                </a:lnTo>
                <a:lnTo>
                  <a:pt x="49486" y="69939"/>
                </a:lnTo>
                <a:lnTo>
                  <a:pt x="49061" y="69939"/>
                </a:lnTo>
                <a:lnTo>
                  <a:pt x="49061" y="69939"/>
                </a:lnTo>
                <a:lnTo>
                  <a:pt x="49061" y="69939"/>
                </a:lnTo>
                <a:lnTo>
                  <a:pt x="49061" y="69939"/>
                </a:lnTo>
                <a:lnTo>
                  <a:pt x="49061" y="69939"/>
                </a:lnTo>
                <a:lnTo>
                  <a:pt x="48637" y="69939"/>
                </a:lnTo>
                <a:lnTo>
                  <a:pt x="48637" y="69939"/>
                </a:lnTo>
                <a:lnTo>
                  <a:pt x="48637" y="69939"/>
                </a:lnTo>
                <a:lnTo>
                  <a:pt x="48637" y="69939"/>
                </a:lnTo>
                <a:lnTo>
                  <a:pt x="48637" y="69939"/>
                </a:lnTo>
                <a:lnTo>
                  <a:pt x="48637" y="69939"/>
                </a:lnTo>
                <a:lnTo>
                  <a:pt x="48637" y="69939"/>
                </a:lnTo>
                <a:lnTo>
                  <a:pt x="48000" y="69939"/>
                </a:lnTo>
                <a:lnTo>
                  <a:pt x="48000" y="69939"/>
                </a:lnTo>
                <a:lnTo>
                  <a:pt x="48000" y="69578"/>
                </a:lnTo>
                <a:lnTo>
                  <a:pt x="48000" y="69578"/>
                </a:lnTo>
                <a:lnTo>
                  <a:pt x="48000" y="69578"/>
                </a:lnTo>
                <a:lnTo>
                  <a:pt x="48000" y="69578"/>
                </a:lnTo>
                <a:lnTo>
                  <a:pt x="47575" y="69578"/>
                </a:lnTo>
                <a:lnTo>
                  <a:pt x="47575" y="69216"/>
                </a:lnTo>
                <a:lnTo>
                  <a:pt x="47575" y="69216"/>
                </a:lnTo>
                <a:lnTo>
                  <a:pt x="47575" y="69216"/>
                </a:lnTo>
                <a:lnTo>
                  <a:pt x="47575" y="69216"/>
                </a:lnTo>
                <a:lnTo>
                  <a:pt x="47575" y="69216"/>
                </a:lnTo>
                <a:lnTo>
                  <a:pt x="47575" y="68855"/>
                </a:lnTo>
                <a:lnTo>
                  <a:pt x="47575" y="68855"/>
                </a:lnTo>
                <a:lnTo>
                  <a:pt x="47575" y="68855"/>
                </a:lnTo>
                <a:lnTo>
                  <a:pt x="47575" y="68855"/>
                </a:lnTo>
                <a:lnTo>
                  <a:pt x="47575" y="68313"/>
                </a:lnTo>
                <a:lnTo>
                  <a:pt x="47575" y="68313"/>
                </a:lnTo>
                <a:lnTo>
                  <a:pt x="47575" y="68313"/>
                </a:lnTo>
                <a:lnTo>
                  <a:pt x="47575" y="67951"/>
                </a:lnTo>
                <a:lnTo>
                  <a:pt x="47575" y="67951"/>
                </a:lnTo>
                <a:lnTo>
                  <a:pt x="47575" y="67951"/>
                </a:lnTo>
                <a:lnTo>
                  <a:pt x="47575" y="67590"/>
                </a:lnTo>
                <a:lnTo>
                  <a:pt x="47575" y="67590"/>
                </a:lnTo>
                <a:lnTo>
                  <a:pt x="47575" y="67590"/>
                </a:lnTo>
                <a:lnTo>
                  <a:pt x="47575" y="67228"/>
                </a:lnTo>
                <a:lnTo>
                  <a:pt x="47575" y="67228"/>
                </a:lnTo>
                <a:lnTo>
                  <a:pt x="47575" y="67228"/>
                </a:lnTo>
                <a:lnTo>
                  <a:pt x="47575" y="67228"/>
                </a:lnTo>
                <a:lnTo>
                  <a:pt x="47575" y="67228"/>
                </a:lnTo>
                <a:lnTo>
                  <a:pt x="47575" y="67228"/>
                </a:lnTo>
                <a:lnTo>
                  <a:pt x="47575" y="66867"/>
                </a:lnTo>
                <a:lnTo>
                  <a:pt x="47575" y="66867"/>
                </a:lnTo>
                <a:lnTo>
                  <a:pt x="47575" y="66867"/>
                </a:lnTo>
                <a:lnTo>
                  <a:pt x="47575" y="66325"/>
                </a:lnTo>
                <a:lnTo>
                  <a:pt x="47575" y="66325"/>
                </a:lnTo>
                <a:lnTo>
                  <a:pt x="47575" y="66325"/>
                </a:lnTo>
                <a:lnTo>
                  <a:pt x="47575" y="66325"/>
                </a:lnTo>
                <a:lnTo>
                  <a:pt x="47575" y="66325"/>
                </a:lnTo>
                <a:lnTo>
                  <a:pt x="47575" y="66325"/>
                </a:lnTo>
                <a:lnTo>
                  <a:pt x="47150" y="66325"/>
                </a:lnTo>
                <a:lnTo>
                  <a:pt x="47150" y="66325"/>
                </a:lnTo>
                <a:lnTo>
                  <a:pt x="47150" y="66325"/>
                </a:lnTo>
                <a:lnTo>
                  <a:pt x="47150" y="66325"/>
                </a:lnTo>
                <a:lnTo>
                  <a:pt x="46725" y="66325"/>
                </a:lnTo>
                <a:lnTo>
                  <a:pt x="46725" y="66325"/>
                </a:lnTo>
                <a:lnTo>
                  <a:pt x="46725" y="66325"/>
                </a:lnTo>
                <a:lnTo>
                  <a:pt x="46725" y="66325"/>
                </a:lnTo>
                <a:lnTo>
                  <a:pt x="46300" y="66325"/>
                </a:lnTo>
                <a:lnTo>
                  <a:pt x="46300" y="66325"/>
                </a:lnTo>
                <a:lnTo>
                  <a:pt x="46300" y="66325"/>
                </a:lnTo>
                <a:lnTo>
                  <a:pt x="46300" y="66325"/>
                </a:lnTo>
                <a:lnTo>
                  <a:pt x="45663" y="66325"/>
                </a:lnTo>
                <a:lnTo>
                  <a:pt x="45663" y="66325"/>
                </a:lnTo>
                <a:lnTo>
                  <a:pt x="45663" y="66325"/>
                </a:lnTo>
                <a:lnTo>
                  <a:pt x="45663" y="66325"/>
                </a:lnTo>
                <a:lnTo>
                  <a:pt x="45238" y="66325"/>
                </a:lnTo>
                <a:lnTo>
                  <a:pt x="45238" y="66325"/>
                </a:lnTo>
                <a:lnTo>
                  <a:pt x="45238" y="66325"/>
                </a:lnTo>
                <a:lnTo>
                  <a:pt x="44814" y="66325"/>
                </a:lnTo>
                <a:lnTo>
                  <a:pt x="44814" y="66325"/>
                </a:lnTo>
                <a:lnTo>
                  <a:pt x="44814" y="66325"/>
                </a:lnTo>
                <a:lnTo>
                  <a:pt x="44814" y="66325"/>
                </a:lnTo>
                <a:lnTo>
                  <a:pt x="44389" y="66325"/>
                </a:lnTo>
                <a:lnTo>
                  <a:pt x="44389" y="66325"/>
                </a:lnTo>
                <a:lnTo>
                  <a:pt x="44389" y="66325"/>
                </a:lnTo>
                <a:lnTo>
                  <a:pt x="44389" y="66325"/>
                </a:lnTo>
                <a:lnTo>
                  <a:pt x="43964" y="66325"/>
                </a:lnTo>
                <a:lnTo>
                  <a:pt x="43964" y="66325"/>
                </a:lnTo>
                <a:lnTo>
                  <a:pt x="43964" y="66325"/>
                </a:lnTo>
                <a:lnTo>
                  <a:pt x="43327" y="66325"/>
                </a:lnTo>
                <a:lnTo>
                  <a:pt x="43327" y="66325"/>
                </a:lnTo>
                <a:lnTo>
                  <a:pt x="43327" y="66325"/>
                </a:lnTo>
                <a:lnTo>
                  <a:pt x="43327" y="66325"/>
                </a:lnTo>
                <a:lnTo>
                  <a:pt x="42902" y="66325"/>
                </a:lnTo>
                <a:lnTo>
                  <a:pt x="42902" y="66325"/>
                </a:lnTo>
                <a:lnTo>
                  <a:pt x="42902" y="66325"/>
                </a:lnTo>
                <a:lnTo>
                  <a:pt x="42902" y="66325"/>
                </a:lnTo>
                <a:lnTo>
                  <a:pt x="42902" y="66325"/>
                </a:lnTo>
                <a:lnTo>
                  <a:pt x="42477" y="66325"/>
                </a:lnTo>
                <a:lnTo>
                  <a:pt x="42477" y="66325"/>
                </a:lnTo>
                <a:lnTo>
                  <a:pt x="42477" y="66325"/>
                </a:lnTo>
                <a:lnTo>
                  <a:pt x="42053" y="66325"/>
                </a:lnTo>
                <a:lnTo>
                  <a:pt x="42053" y="65963"/>
                </a:lnTo>
                <a:lnTo>
                  <a:pt x="42053" y="65963"/>
                </a:lnTo>
                <a:lnTo>
                  <a:pt x="42053" y="65963"/>
                </a:lnTo>
                <a:lnTo>
                  <a:pt x="42053" y="65963"/>
                </a:lnTo>
                <a:lnTo>
                  <a:pt x="42053" y="65963"/>
                </a:lnTo>
                <a:lnTo>
                  <a:pt x="42053" y="65602"/>
                </a:lnTo>
                <a:lnTo>
                  <a:pt x="42053" y="65602"/>
                </a:lnTo>
                <a:lnTo>
                  <a:pt x="42053" y="65602"/>
                </a:lnTo>
                <a:lnTo>
                  <a:pt x="42053" y="65240"/>
                </a:lnTo>
                <a:lnTo>
                  <a:pt x="42053" y="65240"/>
                </a:lnTo>
                <a:lnTo>
                  <a:pt x="42053" y="65240"/>
                </a:lnTo>
                <a:lnTo>
                  <a:pt x="42053" y="64879"/>
                </a:lnTo>
                <a:lnTo>
                  <a:pt x="42053" y="64879"/>
                </a:lnTo>
                <a:lnTo>
                  <a:pt x="42053" y="64879"/>
                </a:lnTo>
                <a:lnTo>
                  <a:pt x="42053" y="64337"/>
                </a:lnTo>
                <a:lnTo>
                  <a:pt x="42053" y="64337"/>
                </a:lnTo>
                <a:lnTo>
                  <a:pt x="42053" y="64337"/>
                </a:lnTo>
                <a:lnTo>
                  <a:pt x="42053" y="64337"/>
                </a:lnTo>
                <a:lnTo>
                  <a:pt x="42053" y="63975"/>
                </a:lnTo>
                <a:lnTo>
                  <a:pt x="42053" y="63975"/>
                </a:lnTo>
                <a:lnTo>
                  <a:pt x="42053" y="63975"/>
                </a:lnTo>
                <a:lnTo>
                  <a:pt x="42053" y="63614"/>
                </a:lnTo>
                <a:lnTo>
                  <a:pt x="42053" y="63614"/>
                </a:lnTo>
                <a:lnTo>
                  <a:pt x="42053" y="63614"/>
                </a:lnTo>
                <a:lnTo>
                  <a:pt x="41628" y="63614"/>
                </a:lnTo>
                <a:lnTo>
                  <a:pt x="41628" y="63614"/>
                </a:lnTo>
                <a:lnTo>
                  <a:pt x="41628" y="63614"/>
                </a:lnTo>
                <a:lnTo>
                  <a:pt x="41628" y="63253"/>
                </a:lnTo>
                <a:lnTo>
                  <a:pt x="41628" y="63253"/>
                </a:lnTo>
                <a:lnTo>
                  <a:pt x="41628" y="63253"/>
                </a:lnTo>
                <a:lnTo>
                  <a:pt x="41628" y="63253"/>
                </a:lnTo>
                <a:lnTo>
                  <a:pt x="41628" y="63253"/>
                </a:lnTo>
                <a:lnTo>
                  <a:pt x="40991" y="63253"/>
                </a:lnTo>
                <a:lnTo>
                  <a:pt x="40991" y="62891"/>
                </a:lnTo>
                <a:lnTo>
                  <a:pt x="40991" y="62891"/>
                </a:lnTo>
                <a:lnTo>
                  <a:pt x="40991" y="62891"/>
                </a:lnTo>
                <a:lnTo>
                  <a:pt x="40991" y="62891"/>
                </a:lnTo>
                <a:lnTo>
                  <a:pt x="41628" y="62891"/>
                </a:lnTo>
                <a:lnTo>
                  <a:pt x="41628" y="62891"/>
                </a:lnTo>
                <a:lnTo>
                  <a:pt x="41628" y="62891"/>
                </a:lnTo>
                <a:lnTo>
                  <a:pt x="41628" y="62891"/>
                </a:lnTo>
                <a:lnTo>
                  <a:pt x="41628" y="62349"/>
                </a:lnTo>
                <a:lnTo>
                  <a:pt x="41628" y="62349"/>
                </a:lnTo>
                <a:lnTo>
                  <a:pt x="41628" y="62349"/>
                </a:lnTo>
                <a:lnTo>
                  <a:pt x="41628" y="62349"/>
                </a:lnTo>
                <a:lnTo>
                  <a:pt x="41628" y="61987"/>
                </a:lnTo>
                <a:lnTo>
                  <a:pt x="41628" y="61987"/>
                </a:lnTo>
                <a:lnTo>
                  <a:pt x="41628" y="61987"/>
                </a:lnTo>
                <a:lnTo>
                  <a:pt x="41628" y="61626"/>
                </a:lnTo>
                <a:lnTo>
                  <a:pt x="41628" y="61626"/>
                </a:lnTo>
                <a:lnTo>
                  <a:pt x="41628" y="61626"/>
                </a:lnTo>
                <a:lnTo>
                  <a:pt x="41628" y="61626"/>
                </a:lnTo>
                <a:lnTo>
                  <a:pt x="41628" y="61626"/>
                </a:lnTo>
                <a:lnTo>
                  <a:pt x="41628" y="61265"/>
                </a:lnTo>
                <a:lnTo>
                  <a:pt x="41628" y="61265"/>
                </a:lnTo>
                <a:lnTo>
                  <a:pt x="41628" y="61265"/>
                </a:lnTo>
                <a:lnTo>
                  <a:pt x="41628" y="61265"/>
                </a:lnTo>
                <a:lnTo>
                  <a:pt x="41628" y="60903"/>
                </a:lnTo>
                <a:lnTo>
                  <a:pt x="41628" y="60903"/>
                </a:lnTo>
                <a:lnTo>
                  <a:pt x="41628" y="60903"/>
                </a:lnTo>
                <a:lnTo>
                  <a:pt x="41628" y="60903"/>
                </a:lnTo>
                <a:lnTo>
                  <a:pt x="41628" y="60361"/>
                </a:lnTo>
                <a:lnTo>
                  <a:pt x="41628" y="60361"/>
                </a:lnTo>
                <a:lnTo>
                  <a:pt x="41628" y="60361"/>
                </a:lnTo>
                <a:lnTo>
                  <a:pt x="41628" y="60361"/>
                </a:lnTo>
                <a:lnTo>
                  <a:pt x="41628" y="60361"/>
                </a:lnTo>
                <a:lnTo>
                  <a:pt x="41628" y="59999"/>
                </a:lnTo>
                <a:lnTo>
                  <a:pt x="41628" y="59999"/>
                </a:lnTo>
                <a:lnTo>
                  <a:pt x="41628" y="59999"/>
                </a:lnTo>
                <a:lnTo>
                  <a:pt x="41628" y="59638"/>
                </a:lnTo>
                <a:lnTo>
                  <a:pt x="41628" y="59638"/>
                </a:lnTo>
                <a:lnTo>
                  <a:pt x="41628" y="59638"/>
                </a:lnTo>
                <a:lnTo>
                  <a:pt x="41628" y="59638"/>
                </a:lnTo>
                <a:lnTo>
                  <a:pt x="41628" y="59638"/>
                </a:lnTo>
                <a:lnTo>
                  <a:pt x="41628" y="59277"/>
                </a:lnTo>
                <a:lnTo>
                  <a:pt x="41628" y="59277"/>
                </a:lnTo>
                <a:lnTo>
                  <a:pt x="41628" y="59277"/>
                </a:lnTo>
                <a:lnTo>
                  <a:pt x="41628" y="59277"/>
                </a:lnTo>
                <a:lnTo>
                  <a:pt x="41628" y="59277"/>
                </a:lnTo>
                <a:lnTo>
                  <a:pt x="41628" y="58915"/>
                </a:lnTo>
                <a:lnTo>
                  <a:pt x="41628" y="58915"/>
                </a:lnTo>
                <a:lnTo>
                  <a:pt x="41628" y="58915"/>
                </a:lnTo>
                <a:lnTo>
                  <a:pt x="40991" y="58915"/>
                </a:lnTo>
                <a:lnTo>
                  <a:pt x="40991" y="58915"/>
                </a:lnTo>
                <a:lnTo>
                  <a:pt x="40991" y="58373"/>
                </a:lnTo>
                <a:lnTo>
                  <a:pt x="40991" y="58373"/>
                </a:lnTo>
                <a:lnTo>
                  <a:pt x="40566" y="58373"/>
                </a:lnTo>
                <a:lnTo>
                  <a:pt x="40566" y="58373"/>
                </a:lnTo>
                <a:lnTo>
                  <a:pt x="40566" y="58373"/>
                </a:lnTo>
                <a:lnTo>
                  <a:pt x="40566" y="58373"/>
                </a:lnTo>
                <a:lnTo>
                  <a:pt x="40566" y="58373"/>
                </a:lnTo>
                <a:lnTo>
                  <a:pt x="40566" y="58373"/>
                </a:lnTo>
                <a:lnTo>
                  <a:pt x="40141" y="58373"/>
                </a:lnTo>
                <a:lnTo>
                  <a:pt x="40141" y="58012"/>
                </a:lnTo>
                <a:lnTo>
                  <a:pt x="40141" y="58012"/>
                </a:lnTo>
                <a:lnTo>
                  <a:pt x="40141" y="58012"/>
                </a:lnTo>
                <a:lnTo>
                  <a:pt x="40141" y="58012"/>
                </a:lnTo>
                <a:lnTo>
                  <a:pt x="40141" y="58012"/>
                </a:lnTo>
                <a:lnTo>
                  <a:pt x="40141" y="58012"/>
                </a:lnTo>
                <a:lnTo>
                  <a:pt x="39716" y="58012"/>
                </a:lnTo>
                <a:lnTo>
                  <a:pt x="39716" y="58012"/>
                </a:lnTo>
                <a:lnTo>
                  <a:pt x="39716" y="58012"/>
                </a:lnTo>
                <a:lnTo>
                  <a:pt x="39716" y="57650"/>
                </a:lnTo>
                <a:lnTo>
                  <a:pt x="39716" y="57650"/>
                </a:lnTo>
                <a:lnTo>
                  <a:pt x="39292" y="57650"/>
                </a:lnTo>
                <a:lnTo>
                  <a:pt x="39292" y="57650"/>
                </a:lnTo>
                <a:lnTo>
                  <a:pt x="39292" y="57650"/>
                </a:lnTo>
                <a:lnTo>
                  <a:pt x="39292" y="57650"/>
                </a:lnTo>
                <a:lnTo>
                  <a:pt x="39292" y="57650"/>
                </a:lnTo>
                <a:lnTo>
                  <a:pt x="38654" y="57650"/>
                </a:lnTo>
                <a:lnTo>
                  <a:pt x="38654" y="57650"/>
                </a:lnTo>
                <a:lnTo>
                  <a:pt x="38654" y="57650"/>
                </a:lnTo>
                <a:lnTo>
                  <a:pt x="38654" y="57650"/>
                </a:lnTo>
                <a:lnTo>
                  <a:pt x="38230" y="57650"/>
                </a:lnTo>
                <a:lnTo>
                  <a:pt x="38230" y="58012"/>
                </a:lnTo>
                <a:lnTo>
                  <a:pt x="38230" y="58012"/>
                </a:lnTo>
                <a:lnTo>
                  <a:pt x="38230" y="58012"/>
                </a:lnTo>
                <a:lnTo>
                  <a:pt x="37805" y="58012"/>
                </a:lnTo>
                <a:lnTo>
                  <a:pt x="37805" y="57650"/>
                </a:lnTo>
                <a:lnTo>
                  <a:pt x="37805" y="57650"/>
                </a:lnTo>
                <a:lnTo>
                  <a:pt x="37805" y="57650"/>
                </a:lnTo>
                <a:lnTo>
                  <a:pt x="37805" y="57650"/>
                </a:lnTo>
                <a:lnTo>
                  <a:pt x="37380" y="57650"/>
                </a:lnTo>
                <a:lnTo>
                  <a:pt x="37380" y="58012"/>
                </a:lnTo>
                <a:lnTo>
                  <a:pt x="37380" y="58012"/>
                </a:lnTo>
                <a:lnTo>
                  <a:pt x="37380" y="58012"/>
                </a:lnTo>
                <a:lnTo>
                  <a:pt x="37380" y="58012"/>
                </a:lnTo>
                <a:lnTo>
                  <a:pt x="37380" y="57650"/>
                </a:lnTo>
                <a:lnTo>
                  <a:pt x="36955" y="57650"/>
                </a:lnTo>
                <a:lnTo>
                  <a:pt x="36955" y="57650"/>
                </a:lnTo>
                <a:lnTo>
                  <a:pt x="36955" y="57650"/>
                </a:lnTo>
                <a:lnTo>
                  <a:pt x="36955" y="57650"/>
                </a:lnTo>
                <a:lnTo>
                  <a:pt x="36955" y="57650"/>
                </a:lnTo>
                <a:lnTo>
                  <a:pt x="36955" y="57650"/>
                </a:lnTo>
                <a:lnTo>
                  <a:pt x="36318" y="57650"/>
                </a:lnTo>
                <a:lnTo>
                  <a:pt x="36318" y="57289"/>
                </a:lnTo>
                <a:lnTo>
                  <a:pt x="36318" y="57289"/>
                </a:lnTo>
                <a:lnTo>
                  <a:pt x="36318" y="57289"/>
                </a:lnTo>
                <a:lnTo>
                  <a:pt x="36318" y="57289"/>
                </a:lnTo>
                <a:lnTo>
                  <a:pt x="36318" y="57289"/>
                </a:lnTo>
                <a:lnTo>
                  <a:pt x="36318" y="57289"/>
                </a:lnTo>
                <a:lnTo>
                  <a:pt x="36318" y="56927"/>
                </a:lnTo>
                <a:lnTo>
                  <a:pt x="36318" y="56927"/>
                </a:lnTo>
                <a:lnTo>
                  <a:pt x="35893" y="56927"/>
                </a:lnTo>
                <a:lnTo>
                  <a:pt x="35893" y="56927"/>
                </a:lnTo>
                <a:lnTo>
                  <a:pt x="35893" y="56927"/>
                </a:lnTo>
                <a:lnTo>
                  <a:pt x="35893" y="56927"/>
                </a:lnTo>
                <a:lnTo>
                  <a:pt x="35893" y="56927"/>
                </a:lnTo>
                <a:lnTo>
                  <a:pt x="35469" y="56927"/>
                </a:lnTo>
                <a:lnTo>
                  <a:pt x="35469" y="56927"/>
                </a:lnTo>
                <a:lnTo>
                  <a:pt x="35469" y="56927"/>
                </a:lnTo>
                <a:lnTo>
                  <a:pt x="35469" y="56927"/>
                </a:lnTo>
                <a:lnTo>
                  <a:pt x="35469" y="56927"/>
                </a:lnTo>
                <a:lnTo>
                  <a:pt x="35469" y="56385"/>
                </a:lnTo>
                <a:lnTo>
                  <a:pt x="35044" y="56385"/>
                </a:lnTo>
                <a:lnTo>
                  <a:pt x="35044" y="56385"/>
                </a:lnTo>
                <a:lnTo>
                  <a:pt x="35044" y="56385"/>
                </a:lnTo>
                <a:lnTo>
                  <a:pt x="35044" y="56385"/>
                </a:lnTo>
                <a:lnTo>
                  <a:pt x="35044" y="56385"/>
                </a:lnTo>
                <a:lnTo>
                  <a:pt x="34619" y="56385"/>
                </a:lnTo>
                <a:lnTo>
                  <a:pt x="34619" y="56385"/>
                </a:lnTo>
                <a:lnTo>
                  <a:pt x="34619" y="56385"/>
                </a:lnTo>
                <a:lnTo>
                  <a:pt x="34619" y="56385"/>
                </a:lnTo>
                <a:lnTo>
                  <a:pt x="33982" y="56385"/>
                </a:lnTo>
                <a:lnTo>
                  <a:pt x="33982" y="56385"/>
                </a:lnTo>
                <a:lnTo>
                  <a:pt x="33982" y="56024"/>
                </a:lnTo>
                <a:lnTo>
                  <a:pt x="33982" y="56024"/>
                </a:lnTo>
                <a:lnTo>
                  <a:pt x="33982" y="56024"/>
                </a:lnTo>
                <a:lnTo>
                  <a:pt x="33982" y="56024"/>
                </a:lnTo>
                <a:lnTo>
                  <a:pt x="33982" y="56024"/>
                </a:lnTo>
                <a:lnTo>
                  <a:pt x="33557" y="56024"/>
                </a:lnTo>
                <a:lnTo>
                  <a:pt x="33557" y="55662"/>
                </a:lnTo>
                <a:lnTo>
                  <a:pt x="33557" y="55662"/>
                </a:lnTo>
                <a:lnTo>
                  <a:pt x="33557" y="55662"/>
                </a:lnTo>
                <a:lnTo>
                  <a:pt x="33557" y="55662"/>
                </a:lnTo>
                <a:lnTo>
                  <a:pt x="33557" y="55662"/>
                </a:lnTo>
                <a:lnTo>
                  <a:pt x="33557" y="55662"/>
                </a:lnTo>
                <a:lnTo>
                  <a:pt x="33132" y="55662"/>
                </a:lnTo>
                <a:lnTo>
                  <a:pt x="33132" y="55301"/>
                </a:lnTo>
                <a:lnTo>
                  <a:pt x="33132" y="55301"/>
                </a:lnTo>
                <a:lnTo>
                  <a:pt x="33132" y="55301"/>
                </a:lnTo>
                <a:lnTo>
                  <a:pt x="33132" y="55301"/>
                </a:lnTo>
                <a:lnTo>
                  <a:pt x="32707" y="55301"/>
                </a:lnTo>
                <a:lnTo>
                  <a:pt x="32707" y="55301"/>
                </a:lnTo>
                <a:lnTo>
                  <a:pt x="32707" y="55301"/>
                </a:lnTo>
                <a:lnTo>
                  <a:pt x="32707" y="55301"/>
                </a:lnTo>
                <a:lnTo>
                  <a:pt x="32707" y="55301"/>
                </a:lnTo>
                <a:lnTo>
                  <a:pt x="32283" y="55301"/>
                </a:lnTo>
                <a:lnTo>
                  <a:pt x="32283" y="55301"/>
                </a:lnTo>
                <a:lnTo>
                  <a:pt x="32283" y="55301"/>
                </a:lnTo>
                <a:lnTo>
                  <a:pt x="32283" y="55301"/>
                </a:lnTo>
                <a:lnTo>
                  <a:pt x="32283" y="55301"/>
                </a:lnTo>
                <a:lnTo>
                  <a:pt x="32283" y="54939"/>
                </a:lnTo>
                <a:lnTo>
                  <a:pt x="32283" y="54939"/>
                </a:lnTo>
                <a:lnTo>
                  <a:pt x="32283" y="54939"/>
                </a:lnTo>
                <a:lnTo>
                  <a:pt x="31646" y="54939"/>
                </a:lnTo>
                <a:lnTo>
                  <a:pt x="31646" y="54939"/>
                </a:lnTo>
                <a:lnTo>
                  <a:pt x="31646" y="54939"/>
                </a:lnTo>
                <a:lnTo>
                  <a:pt x="31646" y="54939"/>
                </a:lnTo>
                <a:lnTo>
                  <a:pt x="31221" y="54939"/>
                </a:lnTo>
                <a:lnTo>
                  <a:pt x="31221" y="54397"/>
                </a:lnTo>
                <a:lnTo>
                  <a:pt x="31221" y="54397"/>
                </a:lnTo>
                <a:lnTo>
                  <a:pt x="31221" y="54397"/>
                </a:lnTo>
                <a:lnTo>
                  <a:pt x="31221" y="54397"/>
                </a:lnTo>
                <a:lnTo>
                  <a:pt x="30796" y="54397"/>
                </a:lnTo>
                <a:lnTo>
                  <a:pt x="30796" y="54397"/>
                </a:lnTo>
                <a:lnTo>
                  <a:pt x="30796" y="54939"/>
                </a:lnTo>
                <a:lnTo>
                  <a:pt x="30796" y="54939"/>
                </a:lnTo>
                <a:lnTo>
                  <a:pt x="30796" y="54939"/>
                </a:lnTo>
                <a:lnTo>
                  <a:pt x="30796" y="54939"/>
                </a:lnTo>
                <a:lnTo>
                  <a:pt x="30371" y="54939"/>
                </a:lnTo>
                <a:lnTo>
                  <a:pt x="30371" y="54939"/>
                </a:lnTo>
                <a:lnTo>
                  <a:pt x="30371" y="54939"/>
                </a:lnTo>
                <a:lnTo>
                  <a:pt x="30371" y="54939"/>
                </a:lnTo>
                <a:lnTo>
                  <a:pt x="29946" y="54939"/>
                </a:lnTo>
                <a:lnTo>
                  <a:pt x="29946" y="54939"/>
                </a:lnTo>
                <a:lnTo>
                  <a:pt x="29946" y="54397"/>
                </a:lnTo>
                <a:lnTo>
                  <a:pt x="29946" y="54397"/>
                </a:lnTo>
                <a:lnTo>
                  <a:pt x="29946" y="54397"/>
                </a:lnTo>
                <a:lnTo>
                  <a:pt x="29946" y="54939"/>
                </a:lnTo>
                <a:lnTo>
                  <a:pt x="29309" y="54939"/>
                </a:lnTo>
                <a:lnTo>
                  <a:pt x="29309" y="54397"/>
                </a:lnTo>
                <a:lnTo>
                  <a:pt x="29309" y="54397"/>
                </a:lnTo>
                <a:lnTo>
                  <a:pt x="29309" y="54397"/>
                </a:lnTo>
                <a:lnTo>
                  <a:pt x="29309" y="54397"/>
                </a:lnTo>
                <a:lnTo>
                  <a:pt x="29309" y="54397"/>
                </a:lnTo>
                <a:lnTo>
                  <a:pt x="28884" y="54397"/>
                </a:lnTo>
                <a:lnTo>
                  <a:pt x="28884" y="54397"/>
                </a:lnTo>
                <a:lnTo>
                  <a:pt x="28884" y="54397"/>
                </a:lnTo>
                <a:lnTo>
                  <a:pt x="28884" y="54036"/>
                </a:lnTo>
                <a:lnTo>
                  <a:pt x="28884" y="54036"/>
                </a:lnTo>
                <a:lnTo>
                  <a:pt x="28884" y="54036"/>
                </a:lnTo>
                <a:lnTo>
                  <a:pt x="28884" y="54036"/>
                </a:lnTo>
                <a:lnTo>
                  <a:pt x="28884" y="53674"/>
                </a:lnTo>
                <a:lnTo>
                  <a:pt x="28460" y="53674"/>
                </a:lnTo>
                <a:lnTo>
                  <a:pt x="28460" y="53674"/>
                </a:lnTo>
                <a:lnTo>
                  <a:pt x="28460" y="53674"/>
                </a:lnTo>
                <a:lnTo>
                  <a:pt x="28460" y="53674"/>
                </a:lnTo>
                <a:lnTo>
                  <a:pt x="28460" y="53674"/>
                </a:lnTo>
                <a:lnTo>
                  <a:pt x="28035" y="53674"/>
                </a:lnTo>
                <a:lnTo>
                  <a:pt x="28035" y="53674"/>
                </a:lnTo>
                <a:lnTo>
                  <a:pt x="28035" y="53674"/>
                </a:lnTo>
                <a:lnTo>
                  <a:pt x="28035" y="53674"/>
                </a:lnTo>
                <a:lnTo>
                  <a:pt x="28035" y="53674"/>
                </a:lnTo>
                <a:lnTo>
                  <a:pt x="28035" y="53313"/>
                </a:lnTo>
                <a:lnTo>
                  <a:pt x="28035" y="53313"/>
                </a:lnTo>
                <a:lnTo>
                  <a:pt x="28035" y="53313"/>
                </a:lnTo>
                <a:lnTo>
                  <a:pt x="27610" y="53313"/>
                </a:lnTo>
                <a:lnTo>
                  <a:pt x="27610" y="53313"/>
                </a:lnTo>
                <a:lnTo>
                  <a:pt x="27610" y="53313"/>
                </a:lnTo>
                <a:lnTo>
                  <a:pt x="26973" y="53313"/>
                </a:lnTo>
                <a:lnTo>
                  <a:pt x="26973" y="53313"/>
                </a:lnTo>
                <a:lnTo>
                  <a:pt x="26973" y="52951"/>
                </a:lnTo>
                <a:lnTo>
                  <a:pt x="26973" y="52951"/>
                </a:lnTo>
                <a:lnTo>
                  <a:pt x="26973" y="52951"/>
                </a:lnTo>
                <a:lnTo>
                  <a:pt x="26973" y="52951"/>
                </a:lnTo>
                <a:lnTo>
                  <a:pt x="26973" y="52951"/>
                </a:lnTo>
                <a:lnTo>
                  <a:pt x="26973" y="52409"/>
                </a:lnTo>
                <a:lnTo>
                  <a:pt x="26973" y="52409"/>
                </a:lnTo>
                <a:lnTo>
                  <a:pt x="26973" y="52409"/>
                </a:lnTo>
                <a:lnTo>
                  <a:pt x="26973" y="52409"/>
                </a:lnTo>
                <a:lnTo>
                  <a:pt x="26973" y="52409"/>
                </a:lnTo>
                <a:lnTo>
                  <a:pt x="26973" y="52409"/>
                </a:lnTo>
                <a:lnTo>
                  <a:pt x="26973" y="52409"/>
                </a:lnTo>
                <a:lnTo>
                  <a:pt x="26548" y="52409"/>
                </a:lnTo>
                <a:lnTo>
                  <a:pt x="26548" y="52409"/>
                </a:lnTo>
                <a:lnTo>
                  <a:pt x="26548" y="52409"/>
                </a:lnTo>
                <a:lnTo>
                  <a:pt x="26548" y="52048"/>
                </a:lnTo>
                <a:lnTo>
                  <a:pt x="26548" y="52048"/>
                </a:lnTo>
                <a:lnTo>
                  <a:pt x="26548" y="52048"/>
                </a:lnTo>
                <a:lnTo>
                  <a:pt x="26548" y="52048"/>
                </a:lnTo>
                <a:lnTo>
                  <a:pt x="26548" y="51686"/>
                </a:lnTo>
                <a:lnTo>
                  <a:pt x="26548" y="51686"/>
                </a:lnTo>
                <a:lnTo>
                  <a:pt x="26548" y="51686"/>
                </a:lnTo>
                <a:lnTo>
                  <a:pt x="26548" y="51686"/>
                </a:lnTo>
                <a:lnTo>
                  <a:pt x="26548" y="51686"/>
                </a:lnTo>
                <a:lnTo>
                  <a:pt x="26548" y="51686"/>
                </a:lnTo>
                <a:lnTo>
                  <a:pt x="26548" y="51325"/>
                </a:lnTo>
                <a:lnTo>
                  <a:pt x="26548" y="51325"/>
                </a:lnTo>
                <a:lnTo>
                  <a:pt x="26548" y="51325"/>
                </a:lnTo>
                <a:lnTo>
                  <a:pt x="26548" y="50963"/>
                </a:lnTo>
                <a:lnTo>
                  <a:pt x="26123" y="50963"/>
                </a:lnTo>
                <a:lnTo>
                  <a:pt x="26123" y="50963"/>
                </a:lnTo>
                <a:lnTo>
                  <a:pt x="26123" y="50963"/>
                </a:lnTo>
                <a:lnTo>
                  <a:pt x="26548" y="50963"/>
                </a:lnTo>
                <a:lnTo>
                  <a:pt x="26548" y="50421"/>
                </a:lnTo>
                <a:lnTo>
                  <a:pt x="26123" y="50421"/>
                </a:lnTo>
                <a:lnTo>
                  <a:pt x="26123" y="50421"/>
                </a:lnTo>
                <a:lnTo>
                  <a:pt x="26548" y="50421"/>
                </a:lnTo>
                <a:lnTo>
                  <a:pt x="26548" y="50421"/>
                </a:lnTo>
                <a:lnTo>
                  <a:pt x="26548" y="50421"/>
                </a:lnTo>
                <a:lnTo>
                  <a:pt x="26548" y="50060"/>
                </a:lnTo>
                <a:lnTo>
                  <a:pt x="26548" y="50060"/>
                </a:lnTo>
                <a:lnTo>
                  <a:pt x="26548" y="50060"/>
                </a:lnTo>
                <a:lnTo>
                  <a:pt x="26548" y="50060"/>
                </a:lnTo>
                <a:lnTo>
                  <a:pt x="26548" y="50060"/>
                </a:lnTo>
                <a:lnTo>
                  <a:pt x="26548" y="49698"/>
                </a:lnTo>
                <a:lnTo>
                  <a:pt x="26548" y="49698"/>
                </a:lnTo>
                <a:lnTo>
                  <a:pt x="26548" y="49698"/>
                </a:lnTo>
                <a:lnTo>
                  <a:pt x="26548" y="49698"/>
                </a:lnTo>
                <a:lnTo>
                  <a:pt x="26548" y="49337"/>
                </a:lnTo>
                <a:lnTo>
                  <a:pt x="26548" y="49337"/>
                </a:lnTo>
                <a:lnTo>
                  <a:pt x="26548" y="49337"/>
                </a:lnTo>
                <a:lnTo>
                  <a:pt x="26548" y="49337"/>
                </a:lnTo>
                <a:lnTo>
                  <a:pt x="26123" y="49337"/>
                </a:lnTo>
                <a:lnTo>
                  <a:pt x="26123" y="48975"/>
                </a:lnTo>
                <a:lnTo>
                  <a:pt x="26123" y="48975"/>
                </a:lnTo>
                <a:lnTo>
                  <a:pt x="26123" y="48975"/>
                </a:lnTo>
                <a:lnTo>
                  <a:pt x="26123" y="48975"/>
                </a:lnTo>
                <a:lnTo>
                  <a:pt x="26123" y="48433"/>
                </a:lnTo>
                <a:lnTo>
                  <a:pt x="26123" y="48433"/>
                </a:lnTo>
                <a:lnTo>
                  <a:pt x="26123" y="48433"/>
                </a:lnTo>
                <a:lnTo>
                  <a:pt x="26123" y="48433"/>
                </a:lnTo>
                <a:lnTo>
                  <a:pt x="26123" y="48072"/>
                </a:lnTo>
                <a:lnTo>
                  <a:pt x="26123" y="48072"/>
                </a:lnTo>
                <a:lnTo>
                  <a:pt x="26548" y="48072"/>
                </a:lnTo>
                <a:lnTo>
                  <a:pt x="26548" y="48072"/>
                </a:lnTo>
                <a:lnTo>
                  <a:pt x="26548" y="48072"/>
                </a:lnTo>
                <a:lnTo>
                  <a:pt x="26548" y="47710"/>
                </a:lnTo>
                <a:lnTo>
                  <a:pt x="26548" y="47710"/>
                </a:lnTo>
                <a:lnTo>
                  <a:pt x="26548" y="47710"/>
                </a:lnTo>
                <a:lnTo>
                  <a:pt x="26548" y="47349"/>
                </a:lnTo>
                <a:lnTo>
                  <a:pt x="26548" y="47349"/>
                </a:lnTo>
                <a:lnTo>
                  <a:pt x="26548" y="47349"/>
                </a:lnTo>
                <a:lnTo>
                  <a:pt x="26548" y="47349"/>
                </a:lnTo>
                <a:lnTo>
                  <a:pt x="26548" y="46987"/>
                </a:lnTo>
                <a:lnTo>
                  <a:pt x="26548" y="46987"/>
                </a:lnTo>
                <a:lnTo>
                  <a:pt x="26548" y="46987"/>
                </a:lnTo>
                <a:lnTo>
                  <a:pt x="26548" y="46987"/>
                </a:lnTo>
                <a:lnTo>
                  <a:pt x="26548" y="46445"/>
                </a:lnTo>
                <a:lnTo>
                  <a:pt x="26548" y="46445"/>
                </a:lnTo>
                <a:lnTo>
                  <a:pt x="26548" y="46445"/>
                </a:lnTo>
                <a:lnTo>
                  <a:pt x="26548" y="46445"/>
                </a:lnTo>
                <a:lnTo>
                  <a:pt x="26548" y="46084"/>
                </a:lnTo>
                <a:lnTo>
                  <a:pt x="26548" y="46084"/>
                </a:lnTo>
                <a:lnTo>
                  <a:pt x="26123" y="46084"/>
                </a:lnTo>
                <a:lnTo>
                  <a:pt x="26123" y="46084"/>
                </a:lnTo>
                <a:lnTo>
                  <a:pt x="26123" y="46084"/>
                </a:lnTo>
                <a:lnTo>
                  <a:pt x="26123" y="46084"/>
                </a:lnTo>
                <a:lnTo>
                  <a:pt x="26123" y="46084"/>
                </a:lnTo>
                <a:lnTo>
                  <a:pt x="25699" y="46084"/>
                </a:lnTo>
                <a:lnTo>
                  <a:pt x="25699" y="46084"/>
                </a:lnTo>
                <a:lnTo>
                  <a:pt x="25699" y="46445"/>
                </a:lnTo>
                <a:lnTo>
                  <a:pt x="25699" y="46445"/>
                </a:lnTo>
                <a:lnTo>
                  <a:pt x="25699" y="46445"/>
                </a:lnTo>
                <a:lnTo>
                  <a:pt x="25699" y="46445"/>
                </a:lnTo>
                <a:lnTo>
                  <a:pt x="25699" y="46445"/>
                </a:lnTo>
                <a:lnTo>
                  <a:pt x="25699" y="46445"/>
                </a:lnTo>
                <a:lnTo>
                  <a:pt x="25274" y="46445"/>
                </a:lnTo>
                <a:lnTo>
                  <a:pt x="25274" y="46445"/>
                </a:lnTo>
                <a:lnTo>
                  <a:pt x="25274" y="46084"/>
                </a:lnTo>
                <a:lnTo>
                  <a:pt x="25274" y="46084"/>
                </a:lnTo>
                <a:lnTo>
                  <a:pt x="25274" y="46084"/>
                </a:lnTo>
                <a:lnTo>
                  <a:pt x="25274" y="46445"/>
                </a:lnTo>
                <a:lnTo>
                  <a:pt x="24637" y="46445"/>
                </a:lnTo>
                <a:lnTo>
                  <a:pt x="24637" y="46445"/>
                </a:lnTo>
                <a:lnTo>
                  <a:pt x="24637" y="46084"/>
                </a:lnTo>
                <a:lnTo>
                  <a:pt x="24637" y="46084"/>
                </a:lnTo>
                <a:lnTo>
                  <a:pt x="24212" y="46084"/>
                </a:lnTo>
                <a:lnTo>
                  <a:pt x="24212" y="46445"/>
                </a:lnTo>
                <a:lnTo>
                  <a:pt x="24212" y="46445"/>
                </a:lnTo>
                <a:lnTo>
                  <a:pt x="24212" y="46445"/>
                </a:lnTo>
                <a:lnTo>
                  <a:pt x="24212" y="46445"/>
                </a:lnTo>
                <a:lnTo>
                  <a:pt x="23787" y="46445"/>
                </a:lnTo>
                <a:lnTo>
                  <a:pt x="23787" y="46445"/>
                </a:lnTo>
                <a:lnTo>
                  <a:pt x="23787" y="46445"/>
                </a:lnTo>
                <a:lnTo>
                  <a:pt x="23787" y="46445"/>
                </a:lnTo>
                <a:lnTo>
                  <a:pt x="23787" y="46445"/>
                </a:lnTo>
                <a:lnTo>
                  <a:pt x="23362" y="46445"/>
                </a:lnTo>
                <a:lnTo>
                  <a:pt x="23362" y="46445"/>
                </a:lnTo>
                <a:lnTo>
                  <a:pt x="23362" y="46445"/>
                </a:lnTo>
                <a:lnTo>
                  <a:pt x="23362" y="46445"/>
                </a:lnTo>
                <a:lnTo>
                  <a:pt x="22938" y="46445"/>
                </a:lnTo>
                <a:lnTo>
                  <a:pt x="22938" y="46445"/>
                </a:lnTo>
                <a:lnTo>
                  <a:pt x="22938" y="46445"/>
                </a:lnTo>
                <a:lnTo>
                  <a:pt x="22938" y="46445"/>
                </a:lnTo>
                <a:lnTo>
                  <a:pt x="22938" y="46987"/>
                </a:lnTo>
                <a:lnTo>
                  <a:pt x="22938" y="46987"/>
                </a:lnTo>
                <a:lnTo>
                  <a:pt x="22938" y="46987"/>
                </a:lnTo>
                <a:lnTo>
                  <a:pt x="22300" y="46987"/>
                </a:lnTo>
                <a:lnTo>
                  <a:pt x="22300" y="46987"/>
                </a:lnTo>
                <a:lnTo>
                  <a:pt x="22300" y="46987"/>
                </a:lnTo>
                <a:lnTo>
                  <a:pt x="22300" y="46987"/>
                </a:lnTo>
                <a:lnTo>
                  <a:pt x="22300" y="46987"/>
                </a:lnTo>
                <a:lnTo>
                  <a:pt x="22300" y="46987"/>
                </a:lnTo>
                <a:lnTo>
                  <a:pt x="21876" y="46987"/>
                </a:lnTo>
                <a:lnTo>
                  <a:pt x="21876" y="46987"/>
                </a:lnTo>
                <a:lnTo>
                  <a:pt x="21876" y="47349"/>
                </a:lnTo>
                <a:lnTo>
                  <a:pt x="21876" y="47349"/>
                </a:lnTo>
                <a:lnTo>
                  <a:pt x="21876" y="47349"/>
                </a:lnTo>
                <a:lnTo>
                  <a:pt x="21451" y="47349"/>
                </a:lnTo>
                <a:lnTo>
                  <a:pt x="21451" y="47349"/>
                </a:lnTo>
                <a:lnTo>
                  <a:pt x="21451" y="47349"/>
                </a:lnTo>
                <a:lnTo>
                  <a:pt x="21451" y="47710"/>
                </a:lnTo>
                <a:lnTo>
                  <a:pt x="21451" y="47710"/>
                </a:lnTo>
                <a:lnTo>
                  <a:pt x="21451" y="47710"/>
                </a:lnTo>
                <a:lnTo>
                  <a:pt x="21451" y="47710"/>
                </a:lnTo>
                <a:lnTo>
                  <a:pt x="21451" y="47710"/>
                </a:lnTo>
                <a:lnTo>
                  <a:pt x="21026" y="47710"/>
                </a:lnTo>
                <a:lnTo>
                  <a:pt x="21026" y="48072"/>
                </a:lnTo>
                <a:lnTo>
                  <a:pt x="21026" y="48072"/>
                </a:lnTo>
                <a:lnTo>
                  <a:pt x="21026" y="48072"/>
                </a:lnTo>
                <a:lnTo>
                  <a:pt x="21026" y="48072"/>
                </a:lnTo>
                <a:lnTo>
                  <a:pt x="21026" y="48072"/>
                </a:lnTo>
                <a:lnTo>
                  <a:pt x="20601" y="48072"/>
                </a:lnTo>
                <a:lnTo>
                  <a:pt x="20601" y="48072"/>
                </a:lnTo>
                <a:lnTo>
                  <a:pt x="20601" y="48072"/>
                </a:lnTo>
                <a:lnTo>
                  <a:pt x="19964" y="48072"/>
                </a:lnTo>
                <a:lnTo>
                  <a:pt x="19964" y="48072"/>
                </a:lnTo>
                <a:lnTo>
                  <a:pt x="19964" y="48072"/>
                </a:lnTo>
                <a:lnTo>
                  <a:pt x="19964" y="48072"/>
                </a:lnTo>
                <a:lnTo>
                  <a:pt x="19964" y="48433"/>
                </a:lnTo>
                <a:lnTo>
                  <a:pt x="19964" y="48433"/>
                </a:lnTo>
                <a:lnTo>
                  <a:pt x="19964" y="48433"/>
                </a:lnTo>
                <a:lnTo>
                  <a:pt x="19539" y="48433"/>
                </a:lnTo>
                <a:lnTo>
                  <a:pt x="19539" y="48433"/>
                </a:lnTo>
                <a:lnTo>
                  <a:pt x="19539" y="48433"/>
                </a:lnTo>
                <a:lnTo>
                  <a:pt x="19539" y="48433"/>
                </a:lnTo>
                <a:lnTo>
                  <a:pt x="19539" y="48975"/>
                </a:lnTo>
                <a:lnTo>
                  <a:pt x="19115" y="48975"/>
                </a:lnTo>
                <a:lnTo>
                  <a:pt x="19115" y="48975"/>
                </a:lnTo>
                <a:lnTo>
                  <a:pt x="19115" y="48975"/>
                </a:lnTo>
                <a:lnTo>
                  <a:pt x="19115" y="48975"/>
                </a:lnTo>
                <a:lnTo>
                  <a:pt x="19115" y="48975"/>
                </a:lnTo>
                <a:lnTo>
                  <a:pt x="19115" y="49337"/>
                </a:lnTo>
                <a:lnTo>
                  <a:pt x="19115" y="49337"/>
                </a:lnTo>
                <a:lnTo>
                  <a:pt x="19115" y="49337"/>
                </a:lnTo>
                <a:lnTo>
                  <a:pt x="18690" y="49337"/>
                </a:lnTo>
                <a:lnTo>
                  <a:pt x="18690" y="49337"/>
                </a:lnTo>
                <a:lnTo>
                  <a:pt x="18690" y="49337"/>
                </a:lnTo>
                <a:lnTo>
                  <a:pt x="18690" y="49337"/>
                </a:lnTo>
                <a:lnTo>
                  <a:pt x="18690" y="49337"/>
                </a:lnTo>
                <a:lnTo>
                  <a:pt x="18265" y="49337"/>
                </a:lnTo>
                <a:lnTo>
                  <a:pt x="18265" y="49337"/>
                </a:lnTo>
                <a:lnTo>
                  <a:pt x="18265" y="49337"/>
                </a:lnTo>
                <a:lnTo>
                  <a:pt x="17628" y="49337"/>
                </a:lnTo>
                <a:lnTo>
                  <a:pt x="17628" y="49337"/>
                </a:lnTo>
                <a:lnTo>
                  <a:pt x="17628" y="49337"/>
                </a:lnTo>
                <a:lnTo>
                  <a:pt x="17628" y="49337"/>
                </a:lnTo>
                <a:lnTo>
                  <a:pt x="17628" y="49337"/>
                </a:lnTo>
                <a:lnTo>
                  <a:pt x="17628" y="49698"/>
                </a:lnTo>
                <a:lnTo>
                  <a:pt x="17628" y="49698"/>
                </a:lnTo>
                <a:lnTo>
                  <a:pt x="17628" y="49698"/>
                </a:lnTo>
                <a:lnTo>
                  <a:pt x="17628" y="49698"/>
                </a:lnTo>
                <a:lnTo>
                  <a:pt x="17628" y="49698"/>
                </a:lnTo>
                <a:lnTo>
                  <a:pt x="17203" y="49698"/>
                </a:lnTo>
                <a:lnTo>
                  <a:pt x="17203" y="50060"/>
                </a:lnTo>
                <a:lnTo>
                  <a:pt x="17203" y="50060"/>
                </a:lnTo>
                <a:lnTo>
                  <a:pt x="17203" y="50060"/>
                </a:lnTo>
                <a:lnTo>
                  <a:pt x="17203" y="50060"/>
                </a:lnTo>
                <a:lnTo>
                  <a:pt x="17203" y="50060"/>
                </a:lnTo>
                <a:lnTo>
                  <a:pt x="17203" y="50060"/>
                </a:lnTo>
                <a:lnTo>
                  <a:pt x="16778" y="50060"/>
                </a:lnTo>
                <a:lnTo>
                  <a:pt x="16778" y="50060"/>
                </a:lnTo>
                <a:lnTo>
                  <a:pt x="16778" y="50060"/>
                </a:lnTo>
                <a:lnTo>
                  <a:pt x="16778" y="50421"/>
                </a:lnTo>
                <a:lnTo>
                  <a:pt x="16353" y="50421"/>
                </a:lnTo>
                <a:lnTo>
                  <a:pt x="16353" y="50421"/>
                </a:lnTo>
                <a:lnTo>
                  <a:pt x="16353" y="50421"/>
                </a:lnTo>
                <a:lnTo>
                  <a:pt x="16353" y="50421"/>
                </a:lnTo>
                <a:lnTo>
                  <a:pt x="16353" y="50421"/>
                </a:lnTo>
                <a:lnTo>
                  <a:pt x="15929" y="50421"/>
                </a:lnTo>
                <a:lnTo>
                  <a:pt x="15929" y="50421"/>
                </a:lnTo>
                <a:lnTo>
                  <a:pt x="15929" y="50421"/>
                </a:lnTo>
                <a:lnTo>
                  <a:pt x="15929" y="50060"/>
                </a:lnTo>
                <a:lnTo>
                  <a:pt x="15929" y="50060"/>
                </a:lnTo>
                <a:lnTo>
                  <a:pt x="15929" y="50060"/>
                </a:lnTo>
                <a:lnTo>
                  <a:pt x="15929" y="50060"/>
                </a:lnTo>
                <a:lnTo>
                  <a:pt x="15292" y="50060"/>
                </a:lnTo>
                <a:lnTo>
                  <a:pt x="15292" y="50060"/>
                </a:lnTo>
                <a:lnTo>
                  <a:pt x="15292" y="50060"/>
                </a:lnTo>
                <a:lnTo>
                  <a:pt x="14867" y="50060"/>
                </a:lnTo>
                <a:lnTo>
                  <a:pt x="14867" y="50060"/>
                </a:lnTo>
                <a:lnTo>
                  <a:pt x="14867" y="50060"/>
                </a:lnTo>
                <a:lnTo>
                  <a:pt x="14867" y="50060"/>
                </a:lnTo>
                <a:lnTo>
                  <a:pt x="14867" y="50060"/>
                </a:lnTo>
                <a:lnTo>
                  <a:pt x="14442" y="50060"/>
                </a:lnTo>
                <a:lnTo>
                  <a:pt x="14442" y="50060"/>
                </a:lnTo>
                <a:lnTo>
                  <a:pt x="14442" y="50060"/>
                </a:lnTo>
                <a:lnTo>
                  <a:pt x="14442" y="50060"/>
                </a:lnTo>
                <a:lnTo>
                  <a:pt x="14017" y="50060"/>
                </a:lnTo>
                <a:lnTo>
                  <a:pt x="14017" y="50060"/>
                </a:lnTo>
                <a:lnTo>
                  <a:pt x="14017" y="50060"/>
                </a:lnTo>
                <a:lnTo>
                  <a:pt x="14017" y="49698"/>
                </a:lnTo>
                <a:lnTo>
                  <a:pt x="13592" y="49698"/>
                </a:lnTo>
                <a:lnTo>
                  <a:pt x="13592" y="50060"/>
                </a:lnTo>
                <a:lnTo>
                  <a:pt x="13592" y="50060"/>
                </a:lnTo>
                <a:lnTo>
                  <a:pt x="13592" y="50060"/>
                </a:lnTo>
                <a:lnTo>
                  <a:pt x="13592" y="50060"/>
                </a:lnTo>
                <a:lnTo>
                  <a:pt x="12955" y="50060"/>
                </a:lnTo>
                <a:lnTo>
                  <a:pt x="12955" y="50060"/>
                </a:lnTo>
                <a:lnTo>
                  <a:pt x="12955" y="50060"/>
                </a:lnTo>
                <a:lnTo>
                  <a:pt x="12955" y="50060"/>
                </a:lnTo>
                <a:lnTo>
                  <a:pt x="12530" y="50060"/>
                </a:lnTo>
                <a:lnTo>
                  <a:pt x="12530" y="49698"/>
                </a:lnTo>
                <a:lnTo>
                  <a:pt x="12530" y="49698"/>
                </a:lnTo>
                <a:lnTo>
                  <a:pt x="12530" y="49698"/>
                </a:lnTo>
                <a:lnTo>
                  <a:pt x="12106" y="49698"/>
                </a:lnTo>
                <a:lnTo>
                  <a:pt x="12106" y="49698"/>
                </a:lnTo>
                <a:lnTo>
                  <a:pt x="12106" y="50060"/>
                </a:lnTo>
                <a:lnTo>
                  <a:pt x="12106" y="50060"/>
                </a:lnTo>
                <a:lnTo>
                  <a:pt x="12106" y="50060"/>
                </a:lnTo>
                <a:lnTo>
                  <a:pt x="12106" y="50060"/>
                </a:lnTo>
                <a:lnTo>
                  <a:pt x="11681" y="50060"/>
                </a:lnTo>
                <a:lnTo>
                  <a:pt x="11681" y="50060"/>
                </a:lnTo>
                <a:lnTo>
                  <a:pt x="11681" y="50060"/>
                </a:lnTo>
                <a:lnTo>
                  <a:pt x="11681" y="50060"/>
                </a:lnTo>
                <a:lnTo>
                  <a:pt x="11681" y="50060"/>
                </a:lnTo>
                <a:lnTo>
                  <a:pt x="11256" y="50060"/>
                </a:lnTo>
                <a:lnTo>
                  <a:pt x="11256" y="50060"/>
                </a:lnTo>
                <a:lnTo>
                  <a:pt x="11256" y="50421"/>
                </a:lnTo>
                <a:lnTo>
                  <a:pt x="11256" y="50421"/>
                </a:lnTo>
                <a:lnTo>
                  <a:pt x="11256" y="50060"/>
                </a:lnTo>
                <a:lnTo>
                  <a:pt x="10619" y="50060"/>
                </a:lnTo>
                <a:lnTo>
                  <a:pt x="10619" y="50060"/>
                </a:lnTo>
                <a:lnTo>
                  <a:pt x="10619" y="50060"/>
                </a:lnTo>
                <a:lnTo>
                  <a:pt x="10619" y="50060"/>
                </a:lnTo>
                <a:lnTo>
                  <a:pt x="10619" y="50060"/>
                </a:lnTo>
                <a:lnTo>
                  <a:pt x="10619" y="50060"/>
                </a:lnTo>
                <a:lnTo>
                  <a:pt x="10194" y="50060"/>
                </a:lnTo>
                <a:lnTo>
                  <a:pt x="10194" y="50060"/>
                </a:lnTo>
                <a:lnTo>
                  <a:pt x="10194" y="50060"/>
                </a:lnTo>
                <a:lnTo>
                  <a:pt x="10194" y="50060"/>
                </a:lnTo>
                <a:lnTo>
                  <a:pt x="10194" y="50060"/>
                </a:lnTo>
                <a:lnTo>
                  <a:pt x="10194" y="49698"/>
                </a:lnTo>
                <a:lnTo>
                  <a:pt x="10194" y="49698"/>
                </a:lnTo>
                <a:lnTo>
                  <a:pt x="10194" y="49698"/>
                </a:lnTo>
                <a:lnTo>
                  <a:pt x="10194" y="49337"/>
                </a:lnTo>
                <a:lnTo>
                  <a:pt x="10194" y="49337"/>
                </a:lnTo>
                <a:lnTo>
                  <a:pt x="10194" y="49337"/>
                </a:lnTo>
                <a:lnTo>
                  <a:pt x="10194" y="49337"/>
                </a:lnTo>
                <a:lnTo>
                  <a:pt x="10194" y="48975"/>
                </a:lnTo>
                <a:lnTo>
                  <a:pt x="10194" y="48975"/>
                </a:lnTo>
                <a:lnTo>
                  <a:pt x="10194" y="48975"/>
                </a:lnTo>
                <a:lnTo>
                  <a:pt x="10194" y="48433"/>
                </a:lnTo>
                <a:lnTo>
                  <a:pt x="10194" y="48433"/>
                </a:lnTo>
                <a:lnTo>
                  <a:pt x="10194" y="48433"/>
                </a:lnTo>
                <a:lnTo>
                  <a:pt x="10194" y="48072"/>
                </a:lnTo>
                <a:lnTo>
                  <a:pt x="10194" y="48072"/>
                </a:lnTo>
                <a:lnTo>
                  <a:pt x="10194" y="48072"/>
                </a:lnTo>
                <a:lnTo>
                  <a:pt x="10194" y="47710"/>
                </a:lnTo>
                <a:lnTo>
                  <a:pt x="10194" y="47710"/>
                </a:lnTo>
                <a:lnTo>
                  <a:pt x="10194" y="47710"/>
                </a:lnTo>
                <a:lnTo>
                  <a:pt x="10194" y="47349"/>
                </a:lnTo>
                <a:lnTo>
                  <a:pt x="10194" y="47349"/>
                </a:lnTo>
                <a:lnTo>
                  <a:pt x="10194" y="47349"/>
                </a:lnTo>
                <a:lnTo>
                  <a:pt x="10194" y="46987"/>
                </a:lnTo>
                <a:lnTo>
                  <a:pt x="10194" y="46987"/>
                </a:lnTo>
                <a:lnTo>
                  <a:pt x="10194" y="46987"/>
                </a:lnTo>
                <a:lnTo>
                  <a:pt x="10194" y="46445"/>
                </a:lnTo>
                <a:lnTo>
                  <a:pt x="10194" y="46445"/>
                </a:lnTo>
                <a:lnTo>
                  <a:pt x="10194" y="46445"/>
                </a:lnTo>
                <a:lnTo>
                  <a:pt x="10194" y="46445"/>
                </a:lnTo>
                <a:lnTo>
                  <a:pt x="10194" y="46445"/>
                </a:lnTo>
                <a:lnTo>
                  <a:pt x="10194" y="46084"/>
                </a:lnTo>
                <a:lnTo>
                  <a:pt x="10194" y="46084"/>
                </a:lnTo>
                <a:lnTo>
                  <a:pt x="10194" y="46084"/>
                </a:lnTo>
                <a:lnTo>
                  <a:pt x="10194" y="46084"/>
                </a:lnTo>
                <a:lnTo>
                  <a:pt x="10194" y="45722"/>
                </a:lnTo>
                <a:lnTo>
                  <a:pt x="10194" y="45722"/>
                </a:lnTo>
                <a:lnTo>
                  <a:pt x="10194" y="45722"/>
                </a:lnTo>
                <a:lnTo>
                  <a:pt x="10194" y="45722"/>
                </a:lnTo>
                <a:lnTo>
                  <a:pt x="10194" y="45361"/>
                </a:lnTo>
                <a:lnTo>
                  <a:pt x="10194" y="45361"/>
                </a:lnTo>
                <a:lnTo>
                  <a:pt x="10194" y="45361"/>
                </a:lnTo>
                <a:lnTo>
                  <a:pt x="10194" y="45361"/>
                </a:lnTo>
                <a:lnTo>
                  <a:pt x="10194" y="45361"/>
                </a:lnTo>
                <a:lnTo>
                  <a:pt x="10194" y="45361"/>
                </a:lnTo>
                <a:lnTo>
                  <a:pt x="10194" y="45722"/>
                </a:lnTo>
                <a:lnTo>
                  <a:pt x="9769" y="45722"/>
                </a:lnTo>
                <a:lnTo>
                  <a:pt x="9769" y="45722"/>
                </a:lnTo>
                <a:lnTo>
                  <a:pt x="9769" y="45722"/>
                </a:lnTo>
                <a:lnTo>
                  <a:pt x="9769" y="45722"/>
                </a:lnTo>
                <a:lnTo>
                  <a:pt x="9769" y="45722"/>
                </a:lnTo>
                <a:lnTo>
                  <a:pt x="9345" y="45722"/>
                </a:lnTo>
                <a:lnTo>
                  <a:pt x="9345" y="46084"/>
                </a:lnTo>
                <a:lnTo>
                  <a:pt x="9345" y="46084"/>
                </a:lnTo>
                <a:lnTo>
                  <a:pt x="9345" y="46084"/>
                </a:lnTo>
                <a:lnTo>
                  <a:pt x="9345" y="46084"/>
                </a:lnTo>
                <a:lnTo>
                  <a:pt x="9345" y="46084"/>
                </a:lnTo>
                <a:lnTo>
                  <a:pt x="9345" y="46084"/>
                </a:lnTo>
                <a:lnTo>
                  <a:pt x="9345" y="46445"/>
                </a:lnTo>
                <a:lnTo>
                  <a:pt x="8920" y="46445"/>
                </a:lnTo>
                <a:lnTo>
                  <a:pt x="8920" y="46445"/>
                </a:lnTo>
                <a:lnTo>
                  <a:pt x="8920" y="46445"/>
                </a:lnTo>
                <a:lnTo>
                  <a:pt x="8920" y="46445"/>
                </a:lnTo>
                <a:lnTo>
                  <a:pt x="8920" y="46445"/>
                </a:lnTo>
                <a:lnTo>
                  <a:pt x="8920" y="46445"/>
                </a:lnTo>
                <a:lnTo>
                  <a:pt x="8283" y="46445"/>
                </a:lnTo>
                <a:lnTo>
                  <a:pt x="8283" y="46987"/>
                </a:lnTo>
                <a:lnTo>
                  <a:pt x="8283" y="46987"/>
                </a:lnTo>
                <a:lnTo>
                  <a:pt x="8283" y="46987"/>
                </a:lnTo>
                <a:lnTo>
                  <a:pt x="8283" y="46987"/>
                </a:lnTo>
                <a:lnTo>
                  <a:pt x="8283" y="46987"/>
                </a:lnTo>
                <a:lnTo>
                  <a:pt x="7858" y="46987"/>
                </a:lnTo>
                <a:lnTo>
                  <a:pt x="7858" y="46987"/>
                </a:lnTo>
                <a:lnTo>
                  <a:pt x="7858" y="46987"/>
                </a:lnTo>
                <a:lnTo>
                  <a:pt x="7858" y="46987"/>
                </a:lnTo>
                <a:lnTo>
                  <a:pt x="7433" y="46987"/>
                </a:lnTo>
                <a:lnTo>
                  <a:pt x="7433" y="46987"/>
                </a:lnTo>
                <a:lnTo>
                  <a:pt x="7433" y="46987"/>
                </a:lnTo>
                <a:lnTo>
                  <a:pt x="7433" y="46987"/>
                </a:lnTo>
                <a:lnTo>
                  <a:pt x="7008" y="46987"/>
                </a:lnTo>
                <a:lnTo>
                  <a:pt x="7008" y="46987"/>
                </a:lnTo>
                <a:lnTo>
                  <a:pt x="7008" y="46987"/>
                </a:lnTo>
                <a:lnTo>
                  <a:pt x="6584" y="46987"/>
                </a:lnTo>
                <a:lnTo>
                  <a:pt x="6584" y="46987"/>
                </a:lnTo>
                <a:lnTo>
                  <a:pt x="6584" y="46987"/>
                </a:lnTo>
                <a:lnTo>
                  <a:pt x="6584" y="46987"/>
                </a:lnTo>
                <a:lnTo>
                  <a:pt x="5946" y="46987"/>
                </a:lnTo>
                <a:lnTo>
                  <a:pt x="5946" y="46987"/>
                </a:lnTo>
                <a:lnTo>
                  <a:pt x="5946" y="46987"/>
                </a:lnTo>
                <a:lnTo>
                  <a:pt x="5946" y="46987"/>
                </a:lnTo>
                <a:lnTo>
                  <a:pt x="5522" y="46987"/>
                </a:lnTo>
                <a:lnTo>
                  <a:pt x="5522" y="46987"/>
                </a:lnTo>
                <a:lnTo>
                  <a:pt x="5522" y="46987"/>
                </a:lnTo>
                <a:lnTo>
                  <a:pt x="5522" y="46987"/>
                </a:lnTo>
                <a:lnTo>
                  <a:pt x="5522" y="46987"/>
                </a:lnTo>
                <a:lnTo>
                  <a:pt x="5522" y="46445"/>
                </a:lnTo>
                <a:lnTo>
                  <a:pt x="5522" y="46445"/>
                </a:lnTo>
                <a:lnTo>
                  <a:pt x="5522" y="46445"/>
                </a:lnTo>
                <a:lnTo>
                  <a:pt x="5097" y="46445"/>
                </a:lnTo>
                <a:lnTo>
                  <a:pt x="5097" y="46445"/>
                </a:lnTo>
                <a:lnTo>
                  <a:pt x="5097" y="46084"/>
                </a:lnTo>
                <a:lnTo>
                  <a:pt x="5097" y="46084"/>
                </a:lnTo>
                <a:lnTo>
                  <a:pt x="5097" y="46084"/>
                </a:lnTo>
                <a:lnTo>
                  <a:pt x="5097" y="45722"/>
                </a:lnTo>
                <a:lnTo>
                  <a:pt x="5097" y="45722"/>
                </a:lnTo>
                <a:lnTo>
                  <a:pt x="5097" y="45722"/>
                </a:lnTo>
                <a:lnTo>
                  <a:pt x="5097" y="45722"/>
                </a:lnTo>
                <a:lnTo>
                  <a:pt x="5097" y="45722"/>
                </a:lnTo>
                <a:lnTo>
                  <a:pt x="5097" y="45361"/>
                </a:lnTo>
                <a:lnTo>
                  <a:pt x="4672" y="45361"/>
                </a:lnTo>
                <a:lnTo>
                  <a:pt x="4672" y="45361"/>
                </a:lnTo>
                <a:lnTo>
                  <a:pt x="4672" y="45361"/>
                </a:lnTo>
                <a:lnTo>
                  <a:pt x="4672" y="45361"/>
                </a:lnTo>
                <a:lnTo>
                  <a:pt x="4672" y="45361"/>
                </a:lnTo>
                <a:lnTo>
                  <a:pt x="4247" y="45361"/>
                </a:lnTo>
                <a:lnTo>
                  <a:pt x="4247" y="45361"/>
                </a:lnTo>
                <a:lnTo>
                  <a:pt x="4247" y="45361"/>
                </a:lnTo>
                <a:lnTo>
                  <a:pt x="4247" y="45361"/>
                </a:lnTo>
                <a:lnTo>
                  <a:pt x="4247" y="45361"/>
                </a:lnTo>
                <a:lnTo>
                  <a:pt x="3610" y="45361"/>
                </a:lnTo>
                <a:lnTo>
                  <a:pt x="3610" y="45361"/>
                </a:lnTo>
                <a:lnTo>
                  <a:pt x="3610" y="45361"/>
                </a:lnTo>
                <a:lnTo>
                  <a:pt x="3610" y="45361"/>
                </a:lnTo>
                <a:lnTo>
                  <a:pt x="3610" y="45361"/>
                </a:lnTo>
                <a:lnTo>
                  <a:pt x="3185" y="45361"/>
                </a:lnTo>
                <a:lnTo>
                  <a:pt x="3185" y="45361"/>
                </a:lnTo>
                <a:lnTo>
                  <a:pt x="3185" y="45361"/>
                </a:lnTo>
                <a:lnTo>
                  <a:pt x="2761" y="45361"/>
                </a:lnTo>
                <a:lnTo>
                  <a:pt x="2761" y="45361"/>
                </a:lnTo>
                <a:lnTo>
                  <a:pt x="2761" y="45361"/>
                </a:lnTo>
                <a:lnTo>
                  <a:pt x="2761" y="45361"/>
                </a:lnTo>
                <a:lnTo>
                  <a:pt x="2336" y="45361"/>
                </a:lnTo>
                <a:lnTo>
                  <a:pt x="2336" y="45361"/>
                </a:lnTo>
                <a:lnTo>
                  <a:pt x="2336" y="45361"/>
                </a:lnTo>
                <a:lnTo>
                  <a:pt x="2336" y="45361"/>
                </a:lnTo>
                <a:lnTo>
                  <a:pt x="2336" y="45361"/>
                </a:lnTo>
                <a:lnTo>
                  <a:pt x="2336" y="45000"/>
                </a:lnTo>
                <a:lnTo>
                  <a:pt x="2336" y="45000"/>
                </a:lnTo>
                <a:lnTo>
                  <a:pt x="2336" y="45000"/>
                </a:lnTo>
                <a:lnTo>
                  <a:pt x="2761" y="45000"/>
                </a:lnTo>
                <a:lnTo>
                  <a:pt x="2761" y="45000"/>
                </a:lnTo>
                <a:lnTo>
                  <a:pt x="2761" y="45000"/>
                </a:lnTo>
                <a:lnTo>
                  <a:pt x="2761" y="44457"/>
                </a:lnTo>
                <a:lnTo>
                  <a:pt x="2761" y="44457"/>
                </a:lnTo>
                <a:lnTo>
                  <a:pt x="2761" y="44457"/>
                </a:lnTo>
                <a:lnTo>
                  <a:pt x="2761" y="44457"/>
                </a:lnTo>
                <a:lnTo>
                  <a:pt x="2761" y="44457"/>
                </a:lnTo>
                <a:lnTo>
                  <a:pt x="2761" y="44096"/>
                </a:lnTo>
                <a:lnTo>
                  <a:pt x="2761" y="44096"/>
                </a:lnTo>
                <a:lnTo>
                  <a:pt x="2761" y="44096"/>
                </a:lnTo>
                <a:lnTo>
                  <a:pt x="2761" y="43734"/>
                </a:lnTo>
                <a:lnTo>
                  <a:pt x="2761" y="43734"/>
                </a:lnTo>
                <a:lnTo>
                  <a:pt x="2761" y="43734"/>
                </a:lnTo>
                <a:lnTo>
                  <a:pt x="2761" y="43734"/>
                </a:lnTo>
                <a:lnTo>
                  <a:pt x="2761" y="43734"/>
                </a:lnTo>
                <a:lnTo>
                  <a:pt x="2761" y="43734"/>
                </a:lnTo>
                <a:lnTo>
                  <a:pt x="2761" y="43373"/>
                </a:lnTo>
                <a:lnTo>
                  <a:pt x="2336" y="43373"/>
                </a:lnTo>
                <a:lnTo>
                  <a:pt x="2336" y="43373"/>
                </a:lnTo>
                <a:lnTo>
                  <a:pt x="2336" y="43373"/>
                </a:lnTo>
                <a:lnTo>
                  <a:pt x="2336" y="43373"/>
                </a:lnTo>
                <a:lnTo>
                  <a:pt x="2336" y="43012"/>
                </a:lnTo>
                <a:lnTo>
                  <a:pt x="2336" y="43012"/>
                </a:lnTo>
                <a:lnTo>
                  <a:pt x="2336" y="43012"/>
                </a:lnTo>
                <a:lnTo>
                  <a:pt x="2336" y="43012"/>
                </a:lnTo>
                <a:lnTo>
                  <a:pt x="1911" y="43012"/>
                </a:lnTo>
                <a:lnTo>
                  <a:pt x="1911" y="43012"/>
                </a:lnTo>
                <a:lnTo>
                  <a:pt x="1911" y="43012"/>
                </a:lnTo>
                <a:lnTo>
                  <a:pt x="1911" y="42469"/>
                </a:lnTo>
                <a:lnTo>
                  <a:pt x="1911" y="42469"/>
                </a:lnTo>
                <a:lnTo>
                  <a:pt x="1911" y="42469"/>
                </a:lnTo>
                <a:lnTo>
                  <a:pt x="1911" y="42108"/>
                </a:lnTo>
                <a:lnTo>
                  <a:pt x="1911" y="42108"/>
                </a:lnTo>
                <a:lnTo>
                  <a:pt x="1274" y="42108"/>
                </a:lnTo>
                <a:lnTo>
                  <a:pt x="1274" y="42108"/>
                </a:lnTo>
                <a:lnTo>
                  <a:pt x="1274" y="42108"/>
                </a:lnTo>
                <a:lnTo>
                  <a:pt x="1274" y="42108"/>
                </a:lnTo>
                <a:lnTo>
                  <a:pt x="1274" y="42108"/>
                </a:lnTo>
                <a:lnTo>
                  <a:pt x="1274" y="42108"/>
                </a:lnTo>
                <a:lnTo>
                  <a:pt x="1274" y="41746"/>
                </a:lnTo>
                <a:lnTo>
                  <a:pt x="1274" y="41746"/>
                </a:lnTo>
                <a:lnTo>
                  <a:pt x="1274" y="41746"/>
                </a:lnTo>
                <a:lnTo>
                  <a:pt x="849" y="41746"/>
                </a:lnTo>
                <a:lnTo>
                  <a:pt x="849" y="41385"/>
                </a:lnTo>
                <a:lnTo>
                  <a:pt x="849" y="41385"/>
                </a:lnTo>
                <a:lnTo>
                  <a:pt x="849" y="41385"/>
                </a:lnTo>
                <a:lnTo>
                  <a:pt x="849" y="41385"/>
                </a:lnTo>
                <a:lnTo>
                  <a:pt x="849" y="41385"/>
                </a:lnTo>
                <a:lnTo>
                  <a:pt x="849" y="41024"/>
                </a:lnTo>
                <a:lnTo>
                  <a:pt x="849" y="41024"/>
                </a:lnTo>
                <a:lnTo>
                  <a:pt x="849" y="41024"/>
                </a:lnTo>
                <a:lnTo>
                  <a:pt x="849" y="41024"/>
                </a:lnTo>
                <a:lnTo>
                  <a:pt x="849" y="41024"/>
                </a:lnTo>
                <a:lnTo>
                  <a:pt x="424" y="41024"/>
                </a:lnTo>
                <a:lnTo>
                  <a:pt x="424" y="40481"/>
                </a:lnTo>
                <a:lnTo>
                  <a:pt x="424" y="40481"/>
                </a:lnTo>
                <a:lnTo>
                  <a:pt x="424" y="40481"/>
                </a:lnTo>
                <a:lnTo>
                  <a:pt x="424" y="40481"/>
                </a:lnTo>
                <a:lnTo>
                  <a:pt x="849" y="40481"/>
                </a:lnTo>
                <a:lnTo>
                  <a:pt x="849" y="40481"/>
                </a:lnTo>
                <a:lnTo>
                  <a:pt x="849" y="40481"/>
                </a:lnTo>
                <a:lnTo>
                  <a:pt x="849" y="40120"/>
                </a:lnTo>
                <a:lnTo>
                  <a:pt x="849" y="40120"/>
                </a:lnTo>
                <a:lnTo>
                  <a:pt x="849" y="40120"/>
                </a:lnTo>
                <a:lnTo>
                  <a:pt x="424" y="40120"/>
                </a:lnTo>
                <a:lnTo>
                  <a:pt x="424" y="40120"/>
                </a:lnTo>
                <a:lnTo>
                  <a:pt x="424" y="40120"/>
                </a:lnTo>
                <a:lnTo>
                  <a:pt x="424" y="40120"/>
                </a:lnTo>
                <a:lnTo>
                  <a:pt x="424" y="39759"/>
                </a:lnTo>
                <a:lnTo>
                  <a:pt x="0" y="39759"/>
                </a:lnTo>
                <a:lnTo>
                  <a:pt x="0" y="39759"/>
                </a:lnTo>
                <a:lnTo>
                  <a:pt x="0" y="39759"/>
                </a:lnTo>
                <a:lnTo>
                  <a:pt x="0" y="39759"/>
                </a:lnTo>
                <a:lnTo>
                  <a:pt x="0" y="39759"/>
                </a:lnTo>
                <a:lnTo>
                  <a:pt x="0" y="39397"/>
                </a:lnTo>
                <a:lnTo>
                  <a:pt x="0" y="39397"/>
                </a:lnTo>
                <a:lnTo>
                  <a:pt x="0" y="39397"/>
                </a:lnTo>
                <a:lnTo>
                  <a:pt x="0" y="39397"/>
                </a:lnTo>
                <a:lnTo>
                  <a:pt x="0" y="38855"/>
                </a:lnTo>
                <a:lnTo>
                  <a:pt x="0" y="38855"/>
                </a:lnTo>
                <a:lnTo>
                  <a:pt x="0" y="38855"/>
                </a:lnTo>
                <a:lnTo>
                  <a:pt x="0" y="38855"/>
                </a:lnTo>
                <a:lnTo>
                  <a:pt x="0" y="38855"/>
                </a:lnTo>
                <a:lnTo>
                  <a:pt x="424" y="38855"/>
                </a:lnTo>
                <a:lnTo>
                  <a:pt x="424" y="38855"/>
                </a:lnTo>
                <a:lnTo>
                  <a:pt x="424" y="38855"/>
                </a:lnTo>
                <a:lnTo>
                  <a:pt x="424" y="38855"/>
                </a:lnTo>
                <a:lnTo>
                  <a:pt x="849" y="38855"/>
                </a:lnTo>
                <a:lnTo>
                  <a:pt x="849" y="38493"/>
                </a:lnTo>
                <a:lnTo>
                  <a:pt x="849" y="38493"/>
                </a:lnTo>
                <a:lnTo>
                  <a:pt x="849" y="38493"/>
                </a:lnTo>
                <a:lnTo>
                  <a:pt x="424" y="38493"/>
                </a:lnTo>
                <a:lnTo>
                  <a:pt x="424" y="38132"/>
                </a:lnTo>
                <a:lnTo>
                  <a:pt x="424" y="38132"/>
                </a:lnTo>
                <a:lnTo>
                  <a:pt x="424" y="38132"/>
                </a:lnTo>
                <a:lnTo>
                  <a:pt x="424" y="38132"/>
                </a:lnTo>
                <a:lnTo>
                  <a:pt x="424" y="38132"/>
                </a:lnTo>
                <a:lnTo>
                  <a:pt x="424" y="37771"/>
                </a:lnTo>
                <a:lnTo>
                  <a:pt x="424" y="37771"/>
                </a:lnTo>
                <a:lnTo>
                  <a:pt x="424" y="37771"/>
                </a:lnTo>
                <a:lnTo>
                  <a:pt x="424" y="37409"/>
                </a:lnTo>
                <a:lnTo>
                  <a:pt x="424" y="37409"/>
                </a:lnTo>
                <a:lnTo>
                  <a:pt x="849" y="37409"/>
                </a:lnTo>
                <a:lnTo>
                  <a:pt x="849" y="37409"/>
                </a:lnTo>
                <a:lnTo>
                  <a:pt x="849" y="37409"/>
                </a:lnTo>
                <a:lnTo>
                  <a:pt x="849" y="37409"/>
                </a:lnTo>
                <a:lnTo>
                  <a:pt x="849" y="37409"/>
                </a:lnTo>
                <a:lnTo>
                  <a:pt x="849" y="36867"/>
                </a:lnTo>
                <a:lnTo>
                  <a:pt x="849" y="36867"/>
                </a:lnTo>
                <a:lnTo>
                  <a:pt x="849" y="36867"/>
                </a:lnTo>
                <a:lnTo>
                  <a:pt x="1274" y="36867"/>
                </a:lnTo>
                <a:lnTo>
                  <a:pt x="1274" y="36867"/>
                </a:lnTo>
                <a:lnTo>
                  <a:pt x="1274" y="36867"/>
                </a:lnTo>
                <a:lnTo>
                  <a:pt x="1274" y="36867"/>
                </a:lnTo>
                <a:lnTo>
                  <a:pt x="1274" y="36506"/>
                </a:lnTo>
                <a:lnTo>
                  <a:pt x="1274" y="36506"/>
                </a:lnTo>
                <a:lnTo>
                  <a:pt x="1911" y="36506"/>
                </a:lnTo>
                <a:lnTo>
                  <a:pt x="1911" y="36506"/>
                </a:lnTo>
                <a:lnTo>
                  <a:pt x="1911" y="36506"/>
                </a:lnTo>
                <a:lnTo>
                  <a:pt x="1911" y="36506"/>
                </a:lnTo>
                <a:lnTo>
                  <a:pt x="1911" y="36506"/>
                </a:lnTo>
                <a:lnTo>
                  <a:pt x="2336" y="36506"/>
                </a:lnTo>
                <a:lnTo>
                  <a:pt x="2336" y="36506"/>
                </a:lnTo>
                <a:lnTo>
                  <a:pt x="2336" y="36144"/>
                </a:lnTo>
                <a:lnTo>
                  <a:pt x="2336" y="36144"/>
                </a:lnTo>
                <a:lnTo>
                  <a:pt x="2336" y="36144"/>
                </a:lnTo>
                <a:lnTo>
                  <a:pt x="2336" y="36144"/>
                </a:lnTo>
                <a:lnTo>
                  <a:pt x="2336" y="36144"/>
                </a:lnTo>
                <a:lnTo>
                  <a:pt x="2336" y="35783"/>
                </a:lnTo>
                <a:lnTo>
                  <a:pt x="2336" y="35783"/>
                </a:lnTo>
                <a:lnTo>
                  <a:pt x="2336" y="35783"/>
                </a:lnTo>
                <a:lnTo>
                  <a:pt x="2336" y="35783"/>
                </a:lnTo>
                <a:lnTo>
                  <a:pt x="2336" y="35421"/>
                </a:lnTo>
                <a:lnTo>
                  <a:pt x="2336" y="35421"/>
                </a:lnTo>
                <a:lnTo>
                  <a:pt x="2336" y="35421"/>
                </a:lnTo>
                <a:lnTo>
                  <a:pt x="2336" y="34879"/>
                </a:lnTo>
                <a:lnTo>
                  <a:pt x="2336" y="34879"/>
                </a:lnTo>
                <a:lnTo>
                  <a:pt x="2336" y="34879"/>
                </a:lnTo>
                <a:lnTo>
                  <a:pt x="2336" y="34518"/>
                </a:lnTo>
                <a:lnTo>
                  <a:pt x="2336" y="34518"/>
                </a:lnTo>
                <a:lnTo>
                  <a:pt x="2336" y="34518"/>
                </a:lnTo>
                <a:lnTo>
                  <a:pt x="2336" y="34518"/>
                </a:lnTo>
                <a:lnTo>
                  <a:pt x="2336" y="34156"/>
                </a:lnTo>
                <a:lnTo>
                  <a:pt x="2761" y="34156"/>
                </a:lnTo>
                <a:lnTo>
                  <a:pt x="2761" y="34156"/>
                </a:lnTo>
                <a:lnTo>
                  <a:pt x="2761" y="34156"/>
                </a:lnTo>
                <a:lnTo>
                  <a:pt x="2761" y="34156"/>
                </a:lnTo>
                <a:lnTo>
                  <a:pt x="2761" y="33795"/>
                </a:lnTo>
                <a:lnTo>
                  <a:pt x="2761" y="33795"/>
                </a:lnTo>
                <a:lnTo>
                  <a:pt x="2761" y="33795"/>
                </a:lnTo>
                <a:lnTo>
                  <a:pt x="2761" y="33795"/>
                </a:lnTo>
                <a:lnTo>
                  <a:pt x="2761" y="33795"/>
                </a:lnTo>
                <a:lnTo>
                  <a:pt x="2761" y="33433"/>
                </a:lnTo>
                <a:lnTo>
                  <a:pt x="2761" y="33433"/>
                </a:lnTo>
                <a:lnTo>
                  <a:pt x="2761" y="33433"/>
                </a:lnTo>
                <a:lnTo>
                  <a:pt x="2761" y="32891"/>
                </a:lnTo>
                <a:lnTo>
                  <a:pt x="2761" y="32891"/>
                </a:lnTo>
                <a:lnTo>
                  <a:pt x="2761" y="32891"/>
                </a:lnTo>
                <a:lnTo>
                  <a:pt x="3185" y="32891"/>
                </a:lnTo>
                <a:lnTo>
                  <a:pt x="3185" y="32891"/>
                </a:lnTo>
                <a:lnTo>
                  <a:pt x="3185" y="32530"/>
                </a:lnTo>
                <a:lnTo>
                  <a:pt x="3185" y="32530"/>
                </a:lnTo>
                <a:lnTo>
                  <a:pt x="3185" y="32530"/>
                </a:lnTo>
                <a:lnTo>
                  <a:pt x="3185" y="32530"/>
                </a:lnTo>
                <a:lnTo>
                  <a:pt x="3185" y="32168"/>
                </a:lnTo>
                <a:lnTo>
                  <a:pt x="3185" y="32168"/>
                </a:lnTo>
                <a:lnTo>
                  <a:pt x="3185" y="32168"/>
                </a:lnTo>
                <a:lnTo>
                  <a:pt x="3185" y="32168"/>
                </a:lnTo>
                <a:lnTo>
                  <a:pt x="3185" y="31807"/>
                </a:lnTo>
                <a:lnTo>
                  <a:pt x="3610" y="31807"/>
                </a:lnTo>
                <a:lnTo>
                  <a:pt x="3610" y="31807"/>
                </a:lnTo>
                <a:lnTo>
                  <a:pt x="3610" y="31807"/>
                </a:lnTo>
                <a:lnTo>
                  <a:pt x="3610" y="31807"/>
                </a:lnTo>
                <a:lnTo>
                  <a:pt x="3610" y="31807"/>
                </a:lnTo>
                <a:lnTo>
                  <a:pt x="4247" y="31807"/>
                </a:lnTo>
                <a:lnTo>
                  <a:pt x="4247" y="31807"/>
                </a:lnTo>
                <a:lnTo>
                  <a:pt x="4247" y="31807"/>
                </a:lnTo>
                <a:lnTo>
                  <a:pt x="4247" y="31807"/>
                </a:lnTo>
                <a:lnTo>
                  <a:pt x="4247" y="31445"/>
                </a:lnTo>
                <a:lnTo>
                  <a:pt x="4247" y="31445"/>
                </a:lnTo>
                <a:lnTo>
                  <a:pt x="4672" y="31445"/>
                </a:lnTo>
                <a:lnTo>
                  <a:pt x="4672" y="31445"/>
                </a:lnTo>
                <a:lnTo>
                  <a:pt x="4672" y="31445"/>
                </a:lnTo>
                <a:lnTo>
                  <a:pt x="4672" y="31445"/>
                </a:lnTo>
                <a:lnTo>
                  <a:pt x="4672" y="31445"/>
                </a:lnTo>
                <a:lnTo>
                  <a:pt x="4672" y="30903"/>
                </a:lnTo>
                <a:lnTo>
                  <a:pt x="5097" y="30903"/>
                </a:lnTo>
                <a:lnTo>
                  <a:pt x="5097" y="30903"/>
                </a:lnTo>
                <a:lnTo>
                  <a:pt x="5097" y="30903"/>
                </a:lnTo>
                <a:lnTo>
                  <a:pt x="5097" y="30903"/>
                </a:lnTo>
                <a:lnTo>
                  <a:pt x="5097" y="30903"/>
                </a:lnTo>
                <a:lnTo>
                  <a:pt x="5097" y="30903"/>
                </a:lnTo>
                <a:lnTo>
                  <a:pt x="5522" y="30903"/>
                </a:lnTo>
                <a:lnTo>
                  <a:pt x="5522" y="30542"/>
                </a:lnTo>
                <a:lnTo>
                  <a:pt x="5522" y="30542"/>
                </a:lnTo>
                <a:lnTo>
                  <a:pt x="5522" y="30542"/>
                </a:lnTo>
                <a:lnTo>
                  <a:pt x="5522" y="30542"/>
                </a:lnTo>
                <a:lnTo>
                  <a:pt x="5946" y="30542"/>
                </a:lnTo>
                <a:lnTo>
                  <a:pt x="5946" y="30542"/>
                </a:lnTo>
                <a:lnTo>
                  <a:pt x="5946" y="30542"/>
                </a:lnTo>
                <a:lnTo>
                  <a:pt x="5946" y="30542"/>
                </a:lnTo>
                <a:lnTo>
                  <a:pt x="5946" y="30180"/>
                </a:lnTo>
                <a:lnTo>
                  <a:pt x="5946" y="30180"/>
                </a:lnTo>
                <a:lnTo>
                  <a:pt x="5946" y="30180"/>
                </a:lnTo>
                <a:lnTo>
                  <a:pt x="6584" y="30180"/>
                </a:lnTo>
                <a:lnTo>
                  <a:pt x="6584" y="30180"/>
                </a:lnTo>
                <a:lnTo>
                  <a:pt x="6584" y="30180"/>
                </a:lnTo>
                <a:lnTo>
                  <a:pt x="6584" y="30180"/>
                </a:lnTo>
                <a:lnTo>
                  <a:pt x="6584" y="30180"/>
                </a:lnTo>
                <a:lnTo>
                  <a:pt x="7008" y="30180"/>
                </a:lnTo>
                <a:lnTo>
                  <a:pt x="7008" y="30180"/>
                </a:lnTo>
                <a:lnTo>
                  <a:pt x="7008" y="30180"/>
                </a:lnTo>
                <a:lnTo>
                  <a:pt x="7008" y="30180"/>
                </a:lnTo>
                <a:lnTo>
                  <a:pt x="7433" y="30180"/>
                </a:lnTo>
                <a:lnTo>
                  <a:pt x="7433" y="30180"/>
                </a:lnTo>
                <a:lnTo>
                  <a:pt x="7433" y="30180"/>
                </a:lnTo>
                <a:lnTo>
                  <a:pt x="7433" y="29819"/>
                </a:lnTo>
                <a:lnTo>
                  <a:pt x="7433" y="29819"/>
                </a:lnTo>
                <a:lnTo>
                  <a:pt x="7433" y="29819"/>
                </a:lnTo>
                <a:lnTo>
                  <a:pt x="7858" y="29819"/>
                </a:lnTo>
                <a:lnTo>
                  <a:pt x="7858" y="29819"/>
                </a:lnTo>
                <a:lnTo>
                  <a:pt x="7858" y="29819"/>
                </a:lnTo>
                <a:lnTo>
                  <a:pt x="7858" y="29819"/>
                </a:lnTo>
                <a:lnTo>
                  <a:pt x="7858" y="29819"/>
                </a:lnTo>
                <a:lnTo>
                  <a:pt x="8283" y="29819"/>
                </a:lnTo>
                <a:lnTo>
                  <a:pt x="8283" y="29819"/>
                </a:lnTo>
                <a:lnTo>
                  <a:pt x="8283" y="29819"/>
                </a:lnTo>
                <a:lnTo>
                  <a:pt x="8283" y="29819"/>
                </a:lnTo>
                <a:lnTo>
                  <a:pt x="8283" y="29819"/>
                </a:lnTo>
                <a:lnTo>
                  <a:pt x="8283" y="29819"/>
                </a:lnTo>
                <a:lnTo>
                  <a:pt x="8920" y="29819"/>
                </a:lnTo>
                <a:lnTo>
                  <a:pt x="8920" y="29819"/>
                </a:lnTo>
                <a:lnTo>
                  <a:pt x="8920" y="29819"/>
                </a:lnTo>
                <a:lnTo>
                  <a:pt x="8920" y="29819"/>
                </a:lnTo>
                <a:lnTo>
                  <a:pt x="9345" y="29819"/>
                </a:lnTo>
                <a:lnTo>
                  <a:pt x="9345" y="29819"/>
                </a:lnTo>
                <a:lnTo>
                  <a:pt x="9345" y="29457"/>
                </a:lnTo>
                <a:lnTo>
                  <a:pt x="9345" y="29457"/>
                </a:lnTo>
                <a:lnTo>
                  <a:pt x="9345" y="29457"/>
                </a:lnTo>
                <a:lnTo>
                  <a:pt x="9345" y="29457"/>
                </a:lnTo>
                <a:lnTo>
                  <a:pt x="9345" y="29457"/>
                </a:lnTo>
                <a:lnTo>
                  <a:pt x="9345" y="28915"/>
                </a:lnTo>
                <a:lnTo>
                  <a:pt x="9769" y="28915"/>
                </a:lnTo>
                <a:lnTo>
                  <a:pt x="9769" y="28915"/>
                </a:lnTo>
                <a:lnTo>
                  <a:pt x="9769" y="28915"/>
                </a:lnTo>
                <a:lnTo>
                  <a:pt x="9769" y="28915"/>
                </a:lnTo>
                <a:lnTo>
                  <a:pt x="10194" y="28915"/>
                </a:lnTo>
                <a:lnTo>
                  <a:pt x="10194" y="28915"/>
                </a:lnTo>
                <a:lnTo>
                  <a:pt x="10194" y="28915"/>
                </a:lnTo>
                <a:lnTo>
                  <a:pt x="10194" y="28915"/>
                </a:lnTo>
                <a:lnTo>
                  <a:pt x="10194" y="28915"/>
                </a:lnTo>
                <a:lnTo>
                  <a:pt x="10194" y="28915"/>
                </a:lnTo>
                <a:lnTo>
                  <a:pt x="10194" y="28915"/>
                </a:lnTo>
                <a:lnTo>
                  <a:pt x="10619" y="28915"/>
                </a:lnTo>
                <a:lnTo>
                  <a:pt x="10619" y="28915"/>
                </a:lnTo>
                <a:lnTo>
                  <a:pt x="10619" y="28915"/>
                </a:lnTo>
                <a:lnTo>
                  <a:pt x="10619" y="28915"/>
                </a:lnTo>
                <a:lnTo>
                  <a:pt x="10619" y="28915"/>
                </a:lnTo>
                <a:lnTo>
                  <a:pt x="10619" y="28915"/>
                </a:lnTo>
                <a:lnTo>
                  <a:pt x="10619" y="28915"/>
                </a:lnTo>
                <a:lnTo>
                  <a:pt x="11256" y="28915"/>
                </a:lnTo>
                <a:lnTo>
                  <a:pt x="11256" y="28915"/>
                </a:lnTo>
                <a:lnTo>
                  <a:pt x="11256" y="28915"/>
                </a:lnTo>
                <a:lnTo>
                  <a:pt x="11256" y="29457"/>
                </a:lnTo>
                <a:lnTo>
                  <a:pt x="11256" y="29457"/>
                </a:lnTo>
                <a:lnTo>
                  <a:pt x="11256" y="29457"/>
                </a:lnTo>
                <a:lnTo>
                  <a:pt x="11681" y="29457"/>
                </a:lnTo>
                <a:lnTo>
                  <a:pt x="11681" y="29457"/>
                </a:lnTo>
                <a:lnTo>
                  <a:pt x="11681" y="29457"/>
                </a:lnTo>
                <a:lnTo>
                  <a:pt x="11681" y="29457"/>
                </a:lnTo>
                <a:lnTo>
                  <a:pt x="11681" y="29457"/>
                </a:lnTo>
                <a:lnTo>
                  <a:pt x="11681" y="29457"/>
                </a:lnTo>
                <a:lnTo>
                  <a:pt x="12106" y="29457"/>
                </a:lnTo>
                <a:lnTo>
                  <a:pt x="12106" y="29457"/>
                </a:lnTo>
                <a:lnTo>
                  <a:pt x="12106" y="29457"/>
                </a:lnTo>
                <a:lnTo>
                  <a:pt x="12106" y="29457"/>
                </a:lnTo>
                <a:lnTo>
                  <a:pt x="12106" y="29457"/>
                </a:lnTo>
                <a:lnTo>
                  <a:pt x="12106" y="29457"/>
                </a:lnTo>
                <a:lnTo>
                  <a:pt x="12106" y="28915"/>
                </a:lnTo>
                <a:lnTo>
                  <a:pt x="12106" y="28915"/>
                </a:lnTo>
                <a:lnTo>
                  <a:pt x="12106" y="28915"/>
                </a:lnTo>
                <a:lnTo>
                  <a:pt x="12106" y="28915"/>
                </a:lnTo>
                <a:lnTo>
                  <a:pt x="12106" y="28915"/>
                </a:lnTo>
                <a:lnTo>
                  <a:pt x="12106" y="28554"/>
                </a:lnTo>
                <a:lnTo>
                  <a:pt x="12106" y="28554"/>
                </a:lnTo>
                <a:lnTo>
                  <a:pt x="12530" y="28554"/>
                </a:lnTo>
                <a:lnTo>
                  <a:pt x="12530" y="28554"/>
                </a:lnTo>
                <a:lnTo>
                  <a:pt x="12530" y="28192"/>
                </a:lnTo>
                <a:lnTo>
                  <a:pt x="12530" y="28192"/>
                </a:lnTo>
                <a:lnTo>
                  <a:pt x="12530" y="28192"/>
                </a:lnTo>
                <a:lnTo>
                  <a:pt x="12530" y="27831"/>
                </a:lnTo>
                <a:lnTo>
                  <a:pt x="12530" y="27831"/>
                </a:lnTo>
                <a:lnTo>
                  <a:pt x="12530" y="27831"/>
                </a:lnTo>
                <a:lnTo>
                  <a:pt x="12530" y="27831"/>
                </a:lnTo>
                <a:lnTo>
                  <a:pt x="12530" y="27469"/>
                </a:lnTo>
                <a:lnTo>
                  <a:pt x="12530" y="27469"/>
                </a:lnTo>
                <a:lnTo>
                  <a:pt x="12530" y="27469"/>
                </a:lnTo>
                <a:lnTo>
                  <a:pt x="12530" y="26927"/>
                </a:lnTo>
                <a:lnTo>
                  <a:pt x="12530" y="26927"/>
                </a:lnTo>
                <a:lnTo>
                  <a:pt x="12530" y="26927"/>
                </a:lnTo>
                <a:lnTo>
                  <a:pt x="12530" y="26927"/>
                </a:lnTo>
                <a:lnTo>
                  <a:pt x="12530" y="26566"/>
                </a:lnTo>
                <a:lnTo>
                  <a:pt x="12530" y="26566"/>
                </a:lnTo>
                <a:lnTo>
                  <a:pt x="12530" y="26566"/>
                </a:lnTo>
                <a:lnTo>
                  <a:pt x="12955" y="26566"/>
                </a:lnTo>
                <a:lnTo>
                  <a:pt x="12955" y="26204"/>
                </a:lnTo>
                <a:lnTo>
                  <a:pt x="12955" y="26204"/>
                </a:lnTo>
                <a:lnTo>
                  <a:pt x="12955" y="26204"/>
                </a:lnTo>
                <a:lnTo>
                  <a:pt x="12955" y="25843"/>
                </a:lnTo>
                <a:lnTo>
                  <a:pt x="12955" y="25843"/>
                </a:lnTo>
                <a:lnTo>
                  <a:pt x="12955" y="25843"/>
                </a:lnTo>
                <a:lnTo>
                  <a:pt x="12955" y="25843"/>
                </a:lnTo>
                <a:lnTo>
                  <a:pt x="12955" y="25481"/>
                </a:lnTo>
                <a:lnTo>
                  <a:pt x="12955" y="25481"/>
                </a:lnTo>
                <a:lnTo>
                  <a:pt x="12955" y="25481"/>
                </a:lnTo>
                <a:lnTo>
                  <a:pt x="12955" y="24939"/>
                </a:lnTo>
                <a:lnTo>
                  <a:pt x="12955" y="24939"/>
                </a:lnTo>
                <a:lnTo>
                  <a:pt x="12955" y="24939"/>
                </a:lnTo>
                <a:lnTo>
                  <a:pt x="12955" y="24939"/>
                </a:lnTo>
                <a:lnTo>
                  <a:pt x="12955" y="24939"/>
                </a:lnTo>
                <a:lnTo>
                  <a:pt x="12955" y="24578"/>
                </a:lnTo>
                <a:lnTo>
                  <a:pt x="12955" y="24578"/>
                </a:lnTo>
                <a:lnTo>
                  <a:pt x="12955" y="24578"/>
                </a:lnTo>
                <a:lnTo>
                  <a:pt x="12955" y="24216"/>
                </a:lnTo>
                <a:lnTo>
                  <a:pt x="12955" y="24216"/>
                </a:lnTo>
                <a:lnTo>
                  <a:pt x="12955" y="24216"/>
                </a:lnTo>
                <a:lnTo>
                  <a:pt x="12955" y="24216"/>
                </a:lnTo>
                <a:lnTo>
                  <a:pt x="12955" y="23855"/>
                </a:lnTo>
                <a:lnTo>
                  <a:pt x="12955" y="23855"/>
                </a:lnTo>
                <a:lnTo>
                  <a:pt x="12955" y="23855"/>
                </a:lnTo>
                <a:lnTo>
                  <a:pt x="12955" y="23493"/>
                </a:lnTo>
                <a:lnTo>
                  <a:pt x="13592" y="23493"/>
                </a:lnTo>
                <a:lnTo>
                  <a:pt x="13592" y="23493"/>
                </a:lnTo>
                <a:lnTo>
                  <a:pt x="13592" y="23493"/>
                </a:lnTo>
                <a:lnTo>
                  <a:pt x="13592" y="22951"/>
                </a:lnTo>
                <a:lnTo>
                  <a:pt x="13592" y="22951"/>
                </a:lnTo>
                <a:lnTo>
                  <a:pt x="13592" y="22951"/>
                </a:lnTo>
                <a:lnTo>
                  <a:pt x="13592" y="22951"/>
                </a:lnTo>
                <a:lnTo>
                  <a:pt x="13592" y="22590"/>
                </a:lnTo>
                <a:lnTo>
                  <a:pt x="13592" y="22590"/>
                </a:lnTo>
                <a:lnTo>
                  <a:pt x="13592" y="22590"/>
                </a:lnTo>
                <a:lnTo>
                  <a:pt x="13592" y="22228"/>
                </a:lnTo>
                <a:lnTo>
                  <a:pt x="13592" y="22228"/>
                </a:lnTo>
                <a:lnTo>
                  <a:pt x="13592" y="22228"/>
                </a:lnTo>
                <a:lnTo>
                  <a:pt x="13592" y="22228"/>
                </a:lnTo>
                <a:lnTo>
                  <a:pt x="13592" y="21867"/>
                </a:lnTo>
                <a:lnTo>
                  <a:pt x="13592" y="21867"/>
                </a:lnTo>
                <a:lnTo>
                  <a:pt x="13592" y="21867"/>
                </a:lnTo>
                <a:lnTo>
                  <a:pt x="13592" y="21506"/>
                </a:lnTo>
                <a:lnTo>
                  <a:pt x="13592" y="21506"/>
                </a:lnTo>
                <a:lnTo>
                  <a:pt x="13592" y="21506"/>
                </a:lnTo>
                <a:lnTo>
                  <a:pt x="13592" y="21506"/>
                </a:lnTo>
                <a:lnTo>
                  <a:pt x="13592" y="20963"/>
                </a:lnTo>
                <a:lnTo>
                  <a:pt x="13592" y="20963"/>
                </a:lnTo>
                <a:lnTo>
                  <a:pt x="13592" y="20963"/>
                </a:lnTo>
                <a:lnTo>
                  <a:pt x="13592" y="20963"/>
                </a:lnTo>
                <a:lnTo>
                  <a:pt x="13592" y="20602"/>
                </a:lnTo>
                <a:lnTo>
                  <a:pt x="13592" y="20602"/>
                </a:lnTo>
                <a:lnTo>
                  <a:pt x="14017" y="20602"/>
                </a:lnTo>
                <a:lnTo>
                  <a:pt x="14017" y="20602"/>
                </a:lnTo>
                <a:lnTo>
                  <a:pt x="14017" y="20240"/>
                </a:lnTo>
                <a:lnTo>
                  <a:pt x="14017" y="20240"/>
                </a:lnTo>
                <a:lnTo>
                  <a:pt x="14017" y="20240"/>
                </a:lnTo>
                <a:lnTo>
                  <a:pt x="14017" y="19879"/>
                </a:lnTo>
                <a:lnTo>
                  <a:pt x="14017" y="19879"/>
                </a:lnTo>
                <a:lnTo>
                  <a:pt x="14017" y="19879"/>
                </a:lnTo>
                <a:lnTo>
                  <a:pt x="14017" y="19518"/>
                </a:lnTo>
                <a:lnTo>
                  <a:pt x="14017" y="19518"/>
                </a:lnTo>
                <a:lnTo>
                  <a:pt x="14017" y="19518"/>
                </a:lnTo>
                <a:lnTo>
                  <a:pt x="13592" y="19518"/>
                </a:lnTo>
                <a:lnTo>
                  <a:pt x="13592" y="18975"/>
                </a:lnTo>
                <a:lnTo>
                  <a:pt x="13592" y="18975"/>
                </a:lnTo>
                <a:lnTo>
                  <a:pt x="13592" y="18975"/>
                </a:lnTo>
                <a:lnTo>
                  <a:pt x="13592" y="18975"/>
                </a:lnTo>
                <a:lnTo>
                  <a:pt x="13592" y="18975"/>
                </a:lnTo>
                <a:lnTo>
                  <a:pt x="13592" y="18614"/>
                </a:lnTo>
                <a:lnTo>
                  <a:pt x="13592" y="18614"/>
                </a:lnTo>
                <a:lnTo>
                  <a:pt x="13592" y="18614"/>
                </a:lnTo>
                <a:lnTo>
                  <a:pt x="12955" y="18614"/>
                </a:lnTo>
                <a:lnTo>
                  <a:pt x="12955" y="18614"/>
                </a:lnTo>
                <a:lnTo>
                  <a:pt x="12955" y="18253"/>
                </a:lnTo>
                <a:lnTo>
                  <a:pt x="13592" y="18253"/>
                </a:lnTo>
                <a:lnTo>
                  <a:pt x="13592" y="18253"/>
                </a:lnTo>
                <a:lnTo>
                  <a:pt x="13592" y="18253"/>
                </a:lnTo>
                <a:lnTo>
                  <a:pt x="13592" y="17891"/>
                </a:lnTo>
                <a:lnTo>
                  <a:pt x="13592" y="17891"/>
                </a:lnTo>
                <a:lnTo>
                  <a:pt x="12955" y="17891"/>
                </a:lnTo>
                <a:lnTo>
                  <a:pt x="12955" y="17891"/>
                </a:lnTo>
                <a:lnTo>
                  <a:pt x="12955" y="17891"/>
                </a:lnTo>
                <a:lnTo>
                  <a:pt x="12955" y="17530"/>
                </a:lnTo>
                <a:lnTo>
                  <a:pt x="12955" y="17530"/>
                </a:lnTo>
                <a:lnTo>
                  <a:pt x="12955" y="17530"/>
                </a:lnTo>
                <a:lnTo>
                  <a:pt x="12955" y="17530"/>
                </a:lnTo>
                <a:lnTo>
                  <a:pt x="12530" y="17530"/>
                </a:lnTo>
                <a:lnTo>
                  <a:pt x="12530" y="17530"/>
                </a:lnTo>
                <a:lnTo>
                  <a:pt x="12530" y="17530"/>
                </a:lnTo>
                <a:lnTo>
                  <a:pt x="12530" y="16987"/>
                </a:lnTo>
                <a:lnTo>
                  <a:pt x="12530" y="16987"/>
                </a:lnTo>
                <a:lnTo>
                  <a:pt x="12106" y="16987"/>
                </a:lnTo>
                <a:lnTo>
                  <a:pt x="12106" y="16987"/>
                </a:lnTo>
                <a:lnTo>
                  <a:pt x="12106" y="16987"/>
                </a:lnTo>
                <a:lnTo>
                  <a:pt x="12106" y="16987"/>
                </a:lnTo>
                <a:lnTo>
                  <a:pt x="12106" y="16987"/>
                </a:lnTo>
                <a:lnTo>
                  <a:pt x="12106" y="16626"/>
                </a:lnTo>
                <a:lnTo>
                  <a:pt x="12106" y="16626"/>
                </a:lnTo>
                <a:lnTo>
                  <a:pt x="12106" y="16626"/>
                </a:lnTo>
                <a:lnTo>
                  <a:pt x="12106" y="16626"/>
                </a:lnTo>
                <a:lnTo>
                  <a:pt x="12106" y="16626"/>
                </a:lnTo>
                <a:lnTo>
                  <a:pt x="12106" y="16265"/>
                </a:lnTo>
                <a:lnTo>
                  <a:pt x="12106" y="16265"/>
                </a:lnTo>
                <a:lnTo>
                  <a:pt x="12106" y="16265"/>
                </a:lnTo>
                <a:lnTo>
                  <a:pt x="12106" y="15903"/>
                </a:lnTo>
                <a:lnTo>
                  <a:pt x="12106" y="15903"/>
                </a:lnTo>
                <a:lnTo>
                  <a:pt x="12106" y="15903"/>
                </a:lnTo>
                <a:lnTo>
                  <a:pt x="12106" y="15542"/>
                </a:lnTo>
                <a:lnTo>
                  <a:pt x="12106" y="15542"/>
                </a:lnTo>
                <a:lnTo>
                  <a:pt x="12106" y="15542"/>
                </a:lnTo>
                <a:lnTo>
                  <a:pt x="12106" y="14999"/>
                </a:lnTo>
                <a:lnTo>
                  <a:pt x="12106" y="14999"/>
                </a:lnTo>
                <a:lnTo>
                  <a:pt x="12106" y="14999"/>
                </a:lnTo>
                <a:lnTo>
                  <a:pt x="12106" y="14638"/>
                </a:lnTo>
                <a:lnTo>
                  <a:pt x="12106" y="14638"/>
                </a:lnTo>
                <a:lnTo>
                  <a:pt x="12106" y="14638"/>
                </a:lnTo>
                <a:lnTo>
                  <a:pt x="12106" y="14638"/>
                </a:lnTo>
                <a:lnTo>
                  <a:pt x="12106" y="14277"/>
                </a:lnTo>
                <a:lnTo>
                  <a:pt x="12106" y="14277"/>
                </a:lnTo>
                <a:lnTo>
                  <a:pt x="12106" y="14638"/>
                </a:lnTo>
                <a:lnTo>
                  <a:pt x="12106" y="14638"/>
                </a:lnTo>
                <a:lnTo>
                  <a:pt x="12106" y="14277"/>
                </a:lnTo>
                <a:lnTo>
                  <a:pt x="12530" y="14277"/>
                </a:lnTo>
                <a:lnTo>
                  <a:pt x="12530" y="14277"/>
                </a:lnTo>
                <a:lnTo>
                  <a:pt x="12530" y="14277"/>
                </a:lnTo>
                <a:lnTo>
                  <a:pt x="12530" y="14277"/>
                </a:lnTo>
                <a:lnTo>
                  <a:pt x="12955" y="14277"/>
                </a:lnTo>
                <a:lnTo>
                  <a:pt x="12955" y="14277"/>
                </a:lnTo>
                <a:lnTo>
                  <a:pt x="12955" y="14277"/>
                </a:lnTo>
                <a:lnTo>
                  <a:pt x="12955" y="14277"/>
                </a:lnTo>
                <a:lnTo>
                  <a:pt x="12955" y="14277"/>
                </a:lnTo>
                <a:lnTo>
                  <a:pt x="12955" y="14277"/>
                </a:lnTo>
                <a:lnTo>
                  <a:pt x="13592" y="14277"/>
                </a:lnTo>
                <a:lnTo>
                  <a:pt x="13592" y="14277"/>
                </a:lnTo>
                <a:lnTo>
                  <a:pt x="13592" y="14277"/>
                </a:lnTo>
                <a:lnTo>
                  <a:pt x="13592" y="13915"/>
                </a:lnTo>
                <a:lnTo>
                  <a:pt x="13592" y="13915"/>
                </a:lnTo>
                <a:lnTo>
                  <a:pt x="13592" y="13915"/>
                </a:lnTo>
                <a:lnTo>
                  <a:pt x="13592" y="13915"/>
                </a:lnTo>
                <a:lnTo>
                  <a:pt x="13592" y="13915"/>
                </a:lnTo>
                <a:lnTo>
                  <a:pt x="14017" y="13915"/>
                </a:lnTo>
                <a:lnTo>
                  <a:pt x="14017" y="14277"/>
                </a:lnTo>
                <a:lnTo>
                  <a:pt x="14017" y="14277"/>
                </a:lnTo>
                <a:lnTo>
                  <a:pt x="14017" y="14277"/>
                </a:lnTo>
                <a:lnTo>
                  <a:pt x="14017" y="14277"/>
                </a:lnTo>
                <a:lnTo>
                  <a:pt x="14442" y="14277"/>
                </a:lnTo>
                <a:lnTo>
                  <a:pt x="14442" y="14277"/>
                </a:lnTo>
                <a:lnTo>
                  <a:pt x="14442" y="14277"/>
                </a:lnTo>
                <a:lnTo>
                  <a:pt x="14442" y="14277"/>
                </a:lnTo>
                <a:lnTo>
                  <a:pt x="14867" y="14277"/>
                </a:lnTo>
                <a:lnTo>
                  <a:pt x="14867" y="14277"/>
                </a:lnTo>
                <a:lnTo>
                  <a:pt x="14867" y="13915"/>
                </a:lnTo>
                <a:lnTo>
                  <a:pt x="14442" y="13915"/>
                </a:lnTo>
                <a:lnTo>
                  <a:pt x="14442" y="13915"/>
                </a:lnTo>
                <a:lnTo>
                  <a:pt x="14442" y="13915"/>
                </a:lnTo>
                <a:lnTo>
                  <a:pt x="14442" y="13554"/>
                </a:lnTo>
                <a:lnTo>
                  <a:pt x="14867" y="13554"/>
                </a:lnTo>
                <a:lnTo>
                  <a:pt x="14867" y="13554"/>
                </a:lnTo>
                <a:lnTo>
                  <a:pt x="14442" y="13554"/>
                </a:lnTo>
                <a:lnTo>
                  <a:pt x="14442" y="13554"/>
                </a:lnTo>
                <a:lnTo>
                  <a:pt x="14442" y="13012"/>
                </a:lnTo>
                <a:lnTo>
                  <a:pt x="14442" y="13012"/>
                </a:lnTo>
                <a:lnTo>
                  <a:pt x="14442" y="13012"/>
                </a:lnTo>
                <a:lnTo>
                  <a:pt x="14442" y="13012"/>
                </a:lnTo>
                <a:lnTo>
                  <a:pt x="14442" y="13012"/>
                </a:lnTo>
                <a:lnTo>
                  <a:pt x="14442" y="13012"/>
                </a:lnTo>
                <a:lnTo>
                  <a:pt x="14017" y="13012"/>
                </a:lnTo>
                <a:lnTo>
                  <a:pt x="14017" y="13012"/>
                </a:lnTo>
                <a:lnTo>
                  <a:pt x="14017" y="13012"/>
                </a:lnTo>
                <a:lnTo>
                  <a:pt x="13592" y="13012"/>
                </a:lnTo>
                <a:lnTo>
                  <a:pt x="13592" y="13012"/>
                </a:lnTo>
                <a:lnTo>
                  <a:pt x="13592" y="13012"/>
                </a:lnTo>
                <a:lnTo>
                  <a:pt x="13592" y="13012"/>
                </a:lnTo>
                <a:lnTo>
                  <a:pt x="13592" y="12650"/>
                </a:lnTo>
                <a:lnTo>
                  <a:pt x="12955" y="12650"/>
                </a:lnTo>
                <a:lnTo>
                  <a:pt x="12955" y="12650"/>
                </a:lnTo>
                <a:lnTo>
                  <a:pt x="12955" y="13012"/>
                </a:lnTo>
                <a:lnTo>
                  <a:pt x="12955" y="13012"/>
                </a:lnTo>
                <a:lnTo>
                  <a:pt x="12955" y="12650"/>
                </a:lnTo>
                <a:lnTo>
                  <a:pt x="12955" y="12650"/>
                </a:lnTo>
                <a:lnTo>
                  <a:pt x="12530" y="12650"/>
                </a:lnTo>
                <a:lnTo>
                  <a:pt x="12530" y="13012"/>
                </a:lnTo>
                <a:lnTo>
                  <a:pt x="12530" y="13012"/>
                </a:lnTo>
                <a:lnTo>
                  <a:pt x="12530" y="12650"/>
                </a:lnTo>
                <a:lnTo>
                  <a:pt x="12530" y="12650"/>
                </a:lnTo>
                <a:lnTo>
                  <a:pt x="12530" y="12650"/>
                </a:lnTo>
                <a:lnTo>
                  <a:pt x="12530" y="12650"/>
                </a:lnTo>
                <a:lnTo>
                  <a:pt x="12530" y="12650"/>
                </a:lnTo>
                <a:lnTo>
                  <a:pt x="12530" y="12289"/>
                </a:lnTo>
                <a:lnTo>
                  <a:pt x="12530" y="12289"/>
                </a:lnTo>
                <a:lnTo>
                  <a:pt x="12530" y="12289"/>
                </a:lnTo>
                <a:lnTo>
                  <a:pt x="12530" y="11927"/>
                </a:lnTo>
                <a:lnTo>
                  <a:pt x="12530" y="11927"/>
                </a:lnTo>
                <a:lnTo>
                  <a:pt x="12530" y="11927"/>
                </a:lnTo>
                <a:lnTo>
                  <a:pt x="12530" y="11566"/>
                </a:lnTo>
                <a:lnTo>
                  <a:pt x="12530" y="11566"/>
                </a:lnTo>
                <a:lnTo>
                  <a:pt x="12530" y="11566"/>
                </a:lnTo>
                <a:lnTo>
                  <a:pt x="12530" y="11024"/>
                </a:lnTo>
                <a:lnTo>
                  <a:pt x="12530" y="11024"/>
                </a:lnTo>
                <a:lnTo>
                  <a:pt x="12530" y="11024"/>
                </a:lnTo>
                <a:lnTo>
                  <a:pt x="12530" y="11024"/>
                </a:lnTo>
                <a:lnTo>
                  <a:pt x="12530" y="11024"/>
                </a:lnTo>
                <a:lnTo>
                  <a:pt x="12955" y="11024"/>
                </a:lnTo>
                <a:lnTo>
                  <a:pt x="12955" y="10662"/>
                </a:lnTo>
                <a:lnTo>
                  <a:pt x="12955" y="10662"/>
                </a:lnTo>
                <a:lnTo>
                  <a:pt x="12955" y="10662"/>
                </a:lnTo>
                <a:lnTo>
                  <a:pt x="12955" y="10662"/>
                </a:lnTo>
                <a:lnTo>
                  <a:pt x="13592" y="10662"/>
                </a:lnTo>
                <a:lnTo>
                  <a:pt x="13592" y="10662"/>
                </a:lnTo>
                <a:lnTo>
                  <a:pt x="13592" y="10662"/>
                </a:lnTo>
                <a:lnTo>
                  <a:pt x="13592" y="10662"/>
                </a:lnTo>
                <a:lnTo>
                  <a:pt x="14017" y="10662"/>
                </a:lnTo>
                <a:lnTo>
                  <a:pt x="14017" y="10662"/>
                </a:lnTo>
                <a:lnTo>
                  <a:pt x="14017" y="11024"/>
                </a:lnTo>
                <a:lnTo>
                  <a:pt x="14017" y="11024"/>
                </a:lnTo>
                <a:lnTo>
                  <a:pt x="14442" y="11024"/>
                </a:lnTo>
                <a:lnTo>
                  <a:pt x="14442" y="11024"/>
                </a:lnTo>
                <a:lnTo>
                  <a:pt x="14442" y="11024"/>
                </a:lnTo>
                <a:lnTo>
                  <a:pt x="14442" y="11024"/>
                </a:lnTo>
                <a:lnTo>
                  <a:pt x="14867" y="11024"/>
                </a:lnTo>
                <a:lnTo>
                  <a:pt x="14867" y="11024"/>
                </a:lnTo>
                <a:lnTo>
                  <a:pt x="14867" y="11024"/>
                </a:lnTo>
                <a:lnTo>
                  <a:pt x="14867" y="11024"/>
                </a:lnTo>
                <a:lnTo>
                  <a:pt x="15292" y="11024"/>
                </a:lnTo>
                <a:lnTo>
                  <a:pt x="15292" y="11024"/>
                </a:lnTo>
                <a:lnTo>
                  <a:pt x="15292" y="11024"/>
                </a:lnTo>
                <a:lnTo>
                  <a:pt x="15929" y="11024"/>
                </a:lnTo>
                <a:lnTo>
                  <a:pt x="15929" y="11024"/>
                </a:lnTo>
                <a:lnTo>
                  <a:pt x="15929" y="11024"/>
                </a:lnTo>
                <a:lnTo>
                  <a:pt x="15929" y="11024"/>
                </a:lnTo>
                <a:lnTo>
                  <a:pt x="16353" y="11024"/>
                </a:lnTo>
                <a:lnTo>
                  <a:pt x="16353" y="11024"/>
                </a:lnTo>
                <a:lnTo>
                  <a:pt x="16353" y="11024"/>
                </a:lnTo>
                <a:lnTo>
                  <a:pt x="16353" y="11024"/>
                </a:lnTo>
                <a:lnTo>
                  <a:pt x="16778" y="11024"/>
                </a:lnTo>
                <a:lnTo>
                  <a:pt x="16778" y="11024"/>
                </a:lnTo>
                <a:lnTo>
                  <a:pt x="16778" y="11024"/>
                </a:lnTo>
                <a:lnTo>
                  <a:pt x="16778" y="10662"/>
                </a:lnTo>
                <a:lnTo>
                  <a:pt x="17203" y="10662"/>
                </a:lnTo>
                <a:lnTo>
                  <a:pt x="17203" y="10662"/>
                </a:lnTo>
                <a:lnTo>
                  <a:pt x="17203" y="10662"/>
                </a:lnTo>
                <a:lnTo>
                  <a:pt x="17203" y="10662"/>
                </a:lnTo>
                <a:lnTo>
                  <a:pt x="17628" y="10662"/>
                </a:lnTo>
                <a:lnTo>
                  <a:pt x="17628" y="10662"/>
                </a:lnTo>
                <a:lnTo>
                  <a:pt x="17628" y="10662"/>
                </a:lnTo>
                <a:lnTo>
                  <a:pt x="17628" y="10662"/>
                </a:lnTo>
                <a:lnTo>
                  <a:pt x="17203" y="10662"/>
                </a:lnTo>
                <a:lnTo>
                  <a:pt x="17203" y="10662"/>
                </a:lnTo>
                <a:lnTo>
                  <a:pt x="17203" y="10301"/>
                </a:lnTo>
                <a:lnTo>
                  <a:pt x="17203" y="10301"/>
                </a:lnTo>
                <a:lnTo>
                  <a:pt x="17203" y="10301"/>
                </a:lnTo>
                <a:lnTo>
                  <a:pt x="17628" y="10301"/>
                </a:lnTo>
                <a:lnTo>
                  <a:pt x="17628" y="10301"/>
                </a:lnTo>
                <a:lnTo>
                  <a:pt x="17628" y="10301"/>
                </a:lnTo>
                <a:lnTo>
                  <a:pt x="17628" y="10301"/>
                </a:lnTo>
                <a:lnTo>
                  <a:pt x="17628" y="10301"/>
                </a:lnTo>
                <a:lnTo>
                  <a:pt x="17628" y="10301"/>
                </a:lnTo>
                <a:lnTo>
                  <a:pt x="17628" y="10662"/>
                </a:lnTo>
                <a:lnTo>
                  <a:pt x="18265" y="10662"/>
                </a:lnTo>
                <a:lnTo>
                  <a:pt x="18265" y="10662"/>
                </a:lnTo>
                <a:lnTo>
                  <a:pt x="18265" y="10662"/>
                </a:lnTo>
                <a:lnTo>
                  <a:pt x="18265" y="10662"/>
                </a:lnTo>
                <a:lnTo>
                  <a:pt x="18265" y="10662"/>
                </a:lnTo>
                <a:lnTo>
                  <a:pt x="18690" y="10662"/>
                </a:lnTo>
                <a:lnTo>
                  <a:pt x="18690" y="10662"/>
                </a:lnTo>
                <a:lnTo>
                  <a:pt x="18690" y="10662"/>
                </a:lnTo>
                <a:lnTo>
                  <a:pt x="18690" y="10662"/>
                </a:lnTo>
                <a:lnTo>
                  <a:pt x="18690" y="10662"/>
                </a:lnTo>
                <a:lnTo>
                  <a:pt x="18690" y="10662"/>
                </a:lnTo>
                <a:lnTo>
                  <a:pt x="19115" y="10662"/>
                </a:lnTo>
                <a:lnTo>
                  <a:pt x="19115" y="10301"/>
                </a:lnTo>
                <a:lnTo>
                  <a:pt x="19115" y="10301"/>
                </a:lnTo>
                <a:lnTo>
                  <a:pt x="19115" y="10301"/>
                </a:lnTo>
                <a:lnTo>
                  <a:pt x="19115" y="10301"/>
                </a:lnTo>
                <a:lnTo>
                  <a:pt x="19115" y="10301"/>
                </a:lnTo>
                <a:lnTo>
                  <a:pt x="19115" y="9939"/>
                </a:lnTo>
                <a:lnTo>
                  <a:pt x="19115" y="9939"/>
                </a:lnTo>
                <a:lnTo>
                  <a:pt x="19115" y="9939"/>
                </a:lnTo>
                <a:lnTo>
                  <a:pt x="19539" y="9939"/>
                </a:lnTo>
                <a:lnTo>
                  <a:pt x="19539" y="9939"/>
                </a:lnTo>
                <a:lnTo>
                  <a:pt x="19539" y="9939"/>
                </a:lnTo>
                <a:lnTo>
                  <a:pt x="19539" y="9578"/>
                </a:lnTo>
                <a:lnTo>
                  <a:pt x="19539" y="9578"/>
                </a:lnTo>
                <a:lnTo>
                  <a:pt x="19964" y="9578"/>
                </a:lnTo>
                <a:lnTo>
                  <a:pt x="19964" y="9578"/>
                </a:lnTo>
                <a:lnTo>
                  <a:pt x="19964" y="9578"/>
                </a:lnTo>
                <a:lnTo>
                  <a:pt x="19964" y="9939"/>
                </a:lnTo>
                <a:lnTo>
                  <a:pt x="19964" y="9939"/>
                </a:lnTo>
                <a:lnTo>
                  <a:pt x="19964" y="9939"/>
                </a:lnTo>
                <a:lnTo>
                  <a:pt x="20601" y="9939"/>
                </a:lnTo>
                <a:lnTo>
                  <a:pt x="20601" y="9939"/>
                </a:lnTo>
                <a:lnTo>
                  <a:pt x="20601" y="10301"/>
                </a:lnTo>
                <a:lnTo>
                  <a:pt x="20601" y="10301"/>
                </a:lnTo>
                <a:lnTo>
                  <a:pt x="20601" y="10301"/>
                </a:lnTo>
                <a:lnTo>
                  <a:pt x="20601" y="10301"/>
                </a:lnTo>
                <a:lnTo>
                  <a:pt x="20601" y="10301"/>
                </a:lnTo>
                <a:lnTo>
                  <a:pt x="20601" y="10662"/>
                </a:lnTo>
                <a:lnTo>
                  <a:pt x="21026" y="10662"/>
                </a:lnTo>
                <a:lnTo>
                  <a:pt x="21026" y="10662"/>
                </a:lnTo>
                <a:lnTo>
                  <a:pt x="21026" y="10662"/>
                </a:lnTo>
                <a:lnTo>
                  <a:pt x="21026" y="10662"/>
                </a:lnTo>
                <a:lnTo>
                  <a:pt x="21026" y="11024"/>
                </a:lnTo>
                <a:lnTo>
                  <a:pt x="21026" y="11024"/>
                </a:lnTo>
                <a:lnTo>
                  <a:pt x="21026" y="11024"/>
                </a:lnTo>
                <a:lnTo>
                  <a:pt x="21026" y="11024"/>
                </a:lnTo>
                <a:lnTo>
                  <a:pt x="21026" y="11566"/>
                </a:lnTo>
                <a:lnTo>
                  <a:pt x="21026" y="11566"/>
                </a:lnTo>
                <a:lnTo>
                  <a:pt x="21026" y="11566"/>
                </a:lnTo>
                <a:lnTo>
                  <a:pt x="21026" y="11927"/>
                </a:lnTo>
                <a:lnTo>
                  <a:pt x="21026" y="11927"/>
                </a:lnTo>
                <a:lnTo>
                  <a:pt x="21026" y="11927"/>
                </a:lnTo>
                <a:lnTo>
                  <a:pt x="21026" y="12289"/>
                </a:lnTo>
                <a:lnTo>
                  <a:pt x="21026" y="12289"/>
                </a:lnTo>
                <a:lnTo>
                  <a:pt x="21026" y="12289"/>
                </a:lnTo>
                <a:lnTo>
                  <a:pt x="21026" y="12650"/>
                </a:lnTo>
                <a:lnTo>
                  <a:pt x="21026" y="12650"/>
                </a:lnTo>
                <a:lnTo>
                  <a:pt x="21026" y="12650"/>
                </a:lnTo>
                <a:lnTo>
                  <a:pt x="21026" y="12650"/>
                </a:lnTo>
                <a:lnTo>
                  <a:pt x="21451" y="12650"/>
                </a:lnTo>
                <a:lnTo>
                  <a:pt x="21451" y="12650"/>
                </a:lnTo>
                <a:lnTo>
                  <a:pt x="21451" y="12650"/>
                </a:lnTo>
                <a:lnTo>
                  <a:pt x="21451" y="12650"/>
                </a:lnTo>
                <a:lnTo>
                  <a:pt x="21876" y="12650"/>
                </a:lnTo>
                <a:lnTo>
                  <a:pt x="21876" y="12650"/>
                </a:lnTo>
                <a:lnTo>
                  <a:pt x="21876" y="12650"/>
                </a:lnTo>
                <a:lnTo>
                  <a:pt x="21876" y="12650"/>
                </a:lnTo>
                <a:lnTo>
                  <a:pt x="21876" y="12650"/>
                </a:lnTo>
                <a:lnTo>
                  <a:pt x="22300" y="12650"/>
                </a:lnTo>
                <a:lnTo>
                  <a:pt x="22300" y="12650"/>
                </a:lnTo>
                <a:lnTo>
                  <a:pt x="22300" y="12650"/>
                </a:lnTo>
                <a:lnTo>
                  <a:pt x="22300" y="13012"/>
                </a:lnTo>
                <a:lnTo>
                  <a:pt x="22300" y="13012"/>
                </a:lnTo>
                <a:lnTo>
                  <a:pt x="22300" y="13012"/>
                </a:lnTo>
                <a:lnTo>
                  <a:pt x="22300" y="13012"/>
                </a:lnTo>
                <a:lnTo>
                  <a:pt x="22300" y="13012"/>
                </a:lnTo>
                <a:lnTo>
                  <a:pt x="22938" y="13012"/>
                </a:lnTo>
                <a:lnTo>
                  <a:pt x="22938" y="13554"/>
                </a:lnTo>
                <a:lnTo>
                  <a:pt x="22938" y="13554"/>
                </a:lnTo>
                <a:lnTo>
                  <a:pt x="22938" y="13554"/>
                </a:lnTo>
                <a:lnTo>
                  <a:pt x="22938" y="13554"/>
                </a:lnTo>
                <a:lnTo>
                  <a:pt x="22938" y="13554"/>
                </a:lnTo>
                <a:lnTo>
                  <a:pt x="22938" y="13554"/>
                </a:lnTo>
                <a:lnTo>
                  <a:pt x="22938" y="13915"/>
                </a:lnTo>
                <a:lnTo>
                  <a:pt x="23362" y="13915"/>
                </a:lnTo>
                <a:lnTo>
                  <a:pt x="23362" y="13915"/>
                </a:lnTo>
                <a:lnTo>
                  <a:pt x="23362" y="13915"/>
                </a:lnTo>
                <a:lnTo>
                  <a:pt x="23362" y="13915"/>
                </a:lnTo>
                <a:lnTo>
                  <a:pt x="23787" y="13915"/>
                </a:lnTo>
                <a:lnTo>
                  <a:pt x="23787" y="13915"/>
                </a:lnTo>
                <a:lnTo>
                  <a:pt x="23787" y="13915"/>
                </a:lnTo>
                <a:lnTo>
                  <a:pt x="23787" y="13915"/>
                </a:lnTo>
                <a:lnTo>
                  <a:pt x="23787" y="13915"/>
                </a:lnTo>
                <a:lnTo>
                  <a:pt x="24212" y="13915"/>
                </a:lnTo>
                <a:lnTo>
                  <a:pt x="24212" y="13915"/>
                </a:lnTo>
                <a:lnTo>
                  <a:pt x="24212" y="13915"/>
                </a:lnTo>
                <a:lnTo>
                  <a:pt x="24212" y="13915"/>
                </a:lnTo>
                <a:lnTo>
                  <a:pt x="24637" y="13915"/>
                </a:lnTo>
                <a:lnTo>
                  <a:pt x="24637" y="13915"/>
                </a:lnTo>
                <a:lnTo>
                  <a:pt x="24637" y="13915"/>
                </a:lnTo>
                <a:lnTo>
                  <a:pt x="25274" y="13915"/>
                </a:lnTo>
                <a:lnTo>
                  <a:pt x="25274" y="13915"/>
                </a:lnTo>
                <a:lnTo>
                  <a:pt x="25274" y="13915"/>
                </a:lnTo>
                <a:lnTo>
                  <a:pt x="25274" y="13554"/>
                </a:lnTo>
                <a:lnTo>
                  <a:pt x="25274" y="13554"/>
                </a:lnTo>
                <a:lnTo>
                  <a:pt x="25699" y="13554"/>
                </a:lnTo>
                <a:lnTo>
                  <a:pt x="25699" y="13554"/>
                </a:lnTo>
                <a:lnTo>
                  <a:pt x="25699" y="13554"/>
                </a:lnTo>
                <a:lnTo>
                  <a:pt x="25699" y="13554"/>
                </a:lnTo>
                <a:lnTo>
                  <a:pt x="26123" y="13554"/>
                </a:lnTo>
                <a:lnTo>
                  <a:pt x="26123" y="13554"/>
                </a:lnTo>
                <a:lnTo>
                  <a:pt x="26123" y="13554"/>
                </a:lnTo>
                <a:lnTo>
                  <a:pt x="26123" y="13554"/>
                </a:lnTo>
                <a:lnTo>
                  <a:pt x="26548" y="13554"/>
                </a:lnTo>
                <a:lnTo>
                  <a:pt x="26548" y="13554"/>
                </a:lnTo>
                <a:lnTo>
                  <a:pt x="26548" y="13554"/>
                </a:lnTo>
                <a:lnTo>
                  <a:pt x="26548" y="13554"/>
                </a:lnTo>
                <a:lnTo>
                  <a:pt x="26548" y="13012"/>
                </a:lnTo>
                <a:lnTo>
                  <a:pt x="26548" y="13012"/>
                </a:lnTo>
                <a:lnTo>
                  <a:pt x="26973" y="13012"/>
                </a:lnTo>
                <a:lnTo>
                  <a:pt x="26973" y="13012"/>
                </a:lnTo>
                <a:lnTo>
                  <a:pt x="26973" y="13012"/>
                </a:lnTo>
                <a:lnTo>
                  <a:pt x="26973" y="13012"/>
                </a:lnTo>
                <a:lnTo>
                  <a:pt x="26973" y="13012"/>
                </a:lnTo>
                <a:lnTo>
                  <a:pt x="26973" y="12650"/>
                </a:lnTo>
                <a:lnTo>
                  <a:pt x="26973" y="12650"/>
                </a:lnTo>
                <a:lnTo>
                  <a:pt x="26973" y="12650"/>
                </a:lnTo>
                <a:lnTo>
                  <a:pt x="27610" y="12650"/>
                </a:lnTo>
                <a:lnTo>
                  <a:pt x="27610" y="12650"/>
                </a:lnTo>
                <a:lnTo>
                  <a:pt x="27610" y="12650"/>
                </a:lnTo>
                <a:lnTo>
                  <a:pt x="27610" y="12650"/>
                </a:lnTo>
                <a:lnTo>
                  <a:pt x="27610" y="12650"/>
                </a:lnTo>
                <a:lnTo>
                  <a:pt x="27610" y="12289"/>
                </a:lnTo>
                <a:lnTo>
                  <a:pt x="28035" y="12289"/>
                </a:lnTo>
                <a:lnTo>
                  <a:pt x="28035" y="12650"/>
                </a:lnTo>
                <a:lnTo>
                  <a:pt x="28035" y="12650"/>
                </a:lnTo>
                <a:lnTo>
                  <a:pt x="28035" y="12650"/>
                </a:lnTo>
                <a:lnTo>
                  <a:pt x="28035" y="12650"/>
                </a:lnTo>
                <a:lnTo>
                  <a:pt x="28035" y="12650"/>
                </a:lnTo>
                <a:lnTo>
                  <a:pt x="28035" y="12289"/>
                </a:lnTo>
                <a:lnTo>
                  <a:pt x="28035" y="12289"/>
                </a:lnTo>
                <a:lnTo>
                  <a:pt x="28460" y="12289"/>
                </a:lnTo>
                <a:lnTo>
                  <a:pt x="28460" y="12289"/>
                </a:lnTo>
                <a:lnTo>
                  <a:pt x="28460" y="12289"/>
                </a:lnTo>
                <a:lnTo>
                  <a:pt x="28460" y="12289"/>
                </a:lnTo>
                <a:lnTo>
                  <a:pt x="28460" y="12289"/>
                </a:lnTo>
                <a:lnTo>
                  <a:pt x="28460" y="12289"/>
                </a:lnTo>
                <a:lnTo>
                  <a:pt x="28460" y="11927"/>
                </a:lnTo>
                <a:lnTo>
                  <a:pt x="28460" y="11927"/>
                </a:lnTo>
                <a:lnTo>
                  <a:pt x="28884" y="11927"/>
                </a:lnTo>
                <a:lnTo>
                  <a:pt x="28884" y="11927"/>
                </a:lnTo>
                <a:lnTo>
                  <a:pt x="28884" y="11927"/>
                </a:lnTo>
                <a:lnTo>
                  <a:pt x="28884" y="11927"/>
                </a:lnTo>
                <a:lnTo>
                  <a:pt x="28884" y="11566"/>
                </a:lnTo>
                <a:lnTo>
                  <a:pt x="29309" y="11566"/>
                </a:lnTo>
                <a:lnTo>
                  <a:pt x="29309" y="11566"/>
                </a:lnTo>
                <a:lnTo>
                  <a:pt x="29309" y="11566"/>
                </a:lnTo>
                <a:lnTo>
                  <a:pt x="29309" y="11566"/>
                </a:lnTo>
                <a:lnTo>
                  <a:pt x="29309" y="11927"/>
                </a:lnTo>
                <a:lnTo>
                  <a:pt x="29309" y="11927"/>
                </a:lnTo>
                <a:lnTo>
                  <a:pt x="29309" y="11927"/>
                </a:lnTo>
                <a:lnTo>
                  <a:pt x="29309" y="11927"/>
                </a:lnTo>
                <a:lnTo>
                  <a:pt x="29309" y="11927"/>
                </a:lnTo>
                <a:lnTo>
                  <a:pt x="29309" y="11927"/>
                </a:lnTo>
                <a:lnTo>
                  <a:pt x="29309" y="11927"/>
                </a:lnTo>
                <a:lnTo>
                  <a:pt x="29309" y="11927"/>
                </a:lnTo>
                <a:lnTo>
                  <a:pt x="29309" y="11927"/>
                </a:lnTo>
                <a:lnTo>
                  <a:pt x="29309" y="11566"/>
                </a:lnTo>
                <a:lnTo>
                  <a:pt x="29946" y="11566"/>
                </a:lnTo>
                <a:lnTo>
                  <a:pt x="29946" y="11566"/>
                </a:lnTo>
                <a:lnTo>
                  <a:pt x="29946" y="11566"/>
                </a:lnTo>
                <a:lnTo>
                  <a:pt x="29946" y="11566"/>
                </a:lnTo>
                <a:lnTo>
                  <a:pt x="29946" y="11566"/>
                </a:lnTo>
                <a:lnTo>
                  <a:pt x="29946" y="11566"/>
                </a:lnTo>
                <a:lnTo>
                  <a:pt x="29946" y="11024"/>
                </a:lnTo>
                <a:lnTo>
                  <a:pt x="30371" y="11024"/>
                </a:lnTo>
                <a:lnTo>
                  <a:pt x="30371" y="11024"/>
                </a:lnTo>
                <a:lnTo>
                  <a:pt x="30371" y="11024"/>
                </a:lnTo>
                <a:lnTo>
                  <a:pt x="30371" y="10662"/>
                </a:lnTo>
                <a:lnTo>
                  <a:pt x="30371" y="10662"/>
                </a:lnTo>
                <a:lnTo>
                  <a:pt x="30371" y="10662"/>
                </a:lnTo>
                <a:lnTo>
                  <a:pt x="30371" y="10301"/>
                </a:lnTo>
                <a:lnTo>
                  <a:pt x="30371" y="10301"/>
                </a:lnTo>
                <a:lnTo>
                  <a:pt x="30371" y="10301"/>
                </a:lnTo>
                <a:lnTo>
                  <a:pt x="30371" y="10301"/>
                </a:lnTo>
                <a:lnTo>
                  <a:pt x="30371" y="10301"/>
                </a:lnTo>
                <a:lnTo>
                  <a:pt x="30371" y="9939"/>
                </a:lnTo>
                <a:lnTo>
                  <a:pt x="30371" y="9939"/>
                </a:lnTo>
                <a:lnTo>
                  <a:pt x="30371" y="9939"/>
                </a:lnTo>
                <a:lnTo>
                  <a:pt x="30371" y="9939"/>
                </a:lnTo>
                <a:lnTo>
                  <a:pt x="30371" y="9939"/>
                </a:lnTo>
                <a:lnTo>
                  <a:pt x="30796" y="9939"/>
                </a:lnTo>
                <a:lnTo>
                  <a:pt x="30796" y="9939"/>
                </a:lnTo>
                <a:lnTo>
                  <a:pt x="30796" y="9939"/>
                </a:lnTo>
                <a:lnTo>
                  <a:pt x="30796" y="9939"/>
                </a:lnTo>
                <a:lnTo>
                  <a:pt x="30796" y="10301"/>
                </a:lnTo>
                <a:lnTo>
                  <a:pt x="31221" y="10301"/>
                </a:lnTo>
                <a:lnTo>
                  <a:pt x="31221" y="9939"/>
                </a:lnTo>
                <a:lnTo>
                  <a:pt x="31221" y="9939"/>
                </a:lnTo>
                <a:lnTo>
                  <a:pt x="31221" y="9939"/>
                </a:lnTo>
                <a:lnTo>
                  <a:pt x="31221" y="9939"/>
                </a:lnTo>
                <a:lnTo>
                  <a:pt x="31221" y="9939"/>
                </a:lnTo>
                <a:lnTo>
                  <a:pt x="31221" y="9939"/>
                </a:lnTo>
                <a:lnTo>
                  <a:pt x="31646" y="9939"/>
                </a:lnTo>
                <a:lnTo>
                  <a:pt x="31646" y="9578"/>
                </a:lnTo>
                <a:lnTo>
                  <a:pt x="31646" y="9578"/>
                </a:lnTo>
                <a:lnTo>
                  <a:pt x="31646" y="9578"/>
                </a:lnTo>
                <a:lnTo>
                  <a:pt x="32283" y="9578"/>
                </a:lnTo>
                <a:lnTo>
                  <a:pt x="32283" y="9578"/>
                </a:lnTo>
                <a:lnTo>
                  <a:pt x="32283" y="9578"/>
                </a:lnTo>
                <a:lnTo>
                  <a:pt x="32283" y="9578"/>
                </a:lnTo>
                <a:lnTo>
                  <a:pt x="32283" y="9578"/>
                </a:lnTo>
                <a:lnTo>
                  <a:pt x="32283" y="9578"/>
                </a:lnTo>
                <a:lnTo>
                  <a:pt x="32283" y="9036"/>
                </a:lnTo>
                <a:lnTo>
                  <a:pt x="32283" y="9036"/>
                </a:lnTo>
                <a:lnTo>
                  <a:pt x="32283" y="9036"/>
                </a:lnTo>
                <a:lnTo>
                  <a:pt x="32283" y="9036"/>
                </a:lnTo>
                <a:lnTo>
                  <a:pt x="32283" y="8674"/>
                </a:lnTo>
                <a:lnTo>
                  <a:pt x="32283" y="8674"/>
                </a:lnTo>
                <a:lnTo>
                  <a:pt x="32283" y="8674"/>
                </a:lnTo>
                <a:lnTo>
                  <a:pt x="32283" y="8674"/>
                </a:lnTo>
                <a:lnTo>
                  <a:pt x="32283" y="8674"/>
                </a:lnTo>
                <a:lnTo>
                  <a:pt x="32283" y="8674"/>
                </a:lnTo>
                <a:lnTo>
                  <a:pt x="31646" y="8674"/>
                </a:lnTo>
                <a:lnTo>
                  <a:pt x="31646" y="8674"/>
                </a:lnTo>
                <a:lnTo>
                  <a:pt x="31646" y="8674"/>
                </a:lnTo>
                <a:lnTo>
                  <a:pt x="31221" y="8674"/>
                </a:lnTo>
                <a:lnTo>
                  <a:pt x="31221" y="8674"/>
                </a:lnTo>
                <a:lnTo>
                  <a:pt x="31221" y="8674"/>
                </a:lnTo>
                <a:lnTo>
                  <a:pt x="31221" y="8674"/>
                </a:lnTo>
                <a:lnTo>
                  <a:pt x="31221" y="8674"/>
                </a:lnTo>
                <a:lnTo>
                  <a:pt x="31221" y="8674"/>
                </a:lnTo>
                <a:lnTo>
                  <a:pt x="30796" y="8674"/>
                </a:lnTo>
                <a:lnTo>
                  <a:pt x="30796" y="8674"/>
                </a:lnTo>
                <a:lnTo>
                  <a:pt x="30796" y="8674"/>
                </a:lnTo>
                <a:lnTo>
                  <a:pt x="30796" y="8674"/>
                </a:lnTo>
                <a:lnTo>
                  <a:pt x="30796" y="8674"/>
                </a:lnTo>
                <a:lnTo>
                  <a:pt x="30371" y="8674"/>
                </a:lnTo>
                <a:lnTo>
                  <a:pt x="30371" y="8674"/>
                </a:lnTo>
                <a:lnTo>
                  <a:pt x="30371" y="8674"/>
                </a:lnTo>
                <a:lnTo>
                  <a:pt x="30371" y="8313"/>
                </a:lnTo>
                <a:lnTo>
                  <a:pt x="30371" y="8313"/>
                </a:lnTo>
                <a:lnTo>
                  <a:pt x="30371" y="8313"/>
                </a:lnTo>
                <a:lnTo>
                  <a:pt x="30371" y="8313"/>
                </a:lnTo>
                <a:lnTo>
                  <a:pt x="30371" y="7951"/>
                </a:lnTo>
                <a:lnTo>
                  <a:pt x="30371" y="7951"/>
                </a:lnTo>
                <a:lnTo>
                  <a:pt x="30371" y="7951"/>
                </a:lnTo>
                <a:lnTo>
                  <a:pt x="30371" y="7590"/>
                </a:lnTo>
                <a:lnTo>
                  <a:pt x="30371" y="7590"/>
                </a:lnTo>
                <a:lnTo>
                  <a:pt x="30371" y="7590"/>
                </a:lnTo>
                <a:lnTo>
                  <a:pt x="30371" y="7590"/>
                </a:lnTo>
                <a:lnTo>
                  <a:pt x="30371" y="7590"/>
                </a:lnTo>
                <a:lnTo>
                  <a:pt x="30371" y="7048"/>
                </a:lnTo>
                <a:lnTo>
                  <a:pt x="30371" y="7048"/>
                </a:lnTo>
                <a:lnTo>
                  <a:pt x="29946" y="7048"/>
                </a:lnTo>
                <a:lnTo>
                  <a:pt x="29946" y="7048"/>
                </a:lnTo>
                <a:lnTo>
                  <a:pt x="29946" y="7048"/>
                </a:lnTo>
                <a:lnTo>
                  <a:pt x="29946" y="6686"/>
                </a:lnTo>
                <a:lnTo>
                  <a:pt x="29946" y="6686"/>
                </a:lnTo>
                <a:lnTo>
                  <a:pt x="29946" y="6686"/>
                </a:lnTo>
                <a:lnTo>
                  <a:pt x="29946" y="6686"/>
                </a:lnTo>
                <a:lnTo>
                  <a:pt x="29946" y="6325"/>
                </a:lnTo>
                <a:lnTo>
                  <a:pt x="29946" y="6325"/>
                </a:lnTo>
                <a:lnTo>
                  <a:pt x="29946" y="6325"/>
                </a:lnTo>
                <a:lnTo>
                  <a:pt x="29946" y="5963"/>
                </a:lnTo>
                <a:lnTo>
                  <a:pt x="29946" y="5963"/>
                </a:lnTo>
                <a:lnTo>
                  <a:pt x="29946" y="5963"/>
                </a:lnTo>
                <a:lnTo>
                  <a:pt x="29946" y="5963"/>
                </a:lnTo>
                <a:lnTo>
                  <a:pt x="29946" y="5602"/>
                </a:lnTo>
                <a:lnTo>
                  <a:pt x="29946" y="5602"/>
                </a:lnTo>
                <a:lnTo>
                  <a:pt x="29946" y="5602"/>
                </a:lnTo>
                <a:lnTo>
                  <a:pt x="29946" y="5602"/>
                </a:lnTo>
                <a:lnTo>
                  <a:pt x="29946" y="5602"/>
                </a:lnTo>
                <a:lnTo>
                  <a:pt x="29946" y="5060"/>
                </a:lnTo>
                <a:lnTo>
                  <a:pt x="29946" y="5060"/>
                </a:lnTo>
                <a:lnTo>
                  <a:pt x="29946" y="5060"/>
                </a:lnTo>
                <a:lnTo>
                  <a:pt x="29946" y="5060"/>
                </a:lnTo>
                <a:lnTo>
                  <a:pt x="29946" y="5060"/>
                </a:lnTo>
                <a:lnTo>
                  <a:pt x="29946" y="4698"/>
                </a:lnTo>
                <a:lnTo>
                  <a:pt x="29309" y="4698"/>
                </a:lnTo>
                <a:lnTo>
                  <a:pt x="29309" y="4698"/>
                </a:lnTo>
                <a:lnTo>
                  <a:pt x="29309" y="4698"/>
                </a:lnTo>
                <a:lnTo>
                  <a:pt x="29309" y="4698"/>
                </a:lnTo>
                <a:lnTo>
                  <a:pt x="29309" y="4698"/>
                </a:lnTo>
                <a:lnTo>
                  <a:pt x="29309" y="4698"/>
                </a:lnTo>
                <a:lnTo>
                  <a:pt x="29309" y="4698"/>
                </a:lnTo>
                <a:lnTo>
                  <a:pt x="28884" y="4698"/>
                </a:lnTo>
                <a:lnTo>
                  <a:pt x="28884" y="4698"/>
                </a:lnTo>
                <a:lnTo>
                  <a:pt x="28884" y="4337"/>
                </a:lnTo>
                <a:lnTo>
                  <a:pt x="28884" y="4337"/>
                </a:lnTo>
                <a:lnTo>
                  <a:pt x="28884" y="4337"/>
                </a:lnTo>
                <a:lnTo>
                  <a:pt x="28460" y="4337"/>
                </a:lnTo>
                <a:lnTo>
                  <a:pt x="28460" y="4337"/>
                </a:lnTo>
                <a:lnTo>
                  <a:pt x="28460" y="3975"/>
                </a:lnTo>
                <a:lnTo>
                  <a:pt x="28460" y="3975"/>
                </a:lnTo>
                <a:lnTo>
                  <a:pt x="28460" y="3975"/>
                </a:lnTo>
                <a:lnTo>
                  <a:pt x="28460" y="3975"/>
                </a:lnTo>
                <a:lnTo>
                  <a:pt x="28460" y="3975"/>
                </a:lnTo>
                <a:lnTo>
                  <a:pt x="28460" y="3975"/>
                </a:lnTo>
                <a:lnTo>
                  <a:pt x="28460" y="3614"/>
                </a:lnTo>
                <a:lnTo>
                  <a:pt x="28460" y="3614"/>
                </a:lnTo>
                <a:lnTo>
                  <a:pt x="28035" y="3614"/>
                </a:lnTo>
                <a:lnTo>
                  <a:pt x="28035" y="3614"/>
                </a:lnTo>
                <a:lnTo>
                  <a:pt x="28460" y="3614"/>
                </a:lnTo>
                <a:lnTo>
                  <a:pt x="28460" y="3614"/>
                </a:lnTo>
                <a:lnTo>
                  <a:pt x="28460" y="3072"/>
                </a:lnTo>
                <a:lnTo>
                  <a:pt x="28460" y="3072"/>
                </a:lnTo>
                <a:lnTo>
                  <a:pt x="28460" y="3072"/>
                </a:lnTo>
                <a:lnTo>
                  <a:pt x="28460" y="3072"/>
                </a:lnTo>
                <a:lnTo>
                  <a:pt x="28884" y="3072"/>
                </a:lnTo>
                <a:lnTo>
                  <a:pt x="28884" y="3072"/>
                </a:lnTo>
                <a:lnTo>
                  <a:pt x="28884" y="3072"/>
                </a:lnTo>
                <a:lnTo>
                  <a:pt x="28884" y="3072"/>
                </a:lnTo>
                <a:lnTo>
                  <a:pt x="28884" y="3072"/>
                </a:lnTo>
                <a:lnTo>
                  <a:pt x="28884" y="3072"/>
                </a:lnTo>
                <a:lnTo>
                  <a:pt x="29309" y="3072"/>
                </a:lnTo>
                <a:lnTo>
                  <a:pt x="29309" y="3072"/>
                </a:lnTo>
                <a:lnTo>
                  <a:pt x="29309" y="3072"/>
                </a:lnTo>
                <a:lnTo>
                  <a:pt x="29309" y="3072"/>
                </a:lnTo>
                <a:lnTo>
                  <a:pt x="29309" y="3072"/>
                </a:lnTo>
                <a:lnTo>
                  <a:pt x="29946" y="3072"/>
                </a:lnTo>
                <a:lnTo>
                  <a:pt x="29946" y="3072"/>
                </a:lnTo>
                <a:lnTo>
                  <a:pt x="29946" y="3072"/>
                </a:lnTo>
                <a:lnTo>
                  <a:pt x="29946" y="3072"/>
                </a:lnTo>
                <a:lnTo>
                  <a:pt x="29946" y="3072"/>
                </a:lnTo>
                <a:lnTo>
                  <a:pt x="29946" y="3614"/>
                </a:lnTo>
                <a:lnTo>
                  <a:pt x="30371" y="3614"/>
                </a:lnTo>
                <a:lnTo>
                  <a:pt x="30371" y="3614"/>
                </a:lnTo>
                <a:lnTo>
                  <a:pt x="30371" y="3614"/>
                </a:lnTo>
                <a:lnTo>
                  <a:pt x="30371" y="3614"/>
                </a:lnTo>
                <a:lnTo>
                  <a:pt x="30371" y="3614"/>
                </a:lnTo>
                <a:lnTo>
                  <a:pt x="30371" y="3975"/>
                </a:lnTo>
                <a:lnTo>
                  <a:pt x="30796" y="3975"/>
                </a:lnTo>
                <a:lnTo>
                  <a:pt x="30796" y="3975"/>
                </a:lnTo>
                <a:lnTo>
                  <a:pt x="30796" y="3975"/>
                </a:lnTo>
                <a:lnTo>
                  <a:pt x="30796" y="3975"/>
                </a:lnTo>
                <a:lnTo>
                  <a:pt x="30796" y="3975"/>
                </a:lnTo>
                <a:lnTo>
                  <a:pt x="31221" y="3975"/>
                </a:lnTo>
                <a:lnTo>
                  <a:pt x="31221" y="3975"/>
                </a:lnTo>
                <a:lnTo>
                  <a:pt x="31221" y="3975"/>
                </a:lnTo>
                <a:lnTo>
                  <a:pt x="31221" y="3975"/>
                </a:lnTo>
                <a:lnTo>
                  <a:pt x="31221" y="3975"/>
                </a:lnTo>
                <a:lnTo>
                  <a:pt x="31646" y="3975"/>
                </a:lnTo>
                <a:lnTo>
                  <a:pt x="31646" y="3975"/>
                </a:lnTo>
                <a:lnTo>
                  <a:pt x="31646" y="3975"/>
                </a:lnTo>
                <a:lnTo>
                  <a:pt x="32283" y="3975"/>
                </a:lnTo>
                <a:lnTo>
                  <a:pt x="32283" y="4337"/>
                </a:lnTo>
                <a:lnTo>
                  <a:pt x="32283" y="4337"/>
                </a:lnTo>
                <a:lnTo>
                  <a:pt x="32283" y="4337"/>
                </a:lnTo>
                <a:lnTo>
                  <a:pt x="32283" y="4337"/>
                </a:lnTo>
                <a:lnTo>
                  <a:pt x="32283" y="3975"/>
                </a:lnTo>
                <a:lnTo>
                  <a:pt x="32707" y="3975"/>
                </a:lnTo>
                <a:lnTo>
                  <a:pt x="32707" y="3975"/>
                </a:lnTo>
                <a:lnTo>
                  <a:pt x="32707" y="4337"/>
                </a:lnTo>
                <a:lnTo>
                  <a:pt x="32707" y="4337"/>
                </a:lnTo>
                <a:lnTo>
                  <a:pt x="32707" y="4337"/>
                </a:lnTo>
                <a:lnTo>
                  <a:pt x="32707" y="4337"/>
                </a:lnTo>
                <a:lnTo>
                  <a:pt x="32707" y="4337"/>
                </a:lnTo>
                <a:lnTo>
                  <a:pt x="32707" y="4337"/>
                </a:lnTo>
                <a:lnTo>
                  <a:pt x="32707" y="4337"/>
                </a:lnTo>
                <a:lnTo>
                  <a:pt x="32707" y="4698"/>
                </a:lnTo>
                <a:lnTo>
                  <a:pt x="33132" y="4698"/>
                </a:lnTo>
                <a:lnTo>
                  <a:pt x="33132" y="4698"/>
                </a:lnTo>
                <a:lnTo>
                  <a:pt x="33132" y="4698"/>
                </a:lnTo>
                <a:lnTo>
                  <a:pt x="33132" y="4698"/>
                </a:lnTo>
                <a:lnTo>
                  <a:pt x="33557" y="4698"/>
                </a:lnTo>
                <a:lnTo>
                  <a:pt x="33557" y="4698"/>
                </a:lnTo>
                <a:lnTo>
                  <a:pt x="33557" y="4698"/>
                </a:lnTo>
                <a:lnTo>
                  <a:pt x="33557" y="4698"/>
                </a:lnTo>
                <a:lnTo>
                  <a:pt x="33557" y="4698"/>
                </a:lnTo>
                <a:lnTo>
                  <a:pt x="33557" y="4698"/>
                </a:lnTo>
                <a:lnTo>
                  <a:pt x="33557" y="4698"/>
                </a:lnTo>
                <a:lnTo>
                  <a:pt x="33982" y="4698"/>
                </a:lnTo>
                <a:lnTo>
                  <a:pt x="33982" y="4698"/>
                </a:lnTo>
                <a:lnTo>
                  <a:pt x="33982" y="4698"/>
                </a:lnTo>
                <a:lnTo>
                  <a:pt x="33982" y="4698"/>
                </a:lnTo>
                <a:lnTo>
                  <a:pt x="33982" y="4698"/>
                </a:lnTo>
                <a:lnTo>
                  <a:pt x="33982" y="4698"/>
                </a:lnTo>
                <a:lnTo>
                  <a:pt x="33982" y="4698"/>
                </a:lnTo>
                <a:lnTo>
                  <a:pt x="33982" y="4698"/>
                </a:lnTo>
                <a:lnTo>
                  <a:pt x="33982" y="4337"/>
                </a:lnTo>
                <a:lnTo>
                  <a:pt x="33982" y="4337"/>
                </a:lnTo>
                <a:lnTo>
                  <a:pt x="33982" y="4337"/>
                </a:lnTo>
                <a:lnTo>
                  <a:pt x="33982" y="4337"/>
                </a:lnTo>
                <a:lnTo>
                  <a:pt x="33982" y="3975"/>
                </a:lnTo>
                <a:lnTo>
                  <a:pt x="33982" y="3975"/>
                </a:lnTo>
                <a:lnTo>
                  <a:pt x="33982" y="3975"/>
                </a:lnTo>
                <a:lnTo>
                  <a:pt x="33982" y="3975"/>
                </a:lnTo>
                <a:lnTo>
                  <a:pt x="34619" y="3975"/>
                </a:lnTo>
                <a:lnTo>
                  <a:pt x="34619" y="3975"/>
                </a:lnTo>
                <a:lnTo>
                  <a:pt x="34619" y="3975"/>
                </a:lnTo>
                <a:lnTo>
                  <a:pt x="35044" y="3975"/>
                </a:lnTo>
                <a:lnTo>
                  <a:pt x="35044" y="3975"/>
                </a:lnTo>
                <a:lnTo>
                  <a:pt x="35044" y="3614"/>
                </a:lnTo>
                <a:lnTo>
                  <a:pt x="35044" y="3614"/>
                </a:lnTo>
                <a:lnTo>
                  <a:pt x="35044" y="3614"/>
                </a:lnTo>
                <a:lnTo>
                  <a:pt x="35044" y="3614"/>
                </a:lnTo>
                <a:lnTo>
                  <a:pt x="35469" y="3614"/>
                </a:lnTo>
                <a:lnTo>
                  <a:pt x="35469" y="3614"/>
                </a:lnTo>
                <a:lnTo>
                  <a:pt x="35469" y="3614"/>
                </a:lnTo>
                <a:lnTo>
                  <a:pt x="35469" y="3614"/>
                </a:lnTo>
                <a:lnTo>
                  <a:pt x="35893" y="3614"/>
                </a:lnTo>
                <a:lnTo>
                  <a:pt x="35893" y="3614"/>
                </a:lnTo>
                <a:lnTo>
                  <a:pt x="35893" y="3614"/>
                </a:lnTo>
                <a:lnTo>
                  <a:pt x="35893" y="3614"/>
                </a:lnTo>
                <a:lnTo>
                  <a:pt x="36318" y="3614"/>
                </a:lnTo>
                <a:lnTo>
                  <a:pt x="36318" y="3614"/>
                </a:lnTo>
                <a:lnTo>
                  <a:pt x="36318" y="3614"/>
                </a:lnTo>
                <a:lnTo>
                  <a:pt x="36318" y="3614"/>
                </a:lnTo>
                <a:lnTo>
                  <a:pt x="36318" y="3614"/>
                </a:lnTo>
                <a:lnTo>
                  <a:pt x="36318" y="3614"/>
                </a:lnTo>
                <a:lnTo>
                  <a:pt x="36955" y="3614"/>
                </a:lnTo>
                <a:lnTo>
                  <a:pt x="36955" y="3614"/>
                </a:lnTo>
                <a:lnTo>
                  <a:pt x="36955" y="3614"/>
                </a:lnTo>
                <a:lnTo>
                  <a:pt x="36955" y="3614"/>
                </a:lnTo>
                <a:lnTo>
                  <a:pt x="36955" y="3614"/>
                </a:lnTo>
                <a:lnTo>
                  <a:pt x="37380" y="3614"/>
                </a:lnTo>
                <a:lnTo>
                  <a:pt x="37380" y="3072"/>
                </a:lnTo>
                <a:lnTo>
                  <a:pt x="37380" y="3072"/>
                </a:lnTo>
                <a:lnTo>
                  <a:pt x="37380" y="3072"/>
                </a:lnTo>
                <a:lnTo>
                  <a:pt x="37380" y="3072"/>
                </a:lnTo>
                <a:lnTo>
                  <a:pt x="37380" y="3072"/>
                </a:lnTo>
                <a:lnTo>
                  <a:pt x="37805" y="3072"/>
                </a:lnTo>
                <a:lnTo>
                  <a:pt x="37805" y="3072"/>
                </a:lnTo>
                <a:lnTo>
                  <a:pt x="37805" y="3072"/>
                </a:lnTo>
                <a:lnTo>
                  <a:pt x="37805" y="3072"/>
                </a:lnTo>
                <a:lnTo>
                  <a:pt x="37805" y="3072"/>
                </a:lnTo>
                <a:lnTo>
                  <a:pt x="38230" y="3072"/>
                </a:lnTo>
                <a:lnTo>
                  <a:pt x="38230" y="2710"/>
                </a:lnTo>
                <a:lnTo>
                  <a:pt x="37805" y="2710"/>
                </a:lnTo>
                <a:lnTo>
                  <a:pt x="37805" y="2710"/>
                </a:lnTo>
                <a:lnTo>
                  <a:pt x="38230" y="2710"/>
                </a:lnTo>
                <a:lnTo>
                  <a:pt x="38230" y="2710"/>
                </a:lnTo>
                <a:lnTo>
                  <a:pt x="38230" y="2710"/>
                </a:lnTo>
                <a:lnTo>
                  <a:pt x="38230" y="2710"/>
                </a:lnTo>
                <a:lnTo>
                  <a:pt x="38654" y="2710"/>
                </a:lnTo>
                <a:lnTo>
                  <a:pt x="38654" y="2349"/>
                </a:lnTo>
                <a:lnTo>
                  <a:pt x="38654" y="2349"/>
                </a:lnTo>
                <a:lnTo>
                  <a:pt x="38654" y="2349"/>
                </a:lnTo>
                <a:lnTo>
                  <a:pt x="38654" y="2349"/>
                </a:lnTo>
                <a:lnTo>
                  <a:pt x="38654" y="2349"/>
                </a:lnTo>
                <a:lnTo>
                  <a:pt x="38654" y="2349"/>
                </a:lnTo>
                <a:lnTo>
                  <a:pt x="39292" y="2349"/>
                </a:lnTo>
                <a:lnTo>
                  <a:pt x="39292" y="2349"/>
                </a:lnTo>
                <a:lnTo>
                  <a:pt x="39292" y="2349"/>
                </a:lnTo>
                <a:lnTo>
                  <a:pt x="39292" y="2349"/>
                </a:lnTo>
                <a:lnTo>
                  <a:pt x="39292" y="2349"/>
                </a:lnTo>
                <a:lnTo>
                  <a:pt x="39292" y="2349"/>
                </a:lnTo>
                <a:lnTo>
                  <a:pt x="39716" y="2349"/>
                </a:lnTo>
                <a:lnTo>
                  <a:pt x="39716" y="2349"/>
                </a:lnTo>
                <a:lnTo>
                  <a:pt x="39716" y="2349"/>
                </a:lnTo>
                <a:lnTo>
                  <a:pt x="39716" y="2349"/>
                </a:lnTo>
                <a:lnTo>
                  <a:pt x="39716" y="2349"/>
                </a:lnTo>
                <a:lnTo>
                  <a:pt x="39716" y="1987"/>
                </a:lnTo>
                <a:lnTo>
                  <a:pt x="40141" y="1987"/>
                </a:lnTo>
                <a:lnTo>
                  <a:pt x="40141" y="1987"/>
                </a:lnTo>
                <a:lnTo>
                  <a:pt x="39716" y="1987"/>
                </a:lnTo>
                <a:lnTo>
                  <a:pt x="39716" y="1987"/>
                </a:lnTo>
                <a:lnTo>
                  <a:pt x="40141" y="1987"/>
                </a:lnTo>
                <a:lnTo>
                  <a:pt x="40141" y="1626"/>
                </a:lnTo>
                <a:lnTo>
                  <a:pt x="40141" y="1626"/>
                </a:lnTo>
                <a:lnTo>
                  <a:pt x="40141" y="1626"/>
                </a:lnTo>
                <a:lnTo>
                  <a:pt x="40141" y="1626"/>
                </a:lnTo>
                <a:lnTo>
                  <a:pt x="40141" y="1626"/>
                </a:lnTo>
                <a:lnTo>
                  <a:pt x="40566" y="1626"/>
                </a:lnTo>
                <a:lnTo>
                  <a:pt x="40566" y="1626"/>
                </a:lnTo>
                <a:lnTo>
                  <a:pt x="40566" y="1626"/>
                </a:lnTo>
                <a:lnTo>
                  <a:pt x="40566" y="1084"/>
                </a:lnTo>
                <a:lnTo>
                  <a:pt x="40566" y="1084"/>
                </a:lnTo>
                <a:lnTo>
                  <a:pt x="40566" y="1084"/>
                </a:lnTo>
                <a:lnTo>
                  <a:pt x="40566" y="1084"/>
                </a:lnTo>
                <a:lnTo>
                  <a:pt x="40566" y="1084"/>
                </a:lnTo>
                <a:lnTo>
                  <a:pt x="40991" y="1084"/>
                </a:lnTo>
                <a:lnTo>
                  <a:pt x="40991" y="1084"/>
                </a:lnTo>
                <a:lnTo>
                  <a:pt x="40991" y="1084"/>
                </a:lnTo>
                <a:lnTo>
                  <a:pt x="40991" y="1084"/>
                </a:lnTo>
                <a:lnTo>
                  <a:pt x="40991" y="722"/>
                </a:lnTo>
                <a:lnTo>
                  <a:pt x="40991" y="722"/>
                </a:lnTo>
                <a:lnTo>
                  <a:pt x="40991" y="722"/>
                </a:lnTo>
                <a:lnTo>
                  <a:pt x="40991" y="722"/>
                </a:lnTo>
                <a:lnTo>
                  <a:pt x="40991" y="361"/>
                </a:lnTo>
                <a:lnTo>
                  <a:pt x="40566" y="361"/>
                </a:lnTo>
                <a:lnTo>
                  <a:pt x="40566" y="361"/>
                </a:lnTo>
                <a:lnTo>
                  <a:pt x="40566" y="361"/>
                </a:lnTo>
                <a:lnTo>
                  <a:pt x="40566" y="361"/>
                </a:lnTo>
                <a:lnTo>
                  <a:pt x="40566" y="361"/>
                </a:lnTo>
                <a:lnTo>
                  <a:pt x="40566" y="361"/>
                </a:lnTo>
                <a:lnTo>
                  <a:pt x="40566" y="361"/>
                </a:lnTo>
                <a:lnTo>
                  <a:pt x="40566" y="361"/>
                </a:lnTo>
                <a:lnTo>
                  <a:pt x="40991" y="361"/>
                </a:lnTo>
                <a:lnTo>
                  <a:pt x="40991" y="361"/>
                </a:lnTo>
                <a:lnTo>
                  <a:pt x="40991" y="361"/>
                </a:lnTo>
                <a:lnTo>
                  <a:pt x="41628" y="361"/>
                </a:lnTo>
                <a:lnTo>
                  <a:pt x="41628" y="361"/>
                </a:lnTo>
                <a:lnTo>
                  <a:pt x="41628" y="361"/>
                </a:lnTo>
                <a:lnTo>
                  <a:pt x="41628" y="361"/>
                </a:lnTo>
                <a:lnTo>
                  <a:pt x="42053" y="361"/>
                </a:lnTo>
                <a:lnTo>
                  <a:pt x="42053" y="0"/>
                </a:lnTo>
                <a:lnTo>
                  <a:pt x="42053" y="0"/>
                </a:lnTo>
                <a:lnTo>
                  <a:pt x="42053" y="0"/>
                </a:lnTo>
                <a:lnTo>
                  <a:pt x="42053" y="0"/>
                </a:lnTo>
                <a:lnTo>
                  <a:pt x="42477" y="0"/>
                </a:lnTo>
                <a:lnTo>
                  <a:pt x="42477" y="361"/>
                </a:lnTo>
                <a:lnTo>
                  <a:pt x="42477" y="361"/>
                </a:lnTo>
                <a:lnTo>
                  <a:pt x="42477" y="361"/>
                </a:lnTo>
                <a:lnTo>
                  <a:pt x="42477" y="361"/>
                </a:lnTo>
                <a:lnTo>
                  <a:pt x="42477" y="361"/>
                </a:lnTo>
                <a:lnTo>
                  <a:pt x="42477" y="361"/>
                </a:lnTo>
                <a:lnTo>
                  <a:pt x="42902" y="361"/>
                </a:lnTo>
                <a:lnTo>
                  <a:pt x="42902" y="361"/>
                </a:lnTo>
                <a:lnTo>
                  <a:pt x="42902" y="722"/>
                </a:lnTo>
                <a:lnTo>
                  <a:pt x="42902" y="722"/>
                </a:lnTo>
                <a:lnTo>
                  <a:pt x="42902" y="722"/>
                </a:lnTo>
                <a:lnTo>
                  <a:pt x="42902" y="722"/>
                </a:lnTo>
                <a:lnTo>
                  <a:pt x="42902" y="1084"/>
                </a:lnTo>
                <a:lnTo>
                  <a:pt x="42902" y="1084"/>
                </a:lnTo>
                <a:lnTo>
                  <a:pt x="42902" y="1084"/>
                </a:lnTo>
                <a:lnTo>
                  <a:pt x="42477" y="1084"/>
                </a:lnTo>
                <a:lnTo>
                  <a:pt x="42477" y="1626"/>
                </a:lnTo>
                <a:lnTo>
                  <a:pt x="42477" y="1626"/>
                </a:lnTo>
                <a:lnTo>
                  <a:pt x="42477" y="1626"/>
                </a:lnTo>
                <a:lnTo>
                  <a:pt x="42477" y="1987"/>
                </a:lnTo>
                <a:lnTo>
                  <a:pt x="42477" y="1987"/>
                </a:lnTo>
                <a:lnTo>
                  <a:pt x="42477" y="1987"/>
                </a:lnTo>
                <a:lnTo>
                  <a:pt x="42477" y="1987"/>
                </a:lnTo>
                <a:lnTo>
                  <a:pt x="42477" y="1987"/>
                </a:lnTo>
                <a:lnTo>
                  <a:pt x="42053" y="1987"/>
                </a:lnTo>
                <a:lnTo>
                  <a:pt x="42053" y="2349"/>
                </a:lnTo>
                <a:lnTo>
                  <a:pt x="42053" y="2349"/>
                </a:lnTo>
                <a:lnTo>
                  <a:pt x="42477" y="2349"/>
                </a:lnTo>
                <a:lnTo>
                  <a:pt x="42477" y="2349"/>
                </a:lnTo>
                <a:lnTo>
                  <a:pt x="42477" y="2349"/>
                </a:lnTo>
                <a:lnTo>
                  <a:pt x="42902" y="2349"/>
                </a:lnTo>
                <a:lnTo>
                  <a:pt x="42902" y="2349"/>
                </a:lnTo>
                <a:lnTo>
                  <a:pt x="42902" y="2349"/>
                </a:lnTo>
                <a:lnTo>
                  <a:pt x="42902" y="2349"/>
                </a:lnTo>
                <a:lnTo>
                  <a:pt x="42902" y="2349"/>
                </a:lnTo>
                <a:lnTo>
                  <a:pt x="43327" y="2349"/>
                </a:lnTo>
                <a:lnTo>
                  <a:pt x="43327" y="2349"/>
                </a:lnTo>
                <a:lnTo>
                  <a:pt x="43327" y="2710"/>
                </a:lnTo>
                <a:lnTo>
                  <a:pt x="43327" y="2710"/>
                </a:lnTo>
                <a:lnTo>
                  <a:pt x="43327" y="2710"/>
                </a:lnTo>
                <a:lnTo>
                  <a:pt x="43327" y="2710"/>
                </a:lnTo>
                <a:lnTo>
                  <a:pt x="43964" y="2710"/>
                </a:lnTo>
                <a:lnTo>
                  <a:pt x="43964" y="2710"/>
                </a:lnTo>
                <a:lnTo>
                  <a:pt x="43964" y="2710"/>
                </a:lnTo>
                <a:lnTo>
                  <a:pt x="43964" y="2710"/>
                </a:lnTo>
                <a:lnTo>
                  <a:pt x="43964" y="2349"/>
                </a:lnTo>
                <a:lnTo>
                  <a:pt x="44389" y="2349"/>
                </a:lnTo>
                <a:lnTo>
                  <a:pt x="44389" y="2349"/>
                </a:lnTo>
                <a:lnTo>
                  <a:pt x="44389" y="2349"/>
                </a:lnTo>
                <a:lnTo>
                  <a:pt x="44389" y="2349"/>
                </a:lnTo>
                <a:lnTo>
                  <a:pt x="44389" y="2349"/>
                </a:lnTo>
                <a:lnTo>
                  <a:pt x="44389" y="2710"/>
                </a:lnTo>
                <a:lnTo>
                  <a:pt x="44389" y="2710"/>
                </a:lnTo>
                <a:lnTo>
                  <a:pt x="44389" y="2710"/>
                </a:lnTo>
                <a:lnTo>
                  <a:pt x="44389" y="2710"/>
                </a:lnTo>
                <a:lnTo>
                  <a:pt x="44389" y="3072"/>
                </a:lnTo>
                <a:lnTo>
                  <a:pt x="44389" y="3072"/>
                </a:lnTo>
                <a:lnTo>
                  <a:pt x="43964" y="3072"/>
                </a:lnTo>
                <a:lnTo>
                  <a:pt x="43964" y="3072"/>
                </a:lnTo>
                <a:lnTo>
                  <a:pt x="43964" y="3072"/>
                </a:lnTo>
                <a:lnTo>
                  <a:pt x="43327" y="3072"/>
                </a:lnTo>
                <a:lnTo>
                  <a:pt x="43327" y="3072"/>
                </a:lnTo>
                <a:lnTo>
                  <a:pt x="43327" y="3072"/>
                </a:lnTo>
                <a:lnTo>
                  <a:pt x="43327" y="3614"/>
                </a:lnTo>
                <a:lnTo>
                  <a:pt x="43964" y="3614"/>
                </a:lnTo>
                <a:lnTo>
                  <a:pt x="43964" y="3614"/>
                </a:lnTo>
                <a:lnTo>
                  <a:pt x="43964" y="3614"/>
                </a:lnTo>
                <a:lnTo>
                  <a:pt x="43964" y="3614"/>
                </a:lnTo>
                <a:lnTo>
                  <a:pt x="43964" y="3975"/>
                </a:lnTo>
                <a:lnTo>
                  <a:pt x="43964" y="3975"/>
                </a:lnTo>
                <a:lnTo>
                  <a:pt x="43964" y="3975"/>
                </a:lnTo>
                <a:lnTo>
                  <a:pt x="43964" y="3975"/>
                </a:lnTo>
                <a:lnTo>
                  <a:pt x="44389" y="3975"/>
                </a:lnTo>
                <a:lnTo>
                  <a:pt x="44389" y="4337"/>
                </a:lnTo>
                <a:lnTo>
                  <a:pt x="43964" y="4337"/>
                </a:lnTo>
                <a:lnTo>
                  <a:pt x="43964" y="4337"/>
                </a:lnTo>
                <a:lnTo>
                  <a:pt x="43964" y="4337"/>
                </a:lnTo>
                <a:lnTo>
                  <a:pt x="43964" y="4698"/>
                </a:lnTo>
                <a:lnTo>
                  <a:pt x="43964" y="4698"/>
                </a:lnTo>
                <a:lnTo>
                  <a:pt x="43964" y="4698"/>
                </a:lnTo>
                <a:lnTo>
                  <a:pt x="43964" y="4698"/>
                </a:lnTo>
                <a:lnTo>
                  <a:pt x="43964" y="4698"/>
                </a:lnTo>
                <a:lnTo>
                  <a:pt x="43327" y="4698"/>
                </a:lnTo>
                <a:lnTo>
                  <a:pt x="43327" y="4698"/>
                </a:lnTo>
                <a:lnTo>
                  <a:pt x="43327" y="4698"/>
                </a:lnTo>
                <a:lnTo>
                  <a:pt x="43327" y="5060"/>
                </a:lnTo>
                <a:lnTo>
                  <a:pt x="43327" y="5060"/>
                </a:lnTo>
                <a:lnTo>
                  <a:pt x="43327" y="5060"/>
                </a:lnTo>
                <a:lnTo>
                  <a:pt x="43327" y="5060"/>
                </a:lnTo>
                <a:lnTo>
                  <a:pt x="42902" y="5060"/>
                </a:lnTo>
                <a:lnTo>
                  <a:pt x="42902" y="5060"/>
                </a:lnTo>
                <a:lnTo>
                  <a:pt x="43327" y="5060"/>
                </a:lnTo>
                <a:lnTo>
                  <a:pt x="43327" y="5602"/>
                </a:lnTo>
                <a:lnTo>
                  <a:pt x="43327" y="5602"/>
                </a:lnTo>
                <a:lnTo>
                  <a:pt x="43327" y="5602"/>
                </a:lnTo>
                <a:lnTo>
                  <a:pt x="43327" y="5602"/>
                </a:lnTo>
                <a:lnTo>
                  <a:pt x="43327" y="5602"/>
                </a:lnTo>
                <a:lnTo>
                  <a:pt x="43327" y="5963"/>
                </a:lnTo>
                <a:lnTo>
                  <a:pt x="43327" y="5963"/>
                </a:lnTo>
                <a:lnTo>
                  <a:pt x="43327" y="5963"/>
                </a:lnTo>
                <a:lnTo>
                  <a:pt x="42902" y="5963"/>
                </a:lnTo>
                <a:lnTo>
                  <a:pt x="42902" y="6325"/>
                </a:lnTo>
                <a:lnTo>
                  <a:pt x="42902" y="6325"/>
                </a:lnTo>
                <a:lnTo>
                  <a:pt x="42902" y="6325"/>
                </a:lnTo>
                <a:lnTo>
                  <a:pt x="42902" y="6325"/>
                </a:lnTo>
                <a:lnTo>
                  <a:pt x="42902" y="6686"/>
                </a:lnTo>
                <a:lnTo>
                  <a:pt x="42902" y="6686"/>
                </a:lnTo>
                <a:lnTo>
                  <a:pt x="42902" y="6686"/>
                </a:lnTo>
                <a:lnTo>
                  <a:pt x="42902" y="6686"/>
                </a:lnTo>
                <a:lnTo>
                  <a:pt x="42902" y="7048"/>
                </a:lnTo>
                <a:lnTo>
                  <a:pt x="42902" y="7048"/>
                </a:lnTo>
                <a:lnTo>
                  <a:pt x="42902" y="7048"/>
                </a:lnTo>
                <a:lnTo>
                  <a:pt x="42902" y="7048"/>
                </a:lnTo>
                <a:lnTo>
                  <a:pt x="42902" y="7590"/>
                </a:lnTo>
                <a:lnTo>
                  <a:pt x="42902" y="7590"/>
                </a:lnTo>
                <a:lnTo>
                  <a:pt x="42902" y="7590"/>
                </a:lnTo>
                <a:lnTo>
                  <a:pt x="42902" y="7951"/>
                </a:lnTo>
                <a:lnTo>
                  <a:pt x="42902" y="7951"/>
                </a:lnTo>
                <a:lnTo>
                  <a:pt x="42902" y="7951"/>
                </a:lnTo>
                <a:lnTo>
                  <a:pt x="42902" y="7951"/>
                </a:lnTo>
                <a:lnTo>
                  <a:pt x="42902" y="8313"/>
                </a:lnTo>
                <a:lnTo>
                  <a:pt x="42902" y="8313"/>
                </a:lnTo>
                <a:lnTo>
                  <a:pt x="42902" y="8313"/>
                </a:lnTo>
                <a:lnTo>
                  <a:pt x="42902" y="8313"/>
                </a:lnTo>
                <a:lnTo>
                  <a:pt x="42902" y="8674"/>
                </a:lnTo>
                <a:lnTo>
                  <a:pt x="42902" y="8674"/>
                </a:lnTo>
                <a:lnTo>
                  <a:pt x="42902" y="8674"/>
                </a:lnTo>
                <a:lnTo>
                  <a:pt x="42902" y="8674"/>
                </a:lnTo>
                <a:lnTo>
                  <a:pt x="42902" y="8674"/>
                </a:lnTo>
                <a:lnTo>
                  <a:pt x="42902" y="8674"/>
                </a:lnTo>
                <a:lnTo>
                  <a:pt x="42902" y="8674"/>
                </a:lnTo>
                <a:lnTo>
                  <a:pt x="42902" y="9036"/>
                </a:lnTo>
                <a:lnTo>
                  <a:pt x="43327" y="9036"/>
                </a:lnTo>
                <a:lnTo>
                  <a:pt x="43327" y="9036"/>
                </a:lnTo>
                <a:lnTo>
                  <a:pt x="43327" y="9036"/>
                </a:lnTo>
                <a:lnTo>
                  <a:pt x="43327" y="9036"/>
                </a:lnTo>
                <a:lnTo>
                  <a:pt x="43327" y="9036"/>
                </a:lnTo>
                <a:lnTo>
                  <a:pt x="43327" y="9036"/>
                </a:lnTo>
                <a:lnTo>
                  <a:pt x="43327" y="9578"/>
                </a:lnTo>
                <a:lnTo>
                  <a:pt x="43327" y="9578"/>
                </a:lnTo>
                <a:lnTo>
                  <a:pt x="43327" y="9578"/>
                </a:lnTo>
                <a:lnTo>
                  <a:pt x="43327" y="9578"/>
                </a:lnTo>
                <a:lnTo>
                  <a:pt x="43327" y="9578"/>
                </a:lnTo>
                <a:lnTo>
                  <a:pt x="43327" y="9939"/>
                </a:lnTo>
                <a:lnTo>
                  <a:pt x="43327" y="9939"/>
                </a:lnTo>
                <a:lnTo>
                  <a:pt x="43327" y="9939"/>
                </a:lnTo>
                <a:lnTo>
                  <a:pt x="43327" y="9939"/>
                </a:lnTo>
                <a:lnTo>
                  <a:pt x="43327" y="9939"/>
                </a:lnTo>
                <a:lnTo>
                  <a:pt x="43327" y="9939"/>
                </a:lnTo>
                <a:lnTo>
                  <a:pt x="43327" y="10301"/>
                </a:lnTo>
                <a:lnTo>
                  <a:pt x="43327" y="10301"/>
                </a:lnTo>
                <a:lnTo>
                  <a:pt x="43327" y="10301"/>
                </a:lnTo>
                <a:lnTo>
                  <a:pt x="43327" y="10662"/>
                </a:lnTo>
                <a:lnTo>
                  <a:pt x="43327" y="10662"/>
                </a:lnTo>
                <a:lnTo>
                  <a:pt x="43964" y="10662"/>
                </a:lnTo>
                <a:lnTo>
                  <a:pt x="43964" y="10662"/>
                </a:lnTo>
                <a:lnTo>
                  <a:pt x="43964" y="10662"/>
                </a:lnTo>
                <a:lnTo>
                  <a:pt x="43964" y="10662"/>
                </a:lnTo>
                <a:lnTo>
                  <a:pt x="43964" y="10662"/>
                </a:lnTo>
                <a:lnTo>
                  <a:pt x="44389" y="10662"/>
                </a:lnTo>
                <a:lnTo>
                  <a:pt x="44389" y="11024"/>
                </a:lnTo>
                <a:lnTo>
                  <a:pt x="44389" y="11024"/>
                </a:lnTo>
                <a:lnTo>
                  <a:pt x="44389" y="11024"/>
                </a:lnTo>
                <a:lnTo>
                  <a:pt x="44389" y="11024"/>
                </a:lnTo>
                <a:lnTo>
                  <a:pt x="44389" y="11024"/>
                </a:lnTo>
                <a:lnTo>
                  <a:pt x="44389" y="11566"/>
                </a:lnTo>
                <a:lnTo>
                  <a:pt x="44389" y="11566"/>
                </a:lnTo>
                <a:lnTo>
                  <a:pt x="44389" y="11566"/>
                </a:lnTo>
                <a:lnTo>
                  <a:pt x="44814" y="11566"/>
                </a:lnTo>
                <a:lnTo>
                  <a:pt x="44814" y="11566"/>
                </a:lnTo>
                <a:lnTo>
                  <a:pt x="44814" y="11566"/>
                </a:lnTo>
                <a:lnTo>
                  <a:pt x="44814" y="11566"/>
                </a:lnTo>
                <a:lnTo>
                  <a:pt x="44814" y="11927"/>
                </a:lnTo>
                <a:lnTo>
                  <a:pt x="44814" y="11927"/>
                </a:lnTo>
                <a:lnTo>
                  <a:pt x="44814" y="11927"/>
                </a:lnTo>
                <a:lnTo>
                  <a:pt x="44814" y="11927"/>
                </a:lnTo>
                <a:lnTo>
                  <a:pt x="45238" y="11927"/>
                </a:lnTo>
                <a:lnTo>
                  <a:pt x="45238" y="11927"/>
                </a:lnTo>
                <a:lnTo>
                  <a:pt x="45238" y="12289"/>
                </a:lnTo>
                <a:lnTo>
                  <a:pt x="45238" y="12289"/>
                </a:lnTo>
                <a:lnTo>
                  <a:pt x="45663" y="12289"/>
                </a:lnTo>
                <a:lnTo>
                  <a:pt x="45663" y="12289"/>
                </a:lnTo>
                <a:lnTo>
                  <a:pt x="45663" y="12289"/>
                </a:lnTo>
                <a:lnTo>
                  <a:pt x="45663" y="12289"/>
                </a:lnTo>
                <a:lnTo>
                  <a:pt x="45663" y="12289"/>
                </a:lnTo>
                <a:lnTo>
                  <a:pt x="46300" y="12289"/>
                </a:lnTo>
                <a:lnTo>
                  <a:pt x="46300" y="12289"/>
                </a:lnTo>
                <a:lnTo>
                  <a:pt x="46300" y="12289"/>
                </a:lnTo>
                <a:lnTo>
                  <a:pt x="46300" y="12650"/>
                </a:lnTo>
                <a:lnTo>
                  <a:pt x="46300" y="12650"/>
                </a:lnTo>
                <a:lnTo>
                  <a:pt x="46300" y="12650"/>
                </a:lnTo>
                <a:lnTo>
                  <a:pt x="46300" y="12650"/>
                </a:lnTo>
                <a:lnTo>
                  <a:pt x="46725" y="12650"/>
                </a:lnTo>
                <a:lnTo>
                  <a:pt x="46725" y="12650"/>
                </a:lnTo>
                <a:lnTo>
                  <a:pt x="46725" y="12650"/>
                </a:lnTo>
                <a:lnTo>
                  <a:pt x="46725" y="12289"/>
                </a:lnTo>
                <a:lnTo>
                  <a:pt x="46725" y="12289"/>
                </a:lnTo>
                <a:lnTo>
                  <a:pt x="46725" y="12289"/>
                </a:lnTo>
                <a:lnTo>
                  <a:pt x="47150" y="12289"/>
                </a:lnTo>
                <a:lnTo>
                  <a:pt x="47150" y="12289"/>
                </a:lnTo>
                <a:lnTo>
                  <a:pt x="47150" y="12289"/>
                </a:lnTo>
                <a:lnTo>
                  <a:pt x="47150" y="12289"/>
                </a:lnTo>
                <a:lnTo>
                  <a:pt x="47150" y="12289"/>
                </a:lnTo>
                <a:lnTo>
                  <a:pt x="47150" y="12289"/>
                </a:lnTo>
                <a:lnTo>
                  <a:pt x="47575" y="12289"/>
                </a:lnTo>
                <a:lnTo>
                  <a:pt x="47575" y="12289"/>
                </a:lnTo>
                <a:lnTo>
                  <a:pt x="47575" y="11927"/>
                </a:lnTo>
                <a:lnTo>
                  <a:pt x="47150" y="11927"/>
                </a:lnTo>
                <a:lnTo>
                  <a:pt x="47150" y="11927"/>
                </a:lnTo>
                <a:lnTo>
                  <a:pt x="47150" y="11927"/>
                </a:lnTo>
                <a:lnTo>
                  <a:pt x="47575" y="11927"/>
                </a:lnTo>
                <a:lnTo>
                  <a:pt x="47575" y="11927"/>
                </a:lnTo>
                <a:lnTo>
                  <a:pt x="47575" y="11927"/>
                </a:lnTo>
                <a:lnTo>
                  <a:pt x="47575" y="11566"/>
                </a:lnTo>
                <a:lnTo>
                  <a:pt x="47575" y="11566"/>
                </a:lnTo>
                <a:lnTo>
                  <a:pt x="47575" y="11566"/>
                </a:lnTo>
                <a:lnTo>
                  <a:pt x="47575" y="11566"/>
                </a:lnTo>
                <a:lnTo>
                  <a:pt x="48000" y="11566"/>
                </a:lnTo>
                <a:lnTo>
                  <a:pt x="48000" y="11566"/>
                </a:lnTo>
                <a:lnTo>
                  <a:pt x="48000" y="11566"/>
                </a:lnTo>
                <a:lnTo>
                  <a:pt x="48000" y="11566"/>
                </a:lnTo>
                <a:lnTo>
                  <a:pt x="48637" y="11566"/>
                </a:lnTo>
                <a:lnTo>
                  <a:pt x="48637" y="11566"/>
                </a:lnTo>
                <a:lnTo>
                  <a:pt x="48637" y="11566"/>
                </a:lnTo>
                <a:lnTo>
                  <a:pt x="48637" y="11566"/>
                </a:lnTo>
                <a:lnTo>
                  <a:pt x="48637" y="11566"/>
                </a:lnTo>
                <a:lnTo>
                  <a:pt x="49061" y="11566"/>
                </a:lnTo>
                <a:lnTo>
                  <a:pt x="49061" y="11566"/>
                </a:lnTo>
                <a:lnTo>
                  <a:pt x="49061" y="11566"/>
                </a:lnTo>
                <a:lnTo>
                  <a:pt x="49061" y="11024"/>
                </a:lnTo>
                <a:lnTo>
                  <a:pt x="49061" y="11024"/>
                </a:lnTo>
                <a:lnTo>
                  <a:pt x="49061" y="11024"/>
                </a:lnTo>
                <a:lnTo>
                  <a:pt x="49061" y="11024"/>
                </a:lnTo>
                <a:lnTo>
                  <a:pt x="49061" y="11024"/>
                </a:lnTo>
                <a:lnTo>
                  <a:pt x="49486" y="11024"/>
                </a:lnTo>
                <a:lnTo>
                  <a:pt x="49486" y="11024"/>
                </a:lnTo>
                <a:lnTo>
                  <a:pt x="49486" y="11024"/>
                </a:lnTo>
                <a:lnTo>
                  <a:pt x="49486" y="11024"/>
                </a:lnTo>
                <a:lnTo>
                  <a:pt x="49911" y="11024"/>
                </a:lnTo>
                <a:lnTo>
                  <a:pt x="49911" y="11024"/>
                </a:lnTo>
                <a:lnTo>
                  <a:pt x="49911" y="11024"/>
                </a:lnTo>
                <a:lnTo>
                  <a:pt x="49911" y="11024"/>
                </a:lnTo>
                <a:lnTo>
                  <a:pt x="50336" y="11024"/>
                </a:lnTo>
                <a:lnTo>
                  <a:pt x="50336" y="11024"/>
                </a:lnTo>
                <a:lnTo>
                  <a:pt x="50336" y="10662"/>
                </a:lnTo>
                <a:lnTo>
                  <a:pt x="50336" y="10662"/>
                </a:lnTo>
                <a:lnTo>
                  <a:pt x="50336" y="10662"/>
                </a:lnTo>
                <a:lnTo>
                  <a:pt x="50336" y="10662"/>
                </a:lnTo>
                <a:lnTo>
                  <a:pt x="50336" y="10301"/>
                </a:lnTo>
                <a:lnTo>
                  <a:pt x="50336" y="10301"/>
                </a:lnTo>
                <a:lnTo>
                  <a:pt x="50336" y="10301"/>
                </a:lnTo>
                <a:lnTo>
                  <a:pt x="50761" y="10301"/>
                </a:lnTo>
                <a:lnTo>
                  <a:pt x="50761" y="10301"/>
                </a:lnTo>
                <a:lnTo>
                  <a:pt x="50761" y="10301"/>
                </a:lnTo>
                <a:lnTo>
                  <a:pt x="50761" y="9939"/>
                </a:lnTo>
                <a:lnTo>
                  <a:pt x="50761" y="9939"/>
                </a:lnTo>
                <a:lnTo>
                  <a:pt x="50761" y="10301"/>
                </a:lnTo>
                <a:lnTo>
                  <a:pt x="51398" y="10301"/>
                </a:lnTo>
                <a:lnTo>
                  <a:pt x="51398" y="10301"/>
                </a:lnTo>
                <a:lnTo>
                  <a:pt x="51398" y="10301"/>
                </a:lnTo>
                <a:lnTo>
                  <a:pt x="51398" y="9939"/>
                </a:lnTo>
                <a:lnTo>
                  <a:pt x="51398" y="9939"/>
                </a:lnTo>
                <a:lnTo>
                  <a:pt x="51823" y="9939"/>
                </a:lnTo>
                <a:lnTo>
                  <a:pt x="51823" y="10301"/>
                </a:lnTo>
                <a:lnTo>
                  <a:pt x="51823" y="10301"/>
                </a:lnTo>
                <a:lnTo>
                  <a:pt x="51823" y="10301"/>
                </a:lnTo>
                <a:lnTo>
                  <a:pt x="51823" y="10301"/>
                </a:lnTo>
                <a:lnTo>
                  <a:pt x="51823" y="10301"/>
                </a:lnTo>
                <a:lnTo>
                  <a:pt x="52247" y="10301"/>
                </a:lnTo>
                <a:lnTo>
                  <a:pt x="52247" y="10301"/>
                </a:lnTo>
                <a:lnTo>
                  <a:pt x="52247" y="10301"/>
                </a:lnTo>
                <a:lnTo>
                  <a:pt x="52247" y="10301"/>
                </a:lnTo>
                <a:lnTo>
                  <a:pt x="52672" y="10301"/>
                </a:lnTo>
                <a:lnTo>
                  <a:pt x="52672" y="10301"/>
                </a:lnTo>
                <a:lnTo>
                  <a:pt x="52672" y="10301"/>
                </a:lnTo>
                <a:lnTo>
                  <a:pt x="52672" y="10301"/>
                </a:lnTo>
                <a:lnTo>
                  <a:pt x="52672" y="10301"/>
                </a:lnTo>
                <a:lnTo>
                  <a:pt x="53097" y="10301"/>
                </a:lnTo>
                <a:lnTo>
                  <a:pt x="53097" y="10301"/>
                </a:lnTo>
                <a:lnTo>
                  <a:pt x="53097" y="10301"/>
                </a:lnTo>
                <a:lnTo>
                  <a:pt x="53734" y="10301"/>
                </a:lnTo>
                <a:lnTo>
                  <a:pt x="53734" y="10301"/>
                </a:lnTo>
                <a:lnTo>
                  <a:pt x="53734" y="10301"/>
                </a:lnTo>
                <a:lnTo>
                  <a:pt x="53734" y="10301"/>
                </a:lnTo>
                <a:lnTo>
                  <a:pt x="53734" y="10301"/>
                </a:lnTo>
                <a:lnTo>
                  <a:pt x="53734" y="10301"/>
                </a:lnTo>
                <a:lnTo>
                  <a:pt x="54159" y="10301"/>
                </a:lnTo>
                <a:lnTo>
                  <a:pt x="54159" y="10301"/>
                </a:lnTo>
                <a:lnTo>
                  <a:pt x="54159" y="10301"/>
                </a:lnTo>
                <a:lnTo>
                  <a:pt x="54159" y="10301"/>
                </a:lnTo>
                <a:lnTo>
                  <a:pt x="54159" y="10301"/>
                </a:lnTo>
                <a:lnTo>
                  <a:pt x="54584" y="10301"/>
                </a:lnTo>
                <a:lnTo>
                  <a:pt x="54584" y="10301"/>
                </a:lnTo>
                <a:lnTo>
                  <a:pt x="54584" y="10301"/>
                </a:lnTo>
                <a:lnTo>
                  <a:pt x="54584" y="10662"/>
                </a:lnTo>
                <a:lnTo>
                  <a:pt x="55008" y="10662"/>
                </a:lnTo>
                <a:lnTo>
                  <a:pt x="55008" y="10662"/>
                </a:lnTo>
                <a:lnTo>
                  <a:pt x="55008" y="10662"/>
                </a:lnTo>
                <a:lnTo>
                  <a:pt x="55008" y="10301"/>
                </a:lnTo>
                <a:lnTo>
                  <a:pt x="55008" y="10301"/>
                </a:lnTo>
                <a:lnTo>
                  <a:pt x="55008" y="10301"/>
                </a:lnTo>
                <a:lnTo>
                  <a:pt x="55008" y="10301"/>
                </a:lnTo>
                <a:lnTo>
                  <a:pt x="55008" y="9939"/>
                </a:lnTo>
                <a:lnTo>
                  <a:pt x="55008" y="9939"/>
                </a:lnTo>
                <a:lnTo>
                  <a:pt x="55008" y="9939"/>
                </a:lnTo>
                <a:lnTo>
                  <a:pt x="55008" y="9939"/>
                </a:lnTo>
                <a:lnTo>
                  <a:pt x="55008" y="9578"/>
                </a:lnTo>
                <a:lnTo>
                  <a:pt x="55008" y="9578"/>
                </a:lnTo>
                <a:lnTo>
                  <a:pt x="55008" y="9578"/>
                </a:lnTo>
                <a:lnTo>
                  <a:pt x="55008" y="9578"/>
                </a:lnTo>
                <a:lnTo>
                  <a:pt x="55008" y="9578"/>
                </a:lnTo>
                <a:lnTo>
                  <a:pt x="55008" y="9036"/>
                </a:lnTo>
                <a:lnTo>
                  <a:pt x="54584" y="9036"/>
                </a:lnTo>
                <a:lnTo>
                  <a:pt x="54584" y="9036"/>
                </a:lnTo>
                <a:lnTo>
                  <a:pt x="54584" y="9036"/>
                </a:lnTo>
                <a:lnTo>
                  <a:pt x="54584" y="9036"/>
                </a:lnTo>
                <a:lnTo>
                  <a:pt x="54584" y="9036"/>
                </a:lnTo>
                <a:lnTo>
                  <a:pt x="55008" y="9036"/>
                </a:lnTo>
                <a:lnTo>
                  <a:pt x="55008" y="8674"/>
                </a:lnTo>
                <a:lnTo>
                  <a:pt x="55008" y="8674"/>
                </a:lnTo>
                <a:lnTo>
                  <a:pt x="55008" y="8674"/>
                </a:lnTo>
                <a:lnTo>
                  <a:pt x="55008" y="8674"/>
                </a:lnTo>
                <a:lnTo>
                  <a:pt x="55008" y="8674"/>
                </a:lnTo>
                <a:lnTo>
                  <a:pt x="55008" y="8674"/>
                </a:lnTo>
                <a:lnTo>
                  <a:pt x="55008" y="8313"/>
                </a:lnTo>
                <a:lnTo>
                  <a:pt x="55008" y="8313"/>
                </a:lnTo>
                <a:lnTo>
                  <a:pt x="55008" y="8674"/>
                </a:lnTo>
                <a:lnTo>
                  <a:pt x="55433" y="8674"/>
                </a:lnTo>
                <a:lnTo>
                  <a:pt x="55433" y="8674"/>
                </a:lnTo>
                <a:lnTo>
                  <a:pt x="55433" y="8674"/>
                </a:lnTo>
                <a:lnTo>
                  <a:pt x="55433" y="8674"/>
                </a:lnTo>
                <a:lnTo>
                  <a:pt x="55433" y="8674"/>
                </a:lnTo>
                <a:lnTo>
                  <a:pt x="55433" y="8674"/>
                </a:lnTo>
                <a:lnTo>
                  <a:pt x="56070" y="8674"/>
                </a:lnTo>
                <a:lnTo>
                  <a:pt x="56070" y="8674"/>
                </a:lnTo>
                <a:lnTo>
                  <a:pt x="56070" y="8674"/>
                </a:lnTo>
                <a:lnTo>
                  <a:pt x="56495" y="8674"/>
                </a:lnTo>
                <a:lnTo>
                  <a:pt x="56495" y="8674"/>
                </a:lnTo>
                <a:lnTo>
                  <a:pt x="56495" y="8674"/>
                </a:lnTo>
                <a:lnTo>
                  <a:pt x="56495" y="8674"/>
                </a:lnTo>
                <a:lnTo>
                  <a:pt x="56495" y="8674"/>
                </a:lnTo>
                <a:lnTo>
                  <a:pt x="56920" y="8674"/>
                </a:lnTo>
                <a:lnTo>
                  <a:pt x="56920" y="8674"/>
                </a:lnTo>
                <a:lnTo>
                  <a:pt x="56920" y="8674"/>
                </a:lnTo>
                <a:lnTo>
                  <a:pt x="56920" y="8674"/>
                </a:lnTo>
                <a:lnTo>
                  <a:pt x="56920" y="8674"/>
                </a:lnTo>
                <a:lnTo>
                  <a:pt x="56920" y="8674"/>
                </a:lnTo>
                <a:lnTo>
                  <a:pt x="56920" y="8313"/>
                </a:lnTo>
                <a:lnTo>
                  <a:pt x="56920" y="8313"/>
                </a:lnTo>
                <a:lnTo>
                  <a:pt x="56920" y="8674"/>
                </a:lnTo>
                <a:lnTo>
                  <a:pt x="57345" y="8674"/>
                </a:lnTo>
                <a:lnTo>
                  <a:pt x="57345" y="8674"/>
                </a:lnTo>
                <a:lnTo>
                  <a:pt x="57345" y="8313"/>
                </a:lnTo>
                <a:lnTo>
                  <a:pt x="57345" y="8313"/>
                </a:lnTo>
                <a:lnTo>
                  <a:pt x="57345" y="8313"/>
                </a:lnTo>
                <a:lnTo>
                  <a:pt x="57769" y="8313"/>
                </a:lnTo>
                <a:lnTo>
                  <a:pt x="57769" y="8313"/>
                </a:lnTo>
                <a:lnTo>
                  <a:pt x="57769" y="8313"/>
                </a:lnTo>
                <a:lnTo>
                  <a:pt x="57769" y="8313"/>
                </a:lnTo>
                <a:lnTo>
                  <a:pt x="57769" y="8313"/>
                </a:lnTo>
                <a:lnTo>
                  <a:pt x="57769" y="8313"/>
                </a:lnTo>
                <a:lnTo>
                  <a:pt x="58407" y="8313"/>
                </a:lnTo>
                <a:lnTo>
                  <a:pt x="58407" y="8313"/>
                </a:lnTo>
                <a:lnTo>
                  <a:pt x="58407" y="8313"/>
                </a:lnTo>
                <a:lnTo>
                  <a:pt x="58407" y="8674"/>
                </a:lnTo>
                <a:lnTo>
                  <a:pt x="58407" y="8674"/>
                </a:lnTo>
                <a:lnTo>
                  <a:pt x="58407" y="8674"/>
                </a:lnTo>
                <a:lnTo>
                  <a:pt x="58407" y="8674"/>
                </a:lnTo>
                <a:lnTo>
                  <a:pt x="58407" y="8674"/>
                </a:lnTo>
                <a:lnTo>
                  <a:pt x="58407" y="8674"/>
                </a:lnTo>
                <a:lnTo>
                  <a:pt x="58831" y="8674"/>
                </a:lnTo>
                <a:lnTo>
                  <a:pt x="58831" y="8674"/>
                </a:lnTo>
                <a:lnTo>
                  <a:pt x="58831" y="8674"/>
                </a:lnTo>
                <a:lnTo>
                  <a:pt x="58831" y="8674"/>
                </a:lnTo>
                <a:lnTo>
                  <a:pt x="58831" y="8674"/>
                </a:lnTo>
                <a:lnTo>
                  <a:pt x="59256" y="8674"/>
                </a:lnTo>
                <a:lnTo>
                  <a:pt x="59256" y="9036"/>
                </a:lnTo>
                <a:lnTo>
                  <a:pt x="59256" y="9036"/>
                </a:lnTo>
                <a:lnTo>
                  <a:pt x="59256" y="9036"/>
                </a:lnTo>
                <a:lnTo>
                  <a:pt x="59256" y="9036"/>
                </a:lnTo>
                <a:lnTo>
                  <a:pt x="59256" y="9036"/>
                </a:lnTo>
                <a:lnTo>
                  <a:pt x="59681" y="9036"/>
                </a:lnTo>
                <a:lnTo>
                  <a:pt x="59681" y="9036"/>
                </a:lnTo>
                <a:lnTo>
                  <a:pt x="59681" y="9036"/>
                </a:lnTo>
                <a:lnTo>
                  <a:pt x="59681" y="9578"/>
                </a:lnTo>
                <a:lnTo>
                  <a:pt x="59681" y="9578"/>
                </a:lnTo>
                <a:lnTo>
                  <a:pt x="59681" y="9578"/>
                </a:lnTo>
                <a:lnTo>
                  <a:pt x="60106" y="9578"/>
                </a:lnTo>
                <a:lnTo>
                  <a:pt x="60106" y="9578"/>
                </a:lnTo>
                <a:lnTo>
                  <a:pt x="60106" y="9578"/>
                </a:lnTo>
                <a:lnTo>
                  <a:pt x="60106" y="9578"/>
                </a:lnTo>
                <a:lnTo>
                  <a:pt x="60743" y="9578"/>
                </a:lnTo>
                <a:lnTo>
                  <a:pt x="60743" y="9578"/>
                </a:lnTo>
                <a:lnTo>
                  <a:pt x="60743" y="9578"/>
                </a:lnTo>
                <a:lnTo>
                  <a:pt x="60743" y="9578"/>
                </a:lnTo>
                <a:lnTo>
                  <a:pt x="60743" y="9578"/>
                </a:lnTo>
                <a:lnTo>
                  <a:pt x="61168" y="9578"/>
                </a:lnTo>
                <a:lnTo>
                  <a:pt x="61168" y="9578"/>
                </a:lnTo>
                <a:lnTo>
                  <a:pt x="61168" y="9036"/>
                </a:lnTo>
                <a:lnTo>
                  <a:pt x="61168" y="9036"/>
                </a:lnTo>
                <a:lnTo>
                  <a:pt x="61168" y="9036"/>
                </a:lnTo>
                <a:lnTo>
                  <a:pt x="61168" y="9036"/>
                </a:lnTo>
                <a:lnTo>
                  <a:pt x="61592" y="9036"/>
                </a:lnTo>
                <a:lnTo>
                  <a:pt x="61592" y="9036"/>
                </a:lnTo>
                <a:lnTo>
                  <a:pt x="61592" y="9036"/>
                </a:lnTo>
                <a:lnTo>
                  <a:pt x="61592" y="9036"/>
                </a:lnTo>
                <a:lnTo>
                  <a:pt x="61592" y="8674"/>
                </a:lnTo>
                <a:lnTo>
                  <a:pt x="62017" y="8674"/>
                </a:lnTo>
                <a:lnTo>
                  <a:pt x="62017" y="9036"/>
                </a:lnTo>
                <a:lnTo>
                  <a:pt x="62017" y="9036"/>
                </a:lnTo>
                <a:lnTo>
                  <a:pt x="62017" y="9036"/>
                </a:lnTo>
                <a:lnTo>
                  <a:pt x="62017" y="9036"/>
                </a:lnTo>
                <a:lnTo>
                  <a:pt x="62017" y="9036"/>
                </a:lnTo>
                <a:lnTo>
                  <a:pt x="62442" y="9036"/>
                </a:lnTo>
                <a:lnTo>
                  <a:pt x="62442" y="9036"/>
                </a:lnTo>
                <a:lnTo>
                  <a:pt x="62442" y="9036"/>
                </a:lnTo>
                <a:lnTo>
                  <a:pt x="62442" y="9036"/>
                </a:lnTo>
                <a:lnTo>
                  <a:pt x="62442" y="9036"/>
                </a:lnTo>
                <a:lnTo>
                  <a:pt x="62442" y="9036"/>
                </a:lnTo>
                <a:lnTo>
                  <a:pt x="63079" y="9036"/>
                </a:lnTo>
                <a:lnTo>
                  <a:pt x="63079" y="9036"/>
                </a:lnTo>
                <a:lnTo>
                  <a:pt x="63079" y="9036"/>
                </a:lnTo>
                <a:lnTo>
                  <a:pt x="63079" y="9036"/>
                </a:lnTo>
                <a:lnTo>
                  <a:pt x="63504" y="9036"/>
                </a:lnTo>
                <a:lnTo>
                  <a:pt x="63504" y="9036"/>
                </a:lnTo>
                <a:lnTo>
                  <a:pt x="63504" y="9036"/>
                </a:lnTo>
                <a:lnTo>
                  <a:pt x="63504" y="9036"/>
                </a:lnTo>
                <a:lnTo>
                  <a:pt x="63504" y="9036"/>
                </a:lnTo>
                <a:lnTo>
                  <a:pt x="63504" y="9578"/>
                </a:lnTo>
                <a:lnTo>
                  <a:pt x="63504" y="9578"/>
                </a:lnTo>
                <a:lnTo>
                  <a:pt x="63929" y="9578"/>
                </a:lnTo>
                <a:lnTo>
                  <a:pt x="63929" y="9578"/>
                </a:lnTo>
                <a:lnTo>
                  <a:pt x="63929" y="9578"/>
                </a:lnTo>
                <a:lnTo>
                  <a:pt x="63929" y="9578"/>
                </a:lnTo>
                <a:lnTo>
                  <a:pt x="63929" y="9578"/>
                </a:lnTo>
                <a:lnTo>
                  <a:pt x="64353" y="9578"/>
                </a:lnTo>
                <a:lnTo>
                  <a:pt x="64353" y="9578"/>
                </a:lnTo>
                <a:lnTo>
                  <a:pt x="64353" y="9578"/>
                </a:lnTo>
                <a:lnTo>
                  <a:pt x="64353" y="9578"/>
                </a:lnTo>
                <a:lnTo>
                  <a:pt x="64353" y="9036"/>
                </a:lnTo>
                <a:lnTo>
                  <a:pt x="64778" y="9036"/>
                </a:lnTo>
                <a:lnTo>
                  <a:pt x="64778" y="9036"/>
                </a:lnTo>
                <a:lnTo>
                  <a:pt x="64778" y="9036"/>
                </a:lnTo>
                <a:lnTo>
                  <a:pt x="64778" y="9036"/>
                </a:lnTo>
                <a:lnTo>
                  <a:pt x="64778" y="9036"/>
                </a:lnTo>
                <a:lnTo>
                  <a:pt x="64778" y="9036"/>
                </a:lnTo>
                <a:lnTo>
                  <a:pt x="64778" y="8674"/>
                </a:lnTo>
                <a:lnTo>
                  <a:pt x="65415" y="8674"/>
                </a:lnTo>
                <a:lnTo>
                  <a:pt x="65415" y="8674"/>
                </a:lnTo>
                <a:lnTo>
                  <a:pt x="65415" y="8674"/>
                </a:lnTo>
                <a:lnTo>
                  <a:pt x="65415" y="8674"/>
                </a:lnTo>
                <a:lnTo>
                  <a:pt x="65415" y="8674"/>
                </a:lnTo>
                <a:lnTo>
                  <a:pt x="65415" y="8674"/>
                </a:lnTo>
                <a:lnTo>
                  <a:pt x="65415" y="8674"/>
                </a:lnTo>
                <a:lnTo>
                  <a:pt x="65415" y="8313"/>
                </a:lnTo>
                <a:lnTo>
                  <a:pt x="65415" y="8313"/>
                </a:lnTo>
                <a:lnTo>
                  <a:pt x="65415" y="8313"/>
                </a:lnTo>
                <a:lnTo>
                  <a:pt x="65415" y="7951"/>
                </a:lnTo>
                <a:lnTo>
                  <a:pt x="65840" y="7951"/>
                </a:lnTo>
                <a:lnTo>
                  <a:pt x="65840" y="7951"/>
                </a:lnTo>
                <a:lnTo>
                  <a:pt x="65840" y="7951"/>
                </a:lnTo>
                <a:lnTo>
                  <a:pt x="65840" y="7590"/>
                </a:lnTo>
                <a:lnTo>
                  <a:pt x="65840" y="7590"/>
                </a:lnTo>
                <a:lnTo>
                  <a:pt x="65840" y="7590"/>
                </a:lnTo>
                <a:lnTo>
                  <a:pt x="65840" y="7590"/>
                </a:lnTo>
                <a:lnTo>
                  <a:pt x="65840" y="7590"/>
                </a:lnTo>
                <a:lnTo>
                  <a:pt x="65840" y="7048"/>
                </a:lnTo>
                <a:lnTo>
                  <a:pt x="66265" y="7048"/>
                </a:lnTo>
                <a:lnTo>
                  <a:pt x="66265" y="7048"/>
                </a:lnTo>
                <a:lnTo>
                  <a:pt x="66265" y="7048"/>
                </a:lnTo>
                <a:lnTo>
                  <a:pt x="66265" y="6686"/>
                </a:lnTo>
                <a:lnTo>
                  <a:pt x="66265" y="6686"/>
                </a:lnTo>
                <a:lnTo>
                  <a:pt x="66265" y="6686"/>
                </a:lnTo>
                <a:lnTo>
                  <a:pt x="66265" y="6686"/>
                </a:lnTo>
                <a:lnTo>
                  <a:pt x="66265" y="6325"/>
                </a:lnTo>
                <a:lnTo>
                  <a:pt x="66265" y="6325"/>
                </a:lnTo>
                <a:lnTo>
                  <a:pt x="66265" y="6325"/>
                </a:lnTo>
                <a:lnTo>
                  <a:pt x="66265" y="6325"/>
                </a:lnTo>
                <a:lnTo>
                  <a:pt x="66265" y="6325"/>
                </a:lnTo>
                <a:lnTo>
                  <a:pt x="66690" y="6325"/>
                </a:lnTo>
                <a:lnTo>
                  <a:pt x="66690" y="5963"/>
                </a:lnTo>
                <a:lnTo>
                  <a:pt x="66690" y="5963"/>
                </a:lnTo>
                <a:lnTo>
                  <a:pt x="66690" y="5963"/>
                </a:lnTo>
                <a:lnTo>
                  <a:pt x="66690" y="5963"/>
                </a:lnTo>
                <a:lnTo>
                  <a:pt x="66690" y="5963"/>
                </a:lnTo>
                <a:lnTo>
                  <a:pt x="66690" y="5602"/>
                </a:lnTo>
                <a:lnTo>
                  <a:pt x="66690" y="5602"/>
                </a:lnTo>
                <a:lnTo>
                  <a:pt x="66690" y="5602"/>
                </a:lnTo>
                <a:lnTo>
                  <a:pt x="66690" y="5602"/>
                </a:lnTo>
                <a:lnTo>
                  <a:pt x="67115" y="5602"/>
                </a:lnTo>
                <a:lnTo>
                  <a:pt x="67115" y="5060"/>
                </a:lnTo>
                <a:lnTo>
                  <a:pt x="67115" y="5060"/>
                </a:lnTo>
                <a:lnTo>
                  <a:pt x="67115" y="5060"/>
                </a:lnTo>
                <a:lnTo>
                  <a:pt x="67115" y="5060"/>
                </a:lnTo>
                <a:lnTo>
                  <a:pt x="67115" y="4698"/>
                </a:lnTo>
                <a:lnTo>
                  <a:pt x="67115" y="4698"/>
                </a:lnTo>
                <a:lnTo>
                  <a:pt x="67115" y="4698"/>
                </a:lnTo>
                <a:lnTo>
                  <a:pt x="67752" y="4698"/>
                </a:lnTo>
                <a:lnTo>
                  <a:pt x="67752" y="4698"/>
                </a:lnTo>
                <a:lnTo>
                  <a:pt x="67752" y="4698"/>
                </a:lnTo>
                <a:lnTo>
                  <a:pt x="67752" y="4698"/>
                </a:lnTo>
                <a:lnTo>
                  <a:pt x="67752" y="4337"/>
                </a:lnTo>
                <a:lnTo>
                  <a:pt x="67752" y="4337"/>
                </a:lnTo>
                <a:lnTo>
                  <a:pt x="67752" y="4337"/>
                </a:lnTo>
                <a:lnTo>
                  <a:pt x="67752" y="4337"/>
                </a:lnTo>
                <a:lnTo>
                  <a:pt x="67752" y="4337"/>
                </a:lnTo>
                <a:lnTo>
                  <a:pt x="67752" y="3975"/>
                </a:lnTo>
                <a:lnTo>
                  <a:pt x="68176" y="3975"/>
                </a:lnTo>
                <a:lnTo>
                  <a:pt x="68176" y="3975"/>
                </a:lnTo>
                <a:lnTo>
                  <a:pt x="68176" y="3975"/>
                </a:lnTo>
                <a:lnTo>
                  <a:pt x="68176" y="3975"/>
                </a:lnTo>
                <a:lnTo>
                  <a:pt x="68176" y="3975"/>
                </a:lnTo>
                <a:lnTo>
                  <a:pt x="68176" y="3614"/>
                </a:lnTo>
                <a:lnTo>
                  <a:pt x="68601" y="3614"/>
                </a:lnTo>
                <a:lnTo>
                  <a:pt x="68601" y="3614"/>
                </a:lnTo>
                <a:lnTo>
                  <a:pt x="68601" y="3614"/>
                </a:lnTo>
                <a:lnTo>
                  <a:pt x="68601" y="3072"/>
                </a:lnTo>
                <a:lnTo>
                  <a:pt x="68601" y="3072"/>
                </a:lnTo>
                <a:lnTo>
                  <a:pt x="68601" y="3072"/>
                </a:lnTo>
                <a:lnTo>
                  <a:pt x="68601" y="3072"/>
                </a:lnTo>
                <a:lnTo>
                  <a:pt x="68601" y="2710"/>
                </a:lnTo>
                <a:lnTo>
                  <a:pt x="68601" y="2710"/>
                </a:lnTo>
                <a:lnTo>
                  <a:pt x="68601" y="2710"/>
                </a:lnTo>
                <a:lnTo>
                  <a:pt x="68601" y="2349"/>
                </a:lnTo>
                <a:lnTo>
                  <a:pt x="68601" y="2349"/>
                </a:lnTo>
                <a:lnTo>
                  <a:pt x="68601" y="2349"/>
                </a:lnTo>
                <a:lnTo>
                  <a:pt x="69026" y="2349"/>
                </a:lnTo>
                <a:lnTo>
                  <a:pt x="69026" y="2710"/>
                </a:lnTo>
                <a:lnTo>
                  <a:pt x="69026" y="2710"/>
                </a:lnTo>
                <a:lnTo>
                  <a:pt x="69026" y="2710"/>
                </a:lnTo>
                <a:lnTo>
                  <a:pt x="69026" y="2710"/>
                </a:lnTo>
                <a:lnTo>
                  <a:pt x="69026" y="2710"/>
                </a:lnTo>
                <a:lnTo>
                  <a:pt x="69026" y="2710"/>
                </a:lnTo>
                <a:lnTo>
                  <a:pt x="69026" y="3072"/>
                </a:lnTo>
                <a:lnTo>
                  <a:pt x="69451" y="3072"/>
                </a:lnTo>
                <a:lnTo>
                  <a:pt x="69451" y="3072"/>
                </a:lnTo>
                <a:lnTo>
                  <a:pt x="69451" y="3072"/>
                </a:lnTo>
                <a:lnTo>
                  <a:pt x="69451" y="3072"/>
                </a:lnTo>
                <a:lnTo>
                  <a:pt x="69451" y="3072"/>
                </a:lnTo>
                <a:lnTo>
                  <a:pt x="69451" y="3614"/>
                </a:lnTo>
                <a:lnTo>
                  <a:pt x="69451" y="3614"/>
                </a:lnTo>
                <a:lnTo>
                  <a:pt x="70088" y="3614"/>
                </a:lnTo>
                <a:lnTo>
                  <a:pt x="70088" y="3614"/>
                </a:lnTo>
                <a:lnTo>
                  <a:pt x="70088" y="3975"/>
                </a:lnTo>
                <a:lnTo>
                  <a:pt x="70088" y="3975"/>
                </a:lnTo>
                <a:lnTo>
                  <a:pt x="70088" y="3975"/>
                </a:lnTo>
                <a:lnTo>
                  <a:pt x="70088" y="3975"/>
                </a:lnTo>
                <a:lnTo>
                  <a:pt x="70088" y="4337"/>
                </a:lnTo>
                <a:lnTo>
                  <a:pt x="70088" y="4337"/>
                </a:lnTo>
                <a:lnTo>
                  <a:pt x="70088" y="4337"/>
                </a:lnTo>
                <a:lnTo>
                  <a:pt x="70088" y="4337"/>
                </a:lnTo>
                <a:lnTo>
                  <a:pt x="70088" y="4337"/>
                </a:lnTo>
                <a:lnTo>
                  <a:pt x="70088" y="4698"/>
                </a:lnTo>
                <a:lnTo>
                  <a:pt x="70088" y="4698"/>
                </a:lnTo>
                <a:lnTo>
                  <a:pt x="70088" y="4698"/>
                </a:lnTo>
                <a:lnTo>
                  <a:pt x="70088" y="4698"/>
                </a:lnTo>
                <a:lnTo>
                  <a:pt x="70088" y="4698"/>
                </a:lnTo>
                <a:lnTo>
                  <a:pt x="70088" y="4698"/>
                </a:lnTo>
                <a:lnTo>
                  <a:pt x="70088" y="5060"/>
                </a:lnTo>
                <a:lnTo>
                  <a:pt x="70088" y="5060"/>
                </a:lnTo>
                <a:lnTo>
                  <a:pt x="70088" y="5060"/>
                </a:lnTo>
                <a:lnTo>
                  <a:pt x="70088" y="5602"/>
                </a:lnTo>
                <a:lnTo>
                  <a:pt x="70088" y="5602"/>
                </a:lnTo>
                <a:lnTo>
                  <a:pt x="70088" y="5602"/>
                </a:lnTo>
                <a:lnTo>
                  <a:pt x="70088" y="5602"/>
                </a:lnTo>
                <a:lnTo>
                  <a:pt x="70088" y="5602"/>
                </a:lnTo>
                <a:lnTo>
                  <a:pt x="70088" y="5963"/>
                </a:lnTo>
                <a:lnTo>
                  <a:pt x="70088" y="5963"/>
                </a:lnTo>
                <a:lnTo>
                  <a:pt x="70088" y="5963"/>
                </a:lnTo>
                <a:lnTo>
                  <a:pt x="70513" y="5963"/>
                </a:lnTo>
                <a:lnTo>
                  <a:pt x="70513" y="6325"/>
                </a:lnTo>
                <a:lnTo>
                  <a:pt x="70513" y="6325"/>
                </a:lnTo>
                <a:lnTo>
                  <a:pt x="70513" y="6325"/>
                </a:lnTo>
                <a:lnTo>
                  <a:pt x="70513" y="6686"/>
                </a:lnTo>
                <a:lnTo>
                  <a:pt x="70513" y="6686"/>
                </a:lnTo>
                <a:lnTo>
                  <a:pt x="70513" y="6686"/>
                </a:lnTo>
                <a:lnTo>
                  <a:pt x="70513" y="6686"/>
                </a:lnTo>
                <a:lnTo>
                  <a:pt x="70513" y="7048"/>
                </a:lnTo>
                <a:lnTo>
                  <a:pt x="70513" y="7048"/>
                </a:lnTo>
                <a:lnTo>
                  <a:pt x="70513" y="7048"/>
                </a:lnTo>
                <a:lnTo>
                  <a:pt x="70513" y="7048"/>
                </a:lnTo>
                <a:lnTo>
                  <a:pt x="70513" y="7590"/>
                </a:lnTo>
                <a:lnTo>
                  <a:pt x="70513" y="7590"/>
                </a:lnTo>
                <a:lnTo>
                  <a:pt x="70513" y="7590"/>
                </a:lnTo>
                <a:lnTo>
                  <a:pt x="70513" y="7590"/>
                </a:lnTo>
                <a:lnTo>
                  <a:pt x="70513" y="7951"/>
                </a:lnTo>
                <a:lnTo>
                  <a:pt x="70513" y="7951"/>
                </a:lnTo>
                <a:lnTo>
                  <a:pt x="70938" y="7951"/>
                </a:lnTo>
                <a:lnTo>
                  <a:pt x="70938" y="7951"/>
                </a:lnTo>
                <a:lnTo>
                  <a:pt x="70938" y="8313"/>
                </a:lnTo>
                <a:lnTo>
                  <a:pt x="70938" y="8313"/>
                </a:lnTo>
                <a:lnTo>
                  <a:pt x="70938" y="8313"/>
                </a:lnTo>
                <a:lnTo>
                  <a:pt x="70938" y="8313"/>
                </a:lnTo>
                <a:lnTo>
                  <a:pt x="70938" y="8313"/>
                </a:lnTo>
                <a:lnTo>
                  <a:pt x="70938" y="8674"/>
                </a:lnTo>
                <a:lnTo>
                  <a:pt x="70938" y="8674"/>
                </a:lnTo>
                <a:lnTo>
                  <a:pt x="70938" y="8674"/>
                </a:lnTo>
                <a:lnTo>
                  <a:pt x="70938" y="8674"/>
                </a:lnTo>
                <a:lnTo>
                  <a:pt x="71362" y="8674"/>
                </a:lnTo>
                <a:lnTo>
                  <a:pt x="71362" y="9036"/>
                </a:lnTo>
                <a:lnTo>
                  <a:pt x="71362" y="9036"/>
                </a:lnTo>
                <a:lnTo>
                  <a:pt x="71362" y="9036"/>
                </a:lnTo>
                <a:lnTo>
                  <a:pt x="71362" y="9036"/>
                </a:lnTo>
                <a:lnTo>
                  <a:pt x="71362" y="9578"/>
                </a:lnTo>
                <a:lnTo>
                  <a:pt x="71362" y="9578"/>
                </a:lnTo>
                <a:lnTo>
                  <a:pt x="71362" y="9578"/>
                </a:lnTo>
                <a:lnTo>
                  <a:pt x="71787" y="9578"/>
                </a:lnTo>
                <a:lnTo>
                  <a:pt x="71787" y="9036"/>
                </a:lnTo>
                <a:lnTo>
                  <a:pt x="71787" y="9036"/>
                </a:lnTo>
                <a:lnTo>
                  <a:pt x="71787" y="9578"/>
                </a:lnTo>
                <a:lnTo>
                  <a:pt x="71787" y="9578"/>
                </a:lnTo>
                <a:lnTo>
                  <a:pt x="71787" y="9578"/>
                </a:lnTo>
                <a:lnTo>
                  <a:pt x="72424" y="9578"/>
                </a:lnTo>
                <a:lnTo>
                  <a:pt x="72424" y="9578"/>
                </a:lnTo>
                <a:lnTo>
                  <a:pt x="72424" y="9578"/>
                </a:lnTo>
                <a:lnTo>
                  <a:pt x="72424" y="9578"/>
                </a:lnTo>
                <a:lnTo>
                  <a:pt x="72424" y="9939"/>
                </a:lnTo>
                <a:lnTo>
                  <a:pt x="72424" y="9939"/>
                </a:lnTo>
                <a:lnTo>
                  <a:pt x="72424" y="9939"/>
                </a:lnTo>
                <a:lnTo>
                  <a:pt x="72424" y="9939"/>
                </a:lnTo>
                <a:lnTo>
                  <a:pt x="72424" y="10301"/>
                </a:lnTo>
                <a:lnTo>
                  <a:pt x="72849" y="10301"/>
                </a:lnTo>
                <a:lnTo>
                  <a:pt x="72849" y="10301"/>
                </a:lnTo>
                <a:lnTo>
                  <a:pt x="72849" y="10301"/>
                </a:lnTo>
                <a:lnTo>
                  <a:pt x="72849" y="10662"/>
                </a:lnTo>
                <a:lnTo>
                  <a:pt x="72849" y="10662"/>
                </a:lnTo>
                <a:lnTo>
                  <a:pt x="72849" y="10662"/>
                </a:lnTo>
                <a:lnTo>
                  <a:pt x="72849" y="10662"/>
                </a:lnTo>
                <a:lnTo>
                  <a:pt x="73274" y="10662"/>
                </a:lnTo>
                <a:lnTo>
                  <a:pt x="73274" y="10662"/>
                </a:lnTo>
                <a:lnTo>
                  <a:pt x="73274" y="10662"/>
                </a:lnTo>
                <a:lnTo>
                  <a:pt x="73274" y="10662"/>
                </a:lnTo>
                <a:lnTo>
                  <a:pt x="73274" y="10662"/>
                </a:lnTo>
                <a:lnTo>
                  <a:pt x="73274" y="10662"/>
                </a:lnTo>
                <a:lnTo>
                  <a:pt x="73699" y="10662"/>
                </a:lnTo>
                <a:lnTo>
                  <a:pt x="73699" y="11024"/>
                </a:lnTo>
                <a:lnTo>
                  <a:pt x="73699" y="11024"/>
                </a:lnTo>
                <a:lnTo>
                  <a:pt x="73699" y="11024"/>
                </a:lnTo>
                <a:lnTo>
                  <a:pt x="73699" y="11024"/>
                </a:lnTo>
                <a:lnTo>
                  <a:pt x="73699" y="11566"/>
                </a:lnTo>
                <a:lnTo>
                  <a:pt x="73699" y="11566"/>
                </a:lnTo>
                <a:lnTo>
                  <a:pt x="73699" y="11566"/>
                </a:lnTo>
                <a:lnTo>
                  <a:pt x="73699" y="11927"/>
                </a:lnTo>
                <a:lnTo>
                  <a:pt x="73699" y="11927"/>
                </a:lnTo>
                <a:lnTo>
                  <a:pt x="73699" y="11927"/>
                </a:lnTo>
                <a:lnTo>
                  <a:pt x="73699" y="12289"/>
                </a:lnTo>
                <a:lnTo>
                  <a:pt x="73699" y="12289"/>
                </a:lnTo>
                <a:lnTo>
                  <a:pt x="73699" y="12289"/>
                </a:lnTo>
                <a:lnTo>
                  <a:pt x="73699" y="12650"/>
                </a:lnTo>
                <a:lnTo>
                  <a:pt x="73699" y="12650"/>
                </a:lnTo>
                <a:lnTo>
                  <a:pt x="73699" y="12650"/>
                </a:lnTo>
                <a:lnTo>
                  <a:pt x="73699" y="12650"/>
                </a:lnTo>
                <a:lnTo>
                  <a:pt x="73699" y="12650"/>
                </a:lnTo>
                <a:lnTo>
                  <a:pt x="73699" y="13012"/>
                </a:lnTo>
                <a:lnTo>
                  <a:pt x="73699" y="13012"/>
                </a:lnTo>
                <a:lnTo>
                  <a:pt x="73699" y="13012"/>
                </a:lnTo>
                <a:lnTo>
                  <a:pt x="73274" y="13012"/>
                </a:lnTo>
                <a:lnTo>
                  <a:pt x="73274" y="13554"/>
                </a:lnTo>
                <a:lnTo>
                  <a:pt x="73274" y="13554"/>
                </a:lnTo>
                <a:lnTo>
                  <a:pt x="73274" y="13554"/>
                </a:lnTo>
                <a:lnTo>
                  <a:pt x="73274" y="13554"/>
                </a:lnTo>
                <a:lnTo>
                  <a:pt x="73274" y="13554"/>
                </a:lnTo>
                <a:lnTo>
                  <a:pt x="73274" y="13915"/>
                </a:lnTo>
                <a:lnTo>
                  <a:pt x="73274" y="13915"/>
                </a:lnTo>
                <a:lnTo>
                  <a:pt x="73274" y="13915"/>
                </a:lnTo>
                <a:lnTo>
                  <a:pt x="73274" y="13915"/>
                </a:lnTo>
                <a:lnTo>
                  <a:pt x="73274" y="14277"/>
                </a:lnTo>
                <a:lnTo>
                  <a:pt x="73274" y="14277"/>
                </a:lnTo>
                <a:lnTo>
                  <a:pt x="73274" y="14277"/>
                </a:lnTo>
                <a:lnTo>
                  <a:pt x="73274" y="14277"/>
                </a:lnTo>
                <a:lnTo>
                  <a:pt x="73274" y="14277"/>
                </a:lnTo>
                <a:lnTo>
                  <a:pt x="73274" y="14638"/>
                </a:lnTo>
                <a:lnTo>
                  <a:pt x="73274" y="14638"/>
                </a:lnTo>
                <a:lnTo>
                  <a:pt x="73274" y="14638"/>
                </a:lnTo>
                <a:lnTo>
                  <a:pt x="73274" y="14638"/>
                </a:lnTo>
                <a:lnTo>
                  <a:pt x="73274" y="14999"/>
                </a:lnTo>
                <a:lnTo>
                  <a:pt x="73274" y="14999"/>
                </a:lnTo>
                <a:lnTo>
                  <a:pt x="73274" y="14999"/>
                </a:lnTo>
                <a:lnTo>
                  <a:pt x="73274" y="14999"/>
                </a:lnTo>
                <a:lnTo>
                  <a:pt x="73274" y="14999"/>
                </a:lnTo>
                <a:lnTo>
                  <a:pt x="73699" y="14999"/>
                </a:lnTo>
                <a:lnTo>
                  <a:pt x="73699" y="14999"/>
                </a:lnTo>
                <a:lnTo>
                  <a:pt x="73699" y="14999"/>
                </a:lnTo>
                <a:lnTo>
                  <a:pt x="73699" y="14999"/>
                </a:lnTo>
                <a:lnTo>
                  <a:pt x="74123" y="14999"/>
                </a:lnTo>
                <a:lnTo>
                  <a:pt x="74123" y="14999"/>
                </a:lnTo>
                <a:lnTo>
                  <a:pt x="74123" y="14999"/>
                </a:lnTo>
                <a:lnTo>
                  <a:pt x="74123" y="14999"/>
                </a:lnTo>
                <a:lnTo>
                  <a:pt x="74761" y="14999"/>
                </a:lnTo>
                <a:lnTo>
                  <a:pt x="74761" y="14999"/>
                </a:lnTo>
                <a:lnTo>
                  <a:pt x="74761" y="14999"/>
                </a:lnTo>
                <a:lnTo>
                  <a:pt x="74761" y="15542"/>
                </a:lnTo>
                <a:lnTo>
                  <a:pt x="74761" y="15542"/>
                </a:lnTo>
                <a:lnTo>
                  <a:pt x="74761" y="15542"/>
                </a:lnTo>
                <a:lnTo>
                  <a:pt x="74761" y="15542"/>
                </a:lnTo>
                <a:lnTo>
                  <a:pt x="74761" y="15542"/>
                </a:lnTo>
                <a:lnTo>
                  <a:pt x="74761" y="15903"/>
                </a:lnTo>
                <a:lnTo>
                  <a:pt x="74761" y="15903"/>
                </a:lnTo>
                <a:lnTo>
                  <a:pt x="75185" y="15903"/>
                </a:lnTo>
                <a:lnTo>
                  <a:pt x="75185" y="15903"/>
                </a:lnTo>
                <a:lnTo>
                  <a:pt x="75185" y="15903"/>
                </a:lnTo>
                <a:lnTo>
                  <a:pt x="75185" y="15903"/>
                </a:lnTo>
                <a:lnTo>
                  <a:pt x="75185" y="16265"/>
                </a:lnTo>
                <a:lnTo>
                  <a:pt x="75610" y="16265"/>
                </a:lnTo>
                <a:lnTo>
                  <a:pt x="75610" y="16265"/>
                </a:lnTo>
                <a:lnTo>
                  <a:pt x="75610" y="16265"/>
                </a:lnTo>
                <a:lnTo>
                  <a:pt x="75610" y="16265"/>
                </a:lnTo>
                <a:lnTo>
                  <a:pt x="75610" y="16265"/>
                </a:lnTo>
                <a:lnTo>
                  <a:pt x="75610" y="16265"/>
                </a:lnTo>
                <a:lnTo>
                  <a:pt x="76035" y="16265"/>
                </a:lnTo>
                <a:lnTo>
                  <a:pt x="76035" y="16626"/>
                </a:lnTo>
                <a:lnTo>
                  <a:pt x="76035" y="16626"/>
                </a:lnTo>
                <a:lnTo>
                  <a:pt x="76035" y="16626"/>
                </a:lnTo>
                <a:lnTo>
                  <a:pt x="76035" y="16626"/>
                </a:lnTo>
                <a:lnTo>
                  <a:pt x="76035" y="16626"/>
                </a:lnTo>
                <a:lnTo>
                  <a:pt x="76460" y="16626"/>
                </a:lnTo>
                <a:lnTo>
                  <a:pt x="76460" y="16626"/>
                </a:lnTo>
                <a:lnTo>
                  <a:pt x="76460" y="16626"/>
                </a:lnTo>
                <a:lnTo>
                  <a:pt x="76460" y="16626"/>
                </a:lnTo>
                <a:lnTo>
                  <a:pt x="76460" y="16626"/>
                </a:lnTo>
                <a:lnTo>
                  <a:pt x="77097" y="16626"/>
                </a:lnTo>
                <a:lnTo>
                  <a:pt x="77097" y="16626"/>
                </a:lnTo>
                <a:lnTo>
                  <a:pt x="77097" y="16626"/>
                </a:lnTo>
                <a:lnTo>
                  <a:pt x="77097" y="16626"/>
                </a:lnTo>
                <a:lnTo>
                  <a:pt x="77522" y="16626"/>
                </a:lnTo>
                <a:lnTo>
                  <a:pt x="77522" y="16626"/>
                </a:lnTo>
                <a:lnTo>
                  <a:pt x="77522" y="16626"/>
                </a:lnTo>
                <a:lnTo>
                  <a:pt x="77522" y="16626"/>
                </a:lnTo>
                <a:lnTo>
                  <a:pt x="77946" y="16626"/>
                </a:lnTo>
                <a:lnTo>
                  <a:pt x="77946" y="16626"/>
                </a:lnTo>
                <a:lnTo>
                  <a:pt x="77946" y="16626"/>
                </a:lnTo>
                <a:lnTo>
                  <a:pt x="78371" y="16626"/>
                </a:lnTo>
                <a:lnTo>
                  <a:pt x="78371" y="16987"/>
                </a:lnTo>
                <a:lnTo>
                  <a:pt x="78371" y="16987"/>
                </a:lnTo>
                <a:lnTo>
                  <a:pt x="78371" y="16987"/>
                </a:lnTo>
                <a:lnTo>
                  <a:pt x="78371" y="16987"/>
                </a:lnTo>
                <a:lnTo>
                  <a:pt x="78371" y="17530"/>
                </a:lnTo>
                <a:lnTo>
                  <a:pt x="78371" y="17530"/>
                </a:lnTo>
                <a:lnTo>
                  <a:pt x="78371" y="17530"/>
                </a:lnTo>
                <a:lnTo>
                  <a:pt x="78371" y="17530"/>
                </a:lnTo>
                <a:lnTo>
                  <a:pt x="78371" y="17891"/>
                </a:lnTo>
                <a:lnTo>
                  <a:pt x="78371" y="17891"/>
                </a:lnTo>
                <a:lnTo>
                  <a:pt x="78371" y="17891"/>
                </a:lnTo>
                <a:lnTo>
                  <a:pt x="78371" y="17891"/>
                </a:lnTo>
                <a:lnTo>
                  <a:pt x="78371" y="17891"/>
                </a:lnTo>
                <a:lnTo>
                  <a:pt x="78796" y="17891"/>
                </a:lnTo>
                <a:lnTo>
                  <a:pt x="78796" y="17891"/>
                </a:lnTo>
                <a:lnTo>
                  <a:pt x="78796" y="17891"/>
                </a:lnTo>
                <a:lnTo>
                  <a:pt x="78796" y="17891"/>
                </a:lnTo>
                <a:lnTo>
                  <a:pt x="78796" y="17891"/>
                </a:lnTo>
                <a:lnTo>
                  <a:pt x="79433" y="17891"/>
                </a:lnTo>
                <a:lnTo>
                  <a:pt x="79433" y="18253"/>
                </a:lnTo>
                <a:lnTo>
                  <a:pt x="79433" y="18253"/>
                </a:lnTo>
                <a:lnTo>
                  <a:pt x="79433" y="18253"/>
                </a:lnTo>
                <a:lnTo>
                  <a:pt x="79858" y="18253"/>
                </a:lnTo>
                <a:lnTo>
                  <a:pt x="79858" y="17891"/>
                </a:lnTo>
                <a:lnTo>
                  <a:pt x="79858" y="17891"/>
                </a:lnTo>
                <a:lnTo>
                  <a:pt x="79858" y="17891"/>
                </a:lnTo>
                <a:lnTo>
                  <a:pt x="79858" y="17891"/>
                </a:lnTo>
                <a:lnTo>
                  <a:pt x="79858" y="17891"/>
                </a:lnTo>
                <a:lnTo>
                  <a:pt x="80283" y="17891"/>
                </a:lnTo>
                <a:lnTo>
                  <a:pt x="80283" y="17891"/>
                </a:lnTo>
                <a:lnTo>
                  <a:pt x="80283" y="17891"/>
                </a:lnTo>
                <a:lnTo>
                  <a:pt x="80283" y="17891"/>
                </a:lnTo>
                <a:lnTo>
                  <a:pt x="80283" y="17891"/>
                </a:lnTo>
                <a:lnTo>
                  <a:pt x="80283" y="17891"/>
                </a:lnTo>
                <a:lnTo>
                  <a:pt x="80707" y="17891"/>
                </a:lnTo>
                <a:lnTo>
                  <a:pt x="80707" y="17891"/>
                </a:lnTo>
                <a:lnTo>
                  <a:pt x="80707" y="17891"/>
                </a:lnTo>
                <a:lnTo>
                  <a:pt x="80707" y="17891"/>
                </a:lnTo>
                <a:lnTo>
                  <a:pt x="80707" y="17891"/>
                </a:lnTo>
                <a:lnTo>
                  <a:pt x="80707" y="17891"/>
                </a:lnTo>
                <a:lnTo>
                  <a:pt x="81132" y="17891"/>
                </a:lnTo>
                <a:lnTo>
                  <a:pt x="81132" y="17891"/>
                </a:lnTo>
                <a:lnTo>
                  <a:pt x="81132" y="17891"/>
                </a:lnTo>
                <a:lnTo>
                  <a:pt x="81132" y="17891"/>
                </a:lnTo>
                <a:lnTo>
                  <a:pt x="81769" y="17891"/>
                </a:lnTo>
                <a:lnTo>
                  <a:pt x="81769" y="17891"/>
                </a:lnTo>
                <a:lnTo>
                  <a:pt x="81769" y="17891"/>
                </a:lnTo>
                <a:lnTo>
                  <a:pt x="81769" y="18253"/>
                </a:lnTo>
                <a:lnTo>
                  <a:pt x="81769" y="18253"/>
                </a:lnTo>
                <a:lnTo>
                  <a:pt x="82194" y="18253"/>
                </a:lnTo>
                <a:lnTo>
                  <a:pt x="82194" y="18253"/>
                </a:lnTo>
                <a:lnTo>
                  <a:pt x="82194" y="18253"/>
                </a:lnTo>
                <a:lnTo>
                  <a:pt x="82194" y="18253"/>
                </a:lnTo>
                <a:lnTo>
                  <a:pt x="82194" y="18253"/>
                </a:lnTo>
                <a:lnTo>
                  <a:pt x="82194" y="18253"/>
                </a:lnTo>
                <a:lnTo>
                  <a:pt x="82619" y="18253"/>
                </a:lnTo>
                <a:lnTo>
                  <a:pt x="82619" y="18253"/>
                </a:lnTo>
                <a:lnTo>
                  <a:pt x="82619" y="18253"/>
                </a:lnTo>
                <a:lnTo>
                  <a:pt x="82619" y="18253"/>
                </a:lnTo>
                <a:lnTo>
                  <a:pt x="82619" y="18253"/>
                </a:lnTo>
                <a:lnTo>
                  <a:pt x="82619" y="18614"/>
                </a:lnTo>
                <a:lnTo>
                  <a:pt x="83044" y="18614"/>
                </a:lnTo>
                <a:lnTo>
                  <a:pt x="83044" y="18253"/>
                </a:lnTo>
                <a:lnTo>
                  <a:pt x="83044" y="18253"/>
                </a:lnTo>
                <a:lnTo>
                  <a:pt x="83044" y="18253"/>
                </a:lnTo>
                <a:lnTo>
                  <a:pt x="83044" y="18614"/>
                </a:lnTo>
                <a:lnTo>
                  <a:pt x="83044" y="18614"/>
                </a:lnTo>
                <a:lnTo>
                  <a:pt x="83044" y="18614"/>
                </a:lnTo>
                <a:lnTo>
                  <a:pt x="83469" y="18614"/>
                </a:lnTo>
                <a:lnTo>
                  <a:pt x="83469" y="18614"/>
                </a:lnTo>
                <a:lnTo>
                  <a:pt x="83469" y="18614"/>
                </a:lnTo>
                <a:lnTo>
                  <a:pt x="83469" y="18614"/>
                </a:lnTo>
                <a:lnTo>
                  <a:pt x="83469" y="18614"/>
                </a:lnTo>
                <a:lnTo>
                  <a:pt x="84106" y="18614"/>
                </a:lnTo>
                <a:lnTo>
                  <a:pt x="84106" y="18614"/>
                </a:lnTo>
                <a:lnTo>
                  <a:pt x="84106" y="18975"/>
                </a:lnTo>
                <a:lnTo>
                  <a:pt x="84106" y="18975"/>
                </a:lnTo>
                <a:lnTo>
                  <a:pt x="84106" y="18614"/>
                </a:lnTo>
                <a:lnTo>
                  <a:pt x="84106" y="18614"/>
                </a:lnTo>
                <a:lnTo>
                  <a:pt x="84106" y="18614"/>
                </a:lnTo>
                <a:lnTo>
                  <a:pt x="84530" y="18614"/>
                </a:lnTo>
                <a:lnTo>
                  <a:pt x="84530" y="18975"/>
                </a:lnTo>
                <a:lnTo>
                  <a:pt x="84530" y="18975"/>
                </a:lnTo>
                <a:lnTo>
                  <a:pt x="84530" y="18975"/>
                </a:lnTo>
                <a:lnTo>
                  <a:pt x="84530" y="18975"/>
                </a:lnTo>
                <a:lnTo>
                  <a:pt x="84530" y="18975"/>
                </a:lnTo>
                <a:lnTo>
                  <a:pt x="84955" y="18975"/>
                </a:lnTo>
                <a:lnTo>
                  <a:pt x="84955" y="18975"/>
                </a:lnTo>
                <a:lnTo>
                  <a:pt x="84955" y="18975"/>
                </a:lnTo>
                <a:lnTo>
                  <a:pt x="84955" y="18975"/>
                </a:lnTo>
                <a:lnTo>
                  <a:pt x="84955" y="18975"/>
                </a:lnTo>
                <a:lnTo>
                  <a:pt x="84955" y="18975"/>
                </a:lnTo>
                <a:lnTo>
                  <a:pt x="84955" y="18975"/>
                </a:lnTo>
                <a:lnTo>
                  <a:pt x="84955" y="18975"/>
                </a:lnTo>
                <a:lnTo>
                  <a:pt x="85380" y="18975"/>
                </a:lnTo>
                <a:lnTo>
                  <a:pt x="85380" y="19518"/>
                </a:lnTo>
                <a:lnTo>
                  <a:pt x="85380" y="19518"/>
                </a:lnTo>
                <a:lnTo>
                  <a:pt x="85380" y="19518"/>
                </a:lnTo>
                <a:lnTo>
                  <a:pt x="85380" y="19518"/>
                </a:lnTo>
                <a:lnTo>
                  <a:pt x="85380" y="19518"/>
                </a:lnTo>
                <a:lnTo>
                  <a:pt x="85805" y="19518"/>
                </a:lnTo>
                <a:lnTo>
                  <a:pt x="85805" y="19518"/>
                </a:lnTo>
                <a:lnTo>
                  <a:pt x="85805" y="19518"/>
                </a:lnTo>
                <a:lnTo>
                  <a:pt x="86442" y="19518"/>
                </a:lnTo>
                <a:lnTo>
                  <a:pt x="86442" y="19518"/>
                </a:lnTo>
                <a:lnTo>
                  <a:pt x="86442" y="19518"/>
                </a:lnTo>
                <a:lnTo>
                  <a:pt x="86442" y="19879"/>
                </a:lnTo>
                <a:lnTo>
                  <a:pt x="86442" y="19879"/>
                </a:lnTo>
                <a:lnTo>
                  <a:pt x="86442" y="19879"/>
                </a:lnTo>
                <a:lnTo>
                  <a:pt x="86867" y="19879"/>
                </a:lnTo>
                <a:lnTo>
                  <a:pt x="86867" y="19518"/>
                </a:lnTo>
                <a:lnTo>
                  <a:pt x="86867" y="19518"/>
                </a:lnTo>
                <a:lnTo>
                  <a:pt x="86867" y="19518"/>
                </a:lnTo>
                <a:lnTo>
                  <a:pt x="86867" y="19879"/>
                </a:lnTo>
                <a:lnTo>
                  <a:pt x="86867" y="19879"/>
                </a:lnTo>
                <a:lnTo>
                  <a:pt x="86867" y="19879"/>
                </a:lnTo>
                <a:lnTo>
                  <a:pt x="87292" y="19879"/>
                </a:lnTo>
                <a:lnTo>
                  <a:pt x="87292" y="19879"/>
                </a:lnTo>
                <a:lnTo>
                  <a:pt x="87292" y="20240"/>
                </a:lnTo>
                <a:lnTo>
                  <a:pt x="87292" y="20240"/>
                </a:lnTo>
                <a:lnTo>
                  <a:pt x="87292" y="20240"/>
                </a:lnTo>
                <a:lnTo>
                  <a:pt x="87292" y="20240"/>
                </a:lnTo>
                <a:lnTo>
                  <a:pt x="87292" y="20240"/>
                </a:lnTo>
                <a:lnTo>
                  <a:pt x="87716" y="20240"/>
                </a:lnTo>
                <a:lnTo>
                  <a:pt x="87716" y="20240"/>
                </a:lnTo>
                <a:lnTo>
                  <a:pt x="87716" y="20240"/>
                </a:lnTo>
                <a:lnTo>
                  <a:pt x="87716" y="20240"/>
                </a:lnTo>
                <a:lnTo>
                  <a:pt x="87716" y="20240"/>
                </a:lnTo>
                <a:lnTo>
                  <a:pt x="87716" y="20602"/>
                </a:lnTo>
                <a:lnTo>
                  <a:pt x="87716" y="20602"/>
                </a:lnTo>
                <a:lnTo>
                  <a:pt x="87716" y="20602"/>
                </a:lnTo>
                <a:lnTo>
                  <a:pt x="87716" y="20963"/>
                </a:lnTo>
                <a:lnTo>
                  <a:pt x="87716" y="20963"/>
                </a:lnTo>
                <a:lnTo>
                  <a:pt x="87716" y="20963"/>
                </a:lnTo>
                <a:lnTo>
                  <a:pt x="87716" y="20963"/>
                </a:lnTo>
                <a:lnTo>
                  <a:pt x="87716" y="20963"/>
                </a:lnTo>
                <a:lnTo>
                  <a:pt x="87716" y="20963"/>
                </a:lnTo>
                <a:lnTo>
                  <a:pt x="88141" y="20963"/>
                </a:lnTo>
                <a:lnTo>
                  <a:pt x="88141" y="20602"/>
                </a:lnTo>
                <a:lnTo>
                  <a:pt x="88141" y="20602"/>
                </a:lnTo>
                <a:lnTo>
                  <a:pt x="88141" y="20602"/>
                </a:lnTo>
                <a:lnTo>
                  <a:pt x="88141" y="20602"/>
                </a:lnTo>
                <a:lnTo>
                  <a:pt x="88141" y="20602"/>
                </a:lnTo>
                <a:lnTo>
                  <a:pt x="88141" y="20240"/>
                </a:lnTo>
                <a:lnTo>
                  <a:pt x="88141" y="20240"/>
                </a:lnTo>
                <a:lnTo>
                  <a:pt x="88141" y="20240"/>
                </a:lnTo>
                <a:lnTo>
                  <a:pt x="88778" y="20240"/>
                </a:lnTo>
                <a:lnTo>
                  <a:pt x="88778" y="20240"/>
                </a:lnTo>
                <a:lnTo>
                  <a:pt x="88778" y="20240"/>
                </a:lnTo>
                <a:lnTo>
                  <a:pt x="88778" y="20240"/>
                </a:lnTo>
                <a:lnTo>
                  <a:pt x="89203" y="20240"/>
                </a:lnTo>
                <a:lnTo>
                  <a:pt x="89203" y="20240"/>
                </a:lnTo>
                <a:lnTo>
                  <a:pt x="89203" y="20240"/>
                </a:lnTo>
                <a:lnTo>
                  <a:pt x="89203" y="20240"/>
                </a:lnTo>
                <a:lnTo>
                  <a:pt x="89203" y="20240"/>
                </a:lnTo>
                <a:lnTo>
                  <a:pt x="89203" y="20602"/>
                </a:lnTo>
                <a:lnTo>
                  <a:pt x="89203" y="20602"/>
                </a:lnTo>
                <a:lnTo>
                  <a:pt x="89203" y="20602"/>
                </a:lnTo>
                <a:lnTo>
                  <a:pt x="89628" y="20602"/>
                </a:lnTo>
                <a:lnTo>
                  <a:pt x="89628" y="20602"/>
                </a:lnTo>
                <a:lnTo>
                  <a:pt x="89628" y="20602"/>
                </a:lnTo>
                <a:lnTo>
                  <a:pt x="89628" y="20963"/>
                </a:lnTo>
                <a:lnTo>
                  <a:pt x="89628" y="20963"/>
                </a:lnTo>
                <a:lnTo>
                  <a:pt x="89628" y="20963"/>
                </a:lnTo>
                <a:lnTo>
                  <a:pt x="89628" y="20963"/>
                </a:lnTo>
                <a:lnTo>
                  <a:pt x="89628" y="20963"/>
                </a:lnTo>
                <a:lnTo>
                  <a:pt x="89628" y="20963"/>
                </a:lnTo>
                <a:lnTo>
                  <a:pt x="89628" y="21506"/>
                </a:lnTo>
                <a:lnTo>
                  <a:pt x="89628" y="21506"/>
                </a:lnTo>
                <a:lnTo>
                  <a:pt x="89628" y="21506"/>
                </a:lnTo>
                <a:lnTo>
                  <a:pt x="89628" y="21506"/>
                </a:lnTo>
                <a:lnTo>
                  <a:pt x="89628" y="21506"/>
                </a:lnTo>
                <a:lnTo>
                  <a:pt x="89628" y="21506"/>
                </a:lnTo>
                <a:lnTo>
                  <a:pt x="90053" y="21506"/>
                </a:lnTo>
                <a:lnTo>
                  <a:pt x="90053" y="21506"/>
                </a:lnTo>
                <a:lnTo>
                  <a:pt x="90053" y="21506"/>
                </a:lnTo>
                <a:lnTo>
                  <a:pt x="90053" y="21867"/>
                </a:lnTo>
                <a:lnTo>
                  <a:pt x="90053" y="21867"/>
                </a:lnTo>
                <a:lnTo>
                  <a:pt x="90053" y="21867"/>
                </a:lnTo>
                <a:lnTo>
                  <a:pt x="90053" y="21867"/>
                </a:lnTo>
                <a:lnTo>
                  <a:pt x="90053" y="22228"/>
                </a:lnTo>
                <a:lnTo>
                  <a:pt x="90477" y="22228"/>
                </a:lnTo>
                <a:lnTo>
                  <a:pt x="90477" y="22228"/>
                </a:lnTo>
                <a:lnTo>
                  <a:pt x="90477" y="22228"/>
                </a:lnTo>
                <a:lnTo>
                  <a:pt x="90477" y="22228"/>
                </a:lnTo>
                <a:lnTo>
                  <a:pt x="90477" y="22590"/>
                </a:lnTo>
                <a:lnTo>
                  <a:pt x="90477" y="22590"/>
                </a:lnTo>
                <a:lnTo>
                  <a:pt x="90477" y="22590"/>
                </a:lnTo>
                <a:lnTo>
                  <a:pt x="90477" y="22590"/>
                </a:lnTo>
                <a:lnTo>
                  <a:pt x="90477" y="22590"/>
                </a:lnTo>
                <a:lnTo>
                  <a:pt x="90477" y="22951"/>
                </a:lnTo>
                <a:lnTo>
                  <a:pt x="90477" y="22951"/>
                </a:lnTo>
                <a:lnTo>
                  <a:pt x="90477" y="22951"/>
                </a:lnTo>
                <a:lnTo>
                  <a:pt x="90477" y="22951"/>
                </a:lnTo>
                <a:lnTo>
                  <a:pt x="90477" y="22951"/>
                </a:lnTo>
                <a:lnTo>
                  <a:pt x="90477" y="23493"/>
                </a:lnTo>
                <a:lnTo>
                  <a:pt x="90477" y="23493"/>
                </a:lnTo>
                <a:lnTo>
                  <a:pt x="90477" y="23493"/>
                </a:lnTo>
                <a:lnTo>
                  <a:pt x="90477" y="23855"/>
                </a:lnTo>
                <a:lnTo>
                  <a:pt x="90477" y="23855"/>
                </a:lnTo>
                <a:lnTo>
                  <a:pt x="91115" y="23855"/>
                </a:lnTo>
                <a:lnTo>
                  <a:pt x="91115" y="23855"/>
                </a:lnTo>
                <a:lnTo>
                  <a:pt x="91115" y="23855"/>
                </a:lnTo>
                <a:lnTo>
                  <a:pt x="91115" y="23855"/>
                </a:lnTo>
                <a:lnTo>
                  <a:pt x="91115" y="23855"/>
                </a:lnTo>
                <a:lnTo>
                  <a:pt x="91539" y="23855"/>
                </a:lnTo>
                <a:lnTo>
                  <a:pt x="91539" y="23493"/>
                </a:lnTo>
                <a:lnTo>
                  <a:pt x="91539" y="23493"/>
                </a:lnTo>
                <a:lnTo>
                  <a:pt x="91539" y="23493"/>
                </a:lnTo>
                <a:lnTo>
                  <a:pt x="91964" y="23493"/>
                </a:lnTo>
                <a:lnTo>
                  <a:pt x="91964" y="23493"/>
                </a:lnTo>
                <a:lnTo>
                  <a:pt x="91964" y="23855"/>
                </a:lnTo>
                <a:lnTo>
                  <a:pt x="91964" y="23855"/>
                </a:lnTo>
                <a:lnTo>
                  <a:pt x="91964" y="23855"/>
                </a:lnTo>
                <a:lnTo>
                  <a:pt x="91964" y="23855"/>
                </a:lnTo>
                <a:lnTo>
                  <a:pt x="91964" y="23855"/>
                </a:lnTo>
                <a:lnTo>
                  <a:pt x="91964" y="23855"/>
                </a:lnTo>
                <a:lnTo>
                  <a:pt x="91964" y="23493"/>
                </a:lnTo>
                <a:lnTo>
                  <a:pt x="91964" y="23493"/>
                </a:lnTo>
                <a:lnTo>
                  <a:pt x="91964" y="23493"/>
                </a:lnTo>
                <a:lnTo>
                  <a:pt x="92389" y="23493"/>
                </a:lnTo>
                <a:lnTo>
                  <a:pt x="92389" y="23493"/>
                </a:lnTo>
                <a:lnTo>
                  <a:pt x="92389" y="23493"/>
                </a:lnTo>
                <a:lnTo>
                  <a:pt x="92389" y="23493"/>
                </a:lnTo>
                <a:lnTo>
                  <a:pt x="92389" y="22951"/>
                </a:lnTo>
                <a:lnTo>
                  <a:pt x="92389" y="22951"/>
                </a:lnTo>
                <a:lnTo>
                  <a:pt x="92814" y="22951"/>
                </a:lnTo>
                <a:lnTo>
                  <a:pt x="92814" y="22951"/>
                </a:lnTo>
                <a:lnTo>
                  <a:pt x="92814" y="22951"/>
                </a:lnTo>
                <a:lnTo>
                  <a:pt x="92814" y="22951"/>
                </a:lnTo>
                <a:lnTo>
                  <a:pt x="93451" y="22951"/>
                </a:lnTo>
                <a:lnTo>
                  <a:pt x="93451" y="22951"/>
                </a:lnTo>
                <a:lnTo>
                  <a:pt x="93451" y="23493"/>
                </a:lnTo>
                <a:lnTo>
                  <a:pt x="93451" y="23493"/>
                </a:lnTo>
                <a:lnTo>
                  <a:pt x="93451" y="23493"/>
                </a:lnTo>
                <a:lnTo>
                  <a:pt x="93451" y="23493"/>
                </a:lnTo>
                <a:lnTo>
                  <a:pt x="93451" y="23493"/>
                </a:lnTo>
                <a:lnTo>
                  <a:pt x="93451" y="23493"/>
                </a:lnTo>
                <a:lnTo>
                  <a:pt x="93876" y="23493"/>
                </a:lnTo>
                <a:lnTo>
                  <a:pt x="93876" y="23493"/>
                </a:lnTo>
                <a:lnTo>
                  <a:pt x="93876" y="23493"/>
                </a:lnTo>
                <a:lnTo>
                  <a:pt x="93876" y="23493"/>
                </a:lnTo>
                <a:lnTo>
                  <a:pt x="93876" y="23493"/>
                </a:lnTo>
                <a:lnTo>
                  <a:pt x="94300" y="23493"/>
                </a:lnTo>
                <a:lnTo>
                  <a:pt x="94300" y="23493"/>
                </a:lnTo>
                <a:lnTo>
                  <a:pt x="94300" y="23493"/>
                </a:lnTo>
                <a:lnTo>
                  <a:pt x="94300" y="23493"/>
                </a:lnTo>
                <a:lnTo>
                  <a:pt x="94725" y="23493"/>
                </a:lnTo>
                <a:lnTo>
                  <a:pt x="94725" y="23855"/>
                </a:lnTo>
                <a:lnTo>
                  <a:pt x="94725" y="23855"/>
                </a:lnTo>
                <a:lnTo>
                  <a:pt x="94725" y="23855"/>
                </a:lnTo>
                <a:lnTo>
                  <a:pt x="94725" y="23855"/>
                </a:lnTo>
                <a:lnTo>
                  <a:pt x="94725" y="23855"/>
                </a:lnTo>
                <a:lnTo>
                  <a:pt x="95150" y="23855"/>
                </a:lnTo>
                <a:lnTo>
                  <a:pt x="95150" y="23855"/>
                </a:lnTo>
                <a:lnTo>
                  <a:pt x="95150" y="23855"/>
                </a:lnTo>
                <a:lnTo>
                  <a:pt x="95150" y="23855"/>
                </a:lnTo>
                <a:lnTo>
                  <a:pt x="95150" y="23855"/>
                </a:lnTo>
                <a:lnTo>
                  <a:pt x="95150" y="24216"/>
                </a:lnTo>
                <a:lnTo>
                  <a:pt x="95787" y="24216"/>
                </a:lnTo>
                <a:lnTo>
                  <a:pt x="95787" y="24216"/>
                </a:lnTo>
                <a:lnTo>
                  <a:pt x="95787" y="24216"/>
                </a:lnTo>
                <a:lnTo>
                  <a:pt x="95787" y="24216"/>
                </a:lnTo>
                <a:lnTo>
                  <a:pt x="96212" y="24216"/>
                </a:lnTo>
                <a:lnTo>
                  <a:pt x="96212" y="24216"/>
                </a:lnTo>
                <a:lnTo>
                  <a:pt x="96212" y="24216"/>
                </a:lnTo>
                <a:lnTo>
                  <a:pt x="96212" y="24578"/>
                </a:lnTo>
                <a:lnTo>
                  <a:pt x="96212" y="24578"/>
                </a:lnTo>
                <a:lnTo>
                  <a:pt x="96212" y="24578"/>
                </a:lnTo>
                <a:lnTo>
                  <a:pt x="96637" y="24578"/>
                </a:lnTo>
                <a:lnTo>
                  <a:pt x="96637" y="24578"/>
                </a:lnTo>
                <a:lnTo>
                  <a:pt x="96637" y="24578"/>
                </a:lnTo>
                <a:lnTo>
                  <a:pt x="96637" y="24578"/>
                </a:lnTo>
                <a:lnTo>
                  <a:pt x="97061" y="24578"/>
                </a:lnTo>
                <a:lnTo>
                  <a:pt x="97061" y="24578"/>
                </a:lnTo>
                <a:lnTo>
                  <a:pt x="97061" y="24578"/>
                </a:lnTo>
                <a:lnTo>
                  <a:pt x="97486" y="24578"/>
                </a:lnTo>
                <a:lnTo>
                  <a:pt x="97486" y="24578"/>
                </a:lnTo>
                <a:lnTo>
                  <a:pt x="97486" y="24578"/>
                </a:lnTo>
                <a:lnTo>
                  <a:pt x="97486" y="24578"/>
                </a:lnTo>
                <a:lnTo>
                  <a:pt x="97486" y="24578"/>
                </a:lnTo>
                <a:lnTo>
                  <a:pt x="98123" y="24578"/>
                </a:lnTo>
                <a:lnTo>
                  <a:pt x="98123" y="24578"/>
                </a:lnTo>
                <a:lnTo>
                  <a:pt x="98123" y="24578"/>
                </a:lnTo>
                <a:lnTo>
                  <a:pt x="98123" y="24578"/>
                </a:lnTo>
                <a:lnTo>
                  <a:pt x="98548" y="24578"/>
                </a:lnTo>
                <a:lnTo>
                  <a:pt x="98548" y="24578"/>
                </a:lnTo>
                <a:lnTo>
                  <a:pt x="98548" y="24578"/>
                </a:lnTo>
                <a:lnTo>
                  <a:pt x="98548" y="24578"/>
                </a:lnTo>
                <a:lnTo>
                  <a:pt x="98548" y="24939"/>
                </a:lnTo>
                <a:lnTo>
                  <a:pt x="98973" y="24939"/>
                </a:lnTo>
                <a:lnTo>
                  <a:pt x="98973" y="24939"/>
                </a:lnTo>
                <a:lnTo>
                  <a:pt x="98973" y="24939"/>
                </a:lnTo>
                <a:lnTo>
                  <a:pt x="98973" y="24939"/>
                </a:lnTo>
                <a:lnTo>
                  <a:pt x="98973" y="24939"/>
                </a:lnTo>
                <a:lnTo>
                  <a:pt x="98973" y="24939"/>
                </a:lnTo>
                <a:lnTo>
                  <a:pt x="99398" y="24939"/>
                </a:lnTo>
                <a:lnTo>
                  <a:pt x="99398" y="24939"/>
                </a:lnTo>
                <a:lnTo>
                  <a:pt x="99398" y="24939"/>
                </a:lnTo>
                <a:lnTo>
                  <a:pt x="99398" y="24939"/>
                </a:lnTo>
                <a:lnTo>
                  <a:pt x="99823" y="24939"/>
                </a:lnTo>
                <a:lnTo>
                  <a:pt x="99823" y="24939"/>
                </a:lnTo>
                <a:lnTo>
                  <a:pt x="99823" y="24939"/>
                </a:lnTo>
                <a:lnTo>
                  <a:pt x="100460" y="24939"/>
                </a:lnTo>
                <a:lnTo>
                  <a:pt x="100460" y="24939"/>
                </a:lnTo>
                <a:lnTo>
                  <a:pt x="100460" y="24939"/>
                </a:lnTo>
                <a:lnTo>
                  <a:pt x="100460" y="24939"/>
                </a:lnTo>
                <a:lnTo>
                  <a:pt x="100884" y="24939"/>
                </a:lnTo>
                <a:lnTo>
                  <a:pt x="100884" y="24939"/>
                </a:lnTo>
                <a:lnTo>
                  <a:pt x="100884" y="24939"/>
                </a:lnTo>
                <a:lnTo>
                  <a:pt x="101309" y="24939"/>
                </a:lnTo>
                <a:lnTo>
                  <a:pt x="101309" y="24939"/>
                </a:lnTo>
                <a:lnTo>
                  <a:pt x="101309" y="24939"/>
                </a:lnTo>
                <a:lnTo>
                  <a:pt x="101309" y="24939"/>
                </a:lnTo>
                <a:lnTo>
                  <a:pt x="101309" y="24939"/>
                </a:lnTo>
                <a:lnTo>
                  <a:pt x="101734" y="24939"/>
                </a:lnTo>
                <a:lnTo>
                  <a:pt x="101734" y="24939"/>
                </a:lnTo>
                <a:lnTo>
                  <a:pt x="101734" y="24939"/>
                </a:lnTo>
                <a:lnTo>
                  <a:pt x="101734" y="24939"/>
                </a:lnTo>
                <a:lnTo>
                  <a:pt x="102159" y="24939"/>
                </a:lnTo>
                <a:lnTo>
                  <a:pt x="102159" y="24939"/>
                </a:lnTo>
                <a:lnTo>
                  <a:pt x="102159" y="24939"/>
                </a:lnTo>
                <a:lnTo>
                  <a:pt x="102159" y="24939"/>
                </a:lnTo>
                <a:lnTo>
                  <a:pt x="102159" y="24578"/>
                </a:lnTo>
                <a:lnTo>
                  <a:pt x="102796" y="24578"/>
                </a:lnTo>
                <a:lnTo>
                  <a:pt x="102796" y="24578"/>
                </a:lnTo>
                <a:lnTo>
                  <a:pt x="102796" y="24939"/>
                </a:lnTo>
                <a:lnTo>
                  <a:pt x="102796" y="24939"/>
                </a:lnTo>
                <a:lnTo>
                  <a:pt x="102796" y="24939"/>
                </a:lnTo>
                <a:lnTo>
                  <a:pt x="103221" y="24939"/>
                </a:lnTo>
                <a:lnTo>
                  <a:pt x="103221" y="24939"/>
                </a:lnTo>
                <a:lnTo>
                  <a:pt x="103221" y="24939"/>
                </a:lnTo>
                <a:lnTo>
                  <a:pt x="103221" y="24939"/>
                </a:lnTo>
                <a:lnTo>
                  <a:pt x="103646" y="24939"/>
                </a:lnTo>
                <a:lnTo>
                  <a:pt x="103646" y="24939"/>
                </a:lnTo>
                <a:lnTo>
                  <a:pt x="103646" y="24939"/>
                </a:lnTo>
                <a:lnTo>
                  <a:pt x="104070" y="24939"/>
                </a:lnTo>
                <a:lnTo>
                  <a:pt x="104070" y="24939"/>
                </a:lnTo>
                <a:lnTo>
                  <a:pt x="104070" y="24939"/>
                </a:lnTo>
                <a:lnTo>
                  <a:pt x="104070" y="24939"/>
                </a:lnTo>
                <a:lnTo>
                  <a:pt x="104070" y="24939"/>
                </a:lnTo>
                <a:lnTo>
                  <a:pt x="104070" y="24939"/>
                </a:lnTo>
                <a:lnTo>
                  <a:pt x="104495" y="24939"/>
                </a:lnTo>
                <a:lnTo>
                  <a:pt x="104495" y="24939"/>
                </a:lnTo>
                <a:lnTo>
                  <a:pt x="104495" y="24939"/>
                </a:lnTo>
                <a:lnTo>
                  <a:pt x="104495" y="24939"/>
                </a:lnTo>
                <a:lnTo>
                  <a:pt x="104495" y="24939"/>
                </a:lnTo>
                <a:lnTo>
                  <a:pt x="104495" y="25481"/>
                </a:lnTo>
                <a:lnTo>
                  <a:pt x="105132" y="25481"/>
                </a:lnTo>
                <a:lnTo>
                  <a:pt x="105132" y="25481"/>
                </a:lnTo>
                <a:lnTo>
                  <a:pt x="105132" y="25481"/>
                </a:lnTo>
                <a:lnTo>
                  <a:pt x="105132" y="25481"/>
                </a:lnTo>
                <a:lnTo>
                  <a:pt x="105557" y="25481"/>
                </a:lnTo>
                <a:lnTo>
                  <a:pt x="105557" y="25481"/>
                </a:lnTo>
                <a:lnTo>
                  <a:pt x="105557" y="25481"/>
                </a:lnTo>
                <a:lnTo>
                  <a:pt x="105557" y="25843"/>
                </a:lnTo>
                <a:lnTo>
                  <a:pt x="105557" y="25843"/>
                </a:lnTo>
                <a:lnTo>
                  <a:pt x="105557" y="25843"/>
                </a:lnTo>
                <a:lnTo>
                  <a:pt x="105557" y="25843"/>
                </a:lnTo>
                <a:lnTo>
                  <a:pt x="105982" y="25843"/>
                </a:lnTo>
                <a:lnTo>
                  <a:pt x="105982" y="25843"/>
                </a:lnTo>
                <a:lnTo>
                  <a:pt x="105982" y="25843"/>
                </a:lnTo>
                <a:lnTo>
                  <a:pt x="105982" y="25843"/>
                </a:lnTo>
                <a:lnTo>
                  <a:pt x="105982" y="25843"/>
                </a:lnTo>
                <a:lnTo>
                  <a:pt x="105982" y="26204"/>
                </a:lnTo>
                <a:lnTo>
                  <a:pt x="106407" y="26204"/>
                </a:lnTo>
                <a:lnTo>
                  <a:pt x="106407" y="26204"/>
                </a:lnTo>
                <a:lnTo>
                  <a:pt x="106407" y="26204"/>
                </a:lnTo>
                <a:lnTo>
                  <a:pt x="106407" y="26204"/>
                </a:lnTo>
                <a:lnTo>
                  <a:pt x="106407" y="26204"/>
                </a:lnTo>
                <a:lnTo>
                  <a:pt x="106831" y="26204"/>
                </a:lnTo>
                <a:lnTo>
                  <a:pt x="106831" y="26566"/>
                </a:lnTo>
                <a:lnTo>
                  <a:pt x="106831" y="26566"/>
                </a:lnTo>
                <a:lnTo>
                  <a:pt x="106831" y="26566"/>
                </a:lnTo>
                <a:lnTo>
                  <a:pt x="106831" y="26566"/>
                </a:lnTo>
                <a:lnTo>
                  <a:pt x="106831" y="26566"/>
                </a:lnTo>
                <a:lnTo>
                  <a:pt x="107469" y="26566"/>
                </a:lnTo>
                <a:lnTo>
                  <a:pt x="107469" y="26566"/>
                </a:lnTo>
                <a:lnTo>
                  <a:pt x="107469" y="26566"/>
                </a:lnTo>
                <a:lnTo>
                  <a:pt x="107469" y="26927"/>
                </a:lnTo>
                <a:lnTo>
                  <a:pt x="107469" y="26927"/>
                </a:lnTo>
                <a:lnTo>
                  <a:pt x="107469" y="26927"/>
                </a:lnTo>
                <a:lnTo>
                  <a:pt x="107469" y="26927"/>
                </a:lnTo>
                <a:lnTo>
                  <a:pt x="107893" y="26927"/>
                </a:lnTo>
                <a:lnTo>
                  <a:pt x="107893" y="26927"/>
                </a:lnTo>
                <a:lnTo>
                  <a:pt x="107893" y="26927"/>
                </a:lnTo>
                <a:lnTo>
                  <a:pt x="107893" y="27469"/>
                </a:lnTo>
                <a:lnTo>
                  <a:pt x="107893" y="27469"/>
                </a:lnTo>
                <a:lnTo>
                  <a:pt x="107893" y="27469"/>
                </a:lnTo>
                <a:lnTo>
                  <a:pt x="108318" y="27469"/>
                </a:lnTo>
                <a:lnTo>
                  <a:pt x="108318" y="27469"/>
                </a:lnTo>
                <a:lnTo>
                  <a:pt x="108318" y="27469"/>
                </a:lnTo>
                <a:lnTo>
                  <a:pt x="108318" y="27469"/>
                </a:lnTo>
                <a:lnTo>
                  <a:pt x="108318" y="27469"/>
                </a:lnTo>
                <a:lnTo>
                  <a:pt x="108318" y="27831"/>
                </a:lnTo>
                <a:lnTo>
                  <a:pt x="108743" y="27831"/>
                </a:lnTo>
                <a:lnTo>
                  <a:pt x="108743" y="27469"/>
                </a:lnTo>
                <a:lnTo>
                  <a:pt x="108743" y="27469"/>
                </a:lnTo>
                <a:lnTo>
                  <a:pt x="108743" y="27831"/>
                </a:lnTo>
                <a:lnTo>
                  <a:pt x="108743" y="27831"/>
                </a:lnTo>
                <a:lnTo>
                  <a:pt x="108743" y="27831"/>
                </a:lnTo>
                <a:lnTo>
                  <a:pt x="108743" y="27831"/>
                </a:lnTo>
                <a:lnTo>
                  <a:pt x="108743" y="27831"/>
                </a:lnTo>
                <a:lnTo>
                  <a:pt x="108743" y="28192"/>
                </a:lnTo>
                <a:lnTo>
                  <a:pt x="109168" y="28192"/>
                </a:lnTo>
                <a:lnTo>
                  <a:pt x="109168" y="28192"/>
                </a:lnTo>
                <a:lnTo>
                  <a:pt x="109168" y="28192"/>
                </a:lnTo>
                <a:lnTo>
                  <a:pt x="109168" y="28192"/>
                </a:lnTo>
                <a:lnTo>
                  <a:pt x="109168" y="28192"/>
                </a:lnTo>
                <a:lnTo>
                  <a:pt x="109168" y="28554"/>
                </a:lnTo>
                <a:lnTo>
                  <a:pt x="109592" y="28554"/>
                </a:lnTo>
                <a:lnTo>
                  <a:pt x="109592" y="28554"/>
                </a:lnTo>
                <a:lnTo>
                  <a:pt x="109592" y="28554"/>
                </a:lnTo>
                <a:lnTo>
                  <a:pt x="109592" y="28554"/>
                </a:lnTo>
                <a:lnTo>
                  <a:pt x="109592" y="28554"/>
                </a:lnTo>
                <a:lnTo>
                  <a:pt x="109592" y="28915"/>
                </a:lnTo>
                <a:lnTo>
                  <a:pt x="109592" y="28915"/>
                </a:lnTo>
                <a:lnTo>
                  <a:pt x="109592" y="28915"/>
                </a:lnTo>
                <a:lnTo>
                  <a:pt x="109592" y="28915"/>
                </a:lnTo>
                <a:lnTo>
                  <a:pt x="110230" y="28915"/>
                </a:lnTo>
                <a:lnTo>
                  <a:pt x="110230" y="28915"/>
                </a:lnTo>
                <a:lnTo>
                  <a:pt x="110230" y="28915"/>
                </a:lnTo>
                <a:lnTo>
                  <a:pt x="110230" y="29457"/>
                </a:lnTo>
                <a:lnTo>
                  <a:pt x="110230" y="29457"/>
                </a:lnTo>
                <a:lnTo>
                  <a:pt x="110230" y="29457"/>
                </a:lnTo>
                <a:lnTo>
                  <a:pt x="110230" y="29457"/>
                </a:lnTo>
                <a:lnTo>
                  <a:pt x="110654" y="29457"/>
                </a:lnTo>
                <a:lnTo>
                  <a:pt x="110654" y="29457"/>
                </a:lnTo>
                <a:lnTo>
                  <a:pt x="110654" y="29457"/>
                </a:lnTo>
                <a:lnTo>
                  <a:pt x="110654" y="29819"/>
                </a:lnTo>
                <a:lnTo>
                  <a:pt x="110654" y="29819"/>
                </a:lnTo>
                <a:lnTo>
                  <a:pt x="111079" y="29819"/>
                </a:lnTo>
                <a:lnTo>
                  <a:pt x="111079" y="29819"/>
                </a:lnTo>
                <a:lnTo>
                  <a:pt x="111079" y="29819"/>
                </a:lnTo>
                <a:lnTo>
                  <a:pt x="111079" y="29819"/>
                </a:lnTo>
                <a:lnTo>
                  <a:pt x="111079" y="30180"/>
                </a:lnTo>
                <a:lnTo>
                  <a:pt x="111079" y="30180"/>
                </a:lnTo>
                <a:lnTo>
                  <a:pt x="111079" y="30180"/>
                </a:lnTo>
                <a:lnTo>
                  <a:pt x="111079" y="30180"/>
                </a:lnTo>
                <a:lnTo>
                  <a:pt x="111079" y="30180"/>
                </a:lnTo>
                <a:lnTo>
                  <a:pt x="111504" y="30180"/>
                </a:lnTo>
                <a:lnTo>
                  <a:pt x="111504" y="30542"/>
                </a:lnTo>
                <a:lnTo>
                  <a:pt x="111504" y="30542"/>
                </a:lnTo>
                <a:lnTo>
                  <a:pt x="111504" y="30542"/>
                </a:lnTo>
                <a:lnTo>
                  <a:pt x="111504" y="30542"/>
                </a:lnTo>
                <a:lnTo>
                  <a:pt x="111929" y="30542"/>
                </a:lnTo>
                <a:lnTo>
                  <a:pt x="111929" y="30542"/>
                </a:lnTo>
                <a:lnTo>
                  <a:pt x="111929" y="30542"/>
                </a:lnTo>
                <a:lnTo>
                  <a:pt x="111929" y="30542"/>
                </a:lnTo>
                <a:lnTo>
                  <a:pt x="112566" y="30542"/>
                </a:lnTo>
                <a:lnTo>
                  <a:pt x="112566" y="30542"/>
                </a:lnTo>
                <a:lnTo>
                  <a:pt x="112566" y="30542"/>
                </a:lnTo>
                <a:lnTo>
                  <a:pt x="112566" y="30903"/>
                </a:lnTo>
                <a:lnTo>
                  <a:pt x="112566" y="30903"/>
                </a:lnTo>
                <a:lnTo>
                  <a:pt x="112566" y="30903"/>
                </a:lnTo>
                <a:lnTo>
                  <a:pt x="112566" y="30903"/>
                </a:lnTo>
                <a:lnTo>
                  <a:pt x="112566" y="31445"/>
                </a:lnTo>
                <a:lnTo>
                  <a:pt x="112566" y="31445"/>
                </a:lnTo>
                <a:lnTo>
                  <a:pt x="112566" y="31445"/>
                </a:lnTo>
                <a:lnTo>
                  <a:pt x="112991" y="31445"/>
                </a:lnTo>
                <a:lnTo>
                  <a:pt x="112991" y="31445"/>
                </a:lnTo>
                <a:lnTo>
                  <a:pt x="112991" y="31445"/>
                </a:lnTo>
                <a:lnTo>
                  <a:pt x="112991" y="31445"/>
                </a:lnTo>
                <a:lnTo>
                  <a:pt x="113415" y="31445"/>
                </a:lnTo>
                <a:lnTo>
                  <a:pt x="113415" y="31445"/>
                </a:lnTo>
                <a:lnTo>
                  <a:pt x="113415" y="31445"/>
                </a:lnTo>
                <a:lnTo>
                  <a:pt x="113840" y="31445"/>
                </a:lnTo>
                <a:lnTo>
                  <a:pt x="113840" y="31445"/>
                </a:lnTo>
                <a:lnTo>
                  <a:pt x="113840" y="31807"/>
                </a:lnTo>
                <a:lnTo>
                  <a:pt x="113840" y="31807"/>
                </a:lnTo>
                <a:lnTo>
                  <a:pt x="113840" y="31807"/>
                </a:lnTo>
                <a:lnTo>
                  <a:pt x="113840" y="31807"/>
                </a:lnTo>
                <a:lnTo>
                  <a:pt x="113840" y="31807"/>
                </a:lnTo>
                <a:lnTo>
                  <a:pt x="114265" y="31807"/>
                </a:lnTo>
                <a:lnTo>
                  <a:pt x="114265" y="31807"/>
                </a:lnTo>
                <a:lnTo>
                  <a:pt x="114265" y="31807"/>
                </a:lnTo>
                <a:lnTo>
                  <a:pt x="114265" y="31807"/>
                </a:lnTo>
                <a:lnTo>
                  <a:pt x="114265" y="31807"/>
                </a:lnTo>
                <a:lnTo>
                  <a:pt x="114265" y="31807"/>
                </a:lnTo>
                <a:lnTo>
                  <a:pt x="114902" y="31807"/>
                </a:lnTo>
                <a:lnTo>
                  <a:pt x="114902" y="31807"/>
                </a:lnTo>
                <a:lnTo>
                  <a:pt x="114902" y="31807"/>
                </a:lnTo>
                <a:lnTo>
                  <a:pt x="115327" y="31807"/>
                </a:lnTo>
                <a:lnTo>
                  <a:pt x="115327" y="31807"/>
                </a:lnTo>
                <a:lnTo>
                  <a:pt x="115327" y="31807"/>
                </a:lnTo>
                <a:lnTo>
                  <a:pt x="115327" y="31807"/>
                </a:lnTo>
                <a:lnTo>
                  <a:pt x="115327" y="31807"/>
                </a:lnTo>
                <a:lnTo>
                  <a:pt x="115752" y="31807"/>
                </a:lnTo>
                <a:lnTo>
                  <a:pt x="115752" y="31807"/>
                </a:lnTo>
                <a:lnTo>
                  <a:pt x="115752" y="31807"/>
                </a:lnTo>
                <a:lnTo>
                  <a:pt x="115752" y="31807"/>
                </a:lnTo>
                <a:lnTo>
                  <a:pt x="115752" y="31807"/>
                </a:lnTo>
                <a:lnTo>
                  <a:pt x="116176" y="31807"/>
                </a:lnTo>
                <a:lnTo>
                  <a:pt x="116176" y="31807"/>
                </a:lnTo>
                <a:lnTo>
                  <a:pt x="116176" y="31807"/>
                </a:lnTo>
                <a:lnTo>
                  <a:pt x="116176" y="31807"/>
                </a:lnTo>
                <a:lnTo>
                  <a:pt x="116176" y="31807"/>
                </a:lnTo>
                <a:lnTo>
                  <a:pt x="116601" y="31807"/>
                </a:lnTo>
                <a:lnTo>
                  <a:pt x="116601" y="31807"/>
                </a:lnTo>
                <a:lnTo>
                  <a:pt x="116601" y="31807"/>
                </a:lnTo>
                <a:lnTo>
                  <a:pt x="116601" y="31807"/>
                </a:lnTo>
                <a:lnTo>
                  <a:pt x="117238" y="31807"/>
                </a:lnTo>
                <a:lnTo>
                  <a:pt x="117238" y="31807"/>
                </a:lnTo>
                <a:lnTo>
                  <a:pt x="117238" y="31807"/>
                </a:lnTo>
                <a:lnTo>
                  <a:pt x="117238" y="31807"/>
                </a:lnTo>
                <a:lnTo>
                  <a:pt x="117663" y="31807"/>
                </a:lnTo>
                <a:lnTo>
                  <a:pt x="117663" y="31807"/>
                </a:lnTo>
                <a:lnTo>
                  <a:pt x="117663" y="32168"/>
                </a:lnTo>
                <a:lnTo>
                  <a:pt x="117663" y="32168"/>
                </a:lnTo>
                <a:lnTo>
                  <a:pt x="117663" y="32168"/>
                </a:lnTo>
                <a:lnTo>
                  <a:pt x="118088" y="32168"/>
                </a:lnTo>
                <a:lnTo>
                  <a:pt x="118088" y="32168"/>
                </a:lnTo>
                <a:lnTo>
                  <a:pt x="118088" y="32168"/>
                </a:lnTo>
                <a:lnTo>
                  <a:pt x="118088" y="32168"/>
                </a:lnTo>
                <a:lnTo>
                  <a:pt x="118088" y="32168"/>
                </a:lnTo>
                <a:lnTo>
                  <a:pt x="118088" y="32530"/>
                </a:lnTo>
                <a:lnTo>
                  <a:pt x="118088" y="32530"/>
                </a:lnTo>
                <a:lnTo>
                  <a:pt x="118088" y="32530"/>
                </a:lnTo>
                <a:lnTo>
                  <a:pt x="118088" y="32530"/>
                </a:lnTo>
                <a:lnTo>
                  <a:pt x="118088" y="32891"/>
                </a:lnTo>
                <a:lnTo>
                  <a:pt x="118513" y="32891"/>
                </a:lnTo>
                <a:lnTo>
                  <a:pt x="118513" y="32891"/>
                </a:lnTo>
                <a:lnTo>
                  <a:pt x="118513" y="32891"/>
                </a:lnTo>
                <a:lnTo>
                  <a:pt x="118513" y="32891"/>
                </a:lnTo>
                <a:lnTo>
                  <a:pt x="118513" y="32891"/>
                </a:lnTo>
                <a:lnTo>
                  <a:pt x="118513" y="32891"/>
                </a:lnTo>
                <a:lnTo>
                  <a:pt x="118513" y="33433"/>
                </a:lnTo>
                <a:lnTo>
                  <a:pt x="118513" y="33433"/>
                </a:lnTo>
                <a:lnTo>
                  <a:pt x="118513" y="33433"/>
                </a:lnTo>
                <a:lnTo>
                  <a:pt x="118513" y="33795"/>
                </a:lnTo>
                <a:lnTo>
                  <a:pt x="118938" y="33795"/>
                </a:lnTo>
                <a:lnTo>
                  <a:pt x="118938" y="33795"/>
                </a:lnTo>
                <a:lnTo>
                  <a:pt x="118938" y="33795"/>
                </a:lnTo>
                <a:lnTo>
                  <a:pt x="118938" y="34156"/>
                </a:lnTo>
                <a:lnTo>
                  <a:pt x="118938" y="34156"/>
                </a:lnTo>
                <a:lnTo>
                  <a:pt x="118938" y="34156"/>
                </a:lnTo>
                <a:lnTo>
                  <a:pt x="118938" y="34156"/>
                </a:lnTo>
                <a:lnTo>
                  <a:pt x="118938" y="34518"/>
                </a:lnTo>
                <a:lnTo>
                  <a:pt x="118938" y="34518"/>
                </a:lnTo>
                <a:lnTo>
                  <a:pt x="118938" y="34518"/>
                </a:lnTo>
                <a:lnTo>
                  <a:pt x="118938" y="34518"/>
                </a:lnTo>
                <a:lnTo>
                  <a:pt x="118938" y="34879"/>
                </a:lnTo>
                <a:lnTo>
                  <a:pt x="118938" y="34879"/>
                </a:lnTo>
                <a:lnTo>
                  <a:pt x="118938" y="34879"/>
                </a:lnTo>
                <a:lnTo>
                  <a:pt x="118938" y="35421"/>
                </a:lnTo>
                <a:lnTo>
                  <a:pt x="118938" y="35421"/>
                </a:lnTo>
                <a:lnTo>
                  <a:pt x="118938" y="35421"/>
                </a:lnTo>
                <a:lnTo>
                  <a:pt x="119575" y="35421"/>
                </a:lnTo>
                <a:lnTo>
                  <a:pt x="119575" y="35421"/>
                </a:lnTo>
                <a:lnTo>
                  <a:pt x="119575" y="35783"/>
                </a:lnTo>
                <a:lnTo>
                  <a:pt x="119575" y="35783"/>
                </a:lnTo>
                <a:lnTo>
                  <a:pt x="119575" y="35783"/>
                </a:lnTo>
                <a:lnTo>
                  <a:pt x="119575" y="35783"/>
                </a:lnTo>
                <a:lnTo>
                  <a:pt x="119575" y="36144"/>
                </a:lnTo>
                <a:lnTo>
                  <a:pt x="119575" y="36144"/>
                </a:lnTo>
                <a:lnTo>
                  <a:pt x="119575" y="36144"/>
                </a:lnTo>
                <a:lnTo>
                  <a:pt x="119575" y="36506"/>
                </a:lnTo>
                <a:lnTo>
                  <a:pt x="119575" y="36506"/>
                </a:lnTo>
                <a:lnTo>
                  <a:pt x="119575" y="36506"/>
                </a:lnTo>
                <a:lnTo>
                  <a:pt x="119575" y="36506"/>
                </a:lnTo>
                <a:lnTo>
                  <a:pt x="119575" y="36867"/>
                </a:lnTo>
                <a:lnTo>
                  <a:pt x="119575" y="36867"/>
                </a:lnTo>
                <a:lnTo>
                  <a:pt x="119575" y="36867"/>
                </a:lnTo>
                <a:lnTo>
                  <a:pt x="119575" y="36867"/>
                </a:lnTo>
                <a:lnTo>
                  <a:pt x="119575" y="37409"/>
                </a:lnTo>
                <a:lnTo>
                  <a:pt x="119575" y="37409"/>
                </a:lnTo>
                <a:lnTo>
                  <a:pt x="119575" y="37409"/>
                </a:lnTo>
                <a:lnTo>
                  <a:pt x="120000" y="37409"/>
                </a:lnTo>
                <a:lnTo>
                  <a:pt x="120000" y="37409"/>
                </a:lnTo>
                <a:lnTo>
                  <a:pt x="120000" y="37771"/>
                </a:lnTo>
                <a:lnTo>
                  <a:pt x="120000" y="37771"/>
                </a:lnTo>
                <a:lnTo>
                  <a:pt x="120000" y="37771"/>
                </a:lnTo>
                <a:lnTo>
                  <a:pt x="120000" y="37771"/>
                </a:lnTo>
                <a:lnTo>
                  <a:pt x="120000" y="38132"/>
                </a:lnTo>
                <a:lnTo>
                  <a:pt x="120000" y="38132"/>
                </a:lnTo>
                <a:lnTo>
                  <a:pt x="120000" y="38132"/>
                </a:lnTo>
                <a:lnTo>
                  <a:pt x="120000" y="38493"/>
                </a:lnTo>
                <a:lnTo>
                  <a:pt x="120000" y="38493"/>
                </a:lnTo>
                <a:lnTo>
                  <a:pt x="120000" y="38493"/>
                </a:lnTo>
                <a:lnTo>
                  <a:pt x="120000" y="38855"/>
                </a:lnTo>
                <a:lnTo>
                  <a:pt x="120000" y="38855"/>
                </a:lnTo>
                <a:lnTo>
                  <a:pt x="120000" y="38855"/>
                </a:lnTo>
                <a:lnTo>
                  <a:pt x="120000" y="39397"/>
                </a:lnTo>
                <a:lnTo>
                  <a:pt x="120000" y="39397"/>
                </a:lnTo>
                <a:lnTo>
                  <a:pt x="120000" y="39397"/>
                </a:lnTo>
                <a:lnTo>
                  <a:pt x="120000" y="39759"/>
                </a:lnTo>
                <a:lnTo>
                  <a:pt x="120000" y="39759"/>
                </a:lnTo>
                <a:lnTo>
                  <a:pt x="120000" y="39759"/>
                </a:lnTo>
                <a:lnTo>
                  <a:pt x="120000" y="40120"/>
                </a:lnTo>
                <a:lnTo>
                  <a:pt x="120000" y="40120"/>
                </a:lnTo>
                <a:lnTo>
                  <a:pt x="120000" y="40120"/>
                </a:lnTo>
                <a:lnTo>
                  <a:pt x="120000" y="40120"/>
                </a:lnTo>
                <a:lnTo>
                  <a:pt x="120000" y="40481"/>
                </a:lnTo>
                <a:lnTo>
                  <a:pt x="120000" y="40481"/>
                </a:lnTo>
                <a:lnTo>
                  <a:pt x="120000" y="40481"/>
                </a:lnTo>
                <a:lnTo>
                  <a:pt x="120000" y="40481"/>
                </a:lnTo>
                <a:lnTo>
                  <a:pt x="120000" y="41024"/>
                </a:lnTo>
                <a:lnTo>
                  <a:pt x="120000" y="41024"/>
                </a:lnTo>
                <a:lnTo>
                  <a:pt x="120000" y="41024"/>
                </a:lnTo>
                <a:lnTo>
                  <a:pt x="120000" y="41024"/>
                </a:lnTo>
                <a:lnTo>
                  <a:pt x="120000" y="41385"/>
                </a:lnTo>
                <a:lnTo>
                  <a:pt x="119575" y="41385"/>
                </a:lnTo>
                <a:lnTo>
                  <a:pt x="119575" y="41385"/>
                </a:lnTo>
                <a:lnTo>
                  <a:pt x="119575" y="41385"/>
                </a:lnTo>
                <a:lnTo>
                  <a:pt x="119575" y="41385"/>
                </a:lnTo>
                <a:lnTo>
                  <a:pt x="119575" y="41746"/>
                </a:lnTo>
                <a:lnTo>
                  <a:pt x="119575" y="41746"/>
                </a:lnTo>
                <a:lnTo>
                  <a:pt x="119575" y="41746"/>
                </a:lnTo>
                <a:lnTo>
                  <a:pt x="119575" y="41746"/>
                </a:lnTo>
                <a:lnTo>
                  <a:pt x="119575" y="42108"/>
                </a:lnTo>
                <a:lnTo>
                  <a:pt x="119575" y="42108"/>
                </a:lnTo>
                <a:lnTo>
                  <a:pt x="119575" y="42108"/>
                </a:lnTo>
                <a:lnTo>
                  <a:pt x="119575" y="42108"/>
                </a:lnTo>
                <a:lnTo>
                  <a:pt x="119575" y="42469"/>
                </a:lnTo>
                <a:lnTo>
                  <a:pt x="119575" y="42469"/>
                </a:lnTo>
                <a:lnTo>
                  <a:pt x="119575" y="42469"/>
                </a:lnTo>
                <a:lnTo>
                  <a:pt x="119575" y="42469"/>
                </a:lnTo>
                <a:lnTo>
                  <a:pt x="119575" y="43012"/>
                </a:lnTo>
                <a:lnTo>
                  <a:pt x="118938" y="43012"/>
                </a:lnTo>
                <a:lnTo>
                  <a:pt x="118938" y="43012"/>
                </a:lnTo>
                <a:lnTo>
                  <a:pt x="118938" y="43012"/>
                </a:lnTo>
                <a:lnTo>
                  <a:pt x="118938" y="43373"/>
                </a:lnTo>
                <a:lnTo>
                  <a:pt x="118938" y="43373"/>
                </a:lnTo>
                <a:lnTo>
                  <a:pt x="118938" y="43373"/>
                </a:lnTo>
                <a:lnTo>
                  <a:pt x="118938" y="43373"/>
                </a:lnTo>
                <a:lnTo>
                  <a:pt x="118938" y="43373"/>
                </a:lnTo>
                <a:lnTo>
                  <a:pt x="118938" y="43734"/>
                </a:lnTo>
                <a:lnTo>
                  <a:pt x="118938" y="43734"/>
                </a:lnTo>
                <a:lnTo>
                  <a:pt x="118938" y="43734"/>
                </a:lnTo>
                <a:lnTo>
                  <a:pt x="118938" y="43734"/>
                </a:lnTo>
                <a:lnTo>
                  <a:pt x="118938" y="44096"/>
                </a:lnTo>
                <a:lnTo>
                  <a:pt x="118938" y="44096"/>
                </a:lnTo>
                <a:lnTo>
                  <a:pt x="118513" y="44096"/>
                </a:lnTo>
                <a:lnTo>
                  <a:pt x="118513" y="44096"/>
                </a:lnTo>
                <a:lnTo>
                  <a:pt x="118513" y="44096"/>
                </a:lnTo>
                <a:lnTo>
                  <a:pt x="118513" y="44457"/>
                </a:lnTo>
                <a:lnTo>
                  <a:pt x="118513" y="44457"/>
                </a:lnTo>
                <a:lnTo>
                  <a:pt x="118513" y="44457"/>
                </a:lnTo>
                <a:lnTo>
                  <a:pt x="118513" y="44457"/>
                </a:lnTo>
                <a:lnTo>
                  <a:pt x="118513" y="45000"/>
                </a:lnTo>
                <a:lnTo>
                  <a:pt x="118088" y="45000"/>
                </a:lnTo>
                <a:lnTo>
                  <a:pt x="118088" y="45000"/>
                </a:lnTo>
                <a:lnTo>
                  <a:pt x="118088" y="45000"/>
                </a:lnTo>
                <a:lnTo>
                  <a:pt x="118088" y="45000"/>
                </a:lnTo>
                <a:lnTo>
                  <a:pt x="118088" y="45000"/>
                </a:lnTo>
                <a:lnTo>
                  <a:pt x="118088" y="45361"/>
                </a:lnTo>
                <a:lnTo>
                  <a:pt x="118088" y="45361"/>
                </a:lnTo>
                <a:lnTo>
                  <a:pt x="118088" y="45361"/>
                </a:lnTo>
                <a:lnTo>
                  <a:pt x="118088" y="45361"/>
                </a:lnTo>
                <a:lnTo>
                  <a:pt x="117663" y="45361"/>
                </a:lnTo>
                <a:lnTo>
                  <a:pt x="117663" y="45361"/>
                </a:lnTo>
                <a:lnTo>
                  <a:pt x="117663" y="45361"/>
                </a:lnTo>
                <a:lnTo>
                  <a:pt x="117663" y="45722"/>
                </a:lnTo>
                <a:lnTo>
                  <a:pt x="117663" y="45722"/>
                </a:lnTo>
                <a:lnTo>
                  <a:pt x="117663" y="45722"/>
                </a:lnTo>
                <a:lnTo>
                  <a:pt x="117663" y="45722"/>
                </a:lnTo>
                <a:lnTo>
                  <a:pt x="117663" y="45722"/>
                </a:lnTo>
                <a:lnTo>
                  <a:pt x="117238" y="45722"/>
                </a:lnTo>
                <a:lnTo>
                  <a:pt x="117238" y="46084"/>
                </a:lnTo>
                <a:lnTo>
                  <a:pt x="117238" y="46084"/>
                </a:lnTo>
                <a:lnTo>
                  <a:pt x="117238" y="46084"/>
                </a:lnTo>
                <a:lnTo>
                  <a:pt x="117238" y="46084"/>
                </a:lnTo>
                <a:lnTo>
                  <a:pt x="117238" y="46084"/>
                </a:lnTo>
                <a:lnTo>
                  <a:pt x="116601" y="46084"/>
                </a:lnTo>
                <a:lnTo>
                  <a:pt x="116601" y="46445"/>
                </a:lnTo>
                <a:lnTo>
                  <a:pt x="116601" y="46445"/>
                </a:lnTo>
                <a:lnTo>
                  <a:pt x="116601" y="46445"/>
                </a:lnTo>
                <a:lnTo>
                  <a:pt x="116601" y="46445"/>
                </a:lnTo>
                <a:lnTo>
                  <a:pt x="116601" y="46445"/>
                </a:lnTo>
                <a:lnTo>
                  <a:pt x="116601" y="46987"/>
                </a:lnTo>
                <a:lnTo>
                  <a:pt x="116601" y="46987"/>
                </a:lnTo>
                <a:lnTo>
                  <a:pt x="116601" y="46987"/>
                </a:lnTo>
                <a:lnTo>
                  <a:pt x="116176" y="46987"/>
                </a:lnTo>
                <a:lnTo>
                  <a:pt x="116176" y="46987"/>
                </a:lnTo>
                <a:lnTo>
                  <a:pt x="116176" y="46987"/>
                </a:lnTo>
                <a:lnTo>
                  <a:pt x="116176" y="47349"/>
                </a:lnTo>
                <a:lnTo>
                  <a:pt x="116176" y="47349"/>
                </a:lnTo>
                <a:lnTo>
                  <a:pt x="116176" y="47349"/>
                </a:lnTo>
                <a:lnTo>
                  <a:pt x="116176" y="47349"/>
                </a:lnTo>
                <a:lnTo>
                  <a:pt x="115752" y="47349"/>
                </a:lnTo>
                <a:lnTo>
                  <a:pt x="115752" y="47710"/>
                </a:lnTo>
                <a:lnTo>
                  <a:pt x="115752" y="47710"/>
                </a:lnTo>
                <a:lnTo>
                  <a:pt x="115752" y="47710"/>
                </a:lnTo>
                <a:lnTo>
                  <a:pt x="115752" y="47710"/>
                </a:lnTo>
                <a:lnTo>
                  <a:pt x="115752" y="47710"/>
                </a:lnTo>
                <a:lnTo>
                  <a:pt x="115752" y="47710"/>
                </a:lnTo>
                <a:lnTo>
                  <a:pt x="115752" y="48072"/>
                </a:lnTo>
                <a:lnTo>
                  <a:pt x="115327" y="48072"/>
                </a:lnTo>
                <a:lnTo>
                  <a:pt x="115327" y="48072"/>
                </a:lnTo>
                <a:lnTo>
                  <a:pt x="115327" y="48072"/>
                </a:lnTo>
                <a:lnTo>
                  <a:pt x="115327" y="48072"/>
                </a:lnTo>
                <a:lnTo>
                  <a:pt x="115327" y="48433"/>
                </a:lnTo>
                <a:lnTo>
                  <a:pt x="115327" y="48433"/>
                </a:lnTo>
                <a:lnTo>
                  <a:pt x="115327" y="48433"/>
                </a:lnTo>
                <a:lnTo>
                  <a:pt x="115327" y="48433"/>
                </a:lnTo>
                <a:lnTo>
                  <a:pt x="115327" y="48433"/>
                </a:lnTo>
                <a:lnTo>
                  <a:pt x="115327" y="48975"/>
                </a:lnTo>
                <a:lnTo>
                  <a:pt x="114902" y="48975"/>
                </a:lnTo>
                <a:lnTo>
                  <a:pt x="114902" y="48975"/>
                </a:lnTo>
                <a:lnTo>
                  <a:pt x="114902" y="48975"/>
                </a:lnTo>
                <a:lnTo>
                  <a:pt x="114902" y="48975"/>
                </a:lnTo>
                <a:lnTo>
                  <a:pt x="114265" y="48975"/>
                </a:lnTo>
                <a:lnTo>
                  <a:pt x="114265" y="48975"/>
                </a:lnTo>
                <a:lnTo>
                  <a:pt x="114265" y="48975"/>
                </a:lnTo>
                <a:lnTo>
                  <a:pt x="114265" y="48975"/>
                </a:lnTo>
                <a:lnTo>
                  <a:pt x="114265" y="48975"/>
                </a:lnTo>
                <a:lnTo>
                  <a:pt x="114265" y="49337"/>
                </a:lnTo>
                <a:lnTo>
                  <a:pt x="113840" y="49337"/>
                </a:lnTo>
                <a:lnTo>
                  <a:pt x="113840" y="49337"/>
                </a:lnTo>
                <a:lnTo>
                  <a:pt x="113840" y="49337"/>
                </a:lnTo>
                <a:lnTo>
                  <a:pt x="113840" y="49337"/>
                </a:lnTo>
                <a:lnTo>
                  <a:pt x="113840" y="49337"/>
                </a:lnTo>
                <a:lnTo>
                  <a:pt x="113840" y="49337"/>
                </a:lnTo>
                <a:lnTo>
                  <a:pt x="113840" y="49337"/>
                </a:lnTo>
                <a:lnTo>
                  <a:pt x="113415" y="49337"/>
                </a:lnTo>
                <a:lnTo>
                  <a:pt x="113415" y="49698"/>
                </a:lnTo>
                <a:lnTo>
                  <a:pt x="113415" y="49698"/>
                </a:lnTo>
                <a:lnTo>
                  <a:pt x="113415" y="49698"/>
                </a:lnTo>
                <a:lnTo>
                  <a:pt x="113415" y="49698"/>
                </a:lnTo>
                <a:lnTo>
                  <a:pt x="113415" y="49698"/>
                </a:lnTo>
                <a:lnTo>
                  <a:pt x="112991" y="49698"/>
                </a:lnTo>
                <a:lnTo>
                  <a:pt x="112991" y="50060"/>
                </a:lnTo>
                <a:lnTo>
                  <a:pt x="112991" y="50060"/>
                </a:lnTo>
                <a:lnTo>
                  <a:pt x="112991" y="50060"/>
                </a:lnTo>
                <a:lnTo>
                  <a:pt x="112991" y="50060"/>
                </a:lnTo>
                <a:lnTo>
                  <a:pt x="112991" y="50060"/>
                </a:lnTo>
                <a:lnTo>
                  <a:pt x="112991" y="50421"/>
                </a:lnTo>
                <a:lnTo>
                  <a:pt x="112991" y="50421"/>
                </a:lnTo>
                <a:lnTo>
                  <a:pt x="112991" y="50421"/>
                </a:lnTo>
                <a:lnTo>
                  <a:pt x="112991" y="50421"/>
                </a:lnTo>
                <a:lnTo>
                  <a:pt x="112991" y="50963"/>
                </a:lnTo>
                <a:lnTo>
                  <a:pt x="112566" y="50963"/>
                </a:lnTo>
                <a:lnTo>
                  <a:pt x="112566" y="50963"/>
                </a:lnTo>
                <a:lnTo>
                  <a:pt x="112566" y="50963"/>
                </a:lnTo>
                <a:lnTo>
                  <a:pt x="112566" y="50963"/>
                </a:lnTo>
                <a:lnTo>
                  <a:pt x="112566" y="50963"/>
                </a:lnTo>
                <a:lnTo>
                  <a:pt x="112566" y="51325"/>
                </a:lnTo>
                <a:lnTo>
                  <a:pt x="112566" y="51325"/>
                </a:lnTo>
                <a:lnTo>
                  <a:pt x="112566" y="51325"/>
                </a:lnTo>
                <a:lnTo>
                  <a:pt x="112566" y="51325"/>
                </a:lnTo>
                <a:lnTo>
                  <a:pt x="112566" y="51686"/>
                </a:lnTo>
                <a:lnTo>
                  <a:pt x="111929" y="51686"/>
                </a:lnTo>
                <a:lnTo>
                  <a:pt x="111929" y="51686"/>
                </a:lnTo>
                <a:lnTo>
                  <a:pt x="111929" y="51686"/>
                </a:lnTo>
                <a:lnTo>
                  <a:pt x="111929" y="51686"/>
                </a:lnTo>
                <a:lnTo>
                  <a:pt x="111929" y="52048"/>
                </a:lnTo>
                <a:lnTo>
                  <a:pt x="111929" y="52048"/>
                </a:lnTo>
                <a:lnTo>
                  <a:pt x="111929" y="52048"/>
                </a:lnTo>
                <a:lnTo>
                  <a:pt x="111929" y="52048"/>
                </a:lnTo>
                <a:lnTo>
                  <a:pt x="111504" y="52048"/>
                </a:lnTo>
                <a:lnTo>
                  <a:pt x="111504" y="52409"/>
                </a:lnTo>
                <a:lnTo>
                  <a:pt x="111504" y="52409"/>
                </a:lnTo>
                <a:lnTo>
                  <a:pt x="111504" y="52409"/>
                </a:lnTo>
                <a:lnTo>
                  <a:pt x="111504" y="52409"/>
                </a:lnTo>
                <a:lnTo>
                  <a:pt x="111504" y="52951"/>
                </a:lnTo>
                <a:lnTo>
                  <a:pt x="111504" y="52951"/>
                </a:lnTo>
                <a:lnTo>
                  <a:pt x="111504" y="52951"/>
                </a:lnTo>
                <a:lnTo>
                  <a:pt x="111504" y="52951"/>
                </a:lnTo>
                <a:lnTo>
                  <a:pt x="111504" y="52951"/>
                </a:lnTo>
                <a:lnTo>
                  <a:pt x="111504" y="53313"/>
                </a:lnTo>
                <a:lnTo>
                  <a:pt x="111504" y="53313"/>
                </a:lnTo>
                <a:lnTo>
                  <a:pt x="111079" y="53313"/>
                </a:lnTo>
                <a:lnTo>
                  <a:pt x="111079" y="53313"/>
                </a:lnTo>
                <a:lnTo>
                  <a:pt x="111079" y="53674"/>
                </a:lnTo>
                <a:lnTo>
                  <a:pt x="111079" y="53674"/>
                </a:lnTo>
                <a:lnTo>
                  <a:pt x="111079" y="53674"/>
                </a:lnTo>
                <a:lnTo>
                  <a:pt x="111079" y="53674"/>
                </a:lnTo>
                <a:lnTo>
                  <a:pt x="111079" y="53674"/>
                </a:lnTo>
                <a:lnTo>
                  <a:pt x="111079" y="53674"/>
                </a:lnTo>
                <a:lnTo>
                  <a:pt x="111079" y="53674"/>
                </a:lnTo>
                <a:lnTo>
                  <a:pt x="111079" y="54036"/>
                </a:lnTo>
                <a:lnTo>
                  <a:pt x="111079" y="54036"/>
                </a:lnTo>
                <a:lnTo>
                  <a:pt x="110654" y="54036"/>
                </a:lnTo>
                <a:lnTo>
                  <a:pt x="110654" y="54036"/>
                </a:lnTo>
                <a:lnTo>
                  <a:pt x="110654" y="54036"/>
                </a:lnTo>
                <a:lnTo>
                  <a:pt x="110654" y="54397"/>
                </a:lnTo>
                <a:lnTo>
                  <a:pt x="110654" y="54397"/>
                </a:lnTo>
                <a:lnTo>
                  <a:pt x="110654" y="54397"/>
                </a:lnTo>
                <a:lnTo>
                  <a:pt x="110654" y="54397"/>
                </a:lnTo>
                <a:lnTo>
                  <a:pt x="110230" y="54397"/>
                </a:lnTo>
                <a:lnTo>
                  <a:pt x="110230" y="54939"/>
                </a:lnTo>
                <a:lnTo>
                  <a:pt x="110230" y="54939"/>
                </a:lnTo>
                <a:lnTo>
                  <a:pt x="110230" y="54939"/>
                </a:lnTo>
                <a:lnTo>
                  <a:pt x="110230" y="54939"/>
                </a:lnTo>
                <a:lnTo>
                  <a:pt x="110230" y="54939"/>
                </a:lnTo>
                <a:lnTo>
                  <a:pt x="110230" y="55301"/>
                </a:lnTo>
                <a:lnTo>
                  <a:pt x="110230" y="55301"/>
                </a:lnTo>
                <a:lnTo>
                  <a:pt x="110230" y="55301"/>
                </a:lnTo>
                <a:lnTo>
                  <a:pt x="109592" y="55301"/>
                </a:lnTo>
                <a:lnTo>
                  <a:pt x="109592" y="55301"/>
                </a:lnTo>
                <a:lnTo>
                  <a:pt x="109592" y="55301"/>
                </a:lnTo>
                <a:lnTo>
                  <a:pt x="109592" y="55662"/>
                </a:lnTo>
                <a:lnTo>
                  <a:pt x="109592" y="55662"/>
                </a:lnTo>
                <a:lnTo>
                  <a:pt x="109592" y="55662"/>
                </a:lnTo>
                <a:lnTo>
                  <a:pt x="109592" y="55662"/>
                </a:lnTo>
                <a:lnTo>
                  <a:pt x="109592" y="55662"/>
                </a:lnTo>
                <a:lnTo>
                  <a:pt x="109592" y="56024"/>
                </a:lnTo>
                <a:lnTo>
                  <a:pt x="109168" y="56024"/>
                </a:lnTo>
                <a:lnTo>
                  <a:pt x="109168" y="56024"/>
                </a:lnTo>
                <a:lnTo>
                  <a:pt x="109168" y="56024"/>
                </a:lnTo>
                <a:lnTo>
                  <a:pt x="109168" y="56024"/>
                </a:lnTo>
                <a:lnTo>
                  <a:pt x="109168" y="56024"/>
                </a:lnTo>
                <a:lnTo>
                  <a:pt x="108743" y="56024"/>
                </a:lnTo>
                <a:lnTo>
                  <a:pt x="108743" y="56385"/>
                </a:lnTo>
                <a:lnTo>
                  <a:pt x="108743" y="56385"/>
                </a:lnTo>
                <a:lnTo>
                  <a:pt x="108743" y="56385"/>
                </a:lnTo>
                <a:lnTo>
                  <a:pt x="108743" y="56385"/>
                </a:lnTo>
                <a:lnTo>
                  <a:pt x="108743" y="56385"/>
                </a:lnTo>
                <a:lnTo>
                  <a:pt x="108318" y="56385"/>
                </a:lnTo>
                <a:lnTo>
                  <a:pt x="108318" y="56385"/>
                </a:lnTo>
                <a:lnTo>
                  <a:pt x="108318" y="56385"/>
                </a:lnTo>
                <a:lnTo>
                  <a:pt x="108318" y="56385"/>
                </a:lnTo>
                <a:lnTo>
                  <a:pt x="108318" y="56385"/>
                </a:lnTo>
                <a:lnTo>
                  <a:pt x="108318" y="56385"/>
                </a:lnTo>
                <a:lnTo>
                  <a:pt x="108318" y="56385"/>
                </a:lnTo>
                <a:lnTo>
                  <a:pt x="107893" y="56385"/>
                </a:lnTo>
                <a:lnTo>
                  <a:pt x="107893" y="56927"/>
                </a:lnTo>
                <a:lnTo>
                  <a:pt x="107893" y="56927"/>
                </a:lnTo>
                <a:lnTo>
                  <a:pt x="107893" y="56927"/>
                </a:lnTo>
                <a:lnTo>
                  <a:pt x="107893" y="56927"/>
                </a:lnTo>
                <a:lnTo>
                  <a:pt x="107469" y="56927"/>
                </a:lnTo>
                <a:lnTo>
                  <a:pt x="107469" y="56927"/>
                </a:lnTo>
                <a:lnTo>
                  <a:pt x="107469" y="56927"/>
                </a:lnTo>
                <a:lnTo>
                  <a:pt x="107469" y="57289"/>
                </a:lnTo>
                <a:lnTo>
                  <a:pt x="107469" y="57289"/>
                </a:lnTo>
                <a:lnTo>
                  <a:pt x="107469" y="57289"/>
                </a:lnTo>
                <a:lnTo>
                  <a:pt x="107469" y="57289"/>
                </a:lnTo>
                <a:lnTo>
                  <a:pt x="107469" y="57289"/>
                </a:lnTo>
                <a:lnTo>
                  <a:pt x="107469" y="57289"/>
                </a:lnTo>
                <a:lnTo>
                  <a:pt x="107469" y="57289"/>
                </a:lnTo>
                <a:lnTo>
                  <a:pt x="107469" y="57650"/>
                </a:lnTo>
                <a:lnTo>
                  <a:pt x="107469" y="57650"/>
                </a:lnTo>
                <a:lnTo>
                  <a:pt x="107469" y="57650"/>
                </a:lnTo>
                <a:lnTo>
                  <a:pt x="107469" y="57650"/>
                </a:lnTo>
                <a:lnTo>
                  <a:pt x="107469" y="58012"/>
                </a:lnTo>
                <a:lnTo>
                  <a:pt x="107469" y="58012"/>
                </a:lnTo>
                <a:lnTo>
                  <a:pt x="107469" y="58012"/>
                </a:lnTo>
                <a:lnTo>
                  <a:pt x="107469" y="58373"/>
                </a:lnTo>
                <a:lnTo>
                  <a:pt x="107469" y="58373"/>
                </a:lnTo>
                <a:lnTo>
                  <a:pt x="107469" y="58373"/>
                </a:lnTo>
                <a:lnTo>
                  <a:pt x="107469" y="58373"/>
                </a:lnTo>
                <a:lnTo>
                  <a:pt x="107469" y="58373"/>
                </a:lnTo>
                <a:lnTo>
                  <a:pt x="107469" y="58915"/>
                </a:lnTo>
                <a:lnTo>
                  <a:pt x="107469" y="58915"/>
                </a:lnTo>
                <a:lnTo>
                  <a:pt x="107469" y="58915"/>
                </a:lnTo>
                <a:lnTo>
                  <a:pt x="107469" y="58915"/>
                </a:lnTo>
                <a:lnTo>
                  <a:pt x="107469" y="59277"/>
                </a:lnTo>
                <a:lnTo>
                  <a:pt x="107469" y="59277"/>
                </a:lnTo>
                <a:lnTo>
                  <a:pt x="107469" y="59277"/>
                </a:lnTo>
                <a:lnTo>
                  <a:pt x="107469" y="59638"/>
                </a:lnTo>
                <a:lnTo>
                  <a:pt x="107469" y="59638"/>
                </a:lnTo>
                <a:lnTo>
                  <a:pt x="107469" y="59638"/>
                </a:lnTo>
                <a:lnTo>
                  <a:pt x="107469" y="59638"/>
                </a:lnTo>
                <a:lnTo>
                  <a:pt x="107469" y="59999"/>
                </a:lnTo>
                <a:lnTo>
                  <a:pt x="107469" y="59999"/>
                </a:lnTo>
                <a:lnTo>
                  <a:pt x="107469" y="59999"/>
                </a:lnTo>
                <a:lnTo>
                  <a:pt x="107469" y="60361"/>
                </a:lnTo>
                <a:lnTo>
                  <a:pt x="107469" y="60361"/>
                </a:lnTo>
                <a:lnTo>
                  <a:pt x="107469" y="60361"/>
                </a:lnTo>
                <a:lnTo>
                  <a:pt x="106831" y="60361"/>
                </a:lnTo>
                <a:lnTo>
                  <a:pt x="106831" y="60903"/>
                </a:lnTo>
                <a:lnTo>
                  <a:pt x="106831" y="60903"/>
                </a:lnTo>
                <a:lnTo>
                  <a:pt x="106831" y="60903"/>
                </a:lnTo>
                <a:lnTo>
                  <a:pt x="106831" y="61265"/>
                </a:lnTo>
                <a:lnTo>
                  <a:pt x="106831" y="61265"/>
                </a:lnTo>
                <a:lnTo>
                  <a:pt x="106831" y="61265"/>
                </a:lnTo>
                <a:lnTo>
                  <a:pt x="106831" y="61265"/>
                </a:lnTo>
                <a:lnTo>
                  <a:pt x="106831" y="61626"/>
                </a:lnTo>
                <a:lnTo>
                  <a:pt x="106831" y="61626"/>
                </a:lnTo>
                <a:lnTo>
                  <a:pt x="106831" y="61626"/>
                </a:lnTo>
                <a:lnTo>
                  <a:pt x="106831" y="61626"/>
                </a:lnTo>
                <a:lnTo>
                  <a:pt x="106831" y="61626"/>
                </a:lnTo>
                <a:lnTo>
                  <a:pt x="106831" y="61987"/>
                </a:lnTo>
                <a:lnTo>
                  <a:pt x="106831" y="61987"/>
                </a:lnTo>
                <a:lnTo>
                  <a:pt x="106831" y="61987"/>
                </a:lnTo>
                <a:lnTo>
                  <a:pt x="106831" y="62349"/>
                </a:lnTo>
                <a:lnTo>
                  <a:pt x="107469" y="62349"/>
                </a:lnTo>
                <a:lnTo>
                  <a:pt x="107469" y="62349"/>
                </a:lnTo>
                <a:lnTo>
                  <a:pt x="107469" y="62349"/>
                </a:lnTo>
                <a:lnTo>
                  <a:pt x="107469" y="62891"/>
                </a:lnTo>
                <a:lnTo>
                  <a:pt x="107469" y="62891"/>
                </a:lnTo>
                <a:lnTo>
                  <a:pt x="107469" y="62891"/>
                </a:lnTo>
                <a:lnTo>
                  <a:pt x="107469" y="63253"/>
                </a:lnTo>
                <a:lnTo>
                  <a:pt x="107469" y="63253"/>
                </a:lnTo>
                <a:lnTo>
                  <a:pt x="107469" y="63253"/>
                </a:lnTo>
                <a:lnTo>
                  <a:pt x="107469" y="63614"/>
                </a:lnTo>
                <a:lnTo>
                  <a:pt x="107469" y="63614"/>
                </a:lnTo>
                <a:lnTo>
                  <a:pt x="107469" y="63614"/>
                </a:lnTo>
                <a:lnTo>
                  <a:pt x="107469" y="63614"/>
                </a:lnTo>
                <a:lnTo>
                  <a:pt x="107469" y="63975"/>
                </a:lnTo>
                <a:lnTo>
                  <a:pt x="107469" y="63975"/>
                </a:lnTo>
                <a:lnTo>
                  <a:pt x="107469" y="63975"/>
                </a:lnTo>
                <a:lnTo>
                  <a:pt x="107469" y="64337"/>
                </a:lnTo>
                <a:lnTo>
                  <a:pt x="107469" y="64337"/>
                </a:lnTo>
                <a:lnTo>
                  <a:pt x="107469" y="64337"/>
                </a:lnTo>
                <a:lnTo>
                  <a:pt x="107469" y="64879"/>
                </a:lnTo>
                <a:lnTo>
                  <a:pt x="107469" y="64879"/>
                </a:lnTo>
                <a:lnTo>
                  <a:pt x="107469" y="64879"/>
                </a:lnTo>
                <a:lnTo>
                  <a:pt x="107469" y="64879"/>
                </a:lnTo>
                <a:lnTo>
                  <a:pt x="107469" y="64879"/>
                </a:lnTo>
                <a:lnTo>
                  <a:pt x="107469" y="65240"/>
                </a:lnTo>
                <a:lnTo>
                  <a:pt x="107469" y="65240"/>
                </a:lnTo>
                <a:lnTo>
                  <a:pt x="107469" y="65240"/>
                </a:lnTo>
                <a:lnTo>
                  <a:pt x="107469" y="65240"/>
                </a:lnTo>
                <a:lnTo>
                  <a:pt x="107469" y="65602"/>
                </a:lnTo>
                <a:lnTo>
                  <a:pt x="107469" y="65602"/>
                </a:lnTo>
                <a:lnTo>
                  <a:pt x="107469" y="65602"/>
                </a:lnTo>
                <a:lnTo>
                  <a:pt x="107469" y="65602"/>
                </a:lnTo>
                <a:lnTo>
                  <a:pt x="107469" y="65963"/>
                </a:lnTo>
                <a:lnTo>
                  <a:pt x="107469" y="65963"/>
                </a:lnTo>
                <a:lnTo>
                  <a:pt x="107469" y="65963"/>
                </a:lnTo>
                <a:lnTo>
                  <a:pt x="107469" y="65963"/>
                </a:lnTo>
                <a:lnTo>
                  <a:pt x="107469" y="65963"/>
                </a:lnTo>
                <a:lnTo>
                  <a:pt x="107469" y="66325"/>
                </a:lnTo>
                <a:lnTo>
                  <a:pt x="106831" y="66325"/>
                </a:lnTo>
                <a:lnTo>
                  <a:pt x="106831" y="66325"/>
                </a:lnTo>
                <a:lnTo>
                  <a:pt x="106831" y="66325"/>
                </a:lnTo>
                <a:lnTo>
                  <a:pt x="106831" y="66867"/>
                </a:lnTo>
                <a:lnTo>
                  <a:pt x="106831" y="66867"/>
                </a:lnTo>
                <a:lnTo>
                  <a:pt x="106831" y="66867"/>
                </a:lnTo>
                <a:lnTo>
                  <a:pt x="106831" y="66867"/>
                </a:lnTo>
                <a:lnTo>
                  <a:pt x="106831" y="67228"/>
                </a:lnTo>
                <a:lnTo>
                  <a:pt x="106831" y="67228"/>
                </a:lnTo>
                <a:lnTo>
                  <a:pt x="106831" y="67228"/>
                </a:lnTo>
                <a:lnTo>
                  <a:pt x="106831" y="67228"/>
                </a:lnTo>
                <a:lnTo>
                  <a:pt x="106831" y="67590"/>
                </a:lnTo>
                <a:lnTo>
                  <a:pt x="106831" y="67590"/>
                </a:lnTo>
                <a:lnTo>
                  <a:pt x="106831" y="67590"/>
                </a:lnTo>
                <a:lnTo>
                  <a:pt x="106831" y="67951"/>
                </a:lnTo>
                <a:lnTo>
                  <a:pt x="106831" y="67951"/>
                </a:lnTo>
                <a:lnTo>
                  <a:pt x="106831" y="67951"/>
                </a:lnTo>
                <a:lnTo>
                  <a:pt x="106831" y="67951"/>
                </a:lnTo>
                <a:lnTo>
                  <a:pt x="106831" y="68313"/>
                </a:lnTo>
                <a:lnTo>
                  <a:pt x="106831" y="68313"/>
                </a:lnTo>
                <a:lnTo>
                  <a:pt x="106831" y="68313"/>
                </a:lnTo>
                <a:lnTo>
                  <a:pt x="106831" y="68313"/>
                </a:lnTo>
                <a:lnTo>
                  <a:pt x="106831" y="68313"/>
                </a:lnTo>
                <a:lnTo>
                  <a:pt x="106831" y="68855"/>
                </a:lnTo>
                <a:lnTo>
                  <a:pt x="106831" y="68855"/>
                </a:lnTo>
                <a:lnTo>
                  <a:pt x="106831" y="68855"/>
                </a:lnTo>
                <a:lnTo>
                  <a:pt x="106407" y="68855"/>
                </a:lnTo>
                <a:lnTo>
                  <a:pt x="106407" y="69216"/>
                </a:lnTo>
                <a:lnTo>
                  <a:pt x="106407" y="69216"/>
                </a:lnTo>
                <a:lnTo>
                  <a:pt x="106407" y="69216"/>
                </a:lnTo>
                <a:lnTo>
                  <a:pt x="106407" y="69216"/>
                </a:lnTo>
                <a:lnTo>
                  <a:pt x="106407" y="69578"/>
                </a:lnTo>
                <a:lnTo>
                  <a:pt x="106407" y="69578"/>
                </a:lnTo>
                <a:lnTo>
                  <a:pt x="106407" y="69578"/>
                </a:lnTo>
                <a:lnTo>
                  <a:pt x="106407" y="69939"/>
                </a:lnTo>
                <a:lnTo>
                  <a:pt x="106407" y="69939"/>
                </a:lnTo>
                <a:lnTo>
                  <a:pt x="106407" y="69939"/>
                </a:lnTo>
                <a:lnTo>
                  <a:pt x="106407" y="69939"/>
                </a:lnTo>
                <a:lnTo>
                  <a:pt x="106407" y="69939"/>
                </a:lnTo>
                <a:lnTo>
                  <a:pt x="106407" y="70301"/>
                </a:lnTo>
                <a:lnTo>
                  <a:pt x="106407" y="70301"/>
                </a:lnTo>
                <a:lnTo>
                  <a:pt x="106407" y="70301"/>
                </a:lnTo>
                <a:lnTo>
                  <a:pt x="106831" y="70301"/>
                </a:lnTo>
                <a:lnTo>
                  <a:pt x="106831" y="70843"/>
                </a:lnTo>
                <a:lnTo>
                  <a:pt x="106831" y="70843"/>
                </a:lnTo>
                <a:lnTo>
                  <a:pt x="106831" y="70843"/>
                </a:lnTo>
                <a:lnTo>
                  <a:pt x="106407" y="70843"/>
                </a:lnTo>
                <a:lnTo>
                  <a:pt x="106407" y="71204"/>
                </a:lnTo>
                <a:lnTo>
                  <a:pt x="106407" y="71204"/>
                </a:lnTo>
                <a:lnTo>
                  <a:pt x="106407" y="71204"/>
                </a:lnTo>
                <a:lnTo>
                  <a:pt x="106407" y="71204"/>
                </a:lnTo>
                <a:lnTo>
                  <a:pt x="106407" y="71204"/>
                </a:lnTo>
                <a:lnTo>
                  <a:pt x="106407" y="71566"/>
                </a:lnTo>
                <a:lnTo>
                  <a:pt x="105982" y="71566"/>
                </a:lnTo>
                <a:lnTo>
                  <a:pt x="105982" y="71566"/>
                </a:lnTo>
                <a:lnTo>
                  <a:pt x="105982" y="71566"/>
                </a:lnTo>
                <a:lnTo>
                  <a:pt x="105982" y="71566"/>
                </a:lnTo>
                <a:lnTo>
                  <a:pt x="105982" y="71566"/>
                </a:lnTo>
                <a:lnTo>
                  <a:pt x="105982" y="71566"/>
                </a:lnTo>
                <a:lnTo>
                  <a:pt x="105557" y="71566"/>
                </a:lnTo>
                <a:lnTo>
                  <a:pt x="105557" y="71927"/>
                </a:lnTo>
                <a:lnTo>
                  <a:pt x="105557" y="71927"/>
                </a:lnTo>
                <a:lnTo>
                  <a:pt x="105557" y="71927"/>
                </a:lnTo>
                <a:lnTo>
                  <a:pt x="105557" y="71927"/>
                </a:lnTo>
                <a:lnTo>
                  <a:pt x="105557" y="71927"/>
                </a:lnTo>
                <a:lnTo>
                  <a:pt x="105557" y="72289"/>
                </a:lnTo>
                <a:lnTo>
                  <a:pt x="105557" y="72289"/>
                </a:lnTo>
                <a:lnTo>
                  <a:pt x="105557" y="72289"/>
                </a:lnTo>
                <a:lnTo>
                  <a:pt x="105557" y="72289"/>
                </a:lnTo>
                <a:lnTo>
                  <a:pt x="105132" y="72289"/>
                </a:lnTo>
                <a:lnTo>
                  <a:pt x="105132" y="72831"/>
                </a:lnTo>
                <a:lnTo>
                  <a:pt x="105132" y="72831"/>
                </a:lnTo>
                <a:lnTo>
                  <a:pt x="105132" y="72831"/>
                </a:lnTo>
                <a:lnTo>
                  <a:pt x="105132" y="72831"/>
                </a:lnTo>
                <a:lnTo>
                  <a:pt x="105132" y="73192"/>
                </a:lnTo>
                <a:lnTo>
                  <a:pt x="105132" y="73192"/>
                </a:lnTo>
                <a:lnTo>
                  <a:pt x="105132" y="73192"/>
                </a:lnTo>
                <a:lnTo>
                  <a:pt x="105132" y="73192"/>
                </a:lnTo>
                <a:lnTo>
                  <a:pt x="105132" y="73554"/>
                </a:lnTo>
                <a:lnTo>
                  <a:pt x="105132" y="73554"/>
                </a:lnTo>
                <a:lnTo>
                  <a:pt x="105132" y="73554"/>
                </a:lnTo>
                <a:lnTo>
                  <a:pt x="105132" y="73915"/>
                </a:lnTo>
                <a:lnTo>
                  <a:pt x="105132" y="73915"/>
                </a:lnTo>
                <a:lnTo>
                  <a:pt x="105132" y="73915"/>
                </a:lnTo>
                <a:lnTo>
                  <a:pt x="105132" y="73915"/>
                </a:lnTo>
                <a:lnTo>
                  <a:pt x="105132" y="74277"/>
                </a:lnTo>
                <a:lnTo>
                  <a:pt x="105132" y="74277"/>
                </a:lnTo>
                <a:lnTo>
                  <a:pt x="105132" y="74277"/>
                </a:lnTo>
                <a:lnTo>
                  <a:pt x="105132" y="74819"/>
                </a:lnTo>
                <a:lnTo>
                  <a:pt x="105132" y="74819"/>
                </a:lnTo>
                <a:lnTo>
                  <a:pt x="105132" y="74819"/>
                </a:lnTo>
                <a:lnTo>
                  <a:pt x="105132" y="75180"/>
                </a:lnTo>
                <a:lnTo>
                  <a:pt x="105132" y="75180"/>
                </a:lnTo>
                <a:lnTo>
                  <a:pt x="105132" y="75180"/>
                </a:lnTo>
                <a:lnTo>
                  <a:pt x="105132" y="75180"/>
                </a:lnTo>
                <a:lnTo>
                  <a:pt x="105132" y="75542"/>
                </a:lnTo>
                <a:lnTo>
                  <a:pt x="105132" y="75542"/>
                </a:lnTo>
                <a:lnTo>
                  <a:pt x="105132" y="75542"/>
                </a:lnTo>
                <a:lnTo>
                  <a:pt x="105132" y="75903"/>
                </a:lnTo>
                <a:lnTo>
                  <a:pt x="105132" y="75903"/>
                </a:lnTo>
                <a:lnTo>
                  <a:pt x="105132" y="75903"/>
                </a:lnTo>
                <a:lnTo>
                  <a:pt x="105132" y="75903"/>
                </a:lnTo>
                <a:lnTo>
                  <a:pt x="105132" y="76265"/>
                </a:lnTo>
                <a:lnTo>
                  <a:pt x="105132" y="76265"/>
                </a:lnTo>
                <a:lnTo>
                  <a:pt x="105132" y="76265"/>
                </a:lnTo>
                <a:lnTo>
                  <a:pt x="104495" y="76265"/>
                </a:lnTo>
                <a:lnTo>
                  <a:pt x="104495" y="76807"/>
                </a:lnTo>
                <a:lnTo>
                  <a:pt x="104495" y="76807"/>
                </a:lnTo>
                <a:lnTo>
                  <a:pt x="104495" y="76807"/>
                </a:lnTo>
                <a:lnTo>
                  <a:pt x="104495" y="76807"/>
                </a:lnTo>
                <a:lnTo>
                  <a:pt x="104495" y="76807"/>
                </a:lnTo>
                <a:lnTo>
                  <a:pt x="104495" y="77168"/>
                </a:lnTo>
                <a:lnTo>
                  <a:pt x="104495" y="77168"/>
                </a:lnTo>
                <a:lnTo>
                  <a:pt x="104070" y="77168"/>
                </a:lnTo>
                <a:lnTo>
                  <a:pt x="104070" y="77168"/>
                </a:lnTo>
                <a:lnTo>
                  <a:pt x="104070" y="77168"/>
                </a:lnTo>
                <a:lnTo>
                  <a:pt x="104070" y="77168"/>
                </a:lnTo>
                <a:lnTo>
                  <a:pt x="104070" y="77168"/>
                </a:lnTo>
                <a:lnTo>
                  <a:pt x="104070" y="77530"/>
                </a:lnTo>
                <a:lnTo>
                  <a:pt x="104070" y="77530"/>
                </a:lnTo>
                <a:lnTo>
                  <a:pt x="104070" y="77530"/>
                </a:lnTo>
                <a:lnTo>
                  <a:pt x="104070" y="77530"/>
                </a:lnTo>
                <a:lnTo>
                  <a:pt x="103646" y="77530"/>
                </a:lnTo>
                <a:lnTo>
                  <a:pt x="103646" y="77891"/>
                </a:lnTo>
                <a:lnTo>
                  <a:pt x="103646" y="77891"/>
                </a:lnTo>
                <a:lnTo>
                  <a:pt x="103646" y="77891"/>
                </a:lnTo>
                <a:lnTo>
                  <a:pt x="103646" y="77891"/>
                </a:lnTo>
                <a:lnTo>
                  <a:pt x="103646" y="77891"/>
                </a:lnTo>
                <a:lnTo>
                  <a:pt x="103646" y="77891"/>
                </a:lnTo>
                <a:lnTo>
                  <a:pt x="103646" y="78253"/>
                </a:lnTo>
                <a:lnTo>
                  <a:pt x="103646" y="78253"/>
                </a:lnTo>
                <a:lnTo>
                  <a:pt x="103646" y="78253"/>
                </a:lnTo>
                <a:lnTo>
                  <a:pt x="103646" y="78795"/>
                </a:lnTo>
                <a:lnTo>
                  <a:pt x="103221" y="78795"/>
                </a:lnTo>
                <a:lnTo>
                  <a:pt x="103221" y="78795"/>
                </a:lnTo>
                <a:lnTo>
                  <a:pt x="103221" y="78795"/>
                </a:lnTo>
                <a:lnTo>
                  <a:pt x="103221" y="78795"/>
                </a:lnTo>
                <a:lnTo>
                  <a:pt x="103221" y="79156"/>
                </a:lnTo>
                <a:lnTo>
                  <a:pt x="103221" y="79156"/>
                </a:lnTo>
                <a:lnTo>
                  <a:pt x="103221" y="79156"/>
                </a:lnTo>
                <a:lnTo>
                  <a:pt x="103221" y="79156"/>
                </a:lnTo>
                <a:lnTo>
                  <a:pt x="103221" y="79156"/>
                </a:lnTo>
                <a:lnTo>
                  <a:pt x="103221" y="79518"/>
                </a:lnTo>
                <a:lnTo>
                  <a:pt x="103221" y="79518"/>
                </a:lnTo>
                <a:lnTo>
                  <a:pt x="102796" y="79518"/>
                </a:lnTo>
                <a:lnTo>
                  <a:pt x="102796" y="79518"/>
                </a:lnTo>
                <a:lnTo>
                  <a:pt x="102796" y="79879"/>
                </a:lnTo>
                <a:lnTo>
                  <a:pt x="102796" y="79879"/>
                </a:lnTo>
                <a:lnTo>
                  <a:pt x="102796" y="79879"/>
                </a:lnTo>
                <a:lnTo>
                  <a:pt x="102796" y="79879"/>
                </a:lnTo>
                <a:lnTo>
                  <a:pt x="102796" y="79879"/>
                </a:lnTo>
                <a:lnTo>
                  <a:pt x="102796" y="79879"/>
                </a:lnTo>
                <a:lnTo>
                  <a:pt x="102796" y="80240"/>
                </a:lnTo>
                <a:lnTo>
                  <a:pt x="102159" y="80240"/>
                </a:lnTo>
                <a:lnTo>
                  <a:pt x="102159" y="80240"/>
                </a:lnTo>
                <a:lnTo>
                  <a:pt x="102159" y="80240"/>
                </a:lnTo>
                <a:lnTo>
                  <a:pt x="102159" y="80240"/>
                </a:lnTo>
                <a:lnTo>
                  <a:pt x="102159" y="80783"/>
                </a:lnTo>
                <a:lnTo>
                  <a:pt x="102159" y="80783"/>
                </a:lnTo>
                <a:lnTo>
                  <a:pt x="101734" y="80783"/>
                </a:lnTo>
                <a:lnTo>
                  <a:pt x="101734" y="80783"/>
                </a:lnTo>
                <a:lnTo>
                  <a:pt x="101734" y="80783"/>
                </a:lnTo>
                <a:lnTo>
                  <a:pt x="101734" y="80783"/>
                </a:lnTo>
                <a:lnTo>
                  <a:pt x="101734" y="80783"/>
                </a:lnTo>
                <a:lnTo>
                  <a:pt x="101734" y="80783"/>
                </a:lnTo>
                <a:lnTo>
                  <a:pt x="101734" y="81144"/>
                </a:lnTo>
                <a:lnTo>
                  <a:pt x="101734" y="81144"/>
                </a:lnTo>
                <a:lnTo>
                  <a:pt x="101734" y="81144"/>
                </a:lnTo>
                <a:lnTo>
                  <a:pt x="101309" y="81144"/>
                </a:lnTo>
                <a:lnTo>
                  <a:pt x="101309" y="81506"/>
                </a:lnTo>
                <a:lnTo>
                  <a:pt x="101309" y="81506"/>
                </a:lnTo>
                <a:lnTo>
                  <a:pt x="101309" y="81506"/>
                </a:lnTo>
                <a:lnTo>
                  <a:pt x="101309" y="81506"/>
                </a:lnTo>
                <a:lnTo>
                  <a:pt x="101309" y="81506"/>
                </a:lnTo>
                <a:lnTo>
                  <a:pt x="101309" y="81867"/>
                </a:lnTo>
                <a:lnTo>
                  <a:pt x="101309" y="81867"/>
                </a:lnTo>
                <a:lnTo>
                  <a:pt x="101309" y="81867"/>
                </a:lnTo>
                <a:lnTo>
                  <a:pt x="101309" y="81867"/>
                </a:lnTo>
                <a:lnTo>
                  <a:pt x="101309" y="82228"/>
                </a:lnTo>
                <a:lnTo>
                  <a:pt x="101309" y="82228"/>
                </a:lnTo>
                <a:lnTo>
                  <a:pt x="100884" y="82228"/>
                </a:lnTo>
                <a:lnTo>
                  <a:pt x="100884" y="82228"/>
                </a:lnTo>
                <a:lnTo>
                  <a:pt x="100884" y="82228"/>
                </a:lnTo>
                <a:lnTo>
                  <a:pt x="100884" y="82228"/>
                </a:lnTo>
                <a:lnTo>
                  <a:pt x="100884" y="82771"/>
                </a:lnTo>
                <a:lnTo>
                  <a:pt x="100884" y="82771"/>
                </a:lnTo>
                <a:lnTo>
                  <a:pt x="100884" y="82771"/>
                </a:lnTo>
                <a:lnTo>
                  <a:pt x="100884" y="82771"/>
                </a:lnTo>
                <a:lnTo>
                  <a:pt x="100884" y="83132"/>
                </a:lnTo>
                <a:lnTo>
                  <a:pt x="100884" y="83132"/>
                </a:lnTo>
                <a:lnTo>
                  <a:pt x="100884" y="83132"/>
                </a:lnTo>
                <a:lnTo>
                  <a:pt x="100884" y="83493"/>
                </a:lnTo>
                <a:lnTo>
                  <a:pt x="100884" y="83493"/>
                </a:lnTo>
                <a:lnTo>
                  <a:pt x="101309" y="83493"/>
                </a:lnTo>
                <a:lnTo>
                  <a:pt x="101309" y="83493"/>
                </a:lnTo>
                <a:lnTo>
                  <a:pt x="101309" y="83855"/>
                </a:lnTo>
                <a:lnTo>
                  <a:pt x="101309" y="83855"/>
                </a:lnTo>
                <a:lnTo>
                  <a:pt x="101309" y="83855"/>
                </a:lnTo>
                <a:lnTo>
                  <a:pt x="101309" y="84216"/>
                </a:lnTo>
                <a:lnTo>
                  <a:pt x="100884" y="84216"/>
                </a:lnTo>
                <a:lnTo>
                  <a:pt x="100884" y="84216"/>
                </a:lnTo>
                <a:lnTo>
                  <a:pt x="100884" y="84216"/>
                </a:lnTo>
                <a:lnTo>
                  <a:pt x="100884" y="84216"/>
                </a:lnTo>
                <a:lnTo>
                  <a:pt x="100884" y="84216"/>
                </a:lnTo>
                <a:lnTo>
                  <a:pt x="100460" y="84216"/>
                </a:lnTo>
                <a:lnTo>
                  <a:pt x="100460" y="84216"/>
                </a:lnTo>
                <a:lnTo>
                  <a:pt x="100460" y="84759"/>
                </a:lnTo>
                <a:lnTo>
                  <a:pt x="100460" y="84759"/>
                </a:lnTo>
                <a:lnTo>
                  <a:pt x="100460" y="84759"/>
                </a:lnTo>
                <a:lnTo>
                  <a:pt x="99823" y="84759"/>
                </a:lnTo>
                <a:lnTo>
                  <a:pt x="99823" y="84759"/>
                </a:lnTo>
                <a:lnTo>
                  <a:pt x="99823" y="84759"/>
                </a:lnTo>
                <a:lnTo>
                  <a:pt x="99823" y="84759"/>
                </a:lnTo>
                <a:lnTo>
                  <a:pt x="99398" y="84759"/>
                </a:lnTo>
                <a:lnTo>
                  <a:pt x="99398" y="84759"/>
                </a:lnTo>
                <a:lnTo>
                  <a:pt x="99398" y="84759"/>
                </a:lnTo>
                <a:lnTo>
                  <a:pt x="99398" y="84759"/>
                </a:lnTo>
                <a:lnTo>
                  <a:pt x="99398" y="84759"/>
                </a:lnTo>
                <a:lnTo>
                  <a:pt x="99398" y="85120"/>
                </a:lnTo>
                <a:lnTo>
                  <a:pt x="98973" y="85120"/>
                </a:lnTo>
                <a:lnTo>
                  <a:pt x="98973" y="85120"/>
                </a:lnTo>
                <a:lnTo>
                  <a:pt x="98973" y="85120"/>
                </a:lnTo>
                <a:lnTo>
                  <a:pt x="98973" y="85120"/>
                </a:lnTo>
                <a:lnTo>
                  <a:pt x="98973" y="85120"/>
                </a:lnTo>
                <a:lnTo>
                  <a:pt x="98973" y="8512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2" name="Shape 2292"/>
          <p:cNvSpPr/>
          <p:nvPr/>
        </p:nvSpPr>
        <p:spPr>
          <a:xfrm>
            <a:off x="3202782" y="4781551"/>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3" name="Shape 2293"/>
          <p:cNvSpPr/>
          <p:nvPr/>
        </p:nvSpPr>
        <p:spPr>
          <a:xfrm>
            <a:off x="3202782" y="4781551"/>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4" name="Shape 2294"/>
          <p:cNvSpPr/>
          <p:nvPr/>
        </p:nvSpPr>
        <p:spPr>
          <a:xfrm>
            <a:off x="3392092" y="4895852"/>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5" name="Shape 2295"/>
          <p:cNvSpPr/>
          <p:nvPr/>
        </p:nvSpPr>
        <p:spPr>
          <a:xfrm>
            <a:off x="3392092" y="4895852"/>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6" name="Shape 2296"/>
          <p:cNvSpPr/>
          <p:nvPr/>
        </p:nvSpPr>
        <p:spPr>
          <a:xfrm>
            <a:off x="3192070" y="4613277"/>
            <a:ext cx="209549" cy="357187"/>
          </a:xfrm>
          <a:custGeom>
            <a:avLst/>
            <a:gdLst/>
            <a:ahLst/>
            <a:cxnLst/>
            <a:rect l="0" t="0" r="0" b="0"/>
            <a:pathLst>
              <a:path w="120000" h="120000" extrusionOk="0">
                <a:moveTo>
                  <a:pt x="114545" y="94933"/>
                </a:moveTo>
                <a:lnTo>
                  <a:pt x="114545" y="93866"/>
                </a:lnTo>
                <a:lnTo>
                  <a:pt x="114545" y="93866"/>
                </a:lnTo>
                <a:lnTo>
                  <a:pt x="114545" y="93866"/>
                </a:lnTo>
                <a:lnTo>
                  <a:pt x="114545" y="93866"/>
                </a:lnTo>
                <a:lnTo>
                  <a:pt x="114545" y="93866"/>
                </a:lnTo>
                <a:lnTo>
                  <a:pt x="112500" y="93866"/>
                </a:lnTo>
                <a:lnTo>
                  <a:pt x="112500" y="92800"/>
                </a:lnTo>
                <a:lnTo>
                  <a:pt x="112500" y="92800"/>
                </a:lnTo>
                <a:lnTo>
                  <a:pt x="114545" y="92800"/>
                </a:lnTo>
                <a:lnTo>
                  <a:pt x="114545" y="92800"/>
                </a:lnTo>
                <a:lnTo>
                  <a:pt x="114545" y="91733"/>
                </a:lnTo>
                <a:lnTo>
                  <a:pt x="112500" y="91733"/>
                </a:lnTo>
                <a:lnTo>
                  <a:pt x="112500" y="91733"/>
                </a:lnTo>
                <a:lnTo>
                  <a:pt x="112500" y="91733"/>
                </a:lnTo>
                <a:lnTo>
                  <a:pt x="112500" y="91733"/>
                </a:lnTo>
                <a:lnTo>
                  <a:pt x="111136" y="91733"/>
                </a:lnTo>
                <a:lnTo>
                  <a:pt x="111136" y="91733"/>
                </a:lnTo>
                <a:lnTo>
                  <a:pt x="111136" y="91733"/>
                </a:lnTo>
                <a:lnTo>
                  <a:pt x="111136" y="91733"/>
                </a:lnTo>
                <a:lnTo>
                  <a:pt x="111136" y="90666"/>
                </a:lnTo>
                <a:lnTo>
                  <a:pt x="111136" y="90666"/>
                </a:lnTo>
                <a:lnTo>
                  <a:pt x="109772" y="90666"/>
                </a:lnTo>
                <a:lnTo>
                  <a:pt x="109772" y="90666"/>
                </a:lnTo>
                <a:lnTo>
                  <a:pt x="109772" y="90666"/>
                </a:lnTo>
                <a:lnTo>
                  <a:pt x="109772" y="90666"/>
                </a:lnTo>
                <a:lnTo>
                  <a:pt x="109772" y="90666"/>
                </a:lnTo>
                <a:lnTo>
                  <a:pt x="109772" y="90666"/>
                </a:lnTo>
                <a:lnTo>
                  <a:pt x="108409" y="90666"/>
                </a:lnTo>
                <a:lnTo>
                  <a:pt x="108409" y="89066"/>
                </a:lnTo>
                <a:lnTo>
                  <a:pt x="108409" y="89066"/>
                </a:lnTo>
                <a:lnTo>
                  <a:pt x="108409" y="89066"/>
                </a:lnTo>
                <a:lnTo>
                  <a:pt x="108409" y="89066"/>
                </a:lnTo>
                <a:lnTo>
                  <a:pt x="107045" y="89066"/>
                </a:lnTo>
                <a:lnTo>
                  <a:pt x="107045" y="89066"/>
                </a:lnTo>
                <a:lnTo>
                  <a:pt x="107045" y="89066"/>
                </a:lnTo>
                <a:lnTo>
                  <a:pt x="107045" y="89066"/>
                </a:lnTo>
                <a:lnTo>
                  <a:pt x="107045" y="89066"/>
                </a:lnTo>
                <a:lnTo>
                  <a:pt x="107045" y="88000"/>
                </a:lnTo>
                <a:lnTo>
                  <a:pt x="105000" y="88000"/>
                </a:lnTo>
                <a:lnTo>
                  <a:pt x="105000" y="88000"/>
                </a:lnTo>
                <a:lnTo>
                  <a:pt x="105000" y="88000"/>
                </a:lnTo>
                <a:lnTo>
                  <a:pt x="105000" y="88000"/>
                </a:lnTo>
                <a:lnTo>
                  <a:pt x="105000" y="88000"/>
                </a:lnTo>
                <a:lnTo>
                  <a:pt x="103636" y="88000"/>
                </a:lnTo>
                <a:lnTo>
                  <a:pt x="103636" y="88000"/>
                </a:lnTo>
                <a:lnTo>
                  <a:pt x="103636" y="88000"/>
                </a:lnTo>
                <a:lnTo>
                  <a:pt x="103636" y="88000"/>
                </a:lnTo>
                <a:lnTo>
                  <a:pt x="102272" y="88000"/>
                </a:lnTo>
                <a:lnTo>
                  <a:pt x="102272" y="88000"/>
                </a:lnTo>
                <a:lnTo>
                  <a:pt x="102272" y="88000"/>
                </a:lnTo>
                <a:lnTo>
                  <a:pt x="102272" y="88000"/>
                </a:lnTo>
                <a:lnTo>
                  <a:pt x="100909" y="88000"/>
                </a:lnTo>
                <a:lnTo>
                  <a:pt x="100909" y="88000"/>
                </a:lnTo>
                <a:lnTo>
                  <a:pt x="100909" y="88000"/>
                </a:lnTo>
                <a:lnTo>
                  <a:pt x="100909" y="88000"/>
                </a:lnTo>
                <a:lnTo>
                  <a:pt x="99545" y="88000"/>
                </a:lnTo>
                <a:lnTo>
                  <a:pt x="99545" y="88000"/>
                </a:lnTo>
                <a:lnTo>
                  <a:pt x="99545" y="88000"/>
                </a:lnTo>
                <a:lnTo>
                  <a:pt x="97500" y="88000"/>
                </a:lnTo>
                <a:lnTo>
                  <a:pt x="97500" y="86933"/>
                </a:lnTo>
                <a:lnTo>
                  <a:pt x="97500" y="86933"/>
                </a:lnTo>
                <a:lnTo>
                  <a:pt x="97500" y="86933"/>
                </a:lnTo>
                <a:lnTo>
                  <a:pt x="97500" y="86933"/>
                </a:lnTo>
                <a:lnTo>
                  <a:pt x="96136" y="86933"/>
                </a:lnTo>
                <a:lnTo>
                  <a:pt x="96136" y="86933"/>
                </a:lnTo>
                <a:lnTo>
                  <a:pt x="96136" y="86933"/>
                </a:lnTo>
                <a:lnTo>
                  <a:pt x="96136" y="86933"/>
                </a:lnTo>
                <a:lnTo>
                  <a:pt x="94772" y="86933"/>
                </a:lnTo>
                <a:lnTo>
                  <a:pt x="94772" y="88000"/>
                </a:lnTo>
                <a:lnTo>
                  <a:pt x="94772" y="88000"/>
                </a:lnTo>
                <a:lnTo>
                  <a:pt x="94772" y="88000"/>
                </a:lnTo>
                <a:lnTo>
                  <a:pt x="93409" y="88000"/>
                </a:lnTo>
                <a:lnTo>
                  <a:pt x="93409" y="88000"/>
                </a:lnTo>
                <a:lnTo>
                  <a:pt x="93409" y="88000"/>
                </a:lnTo>
                <a:lnTo>
                  <a:pt x="93409" y="88000"/>
                </a:lnTo>
                <a:lnTo>
                  <a:pt x="93409" y="88000"/>
                </a:lnTo>
                <a:lnTo>
                  <a:pt x="92045" y="88000"/>
                </a:lnTo>
                <a:lnTo>
                  <a:pt x="92045" y="88000"/>
                </a:lnTo>
                <a:lnTo>
                  <a:pt x="92045" y="88000"/>
                </a:lnTo>
                <a:lnTo>
                  <a:pt x="92045" y="88000"/>
                </a:lnTo>
                <a:lnTo>
                  <a:pt x="92045" y="88000"/>
                </a:lnTo>
                <a:lnTo>
                  <a:pt x="90000" y="88000"/>
                </a:lnTo>
                <a:lnTo>
                  <a:pt x="90000" y="88000"/>
                </a:lnTo>
                <a:lnTo>
                  <a:pt x="90000" y="89066"/>
                </a:lnTo>
                <a:lnTo>
                  <a:pt x="90000" y="89066"/>
                </a:lnTo>
                <a:lnTo>
                  <a:pt x="88636" y="89066"/>
                </a:lnTo>
                <a:lnTo>
                  <a:pt x="88636" y="89066"/>
                </a:lnTo>
                <a:lnTo>
                  <a:pt x="88636" y="89066"/>
                </a:lnTo>
                <a:lnTo>
                  <a:pt x="88636" y="89066"/>
                </a:lnTo>
                <a:lnTo>
                  <a:pt x="88636" y="89066"/>
                </a:lnTo>
                <a:lnTo>
                  <a:pt x="87272" y="89066"/>
                </a:lnTo>
                <a:lnTo>
                  <a:pt x="87272" y="89066"/>
                </a:lnTo>
                <a:lnTo>
                  <a:pt x="87272" y="89066"/>
                </a:lnTo>
                <a:lnTo>
                  <a:pt x="87272" y="89066"/>
                </a:lnTo>
                <a:lnTo>
                  <a:pt x="85909" y="89066"/>
                </a:lnTo>
                <a:lnTo>
                  <a:pt x="85909" y="89066"/>
                </a:lnTo>
                <a:lnTo>
                  <a:pt x="85909" y="89066"/>
                </a:lnTo>
                <a:lnTo>
                  <a:pt x="85909" y="89066"/>
                </a:lnTo>
                <a:lnTo>
                  <a:pt x="84545" y="89066"/>
                </a:lnTo>
                <a:lnTo>
                  <a:pt x="84545" y="89066"/>
                </a:lnTo>
                <a:lnTo>
                  <a:pt x="84545" y="89066"/>
                </a:lnTo>
                <a:lnTo>
                  <a:pt x="84545" y="89066"/>
                </a:lnTo>
                <a:lnTo>
                  <a:pt x="82500" y="89066"/>
                </a:lnTo>
                <a:lnTo>
                  <a:pt x="82500" y="90666"/>
                </a:lnTo>
                <a:lnTo>
                  <a:pt x="82500" y="90666"/>
                </a:lnTo>
                <a:lnTo>
                  <a:pt x="82500" y="90666"/>
                </a:lnTo>
                <a:lnTo>
                  <a:pt x="82500" y="90666"/>
                </a:lnTo>
                <a:lnTo>
                  <a:pt x="81136" y="90666"/>
                </a:lnTo>
                <a:lnTo>
                  <a:pt x="81136" y="90666"/>
                </a:lnTo>
                <a:lnTo>
                  <a:pt x="81136" y="90666"/>
                </a:lnTo>
                <a:lnTo>
                  <a:pt x="81136" y="90666"/>
                </a:lnTo>
                <a:lnTo>
                  <a:pt x="79772" y="90666"/>
                </a:lnTo>
                <a:lnTo>
                  <a:pt x="79772" y="90666"/>
                </a:lnTo>
                <a:lnTo>
                  <a:pt x="79772" y="90666"/>
                </a:lnTo>
                <a:lnTo>
                  <a:pt x="79772" y="90666"/>
                </a:lnTo>
                <a:lnTo>
                  <a:pt x="78409" y="90666"/>
                </a:lnTo>
                <a:lnTo>
                  <a:pt x="78409" y="90666"/>
                </a:lnTo>
                <a:lnTo>
                  <a:pt x="78409" y="90666"/>
                </a:lnTo>
                <a:lnTo>
                  <a:pt x="78409" y="91733"/>
                </a:lnTo>
                <a:lnTo>
                  <a:pt x="78409" y="91733"/>
                </a:lnTo>
                <a:lnTo>
                  <a:pt x="78409" y="91733"/>
                </a:lnTo>
                <a:lnTo>
                  <a:pt x="78409" y="91733"/>
                </a:lnTo>
                <a:lnTo>
                  <a:pt x="78409" y="91733"/>
                </a:lnTo>
                <a:lnTo>
                  <a:pt x="78409" y="92800"/>
                </a:lnTo>
                <a:lnTo>
                  <a:pt x="78409" y="92800"/>
                </a:lnTo>
                <a:lnTo>
                  <a:pt x="78409" y="92800"/>
                </a:lnTo>
                <a:lnTo>
                  <a:pt x="77045" y="92800"/>
                </a:lnTo>
                <a:lnTo>
                  <a:pt x="77045" y="93866"/>
                </a:lnTo>
                <a:lnTo>
                  <a:pt x="77045" y="93866"/>
                </a:lnTo>
                <a:lnTo>
                  <a:pt x="77045" y="93866"/>
                </a:lnTo>
                <a:lnTo>
                  <a:pt x="77045" y="93866"/>
                </a:lnTo>
                <a:lnTo>
                  <a:pt x="77045" y="93866"/>
                </a:lnTo>
                <a:lnTo>
                  <a:pt x="77045" y="94933"/>
                </a:lnTo>
                <a:lnTo>
                  <a:pt x="77045" y="94933"/>
                </a:lnTo>
                <a:lnTo>
                  <a:pt x="77045" y="94933"/>
                </a:lnTo>
                <a:lnTo>
                  <a:pt x="75000" y="94933"/>
                </a:lnTo>
                <a:lnTo>
                  <a:pt x="75000" y="94933"/>
                </a:lnTo>
                <a:lnTo>
                  <a:pt x="75000" y="94933"/>
                </a:lnTo>
                <a:lnTo>
                  <a:pt x="75000" y="96533"/>
                </a:lnTo>
                <a:lnTo>
                  <a:pt x="75000" y="96533"/>
                </a:lnTo>
                <a:lnTo>
                  <a:pt x="75000" y="96533"/>
                </a:lnTo>
                <a:lnTo>
                  <a:pt x="75000" y="96533"/>
                </a:lnTo>
                <a:lnTo>
                  <a:pt x="75000" y="96533"/>
                </a:lnTo>
                <a:lnTo>
                  <a:pt x="75000" y="97600"/>
                </a:lnTo>
                <a:lnTo>
                  <a:pt x="73636" y="97600"/>
                </a:lnTo>
                <a:lnTo>
                  <a:pt x="73636" y="97600"/>
                </a:lnTo>
                <a:lnTo>
                  <a:pt x="73636" y="97600"/>
                </a:lnTo>
                <a:lnTo>
                  <a:pt x="73636" y="97600"/>
                </a:lnTo>
                <a:lnTo>
                  <a:pt x="73636" y="98666"/>
                </a:lnTo>
                <a:lnTo>
                  <a:pt x="73636" y="98666"/>
                </a:lnTo>
                <a:lnTo>
                  <a:pt x="73636" y="98666"/>
                </a:lnTo>
                <a:lnTo>
                  <a:pt x="73636" y="98666"/>
                </a:lnTo>
                <a:lnTo>
                  <a:pt x="73636" y="99733"/>
                </a:lnTo>
                <a:lnTo>
                  <a:pt x="73636" y="99733"/>
                </a:lnTo>
                <a:lnTo>
                  <a:pt x="73636" y="99733"/>
                </a:lnTo>
                <a:lnTo>
                  <a:pt x="73636" y="100800"/>
                </a:lnTo>
                <a:lnTo>
                  <a:pt x="73636" y="100800"/>
                </a:lnTo>
                <a:lnTo>
                  <a:pt x="73636" y="100800"/>
                </a:lnTo>
                <a:lnTo>
                  <a:pt x="73636" y="102400"/>
                </a:lnTo>
                <a:lnTo>
                  <a:pt x="73636" y="102400"/>
                </a:lnTo>
                <a:lnTo>
                  <a:pt x="73636" y="102400"/>
                </a:lnTo>
                <a:lnTo>
                  <a:pt x="73636" y="103466"/>
                </a:lnTo>
                <a:lnTo>
                  <a:pt x="73636" y="103466"/>
                </a:lnTo>
                <a:lnTo>
                  <a:pt x="73636" y="103466"/>
                </a:lnTo>
                <a:lnTo>
                  <a:pt x="72272" y="103466"/>
                </a:lnTo>
                <a:lnTo>
                  <a:pt x="72272" y="104533"/>
                </a:lnTo>
                <a:lnTo>
                  <a:pt x="72272" y="104533"/>
                </a:lnTo>
                <a:lnTo>
                  <a:pt x="72272" y="104533"/>
                </a:lnTo>
                <a:lnTo>
                  <a:pt x="72272" y="104533"/>
                </a:lnTo>
                <a:lnTo>
                  <a:pt x="72272" y="105600"/>
                </a:lnTo>
                <a:lnTo>
                  <a:pt x="72272" y="105600"/>
                </a:lnTo>
                <a:lnTo>
                  <a:pt x="72272" y="105600"/>
                </a:lnTo>
                <a:lnTo>
                  <a:pt x="72272" y="105600"/>
                </a:lnTo>
                <a:lnTo>
                  <a:pt x="72272" y="106666"/>
                </a:lnTo>
                <a:lnTo>
                  <a:pt x="72272" y="106666"/>
                </a:lnTo>
                <a:lnTo>
                  <a:pt x="72272" y="106666"/>
                </a:lnTo>
                <a:lnTo>
                  <a:pt x="72272" y="106666"/>
                </a:lnTo>
                <a:lnTo>
                  <a:pt x="72272" y="106666"/>
                </a:lnTo>
                <a:lnTo>
                  <a:pt x="72272" y="108266"/>
                </a:lnTo>
                <a:lnTo>
                  <a:pt x="72272" y="108266"/>
                </a:lnTo>
                <a:lnTo>
                  <a:pt x="70909" y="108266"/>
                </a:lnTo>
                <a:lnTo>
                  <a:pt x="70909" y="108266"/>
                </a:lnTo>
                <a:lnTo>
                  <a:pt x="70909" y="109333"/>
                </a:lnTo>
                <a:lnTo>
                  <a:pt x="70909" y="109333"/>
                </a:lnTo>
                <a:lnTo>
                  <a:pt x="70909" y="109333"/>
                </a:lnTo>
                <a:lnTo>
                  <a:pt x="70909" y="109333"/>
                </a:lnTo>
                <a:lnTo>
                  <a:pt x="70909" y="110400"/>
                </a:lnTo>
                <a:lnTo>
                  <a:pt x="70909" y="110400"/>
                </a:lnTo>
                <a:lnTo>
                  <a:pt x="70909" y="110400"/>
                </a:lnTo>
                <a:lnTo>
                  <a:pt x="70909" y="110400"/>
                </a:lnTo>
                <a:lnTo>
                  <a:pt x="70909" y="111466"/>
                </a:lnTo>
                <a:lnTo>
                  <a:pt x="70909" y="111466"/>
                </a:lnTo>
                <a:lnTo>
                  <a:pt x="70909" y="111466"/>
                </a:lnTo>
                <a:lnTo>
                  <a:pt x="70909" y="111466"/>
                </a:lnTo>
                <a:lnTo>
                  <a:pt x="70909" y="112533"/>
                </a:lnTo>
                <a:lnTo>
                  <a:pt x="70909" y="112533"/>
                </a:lnTo>
                <a:lnTo>
                  <a:pt x="69545" y="112533"/>
                </a:lnTo>
                <a:lnTo>
                  <a:pt x="69545" y="112533"/>
                </a:lnTo>
                <a:lnTo>
                  <a:pt x="69545" y="114133"/>
                </a:lnTo>
                <a:lnTo>
                  <a:pt x="69545" y="114133"/>
                </a:lnTo>
                <a:lnTo>
                  <a:pt x="69545" y="114133"/>
                </a:lnTo>
                <a:lnTo>
                  <a:pt x="69545" y="114133"/>
                </a:lnTo>
                <a:lnTo>
                  <a:pt x="69545" y="114133"/>
                </a:lnTo>
                <a:lnTo>
                  <a:pt x="69545" y="114133"/>
                </a:lnTo>
                <a:lnTo>
                  <a:pt x="69545" y="114133"/>
                </a:lnTo>
                <a:lnTo>
                  <a:pt x="67500" y="114133"/>
                </a:lnTo>
                <a:lnTo>
                  <a:pt x="67500" y="114133"/>
                </a:lnTo>
                <a:lnTo>
                  <a:pt x="67500" y="112533"/>
                </a:lnTo>
                <a:lnTo>
                  <a:pt x="67500" y="112533"/>
                </a:lnTo>
                <a:lnTo>
                  <a:pt x="67500" y="112533"/>
                </a:lnTo>
                <a:lnTo>
                  <a:pt x="67500" y="111466"/>
                </a:lnTo>
                <a:lnTo>
                  <a:pt x="67500" y="111466"/>
                </a:lnTo>
                <a:lnTo>
                  <a:pt x="67500" y="111466"/>
                </a:lnTo>
                <a:lnTo>
                  <a:pt x="66136" y="111466"/>
                </a:lnTo>
                <a:lnTo>
                  <a:pt x="66136" y="111466"/>
                </a:lnTo>
                <a:lnTo>
                  <a:pt x="66136" y="111466"/>
                </a:lnTo>
                <a:lnTo>
                  <a:pt x="66136" y="111466"/>
                </a:lnTo>
                <a:lnTo>
                  <a:pt x="64772" y="111466"/>
                </a:lnTo>
                <a:lnTo>
                  <a:pt x="64772" y="111466"/>
                </a:lnTo>
                <a:lnTo>
                  <a:pt x="64772" y="111466"/>
                </a:lnTo>
                <a:lnTo>
                  <a:pt x="63409" y="111466"/>
                </a:lnTo>
                <a:lnTo>
                  <a:pt x="63409" y="111466"/>
                </a:lnTo>
                <a:lnTo>
                  <a:pt x="63409" y="111466"/>
                </a:lnTo>
                <a:lnTo>
                  <a:pt x="63409" y="111466"/>
                </a:lnTo>
                <a:lnTo>
                  <a:pt x="62045" y="111466"/>
                </a:lnTo>
                <a:lnTo>
                  <a:pt x="62045" y="111466"/>
                </a:lnTo>
                <a:lnTo>
                  <a:pt x="62045" y="111466"/>
                </a:lnTo>
                <a:lnTo>
                  <a:pt x="62045" y="111466"/>
                </a:lnTo>
                <a:lnTo>
                  <a:pt x="60000" y="111466"/>
                </a:lnTo>
                <a:lnTo>
                  <a:pt x="60000" y="111466"/>
                </a:lnTo>
                <a:lnTo>
                  <a:pt x="60000" y="111466"/>
                </a:lnTo>
                <a:lnTo>
                  <a:pt x="58636" y="111466"/>
                </a:lnTo>
                <a:lnTo>
                  <a:pt x="58636" y="111466"/>
                </a:lnTo>
                <a:lnTo>
                  <a:pt x="58636" y="111466"/>
                </a:lnTo>
                <a:lnTo>
                  <a:pt x="58636" y="111466"/>
                </a:lnTo>
                <a:lnTo>
                  <a:pt x="57272" y="111466"/>
                </a:lnTo>
                <a:lnTo>
                  <a:pt x="57272" y="111466"/>
                </a:lnTo>
                <a:lnTo>
                  <a:pt x="57272" y="111466"/>
                </a:lnTo>
                <a:lnTo>
                  <a:pt x="57272" y="111466"/>
                </a:lnTo>
                <a:lnTo>
                  <a:pt x="57272" y="112533"/>
                </a:lnTo>
                <a:lnTo>
                  <a:pt x="57272" y="112533"/>
                </a:lnTo>
                <a:lnTo>
                  <a:pt x="55909" y="112533"/>
                </a:lnTo>
                <a:lnTo>
                  <a:pt x="55909" y="112533"/>
                </a:lnTo>
                <a:lnTo>
                  <a:pt x="55909" y="114133"/>
                </a:lnTo>
                <a:lnTo>
                  <a:pt x="55909" y="114133"/>
                </a:lnTo>
                <a:lnTo>
                  <a:pt x="55909" y="114133"/>
                </a:lnTo>
                <a:lnTo>
                  <a:pt x="55909" y="114133"/>
                </a:lnTo>
                <a:lnTo>
                  <a:pt x="55909" y="114133"/>
                </a:lnTo>
                <a:lnTo>
                  <a:pt x="55909" y="115200"/>
                </a:lnTo>
                <a:lnTo>
                  <a:pt x="55909" y="115200"/>
                </a:lnTo>
                <a:lnTo>
                  <a:pt x="54545" y="115200"/>
                </a:lnTo>
                <a:lnTo>
                  <a:pt x="54545" y="115200"/>
                </a:lnTo>
                <a:lnTo>
                  <a:pt x="54545" y="116266"/>
                </a:lnTo>
                <a:lnTo>
                  <a:pt x="54545" y="116266"/>
                </a:lnTo>
                <a:lnTo>
                  <a:pt x="54545" y="116266"/>
                </a:lnTo>
                <a:lnTo>
                  <a:pt x="54545" y="116266"/>
                </a:lnTo>
                <a:lnTo>
                  <a:pt x="54545" y="116266"/>
                </a:lnTo>
                <a:lnTo>
                  <a:pt x="54545" y="117333"/>
                </a:lnTo>
                <a:lnTo>
                  <a:pt x="54545" y="117333"/>
                </a:lnTo>
                <a:lnTo>
                  <a:pt x="54545" y="117333"/>
                </a:lnTo>
                <a:lnTo>
                  <a:pt x="54545" y="117333"/>
                </a:lnTo>
                <a:lnTo>
                  <a:pt x="54545" y="118400"/>
                </a:lnTo>
                <a:lnTo>
                  <a:pt x="54545" y="118400"/>
                </a:lnTo>
                <a:lnTo>
                  <a:pt x="54545" y="118400"/>
                </a:lnTo>
                <a:lnTo>
                  <a:pt x="52500" y="118400"/>
                </a:lnTo>
                <a:lnTo>
                  <a:pt x="52500" y="118400"/>
                </a:lnTo>
                <a:lnTo>
                  <a:pt x="52500" y="120000"/>
                </a:lnTo>
                <a:lnTo>
                  <a:pt x="52500" y="120000"/>
                </a:lnTo>
                <a:lnTo>
                  <a:pt x="52500" y="120000"/>
                </a:lnTo>
                <a:lnTo>
                  <a:pt x="52500" y="120000"/>
                </a:lnTo>
                <a:lnTo>
                  <a:pt x="52500" y="118400"/>
                </a:lnTo>
                <a:lnTo>
                  <a:pt x="52500" y="118400"/>
                </a:lnTo>
                <a:lnTo>
                  <a:pt x="52500" y="118400"/>
                </a:lnTo>
                <a:lnTo>
                  <a:pt x="52500" y="118400"/>
                </a:lnTo>
                <a:lnTo>
                  <a:pt x="52500" y="118400"/>
                </a:lnTo>
                <a:lnTo>
                  <a:pt x="52500" y="118400"/>
                </a:lnTo>
                <a:lnTo>
                  <a:pt x="52500" y="117333"/>
                </a:lnTo>
                <a:lnTo>
                  <a:pt x="52500" y="117333"/>
                </a:lnTo>
                <a:lnTo>
                  <a:pt x="52500" y="117333"/>
                </a:lnTo>
                <a:lnTo>
                  <a:pt x="52500" y="116266"/>
                </a:lnTo>
                <a:lnTo>
                  <a:pt x="51136" y="116266"/>
                </a:lnTo>
                <a:lnTo>
                  <a:pt x="51136" y="116266"/>
                </a:lnTo>
                <a:lnTo>
                  <a:pt x="51136" y="116266"/>
                </a:lnTo>
                <a:lnTo>
                  <a:pt x="51136" y="116266"/>
                </a:lnTo>
                <a:lnTo>
                  <a:pt x="51136" y="116266"/>
                </a:lnTo>
                <a:lnTo>
                  <a:pt x="51136" y="115200"/>
                </a:lnTo>
                <a:lnTo>
                  <a:pt x="49772" y="115200"/>
                </a:lnTo>
                <a:lnTo>
                  <a:pt x="49772" y="115200"/>
                </a:lnTo>
                <a:lnTo>
                  <a:pt x="51136" y="115200"/>
                </a:lnTo>
                <a:lnTo>
                  <a:pt x="51136" y="115200"/>
                </a:lnTo>
                <a:lnTo>
                  <a:pt x="51136" y="114133"/>
                </a:lnTo>
                <a:lnTo>
                  <a:pt x="49772" y="114133"/>
                </a:lnTo>
                <a:lnTo>
                  <a:pt x="49772" y="114133"/>
                </a:lnTo>
                <a:lnTo>
                  <a:pt x="49772" y="114133"/>
                </a:lnTo>
                <a:lnTo>
                  <a:pt x="49772" y="114133"/>
                </a:lnTo>
                <a:lnTo>
                  <a:pt x="49772" y="114133"/>
                </a:lnTo>
                <a:lnTo>
                  <a:pt x="48409" y="114133"/>
                </a:lnTo>
                <a:lnTo>
                  <a:pt x="48409" y="114133"/>
                </a:lnTo>
                <a:lnTo>
                  <a:pt x="48409" y="114133"/>
                </a:lnTo>
                <a:lnTo>
                  <a:pt x="48409" y="114133"/>
                </a:lnTo>
                <a:lnTo>
                  <a:pt x="48409" y="112533"/>
                </a:lnTo>
                <a:lnTo>
                  <a:pt x="48409" y="112533"/>
                </a:lnTo>
                <a:lnTo>
                  <a:pt x="47045" y="112533"/>
                </a:lnTo>
                <a:lnTo>
                  <a:pt x="47045" y="112533"/>
                </a:lnTo>
                <a:lnTo>
                  <a:pt x="47045" y="112533"/>
                </a:lnTo>
                <a:lnTo>
                  <a:pt x="47045" y="112533"/>
                </a:lnTo>
                <a:lnTo>
                  <a:pt x="45000" y="112533"/>
                </a:lnTo>
                <a:lnTo>
                  <a:pt x="45000" y="112533"/>
                </a:lnTo>
                <a:lnTo>
                  <a:pt x="45000" y="112533"/>
                </a:lnTo>
                <a:lnTo>
                  <a:pt x="45000" y="112533"/>
                </a:lnTo>
                <a:lnTo>
                  <a:pt x="43636" y="112533"/>
                </a:lnTo>
                <a:lnTo>
                  <a:pt x="43636" y="112533"/>
                </a:lnTo>
                <a:lnTo>
                  <a:pt x="43636" y="112533"/>
                </a:lnTo>
                <a:lnTo>
                  <a:pt x="43636" y="112533"/>
                </a:lnTo>
                <a:lnTo>
                  <a:pt x="42272" y="112533"/>
                </a:lnTo>
                <a:lnTo>
                  <a:pt x="42272" y="112533"/>
                </a:lnTo>
                <a:lnTo>
                  <a:pt x="42272" y="112533"/>
                </a:lnTo>
                <a:lnTo>
                  <a:pt x="40909" y="112533"/>
                </a:lnTo>
                <a:lnTo>
                  <a:pt x="40909" y="112533"/>
                </a:lnTo>
                <a:lnTo>
                  <a:pt x="40909" y="112533"/>
                </a:lnTo>
                <a:lnTo>
                  <a:pt x="40909" y="112533"/>
                </a:lnTo>
                <a:lnTo>
                  <a:pt x="40909" y="112533"/>
                </a:lnTo>
                <a:lnTo>
                  <a:pt x="39545" y="112533"/>
                </a:lnTo>
                <a:lnTo>
                  <a:pt x="39545" y="112533"/>
                </a:lnTo>
                <a:lnTo>
                  <a:pt x="39545" y="112533"/>
                </a:lnTo>
                <a:lnTo>
                  <a:pt x="39545" y="112533"/>
                </a:lnTo>
                <a:lnTo>
                  <a:pt x="39545" y="112533"/>
                </a:lnTo>
                <a:lnTo>
                  <a:pt x="37500" y="112533"/>
                </a:lnTo>
                <a:lnTo>
                  <a:pt x="37500" y="112533"/>
                </a:lnTo>
                <a:lnTo>
                  <a:pt x="37500" y="111466"/>
                </a:lnTo>
                <a:lnTo>
                  <a:pt x="37500" y="111466"/>
                </a:lnTo>
                <a:lnTo>
                  <a:pt x="37500" y="111466"/>
                </a:lnTo>
                <a:lnTo>
                  <a:pt x="37500" y="111466"/>
                </a:lnTo>
                <a:lnTo>
                  <a:pt x="37500" y="111466"/>
                </a:lnTo>
                <a:lnTo>
                  <a:pt x="36136" y="111466"/>
                </a:lnTo>
                <a:lnTo>
                  <a:pt x="36136" y="111466"/>
                </a:lnTo>
                <a:lnTo>
                  <a:pt x="36136" y="111466"/>
                </a:lnTo>
                <a:lnTo>
                  <a:pt x="36136" y="110400"/>
                </a:lnTo>
                <a:lnTo>
                  <a:pt x="36136" y="110400"/>
                </a:lnTo>
                <a:lnTo>
                  <a:pt x="36136" y="110400"/>
                </a:lnTo>
                <a:lnTo>
                  <a:pt x="34772" y="110400"/>
                </a:lnTo>
                <a:lnTo>
                  <a:pt x="34772" y="110400"/>
                </a:lnTo>
                <a:lnTo>
                  <a:pt x="34772" y="110400"/>
                </a:lnTo>
                <a:lnTo>
                  <a:pt x="34772" y="110400"/>
                </a:lnTo>
                <a:lnTo>
                  <a:pt x="34772" y="110400"/>
                </a:lnTo>
                <a:lnTo>
                  <a:pt x="34772" y="110400"/>
                </a:lnTo>
                <a:lnTo>
                  <a:pt x="34772" y="110400"/>
                </a:lnTo>
                <a:lnTo>
                  <a:pt x="34772" y="111466"/>
                </a:lnTo>
                <a:lnTo>
                  <a:pt x="34772" y="111466"/>
                </a:lnTo>
                <a:lnTo>
                  <a:pt x="33409" y="111466"/>
                </a:lnTo>
                <a:lnTo>
                  <a:pt x="33409" y="111466"/>
                </a:lnTo>
                <a:lnTo>
                  <a:pt x="33409" y="112533"/>
                </a:lnTo>
                <a:lnTo>
                  <a:pt x="33409" y="112533"/>
                </a:lnTo>
                <a:lnTo>
                  <a:pt x="33409" y="112533"/>
                </a:lnTo>
                <a:lnTo>
                  <a:pt x="33409" y="112533"/>
                </a:lnTo>
                <a:lnTo>
                  <a:pt x="33409" y="112533"/>
                </a:lnTo>
                <a:lnTo>
                  <a:pt x="32045" y="112533"/>
                </a:lnTo>
                <a:lnTo>
                  <a:pt x="32045" y="112533"/>
                </a:lnTo>
                <a:lnTo>
                  <a:pt x="32045" y="114133"/>
                </a:lnTo>
                <a:lnTo>
                  <a:pt x="32045" y="114133"/>
                </a:lnTo>
                <a:lnTo>
                  <a:pt x="32045" y="114133"/>
                </a:lnTo>
                <a:lnTo>
                  <a:pt x="30000" y="114133"/>
                </a:lnTo>
                <a:lnTo>
                  <a:pt x="30000" y="114133"/>
                </a:lnTo>
                <a:lnTo>
                  <a:pt x="30000" y="114133"/>
                </a:lnTo>
                <a:lnTo>
                  <a:pt x="30000" y="114133"/>
                </a:lnTo>
                <a:lnTo>
                  <a:pt x="30000" y="114133"/>
                </a:lnTo>
                <a:lnTo>
                  <a:pt x="30000" y="114133"/>
                </a:lnTo>
                <a:lnTo>
                  <a:pt x="28636" y="114133"/>
                </a:lnTo>
                <a:lnTo>
                  <a:pt x="28636" y="115200"/>
                </a:lnTo>
                <a:lnTo>
                  <a:pt x="28636" y="115200"/>
                </a:lnTo>
                <a:lnTo>
                  <a:pt x="28636" y="115200"/>
                </a:lnTo>
                <a:lnTo>
                  <a:pt x="28636" y="115200"/>
                </a:lnTo>
                <a:lnTo>
                  <a:pt x="28636" y="116266"/>
                </a:lnTo>
                <a:lnTo>
                  <a:pt x="28636" y="116266"/>
                </a:lnTo>
                <a:lnTo>
                  <a:pt x="28636" y="116266"/>
                </a:lnTo>
                <a:lnTo>
                  <a:pt x="27272" y="116266"/>
                </a:lnTo>
                <a:lnTo>
                  <a:pt x="27272" y="116266"/>
                </a:lnTo>
                <a:lnTo>
                  <a:pt x="27272" y="116266"/>
                </a:lnTo>
                <a:lnTo>
                  <a:pt x="27272" y="116266"/>
                </a:lnTo>
                <a:lnTo>
                  <a:pt x="27272" y="117333"/>
                </a:lnTo>
                <a:lnTo>
                  <a:pt x="27272" y="117333"/>
                </a:lnTo>
                <a:lnTo>
                  <a:pt x="25909" y="117333"/>
                </a:lnTo>
                <a:lnTo>
                  <a:pt x="25909" y="117333"/>
                </a:lnTo>
                <a:lnTo>
                  <a:pt x="27272" y="117333"/>
                </a:lnTo>
                <a:lnTo>
                  <a:pt x="27272" y="117333"/>
                </a:lnTo>
                <a:lnTo>
                  <a:pt x="25909" y="117333"/>
                </a:lnTo>
                <a:lnTo>
                  <a:pt x="25909" y="118400"/>
                </a:lnTo>
                <a:lnTo>
                  <a:pt x="25909" y="118400"/>
                </a:lnTo>
                <a:lnTo>
                  <a:pt x="25909" y="118400"/>
                </a:lnTo>
                <a:lnTo>
                  <a:pt x="25909" y="118400"/>
                </a:lnTo>
                <a:lnTo>
                  <a:pt x="25909" y="118400"/>
                </a:lnTo>
                <a:lnTo>
                  <a:pt x="25909" y="118400"/>
                </a:lnTo>
                <a:lnTo>
                  <a:pt x="25909" y="118400"/>
                </a:lnTo>
                <a:lnTo>
                  <a:pt x="24545" y="118400"/>
                </a:lnTo>
                <a:lnTo>
                  <a:pt x="24545" y="120000"/>
                </a:lnTo>
                <a:lnTo>
                  <a:pt x="24545" y="120000"/>
                </a:lnTo>
                <a:lnTo>
                  <a:pt x="24545" y="120000"/>
                </a:lnTo>
                <a:lnTo>
                  <a:pt x="22500" y="120000"/>
                </a:lnTo>
                <a:lnTo>
                  <a:pt x="22500" y="120000"/>
                </a:lnTo>
                <a:lnTo>
                  <a:pt x="22500" y="120000"/>
                </a:lnTo>
                <a:lnTo>
                  <a:pt x="22500" y="120000"/>
                </a:lnTo>
                <a:lnTo>
                  <a:pt x="22500" y="120000"/>
                </a:lnTo>
                <a:lnTo>
                  <a:pt x="21136" y="120000"/>
                </a:lnTo>
                <a:lnTo>
                  <a:pt x="21136" y="120000"/>
                </a:lnTo>
                <a:lnTo>
                  <a:pt x="21136" y="120000"/>
                </a:lnTo>
                <a:lnTo>
                  <a:pt x="19772" y="120000"/>
                </a:lnTo>
                <a:lnTo>
                  <a:pt x="19772" y="120000"/>
                </a:lnTo>
                <a:lnTo>
                  <a:pt x="19772" y="120000"/>
                </a:lnTo>
                <a:lnTo>
                  <a:pt x="19772" y="120000"/>
                </a:lnTo>
                <a:lnTo>
                  <a:pt x="18409" y="120000"/>
                </a:lnTo>
                <a:lnTo>
                  <a:pt x="18409" y="120000"/>
                </a:lnTo>
                <a:lnTo>
                  <a:pt x="18409" y="120000"/>
                </a:lnTo>
                <a:lnTo>
                  <a:pt x="18409" y="120000"/>
                </a:lnTo>
                <a:lnTo>
                  <a:pt x="18409" y="118400"/>
                </a:lnTo>
                <a:lnTo>
                  <a:pt x="18409" y="118400"/>
                </a:lnTo>
                <a:lnTo>
                  <a:pt x="18409" y="118400"/>
                </a:lnTo>
                <a:lnTo>
                  <a:pt x="18409" y="118400"/>
                </a:lnTo>
                <a:lnTo>
                  <a:pt x="18409" y="117333"/>
                </a:lnTo>
                <a:lnTo>
                  <a:pt x="18409" y="117333"/>
                </a:lnTo>
                <a:lnTo>
                  <a:pt x="18409" y="117333"/>
                </a:lnTo>
                <a:lnTo>
                  <a:pt x="18409" y="117333"/>
                </a:lnTo>
                <a:lnTo>
                  <a:pt x="18409" y="117333"/>
                </a:lnTo>
                <a:lnTo>
                  <a:pt x="18409" y="116266"/>
                </a:lnTo>
                <a:lnTo>
                  <a:pt x="18409" y="116266"/>
                </a:lnTo>
                <a:lnTo>
                  <a:pt x="18409" y="116266"/>
                </a:lnTo>
                <a:lnTo>
                  <a:pt x="18409" y="116266"/>
                </a:lnTo>
                <a:lnTo>
                  <a:pt x="18409" y="115200"/>
                </a:lnTo>
                <a:lnTo>
                  <a:pt x="18409" y="115200"/>
                </a:lnTo>
                <a:lnTo>
                  <a:pt x="17045" y="115200"/>
                </a:lnTo>
                <a:lnTo>
                  <a:pt x="17045" y="115200"/>
                </a:lnTo>
                <a:lnTo>
                  <a:pt x="18409" y="115200"/>
                </a:lnTo>
                <a:lnTo>
                  <a:pt x="18409" y="114133"/>
                </a:lnTo>
                <a:lnTo>
                  <a:pt x="18409" y="114133"/>
                </a:lnTo>
                <a:lnTo>
                  <a:pt x="17045" y="114133"/>
                </a:lnTo>
                <a:lnTo>
                  <a:pt x="17045" y="114133"/>
                </a:lnTo>
                <a:lnTo>
                  <a:pt x="17045" y="112533"/>
                </a:lnTo>
                <a:lnTo>
                  <a:pt x="17045" y="112533"/>
                </a:lnTo>
                <a:lnTo>
                  <a:pt x="17045" y="112533"/>
                </a:lnTo>
                <a:lnTo>
                  <a:pt x="17045" y="112533"/>
                </a:lnTo>
                <a:lnTo>
                  <a:pt x="17045" y="111466"/>
                </a:lnTo>
                <a:lnTo>
                  <a:pt x="17045" y="111466"/>
                </a:lnTo>
                <a:lnTo>
                  <a:pt x="17045" y="111466"/>
                </a:lnTo>
                <a:lnTo>
                  <a:pt x="15000" y="111466"/>
                </a:lnTo>
                <a:lnTo>
                  <a:pt x="15000" y="111466"/>
                </a:lnTo>
                <a:lnTo>
                  <a:pt x="17045" y="111466"/>
                </a:lnTo>
                <a:lnTo>
                  <a:pt x="17045" y="110400"/>
                </a:lnTo>
                <a:lnTo>
                  <a:pt x="17045" y="110400"/>
                </a:lnTo>
                <a:lnTo>
                  <a:pt x="17045" y="110400"/>
                </a:lnTo>
                <a:lnTo>
                  <a:pt x="17045" y="109333"/>
                </a:lnTo>
                <a:lnTo>
                  <a:pt x="15000" y="109333"/>
                </a:lnTo>
                <a:lnTo>
                  <a:pt x="15000" y="109333"/>
                </a:lnTo>
                <a:lnTo>
                  <a:pt x="15000" y="109333"/>
                </a:lnTo>
                <a:lnTo>
                  <a:pt x="15000" y="109333"/>
                </a:lnTo>
                <a:lnTo>
                  <a:pt x="15000" y="108266"/>
                </a:lnTo>
                <a:lnTo>
                  <a:pt x="15000" y="108266"/>
                </a:lnTo>
                <a:lnTo>
                  <a:pt x="15000" y="108266"/>
                </a:lnTo>
                <a:lnTo>
                  <a:pt x="15000" y="108266"/>
                </a:lnTo>
                <a:lnTo>
                  <a:pt x="15000" y="106666"/>
                </a:lnTo>
                <a:lnTo>
                  <a:pt x="15000" y="106666"/>
                </a:lnTo>
                <a:lnTo>
                  <a:pt x="15000" y="106666"/>
                </a:lnTo>
                <a:lnTo>
                  <a:pt x="15000" y="106666"/>
                </a:lnTo>
                <a:lnTo>
                  <a:pt x="15000" y="105600"/>
                </a:lnTo>
                <a:lnTo>
                  <a:pt x="15000" y="105600"/>
                </a:lnTo>
                <a:lnTo>
                  <a:pt x="15000" y="105600"/>
                </a:lnTo>
                <a:lnTo>
                  <a:pt x="15000" y="105600"/>
                </a:lnTo>
                <a:lnTo>
                  <a:pt x="15000" y="104533"/>
                </a:lnTo>
                <a:lnTo>
                  <a:pt x="13636" y="104533"/>
                </a:lnTo>
                <a:lnTo>
                  <a:pt x="13636" y="104533"/>
                </a:lnTo>
                <a:lnTo>
                  <a:pt x="13636" y="104533"/>
                </a:lnTo>
                <a:lnTo>
                  <a:pt x="13636" y="104533"/>
                </a:lnTo>
                <a:lnTo>
                  <a:pt x="13636" y="103466"/>
                </a:lnTo>
                <a:lnTo>
                  <a:pt x="13636" y="103466"/>
                </a:lnTo>
                <a:lnTo>
                  <a:pt x="13636" y="103466"/>
                </a:lnTo>
                <a:lnTo>
                  <a:pt x="13636" y="103466"/>
                </a:lnTo>
                <a:lnTo>
                  <a:pt x="13636" y="103466"/>
                </a:lnTo>
                <a:lnTo>
                  <a:pt x="13636" y="102400"/>
                </a:lnTo>
                <a:lnTo>
                  <a:pt x="12272" y="102400"/>
                </a:lnTo>
                <a:lnTo>
                  <a:pt x="12272" y="102400"/>
                </a:lnTo>
                <a:lnTo>
                  <a:pt x="12272" y="102400"/>
                </a:lnTo>
                <a:lnTo>
                  <a:pt x="12272" y="102400"/>
                </a:lnTo>
                <a:lnTo>
                  <a:pt x="10909" y="102400"/>
                </a:lnTo>
                <a:lnTo>
                  <a:pt x="10909" y="102400"/>
                </a:lnTo>
                <a:lnTo>
                  <a:pt x="10909" y="100800"/>
                </a:lnTo>
                <a:lnTo>
                  <a:pt x="10909" y="100800"/>
                </a:lnTo>
                <a:lnTo>
                  <a:pt x="10909" y="100800"/>
                </a:lnTo>
                <a:lnTo>
                  <a:pt x="10909" y="99733"/>
                </a:lnTo>
                <a:lnTo>
                  <a:pt x="12272" y="99733"/>
                </a:lnTo>
                <a:lnTo>
                  <a:pt x="12272" y="99733"/>
                </a:lnTo>
                <a:lnTo>
                  <a:pt x="12272" y="99733"/>
                </a:lnTo>
                <a:lnTo>
                  <a:pt x="12272" y="99733"/>
                </a:lnTo>
                <a:lnTo>
                  <a:pt x="12272" y="99733"/>
                </a:lnTo>
                <a:lnTo>
                  <a:pt x="12272" y="98666"/>
                </a:lnTo>
                <a:lnTo>
                  <a:pt x="10909" y="98666"/>
                </a:lnTo>
                <a:lnTo>
                  <a:pt x="10909" y="98666"/>
                </a:lnTo>
                <a:lnTo>
                  <a:pt x="10909" y="98666"/>
                </a:lnTo>
                <a:lnTo>
                  <a:pt x="10909" y="98666"/>
                </a:lnTo>
                <a:lnTo>
                  <a:pt x="10909" y="98666"/>
                </a:lnTo>
                <a:lnTo>
                  <a:pt x="10909" y="98666"/>
                </a:lnTo>
                <a:lnTo>
                  <a:pt x="9545" y="98666"/>
                </a:lnTo>
                <a:lnTo>
                  <a:pt x="9545" y="97600"/>
                </a:lnTo>
                <a:lnTo>
                  <a:pt x="9545" y="97600"/>
                </a:lnTo>
                <a:lnTo>
                  <a:pt x="9545" y="97600"/>
                </a:lnTo>
                <a:lnTo>
                  <a:pt x="9545" y="97600"/>
                </a:lnTo>
                <a:lnTo>
                  <a:pt x="9545" y="97600"/>
                </a:lnTo>
                <a:lnTo>
                  <a:pt x="9545" y="96533"/>
                </a:lnTo>
                <a:lnTo>
                  <a:pt x="10909" y="96533"/>
                </a:lnTo>
                <a:lnTo>
                  <a:pt x="10909" y="96533"/>
                </a:lnTo>
                <a:lnTo>
                  <a:pt x="9545" y="96533"/>
                </a:lnTo>
                <a:lnTo>
                  <a:pt x="9545" y="96533"/>
                </a:lnTo>
                <a:lnTo>
                  <a:pt x="9545" y="94933"/>
                </a:lnTo>
                <a:lnTo>
                  <a:pt x="9545" y="94933"/>
                </a:lnTo>
                <a:lnTo>
                  <a:pt x="9545" y="94933"/>
                </a:lnTo>
                <a:lnTo>
                  <a:pt x="9545" y="94933"/>
                </a:lnTo>
                <a:lnTo>
                  <a:pt x="9545" y="94933"/>
                </a:lnTo>
                <a:lnTo>
                  <a:pt x="9545" y="93866"/>
                </a:lnTo>
                <a:lnTo>
                  <a:pt x="9545" y="93866"/>
                </a:lnTo>
                <a:lnTo>
                  <a:pt x="9545" y="93866"/>
                </a:lnTo>
                <a:lnTo>
                  <a:pt x="10909" y="93866"/>
                </a:lnTo>
                <a:lnTo>
                  <a:pt x="10909" y="93866"/>
                </a:lnTo>
                <a:lnTo>
                  <a:pt x="10909" y="93866"/>
                </a:lnTo>
                <a:lnTo>
                  <a:pt x="10909" y="93866"/>
                </a:lnTo>
                <a:lnTo>
                  <a:pt x="10909" y="93866"/>
                </a:lnTo>
                <a:lnTo>
                  <a:pt x="10909" y="93866"/>
                </a:lnTo>
                <a:lnTo>
                  <a:pt x="10909" y="93866"/>
                </a:lnTo>
                <a:lnTo>
                  <a:pt x="10909" y="92800"/>
                </a:lnTo>
                <a:lnTo>
                  <a:pt x="10909" y="92800"/>
                </a:lnTo>
                <a:lnTo>
                  <a:pt x="10909" y="92800"/>
                </a:lnTo>
                <a:lnTo>
                  <a:pt x="10909" y="92800"/>
                </a:lnTo>
                <a:lnTo>
                  <a:pt x="10909" y="91733"/>
                </a:lnTo>
                <a:lnTo>
                  <a:pt x="10909" y="91733"/>
                </a:lnTo>
                <a:lnTo>
                  <a:pt x="10909" y="91733"/>
                </a:lnTo>
                <a:lnTo>
                  <a:pt x="10909" y="91733"/>
                </a:lnTo>
                <a:lnTo>
                  <a:pt x="10909" y="91733"/>
                </a:lnTo>
                <a:lnTo>
                  <a:pt x="10909" y="91733"/>
                </a:lnTo>
                <a:lnTo>
                  <a:pt x="10909" y="90666"/>
                </a:lnTo>
                <a:lnTo>
                  <a:pt x="10909" y="90666"/>
                </a:lnTo>
                <a:lnTo>
                  <a:pt x="10909" y="90666"/>
                </a:lnTo>
                <a:lnTo>
                  <a:pt x="10909" y="90666"/>
                </a:lnTo>
                <a:lnTo>
                  <a:pt x="10909" y="90666"/>
                </a:lnTo>
                <a:lnTo>
                  <a:pt x="10909" y="89066"/>
                </a:lnTo>
                <a:lnTo>
                  <a:pt x="12272" y="89066"/>
                </a:lnTo>
                <a:lnTo>
                  <a:pt x="12272" y="89066"/>
                </a:lnTo>
                <a:lnTo>
                  <a:pt x="12272" y="89066"/>
                </a:lnTo>
                <a:lnTo>
                  <a:pt x="12272" y="89066"/>
                </a:lnTo>
                <a:lnTo>
                  <a:pt x="12272" y="89066"/>
                </a:lnTo>
                <a:lnTo>
                  <a:pt x="12272" y="88000"/>
                </a:lnTo>
                <a:lnTo>
                  <a:pt x="12272" y="88000"/>
                </a:lnTo>
                <a:lnTo>
                  <a:pt x="12272" y="88000"/>
                </a:lnTo>
                <a:lnTo>
                  <a:pt x="12272" y="88000"/>
                </a:lnTo>
                <a:lnTo>
                  <a:pt x="12272" y="88000"/>
                </a:lnTo>
                <a:lnTo>
                  <a:pt x="12272" y="86933"/>
                </a:lnTo>
                <a:lnTo>
                  <a:pt x="10909" y="86933"/>
                </a:lnTo>
                <a:lnTo>
                  <a:pt x="10909" y="86933"/>
                </a:lnTo>
                <a:lnTo>
                  <a:pt x="10909" y="86933"/>
                </a:lnTo>
                <a:lnTo>
                  <a:pt x="10909" y="86933"/>
                </a:lnTo>
                <a:lnTo>
                  <a:pt x="10909" y="86933"/>
                </a:lnTo>
                <a:lnTo>
                  <a:pt x="10909" y="86933"/>
                </a:lnTo>
                <a:lnTo>
                  <a:pt x="10909" y="85866"/>
                </a:lnTo>
                <a:lnTo>
                  <a:pt x="9545" y="85866"/>
                </a:lnTo>
                <a:lnTo>
                  <a:pt x="9545" y="85866"/>
                </a:lnTo>
                <a:lnTo>
                  <a:pt x="9545" y="85866"/>
                </a:lnTo>
                <a:lnTo>
                  <a:pt x="9545" y="85866"/>
                </a:lnTo>
                <a:lnTo>
                  <a:pt x="9545" y="85866"/>
                </a:lnTo>
                <a:lnTo>
                  <a:pt x="9545" y="85866"/>
                </a:lnTo>
                <a:lnTo>
                  <a:pt x="9545" y="84800"/>
                </a:lnTo>
                <a:lnTo>
                  <a:pt x="7500" y="84800"/>
                </a:lnTo>
                <a:lnTo>
                  <a:pt x="7500" y="84800"/>
                </a:lnTo>
                <a:lnTo>
                  <a:pt x="7500" y="84800"/>
                </a:lnTo>
                <a:lnTo>
                  <a:pt x="7500" y="84800"/>
                </a:lnTo>
                <a:lnTo>
                  <a:pt x="7500" y="84800"/>
                </a:lnTo>
                <a:lnTo>
                  <a:pt x="7500" y="83200"/>
                </a:lnTo>
                <a:lnTo>
                  <a:pt x="7500" y="83200"/>
                </a:lnTo>
                <a:lnTo>
                  <a:pt x="7500" y="83200"/>
                </a:lnTo>
                <a:lnTo>
                  <a:pt x="7500" y="83200"/>
                </a:lnTo>
                <a:lnTo>
                  <a:pt x="7500" y="82133"/>
                </a:lnTo>
                <a:lnTo>
                  <a:pt x="7500" y="82133"/>
                </a:lnTo>
                <a:lnTo>
                  <a:pt x="7500" y="82133"/>
                </a:lnTo>
                <a:lnTo>
                  <a:pt x="7500" y="82133"/>
                </a:lnTo>
                <a:lnTo>
                  <a:pt x="6136" y="82133"/>
                </a:lnTo>
                <a:lnTo>
                  <a:pt x="6136" y="82133"/>
                </a:lnTo>
                <a:lnTo>
                  <a:pt x="6136" y="81066"/>
                </a:lnTo>
                <a:lnTo>
                  <a:pt x="6136" y="81066"/>
                </a:lnTo>
                <a:lnTo>
                  <a:pt x="6136" y="81066"/>
                </a:lnTo>
                <a:lnTo>
                  <a:pt x="6136" y="80000"/>
                </a:lnTo>
                <a:lnTo>
                  <a:pt x="6136" y="80000"/>
                </a:lnTo>
                <a:lnTo>
                  <a:pt x="6136" y="80000"/>
                </a:lnTo>
                <a:lnTo>
                  <a:pt x="6136" y="80000"/>
                </a:lnTo>
                <a:lnTo>
                  <a:pt x="6136" y="78933"/>
                </a:lnTo>
                <a:lnTo>
                  <a:pt x="6136" y="78933"/>
                </a:lnTo>
                <a:lnTo>
                  <a:pt x="6136" y="78933"/>
                </a:lnTo>
                <a:lnTo>
                  <a:pt x="6136" y="78933"/>
                </a:lnTo>
                <a:lnTo>
                  <a:pt x="6136" y="77333"/>
                </a:lnTo>
                <a:lnTo>
                  <a:pt x="6136" y="77333"/>
                </a:lnTo>
                <a:lnTo>
                  <a:pt x="6136" y="77333"/>
                </a:lnTo>
                <a:lnTo>
                  <a:pt x="6136" y="77333"/>
                </a:lnTo>
                <a:lnTo>
                  <a:pt x="6136" y="76266"/>
                </a:lnTo>
                <a:lnTo>
                  <a:pt x="6136" y="76266"/>
                </a:lnTo>
                <a:lnTo>
                  <a:pt x="6136" y="76266"/>
                </a:lnTo>
                <a:lnTo>
                  <a:pt x="6136" y="76266"/>
                </a:lnTo>
                <a:lnTo>
                  <a:pt x="6136" y="76266"/>
                </a:lnTo>
                <a:lnTo>
                  <a:pt x="6136" y="75200"/>
                </a:lnTo>
                <a:lnTo>
                  <a:pt x="4772" y="75200"/>
                </a:lnTo>
                <a:lnTo>
                  <a:pt x="4772" y="75200"/>
                </a:lnTo>
                <a:lnTo>
                  <a:pt x="4772" y="75200"/>
                </a:lnTo>
                <a:lnTo>
                  <a:pt x="4772" y="75200"/>
                </a:lnTo>
                <a:lnTo>
                  <a:pt x="4772" y="75200"/>
                </a:lnTo>
                <a:lnTo>
                  <a:pt x="4772" y="75200"/>
                </a:lnTo>
                <a:lnTo>
                  <a:pt x="4772" y="74133"/>
                </a:lnTo>
                <a:lnTo>
                  <a:pt x="4772" y="74133"/>
                </a:lnTo>
                <a:lnTo>
                  <a:pt x="4772" y="74133"/>
                </a:lnTo>
                <a:lnTo>
                  <a:pt x="3409" y="74133"/>
                </a:lnTo>
                <a:lnTo>
                  <a:pt x="3409" y="73066"/>
                </a:lnTo>
                <a:lnTo>
                  <a:pt x="3409" y="73066"/>
                </a:lnTo>
                <a:lnTo>
                  <a:pt x="3409" y="73066"/>
                </a:lnTo>
                <a:lnTo>
                  <a:pt x="3409" y="73066"/>
                </a:lnTo>
                <a:lnTo>
                  <a:pt x="3409" y="73066"/>
                </a:lnTo>
                <a:lnTo>
                  <a:pt x="3409" y="71466"/>
                </a:lnTo>
                <a:lnTo>
                  <a:pt x="2045" y="71466"/>
                </a:lnTo>
                <a:lnTo>
                  <a:pt x="2045" y="71466"/>
                </a:lnTo>
                <a:lnTo>
                  <a:pt x="2045" y="71466"/>
                </a:lnTo>
                <a:lnTo>
                  <a:pt x="2045" y="70400"/>
                </a:lnTo>
                <a:lnTo>
                  <a:pt x="2045" y="70400"/>
                </a:lnTo>
                <a:lnTo>
                  <a:pt x="2045" y="70400"/>
                </a:lnTo>
                <a:lnTo>
                  <a:pt x="2045" y="70400"/>
                </a:lnTo>
                <a:lnTo>
                  <a:pt x="2045" y="70400"/>
                </a:lnTo>
                <a:lnTo>
                  <a:pt x="2045" y="69333"/>
                </a:lnTo>
                <a:lnTo>
                  <a:pt x="2045" y="69333"/>
                </a:lnTo>
                <a:lnTo>
                  <a:pt x="2045" y="69333"/>
                </a:lnTo>
                <a:lnTo>
                  <a:pt x="2045" y="69333"/>
                </a:lnTo>
                <a:lnTo>
                  <a:pt x="0" y="69333"/>
                </a:lnTo>
                <a:lnTo>
                  <a:pt x="0" y="69333"/>
                </a:lnTo>
                <a:lnTo>
                  <a:pt x="2045" y="69333"/>
                </a:lnTo>
                <a:lnTo>
                  <a:pt x="2045" y="68266"/>
                </a:lnTo>
                <a:lnTo>
                  <a:pt x="2045" y="68266"/>
                </a:lnTo>
                <a:lnTo>
                  <a:pt x="2045" y="68266"/>
                </a:lnTo>
                <a:lnTo>
                  <a:pt x="2045" y="68266"/>
                </a:lnTo>
                <a:lnTo>
                  <a:pt x="2045" y="68266"/>
                </a:lnTo>
                <a:lnTo>
                  <a:pt x="2045" y="68266"/>
                </a:lnTo>
                <a:lnTo>
                  <a:pt x="3409" y="68266"/>
                </a:lnTo>
                <a:lnTo>
                  <a:pt x="3409" y="67200"/>
                </a:lnTo>
                <a:lnTo>
                  <a:pt x="3409" y="67200"/>
                </a:lnTo>
                <a:lnTo>
                  <a:pt x="3409" y="67200"/>
                </a:lnTo>
                <a:lnTo>
                  <a:pt x="3409" y="67200"/>
                </a:lnTo>
                <a:lnTo>
                  <a:pt x="3409" y="67200"/>
                </a:lnTo>
                <a:lnTo>
                  <a:pt x="3409" y="65600"/>
                </a:lnTo>
                <a:lnTo>
                  <a:pt x="4772" y="65600"/>
                </a:lnTo>
                <a:lnTo>
                  <a:pt x="4772" y="65600"/>
                </a:lnTo>
                <a:lnTo>
                  <a:pt x="4772" y="65600"/>
                </a:lnTo>
                <a:lnTo>
                  <a:pt x="4772" y="65600"/>
                </a:lnTo>
                <a:lnTo>
                  <a:pt x="4772" y="64533"/>
                </a:lnTo>
                <a:lnTo>
                  <a:pt x="4772" y="64533"/>
                </a:lnTo>
                <a:lnTo>
                  <a:pt x="4772" y="64533"/>
                </a:lnTo>
                <a:lnTo>
                  <a:pt x="4772" y="64533"/>
                </a:lnTo>
                <a:lnTo>
                  <a:pt x="4772" y="64533"/>
                </a:lnTo>
                <a:lnTo>
                  <a:pt x="4772" y="63466"/>
                </a:lnTo>
                <a:lnTo>
                  <a:pt x="6136" y="63466"/>
                </a:lnTo>
                <a:lnTo>
                  <a:pt x="6136" y="63466"/>
                </a:lnTo>
                <a:lnTo>
                  <a:pt x="6136" y="63466"/>
                </a:lnTo>
                <a:lnTo>
                  <a:pt x="6136" y="63466"/>
                </a:lnTo>
                <a:lnTo>
                  <a:pt x="6136" y="63466"/>
                </a:lnTo>
                <a:lnTo>
                  <a:pt x="6136" y="63466"/>
                </a:lnTo>
                <a:lnTo>
                  <a:pt x="6136" y="63466"/>
                </a:lnTo>
                <a:lnTo>
                  <a:pt x="6136" y="62400"/>
                </a:lnTo>
                <a:lnTo>
                  <a:pt x="6136" y="62400"/>
                </a:lnTo>
                <a:lnTo>
                  <a:pt x="6136" y="62400"/>
                </a:lnTo>
                <a:lnTo>
                  <a:pt x="6136" y="61333"/>
                </a:lnTo>
                <a:lnTo>
                  <a:pt x="6136" y="61333"/>
                </a:lnTo>
                <a:lnTo>
                  <a:pt x="6136" y="61333"/>
                </a:lnTo>
                <a:lnTo>
                  <a:pt x="6136" y="61333"/>
                </a:lnTo>
                <a:lnTo>
                  <a:pt x="6136" y="59733"/>
                </a:lnTo>
                <a:lnTo>
                  <a:pt x="6136" y="59733"/>
                </a:lnTo>
                <a:lnTo>
                  <a:pt x="7500" y="59733"/>
                </a:lnTo>
                <a:lnTo>
                  <a:pt x="7500" y="59733"/>
                </a:lnTo>
                <a:lnTo>
                  <a:pt x="7500" y="59733"/>
                </a:lnTo>
                <a:lnTo>
                  <a:pt x="7500" y="59733"/>
                </a:lnTo>
                <a:lnTo>
                  <a:pt x="7500" y="59733"/>
                </a:lnTo>
                <a:lnTo>
                  <a:pt x="7500" y="59733"/>
                </a:lnTo>
                <a:lnTo>
                  <a:pt x="7500" y="61333"/>
                </a:lnTo>
                <a:lnTo>
                  <a:pt x="9545" y="61333"/>
                </a:lnTo>
                <a:lnTo>
                  <a:pt x="9545" y="59733"/>
                </a:lnTo>
                <a:lnTo>
                  <a:pt x="9545" y="59733"/>
                </a:lnTo>
                <a:lnTo>
                  <a:pt x="7500" y="59733"/>
                </a:lnTo>
                <a:lnTo>
                  <a:pt x="7500" y="59733"/>
                </a:lnTo>
                <a:lnTo>
                  <a:pt x="7500" y="59733"/>
                </a:lnTo>
                <a:lnTo>
                  <a:pt x="7500" y="58666"/>
                </a:lnTo>
                <a:lnTo>
                  <a:pt x="7500" y="58666"/>
                </a:lnTo>
                <a:lnTo>
                  <a:pt x="7500" y="58666"/>
                </a:lnTo>
                <a:lnTo>
                  <a:pt x="6136" y="58666"/>
                </a:lnTo>
                <a:lnTo>
                  <a:pt x="6136" y="58666"/>
                </a:lnTo>
                <a:lnTo>
                  <a:pt x="6136" y="58666"/>
                </a:lnTo>
                <a:lnTo>
                  <a:pt x="6136" y="58666"/>
                </a:lnTo>
                <a:lnTo>
                  <a:pt x="6136" y="58666"/>
                </a:lnTo>
                <a:lnTo>
                  <a:pt x="6136" y="58666"/>
                </a:lnTo>
                <a:lnTo>
                  <a:pt x="6136" y="58666"/>
                </a:lnTo>
                <a:lnTo>
                  <a:pt x="6136" y="58666"/>
                </a:lnTo>
                <a:lnTo>
                  <a:pt x="4772" y="58666"/>
                </a:lnTo>
                <a:lnTo>
                  <a:pt x="4772" y="58666"/>
                </a:lnTo>
                <a:lnTo>
                  <a:pt x="4772" y="57600"/>
                </a:lnTo>
                <a:lnTo>
                  <a:pt x="4772" y="57600"/>
                </a:lnTo>
                <a:lnTo>
                  <a:pt x="4772" y="57600"/>
                </a:lnTo>
                <a:lnTo>
                  <a:pt x="4772" y="57600"/>
                </a:lnTo>
                <a:lnTo>
                  <a:pt x="4772" y="57600"/>
                </a:lnTo>
                <a:lnTo>
                  <a:pt x="4772" y="57600"/>
                </a:lnTo>
                <a:lnTo>
                  <a:pt x="4772" y="57600"/>
                </a:lnTo>
                <a:lnTo>
                  <a:pt x="6136" y="57600"/>
                </a:lnTo>
                <a:lnTo>
                  <a:pt x="6136" y="57600"/>
                </a:lnTo>
                <a:lnTo>
                  <a:pt x="6136" y="57600"/>
                </a:lnTo>
                <a:lnTo>
                  <a:pt x="6136" y="57600"/>
                </a:lnTo>
                <a:lnTo>
                  <a:pt x="6136" y="57600"/>
                </a:lnTo>
                <a:lnTo>
                  <a:pt x="6136" y="57600"/>
                </a:lnTo>
                <a:lnTo>
                  <a:pt x="6136" y="58666"/>
                </a:lnTo>
                <a:lnTo>
                  <a:pt x="6136" y="58666"/>
                </a:lnTo>
                <a:lnTo>
                  <a:pt x="7500" y="58666"/>
                </a:lnTo>
                <a:lnTo>
                  <a:pt x="7500" y="58666"/>
                </a:lnTo>
                <a:lnTo>
                  <a:pt x="7500" y="58666"/>
                </a:lnTo>
                <a:lnTo>
                  <a:pt x="7500" y="58666"/>
                </a:lnTo>
                <a:lnTo>
                  <a:pt x="7500" y="57600"/>
                </a:lnTo>
                <a:lnTo>
                  <a:pt x="7500" y="57600"/>
                </a:lnTo>
                <a:lnTo>
                  <a:pt x="9545" y="57600"/>
                </a:lnTo>
                <a:lnTo>
                  <a:pt x="9545" y="57600"/>
                </a:lnTo>
                <a:lnTo>
                  <a:pt x="9545" y="57600"/>
                </a:lnTo>
                <a:lnTo>
                  <a:pt x="9545" y="57600"/>
                </a:lnTo>
                <a:lnTo>
                  <a:pt x="9545" y="57600"/>
                </a:lnTo>
                <a:lnTo>
                  <a:pt x="9545" y="57600"/>
                </a:lnTo>
                <a:lnTo>
                  <a:pt x="9545" y="57600"/>
                </a:lnTo>
                <a:lnTo>
                  <a:pt x="7500" y="57600"/>
                </a:lnTo>
                <a:lnTo>
                  <a:pt x="7500" y="57600"/>
                </a:lnTo>
                <a:lnTo>
                  <a:pt x="7500" y="57600"/>
                </a:lnTo>
                <a:lnTo>
                  <a:pt x="7500" y="56533"/>
                </a:lnTo>
                <a:lnTo>
                  <a:pt x="6136" y="56533"/>
                </a:lnTo>
                <a:lnTo>
                  <a:pt x="6136" y="56533"/>
                </a:lnTo>
                <a:lnTo>
                  <a:pt x="6136" y="56533"/>
                </a:lnTo>
                <a:lnTo>
                  <a:pt x="6136" y="56533"/>
                </a:lnTo>
                <a:lnTo>
                  <a:pt x="6136" y="56533"/>
                </a:lnTo>
                <a:lnTo>
                  <a:pt x="6136" y="55466"/>
                </a:lnTo>
                <a:lnTo>
                  <a:pt x="6136" y="55466"/>
                </a:lnTo>
                <a:lnTo>
                  <a:pt x="6136" y="55466"/>
                </a:lnTo>
                <a:lnTo>
                  <a:pt x="4772" y="55466"/>
                </a:lnTo>
                <a:lnTo>
                  <a:pt x="4772" y="55466"/>
                </a:lnTo>
                <a:lnTo>
                  <a:pt x="4772" y="55466"/>
                </a:lnTo>
                <a:lnTo>
                  <a:pt x="4772" y="55466"/>
                </a:lnTo>
                <a:lnTo>
                  <a:pt x="4772" y="55466"/>
                </a:lnTo>
                <a:lnTo>
                  <a:pt x="3409" y="55466"/>
                </a:lnTo>
                <a:lnTo>
                  <a:pt x="3409" y="55466"/>
                </a:lnTo>
                <a:lnTo>
                  <a:pt x="3409" y="53866"/>
                </a:lnTo>
                <a:lnTo>
                  <a:pt x="3409" y="53866"/>
                </a:lnTo>
                <a:lnTo>
                  <a:pt x="3409" y="53866"/>
                </a:lnTo>
                <a:lnTo>
                  <a:pt x="3409" y="53866"/>
                </a:lnTo>
                <a:lnTo>
                  <a:pt x="3409" y="52800"/>
                </a:lnTo>
                <a:lnTo>
                  <a:pt x="3409" y="52800"/>
                </a:lnTo>
                <a:lnTo>
                  <a:pt x="3409" y="52800"/>
                </a:lnTo>
                <a:lnTo>
                  <a:pt x="3409" y="52800"/>
                </a:lnTo>
                <a:lnTo>
                  <a:pt x="3409" y="52800"/>
                </a:lnTo>
                <a:lnTo>
                  <a:pt x="3409" y="51733"/>
                </a:lnTo>
                <a:lnTo>
                  <a:pt x="4772" y="51733"/>
                </a:lnTo>
                <a:lnTo>
                  <a:pt x="4772" y="51733"/>
                </a:lnTo>
                <a:lnTo>
                  <a:pt x="4772" y="51733"/>
                </a:lnTo>
                <a:lnTo>
                  <a:pt x="4772" y="51733"/>
                </a:lnTo>
                <a:lnTo>
                  <a:pt x="4772" y="51733"/>
                </a:lnTo>
                <a:lnTo>
                  <a:pt x="4772" y="50666"/>
                </a:lnTo>
                <a:lnTo>
                  <a:pt x="4772" y="50666"/>
                </a:lnTo>
                <a:lnTo>
                  <a:pt x="4772" y="50666"/>
                </a:lnTo>
                <a:lnTo>
                  <a:pt x="6136" y="50666"/>
                </a:lnTo>
                <a:lnTo>
                  <a:pt x="6136" y="50666"/>
                </a:lnTo>
                <a:lnTo>
                  <a:pt x="4772" y="50666"/>
                </a:lnTo>
                <a:lnTo>
                  <a:pt x="4772" y="49600"/>
                </a:lnTo>
                <a:lnTo>
                  <a:pt x="4772" y="49600"/>
                </a:lnTo>
                <a:lnTo>
                  <a:pt x="4772" y="49600"/>
                </a:lnTo>
                <a:lnTo>
                  <a:pt x="4772" y="49600"/>
                </a:lnTo>
                <a:lnTo>
                  <a:pt x="4772" y="49600"/>
                </a:lnTo>
                <a:lnTo>
                  <a:pt x="4772" y="49600"/>
                </a:lnTo>
                <a:lnTo>
                  <a:pt x="4772" y="48000"/>
                </a:lnTo>
                <a:lnTo>
                  <a:pt x="3409" y="48000"/>
                </a:lnTo>
                <a:lnTo>
                  <a:pt x="3409" y="48000"/>
                </a:lnTo>
                <a:lnTo>
                  <a:pt x="3409" y="48000"/>
                </a:lnTo>
                <a:lnTo>
                  <a:pt x="3409" y="48000"/>
                </a:lnTo>
                <a:lnTo>
                  <a:pt x="3409" y="46933"/>
                </a:lnTo>
                <a:lnTo>
                  <a:pt x="3409" y="46933"/>
                </a:lnTo>
                <a:lnTo>
                  <a:pt x="3409" y="46933"/>
                </a:lnTo>
                <a:lnTo>
                  <a:pt x="3409" y="46933"/>
                </a:lnTo>
                <a:lnTo>
                  <a:pt x="3409" y="46933"/>
                </a:lnTo>
                <a:lnTo>
                  <a:pt x="3409" y="45866"/>
                </a:lnTo>
                <a:lnTo>
                  <a:pt x="3409" y="45866"/>
                </a:lnTo>
                <a:lnTo>
                  <a:pt x="4772" y="45866"/>
                </a:lnTo>
                <a:lnTo>
                  <a:pt x="4772" y="45866"/>
                </a:lnTo>
                <a:lnTo>
                  <a:pt x="4772" y="45866"/>
                </a:lnTo>
                <a:lnTo>
                  <a:pt x="4772" y="45866"/>
                </a:lnTo>
                <a:lnTo>
                  <a:pt x="4772" y="45866"/>
                </a:lnTo>
                <a:lnTo>
                  <a:pt x="4772" y="44800"/>
                </a:lnTo>
                <a:lnTo>
                  <a:pt x="4772" y="44800"/>
                </a:lnTo>
                <a:lnTo>
                  <a:pt x="4772" y="44800"/>
                </a:lnTo>
                <a:lnTo>
                  <a:pt x="4772" y="44800"/>
                </a:lnTo>
                <a:lnTo>
                  <a:pt x="4772" y="44800"/>
                </a:lnTo>
                <a:lnTo>
                  <a:pt x="4772" y="43733"/>
                </a:lnTo>
                <a:lnTo>
                  <a:pt x="6136" y="43733"/>
                </a:lnTo>
                <a:lnTo>
                  <a:pt x="6136" y="43733"/>
                </a:lnTo>
                <a:lnTo>
                  <a:pt x="6136" y="43733"/>
                </a:lnTo>
                <a:lnTo>
                  <a:pt x="6136" y="43733"/>
                </a:lnTo>
                <a:lnTo>
                  <a:pt x="6136" y="43733"/>
                </a:lnTo>
                <a:lnTo>
                  <a:pt x="6136" y="43733"/>
                </a:lnTo>
                <a:lnTo>
                  <a:pt x="6136" y="42133"/>
                </a:lnTo>
                <a:lnTo>
                  <a:pt x="6136" y="42133"/>
                </a:lnTo>
                <a:lnTo>
                  <a:pt x="6136" y="42133"/>
                </a:lnTo>
                <a:lnTo>
                  <a:pt x="6136" y="41066"/>
                </a:lnTo>
                <a:lnTo>
                  <a:pt x="7500" y="41066"/>
                </a:lnTo>
                <a:lnTo>
                  <a:pt x="7500" y="41066"/>
                </a:lnTo>
                <a:lnTo>
                  <a:pt x="7500" y="41066"/>
                </a:lnTo>
                <a:lnTo>
                  <a:pt x="7500" y="41066"/>
                </a:lnTo>
                <a:lnTo>
                  <a:pt x="9545" y="41066"/>
                </a:lnTo>
                <a:lnTo>
                  <a:pt x="9545" y="41066"/>
                </a:lnTo>
                <a:lnTo>
                  <a:pt x="7500" y="41066"/>
                </a:lnTo>
                <a:lnTo>
                  <a:pt x="7500" y="40000"/>
                </a:lnTo>
                <a:lnTo>
                  <a:pt x="7500" y="40000"/>
                </a:lnTo>
                <a:lnTo>
                  <a:pt x="7500" y="40000"/>
                </a:lnTo>
                <a:lnTo>
                  <a:pt x="7500" y="40000"/>
                </a:lnTo>
                <a:lnTo>
                  <a:pt x="7500" y="38933"/>
                </a:lnTo>
                <a:lnTo>
                  <a:pt x="7500" y="38933"/>
                </a:lnTo>
                <a:lnTo>
                  <a:pt x="7500" y="38933"/>
                </a:lnTo>
                <a:lnTo>
                  <a:pt x="7500" y="38933"/>
                </a:lnTo>
                <a:lnTo>
                  <a:pt x="7500" y="37866"/>
                </a:lnTo>
                <a:lnTo>
                  <a:pt x="7500" y="37866"/>
                </a:lnTo>
                <a:lnTo>
                  <a:pt x="6136" y="37866"/>
                </a:lnTo>
                <a:lnTo>
                  <a:pt x="6136" y="37866"/>
                </a:lnTo>
                <a:lnTo>
                  <a:pt x="6136" y="36266"/>
                </a:lnTo>
                <a:lnTo>
                  <a:pt x="6136" y="36266"/>
                </a:lnTo>
                <a:lnTo>
                  <a:pt x="6136" y="36266"/>
                </a:lnTo>
                <a:lnTo>
                  <a:pt x="6136" y="36266"/>
                </a:lnTo>
                <a:lnTo>
                  <a:pt x="6136" y="36266"/>
                </a:lnTo>
                <a:lnTo>
                  <a:pt x="6136" y="36266"/>
                </a:lnTo>
                <a:lnTo>
                  <a:pt x="6136" y="36266"/>
                </a:lnTo>
                <a:lnTo>
                  <a:pt x="6136" y="35200"/>
                </a:lnTo>
                <a:lnTo>
                  <a:pt x="6136" y="35200"/>
                </a:lnTo>
                <a:lnTo>
                  <a:pt x="7500" y="35200"/>
                </a:lnTo>
                <a:lnTo>
                  <a:pt x="7500" y="35200"/>
                </a:lnTo>
                <a:lnTo>
                  <a:pt x="7500" y="34133"/>
                </a:lnTo>
                <a:lnTo>
                  <a:pt x="7500" y="34133"/>
                </a:lnTo>
                <a:lnTo>
                  <a:pt x="7500" y="34133"/>
                </a:lnTo>
                <a:lnTo>
                  <a:pt x="7500" y="34133"/>
                </a:lnTo>
                <a:lnTo>
                  <a:pt x="7500" y="33066"/>
                </a:lnTo>
                <a:lnTo>
                  <a:pt x="7500" y="33066"/>
                </a:lnTo>
                <a:lnTo>
                  <a:pt x="7500" y="33066"/>
                </a:lnTo>
                <a:lnTo>
                  <a:pt x="7500" y="32000"/>
                </a:lnTo>
                <a:lnTo>
                  <a:pt x="7500" y="32000"/>
                </a:lnTo>
                <a:lnTo>
                  <a:pt x="7500" y="32000"/>
                </a:lnTo>
                <a:lnTo>
                  <a:pt x="7500" y="30400"/>
                </a:lnTo>
                <a:lnTo>
                  <a:pt x="7500" y="30400"/>
                </a:lnTo>
                <a:lnTo>
                  <a:pt x="7500" y="30400"/>
                </a:lnTo>
                <a:lnTo>
                  <a:pt x="7500" y="29333"/>
                </a:lnTo>
                <a:lnTo>
                  <a:pt x="7500" y="29333"/>
                </a:lnTo>
                <a:lnTo>
                  <a:pt x="7500" y="29333"/>
                </a:lnTo>
                <a:lnTo>
                  <a:pt x="7500" y="28266"/>
                </a:lnTo>
                <a:lnTo>
                  <a:pt x="7500" y="28266"/>
                </a:lnTo>
                <a:lnTo>
                  <a:pt x="7500" y="28266"/>
                </a:lnTo>
                <a:lnTo>
                  <a:pt x="7500" y="28266"/>
                </a:lnTo>
                <a:lnTo>
                  <a:pt x="7500" y="28266"/>
                </a:lnTo>
                <a:lnTo>
                  <a:pt x="9545" y="28266"/>
                </a:lnTo>
                <a:lnTo>
                  <a:pt x="9545" y="27200"/>
                </a:lnTo>
                <a:lnTo>
                  <a:pt x="9545" y="27200"/>
                </a:lnTo>
                <a:lnTo>
                  <a:pt x="9545" y="27200"/>
                </a:lnTo>
                <a:lnTo>
                  <a:pt x="9545" y="27200"/>
                </a:lnTo>
                <a:lnTo>
                  <a:pt x="9545" y="27200"/>
                </a:lnTo>
                <a:lnTo>
                  <a:pt x="9545" y="26133"/>
                </a:lnTo>
                <a:lnTo>
                  <a:pt x="9545" y="26133"/>
                </a:lnTo>
                <a:lnTo>
                  <a:pt x="9545" y="26133"/>
                </a:lnTo>
                <a:lnTo>
                  <a:pt x="9545" y="26133"/>
                </a:lnTo>
                <a:lnTo>
                  <a:pt x="9545" y="24533"/>
                </a:lnTo>
                <a:lnTo>
                  <a:pt x="9545" y="24533"/>
                </a:lnTo>
                <a:lnTo>
                  <a:pt x="9545" y="24533"/>
                </a:lnTo>
                <a:lnTo>
                  <a:pt x="9545" y="24533"/>
                </a:lnTo>
                <a:lnTo>
                  <a:pt x="9545" y="23466"/>
                </a:lnTo>
                <a:lnTo>
                  <a:pt x="9545" y="23466"/>
                </a:lnTo>
                <a:lnTo>
                  <a:pt x="9545" y="23466"/>
                </a:lnTo>
                <a:lnTo>
                  <a:pt x="9545" y="23466"/>
                </a:lnTo>
                <a:lnTo>
                  <a:pt x="9545" y="22400"/>
                </a:lnTo>
                <a:lnTo>
                  <a:pt x="9545" y="22400"/>
                </a:lnTo>
                <a:lnTo>
                  <a:pt x="9545" y="22400"/>
                </a:lnTo>
                <a:lnTo>
                  <a:pt x="9545" y="22400"/>
                </a:lnTo>
                <a:lnTo>
                  <a:pt x="7500" y="22400"/>
                </a:lnTo>
                <a:lnTo>
                  <a:pt x="7500" y="22400"/>
                </a:lnTo>
                <a:lnTo>
                  <a:pt x="7500" y="21333"/>
                </a:lnTo>
                <a:lnTo>
                  <a:pt x="7500" y="21333"/>
                </a:lnTo>
                <a:lnTo>
                  <a:pt x="7500" y="21333"/>
                </a:lnTo>
                <a:lnTo>
                  <a:pt x="7500" y="21333"/>
                </a:lnTo>
                <a:lnTo>
                  <a:pt x="7500" y="21333"/>
                </a:lnTo>
                <a:lnTo>
                  <a:pt x="7500" y="20266"/>
                </a:lnTo>
                <a:lnTo>
                  <a:pt x="6136" y="20266"/>
                </a:lnTo>
                <a:lnTo>
                  <a:pt x="6136" y="20266"/>
                </a:lnTo>
                <a:lnTo>
                  <a:pt x="6136" y="20266"/>
                </a:lnTo>
                <a:lnTo>
                  <a:pt x="6136" y="20266"/>
                </a:lnTo>
                <a:lnTo>
                  <a:pt x="6136" y="18666"/>
                </a:lnTo>
                <a:lnTo>
                  <a:pt x="6136" y="18666"/>
                </a:lnTo>
                <a:lnTo>
                  <a:pt x="6136" y="18666"/>
                </a:lnTo>
                <a:lnTo>
                  <a:pt x="6136" y="18666"/>
                </a:lnTo>
                <a:lnTo>
                  <a:pt x="6136" y="18666"/>
                </a:lnTo>
                <a:lnTo>
                  <a:pt x="6136" y="17600"/>
                </a:lnTo>
                <a:lnTo>
                  <a:pt x="6136" y="17600"/>
                </a:lnTo>
                <a:lnTo>
                  <a:pt x="4772" y="17600"/>
                </a:lnTo>
                <a:lnTo>
                  <a:pt x="4772" y="17600"/>
                </a:lnTo>
                <a:lnTo>
                  <a:pt x="4772" y="16533"/>
                </a:lnTo>
                <a:lnTo>
                  <a:pt x="4772" y="16533"/>
                </a:lnTo>
                <a:lnTo>
                  <a:pt x="4772" y="16533"/>
                </a:lnTo>
                <a:lnTo>
                  <a:pt x="4772" y="16533"/>
                </a:lnTo>
                <a:lnTo>
                  <a:pt x="4772" y="16533"/>
                </a:lnTo>
                <a:lnTo>
                  <a:pt x="4772" y="15466"/>
                </a:lnTo>
                <a:lnTo>
                  <a:pt x="4772" y="15466"/>
                </a:lnTo>
                <a:lnTo>
                  <a:pt x="4772" y="15466"/>
                </a:lnTo>
                <a:lnTo>
                  <a:pt x="3409" y="15466"/>
                </a:lnTo>
                <a:lnTo>
                  <a:pt x="3409" y="15466"/>
                </a:lnTo>
                <a:lnTo>
                  <a:pt x="3409" y="14400"/>
                </a:lnTo>
                <a:lnTo>
                  <a:pt x="3409" y="14400"/>
                </a:lnTo>
                <a:lnTo>
                  <a:pt x="3409" y="14400"/>
                </a:lnTo>
                <a:lnTo>
                  <a:pt x="3409" y="14400"/>
                </a:lnTo>
                <a:lnTo>
                  <a:pt x="3409" y="14400"/>
                </a:lnTo>
                <a:lnTo>
                  <a:pt x="3409" y="12800"/>
                </a:lnTo>
                <a:lnTo>
                  <a:pt x="2045" y="12800"/>
                </a:lnTo>
                <a:lnTo>
                  <a:pt x="2045" y="12800"/>
                </a:lnTo>
                <a:lnTo>
                  <a:pt x="2045" y="12800"/>
                </a:lnTo>
                <a:lnTo>
                  <a:pt x="2045" y="12800"/>
                </a:lnTo>
                <a:lnTo>
                  <a:pt x="2045" y="11733"/>
                </a:lnTo>
                <a:lnTo>
                  <a:pt x="2045" y="11733"/>
                </a:lnTo>
                <a:lnTo>
                  <a:pt x="2045" y="11733"/>
                </a:lnTo>
                <a:lnTo>
                  <a:pt x="2045" y="11733"/>
                </a:lnTo>
                <a:lnTo>
                  <a:pt x="2045" y="11733"/>
                </a:lnTo>
                <a:lnTo>
                  <a:pt x="2045" y="11733"/>
                </a:lnTo>
                <a:lnTo>
                  <a:pt x="2045" y="10666"/>
                </a:lnTo>
                <a:lnTo>
                  <a:pt x="3409" y="10666"/>
                </a:lnTo>
                <a:lnTo>
                  <a:pt x="3409" y="11733"/>
                </a:lnTo>
                <a:lnTo>
                  <a:pt x="3409" y="11733"/>
                </a:lnTo>
                <a:lnTo>
                  <a:pt x="3409" y="11733"/>
                </a:lnTo>
                <a:lnTo>
                  <a:pt x="4772" y="11733"/>
                </a:lnTo>
                <a:lnTo>
                  <a:pt x="4772" y="11733"/>
                </a:lnTo>
                <a:lnTo>
                  <a:pt x="4772" y="11733"/>
                </a:lnTo>
                <a:lnTo>
                  <a:pt x="4772" y="11733"/>
                </a:lnTo>
                <a:lnTo>
                  <a:pt x="6136" y="11733"/>
                </a:lnTo>
                <a:lnTo>
                  <a:pt x="6136" y="11733"/>
                </a:lnTo>
                <a:lnTo>
                  <a:pt x="6136" y="11733"/>
                </a:lnTo>
                <a:lnTo>
                  <a:pt x="6136" y="11733"/>
                </a:lnTo>
                <a:lnTo>
                  <a:pt x="6136" y="11733"/>
                </a:lnTo>
                <a:lnTo>
                  <a:pt x="7500" y="11733"/>
                </a:lnTo>
                <a:lnTo>
                  <a:pt x="7500" y="11733"/>
                </a:lnTo>
                <a:lnTo>
                  <a:pt x="7500" y="11733"/>
                </a:lnTo>
                <a:lnTo>
                  <a:pt x="9545" y="11733"/>
                </a:lnTo>
                <a:lnTo>
                  <a:pt x="9545" y="11733"/>
                </a:lnTo>
                <a:lnTo>
                  <a:pt x="9545" y="11733"/>
                </a:lnTo>
                <a:lnTo>
                  <a:pt x="9545" y="11733"/>
                </a:lnTo>
                <a:lnTo>
                  <a:pt x="9545" y="12800"/>
                </a:lnTo>
                <a:lnTo>
                  <a:pt x="9545" y="12800"/>
                </a:lnTo>
                <a:lnTo>
                  <a:pt x="9545" y="12800"/>
                </a:lnTo>
                <a:lnTo>
                  <a:pt x="10909" y="12800"/>
                </a:lnTo>
                <a:lnTo>
                  <a:pt x="10909" y="12800"/>
                </a:lnTo>
                <a:lnTo>
                  <a:pt x="10909" y="12800"/>
                </a:lnTo>
                <a:lnTo>
                  <a:pt x="10909" y="12800"/>
                </a:lnTo>
                <a:lnTo>
                  <a:pt x="10909" y="12800"/>
                </a:lnTo>
                <a:lnTo>
                  <a:pt x="12272" y="12800"/>
                </a:lnTo>
                <a:lnTo>
                  <a:pt x="12272" y="11733"/>
                </a:lnTo>
                <a:lnTo>
                  <a:pt x="12272" y="11733"/>
                </a:lnTo>
                <a:lnTo>
                  <a:pt x="12272" y="11733"/>
                </a:lnTo>
                <a:lnTo>
                  <a:pt x="13636" y="11733"/>
                </a:lnTo>
                <a:lnTo>
                  <a:pt x="13636" y="11733"/>
                </a:lnTo>
                <a:lnTo>
                  <a:pt x="13636" y="11733"/>
                </a:lnTo>
                <a:lnTo>
                  <a:pt x="13636" y="11733"/>
                </a:lnTo>
                <a:lnTo>
                  <a:pt x="13636" y="11733"/>
                </a:lnTo>
                <a:lnTo>
                  <a:pt x="13636" y="11733"/>
                </a:lnTo>
                <a:lnTo>
                  <a:pt x="13636" y="10666"/>
                </a:lnTo>
                <a:lnTo>
                  <a:pt x="15000" y="10666"/>
                </a:lnTo>
                <a:lnTo>
                  <a:pt x="15000" y="10666"/>
                </a:lnTo>
                <a:lnTo>
                  <a:pt x="15000" y="10666"/>
                </a:lnTo>
                <a:lnTo>
                  <a:pt x="15000" y="10666"/>
                </a:lnTo>
                <a:lnTo>
                  <a:pt x="15000" y="10666"/>
                </a:lnTo>
                <a:lnTo>
                  <a:pt x="15000" y="9600"/>
                </a:lnTo>
                <a:lnTo>
                  <a:pt x="15000" y="9600"/>
                </a:lnTo>
                <a:lnTo>
                  <a:pt x="15000" y="9600"/>
                </a:lnTo>
                <a:lnTo>
                  <a:pt x="15000" y="9600"/>
                </a:lnTo>
                <a:lnTo>
                  <a:pt x="15000" y="9600"/>
                </a:lnTo>
                <a:lnTo>
                  <a:pt x="17045" y="9600"/>
                </a:lnTo>
                <a:lnTo>
                  <a:pt x="17045" y="9600"/>
                </a:lnTo>
                <a:lnTo>
                  <a:pt x="17045" y="9600"/>
                </a:lnTo>
                <a:lnTo>
                  <a:pt x="18409" y="9600"/>
                </a:lnTo>
                <a:lnTo>
                  <a:pt x="18409" y="9600"/>
                </a:lnTo>
                <a:lnTo>
                  <a:pt x="18409" y="9600"/>
                </a:lnTo>
                <a:lnTo>
                  <a:pt x="18409" y="9600"/>
                </a:lnTo>
                <a:lnTo>
                  <a:pt x="18409" y="9600"/>
                </a:lnTo>
                <a:lnTo>
                  <a:pt x="19772" y="9600"/>
                </a:lnTo>
                <a:lnTo>
                  <a:pt x="19772" y="9600"/>
                </a:lnTo>
                <a:lnTo>
                  <a:pt x="19772" y="9600"/>
                </a:lnTo>
                <a:lnTo>
                  <a:pt x="19772" y="8533"/>
                </a:lnTo>
                <a:lnTo>
                  <a:pt x="19772" y="8533"/>
                </a:lnTo>
                <a:lnTo>
                  <a:pt x="19772" y="8533"/>
                </a:lnTo>
                <a:lnTo>
                  <a:pt x="19772" y="8533"/>
                </a:lnTo>
                <a:lnTo>
                  <a:pt x="19772" y="8533"/>
                </a:lnTo>
                <a:lnTo>
                  <a:pt x="21136" y="8533"/>
                </a:lnTo>
                <a:lnTo>
                  <a:pt x="21136" y="6933"/>
                </a:lnTo>
                <a:lnTo>
                  <a:pt x="21136" y="6933"/>
                </a:lnTo>
                <a:lnTo>
                  <a:pt x="21136" y="6933"/>
                </a:lnTo>
                <a:lnTo>
                  <a:pt x="21136" y="6933"/>
                </a:lnTo>
                <a:lnTo>
                  <a:pt x="22500" y="6933"/>
                </a:lnTo>
                <a:lnTo>
                  <a:pt x="22500" y="6933"/>
                </a:lnTo>
                <a:lnTo>
                  <a:pt x="22500" y="6933"/>
                </a:lnTo>
                <a:lnTo>
                  <a:pt x="22500" y="5866"/>
                </a:lnTo>
                <a:lnTo>
                  <a:pt x="22500" y="5866"/>
                </a:lnTo>
                <a:lnTo>
                  <a:pt x="22500" y="5866"/>
                </a:lnTo>
                <a:lnTo>
                  <a:pt x="22500" y="5866"/>
                </a:lnTo>
                <a:lnTo>
                  <a:pt x="24545" y="5866"/>
                </a:lnTo>
                <a:lnTo>
                  <a:pt x="24545" y="5866"/>
                </a:lnTo>
                <a:lnTo>
                  <a:pt x="24545" y="5866"/>
                </a:lnTo>
                <a:lnTo>
                  <a:pt x="25909" y="5866"/>
                </a:lnTo>
                <a:lnTo>
                  <a:pt x="25909" y="5866"/>
                </a:lnTo>
                <a:lnTo>
                  <a:pt x="25909" y="5866"/>
                </a:lnTo>
                <a:lnTo>
                  <a:pt x="25909" y="5866"/>
                </a:lnTo>
                <a:lnTo>
                  <a:pt x="25909" y="5866"/>
                </a:lnTo>
                <a:lnTo>
                  <a:pt x="25909" y="4800"/>
                </a:lnTo>
                <a:lnTo>
                  <a:pt x="27272" y="4800"/>
                </a:lnTo>
                <a:lnTo>
                  <a:pt x="27272" y="4800"/>
                </a:lnTo>
                <a:lnTo>
                  <a:pt x="27272" y="4800"/>
                </a:lnTo>
                <a:lnTo>
                  <a:pt x="27272" y="4800"/>
                </a:lnTo>
                <a:lnTo>
                  <a:pt x="27272" y="4800"/>
                </a:lnTo>
                <a:lnTo>
                  <a:pt x="27272" y="3733"/>
                </a:lnTo>
                <a:lnTo>
                  <a:pt x="27272" y="3733"/>
                </a:lnTo>
                <a:lnTo>
                  <a:pt x="27272" y="3733"/>
                </a:lnTo>
                <a:lnTo>
                  <a:pt x="28636" y="3733"/>
                </a:lnTo>
                <a:lnTo>
                  <a:pt x="28636" y="3733"/>
                </a:lnTo>
                <a:lnTo>
                  <a:pt x="28636" y="3733"/>
                </a:lnTo>
                <a:lnTo>
                  <a:pt x="28636" y="2666"/>
                </a:lnTo>
                <a:lnTo>
                  <a:pt x="28636" y="2666"/>
                </a:lnTo>
                <a:lnTo>
                  <a:pt x="30000" y="2666"/>
                </a:lnTo>
                <a:lnTo>
                  <a:pt x="30000" y="2666"/>
                </a:lnTo>
                <a:lnTo>
                  <a:pt x="30000" y="2666"/>
                </a:lnTo>
                <a:lnTo>
                  <a:pt x="30000" y="2666"/>
                </a:lnTo>
                <a:lnTo>
                  <a:pt x="30000" y="2666"/>
                </a:lnTo>
                <a:lnTo>
                  <a:pt x="30000" y="2666"/>
                </a:lnTo>
                <a:lnTo>
                  <a:pt x="32045" y="2666"/>
                </a:lnTo>
                <a:lnTo>
                  <a:pt x="32045" y="2666"/>
                </a:lnTo>
                <a:lnTo>
                  <a:pt x="32045" y="2666"/>
                </a:lnTo>
                <a:lnTo>
                  <a:pt x="32045" y="1066"/>
                </a:lnTo>
                <a:lnTo>
                  <a:pt x="32045" y="1066"/>
                </a:lnTo>
                <a:lnTo>
                  <a:pt x="32045" y="1066"/>
                </a:lnTo>
                <a:lnTo>
                  <a:pt x="32045" y="1066"/>
                </a:lnTo>
                <a:lnTo>
                  <a:pt x="33409" y="1066"/>
                </a:lnTo>
                <a:lnTo>
                  <a:pt x="33409" y="1066"/>
                </a:lnTo>
                <a:lnTo>
                  <a:pt x="33409" y="1066"/>
                </a:lnTo>
                <a:lnTo>
                  <a:pt x="33409" y="1066"/>
                </a:lnTo>
                <a:lnTo>
                  <a:pt x="34772" y="1066"/>
                </a:lnTo>
                <a:lnTo>
                  <a:pt x="34772" y="1066"/>
                </a:lnTo>
                <a:lnTo>
                  <a:pt x="34772" y="1066"/>
                </a:lnTo>
                <a:lnTo>
                  <a:pt x="34772" y="1066"/>
                </a:lnTo>
                <a:lnTo>
                  <a:pt x="34772" y="1066"/>
                </a:lnTo>
                <a:lnTo>
                  <a:pt x="36136" y="1066"/>
                </a:lnTo>
                <a:lnTo>
                  <a:pt x="36136" y="1066"/>
                </a:lnTo>
                <a:lnTo>
                  <a:pt x="36136" y="1066"/>
                </a:lnTo>
                <a:lnTo>
                  <a:pt x="36136" y="1066"/>
                </a:lnTo>
                <a:lnTo>
                  <a:pt x="36136" y="0"/>
                </a:lnTo>
                <a:lnTo>
                  <a:pt x="37500" y="0"/>
                </a:lnTo>
                <a:lnTo>
                  <a:pt x="37500" y="0"/>
                </a:lnTo>
                <a:lnTo>
                  <a:pt x="37500" y="1066"/>
                </a:lnTo>
                <a:lnTo>
                  <a:pt x="37500" y="1066"/>
                </a:lnTo>
                <a:lnTo>
                  <a:pt x="39545" y="1066"/>
                </a:lnTo>
                <a:lnTo>
                  <a:pt x="39545" y="0"/>
                </a:lnTo>
                <a:lnTo>
                  <a:pt x="39545" y="0"/>
                </a:lnTo>
                <a:lnTo>
                  <a:pt x="39545" y="0"/>
                </a:lnTo>
                <a:lnTo>
                  <a:pt x="39545" y="1066"/>
                </a:lnTo>
                <a:lnTo>
                  <a:pt x="39545" y="1066"/>
                </a:lnTo>
                <a:lnTo>
                  <a:pt x="40909" y="1066"/>
                </a:lnTo>
                <a:lnTo>
                  <a:pt x="40909" y="1066"/>
                </a:lnTo>
                <a:lnTo>
                  <a:pt x="40909" y="1066"/>
                </a:lnTo>
                <a:lnTo>
                  <a:pt x="40909" y="1066"/>
                </a:lnTo>
                <a:lnTo>
                  <a:pt x="40909" y="1066"/>
                </a:lnTo>
                <a:lnTo>
                  <a:pt x="40909" y="1066"/>
                </a:lnTo>
                <a:lnTo>
                  <a:pt x="40909" y="0"/>
                </a:lnTo>
                <a:lnTo>
                  <a:pt x="40909" y="0"/>
                </a:lnTo>
                <a:lnTo>
                  <a:pt x="42272" y="0"/>
                </a:lnTo>
                <a:lnTo>
                  <a:pt x="42272" y="0"/>
                </a:lnTo>
                <a:lnTo>
                  <a:pt x="42272" y="0"/>
                </a:lnTo>
                <a:lnTo>
                  <a:pt x="42272" y="0"/>
                </a:lnTo>
                <a:lnTo>
                  <a:pt x="42272" y="0"/>
                </a:lnTo>
                <a:lnTo>
                  <a:pt x="43636" y="0"/>
                </a:lnTo>
                <a:lnTo>
                  <a:pt x="43636" y="0"/>
                </a:lnTo>
                <a:lnTo>
                  <a:pt x="43636" y="1066"/>
                </a:lnTo>
                <a:lnTo>
                  <a:pt x="43636" y="1066"/>
                </a:lnTo>
                <a:lnTo>
                  <a:pt x="43636" y="1066"/>
                </a:lnTo>
                <a:lnTo>
                  <a:pt x="43636" y="1066"/>
                </a:lnTo>
                <a:lnTo>
                  <a:pt x="43636" y="2666"/>
                </a:lnTo>
                <a:lnTo>
                  <a:pt x="43636" y="2666"/>
                </a:lnTo>
                <a:lnTo>
                  <a:pt x="43636" y="2666"/>
                </a:lnTo>
                <a:lnTo>
                  <a:pt x="43636" y="2666"/>
                </a:lnTo>
                <a:lnTo>
                  <a:pt x="43636" y="3733"/>
                </a:lnTo>
                <a:lnTo>
                  <a:pt x="43636" y="3733"/>
                </a:lnTo>
                <a:lnTo>
                  <a:pt x="43636" y="3733"/>
                </a:lnTo>
                <a:lnTo>
                  <a:pt x="43636" y="3733"/>
                </a:lnTo>
                <a:lnTo>
                  <a:pt x="43636" y="4800"/>
                </a:lnTo>
                <a:lnTo>
                  <a:pt x="43636" y="4800"/>
                </a:lnTo>
                <a:lnTo>
                  <a:pt x="43636" y="4800"/>
                </a:lnTo>
                <a:lnTo>
                  <a:pt x="43636" y="5866"/>
                </a:lnTo>
                <a:lnTo>
                  <a:pt x="43636" y="5866"/>
                </a:lnTo>
                <a:lnTo>
                  <a:pt x="43636" y="5866"/>
                </a:lnTo>
                <a:lnTo>
                  <a:pt x="42272" y="5866"/>
                </a:lnTo>
                <a:lnTo>
                  <a:pt x="42272" y="5866"/>
                </a:lnTo>
                <a:lnTo>
                  <a:pt x="42272" y="6933"/>
                </a:lnTo>
                <a:lnTo>
                  <a:pt x="42272" y="6933"/>
                </a:lnTo>
                <a:lnTo>
                  <a:pt x="42272" y="6933"/>
                </a:lnTo>
                <a:lnTo>
                  <a:pt x="42272" y="6933"/>
                </a:lnTo>
                <a:lnTo>
                  <a:pt x="42272" y="8533"/>
                </a:lnTo>
                <a:lnTo>
                  <a:pt x="42272" y="8533"/>
                </a:lnTo>
                <a:lnTo>
                  <a:pt x="42272" y="8533"/>
                </a:lnTo>
                <a:lnTo>
                  <a:pt x="42272" y="8533"/>
                </a:lnTo>
                <a:lnTo>
                  <a:pt x="42272" y="9600"/>
                </a:lnTo>
                <a:lnTo>
                  <a:pt x="43636" y="9600"/>
                </a:lnTo>
                <a:lnTo>
                  <a:pt x="43636" y="9600"/>
                </a:lnTo>
                <a:lnTo>
                  <a:pt x="43636" y="9600"/>
                </a:lnTo>
                <a:lnTo>
                  <a:pt x="43636" y="9600"/>
                </a:lnTo>
                <a:lnTo>
                  <a:pt x="43636" y="10666"/>
                </a:lnTo>
                <a:lnTo>
                  <a:pt x="43636" y="10666"/>
                </a:lnTo>
                <a:lnTo>
                  <a:pt x="43636" y="10666"/>
                </a:lnTo>
                <a:lnTo>
                  <a:pt x="43636" y="10666"/>
                </a:lnTo>
                <a:lnTo>
                  <a:pt x="43636" y="11733"/>
                </a:lnTo>
                <a:lnTo>
                  <a:pt x="43636" y="11733"/>
                </a:lnTo>
                <a:lnTo>
                  <a:pt x="43636" y="11733"/>
                </a:lnTo>
                <a:lnTo>
                  <a:pt x="43636" y="11733"/>
                </a:lnTo>
                <a:lnTo>
                  <a:pt x="43636" y="11733"/>
                </a:lnTo>
                <a:lnTo>
                  <a:pt x="43636" y="12800"/>
                </a:lnTo>
                <a:lnTo>
                  <a:pt x="43636" y="12800"/>
                </a:lnTo>
                <a:lnTo>
                  <a:pt x="43636" y="12800"/>
                </a:lnTo>
                <a:lnTo>
                  <a:pt x="42272" y="12800"/>
                </a:lnTo>
                <a:lnTo>
                  <a:pt x="42272" y="12800"/>
                </a:lnTo>
                <a:lnTo>
                  <a:pt x="43636" y="12800"/>
                </a:lnTo>
                <a:lnTo>
                  <a:pt x="43636" y="14400"/>
                </a:lnTo>
                <a:lnTo>
                  <a:pt x="42272" y="14400"/>
                </a:lnTo>
                <a:lnTo>
                  <a:pt x="42272" y="14400"/>
                </a:lnTo>
                <a:lnTo>
                  <a:pt x="42272" y="14400"/>
                </a:lnTo>
                <a:lnTo>
                  <a:pt x="43636" y="14400"/>
                </a:lnTo>
                <a:lnTo>
                  <a:pt x="43636" y="15466"/>
                </a:lnTo>
                <a:lnTo>
                  <a:pt x="43636" y="15466"/>
                </a:lnTo>
                <a:lnTo>
                  <a:pt x="43636" y="15466"/>
                </a:lnTo>
                <a:lnTo>
                  <a:pt x="43636" y="16533"/>
                </a:lnTo>
                <a:lnTo>
                  <a:pt x="43636" y="16533"/>
                </a:lnTo>
                <a:lnTo>
                  <a:pt x="43636" y="16533"/>
                </a:lnTo>
                <a:lnTo>
                  <a:pt x="43636" y="16533"/>
                </a:lnTo>
                <a:lnTo>
                  <a:pt x="43636" y="16533"/>
                </a:lnTo>
                <a:lnTo>
                  <a:pt x="43636" y="16533"/>
                </a:lnTo>
                <a:lnTo>
                  <a:pt x="43636" y="17600"/>
                </a:lnTo>
                <a:lnTo>
                  <a:pt x="43636" y="17600"/>
                </a:lnTo>
                <a:lnTo>
                  <a:pt x="43636" y="17600"/>
                </a:lnTo>
                <a:lnTo>
                  <a:pt x="43636" y="17600"/>
                </a:lnTo>
                <a:lnTo>
                  <a:pt x="43636" y="18666"/>
                </a:lnTo>
                <a:lnTo>
                  <a:pt x="43636" y="18666"/>
                </a:lnTo>
                <a:lnTo>
                  <a:pt x="43636" y="18666"/>
                </a:lnTo>
                <a:lnTo>
                  <a:pt x="45000" y="18666"/>
                </a:lnTo>
                <a:lnTo>
                  <a:pt x="45000" y="18666"/>
                </a:lnTo>
                <a:lnTo>
                  <a:pt x="45000" y="18666"/>
                </a:lnTo>
                <a:lnTo>
                  <a:pt x="45000" y="18666"/>
                </a:lnTo>
                <a:lnTo>
                  <a:pt x="45000" y="18666"/>
                </a:lnTo>
                <a:lnTo>
                  <a:pt x="45000" y="18666"/>
                </a:lnTo>
                <a:lnTo>
                  <a:pt x="45000" y="18666"/>
                </a:lnTo>
                <a:lnTo>
                  <a:pt x="45000" y="20266"/>
                </a:lnTo>
                <a:lnTo>
                  <a:pt x="45000" y="20266"/>
                </a:lnTo>
                <a:lnTo>
                  <a:pt x="45000" y="20266"/>
                </a:lnTo>
                <a:lnTo>
                  <a:pt x="45000" y="20266"/>
                </a:lnTo>
                <a:lnTo>
                  <a:pt x="45000" y="20266"/>
                </a:lnTo>
                <a:lnTo>
                  <a:pt x="45000" y="21333"/>
                </a:lnTo>
                <a:lnTo>
                  <a:pt x="45000" y="21333"/>
                </a:lnTo>
                <a:lnTo>
                  <a:pt x="47045" y="21333"/>
                </a:lnTo>
                <a:lnTo>
                  <a:pt x="47045" y="21333"/>
                </a:lnTo>
                <a:lnTo>
                  <a:pt x="47045" y="21333"/>
                </a:lnTo>
                <a:lnTo>
                  <a:pt x="48409" y="21333"/>
                </a:lnTo>
                <a:lnTo>
                  <a:pt x="48409" y="21333"/>
                </a:lnTo>
                <a:lnTo>
                  <a:pt x="48409" y="21333"/>
                </a:lnTo>
                <a:lnTo>
                  <a:pt x="48409" y="22400"/>
                </a:lnTo>
                <a:lnTo>
                  <a:pt x="48409" y="22400"/>
                </a:lnTo>
                <a:lnTo>
                  <a:pt x="48409" y="22400"/>
                </a:lnTo>
                <a:lnTo>
                  <a:pt x="48409" y="22400"/>
                </a:lnTo>
                <a:lnTo>
                  <a:pt x="48409" y="22400"/>
                </a:lnTo>
                <a:lnTo>
                  <a:pt x="49772" y="22400"/>
                </a:lnTo>
                <a:lnTo>
                  <a:pt x="49772" y="22400"/>
                </a:lnTo>
                <a:lnTo>
                  <a:pt x="49772" y="22400"/>
                </a:lnTo>
                <a:lnTo>
                  <a:pt x="49772" y="22400"/>
                </a:lnTo>
                <a:lnTo>
                  <a:pt x="49772" y="22400"/>
                </a:lnTo>
                <a:lnTo>
                  <a:pt x="51136" y="22400"/>
                </a:lnTo>
                <a:lnTo>
                  <a:pt x="51136" y="23466"/>
                </a:lnTo>
                <a:lnTo>
                  <a:pt x="51136" y="23466"/>
                </a:lnTo>
                <a:lnTo>
                  <a:pt x="51136" y="23466"/>
                </a:lnTo>
                <a:lnTo>
                  <a:pt x="51136" y="23466"/>
                </a:lnTo>
                <a:lnTo>
                  <a:pt x="51136" y="24533"/>
                </a:lnTo>
                <a:lnTo>
                  <a:pt x="51136" y="24533"/>
                </a:lnTo>
                <a:lnTo>
                  <a:pt x="51136" y="24533"/>
                </a:lnTo>
                <a:lnTo>
                  <a:pt x="52500" y="24533"/>
                </a:lnTo>
                <a:lnTo>
                  <a:pt x="52500" y="24533"/>
                </a:lnTo>
                <a:lnTo>
                  <a:pt x="52500" y="24533"/>
                </a:lnTo>
                <a:lnTo>
                  <a:pt x="52500" y="24533"/>
                </a:lnTo>
                <a:lnTo>
                  <a:pt x="52500" y="24533"/>
                </a:lnTo>
                <a:lnTo>
                  <a:pt x="52500" y="26133"/>
                </a:lnTo>
                <a:lnTo>
                  <a:pt x="54545" y="26133"/>
                </a:lnTo>
                <a:lnTo>
                  <a:pt x="54545" y="24533"/>
                </a:lnTo>
                <a:lnTo>
                  <a:pt x="54545" y="24533"/>
                </a:lnTo>
                <a:lnTo>
                  <a:pt x="54545" y="24533"/>
                </a:lnTo>
                <a:lnTo>
                  <a:pt x="54545" y="26133"/>
                </a:lnTo>
                <a:lnTo>
                  <a:pt x="54545" y="26133"/>
                </a:lnTo>
                <a:lnTo>
                  <a:pt x="55909" y="26133"/>
                </a:lnTo>
                <a:lnTo>
                  <a:pt x="55909" y="26133"/>
                </a:lnTo>
                <a:lnTo>
                  <a:pt x="55909" y="26133"/>
                </a:lnTo>
                <a:lnTo>
                  <a:pt x="55909" y="26133"/>
                </a:lnTo>
                <a:lnTo>
                  <a:pt x="57272" y="26133"/>
                </a:lnTo>
                <a:lnTo>
                  <a:pt x="57272" y="26133"/>
                </a:lnTo>
                <a:lnTo>
                  <a:pt x="57272" y="26133"/>
                </a:lnTo>
                <a:lnTo>
                  <a:pt x="57272" y="26133"/>
                </a:lnTo>
                <a:lnTo>
                  <a:pt x="57272" y="24533"/>
                </a:lnTo>
                <a:lnTo>
                  <a:pt x="57272" y="24533"/>
                </a:lnTo>
                <a:lnTo>
                  <a:pt x="58636" y="24533"/>
                </a:lnTo>
                <a:lnTo>
                  <a:pt x="58636" y="24533"/>
                </a:lnTo>
                <a:lnTo>
                  <a:pt x="58636" y="24533"/>
                </a:lnTo>
                <a:lnTo>
                  <a:pt x="58636" y="24533"/>
                </a:lnTo>
                <a:lnTo>
                  <a:pt x="58636" y="26133"/>
                </a:lnTo>
                <a:lnTo>
                  <a:pt x="60000" y="26133"/>
                </a:lnTo>
                <a:lnTo>
                  <a:pt x="60000" y="26133"/>
                </a:lnTo>
                <a:lnTo>
                  <a:pt x="60000" y="26133"/>
                </a:lnTo>
                <a:lnTo>
                  <a:pt x="60000" y="26133"/>
                </a:lnTo>
                <a:lnTo>
                  <a:pt x="62045" y="26133"/>
                </a:lnTo>
                <a:lnTo>
                  <a:pt x="62045" y="26133"/>
                </a:lnTo>
                <a:lnTo>
                  <a:pt x="62045" y="26133"/>
                </a:lnTo>
                <a:lnTo>
                  <a:pt x="62045" y="27200"/>
                </a:lnTo>
                <a:lnTo>
                  <a:pt x="62045" y="27200"/>
                </a:lnTo>
                <a:lnTo>
                  <a:pt x="62045" y="27200"/>
                </a:lnTo>
                <a:lnTo>
                  <a:pt x="62045" y="27200"/>
                </a:lnTo>
                <a:lnTo>
                  <a:pt x="62045" y="27200"/>
                </a:lnTo>
                <a:lnTo>
                  <a:pt x="63409" y="27200"/>
                </a:lnTo>
                <a:lnTo>
                  <a:pt x="63409" y="27200"/>
                </a:lnTo>
                <a:lnTo>
                  <a:pt x="63409" y="27200"/>
                </a:lnTo>
                <a:lnTo>
                  <a:pt x="63409" y="27200"/>
                </a:lnTo>
                <a:lnTo>
                  <a:pt x="63409" y="27200"/>
                </a:lnTo>
                <a:lnTo>
                  <a:pt x="64772" y="27200"/>
                </a:lnTo>
                <a:lnTo>
                  <a:pt x="64772" y="27200"/>
                </a:lnTo>
                <a:lnTo>
                  <a:pt x="64772" y="27200"/>
                </a:lnTo>
                <a:lnTo>
                  <a:pt x="64772" y="27200"/>
                </a:lnTo>
                <a:lnTo>
                  <a:pt x="64772" y="28266"/>
                </a:lnTo>
                <a:lnTo>
                  <a:pt x="66136" y="28266"/>
                </a:lnTo>
                <a:lnTo>
                  <a:pt x="66136" y="28266"/>
                </a:lnTo>
                <a:lnTo>
                  <a:pt x="66136" y="28266"/>
                </a:lnTo>
                <a:lnTo>
                  <a:pt x="66136" y="28266"/>
                </a:lnTo>
                <a:lnTo>
                  <a:pt x="66136" y="28266"/>
                </a:lnTo>
                <a:lnTo>
                  <a:pt x="66136" y="28266"/>
                </a:lnTo>
                <a:lnTo>
                  <a:pt x="66136" y="29333"/>
                </a:lnTo>
                <a:lnTo>
                  <a:pt x="67500" y="29333"/>
                </a:lnTo>
                <a:lnTo>
                  <a:pt x="67500" y="29333"/>
                </a:lnTo>
                <a:lnTo>
                  <a:pt x="67500" y="29333"/>
                </a:lnTo>
                <a:lnTo>
                  <a:pt x="67500" y="29333"/>
                </a:lnTo>
                <a:lnTo>
                  <a:pt x="67500" y="29333"/>
                </a:lnTo>
                <a:lnTo>
                  <a:pt x="67500" y="30400"/>
                </a:lnTo>
                <a:lnTo>
                  <a:pt x="67500" y="30400"/>
                </a:lnTo>
                <a:lnTo>
                  <a:pt x="69545" y="30400"/>
                </a:lnTo>
                <a:lnTo>
                  <a:pt x="69545" y="30400"/>
                </a:lnTo>
                <a:lnTo>
                  <a:pt x="69545" y="30400"/>
                </a:lnTo>
                <a:lnTo>
                  <a:pt x="69545" y="30400"/>
                </a:lnTo>
                <a:lnTo>
                  <a:pt x="70909" y="30400"/>
                </a:lnTo>
                <a:lnTo>
                  <a:pt x="70909" y="30400"/>
                </a:lnTo>
                <a:lnTo>
                  <a:pt x="70909" y="30400"/>
                </a:lnTo>
                <a:lnTo>
                  <a:pt x="70909" y="30400"/>
                </a:lnTo>
                <a:lnTo>
                  <a:pt x="70909" y="30400"/>
                </a:lnTo>
                <a:lnTo>
                  <a:pt x="72272" y="30400"/>
                </a:lnTo>
                <a:lnTo>
                  <a:pt x="72272" y="32000"/>
                </a:lnTo>
                <a:lnTo>
                  <a:pt x="72272" y="32000"/>
                </a:lnTo>
                <a:lnTo>
                  <a:pt x="72272" y="32000"/>
                </a:lnTo>
                <a:lnTo>
                  <a:pt x="72272" y="32000"/>
                </a:lnTo>
                <a:lnTo>
                  <a:pt x="72272" y="32000"/>
                </a:lnTo>
                <a:lnTo>
                  <a:pt x="73636" y="32000"/>
                </a:lnTo>
                <a:lnTo>
                  <a:pt x="73636" y="32000"/>
                </a:lnTo>
                <a:lnTo>
                  <a:pt x="73636" y="32000"/>
                </a:lnTo>
                <a:lnTo>
                  <a:pt x="73636" y="32000"/>
                </a:lnTo>
                <a:lnTo>
                  <a:pt x="73636" y="32000"/>
                </a:lnTo>
                <a:lnTo>
                  <a:pt x="75000" y="32000"/>
                </a:lnTo>
                <a:lnTo>
                  <a:pt x="75000" y="32000"/>
                </a:lnTo>
                <a:lnTo>
                  <a:pt x="75000" y="33066"/>
                </a:lnTo>
                <a:lnTo>
                  <a:pt x="75000" y="33066"/>
                </a:lnTo>
                <a:lnTo>
                  <a:pt x="75000" y="33066"/>
                </a:lnTo>
                <a:lnTo>
                  <a:pt x="75000" y="33066"/>
                </a:lnTo>
                <a:lnTo>
                  <a:pt x="75000" y="33066"/>
                </a:lnTo>
                <a:lnTo>
                  <a:pt x="75000" y="33066"/>
                </a:lnTo>
                <a:lnTo>
                  <a:pt x="75000" y="34133"/>
                </a:lnTo>
                <a:lnTo>
                  <a:pt x="77045" y="34133"/>
                </a:lnTo>
                <a:lnTo>
                  <a:pt x="77045" y="34133"/>
                </a:lnTo>
                <a:lnTo>
                  <a:pt x="77045" y="34133"/>
                </a:lnTo>
                <a:lnTo>
                  <a:pt x="77045" y="34133"/>
                </a:lnTo>
                <a:lnTo>
                  <a:pt x="77045" y="34133"/>
                </a:lnTo>
                <a:lnTo>
                  <a:pt x="77045" y="34133"/>
                </a:lnTo>
                <a:lnTo>
                  <a:pt x="78409" y="34133"/>
                </a:lnTo>
                <a:lnTo>
                  <a:pt x="78409" y="35200"/>
                </a:lnTo>
                <a:lnTo>
                  <a:pt x="78409" y="35200"/>
                </a:lnTo>
                <a:lnTo>
                  <a:pt x="78409" y="35200"/>
                </a:lnTo>
                <a:lnTo>
                  <a:pt x="78409" y="35200"/>
                </a:lnTo>
                <a:lnTo>
                  <a:pt x="78409" y="34133"/>
                </a:lnTo>
                <a:lnTo>
                  <a:pt x="79772" y="34133"/>
                </a:lnTo>
                <a:lnTo>
                  <a:pt x="79772" y="34133"/>
                </a:lnTo>
                <a:lnTo>
                  <a:pt x="79772" y="34133"/>
                </a:lnTo>
                <a:lnTo>
                  <a:pt x="79772" y="34133"/>
                </a:lnTo>
                <a:lnTo>
                  <a:pt x="79772" y="35200"/>
                </a:lnTo>
                <a:lnTo>
                  <a:pt x="81136" y="35200"/>
                </a:lnTo>
                <a:lnTo>
                  <a:pt x="81136" y="35200"/>
                </a:lnTo>
                <a:lnTo>
                  <a:pt x="81136" y="35200"/>
                </a:lnTo>
                <a:lnTo>
                  <a:pt x="81136" y="34133"/>
                </a:lnTo>
                <a:lnTo>
                  <a:pt x="82500" y="34133"/>
                </a:lnTo>
                <a:lnTo>
                  <a:pt x="82500" y="34133"/>
                </a:lnTo>
                <a:lnTo>
                  <a:pt x="82500" y="34133"/>
                </a:lnTo>
                <a:lnTo>
                  <a:pt x="82500" y="34133"/>
                </a:lnTo>
                <a:lnTo>
                  <a:pt x="84545" y="34133"/>
                </a:lnTo>
                <a:lnTo>
                  <a:pt x="84545" y="34133"/>
                </a:lnTo>
                <a:lnTo>
                  <a:pt x="84545" y="34133"/>
                </a:lnTo>
                <a:lnTo>
                  <a:pt x="84545" y="34133"/>
                </a:lnTo>
                <a:lnTo>
                  <a:pt x="84545" y="34133"/>
                </a:lnTo>
                <a:lnTo>
                  <a:pt x="85909" y="34133"/>
                </a:lnTo>
                <a:lnTo>
                  <a:pt x="85909" y="34133"/>
                </a:lnTo>
                <a:lnTo>
                  <a:pt x="85909" y="35200"/>
                </a:lnTo>
                <a:lnTo>
                  <a:pt x="85909" y="35200"/>
                </a:lnTo>
                <a:lnTo>
                  <a:pt x="85909" y="35200"/>
                </a:lnTo>
                <a:lnTo>
                  <a:pt x="87272" y="35200"/>
                </a:lnTo>
                <a:lnTo>
                  <a:pt x="87272" y="35200"/>
                </a:lnTo>
                <a:lnTo>
                  <a:pt x="87272" y="35200"/>
                </a:lnTo>
                <a:lnTo>
                  <a:pt x="87272" y="35200"/>
                </a:lnTo>
                <a:lnTo>
                  <a:pt x="87272" y="35200"/>
                </a:lnTo>
                <a:lnTo>
                  <a:pt x="87272" y="35200"/>
                </a:lnTo>
                <a:lnTo>
                  <a:pt x="87272" y="36266"/>
                </a:lnTo>
                <a:lnTo>
                  <a:pt x="88636" y="36266"/>
                </a:lnTo>
                <a:lnTo>
                  <a:pt x="88636" y="36266"/>
                </a:lnTo>
                <a:lnTo>
                  <a:pt x="88636" y="36266"/>
                </a:lnTo>
                <a:lnTo>
                  <a:pt x="88636" y="36266"/>
                </a:lnTo>
                <a:lnTo>
                  <a:pt x="88636" y="36266"/>
                </a:lnTo>
                <a:lnTo>
                  <a:pt x="88636" y="36266"/>
                </a:lnTo>
                <a:lnTo>
                  <a:pt x="90000" y="36266"/>
                </a:lnTo>
                <a:lnTo>
                  <a:pt x="90000" y="36266"/>
                </a:lnTo>
                <a:lnTo>
                  <a:pt x="90000" y="37866"/>
                </a:lnTo>
                <a:lnTo>
                  <a:pt x="90000" y="37866"/>
                </a:lnTo>
                <a:lnTo>
                  <a:pt x="92045" y="37866"/>
                </a:lnTo>
                <a:lnTo>
                  <a:pt x="92045" y="37866"/>
                </a:lnTo>
                <a:lnTo>
                  <a:pt x="92045" y="37866"/>
                </a:lnTo>
                <a:lnTo>
                  <a:pt x="92045" y="38933"/>
                </a:lnTo>
                <a:lnTo>
                  <a:pt x="92045" y="38933"/>
                </a:lnTo>
                <a:lnTo>
                  <a:pt x="92045" y="38933"/>
                </a:lnTo>
                <a:lnTo>
                  <a:pt x="92045" y="38933"/>
                </a:lnTo>
                <a:lnTo>
                  <a:pt x="92045" y="38933"/>
                </a:lnTo>
                <a:lnTo>
                  <a:pt x="92045" y="40000"/>
                </a:lnTo>
                <a:lnTo>
                  <a:pt x="92045" y="40000"/>
                </a:lnTo>
                <a:lnTo>
                  <a:pt x="92045" y="40000"/>
                </a:lnTo>
                <a:lnTo>
                  <a:pt x="92045" y="40000"/>
                </a:lnTo>
                <a:lnTo>
                  <a:pt x="92045" y="40000"/>
                </a:lnTo>
                <a:lnTo>
                  <a:pt x="92045" y="41066"/>
                </a:lnTo>
                <a:lnTo>
                  <a:pt x="92045" y="41066"/>
                </a:lnTo>
                <a:lnTo>
                  <a:pt x="92045" y="41066"/>
                </a:lnTo>
                <a:lnTo>
                  <a:pt x="92045" y="42133"/>
                </a:lnTo>
                <a:lnTo>
                  <a:pt x="92045" y="42133"/>
                </a:lnTo>
                <a:lnTo>
                  <a:pt x="92045" y="42133"/>
                </a:lnTo>
                <a:lnTo>
                  <a:pt x="92045" y="42133"/>
                </a:lnTo>
                <a:lnTo>
                  <a:pt x="92045" y="42133"/>
                </a:lnTo>
                <a:lnTo>
                  <a:pt x="92045" y="43733"/>
                </a:lnTo>
                <a:lnTo>
                  <a:pt x="92045" y="43733"/>
                </a:lnTo>
                <a:lnTo>
                  <a:pt x="92045" y="43733"/>
                </a:lnTo>
                <a:lnTo>
                  <a:pt x="92045" y="43733"/>
                </a:lnTo>
                <a:lnTo>
                  <a:pt x="92045" y="44800"/>
                </a:lnTo>
                <a:lnTo>
                  <a:pt x="92045" y="44800"/>
                </a:lnTo>
                <a:lnTo>
                  <a:pt x="92045" y="44800"/>
                </a:lnTo>
                <a:lnTo>
                  <a:pt x="92045" y="44800"/>
                </a:lnTo>
                <a:lnTo>
                  <a:pt x="92045" y="45866"/>
                </a:lnTo>
                <a:lnTo>
                  <a:pt x="92045" y="45866"/>
                </a:lnTo>
                <a:lnTo>
                  <a:pt x="92045" y="45866"/>
                </a:lnTo>
                <a:lnTo>
                  <a:pt x="92045" y="45866"/>
                </a:lnTo>
                <a:lnTo>
                  <a:pt x="92045" y="45866"/>
                </a:lnTo>
                <a:lnTo>
                  <a:pt x="92045" y="46933"/>
                </a:lnTo>
                <a:lnTo>
                  <a:pt x="92045" y="46933"/>
                </a:lnTo>
                <a:lnTo>
                  <a:pt x="92045" y="46933"/>
                </a:lnTo>
                <a:lnTo>
                  <a:pt x="92045" y="48000"/>
                </a:lnTo>
                <a:lnTo>
                  <a:pt x="92045" y="48000"/>
                </a:lnTo>
                <a:lnTo>
                  <a:pt x="92045" y="48000"/>
                </a:lnTo>
                <a:lnTo>
                  <a:pt x="92045" y="48000"/>
                </a:lnTo>
                <a:lnTo>
                  <a:pt x="92045" y="49600"/>
                </a:lnTo>
                <a:lnTo>
                  <a:pt x="92045" y="49600"/>
                </a:lnTo>
                <a:lnTo>
                  <a:pt x="92045" y="49600"/>
                </a:lnTo>
                <a:lnTo>
                  <a:pt x="92045" y="49600"/>
                </a:lnTo>
                <a:lnTo>
                  <a:pt x="90000" y="49600"/>
                </a:lnTo>
                <a:lnTo>
                  <a:pt x="90000" y="49600"/>
                </a:lnTo>
                <a:lnTo>
                  <a:pt x="90000" y="49600"/>
                </a:lnTo>
                <a:lnTo>
                  <a:pt x="90000" y="49600"/>
                </a:lnTo>
                <a:lnTo>
                  <a:pt x="90000" y="50666"/>
                </a:lnTo>
                <a:lnTo>
                  <a:pt x="92045" y="50666"/>
                </a:lnTo>
                <a:lnTo>
                  <a:pt x="92045" y="50666"/>
                </a:lnTo>
                <a:lnTo>
                  <a:pt x="92045" y="50666"/>
                </a:lnTo>
                <a:lnTo>
                  <a:pt x="92045" y="50666"/>
                </a:lnTo>
                <a:lnTo>
                  <a:pt x="92045" y="50666"/>
                </a:lnTo>
                <a:lnTo>
                  <a:pt x="92045" y="51733"/>
                </a:lnTo>
                <a:lnTo>
                  <a:pt x="92045" y="51733"/>
                </a:lnTo>
                <a:lnTo>
                  <a:pt x="92045" y="51733"/>
                </a:lnTo>
                <a:lnTo>
                  <a:pt x="93409" y="51733"/>
                </a:lnTo>
                <a:lnTo>
                  <a:pt x="93409" y="51733"/>
                </a:lnTo>
                <a:lnTo>
                  <a:pt x="93409" y="51733"/>
                </a:lnTo>
                <a:lnTo>
                  <a:pt x="93409" y="52800"/>
                </a:lnTo>
                <a:lnTo>
                  <a:pt x="93409" y="52800"/>
                </a:lnTo>
                <a:lnTo>
                  <a:pt x="93409" y="52800"/>
                </a:lnTo>
                <a:lnTo>
                  <a:pt x="93409" y="53866"/>
                </a:lnTo>
                <a:lnTo>
                  <a:pt x="93409" y="53866"/>
                </a:lnTo>
                <a:lnTo>
                  <a:pt x="93409" y="53866"/>
                </a:lnTo>
                <a:lnTo>
                  <a:pt x="93409" y="53866"/>
                </a:lnTo>
                <a:lnTo>
                  <a:pt x="93409" y="55466"/>
                </a:lnTo>
                <a:lnTo>
                  <a:pt x="93409" y="55466"/>
                </a:lnTo>
                <a:lnTo>
                  <a:pt x="93409" y="55466"/>
                </a:lnTo>
                <a:lnTo>
                  <a:pt x="93409" y="56533"/>
                </a:lnTo>
                <a:lnTo>
                  <a:pt x="93409" y="56533"/>
                </a:lnTo>
                <a:lnTo>
                  <a:pt x="93409" y="56533"/>
                </a:lnTo>
                <a:lnTo>
                  <a:pt x="93409" y="57600"/>
                </a:lnTo>
                <a:lnTo>
                  <a:pt x="93409" y="57600"/>
                </a:lnTo>
                <a:lnTo>
                  <a:pt x="93409" y="57600"/>
                </a:lnTo>
                <a:lnTo>
                  <a:pt x="93409" y="58666"/>
                </a:lnTo>
                <a:lnTo>
                  <a:pt x="93409" y="58666"/>
                </a:lnTo>
                <a:lnTo>
                  <a:pt x="93409" y="58666"/>
                </a:lnTo>
                <a:lnTo>
                  <a:pt x="93409" y="58666"/>
                </a:lnTo>
                <a:lnTo>
                  <a:pt x="93409" y="58666"/>
                </a:lnTo>
                <a:lnTo>
                  <a:pt x="93409" y="59733"/>
                </a:lnTo>
                <a:lnTo>
                  <a:pt x="94772" y="59733"/>
                </a:lnTo>
                <a:lnTo>
                  <a:pt x="94772" y="59733"/>
                </a:lnTo>
                <a:lnTo>
                  <a:pt x="94772" y="59733"/>
                </a:lnTo>
                <a:lnTo>
                  <a:pt x="96136" y="59733"/>
                </a:lnTo>
                <a:lnTo>
                  <a:pt x="96136" y="59733"/>
                </a:lnTo>
                <a:lnTo>
                  <a:pt x="96136" y="59733"/>
                </a:lnTo>
                <a:lnTo>
                  <a:pt x="96136" y="59733"/>
                </a:lnTo>
                <a:lnTo>
                  <a:pt x="96136" y="59733"/>
                </a:lnTo>
                <a:lnTo>
                  <a:pt x="97500" y="59733"/>
                </a:lnTo>
                <a:lnTo>
                  <a:pt x="97500" y="59733"/>
                </a:lnTo>
                <a:lnTo>
                  <a:pt x="97500" y="59733"/>
                </a:lnTo>
                <a:lnTo>
                  <a:pt x="97500" y="59733"/>
                </a:lnTo>
                <a:lnTo>
                  <a:pt x="99545" y="59733"/>
                </a:lnTo>
                <a:lnTo>
                  <a:pt x="99545" y="59733"/>
                </a:lnTo>
                <a:lnTo>
                  <a:pt x="99545" y="59733"/>
                </a:lnTo>
                <a:lnTo>
                  <a:pt x="100909" y="59733"/>
                </a:lnTo>
                <a:lnTo>
                  <a:pt x="100909" y="59733"/>
                </a:lnTo>
                <a:lnTo>
                  <a:pt x="100909" y="59733"/>
                </a:lnTo>
                <a:lnTo>
                  <a:pt x="100909" y="59733"/>
                </a:lnTo>
                <a:lnTo>
                  <a:pt x="102272" y="59733"/>
                </a:lnTo>
                <a:lnTo>
                  <a:pt x="102272" y="59733"/>
                </a:lnTo>
                <a:lnTo>
                  <a:pt x="102272" y="59733"/>
                </a:lnTo>
                <a:lnTo>
                  <a:pt x="102272" y="59733"/>
                </a:lnTo>
                <a:lnTo>
                  <a:pt x="103636" y="59733"/>
                </a:lnTo>
                <a:lnTo>
                  <a:pt x="103636" y="59733"/>
                </a:lnTo>
                <a:lnTo>
                  <a:pt x="103636" y="59733"/>
                </a:lnTo>
                <a:lnTo>
                  <a:pt x="105000" y="59733"/>
                </a:lnTo>
                <a:lnTo>
                  <a:pt x="105000" y="59733"/>
                </a:lnTo>
                <a:lnTo>
                  <a:pt x="105000" y="59733"/>
                </a:lnTo>
                <a:lnTo>
                  <a:pt x="105000" y="59733"/>
                </a:lnTo>
                <a:lnTo>
                  <a:pt x="107045" y="59733"/>
                </a:lnTo>
                <a:lnTo>
                  <a:pt x="107045" y="59733"/>
                </a:lnTo>
                <a:lnTo>
                  <a:pt x="107045" y="59733"/>
                </a:lnTo>
                <a:lnTo>
                  <a:pt x="107045" y="59733"/>
                </a:lnTo>
                <a:lnTo>
                  <a:pt x="108409" y="59733"/>
                </a:lnTo>
                <a:lnTo>
                  <a:pt x="108409" y="59733"/>
                </a:lnTo>
                <a:lnTo>
                  <a:pt x="108409" y="59733"/>
                </a:lnTo>
                <a:lnTo>
                  <a:pt x="108409" y="59733"/>
                </a:lnTo>
                <a:lnTo>
                  <a:pt x="109772" y="59733"/>
                </a:lnTo>
                <a:lnTo>
                  <a:pt x="109772" y="59733"/>
                </a:lnTo>
                <a:lnTo>
                  <a:pt x="109772" y="59733"/>
                </a:lnTo>
                <a:lnTo>
                  <a:pt x="109772" y="59733"/>
                </a:lnTo>
                <a:lnTo>
                  <a:pt x="111136" y="59733"/>
                </a:lnTo>
                <a:lnTo>
                  <a:pt x="111136" y="59733"/>
                </a:lnTo>
                <a:lnTo>
                  <a:pt x="111136" y="59733"/>
                </a:lnTo>
                <a:lnTo>
                  <a:pt x="111136" y="59733"/>
                </a:lnTo>
                <a:lnTo>
                  <a:pt x="111136" y="59733"/>
                </a:lnTo>
                <a:lnTo>
                  <a:pt x="111136" y="59733"/>
                </a:lnTo>
                <a:lnTo>
                  <a:pt x="111136" y="61333"/>
                </a:lnTo>
                <a:lnTo>
                  <a:pt x="111136" y="61333"/>
                </a:lnTo>
                <a:lnTo>
                  <a:pt x="111136" y="61333"/>
                </a:lnTo>
                <a:lnTo>
                  <a:pt x="111136" y="62400"/>
                </a:lnTo>
                <a:lnTo>
                  <a:pt x="111136" y="62400"/>
                </a:lnTo>
                <a:lnTo>
                  <a:pt x="111136" y="62400"/>
                </a:lnTo>
                <a:lnTo>
                  <a:pt x="111136" y="62400"/>
                </a:lnTo>
                <a:lnTo>
                  <a:pt x="111136" y="62400"/>
                </a:lnTo>
                <a:lnTo>
                  <a:pt x="111136" y="62400"/>
                </a:lnTo>
                <a:lnTo>
                  <a:pt x="111136" y="63466"/>
                </a:lnTo>
                <a:lnTo>
                  <a:pt x="111136" y="63466"/>
                </a:lnTo>
                <a:lnTo>
                  <a:pt x="111136" y="63466"/>
                </a:lnTo>
                <a:lnTo>
                  <a:pt x="111136" y="64533"/>
                </a:lnTo>
                <a:lnTo>
                  <a:pt x="111136" y="64533"/>
                </a:lnTo>
                <a:lnTo>
                  <a:pt x="111136" y="64533"/>
                </a:lnTo>
                <a:lnTo>
                  <a:pt x="111136" y="65600"/>
                </a:lnTo>
                <a:lnTo>
                  <a:pt x="111136" y="65600"/>
                </a:lnTo>
                <a:lnTo>
                  <a:pt x="111136" y="65600"/>
                </a:lnTo>
                <a:lnTo>
                  <a:pt x="111136" y="67200"/>
                </a:lnTo>
                <a:lnTo>
                  <a:pt x="111136" y="67200"/>
                </a:lnTo>
                <a:lnTo>
                  <a:pt x="111136" y="67200"/>
                </a:lnTo>
                <a:lnTo>
                  <a:pt x="111136" y="67200"/>
                </a:lnTo>
                <a:lnTo>
                  <a:pt x="111136" y="68266"/>
                </a:lnTo>
                <a:lnTo>
                  <a:pt x="111136" y="68266"/>
                </a:lnTo>
                <a:lnTo>
                  <a:pt x="111136" y="68266"/>
                </a:lnTo>
                <a:lnTo>
                  <a:pt x="111136" y="68266"/>
                </a:lnTo>
                <a:lnTo>
                  <a:pt x="111136" y="68266"/>
                </a:lnTo>
                <a:lnTo>
                  <a:pt x="111136" y="69333"/>
                </a:lnTo>
                <a:lnTo>
                  <a:pt x="112500" y="69333"/>
                </a:lnTo>
                <a:lnTo>
                  <a:pt x="112500" y="69333"/>
                </a:lnTo>
                <a:lnTo>
                  <a:pt x="112500" y="69333"/>
                </a:lnTo>
                <a:lnTo>
                  <a:pt x="112500" y="69333"/>
                </a:lnTo>
                <a:lnTo>
                  <a:pt x="112500" y="70400"/>
                </a:lnTo>
                <a:lnTo>
                  <a:pt x="112500" y="70400"/>
                </a:lnTo>
                <a:lnTo>
                  <a:pt x="114545" y="70400"/>
                </a:lnTo>
                <a:lnTo>
                  <a:pt x="114545" y="70400"/>
                </a:lnTo>
                <a:lnTo>
                  <a:pt x="114545" y="70400"/>
                </a:lnTo>
                <a:lnTo>
                  <a:pt x="114545" y="70400"/>
                </a:lnTo>
                <a:lnTo>
                  <a:pt x="114545" y="70400"/>
                </a:lnTo>
                <a:lnTo>
                  <a:pt x="114545" y="70400"/>
                </a:lnTo>
                <a:lnTo>
                  <a:pt x="114545" y="70400"/>
                </a:lnTo>
                <a:lnTo>
                  <a:pt x="115909" y="70400"/>
                </a:lnTo>
                <a:lnTo>
                  <a:pt x="115909" y="70400"/>
                </a:lnTo>
                <a:lnTo>
                  <a:pt x="115909" y="70400"/>
                </a:lnTo>
                <a:lnTo>
                  <a:pt x="115909" y="70400"/>
                </a:lnTo>
                <a:lnTo>
                  <a:pt x="115909" y="70400"/>
                </a:lnTo>
                <a:lnTo>
                  <a:pt x="117272" y="70400"/>
                </a:lnTo>
                <a:lnTo>
                  <a:pt x="117272" y="70400"/>
                </a:lnTo>
                <a:lnTo>
                  <a:pt x="117272" y="70400"/>
                </a:lnTo>
                <a:lnTo>
                  <a:pt x="117272" y="71466"/>
                </a:lnTo>
                <a:lnTo>
                  <a:pt x="117272" y="71466"/>
                </a:lnTo>
                <a:lnTo>
                  <a:pt x="117272" y="71466"/>
                </a:lnTo>
                <a:lnTo>
                  <a:pt x="117272" y="73066"/>
                </a:lnTo>
                <a:lnTo>
                  <a:pt x="117272" y="73066"/>
                </a:lnTo>
                <a:lnTo>
                  <a:pt x="117272" y="73066"/>
                </a:lnTo>
                <a:lnTo>
                  <a:pt x="118636" y="73066"/>
                </a:lnTo>
                <a:lnTo>
                  <a:pt x="118636" y="73066"/>
                </a:lnTo>
                <a:lnTo>
                  <a:pt x="118636" y="74133"/>
                </a:lnTo>
                <a:lnTo>
                  <a:pt x="118636" y="74133"/>
                </a:lnTo>
                <a:lnTo>
                  <a:pt x="118636" y="74133"/>
                </a:lnTo>
                <a:lnTo>
                  <a:pt x="118636" y="74133"/>
                </a:lnTo>
                <a:lnTo>
                  <a:pt x="118636" y="75200"/>
                </a:lnTo>
                <a:lnTo>
                  <a:pt x="118636" y="75200"/>
                </a:lnTo>
                <a:lnTo>
                  <a:pt x="118636" y="75200"/>
                </a:lnTo>
                <a:lnTo>
                  <a:pt x="118636" y="75200"/>
                </a:lnTo>
                <a:lnTo>
                  <a:pt x="118636" y="76266"/>
                </a:lnTo>
                <a:lnTo>
                  <a:pt x="118636" y="76266"/>
                </a:lnTo>
                <a:lnTo>
                  <a:pt x="118636" y="76266"/>
                </a:lnTo>
                <a:lnTo>
                  <a:pt x="118636" y="76266"/>
                </a:lnTo>
                <a:lnTo>
                  <a:pt x="120000" y="76266"/>
                </a:lnTo>
                <a:lnTo>
                  <a:pt x="120000" y="77333"/>
                </a:lnTo>
                <a:lnTo>
                  <a:pt x="120000" y="77333"/>
                </a:lnTo>
                <a:lnTo>
                  <a:pt x="120000" y="77333"/>
                </a:lnTo>
                <a:lnTo>
                  <a:pt x="120000" y="77333"/>
                </a:lnTo>
                <a:lnTo>
                  <a:pt x="120000" y="77333"/>
                </a:lnTo>
                <a:lnTo>
                  <a:pt x="118636" y="77333"/>
                </a:lnTo>
                <a:lnTo>
                  <a:pt x="118636" y="78933"/>
                </a:lnTo>
                <a:lnTo>
                  <a:pt x="118636" y="78933"/>
                </a:lnTo>
                <a:lnTo>
                  <a:pt x="118636" y="78933"/>
                </a:lnTo>
                <a:lnTo>
                  <a:pt x="118636" y="78933"/>
                </a:lnTo>
                <a:lnTo>
                  <a:pt x="118636" y="80000"/>
                </a:lnTo>
                <a:lnTo>
                  <a:pt x="118636" y="80000"/>
                </a:lnTo>
                <a:lnTo>
                  <a:pt x="118636" y="80000"/>
                </a:lnTo>
                <a:lnTo>
                  <a:pt x="118636" y="80000"/>
                </a:lnTo>
                <a:lnTo>
                  <a:pt x="118636" y="81066"/>
                </a:lnTo>
                <a:lnTo>
                  <a:pt x="118636" y="81066"/>
                </a:lnTo>
                <a:lnTo>
                  <a:pt x="118636" y="81066"/>
                </a:lnTo>
                <a:lnTo>
                  <a:pt x="118636" y="82133"/>
                </a:lnTo>
                <a:lnTo>
                  <a:pt x="118636" y="82133"/>
                </a:lnTo>
                <a:lnTo>
                  <a:pt x="118636" y="82133"/>
                </a:lnTo>
                <a:lnTo>
                  <a:pt x="118636" y="82133"/>
                </a:lnTo>
                <a:lnTo>
                  <a:pt x="118636" y="82133"/>
                </a:lnTo>
                <a:lnTo>
                  <a:pt x="117272" y="82133"/>
                </a:lnTo>
                <a:lnTo>
                  <a:pt x="117272" y="83200"/>
                </a:lnTo>
                <a:lnTo>
                  <a:pt x="117272" y="83200"/>
                </a:lnTo>
                <a:lnTo>
                  <a:pt x="117272" y="83200"/>
                </a:lnTo>
                <a:lnTo>
                  <a:pt x="118636" y="83200"/>
                </a:lnTo>
                <a:lnTo>
                  <a:pt x="118636" y="84800"/>
                </a:lnTo>
                <a:lnTo>
                  <a:pt x="118636" y="84800"/>
                </a:lnTo>
                <a:lnTo>
                  <a:pt x="118636" y="84800"/>
                </a:lnTo>
                <a:lnTo>
                  <a:pt x="117272" y="84800"/>
                </a:lnTo>
                <a:lnTo>
                  <a:pt x="117272" y="84800"/>
                </a:lnTo>
                <a:lnTo>
                  <a:pt x="117272" y="85866"/>
                </a:lnTo>
                <a:lnTo>
                  <a:pt x="117272" y="85866"/>
                </a:lnTo>
                <a:lnTo>
                  <a:pt x="117272" y="85866"/>
                </a:lnTo>
                <a:lnTo>
                  <a:pt x="117272" y="85866"/>
                </a:lnTo>
                <a:lnTo>
                  <a:pt x="115909" y="85866"/>
                </a:lnTo>
                <a:lnTo>
                  <a:pt x="115909" y="86933"/>
                </a:lnTo>
                <a:lnTo>
                  <a:pt x="115909" y="86933"/>
                </a:lnTo>
                <a:lnTo>
                  <a:pt x="115909" y="86933"/>
                </a:lnTo>
                <a:lnTo>
                  <a:pt x="115909" y="86933"/>
                </a:lnTo>
                <a:lnTo>
                  <a:pt x="115909" y="88000"/>
                </a:lnTo>
                <a:lnTo>
                  <a:pt x="115909" y="88000"/>
                </a:lnTo>
                <a:lnTo>
                  <a:pt x="115909" y="88000"/>
                </a:lnTo>
                <a:lnTo>
                  <a:pt x="115909" y="88000"/>
                </a:lnTo>
                <a:lnTo>
                  <a:pt x="115909" y="89066"/>
                </a:lnTo>
                <a:lnTo>
                  <a:pt x="115909" y="89066"/>
                </a:lnTo>
                <a:lnTo>
                  <a:pt x="115909" y="89066"/>
                </a:lnTo>
                <a:lnTo>
                  <a:pt x="115909" y="89066"/>
                </a:lnTo>
                <a:lnTo>
                  <a:pt x="114545" y="89066"/>
                </a:lnTo>
                <a:lnTo>
                  <a:pt x="114545" y="90666"/>
                </a:lnTo>
                <a:lnTo>
                  <a:pt x="114545" y="90666"/>
                </a:lnTo>
                <a:lnTo>
                  <a:pt x="114545" y="90666"/>
                </a:lnTo>
                <a:lnTo>
                  <a:pt x="114545" y="90666"/>
                </a:lnTo>
                <a:lnTo>
                  <a:pt x="114545" y="91733"/>
                </a:lnTo>
                <a:lnTo>
                  <a:pt x="114545" y="91733"/>
                </a:lnTo>
                <a:lnTo>
                  <a:pt x="114545" y="91733"/>
                </a:lnTo>
                <a:lnTo>
                  <a:pt x="114545" y="91733"/>
                </a:lnTo>
                <a:lnTo>
                  <a:pt x="114545" y="91733"/>
                </a:lnTo>
                <a:lnTo>
                  <a:pt x="114545" y="91733"/>
                </a:lnTo>
                <a:lnTo>
                  <a:pt x="114545" y="92800"/>
                </a:lnTo>
                <a:lnTo>
                  <a:pt x="115909" y="92800"/>
                </a:lnTo>
                <a:lnTo>
                  <a:pt x="115909" y="92800"/>
                </a:lnTo>
                <a:lnTo>
                  <a:pt x="115909" y="92800"/>
                </a:lnTo>
                <a:lnTo>
                  <a:pt x="115909" y="92800"/>
                </a:lnTo>
                <a:lnTo>
                  <a:pt x="115909" y="92800"/>
                </a:lnTo>
                <a:lnTo>
                  <a:pt x="115909" y="93866"/>
                </a:lnTo>
                <a:lnTo>
                  <a:pt x="115909" y="93866"/>
                </a:lnTo>
                <a:lnTo>
                  <a:pt x="115909" y="93866"/>
                </a:lnTo>
                <a:lnTo>
                  <a:pt x="115909" y="93866"/>
                </a:lnTo>
                <a:lnTo>
                  <a:pt x="115909" y="93866"/>
                </a:lnTo>
                <a:lnTo>
                  <a:pt x="115909" y="93866"/>
                </a:lnTo>
                <a:lnTo>
                  <a:pt x="115909" y="93866"/>
                </a:lnTo>
                <a:lnTo>
                  <a:pt x="115909" y="93866"/>
                </a:lnTo>
                <a:lnTo>
                  <a:pt x="114545" y="93866"/>
                </a:lnTo>
                <a:lnTo>
                  <a:pt x="114545" y="94933"/>
                </a:lnTo>
                <a:lnTo>
                  <a:pt x="114545" y="94933"/>
                </a:lnTo>
                <a:lnTo>
                  <a:pt x="114545" y="94933"/>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7" name="Shape 2297"/>
          <p:cNvSpPr/>
          <p:nvPr/>
        </p:nvSpPr>
        <p:spPr>
          <a:xfrm>
            <a:off x="3192070" y="4613277"/>
            <a:ext cx="209549" cy="357187"/>
          </a:xfrm>
          <a:custGeom>
            <a:avLst/>
            <a:gdLst/>
            <a:ahLst/>
            <a:cxnLst/>
            <a:rect l="0" t="0" r="0" b="0"/>
            <a:pathLst>
              <a:path w="120000" h="120000" extrusionOk="0">
                <a:moveTo>
                  <a:pt x="114545" y="94933"/>
                </a:moveTo>
                <a:lnTo>
                  <a:pt x="114545" y="93866"/>
                </a:lnTo>
                <a:lnTo>
                  <a:pt x="114545" y="93866"/>
                </a:lnTo>
                <a:lnTo>
                  <a:pt x="114545" y="93866"/>
                </a:lnTo>
                <a:lnTo>
                  <a:pt x="114545" y="93866"/>
                </a:lnTo>
                <a:lnTo>
                  <a:pt x="114545" y="93866"/>
                </a:lnTo>
                <a:lnTo>
                  <a:pt x="112500" y="93866"/>
                </a:lnTo>
                <a:lnTo>
                  <a:pt x="112500" y="92800"/>
                </a:lnTo>
                <a:lnTo>
                  <a:pt x="112500" y="92800"/>
                </a:lnTo>
                <a:lnTo>
                  <a:pt x="114545" y="92800"/>
                </a:lnTo>
                <a:lnTo>
                  <a:pt x="114545" y="92800"/>
                </a:lnTo>
                <a:lnTo>
                  <a:pt x="114545" y="91733"/>
                </a:lnTo>
                <a:lnTo>
                  <a:pt x="112500" y="91733"/>
                </a:lnTo>
                <a:lnTo>
                  <a:pt x="112500" y="91733"/>
                </a:lnTo>
                <a:lnTo>
                  <a:pt x="112500" y="91733"/>
                </a:lnTo>
                <a:lnTo>
                  <a:pt x="112500" y="91733"/>
                </a:lnTo>
                <a:lnTo>
                  <a:pt x="111136" y="91733"/>
                </a:lnTo>
                <a:lnTo>
                  <a:pt x="111136" y="91733"/>
                </a:lnTo>
                <a:lnTo>
                  <a:pt x="111136" y="91733"/>
                </a:lnTo>
                <a:lnTo>
                  <a:pt x="111136" y="91733"/>
                </a:lnTo>
                <a:lnTo>
                  <a:pt x="111136" y="90666"/>
                </a:lnTo>
                <a:lnTo>
                  <a:pt x="111136" y="90666"/>
                </a:lnTo>
                <a:lnTo>
                  <a:pt x="109772" y="90666"/>
                </a:lnTo>
                <a:lnTo>
                  <a:pt x="109772" y="90666"/>
                </a:lnTo>
                <a:lnTo>
                  <a:pt x="109772" y="90666"/>
                </a:lnTo>
                <a:lnTo>
                  <a:pt x="109772" y="90666"/>
                </a:lnTo>
                <a:lnTo>
                  <a:pt x="109772" y="90666"/>
                </a:lnTo>
                <a:lnTo>
                  <a:pt x="109772" y="90666"/>
                </a:lnTo>
                <a:lnTo>
                  <a:pt x="108409" y="90666"/>
                </a:lnTo>
                <a:lnTo>
                  <a:pt x="108409" y="89066"/>
                </a:lnTo>
                <a:lnTo>
                  <a:pt x="108409" y="89066"/>
                </a:lnTo>
                <a:lnTo>
                  <a:pt x="108409" y="89066"/>
                </a:lnTo>
                <a:lnTo>
                  <a:pt x="108409" y="89066"/>
                </a:lnTo>
                <a:lnTo>
                  <a:pt x="107045" y="89066"/>
                </a:lnTo>
                <a:lnTo>
                  <a:pt x="107045" y="89066"/>
                </a:lnTo>
                <a:lnTo>
                  <a:pt x="107045" y="89066"/>
                </a:lnTo>
                <a:lnTo>
                  <a:pt x="107045" y="89066"/>
                </a:lnTo>
                <a:lnTo>
                  <a:pt x="107045" y="89066"/>
                </a:lnTo>
                <a:lnTo>
                  <a:pt x="107045" y="88000"/>
                </a:lnTo>
                <a:lnTo>
                  <a:pt x="105000" y="88000"/>
                </a:lnTo>
                <a:lnTo>
                  <a:pt x="105000" y="88000"/>
                </a:lnTo>
                <a:lnTo>
                  <a:pt x="105000" y="88000"/>
                </a:lnTo>
                <a:lnTo>
                  <a:pt x="105000" y="88000"/>
                </a:lnTo>
                <a:lnTo>
                  <a:pt x="105000" y="88000"/>
                </a:lnTo>
                <a:lnTo>
                  <a:pt x="103636" y="88000"/>
                </a:lnTo>
                <a:lnTo>
                  <a:pt x="103636" y="88000"/>
                </a:lnTo>
                <a:lnTo>
                  <a:pt x="103636" y="88000"/>
                </a:lnTo>
                <a:lnTo>
                  <a:pt x="103636" y="88000"/>
                </a:lnTo>
                <a:lnTo>
                  <a:pt x="102272" y="88000"/>
                </a:lnTo>
                <a:lnTo>
                  <a:pt x="102272" y="88000"/>
                </a:lnTo>
                <a:lnTo>
                  <a:pt x="102272" y="88000"/>
                </a:lnTo>
                <a:lnTo>
                  <a:pt x="102272" y="88000"/>
                </a:lnTo>
                <a:lnTo>
                  <a:pt x="100909" y="88000"/>
                </a:lnTo>
                <a:lnTo>
                  <a:pt x="100909" y="88000"/>
                </a:lnTo>
                <a:lnTo>
                  <a:pt x="100909" y="88000"/>
                </a:lnTo>
                <a:lnTo>
                  <a:pt x="100909" y="88000"/>
                </a:lnTo>
                <a:lnTo>
                  <a:pt x="99545" y="88000"/>
                </a:lnTo>
                <a:lnTo>
                  <a:pt x="99545" y="88000"/>
                </a:lnTo>
                <a:lnTo>
                  <a:pt x="99545" y="88000"/>
                </a:lnTo>
                <a:lnTo>
                  <a:pt x="97500" y="88000"/>
                </a:lnTo>
                <a:lnTo>
                  <a:pt x="97500" y="86933"/>
                </a:lnTo>
                <a:lnTo>
                  <a:pt x="97500" y="86933"/>
                </a:lnTo>
                <a:lnTo>
                  <a:pt x="97500" y="86933"/>
                </a:lnTo>
                <a:lnTo>
                  <a:pt x="97500" y="86933"/>
                </a:lnTo>
                <a:lnTo>
                  <a:pt x="96136" y="86933"/>
                </a:lnTo>
                <a:lnTo>
                  <a:pt x="96136" y="86933"/>
                </a:lnTo>
                <a:lnTo>
                  <a:pt x="96136" y="86933"/>
                </a:lnTo>
                <a:lnTo>
                  <a:pt x="96136" y="86933"/>
                </a:lnTo>
                <a:lnTo>
                  <a:pt x="94772" y="86933"/>
                </a:lnTo>
                <a:lnTo>
                  <a:pt x="94772" y="88000"/>
                </a:lnTo>
                <a:lnTo>
                  <a:pt x="94772" y="88000"/>
                </a:lnTo>
                <a:lnTo>
                  <a:pt x="94772" y="88000"/>
                </a:lnTo>
                <a:lnTo>
                  <a:pt x="93409" y="88000"/>
                </a:lnTo>
                <a:lnTo>
                  <a:pt x="93409" y="88000"/>
                </a:lnTo>
                <a:lnTo>
                  <a:pt x="93409" y="88000"/>
                </a:lnTo>
                <a:lnTo>
                  <a:pt x="93409" y="88000"/>
                </a:lnTo>
                <a:lnTo>
                  <a:pt x="93409" y="88000"/>
                </a:lnTo>
                <a:lnTo>
                  <a:pt x="92045" y="88000"/>
                </a:lnTo>
                <a:lnTo>
                  <a:pt x="92045" y="88000"/>
                </a:lnTo>
                <a:lnTo>
                  <a:pt x="92045" y="88000"/>
                </a:lnTo>
                <a:lnTo>
                  <a:pt x="92045" y="88000"/>
                </a:lnTo>
                <a:lnTo>
                  <a:pt x="92045" y="88000"/>
                </a:lnTo>
                <a:lnTo>
                  <a:pt x="90000" y="88000"/>
                </a:lnTo>
                <a:lnTo>
                  <a:pt x="90000" y="88000"/>
                </a:lnTo>
                <a:lnTo>
                  <a:pt x="90000" y="89066"/>
                </a:lnTo>
                <a:lnTo>
                  <a:pt x="90000" y="89066"/>
                </a:lnTo>
                <a:lnTo>
                  <a:pt x="88636" y="89066"/>
                </a:lnTo>
                <a:lnTo>
                  <a:pt x="88636" y="89066"/>
                </a:lnTo>
                <a:lnTo>
                  <a:pt x="88636" y="89066"/>
                </a:lnTo>
                <a:lnTo>
                  <a:pt x="88636" y="89066"/>
                </a:lnTo>
                <a:lnTo>
                  <a:pt x="88636" y="89066"/>
                </a:lnTo>
                <a:lnTo>
                  <a:pt x="87272" y="89066"/>
                </a:lnTo>
                <a:lnTo>
                  <a:pt x="87272" y="89066"/>
                </a:lnTo>
                <a:lnTo>
                  <a:pt x="87272" y="89066"/>
                </a:lnTo>
                <a:lnTo>
                  <a:pt x="87272" y="89066"/>
                </a:lnTo>
                <a:lnTo>
                  <a:pt x="85909" y="89066"/>
                </a:lnTo>
                <a:lnTo>
                  <a:pt x="85909" y="89066"/>
                </a:lnTo>
                <a:lnTo>
                  <a:pt x="85909" y="89066"/>
                </a:lnTo>
                <a:lnTo>
                  <a:pt x="85909" y="89066"/>
                </a:lnTo>
                <a:lnTo>
                  <a:pt x="84545" y="89066"/>
                </a:lnTo>
                <a:lnTo>
                  <a:pt x="84545" y="89066"/>
                </a:lnTo>
                <a:lnTo>
                  <a:pt x="84545" y="89066"/>
                </a:lnTo>
                <a:lnTo>
                  <a:pt x="84545" y="89066"/>
                </a:lnTo>
                <a:lnTo>
                  <a:pt x="82500" y="89066"/>
                </a:lnTo>
                <a:lnTo>
                  <a:pt x="82500" y="90666"/>
                </a:lnTo>
                <a:lnTo>
                  <a:pt x="82500" y="90666"/>
                </a:lnTo>
                <a:lnTo>
                  <a:pt x="82500" y="90666"/>
                </a:lnTo>
                <a:lnTo>
                  <a:pt x="82500" y="90666"/>
                </a:lnTo>
                <a:lnTo>
                  <a:pt x="81136" y="90666"/>
                </a:lnTo>
                <a:lnTo>
                  <a:pt x="81136" y="90666"/>
                </a:lnTo>
                <a:lnTo>
                  <a:pt x="81136" y="90666"/>
                </a:lnTo>
                <a:lnTo>
                  <a:pt x="81136" y="90666"/>
                </a:lnTo>
                <a:lnTo>
                  <a:pt x="79772" y="90666"/>
                </a:lnTo>
                <a:lnTo>
                  <a:pt x="79772" y="90666"/>
                </a:lnTo>
                <a:lnTo>
                  <a:pt x="79772" y="90666"/>
                </a:lnTo>
                <a:lnTo>
                  <a:pt x="79772" y="90666"/>
                </a:lnTo>
                <a:lnTo>
                  <a:pt x="78409" y="90666"/>
                </a:lnTo>
                <a:lnTo>
                  <a:pt x="78409" y="90666"/>
                </a:lnTo>
                <a:lnTo>
                  <a:pt x="78409" y="90666"/>
                </a:lnTo>
                <a:lnTo>
                  <a:pt x="78409" y="91733"/>
                </a:lnTo>
                <a:lnTo>
                  <a:pt x="78409" y="91733"/>
                </a:lnTo>
                <a:lnTo>
                  <a:pt x="78409" y="91733"/>
                </a:lnTo>
                <a:lnTo>
                  <a:pt x="78409" y="91733"/>
                </a:lnTo>
                <a:lnTo>
                  <a:pt x="78409" y="91733"/>
                </a:lnTo>
                <a:lnTo>
                  <a:pt x="78409" y="92800"/>
                </a:lnTo>
                <a:lnTo>
                  <a:pt x="78409" y="92800"/>
                </a:lnTo>
                <a:lnTo>
                  <a:pt x="78409" y="92800"/>
                </a:lnTo>
                <a:lnTo>
                  <a:pt x="77045" y="92800"/>
                </a:lnTo>
                <a:lnTo>
                  <a:pt x="77045" y="93866"/>
                </a:lnTo>
                <a:lnTo>
                  <a:pt x="77045" y="93866"/>
                </a:lnTo>
                <a:lnTo>
                  <a:pt x="77045" y="93866"/>
                </a:lnTo>
                <a:lnTo>
                  <a:pt x="77045" y="93866"/>
                </a:lnTo>
                <a:lnTo>
                  <a:pt x="77045" y="93866"/>
                </a:lnTo>
                <a:lnTo>
                  <a:pt x="77045" y="94933"/>
                </a:lnTo>
                <a:lnTo>
                  <a:pt x="77045" y="94933"/>
                </a:lnTo>
                <a:lnTo>
                  <a:pt x="77045" y="94933"/>
                </a:lnTo>
                <a:lnTo>
                  <a:pt x="75000" y="94933"/>
                </a:lnTo>
                <a:lnTo>
                  <a:pt x="75000" y="94933"/>
                </a:lnTo>
                <a:lnTo>
                  <a:pt x="75000" y="94933"/>
                </a:lnTo>
                <a:lnTo>
                  <a:pt x="75000" y="96533"/>
                </a:lnTo>
                <a:lnTo>
                  <a:pt x="75000" y="96533"/>
                </a:lnTo>
                <a:lnTo>
                  <a:pt x="75000" y="96533"/>
                </a:lnTo>
                <a:lnTo>
                  <a:pt x="75000" y="96533"/>
                </a:lnTo>
                <a:lnTo>
                  <a:pt x="75000" y="96533"/>
                </a:lnTo>
                <a:lnTo>
                  <a:pt x="75000" y="97600"/>
                </a:lnTo>
                <a:lnTo>
                  <a:pt x="73636" y="97600"/>
                </a:lnTo>
                <a:lnTo>
                  <a:pt x="73636" y="97600"/>
                </a:lnTo>
                <a:lnTo>
                  <a:pt x="73636" y="97600"/>
                </a:lnTo>
                <a:lnTo>
                  <a:pt x="73636" y="97600"/>
                </a:lnTo>
                <a:lnTo>
                  <a:pt x="73636" y="98666"/>
                </a:lnTo>
                <a:lnTo>
                  <a:pt x="73636" y="98666"/>
                </a:lnTo>
                <a:lnTo>
                  <a:pt x="73636" y="98666"/>
                </a:lnTo>
                <a:lnTo>
                  <a:pt x="73636" y="98666"/>
                </a:lnTo>
                <a:lnTo>
                  <a:pt x="73636" y="99733"/>
                </a:lnTo>
                <a:lnTo>
                  <a:pt x="73636" y="99733"/>
                </a:lnTo>
                <a:lnTo>
                  <a:pt x="73636" y="99733"/>
                </a:lnTo>
                <a:lnTo>
                  <a:pt x="73636" y="100800"/>
                </a:lnTo>
                <a:lnTo>
                  <a:pt x="73636" y="100800"/>
                </a:lnTo>
                <a:lnTo>
                  <a:pt x="73636" y="100800"/>
                </a:lnTo>
                <a:lnTo>
                  <a:pt x="73636" y="102400"/>
                </a:lnTo>
                <a:lnTo>
                  <a:pt x="73636" y="102400"/>
                </a:lnTo>
                <a:lnTo>
                  <a:pt x="73636" y="102400"/>
                </a:lnTo>
                <a:lnTo>
                  <a:pt x="73636" y="103466"/>
                </a:lnTo>
                <a:lnTo>
                  <a:pt x="73636" y="103466"/>
                </a:lnTo>
                <a:lnTo>
                  <a:pt x="73636" y="103466"/>
                </a:lnTo>
                <a:lnTo>
                  <a:pt x="72272" y="103466"/>
                </a:lnTo>
                <a:lnTo>
                  <a:pt x="72272" y="104533"/>
                </a:lnTo>
                <a:lnTo>
                  <a:pt x="72272" y="104533"/>
                </a:lnTo>
                <a:lnTo>
                  <a:pt x="72272" y="104533"/>
                </a:lnTo>
                <a:lnTo>
                  <a:pt x="72272" y="104533"/>
                </a:lnTo>
                <a:lnTo>
                  <a:pt x="72272" y="105600"/>
                </a:lnTo>
                <a:lnTo>
                  <a:pt x="72272" y="105600"/>
                </a:lnTo>
                <a:lnTo>
                  <a:pt x="72272" y="105600"/>
                </a:lnTo>
                <a:lnTo>
                  <a:pt x="72272" y="105600"/>
                </a:lnTo>
                <a:lnTo>
                  <a:pt x="72272" y="106666"/>
                </a:lnTo>
                <a:lnTo>
                  <a:pt x="72272" y="106666"/>
                </a:lnTo>
                <a:lnTo>
                  <a:pt x="72272" y="106666"/>
                </a:lnTo>
                <a:lnTo>
                  <a:pt x="72272" y="106666"/>
                </a:lnTo>
                <a:lnTo>
                  <a:pt x="72272" y="106666"/>
                </a:lnTo>
                <a:lnTo>
                  <a:pt x="72272" y="108266"/>
                </a:lnTo>
                <a:lnTo>
                  <a:pt x="72272" y="108266"/>
                </a:lnTo>
                <a:lnTo>
                  <a:pt x="70909" y="108266"/>
                </a:lnTo>
                <a:lnTo>
                  <a:pt x="70909" y="108266"/>
                </a:lnTo>
                <a:lnTo>
                  <a:pt x="70909" y="109333"/>
                </a:lnTo>
                <a:lnTo>
                  <a:pt x="70909" y="109333"/>
                </a:lnTo>
                <a:lnTo>
                  <a:pt x="70909" y="109333"/>
                </a:lnTo>
                <a:lnTo>
                  <a:pt x="70909" y="109333"/>
                </a:lnTo>
                <a:lnTo>
                  <a:pt x="70909" y="110400"/>
                </a:lnTo>
                <a:lnTo>
                  <a:pt x="70909" y="110400"/>
                </a:lnTo>
                <a:lnTo>
                  <a:pt x="70909" y="110400"/>
                </a:lnTo>
                <a:lnTo>
                  <a:pt x="70909" y="110400"/>
                </a:lnTo>
                <a:lnTo>
                  <a:pt x="70909" y="111466"/>
                </a:lnTo>
                <a:lnTo>
                  <a:pt x="70909" y="111466"/>
                </a:lnTo>
                <a:lnTo>
                  <a:pt x="70909" y="111466"/>
                </a:lnTo>
                <a:lnTo>
                  <a:pt x="70909" y="111466"/>
                </a:lnTo>
                <a:lnTo>
                  <a:pt x="70909" y="112533"/>
                </a:lnTo>
                <a:lnTo>
                  <a:pt x="70909" y="112533"/>
                </a:lnTo>
                <a:lnTo>
                  <a:pt x="69545" y="112533"/>
                </a:lnTo>
                <a:lnTo>
                  <a:pt x="69545" y="112533"/>
                </a:lnTo>
                <a:lnTo>
                  <a:pt x="69545" y="114133"/>
                </a:lnTo>
                <a:lnTo>
                  <a:pt x="69545" y="114133"/>
                </a:lnTo>
                <a:lnTo>
                  <a:pt x="69545" y="114133"/>
                </a:lnTo>
                <a:lnTo>
                  <a:pt x="69545" y="114133"/>
                </a:lnTo>
                <a:lnTo>
                  <a:pt x="69545" y="114133"/>
                </a:lnTo>
                <a:lnTo>
                  <a:pt x="69545" y="114133"/>
                </a:lnTo>
                <a:lnTo>
                  <a:pt x="69545" y="114133"/>
                </a:lnTo>
                <a:lnTo>
                  <a:pt x="67500" y="114133"/>
                </a:lnTo>
                <a:lnTo>
                  <a:pt x="67500" y="114133"/>
                </a:lnTo>
                <a:lnTo>
                  <a:pt x="67500" y="112533"/>
                </a:lnTo>
                <a:lnTo>
                  <a:pt x="67500" y="112533"/>
                </a:lnTo>
                <a:lnTo>
                  <a:pt x="67500" y="112533"/>
                </a:lnTo>
                <a:lnTo>
                  <a:pt x="67500" y="111466"/>
                </a:lnTo>
                <a:lnTo>
                  <a:pt x="67500" y="111466"/>
                </a:lnTo>
                <a:lnTo>
                  <a:pt x="67500" y="111466"/>
                </a:lnTo>
                <a:lnTo>
                  <a:pt x="66136" y="111466"/>
                </a:lnTo>
                <a:lnTo>
                  <a:pt x="66136" y="111466"/>
                </a:lnTo>
                <a:lnTo>
                  <a:pt x="66136" y="111466"/>
                </a:lnTo>
                <a:lnTo>
                  <a:pt x="66136" y="111466"/>
                </a:lnTo>
                <a:lnTo>
                  <a:pt x="64772" y="111466"/>
                </a:lnTo>
                <a:lnTo>
                  <a:pt x="64772" y="111466"/>
                </a:lnTo>
                <a:lnTo>
                  <a:pt x="64772" y="111466"/>
                </a:lnTo>
                <a:lnTo>
                  <a:pt x="63409" y="111466"/>
                </a:lnTo>
                <a:lnTo>
                  <a:pt x="63409" y="111466"/>
                </a:lnTo>
                <a:lnTo>
                  <a:pt x="63409" y="111466"/>
                </a:lnTo>
                <a:lnTo>
                  <a:pt x="63409" y="111466"/>
                </a:lnTo>
                <a:lnTo>
                  <a:pt x="62045" y="111466"/>
                </a:lnTo>
                <a:lnTo>
                  <a:pt x="62045" y="111466"/>
                </a:lnTo>
                <a:lnTo>
                  <a:pt x="62045" y="111466"/>
                </a:lnTo>
                <a:lnTo>
                  <a:pt x="62045" y="111466"/>
                </a:lnTo>
                <a:lnTo>
                  <a:pt x="60000" y="111466"/>
                </a:lnTo>
                <a:lnTo>
                  <a:pt x="60000" y="111466"/>
                </a:lnTo>
                <a:lnTo>
                  <a:pt x="60000" y="111466"/>
                </a:lnTo>
                <a:lnTo>
                  <a:pt x="58636" y="111466"/>
                </a:lnTo>
                <a:lnTo>
                  <a:pt x="58636" y="111466"/>
                </a:lnTo>
                <a:lnTo>
                  <a:pt x="58636" y="111466"/>
                </a:lnTo>
                <a:lnTo>
                  <a:pt x="58636" y="111466"/>
                </a:lnTo>
                <a:lnTo>
                  <a:pt x="57272" y="111466"/>
                </a:lnTo>
                <a:lnTo>
                  <a:pt x="57272" y="111466"/>
                </a:lnTo>
                <a:lnTo>
                  <a:pt x="57272" y="111466"/>
                </a:lnTo>
                <a:lnTo>
                  <a:pt x="57272" y="111466"/>
                </a:lnTo>
                <a:lnTo>
                  <a:pt x="57272" y="112533"/>
                </a:lnTo>
                <a:lnTo>
                  <a:pt x="57272" y="112533"/>
                </a:lnTo>
                <a:lnTo>
                  <a:pt x="55909" y="112533"/>
                </a:lnTo>
                <a:lnTo>
                  <a:pt x="55909" y="112533"/>
                </a:lnTo>
                <a:lnTo>
                  <a:pt x="55909" y="114133"/>
                </a:lnTo>
                <a:lnTo>
                  <a:pt x="55909" y="114133"/>
                </a:lnTo>
                <a:lnTo>
                  <a:pt x="55909" y="114133"/>
                </a:lnTo>
                <a:lnTo>
                  <a:pt x="55909" y="114133"/>
                </a:lnTo>
                <a:lnTo>
                  <a:pt x="55909" y="114133"/>
                </a:lnTo>
                <a:lnTo>
                  <a:pt x="55909" y="115200"/>
                </a:lnTo>
                <a:lnTo>
                  <a:pt x="55909" y="115200"/>
                </a:lnTo>
                <a:lnTo>
                  <a:pt x="54545" y="115200"/>
                </a:lnTo>
                <a:lnTo>
                  <a:pt x="54545" y="115200"/>
                </a:lnTo>
                <a:lnTo>
                  <a:pt x="54545" y="116266"/>
                </a:lnTo>
                <a:lnTo>
                  <a:pt x="54545" y="116266"/>
                </a:lnTo>
                <a:lnTo>
                  <a:pt x="54545" y="116266"/>
                </a:lnTo>
                <a:lnTo>
                  <a:pt x="54545" y="116266"/>
                </a:lnTo>
                <a:lnTo>
                  <a:pt x="54545" y="116266"/>
                </a:lnTo>
                <a:lnTo>
                  <a:pt x="54545" y="117333"/>
                </a:lnTo>
                <a:lnTo>
                  <a:pt x="54545" y="117333"/>
                </a:lnTo>
                <a:lnTo>
                  <a:pt x="54545" y="117333"/>
                </a:lnTo>
                <a:lnTo>
                  <a:pt x="54545" y="117333"/>
                </a:lnTo>
                <a:lnTo>
                  <a:pt x="54545" y="118400"/>
                </a:lnTo>
                <a:lnTo>
                  <a:pt x="54545" y="118400"/>
                </a:lnTo>
                <a:lnTo>
                  <a:pt x="54545" y="118400"/>
                </a:lnTo>
                <a:lnTo>
                  <a:pt x="52500" y="118400"/>
                </a:lnTo>
                <a:lnTo>
                  <a:pt x="52500" y="118400"/>
                </a:lnTo>
                <a:lnTo>
                  <a:pt x="52500" y="120000"/>
                </a:lnTo>
                <a:lnTo>
                  <a:pt x="52500" y="120000"/>
                </a:lnTo>
                <a:lnTo>
                  <a:pt x="52500" y="120000"/>
                </a:lnTo>
                <a:lnTo>
                  <a:pt x="52500" y="120000"/>
                </a:lnTo>
                <a:lnTo>
                  <a:pt x="52500" y="118400"/>
                </a:lnTo>
                <a:lnTo>
                  <a:pt x="52500" y="118400"/>
                </a:lnTo>
                <a:lnTo>
                  <a:pt x="52500" y="118400"/>
                </a:lnTo>
                <a:lnTo>
                  <a:pt x="52500" y="118400"/>
                </a:lnTo>
                <a:lnTo>
                  <a:pt x="52500" y="118400"/>
                </a:lnTo>
                <a:lnTo>
                  <a:pt x="52500" y="118400"/>
                </a:lnTo>
                <a:lnTo>
                  <a:pt x="52500" y="117333"/>
                </a:lnTo>
                <a:lnTo>
                  <a:pt x="52500" y="117333"/>
                </a:lnTo>
                <a:lnTo>
                  <a:pt x="52500" y="117333"/>
                </a:lnTo>
                <a:lnTo>
                  <a:pt x="52500" y="116266"/>
                </a:lnTo>
                <a:lnTo>
                  <a:pt x="51136" y="116266"/>
                </a:lnTo>
                <a:lnTo>
                  <a:pt x="51136" y="116266"/>
                </a:lnTo>
                <a:lnTo>
                  <a:pt x="51136" y="116266"/>
                </a:lnTo>
                <a:lnTo>
                  <a:pt x="51136" y="116266"/>
                </a:lnTo>
                <a:lnTo>
                  <a:pt x="51136" y="116266"/>
                </a:lnTo>
                <a:lnTo>
                  <a:pt x="51136" y="115200"/>
                </a:lnTo>
                <a:lnTo>
                  <a:pt x="49772" y="115200"/>
                </a:lnTo>
                <a:lnTo>
                  <a:pt x="49772" y="115200"/>
                </a:lnTo>
                <a:lnTo>
                  <a:pt x="51136" y="115200"/>
                </a:lnTo>
                <a:lnTo>
                  <a:pt x="51136" y="115200"/>
                </a:lnTo>
                <a:lnTo>
                  <a:pt x="51136" y="114133"/>
                </a:lnTo>
                <a:lnTo>
                  <a:pt x="49772" y="114133"/>
                </a:lnTo>
                <a:lnTo>
                  <a:pt x="49772" y="114133"/>
                </a:lnTo>
                <a:lnTo>
                  <a:pt x="49772" y="114133"/>
                </a:lnTo>
                <a:lnTo>
                  <a:pt x="49772" y="114133"/>
                </a:lnTo>
                <a:lnTo>
                  <a:pt x="49772" y="114133"/>
                </a:lnTo>
                <a:lnTo>
                  <a:pt x="48409" y="114133"/>
                </a:lnTo>
                <a:lnTo>
                  <a:pt x="48409" y="114133"/>
                </a:lnTo>
                <a:lnTo>
                  <a:pt x="48409" y="114133"/>
                </a:lnTo>
                <a:lnTo>
                  <a:pt x="48409" y="114133"/>
                </a:lnTo>
                <a:lnTo>
                  <a:pt x="48409" y="112533"/>
                </a:lnTo>
                <a:lnTo>
                  <a:pt x="48409" y="112533"/>
                </a:lnTo>
                <a:lnTo>
                  <a:pt x="47045" y="112533"/>
                </a:lnTo>
                <a:lnTo>
                  <a:pt x="47045" y="112533"/>
                </a:lnTo>
                <a:lnTo>
                  <a:pt x="47045" y="112533"/>
                </a:lnTo>
                <a:lnTo>
                  <a:pt x="47045" y="112533"/>
                </a:lnTo>
                <a:lnTo>
                  <a:pt x="45000" y="112533"/>
                </a:lnTo>
                <a:lnTo>
                  <a:pt x="45000" y="112533"/>
                </a:lnTo>
                <a:lnTo>
                  <a:pt x="45000" y="112533"/>
                </a:lnTo>
                <a:lnTo>
                  <a:pt x="45000" y="112533"/>
                </a:lnTo>
                <a:lnTo>
                  <a:pt x="43636" y="112533"/>
                </a:lnTo>
                <a:lnTo>
                  <a:pt x="43636" y="112533"/>
                </a:lnTo>
                <a:lnTo>
                  <a:pt x="43636" y="112533"/>
                </a:lnTo>
                <a:lnTo>
                  <a:pt x="43636" y="112533"/>
                </a:lnTo>
                <a:lnTo>
                  <a:pt x="42272" y="112533"/>
                </a:lnTo>
                <a:lnTo>
                  <a:pt x="42272" y="112533"/>
                </a:lnTo>
                <a:lnTo>
                  <a:pt x="42272" y="112533"/>
                </a:lnTo>
                <a:lnTo>
                  <a:pt x="40909" y="112533"/>
                </a:lnTo>
                <a:lnTo>
                  <a:pt x="40909" y="112533"/>
                </a:lnTo>
                <a:lnTo>
                  <a:pt x="40909" y="112533"/>
                </a:lnTo>
                <a:lnTo>
                  <a:pt x="40909" y="112533"/>
                </a:lnTo>
                <a:lnTo>
                  <a:pt x="40909" y="112533"/>
                </a:lnTo>
                <a:lnTo>
                  <a:pt x="39545" y="112533"/>
                </a:lnTo>
                <a:lnTo>
                  <a:pt x="39545" y="112533"/>
                </a:lnTo>
                <a:lnTo>
                  <a:pt x="39545" y="112533"/>
                </a:lnTo>
                <a:lnTo>
                  <a:pt x="39545" y="112533"/>
                </a:lnTo>
                <a:lnTo>
                  <a:pt x="39545" y="112533"/>
                </a:lnTo>
                <a:lnTo>
                  <a:pt x="37500" y="112533"/>
                </a:lnTo>
                <a:lnTo>
                  <a:pt x="37500" y="112533"/>
                </a:lnTo>
                <a:lnTo>
                  <a:pt x="37500" y="111466"/>
                </a:lnTo>
                <a:lnTo>
                  <a:pt x="37500" y="111466"/>
                </a:lnTo>
                <a:lnTo>
                  <a:pt x="37500" y="111466"/>
                </a:lnTo>
                <a:lnTo>
                  <a:pt x="37500" y="111466"/>
                </a:lnTo>
                <a:lnTo>
                  <a:pt x="37500" y="111466"/>
                </a:lnTo>
                <a:lnTo>
                  <a:pt x="36136" y="111466"/>
                </a:lnTo>
                <a:lnTo>
                  <a:pt x="36136" y="111466"/>
                </a:lnTo>
                <a:lnTo>
                  <a:pt x="36136" y="111466"/>
                </a:lnTo>
                <a:lnTo>
                  <a:pt x="36136" y="110400"/>
                </a:lnTo>
                <a:lnTo>
                  <a:pt x="36136" y="110400"/>
                </a:lnTo>
                <a:lnTo>
                  <a:pt x="36136" y="110400"/>
                </a:lnTo>
                <a:lnTo>
                  <a:pt x="34772" y="110400"/>
                </a:lnTo>
                <a:lnTo>
                  <a:pt x="34772" y="110400"/>
                </a:lnTo>
                <a:lnTo>
                  <a:pt x="34772" y="110400"/>
                </a:lnTo>
                <a:lnTo>
                  <a:pt x="34772" y="110400"/>
                </a:lnTo>
                <a:lnTo>
                  <a:pt x="34772" y="110400"/>
                </a:lnTo>
                <a:lnTo>
                  <a:pt x="34772" y="110400"/>
                </a:lnTo>
                <a:lnTo>
                  <a:pt x="34772" y="110400"/>
                </a:lnTo>
                <a:lnTo>
                  <a:pt x="34772" y="111466"/>
                </a:lnTo>
                <a:lnTo>
                  <a:pt x="34772" y="111466"/>
                </a:lnTo>
                <a:lnTo>
                  <a:pt x="33409" y="111466"/>
                </a:lnTo>
                <a:lnTo>
                  <a:pt x="33409" y="111466"/>
                </a:lnTo>
                <a:lnTo>
                  <a:pt x="33409" y="112533"/>
                </a:lnTo>
                <a:lnTo>
                  <a:pt x="33409" y="112533"/>
                </a:lnTo>
                <a:lnTo>
                  <a:pt x="33409" y="112533"/>
                </a:lnTo>
                <a:lnTo>
                  <a:pt x="33409" y="112533"/>
                </a:lnTo>
                <a:lnTo>
                  <a:pt x="33409" y="112533"/>
                </a:lnTo>
                <a:lnTo>
                  <a:pt x="32045" y="112533"/>
                </a:lnTo>
                <a:lnTo>
                  <a:pt x="32045" y="112533"/>
                </a:lnTo>
                <a:lnTo>
                  <a:pt x="32045" y="114133"/>
                </a:lnTo>
                <a:lnTo>
                  <a:pt x="32045" y="114133"/>
                </a:lnTo>
                <a:lnTo>
                  <a:pt x="32045" y="114133"/>
                </a:lnTo>
                <a:lnTo>
                  <a:pt x="30000" y="114133"/>
                </a:lnTo>
                <a:lnTo>
                  <a:pt x="30000" y="114133"/>
                </a:lnTo>
                <a:lnTo>
                  <a:pt x="30000" y="114133"/>
                </a:lnTo>
                <a:lnTo>
                  <a:pt x="30000" y="114133"/>
                </a:lnTo>
                <a:lnTo>
                  <a:pt x="30000" y="114133"/>
                </a:lnTo>
                <a:lnTo>
                  <a:pt x="30000" y="114133"/>
                </a:lnTo>
                <a:lnTo>
                  <a:pt x="28636" y="114133"/>
                </a:lnTo>
                <a:lnTo>
                  <a:pt x="28636" y="115200"/>
                </a:lnTo>
                <a:lnTo>
                  <a:pt x="28636" y="115200"/>
                </a:lnTo>
                <a:lnTo>
                  <a:pt x="28636" y="115200"/>
                </a:lnTo>
                <a:lnTo>
                  <a:pt x="28636" y="115200"/>
                </a:lnTo>
                <a:lnTo>
                  <a:pt x="28636" y="116266"/>
                </a:lnTo>
                <a:lnTo>
                  <a:pt x="28636" y="116266"/>
                </a:lnTo>
                <a:lnTo>
                  <a:pt x="28636" y="116266"/>
                </a:lnTo>
                <a:lnTo>
                  <a:pt x="27272" y="116266"/>
                </a:lnTo>
                <a:lnTo>
                  <a:pt x="27272" y="116266"/>
                </a:lnTo>
                <a:lnTo>
                  <a:pt x="27272" y="116266"/>
                </a:lnTo>
                <a:lnTo>
                  <a:pt x="27272" y="116266"/>
                </a:lnTo>
                <a:lnTo>
                  <a:pt x="27272" y="117333"/>
                </a:lnTo>
                <a:lnTo>
                  <a:pt x="27272" y="117333"/>
                </a:lnTo>
                <a:lnTo>
                  <a:pt x="25909" y="117333"/>
                </a:lnTo>
                <a:lnTo>
                  <a:pt x="25909" y="117333"/>
                </a:lnTo>
                <a:lnTo>
                  <a:pt x="27272" y="117333"/>
                </a:lnTo>
                <a:lnTo>
                  <a:pt x="27272" y="117333"/>
                </a:lnTo>
                <a:lnTo>
                  <a:pt x="25909" y="117333"/>
                </a:lnTo>
                <a:lnTo>
                  <a:pt x="25909" y="118400"/>
                </a:lnTo>
                <a:lnTo>
                  <a:pt x="25909" y="118400"/>
                </a:lnTo>
                <a:lnTo>
                  <a:pt x="25909" y="118400"/>
                </a:lnTo>
                <a:lnTo>
                  <a:pt x="25909" y="118400"/>
                </a:lnTo>
                <a:lnTo>
                  <a:pt x="25909" y="118400"/>
                </a:lnTo>
                <a:lnTo>
                  <a:pt x="25909" y="118400"/>
                </a:lnTo>
                <a:lnTo>
                  <a:pt x="25909" y="118400"/>
                </a:lnTo>
                <a:lnTo>
                  <a:pt x="24545" y="118400"/>
                </a:lnTo>
                <a:lnTo>
                  <a:pt x="24545" y="120000"/>
                </a:lnTo>
                <a:lnTo>
                  <a:pt x="24545" y="120000"/>
                </a:lnTo>
                <a:lnTo>
                  <a:pt x="24545" y="120000"/>
                </a:lnTo>
                <a:lnTo>
                  <a:pt x="22500" y="120000"/>
                </a:lnTo>
                <a:lnTo>
                  <a:pt x="22500" y="120000"/>
                </a:lnTo>
                <a:lnTo>
                  <a:pt x="22500" y="120000"/>
                </a:lnTo>
                <a:lnTo>
                  <a:pt x="22500" y="120000"/>
                </a:lnTo>
                <a:lnTo>
                  <a:pt x="22500" y="120000"/>
                </a:lnTo>
                <a:lnTo>
                  <a:pt x="21136" y="120000"/>
                </a:lnTo>
                <a:lnTo>
                  <a:pt x="21136" y="120000"/>
                </a:lnTo>
                <a:lnTo>
                  <a:pt x="21136" y="120000"/>
                </a:lnTo>
                <a:lnTo>
                  <a:pt x="19772" y="120000"/>
                </a:lnTo>
                <a:lnTo>
                  <a:pt x="19772" y="120000"/>
                </a:lnTo>
                <a:lnTo>
                  <a:pt x="19772" y="120000"/>
                </a:lnTo>
                <a:lnTo>
                  <a:pt x="19772" y="120000"/>
                </a:lnTo>
                <a:lnTo>
                  <a:pt x="18409" y="120000"/>
                </a:lnTo>
                <a:lnTo>
                  <a:pt x="18409" y="120000"/>
                </a:lnTo>
                <a:lnTo>
                  <a:pt x="18409" y="120000"/>
                </a:lnTo>
                <a:lnTo>
                  <a:pt x="18409" y="120000"/>
                </a:lnTo>
                <a:lnTo>
                  <a:pt x="18409" y="118400"/>
                </a:lnTo>
                <a:lnTo>
                  <a:pt x="18409" y="118400"/>
                </a:lnTo>
                <a:lnTo>
                  <a:pt x="18409" y="118400"/>
                </a:lnTo>
                <a:lnTo>
                  <a:pt x="18409" y="118400"/>
                </a:lnTo>
                <a:lnTo>
                  <a:pt x="18409" y="117333"/>
                </a:lnTo>
                <a:lnTo>
                  <a:pt x="18409" y="117333"/>
                </a:lnTo>
                <a:lnTo>
                  <a:pt x="18409" y="117333"/>
                </a:lnTo>
                <a:lnTo>
                  <a:pt x="18409" y="117333"/>
                </a:lnTo>
                <a:lnTo>
                  <a:pt x="18409" y="117333"/>
                </a:lnTo>
                <a:lnTo>
                  <a:pt x="18409" y="116266"/>
                </a:lnTo>
                <a:lnTo>
                  <a:pt x="18409" y="116266"/>
                </a:lnTo>
                <a:lnTo>
                  <a:pt x="18409" y="116266"/>
                </a:lnTo>
                <a:lnTo>
                  <a:pt x="18409" y="116266"/>
                </a:lnTo>
                <a:lnTo>
                  <a:pt x="18409" y="115200"/>
                </a:lnTo>
                <a:lnTo>
                  <a:pt x="18409" y="115200"/>
                </a:lnTo>
                <a:lnTo>
                  <a:pt x="17045" y="115200"/>
                </a:lnTo>
                <a:lnTo>
                  <a:pt x="17045" y="115200"/>
                </a:lnTo>
                <a:lnTo>
                  <a:pt x="18409" y="115200"/>
                </a:lnTo>
                <a:lnTo>
                  <a:pt x="18409" y="114133"/>
                </a:lnTo>
                <a:lnTo>
                  <a:pt x="18409" y="114133"/>
                </a:lnTo>
                <a:lnTo>
                  <a:pt x="17045" y="114133"/>
                </a:lnTo>
                <a:lnTo>
                  <a:pt x="17045" y="114133"/>
                </a:lnTo>
                <a:lnTo>
                  <a:pt x="17045" y="112533"/>
                </a:lnTo>
                <a:lnTo>
                  <a:pt x="17045" y="112533"/>
                </a:lnTo>
                <a:lnTo>
                  <a:pt x="17045" y="112533"/>
                </a:lnTo>
                <a:lnTo>
                  <a:pt x="17045" y="112533"/>
                </a:lnTo>
                <a:lnTo>
                  <a:pt x="17045" y="111466"/>
                </a:lnTo>
                <a:lnTo>
                  <a:pt x="17045" y="111466"/>
                </a:lnTo>
                <a:lnTo>
                  <a:pt x="17045" y="111466"/>
                </a:lnTo>
                <a:lnTo>
                  <a:pt x="15000" y="111466"/>
                </a:lnTo>
                <a:lnTo>
                  <a:pt x="15000" y="111466"/>
                </a:lnTo>
                <a:lnTo>
                  <a:pt x="17045" y="111466"/>
                </a:lnTo>
                <a:lnTo>
                  <a:pt x="17045" y="110400"/>
                </a:lnTo>
                <a:lnTo>
                  <a:pt x="17045" y="110400"/>
                </a:lnTo>
                <a:lnTo>
                  <a:pt x="17045" y="110400"/>
                </a:lnTo>
                <a:lnTo>
                  <a:pt x="17045" y="109333"/>
                </a:lnTo>
                <a:lnTo>
                  <a:pt x="15000" y="109333"/>
                </a:lnTo>
                <a:lnTo>
                  <a:pt x="15000" y="109333"/>
                </a:lnTo>
                <a:lnTo>
                  <a:pt x="15000" y="109333"/>
                </a:lnTo>
                <a:lnTo>
                  <a:pt x="15000" y="109333"/>
                </a:lnTo>
                <a:lnTo>
                  <a:pt x="15000" y="108266"/>
                </a:lnTo>
                <a:lnTo>
                  <a:pt x="15000" y="108266"/>
                </a:lnTo>
                <a:lnTo>
                  <a:pt x="15000" y="108266"/>
                </a:lnTo>
                <a:lnTo>
                  <a:pt x="15000" y="108266"/>
                </a:lnTo>
                <a:lnTo>
                  <a:pt x="15000" y="106666"/>
                </a:lnTo>
                <a:lnTo>
                  <a:pt x="15000" y="106666"/>
                </a:lnTo>
                <a:lnTo>
                  <a:pt x="15000" y="106666"/>
                </a:lnTo>
                <a:lnTo>
                  <a:pt x="15000" y="106666"/>
                </a:lnTo>
                <a:lnTo>
                  <a:pt x="15000" y="105600"/>
                </a:lnTo>
                <a:lnTo>
                  <a:pt x="15000" y="105600"/>
                </a:lnTo>
                <a:lnTo>
                  <a:pt x="15000" y="105600"/>
                </a:lnTo>
                <a:lnTo>
                  <a:pt x="15000" y="105600"/>
                </a:lnTo>
                <a:lnTo>
                  <a:pt x="15000" y="104533"/>
                </a:lnTo>
                <a:lnTo>
                  <a:pt x="13636" y="104533"/>
                </a:lnTo>
                <a:lnTo>
                  <a:pt x="13636" y="104533"/>
                </a:lnTo>
                <a:lnTo>
                  <a:pt x="13636" y="104533"/>
                </a:lnTo>
                <a:lnTo>
                  <a:pt x="13636" y="104533"/>
                </a:lnTo>
                <a:lnTo>
                  <a:pt x="13636" y="103466"/>
                </a:lnTo>
                <a:lnTo>
                  <a:pt x="13636" y="103466"/>
                </a:lnTo>
                <a:lnTo>
                  <a:pt x="13636" y="103466"/>
                </a:lnTo>
                <a:lnTo>
                  <a:pt x="13636" y="103466"/>
                </a:lnTo>
                <a:lnTo>
                  <a:pt x="13636" y="103466"/>
                </a:lnTo>
                <a:lnTo>
                  <a:pt x="13636" y="102400"/>
                </a:lnTo>
                <a:lnTo>
                  <a:pt x="12272" y="102400"/>
                </a:lnTo>
                <a:lnTo>
                  <a:pt x="12272" y="102400"/>
                </a:lnTo>
                <a:lnTo>
                  <a:pt x="12272" y="102400"/>
                </a:lnTo>
                <a:lnTo>
                  <a:pt x="12272" y="102400"/>
                </a:lnTo>
                <a:lnTo>
                  <a:pt x="10909" y="102400"/>
                </a:lnTo>
                <a:lnTo>
                  <a:pt x="10909" y="102400"/>
                </a:lnTo>
                <a:lnTo>
                  <a:pt x="10909" y="100800"/>
                </a:lnTo>
                <a:lnTo>
                  <a:pt x="10909" y="100800"/>
                </a:lnTo>
                <a:lnTo>
                  <a:pt x="10909" y="100800"/>
                </a:lnTo>
                <a:lnTo>
                  <a:pt x="10909" y="99733"/>
                </a:lnTo>
                <a:lnTo>
                  <a:pt x="12272" y="99733"/>
                </a:lnTo>
                <a:lnTo>
                  <a:pt x="12272" y="99733"/>
                </a:lnTo>
                <a:lnTo>
                  <a:pt x="12272" y="99733"/>
                </a:lnTo>
                <a:lnTo>
                  <a:pt x="12272" y="99733"/>
                </a:lnTo>
                <a:lnTo>
                  <a:pt x="12272" y="99733"/>
                </a:lnTo>
                <a:lnTo>
                  <a:pt x="12272" y="98666"/>
                </a:lnTo>
                <a:lnTo>
                  <a:pt x="10909" y="98666"/>
                </a:lnTo>
                <a:lnTo>
                  <a:pt x="10909" y="98666"/>
                </a:lnTo>
                <a:lnTo>
                  <a:pt x="10909" y="98666"/>
                </a:lnTo>
                <a:lnTo>
                  <a:pt x="10909" y="98666"/>
                </a:lnTo>
                <a:lnTo>
                  <a:pt x="10909" y="98666"/>
                </a:lnTo>
                <a:lnTo>
                  <a:pt x="10909" y="98666"/>
                </a:lnTo>
                <a:lnTo>
                  <a:pt x="9545" y="98666"/>
                </a:lnTo>
                <a:lnTo>
                  <a:pt x="9545" y="97600"/>
                </a:lnTo>
                <a:lnTo>
                  <a:pt x="9545" y="97600"/>
                </a:lnTo>
                <a:lnTo>
                  <a:pt x="9545" y="97600"/>
                </a:lnTo>
                <a:lnTo>
                  <a:pt x="9545" y="97600"/>
                </a:lnTo>
                <a:lnTo>
                  <a:pt x="9545" y="97600"/>
                </a:lnTo>
                <a:lnTo>
                  <a:pt x="9545" y="96533"/>
                </a:lnTo>
                <a:lnTo>
                  <a:pt x="10909" y="96533"/>
                </a:lnTo>
                <a:lnTo>
                  <a:pt x="10909" y="96533"/>
                </a:lnTo>
                <a:lnTo>
                  <a:pt x="9545" y="96533"/>
                </a:lnTo>
                <a:lnTo>
                  <a:pt x="9545" y="96533"/>
                </a:lnTo>
                <a:lnTo>
                  <a:pt x="9545" y="94933"/>
                </a:lnTo>
                <a:lnTo>
                  <a:pt x="9545" y="94933"/>
                </a:lnTo>
                <a:lnTo>
                  <a:pt x="9545" y="94933"/>
                </a:lnTo>
                <a:lnTo>
                  <a:pt x="9545" y="94933"/>
                </a:lnTo>
                <a:lnTo>
                  <a:pt x="9545" y="94933"/>
                </a:lnTo>
                <a:lnTo>
                  <a:pt x="9545" y="93866"/>
                </a:lnTo>
                <a:lnTo>
                  <a:pt x="9545" y="93866"/>
                </a:lnTo>
                <a:lnTo>
                  <a:pt x="9545" y="93866"/>
                </a:lnTo>
                <a:lnTo>
                  <a:pt x="10909" y="93866"/>
                </a:lnTo>
                <a:lnTo>
                  <a:pt x="10909" y="93866"/>
                </a:lnTo>
                <a:lnTo>
                  <a:pt x="10909" y="93866"/>
                </a:lnTo>
                <a:lnTo>
                  <a:pt x="10909" y="93866"/>
                </a:lnTo>
                <a:lnTo>
                  <a:pt x="10909" y="93866"/>
                </a:lnTo>
                <a:lnTo>
                  <a:pt x="10909" y="93866"/>
                </a:lnTo>
                <a:lnTo>
                  <a:pt x="10909" y="93866"/>
                </a:lnTo>
                <a:lnTo>
                  <a:pt x="10909" y="92800"/>
                </a:lnTo>
                <a:lnTo>
                  <a:pt x="10909" y="92800"/>
                </a:lnTo>
                <a:lnTo>
                  <a:pt x="10909" y="92800"/>
                </a:lnTo>
                <a:lnTo>
                  <a:pt x="10909" y="92800"/>
                </a:lnTo>
                <a:lnTo>
                  <a:pt x="10909" y="91733"/>
                </a:lnTo>
                <a:lnTo>
                  <a:pt x="10909" y="91733"/>
                </a:lnTo>
                <a:lnTo>
                  <a:pt x="10909" y="91733"/>
                </a:lnTo>
                <a:lnTo>
                  <a:pt x="10909" y="91733"/>
                </a:lnTo>
                <a:lnTo>
                  <a:pt x="10909" y="91733"/>
                </a:lnTo>
                <a:lnTo>
                  <a:pt x="10909" y="91733"/>
                </a:lnTo>
                <a:lnTo>
                  <a:pt x="10909" y="90666"/>
                </a:lnTo>
                <a:lnTo>
                  <a:pt x="10909" y="90666"/>
                </a:lnTo>
                <a:lnTo>
                  <a:pt x="10909" y="90666"/>
                </a:lnTo>
                <a:lnTo>
                  <a:pt x="10909" y="90666"/>
                </a:lnTo>
                <a:lnTo>
                  <a:pt x="10909" y="90666"/>
                </a:lnTo>
                <a:lnTo>
                  <a:pt x="10909" y="89066"/>
                </a:lnTo>
                <a:lnTo>
                  <a:pt x="12272" y="89066"/>
                </a:lnTo>
                <a:lnTo>
                  <a:pt x="12272" y="89066"/>
                </a:lnTo>
                <a:lnTo>
                  <a:pt x="12272" y="89066"/>
                </a:lnTo>
                <a:lnTo>
                  <a:pt x="12272" y="89066"/>
                </a:lnTo>
                <a:lnTo>
                  <a:pt x="12272" y="89066"/>
                </a:lnTo>
                <a:lnTo>
                  <a:pt x="12272" y="88000"/>
                </a:lnTo>
                <a:lnTo>
                  <a:pt x="12272" y="88000"/>
                </a:lnTo>
                <a:lnTo>
                  <a:pt x="12272" y="88000"/>
                </a:lnTo>
                <a:lnTo>
                  <a:pt x="12272" y="88000"/>
                </a:lnTo>
                <a:lnTo>
                  <a:pt x="12272" y="88000"/>
                </a:lnTo>
                <a:lnTo>
                  <a:pt x="12272" y="86933"/>
                </a:lnTo>
                <a:lnTo>
                  <a:pt x="10909" y="86933"/>
                </a:lnTo>
                <a:lnTo>
                  <a:pt x="10909" y="86933"/>
                </a:lnTo>
                <a:lnTo>
                  <a:pt x="10909" y="86933"/>
                </a:lnTo>
                <a:lnTo>
                  <a:pt x="10909" y="86933"/>
                </a:lnTo>
                <a:lnTo>
                  <a:pt x="10909" y="86933"/>
                </a:lnTo>
                <a:lnTo>
                  <a:pt x="10909" y="86933"/>
                </a:lnTo>
                <a:lnTo>
                  <a:pt x="10909" y="85866"/>
                </a:lnTo>
                <a:lnTo>
                  <a:pt x="9545" y="85866"/>
                </a:lnTo>
                <a:lnTo>
                  <a:pt x="9545" y="85866"/>
                </a:lnTo>
                <a:lnTo>
                  <a:pt x="9545" y="85866"/>
                </a:lnTo>
                <a:lnTo>
                  <a:pt x="9545" y="85866"/>
                </a:lnTo>
                <a:lnTo>
                  <a:pt x="9545" y="85866"/>
                </a:lnTo>
                <a:lnTo>
                  <a:pt x="9545" y="85866"/>
                </a:lnTo>
                <a:lnTo>
                  <a:pt x="9545" y="84800"/>
                </a:lnTo>
                <a:lnTo>
                  <a:pt x="7500" y="84800"/>
                </a:lnTo>
                <a:lnTo>
                  <a:pt x="7500" y="84800"/>
                </a:lnTo>
                <a:lnTo>
                  <a:pt x="7500" y="84800"/>
                </a:lnTo>
                <a:lnTo>
                  <a:pt x="7500" y="84800"/>
                </a:lnTo>
                <a:lnTo>
                  <a:pt x="7500" y="84800"/>
                </a:lnTo>
                <a:lnTo>
                  <a:pt x="7500" y="83200"/>
                </a:lnTo>
                <a:lnTo>
                  <a:pt x="7500" y="83200"/>
                </a:lnTo>
                <a:lnTo>
                  <a:pt x="7500" y="83200"/>
                </a:lnTo>
                <a:lnTo>
                  <a:pt x="7500" y="83200"/>
                </a:lnTo>
                <a:lnTo>
                  <a:pt x="7500" y="82133"/>
                </a:lnTo>
                <a:lnTo>
                  <a:pt x="7500" y="82133"/>
                </a:lnTo>
                <a:lnTo>
                  <a:pt x="7500" y="82133"/>
                </a:lnTo>
                <a:lnTo>
                  <a:pt x="7500" y="82133"/>
                </a:lnTo>
                <a:lnTo>
                  <a:pt x="6136" y="82133"/>
                </a:lnTo>
                <a:lnTo>
                  <a:pt x="6136" y="82133"/>
                </a:lnTo>
                <a:lnTo>
                  <a:pt x="6136" y="81066"/>
                </a:lnTo>
                <a:lnTo>
                  <a:pt x="6136" y="81066"/>
                </a:lnTo>
                <a:lnTo>
                  <a:pt x="6136" y="81066"/>
                </a:lnTo>
                <a:lnTo>
                  <a:pt x="6136" y="80000"/>
                </a:lnTo>
                <a:lnTo>
                  <a:pt x="6136" y="80000"/>
                </a:lnTo>
                <a:lnTo>
                  <a:pt x="6136" y="80000"/>
                </a:lnTo>
                <a:lnTo>
                  <a:pt x="6136" y="80000"/>
                </a:lnTo>
                <a:lnTo>
                  <a:pt x="6136" y="78933"/>
                </a:lnTo>
                <a:lnTo>
                  <a:pt x="6136" y="78933"/>
                </a:lnTo>
                <a:lnTo>
                  <a:pt x="6136" y="78933"/>
                </a:lnTo>
                <a:lnTo>
                  <a:pt x="6136" y="78933"/>
                </a:lnTo>
                <a:lnTo>
                  <a:pt x="6136" y="77333"/>
                </a:lnTo>
                <a:lnTo>
                  <a:pt x="6136" y="77333"/>
                </a:lnTo>
                <a:lnTo>
                  <a:pt x="6136" y="77333"/>
                </a:lnTo>
                <a:lnTo>
                  <a:pt x="6136" y="77333"/>
                </a:lnTo>
                <a:lnTo>
                  <a:pt x="6136" y="76266"/>
                </a:lnTo>
                <a:lnTo>
                  <a:pt x="6136" y="76266"/>
                </a:lnTo>
                <a:lnTo>
                  <a:pt x="6136" y="76266"/>
                </a:lnTo>
                <a:lnTo>
                  <a:pt x="6136" y="76266"/>
                </a:lnTo>
                <a:lnTo>
                  <a:pt x="6136" y="76266"/>
                </a:lnTo>
                <a:lnTo>
                  <a:pt x="6136" y="75200"/>
                </a:lnTo>
                <a:lnTo>
                  <a:pt x="4772" y="75200"/>
                </a:lnTo>
                <a:lnTo>
                  <a:pt x="4772" y="75200"/>
                </a:lnTo>
                <a:lnTo>
                  <a:pt x="4772" y="75200"/>
                </a:lnTo>
                <a:lnTo>
                  <a:pt x="4772" y="75200"/>
                </a:lnTo>
                <a:lnTo>
                  <a:pt x="4772" y="75200"/>
                </a:lnTo>
                <a:lnTo>
                  <a:pt x="4772" y="75200"/>
                </a:lnTo>
                <a:lnTo>
                  <a:pt x="4772" y="74133"/>
                </a:lnTo>
                <a:lnTo>
                  <a:pt x="4772" y="74133"/>
                </a:lnTo>
                <a:lnTo>
                  <a:pt x="4772" y="74133"/>
                </a:lnTo>
                <a:lnTo>
                  <a:pt x="3409" y="74133"/>
                </a:lnTo>
                <a:lnTo>
                  <a:pt x="3409" y="73066"/>
                </a:lnTo>
                <a:lnTo>
                  <a:pt x="3409" y="73066"/>
                </a:lnTo>
                <a:lnTo>
                  <a:pt x="3409" y="73066"/>
                </a:lnTo>
                <a:lnTo>
                  <a:pt x="3409" y="73066"/>
                </a:lnTo>
                <a:lnTo>
                  <a:pt x="3409" y="73066"/>
                </a:lnTo>
                <a:lnTo>
                  <a:pt x="3409" y="71466"/>
                </a:lnTo>
                <a:lnTo>
                  <a:pt x="2045" y="71466"/>
                </a:lnTo>
                <a:lnTo>
                  <a:pt x="2045" y="71466"/>
                </a:lnTo>
                <a:lnTo>
                  <a:pt x="2045" y="71466"/>
                </a:lnTo>
                <a:lnTo>
                  <a:pt x="2045" y="70400"/>
                </a:lnTo>
                <a:lnTo>
                  <a:pt x="2045" y="70400"/>
                </a:lnTo>
                <a:lnTo>
                  <a:pt x="2045" y="70400"/>
                </a:lnTo>
                <a:lnTo>
                  <a:pt x="2045" y="70400"/>
                </a:lnTo>
                <a:lnTo>
                  <a:pt x="2045" y="70400"/>
                </a:lnTo>
                <a:lnTo>
                  <a:pt x="2045" y="69333"/>
                </a:lnTo>
                <a:lnTo>
                  <a:pt x="2045" y="69333"/>
                </a:lnTo>
                <a:lnTo>
                  <a:pt x="2045" y="69333"/>
                </a:lnTo>
                <a:lnTo>
                  <a:pt x="2045" y="69333"/>
                </a:lnTo>
                <a:lnTo>
                  <a:pt x="0" y="69333"/>
                </a:lnTo>
                <a:lnTo>
                  <a:pt x="0" y="69333"/>
                </a:lnTo>
                <a:lnTo>
                  <a:pt x="2045" y="69333"/>
                </a:lnTo>
                <a:lnTo>
                  <a:pt x="2045" y="68266"/>
                </a:lnTo>
                <a:lnTo>
                  <a:pt x="2045" y="68266"/>
                </a:lnTo>
                <a:lnTo>
                  <a:pt x="2045" y="68266"/>
                </a:lnTo>
                <a:lnTo>
                  <a:pt x="2045" y="68266"/>
                </a:lnTo>
                <a:lnTo>
                  <a:pt x="2045" y="68266"/>
                </a:lnTo>
                <a:lnTo>
                  <a:pt x="2045" y="68266"/>
                </a:lnTo>
                <a:lnTo>
                  <a:pt x="3409" y="68266"/>
                </a:lnTo>
                <a:lnTo>
                  <a:pt x="3409" y="67200"/>
                </a:lnTo>
                <a:lnTo>
                  <a:pt x="3409" y="67200"/>
                </a:lnTo>
                <a:lnTo>
                  <a:pt x="3409" y="67200"/>
                </a:lnTo>
                <a:lnTo>
                  <a:pt x="3409" y="67200"/>
                </a:lnTo>
                <a:lnTo>
                  <a:pt x="3409" y="67200"/>
                </a:lnTo>
                <a:lnTo>
                  <a:pt x="3409" y="65600"/>
                </a:lnTo>
                <a:lnTo>
                  <a:pt x="4772" y="65600"/>
                </a:lnTo>
                <a:lnTo>
                  <a:pt x="4772" y="65600"/>
                </a:lnTo>
                <a:lnTo>
                  <a:pt x="4772" y="65600"/>
                </a:lnTo>
                <a:lnTo>
                  <a:pt x="4772" y="65600"/>
                </a:lnTo>
                <a:lnTo>
                  <a:pt x="4772" y="64533"/>
                </a:lnTo>
                <a:lnTo>
                  <a:pt x="4772" y="64533"/>
                </a:lnTo>
                <a:lnTo>
                  <a:pt x="4772" y="64533"/>
                </a:lnTo>
                <a:lnTo>
                  <a:pt x="4772" y="64533"/>
                </a:lnTo>
                <a:lnTo>
                  <a:pt x="4772" y="64533"/>
                </a:lnTo>
                <a:lnTo>
                  <a:pt x="4772" y="63466"/>
                </a:lnTo>
                <a:lnTo>
                  <a:pt x="6136" y="63466"/>
                </a:lnTo>
                <a:lnTo>
                  <a:pt x="6136" y="63466"/>
                </a:lnTo>
                <a:lnTo>
                  <a:pt x="6136" y="63466"/>
                </a:lnTo>
                <a:lnTo>
                  <a:pt x="6136" y="63466"/>
                </a:lnTo>
                <a:lnTo>
                  <a:pt x="6136" y="63466"/>
                </a:lnTo>
                <a:lnTo>
                  <a:pt x="6136" y="63466"/>
                </a:lnTo>
                <a:lnTo>
                  <a:pt x="6136" y="63466"/>
                </a:lnTo>
                <a:lnTo>
                  <a:pt x="6136" y="62400"/>
                </a:lnTo>
                <a:lnTo>
                  <a:pt x="6136" y="62400"/>
                </a:lnTo>
                <a:lnTo>
                  <a:pt x="6136" y="62400"/>
                </a:lnTo>
                <a:lnTo>
                  <a:pt x="6136" y="61333"/>
                </a:lnTo>
                <a:lnTo>
                  <a:pt x="6136" y="61333"/>
                </a:lnTo>
                <a:lnTo>
                  <a:pt x="6136" y="61333"/>
                </a:lnTo>
                <a:lnTo>
                  <a:pt x="6136" y="61333"/>
                </a:lnTo>
                <a:lnTo>
                  <a:pt x="6136" y="59733"/>
                </a:lnTo>
                <a:lnTo>
                  <a:pt x="6136" y="59733"/>
                </a:lnTo>
                <a:lnTo>
                  <a:pt x="7500" y="59733"/>
                </a:lnTo>
                <a:lnTo>
                  <a:pt x="7500" y="59733"/>
                </a:lnTo>
                <a:lnTo>
                  <a:pt x="7500" y="59733"/>
                </a:lnTo>
                <a:lnTo>
                  <a:pt x="7500" y="59733"/>
                </a:lnTo>
                <a:lnTo>
                  <a:pt x="7500" y="59733"/>
                </a:lnTo>
                <a:lnTo>
                  <a:pt x="7500" y="59733"/>
                </a:lnTo>
                <a:lnTo>
                  <a:pt x="7500" y="61333"/>
                </a:lnTo>
                <a:lnTo>
                  <a:pt x="9545" y="61333"/>
                </a:lnTo>
                <a:lnTo>
                  <a:pt x="9545" y="59733"/>
                </a:lnTo>
                <a:lnTo>
                  <a:pt x="9545" y="59733"/>
                </a:lnTo>
                <a:lnTo>
                  <a:pt x="7500" y="59733"/>
                </a:lnTo>
                <a:lnTo>
                  <a:pt x="7500" y="59733"/>
                </a:lnTo>
                <a:lnTo>
                  <a:pt x="7500" y="59733"/>
                </a:lnTo>
                <a:lnTo>
                  <a:pt x="7500" y="58666"/>
                </a:lnTo>
                <a:lnTo>
                  <a:pt x="7500" y="58666"/>
                </a:lnTo>
                <a:lnTo>
                  <a:pt x="7500" y="58666"/>
                </a:lnTo>
                <a:lnTo>
                  <a:pt x="6136" y="58666"/>
                </a:lnTo>
                <a:lnTo>
                  <a:pt x="6136" y="58666"/>
                </a:lnTo>
                <a:lnTo>
                  <a:pt x="6136" y="58666"/>
                </a:lnTo>
                <a:lnTo>
                  <a:pt x="6136" y="58666"/>
                </a:lnTo>
                <a:lnTo>
                  <a:pt x="6136" y="58666"/>
                </a:lnTo>
                <a:lnTo>
                  <a:pt x="6136" y="58666"/>
                </a:lnTo>
                <a:lnTo>
                  <a:pt x="6136" y="58666"/>
                </a:lnTo>
                <a:lnTo>
                  <a:pt x="6136" y="58666"/>
                </a:lnTo>
                <a:lnTo>
                  <a:pt x="4772" y="58666"/>
                </a:lnTo>
                <a:lnTo>
                  <a:pt x="4772" y="58666"/>
                </a:lnTo>
                <a:lnTo>
                  <a:pt x="4772" y="57600"/>
                </a:lnTo>
                <a:lnTo>
                  <a:pt x="4772" y="57600"/>
                </a:lnTo>
                <a:lnTo>
                  <a:pt x="4772" y="57600"/>
                </a:lnTo>
                <a:lnTo>
                  <a:pt x="4772" y="57600"/>
                </a:lnTo>
                <a:lnTo>
                  <a:pt x="4772" y="57600"/>
                </a:lnTo>
                <a:lnTo>
                  <a:pt x="4772" y="57600"/>
                </a:lnTo>
                <a:lnTo>
                  <a:pt x="4772" y="57600"/>
                </a:lnTo>
                <a:lnTo>
                  <a:pt x="6136" y="57600"/>
                </a:lnTo>
                <a:lnTo>
                  <a:pt x="6136" y="57600"/>
                </a:lnTo>
                <a:lnTo>
                  <a:pt x="6136" y="57600"/>
                </a:lnTo>
                <a:lnTo>
                  <a:pt x="6136" y="57600"/>
                </a:lnTo>
                <a:lnTo>
                  <a:pt x="6136" y="57600"/>
                </a:lnTo>
                <a:lnTo>
                  <a:pt x="6136" y="57600"/>
                </a:lnTo>
                <a:lnTo>
                  <a:pt x="6136" y="58666"/>
                </a:lnTo>
                <a:lnTo>
                  <a:pt x="6136" y="58666"/>
                </a:lnTo>
                <a:lnTo>
                  <a:pt x="7500" y="58666"/>
                </a:lnTo>
                <a:lnTo>
                  <a:pt x="7500" y="58666"/>
                </a:lnTo>
                <a:lnTo>
                  <a:pt x="7500" y="58666"/>
                </a:lnTo>
                <a:lnTo>
                  <a:pt x="7500" y="58666"/>
                </a:lnTo>
                <a:lnTo>
                  <a:pt x="7500" y="57600"/>
                </a:lnTo>
                <a:lnTo>
                  <a:pt x="7500" y="57600"/>
                </a:lnTo>
                <a:lnTo>
                  <a:pt x="9545" y="57600"/>
                </a:lnTo>
                <a:lnTo>
                  <a:pt x="9545" y="57600"/>
                </a:lnTo>
                <a:lnTo>
                  <a:pt x="9545" y="57600"/>
                </a:lnTo>
                <a:lnTo>
                  <a:pt x="9545" y="57600"/>
                </a:lnTo>
                <a:lnTo>
                  <a:pt x="9545" y="57600"/>
                </a:lnTo>
                <a:lnTo>
                  <a:pt x="9545" y="57600"/>
                </a:lnTo>
                <a:lnTo>
                  <a:pt x="9545" y="57600"/>
                </a:lnTo>
                <a:lnTo>
                  <a:pt x="7500" y="57600"/>
                </a:lnTo>
                <a:lnTo>
                  <a:pt x="7500" y="57600"/>
                </a:lnTo>
                <a:lnTo>
                  <a:pt x="7500" y="57600"/>
                </a:lnTo>
                <a:lnTo>
                  <a:pt x="7500" y="56533"/>
                </a:lnTo>
                <a:lnTo>
                  <a:pt x="6136" y="56533"/>
                </a:lnTo>
                <a:lnTo>
                  <a:pt x="6136" y="56533"/>
                </a:lnTo>
                <a:lnTo>
                  <a:pt x="6136" y="56533"/>
                </a:lnTo>
                <a:lnTo>
                  <a:pt x="6136" y="56533"/>
                </a:lnTo>
                <a:lnTo>
                  <a:pt x="6136" y="56533"/>
                </a:lnTo>
                <a:lnTo>
                  <a:pt x="6136" y="55466"/>
                </a:lnTo>
                <a:lnTo>
                  <a:pt x="6136" y="55466"/>
                </a:lnTo>
                <a:lnTo>
                  <a:pt x="6136" y="55466"/>
                </a:lnTo>
                <a:lnTo>
                  <a:pt x="4772" y="55466"/>
                </a:lnTo>
                <a:lnTo>
                  <a:pt x="4772" y="55466"/>
                </a:lnTo>
                <a:lnTo>
                  <a:pt x="4772" y="55466"/>
                </a:lnTo>
                <a:lnTo>
                  <a:pt x="4772" y="55466"/>
                </a:lnTo>
                <a:lnTo>
                  <a:pt x="4772" y="55466"/>
                </a:lnTo>
                <a:lnTo>
                  <a:pt x="3409" y="55466"/>
                </a:lnTo>
                <a:lnTo>
                  <a:pt x="3409" y="55466"/>
                </a:lnTo>
                <a:lnTo>
                  <a:pt x="3409" y="53866"/>
                </a:lnTo>
                <a:lnTo>
                  <a:pt x="3409" y="53866"/>
                </a:lnTo>
                <a:lnTo>
                  <a:pt x="3409" y="53866"/>
                </a:lnTo>
                <a:lnTo>
                  <a:pt x="3409" y="53866"/>
                </a:lnTo>
                <a:lnTo>
                  <a:pt x="3409" y="52800"/>
                </a:lnTo>
                <a:lnTo>
                  <a:pt x="3409" y="52800"/>
                </a:lnTo>
                <a:lnTo>
                  <a:pt x="3409" y="52800"/>
                </a:lnTo>
                <a:lnTo>
                  <a:pt x="3409" y="52800"/>
                </a:lnTo>
                <a:lnTo>
                  <a:pt x="3409" y="52800"/>
                </a:lnTo>
                <a:lnTo>
                  <a:pt x="3409" y="51733"/>
                </a:lnTo>
                <a:lnTo>
                  <a:pt x="4772" y="51733"/>
                </a:lnTo>
                <a:lnTo>
                  <a:pt x="4772" y="51733"/>
                </a:lnTo>
                <a:lnTo>
                  <a:pt x="4772" y="51733"/>
                </a:lnTo>
                <a:lnTo>
                  <a:pt x="4772" y="51733"/>
                </a:lnTo>
                <a:lnTo>
                  <a:pt x="4772" y="51733"/>
                </a:lnTo>
                <a:lnTo>
                  <a:pt x="4772" y="50666"/>
                </a:lnTo>
                <a:lnTo>
                  <a:pt x="4772" y="50666"/>
                </a:lnTo>
                <a:lnTo>
                  <a:pt x="4772" y="50666"/>
                </a:lnTo>
                <a:lnTo>
                  <a:pt x="6136" y="50666"/>
                </a:lnTo>
                <a:lnTo>
                  <a:pt x="6136" y="50666"/>
                </a:lnTo>
                <a:lnTo>
                  <a:pt x="4772" y="50666"/>
                </a:lnTo>
                <a:lnTo>
                  <a:pt x="4772" y="49600"/>
                </a:lnTo>
                <a:lnTo>
                  <a:pt x="4772" y="49600"/>
                </a:lnTo>
                <a:lnTo>
                  <a:pt x="4772" y="49600"/>
                </a:lnTo>
                <a:lnTo>
                  <a:pt x="4772" y="49600"/>
                </a:lnTo>
                <a:lnTo>
                  <a:pt x="4772" y="49600"/>
                </a:lnTo>
                <a:lnTo>
                  <a:pt x="4772" y="49600"/>
                </a:lnTo>
                <a:lnTo>
                  <a:pt x="4772" y="48000"/>
                </a:lnTo>
                <a:lnTo>
                  <a:pt x="3409" y="48000"/>
                </a:lnTo>
                <a:lnTo>
                  <a:pt x="3409" y="48000"/>
                </a:lnTo>
                <a:lnTo>
                  <a:pt x="3409" y="48000"/>
                </a:lnTo>
                <a:lnTo>
                  <a:pt x="3409" y="48000"/>
                </a:lnTo>
                <a:lnTo>
                  <a:pt x="3409" y="46933"/>
                </a:lnTo>
                <a:lnTo>
                  <a:pt x="3409" y="46933"/>
                </a:lnTo>
                <a:lnTo>
                  <a:pt x="3409" y="46933"/>
                </a:lnTo>
                <a:lnTo>
                  <a:pt x="3409" y="46933"/>
                </a:lnTo>
                <a:lnTo>
                  <a:pt x="3409" y="46933"/>
                </a:lnTo>
                <a:lnTo>
                  <a:pt x="3409" y="45866"/>
                </a:lnTo>
                <a:lnTo>
                  <a:pt x="3409" y="45866"/>
                </a:lnTo>
                <a:lnTo>
                  <a:pt x="4772" y="45866"/>
                </a:lnTo>
                <a:lnTo>
                  <a:pt x="4772" y="45866"/>
                </a:lnTo>
                <a:lnTo>
                  <a:pt x="4772" y="45866"/>
                </a:lnTo>
                <a:lnTo>
                  <a:pt x="4772" y="45866"/>
                </a:lnTo>
                <a:lnTo>
                  <a:pt x="4772" y="45866"/>
                </a:lnTo>
                <a:lnTo>
                  <a:pt x="4772" y="44800"/>
                </a:lnTo>
                <a:lnTo>
                  <a:pt x="4772" y="44800"/>
                </a:lnTo>
                <a:lnTo>
                  <a:pt x="4772" y="44800"/>
                </a:lnTo>
                <a:lnTo>
                  <a:pt x="4772" y="44800"/>
                </a:lnTo>
                <a:lnTo>
                  <a:pt x="4772" y="44800"/>
                </a:lnTo>
                <a:lnTo>
                  <a:pt x="4772" y="43733"/>
                </a:lnTo>
                <a:lnTo>
                  <a:pt x="6136" y="43733"/>
                </a:lnTo>
                <a:lnTo>
                  <a:pt x="6136" y="43733"/>
                </a:lnTo>
                <a:lnTo>
                  <a:pt x="6136" y="43733"/>
                </a:lnTo>
                <a:lnTo>
                  <a:pt x="6136" y="43733"/>
                </a:lnTo>
                <a:lnTo>
                  <a:pt x="6136" y="43733"/>
                </a:lnTo>
                <a:lnTo>
                  <a:pt x="6136" y="43733"/>
                </a:lnTo>
                <a:lnTo>
                  <a:pt x="6136" y="42133"/>
                </a:lnTo>
                <a:lnTo>
                  <a:pt x="6136" y="42133"/>
                </a:lnTo>
                <a:lnTo>
                  <a:pt x="6136" y="42133"/>
                </a:lnTo>
                <a:lnTo>
                  <a:pt x="6136" y="41066"/>
                </a:lnTo>
                <a:lnTo>
                  <a:pt x="7500" y="41066"/>
                </a:lnTo>
                <a:lnTo>
                  <a:pt x="7500" y="41066"/>
                </a:lnTo>
                <a:lnTo>
                  <a:pt x="7500" y="41066"/>
                </a:lnTo>
                <a:lnTo>
                  <a:pt x="7500" y="41066"/>
                </a:lnTo>
                <a:lnTo>
                  <a:pt x="9545" y="41066"/>
                </a:lnTo>
                <a:lnTo>
                  <a:pt x="9545" y="41066"/>
                </a:lnTo>
                <a:lnTo>
                  <a:pt x="7500" y="41066"/>
                </a:lnTo>
                <a:lnTo>
                  <a:pt x="7500" y="40000"/>
                </a:lnTo>
                <a:lnTo>
                  <a:pt x="7500" y="40000"/>
                </a:lnTo>
                <a:lnTo>
                  <a:pt x="7500" y="40000"/>
                </a:lnTo>
                <a:lnTo>
                  <a:pt x="7500" y="40000"/>
                </a:lnTo>
                <a:lnTo>
                  <a:pt x="7500" y="38933"/>
                </a:lnTo>
                <a:lnTo>
                  <a:pt x="7500" y="38933"/>
                </a:lnTo>
                <a:lnTo>
                  <a:pt x="7500" y="38933"/>
                </a:lnTo>
                <a:lnTo>
                  <a:pt x="7500" y="38933"/>
                </a:lnTo>
                <a:lnTo>
                  <a:pt x="7500" y="37866"/>
                </a:lnTo>
                <a:lnTo>
                  <a:pt x="7500" y="37866"/>
                </a:lnTo>
                <a:lnTo>
                  <a:pt x="6136" y="37866"/>
                </a:lnTo>
                <a:lnTo>
                  <a:pt x="6136" y="37866"/>
                </a:lnTo>
                <a:lnTo>
                  <a:pt x="6136" y="36266"/>
                </a:lnTo>
                <a:lnTo>
                  <a:pt x="6136" y="36266"/>
                </a:lnTo>
                <a:lnTo>
                  <a:pt x="6136" y="36266"/>
                </a:lnTo>
                <a:lnTo>
                  <a:pt x="6136" y="36266"/>
                </a:lnTo>
                <a:lnTo>
                  <a:pt x="6136" y="36266"/>
                </a:lnTo>
                <a:lnTo>
                  <a:pt x="6136" y="36266"/>
                </a:lnTo>
                <a:lnTo>
                  <a:pt x="6136" y="36266"/>
                </a:lnTo>
                <a:lnTo>
                  <a:pt x="6136" y="35200"/>
                </a:lnTo>
                <a:lnTo>
                  <a:pt x="6136" y="35200"/>
                </a:lnTo>
                <a:lnTo>
                  <a:pt x="7500" y="35200"/>
                </a:lnTo>
                <a:lnTo>
                  <a:pt x="7500" y="35200"/>
                </a:lnTo>
                <a:lnTo>
                  <a:pt x="7500" y="34133"/>
                </a:lnTo>
                <a:lnTo>
                  <a:pt x="7500" y="34133"/>
                </a:lnTo>
                <a:lnTo>
                  <a:pt x="7500" y="34133"/>
                </a:lnTo>
                <a:lnTo>
                  <a:pt x="7500" y="34133"/>
                </a:lnTo>
                <a:lnTo>
                  <a:pt x="7500" y="33066"/>
                </a:lnTo>
                <a:lnTo>
                  <a:pt x="7500" y="33066"/>
                </a:lnTo>
                <a:lnTo>
                  <a:pt x="7500" y="33066"/>
                </a:lnTo>
                <a:lnTo>
                  <a:pt x="7500" y="32000"/>
                </a:lnTo>
                <a:lnTo>
                  <a:pt x="7500" y="32000"/>
                </a:lnTo>
                <a:lnTo>
                  <a:pt x="7500" y="32000"/>
                </a:lnTo>
                <a:lnTo>
                  <a:pt x="7500" y="30400"/>
                </a:lnTo>
                <a:lnTo>
                  <a:pt x="7500" y="30400"/>
                </a:lnTo>
                <a:lnTo>
                  <a:pt x="7500" y="30400"/>
                </a:lnTo>
                <a:lnTo>
                  <a:pt x="7500" y="29333"/>
                </a:lnTo>
                <a:lnTo>
                  <a:pt x="7500" y="29333"/>
                </a:lnTo>
                <a:lnTo>
                  <a:pt x="7500" y="29333"/>
                </a:lnTo>
                <a:lnTo>
                  <a:pt x="7500" y="28266"/>
                </a:lnTo>
                <a:lnTo>
                  <a:pt x="7500" y="28266"/>
                </a:lnTo>
                <a:lnTo>
                  <a:pt x="7500" y="28266"/>
                </a:lnTo>
                <a:lnTo>
                  <a:pt x="7500" y="28266"/>
                </a:lnTo>
                <a:lnTo>
                  <a:pt x="7500" y="28266"/>
                </a:lnTo>
                <a:lnTo>
                  <a:pt x="9545" y="28266"/>
                </a:lnTo>
                <a:lnTo>
                  <a:pt x="9545" y="27200"/>
                </a:lnTo>
                <a:lnTo>
                  <a:pt x="9545" y="27200"/>
                </a:lnTo>
                <a:lnTo>
                  <a:pt x="9545" y="27200"/>
                </a:lnTo>
                <a:lnTo>
                  <a:pt x="9545" y="27200"/>
                </a:lnTo>
                <a:lnTo>
                  <a:pt x="9545" y="27200"/>
                </a:lnTo>
                <a:lnTo>
                  <a:pt x="9545" y="26133"/>
                </a:lnTo>
                <a:lnTo>
                  <a:pt x="9545" y="26133"/>
                </a:lnTo>
                <a:lnTo>
                  <a:pt x="9545" y="26133"/>
                </a:lnTo>
                <a:lnTo>
                  <a:pt x="9545" y="26133"/>
                </a:lnTo>
                <a:lnTo>
                  <a:pt x="9545" y="24533"/>
                </a:lnTo>
                <a:lnTo>
                  <a:pt x="9545" y="24533"/>
                </a:lnTo>
                <a:lnTo>
                  <a:pt x="9545" y="24533"/>
                </a:lnTo>
                <a:lnTo>
                  <a:pt x="9545" y="24533"/>
                </a:lnTo>
                <a:lnTo>
                  <a:pt x="9545" y="23466"/>
                </a:lnTo>
                <a:lnTo>
                  <a:pt x="9545" y="23466"/>
                </a:lnTo>
                <a:lnTo>
                  <a:pt x="9545" y="23466"/>
                </a:lnTo>
                <a:lnTo>
                  <a:pt x="9545" y="23466"/>
                </a:lnTo>
                <a:lnTo>
                  <a:pt x="9545" y="22400"/>
                </a:lnTo>
                <a:lnTo>
                  <a:pt x="9545" y="22400"/>
                </a:lnTo>
                <a:lnTo>
                  <a:pt x="9545" y="22400"/>
                </a:lnTo>
                <a:lnTo>
                  <a:pt x="9545" y="22400"/>
                </a:lnTo>
                <a:lnTo>
                  <a:pt x="7500" y="22400"/>
                </a:lnTo>
                <a:lnTo>
                  <a:pt x="7500" y="22400"/>
                </a:lnTo>
                <a:lnTo>
                  <a:pt x="7500" y="21333"/>
                </a:lnTo>
                <a:lnTo>
                  <a:pt x="7500" y="21333"/>
                </a:lnTo>
                <a:lnTo>
                  <a:pt x="7500" y="21333"/>
                </a:lnTo>
                <a:lnTo>
                  <a:pt x="7500" y="21333"/>
                </a:lnTo>
                <a:lnTo>
                  <a:pt x="7500" y="21333"/>
                </a:lnTo>
                <a:lnTo>
                  <a:pt x="7500" y="20266"/>
                </a:lnTo>
                <a:lnTo>
                  <a:pt x="6136" y="20266"/>
                </a:lnTo>
                <a:lnTo>
                  <a:pt x="6136" y="20266"/>
                </a:lnTo>
                <a:lnTo>
                  <a:pt x="6136" y="20266"/>
                </a:lnTo>
                <a:lnTo>
                  <a:pt x="6136" y="20266"/>
                </a:lnTo>
                <a:lnTo>
                  <a:pt x="6136" y="18666"/>
                </a:lnTo>
                <a:lnTo>
                  <a:pt x="6136" y="18666"/>
                </a:lnTo>
                <a:lnTo>
                  <a:pt x="6136" y="18666"/>
                </a:lnTo>
                <a:lnTo>
                  <a:pt x="6136" y="18666"/>
                </a:lnTo>
                <a:lnTo>
                  <a:pt x="6136" y="18666"/>
                </a:lnTo>
                <a:lnTo>
                  <a:pt x="6136" y="17600"/>
                </a:lnTo>
                <a:lnTo>
                  <a:pt x="6136" y="17600"/>
                </a:lnTo>
                <a:lnTo>
                  <a:pt x="4772" y="17600"/>
                </a:lnTo>
                <a:lnTo>
                  <a:pt x="4772" y="17600"/>
                </a:lnTo>
                <a:lnTo>
                  <a:pt x="4772" y="16533"/>
                </a:lnTo>
                <a:lnTo>
                  <a:pt x="4772" y="16533"/>
                </a:lnTo>
                <a:lnTo>
                  <a:pt x="4772" y="16533"/>
                </a:lnTo>
                <a:lnTo>
                  <a:pt x="4772" y="16533"/>
                </a:lnTo>
                <a:lnTo>
                  <a:pt x="4772" y="16533"/>
                </a:lnTo>
                <a:lnTo>
                  <a:pt x="4772" y="15466"/>
                </a:lnTo>
                <a:lnTo>
                  <a:pt x="4772" y="15466"/>
                </a:lnTo>
                <a:lnTo>
                  <a:pt x="4772" y="15466"/>
                </a:lnTo>
                <a:lnTo>
                  <a:pt x="3409" y="15466"/>
                </a:lnTo>
                <a:lnTo>
                  <a:pt x="3409" y="15466"/>
                </a:lnTo>
                <a:lnTo>
                  <a:pt x="3409" y="14400"/>
                </a:lnTo>
                <a:lnTo>
                  <a:pt x="3409" y="14400"/>
                </a:lnTo>
                <a:lnTo>
                  <a:pt x="3409" y="14400"/>
                </a:lnTo>
                <a:lnTo>
                  <a:pt x="3409" y="14400"/>
                </a:lnTo>
                <a:lnTo>
                  <a:pt x="3409" y="14400"/>
                </a:lnTo>
                <a:lnTo>
                  <a:pt x="3409" y="12800"/>
                </a:lnTo>
                <a:lnTo>
                  <a:pt x="2045" y="12800"/>
                </a:lnTo>
                <a:lnTo>
                  <a:pt x="2045" y="12800"/>
                </a:lnTo>
                <a:lnTo>
                  <a:pt x="2045" y="12800"/>
                </a:lnTo>
                <a:lnTo>
                  <a:pt x="2045" y="12800"/>
                </a:lnTo>
                <a:lnTo>
                  <a:pt x="2045" y="11733"/>
                </a:lnTo>
                <a:lnTo>
                  <a:pt x="2045" y="11733"/>
                </a:lnTo>
                <a:lnTo>
                  <a:pt x="2045" y="11733"/>
                </a:lnTo>
                <a:lnTo>
                  <a:pt x="2045" y="11733"/>
                </a:lnTo>
                <a:lnTo>
                  <a:pt x="2045" y="11733"/>
                </a:lnTo>
                <a:lnTo>
                  <a:pt x="2045" y="11733"/>
                </a:lnTo>
                <a:lnTo>
                  <a:pt x="2045" y="10666"/>
                </a:lnTo>
                <a:lnTo>
                  <a:pt x="3409" y="10666"/>
                </a:lnTo>
                <a:lnTo>
                  <a:pt x="3409" y="11733"/>
                </a:lnTo>
                <a:lnTo>
                  <a:pt x="3409" y="11733"/>
                </a:lnTo>
                <a:lnTo>
                  <a:pt x="3409" y="11733"/>
                </a:lnTo>
                <a:lnTo>
                  <a:pt x="4772" y="11733"/>
                </a:lnTo>
                <a:lnTo>
                  <a:pt x="4772" y="11733"/>
                </a:lnTo>
                <a:lnTo>
                  <a:pt x="4772" y="11733"/>
                </a:lnTo>
                <a:lnTo>
                  <a:pt x="4772" y="11733"/>
                </a:lnTo>
                <a:lnTo>
                  <a:pt x="6136" y="11733"/>
                </a:lnTo>
                <a:lnTo>
                  <a:pt x="6136" y="11733"/>
                </a:lnTo>
                <a:lnTo>
                  <a:pt x="6136" y="11733"/>
                </a:lnTo>
                <a:lnTo>
                  <a:pt x="6136" y="11733"/>
                </a:lnTo>
                <a:lnTo>
                  <a:pt x="6136" y="11733"/>
                </a:lnTo>
                <a:lnTo>
                  <a:pt x="7500" y="11733"/>
                </a:lnTo>
                <a:lnTo>
                  <a:pt x="7500" y="11733"/>
                </a:lnTo>
                <a:lnTo>
                  <a:pt x="7500" y="11733"/>
                </a:lnTo>
                <a:lnTo>
                  <a:pt x="9545" y="11733"/>
                </a:lnTo>
                <a:lnTo>
                  <a:pt x="9545" y="11733"/>
                </a:lnTo>
                <a:lnTo>
                  <a:pt x="9545" y="11733"/>
                </a:lnTo>
                <a:lnTo>
                  <a:pt x="9545" y="11733"/>
                </a:lnTo>
                <a:lnTo>
                  <a:pt x="9545" y="12800"/>
                </a:lnTo>
                <a:lnTo>
                  <a:pt x="9545" y="12800"/>
                </a:lnTo>
                <a:lnTo>
                  <a:pt x="9545" y="12800"/>
                </a:lnTo>
                <a:lnTo>
                  <a:pt x="10909" y="12800"/>
                </a:lnTo>
                <a:lnTo>
                  <a:pt x="10909" y="12800"/>
                </a:lnTo>
                <a:lnTo>
                  <a:pt x="10909" y="12800"/>
                </a:lnTo>
                <a:lnTo>
                  <a:pt x="10909" y="12800"/>
                </a:lnTo>
                <a:lnTo>
                  <a:pt x="10909" y="12800"/>
                </a:lnTo>
                <a:lnTo>
                  <a:pt x="12272" y="12800"/>
                </a:lnTo>
                <a:lnTo>
                  <a:pt x="12272" y="11733"/>
                </a:lnTo>
                <a:lnTo>
                  <a:pt x="12272" y="11733"/>
                </a:lnTo>
                <a:lnTo>
                  <a:pt x="12272" y="11733"/>
                </a:lnTo>
                <a:lnTo>
                  <a:pt x="13636" y="11733"/>
                </a:lnTo>
                <a:lnTo>
                  <a:pt x="13636" y="11733"/>
                </a:lnTo>
                <a:lnTo>
                  <a:pt x="13636" y="11733"/>
                </a:lnTo>
                <a:lnTo>
                  <a:pt x="13636" y="11733"/>
                </a:lnTo>
                <a:lnTo>
                  <a:pt x="13636" y="11733"/>
                </a:lnTo>
                <a:lnTo>
                  <a:pt x="13636" y="11733"/>
                </a:lnTo>
                <a:lnTo>
                  <a:pt x="13636" y="10666"/>
                </a:lnTo>
                <a:lnTo>
                  <a:pt x="15000" y="10666"/>
                </a:lnTo>
                <a:lnTo>
                  <a:pt x="15000" y="10666"/>
                </a:lnTo>
                <a:lnTo>
                  <a:pt x="15000" y="10666"/>
                </a:lnTo>
                <a:lnTo>
                  <a:pt x="15000" y="10666"/>
                </a:lnTo>
                <a:lnTo>
                  <a:pt x="15000" y="10666"/>
                </a:lnTo>
                <a:lnTo>
                  <a:pt x="15000" y="9600"/>
                </a:lnTo>
                <a:lnTo>
                  <a:pt x="15000" y="9600"/>
                </a:lnTo>
                <a:lnTo>
                  <a:pt x="15000" y="9600"/>
                </a:lnTo>
                <a:lnTo>
                  <a:pt x="15000" y="9600"/>
                </a:lnTo>
                <a:lnTo>
                  <a:pt x="15000" y="9600"/>
                </a:lnTo>
                <a:lnTo>
                  <a:pt x="17045" y="9600"/>
                </a:lnTo>
                <a:lnTo>
                  <a:pt x="17045" y="9600"/>
                </a:lnTo>
                <a:lnTo>
                  <a:pt x="17045" y="9600"/>
                </a:lnTo>
                <a:lnTo>
                  <a:pt x="18409" y="9600"/>
                </a:lnTo>
                <a:lnTo>
                  <a:pt x="18409" y="9600"/>
                </a:lnTo>
                <a:lnTo>
                  <a:pt x="18409" y="9600"/>
                </a:lnTo>
                <a:lnTo>
                  <a:pt x="18409" y="9600"/>
                </a:lnTo>
                <a:lnTo>
                  <a:pt x="18409" y="9600"/>
                </a:lnTo>
                <a:lnTo>
                  <a:pt x="19772" y="9600"/>
                </a:lnTo>
                <a:lnTo>
                  <a:pt x="19772" y="9600"/>
                </a:lnTo>
                <a:lnTo>
                  <a:pt x="19772" y="9600"/>
                </a:lnTo>
                <a:lnTo>
                  <a:pt x="19772" y="8533"/>
                </a:lnTo>
                <a:lnTo>
                  <a:pt x="19772" y="8533"/>
                </a:lnTo>
                <a:lnTo>
                  <a:pt x="19772" y="8533"/>
                </a:lnTo>
                <a:lnTo>
                  <a:pt x="19772" y="8533"/>
                </a:lnTo>
                <a:lnTo>
                  <a:pt x="19772" y="8533"/>
                </a:lnTo>
                <a:lnTo>
                  <a:pt x="21136" y="8533"/>
                </a:lnTo>
                <a:lnTo>
                  <a:pt x="21136" y="6933"/>
                </a:lnTo>
                <a:lnTo>
                  <a:pt x="21136" y="6933"/>
                </a:lnTo>
                <a:lnTo>
                  <a:pt x="21136" y="6933"/>
                </a:lnTo>
                <a:lnTo>
                  <a:pt x="21136" y="6933"/>
                </a:lnTo>
                <a:lnTo>
                  <a:pt x="22500" y="6933"/>
                </a:lnTo>
                <a:lnTo>
                  <a:pt x="22500" y="6933"/>
                </a:lnTo>
                <a:lnTo>
                  <a:pt x="22500" y="6933"/>
                </a:lnTo>
                <a:lnTo>
                  <a:pt x="22500" y="5866"/>
                </a:lnTo>
                <a:lnTo>
                  <a:pt x="22500" y="5866"/>
                </a:lnTo>
                <a:lnTo>
                  <a:pt x="22500" y="5866"/>
                </a:lnTo>
                <a:lnTo>
                  <a:pt x="22500" y="5866"/>
                </a:lnTo>
                <a:lnTo>
                  <a:pt x="24545" y="5866"/>
                </a:lnTo>
                <a:lnTo>
                  <a:pt x="24545" y="5866"/>
                </a:lnTo>
                <a:lnTo>
                  <a:pt x="24545" y="5866"/>
                </a:lnTo>
                <a:lnTo>
                  <a:pt x="25909" y="5866"/>
                </a:lnTo>
                <a:lnTo>
                  <a:pt x="25909" y="5866"/>
                </a:lnTo>
                <a:lnTo>
                  <a:pt x="25909" y="5866"/>
                </a:lnTo>
                <a:lnTo>
                  <a:pt x="25909" y="5866"/>
                </a:lnTo>
                <a:lnTo>
                  <a:pt x="25909" y="5866"/>
                </a:lnTo>
                <a:lnTo>
                  <a:pt x="25909" y="4800"/>
                </a:lnTo>
                <a:lnTo>
                  <a:pt x="27272" y="4800"/>
                </a:lnTo>
                <a:lnTo>
                  <a:pt x="27272" y="4800"/>
                </a:lnTo>
                <a:lnTo>
                  <a:pt x="27272" y="4800"/>
                </a:lnTo>
                <a:lnTo>
                  <a:pt x="27272" y="4800"/>
                </a:lnTo>
                <a:lnTo>
                  <a:pt x="27272" y="4800"/>
                </a:lnTo>
                <a:lnTo>
                  <a:pt x="27272" y="3733"/>
                </a:lnTo>
                <a:lnTo>
                  <a:pt x="27272" y="3733"/>
                </a:lnTo>
                <a:lnTo>
                  <a:pt x="27272" y="3733"/>
                </a:lnTo>
                <a:lnTo>
                  <a:pt x="28636" y="3733"/>
                </a:lnTo>
                <a:lnTo>
                  <a:pt x="28636" y="3733"/>
                </a:lnTo>
                <a:lnTo>
                  <a:pt x="28636" y="3733"/>
                </a:lnTo>
                <a:lnTo>
                  <a:pt x="28636" y="2666"/>
                </a:lnTo>
                <a:lnTo>
                  <a:pt x="28636" y="2666"/>
                </a:lnTo>
                <a:lnTo>
                  <a:pt x="30000" y="2666"/>
                </a:lnTo>
                <a:lnTo>
                  <a:pt x="30000" y="2666"/>
                </a:lnTo>
                <a:lnTo>
                  <a:pt x="30000" y="2666"/>
                </a:lnTo>
                <a:lnTo>
                  <a:pt x="30000" y="2666"/>
                </a:lnTo>
                <a:lnTo>
                  <a:pt x="30000" y="2666"/>
                </a:lnTo>
                <a:lnTo>
                  <a:pt x="30000" y="2666"/>
                </a:lnTo>
                <a:lnTo>
                  <a:pt x="32045" y="2666"/>
                </a:lnTo>
                <a:lnTo>
                  <a:pt x="32045" y="2666"/>
                </a:lnTo>
                <a:lnTo>
                  <a:pt x="32045" y="2666"/>
                </a:lnTo>
                <a:lnTo>
                  <a:pt x="32045" y="1066"/>
                </a:lnTo>
                <a:lnTo>
                  <a:pt x="32045" y="1066"/>
                </a:lnTo>
                <a:lnTo>
                  <a:pt x="32045" y="1066"/>
                </a:lnTo>
                <a:lnTo>
                  <a:pt x="32045" y="1066"/>
                </a:lnTo>
                <a:lnTo>
                  <a:pt x="33409" y="1066"/>
                </a:lnTo>
                <a:lnTo>
                  <a:pt x="33409" y="1066"/>
                </a:lnTo>
                <a:lnTo>
                  <a:pt x="33409" y="1066"/>
                </a:lnTo>
                <a:lnTo>
                  <a:pt x="33409" y="1066"/>
                </a:lnTo>
                <a:lnTo>
                  <a:pt x="34772" y="1066"/>
                </a:lnTo>
                <a:lnTo>
                  <a:pt x="34772" y="1066"/>
                </a:lnTo>
                <a:lnTo>
                  <a:pt x="34772" y="1066"/>
                </a:lnTo>
                <a:lnTo>
                  <a:pt x="34772" y="1066"/>
                </a:lnTo>
                <a:lnTo>
                  <a:pt x="34772" y="1066"/>
                </a:lnTo>
                <a:lnTo>
                  <a:pt x="36136" y="1066"/>
                </a:lnTo>
                <a:lnTo>
                  <a:pt x="36136" y="1066"/>
                </a:lnTo>
                <a:lnTo>
                  <a:pt x="36136" y="1066"/>
                </a:lnTo>
                <a:lnTo>
                  <a:pt x="36136" y="1066"/>
                </a:lnTo>
                <a:lnTo>
                  <a:pt x="36136" y="0"/>
                </a:lnTo>
                <a:lnTo>
                  <a:pt x="37500" y="0"/>
                </a:lnTo>
                <a:lnTo>
                  <a:pt x="37500" y="0"/>
                </a:lnTo>
                <a:lnTo>
                  <a:pt x="37500" y="1066"/>
                </a:lnTo>
                <a:lnTo>
                  <a:pt x="37500" y="1066"/>
                </a:lnTo>
                <a:lnTo>
                  <a:pt x="39545" y="1066"/>
                </a:lnTo>
                <a:lnTo>
                  <a:pt x="39545" y="0"/>
                </a:lnTo>
                <a:lnTo>
                  <a:pt x="39545" y="0"/>
                </a:lnTo>
                <a:lnTo>
                  <a:pt x="39545" y="0"/>
                </a:lnTo>
                <a:lnTo>
                  <a:pt x="39545" y="1066"/>
                </a:lnTo>
                <a:lnTo>
                  <a:pt x="39545" y="1066"/>
                </a:lnTo>
                <a:lnTo>
                  <a:pt x="40909" y="1066"/>
                </a:lnTo>
                <a:lnTo>
                  <a:pt x="40909" y="1066"/>
                </a:lnTo>
                <a:lnTo>
                  <a:pt x="40909" y="1066"/>
                </a:lnTo>
                <a:lnTo>
                  <a:pt x="40909" y="1066"/>
                </a:lnTo>
                <a:lnTo>
                  <a:pt x="40909" y="1066"/>
                </a:lnTo>
                <a:lnTo>
                  <a:pt x="40909" y="1066"/>
                </a:lnTo>
                <a:lnTo>
                  <a:pt x="40909" y="0"/>
                </a:lnTo>
                <a:lnTo>
                  <a:pt x="40909" y="0"/>
                </a:lnTo>
                <a:lnTo>
                  <a:pt x="42272" y="0"/>
                </a:lnTo>
                <a:lnTo>
                  <a:pt x="42272" y="0"/>
                </a:lnTo>
                <a:lnTo>
                  <a:pt x="42272" y="0"/>
                </a:lnTo>
                <a:lnTo>
                  <a:pt x="42272" y="0"/>
                </a:lnTo>
                <a:lnTo>
                  <a:pt x="42272" y="0"/>
                </a:lnTo>
                <a:lnTo>
                  <a:pt x="43636" y="0"/>
                </a:lnTo>
                <a:lnTo>
                  <a:pt x="43636" y="0"/>
                </a:lnTo>
                <a:lnTo>
                  <a:pt x="43636" y="1066"/>
                </a:lnTo>
                <a:lnTo>
                  <a:pt x="43636" y="1066"/>
                </a:lnTo>
                <a:lnTo>
                  <a:pt x="43636" y="1066"/>
                </a:lnTo>
                <a:lnTo>
                  <a:pt x="43636" y="1066"/>
                </a:lnTo>
                <a:lnTo>
                  <a:pt x="43636" y="2666"/>
                </a:lnTo>
                <a:lnTo>
                  <a:pt x="43636" y="2666"/>
                </a:lnTo>
                <a:lnTo>
                  <a:pt x="43636" y="2666"/>
                </a:lnTo>
                <a:lnTo>
                  <a:pt x="43636" y="2666"/>
                </a:lnTo>
                <a:lnTo>
                  <a:pt x="43636" y="3733"/>
                </a:lnTo>
                <a:lnTo>
                  <a:pt x="43636" y="3733"/>
                </a:lnTo>
                <a:lnTo>
                  <a:pt x="43636" y="3733"/>
                </a:lnTo>
                <a:lnTo>
                  <a:pt x="43636" y="3733"/>
                </a:lnTo>
                <a:lnTo>
                  <a:pt x="43636" y="4800"/>
                </a:lnTo>
                <a:lnTo>
                  <a:pt x="43636" y="4800"/>
                </a:lnTo>
                <a:lnTo>
                  <a:pt x="43636" y="4800"/>
                </a:lnTo>
                <a:lnTo>
                  <a:pt x="43636" y="5866"/>
                </a:lnTo>
                <a:lnTo>
                  <a:pt x="43636" y="5866"/>
                </a:lnTo>
                <a:lnTo>
                  <a:pt x="43636" y="5866"/>
                </a:lnTo>
                <a:lnTo>
                  <a:pt x="42272" y="5866"/>
                </a:lnTo>
                <a:lnTo>
                  <a:pt x="42272" y="5866"/>
                </a:lnTo>
                <a:lnTo>
                  <a:pt x="42272" y="6933"/>
                </a:lnTo>
                <a:lnTo>
                  <a:pt x="42272" y="6933"/>
                </a:lnTo>
                <a:lnTo>
                  <a:pt x="42272" y="6933"/>
                </a:lnTo>
                <a:lnTo>
                  <a:pt x="42272" y="6933"/>
                </a:lnTo>
                <a:lnTo>
                  <a:pt x="42272" y="8533"/>
                </a:lnTo>
                <a:lnTo>
                  <a:pt x="42272" y="8533"/>
                </a:lnTo>
                <a:lnTo>
                  <a:pt x="42272" y="8533"/>
                </a:lnTo>
                <a:lnTo>
                  <a:pt x="42272" y="8533"/>
                </a:lnTo>
                <a:lnTo>
                  <a:pt x="42272" y="9600"/>
                </a:lnTo>
                <a:lnTo>
                  <a:pt x="43636" y="9600"/>
                </a:lnTo>
                <a:lnTo>
                  <a:pt x="43636" y="9600"/>
                </a:lnTo>
                <a:lnTo>
                  <a:pt x="43636" y="9600"/>
                </a:lnTo>
                <a:lnTo>
                  <a:pt x="43636" y="9600"/>
                </a:lnTo>
                <a:lnTo>
                  <a:pt x="43636" y="10666"/>
                </a:lnTo>
                <a:lnTo>
                  <a:pt x="43636" y="10666"/>
                </a:lnTo>
                <a:lnTo>
                  <a:pt x="43636" y="10666"/>
                </a:lnTo>
                <a:lnTo>
                  <a:pt x="43636" y="10666"/>
                </a:lnTo>
                <a:lnTo>
                  <a:pt x="43636" y="11733"/>
                </a:lnTo>
                <a:lnTo>
                  <a:pt x="43636" y="11733"/>
                </a:lnTo>
                <a:lnTo>
                  <a:pt x="43636" y="11733"/>
                </a:lnTo>
                <a:lnTo>
                  <a:pt x="43636" y="11733"/>
                </a:lnTo>
                <a:lnTo>
                  <a:pt x="43636" y="11733"/>
                </a:lnTo>
                <a:lnTo>
                  <a:pt x="43636" y="12800"/>
                </a:lnTo>
                <a:lnTo>
                  <a:pt x="43636" y="12800"/>
                </a:lnTo>
                <a:lnTo>
                  <a:pt x="43636" y="12800"/>
                </a:lnTo>
                <a:lnTo>
                  <a:pt x="42272" y="12800"/>
                </a:lnTo>
                <a:lnTo>
                  <a:pt x="42272" y="12800"/>
                </a:lnTo>
                <a:lnTo>
                  <a:pt x="43636" y="12800"/>
                </a:lnTo>
                <a:lnTo>
                  <a:pt x="43636" y="14400"/>
                </a:lnTo>
                <a:lnTo>
                  <a:pt x="42272" y="14400"/>
                </a:lnTo>
                <a:lnTo>
                  <a:pt x="42272" y="14400"/>
                </a:lnTo>
                <a:lnTo>
                  <a:pt x="42272" y="14400"/>
                </a:lnTo>
                <a:lnTo>
                  <a:pt x="43636" y="14400"/>
                </a:lnTo>
                <a:lnTo>
                  <a:pt x="43636" y="15466"/>
                </a:lnTo>
                <a:lnTo>
                  <a:pt x="43636" y="15466"/>
                </a:lnTo>
                <a:lnTo>
                  <a:pt x="43636" y="15466"/>
                </a:lnTo>
                <a:lnTo>
                  <a:pt x="43636" y="16533"/>
                </a:lnTo>
                <a:lnTo>
                  <a:pt x="43636" y="16533"/>
                </a:lnTo>
                <a:lnTo>
                  <a:pt x="43636" y="16533"/>
                </a:lnTo>
                <a:lnTo>
                  <a:pt x="43636" y="16533"/>
                </a:lnTo>
                <a:lnTo>
                  <a:pt x="43636" y="16533"/>
                </a:lnTo>
                <a:lnTo>
                  <a:pt x="43636" y="16533"/>
                </a:lnTo>
                <a:lnTo>
                  <a:pt x="43636" y="17600"/>
                </a:lnTo>
                <a:lnTo>
                  <a:pt x="43636" y="17600"/>
                </a:lnTo>
                <a:lnTo>
                  <a:pt x="43636" y="17600"/>
                </a:lnTo>
                <a:lnTo>
                  <a:pt x="43636" y="17600"/>
                </a:lnTo>
                <a:lnTo>
                  <a:pt x="43636" y="18666"/>
                </a:lnTo>
                <a:lnTo>
                  <a:pt x="43636" y="18666"/>
                </a:lnTo>
                <a:lnTo>
                  <a:pt x="43636" y="18666"/>
                </a:lnTo>
                <a:lnTo>
                  <a:pt x="45000" y="18666"/>
                </a:lnTo>
                <a:lnTo>
                  <a:pt x="45000" y="18666"/>
                </a:lnTo>
                <a:lnTo>
                  <a:pt x="45000" y="18666"/>
                </a:lnTo>
                <a:lnTo>
                  <a:pt x="45000" y="18666"/>
                </a:lnTo>
                <a:lnTo>
                  <a:pt x="45000" y="18666"/>
                </a:lnTo>
                <a:lnTo>
                  <a:pt x="45000" y="18666"/>
                </a:lnTo>
                <a:lnTo>
                  <a:pt x="45000" y="18666"/>
                </a:lnTo>
                <a:lnTo>
                  <a:pt x="45000" y="20266"/>
                </a:lnTo>
                <a:lnTo>
                  <a:pt x="45000" y="20266"/>
                </a:lnTo>
                <a:lnTo>
                  <a:pt x="45000" y="20266"/>
                </a:lnTo>
                <a:lnTo>
                  <a:pt x="45000" y="20266"/>
                </a:lnTo>
                <a:lnTo>
                  <a:pt x="45000" y="20266"/>
                </a:lnTo>
                <a:lnTo>
                  <a:pt x="45000" y="21333"/>
                </a:lnTo>
                <a:lnTo>
                  <a:pt x="45000" y="21333"/>
                </a:lnTo>
                <a:lnTo>
                  <a:pt x="47045" y="21333"/>
                </a:lnTo>
                <a:lnTo>
                  <a:pt x="47045" y="21333"/>
                </a:lnTo>
                <a:lnTo>
                  <a:pt x="47045" y="21333"/>
                </a:lnTo>
                <a:lnTo>
                  <a:pt x="48409" y="21333"/>
                </a:lnTo>
                <a:lnTo>
                  <a:pt x="48409" y="21333"/>
                </a:lnTo>
                <a:lnTo>
                  <a:pt x="48409" y="21333"/>
                </a:lnTo>
                <a:lnTo>
                  <a:pt x="48409" y="22400"/>
                </a:lnTo>
                <a:lnTo>
                  <a:pt x="48409" y="22400"/>
                </a:lnTo>
                <a:lnTo>
                  <a:pt x="48409" y="22400"/>
                </a:lnTo>
                <a:lnTo>
                  <a:pt x="48409" y="22400"/>
                </a:lnTo>
                <a:lnTo>
                  <a:pt x="48409" y="22400"/>
                </a:lnTo>
                <a:lnTo>
                  <a:pt x="49772" y="22400"/>
                </a:lnTo>
                <a:lnTo>
                  <a:pt x="49772" y="22400"/>
                </a:lnTo>
                <a:lnTo>
                  <a:pt x="49772" y="22400"/>
                </a:lnTo>
                <a:lnTo>
                  <a:pt x="49772" y="22400"/>
                </a:lnTo>
                <a:lnTo>
                  <a:pt x="49772" y="22400"/>
                </a:lnTo>
                <a:lnTo>
                  <a:pt x="51136" y="22400"/>
                </a:lnTo>
                <a:lnTo>
                  <a:pt x="51136" y="23466"/>
                </a:lnTo>
                <a:lnTo>
                  <a:pt x="51136" y="23466"/>
                </a:lnTo>
                <a:lnTo>
                  <a:pt x="51136" y="23466"/>
                </a:lnTo>
                <a:lnTo>
                  <a:pt x="51136" y="23466"/>
                </a:lnTo>
                <a:lnTo>
                  <a:pt x="51136" y="24533"/>
                </a:lnTo>
                <a:lnTo>
                  <a:pt x="51136" y="24533"/>
                </a:lnTo>
                <a:lnTo>
                  <a:pt x="51136" y="24533"/>
                </a:lnTo>
                <a:lnTo>
                  <a:pt x="52500" y="24533"/>
                </a:lnTo>
                <a:lnTo>
                  <a:pt x="52500" y="24533"/>
                </a:lnTo>
                <a:lnTo>
                  <a:pt x="52500" y="24533"/>
                </a:lnTo>
                <a:lnTo>
                  <a:pt x="52500" y="24533"/>
                </a:lnTo>
                <a:lnTo>
                  <a:pt x="52500" y="24533"/>
                </a:lnTo>
                <a:lnTo>
                  <a:pt x="52500" y="26133"/>
                </a:lnTo>
                <a:lnTo>
                  <a:pt x="54545" y="26133"/>
                </a:lnTo>
                <a:lnTo>
                  <a:pt x="54545" y="24533"/>
                </a:lnTo>
                <a:lnTo>
                  <a:pt x="54545" y="24533"/>
                </a:lnTo>
                <a:lnTo>
                  <a:pt x="54545" y="24533"/>
                </a:lnTo>
                <a:lnTo>
                  <a:pt x="54545" y="26133"/>
                </a:lnTo>
                <a:lnTo>
                  <a:pt x="54545" y="26133"/>
                </a:lnTo>
                <a:lnTo>
                  <a:pt x="55909" y="26133"/>
                </a:lnTo>
                <a:lnTo>
                  <a:pt x="55909" y="26133"/>
                </a:lnTo>
                <a:lnTo>
                  <a:pt x="55909" y="26133"/>
                </a:lnTo>
                <a:lnTo>
                  <a:pt x="55909" y="26133"/>
                </a:lnTo>
                <a:lnTo>
                  <a:pt x="57272" y="26133"/>
                </a:lnTo>
                <a:lnTo>
                  <a:pt x="57272" y="26133"/>
                </a:lnTo>
                <a:lnTo>
                  <a:pt x="57272" y="26133"/>
                </a:lnTo>
                <a:lnTo>
                  <a:pt x="57272" y="26133"/>
                </a:lnTo>
                <a:lnTo>
                  <a:pt x="57272" y="24533"/>
                </a:lnTo>
                <a:lnTo>
                  <a:pt x="57272" y="24533"/>
                </a:lnTo>
                <a:lnTo>
                  <a:pt x="58636" y="24533"/>
                </a:lnTo>
                <a:lnTo>
                  <a:pt x="58636" y="24533"/>
                </a:lnTo>
                <a:lnTo>
                  <a:pt x="58636" y="24533"/>
                </a:lnTo>
                <a:lnTo>
                  <a:pt x="58636" y="24533"/>
                </a:lnTo>
                <a:lnTo>
                  <a:pt x="58636" y="26133"/>
                </a:lnTo>
                <a:lnTo>
                  <a:pt x="60000" y="26133"/>
                </a:lnTo>
                <a:lnTo>
                  <a:pt x="60000" y="26133"/>
                </a:lnTo>
                <a:lnTo>
                  <a:pt x="60000" y="26133"/>
                </a:lnTo>
                <a:lnTo>
                  <a:pt x="60000" y="26133"/>
                </a:lnTo>
                <a:lnTo>
                  <a:pt x="62045" y="26133"/>
                </a:lnTo>
                <a:lnTo>
                  <a:pt x="62045" y="26133"/>
                </a:lnTo>
                <a:lnTo>
                  <a:pt x="62045" y="26133"/>
                </a:lnTo>
                <a:lnTo>
                  <a:pt x="62045" y="27200"/>
                </a:lnTo>
                <a:lnTo>
                  <a:pt x="62045" y="27200"/>
                </a:lnTo>
                <a:lnTo>
                  <a:pt x="62045" y="27200"/>
                </a:lnTo>
                <a:lnTo>
                  <a:pt x="62045" y="27200"/>
                </a:lnTo>
                <a:lnTo>
                  <a:pt x="62045" y="27200"/>
                </a:lnTo>
                <a:lnTo>
                  <a:pt x="63409" y="27200"/>
                </a:lnTo>
                <a:lnTo>
                  <a:pt x="63409" y="27200"/>
                </a:lnTo>
                <a:lnTo>
                  <a:pt x="63409" y="27200"/>
                </a:lnTo>
                <a:lnTo>
                  <a:pt x="63409" y="27200"/>
                </a:lnTo>
                <a:lnTo>
                  <a:pt x="63409" y="27200"/>
                </a:lnTo>
                <a:lnTo>
                  <a:pt x="64772" y="27200"/>
                </a:lnTo>
                <a:lnTo>
                  <a:pt x="64772" y="27200"/>
                </a:lnTo>
                <a:lnTo>
                  <a:pt x="64772" y="27200"/>
                </a:lnTo>
                <a:lnTo>
                  <a:pt x="64772" y="27200"/>
                </a:lnTo>
                <a:lnTo>
                  <a:pt x="64772" y="28266"/>
                </a:lnTo>
                <a:lnTo>
                  <a:pt x="66136" y="28266"/>
                </a:lnTo>
                <a:lnTo>
                  <a:pt x="66136" y="28266"/>
                </a:lnTo>
                <a:lnTo>
                  <a:pt x="66136" y="28266"/>
                </a:lnTo>
                <a:lnTo>
                  <a:pt x="66136" y="28266"/>
                </a:lnTo>
                <a:lnTo>
                  <a:pt x="66136" y="28266"/>
                </a:lnTo>
                <a:lnTo>
                  <a:pt x="66136" y="28266"/>
                </a:lnTo>
                <a:lnTo>
                  <a:pt x="66136" y="29333"/>
                </a:lnTo>
                <a:lnTo>
                  <a:pt x="67500" y="29333"/>
                </a:lnTo>
                <a:lnTo>
                  <a:pt x="67500" y="29333"/>
                </a:lnTo>
                <a:lnTo>
                  <a:pt x="67500" y="29333"/>
                </a:lnTo>
                <a:lnTo>
                  <a:pt x="67500" y="29333"/>
                </a:lnTo>
                <a:lnTo>
                  <a:pt x="67500" y="29333"/>
                </a:lnTo>
                <a:lnTo>
                  <a:pt x="67500" y="30400"/>
                </a:lnTo>
                <a:lnTo>
                  <a:pt x="67500" y="30400"/>
                </a:lnTo>
                <a:lnTo>
                  <a:pt x="69545" y="30400"/>
                </a:lnTo>
                <a:lnTo>
                  <a:pt x="69545" y="30400"/>
                </a:lnTo>
                <a:lnTo>
                  <a:pt x="69545" y="30400"/>
                </a:lnTo>
                <a:lnTo>
                  <a:pt x="69545" y="30400"/>
                </a:lnTo>
                <a:lnTo>
                  <a:pt x="70909" y="30400"/>
                </a:lnTo>
                <a:lnTo>
                  <a:pt x="70909" y="30400"/>
                </a:lnTo>
                <a:lnTo>
                  <a:pt x="70909" y="30400"/>
                </a:lnTo>
                <a:lnTo>
                  <a:pt x="70909" y="30400"/>
                </a:lnTo>
                <a:lnTo>
                  <a:pt x="70909" y="30400"/>
                </a:lnTo>
                <a:lnTo>
                  <a:pt x="72272" y="30400"/>
                </a:lnTo>
                <a:lnTo>
                  <a:pt x="72272" y="32000"/>
                </a:lnTo>
                <a:lnTo>
                  <a:pt x="72272" y="32000"/>
                </a:lnTo>
                <a:lnTo>
                  <a:pt x="72272" y="32000"/>
                </a:lnTo>
                <a:lnTo>
                  <a:pt x="72272" y="32000"/>
                </a:lnTo>
                <a:lnTo>
                  <a:pt x="72272" y="32000"/>
                </a:lnTo>
                <a:lnTo>
                  <a:pt x="73636" y="32000"/>
                </a:lnTo>
                <a:lnTo>
                  <a:pt x="73636" y="32000"/>
                </a:lnTo>
                <a:lnTo>
                  <a:pt x="73636" y="32000"/>
                </a:lnTo>
                <a:lnTo>
                  <a:pt x="73636" y="32000"/>
                </a:lnTo>
                <a:lnTo>
                  <a:pt x="73636" y="32000"/>
                </a:lnTo>
                <a:lnTo>
                  <a:pt x="75000" y="32000"/>
                </a:lnTo>
                <a:lnTo>
                  <a:pt x="75000" y="32000"/>
                </a:lnTo>
                <a:lnTo>
                  <a:pt x="75000" y="33066"/>
                </a:lnTo>
                <a:lnTo>
                  <a:pt x="75000" y="33066"/>
                </a:lnTo>
                <a:lnTo>
                  <a:pt x="75000" y="33066"/>
                </a:lnTo>
                <a:lnTo>
                  <a:pt x="75000" y="33066"/>
                </a:lnTo>
                <a:lnTo>
                  <a:pt x="75000" y="33066"/>
                </a:lnTo>
                <a:lnTo>
                  <a:pt x="75000" y="33066"/>
                </a:lnTo>
                <a:lnTo>
                  <a:pt x="75000" y="34133"/>
                </a:lnTo>
                <a:lnTo>
                  <a:pt x="77045" y="34133"/>
                </a:lnTo>
                <a:lnTo>
                  <a:pt x="77045" y="34133"/>
                </a:lnTo>
                <a:lnTo>
                  <a:pt x="77045" y="34133"/>
                </a:lnTo>
                <a:lnTo>
                  <a:pt x="77045" y="34133"/>
                </a:lnTo>
                <a:lnTo>
                  <a:pt x="77045" y="34133"/>
                </a:lnTo>
                <a:lnTo>
                  <a:pt x="77045" y="34133"/>
                </a:lnTo>
                <a:lnTo>
                  <a:pt x="78409" y="34133"/>
                </a:lnTo>
                <a:lnTo>
                  <a:pt x="78409" y="35200"/>
                </a:lnTo>
                <a:lnTo>
                  <a:pt x="78409" y="35200"/>
                </a:lnTo>
                <a:lnTo>
                  <a:pt x="78409" y="35200"/>
                </a:lnTo>
                <a:lnTo>
                  <a:pt x="78409" y="35200"/>
                </a:lnTo>
                <a:lnTo>
                  <a:pt x="78409" y="34133"/>
                </a:lnTo>
                <a:lnTo>
                  <a:pt x="79772" y="34133"/>
                </a:lnTo>
                <a:lnTo>
                  <a:pt x="79772" y="34133"/>
                </a:lnTo>
                <a:lnTo>
                  <a:pt x="79772" y="34133"/>
                </a:lnTo>
                <a:lnTo>
                  <a:pt x="79772" y="34133"/>
                </a:lnTo>
                <a:lnTo>
                  <a:pt x="79772" y="35200"/>
                </a:lnTo>
                <a:lnTo>
                  <a:pt x="81136" y="35200"/>
                </a:lnTo>
                <a:lnTo>
                  <a:pt x="81136" y="35200"/>
                </a:lnTo>
                <a:lnTo>
                  <a:pt x="81136" y="35200"/>
                </a:lnTo>
                <a:lnTo>
                  <a:pt x="81136" y="34133"/>
                </a:lnTo>
                <a:lnTo>
                  <a:pt x="82500" y="34133"/>
                </a:lnTo>
                <a:lnTo>
                  <a:pt x="82500" y="34133"/>
                </a:lnTo>
                <a:lnTo>
                  <a:pt x="82500" y="34133"/>
                </a:lnTo>
                <a:lnTo>
                  <a:pt x="82500" y="34133"/>
                </a:lnTo>
                <a:lnTo>
                  <a:pt x="84545" y="34133"/>
                </a:lnTo>
                <a:lnTo>
                  <a:pt x="84545" y="34133"/>
                </a:lnTo>
                <a:lnTo>
                  <a:pt x="84545" y="34133"/>
                </a:lnTo>
                <a:lnTo>
                  <a:pt x="84545" y="34133"/>
                </a:lnTo>
                <a:lnTo>
                  <a:pt x="84545" y="34133"/>
                </a:lnTo>
                <a:lnTo>
                  <a:pt x="85909" y="34133"/>
                </a:lnTo>
                <a:lnTo>
                  <a:pt x="85909" y="34133"/>
                </a:lnTo>
                <a:lnTo>
                  <a:pt x="85909" y="35200"/>
                </a:lnTo>
                <a:lnTo>
                  <a:pt x="85909" y="35200"/>
                </a:lnTo>
                <a:lnTo>
                  <a:pt x="85909" y="35200"/>
                </a:lnTo>
                <a:lnTo>
                  <a:pt x="87272" y="35200"/>
                </a:lnTo>
                <a:lnTo>
                  <a:pt x="87272" y="35200"/>
                </a:lnTo>
                <a:lnTo>
                  <a:pt x="87272" y="35200"/>
                </a:lnTo>
                <a:lnTo>
                  <a:pt x="87272" y="35200"/>
                </a:lnTo>
                <a:lnTo>
                  <a:pt x="87272" y="35200"/>
                </a:lnTo>
                <a:lnTo>
                  <a:pt x="87272" y="35200"/>
                </a:lnTo>
                <a:lnTo>
                  <a:pt x="87272" y="36266"/>
                </a:lnTo>
                <a:lnTo>
                  <a:pt x="88636" y="36266"/>
                </a:lnTo>
                <a:lnTo>
                  <a:pt x="88636" y="36266"/>
                </a:lnTo>
                <a:lnTo>
                  <a:pt x="88636" y="36266"/>
                </a:lnTo>
                <a:lnTo>
                  <a:pt x="88636" y="36266"/>
                </a:lnTo>
                <a:lnTo>
                  <a:pt x="88636" y="36266"/>
                </a:lnTo>
                <a:lnTo>
                  <a:pt x="88636" y="36266"/>
                </a:lnTo>
                <a:lnTo>
                  <a:pt x="90000" y="36266"/>
                </a:lnTo>
                <a:lnTo>
                  <a:pt x="90000" y="36266"/>
                </a:lnTo>
                <a:lnTo>
                  <a:pt x="90000" y="37866"/>
                </a:lnTo>
                <a:lnTo>
                  <a:pt x="90000" y="37866"/>
                </a:lnTo>
                <a:lnTo>
                  <a:pt x="92045" y="37866"/>
                </a:lnTo>
                <a:lnTo>
                  <a:pt x="92045" y="37866"/>
                </a:lnTo>
                <a:lnTo>
                  <a:pt x="92045" y="37866"/>
                </a:lnTo>
                <a:lnTo>
                  <a:pt x="92045" y="38933"/>
                </a:lnTo>
                <a:lnTo>
                  <a:pt x="92045" y="38933"/>
                </a:lnTo>
                <a:lnTo>
                  <a:pt x="92045" y="38933"/>
                </a:lnTo>
                <a:lnTo>
                  <a:pt x="92045" y="38933"/>
                </a:lnTo>
                <a:lnTo>
                  <a:pt x="92045" y="38933"/>
                </a:lnTo>
                <a:lnTo>
                  <a:pt x="92045" y="40000"/>
                </a:lnTo>
                <a:lnTo>
                  <a:pt x="92045" y="40000"/>
                </a:lnTo>
                <a:lnTo>
                  <a:pt x="92045" y="40000"/>
                </a:lnTo>
                <a:lnTo>
                  <a:pt x="92045" y="40000"/>
                </a:lnTo>
                <a:lnTo>
                  <a:pt x="92045" y="40000"/>
                </a:lnTo>
                <a:lnTo>
                  <a:pt x="92045" y="41066"/>
                </a:lnTo>
                <a:lnTo>
                  <a:pt x="92045" y="41066"/>
                </a:lnTo>
                <a:lnTo>
                  <a:pt x="92045" y="41066"/>
                </a:lnTo>
                <a:lnTo>
                  <a:pt x="92045" y="42133"/>
                </a:lnTo>
                <a:lnTo>
                  <a:pt x="92045" y="42133"/>
                </a:lnTo>
                <a:lnTo>
                  <a:pt x="92045" y="42133"/>
                </a:lnTo>
                <a:lnTo>
                  <a:pt x="92045" y="42133"/>
                </a:lnTo>
                <a:lnTo>
                  <a:pt x="92045" y="42133"/>
                </a:lnTo>
                <a:lnTo>
                  <a:pt x="92045" y="43733"/>
                </a:lnTo>
                <a:lnTo>
                  <a:pt x="92045" y="43733"/>
                </a:lnTo>
                <a:lnTo>
                  <a:pt x="92045" y="43733"/>
                </a:lnTo>
                <a:lnTo>
                  <a:pt x="92045" y="43733"/>
                </a:lnTo>
                <a:lnTo>
                  <a:pt x="92045" y="44800"/>
                </a:lnTo>
                <a:lnTo>
                  <a:pt x="92045" y="44800"/>
                </a:lnTo>
                <a:lnTo>
                  <a:pt x="92045" y="44800"/>
                </a:lnTo>
                <a:lnTo>
                  <a:pt x="92045" y="44800"/>
                </a:lnTo>
                <a:lnTo>
                  <a:pt x="92045" y="45866"/>
                </a:lnTo>
                <a:lnTo>
                  <a:pt x="92045" y="45866"/>
                </a:lnTo>
                <a:lnTo>
                  <a:pt x="92045" y="45866"/>
                </a:lnTo>
                <a:lnTo>
                  <a:pt x="92045" y="45866"/>
                </a:lnTo>
                <a:lnTo>
                  <a:pt x="92045" y="45866"/>
                </a:lnTo>
                <a:lnTo>
                  <a:pt x="92045" y="46933"/>
                </a:lnTo>
                <a:lnTo>
                  <a:pt x="92045" y="46933"/>
                </a:lnTo>
                <a:lnTo>
                  <a:pt x="92045" y="46933"/>
                </a:lnTo>
                <a:lnTo>
                  <a:pt x="92045" y="48000"/>
                </a:lnTo>
                <a:lnTo>
                  <a:pt x="92045" y="48000"/>
                </a:lnTo>
                <a:lnTo>
                  <a:pt x="92045" y="48000"/>
                </a:lnTo>
                <a:lnTo>
                  <a:pt x="92045" y="48000"/>
                </a:lnTo>
                <a:lnTo>
                  <a:pt x="92045" y="49600"/>
                </a:lnTo>
                <a:lnTo>
                  <a:pt x="92045" y="49600"/>
                </a:lnTo>
                <a:lnTo>
                  <a:pt x="92045" y="49600"/>
                </a:lnTo>
                <a:lnTo>
                  <a:pt x="92045" y="49600"/>
                </a:lnTo>
                <a:lnTo>
                  <a:pt x="90000" y="49600"/>
                </a:lnTo>
                <a:lnTo>
                  <a:pt x="90000" y="49600"/>
                </a:lnTo>
                <a:lnTo>
                  <a:pt x="90000" y="49600"/>
                </a:lnTo>
                <a:lnTo>
                  <a:pt x="90000" y="49600"/>
                </a:lnTo>
                <a:lnTo>
                  <a:pt x="90000" y="50666"/>
                </a:lnTo>
                <a:lnTo>
                  <a:pt x="92045" y="50666"/>
                </a:lnTo>
                <a:lnTo>
                  <a:pt x="92045" y="50666"/>
                </a:lnTo>
                <a:lnTo>
                  <a:pt x="92045" y="50666"/>
                </a:lnTo>
                <a:lnTo>
                  <a:pt x="92045" y="50666"/>
                </a:lnTo>
                <a:lnTo>
                  <a:pt x="92045" y="50666"/>
                </a:lnTo>
                <a:lnTo>
                  <a:pt x="92045" y="51733"/>
                </a:lnTo>
                <a:lnTo>
                  <a:pt x="92045" y="51733"/>
                </a:lnTo>
                <a:lnTo>
                  <a:pt x="92045" y="51733"/>
                </a:lnTo>
                <a:lnTo>
                  <a:pt x="93409" y="51733"/>
                </a:lnTo>
                <a:lnTo>
                  <a:pt x="93409" y="51733"/>
                </a:lnTo>
                <a:lnTo>
                  <a:pt x="93409" y="51733"/>
                </a:lnTo>
                <a:lnTo>
                  <a:pt x="93409" y="52800"/>
                </a:lnTo>
                <a:lnTo>
                  <a:pt x="93409" y="52800"/>
                </a:lnTo>
                <a:lnTo>
                  <a:pt x="93409" y="52800"/>
                </a:lnTo>
                <a:lnTo>
                  <a:pt x="93409" y="53866"/>
                </a:lnTo>
                <a:lnTo>
                  <a:pt x="93409" y="53866"/>
                </a:lnTo>
                <a:lnTo>
                  <a:pt x="93409" y="53866"/>
                </a:lnTo>
                <a:lnTo>
                  <a:pt x="93409" y="53866"/>
                </a:lnTo>
                <a:lnTo>
                  <a:pt x="93409" y="55466"/>
                </a:lnTo>
                <a:lnTo>
                  <a:pt x="93409" y="55466"/>
                </a:lnTo>
                <a:lnTo>
                  <a:pt x="93409" y="55466"/>
                </a:lnTo>
                <a:lnTo>
                  <a:pt x="93409" y="56533"/>
                </a:lnTo>
                <a:lnTo>
                  <a:pt x="93409" y="56533"/>
                </a:lnTo>
                <a:lnTo>
                  <a:pt x="93409" y="56533"/>
                </a:lnTo>
                <a:lnTo>
                  <a:pt x="93409" y="57600"/>
                </a:lnTo>
                <a:lnTo>
                  <a:pt x="93409" y="57600"/>
                </a:lnTo>
                <a:lnTo>
                  <a:pt x="93409" y="57600"/>
                </a:lnTo>
                <a:lnTo>
                  <a:pt x="93409" y="58666"/>
                </a:lnTo>
                <a:lnTo>
                  <a:pt x="93409" y="58666"/>
                </a:lnTo>
                <a:lnTo>
                  <a:pt x="93409" y="58666"/>
                </a:lnTo>
                <a:lnTo>
                  <a:pt x="93409" y="58666"/>
                </a:lnTo>
                <a:lnTo>
                  <a:pt x="93409" y="58666"/>
                </a:lnTo>
                <a:lnTo>
                  <a:pt x="93409" y="59733"/>
                </a:lnTo>
                <a:lnTo>
                  <a:pt x="94772" y="59733"/>
                </a:lnTo>
                <a:lnTo>
                  <a:pt x="94772" y="59733"/>
                </a:lnTo>
                <a:lnTo>
                  <a:pt x="94772" y="59733"/>
                </a:lnTo>
                <a:lnTo>
                  <a:pt x="96136" y="59733"/>
                </a:lnTo>
                <a:lnTo>
                  <a:pt x="96136" y="59733"/>
                </a:lnTo>
                <a:lnTo>
                  <a:pt x="96136" y="59733"/>
                </a:lnTo>
                <a:lnTo>
                  <a:pt x="96136" y="59733"/>
                </a:lnTo>
                <a:lnTo>
                  <a:pt x="96136" y="59733"/>
                </a:lnTo>
                <a:lnTo>
                  <a:pt x="97500" y="59733"/>
                </a:lnTo>
                <a:lnTo>
                  <a:pt x="97500" y="59733"/>
                </a:lnTo>
                <a:lnTo>
                  <a:pt x="97500" y="59733"/>
                </a:lnTo>
                <a:lnTo>
                  <a:pt x="97500" y="59733"/>
                </a:lnTo>
                <a:lnTo>
                  <a:pt x="99545" y="59733"/>
                </a:lnTo>
                <a:lnTo>
                  <a:pt x="99545" y="59733"/>
                </a:lnTo>
                <a:lnTo>
                  <a:pt x="99545" y="59733"/>
                </a:lnTo>
                <a:lnTo>
                  <a:pt x="100909" y="59733"/>
                </a:lnTo>
                <a:lnTo>
                  <a:pt x="100909" y="59733"/>
                </a:lnTo>
                <a:lnTo>
                  <a:pt x="100909" y="59733"/>
                </a:lnTo>
                <a:lnTo>
                  <a:pt x="100909" y="59733"/>
                </a:lnTo>
                <a:lnTo>
                  <a:pt x="102272" y="59733"/>
                </a:lnTo>
                <a:lnTo>
                  <a:pt x="102272" y="59733"/>
                </a:lnTo>
                <a:lnTo>
                  <a:pt x="102272" y="59733"/>
                </a:lnTo>
                <a:lnTo>
                  <a:pt x="102272" y="59733"/>
                </a:lnTo>
                <a:lnTo>
                  <a:pt x="103636" y="59733"/>
                </a:lnTo>
                <a:lnTo>
                  <a:pt x="103636" y="59733"/>
                </a:lnTo>
                <a:lnTo>
                  <a:pt x="103636" y="59733"/>
                </a:lnTo>
                <a:lnTo>
                  <a:pt x="105000" y="59733"/>
                </a:lnTo>
                <a:lnTo>
                  <a:pt x="105000" y="59733"/>
                </a:lnTo>
                <a:lnTo>
                  <a:pt x="105000" y="59733"/>
                </a:lnTo>
                <a:lnTo>
                  <a:pt x="105000" y="59733"/>
                </a:lnTo>
                <a:lnTo>
                  <a:pt x="107045" y="59733"/>
                </a:lnTo>
                <a:lnTo>
                  <a:pt x="107045" y="59733"/>
                </a:lnTo>
                <a:lnTo>
                  <a:pt x="107045" y="59733"/>
                </a:lnTo>
                <a:lnTo>
                  <a:pt x="107045" y="59733"/>
                </a:lnTo>
                <a:lnTo>
                  <a:pt x="108409" y="59733"/>
                </a:lnTo>
                <a:lnTo>
                  <a:pt x="108409" y="59733"/>
                </a:lnTo>
                <a:lnTo>
                  <a:pt x="108409" y="59733"/>
                </a:lnTo>
                <a:lnTo>
                  <a:pt x="108409" y="59733"/>
                </a:lnTo>
                <a:lnTo>
                  <a:pt x="109772" y="59733"/>
                </a:lnTo>
                <a:lnTo>
                  <a:pt x="109772" y="59733"/>
                </a:lnTo>
                <a:lnTo>
                  <a:pt x="109772" y="59733"/>
                </a:lnTo>
                <a:lnTo>
                  <a:pt x="109772" y="59733"/>
                </a:lnTo>
                <a:lnTo>
                  <a:pt x="111136" y="59733"/>
                </a:lnTo>
                <a:lnTo>
                  <a:pt x="111136" y="59733"/>
                </a:lnTo>
                <a:lnTo>
                  <a:pt x="111136" y="59733"/>
                </a:lnTo>
                <a:lnTo>
                  <a:pt x="111136" y="59733"/>
                </a:lnTo>
                <a:lnTo>
                  <a:pt x="111136" y="59733"/>
                </a:lnTo>
                <a:lnTo>
                  <a:pt x="111136" y="59733"/>
                </a:lnTo>
                <a:lnTo>
                  <a:pt x="111136" y="61333"/>
                </a:lnTo>
                <a:lnTo>
                  <a:pt x="111136" y="61333"/>
                </a:lnTo>
                <a:lnTo>
                  <a:pt x="111136" y="61333"/>
                </a:lnTo>
                <a:lnTo>
                  <a:pt x="111136" y="62400"/>
                </a:lnTo>
                <a:lnTo>
                  <a:pt x="111136" y="62400"/>
                </a:lnTo>
                <a:lnTo>
                  <a:pt x="111136" y="62400"/>
                </a:lnTo>
                <a:lnTo>
                  <a:pt x="111136" y="62400"/>
                </a:lnTo>
                <a:lnTo>
                  <a:pt x="111136" y="62400"/>
                </a:lnTo>
                <a:lnTo>
                  <a:pt x="111136" y="62400"/>
                </a:lnTo>
                <a:lnTo>
                  <a:pt x="111136" y="63466"/>
                </a:lnTo>
                <a:lnTo>
                  <a:pt x="111136" y="63466"/>
                </a:lnTo>
                <a:lnTo>
                  <a:pt x="111136" y="63466"/>
                </a:lnTo>
                <a:lnTo>
                  <a:pt x="111136" y="64533"/>
                </a:lnTo>
                <a:lnTo>
                  <a:pt x="111136" y="64533"/>
                </a:lnTo>
                <a:lnTo>
                  <a:pt x="111136" y="64533"/>
                </a:lnTo>
                <a:lnTo>
                  <a:pt x="111136" y="65600"/>
                </a:lnTo>
                <a:lnTo>
                  <a:pt x="111136" y="65600"/>
                </a:lnTo>
                <a:lnTo>
                  <a:pt x="111136" y="65600"/>
                </a:lnTo>
                <a:lnTo>
                  <a:pt x="111136" y="67200"/>
                </a:lnTo>
                <a:lnTo>
                  <a:pt x="111136" y="67200"/>
                </a:lnTo>
                <a:lnTo>
                  <a:pt x="111136" y="67200"/>
                </a:lnTo>
                <a:lnTo>
                  <a:pt x="111136" y="67200"/>
                </a:lnTo>
                <a:lnTo>
                  <a:pt x="111136" y="68266"/>
                </a:lnTo>
                <a:lnTo>
                  <a:pt x="111136" y="68266"/>
                </a:lnTo>
                <a:lnTo>
                  <a:pt x="111136" y="68266"/>
                </a:lnTo>
                <a:lnTo>
                  <a:pt x="111136" y="68266"/>
                </a:lnTo>
                <a:lnTo>
                  <a:pt x="111136" y="68266"/>
                </a:lnTo>
                <a:lnTo>
                  <a:pt x="111136" y="69333"/>
                </a:lnTo>
                <a:lnTo>
                  <a:pt x="112500" y="69333"/>
                </a:lnTo>
                <a:lnTo>
                  <a:pt x="112500" y="69333"/>
                </a:lnTo>
                <a:lnTo>
                  <a:pt x="112500" y="69333"/>
                </a:lnTo>
                <a:lnTo>
                  <a:pt x="112500" y="69333"/>
                </a:lnTo>
                <a:lnTo>
                  <a:pt x="112500" y="70400"/>
                </a:lnTo>
                <a:lnTo>
                  <a:pt x="112500" y="70400"/>
                </a:lnTo>
                <a:lnTo>
                  <a:pt x="114545" y="70400"/>
                </a:lnTo>
                <a:lnTo>
                  <a:pt x="114545" y="70400"/>
                </a:lnTo>
                <a:lnTo>
                  <a:pt x="114545" y="70400"/>
                </a:lnTo>
                <a:lnTo>
                  <a:pt x="114545" y="70400"/>
                </a:lnTo>
                <a:lnTo>
                  <a:pt x="114545" y="70400"/>
                </a:lnTo>
                <a:lnTo>
                  <a:pt x="114545" y="70400"/>
                </a:lnTo>
                <a:lnTo>
                  <a:pt x="114545" y="70400"/>
                </a:lnTo>
                <a:lnTo>
                  <a:pt x="115909" y="70400"/>
                </a:lnTo>
                <a:lnTo>
                  <a:pt x="115909" y="70400"/>
                </a:lnTo>
                <a:lnTo>
                  <a:pt x="115909" y="70400"/>
                </a:lnTo>
                <a:lnTo>
                  <a:pt x="115909" y="70400"/>
                </a:lnTo>
                <a:lnTo>
                  <a:pt x="115909" y="70400"/>
                </a:lnTo>
                <a:lnTo>
                  <a:pt x="117272" y="70400"/>
                </a:lnTo>
                <a:lnTo>
                  <a:pt x="117272" y="70400"/>
                </a:lnTo>
                <a:lnTo>
                  <a:pt x="117272" y="70400"/>
                </a:lnTo>
                <a:lnTo>
                  <a:pt x="117272" y="71466"/>
                </a:lnTo>
                <a:lnTo>
                  <a:pt x="117272" y="71466"/>
                </a:lnTo>
                <a:lnTo>
                  <a:pt x="117272" y="71466"/>
                </a:lnTo>
                <a:lnTo>
                  <a:pt x="117272" y="73066"/>
                </a:lnTo>
                <a:lnTo>
                  <a:pt x="117272" y="73066"/>
                </a:lnTo>
                <a:lnTo>
                  <a:pt x="117272" y="73066"/>
                </a:lnTo>
                <a:lnTo>
                  <a:pt x="118636" y="73066"/>
                </a:lnTo>
                <a:lnTo>
                  <a:pt x="118636" y="73066"/>
                </a:lnTo>
                <a:lnTo>
                  <a:pt x="118636" y="74133"/>
                </a:lnTo>
                <a:lnTo>
                  <a:pt x="118636" y="74133"/>
                </a:lnTo>
                <a:lnTo>
                  <a:pt x="118636" y="74133"/>
                </a:lnTo>
                <a:lnTo>
                  <a:pt x="118636" y="74133"/>
                </a:lnTo>
                <a:lnTo>
                  <a:pt x="118636" y="75200"/>
                </a:lnTo>
                <a:lnTo>
                  <a:pt x="118636" y="75200"/>
                </a:lnTo>
                <a:lnTo>
                  <a:pt x="118636" y="75200"/>
                </a:lnTo>
                <a:lnTo>
                  <a:pt x="118636" y="75200"/>
                </a:lnTo>
                <a:lnTo>
                  <a:pt x="118636" y="76266"/>
                </a:lnTo>
                <a:lnTo>
                  <a:pt x="118636" y="76266"/>
                </a:lnTo>
                <a:lnTo>
                  <a:pt x="118636" y="76266"/>
                </a:lnTo>
                <a:lnTo>
                  <a:pt x="118636" y="76266"/>
                </a:lnTo>
                <a:lnTo>
                  <a:pt x="120000" y="76266"/>
                </a:lnTo>
                <a:lnTo>
                  <a:pt x="120000" y="77333"/>
                </a:lnTo>
                <a:lnTo>
                  <a:pt x="120000" y="77333"/>
                </a:lnTo>
                <a:lnTo>
                  <a:pt x="120000" y="77333"/>
                </a:lnTo>
                <a:lnTo>
                  <a:pt x="120000" y="77333"/>
                </a:lnTo>
                <a:lnTo>
                  <a:pt x="120000" y="77333"/>
                </a:lnTo>
                <a:lnTo>
                  <a:pt x="118636" y="77333"/>
                </a:lnTo>
                <a:lnTo>
                  <a:pt x="118636" y="78933"/>
                </a:lnTo>
                <a:lnTo>
                  <a:pt x="118636" y="78933"/>
                </a:lnTo>
                <a:lnTo>
                  <a:pt x="118636" y="78933"/>
                </a:lnTo>
                <a:lnTo>
                  <a:pt x="118636" y="78933"/>
                </a:lnTo>
                <a:lnTo>
                  <a:pt x="118636" y="80000"/>
                </a:lnTo>
                <a:lnTo>
                  <a:pt x="118636" y="80000"/>
                </a:lnTo>
                <a:lnTo>
                  <a:pt x="118636" y="80000"/>
                </a:lnTo>
                <a:lnTo>
                  <a:pt x="118636" y="80000"/>
                </a:lnTo>
                <a:lnTo>
                  <a:pt x="118636" y="81066"/>
                </a:lnTo>
                <a:lnTo>
                  <a:pt x="118636" y="81066"/>
                </a:lnTo>
                <a:lnTo>
                  <a:pt x="118636" y="81066"/>
                </a:lnTo>
                <a:lnTo>
                  <a:pt x="118636" y="82133"/>
                </a:lnTo>
                <a:lnTo>
                  <a:pt x="118636" y="82133"/>
                </a:lnTo>
                <a:lnTo>
                  <a:pt x="118636" y="82133"/>
                </a:lnTo>
                <a:lnTo>
                  <a:pt x="118636" y="82133"/>
                </a:lnTo>
                <a:lnTo>
                  <a:pt x="118636" y="82133"/>
                </a:lnTo>
                <a:lnTo>
                  <a:pt x="117272" y="82133"/>
                </a:lnTo>
                <a:lnTo>
                  <a:pt x="117272" y="83200"/>
                </a:lnTo>
                <a:lnTo>
                  <a:pt x="117272" y="83200"/>
                </a:lnTo>
                <a:lnTo>
                  <a:pt x="117272" y="83200"/>
                </a:lnTo>
                <a:lnTo>
                  <a:pt x="118636" y="83200"/>
                </a:lnTo>
                <a:lnTo>
                  <a:pt x="118636" y="84800"/>
                </a:lnTo>
                <a:lnTo>
                  <a:pt x="118636" y="84800"/>
                </a:lnTo>
                <a:lnTo>
                  <a:pt x="118636" y="84800"/>
                </a:lnTo>
                <a:lnTo>
                  <a:pt x="117272" y="84800"/>
                </a:lnTo>
                <a:lnTo>
                  <a:pt x="117272" y="84800"/>
                </a:lnTo>
                <a:lnTo>
                  <a:pt x="117272" y="85866"/>
                </a:lnTo>
                <a:lnTo>
                  <a:pt x="117272" y="85866"/>
                </a:lnTo>
                <a:lnTo>
                  <a:pt x="117272" y="85866"/>
                </a:lnTo>
                <a:lnTo>
                  <a:pt x="117272" y="85866"/>
                </a:lnTo>
                <a:lnTo>
                  <a:pt x="115909" y="85866"/>
                </a:lnTo>
                <a:lnTo>
                  <a:pt x="115909" y="86933"/>
                </a:lnTo>
                <a:lnTo>
                  <a:pt x="115909" y="86933"/>
                </a:lnTo>
                <a:lnTo>
                  <a:pt x="115909" y="86933"/>
                </a:lnTo>
                <a:lnTo>
                  <a:pt x="115909" y="86933"/>
                </a:lnTo>
                <a:lnTo>
                  <a:pt x="115909" y="88000"/>
                </a:lnTo>
                <a:lnTo>
                  <a:pt x="115909" y="88000"/>
                </a:lnTo>
                <a:lnTo>
                  <a:pt x="115909" y="88000"/>
                </a:lnTo>
                <a:lnTo>
                  <a:pt x="115909" y="88000"/>
                </a:lnTo>
                <a:lnTo>
                  <a:pt x="115909" y="89066"/>
                </a:lnTo>
                <a:lnTo>
                  <a:pt x="115909" y="89066"/>
                </a:lnTo>
                <a:lnTo>
                  <a:pt x="115909" y="89066"/>
                </a:lnTo>
                <a:lnTo>
                  <a:pt x="115909" y="89066"/>
                </a:lnTo>
                <a:lnTo>
                  <a:pt x="114545" y="89066"/>
                </a:lnTo>
                <a:lnTo>
                  <a:pt x="114545" y="90666"/>
                </a:lnTo>
                <a:lnTo>
                  <a:pt x="114545" y="90666"/>
                </a:lnTo>
                <a:lnTo>
                  <a:pt x="114545" y="90666"/>
                </a:lnTo>
                <a:lnTo>
                  <a:pt x="114545" y="90666"/>
                </a:lnTo>
                <a:lnTo>
                  <a:pt x="114545" y="91733"/>
                </a:lnTo>
                <a:lnTo>
                  <a:pt x="114545" y="91733"/>
                </a:lnTo>
                <a:lnTo>
                  <a:pt x="114545" y="91733"/>
                </a:lnTo>
                <a:lnTo>
                  <a:pt x="114545" y="91733"/>
                </a:lnTo>
                <a:lnTo>
                  <a:pt x="114545" y="91733"/>
                </a:lnTo>
                <a:lnTo>
                  <a:pt x="114545" y="91733"/>
                </a:lnTo>
                <a:lnTo>
                  <a:pt x="114545" y="92800"/>
                </a:lnTo>
                <a:lnTo>
                  <a:pt x="115909" y="92800"/>
                </a:lnTo>
                <a:lnTo>
                  <a:pt x="115909" y="92800"/>
                </a:lnTo>
                <a:lnTo>
                  <a:pt x="115909" y="92800"/>
                </a:lnTo>
                <a:lnTo>
                  <a:pt x="115909" y="92800"/>
                </a:lnTo>
                <a:lnTo>
                  <a:pt x="115909" y="92800"/>
                </a:lnTo>
                <a:lnTo>
                  <a:pt x="115909" y="93866"/>
                </a:lnTo>
                <a:lnTo>
                  <a:pt x="115909" y="93866"/>
                </a:lnTo>
                <a:lnTo>
                  <a:pt x="115909" y="93866"/>
                </a:lnTo>
                <a:lnTo>
                  <a:pt x="115909" y="93866"/>
                </a:lnTo>
                <a:lnTo>
                  <a:pt x="115909" y="93866"/>
                </a:lnTo>
                <a:lnTo>
                  <a:pt x="115909" y="93866"/>
                </a:lnTo>
                <a:lnTo>
                  <a:pt x="115909" y="93866"/>
                </a:lnTo>
                <a:lnTo>
                  <a:pt x="115909" y="93866"/>
                </a:lnTo>
                <a:lnTo>
                  <a:pt x="114545" y="93866"/>
                </a:lnTo>
                <a:lnTo>
                  <a:pt x="114545" y="94933"/>
                </a:lnTo>
                <a:lnTo>
                  <a:pt x="114545" y="94933"/>
                </a:lnTo>
                <a:lnTo>
                  <a:pt x="114545" y="94933"/>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8" name="Shape 2298"/>
          <p:cNvSpPr/>
          <p:nvPr/>
        </p:nvSpPr>
        <p:spPr>
          <a:xfrm>
            <a:off x="2872979" y="3903664"/>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299" name="Shape 2299"/>
          <p:cNvSpPr/>
          <p:nvPr/>
        </p:nvSpPr>
        <p:spPr>
          <a:xfrm>
            <a:off x="2872979" y="3903664"/>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0" name="Shape 2300"/>
          <p:cNvSpPr/>
          <p:nvPr/>
        </p:nvSpPr>
        <p:spPr>
          <a:xfrm>
            <a:off x="2883694" y="3897313"/>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1" name="Shape 2301"/>
          <p:cNvSpPr/>
          <p:nvPr/>
        </p:nvSpPr>
        <p:spPr>
          <a:xfrm>
            <a:off x="2883694" y="3897313"/>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2" name="Shape 2302"/>
          <p:cNvSpPr/>
          <p:nvPr/>
        </p:nvSpPr>
        <p:spPr>
          <a:xfrm>
            <a:off x="2875360" y="390842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3" name="Shape 2303"/>
          <p:cNvSpPr/>
          <p:nvPr/>
        </p:nvSpPr>
        <p:spPr>
          <a:xfrm>
            <a:off x="2875360" y="3908427"/>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4" name="Shape 2304"/>
          <p:cNvSpPr/>
          <p:nvPr/>
        </p:nvSpPr>
        <p:spPr>
          <a:xfrm>
            <a:off x="2875360" y="3883025"/>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5" name="Shape 2305"/>
          <p:cNvSpPr/>
          <p:nvPr/>
        </p:nvSpPr>
        <p:spPr>
          <a:xfrm>
            <a:off x="2875360" y="3883025"/>
            <a:ext cx="3572"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6" name="Shape 2306"/>
          <p:cNvSpPr/>
          <p:nvPr/>
        </p:nvSpPr>
        <p:spPr>
          <a:xfrm>
            <a:off x="2875360" y="3879851"/>
            <a:ext cx="3572"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7" name="Shape 2307"/>
          <p:cNvSpPr/>
          <p:nvPr/>
        </p:nvSpPr>
        <p:spPr>
          <a:xfrm>
            <a:off x="2875360" y="3879851"/>
            <a:ext cx="3572"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8" name="Shape 2308"/>
          <p:cNvSpPr/>
          <p:nvPr/>
        </p:nvSpPr>
        <p:spPr>
          <a:xfrm>
            <a:off x="2875360" y="3894139"/>
            <a:ext cx="3572" cy="3175"/>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09" name="Shape 2309"/>
          <p:cNvSpPr/>
          <p:nvPr/>
        </p:nvSpPr>
        <p:spPr>
          <a:xfrm>
            <a:off x="2875360" y="3894139"/>
            <a:ext cx="3572" cy="3175"/>
          </a:xfrm>
          <a:custGeom>
            <a:avLst/>
            <a:gdLst/>
            <a:ahLst/>
            <a:cxnLst/>
            <a:rect l="0" t="0" r="0" b="0"/>
            <a:pathLst>
              <a:path w="120000" h="120000" extrusionOk="0">
                <a:moveTo>
                  <a:pt x="0" y="0"/>
                </a:moveTo>
                <a:lnTo>
                  <a:pt x="0" y="120000"/>
                </a:lnTo>
                <a:lnTo>
                  <a:pt x="120000" y="120000"/>
                </a:lnTo>
                <a:lnTo>
                  <a:pt x="120000" y="120000"/>
                </a:lnTo>
                <a:lnTo>
                  <a:pt x="0" y="120000"/>
                </a:lnTo>
                <a:lnTo>
                  <a:pt x="0" y="120000"/>
                </a:lnTo>
                <a:lnTo>
                  <a:pt x="0" y="120000"/>
                </a:lnTo>
                <a:lnTo>
                  <a:pt x="0" y="120000"/>
                </a:lnTo>
                <a:lnTo>
                  <a:pt x="0" y="120000"/>
                </a:ln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0" name="Shape 2310"/>
          <p:cNvSpPr/>
          <p:nvPr/>
        </p:nvSpPr>
        <p:spPr>
          <a:xfrm>
            <a:off x="2875360" y="3886201"/>
            <a:ext cx="3572" cy="4763"/>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1" name="Shape 2311"/>
          <p:cNvSpPr/>
          <p:nvPr/>
        </p:nvSpPr>
        <p:spPr>
          <a:xfrm>
            <a:off x="2875360" y="3886201"/>
            <a:ext cx="3572" cy="4763"/>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2" name="Shape 2312"/>
          <p:cNvSpPr/>
          <p:nvPr/>
        </p:nvSpPr>
        <p:spPr>
          <a:xfrm>
            <a:off x="2878934" y="3873501"/>
            <a:ext cx="2381" cy="12699"/>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90000"/>
                </a:lnTo>
                <a:lnTo>
                  <a:pt x="0" y="90000"/>
                </a:lnTo>
                <a:lnTo>
                  <a:pt x="0" y="90000"/>
                </a:lnTo>
                <a:lnTo>
                  <a:pt x="0" y="60000"/>
                </a:lnTo>
                <a:lnTo>
                  <a:pt x="0" y="60000"/>
                </a:lnTo>
                <a:lnTo>
                  <a:pt x="0" y="60000"/>
                </a:lnTo>
                <a:lnTo>
                  <a:pt x="0" y="60000"/>
                </a:lnTo>
                <a:lnTo>
                  <a:pt x="120000" y="60000"/>
                </a:lnTo>
                <a:lnTo>
                  <a:pt x="120000" y="30000"/>
                </a:lnTo>
                <a:lnTo>
                  <a:pt x="120000" y="30000"/>
                </a:lnTo>
                <a:lnTo>
                  <a:pt x="120000" y="30000"/>
                </a:lnTo>
                <a:lnTo>
                  <a:pt x="120000" y="30000"/>
                </a:lnTo>
                <a:lnTo>
                  <a:pt x="120000" y="30000"/>
                </a:lnTo>
                <a:lnTo>
                  <a:pt x="120000" y="0"/>
                </a:lnTo>
                <a:lnTo>
                  <a:pt x="120000" y="0"/>
                </a:lnTo>
                <a:lnTo>
                  <a:pt x="120000" y="30000"/>
                </a:lnTo>
                <a:lnTo>
                  <a:pt x="120000" y="30000"/>
                </a:lnTo>
                <a:lnTo>
                  <a:pt x="120000" y="30000"/>
                </a:lnTo>
                <a:lnTo>
                  <a:pt x="120000" y="60000"/>
                </a:lnTo>
                <a:lnTo>
                  <a:pt x="120000" y="60000"/>
                </a:lnTo>
                <a:lnTo>
                  <a:pt x="120000" y="60000"/>
                </a:lnTo>
                <a:lnTo>
                  <a:pt x="120000" y="60000"/>
                </a:lnTo>
                <a:lnTo>
                  <a:pt x="120000" y="90000"/>
                </a:lnTo>
                <a:lnTo>
                  <a:pt x="120000" y="90000"/>
                </a:lnTo>
                <a:lnTo>
                  <a:pt x="120000" y="90000"/>
                </a:lnTo>
                <a:lnTo>
                  <a:pt x="120000" y="12000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3" name="Shape 2313"/>
          <p:cNvSpPr/>
          <p:nvPr/>
        </p:nvSpPr>
        <p:spPr>
          <a:xfrm>
            <a:off x="2878934" y="3873501"/>
            <a:ext cx="2381" cy="12699"/>
          </a:xfrm>
          <a:custGeom>
            <a:avLst/>
            <a:gdLst/>
            <a:ahLst/>
            <a:cxnLst/>
            <a:rect l="0" t="0" r="0" b="0"/>
            <a:pathLst>
              <a:path w="120000" h="120000" extrusionOk="0">
                <a:moveTo>
                  <a:pt x="120000" y="120000"/>
                </a:moveTo>
                <a:lnTo>
                  <a:pt x="120000" y="120000"/>
                </a:lnTo>
                <a:lnTo>
                  <a:pt x="0" y="120000"/>
                </a:lnTo>
                <a:lnTo>
                  <a:pt x="0" y="120000"/>
                </a:lnTo>
                <a:lnTo>
                  <a:pt x="0" y="120000"/>
                </a:lnTo>
                <a:lnTo>
                  <a:pt x="0" y="120000"/>
                </a:lnTo>
                <a:lnTo>
                  <a:pt x="0" y="90000"/>
                </a:lnTo>
                <a:lnTo>
                  <a:pt x="0" y="90000"/>
                </a:lnTo>
                <a:lnTo>
                  <a:pt x="0" y="90000"/>
                </a:lnTo>
                <a:lnTo>
                  <a:pt x="0" y="60000"/>
                </a:lnTo>
                <a:lnTo>
                  <a:pt x="0" y="60000"/>
                </a:lnTo>
                <a:lnTo>
                  <a:pt x="0" y="60000"/>
                </a:lnTo>
                <a:lnTo>
                  <a:pt x="0" y="60000"/>
                </a:lnTo>
                <a:lnTo>
                  <a:pt x="120000" y="60000"/>
                </a:lnTo>
                <a:lnTo>
                  <a:pt x="120000" y="30000"/>
                </a:lnTo>
                <a:lnTo>
                  <a:pt x="120000" y="30000"/>
                </a:lnTo>
                <a:lnTo>
                  <a:pt x="120000" y="30000"/>
                </a:lnTo>
                <a:lnTo>
                  <a:pt x="120000" y="30000"/>
                </a:lnTo>
                <a:lnTo>
                  <a:pt x="120000" y="30000"/>
                </a:lnTo>
                <a:lnTo>
                  <a:pt x="120000" y="0"/>
                </a:lnTo>
                <a:lnTo>
                  <a:pt x="120000" y="0"/>
                </a:lnTo>
                <a:lnTo>
                  <a:pt x="120000" y="30000"/>
                </a:lnTo>
                <a:lnTo>
                  <a:pt x="120000" y="30000"/>
                </a:lnTo>
                <a:lnTo>
                  <a:pt x="120000" y="30000"/>
                </a:lnTo>
                <a:lnTo>
                  <a:pt x="120000" y="60000"/>
                </a:lnTo>
                <a:lnTo>
                  <a:pt x="120000" y="60000"/>
                </a:lnTo>
                <a:lnTo>
                  <a:pt x="120000" y="60000"/>
                </a:lnTo>
                <a:lnTo>
                  <a:pt x="120000" y="60000"/>
                </a:lnTo>
                <a:lnTo>
                  <a:pt x="120000" y="90000"/>
                </a:lnTo>
                <a:lnTo>
                  <a:pt x="120000" y="90000"/>
                </a:lnTo>
                <a:lnTo>
                  <a:pt x="120000" y="90000"/>
                </a:lnTo>
                <a:lnTo>
                  <a:pt x="120000" y="12000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4" name="Shape 2314"/>
          <p:cNvSpPr/>
          <p:nvPr/>
        </p:nvSpPr>
        <p:spPr>
          <a:xfrm>
            <a:off x="2857503" y="3844927"/>
            <a:ext cx="23813" cy="76199"/>
          </a:xfrm>
          <a:custGeom>
            <a:avLst/>
            <a:gdLst/>
            <a:ahLst/>
            <a:cxnLst/>
            <a:rect l="0" t="0" r="0" b="0"/>
            <a:pathLst>
              <a:path w="120000" h="120000" extrusionOk="0">
                <a:moveTo>
                  <a:pt x="90000" y="10000"/>
                </a:moveTo>
                <a:lnTo>
                  <a:pt x="90000" y="10000"/>
                </a:lnTo>
                <a:lnTo>
                  <a:pt x="108000" y="10000"/>
                </a:lnTo>
                <a:lnTo>
                  <a:pt x="108000" y="10000"/>
                </a:lnTo>
                <a:lnTo>
                  <a:pt x="108000" y="10000"/>
                </a:lnTo>
                <a:lnTo>
                  <a:pt x="108000" y="10000"/>
                </a:lnTo>
                <a:lnTo>
                  <a:pt x="108000" y="17500"/>
                </a:lnTo>
                <a:lnTo>
                  <a:pt x="108000" y="17500"/>
                </a:lnTo>
                <a:lnTo>
                  <a:pt x="108000" y="17500"/>
                </a:lnTo>
                <a:lnTo>
                  <a:pt x="108000" y="17500"/>
                </a:lnTo>
                <a:lnTo>
                  <a:pt x="108000" y="17500"/>
                </a:lnTo>
                <a:lnTo>
                  <a:pt x="108000" y="22500"/>
                </a:lnTo>
                <a:lnTo>
                  <a:pt x="108000" y="22500"/>
                </a:lnTo>
                <a:lnTo>
                  <a:pt x="120000" y="22500"/>
                </a:lnTo>
                <a:lnTo>
                  <a:pt x="120000" y="22500"/>
                </a:lnTo>
                <a:lnTo>
                  <a:pt x="120000" y="22500"/>
                </a:lnTo>
                <a:lnTo>
                  <a:pt x="120000" y="27500"/>
                </a:lnTo>
                <a:lnTo>
                  <a:pt x="120000" y="27500"/>
                </a:lnTo>
                <a:lnTo>
                  <a:pt x="120000" y="27500"/>
                </a:lnTo>
                <a:lnTo>
                  <a:pt x="120000" y="27500"/>
                </a:lnTo>
                <a:lnTo>
                  <a:pt x="120000" y="32500"/>
                </a:lnTo>
                <a:lnTo>
                  <a:pt x="108000" y="32500"/>
                </a:lnTo>
                <a:lnTo>
                  <a:pt x="108000" y="32500"/>
                </a:lnTo>
                <a:lnTo>
                  <a:pt x="108000" y="32500"/>
                </a:lnTo>
                <a:lnTo>
                  <a:pt x="108000" y="32500"/>
                </a:lnTo>
                <a:lnTo>
                  <a:pt x="108000" y="32500"/>
                </a:lnTo>
                <a:lnTo>
                  <a:pt x="108000" y="37500"/>
                </a:lnTo>
                <a:lnTo>
                  <a:pt x="108000" y="37500"/>
                </a:lnTo>
                <a:lnTo>
                  <a:pt x="108000" y="37500"/>
                </a:lnTo>
                <a:lnTo>
                  <a:pt x="108000" y="37500"/>
                </a:lnTo>
                <a:lnTo>
                  <a:pt x="108000" y="45000"/>
                </a:lnTo>
                <a:lnTo>
                  <a:pt x="108000" y="45000"/>
                </a:lnTo>
                <a:lnTo>
                  <a:pt x="108000" y="45000"/>
                </a:lnTo>
                <a:lnTo>
                  <a:pt x="108000" y="45000"/>
                </a:lnTo>
                <a:lnTo>
                  <a:pt x="108000" y="50000"/>
                </a:lnTo>
                <a:lnTo>
                  <a:pt x="108000" y="50000"/>
                </a:lnTo>
                <a:lnTo>
                  <a:pt x="108000" y="50000"/>
                </a:lnTo>
                <a:lnTo>
                  <a:pt x="108000" y="50000"/>
                </a:lnTo>
                <a:lnTo>
                  <a:pt x="108000" y="50000"/>
                </a:lnTo>
                <a:lnTo>
                  <a:pt x="108000" y="55000"/>
                </a:lnTo>
                <a:lnTo>
                  <a:pt x="108000" y="55000"/>
                </a:lnTo>
                <a:lnTo>
                  <a:pt x="90000" y="55000"/>
                </a:lnTo>
                <a:lnTo>
                  <a:pt x="90000" y="50000"/>
                </a:lnTo>
                <a:lnTo>
                  <a:pt x="90000" y="50000"/>
                </a:lnTo>
                <a:lnTo>
                  <a:pt x="90000" y="50000"/>
                </a:lnTo>
                <a:lnTo>
                  <a:pt x="90000" y="55000"/>
                </a:lnTo>
                <a:lnTo>
                  <a:pt x="78000" y="55000"/>
                </a:lnTo>
                <a:lnTo>
                  <a:pt x="78000" y="55000"/>
                </a:lnTo>
                <a:lnTo>
                  <a:pt x="78000" y="55000"/>
                </a:lnTo>
                <a:lnTo>
                  <a:pt x="78000" y="55000"/>
                </a:lnTo>
                <a:lnTo>
                  <a:pt x="78000" y="60000"/>
                </a:lnTo>
                <a:lnTo>
                  <a:pt x="78000" y="60000"/>
                </a:lnTo>
                <a:lnTo>
                  <a:pt x="78000" y="60000"/>
                </a:lnTo>
                <a:lnTo>
                  <a:pt x="78000" y="60000"/>
                </a:lnTo>
                <a:lnTo>
                  <a:pt x="78000" y="65000"/>
                </a:lnTo>
                <a:lnTo>
                  <a:pt x="78000" y="65000"/>
                </a:lnTo>
                <a:lnTo>
                  <a:pt x="78000" y="65000"/>
                </a:lnTo>
                <a:lnTo>
                  <a:pt x="78000" y="65000"/>
                </a:lnTo>
                <a:lnTo>
                  <a:pt x="78000" y="72500"/>
                </a:lnTo>
                <a:lnTo>
                  <a:pt x="78000" y="72500"/>
                </a:lnTo>
                <a:lnTo>
                  <a:pt x="78000" y="72500"/>
                </a:lnTo>
                <a:lnTo>
                  <a:pt x="78000" y="72500"/>
                </a:lnTo>
                <a:lnTo>
                  <a:pt x="78000" y="72500"/>
                </a:lnTo>
                <a:lnTo>
                  <a:pt x="78000" y="77500"/>
                </a:lnTo>
                <a:lnTo>
                  <a:pt x="78000" y="77500"/>
                </a:lnTo>
                <a:lnTo>
                  <a:pt x="78000" y="77500"/>
                </a:lnTo>
                <a:lnTo>
                  <a:pt x="78000" y="77500"/>
                </a:lnTo>
                <a:lnTo>
                  <a:pt x="78000" y="77500"/>
                </a:lnTo>
                <a:lnTo>
                  <a:pt x="78000" y="82500"/>
                </a:lnTo>
                <a:lnTo>
                  <a:pt x="78000" y="82500"/>
                </a:lnTo>
                <a:lnTo>
                  <a:pt x="78000" y="82500"/>
                </a:lnTo>
                <a:lnTo>
                  <a:pt x="78000" y="82500"/>
                </a:lnTo>
                <a:lnTo>
                  <a:pt x="78000" y="82500"/>
                </a:lnTo>
                <a:lnTo>
                  <a:pt x="78000" y="87500"/>
                </a:lnTo>
                <a:lnTo>
                  <a:pt x="78000" y="87500"/>
                </a:lnTo>
                <a:lnTo>
                  <a:pt x="78000" y="87500"/>
                </a:lnTo>
                <a:lnTo>
                  <a:pt x="78000" y="87500"/>
                </a:lnTo>
                <a:lnTo>
                  <a:pt x="78000" y="92500"/>
                </a:lnTo>
                <a:lnTo>
                  <a:pt x="78000" y="92500"/>
                </a:lnTo>
                <a:lnTo>
                  <a:pt x="66000" y="92500"/>
                </a:lnTo>
                <a:lnTo>
                  <a:pt x="66000" y="92500"/>
                </a:lnTo>
                <a:lnTo>
                  <a:pt x="66000" y="100000"/>
                </a:lnTo>
                <a:lnTo>
                  <a:pt x="66000" y="100000"/>
                </a:lnTo>
                <a:lnTo>
                  <a:pt x="66000" y="100000"/>
                </a:lnTo>
                <a:lnTo>
                  <a:pt x="66000" y="100000"/>
                </a:lnTo>
                <a:lnTo>
                  <a:pt x="66000" y="100000"/>
                </a:lnTo>
                <a:lnTo>
                  <a:pt x="66000" y="105000"/>
                </a:lnTo>
                <a:lnTo>
                  <a:pt x="54000" y="105000"/>
                </a:lnTo>
                <a:lnTo>
                  <a:pt x="54000" y="105000"/>
                </a:lnTo>
                <a:lnTo>
                  <a:pt x="54000" y="105000"/>
                </a:lnTo>
                <a:lnTo>
                  <a:pt x="54000" y="105000"/>
                </a:lnTo>
                <a:lnTo>
                  <a:pt x="54000" y="105000"/>
                </a:lnTo>
                <a:lnTo>
                  <a:pt x="54000" y="105000"/>
                </a:lnTo>
                <a:lnTo>
                  <a:pt x="54000" y="105000"/>
                </a:lnTo>
                <a:lnTo>
                  <a:pt x="54000" y="105000"/>
                </a:lnTo>
                <a:lnTo>
                  <a:pt x="42000" y="105000"/>
                </a:lnTo>
                <a:lnTo>
                  <a:pt x="42000" y="105000"/>
                </a:lnTo>
                <a:lnTo>
                  <a:pt x="42000" y="110000"/>
                </a:lnTo>
                <a:lnTo>
                  <a:pt x="42000" y="110000"/>
                </a:lnTo>
                <a:lnTo>
                  <a:pt x="42000" y="110000"/>
                </a:lnTo>
                <a:lnTo>
                  <a:pt x="42000" y="110000"/>
                </a:lnTo>
                <a:lnTo>
                  <a:pt x="42000" y="110000"/>
                </a:lnTo>
                <a:lnTo>
                  <a:pt x="42000" y="115000"/>
                </a:lnTo>
                <a:lnTo>
                  <a:pt x="24000" y="115000"/>
                </a:lnTo>
                <a:lnTo>
                  <a:pt x="24000" y="115000"/>
                </a:lnTo>
                <a:lnTo>
                  <a:pt x="24000" y="115000"/>
                </a:lnTo>
                <a:lnTo>
                  <a:pt x="24000" y="115000"/>
                </a:lnTo>
                <a:lnTo>
                  <a:pt x="24000" y="115000"/>
                </a:lnTo>
                <a:lnTo>
                  <a:pt x="24000" y="120000"/>
                </a:lnTo>
                <a:lnTo>
                  <a:pt x="24000" y="120000"/>
                </a:lnTo>
                <a:lnTo>
                  <a:pt x="12000" y="120000"/>
                </a:lnTo>
                <a:lnTo>
                  <a:pt x="12000" y="120000"/>
                </a:lnTo>
                <a:lnTo>
                  <a:pt x="12000" y="120000"/>
                </a:lnTo>
                <a:lnTo>
                  <a:pt x="12000" y="120000"/>
                </a:lnTo>
                <a:lnTo>
                  <a:pt x="12000" y="120000"/>
                </a:lnTo>
                <a:lnTo>
                  <a:pt x="0" y="120000"/>
                </a:lnTo>
                <a:lnTo>
                  <a:pt x="0" y="120000"/>
                </a:lnTo>
                <a:lnTo>
                  <a:pt x="0" y="120000"/>
                </a:lnTo>
                <a:lnTo>
                  <a:pt x="0" y="115000"/>
                </a:lnTo>
                <a:lnTo>
                  <a:pt x="0" y="115000"/>
                </a:lnTo>
                <a:lnTo>
                  <a:pt x="0" y="115000"/>
                </a:lnTo>
                <a:lnTo>
                  <a:pt x="0" y="110000"/>
                </a:lnTo>
                <a:lnTo>
                  <a:pt x="0" y="110000"/>
                </a:lnTo>
                <a:lnTo>
                  <a:pt x="0" y="110000"/>
                </a:lnTo>
                <a:lnTo>
                  <a:pt x="0" y="105000"/>
                </a:lnTo>
                <a:lnTo>
                  <a:pt x="0" y="105000"/>
                </a:lnTo>
                <a:lnTo>
                  <a:pt x="0" y="105000"/>
                </a:lnTo>
                <a:lnTo>
                  <a:pt x="0" y="100000"/>
                </a:lnTo>
                <a:lnTo>
                  <a:pt x="0" y="100000"/>
                </a:lnTo>
                <a:lnTo>
                  <a:pt x="0" y="100000"/>
                </a:lnTo>
                <a:lnTo>
                  <a:pt x="0" y="100000"/>
                </a:lnTo>
                <a:lnTo>
                  <a:pt x="0" y="92500"/>
                </a:lnTo>
                <a:lnTo>
                  <a:pt x="0" y="92500"/>
                </a:lnTo>
                <a:lnTo>
                  <a:pt x="0" y="92500"/>
                </a:lnTo>
                <a:lnTo>
                  <a:pt x="0" y="87500"/>
                </a:lnTo>
                <a:lnTo>
                  <a:pt x="0" y="87500"/>
                </a:lnTo>
                <a:lnTo>
                  <a:pt x="0" y="87500"/>
                </a:lnTo>
                <a:lnTo>
                  <a:pt x="0" y="82500"/>
                </a:lnTo>
                <a:lnTo>
                  <a:pt x="0" y="82500"/>
                </a:lnTo>
                <a:lnTo>
                  <a:pt x="0" y="82500"/>
                </a:lnTo>
                <a:lnTo>
                  <a:pt x="0" y="77500"/>
                </a:lnTo>
                <a:lnTo>
                  <a:pt x="0" y="77500"/>
                </a:lnTo>
                <a:lnTo>
                  <a:pt x="0" y="77500"/>
                </a:lnTo>
                <a:lnTo>
                  <a:pt x="0" y="72500"/>
                </a:lnTo>
                <a:lnTo>
                  <a:pt x="0" y="72500"/>
                </a:lnTo>
                <a:lnTo>
                  <a:pt x="0" y="72500"/>
                </a:lnTo>
                <a:lnTo>
                  <a:pt x="0" y="72500"/>
                </a:lnTo>
                <a:lnTo>
                  <a:pt x="0" y="72500"/>
                </a:lnTo>
                <a:lnTo>
                  <a:pt x="0" y="65000"/>
                </a:lnTo>
                <a:lnTo>
                  <a:pt x="0" y="65000"/>
                </a:lnTo>
                <a:lnTo>
                  <a:pt x="0" y="65000"/>
                </a:lnTo>
                <a:lnTo>
                  <a:pt x="0" y="65000"/>
                </a:lnTo>
                <a:lnTo>
                  <a:pt x="0" y="60000"/>
                </a:lnTo>
                <a:lnTo>
                  <a:pt x="0" y="60000"/>
                </a:lnTo>
                <a:lnTo>
                  <a:pt x="0" y="60000"/>
                </a:lnTo>
                <a:lnTo>
                  <a:pt x="0" y="55000"/>
                </a:lnTo>
                <a:lnTo>
                  <a:pt x="0" y="55000"/>
                </a:lnTo>
                <a:lnTo>
                  <a:pt x="0" y="55000"/>
                </a:lnTo>
                <a:lnTo>
                  <a:pt x="0" y="50000"/>
                </a:lnTo>
                <a:lnTo>
                  <a:pt x="0" y="50000"/>
                </a:lnTo>
                <a:lnTo>
                  <a:pt x="0" y="50000"/>
                </a:lnTo>
                <a:lnTo>
                  <a:pt x="0" y="45000"/>
                </a:lnTo>
                <a:lnTo>
                  <a:pt x="0" y="45000"/>
                </a:lnTo>
                <a:lnTo>
                  <a:pt x="0" y="45000"/>
                </a:lnTo>
                <a:lnTo>
                  <a:pt x="0" y="37500"/>
                </a:lnTo>
                <a:lnTo>
                  <a:pt x="0" y="37500"/>
                </a:lnTo>
                <a:lnTo>
                  <a:pt x="0" y="37500"/>
                </a:lnTo>
                <a:lnTo>
                  <a:pt x="0" y="32500"/>
                </a:lnTo>
                <a:lnTo>
                  <a:pt x="0" y="32500"/>
                </a:lnTo>
                <a:lnTo>
                  <a:pt x="0" y="32500"/>
                </a:lnTo>
                <a:lnTo>
                  <a:pt x="0" y="32500"/>
                </a:lnTo>
                <a:lnTo>
                  <a:pt x="12000" y="32500"/>
                </a:lnTo>
                <a:lnTo>
                  <a:pt x="12000" y="27500"/>
                </a:lnTo>
                <a:lnTo>
                  <a:pt x="12000" y="27500"/>
                </a:lnTo>
                <a:lnTo>
                  <a:pt x="12000" y="27500"/>
                </a:lnTo>
                <a:lnTo>
                  <a:pt x="12000" y="32500"/>
                </a:lnTo>
                <a:lnTo>
                  <a:pt x="12000" y="32500"/>
                </a:lnTo>
                <a:lnTo>
                  <a:pt x="24000" y="32500"/>
                </a:lnTo>
                <a:lnTo>
                  <a:pt x="24000" y="32500"/>
                </a:lnTo>
                <a:lnTo>
                  <a:pt x="24000" y="32500"/>
                </a:lnTo>
                <a:lnTo>
                  <a:pt x="24000" y="32500"/>
                </a:lnTo>
                <a:lnTo>
                  <a:pt x="24000" y="32500"/>
                </a:lnTo>
                <a:lnTo>
                  <a:pt x="24000" y="32500"/>
                </a:lnTo>
                <a:lnTo>
                  <a:pt x="24000" y="32500"/>
                </a:lnTo>
                <a:lnTo>
                  <a:pt x="42000" y="32500"/>
                </a:lnTo>
                <a:lnTo>
                  <a:pt x="42000" y="27500"/>
                </a:lnTo>
                <a:lnTo>
                  <a:pt x="42000" y="27500"/>
                </a:lnTo>
                <a:lnTo>
                  <a:pt x="42000" y="27500"/>
                </a:lnTo>
                <a:lnTo>
                  <a:pt x="42000" y="27500"/>
                </a:lnTo>
                <a:lnTo>
                  <a:pt x="42000" y="27500"/>
                </a:lnTo>
                <a:lnTo>
                  <a:pt x="42000" y="27500"/>
                </a:lnTo>
                <a:lnTo>
                  <a:pt x="42000" y="22500"/>
                </a:lnTo>
                <a:lnTo>
                  <a:pt x="42000" y="22500"/>
                </a:lnTo>
                <a:lnTo>
                  <a:pt x="54000" y="22500"/>
                </a:lnTo>
                <a:lnTo>
                  <a:pt x="54000" y="22500"/>
                </a:lnTo>
                <a:lnTo>
                  <a:pt x="54000" y="17500"/>
                </a:lnTo>
                <a:lnTo>
                  <a:pt x="54000" y="17500"/>
                </a:lnTo>
                <a:lnTo>
                  <a:pt x="54000" y="17500"/>
                </a:lnTo>
                <a:lnTo>
                  <a:pt x="54000" y="17500"/>
                </a:lnTo>
                <a:lnTo>
                  <a:pt x="54000" y="17500"/>
                </a:lnTo>
                <a:lnTo>
                  <a:pt x="54000" y="17500"/>
                </a:lnTo>
                <a:lnTo>
                  <a:pt x="54000" y="10000"/>
                </a:lnTo>
                <a:lnTo>
                  <a:pt x="54000" y="10000"/>
                </a:lnTo>
                <a:lnTo>
                  <a:pt x="54000" y="10000"/>
                </a:lnTo>
                <a:lnTo>
                  <a:pt x="54000" y="10000"/>
                </a:lnTo>
                <a:lnTo>
                  <a:pt x="66000" y="10000"/>
                </a:lnTo>
                <a:lnTo>
                  <a:pt x="66000" y="10000"/>
                </a:lnTo>
                <a:lnTo>
                  <a:pt x="66000" y="10000"/>
                </a:lnTo>
                <a:lnTo>
                  <a:pt x="78000" y="10000"/>
                </a:lnTo>
                <a:lnTo>
                  <a:pt x="78000" y="10000"/>
                </a:lnTo>
                <a:lnTo>
                  <a:pt x="78000" y="10000"/>
                </a:lnTo>
                <a:lnTo>
                  <a:pt x="78000" y="10000"/>
                </a:lnTo>
                <a:lnTo>
                  <a:pt x="78000" y="10000"/>
                </a:lnTo>
                <a:lnTo>
                  <a:pt x="78000" y="10000"/>
                </a:lnTo>
                <a:lnTo>
                  <a:pt x="78000" y="5000"/>
                </a:lnTo>
                <a:lnTo>
                  <a:pt x="90000" y="5000"/>
                </a:lnTo>
                <a:lnTo>
                  <a:pt x="90000" y="5000"/>
                </a:lnTo>
                <a:lnTo>
                  <a:pt x="90000" y="5000"/>
                </a:lnTo>
                <a:lnTo>
                  <a:pt x="90000" y="0"/>
                </a:lnTo>
                <a:lnTo>
                  <a:pt x="90000" y="0"/>
                </a:lnTo>
                <a:lnTo>
                  <a:pt x="90000" y="0"/>
                </a:lnTo>
                <a:lnTo>
                  <a:pt x="90000" y="0"/>
                </a:lnTo>
                <a:lnTo>
                  <a:pt x="90000" y="0"/>
                </a:lnTo>
                <a:lnTo>
                  <a:pt x="108000" y="0"/>
                </a:lnTo>
                <a:lnTo>
                  <a:pt x="108000" y="0"/>
                </a:lnTo>
                <a:lnTo>
                  <a:pt x="108000" y="0"/>
                </a:lnTo>
                <a:lnTo>
                  <a:pt x="108000" y="5000"/>
                </a:lnTo>
                <a:lnTo>
                  <a:pt x="90000" y="5000"/>
                </a:lnTo>
                <a:lnTo>
                  <a:pt x="90000" y="5000"/>
                </a:lnTo>
                <a:lnTo>
                  <a:pt x="90000" y="5000"/>
                </a:lnTo>
                <a:lnTo>
                  <a:pt x="90000" y="1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5" name="Shape 2315"/>
          <p:cNvSpPr/>
          <p:nvPr/>
        </p:nvSpPr>
        <p:spPr>
          <a:xfrm>
            <a:off x="2857503" y="3844927"/>
            <a:ext cx="23813" cy="76199"/>
          </a:xfrm>
          <a:custGeom>
            <a:avLst/>
            <a:gdLst/>
            <a:ahLst/>
            <a:cxnLst/>
            <a:rect l="0" t="0" r="0" b="0"/>
            <a:pathLst>
              <a:path w="120000" h="120000" extrusionOk="0">
                <a:moveTo>
                  <a:pt x="90000" y="10000"/>
                </a:moveTo>
                <a:lnTo>
                  <a:pt x="90000" y="10000"/>
                </a:lnTo>
                <a:lnTo>
                  <a:pt x="108000" y="10000"/>
                </a:lnTo>
                <a:lnTo>
                  <a:pt x="108000" y="10000"/>
                </a:lnTo>
                <a:lnTo>
                  <a:pt x="108000" y="10000"/>
                </a:lnTo>
                <a:lnTo>
                  <a:pt x="108000" y="10000"/>
                </a:lnTo>
                <a:lnTo>
                  <a:pt x="108000" y="17500"/>
                </a:lnTo>
                <a:lnTo>
                  <a:pt x="108000" y="17500"/>
                </a:lnTo>
                <a:lnTo>
                  <a:pt x="108000" y="17500"/>
                </a:lnTo>
                <a:lnTo>
                  <a:pt x="108000" y="17500"/>
                </a:lnTo>
                <a:lnTo>
                  <a:pt x="108000" y="17500"/>
                </a:lnTo>
                <a:lnTo>
                  <a:pt x="108000" y="22500"/>
                </a:lnTo>
                <a:lnTo>
                  <a:pt x="108000" y="22500"/>
                </a:lnTo>
                <a:lnTo>
                  <a:pt x="120000" y="22500"/>
                </a:lnTo>
                <a:lnTo>
                  <a:pt x="120000" y="22500"/>
                </a:lnTo>
                <a:lnTo>
                  <a:pt x="120000" y="22500"/>
                </a:lnTo>
                <a:lnTo>
                  <a:pt x="120000" y="27500"/>
                </a:lnTo>
                <a:lnTo>
                  <a:pt x="120000" y="27500"/>
                </a:lnTo>
                <a:lnTo>
                  <a:pt x="120000" y="27500"/>
                </a:lnTo>
                <a:lnTo>
                  <a:pt x="120000" y="27500"/>
                </a:lnTo>
                <a:lnTo>
                  <a:pt x="120000" y="32500"/>
                </a:lnTo>
                <a:lnTo>
                  <a:pt x="108000" y="32500"/>
                </a:lnTo>
                <a:lnTo>
                  <a:pt x="108000" y="32500"/>
                </a:lnTo>
                <a:lnTo>
                  <a:pt x="108000" y="32500"/>
                </a:lnTo>
                <a:lnTo>
                  <a:pt x="108000" y="32500"/>
                </a:lnTo>
                <a:lnTo>
                  <a:pt x="108000" y="32500"/>
                </a:lnTo>
                <a:lnTo>
                  <a:pt x="108000" y="37500"/>
                </a:lnTo>
                <a:lnTo>
                  <a:pt x="108000" y="37500"/>
                </a:lnTo>
                <a:lnTo>
                  <a:pt x="108000" y="37500"/>
                </a:lnTo>
                <a:lnTo>
                  <a:pt x="108000" y="37500"/>
                </a:lnTo>
                <a:lnTo>
                  <a:pt x="108000" y="45000"/>
                </a:lnTo>
                <a:lnTo>
                  <a:pt x="108000" y="45000"/>
                </a:lnTo>
                <a:lnTo>
                  <a:pt x="108000" y="45000"/>
                </a:lnTo>
                <a:lnTo>
                  <a:pt x="108000" y="45000"/>
                </a:lnTo>
                <a:lnTo>
                  <a:pt x="108000" y="50000"/>
                </a:lnTo>
                <a:lnTo>
                  <a:pt x="108000" y="50000"/>
                </a:lnTo>
                <a:lnTo>
                  <a:pt x="108000" y="50000"/>
                </a:lnTo>
                <a:lnTo>
                  <a:pt x="108000" y="50000"/>
                </a:lnTo>
                <a:lnTo>
                  <a:pt x="108000" y="50000"/>
                </a:lnTo>
                <a:lnTo>
                  <a:pt x="108000" y="55000"/>
                </a:lnTo>
                <a:lnTo>
                  <a:pt x="108000" y="55000"/>
                </a:lnTo>
                <a:lnTo>
                  <a:pt x="90000" y="55000"/>
                </a:lnTo>
                <a:lnTo>
                  <a:pt x="90000" y="50000"/>
                </a:lnTo>
                <a:lnTo>
                  <a:pt x="90000" y="50000"/>
                </a:lnTo>
                <a:lnTo>
                  <a:pt x="90000" y="50000"/>
                </a:lnTo>
                <a:lnTo>
                  <a:pt x="90000" y="55000"/>
                </a:lnTo>
                <a:lnTo>
                  <a:pt x="78000" y="55000"/>
                </a:lnTo>
                <a:lnTo>
                  <a:pt x="78000" y="55000"/>
                </a:lnTo>
                <a:lnTo>
                  <a:pt x="78000" y="55000"/>
                </a:lnTo>
                <a:lnTo>
                  <a:pt x="78000" y="55000"/>
                </a:lnTo>
                <a:lnTo>
                  <a:pt x="78000" y="60000"/>
                </a:lnTo>
                <a:lnTo>
                  <a:pt x="78000" y="60000"/>
                </a:lnTo>
                <a:lnTo>
                  <a:pt x="78000" y="60000"/>
                </a:lnTo>
                <a:lnTo>
                  <a:pt x="78000" y="60000"/>
                </a:lnTo>
                <a:lnTo>
                  <a:pt x="78000" y="65000"/>
                </a:lnTo>
                <a:lnTo>
                  <a:pt x="78000" y="65000"/>
                </a:lnTo>
                <a:lnTo>
                  <a:pt x="78000" y="65000"/>
                </a:lnTo>
                <a:lnTo>
                  <a:pt x="78000" y="65000"/>
                </a:lnTo>
                <a:lnTo>
                  <a:pt x="78000" y="72500"/>
                </a:lnTo>
                <a:lnTo>
                  <a:pt x="78000" y="72500"/>
                </a:lnTo>
                <a:lnTo>
                  <a:pt x="78000" y="72500"/>
                </a:lnTo>
                <a:lnTo>
                  <a:pt x="78000" y="72500"/>
                </a:lnTo>
                <a:lnTo>
                  <a:pt x="78000" y="72500"/>
                </a:lnTo>
                <a:lnTo>
                  <a:pt x="78000" y="77500"/>
                </a:lnTo>
                <a:lnTo>
                  <a:pt x="78000" y="77500"/>
                </a:lnTo>
                <a:lnTo>
                  <a:pt x="78000" y="77500"/>
                </a:lnTo>
                <a:lnTo>
                  <a:pt x="78000" y="77500"/>
                </a:lnTo>
                <a:lnTo>
                  <a:pt x="78000" y="77500"/>
                </a:lnTo>
                <a:lnTo>
                  <a:pt x="78000" y="82500"/>
                </a:lnTo>
                <a:lnTo>
                  <a:pt x="78000" y="82500"/>
                </a:lnTo>
                <a:lnTo>
                  <a:pt x="78000" y="82500"/>
                </a:lnTo>
                <a:lnTo>
                  <a:pt x="78000" y="82500"/>
                </a:lnTo>
                <a:lnTo>
                  <a:pt x="78000" y="82500"/>
                </a:lnTo>
                <a:lnTo>
                  <a:pt x="78000" y="87500"/>
                </a:lnTo>
                <a:lnTo>
                  <a:pt x="78000" y="87500"/>
                </a:lnTo>
                <a:lnTo>
                  <a:pt x="78000" y="87500"/>
                </a:lnTo>
                <a:lnTo>
                  <a:pt x="78000" y="87500"/>
                </a:lnTo>
                <a:lnTo>
                  <a:pt x="78000" y="92500"/>
                </a:lnTo>
                <a:lnTo>
                  <a:pt x="78000" y="92500"/>
                </a:lnTo>
                <a:lnTo>
                  <a:pt x="66000" y="92500"/>
                </a:lnTo>
                <a:lnTo>
                  <a:pt x="66000" y="92500"/>
                </a:lnTo>
                <a:lnTo>
                  <a:pt x="66000" y="100000"/>
                </a:lnTo>
                <a:lnTo>
                  <a:pt x="66000" y="100000"/>
                </a:lnTo>
                <a:lnTo>
                  <a:pt x="66000" y="100000"/>
                </a:lnTo>
                <a:lnTo>
                  <a:pt x="66000" y="100000"/>
                </a:lnTo>
                <a:lnTo>
                  <a:pt x="66000" y="100000"/>
                </a:lnTo>
                <a:lnTo>
                  <a:pt x="66000" y="105000"/>
                </a:lnTo>
                <a:lnTo>
                  <a:pt x="54000" y="105000"/>
                </a:lnTo>
                <a:lnTo>
                  <a:pt x="54000" y="105000"/>
                </a:lnTo>
                <a:lnTo>
                  <a:pt x="54000" y="105000"/>
                </a:lnTo>
                <a:lnTo>
                  <a:pt x="54000" y="105000"/>
                </a:lnTo>
                <a:lnTo>
                  <a:pt x="54000" y="105000"/>
                </a:lnTo>
                <a:lnTo>
                  <a:pt x="54000" y="105000"/>
                </a:lnTo>
                <a:lnTo>
                  <a:pt x="54000" y="105000"/>
                </a:lnTo>
                <a:lnTo>
                  <a:pt x="54000" y="105000"/>
                </a:lnTo>
                <a:lnTo>
                  <a:pt x="42000" y="105000"/>
                </a:lnTo>
                <a:lnTo>
                  <a:pt x="42000" y="105000"/>
                </a:lnTo>
                <a:lnTo>
                  <a:pt x="42000" y="110000"/>
                </a:lnTo>
                <a:lnTo>
                  <a:pt x="42000" y="110000"/>
                </a:lnTo>
                <a:lnTo>
                  <a:pt x="42000" y="110000"/>
                </a:lnTo>
                <a:lnTo>
                  <a:pt x="42000" y="110000"/>
                </a:lnTo>
                <a:lnTo>
                  <a:pt x="42000" y="110000"/>
                </a:lnTo>
                <a:lnTo>
                  <a:pt x="42000" y="115000"/>
                </a:lnTo>
                <a:lnTo>
                  <a:pt x="24000" y="115000"/>
                </a:lnTo>
                <a:lnTo>
                  <a:pt x="24000" y="115000"/>
                </a:lnTo>
                <a:lnTo>
                  <a:pt x="24000" y="115000"/>
                </a:lnTo>
                <a:lnTo>
                  <a:pt x="24000" y="115000"/>
                </a:lnTo>
                <a:lnTo>
                  <a:pt x="24000" y="115000"/>
                </a:lnTo>
                <a:lnTo>
                  <a:pt x="24000" y="120000"/>
                </a:lnTo>
                <a:lnTo>
                  <a:pt x="24000" y="120000"/>
                </a:lnTo>
                <a:lnTo>
                  <a:pt x="12000" y="120000"/>
                </a:lnTo>
                <a:lnTo>
                  <a:pt x="12000" y="120000"/>
                </a:lnTo>
                <a:lnTo>
                  <a:pt x="12000" y="120000"/>
                </a:lnTo>
                <a:lnTo>
                  <a:pt x="12000" y="120000"/>
                </a:lnTo>
                <a:lnTo>
                  <a:pt x="12000" y="120000"/>
                </a:lnTo>
                <a:lnTo>
                  <a:pt x="0" y="120000"/>
                </a:lnTo>
                <a:lnTo>
                  <a:pt x="0" y="120000"/>
                </a:lnTo>
                <a:lnTo>
                  <a:pt x="0" y="120000"/>
                </a:lnTo>
                <a:lnTo>
                  <a:pt x="0" y="115000"/>
                </a:lnTo>
                <a:lnTo>
                  <a:pt x="0" y="115000"/>
                </a:lnTo>
                <a:lnTo>
                  <a:pt x="0" y="115000"/>
                </a:lnTo>
                <a:lnTo>
                  <a:pt x="0" y="110000"/>
                </a:lnTo>
                <a:lnTo>
                  <a:pt x="0" y="110000"/>
                </a:lnTo>
                <a:lnTo>
                  <a:pt x="0" y="110000"/>
                </a:lnTo>
                <a:lnTo>
                  <a:pt x="0" y="105000"/>
                </a:lnTo>
                <a:lnTo>
                  <a:pt x="0" y="105000"/>
                </a:lnTo>
                <a:lnTo>
                  <a:pt x="0" y="105000"/>
                </a:lnTo>
                <a:lnTo>
                  <a:pt x="0" y="100000"/>
                </a:lnTo>
                <a:lnTo>
                  <a:pt x="0" y="100000"/>
                </a:lnTo>
                <a:lnTo>
                  <a:pt x="0" y="100000"/>
                </a:lnTo>
                <a:lnTo>
                  <a:pt x="0" y="100000"/>
                </a:lnTo>
                <a:lnTo>
                  <a:pt x="0" y="92500"/>
                </a:lnTo>
                <a:lnTo>
                  <a:pt x="0" y="92500"/>
                </a:lnTo>
                <a:lnTo>
                  <a:pt x="0" y="92500"/>
                </a:lnTo>
                <a:lnTo>
                  <a:pt x="0" y="87500"/>
                </a:lnTo>
                <a:lnTo>
                  <a:pt x="0" y="87500"/>
                </a:lnTo>
                <a:lnTo>
                  <a:pt x="0" y="87500"/>
                </a:lnTo>
                <a:lnTo>
                  <a:pt x="0" y="82500"/>
                </a:lnTo>
                <a:lnTo>
                  <a:pt x="0" y="82500"/>
                </a:lnTo>
                <a:lnTo>
                  <a:pt x="0" y="82500"/>
                </a:lnTo>
                <a:lnTo>
                  <a:pt x="0" y="77500"/>
                </a:lnTo>
                <a:lnTo>
                  <a:pt x="0" y="77500"/>
                </a:lnTo>
                <a:lnTo>
                  <a:pt x="0" y="77500"/>
                </a:lnTo>
                <a:lnTo>
                  <a:pt x="0" y="72500"/>
                </a:lnTo>
                <a:lnTo>
                  <a:pt x="0" y="72500"/>
                </a:lnTo>
                <a:lnTo>
                  <a:pt x="0" y="72500"/>
                </a:lnTo>
                <a:lnTo>
                  <a:pt x="0" y="72500"/>
                </a:lnTo>
                <a:lnTo>
                  <a:pt x="0" y="72500"/>
                </a:lnTo>
                <a:lnTo>
                  <a:pt x="0" y="65000"/>
                </a:lnTo>
                <a:lnTo>
                  <a:pt x="0" y="65000"/>
                </a:lnTo>
                <a:lnTo>
                  <a:pt x="0" y="65000"/>
                </a:lnTo>
                <a:lnTo>
                  <a:pt x="0" y="65000"/>
                </a:lnTo>
                <a:lnTo>
                  <a:pt x="0" y="60000"/>
                </a:lnTo>
                <a:lnTo>
                  <a:pt x="0" y="60000"/>
                </a:lnTo>
                <a:lnTo>
                  <a:pt x="0" y="60000"/>
                </a:lnTo>
                <a:lnTo>
                  <a:pt x="0" y="55000"/>
                </a:lnTo>
                <a:lnTo>
                  <a:pt x="0" y="55000"/>
                </a:lnTo>
                <a:lnTo>
                  <a:pt x="0" y="55000"/>
                </a:lnTo>
                <a:lnTo>
                  <a:pt x="0" y="50000"/>
                </a:lnTo>
                <a:lnTo>
                  <a:pt x="0" y="50000"/>
                </a:lnTo>
                <a:lnTo>
                  <a:pt x="0" y="50000"/>
                </a:lnTo>
                <a:lnTo>
                  <a:pt x="0" y="45000"/>
                </a:lnTo>
                <a:lnTo>
                  <a:pt x="0" y="45000"/>
                </a:lnTo>
                <a:lnTo>
                  <a:pt x="0" y="45000"/>
                </a:lnTo>
                <a:lnTo>
                  <a:pt x="0" y="37500"/>
                </a:lnTo>
                <a:lnTo>
                  <a:pt x="0" y="37500"/>
                </a:lnTo>
                <a:lnTo>
                  <a:pt x="0" y="37500"/>
                </a:lnTo>
                <a:lnTo>
                  <a:pt x="0" y="32500"/>
                </a:lnTo>
                <a:lnTo>
                  <a:pt x="0" y="32500"/>
                </a:lnTo>
                <a:lnTo>
                  <a:pt x="0" y="32500"/>
                </a:lnTo>
                <a:lnTo>
                  <a:pt x="0" y="32500"/>
                </a:lnTo>
                <a:lnTo>
                  <a:pt x="12000" y="32500"/>
                </a:lnTo>
                <a:lnTo>
                  <a:pt x="12000" y="27500"/>
                </a:lnTo>
                <a:lnTo>
                  <a:pt x="12000" y="27500"/>
                </a:lnTo>
                <a:lnTo>
                  <a:pt x="12000" y="27500"/>
                </a:lnTo>
                <a:lnTo>
                  <a:pt x="12000" y="32500"/>
                </a:lnTo>
                <a:lnTo>
                  <a:pt x="12000" y="32500"/>
                </a:lnTo>
                <a:lnTo>
                  <a:pt x="24000" y="32500"/>
                </a:lnTo>
                <a:lnTo>
                  <a:pt x="24000" y="32500"/>
                </a:lnTo>
                <a:lnTo>
                  <a:pt x="24000" y="32500"/>
                </a:lnTo>
                <a:lnTo>
                  <a:pt x="24000" y="32500"/>
                </a:lnTo>
                <a:lnTo>
                  <a:pt x="24000" y="32500"/>
                </a:lnTo>
                <a:lnTo>
                  <a:pt x="24000" y="32500"/>
                </a:lnTo>
                <a:lnTo>
                  <a:pt x="24000" y="32500"/>
                </a:lnTo>
                <a:lnTo>
                  <a:pt x="42000" y="32500"/>
                </a:lnTo>
                <a:lnTo>
                  <a:pt x="42000" y="27500"/>
                </a:lnTo>
                <a:lnTo>
                  <a:pt x="42000" y="27500"/>
                </a:lnTo>
                <a:lnTo>
                  <a:pt x="42000" y="27500"/>
                </a:lnTo>
                <a:lnTo>
                  <a:pt x="42000" y="27500"/>
                </a:lnTo>
                <a:lnTo>
                  <a:pt x="42000" y="27500"/>
                </a:lnTo>
                <a:lnTo>
                  <a:pt x="42000" y="27500"/>
                </a:lnTo>
                <a:lnTo>
                  <a:pt x="42000" y="22500"/>
                </a:lnTo>
                <a:lnTo>
                  <a:pt x="42000" y="22500"/>
                </a:lnTo>
                <a:lnTo>
                  <a:pt x="54000" y="22500"/>
                </a:lnTo>
                <a:lnTo>
                  <a:pt x="54000" y="22500"/>
                </a:lnTo>
                <a:lnTo>
                  <a:pt x="54000" y="17500"/>
                </a:lnTo>
                <a:lnTo>
                  <a:pt x="54000" y="17500"/>
                </a:lnTo>
                <a:lnTo>
                  <a:pt x="54000" y="17500"/>
                </a:lnTo>
                <a:lnTo>
                  <a:pt x="54000" y="17500"/>
                </a:lnTo>
                <a:lnTo>
                  <a:pt x="54000" y="17500"/>
                </a:lnTo>
                <a:lnTo>
                  <a:pt x="54000" y="17500"/>
                </a:lnTo>
                <a:lnTo>
                  <a:pt x="54000" y="10000"/>
                </a:lnTo>
                <a:lnTo>
                  <a:pt x="54000" y="10000"/>
                </a:lnTo>
                <a:lnTo>
                  <a:pt x="54000" y="10000"/>
                </a:lnTo>
                <a:lnTo>
                  <a:pt x="54000" y="10000"/>
                </a:lnTo>
                <a:lnTo>
                  <a:pt x="66000" y="10000"/>
                </a:lnTo>
                <a:lnTo>
                  <a:pt x="66000" y="10000"/>
                </a:lnTo>
                <a:lnTo>
                  <a:pt x="66000" y="10000"/>
                </a:lnTo>
                <a:lnTo>
                  <a:pt x="78000" y="10000"/>
                </a:lnTo>
                <a:lnTo>
                  <a:pt x="78000" y="10000"/>
                </a:lnTo>
                <a:lnTo>
                  <a:pt x="78000" y="10000"/>
                </a:lnTo>
                <a:lnTo>
                  <a:pt x="78000" y="10000"/>
                </a:lnTo>
                <a:lnTo>
                  <a:pt x="78000" y="10000"/>
                </a:lnTo>
                <a:lnTo>
                  <a:pt x="78000" y="10000"/>
                </a:lnTo>
                <a:lnTo>
                  <a:pt x="78000" y="5000"/>
                </a:lnTo>
                <a:lnTo>
                  <a:pt x="90000" y="5000"/>
                </a:lnTo>
                <a:lnTo>
                  <a:pt x="90000" y="5000"/>
                </a:lnTo>
                <a:lnTo>
                  <a:pt x="90000" y="5000"/>
                </a:lnTo>
                <a:lnTo>
                  <a:pt x="90000" y="0"/>
                </a:lnTo>
                <a:lnTo>
                  <a:pt x="90000" y="0"/>
                </a:lnTo>
                <a:lnTo>
                  <a:pt x="90000" y="0"/>
                </a:lnTo>
                <a:lnTo>
                  <a:pt x="90000" y="0"/>
                </a:lnTo>
                <a:lnTo>
                  <a:pt x="90000" y="0"/>
                </a:lnTo>
                <a:lnTo>
                  <a:pt x="108000" y="0"/>
                </a:lnTo>
                <a:lnTo>
                  <a:pt x="108000" y="0"/>
                </a:lnTo>
                <a:lnTo>
                  <a:pt x="108000" y="0"/>
                </a:lnTo>
                <a:lnTo>
                  <a:pt x="108000" y="5000"/>
                </a:lnTo>
                <a:lnTo>
                  <a:pt x="90000" y="5000"/>
                </a:lnTo>
                <a:lnTo>
                  <a:pt x="90000" y="5000"/>
                </a:lnTo>
                <a:lnTo>
                  <a:pt x="90000" y="5000"/>
                </a:lnTo>
                <a:lnTo>
                  <a:pt x="90000" y="1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6" name="Shape 2316"/>
          <p:cNvSpPr/>
          <p:nvPr/>
        </p:nvSpPr>
        <p:spPr>
          <a:xfrm>
            <a:off x="4788698" y="2832101"/>
            <a:ext cx="163115" cy="128587"/>
          </a:xfrm>
          <a:custGeom>
            <a:avLst/>
            <a:gdLst/>
            <a:ahLst/>
            <a:cxnLst/>
            <a:rect l="0" t="0" r="0" b="0"/>
            <a:pathLst>
              <a:path w="120000" h="120000" extrusionOk="0">
                <a:moveTo>
                  <a:pt x="62189" y="0"/>
                </a:moveTo>
                <a:lnTo>
                  <a:pt x="62189" y="0"/>
                </a:lnTo>
                <a:lnTo>
                  <a:pt x="62189" y="0"/>
                </a:lnTo>
                <a:lnTo>
                  <a:pt x="63941" y="0"/>
                </a:lnTo>
                <a:lnTo>
                  <a:pt x="63941" y="0"/>
                </a:lnTo>
                <a:lnTo>
                  <a:pt x="63941" y="0"/>
                </a:lnTo>
                <a:lnTo>
                  <a:pt x="63941" y="0"/>
                </a:lnTo>
                <a:lnTo>
                  <a:pt x="65693" y="0"/>
                </a:lnTo>
                <a:lnTo>
                  <a:pt x="65693" y="0"/>
                </a:lnTo>
                <a:lnTo>
                  <a:pt x="65693" y="0"/>
                </a:lnTo>
                <a:lnTo>
                  <a:pt x="65693" y="0"/>
                </a:lnTo>
                <a:lnTo>
                  <a:pt x="67445" y="0"/>
                </a:lnTo>
                <a:lnTo>
                  <a:pt x="67445" y="0"/>
                </a:lnTo>
                <a:lnTo>
                  <a:pt x="67445" y="0"/>
                </a:lnTo>
                <a:lnTo>
                  <a:pt x="67445" y="0"/>
                </a:lnTo>
                <a:lnTo>
                  <a:pt x="67445" y="0"/>
                </a:lnTo>
                <a:lnTo>
                  <a:pt x="67445" y="0"/>
                </a:lnTo>
                <a:lnTo>
                  <a:pt x="67445" y="2962"/>
                </a:lnTo>
                <a:lnTo>
                  <a:pt x="70072" y="2962"/>
                </a:lnTo>
                <a:lnTo>
                  <a:pt x="70072" y="2962"/>
                </a:lnTo>
                <a:lnTo>
                  <a:pt x="70072" y="2962"/>
                </a:lnTo>
                <a:lnTo>
                  <a:pt x="70072" y="2962"/>
                </a:lnTo>
                <a:lnTo>
                  <a:pt x="70072" y="2962"/>
                </a:lnTo>
                <a:lnTo>
                  <a:pt x="71824" y="2962"/>
                </a:lnTo>
                <a:lnTo>
                  <a:pt x="71824" y="2962"/>
                </a:lnTo>
                <a:lnTo>
                  <a:pt x="71824" y="2962"/>
                </a:lnTo>
                <a:lnTo>
                  <a:pt x="71824" y="2962"/>
                </a:lnTo>
                <a:lnTo>
                  <a:pt x="71824" y="2962"/>
                </a:lnTo>
                <a:lnTo>
                  <a:pt x="73576" y="2962"/>
                </a:lnTo>
                <a:lnTo>
                  <a:pt x="73576" y="2962"/>
                </a:lnTo>
                <a:lnTo>
                  <a:pt x="73576" y="2962"/>
                </a:lnTo>
                <a:lnTo>
                  <a:pt x="73576" y="2962"/>
                </a:lnTo>
                <a:lnTo>
                  <a:pt x="73576" y="2962"/>
                </a:lnTo>
                <a:lnTo>
                  <a:pt x="75328" y="2962"/>
                </a:lnTo>
                <a:lnTo>
                  <a:pt x="75328" y="2962"/>
                </a:lnTo>
                <a:lnTo>
                  <a:pt x="75328" y="2962"/>
                </a:lnTo>
                <a:lnTo>
                  <a:pt x="75328" y="2962"/>
                </a:lnTo>
                <a:lnTo>
                  <a:pt x="77080" y="2962"/>
                </a:lnTo>
                <a:lnTo>
                  <a:pt x="77080" y="2962"/>
                </a:lnTo>
                <a:lnTo>
                  <a:pt x="77080" y="2962"/>
                </a:lnTo>
                <a:lnTo>
                  <a:pt x="77080" y="2962"/>
                </a:lnTo>
                <a:lnTo>
                  <a:pt x="77080" y="2962"/>
                </a:lnTo>
                <a:lnTo>
                  <a:pt x="79708" y="2962"/>
                </a:lnTo>
                <a:lnTo>
                  <a:pt x="79708" y="5925"/>
                </a:lnTo>
                <a:lnTo>
                  <a:pt x="77080" y="5925"/>
                </a:lnTo>
                <a:lnTo>
                  <a:pt x="77080" y="5925"/>
                </a:lnTo>
                <a:lnTo>
                  <a:pt x="77080" y="5925"/>
                </a:lnTo>
                <a:lnTo>
                  <a:pt x="77080" y="5925"/>
                </a:lnTo>
                <a:lnTo>
                  <a:pt x="77080" y="8888"/>
                </a:lnTo>
                <a:lnTo>
                  <a:pt x="77080" y="8888"/>
                </a:lnTo>
                <a:lnTo>
                  <a:pt x="77080" y="8888"/>
                </a:lnTo>
                <a:lnTo>
                  <a:pt x="77080" y="8888"/>
                </a:lnTo>
                <a:lnTo>
                  <a:pt x="77080" y="8888"/>
                </a:lnTo>
                <a:lnTo>
                  <a:pt x="77080" y="8888"/>
                </a:lnTo>
                <a:lnTo>
                  <a:pt x="79708" y="8888"/>
                </a:lnTo>
                <a:lnTo>
                  <a:pt x="79708" y="8888"/>
                </a:lnTo>
                <a:lnTo>
                  <a:pt x="79708" y="8888"/>
                </a:lnTo>
                <a:lnTo>
                  <a:pt x="79708" y="8888"/>
                </a:lnTo>
                <a:lnTo>
                  <a:pt x="79708" y="8888"/>
                </a:lnTo>
                <a:lnTo>
                  <a:pt x="79708" y="8888"/>
                </a:lnTo>
                <a:lnTo>
                  <a:pt x="81459" y="8888"/>
                </a:lnTo>
                <a:lnTo>
                  <a:pt x="81459" y="8888"/>
                </a:lnTo>
                <a:lnTo>
                  <a:pt x="81459" y="8888"/>
                </a:lnTo>
                <a:lnTo>
                  <a:pt x="83211" y="8888"/>
                </a:lnTo>
                <a:lnTo>
                  <a:pt x="83211" y="8888"/>
                </a:lnTo>
                <a:lnTo>
                  <a:pt x="83211" y="8888"/>
                </a:lnTo>
                <a:lnTo>
                  <a:pt x="83211" y="5925"/>
                </a:lnTo>
                <a:lnTo>
                  <a:pt x="83211" y="5925"/>
                </a:lnTo>
                <a:lnTo>
                  <a:pt x="83211" y="5925"/>
                </a:lnTo>
                <a:lnTo>
                  <a:pt x="84963" y="5925"/>
                </a:lnTo>
                <a:lnTo>
                  <a:pt x="84963" y="5925"/>
                </a:lnTo>
                <a:lnTo>
                  <a:pt x="84963" y="5925"/>
                </a:lnTo>
                <a:lnTo>
                  <a:pt x="84963" y="5925"/>
                </a:lnTo>
                <a:lnTo>
                  <a:pt x="84963" y="5925"/>
                </a:lnTo>
                <a:lnTo>
                  <a:pt x="84963" y="5925"/>
                </a:lnTo>
                <a:lnTo>
                  <a:pt x="84963" y="5925"/>
                </a:lnTo>
                <a:lnTo>
                  <a:pt x="86715" y="5925"/>
                </a:lnTo>
                <a:lnTo>
                  <a:pt x="86715" y="5925"/>
                </a:lnTo>
                <a:lnTo>
                  <a:pt x="86715" y="5925"/>
                </a:lnTo>
                <a:lnTo>
                  <a:pt x="89343" y="5925"/>
                </a:lnTo>
                <a:lnTo>
                  <a:pt x="89343" y="5925"/>
                </a:lnTo>
                <a:lnTo>
                  <a:pt x="89343" y="5925"/>
                </a:lnTo>
                <a:lnTo>
                  <a:pt x="89343" y="5925"/>
                </a:lnTo>
                <a:lnTo>
                  <a:pt x="89343" y="8888"/>
                </a:lnTo>
                <a:lnTo>
                  <a:pt x="91094" y="8888"/>
                </a:lnTo>
                <a:lnTo>
                  <a:pt x="91094" y="8888"/>
                </a:lnTo>
                <a:lnTo>
                  <a:pt x="91094" y="8888"/>
                </a:lnTo>
                <a:lnTo>
                  <a:pt x="91094" y="8888"/>
                </a:lnTo>
                <a:lnTo>
                  <a:pt x="91094" y="8888"/>
                </a:lnTo>
                <a:lnTo>
                  <a:pt x="92846" y="8888"/>
                </a:lnTo>
                <a:lnTo>
                  <a:pt x="92846" y="8888"/>
                </a:lnTo>
                <a:lnTo>
                  <a:pt x="92846" y="8888"/>
                </a:lnTo>
                <a:lnTo>
                  <a:pt x="92846" y="8888"/>
                </a:lnTo>
                <a:lnTo>
                  <a:pt x="94598" y="8888"/>
                </a:lnTo>
                <a:lnTo>
                  <a:pt x="94598" y="11851"/>
                </a:lnTo>
                <a:lnTo>
                  <a:pt x="94598" y="11851"/>
                </a:lnTo>
                <a:lnTo>
                  <a:pt x="94598" y="11851"/>
                </a:lnTo>
                <a:lnTo>
                  <a:pt x="94598" y="11851"/>
                </a:lnTo>
                <a:lnTo>
                  <a:pt x="94598" y="11851"/>
                </a:lnTo>
                <a:lnTo>
                  <a:pt x="94598" y="11851"/>
                </a:lnTo>
                <a:lnTo>
                  <a:pt x="96350" y="11851"/>
                </a:lnTo>
                <a:lnTo>
                  <a:pt x="96350" y="11851"/>
                </a:lnTo>
                <a:lnTo>
                  <a:pt x="96350" y="11851"/>
                </a:lnTo>
                <a:lnTo>
                  <a:pt x="96350" y="11851"/>
                </a:lnTo>
                <a:lnTo>
                  <a:pt x="96350" y="16296"/>
                </a:lnTo>
                <a:lnTo>
                  <a:pt x="96350" y="16296"/>
                </a:lnTo>
                <a:lnTo>
                  <a:pt x="96350" y="16296"/>
                </a:lnTo>
                <a:lnTo>
                  <a:pt x="96350" y="16296"/>
                </a:lnTo>
                <a:lnTo>
                  <a:pt x="96350" y="16296"/>
                </a:lnTo>
                <a:lnTo>
                  <a:pt x="96350" y="19259"/>
                </a:lnTo>
                <a:lnTo>
                  <a:pt x="96350" y="19259"/>
                </a:lnTo>
                <a:lnTo>
                  <a:pt x="96350" y="19259"/>
                </a:lnTo>
                <a:lnTo>
                  <a:pt x="96350" y="19259"/>
                </a:lnTo>
                <a:lnTo>
                  <a:pt x="96350" y="19259"/>
                </a:lnTo>
                <a:lnTo>
                  <a:pt x="96350" y="22222"/>
                </a:lnTo>
                <a:lnTo>
                  <a:pt x="96350" y="22222"/>
                </a:lnTo>
                <a:lnTo>
                  <a:pt x="96350" y="22222"/>
                </a:lnTo>
                <a:lnTo>
                  <a:pt x="96350" y="22222"/>
                </a:lnTo>
                <a:lnTo>
                  <a:pt x="96350" y="22222"/>
                </a:lnTo>
                <a:lnTo>
                  <a:pt x="96350" y="22222"/>
                </a:lnTo>
                <a:lnTo>
                  <a:pt x="98978" y="22222"/>
                </a:lnTo>
                <a:lnTo>
                  <a:pt x="98978" y="25185"/>
                </a:lnTo>
                <a:lnTo>
                  <a:pt x="98978" y="25185"/>
                </a:lnTo>
                <a:lnTo>
                  <a:pt x="98978" y="25185"/>
                </a:lnTo>
                <a:lnTo>
                  <a:pt x="96350" y="25185"/>
                </a:lnTo>
                <a:lnTo>
                  <a:pt x="96350" y="28148"/>
                </a:lnTo>
                <a:lnTo>
                  <a:pt x="96350" y="28148"/>
                </a:lnTo>
                <a:lnTo>
                  <a:pt x="96350" y="28148"/>
                </a:lnTo>
                <a:lnTo>
                  <a:pt x="96350" y="28148"/>
                </a:lnTo>
                <a:lnTo>
                  <a:pt x="96350" y="28148"/>
                </a:lnTo>
                <a:lnTo>
                  <a:pt x="96350" y="28148"/>
                </a:lnTo>
                <a:lnTo>
                  <a:pt x="96350" y="32592"/>
                </a:lnTo>
                <a:lnTo>
                  <a:pt x="94598" y="32592"/>
                </a:lnTo>
                <a:lnTo>
                  <a:pt x="94598" y="32592"/>
                </a:lnTo>
                <a:lnTo>
                  <a:pt x="94598" y="32592"/>
                </a:lnTo>
                <a:lnTo>
                  <a:pt x="96350" y="32592"/>
                </a:lnTo>
                <a:lnTo>
                  <a:pt x="96350" y="32592"/>
                </a:lnTo>
                <a:lnTo>
                  <a:pt x="96350" y="35555"/>
                </a:lnTo>
                <a:lnTo>
                  <a:pt x="96350" y="35555"/>
                </a:lnTo>
                <a:lnTo>
                  <a:pt x="96350" y="35555"/>
                </a:lnTo>
                <a:lnTo>
                  <a:pt x="96350" y="35555"/>
                </a:lnTo>
                <a:lnTo>
                  <a:pt x="98978" y="35555"/>
                </a:lnTo>
                <a:lnTo>
                  <a:pt x="98978" y="35555"/>
                </a:lnTo>
                <a:lnTo>
                  <a:pt x="98978" y="35555"/>
                </a:lnTo>
                <a:lnTo>
                  <a:pt x="98978" y="35555"/>
                </a:lnTo>
                <a:lnTo>
                  <a:pt x="100729" y="35555"/>
                </a:lnTo>
                <a:lnTo>
                  <a:pt x="100729" y="35555"/>
                </a:lnTo>
                <a:lnTo>
                  <a:pt x="100729" y="35555"/>
                </a:lnTo>
                <a:lnTo>
                  <a:pt x="100729" y="38518"/>
                </a:lnTo>
                <a:lnTo>
                  <a:pt x="100729" y="38518"/>
                </a:lnTo>
                <a:lnTo>
                  <a:pt x="100729" y="38518"/>
                </a:lnTo>
                <a:lnTo>
                  <a:pt x="100729" y="38518"/>
                </a:lnTo>
                <a:lnTo>
                  <a:pt x="100729" y="38518"/>
                </a:lnTo>
                <a:lnTo>
                  <a:pt x="98978" y="38518"/>
                </a:lnTo>
                <a:lnTo>
                  <a:pt x="98978" y="41481"/>
                </a:lnTo>
                <a:lnTo>
                  <a:pt x="100729" y="41481"/>
                </a:lnTo>
                <a:lnTo>
                  <a:pt x="100729" y="41481"/>
                </a:lnTo>
                <a:lnTo>
                  <a:pt x="100729" y="41481"/>
                </a:lnTo>
                <a:lnTo>
                  <a:pt x="100729" y="41481"/>
                </a:lnTo>
                <a:lnTo>
                  <a:pt x="100729" y="41481"/>
                </a:lnTo>
                <a:lnTo>
                  <a:pt x="100729" y="41481"/>
                </a:lnTo>
                <a:lnTo>
                  <a:pt x="102481" y="41481"/>
                </a:lnTo>
                <a:lnTo>
                  <a:pt x="102481" y="44444"/>
                </a:lnTo>
                <a:lnTo>
                  <a:pt x="102481" y="44444"/>
                </a:lnTo>
                <a:lnTo>
                  <a:pt x="102481" y="44444"/>
                </a:lnTo>
                <a:lnTo>
                  <a:pt x="102481" y="44444"/>
                </a:lnTo>
                <a:lnTo>
                  <a:pt x="102481" y="48888"/>
                </a:lnTo>
                <a:lnTo>
                  <a:pt x="102481" y="48888"/>
                </a:lnTo>
                <a:lnTo>
                  <a:pt x="102481" y="48888"/>
                </a:lnTo>
                <a:lnTo>
                  <a:pt x="102481" y="48888"/>
                </a:lnTo>
                <a:lnTo>
                  <a:pt x="104233" y="48888"/>
                </a:lnTo>
                <a:lnTo>
                  <a:pt x="104233" y="48888"/>
                </a:lnTo>
                <a:lnTo>
                  <a:pt x="104233" y="48888"/>
                </a:lnTo>
                <a:lnTo>
                  <a:pt x="104233" y="48888"/>
                </a:lnTo>
                <a:lnTo>
                  <a:pt x="105985" y="48888"/>
                </a:lnTo>
                <a:lnTo>
                  <a:pt x="105985" y="48888"/>
                </a:lnTo>
                <a:lnTo>
                  <a:pt x="105985" y="48888"/>
                </a:lnTo>
                <a:lnTo>
                  <a:pt x="105985" y="48888"/>
                </a:lnTo>
                <a:lnTo>
                  <a:pt x="105985" y="48888"/>
                </a:lnTo>
                <a:lnTo>
                  <a:pt x="108613" y="48888"/>
                </a:lnTo>
                <a:lnTo>
                  <a:pt x="108613" y="51851"/>
                </a:lnTo>
                <a:lnTo>
                  <a:pt x="108613" y="51851"/>
                </a:lnTo>
                <a:lnTo>
                  <a:pt x="108613" y="51851"/>
                </a:lnTo>
                <a:lnTo>
                  <a:pt x="110364" y="51851"/>
                </a:lnTo>
                <a:lnTo>
                  <a:pt x="110364" y="51851"/>
                </a:lnTo>
                <a:lnTo>
                  <a:pt x="110364" y="51851"/>
                </a:lnTo>
                <a:lnTo>
                  <a:pt x="110364" y="51851"/>
                </a:lnTo>
                <a:lnTo>
                  <a:pt x="110364" y="51851"/>
                </a:lnTo>
                <a:lnTo>
                  <a:pt x="110364" y="54814"/>
                </a:lnTo>
                <a:lnTo>
                  <a:pt x="110364" y="54814"/>
                </a:lnTo>
                <a:lnTo>
                  <a:pt x="108613" y="54814"/>
                </a:lnTo>
                <a:lnTo>
                  <a:pt x="108613" y="54814"/>
                </a:lnTo>
                <a:lnTo>
                  <a:pt x="108613" y="54814"/>
                </a:lnTo>
                <a:lnTo>
                  <a:pt x="108613" y="57777"/>
                </a:lnTo>
                <a:lnTo>
                  <a:pt x="108613" y="57777"/>
                </a:lnTo>
                <a:lnTo>
                  <a:pt x="108613" y="57777"/>
                </a:lnTo>
                <a:lnTo>
                  <a:pt x="108613" y="57777"/>
                </a:lnTo>
                <a:lnTo>
                  <a:pt x="108613" y="57777"/>
                </a:lnTo>
                <a:lnTo>
                  <a:pt x="110364" y="57777"/>
                </a:lnTo>
                <a:lnTo>
                  <a:pt x="110364" y="57777"/>
                </a:lnTo>
                <a:lnTo>
                  <a:pt x="110364" y="57777"/>
                </a:lnTo>
                <a:lnTo>
                  <a:pt x="110364" y="57777"/>
                </a:lnTo>
                <a:lnTo>
                  <a:pt x="112116" y="57777"/>
                </a:lnTo>
                <a:lnTo>
                  <a:pt x="112116" y="57777"/>
                </a:lnTo>
                <a:lnTo>
                  <a:pt x="112116" y="57777"/>
                </a:lnTo>
                <a:lnTo>
                  <a:pt x="112116" y="57777"/>
                </a:lnTo>
                <a:lnTo>
                  <a:pt x="113868" y="57777"/>
                </a:lnTo>
                <a:lnTo>
                  <a:pt x="113868" y="57777"/>
                </a:lnTo>
                <a:lnTo>
                  <a:pt x="113868" y="57777"/>
                </a:lnTo>
                <a:lnTo>
                  <a:pt x="113868" y="57777"/>
                </a:lnTo>
                <a:lnTo>
                  <a:pt x="115620" y="57777"/>
                </a:lnTo>
                <a:lnTo>
                  <a:pt x="115620" y="57777"/>
                </a:lnTo>
                <a:lnTo>
                  <a:pt x="115620" y="60740"/>
                </a:lnTo>
                <a:lnTo>
                  <a:pt x="115620" y="60740"/>
                </a:lnTo>
                <a:lnTo>
                  <a:pt x="115620" y="60740"/>
                </a:lnTo>
                <a:lnTo>
                  <a:pt x="118248" y="60740"/>
                </a:lnTo>
                <a:lnTo>
                  <a:pt x="118248" y="60740"/>
                </a:lnTo>
                <a:lnTo>
                  <a:pt x="115620" y="60740"/>
                </a:lnTo>
                <a:lnTo>
                  <a:pt x="115620" y="60740"/>
                </a:lnTo>
                <a:lnTo>
                  <a:pt x="115620" y="60740"/>
                </a:lnTo>
                <a:lnTo>
                  <a:pt x="115620" y="60740"/>
                </a:lnTo>
                <a:lnTo>
                  <a:pt x="115620" y="65185"/>
                </a:lnTo>
                <a:lnTo>
                  <a:pt x="115620" y="65185"/>
                </a:lnTo>
                <a:lnTo>
                  <a:pt x="118248" y="65185"/>
                </a:lnTo>
                <a:lnTo>
                  <a:pt x="118248" y="65185"/>
                </a:lnTo>
                <a:lnTo>
                  <a:pt x="118248" y="65185"/>
                </a:lnTo>
                <a:lnTo>
                  <a:pt x="118248" y="65185"/>
                </a:lnTo>
                <a:lnTo>
                  <a:pt x="118248" y="65185"/>
                </a:lnTo>
                <a:lnTo>
                  <a:pt x="120000" y="65185"/>
                </a:lnTo>
                <a:lnTo>
                  <a:pt x="120000" y="68148"/>
                </a:lnTo>
                <a:lnTo>
                  <a:pt x="120000" y="68148"/>
                </a:lnTo>
                <a:lnTo>
                  <a:pt x="120000" y="68148"/>
                </a:lnTo>
                <a:lnTo>
                  <a:pt x="120000" y="68148"/>
                </a:lnTo>
                <a:lnTo>
                  <a:pt x="120000" y="68148"/>
                </a:lnTo>
                <a:lnTo>
                  <a:pt x="120000" y="71111"/>
                </a:lnTo>
                <a:lnTo>
                  <a:pt x="120000" y="71111"/>
                </a:lnTo>
                <a:lnTo>
                  <a:pt x="120000" y="71111"/>
                </a:lnTo>
                <a:lnTo>
                  <a:pt x="118248" y="71111"/>
                </a:lnTo>
                <a:lnTo>
                  <a:pt x="118248" y="71111"/>
                </a:lnTo>
                <a:lnTo>
                  <a:pt x="118248" y="71111"/>
                </a:lnTo>
                <a:lnTo>
                  <a:pt x="118248" y="71111"/>
                </a:lnTo>
                <a:lnTo>
                  <a:pt x="118248" y="71111"/>
                </a:lnTo>
                <a:lnTo>
                  <a:pt x="118248" y="71111"/>
                </a:lnTo>
                <a:lnTo>
                  <a:pt x="115620" y="71111"/>
                </a:lnTo>
                <a:lnTo>
                  <a:pt x="115620" y="74074"/>
                </a:lnTo>
                <a:lnTo>
                  <a:pt x="115620" y="74074"/>
                </a:lnTo>
                <a:lnTo>
                  <a:pt x="115620" y="74074"/>
                </a:lnTo>
                <a:lnTo>
                  <a:pt x="115620" y="74074"/>
                </a:lnTo>
                <a:lnTo>
                  <a:pt x="115620" y="74074"/>
                </a:lnTo>
                <a:lnTo>
                  <a:pt x="115620" y="74074"/>
                </a:lnTo>
                <a:lnTo>
                  <a:pt x="113868" y="74074"/>
                </a:lnTo>
                <a:lnTo>
                  <a:pt x="113868" y="74074"/>
                </a:lnTo>
                <a:lnTo>
                  <a:pt x="113868" y="74074"/>
                </a:lnTo>
                <a:lnTo>
                  <a:pt x="113868" y="77037"/>
                </a:lnTo>
                <a:lnTo>
                  <a:pt x="112116" y="77037"/>
                </a:lnTo>
                <a:lnTo>
                  <a:pt x="112116" y="77037"/>
                </a:lnTo>
                <a:lnTo>
                  <a:pt x="112116" y="77037"/>
                </a:lnTo>
                <a:lnTo>
                  <a:pt x="112116" y="77037"/>
                </a:lnTo>
                <a:lnTo>
                  <a:pt x="110364" y="77037"/>
                </a:lnTo>
                <a:lnTo>
                  <a:pt x="110364" y="77037"/>
                </a:lnTo>
                <a:lnTo>
                  <a:pt x="110364" y="77037"/>
                </a:lnTo>
                <a:lnTo>
                  <a:pt x="110364" y="74074"/>
                </a:lnTo>
                <a:lnTo>
                  <a:pt x="110364" y="74074"/>
                </a:lnTo>
                <a:lnTo>
                  <a:pt x="108613" y="74074"/>
                </a:lnTo>
                <a:lnTo>
                  <a:pt x="108613" y="74074"/>
                </a:lnTo>
                <a:lnTo>
                  <a:pt x="108613" y="74074"/>
                </a:lnTo>
                <a:lnTo>
                  <a:pt x="108613" y="74074"/>
                </a:lnTo>
                <a:lnTo>
                  <a:pt x="108613" y="74074"/>
                </a:lnTo>
                <a:lnTo>
                  <a:pt x="105985" y="74074"/>
                </a:lnTo>
                <a:lnTo>
                  <a:pt x="105985" y="74074"/>
                </a:lnTo>
                <a:lnTo>
                  <a:pt x="105985" y="74074"/>
                </a:lnTo>
                <a:lnTo>
                  <a:pt x="105985" y="74074"/>
                </a:lnTo>
                <a:lnTo>
                  <a:pt x="105985" y="74074"/>
                </a:lnTo>
                <a:lnTo>
                  <a:pt x="104233" y="74074"/>
                </a:lnTo>
                <a:lnTo>
                  <a:pt x="104233" y="74074"/>
                </a:lnTo>
                <a:lnTo>
                  <a:pt x="104233" y="74074"/>
                </a:lnTo>
                <a:lnTo>
                  <a:pt x="104233" y="74074"/>
                </a:lnTo>
                <a:lnTo>
                  <a:pt x="102481" y="74074"/>
                </a:lnTo>
                <a:lnTo>
                  <a:pt x="102481" y="74074"/>
                </a:lnTo>
                <a:lnTo>
                  <a:pt x="102481" y="74074"/>
                </a:lnTo>
                <a:lnTo>
                  <a:pt x="102481" y="74074"/>
                </a:lnTo>
                <a:lnTo>
                  <a:pt x="102481" y="77037"/>
                </a:lnTo>
                <a:lnTo>
                  <a:pt x="102481" y="77037"/>
                </a:lnTo>
                <a:lnTo>
                  <a:pt x="102481" y="77037"/>
                </a:lnTo>
                <a:lnTo>
                  <a:pt x="102481" y="77037"/>
                </a:lnTo>
                <a:lnTo>
                  <a:pt x="102481" y="77037"/>
                </a:lnTo>
                <a:lnTo>
                  <a:pt x="102481" y="77037"/>
                </a:lnTo>
                <a:lnTo>
                  <a:pt x="102481" y="77037"/>
                </a:lnTo>
                <a:lnTo>
                  <a:pt x="102481" y="81481"/>
                </a:lnTo>
                <a:lnTo>
                  <a:pt x="102481" y="81481"/>
                </a:lnTo>
                <a:lnTo>
                  <a:pt x="102481" y="81481"/>
                </a:lnTo>
                <a:lnTo>
                  <a:pt x="104233" y="81481"/>
                </a:lnTo>
                <a:lnTo>
                  <a:pt x="104233" y="81481"/>
                </a:lnTo>
                <a:lnTo>
                  <a:pt x="104233" y="81481"/>
                </a:lnTo>
                <a:lnTo>
                  <a:pt x="104233" y="81481"/>
                </a:lnTo>
                <a:lnTo>
                  <a:pt x="104233" y="84444"/>
                </a:lnTo>
                <a:lnTo>
                  <a:pt x="104233" y="84444"/>
                </a:lnTo>
                <a:lnTo>
                  <a:pt x="105985" y="84444"/>
                </a:lnTo>
                <a:lnTo>
                  <a:pt x="105985" y="84444"/>
                </a:lnTo>
                <a:lnTo>
                  <a:pt x="105985" y="84444"/>
                </a:lnTo>
                <a:lnTo>
                  <a:pt x="104233" y="84444"/>
                </a:lnTo>
                <a:lnTo>
                  <a:pt x="104233" y="87407"/>
                </a:lnTo>
                <a:lnTo>
                  <a:pt x="105985" y="87407"/>
                </a:lnTo>
                <a:lnTo>
                  <a:pt x="105985" y="87407"/>
                </a:lnTo>
                <a:lnTo>
                  <a:pt x="105985" y="87407"/>
                </a:lnTo>
                <a:lnTo>
                  <a:pt x="105985" y="87407"/>
                </a:lnTo>
                <a:lnTo>
                  <a:pt x="105985" y="87407"/>
                </a:lnTo>
                <a:lnTo>
                  <a:pt x="105985" y="90370"/>
                </a:lnTo>
                <a:lnTo>
                  <a:pt x="105985" y="90370"/>
                </a:lnTo>
                <a:lnTo>
                  <a:pt x="105985" y="90370"/>
                </a:lnTo>
                <a:lnTo>
                  <a:pt x="105985" y="90370"/>
                </a:lnTo>
                <a:lnTo>
                  <a:pt x="105985" y="90370"/>
                </a:lnTo>
                <a:lnTo>
                  <a:pt x="105985" y="90370"/>
                </a:lnTo>
                <a:lnTo>
                  <a:pt x="105985" y="93333"/>
                </a:lnTo>
                <a:lnTo>
                  <a:pt x="105985" y="93333"/>
                </a:lnTo>
                <a:lnTo>
                  <a:pt x="105985" y="93333"/>
                </a:lnTo>
                <a:lnTo>
                  <a:pt x="105985" y="97777"/>
                </a:lnTo>
                <a:lnTo>
                  <a:pt x="105985" y="97777"/>
                </a:lnTo>
                <a:lnTo>
                  <a:pt x="105985" y="97777"/>
                </a:lnTo>
                <a:lnTo>
                  <a:pt x="105985" y="97777"/>
                </a:lnTo>
                <a:lnTo>
                  <a:pt x="105985" y="97777"/>
                </a:lnTo>
                <a:lnTo>
                  <a:pt x="108613" y="97777"/>
                </a:lnTo>
                <a:lnTo>
                  <a:pt x="108613" y="97777"/>
                </a:lnTo>
                <a:lnTo>
                  <a:pt x="108613" y="100740"/>
                </a:lnTo>
                <a:lnTo>
                  <a:pt x="108613" y="100740"/>
                </a:lnTo>
                <a:lnTo>
                  <a:pt x="108613" y="100740"/>
                </a:lnTo>
                <a:lnTo>
                  <a:pt x="105985" y="100740"/>
                </a:lnTo>
                <a:lnTo>
                  <a:pt x="105985" y="100740"/>
                </a:lnTo>
                <a:lnTo>
                  <a:pt x="105985" y="100740"/>
                </a:lnTo>
                <a:lnTo>
                  <a:pt x="105985" y="100740"/>
                </a:lnTo>
                <a:lnTo>
                  <a:pt x="104233" y="100740"/>
                </a:lnTo>
                <a:lnTo>
                  <a:pt x="104233" y="100740"/>
                </a:lnTo>
                <a:lnTo>
                  <a:pt x="104233" y="100740"/>
                </a:lnTo>
                <a:lnTo>
                  <a:pt x="104233" y="100740"/>
                </a:lnTo>
                <a:lnTo>
                  <a:pt x="102481" y="100740"/>
                </a:lnTo>
                <a:lnTo>
                  <a:pt x="102481" y="100740"/>
                </a:lnTo>
                <a:lnTo>
                  <a:pt x="102481" y="100740"/>
                </a:lnTo>
                <a:lnTo>
                  <a:pt x="102481" y="100740"/>
                </a:lnTo>
                <a:lnTo>
                  <a:pt x="102481" y="100740"/>
                </a:lnTo>
                <a:lnTo>
                  <a:pt x="102481" y="103703"/>
                </a:lnTo>
                <a:lnTo>
                  <a:pt x="102481" y="103703"/>
                </a:lnTo>
                <a:lnTo>
                  <a:pt x="100729" y="103703"/>
                </a:lnTo>
                <a:lnTo>
                  <a:pt x="100729" y="100740"/>
                </a:lnTo>
                <a:lnTo>
                  <a:pt x="100729" y="100740"/>
                </a:lnTo>
                <a:lnTo>
                  <a:pt x="100729" y="100740"/>
                </a:lnTo>
                <a:lnTo>
                  <a:pt x="100729" y="100740"/>
                </a:lnTo>
                <a:lnTo>
                  <a:pt x="100729" y="100740"/>
                </a:lnTo>
                <a:lnTo>
                  <a:pt x="100729" y="100740"/>
                </a:lnTo>
                <a:lnTo>
                  <a:pt x="98978" y="100740"/>
                </a:lnTo>
                <a:lnTo>
                  <a:pt x="98978" y="100740"/>
                </a:lnTo>
                <a:lnTo>
                  <a:pt x="98978" y="100740"/>
                </a:lnTo>
                <a:lnTo>
                  <a:pt x="98978" y="103703"/>
                </a:lnTo>
                <a:lnTo>
                  <a:pt x="96350" y="103703"/>
                </a:lnTo>
                <a:lnTo>
                  <a:pt x="96350" y="103703"/>
                </a:lnTo>
                <a:lnTo>
                  <a:pt x="96350" y="103703"/>
                </a:lnTo>
                <a:lnTo>
                  <a:pt x="96350" y="103703"/>
                </a:lnTo>
                <a:lnTo>
                  <a:pt x="96350" y="103703"/>
                </a:lnTo>
                <a:lnTo>
                  <a:pt x="96350" y="103703"/>
                </a:lnTo>
                <a:lnTo>
                  <a:pt x="94598" y="103703"/>
                </a:lnTo>
                <a:lnTo>
                  <a:pt x="94598" y="106666"/>
                </a:lnTo>
                <a:lnTo>
                  <a:pt x="94598" y="106666"/>
                </a:lnTo>
                <a:lnTo>
                  <a:pt x="94598" y="106666"/>
                </a:lnTo>
                <a:lnTo>
                  <a:pt x="94598" y="106666"/>
                </a:lnTo>
                <a:lnTo>
                  <a:pt x="94598" y="106666"/>
                </a:lnTo>
                <a:lnTo>
                  <a:pt x="94598" y="106666"/>
                </a:lnTo>
                <a:lnTo>
                  <a:pt x="94598" y="109629"/>
                </a:lnTo>
                <a:lnTo>
                  <a:pt x="92846" y="109629"/>
                </a:lnTo>
                <a:lnTo>
                  <a:pt x="92846" y="109629"/>
                </a:lnTo>
                <a:lnTo>
                  <a:pt x="92846" y="109629"/>
                </a:lnTo>
                <a:lnTo>
                  <a:pt x="92846" y="109629"/>
                </a:lnTo>
                <a:lnTo>
                  <a:pt x="92846" y="109629"/>
                </a:lnTo>
                <a:lnTo>
                  <a:pt x="92846" y="114074"/>
                </a:lnTo>
                <a:lnTo>
                  <a:pt x="92846" y="114074"/>
                </a:lnTo>
                <a:lnTo>
                  <a:pt x="92846" y="114074"/>
                </a:lnTo>
                <a:lnTo>
                  <a:pt x="92846" y="117037"/>
                </a:lnTo>
                <a:lnTo>
                  <a:pt x="92846" y="117037"/>
                </a:lnTo>
                <a:lnTo>
                  <a:pt x="92846" y="117037"/>
                </a:lnTo>
                <a:lnTo>
                  <a:pt x="92846" y="117037"/>
                </a:lnTo>
                <a:lnTo>
                  <a:pt x="92846" y="117037"/>
                </a:lnTo>
                <a:lnTo>
                  <a:pt x="92846" y="117037"/>
                </a:lnTo>
                <a:lnTo>
                  <a:pt x="92846" y="117037"/>
                </a:lnTo>
                <a:lnTo>
                  <a:pt x="92846" y="117037"/>
                </a:lnTo>
                <a:lnTo>
                  <a:pt x="92846" y="120000"/>
                </a:lnTo>
                <a:lnTo>
                  <a:pt x="94598" y="120000"/>
                </a:lnTo>
                <a:lnTo>
                  <a:pt x="94598" y="120000"/>
                </a:lnTo>
                <a:lnTo>
                  <a:pt x="92846" y="120000"/>
                </a:lnTo>
                <a:lnTo>
                  <a:pt x="92846" y="120000"/>
                </a:lnTo>
                <a:lnTo>
                  <a:pt x="92846" y="120000"/>
                </a:lnTo>
                <a:lnTo>
                  <a:pt x="92846" y="120000"/>
                </a:lnTo>
                <a:lnTo>
                  <a:pt x="91094" y="120000"/>
                </a:lnTo>
                <a:lnTo>
                  <a:pt x="91094" y="120000"/>
                </a:lnTo>
                <a:lnTo>
                  <a:pt x="91094" y="120000"/>
                </a:lnTo>
                <a:lnTo>
                  <a:pt x="91094" y="120000"/>
                </a:lnTo>
                <a:lnTo>
                  <a:pt x="91094" y="120000"/>
                </a:lnTo>
                <a:lnTo>
                  <a:pt x="89343" y="120000"/>
                </a:lnTo>
                <a:lnTo>
                  <a:pt x="89343" y="120000"/>
                </a:lnTo>
                <a:lnTo>
                  <a:pt x="89343" y="117037"/>
                </a:lnTo>
                <a:lnTo>
                  <a:pt x="89343" y="117037"/>
                </a:lnTo>
                <a:lnTo>
                  <a:pt x="89343" y="117037"/>
                </a:lnTo>
                <a:lnTo>
                  <a:pt x="89343" y="117037"/>
                </a:lnTo>
                <a:lnTo>
                  <a:pt x="89343" y="117037"/>
                </a:lnTo>
                <a:lnTo>
                  <a:pt x="89343" y="117037"/>
                </a:lnTo>
                <a:lnTo>
                  <a:pt x="86715" y="117037"/>
                </a:lnTo>
                <a:lnTo>
                  <a:pt x="86715" y="117037"/>
                </a:lnTo>
                <a:lnTo>
                  <a:pt x="86715" y="117037"/>
                </a:lnTo>
                <a:lnTo>
                  <a:pt x="84963" y="117037"/>
                </a:lnTo>
                <a:lnTo>
                  <a:pt x="84963" y="117037"/>
                </a:lnTo>
                <a:lnTo>
                  <a:pt x="84963" y="117037"/>
                </a:lnTo>
                <a:lnTo>
                  <a:pt x="84963" y="117037"/>
                </a:lnTo>
                <a:lnTo>
                  <a:pt x="84963" y="117037"/>
                </a:lnTo>
                <a:lnTo>
                  <a:pt x="83211" y="117037"/>
                </a:lnTo>
                <a:lnTo>
                  <a:pt x="83211" y="117037"/>
                </a:lnTo>
                <a:lnTo>
                  <a:pt x="83211" y="117037"/>
                </a:lnTo>
                <a:lnTo>
                  <a:pt x="83211" y="117037"/>
                </a:lnTo>
                <a:lnTo>
                  <a:pt x="83211" y="117037"/>
                </a:lnTo>
                <a:lnTo>
                  <a:pt x="81459" y="117037"/>
                </a:lnTo>
                <a:lnTo>
                  <a:pt x="81459" y="117037"/>
                </a:lnTo>
                <a:lnTo>
                  <a:pt x="81459" y="117037"/>
                </a:lnTo>
                <a:lnTo>
                  <a:pt x="81459" y="117037"/>
                </a:lnTo>
                <a:lnTo>
                  <a:pt x="79708" y="117037"/>
                </a:lnTo>
                <a:lnTo>
                  <a:pt x="79708" y="117037"/>
                </a:lnTo>
                <a:lnTo>
                  <a:pt x="79708" y="117037"/>
                </a:lnTo>
                <a:lnTo>
                  <a:pt x="79708" y="117037"/>
                </a:lnTo>
                <a:lnTo>
                  <a:pt x="79708" y="120000"/>
                </a:lnTo>
                <a:lnTo>
                  <a:pt x="79708" y="120000"/>
                </a:lnTo>
                <a:lnTo>
                  <a:pt x="79708" y="117037"/>
                </a:lnTo>
                <a:lnTo>
                  <a:pt x="77080" y="117037"/>
                </a:lnTo>
                <a:lnTo>
                  <a:pt x="77080" y="117037"/>
                </a:lnTo>
                <a:lnTo>
                  <a:pt x="77080" y="120000"/>
                </a:lnTo>
                <a:lnTo>
                  <a:pt x="77080" y="120000"/>
                </a:lnTo>
                <a:lnTo>
                  <a:pt x="77080" y="120000"/>
                </a:lnTo>
                <a:lnTo>
                  <a:pt x="77080" y="117037"/>
                </a:lnTo>
                <a:lnTo>
                  <a:pt x="77080" y="117037"/>
                </a:lnTo>
                <a:lnTo>
                  <a:pt x="75328" y="117037"/>
                </a:lnTo>
                <a:lnTo>
                  <a:pt x="75328" y="117037"/>
                </a:lnTo>
                <a:lnTo>
                  <a:pt x="75328" y="117037"/>
                </a:lnTo>
                <a:lnTo>
                  <a:pt x="75328" y="117037"/>
                </a:lnTo>
                <a:lnTo>
                  <a:pt x="75328" y="114074"/>
                </a:lnTo>
                <a:lnTo>
                  <a:pt x="75328" y="114074"/>
                </a:lnTo>
                <a:lnTo>
                  <a:pt x="75328" y="114074"/>
                </a:lnTo>
                <a:lnTo>
                  <a:pt x="73576" y="114074"/>
                </a:lnTo>
                <a:lnTo>
                  <a:pt x="73576" y="114074"/>
                </a:lnTo>
                <a:lnTo>
                  <a:pt x="73576" y="114074"/>
                </a:lnTo>
                <a:lnTo>
                  <a:pt x="73576" y="114074"/>
                </a:lnTo>
                <a:lnTo>
                  <a:pt x="73576" y="114074"/>
                </a:lnTo>
                <a:lnTo>
                  <a:pt x="71824" y="114074"/>
                </a:lnTo>
                <a:lnTo>
                  <a:pt x="71824" y="114074"/>
                </a:lnTo>
                <a:lnTo>
                  <a:pt x="71824" y="114074"/>
                </a:lnTo>
                <a:lnTo>
                  <a:pt x="71824" y="117037"/>
                </a:lnTo>
                <a:lnTo>
                  <a:pt x="71824" y="117037"/>
                </a:lnTo>
                <a:lnTo>
                  <a:pt x="70072" y="117037"/>
                </a:lnTo>
                <a:lnTo>
                  <a:pt x="70072" y="117037"/>
                </a:lnTo>
                <a:lnTo>
                  <a:pt x="70072" y="117037"/>
                </a:lnTo>
                <a:lnTo>
                  <a:pt x="70072" y="117037"/>
                </a:lnTo>
                <a:lnTo>
                  <a:pt x="70072" y="117037"/>
                </a:lnTo>
                <a:lnTo>
                  <a:pt x="70072" y="117037"/>
                </a:lnTo>
                <a:lnTo>
                  <a:pt x="67445" y="117037"/>
                </a:lnTo>
                <a:lnTo>
                  <a:pt x="67445" y="117037"/>
                </a:lnTo>
                <a:lnTo>
                  <a:pt x="67445" y="117037"/>
                </a:lnTo>
                <a:lnTo>
                  <a:pt x="67445" y="117037"/>
                </a:lnTo>
                <a:lnTo>
                  <a:pt x="67445" y="117037"/>
                </a:lnTo>
                <a:lnTo>
                  <a:pt x="67445" y="117037"/>
                </a:lnTo>
                <a:lnTo>
                  <a:pt x="67445" y="117037"/>
                </a:lnTo>
                <a:lnTo>
                  <a:pt x="67445" y="114074"/>
                </a:lnTo>
                <a:lnTo>
                  <a:pt x="65693" y="114074"/>
                </a:lnTo>
                <a:lnTo>
                  <a:pt x="65693" y="114074"/>
                </a:lnTo>
                <a:lnTo>
                  <a:pt x="65693" y="114074"/>
                </a:lnTo>
                <a:lnTo>
                  <a:pt x="65693" y="117037"/>
                </a:lnTo>
                <a:lnTo>
                  <a:pt x="65693" y="117037"/>
                </a:lnTo>
                <a:lnTo>
                  <a:pt x="63941" y="117037"/>
                </a:lnTo>
                <a:lnTo>
                  <a:pt x="63941" y="114074"/>
                </a:lnTo>
                <a:lnTo>
                  <a:pt x="63941" y="114074"/>
                </a:lnTo>
                <a:lnTo>
                  <a:pt x="63941" y="114074"/>
                </a:lnTo>
                <a:lnTo>
                  <a:pt x="63941" y="114074"/>
                </a:lnTo>
                <a:lnTo>
                  <a:pt x="63941" y="114074"/>
                </a:lnTo>
                <a:lnTo>
                  <a:pt x="62189" y="114074"/>
                </a:lnTo>
                <a:lnTo>
                  <a:pt x="62189" y="114074"/>
                </a:lnTo>
                <a:lnTo>
                  <a:pt x="62189" y="114074"/>
                </a:lnTo>
                <a:lnTo>
                  <a:pt x="62189" y="114074"/>
                </a:lnTo>
                <a:lnTo>
                  <a:pt x="62189" y="114074"/>
                </a:lnTo>
                <a:lnTo>
                  <a:pt x="62189" y="114074"/>
                </a:lnTo>
                <a:lnTo>
                  <a:pt x="62189" y="117037"/>
                </a:lnTo>
                <a:lnTo>
                  <a:pt x="60437" y="117037"/>
                </a:lnTo>
                <a:lnTo>
                  <a:pt x="60437" y="117037"/>
                </a:lnTo>
                <a:lnTo>
                  <a:pt x="60437" y="117037"/>
                </a:lnTo>
                <a:lnTo>
                  <a:pt x="60437" y="114074"/>
                </a:lnTo>
                <a:lnTo>
                  <a:pt x="60437" y="114074"/>
                </a:lnTo>
                <a:lnTo>
                  <a:pt x="60437" y="114074"/>
                </a:lnTo>
                <a:lnTo>
                  <a:pt x="57810" y="114074"/>
                </a:lnTo>
                <a:lnTo>
                  <a:pt x="57810" y="114074"/>
                </a:lnTo>
                <a:lnTo>
                  <a:pt x="57810" y="114074"/>
                </a:lnTo>
                <a:lnTo>
                  <a:pt x="57810" y="117037"/>
                </a:lnTo>
                <a:lnTo>
                  <a:pt x="57810" y="117037"/>
                </a:lnTo>
                <a:lnTo>
                  <a:pt x="57810" y="117037"/>
                </a:lnTo>
                <a:lnTo>
                  <a:pt x="56058" y="117037"/>
                </a:lnTo>
                <a:lnTo>
                  <a:pt x="56058" y="117037"/>
                </a:lnTo>
                <a:lnTo>
                  <a:pt x="56058" y="117037"/>
                </a:lnTo>
                <a:lnTo>
                  <a:pt x="56058" y="117037"/>
                </a:lnTo>
                <a:lnTo>
                  <a:pt x="56058" y="117037"/>
                </a:lnTo>
                <a:lnTo>
                  <a:pt x="56058" y="117037"/>
                </a:lnTo>
                <a:lnTo>
                  <a:pt x="56058" y="117037"/>
                </a:lnTo>
                <a:lnTo>
                  <a:pt x="56058" y="114074"/>
                </a:lnTo>
                <a:lnTo>
                  <a:pt x="56058" y="114074"/>
                </a:lnTo>
                <a:lnTo>
                  <a:pt x="56058" y="114074"/>
                </a:lnTo>
                <a:lnTo>
                  <a:pt x="54306" y="114074"/>
                </a:lnTo>
                <a:lnTo>
                  <a:pt x="54306" y="114074"/>
                </a:lnTo>
                <a:lnTo>
                  <a:pt x="54306" y="114074"/>
                </a:lnTo>
                <a:lnTo>
                  <a:pt x="54306" y="114074"/>
                </a:lnTo>
                <a:lnTo>
                  <a:pt x="54306" y="114074"/>
                </a:lnTo>
                <a:lnTo>
                  <a:pt x="54306" y="114074"/>
                </a:lnTo>
                <a:lnTo>
                  <a:pt x="54306" y="114074"/>
                </a:lnTo>
                <a:lnTo>
                  <a:pt x="52554" y="114074"/>
                </a:lnTo>
                <a:lnTo>
                  <a:pt x="52554" y="114074"/>
                </a:lnTo>
                <a:lnTo>
                  <a:pt x="52554" y="114074"/>
                </a:lnTo>
                <a:lnTo>
                  <a:pt x="52554" y="114074"/>
                </a:lnTo>
                <a:lnTo>
                  <a:pt x="50802" y="114074"/>
                </a:lnTo>
                <a:lnTo>
                  <a:pt x="50802" y="114074"/>
                </a:lnTo>
                <a:lnTo>
                  <a:pt x="50802" y="114074"/>
                </a:lnTo>
                <a:lnTo>
                  <a:pt x="50802" y="114074"/>
                </a:lnTo>
                <a:lnTo>
                  <a:pt x="50802" y="114074"/>
                </a:lnTo>
                <a:lnTo>
                  <a:pt x="50802" y="109629"/>
                </a:lnTo>
                <a:lnTo>
                  <a:pt x="50802" y="109629"/>
                </a:lnTo>
                <a:lnTo>
                  <a:pt x="50802" y="109629"/>
                </a:lnTo>
                <a:lnTo>
                  <a:pt x="48175" y="109629"/>
                </a:lnTo>
                <a:lnTo>
                  <a:pt x="48175" y="109629"/>
                </a:lnTo>
                <a:lnTo>
                  <a:pt x="48175" y="109629"/>
                </a:lnTo>
                <a:lnTo>
                  <a:pt x="48175" y="109629"/>
                </a:lnTo>
                <a:lnTo>
                  <a:pt x="46423" y="109629"/>
                </a:lnTo>
                <a:lnTo>
                  <a:pt x="46423" y="109629"/>
                </a:lnTo>
                <a:lnTo>
                  <a:pt x="46423" y="109629"/>
                </a:lnTo>
                <a:lnTo>
                  <a:pt x="44671" y="109629"/>
                </a:lnTo>
                <a:lnTo>
                  <a:pt x="44671" y="109629"/>
                </a:lnTo>
                <a:lnTo>
                  <a:pt x="44671" y="109629"/>
                </a:lnTo>
                <a:lnTo>
                  <a:pt x="44671" y="109629"/>
                </a:lnTo>
                <a:lnTo>
                  <a:pt x="44671" y="109629"/>
                </a:lnTo>
                <a:lnTo>
                  <a:pt x="42919" y="109629"/>
                </a:lnTo>
                <a:lnTo>
                  <a:pt x="42919" y="109629"/>
                </a:lnTo>
                <a:lnTo>
                  <a:pt x="42919" y="106666"/>
                </a:lnTo>
                <a:lnTo>
                  <a:pt x="42919" y="106666"/>
                </a:lnTo>
                <a:lnTo>
                  <a:pt x="42919" y="109629"/>
                </a:lnTo>
                <a:lnTo>
                  <a:pt x="42919" y="109629"/>
                </a:lnTo>
                <a:lnTo>
                  <a:pt x="41167" y="109629"/>
                </a:lnTo>
                <a:lnTo>
                  <a:pt x="41167" y="109629"/>
                </a:lnTo>
                <a:lnTo>
                  <a:pt x="41167" y="106666"/>
                </a:lnTo>
                <a:lnTo>
                  <a:pt x="41167" y="106666"/>
                </a:lnTo>
                <a:lnTo>
                  <a:pt x="38540" y="106666"/>
                </a:lnTo>
                <a:lnTo>
                  <a:pt x="38540" y="106666"/>
                </a:lnTo>
                <a:lnTo>
                  <a:pt x="38540" y="106666"/>
                </a:lnTo>
                <a:lnTo>
                  <a:pt x="38540" y="106666"/>
                </a:lnTo>
                <a:lnTo>
                  <a:pt x="38540" y="106666"/>
                </a:lnTo>
                <a:lnTo>
                  <a:pt x="36788" y="106666"/>
                </a:lnTo>
                <a:lnTo>
                  <a:pt x="36788" y="106666"/>
                </a:lnTo>
                <a:lnTo>
                  <a:pt x="36788" y="106666"/>
                </a:lnTo>
                <a:lnTo>
                  <a:pt x="36788" y="106666"/>
                </a:lnTo>
                <a:lnTo>
                  <a:pt x="35036" y="106666"/>
                </a:lnTo>
                <a:lnTo>
                  <a:pt x="35036" y="106666"/>
                </a:lnTo>
                <a:lnTo>
                  <a:pt x="35036" y="106666"/>
                </a:lnTo>
                <a:lnTo>
                  <a:pt x="35036" y="106666"/>
                </a:lnTo>
                <a:lnTo>
                  <a:pt x="33284" y="106666"/>
                </a:lnTo>
                <a:lnTo>
                  <a:pt x="33284" y="106666"/>
                </a:lnTo>
                <a:lnTo>
                  <a:pt x="33284" y="106666"/>
                </a:lnTo>
                <a:lnTo>
                  <a:pt x="33284" y="106666"/>
                </a:lnTo>
                <a:lnTo>
                  <a:pt x="31532" y="106666"/>
                </a:lnTo>
                <a:lnTo>
                  <a:pt x="31532" y="106666"/>
                </a:lnTo>
                <a:lnTo>
                  <a:pt x="31532" y="106666"/>
                </a:lnTo>
                <a:lnTo>
                  <a:pt x="28905" y="106666"/>
                </a:lnTo>
                <a:lnTo>
                  <a:pt x="28905" y="106666"/>
                </a:lnTo>
                <a:lnTo>
                  <a:pt x="28905" y="106666"/>
                </a:lnTo>
                <a:lnTo>
                  <a:pt x="28905" y="106666"/>
                </a:lnTo>
                <a:lnTo>
                  <a:pt x="27153" y="106666"/>
                </a:lnTo>
                <a:lnTo>
                  <a:pt x="27153" y="106666"/>
                </a:lnTo>
                <a:lnTo>
                  <a:pt x="27153" y="106666"/>
                </a:lnTo>
                <a:lnTo>
                  <a:pt x="27153" y="106666"/>
                </a:lnTo>
                <a:lnTo>
                  <a:pt x="27153" y="103703"/>
                </a:lnTo>
                <a:lnTo>
                  <a:pt x="25401" y="103703"/>
                </a:lnTo>
                <a:lnTo>
                  <a:pt x="25401" y="103703"/>
                </a:lnTo>
                <a:lnTo>
                  <a:pt x="25401" y="103703"/>
                </a:lnTo>
                <a:lnTo>
                  <a:pt x="23649" y="103703"/>
                </a:lnTo>
                <a:lnTo>
                  <a:pt x="23649" y="103703"/>
                </a:lnTo>
                <a:lnTo>
                  <a:pt x="23649" y="103703"/>
                </a:lnTo>
                <a:lnTo>
                  <a:pt x="23649" y="106666"/>
                </a:lnTo>
                <a:lnTo>
                  <a:pt x="23649" y="106666"/>
                </a:lnTo>
                <a:lnTo>
                  <a:pt x="21897" y="106666"/>
                </a:lnTo>
                <a:lnTo>
                  <a:pt x="21897" y="106666"/>
                </a:lnTo>
                <a:lnTo>
                  <a:pt x="21897" y="106666"/>
                </a:lnTo>
                <a:lnTo>
                  <a:pt x="21897" y="106666"/>
                </a:lnTo>
                <a:lnTo>
                  <a:pt x="21897" y="106666"/>
                </a:lnTo>
                <a:lnTo>
                  <a:pt x="21897" y="106666"/>
                </a:lnTo>
                <a:lnTo>
                  <a:pt x="21897" y="106666"/>
                </a:lnTo>
                <a:lnTo>
                  <a:pt x="19270" y="106666"/>
                </a:lnTo>
                <a:lnTo>
                  <a:pt x="19270" y="106666"/>
                </a:lnTo>
                <a:lnTo>
                  <a:pt x="19270" y="106666"/>
                </a:lnTo>
                <a:lnTo>
                  <a:pt x="19270" y="106666"/>
                </a:lnTo>
                <a:lnTo>
                  <a:pt x="19270" y="106666"/>
                </a:lnTo>
                <a:lnTo>
                  <a:pt x="17518" y="106666"/>
                </a:lnTo>
                <a:lnTo>
                  <a:pt x="17518" y="106666"/>
                </a:lnTo>
                <a:lnTo>
                  <a:pt x="17518" y="106666"/>
                </a:lnTo>
                <a:lnTo>
                  <a:pt x="17518" y="106666"/>
                </a:lnTo>
                <a:lnTo>
                  <a:pt x="15766" y="106666"/>
                </a:lnTo>
                <a:lnTo>
                  <a:pt x="15766" y="106666"/>
                </a:lnTo>
                <a:lnTo>
                  <a:pt x="15766" y="106666"/>
                </a:lnTo>
                <a:lnTo>
                  <a:pt x="15766" y="106666"/>
                </a:lnTo>
                <a:lnTo>
                  <a:pt x="14014" y="106666"/>
                </a:lnTo>
                <a:lnTo>
                  <a:pt x="14014" y="106666"/>
                </a:lnTo>
                <a:lnTo>
                  <a:pt x="14014" y="106666"/>
                </a:lnTo>
                <a:lnTo>
                  <a:pt x="14014" y="109629"/>
                </a:lnTo>
                <a:lnTo>
                  <a:pt x="14014" y="109629"/>
                </a:lnTo>
                <a:lnTo>
                  <a:pt x="14014" y="109629"/>
                </a:lnTo>
                <a:lnTo>
                  <a:pt x="14014" y="109629"/>
                </a:lnTo>
                <a:lnTo>
                  <a:pt x="12262" y="109629"/>
                </a:lnTo>
                <a:lnTo>
                  <a:pt x="12262" y="109629"/>
                </a:lnTo>
                <a:lnTo>
                  <a:pt x="12262" y="114074"/>
                </a:lnTo>
                <a:lnTo>
                  <a:pt x="12262" y="114074"/>
                </a:lnTo>
                <a:lnTo>
                  <a:pt x="12262" y="114074"/>
                </a:lnTo>
                <a:lnTo>
                  <a:pt x="12262" y="114074"/>
                </a:lnTo>
                <a:lnTo>
                  <a:pt x="9635" y="114074"/>
                </a:lnTo>
                <a:lnTo>
                  <a:pt x="9635" y="114074"/>
                </a:lnTo>
                <a:lnTo>
                  <a:pt x="9635" y="114074"/>
                </a:lnTo>
                <a:lnTo>
                  <a:pt x="9635" y="114074"/>
                </a:lnTo>
                <a:lnTo>
                  <a:pt x="9635" y="114074"/>
                </a:lnTo>
                <a:lnTo>
                  <a:pt x="7883" y="114074"/>
                </a:lnTo>
                <a:lnTo>
                  <a:pt x="7883" y="114074"/>
                </a:lnTo>
                <a:lnTo>
                  <a:pt x="7883" y="114074"/>
                </a:lnTo>
                <a:lnTo>
                  <a:pt x="7883" y="114074"/>
                </a:lnTo>
                <a:lnTo>
                  <a:pt x="6131" y="114074"/>
                </a:lnTo>
                <a:lnTo>
                  <a:pt x="6131" y="114074"/>
                </a:lnTo>
                <a:lnTo>
                  <a:pt x="6131" y="114074"/>
                </a:lnTo>
                <a:lnTo>
                  <a:pt x="6131" y="114074"/>
                </a:lnTo>
                <a:lnTo>
                  <a:pt x="6131" y="114074"/>
                </a:lnTo>
                <a:lnTo>
                  <a:pt x="6131" y="114074"/>
                </a:lnTo>
                <a:lnTo>
                  <a:pt x="4379" y="114074"/>
                </a:lnTo>
                <a:lnTo>
                  <a:pt x="4379" y="114074"/>
                </a:lnTo>
                <a:lnTo>
                  <a:pt x="6131" y="114074"/>
                </a:lnTo>
                <a:lnTo>
                  <a:pt x="6131" y="117037"/>
                </a:lnTo>
                <a:lnTo>
                  <a:pt x="6131" y="117037"/>
                </a:lnTo>
                <a:lnTo>
                  <a:pt x="4379" y="117037"/>
                </a:lnTo>
                <a:lnTo>
                  <a:pt x="4379" y="117037"/>
                </a:lnTo>
                <a:lnTo>
                  <a:pt x="4379" y="117037"/>
                </a:lnTo>
                <a:lnTo>
                  <a:pt x="4379" y="114074"/>
                </a:lnTo>
                <a:lnTo>
                  <a:pt x="4379" y="114074"/>
                </a:lnTo>
                <a:lnTo>
                  <a:pt x="4379" y="114074"/>
                </a:lnTo>
                <a:lnTo>
                  <a:pt x="4379" y="114074"/>
                </a:lnTo>
                <a:lnTo>
                  <a:pt x="4379" y="109629"/>
                </a:lnTo>
                <a:lnTo>
                  <a:pt x="4379" y="109629"/>
                </a:lnTo>
                <a:lnTo>
                  <a:pt x="4379" y="109629"/>
                </a:lnTo>
                <a:lnTo>
                  <a:pt x="4379" y="109629"/>
                </a:lnTo>
                <a:lnTo>
                  <a:pt x="4379" y="109629"/>
                </a:lnTo>
                <a:lnTo>
                  <a:pt x="4379" y="106666"/>
                </a:lnTo>
                <a:lnTo>
                  <a:pt x="4379" y="106666"/>
                </a:lnTo>
                <a:lnTo>
                  <a:pt x="4379" y="106666"/>
                </a:lnTo>
                <a:lnTo>
                  <a:pt x="4379" y="103703"/>
                </a:lnTo>
                <a:lnTo>
                  <a:pt x="6131" y="103703"/>
                </a:lnTo>
                <a:lnTo>
                  <a:pt x="6131" y="103703"/>
                </a:lnTo>
                <a:lnTo>
                  <a:pt x="6131" y="103703"/>
                </a:lnTo>
                <a:lnTo>
                  <a:pt x="6131" y="100740"/>
                </a:lnTo>
                <a:lnTo>
                  <a:pt x="4379" y="100740"/>
                </a:lnTo>
                <a:lnTo>
                  <a:pt x="4379" y="100740"/>
                </a:lnTo>
                <a:lnTo>
                  <a:pt x="4379" y="100740"/>
                </a:lnTo>
                <a:lnTo>
                  <a:pt x="4379" y="100740"/>
                </a:lnTo>
                <a:lnTo>
                  <a:pt x="4379" y="100740"/>
                </a:lnTo>
                <a:lnTo>
                  <a:pt x="4379" y="100740"/>
                </a:lnTo>
                <a:lnTo>
                  <a:pt x="2627" y="100740"/>
                </a:lnTo>
                <a:lnTo>
                  <a:pt x="2627" y="100740"/>
                </a:lnTo>
                <a:lnTo>
                  <a:pt x="2627" y="97777"/>
                </a:lnTo>
                <a:lnTo>
                  <a:pt x="2627" y="97777"/>
                </a:lnTo>
                <a:lnTo>
                  <a:pt x="0" y="97777"/>
                </a:lnTo>
                <a:lnTo>
                  <a:pt x="0" y="97777"/>
                </a:lnTo>
                <a:lnTo>
                  <a:pt x="0" y="97777"/>
                </a:lnTo>
                <a:lnTo>
                  <a:pt x="0" y="97777"/>
                </a:lnTo>
                <a:lnTo>
                  <a:pt x="0" y="97777"/>
                </a:lnTo>
                <a:lnTo>
                  <a:pt x="0" y="97777"/>
                </a:lnTo>
                <a:lnTo>
                  <a:pt x="0" y="93333"/>
                </a:lnTo>
                <a:lnTo>
                  <a:pt x="0" y="93333"/>
                </a:lnTo>
                <a:lnTo>
                  <a:pt x="0" y="93333"/>
                </a:lnTo>
                <a:lnTo>
                  <a:pt x="0" y="93333"/>
                </a:lnTo>
                <a:lnTo>
                  <a:pt x="0" y="93333"/>
                </a:lnTo>
                <a:lnTo>
                  <a:pt x="0" y="93333"/>
                </a:lnTo>
                <a:lnTo>
                  <a:pt x="0" y="90370"/>
                </a:lnTo>
                <a:lnTo>
                  <a:pt x="2627" y="90370"/>
                </a:lnTo>
                <a:lnTo>
                  <a:pt x="2627" y="90370"/>
                </a:lnTo>
                <a:lnTo>
                  <a:pt x="2627" y="90370"/>
                </a:lnTo>
                <a:lnTo>
                  <a:pt x="2627" y="90370"/>
                </a:lnTo>
                <a:lnTo>
                  <a:pt x="2627" y="90370"/>
                </a:lnTo>
                <a:lnTo>
                  <a:pt x="4379" y="90370"/>
                </a:lnTo>
                <a:lnTo>
                  <a:pt x="4379" y="87407"/>
                </a:lnTo>
                <a:lnTo>
                  <a:pt x="4379" y="87407"/>
                </a:lnTo>
                <a:lnTo>
                  <a:pt x="4379" y="87407"/>
                </a:lnTo>
                <a:lnTo>
                  <a:pt x="4379" y="87407"/>
                </a:lnTo>
                <a:lnTo>
                  <a:pt x="4379" y="87407"/>
                </a:lnTo>
                <a:lnTo>
                  <a:pt x="6131" y="87407"/>
                </a:lnTo>
                <a:lnTo>
                  <a:pt x="6131" y="87407"/>
                </a:lnTo>
                <a:lnTo>
                  <a:pt x="6131" y="87407"/>
                </a:lnTo>
                <a:lnTo>
                  <a:pt x="6131" y="87407"/>
                </a:lnTo>
                <a:lnTo>
                  <a:pt x="7883" y="87407"/>
                </a:lnTo>
                <a:lnTo>
                  <a:pt x="7883" y="87407"/>
                </a:lnTo>
                <a:lnTo>
                  <a:pt x="7883" y="87407"/>
                </a:lnTo>
                <a:lnTo>
                  <a:pt x="7883" y="87407"/>
                </a:lnTo>
                <a:lnTo>
                  <a:pt x="7883" y="84444"/>
                </a:lnTo>
                <a:lnTo>
                  <a:pt x="9635" y="84444"/>
                </a:lnTo>
                <a:lnTo>
                  <a:pt x="9635" y="84444"/>
                </a:lnTo>
                <a:lnTo>
                  <a:pt x="9635" y="84444"/>
                </a:lnTo>
                <a:lnTo>
                  <a:pt x="7883" y="84444"/>
                </a:lnTo>
                <a:lnTo>
                  <a:pt x="7883" y="84444"/>
                </a:lnTo>
                <a:lnTo>
                  <a:pt x="7883" y="81481"/>
                </a:lnTo>
                <a:lnTo>
                  <a:pt x="7883" y="81481"/>
                </a:lnTo>
                <a:lnTo>
                  <a:pt x="7883" y="81481"/>
                </a:lnTo>
                <a:lnTo>
                  <a:pt x="7883" y="77037"/>
                </a:lnTo>
                <a:lnTo>
                  <a:pt x="7883" y="77037"/>
                </a:lnTo>
                <a:lnTo>
                  <a:pt x="7883" y="77037"/>
                </a:lnTo>
                <a:lnTo>
                  <a:pt x="7883" y="77037"/>
                </a:lnTo>
                <a:lnTo>
                  <a:pt x="7883" y="74074"/>
                </a:lnTo>
                <a:lnTo>
                  <a:pt x="7883" y="74074"/>
                </a:lnTo>
                <a:lnTo>
                  <a:pt x="7883" y="74074"/>
                </a:lnTo>
                <a:lnTo>
                  <a:pt x="7883" y="74074"/>
                </a:lnTo>
                <a:lnTo>
                  <a:pt x="7883" y="74074"/>
                </a:lnTo>
                <a:lnTo>
                  <a:pt x="7883" y="74074"/>
                </a:lnTo>
                <a:lnTo>
                  <a:pt x="7883" y="71111"/>
                </a:lnTo>
                <a:lnTo>
                  <a:pt x="6131" y="71111"/>
                </a:lnTo>
                <a:lnTo>
                  <a:pt x="6131" y="71111"/>
                </a:lnTo>
                <a:lnTo>
                  <a:pt x="6131" y="71111"/>
                </a:lnTo>
                <a:lnTo>
                  <a:pt x="6131" y="71111"/>
                </a:lnTo>
                <a:lnTo>
                  <a:pt x="6131" y="68148"/>
                </a:lnTo>
                <a:lnTo>
                  <a:pt x="6131" y="68148"/>
                </a:lnTo>
                <a:lnTo>
                  <a:pt x="6131" y="68148"/>
                </a:lnTo>
                <a:lnTo>
                  <a:pt x="6131" y="68148"/>
                </a:lnTo>
                <a:lnTo>
                  <a:pt x="6131" y="68148"/>
                </a:lnTo>
                <a:lnTo>
                  <a:pt x="6131" y="65185"/>
                </a:lnTo>
                <a:lnTo>
                  <a:pt x="6131" y="65185"/>
                </a:lnTo>
                <a:lnTo>
                  <a:pt x="4379" y="65185"/>
                </a:lnTo>
                <a:lnTo>
                  <a:pt x="4379" y="65185"/>
                </a:lnTo>
                <a:lnTo>
                  <a:pt x="4379" y="60740"/>
                </a:lnTo>
                <a:lnTo>
                  <a:pt x="4379" y="60740"/>
                </a:lnTo>
                <a:lnTo>
                  <a:pt x="4379" y="60740"/>
                </a:lnTo>
                <a:lnTo>
                  <a:pt x="4379" y="60740"/>
                </a:lnTo>
                <a:lnTo>
                  <a:pt x="4379" y="57777"/>
                </a:lnTo>
                <a:lnTo>
                  <a:pt x="4379" y="57777"/>
                </a:lnTo>
                <a:lnTo>
                  <a:pt x="4379" y="57777"/>
                </a:lnTo>
                <a:lnTo>
                  <a:pt x="4379" y="57777"/>
                </a:lnTo>
                <a:lnTo>
                  <a:pt x="4379" y="54814"/>
                </a:lnTo>
                <a:lnTo>
                  <a:pt x="4379" y="54814"/>
                </a:lnTo>
                <a:lnTo>
                  <a:pt x="4379" y="54814"/>
                </a:lnTo>
                <a:lnTo>
                  <a:pt x="4379" y="54814"/>
                </a:lnTo>
                <a:lnTo>
                  <a:pt x="4379" y="54814"/>
                </a:lnTo>
                <a:lnTo>
                  <a:pt x="4379" y="54814"/>
                </a:lnTo>
                <a:lnTo>
                  <a:pt x="4379" y="54814"/>
                </a:lnTo>
                <a:lnTo>
                  <a:pt x="4379" y="54814"/>
                </a:lnTo>
                <a:lnTo>
                  <a:pt x="6131" y="54814"/>
                </a:lnTo>
                <a:lnTo>
                  <a:pt x="6131" y="54814"/>
                </a:lnTo>
                <a:lnTo>
                  <a:pt x="6131" y="54814"/>
                </a:lnTo>
                <a:lnTo>
                  <a:pt x="6131" y="54814"/>
                </a:lnTo>
                <a:lnTo>
                  <a:pt x="7883" y="54814"/>
                </a:lnTo>
                <a:lnTo>
                  <a:pt x="7883" y="54814"/>
                </a:lnTo>
                <a:lnTo>
                  <a:pt x="7883" y="54814"/>
                </a:lnTo>
                <a:lnTo>
                  <a:pt x="7883" y="54814"/>
                </a:lnTo>
                <a:lnTo>
                  <a:pt x="9635" y="54814"/>
                </a:lnTo>
                <a:lnTo>
                  <a:pt x="9635" y="54814"/>
                </a:lnTo>
                <a:lnTo>
                  <a:pt x="9635" y="54814"/>
                </a:lnTo>
                <a:lnTo>
                  <a:pt x="9635" y="54814"/>
                </a:lnTo>
                <a:lnTo>
                  <a:pt x="9635" y="54814"/>
                </a:lnTo>
                <a:lnTo>
                  <a:pt x="9635" y="54814"/>
                </a:lnTo>
                <a:lnTo>
                  <a:pt x="12262" y="54814"/>
                </a:lnTo>
                <a:lnTo>
                  <a:pt x="12262" y="54814"/>
                </a:lnTo>
                <a:lnTo>
                  <a:pt x="12262" y="54814"/>
                </a:lnTo>
                <a:lnTo>
                  <a:pt x="12262" y="54814"/>
                </a:lnTo>
                <a:lnTo>
                  <a:pt x="12262" y="54814"/>
                </a:lnTo>
                <a:lnTo>
                  <a:pt x="14014" y="54814"/>
                </a:lnTo>
                <a:lnTo>
                  <a:pt x="14014" y="54814"/>
                </a:lnTo>
                <a:lnTo>
                  <a:pt x="14014" y="54814"/>
                </a:lnTo>
                <a:lnTo>
                  <a:pt x="15766" y="54814"/>
                </a:lnTo>
                <a:lnTo>
                  <a:pt x="15766" y="54814"/>
                </a:lnTo>
                <a:lnTo>
                  <a:pt x="15766" y="54814"/>
                </a:lnTo>
                <a:lnTo>
                  <a:pt x="15766" y="54814"/>
                </a:lnTo>
                <a:lnTo>
                  <a:pt x="15766" y="54814"/>
                </a:lnTo>
                <a:lnTo>
                  <a:pt x="15766" y="51851"/>
                </a:lnTo>
                <a:lnTo>
                  <a:pt x="17518" y="51851"/>
                </a:lnTo>
                <a:lnTo>
                  <a:pt x="17518" y="51851"/>
                </a:lnTo>
                <a:lnTo>
                  <a:pt x="17518" y="51851"/>
                </a:lnTo>
                <a:lnTo>
                  <a:pt x="17518" y="51851"/>
                </a:lnTo>
                <a:lnTo>
                  <a:pt x="17518" y="54814"/>
                </a:lnTo>
                <a:lnTo>
                  <a:pt x="19270" y="54814"/>
                </a:lnTo>
                <a:lnTo>
                  <a:pt x="19270" y="51851"/>
                </a:lnTo>
                <a:lnTo>
                  <a:pt x="19270" y="51851"/>
                </a:lnTo>
                <a:lnTo>
                  <a:pt x="19270" y="51851"/>
                </a:lnTo>
                <a:lnTo>
                  <a:pt x="19270" y="51851"/>
                </a:lnTo>
                <a:lnTo>
                  <a:pt x="19270" y="51851"/>
                </a:lnTo>
                <a:lnTo>
                  <a:pt x="19270" y="51851"/>
                </a:lnTo>
                <a:lnTo>
                  <a:pt x="19270" y="48888"/>
                </a:lnTo>
                <a:lnTo>
                  <a:pt x="19270" y="48888"/>
                </a:lnTo>
                <a:lnTo>
                  <a:pt x="19270" y="48888"/>
                </a:lnTo>
                <a:lnTo>
                  <a:pt x="21897" y="48888"/>
                </a:lnTo>
                <a:lnTo>
                  <a:pt x="21897" y="48888"/>
                </a:lnTo>
                <a:lnTo>
                  <a:pt x="21897" y="48888"/>
                </a:lnTo>
                <a:lnTo>
                  <a:pt x="21897" y="48888"/>
                </a:lnTo>
                <a:lnTo>
                  <a:pt x="21897" y="48888"/>
                </a:lnTo>
                <a:lnTo>
                  <a:pt x="23649" y="48888"/>
                </a:lnTo>
                <a:lnTo>
                  <a:pt x="23649" y="48888"/>
                </a:lnTo>
                <a:lnTo>
                  <a:pt x="23649" y="48888"/>
                </a:lnTo>
                <a:lnTo>
                  <a:pt x="23649" y="48888"/>
                </a:lnTo>
                <a:lnTo>
                  <a:pt x="23649" y="48888"/>
                </a:lnTo>
                <a:lnTo>
                  <a:pt x="23649" y="48888"/>
                </a:lnTo>
                <a:lnTo>
                  <a:pt x="25401" y="48888"/>
                </a:lnTo>
                <a:lnTo>
                  <a:pt x="25401" y="48888"/>
                </a:lnTo>
                <a:lnTo>
                  <a:pt x="25401" y="48888"/>
                </a:lnTo>
                <a:lnTo>
                  <a:pt x="25401" y="48888"/>
                </a:lnTo>
                <a:lnTo>
                  <a:pt x="27153" y="48888"/>
                </a:lnTo>
                <a:lnTo>
                  <a:pt x="27153" y="48888"/>
                </a:lnTo>
                <a:lnTo>
                  <a:pt x="27153" y="44444"/>
                </a:lnTo>
                <a:lnTo>
                  <a:pt x="27153" y="44444"/>
                </a:lnTo>
                <a:lnTo>
                  <a:pt x="27153" y="44444"/>
                </a:lnTo>
                <a:lnTo>
                  <a:pt x="28905" y="44444"/>
                </a:lnTo>
                <a:lnTo>
                  <a:pt x="28905" y="44444"/>
                </a:lnTo>
                <a:lnTo>
                  <a:pt x="28905" y="48888"/>
                </a:lnTo>
                <a:lnTo>
                  <a:pt x="28905" y="48888"/>
                </a:lnTo>
                <a:lnTo>
                  <a:pt x="28905" y="48888"/>
                </a:lnTo>
                <a:lnTo>
                  <a:pt x="28905" y="48888"/>
                </a:lnTo>
                <a:lnTo>
                  <a:pt x="28905" y="48888"/>
                </a:lnTo>
                <a:lnTo>
                  <a:pt x="28905" y="48888"/>
                </a:lnTo>
                <a:lnTo>
                  <a:pt x="28905" y="48888"/>
                </a:lnTo>
                <a:lnTo>
                  <a:pt x="28905" y="48888"/>
                </a:lnTo>
                <a:lnTo>
                  <a:pt x="31532" y="48888"/>
                </a:lnTo>
                <a:lnTo>
                  <a:pt x="31532" y="48888"/>
                </a:lnTo>
                <a:lnTo>
                  <a:pt x="31532" y="48888"/>
                </a:lnTo>
                <a:lnTo>
                  <a:pt x="31532" y="48888"/>
                </a:lnTo>
                <a:lnTo>
                  <a:pt x="33284" y="48888"/>
                </a:lnTo>
                <a:lnTo>
                  <a:pt x="33284" y="48888"/>
                </a:lnTo>
                <a:lnTo>
                  <a:pt x="31532" y="48888"/>
                </a:lnTo>
                <a:lnTo>
                  <a:pt x="31532" y="48888"/>
                </a:lnTo>
                <a:lnTo>
                  <a:pt x="31532" y="44444"/>
                </a:lnTo>
                <a:lnTo>
                  <a:pt x="31532" y="44444"/>
                </a:lnTo>
                <a:lnTo>
                  <a:pt x="31532" y="44444"/>
                </a:lnTo>
                <a:lnTo>
                  <a:pt x="31532" y="44444"/>
                </a:lnTo>
                <a:lnTo>
                  <a:pt x="28905" y="44444"/>
                </a:lnTo>
                <a:lnTo>
                  <a:pt x="28905" y="44444"/>
                </a:lnTo>
                <a:lnTo>
                  <a:pt x="28905" y="44444"/>
                </a:lnTo>
                <a:lnTo>
                  <a:pt x="28905" y="44444"/>
                </a:lnTo>
                <a:lnTo>
                  <a:pt x="28905" y="44444"/>
                </a:lnTo>
                <a:lnTo>
                  <a:pt x="28905" y="41481"/>
                </a:lnTo>
                <a:lnTo>
                  <a:pt x="28905" y="41481"/>
                </a:lnTo>
                <a:lnTo>
                  <a:pt x="28905" y="41481"/>
                </a:lnTo>
                <a:lnTo>
                  <a:pt x="28905" y="41481"/>
                </a:lnTo>
                <a:lnTo>
                  <a:pt x="31532" y="41481"/>
                </a:lnTo>
                <a:lnTo>
                  <a:pt x="31532" y="38518"/>
                </a:lnTo>
                <a:lnTo>
                  <a:pt x="31532" y="38518"/>
                </a:lnTo>
                <a:lnTo>
                  <a:pt x="31532" y="38518"/>
                </a:lnTo>
                <a:lnTo>
                  <a:pt x="31532" y="38518"/>
                </a:lnTo>
                <a:lnTo>
                  <a:pt x="31532" y="38518"/>
                </a:lnTo>
                <a:lnTo>
                  <a:pt x="31532" y="35555"/>
                </a:lnTo>
                <a:lnTo>
                  <a:pt x="31532" y="35555"/>
                </a:lnTo>
                <a:lnTo>
                  <a:pt x="31532" y="35555"/>
                </a:lnTo>
                <a:lnTo>
                  <a:pt x="31532" y="32592"/>
                </a:lnTo>
                <a:lnTo>
                  <a:pt x="31532" y="32592"/>
                </a:lnTo>
                <a:lnTo>
                  <a:pt x="33284" y="32592"/>
                </a:lnTo>
                <a:lnTo>
                  <a:pt x="33284" y="32592"/>
                </a:lnTo>
                <a:lnTo>
                  <a:pt x="33284" y="32592"/>
                </a:lnTo>
                <a:lnTo>
                  <a:pt x="33284" y="28148"/>
                </a:lnTo>
                <a:lnTo>
                  <a:pt x="33284" y="28148"/>
                </a:lnTo>
                <a:lnTo>
                  <a:pt x="33284" y="28148"/>
                </a:lnTo>
                <a:lnTo>
                  <a:pt x="33284" y="28148"/>
                </a:lnTo>
                <a:lnTo>
                  <a:pt x="35036" y="28148"/>
                </a:lnTo>
                <a:lnTo>
                  <a:pt x="35036" y="28148"/>
                </a:lnTo>
                <a:lnTo>
                  <a:pt x="35036" y="28148"/>
                </a:lnTo>
                <a:lnTo>
                  <a:pt x="35036" y="28148"/>
                </a:lnTo>
                <a:lnTo>
                  <a:pt x="36788" y="28148"/>
                </a:lnTo>
                <a:lnTo>
                  <a:pt x="36788" y="28148"/>
                </a:lnTo>
                <a:lnTo>
                  <a:pt x="36788" y="28148"/>
                </a:lnTo>
                <a:lnTo>
                  <a:pt x="36788" y="28148"/>
                </a:lnTo>
                <a:lnTo>
                  <a:pt x="36788" y="25185"/>
                </a:lnTo>
                <a:lnTo>
                  <a:pt x="38540" y="25185"/>
                </a:lnTo>
                <a:lnTo>
                  <a:pt x="38540" y="25185"/>
                </a:lnTo>
                <a:lnTo>
                  <a:pt x="38540" y="25185"/>
                </a:lnTo>
                <a:lnTo>
                  <a:pt x="38540" y="25185"/>
                </a:lnTo>
                <a:lnTo>
                  <a:pt x="38540" y="25185"/>
                </a:lnTo>
                <a:lnTo>
                  <a:pt x="38540" y="22222"/>
                </a:lnTo>
                <a:lnTo>
                  <a:pt x="38540" y="22222"/>
                </a:lnTo>
                <a:lnTo>
                  <a:pt x="38540" y="25185"/>
                </a:lnTo>
                <a:lnTo>
                  <a:pt x="41167" y="25185"/>
                </a:lnTo>
                <a:lnTo>
                  <a:pt x="41167" y="25185"/>
                </a:lnTo>
                <a:lnTo>
                  <a:pt x="41167" y="25185"/>
                </a:lnTo>
                <a:lnTo>
                  <a:pt x="41167" y="22222"/>
                </a:lnTo>
                <a:lnTo>
                  <a:pt x="42919" y="22222"/>
                </a:lnTo>
                <a:lnTo>
                  <a:pt x="42919" y="22222"/>
                </a:lnTo>
                <a:lnTo>
                  <a:pt x="42919" y="22222"/>
                </a:lnTo>
                <a:lnTo>
                  <a:pt x="42919" y="22222"/>
                </a:lnTo>
                <a:lnTo>
                  <a:pt x="44671" y="22222"/>
                </a:lnTo>
                <a:lnTo>
                  <a:pt x="44671" y="22222"/>
                </a:lnTo>
                <a:lnTo>
                  <a:pt x="44671" y="22222"/>
                </a:lnTo>
                <a:lnTo>
                  <a:pt x="44671" y="22222"/>
                </a:lnTo>
                <a:lnTo>
                  <a:pt x="44671" y="22222"/>
                </a:lnTo>
                <a:lnTo>
                  <a:pt x="44671" y="19259"/>
                </a:lnTo>
                <a:lnTo>
                  <a:pt x="44671" y="19259"/>
                </a:lnTo>
                <a:lnTo>
                  <a:pt x="44671" y="19259"/>
                </a:lnTo>
                <a:lnTo>
                  <a:pt x="44671" y="19259"/>
                </a:lnTo>
                <a:lnTo>
                  <a:pt x="44671" y="19259"/>
                </a:lnTo>
                <a:lnTo>
                  <a:pt x="44671" y="19259"/>
                </a:lnTo>
                <a:lnTo>
                  <a:pt x="42919" y="19259"/>
                </a:lnTo>
                <a:lnTo>
                  <a:pt x="42919" y="19259"/>
                </a:lnTo>
                <a:lnTo>
                  <a:pt x="42919" y="19259"/>
                </a:lnTo>
                <a:lnTo>
                  <a:pt x="42919" y="19259"/>
                </a:lnTo>
                <a:lnTo>
                  <a:pt x="41167" y="19259"/>
                </a:lnTo>
                <a:lnTo>
                  <a:pt x="41167" y="19259"/>
                </a:lnTo>
                <a:lnTo>
                  <a:pt x="41167" y="19259"/>
                </a:lnTo>
                <a:lnTo>
                  <a:pt x="41167" y="19259"/>
                </a:lnTo>
                <a:lnTo>
                  <a:pt x="42919" y="19259"/>
                </a:lnTo>
                <a:lnTo>
                  <a:pt x="42919" y="16296"/>
                </a:lnTo>
                <a:lnTo>
                  <a:pt x="42919" y="16296"/>
                </a:lnTo>
                <a:lnTo>
                  <a:pt x="42919" y="16296"/>
                </a:lnTo>
                <a:lnTo>
                  <a:pt x="42919" y="16296"/>
                </a:lnTo>
                <a:lnTo>
                  <a:pt x="42919" y="16296"/>
                </a:lnTo>
                <a:lnTo>
                  <a:pt x="42919" y="16296"/>
                </a:lnTo>
                <a:lnTo>
                  <a:pt x="42919" y="11851"/>
                </a:lnTo>
                <a:lnTo>
                  <a:pt x="42919" y="11851"/>
                </a:lnTo>
                <a:lnTo>
                  <a:pt x="42919" y="11851"/>
                </a:lnTo>
                <a:lnTo>
                  <a:pt x="42919" y="8888"/>
                </a:lnTo>
                <a:lnTo>
                  <a:pt x="42919" y="8888"/>
                </a:lnTo>
                <a:lnTo>
                  <a:pt x="44671" y="8888"/>
                </a:lnTo>
                <a:lnTo>
                  <a:pt x="44671" y="8888"/>
                </a:lnTo>
                <a:lnTo>
                  <a:pt x="44671" y="11851"/>
                </a:lnTo>
                <a:lnTo>
                  <a:pt x="44671" y="11851"/>
                </a:lnTo>
                <a:lnTo>
                  <a:pt x="44671" y="8888"/>
                </a:lnTo>
                <a:lnTo>
                  <a:pt x="44671" y="8888"/>
                </a:lnTo>
                <a:lnTo>
                  <a:pt x="46423" y="8888"/>
                </a:lnTo>
                <a:lnTo>
                  <a:pt x="46423" y="8888"/>
                </a:lnTo>
                <a:lnTo>
                  <a:pt x="46423" y="8888"/>
                </a:lnTo>
                <a:lnTo>
                  <a:pt x="46423" y="8888"/>
                </a:lnTo>
                <a:lnTo>
                  <a:pt x="46423" y="8888"/>
                </a:lnTo>
                <a:lnTo>
                  <a:pt x="48175" y="8888"/>
                </a:lnTo>
                <a:lnTo>
                  <a:pt x="48175" y="5925"/>
                </a:lnTo>
                <a:lnTo>
                  <a:pt x="48175" y="5925"/>
                </a:lnTo>
                <a:lnTo>
                  <a:pt x="48175" y="5925"/>
                </a:lnTo>
                <a:lnTo>
                  <a:pt x="48175" y="5925"/>
                </a:lnTo>
                <a:lnTo>
                  <a:pt x="50802" y="5925"/>
                </a:lnTo>
                <a:lnTo>
                  <a:pt x="50802" y="5925"/>
                </a:lnTo>
                <a:lnTo>
                  <a:pt x="50802" y="5925"/>
                </a:lnTo>
                <a:lnTo>
                  <a:pt x="50802" y="8888"/>
                </a:lnTo>
                <a:lnTo>
                  <a:pt x="50802" y="8888"/>
                </a:lnTo>
                <a:lnTo>
                  <a:pt x="52554" y="8888"/>
                </a:lnTo>
                <a:lnTo>
                  <a:pt x="52554" y="8888"/>
                </a:lnTo>
                <a:lnTo>
                  <a:pt x="52554" y="8888"/>
                </a:lnTo>
                <a:lnTo>
                  <a:pt x="54306" y="8888"/>
                </a:lnTo>
                <a:lnTo>
                  <a:pt x="54306" y="8888"/>
                </a:lnTo>
                <a:lnTo>
                  <a:pt x="54306" y="8888"/>
                </a:lnTo>
                <a:lnTo>
                  <a:pt x="54306" y="8888"/>
                </a:lnTo>
                <a:lnTo>
                  <a:pt x="56058" y="8888"/>
                </a:lnTo>
                <a:lnTo>
                  <a:pt x="56058" y="5925"/>
                </a:lnTo>
                <a:lnTo>
                  <a:pt x="56058" y="5925"/>
                </a:lnTo>
                <a:lnTo>
                  <a:pt x="56058" y="5925"/>
                </a:lnTo>
                <a:lnTo>
                  <a:pt x="56058" y="5925"/>
                </a:lnTo>
                <a:lnTo>
                  <a:pt x="56058" y="2962"/>
                </a:lnTo>
                <a:lnTo>
                  <a:pt x="56058" y="2962"/>
                </a:lnTo>
                <a:lnTo>
                  <a:pt x="56058" y="2962"/>
                </a:lnTo>
                <a:lnTo>
                  <a:pt x="57810" y="2962"/>
                </a:lnTo>
                <a:lnTo>
                  <a:pt x="57810" y="2962"/>
                </a:lnTo>
                <a:lnTo>
                  <a:pt x="57810" y="2962"/>
                </a:lnTo>
                <a:lnTo>
                  <a:pt x="57810" y="2962"/>
                </a:lnTo>
                <a:lnTo>
                  <a:pt x="57810" y="2962"/>
                </a:lnTo>
                <a:lnTo>
                  <a:pt x="60437" y="2962"/>
                </a:lnTo>
                <a:lnTo>
                  <a:pt x="60437" y="0"/>
                </a:lnTo>
                <a:lnTo>
                  <a:pt x="60437" y="0"/>
                </a:lnTo>
                <a:lnTo>
                  <a:pt x="60437" y="0"/>
                </a:lnTo>
                <a:lnTo>
                  <a:pt x="60437" y="0"/>
                </a:lnTo>
                <a:lnTo>
                  <a:pt x="60437" y="0"/>
                </a:lnTo>
                <a:lnTo>
                  <a:pt x="62189" y="0"/>
                </a:lnTo>
                <a:lnTo>
                  <a:pt x="62189" y="0"/>
                </a:lnTo>
                <a:lnTo>
                  <a:pt x="62189" y="0"/>
                </a:lnTo>
                <a:lnTo>
                  <a:pt x="62189"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7" name="Shape 2317"/>
          <p:cNvSpPr/>
          <p:nvPr/>
        </p:nvSpPr>
        <p:spPr>
          <a:xfrm>
            <a:off x="4788698" y="2832101"/>
            <a:ext cx="163115" cy="128587"/>
          </a:xfrm>
          <a:custGeom>
            <a:avLst/>
            <a:gdLst/>
            <a:ahLst/>
            <a:cxnLst/>
            <a:rect l="0" t="0" r="0" b="0"/>
            <a:pathLst>
              <a:path w="120000" h="120000" extrusionOk="0">
                <a:moveTo>
                  <a:pt x="62189" y="0"/>
                </a:moveTo>
                <a:lnTo>
                  <a:pt x="62189" y="0"/>
                </a:lnTo>
                <a:lnTo>
                  <a:pt x="62189" y="0"/>
                </a:lnTo>
                <a:lnTo>
                  <a:pt x="63941" y="0"/>
                </a:lnTo>
                <a:lnTo>
                  <a:pt x="63941" y="0"/>
                </a:lnTo>
                <a:lnTo>
                  <a:pt x="63941" y="0"/>
                </a:lnTo>
                <a:lnTo>
                  <a:pt x="63941" y="0"/>
                </a:lnTo>
                <a:lnTo>
                  <a:pt x="65693" y="0"/>
                </a:lnTo>
                <a:lnTo>
                  <a:pt x="65693" y="0"/>
                </a:lnTo>
                <a:lnTo>
                  <a:pt x="65693" y="0"/>
                </a:lnTo>
                <a:lnTo>
                  <a:pt x="65693" y="0"/>
                </a:lnTo>
                <a:lnTo>
                  <a:pt x="67445" y="0"/>
                </a:lnTo>
                <a:lnTo>
                  <a:pt x="67445" y="0"/>
                </a:lnTo>
                <a:lnTo>
                  <a:pt x="67445" y="0"/>
                </a:lnTo>
                <a:lnTo>
                  <a:pt x="67445" y="0"/>
                </a:lnTo>
                <a:lnTo>
                  <a:pt x="67445" y="0"/>
                </a:lnTo>
                <a:lnTo>
                  <a:pt x="67445" y="0"/>
                </a:lnTo>
                <a:lnTo>
                  <a:pt x="67445" y="2962"/>
                </a:lnTo>
                <a:lnTo>
                  <a:pt x="70072" y="2962"/>
                </a:lnTo>
                <a:lnTo>
                  <a:pt x="70072" y="2962"/>
                </a:lnTo>
                <a:lnTo>
                  <a:pt x="70072" y="2962"/>
                </a:lnTo>
                <a:lnTo>
                  <a:pt x="70072" y="2962"/>
                </a:lnTo>
                <a:lnTo>
                  <a:pt x="70072" y="2962"/>
                </a:lnTo>
                <a:lnTo>
                  <a:pt x="71824" y="2962"/>
                </a:lnTo>
                <a:lnTo>
                  <a:pt x="71824" y="2962"/>
                </a:lnTo>
                <a:lnTo>
                  <a:pt x="71824" y="2962"/>
                </a:lnTo>
                <a:lnTo>
                  <a:pt x="71824" y="2962"/>
                </a:lnTo>
                <a:lnTo>
                  <a:pt x="71824" y="2962"/>
                </a:lnTo>
                <a:lnTo>
                  <a:pt x="73576" y="2962"/>
                </a:lnTo>
                <a:lnTo>
                  <a:pt x="73576" y="2962"/>
                </a:lnTo>
                <a:lnTo>
                  <a:pt x="73576" y="2962"/>
                </a:lnTo>
                <a:lnTo>
                  <a:pt x="73576" y="2962"/>
                </a:lnTo>
                <a:lnTo>
                  <a:pt x="73576" y="2962"/>
                </a:lnTo>
                <a:lnTo>
                  <a:pt x="75328" y="2962"/>
                </a:lnTo>
                <a:lnTo>
                  <a:pt x="75328" y="2962"/>
                </a:lnTo>
                <a:lnTo>
                  <a:pt x="75328" y="2962"/>
                </a:lnTo>
                <a:lnTo>
                  <a:pt x="75328" y="2962"/>
                </a:lnTo>
                <a:lnTo>
                  <a:pt x="77080" y="2962"/>
                </a:lnTo>
                <a:lnTo>
                  <a:pt x="77080" y="2962"/>
                </a:lnTo>
                <a:lnTo>
                  <a:pt x="77080" y="2962"/>
                </a:lnTo>
                <a:lnTo>
                  <a:pt x="77080" y="2962"/>
                </a:lnTo>
                <a:lnTo>
                  <a:pt x="77080" y="2962"/>
                </a:lnTo>
                <a:lnTo>
                  <a:pt x="79708" y="2962"/>
                </a:lnTo>
                <a:lnTo>
                  <a:pt x="79708" y="5925"/>
                </a:lnTo>
                <a:lnTo>
                  <a:pt x="77080" y="5925"/>
                </a:lnTo>
                <a:lnTo>
                  <a:pt x="77080" y="5925"/>
                </a:lnTo>
                <a:lnTo>
                  <a:pt x="77080" y="5925"/>
                </a:lnTo>
                <a:lnTo>
                  <a:pt x="77080" y="5925"/>
                </a:lnTo>
                <a:lnTo>
                  <a:pt x="77080" y="8888"/>
                </a:lnTo>
                <a:lnTo>
                  <a:pt x="77080" y="8888"/>
                </a:lnTo>
                <a:lnTo>
                  <a:pt x="77080" y="8888"/>
                </a:lnTo>
                <a:lnTo>
                  <a:pt x="77080" y="8888"/>
                </a:lnTo>
                <a:lnTo>
                  <a:pt x="77080" y="8888"/>
                </a:lnTo>
                <a:lnTo>
                  <a:pt x="77080" y="8888"/>
                </a:lnTo>
                <a:lnTo>
                  <a:pt x="79708" y="8888"/>
                </a:lnTo>
                <a:lnTo>
                  <a:pt x="79708" y="8888"/>
                </a:lnTo>
                <a:lnTo>
                  <a:pt x="79708" y="8888"/>
                </a:lnTo>
                <a:lnTo>
                  <a:pt x="79708" y="8888"/>
                </a:lnTo>
                <a:lnTo>
                  <a:pt x="79708" y="8888"/>
                </a:lnTo>
                <a:lnTo>
                  <a:pt x="79708" y="8888"/>
                </a:lnTo>
                <a:lnTo>
                  <a:pt x="81459" y="8888"/>
                </a:lnTo>
                <a:lnTo>
                  <a:pt x="81459" y="8888"/>
                </a:lnTo>
                <a:lnTo>
                  <a:pt x="81459" y="8888"/>
                </a:lnTo>
                <a:lnTo>
                  <a:pt x="83211" y="8888"/>
                </a:lnTo>
                <a:lnTo>
                  <a:pt x="83211" y="8888"/>
                </a:lnTo>
                <a:lnTo>
                  <a:pt x="83211" y="8888"/>
                </a:lnTo>
                <a:lnTo>
                  <a:pt x="83211" y="5925"/>
                </a:lnTo>
                <a:lnTo>
                  <a:pt x="83211" y="5925"/>
                </a:lnTo>
                <a:lnTo>
                  <a:pt x="83211" y="5925"/>
                </a:lnTo>
                <a:lnTo>
                  <a:pt x="84963" y="5925"/>
                </a:lnTo>
                <a:lnTo>
                  <a:pt x="84963" y="5925"/>
                </a:lnTo>
                <a:lnTo>
                  <a:pt x="84963" y="5925"/>
                </a:lnTo>
                <a:lnTo>
                  <a:pt x="84963" y="5925"/>
                </a:lnTo>
                <a:lnTo>
                  <a:pt x="84963" y="5925"/>
                </a:lnTo>
                <a:lnTo>
                  <a:pt x="84963" y="5925"/>
                </a:lnTo>
                <a:lnTo>
                  <a:pt x="84963" y="5925"/>
                </a:lnTo>
                <a:lnTo>
                  <a:pt x="86715" y="5925"/>
                </a:lnTo>
                <a:lnTo>
                  <a:pt x="86715" y="5925"/>
                </a:lnTo>
                <a:lnTo>
                  <a:pt x="86715" y="5925"/>
                </a:lnTo>
                <a:lnTo>
                  <a:pt x="89343" y="5925"/>
                </a:lnTo>
                <a:lnTo>
                  <a:pt x="89343" y="5925"/>
                </a:lnTo>
                <a:lnTo>
                  <a:pt x="89343" y="5925"/>
                </a:lnTo>
                <a:lnTo>
                  <a:pt x="89343" y="5925"/>
                </a:lnTo>
                <a:lnTo>
                  <a:pt x="89343" y="8888"/>
                </a:lnTo>
                <a:lnTo>
                  <a:pt x="91094" y="8888"/>
                </a:lnTo>
                <a:lnTo>
                  <a:pt x="91094" y="8888"/>
                </a:lnTo>
                <a:lnTo>
                  <a:pt x="91094" y="8888"/>
                </a:lnTo>
                <a:lnTo>
                  <a:pt x="91094" y="8888"/>
                </a:lnTo>
                <a:lnTo>
                  <a:pt x="91094" y="8888"/>
                </a:lnTo>
                <a:lnTo>
                  <a:pt x="92846" y="8888"/>
                </a:lnTo>
                <a:lnTo>
                  <a:pt x="92846" y="8888"/>
                </a:lnTo>
                <a:lnTo>
                  <a:pt x="92846" y="8888"/>
                </a:lnTo>
                <a:lnTo>
                  <a:pt x="92846" y="8888"/>
                </a:lnTo>
                <a:lnTo>
                  <a:pt x="94598" y="8888"/>
                </a:lnTo>
                <a:lnTo>
                  <a:pt x="94598" y="11851"/>
                </a:lnTo>
                <a:lnTo>
                  <a:pt x="94598" y="11851"/>
                </a:lnTo>
                <a:lnTo>
                  <a:pt x="94598" y="11851"/>
                </a:lnTo>
                <a:lnTo>
                  <a:pt x="94598" y="11851"/>
                </a:lnTo>
                <a:lnTo>
                  <a:pt x="94598" y="11851"/>
                </a:lnTo>
                <a:lnTo>
                  <a:pt x="94598" y="11851"/>
                </a:lnTo>
                <a:lnTo>
                  <a:pt x="96350" y="11851"/>
                </a:lnTo>
                <a:lnTo>
                  <a:pt x="96350" y="11851"/>
                </a:lnTo>
                <a:lnTo>
                  <a:pt x="96350" y="11851"/>
                </a:lnTo>
                <a:lnTo>
                  <a:pt x="96350" y="11851"/>
                </a:lnTo>
                <a:lnTo>
                  <a:pt x="96350" y="16296"/>
                </a:lnTo>
                <a:lnTo>
                  <a:pt x="96350" y="16296"/>
                </a:lnTo>
                <a:lnTo>
                  <a:pt x="96350" y="16296"/>
                </a:lnTo>
                <a:lnTo>
                  <a:pt x="96350" y="16296"/>
                </a:lnTo>
                <a:lnTo>
                  <a:pt x="96350" y="16296"/>
                </a:lnTo>
                <a:lnTo>
                  <a:pt x="96350" y="19259"/>
                </a:lnTo>
                <a:lnTo>
                  <a:pt x="96350" y="19259"/>
                </a:lnTo>
                <a:lnTo>
                  <a:pt x="96350" y="19259"/>
                </a:lnTo>
                <a:lnTo>
                  <a:pt x="96350" y="19259"/>
                </a:lnTo>
                <a:lnTo>
                  <a:pt x="96350" y="19259"/>
                </a:lnTo>
                <a:lnTo>
                  <a:pt x="96350" y="22222"/>
                </a:lnTo>
                <a:lnTo>
                  <a:pt x="96350" y="22222"/>
                </a:lnTo>
                <a:lnTo>
                  <a:pt x="96350" y="22222"/>
                </a:lnTo>
                <a:lnTo>
                  <a:pt x="96350" y="22222"/>
                </a:lnTo>
                <a:lnTo>
                  <a:pt x="96350" y="22222"/>
                </a:lnTo>
                <a:lnTo>
                  <a:pt x="96350" y="22222"/>
                </a:lnTo>
                <a:lnTo>
                  <a:pt x="98978" y="22222"/>
                </a:lnTo>
                <a:lnTo>
                  <a:pt x="98978" y="25185"/>
                </a:lnTo>
                <a:lnTo>
                  <a:pt x="98978" y="25185"/>
                </a:lnTo>
                <a:lnTo>
                  <a:pt x="98978" y="25185"/>
                </a:lnTo>
                <a:lnTo>
                  <a:pt x="96350" y="25185"/>
                </a:lnTo>
                <a:lnTo>
                  <a:pt x="96350" y="28148"/>
                </a:lnTo>
                <a:lnTo>
                  <a:pt x="96350" y="28148"/>
                </a:lnTo>
                <a:lnTo>
                  <a:pt x="96350" y="28148"/>
                </a:lnTo>
                <a:lnTo>
                  <a:pt x="96350" y="28148"/>
                </a:lnTo>
                <a:lnTo>
                  <a:pt x="96350" y="28148"/>
                </a:lnTo>
                <a:lnTo>
                  <a:pt x="96350" y="28148"/>
                </a:lnTo>
                <a:lnTo>
                  <a:pt x="96350" y="32592"/>
                </a:lnTo>
                <a:lnTo>
                  <a:pt x="94598" y="32592"/>
                </a:lnTo>
                <a:lnTo>
                  <a:pt x="94598" y="32592"/>
                </a:lnTo>
                <a:lnTo>
                  <a:pt x="94598" y="32592"/>
                </a:lnTo>
                <a:lnTo>
                  <a:pt x="96350" y="32592"/>
                </a:lnTo>
                <a:lnTo>
                  <a:pt x="96350" y="32592"/>
                </a:lnTo>
                <a:lnTo>
                  <a:pt x="96350" y="35555"/>
                </a:lnTo>
                <a:lnTo>
                  <a:pt x="96350" y="35555"/>
                </a:lnTo>
                <a:lnTo>
                  <a:pt x="96350" y="35555"/>
                </a:lnTo>
                <a:lnTo>
                  <a:pt x="96350" y="35555"/>
                </a:lnTo>
                <a:lnTo>
                  <a:pt x="98978" y="35555"/>
                </a:lnTo>
                <a:lnTo>
                  <a:pt x="98978" y="35555"/>
                </a:lnTo>
                <a:lnTo>
                  <a:pt x="98978" y="35555"/>
                </a:lnTo>
                <a:lnTo>
                  <a:pt x="98978" y="35555"/>
                </a:lnTo>
                <a:lnTo>
                  <a:pt x="100729" y="35555"/>
                </a:lnTo>
                <a:lnTo>
                  <a:pt x="100729" y="35555"/>
                </a:lnTo>
                <a:lnTo>
                  <a:pt x="100729" y="35555"/>
                </a:lnTo>
                <a:lnTo>
                  <a:pt x="100729" y="38518"/>
                </a:lnTo>
                <a:lnTo>
                  <a:pt x="100729" y="38518"/>
                </a:lnTo>
                <a:lnTo>
                  <a:pt x="100729" y="38518"/>
                </a:lnTo>
                <a:lnTo>
                  <a:pt x="100729" y="38518"/>
                </a:lnTo>
                <a:lnTo>
                  <a:pt x="100729" y="38518"/>
                </a:lnTo>
                <a:lnTo>
                  <a:pt x="98978" y="38518"/>
                </a:lnTo>
                <a:lnTo>
                  <a:pt x="98978" y="41481"/>
                </a:lnTo>
                <a:lnTo>
                  <a:pt x="100729" y="41481"/>
                </a:lnTo>
                <a:lnTo>
                  <a:pt x="100729" y="41481"/>
                </a:lnTo>
                <a:lnTo>
                  <a:pt x="100729" y="41481"/>
                </a:lnTo>
                <a:lnTo>
                  <a:pt x="100729" y="41481"/>
                </a:lnTo>
                <a:lnTo>
                  <a:pt x="100729" y="41481"/>
                </a:lnTo>
                <a:lnTo>
                  <a:pt x="100729" y="41481"/>
                </a:lnTo>
                <a:lnTo>
                  <a:pt x="102481" y="41481"/>
                </a:lnTo>
                <a:lnTo>
                  <a:pt x="102481" y="44444"/>
                </a:lnTo>
                <a:lnTo>
                  <a:pt x="102481" y="44444"/>
                </a:lnTo>
                <a:lnTo>
                  <a:pt x="102481" y="44444"/>
                </a:lnTo>
                <a:lnTo>
                  <a:pt x="102481" y="44444"/>
                </a:lnTo>
                <a:lnTo>
                  <a:pt x="102481" y="48888"/>
                </a:lnTo>
                <a:lnTo>
                  <a:pt x="102481" y="48888"/>
                </a:lnTo>
                <a:lnTo>
                  <a:pt x="102481" y="48888"/>
                </a:lnTo>
                <a:lnTo>
                  <a:pt x="102481" y="48888"/>
                </a:lnTo>
                <a:lnTo>
                  <a:pt x="104233" y="48888"/>
                </a:lnTo>
                <a:lnTo>
                  <a:pt x="104233" y="48888"/>
                </a:lnTo>
                <a:lnTo>
                  <a:pt x="104233" y="48888"/>
                </a:lnTo>
                <a:lnTo>
                  <a:pt x="104233" y="48888"/>
                </a:lnTo>
                <a:lnTo>
                  <a:pt x="105985" y="48888"/>
                </a:lnTo>
                <a:lnTo>
                  <a:pt x="105985" y="48888"/>
                </a:lnTo>
                <a:lnTo>
                  <a:pt x="105985" y="48888"/>
                </a:lnTo>
                <a:lnTo>
                  <a:pt x="105985" y="48888"/>
                </a:lnTo>
                <a:lnTo>
                  <a:pt x="105985" y="48888"/>
                </a:lnTo>
                <a:lnTo>
                  <a:pt x="108613" y="48888"/>
                </a:lnTo>
                <a:lnTo>
                  <a:pt x="108613" y="51851"/>
                </a:lnTo>
                <a:lnTo>
                  <a:pt x="108613" y="51851"/>
                </a:lnTo>
                <a:lnTo>
                  <a:pt x="108613" y="51851"/>
                </a:lnTo>
                <a:lnTo>
                  <a:pt x="110364" y="51851"/>
                </a:lnTo>
                <a:lnTo>
                  <a:pt x="110364" y="51851"/>
                </a:lnTo>
                <a:lnTo>
                  <a:pt x="110364" y="51851"/>
                </a:lnTo>
                <a:lnTo>
                  <a:pt x="110364" y="51851"/>
                </a:lnTo>
                <a:lnTo>
                  <a:pt x="110364" y="51851"/>
                </a:lnTo>
                <a:lnTo>
                  <a:pt x="110364" y="54814"/>
                </a:lnTo>
                <a:lnTo>
                  <a:pt x="110364" y="54814"/>
                </a:lnTo>
                <a:lnTo>
                  <a:pt x="108613" y="54814"/>
                </a:lnTo>
                <a:lnTo>
                  <a:pt x="108613" y="54814"/>
                </a:lnTo>
                <a:lnTo>
                  <a:pt x="108613" y="54814"/>
                </a:lnTo>
                <a:lnTo>
                  <a:pt x="108613" y="57777"/>
                </a:lnTo>
                <a:lnTo>
                  <a:pt x="108613" y="57777"/>
                </a:lnTo>
                <a:lnTo>
                  <a:pt x="108613" y="57777"/>
                </a:lnTo>
                <a:lnTo>
                  <a:pt x="108613" y="57777"/>
                </a:lnTo>
                <a:lnTo>
                  <a:pt x="108613" y="57777"/>
                </a:lnTo>
                <a:lnTo>
                  <a:pt x="110364" y="57777"/>
                </a:lnTo>
                <a:lnTo>
                  <a:pt x="110364" y="57777"/>
                </a:lnTo>
                <a:lnTo>
                  <a:pt x="110364" y="57777"/>
                </a:lnTo>
                <a:lnTo>
                  <a:pt x="110364" y="57777"/>
                </a:lnTo>
                <a:lnTo>
                  <a:pt x="112116" y="57777"/>
                </a:lnTo>
                <a:lnTo>
                  <a:pt x="112116" y="57777"/>
                </a:lnTo>
                <a:lnTo>
                  <a:pt x="112116" y="57777"/>
                </a:lnTo>
                <a:lnTo>
                  <a:pt x="112116" y="57777"/>
                </a:lnTo>
                <a:lnTo>
                  <a:pt x="113868" y="57777"/>
                </a:lnTo>
                <a:lnTo>
                  <a:pt x="113868" y="57777"/>
                </a:lnTo>
                <a:lnTo>
                  <a:pt x="113868" y="57777"/>
                </a:lnTo>
                <a:lnTo>
                  <a:pt x="113868" y="57777"/>
                </a:lnTo>
                <a:lnTo>
                  <a:pt x="115620" y="57777"/>
                </a:lnTo>
                <a:lnTo>
                  <a:pt x="115620" y="57777"/>
                </a:lnTo>
                <a:lnTo>
                  <a:pt x="115620" y="60740"/>
                </a:lnTo>
                <a:lnTo>
                  <a:pt x="115620" y="60740"/>
                </a:lnTo>
                <a:lnTo>
                  <a:pt x="115620" y="60740"/>
                </a:lnTo>
                <a:lnTo>
                  <a:pt x="118248" y="60740"/>
                </a:lnTo>
                <a:lnTo>
                  <a:pt x="118248" y="60740"/>
                </a:lnTo>
                <a:lnTo>
                  <a:pt x="115620" y="60740"/>
                </a:lnTo>
                <a:lnTo>
                  <a:pt x="115620" y="60740"/>
                </a:lnTo>
                <a:lnTo>
                  <a:pt x="115620" y="60740"/>
                </a:lnTo>
                <a:lnTo>
                  <a:pt x="115620" y="60740"/>
                </a:lnTo>
                <a:lnTo>
                  <a:pt x="115620" y="65185"/>
                </a:lnTo>
                <a:lnTo>
                  <a:pt x="115620" y="65185"/>
                </a:lnTo>
                <a:lnTo>
                  <a:pt x="118248" y="65185"/>
                </a:lnTo>
                <a:lnTo>
                  <a:pt x="118248" y="65185"/>
                </a:lnTo>
                <a:lnTo>
                  <a:pt x="118248" y="65185"/>
                </a:lnTo>
                <a:lnTo>
                  <a:pt x="118248" y="65185"/>
                </a:lnTo>
                <a:lnTo>
                  <a:pt x="118248" y="65185"/>
                </a:lnTo>
                <a:lnTo>
                  <a:pt x="120000" y="65185"/>
                </a:lnTo>
                <a:lnTo>
                  <a:pt x="120000" y="68148"/>
                </a:lnTo>
                <a:lnTo>
                  <a:pt x="120000" y="68148"/>
                </a:lnTo>
                <a:lnTo>
                  <a:pt x="120000" y="68148"/>
                </a:lnTo>
                <a:lnTo>
                  <a:pt x="120000" y="68148"/>
                </a:lnTo>
                <a:lnTo>
                  <a:pt x="120000" y="68148"/>
                </a:lnTo>
                <a:lnTo>
                  <a:pt x="120000" y="71111"/>
                </a:lnTo>
                <a:lnTo>
                  <a:pt x="120000" y="71111"/>
                </a:lnTo>
                <a:lnTo>
                  <a:pt x="120000" y="71111"/>
                </a:lnTo>
                <a:lnTo>
                  <a:pt x="118248" y="71111"/>
                </a:lnTo>
                <a:lnTo>
                  <a:pt x="118248" y="71111"/>
                </a:lnTo>
                <a:lnTo>
                  <a:pt x="118248" y="71111"/>
                </a:lnTo>
                <a:lnTo>
                  <a:pt x="118248" y="71111"/>
                </a:lnTo>
                <a:lnTo>
                  <a:pt x="118248" y="71111"/>
                </a:lnTo>
                <a:lnTo>
                  <a:pt x="118248" y="71111"/>
                </a:lnTo>
                <a:lnTo>
                  <a:pt x="115620" y="71111"/>
                </a:lnTo>
                <a:lnTo>
                  <a:pt x="115620" y="74074"/>
                </a:lnTo>
                <a:lnTo>
                  <a:pt x="115620" y="74074"/>
                </a:lnTo>
                <a:lnTo>
                  <a:pt x="115620" y="74074"/>
                </a:lnTo>
                <a:lnTo>
                  <a:pt x="115620" y="74074"/>
                </a:lnTo>
                <a:lnTo>
                  <a:pt x="115620" y="74074"/>
                </a:lnTo>
                <a:lnTo>
                  <a:pt x="115620" y="74074"/>
                </a:lnTo>
                <a:lnTo>
                  <a:pt x="113868" y="74074"/>
                </a:lnTo>
                <a:lnTo>
                  <a:pt x="113868" y="74074"/>
                </a:lnTo>
                <a:lnTo>
                  <a:pt x="113868" y="74074"/>
                </a:lnTo>
                <a:lnTo>
                  <a:pt x="113868" y="77037"/>
                </a:lnTo>
                <a:lnTo>
                  <a:pt x="112116" y="77037"/>
                </a:lnTo>
                <a:lnTo>
                  <a:pt x="112116" y="77037"/>
                </a:lnTo>
                <a:lnTo>
                  <a:pt x="112116" y="77037"/>
                </a:lnTo>
                <a:lnTo>
                  <a:pt x="112116" y="77037"/>
                </a:lnTo>
                <a:lnTo>
                  <a:pt x="110364" y="77037"/>
                </a:lnTo>
                <a:lnTo>
                  <a:pt x="110364" y="77037"/>
                </a:lnTo>
                <a:lnTo>
                  <a:pt x="110364" y="77037"/>
                </a:lnTo>
                <a:lnTo>
                  <a:pt x="110364" y="74074"/>
                </a:lnTo>
                <a:lnTo>
                  <a:pt x="110364" y="74074"/>
                </a:lnTo>
                <a:lnTo>
                  <a:pt x="108613" y="74074"/>
                </a:lnTo>
                <a:lnTo>
                  <a:pt x="108613" y="74074"/>
                </a:lnTo>
                <a:lnTo>
                  <a:pt x="108613" y="74074"/>
                </a:lnTo>
                <a:lnTo>
                  <a:pt x="108613" y="74074"/>
                </a:lnTo>
                <a:lnTo>
                  <a:pt x="108613" y="74074"/>
                </a:lnTo>
                <a:lnTo>
                  <a:pt x="105985" y="74074"/>
                </a:lnTo>
                <a:lnTo>
                  <a:pt x="105985" y="74074"/>
                </a:lnTo>
                <a:lnTo>
                  <a:pt x="105985" y="74074"/>
                </a:lnTo>
                <a:lnTo>
                  <a:pt x="105985" y="74074"/>
                </a:lnTo>
                <a:lnTo>
                  <a:pt x="105985" y="74074"/>
                </a:lnTo>
                <a:lnTo>
                  <a:pt x="104233" y="74074"/>
                </a:lnTo>
                <a:lnTo>
                  <a:pt x="104233" y="74074"/>
                </a:lnTo>
                <a:lnTo>
                  <a:pt x="104233" y="74074"/>
                </a:lnTo>
                <a:lnTo>
                  <a:pt x="104233" y="74074"/>
                </a:lnTo>
                <a:lnTo>
                  <a:pt x="102481" y="74074"/>
                </a:lnTo>
                <a:lnTo>
                  <a:pt x="102481" y="74074"/>
                </a:lnTo>
                <a:lnTo>
                  <a:pt x="102481" y="74074"/>
                </a:lnTo>
                <a:lnTo>
                  <a:pt x="102481" y="74074"/>
                </a:lnTo>
                <a:lnTo>
                  <a:pt x="102481" y="77037"/>
                </a:lnTo>
                <a:lnTo>
                  <a:pt x="102481" y="77037"/>
                </a:lnTo>
                <a:lnTo>
                  <a:pt x="102481" y="77037"/>
                </a:lnTo>
                <a:lnTo>
                  <a:pt x="102481" y="77037"/>
                </a:lnTo>
                <a:lnTo>
                  <a:pt x="102481" y="77037"/>
                </a:lnTo>
                <a:lnTo>
                  <a:pt x="102481" y="77037"/>
                </a:lnTo>
                <a:lnTo>
                  <a:pt x="102481" y="77037"/>
                </a:lnTo>
                <a:lnTo>
                  <a:pt x="102481" y="81481"/>
                </a:lnTo>
                <a:lnTo>
                  <a:pt x="102481" y="81481"/>
                </a:lnTo>
                <a:lnTo>
                  <a:pt x="102481" y="81481"/>
                </a:lnTo>
                <a:lnTo>
                  <a:pt x="104233" y="81481"/>
                </a:lnTo>
                <a:lnTo>
                  <a:pt x="104233" y="81481"/>
                </a:lnTo>
                <a:lnTo>
                  <a:pt x="104233" y="81481"/>
                </a:lnTo>
                <a:lnTo>
                  <a:pt x="104233" y="81481"/>
                </a:lnTo>
                <a:lnTo>
                  <a:pt x="104233" y="84444"/>
                </a:lnTo>
                <a:lnTo>
                  <a:pt x="104233" y="84444"/>
                </a:lnTo>
                <a:lnTo>
                  <a:pt x="105985" y="84444"/>
                </a:lnTo>
                <a:lnTo>
                  <a:pt x="105985" y="84444"/>
                </a:lnTo>
                <a:lnTo>
                  <a:pt x="105985" y="84444"/>
                </a:lnTo>
                <a:lnTo>
                  <a:pt x="104233" y="84444"/>
                </a:lnTo>
                <a:lnTo>
                  <a:pt x="104233" y="87407"/>
                </a:lnTo>
                <a:lnTo>
                  <a:pt x="105985" y="87407"/>
                </a:lnTo>
                <a:lnTo>
                  <a:pt x="105985" y="87407"/>
                </a:lnTo>
                <a:lnTo>
                  <a:pt x="105985" y="87407"/>
                </a:lnTo>
                <a:lnTo>
                  <a:pt x="105985" y="87407"/>
                </a:lnTo>
                <a:lnTo>
                  <a:pt x="105985" y="87407"/>
                </a:lnTo>
                <a:lnTo>
                  <a:pt x="105985" y="90370"/>
                </a:lnTo>
                <a:lnTo>
                  <a:pt x="105985" y="90370"/>
                </a:lnTo>
                <a:lnTo>
                  <a:pt x="105985" y="90370"/>
                </a:lnTo>
                <a:lnTo>
                  <a:pt x="105985" y="90370"/>
                </a:lnTo>
                <a:lnTo>
                  <a:pt x="105985" y="90370"/>
                </a:lnTo>
                <a:lnTo>
                  <a:pt x="105985" y="90370"/>
                </a:lnTo>
                <a:lnTo>
                  <a:pt x="105985" y="93333"/>
                </a:lnTo>
                <a:lnTo>
                  <a:pt x="105985" y="93333"/>
                </a:lnTo>
                <a:lnTo>
                  <a:pt x="105985" y="93333"/>
                </a:lnTo>
                <a:lnTo>
                  <a:pt x="105985" y="97777"/>
                </a:lnTo>
                <a:lnTo>
                  <a:pt x="105985" y="97777"/>
                </a:lnTo>
                <a:lnTo>
                  <a:pt x="105985" y="97777"/>
                </a:lnTo>
                <a:lnTo>
                  <a:pt x="105985" y="97777"/>
                </a:lnTo>
                <a:lnTo>
                  <a:pt x="105985" y="97777"/>
                </a:lnTo>
                <a:lnTo>
                  <a:pt x="108613" y="97777"/>
                </a:lnTo>
                <a:lnTo>
                  <a:pt x="108613" y="97777"/>
                </a:lnTo>
                <a:lnTo>
                  <a:pt x="108613" y="100740"/>
                </a:lnTo>
                <a:lnTo>
                  <a:pt x="108613" y="100740"/>
                </a:lnTo>
                <a:lnTo>
                  <a:pt x="108613" y="100740"/>
                </a:lnTo>
                <a:lnTo>
                  <a:pt x="105985" y="100740"/>
                </a:lnTo>
                <a:lnTo>
                  <a:pt x="105985" y="100740"/>
                </a:lnTo>
                <a:lnTo>
                  <a:pt x="105985" y="100740"/>
                </a:lnTo>
                <a:lnTo>
                  <a:pt x="105985" y="100740"/>
                </a:lnTo>
                <a:lnTo>
                  <a:pt x="104233" y="100740"/>
                </a:lnTo>
                <a:lnTo>
                  <a:pt x="104233" y="100740"/>
                </a:lnTo>
                <a:lnTo>
                  <a:pt x="104233" y="100740"/>
                </a:lnTo>
                <a:lnTo>
                  <a:pt x="104233" y="100740"/>
                </a:lnTo>
                <a:lnTo>
                  <a:pt x="102481" y="100740"/>
                </a:lnTo>
                <a:lnTo>
                  <a:pt x="102481" y="100740"/>
                </a:lnTo>
                <a:lnTo>
                  <a:pt x="102481" y="100740"/>
                </a:lnTo>
                <a:lnTo>
                  <a:pt x="102481" y="100740"/>
                </a:lnTo>
                <a:lnTo>
                  <a:pt x="102481" y="100740"/>
                </a:lnTo>
                <a:lnTo>
                  <a:pt x="102481" y="103703"/>
                </a:lnTo>
                <a:lnTo>
                  <a:pt x="102481" y="103703"/>
                </a:lnTo>
                <a:lnTo>
                  <a:pt x="100729" y="103703"/>
                </a:lnTo>
                <a:lnTo>
                  <a:pt x="100729" y="100740"/>
                </a:lnTo>
                <a:lnTo>
                  <a:pt x="100729" y="100740"/>
                </a:lnTo>
                <a:lnTo>
                  <a:pt x="100729" y="100740"/>
                </a:lnTo>
                <a:lnTo>
                  <a:pt x="100729" y="100740"/>
                </a:lnTo>
                <a:lnTo>
                  <a:pt x="100729" y="100740"/>
                </a:lnTo>
                <a:lnTo>
                  <a:pt x="100729" y="100740"/>
                </a:lnTo>
                <a:lnTo>
                  <a:pt x="98978" y="100740"/>
                </a:lnTo>
                <a:lnTo>
                  <a:pt x="98978" y="100740"/>
                </a:lnTo>
                <a:lnTo>
                  <a:pt x="98978" y="100740"/>
                </a:lnTo>
                <a:lnTo>
                  <a:pt x="98978" y="103703"/>
                </a:lnTo>
                <a:lnTo>
                  <a:pt x="96350" y="103703"/>
                </a:lnTo>
                <a:lnTo>
                  <a:pt x="96350" y="103703"/>
                </a:lnTo>
                <a:lnTo>
                  <a:pt x="96350" y="103703"/>
                </a:lnTo>
                <a:lnTo>
                  <a:pt x="96350" y="103703"/>
                </a:lnTo>
                <a:lnTo>
                  <a:pt x="96350" y="103703"/>
                </a:lnTo>
                <a:lnTo>
                  <a:pt x="96350" y="103703"/>
                </a:lnTo>
                <a:lnTo>
                  <a:pt x="94598" y="103703"/>
                </a:lnTo>
                <a:lnTo>
                  <a:pt x="94598" y="106666"/>
                </a:lnTo>
                <a:lnTo>
                  <a:pt x="94598" y="106666"/>
                </a:lnTo>
                <a:lnTo>
                  <a:pt x="94598" y="106666"/>
                </a:lnTo>
                <a:lnTo>
                  <a:pt x="94598" y="106666"/>
                </a:lnTo>
                <a:lnTo>
                  <a:pt x="94598" y="106666"/>
                </a:lnTo>
                <a:lnTo>
                  <a:pt x="94598" y="106666"/>
                </a:lnTo>
                <a:lnTo>
                  <a:pt x="94598" y="109629"/>
                </a:lnTo>
                <a:lnTo>
                  <a:pt x="92846" y="109629"/>
                </a:lnTo>
                <a:lnTo>
                  <a:pt x="92846" y="109629"/>
                </a:lnTo>
                <a:lnTo>
                  <a:pt x="92846" y="109629"/>
                </a:lnTo>
                <a:lnTo>
                  <a:pt x="92846" y="109629"/>
                </a:lnTo>
                <a:lnTo>
                  <a:pt x="92846" y="109629"/>
                </a:lnTo>
                <a:lnTo>
                  <a:pt x="92846" y="114074"/>
                </a:lnTo>
                <a:lnTo>
                  <a:pt x="92846" y="114074"/>
                </a:lnTo>
                <a:lnTo>
                  <a:pt x="92846" y="114074"/>
                </a:lnTo>
                <a:lnTo>
                  <a:pt x="92846" y="117037"/>
                </a:lnTo>
                <a:lnTo>
                  <a:pt x="92846" y="117037"/>
                </a:lnTo>
                <a:lnTo>
                  <a:pt x="92846" y="117037"/>
                </a:lnTo>
                <a:lnTo>
                  <a:pt x="92846" y="117037"/>
                </a:lnTo>
                <a:lnTo>
                  <a:pt x="92846" y="117037"/>
                </a:lnTo>
                <a:lnTo>
                  <a:pt x="92846" y="117037"/>
                </a:lnTo>
                <a:lnTo>
                  <a:pt x="92846" y="117037"/>
                </a:lnTo>
                <a:lnTo>
                  <a:pt x="92846" y="117037"/>
                </a:lnTo>
                <a:lnTo>
                  <a:pt x="92846" y="120000"/>
                </a:lnTo>
                <a:lnTo>
                  <a:pt x="94598" y="120000"/>
                </a:lnTo>
                <a:lnTo>
                  <a:pt x="94598" y="120000"/>
                </a:lnTo>
                <a:lnTo>
                  <a:pt x="92846" y="120000"/>
                </a:lnTo>
                <a:lnTo>
                  <a:pt x="92846" y="120000"/>
                </a:lnTo>
                <a:lnTo>
                  <a:pt x="92846" y="120000"/>
                </a:lnTo>
                <a:lnTo>
                  <a:pt x="92846" y="120000"/>
                </a:lnTo>
                <a:lnTo>
                  <a:pt x="91094" y="120000"/>
                </a:lnTo>
                <a:lnTo>
                  <a:pt x="91094" y="120000"/>
                </a:lnTo>
                <a:lnTo>
                  <a:pt x="91094" y="120000"/>
                </a:lnTo>
                <a:lnTo>
                  <a:pt x="91094" y="120000"/>
                </a:lnTo>
                <a:lnTo>
                  <a:pt x="91094" y="120000"/>
                </a:lnTo>
                <a:lnTo>
                  <a:pt x="89343" y="120000"/>
                </a:lnTo>
                <a:lnTo>
                  <a:pt x="89343" y="120000"/>
                </a:lnTo>
                <a:lnTo>
                  <a:pt x="89343" y="117037"/>
                </a:lnTo>
                <a:lnTo>
                  <a:pt x="89343" y="117037"/>
                </a:lnTo>
                <a:lnTo>
                  <a:pt x="89343" y="117037"/>
                </a:lnTo>
                <a:lnTo>
                  <a:pt x="89343" y="117037"/>
                </a:lnTo>
                <a:lnTo>
                  <a:pt x="89343" y="117037"/>
                </a:lnTo>
                <a:lnTo>
                  <a:pt x="89343" y="117037"/>
                </a:lnTo>
                <a:lnTo>
                  <a:pt x="86715" y="117037"/>
                </a:lnTo>
                <a:lnTo>
                  <a:pt x="86715" y="117037"/>
                </a:lnTo>
                <a:lnTo>
                  <a:pt x="86715" y="117037"/>
                </a:lnTo>
                <a:lnTo>
                  <a:pt x="84963" y="117037"/>
                </a:lnTo>
                <a:lnTo>
                  <a:pt x="84963" y="117037"/>
                </a:lnTo>
                <a:lnTo>
                  <a:pt x="84963" y="117037"/>
                </a:lnTo>
                <a:lnTo>
                  <a:pt x="84963" y="117037"/>
                </a:lnTo>
                <a:lnTo>
                  <a:pt x="84963" y="117037"/>
                </a:lnTo>
                <a:lnTo>
                  <a:pt x="83211" y="117037"/>
                </a:lnTo>
                <a:lnTo>
                  <a:pt x="83211" y="117037"/>
                </a:lnTo>
                <a:lnTo>
                  <a:pt x="83211" y="117037"/>
                </a:lnTo>
                <a:lnTo>
                  <a:pt x="83211" y="117037"/>
                </a:lnTo>
                <a:lnTo>
                  <a:pt x="83211" y="117037"/>
                </a:lnTo>
                <a:lnTo>
                  <a:pt x="81459" y="117037"/>
                </a:lnTo>
                <a:lnTo>
                  <a:pt x="81459" y="117037"/>
                </a:lnTo>
                <a:lnTo>
                  <a:pt x="81459" y="117037"/>
                </a:lnTo>
                <a:lnTo>
                  <a:pt x="81459" y="117037"/>
                </a:lnTo>
                <a:lnTo>
                  <a:pt x="79708" y="117037"/>
                </a:lnTo>
                <a:lnTo>
                  <a:pt x="79708" y="117037"/>
                </a:lnTo>
                <a:lnTo>
                  <a:pt x="79708" y="117037"/>
                </a:lnTo>
                <a:lnTo>
                  <a:pt x="79708" y="117037"/>
                </a:lnTo>
                <a:lnTo>
                  <a:pt x="79708" y="120000"/>
                </a:lnTo>
                <a:lnTo>
                  <a:pt x="79708" y="120000"/>
                </a:lnTo>
                <a:lnTo>
                  <a:pt x="79708" y="117037"/>
                </a:lnTo>
                <a:lnTo>
                  <a:pt x="77080" y="117037"/>
                </a:lnTo>
                <a:lnTo>
                  <a:pt x="77080" y="117037"/>
                </a:lnTo>
                <a:lnTo>
                  <a:pt x="77080" y="120000"/>
                </a:lnTo>
                <a:lnTo>
                  <a:pt x="77080" y="120000"/>
                </a:lnTo>
                <a:lnTo>
                  <a:pt x="77080" y="120000"/>
                </a:lnTo>
                <a:lnTo>
                  <a:pt x="77080" y="117037"/>
                </a:lnTo>
                <a:lnTo>
                  <a:pt x="77080" y="117037"/>
                </a:lnTo>
                <a:lnTo>
                  <a:pt x="75328" y="117037"/>
                </a:lnTo>
                <a:lnTo>
                  <a:pt x="75328" y="117037"/>
                </a:lnTo>
                <a:lnTo>
                  <a:pt x="75328" y="117037"/>
                </a:lnTo>
                <a:lnTo>
                  <a:pt x="75328" y="117037"/>
                </a:lnTo>
                <a:lnTo>
                  <a:pt x="75328" y="114074"/>
                </a:lnTo>
                <a:lnTo>
                  <a:pt x="75328" y="114074"/>
                </a:lnTo>
                <a:lnTo>
                  <a:pt x="75328" y="114074"/>
                </a:lnTo>
                <a:lnTo>
                  <a:pt x="73576" y="114074"/>
                </a:lnTo>
                <a:lnTo>
                  <a:pt x="73576" y="114074"/>
                </a:lnTo>
                <a:lnTo>
                  <a:pt x="73576" y="114074"/>
                </a:lnTo>
                <a:lnTo>
                  <a:pt x="73576" y="114074"/>
                </a:lnTo>
                <a:lnTo>
                  <a:pt x="73576" y="114074"/>
                </a:lnTo>
                <a:lnTo>
                  <a:pt x="71824" y="114074"/>
                </a:lnTo>
                <a:lnTo>
                  <a:pt x="71824" y="114074"/>
                </a:lnTo>
                <a:lnTo>
                  <a:pt x="71824" y="114074"/>
                </a:lnTo>
                <a:lnTo>
                  <a:pt x="71824" y="117037"/>
                </a:lnTo>
                <a:lnTo>
                  <a:pt x="71824" y="117037"/>
                </a:lnTo>
                <a:lnTo>
                  <a:pt x="70072" y="117037"/>
                </a:lnTo>
                <a:lnTo>
                  <a:pt x="70072" y="117037"/>
                </a:lnTo>
                <a:lnTo>
                  <a:pt x="70072" y="117037"/>
                </a:lnTo>
                <a:lnTo>
                  <a:pt x="70072" y="117037"/>
                </a:lnTo>
                <a:lnTo>
                  <a:pt x="70072" y="117037"/>
                </a:lnTo>
                <a:lnTo>
                  <a:pt x="70072" y="117037"/>
                </a:lnTo>
                <a:lnTo>
                  <a:pt x="67445" y="117037"/>
                </a:lnTo>
                <a:lnTo>
                  <a:pt x="67445" y="117037"/>
                </a:lnTo>
                <a:lnTo>
                  <a:pt x="67445" y="117037"/>
                </a:lnTo>
                <a:lnTo>
                  <a:pt x="67445" y="117037"/>
                </a:lnTo>
                <a:lnTo>
                  <a:pt x="67445" y="117037"/>
                </a:lnTo>
                <a:lnTo>
                  <a:pt x="67445" y="117037"/>
                </a:lnTo>
                <a:lnTo>
                  <a:pt x="67445" y="117037"/>
                </a:lnTo>
                <a:lnTo>
                  <a:pt x="67445" y="114074"/>
                </a:lnTo>
                <a:lnTo>
                  <a:pt x="65693" y="114074"/>
                </a:lnTo>
                <a:lnTo>
                  <a:pt x="65693" y="114074"/>
                </a:lnTo>
                <a:lnTo>
                  <a:pt x="65693" y="114074"/>
                </a:lnTo>
                <a:lnTo>
                  <a:pt x="65693" y="117037"/>
                </a:lnTo>
                <a:lnTo>
                  <a:pt x="65693" y="117037"/>
                </a:lnTo>
                <a:lnTo>
                  <a:pt x="63941" y="117037"/>
                </a:lnTo>
                <a:lnTo>
                  <a:pt x="63941" y="114074"/>
                </a:lnTo>
                <a:lnTo>
                  <a:pt x="63941" y="114074"/>
                </a:lnTo>
                <a:lnTo>
                  <a:pt x="63941" y="114074"/>
                </a:lnTo>
                <a:lnTo>
                  <a:pt x="63941" y="114074"/>
                </a:lnTo>
                <a:lnTo>
                  <a:pt x="63941" y="114074"/>
                </a:lnTo>
                <a:lnTo>
                  <a:pt x="62189" y="114074"/>
                </a:lnTo>
                <a:lnTo>
                  <a:pt x="62189" y="114074"/>
                </a:lnTo>
                <a:lnTo>
                  <a:pt x="62189" y="114074"/>
                </a:lnTo>
                <a:lnTo>
                  <a:pt x="62189" y="114074"/>
                </a:lnTo>
                <a:lnTo>
                  <a:pt x="62189" y="114074"/>
                </a:lnTo>
                <a:lnTo>
                  <a:pt x="62189" y="114074"/>
                </a:lnTo>
                <a:lnTo>
                  <a:pt x="62189" y="117037"/>
                </a:lnTo>
                <a:lnTo>
                  <a:pt x="60437" y="117037"/>
                </a:lnTo>
                <a:lnTo>
                  <a:pt x="60437" y="117037"/>
                </a:lnTo>
                <a:lnTo>
                  <a:pt x="60437" y="117037"/>
                </a:lnTo>
                <a:lnTo>
                  <a:pt x="60437" y="114074"/>
                </a:lnTo>
                <a:lnTo>
                  <a:pt x="60437" y="114074"/>
                </a:lnTo>
                <a:lnTo>
                  <a:pt x="60437" y="114074"/>
                </a:lnTo>
                <a:lnTo>
                  <a:pt x="57810" y="114074"/>
                </a:lnTo>
                <a:lnTo>
                  <a:pt x="57810" y="114074"/>
                </a:lnTo>
                <a:lnTo>
                  <a:pt x="57810" y="114074"/>
                </a:lnTo>
                <a:lnTo>
                  <a:pt x="57810" y="117037"/>
                </a:lnTo>
                <a:lnTo>
                  <a:pt x="57810" y="117037"/>
                </a:lnTo>
                <a:lnTo>
                  <a:pt x="57810" y="117037"/>
                </a:lnTo>
                <a:lnTo>
                  <a:pt x="56058" y="117037"/>
                </a:lnTo>
                <a:lnTo>
                  <a:pt x="56058" y="117037"/>
                </a:lnTo>
                <a:lnTo>
                  <a:pt x="56058" y="117037"/>
                </a:lnTo>
                <a:lnTo>
                  <a:pt x="56058" y="117037"/>
                </a:lnTo>
                <a:lnTo>
                  <a:pt x="56058" y="117037"/>
                </a:lnTo>
                <a:lnTo>
                  <a:pt x="56058" y="117037"/>
                </a:lnTo>
                <a:lnTo>
                  <a:pt x="56058" y="117037"/>
                </a:lnTo>
                <a:lnTo>
                  <a:pt x="56058" y="114074"/>
                </a:lnTo>
                <a:lnTo>
                  <a:pt x="56058" y="114074"/>
                </a:lnTo>
                <a:lnTo>
                  <a:pt x="56058" y="114074"/>
                </a:lnTo>
                <a:lnTo>
                  <a:pt x="54306" y="114074"/>
                </a:lnTo>
                <a:lnTo>
                  <a:pt x="54306" y="114074"/>
                </a:lnTo>
                <a:lnTo>
                  <a:pt x="54306" y="114074"/>
                </a:lnTo>
                <a:lnTo>
                  <a:pt x="54306" y="114074"/>
                </a:lnTo>
                <a:lnTo>
                  <a:pt x="54306" y="114074"/>
                </a:lnTo>
                <a:lnTo>
                  <a:pt x="54306" y="114074"/>
                </a:lnTo>
                <a:lnTo>
                  <a:pt x="54306" y="114074"/>
                </a:lnTo>
                <a:lnTo>
                  <a:pt x="52554" y="114074"/>
                </a:lnTo>
                <a:lnTo>
                  <a:pt x="52554" y="114074"/>
                </a:lnTo>
                <a:lnTo>
                  <a:pt x="52554" y="114074"/>
                </a:lnTo>
                <a:lnTo>
                  <a:pt x="52554" y="114074"/>
                </a:lnTo>
                <a:lnTo>
                  <a:pt x="50802" y="114074"/>
                </a:lnTo>
                <a:lnTo>
                  <a:pt x="50802" y="114074"/>
                </a:lnTo>
                <a:lnTo>
                  <a:pt x="50802" y="114074"/>
                </a:lnTo>
                <a:lnTo>
                  <a:pt x="50802" y="114074"/>
                </a:lnTo>
                <a:lnTo>
                  <a:pt x="50802" y="114074"/>
                </a:lnTo>
                <a:lnTo>
                  <a:pt x="50802" y="109629"/>
                </a:lnTo>
                <a:lnTo>
                  <a:pt x="50802" y="109629"/>
                </a:lnTo>
                <a:lnTo>
                  <a:pt x="50802" y="109629"/>
                </a:lnTo>
                <a:lnTo>
                  <a:pt x="48175" y="109629"/>
                </a:lnTo>
                <a:lnTo>
                  <a:pt x="48175" y="109629"/>
                </a:lnTo>
                <a:lnTo>
                  <a:pt x="48175" y="109629"/>
                </a:lnTo>
                <a:lnTo>
                  <a:pt x="48175" y="109629"/>
                </a:lnTo>
                <a:lnTo>
                  <a:pt x="46423" y="109629"/>
                </a:lnTo>
                <a:lnTo>
                  <a:pt x="46423" y="109629"/>
                </a:lnTo>
                <a:lnTo>
                  <a:pt x="46423" y="109629"/>
                </a:lnTo>
                <a:lnTo>
                  <a:pt x="44671" y="109629"/>
                </a:lnTo>
                <a:lnTo>
                  <a:pt x="44671" y="109629"/>
                </a:lnTo>
                <a:lnTo>
                  <a:pt x="44671" y="109629"/>
                </a:lnTo>
                <a:lnTo>
                  <a:pt x="44671" y="109629"/>
                </a:lnTo>
                <a:lnTo>
                  <a:pt x="44671" y="109629"/>
                </a:lnTo>
                <a:lnTo>
                  <a:pt x="42919" y="109629"/>
                </a:lnTo>
                <a:lnTo>
                  <a:pt x="42919" y="109629"/>
                </a:lnTo>
                <a:lnTo>
                  <a:pt x="42919" y="106666"/>
                </a:lnTo>
                <a:lnTo>
                  <a:pt x="42919" y="106666"/>
                </a:lnTo>
                <a:lnTo>
                  <a:pt x="42919" y="109629"/>
                </a:lnTo>
                <a:lnTo>
                  <a:pt x="42919" y="109629"/>
                </a:lnTo>
                <a:lnTo>
                  <a:pt x="41167" y="109629"/>
                </a:lnTo>
                <a:lnTo>
                  <a:pt x="41167" y="109629"/>
                </a:lnTo>
                <a:lnTo>
                  <a:pt x="41167" y="106666"/>
                </a:lnTo>
                <a:lnTo>
                  <a:pt x="41167" y="106666"/>
                </a:lnTo>
                <a:lnTo>
                  <a:pt x="38540" y="106666"/>
                </a:lnTo>
                <a:lnTo>
                  <a:pt x="38540" y="106666"/>
                </a:lnTo>
                <a:lnTo>
                  <a:pt x="38540" y="106666"/>
                </a:lnTo>
                <a:lnTo>
                  <a:pt x="38540" y="106666"/>
                </a:lnTo>
                <a:lnTo>
                  <a:pt x="38540" y="106666"/>
                </a:lnTo>
                <a:lnTo>
                  <a:pt x="36788" y="106666"/>
                </a:lnTo>
                <a:lnTo>
                  <a:pt x="36788" y="106666"/>
                </a:lnTo>
                <a:lnTo>
                  <a:pt x="36788" y="106666"/>
                </a:lnTo>
                <a:lnTo>
                  <a:pt x="36788" y="106666"/>
                </a:lnTo>
                <a:lnTo>
                  <a:pt x="35036" y="106666"/>
                </a:lnTo>
                <a:lnTo>
                  <a:pt x="35036" y="106666"/>
                </a:lnTo>
                <a:lnTo>
                  <a:pt x="35036" y="106666"/>
                </a:lnTo>
                <a:lnTo>
                  <a:pt x="35036" y="106666"/>
                </a:lnTo>
                <a:lnTo>
                  <a:pt x="33284" y="106666"/>
                </a:lnTo>
                <a:lnTo>
                  <a:pt x="33284" y="106666"/>
                </a:lnTo>
                <a:lnTo>
                  <a:pt x="33284" y="106666"/>
                </a:lnTo>
                <a:lnTo>
                  <a:pt x="33284" y="106666"/>
                </a:lnTo>
                <a:lnTo>
                  <a:pt x="31532" y="106666"/>
                </a:lnTo>
                <a:lnTo>
                  <a:pt x="31532" y="106666"/>
                </a:lnTo>
                <a:lnTo>
                  <a:pt x="31532" y="106666"/>
                </a:lnTo>
                <a:lnTo>
                  <a:pt x="28905" y="106666"/>
                </a:lnTo>
                <a:lnTo>
                  <a:pt x="28905" y="106666"/>
                </a:lnTo>
                <a:lnTo>
                  <a:pt x="28905" y="106666"/>
                </a:lnTo>
                <a:lnTo>
                  <a:pt x="28905" y="106666"/>
                </a:lnTo>
                <a:lnTo>
                  <a:pt x="27153" y="106666"/>
                </a:lnTo>
                <a:lnTo>
                  <a:pt x="27153" y="106666"/>
                </a:lnTo>
                <a:lnTo>
                  <a:pt x="27153" y="106666"/>
                </a:lnTo>
                <a:lnTo>
                  <a:pt x="27153" y="106666"/>
                </a:lnTo>
                <a:lnTo>
                  <a:pt x="27153" y="103703"/>
                </a:lnTo>
                <a:lnTo>
                  <a:pt x="25401" y="103703"/>
                </a:lnTo>
                <a:lnTo>
                  <a:pt x="25401" y="103703"/>
                </a:lnTo>
                <a:lnTo>
                  <a:pt x="25401" y="103703"/>
                </a:lnTo>
                <a:lnTo>
                  <a:pt x="23649" y="103703"/>
                </a:lnTo>
                <a:lnTo>
                  <a:pt x="23649" y="103703"/>
                </a:lnTo>
                <a:lnTo>
                  <a:pt x="23649" y="103703"/>
                </a:lnTo>
                <a:lnTo>
                  <a:pt x="23649" y="106666"/>
                </a:lnTo>
                <a:lnTo>
                  <a:pt x="23649" y="106666"/>
                </a:lnTo>
                <a:lnTo>
                  <a:pt x="21897" y="106666"/>
                </a:lnTo>
                <a:lnTo>
                  <a:pt x="21897" y="106666"/>
                </a:lnTo>
                <a:lnTo>
                  <a:pt x="21897" y="106666"/>
                </a:lnTo>
                <a:lnTo>
                  <a:pt x="21897" y="106666"/>
                </a:lnTo>
                <a:lnTo>
                  <a:pt x="21897" y="106666"/>
                </a:lnTo>
                <a:lnTo>
                  <a:pt x="21897" y="106666"/>
                </a:lnTo>
                <a:lnTo>
                  <a:pt x="21897" y="106666"/>
                </a:lnTo>
                <a:lnTo>
                  <a:pt x="19270" y="106666"/>
                </a:lnTo>
                <a:lnTo>
                  <a:pt x="19270" y="106666"/>
                </a:lnTo>
                <a:lnTo>
                  <a:pt x="19270" y="106666"/>
                </a:lnTo>
                <a:lnTo>
                  <a:pt x="19270" y="106666"/>
                </a:lnTo>
                <a:lnTo>
                  <a:pt x="19270" y="106666"/>
                </a:lnTo>
                <a:lnTo>
                  <a:pt x="17518" y="106666"/>
                </a:lnTo>
                <a:lnTo>
                  <a:pt x="17518" y="106666"/>
                </a:lnTo>
                <a:lnTo>
                  <a:pt x="17518" y="106666"/>
                </a:lnTo>
                <a:lnTo>
                  <a:pt x="17518" y="106666"/>
                </a:lnTo>
                <a:lnTo>
                  <a:pt x="15766" y="106666"/>
                </a:lnTo>
                <a:lnTo>
                  <a:pt x="15766" y="106666"/>
                </a:lnTo>
                <a:lnTo>
                  <a:pt x="15766" y="106666"/>
                </a:lnTo>
                <a:lnTo>
                  <a:pt x="15766" y="106666"/>
                </a:lnTo>
                <a:lnTo>
                  <a:pt x="14014" y="106666"/>
                </a:lnTo>
                <a:lnTo>
                  <a:pt x="14014" y="106666"/>
                </a:lnTo>
                <a:lnTo>
                  <a:pt x="14014" y="106666"/>
                </a:lnTo>
                <a:lnTo>
                  <a:pt x="14014" y="109629"/>
                </a:lnTo>
                <a:lnTo>
                  <a:pt x="14014" y="109629"/>
                </a:lnTo>
                <a:lnTo>
                  <a:pt x="14014" y="109629"/>
                </a:lnTo>
                <a:lnTo>
                  <a:pt x="14014" y="109629"/>
                </a:lnTo>
                <a:lnTo>
                  <a:pt x="12262" y="109629"/>
                </a:lnTo>
                <a:lnTo>
                  <a:pt x="12262" y="109629"/>
                </a:lnTo>
                <a:lnTo>
                  <a:pt x="12262" y="114074"/>
                </a:lnTo>
                <a:lnTo>
                  <a:pt x="12262" y="114074"/>
                </a:lnTo>
                <a:lnTo>
                  <a:pt x="12262" y="114074"/>
                </a:lnTo>
                <a:lnTo>
                  <a:pt x="12262" y="114074"/>
                </a:lnTo>
                <a:lnTo>
                  <a:pt x="9635" y="114074"/>
                </a:lnTo>
                <a:lnTo>
                  <a:pt x="9635" y="114074"/>
                </a:lnTo>
                <a:lnTo>
                  <a:pt x="9635" y="114074"/>
                </a:lnTo>
                <a:lnTo>
                  <a:pt x="9635" y="114074"/>
                </a:lnTo>
                <a:lnTo>
                  <a:pt x="9635" y="114074"/>
                </a:lnTo>
                <a:lnTo>
                  <a:pt x="7883" y="114074"/>
                </a:lnTo>
                <a:lnTo>
                  <a:pt x="7883" y="114074"/>
                </a:lnTo>
                <a:lnTo>
                  <a:pt x="7883" y="114074"/>
                </a:lnTo>
                <a:lnTo>
                  <a:pt x="7883" y="114074"/>
                </a:lnTo>
                <a:lnTo>
                  <a:pt x="6131" y="114074"/>
                </a:lnTo>
                <a:lnTo>
                  <a:pt x="6131" y="114074"/>
                </a:lnTo>
                <a:lnTo>
                  <a:pt x="6131" y="114074"/>
                </a:lnTo>
                <a:lnTo>
                  <a:pt x="6131" y="114074"/>
                </a:lnTo>
                <a:lnTo>
                  <a:pt x="6131" y="114074"/>
                </a:lnTo>
                <a:lnTo>
                  <a:pt x="6131" y="114074"/>
                </a:lnTo>
                <a:lnTo>
                  <a:pt x="4379" y="114074"/>
                </a:lnTo>
                <a:lnTo>
                  <a:pt x="4379" y="114074"/>
                </a:lnTo>
                <a:lnTo>
                  <a:pt x="6131" y="114074"/>
                </a:lnTo>
                <a:lnTo>
                  <a:pt x="6131" y="117037"/>
                </a:lnTo>
                <a:lnTo>
                  <a:pt x="6131" y="117037"/>
                </a:lnTo>
                <a:lnTo>
                  <a:pt x="4379" y="117037"/>
                </a:lnTo>
                <a:lnTo>
                  <a:pt x="4379" y="117037"/>
                </a:lnTo>
                <a:lnTo>
                  <a:pt x="4379" y="117037"/>
                </a:lnTo>
                <a:lnTo>
                  <a:pt x="4379" y="114074"/>
                </a:lnTo>
                <a:lnTo>
                  <a:pt x="4379" y="114074"/>
                </a:lnTo>
                <a:lnTo>
                  <a:pt x="4379" y="114074"/>
                </a:lnTo>
                <a:lnTo>
                  <a:pt x="4379" y="114074"/>
                </a:lnTo>
                <a:lnTo>
                  <a:pt x="4379" y="109629"/>
                </a:lnTo>
                <a:lnTo>
                  <a:pt x="4379" y="109629"/>
                </a:lnTo>
                <a:lnTo>
                  <a:pt x="4379" y="109629"/>
                </a:lnTo>
                <a:lnTo>
                  <a:pt x="4379" y="109629"/>
                </a:lnTo>
                <a:lnTo>
                  <a:pt x="4379" y="109629"/>
                </a:lnTo>
                <a:lnTo>
                  <a:pt x="4379" y="106666"/>
                </a:lnTo>
                <a:lnTo>
                  <a:pt x="4379" y="106666"/>
                </a:lnTo>
                <a:lnTo>
                  <a:pt x="4379" y="106666"/>
                </a:lnTo>
                <a:lnTo>
                  <a:pt x="4379" y="103703"/>
                </a:lnTo>
                <a:lnTo>
                  <a:pt x="6131" y="103703"/>
                </a:lnTo>
                <a:lnTo>
                  <a:pt x="6131" y="103703"/>
                </a:lnTo>
                <a:lnTo>
                  <a:pt x="6131" y="103703"/>
                </a:lnTo>
                <a:lnTo>
                  <a:pt x="6131" y="100740"/>
                </a:lnTo>
                <a:lnTo>
                  <a:pt x="4379" y="100740"/>
                </a:lnTo>
                <a:lnTo>
                  <a:pt x="4379" y="100740"/>
                </a:lnTo>
                <a:lnTo>
                  <a:pt x="4379" y="100740"/>
                </a:lnTo>
                <a:lnTo>
                  <a:pt x="4379" y="100740"/>
                </a:lnTo>
                <a:lnTo>
                  <a:pt x="4379" y="100740"/>
                </a:lnTo>
                <a:lnTo>
                  <a:pt x="4379" y="100740"/>
                </a:lnTo>
                <a:lnTo>
                  <a:pt x="2627" y="100740"/>
                </a:lnTo>
                <a:lnTo>
                  <a:pt x="2627" y="100740"/>
                </a:lnTo>
                <a:lnTo>
                  <a:pt x="2627" y="97777"/>
                </a:lnTo>
                <a:lnTo>
                  <a:pt x="2627" y="97777"/>
                </a:lnTo>
                <a:lnTo>
                  <a:pt x="0" y="97777"/>
                </a:lnTo>
                <a:lnTo>
                  <a:pt x="0" y="97777"/>
                </a:lnTo>
                <a:lnTo>
                  <a:pt x="0" y="97777"/>
                </a:lnTo>
                <a:lnTo>
                  <a:pt x="0" y="97777"/>
                </a:lnTo>
                <a:lnTo>
                  <a:pt x="0" y="97777"/>
                </a:lnTo>
                <a:lnTo>
                  <a:pt x="0" y="97777"/>
                </a:lnTo>
                <a:lnTo>
                  <a:pt x="0" y="93333"/>
                </a:lnTo>
                <a:lnTo>
                  <a:pt x="0" y="93333"/>
                </a:lnTo>
                <a:lnTo>
                  <a:pt x="0" y="93333"/>
                </a:lnTo>
                <a:lnTo>
                  <a:pt x="0" y="93333"/>
                </a:lnTo>
                <a:lnTo>
                  <a:pt x="0" y="93333"/>
                </a:lnTo>
                <a:lnTo>
                  <a:pt x="0" y="93333"/>
                </a:lnTo>
                <a:lnTo>
                  <a:pt x="0" y="90370"/>
                </a:lnTo>
                <a:lnTo>
                  <a:pt x="2627" y="90370"/>
                </a:lnTo>
                <a:lnTo>
                  <a:pt x="2627" y="90370"/>
                </a:lnTo>
                <a:lnTo>
                  <a:pt x="2627" y="90370"/>
                </a:lnTo>
                <a:lnTo>
                  <a:pt x="2627" y="90370"/>
                </a:lnTo>
                <a:lnTo>
                  <a:pt x="2627" y="90370"/>
                </a:lnTo>
                <a:lnTo>
                  <a:pt x="4379" y="90370"/>
                </a:lnTo>
                <a:lnTo>
                  <a:pt x="4379" y="87407"/>
                </a:lnTo>
                <a:lnTo>
                  <a:pt x="4379" y="87407"/>
                </a:lnTo>
                <a:lnTo>
                  <a:pt x="4379" y="87407"/>
                </a:lnTo>
                <a:lnTo>
                  <a:pt x="4379" y="87407"/>
                </a:lnTo>
                <a:lnTo>
                  <a:pt x="4379" y="87407"/>
                </a:lnTo>
                <a:lnTo>
                  <a:pt x="6131" y="87407"/>
                </a:lnTo>
                <a:lnTo>
                  <a:pt x="6131" y="87407"/>
                </a:lnTo>
                <a:lnTo>
                  <a:pt x="6131" y="87407"/>
                </a:lnTo>
                <a:lnTo>
                  <a:pt x="6131" y="87407"/>
                </a:lnTo>
                <a:lnTo>
                  <a:pt x="7883" y="87407"/>
                </a:lnTo>
                <a:lnTo>
                  <a:pt x="7883" y="87407"/>
                </a:lnTo>
                <a:lnTo>
                  <a:pt x="7883" y="87407"/>
                </a:lnTo>
                <a:lnTo>
                  <a:pt x="7883" y="87407"/>
                </a:lnTo>
                <a:lnTo>
                  <a:pt x="7883" y="84444"/>
                </a:lnTo>
                <a:lnTo>
                  <a:pt x="9635" y="84444"/>
                </a:lnTo>
                <a:lnTo>
                  <a:pt x="9635" y="84444"/>
                </a:lnTo>
                <a:lnTo>
                  <a:pt x="9635" y="84444"/>
                </a:lnTo>
                <a:lnTo>
                  <a:pt x="7883" y="84444"/>
                </a:lnTo>
                <a:lnTo>
                  <a:pt x="7883" y="84444"/>
                </a:lnTo>
                <a:lnTo>
                  <a:pt x="7883" y="81481"/>
                </a:lnTo>
                <a:lnTo>
                  <a:pt x="7883" y="81481"/>
                </a:lnTo>
                <a:lnTo>
                  <a:pt x="7883" y="81481"/>
                </a:lnTo>
                <a:lnTo>
                  <a:pt x="7883" y="77037"/>
                </a:lnTo>
                <a:lnTo>
                  <a:pt x="7883" y="77037"/>
                </a:lnTo>
                <a:lnTo>
                  <a:pt x="7883" y="77037"/>
                </a:lnTo>
                <a:lnTo>
                  <a:pt x="7883" y="77037"/>
                </a:lnTo>
                <a:lnTo>
                  <a:pt x="7883" y="74074"/>
                </a:lnTo>
                <a:lnTo>
                  <a:pt x="7883" y="74074"/>
                </a:lnTo>
                <a:lnTo>
                  <a:pt x="7883" y="74074"/>
                </a:lnTo>
                <a:lnTo>
                  <a:pt x="7883" y="74074"/>
                </a:lnTo>
                <a:lnTo>
                  <a:pt x="7883" y="74074"/>
                </a:lnTo>
                <a:lnTo>
                  <a:pt x="7883" y="74074"/>
                </a:lnTo>
                <a:lnTo>
                  <a:pt x="7883" y="71111"/>
                </a:lnTo>
                <a:lnTo>
                  <a:pt x="6131" y="71111"/>
                </a:lnTo>
                <a:lnTo>
                  <a:pt x="6131" y="71111"/>
                </a:lnTo>
                <a:lnTo>
                  <a:pt x="6131" y="71111"/>
                </a:lnTo>
                <a:lnTo>
                  <a:pt x="6131" y="71111"/>
                </a:lnTo>
                <a:lnTo>
                  <a:pt x="6131" y="68148"/>
                </a:lnTo>
                <a:lnTo>
                  <a:pt x="6131" y="68148"/>
                </a:lnTo>
                <a:lnTo>
                  <a:pt x="6131" y="68148"/>
                </a:lnTo>
                <a:lnTo>
                  <a:pt x="6131" y="68148"/>
                </a:lnTo>
                <a:lnTo>
                  <a:pt x="6131" y="68148"/>
                </a:lnTo>
                <a:lnTo>
                  <a:pt x="6131" y="65185"/>
                </a:lnTo>
                <a:lnTo>
                  <a:pt x="6131" y="65185"/>
                </a:lnTo>
                <a:lnTo>
                  <a:pt x="4379" y="65185"/>
                </a:lnTo>
                <a:lnTo>
                  <a:pt x="4379" y="65185"/>
                </a:lnTo>
                <a:lnTo>
                  <a:pt x="4379" y="60740"/>
                </a:lnTo>
                <a:lnTo>
                  <a:pt x="4379" y="60740"/>
                </a:lnTo>
                <a:lnTo>
                  <a:pt x="4379" y="60740"/>
                </a:lnTo>
                <a:lnTo>
                  <a:pt x="4379" y="60740"/>
                </a:lnTo>
                <a:lnTo>
                  <a:pt x="4379" y="57777"/>
                </a:lnTo>
                <a:lnTo>
                  <a:pt x="4379" y="57777"/>
                </a:lnTo>
                <a:lnTo>
                  <a:pt x="4379" y="57777"/>
                </a:lnTo>
                <a:lnTo>
                  <a:pt x="4379" y="57777"/>
                </a:lnTo>
                <a:lnTo>
                  <a:pt x="4379" y="54814"/>
                </a:lnTo>
                <a:lnTo>
                  <a:pt x="4379" y="54814"/>
                </a:lnTo>
                <a:lnTo>
                  <a:pt x="4379" y="54814"/>
                </a:lnTo>
                <a:lnTo>
                  <a:pt x="4379" y="54814"/>
                </a:lnTo>
                <a:lnTo>
                  <a:pt x="4379" y="54814"/>
                </a:lnTo>
                <a:lnTo>
                  <a:pt x="4379" y="54814"/>
                </a:lnTo>
                <a:lnTo>
                  <a:pt x="4379" y="54814"/>
                </a:lnTo>
                <a:lnTo>
                  <a:pt x="4379" y="54814"/>
                </a:lnTo>
                <a:lnTo>
                  <a:pt x="6131" y="54814"/>
                </a:lnTo>
                <a:lnTo>
                  <a:pt x="6131" y="54814"/>
                </a:lnTo>
                <a:lnTo>
                  <a:pt x="6131" y="54814"/>
                </a:lnTo>
                <a:lnTo>
                  <a:pt x="6131" y="54814"/>
                </a:lnTo>
                <a:lnTo>
                  <a:pt x="7883" y="54814"/>
                </a:lnTo>
                <a:lnTo>
                  <a:pt x="7883" y="54814"/>
                </a:lnTo>
                <a:lnTo>
                  <a:pt x="7883" y="54814"/>
                </a:lnTo>
                <a:lnTo>
                  <a:pt x="7883" y="54814"/>
                </a:lnTo>
                <a:lnTo>
                  <a:pt x="9635" y="54814"/>
                </a:lnTo>
                <a:lnTo>
                  <a:pt x="9635" y="54814"/>
                </a:lnTo>
                <a:lnTo>
                  <a:pt x="9635" y="54814"/>
                </a:lnTo>
                <a:lnTo>
                  <a:pt x="9635" y="54814"/>
                </a:lnTo>
                <a:lnTo>
                  <a:pt x="9635" y="54814"/>
                </a:lnTo>
                <a:lnTo>
                  <a:pt x="9635" y="54814"/>
                </a:lnTo>
                <a:lnTo>
                  <a:pt x="12262" y="54814"/>
                </a:lnTo>
                <a:lnTo>
                  <a:pt x="12262" y="54814"/>
                </a:lnTo>
                <a:lnTo>
                  <a:pt x="12262" y="54814"/>
                </a:lnTo>
                <a:lnTo>
                  <a:pt x="12262" y="54814"/>
                </a:lnTo>
                <a:lnTo>
                  <a:pt x="12262" y="54814"/>
                </a:lnTo>
                <a:lnTo>
                  <a:pt x="14014" y="54814"/>
                </a:lnTo>
                <a:lnTo>
                  <a:pt x="14014" y="54814"/>
                </a:lnTo>
                <a:lnTo>
                  <a:pt x="14014" y="54814"/>
                </a:lnTo>
                <a:lnTo>
                  <a:pt x="15766" y="54814"/>
                </a:lnTo>
                <a:lnTo>
                  <a:pt x="15766" y="54814"/>
                </a:lnTo>
                <a:lnTo>
                  <a:pt x="15766" y="54814"/>
                </a:lnTo>
                <a:lnTo>
                  <a:pt x="15766" y="54814"/>
                </a:lnTo>
                <a:lnTo>
                  <a:pt x="15766" y="54814"/>
                </a:lnTo>
                <a:lnTo>
                  <a:pt x="15766" y="51851"/>
                </a:lnTo>
                <a:lnTo>
                  <a:pt x="17518" y="51851"/>
                </a:lnTo>
                <a:lnTo>
                  <a:pt x="17518" y="51851"/>
                </a:lnTo>
                <a:lnTo>
                  <a:pt x="17518" y="51851"/>
                </a:lnTo>
                <a:lnTo>
                  <a:pt x="17518" y="51851"/>
                </a:lnTo>
                <a:lnTo>
                  <a:pt x="17518" y="54814"/>
                </a:lnTo>
                <a:lnTo>
                  <a:pt x="19270" y="54814"/>
                </a:lnTo>
                <a:lnTo>
                  <a:pt x="19270" y="51851"/>
                </a:lnTo>
                <a:lnTo>
                  <a:pt x="19270" y="51851"/>
                </a:lnTo>
                <a:lnTo>
                  <a:pt x="19270" y="51851"/>
                </a:lnTo>
                <a:lnTo>
                  <a:pt x="19270" y="51851"/>
                </a:lnTo>
                <a:lnTo>
                  <a:pt x="19270" y="51851"/>
                </a:lnTo>
                <a:lnTo>
                  <a:pt x="19270" y="51851"/>
                </a:lnTo>
                <a:lnTo>
                  <a:pt x="19270" y="48888"/>
                </a:lnTo>
                <a:lnTo>
                  <a:pt x="19270" y="48888"/>
                </a:lnTo>
                <a:lnTo>
                  <a:pt x="19270" y="48888"/>
                </a:lnTo>
                <a:lnTo>
                  <a:pt x="21897" y="48888"/>
                </a:lnTo>
                <a:lnTo>
                  <a:pt x="21897" y="48888"/>
                </a:lnTo>
                <a:lnTo>
                  <a:pt x="21897" y="48888"/>
                </a:lnTo>
                <a:lnTo>
                  <a:pt x="21897" y="48888"/>
                </a:lnTo>
                <a:lnTo>
                  <a:pt x="21897" y="48888"/>
                </a:lnTo>
                <a:lnTo>
                  <a:pt x="23649" y="48888"/>
                </a:lnTo>
                <a:lnTo>
                  <a:pt x="23649" y="48888"/>
                </a:lnTo>
                <a:lnTo>
                  <a:pt x="23649" y="48888"/>
                </a:lnTo>
                <a:lnTo>
                  <a:pt x="23649" y="48888"/>
                </a:lnTo>
                <a:lnTo>
                  <a:pt x="23649" y="48888"/>
                </a:lnTo>
                <a:lnTo>
                  <a:pt x="23649" y="48888"/>
                </a:lnTo>
                <a:lnTo>
                  <a:pt x="25401" y="48888"/>
                </a:lnTo>
                <a:lnTo>
                  <a:pt x="25401" y="48888"/>
                </a:lnTo>
                <a:lnTo>
                  <a:pt x="25401" y="48888"/>
                </a:lnTo>
                <a:lnTo>
                  <a:pt x="25401" y="48888"/>
                </a:lnTo>
                <a:lnTo>
                  <a:pt x="27153" y="48888"/>
                </a:lnTo>
                <a:lnTo>
                  <a:pt x="27153" y="48888"/>
                </a:lnTo>
                <a:lnTo>
                  <a:pt x="27153" y="44444"/>
                </a:lnTo>
                <a:lnTo>
                  <a:pt x="27153" y="44444"/>
                </a:lnTo>
                <a:lnTo>
                  <a:pt x="27153" y="44444"/>
                </a:lnTo>
                <a:lnTo>
                  <a:pt x="28905" y="44444"/>
                </a:lnTo>
                <a:lnTo>
                  <a:pt x="28905" y="44444"/>
                </a:lnTo>
                <a:lnTo>
                  <a:pt x="28905" y="48888"/>
                </a:lnTo>
                <a:lnTo>
                  <a:pt x="28905" y="48888"/>
                </a:lnTo>
                <a:lnTo>
                  <a:pt x="28905" y="48888"/>
                </a:lnTo>
                <a:lnTo>
                  <a:pt x="28905" y="48888"/>
                </a:lnTo>
                <a:lnTo>
                  <a:pt x="28905" y="48888"/>
                </a:lnTo>
                <a:lnTo>
                  <a:pt x="28905" y="48888"/>
                </a:lnTo>
                <a:lnTo>
                  <a:pt x="28905" y="48888"/>
                </a:lnTo>
                <a:lnTo>
                  <a:pt x="28905" y="48888"/>
                </a:lnTo>
                <a:lnTo>
                  <a:pt x="31532" y="48888"/>
                </a:lnTo>
                <a:lnTo>
                  <a:pt x="31532" y="48888"/>
                </a:lnTo>
                <a:lnTo>
                  <a:pt x="31532" y="48888"/>
                </a:lnTo>
                <a:lnTo>
                  <a:pt x="31532" y="48888"/>
                </a:lnTo>
                <a:lnTo>
                  <a:pt x="33284" y="48888"/>
                </a:lnTo>
                <a:lnTo>
                  <a:pt x="33284" y="48888"/>
                </a:lnTo>
                <a:lnTo>
                  <a:pt x="31532" y="48888"/>
                </a:lnTo>
                <a:lnTo>
                  <a:pt x="31532" y="48888"/>
                </a:lnTo>
                <a:lnTo>
                  <a:pt x="31532" y="44444"/>
                </a:lnTo>
                <a:lnTo>
                  <a:pt x="31532" y="44444"/>
                </a:lnTo>
                <a:lnTo>
                  <a:pt x="31532" y="44444"/>
                </a:lnTo>
                <a:lnTo>
                  <a:pt x="31532" y="44444"/>
                </a:lnTo>
                <a:lnTo>
                  <a:pt x="28905" y="44444"/>
                </a:lnTo>
                <a:lnTo>
                  <a:pt x="28905" y="44444"/>
                </a:lnTo>
                <a:lnTo>
                  <a:pt x="28905" y="44444"/>
                </a:lnTo>
                <a:lnTo>
                  <a:pt x="28905" y="44444"/>
                </a:lnTo>
                <a:lnTo>
                  <a:pt x="28905" y="44444"/>
                </a:lnTo>
                <a:lnTo>
                  <a:pt x="28905" y="41481"/>
                </a:lnTo>
                <a:lnTo>
                  <a:pt x="28905" y="41481"/>
                </a:lnTo>
                <a:lnTo>
                  <a:pt x="28905" y="41481"/>
                </a:lnTo>
                <a:lnTo>
                  <a:pt x="28905" y="41481"/>
                </a:lnTo>
                <a:lnTo>
                  <a:pt x="31532" y="41481"/>
                </a:lnTo>
                <a:lnTo>
                  <a:pt x="31532" y="38518"/>
                </a:lnTo>
                <a:lnTo>
                  <a:pt x="31532" y="38518"/>
                </a:lnTo>
                <a:lnTo>
                  <a:pt x="31532" y="38518"/>
                </a:lnTo>
                <a:lnTo>
                  <a:pt x="31532" y="38518"/>
                </a:lnTo>
                <a:lnTo>
                  <a:pt x="31532" y="38518"/>
                </a:lnTo>
                <a:lnTo>
                  <a:pt x="31532" y="35555"/>
                </a:lnTo>
                <a:lnTo>
                  <a:pt x="31532" y="35555"/>
                </a:lnTo>
                <a:lnTo>
                  <a:pt x="31532" y="35555"/>
                </a:lnTo>
                <a:lnTo>
                  <a:pt x="31532" y="32592"/>
                </a:lnTo>
                <a:lnTo>
                  <a:pt x="31532" y="32592"/>
                </a:lnTo>
                <a:lnTo>
                  <a:pt x="33284" y="32592"/>
                </a:lnTo>
                <a:lnTo>
                  <a:pt x="33284" y="32592"/>
                </a:lnTo>
                <a:lnTo>
                  <a:pt x="33284" y="32592"/>
                </a:lnTo>
                <a:lnTo>
                  <a:pt x="33284" y="28148"/>
                </a:lnTo>
                <a:lnTo>
                  <a:pt x="33284" y="28148"/>
                </a:lnTo>
                <a:lnTo>
                  <a:pt x="33284" y="28148"/>
                </a:lnTo>
                <a:lnTo>
                  <a:pt x="33284" y="28148"/>
                </a:lnTo>
                <a:lnTo>
                  <a:pt x="35036" y="28148"/>
                </a:lnTo>
                <a:lnTo>
                  <a:pt x="35036" y="28148"/>
                </a:lnTo>
                <a:lnTo>
                  <a:pt x="35036" y="28148"/>
                </a:lnTo>
                <a:lnTo>
                  <a:pt x="35036" y="28148"/>
                </a:lnTo>
                <a:lnTo>
                  <a:pt x="36788" y="28148"/>
                </a:lnTo>
                <a:lnTo>
                  <a:pt x="36788" y="28148"/>
                </a:lnTo>
                <a:lnTo>
                  <a:pt x="36788" y="28148"/>
                </a:lnTo>
                <a:lnTo>
                  <a:pt x="36788" y="28148"/>
                </a:lnTo>
                <a:lnTo>
                  <a:pt x="36788" y="25185"/>
                </a:lnTo>
                <a:lnTo>
                  <a:pt x="38540" y="25185"/>
                </a:lnTo>
                <a:lnTo>
                  <a:pt x="38540" y="25185"/>
                </a:lnTo>
                <a:lnTo>
                  <a:pt x="38540" y="25185"/>
                </a:lnTo>
                <a:lnTo>
                  <a:pt x="38540" y="25185"/>
                </a:lnTo>
                <a:lnTo>
                  <a:pt x="38540" y="25185"/>
                </a:lnTo>
                <a:lnTo>
                  <a:pt x="38540" y="22222"/>
                </a:lnTo>
                <a:lnTo>
                  <a:pt x="38540" y="22222"/>
                </a:lnTo>
                <a:lnTo>
                  <a:pt x="38540" y="25185"/>
                </a:lnTo>
                <a:lnTo>
                  <a:pt x="41167" y="25185"/>
                </a:lnTo>
                <a:lnTo>
                  <a:pt x="41167" y="25185"/>
                </a:lnTo>
                <a:lnTo>
                  <a:pt x="41167" y="25185"/>
                </a:lnTo>
                <a:lnTo>
                  <a:pt x="41167" y="22222"/>
                </a:lnTo>
                <a:lnTo>
                  <a:pt x="42919" y="22222"/>
                </a:lnTo>
                <a:lnTo>
                  <a:pt x="42919" y="22222"/>
                </a:lnTo>
                <a:lnTo>
                  <a:pt x="42919" y="22222"/>
                </a:lnTo>
                <a:lnTo>
                  <a:pt x="42919" y="22222"/>
                </a:lnTo>
                <a:lnTo>
                  <a:pt x="44671" y="22222"/>
                </a:lnTo>
                <a:lnTo>
                  <a:pt x="44671" y="22222"/>
                </a:lnTo>
                <a:lnTo>
                  <a:pt x="44671" y="22222"/>
                </a:lnTo>
                <a:lnTo>
                  <a:pt x="44671" y="22222"/>
                </a:lnTo>
                <a:lnTo>
                  <a:pt x="44671" y="22222"/>
                </a:lnTo>
                <a:lnTo>
                  <a:pt x="44671" y="19259"/>
                </a:lnTo>
                <a:lnTo>
                  <a:pt x="44671" y="19259"/>
                </a:lnTo>
                <a:lnTo>
                  <a:pt x="44671" y="19259"/>
                </a:lnTo>
                <a:lnTo>
                  <a:pt x="44671" y="19259"/>
                </a:lnTo>
                <a:lnTo>
                  <a:pt x="44671" y="19259"/>
                </a:lnTo>
                <a:lnTo>
                  <a:pt x="44671" y="19259"/>
                </a:lnTo>
                <a:lnTo>
                  <a:pt x="42919" y="19259"/>
                </a:lnTo>
                <a:lnTo>
                  <a:pt x="42919" y="19259"/>
                </a:lnTo>
                <a:lnTo>
                  <a:pt x="42919" y="19259"/>
                </a:lnTo>
                <a:lnTo>
                  <a:pt x="42919" y="19259"/>
                </a:lnTo>
                <a:lnTo>
                  <a:pt x="41167" y="19259"/>
                </a:lnTo>
                <a:lnTo>
                  <a:pt x="41167" y="19259"/>
                </a:lnTo>
                <a:lnTo>
                  <a:pt x="41167" y="19259"/>
                </a:lnTo>
                <a:lnTo>
                  <a:pt x="41167" y="19259"/>
                </a:lnTo>
                <a:lnTo>
                  <a:pt x="42919" y="19259"/>
                </a:lnTo>
                <a:lnTo>
                  <a:pt x="42919" y="16296"/>
                </a:lnTo>
                <a:lnTo>
                  <a:pt x="42919" y="16296"/>
                </a:lnTo>
                <a:lnTo>
                  <a:pt x="42919" y="16296"/>
                </a:lnTo>
                <a:lnTo>
                  <a:pt x="42919" y="16296"/>
                </a:lnTo>
                <a:lnTo>
                  <a:pt x="42919" y="16296"/>
                </a:lnTo>
                <a:lnTo>
                  <a:pt x="42919" y="16296"/>
                </a:lnTo>
                <a:lnTo>
                  <a:pt x="42919" y="11851"/>
                </a:lnTo>
                <a:lnTo>
                  <a:pt x="42919" y="11851"/>
                </a:lnTo>
                <a:lnTo>
                  <a:pt x="42919" y="11851"/>
                </a:lnTo>
                <a:lnTo>
                  <a:pt x="42919" y="8888"/>
                </a:lnTo>
                <a:lnTo>
                  <a:pt x="42919" y="8888"/>
                </a:lnTo>
                <a:lnTo>
                  <a:pt x="44671" y="8888"/>
                </a:lnTo>
                <a:lnTo>
                  <a:pt x="44671" y="8888"/>
                </a:lnTo>
                <a:lnTo>
                  <a:pt x="44671" y="11851"/>
                </a:lnTo>
                <a:lnTo>
                  <a:pt x="44671" y="11851"/>
                </a:lnTo>
                <a:lnTo>
                  <a:pt x="44671" y="8888"/>
                </a:lnTo>
                <a:lnTo>
                  <a:pt x="44671" y="8888"/>
                </a:lnTo>
                <a:lnTo>
                  <a:pt x="46423" y="8888"/>
                </a:lnTo>
                <a:lnTo>
                  <a:pt x="46423" y="8888"/>
                </a:lnTo>
                <a:lnTo>
                  <a:pt x="46423" y="8888"/>
                </a:lnTo>
                <a:lnTo>
                  <a:pt x="46423" y="8888"/>
                </a:lnTo>
                <a:lnTo>
                  <a:pt x="46423" y="8888"/>
                </a:lnTo>
                <a:lnTo>
                  <a:pt x="48175" y="8888"/>
                </a:lnTo>
                <a:lnTo>
                  <a:pt x="48175" y="5925"/>
                </a:lnTo>
                <a:lnTo>
                  <a:pt x="48175" y="5925"/>
                </a:lnTo>
                <a:lnTo>
                  <a:pt x="48175" y="5925"/>
                </a:lnTo>
                <a:lnTo>
                  <a:pt x="48175" y="5925"/>
                </a:lnTo>
                <a:lnTo>
                  <a:pt x="50802" y="5925"/>
                </a:lnTo>
                <a:lnTo>
                  <a:pt x="50802" y="5925"/>
                </a:lnTo>
                <a:lnTo>
                  <a:pt x="50802" y="5925"/>
                </a:lnTo>
                <a:lnTo>
                  <a:pt x="50802" y="8888"/>
                </a:lnTo>
                <a:lnTo>
                  <a:pt x="50802" y="8888"/>
                </a:lnTo>
                <a:lnTo>
                  <a:pt x="52554" y="8888"/>
                </a:lnTo>
                <a:lnTo>
                  <a:pt x="52554" y="8888"/>
                </a:lnTo>
                <a:lnTo>
                  <a:pt x="52554" y="8888"/>
                </a:lnTo>
                <a:lnTo>
                  <a:pt x="54306" y="8888"/>
                </a:lnTo>
                <a:lnTo>
                  <a:pt x="54306" y="8888"/>
                </a:lnTo>
                <a:lnTo>
                  <a:pt x="54306" y="8888"/>
                </a:lnTo>
                <a:lnTo>
                  <a:pt x="54306" y="8888"/>
                </a:lnTo>
                <a:lnTo>
                  <a:pt x="56058" y="8888"/>
                </a:lnTo>
                <a:lnTo>
                  <a:pt x="56058" y="5925"/>
                </a:lnTo>
                <a:lnTo>
                  <a:pt x="56058" y="5925"/>
                </a:lnTo>
                <a:lnTo>
                  <a:pt x="56058" y="5925"/>
                </a:lnTo>
                <a:lnTo>
                  <a:pt x="56058" y="5925"/>
                </a:lnTo>
                <a:lnTo>
                  <a:pt x="56058" y="2962"/>
                </a:lnTo>
                <a:lnTo>
                  <a:pt x="56058" y="2962"/>
                </a:lnTo>
                <a:lnTo>
                  <a:pt x="56058" y="2962"/>
                </a:lnTo>
                <a:lnTo>
                  <a:pt x="57810" y="2962"/>
                </a:lnTo>
                <a:lnTo>
                  <a:pt x="57810" y="2962"/>
                </a:lnTo>
                <a:lnTo>
                  <a:pt x="57810" y="2962"/>
                </a:lnTo>
                <a:lnTo>
                  <a:pt x="57810" y="2962"/>
                </a:lnTo>
                <a:lnTo>
                  <a:pt x="57810" y="2962"/>
                </a:lnTo>
                <a:lnTo>
                  <a:pt x="60437" y="2962"/>
                </a:lnTo>
                <a:lnTo>
                  <a:pt x="60437" y="0"/>
                </a:lnTo>
                <a:lnTo>
                  <a:pt x="60437" y="0"/>
                </a:lnTo>
                <a:lnTo>
                  <a:pt x="60437" y="0"/>
                </a:lnTo>
                <a:lnTo>
                  <a:pt x="60437" y="0"/>
                </a:lnTo>
                <a:lnTo>
                  <a:pt x="60437" y="0"/>
                </a:lnTo>
                <a:lnTo>
                  <a:pt x="62189" y="0"/>
                </a:lnTo>
                <a:lnTo>
                  <a:pt x="62189" y="0"/>
                </a:lnTo>
                <a:lnTo>
                  <a:pt x="62189" y="0"/>
                </a:lnTo>
                <a:lnTo>
                  <a:pt x="62189"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8" name="Shape 2318"/>
          <p:cNvSpPr/>
          <p:nvPr/>
        </p:nvSpPr>
        <p:spPr>
          <a:xfrm>
            <a:off x="4707733" y="3201988"/>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19" name="Shape 2319"/>
          <p:cNvSpPr/>
          <p:nvPr/>
        </p:nvSpPr>
        <p:spPr>
          <a:xfrm>
            <a:off x="4707733" y="3201988"/>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0" name="Shape 2320"/>
          <p:cNvSpPr/>
          <p:nvPr/>
        </p:nvSpPr>
        <p:spPr>
          <a:xfrm>
            <a:off x="4661300" y="3125789"/>
            <a:ext cx="65485" cy="73025"/>
          </a:xfrm>
          <a:custGeom>
            <a:avLst/>
            <a:gdLst/>
            <a:ahLst/>
            <a:cxnLst/>
            <a:rect l="0" t="0" r="0" b="0"/>
            <a:pathLst>
              <a:path w="120000" h="120000" extrusionOk="0">
                <a:moveTo>
                  <a:pt x="37090" y="0"/>
                </a:moveTo>
                <a:lnTo>
                  <a:pt x="37090" y="5217"/>
                </a:lnTo>
                <a:lnTo>
                  <a:pt x="37090" y="5217"/>
                </a:lnTo>
                <a:lnTo>
                  <a:pt x="37090" y="5217"/>
                </a:lnTo>
                <a:lnTo>
                  <a:pt x="37090" y="5217"/>
                </a:lnTo>
                <a:lnTo>
                  <a:pt x="43636" y="5217"/>
                </a:lnTo>
                <a:lnTo>
                  <a:pt x="43636" y="5217"/>
                </a:lnTo>
                <a:lnTo>
                  <a:pt x="43636" y="5217"/>
                </a:lnTo>
                <a:lnTo>
                  <a:pt x="48000" y="5217"/>
                </a:lnTo>
                <a:lnTo>
                  <a:pt x="48000" y="5217"/>
                </a:lnTo>
                <a:lnTo>
                  <a:pt x="48000" y="5217"/>
                </a:lnTo>
                <a:lnTo>
                  <a:pt x="48000" y="5217"/>
                </a:lnTo>
                <a:lnTo>
                  <a:pt x="48000" y="5217"/>
                </a:lnTo>
                <a:lnTo>
                  <a:pt x="52363" y="5217"/>
                </a:lnTo>
                <a:lnTo>
                  <a:pt x="52363" y="5217"/>
                </a:lnTo>
                <a:lnTo>
                  <a:pt x="52363" y="5217"/>
                </a:lnTo>
                <a:lnTo>
                  <a:pt x="52363" y="5217"/>
                </a:lnTo>
                <a:lnTo>
                  <a:pt x="52363" y="5217"/>
                </a:lnTo>
                <a:lnTo>
                  <a:pt x="52363" y="5217"/>
                </a:lnTo>
                <a:lnTo>
                  <a:pt x="56727" y="5217"/>
                </a:lnTo>
                <a:lnTo>
                  <a:pt x="56727" y="5217"/>
                </a:lnTo>
                <a:lnTo>
                  <a:pt x="56727" y="5217"/>
                </a:lnTo>
                <a:lnTo>
                  <a:pt x="61090" y="5217"/>
                </a:lnTo>
                <a:lnTo>
                  <a:pt x="61090" y="10434"/>
                </a:lnTo>
                <a:lnTo>
                  <a:pt x="61090" y="10434"/>
                </a:lnTo>
                <a:lnTo>
                  <a:pt x="61090" y="10434"/>
                </a:lnTo>
                <a:lnTo>
                  <a:pt x="61090" y="10434"/>
                </a:lnTo>
                <a:lnTo>
                  <a:pt x="61090" y="10434"/>
                </a:lnTo>
                <a:lnTo>
                  <a:pt x="67636" y="10434"/>
                </a:lnTo>
                <a:lnTo>
                  <a:pt x="67636" y="10434"/>
                </a:lnTo>
                <a:lnTo>
                  <a:pt x="67636" y="10434"/>
                </a:lnTo>
                <a:lnTo>
                  <a:pt x="67636" y="10434"/>
                </a:lnTo>
                <a:lnTo>
                  <a:pt x="67636" y="5217"/>
                </a:lnTo>
                <a:lnTo>
                  <a:pt x="67636" y="5217"/>
                </a:lnTo>
                <a:lnTo>
                  <a:pt x="72000" y="5217"/>
                </a:lnTo>
                <a:lnTo>
                  <a:pt x="72000" y="5217"/>
                </a:lnTo>
                <a:lnTo>
                  <a:pt x="72000" y="10434"/>
                </a:lnTo>
                <a:lnTo>
                  <a:pt x="72000" y="10434"/>
                </a:lnTo>
                <a:lnTo>
                  <a:pt x="76363" y="10434"/>
                </a:lnTo>
                <a:lnTo>
                  <a:pt x="76363" y="10434"/>
                </a:lnTo>
                <a:lnTo>
                  <a:pt x="76363" y="5217"/>
                </a:lnTo>
                <a:lnTo>
                  <a:pt x="76363" y="5217"/>
                </a:lnTo>
                <a:lnTo>
                  <a:pt x="76363" y="5217"/>
                </a:lnTo>
                <a:lnTo>
                  <a:pt x="80727" y="5217"/>
                </a:lnTo>
                <a:lnTo>
                  <a:pt x="80727" y="5217"/>
                </a:lnTo>
                <a:lnTo>
                  <a:pt x="80727" y="5217"/>
                </a:lnTo>
                <a:lnTo>
                  <a:pt x="80727" y="10434"/>
                </a:lnTo>
                <a:lnTo>
                  <a:pt x="80727" y="10434"/>
                </a:lnTo>
                <a:lnTo>
                  <a:pt x="85090" y="10434"/>
                </a:lnTo>
                <a:lnTo>
                  <a:pt x="85090" y="10434"/>
                </a:lnTo>
                <a:lnTo>
                  <a:pt x="85090" y="10434"/>
                </a:lnTo>
                <a:lnTo>
                  <a:pt x="85090" y="10434"/>
                </a:lnTo>
                <a:lnTo>
                  <a:pt x="85090" y="10434"/>
                </a:lnTo>
                <a:lnTo>
                  <a:pt x="91636" y="10434"/>
                </a:lnTo>
                <a:lnTo>
                  <a:pt x="91636" y="10434"/>
                </a:lnTo>
                <a:lnTo>
                  <a:pt x="91636" y="10434"/>
                </a:lnTo>
                <a:lnTo>
                  <a:pt x="91636" y="10434"/>
                </a:lnTo>
                <a:lnTo>
                  <a:pt x="91636" y="10434"/>
                </a:lnTo>
                <a:lnTo>
                  <a:pt x="91636" y="10434"/>
                </a:lnTo>
                <a:lnTo>
                  <a:pt x="96000" y="10434"/>
                </a:lnTo>
                <a:lnTo>
                  <a:pt x="96000" y="15652"/>
                </a:lnTo>
                <a:lnTo>
                  <a:pt x="96000" y="15652"/>
                </a:lnTo>
                <a:lnTo>
                  <a:pt x="96000" y="15652"/>
                </a:lnTo>
                <a:lnTo>
                  <a:pt x="96000" y="15652"/>
                </a:lnTo>
                <a:lnTo>
                  <a:pt x="96000" y="15652"/>
                </a:lnTo>
                <a:lnTo>
                  <a:pt x="96000" y="15652"/>
                </a:lnTo>
                <a:lnTo>
                  <a:pt x="96000" y="15652"/>
                </a:lnTo>
                <a:lnTo>
                  <a:pt x="100363" y="15652"/>
                </a:lnTo>
                <a:lnTo>
                  <a:pt x="100363" y="15652"/>
                </a:lnTo>
                <a:lnTo>
                  <a:pt x="100363" y="15652"/>
                </a:lnTo>
                <a:lnTo>
                  <a:pt x="100363" y="15652"/>
                </a:lnTo>
                <a:lnTo>
                  <a:pt x="104727" y="15652"/>
                </a:lnTo>
                <a:lnTo>
                  <a:pt x="104727" y="15652"/>
                </a:lnTo>
                <a:lnTo>
                  <a:pt x="104727" y="15652"/>
                </a:lnTo>
                <a:lnTo>
                  <a:pt x="104727" y="15652"/>
                </a:lnTo>
                <a:lnTo>
                  <a:pt x="104727" y="15652"/>
                </a:lnTo>
                <a:lnTo>
                  <a:pt x="109090" y="15652"/>
                </a:lnTo>
                <a:lnTo>
                  <a:pt x="109090" y="15652"/>
                </a:lnTo>
                <a:lnTo>
                  <a:pt x="109090" y="15652"/>
                </a:lnTo>
                <a:lnTo>
                  <a:pt x="109090" y="15652"/>
                </a:lnTo>
                <a:lnTo>
                  <a:pt x="109090" y="15652"/>
                </a:lnTo>
                <a:lnTo>
                  <a:pt x="109090" y="15652"/>
                </a:lnTo>
                <a:lnTo>
                  <a:pt x="109090" y="15652"/>
                </a:lnTo>
                <a:lnTo>
                  <a:pt x="109090" y="20869"/>
                </a:lnTo>
                <a:lnTo>
                  <a:pt x="109090" y="20869"/>
                </a:lnTo>
                <a:lnTo>
                  <a:pt x="109090" y="20869"/>
                </a:lnTo>
                <a:lnTo>
                  <a:pt x="109090" y="20869"/>
                </a:lnTo>
                <a:lnTo>
                  <a:pt x="109090" y="28695"/>
                </a:lnTo>
                <a:lnTo>
                  <a:pt x="109090" y="28695"/>
                </a:lnTo>
                <a:lnTo>
                  <a:pt x="109090" y="28695"/>
                </a:lnTo>
                <a:lnTo>
                  <a:pt x="104727" y="28695"/>
                </a:lnTo>
                <a:lnTo>
                  <a:pt x="104727" y="28695"/>
                </a:lnTo>
                <a:lnTo>
                  <a:pt x="104727" y="33913"/>
                </a:lnTo>
                <a:lnTo>
                  <a:pt x="104727" y="33913"/>
                </a:lnTo>
                <a:lnTo>
                  <a:pt x="104727" y="33913"/>
                </a:lnTo>
                <a:lnTo>
                  <a:pt x="104727" y="33913"/>
                </a:lnTo>
                <a:lnTo>
                  <a:pt x="104727" y="33913"/>
                </a:lnTo>
                <a:lnTo>
                  <a:pt x="104727" y="39130"/>
                </a:lnTo>
                <a:lnTo>
                  <a:pt x="104727" y="39130"/>
                </a:lnTo>
                <a:lnTo>
                  <a:pt x="104727" y="39130"/>
                </a:lnTo>
                <a:lnTo>
                  <a:pt x="104727" y="44347"/>
                </a:lnTo>
                <a:lnTo>
                  <a:pt x="104727" y="44347"/>
                </a:lnTo>
                <a:lnTo>
                  <a:pt x="104727" y="44347"/>
                </a:lnTo>
                <a:lnTo>
                  <a:pt x="109090" y="44347"/>
                </a:lnTo>
                <a:lnTo>
                  <a:pt x="109090" y="44347"/>
                </a:lnTo>
                <a:lnTo>
                  <a:pt x="109090" y="44347"/>
                </a:lnTo>
                <a:lnTo>
                  <a:pt x="109090" y="44347"/>
                </a:lnTo>
                <a:lnTo>
                  <a:pt x="109090" y="44347"/>
                </a:lnTo>
                <a:lnTo>
                  <a:pt x="109090" y="44347"/>
                </a:lnTo>
                <a:lnTo>
                  <a:pt x="109090" y="49565"/>
                </a:lnTo>
                <a:lnTo>
                  <a:pt x="115636" y="49565"/>
                </a:lnTo>
                <a:lnTo>
                  <a:pt x="115636" y="49565"/>
                </a:lnTo>
                <a:lnTo>
                  <a:pt x="115636" y="49565"/>
                </a:lnTo>
                <a:lnTo>
                  <a:pt x="115636" y="49565"/>
                </a:lnTo>
                <a:lnTo>
                  <a:pt x="115636" y="49565"/>
                </a:lnTo>
                <a:lnTo>
                  <a:pt x="120000" y="49565"/>
                </a:lnTo>
                <a:lnTo>
                  <a:pt x="120000" y="49565"/>
                </a:lnTo>
                <a:lnTo>
                  <a:pt x="120000" y="57391"/>
                </a:lnTo>
                <a:lnTo>
                  <a:pt x="120000" y="57391"/>
                </a:lnTo>
                <a:lnTo>
                  <a:pt x="120000" y="57391"/>
                </a:lnTo>
                <a:lnTo>
                  <a:pt x="120000" y="57391"/>
                </a:lnTo>
                <a:lnTo>
                  <a:pt x="120000" y="57391"/>
                </a:lnTo>
                <a:lnTo>
                  <a:pt x="120000" y="57391"/>
                </a:lnTo>
                <a:lnTo>
                  <a:pt x="115636" y="57391"/>
                </a:lnTo>
                <a:lnTo>
                  <a:pt x="115636" y="57391"/>
                </a:lnTo>
                <a:lnTo>
                  <a:pt x="115636" y="57391"/>
                </a:lnTo>
                <a:lnTo>
                  <a:pt x="109090" y="57391"/>
                </a:lnTo>
                <a:lnTo>
                  <a:pt x="109090" y="57391"/>
                </a:lnTo>
                <a:lnTo>
                  <a:pt x="109090" y="57391"/>
                </a:lnTo>
                <a:lnTo>
                  <a:pt x="109090" y="57391"/>
                </a:lnTo>
                <a:lnTo>
                  <a:pt x="109090" y="57391"/>
                </a:lnTo>
                <a:lnTo>
                  <a:pt x="109090" y="57391"/>
                </a:lnTo>
                <a:lnTo>
                  <a:pt x="109090" y="57391"/>
                </a:lnTo>
                <a:lnTo>
                  <a:pt x="109090" y="62608"/>
                </a:lnTo>
                <a:lnTo>
                  <a:pt x="109090" y="62608"/>
                </a:lnTo>
                <a:lnTo>
                  <a:pt x="109090" y="62608"/>
                </a:lnTo>
                <a:lnTo>
                  <a:pt x="109090" y="62608"/>
                </a:lnTo>
                <a:lnTo>
                  <a:pt x="109090" y="62608"/>
                </a:lnTo>
                <a:lnTo>
                  <a:pt x="115636" y="62608"/>
                </a:lnTo>
                <a:lnTo>
                  <a:pt x="115636" y="67826"/>
                </a:lnTo>
                <a:lnTo>
                  <a:pt x="115636" y="67826"/>
                </a:lnTo>
                <a:lnTo>
                  <a:pt x="115636" y="67826"/>
                </a:lnTo>
                <a:lnTo>
                  <a:pt x="115636" y="67826"/>
                </a:lnTo>
                <a:lnTo>
                  <a:pt x="115636" y="67826"/>
                </a:lnTo>
                <a:lnTo>
                  <a:pt x="115636" y="73043"/>
                </a:lnTo>
                <a:lnTo>
                  <a:pt x="115636" y="73043"/>
                </a:lnTo>
                <a:lnTo>
                  <a:pt x="115636" y="73043"/>
                </a:lnTo>
                <a:lnTo>
                  <a:pt x="115636" y="73043"/>
                </a:lnTo>
                <a:lnTo>
                  <a:pt x="115636" y="73043"/>
                </a:lnTo>
                <a:lnTo>
                  <a:pt x="109090" y="73043"/>
                </a:lnTo>
                <a:lnTo>
                  <a:pt x="109090" y="73043"/>
                </a:lnTo>
                <a:lnTo>
                  <a:pt x="109090" y="73043"/>
                </a:lnTo>
                <a:lnTo>
                  <a:pt x="109090" y="73043"/>
                </a:lnTo>
                <a:lnTo>
                  <a:pt x="109090" y="73043"/>
                </a:lnTo>
                <a:lnTo>
                  <a:pt x="109090" y="78260"/>
                </a:lnTo>
                <a:lnTo>
                  <a:pt x="109090" y="78260"/>
                </a:lnTo>
                <a:lnTo>
                  <a:pt x="109090" y="78260"/>
                </a:lnTo>
                <a:lnTo>
                  <a:pt x="104727" y="78260"/>
                </a:lnTo>
                <a:lnTo>
                  <a:pt x="104727" y="78260"/>
                </a:lnTo>
                <a:lnTo>
                  <a:pt x="104727" y="78260"/>
                </a:lnTo>
                <a:lnTo>
                  <a:pt x="104727" y="78260"/>
                </a:lnTo>
                <a:lnTo>
                  <a:pt x="104727" y="78260"/>
                </a:lnTo>
                <a:lnTo>
                  <a:pt x="104727"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86086"/>
                </a:lnTo>
                <a:lnTo>
                  <a:pt x="100363" y="86086"/>
                </a:lnTo>
                <a:lnTo>
                  <a:pt x="104727" y="86086"/>
                </a:lnTo>
                <a:lnTo>
                  <a:pt x="104727" y="86086"/>
                </a:lnTo>
                <a:lnTo>
                  <a:pt x="104727" y="91304"/>
                </a:lnTo>
                <a:lnTo>
                  <a:pt x="100363" y="91304"/>
                </a:lnTo>
                <a:lnTo>
                  <a:pt x="100363" y="91304"/>
                </a:lnTo>
                <a:lnTo>
                  <a:pt x="100363" y="86086"/>
                </a:lnTo>
                <a:lnTo>
                  <a:pt x="100363" y="86086"/>
                </a:lnTo>
                <a:lnTo>
                  <a:pt x="100363" y="86086"/>
                </a:lnTo>
                <a:lnTo>
                  <a:pt x="96000" y="86086"/>
                </a:lnTo>
                <a:lnTo>
                  <a:pt x="96000" y="86086"/>
                </a:lnTo>
                <a:lnTo>
                  <a:pt x="96000" y="86086"/>
                </a:lnTo>
                <a:lnTo>
                  <a:pt x="96000" y="86086"/>
                </a:lnTo>
                <a:lnTo>
                  <a:pt x="96000" y="86086"/>
                </a:lnTo>
                <a:lnTo>
                  <a:pt x="96000" y="86086"/>
                </a:lnTo>
                <a:lnTo>
                  <a:pt x="96000" y="86086"/>
                </a:lnTo>
                <a:lnTo>
                  <a:pt x="91636" y="86086"/>
                </a:lnTo>
                <a:lnTo>
                  <a:pt x="91636" y="91304"/>
                </a:lnTo>
                <a:lnTo>
                  <a:pt x="91636" y="91304"/>
                </a:lnTo>
                <a:lnTo>
                  <a:pt x="91636" y="91304"/>
                </a:lnTo>
                <a:lnTo>
                  <a:pt x="91636" y="91304"/>
                </a:lnTo>
                <a:lnTo>
                  <a:pt x="91636" y="91304"/>
                </a:lnTo>
                <a:lnTo>
                  <a:pt x="91636" y="96521"/>
                </a:lnTo>
                <a:lnTo>
                  <a:pt x="91636" y="96521"/>
                </a:lnTo>
                <a:lnTo>
                  <a:pt x="91636" y="96521"/>
                </a:lnTo>
                <a:lnTo>
                  <a:pt x="91636" y="96521"/>
                </a:lnTo>
                <a:lnTo>
                  <a:pt x="85090" y="96521"/>
                </a:lnTo>
                <a:lnTo>
                  <a:pt x="85090" y="96521"/>
                </a:lnTo>
                <a:lnTo>
                  <a:pt x="85090" y="101739"/>
                </a:lnTo>
                <a:lnTo>
                  <a:pt x="85090" y="101739"/>
                </a:lnTo>
                <a:lnTo>
                  <a:pt x="85090" y="101739"/>
                </a:lnTo>
                <a:lnTo>
                  <a:pt x="80727" y="101739"/>
                </a:lnTo>
                <a:lnTo>
                  <a:pt x="80727" y="101739"/>
                </a:lnTo>
                <a:lnTo>
                  <a:pt x="85090" y="101739"/>
                </a:lnTo>
                <a:lnTo>
                  <a:pt x="85090" y="106956"/>
                </a:lnTo>
                <a:lnTo>
                  <a:pt x="80727" y="106956"/>
                </a:lnTo>
                <a:lnTo>
                  <a:pt x="80727" y="106956"/>
                </a:lnTo>
                <a:lnTo>
                  <a:pt x="80727" y="106956"/>
                </a:lnTo>
                <a:lnTo>
                  <a:pt x="85090" y="106956"/>
                </a:lnTo>
                <a:lnTo>
                  <a:pt x="85090" y="114782"/>
                </a:lnTo>
                <a:lnTo>
                  <a:pt x="85090" y="114782"/>
                </a:lnTo>
                <a:lnTo>
                  <a:pt x="85090" y="114782"/>
                </a:lnTo>
                <a:lnTo>
                  <a:pt x="85090" y="114782"/>
                </a:lnTo>
                <a:lnTo>
                  <a:pt x="85090" y="114782"/>
                </a:lnTo>
                <a:lnTo>
                  <a:pt x="85090" y="120000"/>
                </a:lnTo>
                <a:lnTo>
                  <a:pt x="85090" y="120000"/>
                </a:lnTo>
                <a:lnTo>
                  <a:pt x="85090" y="120000"/>
                </a:lnTo>
                <a:lnTo>
                  <a:pt x="85090" y="120000"/>
                </a:lnTo>
                <a:lnTo>
                  <a:pt x="80727" y="120000"/>
                </a:lnTo>
                <a:lnTo>
                  <a:pt x="80727" y="120000"/>
                </a:lnTo>
                <a:lnTo>
                  <a:pt x="80727" y="120000"/>
                </a:lnTo>
                <a:lnTo>
                  <a:pt x="80727" y="120000"/>
                </a:lnTo>
                <a:lnTo>
                  <a:pt x="80727" y="120000"/>
                </a:lnTo>
                <a:lnTo>
                  <a:pt x="80727" y="120000"/>
                </a:lnTo>
                <a:lnTo>
                  <a:pt x="80727" y="120000"/>
                </a:lnTo>
                <a:lnTo>
                  <a:pt x="76363" y="120000"/>
                </a:lnTo>
                <a:lnTo>
                  <a:pt x="76363" y="120000"/>
                </a:lnTo>
                <a:lnTo>
                  <a:pt x="76363" y="120000"/>
                </a:lnTo>
                <a:lnTo>
                  <a:pt x="76363" y="114782"/>
                </a:lnTo>
                <a:lnTo>
                  <a:pt x="76363" y="114782"/>
                </a:lnTo>
                <a:lnTo>
                  <a:pt x="72000" y="114782"/>
                </a:lnTo>
                <a:lnTo>
                  <a:pt x="72000" y="114782"/>
                </a:lnTo>
                <a:lnTo>
                  <a:pt x="72000" y="114782"/>
                </a:lnTo>
                <a:lnTo>
                  <a:pt x="72000" y="114782"/>
                </a:lnTo>
                <a:lnTo>
                  <a:pt x="72000" y="114782"/>
                </a:lnTo>
                <a:lnTo>
                  <a:pt x="67636" y="114782"/>
                </a:lnTo>
                <a:lnTo>
                  <a:pt x="67636" y="106956"/>
                </a:lnTo>
                <a:lnTo>
                  <a:pt x="67636" y="106956"/>
                </a:lnTo>
                <a:lnTo>
                  <a:pt x="67636" y="106956"/>
                </a:lnTo>
                <a:lnTo>
                  <a:pt x="67636" y="106956"/>
                </a:lnTo>
                <a:lnTo>
                  <a:pt x="67636" y="106956"/>
                </a:lnTo>
                <a:lnTo>
                  <a:pt x="67636" y="106956"/>
                </a:lnTo>
                <a:lnTo>
                  <a:pt x="61090" y="106956"/>
                </a:lnTo>
                <a:lnTo>
                  <a:pt x="61090" y="101739"/>
                </a:lnTo>
                <a:lnTo>
                  <a:pt x="61090" y="101739"/>
                </a:lnTo>
                <a:lnTo>
                  <a:pt x="61090" y="101739"/>
                </a:lnTo>
                <a:lnTo>
                  <a:pt x="61090" y="101739"/>
                </a:lnTo>
                <a:lnTo>
                  <a:pt x="56727" y="101739"/>
                </a:lnTo>
                <a:lnTo>
                  <a:pt x="56727" y="106956"/>
                </a:lnTo>
                <a:lnTo>
                  <a:pt x="56727" y="106956"/>
                </a:lnTo>
                <a:lnTo>
                  <a:pt x="56727" y="101739"/>
                </a:lnTo>
                <a:lnTo>
                  <a:pt x="56727" y="101739"/>
                </a:lnTo>
                <a:lnTo>
                  <a:pt x="56727" y="101739"/>
                </a:lnTo>
                <a:lnTo>
                  <a:pt x="56727" y="101739"/>
                </a:lnTo>
                <a:lnTo>
                  <a:pt x="56727" y="101739"/>
                </a:lnTo>
                <a:lnTo>
                  <a:pt x="61090" y="101739"/>
                </a:lnTo>
                <a:lnTo>
                  <a:pt x="61090" y="101739"/>
                </a:lnTo>
                <a:lnTo>
                  <a:pt x="56727" y="101739"/>
                </a:lnTo>
                <a:lnTo>
                  <a:pt x="56727" y="96521"/>
                </a:lnTo>
                <a:lnTo>
                  <a:pt x="56727" y="96521"/>
                </a:lnTo>
                <a:lnTo>
                  <a:pt x="56727" y="96521"/>
                </a:lnTo>
                <a:lnTo>
                  <a:pt x="56727" y="96521"/>
                </a:lnTo>
                <a:lnTo>
                  <a:pt x="56727" y="96521"/>
                </a:lnTo>
                <a:lnTo>
                  <a:pt x="52363" y="96521"/>
                </a:lnTo>
                <a:lnTo>
                  <a:pt x="52363" y="96521"/>
                </a:lnTo>
                <a:lnTo>
                  <a:pt x="52363" y="91304"/>
                </a:lnTo>
                <a:lnTo>
                  <a:pt x="52363" y="91304"/>
                </a:lnTo>
                <a:lnTo>
                  <a:pt x="52363" y="91304"/>
                </a:lnTo>
                <a:lnTo>
                  <a:pt x="52363" y="91304"/>
                </a:lnTo>
                <a:lnTo>
                  <a:pt x="52363" y="91304"/>
                </a:lnTo>
                <a:lnTo>
                  <a:pt x="48000" y="91304"/>
                </a:lnTo>
                <a:lnTo>
                  <a:pt x="48000" y="91304"/>
                </a:lnTo>
                <a:lnTo>
                  <a:pt x="48000" y="86086"/>
                </a:lnTo>
                <a:lnTo>
                  <a:pt x="48000" y="86086"/>
                </a:lnTo>
                <a:lnTo>
                  <a:pt x="48000" y="86086"/>
                </a:lnTo>
                <a:lnTo>
                  <a:pt x="48000" y="86086"/>
                </a:lnTo>
                <a:lnTo>
                  <a:pt x="48000" y="86086"/>
                </a:lnTo>
                <a:lnTo>
                  <a:pt x="48000" y="78260"/>
                </a:lnTo>
                <a:lnTo>
                  <a:pt x="48000" y="78260"/>
                </a:lnTo>
                <a:lnTo>
                  <a:pt x="48000" y="78260"/>
                </a:lnTo>
                <a:lnTo>
                  <a:pt x="48000" y="78260"/>
                </a:lnTo>
                <a:lnTo>
                  <a:pt x="48000" y="78260"/>
                </a:lnTo>
                <a:lnTo>
                  <a:pt x="43636" y="78260"/>
                </a:lnTo>
                <a:lnTo>
                  <a:pt x="43636" y="78260"/>
                </a:lnTo>
                <a:lnTo>
                  <a:pt x="43636" y="78260"/>
                </a:lnTo>
                <a:lnTo>
                  <a:pt x="43636" y="78260"/>
                </a:lnTo>
                <a:lnTo>
                  <a:pt x="37090" y="78260"/>
                </a:lnTo>
                <a:lnTo>
                  <a:pt x="37090" y="78260"/>
                </a:lnTo>
                <a:lnTo>
                  <a:pt x="37090" y="73043"/>
                </a:lnTo>
                <a:lnTo>
                  <a:pt x="37090" y="73043"/>
                </a:lnTo>
                <a:lnTo>
                  <a:pt x="37090" y="73043"/>
                </a:lnTo>
                <a:lnTo>
                  <a:pt x="37090" y="73043"/>
                </a:lnTo>
                <a:lnTo>
                  <a:pt x="32727" y="73043"/>
                </a:lnTo>
                <a:lnTo>
                  <a:pt x="32727" y="73043"/>
                </a:lnTo>
                <a:lnTo>
                  <a:pt x="32727" y="73043"/>
                </a:lnTo>
                <a:lnTo>
                  <a:pt x="32727" y="67826"/>
                </a:lnTo>
                <a:lnTo>
                  <a:pt x="32727" y="67826"/>
                </a:lnTo>
                <a:lnTo>
                  <a:pt x="32727" y="67826"/>
                </a:lnTo>
                <a:lnTo>
                  <a:pt x="32727" y="67826"/>
                </a:lnTo>
                <a:lnTo>
                  <a:pt x="28363" y="67826"/>
                </a:lnTo>
                <a:lnTo>
                  <a:pt x="28363" y="67826"/>
                </a:lnTo>
                <a:lnTo>
                  <a:pt x="28363" y="67826"/>
                </a:lnTo>
                <a:lnTo>
                  <a:pt x="28363" y="62608"/>
                </a:lnTo>
                <a:lnTo>
                  <a:pt x="28363" y="62608"/>
                </a:lnTo>
                <a:lnTo>
                  <a:pt x="28363" y="62608"/>
                </a:lnTo>
                <a:lnTo>
                  <a:pt x="24000" y="62608"/>
                </a:lnTo>
                <a:lnTo>
                  <a:pt x="24000" y="62608"/>
                </a:lnTo>
                <a:lnTo>
                  <a:pt x="24000" y="62608"/>
                </a:lnTo>
                <a:lnTo>
                  <a:pt x="24000" y="57391"/>
                </a:lnTo>
                <a:lnTo>
                  <a:pt x="24000" y="57391"/>
                </a:lnTo>
                <a:lnTo>
                  <a:pt x="24000" y="57391"/>
                </a:lnTo>
                <a:lnTo>
                  <a:pt x="24000" y="57391"/>
                </a:lnTo>
                <a:lnTo>
                  <a:pt x="24000" y="57391"/>
                </a:lnTo>
                <a:lnTo>
                  <a:pt x="19636" y="57391"/>
                </a:lnTo>
                <a:lnTo>
                  <a:pt x="19636" y="57391"/>
                </a:lnTo>
                <a:lnTo>
                  <a:pt x="19636" y="49565"/>
                </a:lnTo>
                <a:lnTo>
                  <a:pt x="19636" y="49565"/>
                </a:lnTo>
                <a:lnTo>
                  <a:pt x="19636" y="49565"/>
                </a:lnTo>
                <a:lnTo>
                  <a:pt x="19636" y="49565"/>
                </a:lnTo>
                <a:lnTo>
                  <a:pt x="13090" y="49565"/>
                </a:lnTo>
                <a:lnTo>
                  <a:pt x="13090" y="49565"/>
                </a:lnTo>
                <a:lnTo>
                  <a:pt x="13090" y="49565"/>
                </a:lnTo>
                <a:lnTo>
                  <a:pt x="13090" y="44347"/>
                </a:lnTo>
                <a:lnTo>
                  <a:pt x="13090" y="44347"/>
                </a:lnTo>
                <a:lnTo>
                  <a:pt x="13090" y="44347"/>
                </a:lnTo>
                <a:lnTo>
                  <a:pt x="13090" y="44347"/>
                </a:lnTo>
                <a:lnTo>
                  <a:pt x="13090" y="39130"/>
                </a:lnTo>
                <a:lnTo>
                  <a:pt x="13090" y="39130"/>
                </a:lnTo>
                <a:lnTo>
                  <a:pt x="8727" y="39130"/>
                </a:lnTo>
                <a:lnTo>
                  <a:pt x="8727" y="39130"/>
                </a:lnTo>
                <a:lnTo>
                  <a:pt x="8727" y="39130"/>
                </a:lnTo>
                <a:lnTo>
                  <a:pt x="8727" y="33913"/>
                </a:lnTo>
                <a:lnTo>
                  <a:pt x="8727" y="33913"/>
                </a:lnTo>
                <a:lnTo>
                  <a:pt x="8727" y="33913"/>
                </a:lnTo>
                <a:lnTo>
                  <a:pt x="8727" y="33913"/>
                </a:lnTo>
                <a:lnTo>
                  <a:pt x="8727" y="33913"/>
                </a:lnTo>
                <a:lnTo>
                  <a:pt x="8727" y="28695"/>
                </a:lnTo>
                <a:lnTo>
                  <a:pt x="8727" y="28695"/>
                </a:lnTo>
                <a:lnTo>
                  <a:pt x="8727" y="28695"/>
                </a:lnTo>
                <a:lnTo>
                  <a:pt x="4363" y="28695"/>
                </a:lnTo>
                <a:lnTo>
                  <a:pt x="4363" y="28695"/>
                </a:lnTo>
                <a:lnTo>
                  <a:pt x="4363" y="20869"/>
                </a:lnTo>
                <a:lnTo>
                  <a:pt x="4363" y="20869"/>
                </a:lnTo>
                <a:lnTo>
                  <a:pt x="4363" y="20869"/>
                </a:lnTo>
                <a:lnTo>
                  <a:pt x="0" y="20869"/>
                </a:lnTo>
                <a:lnTo>
                  <a:pt x="0" y="20869"/>
                </a:lnTo>
                <a:lnTo>
                  <a:pt x="0" y="20869"/>
                </a:lnTo>
                <a:lnTo>
                  <a:pt x="0" y="20869"/>
                </a:lnTo>
                <a:lnTo>
                  <a:pt x="0" y="20869"/>
                </a:lnTo>
                <a:lnTo>
                  <a:pt x="0" y="20869"/>
                </a:lnTo>
                <a:lnTo>
                  <a:pt x="0" y="20869"/>
                </a:lnTo>
                <a:lnTo>
                  <a:pt x="0" y="15652"/>
                </a:lnTo>
                <a:lnTo>
                  <a:pt x="0" y="15652"/>
                </a:lnTo>
                <a:lnTo>
                  <a:pt x="0" y="15652"/>
                </a:lnTo>
                <a:lnTo>
                  <a:pt x="0" y="15652"/>
                </a:lnTo>
                <a:lnTo>
                  <a:pt x="0" y="15652"/>
                </a:lnTo>
                <a:lnTo>
                  <a:pt x="0" y="15652"/>
                </a:lnTo>
                <a:lnTo>
                  <a:pt x="0" y="15652"/>
                </a:lnTo>
                <a:lnTo>
                  <a:pt x="0" y="10434"/>
                </a:lnTo>
                <a:lnTo>
                  <a:pt x="0" y="10434"/>
                </a:lnTo>
                <a:lnTo>
                  <a:pt x="0" y="10434"/>
                </a:lnTo>
                <a:lnTo>
                  <a:pt x="0" y="10434"/>
                </a:lnTo>
                <a:lnTo>
                  <a:pt x="0" y="10434"/>
                </a:lnTo>
                <a:lnTo>
                  <a:pt x="0" y="5217"/>
                </a:lnTo>
                <a:lnTo>
                  <a:pt x="0" y="5217"/>
                </a:lnTo>
                <a:lnTo>
                  <a:pt x="0" y="5217"/>
                </a:lnTo>
                <a:lnTo>
                  <a:pt x="0" y="5217"/>
                </a:lnTo>
                <a:lnTo>
                  <a:pt x="0" y="5217"/>
                </a:lnTo>
                <a:lnTo>
                  <a:pt x="4363" y="5217"/>
                </a:lnTo>
                <a:lnTo>
                  <a:pt x="4363" y="5217"/>
                </a:lnTo>
                <a:lnTo>
                  <a:pt x="4363" y="5217"/>
                </a:lnTo>
                <a:lnTo>
                  <a:pt x="8727" y="5217"/>
                </a:lnTo>
                <a:lnTo>
                  <a:pt x="8727" y="5217"/>
                </a:lnTo>
                <a:lnTo>
                  <a:pt x="8727" y="5217"/>
                </a:lnTo>
                <a:lnTo>
                  <a:pt x="8727" y="5217"/>
                </a:lnTo>
                <a:lnTo>
                  <a:pt x="8727" y="10434"/>
                </a:lnTo>
                <a:lnTo>
                  <a:pt x="8727" y="10434"/>
                </a:lnTo>
                <a:lnTo>
                  <a:pt x="8727" y="10434"/>
                </a:lnTo>
                <a:lnTo>
                  <a:pt x="8727" y="10434"/>
                </a:lnTo>
                <a:lnTo>
                  <a:pt x="13090" y="10434"/>
                </a:lnTo>
                <a:lnTo>
                  <a:pt x="13090" y="10434"/>
                </a:lnTo>
                <a:lnTo>
                  <a:pt x="13090" y="10434"/>
                </a:lnTo>
                <a:lnTo>
                  <a:pt x="13090" y="10434"/>
                </a:lnTo>
                <a:lnTo>
                  <a:pt x="19636" y="10434"/>
                </a:lnTo>
                <a:lnTo>
                  <a:pt x="19636" y="10434"/>
                </a:lnTo>
                <a:lnTo>
                  <a:pt x="19636" y="10434"/>
                </a:lnTo>
                <a:lnTo>
                  <a:pt x="19636" y="10434"/>
                </a:lnTo>
                <a:lnTo>
                  <a:pt x="19636" y="10434"/>
                </a:lnTo>
                <a:lnTo>
                  <a:pt x="19636" y="5217"/>
                </a:lnTo>
                <a:lnTo>
                  <a:pt x="19636" y="5217"/>
                </a:lnTo>
                <a:lnTo>
                  <a:pt x="19636" y="5217"/>
                </a:lnTo>
                <a:lnTo>
                  <a:pt x="24000" y="5217"/>
                </a:lnTo>
                <a:lnTo>
                  <a:pt x="24000" y="5217"/>
                </a:lnTo>
                <a:lnTo>
                  <a:pt x="24000" y="5217"/>
                </a:lnTo>
                <a:lnTo>
                  <a:pt x="24000" y="5217"/>
                </a:lnTo>
                <a:lnTo>
                  <a:pt x="24000" y="5217"/>
                </a:lnTo>
                <a:lnTo>
                  <a:pt x="28363" y="5217"/>
                </a:lnTo>
                <a:lnTo>
                  <a:pt x="28363" y="5217"/>
                </a:lnTo>
                <a:lnTo>
                  <a:pt x="28363" y="5217"/>
                </a:lnTo>
                <a:lnTo>
                  <a:pt x="32727" y="5217"/>
                </a:lnTo>
                <a:lnTo>
                  <a:pt x="32727" y="5217"/>
                </a:lnTo>
                <a:lnTo>
                  <a:pt x="32727" y="5217"/>
                </a:lnTo>
                <a:lnTo>
                  <a:pt x="32727" y="5217"/>
                </a:lnTo>
                <a:lnTo>
                  <a:pt x="32727" y="5217"/>
                </a:lnTo>
                <a:lnTo>
                  <a:pt x="32727" y="0"/>
                </a:lnTo>
                <a:lnTo>
                  <a:pt x="32727" y="0"/>
                </a:lnTo>
                <a:lnTo>
                  <a:pt x="37090" y="0"/>
                </a:lnTo>
                <a:lnTo>
                  <a:pt x="3709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1" name="Shape 2321"/>
          <p:cNvSpPr/>
          <p:nvPr/>
        </p:nvSpPr>
        <p:spPr>
          <a:xfrm>
            <a:off x="4661300" y="3125789"/>
            <a:ext cx="65485" cy="73025"/>
          </a:xfrm>
          <a:custGeom>
            <a:avLst/>
            <a:gdLst/>
            <a:ahLst/>
            <a:cxnLst/>
            <a:rect l="0" t="0" r="0" b="0"/>
            <a:pathLst>
              <a:path w="120000" h="120000" extrusionOk="0">
                <a:moveTo>
                  <a:pt x="37090" y="0"/>
                </a:moveTo>
                <a:lnTo>
                  <a:pt x="37090" y="5217"/>
                </a:lnTo>
                <a:lnTo>
                  <a:pt x="37090" y="5217"/>
                </a:lnTo>
                <a:lnTo>
                  <a:pt x="37090" y="5217"/>
                </a:lnTo>
                <a:lnTo>
                  <a:pt x="37090" y="5217"/>
                </a:lnTo>
                <a:lnTo>
                  <a:pt x="43636" y="5217"/>
                </a:lnTo>
                <a:lnTo>
                  <a:pt x="43636" y="5217"/>
                </a:lnTo>
                <a:lnTo>
                  <a:pt x="43636" y="5217"/>
                </a:lnTo>
                <a:lnTo>
                  <a:pt x="48000" y="5217"/>
                </a:lnTo>
                <a:lnTo>
                  <a:pt x="48000" y="5217"/>
                </a:lnTo>
                <a:lnTo>
                  <a:pt x="48000" y="5217"/>
                </a:lnTo>
                <a:lnTo>
                  <a:pt x="48000" y="5217"/>
                </a:lnTo>
                <a:lnTo>
                  <a:pt x="48000" y="5217"/>
                </a:lnTo>
                <a:lnTo>
                  <a:pt x="52363" y="5217"/>
                </a:lnTo>
                <a:lnTo>
                  <a:pt x="52363" y="5217"/>
                </a:lnTo>
                <a:lnTo>
                  <a:pt x="52363" y="5217"/>
                </a:lnTo>
                <a:lnTo>
                  <a:pt x="52363" y="5217"/>
                </a:lnTo>
                <a:lnTo>
                  <a:pt x="52363" y="5217"/>
                </a:lnTo>
                <a:lnTo>
                  <a:pt x="52363" y="5217"/>
                </a:lnTo>
                <a:lnTo>
                  <a:pt x="56727" y="5217"/>
                </a:lnTo>
                <a:lnTo>
                  <a:pt x="56727" y="5217"/>
                </a:lnTo>
                <a:lnTo>
                  <a:pt x="56727" y="5217"/>
                </a:lnTo>
                <a:lnTo>
                  <a:pt x="61090" y="5217"/>
                </a:lnTo>
                <a:lnTo>
                  <a:pt x="61090" y="10434"/>
                </a:lnTo>
                <a:lnTo>
                  <a:pt x="61090" y="10434"/>
                </a:lnTo>
                <a:lnTo>
                  <a:pt x="61090" y="10434"/>
                </a:lnTo>
                <a:lnTo>
                  <a:pt x="61090" y="10434"/>
                </a:lnTo>
                <a:lnTo>
                  <a:pt x="61090" y="10434"/>
                </a:lnTo>
                <a:lnTo>
                  <a:pt x="67636" y="10434"/>
                </a:lnTo>
                <a:lnTo>
                  <a:pt x="67636" y="10434"/>
                </a:lnTo>
                <a:lnTo>
                  <a:pt x="67636" y="10434"/>
                </a:lnTo>
                <a:lnTo>
                  <a:pt x="67636" y="10434"/>
                </a:lnTo>
                <a:lnTo>
                  <a:pt x="67636" y="5217"/>
                </a:lnTo>
                <a:lnTo>
                  <a:pt x="67636" y="5217"/>
                </a:lnTo>
                <a:lnTo>
                  <a:pt x="72000" y="5217"/>
                </a:lnTo>
                <a:lnTo>
                  <a:pt x="72000" y="5217"/>
                </a:lnTo>
                <a:lnTo>
                  <a:pt x="72000" y="10434"/>
                </a:lnTo>
                <a:lnTo>
                  <a:pt x="72000" y="10434"/>
                </a:lnTo>
                <a:lnTo>
                  <a:pt x="76363" y="10434"/>
                </a:lnTo>
                <a:lnTo>
                  <a:pt x="76363" y="10434"/>
                </a:lnTo>
                <a:lnTo>
                  <a:pt x="76363" y="5217"/>
                </a:lnTo>
                <a:lnTo>
                  <a:pt x="76363" y="5217"/>
                </a:lnTo>
                <a:lnTo>
                  <a:pt x="76363" y="5217"/>
                </a:lnTo>
                <a:lnTo>
                  <a:pt x="80727" y="5217"/>
                </a:lnTo>
                <a:lnTo>
                  <a:pt x="80727" y="5217"/>
                </a:lnTo>
                <a:lnTo>
                  <a:pt x="80727" y="5217"/>
                </a:lnTo>
                <a:lnTo>
                  <a:pt x="80727" y="10434"/>
                </a:lnTo>
                <a:lnTo>
                  <a:pt x="80727" y="10434"/>
                </a:lnTo>
                <a:lnTo>
                  <a:pt x="85090" y="10434"/>
                </a:lnTo>
                <a:lnTo>
                  <a:pt x="85090" y="10434"/>
                </a:lnTo>
                <a:lnTo>
                  <a:pt x="85090" y="10434"/>
                </a:lnTo>
                <a:lnTo>
                  <a:pt x="85090" y="10434"/>
                </a:lnTo>
                <a:lnTo>
                  <a:pt x="85090" y="10434"/>
                </a:lnTo>
                <a:lnTo>
                  <a:pt x="91636" y="10434"/>
                </a:lnTo>
                <a:lnTo>
                  <a:pt x="91636" y="10434"/>
                </a:lnTo>
                <a:lnTo>
                  <a:pt x="91636" y="10434"/>
                </a:lnTo>
                <a:lnTo>
                  <a:pt x="91636" y="10434"/>
                </a:lnTo>
                <a:lnTo>
                  <a:pt x="91636" y="10434"/>
                </a:lnTo>
                <a:lnTo>
                  <a:pt x="91636" y="10434"/>
                </a:lnTo>
                <a:lnTo>
                  <a:pt x="96000" y="10434"/>
                </a:lnTo>
                <a:lnTo>
                  <a:pt x="96000" y="15652"/>
                </a:lnTo>
                <a:lnTo>
                  <a:pt x="96000" y="15652"/>
                </a:lnTo>
                <a:lnTo>
                  <a:pt x="96000" y="15652"/>
                </a:lnTo>
                <a:lnTo>
                  <a:pt x="96000" y="15652"/>
                </a:lnTo>
                <a:lnTo>
                  <a:pt x="96000" y="15652"/>
                </a:lnTo>
                <a:lnTo>
                  <a:pt x="96000" y="15652"/>
                </a:lnTo>
                <a:lnTo>
                  <a:pt x="96000" y="15652"/>
                </a:lnTo>
                <a:lnTo>
                  <a:pt x="100363" y="15652"/>
                </a:lnTo>
                <a:lnTo>
                  <a:pt x="100363" y="15652"/>
                </a:lnTo>
                <a:lnTo>
                  <a:pt x="100363" y="15652"/>
                </a:lnTo>
                <a:lnTo>
                  <a:pt x="100363" y="15652"/>
                </a:lnTo>
                <a:lnTo>
                  <a:pt x="104727" y="15652"/>
                </a:lnTo>
                <a:lnTo>
                  <a:pt x="104727" y="15652"/>
                </a:lnTo>
                <a:lnTo>
                  <a:pt x="104727" y="15652"/>
                </a:lnTo>
                <a:lnTo>
                  <a:pt x="104727" y="15652"/>
                </a:lnTo>
                <a:lnTo>
                  <a:pt x="104727" y="15652"/>
                </a:lnTo>
                <a:lnTo>
                  <a:pt x="109090" y="15652"/>
                </a:lnTo>
                <a:lnTo>
                  <a:pt x="109090" y="15652"/>
                </a:lnTo>
                <a:lnTo>
                  <a:pt x="109090" y="15652"/>
                </a:lnTo>
                <a:lnTo>
                  <a:pt x="109090" y="15652"/>
                </a:lnTo>
                <a:lnTo>
                  <a:pt x="109090" y="15652"/>
                </a:lnTo>
                <a:lnTo>
                  <a:pt x="109090" y="15652"/>
                </a:lnTo>
                <a:lnTo>
                  <a:pt x="109090" y="15652"/>
                </a:lnTo>
                <a:lnTo>
                  <a:pt x="109090" y="20869"/>
                </a:lnTo>
                <a:lnTo>
                  <a:pt x="109090" y="20869"/>
                </a:lnTo>
                <a:lnTo>
                  <a:pt x="109090" y="20869"/>
                </a:lnTo>
                <a:lnTo>
                  <a:pt x="109090" y="20869"/>
                </a:lnTo>
                <a:lnTo>
                  <a:pt x="109090" y="28695"/>
                </a:lnTo>
                <a:lnTo>
                  <a:pt x="109090" y="28695"/>
                </a:lnTo>
                <a:lnTo>
                  <a:pt x="109090" y="28695"/>
                </a:lnTo>
                <a:lnTo>
                  <a:pt x="104727" y="28695"/>
                </a:lnTo>
                <a:lnTo>
                  <a:pt x="104727" y="28695"/>
                </a:lnTo>
                <a:lnTo>
                  <a:pt x="104727" y="33913"/>
                </a:lnTo>
                <a:lnTo>
                  <a:pt x="104727" y="33913"/>
                </a:lnTo>
                <a:lnTo>
                  <a:pt x="104727" y="33913"/>
                </a:lnTo>
                <a:lnTo>
                  <a:pt x="104727" y="33913"/>
                </a:lnTo>
                <a:lnTo>
                  <a:pt x="104727" y="33913"/>
                </a:lnTo>
                <a:lnTo>
                  <a:pt x="104727" y="39130"/>
                </a:lnTo>
                <a:lnTo>
                  <a:pt x="104727" y="39130"/>
                </a:lnTo>
                <a:lnTo>
                  <a:pt x="104727" y="39130"/>
                </a:lnTo>
                <a:lnTo>
                  <a:pt x="104727" y="44347"/>
                </a:lnTo>
                <a:lnTo>
                  <a:pt x="104727" y="44347"/>
                </a:lnTo>
                <a:lnTo>
                  <a:pt x="104727" y="44347"/>
                </a:lnTo>
                <a:lnTo>
                  <a:pt x="109090" y="44347"/>
                </a:lnTo>
                <a:lnTo>
                  <a:pt x="109090" y="44347"/>
                </a:lnTo>
                <a:lnTo>
                  <a:pt x="109090" y="44347"/>
                </a:lnTo>
                <a:lnTo>
                  <a:pt x="109090" y="44347"/>
                </a:lnTo>
                <a:lnTo>
                  <a:pt x="109090" y="44347"/>
                </a:lnTo>
                <a:lnTo>
                  <a:pt x="109090" y="44347"/>
                </a:lnTo>
                <a:lnTo>
                  <a:pt x="109090" y="49565"/>
                </a:lnTo>
                <a:lnTo>
                  <a:pt x="115636" y="49565"/>
                </a:lnTo>
                <a:lnTo>
                  <a:pt x="115636" y="49565"/>
                </a:lnTo>
                <a:lnTo>
                  <a:pt x="115636" y="49565"/>
                </a:lnTo>
                <a:lnTo>
                  <a:pt x="115636" y="49565"/>
                </a:lnTo>
                <a:lnTo>
                  <a:pt x="115636" y="49565"/>
                </a:lnTo>
                <a:lnTo>
                  <a:pt x="120000" y="49565"/>
                </a:lnTo>
                <a:lnTo>
                  <a:pt x="120000" y="49565"/>
                </a:lnTo>
                <a:lnTo>
                  <a:pt x="120000" y="57391"/>
                </a:lnTo>
                <a:lnTo>
                  <a:pt x="120000" y="57391"/>
                </a:lnTo>
                <a:lnTo>
                  <a:pt x="120000" y="57391"/>
                </a:lnTo>
                <a:lnTo>
                  <a:pt x="120000" y="57391"/>
                </a:lnTo>
                <a:lnTo>
                  <a:pt x="120000" y="57391"/>
                </a:lnTo>
                <a:lnTo>
                  <a:pt x="120000" y="57391"/>
                </a:lnTo>
                <a:lnTo>
                  <a:pt x="115636" y="57391"/>
                </a:lnTo>
                <a:lnTo>
                  <a:pt x="115636" y="57391"/>
                </a:lnTo>
                <a:lnTo>
                  <a:pt x="115636" y="57391"/>
                </a:lnTo>
                <a:lnTo>
                  <a:pt x="109090" y="57391"/>
                </a:lnTo>
                <a:lnTo>
                  <a:pt x="109090" y="57391"/>
                </a:lnTo>
                <a:lnTo>
                  <a:pt x="109090" y="57391"/>
                </a:lnTo>
                <a:lnTo>
                  <a:pt x="109090" y="57391"/>
                </a:lnTo>
                <a:lnTo>
                  <a:pt x="109090" y="57391"/>
                </a:lnTo>
                <a:lnTo>
                  <a:pt x="109090" y="57391"/>
                </a:lnTo>
                <a:lnTo>
                  <a:pt x="109090" y="57391"/>
                </a:lnTo>
                <a:lnTo>
                  <a:pt x="109090" y="62608"/>
                </a:lnTo>
                <a:lnTo>
                  <a:pt x="109090" y="62608"/>
                </a:lnTo>
                <a:lnTo>
                  <a:pt x="109090" y="62608"/>
                </a:lnTo>
                <a:lnTo>
                  <a:pt x="109090" y="62608"/>
                </a:lnTo>
                <a:lnTo>
                  <a:pt x="109090" y="62608"/>
                </a:lnTo>
                <a:lnTo>
                  <a:pt x="115636" y="62608"/>
                </a:lnTo>
                <a:lnTo>
                  <a:pt x="115636" y="67826"/>
                </a:lnTo>
                <a:lnTo>
                  <a:pt x="115636" y="67826"/>
                </a:lnTo>
                <a:lnTo>
                  <a:pt x="115636" y="67826"/>
                </a:lnTo>
                <a:lnTo>
                  <a:pt x="115636" y="67826"/>
                </a:lnTo>
                <a:lnTo>
                  <a:pt x="115636" y="67826"/>
                </a:lnTo>
                <a:lnTo>
                  <a:pt x="115636" y="73043"/>
                </a:lnTo>
                <a:lnTo>
                  <a:pt x="115636" y="73043"/>
                </a:lnTo>
                <a:lnTo>
                  <a:pt x="115636" y="73043"/>
                </a:lnTo>
                <a:lnTo>
                  <a:pt x="115636" y="73043"/>
                </a:lnTo>
                <a:lnTo>
                  <a:pt x="115636" y="73043"/>
                </a:lnTo>
                <a:lnTo>
                  <a:pt x="109090" y="73043"/>
                </a:lnTo>
                <a:lnTo>
                  <a:pt x="109090" y="73043"/>
                </a:lnTo>
                <a:lnTo>
                  <a:pt x="109090" y="73043"/>
                </a:lnTo>
                <a:lnTo>
                  <a:pt x="109090" y="73043"/>
                </a:lnTo>
                <a:lnTo>
                  <a:pt x="109090" y="73043"/>
                </a:lnTo>
                <a:lnTo>
                  <a:pt x="109090" y="78260"/>
                </a:lnTo>
                <a:lnTo>
                  <a:pt x="109090" y="78260"/>
                </a:lnTo>
                <a:lnTo>
                  <a:pt x="109090" y="78260"/>
                </a:lnTo>
                <a:lnTo>
                  <a:pt x="104727" y="78260"/>
                </a:lnTo>
                <a:lnTo>
                  <a:pt x="104727" y="78260"/>
                </a:lnTo>
                <a:lnTo>
                  <a:pt x="104727" y="78260"/>
                </a:lnTo>
                <a:lnTo>
                  <a:pt x="104727" y="78260"/>
                </a:lnTo>
                <a:lnTo>
                  <a:pt x="104727" y="78260"/>
                </a:lnTo>
                <a:lnTo>
                  <a:pt x="104727"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78260"/>
                </a:lnTo>
                <a:lnTo>
                  <a:pt x="100363" y="86086"/>
                </a:lnTo>
                <a:lnTo>
                  <a:pt x="100363" y="86086"/>
                </a:lnTo>
                <a:lnTo>
                  <a:pt x="104727" y="86086"/>
                </a:lnTo>
                <a:lnTo>
                  <a:pt x="104727" y="86086"/>
                </a:lnTo>
                <a:lnTo>
                  <a:pt x="104727" y="91304"/>
                </a:lnTo>
                <a:lnTo>
                  <a:pt x="100363" y="91304"/>
                </a:lnTo>
                <a:lnTo>
                  <a:pt x="100363" y="91304"/>
                </a:lnTo>
                <a:lnTo>
                  <a:pt x="100363" y="86086"/>
                </a:lnTo>
                <a:lnTo>
                  <a:pt x="100363" y="86086"/>
                </a:lnTo>
                <a:lnTo>
                  <a:pt x="100363" y="86086"/>
                </a:lnTo>
                <a:lnTo>
                  <a:pt x="96000" y="86086"/>
                </a:lnTo>
                <a:lnTo>
                  <a:pt x="96000" y="86086"/>
                </a:lnTo>
                <a:lnTo>
                  <a:pt x="96000" y="86086"/>
                </a:lnTo>
                <a:lnTo>
                  <a:pt x="96000" y="86086"/>
                </a:lnTo>
                <a:lnTo>
                  <a:pt x="96000" y="86086"/>
                </a:lnTo>
                <a:lnTo>
                  <a:pt x="96000" y="86086"/>
                </a:lnTo>
                <a:lnTo>
                  <a:pt x="96000" y="86086"/>
                </a:lnTo>
                <a:lnTo>
                  <a:pt x="91636" y="86086"/>
                </a:lnTo>
                <a:lnTo>
                  <a:pt x="91636" y="91304"/>
                </a:lnTo>
                <a:lnTo>
                  <a:pt x="91636" y="91304"/>
                </a:lnTo>
                <a:lnTo>
                  <a:pt x="91636" y="91304"/>
                </a:lnTo>
                <a:lnTo>
                  <a:pt x="91636" y="91304"/>
                </a:lnTo>
                <a:lnTo>
                  <a:pt x="91636" y="91304"/>
                </a:lnTo>
                <a:lnTo>
                  <a:pt x="91636" y="96521"/>
                </a:lnTo>
                <a:lnTo>
                  <a:pt x="91636" y="96521"/>
                </a:lnTo>
                <a:lnTo>
                  <a:pt x="91636" y="96521"/>
                </a:lnTo>
                <a:lnTo>
                  <a:pt x="91636" y="96521"/>
                </a:lnTo>
                <a:lnTo>
                  <a:pt x="85090" y="96521"/>
                </a:lnTo>
                <a:lnTo>
                  <a:pt x="85090" y="96521"/>
                </a:lnTo>
                <a:lnTo>
                  <a:pt x="85090" y="101739"/>
                </a:lnTo>
                <a:lnTo>
                  <a:pt x="85090" y="101739"/>
                </a:lnTo>
                <a:lnTo>
                  <a:pt x="85090" y="101739"/>
                </a:lnTo>
                <a:lnTo>
                  <a:pt x="80727" y="101739"/>
                </a:lnTo>
                <a:lnTo>
                  <a:pt x="80727" y="101739"/>
                </a:lnTo>
                <a:lnTo>
                  <a:pt x="85090" y="101739"/>
                </a:lnTo>
                <a:lnTo>
                  <a:pt x="85090" y="106956"/>
                </a:lnTo>
                <a:lnTo>
                  <a:pt x="80727" y="106956"/>
                </a:lnTo>
                <a:lnTo>
                  <a:pt x="80727" y="106956"/>
                </a:lnTo>
                <a:lnTo>
                  <a:pt x="80727" y="106956"/>
                </a:lnTo>
                <a:lnTo>
                  <a:pt x="85090" y="106956"/>
                </a:lnTo>
                <a:lnTo>
                  <a:pt x="85090" y="114782"/>
                </a:lnTo>
                <a:lnTo>
                  <a:pt x="85090" y="114782"/>
                </a:lnTo>
                <a:lnTo>
                  <a:pt x="85090" y="114782"/>
                </a:lnTo>
                <a:lnTo>
                  <a:pt x="85090" y="114782"/>
                </a:lnTo>
                <a:lnTo>
                  <a:pt x="85090" y="114782"/>
                </a:lnTo>
                <a:lnTo>
                  <a:pt x="85090" y="120000"/>
                </a:lnTo>
                <a:lnTo>
                  <a:pt x="85090" y="120000"/>
                </a:lnTo>
                <a:lnTo>
                  <a:pt x="85090" y="120000"/>
                </a:lnTo>
                <a:lnTo>
                  <a:pt x="85090" y="120000"/>
                </a:lnTo>
                <a:lnTo>
                  <a:pt x="80727" y="120000"/>
                </a:lnTo>
                <a:lnTo>
                  <a:pt x="80727" y="120000"/>
                </a:lnTo>
                <a:lnTo>
                  <a:pt x="80727" y="120000"/>
                </a:lnTo>
                <a:lnTo>
                  <a:pt x="80727" y="120000"/>
                </a:lnTo>
                <a:lnTo>
                  <a:pt x="80727" y="120000"/>
                </a:lnTo>
                <a:lnTo>
                  <a:pt x="80727" y="120000"/>
                </a:lnTo>
                <a:lnTo>
                  <a:pt x="80727" y="120000"/>
                </a:lnTo>
                <a:lnTo>
                  <a:pt x="76363" y="120000"/>
                </a:lnTo>
                <a:lnTo>
                  <a:pt x="76363" y="120000"/>
                </a:lnTo>
                <a:lnTo>
                  <a:pt x="76363" y="120000"/>
                </a:lnTo>
                <a:lnTo>
                  <a:pt x="76363" y="114782"/>
                </a:lnTo>
                <a:lnTo>
                  <a:pt x="76363" y="114782"/>
                </a:lnTo>
                <a:lnTo>
                  <a:pt x="72000" y="114782"/>
                </a:lnTo>
                <a:lnTo>
                  <a:pt x="72000" y="114782"/>
                </a:lnTo>
                <a:lnTo>
                  <a:pt x="72000" y="114782"/>
                </a:lnTo>
                <a:lnTo>
                  <a:pt x="72000" y="114782"/>
                </a:lnTo>
                <a:lnTo>
                  <a:pt x="72000" y="114782"/>
                </a:lnTo>
                <a:lnTo>
                  <a:pt x="67636" y="114782"/>
                </a:lnTo>
                <a:lnTo>
                  <a:pt x="67636" y="106956"/>
                </a:lnTo>
                <a:lnTo>
                  <a:pt x="67636" y="106956"/>
                </a:lnTo>
                <a:lnTo>
                  <a:pt x="67636" y="106956"/>
                </a:lnTo>
                <a:lnTo>
                  <a:pt x="67636" y="106956"/>
                </a:lnTo>
                <a:lnTo>
                  <a:pt x="67636" y="106956"/>
                </a:lnTo>
                <a:lnTo>
                  <a:pt x="67636" y="106956"/>
                </a:lnTo>
                <a:lnTo>
                  <a:pt x="61090" y="106956"/>
                </a:lnTo>
                <a:lnTo>
                  <a:pt x="61090" y="101739"/>
                </a:lnTo>
                <a:lnTo>
                  <a:pt x="61090" y="101739"/>
                </a:lnTo>
                <a:lnTo>
                  <a:pt x="61090" y="101739"/>
                </a:lnTo>
                <a:lnTo>
                  <a:pt x="61090" y="101739"/>
                </a:lnTo>
                <a:lnTo>
                  <a:pt x="56727" y="101739"/>
                </a:lnTo>
                <a:lnTo>
                  <a:pt x="56727" y="106956"/>
                </a:lnTo>
                <a:lnTo>
                  <a:pt x="56727" y="106956"/>
                </a:lnTo>
                <a:lnTo>
                  <a:pt x="56727" y="101739"/>
                </a:lnTo>
                <a:lnTo>
                  <a:pt x="56727" y="101739"/>
                </a:lnTo>
                <a:lnTo>
                  <a:pt x="56727" y="101739"/>
                </a:lnTo>
                <a:lnTo>
                  <a:pt x="56727" y="101739"/>
                </a:lnTo>
                <a:lnTo>
                  <a:pt x="56727" y="101739"/>
                </a:lnTo>
                <a:lnTo>
                  <a:pt x="61090" y="101739"/>
                </a:lnTo>
                <a:lnTo>
                  <a:pt x="61090" y="101739"/>
                </a:lnTo>
                <a:lnTo>
                  <a:pt x="56727" y="101739"/>
                </a:lnTo>
                <a:lnTo>
                  <a:pt x="56727" y="96521"/>
                </a:lnTo>
                <a:lnTo>
                  <a:pt x="56727" y="96521"/>
                </a:lnTo>
                <a:lnTo>
                  <a:pt x="56727" y="96521"/>
                </a:lnTo>
                <a:lnTo>
                  <a:pt x="56727" y="96521"/>
                </a:lnTo>
                <a:lnTo>
                  <a:pt x="56727" y="96521"/>
                </a:lnTo>
                <a:lnTo>
                  <a:pt x="52363" y="96521"/>
                </a:lnTo>
                <a:lnTo>
                  <a:pt x="52363" y="96521"/>
                </a:lnTo>
                <a:lnTo>
                  <a:pt x="52363" y="91304"/>
                </a:lnTo>
                <a:lnTo>
                  <a:pt x="52363" y="91304"/>
                </a:lnTo>
                <a:lnTo>
                  <a:pt x="52363" y="91304"/>
                </a:lnTo>
                <a:lnTo>
                  <a:pt x="52363" y="91304"/>
                </a:lnTo>
                <a:lnTo>
                  <a:pt x="52363" y="91304"/>
                </a:lnTo>
                <a:lnTo>
                  <a:pt x="48000" y="91304"/>
                </a:lnTo>
                <a:lnTo>
                  <a:pt x="48000" y="91304"/>
                </a:lnTo>
                <a:lnTo>
                  <a:pt x="48000" y="86086"/>
                </a:lnTo>
                <a:lnTo>
                  <a:pt x="48000" y="86086"/>
                </a:lnTo>
                <a:lnTo>
                  <a:pt x="48000" y="86086"/>
                </a:lnTo>
                <a:lnTo>
                  <a:pt x="48000" y="86086"/>
                </a:lnTo>
                <a:lnTo>
                  <a:pt x="48000" y="86086"/>
                </a:lnTo>
                <a:lnTo>
                  <a:pt x="48000" y="78260"/>
                </a:lnTo>
                <a:lnTo>
                  <a:pt x="48000" y="78260"/>
                </a:lnTo>
                <a:lnTo>
                  <a:pt x="48000" y="78260"/>
                </a:lnTo>
                <a:lnTo>
                  <a:pt x="48000" y="78260"/>
                </a:lnTo>
                <a:lnTo>
                  <a:pt x="48000" y="78260"/>
                </a:lnTo>
                <a:lnTo>
                  <a:pt x="43636" y="78260"/>
                </a:lnTo>
                <a:lnTo>
                  <a:pt x="43636" y="78260"/>
                </a:lnTo>
                <a:lnTo>
                  <a:pt x="43636" y="78260"/>
                </a:lnTo>
                <a:lnTo>
                  <a:pt x="43636" y="78260"/>
                </a:lnTo>
                <a:lnTo>
                  <a:pt x="37090" y="78260"/>
                </a:lnTo>
                <a:lnTo>
                  <a:pt x="37090" y="78260"/>
                </a:lnTo>
                <a:lnTo>
                  <a:pt x="37090" y="73043"/>
                </a:lnTo>
                <a:lnTo>
                  <a:pt x="37090" y="73043"/>
                </a:lnTo>
                <a:lnTo>
                  <a:pt x="37090" y="73043"/>
                </a:lnTo>
                <a:lnTo>
                  <a:pt x="37090" y="73043"/>
                </a:lnTo>
                <a:lnTo>
                  <a:pt x="32727" y="73043"/>
                </a:lnTo>
                <a:lnTo>
                  <a:pt x="32727" y="73043"/>
                </a:lnTo>
                <a:lnTo>
                  <a:pt x="32727" y="73043"/>
                </a:lnTo>
                <a:lnTo>
                  <a:pt x="32727" y="67826"/>
                </a:lnTo>
                <a:lnTo>
                  <a:pt x="32727" y="67826"/>
                </a:lnTo>
                <a:lnTo>
                  <a:pt x="32727" y="67826"/>
                </a:lnTo>
                <a:lnTo>
                  <a:pt x="32727" y="67826"/>
                </a:lnTo>
                <a:lnTo>
                  <a:pt x="28363" y="67826"/>
                </a:lnTo>
                <a:lnTo>
                  <a:pt x="28363" y="67826"/>
                </a:lnTo>
                <a:lnTo>
                  <a:pt x="28363" y="67826"/>
                </a:lnTo>
                <a:lnTo>
                  <a:pt x="28363" y="62608"/>
                </a:lnTo>
                <a:lnTo>
                  <a:pt x="28363" y="62608"/>
                </a:lnTo>
                <a:lnTo>
                  <a:pt x="28363" y="62608"/>
                </a:lnTo>
                <a:lnTo>
                  <a:pt x="24000" y="62608"/>
                </a:lnTo>
                <a:lnTo>
                  <a:pt x="24000" y="62608"/>
                </a:lnTo>
                <a:lnTo>
                  <a:pt x="24000" y="62608"/>
                </a:lnTo>
                <a:lnTo>
                  <a:pt x="24000" y="57391"/>
                </a:lnTo>
                <a:lnTo>
                  <a:pt x="24000" y="57391"/>
                </a:lnTo>
                <a:lnTo>
                  <a:pt x="24000" y="57391"/>
                </a:lnTo>
                <a:lnTo>
                  <a:pt x="24000" y="57391"/>
                </a:lnTo>
                <a:lnTo>
                  <a:pt x="24000" y="57391"/>
                </a:lnTo>
                <a:lnTo>
                  <a:pt x="19636" y="57391"/>
                </a:lnTo>
                <a:lnTo>
                  <a:pt x="19636" y="57391"/>
                </a:lnTo>
                <a:lnTo>
                  <a:pt x="19636" y="49565"/>
                </a:lnTo>
                <a:lnTo>
                  <a:pt x="19636" y="49565"/>
                </a:lnTo>
                <a:lnTo>
                  <a:pt x="19636" y="49565"/>
                </a:lnTo>
                <a:lnTo>
                  <a:pt x="19636" y="49565"/>
                </a:lnTo>
                <a:lnTo>
                  <a:pt x="13090" y="49565"/>
                </a:lnTo>
                <a:lnTo>
                  <a:pt x="13090" y="49565"/>
                </a:lnTo>
                <a:lnTo>
                  <a:pt x="13090" y="49565"/>
                </a:lnTo>
                <a:lnTo>
                  <a:pt x="13090" y="44347"/>
                </a:lnTo>
                <a:lnTo>
                  <a:pt x="13090" y="44347"/>
                </a:lnTo>
                <a:lnTo>
                  <a:pt x="13090" y="44347"/>
                </a:lnTo>
                <a:lnTo>
                  <a:pt x="13090" y="44347"/>
                </a:lnTo>
                <a:lnTo>
                  <a:pt x="13090" y="39130"/>
                </a:lnTo>
                <a:lnTo>
                  <a:pt x="13090" y="39130"/>
                </a:lnTo>
                <a:lnTo>
                  <a:pt x="8727" y="39130"/>
                </a:lnTo>
                <a:lnTo>
                  <a:pt x="8727" y="39130"/>
                </a:lnTo>
                <a:lnTo>
                  <a:pt x="8727" y="39130"/>
                </a:lnTo>
                <a:lnTo>
                  <a:pt x="8727" y="33913"/>
                </a:lnTo>
                <a:lnTo>
                  <a:pt x="8727" y="33913"/>
                </a:lnTo>
                <a:lnTo>
                  <a:pt x="8727" y="33913"/>
                </a:lnTo>
                <a:lnTo>
                  <a:pt x="8727" y="33913"/>
                </a:lnTo>
                <a:lnTo>
                  <a:pt x="8727" y="33913"/>
                </a:lnTo>
                <a:lnTo>
                  <a:pt x="8727" y="28695"/>
                </a:lnTo>
                <a:lnTo>
                  <a:pt x="8727" y="28695"/>
                </a:lnTo>
                <a:lnTo>
                  <a:pt x="8727" y="28695"/>
                </a:lnTo>
                <a:lnTo>
                  <a:pt x="4363" y="28695"/>
                </a:lnTo>
                <a:lnTo>
                  <a:pt x="4363" y="28695"/>
                </a:lnTo>
                <a:lnTo>
                  <a:pt x="4363" y="20869"/>
                </a:lnTo>
                <a:lnTo>
                  <a:pt x="4363" y="20869"/>
                </a:lnTo>
                <a:lnTo>
                  <a:pt x="4363" y="20869"/>
                </a:lnTo>
                <a:lnTo>
                  <a:pt x="0" y="20869"/>
                </a:lnTo>
                <a:lnTo>
                  <a:pt x="0" y="20869"/>
                </a:lnTo>
                <a:lnTo>
                  <a:pt x="0" y="20869"/>
                </a:lnTo>
                <a:lnTo>
                  <a:pt x="0" y="20869"/>
                </a:lnTo>
                <a:lnTo>
                  <a:pt x="0" y="20869"/>
                </a:lnTo>
                <a:lnTo>
                  <a:pt x="0" y="20869"/>
                </a:lnTo>
                <a:lnTo>
                  <a:pt x="0" y="20869"/>
                </a:lnTo>
                <a:lnTo>
                  <a:pt x="0" y="15652"/>
                </a:lnTo>
                <a:lnTo>
                  <a:pt x="0" y="15652"/>
                </a:lnTo>
                <a:lnTo>
                  <a:pt x="0" y="15652"/>
                </a:lnTo>
                <a:lnTo>
                  <a:pt x="0" y="15652"/>
                </a:lnTo>
                <a:lnTo>
                  <a:pt x="0" y="15652"/>
                </a:lnTo>
                <a:lnTo>
                  <a:pt x="0" y="15652"/>
                </a:lnTo>
                <a:lnTo>
                  <a:pt x="0" y="15652"/>
                </a:lnTo>
                <a:lnTo>
                  <a:pt x="0" y="10434"/>
                </a:lnTo>
                <a:lnTo>
                  <a:pt x="0" y="10434"/>
                </a:lnTo>
                <a:lnTo>
                  <a:pt x="0" y="10434"/>
                </a:lnTo>
                <a:lnTo>
                  <a:pt x="0" y="10434"/>
                </a:lnTo>
                <a:lnTo>
                  <a:pt x="0" y="10434"/>
                </a:lnTo>
                <a:lnTo>
                  <a:pt x="0" y="5217"/>
                </a:lnTo>
                <a:lnTo>
                  <a:pt x="0" y="5217"/>
                </a:lnTo>
                <a:lnTo>
                  <a:pt x="0" y="5217"/>
                </a:lnTo>
                <a:lnTo>
                  <a:pt x="0" y="5217"/>
                </a:lnTo>
                <a:lnTo>
                  <a:pt x="0" y="5217"/>
                </a:lnTo>
                <a:lnTo>
                  <a:pt x="4363" y="5217"/>
                </a:lnTo>
                <a:lnTo>
                  <a:pt x="4363" y="5217"/>
                </a:lnTo>
                <a:lnTo>
                  <a:pt x="4363" y="5217"/>
                </a:lnTo>
                <a:lnTo>
                  <a:pt x="8727" y="5217"/>
                </a:lnTo>
                <a:lnTo>
                  <a:pt x="8727" y="5217"/>
                </a:lnTo>
                <a:lnTo>
                  <a:pt x="8727" y="5217"/>
                </a:lnTo>
                <a:lnTo>
                  <a:pt x="8727" y="5217"/>
                </a:lnTo>
                <a:lnTo>
                  <a:pt x="8727" y="10434"/>
                </a:lnTo>
                <a:lnTo>
                  <a:pt x="8727" y="10434"/>
                </a:lnTo>
                <a:lnTo>
                  <a:pt x="8727" y="10434"/>
                </a:lnTo>
                <a:lnTo>
                  <a:pt x="8727" y="10434"/>
                </a:lnTo>
                <a:lnTo>
                  <a:pt x="13090" y="10434"/>
                </a:lnTo>
                <a:lnTo>
                  <a:pt x="13090" y="10434"/>
                </a:lnTo>
                <a:lnTo>
                  <a:pt x="13090" y="10434"/>
                </a:lnTo>
                <a:lnTo>
                  <a:pt x="13090" y="10434"/>
                </a:lnTo>
                <a:lnTo>
                  <a:pt x="19636" y="10434"/>
                </a:lnTo>
                <a:lnTo>
                  <a:pt x="19636" y="10434"/>
                </a:lnTo>
                <a:lnTo>
                  <a:pt x="19636" y="10434"/>
                </a:lnTo>
                <a:lnTo>
                  <a:pt x="19636" y="10434"/>
                </a:lnTo>
                <a:lnTo>
                  <a:pt x="19636" y="10434"/>
                </a:lnTo>
                <a:lnTo>
                  <a:pt x="19636" y="5217"/>
                </a:lnTo>
                <a:lnTo>
                  <a:pt x="19636" y="5217"/>
                </a:lnTo>
                <a:lnTo>
                  <a:pt x="19636" y="5217"/>
                </a:lnTo>
                <a:lnTo>
                  <a:pt x="24000" y="5217"/>
                </a:lnTo>
                <a:lnTo>
                  <a:pt x="24000" y="5217"/>
                </a:lnTo>
                <a:lnTo>
                  <a:pt x="24000" y="5217"/>
                </a:lnTo>
                <a:lnTo>
                  <a:pt x="24000" y="5217"/>
                </a:lnTo>
                <a:lnTo>
                  <a:pt x="24000" y="5217"/>
                </a:lnTo>
                <a:lnTo>
                  <a:pt x="28363" y="5217"/>
                </a:lnTo>
                <a:lnTo>
                  <a:pt x="28363" y="5217"/>
                </a:lnTo>
                <a:lnTo>
                  <a:pt x="28363" y="5217"/>
                </a:lnTo>
                <a:lnTo>
                  <a:pt x="32727" y="5217"/>
                </a:lnTo>
                <a:lnTo>
                  <a:pt x="32727" y="5217"/>
                </a:lnTo>
                <a:lnTo>
                  <a:pt x="32727" y="5217"/>
                </a:lnTo>
                <a:lnTo>
                  <a:pt x="32727" y="5217"/>
                </a:lnTo>
                <a:lnTo>
                  <a:pt x="32727" y="5217"/>
                </a:lnTo>
                <a:lnTo>
                  <a:pt x="32727" y="0"/>
                </a:lnTo>
                <a:lnTo>
                  <a:pt x="32727" y="0"/>
                </a:lnTo>
                <a:lnTo>
                  <a:pt x="37090" y="0"/>
                </a:lnTo>
                <a:lnTo>
                  <a:pt x="3709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2" name="Shape 2322"/>
          <p:cNvSpPr/>
          <p:nvPr/>
        </p:nvSpPr>
        <p:spPr>
          <a:xfrm>
            <a:off x="5255420" y="3638553"/>
            <a:ext cx="4762" cy="14287"/>
          </a:xfrm>
          <a:custGeom>
            <a:avLst/>
            <a:gdLst/>
            <a:ahLst/>
            <a:cxnLst/>
            <a:rect l="0" t="0" r="0" b="0"/>
            <a:pathLst>
              <a:path w="120000" h="120000" extrusionOk="0">
                <a:moveTo>
                  <a:pt x="120000" y="120000"/>
                </a:moveTo>
                <a:lnTo>
                  <a:pt x="60000" y="120000"/>
                </a:lnTo>
                <a:lnTo>
                  <a:pt x="60000" y="120000"/>
                </a:lnTo>
                <a:lnTo>
                  <a:pt x="60000" y="120000"/>
                </a:lnTo>
                <a:lnTo>
                  <a:pt x="60000" y="120000"/>
                </a:lnTo>
                <a:lnTo>
                  <a:pt x="60000" y="93333"/>
                </a:lnTo>
                <a:lnTo>
                  <a:pt x="60000" y="93333"/>
                </a:lnTo>
                <a:lnTo>
                  <a:pt x="0" y="93333"/>
                </a:lnTo>
                <a:lnTo>
                  <a:pt x="0" y="93333"/>
                </a:lnTo>
                <a:lnTo>
                  <a:pt x="0" y="53333"/>
                </a:lnTo>
                <a:lnTo>
                  <a:pt x="0" y="53333"/>
                </a:lnTo>
                <a:lnTo>
                  <a:pt x="0" y="53333"/>
                </a:lnTo>
                <a:lnTo>
                  <a:pt x="0" y="53333"/>
                </a:lnTo>
                <a:lnTo>
                  <a:pt x="0" y="53333"/>
                </a:lnTo>
                <a:lnTo>
                  <a:pt x="0" y="26666"/>
                </a:lnTo>
                <a:lnTo>
                  <a:pt x="0" y="26666"/>
                </a:lnTo>
                <a:lnTo>
                  <a:pt x="0" y="26666"/>
                </a:lnTo>
                <a:lnTo>
                  <a:pt x="0" y="26666"/>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26666"/>
                </a:lnTo>
                <a:lnTo>
                  <a:pt x="120000" y="26666"/>
                </a:lnTo>
                <a:lnTo>
                  <a:pt x="120000" y="26666"/>
                </a:lnTo>
                <a:lnTo>
                  <a:pt x="120000" y="26666"/>
                </a:lnTo>
                <a:lnTo>
                  <a:pt x="120000" y="53333"/>
                </a:lnTo>
                <a:lnTo>
                  <a:pt x="120000" y="53333"/>
                </a:lnTo>
                <a:lnTo>
                  <a:pt x="120000" y="53333"/>
                </a:lnTo>
                <a:lnTo>
                  <a:pt x="120000" y="93333"/>
                </a:lnTo>
                <a:lnTo>
                  <a:pt x="120000" y="93333"/>
                </a:lnTo>
                <a:lnTo>
                  <a:pt x="120000" y="93333"/>
                </a:lnTo>
                <a:lnTo>
                  <a:pt x="120000" y="93333"/>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3" name="Shape 2323"/>
          <p:cNvSpPr/>
          <p:nvPr/>
        </p:nvSpPr>
        <p:spPr>
          <a:xfrm>
            <a:off x="5255420" y="3638553"/>
            <a:ext cx="4762" cy="14287"/>
          </a:xfrm>
          <a:custGeom>
            <a:avLst/>
            <a:gdLst/>
            <a:ahLst/>
            <a:cxnLst/>
            <a:rect l="0" t="0" r="0" b="0"/>
            <a:pathLst>
              <a:path w="120000" h="120000" extrusionOk="0">
                <a:moveTo>
                  <a:pt x="120000" y="120000"/>
                </a:moveTo>
                <a:lnTo>
                  <a:pt x="60000" y="120000"/>
                </a:lnTo>
                <a:lnTo>
                  <a:pt x="60000" y="120000"/>
                </a:lnTo>
                <a:lnTo>
                  <a:pt x="60000" y="120000"/>
                </a:lnTo>
                <a:lnTo>
                  <a:pt x="60000" y="120000"/>
                </a:lnTo>
                <a:lnTo>
                  <a:pt x="60000" y="93333"/>
                </a:lnTo>
                <a:lnTo>
                  <a:pt x="60000" y="93333"/>
                </a:lnTo>
                <a:lnTo>
                  <a:pt x="0" y="93333"/>
                </a:lnTo>
                <a:lnTo>
                  <a:pt x="0" y="93333"/>
                </a:lnTo>
                <a:lnTo>
                  <a:pt x="0" y="53333"/>
                </a:lnTo>
                <a:lnTo>
                  <a:pt x="0" y="53333"/>
                </a:lnTo>
                <a:lnTo>
                  <a:pt x="0" y="53333"/>
                </a:lnTo>
                <a:lnTo>
                  <a:pt x="0" y="53333"/>
                </a:lnTo>
                <a:lnTo>
                  <a:pt x="0" y="53333"/>
                </a:lnTo>
                <a:lnTo>
                  <a:pt x="0" y="26666"/>
                </a:lnTo>
                <a:lnTo>
                  <a:pt x="0" y="26666"/>
                </a:lnTo>
                <a:lnTo>
                  <a:pt x="0" y="26666"/>
                </a:lnTo>
                <a:lnTo>
                  <a:pt x="0" y="26666"/>
                </a:lnTo>
                <a:lnTo>
                  <a:pt x="0" y="0"/>
                </a:lnTo>
                <a:lnTo>
                  <a:pt x="0" y="0"/>
                </a:lnTo>
                <a:lnTo>
                  <a:pt x="60000" y="0"/>
                </a:lnTo>
                <a:lnTo>
                  <a:pt x="60000" y="0"/>
                </a:lnTo>
                <a:lnTo>
                  <a:pt x="60000" y="0"/>
                </a:lnTo>
                <a:lnTo>
                  <a:pt x="60000" y="0"/>
                </a:lnTo>
                <a:lnTo>
                  <a:pt x="120000" y="0"/>
                </a:lnTo>
                <a:lnTo>
                  <a:pt x="120000" y="0"/>
                </a:lnTo>
                <a:lnTo>
                  <a:pt x="120000" y="0"/>
                </a:lnTo>
                <a:lnTo>
                  <a:pt x="120000" y="0"/>
                </a:lnTo>
                <a:lnTo>
                  <a:pt x="120000" y="26666"/>
                </a:lnTo>
                <a:lnTo>
                  <a:pt x="120000" y="26666"/>
                </a:lnTo>
                <a:lnTo>
                  <a:pt x="120000" y="26666"/>
                </a:lnTo>
                <a:lnTo>
                  <a:pt x="120000" y="26666"/>
                </a:lnTo>
                <a:lnTo>
                  <a:pt x="120000" y="53333"/>
                </a:lnTo>
                <a:lnTo>
                  <a:pt x="120000" y="53333"/>
                </a:lnTo>
                <a:lnTo>
                  <a:pt x="120000" y="53333"/>
                </a:lnTo>
                <a:lnTo>
                  <a:pt x="120000" y="93333"/>
                </a:lnTo>
                <a:lnTo>
                  <a:pt x="120000" y="93333"/>
                </a:lnTo>
                <a:lnTo>
                  <a:pt x="120000" y="93333"/>
                </a:lnTo>
                <a:lnTo>
                  <a:pt x="120000" y="93333"/>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4" name="Shape 2324"/>
          <p:cNvSpPr/>
          <p:nvPr/>
        </p:nvSpPr>
        <p:spPr>
          <a:xfrm>
            <a:off x="4773216" y="3152778"/>
            <a:ext cx="107156" cy="80961"/>
          </a:xfrm>
          <a:custGeom>
            <a:avLst/>
            <a:gdLst/>
            <a:ahLst/>
            <a:cxnLst/>
            <a:rect l="0" t="0" r="0" b="0"/>
            <a:pathLst>
              <a:path w="120000" h="120000" extrusionOk="0">
                <a:moveTo>
                  <a:pt x="120000" y="21176"/>
                </a:moveTo>
                <a:lnTo>
                  <a:pt x="120000" y="25882"/>
                </a:lnTo>
                <a:lnTo>
                  <a:pt x="120000" y="25882"/>
                </a:lnTo>
                <a:lnTo>
                  <a:pt x="120000" y="25882"/>
                </a:lnTo>
                <a:lnTo>
                  <a:pt x="120000" y="30588"/>
                </a:lnTo>
                <a:lnTo>
                  <a:pt x="120000" y="30588"/>
                </a:lnTo>
                <a:lnTo>
                  <a:pt x="120000" y="30588"/>
                </a:lnTo>
                <a:lnTo>
                  <a:pt x="120000" y="30588"/>
                </a:lnTo>
                <a:lnTo>
                  <a:pt x="120000" y="30588"/>
                </a:lnTo>
                <a:lnTo>
                  <a:pt x="120000" y="30588"/>
                </a:lnTo>
                <a:lnTo>
                  <a:pt x="120000" y="37647"/>
                </a:lnTo>
                <a:lnTo>
                  <a:pt x="117333" y="37647"/>
                </a:lnTo>
                <a:lnTo>
                  <a:pt x="117333" y="37647"/>
                </a:lnTo>
                <a:lnTo>
                  <a:pt x="117333" y="37647"/>
                </a:lnTo>
                <a:lnTo>
                  <a:pt x="117333" y="37647"/>
                </a:lnTo>
                <a:lnTo>
                  <a:pt x="117333" y="37647"/>
                </a:lnTo>
                <a:lnTo>
                  <a:pt x="117333" y="37647"/>
                </a:lnTo>
                <a:lnTo>
                  <a:pt x="114666" y="37647"/>
                </a:lnTo>
                <a:lnTo>
                  <a:pt x="114666" y="30588"/>
                </a:lnTo>
                <a:lnTo>
                  <a:pt x="114666" y="30588"/>
                </a:lnTo>
                <a:lnTo>
                  <a:pt x="114666" y="37647"/>
                </a:lnTo>
                <a:lnTo>
                  <a:pt x="114666" y="37647"/>
                </a:lnTo>
                <a:lnTo>
                  <a:pt x="112000" y="37647"/>
                </a:lnTo>
                <a:lnTo>
                  <a:pt x="112000" y="37647"/>
                </a:lnTo>
                <a:lnTo>
                  <a:pt x="112000" y="37647"/>
                </a:lnTo>
                <a:lnTo>
                  <a:pt x="112000" y="37647"/>
                </a:lnTo>
                <a:lnTo>
                  <a:pt x="112000" y="37647"/>
                </a:lnTo>
                <a:lnTo>
                  <a:pt x="112000" y="37647"/>
                </a:lnTo>
                <a:lnTo>
                  <a:pt x="112000" y="42352"/>
                </a:lnTo>
                <a:lnTo>
                  <a:pt x="109333" y="42352"/>
                </a:lnTo>
                <a:lnTo>
                  <a:pt x="109333" y="42352"/>
                </a:lnTo>
                <a:lnTo>
                  <a:pt x="109333" y="42352"/>
                </a:lnTo>
                <a:lnTo>
                  <a:pt x="109333" y="42352"/>
                </a:lnTo>
                <a:lnTo>
                  <a:pt x="109333" y="42352"/>
                </a:lnTo>
                <a:lnTo>
                  <a:pt x="109333" y="47058"/>
                </a:lnTo>
                <a:lnTo>
                  <a:pt x="109333" y="47058"/>
                </a:lnTo>
                <a:lnTo>
                  <a:pt x="109333" y="47058"/>
                </a:lnTo>
                <a:lnTo>
                  <a:pt x="109333" y="47058"/>
                </a:lnTo>
                <a:lnTo>
                  <a:pt x="109333" y="51764"/>
                </a:lnTo>
                <a:lnTo>
                  <a:pt x="109333" y="51764"/>
                </a:lnTo>
                <a:lnTo>
                  <a:pt x="109333" y="51764"/>
                </a:lnTo>
                <a:lnTo>
                  <a:pt x="109333" y="56470"/>
                </a:lnTo>
                <a:lnTo>
                  <a:pt x="109333" y="56470"/>
                </a:lnTo>
                <a:lnTo>
                  <a:pt x="109333" y="56470"/>
                </a:lnTo>
                <a:lnTo>
                  <a:pt x="109333" y="63529"/>
                </a:lnTo>
                <a:lnTo>
                  <a:pt x="109333" y="63529"/>
                </a:lnTo>
                <a:lnTo>
                  <a:pt x="109333" y="63529"/>
                </a:lnTo>
                <a:lnTo>
                  <a:pt x="105333" y="63529"/>
                </a:lnTo>
                <a:lnTo>
                  <a:pt x="105333" y="63529"/>
                </a:lnTo>
                <a:lnTo>
                  <a:pt x="105333" y="63529"/>
                </a:lnTo>
                <a:lnTo>
                  <a:pt x="105333" y="63529"/>
                </a:lnTo>
                <a:lnTo>
                  <a:pt x="102666" y="63529"/>
                </a:lnTo>
                <a:lnTo>
                  <a:pt x="102666" y="63529"/>
                </a:lnTo>
                <a:lnTo>
                  <a:pt x="102666" y="68235"/>
                </a:lnTo>
                <a:lnTo>
                  <a:pt x="102666" y="68235"/>
                </a:lnTo>
                <a:lnTo>
                  <a:pt x="102666" y="68235"/>
                </a:lnTo>
                <a:lnTo>
                  <a:pt x="102666" y="68235"/>
                </a:lnTo>
                <a:lnTo>
                  <a:pt x="102666" y="68235"/>
                </a:lnTo>
                <a:lnTo>
                  <a:pt x="102666" y="68235"/>
                </a:lnTo>
                <a:lnTo>
                  <a:pt x="100000" y="68235"/>
                </a:lnTo>
                <a:lnTo>
                  <a:pt x="100000" y="68235"/>
                </a:lnTo>
                <a:lnTo>
                  <a:pt x="100000" y="72941"/>
                </a:lnTo>
                <a:lnTo>
                  <a:pt x="100000" y="72941"/>
                </a:lnTo>
                <a:lnTo>
                  <a:pt x="102666" y="72941"/>
                </a:lnTo>
                <a:lnTo>
                  <a:pt x="102666" y="72941"/>
                </a:lnTo>
                <a:lnTo>
                  <a:pt x="102666" y="72941"/>
                </a:lnTo>
                <a:lnTo>
                  <a:pt x="102666" y="72941"/>
                </a:lnTo>
                <a:lnTo>
                  <a:pt x="102666" y="72941"/>
                </a:lnTo>
                <a:lnTo>
                  <a:pt x="102666" y="72941"/>
                </a:lnTo>
                <a:lnTo>
                  <a:pt x="102666" y="77647"/>
                </a:lnTo>
                <a:lnTo>
                  <a:pt x="105333" y="77647"/>
                </a:lnTo>
                <a:lnTo>
                  <a:pt x="105333" y="77647"/>
                </a:lnTo>
                <a:lnTo>
                  <a:pt x="105333" y="77647"/>
                </a:lnTo>
                <a:lnTo>
                  <a:pt x="105333" y="77647"/>
                </a:lnTo>
                <a:lnTo>
                  <a:pt x="105333" y="77647"/>
                </a:lnTo>
                <a:lnTo>
                  <a:pt x="105333" y="82352"/>
                </a:lnTo>
                <a:lnTo>
                  <a:pt x="105333" y="82352"/>
                </a:lnTo>
                <a:lnTo>
                  <a:pt x="105333" y="82352"/>
                </a:lnTo>
                <a:lnTo>
                  <a:pt x="105333" y="82352"/>
                </a:lnTo>
                <a:lnTo>
                  <a:pt x="105333" y="82352"/>
                </a:lnTo>
                <a:lnTo>
                  <a:pt x="109333" y="82352"/>
                </a:lnTo>
                <a:lnTo>
                  <a:pt x="109333" y="82352"/>
                </a:lnTo>
                <a:lnTo>
                  <a:pt x="109333" y="82352"/>
                </a:lnTo>
                <a:lnTo>
                  <a:pt x="109333" y="82352"/>
                </a:lnTo>
                <a:lnTo>
                  <a:pt x="109333" y="89411"/>
                </a:lnTo>
                <a:lnTo>
                  <a:pt x="109333" y="89411"/>
                </a:lnTo>
                <a:lnTo>
                  <a:pt x="109333" y="89411"/>
                </a:lnTo>
                <a:lnTo>
                  <a:pt x="109333" y="89411"/>
                </a:lnTo>
                <a:lnTo>
                  <a:pt x="109333" y="89411"/>
                </a:lnTo>
                <a:lnTo>
                  <a:pt x="109333" y="89411"/>
                </a:lnTo>
                <a:lnTo>
                  <a:pt x="109333" y="89411"/>
                </a:lnTo>
                <a:lnTo>
                  <a:pt x="105333" y="89411"/>
                </a:lnTo>
                <a:lnTo>
                  <a:pt x="105333" y="89411"/>
                </a:lnTo>
                <a:lnTo>
                  <a:pt x="105333" y="94117"/>
                </a:lnTo>
                <a:lnTo>
                  <a:pt x="105333" y="94117"/>
                </a:lnTo>
                <a:lnTo>
                  <a:pt x="102666" y="94117"/>
                </a:lnTo>
                <a:lnTo>
                  <a:pt x="102666" y="89411"/>
                </a:lnTo>
                <a:lnTo>
                  <a:pt x="102666" y="89411"/>
                </a:lnTo>
                <a:lnTo>
                  <a:pt x="102666" y="94117"/>
                </a:lnTo>
                <a:lnTo>
                  <a:pt x="102666" y="94117"/>
                </a:lnTo>
                <a:lnTo>
                  <a:pt x="102666" y="94117"/>
                </a:lnTo>
                <a:lnTo>
                  <a:pt x="100000" y="94117"/>
                </a:lnTo>
                <a:lnTo>
                  <a:pt x="100000" y="94117"/>
                </a:lnTo>
                <a:lnTo>
                  <a:pt x="100000" y="94117"/>
                </a:lnTo>
                <a:lnTo>
                  <a:pt x="100000" y="94117"/>
                </a:lnTo>
                <a:lnTo>
                  <a:pt x="100000" y="94117"/>
                </a:lnTo>
                <a:lnTo>
                  <a:pt x="100000" y="94117"/>
                </a:lnTo>
                <a:lnTo>
                  <a:pt x="100000" y="89411"/>
                </a:lnTo>
                <a:lnTo>
                  <a:pt x="97333" y="89411"/>
                </a:lnTo>
                <a:lnTo>
                  <a:pt x="97333" y="89411"/>
                </a:lnTo>
                <a:lnTo>
                  <a:pt x="97333" y="89411"/>
                </a:lnTo>
                <a:lnTo>
                  <a:pt x="97333" y="89411"/>
                </a:lnTo>
                <a:lnTo>
                  <a:pt x="97333" y="89411"/>
                </a:lnTo>
                <a:lnTo>
                  <a:pt x="94666" y="89411"/>
                </a:lnTo>
                <a:lnTo>
                  <a:pt x="94666" y="82352"/>
                </a:lnTo>
                <a:lnTo>
                  <a:pt x="94666" y="82352"/>
                </a:lnTo>
                <a:lnTo>
                  <a:pt x="94666" y="89411"/>
                </a:lnTo>
                <a:lnTo>
                  <a:pt x="94666" y="89411"/>
                </a:lnTo>
                <a:lnTo>
                  <a:pt x="94666" y="89411"/>
                </a:lnTo>
                <a:lnTo>
                  <a:pt x="90666" y="89411"/>
                </a:lnTo>
                <a:lnTo>
                  <a:pt x="90666" y="89411"/>
                </a:lnTo>
                <a:lnTo>
                  <a:pt x="90666" y="89411"/>
                </a:lnTo>
                <a:lnTo>
                  <a:pt x="90666" y="89411"/>
                </a:lnTo>
                <a:lnTo>
                  <a:pt x="90666" y="89411"/>
                </a:lnTo>
                <a:lnTo>
                  <a:pt x="90666" y="89411"/>
                </a:lnTo>
                <a:lnTo>
                  <a:pt x="88000" y="89411"/>
                </a:lnTo>
                <a:lnTo>
                  <a:pt x="88000" y="89411"/>
                </a:lnTo>
                <a:lnTo>
                  <a:pt x="88000" y="89411"/>
                </a:lnTo>
                <a:lnTo>
                  <a:pt x="85333" y="89411"/>
                </a:lnTo>
                <a:lnTo>
                  <a:pt x="85333" y="89411"/>
                </a:lnTo>
                <a:lnTo>
                  <a:pt x="85333" y="94117"/>
                </a:lnTo>
                <a:lnTo>
                  <a:pt x="85333" y="94117"/>
                </a:lnTo>
                <a:lnTo>
                  <a:pt x="85333" y="94117"/>
                </a:lnTo>
                <a:lnTo>
                  <a:pt x="82666" y="94117"/>
                </a:lnTo>
                <a:lnTo>
                  <a:pt x="82666" y="94117"/>
                </a:lnTo>
                <a:lnTo>
                  <a:pt x="82666" y="94117"/>
                </a:lnTo>
                <a:lnTo>
                  <a:pt x="82666" y="94117"/>
                </a:lnTo>
                <a:lnTo>
                  <a:pt x="82666" y="94117"/>
                </a:lnTo>
                <a:lnTo>
                  <a:pt x="82666" y="94117"/>
                </a:lnTo>
                <a:lnTo>
                  <a:pt x="82666" y="98823"/>
                </a:lnTo>
                <a:lnTo>
                  <a:pt x="80000" y="98823"/>
                </a:lnTo>
                <a:lnTo>
                  <a:pt x="80000" y="98823"/>
                </a:lnTo>
                <a:lnTo>
                  <a:pt x="80000" y="98823"/>
                </a:lnTo>
                <a:lnTo>
                  <a:pt x="76000" y="98823"/>
                </a:lnTo>
                <a:lnTo>
                  <a:pt x="76000" y="98823"/>
                </a:lnTo>
                <a:lnTo>
                  <a:pt x="76000" y="98823"/>
                </a:lnTo>
                <a:lnTo>
                  <a:pt x="76000" y="98823"/>
                </a:lnTo>
                <a:lnTo>
                  <a:pt x="76000" y="103529"/>
                </a:lnTo>
                <a:lnTo>
                  <a:pt x="76000" y="103529"/>
                </a:lnTo>
                <a:lnTo>
                  <a:pt x="76000" y="103529"/>
                </a:lnTo>
                <a:lnTo>
                  <a:pt x="76000" y="98823"/>
                </a:lnTo>
                <a:lnTo>
                  <a:pt x="73333" y="98823"/>
                </a:lnTo>
                <a:lnTo>
                  <a:pt x="73333" y="98823"/>
                </a:lnTo>
                <a:lnTo>
                  <a:pt x="73333" y="98823"/>
                </a:lnTo>
                <a:lnTo>
                  <a:pt x="73333" y="103529"/>
                </a:lnTo>
                <a:lnTo>
                  <a:pt x="70666" y="103529"/>
                </a:lnTo>
                <a:lnTo>
                  <a:pt x="70666" y="103529"/>
                </a:lnTo>
                <a:lnTo>
                  <a:pt x="70666" y="103529"/>
                </a:lnTo>
                <a:lnTo>
                  <a:pt x="73333" y="103529"/>
                </a:lnTo>
                <a:lnTo>
                  <a:pt x="73333" y="108235"/>
                </a:lnTo>
                <a:lnTo>
                  <a:pt x="73333" y="108235"/>
                </a:lnTo>
                <a:lnTo>
                  <a:pt x="73333" y="108235"/>
                </a:lnTo>
                <a:lnTo>
                  <a:pt x="73333" y="108235"/>
                </a:lnTo>
                <a:lnTo>
                  <a:pt x="73333" y="115294"/>
                </a:lnTo>
                <a:lnTo>
                  <a:pt x="73333" y="115294"/>
                </a:lnTo>
                <a:lnTo>
                  <a:pt x="73333" y="115294"/>
                </a:lnTo>
                <a:lnTo>
                  <a:pt x="73333" y="115294"/>
                </a:lnTo>
                <a:lnTo>
                  <a:pt x="73333" y="120000"/>
                </a:lnTo>
                <a:lnTo>
                  <a:pt x="70666" y="120000"/>
                </a:lnTo>
                <a:lnTo>
                  <a:pt x="70666" y="120000"/>
                </a:lnTo>
                <a:lnTo>
                  <a:pt x="70666" y="120000"/>
                </a:lnTo>
                <a:lnTo>
                  <a:pt x="70666" y="120000"/>
                </a:lnTo>
                <a:lnTo>
                  <a:pt x="68000" y="120000"/>
                </a:lnTo>
                <a:lnTo>
                  <a:pt x="68000" y="120000"/>
                </a:lnTo>
                <a:lnTo>
                  <a:pt x="68000" y="120000"/>
                </a:lnTo>
                <a:lnTo>
                  <a:pt x="68000" y="120000"/>
                </a:lnTo>
                <a:lnTo>
                  <a:pt x="68000" y="120000"/>
                </a:lnTo>
                <a:lnTo>
                  <a:pt x="68000" y="120000"/>
                </a:lnTo>
                <a:lnTo>
                  <a:pt x="65333" y="120000"/>
                </a:lnTo>
                <a:lnTo>
                  <a:pt x="65333" y="120000"/>
                </a:lnTo>
                <a:lnTo>
                  <a:pt x="65333" y="120000"/>
                </a:lnTo>
                <a:lnTo>
                  <a:pt x="65333" y="120000"/>
                </a:lnTo>
                <a:lnTo>
                  <a:pt x="61333" y="120000"/>
                </a:lnTo>
                <a:lnTo>
                  <a:pt x="61333" y="120000"/>
                </a:lnTo>
                <a:lnTo>
                  <a:pt x="61333" y="120000"/>
                </a:lnTo>
                <a:lnTo>
                  <a:pt x="61333" y="120000"/>
                </a:lnTo>
                <a:lnTo>
                  <a:pt x="61333" y="120000"/>
                </a:lnTo>
                <a:lnTo>
                  <a:pt x="61333" y="120000"/>
                </a:lnTo>
                <a:lnTo>
                  <a:pt x="58666" y="120000"/>
                </a:lnTo>
                <a:lnTo>
                  <a:pt x="58666" y="120000"/>
                </a:lnTo>
                <a:lnTo>
                  <a:pt x="58666" y="120000"/>
                </a:lnTo>
                <a:lnTo>
                  <a:pt x="58666" y="120000"/>
                </a:lnTo>
                <a:lnTo>
                  <a:pt x="58666" y="120000"/>
                </a:lnTo>
                <a:lnTo>
                  <a:pt x="56000" y="120000"/>
                </a:lnTo>
                <a:lnTo>
                  <a:pt x="56000" y="120000"/>
                </a:lnTo>
                <a:lnTo>
                  <a:pt x="56000" y="120000"/>
                </a:lnTo>
                <a:lnTo>
                  <a:pt x="56000" y="120000"/>
                </a:lnTo>
                <a:lnTo>
                  <a:pt x="53333" y="120000"/>
                </a:lnTo>
                <a:lnTo>
                  <a:pt x="53333" y="120000"/>
                </a:lnTo>
                <a:lnTo>
                  <a:pt x="53333" y="120000"/>
                </a:lnTo>
                <a:lnTo>
                  <a:pt x="53333" y="120000"/>
                </a:lnTo>
                <a:lnTo>
                  <a:pt x="53333" y="115294"/>
                </a:lnTo>
                <a:lnTo>
                  <a:pt x="53333" y="115294"/>
                </a:lnTo>
                <a:lnTo>
                  <a:pt x="50666" y="115294"/>
                </a:lnTo>
                <a:lnTo>
                  <a:pt x="50666" y="115294"/>
                </a:lnTo>
                <a:lnTo>
                  <a:pt x="50666" y="115294"/>
                </a:lnTo>
                <a:lnTo>
                  <a:pt x="50666" y="115294"/>
                </a:lnTo>
                <a:lnTo>
                  <a:pt x="50666" y="115294"/>
                </a:lnTo>
                <a:lnTo>
                  <a:pt x="46666" y="115294"/>
                </a:lnTo>
                <a:lnTo>
                  <a:pt x="46666" y="115294"/>
                </a:lnTo>
                <a:lnTo>
                  <a:pt x="46666" y="115294"/>
                </a:lnTo>
                <a:lnTo>
                  <a:pt x="46666" y="115294"/>
                </a:lnTo>
                <a:lnTo>
                  <a:pt x="46666" y="115294"/>
                </a:lnTo>
                <a:lnTo>
                  <a:pt x="44000" y="115294"/>
                </a:lnTo>
                <a:lnTo>
                  <a:pt x="44000" y="115294"/>
                </a:lnTo>
                <a:lnTo>
                  <a:pt x="44000" y="115294"/>
                </a:lnTo>
                <a:lnTo>
                  <a:pt x="44000" y="115294"/>
                </a:lnTo>
                <a:lnTo>
                  <a:pt x="44000" y="115294"/>
                </a:lnTo>
                <a:lnTo>
                  <a:pt x="44000" y="108235"/>
                </a:lnTo>
                <a:lnTo>
                  <a:pt x="41333" y="108235"/>
                </a:lnTo>
                <a:lnTo>
                  <a:pt x="41333" y="108235"/>
                </a:lnTo>
                <a:lnTo>
                  <a:pt x="41333" y="108235"/>
                </a:lnTo>
                <a:lnTo>
                  <a:pt x="41333" y="108235"/>
                </a:lnTo>
                <a:lnTo>
                  <a:pt x="41333" y="108235"/>
                </a:lnTo>
                <a:lnTo>
                  <a:pt x="41333" y="108235"/>
                </a:lnTo>
                <a:lnTo>
                  <a:pt x="41333" y="108235"/>
                </a:lnTo>
                <a:lnTo>
                  <a:pt x="38666" y="108235"/>
                </a:lnTo>
                <a:lnTo>
                  <a:pt x="38666" y="108235"/>
                </a:lnTo>
                <a:lnTo>
                  <a:pt x="38666" y="108235"/>
                </a:lnTo>
                <a:lnTo>
                  <a:pt x="38666" y="108235"/>
                </a:lnTo>
                <a:lnTo>
                  <a:pt x="36000" y="108235"/>
                </a:lnTo>
                <a:lnTo>
                  <a:pt x="36000" y="108235"/>
                </a:lnTo>
                <a:lnTo>
                  <a:pt x="36000" y="108235"/>
                </a:lnTo>
                <a:lnTo>
                  <a:pt x="36000" y="108235"/>
                </a:lnTo>
                <a:lnTo>
                  <a:pt x="36000" y="108235"/>
                </a:lnTo>
                <a:lnTo>
                  <a:pt x="32000" y="108235"/>
                </a:lnTo>
                <a:lnTo>
                  <a:pt x="32000" y="108235"/>
                </a:lnTo>
                <a:lnTo>
                  <a:pt x="32000" y="115294"/>
                </a:lnTo>
                <a:lnTo>
                  <a:pt x="32000" y="115294"/>
                </a:lnTo>
                <a:lnTo>
                  <a:pt x="32000" y="115294"/>
                </a:lnTo>
                <a:lnTo>
                  <a:pt x="32000" y="115294"/>
                </a:lnTo>
                <a:lnTo>
                  <a:pt x="29333" y="115294"/>
                </a:lnTo>
                <a:lnTo>
                  <a:pt x="29333" y="115294"/>
                </a:lnTo>
                <a:lnTo>
                  <a:pt x="29333" y="115294"/>
                </a:lnTo>
                <a:lnTo>
                  <a:pt x="29333" y="115294"/>
                </a:lnTo>
                <a:lnTo>
                  <a:pt x="26666" y="115294"/>
                </a:lnTo>
                <a:lnTo>
                  <a:pt x="26666" y="115294"/>
                </a:lnTo>
                <a:lnTo>
                  <a:pt x="26666" y="115294"/>
                </a:lnTo>
                <a:lnTo>
                  <a:pt x="26666" y="115294"/>
                </a:lnTo>
                <a:lnTo>
                  <a:pt x="26666" y="115294"/>
                </a:lnTo>
                <a:lnTo>
                  <a:pt x="24000" y="115294"/>
                </a:lnTo>
                <a:lnTo>
                  <a:pt x="24000" y="115294"/>
                </a:lnTo>
                <a:lnTo>
                  <a:pt x="24000" y="115294"/>
                </a:lnTo>
                <a:lnTo>
                  <a:pt x="24000" y="115294"/>
                </a:lnTo>
                <a:lnTo>
                  <a:pt x="24000" y="115294"/>
                </a:lnTo>
                <a:lnTo>
                  <a:pt x="21333" y="115294"/>
                </a:lnTo>
                <a:lnTo>
                  <a:pt x="21333" y="115294"/>
                </a:lnTo>
                <a:lnTo>
                  <a:pt x="21333" y="115294"/>
                </a:lnTo>
                <a:lnTo>
                  <a:pt x="21333" y="115294"/>
                </a:lnTo>
                <a:lnTo>
                  <a:pt x="17333" y="115294"/>
                </a:lnTo>
                <a:lnTo>
                  <a:pt x="17333" y="115294"/>
                </a:lnTo>
                <a:lnTo>
                  <a:pt x="17333" y="115294"/>
                </a:lnTo>
                <a:lnTo>
                  <a:pt x="17333" y="115294"/>
                </a:lnTo>
                <a:lnTo>
                  <a:pt x="17333" y="115294"/>
                </a:lnTo>
                <a:lnTo>
                  <a:pt x="17333" y="115294"/>
                </a:lnTo>
                <a:lnTo>
                  <a:pt x="17333" y="120000"/>
                </a:lnTo>
                <a:lnTo>
                  <a:pt x="14666" y="120000"/>
                </a:lnTo>
                <a:lnTo>
                  <a:pt x="14666" y="120000"/>
                </a:lnTo>
                <a:lnTo>
                  <a:pt x="14666" y="120000"/>
                </a:lnTo>
                <a:lnTo>
                  <a:pt x="14666" y="120000"/>
                </a:lnTo>
                <a:lnTo>
                  <a:pt x="12000" y="120000"/>
                </a:lnTo>
                <a:lnTo>
                  <a:pt x="12000" y="120000"/>
                </a:lnTo>
                <a:lnTo>
                  <a:pt x="12000" y="115294"/>
                </a:lnTo>
                <a:lnTo>
                  <a:pt x="12000" y="115294"/>
                </a:lnTo>
                <a:lnTo>
                  <a:pt x="12000" y="115294"/>
                </a:lnTo>
                <a:lnTo>
                  <a:pt x="12000" y="108235"/>
                </a:lnTo>
                <a:lnTo>
                  <a:pt x="12000" y="108235"/>
                </a:lnTo>
                <a:lnTo>
                  <a:pt x="12000" y="108235"/>
                </a:lnTo>
                <a:lnTo>
                  <a:pt x="12000" y="103529"/>
                </a:lnTo>
                <a:lnTo>
                  <a:pt x="12000" y="103529"/>
                </a:lnTo>
                <a:lnTo>
                  <a:pt x="12000" y="103529"/>
                </a:lnTo>
                <a:lnTo>
                  <a:pt x="12000" y="103529"/>
                </a:lnTo>
                <a:lnTo>
                  <a:pt x="14666" y="103529"/>
                </a:lnTo>
                <a:lnTo>
                  <a:pt x="14666" y="98823"/>
                </a:lnTo>
                <a:lnTo>
                  <a:pt x="12000" y="98823"/>
                </a:lnTo>
                <a:lnTo>
                  <a:pt x="12000" y="98823"/>
                </a:lnTo>
                <a:lnTo>
                  <a:pt x="12000" y="98823"/>
                </a:lnTo>
                <a:lnTo>
                  <a:pt x="12000" y="98823"/>
                </a:lnTo>
                <a:lnTo>
                  <a:pt x="12000" y="98823"/>
                </a:lnTo>
                <a:lnTo>
                  <a:pt x="12000" y="94117"/>
                </a:lnTo>
                <a:lnTo>
                  <a:pt x="12000" y="94117"/>
                </a:lnTo>
                <a:lnTo>
                  <a:pt x="9333" y="94117"/>
                </a:lnTo>
                <a:lnTo>
                  <a:pt x="9333" y="94117"/>
                </a:lnTo>
                <a:lnTo>
                  <a:pt x="9333" y="89411"/>
                </a:lnTo>
                <a:lnTo>
                  <a:pt x="9333" y="89411"/>
                </a:lnTo>
                <a:lnTo>
                  <a:pt x="9333" y="89411"/>
                </a:lnTo>
                <a:lnTo>
                  <a:pt x="9333" y="89411"/>
                </a:lnTo>
                <a:lnTo>
                  <a:pt x="9333" y="89411"/>
                </a:lnTo>
                <a:lnTo>
                  <a:pt x="6666" y="89411"/>
                </a:lnTo>
                <a:lnTo>
                  <a:pt x="6666" y="89411"/>
                </a:lnTo>
                <a:lnTo>
                  <a:pt x="6666" y="89411"/>
                </a:lnTo>
                <a:lnTo>
                  <a:pt x="6666" y="89411"/>
                </a:lnTo>
                <a:lnTo>
                  <a:pt x="6666" y="89411"/>
                </a:lnTo>
                <a:lnTo>
                  <a:pt x="6666" y="82352"/>
                </a:lnTo>
                <a:lnTo>
                  <a:pt x="2666" y="82352"/>
                </a:lnTo>
                <a:lnTo>
                  <a:pt x="2666" y="82352"/>
                </a:lnTo>
                <a:lnTo>
                  <a:pt x="2666" y="82352"/>
                </a:lnTo>
                <a:lnTo>
                  <a:pt x="2666" y="82352"/>
                </a:lnTo>
                <a:lnTo>
                  <a:pt x="2666" y="82352"/>
                </a:lnTo>
                <a:lnTo>
                  <a:pt x="2666" y="82352"/>
                </a:lnTo>
                <a:lnTo>
                  <a:pt x="0" y="82352"/>
                </a:lnTo>
                <a:lnTo>
                  <a:pt x="0" y="77647"/>
                </a:lnTo>
                <a:lnTo>
                  <a:pt x="0" y="77647"/>
                </a:lnTo>
                <a:lnTo>
                  <a:pt x="0" y="77647"/>
                </a:lnTo>
                <a:lnTo>
                  <a:pt x="0" y="77647"/>
                </a:lnTo>
                <a:lnTo>
                  <a:pt x="2666" y="77647"/>
                </a:lnTo>
                <a:lnTo>
                  <a:pt x="2666" y="77647"/>
                </a:lnTo>
                <a:lnTo>
                  <a:pt x="2666" y="77647"/>
                </a:lnTo>
                <a:lnTo>
                  <a:pt x="2666" y="72941"/>
                </a:lnTo>
                <a:lnTo>
                  <a:pt x="2666" y="72941"/>
                </a:lnTo>
                <a:lnTo>
                  <a:pt x="2666" y="72941"/>
                </a:lnTo>
                <a:lnTo>
                  <a:pt x="2666" y="72941"/>
                </a:lnTo>
                <a:lnTo>
                  <a:pt x="2666" y="68235"/>
                </a:lnTo>
                <a:lnTo>
                  <a:pt x="2666" y="68235"/>
                </a:lnTo>
                <a:lnTo>
                  <a:pt x="2666" y="68235"/>
                </a:lnTo>
                <a:lnTo>
                  <a:pt x="2666" y="68235"/>
                </a:lnTo>
                <a:lnTo>
                  <a:pt x="2666" y="68235"/>
                </a:lnTo>
                <a:lnTo>
                  <a:pt x="2666" y="63529"/>
                </a:lnTo>
                <a:lnTo>
                  <a:pt x="2666" y="63529"/>
                </a:lnTo>
                <a:lnTo>
                  <a:pt x="2666" y="63529"/>
                </a:lnTo>
                <a:lnTo>
                  <a:pt x="2666" y="63529"/>
                </a:lnTo>
                <a:lnTo>
                  <a:pt x="2666" y="63529"/>
                </a:lnTo>
                <a:lnTo>
                  <a:pt x="2666" y="56470"/>
                </a:lnTo>
                <a:lnTo>
                  <a:pt x="2666" y="56470"/>
                </a:lnTo>
                <a:lnTo>
                  <a:pt x="2666" y="56470"/>
                </a:lnTo>
                <a:lnTo>
                  <a:pt x="2666" y="56470"/>
                </a:lnTo>
                <a:lnTo>
                  <a:pt x="2666" y="56470"/>
                </a:lnTo>
                <a:lnTo>
                  <a:pt x="6666" y="56470"/>
                </a:lnTo>
                <a:lnTo>
                  <a:pt x="6666" y="56470"/>
                </a:lnTo>
                <a:lnTo>
                  <a:pt x="6666" y="56470"/>
                </a:lnTo>
                <a:lnTo>
                  <a:pt x="6666" y="56470"/>
                </a:lnTo>
                <a:lnTo>
                  <a:pt x="9333" y="56470"/>
                </a:lnTo>
                <a:lnTo>
                  <a:pt x="9333" y="51764"/>
                </a:lnTo>
                <a:lnTo>
                  <a:pt x="9333" y="51764"/>
                </a:lnTo>
                <a:lnTo>
                  <a:pt x="9333" y="51764"/>
                </a:lnTo>
                <a:lnTo>
                  <a:pt x="9333" y="51764"/>
                </a:lnTo>
                <a:lnTo>
                  <a:pt x="9333" y="51764"/>
                </a:lnTo>
                <a:lnTo>
                  <a:pt x="9333" y="51764"/>
                </a:lnTo>
                <a:lnTo>
                  <a:pt x="9333" y="47058"/>
                </a:lnTo>
                <a:lnTo>
                  <a:pt x="12000" y="47058"/>
                </a:lnTo>
                <a:lnTo>
                  <a:pt x="12000" y="47058"/>
                </a:lnTo>
                <a:lnTo>
                  <a:pt x="12000" y="47058"/>
                </a:lnTo>
                <a:lnTo>
                  <a:pt x="12000" y="47058"/>
                </a:lnTo>
                <a:lnTo>
                  <a:pt x="12000" y="47058"/>
                </a:lnTo>
                <a:lnTo>
                  <a:pt x="12000" y="42352"/>
                </a:lnTo>
                <a:lnTo>
                  <a:pt x="12000" y="42352"/>
                </a:lnTo>
                <a:lnTo>
                  <a:pt x="12000" y="42352"/>
                </a:lnTo>
                <a:lnTo>
                  <a:pt x="12000" y="42352"/>
                </a:lnTo>
                <a:lnTo>
                  <a:pt x="12000" y="42352"/>
                </a:lnTo>
                <a:lnTo>
                  <a:pt x="9333" y="42352"/>
                </a:lnTo>
                <a:lnTo>
                  <a:pt x="9333" y="37647"/>
                </a:lnTo>
                <a:lnTo>
                  <a:pt x="9333" y="37647"/>
                </a:lnTo>
                <a:lnTo>
                  <a:pt x="9333" y="37647"/>
                </a:lnTo>
                <a:lnTo>
                  <a:pt x="9333" y="37647"/>
                </a:lnTo>
                <a:lnTo>
                  <a:pt x="9333" y="37647"/>
                </a:lnTo>
                <a:lnTo>
                  <a:pt x="9333" y="37647"/>
                </a:lnTo>
                <a:lnTo>
                  <a:pt x="6666" y="37647"/>
                </a:lnTo>
                <a:lnTo>
                  <a:pt x="6666" y="37647"/>
                </a:lnTo>
                <a:lnTo>
                  <a:pt x="6666" y="30588"/>
                </a:lnTo>
                <a:lnTo>
                  <a:pt x="6666" y="30588"/>
                </a:lnTo>
                <a:lnTo>
                  <a:pt x="6666" y="30588"/>
                </a:lnTo>
                <a:lnTo>
                  <a:pt x="6666" y="30588"/>
                </a:lnTo>
                <a:lnTo>
                  <a:pt x="2666" y="30588"/>
                </a:lnTo>
                <a:lnTo>
                  <a:pt x="2666" y="30588"/>
                </a:lnTo>
                <a:lnTo>
                  <a:pt x="2666" y="30588"/>
                </a:lnTo>
                <a:lnTo>
                  <a:pt x="2666" y="30588"/>
                </a:lnTo>
                <a:lnTo>
                  <a:pt x="2666" y="25882"/>
                </a:lnTo>
                <a:lnTo>
                  <a:pt x="2666" y="25882"/>
                </a:lnTo>
                <a:lnTo>
                  <a:pt x="2666" y="25882"/>
                </a:lnTo>
                <a:lnTo>
                  <a:pt x="2666" y="25882"/>
                </a:lnTo>
                <a:lnTo>
                  <a:pt x="0" y="25882"/>
                </a:lnTo>
                <a:lnTo>
                  <a:pt x="0" y="21176"/>
                </a:lnTo>
                <a:lnTo>
                  <a:pt x="0" y="21176"/>
                </a:lnTo>
                <a:lnTo>
                  <a:pt x="0" y="21176"/>
                </a:lnTo>
                <a:lnTo>
                  <a:pt x="0" y="21176"/>
                </a:lnTo>
                <a:lnTo>
                  <a:pt x="0" y="16470"/>
                </a:lnTo>
                <a:lnTo>
                  <a:pt x="0" y="16470"/>
                </a:lnTo>
                <a:lnTo>
                  <a:pt x="0" y="16470"/>
                </a:lnTo>
                <a:lnTo>
                  <a:pt x="0" y="16470"/>
                </a:lnTo>
                <a:lnTo>
                  <a:pt x="0" y="11764"/>
                </a:lnTo>
                <a:lnTo>
                  <a:pt x="0" y="11764"/>
                </a:lnTo>
                <a:lnTo>
                  <a:pt x="2666" y="11764"/>
                </a:lnTo>
                <a:lnTo>
                  <a:pt x="2666" y="11764"/>
                </a:lnTo>
                <a:lnTo>
                  <a:pt x="2666" y="11764"/>
                </a:lnTo>
                <a:lnTo>
                  <a:pt x="2666" y="11764"/>
                </a:lnTo>
                <a:lnTo>
                  <a:pt x="6666" y="11764"/>
                </a:lnTo>
                <a:lnTo>
                  <a:pt x="6666" y="4705"/>
                </a:lnTo>
                <a:lnTo>
                  <a:pt x="6666" y="4705"/>
                </a:lnTo>
                <a:lnTo>
                  <a:pt x="6666" y="4705"/>
                </a:lnTo>
                <a:lnTo>
                  <a:pt x="6666" y="4705"/>
                </a:lnTo>
                <a:lnTo>
                  <a:pt x="6666" y="0"/>
                </a:lnTo>
                <a:lnTo>
                  <a:pt x="6666" y="0"/>
                </a:lnTo>
                <a:lnTo>
                  <a:pt x="6666" y="0"/>
                </a:lnTo>
                <a:lnTo>
                  <a:pt x="9333" y="0"/>
                </a:lnTo>
                <a:lnTo>
                  <a:pt x="9333" y="0"/>
                </a:lnTo>
                <a:lnTo>
                  <a:pt x="9333" y="4705"/>
                </a:lnTo>
                <a:lnTo>
                  <a:pt x="9333" y="4705"/>
                </a:lnTo>
                <a:lnTo>
                  <a:pt x="9333" y="4705"/>
                </a:lnTo>
                <a:lnTo>
                  <a:pt x="9333" y="4705"/>
                </a:lnTo>
                <a:lnTo>
                  <a:pt x="12000" y="4705"/>
                </a:lnTo>
                <a:lnTo>
                  <a:pt x="12000" y="4705"/>
                </a:lnTo>
                <a:lnTo>
                  <a:pt x="12000" y="4705"/>
                </a:lnTo>
                <a:lnTo>
                  <a:pt x="12000" y="4705"/>
                </a:lnTo>
                <a:lnTo>
                  <a:pt x="14666" y="4705"/>
                </a:lnTo>
                <a:lnTo>
                  <a:pt x="14666" y="11764"/>
                </a:lnTo>
                <a:lnTo>
                  <a:pt x="12000" y="11764"/>
                </a:lnTo>
                <a:lnTo>
                  <a:pt x="12000" y="11764"/>
                </a:lnTo>
                <a:lnTo>
                  <a:pt x="12000" y="11764"/>
                </a:lnTo>
                <a:lnTo>
                  <a:pt x="12000" y="11764"/>
                </a:lnTo>
                <a:lnTo>
                  <a:pt x="9333" y="11764"/>
                </a:lnTo>
                <a:lnTo>
                  <a:pt x="9333" y="11764"/>
                </a:lnTo>
                <a:lnTo>
                  <a:pt x="9333" y="16470"/>
                </a:lnTo>
                <a:lnTo>
                  <a:pt x="9333" y="16470"/>
                </a:lnTo>
                <a:lnTo>
                  <a:pt x="9333" y="16470"/>
                </a:lnTo>
                <a:lnTo>
                  <a:pt x="9333" y="16470"/>
                </a:lnTo>
                <a:lnTo>
                  <a:pt x="9333" y="16470"/>
                </a:lnTo>
                <a:lnTo>
                  <a:pt x="12000" y="16470"/>
                </a:lnTo>
                <a:lnTo>
                  <a:pt x="12000" y="16470"/>
                </a:lnTo>
                <a:lnTo>
                  <a:pt x="12000" y="16470"/>
                </a:lnTo>
                <a:lnTo>
                  <a:pt x="12000" y="21176"/>
                </a:lnTo>
                <a:lnTo>
                  <a:pt x="14666" y="21176"/>
                </a:lnTo>
                <a:lnTo>
                  <a:pt x="14666" y="21176"/>
                </a:lnTo>
                <a:lnTo>
                  <a:pt x="14666" y="21176"/>
                </a:lnTo>
                <a:lnTo>
                  <a:pt x="14666" y="16470"/>
                </a:lnTo>
                <a:lnTo>
                  <a:pt x="14666" y="16470"/>
                </a:lnTo>
                <a:lnTo>
                  <a:pt x="17333" y="16470"/>
                </a:lnTo>
                <a:lnTo>
                  <a:pt x="17333" y="16470"/>
                </a:lnTo>
                <a:lnTo>
                  <a:pt x="17333" y="16470"/>
                </a:lnTo>
                <a:lnTo>
                  <a:pt x="17333" y="16470"/>
                </a:lnTo>
                <a:lnTo>
                  <a:pt x="17333" y="16470"/>
                </a:lnTo>
                <a:lnTo>
                  <a:pt x="21333" y="16470"/>
                </a:lnTo>
                <a:lnTo>
                  <a:pt x="21333" y="16470"/>
                </a:lnTo>
                <a:lnTo>
                  <a:pt x="21333" y="16470"/>
                </a:lnTo>
                <a:lnTo>
                  <a:pt x="21333" y="16470"/>
                </a:lnTo>
                <a:lnTo>
                  <a:pt x="24000" y="16470"/>
                </a:lnTo>
                <a:lnTo>
                  <a:pt x="24000" y="16470"/>
                </a:lnTo>
                <a:lnTo>
                  <a:pt x="24000" y="16470"/>
                </a:lnTo>
                <a:lnTo>
                  <a:pt x="24000" y="21176"/>
                </a:lnTo>
                <a:lnTo>
                  <a:pt x="24000" y="21176"/>
                </a:lnTo>
                <a:lnTo>
                  <a:pt x="26666" y="21176"/>
                </a:lnTo>
                <a:lnTo>
                  <a:pt x="26666" y="21176"/>
                </a:lnTo>
                <a:lnTo>
                  <a:pt x="26666" y="16470"/>
                </a:lnTo>
                <a:lnTo>
                  <a:pt x="26666" y="16470"/>
                </a:lnTo>
                <a:lnTo>
                  <a:pt x="26666" y="21176"/>
                </a:lnTo>
                <a:lnTo>
                  <a:pt x="26666" y="21176"/>
                </a:lnTo>
                <a:lnTo>
                  <a:pt x="29333" y="21176"/>
                </a:lnTo>
                <a:lnTo>
                  <a:pt x="29333" y="21176"/>
                </a:lnTo>
                <a:lnTo>
                  <a:pt x="29333" y="21176"/>
                </a:lnTo>
                <a:lnTo>
                  <a:pt x="29333" y="21176"/>
                </a:lnTo>
                <a:lnTo>
                  <a:pt x="32000" y="21176"/>
                </a:lnTo>
                <a:lnTo>
                  <a:pt x="32000" y="21176"/>
                </a:lnTo>
                <a:lnTo>
                  <a:pt x="32000" y="21176"/>
                </a:lnTo>
                <a:lnTo>
                  <a:pt x="32000" y="21176"/>
                </a:lnTo>
                <a:lnTo>
                  <a:pt x="32000" y="21176"/>
                </a:lnTo>
                <a:lnTo>
                  <a:pt x="36000" y="21176"/>
                </a:lnTo>
                <a:lnTo>
                  <a:pt x="36000" y="21176"/>
                </a:lnTo>
                <a:lnTo>
                  <a:pt x="36000" y="21176"/>
                </a:lnTo>
                <a:lnTo>
                  <a:pt x="36000" y="21176"/>
                </a:lnTo>
                <a:lnTo>
                  <a:pt x="38666" y="21176"/>
                </a:lnTo>
                <a:lnTo>
                  <a:pt x="38666" y="21176"/>
                </a:lnTo>
                <a:lnTo>
                  <a:pt x="38666" y="21176"/>
                </a:lnTo>
                <a:lnTo>
                  <a:pt x="41333" y="21176"/>
                </a:lnTo>
                <a:lnTo>
                  <a:pt x="41333" y="21176"/>
                </a:lnTo>
                <a:lnTo>
                  <a:pt x="41333" y="21176"/>
                </a:lnTo>
                <a:lnTo>
                  <a:pt x="41333" y="21176"/>
                </a:lnTo>
                <a:lnTo>
                  <a:pt x="41333" y="21176"/>
                </a:lnTo>
                <a:lnTo>
                  <a:pt x="44000" y="21176"/>
                </a:lnTo>
                <a:lnTo>
                  <a:pt x="44000" y="21176"/>
                </a:lnTo>
                <a:lnTo>
                  <a:pt x="44000" y="21176"/>
                </a:lnTo>
                <a:lnTo>
                  <a:pt x="44000" y="21176"/>
                </a:lnTo>
                <a:lnTo>
                  <a:pt x="44000" y="21176"/>
                </a:lnTo>
                <a:lnTo>
                  <a:pt x="46666" y="21176"/>
                </a:lnTo>
                <a:lnTo>
                  <a:pt x="46666" y="21176"/>
                </a:lnTo>
                <a:lnTo>
                  <a:pt x="46666" y="21176"/>
                </a:lnTo>
                <a:lnTo>
                  <a:pt x="50666" y="21176"/>
                </a:lnTo>
                <a:lnTo>
                  <a:pt x="50666" y="21176"/>
                </a:lnTo>
                <a:lnTo>
                  <a:pt x="50666" y="21176"/>
                </a:lnTo>
                <a:lnTo>
                  <a:pt x="50666" y="21176"/>
                </a:lnTo>
                <a:lnTo>
                  <a:pt x="50666" y="21176"/>
                </a:lnTo>
                <a:lnTo>
                  <a:pt x="50666" y="21176"/>
                </a:lnTo>
                <a:lnTo>
                  <a:pt x="53333" y="21176"/>
                </a:lnTo>
                <a:lnTo>
                  <a:pt x="53333" y="21176"/>
                </a:lnTo>
                <a:lnTo>
                  <a:pt x="53333" y="21176"/>
                </a:lnTo>
                <a:lnTo>
                  <a:pt x="53333" y="21176"/>
                </a:lnTo>
                <a:lnTo>
                  <a:pt x="56000" y="21176"/>
                </a:lnTo>
                <a:lnTo>
                  <a:pt x="56000" y="21176"/>
                </a:lnTo>
                <a:lnTo>
                  <a:pt x="56000" y="25882"/>
                </a:lnTo>
                <a:lnTo>
                  <a:pt x="56000" y="25882"/>
                </a:lnTo>
                <a:lnTo>
                  <a:pt x="58666" y="25882"/>
                </a:lnTo>
                <a:lnTo>
                  <a:pt x="58666" y="25882"/>
                </a:lnTo>
                <a:lnTo>
                  <a:pt x="58666" y="25882"/>
                </a:lnTo>
                <a:lnTo>
                  <a:pt x="58666" y="25882"/>
                </a:lnTo>
                <a:lnTo>
                  <a:pt x="58666" y="25882"/>
                </a:lnTo>
                <a:lnTo>
                  <a:pt x="58666" y="25882"/>
                </a:lnTo>
                <a:lnTo>
                  <a:pt x="61333" y="25882"/>
                </a:lnTo>
                <a:lnTo>
                  <a:pt x="61333" y="25882"/>
                </a:lnTo>
                <a:lnTo>
                  <a:pt x="61333" y="25882"/>
                </a:lnTo>
                <a:lnTo>
                  <a:pt x="61333" y="25882"/>
                </a:lnTo>
                <a:lnTo>
                  <a:pt x="65333" y="25882"/>
                </a:lnTo>
                <a:lnTo>
                  <a:pt x="65333" y="21176"/>
                </a:lnTo>
                <a:lnTo>
                  <a:pt x="65333" y="21176"/>
                </a:lnTo>
                <a:lnTo>
                  <a:pt x="65333" y="21176"/>
                </a:lnTo>
                <a:lnTo>
                  <a:pt x="68000" y="21176"/>
                </a:lnTo>
                <a:lnTo>
                  <a:pt x="68000" y="21176"/>
                </a:lnTo>
                <a:lnTo>
                  <a:pt x="68000" y="21176"/>
                </a:lnTo>
                <a:lnTo>
                  <a:pt x="68000" y="21176"/>
                </a:lnTo>
                <a:lnTo>
                  <a:pt x="68000" y="21176"/>
                </a:lnTo>
                <a:lnTo>
                  <a:pt x="68000" y="21176"/>
                </a:lnTo>
                <a:lnTo>
                  <a:pt x="68000" y="16470"/>
                </a:lnTo>
                <a:lnTo>
                  <a:pt x="70666" y="16470"/>
                </a:lnTo>
                <a:lnTo>
                  <a:pt x="70666" y="16470"/>
                </a:lnTo>
                <a:lnTo>
                  <a:pt x="70666" y="16470"/>
                </a:lnTo>
                <a:lnTo>
                  <a:pt x="70666" y="16470"/>
                </a:lnTo>
                <a:lnTo>
                  <a:pt x="70666" y="16470"/>
                </a:lnTo>
                <a:lnTo>
                  <a:pt x="70666" y="16470"/>
                </a:lnTo>
                <a:lnTo>
                  <a:pt x="70666" y="11764"/>
                </a:lnTo>
                <a:lnTo>
                  <a:pt x="73333" y="11764"/>
                </a:lnTo>
                <a:lnTo>
                  <a:pt x="73333" y="11764"/>
                </a:lnTo>
                <a:lnTo>
                  <a:pt x="73333" y="11764"/>
                </a:lnTo>
                <a:lnTo>
                  <a:pt x="73333" y="11764"/>
                </a:lnTo>
                <a:lnTo>
                  <a:pt x="76000" y="11764"/>
                </a:lnTo>
                <a:lnTo>
                  <a:pt x="76000" y="11764"/>
                </a:lnTo>
                <a:lnTo>
                  <a:pt x="76000" y="11764"/>
                </a:lnTo>
                <a:lnTo>
                  <a:pt x="76000" y="11764"/>
                </a:lnTo>
                <a:lnTo>
                  <a:pt x="76000" y="11764"/>
                </a:lnTo>
                <a:lnTo>
                  <a:pt x="80000" y="11764"/>
                </a:lnTo>
                <a:lnTo>
                  <a:pt x="80000" y="11764"/>
                </a:lnTo>
                <a:lnTo>
                  <a:pt x="80000" y="11764"/>
                </a:lnTo>
                <a:lnTo>
                  <a:pt x="82666" y="11764"/>
                </a:lnTo>
                <a:lnTo>
                  <a:pt x="82666" y="4705"/>
                </a:lnTo>
                <a:lnTo>
                  <a:pt x="82666" y="4705"/>
                </a:lnTo>
                <a:lnTo>
                  <a:pt x="82666" y="4705"/>
                </a:lnTo>
                <a:lnTo>
                  <a:pt x="82666" y="4705"/>
                </a:lnTo>
                <a:lnTo>
                  <a:pt x="85333" y="4705"/>
                </a:lnTo>
                <a:lnTo>
                  <a:pt x="85333" y="4705"/>
                </a:lnTo>
                <a:lnTo>
                  <a:pt x="85333" y="4705"/>
                </a:lnTo>
                <a:lnTo>
                  <a:pt x="85333" y="4705"/>
                </a:lnTo>
                <a:lnTo>
                  <a:pt x="85333" y="4705"/>
                </a:lnTo>
                <a:lnTo>
                  <a:pt x="88000" y="4705"/>
                </a:lnTo>
                <a:lnTo>
                  <a:pt x="88000" y="4705"/>
                </a:lnTo>
                <a:lnTo>
                  <a:pt x="88000" y="4705"/>
                </a:lnTo>
                <a:lnTo>
                  <a:pt x="90666" y="4705"/>
                </a:lnTo>
                <a:lnTo>
                  <a:pt x="90666" y="4705"/>
                </a:lnTo>
                <a:lnTo>
                  <a:pt x="90666" y="4705"/>
                </a:lnTo>
                <a:lnTo>
                  <a:pt x="90666" y="4705"/>
                </a:lnTo>
                <a:lnTo>
                  <a:pt x="90666" y="4705"/>
                </a:lnTo>
                <a:lnTo>
                  <a:pt x="94666" y="4705"/>
                </a:lnTo>
                <a:lnTo>
                  <a:pt x="94666" y="4705"/>
                </a:lnTo>
                <a:lnTo>
                  <a:pt x="94666" y="4705"/>
                </a:lnTo>
                <a:lnTo>
                  <a:pt x="94666" y="4705"/>
                </a:lnTo>
                <a:lnTo>
                  <a:pt x="94666" y="4705"/>
                </a:lnTo>
                <a:lnTo>
                  <a:pt x="94666" y="4705"/>
                </a:lnTo>
                <a:lnTo>
                  <a:pt x="97333" y="4705"/>
                </a:lnTo>
                <a:lnTo>
                  <a:pt x="97333" y="4705"/>
                </a:lnTo>
                <a:lnTo>
                  <a:pt x="97333" y="11764"/>
                </a:lnTo>
                <a:lnTo>
                  <a:pt x="97333" y="11764"/>
                </a:lnTo>
                <a:lnTo>
                  <a:pt x="100000" y="11764"/>
                </a:lnTo>
                <a:lnTo>
                  <a:pt x="100000" y="11764"/>
                </a:lnTo>
                <a:lnTo>
                  <a:pt x="100000" y="11764"/>
                </a:lnTo>
                <a:lnTo>
                  <a:pt x="100000" y="11764"/>
                </a:lnTo>
                <a:lnTo>
                  <a:pt x="102666" y="11764"/>
                </a:lnTo>
                <a:lnTo>
                  <a:pt x="102666" y="11764"/>
                </a:lnTo>
                <a:lnTo>
                  <a:pt x="102666" y="11764"/>
                </a:lnTo>
                <a:lnTo>
                  <a:pt x="102666" y="11764"/>
                </a:lnTo>
                <a:lnTo>
                  <a:pt x="102666" y="11764"/>
                </a:lnTo>
                <a:lnTo>
                  <a:pt x="102666" y="11764"/>
                </a:lnTo>
                <a:lnTo>
                  <a:pt x="105333" y="11764"/>
                </a:lnTo>
                <a:lnTo>
                  <a:pt x="105333" y="11764"/>
                </a:lnTo>
                <a:lnTo>
                  <a:pt x="105333" y="11764"/>
                </a:lnTo>
                <a:lnTo>
                  <a:pt x="105333" y="11764"/>
                </a:lnTo>
                <a:lnTo>
                  <a:pt x="109333" y="11764"/>
                </a:lnTo>
                <a:lnTo>
                  <a:pt x="109333" y="11764"/>
                </a:lnTo>
                <a:lnTo>
                  <a:pt x="109333" y="11764"/>
                </a:lnTo>
                <a:lnTo>
                  <a:pt x="109333" y="16470"/>
                </a:lnTo>
                <a:lnTo>
                  <a:pt x="109333" y="16470"/>
                </a:lnTo>
                <a:lnTo>
                  <a:pt x="109333" y="16470"/>
                </a:lnTo>
                <a:lnTo>
                  <a:pt x="109333" y="16470"/>
                </a:lnTo>
                <a:lnTo>
                  <a:pt x="109333" y="16470"/>
                </a:lnTo>
                <a:lnTo>
                  <a:pt x="112000" y="16470"/>
                </a:lnTo>
                <a:lnTo>
                  <a:pt x="112000" y="16470"/>
                </a:lnTo>
                <a:lnTo>
                  <a:pt x="112000" y="21176"/>
                </a:lnTo>
                <a:lnTo>
                  <a:pt x="112000" y="21176"/>
                </a:lnTo>
                <a:lnTo>
                  <a:pt x="112000" y="21176"/>
                </a:lnTo>
                <a:lnTo>
                  <a:pt x="114666" y="21176"/>
                </a:lnTo>
                <a:lnTo>
                  <a:pt x="114666" y="21176"/>
                </a:lnTo>
                <a:lnTo>
                  <a:pt x="114666" y="21176"/>
                </a:lnTo>
                <a:lnTo>
                  <a:pt x="114666" y="21176"/>
                </a:lnTo>
                <a:lnTo>
                  <a:pt x="117333" y="21176"/>
                </a:lnTo>
                <a:lnTo>
                  <a:pt x="117333" y="21176"/>
                </a:lnTo>
                <a:lnTo>
                  <a:pt x="117333" y="21176"/>
                </a:lnTo>
                <a:lnTo>
                  <a:pt x="117333" y="21176"/>
                </a:lnTo>
                <a:lnTo>
                  <a:pt x="120000" y="21176"/>
                </a:lnTo>
                <a:lnTo>
                  <a:pt x="120000" y="21176"/>
                </a:lnTo>
                <a:lnTo>
                  <a:pt x="120000" y="21176"/>
                </a:lnTo>
                <a:lnTo>
                  <a:pt x="120000" y="2117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5" name="Shape 2325"/>
          <p:cNvSpPr/>
          <p:nvPr/>
        </p:nvSpPr>
        <p:spPr>
          <a:xfrm>
            <a:off x="4773216" y="3152778"/>
            <a:ext cx="107156" cy="80961"/>
          </a:xfrm>
          <a:custGeom>
            <a:avLst/>
            <a:gdLst/>
            <a:ahLst/>
            <a:cxnLst/>
            <a:rect l="0" t="0" r="0" b="0"/>
            <a:pathLst>
              <a:path w="120000" h="120000" extrusionOk="0">
                <a:moveTo>
                  <a:pt x="120000" y="21176"/>
                </a:moveTo>
                <a:lnTo>
                  <a:pt x="120000" y="25882"/>
                </a:lnTo>
                <a:lnTo>
                  <a:pt x="120000" y="25882"/>
                </a:lnTo>
                <a:lnTo>
                  <a:pt x="120000" y="25882"/>
                </a:lnTo>
                <a:lnTo>
                  <a:pt x="120000" y="30588"/>
                </a:lnTo>
                <a:lnTo>
                  <a:pt x="120000" y="30588"/>
                </a:lnTo>
                <a:lnTo>
                  <a:pt x="120000" y="30588"/>
                </a:lnTo>
                <a:lnTo>
                  <a:pt x="120000" y="30588"/>
                </a:lnTo>
                <a:lnTo>
                  <a:pt x="120000" y="30588"/>
                </a:lnTo>
                <a:lnTo>
                  <a:pt x="120000" y="30588"/>
                </a:lnTo>
                <a:lnTo>
                  <a:pt x="120000" y="37647"/>
                </a:lnTo>
                <a:lnTo>
                  <a:pt x="117333" y="37647"/>
                </a:lnTo>
                <a:lnTo>
                  <a:pt x="117333" y="37647"/>
                </a:lnTo>
                <a:lnTo>
                  <a:pt x="117333" y="37647"/>
                </a:lnTo>
                <a:lnTo>
                  <a:pt x="117333" y="37647"/>
                </a:lnTo>
                <a:lnTo>
                  <a:pt x="117333" y="37647"/>
                </a:lnTo>
                <a:lnTo>
                  <a:pt x="117333" y="37647"/>
                </a:lnTo>
                <a:lnTo>
                  <a:pt x="114666" y="37647"/>
                </a:lnTo>
                <a:lnTo>
                  <a:pt x="114666" y="30588"/>
                </a:lnTo>
                <a:lnTo>
                  <a:pt x="114666" y="30588"/>
                </a:lnTo>
                <a:lnTo>
                  <a:pt x="114666" y="37647"/>
                </a:lnTo>
                <a:lnTo>
                  <a:pt x="114666" y="37647"/>
                </a:lnTo>
                <a:lnTo>
                  <a:pt x="112000" y="37647"/>
                </a:lnTo>
                <a:lnTo>
                  <a:pt x="112000" y="37647"/>
                </a:lnTo>
                <a:lnTo>
                  <a:pt x="112000" y="37647"/>
                </a:lnTo>
                <a:lnTo>
                  <a:pt x="112000" y="37647"/>
                </a:lnTo>
                <a:lnTo>
                  <a:pt x="112000" y="37647"/>
                </a:lnTo>
                <a:lnTo>
                  <a:pt x="112000" y="37647"/>
                </a:lnTo>
                <a:lnTo>
                  <a:pt x="112000" y="42352"/>
                </a:lnTo>
                <a:lnTo>
                  <a:pt x="109333" y="42352"/>
                </a:lnTo>
                <a:lnTo>
                  <a:pt x="109333" y="42352"/>
                </a:lnTo>
                <a:lnTo>
                  <a:pt x="109333" y="42352"/>
                </a:lnTo>
                <a:lnTo>
                  <a:pt x="109333" y="42352"/>
                </a:lnTo>
                <a:lnTo>
                  <a:pt x="109333" y="42352"/>
                </a:lnTo>
                <a:lnTo>
                  <a:pt x="109333" y="47058"/>
                </a:lnTo>
                <a:lnTo>
                  <a:pt x="109333" y="47058"/>
                </a:lnTo>
                <a:lnTo>
                  <a:pt x="109333" y="47058"/>
                </a:lnTo>
                <a:lnTo>
                  <a:pt x="109333" y="47058"/>
                </a:lnTo>
                <a:lnTo>
                  <a:pt x="109333" y="51764"/>
                </a:lnTo>
                <a:lnTo>
                  <a:pt x="109333" y="51764"/>
                </a:lnTo>
                <a:lnTo>
                  <a:pt x="109333" y="51764"/>
                </a:lnTo>
                <a:lnTo>
                  <a:pt x="109333" y="56470"/>
                </a:lnTo>
                <a:lnTo>
                  <a:pt x="109333" y="56470"/>
                </a:lnTo>
                <a:lnTo>
                  <a:pt x="109333" y="56470"/>
                </a:lnTo>
                <a:lnTo>
                  <a:pt x="109333" y="63529"/>
                </a:lnTo>
                <a:lnTo>
                  <a:pt x="109333" y="63529"/>
                </a:lnTo>
                <a:lnTo>
                  <a:pt x="109333" y="63529"/>
                </a:lnTo>
                <a:lnTo>
                  <a:pt x="105333" y="63529"/>
                </a:lnTo>
                <a:lnTo>
                  <a:pt x="105333" y="63529"/>
                </a:lnTo>
                <a:lnTo>
                  <a:pt x="105333" y="63529"/>
                </a:lnTo>
                <a:lnTo>
                  <a:pt x="105333" y="63529"/>
                </a:lnTo>
                <a:lnTo>
                  <a:pt x="102666" y="63529"/>
                </a:lnTo>
                <a:lnTo>
                  <a:pt x="102666" y="63529"/>
                </a:lnTo>
                <a:lnTo>
                  <a:pt x="102666" y="68235"/>
                </a:lnTo>
                <a:lnTo>
                  <a:pt x="102666" y="68235"/>
                </a:lnTo>
                <a:lnTo>
                  <a:pt x="102666" y="68235"/>
                </a:lnTo>
                <a:lnTo>
                  <a:pt x="102666" y="68235"/>
                </a:lnTo>
                <a:lnTo>
                  <a:pt x="102666" y="68235"/>
                </a:lnTo>
                <a:lnTo>
                  <a:pt x="102666" y="68235"/>
                </a:lnTo>
                <a:lnTo>
                  <a:pt x="100000" y="68235"/>
                </a:lnTo>
                <a:lnTo>
                  <a:pt x="100000" y="68235"/>
                </a:lnTo>
                <a:lnTo>
                  <a:pt x="100000" y="72941"/>
                </a:lnTo>
                <a:lnTo>
                  <a:pt x="100000" y="72941"/>
                </a:lnTo>
                <a:lnTo>
                  <a:pt x="102666" y="72941"/>
                </a:lnTo>
                <a:lnTo>
                  <a:pt x="102666" y="72941"/>
                </a:lnTo>
                <a:lnTo>
                  <a:pt x="102666" y="72941"/>
                </a:lnTo>
                <a:lnTo>
                  <a:pt x="102666" y="72941"/>
                </a:lnTo>
                <a:lnTo>
                  <a:pt x="102666" y="72941"/>
                </a:lnTo>
                <a:lnTo>
                  <a:pt x="102666" y="72941"/>
                </a:lnTo>
                <a:lnTo>
                  <a:pt x="102666" y="77647"/>
                </a:lnTo>
                <a:lnTo>
                  <a:pt x="105333" y="77647"/>
                </a:lnTo>
                <a:lnTo>
                  <a:pt x="105333" y="77647"/>
                </a:lnTo>
                <a:lnTo>
                  <a:pt x="105333" y="77647"/>
                </a:lnTo>
                <a:lnTo>
                  <a:pt x="105333" y="77647"/>
                </a:lnTo>
                <a:lnTo>
                  <a:pt x="105333" y="77647"/>
                </a:lnTo>
                <a:lnTo>
                  <a:pt x="105333" y="82352"/>
                </a:lnTo>
                <a:lnTo>
                  <a:pt x="105333" y="82352"/>
                </a:lnTo>
                <a:lnTo>
                  <a:pt x="105333" y="82352"/>
                </a:lnTo>
                <a:lnTo>
                  <a:pt x="105333" y="82352"/>
                </a:lnTo>
                <a:lnTo>
                  <a:pt x="105333" y="82352"/>
                </a:lnTo>
                <a:lnTo>
                  <a:pt x="109333" y="82352"/>
                </a:lnTo>
                <a:lnTo>
                  <a:pt x="109333" y="82352"/>
                </a:lnTo>
                <a:lnTo>
                  <a:pt x="109333" y="82352"/>
                </a:lnTo>
                <a:lnTo>
                  <a:pt x="109333" y="82352"/>
                </a:lnTo>
                <a:lnTo>
                  <a:pt x="109333" y="89411"/>
                </a:lnTo>
                <a:lnTo>
                  <a:pt x="109333" y="89411"/>
                </a:lnTo>
                <a:lnTo>
                  <a:pt x="109333" y="89411"/>
                </a:lnTo>
                <a:lnTo>
                  <a:pt x="109333" y="89411"/>
                </a:lnTo>
                <a:lnTo>
                  <a:pt x="109333" y="89411"/>
                </a:lnTo>
                <a:lnTo>
                  <a:pt x="109333" y="89411"/>
                </a:lnTo>
                <a:lnTo>
                  <a:pt x="109333" y="89411"/>
                </a:lnTo>
                <a:lnTo>
                  <a:pt x="105333" y="89411"/>
                </a:lnTo>
                <a:lnTo>
                  <a:pt x="105333" y="89411"/>
                </a:lnTo>
                <a:lnTo>
                  <a:pt x="105333" y="94117"/>
                </a:lnTo>
                <a:lnTo>
                  <a:pt x="105333" y="94117"/>
                </a:lnTo>
                <a:lnTo>
                  <a:pt x="102666" y="94117"/>
                </a:lnTo>
                <a:lnTo>
                  <a:pt x="102666" y="89411"/>
                </a:lnTo>
                <a:lnTo>
                  <a:pt x="102666" y="89411"/>
                </a:lnTo>
                <a:lnTo>
                  <a:pt x="102666" y="94117"/>
                </a:lnTo>
                <a:lnTo>
                  <a:pt x="102666" y="94117"/>
                </a:lnTo>
                <a:lnTo>
                  <a:pt x="102666" y="94117"/>
                </a:lnTo>
                <a:lnTo>
                  <a:pt x="100000" y="94117"/>
                </a:lnTo>
                <a:lnTo>
                  <a:pt x="100000" y="94117"/>
                </a:lnTo>
                <a:lnTo>
                  <a:pt x="100000" y="94117"/>
                </a:lnTo>
                <a:lnTo>
                  <a:pt x="100000" y="94117"/>
                </a:lnTo>
                <a:lnTo>
                  <a:pt x="100000" y="94117"/>
                </a:lnTo>
                <a:lnTo>
                  <a:pt x="100000" y="94117"/>
                </a:lnTo>
                <a:lnTo>
                  <a:pt x="100000" y="89411"/>
                </a:lnTo>
                <a:lnTo>
                  <a:pt x="97333" y="89411"/>
                </a:lnTo>
                <a:lnTo>
                  <a:pt x="97333" y="89411"/>
                </a:lnTo>
                <a:lnTo>
                  <a:pt x="97333" y="89411"/>
                </a:lnTo>
                <a:lnTo>
                  <a:pt x="97333" y="89411"/>
                </a:lnTo>
                <a:lnTo>
                  <a:pt x="97333" y="89411"/>
                </a:lnTo>
                <a:lnTo>
                  <a:pt x="94666" y="89411"/>
                </a:lnTo>
                <a:lnTo>
                  <a:pt x="94666" y="82352"/>
                </a:lnTo>
                <a:lnTo>
                  <a:pt x="94666" y="82352"/>
                </a:lnTo>
                <a:lnTo>
                  <a:pt x="94666" y="89411"/>
                </a:lnTo>
                <a:lnTo>
                  <a:pt x="94666" y="89411"/>
                </a:lnTo>
                <a:lnTo>
                  <a:pt x="94666" y="89411"/>
                </a:lnTo>
                <a:lnTo>
                  <a:pt x="90666" y="89411"/>
                </a:lnTo>
                <a:lnTo>
                  <a:pt x="90666" y="89411"/>
                </a:lnTo>
                <a:lnTo>
                  <a:pt x="90666" y="89411"/>
                </a:lnTo>
                <a:lnTo>
                  <a:pt x="90666" y="89411"/>
                </a:lnTo>
                <a:lnTo>
                  <a:pt x="90666" y="89411"/>
                </a:lnTo>
                <a:lnTo>
                  <a:pt x="90666" y="89411"/>
                </a:lnTo>
                <a:lnTo>
                  <a:pt x="88000" y="89411"/>
                </a:lnTo>
                <a:lnTo>
                  <a:pt x="88000" y="89411"/>
                </a:lnTo>
                <a:lnTo>
                  <a:pt x="88000" y="89411"/>
                </a:lnTo>
                <a:lnTo>
                  <a:pt x="85333" y="89411"/>
                </a:lnTo>
                <a:lnTo>
                  <a:pt x="85333" y="89411"/>
                </a:lnTo>
                <a:lnTo>
                  <a:pt x="85333" y="94117"/>
                </a:lnTo>
                <a:lnTo>
                  <a:pt x="85333" y="94117"/>
                </a:lnTo>
                <a:lnTo>
                  <a:pt x="85333" y="94117"/>
                </a:lnTo>
                <a:lnTo>
                  <a:pt x="82666" y="94117"/>
                </a:lnTo>
                <a:lnTo>
                  <a:pt x="82666" y="94117"/>
                </a:lnTo>
                <a:lnTo>
                  <a:pt x="82666" y="94117"/>
                </a:lnTo>
                <a:lnTo>
                  <a:pt x="82666" y="94117"/>
                </a:lnTo>
                <a:lnTo>
                  <a:pt x="82666" y="94117"/>
                </a:lnTo>
                <a:lnTo>
                  <a:pt x="82666" y="94117"/>
                </a:lnTo>
                <a:lnTo>
                  <a:pt x="82666" y="98823"/>
                </a:lnTo>
                <a:lnTo>
                  <a:pt x="80000" y="98823"/>
                </a:lnTo>
                <a:lnTo>
                  <a:pt x="80000" y="98823"/>
                </a:lnTo>
                <a:lnTo>
                  <a:pt x="80000" y="98823"/>
                </a:lnTo>
                <a:lnTo>
                  <a:pt x="76000" y="98823"/>
                </a:lnTo>
                <a:lnTo>
                  <a:pt x="76000" y="98823"/>
                </a:lnTo>
                <a:lnTo>
                  <a:pt x="76000" y="98823"/>
                </a:lnTo>
                <a:lnTo>
                  <a:pt x="76000" y="98823"/>
                </a:lnTo>
                <a:lnTo>
                  <a:pt x="76000" y="103529"/>
                </a:lnTo>
                <a:lnTo>
                  <a:pt x="76000" y="103529"/>
                </a:lnTo>
                <a:lnTo>
                  <a:pt x="76000" y="103529"/>
                </a:lnTo>
                <a:lnTo>
                  <a:pt x="76000" y="98823"/>
                </a:lnTo>
                <a:lnTo>
                  <a:pt x="73333" y="98823"/>
                </a:lnTo>
                <a:lnTo>
                  <a:pt x="73333" y="98823"/>
                </a:lnTo>
                <a:lnTo>
                  <a:pt x="73333" y="98823"/>
                </a:lnTo>
                <a:lnTo>
                  <a:pt x="73333" y="103529"/>
                </a:lnTo>
                <a:lnTo>
                  <a:pt x="70666" y="103529"/>
                </a:lnTo>
                <a:lnTo>
                  <a:pt x="70666" y="103529"/>
                </a:lnTo>
                <a:lnTo>
                  <a:pt x="70666" y="103529"/>
                </a:lnTo>
                <a:lnTo>
                  <a:pt x="73333" y="103529"/>
                </a:lnTo>
                <a:lnTo>
                  <a:pt x="73333" y="108235"/>
                </a:lnTo>
                <a:lnTo>
                  <a:pt x="73333" y="108235"/>
                </a:lnTo>
                <a:lnTo>
                  <a:pt x="73333" y="108235"/>
                </a:lnTo>
                <a:lnTo>
                  <a:pt x="73333" y="108235"/>
                </a:lnTo>
                <a:lnTo>
                  <a:pt x="73333" y="115294"/>
                </a:lnTo>
                <a:lnTo>
                  <a:pt x="73333" y="115294"/>
                </a:lnTo>
                <a:lnTo>
                  <a:pt x="73333" y="115294"/>
                </a:lnTo>
                <a:lnTo>
                  <a:pt x="73333" y="115294"/>
                </a:lnTo>
                <a:lnTo>
                  <a:pt x="73333" y="120000"/>
                </a:lnTo>
                <a:lnTo>
                  <a:pt x="70666" y="120000"/>
                </a:lnTo>
                <a:lnTo>
                  <a:pt x="70666" y="120000"/>
                </a:lnTo>
                <a:lnTo>
                  <a:pt x="70666" y="120000"/>
                </a:lnTo>
                <a:lnTo>
                  <a:pt x="70666" y="120000"/>
                </a:lnTo>
                <a:lnTo>
                  <a:pt x="68000" y="120000"/>
                </a:lnTo>
                <a:lnTo>
                  <a:pt x="68000" y="120000"/>
                </a:lnTo>
                <a:lnTo>
                  <a:pt x="68000" y="120000"/>
                </a:lnTo>
                <a:lnTo>
                  <a:pt x="68000" y="120000"/>
                </a:lnTo>
                <a:lnTo>
                  <a:pt x="68000" y="120000"/>
                </a:lnTo>
                <a:lnTo>
                  <a:pt x="68000" y="120000"/>
                </a:lnTo>
                <a:lnTo>
                  <a:pt x="65333" y="120000"/>
                </a:lnTo>
                <a:lnTo>
                  <a:pt x="65333" y="120000"/>
                </a:lnTo>
                <a:lnTo>
                  <a:pt x="65333" y="120000"/>
                </a:lnTo>
                <a:lnTo>
                  <a:pt x="65333" y="120000"/>
                </a:lnTo>
                <a:lnTo>
                  <a:pt x="61333" y="120000"/>
                </a:lnTo>
                <a:lnTo>
                  <a:pt x="61333" y="120000"/>
                </a:lnTo>
                <a:lnTo>
                  <a:pt x="61333" y="120000"/>
                </a:lnTo>
                <a:lnTo>
                  <a:pt x="61333" y="120000"/>
                </a:lnTo>
                <a:lnTo>
                  <a:pt x="61333" y="120000"/>
                </a:lnTo>
                <a:lnTo>
                  <a:pt x="61333" y="120000"/>
                </a:lnTo>
                <a:lnTo>
                  <a:pt x="58666" y="120000"/>
                </a:lnTo>
                <a:lnTo>
                  <a:pt x="58666" y="120000"/>
                </a:lnTo>
                <a:lnTo>
                  <a:pt x="58666" y="120000"/>
                </a:lnTo>
                <a:lnTo>
                  <a:pt x="58666" y="120000"/>
                </a:lnTo>
                <a:lnTo>
                  <a:pt x="58666" y="120000"/>
                </a:lnTo>
                <a:lnTo>
                  <a:pt x="56000" y="120000"/>
                </a:lnTo>
                <a:lnTo>
                  <a:pt x="56000" y="120000"/>
                </a:lnTo>
                <a:lnTo>
                  <a:pt x="56000" y="120000"/>
                </a:lnTo>
                <a:lnTo>
                  <a:pt x="56000" y="120000"/>
                </a:lnTo>
                <a:lnTo>
                  <a:pt x="53333" y="120000"/>
                </a:lnTo>
                <a:lnTo>
                  <a:pt x="53333" y="120000"/>
                </a:lnTo>
                <a:lnTo>
                  <a:pt x="53333" y="120000"/>
                </a:lnTo>
                <a:lnTo>
                  <a:pt x="53333" y="120000"/>
                </a:lnTo>
                <a:lnTo>
                  <a:pt x="53333" y="115294"/>
                </a:lnTo>
                <a:lnTo>
                  <a:pt x="53333" y="115294"/>
                </a:lnTo>
                <a:lnTo>
                  <a:pt x="50666" y="115294"/>
                </a:lnTo>
                <a:lnTo>
                  <a:pt x="50666" y="115294"/>
                </a:lnTo>
                <a:lnTo>
                  <a:pt x="50666" y="115294"/>
                </a:lnTo>
                <a:lnTo>
                  <a:pt x="50666" y="115294"/>
                </a:lnTo>
                <a:lnTo>
                  <a:pt x="50666" y="115294"/>
                </a:lnTo>
                <a:lnTo>
                  <a:pt x="46666" y="115294"/>
                </a:lnTo>
                <a:lnTo>
                  <a:pt x="46666" y="115294"/>
                </a:lnTo>
                <a:lnTo>
                  <a:pt x="46666" y="115294"/>
                </a:lnTo>
                <a:lnTo>
                  <a:pt x="46666" y="115294"/>
                </a:lnTo>
                <a:lnTo>
                  <a:pt x="46666" y="115294"/>
                </a:lnTo>
                <a:lnTo>
                  <a:pt x="44000" y="115294"/>
                </a:lnTo>
                <a:lnTo>
                  <a:pt x="44000" y="115294"/>
                </a:lnTo>
                <a:lnTo>
                  <a:pt x="44000" y="115294"/>
                </a:lnTo>
                <a:lnTo>
                  <a:pt x="44000" y="115294"/>
                </a:lnTo>
                <a:lnTo>
                  <a:pt x="44000" y="115294"/>
                </a:lnTo>
                <a:lnTo>
                  <a:pt x="44000" y="108235"/>
                </a:lnTo>
                <a:lnTo>
                  <a:pt x="41333" y="108235"/>
                </a:lnTo>
                <a:lnTo>
                  <a:pt x="41333" y="108235"/>
                </a:lnTo>
                <a:lnTo>
                  <a:pt x="41333" y="108235"/>
                </a:lnTo>
                <a:lnTo>
                  <a:pt x="41333" y="108235"/>
                </a:lnTo>
                <a:lnTo>
                  <a:pt x="41333" y="108235"/>
                </a:lnTo>
                <a:lnTo>
                  <a:pt x="41333" y="108235"/>
                </a:lnTo>
                <a:lnTo>
                  <a:pt x="41333" y="108235"/>
                </a:lnTo>
                <a:lnTo>
                  <a:pt x="38666" y="108235"/>
                </a:lnTo>
                <a:lnTo>
                  <a:pt x="38666" y="108235"/>
                </a:lnTo>
                <a:lnTo>
                  <a:pt x="38666" y="108235"/>
                </a:lnTo>
                <a:lnTo>
                  <a:pt x="38666" y="108235"/>
                </a:lnTo>
                <a:lnTo>
                  <a:pt x="36000" y="108235"/>
                </a:lnTo>
                <a:lnTo>
                  <a:pt x="36000" y="108235"/>
                </a:lnTo>
                <a:lnTo>
                  <a:pt x="36000" y="108235"/>
                </a:lnTo>
                <a:lnTo>
                  <a:pt x="36000" y="108235"/>
                </a:lnTo>
                <a:lnTo>
                  <a:pt x="36000" y="108235"/>
                </a:lnTo>
                <a:lnTo>
                  <a:pt x="32000" y="108235"/>
                </a:lnTo>
                <a:lnTo>
                  <a:pt x="32000" y="108235"/>
                </a:lnTo>
                <a:lnTo>
                  <a:pt x="32000" y="115294"/>
                </a:lnTo>
                <a:lnTo>
                  <a:pt x="32000" y="115294"/>
                </a:lnTo>
                <a:lnTo>
                  <a:pt x="32000" y="115294"/>
                </a:lnTo>
                <a:lnTo>
                  <a:pt x="32000" y="115294"/>
                </a:lnTo>
                <a:lnTo>
                  <a:pt x="29333" y="115294"/>
                </a:lnTo>
                <a:lnTo>
                  <a:pt x="29333" y="115294"/>
                </a:lnTo>
                <a:lnTo>
                  <a:pt x="29333" y="115294"/>
                </a:lnTo>
                <a:lnTo>
                  <a:pt x="29333" y="115294"/>
                </a:lnTo>
                <a:lnTo>
                  <a:pt x="26666" y="115294"/>
                </a:lnTo>
                <a:lnTo>
                  <a:pt x="26666" y="115294"/>
                </a:lnTo>
                <a:lnTo>
                  <a:pt x="26666" y="115294"/>
                </a:lnTo>
                <a:lnTo>
                  <a:pt x="26666" y="115294"/>
                </a:lnTo>
                <a:lnTo>
                  <a:pt x="26666" y="115294"/>
                </a:lnTo>
                <a:lnTo>
                  <a:pt x="24000" y="115294"/>
                </a:lnTo>
                <a:lnTo>
                  <a:pt x="24000" y="115294"/>
                </a:lnTo>
                <a:lnTo>
                  <a:pt x="24000" y="115294"/>
                </a:lnTo>
                <a:lnTo>
                  <a:pt x="24000" y="115294"/>
                </a:lnTo>
                <a:lnTo>
                  <a:pt x="24000" y="115294"/>
                </a:lnTo>
                <a:lnTo>
                  <a:pt x="21333" y="115294"/>
                </a:lnTo>
                <a:lnTo>
                  <a:pt x="21333" y="115294"/>
                </a:lnTo>
                <a:lnTo>
                  <a:pt x="21333" y="115294"/>
                </a:lnTo>
                <a:lnTo>
                  <a:pt x="21333" y="115294"/>
                </a:lnTo>
                <a:lnTo>
                  <a:pt x="17333" y="115294"/>
                </a:lnTo>
                <a:lnTo>
                  <a:pt x="17333" y="115294"/>
                </a:lnTo>
                <a:lnTo>
                  <a:pt x="17333" y="115294"/>
                </a:lnTo>
                <a:lnTo>
                  <a:pt x="17333" y="115294"/>
                </a:lnTo>
                <a:lnTo>
                  <a:pt x="17333" y="115294"/>
                </a:lnTo>
                <a:lnTo>
                  <a:pt x="17333" y="115294"/>
                </a:lnTo>
                <a:lnTo>
                  <a:pt x="17333" y="120000"/>
                </a:lnTo>
                <a:lnTo>
                  <a:pt x="14666" y="120000"/>
                </a:lnTo>
                <a:lnTo>
                  <a:pt x="14666" y="120000"/>
                </a:lnTo>
                <a:lnTo>
                  <a:pt x="14666" y="120000"/>
                </a:lnTo>
                <a:lnTo>
                  <a:pt x="14666" y="120000"/>
                </a:lnTo>
                <a:lnTo>
                  <a:pt x="12000" y="120000"/>
                </a:lnTo>
                <a:lnTo>
                  <a:pt x="12000" y="120000"/>
                </a:lnTo>
                <a:lnTo>
                  <a:pt x="12000" y="115294"/>
                </a:lnTo>
                <a:lnTo>
                  <a:pt x="12000" y="115294"/>
                </a:lnTo>
                <a:lnTo>
                  <a:pt x="12000" y="115294"/>
                </a:lnTo>
                <a:lnTo>
                  <a:pt x="12000" y="108235"/>
                </a:lnTo>
                <a:lnTo>
                  <a:pt x="12000" y="108235"/>
                </a:lnTo>
                <a:lnTo>
                  <a:pt x="12000" y="108235"/>
                </a:lnTo>
                <a:lnTo>
                  <a:pt x="12000" y="103529"/>
                </a:lnTo>
                <a:lnTo>
                  <a:pt x="12000" y="103529"/>
                </a:lnTo>
                <a:lnTo>
                  <a:pt x="12000" y="103529"/>
                </a:lnTo>
                <a:lnTo>
                  <a:pt x="12000" y="103529"/>
                </a:lnTo>
                <a:lnTo>
                  <a:pt x="14666" y="103529"/>
                </a:lnTo>
                <a:lnTo>
                  <a:pt x="14666" y="98823"/>
                </a:lnTo>
                <a:lnTo>
                  <a:pt x="12000" y="98823"/>
                </a:lnTo>
                <a:lnTo>
                  <a:pt x="12000" y="98823"/>
                </a:lnTo>
                <a:lnTo>
                  <a:pt x="12000" y="98823"/>
                </a:lnTo>
                <a:lnTo>
                  <a:pt x="12000" y="98823"/>
                </a:lnTo>
                <a:lnTo>
                  <a:pt x="12000" y="98823"/>
                </a:lnTo>
                <a:lnTo>
                  <a:pt x="12000" y="94117"/>
                </a:lnTo>
                <a:lnTo>
                  <a:pt x="12000" y="94117"/>
                </a:lnTo>
                <a:lnTo>
                  <a:pt x="9333" y="94117"/>
                </a:lnTo>
                <a:lnTo>
                  <a:pt x="9333" y="94117"/>
                </a:lnTo>
                <a:lnTo>
                  <a:pt x="9333" y="89411"/>
                </a:lnTo>
                <a:lnTo>
                  <a:pt x="9333" y="89411"/>
                </a:lnTo>
                <a:lnTo>
                  <a:pt x="9333" y="89411"/>
                </a:lnTo>
                <a:lnTo>
                  <a:pt x="9333" y="89411"/>
                </a:lnTo>
                <a:lnTo>
                  <a:pt x="9333" y="89411"/>
                </a:lnTo>
                <a:lnTo>
                  <a:pt x="6666" y="89411"/>
                </a:lnTo>
                <a:lnTo>
                  <a:pt x="6666" y="89411"/>
                </a:lnTo>
                <a:lnTo>
                  <a:pt x="6666" y="89411"/>
                </a:lnTo>
                <a:lnTo>
                  <a:pt x="6666" y="89411"/>
                </a:lnTo>
                <a:lnTo>
                  <a:pt x="6666" y="89411"/>
                </a:lnTo>
                <a:lnTo>
                  <a:pt x="6666" y="82352"/>
                </a:lnTo>
                <a:lnTo>
                  <a:pt x="2666" y="82352"/>
                </a:lnTo>
                <a:lnTo>
                  <a:pt x="2666" y="82352"/>
                </a:lnTo>
                <a:lnTo>
                  <a:pt x="2666" y="82352"/>
                </a:lnTo>
                <a:lnTo>
                  <a:pt x="2666" y="82352"/>
                </a:lnTo>
                <a:lnTo>
                  <a:pt x="2666" y="82352"/>
                </a:lnTo>
                <a:lnTo>
                  <a:pt x="2666" y="82352"/>
                </a:lnTo>
                <a:lnTo>
                  <a:pt x="0" y="82352"/>
                </a:lnTo>
                <a:lnTo>
                  <a:pt x="0" y="77647"/>
                </a:lnTo>
                <a:lnTo>
                  <a:pt x="0" y="77647"/>
                </a:lnTo>
                <a:lnTo>
                  <a:pt x="0" y="77647"/>
                </a:lnTo>
                <a:lnTo>
                  <a:pt x="0" y="77647"/>
                </a:lnTo>
                <a:lnTo>
                  <a:pt x="2666" y="77647"/>
                </a:lnTo>
                <a:lnTo>
                  <a:pt x="2666" y="77647"/>
                </a:lnTo>
                <a:lnTo>
                  <a:pt x="2666" y="77647"/>
                </a:lnTo>
                <a:lnTo>
                  <a:pt x="2666" y="72941"/>
                </a:lnTo>
                <a:lnTo>
                  <a:pt x="2666" y="72941"/>
                </a:lnTo>
                <a:lnTo>
                  <a:pt x="2666" y="72941"/>
                </a:lnTo>
                <a:lnTo>
                  <a:pt x="2666" y="72941"/>
                </a:lnTo>
                <a:lnTo>
                  <a:pt x="2666" y="68235"/>
                </a:lnTo>
                <a:lnTo>
                  <a:pt x="2666" y="68235"/>
                </a:lnTo>
                <a:lnTo>
                  <a:pt x="2666" y="68235"/>
                </a:lnTo>
                <a:lnTo>
                  <a:pt x="2666" y="68235"/>
                </a:lnTo>
                <a:lnTo>
                  <a:pt x="2666" y="68235"/>
                </a:lnTo>
                <a:lnTo>
                  <a:pt x="2666" y="63529"/>
                </a:lnTo>
                <a:lnTo>
                  <a:pt x="2666" y="63529"/>
                </a:lnTo>
                <a:lnTo>
                  <a:pt x="2666" y="63529"/>
                </a:lnTo>
                <a:lnTo>
                  <a:pt x="2666" y="63529"/>
                </a:lnTo>
                <a:lnTo>
                  <a:pt x="2666" y="63529"/>
                </a:lnTo>
                <a:lnTo>
                  <a:pt x="2666" y="56470"/>
                </a:lnTo>
                <a:lnTo>
                  <a:pt x="2666" y="56470"/>
                </a:lnTo>
                <a:lnTo>
                  <a:pt x="2666" y="56470"/>
                </a:lnTo>
                <a:lnTo>
                  <a:pt x="2666" y="56470"/>
                </a:lnTo>
                <a:lnTo>
                  <a:pt x="2666" y="56470"/>
                </a:lnTo>
                <a:lnTo>
                  <a:pt x="6666" y="56470"/>
                </a:lnTo>
                <a:lnTo>
                  <a:pt x="6666" y="56470"/>
                </a:lnTo>
                <a:lnTo>
                  <a:pt x="6666" y="56470"/>
                </a:lnTo>
                <a:lnTo>
                  <a:pt x="6666" y="56470"/>
                </a:lnTo>
                <a:lnTo>
                  <a:pt x="9333" y="56470"/>
                </a:lnTo>
                <a:lnTo>
                  <a:pt x="9333" y="51764"/>
                </a:lnTo>
                <a:lnTo>
                  <a:pt x="9333" y="51764"/>
                </a:lnTo>
                <a:lnTo>
                  <a:pt x="9333" y="51764"/>
                </a:lnTo>
                <a:lnTo>
                  <a:pt x="9333" y="51764"/>
                </a:lnTo>
                <a:lnTo>
                  <a:pt x="9333" y="51764"/>
                </a:lnTo>
                <a:lnTo>
                  <a:pt x="9333" y="51764"/>
                </a:lnTo>
                <a:lnTo>
                  <a:pt x="9333" y="47058"/>
                </a:lnTo>
                <a:lnTo>
                  <a:pt x="12000" y="47058"/>
                </a:lnTo>
                <a:lnTo>
                  <a:pt x="12000" y="47058"/>
                </a:lnTo>
                <a:lnTo>
                  <a:pt x="12000" y="47058"/>
                </a:lnTo>
                <a:lnTo>
                  <a:pt x="12000" y="47058"/>
                </a:lnTo>
                <a:lnTo>
                  <a:pt x="12000" y="47058"/>
                </a:lnTo>
                <a:lnTo>
                  <a:pt x="12000" y="42352"/>
                </a:lnTo>
                <a:lnTo>
                  <a:pt x="12000" y="42352"/>
                </a:lnTo>
                <a:lnTo>
                  <a:pt x="12000" y="42352"/>
                </a:lnTo>
                <a:lnTo>
                  <a:pt x="12000" y="42352"/>
                </a:lnTo>
                <a:lnTo>
                  <a:pt x="12000" y="42352"/>
                </a:lnTo>
                <a:lnTo>
                  <a:pt x="9333" y="42352"/>
                </a:lnTo>
                <a:lnTo>
                  <a:pt x="9333" y="37647"/>
                </a:lnTo>
                <a:lnTo>
                  <a:pt x="9333" y="37647"/>
                </a:lnTo>
                <a:lnTo>
                  <a:pt x="9333" y="37647"/>
                </a:lnTo>
                <a:lnTo>
                  <a:pt x="9333" y="37647"/>
                </a:lnTo>
                <a:lnTo>
                  <a:pt x="9333" y="37647"/>
                </a:lnTo>
                <a:lnTo>
                  <a:pt x="9333" y="37647"/>
                </a:lnTo>
                <a:lnTo>
                  <a:pt x="6666" y="37647"/>
                </a:lnTo>
                <a:lnTo>
                  <a:pt x="6666" y="37647"/>
                </a:lnTo>
                <a:lnTo>
                  <a:pt x="6666" y="30588"/>
                </a:lnTo>
                <a:lnTo>
                  <a:pt x="6666" y="30588"/>
                </a:lnTo>
                <a:lnTo>
                  <a:pt x="6666" y="30588"/>
                </a:lnTo>
                <a:lnTo>
                  <a:pt x="6666" y="30588"/>
                </a:lnTo>
                <a:lnTo>
                  <a:pt x="2666" y="30588"/>
                </a:lnTo>
                <a:lnTo>
                  <a:pt x="2666" y="30588"/>
                </a:lnTo>
                <a:lnTo>
                  <a:pt x="2666" y="30588"/>
                </a:lnTo>
                <a:lnTo>
                  <a:pt x="2666" y="30588"/>
                </a:lnTo>
                <a:lnTo>
                  <a:pt x="2666" y="25882"/>
                </a:lnTo>
                <a:lnTo>
                  <a:pt x="2666" y="25882"/>
                </a:lnTo>
                <a:lnTo>
                  <a:pt x="2666" y="25882"/>
                </a:lnTo>
                <a:lnTo>
                  <a:pt x="2666" y="25882"/>
                </a:lnTo>
                <a:lnTo>
                  <a:pt x="0" y="25882"/>
                </a:lnTo>
                <a:lnTo>
                  <a:pt x="0" y="21176"/>
                </a:lnTo>
                <a:lnTo>
                  <a:pt x="0" y="21176"/>
                </a:lnTo>
                <a:lnTo>
                  <a:pt x="0" y="21176"/>
                </a:lnTo>
                <a:lnTo>
                  <a:pt x="0" y="21176"/>
                </a:lnTo>
                <a:lnTo>
                  <a:pt x="0" y="16470"/>
                </a:lnTo>
                <a:lnTo>
                  <a:pt x="0" y="16470"/>
                </a:lnTo>
                <a:lnTo>
                  <a:pt x="0" y="16470"/>
                </a:lnTo>
                <a:lnTo>
                  <a:pt x="0" y="16470"/>
                </a:lnTo>
                <a:lnTo>
                  <a:pt x="0" y="11764"/>
                </a:lnTo>
                <a:lnTo>
                  <a:pt x="0" y="11764"/>
                </a:lnTo>
                <a:lnTo>
                  <a:pt x="2666" y="11764"/>
                </a:lnTo>
                <a:lnTo>
                  <a:pt x="2666" y="11764"/>
                </a:lnTo>
                <a:lnTo>
                  <a:pt x="2666" y="11764"/>
                </a:lnTo>
                <a:lnTo>
                  <a:pt x="2666" y="11764"/>
                </a:lnTo>
                <a:lnTo>
                  <a:pt x="6666" y="11764"/>
                </a:lnTo>
                <a:lnTo>
                  <a:pt x="6666" y="4705"/>
                </a:lnTo>
                <a:lnTo>
                  <a:pt x="6666" y="4705"/>
                </a:lnTo>
                <a:lnTo>
                  <a:pt x="6666" y="4705"/>
                </a:lnTo>
                <a:lnTo>
                  <a:pt x="6666" y="4705"/>
                </a:lnTo>
                <a:lnTo>
                  <a:pt x="6666" y="0"/>
                </a:lnTo>
                <a:lnTo>
                  <a:pt x="6666" y="0"/>
                </a:lnTo>
                <a:lnTo>
                  <a:pt x="6666" y="0"/>
                </a:lnTo>
                <a:lnTo>
                  <a:pt x="9333" y="0"/>
                </a:lnTo>
                <a:lnTo>
                  <a:pt x="9333" y="0"/>
                </a:lnTo>
                <a:lnTo>
                  <a:pt x="9333" y="4705"/>
                </a:lnTo>
                <a:lnTo>
                  <a:pt x="9333" y="4705"/>
                </a:lnTo>
                <a:lnTo>
                  <a:pt x="9333" y="4705"/>
                </a:lnTo>
                <a:lnTo>
                  <a:pt x="9333" y="4705"/>
                </a:lnTo>
                <a:lnTo>
                  <a:pt x="12000" y="4705"/>
                </a:lnTo>
                <a:lnTo>
                  <a:pt x="12000" y="4705"/>
                </a:lnTo>
                <a:lnTo>
                  <a:pt x="12000" y="4705"/>
                </a:lnTo>
                <a:lnTo>
                  <a:pt x="12000" y="4705"/>
                </a:lnTo>
                <a:lnTo>
                  <a:pt x="14666" y="4705"/>
                </a:lnTo>
                <a:lnTo>
                  <a:pt x="14666" y="11764"/>
                </a:lnTo>
                <a:lnTo>
                  <a:pt x="12000" y="11764"/>
                </a:lnTo>
                <a:lnTo>
                  <a:pt x="12000" y="11764"/>
                </a:lnTo>
                <a:lnTo>
                  <a:pt x="12000" y="11764"/>
                </a:lnTo>
                <a:lnTo>
                  <a:pt x="12000" y="11764"/>
                </a:lnTo>
                <a:lnTo>
                  <a:pt x="9333" y="11764"/>
                </a:lnTo>
                <a:lnTo>
                  <a:pt x="9333" y="11764"/>
                </a:lnTo>
                <a:lnTo>
                  <a:pt x="9333" y="16470"/>
                </a:lnTo>
                <a:lnTo>
                  <a:pt x="9333" y="16470"/>
                </a:lnTo>
                <a:lnTo>
                  <a:pt x="9333" y="16470"/>
                </a:lnTo>
                <a:lnTo>
                  <a:pt x="9333" y="16470"/>
                </a:lnTo>
                <a:lnTo>
                  <a:pt x="9333" y="16470"/>
                </a:lnTo>
                <a:lnTo>
                  <a:pt x="12000" y="16470"/>
                </a:lnTo>
                <a:lnTo>
                  <a:pt x="12000" y="16470"/>
                </a:lnTo>
                <a:lnTo>
                  <a:pt x="12000" y="16470"/>
                </a:lnTo>
                <a:lnTo>
                  <a:pt x="12000" y="21176"/>
                </a:lnTo>
                <a:lnTo>
                  <a:pt x="14666" y="21176"/>
                </a:lnTo>
                <a:lnTo>
                  <a:pt x="14666" y="21176"/>
                </a:lnTo>
                <a:lnTo>
                  <a:pt x="14666" y="21176"/>
                </a:lnTo>
                <a:lnTo>
                  <a:pt x="14666" y="16470"/>
                </a:lnTo>
                <a:lnTo>
                  <a:pt x="14666" y="16470"/>
                </a:lnTo>
                <a:lnTo>
                  <a:pt x="17333" y="16470"/>
                </a:lnTo>
                <a:lnTo>
                  <a:pt x="17333" y="16470"/>
                </a:lnTo>
                <a:lnTo>
                  <a:pt x="17333" y="16470"/>
                </a:lnTo>
                <a:lnTo>
                  <a:pt x="17333" y="16470"/>
                </a:lnTo>
                <a:lnTo>
                  <a:pt x="17333" y="16470"/>
                </a:lnTo>
                <a:lnTo>
                  <a:pt x="21333" y="16470"/>
                </a:lnTo>
                <a:lnTo>
                  <a:pt x="21333" y="16470"/>
                </a:lnTo>
                <a:lnTo>
                  <a:pt x="21333" y="16470"/>
                </a:lnTo>
                <a:lnTo>
                  <a:pt x="21333" y="16470"/>
                </a:lnTo>
                <a:lnTo>
                  <a:pt x="24000" y="16470"/>
                </a:lnTo>
                <a:lnTo>
                  <a:pt x="24000" y="16470"/>
                </a:lnTo>
                <a:lnTo>
                  <a:pt x="24000" y="16470"/>
                </a:lnTo>
                <a:lnTo>
                  <a:pt x="24000" y="21176"/>
                </a:lnTo>
                <a:lnTo>
                  <a:pt x="24000" y="21176"/>
                </a:lnTo>
                <a:lnTo>
                  <a:pt x="26666" y="21176"/>
                </a:lnTo>
                <a:lnTo>
                  <a:pt x="26666" y="21176"/>
                </a:lnTo>
                <a:lnTo>
                  <a:pt x="26666" y="16470"/>
                </a:lnTo>
                <a:lnTo>
                  <a:pt x="26666" y="16470"/>
                </a:lnTo>
                <a:lnTo>
                  <a:pt x="26666" y="21176"/>
                </a:lnTo>
                <a:lnTo>
                  <a:pt x="26666" y="21176"/>
                </a:lnTo>
                <a:lnTo>
                  <a:pt x="29333" y="21176"/>
                </a:lnTo>
                <a:lnTo>
                  <a:pt x="29333" y="21176"/>
                </a:lnTo>
                <a:lnTo>
                  <a:pt x="29333" y="21176"/>
                </a:lnTo>
                <a:lnTo>
                  <a:pt x="29333" y="21176"/>
                </a:lnTo>
                <a:lnTo>
                  <a:pt x="32000" y="21176"/>
                </a:lnTo>
                <a:lnTo>
                  <a:pt x="32000" y="21176"/>
                </a:lnTo>
                <a:lnTo>
                  <a:pt x="32000" y="21176"/>
                </a:lnTo>
                <a:lnTo>
                  <a:pt x="32000" y="21176"/>
                </a:lnTo>
                <a:lnTo>
                  <a:pt x="32000" y="21176"/>
                </a:lnTo>
                <a:lnTo>
                  <a:pt x="36000" y="21176"/>
                </a:lnTo>
                <a:lnTo>
                  <a:pt x="36000" y="21176"/>
                </a:lnTo>
                <a:lnTo>
                  <a:pt x="36000" y="21176"/>
                </a:lnTo>
                <a:lnTo>
                  <a:pt x="36000" y="21176"/>
                </a:lnTo>
                <a:lnTo>
                  <a:pt x="38666" y="21176"/>
                </a:lnTo>
                <a:lnTo>
                  <a:pt x="38666" y="21176"/>
                </a:lnTo>
                <a:lnTo>
                  <a:pt x="38666" y="21176"/>
                </a:lnTo>
                <a:lnTo>
                  <a:pt x="41333" y="21176"/>
                </a:lnTo>
                <a:lnTo>
                  <a:pt x="41333" y="21176"/>
                </a:lnTo>
                <a:lnTo>
                  <a:pt x="41333" y="21176"/>
                </a:lnTo>
                <a:lnTo>
                  <a:pt x="41333" y="21176"/>
                </a:lnTo>
                <a:lnTo>
                  <a:pt x="41333" y="21176"/>
                </a:lnTo>
                <a:lnTo>
                  <a:pt x="44000" y="21176"/>
                </a:lnTo>
                <a:lnTo>
                  <a:pt x="44000" y="21176"/>
                </a:lnTo>
                <a:lnTo>
                  <a:pt x="44000" y="21176"/>
                </a:lnTo>
                <a:lnTo>
                  <a:pt x="44000" y="21176"/>
                </a:lnTo>
                <a:lnTo>
                  <a:pt x="44000" y="21176"/>
                </a:lnTo>
                <a:lnTo>
                  <a:pt x="46666" y="21176"/>
                </a:lnTo>
                <a:lnTo>
                  <a:pt x="46666" y="21176"/>
                </a:lnTo>
                <a:lnTo>
                  <a:pt x="46666" y="21176"/>
                </a:lnTo>
                <a:lnTo>
                  <a:pt x="50666" y="21176"/>
                </a:lnTo>
                <a:lnTo>
                  <a:pt x="50666" y="21176"/>
                </a:lnTo>
                <a:lnTo>
                  <a:pt x="50666" y="21176"/>
                </a:lnTo>
                <a:lnTo>
                  <a:pt x="50666" y="21176"/>
                </a:lnTo>
                <a:lnTo>
                  <a:pt x="50666" y="21176"/>
                </a:lnTo>
                <a:lnTo>
                  <a:pt x="50666" y="21176"/>
                </a:lnTo>
                <a:lnTo>
                  <a:pt x="53333" y="21176"/>
                </a:lnTo>
                <a:lnTo>
                  <a:pt x="53333" y="21176"/>
                </a:lnTo>
                <a:lnTo>
                  <a:pt x="53333" y="21176"/>
                </a:lnTo>
                <a:lnTo>
                  <a:pt x="53333" y="21176"/>
                </a:lnTo>
                <a:lnTo>
                  <a:pt x="56000" y="21176"/>
                </a:lnTo>
                <a:lnTo>
                  <a:pt x="56000" y="21176"/>
                </a:lnTo>
                <a:lnTo>
                  <a:pt x="56000" y="25882"/>
                </a:lnTo>
                <a:lnTo>
                  <a:pt x="56000" y="25882"/>
                </a:lnTo>
                <a:lnTo>
                  <a:pt x="58666" y="25882"/>
                </a:lnTo>
                <a:lnTo>
                  <a:pt x="58666" y="25882"/>
                </a:lnTo>
                <a:lnTo>
                  <a:pt x="58666" y="25882"/>
                </a:lnTo>
                <a:lnTo>
                  <a:pt x="58666" y="25882"/>
                </a:lnTo>
                <a:lnTo>
                  <a:pt x="58666" y="25882"/>
                </a:lnTo>
                <a:lnTo>
                  <a:pt x="58666" y="25882"/>
                </a:lnTo>
                <a:lnTo>
                  <a:pt x="61333" y="25882"/>
                </a:lnTo>
                <a:lnTo>
                  <a:pt x="61333" y="25882"/>
                </a:lnTo>
                <a:lnTo>
                  <a:pt x="61333" y="25882"/>
                </a:lnTo>
                <a:lnTo>
                  <a:pt x="61333" y="25882"/>
                </a:lnTo>
                <a:lnTo>
                  <a:pt x="65333" y="25882"/>
                </a:lnTo>
                <a:lnTo>
                  <a:pt x="65333" y="21176"/>
                </a:lnTo>
                <a:lnTo>
                  <a:pt x="65333" y="21176"/>
                </a:lnTo>
                <a:lnTo>
                  <a:pt x="65333" y="21176"/>
                </a:lnTo>
                <a:lnTo>
                  <a:pt x="68000" y="21176"/>
                </a:lnTo>
                <a:lnTo>
                  <a:pt x="68000" y="21176"/>
                </a:lnTo>
                <a:lnTo>
                  <a:pt x="68000" y="21176"/>
                </a:lnTo>
                <a:lnTo>
                  <a:pt x="68000" y="21176"/>
                </a:lnTo>
                <a:lnTo>
                  <a:pt x="68000" y="21176"/>
                </a:lnTo>
                <a:lnTo>
                  <a:pt x="68000" y="21176"/>
                </a:lnTo>
                <a:lnTo>
                  <a:pt x="68000" y="16470"/>
                </a:lnTo>
                <a:lnTo>
                  <a:pt x="70666" y="16470"/>
                </a:lnTo>
                <a:lnTo>
                  <a:pt x="70666" y="16470"/>
                </a:lnTo>
                <a:lnTo>
                  <a:pt x="70666" y="16470"/>
                </a:lnTo>
                <a:lnTo>
                  <a:pt x="70666" y="16470"/>
                </a:lnTo>
                <a:lnTo>
                  <a:pt x="70666" y="16470"/>
                </a:lnTo>
                <a:lnTo>
                  <a:pt x="70666" y="16470"/>
                </a:lnTo>
                <a:lnTo>
                  <a:pt x="70666" y="11764"/>
                </a:lnTo>
                <a:lnTo>
                  <a:pt x="73333" y="11764"/>
                </a:lnTo>
                <a:lnTo>
                  <a:pt x="73333" y="11764"/>
                </a:lnTo>
                <a:lnTo>
                  <a:pt x="73333" y="11764"/>
                </a:lnTo>
                <a:lnTo>
                  <a:pt x="73333" y="11764"/>
                </a:lnTo>
                <a:lnTo>
                  <a:pt x="76000" y="11764"/>
                </a:lnTo>
                <a:lnTo>
                  <a:pt x="76000" y="11764"/>
                </a:lnTo>
                <a:lnTo>
                  <a:pt x="76000" y="11764"/>
                </a:lnTo>
                <a:lnTo>
                  <a:pt x="76000" y="11764"/>
                </a:lnTo>
                <a:lnTo>
                  <a:pt x="76000" y="11764"/>
                </a:lnTo>
                <a:lnTo>
                  <a:pt x="80000" y="11764"/>
                </a:lnTo>
                <a:lnTo>
                  <a:pt x="80000" y="11764"/>
                </a:lnTo>
                <a:lnTo>
                  <a:pt x="80000" y="11764"/>
                </a:lnTo>
                <a:lnTo>
                  <a:pt x="82666" y="11764"/>
                </a:lnTo>
                <a:lnTo>
                  <a:pt x="82666" y="4705"/>
                </a:lnTo>
                <a:lnTo>
                  <a:pt x="82666" y="4705"/>
                </a:lnTo>
                <a:lnTo>
                  <a:pt x="82666" y="4705"/>
                </a:lnTo>
                <a:lnTo>
                  <a:pt x="82666" y="4705"/>
                </a:lnTo>
                <a:lnTo>
                  <a:pt x="85333" y="4705"/>
                </a:lnTo>
                <a:lnTo>
                  <a:pt x="85333" y="4705"/>
                </a:lnTo>
                <a:lnTo>
                  <a:pt x="85333" y="4705"/>
                </a:lnTo>
                <a:lnTo>
                  <a:pt x="85333" y="4705"/>
                </a:lnTo>
                <a:lnTo>
                  <a:pt x="85333" y="4705"/>
                </a:lnTo>
                <a:lnTo>
                  <a:pt x="88000" y="4705"/>
                </a:lnTo>
                <a:lnTo>
                  <a:pt x="88000" y="4705"/>
                </a:lnTo>
                <a:lnTo>
                  <a:pt x="88000" y="4705"/>
                </a:lnTo>
                <a:lnTo>
                  <a:pt x="90666" y="4705"/>
                </a:lnTo>
                <a:lnTo>
                  <a:pt x="90666" y="4705"/>
                </a:lnTo>
                <a:lnTo>
                  <a:pt x="90666" y="4705"/>
                </a:lnTo>
                <a:lnTo>
                  <a:pt x="90666" y="4705"/>
                </a:lnTo>
                <a:lnTo>
                  <a:pt x="90666" y="4705"/>
                </a:lnTo>
                <a:lnTo>
                  <a:pt x="94666" y="4705"/>
                </a:lnTo>
                <a:lnTo>
                  <a:pt x="94666" y="4705"/>
                </a:lnTo>
                <a:lnTo>
                  <a:pt x="94666" y="4705"/>
                </a:lnTo>
                <a:lnTo>
                  <a:pt x="94666" y="4705"/>
                </a:lnTo>
                <a:lnTo>
                  <a:pt x="94666" y="4705"/>
                </a:lnTo>
                <a:lnTo>
                  <a:pt x="94666" y="4705"/>
                </a:lnTo>
                <a:lnTo>
                  <a:pt x="97333" y="4705"/>
                </a:lnTo>
                <a:lnTo>
                  <a:pt x="97333" y="4705"/>
                </a:lnTo>
                <a:lnTo>
                  <a:pt x="97333" y="11764"/>
                </a:lnTo>
                <a:lnTo>
                  <a:pt x="97333" y="11764"/>
                </a:lnTo>
                <a:lnTo>
                  <a:pt x="100000" y="11764"/>
                </a:lnTo>
                <a:lnTo>
                  <a:pt x="100000" y="11764"/>
                </a:lnTo>
                <a:lnTo>
                  <a:pt x="100000" y="11764"/>
                </a:lnTo>
                <a:lnTo>
                  <a:pt x="100000" y="11764"/>
                </a:lnTo>
                <a:lnTo>
                  <a:pt x="102666" y="11764"/>
                </a:lnTo>
                <a:lnTo>
                  <a:pt x="102666" y="11764"/>
                </a:lnTo>
                <a:lnTo>
                  <a:pt x="102666" y="11764"/>
                </a:lnTo>
                <a:lnTo>
                  <a:pt x="102666" y="11764"/>
                </a:lnTo>
                <a:lnTo>
                  <a:pt x="102666" y="11764"/>
                </a:lnTo>
                <a:lnTo>
                  <a:pt x="102666" y="11764"/>
                </a:lnTo>
                <a:lnTo>
                  <a:pt x="105333" y="11764"/>
                </a:lnTo>
                <a:lnTo>
                  <a:pt x="105333" y="11764"/>
                </a:lnTo>
                <a:lnTo>
                  <a:pt x="105333" y="11764"/>
                </a:lnTo>
                <a:lnTo>
                  <a:pt x="105333" y="11764"/>
                </a:lnTo>
                <a:lnTo>
                  <a:pt x="109333" y="11764"/>
                </a:lnTo>
                <a:lnTo>
                  <a:pt x="109333" y="11764"/>
                </a:lnTo>
                <a:lnTo>
                  <a:pt x="109333" y="11764"/>
                </a:lnTo>
                <a:lnTo>
                  <a:pt x="109333" y="16470"/>
                </a:lnTo>
                <a:lnTo>
                  <a:pt x="109333" y="16470"/>
                </a:lnTo>
                <a:lnTo>
                  <a:pt x="109333" y="16470"/>
                </a:lnTo>
                <a:lnTo>
                  <a:pt x="109333" y="16470"/>
                </a:lnTo>
                <a:lnTo>
                  <a:pt x="109333" y="16470"/>
                </a:lnTo>
                <a:lnTo>
                  <a:pt x="112000" y="16470"/>
                </a:lnTo>
                <a:lnTo>
                  <a:pt x="112000" y="16470"/>
                </a:lnTo>
                <a:lnTo>
                  <a:pt x="112000" y="21176"/>
                </a:lnTo>
                <a:lnTo>
                  <a:pt x="112000" y="21176"/>
                </a:lnTo>
                <a:lnTo>
                  <a:pt x="112000" y="21176"/>
                </a:lnTo>
                <a:lnTo>
                  <a:pt x="114666" y="21176"/>
                </a:lnTo>
                <a:lnTo>
                  <a:pt x="114666" y="21176"/>
                </a:lnTo>
                <a:lnTo>
                  <a:pt x="114666" y="21176"/>
                </a:lnTo>
                <a:lnTo>
                  <a:pt x="114666" y="21176"/>
                </a:lnTo>
                <a:lnTo>
                  <a:pt x="117333" y="21176"/>
                </a:lnTo>
                <a:lnTo>
                  <a:pt x="117333" y="21176"/>
                </a:lnTo>
                <a:lnTo>
                  <a:pt x="117333" y="21176"/>
                </a:lnTo>
                <a:lnTo>
                  <a:pt x="117333" y="21176"/>
                </a:lnTo>
                <a:lnTo>
                  <a:pt x="120000" y="21176"/>
                </a:lnTo>
                <a:lnTo>
                  <a:pt x="120000" y="21176"/>
                </a:lnTo>
                <a:lnTo>
                  <a:pt x="120000" y="21176"/>
                </a:lnTo>
                <a:lnTo>
                  <a:pt x="120000" y="2117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6" name="Shape 2326"/>
          <p:cNvSpPr/>
          <p:nvPr/>
        </p:nvSpPr>
        <p:spPr>
          <a:xfrm>
            <a:off x="5901931" y="3632201"/>
            <a:ext cx="78581" cy="157163"/>
          </a:xfrm>
          <a:custGeom>
            <a:avLst/>
            <a:gdLst/>
            <a:ahLst/>
            <a:cxnLst/>
            <a:rect l="0" t="0" r="0" b="0"/>
            <a:pathLst>
              <a:path w="120000" h="120000" extrusionOk="0">
                <a:moveTo>
                  <a:pt x="110909" y="60606"/>
                </a:moveTo>
                <a:lnTo>
                  <a:pt x="110909" y="60606"/>
                </a:lnTo>
                <a:lnTo>
                  <a:pt x="110909" y="60606"/>
                </a:lnTo>
                <a:lnTo>
                  <a:pt x="110909" y="60606"/>
                </a:lnTo>
                <a:lnTo>
                  <a:pt x="110909" y="60606"/>
                </a:lnTo>
                <a:lnTo>
                  <a:pt x="110909" y="60606"/>
                </a:lnTo>
                <a:lnTo>
                  <a:pt x="110909" y="63030"/>
                </a:lnTo>
                <a:lnTo>
                  <a:pt x="110909" y="63030"/>
                </a:lnTo>
                <a:lnTo>
                  <a:pt x="110909" y="63030"/>
                </a:lnTo>
                <a:lnTo>
                  <a:pt x="110909" y="66666"/>
                </a:lnTo>
                <a:lnTo>
                  <a:pt x="116363" y="66666"/>
                </a:lnTo>
                <a:lnTo>
                  <a:pt x="116363" y="66666"/>
                </a:lnTo>
                <a:lnTo>
                  <a:pt x="116363" y="66666"/>
                </a:lnTo>
                <a:lnTo>
                  <a:pt x="116363" y="69090"/>
                </a:lnTo>
                <a:lnTo>
                  <a:pt x="110909" y="69090"/>
                </a:lnTo>
                <a:lnTo>
                  <a:pt x="110909" y="69090"/>
                </a:lnTo>
                <a:lnTo>
                  <a:pt x="110909" y="69090"/>
                </a:lnTo>
                <a:lnTo>
                  <a:pt x="110909" y="71515"/>
                </a:lnTo>
                <a:lnTo>
                  <a:pt x="116363" y="71515"/>
                </a:lnTo>
                <a:lnTo>
                  <a:pt x="116363" y="71515"/>
                </a:lnTo>
                <a:lnTo>
                  <a:pt x="116363" y="71515"/>
                </a:lnTo>
                <a:lnTo>
                  <a:pt x="116363" y="73939"/>
                </a:lnTo>
                <a:lnTo>
                  <a:pt x="116363" y="73939"/>
                </a:lnTo>
                <a:lnTo>
                  <a:pt x="116363" y="73939"/>
                </a:lnTo>
                <a:lnTo>
                  <a:pt x="116363" y="73939"/>
                </a:lnTo>
                <a:lnTo>
                  <a:pt x="116363" y="76363"/>
                </a:lnTo>
                <a:lnTo>
                  <a:pt x="116363" y="76363"/>
                </a:lnTo>
                <a:lnTo>
                  <a:pt x="116363" y="76363"/>
                </a:lnTo>
                <a:lnTo>
                  <a:pt x="116363" y="76363"/>
                </a:lnTo>
                <a:lnTo>
                  <a:pt x="116363" y="80000"/>
                </a:lnTo>
                <a:lnTo>
                  <a:pt x="116363" y="80000"/>
                </a:lnTo>
                <a:lnTo>
                  <a:pt x="116363" y="80000"/>
                </a:lnTo>
                <a:lnTo>
                  <a:pt x="116363" y="80000"/>
                </a:lnTo>
                <a:lnTo>
                  <a:pt x="116363" y="82424"/>
                </a:lnTo>
                <a:lnTo>
                  <a:pt x="116363" y="82424"/>
                </a:lnTo>
                <a:lnTo>
                  <a:pt x="116363" y="82424"/>
                </a:lnTo>
                <a:lnTo>
                  <a:pt x="120000" y="82424"/>
                </a:lnTo>
                <a:lnTo>
                  <a:pt x="120000" y="84848"/>
                </a:lnTo>
                <a:lnTo>
                  <a:pt x="120000" y="84848"/>
                </a:lnTo>
                <a:lnTo>
                  <a:pt x="120000" y="84848"/>
                </a:lnTo>
                <a:lnTo>
                  <a:pt x="120000" y="87272"/>
                </a:lnTo>
                <a:lnTo>
                  <a:pt x="120000" y="87272"/>
                </a:lnTo>
                <a:lnTo>
                  <a:pt x="120000" y="87272"/>
                </a:lnTo>
                <a:lnTo>
                  <a:pt x="120000" y="87272"/>
                </a:lnTo>
                <a:lnTo>
                  <a:pt x="120000" y="87272"/>
                </a:lnTo>
                <a:lnTo>
                  <a:pt x="120000" y="89696"/>
                </a:lnTo>
                <a:lnTo>
                  <a:pt x="120000" y="89696"/>
                </a:lnTo>
                <a:lnTo>
                  <a:pt x="120000" y="89696"/>
                </a:lnTo>
                <a:lnTo>
                  <a:pt x="120000" y="93333"/>
                </a:lnTo>
                <a:lnTo>
                  <a:pt x="120000" y="93333"/>
                </a:lnTo>
                <a:lnTo>
                  <a:pt x="120000" y="93333"/>
                </a:lnTo>
                <a:lnTo>
                  <a:pt x="120000" y="93333"/>
                </a:lnTo>
                <a:lnTo>
                  <a:pt x="120000" y="95757"/>
                </a:lnTo>
                <a:lnTo>
                  <a:pt x="120000" y="95757"/>
                </a:lnTo>
                <a:lnTo>
                  <a:pt x="120000" y="95757"/>
                </a:lnTo>
                <a:lnTo>
                  <a:pt x="120000" y="98181"/>
                </a:lnTo>
                <a:lnTo>
                  <a:pt x="120000" y="98181"/>
                </a:lnTo>
                <a:lnTo>
                  <a:pt x="120000" y="98181"/>
                </a:lnTo>
                <a:lnTo>
                  <a:pt x="120000" y="98181"/>
                </a:lnTo>
                <a:lnTo>
                  <a:pt x="120000" y="100606"/>
                </a:lnTo>
                <a:lnTo>
                  <a:pt x="120000" y="100606"/>
                </a:lnTo>
                <a:lnTo>
                  <a:pt x="120000" y="100606"/>
                </a:lnTo>
                <a:lnTo>
                  <a:pt x="120000" y="100606"/>
                </a:lnTo>
                <a:lnTo>
                  <a:pt x="120000" y="103030"/>
                </a:lnTo>
                <a:lnTo>
                  <a:pt x="120000" y="103030"/>
                </a:lnTo>
                <a:lnTo>
                  <a:pt x="120000" y="103030"/>
                </a:lnTo>
                <a:lnTo>
                  <a:pt x="120000" y="106666"/>
                </a:lnTo>
                <a:lnTo>
                  <a:pt x="120000" y="106666"/>
                </a:lnTo>
                <a:lnTo>
                  <a:pt x="120000" y="106666"/>
                </a:lnTo>
                <a:lnTo>
                  <a:pt x="120000" y="106666"/>
                </a:lnTo>
                <a:lnTo>
                  <a:pt x="120000" y="109090"/>
                </a:lnTo>
                <a:lnTo>
                  <a:pt x="120000" y="109090"/>
                </a:lnTo>
                <a:lnTo>
                  <a:pt x="120000" y="109090"/>
                </a:lnTo>
                <a:lnTo>
                  <a:pt x="120000" y="109090"/>
                </a:lnTo>
                <a:lnTo>
                  <a:pt x="120000" y="109090"/>
                </a:lnTo>
                <a:lnTo>
                  <a:pt x="120000" y="109090"/>
                </a:lnTo>
                <a:lnTo>
                  <a:pt x="120000" y="109090"/>
                </a:lnTo>
                <a:lnTo>
                  <a:pt x="120000" y="106666"/>
                </a:lnTo>
                <a:lnTo>
                  <a:pt x="120000" y="106666"/>
                </a:lnTo>
                <a:lnTo>
                  <a:pt x="116363" y="106666"/>
                </a:lnTo>
                <a:lnTo>
                  <a:pt x="116363" y="109090"/>
                </a:lnTo>
                <a:lnTo>
                  <a:pt x="116363" y="109090"/>
                </a:lnTo>
                <a:lnTo>
                  <a:pt x="116363" y="106666"/>
                </a:lnTo>
                <a:lnTo>
                  <a:pt x="116363" y="106666"/>
                </a:lnTo>
                <a:lnTo>
                  <a:pt x="116363" y="106666"/>
                </a:lnTo>
                <a:lnTo>
                  <a:pt x="116363" y="106666"/>
                </a:lnTo>
                <a:lnTo>
                  <a:pt x="116363" y="106666"/>
                </a:lnTo>
                <a:lnTo>
                  <a:pt x="110909" y="106666"/>
                </a:lnTo>
                <a:lnTo>
                  <a:pt x="110909" y="106666"/>
                </a:lnTo>
                <a:lnTo>
                  <a:pt x="110909" y="106666"/>
                </a:lnTo>
                <a:lnTo>
                  <a:pt x="110909" y="106666"/>
                </a:lnTo>
                <a:lnTo>
                  <a:pt x="110909" y="106666"/>
                </a:lnTo>
                <a:lnTo>
                  <a:pt x="110909" y="109090"/>
                </a:lnTo>
                <a:lnTo>
                  <a:pt x="107272" y="109090"/>
                </a:lnTo>
                <a:lnTo>
                  <a:pt x="107272" y="109090"/>
                </a:lnTo>
                <a:lnTo>
                  <a:pt x="107272" y="109090"/>
                </a:lnTo>
                <a:lnTo>
                  <a:pt x="107272" y="111515"/>
                </a:lnTo>
                <a:lnTo>
                  <a:pt x="107272" y="111515"/>
                </a:lnTo>
                <a:lnTo>
                  <a:pt x="107272" y="111515"/>
                </a:lnTo>
                <a:lnTo>
                  <a:pt x="107272" y="113939"/>
                </a:lnTo>
                <a:lnTo>
                  <a:pt x="110909" y="113939"/>
                </a:lnTo>
                <a:lnTo>
                  <a:pt x="110909" y="113939"/>
                </a:lnTo>
                <a:lnTo>
                  <a:pt x="110909" y="113939"/>
                </a:lnTo>
                <a:lnTo>
                  <a:pt x="110909" y="113939"/>
                </a:lnTo>
                <a:lnTo>
                  <a:pt x="110909" y="113939"/>
                </a:lnTo>
                <a:lnTo>
                  <a:pt x="110909" y="116363"/>
                </a:lnTo>
                <a:lnTo>
                  <a:pt x="110909" y="116363"/>
                </a:lnTo>
                <a:lnTo>
                  <a:pt x="110909" y="116363"/>
                </a:lnTo>
                <a:lnTo>
                  <a:pt x="110909" y="116363"/>
                </a:lnTo>
                <a:lnTo>
                  <a:pt x="110909" y="119999"/>
                </a:lnTo>
                <a:lnTo>
                  <a:pt x="110909" y="119999"/>
                </a:lnTo>
                <a:lnTo>
                  <a:pt x="116363" y="119999"/>
                </a:lnTo>
                <a:lnTo>
                  <a:pt x="116363" y="119999"/>
                </a:lnTo>
                <a:lnTo>
                  <a:pt x="110909" y="119999"/>
                </a:lnTo>
                <a:lnTo>
                  <a:pt x="110909" y="119999"/>
                </a:lnTo>
                <a:lnTo>
                  <a:pt x="110909" y="119999"/>
                </a:lnTo>
                <a:lnTo>
                  <a:pt x="110909" y="119999"/>
                </a:lnTo>
                <a:lnTo>
                  <a:pt x="110909" y="119999"/>
                </a:lnTo>
                <a:lnTo>
                  <a:pt x="110909" y="116363"/>
                </a:lnTo>
                <a:lnTo>
                  <a:pt x="107272" y="116363"/>
                </a:lnTo>
                <a:lnTo>
                  <a:pt x="107272" y="116363"/>
                </a:lnTo>
                <a:lnTo>
                  <a:pt x="107272" y="116363"/>
                </a:lnTo>
                <a:lnTo>
                  <a:pt x="107272" y="116363"/>
                </a:lnTo>
                <a:lnTo>
                  <a:pt x="107272" y="113939"/>
                </a:lnTo>
                <a:lnTo>
                  <a:pt x="107272" y="113939"/>
                </a:lnTo>
                <a:lnTo>
                  <a:pt x="107272" y="113939"/>
                </a:lnTo>
                <a:lnTo>
                  <a:pt x="107272" y="113939"/>
                </a:lnTo>
                <a:lnTo>
                  <a:pt x="107272" y="113939"/>
                </a:lnTo>
                <a:lnTo>
                  <a:pt x="107272" y="113939"/>
                </a:lnTo>
                <a:lnTo>
                  <a:pt x="107272" y="111515"/>
                </a:lnTo>
                <a:lnTo>
                  <a:pt x="103636" y="111515"/>
                </a:lnTo>
                <a:lnTo>
                  <a:pt x="103636" y="111515"/>
                </a:lnTo>
                <a:lnTo>
                  <a:pt x="103636" y="111515"/>
                </a:lnTo>
                <a:lnTo>
                  <a:pt x="103636" y="109090"/>
                </a:lnTo>
                <a:lnTo>
                  <a:pt x="103636" y="109090"/>
                </a:lnTo>
                <a:lnTo>
                  <a:pt x="103636" y="109090"/>
                </a:lnTo>
                <a:lnTo>
                  <a:pt x="103636" y="109090"/>
                </a:lnTo>
                <a:lnTo>
                  <a:pt x="103636" y="106666"/>
                </a:lnTo>
                <a:lnTo>
                  <a:pt x="103636" y="106666"/>
                </a:lnTo>
                <a:lnTo>
                  <a:pt x="103636" y="106666"/>
                </a:lnTo>
                <a:lnTo>
                  <a:pt x="103636" y="106666"/>
                </a:lnTo>
                <a:lnTo>
                  <a:pt x="103636" y="106666"/>
                </a:lnTo>
                <a:lnTo>
                  <a:pt x="100000" y="106666"/>
                </a:lnTo>
                <a:lnTo>
                  <a:pt x="100000" y="106666"/>
                </a:lnTo>
                <a:lnTo>
                  <a:pt x="100000" y="103030"/>
                </a:lnTo>
                <a:lnTo>
                  <a:pt x="100000" y="103030"/>
                </a:lnTo>
                <a:lnTo>
                  <a:pt x="100000" y="103030"/>
                </a:lnTo>
                <a:lnTo>
                  <a:pt x="100000" y="103030"/>
                </a:lnTo>
                <a:lnTo>
                  <a:pt x="100000" y="103030"/>
                </a:lnTo>
                <a:lnTo>
                  <a:pt x="100000" y="100606"/>
                </a:lnTo>
                <a:lnTo>
                  <a:pt x="100000" y="100606"/>
                </a:lnTo>
                <a:lnTo>
                  <a:pt x="100000" y="100606"/>
                </a:lnTo>
                <a:lnTo>
                  <a:pt x="100000" y="100606"/>
                </a:lnTo>
                <a:lnTo>
                  <a:pt x="100000" y="98181"/>
                </a:lnTo>
                <a:lnTo>
                  <a:pt x="100000" y="98181"/>
                </a:lnTo>
                <a:lnTo>
                  <a:pt x="100000" y="98181"/>
                </a:lnTo>
                <a:lnTo>
                  <a:pt x="100000" y="98181"/>
                </a:lnTo>
                <a:lnTo>
                  <a:pt x="100000" y="95757"/>
                </a:lnTo>
                <a:lnTo>
                  <a:pt x="100000" y="95757"/>
                </a:lnTo>
                <a:lnTo>
                  <a:pt x="100000" y="95757"/>
                </a:lnTo>
                <a:lnTo>
                  <a:pt x="100000" y="95757"/>
                </a:lnTo>
                <a:lnTo>
                  <a:pt x="100000" y="93333"/>
                </a:lnTo>
                <a:lnTo>
                  <a:pt x="100000" y="93333"/>
                </a:lnTo>
                <a:lnTo>
                  <a:pt x="100000" y="93333"/>
                </a:lnTo>
                <a:lnTo>
                  <a:pt x="100000" y="93333"/>
                </a:lnTo>
                <a:lnTo>
                  <a:pt x="100000" y="93333"/>
                </a:lnTo>
                <a:lnTo>
                  <a:pt x="100000" y="89696"/>
                </a:lnTo>
                <a:lnTo>
                  <a:pt x="100000" y="89696"/>
                </a:lnTo>
                <a:lnTo>
                  <a:pt x="100000" y="89696"/>
                </a:lnTo>
                <a:lnTo>
                  <a:pt x="96363" y="89696"/>
                </a:lnTo>
                <a:lnTo>
                  <a:pt x="96363" y="87272"/>
                </a:lnTo>
                <a:lnTo>
                  <a:pt x="96363" y="87272"/>
                </a:lnTo>
                <a:lnTo>
                  <a:pt x="96363" y="87272"/>
                </a:lnTo>
                <a:lnTo>
                  <a:pt x="96363" y="87272"/>
                </a:lnTo>
                <a:lnTo>
                  <a:pt x="96363" y="87272"/>
                </a:lnTo>
                <a:lnTo>
                  <a:pt x="96363" y="84848"/>
                </a:lnTo>
                <a:lnTo>
                  <a:pt x="96363" y="84848"/>
                </a:lnTo>
                <a:lnTo>
                  <a:pt x="96363" y="84848"/>
                </a:lnTo>
                <a:lnTo>
                  <a:pt x="96363" y="84848"/>
                </a:lnTo>
                <a:lnTo>
                  <a:pt x="96363" y="84848"/>
                </a:lnTo>
                <a:lnTo>
                  <a:pt x="96363" y="82424"/>
                </a:lnTo>
                <a:lnTo>
                  <a:pt x="90909" y="82424"/>
                </a:lnTo>
                <a:lnTo>
                  <a:pt x="90909" y="82424"/>
                </a:lnTo>
                <a:lnTo>
                  <a:pt x="90909" y="82424"/>
                </a:lnTo>
                <a:lnTo>
                  <a:pt x="90909" y="82424"/>
                </a:lnTo>
                <a:lnTo>
                  <a:pt x="90909" y="80000"/>
                </a:lnTo>
                <a:lnTo>
                  <a:pt x="90909" y="80000"/>
                </a:lnTo>
                <a:lnTo>
                  <a:pt x="90909" y="80000"/>
                </a:lnTo>
                <a:lnTo>
                  <a:pt x="90909" y="80000"/>
                </a:lnTo>
                <a:lnTo>
                  <a:pt x="90909" y="80000"/>
                </a:lnTo>
                <a:lnTo>
                  <a:pt x="87272" y="80000"/>
                </a:lnTo>
                <a:lnTo>
                  <a:pt x="87272" y="80000"/>
                </a:lnTo>
                <a:lnTo>
                  <a:pt x="87272" y="80000"/>
                </a:lnTo>
                <a:lnTo>
                  <a:pt x="87272" y="80000"/>
                </a:lnTo>
                <a:lnTo>
                  <a:pt x="87272" y="80000"/>
                </a:lnTo>
                <a:lnTo>
                  <a:pt x="87272" y="80000"/>
                </a:lnTo>
                <a:lnTo>
                  <a:pt x="87272" y="80000"/>
                </a:lnTo>
                <a:lnTo>
                  <a:pt x="90909" y="80000"/>
                </a:lnTo>
                <a:lnTo>
                  <a:pt x="90909" y="82424"/>
                </a:lnTo>
                <a:lnTo>
                  <a:pt x="90909" y="82424"/>
                </a:lnTo>
                <a:lnTo>
                  <a:pt x="90909" y="82424"/>
                </a:lnTo>
                <a:lnTo>
                  <a:pt x="90909" y="82424"/>
                </a:lnTo>
                <a:lnTo>
                  <a:pt x="90909" y="82424"/>
                </a:lnTo>
                <a:lnTo>
                  <a:pt x="90909" y="84848"/>
                </a:lnTo>
                <a:lnTo>
                  <a:pt x="90909" y="84848"/>
                </a:lnTo>
                <a:lnTo>
                  <a:pt x="90909" y="84848"/>
                </a:lnTo>
                <a:lnTo>
                  <a:pt x="90909" y="84848"/>
                </a:lnTo>
                <a:lnTo>
                  <a:pt x="90909" y="87272"/>
                </a:lnTo>
                <a:lnTo>
                  <a:pt x="90909" y="87272"/>
                </a:lnTo>
                <a:lnTo>
                  <a:pt x="90909" y="87272"/>
                </a:lnTo>
                <a:lnTo>
                  <a:pt x="90909" y="87272"/>
                </a:lnTo>
                <a:lnTo>
                  <a:pt x="90909" y="87272"/>
                </a:lnTo>
                <a:lnTo>
                  <a:pt x="90909" y="87272"/>
                </a:lnTo>
                <a:lnTo>
                  <a:pt x="87272" y="87272"/>
                </a:lnTo>
                <a:lnTo>
                  <a:pt x="87272" y="84848"/>
                </a:lnTo>
                <a:lnTo>
                  <a:pt x="87272" y="84848"/>
                </a:lnTo>
                <a:lnTo>
                  <a:pt x="87272" y="84848"/>
                </a:lnTo>
                <a:lnTo>
                  <a:pt x="87272" y="84848"/>
                </a:lnTo>
                <a:lnTo>
                  <a:pt x="87272" y="82424"/>
                </a:lnTo>
                <a:lnTo>
                  <a:pt x="87272" y="82424"/>
                </a:lnTo>
                <a:lnTo>
                  <a:pt x="87272" y="82424"/>
                </a:lnTo>
                <a:lnTo>
                  <a:pt x="87272" y="82424"/>
                </a:lnTo>
                <a:lnTo>
                  <a:pt x="87272" y="84848"/>
                </a:lnTo>
                <a:lnTo>
                  <a:pt x="83636" y="84848"/>
                </a:lnTo>
                <a:lnTo>
                  <a:pt x="83636" y="84848"/>
                </a:lnTo>
                <a:lnTo>
                  <a:pt x="83636" y="84848"/>
                </a:lnTo>
                <a:lnTo>
                  <a:pt x="83636" y="84848"/>
                </a:lnTo>
                <a:lnTo>
                  <a:pt x="83636" y="84848"/>
                </a:lnTo>
                <a:lnTo>
                  <a:pt x="83636" y="87272"/>
                </a:lnTo>
                <a:lnTo>
                  <a:pt x="83636" y="87272"/>
                </a:lnTo>
                <a:lnTo>
                  <a:pt x="83636" y="87272"/>
                </a:lnTo>
                <a:lnTo>
                  <a:pt x="83636" y="87272"/>
                </a:lnTo>
                <a:lnTo>
                  <a:pt x="83636" y="89696"/>
                </a:lnTo>
                <a:lnTo>
                  <a:pt x="83636" y="89696"/>
                </a:lnTo>
                <a:lnTo>
                  <a:pt x="83636" y="89696"/>
                </a:lnTo>
                <a:lnTo>
                  <a:pt x="83636" y="89696"/>
                </a:lnTo>
                <a:lnTo>
                  <a:pt x="80000" y="89696"/>
                </a:lnTo>
                <a:lnTo>
                  <a:pt x="80000" y="93333"/>
                </a:lnTo>
                <a:lnTo>
                  <a:pt x="80000" y="93333"/>
                </a:lnTo>
                <a:lnTo>
                  <a:pt x="80000" y="93333"/>
                </a:lnTo>
                <a:lnTo>
                  <a:pt x="80000" y="93333"/>
                </a:lnTo>
                <a:lnTo>
                  <a:pt x="80000" y="93333"/>
                </a:lnTo>
                <a:lnTo>
                  <a:pt x="80000" y="93333"/>
                </a:lnTo>
                <a:lnTo>
                  <a:pt x="80000" y="89696"/>
                </a:lnTo>
                <a:lnTo>
                  <a:pt x="80000" y="89696"/>
                </a:lnTo>
                <a:lnTo>
                  <a:pt x="76363" y="89696"/>
                </a:lnTo>
                <a:lnTo>
                  <a:pt x="76363" y="89696"/>
                </a:lnTo>
                <a:lnTo>
                  <a:pt x="76363" y="93333"/>
                </a:lnTo>
                <a:lnTo>
                  <a:pt x="76363" y="93333"/>
                </a:lnTo>
                <a:lnTo>
                  <a:pt x="76363" y="89696"/>
                </a:lnTo>
                <a:lnTo>
                  <a:pt x="76363" y="89696"/>
                </a:lnTo>
                <a:lnTo>
                  <a:pt x="76363" y="89696"/>
                </a:lnTo>
                <a:lnTo>
                  <a:pt x="76363" y="87272"/>
                </a:lnTo>
                <a:lnTo>
                  <a:pt x="76363" y="87272"/>
                </a:lnTo>
                <a:lnTo>
                  <a:pt x="76363" y="87272"/>
                </a:lnTo>
                <a:lnTo>
                  <a:pt x="76363" y="87272"/>
                </a:lnTo>
                <a:lnTo>
                  <a:pt x="76363" y="87272"/>
                </a:lnTo>
                <a:lnTo>
                  <a:pt x="76363" y="87272"/>
                </a:lnTo>
                <a:lnTo>
                  <a:pt x="76363" y="87272"/>
                </a:lnTo>
                <a:lnTo>
                  <a:pt x="76363" y="87272"/>
                </a:lnTo>
                <a:lnTo>
                  <a:pt x="76363" y="89696"/>
                </a:lnTo>
                <a:lnTo>
                  <a:pt x="76363" y="89696"/>
                </a:lnTo>
                <a:lnTo>
                  <a:pt x="70909" y="89696"/>
                </a:lnTo>
                <a:lnTo>
                  <a:pt x="70909" y="89696"/>
                </a:lnTo>
                <a:lnTo>
                  <a:pt x="70909" y="93333"/>
                </a:lnTo>
                <a:lnTo>
                  <a:pt x="70909" y="93333"/>
                </a:lnTo>
                <a:lnTo>
                  <a:pt x="70909" y="93333"/>
                </a:lnTo>
                <a:lnTo>
                  <a:pt x="70909" y="93333"/>
                </a:lnTo>
                <a:lnTo>
                  <a:pt x="70909" y="93333"/>
                </a:lnTo>
                <a:lnTo>
                  <a:pt x="70909" y="93333"/>
                </a:lnTo>
                <a:lnTo>
                  <a:pt x="70909" y="93333"/>
                </a:lnTo>
                <a:lnTo>
                  <a:pt x="70909" y="95757"/>
                </a:lnTo>
                <a:lnTo>
                  <a:pt x="70909" y="95757"/>
                </a:lnTo>
                <a:lnTo>
                  <a:pt x="70909" y="95757"/>
                </a:lnTo>
                <a:lnTo>
                  <a:pt x="67272" y="95757"/>
                </a:lnTo>
                <a:lnTo>
                  <a:pt x="67272" y="95757"/>
                </a:lnTo>
                <a:lnTo>
                  <a:pt x="67272" y="95757"/>
                </a:lnTo>
                <a:lnTo>
                  <a:pt x="67272" y="95757"/>
                </a:lnTo>
                <a:lnTo>
                  <a:pt x="67272" y="95757"/>
                </a:lnTo>
                <a:lnTo>
                  <a:pt x="67272" y="98181"/>
                </a:lnTo>
                <a:lnTo>
                  <a:pt x="63636" y="98181"/>
                </a:lnTo>
                <a:lnTo>
                  <a:pt x="63636" y="98181"/>
                </a:lnTo>
                <a:lnTo>
                  <a:pt x="63636" y="98181"/>
                </a:lnTo>
                <a:lnTo>
                  <a:pt x="63636" y="98181"/>
                </a:lnTo>
                <a:lnTo>
                  <a:pt x="63636" y="98181"/>
                </a:lnTo>
                <a:lnTo>
                  <a:pt x="63636" y="98181"/>
                </a:lnTo>
                <a:lnTo>
                  <a:pt x="60000" y="98181"/>
                </a:lnTo>
                <a:lnTo>
                  <a:pt x="60000" y="98181"/>
                </a:lnTo>
                <a:lnTo>
                  <a:pt x="60000" y="98181"/>
                </a:lnTo>
                <a:lnTo>
                  <a:pt x="60000" y="98181"/>
                </a:lnTo>
                <a:lnTo>
                  <a:pt x="60000" y="98181"/>
                </a:lnTo>
                <a:lnTo>
                  <a:pt x="60000" y="98181"/>
                </a:lnTo>
                <a:lnTo>
                  <a:pt x="56363" y="98181"/>
                </a:lnTo>
                <a:lnTo>
                  <a:pt x="56363" y="98181"/>
                </a:lnTo>
                <a:lnTo>
                  <a:pt x="56363" y="98181"/>
                </a:lnTo>
                <a:lnTo>
                  <a:pt x="56363" y="98181"/>
                </a:lnTo>
                <a:lnTo>
                  <a:pt x="56363" y="98181"/>
                </a:lnTo>
                <a:lnTo>
                  <a:pt x="56363" y="98181"/>
                </a:lnTo>
                <a:lnTo>
                  <a:pt x="50909" y="98181"/>
                </a:lnTo>
                <a:lnTo>
                  <a:pt x="50909" y="98181"/>
                </a:lnTo>
                <a:lnTo>
                  <a:pt x="50909" y="98181"/>
                </a:lnTo>
                <a:lnTo>
                  <a:pt x="50909" y="95757"/>
                </a:lnTo>
                <a:lnTo>
                  <a:pt x="50909" y="95757"/>
                </a:lnTo>
                <a:lnTo>
                  <a:pt x="47272" y="95757"/>
                </a:lnTo>
                <a:lnTo>
                  <a:pt x="47272" y="95757"/>
                </a:lnTo>
                <a:lnTo>
                  <a:pt x="47272" y="98181"/>
                </a:lnTo>
                <a:lnTo>
                  <a:pt x="47272" y="98181"/>
                </a:lnTo>
                <a:lnTo>
                  <a:pt x="47272" y="98181"/>
                </a:lnTo>
                <a:lnTo>
                  <a:pt x="47272" y="98181"/>
                </a:lnTo>
                <a:lnTo>
                  <a:pt x="43636" y="98181"/>
                </a:lnTo>
                <a:lnTo>
                  <a:pt x="43636" y="98181"/>
                </a:lnTo>
                <a:lnTo>
                  <a:pt x="43636" y="98181"/>
                </a:lnTo>
                <a:lnTo>
                  <a:pt x="43636" y="98181"/>
                </a:lnTo>
                <a:lnTo>
                  <a:pt x="43636" y="98181"/>
                </a:lnTo>
                <a:lnTo>
                  <a:pt x="43636" y="100606"/>
                </a:lnTo>
                <a:lnTo>
                  <a:pt x="43636" y="100606"/>
                </a:lnTo>
                <a:lnTo>
                  <a:pt x="40000" y="100606"/>
                </a:lnTo>
                <a:lnTo>
                  <a:pt x="40000" y="100606"/>
                </a:lnTo>
                <a:lnTo>
                  <a:pt x="40000" y="100606"/>
                </a:lnTo>
                <a:lnTo>
                  <a:pt x="40000" y="98181"/>
                </a:lnTo>
                <a:lnTo>
                  <a:pt x="40000" y="98181"/>
                </a:lnTo>
                <a:lnTo>
                  <a:pt x="36363" y="98181"/>
                </a:lnTo>
                <a:lnTo>
                  <a:pt x="36363" y="100606"/>
                </a:lnTo>
                <a:lnTo>
                  <a:pt x="36363" y="100606"/>
                </a:lnTo>
                <a:lnTo>
                  <a:pt x="36363" y="100606"/>
                </a:lnTo>
                <a:lnTo>
                  <a:pt x="36363" y="100606"/>
                </a:lnTo>
                <a:lnTo>
                  <a:pt x="36363" y="100606"/>
                </a:lnTo>
                <a:lnTo>
                  <a:pt x="30909" y="100606"/>
                </a:lnTo>
                <a:lnTo>
                  <a:pt x="30909" y="100606"/>
                </a:lnTo>
                <a:lnTo>
                  <a:pt x="30909" y="100606"/>
                </a:lnTo>
                <a:lnTo>
                  <a:pt x="30909" y="100606"/>
                </a:lnTo>
                <a:lnTo>
                  <a:pt x="30909" y="100606"/>
                </a:lnTo>
                <a:lnTo>
                  <a:pt x="30909" y="100606"/>
                </a:lnTo>
                <a:lnTo>
                  <a:pt x="30909" y="100606"/>
                </a:lnTo>
                <a:lnTo>
                  <a:pt x="27272" y="100606"/>
                </a:lnTo>
                <a:lnTo>
                  <a:pt x="27272" y="100606"/>
                </a:lnTo>
                <a:lnTo>
                  <a:pt x="27272" y="98181"/>
                </a:lnTo>
                <a:lnTo>
                  <a:pt x="27272" y="98181"/>
                </a:lnTo>
                <a:lnTo>
                  <a:pt x="27272" y="98181"/>
                </a:lnTo>
                <a:lnTo>
                  <a:pt x="27272" y="98181"/>
                </a:lnTo>
                <a:lnTo>
                  <a:pt x="27272" y="98181"/>
                </a:lnTo>
                <a:lnTo>
                  <a:pt x="27272" y="95757"/>
                </a:lnTo>
                <a:lnTo>
                  <a:pt x="27272" y="95757"/>
                </a:lnTo>
                <a:lnTo>
                  <a:pt x="27272" y="95757"/>
                </a:lnTo>
                <a:lnTo>
                  <a:pt x="27272" y="95757"/>
                </a:lnTo>
                <a:lnTo>
                  <a:pt x="27272" y="95757"/>
                </a:lnTo>
                <a:lnTo>
                  <a:pt x="27272" y="93333"/>
                </a:lnTo>
                <a:lnTo>
                  <a:pt x="27272" y="93333"/>
                </a:lnTo>
                <a:lnTo>
                  <a:pt x="27272" y="93333"/>
                </a:lnTo>
                <a:lnTo>
                  <a:pt x="27272" y="93333"/>
                </a:lnTo>
                <a:lnTo>
                  <a:pt x="27272" y="89696"/>
                </a:lnTo>
                <a:lnTo>
                  <a:pt x="27272" y="89696"/>
                </a:lnTo>
                <a:lnTo>
                  <a:pt x="27272" y="89696"/>
                </a:lnTo>
                <a:lnTo>
                  <a:pt x="27272" y="89696"/>
                </a:lnTo>
                <a:lnTo>
                  <a:pt x="27272" y="89696"/>
                </a:lnTo>
                <a:lnTo>
                  <a:pt x="27272" y="87272"/>
                </a:lnTo>
                <a:lnTo>
                  <a:pt x="23636" y="87272"/>
                </a:lnTo>
                <a:lnTo>
                  <a:pt x="23636" y="87272"/>
                </a:lnTo>
                <a:lnTo>
                  <a:pt x="27272" y="87272"/>
                </a:lnTo>
                <a:lnTo>
                  <a:pt x="27272" y="87272"/>
                </a:lnTo>
                <a:lnTo>
                  <a:pt x="23636" y="87272"/>
                </a:lnTo>
                <a:lnTo>
                  <a:pt x="23636" y="87272"/>
                </a:lnTo>
                <a:lnTo>
                  <a:pt x="23636" y="84848"/>
                </a:lnTo>
                <a:lnTo>
                  <a:pt x="23636" y="84848"/>
                </a:lnTo>
                <a:lnTo>
                  <a:pt x="23636" y="84848"/>
                </a:lnTo>
                <a:lnTo>
                  <a:pt x="23636" y="82424"/>
                </a:lnTo>
                <a:lnTo>
                  <a:pt x="23636" y="82424"/>
                </a:lnTo>
                <a:lnTo>
                  <a:pt x="23636" y="82424"/>
                </a:lnTo>
                <a:lnTo>
                  <a:pt x="23636" y="82424"/>
                </a:lnTo>
                <a:lnTo>
                  <a:pt x="23636" y="80000"/>
                </a:lnTo>
                <a:lnTo>
                  <a:pt x="23636" y="80000"/>
                </a:lnTo>
                <a:lnTo>
                  <a:pt x="23636" y="80000"/>
                </a:lnTo>
                <a:lnTo>
                  <a:pt x="23636" y="80000"/>
                </a:lnTo>
                <a:lnTo>
                  <a:pt x="23636" y="80000"/>
                </a:lnTo>
                <a:lnTo>
                  <a:pt x="23636" y="76363"/>
                </a:lnTo>
                <a:lnTo>
                  <a:pt x="23636" y="76363"/>
                </a:lnTo>
                <a:lnTo>
                  <a:pt x="23636" y="76363"/>
                </a:lnTo>
                <a:lnTo>
                  <a:pt x="23636" y="76363"/>
                </a:lnTo>
                <a:lnTo>
                  <a:pt x="23636" y="73939"/>
                </a:lnTo>
                <a:lnTo>
                  <a:pt x="23636" y="73939"/>
                </a:lnTo>
                <a:lnTo>
                  <a:pt x="23636" y="73939"/>
                </a:lnTo>
                <a:lnTo>
                  <a:pt x="23636" y="73939"/>
                </a:lnTo>
                <a:lnTo>
                  <a:pt x="23636" y="71515"/>
                </a:lnTo>
                <a:lnTo>
                  <a:pt x="23636" y="71515"/>
                </a:lnTo>
                <a:lnTo>
                  <a:pt x="23636" y="71515"/>
                </a:lnTo>
                <a:lnTo>
                  <a:pt x="23636" y="71515"/>
                </a:lnTo>
                <a:lnTo>
                  <a:pt x="23636" y="69090"/>
                </a:lnTo>
                <a:lnTo>
                  <a:pt x="23636" y="69090"/>
                </a:lnTo>
                <a:lnTo>
                  <a:pt x="23636" y="69090"/>
                </a:lnTo>
                <a:lnTo>
                  <a:pt x="23636" y="69090"/>
                </a:lnTo>
                <a:lnTo>
                  <a:pt x="23636" y="69090"/>
                </a:lnTo>
                <a:lnTo>
                  <a:pt x="23636" y="69090"/>
                </a:lnTo>
                <a:lnTo>
                  <a:pt x="20000" y="69090"/>
                </a:lnTo>
                <a:lnTo>
                  <a:pt x="20000" y="69090"/>
                </a:lnTo>
                <a:lnTo>
                  <a:pt x="20000" y="69090"/>
                </a:lnTo>
                <a:lnTo>
                  <a:pt x="16363" y="69090"/>
                </a:lnTo>
                <a:lnTo>
                  <a:pt x="16363" y="66666"/>
                </a:lnTo>
                <a:lnTo>
                  <a:pt x="16363" y="66666"/>
                </a:lnTo>
                <a:lnTo>
                  <a:pt x="20000" y="66666"/>
                </a:lnTo>
                <a:lnTo>
                  <a:pt x="20000" y="66666"/>
                </a:lnTo>
                <a:lnTo>
                  <a:pt x="20000" y="63030"/>
                </a:lnTo>
                <a:lnTo>
                  <a:pt x="20000" y="63030"/>
                </a:lnTo>
                <a:lnTo>
                  <a:pt x="20000" y="63030"/>
                </a:lnTo>
                <a:lnTo>
                  <a:pt x="20000" y="63030"/>
                </a:lnTo>
                <a:lnTo>
                  <a:pt x="20000" y="63030"/>
                </a:lnTo>
                <a:lnTo>
                  <a:pt x="16363" y="63030"/>
                </a:lnTo>
                <a:lnTo>
                  <a:pt x="16363" y="60606"/>
                </a:lnTo>
                <a:lnTo>
                  <a:pt x="16363" y="60606"/>
                </a:lnTo>
                <a:lnTo>
                  <a:pt x="16363" y="60606"/>
                </a:lnTo>
                <a:lnTo>
                  <a:pt x="16363" y="60606"/>
                </a:lnTo>
                <a:lnTo>
                  <a:pt x="16363" y="60606"/>
                </a:lnTo>
                <a:lnTo>
                  <a:pt x="16363" y="60606"/>
                </a:lnTo>
                <a:lnTo>
                  <a:pt x="16363" y="60606"/>
                </a:lnTo>
                <a:lnTo>
                  <a:pt x="16363" y="58181"/>
                </a:lnTo>
                <a:lnTo>
                  <a:pt x="16363" y="58181"/>
                </a:lnTo>
                <a:lnTo>
                  <a:pt x="16363" y="58181"/>
                </a:lnTo>
                <a:lnTo>
                  <a:pt x="16363" y="58181"/>
                </a:lnTo>
                <a:lnTo>
                  <a:pt x="16363" y="55757"/>
                </a:lnTo>
                <a:lnTo>
                  <a:pt x="16363" y="55757"/>
                </a:lnTo>
                <a:lnTo>
                  <a:pt x="16363" y="55757"/>
                </a:lnTo>
                <a:lnTo>
                  <a:pt x="16363" y="55757"/>
                </a:lnTo>
                <a:lnTo>
                  <a:pt x="16363" y="55757"/>
                </a:lnTo>
                <a:lnTo>
                  <a:pt x="16363" y="55757"/>
                </a:lnTo>
                <a:lnTo>
                  <a:pt x="16363" y="55757"/>
                </a:lnTo>
                <a:lnTo>
                  <a:pt x="20000" y="55757"/>
                </a:lnTo>
                <a:lnTo>
                  <a:pt x="20000" y="53333"/>
                </a:lnTo>
                <a:lnTo>
                  <a:pt x="20000" y="53333"/>
                </a:lnTo>
                <a:lnTo>
                  <a:pt x="20000" y="53333"/>
                </a:lnTo>
                <a:lnTo>
                  <a:pt x="20000" y="49696"/>
                </a:lnTo>
                <a:lnTo>
                  <a:pt x="16363" y="49696"/>
                </a:lnTo>
                <a:lnTo>
                  <a:pt x="16363" y="49696"/>
                </a:lnTo>
                <a:lnTo>
                  <a:pt x="16363" y="49696"/>
                </a:lnTo>
                <a:lnTo>
                  <a:pt x="16363" y="47272"/>
                </a:lnTo>
                <a:lnTo>
                  <a:pt x="20000" y="47272"/>
                </a:lnTo>
                <a:lnTo>
                  <a:pt x="20000" y="47272"/>
                </a:lnTo>
                <a:lnTo>
                  <a:pt x="20000" y="47272"/>
                </a:lnTo>
                <a:lnTo>
                  <a:pt x="16363" y="47272"/>
                </a:lnTo>
                <a:lnTo>
                  <a:pt x="16363" y="44848"/>
                </a:lnTo>
                <a:lnTo>
                  <a:pt x="16363" y="44848"/>
                </a:lnTo>
                <a:lnTo>
                  <a:pt x="16363" y="47272"/>
                </a:lnTo>
                <a:lnTo>
                  <a:pt x="16363" y="47272"/>
                </a:lnTo>
                <a:lnTo>
                  <a:pt x="16363" y="44848"/>
                </a:lnTo>
                <a:lnTo>
                  <a:pt x="16363" y="44848"/>
                </a:lnTo>
                <a:lnTo>
                  <a:pt x="10909" y="44848"/>
                </a:lnTo>
                <a:lnTo>
                  <a:pt x="10909" y="44848"/>
                </a:lnTo>
                <a:lnTo>
                  <a:pt x="10909" y="44848"/>
                </a:lnTo>
                <a:lnTo>
                  <a:pt x="10909" y="44848"/>
                </a:lnTo>
                <a:lnTo>
                  <a:pt x="10909" y="44848"/>
                </a:lnTo>
                <a:lnTo>
                  <a:pt x="7272" y="44848"/>
                </a:lnTo>
                <a:lnTo>
                  <a:pt x="7272" y="44848"/>
                </a:lnTo>
                <a:lnTo>
                  <a:pt x="7272" y="44848"/>
                </a:lnTo>
                <a:lnTo>
                  <a:pt x="7272" y="42424"/>
                </a:lnTo>
                <a:lnTo>
                  <a:pt x="7272" y="42424"/>
                </a:lnTo>
                <a:lnTo>
                  <a:pt x="3636" y="42424"/>
                </a:lnTo>
                <a:lnTo>
                  <a:pt x="3636" y="42424"/>
                </a:lnTo>
                <a:lnTo>
                  <a:pt x="3636" y="42424"/>
                </a:lnTo>
                <a:lnTo>
                  <a:pt x="3636" y="42424"/>
                </a:lnTo>
                <a:lnTo>
                  <a:pt x="3636" y="42424"/>
                </a:lnTo>
                <a:lnTo>
                  <a:pt x="3636" y="42424"/>
                </a:lnTo>
                <a:lnTo>
                  <a:pt x="3636" y="40000"/>
                </a:lnTo>
                <a:lnTo>
                  <a:pt x="0" y="40000"/>
                </a:lnTo>
                <a:lnTo>
                  <a:pt x="0" y="40000"/>
                </a:lnTo>
                <a:lnTo>
                  <a:pt x="0" y="40000"/>
                </a:lnTo>
                <a:lnTo>
                  <a:pt x="0" y="40000"/>
                </a:lnTo>
                <a:lnTo>
                  <a:pt x="0" y="36363"/>
                </a:lnTo>
                <a:lnTo>
                  <a:pt x="0" y="36363"/>
                </a:lnTo>
                <a:lnTo>
                  <a:pt x="0" y="36363"/>
                </a:lnTo>
                <a:lnTo>
                  <a:pt x="0" y="36363"/>
                </a:lnTo>
                <a:lnTo>
                  <a:pt x="3636" y="36363"/>
                </a:lnTo>
                <a:lnTo>
                  <a:pt x="3636" y="33939"/>
                </a:lnTo>
                <a:lnTo>
                  <a:pt x="3636" y="33939"/>
                </a:lnTo>
                <a:lnTo>
                  <a:pt x="3636" y="33939"/>
                </a:lnTo>
                <a:lnTo>
                  <a:pt x="3636" y="33939"/>
                </a:lnTo>
                <a:lnTo>
                  <a:pt x="3636" y="31515"/>
                </a:lnTo>
                <a:lnTo>
                  <a:pt x="3636" y="31515"/>
                </a:lnTo>
                <a:lnTo>
                  <a:pt x="3636" y="31515"/>
                </a:lnTo>
                <a:lnTo>
                  <a:pt x="3636" y="33939"/>
                </a:lnTo>
                <a:lnTo>
                  <a:pt x="7272" y="33939"/>
                </a:lnTo>
                <a:lnTo>
                  <a:pt x="7272" y="33939"/>
                </a:lnTo>
                <a:lnTo>
                  <a:pt x="7272" y="33939"/>
                </a:lnTo>
                <a:lnTo>
                  <a:pt x="7272" y="33939"/>
                </a:lnTo>
                <a:lnTo>
                  <a:pt x="7272" y="31515"/>
                </a:lnTo>
                <a:lnTo>
                  <a:pt x="7272" y="31515"/>
                </a:lnTo>
                <a:lnTo>
                  <a:pt x="10909" y="31515"/>
                </a:lnTo>
                <a:lnTo>
                  <a:pt x="10909" y="31515"/>
                </a:lnTo>
                <a:lnTo>
                  <a:pt x="10909" y="31515"/>
                </a:lnTo>
                <a:lnTo>
                  <a:pt x="10909" y="31515"/>
                </a:lnTo>
                <a:lnTo>
                  <a:pt x="10909" y="31515"/>
                </a:lnTo>
                <a:lnTo>
                  <a:pt x="10909" y="29090"/>
                </a:lnTo>
                <a:lnTo>
                  <a:pt x="10909" y="29090"/>
                </a:lnTo>
                <a:lnTo>
                  <a:pt x="10909" y="29090"/>
                </a:lnTo>
                <a:lnTo>
                  <a:pt x="10909" y="29090"/>
                </a:lnTo>
                <a:lnTo>
                  <a:pt x="10909" y="29090"/>
                </a:lnTo>
                <a:lnTo>
                  <a:pt x="10909" y="29090"/>
                </a:lnTo>
                <a:lnTo>
                  <a:pt x="16363" y="29090"/>
                </a:lnTo>
                <a:lnTo>
                  <a:pt x="16363" y="29090"/>
                </a:lnTo>
                <a:lnTo>
                  <a:pt x="16363" y="29090"/>
                </a:lnTo>
                <a:lnTo>
                  <a:pt x="16363" y="29090"/>
                </a:lnTo>
                <a:lnTo>
                  <a:pt x="16363" y="29090"/>
                </a:lnTo>
                <a:lnTo>
                  <a:pt x="20000" y="29090"/>
                </a:lnTo>
                <a:lnTo>
                  <a:pt x="20000" y="29090"/>
                </a:lnTo>
                <a:lnTo>
                  <a:pt x="20000" y="29090"/>
                </a:lnTo>
                <a:lnTo>
                  <a:pt x="20000" y="29090"/>
                </a:lnTo>
                <a:lnTo>
                  <a:pt x="20000" y="29090"/>
                </a:lnTo>
                <a:lnTo>
                  <a:pt x="23636" y="29090"/>
                </a:lnTo>
                <a:lnTo>
                  <a:pt x="23636" y="29090"/>
                </a:lnTo>
                <a:lnTo>
                  <a:pt x="23636" y="29090"/>
                </a:lnTo>
                <a:lnTo>
                  <a:pt x="23636" y="29090"/>
                </a:lnTo>
                <a:lnTo>
                  <a:pt x="23636" y="29090"/>
                </a:lnTo>
                <a:lnTo>
                  <a:pt x="23636" y="26666"/>
                </a:lnTo>
                <a:lnTo>
                  <a:pt x="23636" y="26666"/>
                </a:lnTo>
                <a:lnTo>
                  <a:pt x="23636" y="26666"/>
                </a:lnTo>
                <a:lnTo>
                  <a:pt x="23636" y="26666"/>
                </a:lnTo>
                <a:lnTo>
                  <a:pt x="23636" y="26666"/>
                </a:lnTo>
                <a:lnTo>
                  <a:pt x="23636" y="26666"/>
                </a:lnTo>
                <a:lnTo>
                  <a:pt x="23636" y="26666"/>
                </a:lnTo>
                <a:lnTo>
                  <a:pt x="23636" y="23030"/>
                </a:lnTo>
                <a:lnTo>
                  <a:pt x="20000" y="23030"/>
                </a:lnTo>
                <a:lnTo>
                  <a:pt x="20000" y="23030"/>
                </a:lnTo>
                <a:lnTo>
                  <a:pt x="20000" y="23030"/>
                </a:lnTo>
                <a:lnTo>
                  <a:pt x="20000" y="20606"/>
                </a:lnTo>
                <a:lnTo>
                  <a:pt x="20000" y="20606"/>
                </a:lnTo>
                <a:lnTo>
                  <a:pt x="20000" y="20606"/>
                </a:lnTo>
                <a:lnTo>
                  <a:pt x="16363" y="20606"/>
                </a:lnTo>
                <a:lnTo>
                  <a:pt x="16363" y="20606"/>
                </a:lnTo>
                <a:lnTo>
                  <a:pt x="16363" y="20606"/>
                </a:lnTo>
                <a:lnTo>
                  <a:pt x="16363" y="20606"/>
                </a:lnTo>
                <a:lnTo>
                  <a:pt x="10909" y="20606"/>
                </a:lnTo>
                <a:lnTo>
                  <a:pt x="10909" y="20606"/>
                </a:lnTo>
                <a:lnTo>
                  <a:pt x="10909" y="20606"/>
                </a:lnTo>
                <a:lnTo>
                  <a:pt x="10909" y="20606"/>
                </a:lnTo>
                <a:lnTo>
                  <a:pt x="10909" y="20606"/>
                </a:lnTo>
                <a:lnTo>
                  <a:pt x="10909" y="18181"/>
                </a:lnTo>
                <a:lnTo>
                  <a:pt x="10909" y="18181"/>
                </a:lnTo>
                <a:lnTo>
                  <a:pt x="10909" y="18181"/>
                </a:lnTo>
                <a:lnTo>
                  <a:pt x="7272" y="18181"/>
                </a:lnTo>
                <a:lnTo>
                  <a:pt x="7272" y="18181"/>
                </a:lnTo>
                <a:lnTo>
                  <a:pt x="7272" y="18181"/>
                </a:lnTo>
                <a:lnTo>
                  <a:pt x="7272" y="15757"/>
                </a:lnTo>
                <a:lnTo>
                  <a:pt x="7272" y="15757"/>
                </a:lnTo>
                <a:lnTo>
                  <a:pt x="7272" y="15757"/>
                </a:lnTo>
                <a:lnTo>
                  <a:pt x="3636" y="15757"/>
                </a:lnTo>
                <a:lnTo>
                  <a:pt x="3636" y="15757"/>
                </a:lnTo>
                <a:lnTo>
                  <a:pt x="3636" y="15757"/>
                </a:lnTo>
                <a:lnTo>
                  <a:pt x="3636" y="15757"/>
                </a:lnTo>
                <a:lnTo>
                  <a:pt x="3636" y="15757"/>
                </a:lnTo>
                <a:lnTo>
                  <a:pt x="3636" y="13333"/>
                </a:lnTo>
                <a:lnTo>
                  <a:pt x="0" y="13333"/>
                </a:lnTo>
                <a:lnTo>
                  <a:pt x="0" y="13333"/>
                </a:lnTo>
                <a:lnTo>
                  <a:pt x="0" y="13333"/>
                </a:lnTo>
                <a:lnTo>
                  <a:pt x="3636" y="13333"/>
                </a:lnTo>
                <a:lnTo>
                  <a:pt x="3636" y="9696"/>
                </a:lnTo>
                <a:lnTo>
                  <a:pt x="3636" y="9696"/>
                </a:lnTo>
                <a:lnTo>
                  <a:pt x="3636" y="9696"/>
                </a:lnTo>
                <a:lnTo>
                  <a:pt x="3636" y="9696"/>
                </a:lnTo>
                <a:lnTo>
                  <a:pt x="3636" y="7272"/>
                </a:lnTo>
                <a:lnTo>
                  <a:pt x="3636" y="7272"/>
                </a:lnTo>
                <a:lnTo>
                  <a:pt x="3636" y="7272"/>
                </a:lnTo>
                <a:lnTo>
                  <a:pt x="3636" y="7272"/>
                </a:lnTo>
                <a:lnTo>
                  <a:pt x="3636" y="7272"/>
                </a:lnTo>
                <a:lnTo>
                  <a:pt x="7272" y="7272"/>
                </a:lnTo>
                <a:lnTo>
                  <a:pt x="7272" y="7272"/>
                </a:lnTo>
                <a:lnTo>
                  <a:pt x="7272" y="4848"/>
                </a:lnTo>
                <a:lnTo>
                  <a:pt x="7272" y="4848"/>
                </a:lnTo>
                <a:lnTo>
                  <a:pt x="7272" y="4848"/>
                </a:lnTo>
                <a:lnTo>
                  <a:pt x="7272" y="4848"/>
                </a:lnTo>
                <a:lnTo>
                  <a:pt x="10909" y="4848"/>
                </a:lnTo>
                <a:lnTo>
                  <a:pt x="10909" y="4848"/>
                </a:lnTo>
                <a:lnTo>
                  <a:pt x="10909" y="4848"/>
                </a:lnTo>
                <a:lnTo>
                  <a:pt x="10909" y="4848"/>
                </a:lnTo>
                <a:lnTo>
                  <a:pt x="10909" y="2424"/>
                </a:lnTo>
                <a:lnTo>
                  <a:pt x="10909" y="2424"/>
                </a:lnTo>
                <a:lnTo>
                  <a:pt x="10909" y="2424"/>
                </a:lnTo>
                <a:lnTo>
                  <a:pt x="10909" y="2424"/>
                </a:lnTo>
                <a:lnTo>
                  <a:pt x="10909" y="2424"/>
                </a:lnTo>
                <a:lnTo>
                  <a:pt x="7272" y="2424"/>
                </a:lnTo>
                <a:lnTo>
                  <a:pt x="7272" y="2424"/>
                </a:lnTo>
                <a:lnTo>
                  <a:pt x="7272" y="2424"/>
                </a:lnTo>
                <a:lnTo>
                  <a:pt x="7272" y="2424"/>
                </a:lnTo>
                <a:lnTo>
                  <a:pt x="7272" y="0"/>
                </a:lnTo>
                <a:lnTo>
                  <a:pt x="7272" y="0"/>
                </a:lnTo>
                <a:lnTo>
                  <a:pt x="7272" y="0"/>
                </a:lnTo>
                <a:lnTo>
                  <a:pt x="7272" y="0"/>
                </a:lnTo>
                <a:lnTo>
                  <a:pt x="10909" y="0"/>
                </a:lnTo>
                <a:lnTo>
                  <a:pt x="10909" y="0"/>
                </a:lnTo>
                <a:lnTo>
                  <a:pt x="10909" y="0"/>
                </a:lnTo>
                <a:lnTo>
                  <a:pt x="10909" y="0"/>
                </a:lnTo>
                <a:lnTo>
                  <a:pt x="10909" y="0"/>
                </a:lnTo>
                <a:lnTo>
                  <a:pt x="10909" y="2424"/>
                </a:lnTo>
                <a:lnTo>
                  <a:pt x="10909" y="2424"/>
                </a:lnTo>
                <a:lnTo>
                  <a:pt x="10909" y="2424"/>
                </a:lnTo>
                <a:lnTo>
                  <a:pt x="16363" y="2424"/>
                </a:lnTo>
                <a:lnTo>
                  <a:pt x="16363" y="2424"/>
                </a:lnTo>
                <a:lnTo>
                  <a:pt x="16363" y="2424"/>
                </a:lnTo>
                <a:lnTo>
                  <a:pt x="16363" y="2424"/>
                </a:lnTo>
                <a:lnTo>
                  <a:pt x="16363" y="4848"/>
                </a:lnTo>
                <a:lnTo>
                  <a:pt x="16363" y="4848"/>
                </a:lnTo>
                <a:lnTo>
                  <a:pt x="16363" y="4848"/>
                </a:lnTo>
                <a:lnTo>
                  <a:pt x="16363" y="4848"/>
                </a:lnTo>
                <a:lnTo>
                  <a:pt x="20000" y="4848"/>
                </a:lnTo>
                <a:lnTo>
                  <a:pt x="20000" y="4848"/>
                </a:lnTo>
                <a:lnTo>
                  <a:pt x="20000" y="4848"/>
                </a:lnTo>
                <a:lnTo>
                  <a:pt x="20000" y="4848"/>
                </a:lnTo>
                <a:lnTo>
                  <a:pt x="23636" y="4848"/>
                </a:lnTo>
                <a:lnTo>
                  <a:pt x="23636" y="4848"/>
                </a:lnTo>
                <a:lnTo>
                  <a:pt x="23636" y="4848"/>
                </a:lnTo>
                <a:lnTo>
                  <a:pt x="23636" y="4848"/>
                </a:lnTo>
                <a:lnTo>
                  <a:pt x="23636" y="4848"/>
                </a:lnTo>
                <a:lnTo>
                  <a:pt x="23636" y="4848"/>
                </a:lnTo>
                <a:lnTo>
                  <a:pt x="27272" y="4848"/>
                </a:lnTo>
                <a:lnTo>
                  <a:pt x="27272" y="4848"/>
                </a:lnTo>
                <a:lnTo>
                  <a:pt x="23636" y="4848"/>
                </a:lnTo>
                <a:lnTo>
                  <a:pt x="23636" y="4848"/>
                </a:lnTo>
                <a:lnTo>
                  <a:pt x="23636" y="4848"/>
                </a:lnTo>
                <a:lnTo>
                  <a:pt x="23636" y="4848"/>
                </a:lnTo>
                <a:lnTo>
                  <a:pt x="23636" y="4848"/>
                </a:lnTo>
                <a:lnTo>
                  <a:pt x="23636" y="2424"/>
                </a:lnTo>
                <a:lnTo>
                  <a:pt x="23636" y="2424"/>
                </a:lnTo>
                <a:lnTo>
                  <a:pt x="23636" y="2424"/>
                </a:lnTo>
                <a:lnTo>
                  <a:pt x="23636" y="2424"/>
                </a:lnTo>
                <a:lnTo>
                  <a:pt x="23636" y="2424"/>
                </a:lnTo>
                <a:lnTo>
                  <a:pt x="27272" y="2424"/>
                </a:lnTo>
                <a:lnTo>
                  <a:pt x="27272" y="2424"/>
                </a:lnTo>
                <a:lnTo>
                  <a:pt x="27272" y="4848"/>
                </a:lnTo>
                <a:lnTo>
                  <a:pt x="27272" y="4848"/>
                </a:lnTo>
                <a:lnTo>
                  <a:pt x="27272" y="4848"/>
                </a:lnTo>
                <a:lnTo>
                  <a:pt x="27272" y="4848"/>
                </a:lnTo>
                <a:lnTo>
                  <a:pt x="27272" y="4848"/>
                </a:lnTo>
                <a:lnTo>
                  <a:pt x="27272" y="7272"/>
                </a:lnTo>
                <a:lnTo>
                  <a:pt x="27272" y="7272"/>
                </a:lnTo>
                <a:lnTo>
                  <a:pt x="30909" y="7272"/>
                </a:lnTo>
                <a:lnTo>
                  <a:pt x="30909" y="7272"/>
                </a:lnTo>
                <a:lnTo>
                  <a:pt x="30909" y="7272"/>
                </a:lnTo>
                <a:lnTo>
                  <a:pt x="30909" y="7272"/>
                </a:lnTo>
                <a:lnTo>
                  <a:pt x="30909" y="9696"/>
                </a:lnTo>
                <a:lnTo>
                  <a:pt x="30909" y="9696"/>
                </a:lnTo>
                <a:lnTo>
                  <a:pt x="30909" y="9696"/>
                </a:lnTo>
                <a:lnTo>
                  <a:pt x="36363" y="9696"/>
                </a:lnTo>
                <a:lnTo>
                  <a:pt x="36363" y="9696"/>
                </a:lnTo>
                <a:lnTo>
                  <a:pt x="36363" y="9696"/>
                </a:lnTo>
                <a:lnTo>
                  <a:pt x="36363" y="9696"/>
                </a:lnTo>
                <a:lnTo>
                  <a:pt x="36363" y="9696"/>
                </a:lnTo>
                <a:lnTo>
                  <a:pt x="36363" y="9696"/>
                </a:lnTo>
                <a:lnTo>
                  <a:pt x="36363" y="9696"/>
                </a:lnTo>
                <a:lnTo>
                  <a:pt x="40000" y="9696"/>
                </a:lnTo>
                <a:lnTo>
                  <a:pt x="40000" y="9696"/>
                </a:lnTo>
                <a:lnTo>
                  <a:pt x="40000" y="9696"/>
                </a:lnTo>
                <a:lnTo>
                  <a:pt x="40000" y="9696"/>
                </a:lnTo>
                <a:lnTo>
                  <a:pt x="40000" y="9696"/>
                </a:lnTo>
                <a:lnTo>
                  <a:pt x="40000" y="7272"/>
                </a:lnTo>
                <a:lnTo>
                  <a:pt x="40000" y="7272"/>
                </a:lnTo>
                <a:lnTo>
                  <a:pt x="43636" y="7272"/>
                </a:lnTo>
                <a:lnTo>
                  <a:pt x="43636" y="7272"/>
                </a:lnTo>
                <a:lnTo>
                  <a:pt x="43636" y="7272"/>
                </a:lnTo>
                <a:lnTo>
                  <a:pt x="43636" y="7272"/>
                </a:lnTo>
                <a:lnTo>
                  <a:pt x="43636" y="7272"/>
                </a:lnTo>
                <a:lnTo>
                  <a:pt x="43636" y="7272"/>
                </a:lnTo>
                <a:lnTo>
                  <a:pt x="43636" y="7272"/>
                </a:lnTo>
                <a:lnTo>
                  <a:pt x="47272" y="7272"/>
                </a:lnTo>
                <a:lnTo>
                  <a:pt x="47272" y="9696"/>
                </a:lnTo>
                <a:lnTo>
                  <a:pt x="47272" y="9696"/>
                </a:lnTo>
                <a:lnTo>
                  <a:pt x="47272" y="9696"/>
                </a:lnTo>
                <a:lnTo>
                  <a:pt x="47272" y="9696"/>
                </a:lnTo>
                <a:lnTo>
                  <a:pt x="47272" y="13333"/>
                </a:lnTo>
                <a:lnTo>
                  <a:pt x="47272" y="13333"/>
                </a:lnTo>
                <a:lnTo>
                  <a:pt x="47272" y="13333"/>
                </a:lnTo>
                <a:lnTo>
                  <a:pt x="47272" y="13333"/>
                </a:lnTo>
                <a:lnTo>
                  <a:pt x="47272" y="13333"/>
                </a:lnTo>
                <a:lnTo>
                  <a:pt x="47272" y="15757"/>
                </a:lnTo>
                <a:lnTo>
                  <a:pt x="47272" y="15757"/>
                </a:lnTo>
                <a:lnTo>
                  <a:pt x="47272" y="15757"/>
                </a:lnTo>
                <a:lnTo>
                  <a:pt x="47272" y="18181"/>
                </a:lnTo>
                <a:lnTo>
                  <a:pt x="47272" y="18181"/>
                </a:lnTo>
                <a:lnTo>
                  <a:pt x="47272" y="18181"/>
                </a:lnTo>
                <a:lnTo>
                  <a:pt x="47272" y="18181"/>
                </a:lnTo>
                <a:lnTo>
                  <a:pt x="47272" y="20606"/>
                </a:lnTo>
                <a:lnTo>
                  <a:pt x="47272" y="20606"/>
                </a:lnTo>
                <a:lnTo>
                  <a:pt x="47272" y="20606"/>
                </a:lnTo>
                <a:lnTo>
                  <a:pt x="47272" y="20606"/>
                </a:lnTo>
                <a:lnTo>
                  <a:pt x="47272" y="23030"/>
                </a:lnTo>
                <a:lnTo>
                  <a:pt x="47272" y="23030"/>
                </a:lnTo>
                <a:lnTo>
                  <a:pt x="47272" y="23030"/>
                </a:lnTo>
                <a:lnTo>
                  <a:pt x="47272" y="26666"/>
                </a:lnTo>
                <a:lnTo>
                  <a:pt x="47272" y="26666"/>
                </a:lnTo>
                <a:lnTo>
                  <a:pt x="47272" y="26666"/>
                </a:lnTo>
                <a:lnTo>
                  <a:pt x="47272" y="26666"/>
                </a:lnTo>
                <a:lnTo>
                  <a:pt x="50909" y="26666"/>
                </a:lnTo>
                <a:lnTo>
                  <a:pt x="50909" y="26666"/>
                </a:lnTo>
                <a:lnTo>
                  <a:pt x="50909" y="26666"/>
                </a:lnTo>
                <a:lnTo>
                  <a:pt x="50909" y="26666"/>
                </a:lnTo>
                <a:lnTo>
                  <a:pt x="56363" y="26666"/>
                </a:lnTo>
                <a:lnTo>
                  <a:pt x="56363" y="26666"/>
                </a:lnTo>
                <a:lnTo>
                  <a:pt x="56363" y="29090"/>
                </a:lnTo>
                <a:lnTo>
                  <a:pt x="56363" y="29090"/>
                </a:lnTo>
                <a:lnTo>
                  <a:pt x="56363" y="29090"/>
                </a:lnTo>
                <a:lnTo>
                  <a:pt x="60000" y="29090"/>
                </a:lnTo>
                <a:lnTo>
                  <a:pt x="60000" y="29090"/>
                </a:lnTo>
                <a:lnTo>
                  <a:pt x="60000" y="29090"/>
                </a:lnTo>
                <a:lnTo>
                  <a:pt x="60000" y="29090"/>
                </a:lnTo>
                <a:lnTo>
                  <a:pt x="60000" y="29090"/>
                </a:lnTo>
                <a:lnTo>
                  <a:pt x="63636" y="29090"/>
                </a:lnTo>
                <a:lnTo>
                  <a:pt x="63636" y="29090"/>
                </a:lnTo>
                <a:lnTo>
                  <a:pt x="63636" y="29090"/>
                </a:lnTo>
                <a:lnTo>
                  <a:pt x="67272" y="29090"/>
                </a:lnTo>
                <a:lnTo>
                  <a:pt x="67272" y="29090"/>
                </a:lnTo>
                <a:lnTo>
                  <a:pt x="67272" y="29090"/>
                </a:lnTo>
                <a:lnTo>
                  <a:pt x="67272" y="29090"/>
                </a:lnTo>
                <a:lnTo>
                  <a:pt x="70909" y="29090"/>
                </a:lnTo>
                <a:lnTo>
                  <a:pt x="70909" y="29090"/>
                </a:lnTo>
                <a:lnTo>
                  <a:pt x="70909" y="29090"/>
                </a:lnTo>
                <a:lnTo>
                  <a:pt x="70909" y="29090"/>
                </a:lnTo>
                <a:lnTo>
                  <a:pt x="76363" y="29090"/>
                </a:lnTo>
                <a:lnTo>
                  <a:pt x="76363" y="29090"/>
                </a:lnTo>
                <a:lnTo>
                  <a:pt x="76363" y="29090"/>
                </a:lnTo>
                <a:lnTo>
                  <a:pt x="80000" y="29090"/>
                </a:lnTo>
                <a:lnTo>
                  <a:pt x="80000" y="29090"/>
                </a:lnTo>
                <a:lnTo>
                  <a:pt x="80000" y="29090"/>
                </a:lnTo>
                <a:lnTo>
                  <a:pt x="80000" y="29090"/>
                </a:lnTo>
                <a:lnTo>
                  <a:pt x="80000" y="29090"/>
                </a:lnTo>
                <a:lnTo>
                  <a:pt x="83636" y="29090"/>
                </a:lnTo>
                <a:lnTo>
                  <a:pt x="83636" y="29090"/>
                </a:lnTo>
                <a:lnTo>
                  <a:pt x="83636" y="29090"/>
                </a:lnTo>
                <a:lnTo>
                  <a:pt x="83636" y="29090"/>
                </a:lnTo>
                <a:lnTo>
                  <a:pt x="83636" y="29090"/>
                </a:lnTo>
                <a:lnTo>
                  <a:pt x="87272" y="29090"/>
                </a:lnTo>
                <a:lnTo>
                  <a:pt x="87272" y="29090"/>
                </a:lnTo>
                <a:lnTo>
                  <a:pt x="87272" y="29090"/>
                </a:lnTo>
                <a:lnTo>
                  <a:pt x="90909" y="29090"/>
                </a:lnTo>
                <a:lnTo>
                  <a:pt x="90909" y="29090"/>
                </a:lnTo>
                <a:lnTo>
                  <a:pt x="90909" y="29090"/>
                </a:lnTo>
                <a:lnTo>
                  <a:pt x="90909" y="29090"/>
                </a:lnTo>
                <a:lnTo>
                  <a:pt x="90909" y="29090"/>
                </a:lnTo>
                <a:lnTo>
                  <a:pt x="90909" y="29090"/>
                </a:lnTo>
                <a:lnTo>
                  <a:pt x="96363" y="29090"/>
                </a:lnTo>
                <a:lnTo>
                  <a:pt x="96363" y="29090"/>
                </a:lnTo>
                <a:lnTo>
                  <a:pt x="96363" y="29090"/>
                </a:lnTo>
                <a:lnTo>
                  <a:pt x="96363" y="29090"/>
                </a:lnTo>
                <a:lnTo>
                  <a:pt x="96363" y="29090"/>
                </a:lnTo>
                <a:lnTo>
                  <a:pt x="96363" y="29090"/>
                </a:lnTo>
                <a:lnTo>
                  <a:pt x="100000" y="29090"/>
                </a:lnTo>
                <a:lnTo>
                  <a:pt x="100000" y="29090"/>
                </a:lnTo>
                <a:lnTo>
                  <a:pt x="100000" y="29090"/>
                </a:lnTo>
                <a:lnTo>
                  <a:pt x="103636" y="29090"/>
                </a:lnTo>
                <a:lnTo>
                  <a:pt x="103636" y="29090"/>
                </a:lnTo>
                <a:lnTo>
                  <a:pt x="103636" y="29090"/>
                </a:lnTo>
                <a:lnTo>
                  <a:pt x="103636" y="29090"/>
                </a:lnTo>
                <a:lnTo>
                  <a:pt x="107272" y="29090"/>
                </a:lnTo>
                <a:lnTo>
                  <a:pt x="107272" y="29090"/>
                </a:lnTo>
                <a:lnTo>
                  <a:pt x="107272" y="29090"/>
                </a:lnTo>
                <a:lnTo>
                  <a:pt x="107272" y="29090"/>
                </a:lnTo>
                <a:lnTo>
                  <a:pt x="107272" y="29090"/>
                </a:lnTo>
                <a:lnTo>
                  <a:pt x="107272" y="31515"/>
                </a:lnTo>
                <a:lnTo>
                  <a:pt x="110909" y="31515"/>
                </a:lnTo>
                <a:lnTo>
                  <a:pt x="110909" y="31515"/>
                </a:lnTo>
                <a:lnTo>
                  <a:pt x="110909" y="31515"/>
                </a:lnTo>
                <a:lnTo>
                  <a:pt x="110909" y="31515"/>
                </a:lnTo>
                <a:lnTo>
                  <a:pt x="116363" y="31515"/>
                </a:lnTo>
                <a:lnTo>
                  <a:pt x="116363" y="31515"/>
                </a:lnTo>
                <a:lnTo>
                  <a:pt x="116363" y="31515"/>
                </a:lnTo>
                <a:lnTo>
                  <a:pt x="116363" y="31515"/>
                </a:lnTo>
                <a:lnTo>
                  <a:pt x="116363" y="31515"/>
                </a:lnTo>
                <a:lnTo>
                  <a:pt x="116363" y="33939"/>
                </a:lnTo>
                <a:lnTo>
                  <a:pt x="116363" y="33939"/>
                </a:lnTo>
                <a:lnTo>
                  <a:pt x="116363" y="33939"/>
                </a:lnTo>
                <a:lnTo>
                  <a:pt x="116363" y="33939"/>
                </a:lnTo>
                <a:lnTo>
                  <a:pt x="116363" y="33939"/>
                </a:lnTo>
                <a:lnTo>
                  <a:pt x="116363" y="33939"/>
                </a:lnTo>
                <a:lnTo>
                  <a:pt x="110909" y="33939"/>
                </a:lnTo>
                <a:lnTo>
                  <a:pt x="110909" y="33939"/>
                </a:lnTo>
                <a:lnTo>
                  <a:pt x="110909" y="33939"/>
                </a:lnTo>
                <a:lnTo>
                  <a:pt x="110909" y="33939"/>
                </a:lnTo>
                <a:lnTo>
                  <a:pt x="110909" y="36363"/>
                </a:lnTo>
                <a:lnTo>
                  <a:pt x="110909" y="36363"/>
                </a:lnTo>
                <a:lnTo>
                  <a:pt x="110909" y="36363"/>
                </a:lnTo>
                <a:lnTo>
                  <a:pt x="110909" y="40000"/>
                </a:lnTo>
                <a:lnTo>
                  <a:pt x="107272" y="40000"/>
                </a:lnTo>
                <a:lnTo>
                  <a:pt x="107272" y="40000"/>
                </a:lnTo>
                <a:lnTo>
                  <a:pt x="107272" y="40000"/>
                </a:lnTo>
                <a:lnTo>
                  <a:pt x="107272" y="40000"/>
                </a:lnTo>
                <a:lnTo>
                  <a:pt x="107272" y="42424"/>
                </a:lnTo>
                <a:lnTo>
                  <a:pt x="107272" y="42424"/>
                </a:lnTo>
                <a:lnTo>
                  <a:pt x="107272" y="42424"/>
                </a:lnTo>
                <a:lnTo>
                  <a:pt x="107272" y="42424"/>
                </a:lnTo>
                <a:lnTo>
                  <a:pt x="107272" y="44848"/>
                </a:lnTo>
                <a:lnTo>
                  <a:pt x="107272" y="44848"/>
                </a:lnTo>
                <a:lnTo>
                  <a:pt x="107272" y="44848"/>
                </a:lnTo>
                <a:lnTo>
                  <a:pt x="103636" y="44848"/>
                </a:lnTo>
                <a:lnTo>
                  <a:pt x="103636" y="44848"/>
                </a:lnTo>
                <a:lnTo>
                  <a:pt x="103636" y="44848"/>
                </a:lnTo>
                <a:lnTo>
                  <a:pt x="103636" y="44848"/>
                </a:lnTo>
                <a:lnTo>
                  <a:pt x="103636" y="44848"/>
                </a:lnTo>
                <a:lnTo>
                  <a:pt x="103636" y="47272"/>
                </a:lnTo>
                <a:lnTo>
                  <a:pt x="103636" y="47272"/>
                </a:lnTo>
                <a:lnTo>
                  <a:pt x="103636" y="47272"/>
                </a:lnTo>
                <a:lnTo>
                  <a:pt x="103636" y="47272"/>
                </a:lnTo>
                <a:lnTo>
                  <a:pt x="103636" y="47272"/>
                </a:lnTo>
                <a:lnTo>
                  <a:pt x="103636" y="49696"/>
                </a:lnTo>
                <a:lnTo>
                  <a:pt x="100000" y="49696"/>
                </a:lnTo>
                <a:lnTo>
                  <a:pt x="100000" y="47272"/>
                </a:lnTo>
                <a:lnTo>
                  <a:pt x="100000" y="47272"/>
                </a:lnTo>
                <a:lnTo>
                  <a:pt x="100000" y="47272"/>
                </a:lnTo>
                <a:lnTo>
                  <a:pt x="100000" y="47272"/>
                </a:lnTo>
                <a:lnTo>
                  <a:pt x="96363" y="47272"/>
                </a:lnTo>
                <a:lnTo>
                  <a:pt x="96363" y="47272"/>
                </a:lnTo>
                <a:lnTo>
                  <a:pt x="96363" y="49696"/>
                </a:lnTo>
                <a:lnTo>
                  <a:pt x="96363" y="49696"/>
                </a:lnTo>
                <a:lnTo>
                  <a:pt x="96363" y="49696"/>
                </a:lnTo>
                <a:lnTo>
                  <a:pt x="96363" y="49696"/>
                </a:lnTo>
                <a:lnTo>
                  <a:pt x="96363" y="49696"/>
                </a:lnTo>
                <a:lnTo>
                  <a:pt x="96363" y="49696"/>
                </a:lnTo>
                <a:lnTo>
                  <a:pt x="90909" y="49696"/>
                </a:lnTo>
                <a:lnTo>
                  <a:pt x="90909" y="49696"/>
                </a:lnTo>
                <a:lnTo>
                  <a:pt x="90909" y="49696"/>
                </a:lnTo>
                <a:lnTo>
                  <a:pt x="90909" y="49696"/>
                </a:lnTo>
                <a:lnTo>
                  <a:pt x="90909" y="49696"/>
                </a:lnTo>
                <a:lnTo>
                  <a:pt x="87272" y="49696"/>
                </a:lnTo>
                <a:lnTo>
                  <a:pt x="87272" y="49696"/>
                </a:lnTo>
                <a:lnTo>
                  <a:pt x="87272" y="49696"/>
                </a:lnTo>
                <a:lnTo>
                  <a:pt x="87272" y="53333"/>
                </a:lnTo>
                <a:lnTo>
                  <a:pt x="87272" y="53333"/>
                </a:lnTo>
                <a:lnTo>
                  <a:pt x="87272" y="53333"/>
                </a:lnTo>
                <a:lnTo>
                  <a:pt x="83636" y="53333"/>
                </a:lnTo>
                <a:lnTo>
                  <a:pt x="83636" y="53333"/>
                </a:lnTo>
                <a:lnTo>
                  <a:pt x="83636" y="53333"/>
                </a:lnTo>
                <a:lnTo>
                  <a:pt x="83636" y="55757"/>
                </a:lnTo>
                <a:lnTo>
                  <a:pt x="83636" y="55757"/>
                </a:lnTo>
                <a:lnTo>
                  <a:pt x="83636" y="55757"/>
                </a:lnTo>
                <a:lnTo>
                  <a:pt x="83636" y="58181"/>
                </a:lnTo>
                <a:lnTo>
                  <a:pt x="83636" y="58181"/>
                </a:lnTo>
                <a:lnTo>
                  <a:pt x="83636" y="58181"/>
                </a:lnTo>
                <a:lnTo>
                  <a:pt x="83636" y="58181"/>
                </a:lnTo>
                <a:lnTo>
                  <a:pt x="83636" y="58181"/>
                </a:lnTo>
                <a:lnTo>
                  <a:pt x="83636" y="58181"/>
                </a:lnTo>
                <a:lnTo>
                  <a:pt x="83636" y="60606"/>
                </a:lnTo>
                <a:lnTo>
                  <a:pt x="83636" y="60606"/>
                </a:lnTo>
                <a:lnTo>
                  <a:pt x="83636" y="60606"/>
                </a:lnTo>
                <a:lnTo>
                  <a:pt x="83636" y="60606"/>
                </a:lnTo>
                <a:lnTo>
                  <a:pt x="83636" y="60606"/>
                </a:lnTo>
                <a:lnTo>
                  <a:pt x="83636" y="60606"/>
                </a:lnTo>
                <a:lnTo>
                  <a:pt x="83636" y="63030"/>
                </a:lnTo>
                <a:lnTo>
                  <a:pt x="83636" y="63030"/>
                </a:lnTo>
                <a:lnTo>
                  <a:pt x="83636" y="63030"/>
                </a:lnTo>
                <a:lnTo>
                  <a:pt x="83636" y="63030"/>
                </a:lnTo>
                <a:lnTo>
                  <a:pt x="83636" y="63030"/>
                </a:lnTo>
                <a:lnTo>
                  <a:pt x="83636" y="66666"/>
                </a:lnTo>
                <a:lnTo>
                  <a:pt x="83636" y="66666"/>
                </a:lnTo>
                <a:lnTo>
                  <a:pt x="83636" y="66666"/>
                </a:lnTo>
                <a:lnTo>
                  <a:pt x="83636" y="69090"/>
                </a:lnTo>
                <a:lnTo>
                  <a:pt x="87272" y="69090"/>
                </a:lnTo>
                <a:lnTo>
                  <a:pt x="87272" y="69090"/>
                </a:lnTo>
                <a:lnTo>
                  <a:pt x="87272" y="69090"/>
                </a:lnTo>
                <a:lnTo>
                  <a:pt x="87272" y="71515"/>
                </a:lnTo>
                <a:lnTo>
                  <a:pt x="87272" y="71515"/>
                </a:lnTo>
                <a:lnTo>
                  <a:pt x="87272" y="71515"/>
                </a:lnTo>
                <a:lnTo>
                  <a:pt x="87272" y="71515"/>
                </a:lnTo>
                <a:lnTo>
                  <a:pt x="87272" y="71515"/>
                </a:lnTo>
                <a:lnTo>
                  <a:pt x="87272" y="71515"/>
                </a:lnTo>
                <a:lnTo>
                  <a:pt x="87272" y="69090"/>
                </a:lnTo>
                <a:lnTo>
                  <a:pt x="87272" y="69090"/>
                </a:lnTo>
                <a:lnTo>
                  <a:pt x="87272" y="69090"/>
                </a:lnTo>
                <a:lnTo>
                  <a:pt x="87272" y="69090"/>
                </a:lnTo>
                <a:lnTo>
                  <a:pt x="90909" y="69090"/>
                </a:lnTo>
                <a:lnTo>
                  <a:pt x="90909" y="69090"/>
                </a:lnTo>
                <a:lnTo>
                  <a:pt x="90909" y="69090"/>
                </a:lnTo>
                <a:lnTo>
                  <a:pt x="90909" y="69090"/>
                </a:lnTo>
                <a:lnTo>
                  <a:pt x="90909" y="71515"/>
                </a:lnTo>
                <a:lnTo>
                  <a:pt x="90909" y="71515"/>
                </a:lnTo>
                <a:lnTo>
                  <a:pt x="90909" y="71515"/>
                </a:lnTo>
                <a:lnTo>
                  <a:pt x="90909" y="71515"/>
                </a:lnTo>
                <a:lnTo>
                  <a:pt x="90909" y="73939"/>
                </a:lnTo>
                <a:lnTo>
                  <a:pt x="90909" y="73939"/>
                </a:lnTo>
                <a:lnTo>
                  <a:pt x="90909" y="73939"/>
                </a:lnTo>
                <a:lnTo>
                  <a:pt x="96363" y="73939"/>
                </a:lnTo>
                <a:lnTo>
                  <a:pt x="96363" y="73939"/>
                </a:lnTo>
                <a:lnTo>
                  <a:pt x="96363" y="73939"/>
                </a:lnTo>
                <a:lnTo>
                  <a:pt x="96363" y="73939"/>
                </a:lnTo>
                <a:lnTo>
                  <a:pt x="96363" y="73939"/>
                </a:lnTo>
                <a:lnTo>
                  <a:pt x="96363" y="71515"/>
                </a:lnTo>
                <a:lnTo>
                  <a:pt x="100000" y="71515"/>
                </a:lnTo>
                <a:lnTo>
                  <a:pt x="100000" y="71515"/>
                </a:lnTo>
                <a:lnTo>
                  <a:pt x="100000" y="71515"/>
                </a:lnTo>
                <a:lnTo>
                  <a:pt x="100000" y="71515"/>
                </a:lnTo>
                <a:lnTo>
                  <a:pt x="100000" y="71515"/>
                </a:lnTo>
                <a:lnTo>
                  <a:pt x="100000" y="69090"/>
                </a:lnTo>
                <a:lnTo>
                  <a:pt x="100000" y="69090"/>
                </a:lnTo>
                <a:lnTo>
                  <a:pt x="100000" y="69090"/>
                </a:lnTo>
                <a:lnTo>
                  <a:pt x="100000" y="66666"/>
                </a:lnTo>
                <a:lnTo>
                  <a:pt x="100000" y="66666"/>
                </a:lnTo>
                <a:lnTo>
                  <a:pt x="100000" y="66666"/>
                </a:lnTo>
                <a:lnTo>
                  <a:pt x="100000" y="66666"/>
                </a:lnTo>
                <a:lnTo>
                  <a:pt x="100000" y="63030"/>
                </a:lnTo>
                <a:lnTo>
                  <a:pt x="100000" y="63030"/>
                </a:lnTo>
                <a:lnTo>
                  <a:pt x="103636" y="63030"/>
                </a:lnTo>
                <a:lnTo>
                  <a:pt x="103636" y="63030"/>
                </a:lnTo>
                <a:lnTo>
                  <a:pt x="103636" y="63030"/>
                </a:lnTo>
                <a:lnTo>
                  <a:pt x="103636" y="63030"/>
                </a:lnTo>
                <a:lnTo>
                  <a:pt x="103636" y="60606"/>
                </a:lnTo>
                <a:lnTo>
                  <a:pt x="103636" y="60606"/>
                </a:lnTo>
                <a:lnTo>
                  <a:pt x="103636" y="60606"/>
                </a:lnTo>
                <a:lnTo>
                  <a:pt x="103636" y="60606"/>
                </a:lnTo>
                <a:lnTo>
                  <a:pt x="103636" y="58181"/>
                </a:lnTo>
                <a:lnTo>
                  <a:pt x="103636" y="58181"/>
                </a:lnTo>
                <a:lnTo>
                  <a:pt x="103636" y="60606"/>
                </a:lnTo>
                <a:lnTo>
                  <a:pt x="103636" y="60606"/>
                </a:lnTo>
                <a:lnTo>
                  <a:pt x="103636" y="60606"/>
                </a:lnTo>
                <a:lnTo>
                  <a:pt x="107272" y="60606"/>
                </a:lnTo>
                <a:lnTo>
                  <a:pt x="107272" y="60606"/>
                </a:lnTo>
                <a:lnTo>
                  <a:pt x="107272" y="60606"/>
                </a:lnTo>
                <a:lnTo>
                  <a:pt x="107272" y="58181"/>
                </a:lnTo>
                <a:lnTo>
                  <a:pt x="107272" y="58181"/>
                </a:lnTo>
                <a:lnTo>
                  <a:pt x="107272" y="58181"/>
                </a:lnTo>
                <a:lnTo>
                  <a:pt x="107272" y="60606"/>
                </a:lnTo>
                <a:lnTo>
                  <a:pt x="110909" y="6060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7" name="Shape 2327"/>
          <p:cNvSpPr/>
          <p:nvPr/>
        </p:nvSpPr>
        <p:spPr>
          <a:xfrm>
            <a:off x="5901931" y="3632201"/>
            <a:ext cx="78581" cy="157163"/>
          </a:xfrm>
          <a:custGeom>
            <a:avLst/>
            <a:gdLst/>
            <a:ahLst/>
            <a:cxnLst/>
            <a:rect l="0" t="0" r="0" b="0"/>
            <a:pathLst>
              <a:path w="120000" h="120000" extrusionOk="0">
                <a:moveTo>
                  <a:pt x="110909" y="60606"/>
                </a:moveTo>
                <a:lnTo>
                  <a:pt x="110909" y="60606"/>
                </a:lnTo>
                <a:lnTo>
                  <a:pt x="110909" y="60606"/>
                </a:lnTo>
                <a:lnTo>
                  <a:pt x="110909" y="60606"/>
                </a:lnTo>
                <a:lnTo>
                  <a:pt x="110909" y="60606"/>
                </a:lnTo>
                <a:lnTo>
                  <a:pt x="110909" y="60606"/>
                </a:lnTo>
                <a:lnTo>
                  <a:pt x="110909" y="63030"/>
                </a:lnTo>
                <a:lnTo>
                  <a:pt x="110909" y="63030"/>
                </a:lnTo>
                <a:lnTo>
                  <a:pt x="110909" y="63030"/>
                </a:lnTo>
                <a:lnTo>
                  <a:pt x="110909" y="66666"/>
                </a:lnTo>
                <a:lnTo>
                  <a:pt x="116363" y="66666"/>
                </a:lnTo>
                <a:lnTo>
                  <a:pt x="116363" y="66666"/>
                </a:lnTo>
                <a:lnTo>
                  <a:pt x="116363" y="66666"/>
                </a:lnTo>
                <a:lnTo>
                  <a:pt x="116363" y="69090"/>
                </a:lnTo>
                <a:lnTo>
                  <a:pt x="110909" y="69090"/>
                </a:lnTo>
                <a:lnTo>
                  <a:pt x="110909" y="69090"/>
                </a:lnTo>
                <a:lnTo>
                  <a:pt x="110909" y="69090"/>
                </a:lnTo>
                <a:lnTo>
                  <a:pt x="110909" y="71515"/>
                </a:lnTo>
                <a:lnTo>
                  <a:pt x="116363" y="71515"/>
                </a:lnTo>
                <a:lnTo>
                  <a:pt x="116363" y="71515"/>
                </a:lnTo>
                <a:lnTo>
                  <a:pt x="116363" y="71515"/>
                </a:lnTo>
                <a:lnTo>
                  <a:pt x="116363" y="73939"/>
                </a:lnTo>
                <a:lnTo>
                  <a:pt x="116363" y="73939"/>
                </a:lnTo>
                <a:lnTo>
                  <a:pt x="116363" y="73939"/>
                </a:lnTo>
                <a:lnTo>
                  <a:pt x="116363" y="73939"/>
                </a:lnTo>
                <a:lnTo>
                  <a:pt x="116363" y="76363"/>
                </a:lnTo>
                <a:lnTo>
                  <a:pt x="116363" y="76363"/>
                </a:lnTo>
                <a:lnTo>
                  <a:pt x="116363" y="76363"/>
                </a:lnTo>
                <a:lnTo>
                  <a:pt x="116363" y="76363"/>
                </a:lnTo>
                <a:lnTo>
                  <a:pt x="116363" y="80000"/>
                </a:lnTo>
                <a:lnTo>
                  <a:pt x="116363" y="80000"/>
                </a:lnTo>
                <a:lnTo>
                  <a:pt x="116363" y="80000"/>
                </a:lnTo>
                <a:lnTo>
                  <a:pt x="116363" y="80000"/>
                </a:lnTo>
                <a:lnTo>
                  <a:pt x="116363" y="82424"/>
                </a:lnTo>
                <a:lnTo>
                  <a:pt x="116363" y="82424"/>
                </a:lnTo>
                <a:lnTo>
                  <a:pt x="116363" y="82424"/>
                </a:lnTo>
                <a:lnTo>
                  <a:pt x="120000" y="82424"/>
                </a:lnTo>
                <a:lnTo>
                  <a:pt x="120000" y="84848"/>
                </a:lnTo>
                <a:lnTo>
                  <a:pt x="120000" y="84848"/>
                </a:lnTo>
                <a:lnTo>
                  <a:pt x="120000" y="84848"/>
                </a:lnTo>
                <a:lnTo>
                  <a:pt x="120000" y="87272"/>
                </a:lnTo>
                <a:lnTo>
                  <a:pt x="120000" y="87272"/>
                </a:lnTo>
                <a:lnTo>
                  <a:pt x="120000" y="87272"/>
                </a:lnTo>
                <a:lnTo>
                  <a:pt x="120000" y="87272"/>
                </a:lnTo>
                <a:lnTo>
                  <a:pt x="120000" y="87272"/>
                </a:lnTo>
                <a:lnTo>
                  <a:pt x="120000" y="89696"/>
                </a:lnTo>
                <a:lnTo>
                  <a:pt x="120000" y="89696"/>
                </a:lnTo>
                <a:lnTo>
                  <a:pt x="120000" y="89696"/>
                </a:lnTo>
                <a:lnTo>
                  <a:pt x="120000" y="93333"/>
                </a:lnTo>
                <a:lnTo>
                  <a:pt x="120000" y="93333"/>
                </a:lnTo>
                <a:lnTo>
                  <a:pt x="120000" y="93333"/>
                </a:lnTo>
                <a:lnTo>
                  <a:pt x="120000" y="93333"/>
                </a:lnTo>
                <a:lnTo>
                  <a:pt x="120000" y="95757"/>
                </a:lnTo>
                <a:lnTo>
                  <a:pt x="120000" y="95757"/>
                </a:lnTo>
                <a:lnTo>
                  <a:pt x="120000" y="95757"/>
                </a:lnTo>
                <a:lnTo>
                  <a:pt x="120000" y="98181"/>
                </a:lnTo>
                <a:lnTo>
                  <a:pt x="120000" y="98181"/>
                </a:lnTo>
                <a:lnTo>
                  <a:pt x="120000" y="98181"/>
                </a:lnTo>
                <a:lnTo>
                  <a:pt x="120000" y="98181"/>
                </a:lnTo>
                <a:lnTo>
                  <a:pt x="120000" y="100606"/>
                </a:lnTo>
                <a:lnTo>
                  <a:pt x="120000" y="100606"/>
                </a:lnTo>
                <a:lnTo>
                  <a:pt x="120000" y="100606"/>
                </a:lnTo>
                <a:lnTo>
                  <a:pt x="120000" y="100606"/>
                </a:lnTo>
                <a:lnTo>
                  <a:pt x="120000" y="103030"/>
                </a:lnTo>
                <a:lnTo>
                  <a:pt x="120000" y="103030"/>
                </a:lnTo>
                <a:lnTo>
                  <a:pt x="120000" y="103030"/>
                </a:lnTo>
                <a:lnTo>
                  <a:pt x="120000" y="106666"/>
                </a:lnTo>
                <a:lnTo>
                  <a:pt x="120000" y="106666"/>
                </a:lnTo>
                <a:lnTo>
                  <a:pt x="120000" y="106666"/>
                </a:lnTo>
                <a:lnTo>
                  <a:pt x="120000" y="106666"/>
                </a:lnTo>
                <a:lnTo>
                  <a:pt x="120000" y="109090"/>
                </a:lnTo>
                <a:lnTo>
                  <a:pt x="120000" y="109090"/>
                </a:lnTo>
                <a:lnTo>
                  <a:pt x="120000" y="109090"/>
                </a:lnTo>
                <a:lnTo>
                  <a:pt x="120000" y="109090"/>
                </a:lnTo>
                <a:lnTo>
                  <a:pt x="120000" y="109090"/>
                </a:lnTo>
                <a:lnTo>
                  <a:pt x="120000" y="109090"/>
                </a:lnTo>
                <a:lnTo>
                  <a:pt x="120000" y="109090"/>
                </a:lnTo>
                <a:lnTo>
                  <a:pt x="120000" y="106666"/>
                </a:lnTo>
                <a:lnTo>
                  <a:pt x="120000" y="106666"/>
                </a:lnTo>
                <a:lnTo>
                  <a:pt x="116363" y="106666"/>
                </a:lnTo>
                <a:lnTo>
                  <a:pt x="116363" y="109090"/>
                </a:lnTo>
                <a:lnTo>
                  <a:pt x="116363" y="109090"/>
                </a:lnTo>
                <a:lnTo>
                  <a:pt x="116363" y="106666"/>
                </a:lnTo>
                <a:lnTo>
                  <a:pt x="116363" y="106666"/>
                </a:lnTo>
                <a:lnTo>
                  <a:pt x="116363" y="106666"/>
                </a:lnTo>
                <a:lnTo>
                  <a:pt x="116363" y="106666"/>
                </a:lnTo>
                <a:lnTo>
                  <a:pt x="116363" y="106666"/>
                </a:lnTo>
                <a:lnTo>
                  <a:pt x="110909" y="106666"/>
                </a:lnTo>
                <a:lnTo>
                  <a:pt x="110909" y="106666"/>
                </a:lnTo>
                <a:lnTo>
                  <a:pt x="110909" y="106666"/>
                </a:lnTo>
                <a:lnTo>
                  <a:pt x="110909" y="106666"/>
                </a:lnTo>
                <a:lnTo>
                  <a:pt x="110909" y="106666"/>
                </a:lnTo>
                <a:lnTo>
                  <a:pt x="110909" y="109090"/>
                </a:lnTo>
                <a:lnTo>
                  <a:pt x="107272" y="109090"/>
                </a:lnTo>
                <a:lnTo>
                  <a:pt x="107272" y="109090"/>
                </a:lnTo>
                <a:lnTo>
                  <a:pt x="107272" y="109090"/>
                </a:lnTo>
                <a:lnTo>
                  <a:pt x="107272" y="111515"/>
                </a:lnTo>
                <a:lnTo>
                  <a:pt x="107272" y="111515"/>
                </a:lnTo>
                <a:lnTo>
                  <a:pt x="107272" y="111515"/>
                </a:lnTo>
                <a:lnTo>
                  <a:pt x="107272" y="113939"/>
                </a:lnTo>
                <a:lnTo>
                  <a:pt x="110909" y="113939"/>
                </a:lnTo>
                <a:lnTo>
                  <a:pt x="110909" y="113939"/>
                </a:lnTo>
                <a:lnTo>
                  <a:pt x="110909" y="113939"/>
                </a:lnTo>
                <a:lnTo>
                  <a:pt x="110909" y="113939"/>
                </a:lnTo>
                <a:lnTo>
                  <a:pt x="110909" y="113939"/>
                </a:lnTo>
                <a:lnTo>
                  <a:pt x="110909" y="116363"/>
                </a:lnTo>
                <a:lnTo>
                  <a:pt x="110909" y="116363"/>
                </a:lnTo>
                <a:lnTo>
                  <a:pt x="110909" y="116363"/>
                </a:lnTo>
                <a:lnTo>
                  <a:pt x="110909" y="116363"/>
                </a:lnTo>
                <a:lnTo>
                  <a:pt x="110909" y="119999"/>
                </a:lnTo>
                <a:lnTo>
                  <a:pt x="110909" y="119999"/>
                </a:lnTo>
                <a:lnTo>
                  <a:pt x="116363" y="119999"/>
                </a:lnTo>
                <a:lnTo>
                  <a:pt x="116363" y="119999"/>
                </a:lnTo>
                <a:lnTo>
                  <a:pt x="110909" y="119999"/>
                </a:lnTo>
                <a:lnTo>
                  <a:pt x="110909" y="119999"/>
                </a:lnTo>
                <a:lnTo>
                  <a:pt x="110909" y="119999"/>
                </a:lnTo>
                <a:lnTo>
                  <a:pt x="110909" y="119999"/>
                </a:lnTo>
                <a:lnTo>
                  <a:pt x="110909" y="119999"/>
                </a:lnTo>
                <a:lnTo>
                  <a:pt x="110909" y="116363"/>
                </a:lnTo>
                <a:lnTo>
                  <a:pt x="107272" y="116363"/>
                </a:lnTo>
                <a:lnTo>
                  <a:pt x="107272" y="116363"/>
                </a:lnTo>
                <a:lnTo>
                  <a:pt x="107272" y="116363"/>
                </a:lnTo>
                <a:lnTo>
                  <a:pt x="107272" y="116363"/>
                </a:lnTo>
                <a:lnTo>
                  <a:pt x="107272" y="113939"/>
                </a:lnTo>
                <a:lnTo>
                  <a:pt x="107272" y="113939"/>
                </a:lnTo>
                <a:lnTo>
                  <a:pt x="107272" y="113939"/>
                </a:lnTo>
                <a:lnTo>
                  <a:pt x="107272" y="113939"/>
                </a:lnTo>
                <a:lnTo>
                  <a:pt x="107272" y="113939"/>
                </a:lnTo>
                <a:lnTo>
                  <a:pt x="107272" y="113939"/>
                </a:lnTo>
                <a:lnTo>
                  <a:pt x="107272" y="111515"/>
                </a:lnTo>
                <a:lnTo>
                  <a:pt x="103636" y="111515"/>
                </a:lnTo>
                <a:lnTo>
                  <a:pt x="103636" y="111515"/>
                </a:lnTo>
                <a:lnTo>
                  <a:pt x="103636" y="111515"/>
                </a:lnTo>
                <a:lnTo>
                  <a:pt x="103636" y="109090"/>
                </a:lnTo>
                <a:lnTo>
                  <a:pt x="103636" y="109090"/>
                </a:lnTo>
                <a:lnTo>
                  <a:pt x="103636" y="109090"/>
                </a:lnTo>
                <a:lnTo>
                  <a:pt x="103636" y="109090"/>
                </a:lnTo>
                <a:lnTo>
                  <a:pt x="103636" y="106666"/>
                </a:lnTo>
                <a:lnTo>
                  <a:pt x="103636" y="106666"/>
                </a:lnTo>
                <a:lnTo>
                  <a:pt x="103636" y="106666"/>
                </a:lnTo>
                <a:lnTo>
                  <a:pt x="103636" y="106666"/>
                </a:lnTo>
                <a:lnTo>
                  <a:pt x="103636" y="106666"/>
                </a:lnTo>
                <a:lnTo>
                  <a:pt x="100000" y="106666"/>
                </a:lnTo>
                <a:lnTo>
                  <a:pt x="100000" y="106666"/>
                </a:lnTo>
                <a:lnTo>
                  <a:pt x="100000" y="103030"/>
                </a:lnTo>
                <a:lnTo>
                  <a:pt x="100000" y="103030"/>
                </a:lnTo>
                <a:lnTo>
                  <a:pt x="100000" y="103030"/>
                </a:lnTo>
                <a:lnTo>
                  <a:pt x="100000" y="103030"/>
                </a:lnTo>
                <a:lnTo>
                  <a:pt x="100000" y="103030"/>
                </a:lnTo>
                <a:lnTo>
                  <a:pt x="100000" y="100606"/>
                </a:lnTo>
                <a:lnTo>
                  <a:pt x="100000" y="100606"/>
                </a:lnTo>
                <a:lnTo>
                  <a:pt x="100000" y="100606"/>
                </a:lnTo>
                <a:lnTo>
                  <a:pt x="100000" y="100606"/>
                </a:lnTo>
                <a:lnTo>
                  <a:pt x="100000" y="98181"/>
                </a:lnTo>
                <a:lnTo>
                  <a:pt x="100000" y="98181"/>
                </a:lnTo>
                <a:lnTo>
                  <a:pt x="100000" y="98181"/>
                </a:lnTo>
                <a:lnTo>
                  <a:pt x="100000" y="98181"/>
                </a:lnTo>
                <a:lnTo>
                  <a:pt x="100000" y="95757"/>
                </a:lnTo>
                <a:lnTo>
                  <a:pt x="100000" y="95757"/>
                </a:lnTo>
                <a:lnTo>
                  <a:pt x="100000" y="95757"/>
                </a:lnTo>
                <a:lnTo>
                  <a:pt x="100000" y="95757"/>
                </a:lnTo>
                <a:lnTo>
                  <a:pt x="100000" y="93333"/>
                </a:lnTo>
                <a:lnTo>
                  <a:pt x="100000" y="93333"/>
                </a:lnTo>
                <a:lnTo>
                  <a:pt x="100000" y="93333"/>
                </a:lnTo>
                <a:lnTo>
                  <a:pt x="100000" y="93333"/>
                </a:lnTo>
                <a:lnTo>
                  <a:pt x="100000" y="93333"/>
                </a:lnTo>
                <a:lnTo>
                  <a:pt x="100000" y="89696"/>
                </a:lnTo>
                <a:lnTo>
                  <a:pt x="100000" y="89696"/>
                </a:lnTo>
                <a:lnTo>
                  <a:pt x="100000" y="89696"/>
                </a:lnTo>
                <a:lnTo>
                  <a:pt x="96363" y="89696"/>
                </a:lnTo>
                <a:lnTo>
                  <a:pt x="96363" y="87272"/>
                </a:lnTo>
                <a:lnTo>
                  <a:pt x="96363" y="87272"/>
                </a:lnTo>
                <a:lnTo>
                  <a:pt x="96363" y="87272"/>
                </a:lnTo>
                <a:lnTo>
                  <a:pt x="96363" y="87272"/>
                </a:lnTo>
                <a:lnTo>
                  <a:pt x="96363" y="87272"/>
                </a:lnTo>
                <a:lnTo>
                  <a:pt x="96363" y="84848"/>
                </a:lnTo>
                <a:lnTo>
                  <a:pt x="96363" y="84848"/>
                </a:lnTo>
                <a:lnTo>
                  <a:pt x="96363" y="84848"/>
                </a:lnTo>
                <a:lnTo>
                  <a:pt x="96363" y="84848"/>
                </a:lnTo>
                <a:lnTo>
                  <a:pt x="96363" y="84848"/>
                </a:lnTo>
                <a:lnTo>
                  <a:pt x="96363" y="82424"/>
                </a:lnTo>
                <a:lnTo>
                  <a:pt x="90909" y="82424"/>
                </a:lnTo>
                <a:lnTo>
                  <a:pt x="90909" y="82424"/>
                </a:lnTo>
                <a:lnTo>
                  <a:pt x="90909" y="82424"/>
                </a:lnTo>
                <a:lnTo>
                  <a:pt x="90909" y="82424"/>
                </a:lnTo>
                <a:lnTo>
                  <a:pt x="90909" y="80000"/>
                </a:lnTo>
                <a:lnTo>
                  <a:pt x="90909" y="80000"/>
                </a:lnTo>
                <a:lnTo>
                  <a:pt x="90909" y="80000"/>
                </a:lnTo>
                <a:lnTo>
                  <a:pt x="90909" y="80000"/>
                </a:lnTo>
                <a:lnTo>
                  <a:pt x="90909" y="80000"/>
                </a:lnTo>
                <a:lnTo>
                  <a:pt x="87272" y="80000"/>
                </a:lnTo>
                <a:lnTo>
                  <a:pt x="87272" y="80000"/>
                </a:lnTo>
                <a:lnTo>
                  <a:pt x="87272" y="80000"/>
                </a:lnTo>
                <a:lnTo>
                  <a:pt x="87272" y="80000"/>
                </a:lnTo>
                <a:lnTo>
                  <a:pt x="87272" y="80000"/>
                </a:lnTo>
                <a:lnTo>
                  <a:pt x="87272" y="80000"/>
                </a:lnTo>
                <a:lnTo>
                  <a:pt x="87272" y="80000"/>
                </a:lnTo>
                <a:lnTo>
                  <a:pt x="90909" y="80000"/>
                </a:lnTo>
                <a:lnTo>
                  <a:pt x="90909" y="82424"/>
                </a:lnTo>
                <a:lnTo>
                  <a:pt x="90909" y="82424"/>
                </a:lnTo>
                <a:lnTo>
                  <a:pt x="90909" y="82424"/>
                </a:lnTo>
                <a:lnTo>
                  <a:pt x="90909" y="82424"/>
                </a:lnTo>
                <a:lnTo>
                  <a:pt x="90909" y="82424"/>
                </a:lnTo>
                <a:lnTo>
                  <a:pt x="90909" y="84848"/>
                </a:lnTo>
                <a:lnTo>
                  <a:pt x="90909" y="84848"/>
                </a:lnTo>
                <a:lnTo>
                  <a:pt x="90909" y="84848"/>
                </a:lnTo>
                <a:lnTo>
                  <a:pt x="90909" y="84848"/>
                </a:lnTo>
                <a:lnTo>
                  <a:pt x="90909" y="87272"/>
                </a:lnTo>
                <a:lnTo>
                  <a:pt x="90909" y="87272"/>
                </a:lnTo>
                <a:lnTo>
                  <a:pt x="90909" y="87272"/>
                </a:lnTo>
                <a:lnTo>
                  <a:pt x="90909" y="87272"/>
                </a:lnTo>
                <a:lnTo>
                  <a:pt x="90909" y="87272"/>
                </a:lnTo>
                <a:lnTo>
                  <a:pt x="90909" y="87272"/>
                </a:lnTo>
                <a:lnTo>
                  <a:pt x="87272" y="87272"/>
                </a:lnTo>
                <a:lnTo>
                  <a:pt x="87272" y="84848"/>
                </a:lnTo>
                <a:lnTo>
                  <a:pt x="87272" y="84848"/>
                </a:lnTo>
                <a:lnTo>
                  <a:pt x="87272" y="84848"/>
                </a:lnTo>
                <a:lnTo>
                  <a:pt x="87272" y="84848"/>
                </a:lnTo>
                <a:lnTo>
                  <a:pt x="87272" y="82424"/>
                </a:lnTo>
                <a:lnTo>
                  <a:pt x="87272" y="82424"/>
                </a:lnTo>
                <a:lnTo>
                  <a:pt x="87272" y="82424"/>
                </a:lnTo>
                <a:lnTo>
                  <a:pt x="87272" y="82424"/>
                </a:lnTo>
                <a:lnTo>
                  <a:pt x="87272" y="84848"/>
                </a:lnTo>
                <a:lnTo>
                  <a:pt x="83636" y="84848"/>
                </a:lnTo>
                <a:lnTo>
                  <a:pt x="83636" y="84848"/>
                </a:lnTo>
                <a:lnTo>
                  <a:pt x="83636" y="84848"/>
                </a:lnTo>
                <a:lnTo>
                  <a:pt x="83636" y="84848"/>
                </a:lnTo>
                <a:lnTo>
                  <a:pt x="83636" y="84848"/>
                </a:lnTo>
                <a:lnTo>
                  <a:pt x="83636" y="87272"/>
                </a:lnTo>
                <a:lnTo>
                  <a:pt x="83636" y="87272"/>
                </a:lnTo>
                <a:lnTo>
                  <a:pt x="83636" y="87272"/>
                </a:lnTo>
                <a:lnTo>
                  <a:pt x="83636" y="87272"/>
                </a:lnTo>
                <a:lnTo>
                  <a:pt x="83636" y="89696"/>
                </a:lnTo>
                <a:lnTo>
                  <a:pt x="83636" y="89696"/>
                </a:lnTo>
                <a:lnTo>
                  <a:pt x="83636" y="89696"/>
                </a:lnTo>
                <a:lnTo>
                  <a:pt x="83636" y="89696"/>
                </a:lnTo>
                <a:lnTo>
                  <a:pt x="80000" y="89696"/>
                </a:lnTo>
                <a:lnTo>
                  <a:pt x="80000" y="93333"/>
                </a:lnTo>
                <a:lnTo>
                  <a:pt x="80000" y="93333"/>
                </a:lnTo>
                <a:lnTo>
                  <a:pt x="80000" y="93333"/>
                </a:lnTo>
                <a:lnTo>
                  <a:pt x="80000" y="93333"/>
                </a:lnTo>
                <a:lnTo>
                  <a:pt x="80000" y="93333"/>
                </a:lnTo>
                <a:lnTo>
                  <a:pt x="80000" y="93333"/>
                </a:lnTo>
                <a:lnTo>
                  <a:pt x="80000" y="89696"/>
                </a:lnTo>
                <a:lnTo>
                  <a:pt x="80000" y="89696"/>
                </a:lnTo>
                <a:lnTo>
                  <a:pt x="76363" y="89696"/>
                </a:lnTo>
                <a:lnTo>
                  <a:pt x="76363" y="89696"/>
                </a:lnTo>
                <a:lnTo>
                  <a:pt x="76363" y="93333"/>
                </a:lnTo>
                <a:lnTo>
                  <a:pt x="76363" y="93333"/>
                </a:lnTo>
                <a:lnTo>
                  <a:pt x="76363" y="89696"/>
                </a:lnTo>
                <a:lnTo>
                  <a:pt x="76363" y="89696"/>
                </a:lnTo>
                <a:lnTo>
                  <a:pt x="76363" y="89696"/>
                </a:lnTo>
                <a:lnTo>
                  <a:pt x="76363" y="87272"/>
                </a:lnTo>
                <a:lnTo>
                  <a:pt x="76363" y="87272"/>
                </a:lnTo>
                <a:lnTo>
                  <a:pt x="76363" y="87272"/>
                </a:lnTo>
                <a:lnTo>
                  <a:pt x="76363" y="87272"/>
                </a:lnTo>
                <a:lnTo>
                  <a:pt x="76363" y="87272"/>
                </a:lnTo>
                <a:lnTo>
                  <a:pt x="76363" y="87272"/>
                </a:lnTo>
                <a:lnTo>
                  <a:pt x="76363" y="87272"/>
                </a:lnTo>
                <a:lnTo>
                  <a:pt x="76363" y="87272"/>
                </a:lnTo>
                <a:lnTo>
                  <a:pt x="76363" y="89696"/>
                </a:lnTo>
                <a:lnTo>
                  <a:pt x="76363" y="89696"/>
                </a:lnTo>
                <a:lnTo>
                  <a:pt x="70909" y="89696"/>
                </a:lnTo>
                <a:lnTo>
                  <a:pt x="70909" y="89696"/>
                </a:lnTo>
                <a:lnTo>
                  <a:pt x="70909" y="93333"/>
                </a:lnTo>
                <a:lnTo>
                  <a:pt x="70909" y="93333"/>
                </a:lnTo>
                <a:lnTo>
                  <a:pt x="70909" y="93333"/>
                </a:lnTo>
                <a:lnTo>
                  <a:pt x="70909" y="93333"/>
                </a:lnTo>
                <a:lnTo>
                  <a:pt x="70909" y="93333"/>
                </a:lnTo>
                <a:lnTo>
                  <a:pt x="70909" y="93333"/>
                </a:lnTo>
                <a:lnTo>
                  <a:pt x="70909" y="93333"/>
                </a:lnTo>
                <a:lnTo>
                  <a:pt x="70909" y="95757"/>
                </a:lnTo>
                <a:lnTo>
                  <a:pt x="70909" y="95757"/>
                </a:lnTo>
                <a:lnTo>
                  <a:pt x="70909" y="95757"/>
                </a:lnTo>
                <a:lnTo>
                  <a:pt x="67272" y="95757"/>
                </a:lnTo>
                <a:lnTo>
                  <a:pt x="67272" y="95757"/>
                </a:lnTo>
                <a:lnTo>
                  <a:pt x="67272" y="95757"/>
                </a:lnTo>
                <a:lnTo>
                  <a:pt x="67272" y="95757"/>
                </a:lnTo>
                <a:lnTo>
                  <a:pt x="67272" y="95757"/>
                </a:lnTo>
                <a:lnTo>
                  <a:pt x="67272" y="98181"/>
                </a:lnTo>
                <a:lnTo>
                  <a:pt x="63636" y="98181"/>
                </a:lnTo>
                <a:lnTo>
                  <a:pt x="63636" y="98181"/>
                </a:lnTo>
                <a:lnTo>
                  <a:pt x="63636" y="98181"/>
                </a:lnTo>
                <a:lnTo>
                  <a:pt x="63636" y="98181"/>
                </a:lnTo>
                <a:lnTo>
                  <a:pt x="63636" y="98181"/>
                </a:lnTo>
                <a:lnTo>
                  <a:pt x="63636" y="98181"/>
                </a:lnTo>
                <a:lnTo>
                  <a:pt x="60000" y="98181"/>
                </a:lnTo>
                <a:lnTo>
                  <a:pt x="60000" y="98181"/>
                </a:lnTo>
                <a:lnTo>
                  <a:pt x="60000" y="98181"/>
                </a:lnTo>
                <a:lnTo>
                  <a:pt x="60000" y="98181"/>
                </a:lnTo>
                <a:lnTo>
                  <a:pt x="60000" y="98181"/>
                </a:lnTo>
                <a:lnTo>
                  <a:pt x="60000" y="98181"/>
                </a:lnTo>
                <a:lnTo>
                  <a:pt x="56363" y="98181"/>
                </a:lnTo>
                <a:lnTo>
                  <a:pt x="56363" y="98181"/>
                </a:lnTo>
                <a:lnTo>
                  <a:pt x="56363" y="98181"/>
                </a:lnTo>
                <a:lnTo>
                  <a:pt x="56363" y="98181"/>
                </a:lnTo>
                <a:lnTo>
                  <a:pt x="56363" y="98181"/>
                </a:lnTo>
                <a:lnTo>
                  <a:pt x="56363" y="98181"/>
                </a:lnTo>
                <a:lnTo>
                  <a:pt x="50909" y="98181"/>
                </a:lnTo>
                <a:lnTo>
                  <a:pt x="50909" y="98181"/>
                </a:lnTo>
                <a:lnTo>
                  <a:pt x="50909" y="98181"/>
                </a:lnTo>
                <a:lnTo>
                  <a:pt x="50909" y="95757"/>
                </a:lnTo>
                <a:lnTo>
                  <a:pt x="50909" y="95757"/>
                </a:lnTo>
                <a:lnTo>
                  <a:pt x="47272" y="95757"/>
                </a:lnTo>
                <a:lnTo>
                  <a:pt x="47272" y="95757"/>
                </a:lnTo>
                <a:lnTo>
                  <a:pt x="47272" y="98181"/>
                </a:lnTo>
                <a:lnTo>
                  <a:pt x="47272" y="98181"/>
                </a:lnTo>
                <a:lnTo>
                  <a:pt x="47272" y="98181"/>
                </a:lnTo>
                <a:lnTo>
                  <a:pt x="47272" y="98181"/>
                </a:lnTo>
                <a:lnTo>
                  <a:pt x="43636" y="98181"/>
                </a:lnTo>
                <a:lnTo>
                  <a:pt x="43636" y="98181"/>
                </a:lnTo>
                <a:lnTo>
                  <a:pt x="43636" y="98181"/>
                </a:lnTo>
                <a:lnTo>
                  <a:pt x="43636" y="98181"/>
                </a:lnTo>
                <a:lnTo>
                  <a:pt x="43636" y="98181"/>
                </a:lnTo>
                <a:lnTo>
                  <a:pt x="43636" y="100606"/>
                </a:lnTo>
                <a:lnTo>
                  <a:pt x="43636" y="100606"/>
                </a:lnTo>
                <a:lnTo>
                  <a:pt x="40000" y="100606"/>
                </a:lnTo>
                <a:lnTo>
                  <a:pt x="40000" y="100606"/>
                </a:lnTo>
                <a:lnTo>
                  <a:pt x="40000" y="100606"/>
                </a:lnTo>
                <a:lnTo>
                  <a:pt x="40000" y="98181"/>
                </a:lnTo>
                <a:lnTo>
                  <a:pt x="40000" y="98181"/>
                </a:lnTo>
                <a:lnTo>
                  <a:pt x="36363" y="98181"/>
                </a:lnTo>
                <a:lnTo>
                  <a:pt x="36363" y="100606"/>
                </a:lnTo>
                <a:lnTo>
                  <a:pt x="36363" y="100606"/>
                </a:lnTo>
                <a:lnTo>
                  <a:pt x="36363" y="100606"/>
                </a:lnTo>
                <a:lnTo>
                  <a:pt x="36363" y="100606"/>
                </a:lnTo>
                <a:lnTo>
                  <a:pt x="36363" y="100606"/>
                </a:lnTo>
                <a:lnTo>
                  <a:pt x="30909" y="100606"/>
                </a:lnTo>
                <a:lnTo>
                  <a:pt x="30909" y="100606"/>
                </a:lnTo>
                <a:lnTo>
                  <a:pt x="30909" y="100606"/>
                </a:lnTo>
                <a:lnTo>
                  <a:pt x="30909" y="100606"/>
                </a:lnTo>
                <a:lnTo>
                  <a:pt x="30909" y="100606"/>
                </a:lnTo>
                <a:lnTo>
                  <a:pt x="30909" y="100606"/>
                </a:lnTo>
                <a:lnTo>
                  <a:pt x="30909" y="100606"/>
                </a:lnTo>
                <a:lnTo>
                  <a:pt x="27272" y="100606"/>
                </a:lnTo>
                <a:lnTo>
                  <a:pt x="27272" y="100606"/>
                </a:lnTo>
                <a:lnTo>
                  <a:pt x="27272" y="98181"/>
                </a:lnTo>
                <a:lnTo>
                  <a:pt x="27272" y="98181"/>
                </a:lnTo>
                <a:lnTo>
                  <a:pt x="27272" y="98181"/>
                </a:lnTo>
                <a:lnTo>
                  <a:pt x="27272" y="98181"/>
                </a:lnTo>
                <a:lnTo>
                  <a:pt x="27272" y="98181"/>
                </a:lnTo>
                <a:lnTo>
                  <a:pt x="27272" y="95757"/>
                </a:lnTo>
                <a:lnTo>
                  <a:pt x="27272" y="95757"/>
                </a:lnTo>
                <a:lnTo>
                  <a:pt x="27272" y="95757"/>
                </a:lnTo>
                <a:lnTo>
                  <a:pt x="27272" y="95757"/>
                </a:lnTo>
                <a:lnTo>
                  <a:pt x="27272" y="95757"/>
                </a:lnTo>
                <a:lnTo>
                  <a:pt x="27272" y="93333"/>
                </a:lnTo>
                <a:lnTo>
                  <a:pt x="27272" y="93333"/>
                </a:lnTo>
                <a:lnTo>
                  <a:pt x="27272" y="93333"/>
                </a:lnTo>
                <a:lnTo>
                  <a:pt x="27272" y="93333"/>
                </a:lnTo>
                <a:lnTo>
                  <a:pt x="27272" y="89696"/>
                </a:lnTo>
                <a:lnTo>
                  <a:pt x="27272" y="89696"/>
                </a:lnTo>
                <a:lnTo>
                  <a:pt x="27272" y="89696"/>
                </a:lnTo>
                <a:lnTo>
                  <a:pt x="27272" y="89696"/>
                </a:lnTo>
                <a:lnTo>
                  <a:pt x="27272" y="89696"/>
                </a:lnTo>
                <a:lnTo>
                  <a:pt x="27272" y="87272"/>
                </a:lnTo>
                <a:lnTo>
                  <a:pt x="23636" y="87272"/>
                </a:lnTo>
                <a:lnTo>
                  <a:pt x="23636" y="87272"/>
                </a:lnTo>
                <a:lnTo>
                  <a:pt x="27272" y="87272"/>
                </a:lnTo>
                <a:lnTo>
                  <a:pt x="27272" y="87272"/>
                </a:lnTo>
                <a:lnTo>
                  <a:pt x="23636" y="87272"/>
                </a:lnTo>
                <a:lnTo>
                  <a:pt x="23636" y="87272"/>
                </a:lnTo>
                <a:lnTo>
                  <a:pt x="23636" y="84848"/>
                </a:lnTo>
                <a:lnTo>
                  <a:pt x="23636" y="84848"/>
                </a:lnTo>
                <a:lnTo>
                  <a:pt x="23636" y="84848"/>
                </a:lnTo>
                <a:lnTo>
                  <a:pt x="23636" y="82424"/>
                </a:lnTo>
                <a:lnTo>
                  <a:pt x="23636" y="82424"/>
                </a:lnTo>
                <a:lnTo>
                  <a:pt x="23636" y="82424"/>
                </a:lnTo>
                <a:lnTo>
                  <a:pt x="23636" y="82424"/>
                </a:lnTo>
                <a:lnTo>
                  <a:pt x="23636" y="80000"/>
                </a:lnTo>
                <a:lnTo>
                  <a:pt x="23636" y="80000"/>
                </a:lnTo>
                <a:lnTo>
                  <a:pt x="23636" y="80000"/>
                </a:lnTo>
                <a:lnTo>
                  <a:pt x="23636" y="80000"/>
                </a:lnTo>
                <a:lnTo>
                  <a:pt x="23636" y="80000"/>
                </a:lnTo>
                <a:lnTo>
                  <a:pt x="23636" y="76363"/>
                </a:lnTo>
                <a:lnTo>
                  <a:pt x="23636" y="76363"/>
                </a:lnTo>
                <a:lnTo>
                  <a:pt x="23636" y="76363"/>
                </a:lnTo>
                <a:lnTo>
                  <a:pt x="23636" y="76363"/>
                </a:lnTo>
                <a:lnTo>
                  <a:pt x="23636" y="73939"/>
                </a:lnTo>
                <a:lnTo>
                  <a:pt x="23636" y="73939"/>
                </a:lnTo>
                <a:lnTo>
                  <a:pt x="23636" y="73939"/>
                </a:lnTo>
                <a:lnTo>
                  <a:pt x="23636" y="73939"/>
                </a:lnTo>
                <a:lnTo>
                  <a:pt x="23636" y="71515"/>
                </a:lnTo>
                <a:lnTo>
                  <a:pt x="23636" y="71515"/>
                </a:lnTo>
                <a:lnTo>
                  <a:pt x="23636" y="71515"/>
                </a:lnTo>
                <a:lnTo>
                  <a:pt x="23636" y="71515"/>
                </a:lnTo>
                <a:lnTo>
                  <a:pt x="23636" y="69090"/>
                </a:lnTo>
                <a:lnTo>
                  <a:pt x="23636" y="69090"/>
                </a:lnTo>
                <a:lnTo>
                  <a:pt x="23636" y="69090"/>
                </a:lnTo>
                <a:lnTo>
                  <a:pt x="23636" y="69090"/>
                </a:lnTo>
                <a:lnTo>
                  <a:pt x="23636" y="69090"/>
                </a:lnTo>
                <a:lnTo>
                  <a:pt x="23636" y="69090"/>
                </a:lnTo>
                <a:lnTo>
                  <a:pt x="20000" y="69090"/>
                </a:lnTo>
                <a:lnTo>
                  <a:pt x="20000" y="69090"/>
                </a:lnTo>
                <a:lnTo>
                  <a:pt x="20000" y="69090"/>
                </a:lnTo>
                <a:lnTo>
                  <a:pt x="16363" y="69090"/>
                </a:lnTo>
                <a:lnTo>
                  <a:pt x="16363" y="66666"/>
                </a:lnTo>
                <a:lnTo>
                  <a:pt x="16363" y="66666"/>
                </a:lnTo>
                <a:lnTo>
                  <a:pt x="20000" y="66666"/>
                </a:lnTo>
                <a:lnTo>
                  <a:pt x="20000" y="66666"/>
                </a:lnTo>
                <a:lnTo>
                  <a:pt x="20000" y="63030"/>
                </a:lnTo>
                <a:lnTo>
                  <a:pt x="20000" y="63030"/>
                </a:lnTo>
                <a:lnTo>
                  <a:pt x="20000" y="63030"/>
                </a:lnTo>
                <a:lnTo>
                  <a:pt x="20000" y="63030"/>
                </a:lnTo>
                <a:lnTo>
                  <a:pt x="20000" y="63030"/>
                </a:lnTo>
                <a:lnTo>
                  <a:pt x="16363" y="63030"/>
                </a:lnTo>
                <a:lnTo>
                  <a:pt x="16363" y="60606"/>
                </a:lnTo>
                <a:lnTo>
                  <a:pt x="16363" y="60606"/>
                </a:lnTo>
                <a:lnTo>
                  <a:pt x="16363" y="60606"/>
                </a:lnTo>
                <a:lnTo>
                  <a:pt x="16363" y="60606"/>
                </a:lnTo>
                <a:lnTo>
                  <a:pt x="16363" y="60606"/>
                </a:lnTo>
                <a:lnTo>
                  <a:pt x="16363" y="60606"/>
                </a:lnTo>
                <a:lnTo>
                  <a:pt x="16363" y="60606"/>
                </a:lnTo>
                <a:lnTo>
                  <a:pt x="16363" y="58181"/>
                </a:lnTo>
                <a:lnTo>
                  <a:pt x="16363" y="58181"/>
                </a:lnTo>
                <a:lnTo>
                  <a:pt x="16363" y="58181"/>
                </a:lnTo>
                <a:lnTo>
                  <a:pt x="16363" y="58181"/>
                </a:lnTo>
                <a:lnTo>
                  <a:pt x="16363" y="55757"/>
                </a:lnTo>
                <a:lnTo>
                  <a:pt x="16363" y="55757"/>
                </a:lnTo>
                <a:lnTo>
                  <a:pt x="16363" y="55757"/>
                </a:lnTo>
                <a:lnTo>
                  <a:pt x="16363" y="55757"/>
                </a:lnTo>
                <a:lnTo>
                  <a:pt x="16363" y="55757"/>
                </a:lnTo>
                <a:lnTo>
                  <a:pt x="16363" y="55757"/>
                </a:lnTo>
                <a:lnTo>
                  <a:pt x="16363" y="55757"/>
                </a:lnTo>
                <a:lnTo>
                  <a:pt x="20000" y="55757"/>
                </a:lnTo>
                <a:lnTo>
                  <a:pt x="20000" y="53333"/>
                </a:lnTo>
                <a:lnTo>
                  <a:pt x="20000" y="53333"/>
                </a:lnTo>
                <a:lnTo>
                  <a:pt x="20000" y="53333"/>
                </a:lnTo>
                <a:lnTo>
                  <a:pt x="20000" y="49696"/>
                </a:lnTo>
                <a:lnTo>
                  <a:pt x="16363" y="49696"/>
                </a:lnTo>
                <a:lnTo>
                  <a:pt x="16363" y="49696"/>
                </a:lnTo>
                <a:lnTo>
                  <a:pt x="16363" y="49696"/>
                </a:lnTo>
                <a:lnTo>
                  <a:pt x="16363" y="47272"/>
                </a:lnTo>
                <a:lnTo>
                  <a:pt x="20000" y="47272"/>
                </a:lnTo>
                <a:lnTo>
                  <a:pt x="20000" y="47272"/>
                </a:lnTo>
                <a:lnTo>
                  <a:pt x="20000" y="47272"/>
                </a:lnTo>
                <a:lnTo>
                  <a:pt x="16363" y="47272"/>
                </a:lnTo>
                <a:lnTo>
                  <a:pt x="16363" y="44848"/>
                </a:lnTo>
                <a:lnTo>
                  <a:pt x="16363" y="44848"/>
                </a:lnTo>
                <a:lnTo>
                  <a:pt x="16363" y="47272"/>
                </a:lnTo>
                <a:lnTo>
                  <a:pt x="16363" y="47272"/>
                </a:lnTo>
                <a:lnTo>
                  <a:pt x="16363" y="44848"/>
                </a:lnTo>
                <a:lnTo>
                  <a:pt x="16363" y="44848"/>
                </a:lnTo>
                <a:lnTo>
                  <a:pt x="10909" y="44848"/>
                </a:lnTo>
                <a:lnTo>
                  <a:pt x="10909" y="44848"/>
                </a:lnTo>
                <a:lnTo>
                  <a:pt x="10909" y="44848"/>
                </a:lnTo>
                <a:lnTo>
                  <a:pt x="10909" y="44848"/>
                </a:lnTo>
                <a:lnTo>
                  <a:pt x="10909" y="44848"/>
                </a:lnTo>
                <a:lnTo>
                  <a:pt x="7272" y="44848"/>
                </a:lnTo>
                <a:lnTo>
                  <a:pt x="7272" y="44848"/>
                </a:lnTo>
                <a:lnTo>
                  <a:pt x="7272" y="44848"/>
                </a:lnTo>
                <a:lnTo>
                  <a:pt x="7272" y="42424"/>
                </a:lnTo>
                <a:lnTo>
                  <a:pt x="7272" y="42424"/>
                </a:lnTo>
                <a:lnTo>
                  <a:pt x="3636" y="42424"/>
                </a:lnTo>
                <a:lnTo>
                  <a:pt x="3636" y="42424"/>
                </a:lnTo>
                <a:lnTo>
                  <a:pt x="3636" y="42424"/>
                </a:lnTo>
                <a:lnTo>
                  <a:pt x="3636" y="42424"/>
                </a:lnTo>
                <a:lnTo>
                  <a:pt x="3636" y="42424"/>
                </a:lnTo>
                <a:lnTo>
                  <a:pt x="3636" y="42424"/>
                </a:lnTo>
                <a:lnTo>
                  <a:pt x="3636" y="40000"/>
                </a:lnTo>
                <a:lnTo>
                  <a:pt x="0" y="40000"/>
                </a:lnTo>
                <a:lnTo>
                  <a:pt x="0" y="40000"/>
                </a:lnTo>
                <a:lnTo>
                  <a:pt x="0" y="40000"/>
                </a:lnTo>
                <a:lnTo>
                  <a:pt x="0" y="40000"/>
                </a:lnTo>
                <a:lnTo>
                  <a:pt x="0" y="36363"/>
                </a:lnTo>
                <a:lnTo>
                  <a:pt x="0" y="36363"/>
                </a:lnTo>
                <a:lnTo>
                  <a:pt x="0" y="36363"/>
                </a:lnTo>
                <a:lnTo>
                  <a:pt x="0" y="36363"/>
                </a:lnTo>
                <a:lnTo>
                  <a:pt x="3636" y="36363"/>
                </a:lnTo>
                <a:lnTo>
                  <a:pt x="3636" y="33939"/>
                </a:lnTo>
                <a:lnTo>
                  <a:pt x="3636" y="33939"/>
                </a:lnTo>
                <a:lnTo>
                  <a:pt x="3636" y="33939"/>
                </a:lnTo>
                <a:lnTo>
                  <a:pt x="3636" y="33939"/>
                </a:lnTo>
                <a:lnTo>
                  <a:pt x="3636" y="31515"/>
                </a:lnTo>
                <a:lnTo>
                  <a:pt x="3636" y="31515"/>
                </a:lnTo>
                <a:lnTo>
                  <a:pt x="3636" y="31515"/>
                </a:lnTo>
                <a:lnTo>
                  <a:pt x="3636" y="33939"/>
                </a:lnTo>
                <a:lnTo>
                  <a:pt x="7272" y="33939"/>
                </a:lnTo>
                <a:lnTo>
                  <a:pt x="7272" y="33939"/>
                </a:lnTo>
                <a:lnTo>
                  <a:pt x="7272" y="33939"/>
                </a:lnTo>
                <a:lnTo>
                  <a:pt x="7272" y="33939"/>
                </a:lnTo>
                <a:lnTo>
                  <a:pt x="7272" y="31515"/>
                </a:lnTo>
                <a:lnTo>
                  <a:pt x="7272" y="31515"/>
                </a:lnTo>
                <a:lnTo>
                  <a:pt x="10909" y="31515"/>
                </a:lnTo>
                <a:lnTo>
                  <a:pt x="10909" y="31515"/>
                </a:lnTo>
                <a:lnTo>
                  <a:pt x="10909" y="31515"/>
                </a:lnTo>
                <a:lnTo>
                  <a:pt x="10909" y="31515"/>
                </a:lnTo>
                <a:lnTo>
                  <a:pt x="10909" y="31515"/>
                </a:lnTo>
                <a:lnTo>
                  <a:pt x="10909" y="29090"/>
                </a:lnTo>
                <a:lnTo>
                  <a:pt x="10909" y="29090"/>
                </a:lnTo>
                <a:lnTo>
                  <a:pt x="10909" y="29090"/>
                </a:lnTo>
                <a:lnTo>
                  <a:pt x="10909" y="29090"/>
                </a:lnTo>
                <a:lnTo>
                  <a:pt x="10909" y="29090"/>
                </a:lnTo>
                <a:lnTo>
                  <a:pt x="10909" y="29090"/>
                </a:lnTo>
                <a:lnTo>
                  <a:pt x="16363" y="29090"/>
                </a:lnTo>
                <a:lnTo>
                  <a:pt x="16363" y="29090"/>
                </a:lnTo>
                <a:lnTo>
                  <a:pt x="16363" y="29090"/>
                </a:lnTo>
                <a:lnTo>
                  <a:pt x="16363" y="29090"/>
                </a:lnTo>
                <a:lnTo>
                  <a:pt x="16363" y="29090"/>
                </a:lnTo>
                <a:lnTo>
                  <a:pt x="20000" y="29090"/>
                </a:lnTo>
                <a:lnTo>
                  <a:pt x="20000" y="29090"/>
                </a:lnTo>
                <a:lnTo>
                  <a:pt x="20000" y="29090"/>
                </a:lnTo>
                <a:lnTo>
                  <a:pt x="20000" y="29090"/>
                </a:lnTo>
                <a:lnTo>
                  <a:pt x="20000" y="29090"/>
                </a:lnTo>
                <a:lnTo>
                  <a:pt x="23636" y="29090"/>
                </a:lnTo>
                <a:lnTo>
                  <a:pt x="23636" y="29090"/>
                </a:lnTo>
                <a:lnTo>
                  <a:pt x="23636" y="29090"/>
                </a:lnTo>
                <a:lnTo>
                  <a:pt x="23636" y="29090"/>
                </a:lnTo>
                <a:lnTo>
                  <a:pt x="23636" y="29090"/>
                </a:lnTo>
                <a:lnTo>
                  <a:pt x="23636" y="26666"/>
                </a:lnTo>
                <a:lnTo>
                  <a:pt x="23636" y="26666"/>
                </a:lnTo>
                <a:lnTo>
                  <a:pt x="23636" y="26666"/>
                </a:lnTo>
                <a:lnTo>
                  <a:pt x="23636" y="26666"/>
                </a:lnTo>
                <a:lnTo>
                  <a:pt x="23636" y="26666"/>
                </a:lnTo>
                <a:lnTo>
                  <a:pt x="23636" y="26666"/>
                </a:lnTo>
                <a:lnTo>
                  <a:pt x="23636" y="26666"/>
                </a:lnTo>
                <a:lnTo>
                  <a:pt x="23636" y="23030"/>
                </a:lnTo>
                <a:lnTo>
                  <a:pt x="20000" y="23030"/>
                </a:lnTo>
                <a:lnTo>
                  <a:pt x="20000" y="23030"/>
                </a:lnTo>
                <a:lnTo>
                  <a:pt x="20000" y="23030"/>
                </a:lnTo>
                <a:lnTo>
                  <a:pt x="20000" y="20606"/>
                </a:lnTo>
                <a:lnTo>
                  <a:pt x="20000" y="20606"/>
                </a:lnTo>
                <a:lnTo>
                  <a:pt x="20000" y="20606"/>
                </a:lnTo>
                <a:lnTo>
                  <a:pt x="16363" y="20606"/>
                </a:lnTo>
                <a:lnTo>
                  <a:pt x="16363" y="20606"/>
                </a:lnTo>
                <a:lnTo>
                  <a:pt x="16363" y="20606"/>
                </a:lnTo>
                <a:lnTo>
                  <a:pt x="16363" y="20606"/>
                </a:lnTo>
                <a:lnTo>
                  <a:pt x="10909" y="20606"/>
                </a:lnTo>
                <a:lnTo>
                  <a:pt x="10909" y="20606"/>
                </a:lnTo>
                <a:lnTo>
                  <a:pt x="10909" y="20606"/>
                </a:lnTo>
                <a:lnTo>
                  <a:pt x="10909" y="20606"/>
                </a:lnTo>
                <a:lnTo>
                  <a:pt x="10909" y="20606"/>
                </a:lnTo>
                <a:lnTo>
                  <a:pt x="10909" y="18181"/>
                </a:lnTo>
                <a:lnTo>
                  <a:pt x="10909" y="18181"/>
                </a:lnTo>
                <a:lnTo>
                  <a:pt x="10909" y="18181"/>
                </a:lnTo>
                <a:lnTo>
                  <a:pt x="7272" y="18181"/>
                </a:lnTo>
                <a:lnTo>
                  <a:pt x="7272" y="18181"/>
                </a:lnTo>
                <a:lnTo>
                  <a:pt x="7272" y="18181"/>
                </a:lnTo>
                <a:lnTo>
                  <a:pt x="7272" y="15757"/>
                </a:lnTo>
                <a:lnTo>
                  <a:pt x="7272" y="15757"/>
                </a:lnTo>
                <a:lnTo>
                  <a:pt x="7272" y="15757"/>
                </a:lnTo>
                <a:lnTo>
                  <a:pt x="3636" y="15757"/>
                </a:lnTo>
                <a:lnTo>
                  <a:pt x="3636" y="15757"/>
                </a:lnTo>
                <a:lnTo>
                  <a:pt x="3636" y="15757"/>
                </a:lnTo>
                <a:lnTo>
                  <a:pt x="3636" y="15757"/>
                </a:lnTo>
                <a:lnTo>
                  <a:pt x="3636" y="15757"/>
                </a:lnTo>
                <a:lnTo>
                  <a:pt x="3636" y="13333"/>
                </a:lnTo>
                <a:lnTo>
                  <a:pt x="0" y="13333"/>
                </a:lnTo>
                <a:lnTo>
                  <a:pt x="0" y="13333"/>
                </a:lnTo>
                <a:lnTo>
                  <a:pt x="0" y="13333"/>
                </a:lnTo>
                <a:lnTo>
                  <a:pt x="3636" y="13333"/>
                </a:lnTo>
                <a:lnTo>
                  <a:pt x="3636" y="9696"/>
                </a:lnTo>
                <a:lnTo>
                  <a:pt x="3636" y="9696"/>
                </a:lnTo>
                <a:lnTo>
                  <a:pt x="3636" y="9696"/>
                </a:lnTo>
                <a:lnTo>
                  <a:pt x="3636" y="9696"/>
                </a:lnTo>
                <a:lnTo>
                  <a:pt x="3636" y="7272"/>
                </a:lnTo>
                <a:lnTo>
                  <a:pt x="3636" y="7272"/>
                </a:lnTo>
                <a:lnTo>
                  <a:pt x="3636" y="7272"/>
                </a:lnTo>
                <a:lnTo>
                  <a:pt x="3636" y="7272"/>
                </a:lnTo>
                <a:lnTo>
                  <a:pt x="3636" y="7272"/>
                </a:lnTo>
                <a:lnTo>
                  <a:pt x="7272" y="7272"/>
                </a:lnTo>
                <a:lnTo>
                  <a:pt x="7272" y="7272"/>
                </a:lnTo>
                <a:lnTo>
                  <a:pt x="7272" y="4848"/>
                </a:lnTo>
                <a:lnTo>
                  <a:pt x="7272" y="4848"/>
                </a:lnTo>
                <a:lnTo>
                  <a:pt x="7272" y="4848"/>
                </a:lnTo>
                <a:lnTo>
                  <a:pt x="7272" y="4848"/>
                </a:lnTo>
                <a:lnTo>
                  <a:pt x="10909" y="4848"/>
                </a:lnTo>
                <a:lnTo>
                  <a:pt x="10909" y="4848"/>
                </a:lnTo>
                <a:lnTo>
                  <a:pt x="10909" y="4848"/>
                </a:lnTo>
                <a:lnTo>
                  <a:pt x="10909" y="4848"/>
                </a:lnTo>
                <a:lnTo>
                  <a:pt x="10909" y="2424"/>
                </a:lnTo>
                <a:lnTo>
                  <a:pt x="10909" y="2424"/>
                </a:lnTo>
                <a:lnTo>
                  <a:pt x="10909" y="2424"/>
                </a:lnTo>
                <a:lnTo>
                  <a:pt x="10909" y="2424"/>
                </a:lnTo>
                <a:lnTo>
                  <a:pt x="10909" y="2424"/>
                </a:lnTo>
                <a:lnTo>
                  <a:pt x="7272" y="2424"/>
                </a:lnTo>
                <a:lnTo>
                  <a:pt x="7272" y="2424"/>
                </a:lnTo>
                <a:lnTo>
                  <a:pt x="7272" y="2424"/>
                </a:lnTo>
                <a:lnTo>
                  <a:pt x="7272" y="2424"/>
                </a:lnTo>
                <a:lnTo>
                  <a:pt x="7272" y="0"/>
                </a:lnTo>
                <a:lnTo>
                  <a:pt x="7272" y="0"/>
                </a:lnTo>
                <a:lnTo>
                  <a:pt x="7272" y="0"/>
                </a:lnTo>
                <a:lnTo>
                  <a:pt x="7272" y="0"/>
                </a:lnTo>
                <a:lnTo>
                  <a:pt x="10909" y="0"/>
                </a:lnTo>
                <a:lnTo>
                  <a:pt x="10909" y="0"/>
                </a:lnTo>
                <a:lnTo>
                  <a:pt x="10909" y="0"/>
                </a:lnTo>
                <a:lnTo>
                  <a:pt x="10909" y="0"/>
                </a:lnTo>
                <a:lnTo>
                  <a:pt x="10909" y="0"/>
                </a:lnTo>
                <a:lnTo>
                  <a:pt x="10909" y="2424"/>
                </a:lnTo>
                <a:lnTo>
                  <a:pt x="10909" y="2424"/>
                </a:lnTo>
                <a:lnTo>
                  <a:pt x="10909" y="2424"/>
                </a:lnTo>
                <a:lnTo>
                  <a:pt x="16363" y="2424"/>
                </a:lnTo>
                <a:lnTo>
                  <a:pt x="16363" y="2424"/>
                </a:lnTo>
                <a:lnTo>
                  <a:pt x="16363" y="2424"/>
                </a:lnTo>
                <a:lnTo>
                  <a:pt x="16363" y="2424"/>
                </a:lnTo>
                <a:lnTo>
                  <a:pt x="16363" y="4848"/>
                </a:lnTo>
                <a:lnTo>
                  <a:pt x="16363" y="4848"/>
                </a:lnTo>
                <a:lnTo>
                  <a:pt x="16363" y="4848"/>
                </a:lnTo>
                <a:lnTo>
                  <a:pt x="16363" y="4848"/>
                </a:lnTo>
                <a:lnTo>
                  <a:pt x="20000" y="4848"/>
                </a:lnTo>
                <a:lnTo>
                  <a:pt x="20000" y="4848"/>
                </a:lnTo>
                <a:lnTo>
                  <a:pt x="20000" y="4848"/>
                </a:lnTo>
                <a:lnTo>
                  <a:pt x="20000" y="4848"/>
                </a:lnTo>
                <a:lnTo>
                  <a:pt x="23636" y="4848"/>
                </a:lnTo>
                <a:lnTo>
                  <a:pt x="23636" y="4848"/>
                </a:lnTo>
                <a:lnTo>
                  <a:pt x="23636" y="4848"/>
                </a:lnTo>
                <a:lnTo>
                  <a:pt x="23636" y="4848"/>
                </a:lnTo>
                <a:lnTo>
                  <a:pt x="23636" y="4848"/>
                </a:lnTo>
                <a:lnTo>
                  <a:pt x="23636" y="4848"/>
                </a:lnTo>
                <a:lnTo>
                  <a:pt x="27272" y="4848"/>
                </a:lnTo>
                <a:lnTo>
                  <a:pt x="27272" y="4848"/>
                </a:lnTo>
                <a:lnTo>
                  <a:pt x="23636" y="4848"/>
                </a:lnTo>
                <a:lnTo>
                  <a:pt x="23636" y="4848"/>
                </a:lnTo>
                <a:lnTo>
                  <a:pt x="23636" y="4848"/>
                </a:lnTo>
                <a:lnTo>
                  <a:pt x="23636" y="4848"/>
                </a:lnTo>
                <a:lnTo>
                  <a:pt x="23636" y="4848"/>
                </a:lnTo>
                <a:lnTo>
                  <a:pt x="23636" y="2424"/>
                </a:lnTo>
                <a:lnTo>
                  <a:pt x="23636" y="2424"/>
                </a:lnTo>
                <a:lnTo>
                  <a:pt x="23636" y="2424"/>
                </a:lnTo>
                <a:lnTo>
                  <a:pt x="23636" y="2424"/>
                </a:lnTo>
                <a:lnTo>
                  <a:pt x="23636" y="2424"/>
                </a:lnTo>
                <a:lnTo>
                  <a:pt x="27272" y="2424"/>
                </a:lnTo>
                <a:lnTo>
                  <a:pt x="27272" y="2424"/>
                </a:lnTo>
                <a:lnTo>
                  <a:pt x="27272" y="4848"/>
                </a:lnTo>
                <a:lnTo>
                  <a:pt x="27272" y="4848"/>
                </a:lnTo>
                <a:lnTo>
                  <a:pt x="27272" y="4848"/>
                </a:lnTo>
                <a:lnTo>
                  <a:pt x="27272" y="4848"/>
                </a:lnTo>
                <a:lnTo>
                  <a:pt x="27272" y="4848"/>
                </a:lnTo>
                <a:lnTo>
                  <a:pt x="27272" y="7272"/>
                </a:lnTo>
                <a:lnTo>
                  <a:pt x="27272" y="7272"/>
                </a:lnTo>
                <a:lnTo>
                  <a:pt x="30909" y="7272"/>
                </a:lnTo>
                <a:lnTo>
                  <a:pt x="30909" y="7272"/>
                </a:lnTo>
                <a:lnTo>
                  <a:pt x="30909" y="7272"/>
                </a:lnTo>
                <a:lnTo>
                  <a:pt x="30909" y="7272"/>
                </a:lnTo>
                <a:lnTo>
                  <a:pt x="30909" y="9696"/>
                </a:lnTo>
                <a:lnTo>
                  <a:pt x="30909" y="9696"/>
                </a:lnTo>
                <a:lnTo>
                  <a:pt x="30909" y="9696"/>
                </a:lnTo>
                <a:lnTo>
                  <a:pt x="36363" y="9696"/>
                </a:lnTo>
                <a:lnTo>
                  <a:pt x="36363" y="9696"/>
                </a:lnTo>
                <a:lnTo>
                  <a:pt x="36363" y="9696"/>
                </a:lnTo>
                <a:lnTo>
                  <a:pt x="36363" y="9696"/>
                </a:lnTo>
                <a:lnTo>
                  <a:pt x="36363" y="9696"/>
                </a:lnTo>
                <a:lnTo>
                  <a:pt x="36363" y="9696"/>
                </a:lnTo>
                <a:lnTo>
                  <a:pt x="36363" y="9696"/>
                </a:lnTo>
                <a:lnTo>
                  <a:pt x="40000" y="9696"/>
                </a:lnTo>
                <a:lnTo>
                  <a:pt x="40000" y="9696"/>
                </a:lnTo>
                <a:lnTo>
                  <a:pt x="40000" y="9696"/>
                </a:lnTo>
                <a:lnTo>
                  <a:pt x="40000" y="9696"/>
                </a:lnTo>
                <a:lnTo>
                  <a:pt x="40000" y="9696"/>
                </a:lnTo>
                <a:lnTo>
                  <a:pt x="40000" y="7272"/>
                </a:lnTo>
                <a:lnTo>
                  <a:pt x="40000" y="7272"/>
                </a:lnTo>
                <a:lnTo>
                  <a:pt x="43636" y="7272"/>
                </a:lnTo>
                <a:lnTo>
                  <a:pt x="43636" y="7272"/>
                </a:lnTo>
                <a:lnTo>
                  <a:pt x="43636" y="7272"/>
                </a:lnTo>
                <a:lnTo>
                  <a:pt x="43636" y="7272"/>
                </a:lnTo>
                <a:lnTo>
                  <a:pt x="43636" y="7272"/>
                </a:lnTo>
                <a:lnTo>
                  <a:pt x="43636" y="7272"/>
                </a:lnTo>
                <a:lnTo>
                  <a:pt x="43636" y="7272"/>
                </a:lnTo>
                <a:lnTo>
                  <a:pt x="47272" y="7272"/>
                </a:lnTo>
                <a:lnTo>
                  <a:pt x="47272" y="9696"/>
                </a:lnTo>
                <a:lnTo>
                  <a:pt x="47272" y="9696"/>
                </a:lnTo>
                <a:lnTo>
                  <a:pt x="47272" y="9696"/>
                </a:lnTo>
                <a:lnTo>
                  <a:pt x="47272" y="9696"/>
                </a:lnTo>
                <a:lnTo>
                  <a:pt x="47272" y="13333"/>
                </a:lnTo>
                <a:lnTo>
                  <a:pt x="47272" y="13333"/>
                </a:lnTo>
                <a:lnTo>
                  <a:pt x="47272" y="13333"/>
                </a:lnTo>
                <a:lnTo>
                  <a:pt x="47272" y="13333"/>
                </a:lnTo>
                <a:lnTo>
                  <a:pt x="47272" y="13333"/>
                </a:lnTo>
                <a:lnTo>
                  <a:pt x="47272" y="15757"/>
                </a:lnTo>
                <a:lnTo>
                  <a:pt x="47272" y="15757"/>
                </a:lnTo>
                <a:lnTo>
                  <a:pt x="47272" y="15757"/>
                </a:lnTo>
                <a:lnTo>
                  <a:pt x="47272" y="18181"/>
                </a:lnTo>
                <a:lnTo>
                  <a:pt x="47272" y="18181"/>
                </a:lnTo>
                <a:lnTo>
                  <a:pt x="47272" y="18181"/>
                </a:lnTo>
                <a:lnTo>
                  <a:pt x="47272" y="18181"/>
                </a:lnTo>
                <a:lnTo>
                  <a:pt x="47272" y="20606"/>
                </a:lnTo>
                <a:lnTo>
                  <a:pt x="47272" y="20606"/>
                </a:lnTo>
                <a:lnTo>
                  <a:pt x="47272" y="20606"/>
                </a:lnTo>
                <a:lnTo>
                  <a:pt x="47272" y="20606"/>
                </a:lnTo>
                <a:lnTo>
                  <a:pt x="47272" y="23030"/>
                </a:lnTo>
                <a:lnTo>
                  <a:pt x="47272" y="23030"/>
                </a:lnTo>
                <a:lnTo>
                  <a:pt x="47272" y="23030"/>
                </a:lnTo>
                <a:lnTo>
                  <a:pt x="47272" y="26666"/>
                </a:lnTo>
                <a:lnTo>
                  <a:pt x="47272" y="26666"/>
                </a:lnTo>
                <a:lnTo>
                  <a:pt x="47272" y="26666"/>
                </a:lnTo>
                <a:lnTo>
                  <a:pt x="47272" y="26666"/>
                </a:lnTo>
                <a:lnTo>
                  <a:pt x="50909" y="26666"/>
                </a:lnTo>
                <a:lnTo>
                  <a:pt x="50909" y="26666"/>
                </a:lnTo>
                <a:lnTo>
                  <a:pt x="50909" y="26666"/>
                </a:lnTo>
                <a:lnTo>
                  <a:pt x="50909" y="26666"/>
                </a:lnTo>
                <a:lnTo>
                  <a:pt x="56363" y="26666"/>
                </a:lnTo>
                <a:lnTo>
                  <a:pt x="56363" y="26666"/>
                </a:lnTo>
                <a:lnTo>
                  <a:pt x="56363" y="29090"/>
                </a:lnTo>
                <a:lnTo>
                  <a:pt x="56363" y="29090"/>
                </a:lnTo>
                <a:lnTo>
                  <a:pt x="56363" y="29090"/>
                </a:lnTo>
                <a:lnTo>
                  <a:pt x="60000" y="29090"/>
                </a:lnTo>
                <a:lnTo>
                  <a:pt x="60000" y="29090"/>
                </a:lnTo>
                <a:lnTo>
                  <a:pt x="60000" y="29090"/>
                </a:lnTo>
                <a:lnTo>
                  <a:pt x="60000" y="29090"/>
                </a:lnTo>
                <a:lnTo>
                  <a:pt x="60000" y="29090"/>
                </a:lnTo>
                <a:lnTo>
                  <a:pt x="63636" y="29090"/>
                </a:lnTo>
                <a:lnTo>
                  <a:pt x="63636" y="29090"/>
                </a:lnTo>
                <a:lnTo>
                  <a:pt x="63636" y="29090"/>
                </a:lnTo>
                <a:lnTo>
                  <a:pt x="67272" y="29090"/>
                </a:lnTo>
                <a:lnTo>
                  <a:pt x="67272" y="29090"/>
                </a:lnTo>
                <a:lnTo>
                  <a:pt x="67272" y="29090"/>
                </a:lnTo>
                <a:lnTo>
                  <a:pt x="67272" y="29090"/>
                </a:lnTo>
                <a:lnTo>
                  <a:pt x="70909" y="29090"/>
                </a:lnTo>
                <a:lnTo>
                  <a:pt x="70909" y="29090"/>
                </a:lnTo>
                <a:lnTo>
                  <a:pt x="70909" y="29090"/>
                </a:lnTo>
                <a:lnTo>
                  <a:pt x="70909" y="29090"/>
                </a:lnTo>
                <a:lnTo>
                  <a:pt x="76363" y="29090"/>
                </a:lnTo>
                <a:lnTo>
                  <a:pt x="76363" y="29090"/>
                </a:lnTo>
                <a:lnTo>
                  <a:pt x="76363" y="29090"/>
                </a:lnTo>
                <a:lnTo>
                  <a:pt x="80000" y="29090"/>
                </a:lnTo>
                <a:lnTo>
                  <a:pt x="80000" y="29090"/>
                </a:lnTo>
                <a:lnTo>
                  <a:pt x="80000" y="29090"/>
                </a:lnTo>
                <a:lnTo>
                  <a:pt x="80000" y="29090"/>
                </a:lnTo>
                <a:lnTo>
                  <a:pt x="80000" y="29090"/>
                </a:lnTo>
                <a:lnTo>
                  <a:pt x="83636" y="29090"/>
                </a:lnTo>
                <a:lnTo>
                  <a:pt x="83636" y="29090"/>
                </a:lnTo>
                <a:lnTo>
                  <a:pt x="83636" y="29090"/>
                </a:lnTo>
                <a:lnTo>
                  <a:pt x="83636" y="29090"/>
                </a:lnTo>
                <a:lnTo>
                  <a:pt x="83636" y="29090"/>
                </a:lnTo>
                <a:lnTo>
                  <a:pt x="87272" y="29090"/>
                </a:lnTo>
                <a:lnTo>
                  <a:pt x="87272" y="29090"/>
                </a:lnTo>
                <a:lnTo>
                  <a:pt x="87272" y="29090"/>
                </a:lnTo>
                <a:lnTo>
                  <a:pt x="90909" y="29090"/>
                </a:lnTo>
                <a:lnTo>
                  <a:pt x="90909" y="29090"/>
                </a:lnTo>
                <a:lnTo>
                  <a:pt x="90909" y="29090"/>
                </a:lnTo>
                <a:lnTo>
                  <a:pt x="90909" y="29090"/>
                </a:lnTo>
                <a:lnTo>
                  <a:pt x="90909" y="29090"/>
                </a:lnTo>
                <a:lnTo>
                  <a:pt x="90909" y="29090"/>
                </a:lnTo>
                <a:lnTo>
                  <a:pt x="96363" y="29090"/>
                </a:lnTo>
                <a:lnTo>
                  <a:pt x="96363" y="29090"/>
                </a:lnTo>
                <a:lnTo>
                  <a:pt x="96363" y="29090"/>
                </a:lnTo>
                <a:lnTo>
                  <a:pt x="96363" y="29090"/>
                </a:lnTo>
                <a:lnTo>
                  <a:pt x="96363" y="29090"/>
                </a:lnTo>
                <a:lnTo>
                  <a:pt x="96363" y="29090"/>
                </a:lnTo>
                <a:lnTo>
                  <a:pt x="100000" y="29090"/>
                </a:lnTo>
                <a:lnTo>
                  <a:pt x="100000" y="29090"/>
                </a:lnTo>
                <a:lnTo>
                  <a:pt x="100000" y="29090"/>
                </a:lnTo>
                <a:lnTo>
                  <a:pt x="103636" y="29090"/>
                </a:lnTo>
                <a:lnTo>
                  <a:pt x="103636" y="29090"/>
                </a:lnTo>
                <a:lnTo>
                  <a:pt x="103636" y="29090"/>
                </a:lnTo>
                <a:lnTo>
                  <a:pt x="103636" y="29090"/>
                </a:lnTo>
                <a:lnTo>
                  <a:pt x="107272" y="29090"/>
                </a:lnTo>
                <a:lnTo>
                  <a:pt x="107272" y="29090"/>
                </a:lnTo>
                <a:lnTo>
                  <a:pt x="107272" y="29090"/>
                </a:lnTo>
                <a:lnTo>
                  <a:pt x="107272" y="29090"/>
                </a:lnTo>
                <a:lnTo>
                  <a:pt x="107272" y="29090"/>
                </a:lnTo>
                <a:lnTo>
                  <a:pt x="107272" y="31515"/>
                </a:lnTo>
                <a:lnTo>
                  <a:pt x="110909" y="31515"/>
                </a:lnTo>
                <a:lnTo>
                  <a:pt x="110909" y="31515"/>
                </a:lnTo>
                <a:lnTo>
                  <a:pt x="110909" y="31515"/>
                </a:lnTo>
                <a:lnTo>
                  <a:pt x="110909" y="31515"/>
                </a:lnTo>
                <a:lnTo>
                  <a:pt x="116363" y="31515"/>
                </a:lnTo>
                <a:lnTo>
                  <a:pt x="116363" y="31515"/>
                </a:lnTo>
                <a:lnTo>
                  <a:pt x="116363" y="31515"/>
                </a:lnTo>
                <a:lnTo>
                  <a:pt x="116363" y="31515"/>
                </a:lnTo>
                <a:lnTo>
                  <a:pt x="116363" y="31515"/>
                </a:lnTo>
                <a:lnTo>
                  <a:pt x="116363" y="33939"/>
                </a:lnTo>
                <a:lnTo>
                  <a:pt x="116363" y="33939"/>
                </a:lnTo>
                <a:lnTo>
                  <a:pt x="116363" y="33939"/>
                </a:lnTo>
                <a:lnTo>
                  <a:pt x="116363" y="33939"/>
                </a:lnTo>
                <a:lnTo>
                  <a:pt x="116363" y="33939"/>
                </a:lnTo>
                <a:lnTo>
                  <a:pt x="116363" y="33939"/>
                </a:lnTo>
                <a:lnTo>
                  <a:pt x="110909" y="33939"/>
                </a:lnTo>
                <a:lnTo>
                  <a:pt x="110909" y="33939"/>
                </a:lnTo>
                <a:lnTo>
                  <a:pt x="110909" y="33939"/>
                </a:lnTo>
                <a:lnTo>
                  <a:pt x="110909" y="33939"/>
                </a:lnTo>
                <a:lnTo>
                  <a:pt x="110909" y="36363"/>
                </a:lnTo>
                <a:lnTo>
                  <a:pt x="110909" y="36363"/>
                </a:lnTo>
                <a:lnTo>
                  <a:pt x="110909" y="36363"/>
                </a:lnTo>
                <a:lnTo>
                  <a:pt x="110909" y="40000"/>
                </a:lnTo>
                <a:lnTo>
                  <a:pt x="107272" y="40000"/>
                </a:lnTo>
                <a:lnTo>
                  <a:pt x="107272" y="40000"/>
                </a:lnTo>
                <a:lnTo>
                  <a:pt x="107272" y="40000"/>
                </a:lnTo>
                <a:lnTo>
                  <a:pt x="107272" y="40000"/>
                </a:lnTo>
                <a:lnTo>
                  <a:pt x="107272" y="42424"/>
                </a:lnTo>
                <a:lnTo>
                  <a:pt x="107272" y="42424"/>
                </a:lnTo>
                <a:lnTo>
                  <a:pt x="107272" y="42424"/>
                </a:lnTo>
                <a:lnTo>
                  <a:pt x="107272" y="42424"/>
                </a:lnTo>
                <a:lnTo>
                  <a:pt x="107272" y="44848"/>
                </a:lnTo>
                <a:lnTo>
                  <a:pt x="107272" y="44848"/>
                </a:lnTo>
                <a:lnTo>
                  <a:pt x="107272" y="44848"/>
                </a:lnTo>
                <a:lnTo>
                  <a:pt x="103636" y="44848"/>
                </a:lnTo>
                <a:lnTo>
                  <a:pt x="103636" y="44848"/>
                </a:lnTo>
                <a:lnTo>
                  <a:pt x="103636" y="44848"/>
                </a:lnTo>
                <a:lnTo>
                  <a:pt x="103636" y="44848"/>
                </a:lnTo>
                <a:lnTo>
                  <a:pt x="103636" y="44848"/>
                </a:lnTo>
                <a:lnTo>
                  <a:pt x="103636" y="47272"/>
                </a:lnTo>
                <a:lnTo>
                  <a:pt x="103636" y="47272"/>
                </a:lnTo>
                <a:lnTo>
                  <a:pt x="103636" y="47272"/>
                </a:lnTo>
                <a:lnTo>
                  <a:pt x="103636" y="47272"/>
                </a:lnTo>
                <a:lnTo>
                  <a:pt x="103636" y="47272"/>
                </a:lnTo>
                <a:lnTo>
                  <a:pt x="103636" y="49696"/>
                </a:lnTo>
                <a:lnTo>
                  <a:pt x="100000" y="49696"/>
                </a:lnTo>
                <a:lnTo>
                  <a:pt x="100000" y="47272"/>
                </a:lnTo>
                <a:lnTo>
                  <a:pt x="100000" y="47272"/>
                </a:lnTo>
                <a:lnTo>
                  <a:pt x="100000" y="47272"/>
                </a:lnTo>
                <a:lnTo>
                  <a:pt x="100000" y="47272"/>
                </a:lnTo>
                <a:lnTo>
                  <a:pt x="96363" y="47272"/>
                </a:lnTo>
                <a:lnTo>
                  <a:pt x="96363" y="47272"/>
                </a:lnTo>
                <a:lnTo>
                  <a:pt x="96363" y="49696"/>
                </a:lnTo>
                <a:lnTo>
                  <a:pt x="96363" y="49696"/>
                </a:lnTo>
                <a:lnTo>
                  <a:pt x="96363" y="49696"/>
                </a:lnTo>
                <a:lnTo>
                  <a:pt x="96363" y="49696"/>
                </a:lnTo>
                <a:lnTo>
                  <a:pt x="96363" y="49696"/>
                </a:lnTo>
                <a:lnTo>
                  <a:pt x="96363" y="49696"/>
                </a:lnTo>
                <a:lnTo>
                  <a:pt x="90909" y="49696"/>
                </a:lnTo>
                <a:lnTo>
                  <a:pt x="90909" y="49696"/>
                </a:lnTo>
                <a:lnTo>
                  <a:pt x="90909" y="49696"/>
                </a:lnTo>
                <a:lnTo>
                  <a:pt x="90909" y="49696"/>
                </a:lnTo>
                <a:lnTo>
                  <a:pt x="90909" y="49696"/>
                </a:lnTo>
                <a:lnTo>
                  <a:pt x="87272" y="49696"/>
                </a:lnTo>
                <a:lnTo>
                  <a:pt x="87272" y="49696"/>
                </a:lnTo>
                <a:lnTo>
                  <a:pt x="87272" y="49696"/>
                </a:lnTo>
                <a:lnTo>
                  <a:pt x="87272" y="53333"/>
                </a:lnTo>
                <a:lnTo>
                  <a:pt x="87272" y="53333"/>
                </a:lnTo>
                <a:lnTo>
                  <a:pt x="87272" y="53333"/>
                </a:lnTo>
                <a:lnTo>
                  <a:pt x="83636" y="53333"/>
                </a:lnTo>
                <a:lnTo>
                  <a:pt x="83636" y="53333"/>
                </a:lnTo>
                <a:lnTo>
                  <a:pt x="83636" y="53333"/>
                </a:lnTo>
                <a:lnTo>
                  <a:pt x="83636" y="55757"/>
                </a:lnTo>
                <a:lnTo>
                  <a:pt x="83636" y="55757"/>
                </a:lnTo>
                <a:lnTo>
                  <a:pt x="83636" y="55757"/>
                </a:lnTo>
                <a:lnTo>
                  <a:pt x="83636" y="58181"/>
                </a:lnTo>
                <a:lnTo>
                  <a:pt x="83636" y="58181"/>
                </a:lnTo>
                <a:lnTo>
                  <a:pt x="83636" y="58181"/>
                </a:lnTo>
                <a:lnTo>
                  <a:pt x="83636" y="58181"/>
                </a:lnTo>
                <a:lnTo>
                  <a:pt x="83636" y="58181"/>
                </a:lnTo>
                <a:lnTo>
                  <a:pt x="83636" y="58181"/>
                </a:lnTo>
                <a:lnTo>
                  <a:pt x="83636" y="60606"/>
                </a:lnTo>
                <a:lnTo>
                  <a:pt x="83636" y="60606"/>
                </a:lnTo>
                <a:lnTo>
                  <a:pt x="83636" y="60606"/>
                </a:lnTo>
                <a:lnTo>
                  <a:pt x="83636" y="60606"/>
                </a:lnTo>
                <a:lnTo>
                  <a:pt x="83636" y="60606"/>
                </a:lnTo>
                <a:lnTo>
                  <a:pt x="83636" y="60606"/>
                </a:lnTo>
                <a:lnTo>
                  <a:pt x="83636" y="63030"/>
                </a:lnTo>
                <a:lnTo>
                  <a:pt x="83636" y="63030"/>
                </a:lnTo>
                <a:lnTo>
                  <a:pt x="83636" y="63030"/>
                </a:lnTo>
                <a:lnTo>
                  <a:pt x="83636" y="63030"/>
                </a:lnTo>
                <a:lnTo>
                  <a:pt x="83636" y="63030"/>
                </a:lnTo>
                <a:lnTo>
                  <a:pt x="83636" y="66666"/>
                </a:lnTo>
                <a:lnTo>
                  <a:pt x="83636" y="66666"/>
                </a:lnTo>
                <a:lnTo>
                  <a:pt x="83636" y="66666"/>
                </a:lnTo>
                <a:lnTo>
                  <a:pt x="83636" y="69090"/>
                </a:lnTo>
                <a:lnTo>
                  <a:pt x="87272" y="69090"/>
                </a:lnTo>
                <a:lnTo>
                  <a:pt x="87272" y="69090"/>
                </a:lnTo>
                <a:lnTo>
                  <a:pt x="87272" y="69090"/>
                </a:lnTo>
                <a:lnTo>
                  <a:pt x="87272" y="71515"/>
                </a:lnTo>
                <a:lnTo>
                  <a:pt x="87272" y="71515"/>
                </a:lnTo>
                <a:lnTo>
                  <a:pt x="87272" y="71515"/>
                </a:lnTo>
                <a:lnTo>
                  <a:pt x="87272" y="71515"/>
                </a:lnTo>
                <a:lnTo>
                  <a:pt x="87272" y="71515"/>
                </a:lnTo>
                <a:lnTo>
                  <a:pt x="87272" y="71515"/>
                </a:lnTo>
                <a:lnTo>
                  <a:pt x="87272" y="69090"/>
                </a:lnTo>
                <a:lnTo>
                  <a:pt x="87272" y="69090"/>
                </a:lnTo>
                <a:lnTo>
                  <a:pt x="87272" y="69090"/>
                </a:lnTo>
                <a:lnTo>
                  <a:pt x="87272" y="69090"/>
                </a:lnTo>
                <a:lnTo>
                  <a:pt x="90909" y="69090"/>
                </a:lnTo>
                <a:lnTo>
                  <a:pt x="90909" y="69090"/>
                </a:lnTo>
                <a:lnTo>
                  <a:pt x="90909" y="69090"/>
                </a:lnTo>
                <a:lnTo>
                  <a:pt x="90909" y="69090"/>
                </a:lnTo>
                <a:lnTo>
                  <a:pt x="90909" y="71515"/>
                </a:lnTo>
                <a:lnTo>
                  <a:pt x="90909" y="71515"/>
                </a:lnTo>
                <a:lnTo>
                  <a:pt x="90909" y="71515"/>
                </a:lnTo>
                <a:lnTo>
                  <a:pt x="90909" y="71515"/>
                </a:lnTo>
                <a:lnTo>
                  <a:pt x="90909" y="73939"/>
                </a:lnTo>
                <a:lnTo>
                  <a:pt x="90909" y="73939"/>
                </a:lnTo>
                <a:lnTo>
                  <a:pt x="90909" y="73939"/>
                </a:lnTo>
                <a:lnTo>
                  <a:pt x="96363" y="73939"/>
                </a:lnTo>
                <a:lnTo>
                  <a:pt x="96363" y="73939"/>
                </a:lnTo>
                <a:lnTo>
                  <a:pt x="96363" y="73939"/>
                </a:lnTo>
                <a:lnTo>
                  <a:pt x="96363" y="73939"/>
                </a:lnTo>
                <a:lnTo>
                  <a:pt x="96363" y="73939"/>
                </a:lnTo>
                <a:lnTo>
                  <a:pt x="96363" y="71515"/>
                </a:lnTo>
                <a:lnTo>
                  <a:pt x="100000" y="71515"/>
                </a:lnTo>
                <a:lnTo>
                  <a:pt x="100000" y="71515"/>
                </a:lnTo>
                <a:lnTo>
                  <a:pt x="100000" y="71515"/>
                </a:lnTo>
                <a:lnTo>
                  <a:pt x="100000" y="71515"/>
                </a:lnTo>
                <a:lnTo>
                  <a:pt x="100000" y="71515"/>
                </a:lnTo>
                <a:lnTo>
                  <a:pt x="100000" y="69090"/>
                </a:lnTo>
                <a:lnTo>
                  <a:pt x="100000" y="69090"/>
                </a:lnTo>
                <a:lnTo>
                  <a:pt x="100000" y="69090"/>
                </a:lnTo>
                <a:lnTo>
                  <a:pt x="100000" y="66666"/>
                </a:lnTo>
                <a:lnTo>
                  <a:pt x="100000" y="66666"/>
                </a:lnTo>
                <a:lnTo>
                  <a:pt x="100000" y="66666"/>
                </a:lnTo>
                <a:lnTo>
                  <a:pt x="100000" y="66666"/>
                </a:lnTo>
                <a:lnTo>
                  <a:pt x="100000" y="63030"/>
                </a:lnTo>
                <a:lnTo>
                  <a:pt x="100000" y="63030"/>
                </a:lnTo>
                <a:lnTo>
                  <a:pt x="103636" y="63030"/>
                </a:lnTo>
                <a:lnTo>
                  <a:pt x="103636" y="63030"/>
                </a:lnTo>
                <a:lnTo>
                  <a:pt x="103636" y="63030"/>
                </a:lnTo>
                <a:lnTo>
                  <a:pt x="103636" y="63030"/>
                </a:lnTo>
                <a:lnTo>
                  <a:pt x="103636" y="60606"/>
                </a:lnTo>
                <a:lnTo>
                  <a:pt x="103636" y="60606"/>
                </a:lnTo>
                <a:lnTo>
                  <a:pt x="103636" y="60606"/>
                </a:lnTo>
                <a:lnTo>
                  <a:pt x="103636" y="60606"/>
                </a:lnTo>
                <a:lnTo>
                  <a:pt x="103636" y="58181"/>
                </a:lnTo>
                <a:lnTo>
                  <a:pt x="103636" y="58181"/>
                </a:lnTo>
                <a:lnTo>
                  <a:pt x="103636" y="60606"/>
                </a:lnTo>
                <a:lnTo>
                  <a:pt x="103636" y="60606"/>
                </a:lnTo>
                <a:lnTo>
                  <a:pt x="103636" y="60606"/>
                </a:lnTo>
                <a:lnTo>
                  <a:pt x="107272" y="60606"/>
                </a:lnTo>
                <a:lnTo>
                  <a:pt x="107272" y="60606"/>
                </a:lnTo>
                <a:lnTo>
                  <a:pt x="107272" y="60606"/>
                </a:lnTo>
                <a:lnTo>
                  <a:pt x="107272" y="58181"/>
                </a:lnTo>
                <a:lnTo>
                  <a:pt x="107272" y="58181"/>
                </a:lnTo>
                <a:lnTo>
                  <a:pt x="107272" y="58181"/>
                </a:lnTo>
                <a:lnTo>
                  <a:pt x="107272" y="60606"/>
                </a:lnTo>
                <a:lnTo>
                  <a:pt x="110909" y="6060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8" name="Shape 2328"/>
          <p:cNvSpPr/>
          <p:nvPr/>
        </p:nvSpPr>
        <p:spPr>
          <a:xfrm>
            <a:off x="4312445" y="4086227"/>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29" name="Shape 2329"/>
          <p:cNvSpPr/>
          <p:nvPr/>
        </p:nvSpPr>
        <p:spPr>
          <a:xfrm>
            <a:off x="4312445" y="4086227"/>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0" name="Shape 2330"/>
          <p:cNvSpPr/>
          <p:nvPr/>
        </p:nvSpPr>
        <p:spPr>
          <a:xfrm>
            <a:off x="4417222" y="4179889"/>
            <a:ext cx="2381" cy="3175"/>
          </a:xfrm>
          <a:custGeom>
            <a:avLst/>
            <a:gdLst/>
            <a:ahLst/>
            <a:cxnLst/>
            <a:rect l="0" t="0" r="0" b="0"/>
            <a:pathLst>
              <a:path w="120000" h="120000" extrusionOk="0">
                <a:moveTo>
                  <a:pt x="120000" y="0"/>
                </a:moveTo>
                <a:lnTo>
                  <a:pt x="120000" y="120000"/>
                </a:lnTo>
                <a:lnTo>
                  <a:pt x="120000" y="120000"/>
                </a:lnTo>
                <a:lnTo>
                  <a:pt x="0" y="120000"/>
                </a:lnTo>
                <a:lnTo>
                  <a:pt x="0" y="12000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1" name="Shape 2331"/>
          <p:cNvSpPr/>
          <p:nvPr/>
        </p:nvSpPr>
        <p:spPr>
          <a:xfrm>
            <a:off x="4417222" y="4179889"/>
            <a:ext cx="2381" cy="3175"/>
          </a:xfrm>
          <a:custGeom>
            <a:avLst/>
            <a:gdLst/>
            <a:ahLst/>
            <a:cxnLst/>
            <a:rect l="0" t="0" r="0" b="0"/>
            <a:pathLst>
              <a:path w="120000" h="120000" extrusionOk="0">
                <a:moveTo>
                  <a:pt x="120000" y="0"/>
                </a:moveTo>
                <a:lnTo>
                  <a:pt x="120000" y="120000"/>
                </a:lnTo>
                <a:lnTo>
                  <a:pt x="120000" y="120000"/>
                </a:lnTo>
                <a:lnTo>
                  <a:pt x="0" y="120000"/>
                </a:lnTo>
                <a:lnTo>
                  <a:pt x="0" y="12000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2" name="Shape 2332"/>
          <p:cNvSpPr/>
          <p:nvPr/>
        </p:nvSpPr>
        <p:spPr>
          <a:xfrm>
            <a:off x="4404121" y="4016378"/>
            <a:ext cx="50006" cy="163511"/>
          </a:xfrm>
          <a:custGeom>
            <a:avLst/>
            <a:gdLst/>
            <a:ahLst/>
            <a:cxnLst/>
            <a:rect l="0" t="0" r="0" b="0"/>
            <a:pathLst>
              <a:path w="120000" h="120000" extrusionOk="0">
                <a:moveTo>
                  <a:pt x="37142" y="120000"/>
                </a:moveTo>
                <a:lnTo>
                  <a:pt x="37142" y="120000"/>
                </a:lnTo>
                <a:lnTo>
                  <a:pt x="37142" y="120000"/>
                </a:lnTo>
                <a:lnTo>
                  <a:pt x="37142" y="120000"/>
                </a:lnTo>
                <a:lnTo>
                  <a:pt x="37142" y="117669"/>
                </a:lnTo>
                <a:lnTo>
                  <a:pt x="37142" y="117669"/>
                </a:lnTo>
                <a:lnTo>
                  <a:pt x="37142" y="117669"/>
                </a:lnTo>
                <a:lnTo>
                  <a:pt x="37142" y="117669"/>
                </a:lnTo>
                <a:lnTo>
                  <a:pt x="37142" y="117669"/>
                </a:lnTo>
                <a:lnTo>
                  <a:pt x="37142" y="117669"/>
                </a:lnTo>
                <a:lnTo>
                  <a:pt x="37142" y="115339"/>
                </a:lnTo>
                <a:lnTo>
                  <a:pt x="31428" y="115339"/>
                </a:lnTo>
                <a:lnTo>
                  <a:pt x="31428" y="115339"/>
                </a:lnTo>
                <a:lnTo>
                  <a:pt x="31428" y="115339"/>
                </a:lnTo>
                <a:lnTo>
                  <a:pt x="31428" y="115339"/>
                </a:lnTo>
                <a:lnTo>
                  <a:pt x="31428" y="113009"/>
                </a:lnTo>
                <a:lnTo>
                  <a:pt x="31428" y="113009"/>
                </a:lnTo>
                <a:lnTo>
                  <a:pt x="31428" y="113009"/>
                </a:lnTo>
                <a:lnTo>
                  <a:pt x="31428" y="113009"/>
                </a:lnTo>
                <a:lnTo>
                  <a:pt x="31428" y="113009"/>
                </a:lnTo>
                <a:lnTo>
                  <a:pt x="31428" y="109514"/>
                </a:lnTo>
                <a:lnTo>
                  <a:pt x="31428" y="109514"/>
                </a:lnTo>
                <a:lnTo>
                  <a:pt x="31428" y="109514"/>
                </a:lnTo>
                <a:lnTo>
                  <a:pt x="31428" y="109514"/>
                </a:lnTo>
                <a:lnTo>
                  <a:pt x="31428" y="107184"/>
                </a:lnTo>
                <a:lnTo>
                  <a:pt x="31428" y="107184"/>
                </a:lnTo>
                <a:lnTo>
                  <a:pt x="25714" y="107184"/>
                </a:lnTo>
                <a:lnTo>
                  <a:pt x="25714" y="107184"/>
                </a:lnTo>
                <a:lnTo>
                  <a:pt x="31428" y="107184"/>
                </a:lnTo>
                <a:lnTo>
                  <a:pt x="31428" y="107184"/>
                </a:lnTo>
                <a:lnTo>
                  <a:pt x="31428" y="104854"/>
                </a:lnTo>
                <a:lnTo>
                  <a:pt x="31428" y="104854"/>
                </a:lnTo>
                <a:lnTo>
                  <a:pt x="31428" y="104854"/>
                </a:lnTo>
                <a:lnTo>
                  <a:pt x="31428" y="102524"/>
                </a:lnTo>
                <a:lnTo>
                  <a:pt x="31428" y="102524"/>
                </a:lnTo>
                <a:lnTo>
                  <a:pt x="31428" y="102524"/>
                </a:lnTo>
                <a:lnTo>
                  <a:pt x="31428" y="100194"/>
                </a:lnTo>
                <a:lnTo>
                  <a:pt x="31428" y="100194"/>
                </a:lnTo>
                <a:lnTo>
                  <a:pt x="31428" y="100194"/>
                </a:lnTo>
                <a:lnTo>
                  <a:pt x="31428" y="96699"/>
                </a:lnTo>
                <a:lnTo>
                  <a:pt x="31428" y="96699"/>
                </a:lnTo>
                <a:lnTo>
                  <a:pt x="31428" y="96699"/>
                </a:lnTo>
                <a:lnTo>
                  <a:pt x="31428" y="96699"/>
                </a:lnTo>
                <a:lnTo>
                  <a:pt x="31428" y="94368"/>
                </a:lnTo>
                <a:lnTo>
                  <a:pt x="31428" y="94368"/>
                </a:lnTo>
                <a:lnTo>
                  <a:pt x="31428" y="94368"/>
                </a:lnTo>
                <a:lnTo>
                  <a:pt x="31428" y="94368"/>
                </a:lnTo>
                <a:lnTo>
                  <a:pt x="31428" y="92038"/>
                </a:lnTo>
                <a:lnTo>
                  <a:pt x="31428" y="92038"/>
                </a:lnTo>
                <a:lnTo>
                  <a:pt x="31428" y="92038"/>
                </a:lnTo>
                <a:lnTo>
                  <a:pt x="31428" y="92038"/>
                </a:lnTo>
                <a:lnTo>
                  <a:pt x="31428" y="89708"/>
                </a:lnTo>
                <a:lnTo>
                  <a:pt x="31428" y="89708"/>
                </a:lnTo>
                <a:lnTo>
                  <a:pt x="31428" y="89708"/>
                </a:lnTo>
                <a:lnTo>
                  <a:pt x="31428" y="87378"/>
                </a:lnTo>
                <a:lnTo>
                  <a:pt x="31428" y="87378"/>
                </a:lnTo>
                <a:lnTo>
                  <a:pt x="31428" y="87378"/>
                </a:lnTo>
                <a:lnTo>
                  <a:pt x="31428" y="83883"/>
                </a:lnTo>
                <a:lnTo>
                  <a:pt x="31428" y="83883"/>
                </a:lnTo>
                <a:lnTo>
                  <a:pt x="31428" y="83883"/>
                </a:lnTo>
                <a:lnTo>
                  <a:pt x="31428" y="81553"/>
                </a:lnTo>
                <a:lnTo>
                  <a:pt x="31428" y="81553"/>
                </a:lnTo>
                <a:lnTo>
                  <a:pt x="31428" y="81553"/>
                </a:lnTo>
                <a:lnTo>
                  <a:pt x="31428" y="79223"/>
                </a:lnTo>
                <a:lnTo>
                  <a:pt x="31428" y="79223"/>
                </a:lnTo>
                <a:lnTo>
                  <a:pt x="31428" y="79223"/>
                </a:lnTo>
                <a:lnTo>
                  <a:pt x="31428" y="76893"/>
                </a:lnTo>
                <a:lnTo>
                  <a:pt x="31428" y="76893"/>
                </a:lnTo>
                <a:lnTo>
                  <a:pt x="31428" y="76893"/>
                </a:lnTo>
                <a:lnTo>
                  <a:pt x="31428" y="76893"/>
                </a:lnTo>
                <a:lnTo>
                  <a:pt x="31428" y="76893"/>
                </a:lnTo>
                <a:lnTo>
                  <a:pt x="31428" y="74563"/>
                </a:lnTo>
                <a:lnTo>
                  <a:pt x="31428" y="74563"/>
                </a:lnTo>
                <a:lnTo>
                  <a:pt x="31428" y="74563"/>
                </a:lnTo>
                <a:lnTo>
                  <a:pt x="31428" y="71067"/>
                </a:lnTo>
                <a:lnTo>
                  <a:pt x="31428" y="71067"/>
                </a:lnTo>
                <a:lnTo>
                  <a:pt x="31428" y="71067"/>
                </a:lnTo>
                <a:lnTo>
                  <a:pt x="31428" y="68737"/>
                </a:lnTo>
                <a:lnTo>
                  <a:pt x="31428" y="68737"/>
                </a:lnTo>
                <a:lnTo>
                  <a:pt x="31428" y="68737"/>
                </a:lnTo>
                <a:lnTo>
                  <a:pt x="31428" y="66407"/>
                </a:lnTo>
                <a:lnTo>
                  <a:pt x="31428" y="66407"/>
                </a:lnTo>
                <a:lnTo>
                  <a:pt x="31428" y="66407"/>
                </a:lnTo>
                <a:lnTo>
                  <a:pt x="31428" y="64077"/>
                </a:lnTo>
                <a:lnTo>
                  <a:pt x="31428" y="64077"/>
                </a:lnTo>
                <a:lnTo>
                  <a:pt x="31428" y="64077"/>
                </a:lnTo>
                <a:lnTo>
                  <a:pt x="31428" y="64077"/>
                </a:lnTo>
                <a:lnTo>
                  <a:pt x="25714" y="64077"/>
                </a:lnTo>
                <a:lnTo>
                  <a:pt x="25714" y="64077"/>
                </a:lnTo>
                <a:lnTo>
                  <a:pt x="25714" y="64077"/>
                </a:lnTo>
                <a:lnTo>
                  <a:pt x="25714" y="61747"/>
                </a:lnTo>
                <a:lnTo>
                  <a:pt x="25714" y="61747"/>
                </a:lnTo>
                <a:lnTo>
                  <a:pt x="25714" y="61747"/>
                </a:lnTo>
                <a:lnTo>
                  <a:pt x="25714" y="61747"/>
                </a:lnTo>
                <a:lnTo>
                  <a:pt x="25714" y="61747"/>
                </a:lnTo>
                <a:lnTo>
                  <a:pt x="25714" y="58252"/>
                </a:lnTo>
                <a:lnTo>
                  <a:pt x="25714" y="58252"/>
                </a:lnTo>
                <a:lnTo>
                  <a:pt x="25714" y="58252"/>
                </a:lnTo>
                <a:lnTo>
                  <a:pt x="20000" y="58252"/>
                </a:lnTo>
                <a:lnTo>
                  <a:pt x="20000" y="55922"/>
                </a:lnTo>
                <a:lnTo>
                  <a:pt x="20000" y="55922"/>
                </a:lnTo>
                <a:lnTo>
                  <a:pt x="20000" y="55922"/>
                </a:lnTo>
                <a:lnTo>
                  <a:pt x="20000" y="55922"/>
                </a:lnTo>
                <a:lnTo>
                  <a:pt x="20000" y="55922"/>
                </a:lnTo>
                <a:lnTo>
                  <a:pt x="20000" y="53592"/>
                </a:lnTo>
                <a:lnTo>
                  <a:pt x="20000" y="53592"/>
                </a:lnTo>
                <a:lnTo>
                  <a:pt x="20000" y="53592"/>
                </a:lnTo>
                <a:lnTo>
                  <a:pt x="20000" y="51262"/>
                </a:lnTo>
                <a:lnTo>
                  <a:pt x="20000" y="51262"/>
                </a:lnTo>
                <a:lnTo>
                  <a:pt x="20000" y="51262"/>
                </a:lnTo>
                <a:lnTo>
                  <a:pt x="20000" y="48932"/>
                </a:lnTo>
                <a:lnTo>
                  <a:pt x="20000" y="48932"/>
                </a:lnTo>
                <a:lnTo>
                  <a:pt x="20000" y="48932"/>
                </a:lnTo>
                <a:lnTo>
                  <a:pt x="20000" y="45436"/>
                </a:lnTo>
                <a:lnTo>
                  <a:pt x="20000" y="45436"/>
                </a:lnTo>
                <a:lnTo>
                  <a:pt x="20000" y="45436"/>
                </a:lnTo>
                <a:lnTo>
                  <a:pt x="20000" y="45436"/>
                </a:lnTo>
                <a:lnTo>
                  <a:pt x="20000" y="45436"/>
                </a:lnTo>
                <a:lnTo>
                  <a:pt x="20000" y="45436"/>
                </a:lnTo>
                <a:lnTo>
                  <a:pt x="14285" y="45436"/>
                </a:lnTo>
                <a:lnTo>
                  <a:pt x="14285" y="45436"/>
                </a:lnTo>
                <a:lnTo>
                  <a:pt x="14285" y="43106"/>
                </a:lnTo>
                <a:lnTo>
                  <a:pt x="14285" y="43106"/>
                </a:lnTo>
                <a:lnTo>
                  <a:pt x="14285" y="43106"/>
                </a:lnTo>
                <a:lnTo>
                  <a:pt x="5714" y="43106"/>
                </a:lnTo>
                <a:lnTo>
                  <a:pt x="5714" y="43106"/>
                </a:lnTo>
                <a:lnTo>
                  <a:pt x="5714" y="43106"/>
                </a:lnTo>
                <a:lnTo>
                  <a:pt x="5714" y="43106"/>
                </a:lnTo>
                <a:lnTo>
                  <a:pt x="5714" y="40776"/>
                </a:lnTo>
                <a:lnTo>
                  <a:pt x="5714" y="40776"/>
                </a:lnTo>
                <a:lnTo>
                  <a:pt x="0" y="40776"/>
                </a:lnTo>
                <a:lnTo>
                  <a:pt x="0" y="40776"/>
                </a:lnTo>
                <a:lnTo>
                  <a:pt x="0" y="40776"/>
                </a:lnTo>
                <a:lnTo>
                  <a:pt x="0" y="40776"/>
                </a:lnTo>
                <a:lnTo>
                  <a:pt x="0" y="40776"/>
                </a:lnTo>
                <a:lnTo>
                  <a:pt x="0" y="38446"/>
                </a:lnTo>
                <a:lnTo>
                  <a:pt x="0" y="38446"/>
                </a:lnTo>
                <a:lnTo>
                  <a:pt x="0" y="38446"/>
                </a:lnTo>
                <a:lnTo>
                  <a:pt x="0" y="38446"/>
                </a:lnTo>
                <a:lnTo>
                  <a:pt x="0" y="38446"/>
                </a:lnTo>
                <a:lnTo>
                  <a:pt x="0" y="36116"/>
                </a:lnTo>
                <a:lnTo>
                  <a:pt x="0" y="36116"/>
                </a:lnTo>
                <a:lnTo>
                  <a:pt x="0" y="36116"/>
                </a:lnTo>
                <a:lnTo>
                  <a:pt x="0" y="32621"/>
                </a:lnTo>
                <a:lnTo>
                  <a:pt x="0" y="32621"/>
                </a:lnTo>
                <a:lnTo>
                  <a:pt x="0" y="32621"/>
                </a:lnTo>
                <a:lnTo>
                  <a:pt x="0" y="32621"/>
                </a:lnTo>
                <a:lnTo>
                  <a:pt x="0" y="30291"/>
                </a:lnTo>
                <a:lnTo>
                  <a:pt x="0" y="30291"/>
                </a:lnTo>
                <a:lnTo>
                  <a:pt x="0" y="30291"/>
                </a:lnTo>
                <a:lnTo>
                  <a:pt x="0" y="30291"/>
                </a:lnTo>
                <a:lnTo>
                  <a:pt x="0" y="30291"/>
                </a:lnTo>
                <a:lnTo>
                  <a:pt x="0" y="27961"/>
                </a:lnTo>
                <a:lnTo>
                  <a:pt x="0" y="27961"/>
                </a:lnTo>
                <a:lnTo>
                  <a:pt x="0" y="27961"/>
                </a:lnTo>
                <a:lnTo>
                  <a:pt x="0" y="25631"/>
                </a:lnTo>
                <a:lnTo>
                  <a:pt x="5714" y="25631"/>
                </a:lnTo>
                <a:lnTo>
                  <a:pt x="5714" y="25631"/>
                </a:lnTo>
                <a:lnTo>
                  <a:pt x="5714" y="25631"/>
                </a:lnTo>
                <a:lnTo>
                  <a:pt x="5714" y="25631"/>
                </a:lnTo>
                <a:lnTo>
                  <a:pt x="5714" y="25631"/>
                </a:lnTo>
                <a:lnTo>
                  <a:pt x="5714" y="25631"/>
                </a:lnTo>
                <a:lnTo>
                  <a:pt x="5714" y="25631"/>
                </a:lnTo>
                <a:lnTo>
                  <a:pt x="5714" y="25631"/>
                </a:lnTo>
                <a:lnTo>
                  <a:pt x="5714" y="23300"/>
                </a:lnTo>
                <a:lnTo>
                  <a:pt x="14285" y="23300"/>
                </a:lnTo>
                <a:lnTo>
                  <a:pt x="14285" y="23300"/>
                </a:lnTo>
                <a:lnTo>
                  <a:pt x="14285" y="23300"/>
                </a:lnTo>
                <a:lnTo>
                  <a:pt x="14285" y="23300"/>
                </a:lnTo>
                <a:lnTo>
                  <a:pt x="14285" y="23300"/>
                </a:lnTo>
                <a:lnTo>
                  <a:pt x="14285" y="23300"/>
                </a:lnTo>
                <a:lnTo>
                  <a:pt x="14285" y="23300"/>
                </a:lnTo>
                <a:lnTo>
                  <a:pt x="20000" y="23300"/>
                </a:lnTo>
                <a:lnTo>
                  <a:pt x="20000" y="19805"/>
                </a:lnTo>
                <a:lnTo>
                  <a:pt x="20000" y="19805"/>
                </a:lnTo>
                <a:lnTo>
                  <a:pt x="20000" y="19805"/>
                </a:lnTo>
                <a:lnTo>
                  <a:pt x="20000" y="19805"/>
                </a:lnTo>
                <a:lnTo>
                  <a:pt x="20000" y="19805"/>
                </a:lnTo>
                <a:lnTo>
                  <a:pt x="20000" y="19805"/>
                </a:lnTo>
                <a:lnTo>
                  <a:pt x="20000" y="17475"/>
                </a:lnTo>
                <a:lnTo>
                  <a:pt x="20000" y="17475"/>
                </a:lnTo>
                <a:lnTo>
                  <a:pt x="25714" y="17475"/>
                </a:lnTo>
                <a:lnTo>
                  <a:pt x="25714" y="17475"/>
                </a:lnTo>
                <a:lnTo>
                  <a:pt x="25714" y="17475"/>
                </a:lnTo>
                <a:lnTo>
                  <a:pt x="25714" y="17475"/>
                </a:lnTo>
                <a:lnTo>
                  <a:pt x="31428" y="17475"/>
                </a:lnTo>
                <a:lnTo>
                  <a:pt x="31428" y="17475"/>
                </a:lnTo>
                <a:lnTo>
                  <a:pt x="31428" y="17475"/>
                </a:lnTo>
                <a:lnTo>
                  <a:pt x="31428" y="17475"/>
                </a:lnTo>
                <a:lnTo>
                  <a:pt x="37142" y="17475"/>
                </a:lnTo>
                <a:lnTo>
                  <a:pt x="37142" y="17475"/>
                </a:lnTo>
                <a:lnTo>
                  <a:pt x="37142" y="17475"/>
                </a:lnTo>
                <a:lnTo>
                  <a:pt x="37142" y="17475"/>
                </a:lnTo>
                <a:lnTo>
                  <a:pt x="37142" y="17475"/>
                </a:lnTo>
                <a:lnTo>
                  <a:pt x="45714" y="17475"/>
                </a:lnTo>
                <a:lnTo>
                  <a:pt x="45714" y="17475"/>
                </a:lnTo>
                <a:lnTo>
                  <a:pt x="45714" y="17475"/>
                </a:lnTo>
                <a:lnTo>
                  <a:pt x="45714" y="17475"/>
                </a:lnTo>
                <a:lnTo>
                  <a:pt x="45714" y="17475"/>
                </a:lnTo>
                <a:lnTo>
                  <a:pt x="51428" y="17475"/>
                </a:lnTo>
                <a:lnTo>
                  <a:pt x="51428" y="17475"/>
                </a:lnTo>
                <a:lnTo>
                  <a:pt x="51428" y="17475"/>
                </a:lnTo>
                <a:lnTo>
                  <a:pt x="51428" y="17475"/>
                </a:lnTo>
                <a:lnTo>
                  <a:pt x="51428" y="17475"/>
                </a:lnTo>
                <a:lnTo>
                  <a:pt x="51428" y="15145"/>
                </a:lnTo>
                <a:lnTo>
                  <a:pt x="57142" y="15145"/>
                </a:lnTo>
                <a:lnTo>
                  <a:pt x="57142" y="15145"/>
                </a:lnTo>
                <a:lnTo>
                  <a:pt x="57142" y="15145"/>
                </a:lnTo>
                <a:lnTo>
                  <a:pt x="57142" y="15145"/>
                </a:lnTo>
                <a:lnTo>
                  <a:pt x="57142" y="15145"/>
                </a:lnTo>
                <a:lnTo>
                  <a:pt x="57142" y="12815"/>
                </a:lnTo>
                <a:lnTo>
                  <a:pt x="57142" y="12815"/>
                </a:lnTo>
                <a:lnTo>
                  <a:pt x="57142" y="12815"/>
                </a:lnTo>
                <a:lnTo>
                  <a:pt x="57142" y="12815"/>
                </a:lnTo>
                <a:lnTo>
                  <a:pt x="62857" y="12815"/>
                </a:lnTo>
                <a:lnTo>
                  <a:pt x="62857" y="12815"/>
                </a:lnTo>
                <a:lnTo>
                  <a:pt x="62857" y="12815"/>
                </a:lnTo>
                <a:lnTo>
                  <a:pt x="62857" y="10485"/>
                </a:lnTo>
                <a:lnTo>
                  <a:pt x="62857" y="10485"/>
                </a:lnTo>
                <a:lnTo>
                  <a:pt x="62857" y="10485"/>
                </a:lnTo>
                <a:lnTo>
                  <a:pt x="62857" y="10485"/>
                </a:lnTo>
                <a:lnTo>
                  <a:pt x="62857" y="6990"/>
                </a:lnTo>
                <a:lnTo>
                  <a:pt x="62857" y="6990"/>
                </a:lnTo>
                <a:lnTo>
                  <a:pt x="62857" y="6990"/>
                </a:lnTo>
                <a:lnTo>
                  <a:pt x="62857" y="6990"/>
                </a:lnTo>
                <a:lnTo>
                  <a:pt x="62857" y="4660"/>
                </a:lnTo>
                <a:lnTo>
                  <a:pt x="62857" y="4660"/>
                </a:lnTo>
                <a:lnTo>
                  <a:pt x="62857" y="4660"/>
                </a:lnTo>
                <a:lnTo>
                  <a:pt x="62857" y="4660"/>
                </a:lnTo>
                <a:lnTo>
                  <a:pt x="62857" y="4660"/>
                </a:lnTo>
                <a:lnTo>
                  <a:pt x="62857" y="2330"/>
                </a:lnTo>
                <a:lnTo>
                  <a:pt x="62857" y="2330"/>
                </a:lnTo>
                <a:lnTo>
                  <a:pt x="62857" y="2330"/>
                </a:lnTo>
                <a:lnTo>
                  <a:pt x="62857" y="2330"/>
                </a:lnTo>
                <a:lnTo>
                  <a:pt x="68571" y="2330"/>
                </a:lnTo>
                <a:lnTo>
                  <a:pt x="68571" y="2330"/>
                </a:lnTo>
                <a:lnTo>
                  <a:pt x="68571" y="2330"/>
                </a:lnTo>
                <a:lnTo>
                  <a:pt x="68571" y="2330"/>
                </a:lnTo>
                <a:lnTo>
                  <a:pt x="77142" y="2330"/>
                </a:lnTo>
                <a:lnTo>
                  <a:pt x="77142" y="2330"/>
                </a:lnTo>
                <a:lnTo>
                  <a:pt x="77142" y="2330"/>
                </a:lnTo>
                <a:lnTo>
                  <a:pt x="77142" y="0"/>
                </a:lnTo>
                <a:lnTo>
                  <a:pt x="77142" y="0"/>
                </a:lnTo>
                <a:lnTo>
                  <a:pt x="77142" y="0"/>
                </a:lnTo>
                <a:lnTo>
                  <a:pt x="77142" y="0"/>
                </a:lnTo>
                <a:lnTo>
                  <a:pt x="82857" y="0"/>
                </a:lnTo>
                <a:lnTo>
                  <a:pt x="82857" y="0"/>
                </a:lnTo>
                <a:lnTo>
                  <a:pt x="82857" y="0"/>
                </a:lnTo>
                <a:lnTo>
                  <a:pt x="82857" y="0"/>
                </a:lnTo>
                <a:lnTo>
                  <a:pt x="82857" y="0"/>
                </a:lnTo>
                <a:lnTo>
                  <a:pt x="82857" y="0"/>
                </a:lnTo>
                <a:lnTo>
                  <a:pt x="88571" y="0"/>
                </a:lnTo>
                <a:lnTo>
                  <a:pt x="88571" y="2330"/>
                </a:lnTo>
                <a:lnTo>
                  <a:pt x="88571" y="2330"/>
                </a:lnTo>
                <a:lnTo>
                  <a:pt x="88571" y="2330"/>
                </a:lnTo>
                <a:lnTo>
                  <a:pt x="88571" y="2330"/>
                </a:lnTo>
                <a:lnTo>
                  <a:pt x="88571" y="2330"/>
                </a:lnTo>
                <a:lnTo>
                  <a:pt x="94285" y="2330"/>
                </a:lnTo>
                <a:lnTo>
                  <a:pt x="94285" y="4660"/>
                </a:lnTo>
                <a:lnTo>
                  <a:pt x="94285" y="4660"/>
                </a:lnTo>
                <a:lnTo>
                  <a:pt x="94285" y="4660"/>
                </a:lnTo>
                <a:lnTo>
                  <a:pt x="94285" y="4660"/>
                </a:lnTo>
                <a:lnTo>
                  <a:pt x="94285" y="4660"/>
                </a:lnTo>
                <a:lnTo>
                  <a:pt x="94285" y="4660"/>
                </a:lnTo>
                <a:lnTo>
                  <a:pt x="94285" y="6990"/>
                </a:lnTo>
                <a:lnTo>
                  <a:pt x="100000" y="6990"/>
                </a:lnTo>
                <a:lnTo>
                  <a:pt x="100000" y="6990"/>
                </a:lnTo>
                <a:lnTo>
                  <a:pt x="100000" y="6990"/>
                </a:lnTo>
                <a:lnTo>
                  <a:pt x="100000" y="6990"/>
                </a:lnTo>
                <a:lnTo>
                  <a:pt x="100000" y="10485"/>
                </a:lnTo>
                <a:lnTo>
                  <a:pt x="100000" y="10485"/>
                </a:lnTo>
                <a:lnTo>
                  <a:pt x="100000" y="10485"/>
                </a:lnTo>
                <a:lnTo>
                  <a:pt x="100000" y="10485"/>
                </a:lnTo>
                <a:lnTo>
                  <a:pt x="108571" y="10485"/>
                </a:lnTo>
                <a:lnTo>
                  <a:pt x="108571" y="10485"/>
                </a:lnTo>
                <a:lnTo>
                  <a:pt x="108571" y="10485"/>
                </a:lnTo>
                <a:lnTo>
                  <a:pt x="108571" y="10485"/>
                </a:lnTo>
                <a:lnTo>
                  <a:pt x="108571" y="12815"/>
                </a:lnTo>
                <a:lnTo>
                  <a:pt x="114285" y="12815"/>
                </a:lnTo>
                <a:lnTo>
                  <a:pt x="114285" y="12815"/>
                </a:lnTo>
                <a:lnTo>
                  <a:pt x="114285" y="12815"/>
                </a:lnTo>
                <a:lnTo>
                  <a:pt x="114285" y="12815"/>
                </a:lnTo>
                <a:lnTo>
                  <a:pt x="114285" y="12815"/>
                </a:lnTo>
                <a:lnTo>
                  <a:pt x="114285" y="15145"/>
                </a:lnTo>
                <a:lnTo>
                  <a:pt x="114285" y="15145"/>
                </a:lnTo>
                <a:lnTo>
                  <a:pt x="114285" y="15145"/>
                </a:lnTo>
                <a:lnTo>
                  <a:pt x="114285" y="15145"/>
                </a:lnTo>
                <a:lnTo>
                  <a:pt x="114285" y="17475"/>
                </a:lnTo>
                <a:lnTo>
                  <a:pt x="114285" y="17475"/>
                </a:lnTo>
                <a:lnTo>
                  <a:pt x="114285" y="17475"/>
                </a:lnTo>
                <a:lnTo>
                  <a:pt x="108571" y="17475"/>
                </a:lnTo>
                <a:lnTo>
                  <a:pt x="108571" y="19805"/>
                </a:lnTo>
                <a:lnTo>
                  <a:pt x="108571" y="19805"/>
                </a:lnTo>
                <a:lnTo>
                  <a:pt x="108571" y="19805"/>
                </a:lnTo>
                <a:lnTo>
                  <a:pt x="114285" y="19805"/>
                </a:lnTo>
                <a:lnTo>
                  <a:pt x="114285" y="23300"/>
                </a:lnTo>
                <a:lnTo>
                  <a:pt x="114285" y="23300"/>
                </a:lnTo>
                <a:lnTo>
                  <a:pt x="114285" y="23300"/>
                </a:lnTo>
                <a:lnTo>
                  <a:pt x="114285" y="23300"/>
                </a:lnTo>
                <a:lnTo>
                  <a:pt x="114285" y="23300"/>
                </a:lnTo>
                <a:lnTo>
                  <a:pt x="114285" y="23300"/>
                </a:lnTo>
                <a:lnTo>
                  <a:pt x="114285" y="25631"/>
                </a:lnTo>
                <a:lnTo>
                  <a:pt x="120000" y="25631"/>
                </a:lnTo>
                <a:lnTo>
                  <a:pt x="120000" y="25631"/>
                </a:lnTo>
                <a:lnTo>
                  <a:pt x="120000" y="25631"/>
                </a:lnTo>
                <a:lnTo>
                  <a:pt x="120000" y="25631"/>
                </a:lnTo>
                <a:lnTo>
                  <a:pt x="120000" y="27961"/>
                </a:lnTo>
                <a:lnTo>
                  <a:pt x="120000" y="27961"/>
                </a:lnTo>
                <a:lnTo>
                  <a:pt x="120000" y="27961"/>
                </a:lnTo>
                <a:lnTo>
                  <a:pt x="120000" y="30291"/>
                </a:lnTo>
                <a:lnTo>
                  <a:pt x="120000" y="30291"/>
                </a:lnTo>
                <a:lnTo>
                  <a:pt x="120000" y="30291"/>
                </a:lnTo>
                <a:lnTo>
                  <a:pt x="120000" y="30291"/>
                </a:lnTo>
                <a:lnTo>
                  <a:pt x="120000" y="32621"/>
                </a:lnTo>
                <a:lnTo>
                  <a:pt x="120000" y="32621"/>
                </a:lnTo>
                <a:lnTo>
                  <a:pt x="120000" y="32621"/>
                </a:lnTo>
                <a:lnTo>
                  <a:pt x="120000" y="32621"/>
                </a:lnTo>
                <a:lnTo>
                  <a:pt x="120000" y="36116"/>
                </a:lnTo>
                <a:lnTo>
                  <a:pt x="120000" y="36116"/>
                </a:lnTo>
                <a:lnTo>
                  <a:pt x="120000" y="36116"/>
                </a:lnTo>
                <a:lnTo>
                  <a:pt x="120000" y="38446"/>
                </a:lnTo>
                <a:lnTo>
                  <a:pt x="120000" y="38446"/>
                </a:lnTo>
                <a:lnTo>
                  <a:pt x="120000" y="38446"/>
                </a:lnTo>
                <a:lnTo>
                  <a:pt x="120000" y="38446"/>
                </a:lnTo>
                <a:lnTo>
                  <a:pt x="120000" y="38446"/>
                </a:lnTo>
                <a:lnTo>
                  <a:pt x="120000" y="38446"/>
                </a:lnTo>
                <a:lnTo>
                  <a:pt x="120000" y="38446"/>
                </a:lnTo>
                <a:lnTo>
                  <a:pt x="114285" y="38446"/>
                </a:lnTo>
                <a:lnTo>
                  <a:pt x="114285" y="38446"/>
                </a:lnTo>
                <a:lnTo>
                  <a:pt x="114285" y="38446"/>
                </a:lnTo>
                <a:lnTo>
                  <a:pt x="114285" y="38446"/>
                </a:lnTo>
                <a:lnTo>
                  <a:pt x="114285" y="40776"/>
                </a:lnTo>
                <a:lnTo>
                  <a:pt x="114285" y="40776"/>
                </a:lnTo>
                <a:lnTo>
                  <a:pt x="114285" y="40776"/>
                </a:lnTo>
                <a:lnTo>
                  <a:pt x="114285" y="40776"/>
                </a:lnTo>
                <a:lnTo>
                  <a:pt x="114285" y="40776"/>
                </a:lnTo>
                <a:lnTo>
                  <a:pt x="114285" y="43106"/>
                </a:lnTo>
                <a:lnTo>
                  <a:pt x="114285" y="43106"/>
                </a:lnTo>
                <a:lnTo>
                  <a:pt x="114285" y="43106"/>
                </a:lnTo>
                <a:lnTo>
                  <a:pt x="114285" y="43106"/>
                </a:lnTo>
                <a:lnTo>
                  <a:pt x="114285" y="45436"/>
                </a:lnTo>
                <a:lnTo>
                  <a:pt x="114285" y="45436"/>
                </a:lnTo>
                <a:lnTo>
                  <a:pt x="114285" y="45436"/>
                </a:lnTo>
                <a:lnTo>
                  <a:pt x="114285" y="45436"/>
                </a:lnTo>
                <a:lnTo>
                  <a:pt x="114285" y="48932"/>
                </a:lnTo>
                <a:lnTo>
                  <a:pt x="114285" y="48932"/>
                </a:lnTo>
                <a:lnTo>
                  <a:pt x="114285" y="48932"/>
                </a:lnTo>
                <a:lnTo>
                  <a:pt x="114285" y="48932"/>
                </a:lnTo>
                <a:lnTo>
                  <a:pt x="114285" y="48932"/>
                </a:lnTo>
                <a:lnTo>
                  <a:pt x="108571" y="48932"/>
                </a:lnTo>
                <a:lnTo>
                  <a:pt x="108571" y="48932"/>
                </a:lnTo>
                <a:lnTo>
                  <a:pt x="108571" y="48932"/>
                </a:lnTo>
                <a:lnTo>
                  <a:pt x="108571" y="51262"/>
                </a:lnTo>
                <a:lnTo>
                  <a:pt x="100000" y="51262"/>
                </a:lnTo>
                <a:lnTo>
                  <a:pt x="100000" y="51262"/>
                </a:lnTo>
                <a:lnTo>
                  <a:pt x="100000" y="51262"/>
                </a:lnTo>
                <a:lnTo>
                  <a:pt x="100000" y="51262"/>
                </a:lnTo>
                <a:lnTo>
                  <a:pt x="100000" y="53592"/>
                </a:lnTo>
                <a:lnTo>
                  <a:pt x="100000" y="53592"/>
                </a:lnTo>
                <a:lnTo>
                  <a:pt x="100000" y="53592"/>
                </a:lnTo>
                <a:lnTo>
                  <a:pt x="100000" y="53592"/>
                </a:lnTo>
                <a:lnTo>
                  <a:pt x="100000" y="53592"/>
                </a:lnTo>
                <a:lnTo>
                  <a:pt x="100000" y="55922"/>
                </a:lnTo>
                <a:lnTo>
                  <a:pt x="94285" y="55922"/>
                </a:lnTo>
                <a:lnTo>
                  <a:pt x="94285" y="55922"/>
                </a:lnTo>
                <a:lnTo>
                  <a:pt x="94285" y="55922"/>
                </a:lnTo>
                <a:lnTo>
                  <a:pt x="94285" y="55922"/>
                </a:lnTo>
                <a:lnTo>
                  <a:pt x="94285" y="58252"/>
                </a:lnTo>
                <a:lnTo>
                  <a:pt x="94285" y="58252"/>
                </a:lnTo>
                <a:lnTo>
                  <a:pt x="94285" y="58252"/>
                </a:lnTo>
                <a:lnTo>
                  <a:pt x="94285" y="58252"/>
                </a:lnTo>
                <a:lnTo>
                  <a:pt x="94285" y="58252"/>
                </a:lnTo>
                <a:lnTo>
                  <a:pt x="94285" y="61747"/>
                </a:lnTo>
                <a:lnTo>
                  <a:pt x="94285" y="61747"/>
                </a:lnTo>
                <a:lnTo>
                  <a:pt x="94285" y="61747"/>
                </a:lnTo>
                <a:lnTo>
                  <a:pt x="94285" y="61747"/>
                </a:lnTo>
                <a:lnTo>
                  <a:pt x="94285" y="64077"/>
                </a:lnTo>
                <a:lnTo>
                  <a:pt x="94285" y="64077"/>
                </a:lnTo>
                <a:lnTo>
                  <a:pt x="94285" y="64077"/>
                </a:lnTo>
                <a:lnTo>
                  <a:pt x="94285" y="64077"/>
                </a:lnTo>
                <a:lnTo>
                  <a:pt x="94285" y="64077"/>
                </a:lnTo>
                <a:lnTo>
                  <a:pt x="88571" y="64077"/>
                </a:lnTo>
                <a:lnTo>
                  <a:pt x="88571" y="64077"/>
                </a:lnTo>
                <a:lnTo>
                  <a:pt x="88571" y="64077"/>
                </a:lnTo>
                <a:lnTo>
                  <a:pt x="82857" y="64077"/>
                </a:lnTo>
                <a:lnTo>
                  <a:pt x="82857" y="64077"/>
                </a:lnTo>
                <a:lnTo>
                  <a:pt x="82857" y="64077"/>
                </a:lnTo>
                <a:lnTo>
                  <a:pt x="82857" y="64077"/>
                </a:lnTo>
                <a:lnTo>
                  <a:pt x="82857" y="66407"/>
                </a:lnTo>
                <a:lnTo>
                  <a:pt x="82857" y="66407"/>
                </a:lnTo>
                <a:lnTo>
                  <a:pt x="82857" y="66407"/>
                </a:lnTo>
                <a:lnTo>
                  <a:pt x="82857" y="68737"/>
                </a:lnTo>
                <a:lnTo>
                  <a:pt x="77142" y="68737"/>
                </a:lnTo>
                <a:lnTo>
                  <a:pt x="77142" y="68737"/>
                </a:lnTo>
                <a:lnTo>
                  <a:pt x="77142" y="68737"/>
                </a:lnTo>
                <a:lnTo>
                  <a:pt x="77142" y="71067"/>
                </a:lnTo>
                <a:lnTo>
                  <a:pt x="77142" y="71067"/>
                </a:lnTo>
                <a:lnTo>
                  <a:pt x="77142" y="71067"/>
                </a:lnTo>
                <a:lnTo>
                  <a:pt x="77142" y="74563"/>
                </a:lnTo>
                <a:lnTo>
                  <a:pt x="77142" y="74563"/>
                </a:lnTo>
                <a:lnTo>
                  <a:pt x="77142" y="74563"/>
                </a:lnTo>
                <a:lnTo>
                  <a:pt x="77142" y="76893"/>
                </a:lnTo>
                <a:lnTo>
                  <a:pt x="77142" y="76893"/>
                </a:lnTo>
                <a:lnTo>
                  <a:pt x="77142" y="76893"/>
                </a:lnTo>
                <a:lnTo>
                  <a:pt x="77142" y="76893"/>
                </a:lnTo>
                <a:lnTo>
                  <a:pt x="77142" y="79223"/>
                </a:lnTo>
                <a:lnTo>
                  <a:pt x="77142" y="79223"/>
                </a:lnTo>
                <a:lnTo>
                  <a:pt x="77142" y="79223"/>
                </a:lnTo>
                <a:lnTo>
                  <a:pt x="77142" y="81553"/>
                </a:lnTo>
                <a:lnTo>
                  <a:pt x="77142" y="81553"/>
                </a:lnTo>
                <a:lnTo>
                  <a:pt x="77142" y="81553"/>
                </a:lnTo>
                <a:lnTo>
                  <a:pt x="77142" y="81553"/>
                </a:lnTo>
                <a:lnTo>
                  <a:pt x="77142" y="83883"/>
                </a:lnTo>
                <a:lnTo>
                  <a:pt x="77142" y="83883"/>
                </a:lnTo>
                <a:lnTo>
                  <a:pt x="77142" y="83883"/>
                </a:lnTo>
                <a:lnTo>
                  <a:pt x="77142" y="83883"/>
                </a:lnTo>
                <a:lnTo>
                  <a:pt x="77142" y="87378"/>
                </a:lnTo>
                <a:lnTo>
                  <a:pt x="77142" y="87378"/>
                </a:lnTo>
                <a:lnTo>
                  <a:pt x="77142" y="87378"/>
                </a:lnTo>
                <a:lnTo>
                  <a:pt x="77142" y="89708"/>
                </a:lnTo>
                <a:lnTo>
                  <a:pt x="77142" y="89708"/>
                </a:lnTo>
                <a:lnTo>
                  <a:pt x="77142" y="89708"/>
                </a:lnTo>
                <a:lnTo>
                  <a:pt x="77142" y="89708"/>
                </a:lnTo>
                <a:lnTo>
                  <a:pt x="77142" y="89708"/>
                </a:lnTo>
                <a:lnTo>
                  <a:pt x="77142" y="92038"/>
                </a:lnTo>
                <a:lnTo>
                  <a:pt x="77142" y="92038"/>
                </a:lnTo>
                <a:lnTo>
                  <a:pt x="77142" y="92038"/>
                </a:lnTo>
                <a:lnTo>
                  <a:pt x="77142" y="92038"/>
                </a:lnTo>
                <a:lnTo>
                  <a:pt x="77142" y="92038"/>
                </a:lnTo>
                <a:lnTo>
                  <a:pt x="77142" y="92038"/>
                </a:lnTo>
                <a:lnTo>
                  <a:pt x="77142" y="94368"/>
                </a:lnTo>
                <a:lnTo>
                  <a:pt x="77142" y="94368"/>
                </a:lnTo>
                <a:lnTo>
                  <a:pt x="77142" y="94368"/>
                </a:lnTo>
                <a:lnTo>
                  <a:pt x="77142" y="94368"/>
                </a:lnTo>
                <a:lnTo>
                  <a:pt x="77142" y="96699"/>
                </a:lnTo>
                <a:lnTo>
                  <a:pt x="82857" y="96699"/>
                </a:lnTo>
                <a:lnTo>
                  <a:pt x="82857" y="96699"/>
                </a:lnTo>
                <a:lnTo>
                  <a:pt x="82857" y="96699"/>
                </a:lnTo>
                <a:lnTo>
                  <a:pt x="77142" y="96699"/>
                </a:lnTo>
                <a:lnTo>
                  <a:pt x="77142" y="100194"/>
                </a:lnTo>
                <a:lnTo>
                  <a:pt x="77142" y="100194"/>
                </a:lnTo>
                <a:lnTo>
                  <a:pt x="77142" y="100194"/>
                </a:lnTo>
                <a:lnTo>
                  <a:pt x="77142" y="102524"/>
                </a:lnTo>
                <a:lnTo>
                  <a:pt x="82857" y="102524"/>
                </a:lnTo>
                <a:lnTo>
                  <a:pt x="82857" y="102524"/>
                </a:lnTo>
                <a:lnTo>
                  <a:pt x="82857" y="102524"/>
                </a:lnTo>
                <a:lnTo>
                  <a:pt x="82857" y="104854"/>
                </a:lnTo>
                <a:lnTo>
                  <a:pt x="77142" y="104854"/>
                </a:lnTo>
                <a:lnTo>
                  <a:pt x="77142" y="104854"/>
                </a:lnTo>
                <a:lnTo>
                  <a:pt x="77142" y="104854"/>
                </a:lnTo>
                <a:lnTo>
                  <a:pt x="77142" y="107184"/>
                </a:lnTo>
                <a:lnTo>
                  <a:pt x="77142" y="107184"/>
                </a:lnTo>
                <a:lnTo>
                  <a:pt x="77142" y="107184"/>
                </a:lnTo>
                <a:lnTo>
                  <a:pt x="77142" y="107184"/>
                </a:lnTo>
                <a:lnTo>
                  <a:pt x="77142" y="107184"/>
                </a:lnTo>
                <a:lnTo>
                  <a:pt x="77142" y="109514"/>
                </a:lnTo>
                <a:lnTo>
                  <a:pt x="77142" y="109514"/>
                </a:lnTo>
                <a:lnTo>
                  <a:pt x="77142" y="109514"/>
                </a:lnTo>
                <a:lnTo>
                  <a:pt x="77142" y="113009"/>
                </a:lnTo>
                <a:lnTo>
                  <a:pt x="82857" y="113009"/>
                </a:lnTo>
                <a:lnTo>
                  <a:pt x="82857" y="113009"/>
                </a:lnTo>
                <a:lnTo>
                  <a:pt x="82857" y="113009"/>
                </a:lnTo>
                <a:lnTo>
                  <a:pt x="77142" y="113009"/>
                </a:lnTo>
                <a:lnTo>
                  <a:pt x="77142" y="115339"/>
                </a:lnTo>
                <a:lnTo>
                  <a:pt x="77142" y="115339"/>
                </a:lnTo>
                <a:lnTo>
                  <a:pt x="77142" y="115339"/>
                </a:lnTo>
                <a:lnTo>
                  <a:pt x="77142" y="115339"/>
                </a:lnTo>
                <a:lnTo>
                  <a:pt x="77142" y="117669"/>
                </a:lnTo>
                <a:lnTo>
                  <a:pt x="77142" y="117669"/>
                </a:lnTo>
                <a:lnTo>
                  <a:pt x="77142" y="117669"/>
                </a:lnTo>
                <a:lnTo>
                  <a:pt x="77142" y="117669"/>
                </a:lnTo>
                <a:lnTo>
                  <a:pt x="77142" y="120000"/>
                </a:lnTo>
                <a:lnTo>
                  <a:pt x="77142" y="120000"/>
                </a:lnTo>
                <a:lnTo>
                  <a:pt x="77142" y="120000"/>
                </a:lnTo>
                <a:lnTo>
                  <a:pt x="68571" y="120000"/>
                </a:lnTo>
                <a:lnTo>
                  <a:pt x="68571" y="120000"/>
                </a:lnTo>
                <a:lnTo>
                  <a:pt x="68571" y="120000"/>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20000"/>
                </a:lnTo>
                <a:lnTo>
                  <a:pt x="45714" y="120000"/>
                </a:lnTo>
                <a:lnTo>
                  <a:pt x="45714" y="120000"/>
                </a:lnTo>
                <a:lnTo>
                  <a:pt x="45714" y="120000"/>
                </a:lnTo>
                <a:lnTo>
                  <a:pt x="45714" y="120000"/>
                </a:lnTo>
                <a:lnTo>
                  <a:pt x="45714" y="120000"/>
                </a:lnTo>
                <a:lnTo>
                  <a:pt x="37142" y="120000"/>
                </a:lnTo>
                <a:lnTo>
                  <a:pt x="37142" y="120000"/>
                </a:lnTo>
                <a:lnTo>
                  <a:pt x="37142"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3" name="Shape 2333"/>
          <p:cNvSpPr/>
          <p:nvPr/>
        </p:nvSpPr>
        <p:spPr>
          <a:xfrm>
            <a:off x="4404121" y="4016378"/>
            <a:ext cx="50006" cy="163511"/>
          </a:xfrm>
          <a:custGeom>
            <a:avLst/>
            <a:gdLst/>
            <a:ahLst/>
            <a:cxnLst/>
            <a:rect l="0" t="0" r="0" b="0"/>
            <a:pathLst>
              <a:path w="120000" h="120000" extrusionOk="0">
                <a:moveTo>
                  <a:pt x="37142" y="120000"/>
                </a:moveTo>
                <a:lnTo>
                  <a:pt x="37142" y="120000"/>
                </a:lnTo>
                <a:lnTo>
                  <a:pt x="37142" y="120000"/>
                </a:lnTo>
                <a:lnTo>
                  <a:pt x="37142" y="120000"/>
                </a:lnTo>
                <a:lnTo>
                  <a:pt x="37142" y="117669"/>
                </a:lnTo>
                <a:lnTo>
                  <a:pt x="37142" y="117669"/>
                </a:lnTo>
                <a:lnTo>
                  <a:pt x="37142" y="117669"/>
                </a:lnTo>
                <a:lnTo>
                  <a:pt x="37142" y="117669"/>
                </a:lnTo>
                <a:lnTo>
                  <a:pt x="37142" y="117669"/>
                </a:lnTo>
                <a:lnTo>
                  <a:pt x="37142" y="117669"/>
                </a:lnTo>
                <a:lnTo>
                  <a:pt x="37142" y="115339"/>
                </a:lnTo>
                <a:lnTo>
                  <a:pt x="31428" y="115339"/>
                </a:lnTo>
                <a:lnTo>
                  <a:pt x="31428" y="115339"/>
                </a:lnTo>
                <a:lnTo>
                  <a:pt x="31428" y="115339"/>
                </a:lnTo>
                <a:lnTo>
                  <a:pt x="31428" y="115339"/>
                </a:lnTo>
                <a:lnTo>
                  <a:pt x="31428" y="113009"/>
                </a:lnTo>
                <a:lnTo>
                  <a:pt x="31428" y="113009"/>
                </a:lnTo>
                <a:lnTo>
                  <a:pt x="31428" y="113009"/>
                </a:lnTo>
                <a:lnTo>
                  <a:pt x="31428" y="113009"/>
                </a:lnTo>
                <a:lnTo>
                  <a:pt x="31428" y="113009"/>
                </a:lnTo>
                <a:lnTo>
                  <a:pt x="31428" y="109514"/>
                </a:lnTo>
                <a:lnTo>
                  <a:pt x="31428" y="109514"/>
                </a:lnTo>
                <a:lnTo>
                  <a:pt x="31428" y="109514"/>
                </a:lnTo>
                <a:lnTo>
                  <a:pt x="31428" y="109514"/>
                </a:lnTo>
                <a:lnTo>
                  <a:pt x="31428" y="107184"/>
                </a:lnTo>
                <a:lnTo>
                  <a:pt x="31428" y="107184"/>
                </a:lnTo>
                <a:lnTo>
                  <a:pt x="25714" y="107184"/>
                </a:lnTo>
                <a:lnTo>
                  <a:pt x="25714" y="107184"/>
                </a:lnTo>
                <a:lnTo>
                  <a:pt x="31428" y="107184"/>
                </a:lnTo>
                <a:lnTo>
                  <a:pt x="31428" y="107184"/>
                </a:lnTo>
                <a:lnTo>
                  <a:pt x="31428" y="104854"/>
                </a:lnTo>
                <a:lnTo>
                  <a:pt x="31428" y="104854"/>
                </a:lnTo>
                <a:lnTo>
                  <a:pt x="31428" y="104854"/>
                </a:lnTo>
                <a:lnTo>
                  <a:pt x="31428" y="102524"/>
                </a:lnTo>
                <a:lnTo>
                  <a:pt x="31428" y="102524"/>
                </a:lnTo>
                <a:lnTo>
                  <a:pt x="31428" y="102524"/>
                </a:lnTo>
                <a:lnTo>
                  <a:pt x="31428" y="100194"/>
                </a:lnTo>
                <a:lnTo>
                  <a:pt x="31428" y="100194"/>
                </a:lnTo>
                <a:lnTo>
                  <a:pt x="31428" y="100194"/>
                </a:lnTo>
                <a:lnTo>
                  <a:pt x="31428" y="96699"/>
                </a:lnTo>
                <a:lnTo>
                  <a:pt x="31428" y="96699"/>
                </a:lnTo>
                <a:lnTo>
                  <a:pt x="31428" y="96699"/>
                </a:lnTo>
                <a:lnTo>
                  <a:pt x="31428" y="96699"/>
                </a:lnTo>
                <a:lnTo>
                  <a:pt x="31428" y="94368"/>
                </a:lnTo>
                <a:lnTo>
                  <a:pt x="31428" y="94368"/>
                </a:lnTo>
                <a:lnTo>
                  <a:pt x="31428" y="94368"/>
                </a:lnTo>
                <a:lnTo>
                  <a:pt x="31428" y="94368"/>
                </a:lnTo>
                <a:lnTo>
                  <a:pt x="31428" y="92038"/>
                </a:lnTo>
                <a:lnTo>
                  <a:pt x="31428" y="92038"/>
                </a:lnTo>
                <a:lnTo>
                  <a:pt x="31428" y="92038"/>
                </a:lnTo>
                <a:lnTo>
                  <a:pt x="31428" y="92038"/>
                </a:lnTo>
                <a:lnTo>
                  <a:pt x="31428" y="89708"/>
                </a:lnTo>
                <a:lnTo>
                  <a:pt x="31428" y="89708"/>
                </a:lnTo>
                <a:lnTo>
                  <a:pt x="31428" y="89708"/>
                </a:lnTo>
                <a:lnTo>
                  <a:pt x="31428" y="87378"/>
                </a:lnTo>
                <a:lnTo>
                  <a:pt x="31428" y="87378"/>
                </a:lnTo>
                <a:lnTo>
                  <a:pt x="31428" y="87378"/>
                </a:lnTo>
                <a:lnTo>
                  <a:pt x="31428" y="83883"/>
                </a:lnTo>
                <a:lnTo>
                  <a:pt x="31428" y="83883"/>
                </a:lnTo>
                <a:lnTo>
                  <a:pt x="31428" y="83883"/>
                </a:lnTo>
                <a:lnTo>
                  <a:pt x="31428" y="81553"/>
                </a:lnTo>
                <a:lnTo>
                  <a:pt x="31428" y="81553"/>
                </a:lnTo>
                <a:lnTo>
                  <a:pt x="31428" y="81553"/>
                </a:lnTo>
                <a:lnTo>
                  <a:pt x="31428" y="79223"/>
                </a:lnTo>
                <a:lnTo>
                  <a:pt x="31428" y="79223"/>
                </a:lnTo>
                <a:lnTo>
                  <a:pt x="31428" y="79223"/>
                </a:lnTo>
                <a:lnTo>
                  <a:pt x="31428" y="76893"/>
                </a:lnTo>
                <a:lnTo>
                  <a:pt x="31428" y="76893"/>
                </a:lnTo>
                <a:lnTo>
                  <a:pt x="31428" y="76893"/>
                </a:lnTo>
                <a:lnTo>
                  <a:pt x="31428" y="76893"/>
                </a:lnTo>
                <a:lnTo>
                  <a:pt x="31428" y="76893"/>
                </a:lnTo>
                <a:lnTo>
                  <a:pt x="31428" y="74563"/>
                </a:lnTo>
                <a:lnTo>
                  <a:pt x="31428" y="74563"/>
                </a:lnTo>
                <a:lnTo>
                  <a:pt x="31428" y="74563"/>
                </a:lnTo>
                <a:lnTo>
                  <a:pt x="31428" y="71067"/>
                </a:lnTo>
                <a:lnTo>
                  <a:pt x="31428" y="71067"/>
                </a:lnTo>
                <a:lnTo>
                  <a:pt x="31428" y="71067"/>
                </a:lnTo>
                <a:lnTo>
                  <a:pt x="31428" y="68737"/>
                </a:lnTo>
                <a:lnTo>
                  <a:pt x="31428" y="68737"/>
                </a:lnTo>
                <a:lnTo>
                  <a:pt x="31428" y="68737"/>
                </a:lnTo>
                <a:lnTo>
                  <a:pt x="31428" y="66407"/>
                </a:lnTo>
                <a:lnTo>
                  <a:pt x="31428" y="66407"/>
                </a:lnTo>
                <a:lnTo>
                  <a:pt x="31428" y="66407"/>
                </a:lnTo>
                <a:lnTo>
                  <a:pt x="31428" y="64077"/>
                </a:lnTo>
                <a:lnTo>
                  <a:pt x="31428" y="64077"/>
                </a:lnTo>
                <a:lnTo>
                  <a:pt x="31428" y="64077"/>
                </a:lnTo>
                <a:lnTo>
                  <a:pt x="31428" y="64077"/>
                </a:lnTo>
                <a:lnTo>
                  <a:pt x="25714" y="64077"/>
                </a:lnTo>
                <a:lnTo>
                  <a:pt x="25714" y="64077"/>
                </a:lnTo>
                <a:lnTo>
                  <a:pt x="25714" y="64077"/>
                </a:lnTo>
                <a:lnTo>
                  <a:pt x="25714" y="61747"/>
                </a:lnTo>
                <a:lnTo>
                  <a:pt x="25714" y="61747"/>
                </a:lnTo>
                <a:lnTo>
                  <a:pt x="25714" y="61747"/>
                </a:lnTo>
                <a:lnTo>
                  <a:pt x="25714" y="61747"/>
                </a:lnTo>
                <a:lnTo>
                  <a:pt x="25714" y="61747"/>
                </a:lnTo>
                <a:lnTo>
                  <a:pt x="25714" y="58252"/>
                </a:lnTo>
                <a:lnTo>
                  <a:pt x="25714" y="58252"/>
                </a:lnTo>
                <a:lnTo>
                  <a:pt x="25714" y="58252"/>
                </a:lnTo>
                <a:lnTo>
                  <a:pt x="20000" y="58252"/>
                </a:lnTo>
                <a:lnTo>
                  <a:pt x="20000" y="55922"/>
                </a:lnTo>
                <a:lnTo>
                  <a:pt x="20000" y="55922"/>
                </a:lnTo>
                <a:lnTo>
                  <a:pt x="20000" y="55922"/>
                </a:lnTo>
                <a:lnTo>
                  <a:pt x="20000" y="55922"/>
                </a:lnTo>
                <a:lnTo>
                  <a:pt x="20000" y="55922"/>
                </a:lnTo>
                <a:lnTo>
                  <a:pt x="20000" y="53592"/>
                </a:lnTo>
                <a:lnTo>
                  <a:pt x="20000" y="53592"/>
                </a:lnTo>
                <a:lnTo>
                  <a:pt x="20000" y="53592"/>
                </a:lnTo>
                <a:lnTo>
                  <a:pt x="20000" y="51262"/>
                </a:lnTo>
                <a:lnTo>
                  <a:pt x="20000" y="51262"/>
                </a:lnTo>
                <a:lnTo>
                  <a:pt x="20000" y="51262"/>
                </a:lnTo>
                <a:lnTo>
                  <a:pt x="20000" y="48932"/>
                </a:lnTo>
                <a:lnTo>
                  <a:pt x="20000" y="48932"/>
                </a:lnTo>
                <a:lnTo>
                  <a:pt x="20000" y="48932"/>
                </a:lnTo>
                <a:lnTo>
                  <a:pt x="20000" y="45436"/>
                </a:lnTo>
                <a:lnTo>
                  <a:pt x="20000" y="45436"/>
                </a:lnTo>
                <a:lnTo>
                  <a:pt x="20000" y="45436"/>
                </a:lnTo>
                <a:lnTo>
                  <a:pt x="20000" y="45436"/>
                </a:lnTo>
                <a:lnTo>
                  <a:pt x="20000" y="45436"/>
                </a:lnTo>
                <a:lnTo>
                  <a:pt x="20000" y="45436"/>
                </a:lnTo>
                <a:lnTo>
                  <a:pt x="14285" y="45436"/>
                </a:lnTo>
                <a:lnTo>
                  <a:pt x="14285" y="45436"/>
                </a:lnTo>
                <a:lnTo>
                  <a:pt x="14285" y="43106"/>
                </a:lnTo>
                <a:lnTo>
                  <a:pt x="14285" y="43106"/>
                </a:lnTo>
                <a:lnTo>
                  <a:pt x="14285" y="43106"/>
                </a:lnTo>
                <a:lnTo>
                  <a:pt x="5714" y="43106"/>
                </a:lnTo>
                <a:lnTo>
                  <a:pt x="5714" y="43106"/>
                </a:lnTo>
                <a:lnTo>
                  <a:pt x="5714" y="43106"/>
                </a:lnTo>
                <a:lnTo>
                  <a:pt x="5714" y="43106"/>
                </a:lnTo>
                <a:lnTo>
                  <a:pt x="5714" y="40776"/>
                </a:lnTo>
                <a:lnTo>
                  <a:pt x="5714" y="40776"/>
                </a:lnTo>
                <a:lnTo>
                  <a:pt x="0" y="40776"/>
                </a:lnTo>
                <a:lnTo>
                  <a:pt x="0" y="40776"/>
                </a:lnTo>
                <a:lnTo>
                  <a:pt x="0" y="40776"/>
                </a:lnTo>
                <a:lnTo>
                  <a:pt x="0" y="40776"/>
                </a:lnTo>
                <a:lnTo>
                  <a:pt x="0" y="40776"/>
                </a:lnTo>
                <a:lnTo>
                  <a:pt x="0" y="38446"/>
                </a:lnTo>
                <a:lnTo>
                  <a:pt x="0" y="38446"/>
                </a:lnTo>
                <a:lnTo>
                  <a:pt x="0" y="38446"/>
                </a:lnTo>
                <a:lnTo>
                  <a:pt x="0" y="38446"/>
                </a:lnTo>
                <a:lnTo>
                  <a:pt x="0" y="38446"/>
                </a:lnTo>
                <a:lnTo>
                  <a:pt x="0" y="36116"/>
                </a:lnTo>
                <a:lnTo>
                  <a:pt x="0" y="36116"/>
                </a:lnTo>
                <a:lnTo>
                  <a:pt x="0" y="36116"/>
                </a:lnTo>
                <a:lnTo>
                  <a:pt x="0" y="32621"/>
                </a:lnTo>
                <a:lnTo>
                  <a:pt x="0" y="32621"/>
                </a:lnTo>
                <a:lnTo>
                  <a:pt x="0" y="32621"/>
                </a:lnTo>
                <a:lnTo>
                  <a:pt x="0" y="32621"/>
                </a:lnTo>
                <a:lnTo>
                  <a:pt x="0" y="30291"/>
                </a:lnTo>
                <a:lnTo>
                  <a:pt x="0" y="30291"/>
                </a:lnTo>
                <a:lnTo>
                  <a:pt x="0" y="30291"/>
                </a:lnTo>
                <a:lnTo>
                  <a:pt x="0" y="30291"/>
                </a:lnTo>
                <a:lnTo>
                  <a:pt x="0" y="30291"/>
                </a:lnTo>
                <a:lnTo>
                  <a:pt x="0" y="27961"/>
                </a:lnTo>
                <a:lnTo>
                  <a:pt x="0" y="27961"/>
                </a:lnTo>
                <a:lnTo>
                  <a:pt x="0" y="27961"/>
                </a:lnTo>
                <a:lnTo>
                  <a:pt x="0" y="25631"/>
                </a:lnTo>
                <a:lnTo>
                  <a:pt x="5714" y="25631"/>
                </a:lnTo>
                <a:lnTo>
                  <a:pt x="5714" y="25631"/>
                </a:lnTo>
                <a:lnTo>
                  <a:pt x="5714" y="25631"/>
                </a:lnTo>
                <a:lnTo>
                  <a:pt x="5714" y="25631"/>
                </a:lnTo>
                <a:lnTo>
                  <a:pt x="5714" y="25631"/>
                </a:lnTo>
                <a:lnTo>
                  <a:pt x="5714" y="25631"/>
                </a:lnTo>
                <a:lnTo>
                  <a:pt x="5714" y="25631"/>
                </a:lnTo>
                <a:lnTo>
                  <a:pt x="5714" y="25631"/>
                </a:lnTo>
                <a:lnTo>
                  <a:pt x="5714" y="23300"/>
                </a:lnTo>
                <a:lnTo>
                  <a:pt x="14285" y="23300"/>
                </a:lnTo>
                <a:lnTo>
                  <a:pt x="14285" y="23300"/>
                </a:lnTo>
                <a:lnTo>
                  <a:pt x="14285" y="23300"/>
                </a:lnTo>
                <a:lnTo>
                  <a:pt x="14285" y="23300"/>
                </a:lnTo>
                <a:lnTo>
                  <a:pt x="14285" y="23300"/>
                </a:lnTo>
                <a:lnTo>
                  <a:pt x="14285" y="23300"/>
                </a:lnTo>
                <a:lnTo>
                  <a:pt x="14285" y="23300"/>
                </a:lnTo>
                <a:lnTo>
                  <a:pt x="20000" y="23300"/>
                </a:lnTo>
                <a:lnTo>
                  <a:pt x="20000" y="19805"/>
                </a:lnTo>
                <a:lnTo>
                  <a:pt x="20000" y="19805"/>
                </a:lnTo>
                <a:lnTo>
                  <a:pt x="20000" y="19805"/>
                </a:lnTo>
                <a:lnTo>
                  <a:pt x="20000" y="19805"/>
                </a:lnTo>
                <a:lnTo>
                  <a:pt x="20000" y="19805"/>
                </a:lnTo>
                <a:lnTo>
                  <a:pt x="20000" y="19805"/>
                </a:lnTo>
                <a:lnTo>
                  <a:pt x="20000" y="17475"/>
                </a:lnTo>
                <a:lnTo>
                  <a:pt x="20000" y="17475"/>
                </a:lnTo>
                <a:lnTo>
                  <a:pt x="25714" y="17475"/>
                </a:lnTo>
                <a:lnTo>
                  <a:pt x="25714" y="17475"/>
                </a:lnTo>
                <a:lnTo>
                  <a:pt x="25714" y="17475"/>
                </a:lnTo>
                <a:lnTo>
                  <a:pt x="25714" y="17475"/>
                </a:lnTo>
                <a:lnTo>
                  <a:pt x="31428" y="17475"/>
                </a:lnTo>
                <a:lnTo>
                  <a:pt x="31428" y="17475"/>
                </a:lnTo>
                <a:lnTo>
                  <a:pt x="31428" y="17475"/>
                </a:lnTo>
                <a:lnTo>
                  <a:pt x="31428" y="17475"/>
                </a:lnTo>
                <a:lnTo>
                  <a:pt x="37142" y="17475"/>
                </a:lnTo>
                <a:lnTo>
                  <a:pt x="37142" y="17475"/>
                </a:lnTo>
                <a:lnTo>
                  <a:pt x="37142" y="17475"/>
                </a:lnTo>
                <a:lnTo>
                  <a:pt x="37142" y="17475"/>
                </a:lnTo>
                <a:lnTo>
                  <a:pt x="37142" y="17475"/>
                </a:lnTo>
                <a:lnTo>
                  <a:pt x="45714" y="17475"/>
                </a:lnTo>
                <a:lnTo>
                  <a:pt x="45714" y="17475"/>
                </a:lnTo>
                <a:lnTo>
                  <a:pt x="45714" y="17475"/>
                </a:lnTo>
                <a:lnTo>
                  <a:pt x="45714" y="17475"/>
                </a:lnTo>
                <a:lnTo>
                  <a:pt x="45714" y="17475"/>
                </a:lnTo>
                <a:lnTo>
                  <a:pt x="51428" y="17475"/>
                </a:lnTo>
                <a:lnTo>
                  <a:pt x="51428" y="17475"/>
                </a:lnTo>
                <a:lnTo>
                  <a:pt x="51428" y="17475"/>
                </a:lnTo>
                <a:lnTo>
                  <a:pt x="51428" y="17475"/>
                </a:lnTo>
                <a:lnTo>
                  <a:pt x="51428" y="17475"/>
                </a:lnTo>
                <a:lnTo>
                  <a:pt x="51428" y="15145"/>
                </a:lnTo>
                <a:lnTo>
                  <a:pt x="57142" y="15145"/>
                </a:lnTo>
                <a:lnTo>
                  <a:pt x="57142" y="15145"/>
                </a:lnTo>
                <a:lnTo>
                  <a:pt x="57142" y="15145"/>
                </a:lnTo>
                <a:lnTo>
                  <a:pt x="57142" y="15145"/>
                </a:lnTo>
                <a:lnTo>
                  <a:pt x="57142" y="15145"/>
                </a:lnTo>
                <a:lnTo>
                  <a:pt x="57142" y="12815"/>
                </a:lnTo>
                <a:lnTo>
                  <a:pt x="57142" y="12815"/>
                </a:lnTo>
                <a:lnTo>
                  <a:pt x="57142" y="12815"/>
                </a:lnTo>
                <a:lnTo>
                  <a:pt x="57142" y="12815"/>
                </a:lnTo>
                <a:lnTo>
                  <a:pt x="62857" y="12815"/>
                </a:lnTo>
                <a:lnTo>
                  <a:pt x="62857" y="12815"/>
                </a:lnTo>
                <a:lnTo>
                  <a:pt x="62857" y="12815"/>
                </a:lnTo>
                <a:lnTo>
                  <a:pt x="62857" y="10485"/>
                </a:lnTo>
                <a:lnTo>
                  <a:pt x="62857" y="10485"/>
                </a:lnTo>
                <a:lnTo>
                  <a:pt x="62857" y="10485"/>
                </a:lnTo>
                <a:lnTo>
                  <a:pt x="62857" y="10485"/>
                </a:lnTo>
                <a:lnTo>
                  <a:pt x="62857" y="6990"/>
                </a:lnTo>
                <a:lnTo>
                  <a:pt x="62857" y="6990"/>
                </a:lnTo>
                <a:lnTo>
                  <a:pt x="62857" y="6990"/>
                </a:lnTo>
                <a:lnTo>
                  <a:pt x="62857" y="6990"/>
                </a:lnTo>
                <a:lnTo>
                  <a:pt x="62857" y="4660"/>
                </a:lnTo>
                <a:lnTo>
                  <a:pt x="62857" y="4660"/>
                </a:lnTo>
                <a:lnTo>
                  <a:pt x="62857" y="4660"/>
                </a:lnTo>
                <a:lnTo>
                  <a:pt x="62857" y="4660"/>
                </a:lnTo>
                <a:lnTo>
                  <a:pt x="62857" y="4660"/>
                </a:lnTo>
                <a:lnTo>
                  <a:pt x="62857" y="2330"/>
                </a:lnTo>
                <a:lnTo>
                  <a:pt x="62857" y="2330"/>
                </a:lnTo>
                <a:lnTo>
                  <a:pt x="62857" y="2330"/>
                </a:lnTo>
                <a:lnTo>
                  <a:pt x="62857" y="2330"/>
                </a:lnTo>
                <a:lnTo>
                  <a:pt x="68571" y="2330"/>
                </a:lnTo>
                <a:lnTo>
                  <a:pt x="68571" y="2330"/>
                </a:lnTo>
                <a:lnTo>
                  <a:pt x="68571" y="2330"/>
                </a:lnTo>
                <a:lnTo>
                  <a:pt x="68571" y="2330"/>
                </a:lnTo>
                <a:lnTo>
                  <a:pt x="77142" y="2330"/>
                </a:lnTo>
                <a:lnTo>
                  <a:pt x="77142" y="2330"/>
                </a:lnTo>
                <a:lnTo>
                  <a:pt x="77142" y="2330"/>
                </a:lnTo>
                <a:lnTo>
                  <a:pt x="77142" y="0"/>
                </a:lnTo>
                <a:lnTo>
                  <a:pt x="77142" y="0"/>
                </a:lnTo>
                <a:lnTo>
                  <a:pt x="77142" y="0"/>
                </a:lnTo>
                <a:lnTo>
                  <a:pt x="77142" y="0"/>
                </a:lnTo>
                <a:lnTo>
                  <a:pt x="82857" y="0"/>
                </a:lnTo>
                <a:lnTo>
                  <a:pt x="82857" y="0"/>
                </a:lnTo>
                <a:lnTo>
                  <a:pt x="82857" y="0"/>
                </a:lnTo>
                <a:lnTo>
                  <a:pt x="82857" y="0"/>
                </a:lnTo>
                <a:lnTo>
                  <a:pt x="82857" y="0"/>
                </a:lnTo>
                <a:lnTo>
                  <a:pt x="82857" y="0"/>
                </a:lnTo>
                <a:lnTo>
                  <a:pt x="88571" y="0"/>
                </a:lnTo>
                <a:lnTo>
                  <a:pt x="88571" y="2330"/>
                </a:lnTo>
                <a:lnTo>
                  <a:pt x="88571" y="2330"/>
                </a:lnTo>
                <a:lnTo>
                  <a:pt x="88571" y="2330"/>
                </a:lnTo>
                <a:lnTo>
                  <a:pt x="88571" y="2330"/>
                </a:lnTo>
                <a:lnTo>
                  <a:pt x="88571" y="2330"/>
                </a:lnTo>
                <a:lnTo>
                  <a:pt x="94285" y="2330"/>
                </a:lnTo>
                <a:lnTo>
                  <a:pt x="94285" y="4660"/>
                </a:lnTo>
                <a:lnTo>
                  <a:pt x="94285" y="4660"/>
                </a:lnTo>
                <a:lnTo>
                  <a:pt x="94285" y="4660"/>
                </a:lnTo>
                <a:lnTo>
                  <a:pt x="94285" y="4660"/>
                </a:lnTo>
                <a:lnTo>
                  <a:pt x="94285" y="4660"/>
                </a:lnTo>
                <a:lnTo>
                  <a:pt x="94285" y="4660"/>
                </a:lnTo>
                <a:lnTo>
                  <a:pt x="94285" y="6990"/>
                </a:lnTo>
                <a:lnTo>
                  <a:pt x="100000" y="6990"/>
                </a:lnTo>
                <a:lnTo>
                  <a:pt x="100000" y="6990"/>
                </a:lnTo>
                <a:lnTo>
                  <a:pt x="100000" y="6990"/>
                </a:lnTo>
                <a:lnTo>
                  <a:pt x="100000" y="6990"/>
                </a:lnTo>
                <a:lnTo>
                  <a:pt x="100000" y="10485"/>
                </a:lnTo>
                <a:lnTo>
                  <a:pt x="100000" y="10485"/>
                </a:lnTo>
                <a:lnTo>
                  <a:pt x="100000" y="10485"/>
                </a:lnTo>
                <a:lnTo>
                  <a:pt x="100000" y="10485"/>
                </a:lnTo>
                <a:lnTo>
                  <a:pt x="108571" y="10485"/>
                </a:lnTo>
                <a:lnTo>
                  <a:pt x="108571" y="10485"/>
                </a:lnTo>
                <a:lnTo>
                  <a:pt x="108571" y="10485"/>
                </a:lnTo>
                <a:lnTo>
                  <a:pt x="108571" y="10485"/>
                </a:lnTo>
                <a:lnTo>
                  <a:pt x="108571" y="12815"/>
                </a:lnTo>
                <a:lnTo>
                  <a:pt x="114285" y="12815"/>
                </a:lnTo>
                <a:lnTo>
                  <a:pt x="114285" y="12815"/>
                </a:lnTo>
                <a:lnTo>
                  <a:pt x="114285" y="12815"/>
                </a:lnTo>
                <a:lnTo>
                  <a:pt x="114285" y="12815"/>
                </a:lnTo>
                <a:lnTo>
                  <a:pt x="114285" y="12815"/>
                </a:lnTo>
                <a:lnTo>
                  <a:pt x="114285" y="15145"/>
                </a:lnTo>
                <a:lnTo>
                  <a:pt x="114285" y="15145"/>
                </a:lnTo>
                <a:lnTo>
                  <a:pt x="114285" y="15145"/>
                </a:lnTo>
                <a:lnTo>
                  <a:pt x="114285" y="15145"/>
                </a:lnTo>
                <a:lnTo>
                  <a:pt x="114285" y="17475"/>
                </a:lnTo>
                <a:lnTo>
                  <a:pt x="114285" y="17475"/>
                </a:lnTo>
                <a:lnTo>
                  <a:pt x="114285" y="17475"/>
                </a:lnTo>
                <a:lnTo>
                  <a:pt x="108571" y="17475"/>
                </a:lnTo>
                <a:lnTo>
                  <a:pt x="108571" y="19805"/>
                </a:lnTo>
                <a:lnTo>
                  <a:pt x="108571" y="19805"/>
                </a:lnTo>
                <a:lnTo>
                  <a:pt x="108571" y="19805"/>
                </a:lnTo>
                <a:lnTo>
                  <a:pt x="114285" y="19805"/>
                </a:lnTo>
                <a:lnTo>
                  <a:pt x="114285" y="23300"/>
                </a:lnTo>
                <a:lnTo>
                  <a:pt x="114285" y="23300"/>
                </a:lnTo>
                <a:lnTo>
                  <a:pt x="114285" y="23300"/>
                </a:lnTo>
                <a:lnTo>
                  <a:pt x="114285" y="23300"/>
                </a:lnTo>
                <a:lnTo>
                  <a:pt x="114285" y="23300"/>
                </a:lnTo>
                <a:lnTo>
                  <a:pt x="114285" y="23300"/>
                </a:lnTo>
                <a:lnTo>
                  <a:pt x="114285" y="25631"/>
                </a:lnTo>
                <a:lnTo>
                  <a:pt x="120000" y="25631"/>
                </a:lnTo>
                <a:lnTo>
                  <a:pt x="120000" y="25631"/>
                </a:lnTo>
                <a:lnTo>
                  <a:pt x="120000" y="25631"/>
                </a:lnTo>
                <a:lnTo>
                  <a:pt x="120000" y="25631"/>
                </a:lnTo>
                <a:lnTo>
                  <a:pt x="120000" y="27961"/>
                </a:lnTo>
                <a:lnTo>
                  <a:pt x="120000" y="27961"/>
                </a:lnTo>
                <a:lnTo>
                  <a:pt x="120000" y="27961"/>
                </a:lnTo>
                <a:lnTo>
                  <a:pt x="120000" y="30291"/>
                </a:lnTo>
                <a:lnTo>
                  <a:pt x="120000" y="30291"/>
                </a:lnTo>
                <a:lnTo>
                  <a:pt x="120000" y="30291"/>
                </a:lnTo>
                <a:lnTo>
                  <a:pt x="120000" y="30291"/>
                </a:lnTo>
                <a:lnTo>
                  <a:pt x="120000" y="32621"/>
                </a:lnTo>
                <a:lnTo>
                  <a:pt x="120000" y="32621"/>
                </a:lnTo>
                <a:lnTo>
                  <a:pt x="120000" y="32621"/>
                </a:lnTo>
                <a:lnTo>
                  <a:pt x="120000" y="32621"/>
                </a:lnTo>
                <a:lnTo>
                  <a:pt x="120000" y="36116"/>
                </a:lnTo>
                <a:lnTo>
                  <a:pt x="120000" y="36116"/>
                </a:lnTo>
                <a:lnTo>
                  <a:pt x="120000" y="36116"/>
                </a:lnTo>
                <a:lnTo>
                  <a:pt x="120000" y="38446"/>
                </a:lnTo>
                <a:lnTo>
                  <a:pt x="120000" y="38446"/>
                </a:lnTo>
                <a:lnTo>
                  <a:pt x="120000" y="38446"/>
                </a:lnTo>
                <a:lnTo>
                  <a:pt x="120000" y="38446"/>
                </a:lnTo>
                <a:lnTo>
                  <a:pt x="120000" y="38446"/>
                </a:lnTo>
                <a:lnTo>
                  <a:pt x="120000" y="38446"/>
                </a:lnTo>
                <a:lnTo>
                  <a:pt x="120000" y="38446"/>
                </a:lnTo>
                <a:lnTo>
                  <a:pt x="114285" y="38446"/>
                </a:lnTo>
                <a:lnTo>
                  <a:pt x="114285" y="38446"/>
                </a:lnTo>
                <a:lnTo>
                  <a:pt x="114285" y="38446"/>
                </a:lnTo>
                <a:lnTo>
                  <a:pt x="114285" y="38446"/>
                </a:lnTo>
                <a:lnTo>
                  <a:pt x="114285" y="40776"/>
                </a:lnTo>
                <a:lnTo>
                  <a:pt x="114285" y="40776"/>
                </a:lnTo>
                <a:lnTo>
                  <a:pt x="114285" y="40776"/>
                </a:lnTo>
                <a:lnTo>
                  <a:pt x="114285" y="40776"/>
                </a:lnTo>
                <a:lnTo>
                  <a:pt x="114285" y="40776"/>
                </a:lnTo>
                <a:lnTo>
                  <a:pt x="114285" y="43106"/>
                </a:lnTo>
                <a:lnTo>
                  <a:pt x="114285" y="43106"/>
                </a:lnTo>
                <a:lnTo>
                  <a:pt x="114285" y="43106"/>
                </a:lnTo>
                <a:lnTo>
                  <a:pt x="114285" y="43106"/>
                </a:lnTo>
                <a:lnTo>
                  <a:pt x="114285" y="45436"/>
                </a:lnTo>
                <a:lnTo>
                  <a:pt x="114285" y="45436"/>
                </a:lnTo>
                <a:lnTo>
                  <a:pt x="114285" y="45436"/>
                </a:lnTo>
                <a:lnTo>
                  <a:pt x="114285" y="45436"/>
                </a:lnTo>
                <a:lnTo>
                  <a:pt x="114285" y="48932"/>
                </a:lnTo>
                <a:lnTo>
                  <a:pt x="114285" y="48932"/>
                </a:lnTo>
                <a:lnTo>
                  <a:pt x="114285" y="48932"/>
                </a:lnTo>
                <a:lnTo>
                  <a:pt x="114285" y="48932"/>
                </a:lnTo>
                <a:lnTo>
                  <a:pt x="114285" y="48932"/>
                </a:lnTo>
                <a:lnTo>
                  <a:pt x="108571" y="48932"/>
                </a:lnTo>
                <a:lnTo>
                  <a:pt x="108571" y="48932"/>
                </a:lnTo>
                <a:lnTo>
                  <a:pt x="108571" y="48932"/>
                </a:lnTo>
                <a:lnTo>
                  <a:pt x="108571" y="51262"/>
                </a:lnTo>
                <a:lnTo>
                  <a:pt x="100000" y="51262"/>
                </a:lnTo>
                <a:lnTo>
                  <a:pt x="100000" y="51262"/>
                </a:lnTo>
                <a:lnTo>
                  <a:pt x="100000" y="51262"/>
                </a:lnTo>
                <a:lnTo>
                  <a:pt x="100000" y="51262"/>
                </a:lnTo>
                <a:lnTo>
                  <a:pt x="100000" y="53592"/>
                </a:lnTo>
                <a:lnTo>
                  <a:pt x="100000" y="53592"/>
                </a:lnTo>
                <a:lnTo>
                  <a:pt x="100000" y="53592"/>
                </a:lnTo>
                <a:lnTo>
                  <a:pt x="100000" y="53592"/>
                </a:lnTo>
                <a:lnTo>
                  <a:pt x="100000" y="53592"/>
                </a:lnTo>
                <a:lnTo>
                  <a:pt x="100000" y="55922"/>
                </a:lnTo>
                <a:lnTo>
                  <a:pt x="94285" y="55922"/>
                </a:lnTo>
                <a:lnTo>
                  <a:pt x="94285" y="55922"/>
                </a:lnTo>
                <a:lnTo>
                  <a:pt x="94285" y="55922"/>
                </a:lnTo>
                <a:lnTo>
                  <a:pt x="94285" y="55922"/>
                </a:lnTo>
                <a:lnTo>
                  <a:pt x="94285" y="58252"/>
                </a:lnTo>
                <a:lnTo>
                  <a:pt x="94285" y="58252"/>
                </a:lnTo>
                <a:lnTo>
                  <a:pt x="94285" y="58252"/>
                </a:lnTo>
                <a:lnTo>
                  <a:pt x="94285" y="58252"/>
                </a:lnTo>
                <a:lnTo>
                  <a:pt x="94285" y="58252"/>
                </a:lnTo>
                <a:lnTo>
                  <a:pt x="94285" y="61747"/>
                </a:lnTo>
                <a:lnTo>
                  <a:pt x="94285" y="61747"/>
                </a:lnTo>
                <a:lnTo>
                  <a:pt x="94285" y="61747"/>
                </a:lnTo>
                <a:lnTo>
                  <a:pt x="94285" y="61747"/>
                </a:lnTo>
                <a:lnTo>
                  <a:pt x="94285" y="64077"/>
                </a:lnTo>
                <a:lnTo>
                  <a:pt x="94285" y="64077"/>
                </a:lnTo>
                <a:lnTo>
                  <a:pt x="94285" y="64077"/>
                </a:lnTo>
                <a:lnTo>
                  <a:pt x="94285" y="64077"/>
                </a:lnTo>
                <a:lnTo>
                  <a:pt x="94285" y="64077"/>
                </a:lnTo>
                <a:lnTo>
                  <a:pt x="88571" y="64077"/>
                </a:lnTo>
                <a:lnTo>
                  <a:pt x="88571" y="64077"/>
                </a:lnTo>
                <a:lnTo>
                  <a:pt x="88571" y="64077"/>
                </a:lnTo>
                <a:lnTo>
                  <a:pt x="82857" y="64077"/>
                </a:lnTo>
                <a:lnTo>
                  <a:pt x="82857" y="64077"/>
                </a:lnTo>
                <a:lnTo>
                  <a:pt x="82857" y="64077"/>
                </a:lnTo>
                <a:lnTo>
                  <a:pt x="82857" y="64077"/>
                </a:lnTo>
                <a:lnTo>
                  <a:pt x="82857" y="66407"/>
                </a:lnTo>
                <a:lnTo>
                  <a:pt x="82857" y="66407"/>
                </a:lnTo>
                <a:lnTo>
                  <a:pt x="82857" y="66407"/>
                </a:lnTo>
                <a:lnTo>
                  <a:pt x="82857" y="68737"/>
                </a:lnTo>
                <a:lnTo>
                  <a:pt x="77142" y="68737"/>
                </a:lnTo>
                <a:lnTo>
                  <a:pt x="77142" y="68737"/>
                </a:lnTo>
                <a:lnTo>
                  <a:pt x="77142" y="68737"/>
                </a:lnTo>
                <a:lnTo>
                  <a:pt x="77142" y="71067"/>
                </a:lnTo>
                <a:lnTo>
                  <a:pt x="77142" y="71067"/>
                </a:lnTo>
                <a:lnTo>
                  <a:pt x="77142" y="71067"/>
                </a:lnTo>
                <a:lnTo>
                  <a:pt x="77142" y="74563"/>
                </a:lnTo>
                <a:lnTo>
                  <a:pt x="77142" y="74563"/>
                </a:lnTo>
                <a:lnTo>
                  <a:pt x="77142" y="74563"/>
                </a:lnTo>
                <a:lnTo>
                  <a:pt x="77142" y="76893"/>
                </a:lnTo>
                <a:lnTo>
                  <a:pt x="77142" y="76893"/>
                </a:lnTo>
                <a:lnTo>
                  <a:pt x="77142" y="76893"/>
                </a:lnTo>
                <a:lnTo>
                  <a:pt x="77142" y="76893"/>
                </a:lnTo>
                <a:lnTo>
                  <a:pt x="77142" y="79223"/>
                </a:lnTo>
                <a:lnTo>
                  <a:pt x="77142" y="79223"/>
                </a:lnTo>
                <a:lnTo>
                  <a:pt x="77142" y="79223"/>
                </a:lnTo>
                <a:lnTo>
                  <a:pt x="77142" y="81553"/>
                </a:lnTo>
                <a:lnTo>
                  <a:pt x="77142" y="81553"/>
                </a:lnTo>
                <a:lnTo>
                  <a:pt x="77142" y="81553"/>
                </a:lnTo>
                <a:lnTo>
                  <a:pt x="77142" y="81553"/>
                </a:lnTo>
                <a:lnTo>
                  <a:pt x="77142" y="83883"/>
                </a:lnTo>
                <a:lnTo>
                  <a:pt x="77142" y="83883"/>
                </a:lnTo>
                <a:lnTo>
                  <a:pt x="77142" y="83883"/>
                </a:lnTo>
                <a:lnTo>
                  <a:pt x="77142" y="83883"/>
                </a:lnTo>
                <a:lnTo>
                  <a:pt x="77142" y="87378"/>
                </a:lnTo>
                <a:lnTo>
                  <a:pt x="77142" y="87378"/>
                </a:lnTo>
                <a:lnTo>
                  <a:pt x="77142" y="87378"/>
                </a:lnTo>
                <a:lnTo>
                  <a:pt x="77142" y="89708"/>
                </a:lnTo>
                <a:lnTo>
                  <a:pt x="77142" y="89708"/>
                </a:lnTo>
                <a:lnTo>
                  <a:pt x="77142" y="89708"/>
                </a:lnTo>
                <a:lnTo>
                  <a:pt x="77142" y="89708"/>
                </a:lnTo>
                <a:lnTo>
                  <a:pt x="77142" y="89708"/>
                </a:lnTo>
                <a:lnTo>
                  <a:pt x="77142" y="92038"/>
                </a:lnTo>
                <a:lnTo>
                  <a:pt x="77142" y="92038"/>
                </a:lnTo>
                <a:lnTo>
                  <a:pt x="77142" y="92038"/>
                </a:lnTo>
                <a:lnTo>
                  <a:pt x="77142" y="92038"/>
                </a:lnTo>
                <a:lnTo>
                  <a:pt x="77142" y="92038"/>
                </a:lnTo>
                <a:lnTo>
                  <a:pt x="77142" y="92038"/>
                </a:lnTo>
                <a:lnTo>
                  <a:pt x="77142" y="94368"/>
                </a:lnTo>
                <a:lnTo>
                  <a:pt x="77142" y="94368"/>
                </a:lnTo>
                <a:lnTo>
                  <a:pt x="77142" y="94368"/>
                </a:lnTo>
                <a:lnTo>
                  <a:pt x="77142" y="94368"/>
                </a:lnTo>
                <a:lnTo>
                  <a:pt x="77142" y="96699"/>
                </a:lnTo>
                <a:lnTo>
                  <a:pt x="82857" y="96699"/>
                </a:lnTo>
                <a:lnTo>
                  <a:pt x="82857" y="96699"/>
                </a:lnTo>
                <a:lnTo>
                  <a:pt x="82857" y="96699"/>
                </a:lnTo>
                <a:lnTo>
                  <a:pt x="77142" y="96699"/>
                </a:lnTo>
                <a:lnTo>
                  <a:pt x="77142" y="100194"/>
                </a:lnTo>
                <a:lnTo>
                  <a:pt x="77142" y="100194"/>
                </a:lnTo>
                <a:lnTo>
                  <a:pt x="77142" y="100194"/>
                </a:lnTo>
                <a:lnTo>
                  <a:pt x="77142" y="102524"/>
                </a:lnTo>
                <a:lnTo>
                  <a:pt x="82857" y="102524"/>
                </a:lnTo>
                <a:lnTo>
                  <a:pt x="82857" y="102524"/>
                </a:lnTo>
                <a:lnTo>
                  <a:pt x="82857" y="102524"/>
                </a:lnTo>
                <a:lnTo>
                  <a:pt x="82857" y="104854"/>
                </a:lnTo>
                <a:lnTo>
                  <a:pt x="77142" y="104854"/>
                </a:lnTo>
                <a:lnTo>
                  <a:pt x="77142" y="104854"/>
                </a:lnTo>
                <a:lnTo>
                  <a:pt x="77142" y="104854"/>
                </a:lnTo>
                <a:lnTo>
                  <a:pt x="77142" y="107184"/>
                </a:lnTo>
                <a:lnTo>
                  <a:pt x="77142" y="107184"/>
                </a:lnTo>
                <a:lnTo>
                  <a:pt x="77142" y="107184"/>
                </a:lnTo>
                <a:lnTo>
                  <a:pt x="77142" y="107184"/>
                </a:lnTo>
                <a:lnTo>
                  <a:pt x="77142" y="107184"/>
                </a:lnTo>
                <a:lnTo>
                  <a:pt x="77142" y="109514"/>
                </a:lnTo>
                <a:lnTo>
                  <a:pt x="77142" y="109514"/>
                </a:lnTo>
                <a:lnTo>
                  <a:pt x="77142" y="109514"/>
                </a:lnTo>
                <a:lnTo>
                  <a:pt x="77142" y="113009"/>
                </a:lnTo>
                <a:lnTo>
                  <a:pt x="82857" y="113009"/>
                </a:lnTo>
                <a:lnTo>
                  <a:pt x="82857" y="113009"/>
                </a:lnTo>
                <a:lnTo>
                  <a:pt x="82857" y="113009"/>
                </a:lnTo>
                <a:lnTo>
                  <a:pt x="77142" y="113009"/>
                </a:lnTo>
                <a:lnTo>
                  <a:pt x="77142" y="115339"/>
                </a:lnTo>
                <a:lnTo>
                  <a:pt x="77142" y="115339"/>
                </a:lnTo>
                <a:lnTo>
                  <a:pt x="77142" y="115339"/>
                </a:lnTo>
                <a:lnTo>
                  <a:pt x="77142" y="115339"/>
                </a:lnTo>
                <a:lnTo>
                  <a:pt x="77142" y="117669"/>
                </a:lnTo>
                <a:lnTo>
                  <a:pt x="77142" y="117669"/>
                </a:lnTo>
                <a:lnTo>
                  <a:pt x="77142" y="117669"/>
                </a:lnTo>
                <a:lnTo>
                  <a:pt x="77142" y="117669"/>
                </a:lnTo>
                <a:lnTo>
                  <a:pt x="77142" y="120000"/>
                </a:lnTo>
                <a:lnTo>
                  <a:pt x="77142" y="120000"/>
                </a:lnTo>
                <a:lnTo>
                  <a:pt x="77142" y="120000"/>
                </a:lnTo>
                <a:lnTo>
                  <a:pt x="68571" y="120000"/>
                </a:lnTo>
                <a:lnTo>
                  <a:pt x="68571" y="120000"/>
                </a:lnTo>
                <a:lnTo>
                  <a:pt x="68571" y="120000"/>
                </a:lnTo>
                <a:lnTo>
                  <a:pt x="62857" y="120000"/>
                </a:lnTo>
                <a:lnTo>
                  <a:pt x="62857" y="120000"/>
                </a:lnTo>
                <a:lnTo>
                  <a:pt x="62857" y="120000"/>
                </a:lnTo>
                <a:lnTo>
                  <a:pt x="62857" y="120000"/>
                </a:lnTo>
                <a:lnTo>
                  <a:pt x="57142" y="120000"/>
                </a:lnTo>
                <a:lnTo>
                  <a:pt x="57142" y="120000"/>
                </a:lnTo>
                <a:lnTo>
                  <a:pt x="57142" y="120000"/>
                </a:lnTo>
                <a:lnTo>
                  <a:pt x="57142" y="120000"/>
                </a:lnTo>
                <a:lnTo>
                  <a:pt x="57142" y="120000"/>
                </a:lnTo>
                <a:lnTo>
                  <a:pt x="51428" y="120000"/>
                </a:lnTo>
                <a:lnTo>
                  <a:pt x="51428" y="120000"/>
                </a:lnTo>
                <a:lnTo>
                  <a:pt x="51428" y="120000"/>
                </a:lnTo>
                <a:lnTo>
                  <a:pt x="45714" y="120000"/>
                </a:lnTo>
                <a:lnTo>
                  <a:pt x="45714" y="120000"/>
                </a:lnTo>
                <a:lnTo>
                  <a:pt x="45714" y="120000"/>
                </a:lnTo>
                <a:lnTo>
                  <a:pt x="45714" y="120000"/>
                </a:lnTo>
                <a:lnTo>
                  <a:pt x="45714" y="120000"/>
                </a:lnTo>
                <a:lnTo>
                  <a:pt x="37142" y="120000"/>
                </a:lnTo>
                <a:lnTo>
                  <a:pt x="37142" y="120000"/>
                </a:lnTo>
                <a:lnTo>
                  <a:pt x="37142"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4" name="Shape 2334"/>
          <p:cNvSpPr/>
          <p:nvPr/>
        </p:nvSpPr>
        <p:spPr>
          <a:xfrm>
            <a:off x="4432700" y="2957513"/>
            <a:ext cx="65485" cy="52387"/>
          </a:xfrm>
          <a:custGeom>
            <a:avLst/>
            <a:gdLst/>
            <a:ahLst/>
            <a:cxnLst/>
            <a:rect l="0" t="0" r="0" b="0"/>
            <a:pathLst>
              <a:path w="120000" h="120000" extrusionOk="0">
                <a:moveTo>
                  <a:pt x="54545" y="80000"/>
                </a:moveTo>
                <a:lnTo>
                  <a:pt x="48000" y="80000"/>
                </a:lnTo>
                <a:lnTo>
                  <a:pt x="48000" y="72727"/>
                </a:lnTo>
                <a:lnTo>
                  <a:pt x="48000" y="72727"/>
                </a:lnTo>
                <a:lnTo>
                  <a:pt x="48000" y="72727"/>
                </a:lnTo>
                <a:lnTo>
                  <a:pt x="48000" y="72727"/>
                </a:lnTo>
                <a:lnTo>
                  <a:pt x="48000" y="72727"/>
                </a:lnTo>
                <a:lnTo>
                  <a:pt x="43636" y="72727"/>
                </a:lnTo>
                <a:lnTo>
                  <a:pt x="43636" y="72727"/>
                </a:lnTo>
                <a:lnTo>
                  <a:pt x="43636" y="72727"/>
                </a:lnTo>
                <a:lnTo>
                  <a:pt x="39272" y="72727"/>
                </a:lnTo>
                <a:lnTo>
                  <a:pt x="39272" y="72727"/>
                </a:lnTo>
                <a:lnTo>
                  <a:pt x="39272" y="72727"/>
                </a:lnTo>
                <a:lnTo>
                  <a:pt x="39272" y="72727"/>
                </a:lnTo>
                <a:lnTo>
                  <a:pt x="34909" y="72727"/>
                </a:lnTo>
                <a:lnTo>
                  <a:pt x="34909" y="72727"/>
                </a:lnTo>
                <a:lnTo>
                  <a:pt x="34909" y="61818"/>
                </a:lnTo>
                <a:lnTo>
                  <a:pt x="34909" y="61818"/>
                </a:lnTo>
                <a:lnTo>
                  <a:pt x="34909" y="61818"/>
                </a:lnTo>
                <a:lnTo>
                  <a:pt x="34909" y="61818"/>
                </a:lnTo>
                <a:lnTo>
                  <a:pt x="34909" y="61818"/>
                </a:lnTo>
                <a:lnTo>
                  <a:pt x="34909" y="61818"/>
                </a:lnTo>
                <a:lnTo>
                  <a:pt x="30545" y="61818"/>
                </a:lnTo>
                <a:lnTo>
                  <a:pt x="30545" y="54545"/>
                </a:lnTo>
                <a:lnTo>
                  <a:pt x="30545" y="54545"/>
                </a:lnTo>
                <a:lnTo>
                  <a:pt x="30545" y="61818"/>
                </a:lnTo>
                <a:lnTo>
                  <a:pt x="30545" y="61818"/>
                </a:lnTo>
                <a:lnTo>
                  <a:pt x="24000" y="61818"/>
                </a:lnTo>
                <a:lnTo>
                  <a:pt x="24000" y="61818"/>
                </a:lnTo>
                <a:lnTo>
                  <a:pt x="24000" y="61818"/>
                </a:lnTo>
                <a:lnTo>
                  <a:pt x="24000" y="54545"/>
                </a:lnTo>
                <a:lnTo>
                  <a:pt x="24000" y="54545"/>
                </a:lnTo>
                <a:lnTo>
                  <a:pt x="24000" y="54545"/>
                </a:lnTo>
                <a:lnTo>
                  <a:pt x="24000" y="54545"/>
                </a:lnTo>
                <a:lnTo>
                  <a:pt x="24000" y="47272"/>
                </a:lnTo>
                <a:lnTo>
                  <a:pt x="24000" y="47272"/>
                </a:lnTo>
                <a:lnTo>
                  <a:pt x="19636" y="47272"/>
                </a:lnTo>
                <a:lnTo>
                  <a:pt x="19636" y="47272"/>
                </a:lnTo>
                <a:lnTo>
                  <a:pt x="19636" y="47272"/>
                </a:lnTo>
                <a:lnTo>
                  <a:pt x="19636" y="40000"/>
                </a:lnTo>
                <a:lnTo>
                  <a:pt x="19636" y="40000"/>
                </a:lnTo>
                <a:lnTo>
                  <a:pt x="19636" y="40000"/>
                </a:lnTo>
                <a:lnTo>
                  <a:pt x="15272" y="40000"/>
                </a:lnTo>
                <a:lnTo>
                  <a:pt x="15272" y="47272"/>
                </a:lnTo>
                <a:lnTo>
                  <a:pt x="15272" y="47272"/>
                </a:lnTo>
                <a:lnTo>
                  <a:pt x="15272" y="47272"/>
                </a:lnTo>
                <a:lnTo>
                  <a:pt x="10909" y="47272"/>
                </a:lnTo>
                <a:lnTo>
                  <a:pt x="10909" y="47272"/>
                </a:lnTo>
                <a:lnTo>
                  <a:pt x="10909" y="47272"/>
                </a:lnTo>
                <a:lnTo>
                  <a:pt x="10909" y="47272"/>
                </a:lnTo>
                <a:lnTo>
                  <a:pt x="10909" y="47272"/>
                </a:lnTo>
                <a:lnTo>
                  <a:pt x="10909" y="47272"/>
                </a:lnTo>
                <a:lnTo>
                  <a:pt x="6545" y="47272"/>
                </a:lnTo>
                <a:lnTo>
                  <a:pt x="6545" y="40000"/>
                </a:lnTo>
                <a:lnTo>
                  <a:pt x="6545" y="40000"/>
                </a:lnTo>
                <a:lnTo>
                  <a:pt x="6545" y="40000"/>
                </a:lnTo>
                <a:lnTo>
                  <a:pt x="6545" y="40000"/>
                </a:lnTo>
                <a:lnTo>
                  <a:pt x="6545" y="40000"/>
                </a:lnTo>
                <a:lnTo>
                  <a:pt x="6545" y="40000"/>
                </a:lnTo>
                <a:lnTo>
                  <a:pt x="6545" y="32727"/>
                </a:lnTo>
                <a:lnTo>
                  <a:pt x="6545" y="32727"/>
                </a:lnTo>
                <a:lnTo>
                  <a:pt x="6545" y="32727"/>
                </a:lnTo>
                <a:lnTo>
                  <a:pt x="0" y="32727"/>
                </a:lnTo>
                <a:lnTo>
                  <a:pt x="0" y="21818"/>
                </a:lnTo>
                <a:lnTo>
                  <a:pt x="0" y="21818"/>
                </a:lnTo>
                <a:lnTo>
                  <a:pt x="0" y="21818"/>
                </a:lnTo>
                <a:lnTo>
                  <a:pt x="0" y="21818"/>
                </a:lnTo>
                <a:lnTo>
                  <a:pt x="0" y="21818"/>
                </a:lnTo>
                <a:lnTo>
                  <a:pt x="6545" y="21818"/>
                </a:lnTo>
                <a:lnTo>
                  <a:pt x="6545" y="14545"/>
                </a:lnTo>
                <a:lnTo>
                  <a:pt x="6545" y="14545"/>
                </a:lnTo>
                <a:lnTo>
                  <a:pt x="6545" y="14545"/>
                </a:lnTo>
                <a:lnTo>
                  <a:pt x="6545" y="14545"/>
                </a:lnTo>
                <a:lnTo>
                  <a:pt x="6545" y="14545"/>
                </a:lnTo>
                <a:lnTo>
                  <a:pt x="10909" y="14545"/>
                </a:lnTo>
                <a:lnTo>
                  <a:pt x="10909" y="14545"/>
                </a:lnTo>
                <a:lnTo>
                  <a:pt x="10909" y="14545"/>
                </a:lnTo>
                <a:lnTo>
                  <a:pt x="10909" y="14545"/>
                </a:lnTo>
                <a:lnTo>
                  <a:pt x="10909" y="14545"/>
                </a:lnTo>
                <a:lnTo>
                  <a:pt x="15272" y="14545"/>
                </a:lnTo>
                <a:lnTo>
                  <a:pt x="15272" y="7272"/>
                </a:lnTo>
                <a:lnTo>
                  <a:pt x="15272" y="7272"/>
                </a:lnTo>
                <a:lnTo>
                  <a:pt x="15272" y="7272"/>
                </a:lnTo>
                <a:lnTo>
                  <a:pt x="15272" y="7272"/>
                </a:lnTo>
                <a:lnTo>
                  <a:pt x="19636" y="7272"/>
                </a:lnTo>
                <a:lnTo>
                  <a:pt x="19636" y="7272"/>
                </a:lnTo>
                <a:lnTo>
                  <a:pt x="19636" y="7272"/>
                </a:lnTo>
                <a:lnTo>
                  <a:pt x="19636" y="7272"/>
                </a:lnTo>
                <a:lnTo>
                  <a:pt x="19636" y="7272"/>
                </a:lnTo>
                <a:lnTo>
                  <a:pt x="24000" y="7272"/>
                </a:lnTo>
                <a:lnTo>
                  <a:pt x="24000" y="7272"/>
                </a:lnTo>
                <a:lnTo>
                  <a:pt x="24000" y="7272"/>
                </a:lnTo>
                <a:lnTo>
                  <a:pt x="24000" y="7272"/>
                </a:lnTo>
                <a:lnTo>
                  <a:pt x="24000" y="7272"/>
                </a:lnTo>
                <a:lnTo>
                  <a:pt x="24000" y="7272"/>
                </a:lnTo>
                <a:lnTo>
                  <a:pt x="24000" y="14545"/>
                </a:lnTo>
                <a:lnTo>
                  <a:pt x="30545" y="14545"/>
                </a:lnTo>
                <a:lnTo>
                  <a:pt x="30545" y="14545"/>
                </a:lnTo>
                <a:lnTo>
                  <a:pt x="30545" y="14545"/>
                </a:lnTo>
                <a:lnTo>
                  <a:pt x="34909" y="14545"/>
                </a:lnTo>
                <a:lnTo>
                  <a:pt x="34909" y="7272"/>
                </a:lnTo>
                <a:lnTo>
                  <a:pt x="34909" y="7272"/>
                </a:lnTo>
                <a:lnTo>
                  <a:pt x="34909" y="7272"/>
                </a:lnTo>
                <a:lnTo>
                  <a:pt x="34909" y="7272"/>
                </a:lnTo>
                <a:lnTo>
                  <a:pt x="39272" y="7272"/>
                </a:lnTo>
                <a:lnTo>
                  <a:pt x="39272" y="7272"/>
                </a:lnTo>
                <a:lnTo>
                  <a:pt x="39272" y="14545"/>
                </a:lnTo>
                <a:lnTo>
                  <a:pt x="39272" y="14545"/>
                </a:lnTo>
                <a:lnTo>
                  <a:pt x="39272" y="14545"/>
                </a:lnTo>
                <a:lnTo>
                  <a:pt x="39272" y="14545"/>
                </a:lnTo>
                <a:lnTo>
                  <a:pt x="43636" y="14545"/>
                </a:lnTo>
                <a:lnTo>
                  <a:pt x="43636" y="14545"/>
                </a:lnTo>
                <a:lnTo>
                  <a:pt x="43636" y="14545"/>
                </a:lnTo>
                <a:lnTo>
                  <a:pt x="48000" y="14545"/>
                </a:lnTo>
                <a:lnTo>
                  <a:pt x="48000" y="14545"/>
                </a:lnTo>
                <a:lnTo>
                  <a:pt x="48000" y="14545"/>
                </a:lnTo>
                <a:lnTo>
                  <a:pt x="48000" y="14545"/>
                </a:lnTo>
                <a:lnTo>
                  <a:pt x="48000" y="14545"/>
                </a:lnTo>
                <a:lnTo>
                  <a:pt x="48000" y="7272"/>
                </a:lnTo>
                <a:lnTo>
                  <a:pt x="54545" y="7272"/>
                </a:lnTo>
                <a:lnTo>
                  <a:pt x="54545" y="7272"/>
                </a:lnTo>
                <a:lnTo>
                  <a:pt x="54545" y="7272"/>
                </a:lnTo>
                <a:lnTo>
                  <a:pt x="54545" y="7272"/>
                </a:lnTo>
                <a:lnTo>
                  <a:pt x="54545" y="7272"/>
                </a:lnTo>
                <a:lnTo>
                  <a:pt x="54545" y="7272"/>
                </a:lnTo>
                <a:lnTo>
                  <a:pt x="58909" y="7272"/>
                </a:lnTo>
                <a:lnTo>
                  <a:pt x="58909" y="7272"/>
                </a:lnTo>
                <a:lnTo>
                  <a:pt x="58909" y="7272"/>
                </a:lnTo>
                <a:lnTo>
                  <a:pt x="58909" y="0"/>
                </a:lnTo>
                <a:lnTo>
                  <a:pt x="58909" y="0"/>
                </a:lnTo>
                <a:lnTo>
                  <a:pt x="58909" y="0"/>
                </a:lnTo>
                <a:lnTo>
                  <a:pt x="58909" y="0"/>
                </a:lnTo>
                <a:lnTo>
                  <a:pt x="63272" y="0"/>
                </a:lnTo>
                <a:lnTo>
                  <a:pt x="63272" y="0"/>
                </a:lnTo>
                <a:lnTo>
                  <a:pt x="63272" y="0"/>
                </a:lnTo>
                <a:lnTo>
                  <a:pt x="63272" y="0"/>
                </a:lnTo>
                <a:lnTo>
                  <a:pt x="63272" y="0"/>
                </a:lnTo>
                <a:lnTo>
                  <a:pt x="63272" y="0"/>
                </a:lnTo>
                <a:lnTo>
                  <a:pt x="63272" y="0"/>
                </a:lnTo>
                <a:lnTo>
                  <a:pt x="67636" y="0"/>
                </a:lnTo>
                <a:lnTo>
                  <a:pt x="67636" y="0"/>
                </a:lnTo>
                <a:lnTo>
                  <a:pt x="67636" y="0"/>
                </a:lnTo>
                <a:lnTo>
                  <a:pt x="67636" y="0"/>
                </a:lnTo>
                <a:lnTo>
                  <a:pt x="67636" y="0"/>
                </a:lnTo>
                <a:lnTo>
                  <a:pt x="67636" y="0"/>
                </a:lnTo>
                <a:lnTo>
                  <a:pt x="72000" y="0"/>
                </a:lnTo>
                <a:lnTo>
                  <a:pt x="72000" y="0"/>
                </a:lnTo>
                <a:lnTo>
                  <a:pt x="72000" y="0"/>
                </a:lnTo>
                <a:lnTo>
                  <a:pt x="72000" y="0"/>
                </a:lnTo>
                <a:lnTo>
                  <a:pt x="72000" y="0"/>
                </a:lnTo>
                <a:lnTo>
                  <a:pt x="78545" y="0"/>
                </a:lnTo>
                <a:lnTo>
                  <a:pt x="78545" y="0"/>
                </a:lnTo>
                <a:lnTo>
                  <a:pt x="78545" y="0"/>
                </a:lnTo>
                <a:lnTo>
                  <a:pt x="78545" y="0"/>
                </a:lnTo>
                <a:lnTo>
                  <a:pt x="78545" y="0"/>
                </a:lnTo>
                <a:lnTo>
                  <a:pt x="82909" y="0"/>
                </a:lnTo>
                <a:lnTo>
                  <a:pt x="82909" y="0"/>
                </a:lnTo>
                <a:lnTo>
                  <a:pt x="82909" y="7272"/>
                </a:lnTo>
                <a:lnTo>
                  <a:pt x="82909" y="7272"/>
                </a:lnTo>
                <a:lnTo>
                  <a:pt x="82909" y="7272"/>
                </a:lnTo>
                <a:lnTo>
                  <a:pt x="82909" y="7272"/>
                </a:lnTo>
                <a:lnTo>
                  <a:pt x="82909" y="7272"/>
                </a:lnTo>
                <a:lnTo>
                  <a:pt x="82909" y="7272"/>
                </a:lnTo>
                <a:lnTo>
                  <a:pt x="87272" y="7272"/>
                </a:lnTo>
                <a:lnTo>
                  <a:pt x="87272" y="14545"/>
                </a:lnTo>
                <a:lnTo>
                  <a:pt x="87272" y="14545"/>
                </a:lnTo>
                <a:lnTo>
                  <a:pt x="87272" y="14545"/>
                </a:lnTo>
                <a:lnTo>
                  <a:pt x="87272" y="7272"/>
                </a:lnTo>
                <a:lnTo>
                  <a:pt x="91636" y="7272"/>
                </a:lnTo>
                <a:lnTo>
                  <a:pt x="91636" y="14545"/>
                </a:lnTo>
                <a:lnTo>
                  <a:pt x="91636" y="14545"/>
                </a:lnTo>
                <a:lnTo>
                  <a:pt x="91636" y="7272"/>
                </a:lnTo>
                <a:lnTo>
                  <a:pt x="91636" y="7272"/>
                </a:lnTo>
                <a:lnTo>
                  <a:pt x="91636" y="7272"/>
                </a:lnTo>
                <a:lnTo>
                  <a:pt x="96000" y="7272"/>
                </a:lnTo>
                <a:lnTo>
                  <a:pt x="96000" y="14545"/>
                </a:lnTo>
                <a:lnTo>
                  <a:pt x="96000" y="14545"/>
                </a:lnTo>
                <a:lnTo>
                  <a:pt x="96000" y="14545"/>
                </a:lnTo>
                <a:lnTo>
                  <a:pt x="96000" y="14545"/>
                </a:lnTo>
                <a:lnTo>
                  <a:pt x="102545" y="14545"/>
                </a:lnTo>
                <a:lnTo>
                  <a:pt x="102545" y="14545"/>
                </a:lnTo>
                <a:lnTo>
                  <a:pt x="102545" y="14545"/>
                </a:lnTo>
                <a:lnTo>
                  <a:pt x="102545" y="14545"/>
                </a:lnTo>
                <a:lnTo>
                  <a:pt x="102545" y="14545"/>
                </a:lnTo>
                <a:lnTo>
                  <a:pt x="106909" y="14545"/>
                </a:lnTo>
                <a:lnTo>
                  <a:pt x="106909" y="21818"/>
                </a:lnTo>
                <a:lnTo>
                  <a:pt x="106909" y="21818"/>
                </a:lnTo>
                <a:lnTo>
                  <a:pt x="102545" y="21818"/>
                </a:lnTo>
                <a:lnTo>
                  <a:pt x="102545" y="21818"/>
                </a:lnTo>
                <a:lnTo>
                  <a:pt x="102545" y="21818"/>
                </a:lnTo>
                <a:lnTo>
                  <a:pt x="102545" y="32727"/>
                </a:lnTo>
                <a:lnTo>
                  <a:pt x="102545" y="32727"/>
                </a:lnTo>
                <a:lnTo>
                  <a:pt x="102545" y="32727"/>
                </a:lnTo>
                <a:lnTo>
                  <a:pt x="102545" y="32727"/>
                </a:lnTo>
                <a:lnTo>
                  <a:pt x="102545" y="40000"/>
                </a:lnTo>
                <a:lnTo>
                  <a:pt x="102545" y="40000"/>
                </a:lnTo>
                <a:lnTo>
                  <a:pt x="96000" y="40000"/>
                </a:lnTo>
                <a:lnTo>
                  <a:pt x="96000" y="40000"/>
                </a:lnTo>
                <a:lnTo>
                  <a:pt x="102545" y="40000"/>
                </a:lnTo>
                <a:lnTo>
                  <a:pt x="102545" y="40000"/>
                </a:lnTo>
                <a:lnTo>
                  <a:pt x="102545" y="40000"/>
                </a:lnTo>
                <a:lnTo>
                  <a:pt x="102545" y="47272"/>
                </a:lnTo>
                <a:lnTo>
                  <a:pt x="102545" y="47272"/>
                </a:lnTo>
                <a:lnTo>
                  <a:pt x="102545" y="40000"/>
                </a:lnTo>
                <a:lnTo>
                  <a:pt x="102545" y="40000"/>
                </a:lnTo>
                <a:lnTo>
                  <a:pt x="102545" y="47272"/>
                </a:lnTo>
                <a:lnTo>
                  <a:pt x="106909" y="47272"/>
                </a:lnTo>
                <a:lnTo>
                  <a:pt x="106909" y="47272"/>
                </a:lnTo>
                <a:lnTo>
                  <a:pt x="106909" y="47272"/>
                </a:lnTo>
                <a:lnTo>
                  <a:pt x="106909" y="47272"/>
                </a:lnTo>
                <a:lnTo>
                  <a:pt x="111272" y="47272"/>
                </a:lnTo>
                <a:lnTo>
                  <a:pt x="111272" y="47272"/>
                </a:lnTo>
                <a:lnTo>
                  <a:pt x="111272" y="47272"/>
                </a:lnTo>
                <a:lnTo>
                  <a:pt x="111272" y="47272"/>
                </a:lnTo>
                <a:lnTo>
                  <a:pt x="115636" y="47272"/>
                </a:lnTo>
                <a:lnTo>
                  <a:pt x="115636" y="47272"/>
                </a:lnTo>
                <a:lnTo>
                  <a:pt x="115636" y="47272"/>
                </a:lnTo>
                <a:lnTo>
                  <a:pt x="115636" y="54545"/>
                </a:lnTo>
                <a:lnTo>
                  <a:pt x="115636" y="54545"/>
                </a:lnTo>
                <a:lnTo>
                  <a:pt x="115636" y="54545"/>
                </a:lnTo>
                <a:lnTo>
                  <a:pt x="115636" y="54545"/>
                </a:lnTo>
                <a:lnTo>
                  <a:pt x="115636" y="54545"/>
                </a:lnTo>
                <a:lnTo>
                  <a:pt x="115636" y="54545"/>
                </a:lnTo>
                <a:lnTo>
                  <a:pt x="115636" y="61818"/>
                </a:lnTo>
                <a:lnTo>
                  <a:pt x="115636" y="61818"/>
                </a:lnTo>
                <a:lnTo>
                  <a:pt x="120000" y="61818"/>
                </a:lnTo>
                <a:lnTo>
                  <a:pt x="120000" y="61818"/>
                </a:lnTo>
                <a:lnTo>
                  <a:pt x="120000" y="61818"/>
                </a:lnTo>
                <a:lnTo>
                  <a:pt x="120000" y="61818"/>
                </a:lnTo>
                <a:lnTo>
                  <a:pt x="120000" y="61818"/>
                </a:lnTo>
                <a:lnTo>
                  <a:pt x="120000" y="72727"/>
                </a:lnTo>
                <a:lnTo>
                  <a:pt x="120000" y="72727"/>
                </a:lnTo>
                <a:lnTo>
                  <a:pt x="120000" y="72727"/>
                </a:lnTo>
                <a:lnTo>
                  <a:pt x="120000" y="72727"/>
                </a:lnTo>
                <a:lnTo>
                  <a:pt x="120000" y="72727"/>
                </a:lnTo>
                <a:lnTo>
                  <a:pt x="120000" y="80000"/>
                </a:lnTo>
                <a:lnTo>
                  <a:pt x="115636" y="80000"/>
                </a:lnTo>
                <a:lnTo>
                  <a:pt x="115636" y="80000"/>
                </a:lnTo>
                <a:lnTo>
                  <a:pt x="115636" y="80000"/>
                </a:lnTo>
                <a:lnTo>
                  <a:pt x="115636" y="80000"/>
                </a:lnTo>
                <a:lnTo>
                  <a:pt x="115636" y="80000"/>
                </a:lnTo>
                <a:lnTo>
                  <a:pt x="115636" y="80000"/>
                </a:lnTo>
                <a:lnTo>
                  <a:pt x="111272" y="80000"/>
                </a:lnTo>
                <a:lnTo>
                  <a:pt x="111272" y="80000"/>
                </a:lnTo>
                <a:lnTo>
                  <a:pt x="111272" y="80000"/>
                </a:lnTo>
                <a:lnTo>
                  <a:pt x="106909" y="80000"/>
                </a:lnTo>
                <a:lnTo>
                  <a:pt x="106909" y="80000"/>
                </a:lnTo>
                <a:lnTo>
                  <a:pt x="106909" y="80000"/>
                </a:lnTo>
                <a:lnTo>
                  <a:pt x="106909" y="87272"/>
                </a:lnTo>
                <a:lnTo>
                  <a:pt x="106909" y="87272"/>
                </a:lnTo>
                <a:lnTo>
                  <a:pt x="106909" y="87272"/>
                </a:lnTo>
                <a:lnTo>
                  <a:pt x="106909" y="87272"/>
                </a:lnTo>
                <a:lnTo>
                  <a:pt x="106909" y="87272"/>
                </a:lnTo>
                <a:lnTo>
                  <a:pt x="106909" y="94545"/>
                </a:lnTo>
                <a:lnTo>
                  <a:pt x="102545" y="94545"/>
                </a:lnTo>
                <a:lnTo>
                  <a:pt x="102545" y="94545"/>
                </a:lnTo>
                <a:lnTo>
                  <a:pt x="102545" y="94545"/>
                </a:lnTo>
                <a:lnTo>
                  <a:pt x="102545" y="94545"/>
                </a:lnTo>
                <a:lnTo>
                  <a:pt x="102545" y="101818"/>
                </a:lnTo>
                <a:lnTo>
                  <a:pt x="102545" y="101818"/>
                </a:lnTo>
                <a:lnTo>
                  <a:pt x="102545" y="101818"/>
                </a:lnTo>
                <a:lnTo>
                  <a:pt x="102545" y="101818"/>
                </a:lnTo>
                <a:lnTo>
                  <a:pt x="106909" y="101818"/>
                </a:lnTo>
                <a:lnTo>
                  <a:pt x="106909" y="112727"/>
                </a:lnTo>
                <a:lnTo>
                  <a:pt x="106909" y="112727"/>
                </a:lnTo>
                <a:lnTo>
                  <a:pt x="106909" y="112727"/>
                </a:lnTo>
                <a:lnTo>
                  <a:pt x="106909" y="112727"/>
                </a:lnTo>
                <a:lnTo>
                  <a:pt x="106909" y="112727"/>
                </a:lnTo>
                <a:lnTo>
                  <a:pt x="106909" y="112727"/>
                </a:lnTo>
                <a:lnTo>
                  <a:pt x="106909" y="120000"/>
                </a:lnTo>
                <a:lnTo>
                  <a:pt x="106909" y="120000"/>
                </a:lnTo>
                <a:lnTo>
                  <a:pt x="106909" y="120000"/>
                </a:lnTo>
                <a:lnTo>
                  <a:pt x="102545" y="120000"/>
                </a:lnTo>
                <a:lnTo>
                  <a:pt x="102545" y="120000"/>
                </a:lnTo>
                <a:lnTo>
                  <a:pt x="102545" y="120000"/>
                </a:lnTo>
                <a:lnTo>
                  <a:pt x="102545" y="120000"/>
                </a:lnTo>
                <a:lnTo>
                  <a:pt x="96000" y="120000"/>
                </a:lnTo>
                <a:lnTo>
                  <a:pt x="96000" y="120000"/>
                </a:lnTo>
                <a:lnTo>
                  <a:pt x="96000" y="120000"/>
                </a:lnTo>
                <a:lnTo>
                  <a:pt x="96000" y="120000"/>
                </a:lnTo>
                <a:lnTo>
                  <a:pt x="96000" y="120000"/>
                </a:lnTo>
                <a:lnTo>
                  <a:pt x="96000" y="120000"/>
                </a:lnTo>
                <a:lnTo>
                  <a:pt x="91636" y="120000"/>
                </a:lnTo>
                <a:lnTo>
                  <a:pt x="91636" y="120000"/>
                </a:lnTo>
                <a:lnTo>
                  <a:pt x="91636" y="120000"/>
                </a:lnTo>
                <a:lnTo>
                  <a:pt x="91636" y="120000"/>
                </a:lnTo>
                <a:lnTo>
                  <a:pt x="91636" y="120000"/>
                </a:lnTo>
                <a:lnTo>
                  <a:pt x="91636" y="112727"/>
                </a:lnTo>
                <a:lnTo>
                  <a:pt x="91636" y="112727"/>
                </a:lnTo>
                <a:lnTo>
                  <a:pt x="87272" y="112727"/>
                </a:lnTo>
                <a:lnTo>
                  <a:pt x="87272" y="112727"/>
                </a:lnTo>
                <a:lnTo>
                  <a:pt x="87272" y="112727"/>
                </a:lnTo>
                <a:lnTo>
                  <a:pt x="87272" y="112727"/>
                </a:lnTo>
                <a:lnTo>
                  <a:pt x="87272" y="112727"/>
                </a:lnTo>
                <a:lnTo>
                  <a:pt x="82909" y="112727"/>
                </a:lnTo>
                <a:lnTo>
                  <a:pt x="82909" y="112727"/>
                </a:lnTo>
                <a:lnTo>
                  <a:pt x="82909" y="112727"/>
                </a:lnTo>
                <a:lnTo>
                  <a:pt x="82909" y="101818"/>
                </a:lnTo>
                <a:lnTo>
                  <a:pt x="82909" y="101818"/>
                </a:lnTo>
                <a:lnTo>
                  <a:pt x="78545" y="101818"/>
                </a:lnTo>
                <a:lnTo>
                  <a:pt x="78545" y="101818"/>
                </a:lnTo>
                <a:lnTo>
                  <a:pt x="78545" y="101818"/>
                </a:lnTo>
                <a:lnTo>
                  <a:pt x="78545" y="101818"/>
                </a:lnTo>
                <a:lnTo>
                  <a:pt x="78545" y="101818"/>
                </a:lnTo>
                <a:lnTo>
                  <a:pt x="72000" y="101818"/>
                </a:lnTo>
                <a:lnTo>
                  <a:pt x="72000" y="101818"/>
                </a:lnTo>
                <a:lnTo>
                  <a:pt x="72000" y="94545"/>
                </a:lnTo>
                <a:lnTo>
                  <a:pt x="72000" y="94545"/>
                </a:lnTo>
                <a:lnTo>
                  <a:pt x="72000" y="94545"/>
                </a:lnTo>
                <a:lnTo>
                  <a:pt x="72000" y="94545"/>
                </a:lnTo>
                <a:lnTo>
                  <a:pt x="72000" y="94545"/>
                </a:lnTo>
                <a:lnTo>
                  <a:pt x="72000" y="87272"/>
                </a:lnTo>
                <a:lnTo>
                  <a:pt x="72000" y="87272"/>
                </a:lnTo>
                <a:lnTo>
                  <a:pt x="72000" y="87272"/>
                </a:lnTo>
                <a:lnTo>
                  <a:pt x="72000" y="87272"/>
                </a:lnTo>
                <a:lnTo>
                  <a:pt x="72000" y="87272"/>
                </a:lnTo>
                <a:lnTo>
                  <a:pt x="72000" y="80000"/>
                </a:lnTo>
                <a:lnTo>
                  <a:pt x="72000" y="80000"/>
                </a:lnTo>
                <a:lnTo>
                  <a:pt x="72000" y="80000"/>
                </a:lnTo>
                <a:lnTo>
                  <a:pt x="72000" y="80000"/>
                </a:lnTo>
                <a:lnTo>
                  <a:pt x="72000" y="80000"/>
                </a:lnTo>
                <a:lnTo>
                  <a:pt x="67636" y="80000"/>
                </a:lnTo>
                <a:lnTo>
                  <a:pt x="67636" y="80000"/>
                </a:lnTo>
                <a:lnTo>
                  <a:pt x="67636" y="87272"/>
                </a:lnTo>
                <a:lnTo>
                  <a:pt x="67636" y="87272"/>
                </a:lnTo>
                <a:lnTo>
                  <a:pt x="67636" y="87272"/>
                </a:lnTo>
                <a:lnTo>
                  <a:pt x="67636" y="87272"/>
                </a:lnTo>
                <a:lnTo>
                  <a:pt x="67636" y="87272"/>
                </a:lnTo>
                <a:lnTo>
                  <a:pt x="63272" y="87272"/>
                </a:lnTo>
                <a:lnTo>
                  <a:pt x="63272" y="94545"/>
                </a:lnTo>
                <a:lnTo>
                  <a:pt x="63272" y="94545"/>
                </a:lnTo>
                <a:lnTo>
                  <a:pt x="63272" y="94545"/>
                </a:lnTo>
                <a:lnTo>
                  <a:pt x="63272" y="94545"/>
                </a:lnTo>
                <a:lnTo>
                  <a:pt x="58909" y="94545"/>
                </a:lnTo>
                <a:lnTo>
                  <a:pt x="58909" y="94545"/>
                </a:lnTo>
                <a:lnTo>
                  <a:pt x="58909" y="94545"/>
                </a:lnTo>
                <a:lnTo>
                  <a:pt x="54545" y="94545"/>
                </a:lnTo>
                <a:lnTo>
                  <a:pt x="54545" y="94545"/>
                </a:lnTo>
                <a:lnTo>
                  <a:pt x="54545" y="94545"/>
                </a:lnTo>
                <a:lnTo>
                  <a:pt x="54545" y="94545"/>
                </a:lnTo>
                <a:lnTo>
                  <a:pt x="54545" y="87272"/>
                </a:lnTo>
                <a:lnTo>
                  <a:pt x="48000" y="87272"/>
                </a:lnTo>
                <a:lnTo>
                  <a:pt x="48000" y="87272"/>
                </a:lnTo>
                <a:lnTo>
                  <a:pt x="54545" y="87272"/>
                </a:lnTo>
                <a:lnTo>
                  <a:pt x="54545" y="87272"/>
                </a:lnTo>
                <a:lnTo>
                  <a:pt x="54545" y="87272"/>
                </a:lnTo>
                <a:lnTo>
                  <a:pt x="54545" y="80000"/>
                </a:lnTo>
                <a:lnTo>
                  <a:pt x="54545" y="80000"/>
                </a:lnTo>
                <a:lnTo>
                  <a:pt x="48000" y="80000"/>
                </a:lnTo>
                <a:lnTo>
                  <a:pt x="48000" y="80000"/>
                </a:lnTo>
                <a:lnTo>
                  <a:pt x="54545" y="80000"/>
                </a:lnTo>
                <a:lnTo>
                  <a:pt x="54545" y="80000"/>
                </a:lnTo>
                <a:lnTo>
                  <a:pt x="54545" y="8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5" name="Shape 2335"/>
          <p:cNvSpPr/>
          <p:nvPr/>
        </p:nvSpPr>
        <p:spPr>
          <a:xfrm>
            <a:off x="4432700" y="2957513"/>
            <a:ext cx="65485" cy="52387"/>
          </a:xfrm>
          <a:custGeom>
            <a:avLst/>
            <a:gdLst/>
            <a:ahLst/>
            <a:cxnLst/>
            <a:rect l="0" t="0" r="0" b="0"/>
            <a:pathLst>
              <a:path w="120000" h="120000" extrusionOk="0">
                <a:moveTo>
                  <a:pt x="54545" y="80000"/>
                </a:moveTo>
                <a:lnTo>
                  <a:pt x="48000" y="80000"/>
                </a:lnTo>
                <a:lnTo>
                  <a:pt x="48000" y="72727"/>
                </a:lnTo>
                <a:lnTo>
                  <a:pt x="48000" y="72727"/>
                </a:lnTo>
                <a:lnTo>
                  <a:pt x="48000" y="72727"/>
                </a:lnTo>
                <a:lnTo>
                  <a:pt x="48000" y="72727"/>
                </a:lnTo>
                <a:lnTo>
                  <a:pt x="48000" y="72727"/>
                </a:lnTo>
                <a:lnTo>
                  <a:pt x="43636" y="72727"/>
                </a:lnTo>
                <a:lnTo>
                  <a:pt x="43636" y="72727"/>
                </a:lnTo>
                <a:lnTo>
                  <a:pt x="43636" y="72727"/>
                </a:lnTo>
                <a:lnTo>
                  <a:pt x="39272" y="72727"/>
                </a:lnTo>
                <a:lnTo>
                  <a:pt x="39272" y="72727"/>
                </a:lnTo>
                <a:lnTo>
                  <a:pt x="39272" y="72727"/>
                </a:lnTo>
                <a:lnTo>
                  <a:pt x="39272" y="72727"/>
                </a:lnTo>
                <a:lnTo>
                  <a:pt x="34909" y="72727"/>
                </a:lnTo>
                <a:lnTo>
                  <a:pt x="34909" y="72727"/>
                </a:lnTo>
                <a:lnTo>
                  <a:pt x="34909" y="61818"/>
                </a:lnTo>
                <a:lnTo>
                  <a:pt x="34909" y="61818"/>
                </a:lnTo>
                <a:lnTo>
                  <a:pt x="34909" y="61818"/>
                </a:lnTo>
                <a:lnTo>
                  <a:pt x="34909" y="61818"/>
                </a:lnTo>
                <a:lnTo>
                  <a:pt x="34909" y="61818"/>
                </a:lnTo>
                <a:lnTo>
                  <a:pt x="34909" y="61818"/>
                </a:lnTo>
                <a:lnTo>
                  <a:pt x="30545" y="61818"/>
                </a:lnTo>
                <a:lnTo>
                  <a:pt x="30545" y="54545"/>
                </a:lnTo>
                <a:lnTo>
                  <a:pt x="30545" y="54545"/>
                </a:lnTo>
                <a:lnTo>
                  <a:pt x="30545" y="61818"/>
                </a:lnTo>
                <a:lnTo>
                  <a:pt x="30545" y="61818"/>
                </a:lnTo>
                <a:lnTo>
                  <a:pt x="24000" y="61818"/>
                </a:lnTo>
                <a:lnTo>
                  <a:pt x="24000" y="61818"/>
                </a:lnTo>
                <a:lnTo>
                  <a:pt x="24000" y="61818"/>
                </a:lnTo>
                <a:lnTo>
                  <a:pt x="24000" y="54545"/>
                </a:lnTo>
                <a:lnTo>
                  <a:pt x="24000" y="54545"/>
                </a:lnTo>
                <a:lnTo>
                  <a:pt x="24000" y="54545"/>
                </a:lnTo>
                <a:lnTo>
                  <a:pt x="24000" y="54545"/>
                </a:lnTo>
                <a:lnTo>
                  <a:pt x="24000" y="47272"/>
                </a:lnTo>
                <a:lnTo>
                  <a:pt x="24000" y="47272"/>
                </a:lnTo>
                <a:lnTo>
                  <a:pt x="19636" y="47272"/>
                </a:lnTo>
                <a:lnTo>
                  <a:pt x="19636" y="47272"/>
                </a:lnTo>
                <a:lnTo>
                  <a:pt x="19636" y="47272"/>
                </a:lnTo>
                <a:lnTo>
                  <a:pt x="19636" y="40000"/>
                </a:lnTo>
                <a:lnTo>
                  <a:pt x="19636" y="40000"/>
                </a:lnTo>
                <a:lnTo>
                  <a:pt x="19636" y="40000"/>
                </a:lnTo>
                <a:lnTo>
                  <a:pt x="15272" y="40000"/>
                </a:lnTo>
                <a:lnTo>
                  <a:pt x="15272" y="47272"/>
                </a:lnTo>
                <a:lnTo>
                  <a:pt x="15272" y="47272"/>
                </a:lnTo>
                <a:lnTo>
                  <a:pt x="15272" y="47272"/>
                </a:lnTo>
                <a:lnTo>
                  <a:pt x="10909" y="47272"/>
                </a:lnTo>
                <a:lnTo>
                  <a:pt x="10909" y="47272"/>
                </a:lnTo>
                <a:lnTo>
                  <a:pt x="10909" y="47272"/>
                </a:lnTo>
                <a:lnTo>
                  <a:pt x="10909" y="47272"/>
                </a:lnTo>
                <a:lnTo>
                  <a:pt x="10909" y="47272"/>
                </a:lnTo>
                <a:lnTo>
                  <a:pt x="10909" y="47272"/>
                </a:lnTo>
                <a:lnTo>
                  <a:pt x="6545" y="47272"/>
                </a:lnTo>
                <a:lnTo>
                  <a:pt x="6545" y="40000"/>
                </a:lnTo>
                <a:lnTo>
                  <a:pt x="6545" y="40000"/>
                </a:lnTo>
                <a:lnTo>
                  <a:pt x="6545" y="40000"/>
                </a:lnTo>
                <a:lnTo>
                  <a:pt x="6545" y="40000"/>
                </a:lnTo>
                <a:lnTo>
                  <a:pt x="6545" y="40000"/>
                </a:lnTo>
                <a:lnTo>
                  <a:pt x="6545" y="40000"/>
                </a:lnTo>
                <a:lnTo>
                  <a:pt x="6545" y="32727"/>
                </a:lnTo>
                <a:lnTo>
                  <a:pt x="6545" y="32727"/>
                </a:lnTo>
                <a:lnTo>
                  <a:pt x="6545" y="32727"/>
                </a:lnTo>
                <a:lnTo>
                  <a:pt x="0" y="32727"/>
                </a:lnTo>
                <a:lnTo>
                  <a:pt x="0" y="21818"/>
                </a:lnTo>
                <a:lnTo>
                  <a:pt x="0" y="21818"/>
                </a:lnTo>
                <a:lnTo>
                  <a:pt x="0" y="21818"/>
                </a:lnTo>
                <a:lnTo>
                  <a:pt x="0" y="21818"/>
                </a:lnTo>
                <a:lnTo>
                  <a:pt x="0" y="21818"/>
                </a:lnTo>
                <a:lnTo>
                  <a:pt x="6545" y="21818"/>
                </a:lnTo>
                <a:lnTo>
                  <a:pt x="6545" y="14545"/>
                </a:lnTo>
                <a:lnTo>
                  <a:pt x="6545" y="14545"/>
                </a:lnTo>
                <a:lnTo>
                  <a:pt x="6545" y="14545"/>
                </a:lnTo>
                <a:lnTo>
                  <a:pt x="6545" y="14545"/>
                </a:lnTo>
                <a:lnTo>
                  <a:pt x="6545" y="14545"/>
                </a:lnTo>
                <a:lnTo>
                  <a:pt x="10909" y="14545"/>
                </a:lnTo>
                <a:lnTo>
                  <a:pt x="10909" y="14545"/>
                </a:lnTo>
                <a:lnTo>
                  <a:pt x="10909" y="14545"/>
                </a:lnTo>
                <a:lnTo>
                  <a:pt x="10909" y="14545"/>
                </a:lnTo>
                <a:lnTo>
                  <a:pt x="10909" y="14545"/>
                </a:lnTo>
                <a:lnTo>
                  <a:pt x="15272" y="14545"/>
                </a:lnTo>
                <a:lnTo>
                  <a:pt x="15272" y="7272"/>
                </a:lnTo>
                <a:lnTo>
                  <a:pt x="15272" y="7272"/>
                </a:lnTo>
                <a:lnTo>
                  <a:pt x="15272" y="7272"/>
                </a:lnTo>
                <a:lnTo>
                  <a:pt x="15272" y="7272"/>
                </a:lnTo>
                <a:lnTo>
                  <a:pt x="19636" y="7272"/>
                </a:lnTo>
                <a:lnTo>
                  <a:pt x="19636" y="7272"/>
                </a:lnTo>
                <a:lnTo>
                  <a:pt x="19636" y="7272"/>
                </a:lnTo>
                <a:lnTo>
                  <a:pt x="19636" y="7272"/>
                </a:lnTo>
                <a:lnTo>
                  <a:pt x="19636" y="7272"/>
                </a:lnTo>
                <a:lnTo>
                  <a:pt x="24000" y="7272"/>
                </a:lnTo>
                <a:lnTo>
                  <a:pt x="24000" y="7272"/>
                </a:lnTo>
                <a:lnTo>
                  <a:pt x="24000" y="7272"/>
                </a:lnTo>
                <a:lnTo>
                  <a:pt x="24000" y="7272"/>
                </a:lnTo>
                <a:lnTo>
                  <a:pt x="24000" y="7272"/>
                </a:lnTo>
                <a:lnTo>
                  <a:pt x="24000" y="7272"/>
                </a:lnTo>
                <a:lnTo>
                  <a:pt x="24000" y="14545"/>
                </a:lnTo>
                <a:lnTo>
                  <a:pt x="30545" y="14545"/>
                </a:lnTo>
                <a:lnTo>
                  <a:pt x="30545" y="14545"/>
                </a:lnTo>
                <a:lnTo>
                  <a:pt x="30545" y="14545"/>
                </a:lnTo>
                <a:lnTo>
                  <a:pt x="34909" y="14545"/>
                </a:lnTo>
                <a:lnTo>
                  <a:pt x="34909" y="7272"/>
                </a:lnTo>
                <a:lnTo>
                  <a:pt x="34909" y="7272"/>
                </a:lnTo>
                <a:lnTo>
                  <a:pt x="34909" y="7272"/>
                </a:lnTo>
                <a:lnTo>
                  <a:pt x="34909" y="7272"/>
                </a:lnTo>
                <a:lnTo>
                  <a:pt x="39272" y="7272"/>
                </a:lnTo>
                <a:lnTo>
                  <a:pt x="39272" y="7272"/>
                </a:lnTo>
                <a:lnTo>
                  <a:pt x="39272" y="14545"/>
                </a:lnTo>
                <a:lnTo>
                  <a:pt x="39272" y="14545"/>
                </a:lnTo>
                <a:lnTo>
                  <a:pt x="39272" y="14545"/>
                </a:lnTo>
                <a:lnTo>
                  <a:pt x="39272" y="14545"/>
                </a:lnTo>
                <a:lnTo>
                  <a:pt x="43636" y="14545"/>
                </a:lnTo>
                <a:lnTo>
                  <a:pt x="43636" y="14545"/>
                </a:lnTo>
                <a:lnTo>
                  <a:pt x="43636" y="14545"/>
                </a:lnTo>
                <a:lnTo>
                  <a:pt x="48000" y="14545"/>
                </a:lnTo>
                <a:lnTo>
                  <a:pt x="48000" y="14545"/>
                </a:lnTo>
                <a:lnTo>
                  <a:pt x="48000" y="14545"/>
                </a:lnTo>
                <a:lnTo>
                  <a:pt x="48000" y="14545"/>
                </a:lnTo>
                <a:lnTo>
                  <a:pt x="48000" y="14545"/>
                </a:lnTo>
                <a:lnTo>
                  <a:pt x="48000" y="7272"/>
                </a:lnTo>
                <a:lnTo>
                  <a:pt x="54545" y="7272"/>
                </a:lnTo>
                <a:lnTo>
                  <a:pt x="54545" y="7272"/>
                </a:lnTo>
                <a:lnTo>
                  <a:pt x="54545" y="7272"/>
                </a:lnTo>
                <a:lnTo>
                  <a:pt x="54545" y="7272"/>
                </a:lnTo>
                <a:lnTo>
                  <a:pt x="54545" y="7272"/>
                </a:lnTo>
                <a:lnTo>
                  <a:pt x="54545" y="7272"/>
                </a:lnTo>
                <a:lnTo>
                  <a:pt x="58909" y="7272"/>
                </a:lnTo>
                <a:lnTo>
                  <a:pt x="58909" y="7272"/>
                </a:lnTo>
                <a:lnTo>
                  <a:pt x="58909" y="7272"/>
                </a:lnTo>
                <a:lnTo>
                  <a:pt x="58909" y="0"/>
                </a:lnTo>
                <a:lnTo>
                  <a:pt x="58909" y="0"/>
                </a:lnTo>
                <a:lnTo>
                  <a:pt x="58909" y="0"/>
                </a:lnTo>
                <a:lnTo>
                  <a:pt x="58909" y="0"/>
                </a:lnTo>
                <a:lnTo>
                  <a:pt x="63272" y="0"/>
                </a:lnTo>
                <a:lnTo>
                  <a:pt x="63272" y="0"/>
                </a:lnTo>
                <a:lnTo>
                  <a:pt x="63272" y="0"/>
                </a:lnTo>
                <a:lnTo>
                  <a:pt x="63272" y="0"/>
                </a:lnTo>
                <a:lnTo>
                  <a:pt x="63272" y="0"/>
                </a:lnTo>
                <a:lnTo>
                  <a:pt x="63272" y="0"/>
                </a:lnTo>
                <a:lnTo>
                  <a:pt x="63272" y="0"/>
                </a:lnTo>
                <a:lnTo>
                  <a:pt x="67636" y="0"/>
                </a:lnTo>
                <a:lnTo>
                  <a:pt x="67636" y="0"/>
                </a:lnTo>
                <a:lnTo>
                  <a:pt x="67636" y="0"/>
                </a:lnTo>
                <a:lnTo>
                  <a:pt x="67636" y="0"/>
                </a:lnTo>
                <a:lnTo>
                  <a:pt x="67636" y="0"/>
                </a:lnTo>
                <a:lnTo>
                  <a:pt x="67636" y="0"/>
                </a:lnTo>
                <a:lnTo>
                  <a:pt x="72000" y="0"/>
                </a:lnTo>
                <a:lnTo>
                  <a:pt x="72000" y="0"/>
                </a:lnTo>
                <a:lnTo>
                  <a:pt x="72000" y="0"/>
                </a:lnTo>
                <a:lnTo>
                  <a:pt x="72000" y="0"/>
                </a:lnTo>
                <a:lnTo>
                  <a:pt x="72000" y="0"/>
                </a:lnTo>
                <a:lnTo>
                  <a:pt x="78545" y="0"/>
                </a:lnTo>
                <a:lnTo>
                  <a:pt x="78545" y="0"/>
                </a:lnTo>
                <a:lnTo>
                  <a:pt x="78545" y="0"/>
                </a:lnTo>
                <a:lnTo>
                  <a:pt x="78545" y="0"/>
                </a:lnTo>
                <a:lnTo>
                  <a:pt x="78545" y="0"/>
                </a:lnTo>
                <a:lnTo>
                  <a:pt x="82909" y="0"/>
                </a:lnTo>
                <a:lnTo>
                  <a:pt x="82909" y="0"/>
                </a:lnTo>
                <a:lnTo>
                  <a:pt x="82909" y="7272"/>
                </a:lnTo>
                <a:lnTo>
                  <a:pt x="82909" y="7272"/>
                </a:lnTo>
                <a:lnTo>
                  <a:pt x="82909" y="7272"/>
                </a:lnTo>
                <a:lnTo>
                  <a:pt x="82909" y="7272"/>
                </a:lnTo>
                <a:lnTo>
                  <a:pt x="82909" y="7272"/>
                </a:lnTo>
                <a:lnTo>
                  <a:pt x="82909" y="7272"/>
                </a:lnTo>
                <a:lnTo>
                  <a:pt x="87272" y="7272"/>
                </a:lnTo>
                <a:lnTo>
                  <a:pt x="87272" y="14545"/>
                </a:lnTo>
                <a:lnTo>
                  <a:pt x="87272" y="14545"/>
                </a:lnTo>
                <a:lnTo>
                  <a:pt x="87272" y="14545"/>
                </a:lnTo>
                <a:lnTo>
                  <a:pt x="87272" y="7272"/>
                </a:lnTo>
                <a:lnTo>
                  <a:pt x="91636" y="7272"/>
                </a:lnTo>
                <a:lnTo>
                  <a:pt x="91636" y="14545"/>
                </a:lnTo>
                <a:lnTo>
                  <a:pt x="91636" y="14545"/>
                </a:lnTo>
                <a:lnTo>
                  <a:pt x="91636" y="7272"/>
                </a:lnTo>
                <a:lnTo>
                  <a:pt x="91636" y="7272"/>
                </a:lnTo>
                <a:lnTo>
                  <a:pt x="91636" y="7272"/>
                </a:lnTo>
                <a:lnTo>
                  <a:pt x="96000" y="7272"/>
                </a:lnTo>
                <a:lnTo>
                  <a:pt x="96000" y="14545"/>
                </a:lnTo>
                <a:lnTo>
                  <a:pt x="96000" y="14545"/>
                </a:lnTo>
                <a:lnTo>
                  <a:pt x="96000" y="14545"/>
                </a:lnTo>
                <a:lnTo>
                  <a:pt x="96000" y="14545"/>
                </a:lnTo>
                <a:lnTo>
                  <a:pt x="102545" y="14545"/>
                </a:lnTo>
                <a:lnTo>
                  <a:pt x="102545" y="14545"/>
                </a:lnTo>
                <a:lnTo>
                  <a:pt x="102545" y="14545"/>
                </a:lnTo>
                <a:lnTo>
                  <a:pt x="102545" y="14545"/>
                </a:lnTo>
                <a:lnTo>
                  <a:pt x="102545" y="14545"/>
                </a:lnTo>
                <a:lnTo>
                  <a:pt x="106909" y="14545"/>
                </a:lnTo>
                <a:lnTo>
                  <a:pt x="106909" y="21818"/>
                </a:lnTo>
                <a:lnTo>
                  <a:pt x="106909" y="21818"/>
                </a:lnTo>
                <a:lnTo>
                  <a:pt x="102545" y="21818"/>
                </a:lnTo>
                <a:lnTo>
                  <a:pt x="102545" y="21818"/>
                </a:lnTo>
                <a:lnTo>
                  <a:pt x="102545" y="21818"/>
                </a:lnTo>
                <a:lnTo>
                  <a:pt x="102545" y="32727"/>
                </a:lnTo>
                <a:lnTo>
                  <a:pt x="102545" y="32727"/>
                </a:lnTo>
                <a:lnTo>
                  <a:pt x="102545" y="32727"/>
                </a:lnTo>
                <a:lnTo>
                  <a:pt x="102545" y="32727"/>
                </a:lnTo>
                <a:lnTo>
                  <a:pt x="102545" y="40000"/>
                </a:lnTo>
                <a:lnTo>
                  <a:pt x="102545" y="40000"/>
                </a:lnTo>
                <a:lnTo>
                  <a:pt x="96000" y="40000"/>
                </a:lnTo>
                <a:lnTo>
                  <a:pt x="96000" y="40000"/>
                </a:lnTo>
                <a:lnTo>
                  <a:pt x="102545" y="40000"/>
                </a:lnTo>
                <a:lnTo>
                  <a:pt x="102545" y="40000"/>
                </a:lnTo>
                <a:lnTo>
                  <a:pt x="102545" y="40000"/>
                </a:lnTo>
                <a:lnTo>
                  <a:pt x="102545" y="47272"/>
                </a:lnTo>
                <a:lnTo>
                  <a:pt x="102545" y="47272"/>
                </a:lnTo>
                <a:lnTo>
                  <a:pt x="102545" y="40000"/>
                </a:lnTo>
                <a:lnTo>
                  <a:pt x="102545" y="40000"/>
                </a:lnTo>
                <a:lnTo>
                  <a:pt x="102545" y="47272"/>
                </a:lnTo>
                <a:lnTo>
                  <a:pt x="106909" y="47272"/>
                </a:lnTo>
                <a:lnTo>
                  <a:pt x="106909" y="47272"/>
                </a:lnTo>
                <a:lnTo>
                  <a:pt x="106909" y="47272"/>
                </a:lnTo>
                <a:lnTo>
                  <a:pt x="106909" y="47272"/>
                </a:lnTo>
                <a:lnTo>
                  <a:pt x="111272" y="47272"/>
                </a:lnTo>
                <a:lnTo>
                  <a:pt x="111272" y="47272"/>
                </a:lnTo>
                <a:lnTo>
                  <a:pt x="111272" y="47272"/>
                </a:lnTo>
                <a:lnTo>
                  <a:pt x="111272" y="47272"/>
                </a:lnTo>
                <a:lnTo>
                  <a:pt x="115636" y="47272"/>
                </a:lnTo>
                <a:lnTo>
                  <a:pt x="115636" y="47272"/>
                </a:lnTo>
                <a:lnTo>
                  <a:pt x="115636" y="47272"/>
                </a:lnTo>
                <a:lnTo>
                  <a:pt x="115636" y="54545"/>
                </a:lnTo>
                <a:lnTo>
                  <a:pt x="115636" y="54545"/>
                </a:lnTo>
                <a:lnTo>
                  <a:pt x="115636" y="54545"/>
                </a:lnTo>
                <a:lnTo>
                  <a:pt x="115636" y="54545"/>
                </a:lnTo>
                <a:lnTo>
                  <a:pt x="115636" y="54545"/>
                </a:lnTo>
                <a:lnTo>
                  <a:pt x="115636" y="54545"/>
                </a:lnTo>
                <a:lnTo>
                  <a:pt x="115636" y="61818"/>
                </a:lnTo>
                <a:lnTo>
                  <a:pt x="115636" y="61818"/>
                </a:lnTo>
                <a:lnTo>
                  <a:pt x="120000" y="61818"/>
                </a:lnTo>
                <a:lnTo>
                  <a:pt x="120000" y="61818"/>
                </a:lnTo>
                <a:lnTo>
                  <a:pt x="120000" y="61818"/>
                </a:lnTo>
                <a:lnTo>
                  <a:pt x="120000" y="61818"/>
                </a:lnTo>
                <a:lnTo>
                  <a:pt x="120000" y="61818"/>
                </a:lnTo>
                <a:lnTo>
                  <a:pt x="120000" y="72727"/>
                </a:lnTo>
                <a:lnTo>
                  <a:pt x="120000" y="72727"/>
                </a:lnTo>
                <a:lnTo>
                  <a:pt x="120000" y="72727"/>
                </a:lnTo>
                <a:lnTo>
                  <a:pt x="120000" y="72727"/>
                </a:lnTo>
                <a:lnTo>
                  <a:pt x="120000" y="72727"/>
                </a:lnTo>
                <a:lnTo>
                  <a:pt x="120000" y="80000"/>
                </a:lnTo>
                <a:lnTo>
                  <a:pt x="115636" y="80000"/>
                </a:lnTo>
                <a:lnTo>
                  <a:pt x="115636" y="80000"/>
                </a:lnTo>
                <a:lnTo>
                  <a:pt x="115636" y="80000"/>
                </a:lnTo>
                <a:lnTo>
                  <a:pt x="115636" y="80000"/>
                </a:lnTo>
                <a:lnTo>
                  <a:pt x="115636" y="80000"/>
                </a:lnTo>
                <a:lnTo>
                  <a:pt x="115636" y="80000"/>
                </a:lnTo>
                <a:lnTo>
                  <a:pt x="111272" y="80000"/>
                </a:lnTo>
                <a:lnTo>
                  <a:pt x="111272" y="80000"/>
                </a:lnTo>
                <a:lnTo>
                  <a:pt x="111272" y="80000"/>
                </a:lnTo>
                <a:lnTo>
                  <a:pt x="106909" y="80000"/>
                </a:lnTo>
                <a:lnTo>
                  <a:pt x="106909" y="80000"/>
                </a:lnTo>
                <a:lnTo>
                  <a:pt x="106909" y="80000"/>
                </a:lnTo>
                <a:lnTo>
                  <a:pt x="106909" y="87272"/>
                </a:lnTo>
                <a:lnTo>
                  <a:pt x="106909" y="87272"/>
                </a:lnTo>
                <a:lnTo>
                  <a:pt x="106909" y="87272"/>
                </a:lnTo>
                <a:lnTo>
                  <a:pt x="106909" y="87272"/>
                </a:lnTo>
                <a:lnTo>
                  <a:pt x="106909" y="87272"/>
                </a:lnTo>
                <a:lnTo>
                  <a:pt x="106909" y="94545"/>
                </a:lnTo>
                <a:lnTo>
                  <a:pt x="102545" y="94545"/>
                </a:lnTo>
                <a:lnTo>
                  <a:pt x="102545" y="94545"/>
                </a:lnTo>
                <a:lnTo>
                  <a:pt x="102545" y="94545"/>
                </a:lnTo>
                <a:lnTo>
                  <a:pt x="102545" y="94545"/>
                </a:lnTo>
                <a:lnTo>
                  <a:pt x="102545" y="101818"/>
                </a:lnTo>
                <a:lnTo>
                  <a:pt x="102545" y="101818"/>
                </a:lnTo>
                <a:lnTo>
                  <a:pt x="102545" y="101818"/>
                </a:lnTo>
                <a:lnTo>
                  <a:pt x="102545" y="101818"/>
                </a:lnTo>
                <a:lnTo>
                  <a:pt x="106909" y="101818"/>
                </a:lnTo>
                <a:lnTo>
                  <a:pt x="106909" y="112727"/>
                </a:lnTo>
                <a:lnTo>
                  <a:pt x="106909" y="112727"/>
                </a:lnTo>
                <a:lnTo>
                  <a:pt x="106909" y="112727"/>
                </a:lnTo>
                <a:lnTo>
                  <a:pt x="106909" y="112727"/>
                </a:lnTo>
                <a:lnTo>
                  <a:pt x="106909" y="112727"/>
                </a:lnTo>
                <a:lnTo>
                  <a:pt x="106909" y="112727"/>
                </a:lnTo>
                <a:lnTo>
                  <a:pt x="106909" y="120000"/>
                </a:lnTo>
                <a:lnTo>
                  <a:pt x="106909" y="120000"/>
                </a:lnTo>
                <a:lnTo>
                  <a:pt x="106909" y="120000"/>
                </a:lnTo>
                <a:lnTo>
                  <a:pt x="102545" y="120000"/>
                </a:lnTo>
                <a:lnTo>
                  <a:pt x="102545" y="120000"/>
                </a:lnTo>
                <a:lnTo>
                  <a:pt x="102545" y="120000"/>
                </a:lnTo>
                <a:lnTo>
                  <a:pt x="102545" y="120000"/>
                </a:lnTo>
                <a:lnTo>
                  <a:pt x="96000" y="120000"/>
                </a:lnTo>
                <a:lnTo>
                  <a:pt x="96000" y="120000"/>
                </a:lnTo>
                <a:lnTo>
                  <a:pt x="96000" y="120000"/>
                </a:lnTo>
                <a:lnTo>
                  <a:pt x="96000" y="120000"/>
                </a:lnTo>
                <a:lnTo>
                  <a:pt x="96000" y="120000"/>
                </a:lnTo>
                <a:lnTo>
                  <a:pt x="96000" y="120000"/>
                </a:lnTo>
                <a:lnTo>
                  <a:pt x="91636" y="120000"/>
                </a:lnTo>
                <a:lnTo>
                  <a:pt x="91636" y="120000"/>
                </a:lnTo>
                <a:lnTo>
                  <a:pt x="91636" y="120000"/>
                </a:lnTo>
                <a:lnTo>
                  <a:pt x="91636" y="120000"/>
                </a:lnTo>
                <a:lnTo>
                  <a:pt x="91636" y="120000"/>
                </a:lnTo>
                <a:lnTo>
                  <a:pt x="91636" y="112727"/>
                </a:lnTo>
                <a:lnTo>
                  <a:pt x="91636" y="112727"/>
                </a:lnTo>
                <a:lnTo>
                  <a:pt x="87272" y="112727"/>
                </a:lnTo>
                <a:lnTo>
                  <a:pt x="87272" y="112727"/>
                </a:lnTo>
                <a:lnTo>
                  <a:pt x="87272" y="112727"/>
                </a:lnTo>
                <a:lnTo>
                  <a:pt x="87272" y="112727"/>
                </a:lnTo>
                <a:lnTo>
                  <a:pt x="87272" y="112727"/>
                </a:lnTo>
                <a:lnTo>
                  <a:pt x="82909" y="112727"/>
                </a:lnTo>
                <a:lnTo>
                  <a:pt x="82909" y="112727"/>
                </a:lnTo>
                <a:lnTo>
                  <a:pt x="82909" y="112727"/>
                </a:lnTo>
                <a:lnTo>
                  <a:pt x="82909" y="101818"/>
                </a:lnTo>
                <a:lnTo>
                  <a:pt x="82909" y="101818"/>
                </a:lnTo>
                <a:lnTo>
                  <a:pt x="78545" y="101818"/>
                </a:lnTo>
                <a:lnTo>
                  <a:pt x="78545" y="101818"/>
                </a:lnTo>
                <a:lnTo>
                  <a:pt x="78545" y="101818"/>
                </a:lnTo>
                <a:lnTo>
                  <a:pt x="78545" y="101818"/>
                </a:lnTo>
                <a:lnTo>
                  <a:pt x="78545" y="101818"/>
                </a:lnTo>
                <a:lnTo>
                  <a:pt x="72000" y="101818"/>
                </a:lnTo>
                <a:lnTo>
                  <a:pt x="72000" y="101818"/>
                </a:lnTo>
                <a:lnTo>
                  <a:pt x="72000" y="94545"/>
                </a:lnTo>
                <a:lnTo>
                  <a:pt x="72000" y="94545"/>
                </a:lnTo>
                <a:lnTo>
                  <a:pt x="72000" y="94545"/>
                </a:lnTo>
                <a:lnTo>
                  <a:pt x="72000" y="94545"/>
                </a:lnTo>
                <a:lnTo>
                  <a:pt x="72000" y="94545"/>
                </a:lnTo>
                <a:lnTo>
                  <a:pt x="72000" y="87272"/>
                </a:lnTo>
                <a:lnTo>
                  <a:pt x="72000" y="87272"/>
                </a:lnTo>
                <a:lnTo>
                  <a:pt x="72000" y="87272"/>
                </a:lnTo>
                <a:lnTo>
                  <a:pt x="72000" y="87272"/>
                </a:lnTo>
                <a:lnTo>
                  <a:pt x="72000" y="87272"/>
                </a:lnTo>
                <a:lnTo>
                  <a:pt x="72000" y="80000"/>
                </a:lnTo>
                <a:lnTo>
                  <a:pt x="72000" y="80000"/>
                </a:lnTo>
                <a:lnTo>
                  <a:pt x="72000" y="80000"/>
                </a:lnTo>
                <a:lnTo>
                  <a:pt x="72000" y="80000"/>
                </a:lnTo>
                <a:lnTo>
                  <a:pt x="72000" y="80000"/>
                </a:lnTo>
                <a:lnTo>
                  <a:pt x="67636" y="80000"/>
                </a:lnTo>
                <a:lnTo>
                  <a:pt x="67636" y="80000"/>
                </a:lnTo>
                <a:lnTo>
                  <a:pt x="67636" y="87272"/>
                </a:lnTo>
                <a:lnTo>
                  <a:pt x="67636" y="87272"/>
                </a:lnTo>
                <a:lnTo>
                  <a:pt x="67636" y="87272"/>
                </a:lnTo>
                <a:lnTo>
                  <a:pt x="67636" y="87272"/>
                </a:lnTo>
                <a:lnTo>
                  <a:pt x="67636" y="87272"/>
                </a:lnTo>
                <a:lnTo>
                  <a:pt x="63272" y="87272"/>
                </a:lnTo>
                <a:lnTo>
                  <a:pt x="63272" y="94545"/>
                </a:lnTo>
                <a:lnTo>
                  <a:pt x="63272" y="94545"/>
                </a:lnTo>
                <a:lnTo>
                  <a:pt x="63272" y="94545"/>
                </a:lnTo>
                <a:lnTo>
                  <a:pt x="63272" y="94545"/>
                </a:lnTo>
                <a:lnTo>
                  <a:pt x="58909" y="94545"/>
                </a:lnTo>
                <a:lnTo>
                  <a:pt x="58909" y="94545"/>
                </a:lnTo>
                <a:lnTo>
                  <a:pt x="58909" y="94545"/>
                </a:lnTo>
                <a:lnTo>
                  <a:pt x="54545" y="94545"/>
                </a:lnTo>
                <a:lnTo>
                  <a:pt x="54545" y="94545"/>
                </a:lnTo>
                <a:lnTo>
                  <a:pt x="54545" y="94545"/>
                </a:lnTo>
                <a:lnTo>
                  <a:pt x="54545" y="94545"/>
                </a:lnTo>
                <a:lnTo>
                  <a:pt x="54545" y="87272"/>
                </a:lnTo>
                <a:lnTo>
                  <a:pt x="48000" y="87272"/>
                </a:lnTo>
                <a:lnTo>
                  <a:pt x="48000" y="87272"/>
                </a:lnTo>
                <a:lnTo>
                  <a:pt x="54545" y="87272"/>
                </a:lnTo>
                <a:lnTo>
                  <a:pt x="54545" y="87272"/>
                </a:lnTo>
                <a:lnTo>
                  <a:pt x="54545" y="87272"/>
                </a:lnTo>
                <a:lnTo>
                  <a:pt x="54545" y="80000"/>
                </a:lnTo>
                <a:lnTo>
                  <a:pt x="54545" y="80000"/>
                </a:lnTo>
                <a:lnTo>
                  <a:pt x="48000" y="80000"/>
                </a:lnTo>
                <a:lnTo>
                  <a:pt x="48000" y="80000"/>
                </a:lnTo>
                <a:lnTo>
                  <a:pt x="54545" y="80000"/>
                </a:lnTo>
                <a:lnTo>
                  <a:pt x="54545" y="80000"/>
                </a:lnTo>
                <a:lnTo>
                  <a:pt x="54545" y="8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6" name="Shape 2336"/>
          <p:cNvSpPr/>
          <p:nvPr/>
        </p:nvSpPr>
        <p:spPr>
          <a:xfrm>
            <a:off x="4462464" y="2989263"/>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7" name="Shape 2337"/>
          <p:cNvSpPr/>
          <p:nvPr/>
        </p:nvSpPr>
        <p:spPr>
          <a:xfrm>
            <a:off x="4462464" y="2989263"/>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8" name="Shape 2338"/>
          <p:cNvSpPr/>
          <p:nvPr/>
        </p:nvSpPr>
        <p:spPr>
          <a:xfrm>
            <a:off x="4888708" y="4414840"/>
            <a:ext cx="30956" cy="55561"/>
          </a:xfrm>
          <a:custGeom>
            <a:avLst/>
            <a:gdLst/>
            <a:ahLst/>
            <a:cxnLst/>
            <a:rect l="0" t="0" r="0" b="0"/>
            <a:pathLst>
              <a:path w="120000" h="120000" extrusionOk="0">
                <a:moveTo>
                  <a:pt x="101538" y="6857"/>
                </a:moveTo>
                <a:lnTo>
                  <a:pt x="101538" y="6857"/>
                </a:lnTo>
                <a:lnTo>
                  <a:pt x="92307" y="6857"/>
                </a:lnTo>
                <a:lnTo>
                  <a:pt x="92307" y="6857"/>
                </a:lnTo>
                <a:lnTo>
                  <a:pt x="92307" y="13714"/>
                </a:lnTo>
                <a:lnTo>
                  <a:pt x="92307" y="13714"/>
                </a:lnTo>
                <a:lnTo>
                  <a:pt x="92307" y="13714"/>
                </a:lnTo>
                <a:lnTo>
                  <a:pt x="92307" y="13714"/>
                </a:lnTo>
                <a:lnTo>
                  <a:pt x="92307" y="13714"/>
                </a:lnTo>
                <a:lnTo>
                  <a:pt x="92307" y="20571"/>
                </a:lnTo>
                <a:lnTo>
                  <a:pt x="92307" y="20571"/>
                </a:lnTo>
                <a:lnTo>
                  <a:pt x="92307" y="20571"/>
                </a:lnTo>
                <a:lnTo>
                  <a:pt x="92307" y="20571"/>
                </a:lnTo>
                <a:lnTo>
                  <a:pt x="92307" y="20571"/>
                </a:lnTo>
                <a:lnTo>
                  <a:pt x="92307" y="20571"/>
                </a:lnTo>
                <a:lnTo>
                  <a:pt x="92307" y="27428"/>
                </a:lnTo>
                <a:lnTo>
                  <a:pt x="92307" y="27428"/>
                </a:lnTo>
                <a:lnTo>
                  <a:pt x="92307" y="27428"/>
                </a:lnTo>
                <a:lnTo>
                  <a:pt x="92307" y="27428"/>
                </a:lnTo>
                <a:lnTo>
                  <a:pt x="92307" y="27428"/>
                </a:lnTo>
                <a:lnTo>
                  <a:pt x="92307" y="27428"/>
                </a:lnTo>
                <a:lnTo>
                  <a:pt x="92307" y="37714"/>
                </a:lnTo>
                <a:lnTo>
                  <a:pt x="92307" y="37714"/>
                </a:lnTo>
                <a:lnTo>
                  <a:pt x="101538" y="37714"/>
                </a:lnTo>
                <a:lnTo>
                  <a:pt x="101538" y="27428"/>
                </a:lnTo>
                <a:lnTo>
                  <a:pt x="101538" y="27428"/>
                </a:lnTo>
                <a:lnTo>
                  <a:pt x="101538" y="27428"/>
                </a:lnTo>
                <a:lnTo>
                  <a:pt x="101538" y="37714"/>
                </a:lnTo>
                <a:lnTo>
                  <a:pt x="110769" y="37714"/>
                </a:lnTo>
                <a:lnTo>
                  <a:pt x="110769" y="37714"/>
                </a:lnTo>
                <a:lnTo>
                  <a:pt x="110769" y="37714"/>
                </a:lnTo>
                <a:lnTo>
                  <a:pt x="110769" y="37714"/>
                </a:lnTo>
                <a:lnTo>
                  <a:pt x="110769" y="37714"/>
                </a:lnTo>
                <a:lnTo>
                  <a:pt x="120000" y="37714"/>
                </a:lnTo>
                <a:lnTo>
                  <a:pt x="120000" y="37714"/>
                </a:lnTo>
                <a:lnTo>
                  <a:pt x="110769" y="37714"/>
                </a:lnTo>
                <a:lnTo>
                  <a:pt x="110769" y="44571"/>
                </a:lnTo>
                <a:lnTo>
                  <a:pt x="120000" y="44571"/>
                </a:lnTo>
                <a:lnTo>
                  <a:pt x="120000" y="44571"/>
                </a:lnTo>
                <a:lnTo>
                  <a:pt x="120000" y="44571"/>
                </a:lnTo>
                <a:lnTo>
                  <a:pt x="120000" y="51428"/>
                </a:lnTo>
                <a:lnTo>
                  <a:pt x="120000" y="51428"/>
                </a:lnTo>
                <a:lnTo>
                  <a:pt x="110769" y="51428"/>
                </a:lnTo>
                <a:lnTo>
                  <a:pt x="110769" y="51428"/>
                </a:lnTo>
                <a:lnTo>
                  <a:pt x="110769" y="51428"/>
                </a:lnTo>
                <a:lnTo>
                  <a:pt x="110769" y="51428"/>
                </a:lnTo>
                <a:lnTo>
                  <a:pt x="110769" y="58285"/>
                </a:lnTo>
                <a:lnTo>
                  <a:pt x="110769" y="58285"/>
                </a:lnTo>
                <a:lnTo>
                  <a:pt x="101538" y="58285"/>
                </a:lnTo>
                <a:lnTo>
                  <a:pt x="101538" y="58285"/>
                </a:lnTo>
                <a:lnTo>
                  <a:pt x="110769" y="58285"/>
                </a:lnTo>
                <a:lnTo>
                  <a:pt x="110769" y="58285"/>
                </a:lnTo>
                <a:lnTo>
                  <a:pt x="101538" y="58285"/>
                </a:lnTo>
                <a:lnTo>
                  <a:pt x="101538" y="65142"/>
                </a:lnTo>
                <a:lnTo>
                  <a:pt x="101538" y="65142"/>
                </a:lnTo>
                <a:lnTo>
                  <a:pt x="101538" y="65142"/>
                </a:lnTo>
                <a:lnTo>
                  <a:pt x="101538" y="65142"/>
                </a:lnTo>
                <a:lnTo>
                  <a:pt x="92307" y="65142"/>
                </a:lnTo>
                <a:lnTo>
                  <a:pt x="92307" y="65142"/>
                </a:lnTo>
                <a:lnTo>
                  <a:pt x="92307" y="65142"/>
                </a:lnTo>
                <a:lnTo>
                  <a:pt x="92307" y="75428"/>
                </a:lnTo>
                <a:lnTo>
                  <a:pt x="92307" y="75428"/>
                </a:lnTo>
                <a:lnTo>
                  <a:pt x="92307" y="75428"/>
                </a:lnTo>
                <a:lnTo>
                  <a:pt x="92307" y="75428"/>
                </a:lnTo>
                <a:lnTo>
                  <a:pt x="92307" y="82285"/>
                </a:lnTo>
                <a:lnTo>
                  <a:pt x="92307" y="82285"/>
                </a:lnTo>
                <a:lnTo>
                  <a:pt x="92307" y="82285"/>
                </a:lnTo>
                <a:lnTo>
                  <a:pt x="92307" y="82285"/>
                </a:lnTo>
                <a:lnTo>
                  <a:pt x="92307" y="82285"/>
                </a:lnTo>
                <a:lnTo>
                  <a:pt x="92307" y="82285"/>
                </a:lnTo>
                <a:lnTo>
                  <a:pt x="83076" y="82285"/>
                </a:lnTo>
                <a:lnTo>
                  <a:pt x="83076" y="89142"/>
                </a:lnTo>
                <a:lnTo>
                  <a:pt x="83076" y="89142"/>
                </a:lnTo>
                <a:lnTo>
                  <a:pt x="83076" y="89142"/>
                </a:lnTo>
                <a:lnTo>
                  <a:pt x="83076" y="89142"/>
                </a:lnTo>
                <a:lnTo>
                  <a:pt x="83076" y="89142"/>
                </a:lnTo>
                <a:lnTo>
                  <a:pt x="83076" y="96000"/>
                </a:lnTo>
                <a:lnTo>
                  <a:pt x="83076" y="96000"/>
                </a:lnTo>
                <a:lnTo>
                  <a:pt x="83076" y="96000"/>
                </a:lnTo>
                <a:lnTo>
                  <a:pt x="83076" y="96000"/>
                </a:lnTo>
                <a:lnTo>
                  <a:pt x="83076" y="102857"/>
                </a:lnTo>
                <a:lnTo>
                  <a:pt x="69230" y="102857"/>
                </a:lnTo>
                <a:lnTo>
                  <a:pt x="69230" y="102857"/>
                </a:lnTo>
                <a:lnTo>
                  <a:pt x="69230" y="102857"/>
                </a:lnTo>
                <a:lnTo>
                  <a:pt x="69230" y="102857"/>
                </a:lnTo>
                <a:lnTo>
                  <a:pt x="69230" y="102857"/>
                </a:lnTo>
                <a:lnTo>
                  <a:pt x="69230" y="102857"/>
                </a:lnTo>
                <a:lnTo>
                  <a:pt x="60000" y="102857"/>
                </a:lnTo>
                <a:lnTo>
                  <a:pt x="60000" y="113142"/>
                </a:lnTo>
                <a:lnTo>
                  <a:pt x="60000" y="113142"/>
                </a:lnTo>
                <a:lnTo>
                  <a:pt x="60000" y="113142"/>
                </a:lnTo>
                <a:lnTo>
                  <a:pt x="60000" y="113142"/>
                </a:lnTo>
                <a:lnTo>
                  <a:pt x="60000" y="113142"/>
                </a:lnTo>
                <a:lnTo>
                  <a:pt x="60000" y="113142"/>
                </a:lnTo>
                <a:lnTo>
                  <a:pt x="60000" y="120000"/>
                </a:lnTo>
                <a:lnTo>
                  <a:pt x="50769" y="120000"/>
                </a:lnTo>
                <a:lnTo>
                  <a:pt x="50769" y="120000"/>
                </a:lnTo>
                <a:lnTo>
                  <a:pt x="50769" y="120000"/>
                </a:lnTo>
                <a:lnTo>
                  <a:pt x="50769" y="120000"/>
                </a:lnTo>
                <a:lnTo>
                  <a:pt x="50769" y="120000"/>
                </a:lnTo>
                <a:lnTo>
                  <a:pt x="50769" y="120000"/>
                </a:lnTo>
                <a:lnTo>
                  <a:pt x="41538" y="120000"/>
                </a:lnTo>
                <a:lnTo>
                  <a:pt x="41538" y="120000"/>
                </a:lnTo>
                <a:lnTo>
                  <a:pt x="41538" y="120000"/>
                </a:lnTo>
                <a:lnTo>
                  <a:pt x="41538" y="120000"/>
                </a:lnTo>
                <a:lnTo>
                  <a:pt x="41538" y="120000"/>
                </a:lnTo>
                <a:lnTo>
                  <a:pt x="32307" y="120000"/>
                </a:lnTo>
                <a:lnTo>
                  <a:pt x="32307" y="113142"/>
                </a:lnTo>
                <a:lnTo>
                  <a:pt x="32307" y="113142"/>
                </a:lnTo>
                <a:lnTo>
                  <a:pt x="32307" y="113142"/>
                </a:lnTo>
                <a:lnTo>
                  <a:pt x="32307" y="113142"/>
                </a:lnTo>
                <a:lnTo>
                  <a:pt x="32307" y="113142"/>
                </a:lnTo>
                <a:lnTo>
                  <a:pt x="32307" y="102857"/>
                </a:lnTo>
                <a:lnTo>
                  <a:pt x="32307" y="102857"/>
                </a:lnTo>
                <a:lnTo>
                  <a:pt x="32307" y="102857"/>
                </a:lnTo>
                <a:lnTo>
                  <a:pt x="32307" y="102857"/>
                </a:lnTo>
                <a:lnTo>
                  <a:pt x="32307" y="102857"/>
                </a:lnTo>
                <a:lnTo>
                  <a:pt x="18461" y="102857"/>
                </a:lnTo>
                <a:lnTo>
                  <a:pt x="18461" y="96000"/>
                </a:lnTo>
                <a:lnTo>
                  <a:pt x="18461" y="96000"/>
                </a:lnTo>
                <a:lnTo>
                  <a:pt x="18461" y="96000"/>
                </a:lnTo>
                <a:lnTo>
                  <a:pt x="18461" y="96000"/>
                </a:lnTo>
                <a:lnTo>
                  <a:pt x="18461" y="89142"/>
                </a:lnTo>
                <a:lnTo>
                  <a:pt x="18461" y="89142"/>
                </a:lnTo>
                <a:lnTo>
                  <a:pt x="18461" y="89142"/>
                </a:lnTo>
                <a:lnTo>
                  <a:pt x="18461" y="89142"/>
                </a:lnTo>
                <a:lnTo>
                  <a:pt x="18461" y="82285"/>
                </a:lnTo>
                <a:lnTo>
                  <a:pt x="18461" y="82285"/>
                </a:lnTo>
                <a:lnTo>
                  <a:pt x="18461" y="82285"/>
                </a:lnTo>
                <a:lnTo>
                  <a:pt x="18461" y="82285"/>
                </a:lnTo>
                <a:lnTo>
                  <a:pt x="18461" y="82285"/>
                </a:lnTo>
                <a:lnTo>
                  <a:pt x="18461" y="82285"/>
                </a:lnTo>
                <a:lnTo>
                  <a:pt x="18461" y="75428"/>
                </a:lnTo>
                <a:lnTo>
                  <a:pt x="18461" y="75428"/>
                </a:lnTo>
                <a:lnTo>
                  <a:pt x="18461" y="75428"/>
                </a:lnTo>
                <a:lnTo>
                  <a:pt x="18461" y="75428"/>
                </a:lnTo>
                <a:lnTo>
                  <a:pt x="18461" y="75428"/>
                </a:lnTo>
                <a:lnTo>
                  <a:pt x="18461" y="65142"/>
                </a:lnTo>
                <a:lnTo>
                  <a:pt x="18461" y="65142"/>
                </a:lnTo>
                <a:lnTo>
                  <a:pt x="18461" y="65142"/>
                </a:lnTo>
                <a:lnTo>
                  <a:pt x="18461" y="65142"/>
                </a:lnTo>
                <a:lnTo>
                  <a:pt x="18461" y="58285"/>
                </a:lnTo>
                <a:lnTo>
                  <a:pt x="18461" y="58285"/>
                </a:lnTo>
                <a:lnTo>
                  <a:pt x="18461" y="58285"/>
                </a:lnTo>
                <a:lnTo>
                  <a:pt x="9230" y="58285"/>
                </a:lnTo>
                <a:lnTo>
                  <a:pt x="9230" y="58285"/>
                </a:lnTo>
                <a:lnTo>
                  <a:pt x="9230" y="58285"/>
                </a:lnTo>
                <a:lnTo>
                  <a:pt x="9230" y="51428"/>
                </a:lnTo>
                <a:lnTo>
                  <a:pt x="9230" y="51428"/>
                </a:lnTo>
                <a:lnTo>
                  <a:pt x="9230" y="51428"/>
                </a:lnTo>
                <a:lnTo>
                  <a:pt x="9230" y="44571"/>
                </a:lnTo>
                <a:lnTo>
                  <a:pt x="9230" y="44571"/>
                </a:lnTo>
                <a:lnTo>
                  <a:pt x="9230" y="44571"/>
                </a:lnTo>
                <a:lnTo>
                  <a:pt x="9230" y="44571"/>
                </a:lnTo>
                <a:lnTo>
                  <a:pt x="9230" y="37714"/>
                </a:lnTo>
                <a:lnTo>
                  <a:pt x="9230" y="37714"/>
                </a:lnTo>
                <a:lnTo>
                  <a:pt x="9230" y="37714"/>
                </a:lnTo>
                <a:lnTo>
                  <a:pt x="9230" y="37714"/>
                </a:lnTo>
                <a:lnTo>
                  <a:pt x="9230" y="37714"/>
                </a:lnTo>
                <a:lnTo>
                  <a:pt x="0" y="37714"/>
                </a:lnTo>
                <a:lnTo>
                  <a:pt x="0" y="27428"/>
                </a:lnTo>
                <a:lnTo>
                  <a:pt x="0" y="27428"/>
                </a:lnTo>
                <a:lnTo>
                  <a:pt x="0" y="27428"/>
                </a:lnTo>
                <a:lnTo>
                  <a:pt x="0" y="27428"/>
                </a:lnTo>
                <a:lnTo>
                  <a:pt x="0" y="27428"/>
                </a:lnTo>
                <a:lnTo>
                  <a:pt x="0" y="27428"/>
                </a:lnTo>
                <a:lnTo>
                  <a:pt x="0" y="27428"/>
                </a:lnTo>
                <a:lnTo>
                  <a:pt x="0" y="20571"/>
                </a:lnTo>
                <a:lnTo>
                  <a:pt x="0" y="20571"/>
                </a:lnTo>
                <a:lnTo>
                  <a:pt x="0" y="20571"/>
                </a:lnTo>
                <a:lnTo>
                  <a:pt x="0" y="20571"/>
                </a:lnTo>
                <a:lnTo>
                  <a:pt x="0" y="13714"/>
                </a:lnTo>
                <a:lnTo>
                  <a:pt x="0" y="13714"/>
                </a:lnTo>
                <a:lnTo>
                  <a:pt x="0" y="13714"/>
                </a:lnTo>
                <a:lnTo>
                  <a:pt x="0" y="13714"/>
                </a:lnTo>
                <a:lnTo>
                  <a:pt x="9230" y="13714"/>
                </a:lnTo>
                <a:lnTo>
                  <a:pt x="9230" y="13714"/>
                </a:lnTo>
                <a:lnTo>
                  <a:pt x="9230" y="13714"/>
                </a:lnTo>
                <a:lnTo>
                  <a:pt x="9230" y="13714"/>
                </a:lnTo>
                <a:lnTo>
                  <a:pt x="18461" y="13714"/>
                </a:lnTo>
                <a:lnTo>
                  <a:pt x="18461" y="20571"/>
                </a:lnTo>
                <a:lnTo>
                  <a:pt x="18461" y="20571"/>
                </a:lnTo>
                <a:lnTo>
                  <a:pt x="18461" y="20571"/>
                </a:lnTo>
                <a:lnTo>
                  <a:pt x="18461" y="20571"/>
                </a:lnTo>
                <a:lnTo>
                  <a:pt x="18461" y="27428"/>
                </a:lnTo>
                <a:lnTo>
                  <a:pt x="18461" y="27428"/>
                </a:lnTo>
                <a:lnTo>
                  <a:pt x="18461" y="27428"/>
                </a:lnTo>
                <a:lnTo>
                  <a:pt x="18461" y="27428"/>
                </a:lnTo>
                <a:lnTo>
                  <a:pt x="18461" y="27428"/>
                </a:lnTo>
                <a:lnTo>
                  <a:pt x="32307" y="27428"/>
                </a:lnTo>
                <a:lnTo>
                  <a:pt x="32307" y="27428"/>
                </a:lnTo>
                <a:lnTo>
                  <a:pt x="32307" y="27428"/>
                </a:lnTo>
                <a:lnTo>
                  <a:pt x="32307" y="27428"/>
                </a:lnTo>
                <a:lnTo>
                  <a:pt x="32307" y="27428"/>
                </a:lnTo>
                <a:lnTo>
                  <a:pt x="32307" y="27428"/>
                </a:lnTo>
                <a:lnTo>
                  <a:pt x="41538" y="27428"/>
                </a:lnTo>
                <a:lnTo>
                  <a:pt x="41538" y="27428"/>
                </a:lnTo>
                <a:lnTo>
                  <a:pt x="41538" y="27428"/>
                </a:lnTo>
                <a:lnTo>
                  <a:pt x="41538" y="27428"/>
                </a:lnTo>
                <a:lnTo>
                  <a:pt x="50769" y="27428"/>
                </a:lnTo>
                <a:lnTo>
                  <a:pt x="50769" y="27428"/>
                </a:lnTo>
                <a:lnTo>
                  <a:pt x="50769" y="20571"/>
                </a:lnTo>
                <a:lnTo>
                  <a:pt x="50769" y="20571"/>
                </a:lnTo>
                <a:lnTo>
                  <a:pt x="50769" y="27428"/>
                </a:lnTo>
                <a:lnTo>
                  <a:pt x="50769" y="27428"/>
                </a:lnTo>
                <a:lnTo>
                  <a:pt x="50769" y="20571"/>
                </a:lnTo>
                <a:lnTo>
                  <a:pt x="50769" y="20571"/>
                </a:lnTo>
                <a:lnTo>
                  <a:pt x="60000" y="20571"/>
                </a:lnTo>
                <a:lnTo>
                  <a:pt x="60000" y="20571"/>
                </a:lnTo>
                <a:lnTo>
                  <a:pt x="60000" y="20571"/>
                </a:lnTo>
                <a:lnTo>
                  <a:pt x="60000" y="13714"/>
                </a:lnTo>
                <a:lnTo>
                  <a:pt x="60000" y="13714"/>
                </a:lnTo>
                <a:lnTo>
                  <a:pt x="60000" y="13714"/>
                </a:lnTo>
                <a:lnTo>
                  <a:pt x="60000" y="6857"/>
                </a:lnTo>
                <a:lnTo>
                  <a:pt x="60000" y="6857"/>
                </a:lnTo>
                <a:lnTo>
                  <a:pt x="60000" y="6857"/>
                </a:lnTo>
                <a:lnTo>
                  <a:pt x="60000" y="6857"/>
                </a:lnTo>
                <a:lnTo>
                  <a:pt x="60000" y="0"/>
                </a:lnTo>
                <a:lnTo>
                  <a:pt x="60000" y="0"/>
                </a:lnTo>
                <a:lnTo>
                  <a:pt x="60000" y="0"/>
                </a:lnTo>
                <a:lnTo>
                  <a:pt x="60000" y="0"/>
                </a:lnTo>
                <a:lnTo>
                  <a:pt x="60000" y="0"/>
                </a:lnTo>
                <a:lnTo>
                  <a:pt x="69230" y="0"/>
                </a:lnTo>
                <a:lnTo>
                  <a:pt x="69230" y="6857"/>
                </a:lnTo>
                <a:lnTo>
                  <a:pt x="69230" y="6857"/>
                </a:lnTo>
                <a:lnTo>
                  <a:pt x="69230" y="6857"/>
                </a:lnTo>
                <a:lnTo>
                  <a:pt x="83076" y="6857"/>
                </a:lnTo>
                <a:lnTo>
                  <a:pt x="83076" y="0"/>
                </a:lnTo>
                <a:lnTo>
                  <a:pt x="83076" y="0"/>
                </a:lnTo>
                <a:lnTo>
                  <a:pt x="83076" y="0"/>
                </a:lnTo>
                <a:lnTo>
                  <a:pt x="83076" y="0"/>
                </a:lnTo>
                <a:lnTo>
                  <a:pt x="83076" y="0"/>
                </a:lnTo>
                <a:lnTo>
                  <a:pt x="92307" y="0"/>
                </a:lnTo>
                <a:lnTo>
                  <a:pt x="92307" y="0"/>
                </a:lnTo>
                <a:lnTo>
                  <a:pt x="92307" y="0"/>
                </a:lnTo>
                <a:lnTo>
                  <a:pt x="92307" y="0"/>
                </a:lnTo>
                <a:lnTo>
                  <a:pt x="92307" y="0"/>
                </a:lnTo>
                <a:lnTo>
                  <a:pt x="101538" y="0"/>
                </a:lnTo>
                <a:lnTo>
                  <a:pt x="101538" y="6857"/>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39" name="Shape 2339"/>
          <p:cNvSpPr/>
          <p:nvPr/>
        </p:nvSpPr>
        <p:spPr>
          <a:xfrm>
            <a:off x="4888708" y="4414840"/>
            <a:ext cx="30956" cy="55561"/>
          </a:xfrm>
          <a:custGeom>
            <a:avLst/>
            <a:gdLst/>
            <a:ahLst/>
            <a:cxnLst/>
            <a:rect l="0" t="0" r="0" b="0"/>
            <a:pathLst>
              <a:path w="120000" h="120000" extrusionOk="0">
                <a:moveTo>
                  <a:pt x="101538" y="6857"/>
                </a:moveTo>
                <a:lnTo>
                  <a:pt x="101538" y="6857"/>
                </a:lnTo>
                <a:lnTo>
                  <a:pt x="92307" y="6857"/>
                </a:lnTo>
                <a:lnTo>
                  <a:pt x="92307" y="6857"/>
                </a:lnTo>
                <a:lnTo>
                  <a:pt x="92307" y="13714"/>
                </a:lnTo>
                <a:lnTo>
                  <a:pt x="92307" y="13714"/>
                </a:lnTo>
                <a:lnTo>
                  <a:pt x="92307" y="13714"/>
                </a:lnTo>
                <a:lnTo>
                  <a:pt x="92307" y="13714"/>
                </a:lnTo>
                <a:lnTo>
                  <a:pt x="92307" y="13714"/>
                </a:lnTo>
                <a:lnTo>
                  <a:pt x="92307" y="20571"/>
                </a:lnTo>
                <a:lnTo>
                  <a:pt x="92307" y="20571"/>
                </a:lnTo>
                <a:lnTo>
                  <a:pt x="92307" y="20571"/>
                </a:lnTo>
                <a:lnTo>
                  <a:pt x="92307" y="20571"/>
                </a:lnTo>
                <a:lnTo>
                  <a:pt x="92307" y="20571"/>
                </a:lnTo>
                <a:lnTo>
                  <a:pt x="92307" y="20571"/>
                </a:lnTo>
                <a:lnTo>
                  <a:pt x="92307" y="27428"/>
                </a:lnTo>
                <a:lnTo>
                  <a:pt x="92307" y="27428"/>
                </a:lnTo>
                <a:lnTo>
                  <a:pt x="92307" y="27428"/>
                </a:lnTo>
                <a:lnTo>
                  <a:pt x="92307" y="27428"/>
                </a:lnTo>
                <a:lnTo>
                  <a:pt x="92307" y="27428"/>
                </a:lnTo>
                <a:lnTo>
                  <a:pt x="92307" y="27428"/>
                </a:lnTo>
                <a:lnTo>
                  <a:pt x="92307" y="37714"/>
                </a:lnTo>
                <a:lnTo>
                  <a:pt x="92307" y="37714"/>
                </a:lnTo>
                <a:lnTo>
                  <a:pt x="101538" y="37714"/>
                </a:lnTo>
                <a:lnTo>
                  <a:pt x="101538" y="27428"/>
                </a:lnTo>
                <a:lnTo>
                  <a:pt x="101538" y="27428"/>
                </a:lnTo>
                <a:lnTo>
                  <a:pt x="101538" y="27428"/>
                </a:lnTo>
                <a:lnTo>
                  <a:pt x="101538" y="37714"/>
                </a:lnTo>
                <a:lnTo>
                  <a:pt x="110769" y="37714"/>
                </a:lnTo>
                <a:lnTo>
                  <a:pt x="110769" y="37714"/>
                </a:lnTo>
                <a:lnTo>
                  <a:pt x="110769" y="37714"/>
                </a:lnTo>
                <a:lnTo>
                  <a:pt x="110769" y="37714"/>
                </a:lnTo>
                <a:lnTo>
                  <a:pt x="110769" y="37714"/>
                </a:lnTo>
                <a:lnTo>
                  <a:pt x="120000" y="37714"/>
                </a:lnTo>
                <a:lnTo>
                  <a:pt x="120000" y="37714"/>
                </a:lnTo>
                <a:lnTo>
                  <a:pt x="110769" y="37714"/>
                </a:lnTo>
                <a:lnTo>
                  <a:pt x="110769" y="44571"/>
                </a:lnTo>
                <a:lnTo>
                  <a:pt x="120000" y="44571"/>
                </a:lnTo>
                <a:lnTo>
                  <a:pt x="120000" y="44571"/>
                </a:lnTo>
                <a:lnTo>
                  <a:pt x="120000" y="44571"/>
                </a:lnTo>
                <a:lnTo>
                  <a:pt x="120000" y="51428"/>
                </a:lnTo>
                <a:lnTo>
                  <a:pt x="120000" y="51428"/>
                </a:lnTo>
                <a:lnTo>
                  <a:pt x="110769" y="51428"/>
                </a:lnTo>
                <a:lnTo>
                  <a:pt x="110769" y="51428"/>
                </a:lnTo>
                <a:lnTo>
                  <a:pt x="110769" y="51428"/>
                </a:lnTo>
                <a:lnTo>
                  <a:pt x="110769" y="51428"/>
                </a:lnTo>
                <a:lnTo>
                  <a:pt x="110769" y="58285"/>
                </a:lnTo>
                <a:lnTo>
                  <a:pt x="110769" y="58285"/>
                </a:lnTo>
                <a:lnTo>
                  <a:pt x="101538" y="58285"/>
                </a:lnTo>
                <a:lnTo>
                  <a:pt x="101538" y="58285"/>
                </a:lnTo>
                <a:lnTo>
                  <a:pt x="110769" y="58285"/>
                </a:lnTo>
                <a:lnTo>
                  <a:pt x="110769" y="58285"/>
                </a:lnTo>
                <a:lnTo>
                  <a:pt x="101538" y="58285"/>
                </a:lnTo>
                <a:lnTo>
                  <a:pt x="101538" y="65142"/>
                </a:lnTo>
                <a:lnTo>
                  <a:pt x="101538" y="65142"/>
                </a:lnTo>
                <a:lnTo>
                  <a:pt x="101538" y="65142"/>
                </a:lnTo>
                <a:lnTo>
                  <a:pt x="101538" y="65142"/>
                </a:lnTo>
                <a:lnTo>
                  <a:pt x="92307" y="65142"/>
                </a:lnTo>
                <a:lnTo>
                  <a:pt x="92307" y="65142"/>
                </a:lnTo>
                <a:lnTo>
                  <a:pt x="92307" y="65142"/>
                </a:lnTo>
                <a:lnTo>
                  <a:pt x="92307" y="75428"/>
                </a:lnTo>
                <a:lnTo>
                  <a:pt x="92307" y="75428"/>
                </a:lnTo>
                <a:lnTo>
                  <a:pt x="92307" y="75428"/>
                </a:lnTo>
                <a:lnTo>
                  <a:pt x="92307" y="75428"/>
                </a:lnTo>
                <a:lnTo>
                  <a:pt x="92307" y="82285"/>
                </a:lnTo>
                <a:lnTo>
                  <a:pt x="92307" y="82285"/>
                </a:lnTo>
                <a:lnTo>
                  <a:pt x="92307" y="82285"/>
                </a:lnTo>
                <a:lnTo>
                  <a:pt x="92307" y="82285"/>
                </a:lnTo>
                <a:lnTo>
                  <a:pt x="92307" y="82285"/>
                </a:lnTo>
                <a:lnTo>
                  <a:pt x="92307" y="82285"/>
                </a:lnTo>
                <a:lnTo>
                  <a:pt x="83076" y="82285"/>
                </a:lnTo>
                <a:lnTo>
                  <a:pt x="83076" y="89142"/>
                </a:lnTo>
                <a:lnTo>
                  <a:pt x="83076" y="89142"/>
                </a:lnTo>
                <a:lnTo>
                  <a:pt x="83076" y="89142"/>
                </a:lnTo>
                <a:lnTo>
                  <a:pt x="83076" y="89142"/>
                </a:lnTo>
                <a:lnTo>
                  <a:pt x="83076" y="89142"/>
                </a:lnTo>
                <a:lnTo>
                  <a:pt x="83076" y="96000"/>
                </a:lnTo>
                <a:lnTo>
                  <a:pt x="83076" y="96000"/>
                </a:lnTo>
                <a:lnTo>
                  <a:pt x="83076" y="96000"/>
                </a:lnTo>
                <a:lnTo>
                  <a:pt x="83076" y="96000"/>
                </a:lnTo>
                <a:lnTo>
                  <a:pt x="83076" y="102857"/>
                </a:lnTo>
                <a:lnTo>
                  <a:pt x="69230" y="102857"/>
                </a:lnTo>
                <a:lnTo>
                  <a:pt x="69230" y="102857"/>
                </a:lnTo>
                <a:lnTo>
                  <a:pt x="69230" y="102857"/>
                </a:lnTo>
                <a:lnTo>
                  <a:pt x="69230" y="102857"/>
                </a:lnTo>
                <a:lnTo>
                  <a:pt x="69230" y="102857"/>
                </a:lnTo>
                <a:lnTo>
                  <a:pt x="69230" y="102857"/>
                </a:lnTo>
                <a:lnTo>
                  <a:pt x="60000" y="102857"/>
                </a:lnTo>
                <a:lnTo>
                  <a:pt x="60000" y="113142"/>
                </a:lnTo>
                <a:lnTo>
                  <a:pt x="60000" y="113142"/>
                </a:lnTo>
                <a:lnTo>
                  <a:pt x="60000" y="113142"/>
                </a:lnTo>
                <a:lnTo>
                  <a:pt x="60000" y="113142"/>
                </a:lnTo>
                <a:lnTo>
                  <a:pt x="60000" y="113142"/>
                </a:lnTo>
                <a:lnTo>
                  <a:pt x="60000" y="113142"/>
                </a:lnTo>
                <a:lnTo>
                  <a:pt x="60000" y="120000"/>
                </a:lnTo>
                <a:lnTo>
                  <a:pt x="50769" y="120000"/>
                </a:lnTo>
                <a:lnTo>
                  <a:pt x="50769" y="120000"/>
                </a:lnTo>
                <a:lnTo>
                  <a:pt x="50769" y="120000"/>
                </a:lnTo>
                <a:lnTo>
                  <a:pt x="50769" y="120000"/>
                </a:lnTo>
                <a:lnTo>
                  <a:pt x="50769" y="120000"/>
                </a:lnTo>
                <a:lnTo>
                  <a:pt x="50769" y="120000"/>
                </a:lnTo>
                <a:lnTo>
                  <a:pt x="41538" y="120000"/>
                </a:lnTo>
                <a:lnTo>
                  <a:pt x="41538" y="120000"/>
                </a:lnTo>
                <a:lnTo>
                  <a:pt x="41538" y="120000"/>
                </a:lnTo>
                <a:lnTo>
                  <a:pt x="41538" y="120000"/>
                </a:lnTo>
                <a:lnTo>
                  <a:pt x="41538" y="120000"/>
                </a:lnTo>
                <a:lnTo>
                  <a:pt x="32307" y="120000"/>
                </a:lnTo>
                <a:lnTo>
                  <a:pt x="32307" y="113142"/>
                </a:lnTo>
                <a:lnTo>
                  <a:pt x="32307" y="113142"/>
                </a:lnTo>
                <a:lnTo>
                  <a:pt x="32307" y="113142"/>
                </a:lnTo>
                <a:lnTo>
                  <a:pt x="32307" y="113142"/>
                </a:lnTo>
                <a:lnTo>
                  <a:pt x="32307" y="113142"/>
                </a:lnTo>
                <a:lnTo>
                  <a:pt x="32307" y="102857"/>
                </a:lnTo>
                <a:lnTo>
                  <a:pt x="32307" y="102857"/>
                </a:lnTo>
                <a:lnTo>
                  <a:pt x="32307" y="102857"/>
                </a:lnTo>
                <a:lnTo>
                  <a:pt x="32307" y="102857"/>
                </a:lnTo>
                <a:lnTo>
                  <a:pt x="32307" y="102857"/>
                </a:lnTo>
                <a:lnTo>
                  <a:pt x="18461" y="102857"/>
                </a:lnTo>
                <a:lnTo>
                  <a:pt x="18461" y="96000"/>
                </a:lnTo>
                <a:lnTo>
                  <a:pt x="18461" y="96000"/>
                </a:lnTo>
                <a:lnTo>
                  <a:pt x="18461" y="96000"/>
                </a:lnTo>
                <a:lnTo>
                  <a:pt x="18461" y="96000"/>
                </a:lnTo>
                <a:lnTo>
                  <a:pt x="18461" y="89142"/>
                </a:lnTo>
                <a:lnTo>
                  <a:pt x="18461" y="89142"/>
                </a:lnTo>
                <a:lnTo>
                  <a:pt x="18461" y="89142"/>
                </a:lnTo>
                <a:lnTo>
                  <a:pt x="18461" y="89142"/>
                </a:lnTo>
                <a:lnTo>
                  <a:pt x="18461" y="82285"/>
                </a:lnTo>
                <a:lnTo>
                  <a:pt x="18461" y="82285"/>
                </a:lnTo>
                <a:lnTo>
                  <a:pt x="18461" y="82285"/>
                </a:lnTo>
                <a:lnTo>
                  <a:pt x="18461" y="82285"/>
                </a:lnTo>
                <a:lnTo>
                  <a:pt x="18461" y="82285"/>
                </a:lnTo>
                <a:lnTo>
                  <a:pt x="18461" y="82285"/>
                </a:lnTo>
                <a:lnTo>
                  <a:pt x="18461" y="75428"/>
                </a:lnTo>
                <a:lnTo>
                  <a:pt x="18461" y="75428"/>
                </a:lnTo>
                <a:lnTo>
                  <a:pt x="18461" y="75428"/>
                </a:lnTo>
                <a:lnTo>
                  <a:pt x="18461" y="75428"/>
                </a:lnTo>
                <a:lnTo>
                  <a:pt x="18461" y="75428"/>
                </a:lnTo>
                <a:lnTo>
                  <a:pt x="18461" y="65142"/>
                </a:lnTo>
                <a:lnTo>
                  <a:pt x="18461" y="65142"/>
                </a:lnTo>
                <a:lnTo>
                  <a:pt x="18461" y="65142"/>
                </a:lnTo>
                <a:lnTo>
                  <a:pt x="18461" y="65142"/>
                </a:lnTo>
                <a:lnTo>
                  <a:pt x="18461" y="58285"/>
                </a:lnTo>
                <a:lnTo>
                  <a:pt x="18461" y="58285"/>
                </a:lnTo>
                <a:lnTo>
                  <a:pt x="18461" y="58285"/>
                </a:lnTo>
                <a:lnTo>
                  <a:pt x="9230" y="58285"/>
                </a:lnTo>
                <a:lnTo>
                  <a:pt x="9230" y="58285"/>
                </a:lnTo>
                <a:lnTo>
                  <a:pt x="9230" y="58285"/>
                </a:lnTo>
                <a:lnTo>
                  <a:pt x="9230" y="51428"/>
                </a:lnTo>
                <a:lnTo>
                  <a:pt x="9230" y="51428"/>
                </a:lnTo>
                <a:lnTo>
                  <a:pt x="9230" y="51428"/>
                </a:lnTo>
                <a:lnTo>
                  <a:pt x="9230" y="44571"/>
                </a:lnTo>
                <a:lnTo>
                  <a:pt x="9230" y="44571"/>
                </a:lnTo>
                <a:lnTo>
                  <a:pt x="9230" y="44571"/>
                </a:lnTo>
                <a:lnTo>
                  <a:pt x="9230" y="44571"/>
                </a:lnTo>
                <a:lnTo>
                  <a:pt x="9230" y="37714"/>
                </a:lnTo>
                <a:lnTo>
                  <a:pt x="9230" y="37714"/>
                </a:lnTo>
                <a:lnTo>
                  <a:pt x="9230" y="37714"/>
                </a:lnTo>
                <a:lnTo>
                  <a:pt x="9230" y="37714"/>
                </a:lnTo>
                <a:lnTo>
                  <a:pt x="9230" y="37714"/>
                </a:lnTo>
                <a:lnTo>
                  <a:pt x="0" y="37714"/>
                </a:lnTo>
                <a:lnTo>
                  <a:pt x="0" y="27428"/>
                </a:lnTo>
                <a:lnTo>
                  <a:pt x="0" y="27428"/>
                </a:lnTo>
                <a:lnTo>
                  <a:pt x="0" y="27428"/>
                </a:lnTo>
                <a:lnTo>
                  <a:pt x="0" y="27428"/>
                </a:lnTo>
                <a:lnTo>
                  <a:pt x="0" y="27428"/>
                </a:lnTo>
                <a:lnTo>
                  <a:pt x="0" y="27428"/>
                </a:lnTo>
                <a:lnTo>
                  <a:pt x="0" y="27428"/>
                </a:lnTo>
                <a:lnTo>
                  <a:pt x="0" y="20571"/>
                </a:lnTo>
                <a:lnTo>
                  <a:pt x="0" y="20571"/>
                </a:lnTo>
                <a:lnTo>
                  <a:pt x="0" y="20571"/>
                </a:lnTo>
                <a:lnTo>
                  <a:pt x="0" y="20571"/>
                </a:lnTo>
                <a:lnTo>
                  <a:pt x="0" y="13714"/>
                </a:lnTo>
                <a:lnTo>
                  <a:pt x="0" y="13714"/>
                </a:lnTo>
                <a:lnTo>
                  <a:pt x="0" y="13714"/>
                </a:lnTo>
                <a:lnTo>
                  <a:pt x="0" y="13714"/>
                </a:lnTo>
                <a:lnTo>
                  <a:pt x="9230" y="13714"/>
                </a:lnTo>
                <a:lnTo>
                  <a:pt x="9230" y="13714"/>
                </a:lnTo>
                <a:lnTo>
                  <a:pt x="9230" y="13714"/>
                </a:lnTo>
                <a:lnTo>
                  <a:pt x="9230" y="13714"/>
                </a:lnTo>
                <a:lnTo>
                  <a:pt x="18461" y="13714"/>
                </a:lnTo>
                <a:lnTo>
                  <a:pt x="18461" y="20571"/>
                </a:lnTo>
                <a:lnTo>
                  <a:pt x="18461" y="20571"/>
                </a:lnTo>
                <a:lnTo>
                  <a:pt x="18461" y="20571"/>
                </a:lnTo>
                <a:lnTo>
                  <a:pt x="18461" y="20571"/>
                </a:lnTo>
                <a:lnTo>
                  <a:pt x="18461" y="27428"/>
                </a:lnTo>
                <a:lnTo>
                  <a:pt x="18461" y="27428"/>
                </a:lnTo>
                <a:lnTo>
                  <a:pt x="18461" y="27428"/>
                </a:lnTo>
                <a:lnTo>
                  <a:pt x="18461" y="27428"/>
                </a:lnTo>
                <a:lnTo>
                  <a:pt x="18461" y="27428"/>
                </a:lnTo>
                <a:lnTo>
                  <a:pt x="32307" y="27428"/>
                </a:lnTo>
                <a:lnTo>
                  <a:pt x="32307" y="27428"/>
                </a:lnTo>
                <a:lnTo>
                  <a:pt x="32307" y="27428"/>
                </a:lnTo>
                <a:lnTo>
                  <a:pt x="32307" y="27428"/>
                </a:lnTo>
                <a:lnTo>
                  <a:pt x="32307" y="27428"/>
                </a:lnTo>
                <a:lnTo>
                  <a:pt x="32307" y="27428"/>
                </a:lnTo>
                <a:lnTo>
                  <a:pt x="41538" y="27428"/>
                </a:lnTo>
                <a:lnTo>
                  <a:pt x="41538" y="27428"/>
                </a:lnTo>
                <a:lnTo>
                  <a:pt x="41538" y="27428"/>
                </a:lnTo>
                <a:lnTo>
                  <a:pt x="41538" y="27428"/>
                </a:lnTo>
                <a:lnTo>
                  <a:pt x="50769" y="27428"/>
                </a:lnTo>
                <a:lnTo>
                  <a:pt x="50769" y="27428"/>
                </a:lnTo>
                <a:lnTo>
                  <a:pt x="50769" y="20571"/>
                </a:lnTo>
                <a:lnTo>
                  <a:pt x="50769" y="20571"/>
                </a:lnTo>
                <a:lnTo>
                  <a:pt x="50769" y="27428"/>
                </a:lnTo>
                <a:lnTo>
                  <a:pt x="50769" y="27428"/>
                </a:lnTo>
                <a:lnTo>
                  <a:pt x="50769" y="20571"/>
                </a:lnTo>
                <a:lnTo>
                  <a:pt x="50769" y="20571"/>
                </a:lnTo>
                <a:lnTo>
                  <a:pt x="60000" y="20571"/>
                </a:lnTo>
                <a:lnTo>
                  <a:pt x="60000" y="20571"/>
                </a:lnTo>
                <a:lnTo>
                  <a:pt x="60000" y="20571"/>
                </a:lnTo>
                <a:lnTo>
                  <a:pt x="60000" y="13714"/>
                </a:lnTo>
                <a:lnTo>
                  <a:pt x="60000" y="13714"/>
                </a:lnTo>
                <a:lnTo>
                  <a:pt x="60000" y="13714"/>
                </a:lnTo>
                <a:lnTo>
                  <a:pt x="60000" y="6857"/>
                </a:lnTo>
                <a:lnTo>
                  <a:pt x="60000" y="6857"/>
                </a:lnTo>
                <a:lnTo>
                  <a:pt x="60000" y="6857"/>
                </a:lnTo>
                <a:lnTo>
                  <a:pt x="60000" y="6857"/>
                </a:lnTo>
                <a:lnTo>
                  <a:pt x="60000" y="0"/>
                </a:lnTo>
                <a:lnTo>
                  <a:pt x="60000" y="0"/>
                </a:lnTo>
                <a:lnTo>
                  <a:pt x="60000" y="0"/>
                </a:lnTo>
                <a:lnTo>
                  <a:pt x="60000" y="0"/>
                </a:lnTo>
                <a:lnTo>
                  <a:pt x="60000" y="0"/>
                </a:lnTo>
                <a:lnTo>
                  <a:pt x="69230" y="0"/>
                </a:lnTo>
                <a:lnTo>
                  <a:pt x="69230" y="6857"/>
                </a:lnTo>
                <a:lnTo>
                  <a:pt x="69230" y="6857"/>
                </a:lnTo>
                <a:lnTo>
                  <a:pt x="69230" y="6857"/>
                </a:lnTo>
                <a:lnTo>
                  <a:pt x="83076" y="6857"/>
                </a:lnTo>
                <a:lnTo>
                  <a:pt x="83076" y="0"/>
                </a:lnTo>
                <a:lnTo>
                  <a:pt x="83076" y="0"/>
                </a:lnTo>
                <a:lnTo>
                  <a:pt x="83076" y="0"/>
                </a:lnTo>
                <a:lnTo>
                  <a:pt x="83076" y="0"/>
                </a:lnTo>
                <a:lnTo>
                  <a:pt x="83076" y="0"/>
                </a:lnTo>
                <a:lnTo>
                  <a:pt x="92307" y="0"/>
                </a:lnTo>
                <a:lnTo>
                  <a:pt x="92307" y="0"/>
                </a:lnTo>
                <a:lnTo>
                  <a:pt x="92307" y="0"/>
                </a:lnTo>
                <a:lnTo>
                  <a:pt x="92307" y="0"/>
                </a:lnTo>
                <a:lnTo>
                  <a:pt x="92307" y="0"/>
                </a:lnTo>
                <a:lnTo>
                  <a:pt x="101538" y="0"/>
                </a:lnTo>
                <a:lnTo>
                  <a:pt x="101538" y="6857"/>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0" name="Shape 2340"/>
          <p:cNvSpPr/>
          <p:nvPr/>
        </p:nvSpPr>
        <p:spPr>
          <a:xfrm>
            <a:off x="5255422" y="3257551"/>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1" name="Shape 2341"/>
          <p:cNvSpPr/>
          <p:nvPr/>
        </p:nvSpPr>
        <p:spPr>
          <a:xfrm>
            <a:off x="5255422" y="3257551"/>
            <a:ext cx="2381" cy="0"/>
          </a:xfrm>
          <a:custGeom>
            <a:avLst/>
            <a:gdLst/>
            <a:ahLst/>
            <a:cxnLst/>
            <a:rect l="0" t="0" r="0" b="0"/>
            <a:pathLst>
              <a:path w="120000" h="120000" extrusionOk="0">
                <a:moveTo>
                  <a:pt x="120000" y="0"/>
                </a:moveTo>
                <a:lnTo>
                  <a:pt x="0" y="0"/>
                </a:lnTo>
                <a:lnTo>
                  <a:pt x="0" y="0"/>
                </a:lnTo>
                <a:lnTo>
                  <a:pt x="0" y="0"/>
                </a:lnTo>
                <a:lnTo>
                  <a:pt x="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2" name="Shape 2342"/>
          <p:cNvSpPr/>
          <p:nvPr/>
        </p:nvSpPr>
        <p:spPr>
          <a:xfrm>
            <a:off x="5239942" y="3265487"/>
            <a:ext cx="2381"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3" name="Shape 2343"/>
          <p:cNvSpPr/>
          <p:nvPr/>
        </p:nvSpPr>
        <p:spPr>
          <a:xfrm>
            <a:off x="5239942" y="3265487"/>
            <a:ext cx="2381" cy="3175"/>
          </a:xfrm>
          <a:custGeom>
            <a:avLst/>
            <a:gdLst/>
            <a:ahLst/>
            <a:cxnLst/>
            <a:rect l="0" t="0" r="0" b="0"/>
            <a:pathLst>
              <a:path w="120000" h="120000" extrusionOk="0">
                <a:moveTo>
                  <a:pt x="120000" y="120000"/>
                </a:moveTo>
                <a:lnTo>
                  <a:pt x="120000" y="120000"/>
                </a:lnTo>
                <a:lnTo>
                  <a:pt x="120000" y="120000"/>
                </a:lnTo>
                <a:lnTo>
                  <a:pt x="120000" y="120000"/>
                </a:lnTo>
                <a:lnTo>
                  <a:pt x="120000" y="120000"/>
                </a:lnTo>
                <a:lnTo>
                  <a:pt x="120000" y="120000"/>
                </a:lnTo>
                <a:lnTo>
                  <a:pt x="120000" y="120000"/>
                </a:lnTo>
                <a:lnTo>
                  <a:pt x="0" y="120000"/>
                </a:lnTo>
                <a:lnTo>
                  <a:pt x="0" y="120000"/>
                </a:lnTo>
                <a:lnTo>
                  <a:pt x="0" y="0"/>
                </a:lnTo>
                <a:lnTo>
                  <a:pt x="120000" y="0"/>
                </a:lnTo>
                <a:lnTo>
                  <a:pt x="120000" y="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4" name="Shape 2344"/>
          <p:cNvSpPr/>
          <p:nvPr/>
        </p:nvSpPr>
        <p:spPr>
          <a:xfrm>
            <a:off x="5257804" y="3257551"/>
            <a:ext cx="2381" cy="3175"/>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120000"/>
                </a:lnTo>
                <a:lnTo>
                  <a:pt x="0" y="120000"/>
                </a:lnTo>
                <a:lnTo>
                  <a:pt x="0" y="120000"/>
                </a:lnTo>
                <a:lnTo>
                  <a:pt x="0" y="12000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5" name="Shape 2345"/>
          <p:cNvSpPr/>
          <p:nvPr/>
        </p:nvSpPr>
        <p:spPr>
          <a:xfrm>
            <a:off x="5257804" y="3257551"/>
            <a:ext cx="2381" cy="3175"/>
          </a:xfrm>
          <a:custGeom>
            <a:avLst/>
            <a:gdLst/>
            <a:ahLst/>
            <a:cxnLst/>
            <a:rect l="0" t="0" r="0" b="0"/>
            <a:pathLst>
              <a:path w="120000" h="120000" extrusionOk="0">
                <a:moveTo>
                  <a:pt x="0" y="0"/>
                </a:moveTo>
                <a:lnTo>
                  <a:pt x="0" y="0"/>
                </a:lnTo>
                <a:lnTo>
                  <a:pt x="0" y="0"/>
                </a:lnTo>
                <a:lnTo>
                  <a:pt x="120000" y="0"/>
                </a:lnTo>
                <a:lnTo>
                  <a:pt x="120000" y="0"/>
                </a:lnTo>
                <a:lnTo>
                  <a:pt x="120000" y="120000"/>
                </a:lnTo>
                <a:lnTo>
                  <a:pt x="0" y="120000"/>
                </a:lnTo>
                <a:lnTo>
                  <a:pt x="0" y="120000"/>
                </a:lnTo>
                <a:lnTo>
                  <a:pt x="0" y="120000"/>
                </a:lnTo>
                <a:lnTo>
                  <a:pt x="0" y="120000"/>
                </a:lnTo>
                <a:lnTo>
                  <a:pt x="0" y="12000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6" name="Shape 2346"/>
          <p:cNvSpPr/>
          <p:nvPr/>
        </p:nvSpPr>
        <p:spPr>
          <a:xfrm>
            <a:off x="5157791" y="3275014"/>
            <a:ext cx="23813" cy="25399"/>
          </a:xfrm>
          <a:custGeom>
            <a:avLst/>
            <a:gdLst/>
            <a:ahLst/>
            <a:cxnLst/>
            <a:rect l="0" t="0" r="0" b="0"/>
            <a:pathLst>
              <a:path w="120000" h="120000" extrusionOk="0">
                <a:moveTo>
                  <a:pt x="30000" y="0"/>
                </a:moveTo>
                <a:lnTo>
                  <a:pt x="30000" y="0"/>
                </a:lnTo>
                <a:lnTo>
                  <a:pt x="42000" y="0"/>
                </a:lnTo>
                <a:lnTo>
                  <a:pt x="42000" y="0"/>
                </a:lnTo>
                <a:lnTo>
                  <a:pt x="42000" y="15000"/>
                </a:lnTo>
                <a:lnTo>
                  <a:pt x="42000" y="15000"/>
                </a:lnTo>
                <a:lnTo>
                  <a:pt x="42000" y="15000"/>
                </a:lnTo>
                <a:lnTo>
                  <a:pt x="42000" y="15000"/>
                </a:lnTo>
                <a:lnTo>
                  <a:pt x="42000" y="15000"/>
                </a:lnTo>
                <a:lnTo>
                  <a:pt x="42000" y="15000"/>
                </a:lnTo>
                <a:lnTo>
                  <a:pt x="54000" y="15000"/>
                </a:lnTo>
                <a:lnTo>
                  <a:pt x="54000" y="15000"/>
                </a:lnTo>
                <a:lnTo>
                  <a:pt x="54000" y="15000"/>
                </a:lnTo>
                <a:lnTo>
                  <a:pt x="54000" y="15000"/>
                </a:lnTo>
                <a:lnTo>
                  <a:pt x="54000" y="15000"/>
                </a:lnTo>
                <a:lnTo>
                  <a:pt x="54000" y="15000"/>
                </a:lnTo>
                <a:lnTo>
                  <a:pt x="66000" y="15000"/>
                </a:lnTo>
                <a:lnTo>
                  <a:pt x="66000" y="37500"/>
                </a:lnTo>
                <a:lnTo>
                  <a:pt x="66000" y="37500"/>
                </a:lnTo>
                <a:lnTo>
                  <a:pt x="66000" y="15000"/>
                </a:lnTo>
                <a:lnTo>
                  <a:pt x="66000" y="15000"/>
                </a:lnTo>
                <a:lnTo>
                  <a:pt x="66000" y="15000"/>
                </a:lnTo>
                <a:lnTo>
                  <a:pt x="84000" y="15000"/>
                </a:lnTo>
                <a:lnTo>
                  <a:pt x="84000" y="15000"/>
                </a:lnTo>
                <a:lnTo>
                  <a:pt x="84000" y="15000"/>
                </a:lnTo>
                <a:lnTo>
                  <a:pt x="84000" y="15000"/>
                </a:lnTo>
                <a:lnTo>
                  <a:pt x="96000" y="15000"/>
                </a:lnTo>
                <a:lnTo>
                  <a:pt x="96000" y="15000"/>
                </a:lnTo>
                <a:lnTo>
                  <a:pt x="96000" y="15000"/>
                </a:lnTo>
                <a:lnTo>
                  <a:pt x="96000" y="15000"/>
                </a:lnTo>
                <a:lnTo>
                  <a:pt x="96000" y="37500"/>
                </a:lnTo>
                <a:lnTo>
                  <a:pt x="96000" y="37500"/>
                </a:lnTo>
                <a:lnTo>
                  <a:pt x="96000" y="37500"/>
                </a:lnTo>
                <a:lnTo>
                  <a:pt x="96000" y="37500"/>
                </a:lnTo>
                <a:lnTo>
                  <a:pt x="96000" y="52500"/>
                </a:lnTo>
                <a:lnTo>
                  <a:pt x="96000" y="52500"/>
                </a:lnTo>
                <a:lnTo>
                  <a:pt x="96000" y="52500"/>
                </a:lnTo>
                <a:lnTo>
                  <a:pt x="96000" y="52500"/>
                </a:lnTo>
                <a:lnTo>
                  <a:pt x="108000" y="52500"/>
                </a:lnTo>
                <a:lnTo>
                  <a:pt x="108000" y="52500"/>
                </a:lnTo>
                <a:lnTo>
                  <a:pt x="108000" y="52500"/>
                </a:lnTo>
                <a:lnTo>
                  <a:pt x="108000" y="52500"/>
                </a:lnTo>
                <a:lnTo>
                  <a:pt x="108000" y="67500"/>
                </a:lnTo>
                <a:lnTo>
                  <a:pt x="108000" y="67500"/>
                </a:lnTo>
                <a:lnTo>
                  <a:pt x="108000" y="67500"/>
                </a:lnTo>
                <a:lnTo>
                  <a:pt x="108000" y="82500"/>
                </a:lnTo>
                <a:lnTo>
                  <a:pt x="108000" y="82500"/>
                </a:lnTo>
                <a:lnTo>
                  <a:pt x="108000" y="82500"/>
                </a:lnTo>
                <a:lnTo>
                  <a:pt x="120000" y="82500"/>
                </a:lnTo>
                <a:lnTo>
                  <a:pt x="120000" y="82500"/>
                </a:lnTo>
                <a:lnTo>
                  <a:pt x="120000" y="97500"/>
                </a:lnTo>
                <a:lnTo>
                  <a:pt x="120000" y="97500"/>
                </a:lnTo>
                <a:lnTo>
                  <a:pt x="120000" y="97500"/>
                </a:lnTo>
                <a:lnTo>
                  <a:pt x="120000" y="97500"/>
                </a:lnTo>
                <a:lnTo>
                  <a:pt x="120000" y="120000"/>
                </a:lnTo>
                <a:lnTo>
                  <a:pt x="120000" y="120000"/>
                </a:lnTo>
                <a:lnTo>
                  <a:pt x="108000" y="120000"/>
                </a:lnTo>
                <a:lnTo>
                  <a:pt x="108000" y="120000"/>
                </a:lnTo>
                <a:lnTo>
                  <a:pt x="108000" y="120000"/>
                </a:lnTo>
                <a:lnTo>
                  <a:pt x="108000" y="120000"/>
                </a:lnTo>
                <a:lnTo>
                  <a:pt x="108000" y="120000"/>
                </a:lnTo>
                <a:lnTo>
                  <a:pt x="108000" y="120000"/>
                </a:lnTo>
                <a:lnTo>
                  <a:pt x="96000" y="120000"/>
                </a:lnTo>
                <a:lnTo>
                  <a:pt x="96000" y="120000"/>
                </a:lnTo>
                <a:lnTo>
                  <a:pt x="96000" y="97500"/>
                </a:lnTo>
                <a:lnTo>
                  <a:pt x="96000" y="97500"/>
                </a:lnTo>
                <a:lnTo>
                  <a:pt x="96000" y="97500"/>
                </a:lnTo>
                <a:lnTo>
                  <a:pt x="84000" y="97500"/>
                </a:lnTo>
                <a:lnTo>
                  <a:pt x="84000" y="97500"/>
                </a:lnTo>
                <a:lnTo>
                  <a:pt x="84000" y="97500"/>
                </a:lnTo>
                <a:lnTo>
                  <a:pt x="84000" y="97500"/>
                </a:lnTo>
                <a:lnTo>
                  <a:pt x="66000" y="97500"/>
                </a:lnTo>
                <a:lnTo>
                  <a:pt x="66000" y="97500"/>
                </a:lnTo>
                <a:lnTo>
                  <a:pt x="66000" y="97500"/>
                </a:lnTo>
                <a:lnTo>
                  <a:pt x="66000" y="97500"/>
                </a:lnTo>
                <a:lnTo>
                  <a:pt x="66000" y="97500"/>
                </a:lnTo>
                <a:lnTo>
                  <a:pt x="66000" y="82500"/>
                </a:lnTo>
                <a:lnTo>
                  <a:pt x="54000" y="82500"/>
                </a:lnTo>
                <a:lnTo>
                  <a:pt x="54000" y="82500"/>
                </a:lnTo>
                <a:lnTo>
                  <a:pt x="54000" y="82500"/>
                </a:lnTo>
                <a:lnTo>
                  <a:pt x="54000" y="82500"/>
                </a:lnTo>
                <a:lnTo>
                  <a:pt x="54000" y="67500"/>
                </a:lnTo>
                <a:lnTo>
                  <a:pt x="54000" y="67500"/>
                </a:lnTo>
                <a:lnTo>
                  <a:pt x="54000" y="67500"/>
                </a:lnTo>
                <a:lnTo>
                  <a:pt x="54000" y="67500"/>
                </a:lnTo>
                <a:lnTo>
                  <a:pt x="42000" y="67500"/>
                </a:lnTo>
                <a:lnTo>
                  <a:pt x="42000" y="67500"/>
                </a:lnTo>
                <a:lnTo>
                  <a:pt x="42000" y="67500"/>
                </a:lnTo>
                <a:lnTo>
                  <a:pt x="42000" y="67500"/>
                </a:lnTo>
                <a:lnTo>
                  <a:pt x="30000" y="67500"/>
                </a:lnTo>
                <a:lnTo>
                  <a:pt x="30000" y="52500"/>
                </a:lnTo>
                <a:lnTo>
                  <a:pt x="30000" y="52500"/>
                </a:lnTo>
                <a:lnTo>
                  <a:pt x="30000" y="52500"/>
                </a:lnTo>
                <a:lnTo>
                  <a:pt x="30000" y="52500"/>
                </a:lnTo>
                <a:lnTo>
                  <a:pt x="30000" y="52500"/>
                </a:lnTo>
                <a:lnTo>
                  <a:pt x="30000" y="37500"/>
                </a:lnTo>
                <a:lnTo>
                  <a:pt x="30000" y="37500"/>
                </a:lnTo>
                <a:lnTo>
                  <a:pt x="18000" y="37500"/>
                </a:lnTo>
                <a:lnTo>
                  <a:pt x="18000" y="37500"/>
                </a:lnTo>
                <a:lnTo>
                  <a:pt x="18000" y="37500"/>
                </a:lnTo>
                <a:lnTo>
                  <a:pt x="18000" y="37500"/>
                </a:lnTo>
                <a:lnTo>
                  <a:pt x="18000" y="15000"/>
                </a:lnTo>
                <a:lnTo>
                  <a:pt x="18000" y="15000"/>
                </a:lnTo>
                <a:lnTo>
                  <a:pt x="18000" y="15000"/>
                </a:lnTo>
                <a:lnTo>
                  <a:pt x="18000" y="15000"/>
                </a:lnTo>
                <a:lnTo>
                  <a:pt x="18000" y="15000"/>
                </a:lnTo>
                <a:lnTo>
                  <a:pt x="18000" y="15000"/>
                </a:lnTo>
                <a:lnTo>
                  <a:pt x="0" y="15000"/>
                </a:lnTo>
                <a:lnTo>
                  <a:pt x="0" y="0"/>
                </a:lnTo>
                <a:lnTo>
                  <a:pt x="18000" y="0"/>
                </a:lnTo>
                <a:lnTo>
                  <a:pt x="18000" y="0"/>
                </a:lnTo>
                <a:lnTo>
                  <a:pt x="18000" y="0"/>
                </a:lnTo>
                <a:lnTo>
                  <a:pt x="18000" y="0"/>
                </a:lnTo>
                <a:lnTo>
                  <a:pt x="18000" y="0"/>
                </a:lnTo>
                <a:lnTo>
                  <a:pt x="18000" y="0"/>
                </a:lnTo>
                <a:lnTo>
                  <a:pt x="18000" y="0"/>
                </a:lnTo>
                <a:lnTo>
                  <a:pt x="30000" y="0"/>
                </a:lnTo>
                <a:lnTo>
                  <a:pt x="30000" y="0"/>
                </a:lnTo>
                <a:lnTo>
                  <a:pt x="30000" y="0"/>
                </a:lnTo>
                <a:lnTo>
                  <a:pt x="30000" y="0"/>
                </a:lnTo>
                <a:lnTo>
                  <a:pt x="3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7" name="Shape 2347"/>
          <p:cNvSpPr/>
          <p:nvPr/>
        </p:nvSpPr>
        <p:spPr>
          <a:xfrm>
            <a:off x="5157791" y="3275014"/>
            <a:ext cx="23813" cy="25399"/>
          </a:xfrm>
          <a:custGeom>
            <a:avLst/>
            <a:gdLst/>
            <a:ahLst/>
            <a:cxnLst/>
            <a:rect l="0" t="0" r="0" b="0"/>
            <a:pathLst>
              <a:path w="120000" h="120000" extrusionOk="0">
                <a:moveTo>
                  <a:pt x="30000" y="0"/>
                </a:moveTo>
                <a:lnTo>
                  <a:pt x="30000" y="0"/>
                </a:lnTo>
                <a:lnTo>
                  <a:pt x="42000" y="0"/>
                </a:lnTo>
                <a:lnTo>
                  <a:pt x="42000" y="0"/>
                </a:lnTo>
                <a:lnTo>
                  <a:pt x="42000" y="15000"/>
                </a:lnTo>
                <a:lnTo>
                  <a:pt x="42000" y="15000"/>
                </a:lnTo>
                <a:lnTo>
                  <a:pt x="42000" y="15000"/>
                </a:lnTo>
                <a:lnTo>
                  <a:pt x="42000" y="15000"/>
                </a:lnTo>
                <a:lnTo>
                  <a:pt x="42000" y="15000"/>
                </a:lnTo>
                <a:lnTo>
                  <a:pt x="42000" y="15000"/>
                </a:lnTo>
                <a:lnTo>
                  <a:pt x="54000" y="15000"/>
                </a:lnTo>
                <a:lnTo>
                  <a:pt x="54000" y="15000"/>
                </a:lnTo>
                <a:lnTo>
                  <a:pt x="54000" y="15000"/>
                </a:lnTo>
                <a:lnTo>
                  <a:pt x="54000" y="15000"/>
                </a:lnTo>
                <a:lnTo>
                  <a:pt x="54000" y="15000"/>
                </a:lnTo>
                <a:lnTo>
                  <a:pt x="54000" y="15000"/>
                </a:lnTo>
                <a:lnTo>
                  <a:pt x="66000" y="15000"/>
                </a:lnTo>
                <a:lnTo>
                  <a:pt x="66000" y="37500"/>
                </a:lnTo>
                <a:lnTo>
                  <a:pt x="66000" y="37500"/>
                </a:lnTo>
                <a:lnTo>
                  <a:pt x="66000" y="15000"/>
                </a:lnTo>
                <a:lnTo>
                  <a:pt x="66000" y="15000"/>
                </a:lnTo>
                <a:lnTo>
                  <a:pt x="66000" y="15000"/>
                </a:lnTo>
                <a:lnTo>
                  <a:pt x="84000" y="15000"/>
                </a:lnTo>
                <a:lnTo>
                  <a:pt x="84000" y="15000"/>
                </a:lnTo>
                <a:lnTo>
                  <a:pt x="84000" y="15000"/>
                </a:lnTo>
                <a:lnTo>
                  <a:pt x="84000" y="15000"/>
                </a:lnTo>
                <a:lnTo>
                  <a:pt x="96000" y="15000"/>
                </a:lnTo>
                <a:lnTo>
                  <a:pt x="96000" y="15000"/>
                </a:lnTo>
                <a:lnTo>
                  <a:pt x="96000" y="15000"/>
                </a:lnTo>
                <a:lnTo>
                  <a:pt x="96000" y="15000"/>
                </a:lnTo>
                <a:lnTo>
                  <a:pt x="96000" y="37500"/>
                </a:lnTo>
                <a:lnTo>
                  <a:pt x="96000" y="37500"/>
                </a:lnTo>
                <a:lnTo>
                  <a:pt x="96000" y="37500"/>
                </a:lnTo>
                <a:lnTo>
                  <a:pt x="96000" y="37500"/>
                </a:lnTo>
                <a:lnTo>
                  <a:pt x="96000" y="52500"/>
                </a:lnTo>
                <a:lnTo>
                  <a:pt x="96000" y="52500"/>
                </a:lnTo>
                <a:lnTo>
                  <a:pt x="96000" y="52500"/>
                </a:lnTo>
                <a:lnTo>
                  <a:pt x="96000" y="52500"/>
                </a:lnTo>
                <a:lnTo>
                  <a:pt x="108000" y="52500"/>
                </a:lnTo>
                <a:lnTo>
                  <a:pt x="108000" y="52500"/>
                </a:lnTo>
                <a:lnTo>
                  <a:pt x="108000" y="52500"/>
                </a:lnTo>
                <a:lnTo>
                  <a:pt x="108000" y="52500"/>
                </a:lnTo>
                <a:lnTo>
                  <a:pt x="108000" y="67500"/>
                </a:lnTo>
                <a:lnTo>
                  <a:pt x="108000" y="67500"/>
                </a:lnTo>
                <a:lnTo>
                  <a:pt x="108000" y="67500"/>
                </a:lnTo>
                <a:lnTo>
                  <a:pt x="108000" y="82500"/>
                </a:lnTo>
                <a:lnTo>
                  <a:pt x="108000" y="82500"/>
                </a:lnTo>
                <a:lnTo>
                  <a:pt x="108000" y="82500"/>
                </a:lnTo>
                <a:lnTo>
                  <a:pt x="120000" y="82500"/>
                </a:lnTo>
                <a:lnTo>
                  <a:pt x="120000" y="82500"/>
                </a:lnTo>
                <a:lnTo>
                  <a:pt x="120000" y="97500"/>
                </a:lnTo>
                <a:lnTo>
                  <a:pt x="120000" y="97500"/>
                </a:lnTo>
                <a:lnTo>
                  <a:pt x="120000" y="97500"/>
                </a:lnTo>
                <a:lnTo>
                  <a:pt x="120000" y="97500"/>
                </a:lnTo>
                <a:lnTo>
                  <a:pt x="120000" y="120000"/>
                </a:lnTo>
                <a:lnTo>
                  <a:pt x="120000" y="120000"/>
                </a:lnTo>
                <a:lnTo>
                  <a:pt x="108000" y="120000"/>
                </a:lnTo>
                <a:lnTo>
                  <a:pt x="108000" y="120000"/>
                </a:lnTo>
                <a:lnTo>
                  <a:pt x="108000" y="120000"/>
                </a:lnTo>
                <a:lnTo>
                  <a:pt x="108000" y="120000"/>
                </a:lnTo>
                <a:lnTo>
                  <a:pt x="108000" y="120000"/>
                </a:lnTo>
                <a:lnTo>
                  <a:pt x="108000" y="120000"/>
                </a:lnTo>
                <a:lnTo>
                  <a:pt x="96000" y="120000"/>
                </a:lnTo>
                <a:lnTo>
                  <a:pt x="96000" y="120000"/>
                </a:lnTo>
                <a:lnTo>
                  <a:pt x="96000" y="97500"/>
                </a:lnTo>
                <a:lnTo>
                  <a:pt x="96000" y="97500"/>
                </a:lnTo>
                <a:lnTo>
                  <a:pt x="96000" y="97500"/>
                </a:lnTo>
                <a:lnTo>
                  <a:pt x="84000" y="97500"/>
                </a:lnTo>
                <a:lnTo>
                  <a:pt x="84000" y="97500"/>
                </a:lnTo>
                <a:lnTo>
                  <a:pt x="84000" y="97500"/>
                </a:lnTo>
                <a:lnTo>
                  <a:pt x="84000" y="97500"/>
                </a:lnTo>
                <a:lnTo>
                  <a:pt x="66000" y="97500"/>
                </a:lnTo>
                <a:lnTo>
                  <a:pt x="66000" y="97500"/>
                </a:lnTo>
                <a:lnTo>
                  <a:pt x="66000" y="97500"/>
                </a:lnTo>
                <a:lnTo>
                  <a:pt x="66000" y="97500"/>
                </a:lnTo>
                <a:lnTo>
                  <a:pt x="66000" y="97500"/>
                </a:lnTo>
                <a:lnTo>
                  <a:pt x="66000" y="82500"/>
                </a:lnTo>
                <a:lnTo>
                  <a:pt x="54000" y="82500"/>
                </a:lnTo>
                <a:lnTo>
                  <a:pt x="54000" y="82500"/>
                </a:lnTo>
                <a:lnTo>
                  <a:pt x="54000" y="82500"/>
                </a:lnTo>
                <a:lnTo>
                  <a:pt x="54000" y="82500"/>
                </a:lnTo>
                <a:lnTo>
                  <a:pt x="54000" y="67500"/>
                </a:lnTo>
                <a:lnTo>
                  <a:pt x="54000" y="67500"/>
                </a:lnTo>
                <a:lnTo>
                  <a:pt x="54000" y="67500"/>
                </a:lnTo>
                <a:lnTo>
                  <a:pt x="54000" y="67500"/>
                </a:lnTo>
                <a:lnTo>
                  <a:pt x="42000" y="67500"/>
                </a:lnTo>
                <a:lnTo>
                  <a:pt x="42000" y="67500"/>
                </a:lnTo>
                <a:lnTo>
                  <a:pt x="42000" y="67500"/>
                </a:lnTo>
                <a:lnTo>
                  <a:pt x="42000" y="67500"/>
                </a:lnTo>
                <a:lnTo>
                  <a:pt x="30000" y="67500"/>
                </a:lnTo>
                <a:lnTo>
                  <a:pt x="30000" y="52500"/>
                </a:lnTo>
                <a:lnTo>
                  <a:pt x="30000" y="52500"/>
                </a:lnTo>
                <a:lnTo>
                  <a:pt x="30000" y="52500"/>
                </a:lnTo>
                <a:lnTo>
                  <a:pt x="30000" y="52500"/>
                </a:lnTo>
                <a:lnTo>
                  <a:pt x="30000" y="52500"/>
                </a:lnTo>
                <a:lnTo>
                  <a:pt x="30000" y="37500"/>
                </a:lnTo>
                <a:lnTo>
                  <a:pt x="30000" y="37500"/>
                </a:lnTo>
                <a:lnTo>
                  <a:pt x="18000" y="37500"/>
                </a:lnTo>
                <a:lnTo>
                  <a:pt x="18000" y="37500"/>
                </a:lnTo>
                <a:lnTo>
                  <a:pt x="18000" y="37500"/>
                </a:lnTo>
                <a:lnTo>
                  <a:pt x="18000" y="37500"/>
                </a:lnTo>
                <a:lnTo>
                  <a:pt x="18000" y="15000"/>
                </a:lnTo>
                <a:lnTo>
                  <a:pt x="18000" y="15000"/>
                </a:lnTo>
                <a:lnTo>
                  <a:pt x="18000" y="15000"/>
                </a:lnTo>
                <a:lnTo>
                  <a:pt x="18000" y="15000"/>
                </a:lnTo>
                <a:lnTo>
                  <a:pt x="18000" y="15000"/>
                </a:lnTo>
                <a:lnTo>
                  <a:pt x="18000" y="15000"/>
                </a:lnTo>
                <a:lnTo>
                  <a:pt x="0" y="15000"/>
                </a:lnTo>
                <a:lnTo>
                  <a:pt x="0" y="0"/>
                </a:lnTo>
                <a:lnTo>
                  <a:pt x="18000" y="0"/>
                </a:lnTo>
                <a:lnTo>
                  <a:pt x="18000" y="0"/>
                </a:lnTo>
                <a:lnTo>
                  <a:pt x="18000" y="0"/>
                </a:lnTo>
                <a:lnTo>
                  <a:pt x="18000" y="0"/>
                </a:lnTo>
                <a:lnTo>
                  <a:pt x="18000" y="0"/>
                </a:lnTo>
                <a:lnTo>
                  <a:pt x="18000" y="0"/>
                </a:lnTo>
                <a:lnTo>
                  <a:pt x="18000" y="0"/>
                </a:lnTo>
                <a:lnTo>
                  <a:pt x="30000" y="0"/>
                </a:lnTo>
                <a:lnTo>
                  <a:pt x="30000" y="0"/>
                </a:lnTo>
                <a:lnTo>
                  <a:pt x="30000" y="0"/>
                </a:lnTo>
                <a:lnTo>
                  <a:pt x="30000" y="0"/>
                </a:lnTo>
                <a:lnTo>
                  <a:pt x="3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8" name="Shape 2348"/>
          <p:cNvSpPr/>
          <p:nvPr/>
        </p:nvSpPr>
        <p:spPr>
          <a:xfrm>
            <a:off x="5163741" y="3216277"/>
            <a:ext cx="91678" cy="93663"/>
          </a:xfrm>
          <a:custGeom>
            <a:avLst/>
            <a:gdLst/>
            <a:ahLst/>
            <a:cxnLst/>
            <a:rect l="0" t="0" r="0" b="0"/>
            <a:pathLst>
              <a:path w="120000" h="120000" extrusionOk="0">
                <a:moveTo>
                  <a:pt x="77922" y="0"/>
                </a:moveTo>
                <a:lnTo>
                  <a:pt x="77922" y="0"/>
                </a:lnTo>
                <a:lnTo>
                  <a:pt x="77922" y="0"/>
                </a:lnTo>
                <a:lnTo>
                  <a:pt x="77922" y="4067"/>
                </a:lnTo>
                <a:lnTo>
                  <a:pt x="82597" y="4067"/>
                </a:lnTo>
                <a:lnTo>
                  <a:pt x="82597" y="4067"/>
                </a:lnTo>
                <a:lnTo>
                  <a:pt x="82597" y="4067"/>
                </a:lnTo>
                <a:lnTo>
                  <a:pt x="82597" y="4067"/>
                </a:lnTo>
                <a:lnTo>
                  <a:pt x="82597" y="4067"/>
                </a:lnTo>
                <a:lnTo>
                  <a:pt x="82597" y="8135"/>
                </a:lnTo>
                <a:lnTo>
                  <a:pt x="85714" y="8135"/>
                </a:lnTo>
                <a:lnTo>
                  <a:pt x="85714" y="8135"/>
                </a:lnTo>
                <a:lnTo>
                  <a:pt x="85714" y="8135"/>
                </a:lnTo>
                <a:lnTo>
                  <a:pt x="85714" y="8135"/>
                </a:lnTo>
                <a:lnTo>
                  <a:pt x="85714" y="8135"/>
                </a:lnTo>
                <a:lnTo>
                  <a:pt x="85714" y="12203"/>
                </a:lnTo>
                <a:lnTo>
                  <a:pt x="85714" y="12203"/>
                </a:lnTo>
                <a:lnTo>
                  <a:pt x="85714" y="12203"/>
                </a:lnTo>
                <a:lnTo>
                  <a:pt x="88831" y="12203"/>
                </a:lnTo>
                <a:lnTo>
                  <a:pt x="88831" y="12203"/>
                </a:lnTo>
                <a:lnTo>
                  <a:pt x="88831" y="12203"/>
                </a:lnTo>
                <a:lnTo>
                  <a:pt x="88831" y="18305"/>
                </a:lnTo>
                <a:lnTo>
                  <a:pt x="88831" y="18305"/>
                </a:lnTo>
                <a:lnTo>
                  <a:pt x="88831" y="18305"/>
                </a:lnTo>
                <a:lnTo>
                  <a:pt x="88831" y="18305"/>
                </a:lnTo>
                <a:lnTo>
                  <a:pt x="88831" y="18305"/>
                </a:lnTo>
                <a:lnTo>
                  <a:pt x="91948" y="18305"/>
                </a:lnTo>
                <a:lnTo>
                  <a:pt x="91948" y="22372"/>
                </a:lnTo>
                <a:lnTo>
                  <a:pt x="91948" y="22372"/>
                </a:lnTo>
                <a:lnTo>
                  <a:pt x="91948" y="22372"/>
                </a:lnTo>
                <a:lnTo>
                  <a:pt x="91948" y="22372"/>
                </a:lnTo>
                <a:lnTo>
                  <a:pt x="91948" y="26440"/>
                </a:lnTo>
                <a:lnTo>
                  <a:pt x="91948" y="26440"/>
                </a:lnTo>
                <a:lnTo>
                  <a:pt x="91948" y="26440"/>
                </a:lnTo>
                <a:lnTo>
                  <a:pt x="91948" y="26440"/>
                </a:lnTo>
                <a:lnTo>
                  <a:pt x="91948" y="30508"/>
                </a:lnTo>
                <a:lnTo>
                  <a:pt x="91948" y="30508"/>
                </a:lnTo>
                <a:lnTo>
                  <a:pt x="95064" y="30508"/>
                </a:lnTo>
                <a:lnTo>
                  <a:pt x="95064" y="30508"/>
                </a:lnTo>
                <a:lnTo>
                  <a:pt x="95064" y="30508"/>
                </a:lnTo>
                <a:lnTo>
                  <a:pt x="95064" y="34576"/>
                </a:lnTo>
                <a:lnTo>
                  <a:pt x="95064" y="34576"/>
                </a:lnTo>
                <a:lnTo>
                  <a:pt x="95064" y="34576"/>
                </a:lnTo>
                <a:lnTo>
                  <a:pt x="95064" y="34576"/>
                </a:lnTo>
                <a:lnTo>
                  <a:pt x="99740" y="34576"/>
                </a:lnTo>
                <a:lnTo>
                  <a:pt x="99740" y="34576"/>
                </a:lnTo>
                <a:lnTo>
                  <a:pt x="99740" y="34576"/>
                </a:lnTo>
                <a:lnTo>
                  <a:pt x="99740" y="34576"/>
                </a:lnTo>
                <a:lnTo>
                  <a:pt x="99740" y="34576"/>
                </a:lnTo>
                <a:lnTo>
                  <a:pt x="99740" y="34576"/>
                </a:lnTo>
                <a:lnTo>
                  <a:pt x="99740" y="40677"/>
                </a:lnTo>
                <a:lnTo>
                  <a:pt x="99740" y="40677"/>
                </a:lnTo>
                <a:lnTo>
                  <a:pt x="99740" y="40677"/>
                </a:lnTo>
                <a:lnTo>
                  <a:pt x="99740" y="44745"/>
                </a:lnTo>
                <a:lnTo>
                  <a:pt x="102857" y="44745"/>
                </a:lnTo>
                <a:lnTo>
                  <a:pt x="102857" y="44745"/>
                </a:lnTo>
                <a:lnTo>
                  <a:pt x="102857" y="44745"/>
                </a:lnTo>
                <a:lnTo>
                  <a:pt x="102857" y="44745"/>
                </a:lnTo>
                <a:lnTo>
                  <a:pt x="105974" y="44745"/>
                </a:lnTo>
                <a:lnTo>
                  <a:pt x="105974" y="44745"/>
                </a:lnTo>
                <a:lnTo>
                  <a:pt x="105974" y="44745"/>
                </a:lnTo>
                <a:lnTo>
                  <a:pt x="105974" y="44745"/>
                </a:lnTo>
                <a:lnTo>
                  <a:pt x="105974" y="44745"/>
                </a:lnTo>
                <a:lnTo>
                  <a:pt x="109090" y="44745"/>
                </a:lnTo>
                <a:lnTo>
                  <a:pt x="109090" y="44745"/>
                </a:lnTo>
                <a:lnTo>
                  <a:pt x="109090" y="44745"/>
                </a:lnTo>
                <a:lnTo>
                  <a:pt x="109090" y="44745"/>
                </a:lnTo>
                <a:lnTo>
                  <a:pt x="109090" y="44745"/>
                </a:lnTo>
                <a:lnTo>
                  <a:pt x="112207" y="44745"/>
                </a:lnTo>
                <a:lnTo>
                  <a:pt x="112207" y="44745"/>
                </a:lnTo>
                <a:lnTo>
                  <a:pt x="112207" y="44745"/>
                </a:lnTo>
                <a:lnTo>
                  <a:pt x="112207" y="44745"/>
                </a:lnTo>
                <a:lnTo>
                  <a:pt x="112207" y="48813"/>
                </a:lnTo>
                <a:lnTo>
                  <a:pt x="116883" y="48813"/>
                </a:lnTo>
                <a:lnTo>
                  <a:pt x="116883" y="48813"/>
                </a:lnTo>
                <a:lnTo>
                  <a:pt x="116883" y="48813"/>
                </a:lnTo>
                <a:lnTo>
                  <a:pt x="116883" y="48813"/>
                </a:lnTo>
                <a:lnTo>
                  <a:pt x="116883" y="48813"/>
                </a:lnTo>
                <a:lnTo>
                  <a:pt x="120000" y="48813"/>
                </a:lnTo>
                <a:lnTo>
                  <a:pt x="120000" y="48813"/>
                </a:lnTo>
                <a:lnTo>
                  <a:pt x="120000" y="48813"/>
                </a:lnTo>
                <a:lnTo>
                  <a:pt x="120000" y="52881"/>
                </a:lnTo>
                <a:lnTo>
                  <a:pt x="120000" y="52881"/>
                </a:lnTo>
                <a:lnTo>
                  <a:pt x="120000" y="52881"/>
                </a:lnTo>
                <a:lnTo>
                  <a:pt x="120000" y="56949"/>
                </a:lnTo>
                <a:lnTo>
                  <a:pt x="120000" y="56949"/>
                </a:lnTo>
                <a:lnTo>
                  <a:pt x="120000" y="56949"/>
                </a:lnTo>
                <a:lnTo>
                  <a:pt x="120000" y="63050"/>
                </a:lnTo>
                <a:lnTo>
                  <a:pt x="120000" y="63050"/>
                </a:lnTo>
                <a:lnTo>
                  <a:pt x="120000" y="56949"/>
                </a:lnTo>
                <a:lnTo>
                  <a:pt x="120000" y="56949"/>
                </a:lnTo>
                <a:lnTo>
                  <a:pt x="120000" y="56949"/>
                </a:lnTo>
                <a:lnTo>
                  <a:pt x="116883" y="56949"/>
                </a:lnTo>
                <a:lnTo>
                  <a:pt x="116883" y="56949"/>
                </a:lnTo>
                <a:lnTo>
                  <a:pt x="116883" y="52881"/>
                </a:lnTo>
                <a:lnTo>
                  <a:pt x="116883" y="52881"/>
                </a:lnTo>
                <a:lnTo>
                  <a:pt x="116883" y="52881"/>
                </a:lnTo>
                <a:lnTo>
                  <a:pt x="112207" y="52881"/>
                </a:lnTo>
                <a:lnTo>
                  <a:pt x="112207" y="52881"/>
                </a:lnTo>
                <a:lnTo>
                  <a:pt x="112207" y="56949"/>
                </a:lnTo>
                <a:lnTo>
                  <a:pt x="112207" y="56949"/>
                </a:lnTo>
                <a:lnTo>
                  <a:pt x="109090" y="56949"/>
                </a:lnTo>
                <a:lnTo>
                  <a:pt x="109090" y="56949"/>
                </a:lnTo>
                <a:lnTo>
                  <a:pt x="109090" y="56949"/>
                </a:lnTo>
                <a:lnTo>
                  <a:pt x="109090" y="56949"/>
                </a:lnTo>
                <a:lnTo>
                  <a:pt x="109090" y="56949"/>
                </a:lnTo>
                <a:lnTo>
                  <a:pt x="109090" y="56949"/>
                </a:lnTo>
                <a:lnTo>
                  <a:pt x="105974" y="56949"/>
                </a:lnTo>
                <a:lnTo>
                  <a:pt x="105974" y="56949"/>
                </a:lnTo>
                <a:lnTo>
                  <a:pt x="105974" y="56949"/>
                </a:lnTo>
                <a:lnTo>
                  <a:pt x="105974" y="56949"/>
                </a:lnTo>
                <a:lnTo>
                  <a:pt x="105974" y="56949"/>
                </a:lnTo>
                <a:lnTo>
                  <a:pt x="102857" y="56949"/>
                </a:lnTo>
                <a:lnTo>
                  <a:pt x="102857" y="56949"/>
                </a:lnTo>
                <a:lnTo>
                  <a:pt x="102857" y="56949"/>
                </a:lnTo>
                <a:lnTo>
                  <a:pt x="102857" y="56949"/>
                </a:lnTo>
                <a:lnTo>
                  <a:pt x="102857" y="63050"/>
                </a:lnTo>
                <a:lnTo>
                  <a:pt x="99740" y="63050"/>
                </a:lnTo>
                <a:lnTo>
                  <a:pt x="99740" y="63050"/>
                </a:lnTo>
                <a:lnTo>
                  <a:pt x="99740" y="63050"/>
                </a:lnTo>
                <a:lnTo>
                  <a:pt x="99740" y="63050"/>
                </a:lnTo>
                <a:lnTo>
                  <a:pt x="99740" y="63050"/>
                </a:lnTo>
                <a:lnTo>
                  <a:pt x="99740" y="67118"/>
                </a:lnTo>
                <a:lnTo>
                  <a:pt x="99740" y="67118"/>
                </a:lnTo>
                <a:lnTo>
                  <a:pt x="99740" y="67118"/>
                </a:lnTo>
                <a:lnTo>
                  <a:pt x="99740" y="67118"/>
                </a:lnTo>
                <a:lnTo>
                  <a:pt x="99740" y="71186"/>
                </a:lnTo>
                <a:lnTo>
                  <a:pt x="99740" y="71186"/>
                </a:lnTo>
                <a:lnTo>
                  <a:pt x="99740" y="71186"/>
                </a:lnTo>
                <a:lnTo>
                  <a:pt x="99740" y="71186"/>
                </a:lnTo>
                <a:lnTo>
                  <a:pt x="99740" y="75254"/>
                </a:lnTo>
                <a:lnTo>
                  <a:pt x="99740" y="75254"/>
                </a:lnTo>
                <a:lnTo>
                  <a:pt x="99740" y="75254"/>
                </a:lnTo>
                <a:lnTo>
                  <a:pt x="99740" y="75254"/>
                </a:lnTo>
                <a:lnTo>
                  <a:pt x="99740" y="75254"/>
                </a:lnTo>
                <a:lnTo>
                  <a:pt x="99740" y="79322"/>
                </a:lnTo>
                <a:lnTo>
                  <a:pt x="99740" y="79322"/>
                </a:lnTo>
                <a:lnTo>
                  <a:pt x="95064" y="79322"/>
                </a:lnTo>
                <a:lnTo>
                  <a:pt x="95064" y="79322"/>
                </a:lnTo>
                <a:lnTo>
                  <a:pt x="95064" y="79322"/>
                </a:lnTo>
                <a:lnTo>
                  <a:pt x="95064" y="79322"/>
                </a:lnTo>
                <a:lnTo>
                  <a:pt x="95064" y="79322"/>
                </a:lnTo>
                <a:lnTo>
                  <a:pt x="95064" y="85423"/>
                </a:lnTo>
                <a:lnTo>
                  <a:pt x="95064" y="85423"/>
                </a:lnTo>
                <a:lnTo>
                  <a:pt x="95064" y="85423"/>
                </a:lnTo>
                <a:lnTo>
                  <a:pt x="95064" y="85423"/>
                </a:lnTo>
                <a:lnTo>
                  <a:pt x="99740" y="85423"/>
                </a:lnTo>
                <a:lnTo>
                  <a:pt x="99740" y="89491"/>
                </a:lnTo>
                <a:lnTo>
                  <a:pt x="99740" y="89491"/>
                </a:lnTo>
                <a:lnTo>
                  <a:pt x="99740" y="89491"/>
                </a:lnTo>
                <a:lnTo>
                  <a:pt x="99740" y="89491"/>
                </a:lnTo>
                <a:lnTo>
                  <a:pt x="99740" y="93559"/>
                </a:lnTo>
                <a:lnTo>
                  <a:pt x="99740" y="93559"/>
                </a:lnTo>
                <a:lnTo>
                  <a:pt x="95064" y="93559"/>
                </a:lnTo>
                <a:lnTo>
                  <a:pt x="95064" y="93559"/>
                </a:lnTo>
                <a:lnTo>
                  <a:pt x="95064" y="89491"/>
                </a:lnTo>
                <a:lnTo>
                  <a:pt x="95064" y="89491"/>
                </a:lnTo>
                <a:lnTo>
                  <a:pt x="95064" y="89491"/>
                </a:lnTo>
                <a:lnTo>
                  <a:pt x="95064" y="93559"/>
                </a:lnTo>
                <a:lnTo>
                  <a:pt x="95064" y="93559"/>
                </a:lnTo>
                <a:lnTo>
                  <a:pt x="95064" y="93559"/>
                </a:lnTo>
                <a:lnTo>
                  <a:pt x="95064" y="97627"/>
                </a:lnTo>
                <a:lnTo>
                  <a:pt x="95064" y="97627"/>
                </a:lnTo>
                <a:lnTo>
                  <a:pt x="95064" y="97627"/>
                </a:lnTo>
                <a:lnTo>
                  <a:pt x="91948" y="97627"/>
                </a:lnTo>
                <a:lnTo>
                  <a:pt x="91948" y="101694"/>
                </a:lnTo>
                <a:lnTo>
                  <a:pt x="91948" y="101694"/>
                </a:lnTo>
                <a:lnTo>
                  <a:pt x="91948" y="101694"/>
                </a:lnTo>
                <a:lnTo>
                  <a:pt x="91948" y="101694"/>
                </a:lnTo>
                <a:lnTo>
                  <a:pt x="91948" y="101694"/>
                </a:lnTo>
                <a:lnTo>
                  <a:pt x="88831" y="101694"/>
                </a:lnTo>
                <a:lnTo>
                  <a:pt x="88831" y="101694"/>
                </a:lnTo>
                <a:lnTo>
                  <a:pt x="88831" y="101694"/>
                </a:lnTo>
                <a:lnTo>
                  <a:pt x="88831" y="101694"/>
                </a:lnTo>
                <a:lnTo>
                  <a:pt x="88831" y="101694"/>
                </a:lnTo>
                <a:lnTo>
                  <a:pt x="91948" y="101694"/>
                </a:lnTo>
                <a:lnTo>
                  <a:pt x="91948" y="97627"/>
                </a:lnTo>
                <a:lnTo>
                  <a:pt x="91948" y="97627"/>
                </a:lnTo>
                <a:lnTo>
                  <a:pt x="91948" y="97627"/>
                </a:lnTo>
                <a:lnTo>
                  <a:pt x="91948" y="97627"/>
                </a:lnTo>
                <a:lnTo>
                  <a:pt x="88831" y="97627"/>
                </a:lnTo>
                <a:lnTo>
                  <a:pt x="88831" y="97627"/>
                </a:lnTo>
                <a:lnTo>
                  <a:pt x="88831" y="97627"/>
                </a:lnTo>
                <a:lnTo>
                  <a:pt x="88831" y="93559"/>
                </a:lnTo>
                <a:lnTo>
                  <a:pt x="88831" y="93559"/>
                </a:lnTo>
                <a:lnTo>
                  <a:pt x="88831" y="97627"/>
                </a:lnTo>
                <a:lnTo>
                  <a:pt x="88831" y="97627"/>
                </a:lnTo>
                <a:lnTo>
                  <a:pt x="88831" y="97627"/>
                </a:lnTo>
                <a:lnTo>
                  <a:pt x="88831" y="97627"/>
                </a:lnTo>
                <a:lnTo>
                  <a:pt x="88831" y="101694"/>
                </a:lnTo>
                <a:lnTo>
                  <a:pt x="88831" y="101694"/>
                </a:lnTo>
                <a:lnTo>
                  <a:pt x="88831" y="101694"/>
                </a:lnTo>
                <a:lnTo>
                  <a:pt x="88831" y="107796"/>
                </a:lnTo>
                <a:lnTo>
                  <a:pt x="85714" y="107796"/>
                </a:lnTo>
                <a:lnTo>
                  <a:pt x="85714" y="107796"/>
                </a:lnTo>
                <a:lnTo>
                  <a:pt x="85714" y="107796"/>
                </a:lnTo>
                <a:lnTo>
                  <a:pt x="85714" y="107796"/>
                </a:lnTo>
                <a:lnTo>
                  <a:pt x="85714" y="111864"/>
                </a:lnTo>
                <a:lnTo>
                  <a:pt x="85714" y="111864"/>
                </a:lnTo>
                <a:lnTo>
                  <a:pt x="85714" y="111864"/>
                </a:lnTo>
                <a:lnTo>
                  <a:pt x="85714" y="111864"/>
                </a:lnTo>
                <a:lnTo>
                  <a:pt x="85714" y="115932"/>
                </a:lnTo>
                <a:lnTo>
                  <a:pt x="85714" y="115932"/>
                </a:lnTo>
                <a:lnTo>
                  <a:pt x="85714" y="115932"/>
                </a:lnTo>
                <a:lnTo>
                  <a:pt x="85714" y="120000"/>
                </a:lnTo>
                <a:lnTo>
                  <a:pt x="85714" y="120000"/>
                </a:lnTo>
                <a:lnTo>
                  <a:pt x="85714" y="120000"/>
                </a:lnTo>
                <a:lnTo>
                  <a:pt x="85714" y="120000"/>
                </a:lnTo>
                <a:lnTo>
                  <a:pt x="85714" y="120000"/>
                </a:lnTo>
                <a:lnTo>
                  <a:pt x="85714" y="120000"/>
                </a:lnTo>
                <a:lnTo>
                  <a:pt x="82597" y="120000"/>
                </a:lnTo>
                <a:lnTo>
                  <a:pt x="82597" y="120000"/>
                </a:lnTo>
                <a:lnTo>
                  <a:pt x="82597" y="120000"/>
                </a:lnTo>
                <a:lnTo>
                  <a:pt x="77922" y="120000"/>
                </a:lnTo>
                <a:lnTo>
                  <a:pt x="77922" y="120000"/>
                </a:lnTo>
                <a:lnTo>
                  <a:pt x="77922" y="120000"/>
                </a:lnTo>
                <a:lnTo>
                  <a:pt x="77922" y="120000"/>
                </a:lnTo>
                <a:lnTo>
                  <a:pt x="77922" y="120000"/>
                </a:lnTo>
                <a:lnTo>
                  <a:pt x="77922" y="120000"/>
                </a:lnTo>
                <a:lnTo>
                  <a:pt x="77922" y="115932"/>
                </a:lnTo>
                <a:lnTo>
                  <a:pt x="74805" y="115932"/>
                </a:lnTo>
                <a:lnTo>
                  <a:pt x="74805" y="115932"/>
                </a:lnTo>
                <a:lnTo>
                  <a:pt x="74805" y="115932"/>
                </a:lnTo>
                <a:lnTo>
                  <a:pt x="74805" y="115932"/>
                </a:lnTo>
                <a:lnTo>
                  <a:pt x="74805" y="115932"/>
                </a:lnTo>
                <a:lnTo>
                  <a:pt x="74805" y="115932"/>
                </a:lnTo>
                <a:lnTo>
                  <a:pt x="74805" y="115932"/>
                </a:lnTo>
                <a:lnTo>
                  <a:pt x="74805" y="115932"/>
                </a:lnTo>
                <a:lnTo>
                  <a:pt x="71688" y="115932"/>
                </a:lnTo>
                <a:lnTo>
                  <a:pt x="71688" y="111864"/>
                </a:lnTo>
                <a:lnTo>
                  <a:pt x="71688" y="111864"/>
                </a:lnTo>
                <a:lnTo>
                  <a:pt x="71688" y="111864"/>
                </a:lnTo>
                <a:lnTo>
                  <a:pt x="71688" y="111864"/>
                </a:lnTo>
                <a:lnTo>
                  <a:pt x="71688" y="111864"/>
                </a:lnTo>
                <a:lnTo>
                  <a:pt x="68571" y="111864"/>
                </a:lnTo>
                <a:lnTo>
                  <a:pt x="68571" y="111864"/>
                </a:lnTo>
                <a:lnTo>
                  <a:pt x="68571" y="107796"/>
                </a:lnTo>
                <a:lnTo>
                  <a:pt x="68571" y="107796"/>
                </a:lnTo>
                <a:lnTo>
                  <a:pt x="68571" y="107796"/>
                </a:lnTo>
                <a:lnTo>
                  <a:pt x="68571" y="107796"/>
                </a:lnTo>
                <a:lnTo>
                  <a:pt x="65454" y="107796"/>
                </a:lnTo>
                <a:lnTo>
                  <a:pt x="65454" y="107796"/>
                </a:lnTo>
                <a:lnTo>
                  <a:pt x="65454" y="101694"/>
                </a:lnTo>
                <a:lnTo>
                  <a:pt x="68571" y="101694"/>
                </a:lnTo>
                <a:lnTo>
                  <a:pt x="68571" y="101694"/>
                </a:lnTo>
                <a:lnTo>
                  <a:pt x="68571" y="101694"/>
                </a:lnTo>
                <a:lnTo>
                  <a:pt x="68571" y="101694"/>
                </a:lnTo>
                <a:lnTo>
                  <a:pt x="68571" y="101694"/>
                </a:lnTo>
                <a:lnTo>
                  <a:pt x="71688" y="101694"/>
                </a:lnTo>
                <a:lnTo>
                  <a:pt x="71688" y="101694"/>
                </a:lnTo>
                <a:lnTo>
                  <a:pt x="71688" y="101694"/>
                </a:lnTo>
                <a:lnTo>
                  <a:pt x="74805" y="101694"/>
                </a:lnTo>
                <a:lnTo>
                  <a:pt x="74805" y="101694"/>
                </a:lnTo>
                <a:lnTo>
                  <a:pt x="74805" y="101694"/>
                </a:lnTo>
                <a:lnTo>
                  <a:pt x="74805" y="97627"/>
                </a:lnTo>
                <a:lnTo>
                  <a:pt x="74805" y="97627"/>
                </a:lnTo>
                <a:lnTo>
                  <a:pt x="74805" y="97627"/>
                </a:lnTo>
                <a:lnTo>
                  <a:pt x="71688" y="97627"/>
                </a:lnTo>
                <a:lnTo>
                  <a:pt x="71688" y="97627"/>
                </a:lnTo>
                <a:lnTo>
                  <a:pt x="71688" y="97627"/>
                </a:lnTo>
                <a:lnTo>
                  <a:pt x="71688" y="97627"/>
                </a:lnTo>
                <a:lnTo>
                  <a:pt x="71688" y="93559"/>
                </a:lnTo>
                <a:lnTo>
                  <a:pt x="68571" y="93559"/>
                </a:lnTo>
                <a:lnTo>
                  <a:pt x="68571" y="93559"/>
                </a:lnTo>
                <a:lnTo>
                  <a:pt x="68571" y="93559"/>
                </a:lnTo>
                <a:lnTo>
                  <a:pt x="68571" y="93559"/>
                </a:lnTo>
                <a:lnTo>
                  <a:pt x="68571" y="89491"/>
                </a:lnTo>
                <a:lnTo>
                  <a:pt x="68571" y="89491"/>
                </a:lnTo>
                <a:lnTo>
                  <a:pt x="71688" y="89491"/>
                </a:lnTo>
                <a:lnTo>
                  <a:pt x="71688" y="89491"/>
                </a:lnTo>
                <a:lnTo>
                  <a:pt x="71688" y="89491"/>
                </a:lnTo>
                <a:lnTo>
                  <a:pt x="71688" y="89491"/>
                </a:lnTo>
                <a:lnTo>
                  <a:pt x="71688" y="89491"/>
                </a:lnTo>
                <a:lnTo>
                  <a:pt x="74805" y="89491"/>
                </a:lnTo>
                <a:lnTo>
                  <a:pt x="74805" y="85423"/>
                </a:lnTo>
                <a:lnTo>
                  <a:pt x="71688" y="85423"/>
                </a:lnTo>
                <a:lnTo>
                  <a:pt x="71688" y="85423"/>
                </a:lnTo>
                <a:lnTo>
                  <a:pt x="71688" y="85423"/>
                </a:lnTo>
                <a:lnTo>
                  <a:pt x="71688" y="85423"/>
                </a:lnTo>
                <a:lnTo>
                  <a:pt x="71688" y="85423"/>
                </a:lnTo>
                <a:lnTo>
                  <a:pt x="68571" y="85423"/>
                </a:lnTo>
                <a:lnTo>
                  <a:pt x="68571" y="79322"/>
                </a:lnTo>
                <a:lnTo>
                  <a:pt x="68571" y="79322"/>
                </a:lnTo>
                <a:lnTo>
                  <a:pt x="68571" y="79322"/>
                </a:lnTo>
                <a:lnTo>
                  <a:pt x="68571" y="79322"/>
                </a:lnTo>
                <a:lnTo>
                  <a:pt x="68571" y="79322"/>
                </a:lnTo>
                <a:lnTo>
                  <a:pt x="68571" y="79322"/>
                </a:lnTo>
                <a:lnTo>
                  <a:pt x="68571" y="79322"/>
                </a:lnTo>
                <a:lnTo>
                  <a:pt x="65454" y="79322"/>
                </a:lnTo>
                <a:lnTo>
                  <a:pt x="65454" y="79322"/>
                </a:lnTo>
                <a:lnTo>
                  <a:pt x="65454" y="79322"/>
                </a:lnTo>
                <a:lnTo>
                  <a:pt x="65454" y="79322"/>
                </a:lnTo>
                <a:lnTo>
                  <a:pt x="60779" y="79322"/>
                </a:lnTo>
                <a:lnTo>
                  <a:pt x="60779" y="79322"/>
                </a:lnTo>
                <a:lnTo>
                  <a:pt x="60779" y="79322"/>
                </a:lnTo>
                <a:lnTo>
                  <a:pt x="60779" y="79322"/>
                </a:lnTo>
                <a:lnTo>
                  <a:pt x="60779" y="79322"/>
                </a:lnTo>
                <a:lnTo>
                  <a:pt x="57662" y="79322"/>
                </a:lnTo>
                <a:lnTo>
                  <a:pt x="57662" y="79322"/>
                </a:lnTo>
                <a:lnTo>
                  <a:pt x="57662" y="79322"/>
                </a:lnTo>
                <a:lnTo>
                  <a:pt x="57662" y="79322"/>
                </a:lnTo>
                <a:lnTo>
                  <a:pt x="57662" y="79322"/>
                </a:lnTo>
                <a:lnTo>
                  <a:pt x="57662" y="85423"/>
                </a:lnTo>
                <a:lnTo>
                  <a:pt x="54545" y="85423"/>
                </a:lnTo>
                <a:lnTo>
                  <a:pt x="54545" y="85423"/>
                </a:lnTo>
                <a:lnTo>
                  <a:pt x="54545" y="85423"/>
                </a:lnTo>
                <a:lnTo>
                  <a:pt x="54545" y="85423"/>
                </a:lnTo>
                <a:lnTo>
                  <a:pt x="54545" y="85423"/>
                </a:lnTo>
                <a:lnTo>
                  <a:pt x="51428" y="85423"/>
                </a:lnTo>
                <a:lnTo>
                  <a:pt x="51428" y="85423"/>
                </a:lnTo>
                <a:lnTo>
                  <a:pt x="51428" y="85423"/>
                </a:lnTo>
                <a:lnTo>
                  <a:pt x="51428" y="89491"/>
                </a:lnTo>
                <a:lnTo>
                  <a:pt x="51428" y="89491"/>
                </a:lnTo>
                <a:lnTo>
                  <a:pt x="51428" y="89491"/>
                </a:lnTo>
                <a:lnTo>
                  <a:pt x="48311" y="89491"/>
                </a:lnTo>
                <a:lnTo>
                  <a:pt x="48311" y="89491"/>
                </a:lnTo>
                <a:lnTo>
                  <a:pt x="48311" y="89491"/>
                </a:lnTo>
                <a:lnTo>
                  <a:pt x="48311" y="89491"/>
                </a:lnTo>
                <a:lnTo>
                  <a:pt x="48311" y="89491"/>
                </a:lnTo>
                <a:lnTo>
                  <a:pt x="43636" y="89491"/>
                </a:lnTo>
                <a:lnTo>
                  <a:pt x="43636" y="93559"/>
                </a:lnTo>
                <a:lnTo>
                  <a:pt x="43636" y="93559"/>
                </a:lnTo>
                <a:lnTo>
                  <a:pt x="43636" y="93559"/>
                </a:lnTo>
                <a:lnTo>
                  <a:pt x="43636" y="93559"/>
                </a:lnTo>
                <a:lnTo>
                  <a:pt x="43636" y="93559"/>
                </a:lnTo>
                <a:lnTo>
                  <a:pt x="43636" y="97627"/>
                </a:lnTo>
                <a:lnTo>
                  <a:pt x="40519" y="97627"/>
                </a:lnTo>
                <a:lnTo>
                  <a:pt x="40519" y="97627"/>
                </a:lnTo>
                <a:lnTo>
                  <a:pt x="40519" y="93559"/>
                </a:lnTo>
                <a:lnTo>
                  <a:pt x="40519" y="93559"/>
                </a:lnTo>
                <a:lnTo>
                  <a:pt x="40519" y="97627"/>
                </a:lnTo>
                <a:lnTo>
                  <a:pt x="40519" y="97627"/>
                </a:lnTo>
                <a:lnTo>
                  <a:pt x="40519" y="97627"/>
                </a:lnTo>
                <a:lnTo>
                  <a:pt x="37402" y="97627"/>
                </a:lnTo>
                <a:lnTo>
                  <a:pt x="37402" y="97627"/>
                </a:lnTo>
                <a:lnTo>
                  <a:pt x="37402" y="97627"/>
                </a:lnTo>
                <a:lnTo>
                  <a:pt x="37402" y="101694"/>
                </a:lnTo>
                <a:lnTo>
                  <a:pt x="37402" y="101694"/>
                </a:lnTo>
                <a:lnTo>
                  <a:pt x="37402" y="101694"/>
                </a:lnTo>
                <a:lnTo>
                  <a:pt x="37402" y="101694"/>
                </a:lnTo>
                <a:lnTo>
                  <a:pt x="34285" y="101694"/>
                </a:lnTo>
                <a:lnTo>
                  <a:pt x="34285" y="101694"/>
                </a:lnTo>
                <a:lnTo>
                  <a:pt x="34285" y="101694"/>
                </a:lnTo>
                <a:lnTo>
                  <a:pt x="34285" y="107796"/>
                </a:lnTo>
                <a:lnTo>
                  <a:pt x="34285" y="107796"/>
                </a:lnTo>
                <a:lnTo>
                  <a:pt x="34285" y="101694"/>
                </a:lnTo>
                <a:lnTo>
                  <a:pt x="31168" y="101694"/>
                </a:lnTo>
                <a:lnTo>
                  <a:pt x="31168" y="101694"/>
                </a:lnTo>
                <a:lnTo>
                  <a:pt x="34285" y="101694"/>
                </a:lnTo>
                <a:lnTo>
                  <a:pt x="34285" y="101694"/>
                </a:lnTo>
                <a:lnTo>
                  <a:pt x="34285" y="97627"/>
                </a:lnTo>
                <a:lnTo>
                  <a:pt x="34285" y="97627"/>
                </a:lnTo>
                <a:lnTo>
                  <a:pt x="31168" y="97627"/>
                </a:lnTo>
                <a:lnTo>
                  <a:pt x="31168" y="97627"/>
                </a:lnTo>
                <a:lnTo>
                  <a:pt x="31168" y="97627"/>
                </a:lnTo>
                <a:lnTo>
                  <a:pt x="31168" y="93559"/>
                </a:lnTo>
                <a:lnTo>
                  <a:pt x="31168" y="93559"/>
                </a:lnTo>
                <a:lnTo>
                  <a:pt x="31168" y="93559"/>
                </a:lnTo>
                <a:lnTo>
                  <a:pt x="34285" y="93559"/>
                </a:lnTo>
                <a:lnTo>
                  <a:pt x="34285" y="93559"/>
                </a:lnTo>
                <a:lnTo>
                  <a:pt x="34285" y="93559"/>
                </a:lnTo>
                <a:lnTo>
                  <a:pt x="34285" y="93559"/>
                </a:lnTo>
                <a:lnTo>
                  <a:pt x="34285" y="93559"/>
                </a:lnTo>
                <a:lnTo>
                  <a:pt x="34285" y="93559"/>
                </a:lnTo>
                <a:lnTo>
                  <a:pt x="34285" y="89491"/>
                </a:lnTo>
                <a:lnTo>
                  <a:pt x="34285" y="89491"/>
                </a:lnTo>
                <a:lnTo>
                  <a:pt x="31168" y="89491"/>
                </a:lnTo>
                <a:lnTo>
                  <a:pt x="31168" y="89491"/>
                </a:lnTo>
                <a:lnTo>
                  <a:pt x="31168" y="89491"/>
                </a:lnTo>
                <a:lnTo>
                  <a:pt x="31168" y="89491"/>
                </a:lnTo>
                <a:lnTo>
                  <a:pt x="31168" y="85423"/>
                </a:lnTo>
                <a:lnTo>
                  <a:pt x="31168" y="85423"/>
                </a:lnTo>
                <a:lnTo>
                  <a:pt x="31168" y="85423"/>
                </a:lnTo>
                <a:lnTo>
                  <a:pt x="31168" y="85423"/>
                </a:lnTo>
                <a:lnTo>
                  <a:pt x="31168" y="85423"/>
                </a:lnTo>
                <a:lnTo>
                  <a:pt x="31168" y="79322"/>
                </a:lnTo>
                <a:lnTo>
                  <a:pt x="34285" y="79322"/>
                </a:lnTo>
                <a:lnTo>
                  <a:pt x="34285" y="79322"/>
                </a:lnTo>
                <a:lnTo>
                  <a:pt x="31168" y="79322"/>
                </a:lnTo>
                <a:lnTo>
                  <a:pt x="31168" y="79322"/>
                </a:lnTo>
                <a:lnTo>
                  <a:pt x="31168" y="79322"/>
                </a:lnTo>
                <a:lnTo>
                  <a:pt x="31168" y="79322"/>
                </a:lnTo>
                <a:lnTo>
                  <a:pt x="31168" y="79322"/>
                </a:lnTo>
                <a:lnTo>
                  <a:pt x="26493" y="79322"/>
                </a:lnTo>
                <a:lnTo>
                  <a:pt x="26493" y="79322"/>
                </a:lnTo>
                <a:lnTo>
                  <a:pt x="26493" y="79322"/>
                </a:lnTo>
                <a:lnTo>
                  <a:pt x="26493" y="79322"/>
                </a:lnTo>
                <a:lnTo>
                  <a:pt x="26493" y="79322"/>
                </a:lnTo>
                <a:lnTo>
                  <a:pt x="23376" y="79322"/>
                </a:lnTo>
                <a:lnTo>
                  <a:pt x="23376" y="79322"/>
                </a:lnTo>
                <a:lnTo>
                  <a:pt x="23376" y="79322"/>
                </a:lnTo>
                <a:lnTo>
                  <a:pt x="23376" y="79322"/>
                </a:lnTo>
                <a:lnTo>
                  <a:pt x="23376" y="79322"/>
                </a:lnTo>
                <a:lnTo>
                  <a:pt x="23376" y="75254"/>
                </a:lnTo>
                <a:lnTo>
                  <a:pt x="20259" y="75254"/>
                </a:lnTo>
                <a:lnTo>
                  <a:pt x="20259" y="75254"/>
                </a:lnTo>
                <a:lnTo>
                  <a:pt x="20259" y="75254"/>
                </a:lnTo>
                <a:lnTo>
                  <a:pt x="20259" y="75254"/>
                </a:lnTo>
                <a:lnTo>
                  <a:pt x="20259" y="75254"/>
                </a:lnTo>
                <a:lnTo>
                  <a:pt x="20259" y="75254"/>
                </a:lnTo>
                <a:lnTo>
                  <a:pt x="17142" y="75254"/>
                </a:lnTo>
                <a:lnTo>
                  <a:pt x="17142" y="71186"/>
                </a:lnTo>
                <a:lnTo>
                  <a:pt x="17142" y="71186"/>
                </a:lnTo>
                <a:lnTo>
                  <a:pt x="17142" y="71186"/>
                </a:lnTo>
                <a:lnTo>
                  <a:pt x="17142" y="71186"/>
                </a:lnTo>
                <a:lnTo>
                  <a:pt x="17142" y="71186"/>
                </a:lnTo>
                <a:lnTo>
                  <a:pt x="17142" y="67118"/>
                </a:lnTo>
                <a:lnTo>
                  <a:pt x="17142" y="67118"/>
                </a:lnTo>
                <a:lnTo>
                  <a:pt x="14025" y="67118"/>
                </a:lnTo>
                <a:lnTo>
                  <a:pt x="14025" y="67118"/>
                </a:lnTo>
                <a:lnTo>
                  <a:pt x="14025" y="67118"/>
                </a:lnTo>
                <a:lnTo>
                  <a:pt x="14025" y="67118"/>
                </a:lnTo>
                <a:lnTo>
                  <a:pt x="9350" y="67118"/>
                </a:lnTo>
                <a:lnTo>
                  <a:pt x="9350" y="67118"/>
                </a:lnTo>
                <a:lnTo>
                  <a:pt x="14025" y="67118"/>
                </a:lnTo>
                <a:lnTo>
                  <a:pt x="14025" y="67118"/>
                </a:lnTo>
                <a:lnTo>
                  <a:pt x="14025" y="67118"/>
                </a:lnTo>
                <a:lnTo>
                  <a:pt x="17142" y="67118"/>
                </a:lnTo>
                <a:lnTo>
                  <a:pt x="17142" y="67118"/>
                </a:lnTo>
                <a:lnTo>
                  <a:pt x="17142" y="67118"/>
                </a:lnTo>
                <a:lnTo>
                  <a:pt x="17142" y="67118"/>
                </a:lnTo>
                <a:lnTo>
                  <a:pt x="17142" y="67118"/>
                </a:lnTo>
                <a:lnTo>
                  <a:pt x="17142" y="67118"/>
                </a:lnTo>
                <a:lnTo>
                  <a:pt x="17142" y="63050"/>
                </a:lnTo>
                <a:lnTo>
                  <a:pt x="20259" y="63050"/>
                </a:lnTo>
                <a:lnTo>
                  <a:pt x="20259" y="63050"/>
                </a:lnTo>
                <a:lnTo>
                  <a:pt x="20259" y="63050"/>
                </a:lnTo>
                <a:lnTo>
                  <a:pt x="20259" y="63050"/>
                </a:lnTo>
                <a:lnTo>
                  <a:pt x="20259" y="56949"/>
                </a:lnTo>
                <a:lnTo>
                  <a:pt x="20259" y="56949"/>
                </a:lnTo>
                <a:lnTo>
                  <a:pt x="20259" y="56949"/>
                </a:lnTo>
                <a:lnTo>
                  <a:pt x="20259" y="56949"/>
                </a:lnTo>
                <a:lnTo>
                  <a:pt x="17142" y="56949"/>
                </a:lnTo>
                <a:lnTo>
                  <a:pt x="17142" y="56949"/>
                </a:lnTo>
                <a:lnTo>
                  <a:pt x="17142" y="52881"/>
                </a:lnTo>
                <a:lnTo>
                  <a:pt x="17142" y="52881"/>
                </a:lnTo>
                <a:lnTo>
                  <a:pt x="17142" y="52881"/>
                </a:lnTo>
                <a:lnTo>
                  <a:pt x="17142" y="52881"/>
                </a:lnTo>
                <a:lnTo>
                  <a:pt x="14025" y="52881"/>
                </a:lnTo>
                <a:lnTo>
                  <a:pt x="14025" y="52881"/>
                </a:lnTo>
                <a:lnTo>
                  <a:pt x="14025" y="52881"/>
                </a:lnTo>
                <a:lnTo>
                  <a:pt x="14025" y="52881"/>
                </a:lnTo>
                <a:lnTo>
                  <a:pt x="9350" y="52881"/>
                </a:lnTo>
                <a:lnTo>
                  <a:pt x="9350" y="48813"/>
                </a:lnTo>
                <a:lnTo>
                  <a:pt x="9350" y="48813"/>
                </a:lnTo>
                <a:lnTo>
                  <a:pt x="9350" y="48813"/>
                </a:lnTo>
                <a:lnTo>
                  <a:pt x="9350" y="48813"/>
                </a:lnTo>
                <a:lnTo>
                  <a:pt x="9350" y="48813"/>
                </a:lnTo>
                <a:lnTo>
                  <a:pt x="9350" y="48813"/>
                </a:lnTo>
                <a:lnTo>
                  <a:pt x="9350" y="44745"/>
                </a:lnTo>
                <a:lnTo>
                  <a:pt x="6233" y="44745"/>
                </a:lnTo>
                <a:lnTo>
                  <a:pt x="6233" y="44745"/>
                </a:lnTo>
                <a:lnTo>
                  <a:pt x="6233" y="44745"/>
                </a:lnTo>
                <a:lnTo>
                  <a:pt x="6233" y="44745"/>
                </a:lnTo>
                <a:lnTo>
                  <a:pt x="6233" y="40677"/>
                </a:lnTo>
                <a:lnTo>
                  <a:pt x="6233" y="40677"/>
                </a:lnTo>
                <a:lnTo>
                  <a:pt x="6233" y="40677"/>
                </a:lnTo>
                <a:lnTo>
                  <a:pt x="9350" y="40677"/>
                </a:lnTo>
                <a:lnTo>
                  <a:pt x="9350" y="40677"/>
                </a:lnTo>
                <a:lnTo>
                  <a:pt x="9350" y="40677"/>
                </a:lnTo>
                <a:lnTo>
                  <a:pt x="9350" y="40677"/>
                </a:lnTo>
                <a:lnTo>
                  <a:pt x="9350" y="34576"/>
                </a:lnTo>
                <a:lnTo>
                  <a:pt x="9350" y="34576"/>
                </a:lnTo>
                <a:lnTo>
                  <a:pt x="9350" y="34576"/>
                </a:lnTo>
                <a:lnTo>
                  <a:pt x="9350" y="34576"/>
                </a:lnTo>
                <a:lnTo>
                  <a:pt x="9350" y="34576"/>
                </a:lnTo>
                <a:lnTo>
                  <a:pt x="9350" y="34576"/>
                </a:lnTo>
                <a:lnTo>
                  <a:pt x="9350" y="34576"/>
                </a:lnTo>
                <a:lnTo>
                  <a:pt x="9350" y="34576"/>
                </a:lnTo>
                <a:lnTo>
                  <a:pt x="6233" y="34576"/>
                </a:lnTo>
                <a:lnTo>
                  <a:pt x="6233" y="30508"/>
                </a:lnTo>
                <a:lnTo>
                  <a:pt x="6233" y="30508"/>
                </a:lnTo>
                <a:lnTo>
                  <a:pt x="6233" y="30508"/>
                </a:lnTo>
                <a:lnTo>
                  <a:pt x="6233" y="30508"/>
                </a:lnTo>
                <a:lnTo>
                  <a:pt x="6233" y="30508"/>
                </a:lnTo>
                <a:lnTo>
                  <a:pt x="6233" y="30508"/>
                </a:lnTo>
                <a:lnTo>
                  <a:pt x="6233" y="30508"/>
                </a:lnTo>
                <a:lnTo>
                  <a:pt x="3116" y="30508"/>
                </a:lnTo>
                <a:lnTo>
                  <a:pt x="3116" y="30508"/>
                </a:lnTo>
                <a:lnTo>
                  <a:pt x="3116" y="30508"/>
                </a:lnTo>
                <a:lnTo>
                  <a:pt x="3116" y="30508"/>
                </a:lnTo>
                <a:lnTo>
                  <a:pt x="3116" y="30508"/>
                </a:lnTo>
                <a:lnTo>
                  <a:pt x="3116" y="30508"/>
                </a:lnTo>
                <a:lnTo>
                  <a:pt x="0" y="30508"/>
                </a:lnTo>
                <a:lnTo>
                  <a:pt x="0" y="30508"/>
                </a:lnTo>
                <a:lnTo>
                  <a:pt x="0" y="30508"/>
                </a:lnTo>
                <a:lnTo>
                  <a:pt x="0" y="30508"/>
                </a:lnTo>
                <a:lnTo>
                  <a:pt x="0" y="30508"/>
                </a:lnTo>
                <a:lnTo>
                  <a:pt x="0" y="30508"/>
                </a:lnTo>
                <a:lnTo>
                  <a:pt x="0" y="30508"/>
                </a:lnTo>
                <a:lnTo>
                  <a:pt x="0" y="30508"/>
                </a:lnTo>
                <a:lnTo>
                  <a:pt x="0" y="26440"/>
                </a:lnTo>
                <a:lnTo>
                  <a:pt x="0" y="26440"/>
                </a:lnTo>
                <a:lnTo>
                  <a:pt x="3116" y="26440"/>
                </a:lnTo>
                <a:lnTo>
                  <a:pt x="3116" y="26440"/>
                </a:lnTo>
                <a:lnTo>
                  <a:pt x="3116" y="26440"/>
                </a:lnTo>
                <a:lnTo>
                  <a:pt x="0" y="26440"/>
                </a:lnTo>
                <a:lnTo>
                  <a:pt x="0" y="26440"/>
                </a:lnTo>
                <a:lnTo>
                  <a:pt x="0" y="26440"/>
                </a:lnTo>
                <a:lnTo>
                  <a:pt x="0" y="22372"/>
                </a:lnTo>
                <a:lnTo>
                  <a:pt x="0" y="22372"/>
                </a:lnTo>
                <a:lnTo>
                  <a:pt x="0" y="22372"/>
                </a:lnTo>
                <a:lnTo>
                  <a:pt x="0" y="22372"/>
                </a:lnTo>
                <a:lnTo>
                  <a:pt x="0" y="22372"/>
                </a:lnTo>
                <a:lnTo>
                  <a:pt x="0" y="18305"/>
                </a:lnTo>
                <a:lnTo>
                  <a:pt x="3116" y="18305"/>
                </a:lnTo>
                <a:lnTo>
                  <a:pt x="3116" y="18305"/>
                </a:lnTo>
                <a:lnTo>
                  <a:pt x="3116" y="18305"/>
                </a:lnTo>
                <a:lnTo>
                  <a:pt x="3116" y="18305"/>
                </a:lnTo>
                <a:lnTo>
                  <a:pt x="3116" y="18305"/>
                </a:lnTo>
                <a:lnTo>
                  <a:pt x="6233" y="18305"/>
                </a:lnTo>
                <a:lnTo>
                  <a:pt x="6233" y="18305"/>
                </a:lnTo>
                <a:lnTo>
                  <a:pt x="6233" y="18305"/>
                </a:lnTo>
                <a:lnTo>
                  <a:pt x="6233" y="18305"/>
                </a:lnTo>
                <a:lnTo>
                  <a:pt x="6233" y="18305"/>
                </a:lnTo>
                <a:lnTo>
                  <a:pt x="6233" y="18305"/>
                </a:lnTo>
                <a:lnTo>
                  <a:pt x="9350" y="18305"/>
                </a:lnTo>
                <a:lnTo>
                  <a:pt x="9350" y="18305"/>
                </a:lnTo>
                <a:lnTo>
                  <a:pt x="9350" y="18305"/>
                </a:lnTo>
                <a:lnTo>
                  <a:pt x="9350" y="18305"/>
                </a:lnTo>
                <a:lnTo>
                  <a:pt x="9350" y="18305"/>
                </a:lnTo>
                <a:lnTo>
                  <a:pt x="9350" y="18305"/>
                </a:lnTo>
                <a:lnTo>
                  <a:pt x="14025" y="18305"/>
                </a:lnTo>
                <a:lnTo>
                  <a:pt x="14025" y="18305"/>
                </a:lnTo>
                <a:lnTo>
                  <a:pt x="14025" y="18305"/>
                </a:lnTo>
                <a:lnTo>
                  <a:pt x="14025" y="22372"/>
                </a:lnTo>
                <a:lnTo>
                  <a:pt x="14025" y="22372"/>
                </a:lnTo>
                <a:lnTo>
                  <a:pt x="14025" y="22372"/>
                </a:lnTo>
                <a:lnTo>
                  <a:pt x="14025" y="22372"/>
                </a:lnTo>
                <a:lnTo>
                  <a:pt x="14025" y="22372"/>
                </a:lnTo>
                <a:lnTo>
                  <a:pt x="17142" y="22372"/>
                </a:lnTo>
                <a:lnTo>
                  <a:pt x="17142" y="22372"/>
                </a:lnTo>
                <a:lnTo>
                  <a:pt x="17142" y="26440"/>
                </a:lnTo>
                <a:lnTo>
                  <a:pt x="17142" y="26440"/>
                </a:lnTo>
                <a:lnTo>
                  <a:pt x="17142" y="26440"/>
                </a:lnTo>
                <a:lnTo>
                  <a:pt x="20259" y="26440"/>
                </a:lnTo>
                <a:lnTo>
                  <a:pt x="20259" y="26440"/>
                </a:lnTo>
                <a:lnTo>
                  <a:pt x="20259" y="26440"/>
                </a:lnTo>
                <a:lnTo>
                  <a:pt x="20259" y="26440"/>
                </a:lnTo>
                <a:lnTo>
                  <a:pt x="20259" y="26440"/>
                </a:lnTo>
                <a:lnTo>
                  <a:pt x="23376" y="26440"/>
                </a:lnTo>
                <a:lnTo>
                  <a:pt x="23376" y="26440"/>
                </a:lnTo>
                <a:lnTo>
                  <a:pt x="23376" y="26440"/>
                </a:lnTo>
                <a:lnTo>
                  <a:pt x="23376" y="26440"/>
                </a:lnTo>
                <a:lnTo>
                  <a:pt x="23376" y="26440"/>
                </a:lnTo>
                <a:lnTo>
                  <a:pt x="26493" y="26440"/>
                </a:lnTo>
                <a:lnTo>
                  <a:pt x="26493" y="26440"/>
                </a:lnTo>
                <a:lnTo>
                  <a:pt x="26493" y="26440"/>
                </a:lnTo>
                <a:lnTo>
                  <a:pt x="26493" y="26440"/>
                </a:lnTo>
                <a:lnTo>
                  <a:pt x="26493" y="26440"/>
                </a:lnTo>
                <a:lnTo>
                  <a:pt x="26493" y="30508"/>
                </a:lnTo>
                <a:lnTo>
                  <a:pt x="31168" y="30508"/>
                </a:lnTo>
                <a:lnTo>
                  <a:pt x="31168" y="30508"/>
                </a:lnTo>
                <a:lnTo>
                  <a:pt x="31168" y="30508"/>
                </a:lnTo>
                <a:lnTo>
                  <a:pt x="31168" y="30508"/>
                </a:lnTo>
                <a:lnTo>
                  <a:pt x="31168" y="30508"/>
                </a:lnTo>
                <a:lnTo>
                  <a:pt x="34285" y="30508"/>
                </a:lnTo>
                <a:lnTo>
                  <a:pt x="34285" y="30508"/>
                </a:lnTo>
                <a:lnTo>
                  <a:pt x="34285" y="30508"/>
                </a:lnTo>
                <a:lnTo>
                  <a:pt x="34285" y="30508"/>
                </a:lnTo>
                <a:lnTo>
                  <a:pt x="34285" y="26440"/>
                </a:lnTo>
                <a:lnTo>
                  <a:pt x="37402" y="26440"/>
                </a:lnTo>
                <a:lnTo>
                  <a:pt x="37402" y="26440"/>
                </a:lnTo>
                <a:lnTo>
                  <a:pt x="37402" y="26440"/>
                </a:lnTo>
                <a:lnTo>
                  <a:pt x="37402" y="22372"/>
                </a:lnTo>
                <a:lnTo>
                  <a:pt x="37402" y="22372"/>
                </a:lnTo>
                <a:lnTo>
                  <a:pt x="37402" y="22372"/>
                </a:lnTo>
                <a:lnTo>
                  <a:pt x="37402" y="22372"/>
                </a:lnTo>
                <a:lnTo>
                  <a:pt x="37402" y="22372"/>
                </a:lnTo>
                <a:lnTo>
                  <a:pt x="37402" y="18305"/>
                </a:lnTo>
                <a:lnTo>
                  <a:pt x="34285" y="18305"/>
                </a:lnTo>
                <a:lnTo>
                  <a:pt x="34285" y="18305"/>
                </a:lnTo>
                <a:lnTo>
                  <a:pt x="34285" y="18305"/>
                </a:lnTo>
                <a:lnTo>
                  <a:pt x="34285" y="18305"/>
                </a:lnTo>
                <a:lnTo>
                  <a:pt x="31168" y="18305"/>
                </a:lnTo>
                <a:lnTo>
                  <a:pt x="31168" y="18305"/>
                </a:lnTo>
                <a:lnTo>
                  <a:pt x="31168" y="18305"/>
                </a:lnTo>
                <a:lnTo>
                  <a:pt x="31168" y="18305"/>
                </a:lnTo>
                <a:lnTo>
                  <a:pt x="31168" y="18305"/>
                </a:lnTo>
                <a:lnTo>
                  <a:pt x="31168" y="12203"/>
                </a:lnTo>
                <a:lnTo>
                  <a:pt x="26493" y="12203"/>
                </a:lnTo>
                <a:lnTo>
                  <a:pt x="26493" y="12203"/>
                </a:lnTo>
                <a:lnTo>
                  <a:pt x="26493" y="12203"/>
                </a:lnTo>
                <a:lnTo>
                  <a:pt x="26493" y="12203"/>
                </a:lnTo>
                <a:lnTo>
                  <a:pt x="26493" y="8135"/>
                </a:lnTo>
                <a:lnTo>
                  <a:pt x="26493" y="8135"/>
                </a:lnTo>
                <a:lnTo>
                  <a:pt x="26493" y="8135"/>
                </a:lnTo>
                <a:lnTo>
                  <a:pt x="26493" y="8135"/>
                </a:lnTo>
                <a:lnTo>
                  <a:pt x="26493" y="8135"/>
                </a:lnTo>
                <a:lnTo>
                  <a:pt x="26493" y="4067"/>
                </a:lnTo>
                <a:lnTo>
                  <a:pt x="26493" y="4067"/>
                </a:lnTo>
                <a:lnTo>
                  <a:pt x="26493" y="4067"/>
                </a:lnTo>
                <a:lnTo>
                  <a:pt x="26493" y="4067"/>
                </a:lnTo>
                <a:lnTo>
                  <a:pt x="31168" y="4067"/>
                </a:lnTo>
                <a:lnTo>
                  <a:pt x="31168" y="4067"/>
                </a:lnTo>
                <a:lnTo>
                  <a:pt x="31168" y="0"/>
                </a:lnTo>
                <a:lnTo>
                  <a:pt x="31168" y="0"/>
                </a:lnTo>
                <a:lnTo>
                  <a:pt x="31168" y="0"/>
                </a:lnTo>
                <a:lnTo>
                  <a:pt x="34285" y="0"/>
                </a:lnTo>
                <a:lnTo>
                  <a:pt x="34285" y="4067"/>
                </a:lnTo>
                <a:lnTo>
                  <a:pt x="34285" y="4067"/>
                </a:lnTo>
                <a:lnTo>
                  <a:pt x="34285" y="4067"/>
                </a:lnTo>
                <a:lnTo>
                  <a:pt x="34285" y="4067"/>
                </a:lnTo>
                <a:lnTo>
                  <a:pt x="34285" y="4067"/>
                </a:lnTo>
                <a:lnTo>
                  <a:pt x="37402" y="4067"/>
                </a:lnTo>
                <a:lnTo>
                  <a:pt x="37402" y="4067"/>
                </a:lnTo>
                <a:lnTo>
                  <a:pt x="37402" y="0"/>
                </a:lnTo>
                <a:lnTo>
                  <a:pt x="37402" y="0"/>
                </a:lnTo>
                <a:lnTo>
                  <a:pt x="37402" y="4067"/>
                </a:lnTo>
                <a:lnTo>
                  <a:pt x="37402" y="4067"/>
                </a:lnTo>
                <a:lnTo>
                  <a:pt x="37402" y="4067"/>
                </a:lnTo>
                <a:lnTo>
                  <a:pt x="37402" y="4067"/>
                </a:lnTo>
                <a:lnTo>
                  <a:pt x="40519" y="4067"/>
                </a:lnTo>
                <a:lnTo>
                  <a:pt x="40519" y="4067"/>
                </a:lnTo>
                <a:lnTo>
                  <a:pt x="40519" y="8135"/>
                </a:lnTo>
                <a:lnTo>
                  <a:pt x="40519" y="8135"/>
                </a:lnTo>
                <a:lnTo>
                  <a:pt x="40519" y="8135"/>
                </a:lnTo>
                <a:lnTo>
                  <a:pt x="40519" y="8135"/>
                </a:lnTo>
                <a:lnTo>
                  <a:pt x="40519" y="8135"/>
                </a:lnTo>
                <a:lnTo>
                  <a:pt x="43636" y="8135"/>
                </a:lnTo>
                <a:lnTo>
                  <a:pt x="43636" y="12203"/>
                </a:lnTo>
                <a:lnTo>
                  <a:pt x="43636" y="12203"/>
                </a:lnTo>
                <a:lnTo>
                  <a:pt x="43636" y="12203"/>
                </a:lnTo>
                <a:lnTo>
                  <a:pt x="43636" y="12203"/>
                </a:lnTo>
                <a:lnTo>
                  <a:pt x="43636" y="12203"/>
                </a:lnTo>
                <a:lnTo>
                  <a:pt x="48311" y="12203"/>
                </a:lnTo>
                <a:lnTo>
                  <a:pt x="48311" y="12203"/>
                </a:lnTo>
                <a:lnTo>
                  <a:pt x="48311" y="12203"/>
                </a:lnTo>
                <a:lnTo>
                  <a:pt x="48311" y="12203"/>
                </a:lnTo>
                <a:lnTo>
                  <a:pt x="48311" y="18305"/>
                </a:lnTo>
                <a:lnTo>
                  <a:pt x="48311" y="18305"/>
                </a:lnTo>
                <a:lnTo>
                  <a:pt x="48311" y="18305"/>
                </a:lnTo>
                <a:lnTo>
                  <a:pt x="48311" y="18305"/>
                </a:lnTo>
                <a:lnTo>
                  <a:pt x="48311" y="18305"/>
                </a:lnTo>
                <a:lnTo>
                  <a:pt x="48311" y="22372"/>
                </a:lnTo>
                <a:lnTo>
                  <a:pt x="51428" y="22372"/>
                </a:lnTo>
                <a:lnTo>
                  <a:pt x="51428" y="22372"/>
                </a:lnTo>
                <a:lnTo>
                  <a:pt x="51428" y="22372"/>
                </a:lnTo>
                <a:lnTo>
                  <a:pt x="51428" y="22372"/>
                </a:lnTo>
                <a:lnTo>
                  <a:pt x="51428" y="22372"/>
                </a:lnTo>
                <a:lnTo>
                  <a:pt x="54545" y="22372"/>
                </a:lnTo>
                <a:lnTo>
                  <a:pt x="54545" y="22372"/>
                </a:lnTo>
                <a:lnTo>
                  <a:pt x="54545" y="22372"/>
                </a:lnTo>
                <a:lnTo>
                  <a:pt x="54545" y="26440"/>
                </a:lnTo>
                <a:lnTo>
                  <a:pt x="54545" y="26440"/>
                </a:lnTo>
                <a:lnTo>
                  <a:pt x="57662" y="26440"/>
                </a:lnTo>
                <a:lnTo>
                  <a:pt x="57662" y="26440"/>
                </a:lnTo>
                <a:lnTo>
                  <a:pt x="57662" y="26440"/>
                </a:lnTo>
                <a:lnTo>
                  <a:pt x="57662" y="26440"/>
                </a:lnTo>
                <a:lnTo>
                  <a:pt x="60779" y="26440"/>
                </a:lnTo>
                <a:lnTo>
                  <a:pt x="60779" y="26440"/>
                </a:lnTo>
                <a:lnTo>
                  <a:pt x="60779" y="26440"/>
                </a:lnTo>
                <a:lnTo>
                  <a:pt x="65454" y="26440"/>
                </a:lnTo>
                <a:lnTo>
                  <a:pt x="65454" y="22372"/>
                </a:lnTo>
                <a:lnTo>
                  <a:pt x="65454" y="22372"/>
                </a:lnTo>
                <a:lnTo>
                  <a:pt x="65454" y="22372"/>
                </a:lnTo>
                <a:lnTo>
                  <a:pt x="65454" y="22372"/>
                </a:lnTo>
                <a:lnTo>
                  <a:pt x="65454" y="22372"/>
                </a:lnTo>
                <a:lnTo>
                  <a:pt x="65454" y="18305"/>
                </a:lnTo>
                <a:lnTo>
                  <a:pt x="65454" y="18305"/>
                </a:lnTo>
                <a:lnTo>
                  <a:pt x="65454" y="18305"/>
                </a:lnTo>
                <a:lnTo>
                  <a:pt x="68571" y="18305"/>
                </a:lnTo>
                <a:lnTo>
                  <a:pt x="68571" y="18305"/>
                </a:lnTo>
                <a:lnTo>
                  <a:pt x="68571" y="12203"/>
                </a:lnTo>
                <a:lnTo>
                  <a:pt x="68571" y="12203"/>
                </a:lnTo>
                <a:lnTo>
                  <a:pt x="68571" y="12203"/>
                </a:lnTo>
                <a:lnTo>
                  <a:pt x="68571" y="12203"/>
                </a:lnTo>
                <a:lnTo>
                  <a:pt x="71688" y="12203"/>
                </a:lnTo>
                <a:lnTo>
                  <a:pt x="71688" y="12203"/>
                </a:lnTo>
                <a:lnTo>
                  <a:pt x="71688" y="12203"/>
                </a:lnTo>
                <a:lnTo>
                  <a:pt x="71688" y="12203"/>
                </a:lnTo>
                <a:lnTo>
                  <a:pt x="71688" y="12203"/>
                </a:lnTo>
                <a:lnTo>
                  <a:pt x="74805" y="12203"/>
                </a:lnTo>
                <a:lnTo>
                  <a:pt x="74805" y="12203"/>
                </a:lnTo>
                <a:lnTo>
                  <a:pt x="74805" y="8135"/>
                </a:lnTo>
                <a:lnTo>
                  <a:pt x="74805" y="8135"/>
                </a:lnTo>
                <a:lnTo>
                  <a:pt x="74805" y="8135"/>
                </a:lnTo>
                <a:lnTo>
                  <a:pt x="74805" y="8135"/>
                </a:lnTo>
                <a:lnTo>
                  <a:pt x="74805" y="8135"/>
                </a:lnTo>
                <a:lnTo>
                  <a:pt x="74805" y="4067"/>
                </a:lnTo>
                <a:lnTo>
                  <a:pt x="74805" y="4067"/>
                </a:lnTo>
                <a:lnTo>
                  <a:pt x="77922" y="4067"/>
                </a:lnTo>
                <a:lnTo>
                  <a:pt x="77922" y="4067"/>
                </a:lnTo>
                <a:lnTo>
                  <a:pt x="77922" y="0"/>
                </a:lnTo>
                <a:lnTo>
                  <a:pt x="77922" y="0"/>
                </a:lnTo>
                <a:lnTo>
                  <a:pt x="77922" y="0"/>
                </a:lnTo>
                <a:lnTo>
                  <a:pt x="77922"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49" name="Shape 2349"/>
          <p:cNvSpPr/>
          <p:nvPr/>
        </p:nvSpPr>
        <p:spPr>
          <a:xfrm>
            <a:off x="5163741" y="3216277"/>
            <a:ext cx="91678" cy="93663"/>
          </a:xfrm>
          <a:custGeom>
            <a:avLst/>
            <a:gdLst/>
            <a:ahLst/>
            <a:cxnLst/>
            <a:rect l="0" t="0" r="0" b="0"/>
            <a:pathLst>
              <a:path w="120000" h="120000" extrusionOk="0">
                <a:moveTo>
                  <a:pt x="77922" y="0"/>
                </a:moveTo>
                <a:lnTo>
                  <a:pt x="77922" y="0"/>
                </a:lnTo>
                <a:lnTo>
                  <a:pt x="77922" y="0"/>
                </a:lnTo>
                <a:lnTo>
                  <a:pt x="77922" y="4067"/>
                </a:lnTo>
                <a:lnTo>
                  <a:pt x="82597" y="4067"/>
                </a:lnTo>
                <a:lnTo>
                  <a:pt x="82597" y="4067"/>
                </a:lnTo>
                <a:lnTo>
                  <a:pt x="82597" y="4067"/>
                </a:lnTo>
                <a:lnTo>
                  <a:pt x="82597" y="4067"/>
                </a:lnTo>
                <a:lnTo>
                  <a:pt x="82597" y="4067"/>
                </a:lnTo>
                <a:lnTo>
                  <a:pt x="82597" y="8135"/>
                </a:lnTo>
                <a:lnTo>
                  <a:pt x="85714" y="8135"/>
                </a:lnTo>
                <a:lnTo>
                  <a:pt x="85714" y="8135"/>
                </a:lnTo>
                <a:lnTo>
                  <a:pt x="85714" y="8135"/>
                </a:lnTo>
                <a:lnTo>
                  <a:pt x="85714" y="8135"/>
                </a:lnTo>
                <a:lnTo>
                  <a:pt x="85714" y="8135"/>
                </a:lnTo>
                <a:lnTo>
                  <a:pt x="85714" y="12203"/>
                </a:lnTo>
                <a:lnTo>
                  <a:pt x="85714" y="12203"/>
                </a:lnTo>
                <a:lnTo>
                  <a:pt x="85714" y="12203"/>
                </a:lnTo>
                <a:lnTo>
                  <a:pt x="88831" y="12203"/>
                </a:lnTo>
                <a:lnTo>
                  <a:pt x="88831" y="12203"/>
                </a:lnTo>
                <a:lnTo>
                  <a:pt x="88831" y="12203"/>
                </a:lnTo>
                <a:lnTo>
                  <a:pt x="88831" y="18305"/>
                </a:lnTo>
                <a:lnTo>
                  <a:pt x="88831" y="18305"/>
                </a:lnTo>
                <a:lnTo>
                  <a:pt x="88831" y="18305"/>
                </a:lnTo>
                <a:lnTo>
                  <a:pt x="88831" y="18305"/>
                </a:lnTo>
                <a:lnTo>
                  <a:pt x="88831" y="18305"/>
                </a:lnTo>
                <a:lnTo>
                  <a:pt x="91948" y="18305"/>
                </a:lnTo>
                <a:lnTo>
                  <a:pt x="91948" y="22372"/>
                </a:lnTo>
                <a:lnTo>
                  <a:pt x="91948" y="22372"/>
                </a:lnTo>
                <a:lnTo>
                  <a:pt x="91948" y="22372"/>
                </a:lnTo>
                <a:lnTo>
                  <a:pt x="91948" y="22372"/>
                </a:lnTo>
                <a:lnTo>
                  <a:pt x="91948" y="26440"/>
                </a:lnTo>
                <a:lnTo>
                  <a:pt x="91948" y="26440"/>
                </a:lnTo>
                <a:lnTo>
                  <a:pt x="91948" y="26440"/>
                </a:lnTo>
                <a:lnTo>
                  <a:pt x="91948" y="26440"/>
                </a:lnTo>
                <a:lnTo>
                  <a:pt x="91948" y="30508"/>
                </a:lnTo>
                <a:lnTo>
                  <a:pt x="91948" y="30508"/>
                </a:lnTo>
                <a:lnTo>
                  <a:pt x="95064" y="30508"/>
                </a:lnTo>
                <a:lnTo>
                  <a:pt x="95064" y="30508"/>
                </a:lnTo>
                <a:lnTo>
                  <a:pt x="95064" y="30508"/>
                </a:lnTo>
                <a:lnTo>
                  <a:pt x="95064" y="34576"/>
                </a:lnTo>
                <a:lnTo>
                  <a:pt x="95064" y="34576"/>
                </a:lnTo>
                <a:lnTo>
                  <a:pt x="95064" y="34576"/>
                </a:lnTo>
                <a:lnTo>
                  <a:pt x="95064" y="34576"/>
                </a:lnTo>
                <a:lnTo>
                  <a:pt x="99740" y="34576"/>
                </a:lnTo>
                <a:lnTo>
                  <a:pt x="99740" y="34576"/>
                </a:lnTo>
                <a:lnTo>
                  <a:pt x="99740" y="34576"/>
                </a:lnTo>
                <a:lnTo>
                  <a:pt x="99740" y="34576"/>
                </a:lnTo>
                <a:lnTo>
                  <a:pt x="99740" y="34576"/>
                </a:lnTo>
                <a:lnTo>
                  <a:pt x="99740" y="34576"/>
                </a:lnTo>
                <a:lnTo>
                  <a:pt x="99740" y="40677"/>
                </a:lnTo>
                <a:lnTo>
                  <a:pt x="99740" y="40677"/>
                </a:lnTo>
                <a:lnTo>
                  <a:pt x="99740" y="40677"/>
                </a:lnTo>
                <a:lnTo>
                  <a:pt x="99740" y="44745"/>
                </a:lnTo>
                <a:lnTo>
                  <a:pt x="102857" y="44745"/>
                </a:lnTo>
                <a:lnTo>
                  <a:pt x="102857" y="44745"/>
                </a:lnTo>
                <a:lnTo>
                  <a:pt x="102857" y="44745"/>
                </a:lnTo>
                <a:lnTo>
                  <a:pt x="102857" y="44745"/>
                </a:lnTo>
                <a:lnTo>
                  <a:pt x="105974" y="44745"/>
                </a:lnTo>
                <a:lnTo>
                  <a:pt x="105974" y="44745"/>
                </a:lnTo>
                <a:lnTo>
                  <a:pt x="105974" y="44745"/>
                </a:lnTo>
                <a:lnTo>
                  <a:pt x="105974" y="44745"/>
                </a:lnTo>
                <a:lnTo>
                  <a:pt x="105974" y="44745"/>
                </a:lnTo>
                <a:lnTo>
                  <a:pt x="109090" y="44745"/>
                </a:lnTo>
                <a:lnTo>
                  <a:pt x="109090" y="44745"/>
                </a:lnTo>
                <a:lnTo>
                  <a:pt x="109090" y="44745"/>
                </a:lnTo>
                <a:lnTo>
                  <a:pt x="109090" y="44745"/>
                </a:lnTo>
                <a:lnTo>
                  <a:pt x="109090" y="44745"/>
                </a:lnTo>
                <a:lnTo>
                  <a:pt x="112207" y="44745"/>
                </a:lnTo>
                <a:lnTo>
                  <a:pt x="112207" y="44745"/>
                </a:lnTo>
                <a:lnTo>
                  <a:pt x="112207" y="44745"/>
                </a:lnTo>
                <a:lnTo>
                  <a:pt x="112207" y="44745"/>
                </a:lnTo>
                <a:lnTo>
                  <a:pt x="112207" y="48813"/>
                </a:lnTo>
                <a:lnTo>
                  <a:pt x="116883" y="48813"/>
                </a:lnTo>
                <a:lnTo>
                  <a:pt x="116883" y="48813"/>
                </a:lnTo>
                <a:lnTo>
                  <a:pt x="116883" y="48813"/>
                </a:lnTo>
                <a:lnTo>
                  <a:pt x="116883" y="48813"/>
                </a:lnTo>
                <a:lnTo>
                  <a:pt x="116883" y="48813"/>
                </a:lnTo>
                <a:lnTo>
                  <a:pt x="120000" y="48813"/>
                </a:lnTo>
                <a:lnTo>
                  <a:pt x="120000" y="48813"/>
                </a:lnTo>
                <a:lnTo>
                  <a:pt x="120000" y="48813"/>
                </a:lnTo>
                <a:lnTo>
                  <a:pt x="120000" y="52881"/>
                </a:lnTo>
                <a:lnTo>
                  <a:pt x="120000" y="52881"/>
                </a:lnTo>
                <a:lnTo>
                  <a:pt x="120000" y="52881"/>
                </a:lnTo>
                <a:lnTo>
                  <a:pt x="120000" y="56949"/>
                </a:lnTo>
                <a:lnTo>
                  <a:pt x="120000" y="56949"/>
                </a:lnTo>
                <a:lnTo>
                  <a:pt x="120000" y="56949"/>
                </a:lnTo>
                <a:lnTo>
                  <a:pt x="120000" y="63050"/>
                </a:lnTo>
                <a:lnTo>
                  <a:pt x="120000" y="63050"/>
                </a:lnTo>
                <a:lnTo>
                  <a:pt x="120000" y="56949"/>
                </a:lnTo>
                <a:lnTo>
                  <a:pt x="120000" y="56949"/>
                </a:lnTo>
                <a:lnTo>
                  <a:pt x="120000" y="56949"/>
                </a:lnTo>
                <a:lnTo>
                  <a:pt x="116883" y="56949"/>
                </a:lnTo>
                <a:lnTo>
                  <a:pt x="116883" y="56949"/>
                </a:lnTo>
                <a:lnTo>
                  <a:pt x="116883" y="52881"/>
                </a:lnTo>
                <a:lnTo>
                  <a:pt x="116883" y="52881"/>
                </a:lnTo>
                <a:lnTo>
                  <a:pt x="116883" y="52881"/>
                </a:lnTo>
                <a:lnTo>
                  <a:pt x="112207" y="52881"/>
                </a:lnTo>
                <a:lnTo>
                  <a:pt x="112207" y="52881"/>
                </a:lnTo>
                <a:lnTo>
                  <a:pt x="112207" y="56949"/>
                </a:lnTo>
                <a:lnTo>
                  <a:pt x="112207" y="56949"/>
                </a:lnTo>
                <a:lnTo>
                  <a:pt x="109090" y="56949"/>
                </a:lnTo>
                <a:lnTo>
                  <a:pt x="109090" y="56949"/>
                </a:lnTo>
                <a:lnTo>
                  <a:pt x="109090" y="56949"/>
                </a:lnTo>
                <a:lnTo>
                  <a:pt x="109090" y="56949"/>
                </a:lnTo>
                <a:lnTo>
                  <a:pt x="109090" y="56949"/>
                </a:lnTo>
                <a:lnTo>
                  <a:pt x="109090" y="56949"/>
                </a:lnTo>
                <a:lnTo>
                  <a:pt x="105974" y="56949"/>
                </a:lnTo>
                <a:lnTo>
                  <a:pt x="105974" y="56949"/>
                </a:lnTo>
                <a:lnTo>
                  <a:pt x="105974" y="56949"/>
                </a:lnTo>
                <a:lnTo>
                  <a:pt x="105974" y="56949"/>
                </a:lnTo>
                <a:lnTo>
                  <a:pt x="105974" y="56949"/>
                </a:lnTo>
                <a:lnTo>
                  <a:pt x="102857" y="56949"/>
                </a:lnTo>
                <a:lnTo>
                  <a:pt x="102857" y="56949"/>
                </a:lnTo>
                <a:lnTo>
                  <a:pt x="102857" y="56949"/>
                </a:lnTo>
                <a:lnTo>
                  <a:pt x="102857" y="56949"/>
                </a:lnTo>
                <a:lnTo>
                  <a:pt x="102857" y="63050"/>
                </a:lnTo>
                <a:lnTo>
                  <a:pt x="99740" y="63050"/>
                </a:lnTo>
                <a:lnTo>
                  <a:pt x="99740" y="63050"/>
                </a:lnTo>
                <a:lnTo>
                  <a:pt x="99740" y="63050"/>
                </a:lnTo>
                <a:lnTo>
                  <a:pt x="99740" y="63050"/>
                </a:lnTo>
                <a:lnTo>
                  <a:pt x="99740" y="63050"/>
                </a:lnTo>
                <a:lnTo>
                  <a:pt x="99740" y="67118"/>
                </a:lnTo>
                <a:lnTo>
                  <a:pt x="99740" y="67118"/>
                </a:lnTo>
                <a:lnTo>
                  <a:pt x="99740" y="67118"/>
                </a:lnTo>
                <a:lnTo>
                  <a:pt x="99740" y="67118"/>
                </a:lnTo>
                <a:lnTo>
                  <a:pt x="99740" y="71186"/>
                </a:lnTo>
                <a:lnTo>
                  <a:pt x="99740" y="71186"/>
                </a:lnTo>
                <a:lnTo>
                  <a:pt x="99740" y="71186"/>
                </a:lnTo>
                <a:lnTo>
                  <a:pt x="99740" y="71186"/>
                </a:lnTo>
                <a:lnTo>
                  <a:pt x="99740" y="75254"/>
                </a:lnTo>
                <a:lnTo>
                  <a:pt x="99740" y="75254"/>
                </a:lnTo>
                <a:lnTo>
                  <a:pt x="99740" y="75254"/>
                </a:lnTo>
                <a:lnTo>
                  <a:pt x="99740" y="75254"/>
                </a:lnTo>
                <a:lnTo>
                  <a:pt x="99740" y="75254"/>
                </a:lnTo>
                <a:lnTo>
                  <a:pt x="99740" y="79322"/>
                </a:lnTo>
                <a:lnTo>
                  <a:pt x="99740" y="79322"/>
                </a:lnTo>
                <a:lnTo>
                  <a:pt x="95064" y="79322"/>
                </a:lnTo>
                <a:lnTo>
                  <a:pt x="95064" y="79322"/>
                </a:lnTo>
                <a:lnTo>
                  <a:pt x="95064" y="79322"/>
                </a:lnTo>
                <a:lnTo>
                  <a:pt x="95064" y="79322"/>
                </a:lnTo>
                <a:lnTo>
                  <a:pt x="95064" y="79322"/>
                </a:lnTo>
                <a:lnTo>
                  <a:pt x="95064" y="85423"/>
                </a:lnTo>
                <a:lnTo>
                  <a:pt x="95064" y="85423"/>
                </a:lnTo>
                <a:lnTo>
                  <a:pt x="95064" y="85423"/>
                </a:lnTo>
                <a:lnTo>
                  <a:pt x="95064" y="85423"/>
                </a:lnTo>
                <a:lnTo>
                  <a:pt x="99740" y="85423"/>
                </a:lnTo>
                <a:lnTo>
                  <a:pt x="99740" y="89491"/>
                </a:lnTo>
                <a:lnTo>
                  <a:pt x="99740" y="89491"/>
                </a:lnTo>
                <a:lnTo>
                  <a:pt x="99740" y="89491"/>
                </a:lnTo>
                <a:lnTo>
                  <a:pt x="99740" y="89491"/>
                </a:lnTo>
                <a:lnTo>
                  <a:pt x="99740" y="93559"/>
                </a:lnTo>
                <a:lnTo>
                  <a:pt x="99740" y="93559"/>
                </a:lnTo>
                <a:lnTo>
                  <a:pt x="95064" y="93559"/>
                </a:lnTo>
                <a:lnTo>
                  <a:pt x="95064" y="93559"/>
                </a:lnTo>
                <a:lnTo>
                  <a:pt x="95064" y="89491"/>
                </a:lnTo>
                <a:lnTo>
                  <a:pt x="95064" y="89491"/>
                </a:lnTo>
                <a:lnTo>
                  <a:pt x="95064" y="89491"/>
                </a:lnTo>
                <a:lnTo>
                  <a:pt x="95064" y="93559"/>
                </a:lnTo>
                <a:lnTo>
                  <a:pt x="95064" y="93559"/>
                </a:lnTo>
                <a:lnTo>
                  <a:pt x="95064" y="93559"/>
                </a:lnTo>
                <a:lnTo>
                  <a:pt x="95064" y="97627"/>
                </a:lnTo>
                <a:lnTo>
                  <a:pt x="95064" y="97627"/>
                </a:lnTo>
                <a:lnTo>
                  <a:pt x="95064" y="97627"/>
                </a:lnTo>
                <a:lnTo>
                  <a:pt x="91948" y="97627"/>
                </a:lnTo>
                <a:lnTo>
                  <a:pt x="91948" y="101694"/>
                </a:lnTo>
                <a:lnTo>
                  <a:pt x="91948" y="101694"/>
                </a:lnTo>
                <a:lnTo>
                  <a:pt x="91948" y="101694"/>
                </a:lnTo>
                <a:lnTo>
                  <a:pt x="91948" y="101694"/>
                </a:lnTo>
                <a:lnTo>
                  <a:pt x="91948" y="101694"/>
                </a:lnTo>
                <a:lnTo>
                  <a:pt x="88831" y="101694"/>
                </a:lnTo>
                <a:lnTo>
                  <a:pt x="88831" y="101694"/>
                </a:lnTo>
                <a:lnTo>
                  <a:pt x="88831" y="101694"/>
                </a:lnTo>
                <a:lnTo>
                  <a:pt x="88831" y="101694"/>
                </a:lnTo>
                <a:lnTo>
                  <a:pt x="88831" y="101694"/>
                </a:lnTo>
                <a:lnTo>
                  <a:pt x="91948" y="101694"/>
                </a:lnTo>
                <a:lnTo>
                  <a:pt x="91948" y="97627"/>
                </a:lnTo>
                <a:lnTo>
                  <a:pt x="91948" y="97627"/>
                </a:lnTo>
                <a:lnTo>
                  <a:pt x="91948" y="97627"/>
                </a:lnTo>
                <a:lnTo>
                  <a:pt x="91948" y="97627"/>
                </a:lnTo>
                <a:lnTo>
                  <a:pt x="88831" y="97627"/>
                </a:lnTo>
                <a:lnTo>
                  <a:pt x="88831" y="97627"/>
                </a:lnTo>
                <a:lnTo>
                  <a:pt x="88831" y="97627"/>
                </a:lnTo>
                <a:lnTo>
                  <a:pt x="88831" y="93559"/>
                </a:lnTo>
                <a:lnTo>
                  <a:pt x="88831" y="93559"/>
                </a:lnTo>
                <a:lnTo>
                  <a:pt x="88831" y="97627"/>
                </a:lnTo>
                <a:lnTo>
                  <a:pt x="88831" y="97627"/>
                </a:lnTo>
                <a:lnTo>
                  <a:pt x="88831" y="97627"/>
                </a:lnTo>
                <a:lnTo>
                  <a:pt x="88831" y="97627"/>
                </a:lnTo>
                <a:lnTo>
                  <a:pt x="88831" y="101694"/>
                </a:lnTo>
                <a:lnTo>
                  <a:pt x="88831" y="101694"/>
                </a:lnTo>
                <a:lnTo>
                  <a:pt x="88831" y="101694"/>
                </a:lnTo>
                <a:lnTo>
                  <a:pt x="88831" y="107796"/>
                </a:lnTo>
                <a:lnTo>
                  <a:pt x="85714" y="107796"/>
                </a:lnTo>
                <a:lnTo>
                  <a:pt x="85714" y="107796"/>
                </a:lnTo>
                <a:lnTo>
                  <a:pt x="85714" y="107796"/>
                </a:lnTo>
                <a:lnTo>
                  <a:pt x="85714" y="107796"/>
                </a:lnTo>
                <a:lnTo>
                  <a:pt x="85714" y="111864"/>
                </a:lnTo>
                <a:lnTo>
                  <a:pt x="85714" y="111864"/>
                </a:lnTo>
                <a:lnTo>
                  <a:pt x="85714" y="111864"/>
                </a:lnTo>
                <a:lnTo>
                  <a:pt x="85714" y="111864"/>
                </a:lnTo>
                <a:lnTo>
                  <a:pt x="85714" y="115932"/>
                </a:lnTo>
                <a:lnTo>
                  <a:pt x="85714" y="115932"/>
                </a:lnTo>
                <a:lnTo>
                  <a:pt x="85714" y="115932"/>
                </a:lnTo>
                <a:lnTo>
                  <a:pt x="85714" y="120000"/>
                </a:lnTo>
                <a:lnTo>
                  <a:pt x="85714" y="120000"/>
                </a:lnTo>
                <a:lnTo>
                  <a:pt x="85714" y="120000"/>
                </a:lnTo>
                <a:lnTo>
                  <a:pt x="85714" y="120000"/>
                </a:lnTo>
                <a:lnTo>
                  <a:pt x="85714" y="120000"/>
                </a:lnTo>
                <a:lnTo>
                  <a:pt x="85714" y="120000"/>
                </a:lnTo>
                <a:lnTo>
                  <a:pt x="82597" y="120000"/>
                </a:lnTo>
                <a:lnTo>
                  <a:pt x="82597" y="120000"/>
                </a:lnTo>
                <a:lnTo>
                  <a:pt x="82597" y="120000"/>
                </a:lnTo>
                <a:lnTo>
                  <a:pt x="77922" y="120000"/>
                </a:lnTo>
                <a:lnTo>
                  <a:pt x="77922" y="120000"/>
                </a:lnTo>
                <a:lnTo>
                  <a:pt x="77922" y="120000"/>
                </a:lnTo>
                <a:lnTo>
                  <a:pt x="77922" y="120000"/>
                </a:lnTo>
                <a:lnTo>
                  <a:pt x="77922" y="120000"/>
                </a:lnTo>
                <a:lnTo>
                  <a:pt x="77922" y="120000"/>
                </a:lnTo>
                <a:lnTo>
                  <a:pt x="77922" y="115932"/>
                </a:lnTo>
                <a:lnTo>
                  <a:pt x="74805" y="115932"/>
                </a:lnTo>
                <a:lnTo>
                  <a:pt x="74805" y="115932"/>
                </a:lnTo>
                <a:lnTo>
                  <a:pt x="74805" y="115932"/>
                </a:lnTo>
                <a:lnTo>
                  <a:pt x="74805" y="115932"/>
                </a:lnTo>
                <a:lnTo>
                  <a:pt x="74805" y="115932"/>
                </a:lnTo>
                <a:lnTo>
                  <a:pt x="74805" y="115932"/>
                </a:lnTo>
                <a:lnTo>
                  <a:pt x="74805" y="115932"/>
                </a:lnTo>
                <a:lnTo>
                  <a:pt x="74805" y="115932"/>
                </a:lnTo>
                <a:lnTo>
                  <a:pt x="71688" y="115932"/>
                </a:lnTo>
                <a:lnTo>
                  <a:pt x="71688" y="111864"/>
                </a:lnTo>
                <a:lnTo>
                  <a:pt x="71688" y="111864"/>
                </a:lnTo>
                <a:lnTo>
                  <a:pt x="71688" y="111864"/>
                </a:lnTo>
                <a:lnTo>
                  <a:pt x="71688" y="111864"/>
                </a:lnTo>
                <a:lnTo>
                  <a:pt x="71688" y="111864"/>
                </a:lnTo>
                <a:lnTo>
                  <a:pt x="68571" y="111864"/>
                </a:lnTo>
                <a:lnTo>
                  <a:pt x="68571" y="111864"/>
                </a:lnTo>
                <a:lnTo>
                  <a:pt x="68571" y="107796"/>
                </a:lnTo>
                <a:lnTo>
                  <a:pt x="68571" y="107796"/>
                </a:lnTo>
                <a:lnTo>
                  <a:pt x="68571" y="107796"/>
                </a:lnTo>
                <a:lnTo>
                  <a:pt x="68571" y="107796"/>
                </a:lnTo>
                <a:lnTo>
                  <a:pt x="65454" y="107796"/>
                </a:lnTo>
                <a:lnTo>
                  <a:pt x="65454" y="107796"/>
                </a:lnTo>
                <a:lnTo>
                  <a:pt x="65454" y="101694"/>
                </a:lnTo>
                <a:lnTo>
                  <a:pt x="68571" y="101694"/>
                </a:lnTo>
                <a:lnTo>
                  <a:pt x="68571" y="101694"/>
                </a:lnTo>
                <a:lnTo>
                  <a:pt x="68571" y="101694"/>
                </a:lnTo>
                <a:lnTo>
                  <a:pt x="68571" y="101694"/>
                </a:lnTo>
                <a:lnTo>
                  <a:pt x="68571" y="101694"/>
                </a:lnTo>
                <a:lnTo>
                  <a:pt x="71688" y="101694"/>
                </a:lnTo>
                <a:lnTo>
                  <a:pt x="71688" y="101694"/>
                </a:lnTo>
                <a:lnTo>
                  <a:pt x="71688" y="101694"/>
                </a:lnTo>
                <a:lnTo>
                  <a:pt x="74805" y="101694"/>
                </a:lnTo>
                <a:lnTo>
                  <a:pt x="74805" y="101694"/>
                </a:lnTo>
                <a:lnTo>
                  <a:pt x="74805" y="101694"/>
                </a:lnTo>
                <a:lnTo>
                  <a:pt x="74805" y="97627"/>
                </a:lnTo>
                <a:lnTo>
                  <a:pt x="74805" y="97627"/>
                </a:lnTo>
                <a:lnTo>
                  <a:pt x="74805" y="97627"/>
                </a:lnTo>
                <a:lnTo>
                  <a:pt x="71688" y="97627"/>
                </a:lnTo>
                <a:lnTo>
                  <a:pt x="71688" y="97627"/>
                </a:lnTo>
                <a:lnTo>
                  <a:pt x="71688" y="97627"/>
                </a:lnTo>
                <a:lnTo>
                  <a:pt x="71688" y="97627"/>
                </a:lnTo>
                <a:lnTo>
                  <a:pt x="71688" y="93559"/>
                </a:lnTo>
                <a:lnTo>
                  <a:pt x="68571" y="93559"/>
                </a:lnTo>
                <a:lnTo>
                  <a:pt x="68571" y="93559"/>
                </a:lnTo>
                <a:lnTo>
                  <a:pt x="68571" y="93559"/>
                </a:lnTo>
                <a:lnTo>
                  <a:pt x="68571" y="93559"/>
                </a:lnTo>
                <a:lnTo>
                  <a:pt x="68571" y="89491"/>
                </a:lnTo>
                <a:lnTo>
                  <a:pt x="68571" y="89491"/>
                </a:lnTo>
                <a:lnTo>
                  <a:pt x="71688" y="89491"/>
                </a:lnTo>
                <a:lnTo>
                  <a:pt x="71688" y="89491"/>
                </a:lnTo>
                <a:lnTo>
                  <a:pt x="71688" y="89491"/>
                </a:lnTo>
                <a:lnTo>
                  <a:pt x="71688" y="89491"/>
                </a:lnTo>
                <a:lnTo>
                  <a:pt x="71688" y="89491"/>
                </a:lnTo>
                <a:lnTo>
                  <a:pt x="74805" y="89491"/>
                </a:lnTo>
                <a:lnTo>
                  <a:pt x="74805" y="85423"/>
                </a:lnTo>
                <a:lnTo>
                  <a:pt x="71688" y="85423"/>
                </a:lnTo>
                <a:lnTo>
                  <a:pt x="71688" y="85423"/>
                </a:lnTo>
                <a:lnTo>
                  <a:pt x="71688" y="85423"/>
                </a:lnTo>
                <a:lnTo>
                  <a:pt x="71688" y="85423"/>
                </a:lnTo>
                <a:lnTo>
                  <a:pt x="71688" y="85423"/>
                </a:lnTo>
                <a:lnTo>
                  <a:pt x="68571" y="85423"/>
                </a:lnTo>
                <a:lnTo>
                  <a:pt x="68571" y="79322"/>
                </a:lnTo>
                <a:lnTo>
                  <a:pt x="68571" y="79322"/>
                </a:lnTo>
                <a:lnTo>
                  <a:pt x="68571" y="79322"/>
                </a:lnTo>
                <a:lnTo>
                  <a:pt x="68571" y="79322"/>
                </a:lnTo>
                <a:lnTo>
                  <a:pt x="68571" y="79322"/>
                </a:lnTo>
                <a:lnTo>
                  <a:pt x="68571" y="79322"/>
                </a:lnTo>
                <a:lnTo>
                  <a:pt x="68571" y="79322"/>
                </a:lnTo>
                <a:lnTo>
                  <a:pt x="65454" y="79322"/>
                </a:lnTo>
                <a:lnTo>
                  <a:pt x="65454" y="79322"/>
                </a:lnTo>
                <a:lnTo>
                  <a:pt x="65454" y="79322"/>
                </a:lnTo>
                <a:lnTo>
                  <a:pt x="65454" y="79322"/>
                </a:lnTo>
                <a:lnTo>
                  <a:pt x="60779" y="79322"/>
                </a:lnTo>
                <a:lnTo>
                  <a:pt x="60779" y="79322"/>
                </a:lnTo>
                <a:lnTo>
                  <a:pt x="60779" y="79322"/>
                </a:lnTo>
                <a:lnTo>
                  <a:pt x="60779" y="79322"/>
                </a:lnTo>
                <a:lnTo>
                  <a:pt x="60779" y="79322"/>
                </a:lnTo>
                <a:lnTo>
                  <a:pt x="57662" y="79322"/>
                </a:lnTo>
                <a:lnTo>
                  <a:pt x="57662" y="79322"/>
                </a:lnTo>
                <a:lnTo>
                  <a:pt x="57662" y="79322"/>
                </a:lnTo>
                <a:lnTo>
                  <a:pt x="57662" y="79322"/>
                </a:lnTo>
                <a:lnTo>
                  <a:pt x="57662" y="79322"/>
                </a:lnTo>
                <a:lnTo>
                  <a:pt x="57662" y="85423"/>
                </a:lnTo>
                <a:lnTo>
                  <a:pt x="54545" y="85423"/>
                </a:lnTo>
                <a:lnTo>
                  <a:pt x="54545" y="85423"/>
                </a:lnTo>
                <a:lnTo>
                  <a:pt x="54545" y="85423"/>
                </a:lnTo>
                <a:lnTo>
                  <a:pt x="54545" y="85423"/>
                </a:lnTo>
                <a:lnTo>
                  <a:pt x="54545" y="85423"/>
                </a:lnTo>
                <a:lnTo>
                  <a:pt x="51428" y="85423"/>
                </a:lnTo>
                <a:lnTo>
                  <a:pt x="51428" y="85423"/>
                </a:lnTo>
                <a:lnTo>
                  <a:pt x="51428" y="85423"/>
                </a:lnTo>
                <a:lnTo>
                  <a:pt x="51428" y="89491"/>
                </a:lnTo>
                <a:lnTo>
                  <a:pt x="51428" y="89491"/>
                </a:lnTo>
                <a:lnTo>
                  <a:pt x="51428" y="89491"/>
                </a:lnTo>
                <a:lnTo>
                  <a:pt x="48311" y="89491"/>
                </a:lnTo>
                <a:lnTo>
                  <a:pt x="48311" y="89491"/>
                </a:lnTo>
                <a:lnTo>
                  <a:pt x="48311" y="89491"/>
                </a:lnTo>
                <a:lnTo>
                  <a:pt x="48311" y="89491"/>
                </a:lnTo>
                <a:lnTo>
                  <a:pt x="48311" y="89491"/>
                </a:lnTo>
                <a:lnTo>
                  <a:pt x="43636" y="89491"/>
                </a:lnTo>
                <a:lnTo>
                  <a:pt x="43636" y="93559"/>
                </a:lnTo>
                <a:lnTo>
                  <a:pt x="43636" y="93559"/>
                </a:lnTo>
                <a:lnTo>
                  <a:pt x="43636" y="93559"/>
                </a:lnTo>
                <a:lnTo>
                  <a:pt x="43636" y="93559"/>
                </a:lnTo>
                <a:lnTo>
                  <a:pt x="43636" y="93559"/>
                </a:lnTo>
                <a:lnTo>
                  <a:pt x="43636" y="97627"/>
                </a:lnTo>
                <a:lnTo>
                  <a:pt x="40519" y="97627"/>
                </a:lnTo>
                <a:lnTo>
                  <a:pt x="40519" y="97627"/>
                </a:lnTo>
                <a:lnTo>
                  <a:pt x="40519" y="93559"/>
                </a:lnTo>
                <a:lnTo>
                  <a:pt x="40519" y="93559"/>
                </a:lnTo>
                <a:lnTo>
                  <a:pt x="40519" y="97627"/>
                </a:lnTo>
                <a:lnTo>
                  <a:pt x="40519" y="97627"/>
                </a:lnTo>
                <a:lnTo>
                  <a:pt x="40519" y="97627"/>
                </a:lnTo>
                <a:lnTo>
                  <a:pt x="37402" y="97627"/>
                </a:lnTo>
                <a:lnTo>
                  <a:pt x="37402" y="97627"/>
                </a:lnTo>
                <a:lnTo>
                  <a:pt x="37402" y="97627"/>
                </a:lnTo>
                <a:lnTo>
                  <a:pt x="37402" y="101694"/>
                </a:lnTo>
                <a:lnTo>
                  <a:pt x="37402" y="101694"/>
                </a:lnTo>
                <a:lnTo>
                  <a:pt x="37402" y="101694"/>
                </a:lnTo>
                <a:lnTo>
                  <a:pt x="37402" y="101694"/>
                </a:lnTo>
                <a:lnTo>
                  <a:pt x="34285" y="101694"/>
                </a:lnTo>
                <a:lnTo>
                  <a:pt x="34285" y="101694"/>
                </a:lnTo>
                <a:lnTo>
                  <a:pt x="34285" y="101694"/>
                </a:lnTo>
                <a:lnTo>
                  <a:pt x="34285" y="107796"/>
                </a:lnTo>
                <a:lnTo>
                  <a:pt x="34285" y="107796"/>
                </a:lnTo>
                <a:lnTo>
                  <a:pt x="34285" y="101694"/>
                </a:lnTo>
                <a:lnTo>
                  <a:pt x="31168" y="101694"/>
                </a:lnTo>
                <a:lnTo>
                  <a:pt x="31168" y="101694"/>
                </a:lnTo>
                <a:lnTo>
                  <a:pt x="34285" y="101694"/>
                </a:lnTo>
                <a:lnTo>
                  <a:pt x="34285" y="101694"/>
                </a:lnTo>
                <a:lnTo>
                  <a:pt x="34285" y="97627"/>
                </a:lnTo>
                <a:lnTo>
                  <a:pt x="34285" y="97627"/>
                </a:lnTo>
                <a:lnTo>
                  <a:pt x="31168" y="97627"/>
                </a:lnTo>
                <a:lnTo>
                  <a:pt x="31168" y="97627"/>
                </a:lnTo>
                <a:lnTo>
                  <a:pt x="31168" y="97627"/>
                </a:lnTo>
                <a:lnTo>
                  <a:pt x="31168" y="93559"/>
                </a:lnTo>
                <a:lnTo>
                  <a:pt x="31168" y="93559"/>
                </a:lnTo>
                <a:lnTo>
                  <a:pt x="31168" y="93559"/>
                </a:lnTo>
                <a:lnTo>
                  <a:pt x="34285" y="93559"/>
                </a:lnTo>
                <a:lnTo>
                  <a:pt x="34285" y="93559"/>
                </a:lnTo>
                <a:lnTo>
                  <a:pt x="34285" y="93559"/>
                </a:lnTo>
                <a:lnTo>
                  <a:pt x="34285" y="93559"/>
                </a:lnTo>
                <a:lnTo>
                  <a:pt x="34285" y="93559"/>
                </a:lnTo>
                <a:lnTo>
                  <a:pt x="34285" y="93559"/>
                </a:lnTo>
                <a:lnTo>
                  <a:pt x="34285" y="89491"/>
                </a:lnTo>
                <a:lnTo>
                  <a:pt x="34285" y="89491"/>
                </a:lnTo>
                <a:lnTo>
                  <a:pt x="31168" y="89491"/>
                </a:lnTo>
                <a:lnTo>
                  <a:pt x="31168" y="89491"/>
                </a:lnTo>
                <a:lnTo>
                  <a:pt x="31168" y="89491"/>
                </a:lnTo>
                <a:lnTo>
                  <a:pt x="31168" y="89491"/>
                </a:lnTo>
                <a:lnTo>
                  <a:pt x="31168" y="85423"/>
                </a:lnTo>
                <a:lnTo>
                  <a:pt x="31168" y="85423"/>
                </a:lnTo>
                <a:lnTo>
                  <a:pt x="31168" y="85423"/>
                </a:lnTo>
                <a:lnTo>
                  <a:pt x="31168" y="85423"/>
                </a:lnTo>
                <a:lnTo>
                  <a:pt x="31168" y="85423"/>
                </a:lnTo>
                <a:lnTo>
                  <a:pt x="31168" y="79322"/>
                </a:lnTo>
                <a:lnTo>
                  <a:pt x="34285" y="79322"/>
                </a:lnTo>
                <a:lnTo>
                  <a:pt x="34285" y="79322"/>
                </a:lnTo>
                <a:lnTo>
                  <a:pt x="31168" y="79322"/>
                </a:lnTo>
                <a:lnTo>
                  <a:pt x="31168" y="79322"/>
                </a:lnTo>
                <a:lnTo>
                  <a:pt x="31168" y="79322"/>
                </a:lnTo>
                <a:lnTo>
                  <a:pt x="31168" y="79322"/>
                </a:lnTo>
                <a:lnTo>
                  <a:pt x="31168" y="79322"/>
                </a:lnTo>
                <a:lnTo>
                  <a:pt x="26493" y="79322"/>
                </a:lnTo>
                <a:lnTo>
                  <a:pt x="26493" y="79322"/>
                </a:lnTo>
                <a:lnTo>
                  <a:pt x="26493" y="79322"/>
                </a:lnTo>
                <a:lnTo>
                  <a:pt x="26493" y="79322"/>
                </a:lnTo>
                <a:lnTo>
                  <a:pt x="26493" y="79322"/>
                </a:lnTo>
                <a:lnTo>
                  <a:pt x="23376" y="79322"/>
                </a:lnTo>
                <a:lnTo>
                  <a:pt x="23376" y="79322"/>
                </a:lnTo>
                <a:lnTo>
                  <a:pt x="23376" y="79322"/>
                </a:lnTo>
                <a:lnTo>
                  <a:pt x="23376" y="79322"/>
                </a:lnTo>
                <a:lnTo>
                  <a:pt x="23376" y="79322"/>
                </a:lnTo>
                <a:lnTo>
                  <a:pt x="23376" y="75254"/>
                </a:lnTo>
                <a:lnTo>
                  <a:pt x="20259" y="75254"/>
                </a:lnTo>
                <a:lnTo>
                  <a:pt x="20259" y="75254"/>
                </a:lnTo>
                <a:lnTo>
                  <a:pt x="20259" y="75254"/>
                </a:lnTo>
                <a:lnTo>
                  <a:pt x="20259" y="75254"/>
                </a:lnTo>
                <a:lnTo>
                  <a:pt x="20259" y="75254"/>
                </a:lnTo>
                <a:lnTo>
                  <a:pt x="20259" y="75254"/>
                </a:lnTo>
                <a:lnTo>
                  <a:pt x="17142" y="75254"/>
                </a:lnTo>
                <a:lnTo>
                  <a:pt x="17142" y="71186"/>
                </a:lnTo>
                <a:lnTo>
                  <a:pt x="17142" y="71186"/>
                </a:lnTo>
                <a:lnTo>
                  <a:pt x="17142" y="71186"/>
                </a:lnTo>
                <a:lnTo>
                  <a:pt x="17142" y="71186"/>
                </a:lnTo>
                <a:lnTo>
                  <a:pt x="17142" y="71186"/>
                </a:lnTo>
                <a:lnTo>
                  <a:pt x="17142" y="67118"/>
                </a:lnTo>
                <a:lnTo>
                  <a:pt x="17142" y="67118"/>
                </a:lnTo>
                <a:lnTo>
                  <a:pt x="14025" y="67118"/>
                </a:lnTo>
                <a:lnTo>
                  <a:pt x="14025" y="67118"/>
                </a:lnTo>
                <a:lnTo>
                  <a:pt x="14025" y="67118"/>
                </a:lnTo>
                <a:lnTo>
                  <a:pt x="14025" y="67118"/>
                </a:lnTo>
                <a:lnTo>
                  <a:pt x="9350" y="67118"/>
                </a:lnTo>
                <a:lnTo>
                  <a:pt x="9350" y="67118"/>
                </a:lnTo>
                <a:lnTo>
                  <a:pt x="14025" y="67118"/>
                </a:lnTo>
                <a:lnTo>
                  <a:pt x="14025" y="67118"/>
                </a:lnTo>
                <a:lnTo>
                  <a:pt x="14025" y="67118"/>
                </a:lnTo>
                <a:lnTo>
                  <a:pt x="17142" y="67118"/>
                </a:lnTo>
                <a:lnTo>
                  <a:pt x="17142" y="67118"/>
                </a:lnTo>
                <a:lnTo>
                  <a:pt x="17142" y="67118"/>
                </a:lnTo>
                <a:lnTo>
                  <a:pt x="17142" y="67118"/>
                </a:lnTo>
                <a:lnTo>
                  <a:pt x="17142" y="67118"/>
                </a:lnTo>
                <a:lnTo>
                  <a:pt x="17142" y="67118"/>
                </a:lnTo>
                <a:lnTo>
                  <a:pt x="17142" y="63050"/>
                </a:lnTo>
                <a:lnTo>
                  <a:pt x="20259" y="63050"/>
                </a:lnTo>
                <a:lnTo>
                  <a:pt x="20259" y="63050"/>
                </a:lnTo>
                <a:lnTo>
                  <a:pt x="20259" y="63050"/>
                </a:lnTo>
                <a:lnTo>
                  <a:pt x="20259" y="63050"/>
                </a:lnTo>
                <a:lnTo>
                  <a:pt x="20259" y="56949"/>
                </a:lnTo>
                <a:lnTo>
                  <a:pt x="20259" y="56949"/>
                </a:lnTo>
                <a:lnTo>
                  <a:pt x="20259" y="56949"/>
                </a:lnTo>
                <a:lnTo>
                  <a:pt x="20259" y="56949"/>
                </a:lnTo>
                <a:lnTo>
                  <a:pt x="17142" y="56949"/>
                </a:lnTo>
                <a:lnTo>
                  <a:pt x="17142" y="56949"/>
                </a:lnTo>
                <a:lnTo>
                  <a:pt x="17142" y="52881"/>
                </a:lnTo>
                <a:lnTo>
                  <a:pt x="17142" y="52881"/>
                </a:lnTo>
                <a:lnTo>
                  <a:pt x="17142" y="52881"/>
                </a:lnTo>
                <a:lnTo>
                  <a:pt x="17142" y="52881"/>
                </a:lnTo>
                <a:lnTo>
                  <a:pt x="14025" y="52881"/>
                </a:lnTo>
                <a:lnTo>
                  <a:pt x="14025" y="52881"/>
                </a:lnTo>
                <a:lnTo>
                  <a:pt x="14025" y="52881"/>
                </a:lnTo>
                <a:lnTo>
                  <a:pt x="14025" y="52881"/>
                </a:lnTo>
                <a:lnTo>
                  <a:pt x="9350" y="52881"/>
                </a:lnTo>
                <a:lnTo>
                  <a:pt x="9350" y="48813"/>
                </a:lnTo>
                <a:lnTo>
                  <a:pt x="9350" y="48813"/>
                </a:lnTo>
                <a:lnTo>
                  <a:pt x="9350" y="48813"/>
                </a:lnTo>
                <a:lnTo>
                  <a:pt x="9350" y="48813"/>
                </a:lnTo>
                <a:lnTo>
                  <a:pt x="9350" y="48813"/>
                </a:lnTo>
                <a:lnTo>
                  <a:pt x="9350" y="48813"/>
                </a:lnTo>
                <a:lnTo>
                  <a:pt x="9350" y="44745"/>
                </a:lnTo>
                <a:lnTo>
                  <a:pt x="6233" y="44745"/>
                </a:lnTo>
                <a:lnTo>
                  <a:pt x="6233" y="44745"/>
                </a:lnTo>
                <a:lnTo>
                  <a:pt x="6233" y="44745"/>
                </a:lnTo>
                <a:lnTo>
                  <a:pt x="6233" y="44745"/>
                </a:lnTo>
                <a:lnTo>
                  <a:pt x="6233" y="40677"/>
                </a:lnTo>
                <a:lnTo>
                  <a:pt x="6233" y="40677"/>
                </a:lnTo>
                <a:lnTo>
                  <a:pt x="6233" y="40677"/>
                </a:lnTo>
                <a:lnTo>
                  <a:pt x="9350" y="40677"/>
                </a:lnTo>
                <a:lnTo>
                  <a:pt x="9350" y="40677"/>
                </a:lnTo>
                <a:lnTo>
                  <a:pt x="9350" y="40677"/>
                </a:lnTo>
                <a:lnTo>
                  <a:pt x="9350" y="40677"/>
                </a:lnTo>
                <a:lnTo>
                  <a:pt x="9350" y="34576"/>
                </a:lnTo>
                <a:lnTo>
                  <a:pt x="9350" y="34576"/>
                </a:lnTo>
                <a:lnTo>
                  <a:pt x="9350" y="34576"/>
                </a:lnTo>
                <a:lnTo>
                  <a:pt x="9350" y="34576"/>
                </a:lnTo>
                <a:lnTo>
                  <a:pt x="9350" y="34576"/>
                </a:lnTo>
                <a:lnTo>
                  <a:pt x="9350" y="34576"/>
                </a:lnTo>
                <a:lnTo>
                  <a:pt x="9350" y="34576"/>
                </a:lnTo>
                <a:lnTo>
                  <a:pt x="9350" y="34576"/>
                </a:lnTo>
                <a:lnTo>
                  <a:pt x="6233" y="34576"/>
                </a:lnTo>
                <a:lnTo>
                  <a:pt x="6233" y="30508"/>
                </a:lnTo>
                <a:lnTo>
                  <a:pt x="6233" y="30508"/>
                </a:lnTo>
                <a:lnTo>
                  <a:pt x="6233" y="30508"/>
                </a:lnTo>
                <a:lnTo>
                  <a:pt x="6233" y="30508"/>
                </a:lnTo>
                <a:lnTo>
                  <a:pt x="6233" y="30508"/>
                </a:lnTo>
                <a:lnTo>
                  <a:pt x="6233" y="30508"/>
                </a:lnTo>
                <a:lnTo>
                  <a:pt x="6233" y="30508"/>
                </a:lnTo>
                <a:lnTo>
                  <a:pt x="3116" y="30508"/>
                </a:lnTo>
                <a:lnTo>
                  <a:pt x="3116" y="30508"/>
                </a:lnTo>
                <a:lnTo>
                  <a:pt x="3116" y="30508"/>
                </a:lnTo>
                <a:lnTo>
                  <a:pt x="3116" y="30508"/>
                </a:lnTo>
                <a:lnTo>
                  <a:pt x="3116" y="30508"/>
                </a:lnTo>
                <a:lnTo>
                  <a:pt x="3116" y="30508"/>
                </a:lnTo>
                <a:lnTo>
                  <a:pt x="0" y="30508"/>
                </a:lnTo>
                <a:lnTo>
                  <a:pt x="0" y="30508"/>
                </a:lnTo>
                <a:lnTo>
                  <a:pt x="0" y="30508"/>
                </a:lnTo>
                <a:lnTo>
                  <a:pt x="0" y="30508"/>
                </a:lnTo>
                <a:lnTo>
                  <a:pt x="0" y="30508"/>
                </a:lnTo>
                <a:lnTo>
                  <a:pt x="0" y="30508"/>
                </a:lnTo>
                <a:lnTo>
                  <a:pt x="0" y="30508"/>
                </a:lnTo>
                <a:lnTo>
                  <a:pt x="0" y="30508"/>
                </a:lnTo>
                <a:lnTo>
                  <a:pt x="0" y="26440"/>
                </a:lnTo>
                <a:lnTo>
                  <a:pt x="0" y="26440"/>
                </a:lnTo>
                <a:lnTo>
                  <a:pt x="3116" y="26440"/>
                </a:lnTo>
                <a:lnTo>
                  <a:pt x="3116" y="26440"/>
                </a:lnTo>
                <a:lnTo>
                  <a:pt x="3116" y="26440"/>
                </a:lnTo>
                <a:lnTo>
                  <a:pt x="0" y="26440"/>
                </a:lnTo>
                <a:lnTo>
                  <a:pt x="0" y="26440"/>
                </a:lnTo>
                <a:lnTo>
                  <a:pt x="0" y="26440"/>
                </a:lnTo>
                <a:lnTo>
                  <a:pt x="0" y="22372"/>
                </a:lnTo>
                <a:lnTo>
                  <a:pt x="0" y="22372"/>
                </a:lnTo>
                <a:lnTo>
                  <a:pt x="0" y="22372"/>
                </a:lnTo>
                <a:lnTo>
                  <a:pt x="0" y="22372"/>
                </a:lnTo>
                <a:lnTo>
                  <a:pt x="0" y="22372"/>
                </a:lnTo>
                <a:lnTo>
                  <a:pt x="0" y="18305"/>
                </a:lnTo>
                <a:lnTo>
                  <a:pt x="3116" y="18305"/>
                </a:lnTo>
                <a:lnTo>
                  <a:pt x="3116" y="18305"/>
                </a:lnTo>
                <a:lnTo>
                  <a:pt x="3116" y="18305"/>
                </a:lnTo>
                <a:lnTo>
                  <a:pt x="3116" y="18305"/>
                </a:lnTo>
                <a:lnTo>
                  <a:pt x="3116" y="18305"/>
                </a:lnTo>
                <a:lnTo>
                  <a:pt x="6233" y="18305"/>
                </a:lnTo>
                <a:lnTo>
                  <a:pt x="6233" y="18305"/>
                </a:lnTo>
                <a:lnTo>
                  <a:pt x="6233" y="18305"/>
                </a:lnTo>
                <a:lnTo>
                  <a:pt x="6233" y="18305"/>
                </a:lnTo>
                <a:lnTo>
                  <a:pt x="6233" y="18305"/>
                </a:lnTo>
                <a:lnTo>
                  <a:pt x="6233" y="18305"/>
                </a:lnTo>
                <a:lnTo>
                  <a:pt x="9350" y="18305"/>
                </a:lnTo>
                <a:lnTo>
                  <a:pt x="9350" y="18305"/>
                </a:lnTo>
                <a:lnTo>
                  <a:pt x="9350" y="18305"/>
                </a:lnTo>
                <a:lnTo>
                  <a:pt x="9350" y="18305"/>
                </a:lnTo>
                <a:lnTo>
                  <a:pt x="9350" y="18305"/>
                </a:lnTo>
                <a:lnTo>
                  <a:pt x="9350" y="18305"/>
                </a:lnTo>
                <a:lnTo>
                  <a:pt x="14025" y="18305"/>
                </a:lnTo>
                <a:lnTo>
                  <a:pt x="14025" y="18305"/>
                </a:lnTo>
                <a:lnTo>
                  <a:pt x="14025" y="18305"/>
                </a:lnTo>
                <a:lnTo>
                  <a:pt x="14025" y="22372"/>
                </a:lnTo>
                <a:lnTo>
                  <a:pt x="14025" y="22372"/>
                </a:lnTo>
                <a:lnTo>
                  <a:pt x="14025" y="22372"/>
                </a:lnTo>
                <a:lnTo>
                  <a:pt x="14025" y="22372"/>
                </a:lnTo>
                <a:lnTo>
                  <a:pt x="14025" y="22372"/>
                </a:lnTo>
                <a:lnTo>
                  <a:pt x="17142" y="22372"/>
                </a:lnTo>
                <a:lnTo>
                  <a:pt x="17142" y="22372"/>
                </a:lnTo>
                <a:lnTo>
                  <a:pt x="17142" y="26440"/>
                </a:lnTo>
                <a:lnTo>
                  <a:pt x="17142" y="26440"/>
                </a:lnTo>
                <a:lnTo>
                  <a:pt x="17142" y="26440"/>
                </a:lnTo>
                <a:lnTo>
                  <a:pt x="20259" y="26440"/>
                </a:lnTo>
                <a:lnTo>
                  <a:pt x="20259" y="26440"/>
                </a:lnTo>
                <a:lnTo>
                  <a:pt x="20259" y="26440"/>
                </a:lnTo>
                <a:lnTo>
                  <a:pt x="20259" y="26440"/>
                </a:lnTo>
                <a:lnTo>
                  <a:pt x="20259" y="26440"/>
                </a:lnTo>
                <a:lnTo>
                  <a:pt x="23376" y="26440"/>
                </a:lnTo>
                <a:lnTo>
                  <a:pt x="23376" y="26440"/>
                </a:lnTo>
                <a:lnTo>
                  <a:pt x="23376" y="26440"/>
                </a:lnTo>
                <a:lnTo>
                  <a:pt x="23376" y="26440"/>
                </a:lnTo>
                <a:lnTo>
                  <a:pt x="23376" y="26440"/>
                </a:lnTo>
                <a:lnTo>
                  <a:pt x="26493" y="26440"/>
                </a:lnTo>
                <a:lnTo>
                  <a:pt x="26493" y="26440"/>
                </a:lnTo>
                <a:lnTo>
                  <a:pt x="26493" y="26440"/>
                </a:lnTo>
                <a:lnTo>
                  <a:pt x="26493" y="26440"/>
                </a:lnTo>
                <a:lnTo>
                  <a:pt x="26493" y="26440"/>
                </a:lnTo>
                <a:lnTo>
                  <a:pt x="26493" y="30508"/>
                </a:lnTo>
                <a:lnTo>
                  <a:pt x="31168" y="30508"/>
                </a:lnTo>
                <a:lnTo>
                  <a:pt x="31168" y="30508"/>
                </a:lnTo>
                <a:lnTo>
                  <a:pt x="31168" y="30508"/>
                </a:lnTo>
                <a:lnTo>
                  <a:pt x="31168" y="30508"/>
                </a:lnTo>
                <a:lnTo>
                  <a:pt x="31168" y="30508"/>
                </a:lnTo>
                <a:lnTo>
                  <a:pt x="34285" y="30508"/>
                </a:lnTo>
                <a:lnTo>
                  <a:pt x="34285" y="30508"/>
                </a:lnTo>
                <a:lnTo>
                  <a:pt x="34285" y="30508"/>
                </a:lnTo>
                <a:lnTo>
                  <a:pt x="34285" y="30508"/>
                </a:lnTo>
                <a:lnTo>
                  <a:pt x="34285" y="26440"/>
                </a:lnTo>
                <a:lnTo>
                  <a:pt x="37402" y="26440"/>
                </a:lnTo>
                <a:lnTo>
                  <a:pt x="37402" y="26440"/>
                </a:lnTo>
                <a:lnTo>
                  <a:pt x="37402" y="26440"/>
                </a:lnTo>
                <a:lnTo>
                  <a:pt x="37402" y="22372"/>
                </a:lnTo>
                <a:lnTo>
                  <a:pt x="37402" y="22372"/>
                </a:lnTo>
                <a:lnTo>
                  <a:pt x="37402" y="22372"/>
                </a:lnTo>
                <a:lnTo>
                  <a:pt x="37402" y="22372"/>
                </a:lnTo>
                <a:lnTo>
                  <a:pt x="37402" y="22372"/>
                </a:lnTo>
                <a:lnTo>
                  <a:pt x="37402" y="18305"/>
                </a:lnTo>
                <a:lnTo>
                  <a:pt x="34285" y="18305"/>
                </a:lnTo>
                <a:lnTo>
                  <a:pt x="34285" y="18305"/>
                </a:lnTo>
                <a:lnTo>
                  <a:pt x="34285" y="18305"/>
                </a:lnTo>
                <a:lnTo>
                  <a:pt x="34285" y="18305"/>
                </a:lnTo>
                <a:lnTo>
                  <a:pt x="31168" y="18305"/>
                </a:lnTo>
                <a:lnTo>
                  <a:pt x="31168" y="18305"/>
                </a:lnTo>
                <a:lnTo>
                  <a:pt x="31168" y="18305"/>
                </a:lnTo>
                <a:lnTo>
                  <a:pt x="31168" y="18305"/>
                </a:lnTo>
                <a:lnTo>
                  <a:pt x="31168" y="18305"/>
                </a:lnTo>
                <a:lnTo>
                  <a:pt x="31168" y="12203"/>
                </a:lnTo>
                <a:lnTo>
                  <a:pt x="26493" y="12203"/>
                </a:lnTo>
                <a:lnTo>
                  <a:pt x="26493" y="12203"/>
                </a:lnTo>
                <a:lnTo>
                  <a:pt x="26493" y="12203"/>
                </a:lnTo>
                <a:lnTo>
                  <a:pt x="26493" y="12203"/>
                </a:lnTo>
                <a:lnTo>
                  <a:pt x="26493" y="8135"/>
                </a:lnTo>
                <a:lnTo>
                  <a:pt x="26493" y="8135"/>
                </a:lnTo>
                <a:lnTo>
                  <a:pt x="26493" y="8135"/>
                </a:lnTo>
                <a:lnTo>
                  <a:pt x="26493" y="8135"/>
                </a:lnTo>
                <a:lnTo>
                  <a:pt x="26493" y="8135"/>
                </a:lnTo>
                <a:lnTo>
                  <a:pt x="26493" y="4067"/>
                </a:lnTo>
                <a:lnTo>
                  <a:pt x="26493" y="4067"/>
                </a:lnTo>
                <a:lnTo>
                  <a:pt x="26493" y="4067"/>
                </a:lnTo>
                <a:lnTo>
                  <a:pt x="26493" y="4067"/>
                </a:lnTo>
                <a:lnTo>
                  <a:pt x="31168" y="4067"/>
                </a:lnTo>
                <a:lnTo>
                  <a:pt x="31168" y="4067"/>
                </a:lnTo>
                <a:lnTo>
                  <a:pt x="31168" y="0"/>
                </a:lnTo>
                <a:lnTo>
                  <a:pt x="31168" y="0"/>
                </a:lnTo>
                <a:lnTo>
                  <a:pt x="31168" y="0"/>
                </a:lnTo>
                <a:lnTo>
                  <a:pt x="34285" y="0"/>
                </a:lnTo>
                <a:lnTo>
                  <a:pt x="34285" y="4067"/>
                </a:lnTo>
                <a:lnTo>
                  <a:pt x="34285" y="4067"/>
                </a:lnTo>
                <a:lnTo>
                  <a:pt x="34285" y="4067"/>
                </a:lnTo>
                <a:lnTo>
                  <a:pt x="34285" y="4067"/>
                </a:lnTo>
                <a:lnTo>
                  <a:pt x="34285" y="4067"/>
                </a:lnTo>
                <a:lnTo>
                  <a:pt x="37402" y="4067"/>
                </a:lnTo>
                <a:lnTo>
                  <a:pt x="37402" y="4067"/>
                </a:lnTo>
                <a:lnTo>
                  <a:pt x="37402" y="0"/>
                </a:lnTo>
                <a:lnTo>
                  <a:pt x="37402" y="0"/>
                </a:lnTo>
                <a:lnTo>
                  <a:pt x="37402" y="4067"/>
                </a:lnTo>
                <a:lnTo>
                  <a:pt x="37402" y="4067"/>
                </a:lnTo>
                <a:lnTo>
                  <a:pt x="37402" y="4067"/>
                </a:lnTo>
                <a:lnTo>
                  <a:pt x="37402" y="4067"/>
                </a:lnTo>
                <a:lnTo>
                  <a:pt x="40519" y="4067"/>
                </a:lnTo>
                <a:lnTo>
                  <a:pt x="40519" y="4067"/>
                </a:lnTo>
                <a:lnTo>
                  <a:pt x="40519" y="8135"/>
                </a:lnTo>
                <a:lnTo>
                  <a:pt x="40519" y="8135"/>
                </a:lnTo>
                <a:lnTo>
                  <a:pt x="40519" y="8135"/>
                </a:lnTo>
                <a:lnTo>
                  <a:pt x="40519" y="8135"/>
                </a:lnTo>
                <a:lnTo>
                  <a:pt x="40519" y="8135"/>
                </a:lnTo>
                <a:lnTo>
                  <a:pt x="43636" y="8135"/>
                </a:lnTo>
                <a:lnTo>
                  <a:pt x="43636" y="12203"/>
                </a:lnTo>
                <a:lnTo>
                  <a:pt x="43636" y="12203"/>
                </a:lnTo>
                <a:lnTo>
                  <a:pt x="43636" y="12203"/>
                </a:lnTo>
                <a:lnTo>
                  <a:pt x="43636" y="12203"/>
                </a:lnTo>
                <a:lnTo>
                  <a:pt x="43636" y="12203"/>
                </a:lnTo>
                <a:lnTo>
                  <a:pt x="48311" y="12203"/>
                </a:lnTo>
                <a:lnTo>
                  <a:pt x="48311" y="12203"/>
                </a:lnTo>
                <a:lnTo>
                  <a:pt x="48311" y="12203"/>
                </a:lnTo>
                <a:lnTo>
                  <a:pt x="48311" y="12203"/>
                </a:lnTo>
                <a:lnTo>
                  <a:pt x="48311" y="18305"/>
                </a:lnTo>
                <a:lnTo>
                  <a:pt x="48311" y="18305"/>
                </a:lnTo>
                <a:lnTo>
                  <a:pt x="48311" y="18305"/>
                </a:lnTo>
                <a:lnTo>
                  <a:pt x="48311" y="18305"/>
                </a:lnTo>
                <a:lnTo>
                  <a:pt x="48311" y="18305"/>
                </a:lnTo>
                <a:lnTo>
                  <a:pt x="48311" y="22372"/>
                </a:lnTo>
                <a:lnTo>
                  <a:pt x="51428" y="22372"/>
                </a:lnTo>
                <a:lnTo>
                  <a:pt x="51428" y="22372"/>
                </a:lnTo>
                <a:lnTo>
                  <a:pt x="51428" y="22372"/>
                </a:lnTo>
                <a:lnTo>
                  <a:pt x="51428" y="22372"/>
                </a:lnTo>
                <a:lnTo>
                  <a:pt x="51428" y="22372"/>
                </a:lnTo>
                <a:lnTo>
                  <a:pt x="54545" y="22372"/>
                </a:lnTo>
                <a:lnTo>
                  <a:pt x="54545" y="22372"/>
                </a:lnTo>
                <a:lnTo>
                  <a:pt x="54545" y="22372"/>
                </a:lnTo>
                <a:lnTo>
                  <a:pt x="54545" y="26440"/>
                </a:lnTo>
                <a:lnTo>
                  <a:pt x="54545" y="26440"/>
                </a:lnTo>
                <a:lnTo>
                  <a:pt x="57662" y="26440"/>
                </a:lnTo>
                <a:lnTo>
                  <a:pt x="57662" y="26440"/>
                </a:lnTo>
                <a:lnTo>
                  <a:pt x="57662" y="26440"/>
                </a:lnTo>
                <a:lnTo>
                  <a:pt x="57662" y="26440"/>
                </a:lnTo>
                <a:lnTo>
                  <a:pt x="60779" y="26440"/>
                </a:lnTo>
                <a:lnTo>
                  <a:pt x="60779" y="26440"/>
                </a:lnTo>
                <a:lnTo>
                  <a:pt x="60779" y="26440"/>
                </a:lnTo>
                <a:lnTo>
                  <a:pt x="65454" y="26440"/>
                </a:lnTo>
                <a:lnTo>
                  <a:pt x="65454" y="22372"/>
                </a:lnTo>
                <a:lnTo>
                  <a:pt x="65454" y="22372"/>
                </a:lnTo>
                <a:lnTo>
                  <a:pt x="65454" y="22372"/>
                </a:lnTo>
                <a:lnTo>
                  <a:pt x="65454" y="22372"/>
                </a:lnTo>
                <a:lnTo>
                  <a:pt x="65454" y="22372"/>
                </a:lnTo>
                <a:lnTo>
                  <a:pt x="65454" y="18305"/>
                </a:lnTo>
                <a:lnTo>
                  <a:pt x="65454" y="18305"/>
                </a:lnTo>
                <a:lnTo>
                  <a:pt x="65454" y="18305"/>
                </a:lnTo>
                <a:lnTo>
                  <a:pt x="68571" y="18305"/>
                </a:lnTo>
                <a:lnTo>
                  <a:pt x="68571" y="18305"/>
                </a:lnTo>
                <a:lnTo>
                  <a:pt x="68571" y="12203"/>
                </a:lnTo>
                <a:lnTo>
                  <a:pt x="68571" y="12203"/>
                </a:lnTo>
                <a:lnTo>
                  <a:pt x="68571" y="12203"/>
                </a:lnTo>
                <a:lnTo>
                  <a:pt x="68571" y="12203"/>
                </a:lnTo>
                <a:lnTo>
                  <a:pt x="71688" y="12203"/>
                </a:lnTo>
                <a:lnTo>
                  <a:pt x="71688" y="12203"/>
                </a:lnTo>
                <a:lnTo>
                  <a:pt x="71688" y="12203"/>
                </a:lnTo>
                <a:lnTo>
                  <a:pt x="71688" y="12203"/>
                </a:lnTo>
                <a:lnTo>
                  <a:pt x="71688" y="12203"/>
                </a:lnTo>
                <a:lnTo>
                  <a:pt x="74805" y="12203"/>
                </a:lnTo>
                <a:lnTo>
                  <a:pt x="74805" y="12203"/>
                </a:lnTo>
                <a:lnTo>
                  <a:pt x="74805" y="8135"/>
                </a:lnTo>
                <a:lnTo>
                  <a:pt x="74805" y="8135"/>
                </a:lnTo>
                <a:lnTo>
                  <a:pt x="74805" y="8135"/>
                </a:lnTo>
                <a:lnTo>
                  <a:pt x="74805" y="8135"/>
                </a:lnTo>
                <a:lnTo>
                  <a:pt x="74805" y="8135"/>
                </a:lnTo>
                <a:lnTo>
                  <a:pt x="74805" y="4067"/>
                </a:lnTo>
                <a:lnTo>
                  <a:pt x="74805" y="4067"/>
                </a:lnTo>
                <a:lnTo>
                  <a:pt x="77922" y="4067"/>
                </a:lnTo>
                <a:lnTo>
                  <a:pt x="77922" y="4067"/>
                </a:lnTo>
                <a:lnTo>
                  <a:pt x="77922" y="0"/>
                </a:lnTo>
                <a:lnTo>
                  <a:pt x="77922" y="0"/>
                </a:lnTo>
                <a:lnTo>
                  <a:pt x="77922" y="0"/>
                </a:lnTo>
                <a:lnTo>
                  <a:pt x="77922"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0" name="Shape 2350"/>
          <p:cNvSpPr/>
          <p:nvPr/>
        </p:nvSpPr>
        <p:spPr>
          <a:xfrm>
            <a:off x="4554144" y="3024189"/>
            <a:ext cx="130969" cy="73025"/>
          </a:xfrm>
          <a:custGeom>
            <a:avLst/>
            <a:gdLst/>
            <a:ahLst/>
            <a:cxnLst/>
            <a:rect l="0" t="0" r="0" b="0"/>
            <a:pathLst>
              <a:path w="120000" h="120000" extrusionOk="0">
                <a:moveTo>
                  <a:pt x="90545" y="0"/>
                </a:moveTo>
                <a:lnTo>
                  <a:pt x="90545" y="5217"/>
                </a:lnTo>
                <a:lnTo>
                  <a:pt x="90545" y="5217"/>
                </a:lnTo>
                <a:lnTo>
                  <a:pt x="92727" y="5217"/>
                </a:lnTo>
                <a:lnTo>
                  <a:pt x="92727" y="5217"/>
                </a:lnTo>
                <a:lnTo>
                  <a:pt x="92727" y="5217"/>
                </a:lnTo>
                <a:lnTo>
                  <a:pt x="92727" y="5217"/>
                </a:lnTo>
                <a:lnTo>
                  <a:pt x="96000" y="5217"/>
                </a:lnTo>
                <a:lnTo>
                  <a:pt x="96000" y="5217"/>
                </a:lnTo>
                <a:lnTo>
                  <a:pt x="96000" y="5217"/>
                </a:lnTo>
                <a:lnTo>
                  <a:pt x="96000" y="5217"/>
                </a:lnTo>
                <a:lnTo>
                  <a:pt x="96000" y="5217"/>
                </a:lnTo>
                <a:lnTo>
                  <a:pt x="98181" y="5217"/>
                </a:lnTo>
                <a:lnTo>
                  <a:pt x="98181" y="5217"/>
                </a:lnTo>
                <a:lnTo>
                  <a:pt x="98181" y="5217"/>
                </a:lnTo>
                <a:lnTo>
                  <a:pt x="98181" y="5217"/>
                </a:lnTo>
                <a:lnTo>
                  <a:pt x="98181" y="5217"/>
                </a:lnTo>
                <a:lnTo>
                  <a:pt x="100363" y="5217"/>
                </a:lnTo>
                <a:lnTo>
                  <a:pt x="100363" y="5217"/>
                </a:lnTo>
                <a:lnTo>
                  <a:pt x="100363" y="10434"/>
                </a:lnTo>
                <a:lnTo>
                  <a:pt x="100363" y="10434"/>
                </a:lnTo>
                <a:lnTo>
                  <a:pt x="102545" y="10434"/>
                </a:lnTo>
                <a:lnTo>
                  <a:pt x="102545" y="10434"/>
                </a:lnTo>
                <a:lnTo>
                  <a:pt x="102545" y="10434"/>
                </a:lnTo>
                <a:lnTo>
                  <a:pt x="102545" y="10434"/>
                </a:lnTo>
                <a:lnTo>
                  <a:pt x="102545" y="10434"/>
                </a:lnTo>
                <a:lnTo>
                  <a:pt x="104727" y="10434"/>
                </a:lnTo>
                <a:lnTo>
                  <a:pt x="104727" y="10434"/>
                </a:lnTo>
                <a:lnTo>
                  <a:pt x="104727" y="10434"/>
                </a:lnTo>
                <a:lnTo>
                  <a:pt x="108000" y="10434"/>
                </a:lnTo>
                <a:lnTo>
                  <a:pt x="108000" y="10434"/>
                </a:lnTo>
                <a:lnTo>
                  <a:pt x="108000" y="10434"/>
                </a:lnTo>
                <a:lnTo>
                  <a:pt x="108000" y="10434"/>
                </a:lnTo>
                <a:lnTo>
                  <a:pt x="108000" y="10434"/>
                </a:lnTo>
                <a:lnTo>
                  <a:pt x="110181" y="10434"/>
                </a:lnTo>
                <a:lnTo>
                  <a:pt x="110181" y="10434"/>
                </a:lnTo>
                <a:lnTo>
                  <a:pt x="110181" y="10434"/>
                </a:lnTo>
                <a:lnTo>
                  <a:pt x="110181" y="10434"/>
                </a:lnTo>
                <a:lnTo>
                  <a:pt x="112363" y="10434"/>
                </a:lnTo>
                <a:lnTo>
                  <a:pt x="112363" y="10434"/>
                </a:lnTo>
                <a:lnTo>
                  <a:pt x="112363" y="10434"/>
                </a:lnTo>
                <a:lnTo>
                  <a:pt x="112363" y="10434"/>
                </a:lnTo>
                <a:lnTo>
                  <a:pt x="112363" y="10434"/>
                </a:lnTo>
                <a:lnTo>
                  <a:pt x="114545" y="10434"/>
                </a:lnTo>
                <a:lnTo>
                  <a:pt x="114545" y="10434"/>
                </a:lnTo>
                <a:lnTo>
                  <a:pt x="114545" y="10434"/>
                </a:lnTo>
                <a:lnTo>
                  <a:pt x="114545" y="10434"/>
                </a:lnTo>
                <a:lnTo>
                  <a:pt x="114545" y="15652"/>
                </a:lnTo>
                <a:lnTo>
                  <a:pt x="114545" y="15652"/>
                </a:lnTo>
                <a:lnTo>
                  <a:pt x="116727" y="15652"/>
                </a:lnTo>
                <a:lnTo>
                  <a:pt x="116727" y="15652"/>
                </a:lnTo>
                <a:lnTo>
                  <a:pt x="116727" y="20869"/>
                </a:lnTo>
                <a:lnTo>
                  <a:pt x="114545" y="20869"/>
                </a:lnTo>
                <a:lnTo>
                  <a:pt x="114545" y="20869"/>
                </a:lnTo>
                <a:lnTo>
                  <a:pt x="114545" y="20869"/>
                </a:lnTo>
                <a:lnTo>
                  <a:pt x="114545" y="20869"/>
                </a:lnTo>
                <a:lnTo>
                  <a:pt x="114545" y="28695"/>
                </a:lnTo>
                <a:lnTo>
                  <a:pt x="114545" y="28695"/>
                </a:lnTo>
                <a:lnTo>
                  <a:pt x="114545" y="28695"/>
                </a:lnTo>
                <a:lnTo>
                  <a:pt x="114545" y="28695"/>
                </a:lnTo>
                <a:lnTo>
                  <a:pt x="114545" y="28695"/>
                </a:lnTo>
                <a:lnTo>
                  <a:pt x="114545" y="28695"/>
                </a:lnTo>
                <a:lnTo>
                  <a:pt x="114545" y="33913"/>
                </a:lnTo>
                <a:lnTo>
                  <a:pt x="114545" y="33913"/>
                </a:lnTo>
                <a:lnTo>
                  <a:pt x="116727" y="33913"/>
                </a:lnTo>
                <a:lnTo>
                  <a:pt x="116727" y="33913"/>
                </a:lnTo>
                <a:lnTo>
                  <a:pt x="116727" y="39130"/>
                </a:lnTo>
                <a:lnTo>
                  <a:pt x="116727" y="39130"/>
                </a:lnTo>
                <a:lnTo>
                  <a:pt x="116727" y="39130"/>
                </a:lnTo>
                <a:lnTo>
                  <a:pt x="116727" y="39130"/>
                </a:lnTo>
                <a:lnTo>
                  <a:pt x="116727" y="39130"/>
                </a:lnTo>
                <a:lnTo>
                  <a:pt x="116727" y="39130"/>
                </a:lnTo>
                <a:lnTo>
                  <a:pt x="116727" y="44347"/>
                </a:lnTo>
                <a:lnTo>
                  <a:pt x="120000" y="44347"/>
                </a:lnTo>
                <a:lnTo>
                  <a:pt x="120000" y="44347"/>
                </a:lnTo>
                <a:lnTo>
                  <a:pt x="120000" y="44347"/>
                </a:lnTo>
                <a:lnTo>
                  <a:pt x="120000" y="52173"/>
                </a:lnTo>
                <a:lnTo>
                  <a:pt x="116727" y="52173"/>
                </a:lnTo>
                <a:lnTo>
                  <a:pt x="116727" y="52173"/>
                </a:lnTo>
                <a:lnTo>
                  <a:pt x="116727" y="52173"/>
                </a:lnTo>
                <a:lnTo>
                  <a:pt x="116727" y="52173"/>
                </a:lnTo>
                <a:lnTo>
                  <a:pt x="116727" y="57391"/>
                </a:lnTo>
                <a:lnTo>
                  <a:pt x="116727" y="57391"/>
                </a:lnTo>
                <a:lnTo>
                  <a:pt x="116727" y="57391"/>
                </a:lnTo>
                <a:lnTo>
                  <a:pt x="116727" y="57391"/>
                </a:lnTo>
                <a:lnTo>
                  <a:pt x="116727" y="57391"/>
                </a:lnTo>
                <a:lnTo>
                  <a:pt x="116727" y="57391"/>
                </a:lnTo>
                <a:lnTo>
                  <a:pt x="116727" y="57391"/>
                </a:lnTo>
                <a:lnTo>
                  <a:pt x="114545" y="57391"/>
                </a:lnTo>
                <a:lnTo>
                  <a:pt x="114545" y="57391"/>
                </a:lnTo>
                <a:lnTo>
                  <a:pt x="114545" y="57391"/>
                </a:lnTo>
                <a:lnTo>
                  <a:pt x="114545" y="62608"/>
                </a:lnTo>
                <a:lnTo>
                  <a:pt x="114545" y="62608"/>
                </a:lnTo>
                <a:lnTo>
                  <a:pt x="114545" y="57391"/>
                </a:lnTo>
                <a:lnTo>
                  <a:pt x="112363" y="57391"/>
                </a:lnTo>
                <a:lnTo>
                  <a:pt x="112363" y="57391"/>
                </a:lnTo>
                <a:lnTo>
                  <a:pt x="112363" y="57391"/>
                </a:lnTo>
                <a:lnTo>
                  <a:pt x="112363" y="57391"/>
                </a:lnTo>
                <a:lnTo>
                  <a:pt x="110181" y="57391"/>
                </a:lnTo>
                <a:lnTo>
                  <a:pt x="110181" y="57391"/>
                </a:lnTo>
                <a:lnTo>
                  <a:pt x="110181" y="57391"/>
                </a:lnTo>
                <a:lnTo>
                  <a:pt x="110181" y="57391"/>
                </a:lnTo>
                <a:lnTo>
                  <a:pt x="110181" y="57391"/>
                </a:lnTo>
                <a:lnTo>
                  <a:pt x="108000" y="57391"/>
                </a:lnTo>
                <a:lnTo>
                  <a:pt x="108000" y="62608"/>
                </a:lnTo>
                <a:lnTo>
                  <a:pt x="110181" y="62608"/>
                </a:lnTo>
                <a:lnTo>
                  <a:pt x="110181" y="62608"/>
                </a:lnTo>
                <a:lnTo>
                  <a:pt x="110181" y="62608"/>
                </a:lnTo>
                <a:lnTo>
                  <a:pt x="110181" y="62608"/>
                </a:lnTo>
                <a:lnTo>
                  <a:pt x="110181" y="62608"/>
                </a:lnTo>
                <a:lnTo>
                  <a:pt x="112363" y="62608"/>
                </a:lnTo>
                <a:lnTo>
                  <a:pt x="112363" y="62608"/>
                </a:lnTo>
                <a:lnTo>
                  <a:pt x="112363" y="67826"/>
                </a:lnTo>
                <a:lnTo>
                  <a:pt x="112363" y="67826"/>
                </a:lnTo>
                <a:lnTo>
                  <a:pt x="112363" y="67826"/>
                </a:lnTo>
                <a:lnTo>
                  <a:pt x="112363" y="67826"/>
                </a:lnTo>
                <a:lnTo>
                  <a:pt x="112363" y="67826"/>
                </a:lnTo>
                <a:lnTo>
                  <a:pt x="110181" y="67826"/>
                </a:lnTo>
                <a:lnTo>
                  <a:pt x="110181" y="67826"/>
                </a:lnTo>
                <a:lnTo>
                  <a:pt x="110181" y="67826"/>
                </a:lnTo>
                <a:lnTo>
                  <a:pt x="110181" y="67826"/>
                </a:lnTo>
                <a:lnTo>
                  <a:pt x="110181" y="67826"/>
                </a:lnTo>
                <a:lnTo>
                  <a:pt x="108000" y="67826"/>
                </a:lnTo>
                <a:lnTo>
                  <a:pt x="108000" y="73043"/>
                </a:lnTo>
                <a:lnTo>
                  <a:pt x="108000" y="73043"/>
                </a:lnTo>
                <a:lnTo>
                  <a:pt x="108000" y="73043"/>
                </a:lnTo>
                <a:lnTo>
                  <a:pt x="108000" y="80869"/>
                </a:lnTo>
                <a:lnTo>
                  <a:pt x="108000" y="80869"/>
                </a:lnTo>
                <a:lnTo>
                  <a:pt x="108000" y="80869"/>
                </a:lnTo>
                <a:lnTo>
                  <a:pt x="110181" y="80869"/>
                </a:lnTo>
                <a:lnTo>
                  <a:pt x="110181" y="86086"/>
                </a:lnTo>
                <a:lnTo>
                  <a:pt x="110181" y="86086"/>
                </a:lnTo>
                <a:lnTo>
                  <a:pt x="110181" y="86086"/>
                </a:lnTo>
                <a:lnTo>
                  <a:pt x="110181" y="91304"/>
                </a:lnTo>
                <a:lnTo>
                  <a:pt x="108000" y="91304"/>
                </a:lnTo>
                <a:lnTo>
                  <a:pt x="108000" y="91304"/>
                </a:lnTo>
                <a:lnTo>
                  <a:pt x="108000" y="91304"/>
                </a:lnTo>
                <a:lnTo>
                  <a:pt x="108000" y="91304"/>
                </a:lnTo>
                <a:lnTo>
                  <a:pt x="104727" y="91304"/>
                </a:lnTo>
                <a:lnTo>
                  <a:pt x="104727" y="91304"/>
                </a:lnTo>
                <a:lnTo>
                  <a:pt x="104727" y="91304"/>
                </a:lnTo>
                <a:lnTo>
                  <a:pt x="104727" y="91304"/>
                </a:lnTo>
                <a:lnTo>
                  <a:pt x="104727" y="91304"/>
                </a:lnTo>
                <a:lnTo>
                  <a:pt x="102545" y="91304"/>
                </a:lnTo>
                <a:lnTo>
                  <a:pt x="102545" y="96521"/>
                </a:lnTo>
                <a:lnTo>
                  <a:pt x="102545" y="96521"/>
                </a:lnTo>
                <a:lnTo>
                  <a:pt x="102545" y="96521"/>
                </a:lnTo>
                <a:lnTo>
                  <a:pt x="102545" y="96521"/>
                </a:lnTo>
                <a:lnTo>
                  <a:pt x="102545" y="96521"/>
                </a:lnTo>
                <a:lnTo>
                  <a:pt x="100363" y="96521"/>
                </a:lnTo>
                <a:lnTo>
                  <a:pt x="100363" y="96521"/>
                </a:lnTo>
                <a:lnTo>
                  <a:pt x="100363" y="101739"/>
                </a:lnTo>
                <a:lnTo>
                  <a:pt x="100363" y="101739"/>
                </a:lnTo>
                <a:lnTo>
                  <a:pt x="102545" y="101739"/>
                </a:lnTo>
                <a:lnTo>
                  <a:pt x="102545" y="101739"/>
                </a:lnTo>
                <a:lnTo>
                  <a:pt x="100363" y="101739"/>
                </a:lnTo>
                <a:lnTo>
                  <a:pt x="100363" y="101739"/>
                </a:lnTo>
                <a:lnTo>
                  <a:pt x="100363" y="101739"/>
                </a:lnTo>
                <a:lnTo>
                  <a:pt x="100363" y="101739"/>
                </a:lnTo>
                <a:lnTo>
                  <a:pt x="98181" y="101739"/>
                </a:lnTo>
                <a:lnTo>
                  <a:pt x="98181" y="101739"/>
                </a:lnTo>
                <a:lnTo>
                  <a:pt x="98181" y="101739"/>
                </a:lnTo>
                <a:lnTo>
                  <a:pt x="98181" y="101739"/>
                </a:lnTo>
                <a:lnTo>
                  <a:pt x="96000" y="101739"/>
                </a:lnTo>
                <a:lnTo>
                  <a:pt x="96000" y="101739"/>
                </a:lnTo>
                <a:lnTo>
                  <a:pt x="96000" y="101739"/>
                </a:lnTo>
                <a:lnTo>
                  <a:pt x="96000" y="101739"/>
                </a:lnTo>
                <a:lnTo>
                  <a:pt x="96000" y="101739"/>
                </a:lnTo>
                <a:lnTo>
                  <a:pt x="92727" y="101739"/>
                </a:lnTo>
                <a:lnTo>
                  <a:pt x="92727" y="109565"/>
                </a:lnTo>
                <a:lnTo>
                  <a:pt x="92727" y="109565"/>
                </a:lnTo>
                <a:lnTo>
                  <a:pt x="92727" y="109565"/>
                </a:lnTo>
                <a:lnTo>
                  <a:pt x="90545" y="109565"/>
                </a:lnTo>
                <a:lnTo>
                  <a:pt x="90545" y="101739"/>
                </a:lnTo>
                <a:lnTo>
                  <a:pt x="90545" y="101739"/>
                </a:lnTo>
                <a:lnTo>
                  <a:pt x="90545" y="101739"/>
                </a:lnTo>
                <a:lnTo>
                  <a:pt x="90545" y="101739"/>
                </a:lnTo>
                <a:lnTo>
                  <a:pt x="90545" y="109565"/>
                </a:lnTo>
                <a:lnTo>
                  <a:pt x="88363" y="109565"/>
                </a:lnTo>
                <a:lnTo>
                  <a:pt x="88363" y="109565"/>
                </a:lnTo>
                <a:lnTo>
                  <a:pt x="88363" y="101739"/>
                </a:lnTo>
                <a:lnTo>
                  <a:pt x="88363" y="101739"/>
                </a:lnTo>
                <a:lnTo>
                  <a:pt x="88363" y="101739"/>
                </a:lnTo>
                <a:lnTo>
                  <a:pt x="86181" y="101739"/>
                </a:lnTo>
                <a:lnTo>
                  <a:pt x="86181" y="101739"/>
                </a:lnTo>
                <a:lnTo>
                  <a:pt x="86181" y="109565"/>
                </a:lnTo>
                <a:lnTo>
                  <a:pt x="86181" y="109565"/>
                </a:lnTo>
                <a:lnTo>
                  <a:pt x="84000" y="109565"/>
                </a:lnTo>
                <a:lnTo>
                  <a:pt x="84000" y="109565"/>
                </a:lnTo>
                <a:lnTo>
                  <a:pt x="84000" y="109565"/>
                </a:lnTo>
                <a:lnTo>
                  <a:pt x="84000" y="109565"/>
                </a:lnTo>
                <a:lnTo>
                  <a:pt x="84000" y="109565"/>
                </a:lnTo>
                <a:lnTo>
                  <a:pt x="84000" y="109565"/>
                </a:lnTo>
                <a:lnTo>
                  <a:pt x="84000" y="114782"/>
                </a:lnTo>
                <a:lnTo>
                  <a:pt x="80727" y="114782"/>
                </a:lnTo>
                <a:lnTo>
                  <a:pt x="80727" y="114782"/>
                </a:lnTo>
                <a:lnTo>
                  <a:pt x="80727" y="114782"/>
                </a:lnTo>
                <a:lnTo>
                  <a:pt x="80727" y="114782"/>
                </a:lnTo>
                <a:lnTo>
                  <a:pt x="80727" y="114782"/>
                </a:lnTo>
                <a:lnTo>
                  <a:pt x="78545" y="114782"/>
                </a:lnTo>
                <a:lnTo>
                  <a:pt x="78545" y="114782"/>
                </a:lnTo>
                <a:lnTo>
                  <a:pt x="78545" y="114782"/>
                </a:lnTo>
                <a:lnTo>
                  <a:pt x="78545" y="120000"/>
                </a:lnTo>
                <a:lnTo>
                  <a:pt x="78545" y="120000"/>
                </a:lnTo>
                <a:lnTo>
                  <a:pt x="78545" y="114782"/>
                </a:lnTo>
                <a:lnTo>
                  <a:pt x="76363" y="114782"/>
                </a:lnTo>
                <a:lnTo>
                  <a:pt x="76363" y="114782"/>
                </a:lnTo>
                <a:lnTo>
                  <a:pt x="76363" y="114782"/>
                </a:lnTo>
                <a:lnTo>
                  <a:pt x="76363" y="114782"/>
                </a:lnTo>
                <a:lnTo>
                  <a:pt x="76363" y="114782"/>
                </a:lnTo>
                <a:lnTo>
                  <a:pt x="74181" y="114782"/>
                </a:lnTo>
                <a:lnTo>
                  <a:pt x="74181" y="114782"/>
                </a:lnTo>
                <a:lnTo>
                  <a:pt x="74181" y="114782"/>
                </a:lnTo>
                <a:lnTo>
                  <a:pt x="74181" y="114782"/>
                </a:lnTo>
                <a:lnTo>
                  <a:pt x="74181" y="114782"/>
                </a:lnTo>
                <a:lnTo>
                  <a:pt x="74181" y="114782"/>
                </a:lnTo>
                <a:lnTo>
                  <a:pt x="74181" y="114782"/>
                </a:lnTo>
                <a:lnTo>
                  <a:pt x="74181" y="114782"/>
                </a:lnTo>
                <a:lnTo>
                  <a:pt x="72000" y="114782"/>
                </a:lnTo>
                <a:lnTo>
                  <a:pt x="72000" y="114782"/>
                </a:lnTo>
                <a:lnTo>
                  <a:pt x="72000" y="114782"/>
                </a:lnTo>
                <a:lnTo>
                  <a:pt x="72000" y="114782"/>
                </a:lnTo>
                <a:lnTo>
                  <a:pt x="68727" y="114782"/>
                </a:lnTo>
                <a:lnTo>
                  <a:pt x="68727" y="114782"/>
                </a:lnTo>
                <a:lnTo>
                  <a:pt x="68727" y="114782"/>
                </a:lnTo>
                <a:lnTo>
                  <a:pt x="68727" y="114782"/>
                </a:lnTo>
                <a:lnTo>
                  <a:pt x="66545" y="114782"/>
                </a:lnTo>
                <a:lnTo>
                  <a:pt x="66545" y="114782"/>
                </a:lnTo>
                <a:lnTo>
                  <a:pt x="66545" y="114782"/>
                </a:lnTo>
                <a:lnTo>
                  <a:pt x="66545" y="114782"/>
                </a:lnTo>
                <a:lnTo>
                  <a:pt x="64363" y="114782"/>
                </a:lnTo>
                <a:lnTo>
                  <a:pt x="64363" y="109565"/>
                </a:lnTo>
                <a:lnTo>
                  <a:pt x="64363" y="109565"/>
                </a:lnTo>
                <a:lnTo>
                  <a:pt x="64363" y="109565"/>
                </a:lnTo>
                <a:lnTo>
                  <a:pt x="62181" y="109565"/>
                </a:lnTo>
                <a:lnTo>
                  <a:pt x="62181" y="109565"/>
                </a:lnTo>
                <a:lnTo>
                  <a:pt x="62181" y="109565"/>
                </a:lnTo>
                <a:lnTo>
                  <a:pt x="62181" y="109565"/>
                </a:lnTo>
                <a:lnTo>
                  <a:pt x="60000" y="109565"/>
                </a:lnTo>
                <a:lnTo>
                  <a:pt x="60000" y="109565"/>
                </a:lnTo>
                <a:lnTo>
                  <a:pt x="60000" y="109565"/>
                </a:lnTo>
                <a:lnTo>
                  <a:pt x="60000" y="109565"/>
                </a:lnTo>
                <a:lnTo>
                  <a:pt x="60000" y="109565"/>
                </a:lnTo>
                <a:lnTo>
                  <a:pt x="60000" y="109565"/>
                </a:lnTo>
                <a:lnTo>
                  <a:pt x="56727" y="109565"/>
                </a:lnTo>
                <a:lnTo>
                  <a:pt x="56727" y="109565"/>
                </a:lnTo>
                <a:lnTo>
                  <a:pt x="56727" y="109565"/>
                </a:lnTo>
                <a:lnTo>
                  <a:pt x="56727" y="109565"/>
                </a:lnTo>
                <a:lnTo>
                  <a:pt x="54545" y="109565"/>
                </a:lnTo>
                <a:lnTo>
                  <a:pt x="54545" y="109565"/>
                </a:lnTo>
                <a:lnTo>
                  <a:pt x="54545" y="109565"/>
                </a:lnTo>
                <a:lnTo>
                  <a:pt x="54545" y="109565"/>
                </a:lnTo>
                <a:lnTo>
                  <a:pt x="52363" y="109565"/>
                </a:lnTo>
                <a:lnTo>
                  <a:pt x="52363" y="109565"/>
                </a:lnTo>
                <a:lnTo>
                  <a:pt x="52363" y="109565"/>
                </a:lnTo>
                <a:lnTo>
                  <a:pt x="52363" y="109565"/>
                </a:lnTo>
                <a:lnTo>
                  <a:pt x="52363" y="109565"/>
                </a:lnTo>
                <a:lnTo>
                  <a:pt x="50181" y="109565"/>
                </a:lnTo>
                <a:lnTo>
                  <a:pt x="50181" y="101739"/>
                </a:lnTo>
                <a:lnTo>
                  <a:pt x="50181" y="101739"/>
                </a:lnTo>
                <a:lnTo>
                  <a:pt x="50181" y="109565"/>
                </a:lnTo>
                <a:lnTo>
                  <a:pt x="50181" y="109565"/>
                </a:lnTo>
                <a:lnTo>
                  <a:pt x="50181" y="101739"/>
                </a:lnTo>
                <a:lnTo>
                  <a:pt x="48000" y="101739"/>
                </a:lnTo>
                <a:lnTo>
                  <a:pt x="48000" y="101739"/>
                </a:lnTo>
                <a:lnTo>
                  <a:pt x="48000" y="101739"/>
                </a:lnTo>
                <a:lnTo>
                  <a:pt x="48000" y="101739"/>
                </a:lnTo>
                <a:lnTo>
                  <a:pt x="44727" y="101739"/>
                </a:lnTo>
                <a:lnTo>
                  <a:pt x="44727" y="101739"/>
                </a:lnTo>
                <a:lnTo>
                  <a:pt x="44727" y="101739"/>
                </a:lnTo>
                <a:lnTo>
                  <a:pt x="44727" y="101739"/>
                </a:lnTo>
                <a:lnTo>
                  <a:pt x="44727" y="101739"/>
                </a:lnTo>
                <a:lnTo>
                  <a:pt x="44727" y="101739"/>
                </a:lnTo>
                <a:lnTo>
                  <a:pt x="42545" y="101739"/>
                </a:lnTo>
                <a:lnTo>
                  <a:pt x="42545" y="96521"/>
                </a:lnTo>
                <a:lnTo>
                  <a:pt x="42545" y="96521"/>
                </a:lnTo>
                <a:lnTo>
                  <a:pt x="42545" y="96521"/>
                </a:lnTo>
                <a:lnTo>
                  <a:pt x="42545" y="96521"/>
                </a:lnTo>
                <a:lnTo>
                  <a:pt x="42545" y="96521"/>
                </a:lnTo>
                <a:lnTo>
                  <a:pt x="40363" y="96521"/>
                </a:lnTo>
                <a:lnTo>
                  <a:pt x="40363" y="91304"/>
                </a:lnTo>
                <a:lnTo>
                  <a:pt x="40363" y="91304"/>
                </a:lnTo>
                <a:lnTo>
                  <a:pt x="40363" y="91304"/>
                </a:lnTo>
                <a:lnTo>
                  <a:pt x="40363" y="91304"/>
                </a:lnTo>
                <a:lnTo>
                  <a:pt x="40363" y="91304"/>
                </a:lnTo>
                <a:lnTo>
                  <a:pt x="40363" y="91304"/>
                </a:lnTo>
                <a:lnTo>
                  <a:pt x="40363" y="86086"/>
                </a:lnTo>
                <a:lnTo>
                  <a:pt x="40363" y="86086"/>
                </a:lnTo>
                <a:lnTo>
                  <a:pt x="42545" y="86086"/>
                </a:lnTo>
                <a:lnTo>
                  <a:pt x="42545" y="86086"/>
                </a:lnTo>
                <a:lnTo>
                  <a:pt x="40363" y="86086"/>
                </a:lnTo>
                <a:lnTo>
                  <a:pt x="40363" y="86086"/>
                </a:lnTo>
                <a:lnTo>
                  <a:pt x="40363" y="86086"/>
                </a:lnTo>
                <a:lnTo>
                  <a:pt x="40363" y="86086"/>
                </a:lnTo>
                <a:lnTo>
                  <a:pt x="40363" y="86086"/>
                </a:lnTo>
                <a:lnTo>
                  <a:pt x="38181" y="86086"/>
                </a:lnTo>
                <a:lnTo>
                  <a:pt x="38181" y="86086"/>
                </a:lnTo>
                <a:lnTo>
                  <a:pt x="38181" y="86086"/>
                </a:lnTo>
                <a:lnTo>
                  <a:pt x="38181" y="86086"/>
                </a:lnTo>
                <a:lnTo>
                  <a:pt x="36000" y="86086"/>
                </a:lnTo>
                <a:lnTo>
                  <a:pt x="36000" y="91304"/>
                </a:lnTo>
                <a:lnTo>
                  <a:pt x="36000" y="91304"/>
                </a:lnTo>
                <a:lnTo>
                  <a:pt x="36000" y="91304"/>
                </a:lnTo>
                <a:lnTo>
                  <a:pt x="32727" y="91304"/>
                </a:lnTo>
                <a:lnTo>
                  <a:pt x="32727" y="91304"/>
                </a:lnTo>
                <a:lnTo>
                  <a:pt x="32727" y="91304"/>
                </a:lnTo>
                <a:lnTo>
                  <a:pt x="32727" y="91304"/>
                </a:lnTo>
                <a:lnTo>
                  <a:pt x="32727" y="91304"/>
                </a:lnTo>
                <a:lnTo>
                  <a:pt x="32727" y="91304"/>
                </a:lnTo>
                <a:lnTo>
                  <a:pt x="30545" y="91304"/>
                </a:lnTo>
                <a:lnTo>
                  <a:pt x="30545" y="91304"/>
                </a:lnTo>
                <a:lnTo>
                  <a:pt x="30545" y="91304"/>
                </a:lnTo>
                <a:lnTo>
                  <a:pt x="30545" y="91304"/>
                </a:lnTo>
                <a:lnTo>
                  <a:pt x="30545" y="91304"/>
                </a:lnTo>
                <a:lnTo>
                  <a:pt x="28363" y="91304"/>
                </a:lnTo>
                <a:lnTo>
                  <a:pt x="28363" y="91304"/>
                </a:lnTo>
                <a:lnTo>
                  <a:pt x="28363" y="91304"/>
                </a:lnTo>
                <a:lnTo>
                  <a:pt x="28363" y="91304"/>
                </a:lnTo>
                <a:lnTo>
                  <a:pt x="26181" y="91304"/>
                </a:lnTo>
                <a:lnTo>
                  <a:pt x="26181" y="91304"/>
                </a:lnTo>
                <a:lnTo>
                  <a:pt x="26181" y="91304"/>
                </a:lnTo>
                <a:lnTo>
                  <a:pt x="26181" y="91304"/>
                </a:lnTo>
                <a:lnTo>
                  <a:pt x="26181" y="91304"/>
                </a:lnTo>
                <a:lnTo>
                  <a:pt x="26181" y="91304"/>
                </a:lnTo>
                <a:lnTo>
                  <a:pt x="24000" y="91304"/>
                </a:lnTo>
                <a:lnTo>
                  <a:pt x="24000" y="91304"/>
                </a:lnTo>
                <a:lnTo>
                  <a:pt x="24000" y="96521"/>
                </a:lnTo>
                <a:lnTo>
                  <a:pt x="24000" y="96521"/>
                </a:lnTo>
                <a:lnTo>
                  <a:pt x="24000" y="96521"/>
                </a:lnTo>
                <a:lnTo>
                  <a:pt x="24000" y="96521"/>
                </a:lnTo>
                <a:lnTo>
                  <a:pt x="24000" y="96521"/>
                </a:lnTo>
                <a:lnTo>
                  <a:pt x="20727" y="96521"/>
                </a:lnTo>
                <a:lnTo>
                  <a:pt x="20727" y="96521"/>
                </a:lnTo>
                <a:lnTo>
                  <a:pt x="20727" y="96521"/>
                </a:lnTo>
                <a:lnTo>
                  <a:pt x="18545" y="96521"/>
                </a:lnTo>
                <a:lnTo>
                  <a:pt x="18545" y="96521"/>
                </a:lnTo>
                <a:lnTo>
                  <a:pt x="18545" y="96521"/>
                </a:lnTo>
                <a:lnTo>
                  <a:pt x="18545" y="96521"/>
                </a:lnTo>
                <a:lnTo>
                  <a:pt x="18545" y="96521"/>
                </a:lnTo>
                <a:lnTo>
                  <a:pt x="18545" y="96521"/>
                </a:lnTo>
                <a:lnTo>
                  <a:pt x="16363" y="96521"/>
                </a:lnTo>
                <a:lnTo>
                  <a:pt x="16363" y="96521"/>
                </a:lnTo>
                <a:lnTo>
                  <a:pt x="16363" y="96521"/>
                </a:lnTo>
                <a:lnTo>
                  <a:pt x="16363" y="96521"/>
                </a:lnTo>
                <a:lnTo>
                  <a:pt x="14181" y="96521"/>
                </a:lnTo>
                <a:lnTo>
                  <a:pt x="14181" y="96521"/>
                </a:lnTo>
                <a:lnTo>
                  <a:pt x="14181" y="96521"/>
                </a:lnTo>
                <a:lnTo>
                  <a:pt x="14181" y="96521"/>
                </a:lnTo>
                <a:lnTo>
                  <a:pt x="14181" y="91304"/>
                </a:lnTo>
                <a:lnTo>
                  <a:pt x="14181" y="91304"/>
                </a:lnTo>
                <a:lnTo>
                  <a:pt x="14181" y="91304"/>
                </a:lnTo>
                <a:lnTo>
                  <a:pt x="14181" y="91304"/>
                </a:lnTo>
                <a:lnTo>
                  <a:pt x="12000" y="91304"/>
                </a:lnTo>
                <a:lnTo>
                  <a:pt x="12000" y="91304"/>
                </a:lnTo>
                <a:lnTo>
                  <a:pt x="12000" y="91304"/>
                </a:lnTo>
                <a:lnTo>
                  <a:pt x="12000" y="91304"/>
                </a:lnTo>
                <a:lnTo>
                  <a:pt x="12000" y="91304"/>
                </a:lnTo>
                <a:lnTo>
                  <a:pt x="12000" y="91304"/>
                </a:lnTo>
                <a:lnTo>
                  <a:pt x="12000" y="96521"/>
                </a:lnTo>
                <a:lnTo>
                  <a:pt x="8727" y="96521"/>
                </a:lnTo>
                <a:lnTo>
                  <a:pt x="8727" y="96521"/>
                </a:lnTo>
                <a:lnTo>
                  <a:pt x="8727" y="96521"/>
                </a:lnTo>
                <a:lnTo>
                  <a:pt x="8727" y="96521"/>
                </a:lnTo>
                <a:lnTo>
                  <a:pt x="6545" y="96521"/>
                </a:lnTo>
                <a:lnTo>
                  <a:pt x="6545" y="96521"/>
                </a:lnTo>
                <a:lnTo>
                  <a:pt x="6545" y="96521"/>
                </a:lnTo>
                <a:lnTo>
                  <a:pt x="6545" y="96521"/>
                </a:lnTo>
                <a:lnTo>
                  <a:pt x="6545" y="91304"/>
                </a:lnTo>
                <a:lnTo>
                  <a:pt x="6545" y="91304"/>
                </a:lnTo>
                <a:lnTo>
                  <a:pt x="4363" y="91304"/>
                </a:lnTo>
                <a:lnTo>
                  <a:pt x="4363" y="91304"/>
                </a:lnTo>
                <a:lnTo>
                  <a:pt x="4363" y="91304"/>
                </a:lnTo>
                <a:lnTo>
                  <a:pt x="4363" y="91304"/>
                </a:lnTo>
                <a:lnTo>
                  <a:pt x="4363" y="91304"/>
                </a:lnTo>
                <a:lnTo>
                  <a:pt x="4363" y="86086"/>
                </a:lnTo>
                <a:lnTo>
                  <a:pt x="4363" y="86086"/>
                </a:lnTo>
                <a:lnTo>
                  <a:pt x="2181" y="86086"/>
                </a:lnTo>
                <a:lnTo>
                  <a:pt x="2181" y="86086"/>
                </a:lnTo>
                <a:lnTo>
                  <a:pt x="2181" y="86086"/>
                </a:lnTo>
                <a:lnTo>
                  <a:pt x="0" y="86086"/>
                </a:lnTo>
                <a:lnTo>
                  <a:pt x="0" y="86086"/>
                </a:lnTo>
                <a:lnTo>
                  <a:pt x="0" y="86086"/>
                </a:lnTo>
                <a:lnTo>
                  <a:pt x="0" y="80869"/>
                </a:lnTo>
                <a:lnTo>
                  <a:pt x="0" y="80869"/>
                </a:lnTo>
                <a:lnTo>
                  <a:pt x="0" y="80869"/>
                </a:lnTo>
                <a:lnTo>
                  <a:pt x="0" y="80869"/>
                </a:lnTo>
                <a:lnTo>
                  <a:pt x="0" y="80869"/>
                </a:lnTo>
                <a:lnTo>
                  <a:pt x="0" y="73043"/>
                </a:lnTo>
                <a:lnTo>
                  <a:pt x="0" y="73043"/>
                </a:lnTo>
                <a:lnTo>
                  <a:pt x="0" y="73043"/>
                </a:lnTo>
                <a:lnTo>
                  <a:pt x="0" y="73043"/>
                </a:lnTo>
                <a:lnTo>
                  <a:pt x="0" y="73043"/>
                </a:lnTo>
                <a:lnTo>
                  <a:pt x="2181" y="73043"/>
                </a:lnTo>
                <a:lnTo>
                  <a:pt x="2181" y="67826"/>
                </a:lnTo>
                <a:lnTo>
                  <a:pt x="2181" y="67826"/>
                </a:lnTo>
                <a:lnTo>
                  <a:pt x="0" y="67826"/>
                </a:lnTo>
                <a:lnTo>
                  <a:pt x="0" y="67826"/>
                </a:lnTo>
                <a:lnTo>
                  <a:pt x="0" y="67826"/>
                </a:lnTo>
                <a:lnTo>
                  <a:pt x="0" y="67826"/>
                </a:lnTo>
                <a:lnTo>
                  <a:pt x="0" y="67826"/>
                </a:lnTo>
                <a:lnTo>
                  <a:pt x="0" y="67826"/>
                </a:lnTo>
                <a:lnTo>
                  <a:pt x="0" y="67826"/>
                </a:lnTo>
                <a:lnTo>
                  <a:pt x="2181" y="67826"/>
                </a:lnTo>
                <a:lnTo>
                  <a:pt x="2181" y="67826"/>
                </a:lnTo>
                <a:lnTo>
                  <a:pt x="2181" y="67826"/>
                </a:lnTo>
                <a:lnTo>
                  <a:pt x="2181" y="62608"/>
                </a:lnTo>
                <a:lnTo>
                  <a:pt x="4363" y="62608"/>
                </a:lnTo>
                <a:lnTo>
                  <a:pt x="4363" y="62608"/>
                </a:lnTo>
                <a:lnTo>
                  <a:pt x="4363" y="67826"/>
                </a:lnTo>
                <a:lnTo>
                  <a:pt x="4363" y="67826"/>
                </a:lnTo>
                <a:lnTo>
                  <a:pt x="4363" y="67826"/>
                </a:lnTo>
                <a:lnTo>
                  <a:pt x="6545" y="67826"/>
                </a:lnTo>
                <a:lnTo>
                  <a:pt x="6545" y="67826"/>
                </a:lnTo>
                <a:lnTo>
                  <a:pt x="6545" y="67826"/>
                </a:lnTo>
                <a:lnTo>
                  <a:pt x="6545" y="67826"/>
                </a:lnTo>
                <a:lnTo>
                  <a:pt x="6545" y="67826"/>
                </a:lnTo>
                <a:lnTo>
                  <a:pt x="6545" y="67826"/>
                </a:lnTo>
                <a:lnTo>
                  <a:pt x="6545" y="67826"/>
                </a:lnTo>
                <a:lnTo>
                  <a:pt x="6545" y="73043"/>
                </a:lnTo>
                <a:lnTo>
                  <a:pt x="8727" y="73043"/>
                </a:lnTo>
                <a:lnTo>
                  <a:pt x="8727" y="73043"/>
                </a:lnTo>
                <a:lnTo>
                  <a:pt x="8727" y="73043"/>
                </a:lnTo>
                <a:lnTo>
                  <a:pt x="8727" y="73043"/>
                </a:lnTo>
                <a:lnTo>
                  <a:pt x="8727" y="73043"/>
                </a:lnTo>
                <a:lnTo>
                  <a:pt x="12000" y="73043"/>
                </a:lnTo>
                <a:lnTo>
                  <a:pt x="12000" y="73043"/>
                </a:lnTo>
                <a:lnTo>
                  <a:pt x="12000" y="73043"/>
                </a:lnTo>
                <a:lnTo>
                  <a:pt x="12000" y="73043"/>
                </a:lnTo>
                <a:lnTo>
                  <a:pt x="12000" y="73043"/>
                </a:lnTo>
                <a:lnTo>
                  <a:pt x="12000" y="73043"/>
                </a:lnTo>
                <a:lnTo>
                  <a:pt x="14181" y="73043"/>
                </a:lnTo>
                <a:lnTo>
                  <a:pt x="14181" y="67826"/>
                </a:lnTo>
                <a:lnTo>
                  <a:pt x="14181" y="67826"/>
                </a:lnTo>
                <a:lnTo>
                  <a:pt x="14181" y="67826"/>
                </a:lnTo>
                <a:lnTo>
                  <a:pt x="14181" y="67826"/>
                </a:lnTo>
                <a:lnTo>
                  <a:pt x="14181" y="67826"/>
                </a:lnTo>
                <a:lnTo>
                  <a:pt x="14181" y="67826"/>
                </a:lnTo>
                <a:lnTo>
                  <a:pt x="14181" y="67826"/>
                </a:lnTo>
                <a:lnTo>
                  <a:pt x="16363" y="67826"/>
                </a:lnTo>
                <a:lnTo>
                  <a:pt x="16363" y="62608"/>
                </a:lnTo>
                <a:lnTo>
                  <a:pt x="16363" y="62608"/>
                </a:lnTo>
                <a:lnTo>
                  <a:pt x="16363" y="67826"/>
                </a:lnTo>
                <a:lnTo>
                  <a:pt x="16363" y="67826"/>
                </a:lnTo>
                <a:lnTo>
                  <a:pt x="18545" y="67826"/>
                </a:lnTo>
                <a:lnTo>
                  <a:pt x="18545" y="67826"/>
                </a:lnTo>
                <a:lnTo>
                  <a:pt x="18545" y="67826"/>
                </a:lnTo>
                <a:lnTo>
                  <a:pt x="18545" y="67826"/>
                </a:lnTo>
                <a:lnTo>
                  <a:pt x="20727" y="67826"/>
                </a:lnTo>
                <a:lnTo>
                  <a:pt x="20727" y="67826"/>
                </a:lnTo>
                <a:lnTo>
                  <a:pt x="20727" y="67826"/>
                </a:lnTo>
                <a:lnTo>
                  <a:pt x="20727" y="67826"/>
                </a:lnTo>
                <a:lnTo>
                  <a:pt x="20727" y="67826"/>
                </a:lnTo>
                <a:lnTo>
                  <a:pt x="20727" y="67826"/>
                </a:lnTo>
                <a:lnTo>
                  <a:pt x="24000" y="67826"/>
                </a:lnTo>
                <a:lnTo>
                  <a:pt x="24000" y="73043"/>
                </a:lnTo>
                <a:lnTo>
                  <a:pt x="24000" y="73043"/>
                </a:lnTo>
                <a:lnTo>
                  <a:pt x="24000" y="73043"/>
                </a:lnTo>
                <a:lnTo>
                  <a:pt x="24000" y="67826"/>
                </a:lnTo>
                <a:lnTo>
                  <a:pt x="24000" y="67826"/>
                </a:lnTo>
                <a:lnTo>
                  <a:pt x="26181" y="67826"/>
                </a:lnTo>
                <a:lnTo>
                  <a:pt x="26181" y="67826"/>
                </a:lnTo>
                <a:lnTo>
                  <a:pt x="26181" y="67826"/>
                </a:lnTo>
                <a:lnTo>
                  <a:pt x="26181" y="67826"/>
                </a:lnTo>
                <a:lnTo>
                  <a:pt x="28363" y="67826"/>
                </a:lnTo>
                <a:lnTo>
                  <a:pt x="28363" y="67826"/>
                </a:lnTo>
                <a:lnTo>
                  <a:pt x="28363" y="67826"/>
                </a:lnTo>
                <a:lnTo>
                  <a:pt x="28363" y="67826"/>
                </a:lnTo>
                <a:lnTo>
                  <a:pt x="28363" y="67826"/>
                </a:lnTo>
                <a:lnTo>
                  <a:pt x="30545" y="67826"/>
                </a:lnTo>
                <a:lnTo>
                  <a:pt x="30545" y="67826"/>
                </a:lnTo>
                <a:lnTo>
                  <a:pt x="30545" y="67826"/>
                </a:lnTo>
                <a:lnTo>
                  <a:pt x="30545" y="67826"/>
                </a:lnTo>
                <a:lnTo>
                  <a:pt x="30545" y="67826"/>
                </a:lnTo>
                <a:lnTo>
                  <a:pt x="30545" y="62608"/>
                </a:lnTo>
                <a:lnTo>
                  <a:pt x="32727" y="62608"/>
                </a:lnTo>
                <a:lnTo>
                  <a:pt x="32727" y="62608"/>
                </a:lnTo>
                <a:lnTo>
                  <a:pt x="32727" y="62608"/>
                </a:lnTo>
                <a:lnTo>
                  <a:pt x="32727" y="62608"/>
                </a:lnTo>
                <a:lnTo>
                  <a:pt x="36000" y="62608"/>
                </a:lnTo>
                <a:lnTo>
                  <a:pt x="36000" y="62608"/>
                </a:lnTo>
                <a:lnTo>
                  <a:pt x="36000" y="62608"/>
                </a:lnTo>
                <a:lnTo>
                  <a:pt x="36000" y="62608"/>
                </a:lnTo>
                <a:lnTo>
                  <a:pt x="38181" y="62608"/>
                </a:lnTo>
                <a:lnTo>
                  <a:pt x="38181" y="62608"/>
                </a:lnTo>
                <a:lnTo>
                  <a:pt x="38181" y="62608"/>
                </a:lnTo>
                <a:lnTo>
                  <a:pt x="38181" y="62608"/>
                </a:lnTo>
                <a:lnTo>
                  <a:pt x="40363" y="62608"/>
                </a:lnTo>
                <a:lnTo>
                  <a:pt x="40363" y="62608"/>
                </a:lnTo>
                <a:lnTo>
                  <a:pt x="40363" y="62608"/>
                </a:lnTo>
                <a:lnTo>
                  <a:pt x="40363" y="62608"/>
                </a:lnTo>
                <a:lnTo>
                  <a:pt x="40363" y="62608"/>
                </a:lnTo>
                <a:lnTo>
                  <a:pt x="40363" y="62608"/>
                </a:lnTo>
                <a:lnTo>
                  <a:pt x="40363" y="57391"/>
                </a:lnTo>
                <a:lnTo>
                  <a:pt x="40363" y="57391"/>
                </a:lnTo>
                <a:lnTo>
                  <a:pt x="42545" y="57391"/>
                </a:lnTo>
                <a:lnTo>
                  <a:pt x="42545" y="62608"/>
                </a:lnTo>
                <a:lnTo>
                  <a:pt x="42545" y="62608"/>
                </a:lnTo>
                <a:lnTo>
                  <a:pt x="42545" y="57391"/>
                </a:lnTo>
                <a:lnTo>
                  <a:pt x="42545" y="57391"/>
                </a:lnTo>
                <a:lnTo>
                  <a:pt x="44727" y="57391"/>
                </a:lnTo>
                <a:lnTo>
                  <a:pt x="44727" y="57391"/>
                </a:lnTo>
                <a:lnTo>
                  <a:pt x="44727" y="62608"/>
                </a:lnTo>
                <a:lnTo>
                  <a:pt x="44727" y="62608"/>
                </a:lnTo>
                <a:lnTo>
                  <a:pt x="44727" y="62608"/>
                </a:lnTo>
                <a:lnTo>
                  <a:pt x="44727" y="62608"/>
                </a:lnTo>
                <a:lnTo>
                  <a:pt x="48000" y="62608"/>
                </a:lnTo>
                <a:lnTo>
                  <a:pt x="48000" y="62608"/>
                </a:lnTo>
                <a:lnTo>
                  <a:pt x="48000" y="62608"/>
                </a:lnTo>
                <a:lnTo>
                  <a:pt x="48000" y="62608"/>
                </a:lnTo>
                <a:lnTo>
                  <a:pt x="48000" y="62608"/>
                </a:lnTo>
                <a:lnTo>
                  <a:pt x="50181" y="62608"/>
                </a:lnTo>
                <a:lnTo>
                  <a:pt x="50181" y="62608"/>
                </a:lnTo>
                <a:lnTo>
                  <a:pt x="50181" y="62608"/>
                </a:lnTo>
                <a:lnTo>
                  <a:pt x="50181" y="62608"/>
                </a:lnTo>
                <a:lnTo>
                  <a:pt x="50181" y="62608"/>
                </a:lnTo>
                <a:lnTo>
                  <a:pt x="50181" y="67826"/>
                </a:lnTo>
                <a:lnTo>
                  <a:pt x="52363" y="67826"/>
                </a:lnTo>
                <a:lnTo>
                  <a:pt x="52363" y="67826"/>
                </a:lnTo>
                <a:lnTo>
                  <a:pt x="52363" y="67826"/>
                </a:lnTo>
                <a:lnTo>
                  <a:pt x="52363" y="67826"/>
                </a:lnTo>
                <a:lnTo>
                  <a:pt x="52363" y="67826"/>
                </a:lnTo>
                <a:lnTo>
                  <a:pt x="52363" y="67826"/>
                </a:lnTo>
                <a:lnTo>
                  <a:pt x="54545" y="67826"/>
                </a:lnTo>
                <a:lnTo>
                  <a:pt x="54545" y="67826"/>
                </a:lnTo>
                <a:lnTo>
                  <a:pt x="54545" y="67826"/>
                </a:lnTo>
                <a:lnTo>
                  <a:pt x="54545" y="67826"/>
                </a:lnTo>
                <a:lnTo>
                  <a:pt x="54545" y="62608"/>
                </a:lnTo>
                <a:lnTo>
                  <a:pt x="54545" y="62608"/>
                </a:lnTo>
                <a:lnTo>
                  <a:pt x="54545" y="62608"/>
                </a:lnTo>
                <a:lnTo>
                  <a:pt x="54545" y="62608"/>
                </a:lnTo>
                <a:lnTo>
                  <a:pt x="54545" y="57391"/>
                </a:lnTo>
                <a:lnTo>
                  <a:pt x="54545" y="57391"/>
                </a:lnTo>
                <a:lnTo>
                  <a:pt x="54545" y="57391"/>
                </a:lnTo>
                <a:lnTo>
                  <a:pt x="52363" y="57391"/>
                </a:lnTo>
                <a:lnTo>
                  <a:pt x="52363" y="57391"/>
                </a:lnTo>
                <a:lnTo>
                  <a:pt x="52363" y="57391"/>
                </a:lnTo>
                <a:lnTo>
                  <a:pt x="52363" y="57391"/>
                </a:lnTo>
                <a:lnTo>
                  <a:pt x="52363" y="57391"/>
                </a:lnTo>
                <a:lnTo>
                  <a:pt x="52363" y="52173"/>
                </a:lnTo>
                <a:lnTo>
                  <a:pt x="54545" y="52173"/>
                </a:lnTo>
                <a:lnTo>
                  <a:pt x="54545" y="52173"/>
                </a:lnTo>
                <a:lnTo>
                  <a:pt x="52363" y="52173"/>
                </a:lnTo>
                <a:lnTo>
                  <a:pt x="52363" y="52173"/>
                </a:lnTo>
                <a:lnTo>
                  <a:pt x="52363" y="52173"/>
                </a:lnTo>
                <a:lnTo>
                  <a:pt x="52363" y="44347"/>
                </a:lnTo>
                <a:lnTo>
                  <a:pt x="52363" y="44347"/>
                </a:lnTo>
                <a:lnTo>
                  <a:pt x="52363" y="44347"/>
                </a:lnTo>
                <a:lnTo>
                  <a:pt x="52363" y="44347"/>
                </a:lnTo>
                <a:lnTo>
                  <a:pt x="52363" y="44347"/>
                </a:lnTo>
                <a:lnTo>
                  <a:pt x="50181" y="44347"/>
                </a:lnTo>
                <a:lnTo>
                  <a:pt x="50181" y="39130"/>
                </a:lnTo>
                <a:lnTo>
                  <a:pt x="50181" y="39130"/>
                </a:lnTo>
                <a:lnTo>
                  <a:pt x="50181" y="39130"/>
                </a:lnTo>
                <a:lnTo>
                  <a:pt x="50181" y="39130"/>
                </a:lnTo>
                <a:lnTo>
                  <a:pt x="50181" y="39130"/>
                </a:lnTo>
                <a:lnTo>
                  <a:pt x="52363" y="39130"/>
                </a:lnTo>
                <a:lnTo>
                  <a:pt x="52363" y="39130"/>
                </a:lnTo>
                <a:lnTo>
                  <a:pt x="52363" y="33913"/>
                </a:lnTo>
                <a:lnTo>
                  <a:pt x="52363" y="33913"/>
                </a:lnTo>
                <a:lnTo>
                  <a:pt x="52363" y="33913"/>
                </a:lnTo>
                <a:lnTo>
                  <a:pt x="54545" y="33913"/>
                </a:lnTo>
                <a:lnTo>
                  <a:pt x="54545" y="33913"/>
                </a:lnTo>
                <a:lnTo>
                  <a:pt x="54545" y="33913"/>
                </a:lnTo>
                <a:lnTo>
                  <a:pt x="54545" y="33913"/>
                </a:lnTo>
                <a:lnTo>
                  <a:pt x="54545" y="33913"/>
                </a:lnTo>
                <a:lnTo>
                  <a:pt x="54545" y="33913"/>
                </a:lnTo>
                <a:lnTo>
                  <a:pt x="56727" y="33913"/>
                </a:lnTo>
                <a:lnTo>
                  <a:pt x="56727" y="33913"/>
                </a:lnTo>
                <a:lnTo>
                  <a:pt x="56727" y="33913"/>
                </a:lnTo>
                <a:lnTo>
                  <a:pt x="60000" y="33913"/>
                </a:lnTo>
                <a:lnTo>
                  <a:pt x="60000" y="28695"/>
                </a:lnTo>
                <a:lnTo>
                  <a:pt x="60000" y="28695"/>
                </a:lnTo>
                <a:lnTo>
                  <a:pt x="60000" y="28695"/>
                </a:lnTo>
                <a:lnTo>
                  <a:pt x="60000" y="28695"/>
                </a:lnTo>
                <a:lnTo>
                  <a:pt x="60000" y="28695"/>
                </a:lnTo>
                <a:lnTo>
                  <a:pt x="60000" y="28695"/>
                </a:lnTo>
                <a:lnTo>
                  <a:pt x="60000" y="20869"/>
                </a:lnTo>
                <a:lnTo>
                  <a:pt x="62181" y="20869"/>
                </a:lnTo>
                <a:lnTo>
                  <a:pt x="62181" y="20869"/>
                </a:lnTo>
                <a:lnTo>
                  <a:pt x="62181" y="20869"/>
                </a:lnTo>
                <a:lnTo>
                  <a:pt x="62181" y="20869"/>
                </a:lnTo>
                <a:lnTo>
                  <a:pt x="62181" y="15652"/>
                </a:lnTo>
                <a:lnTo>
                  <a:pt x="62181" y="15652"/>
                </a:lnTo>
                <a:lnTo>
                  <a:pt x="62181" y="15652"/>
                </a:lnTo>
                <a:lnTo>
                  <a:pt x="64363" y="15652"/>
                </a:lnTo>
                <a:lnTo>
                  <a:pt x="64363" y="20869"/>
                </a:lnTo>
                <a:lnTo>
                  <a:pt x="64363" y="20869"/>
                </a:lnTo>
                <a:lnTo>
                  <a:pt x="64363" y="20869"/>
                </a:lnTo>
                <a:lnTo>
                  <a:pt x="64363" y="20869"/>
                </a:lnTo>
                <a:lnTo>
                  <a:pt x="66545" y="20869"/>
                </a:lnTo>
                <a:lnTo>
                  <a:pt x="66545" y="20869"/>
                </a:lnTo>
                <a:lnTo>
                  <a:pt x="66545" y="20869"/>
                </a:lnTo>
                <a:lnTo>
                  <a:pt x="66545" y="15652"/>
                </a:lnTo>
                <a:lnTo>
                  <a:pt x="66545" y="15652"/>
                </a:lnTo>
                <a:lnTo>
                  <a:pt x="66545" y="15652"/>
                </a:lnTo>
                <a:lnTo>
                  <a:pt x="66545" y="15652"/>
                </a:lnTo>
                <a:lnTo>
                  <a:pt x="66545" y="10434"/>
                </a:lnTo>
                <a:lnTo>
                  <a:pt x="66545" y="10434"/>
                </a:lnTo>
                <a:lnTo>
                  <a:pt x="66545" y="10434"/>
                </a:lnTo>
                <a:lnTo>
                  <a:pt x="66545" y="10434"/>
                </a:lnTo>
                <a:lnTo>
                  <a:pt x="66545" y="10434"/>
                </a:lnTo>
                <a:lnTo>
                  <a:pt x="68727" y="10434"/>
                </a:lnTo>
                <a:lnTo>
                  <a:pt x="68727" y="10434"/>
                </a:lnTo>
                <a:lnTo>
                  <a:pt x="68727" y="10434"/>
                </a:lnTo>
                <a:lnTo>
                  <a:pt x="68727" y="10434"/>
                </a:lnTo>
                <a:lnTo>
                  <a:pt x="68727" y="10434"/>
                </a:lnTo>
                <a:lnTo>
                  <a:pt x="68727" y="15652"/>
                </a:lnTo>
                <a:lnTo>
                  <a:pt x="68727" y="15652"/>
                </a:lnTo>
                <a:lnTo>
                  <a:pt x="72000" y="15652"/>
                </a:lnTo>
                <a:lnTo>
                  <a:pt x="72000" y="15652"/>
                </a:lnTo>
                <a:lnTo>
                  <a:pt x="72000" y="15652"/>
                </a:lnTo>
                <a:lnTo>
                  <a:pt x="72000" y="15652"/>
                </a:lnTo>
                <a:lnTo>
                  <a:pt x="74181" y="15652"/>
                </a:lnTo>
                <a:lnTo>
                  <a:pt x="74181" y="15652"/>
                </a:lnTo>
                <a:lnTo>
                  <a:pt x="74181" y="15652"/>
                </a:lnTo>
                <a:lnTo>
                  <a:pt x="74181" y="15652"/>
                </a:lnTo>
                <a:lnTo>
                  <a:pt x="76363" y="15652"/>
                </a:lnTo>
                <a:lnTo>
                  <a:pt x="76363" y="15652"/>
                </a:lnTo>
                <a:lnTo>
                  <a:pt x="76363" y="15652"/>
                </a:lnTo>
                <a:lnTo>
                  <a:pt x="76363" y="15652"/>
                </a:lnTo>
                <a:lnTo>
                  <a:pt x="76363" y="15652"/>
                </a:lnTo>
                <a:lnTo>
                  <a:pt x="78545" y="15652"/>
                </a:lnTo>
                <a:lnTo>
                  <a:pt x="78545" y="15652"/>
                </a:lnTo>
                <a:lnTo>
                  <a:pt x="78545" y="15652"/>
                </a:lnTo>
                <a:lnTo>
                  <a:pt x="78545" y="15652"/>
                </a:lnTo>
                <a:lnTo>
                  <a:pt x="80727" y="15652"/>
                </a:lnTo>
                <a:lnTo>
                  <a:pt x="80727" y="15652"/>
                </a:lnTo>
                <a:lnTo>
                  <a:pt x="80727" y="15652"/>
                </a:lnTo>
                <a:lnTo>
                  <a:pt x="80727" y="15652"/>
                </a:lnTo>
                <a:lnTo>
                  <a:pt x="80727" y="15652"/>
                </a:lnTo>
                <a:lnTo>
                  <a:pt x="80727" y="10434"/>
                </a:lnTo>
                <a:lnTo>
                  <a:pt x="80727" y="10434"/>
                </a:lnTo>
                <a:lnTo>
                  <a:pt x="80727" y="10434"/>
                </a:lnTo>
                <a:lnTo>
                  <a:pt x="84000" y="10434"/>
                </a:lnTo>
                <a:lnTo>
                  <a:pt x="84000" y="10434"/>
                </a:lnTo>
                <a:lnTo>
                  <a:pt x="84000" y="10434"/>
                </a:lnTo>
                <a:lnTo>
                  <a:pt x="84000" y="10434"/>
                </a:lnTo>
                <a:lnTo>
                  <a:pt x="84000" y="10434"/>
                </a:lnTo>
                <a:lnTo>
                  <a:pt x="84000" y="10434"/>
                </a:lnTo>
                <a:lnTo>
                  <a:pt x="84000" y="10434"/>
                </a:lnTo>
                <a:lnTo>
                  <a:pt x="84000" y="5217"/>
                </a:lnTo>
                <a:lnTo>
                  <a:pt x="84000" y="5217"/>
                </a:lnTo>
                <a:lnTo>
                  <a:pt x="86181" y="5217"/>
                </a:lnTo>
                <a:lnTo>
                  <a:pt x="86181" y="5217"/>
                </a:lnTo>
                <a:lnTo>
                  <a:pt x="86181" y="5217"/>
                </a:lnTo>
                <a:lnTo>
                  <a:pt x="86181" y="0"/>
                </a:lnTo>
                <a:lnTo>
                  <a:pt x="86181" y="0"/>
                </a:lnTo>
                <a:lnTo>
                  <a:pt x="86181" y="0"/>
                </a:lnTo>
                <a:lnTo>
                  <a:pt x="88363" y="0"/>
                </a:lnTo>
                <a:lnTo>
                  <a:pt x="88363" y="0"/>
                </a:lnTo>
                <a:lnTo>
                  <a:pt x="88363" y="5217"/>
                </a:lnTo>
                <a:lnTo>
                  <a:pt x="88363" y="5217"/>
                </a:lnTo>
                <a:lnTo>
                  <a:pt x="88363" y="5217"/>
                </a:lnTo>
                <a:lnTo>
                  <a:pt x="90545" y="5217"/>
                </a:lnTo>
                <a:lnTo>
                  <a:pt x="90545" y="0"/>
                </a:lnTo>
                <a:lnTo>
                  <a:pt x="90545" y="0"/>
                </a:lnTo>
                <a:lnTo>
                  <a:pt x="90545"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1" name="Shape 2351"/>
          <p:cNvSpPr/>
          <p:nvPr/>
        </p:nvSpPr>
        <p:spPr>
          <a:xfrm>
            <a:off x="4554144" y="3024189"/>
            <a:ext cx="130969" cy="73025"/>
          </a:xfrm>
          <a:custGeom>
            <a:avLst/>
            <a:gdLst/>
            <a:ahLst/>
            <a:cxnLst/>
            <a:rect l="0" t="0" r="0" b="0"/>
            <a:pathLst>
              <a:path w="120000" h="120000" extrusionOk="0">
                <a:moveTo>
                  <a:pt x="90545" y="0"/>
                </a:moveTo>
                <a:lnTo>
                  <a:pt x="90545" y="5217"/>
                </a:lnTo>
                <a:lnTo>
                  <a:pt x="90545" y="5217"/>
                </a:lnTo>
                <a:lnTo>
                  <a:pt x="92727" y="5217"/>
                </a:lnTo>
                <a:lnTo>
                  <a:pt x="92727" y="5217"/>
                </a:lnTo>
                <a:lnTo>
                  <a:pt x="92727" y="5217"/>
                </a:lnTo>
                <a:lnTo>
                  <a:pt x="92727" y="5217"/>
                </a:lnTo>
                <a:lnTo>
                  <a:pt x="96000" y="5217"/>
                </a:lnTo>
                <a:lnTo>
                  <a:pt x="96000" y="5217"/>
                </a:lnTo>
                <a:lnTo>
                  <a:pt x="96000" y="5217"/>
                </a:lnTo>
                <a:lnTo>
                  <a:pt x="96000" y="5217"/>
                </a:lnTo>
                <a:lnTo>
                  <a:pt x="96000" y="5217"/>
                </a:lnTo>
                <a:lnTo>
                  <a:pt x="98181" y="5217"/>
                </a:lnTo>
                <a:lnTo>
                  <a:pt x="98181" y="5217"/>
                </a:lnTo>
                <a:lnTo>
                  <a:pt x="98181" y="5217"/>
                </a:lnTo>
                <a:lnTo>
                  <a:pt x="98181" y="5217"/>
                </a:lnTo>
                <a:lnTo>
                  <a:pt x="98181" y="5217"/>
                </a:lnTo>
                <a:lnTo>
                  <a:pt x="100363" y="5217"/>
                </a:lnTo>
                <a:lnTo>
                  <a:pt x="100363" y="5217"/>
                </a:lnTo>
                <a:lnTo>
                  <a:pt x="100363" y="10434"/>
                </a:lnTo>
                <a:lnTo>
                  <a:pt x="100363" y="10434"/>
                </a:lnTo>
                <a:lnTo>
                  <a:pt x="102545" y="10434"/>
                </a:lnTo>
                <a:lnTo>
                  <a:pt x="102545" y="10434"/>
                </a:lnTo>
                <a:lnTo>
                  <a:pt x="102545" y="10434"/>
                </a:lnTo>
                <a:lnTo>
                  <a:pt x="102545" y="10434"/>
                </a:lnTo>
                <a:lnTo>
                  <a:pt x="102545" y="10434"/>
                </a:lnTo>
                <a:lnTo>
                  <a:pt x="104727" y="10434"/>
                </a:lnTo>
                <a:lnTo>
                  <a:pt x="104727" y="10434"/>
                </a:lnTo>
                <a:lnTo>
                  <a:pt x="104727" y="10434"/>
                </a:lnTo>
                <a:lnTo>
                  <a:pt x="108000" y="10434"/>
                </a:lnTo>
                <a:lnTo>
                  <a:pt x="108000" y="10434"/>
                </a:lnTo>
                <a:lnTo>
                  <a:pt x="108000" y="10434"/>
                </a:lnTo>
                <a:lnTo>
                  <a:pt x="108000" y="10434"/>
                </a:lnTo>
                <a:lnTo>
                  <a:pt x="108000" y="10434"/>
                </a:lnTo>
                <a:lnTo>
                  <a:pt x="110181" y="10434"/>
                </a:lnTo>
                <a:lnTo>
                  <a:pt x="110181" y="10434"/>
                </a:lnTo>
                <a:lnTo>
                  <a:pt x="110181" y="10434"/>
                </a:lnTo>
                <a:lnTo>
                  <a:pt x="110181" y="10434"/>
                </a:lnTo>
                <a:lnTo>
                  <a:pt x="112363" y="10434"/>
                </a:lnTo>
                <a:lnTo>
                  <a:pt x="112363" y="10434"/>
                </a:lnTo>
                <a:lnTo>
                  <a:pt x="112363" y="10434"/>
                </a:lnTo>
                <a:lnTo>
                  <a:pt x="112363" y="10434"/>
                </a:lnTo>
                <a:lnTo>
                  <a:pt x="112363" y="10434"/>
                </a:lnTo>
                <a:lnTo>
                  <a:pt x="114545" y="10434"/>
                </a:lnTo>
                <a:lnTo>
                  <a:pt x="114545" y="10434"/>
                </a:lnTo>
                <a:lnTo>
                  <a:pt x="114545" y="10434"/>
                </a:lnTo>
                <a:lnTo>
                  <a:pt x="114545" y="10434"/>
                </a:lnTo>
                <a:lnTo>
                  <a:pt x="114545" y="15652"/>
                </a:lnTo>
                <a:lnTo>
                  <a:pt x="114545" y="15652"/>
                </a:lnTo>
                <a:lnTo>
                  <a:pt x="116727" y="15652"/>
                </a:lnTo>
                <a:lnTo>
                  <a:pt x="116727" y="15652"/>
                </a:lnTo>
                <a:lnTo>
                  <a:pt x="116727" y="20869"/>
                </a:lnTo>
                <a:lnTo>
                  <a:pt x="114545" y="20869"/>
                </a:lnTo>
                <a:lnTo>
                  <a:pt x="114545" y="20869"/>
                </a:lnTo>
                <a:lnTo>
                  <a:pt x="114545" y="20869"/>
                </a:lnTo>
                <a:lnTo>
                  <a:pt x="114545" y="20869"/>
                </a:lnTo>
                <a:lnTo>
                  <a:pt x="114545" y="28695"/>
                </a:lnTo>
                <a:lnTo>
                  <a:pt x="114545" y="28695"/>
                </a:lnTo>
                <a:lnTo>
                  <a:pt x="114545" y="28695"/>
                </a:lnTo>
                <a:lnTo>
                  <a:pt x="114545" y="28695"/>
                </a:lnTo>
                <a:lnTo>
                  <a:pt x="114545" y="28695"/>
                </a:lnTo>
                <a:lnTo>
                  <a:pt x="114545" y="28695"/>
                </a:lnTo>
                <a:lnTo>
                  <a:pt x="114545" y="33913"/>
                </a:lnTo>
                <a:lnTo>
                  <a:pt x="114545" y="33913"/>
                </a:lnTo>
                <a:lnTo>
                  <a:pt x="116727" y="33913"/>
                </a:lnTo>
                <a:lnTo>
                  <a:pt x="116727" y="33913"/>
                </a:lnTo>
                <a:lnTo>
                  <a:pt x="116727" y="39130"/>
                </a:lnTo>
                <a:lnTo>
                  <a:pt x="116727" y="39130"/>
                </a:lnTo>
                <a:lnTo>
                  <a:pt x="116727" y="39130"/>
                </a:lnTo>
                <a:lnTo>
                  <a:pt x="116727" y="39130"/>
                </a:lnTo>
                <a:lnTo>
                  <a:pt x="116727" y="39130"/>
                </a:lnTo>
                <a:lnTo>
                  <a:pt x="116727" y="39130"/>
                </a:lnTo>
                <a:lnTo>
                  <a:pt x="116727" y="44347"/>
                </a:lnTo>
                <a:lnTo>
                  <a:pt x="120000" y="44347"/>
                </a:lnTo>
                <a:lnTo>
                  <a:pt x="120000" y="44347"/>
                </a:lnTo>
                <a:lnTo>
                  <a:pt x="120000" y="44347"/>
                </a:lnTo>
                <a:lnTo>
                  <a:pt x="120000" y="52173"/>
                </a:lnTo>
                <a:lnTo>
                  <a:pt x="116727" y="52173"/>
                </a:lnTo>
                <a:lnTo>
                  <a:pt x="116727" y="52173"/>
                </a:lnTo>
                <a:lnTo>
                  <a:pt x="116727" y="52173"/>
                </a:lnTo>
                <a:lnTo>
                  <a:pt x="116727" y="52173"/>
                </a:lnTo>
                <a:lnTo>
                  <a:pt x="116727" y="57391"/>
                </a:lnTo>
                <a:lnTo>
                  <a:pt x="116727" y="57391"/>
                </a:lnTo>
                <a:lnTo>
                  <a:pt x="116727" y="57391"/>
                </a:lnTo>
                <a:lnTo>
                  <a:pt x="116727" y="57391"/>
                </a:lnTo>
                <a:lnTo>
                  <a:pt x="116727" y="57391"/>
                </a:lnTo>
                <a:lnTo>
                  <a:pt x="116727" y="57391"/>
                </a:lnTo>
                <a:lnTo>
                  <a:pt x="116727" y="57391"/>
                </a:lnTo>
                <a:lnTo>
                  <a:pt x="114545" y="57391"/>
                </a:lnTo>
                <a:lnTo>
                  <a:pt x="114545" y="57391"/>
                </a:lnTo>
                <a:lnTo>
                  <a:pt x="114545" y="57391"/>
                </a:lnTo>
                <a:lnTo>
                  <a:pt x="114545" y="62608"/>
                </a:lnTo>
                <a:lnTo>
                  <a:pt x="114545" y="62608"/>
                </a:lnTo>
                <a:lnTo>
                  <a:pt x="114545" y="57391"/>
                </a:lnTo>
                <a:lnTo>
                  <a:pt x="112363" y="57391"/>
                </a:lnTo>
                <a:lnTo>
                  <a:pt x="112363" y="57391"/>
                </a:lnTo>
                <a:lnTo>
                  <a:pt x="112363" y="57391"/>
                </a:lnTo>
                <a:lnTo>
                  <a:pt x="112363" y="57391"/>
                </a:lnTo>
                <a:lnTo>
                  <a:pt x="110181" y="57391"/>
                </a:lnTo>
                <a:lnTo>
                  <a:pt x="110181" y="57391"/>
                </a:lnTo>
                <a:lnTo>
                  <a:pt x="110181" y="57391"/>
                </a:lnTo>
                <a:lnTo>
                  <a:pt x="110181" y="57391"/>
                </a:lnTo>
                <a:lnTo>
                  <a:pt x="110181" y="57391"/>
                </a:lnTo>
                <a:lnTo>
                  <a:pt x="108000" y="57391"/>
                </a:lnTo>
                <a:lnTo>
                  <a:pt x="108000" y="62608"/>
                </a:lnTo>
                <a:lnTo>
                  <a:pt x="110181" y="62608"/>
                </a:lnTo>
                <a:lnTo>
                  <a:pt x="110181" y="62608"/>
                </a:lnTo>
                <a:lnTo>
                  <a:pt x="110181" y="62608"/>
                </a:lnTo>
                <a:lnTo>
                  <a:pt x="110181" y="62608"/>
                </a:lnTo>
                <a:lnTo>
                  <a:pt x="110181" y="62608"/>
                </a:lnTo>
                <a:lnTo>
                  <a:pt x="112363" y="62608"/>
                </a:lnTo>
                <a:lnTo>
                  <a:pt x="112363" y="62608"/>
                </a:lnTo>
                <a:lnTo>
                  <a:pt x="112363" y="67826"/>
                </a:lnTo>
                <a:lnTo>
                  <a:pt x="112363" y="67826"/>
                </a:lnTo>
                <a:lnTo>
                  <a:pt x="112363" y="67826"/>
                </a:lnTo>
                <a:lnTo>
                  <a:pt x="112363" y="67826"/>
                </a:lnTo>
                <a:lnTo>
                  <a:pt x="112363" y="67826"/>
                </a:lnTo>
                <a:lnTo>
                  <a:pt x="110181" y="67826"/>
                </a:lnTo>
                <a:lnTo>
                  <a:pt x="110181" y="67826"/>
                </a:lnTo>
                <a:lnTo>
                  <a:pt x="110181" y="67826"/>
                </a:lnTo>
                <a:lnTo>
                  <a:pt x="110181" y="67826"/>
                </a:lnTo>
                <a:lnTo>
                  <a:pt x="110181" y="67826"/>
                </a:lnTo>
                <a:lnTo>
                  <a:pt x="108000" y="67826"/>
                </a:lnTo>
                <a:lnTo>
                  <a:pt x="108000" y="73043"/>
                </a:lnTo>
                <a:lnTo>
                  <a:pt x="108000" y="73043"/>
                </a:lnTo>
                <a:lnTo>
                  <a:pt x="108000" y="73043"/>
                </a:lnTo>
                <a:lnTo>
                  <a:pt x="108000" y="80869"/>
                </a:lnTo>
                <a:lnTo>
                  <a:pt x="108000" y="80869"/>
                </a:lnTo>
                <a:lnTo>
                  <a:pt x="108000" y="80869"/>
                </a:lnTo>
                <a:lnTo>
                  <a:pt x="110181" y="80869"/>
                </a:lnTo>
                <a:lnTo>
                  <a:pt x="110181" y="86086"/>
                </a:lnTo>
                <a:lnTo>
                  <a:pt x="110181" y="86086"/>
                </a:lnTo>
                <a:lnTo>
                  <a:pt x="110181" y="86086"/>
                </a:lnTo>
                <a:lnTo>
                  <a:pt x="110181" y="91304"/>
                </a:lnTo>
                <a:lnTo>
                  <a:pt x="108000" y="91304"/>
                </a:lnTo>
                <a:lnTo>
                  <a:pt x="108000" y="91304"/>
                </a:lnTo>
                <a:lnTo>
                  <a:pt x="108000" y="91304"/>
                </a:lnTo>
                <a:lnTo>
                  <a:pt x="108000" y="91304"/>
                </a:lnTo>
                <a:lnTo>
                  <a:pt x="104727" y="91304"/>
                </a:lnTo>
                <a:lnTo>
                  <a:pt x="104727" y="91304"/>
                </a:lnTo>
                <a:lnTo>
                  <a:pt x="104727" y="91304"/>
                </a:lnTo>
                <a:lnTo>
                  <a:pt x="104727" y="91304"/>
                </a:lnTo>
                <a:lnTo>
                  <a:pt x="104727" y="91304"/>
                </a:lnTo>
                <a:lnTo>
                  <a:pt x="102545" y="91304"/>
                </a:lnTo>
                <a:lnTo>
                  <a:pt x="102545" y="96521"/>
                </a:lnTo>
                <a:lnTo>
                  <a:pt x="102545" y="96521"/>
                </a:lnTo>
                <a:lnTo>
                  <a:pt x="102545" y="96521"/>
                </a:lnTo>
                <a:lnTo>
                  <a:pt x="102545" y="96521"/>
                </a:lnTo>
                <a:lnTo>
                  <a:pt x="102545" y="96521"/>
                </a:lnTo>
                <a:lnTo>
                  <a:pt x="100363" y="96521"/>
                </a:lnTo>
                <a:lnTo>
                  <a:pt x="100363" y="96521"/>
                </a:lnTo>
                <a:lnTo>
                  <a:pt x="100363" y="101739"/>
                </a:lnTo>
                <a:lnTo>
                  <a:pt x="100363" y="101739"/>
                </a:lnTo>
                <a:lnTo>
                  <a:pt x="102545" y="101739"/>
                </a:lnTo>
                <a:lnTo>
                  <a:pt x="102545" y="101739"/>
                </a:lnTo>
                <a:lnTo>
                  <a:pt x="100363" y="101739"/>
                </a:lnTo>
                <a:lnTo>
                  <a:pt x="100363" y="101739"/>
                </a:lnTo>
                <a:lnTo>
                  <a:pt x="100363" y="101739"/>
                </a:lnTo>
                <a:lnTo>
                  <a:pt x="100363" y="101739"/>
                </a:lnTo>
                <a:lnTo>
                  <a:pt x="98181" y="101739"/>
                </a:lnTo>
                <a:lnTo>
                  <a:pt x="98181" y="101739"/>
                </a:lnTo>
                <a:lnTo>
                  <a:pt x="98181" y="101739"/>
                </a:lnTo>
                <a:lnTo>
                  <a:pt x="98181" y="101739"/>
                </a:lnTo>
                <a:lnTo>
                  <a:pt x="96000" y="101739"/>
                </a:lnTo>
                <a:lnTo>
                  <a:pt x="96000" y="101739"/>
                </a:lnTo>
                <a:lnTo>
                  <a:pt x="96000" y="101739"/>
                </a:lnTo>
                <a:lnTo>
                  <a:pt x="96000" y="101739"/>
                </a:lnTo>
                <a:lnTo>
                  <a:pt x="96000" y="101739"/>
                </a:lnTo>
                <a:lnTo>
                  <a:pt x="92727" y="101739"/>
                </a:lnTo>
                <a:lnTo>
                  <a:pt x="92727" y="109565"/>
                </a:lnTo>
                <a:lnTo>
                  <a:pt x="92727" y="109565"/>
                </a:lnTo>
                <a:lnTo>
                  <a:pt x="92727" y="109565"/>
                </a:lnTo>
                <a:lnTo>
                  <a:pt x="90545" y="109565"/>
                </a:lnTo>
                <a:lnTo>
                  <a:pt x="90545" y="101739"/>
                </a:lnTo>
                <a:lnTo>
                  <a:pt x="90545" y="101739"/>
                </a:lnTo>
                <a:lnTo>
                  <a:pt x="90545" y="101739"/>
                </a:lnTo>
                <a:lnTo>
                  <a:pt x="90545" y="101739"/>
                </a:lnTo>
                <a:lnTo>
                  <a:pt x="90545" y="109565"/>
                </a:lnTo>
                <a:lnTo>
                  <a:pt x="88363" y="109565"/>
                </a:lnTo>
                <a:lnTo>
                  <a:pt x="88363" y="109565"/>
                </a:lnTo>
                <a:lnTo>
                  <a:pt x="88363" y="101739"/>
                </a:lnTo>
                <a:lnTo>
                  <a:pt x="88363" y="101739"/>
                </a:lnTo>
                <a:lnTo>
                  <a:pt x="88363" y="101739"/>
                </a:lnTo>
                <a:lnTo>
                  <a:pt x="86181" y="101739"/>
                </a:lnTo>
                <a:lnTo>
                  <a:pt x="86181" y="101739"/>
                </a:lnTo>
                <a:lnTo>
                  <a:pt x="86181" y="109565"/>
                </a:lnTo>
                <a:lnTo>
                  <a:pt x="86181" y="109565"/>
                </a:lnTo>
                <a:lnTo>
                  <a:pt x="84000" y="109565"/>
                </a:lnTo>
                <a:lnTo>
                  <a:pt x="84000" y="109565"/>
                </a:lnTo>
                <a:lnTo>
                  <a:pt x="84000" y="109565"/>
                </a:lnTo>
                <a:lnTo>
                  <a:pt x="84000" y="109565"/>
                </a:lnTo>
                <a:lnTo>
                  <a:pt x="84000" y="109565"/>
                </a:lnTo>
                <a:lnTo>
                  <a:pt x="84000" y="109565"/>
                </a:lnTo>
                <a:lnTo>
                  <a:pt x="84000" y="114782"/>
                </a:lnTo>
                <a:lnTo>
                  <a:pt x="80727" y="114782"/>
                </a:lnTo>
                <a:lnTo>
                  <a:pt x="80727" y="114782"/>
                </a:lnTo>
                <a:lnTo>
                  <a:pt x="80727" y="114782"/>
                </a:lnTo>
                <a:lnTo>
                  <a:pt x="80727" y="114782"/>
                </a:lnTo>
                <a:lnTo>
                  <a:pt x="80727" y="114782"/>
                </a:lnTo>
                <a:lnTo>
                  <a:pt x="78545" y="114782"/>
                </a:lnTo>
                <a:lnTo>
                  <a:pt x="78545" y="114782"/>
                </a:lnTo>
                <a:lnTo>
                  <a:pt x="78545" y="114782"/>
                </a:lnTo>
                <a:lnTo>
                  <a:pt x="78545" y="120000"/>
                </a:lnTo>
                <a:lnTo>
                  <a:pt x="78545" y="120000"/>
                </a:lnTo>
                <a:lnTo>
                  <a:pt x="78545" y="114782"/>
                </a:lnTo>
                <a:lnTo>
                  <a:pt x="76363" y="114782"/>
                </a:lnTo>
                <a:lnTo>
                  <a:pt x="76363" y="114782"/>
                </a:lnTo>
                <a:lnTo>
                  <a:pt x="76363" y="114782"/>
                </a:lnTo>
                <a:lnTo>
                  <a:pt x="76363" y="114782"/>
                </a:lnTo>
                <a:lnTo>
                  <a:pt x="76363" y="114782"/>
                </a:lnTo>
                <a:lnTo>
                  <a:pt x="74181" y="114782"/>
                </a:lnTo>
                <a:lnTo>
                  <a:pt x="74181" y="114782"/>
                </a:lnTo>
                <a:lnTo>
                  <a:pt x="74181" y="114782"/>
                </a:lnTo>
                <a:lnTo>
                  <a:pt x="74181" y="114782"/>
                </a:lnTo>
                <a:lnTo>
                  <a:pt x="74181" y="114782"/>
                </a:lnTo>
                <a:lnTo>
                  <a:pt x="74181" y="114782"/>
                </a:lnTo>
                <a:lnTo>
                  <a:pt x="74181" y="114782"/>
                </a:lnTo>
                <a:lnTo>
                  <a:pt x="74181" y="114782"/>
                </a:lnTo>
                <a:lnTo>
                  <a:pt x="72000" y="114782"/>
                </a:lnTo>
                <a:lnTo>
                  <a:pt x="72000" y="114782"/>
                </a:lnTo>
                <a:lnTo>
                  <a:pt x="72000" y="114782"/>
                </a:lnTo>
                <a:lnTo>
                  <a:pt x="72000" y="114782"/>
                </a:lnTo>
                <a:lnTo>
                  <a:pt x="68727" y="114782"/>
                </a:lnTo>
                <a:lnTo>
                  <a:pt x="68727" y="114782"/>
                </a:lnTo>
                <a:lnTo>
                  <a:pt x="68727" y="114782"/>
                </a:lnTo>
                <a:lnTo>
                  <a:pt x="68727" y="114782"/>
                </a:lnTo>
                <a:lnTo>
                  <a:pt x="66545" y="114782"/>
                </a:lnTo>
                <a:lnTo>
                  <a:pt x="66545" y="114782"/>
                </a:lnTo>
                <a:lnTo>
                  <a:pt x="66545" y="114782"/>
                </a:lnTo>
                <a:lnTo>
                  <a:pt x="66545" y="114782"/>
                </a:lnTo>
                <a:lnTo>
                  <a:pt x="64363" y="114782"/>
                </a:lnTo>
                <a:lnTo>
                  <a:pt x="64363" y="109565"/>
                </a:lnTo>
                <a:lnTo>
                  <a:pt x="64363" y="109565"/>
                </a:lnTo>
                <a:lnTo>
                  <a:pt x="64363" y="109565"/>
                </a:lnTo>
                <a:lnTo>
                  <a:pt x="62181" y="109565"/>
                </a:lnTo>
                <a:lnTo>
                  <a:pt x="62181" y="109565"/>
                </a:lnTo>
                <a:lnTo>
                  <a:pt x="62181" y="109565"/>
                </a:lnTo>
                <a:lnTo>
                  <a:pt x="62181" y="109565"/>
                </a:lnTo>
                <a:lnTo>
                  <a:pt x="60000" y="109565"/>
                </a:lnTo>
                <a:lnTo>
                  <a:pt x="60000" y="109565"/>
                </a:lnTo>
                <a:lnTo>
                  <a:pt x="60000" y="109565"/>
                </a:lnTo>
                <a:lnTo>
                  <a:pt x="60000" y="109565"/>
                </a:lnTo>
                <a:lnTo>
                  <a:pt x="60000" y="109565"/>
                </a:lnTo>
                <a:lnTo>
                  <a:pt x="60000" y="109565"/>
                </a:lnTo>
                <a:lnTo>
                  <a:pt x="56727" y="109565"/>
                </a:lnTo>
                <a:lnTo>
                  <a:pt x="56727" y="109565"/>
                </a:lnTo>
                <a:lnTo>
                  <a:pt x="56727" y="109565"/>
                </a:lnTo>
                <a:lnTo>
                  <a:pt x="56727" y="109565"/>
                </a:lnTo>
                <a:lnTo>
                  <a:pt x="54545" y="109565"/>
                </a:lnTo>
                <a:lnTo>
                  <a:pt x="54545" y="109565"/>
                </a:lnTo>
                <a:lnTo>
                  <a:pt x="54545" y="109565"/>
                </a:lnTo>
                <a:lnTo>
                  <a:pt x="54545" y="109565"/>
                </a:lnTo>
                <a:lnTo>
                  <a:pt x="52363" y="109565"/>
                </a:lnTo>
                <a:lnTo>
                  <a:pt x="52363" y="109565"/>
                </a:lnTo>
                <a:lnTo>
                  <a:pt x="52363" y="109565"/>
                </a:lnTo>
                <a:lnTo>
                  <a:pt x="52363" y="109565"/>
                </a:lnTo>
                <a:lnTo>
                  <a:pt x="52363" y="109565"/>
                </a:lnTo>
                <a:lnTo>
                  <a:pt x="50181" y="109565"/>
                </a:lnTo>
                <a:lnTo>
                  <a:pt x="50181" y="101739"/>
                </a:lnTo>
                <a:lnTo>
                  <a:pt x="50181" y="101739"/>
                </a:lnTo>
                <a:lnTo>
                  <a:pt x="50181" y="109565"/>
                </a:lnTo>
                <a:lnTo>
                  <a:pt x="50181" y="109565"/>
                </a:lnTo>
                <a:lnTo>
                  <a:pt x="50181" y="101739"/>
                </a:lnTo>
                <a:lnTo>
                  <a:pt x="48000" y="101739"/>
                </a:lnTo>
                <a:lnTo>
                  <a:pt x="48000" y="101739"/>
                </a:lnTo>
                <a:lnTo>
                  <a:pt x="48000" y="101739"/>
                </a:lnTo>
                <a:lnTo>
                  <a:pt x="48000" y="101739"/>
                </a:lnTo>
                <a:lnTo>
                  <a:pt x="44727" y="101739"/>
                </a:lnTo>
                <a:lnTo>
                  <a:pt x="44727" y="101739"/>
                </a:lnTo>
                <a:lnTo>
                  <a:pt x="44727" y="101739"/>
                </a:lnTo>
                <a:lnTo>
                  <a:pt x="44727" y="101739"/>
                </a:lnTo>
                <a:lnTo>
                  <a:pt x="44727" y="101739"/>
                </a:lnTo>
                <a:lnTo>
                  <a:pt x="44727" y="101739"/>
                </a:lnTo>
                <a:lnTo>
                  <a:pt x="42545" y="101739"/>
                </a:lnTo>
                <a:lnTo>
                  <a:pt x="42545" y="96521"/>
                </a:lnTo>
                <a:lnTo>
                  <a:pt x="42545" y="96521"/>
                </a:lnTo>
                <a:lnTo>
                  <a:pt x="42545" y="96521"/>
                </a:lnTo>
                <a:lnTo>
                  <a:pt x="42545" y="96521"/>
                </a:lnTo>
                <a:lnTo>
                  <a:pt x="42545" y="96521"/>
                </a:lnTo>
                <a:lnTo>
                  <a:pt x="40363" y="96521"/>
                </a:lnTo>
                <a:lnTo>
                  <a:pt x="40363" y="91304"/>
                </a:lnTo>
                <a:lnTo>
                  <a:pt x="40363" y="91304"/>
                </a:lnTo>
                <a:lnTo>
                  <a:pt x="40363" y="91304"/>
                </a:lnTo>
                <a:lnTo>
                  <a:pt x="40363" y="91304"/>
                </a:lnTo>
                <a:lnTo>
                  <a:pt x="40363" y="91304"/>
                </a:lnTo>
                <a:lnTo>
                  <a:pt x="40363" y="91304"/>
                </a:lnTo>
                <a:lnTo>
                  <a:pt x="40363" y="86086"/>
                </a:lnTo>
                <a:lnTo>
                  <a:pt x="40363" y="86086"/>
                </a:lnTo>
                <a:lnTo>
                  <a:pt x="42545" y="86086"/>
                </a:lnTo>
                <a:lnTo>
                  <a:pt x="42545" y="86086"/>
                </a:lnTo>
                <a:lnTo>
                  <a:pt x="40363" y="86086"/>
                </a:lnTo>
                <a:lnTo>
                  <a:pt x="40363" y="86086"/>
                </a:lnTo>
                <a:lnTo>
                  <a:pt x="40363" y="86086"/>
                </a:lnTo>
                <a:lnTo>
                  <a:pt x="40363" y="86086"/>
                </a:lnTo>
                <a:lnTo>
                  <a:pt x="40363" y="86086"/>
                </a:lnTo>
                <a:lnTo>
                  <a:pt x="38181" y="86086"/>
                </a:lnTo>
                <a:lnTo>
                  <a:pt x="38181" y="86086"/>
                </a:lnTo>
                <a:lnTo>
                  <a:pt x="38181" y="86086"/>
                </a:lnTo>
                <a:lnTo>
                  <a:pt x="38181" y="86086"/>
                </a:lnTo>
                <a:lnTo>
                  <a:pt x="36000" y="86086"/>
                </a:lnTo>
                <a:lnTo>
                  <a:pt x="36000" y="91304"/>
                </a:lnTo>
                <a:lnTo>
                  <a:pt x="36000" y="91304"/>
                </a:lnTo>
                <a:lnTo>
                  <a:pt x="36000" y="91304"/>
                </a:lnTo>
                <a:lnTo>
                  <a:pt x="32727" y="91304"/>
                </a:lnTo>
                <a:lnTo>
                  <a:pt x="32727" y="91304"/>
                </a:lnTo>
                <a:lnTo>
                  <a:pt x="32727" y="91304"/>
                </a:lnTo>
                <a:lnTo>
                  <a:pt x="32727" y="91304"/>
                </a:lnTo>
                <a:lnTo>
                  <a:pt x="32727" y="91304"/>
                </a:lnTo>
                <a:lnTo>
                  <a:pt x="32727" y="91304"/>
                </a:lnTo>
                <a:lnTo>
                  <a:pt x="30545" y="91304"/>
                </a:lnTo>
                <a:lnTo>
                  <a:pt x="30545" y="91304"/>
                </a:lnTo>
                <a:lnTo>
                  <a:pt x="30545" y="91304"/>
                </a:lnTo>
                <a:lnTo>
                  <a:pt x="30545" y="91304"/>
                </a:lnTo>
                <a:lnTo>
                  <a:pt x="30545" y="91304"/>
                </a:lnTo>
                <a:lnTo>
                  <a:pt x="28363" y="91304"/>
                </a:lnTo>
                <a:lnTo>
                  <a:pt x="28363" y="91304"/>
                </a:lnTo>
                <a:lnTo>
                  <a:pt x="28363" y="91304"/>
                </a:lnTo>
                <a:lnTo>
                  <a:pt x="28363" y="91304"/>
                </a:lnTo>
                <a:lnTo>
                  <a:pt x="26181" y="91304"/>
                </a:lnTo>
                <a:lnTo>
                  <a:pt x="26181" y="91304"/>
                </a:lnTo>
                <a:lnTo>
                  <a:pt x="26181" y="91304"/>
                </a:lnTo>
                <a:lnTo>
                  <a:pt x="26181" y="91304"/>
                </a:lnTo>
                <a:lnTo>
                  <a:pt x="26181" y="91304"/>
                </a:lnTo>
                <a:lnTo>
                  <a:pt x="26181" y="91304"/>
                </a:lnTo>
                <a:lnTo>
                  <a:pt x="24000" y="91304"/>
                </a:lnTo>
                <a:lnTo>
                  <a:pt x="24000" y="91304"/>
                </a:lnTo>
                <a:lnTo>
                  <a:pt x="24000" y="96521"/>
                </a:lnTo>
                <a:lnTo>
                  <a:pt x="24000" y="96521"/>
                </a:lnTo>
                <a:lnTo>
                  <a:pt x="24000" y="96521"/>
                </a:lnTo>
                <a:lnTo>
                  <a:pt x="24000" y="96521"/>
                </a:lnTo>
                <a:lnTo>
                  <a:pt x="24000" y="96521"/>
                </a:lnTo>
                <a:lnTo>
                  <a:pt x="20727" y="96521"/>
                </a:lnTo>
                <a:lnTo>
                  <a:pt x="20727" y="96521"/>
                </a:lnTo>
                <a:lnTo>
                  <a:pt x="20727" y="96521"/>
                </a:lnTo>
                <a:lnTo>
                  <a:pt x="18545" y="96521"/>
                </a:lnTo>
                <a:lnTo>
                  <a:pt x="18545" y="96521"/>
                </a:lnTo>
                <a:lnTo>
                  <a:pt x="18545" y="96521"/>
                </a:lnTo>
                <a:lnTo>
                  <a:pt x="18545" y="96521"/>
                </a:lnTo>
                <a:lnTo>
                  <a:pt x="18545" y="96521"/>
                </a:lnTo>
                <a:lnTo>
                  <a:pt x="18545" y="96521"/>
                </a:lnTo>
                <a:lnTo>
                  <a:pt x="16363" y="96521"/>
                </a:lnTo>
                <a:lnTo>
                  <a:pt x="16363" y="96521"/>
                </a:lnTo>
                <a:lnTo>
                  <a:pt x="16363" y="96521"/>
                </a:lnTo>
                <a:lnTo>
                  <a:pt x="16363" y="96521"/>
                </a:lnTo>
                <a:lnTo>
                  <a:pt x="14181" y="96521"/>
                </a:lnTo>
                <a:lnTo>
                  <a:pt x="14181" y="96521"/>
                </a:lnTo>
                <a:lnTo>
                  <a:pt x="14181" y="96521"/>
                </a:lnTo>
                <a:lnTo>
                  <a:pt x="14181" y="96521"/>
                </a:lnTo>
                <a:lnTo>
                  <a:pt x="14181" y="91304"/>
                </a:lnTo>
                <a:lnTo>
                  <a:pt x="14181" y="91304"/>
                </a:lnTo>
                <a:lnTo>
                  <a:pt x="14181" y="91304"/>
                </a:lnTo>
                <a:lnTo>
                  <a:pt x="14181" y="91304"/>
                </a:lnTo>
                <a:lnTo>
                  <a:pt x="12000" y="91304"/>
                </a:lnTo>
                <a:lnTo>
                  <a:pt x="12000" y="91304"/>
                </a:lnTo>
                <a:lnTo>
                  <a:pt x="12000" y="91304"/>
                </a:lnTo>
                <a:lnTo>
                  <a:pt x="12000" y="91304"/>
                </a:lnTo>
                <a:lnTo>
                  <a:pt x="12000" y="91304"/>
                </a:lnTo>
                <a:lnTo>
                  <a:pt x="12000" y="91304"/>
                </a:lnTo>
                <a:lnTo>
                  <a:pt x="12000" y="96521"/>
                </a:lnTo>
                <a:lnTo>
                  <a:pt x="8727" y="96521"/>
                </a:lnTo>
                <a:lnTo>
                  <a:pt x="8727" y="96521"/>
                </a:lnTo>
                <a:lnTo>
                  <a:pt x="8727" y="96521"/>
                </a:lnTo>
                <a:lnTo>
                  <a:pt x="8727" y="96521"/>
                </a:lnTo>
                <a:lnTo>
                  <a:pt x="6545" y="96521"/>
                </a:lnTo>
                <a:lnTo>
                  <a:pt x="6545" y="96521"/>
                </a:lnTo>
                <a:lnTo>
                  <a:pt x="6545" y="96521"/>
                </a:lnTo>
                <a:lnTo>
                  <a:pt x="6545" y="96521"/>
                </a:lnTo>
                <a:lnTo>
                  <a:pt x="6545" y="91304"/>
                </a:lnTo>
                <a:lnTo>
                  <a:pt x="6545" y="91304"/>
                </a:lnTo>
                <a:lnTo>
                  <a:pt x="4363" y="91304"/>
                </a:lnTo>
                <a:lnTo>
                  <a:pt x="4363" y="91304"/>
                </a:lnTo>
                <a:lnTo>
                  <a:pt x="4363" y="91304"/>
                </a:lnTo>
                <a:lnTo>
                  <a:pt x="4363" y="91304"/>
                </a:lnTo>
                <a:lnTo>
                  <a:pt x="4363" y="91304"/>
                </a:lnTo>
                <a:lnTo>
                  <a:pt x="4363" y="86086"/>
                </a:lnTo>
                <a:lnTo>
                  <a:pt x="4363" y="86086"/>
                </a:lnTo>
                <a:lnTo>
                  <a:pt x="2181" y="86086"/>
                </a:lnTo>
                <a:lnTo>
                  <a:pt x="2181" y="86086"/>
                </a:lnTo>
                <a:lnTo>
                  <a:pt x="2181" y="86086"/>
                </a:lnTo>
                <a:lnTo>
                  <a:pt x="0" y="86086"/>
                </a:lnTo>
                <a:lnTo>
                  <a:pt x="0" y="86086"/>
                </a:lnTo>
                <a:lnTo>
                  <a:pt x="0" y="86086"/>
                </a:lnTo>
                <a:lnTo>
                  <a:pt x="0" y="80869"/>
                </a:lnTo>
                <a:lnTo>
                  <a:pt x="0" y="80869"/>
                </a:lnTo>
                <a:lnTo>
                  <a:pt x="0" y="80869"/>
                </a:lnTo>
                <a:lnTo>
                  <a:pt x="0" y="80869"/>
                </a:lnTo>
                <a:lnTo>
                  <a:pt x="0" y="80869"/>
                </a:lnTo>
                <a:lnTo>
                  <a:pt x="0" y="73043"/>
                </a:lnTo>
                <a:lnTo>
                  <a:pt x="0" y="73043"/>
                </a:lnTo>
                <a:lnTo>
                  <a:pt x="0" y="73043"/>
                </a:lnTo>
                <a:lnTo>
                  <a:pt x="0" y="73043"/>
                </a:lnTo>
                <a:lnTo>
                  <a:pt x="0" y="73043"/>
                </a:lnTo>
                <a:lnTo>
                  <a:pt x="2181" y="73043"/>
                </a:lnTo>
                <a:lnTo>
                  <a:pt x="2181" y="67826"/>
                </a:lnTo>
                <a:lnTo>
                  <a:pt x="2181" y="67826"/>
                </a:lnTo>
                <a:lnTo>
                  <a:pt x="0" y="67826"/>
                </a:lnTo>
                <a:lnTo>
                  <a:pt x="0" y="67826"/>
                </a:lnTo>
                <a:lnTo>
                  <a:pt x="0" y="67826"/>
                </a:lnTo>
                <a:lnTo>
                  <a:pt x="0" y="67826"/>
                </a:lnTo>
                <a:lnTo>
                  <a:pt x="0" y="67826"/>
                </a:lnTo>
                <a:lnTo>
                  <a:pt x="0" y="67826"/>
                </a:lnTo>
                <a:lnTo>
                  <a:pt x="0" y="67826"/>
                </a:lnTo>
                <a:lnTo>
                  <a:pt x="2181" y="67826"/>
                </a:lnTo>
                <a:lnTo>
                  <a:pt x="2181" y="67826"/>
                </a:lnTo>
                <a:lnTo>
                  <a:pt x="2181" y="67826"/>
                </a:lnTo>
                <a:lnTo>
                  <a:pt x="2181" y="62608"/>
                </a:lnTo>
                <a:lnTo>
                  <a:pt x="4363" y="62608"/>
                </a:lnTo>
                <a:lnTo>
                  <a:pt x="4363" y="62608"/>
                </a:lnTo>
                <a:lnTo>
                  <a:pt x="4363" y="67826"/>
                </a:lnTo>
                <a:lnTo>
                  <a:pt x="4363" y="67826"/>
                </a:lnTo>
                <a:lnTo>
                  <a:pt x="4363" y="67826"/>
                </a:lnTo>
                <a:lnTo>
                  <a:pt x="6545" y="67826"/>
                </a:lnTo>
                <a:lnTo>
                  <a:pt x="6545" y="67826"/>
                </a:lnTo>
                <a:lnTo>
                  <a:pt x="6545" y="67826"/>
                </a:lnTo>
                <a:lnTo>
                  <a:pt x="6545" y="67826"/>
                </a:lnTo>
                <a:lnTo>
                  <a:pt x="6545" y="67826"/>
                </a:lnTo>
                <a:lnTo>
                  <a:pt x="6545" y="67826"/>
                </a:lnTo>
                <a:lnTo>
                  <a:pt x="6545" y="67826"/>
                </a:lnTo>
                <a:lnTo>
                  <a:pt x="6545" y="73043"/>
                </a:lnTo>
                <a:lnTo>
                  <a:pt x="8727" y="73043"/>
                </a:lnTo>
                <a:lnTo>
                  <a:pt x="8727" y="73043"/>
                </a:lnTo>
                <a:lnTo>
                  <a:pt x="8727" y="73043"/>
                </a:lnTo>
                <a:lnTo>
                  <a:pt x="8727" y="73043"/>
                </a:lnTo>
                <a:lnTo>
                  <a:pt x="8727" y="73043"/>
                </a:lnTo>
                <a:lnTo>
                  <a:pt x="12000" y="73043"/>
                </a:lnTo>
                <a:lnTo>
                  <a:pt x="12000" y="73043"/>
                </a:lnTo>
                <a:lnTo>
                  <a:pt x="12000" y="73043"/>
                </a:lnTo>
                <a:lnTo>
                  <a:pt x="12000" y="73043"/>
                </a:lnTo>
                <a:lnTo>
                  <a:pt x="12000" y="73043"/>
                </a:lnTo>
                <a:lnTo>
                  <a:pt x="12000" y="73043"/>
                </a:lnTo>
                <a:lnTo>
                  <a:pt x="14181" y="73043"/>
                </a:lnTo>
                <a:lnTo>
                  <a:pt x="14181" y="67826"/>
                </a:lnTo>
                <a:lnTo>
                  <a:pt x="14181" y="67826"/>
                </a:lnTo>
                <a:lnTo>
                  <a:pt x="14181" y="67826"/>
                </a:lnTo>
                <a:lnTo>
                  <a:pt x="14181" y="67826"/>
                </a:lnTo>
                <a:lnTo>
                  <a:pt x="14181" y="67826"/>
                </a:lnTo>
                <a:lnTo>
                  <a:pt x="14181" y="67826"/>
                </a:lnTo>
                <a:lnTo>
                  <a:pt x="14181" y="67826"/>
                </a:lnTo>
                <a:lnTo>
                  <a:pt x="16363" y="67826"/>
                </a:lnTo>
                <a:lnTo>
                  <a:pt x="16363" y="62608"/>
                </a:lnTo>
                <a:lnTo>
                  <a:pt x="16363" y="62608"/>
                </a:lnTo>
                <a:lnTo>
                  <a:pt x="16363" y="67826"/>
                </a:lnTo>
                <a:lnTo>
                  <a:pt x="16363" y="67826"/>
                </a:lnTo>
                <a:lnTo>
                  <a:pt x="18545" y="67826"/>
                </a:lnTo>
                <a:lnTo>
                  <a:pt x="18545" y="67826"/>
                </a:lnTo>
                <a:lnTo>
                  <a:pt x="18545" y="67826"/>
                </a:lnTo>
                <a:lnTo>
                  <a:pt x="18545" y="67826"/>
                </a:lnTo>
                <a:lnTo>
                  <a:pt x="20727" y="67826"/>
                </a:lnTo>
                <a:lnTo>
                  <a:pt x="20727" y="67826"/>
                </a:lnTo>
                <a:lnTo>
                  <a:pt x="20727" y="67826"/>
                </a:lnTo>
                <a:lnTo>
                  <a:pt x="20727" y="67826"/>
                </a:lnTo>
                <a:lnTo>
                  <a:pt x="20727" y="67826"/>
                </a:lnTo>
                <a:lnTo>
                  <a:pt x="20727" y="67826"/>
                </a:lnTo>
                <a:lnTo>
                  <a:pt x="24000" y="67826"/>
                </a:lnTo>
                <a:lnTo>
                  <a:pt x="24000" y="73043"/>
                </a:lnTo>
                <a:lnTo>
                  <a:pt x="24000" y="73043"/>
                </a:lnTo>
                <a:lnTo>
                  <a:pt x="24000" y="73043"/>
                </a:lnTo>
                <a:lnTo>
                  <a:pt x="24000" y="67826"/>
                </a:lnTo>
                <a:lnTo>
                  <a:pt x="24000" y="67826"/>
                </a:lnTo>
                <a:lnTo>
                  <a:pt x="26181" y="67826"/>
                </a:lnTo>
                <a:lnTo>
                  <a:pt x="26181" y="67826"/>
                </a:lnTo>
                <a:lnTo>
                  <a:pt x="26181" y="67826"/>
                </a:lnTo>
                <a:lnTo>
                  <a:pt x="26181" y="67826"/>
                </a:lnTo>
                <a:lnTo>
                  <a:pt x="28363" y="67826"/>
                </a:lnTo>
                <a:lnTo>
                  <a:pt x="28363" y="67826"/>
                </a:lnTo>
                <a:lnTo>
                  <a:pt x="28363" y="67826"/>
                </a:lnTo>
                <a:lnTo>
                  <a:pt x="28363" y="67826"/>
                </a:lnTo>
                <a:lnTo>
                  <a:pt x="28363" y="67826"/>
                </a:lnTo>
                <a:lnTo>
                  <a:pt x="30545" y="67826"/>
                </a:lnTo>
                <a:lnTo>
                  <a:pt x="30545" y="67826"/>
                </a:lnTo>
                <a:lnTo>
                  <a:pt x="30545" y="67826"/>
                </a:lnTo>
                <a:lnTo>
                  <a:pt x="30545" y="67826"/>
                </a:lnTo>
                <a:lnTo>
                  <a:pt x="30545" y="67826"/>
                </a:lnTo>
                <a:lnTo>
                  <a:pt x="30545" y="62608"/>
                </a:lnTo>
                <a:lnTo>
                  <a:pt x="32727" y="62608"/>
                </a:lnTo>
                <a:lnTo>
                  <a:pt x="32727" y="62608"/>
                </a:lnTo>
                <a:lnTo>
                  <a:pt x="32727" y="62608"/>
                </a:lnTo>
                <a:lnTo>
                  <a:pt x="32727" y="62608"/>
                </a:lnTo>
                <a:lnTo>
                  <a:pt x="36000" y="62608"/>
                </a:lnTo>
                <a:lnTo>
                  <a:pt x="36000" y="62608"/>
                </a:lnTo>
                <a:lnTo>
                  <a:pt x="36000" y="62608"/>
                </a:lnTo>
                <a:lnTo>
                  <a:pt x="36000" y="62608"/>
                </a:lnTo>
                <a:lnTo>
                  <a:pt x="38181" y="62608"/>
                </a:lnTo>
                <a:lnTo>
                  <a:pt x="38181" y="62608"/>
                </a:lnTo>
                <a:lnTo>
                  <a:pt x="38181" y="62608"/>
                </a:lnTo>
                <a:lnTo>
                  <a:pt x="38181" y="62608"/>
                </a:lnTo>
                <a:lnTo>
                  <a:pt x="40363" y="62608"/>
                </a:lnTo>
                <a:lnTo>
                  <a:pt x="40363" y="62608"/>
                </a:lnTo>
                <a:lnTo>
                  <a:pt x="40363" y="62608"/>
                </a:lnTo>
                <a:lnTo>
                  <a:pt x="40363" y="62608"/>
                </a:lnTo>
                <a:lnTo>
                  <a:pt x="40363" y="62608"/>
                </a:lnTo>
                <a:lnTo>
                  <a:pt x="40363" y="62608"/>
                </a:lnTo>
                <a:lnTo>
                  <a:pt x="40363" y="57391"/>
                </a:lnTo>
                <a:lnTo>
                  <a:pt x="40363" y="57391"/>
                </a:lnTo>
                <a:lnTo>
                  <a:pt x="42545" y="57391"/>
                </a:lnTo>
                <a:lnTo>
                  <a:pt x="42545" y="62608"/>
                </a:lnTo>
                <a:lnTo>
                  <a:pt x="42545" y="62608"/>
                </a:lnTo>
                <a:lnTo>
                  <a:pt x="42545" y="57391"/>
                </a:lnTo>
                <a:lnTo>
                  <a:pt x="42545" y="57391"/>
                </a:lnTo>
                <a:lnTo>
                  <a:pt x="44727" y="57391"/>
                </a:lnTo>
                <a:lnTo>
                  <a:pt x="44727" y="57391"/>
                </a:lnTo>
                <a:lnTo>
                  <a:pt x="44727" y="62608"/>
                </a:lnTo>
                <a:lnTo>
                  <a:pt x="44727" y="62608"/>
                </a:lnTo>
                <a:lnTo>
                  <a:pt x="44727" y="62608"/>
                </a:lnTo>
                <a:lnTo>
                  <a:pt x="44727" y="62608"/>
                </a:lnTo>
                <a:lnTo>
                  <a:pt x="48000" y="62608"/>
                </a:lnTo>
                <a:lnTo>
                  <a:pt x="48000" y="62608"/>
                </a:lnTo>
                <a:lnTo>
                  <a:pt x="48000" y="62608"/>
                </a:lnTo>
                <a:lnTo>
                  <a:pt x="48000" y="62608"/>
                </a:lnTo>
                <a:lnTo>
                  <a:pt x="48000" y="62608"/>
                </a:lnTo>
                <a:lnTo>
                  <a:pt x="50181" y="62608"/>
                </a:lnTo>
                <a:lnTo>
                  <a:pt x="50181" y="62608"/>
                </a:lnTo>
                <a:lnTo>
                  <a:pt x="50181" y="62608"/>
                </a:lnTo>
                <a:lnTo>
                  <a:pt x="50181" y="62608"/>
                </a:lnTo>
                <a:lnTo>
                  <a:pt x="50181" y="62608"/>
                </a:lnTo>
                <a:lnTo>
                  <a:pt x="50181" y="67826"/>
                </a:lnTo>
                <a:lnTo>
                  <a:pt x="52363" y="67826"/>
                </a:lnTo>
                <a:lnTo>
                  <a:pt x="52363" y="67826"/>
                </a:lnTo>
                <a:lnTo>
                  <a:pt x="52363" y="67826"/>
                </a:lnTo>
                <a:lnTo>
                  <a:pt x="52363" y="67826"/>
                </a:lnTo>
                <a:lnTo>
                  <a:pt x="52363" y="67826"/>
                </a:lnTo>
                <a:lnTo>
                  <a:pt x="52363" y="67826"/>
                </a:lnTo>
                <a:lnTo>
                  <a:pt x="54545" y="67826"/>
                </a:lnTo>
                <a:lnTo>
                  <a:pt x="54545" y="67826"/>
                </a:lnTo>
                <a:lnTo>
                  <a:pt x="54545" y="67826"/>
                </a:lnTo>
                <a:lnTo>
                  <a:pt x="54545" y="67826"/>
                </a:lnTo>
                <a:lnTo>
                  <a:pt x="54545" y="62608"/>
                </a:lnTo>
                <a:lnTo>
                  <a:pt x="54545" y="62608"/>
                </a:lnTo>
                <a:lnTo>
                  <a:pt x="54545" y="62608"/>
                </a:lnTo>
                <a:lnTo>
                  <a:pt x="54545" y="62608"/>
                </a:lnTo>
                <a:lnTo>
                  <a:pt x="54545" y="57391"/>
                </a:lnTo>
                <a:lnTo>
                  <a:pt x="54545" y="57391"/>
                </a:lnTo>
                <a:lnTo>
                  <a:pt x="54545" y="57391"/>
                </a:lnTo>
                <a:lnTo>
                  <a:pt x="52363" y="57391"/>
                </a:lnTo>
                <a:lnTo>
                  <a:pt x="52363" y="57391"/>
                </a:lnTo>
                <a:lnTo>
                  <a:pt x="52363" y="57391"/>
                </a:lnTo>
                <a:lnTo>
                  <a:pt x="52363" y="57391"/>
                </a:lnTo>
                <a:lnTo>
                  <a:pt x="52363" y="57391"/>
                </a:lnTo>
                <a:lnTo>
                  <a:pt x="52363" y="52173"/>
                </a:lnTo>
                <a:lnTo>
                  <a:pt x="54545" y="52173"/>
                </a:lnTo>
                <a:lnTo>
                  <a:pt x="54545" y="52173"/>
                </a:lnTo>
                <a:lnTo>
                  <a:pt x="52363" y="52173"/>
                </a:lnTo>
                <a:lnTo>
                  <a:pt x="52363" y="52173"/>
                </a:lnTo>
                <a:lnTo>
                  <a:pt x="52363" y="52173"/>
                </a:lnTo>
                <a:lnTo>
                  <a:pt x="52363" y="44347"/>
                </a:lnTo>
                <a:lnTo>
                  <a:pt x="52363" y="44347"/>
                </a:lnTo>
                <a:lnTo>
                  <a:pt x="52363" y="44347"/>
                </a:lnTo>
                <a:lnTo>
                  <a:pt x="52363" y="44347"/>
                </a:lnTo>
                <a:lnTo>
                  <a:pt x="52363" y="44347"/>
                </a:lnTo>
                <a:lnTo>
                  <a:pt x="50181" y="44347"/>
                </a:lnTo>
                <a:lnTo>
                  <a:pt x="50181" y="39130"/>
                </a:lnTo>
                <a:lnTo>
                  <a:pt x="50181" y="39130"/>
                </a:lnTo>
                <a:lnTo>
                  <a:pt x="50181" y="39130"/>
                </a:lnTo>
                <a:lnTo>
                  <a:pt x="50181" y="39130"/>
                </a:lnTo>
                <a:lnTo>
                  <a:pt x="50181" y="39130"/>
                </a:lnTo>
                <a:lnTo>
                  <a:pt x="52363" y="39130"/>
                </a:lnTo>
                <a:lnTo>
                  <a:pt x="52363" y="39130"/>
                </a:lnTo>
                <a:lnTo>
                  <a:pt x="52363" y="33913"/>
                </a:lnTo>
                <a:lnTo>
                  <a:pt x="52363" y="33913"/>
                </a:lnTo>
                <a:lnTo>
                  <a:pt x="52363" y="33913"/>
                </a:lnTo>
                <a:lnTo>
                  <a:pt x="54545" y="33913"/>
                </a:lnTo>
                <a:lnTo>
                  <a:pt x="54545" y="33913"/>
                </a:lnTo>
                <a:lnTo>
                  <a:pt x="54545" y="33913"/>
                </a:lnTo>
                <a:lnTo>
                  <a:pt x="54545" y="33913"/>
                </a:lnTo>
                <a:lnTo>
                  <a:pt x="54545" y="33913"/>
                </a:lnTo>
                <a:lnTo>
                  <a:pt x="54545" y="33913"/>
                </a:lnTo>
                <a:lnTo>
                  <a:pt x="56727" y="33913"/>
                </a:lnTo>
                <a:lnTo>
                  <a:pt x="56727" y="33913"/>
                </a:lnTo>
                <a:lnTo>
                  <a:pt x="56727" y="33913"/>
                </a:lnTo>
                <a:lnTo>
                  <a:pt x="60000" y="33913"/>
                </a:lnTo>
                <a:lnTo>
                  <a:pt x="60000" y="28695"/>
                </a:lnTo>
                <a:lnTo>
                  <a:pt x="60000" y="28695"/>
                </a:lnTo>
                <a:lnTo>
                  <a:pt x="60000" y="28695"/>
                </a:lnTo>
                <a:lnTo>
                  <a:pt x="60000" y="28695"/>
                </a:lnTo>
                <a:lnTo>
                  <a:pt x="60000" y="28695"/>
                </a:lnTo>
                <a:lnTo>
                  <a:pt x="60000" y="28695"/>
                </a:lnTo>
                <a:lnTo>
                  <a:pt x="60000" y="20869"/>
                </a:lnTo>
                <a:lnTo>
                  <a:pt x="62181" y="20869"/>
                </a:lnTo>
                <a:lnTo>
                  <a:pt x="62181" y="20869"/>
                </a:lnTo>
                <a:lnTo>
                  <a:pt x="62181" y="20869"/>
                </a:lnTo>
                <a:lnTo>
                  <a:pt x="62181" y="20869"/>
                </a:lnTo>
                <a:lnTo>
                  <a:pt x="62181" y="15652"/>
                </a:lnTo>
                <a:lnTo>
                  <a:pt x="62181" y="15652"/>
                </a:lnTo>
                <a:lnTo>
                  <a:pt x="62181" y="15652"/>
                </a:lnTo>
                <a:lnTo>
                  <a:pt x="64363" y="15652"/>
                </a:lnTo>
                <a:lnTo>
                  <a:pt x="64363" y="20869"/>
                </a:lnTo>
                <a:lnTo>
                  <a:pt x="64363" y="20869"/>
                </a:lnTo>
                <a:lnTo>
                  <a:pt x="64363" y="20869"/>
                </a:lnTo>
                <a:lnTo>
                  <a:pt x="64363" y="20869"/>
                </a:lnTo>
                <a:lnTo>
                  <a:pt x="66545" y="20869"/>
                </a:lnTo>
                <a:lnTo>
                  <a:pt x="66545" y="20869"/>
                </a:lnTo>
                <a:lnTo>
                  <a:pt x="66545" y="20869"/>
                </a:lnTo>
                <a:lnTo>
                  <a:pt x="66545" y="15652"/>
                </a:lnTo>
                <a:lnTo>
                  <a:pt x="66545" y="15652"/>
                </a:lnTo>
                <a:lnTo>
                  <a:pt x="66545" y="15652"/>
                </a:lnTo>
                <a:lnTo>
                  <a:pt x="66545" y="15652"/>
                </a:lnTo>
                <a:lnTo>
                  <a:pt x="66545" y="10434"/>
                </a:lnTo>
                <a:lnTo>
                  <a:pt x="66545" y="10434"/>
                </a:lnTo>
                <a:lnTo>
                  <a:pt x="66545" y="10434"/>
                </a:lnTo>
                <a:lnTo>
                  <a:pt x="66545" y="10434"/>
                </a:lnTo>
                <a:lnTo>
                  <a:pt x="66545" y="10434"/>
                </a:lnTo>
                <a:lnTo>
                  <a:pt x="68727" y="10434"/>
                </a:lnTo>
                <a:lnTo>
                  <a:pt x="68727" y="10434"/>
                </a:lnTo>
                <a:lnTo>
                  <a:pt x="68727" y="10434"/>
                </a:lnTo>
                <a:lnTo>
                  <a:pt x="68727" y="10434"/>
                </a:lnTo>
                <a:lnTo>
                  <a:pt x="68727" y="10434"/>
                </a:lnTo>
                <a:lnTo>
                  <a:pt x="68727" y="15652"/>
                </a:lnTo>
                <a:lnTo>
                  <a:pt x="68727" y="15652"/>
                </a:lnTo>
                <a:lnTo>
                  <a:pt x="72000" y="15652"/>
                </a:lnTo>
                <a:lnTo>
                  <a:pt x="72000" y="15652"/>
                </a:lnTo>
                <a:lnTo>
                  <a:pt x="72000" y="15652"/>
                </a:lnTo>
                <a:lnTo>
                  <a:pt x="72000" y="15652"/>
                </a:lnTo>
                <a:lnTo>
                  <a:pt x="74181" y="15652"/>
                </a:lnTo>
                <a:lnTo>
                  <a:pt x="74181" y="15652"/>
                </a:lnTo>
                <a:lnTo>
                  <a:pt x="74181" y="15652"/>
                </a:lnTo>
                <a:lnTo>
                  <a:pt x="74181" y="15652"/>
                </a:lnTo>
                <a:lnTo>
                  <a:pt x="76363" y="15652"/>
                </a:lnTo>
                <a:lnTo>
                  <a:pt x="76363" y="15652"/>
                </a:lnTo>
                <a:lnTo>
                  <a:pt x="76363" y="15652"/>
                </a:lnTo>
                <a:lnTo>
                  <a:pt x="76363" y="15652"/>
                </a:lnTo>
                <a:lnTo>
                  <a:pt x="76363" y="15652"/>
                </a:lnTo>
                <a:lnTo>
                  <a:pt x="78545" y="15652"/>
                </a:lnTo>
                <a:lnTo>
                  <a:pt x="78545" y="15652"/>
                </a:lnTo>
                <a:lnTo>
                  <a:pt x="78545" y="15652"/>
                </a:lnTo>
                <a:lnTo>
                  <a:pt x="78545" y="15652"/>
                </a:lnTo>
                <a:lnTo>
                  <a:pt x="80727" y="15652"/>
                </a:lnTo>
                <a:lnTo>
                  <a:pt x="80727" y="15652"/>
                </a:lnTo>
                <a:lnTo>
                  <a:pt x="80727" y="15652"/>
                </a:lnTo>
                <a:lnTo>
                  <a:pt x="80727" y="15652"/>
                </a:lnTo>
                <a:lnTo>
                  <a:pt x="80727" y="15652"/>
                </a:lnTo>
                <a:lnTo>
                  <a:pt x="80727" y="10434"/>
                </a:lnTo>
                <a:lnTo>
                  <a:pt x="80727" y="10434"/>
                </a:lnTo>
                <a:lnTo>
                  <a:pt x="80727" y="10434"/>
                </a:lnTo>
                <a:lnTo>
                  <a:pt x="84000" y="10434"/>
                </a:lnTo>
                <a:lnTo>
                  <a:pt x="84000" y="10434"/>
                </a:lnTo>
                <a:lnTo>
                  <a:pt x="84000" y="10434"/>
                </a:lnTo>
                <a:lnTo>
                  <a:pt x="84000" y="10434"/>
                </a:lnTo>
                <a:lnTo>
                  <a:pt x="84000" y="10434"/>
                </a:lnTo>
                <a:lnTo>
                  <a:pt x="84000" y="10434"/>
                </a:lnTo>
                <a:lnTo>
                  <a:pt x="84000" y="10434"/>
                </a:lnTo>
                <a:lnTo>
                  <a:pt x="84000" y="5217"/>
                </a:lnTo>
                <a:lnTo>
                  <a:pt x="84000" y="5217"/>
                </a:lnTo>
                <a:lnTo>
                  <a:pt x="86181" y="5217"/>
                </a:lnTo>
                <a:lnTo>
                  <a:pt x="86181" y="5217"/>
                </a:lnTo>
                <a:lnTo>
                  <a:pt x="86181" y="5217"/>
                </a:lnTo>
                <a:lnTo>
                  <a:pt x="86181" y="0"/>
                </a:lnTo>
                <a:lnTo>
                  <a:pt x="86181" y="0"/>
                </a:lnTo>
                <a:lnTo>
                  <a:pt x="86181" y="0"/>
                </a:lnTo>
                <a:lnTo>
                  <a:pt x="88363" y="0"/>
                </a:lnTo>
                <a:lnTo>
                  <a:pt x="88363" y="0"/>
                </a:lnTo>
                <a:lnTo>
                  <a:pt x="88363" y="5217"/>
                </a:lnTo>
                <a:lnTo>
                  <a:pt x="88363" y="5217"/>
                </a:lnTo>
                <a:lnTo>
                  <a:pt x="88363" y="5217"/>
                </a:lnTo>
                <a:lnTo>
                  <a:pt x="90545" y="5217"/>
                </a:lnTo>
                <a:lnTo>
                  <a:pt x="90545" y="0"/>
                </a:lnTo>
                <a:lnTo>
                  <a:pt x="90545" y="0"/>
                </a:lnTo>
                <a:lnTo>
                  <a:pt x="90545"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2" name="Shape 2352"/>
          <p:cNvSpPr/>
          <p:nvPr/>
        </p:nvSpPr>
        <p:spPr>
          <a:xfrm>
            <a:off x="6725844" y="4718051"/>
            <a:ext cx="15479" cy="20636"/>
          </a:xfrm>
          <a:custGeom>
            <a:avLst/>
            <a:gdLst/>
            <a:ahLst/>
            <a:cxnLst/>
            <a:rect l="0" t="0" r="0" b="0"/>
            <a:pathLst>
              <a:path w="120000" h="120000" extrusionOk="0">
                <a:moveTo>
                  <a:pt x="120000" y="18461"/>
                </a:moveTo>
                <a:lnTo>
                  <a:pt x="120000" y="18461"/>
                </a:lnTo>
                <a:lnTo>
                  <a:pt x="120000" y="18461"/>
                </a:lnTo>
                <a:lnTo>
                  <a:pt x="120000" y="46153"/>
                </a:lnTo>
                <a:lnTo>
                  <a:pt x="120000" y="46153"/>
                </a:lnTo>
                <a:lnTo>
                  <a:pt x="120000" y="46153"/>
                </a:lnTo>
                <a:lnTo>
                  <a:pt x="120000" y="46153"/>
                </a:lnTo>
                <a:lnTo>
                  <a:pt x="120000" y="46153"/>
                </a:lnTo>
                <a:lnTo>
                  <a:pt x="120000" y="46153"/>
                </a:lnTo>
                <a:lnTo>
                  <a:pt x="120000" y="64615"/>
                </a:lnTo>
                <a:lnTo>
                  <a:pt x="101538" y="64615"/>
                </a:lnTo>
                <a:lnTo>
                  <a:pt x="101538" y="64615"/>
                </a:lnTo>
                <a:lnTo>
                  <a:pt x="101538" y="64615"/>
                </a:lnTo>
                <a:lnTo>
                  <a:pt x="101538" y="64615"/>
                </a:lnTo>
                <a:lnTo>
                  <a:pt x="101538" y="64615"/>
                </a:lnTo>
                <a:lnTo>
                  <a:pt x="101538" y="83076"/>
                </a:lnTo>
                <a:lnTo>
                  <a:pt x="101538" y="83076"/>
                </a:lnTo>
                <a:lnTo>
                  <a:pt x="101538" y="83076"/>
                </a:lnTo>
                <a:lnTo>
                  <a:pt x="101538" y="83076"/>
                </a:lnTo>
                <a:lnTo>
                  <a:pt x="101538" y="83076"/>
                </a:lnTo>
                <a:lnTo>
                  <a:pt x="101538" y="101538"/>
                </a:lnTo>
                <a:lnTo>
                  <a:pt x="120000" y="101538"/>
                </a:lnTo>
                <a:lnTo>
                  <a:pt x="120000" y="83076"/>
                </a:lnTo>
                <a:lnTo>
                  <a:pt x="120000" y="83076"/>
                </a:lnTo>
                <a:lnTo>
                  <a:pt x="120000" y="83076"/>
                </a:lnTo>
                <a:lnTo>
                  <a:pt x="120000" y="83076"/>
                </a:lnTo>
                <a:lnTo>
                  <a:pt x="120000" y="101538"/>
                </a:lnTo>
                <a:lnTo>
                  <a:pt x="120000" y="101538"/>
                </a:lnTo>
                <a:lnTo>
                  <a:pt x="120000" y="101538"/>
                </a:lnTo>
                <a:lnTo>
                  <a:pt x="120000" y="120000"/>
                </a:lnTo>
                <a:lnTo>
                  <a:pt x="120000" y="120000"/>
                </a:lnTo>
                <a:lnTo>
                  <a:pt x="120000" y="120000"/>
                </a:lnTo>
                <a:lnTo>
                  <a:pt x="120000" y="120000"/>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01538"/>
                </a:lnTo>
                <a:lnTo>
                  <a:pt x="64615" y="101538"/>
                </a:lnTo>
                <a:lnTo>
                  <a:pt x="64615" y="101538"/>
                </a:lnTo>
                <a:lnTo>
                  <a:pt x="46153" y="101538"/>
                </a:lnTo>
                <a:lnTo>
                  <a:pt x="46153" y="101538"/>
                </a:lnTo>
                <a:lnTo>
                  <a:pt x="46153" y="101538"/>
                </a:lnTo>
                <a:lnTo>
                  <a:pt x="46153" y="101538"/>
                </a:lnTo>
                <a:lnTo>
                  <a:pt x="46153" y="101538"/>
                </a:lnTo>
                <a:lnTo>
                  <a:pt x="46153" y="101538"/>
                </a:lnTo>
                <a:lnTo>
                  <a:pt x="46153" y="101538"/>
                </a:lnTo>
                <a:lnTo>
                  <a:pt x="46153" y="83076"/>
                </a:lnTo>
                <a:lnTo>
                  <a:pt x="64615" y="83076"/>
                </a:lnTo>
                <a:lnTo>
                  <a:pt x="64615" y="83076"/>
                </a:lnTo>
                <a:lnTo>
                  <a:pt x="46153" y="83076"/>
                </a:lnTo>
                <a:lnTo>
                  <a:pt x="46153" y="83076"/>
                </a:lnTo>
                <a:lnTo>
                  <a:pt x="46153" y="64615"/>
                </a:lnTo>
                <a:lnTo>
                  <a:pt x="46153" y="64615"/>
                </a:lnTo>
                <a:lnTo>
                  <a:pt x="46153" y="64615"/>
                </a:lnTo>
                <a:lnTo>
                  <a:pt x="64615" y="64615"/>
                </a:lnTo>
                <a:lnTo>
                  <a:pt x="64615" y="46153"/>
                </a:lnTo>
                <a:lnTo>
                  <a:pt x="46153" y="46153"/>
                </a:lnTo>
                <a:lnTo>
                  <a:pt x="46153" y="46153"/>
                </a:lnTo>
                <a:lnTo>
                  <a:pt x="46153" y="46153"/>
                </a:lnTo>
                <a:lnTo>
                  <a:pt x="46153" y="46153"/>
                </a:lnTo>
                <a:lnTo>
                  <a:pt x="27692" y="46153"/>
                </a:lnTo>
                <a:lnTo>
                  <a:pt x="27692" y="46153"/>
                </a:lnTo>
                <a:lnTo>
                  <a:pt x="27692" y="46153"/>
                </a:lnTo>
                <a:lnTo>
                  <a:pt x="0" y="46153"/>
                </a:lnTo>
                <a:lnTo>
                  <a:pt x="0" y="46153"/>
                </a:lnTo>
                <a:lnTo>
                  <a:pt x="0" y="46153"/>
                </a:lnTo>
                <a:lnTo>
                  <a:pt x="0" y="18461"/>
                </a:lnTo>
                <a:lnTo>
                  <a:pt x="0" y="18461"/>
                </a:lnTo>
                <a:lnTo>
                  <a:pt x="27692" y="18461"/>
                </a:lnTo>
                <a:lnTo>
                  <a:pt x="27692" y="18461"/>
                </a:lnTo>
                <a:lnTo>
                  <a:pt x="27692" y="18461"/>
                </a:lnTo>
                <a:lnTo>
                  <a:pt x="27692" y="0"/>
                </a:lnTo>
                <a:lnTo>
                  <a:pt x="27692" y="0"/>
                </a:lnTo>
                <a:lnTo>
                  <a:pt x="27692" y="0"/>
                </a:lnTo>
                <a:lnTo>
                  <a:pt x="27692" y="0"/>
                </a:lnTo>
                <a:lnTo>
                  <a:pt x="46153" y="0"/>
                </a:lnTo>
                <a:lnTo>
                  <a:pt x="46153" y="0"/>
                </a:lnTo>
                <a:lnTo>
                  <a:pt x="46153" y="0"/>
                </a:lnTo>
                <a:lnTo>
                  <a:pt x="46153" y="0"/>
                </a:lnTo>
                <a:lnTo>
                  <a:pt x="46153" y="0"/>
                </a:lnTo>
                <a:lnTo>
                  <a:pt x="46153" y="0"/>
                </a:lnTo>
                <a:lnTo>
                  <a:pt x="46153" y="0"/>
                </a:lnTo>
                <a:lnTo>
                  <a:pt x="46153" y="18461"/>
                </a:lnTo>
                <a:lnTo>
                  <a:pt x="46153" y="18461"/>
                </a:lnTo>
                <a:lnTo>
                  <a:pt x="46153" y="18461"/>
                </a:lnTo>
                <a:lnTo>
                  <a:pt x="46153" y="18461"/>
                </a:lnTo>
                <a:lnTo>
                  <a:pt x="46153" y="18461"/>
                </a:lnTo>
                <a:lnTo>
                  <a:pt x="46153" y="18461"/>
                </a:lnTo>
                <a:lnTo>
                  <a:pt x="46153" y="46153"/>
                </a:lnTo>
                <a:lnTo>
                  <a:pt x="46153" y="46153"/>
                </a:lnTo>
                <a:lnTo>
                  <a:pt x="46153" y="46153"/>
                </a:lnTo>
                <a:lnTo>
                  <a:pt x="46153" y="46153"/>
                </a:lnTo>
                <a:lnTo>
                  <a:pt x="46153" y="46153"/>
                </a:lnTo>
                <a:lnTo>
                  <a:pt x="64615" y="46153"/>
                </a:lnTo>
                <a:lnTo>
                  <a:pt x="64615" y="46153"/>
                </a:lnTo>
                <a:lnTo>
                  <a:pt x="64615" y="18461"/>
                </a:lnTo>
                <a:lnTo>
                  <a:pt x="64615" y="18461"/>
                </a:lnTo>
                <a:lnTo>
                  <a:pt x="64615" y="18461"/>
                </a:lnTo>
                <a:lnTo>
                  <a:pt x="64615" y="18461"/>
                </a:lnTo>
                <a:lnTo>
                  <a:pt x="64615" y="18461"/>
                </a:lnTo>
                <a:lnTo>
                  <a:pt x="64615" y="0"/>
                </a:lnTo>
                <a:lnTo>
                  <a:pt x="83076" y="0"/>
                </a:lnTo>
                <a:lnTo>
                  <a:pt x="83076" y="0"/>
                </a:lnTo>
                <a:lnTo>
                  <a:pt x="83076" y="0"/>
                </a:lnTo>
                <a:lnTo>
                  <a:pt x="83076" y="0"/>
                </a:lnTo>
                <a:lnTo>
                  <a:pt x="101538" y="0"/>
                </a:lnTo>
                <a:lnTo>
                  <a:pt x="101538" y="0"/>
                </a:lnTo>
                <a:lnTo>
                  <a:pt x="101538" y="0"/>
                </a:lnTo>
                <a:lnTo>
                  <a:pt x="101538" y="18461"/>
                </a:lnTo>
                <a:lnTo>
                  <a:pt x="101538" y="18461"/>
                </a:lnTo>
                <a:lnTo>
                  <a:pt x="101538" y="18461"/>
                </a:lnTo>
                <a:lnTo>
                  <a:pt x="101538" y="18461"/>
                </a:lnTo>
                <a:lnTo>
                  <a:pt x="101538" y="18461"/>
                </a:lnTo>
                <a:lnTo>
                  <a:pt x="101538" y="46153"/>
                </a:lnTo>
                <a:lnTo>
                  <a:pt x="101538" y="46153"/>
                </a:lnTo>
                <a:lnTo>
                  <a:pt x="101538" y="46153"/>
                </a:lnTo>
                <a:lnTo>
                  <a:pt x="101538" y="46153"/>
                </a:lnTo>
                <a:lnTo>
                  <a:pt x="101538" y="18461"/>
                </a:lnTo>
                <a:lnTo>
                  <a:pt x="101538" y="18461"/>
                </a:lnTo>
                <a:lnTo>
                  <a:pt x="101538" y="18461"/>
                </a:lnTo>
                <a:lnTo>
                  <a:pt x="120000" y="1846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3" name="Shape 2353"/>
          <p:cNvSpPr/>
          <p:nvPr/>
        </p:nvSpPr>
        <p:spPr>
          <a:xfrm>
            <a:off x="6725844" y="4718051"/>
            <a:ext cx="15479" cy="20636"/>
          </a:xfrm>
          <a:custGeom>
            <a:avLst/>
            <a:gdLst/>
            <a:ahLst/>
            <a:cxnLst/>
            <a:rect l="0" t="0" r="0" b="0"/>
            <a:pathLst>
              <a:path w="120000" h="120000" extrusionOk="0">
                <a:moveTo>
                  <a:pt x="120000" y="18461"/>
                </a:moveTo>
                <a:lnTo>
                  <a:pt x="120000" y="18461"/>
                </a:lnTo>
                <a:lnTo>
                  <a:pt x="120000" y="18461"/>
                </a:lnTo>
                <a:lnTo>
                  <a:pt x="120000" y="46153"/>
                </a:lnTo>
                <a:lnTo>
                  <a:pt x="120000" y="46153"/>
                </a:lnTo>
                <a:lnTo>
                  <a:pt x="120000" y="46153"/>
                </a:lnTo>
                <a:lnTo>
                  <a:pt x="120000" y="46153"/>
                </a:lnTo>
                <a:lnTo>
                  <a:pt x="120000" y="46153"/>
                </a:lnTo>
                <a:lnTo>
                  <a:pt x="120000" y="46153"/>
                </a:lnTo>
                <a:lnTo>
                  <a:pt x="120000" y="64615"/>
                </a:lnTo>
                <a:lnTo>
                  <a:pt x="101538" y="64615"/>
                </a:lnTo>
                <a:lnTo>
                  <a:pt x="101538" y="64615"/>
                </a:lnTo>
                <a:lnTo>
                  <a:pt x="101538" y="64615"/>
                </a:lnTo>
                <a:lnTo>
                  <a:pt x="101538" y="64615"/>
                </a:lnTo>
                <a:lnTo>
                  <a:pt x="101538" y="64615"/>
                </a:lnTo>
                <a:lnTo>
                  <a:pt x="101538" y="83076"/>
                </a:lnTo>
                <a:lnTo>
                  <a:pt x="101538" y="83076"/>
                </a:lnTo>
                <a:lnTo>
                  <a:pt x="101538" y="83076"/>
                </a:lnTo>
                <a:lnTo>
                  <a:pt x="101538" y="83076"/>
                </a:lnTo>
                <a:lnTo>
                  <a:pt x="101538" y="83076"/>
                </a:lnTo>
                <a:lnTo>
                  <a:pt x="101538" y="101538"/>
                </a:lnTo>
                <a:lnTo>
                  <a:pt x="120000" y="101538"/>
                </a:lnTo>
                <a:lnTo>
                  <a:pt x="120000" y="83076"/>
                </a:lnTo>
                <a:lnTo>
                  <a:pt x="120000" y="83076"/>
                </a:lnTo>
                <a:lnTo>
                  <a:pt x="120000" y="83076"/>
                </a:lnTo>
                <a:lnTo>
                  <a:pt x="120000" y="83076"/>
                </a:lnTo>
                <a:lnTo>
                  <a:pt x="120000" y="101538"/>
                </a:lnTo>
                <a:lnTo>
                  <a:pt x="120000" y="101538"/>
                </a:lnTo>
                <a:lnTo>
                  <a:pt x="120000" y="101538"/>
                </a:lnTo>
                <a:lnTo>
                  <a:pt x="120000" y="120000"/>
                </a:lnTo>
                <a:lnTo>
                  <a:pt x="120000" y="120000"/>
                </a:lnTo>
                <a:lnTo>
                  <a:pt x="120000" y="120000"/>
                </a:lnTo>
                <a:lnTo>
                  <a:pt x="120000" y="120000"/>
                </a:lnTo>
                <a:lnTo>
                  <a:pt x="120000" y="120000"/>
                </a:lnTo>
                <a:lnTo>
                  <a:pt x="101538" y="120000"/>
                </a:lnTo>
                <a:lnTo>
                  <a:pt x="101538" y="120000"/>
                </a:lnTo>
                <a:lnTo>
                  <a:pt x="101538" y="120000"/>
                </a:lnTo>
                <a:lnTo>
                  <a:pt x="101538" y="120000"/>
                </a:lnTo>
                <a:lnTo>
                  <a:pt x="101538" y="120000"/>
                </a:lnTo>
                <a:lnTo>
                  <a:pt x="101538" y="120000"/>
                </a:lnTo>
                <a:lnTo>
                  <a:pt x="83076" y="120000"/>
                </a:lnTo>
                <a:lnTo>
                  <a:pt x="83076" y="120000"/>
                </a:lnTo>
                <a:lnTo>
                  <a:pt x="83076" y="120000"/>
                </a:lnTo>
                <a:lnTo>
                  <a:pt x="83076" y="120000"/>
                </a:lnTo>
                <a:lnTo>
                  <a:pt x="64615" y="120000"/>
                </a:lnTo>
                <a:lnTo>
                  <a:pt x="64615" y="120000"/>
                </a:lnTo>
                <a:lnTo>
                  <a:pt x="64615" y="101538"/>
                </a:lnTo>
                <a:lnTo>
                  <a:pt x="64615" y="101538"/>
                </a:lnTo>
                <a:lnTo>
                  <a:pt x="64615" y="101538"/>
                </a:lnTo>
                <a:lnTo>
                  <a:pt x="46153" y="101538"/>
                </a:lnTo>
                <a:lnTo>
                  <a:pt x="46153" y="101538"/>
                </a:lnTo>
                <a:lnTo>
                  <a:pt x="46153" y="101538"/>
                </a:lnTo>
                <a:lnTo>
                  <a:pt x="46153" y="101538"/>
                </a:lnTo>
                <a:lnTo>
                  <a:pt x="46153" y="101538"/>
                </a:lnTo>
                <a:lnTo>
                  <a:pt x="46153" y="101538"/>
                </a:lnTo>
                <a:lnTo>
                  <a:pt x="46153" y="101538"/>
                </a:lnTo>
                <a:lnTo>
                  <a:pt x="46153" y="83076"/>
                </a:lnTo>
                <a:lnTo>
                  <a:pt x="64615" y="83076"/>
                </a:lnTo>
                <a:lnTo>
                  <a:pt x="64615" y="83076"/>
                </a:lnTo>
                <a:lnTo>
                  <a:pt x="46153" y="83076"/>
                </a:lnTo>
                <a:lnTo>
                  <a:pt x="46153" y="83076"/>
                </a:lnTo>
                <a:lnTo>
                  <a:pt x="46153" y="64615"/>
                </a:lnTo>
                <a:lnTo>
                  <a:pt x="46153" y="64615"/>
                </a:lnTo>
                <a:lnTo>
                  <a:pt x="46153" y="64615"/>
                </a:lnTo>
                <a:lnTo>
                  <a:pt x="64615" y="64615"/>
                </a:lnTo>
                <a:lnTo>
                  <a:pt x="64615" y="46153"/>
                </a:lnTo>
                <a:lnTo>
                  <a:pt x="46153" y="46153"/>
                </a:lnTo>
                <a:lnTo>
                  <a:pt x="46153" y="46153"/>
                </a:lnTo>
                <a:lnTo>
                  <a:pt x="46153" y="46153"/>
                </a:lnTo>
                <a:lnTo>
                  <a:pt x="46153" y="46153"/>
                </a:lnTo>
                <a:lnTo>
                  <a:pt x="27692" y="46153"/>
                </a:lnTo>
                <a:lnTo>
                  <a:pt x="27692" y="46153"/>
                </a:lnTo>
                <a:lnTo>
                  <a:pt x="27692" y="46153"/>
                </a:lnTo>
                <a:lnTo>
                  <a:pt x="0" y="46153"/>
                </a:lnTo>
                <a:lnTo>
                  <a:pt x="0" y="46153"/>
                </a:lnTo>
                <a:lnTo>
                  <a:pt x="0" y="46153"/>
                </a:lnTo>
                <a:lnTo>
                  <a:pt x="0" y="18461"/>
                </a:lnTo>
                <a:lnTo>
                  <a:pt x="0" y="18461"/>
                </a:lnTo>
                <a:lnTo>
                  <a:pt x="27692" y="18461"/>
                </a:lnTo>
                <a:lnTo>
                  <a:pt x="27692" y="18461"/>
                </a:lnTo>
                <a:lnTo>
                  <a:pt x="27692" y="18461"/>
                </a:lnTo>
                <a:lnTo>
                  <a:pt x="27692" y="0"/>
                </a:lnTo>
                <a:lnTo>
                  <a:pt x="27692" y="0"/>
                </a:lnTo>
                <a:lnTo>
                  <a:pt x="27692" y="0"/>
                </a:lnTo>
                <a:lnTo>
                  <a:pt x="27692" y="0"/>
                </a:lnTo>
                <a:lnTo>
                  <a:pt x="46153" y="0"/>
                </a:lnTo>
                <a:lnTo>
                  <a:pt x="46153" y="0"/>
                </a:lnTo>
                <a:lnTo>
                  <a:pt x="46153" y="0"/>
                </a:lnTo>
                <a:lnTo>
                  <a:pt x="46153" y="0"/>
                </a:lnTo>
                <a:lnTo>
                  <a:pt x="46153" y="0"/>
                </a:lnTo>
                <a:lnTo>
                  <a:pt x="46153" y="0"/>
                </a:lnTo>
                <a:lnTo>
                  <a:pt x="46153" y="0"/>
                </a:lnTo>
                <a:lnTo>
                  <a:pt x="46153" y="18461"/>
                </a:lnTo>
                <a:lnTo>
                  <a:pt x="46153" y="18461"/>
                </a:lnTo>
                <a:lnTo>
                  <a:pt x="46153" y="18461"/>
                </a:lnTo>
                <a:lnTo>
                  <a:pt x="46153" y="18461"/>
                </a:lnTo>
                <a:lnTo>
                  <a:pt x="46153" y="18461"/>
                </a:lnTo>
                <a:lnTo>
                  <a:pt x="46153" y="18461"/>
                </a:lnTo>
                <a:lnTo>
                  <a:pt x="46153" y="46153"/>
                </a:lnTo>
                <a:lnTo>
                  <a:pt x="46153" y="46153"/>
                </a:lnTo>
                <a:lnTo>
                  <a:pt x="46153" y="46153"/>
                </a:lnTo>
                <a:lnTo>
                  <a:pt x="46153" y="46153"/>
                </a:lnTo>
                <a:lnTo>
                  <a:pt x="46153" y="46153"/>
                </a:lnTo>
                <a:lnTo>
                  <a:pt x="64615" y="46153"/>
                </a:lnTo>
                <a:lnTo>
                  <a:pt x="64615" y="46153"/>
                </a:lnTo>
                <a:lnTo>
                  <a:pt x="64615" y="18461"/>
                </a:lnTo>
                <a:lnTo>
                  <a:pt x="64615" y="18461"/>
                </a:lnTo>
                <a:lnTo>
                  <a:pt x="64615" y="18461"/>
                </a:lnTo>
                <a:lnTo>
                  <a:pt x="64615" y="18461"/>
                </a:lnTo>
                <a:lnTo>
                  <a:pt x="64615" y="18461"/>
                </a:lnTo>
                <a:lnTo>
                  <a:pt x="64615" y="0"/>
                </a:lnTo>
                <a:lnTo>
                  <a:pt x="83076" y="0"/>
                </a:lnTo>
                <a:lnTo>
                  <a:pt x="83076" y="0"/>
                </a:lnTo>
                <a:lnTo>
                  <a:pt x="83076" y="0"/>
                </a:lnTo>
                <a:lnTo>
                  <a:pt x="83076" y="0"/>
                </a:lnTo>
                <a:lnTo>
                  <a:pt x="101538" y="0"/>
                </a:lnTo>
                <a:lnTo>
                  <a:pt x="101538" y="0"/>
                </a:lnTo>
                <a:lnTo>
                  <a:pt x="101538" y="0"/>
                </a:lnTo>
                <a:lnTo>
                  <a:pt x="101538" y="18461"/>
                </a:lnTo>
                <a:lnTo>
                  <a:pt x="101538" y="18461"/>
                </a:lnTo>
                <a:lnTo>
                  <a:pt x="101538" y="18461"/>
                </a:lnTo>
                <a:lnTo>
                  <a:pt x="101538" y="18461"/>
                </a:lnTo>
                <a:lnTo>
                  <a:pt x="101538" y="18461"/>
                </a:lnTo>
                <a:lnTo>
                  <a:pt x="101538" y="46153"/>
                </a:lnTo>
                <a:lnTo>
                  <a:pt x="101538" y="46153"/>
                </a:lnTo>
                <a:lnTo>
                  <a:pt x="101538" y="46153"/>
                </a:lnTo>
                <a:lnTo>
                  <a:pt x="101538" y="46153"/>
                </a:lnTo>
                <a:lnTo>
                  <a:pt x="101538" y="18461"/>
                </a:lnTo>
                <a:lnTo>
                  <a:pt x="101538" y="18461"/>
                </a:lnTo>
                <a:lnTo>
                  <a:pt x="101538" y="18461"/>
                </a:lnTo>
                <a:lnTo>
                  <a:pt x="120000" y="1846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4" name="Shape 2354"/>
          <p:cNvSpPr/>
          <p:nvPr/>
        </p:nvSpPr>
        <p:spPr>
          <a:xfrm>
            <a:off x="6621066" y="4651378"/>
            <a:ext cx="29766" cy="25399"/>
          </a:xfrm>
          <a:custGeom>
            <a:avLst/>
            <a:gdLst/>
            <a:ahLst/>
            <a:cxnLst/>
            <a:rect l="0" t="0" r="0" b="0"/>
            <a:pathLst>
              <a:path w="120000" h="120000" extrusionOk="0">
                <a:moveTo>
                  <a:pt x="96000" y="22500"/>
                </a:moveTo>
                <a:lnTo>
                  <a:pt x="96000" y="22500"/>
                </a:lnTo>
                <a:lnTo>
                  <a:pt x="105600" y="22500"/>
                </a:lnTo>
                <a:lnTo>
                  <a:pt x="105600" y="22500"/>
                </a:lnTo>
                <a:lnTo>
                  <a:pt x="105600" y="22500"/>
                </a:lnTo>
                <a:lnTo>
                  <a:pt x="105600" y="22500"/>
                </a:lnTo>
                <a:lnTo>
                  <a:pt x="105600" y="22500"/>
                </a:lnTo>
                <a:lnTo>
                  <a:pt x="105600" y="37500"/>
                </a:lnTo>
                <a:lnTo>
                  <a:pt x="105600" y="37500"/>
                </a:lnTo>
                <a:lnTo>
                  <a:pt x="120000" y="37500"/>
                </a:lnTo>
                <a:lnTo>
                  <a:pt x="120000" y="37500"/>
                </a:lnTo>
                <a:lnTo>
                  <a:pt x="120000" y="37500"/>
                </a:lnTo>
                <a:lnTo>
                  <a:pt x="120000" y="52500"/>
                </a:lnTo>
                <a:lnTo>
                  <a:pt x="120000" y="52500"/>
                </a:lnTo>
                <a:lnTo>
                  <a:pt x="120000" y="52500"/>
                </a:lnTo>
                <a:lnTo>
                  <a:pt x="105600" y="52500"/>
                </a:lnTo>
                <a:lnTo>
                  <a:pt x="105600" y="52500"/>
                </a:lnTo>
                <a:lnTo>
                  <a:pt x="105600" y="67500"/>
                </a:lnTo>
                <a:lnTo>
                  <a:pt x="105600" y="67500"/>
                </a:lnTo>
                <a:lnTo>
                  <a:pt x="105600" y="67500"/>
                </a:lnTo>
                <a:lnTo>
                  <a:pt x="105600" y="67500"/>
                </a:lnTo>
                <a:lnTo>
                  <a:pt x="105600" y="67500"/>
                </a:lnTo>
                <a:lnTo>
                  <a:pt x="105600" y="67500"/>
                </a:lnTo>
                <a:lnTo>
                  <a:pt x="105600" y="82500"/>
                </a:lnTo>
                <a:lnTo>
                  <a:pt x="96000" y="82500"/>
                </a:lnTo>
                <a:lnTo>
                  <a:pt x="96000" y="82500"/>
                </a:lnTo>
                <a:lnTo>
                  <a:pt x="96000" y="82500"/>
                </a:lnTo>
                <a:lnTo>
                  <a:pt x="96000" y="82500"/>
                </a:lnTo>
                <a:lnTo>
                  <a:pt x="96000" y="82500"/>
                </a:lnTo>
                <a:lnTo>
                  <a:pt x="86400" y="82500"/>
                </a:lnTo>
                <a:lnTo>
                  <a:pt x="86400" y="105000"/>
                </a:lnTo>
                <a:lnTo>
                  <a:pt x="86400" y="105000"/>
                </a:lnTo>
                <a:lnTo>
                  <a:pt x="86400" y="105000"/>
                </a:lnTo>
                <a:lnTo>
                  <a:pt x="86400" y="105000"/>
                </a:lnTo>
                <a:lnTo>
                  <a:pt x="86400" y="105000"/>
                </a:lnTo>
                <a:lnTo>
                  <a:pt x="86400" y="105000"/>
                </a:lnTo>
                <a:lnTo>
                  <a:pt x="76800" y="105000"/>
                </a:lnTo>
                <a:lnTo>
                  <a:pt x="76800" y="105000"/>
                </a:lnTo>
                <a:lnTo>
                  <a:pt x="76800" y="120000"/>
                </a:lnTo>
                <a:lnTo>
                  <a:pt x="76800" y="120000"/>
                </a:lnTo>
                <a:lnTo>
                  <a:pt x="76800" y="120000"/>
                </a:lnTo>
                <a:lnTo>
                  <a:pt x="76800" y="105000"/>
                </a:lnTo>
                <a:lnTo>
                  <a:pt x="67200" y="105000"/>
                </a:lnTo>
                <a:lnTo>
                  <a:pt x="67200" y="105000"/>
                </a:lnTo>
                <a:lnTo>
                  <a:pt x="67200" y="105000"/>
                </a:lnTo>
                <a:lnTo>
                  <a:pt x="67200" y="105000"/>
                </a:lnTo>
                <a:lnTo>
                  <a:pt x="52800" y="105000"/>
                </a:lnTo>
                <a:lnTo>
                  <a:pt x="52800" y="105000"/>
                </a:lnTo>
                <a:lnTo>
                  <a:pt x="52800" y="105000"/>
                </a:lnTo>
                <a:lnTo>
                  <a:pt x="52800" y="105000"/>
                </a:lnTo>
                <a:lnTo>
                  <a:pt x="52800" y="105000"/>
                </a:lnTo>
                <a:lnTo>
                  <a:pt x="43200" y="105000"/>
                </a:lnTo>
                <a:lnTo>
                  <a:pt x="43200" y="105000"/>
                </a:lnTo>
                <a:lnTo>
                  <a:pt x="43200" y="105000"/>
                </a:lnTo>
                <a:lnTo>
                  <a:pt x="33600" y="105000"/>
                </a:lnTo>
                <a:lnTo>
                  <a:pt x="33600" y="105000"/>
                </a:lnTo>
                <a:lnTo>
                  <a:pt x="33600" y="105000"/>
                </a:lnTo>
                <a:lnTo>
                  <a:pt x="33600" y="82500"/>
                </a:lnTo>
                <a:lnTo>
                  <a:pt x="33600" y="82500"/>
                </a:lnTo>
                <a:lnTo>
                  <a:pt x="24000" y="82500"/>
                </a:lnTo>
                <a:lnTo>
                  <a:pt x="24000" y="82500"/>
                </a:lnTo>
                <a:lnTo>
                  <a:pt x="24000" y="105000"/>
                </a:lnTo>
                <a:lnTo>
                  <a:pt x="24000" y="105000"/>
                </a:lnTo>
                <a:lnTo>
                  <a:pt x="24000" y="105000"/>
                </a:lnTo>
                <a:lnTo>
                  <a:pt x="14400" y="105000"/>
                </a:lnTo>
                <a:lnTo>
                  <a:pt x="14400" y="105000"/>
                </a:lnTo>
                <a:lnTo>
                  <a:pt x="14400" y="105000"/>
                </a:lnTo>
                <a:lnTo>
                  <a:pt x="0" y="105000"/>
                </a:lnTo>
                <a:lnTo>
                  <a:pt x="0" y="82500"/>
                </a:lnTo>
                <a:lnTo>
                  <a:pt x="0" y="82500"/>
                </a:lnTo>
                <a:lnTo>
                  <a:pt x="14400" y="82500"/>
                </a:lnTo>
                <a:lnTo>
                  <a:pt x="14400" y="82500"/>
                </a:lnTo>
                <a:lnTo>
                  <a:pt x="14400" y="67500"/>
                </a:lnTo>
                <a:lnTo>
                  <a:pt x="14400" y="67500"/>
                </a:lnTo>
                <a:lnTo>
                  <a:pt x="14400" y="67500"/>
                </a:lnTo>
                <a:lnTo>
                  <a:pt x="24000" y="67500"/>
                </a:lnTo>
                <a:lnTo>
                  <a:pt x="24000" y="67500"/>
                </a:lnTo>
                <a:lnTo>
                  <a:pt x="24000" y="67500"/>
                </a:lnTo>
                <a:lnTo>
                  <a:pt x="24000" y="52500"/>
                </a:lnTo>
                <a:lnTo>
                  <a:pt x="24000" y="52500"/>
                </a:lnTo>
                <a:lnTo>
                  <a:pt x="14400" y="52500"/>
                </a:lnTo>
                <a:lnTo>
                  <a:pt x="14400" y="52500"/>
                </a:lnTo>
                <a:lnTo>
                  <a:pt x="24000" y="52500"/>
                </a:lnTo>
                <a:lnTo>
                  <a:pt x="24000" y="37500"/>
                </a:lnTo>
                <a:lnTo>
                  <a:pt x="24000" y="37500"/>
                </a:lnTo>
                <a:lnTo>
                  <a:pt x="24000" y="37500"/>
                </a:lnTo>
                <a:lnTo>
                  <a:pt x="24000" y="37500"/>
                </a:lnTo>
                <a:lnTo>
                  <a:pt x="24000" y="37500"/>
                </a:lnTo>
                <a:lnTo>
                  <a:pt x="24000" y="37500"/>
                </a:lnTo>
                <a:lnTo>
                  <a:pt x="24000" y="22500"/>
                </a:lnTo>
                <a:lnTo>
                  <a:pt x="33600" y="22500"/>
                </a:lnTo>
                <a:lnTo>
                  <a:pt x="33600" y="22500"/>
                </a:lnTo>
                <a:lnTo>
                  <a:pt x="33600" y="22500"/>
                </a:lnTo>
                <a:lnTo>
                  <a:pt x="33600" y="0"/>
                </a:lnTo>
                <a:lnTo>
                  <a:pt x="33600" y="0"/>
                </a:lnTo>
                <a:lnTo>
                  <a:pt x="33600" y="0"/>
                </a:lnTo>
                <a:lnTo>
                  <a:pt x="33600" y="0"/>
                </a:lnTo>
                <a:lnTo>
                  <a:pt x="33600" y="22500"/>
                </a:lnTo>
                <a:lnTo>
                  <a:pt x="43200" y="22500"/>
                </a:lnTo>
                <a:lnTo>
                  <a:pt x="43200" y="22500"/>
                </a:lnTo>
                <a:lnTo>
                  <a:pt x="43200" y="22500"/>
                </a:lnTo>
                <a:lnTo>
                  <a:pt x="43200" y="22500"/>
                </a:lnTo>
                <a:lnTo>
                  <a:pt x="52800" y="22500"/>
                </a:lnTo>
                <a:lnTo>
                  <a:pt x="52800" y="22500"/>
                </a:lnTo>
                <a:lnTo>
                  <a:pt x="52800" y="37500"/>
                </a:lnTo>
                <a:lnTo>
                  <a:pt x="52800" y="37500"/>
                </a:lnTo>
                <a:lnTo>
                  <a:pt x="52800" y="37500"/>
                </a:lnTo>
                <a:lnTo>
                  <a:pt x="52800" y="37500"/>
                </a:lnTo>
                <a:lnTo>
                  <a:pt x="52800" y="37500"/>
                </a:lnTo>
                <a:lnTo>
                  <a:pt x="52800" y="37500"/>
                </a:lnTo>
                <a:lnTo>
                  <a:pt x="67200" y="37500"/>
                </a:lnTo>
                <a:lnTo>
                  <a:pt x="67200" y="37500"/>
                </a:lnTo>
                <a:lnTo>
                  <a:pt x="67200" y="22500"/>
                </a:lnTo>
                <a:lnTo>
                  <a:pt x="67200" y="22500"/>
                </a:lnTo>
                <a:lnTo>
                  <a:pt x="76800" y="22500"/>
                </a:lnTo>
                <a:lnTo>
                  <a:pt x="76800" y="22500"/>
                </a:lnTo>
                <a:lnTo>
                  <a:pt x="76800" y="22500"/>
                </a:lnTo>
                <a:lnTo>
                  <a:pt x="76800" y="22500"/>
                </a:lnTo>
                <a:lnTo>
                  <a:pt x="86400" y="22500"/>
                </a:lnTo>
                <a:lnTo>
                  <a:pt x="86400" y="22500"/>
                </a:lnTo>
                <a:lnTo>
                  <a:pt x="86400" y="22500"/>
                </a:lnTo>
                <a:lnTo>
                  <a:pt x="86400" y="22500"/>
                </a:lnTo>
                <a:lnTo>
                  <a:pt x="86400" y="22500"/>
                </a:lnTo>
                <a:lnTo>
                  <a:pt x="86400" y="22500"/>
                </a:lnTo>
                <a:lnTo>
                  <a:pt x="86400" y="0"/>
                </a:lnTo>
                <a:lnTo>
                  <a:pt x="96000" y="0"/>
                </a:lnTo>
                <a:lnTo>
                  <a:pt x="96000" y="0"/>
                </a:lnTo>
                <a:lnTo>
                  <a:pt x="96000" y="0"/>
                </a:lnTo>
                <a:lnTo>
                  <a:pt x="96000" y="225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5" name="Shape 2355"/>
          <p:cNvSpPr/>
          <p:nvPr/>
        </p:nvSpPr>
        <p:spPr>
          <a:xfrm>
            <a:off x="6621066" y="4651378"/>
            <a:ext cx="29766" cy="25399"/>
          </a:xfrm>
          <a:custGeom>
            <a:avLst/>
            <a:gdLst/>
            <a:ahLst/>
            <a:cxnLst/>
            <a:rect l="0" t="0" r="0" b="0"/>
            <a:pathLst>
              <a:path w="120000" h="120000" extrusionOk="0">
                <a:moveTo>
                  <a:pt x="96000" y="22500"/>
                </a:moveTo>
                <a:lnTo>
                  <a:pt x="96000" y="22500"/>
                </a:lnTo>
                <a:lnTo>
                  <a:pt x="105600" y="22500"/>
                </a:lnTo>
                <a:lnTo>
                  <a:pt x="105600" y="22500"/>
                </a:lnTo>
                <a:lnTo>
                  <a:pt x="105600" y="22500"/>
                </a:lnTo>
                <a:lnTo>
                  <a:pt x="105600" y="22500"/>
                </a:lnTo>
                <a:lnTo>
                  <a:pt x="105600" y="22500"/>
                </a:lnTo>
                <a:lnTo>
                  <a:pt x="105600" y="37500"/>
                </a:lnTo>
                <a:lnTo>
                  <a:pt x="105600" y="37500"/>
                </a:lnTo>
                <a:lnTo>
                  <a:pt x="120000" y="37500"/>
                </a:lnTo>
                <a:lnTo>
                  <a:pt x="120000" y="37500"/>
                </a:lnTo>
                <a:lnTo>
                  <a:pt x="120000" y="37500"/>
                </a:lnTo>
                <a:lnTo>
                  <a:pt x="120000" y="52500"/>
                </a:lnTo>
                <a:lnTo>
                  <a:pt x="120000" y="52500"/>
                </a:lnTo>
                <a:lnTo>
                  <a:pt x="120000" y="52500"/>
                </a:lnTo>
                <a:lnTo>
                  <a:pt x="105600" y="52500"/>
                </a:lnTo>
                <a:lnTo>
                  <a:pt x="105600" y="52500"/>
                </a:lnTo>
                <a:lnTo>
                  <a:pt x="105600" y="67500"/>
                </a:lnTo>
                <a:lnTo>
                  <a:pt x="105600" y="67500"/>
                </a:lnTo>
                <a:lnTo>
                  <a:pt x="105600" y="67500"/>
                </a:lnTo>
                <a:lnTo>
                  <a:pt x="105600" y="67500"/>
                </a:lnTo>
                <a:lnTo>
                  <a:pt x="105600" y="67500"/>
                </a:lnTo>
                <a:lnTo>
                  <a:pt x="105600" y="67500"/>
                </a:lnTo>
                <a:lnTo>
                  <a:pt x="105600" y="82500"/>
                </a:lnTo>
                <a:lnTo>
                  <a:pt x="96000" y="82500"/>
                </a:lnTo>
                <a:lnTo>
                  <a:pt x="96000" y="82500"/>
                </a:lnTo>
                <a:lnTo>
                  <a:pt x="96000" y="82500"/>
                </a:lnTo>
                <a:lnTo>
                  <a:pt x="96000" y="82500"/>
                </a:lnTo>
                <a:lnTo>
                  <a:pt x="96000" y="82500"/>
                </a:lnTo>
                <a:lnTo>
                  <a:pt x="86400" y="82500"/>
                </a:lnTo>
                <a:lnTo>
                  <a:pt x="86400" y="105000"/>
                </a:lnTo>
                <a:lnTo>
                  <a:pt x="86400" y="105000"/>
                </a:lnTo>
                <a:lnTo>
                  <a:pt x="86400" y="105000"/>
                </a:lnTo>
                <a:lnTo>
                  <a:pt x="86400" y="105000"/>
                </a:lnTo>
                <a:lnTo>
                  <a:pt x="86400" y="105000"/>
                </a:lnTo>
                <a:lnTo>
                  <a:pt x="86400" y="105000"/>
                </a:lnTo>
                <a:lnTo>
                  <a:pt x="76800" y="105000"/>
                </a:lnTo>
                <a:lnTo>
                  <a:pt x="76800" y="105000"/>
                </a:lnTo>
                <a:lnTo>
                  <a:pt x="76800" y="120000"/>
                </a:lnTo>
                <a:lnTo>
                  <a:pt x="76800" y="120000"/>
                </a:lnTo>
                <a:lnTo>
                  <a:pt x="76800" y="120000"/>
                </a:lnTo>
                <a:lnTo>
                  <a:pt x="76800" y="105000"/>
                </a:lnTo>
                <a:lnTo>
                  <a:pt x="67200" y="105000"/>
                </a:lnTo>
                <a:lnTo>
                  <a:pt x="67200" y="105000"/>
                </a:lnTo>
                <a:lnTo>
                  <a:pt x="67200" y="105000"/>
                </a:lnTo>
                <a:lnTo>
                  <a:pt x="67200" y="105000"/>
                </a:lnTo>
                <a:lnTo>
                  <a:pt x="52800" y="105000"/>
                </a:lnTo>
                <a:lnTo>
                  <a:pt x="52800" y="105000"/>
                </a:lnTo>
                <a:lnTo>
                  <a:pt x="52800" y="105000"/>
                </a:lnTo>
                <a:lnTo>
                  <a:pt x="52800" y="105000"/>
                </a:lnTo>
                <a:lnTo>
                  <a:pt x="52800" y="105000"/>
                </a:lnTo>
                <a:lnTo>
                  <a:pt x="43200" y="105000"/>
                </a:lnTo>
                <a:lnTo>
                  <a:pt x="43200" y="105000"/>
                </a:lnTo>
                <a:lnTo>
                  <a:pt x="43200" y="105000"/>
                </a:lnTo>
                <a:lnTo>
                  <a:pt x="33600" y="105000"/>
                </a:lnTo>
                <a:lnTo>
                  <a:pt x="33600" y="105000"/>
                </a:lnTo>
                <a:lnTo>
                  <a:pt x="33600" y="105000"/>
                </a:lnTo>
                <a:lnTo>
                  <a:pt x="33600" y="82500"/>
                </a:lnTo>
                <a:lnTo>
                  <a:pt x="33600" y="82500"/>
                </a:lnTo>
                <a:lnTo>
                  <a:pt x="24000" y="82500"/>
                </a:lnTo>
                <a:lnTo>
                  <a:pt x="24000" y="82500"/>
                </a:lnTo>
                <a:lnTo>
                  <a:pt x="24000" y="105000"/>
                </a:lnTo>
                <a:lnTo>
                  <a:pt x="24000" y="105000"/>
                </a:lnTo>
                <a:lnTo>
                  <a:pt x="24000" y="105000"/>
                </a:lnTo>
                <a:lnTo>
                  <a:pt x="14400" y="105000"/>
                </a:lnTo>
                <a:lnTo>
                  <a:pt x="14400" y="105000"/>
                </a:lnTo>
                <a:lnTo>
                  <a:pt x="14400" y="105000"/>
                </a:lnTo>
                <a:lnTo>
                  <a:pt x="0" y="105000"/>
                </a:lnTo>
                <a:lnTo>
                  <a:pt x="0" y="82500"/>
                </a:lnTo>
                <a:lnTo>
                  <a:pt x="0" y="82500"/>
                </a:lnTo>
                <a:lnTo>
                  <a:pt x="14400" y="82500"/>
                </a:lnTo>
                <a:lnTo>
                  <a:pt x="14400" y="82500"/>
                </a:lnTo>
                <a:lnTo>
                  <a:pt x="14400" y="67500"/>
                </a:lnTo>
                <a:lnTo>
                  <a:pt x="14400" y="67500"/>
                </a:lnTo>
                <a:lnTo>
                  <a:pt x="14400" y="67500"/>
                </a:lnTo>
                <a:lnTo>
                  <a:pt x="24000" y="67500"/>
                </a:lnTo>
                <a:lnTo>
                  <a:pt x="24000" y="67500"/>
                </a:lnTo>
                <a:lnTo>
                  <a:pt x="24000" y="67500"/>
                </a:lnTo>
                <a:lnTo>
                  <a:pt x="24000" y="52500"/>
                </a:lnTo>
                <a:lnTo>
                  <a:pt x="24000" y="52500"/>
                </a:lnTo>
                <a:lnTo>
                  <a:pt x="14400" y="52500"/>
                </a:lnTo>
                <a:lnTo>
                  <a:pt x="14400" y="52500"/>
                </a:lnTo>
                <a:lnTo>
                  <a:pt x="24000" y="52500"/>
                </a:lnTo>
                <a:lnTo>
                  <a:pt x="24000" y="37500"/>
                </a:lnTo>
                <a:lnTo>
                  <a:pt x="24000" y="37500"/>
                </a:lnTo>
                <a:lnTo>
                  <a:pt x="24000" y="37500"/>
                </a:lnTo>
                <a:lnTo>
                  <a:pt x="24000" y="37500"/>
                </a:lnTo>
                <a:lnTo>
                  <a:pt x="24000" y="37500"/>
                </a:lnTo>
                <a:lnTo>
                  <a:pt x="24000" y="37500"/>
                </a:lnTo>
                <a:lnTo>
                  <a:pt x="24000" y="22500"/>
                </a:lnTo>
                <a:lnTo>
                  <a:pt x="33600" y="22500"/>
                </a:lnTo>
                <a:lnTo>
                  <a:pt x="33600" y="22500"/>
                </a:lnTo>
                <a:lnTo>
                  <a:pt x="33600" y="22500"/>
                </a:lnTo>
                <a:lnTo>
                  <a:pt x="33600" y="0"/>
                </a:lnTo>
                <a:lnTo>
                  <a:pt x="33600" y="0"/>
                </a:lnTo>
                <a:lnTo>
                  <a:pt x="33600" y="0"/>
                </a:lnTo>
                <a:lnTo>
                  <a:pt x="33600" y="0"/>
                </a:lnTo>
                <a:lnTo>
                  <a:pt x="33600" y="22500"/>
                </a:lnTo>
                <a:lnTo>
                  <a:pt x="43200" y="22500"/>
                </a:lnTo>
                <a:lnTo>
                  <a:pt x="43200" y="22500"/>
                </a:lnTo>
                <a:lnTo>
                  <a:pt x="43200" y="22500"/>
                </a:lnTo>
                <a:lnTo>
                  <a:pt x="43200" y="22500"/>
                </a:lnTo>
                <a:lnTo>
                  <a:pt x="52800" y="22500"/>
                </a:lnTo>
                <a:lnTo>
                  <a:pt x="52800" y="22500"/>
                </a:lnTo>
                <a:lnTo>
                  <a:pt x="52800" y="37500"/>
                </a:lnTo>
                <a:lnTo>
                  <a:pt x="52800" y="37500"/>
                </a:lnTo>
                <a:lnTo>
                  <a:pt x="52800" y="37500"/>
                </a:lnTo>
                <a:lnTo>
                  <a:pt x="52800" y="37500"/>
                </a:lnTo>
                <a:lnTo>
                  <a:pt x="52800" y="37500"/>
                </a:lnTo>
                <a:lnTo>
                  <a:pt x="52800" y="37500"/>
                </a:lnTo>
                <a:lnTo>
                  <a:pt x="67200" y="37500"/>
                </a:lnTo>
                <a:lnTo>
                  <a:pt x="67200" y="37500"/>
                </a:lnTo>
                <a:lnTo>
                  <a:pt x="67200" y="22500"/>
                </a:lnTo>
                <a:lnTo>
                  <a:pt x="67200" y="22500"/>
                </a:lnTo>
                <a:lnTo>
                  <a:pt x="76800" y="22500"/>
                </a:lnTo>
                <a:lnTo>
                  <a:pt x="76800" y="22500"/>
                </a:lnTo>
                <a:lnTo>
                  <a:pt x="76800" y="22500"/>
                </a:lnTo>
                <a:lnTo>
                  <a:pt x="76800" y="22500"/>
                </a:lnTo>
                <a:lnTo>
                  <a:pt x="86400" y="22500"/>
                </a:lnTo>
                <a:lnTo>
                  <a:pt x="86400" y="22500"/>
                </a:lnTo>
                <a:lnTo>
                  <a:pt x="86400" y="22500"/>
                </a:lnTo>
                <a:lnTo>
                  <a:pt x="86400" y="22500"/>
                </a:lnTo>
                <a:lnTo>
                  <a:pt x="86400" y="22500"/>
                </a:lnTo>
                <a:lnTo>
                  <a:pt x="86400" y="22500"/>
                </a:lnTo>
                <a:lnTo>
                  <a:pt x="86400" y="0"/>
                </a:lnTo>
                <a:lnTo>
                  <a:pt x="96000" y="0"/>
                </a:lnTo>
                <a:lnTo>
                  <a:pt x="96000" y="0"/>
                </a:lnTo>
                <a:lnTo>
                  <a:pt x="96000" y="0"/>
                </a:lnTo>
                <a:lnTo>
                  <a:pt x="96000" y="225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6" name="Shape 2356"/>
          <p:cNvSpPr/>
          <p:nvPr/>
        </p:nvSpPr>
        <p:spPr>
          <a:xfrm>
            <a:off x="6872291" y="5445127"/>
            <a:ext cx="65485" cy="87311"/>
          </a:xfrm>
          <a:custGeom>
            <a:avLst/>
            <a:gdLst/>
            <a:ahLst/>
            <a:cxnLst/>
            <a:rect l="0" t="0" r="0" b="0"/>
            <a:pathLst>
              <a:path w="120000" h="120000" extrusionOk="0">
                <a:moveTo>
                  <a:pt x="15272" y="0"/>
                </a:moveTo>
                <a:lnTo>
                  <a:pt x="15272" y="0"/>
                </a:lnTo>
                <a:lnTo>
                  <a:pt x="15272" y="0"/>
                </a:lnTo>
                <a:lnTo>
                  <a:pt x="15272" y="4363"/>
                </a:lnTo>
                <a:lnTo>
                  <a:pt x="10909" y="4363"/>
                </a:lnTo>
                <a:lnTo>
                  <a:pt x="10909" y="4363"/>
                </a:lnTo>
                <a:lnTo>
                  <a:pt x="10909" y="4363"/>
                </a:lnTo>
                <a:lnTo>
                  <a:pt x="10909" y="4363"/>
                </a:lnTo>
                <a:lnTo>
                  <a:pt x="10909" y="4363"/>
                </a:lnTo>
                <a:lnTo>
                  <a:pt x="10909" y="4363"/>
                </a:lnTo>
                <a:lnTo>
                  <a:pt x="10909" y="4363"/>
                </a:lnTo>
                <a:lnTo>
                  <a:pt x="10909" y="4363"/>
                </a:lnTo>
                <a:lnTo>
                  <a:pt x="10909" y="8727"/>
                </a:lnTo>
                <a:lnTo>
                  <a:pt x="6545" y="8727"/>
                </a:lnTo>
                <a:lnTo>
                  <a:pt x="6545" y="8727"/>
                </a:lnTo>
                <a:lnTo>
                  <a:pt x="10909" y="8727"/>
                </a:lnTo>
                <a:lnTo>
                  <a:pt x="10909" y="8727"/>
                </a:lnTo>
                <a:lnTo>
                  <a:pt x="10909" y="8727"/>
                </a:lnTo>
                <a:lnTo>
                  <a:pt x="10909" y="8727"/>
                </a:lnTo>
                <a:lnTo>
                  <a:pt x="10909" y="8727"/>
                </a:lnTo>
                <a:lnTo>
                  <a:pt x="10909" y="4363"/>
                </a:lnTo>
                <a:lnTo>
                  <a:pt x="10909" y="4363"/>
                </a:lnTo>
                <a:lnTo>
                  <a:pt x="15272" y="4363"/>
                </a:lnTo>
                <a:lnTo>
                  <a:pt x="15272" y="4363"/>
                </a:lnTo>
                <a:lnTo>
                  <a:pt x="15272" y="8727"/>
                </a:lnTo>
                <a:lnTo>
                  <a:pt x="15272" y="8727"/>
                </a:lnTo>
                <a:lnTo>
                  <a:pt x="15272" y="8727"/>
                </a:lnTo>
                <a:lnTo>
                  <a:pt x="15272" y="8727"/>
                </a:lnTo>
                <a:lnTo>
                  <a:pt x="15272" y="8727"/>
                </a:lnTo>
                <a:lnTo>
                  <a:pt x="15272" y="8727"/>
                </a:lnTo>
                <a:lnTo>
                  <a:pt x="15272" y="15272"/>
                </a:lnTo>
                <a:lnTo>
                  <a:pt x="19636" y="15272"/>
                </a:lnTo>
                <a:lnTo>
                  <a:pt x="19636" y="15272"/>
                </a:lnTo>
                <a:lnTo>
                  <a:pt x="19636" y="15272"/>
                </a:lnTo>
                <a:lnTo>
                  <a:pt x="19636" y="15272"/>
                </a:lnTo>
                <a:lnTo>
                  <a:pt x="19636" y="15272"/>
                </a:lnTo>
                <a:lnTo>
                  <a:pt x="19636" y="8727"/>
                </a:lnTo>
                <a:lnTo>
                  <a:pt x="24000" y="8727"/>
                </a:lnTo>
                <a:lnTo>
                  <a:pt x="24000" y="8727"/>
                </a:lnTo>
                <a:lnTo>
                  <a:pt x="24000" y="8727"/>
                </a:lnTo>
                <a:lnTo>
                  <a:pt x="24000" y="15272"/>
                </a:lnTo>
                <a:lnTo>
                  <a:pt x="24000" y="15272"/>
                </a:lnTo>
                <a:lnTo>
                  <a:pt x="24000" y="15272"/>
                </a:lnTo>
                <a:lnTo>
                  <a:pt x="24000" y="15272"/>
                </a:lnTo>
                <a:lnTo>
                  <a:pt x="30545" y="15272"/>
                </a:lnTo>
                <a:lnTo>
                  <a:pt x="30545" y="15272"/>
                </a:lnTo>
                <a:lnTo>
                  <a:pt x="30545" y="15272"/>
                </a:lnTo>
                <a:lnTo>
                  <a:pt x="30545" y="15272"/>
                </a:lnTo>
                <a:lnTo>
                  <a:pt x="30545" y="19636"/>
                </a:lnTo>
                <a:lnTo>
                  <a:pt x="34909" y="19636"/>
                </a:lnTo>
                <a:lnTo>
                  <a:pt x="34909" y="19636"/>
                </a:lnTo>
                <a:lnTo>
                  <a:pt x="34909" y="19636"/>
                </a:lnTo>
                <a:lnTo>
                  <a:pt x="34909" y="19636"/>
                </a:lnTo>
                <a:lnTo>
                  <a:pt x="39272" y="19636"/>
                </a:lnTo>
                <a:lnTo>
                  <a:pt x="39272" y="19636"/>
                </a:lnTo>
                <a:lnTo>
                  <a:pt x="39272" y="19636"/>
                </a:lnTo>
                <a:lnTo>
                  <a:pt x="39272" y="19636"/>
                </a:lnTo>
                <a:lnTo>
                  <a:pt x="39272" y="24000"/>
                </a:lnTo>
                <a:lnTo>
                  <a:pt x="39272" y="24000"/>
                </a:lnTo>
                <a:lnTo>
                  <a:pt x="43636" y="24000"/>
                </a:lnTo>
                <a:lnTo>
                  <a:pt x="43636" y="24000"/>
                </a:lnTo>
                <a:lnTo>
                  <a:pt x="43636" y="24000"/>
                </a:lnTo>
                <a:lnTo>
                  <a:pt x="43636" y="24000"/>
                </a:lnTo>
                <a:lnTo>
                  <a:pt x="43636" y="24000"/>
                </a:lnTo>
                <a:lnTo>
                  <a:pt x="48000" y="24000"/>
                </a:lnTo>
                <a:lnTo>
                  <a:pt x="48000" y="24000"/>
                </a:lnTo>
                <a:lnTo>
                  <a:pt x="48000" y="24000"/>
                </a:lnTo>
                <a:lnTo>
                  <a:pt x="48000" y="24000"/>
                </a:lnTo>
                <a:lnTo>
                  <a:pt x="54545" y="24000"/>
                </a:lnTo>
                <a:lnTo>
                  <a:pt x="54545" y="28363"/>
                </a:lnTo>
                <a:lnTo>
                  <a:pt x="54545" y="28363"/>
                </a:lnTo>
                <a:lnTo>
                  <a:pt x="54545" y="28363"/>
                </a:lnTo>
                <a:lnTo>
                  <a:pt x="54545" y="28363"/>
                </a:lnTo>
                <a:lnTo>
                  <a:pt x="58909" y="28363"/>
                </a:lnTo>
                <a:lnTo>
                  <a:pt x="58909" y="28363"/>
                </a:lnTo>
                <a:lnTo>
                  <a:pt x="58909" y="28363"/>
                </a:lnTo>
                <a:lnTo>
                  <a:pt x="63272" y="28363"/>
                </a:lnTo>
                <a:lnTo>
                  <a:pt x="63272" y="28363"/>
                </a:lnTo>
                <a:lnTo>
                  <a:pt x="63272" y="24000"/>
                </a:lnTo>
                <a:lnTo>
                  <a:pt x="63272" y="24000"/>
                </a:lnTo>
                <a:lnTo>
                  <a:pt x="63272" y="24000"/>
                </a:lnTo>
                <a:lnTo>
                  <a:pt x="63272" y="28363"/>
                </a:lnTo>
                <a:lnTo>
                  <a:pt x="67636" y="28363"/>
                </a:lnTo>
                <a:lnTo>
                  <a:pt x="67636" y="24000"/>
                </a:lnTo>
                <a:lnTo>
                  <a:pt x="67636" y="24000"/>
                </a:lnTo>
                <a:lnTo>
                  <a:pt x="67636" y="24000"/>
                </a:lnTo>
                <a:lnTo>
                  <a:pt x="67636" y="24000"/>
                </a:lnTo>
                <a:lnTo>
                  <a:pt x="67636" y="24000"/>
                </a:lnTo>
                <a:lnTo>
                  <a:pt x="72000" y="24000"/>
                </a:lnTo>
                <a:lnTo>
                  <a:pt x="72000" y="24000"/>
                </a:lnTo>
                <a:lnTo>
                  <a:pt x="72000" y="24000"/>
                </a:lnTo>
                <a:lnTo>
                  <a:pt x="72000" y="24000"/>
                </a:lnTo>
                <a:lnTo>
                  <a:pt x="78545" y="24000"/>
                </a:lnTo>
                <a:lnTo>
                  <a:pt x="78545" y="24000"/>
                </a:lnTo>
                <a:lnTo>
                  <a:pt x="78545" y="19636"/>
                </a:lnTo>
                <a:lnTo>
                  <a:pt x="78545" y="19636"/>
                </a:lnTo>
                <a:lnTo>
                  <a:pt x="78545" y="19636"/>
                </a:lnTo>
                <a:lnTo>
                  <a:pt x="82909" y="19636"/>
                </a:lnTo>
                <a:lnTo>
                  <a:pt x="82909" y="19636"/>
                </a:lnTo>
                <a:lnTo>
                  <a:pt x="82909" y="24000"/>
                </a:lnTo>
                <a:lnTo>
                  <a:pt x="82909" y="24000"/>
                </a:lnTo>
                <a:lnTo>
                  <a:pt x="82909" y="19636"/>
                </a:lnTo>
                <a:lnTo>
                  <a:pt x="82909" y="19636"/>
                </a:lnTo>
                <a:lnTo>
                  <a:pt x="82909" y="19636"/>
                </a:lnTo>
                <a:lnTo>
                  <a:pt x="87272" y="19636"/>
                </a:lnTo>
                <a:lnTo>
                  <a:pt x="87272" y="19636"/>
                </a:lnTo>
                <a:lnTo>
                  <a:pt x="87272" y="19636"/>
                </a:lnTo>
                <a:lnTo>
                  <a:pt x="91636" y="19636"/>
                </a:lnTo>
                <a:lnTo>
                  <a:pt x="91636" y="19636"/>
                </a:lnTo>
                <a:lnTo>
                  <a:pt x="91636" y="19636"/>
                </a:lnTo>
                <a:lnTo>
                  <a:pt x="91636" y="19636"/>
                </a:lnTo>
                <a:lnTo>
                  <a:pt x="91636" y="19636"/>
                </a:lnTo>
                <a:lnTo>
                  <a:pt x="91636" y="19636"/>
                </a:lnTo>
                <a:lnTo>
                  <a:pt x="91636" y="19636"/>
                </a:lnTo>
                <a:lnTo>
                  <a:pt x="96000" y="19636"/>
                </a:lnTo>
                <a:lnTo>
                  <a:pt x="96000" y="15272"/>
                </a:lnTo>
                <a:lnTo>
                  <a:pt x="96000" y="15272"/>
                </a:lnTo>
                <a:lnTo>
                  <a:pt x="96000" y="15272"/>
                </a:lnTo>
                <a:lnTo>
                  <a:pt x="96000" y="15272"/>
                </a:lnTo>
                <a:lnTo>
                  <a:pt x="96000" y="15272"/>
                </a:lnTo>
                <a:lnTo>
                  <a:pt x="96000" y="15272"/>
                </a:lnTo>
                <a:lnTo>
                  <a:pt x="96000" y="15272"/>
                </a:lnTo>
                <a:lnTo>
                  <a:pt x="102545" y="15272"/>
                </a:lnTo>
                <a:lnTo>
                  <a:pt x="102545" y="15272"/>
                </a:lnTo>
                <a:lnTo>
                  <a:pt x="102545" y="15272"/>
                </a:lnTo>
                <a:lnTo>
                  <a:pt x="102545" y="15272"/>
                </a:lnTo>
                <a:lnTo>
                  <a:pt x="102545" y="19636"/>
                </a:lnTo>
                <a:lnTo>
                  <a:pt x="106909" y="19636"/>
                </a:lnTo>
                <a:lnTo>
                  <a:pt x="106909" y="15272"/>
                </a:lnTo>
                <a:lnTo>
                  <a:pt x="106909" y="15272"/>
                </a:lnTo>
                <a:lnTo>
                  <a:pt x="106909" y="15272"/>
                </a:lnTo>
                <a:lnTo>
                  <a:pt x="106909" y="15272"/>
                </a:lnTo>
                <a:lnTo>
                  <a:pt x="106909" y="15272"/>
                </a:lnTo>
                <a:lnTo>
                  <a:pt x="106909" y="8727"/>
                </a:lnTo>
                <a:lnTo>
                  <a:pt x="106909" y="8727"/>
                </a:lnTo>
                <a:lnTo>
                  <a:pt x="111272" y="8727"/>
                </a:lnTo>
                <a:lnTo>
                  <a:pt x="111272" y="8727"/>
                </a:lnTo>
                <a:lnTo>
                  <a:pt x="111272" y="8727"/>
                </a:lnTo>
                <a:lnTo>
                  <a:pt x="111272" y="8727"/>
                </a:lnTo>
                <a:lnTo>
                  <a:pt x="115636" y="8727"/>
                </a:lnTo>
                <a:lnTo>
                  <a:pt x="115636" y="15272"/>
                </a:lnTo>
                <a:lnTo>
                  <a:pt x="111272" y="15272"/>
                </a:lnTo>
                <a:lnTo>
                  <a:pt x="111272" y="15272"/>
                </a:lnTo>
                <a:lnTo>
                  <a:pt x="115636" y="15272"/>
                </a:lnTo>
                <a:lnTo>
                  <a:pt x="115636" y="15272"/>
                </a:lnTo>
                <a:lnTo>
                  <a:pt x="115636" y="15272"/>
                </a:lnTo>
                <a:lnTo>
                  <a:pt x="115636" y="15272"/>
                </a:lnTo>
                <a:lnTo>
                  <a:pt x="115636" y="19636"/>
                </a:lnTo>
                <a:lnTo>
                  <a:pt x="120000" y="19636"/>
                </a:lnTo>
                <a:lnTo>
                  <a:pt x="120000" y="19636"/>
                </a:lnTo>
                <a:lnTo>
                  <a:pt x="120000" y="19636"/>
                </a:lnTo>
                <a:lnTo>
                  <a:pt x="120000" y="19636"/>
                </a:lnTo>
                <a:lnTo>
                  <a:pt x="120000" y="19636"/>
                </a:lnTo>
                <a:lnTo>
                  <a:pt x="120000" y="24000"/>
                </a:lnTo>
                <a:lnTo>
                  <a:pt x="120000" y="24000"/>
                </a:lnTo>
                <a:lnTo>
                  <a:pt x="120000" y="24000"/>
                </a:lnTo>
                <a:lnTo>
                  <a:pt x="120000" y="24000"/>
                </a:lnTo>
                <a:lnTo>
                  <a:pt x="120000" y="24000"/>
                </a:lnTo>
                <a:lnTo>
                  <a:pt x="120000" y="28363"/>
                </a:lnTo>
                <a:lnTo>
                  <a:pt x="120000" y="28363"/>
                </a:lnTo>
                <a:lnTo>
                  <a:pt x="120000" y="28363"/>
                </a:lnTo>
                <a:lnTo>
                  <a:pt x="120000" y="28363"/>
                </a:lnTo>
                <a:lnTo>
                  <a:pt x="120000" y="32727"/>
                </a:lnTo>
                <a:lnTo>
                  <a:pt x="120000" y="32727"/>
                </a:lnTo>
                <a:lnTo>
                  <a:pt x="120000" y="32727"/>
                </a:lnTo>
                <a:lnTo>
                  <a:pt x="120000" y="32727"/>
                </a:lnTo>
                <a:lnTo>
                  <a:pt x="120000" y="32727"/>
                </a:lnTo>
                <a:lnTo>
                  <a:pt x="120000" y="32727"/>
                </a:lnTo>
                <a:lnTo>
                  <a:pt x="120000" y="39272"/>
                </a:lnTo>
                <a:lnTo>
                  <a:pt x="120000" y="39272"/>
                </a:lnTo>
                <a:lnTo>
                  <a:pt x="120000" y="39272"/>
                </a:lnTo>
                <a:lnTo>
                  <a:pt x="120000" y="39272"/>
                </a:lnTo>
                <a:lnTo>
                  <a:pt x="120000" y="43636"/>
                </a:lnTo>
                <a:lnTo>
                  <a:pt x="120000" y="43636"/>
                </a:lnTo>
                <a:lnTo>
                  <a:pt x="120000" y="43636"/>
                </a:lnTo>
                <a:lnTo>
                  <a:pt x="120000" y="43636"/>
                </a:lnTo>
                <a:lnTo>
                  <a:pt x="120000" y="48000"/>
                </a:lnTo>
                <a:lnTo>
                  <a:pt x="120000" y="48000"/>
                </a:lnTo>
                <a:lnTo>
                  <a:pt x="120000" y="48000"/>
                </a:lnTo>
                <a:lnTo>
                  <a:pt x="120000" y="52363"/>
                </a:lnTo>
                <a:lnTo>
                  <a:pt x="120000" y="52363"/>
                </a:lnTo>
                <a:lnTo>
                  <a:pt x="120000" y="52363"/>
                </a:lnTo>
                <a:lnTo>
                  <a:pt x="120000" y="52363"/>
                </a:lnTo>
                <a:lnTo>
                  <a:pt x="120000" y="52363"/>
                </a:lnTo>
                <a:lnTo>
                  <a:pt x="120000" y="56727"/>
                </a:lnTo>
                <a:lnTo>
                  <a:pt x="120000" y="56727"/>
                </a:lnTo>
                <a:lnTo>
                  <a:pt x="120000" y="56727"/>
                </a:lnTo>
                <a:lnTo>
                  <a:pt x="120000" y="56727"/>
                </a:lnTo>
                <a:lnTo>
                  <a:pt x="120000" y="63272"/>
                </a:lnTo>
                <a:lnTo>
                  <a:pt x="120000" y="63272"/>
                </a:lnTo>
                <a:lnTo>
                  <a:pt x="120000" y="63272"/>
                </a:lnTo>
                <a:lnTo>
                  <a:pt x="120000" y="63272"/>
                </a:lnTo>
                <a:lnTo>
                  <a:pt x="120000" y="63272"/>
                </a:lnTo>
                <a:lnTo>
                  <a:pt x="120000" y="67636"/>
                </a:lnTo>
                <a:lnTo>
                  <a:pt x="120000" y="67636"/>
                </a:lnTo>
                <a:lnTo>
                  <a:pt x="120000" y="67636"/>
                </a:lnTo>
                <a:lnTo>
                  <a:pt x="120000" y="67636"/>
                </a:lnTo>
                <a:lnTo>
                  <a:pt x="120000" y="72000"/>
                </a:lnTo>
                <a:lnTo>
                  <a:pt x="120000" y="72000"/>
                </a:lnTo>
                <a:lnTo>
                  <a:pt x="120000" y="72000"/>
                </a:lnTo>
                <a:lnTo>
                  <a:pt x="120000" y="72000"/>
                </a:lnTo>
                <a:lnTo>
                  <a:pt x="120000" y="72000"/>
                </a:lnTo>
                <a:lnTo>
                  <a:pt x="120000" y="72000"/>
                </a:lnTo>
                <a:lnTo>
                  <a:pt x="115636" y="72000"/>
                </a:lnTo>
                <a:lnTo>
                  <a:pt x="115636" y="72000"/>
                </a:lnTo>
                <a:lnTo>
                  <a:pt x="115636" y="72000"/>
                </a:lnTo>
                <a:lnTo>
                  <a:pt x="115636" y="72000"/>
                </a:lnTo>
                <a:lnTo>
                  <a:pt x="115636" y="72000"/>
                </a:lnTo>
                <a:lnTo>
                  <a:pt x="115636" y="67636"/>
                </a:lnTo>
                <a:lnTo>
                  <a:pt x="115636" y="67636"/>
                </a:lnTo>
                <a:lnTo>
                  <a:pt x="115636" y="67636"/>
                </a:lnTo>
                <a:lnTo>
                  <a:pt x="115636" y="67636"/>
                </a:lnTo>
                <a:lnTo>
                  <a:pt x="115636" y="67636"/>
                </a:lnTo>
                <a:lnTo>
                  <a:pt x="115636" y="63272"/>
                </a:lnTo>
                <a:lnTo>
                  <a:pt x="115636" y="63272"/>
                </a:lnTo>
                <a:lnTo>
                  <a:pt x="115636" y="63272"/>
                </a:lnTo>
                <a:lnTo>
                  <a:pt x="111272" y="63272"/>
                </a:lnTo>
                <a:lnTo>
                  <a:pt x="111272" y="67636"/>
                </a:lnTo>
                <a:lnTo>
                  <a:pt x="111272" y="67636"/>
                </a:lnTo>
                <a:lnTo>
                  <a:pt x="111272" y="67636"/>
                </a:lnTo>
                <a:lnTo>
                  <a:pt x="111272" y="67636"/>
                </a:lnTo>
                <a:lnTo>
                  <a:pt x="111272" y="67636"/>
                </a:lnTo>
                <a:lnTo>
                  <a:pt x="111272" y="72000"/>
                </a:lnTo>
                <a:lnTo>
                  <a:pt x="111272" y="72000"/>
                </a:lnTo>
                <a:lnTo>
                  <a:pt x="111272" y="72000"/>
                </a:lnTo>
                <a:lnTo>
                  <a:pt x="111272" y="76363"/>
                </a:lnTo>
                <a:lnTo>
                  <a:pt x="111272" y="76363"/>
                </a:lnTo>
                <a:lnTo>
                  <a:pt x="111272" y="76363"/>
                </a:lnTo>
                <a:lnTo>
                  <a:pt x="111272" y="80727"/>
                </a:lnTo>
                <a:lnTo>
                  <a:pt x="111272" y="80727"/>
                </a:lnTo>
                <a:lnTo>
                  <a:pt x="111272" y="80727"/>
                </a:lnTo>
                <a:lnTo>
                  <a:pt x="111272" y="80727"/>
                </a:lnTo>
                <a:lnTo>
                  <a:pt x="115636" y="80727"/>
                </a:lnTo>
                <a:lnTo>
                  <a:pt x="115636" y="80727"/>
                </a:lnTo>
                <a:lnTo>
                  <a:pt x="115636" y="80727"/>
                </a:lnTo>
                <a:lnTo>
                  <a:pt x="115636" y="80727"/>
                </a:lnTo>
                <a:lnTo>
                  <a:pt x="115636" y="80727"/>
                </a:lnTo>
                <a:lnTo>
                  <a:pt x="115636" y="87272"/>
                </a:lnTo>
                <a:lnTo>
                  <a:pt x="111272" y="87272"/>
                </a:lnTo>
                <a:lnTo>
                  <a:pt x="111272" y="87272"/>
                </a:lnTo>
                <a:lnTo>
                  <a:pt x="111272" y="87272"/>
                </a:lnTo>
                <a:lnTo>
                  <a:pt x="111272" y="87272"/>
                </a:lnTo>
                <a:lnTo>
                  <a:pt x="111272" y="87272"/>
                </a:lnTo>
                <a:lnTo>
                  <a:pt x="111272" y="87272"/>
                </a:lnTo>
                <a:lnTo>
                  <a:pt x="106909" y="87272"/>
                </a:lnTo>
                <a:lnTo>
                  <a:pt x="106909" y="87272"/>
                </a:lnTo>
                <a:lnTo>
                  <a:pt x="106909" y="87272"/>
                </a:lnTo>
                <a:lnTo>
                  <a:pt x="106909" y="87272"/>
                </a:lnTo>
                <a:lnTo>
                  <a:pt x="106909" y="87272"/>
                </a:lnTo>
                <a:lnTo>
                  <a:pt x="106909" y="91636"/>
                </a:lnTo>
                <a:lnTo>
                  <a:pt x="106909" y="91636"/>
                </a:lnTo>
                <a:lnTo>
                  <a:pt x="106909" y="91636"/>
                </a:lnTo>
                <a:lnTo>
                  <a:pt x="111272" y="91636"/>
                </a:lnTo>
                <a:lnTo>
                  <a:pt x="111272" y="91636"/>
                </a:lnTo>
                <a:lnTo>
                  <a:pt x="111272" y="91636"/>
                </a:lnTo>
                <a:lnTo>
                  <a:pt x="111272" y="96000"/>
                </a:lnTo>
                <a:lnTo>
                  <a:pt x="111272" y="96000"/>
                </a:lnTo>
                <a:lnTo>
                  <a:pt x="111272" y="96000"/>
                </a:lnTo>
                <a:lnTo>
                  <a:pt x="111272" y="96000"/>
                </a:lnTo>
                <a:lnTo>
                  <a:pt x="106909" y="96000"/>
                </a:lnTo>
                <a:lnTo>
                  <a:pt x="106909" y="96000"/>
                </a:lnTo>
                <a:lnTo>
                  <a:pt x="111272" y="96000"/>
                </a:lnTo>
                <a:lnTo>
                  <a:pt x="111272" y="100363"/>
                </a:lnTo>
                <a:lnTo>
                  <a:pt x="111272" y="100363"/>
                </a:lnTo>
                <a:lnTo>
                  <a:pt x="111272" y="100363"/>
                </a:lnTo>
                <a:lnTo>
                  <a:pt x="111272" y="100363"/>
                </a:lnTo>
                <a:lnTo>
                  <a:pt x="111272" y="100363"/>
                </a:lnTo>
                <a:lnTo>
                  <a:pt x="111272" y="100363"/>
                </a:lnTo>
                <a:lnTo>
                  <a:pt x="111272" y="100363"/>
                </a:lnTo>
                <a:lnTo>
                  <a:pt x="111272" y="104727"/>
                </a:lnTo>
                <a:lnTo>
                  <a:pt x="111272" y="104727"/>
                </a:lnTo>
                <a:lnTo>
                  <a:pt x="111272" y="104727"/>
                </a:lnTo>
                <a:lnTo>
                  <a:pt x="111272" y="104727"/>
                </a:lnTo>
                <a:lnTo>
                  <a:pt x="106909" y="104727"/>
                </a:lnTo>
                <a:lnTo>
                  <a:pt x="106909" y="104727"/>
                </a:lnTo>
                <a:lnTo>
                  <a:pt x="106909" y="104727"/>
                </a:lnTo>
                <a:lnTo>
                  <a:pt x="106909" y="104727"/>
                </a:lnTo>
                <a:lnTo>
                  <a:pt x="106909" y="104727"/>
                </a:lnTo>
                <a:lnTo>
                  <a:pt x="106909" y="104727"/>
                </a:lnTo>
                <a:lnTo>
                  <a:pt x="102545" y="104727"/>
                </a:lnTo>
                <a:lnTo>
                  <a:pt x="102545" y="104727"/>
                </a:lnTo>
                <a:lnTo>
                  <a:pt x="102545" y="104727"/>
                </a:lnTo>
                <a:lnTo>
                  <a:pt x="102545" y="104727"/>
                </a:lnTo>
                <a:lnTo>
                  <a:pt x="96000" y="104727"/>
                </a:lnTo>
                <a:lnTo>
                  <a:pt x="96000" y="100363"/>
                </a:lnTo>
                <a:lnTo>
                  <a:pt x="96000" y="100363"/>
                </a:lnTo>
                <a:lnTo>
                  <a:pt x="96000" y="100363"/>
                </a:lnTo>
                <a:lnTo>
                  <a:pt x="96000" y="100363"/>
                </a:lnTo>
                <a:lnTo>
                  <a:pt x="96000" y="100363"/>
                </a:lnTo>
                <a:lnTo>
                  <a:pt x="96000" y="96000"/>
                </a:lnTo>
                <a:lnTo>
                  <a:pt x="96000" y="96000"/>
                </a:lnTo>
                <a:lnTo>
                  <a:pt x="96000" y="96000"/>
                </a:lnTo>
                <a:lnTo>
                  <a:pt x="96000" y="96000"/>
                </a:lnTo>
                <a:lnTo>
                  <a:pt x="91636" y="96000"/>
                </a:lnTo>
                <a:lnTo>
                  <a:pt x="91636" y="100363"/>
                </a:lnTo>
                <a:lnTo>
                  <a:pt x="91636" y="100363"/>
                </a:lnTo>
                <a:lnTo>
                  <a:pt x="91636" y="100363"/>
                </a:lnTo>
                <a:lnTo>
                  <a:pt x="91636" y="100363"/>
                </a:lnTo>
                <a:lnTo>
                  <a:pt x="91636" y="100363"/>
                </a:lnTo>
                <a:lnTo>
                  <a:pt x="91636" y="100363"/>
                </a:lnTo>
                <a:lnTo>
                  <a:pt x="91636" y="104727"/>
                </a:lnTo>
                <a:lnTo>
                  <a:pt x="91636" y="104727"/>
                </a:lnTo>
                <a:lnTo>
                  <a:pt x="91636" y="104727"/>
                </a:lnTo>
                <a:lnTo>
                  <a:pt x="91636" y="104727"/>
                </a:lnTo>
                <a:lnTo>
                  <a:pt x="91636" y="104727"/>
                </a:lnTo>
                <a:lnTo>
                  <a:pt x="87272" y="104727"/>
                </a:lnTo>
                <a:lnTo>
                  <a:pt x="87272" y="111272"/>
                </a:lnTo>
                <a:lnTo>
                  <a:pt x="91636" y="111272"/>
                </a:lnTo>
                <a:lnTo>
                  <a:pt x="91636" y="111272"/>
                </a:lnTo>
                <a:lnTo>
                  <a:pt x="91636" y="111272"/>
                </a:lnTo>
                <a:lnTo>
                  <a:pt x="91636" y="111272"/>
                </a:lnTo>
                <a:lnTo>
                  <a:pt x="91636" y="111272"/>
                </a:lnTo>
                <a:lnTo>
                  <a:pt x="91636" y="115636"/>
                </a:lnTo>
                <a:lnTo>
                  <a:pt x="87272" y="115636"/>
                </a:lnTo>
                <a:lnTo>
                  <a:pt x="87272" y="115636"/>
                </a:lnTo>
                <a:lnTo>
                  <a:pt x="87272" y="115636"/>
                </a:lnTo>
                <a:lnTo>
                  <a:pt x="87272" y="115636"/>
                </a:lnTo>
                <a:lnTo>
                  <a:pt x="87272" y="115636"/>
                </a:lnTo>
                <a:lnTo>
                  <a:pt x="87272" y="115636"/>
                </a:lnTo>
                <a:lnTo>
                  <a:pt x="82909" y="115636"/>
                </a:lnTo>
                <a:lnTo>
                  <a:pt x="82909" y="115636"/>
                </a:lnTo>
                <a:lnTo>
                  <a:pt x="82909" y="115636"/>
                </a:lnTo>
                <a:lnTo>
                  <a:pt x="82909" y="115636"/>
                </a:lnTo>
                <a:lnTo>
                  <a:pt x="82909" y="115636"/>
                </a:lnTo>
                <a:lnTo>
                  <a:pt x="82909" y="115636"/>
                </a:lnTo>
                <a:lnTo>
                  <a:pt x="82909" y="115636"/>
                </a:lnTo>
                <a:lnTo>
                  <a:pt x="82909" y="111272"/>
                </a:lnTo>
                <a:lnTo>
                  <a:pt x="78545" y="111272"/>
                </a:lnTo>
                <a:lnTo>
                  <a:pt x="78545" y="115636"/>
                </a:lnTo>
                <a:lnTo>
                  <a:pt x="78545" y="115636"/>
                </a:lnTo>
                <a:lnTo>
                  <a:pt x="78545" y="115636"/>
                </a:lnTo>
                <a:lnTo>
                  <a:pt x="78545" y="115636"/>
                </a:lnTo>
                <a:lnTo>
                  <a:pt x="78545" y="120000"/>
                </a:lnTo>
                <a:lnTo>
                  <a:pt x="78545" y="120000"/>
                </a:lnTo>
                <a:lnTo>
                  <a:pt x="78545" y="120000"/>
                </a:lnTo>
                <a:lnTo>
                  <a:pt x="78545" y="120000"/>
                </a:lnTo>
                <a:lnTo>
                  <a:pt x="72000" y="120000"/>
                </a:lnTo>
                <a:lnTo>
                  <a:pt x="72000" y="120000"/>
                </a:lnTo>
                <a:lnTo>
                  <a:pt x="72000" y="120000"/>
                </a:lnTo>
                <a:lnTo>
                  <a:pt x="72000" y="120000"/>
                </a:lnTo>
                <a:lnTo>
                  <a:pt x="72000" y="120000"/>
                </a:lnTo>
                <a:lnTo>
                  <a:pt x="67636" y="120000"/>
                </a:lnTo>
                <a:lnTo>
                  <a:pt x="67636" y="120000"/>
                </a:lnTo>
                <a:lnTo>
                  <a:pt x="67636" y="120000"/>
                </a:lnTo>
                <a:lnTo>
                  <a:pt x="67636" y="120000"/>
                </a:lnTo>
                <a:lnTo>
                  <a:pt x="67636" y="120000"/>
                </a:lnTo>
                <a:lnTo>
                  <a:pt x="67636" y="120000"/>
                </a:lnTo>
                <a:lnTo>
                  <a:pt x="67636" y="120000"/>
                </a:lnTo>
                <a:lnTo>
                  <a:pt x="63272" y="120000"/>
                </a:lnTo>
                <a:lnTo>
                  <a:pt x="63272" y="120000"/>
                </a:lnTo>
                <a:lnTo>
                  <a:pt x="63272" y="120000"/>
                </a:lnTo>
                <a:lnTo>
                  <a:pt x="63272" y="120000"/>
                </a:lnTo>
                <a:lnTo>
                  <a:pt x="63272" y="120000"/>
                </a:lnTo>
                <a:lnTo>
                  <a:pt x="63272" y="120000"/>
                </a:lnTo>
                <a:lnTo>
                  <a:pt x="58909" y="120000"/>
                </a:lnTo>
                <a:lnTo>
                  <a:pt x="58909" y="120000"/>
                </a:lnTo>
                <a:lnTo>
                  <a:pt x="58909" y="120000"/>
                </a:lnTo>
                <a:lnTo>
                  <a:pt x="58909" y="120000"/>
                </a:lnTo>
                <a:lnTo>
                  <a:pt x="58909" y="120000"/>
                </a:lnTo>
                <a:lnTo>
                  <a:pt x="54545" y="120000"/>
                </a:lnTo>
                <a:lnTo>
                  <a:pt x="54545" y="120000"/>
                </a:lnTo>
                <a:lnTo>
                  <a:pt x="54545" y="120000"/>
                </a:lnTo>
                <a:lnTo>
                  <a:pt x="54545" y="120000"/>
                </a:lnTo>
                <a:lnTo>
                  <a:pt x="54545" y="120000"/>
                </a:lnTo>
                <a:lnTo>
                  <a:pt x="54545" y="120000"/>
                </a:lnTo>
                <a:lnTo>
                  <a:pt x="54545" y="115636"/>
                </a:lnTo>
                <a:lnTo>
                  <a:pt x="54545" y="115636"/>
                </a:lnTo>
                <a:lnTo>
                  <a:pt x="54545" y="115636"/>
                </a:lnTo>
                <a:lnTo>
                  <a:pt x="48000" y="115636"/>
                </a:lnTo>
                <a:lnTo>
                  <a:pt x="48000" y="120000"/>
                </a:lnTo>
                <a:lnTo>
                  <a:pt x="48000" y="120000"/>
                </a:lnTo>
                <a:lnTo>
                  <a:pt x="48000" y="120000"/>
                </a:lnTo>
                <a:lnTo>
                  <a:pt x="43636" y="120000"/>
                </a:lnTo>
                <a:lnTo>
                  <a:pt x="43636" y="115636"/>
                </a:lnTo>
                <a:lnTo>
                  <a:pt x="43636" y="115636"/>
                </a:lnTo>
                <a:lnTo>
                  <a:pt x="43636" y="115636"/>
                </a:lnTo>
                <a:lnTo>
                  <a:pt x="43636" y="115636"/>
                </a:lnTo>
                <a:lnTo>
                  <a:pt x="43636" y="115636"/>
                </a:lnTo>
                <a:lnTo>
                  <a:pt x="43636" y="111272"/>
                </a:lnTo>
                <a:lnTo>
                  <a:pt x="43636" y="111272"/>
                </a:lnTo>
                <a:lnTo>
                  <a:pt x="43636" y="111272"/>
                </a:lnTo>
                <a:lnTo>
                  <a:pt x="43636" y="111272"/>
                </a:lnTo>
                <a:lnTo>
                  <a:pt x="39272" y="111272"/>
                </a:lnTo>
                <a:lnTo>
                  <a:pt x="39272" y="111272"/>
                </a:lnTo>
                <a:lnTo>
                  <a:pt x="39272" y="104727"/>
                </a:lnTo>
                <a:lnTo>
                  <a:pt x="39272" y="104727"/>
                </a:lnTo>
                <a:lnTo>
                  <a:pt x="39272" y="104727"/>
                </a:lnTo>
                <a:lnTo>
                  <a:pt x="39272" y="104727"/>
                </a:lnTo>
                <a:lnTo>
                  <a:pt x="39272" y="100363"/>
                </a:lnTo>
                <a:lnTo>
                  <a:pt x="39272" y="100363"/>
                </a:lnTo>
                <a:lnTo>
                  <a:pt x="39272" y="100363"/>
                </a:lnTo>
                <a:lnTo>
                  <a:pt x="34909" y="100363"/>
                </a:lnTo>
                <a:lnTo>
                  <a:pt x="34909" y="100363"/>
                </a:lnTo>
                <a:lnTo>
                  <a:pt x="34909" y="100363"/>
                </a:lnTo>
                <a:lnTo>
                  <a:pt x="34909" y="96000"/>
                </a:lnTo>
                <a:lnTo>
                  <a:pt x="34909" y="96000"/>
                </a:lnTo>
                <a:lnTo>
                  <a:pt x="34909" y="96000"/>
                </a:lnTo>
                <a:lnTo>
                  <a:pt x="30545" y="96000"/>
                </a:lnTo>
                <a:lnTo>
                  <a:pt x="30545" y="96000"/>
                </a:lnTo>
                <a:lnTo>
                  <a:pt x="30545" y="96000"/>
                </a:lnTo>
                <a:lnTo>
                  <a:pt x="30545" y="96000"/>
                </a:lnTo>
                <a:lnTo>
                  <a:pt x="30545" y="91636"/>
                </a:lnTo>
                <a:lnTo>
                  <a:pt x="30545" y="91636"/>
                </a:lnTo>
                <a:lnTo>
                  <a:pt x="30545" y="91636"/>
                </a:lnTo>
                <a:lnTo>
                  <a:pt x="30545" y="91636"/>
                </a:lnTo>
                <a:lnTo>
                  <a:pt x="24000" y="91636"/>
                </a:lnTo>
                <a:lnTo>
                  <a:pt x="24000" y="87272"/>
                </a:lnTo>
                <a:lnTo>
                  <a:pt x="24000" y="87272"/>
                </a:lnTo>
                <a:lnTo>
                  <a:pt x="24000" y="87272"/>
                </a:lnTo>
                <a:lnTo>
                  <a:pt x="24000" y="87272"/>
                </a:lnTo>
                <a:lnTo>
                  <a:pt x="24000" y="80727"/>
                </a:lnTo>
                <a:lnTo>
                  <a:pt x="24000" y="80727"/>
                </a:lnTo>
                <a:lnTo>
                  <a:pt x="24000" y="80727"/>
                </a:lnTo>
                <a:lnTo>
                  <a:pt x="24000" y="80727"/>
                </a:lnTo>
                <a:lnTo>
                  <a:pt x="24000" y="80727"/>
                </a:lnTo>
                <a:lnTo>
                  <a:pt x="24000" y="80727"/>
                </a:lnTo>
                <a:lnTo>
                  <a:pt x="24000" y="76363"/>
                </a:lnTo>
                <a:lnTo>
                  <a:pt x="19636" y="76363"/>
                </a:lnTo>
                <a:lnTo>
                  <a:pt x="19636" y="76363"/>
                </a:lnTo>
                <a:lnTo>
                  <a:pt x="19636" y="76363"/>
                </a:lnTo>
                <a:lnTo>
                  <a:pt x="19636" y="72000"/>
                </a:lnTo>
                <a:lnTo>
                  <a:pt x="19636" y="72000"/>
                </a:lnTo>
                <a:lnTo>
                  <a:pt x="19636" y="72000"/>
                </a:lnTo>
                <a:lnTo>
                  <a:pt x="19636" y="72000"/>
                </a:lnTo>
                <a:lnTo>
                  <a:pt x="19636" y="67636"/>
                </a:lnTo>
                <a:lnTo>
                  <a:pt x="19636" y="67636"/>
                </a:lnTo>
                <a:lnTo>
                  <a:pt x="19636" y="67636"/>
                </a:lnTo>
                <a:lnTo>
                  <a:pt x="19636" y="67636"/>
                </a:lnTo>
                <a:lnTo>
                  <a:pt x="19636" y="67636"/>
                </a:lnTo>
                <a:lnTo>
                  <a:pt x="19636" y="67636"/>
                </a:lnTo>
                <a:lnTo>
                  <a:pt x="24000" y="67636"/>
                </a:lnTo>
                <a:lnTo>
                  <a:pt x="24000" y="63272"/>
                </a:lnTo>
                <a:lnTo>
                  <a:pt x="24000" y="63272"/>
                </a:lnTo>
                <a:lnTo>
                  <a:pt x="19636" y="63272"/>
                </a:lnTo>
                <a:lnTo>
                  <a:pt x="19636" y="63272"/>
                </a:lnTo>
                <a:lnTo>
                  <a:pt x="19636" y="56727"/>
                </a:lnTo>
                <a:lnTo>
                  <a:pt x="19636" y="56727"/>
                </a:lnTo>
                <a:lnTo>
                  <a:pt x="19636" y="56727"/>
                </a:lnTo>
                <a:lnTo>
                  <a:pt x="19636" y="56727"/>
                </a:lnTo>
                <a:lnTo>
                  <a:pt x="19636" y="56727"/>
                </a:lnTo>
                <a:lnTo>
                  <a:pt x="15272" y="56727"/>
                </a:lnTo>
                <a:lnTo>
                  <a:pt x="15272" y="52363"/>
                </a:lnTo>
                <a:lnTo>
                  <a:pt x="15272" y="52363"/>
                </a:lnTo>
                <a:lnTo>
                  <a:pt x="15272" y="52363"/>
                </a:lnTo>
                <a:lnTo>
                  <a:pt x="15272" y="52363"/>
                </a:lnTo>
                <a:lnTo>
                  <a:pt x="15272" y="52363"/>
                </a:lnTo>
                <a:lnTo>
                  <a:pt x="15272" y="52363"/>
                </a:lnTo>
                <a:lnTo>
                  <a:pt x="15272" y="48000"/>
                </a:lnTo>
                <a:lnTo>
                  <a:pt x="10909" y="48000"/>
                </a:lnTo>
                <a:lnTo>
                  <a:pt x="10909" y="48000"/>
                </a:lnTo>
                <a:lnTo>
                  <a:pt x="10909" y="48000"/>
                </a:lnTo>
                <a:lnTo>
                  <a:pt x="10909" y="48000"/>
                </a:lnTo>
                <a:lnTo>
                  <a:pt x="10909" y="43636"/>
                </a:lnTo>
                <a:lnTo>
                  <a:pt x="10909" y="43636"/>
                </a:lnTo>
                <a:lnTo>
                  <a:pt x="10909" y="43636"/>
                </a:lnTo>
                <a:lnTo>
                  <a:pt x="10909" y="43636"/>
                </a:lnTo>
                <a:lnTo>
                  <a:pt x="10909" y="43636"/>
                </a:lnTo>
                <a:lnTo>
                  <a:pt x="10909" y="39272"/>
                </a:lnTo>
                <a:lnTo>
                  <a:pt x="6545" y="39272"/>
                </a:lnTo>
                <a:lnTo>
                  <a:pt x="6545" y="39272"/>
                </a:lnTo>
                <a:lnTo>
                  <a:pt x="6545" y="39272"/>
                </a:lnTo>
                <a:lnTo>
                  <a:pt x="6545" y="39272"/>
                </a:lnTo>
                <a:lnTo>
                  <a:pt x="6545" y="32727"/>
                </a:lnTo>
                <a:lnTo>
                  <a:pt x="6545" y="32727"/>
                </a:lnTo>
                <a:lnTo>
                  <a:pt x="6545" y="32727"/>
                </a:lnTo>
                <a:lnTo>
                  <a:pt x="6545" y="32727"/>
                </a:lnTo>
                <a:lnTo>
                  <a:pt x="6545" y="32727"/>
                </a:lnTo>
                <a:lnTo>
                  <a:pt x="6545" y="28363"/>
                </a:lnTo>
                <a:lnTo>
                  <a:pt x="6545" y="28363"/>
                </a:lnTo>
                <a:lnTo>
                  <a:pt x="0" y="28363"/>
                </a:lnTo>
                <a:lnTo>
                  <a:pt x="0" y="28363"/>
                </a:lnTo>
                <a:lnTo>
                  <a:pt x="0" y="24000"/>
                </a:lnTo>
                <a:lnTo>
                  <a:pt x="0" y="24000"/>
                </a:lnTo>
                <a:lnTo>
                  <a:pt x="0" y="24000"/>
                </a:lnTo>
                <a:lnTo>
                  <a:pt x="0" y="24000"/>
                </a:lnTo>
                <a:lnTo>
                  <a:pt x="0" y="24000"/>
                </a:lnTo>
                <a:lnTo>
                  <a:pt x="0" y="19636"/>
                </a:lnTo>
                <a:lnTo>
                  <a:pt x="0" y="19636"/>
                </a:lnTo>
                <a:lnTo>
                  <a:pt x="0" y="19636"/>
                </a:lnTo>
                <a:lnTo>
                  <a:pt x="0" y="19636"/>
                </a:lnTo>
                <a:lnTo>
                  <a:pt x="0" y="19636"/>
                </a:lnTo>
                <a:lnTo>
                  <a:pt x="6545" y="19636"/>
                </a:lnTo>
                <a:lnTo>
                  <a:pt x="6545" y="15272"/>
                </a:lnTo>
                <a:lnTo>
                  <a:pt x="6545" y="15272"/>
                </a:lnTo>
                <a:lnTo>
                  <a:pt x="6545" y="15272"/>
                </a:lnTo>
                <a:lnTo>
                  <a:pt x="6545" y="8727"/>
                </a:lnTo>
                <a:lnTo>
                  <a:pt x="6545" y="8727"/>
                </a:lnTo>
                <a:lnTo>
                  <a:pt x="6545" y="8727"/>
                </a:lnTo>
                <a:lnTo>
                  <a:pt x="6545" y="4363"/>
                </a:lnTo>
                <a:lnTo>
                  <a:pt x="6545" y="4363"/>
                </a:lnTo>
                <a:lnTo>
                  <a:pt x="6545" y="4363"/>
                </a:lnTo>
                <a:lnTo>
                  <a:pt x="6545" y="4363"/>
                </a:lnTo>
                <a:lnTo>
                  <a:pt x="6545" y="0"/>
                </a:lnTo>
                <a:lnTo>
                  <a:pt x="6545" y="0"/>
                </a:lnTo>
                <a:lnTo>
                  <a:pt x="6545" y="0"/>
                </a:lnTo>
                <a:lnTo>
                  <a:pt x="6545" y="0"/>
                </a:lnTo>
                <a:lnTo>
                  <a:pt x="10909" y="0"/>
                </a:lnTo>
                <a:lnTo>
                  <a:pt x="10909" y="0"/>
                </a:lnTo>
                <a:lnTo>
                  <a:pt x="10909" y="0"/>
                </a:lnTo>
                <a:lnTo>
                  <a:pt x="10909" y="0"/>
                </a:lnTo>
                <a:lnTo>
                  <a:pt x="10909" y="0"/>
                </a:lnTo>
                <a:lnTo>
                  <a:pt x="10909" y="0"/>
                </a:lnTo>
                <a:lnTo>
                  <a:pt x="15272" y="0"/>
                </a:lnTo>
                <a:lnTo>
                  <a:pt x="15272" y="0"/>
                </a:lnTo>
                <a:lnTo>
                  <a:pt x="15272"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7" name="Shape 2357"/>
          <p:cNvSpPr/>
          <p:nvPr/>
        </p:nvSpPr>
        <p:spPr>
          <a:xfrm>
            <a:off x="6872291" y="5445127"/>
            <a:ext cx="65485" cy="87311"/>
          </a:xfrm>
          <a:custGeom>
            <a:avLst/>
            <a:gdLst/>
            <a:ahLst/>
            <a:cxnLst/>
            <a:rect l="0" t="0" r="0" b="0"/>
            <a:pathLst>
              <a:path w="120000" h="120000" extrusionOk="0">
                <a:moveTo>
                  <a:pt x="15272" y="0"/>
                </a:moveTo>
                <a:lnTo>
                  <a:pt x="15272" y="0"/>
                </a:lnTo>
                <a:lnTo>
                  <a:pt x="15272" y="0"/>
                </a:lnTo>
                <a:lnTo>
                  <a:pt x="15272" y="4363"/>
                </a:lnTo>
                <a:lnTo>
                  <a:pt x="10909" y="4363"/>
                </a:lnTo>
                <a:lnTo>
                  <a:pt x="10909" y="4363"/>
                </a:lnTo>
                <a:lnTo>
                  <a:pt x="10909" y="4363"/>
                </a:lnTo>
                <a:lnTo>
                  <a:pt x="10909" y="4363"/>
                </a:lnTo>
                <a:lnTo>
                  <a:pt x="10909" y="4363"/>
                </a:lnTo>
                <a:lnTo>
                  <a:pt x="10909" y="4363"/>
                </a:lnTo>
                <a:lnTo>
                  <a:pt x="10909" y="4363"/>
                </a:lnTo>
                <a:lnTo>
                  <a:pt x="10909" y="4363"/>
                </a:lnTo>
                <a:lnTo>
                  <a:pt x="10909" y="8727"/>
                </a:lnTo>
                <a:lnTo>
                  <a:pt x="6545" y="8727"/>
                </a:lnTo>
                <a:lnTo>
                  <a:pt x="6545" y="8727"/>
                </a:lnTo>
                <a:lnTo>
                  <a:pt x="10909" y="8727"/>
                </a:lnTo>
                <a:lnTo>
                  <a:pt x="10909" y="8727"/>
                </a:lnTo>
                <a:lnTo>
                  <a:pt x="10909" y="8727"/>
                </a:lnTo>
                <a:lnTo>
                  <a:pt x="10909" y="8727"/>
                </a:lnTo>
                <a:lnTo>
                  <a:pt x="10909" y="8727"/>
                </a:lnTo>
                <a:lnTo>
                  <a:pt x="10909" y="4363"/>
                </a:lnTo>
                <a:lnTo>
                  <a:pt x="10909" y="4363"/>
                </a:lnTo>
                <a:lnTo>
                  <a:pt x="15272" y="4363"/>
                </a:lnTo>
                <a:lnTo>
                  <a:pt x="15272" y="4363"/>
                </a:lnTo>
                <a:lnTo>
                  <a:pt x="15272" y="8727"/>
                </a:lnTo>
                <a:lnTo>
                  <a:pt x="15272" y="8727"/>
                </a:lnTo>
                <a:lnTo>
                  <a:pt x="15272" y="8727"/>
                </a:lnTo>
                <a:lnTo>
                  <a:pt x="15272" y="8727"/>
                </a:lnTo>
                <a:lnTo>
                  <a:pt x="15272" y="8727"/>
                </a:lnTo>
                <a:lnTo>
                  <a:pt x="15272" y="8727"/>
                </a:lnTo>
                <a:lnTo>
                  <a:pt x="15272" y="15272"/>
                </a:lnTo>
                <a:lnTo>
                  <a:pt x="19636" y="15272"/>
                </a:lnTo>
                <a:lnTo>
                  <a:pt x="19636" y="15272"/>
                </a:lnTo>
                <a:lnTo>
                  <a:pt x="19636" y="15272"/>
                </a:lnTo>
                <a:lnTo>
                  <a:pt x="19636" y="15272"/>
                </a:lnTo>
                <a:lnTo>
                  <a:pt x="19636" y="15272"/>
                </a:lnTo>
                <a:lnTo>
                  <a:pt x="19636" y="8727"/>
                </a:lnTo>
                <a:lnTo>
                  <a:pt x="24000" y="8727"/>
                </a:lnTo>
                <a:lnTo>
                  <a:pt x="24000" y="8727"/>
                </a:lnTo>
                <a:lnTo>
                  <a:pt x="24000" y="8727"/>
                </a:lnTo>
                <a:lnTo>
                  <a:pt x="24000" y="15272"/>
                </a:lnTo>
                <a:lnTo>
                  <a:pt x="24000" y="15272"/>
                </a:lnTo>
                <a:lnTo>
                  <a:pt x="24000" y="15272"/>
                </a:lnTo>
                <a:lnTo>
                  <a:pt x="24000" y="15272"/>
                </a:lnTo>
                <a:lnTo>
                  <a:pt x="30545" y="15272"/>
                </a:lnTo>
                <a:lnTo>
                  <a:pt x="30545" y="15272"/>
                </a:lnTo>
                <a:lnTo>
                  <a:pt x="30545" y="15272"/>
                </a:lnTo>
                <a:lnTo>
                  <a:pt x="30545" y="15272"/>
                </a:lnTo>
                <a:lnTo>
                  <a:pt x="30545" y="19636"/>
                </a:lnTo>
                <a:lnTo>
                  <a:pt x="34909" y="19636"/>
                </a:lnTo>
                <a:lnTo>
                  <a:pt x="34909" y="19636"/>
                </a:lnTo>
                <a:lnTo>
                  <a:pt x="34909" y="19636"/>
                </a:lnTo>
                <a:lnTo>
                  <a:pt x="34909" y="19636"/>
                </a:lnTo>
                <a:lnTo>
                  <a:pt x="39272" y="19636"/>
                </a:lnTo>
                <a:lnTo>
                  <a:pt x="39272" y="19636"/>
                </a:lnTo>
                <a:lnTo>
                  <a:pt x="39272" y="19636"/>
                </a:lnTo>
                <a:lnTo>
                  <a:pt x="39272" y="19636"/>
                </a:lnTo>
                <a:lnTo>
                  <a:pt x="39272" y="24000"/>
                </a:lnTo>
                <a:lnTo>
                  <a:pt x="39272" y="24000"/>
                </a:lnTo>
                <a:lnTo>
                  <a:pt x="43636" y="24000"/>
                </a:lnTo>
                <a:lnTo>
                  <a:pt x="43636" y="24000"/>
                </a:lnTo>
                <a:lnTo>
                  <a:pt x="43636" y="24000"/>
                </a:lnTo>
                <a:lnTo>
                  <a:pt x="43636" y="24000"/>
                </a:lnTo>
                <a:lnTo>
                  <a:pt x="43636" y="24000"/>
                </a:lnTo>
                <a:lnTo>
                  <a:pt x="48000" y="24000"/>
                </a:lnTo>
                <a:lnTo>
                  <a:pt x="48000" y="24000"/>
                </a:lnTo>
                <a:lnTo>
                  <a:pt x="48000" y="24000"/>
                </a:lnTo>
                <a:lnTo>
                  <a:pt x="48000" y="24000"/>
                </a:lnTo>
                <a:lnTo>
                  <a:pt x="54545" y="24000"/>
                </a:lnTo>
                <a:lnTo>
                  <a:pt x="54545" y="28363"/>
                </a:lnTo>
                <a:lnTo>
                  <a:pt x="54545" y="28363"/>
                </a:lnTo>
                <a:lnTo>
                  <a:pt x="54545" y="28363"/>
                </a:lnTo>
                <a:lnTo>
                  <a:pt x="54545" y="28363"/>
                </a:lnTo>
                <a:lnTo>
                  <a:pt x="58909" y="28363"/>
                </a:lnTo>
                <a:lnTo>
                  <a:pt x="58909" y="28363"/>
                </a:lnTo>
                <a:lnTo>
                  <a:pt x="58909" y="28363"/>
                </a:lnTo>
                <a:lnTo>
                  <a:pt x="63272" y="28363"/>
                </a:lnTo>
                <a:lnTo>
                  <a:pt x="63272" y="28363"/>
                </a:lnTo>
                <a:lnTo>
                  <a:pt x="63272" y="24000"/>
                </a:lnTo>
                <a:lnTo>
                  <a:pt x="63272" y="24000"/>
                </a:lnTo>
                <a:lnTo>
                  <a:pt x="63272" y="24000"/>
                </a:lnTo>
                <a:lnTo>
                  <a:pt x="63272" y="28363"/>
                </a:lnTo>
                <a:lnTo>
                  <a:pt x="67636" y="28363"/>
                </a:lnTo>
                <a:lnTo>
                  <a:pt x="67636" y="24000"/>
                </a:lnTo>
                <a:lnTo>
                  <a:pt x="67636" y="24000"/>
                </a:lnTo>
                <a:lnTo>
                  <a:pt x="67636" y="24000"/>
                </a:lnTo>
                <a:lnTo>
                  <a:pt x="67636" y="24000"/>
                </a:lnTo>
                <a:lnTo>
                  <a:pt x="67636" y="24000"/>
                </a:lnTo>
                <a:lnTo>
                  <a:pt x="72000" y="24000"/>
                </a:lnTo>
                <a:lnTo>
                  <a:pt x="72000" y="24000"/>
                </a:lnTo>
                <a:lnTo>
                  <a:pt x="72000" y="24000"/>
                </a:lnTo>
                <a:lnTo>
                  <a:pt x="72000" y="24000"/>
                </a:lnTo>
                <a:lnTo>
                  <a:pt x="78545" y="24000"/>
                </a:lnTo>
                <a:lnTo>
                  <a:pt x="78545" y="24000"/>
                </a:lnTo>
                <a:lnTo>
                  <a:pt x="78545" y="19636"/>
                </a:lnTo>
                <a:lnTo>
                  <a:pt x="78545" y="19636"/>
                </a:lnTo>
                <a:lnTo>
                  <a:pt x="78545" y="19636"/>
                </a:lnTo>
                <a:lnTo>
                  <a:pt x="82909" y="19636"/>
                </a:lnTo>
                <a:lnTo>
                  <a:pt x="82909" y="19636"/>
                </a:lnTo>
                <a:lnTo>
                  <a:pt x="82909" y="24000"/>
                </a:lnTo>
                <a:lnTo>
                  <a:pt x="82909" y="24000"/>
                </a:lnTo>
                <a:lnTo>
                  <a:pt x="82909" y="19636"/>
                </a:lnTo>
                <a:lnTo>
                  <a:pt x="82909" y="19636"/>
                </a:lnTo>
                <a:lnTo>
                  <a:pt x="82909" y="19636"/>
                </a:lnTo>
                <a:lnTo>
                  <a:pt x="87272" y="19636"/>
                </a:lnTo>
                <a:lnTo>
                  <a:pt x="87272" y="19636"/>
                </a:lnTo>
                <a:lnTo>
                  <a:pt x="87272" y="19636"/>
                </a:lnTo>
                <a:lnTo>
                  <a:pt x="91636" y="19636"/>
                </a:lnTo>
                <a:lnTo>
                  <a:pt x="91636" y="19636"/>
                </a:lnTo>
                <a:lnTo>
                  <a:pt x="91636" y="19636"/>
                </a:lnTo>
                <a:lnTo>
                  <a:pt x="91636" y="19636"/>
                </a:lnTo>
                <a:lnTo>
                  <a:pt x="91636" y="19636"/>
                </a:lnTo>
                <a:lnTo>
                  <a:pt x="91636" y="19636"/>
                </a:lnTo>
                <a:lnTo>
                  <a:pt x="91636" y="19636"/>
                </a:lnTo>
                <a:lnTo>
                  <a:pt x="96000" y="19636"/>
                </a:lnTo>
                <a:lnTo>
                  <a:pt x="96000" y="15272"/>
                </a:lnTo>
                <a:lnTo>
                  <a:pt x="96000" y="15272"/>
                </a:lnTo>
                <a:lnTo>
                  <a:pt x="96000" y="15272"/>
                </a:lnTo>
                <a:lnTo>
                  <a:pt x="96000" y="15272"/>
                </a:lnTo>
                <a:lnTo>
                  <a:pt x="96000" y="15272"/>
                </a:lnTo>
                <a:lnTo>
                  <a:pt x="96000" y="15272"/>
                </a:lnTo>
                <a:lnTo>
                  <a:pt x="96000" y="15272"/>
                </a:lnTo>
                <a:lnTo>
                  <a:pt x="102545" y="15272"/>
                </a:lnTo>
                <a:lnTo>
                  <a:pt x="102545" y="15272"/>
                </a:lnTo>
                <a:lnTo>
                  <a:pt x="102545" y="15272"/>
                </a:lnTo>
                <a:lnTo>
                  <a:pt x="102545" y="15272"/>
                </a:lnTo>
                <a:lnTo>
                  <a:pt x="102545" y="19636"/>
                </a:lnTo>
                <a:lnTo>
                  <a:pt x="106909" y="19636"/>
                </a:lnTo>
                <a:lnTo>
                  <a:pt x="106909" y="15272"/>
                </a:lnTo>
                <a:lnTo>
                  <a:pt x="106909" y="15272"/>
                </a:lnTo>
                <a:lnTo>
                  <a:pt x="106909" y="15272"/>
                </a:lnTo>
                <a:lnTo>
                  <a:pt x="106909" y="15272"/>
                </a:lnTo>
                <a:lnTo>
                  <a:pt x="106909" y="15272"/>
                </a:lnTo>
                <a:lnTo>
                  <a:pt x="106909" y="8727"/>
                </a:lnTo>
                <a:lnTo>
                  <a:pt x="106909" y="8727"/>
                </a:lnTo>
                <a:lnTo>
                  <a:pt x="111272" y="8727"/>
                </a:lnTo>
                <a:lnTo>
                  <a:pt x="111272" y="8727"/>
                </a:lnTo>
                <a:lnTo>
                  <a:pt x="111272" y="8727"/>
                </a:lnTo>
                <a:lnTo>
                  <a:pt x="111272" y="8727"/>
                </a:lnTo>
                <a:lnTo>
                  <a:pt x="115636" y="8727"/>
                </a:lnTo>
                <a:lnTo>
                  <a:pt x="115636" y="15272"/>
                </a:lnTo>
                <a:lnTo>
                  <a:pt x="111272" y="15272"/>
                </a:lnTo>
                <a:lnTo>
                  <a:pt x="111272" y="15272"/>
                </a:lnTo>
                <a:lnTo>
                  <a:pt x="115636" y="15272"/>
                </a:lnTo>
                <a:lnTo>
                  <a:pt x="115636" y="15272"/>
                </a:lnTo>
                <a:lnTo>
                  <a:pt x="115636" y="15272"/>
                </a:lnTo>
                <a:lnTo>
                  <a:pt x="115636" y="15272"/>
                </a:lnTo>
                <a:lnTo>
                  <a:pt x="115636" y="19636"/>
                </a:lnTo>
                <a:lnTo>
                  <a:pt x="120000" y="19636"/>
                </a:lnTo>
                <a:lnTo>
                  <a:pt x="120000" y="19636"/>
                </a:lnTo>
                <a:lnTo>
                  <a:pt x="120000" y="19636"/>
                </a:lnTo>
                <a:lnTo>
                  <a:pt x="120000" y="19636"/>
                </a:lnTo>
                <a:lnTo>
                  <a:pt x="120000" y="19636"/>
                </a:lnTo>
                <a:lnTo>
                  <a:pt x="120000" y="24000"/>
                </a:lnTo>
                <a:lnTo>
                  <a:pt x="120000" y="24000"/>
                </a:lnTo>
                <a:lnTo>
                  <a:pt x="120000" y="24000"/>
                </a:lnTo>
                <a:lnTo>
                  <a:pt x="120000" y="24000"/>
                </a:lnTo>
                <a:lnTo>
                  <a:pt x="120000" y="24000"/>
                </a:lnTo>
                <a:lnTo>
                  <a:pt x="120000" y="28363"/>
                </a:lnTo>
                <a:lnTo>
                  <a:pt x="120000" y="28363"/>
                </a:lnTo>
                <a:lnTo>
                  <a:pt x="120000" y="28363"/>
                </a:lnTo>
                <a:lnTo>
                  <a:pt x="120000" y="28363"/>
                </a:lnTo>
                <a:lnTo>
                  <a:pt x="120000" y="32727"/>
                </a:lnTo>
                <a:lnTo>
                  <a:pt x="120000" y="32727"/>
                </a:lnTo>
                <a:lnTo>
                  <a:pt x="120000" y="32727"/>
                </a:lnTo>
                <a:lnTo>
                  <a:pt x="120000" y="32727"/>
                </a:lnTo>
                <a:lnTo>
                  <a:pt x="120000" y="32727"/>
                </a:lnTo>
                <a:lnTo>
                  <a:pt x="120000" y="32727"/>
                </a:lnTo>
                <a:lnTo>
                  <a:pt x="120000" y="39272"/>
                </a:lnTo>
                <a:lnTo>
                  <a:pt x="120000" y="39272"/>
                </a:lnTo>
                <a:lnTo>
                  <a:pt x="120000" y="39272"/>
                </a:lnTo>
                <a:lnTo>
                  <a:pt x="120000" y="39272"/>
                </a:lnTo>
                <a:lnTo>
                  <a:pt x="120000" y="43636"/>
                </a:lnTo>
                <a:lnTo>
                  <a:pt x="120000" y="43636"/>
                </a:lnTo>
                <a:lnTo>
                  <a:pt x="120000" y="43636"/>
                </a:lnTo>
                <a:lnTo>
                  <a:pt x="120000" y="43636"/>
                </a:lnTo>
                <a:lnTo>
                  <a:pt x="120000" y="48000"/>
                </a:lnTo>
                <a:lnTo>
                  <a:pt x="120000" y="48000"/>
                </a:lnTo>
                <a:lnTo>
                  <a:pt x="120000" y="48000"/>
                </a:lnTo>
                <a:lnTo>
                  <a:pt x="120000" y="52363"/>
                </a:lnTo>
                <a:lnTo>
                  <a:pt x="120000" y="52363"/>
                </a:lnTo>
                <a:lnTo>
                  <a:pt x="120000" y="52363"/>
                </a:lnTo>
                <a:lnTo>
                  <a:pt x="120000" y="52363"/>
                </a:lnTo>
                <a:lnTo>
                  <a:pt x="120000" y="52363"/>
                </a:lnTo>
                <a:lnTo>
                  <a:pt x="120000" y="56727"/>
                </a:lnTo>
                <a:lnTo>
                  <a:pt x="120000" y="56727"/>
                </a:lnTo>
                <a:lnTo>
                  <a:pt x="120000" y="56727"/>
                </a:lnTo>
                <a:lnTo>
                  <a:pt x="120000" y="56727"/>
                </a:lnTo>
                <a:lnTo>
                  <a:pt x="120000" y="63272"/>
                </a:lnTo>
                <a:lnTo>
                  <a:pt x="120000" y="63272"/>
                </a:lnTo>
                <a:lnTo>
                  <a:pt x="120000" y="63272"/>
                </a:lnTo>
                <a:lnTo>
                  <a:pt x="120000" y="63272"/>
                </a:lnTo>
                <a:lnTo>
                  <a:pt x="120000" y="63272"/>
                </a:lnTo>
                <a:lnTo>
                  <a:pt x="120000" y="67636"/>
                </a:lnTo>
                <a:lnTo>
                  <a:pt x="120000" y="67636"/>
                </a:lnTo>
                <a:lnTo>
                  <a:pt x="120000" y="67636"/>
                </a:lnTo>
                <a:lnTo>
                  <a:pt x="120000" y="67636"/>
                </a:lnTo>
                <a:lnTo>
                  <a:pt x="120000" y="72000"/>
                </a:lnTo>
                <a:lnTo>
                  <a:pt x="120000" y="72000"/>
                </a:lnTo>
                <a:lnTo>
                  <a:pt x="120000" y="72000"/>
                </a:lnTo>
                <a:lnTo>
                  <a:pt x="120000" y="72000"/>
                </a:lnTo>
                <a:lnTo>
                  <a:pt x="120000" y="72000"/>
                </a:lnTo>
                <a:lnTo>
                  <a:pt x="120000" y="72000"/>
                </a:lnTo>
                <a:lnTo>
                  <a:pt x="115636" y="72000"/>
                </a:lnTo>
                <a:lnTo>
                  <a:pt x="115636" y="72000"/>
                </a:lnTo>
                <a:lnTo>
                  <a:pt x="115636" y="72000"/>
                </a:lnTo>
                <a:lnTo>
                  <a:pt x="115636" y="72000"/>
                </a:lnTo>
                <a:lnTo>
                  <a:pt x="115636" y="72000"/>
                </a:lnTo>
                <a:lnTo>
                  <a:pt x="115636" y="67636"/>
                </a:lnTo>
                <a:lnTo>
                  <a:pt x="115636" y="67636"/>
                </a:lnTo>
                <a:lnTo>
                  <a:pt x="115636" y="67636"/>
                </a:lnTo>
                <a:lnTo>
                  <a:pt x="115636" y="67636"/>
                </a:lnTo>
                <a:lnTo>
                  <a:pt x="115636" y="67636"/>
                </a:lnTo>
                <a:lnTo>
                  <a:pt x="115636" y="63272"/>
                </a:lnTo>
                <a:lnTo>
                  <a:pt x="115636" y="63272"/>
                </a:lnTo>
                <a:lnTo>
                  <a:pt x="115636" y="63272"/>
                </a:lnTo>
                <a:lnTo>
                  <a:pt x="111272" y="63272"/>
                </a:lnTo>
                <a:lnTo>
                  <a:pt x="111272" y="67636"/>
                </a:lnTo>
                <a:lnTo>
                  <a:pt x="111272" y="67636"/>
                </a:lnTo>
                <a:lnTo>
                  <a:pt x="111272" y="67636"/>
                </a:lnTo>
                <a:lnTo>
                  <a:pt x="111272" y="67636"/>
                </a:lnTo>
                <a:lnTo>
                  <a:pt x="111272" y="67636"/>
                </a:lnTo>
                <a:lnTo>
                  <a:pt x="111272" y="72000"/>
                </a:lnTo>
                <a:lnTo>
                  <a:pt x="111272" y="72000"/>
                </a:lnTo>
                <a:lnTo>
                  <a:pt x="111272" y="72000"/>
                </a:lnTo>
                <a:lnTo>
                  <a:pt x="111272" y="76363"/>
                </a:lnTo>
                <a:lnTo>
                  <a:pt x="111272" y="76363"/>
                </a:lnTo>
                <a:lnTo>
                  <a:pt x="111272" y="76363"/>
                </a:lnTo>
                <a:lnTo>
                  <a:pt x="111272" y="80727"/>
                </a:lnTo>
                <a:lnTo>
                  <a:pt x="111272" y="80727"/>
                </a:lnTo>
                <a:lnTo>
                  <a:pt x="111272" y="80727"/>
                </a:lnTo>
                <a:lnTo>
                  <a:pt x="111272" y="80727"/>
                </a:lnTo>
                <a:lnTo>
                  <a:pt x="115636" y="80727"/>
                </a:lnTo>
                <a:lnTo>
                  <a:pt x="115636" y="80727"/>
                </a:lnTo>
                <a:lnTo>
                  <a:pt x="115636" y="80727"/>
                </a:lnTo>
                <a:lnTo>
                  <a:pt x="115636" y="80727"/>
                </a:lnTo>
                <a:lnTo>
                  <a:pt x="115636" y="80727"/>
                </a:lnTo>
                <a:lnTo>
                  <a:pt x="115636" y="87272"/>
                </a:lnTo>
                <a:lnTo>
                  <a:pt x="111272" y="87272"/>
                </a:lnTo>
                <a:lnTo>
                  <a:pt x="111272" y="87272"/>
                </a:lnTo>
                <a:lnTo>
                  <a:pt x="111272" y="87272"/>
                </a:lnTo>
                <a:lnTo>
                  <a:pt x="111272" y="87272"/>
                </a:lnTo>
                <a:lnTo>
                  <a:pt x="111272" y="87272"/>
                </a:lnTo>
                <a:lnTo>
                  <a:pt x="111272" y="87272"/>
                </a:lnTo>
                <a:lnTo>
                  <a:pt x="106909" y="87272"/>
                </a:lnTo>
                <a:lnTo>
                  <a:pt x="106909" y="87272"/>
                </a:lnTo>
                <a:lnTo>
                  <a:pt x="106909" y="87272"/>
                </a:lnTo>
                <a:lnTo>
                  <a:pt x="106909" y="87272"/>
                </a:lnTo>
                <a:lnTo>
                  <a:pt x="106909" y="87272"/>
                </a:lnTo>
                <a:lnTo>
                  <a:pt x="106909" y="91636"/>
                </a:lnTo>
                <a:lnTo>
                  <a:pt x="106909" y="91636"/>
                </a:lnTo>
                <a:lnTo>
                  <a:pt x="106909" y="91636"/>
                </a:lnTo>
                <a:lnTo>
                  <a:pt x="111272" y="91636"/>
                </a:lnTo>
                <a:lnTo>
                  <a:pt x="111272" y="91636"/>
                </a:lnTo>
                <a:lnTo>
                  <a:pt x="111272" y="91636"/>
                </a:lnTo>
                <a:lnTo>
                  <a:pt x="111272" y="96000"/>
                </a:lnTo>
                <a:lnTo>
                  <a:pt x="111272" y="96000"/>
                </a:lnTo>
                <a:lnTo>
                  <a:pt x="111272" y="96000"/>
                </a:lnTo>
                <a:lnTo>
                  <a:pt x="111272" y="96000"/>
                </a:lnTo>
                <a:lnTo>
                  <a:pt x="106909" y="96000"/>
                </a:lnTo>
                <a:lnTo>
                  <a:pt x="106909" y="96000"/>
                </a:lnTo>
                <a:lnTo>
                  <a:pt x="111272" y="96000"/>
                </a:lnTo>
                <a:lnTo>
                  <a:pt x="111272" y="100363"/>
                </a:lnTo>
                <a:lnTo>
                  <a:pt x="111272" y="100363"/>
                </a:lnTo>
                <a:lnTo>
                  <a:pt x="111272" y="100363"/>
                </a:lnTo>
                <a:lnTo>
                  <a:pt x="111272" y="100363"/>
                </a:lnTo>
                <a:lnTo>
                  <a:pt x="111272" y="100363"/>
                </a:lnTo>
                <a:lnTo>
                  <a:pt x="111272" y="100363"/>
                </a:lnTo>
                <a:lnTo>
                  <a:pt x="111272" y="100363"/>
                </a:lnTo>
                <a:lnTo>
                  <a:pt x="111272" y="104727"/>
                </a:lnTo>
                <a:lnTo>
                  <a:pt x="111272" y="104727"/>
                </a:lnTo>
                <a:lnTo>
                  <a:pt x="111272" y="104727"/>
                </a:lnTo>
                <a:lnTo>
                  <a:pt x="111272" y="104727"/>
                </a:lnTo>
                <a:lnTo>
                  <a:pt x="106909" y="104727"/>
                </a:lnTo>
                <a:lnTo>
                  <a:pt x="106909" y="104727"/>
                </a:lnTo>
                <a:lnTo>
                  <a:pt x="106909" y="104727"/>
                </a:lnTo>
                <a:lnTo>
                  <a:pt x="106909" y="104727"/>
                </a:lnTo>
                <a:lnTo>
                  <a:pt x="106909" y="104727"/>
                </a:lnTo>
                <a:lnTo>
                  <a:pt x="106909" y="104727"/>
                </a:lnTo>
                <a:lnTo>
                  <a:pt x="102545" y="104727"/>
                </a:lnTo>
                <a:lnTo>
                  <a:pt x="102545" y="104727"/>
                </a:lnTo>
                <a:lnTo>
                  <a:pt x="102545" y="104727"/>
                </a:lnTo>
                <a:lnTo>
                  <a:pt x="102545" y="104727"/>
                </a:lnTo>
                <a:lnTo>
                  <a:pt x="96000" y="104727"/>
                </a:lnTo>
                <a:lnTo>
                  <a:pt x="96000" y="100363"/>
                </a:lnTo>
                <a:lnTo>
                  <a:pt x="96000" y="100363"/>
                </a:lnTo>
                <a:lnTo>
                  <a:pt x="96000" y="100363"/>
                </a:lnTo>
                <a:lnTo>
                  <a:pt x="96000" y="100363"/>
                </a:lnTo>
                <a:lnTo>
                  <a:pt x="96000" y="100363"/>
                </a:lnTo>
                <a:lnTo>
                  <a:pt x="96000" y="96000"/>
                </a:lnTo>
                <a:lnTo>
                  <a:pt x="96000" y="96000"/>
                </a:lnTo>
                <a:lnTo>
                  <a:pt x="96000" y="96000"/>
                </a:lnTo>
                <a:lnTo>
                  <a:pt x="96000" y="96000"/>
                </a:lnTo>
                <a:lnTo>
                  <a:pt x="91636" y="96000"/>
                </a:lnTo>
                <a:lnTo>
                  <a:pt x="91636" y="100363"/>
                </a:lnTo>
                <a:lnTo>
                  <a:pt x="91636" y="100363"/>
                </a:lnTo>
                <a:lnTo>
                  <a:pt x="91636" y="100363"/>
                </a:lnTo>
                <a:lnTo>
                  <a:pt x="91636" y="100363"/>
                </a:lnTo>
                <a:lnTo>
                  <a:pt x="91636" y="100363"/>
                </a:lnTo>
                <a:lnTo>
                  <a:pt x="91636" y="100363"/>
                </a:lnTo>
                <a:lnTo>
                  <a:pt x="91636" y="104727"/>
                </a:lnTo>
                <a:lnTo>
                  <a:pt x="91636" y="104727"/>
                </a:lnTo>
                <a:lnTo>
                  <a:pt x="91636" y="104727"/>
                </a:lnTo>
                <a:lnTo>
                  <a:pt x="91636" y="104727"/>
                </a:lnTo>
                <a:lnTo>
                  <a:pt x="91636" y="104727"/>
                </a:lnTo>
                <a:lnTo>
                  <a:pt x="87272" y="104727"/>
                </a:lnTo>
                <a:lnTo>
                  <a:pt x="87272" y="111272"/>
                </a:lnTo>
                <a:lnTo>
                  <a:pt x="91636" y="111272"/>
                </a:lnTo>
                <a:lnTo>
                  <a:pt x="91636" y="111272"/>
                </a:lnTo>
                <a:lnTo>
                  <a:pt x="91636" y="111272"/>
                </a:lnTo>
                <a:lnTo>
                  <a:pt x="91636" y="111272"/>
                </a:lnTo>
                <a:lnTo>
                  <a:pt x="91636" y="111272"/>
                </a:lnTo>
                <a:lnTo>
                  <a:pt x="91636" y="115636"/>
                </a:lnTo>
                <a:lnTo>
                  <a:pt x="87272" y="115636"/>
                </a:lnTo>
                <a:lnTo>
                  <a:pt x="87272" y="115636"/>
                </a:lnTo>
                <a:lnTo>
                  <a:pt x="87272" y="115636"/>
                </a:lnTo>
                <a:lnTo>
                  <a:pt x="87272" y="115636"/>
                </a:lnTo>
                <a:lnTo>
                  <a:pt x="87272" y="115636"/>
                </a:lnTo>
                <a:lnTo>
                  <a:pt x="87272" y="115636"/>
                </a:lnTo>
                <a:lnTo>
                  <a:pt x="82909" y="115636"/>
                </a:lnTo>
                <a:lnTo>
                  <a:pt x="82909" y="115636"/>
                </a:lnTo>
                <a:lnTo>
                  <a:pt x="82909" y="115636"/>
                </a:lnTo>
                <a:lnTo>
                  <a:pt x="82909" y="115636"/>
                </a:lnTo>
                <a:lnTo>
                  <a:pt x="82909" y="115636"/>
                </a:lnTo>
                <a:lnTo>
                  <a:pt x="82909" y="115636"/>
                </a:lnTo>
                <a:lnTo>
                  <a:pt x="82909" y="115636"/>
                </a:lnTo>
                <a:lnTo>
                  <a:pt x="82909" y="111272"/>
                </a:lnTo>
                <a:lnTo>
                  <a:pt x="78545" y="111272"/>
                </a:lnTo>
                <a:lnTo>
                  <a:pt x="78545" y="115636"/>
                </a:lnTo>
                <a:lnTo>
                  <a:pt x="78545" y="115636"/>
                </a:lnTo>
                <a:lnTo>
                  <a:pt x="78545" y="115636"/>
                </a:lnTo>
                <a:lnTo>
                  <a:pt x="78545" y="115636"/>
                </a:lnTo>
                <a:lnTo>
                  <a:pt x="78545" y="120000"/>
                </a:lnTo>
                <a:lnTo>
                  <a:pt x="78545" y="120000"/>
                </a:lnTo>
                <a:lnTo>
                  <a:pt x="78545" y="120000"/>
                </a:lnTo>
                <a:lnTo>
                  <a:pt x="78545" y="120000"/>
                </a:lnTo>
                <a:lnTo>
                  <a:pt x="72000" y="120000"/>
                </a:lnTo>
                <a:lnTo>
                  <a:pt x="72000" y="120000"/>
                </a:lnTo>
                <a:lnTo>
                  <a:pt x="72000" y="120000"/>
                </a:lnTo>
                <a:lnTo>
                  <a:pt x="72000" y="120000"/>
                </a:lnTo>
                <a:lnTo>
                  <a:pt x="72000" y="120000"/>
                </a:lnTo>
                <a:lnTo>
                  <a:pt x="67636" y="120000"/>
                </a:lnTo>
                <a:lnTo>
                  <a:pt x="67636" y="120000"/>
                </a:lnTo>
                <a:lnTo>
                  <a:pt x="67636" y="120000"/>
                </a:lnTo>
                <a:lnTo>
                  <a:pt x="67636" y="120000"/>
                </a:lnTo>
                <a:lnTo>
                  <a:pt x="67636" y="120000"/>
                </a:lnTo>
                <a:lnTo>
                  <a:pt x="67636" y="120000"/>
                </a:lnTo>
                <a:lnTo>
                  <a:pt x="67636" y="120000"/>
                </a:lnTo>
                <a:lnTo>
                  <a:pt x="63272" y="120000"/>
                </a:lnTo>
                <a:lnTo>
                  <a:pt x="63272" y="120000"/>
                </a:lnTo>
                <a:lnTo>
                  <a:pt x="63272" y="120000"/>
                </a:lnTo>
                <a:lnTo>
                  <a:pt x="63272" y="120000"/>
                </a:lnTo>
                <a:lnTo>
                  <a:pt x="63272" y="120000"/>
                </a:lnTo>
                <a:lnTo>
                  <a:pt x="63272" y="120000"/>
                </a:lnTo>
                <a:lnTo>
                  <a:pt x="58909" y="120000"/>
                </a:lnTo>
                <a:lnTo>
                  <a:pt x="58909" y="120000"/>
                </a:lnTo>
                <a:lnTo>
                  <a:pt x="58909" y="120000"/>
                </a:lnTo>
                <a:lnTo>
                  <a:pt x="58909" y="120000"/>
                </a:lnTo>
                <a:lnTo>
                  <a:pt x="58909" y="120000"/>
                </a:lnTo>
                <a:lnTo>
                  <a:pt x="54545" y="120000"/>
                </a:lnTo>
                <a:lnTo>
                  <a:pt x="54545" y="120000"/>
                </a:lnTo>
                <a:lnTo>
                  <a:pt x="54545" y="120000"/>
                </a:lnTo>
                <a:lnTo>
                  <a:pt x="54545" y="120000"/>
                </a:lnTo>
                <a:lnTo>
                  <a:pt x="54545" y="120000"/>
                </a:lnTo>
                <a:lnTo>
                  <a:pt x="54545" y="120000"/>
                </a:lnTo>
                <a:lnTo>
                  <a:pt x="54545" y="115636"/>
                </a:lnTo>
                <a:lnTo>
                  <a:pt x="54545" y="115636"/>
                </a:lnTo>
                <a:lnTo>
                  <a:pt x="54545" y="115636"/>
                </a:lnTo>
                <a:lnTo>
                  <a:pt x="48000" y="115636"/>
                </a:lnTo>
                <a:lnTo>
                  <a:pt x="48000" y="120000"/>
                </a:lnTo>
                <a:lnTo>
                  <a:pt x="48000" y="120000"/>
                </a:lnTo>
                <a:lnTo>
                  <a:pt x="48000" y="120000"/>
                </a:lnTo>
                <a:lnTo>
                  <a:pt x="43636" y="120000"/>
                </a:lnTo>
                <a:lnTo>
                  <a:pt x="43636" y="115636"/>
                </a:lnTo>
                <a:lnTo>
                  <a:pt x="43636" y="115636"/>
                </a:lnTo>
                <a:lnTo>
                  <a:pt x="43636" y="115636"/>
                </a:lnTo>
                <a:lnTo>
                  <a:pt x="43636" y="115636"/>
                </a:lnTo>
                <a:lnTo>
                  <a:pt x="43636" y="115636"/>
                </a:lnTo>
                <a:lnTo>
                  <a:pt x="43636" y="111272"/>
                </a:lnTo>
                <a:lnTo>
                  <a:pt x="43636" y="111272"/>
                </a:lnTo>
                <a:lnTo>
                  <a:pt x="43636" y="111272"/>
                </a:lnTo>
                <a:lnTo>
                  <a:pt x="43636" y="111272"/>
                </a:lnTo>
                <a:lnTo>
                  <a:pt x="39272" y="111272"/>
                </a:lnTo>
                <a:lnTo>
                  <a:pt x="39272" y="111272"/>
                </a:lnTo>
                <a:lnTo>
                  <a:pt x="39272" y="104727"/>
                </a:lnTo>
                <a:lnTo>
                  <a:pt x="39272" y="104727"/>
                </a:lnTo>
                <a:lnTo>
                  <a:pt x="39272" y="104727"/>
                </a:lnTo>
                <a:lnTo>
                  <a:pt x="39272" y="104727"/>
                </a:lnTo>
                <a:lnTo>
                  <a:pt x="39272" y="100363"/>
                </a:lnTo>
                <a:lnTo>
                  <a:pt x="39272" y="100363"/>
                </a:lnTo>
                <a:lnTo>
                  <a:pt x="39272" y="100363"/>
                </a:lnTo>
                <a:lnTo>
                  <a:pt x="34909" y="100363"/>
                </a:lnTo>
                <a:lnTo>
                  <a:pt x="34909" y="100363"/>
                </a:lnTo>
                <a:lnTo>
                  <a:pt x="34909" y="100363"/>
                </a:lnTo>
                <a:lnTo>
                  <a:pt x="34909" y="96000"/>
                </a:lnTo>
                <a:lnTo>
                  <a:pt x="34909" y="96000"/>
                </a:lnTo>
                <a:lnTo>
                  <a:pt x="34909" y="96000"/>
                </a:lnTo>
                <a:lnTo>
                  <a:pt x="30545" y="96000"/>
                </a:lnTo>
                <a:lnTo>
                  <a:pt x="30545" y="96000"/>
                </a:lnTo>
                <a:lnTo>
                  <a:pt x="30545" y="96000"/>
                </a:lnTo>
                <a:lnTo>
                  <a:pt x="30545" y="96000"/>
                </a:lnTo>
                <a:lnTo>
                  <a:pt x="30545" y="91636"/>
                </a:lnTo>
                <a:lnTo>
                  <a:pt x="30545" y="91636"/>
                </a:lnTo>
                <a:lnTo>
                  <a:pt x="30545" y="91636"/>
                </a:lnTo>
                <a:lnTo>
                  <a:pt x="30545" y="91636"/>
                </a:lnTo>
                <a:lnTo>
                  <a:pt x="24000" y="91636"/>
                </a:lnTo>
                <a:lnTo>
                  <a:pt x="24000" y="87272"/>
                </a:lnTo>
                <a:lnTo>
                  <a:pt x="24000" y="87272"/>
                </a:lnTo>
                <a:lnTo>
                  <a:pt x="24000" y="87272"/>
                </a:lnTo>
                <a:lnTo>
                  <a:pt x="24000" y="87272"/>
                </a:lnTo>
                <a:lnTo>
                  <a:pt x="24000" y="80727"/>
                </a:lnTo>
                <a:lnTo>
                  <a:pt x="24000" y="80727"/>
                </a:lnTo>
                <a:lnTo>
                  <a:pt x="24000" y="80727"/>
                </a:lnTo>
                <a:lnTo>
                  <a:pt x="24000" y="80727"/>
                </a:lnTo>
                <a:lnTo>
                  <a:pt x="24000" y="80727"/>
                </a:lnTo>
                <a:lnTo>
                  <a:pt x="24000" y="80727"/>
                </a:lnTo>
                <a:lnTo>
                  <a:pt x="24000" y="76363"/>
                </a:lnTo>
                <a:lnTo>
                  <a:pt x="19636" y="76363"/>
                </a:lnTo>
                <a:lnTo>
                  <a:pt x="19636" y="76363"/>
                </a:lnTo>
                <a:lnTo>
                  <a:pt x="19636" y="76363"/>
                </a:lnTo>
                <a:lnTo>
                  <a:pt x="19636" y="72000"/>
                </a:lnTo>
                <a:lnTo>
                  <a:pt x="19636" y="72000"/>
                </a:lnTo>
                <a:lnTo>
                  <a:pt x="19636" y="72000"/>
                </a:lnTo>
                <a:lnTo>
                  <a:pt x="19636" y="72000"/>
                </a:lnTo>
                <a:lnTo>
                  <a:pt x="19636" y="67636"/>
                </a:lnTo>
                <a:lnTo>
                  <a:pt x="19636" y="67636"/>
                </a:lnTo>
                <a:lnTo>
                  <a:pt x="19636" y="67636"/>
                </a:lnTo>
                <a:lnTo>
                  <a:pt x="19636" y="67636"/>
                </a:lnTo>
                <a:lnTo>
                  <a:pt x="19636" y="67636"/>
                </a:lnTo>
                <a:lnTo>
                  <a:pt x="19636" y="67636"/>
                </a:lnTo>
                <a:lnTo>
                  <a:pt x="24000" y="67636"/>
                </a:lnTo>
                <a:lnTo>
                  <a:pt x="24000" y="63272"/>
                </a:lnTo>
                <a:lnTo>
                  <a:pt x="24000" y="63272"/>
                </a:lnTo>
                <a:lnTo>
                  <a:pt x="19636" y="63272"/>
                </a:lnTo>
                <a:lnTo>
                  <a:pt x="19636" y="63272"/>
                </a:lnTo>
                <a:lnTo>
                  <a:pt x="19636" y="56727"/>
                </a:lnTo>
                <a:lnTo>
                  <a:pt x="19636" y="56727"/>
                </a:lnTo>
                <a:lnTo>
                  <a:pt x="19636" y="56727"/>
                </a:lnTo>
                <a:lnTo>
                  <a:pt x="19636" y="56727"/>
                </a:lnTo>
                <a:lnTo>
                  <a:pt x="19636" y="56727"/>
                </a:lnTo>
                <a:lnTo>
                  <a:pt x="15272" y="56727"/>
                </a:lnTo>
                <a:lnTo>
                  <a:pt x="15272" y="52363"/>
                </a:lnTo>
                <a:lnTo>
                  <a:pt x="15272" y="52363"/>
                </a:lnTo>
                <a:lnTo>
                  <a:pt x="15272" y="52363"/>
                </a:lnTo>
                <a:lnTo>
                  <a:pt x="15272" y="52363"/>
                </a:lnTo>
                <a:lnTo>
                  <a:pt x="15272" y="52363"/>
                </a:lnTo>
                <a:lnTo>
                  <a:pt x="15272" y="52363"/>
                </a:lnTo>
                <a:lnTo>
                  <a:pt x="15272" y="48000"/>
                </a:lnTo>
                <a:lnTo>
                  <a:pt x="10909" y="48000"/>
                </a:lnTo>
                <a:lnTo>
                  <a:pt x="10909" y="48000"/>
                </a:lnTo>
                <a:lnTo>
                  <a:pt x="10909" y="48000"/>
                </a:lnTo>
                <a:lnTo>
                  <a:pt x="10909" y="48000"/>
                </a:lnTo>
                <a:lnTo>
                  <a:pt x="10909" y="43636"/>
                </a:lnTo>
                <a:lnTo>
                  <a:pt x="10909" y="43636"/>
                </a:lnTo>
                <a:lnTo>
                  <a:pt x="10909" y="43636"/>
                </a:lnTo>
                <a:lnTo>
                  <a:pt x="10909" y="43636"/>
                </a:lnTo>
                <a:lnTo>
                  <a:pt x="10909" y="43636"/>
                </a:lnTo>
                <a:lnTo>
                  <a:pt x="10909" y="39272"/>
                </a:lnTo>
                <a:lnTo>
                  <a:pt x="6545" y="39272"/>
                </a:lnTo>
                <a:lnTo>
                  <a:pt x="6545" y="39272"/>
                </a:lnTo>
                <a:lnTo>
                  <a:pt x="6545" y="39272"/>
                </a:lnTo>
                <a:lnTo>
                  <a:pt x="6545" y="39272"/>
                </a:lnTo>
                <a:lnTo>
                  <a:pt x="6545" y="32727"/>
                </a:lnTo>
                <a:lnTo>
                  <a:pt x="6545" y="32727"/>
                </a:lnTo>
                <a:lnTo>
                  <a:pt x="6545" y="32727"/>
                </a:lnTo>
                <a:lnTo>
                  <a:pt x="6545" y="32727"/>
                </a:lnTo>
                <a:lnTo>
                  <a:pt x="6545" y="32727"/>
                </a:lnTo>
                <a:lnTo>
                  <a:pt x="6545" y="28363"/>
                </a:lnTo>
                <a:lnTo>
                  <a:pt x="6545" y="28363"/>
                </a:lnTo>
                <a:lnTo>
                  <a:pt x="0" y="28363"/>
                </a:lnTo>
                <a:lnTo>
                  <a:pt x="0" y="28363"/>
                </a:lnTo>
                <a:lnTo>
                  <a:pt x="0" y="24000"/>
                </a:lnTo>
                <a:lnTo>
                  <a:pt x="0" y="24000"/>
                </a:lnTo>
                <a:lnTo>
                  <a:pt x="0" y="24000"/>
                </a:lnTo>
                <a:lnTo>
                  <a:pt x="0" y="24000"/>
                </a:lnTo>
                <a:lnTo>
                  <a:pt x="0" y="24000"/>
                </a:lnTo>
                <a:lnTo>
                  <a:pt x="0" y="19636"/>
                </a:lnTo>
                <a:lnTo>
                  <a:pt x="0" y="19636"/>
                </a:lnTo>
                <a:lnTo>
                  <a:pt x="0" y="19636"/>
                </a:lnTo>
                <a:lnTo>
                  <a:pt x="0" y="19636"/>
                </a:lnTo>
                <a:lnTo>
                  <a:pt x="0" y="19636"/>
                </a:lnTo>
                <a:lnTo>
                  <a:pt x="6545" y="19636"/>
                </a:lnTo>
                <a:lnTo>
                  <a:pt x="6545" y="15272"/>
                </a:lnTo>
                <a:lnTo>
                  <a:pt x="6545" y="15272"/>
                </a:lnTo>
                <a:lnTo>
                  <a:pt x="6545" y="15272"/>
                </a:lnTo>
                <a:lnTo>
                  <a:pt x="6545" y="8727"/>
                </a:lnTo>
                <a:lnTo>
                  <a:pt x="6545" y="8727"/>
                </a:lnTo>
                <a:lnTo>
                  <a:pt x="6545" y="8727"/>
                </a:lnTo>
                <a:lnTo>
                  <a:pt x="6545" y="4363"/>
                </a:lnTo>
                <a:lnTo>
                  <a:pt x="6545" y="4363"/>
                </a:lnTo>
                <a:lnTo>
                  <a:pt x="6545" y="4363"/>
                </a:lnTo>
                <a:lnTo>
                  <a:pt x="6545" y="4363"/>
                </a:lnTo>
                <a:lnTo>
                  <a:pt x="6545" y="0"/>
                </a:lnTo>
                <a:lnTo>
                  <a:pt x="6545" y="0"/>
                </a:lnTo>
                <a:lnTo>
                  <a:pt x="6545" y="0"/>
                </a:lnTo>
                <a:lnTo>
                  <a:pt x="6545" y="0"/>
                </a:lnTo>
                <a:lnTo>
                  <a:pt x="10909" y="0"/>
                </a:lnTo>
                <a:lnTo>
                  <a:pt x="10909" y="0"/>
                </a:lnTo>
                <a:lnTo>
                  <a:pt x="10909" y="0"/>
                </a:lnTo>
                <a:lnTo>
                  <a:pt x="10909" y="0"/>
                </a:lnTo>
                <a:lnTo>
                  <a:pt x="10909" y="0"/>
                </a:lnTo>
                <a:lnTo>
                  <a:pt x="10909" y="0"/>
                </a:lnTo>
                <a:lnTo>
                  <a:pt x="15272" y="0"/>
                </a:lnTo>
                <a:lnTo>
                  <a:pt x="15272" y="0"/>
                </a:lnTo>
                <a:lnTo>
                  <a:pt x="15272"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8" name="Shape 2358"/>
          <p:cNvSpPr/>
          <p:nvPr/>
        </p:nvSpPr>
        <p:spPr>
          <a:xfrm>
            <a:off x="6328175" y="4633914"/>
            <a:ext cx="701279" cy="776287"/>
          </a:xfrm>
          <a:custGeom>
            <a:avLst/>
            <a:gdLst/>
            <a:ahLst/>
            <a:cxnLst/>
            <a:rect l="0" t="0" r="0" b="0"/>
            <a:pathLst>
              <a:path w="120000" h="120000" extrusionOk="0">
                <a:moveTo>
                  <a:pt x="87402" y="1226"/>
                </a:moveTo>
                <a:lnTo>
                  <a:pt x="87402" y="1226"/>
                </a:lnTo>
                <a:lnTo>
                  <a:pt x="87402" y="1226"/>
                </a:lnTo>
                <a:lnTo>
                  <a:pt x="87402" y="1226"/>
                </a:lnTo>
                <a:lnTo>
                  <a:pt x="87402" y="1226"/>
                </a:lnTo>
                <a:lnTo>
                  <a:pt x="87402" y="1717"/>
                </a:lnTo>
                <a:lnTo>
                  <a:pt x="87402" y="1717"/>
                </a:lnTo>
                <a:lnTo>
                  <a:pt x="87402" y="1717"/>
                </a:lnTo>
                <a:lnTo>
                  <a:pt x="87809" y="1717"/>
                </a:lnTo>
                <a:lnTo>
                  <a:pt x="87809" y="1717"/>
                </a:lnTo>
                <a:lnTo>
                  <a:pt x="87809" y="1717"/>
                </a:lnTo>
                <a:lnTo>
                  <a:pt x="87809" y="2208"/>
                </a:lnTo>
                <a:lnTo>
                  <a:pt x="87809" y="2208"/>
                </a:lnTo>
                <a:lnTo>
                  <a:pt x="87809" y="2208"/>
                </a:lnTo>
                <a:lnTo>
                  <a:pt x="87809" y="2208"/>
                </a:lnTo>
                <a:lnTo>
                  <a:pt x="87809" y="2208"/>
                </a:lnTo>
                <a:lnTo>
                  <a:pt x="87809" y="2699"/>
                </a:lnTo>
                <a:lnTo>
                  <a:pt x="87809" y="2699"/>
                </a:lnTo>
                <a:lnTo>
                  <a:pt x="88217" y="2699"/>
                </a:lnTo>
                <a:lnTo>
                  <a:pt x="88217" y="2699"/>
                </a:lnTo>
                <a:lnTo>
                  <a:pt x="88217" y="3435"/>
                </a:lnTo>
                <a:lnTo>
                  <a:pt x="87809" y="3435"/>
                </a:lnTo>
                <a:lnTo>
                  <a:pt x="87809" y="3435"/>
                </a:lnTo>
                <a:lnTo>
                  <a:pt x="88217" y="3435"/>
                </a:lnTo>
                <a:lnTo>
                  <a:pt x="88217" y="3435"/>
                </a:lnTo>
                <a:lnTo>
                  <a:pt x="88217" y="3435"/>
                </a:lnTo>
                <a:lnTo>
                  <a:pt x="88217" y="3926"/>
                </a:lnTo>
                <a:lnTo>
                  <a:pt x="88217" y="3926"/>
                </a:lnTo>
                <a:lnTo>
                  <a:pt x="88217" y="3926"/>
                </a:lnTo>
                <a:lnTo>
                  <a:pt x="88217" y="4417"/>
                </a:lnTo>
                <a:lnTo>
                  <a:pt x="88217" y="4417"/>
                </a:lnTo>
                <a:lnTo>
                  <a:pt x="88217" y="4417"/>
                </a:lnTo>
                <a:lnTo>
                  <a:pt x="88217" y="4907"/>
                </a:lnTo>
                <a:lnTo>
                  <a:pt x="88217" y="4907"/>
                </a:lnTo>
                <a:lnTo>
                  <a:pt x="88217" y="4907"/>
                </a:lnTo>
                <a:lnTo>
                  <a:pt x="88217" y="5398"/>
                </a:lnTo>
                <a:lnTo>
                  <a:pt x="88217" y="5398"/>
                </a:lnTo>
                <a:lnTo>
                  <a:pt x="88217" y="5398"/>
                </a:lnTo>
                <a:lnTo>
                  <a:pt x="88217" y="6134"/>
                </a:lnTo>
                <a:lnTo>
                  <a:pt x="88217" y="6134"/>
                </a:lnTo>
                <a:lnTo>
                  <a:pt x="88217" y="6134"/>
                </a:lnTo>
                <a:lnTo>
                  <a:pt x="88624" y="6134"/>
                </a:lnTo>
                <a:lnTo>
                  <a:pt x="88624" y="6134"/>
                </a:lnTo>
                <a:lnTo>
                  <a:pt x="88624" y="6134"/>
                </a:lnTo>
                <a:lnTo>
                  <a:pt x="88624" y="6134"/>
                </a:lnTo>
                <a:lnTo>
                  <a:pt x="88624" y="6134"/>
                </a:lnTo>
                <a:lnTo>
                  <a:pt x="88624" y="6134"/>
                </a:lnTo>
                <a:lnTo>
                  <a:pt x="89235" y="6134"/>
                </a:lnTo>
                <a:lnTo>
                  <a:pt x="89235" y="6134"/>
                </a:lnTo>
                <a:lnTo>
                  <a:pt x="89235" y="6134"/>
                </a:lnTo>
                <a:lnTo>
                  <a:pt x="89235" y="6134"/>
                </a:lnTo>
                <a:lnTo>
                  <a:pt x="89235" y="6134"/>
                </a:lnTo>
                <a:lnTo>
                  <a:pt x="89643" y="6134"/>
                </a:lnTo>
                <a:lnTo>
                  <a:pt x="89643" y="6625"/>
                </a:lnTo>
                <a:lnTo>
                  <a:pt x="89643" y="6625"/>
                </a:lnTo>
                <a:lnTo>
                  <a:pt x="89235" y="6625"/>
                </a:lnTo>
                <a:lnTo>
                  <a:pt x="89235" y="6625"/>
                </a:lnTo>
                <a:lnTo>
                  <a:pt x="89235" y="6625"/>
                </a:lnTo>
                <a:lnTo>
                  <a:pt x="89235" y="6625"/>
                </a:lnTo>
                <a:lnTo>
                  <a:pt x="89235" y="7116"/>
                </a:lnTo>
                <a:lnTo>
                  <a:pt x="89235" y="7116"/>
                </a:lnTo>
                <a:lnTo>
                  <a:pt x="89235" y="7116"/>
                </a:lnTo>
                <a:lnTo>
                  <a:pt x="89235" y="7116"/>
                </a:lnTo>
                <a:lnTo>
                  <a:pt x="89235" y="7116"/>
                </a:lnTo>
                <a:lnTo>
                  <a:pt x="89235" y="7607"/>
                </a:lnTo>
                <a:lnTo>
                  <a:pt x="89235" y="7607"/>
                </a:lnTo>
                <a:lnTo>
                  <a:pt x="88624" y="7607"/>
                </a:lnTo>
                <a:lnTo>
                  <a:pt x="88624" y="7607"/>
                </a:lnTo>
                <a:lnTo>
                  <a:pt x="89235" y="7607"/>
                </a:lnTo>
                <a:lnTo>
                  <a:pt x="89235" y="7607"/>
                </a:lnTo>
                <a:lnTo>
                  <a:pt x="89235" y="7607"/>
                </a:lnTo>
                <a:lnTo>
                  <a:pt x="89235" y="7607"/>
                </a:lnTo>
                <a:lnTo>
                  <a:pt x="89235" y="8098"/>
                </a:lnTo>
                <a:lnTo>
                  <a:pt x="89643" y="8098"/>
                </a:lnTo>
                <a:lnTo>
                  <a:pt x="89643" y="8098"/>
                </a:lnTo>
                <a:lnTo>
                  <a:pt x="89643" y="8098"/>
                </a:lnTo>
                <a:lnTo>
                  <a:pt x="89643" y="8834"/>
                </a:lnTo>
                <a:lnTo>
                  <a:pt x="89643" y="8834"/>
                </a:lnTo>
                <a:lnTo>
                  <a:pt x="89643" y="8834"/>
                </a:lnTo>
                <a:lnTo>
                  <a:pt x="89643" y="8834"/>
                </a:lnTo>
                <a:lnTo>
                  <a:pt x="90050" y="8834"/>
                </a:lnTo>
                <a:lnTo>
                  <a:pt x="90050" y="8834"/>
                </a:lnTo>
                <a:lnTo>
                  <a:pt x="90050" y="8834"/>
                </a:lnTo>
                <a:lnTo>
                  <a:pt x="90050" y="8834"/>
                </a:lnTo>
                <a:lnTo>
                  <a:pt x="90050" y="9325"/>
                </a:lnTo>
                <a:lnTo>
                  <a:pt x="90050" y="9325"/>
                </a:lnTo>
                <a:lnTo>
                  <a:pt x="90050" y="9325"/>
                </a:lnTo>
                <a:lnTo>
                  <a:pt x="90050" y="9325"/>
                </a:lnTo>
                <a:lnTo>
                  <a:pt x="90050" y="9325"/>
                </a:lnTo>
                <a:lnTo>
                  <a:pt x="90050" y="9815"/>
                </a:lnTo>
                <a:lnTo>
                  <a:pt x="90050" y="9815"/>
                </a:lnTo>
                <a:lnTo>
                  <a:pt x="89643" y="9815"/>
                </a:lnTo>
                <a:lnTo>
                  <a:pt x="89643" y="9815"/>
                </a:lnTo>
                <a:lnTo>
                  <a:pt x="90050" y="9815"/>
                </a:lnTo>
                <a:lnTo>
                  <a:pt x="90050" y="9815"/>
                </a:lnTo>
                <a:lnTo>
                  <a:pt x="90050" y="9815"/>
                </a:lnTo>
                <a:lnTo>
                  <a:pt x="90050" y="9815"/>
                </a:lnTo>
                <a:lnTo>
                  <a:pt x="90458" y="9815"/>
                </a:lnTo>
                <a:lnTo>
                  <a:pt x="90458" y="10306"/>
                </a:lnTo>
                <a:lnTo>
                  <a:pt x="90458" y="10306"/>
                </a:lnTo>
                <a:lnTo>
                  <a:pt x="90458" y="10306"/>
                </a:lnTo>
                <a:lnTo>
                  <a:pt x="90458" y="10306"/>
                </a:lnTo>
                <a:lnTo>
                  <a:pt x="90050" y="10306"/>
                </a:lnTo>
                <a:lnTo>
                  <a:pt x="90050" y="10306"/>
                </a:lnTo>
                <a:lnTo>
                  <a:pt x="90050" y="10797"/>
                </a:lnTo>
                <a:lnTo>
                  <a:pt x="90050" y="10797"/>
                </a:lnTo>
                <a:lnTo>
                  <a:pt x="90050" y="10797"/>
                </a:lnTo>
                <a:lnTo>
                  <a:pt x="90050" y="11533"/>
                </a:lnTo>
                <a:lnTo>
                  <a:pt x="90050" y="11533"/>
                </a:lnTo>
                <a:lnTo>
                  <a:pt x="90458" y="11533"/>
                </a:lnTo>
                <a:lnTo>
                  <a:pt x="90458" y="11533"/>
                </a:lnTo>
                <a:lnTo>
                  <a:pt x="90458" y="12024"/>
                </a:lnTo>
                <a:lnTo>
                  <a:pt x="90050" y="12024"/>
                </a:lnTo>
                <a:lnTo>
                  <a:pt x="90050" y="12024"/>
                </a:lnTo>
                <a:lnTo>
                  <a:pt x="90050" y="12024"/>
                </a:lnTo>
                <a:lnTo>
                  <a:pt x="90458" y="12024"/>
                </a:lnTo>
                <a:lnTo>
                  <a:pt x="90458" y="12515"/>
                </a:lnTo>
                <a:lnTo>
                  <a:pt x="90458" y="12515"/>
                </a:lnTo>
                <a:lnTo>
                  <a:pt x="90458" y="12515"/>
                </a:lnTo>
                <a:lnTo>
                  <a:pt x="90458" y="12515"/>
                </a:lnTo>
                <a:lnTo>
                  <a:pt x="90458" y="12515"/>
                </a:lnTo>
                <a:lnTo>
                  <a:pt x="90458" y="13006"/>
                </a:lnTo>
                <a:lnTo>
                  <a:pt x="90458" y="13006"/>
                </a:lnTo>
                <a:lnTo>
                  <a:pt x="90458" y="13006"/>
                </a:lnTo>
                <a:lnTo>
                  <a:pt x="90458" y="13006"/>
                </a:lnTo>
                <a:lnTo>
                  <a:pt x="90458" y="13496"/>
                </a:lnTo>
                <a:lnTo>
                  <a:pt x="90458" y="13496"/>
                </a:lnTo>
                <a:lnTo>
                  <a:pt x="90458" y="13496"/>
                </a:lnTo>
                <a:lnTo>
                  <a:pt x="90458" y="14233"/>
                </a:lnTo>
                <a:lnTo>
                  <a:pt x="90458" y="14233"/>
                </a:lnTo>
                <a:lnTo>
                  <a:pt x="90458" y="14233"/>
                </a:lnTo>
                <a:lnTo>
                  <a:pt x="90458" y="14233"/>
                </a:lnTo>
                <a:lnTo>
                  <a:pt x="90458" y="14723"/>
                </a:lnTo>
                <a:lnTo>
                  <a:pt x="90458" y="14723"/>
                </a:lnTo>
                <a:lnTo>
                  <a:pt x="90458" y="14723"/>
                </a:lnTo>
                <a:lnTo>
                  <a:pt x="90458" y="14723"/>
                </a:lnTo>
                <a:lnTo>
                  <a:pt x="90458" y="14723"/>
                </a:lnTo>
                <a:lnTo>
                  <a:pt x="90458" y="15214"/>
                </a:lnTo>
                <a:lnTo>
                  <a:pt x="90458" y="15214"/>
                </a:lnTo>
                <a:lnTo>
                  <a:pt x="90458" y="15214"/>
                </a:lnTo>
                <a:lnTo>
                  <a:pt x="90458" y="15705"/>
                </a:lnTo>
                <a:lnTo>
                  <a:pt x="90458" y="15705"/>
                </a:lnTo>
                <a:lnTo>
                  <a:pt x="90865" y="15705"/>
                </a:lnTo>
                <a:lnTo>
                  <a:pt x="90865" y="15705"/>
                </a:lnTo>
                <a:lnTo>
                  <a:pt x="90865" y="15705"/>
                </a:lnTo>
                <a:lnTo>
                  <a:pt x="90865" y="15705"/>
                </a:lnTo>
                <a:lnTo>
                  <a:pt x="90865" y="16196"/>
                </a:lnTo>
                <a:lnTo>
                  <a:pt x="90865" y="16196"/>
                </a:lnTo>
                <a:lnTo>
                  <a:pt x="90865" y="16196"/>
                </a:lnTo>
                <a:lnTo>
                  <a:pt x="90865" y="16196"/>
                </a:lnTo>
                <a:lnTo>
                  <a:pt x="90865" y="16932"/>
                </a:lnTo>
                <a:lnTo>
                  <a:pt x="90865" y="16932"/>
                </a:lnTo>
                <a:lnTo>
                  <a:pt x="91477" y="16932"/>
                </a:lnTo>
                <a:lnTo>
                  <a:pt x="91477" y="16932"/>
                </a:lnTo>
                <a:lnTo>
                  <a:pt x="91477" y="16932"/>
                </a:lnTo>
                <a:lnTo>
                  <a:pt x="91477" y="16932"/>
                </a:lnTo>
                <a:lnTo>
                  <a:pt x="91477" y="16932"/>
                </a:lnTo>
                <a:lnTo>
                  <a:pt x="91884" y="16932"/>
                </a:lnTo>
                <a:lnTo>
                  <a:pt x="91884" y="16932"/>
                </a:lnTo>
                <a:lnTo>
                  <a:pt x="91884" y="16932"/>
                </a:lnTo>
                <a:lnTo>
                  <a:pt x="91884" y="16196"/>
                </a:lnTo>
                <a:lnTo>
                  <a:pt x="91884" y="16196"/>
                </a:lnTo>
                <a:lnTo>
                  <a:pt x="91884" y="16196"/>
                </a:lnTo>
                <a:lnTo>
                  <a:pt x="91884" y="16196"/>
                </a:lnTo>
                <a:lnTo>
                  <a:pt x="91884" y="16196"/>
                </a:lnTo>
                <a:lnTo>
                  <a:pt x="91884" y="15705"/>
                </a:lnTo>
                <a:lnTo>
                  <a:pt x="91884" y="15705"/>
                </a:lnTo>
                <a:lnTo>
                  <a:pt x="92292" y="15705"/>
                </a:lnTo>
                <a:lnTo>
                  <a:pt x="92292" y="15705"/>
                </a:lnTo>
                <a:lnTo>
                  <a:pt x="92292" y="15214"/>
                </a:lnTo>
                <a:lnTo>
                  <a:pt x="92292" y="15214"/>
                </a:lnTo>
                <a:lnTo>
                  <a:pt x="92292" y="15214"/>
                </a:lnTo>
                <a:lnTo>
                  <a:pt x="92292" y="15705"/>
                </a:lnTo>
                <a:lnTo>
                  <a:pt x="92292" y="15705"/>
                </a:lnTo>
                <a:lnTo>
                  <a:pt x="92292" y="15705"/>
                </a:lnTo>
                <a:lnTo>
                  <a:pt x="92292" y="16196"/>
                </a:lnTo>
                <a:lnTo>
                  <a:pt x="92699" y="16196"/>
                </a:lnTo>
                <a:lnTo>
                  <a:pt x="92699" y="16196"/>
                </a:lnTo>
                <a:lnTo>
                  <a:pt x="92699" y="15705"/>
                </a:lnTo>
                <a:lnTo>
                  <a:pt x="92699" y="15705"/>
                </a:lnTo>
                <a:lnTo>
                  <a:pt x="92699" y="15705"/>
                </a:lnTo>
                <a:lnTo>
                  <a:pt x="92699" y="15705"/>
                </a:lnTo>
                <a:lnTo>
                  <a:pt x="92699" y="15705"/>
                </a:lnTo>
                <a:lnTo>
                  <a:pt x="92699" y="15214"/>
                </a:lnTo>
                <a:lnTo>
                  <a:pt x="93106" y="15214"/>
                </a:lnTo>
                <a:lnTo>
                  <a:pt x="93106" y="15214"/>
                </a:lnTo>
                <a:lnTo>
                  <a:pt x="93106" y="15214"/>
                </a:lnTo>
                <a:lnTo>
                  <a:pt x="93106" y="15214"/>
                </a:lnTo>
                <a:lnTo>
                  <a:pt x="93106" y="15705"/>
                </a:lnTo>
                <a:lnTo>
                  <a:pt x="93106" y="15705"/>
                </a:lnTo>
                <a:lnTo>
                  <a:pt x="93106" y="15705"/>
                </a:lnTo>
                <a:lnTo>
                  <a:pt x="93106" y="15705"/>
                </a:lnTo>
                <a:lnTo>
                  <a:pt x="93106" y="15705"/>
                </a:lnTo>
                <a:lnTo>
                  <a:pt x="93106" y="16196"/>
                </a:lnTo>
                <a:lnTo>
                  <a:pt x="93106" y="16196"/>
                </a:lnTo>
                <a:lnTo>
                  <a:pt x="93718" y="16196"/>
                </a:lnTo>
                <a:lnTo>
                  <a:pt x="93718" y="16196"/>
                </a:lnTo>
                <a:lnTo>
                  <a:pt x="93718" y="16932"/>
                </a:lnTo>
                <a:lnTo>
                  <a:pt x="93718" y="16932"/>
                </a:lnTo>
                <a:lnTo>
                  <a:pt x="93718" y="16932"/>
                </a:lnTo>
                <a:lnTo>
                  <a:pt x="93718" y="16932"/>
                </a:lnTo>
                <a:lnTo>
                  <a:pt x="93718" y="17423"/>
                </a:lnTo>
                <a:lnTo>
                  <a:pt x="93718" y="17423"/>
                </a:lnTo>
                <a:lnTo>
                  <a:pt x="93718" y="16932"/>
                </a:lnTo>
                <a:lnTo>
                  <a:pt x="94125" y="16932"/>
                </a:lnTo>
                <a:lnTo>
                  <a:pt x="94125" y="17423"/>
                </a:lnTo>
                <a:lnTo>
                  <a:pt x="94125" y="17423"/>
                </a:lnTo>
                <a:lnTo>
                  <a:pt x="94125" y="17423"/>
                </a:lnTo>
                <a:lnTo>
                  <a:pt x="94125" y="17423"/>
                </a:lnTo>
                <a:lnTo>
                  <a:pt x="94125" y="17423"/>
                </a:lnTo>
                <a:lnTo>
                  <a:pt x="94125" y="16932"/>
                </a:lnTo>
                <a:lnTo>
                  <a:pt x="94125" y="16932"/>
                </a:lnTo>
                <a:lnTo>
                  <a:pt x="94125" y="16932"/>
                </a:lnTo>
                <a:lnTo>
                  <a:pt x="94125" y="16196"/>
                </a:lnTo>
                <a:lnTo>
                  <a:pt x="94125" y="16196"/>
                </a:lnTo>
                <a:lnTo>
                  <a:pt x="94125" y="16932"/>
                </a:lnTo>
                <a:lnTo>
                  <a:pt x="94125" y="16932"/>
                </a:lnTo>
                <a:lnTo>
                  <a:pt x="94533" y="16932"/>
                </a:lnTo>
                <a:lnTo>
                  <a:pt x="94533" y="16932"/>
                </a:lnTo>
                <a:lnTo>
                  <a:pt x="94533" y="16932"/>
                </a:lnTo>
                <a:lnTo>
                  <a:pt x="94533" y="17423"/>
                </a:lnTo>
                <a:lnTo>
                  <a:pt x="94533" y="17423"/>
                </a:lnTo>
                <a:lnTo>
                  <a:pt x="94533" y="17423"/>
                </a:lnTo>
                <a:lnTo>
                  <a:pt x="94533" y="17423"/>
                </a:lnTo>
                <a:lnTo>
                  <a:pt x="94533" y="17914"/>
                </a:lnTo>
                <a:lnTo>
                  <a:pt x="94533" y="17914"/>
                </a:lnTo>
                <a:lnTo>
                  <a:pt x="94533" y="17914"/>
                </a:lnTo>
                <a:lnTo>
                  <a:pt x="94533" y="17914"/>
                </a:lnTo>
                <a:lnTo>
                  <a:pt x="94533" y="17914"/>
                </a:lnTo>
                <a:lnTo>
                  <a:pt x="94533" y="17914"/>
                </a:lnTo>
                <a:lnTo>
                  <a:pt x="94533" y="17914"/>
                </a:lnTo>
                <a:lnTo>
                  <a:pt x="94940" y="17914"/>
                </a:lnTo>
                <a:lnTo>
                  <a:pt x="94940" y="17914"/>
                </a:lnTo>
                <a:lnTo>
                  <a:pt x="94940" y="18404"/>
                </a:lnTo>
                <a:lnTo>
                  <a:pt x="94940" y="18404"/>
                </a:lnTo>
                <a:lnTo>
                  <a:pt x="94940" y="17914"/>
                </a:lnTo>
                <a:lnTo>
                  <a:pt x="95348" y="17914"/>
                </a:lnTo>
                <a:lnTo>
                  <a:pt x="95348" y="18404"/>
                </a:lnTo>
                <a:lnTo>
                  <a:pt x="95348" y="18404"/>
                </a:lnTo>
                <a:lnTo>
                  <a:pt x="95348" y="18404"/>
                </a:lnTo>
                <a:lnTo>
                  <a:pt x="95348" y="18404"/>
                </a:lnTo>
                <a:lnTo>
                  <a:pt x="95348" y="18404"/>
                </a:lnTo>
                <a:lnTo>
                  <a:pt x="95348" y="18404"/>
                </a:lnTo>
                <a:lnTo>
                  <a:pt x="95348" y="18895"/>
                </a:lnTo>
                <a:lnTo>
                  <a:pt x="95348" y="18895"/>
                </a:lnTo>
                <a:lnTo>
                  <a:pt x="95348" y="18895"/>
                </a:lnTo>
                <a:lnTo>
                  <a:pt x="95348" y="18895"/>
                </a:lnTo>
                <a:lnTo>
                  <a:pt x="95348" y="18895"/>
                </a:lnTo>
                <a:lnTo>
                  <a:pt x="95348" y="19631"/>
                </a:lnTo>
                <a:lnTo>
                  <a:pt x="95348" y="19631"/>
                </a:lnTo>
                <a:lnTo>
                  <a:pt x="95348" y="19631"/>
                </a:lnTo>
                <a:lnTo>
                  <a:pt x="95348" y="19631"/>
                </a:lnTo>
                <a:lnTo>
                  <a:pt x="95348" y="20122"/>
                </a:lnTo>
                <a:lnTo>
                  <a:pt x="95348" y="20122"/>
                </a:lnTo>
                <a:lnTo>
                  <a:pt x="95348" y="20122"/>
                </a:lnTo>
                <a:lnTo>
                  <a:pt x="95348" y="20122"/>
                </a:lnTo>
                <a:lnTo>
                  <a:pt x="95348" y="20122"/>
                </a:lnTo>
                <a:lnTo>
                  <a:pt x="95348" y="20122"/>
                </a:lnTo>
                <a:lnTo>
                  <a:pt x="95348" y="20122"/>
                </a:lnTo>
                <a:lnTo>
                  <a:pt x="95348" y="20613"/>
                </a:lnTo>
                <a:lnTo>
                  <a:pt x="95348" y="20613"/>
                </a:lnTo>
                <a:lnTo>
                  <a:pt x="95348" y="20613"/>
                </a:lnTo>
                <a:lnTo>
                  <a:pt x="95348" y="20613"/>
                </a:lnTo>
                <a:lnTo>
                  <a:pt x="95348" y="21104"/>
                </a:lnTo>
                <a:lnTo>
                  <a:pt x="95348" y="21104"/>
                </a:lnTo>
                <a:lnTo>
                  <a:pt x="95348" y="21104"/>
                </a:lnTo>
                <a:lnTo>
                  <a:pt x="95348" y="21104"/>
                </a:lnTo>
                <a:lnTo>
                  <a:pt x="95348" y="21595"/>
                </a:lnTo>
                <a:lnTo>
                  <a:pt x="95348" y="21595"/>
                </a:lnTo>
                <a:lnTo>
                  <a:pt x="95348" y="21595"/>
                </a:lnTo>
                <a:lnTo>
                  <a:pt x="95348" y="21595"/>
                </a:lnTo>
                <a:lnTo>
                  <a:pt x="95348" y="21595"/>
                </a:lnTo>
                <a:lnTo>
                  <a:pt x="95348" y="21595"/>
                </a:lnTo>
                <a:lnTo>
                  <a:pt x="95348" y="22331"/>
                </a:lnTo>
                <a:lnTo>
                  <a:pt x="95348" y="22331"/>
                </a:lnTo>
                <a:lnTo>
                  <a:pt x="95348" y="22331"/>
                </a:lnTo>
                <a:lnTo>
                  <a:pt x="95348" y="22822"/>
                </a:lnTo>
                <a:lnTo>
                  <a:pt x="95959" y="22822"/>
                </a:lnTo>
                <a:lnTo>
                  <a:pt x="95959" y="22822"/>
                </a:lnTo>
                <a:lnTo>
                  <a:pt x="95348" y="22822"/>
                </a:lnTo>
                <a:lnTo>
                  <a:pt x="95348" y="22822"/>
                </a:lnTo>
                <a:lnTo>
                  <a:pt x="95959" y="22822"/>
                </a:lnTo>
                <a:lnTo>
                  <a:pt x="95959" y="23312"/>
                </a:lnTo>
                <a:lnTo>
                  <a:pt x="95959" y="23312"/>
                </a:lnTo>
                <a:lnTo>
                  <a:pt x="95959" y="23312"/>
                </a:lnTo>
                <a:lnTo>
                  <a:pt x="95959" y="23312"/>
                </a:lnTo>
                <a:lnTo>
                  <a:pt x="95959" y="23312"/>
                </a:lnTo>
                <a:lnTo>
                  <a:pt x="95959" y="23803"/>
                </a:lnTo>
                <a:lnTo>
                  <a:pt x="95959" y="23803"/>
                </a:lnTo>
                <a:lnTo>
                  <a:pt x="95959" y="23803"/>
                </a:lnTo>
                <a:lnTo>
                  <a:pt x="95959" y="23803"/>
                </a:lnTo>
                <a:lnTo>
                  <a:pt x="95959" y="24294"/>
                </a:lnTo>
                <a:lnTo>
                  <a:pt x="95959" y="24294"/>
                </a:lnTo>
                <a:lnTo>
                  <a:pt x="95959" y="24294"/>
                </a:lnTo>
                <a:lnTo>
                  <a:pt x="95959" y="24294"/>
                </a:lnTo>
                <a:lnTo>
                  <a:pt x="95959" y="24294"/>
                </a:lnTo>
                <a:lnTo>
                  <a:pt x="95959" y="24294"/>
                </a:lnTo>
                <a:lnTo>
                  <a:pt x="95959" y="25030"/>
                </a:lnTo>
                <a:lnTo>
                  <a:pt x="95959" y="25030"/>
                </a:lnTo>
                <a:lnTo>
                  <a:pt x="95959" y="25030"/>
                </a:lnTo>
                <a:lnTo>
                  <a:pt x="95959" y="25030"/>
                </a:lnTo>
                <a:lnTo>
                  <a:pt x="95959" y="25030"/>
                </a:lnTo>
                <a:lnTo>
                  <a:pt x="95959" y="25030"/>
                </a:lnTo>
                <a:lnTo>
                  <a:pt x="95959" y="25521"/>
                </a:lnTo>
                <a:lnTo>
                  <a:pt x="95959" y="25521"/>
                </a:lnTo>
                <a:lnTo>
                  <a:pt x="95959" y="25521"/>
                </a:lnTo>
                <a:lnTo>
                  <a:pt x="95959" y="25521"/>
                </a:lnTo>
                <a:lnTo>
                  <a:pt x="96366" y="25521"/>
                </a:lnTo>
                <a:lnTo>
                  <a:pt x="96366" y="26012"/>
                </a:lnTo>
                <a:lnTo>
                  <a:pt x="96366" y="26012"/>
                </a:lnTo>
                <a:lnTo>
                  <a:pt x="96366" y="26012"/>
                </a:lnTo>
                <a:lnTo>
                  <a:pt x="96366" y="26012"/>
                </a:lnTo>
                <a:lnTo>
                  <a:pt x="96366" y="26012"/>
                </a:lnTo>
                <a:lnTo>
                  <a:pt x="96774" y="26012"/>
                </a:lnTo>
                <a:lnTo>
                  <a:pt x="96774" y="26503"/>
                </a:lnTo>
                <a:lnTo>
                  <a:pt x="96774" y="26503"/>
                </a:lnTo>
                <a:lnTo>
                  <a:pt x="96774" y="26503"/>
                </a:lnTo>
                <a:lnTo>
                  <a:pt x="96774" y="26503"/>
                </a:lnTo>
                <a:lnTo>
                  <a:pt x="96774" y="26503"/>
                </a:lnTo>
                <a:lnTo>
                  <a:pt x="96774" y="26993"/>
                </a:lnTo>
                <a:lnTo>
                  <a:pt x="96774" y="26993"/>
                </a:lnTo>
                <a:lnTo>
                  <a:pt x="96774" y="26503"/>
                </a:lnTo>
                <a:lnTo>
                  <a:pt x="97181" y="26503"/>
                </a:lnTo>
                <a:lnTo>
                  <a:pt x="97181" y="26503"/>
                </a:lnTo>
                <a:lnTo>
                  <a:pt x="97181" y="26503"/>
                </a:lnTo>
                <a:lnTo>
                  <a:pt x="97181" y="26993"/>
                </a:lnTo>
                <a:lnTo>
                  <a:pt x="97181" y="26993"/>
                </a:lnTo>
                <a:lnTo>
                  <a:pt x="97181" y="26993"/>
                </a:lnTo>
                <a:lnTo>
                  <a:pt x="97589" y="26993"/>
                </a:lnTo>
                <a:lnTo>
                  <a:pt x="97589" y="26993"/>
                </a:lnTo>
                <a:lnTo>
                  <a:pt x="97181" y="26993"/>
                </a:lnTo>
                <a:lnTo>
                  <a:pt x="97181" y="26993"/>
                </a:lnTo>
                <a:lnTo>
                  <a:pt x="97181" y="27730"/>
                </a:lnTo>
                <a:lnTo>
                  <a:pt x="97181" y="27730"/>
                </a:lnTo>
                <a:lnTo>
                  <a:pt x="97181" y="27730"/>
                </a:lnTo>
                <a:lnTo>
                  <a:pt x="97181" y="27730"/>
                </a:lnTo>
                <a:lnTo>
                  <a:pt x="97181" y="27730"/>
                </a:lnTo>
                <a:lnTo>
                  <a:pt x="97181" y="28220"/>
                </a:lnTo>
                <a:lnTo>
                  <a:pt x="97181" y="28220"/>
                </a:lnTo>
                <a:lnTo>
                  <a:pt x="97589" y="28220"/>
                </a:lnTo>
                <a:lnTo>
                  <a:pt x="97589" y="28220"/>
                </a:lnTo>
                <a:lnTo>
                  <a:pt x="97181" y="28220"/>
                </a:lnTo>
                <a:lnTo>
                  <a:pt x="97181" y="28220"/>
                </a:lnTo>
                <a:lnTo>
                  <a:pt x="97181" y="28711"/>
                </a:lnTo>
                <a:lnTo>
                  <a:pt x="97181" y="28711"/>
                </a:lnTo>
                <a:lnTo>
                  <a:pt x="97589" y="28711"/>
                </a:lnTo>
                <a:lnTo>
                  <a:pt x="97589" y="28711"/>
                </a:lnTo>
                <a:lnTo>
                  <a:pt x="97589" y="29202"/>
                </a:lnTo>
                <a:lnTo>
                  <a:pt x="97589" y="29202"/>
                </a:lnTo>
                <a:lnTo>
                  <a:pt x="97589" y="29202"/>
                </a:lnTo>
                <a:lnTo>
                  <a:pt x="97589" y="29202"/>
                </a:lnTo>
                <a:lnTo>
                  <a:pt x="97589" y="29202"/>
                </a:lnTo>
                <a:lnTo>
                  <a:pt x="97589" y="29693"/>
                </a:lnTo>
                <a:lnTo>
                  <a:pt x="97589" y="29693"/>
                </a:lnTo>
                <a:lnTo>
                  <a:pt x="97589" y="29693"/>
                </a:lnTo>
                <a:lnTo>
                  <a:pt x="98200" y="29693"/>
                </a:lnTo>
                <a:lnTo>
                  <a:pt x="98200" y="29693"/>
                </a:lnTo>
                <a:lnTo>
                  <a:pt x="98200" y="30429"/>
                </a:lnTo>
                <a:lnTo>
                  <a:pt x="98200" y="30429"/>
                </a:lnTo>
                <a:lnTo>
                  <a:pt x="98200" y="30429"/>
                </a:lnTo>
                <a:lnTo>
                  <a:pt x="98200" y="30429"/>
                </a:lnTo>
                <a:lnTo>
                  <a:pt x="98200" y="30429"/>
                </a:lnTo>
                <a:lnTo>
                  <a:pt x="98200" y="30920"/>
                </a:lnTo>
                <a:lnTo>
                  <a:pt x="97589" y="30920"/>
                </a:lnTo>
                <a:lnTo>
                  <a:pt x="97589" y="30920"/>
                </a:lnTo>
                <a:lnTo>
                  <a:pt x="97589" y="30920"/>
                </a:lnTo>
                <a:lnTo>
                  <a:pt x="97589" y="31411"/>
                </a:lnTo>
                <a:lnTo>
                  <a:pt x="98200" y="31411"/>
                </a:lnTo>
                <a:lnTo>
                  <a:pt x="98200" y="31411"/>
                </a:lnTo>
                <a:lnTo>
                  <a:pt x="98200" y="31411"/>
                </a:lnTo>
                <a:lnTo>
                  <a:pt x="98200" y="31411"/>
                </a:lnTo>
                <a:lnTo>
                  <a:pt x="98200" y="31411"/>
                </a:lnTo>
                <a:lnTo>
                  <a:pt x="97589" y="31411"/>
                </a:lnTo>
                <a:lnTo>
                  <a:pt x="97589" y="31411"/>
                </a:lnTo>
                <a:lnTo>
                  <a:pt x="97589" y="31901"/>
                </a:lnTo>
                <a:lnTo>
                  <a:pt x="97589" y="31901"/>
                </a:lnTo>
                <a:lnTo>
                  <a:pt x="97589" y="31901"/>
                </a:lnTo>
                <a:lnTo>
                  <a:pt x="97589" y="31901"/>
                </a:lnTo>
                <a:lnTo>
                  <a:pt x="97589" y="32392"/>
                </a:lnTo>
                <a:lnTo>
                  <a:pt x="97589" y="32392"/>
                </a:lnTo>
                <a:lnTo>
                  <a:pt x="97589" y="32392"/>
                </a:lnTo>
                <a:lnTo>
                  <a:pt x="97589" y="32392"/>
                </a:lnTo>
                <a:lnTo>
                  <a:pt x="97589" y="32392"/>
                </a:lnTo>
                <a:lnTo>
                  <a:pt x="97589" y="31901"/>
                </a:lnTo>
                <a:lnTo>
                  <a:pt x="98200" y="31901"/>
                </a:lnTo>
                <a:lnTo>
                  <a:pt x="98200" y="31901"/>
                </a:lnTo>
                <a:lnTo>
                  <a:pt x="98200" y="32392"/>
                </a:lnTo>
                <a:lnTo>
                  <a:pt x="98200" y="32392"/>
                </a:lnTo>
                <a:lnTo>
                  <a:pt x="98200" y="32392"/>
                </a:lnTo>
                <a:lnTo>
                  <a:pt x="98200" y="32392"/>
                </a:lnTo>
                <a:lnTo>
                  <a:pt x="98607" y="32392"/>
                </a:lnTo>
                <a:lnTo>
                  <a:pt x="98607" y="32392"/>
                </a:lnTo>
                <a:lnTo>
                  <a:pt x="98607" y="33128"/>
                </a:lnTo>
                <a:lnTo>
                  <a:pt x="98200" y="33128"/>
                </a:lnTo>
                <a:lnTo>
                  <a:pt x="98200" y="33128"/>
                </a:lnTo>
                <a:lnTo>
                  <a:pt x="98607" y="33128"/>
                </a:lnTo>
                <a:lnTo>
                  <a:pt x="98607" y="33128"/>
                </a:lnTo>
                <a:lnTo>
                  <a:pt x="98607" y="33128"/>
                </a:lnTo>
                <a:lnTo>
                  <a:pt x="98607" y="33619"/>
                </a:lnTo>
                <a:lnTo>
                  <a:pt x="98607" y="33619"/>
                </a:lnTo>
                <a:lnTo>
                  <a:pt x="98607" y="33619"/>
                </a:lnTo>
                <a:lnTo>
                  <a:pt x="98607" y="33619"/>
                </a:lnTo>
                <a:lnTo>
                  <a:pt x="98607" y="33619"/>
                </a:lnTo>
                <a:lnTo>
                  <a:pt x="98607" y="34110"/>
                </a:lnTo>
                <a:lnTo>
                  <a:pt x="98607" y="34110"/>
                </a:lnTo>
                <a:lnTo>
                  <a:pt x="98607" y="34110"/>
                </a:lnTo>
                <a:lnTo>
                  <a:pt x="98607" y="34601"/>
                </a:lnTo>
                <a:lnTo>
                  <a:pt x="98607" y="34601"/>
                </a:lnTo>
                <a:lnTo>
                  <a:pt x="98607" y="34601"/>
                </a:lnTo>
                <a:lnTo>
                  <a:pt x="98607" y="34601"/>
                </a:lnTo>
                <a:lnTo>
                  <a:pt x="98200" y="34601"/>
                </a:lnTo>
                <a:lnTo>
                  <a:pt x="98200" y="34601"/>
                </a:lnTo>
                <a:lnTo>
                  <a:pt x="98200" y="35092"/>
                </a:lnTo>
                <a:lnTo>
                  <a:pt x="98200" y="35092"/>
                </a:lnTo>
                <a:lnTo>
                  <a:pt x="98607" y="35092"/>
                </a:lnTo>
                <a:lnTo>
                  <a:pt x="98607" y="35092"/>
                </a:lnTo>
                <a:lnTo>
                  <a:pt x="98607" y="35092"/>
                </a:lnTo>
                <a:lnTo>
                  <a:pt x="98607" y="35828"/>
                </a:lnTo>
                <a:lnTo>
                  <a:pt x="98607" y="35828"/>
                </a:lnTo>
                <a:lnTo>
                  <a:pt x="98607" y="35828"/>
                </a:lnTo>
                <a:lnTo>
                  <a:pt x="99015" y="35828"/>
                </a:lnTo>
                <a:lnTo>
                  <a:pt x="99015" y="35828"/>
                </a:lnTo>
                <a:lnTo>
                  <a:pt x="99015" y="35828"/>
                </a:lnTo>
                <a:lnTo>
                  <a:pt x="99015" y="36319"/>
                </a:lnTo>
                <a:lnTo>
                  <a:pt x="99015" y="36319"/>
                </a:lnTo>
                <a:lnTo>
                  <a:pt x="99015" y="36319"/>
                </a:lnTo>
                <a:lnTo>
                  <a:pt x="99015" y="36319"/>
                </a:lnTo>
                <a:lnTo>
                  <a:pt x="99422" y="36319"/>
                </a:lnTo>
                <a:lnTo>
                  <a:pt x="99422" y="36319"/>
                </a:lnTo>
                <a:lnTo>
                  <a:pt x="99422" y="36319"/>
                </a:lnTo>
                <a:lnTo>
                  <a:pt x="99422" y="36319"/>
                </a:lnTo>
                <a:lnTo>
                  <a:pt x="99422" y="36319"/>
                </a:lnTo>
                <a:lnTo>
                  <a:pt x="99422" y="36319"/>
                </a:lnTo>
                <a:lnTo>
                  <a:pt x="99422" y="36319"/>
                </a:lnTo>
                <a:lnTo>
                  <a:pt x="99830" y="36319"/>
                </a:lnTo>
                <a:lnTo>
                  <a:pt x="99830" y="36319"/>
                </a:lnTo>
                <a:lnTo>
                  <a:pt x="99830" y="36319"/>
                </a:lnTo>
                <a:lnTo>
                  <a:pt x="100441" y="36319"/>
                </a:lnTo>
                <a:lnTo>
                  <a:pt x="100441" y="36319"/>
                </a:lnTo>
                <a:lnTo>
                  <a:pt x="100441" y="36319"/>
                </a:lnTo>
                <a:lnTo>
                  <a:pt x="99830" y="36319"/>
                </a:lnTo>
                <a:lnTo>
                  <a:pt x="99830" y="36809"/>
                </a:lnTo>
                <a:lnTo>
                  <a:pt x="99830" y="36809"/>
                </a:lnTo>
                <a:lnTo>
                  <a:pt x="99830" y="36809"/>
                </a:lnTo>
                <a:lnTo>
                  <a:pt x="100441" y="36809"/>
                </a:lnTo>
                <a:lnTo>
                  <a:pt x="100441" y="36809"/>
                </a:lnTo>
                <a:lnTo>
                  <a:pt x="100441" y="36809"/>
                </a:lnTo>
                <a:lnTo>
                  <a:pt x="100441" y="36809"/>
                </a:lnTo>
                <a:lnTo>
                  <a:pt x="100441" y="36809"/>
                </a:lnTo>
                <a:lnTo>
                  <a:pt x="100441" y="36319"/>
                </a:lnTo>
                <a:lnTo>
                  <a:pt x="100441" y="36319"/>
                </a:lnTo>
                <a:lnTo>
                  <a:pt x="100441" y="36809"/>
                </a:lnTo>
                <a:lnTo>
                  <a:pt x="100848" y="36809"/>
                </a:lnTo>
                <a:lnTo>
                  <a:pt x="100848" y="36809"/>
                </a:lnTo>
                <a:lnTo>
                  <a:pt x="100848" y="36809"/>
                </a:lnTo>
                <a:lnTo>
                  <a:pt x="100848" y="37300"/>
                </a:lnTo>
                <a:lnTo>
                  <a:pt x="100848" y="37300"/>
                </a:lnTo>
                <a:lnTo>
                  <a:pt x="100848" y="37300"/>
                </a:lnTo>
                <a:lnTo>
                  <a:pt x="100848" y="37300"/>
                </a:lnTo>
                <a:lnTo>
                  <a:pt x="100848" y="37300"/>
                </a:lnTo>
                <a:lnTo>
                  <a:pt x="100848" y="37300"/>
                </a:lnTo>
                <a:lnTo>
                  <a:pt x="101256" y="37300"/>
                </a:lnTo>
                <a:lnTo>
                  <a:pt x="101256" y="37300"/>
                </a:lnTo>
                <a:lnTo>
                  <a:pt x="101256" y="37300"/>
                </a:lnTo>
                <a:lnTo>
                  <a:pt x="101256" y="37300"/>
                </a:lnTo>
                <a:lnTo>
                  <a:pt x="101256" y="37300"/>
                </a:lnTo>
                <a:lnTo>
                  <a:pt x="101663" y="37300"/>
                </a:lnTo>
                <a:lnTo>
                  <a:pt x="101663" y="36809"/>
                </a:lnTo>
                <a:lnTo>
                  <a:pt x="101663" y="36809"/>
                </a:lnTo>
                <a:lnTo>
                  <a:pt x="101663" y="36809"/>
                </a:lnTo>
                <a:lnTo>
                  <a:pt x="101663" y="37300"/>
                </a:lnTo>
                <a:lnTo>
                  <a:pt x="101663" y="37300"/>
                </a:lnTo>
                <a:lnTo>
                  <a:pt x="101663" y="37300"/>
                </a:lnTo>
                <a:lnTo>
                  <a:pt x="101663" y="37300"/>
                </a:lnTo>
                <a:lnTo>
                  <a:pt x="101663" y="37791"/>
                </a:lnTo>
                <a:lnTo>
                  <a:pt x="102071" y="37791"/>
                </a:lnTo>
                <a:lnTo>
                  <a:pt x="102071" y="37791"/>
                </a:lnTo>
                <a:lnTo>
                  <a:pt x="102071" y="37791"/>
                </a:lnTo>
                <a:lnTo>
                  <a:pt x="102071" y="37791"/>
                </a:lnTo>
                <a:lnTo>
                  <a:pt x="102071" y="38527"/>
                </a:lnTo>
                <a:lnTo>
                  <a:pt x="102071" y="38527"/>
                </a:lnTo>
                <a:lnTo>
                  <a:pt x="102071" y="38527"/>
                </a:lnTo>
                <a:lnTo>
                  <a:pt x="102071" y="38527"/>
                </a:lnTo>
                <a:lnTo>
                  <a:pt x="102071" y="39018"/>
                </a:lnTo>
                <a:lnTo>
                  <a:pt x="102071" y="39018"/>
                </a:lnTo>
                <a:lnTo>
                  <a:pt x="102071" y="39018"/>
                </a:lnTo>
                <a:lnTo>
                  <a:pt x="102071" y="39018"/>
                </a:lnTo>
                <a:lnTo>
                  <a:pt x="102682" y="39018"/>
                </a:lnTo>
                <a:lnTo>
                  <a:pt x="102682" y="39018"/>
                </a:lnTo>
                <a:lnTo>
                  <a:pt x="102682" y="39018"/>
                </a:lnTo>
                <a:lnTo>
                  <a:pt x="102682" y="39018"/>
                </a:lnTo>
                <a:lnTo>
                  <a:pt x="102682" y="38527"/>
                </a:lnTo>
                <a:lnTo>
                  <a:pt x="102682" y="38527"/>
                </a:lnTo>
                <a:lnTo>
                  <a:pt x="102682" y="39018"/>
                </a:lnTo>
                <a:lnTo>
                  <a:pt x="103089" y="39018"/>
                </a:lnTo>
                <a:lnTo>
                  <a:pt x="103089" y="39018"/>
                </a:lnTo>
                <a:lnTo>
                  <a:pt x="103089" y="39018"/>
                </a:lnTo>
                <a:lnTo>
                  <a:pt x="103089" y="39018"/>
                </a:lnTo>
                <a:lnTo>
                  <a:pt x="103089" y="39509"/>
                </a:lnTo>
                <a:lnTo>
                  <a:pt x="103089" y="39509"/>
                </a:lnTo>
                <a:lnTo>
                  <a:pt x="103089" y="39509"/>
                </a:lnTo>
                <a:lnTo>
                  <a:pt x="103089" y="39509"/>
                </a:lnTo>
                <a:lnTo>
                  <a:pt x="103089" y="39509"/>
                </a:lnTo>
                <a:lnTo>
                  <a:pt x="103497" y="39509"/>
                </a:lnTo>
                <a:lnTo>
                  <a:pt x="103497" y="39509"/>
                </a:lnTo>
                <a:lnTo>
                  <a:pt x="103497" y="39509"/>
                </a:lnTo>
                <a:lnTo>
                  <a:pt x="103497" y="39509"/>
                </a:lnTo>
                <a:lnTo>
                  <a:pt x="103497" y="39509"/>
                </a:lnTo>
                <a:lnTo>
                  <a:pt x="103497" y="39509"/>
                </a:lnTo>
                <a:lnTo>
                  <a:pt x="103904" y="39509"/>
                </a:lnTo>
                <a:lnTo>
                  <a:pt x="103904" y="39509"/>
                </a:lnTo>
                <a:lnTo>
                  <a:pt x="103904" y="39509"/>
                </a:lnTo>
                <a:lnTo>
                  <a:pt x="103904" y="40000"/>
                </a:lnTo>
                <a:lnTo>
                  <a:pt x="104312" y="40000"/>
                </a:lnTo>
                <a:lnTo>
                  <a:pt x="104312" y="40000"/>
                </a:lnTo>
                <a:lnTo>
                  <a:pt x="104312" y="40000"/>
                </a:lnTo>
                <a:lnTo>
                  <a:pt x="104312" y="40000"/>
                </a:lnTo>
                <a:lnTo>
                  <a:pt x="104312" y="40000"/>
                </a:lnTo>
                <a:lnTo>
                  <a:pt x="104312" y="40490"/>
                </a:lnTo>
                <a:lnTo>
                  <a:pt x="104312" y="40490"/>
                </a:lnTo>
                <a:lnTo>
                  <a:pt x="104312" y="40490"/>
                </a:lnTo>
                <a:lnTo>
                  <a:pt x="104312" y="40000"/>
                </a:lnTo>
                <a:lnTo>
                  <a:pt x="104312" y="40000"/>
                </a:lnTo>
                <a:lnTo>
                  <a:pt x="104312" y="40000"/>
                </a:lnTo>
                <a:lnTo>
                  <a:pt x="104312" y="40000"/>
                </a:lnTo>
                <a:lnTo>
                  <a:pt x="104923" y="40000"/>
                </a:lnTo>
                <a:lnTo>
                  <a:pt x="104923" y="40000"/>
                </a:lnTo>
                <a:lnTo>
                  <a:pt x="104923" y="40000"/>
                </a:lnTo>
                <a:lnTo>
                  <a:pt x="104923" y="40000"/>
                </a:lnTo>
                <a:lnTo>
                  <a:pt x="104923" y="40000"/>
                </a:lnTo>
                <a:lnTo>
                  <a:pt x="104923" y="40000"/>
                </a:lnTo>
                <a:lnTo>
                  <a:pt x="104923" y="40000"/>
                </a:lnTo>
                <a:lnTo>
                  <a:pt x="105331" y="40000"/>
                </a:lnTo>
                <a:lnTo>
                  <a:pt x="105331" y="40000"/>
                </a:lnTo>
                <a:lnTo>
                  <a:pt x="105331" y="40000"/>
                </a:lnTo>
                <a:lnTo>
                  <a:pt x="105738" y="40000"/>
                </a:lnTo>
                <a:lnTo>
                  <a:pt x="105738" y="40490"/>
                </a:lnTo>
                <a:lnTo>
                  <a:pt x="105331" y="40490"/>
                </a:lnTo>
                <a:lnTo>
                  <a:pt x="105331" y="40490"/>
                </a:lnTo>
                <a:lnTo>
                  <a:pt x="105331" y="40490"/>
                </a:lnTo>
                <a:lnTo>
                  <a:pt x="105331" y="40490"/>
                </a:lnTo>
                <a:lnTo>
                  <a:pt x="105331" y="40490"/>
                </a:lnTo>
                <a:lnTo>
                  <a:pt x="105331" y="40490"/>
                </a:lnTo>
                <a:lnTo>
                  <a:pt x="105331" y="40490"/>
                </a:lnTo>
                <a:lnTo>
                  <a:pt x="105331" y="41226"/>
                </a:lnTo>
                <a:lnTo>
                  <a:pt x="105738" y="41226"/>
                </a:lnTo>
                <a:lnTo>
                  <a:pt x="105738" y="40490"/>
                </a:lnTo>
                <a:lnTo>
                  <a:pt x="105738" y="40490"/>
                </a:lnTo>
                <a:lnTo>
                  <a:pt x="105738" y="40490"/>
                </a:lnTo>
                <a:lnTo>
                  <a:pt x="105738" y="41226"/>
                </a:lnTo>
                <a:lnTo>
                  <a:pt x="105738" y="41226"/>
                </a:lnTo>
                <a:lnTo>
                  <a:pt x="106146" y="41226"/>
                </a:lnTo>
                <a:lnTo>
                  <a:pt x="106146" y="40490"/>
                </a:lnTo>
                <a:lnTo>
                  <a:pt x="105738" y="40490"/>
                </a:lnTo>
                <a:lnTo>
                  <a:pt x="105738" y="40490"/>
                </a:lnTo>
                <a:lnTo>
                  <a:pt x="105738" y="40490"/>
                </a:lnTo>
                <a:lnTo>
                  <a:pt x="105738" y="40000"/>
                </a:lnTo>
                <a:lnTo>
                  <a:pt x="105738" y="40000"/>
                </a:lnTo>
                <a:lnTo>
                  <a:pt x="105738" y="40000"/>
                </a:lnTo>
                <a:lnTo>
                  <a:pt x="105738" y="40000"/>
                </a:lnTo>
                <a:lnTo>
                  <a:pt x="105738" y="40000"/>
                </a:lnTo>
                <a:lnTo>
                  <a:pt x="106146" y="40000"/>
                </a:lnTo>
                <a:lnTo>
                  <a:pt x="106146" y="40000"/>
                </a:lnTo>
                <a:lnTo>
                  <a:pt x="106146" y="40000"/>
                </a:lnTo>
                <a:lnTo>
                  <a:pt x="106146" y="40000"/>
                </a:lnTo>
                <a:lnTo>
                  <a:pt x="106146" y="40000"/>
                </a:lnTo>
                <a:lnTo>
                  <a:pt x="106146" y="40000"/>
                </a:lnTo>
                <a:lnTo>
                  <a:pt x="106146" y="40490"/>
                </a:lnTo>
                <a:lnTo>
                  <a:pt x="106146" y="40490"/>
                </a:lnTo>
                <a:lnTo>
                  <a:pt x="106146" y="40490"/>
                </a:lnTo>
                <a:lnTo>
                  <a:pt x="106553" y="40490"/>
                </a:lnTo>
                <a:lnTo>
                  <a:pt x="106553" y="40490"/>
                </a:lnTo>
                <a:lnTo>
                  <a:pt x="106553" y="40490"/>
                </a:lnTo>
                <a:lnTo>
                  <a:pt x="106553" y="40490"/>
                </a:lnTo>
                <a:lnTo>
                  <a:pt x="106553" y="40490"/>
                </a:lnTo>
                <a:lnTo>
                  <a:pt x="107164" y="40490"/>
                </a:lnTo>
                <a:lnTo>
                  <a:pt x="107164" y="41226"/>
                </a:lnTo>
                <a:lnTo>
                  <a:pt x="107164" y="41226"/>
                </a:lnTo>
                <a:lnTo>
                  <a:pt x="106553" y="41226"/>
                </a:lnTo>
                <a:lnTo>
                  <a:pt x="106553" y="41226"/>
                </a:lnTo>
                <a:lnTo>
                  <a:pt x="106553" y="41226"/>
                </a:lnTo>
                <a:lnTo>
                  <a:pt x="106553" y="41226"/>
                </a:lnTo>
                <a:lnTo>
                  <a:pt x="106553" y="41226"/>
                </a:lnTo>
                <a:lnTo>
                  <a:pt x="106553" y="41226"/>
                </a:lnTo>
                <a:lnTo>
                  <a:pt x="106553" y="41717"/>
                </a:lnTo>
                <a:lnTo>
                  <a:pt x="106553" y="41717"/>
                </a:lnTo>
                <a:lnTo>
                  <a:pt x="106553" y="41717"/>
                </a:lnTo>
                <a:lnTo>
                  <a:pt x="106553" y="41226"/>
                </a:lnTo>
                <a:lnTo>
                  <a:pt x="106146" y="41226"/>
                </a:lnTo>
                <a:lnTo>
                  <a:pt x="106146" y="41226"/>
                </a:lnTo>
                <a:lnTo>
                  <a:pt x="106146" y="41717"/>
                </a:lnTo>
                <a:lnTo>
                  <a:pt x="106146" y="41717"/>
                </a:lnTo>
                <a:lnTo>
                  <a:pt x="106146" y="41717"/>
                </a:lnTo>
                <a:lnTo>
                  <a:pt x="106146" y="41717"/>
                </a:lnTo>
                <a:lnTo>
                  <a:pt x="105738" y="41717"/>
                </a:lnTo>
                <a:lnTo>
                  <a:pt x="105738" y="41717"/>
                </a:lnTo>
                <a:lnTo>
                  <a:pt x="106146" y="41717"/>
                </a:lnTo>
                <a:lnTo>
                  <a:pt x="106146" y="42208"/>
                </a:lnTo>
                <a:lnTo>
                  <a:pt x="106146" y="42208"/>
                </a:lnTo>
                <a:lnTo>
                  <a:pt x="106146" y="42208"/>
                </a:lnTo>
                <a:lnTo>
                  <a:pt x="106146" y="42208"/>
                </a:lnTo>
                <a:lnTo>
                  <a:pt x="106146" y="42208"/>
                </a:lnTo>
                <a:lnTo>
                  <a:pt x="106146" y="42699"/>
                </a:lnTo>
                <a:lnTo>
                  <a:pt x="105738" y="42699"/>
                </a:lnTo>
                <a:lnTo>
                  <a:pt x="105738" y="42699"/>
                </a:lnTo>
                <a:lnTo>
                  <a:pt x="105738" y="42208"/>
                </a:lnTo>
                <a:lnTo>
                  <a:pt x="105738" y="42208"/>
                </a:lnTo>
                <a:lnTo>
                  <a:pt x="105738" y="42208"/>
                </a:lnTo>
                <a:lnTo>
                  <a:pt x="105738" y="42208"/>
                </a:lnTo>
                <a:lnTo>
                  <a:pt x="105738" y="42208"/>
                </a:lnTo>
                <a:lnTo>
                  <a:pt x="105738" y="42208"/>
                </a:lnTo>
                <a:lnTo>
                  <a:pt x="105331" y="42208"/>
                </a:lnTo>
                <a:lnTo>
                  <a:pt x="105331" y="42208"/>
                </a:lnTo>
                <a:lnTo>
                  <a:pt x="105331" y="42699"/>
                </a:lnTo>
                <a:lnTo>
                  <a:pt x="105738" y="42699"/>
                </a:lnTo>
                <a:lnTo>
                  <a:pt x="105738" y="42699"/>
                </a:lnTo>
                <a:lnTo>
                  <a:pt x="105738" y="42699"/>
                </a:lnTo>
                <a:lnTo>
                  <a:pt x="105738" y="42699"/>
                </a:lnTo>
                <a:lnTo>
                  <a:pt x="105738" y="43190"/>
                </a:lnTo>
                <a:lnTo>
                  <a:pt x="105738" y="43190"/>
                </a:lnTo>
                <a:lnTo>
                  <a:pt x="105738" y="43190"/>
                </a:lnTo>
                <a:lnTo>
                  <a:pt x="105738" y="43190"/>
                </a:lnTo>
                <a:lnTo>
                  <a:pt x="106146" y="43190"/>
                </a:lnTo>
                <a:lnTo>
                  <a:pt x="106146" y="43190"/>
                </a:lnTo>
                <a:lnTo>
                  <a:pt x="106146" y="43190"/>
                </a:lnTo>
                <a:lnTo>
                  <a:pt x="106146" y="43190"/>
                </a:lnTo>
                <a:lnTo>
                  <a:pt x="106146" y="43926"/>
                </a:lnTo>
                <a:lnTo>
                  <a:pt x="106146" y="43926"/>
                </a:lnTo>
                <a:lnTo>
                  <a:pt x="106553" y="43926"/>
                </a:lnTo>
                <a:lnTo>
                  <a:pt x="106553" y="43926"/>
                </a:lnTo>
                <a:lnTo>
                  <a:pt x="106553" y="43926"/>
                </a:lnTo>
                <a:lnTo>
                  <a:pt x="106553" y="43926"/>
                </a:lnTo>
                <a:lnTo>
                  <a:pt x="106553" y="43926"/>
                </a:lnTo>
                <a:lnTo>
                  <a:pt x="106553" y="44417"/>
                </a:lnTo>
                <a:lnTo>
                  <a:pt x="107164" y="44417"/>
                </a:lnTo>
                <a:lnTo>
                  <a:pt x="107164" y="44417"/>
                </a:lnTo>
                <a:lnTo>
                  <a:pt x="107164" y="44417"/>
                </a:lnTo>
                <a:lnTo>
                  <a:pt x="107164" y="44417"/>
                </a:lnTo>
                <a:lnTo>
                  <a:pt x="107164" y="44907"/>
                </a:lnTo>
                <a:lnTo>
                  <a:pt x="107164" y="44907"/>
                </a:lnTo>
                <a:lnTo>
                  <a:pt x="107164" y="44907"/>
                </a:lnTo>
                <a:lnTo>
                  <a:pt x="107164" y="44907"/>
                </a:lnTo>
                <a:lnTo>
                  <a:pt x="107164" y="45398"/>
                </a:lnTo>
                <a:lnTo>
                  <a:pt x="107164" y="45398"/>
                </a:lnTo>
                <a:lnTo>
                  <a:pt x="107164" y="45398"/>
                </a:lnTo>
                <a:lnTo>
                  <a:pt x="107164" y="45398"/>
                </a:lnTo>
                <a:lnTo>
                  <a:pt x="107164" y="45889"/>
                </a:lnTo>
                <a:lnTo>
                  <a:pt x="107164" y="45889"/>
                </a:lnTo>
                <a:lnTo>
                  <a:pt x="107572" y="45889"/>
                </a:lnTo>
                <a:lnTo>
                  <a:pt x="107572" y="45889"/>
                </a:lnTo>
                <a:lnTo>
                  <a:pt x="107572" y="45889"/>
                </a:lnTo>
                <a:lnTo>
                  <a:pt x="107572" y="45889"/>
                </a:lnTo>
                <a:lnTo>
                  <a:pt x="107572" y="45889"/>
                </a:lnTo>
                <a:lnTo>
                  <a:pt x="107572" y="45889"/>
                </a:lnTo>
                <a:lnTo>
                  <a:pt x="107572" y="45889"/>
                </a:lnTo>
                <a:lnTo>
                  <a:pt x="107572" y="45889"/>
                </a:lnTo>
                <a:lnTo>
                  <a:pt x="107572" y="46625"/>
                </a:lnTo>
                <a:lnTo>
                  <a:pt x="107572" y="46625"/>
                </a:lnTo>
                <a:lnTo>
                  <a:pt x="107979" y="46625"/>
                </a:lnTo>
                <a:lnTo>
                  <a:pt x="107979" y="46625"/>
                </a:lnTo>
                <a:lnTo>
                  <a:pt x="107572" y="46625"/>
                </a:lnTo>
                <a:lnTo>
                  <a:pt x="107572" y="46625"/>
                </a:lnTo>
                <a:lnTo>
                  <a:pt x="107572" y="47116"/>
                </a:lnTo>
                <a:lnTo>
                  <a:pt x="107572" y="47116"/>
                </a:lnTo>
                <a:lnTo>
                  <a:pt x="107572" y="47116"/>
                </a:lnTo>
                <a:lnTo>
                  <a:pt x="107572" y="47116"/>
                </a:lnTo>
                <a:lnTo>
                  <a:pt x="107572" y="47116"/>
                </a:lnTo>
                <a:lnTo>
                  <a:pt x="107572" y="47607"/>
                </a:lnTo>
                <a:lnTo>
                  <a:pt x="107572" y="47607"/>
                </a:lnTo>
                <a:lnTo>
                  <a:pt x="107572" y="47607"/>
                </a:lnTo>
                <a:lnTo>
                  <a:pt x="107572" y="47607"/>
                </a:lnTo>
                <a:lnTo>
                  <a:pt x="107572" y="48098"/>
                </a:lnTo>
                <a:lnTo>
                  <a:pt x="107572" y="48098"/>
                </a:lnTo>
                <a:lnTo>
                  <a:pt x="107572" y="48098"/>
                </a:lnTo>
                <a:lnTo>
                  <a:pt x="107979" y="48098"/>
                </a:lnTo>
                <a:lnTo>
                  <a:pt x="107979" y="48588"/>
                </a:lnTo>
                <a:lnTo>
                  <a:pt x="107979" y="48588"/>
                </a:lnTo>
                <a:lnTo>
                  <a:pt x="107979" y="48588"/>
                </a:lnTo>
                <a:lnTo>
                  <a:pt x="107979" y="48588"/>
                </a:lnTo>
                <a:lnTo>
                  <a:pt x="107979" y="48588"/>
                </a:lnTo>
                <a:lnTo>
                  <a:pt x="107979" y="49325"/>
                </a:lnTo>
                <a:lnTo>
                  <a:pt x="107979" y="49325"/>
                </a:lnTo>
                <a:lnTo>
                  <a:pt x="107979" y="49325"/>
                </a:lnTo>
                <a:lnTo>
                  <a:pt x="107979" y="49325"/>
                </a:lnTo>
                <a:lnTo>
                  <a:pt x="107979" y="49325"/>
                </a:lnTo>
                <a:lnTo>
                  <a:pt x="107979" y="49815"/>
                </a:lnTo>
                <a:lnTo>
                  <a:pt x="108387" y="49815"/>
                </a:lnTo>
                <a:lnTo>
                  <a:pt x="108387" y="49815"/>
                </a:lnTo>
                <a:lnTo>
                  <a:pt x="108387" y="49815"/>
                </a:lnTo>
                <a:lnTo>
                  <a:pt x="108387" y="49815"/>
                </a:lnTo>
                <a:lnTo>
                  <a:pt x="108387" y="49815"/>
                </a:lnTo>
                <a:lnTo>
                  <a:pt x="108387" y="49815"/>
                </a:lnTo>
                <a:lnTo>
                  <a:pt x="108794" y="49815"/>
                </a:lnTo>
                <a:lnTo>
                  <a:pt x="108794" y="49815"/>
                </a:lnTo>
                <a:lnTo>
                  <a:pt x="108794" y="49815"/>
                </a:lnTo>
                <a:lnTo>
                  <a:pt x="108794" y="49815"/>
                </a:lnTo>
                <a:lnTo>
                  <a:pt x="108794" y="49815"/>
                </a:lnTo>
                <a:lnTo>
                  <a:pt x="108794" y="49325"/>
                </a:lnTo>
                <a:lnTo>
                  <a:pt x="108794" y="49325"/>
                </a:lnTo>
                <a:lnTo>
                  <a:pt x="108794" y="49325"/>
                </a:lnTo>
                <a:lnTo>
                  <a:pt x="108794" y="48588"/>
                </a:lnTo>
                <a:lnTo>
                  <a:pt x="108794" y="48588"/>
                </a:lnTo>
                <a:lnTo>
                  <a:pt x="108794" y="48588"/>
                </a:lnTo>
                <a:lnTo>
                  <a:pt x="108794" y="48588"/>
                </a:lnTo>
                <a:lnTo>
                  <a:pt x="108794" y="48588"/>
                </a:lnTo>
                <a:lnTo>
                  <a:pt x="108387" y="48588"/>
                </a:lnTo>
                <a:lnTo>
                  <a:pt x="108387" y="48098"/>
                </a:lnTo>
                <a:lnTo>
                  <a:pt x="108387" y="48098"/>
                </a:lnTo>
                <a:lnTo>
                  <a:pt x="108794" y="48098"/>
                </a:lnTo>
                <a:lnTo>
                  <a:pt x="108794" y="48098"/>
                </a:lnTo>
                <a:lnTo>
                  <a:pt x="108794" y="48098"/>
                </a:lnTo>
                <a:lnTo>
                  <a:pt x="108794" y="48098"/>
                </a:lnTo>
                <a:lnTo>
                  <a:pt x="108794" y="48588"/>
                </a:lnTo>
                <a:lnTo>
                  <a:pt x="108794" y="48588"/>
                </a:lnTo>
                <a:lnTo>
                  <a:pt x="108794" y="48588"/>
                </a:lnTo>
                <a:lnTo>
                  <a:pt x="108794" y="48588"/>
                </a:lnTo>
                <a:lnTo>
                  <a:pt x="108794" y="48098"/>
                </a:lnTo>
                <a:lnTo>
                  <a:pt x="109405" y="48098"/>
                </a:lnTo>
                <a:lnTo>
                  <a:pt x="109405" y="48588"/>
                </a:lnTo>
                <a:lnTo>
                  <a:pt x="109405" y="48588"/>
                </a:lnTo>
                <a:lnTo>
                  <a:pt x="109405" y="48588"/>
                </a:lnTo>
                <a:lnTo>
                  <a:pt x="109405" y="48588"/>
                </a:lnTo>
                <a:lnTo>
                  <a:pt x="109405" y="48588"/>
                </a:lnTo>
                <a:lnTo>
                  <a:pt x="109405" y="49325"/>
                </a:lnTo>
                <a:lnTo>
                  <a:pt x="109813" y="49325"/>
                </a:lnTo>
                <a:lnTo>
                  <a:pt x="109813" y="49325"/>
                </a:lnTo>
                <a:lnTo>
                  <a:pt x="109813" y="49325"/>
                </a:lnTo>
                <a:lnTo>
                  <a:pt x="109813" y="49325"/>
                </a:lnTo>
                <a:lnTo>
                  <a:pt x="109813" y="49815"/>
                </a:lnTo>
                <a:lnTo>
                  <a:pt x="109813" y="49815"/>
                </a:lnTo>
                <a:lnTo>
                  <a:pt x="109813" y="49325"/>
                </a:lnTo>
                <a:lnTo>
                  <a:pt x="109813" y="49325"/>
                </a:lnTo>
                <a:lnTo>
                  <a:pt x="109813" y="49325"/>
                </a:lnTo>
                <a:lnTo>
                  <a:pt x="110220" y="49325"/>
                </a:lnTo>
                <a:lnTo>
                  <a:pt x="110220" y="49325"/>
                </a:lnTo>
                <a:lnTo>
                  <a:pt x="110220" y="49325"/>
                </a:lnTo>
                <a:lnTo>
                  <a:pt x="110220" y="49325"/>
                </a:lnTo>
                <a:lnTo>
                  <a:pt x="110220" y="49325"/>
                </a:lnTo>
                <a:lnTo>
                  <a:pt x="110220" y="49325"/>
                </a:lnTo>
                <a:lnTo>
                  <a:pt x="110220" y="49325"/>
                </a:lnTo>
                <a:lnTo>
                  <a:pt x="110220" y="49325"/>
                </a:lnTo>
                <a:lnTo>
                  <a:pt x="110220" y="49325"/>
                </a:lnTo>
                <a:lnTo>
                  <a:pt x="110628" y="49325"/>
                </a:lnTo>
                <a:lnTo>
                  <a:pt x="110628" y="49325"/>
                </a:lnTo>
                <a:lnTo>
                  <a:pt x="110628" y="49325"/>
                </a:lnTo>
                <a:lnTo>
                  <a:pt x="110628" y="49325"/>
                </a:lnTo>
                <a:lnTo>
                  <a:pt x="110628" y="49325"/>
                </a:lnTo>
                <a:lnTo>
                  <a:pt x="111035" y="49325"/>
                </a:lnTo>
                <a:lnTo>
                  <a:pt x="111035" y="49815"/>
                </a:lnTo>
                <a:lnTo>
                  <a:pt x="111035" y="49815"/>
                </a:lnTo>
                <a:lnTo>
                  <a:pt x="111035" y="49815"/>
                </a:lnTo>
                <a:lnTo>
                  <a:pt x="111035" y="49815"/>
                </a:lnTo>
                <a:lnTo>
                  <a:pt x="111035" y="49815"/>
                </a:lnTo>
                <a:lnTo>
                  <a:pt x="111646" y="49815"/>
                </a:lnTo>
                <a:lnTo>
                  <a:pt x="111646" y="49815"/>
                </a:lnTo>
                <a:lnTo>
                  <a:pt x="111646" y="50306"/>
                </a:lnTo>
                <a:lnTo>
                  <a:pt x="111646" y="50306"/>
                </a:lnTo>
                <a:lnTo>
                  <a:pt x="111646" y="50306"/>
                </a:lnTo>
                <a:lnTo>
                  <a:pt x="111646" y="50306"/>
                </a:lnTo>
                <a:lnTo>
                  <a:pt x="111646" y="50797"/>
                </a:lnTo>
                <a:lnTo>
                  <a:pt x="111646" y="50797"/>
                </a:lnTo>
                <a:lnTo>
                  <a:pt x="111646" y="50797"/>
                </a:lnTo>
                <a:lnTo>
                  <a:pt x="111646" y="50797"/>
                </a:lnTo>
                <a:lnTo>
                  <a:pt x="111646" y="50797"/>
                </a:lnTo>
                <a:lnTo>
                  <a:pt x="111646" y="50797"/>
                </a:lnTo>
                <a:lnTo>
                  <a:pt x="111646" y="51288"/>
                </a:lnTo>
                <a:lnTo>
                  <a:pt x="111646" y="51288"/>
                </a:lnTo>
                <a:lnTo>
                  <a:pt x="111646" y="51288"/>
                </a:lnTo>
                <a:lnTo>
                  <a:pt x="111646" y="51288"/>
                </a:lnTo>
                <a:lnTo>
                  <a:pt x="111646" y="51288"/>
                </a:lnTo>
                <a:lnTo>
                  <a:pt x="111646" y="51288"/>
                </a:lnTo>
                <a:lnTo>
                  <a:pt x="111646" y="52024"/>
                </a:lnTo>
                <a:lnTo>
                  <a:pt x="111646" y="52024"/>
                </a:lnTo>
                <a:lnTo>
                  <a:pt x="111646" y="52024"/>
                </a:lnTo>
                <a:lnTo>
                  <a:pt x="111646" y="52024"/>
                </a:lnTo>
                <a:lnTo>
                  <a:pt x="111646" y="52024"/>
                </a:lnTo>
                <a:lnTo>
                  <a:pt x="111646" y="52515"/>
                </a:lnTo>
                <a:lnTo>
                  <a:pt x="111646" y="52515"/>
                </a:lnTo>
                <a:lnTo>
                  <a:pt x="111646" y="52515"/>
                </a:lnTo>
                <a:lnTo>
                  <a:pt x="111646" y="52515"/>
                </a:lnTo>
                <a:lnTo>
                  <a:pt x="111646" y="53006"/>
                </a:lnTo>
                <a:lnTo>
                  <a:pt x="111646" y="53006"/>
                </a:lnTo>
                <a:lnTo>
                  <a:pt x="111646" y="53006"/>
                </a:lnTo>
                <a:lnTo>
                  <a:pt x="111646" y="53006"/>
                </a:lnTo>
                <a:lnTo>
                  <a:pt x="111646" y="53496"/>
                </a:lnTo>
                <a:lnTo>
                  <a:pt x="111646" y="53496"/>
                </a:lnTo>
                <a:lnTo>
                  <a:pt x="111646" y="53006"/>
                </a:lnTo>
                <a:lnTo>
                  <a:pt x="111646" y="53006"/>
                </a:lnTo>
                <a:lnTo>
                  <a:pt x="111646" y="53006"/>
                </a:lnTo>
                <a:lnTo>
                  <a:pt x="111646" y="52515"/>
                </a:lnTo>
                <a:lnTo>
                  <a:pt x="111646" y="52515"/>
                </a:lnTo>
                <a:lnTo>
                  <a:pt x="112054" y="52515"/>
                </a:lnTo>
                <a:lnTo>
                  <a:pt x="112054" y="52515"/>
                </a:lnTo>
                <a:lnTo>
                  <a:pt x="112054" y="52515"/>
                </a:lnTo>
                <a:lnTo>
                  <a:pt x="112054" y="53006"/>
                </a:lnTo>
                <a:lnTo>
                  <a:pt x="112054" y="53006"/>
                </a:lnTo>
                <a:lnTo>
                  <a:pt x="112054" y="53006"/>
                </a:lnTo>
                <a:lnTo>
                  <a:pt x="112054" y="53006"/>
                </a:lnTo>
                <a:lnTo>
                  <a:pt x="112054" y="53006"/>
                </a:lnTo>
                <a:lnTo>
                  <a:pt x="112054" y="53006"/>
                </a:lnTo>
                <a:lnTo>
                  <a:pt x="112054" y="53496"/>
                </a:lnTo>
                <a:lnTo>
                  <a:pt x="112054" y="53496"/>
                </a:lnTo>
                <a:lnTo>
                  <a:pt x="112054" y="53496"/>
                </a:lnTo>
                <a:lnTo>
                  <a:pt x="112054" y="53496"/>
                </a:lnTo>
                <a:lnTo>
                  <a:pt x="112054" y="53496"/>
                </a:lnTo>
                <a:lnTo>
                  <a:pt x="112054" y="53496"/>
                </a:lnTo>
                <a:lnTo>
                  <a:pt x="112054" y="53496"/>
                </a:lnTo>
                <a:lnTo>
                  <a:pt x="111646" y="53496"/>
                </a:lnTo>
                <a:lnTo>
                  <a:pt x="111646" y="53987"/>
                </a:lnTo>
                <a:lnTo>
                  <a:pt x="111646" y="53987"/>
                </a:lnTo>
                <a:lnTo>
                  <a:pt x="111646" y="53987"/>
                </a:lnTo>
                <a:lnTo>
                  <a:pt x="111646" y="53987"/>
                </a:lnTo>
                <a:lnTo>
                  <a:pt x="111646" y="53987"/>
                </a:lnTo>
                <a:lnTo>
                  <a:pt x="111646" y="54723"/>
                </a:lnTo>
                <a:lnTo>
                  <a:pt x="111646" y="54723"/>
                </a:lnTo>
                <a:lnTo>
                  <a:pt x="111646" y="54723"/>
                </a:lnTo>
                <a:lnTo>
                  <a:pt x="112054" y="54723"/>
                </a:lnTo>
                <a:lnTo>
                  <a:pt x="112054" y="54723"/>
                </a:lnTo>
                <a:lnTo>
                  <a:pt x="112054" y="54723"/>
                </a:lnTo>
                <a:lnTo>
                  <a:pt x="112054" y="54723"/>
                </a:lnTo>
                <a:lnTo>
                  <a:pt x="112054" y="54723"/>
                </a:lnTo>
                <a:lnTo>
                  <a:pt x="112054" y="53987"/>
                </a:lnTo>
                <a:lnTo>
                  <a:pt x="112461" y="53987"/>
                </a:lnTo>
                <a:lnTo>
                  <a:pt x="112461" y="53987"/>
                </a:lnTo>
                <a:lnTo>
                  <a:pt x="112461" y="54723"/>
                </a:lnTo>
                <a:lnTo>
                  <a:pt x="112461" y="54723"/>
                </a:lnTo>
                <a:lnTo>
                  <a:pt x="112461" y="54723"/>
                </a:lnTo>
                <a:lnTo>
                  <a:pt x="112869" y="54723"/>
                </a:lnTo>
                <a:lnTo>
                  <a:pt x="112869" y="54723"/>
                </a:lnTo>
                <a:lnTo>
                  <a:pt x="112869" y="54723"/>
                </a:lnTo>
                <a:lnTo>
                  <a:pt x="112869" y="54723"/>
                </a:lnTo>
                <a:lnTo>
                  <a:pt x="112869" y="54723"/>
                </a:lnTo>
                <a:lnTo>
                  <a:pt x="112869" y="54723"/>
                </a:lnTo>
                <a:lnTo>
                  <a:pt x="112869" y="55214"/>
                </a:lnTo>
                <a:lnTo>
                  <a:pt x="112869" y="55214"/>
                </a:lnTo>
                <a:lnTo>
                  <a:pt x="112869" y="55214"/>
                </a:lnTo>
                <a:lnTo>
                  <a:pt x="112869" y="55214"/>
                </a:lnTo>
                <a:lnTo>
                  <a:pt x="112869" y="55705"/>
                </a:lnTo>
                <a:lnTo>
                  <a:pt x="113276" y="55705"/>
                </a:lnTo>
                <a:lnTo>
                  <a:pt x="113276" y="55705"/>
                </a:lnTo>
                <a:lnTo>
                  <a:pt x="113276" y="55705"/>
                </a:lnTo>
                <a:lnTo>
                  <a:pt x="113276" y="55705"/>
                </a:lnTo>
                <a:lnTo>
                  <a:pt x="113276" y="55705"/>
                </a:lnTo>
                <a:lnTo>
                  <a:pt x="113276" y="56196"/>
                </a:lnTo>
                <a:lnTo>
                  <a:pt x="113276" y="56196"/>
                </a:lnTo>
                <a:lnTo>
                  <a:pt x="113276" y="56196"/>
                </a:lnTo>
                <a:lnTo>
                  <a:pt x="113276" y="56687"/>
                </a:lnTo>
                <a:lnTo>
                  <a:pt x="113276" y="56687"/>
                </a:lnTo>
                <a:lnTo>
                  <a:pt x="113887" y="56687"/>
                </a:lnTo>
                <a:lnTo>
                  <a:pt x="113887" y="56687"/>
                </a:lnTo>
                <a:lnTo>
                  <a:pt x="113887" y="56687"/>
                </a:lnTo>
                <a:lnTo>
                  <a:pt x="113887" y="56687"/>
                </a:lnTo>
                <a:lnTo>
                  <a:pt x="113887" y="56687"/>
                </a:lnTo>
                <a:lnTo>
                  <a:pt x="113887" y="56687"/>
                </a:lnTo>
                <a:lnTo>
                  <a:pt x="114295" y="56687"/>
                </a:lnTo>
                <a:lnTo>
                  <a:pt x="114295" y="56687"/>
                </a:lnTo>
                <a:lnTo>
                  <a:pt x="114295" y="56687"/>
                </a:lnTo>
                <a:lnTo>
                  <a:pt x="114295" y="56687"/>
                </a:lnTo>
                <a:lnTo>
                  <a:pt x="114702" y="56687"/>
                </a:lnTo>
                <a:lnTo>
                  <a:pt x="114702" y="56687"/>
                </a:lnTo>
                <a:lnTo>
                  <a:pt x="114702" y="56687"/>
                </a:lnTo>
                <a:lnTo>
                  <a:pt x="114702" y="57423"/>
                </a:lnTo>
                <a:lnTo>
                  <a:pt x="114702" y="57423"/>
                </a:lnTo>
                <a:lnTo>
                  <a:pt x="114702" y="57423"/>
                </a:lnTo>
                <a:lnTo>
                  <a:pt x="114702" y="57423"/>
                </a:lnTo>
                <a:lnTo>
                  <a:pt x="114702" y="57423"/>
                </a:lnTo>
                <a:lnTo>
                  <a:pt x="114702" y="57423"/>
                </a:lnTo>
                <a:lnTo>
                  <a:pt x="115110" y="57423"/>
                </a:lnTo>
                <a:lnTo>
                  <a:pt x="115110" y="57914"/>
                </a:lnTo>
                <a:lnTo>
                  <a:pt x="115110" y="57914"/>
                </a:lnTo>
                <a:lnTo>
                  <a:pt x="115110" y="57914"/>
                </a:lnTo>
                <a:lnTo>
                  <a:pt x="115110" y="57914"/>
                </a:lnTo>
                <a:lnTo>
                  <a:pt x="115110" y="58404"/>
                </a:lnTo>
                <a:lnTo>
                  <a:pt x="115110" y="58404"/>
                </a:lnTo>
                <a:lnTo>
                  <a:pt x="115110" y="58404"/>
                </a:lnTo>
                <a:lnTo>
                  <a:pt x="115110" y="58404"/>
                </a:lnTo>
                <a:lnTo>
                  <a:pt x="115110" y="58895"/>
                </a:lnTo>
                <a:lnTo>
                  <a:pt x="115110" y="58895"/>
                </a:lnTo>
                <a:lnTo>
                  <a:pt x="115110" y="58895"/>
                </a:lnTo>
                <a:lnTo>
                  <a:pt x="115517" y="58895"/>
                </a:lnTo>
                <a:lnTo>
                  <a:pt x="115517" y="58895"/>
                </a:lnTo>
                <a:lnTo>
                  <a:pt x="115517" y="58895"/>
                </a:lnTo>
                <a:lnTo>
                  <a:pt x="115517" y="59386"/>
                </a:lnTo>
                <a:lnTo>
                  <a:pt x="115517" y="59386"/>
                </a:lnTo>
                <a:lnTo>
                  <a:pt x="116129" y="59386"/>
                </a:lnTo>
                <a:lnTo>
                  <a:pt x="116129" y="59386"/>
                </a:lnTo>
                <a:lnTo>
                  <a:pt x="116129" y="59386"/>
                </a:lnTo>
                <a:lnTo>
                  <a:pt x="116129" y="59386"/>
                </a:lnTo>
                <a:lnTo>
                  <a:pt x="116129" y="59386"/>
                </a:lnTo>
                <a:lnTo>
                  <a:pt x="116129" y="59386"/>
                </a:lnTo>
                <a:lnTo>
                  <a:pt x="116536" y="59386"/>
                </a:lnTo>
                <a:lnTo>
                  <a:pt x="116536" y="60122"/>
                </a:lnTo>
                <a:lnTo>
                  <a:pt x="116536" y="60122"/>
                </a:lnTo>
                <a:lnTo>
                  <a:pt x="116536" y="60122"/>
                </a:lnTo>
                <a:lnTo>
                  <a:pt x="116536" y="60122"/>
                </a:lnTo>
                <a:lnTo>
                  <a:pt x="116536" y="60122"/>
                </a:lnTo>
                <a:lnTo>
                  <a:pt x="116536" y="60613"/>
                </a:lnTo>
                <a:lnTo>
                  <a:pt x="116536" y="60613"/>
                </a:lnTo>
                <a:lnTo>
                  <a:pt x="116536" y="60613"/>
                </a:lnTo>
                <a:lnTo>
                  <a:pt x="116536" y="61104"/>
                </a:lnTo>
                <a:lnTo>
                  <a:pt x="116536" y="61104"/>
                </a:lnTo>
                <a:lnTo>
                  <a:pt x="116536" y="61104"/>
                </a:lnTo>
                <a:lnTo>
                  <a:pt x="116943" y="61104"/>
                </a:lnTo>
                <a:lnTo>
                  <a:pt x="116943" y="61104"/>
                </a:lnTo>
                <a:lnTo>
                  <a:pt x="116943" y="61104"/>
                </a:lnTo>
                <a:lnTo>
                  <a:pt x="116943" y="61595"/>
                </a:lnTo>
                <a:lnTo>
                  <a:pt x="116943" y="61595"/>
                </a:lnTo>
                <a:lnTo>
                  <a:pt x="116943" y="61595"/>
                </a:lnTo>
                <a:lnTo>
                  <a:pt x="116943" y="61595"/>
                </a:lnTo>
                <a:lnTo>
                  <a:pt x="117351" y="61595"/>
                </a:lnTo>
                <a:lnTo>
                  <a:pt x="117351" y="62085"/>
                </a:lnTo>
                <a:lnTo>
                  <a:pt x="117351" y="62085"/>
                </a:lnTo>
                <a:lnTo>
                  <a:pt x="117351" y="62085"/>
                </a:lnTo>
                <a:lnTo>
                  <a:pt x="117351" y="61595"/>
                </a:lnTo>
                <a:lnTo>
                  <a:pt x="117351" y="61595"/>
                </a:lnTo>
                <a:lnTo>
                  <a:pt x="117351" y="62085"/>
                </a:lnTo>
                <a:lnTo>
                  <a:pt x="117758" y="62085"/>
                </a:lnTo>
                <a:lnTo>
                  <a:pt x="117758" y="62085"/>
                </a:lnTo>
                <a:lnTo>
                  <a:pt x="117758" y="62085"/>
                </a:lnTo>
                <a:lnTo>
                  <a:pt x="117758" y="61595"/>
                </a:lnTo>
                <a:lnTo>
                  <a:pt x="117758" y="61595"/>
                </a:lnTo>
                <a:lnTo>
                  <a:pt x="117758" y="61595"/>
                </a:lnTo>
                <a:lnTo>
                  <a:pt x="118370" y="61595"/>
                </a:lnTo>
                <a:lnTo>
                  <a:pt x="118370" y="61595"/>
                </a:lnTo>
                <a:lnTo>
                  <a:pt x="118370" y="61595"/>
                </a:lnTo>
                <a:lnTo>
                  <a:pt x="118370" y="61104"/>
                </a:lnTo>
                <a:lnTo>
                  <a:pt x="118370" y="61104"/>
                </a:lnTo>
                <a:lnTo>
                  <a:pt x="118370" y="61104"/>
                </a:lnTo>
                <a:lnTo>
                  <a:pt x="118777" y="61104"/>
                </a:lnTo>
                <a:lnTo>
                  <a:pt x="118777" y="61104"/>
                </a:lnTo>
                <a:lnTo>
                  <a:pt x="118777" y="61104"/>
                </a:lnTo>
                <a:lnTo>
                  <a:pt x="118777" y="60613"/>
                </a:lnTo>
                <a:lnTo>
                  <a:pt x="118777" y="60613"/>
                </a:lnTo>
                <a:lnTo>
                  <a:pt x="118777" y="60613"/>
                </a:lnTo>
                <a:lnTo>
                  <a:pt x="118777" y="60613"/>
                </a:lnTo>
                <a:lnTo>
                  <a:pt x="118370" y="60613"/>
                </a:lnTo>
                <a:lnTo>
                  <a:pt x="118370" y="60122"/>
                </a:lnTo>
                <a:lnTo>
                  <a:pt x="118370" y="60122"/>
                </a:lnTo>
                <a:lnTo>
                  <a:pt x="118370" y="60122"/>
                </a:lnTo>
                <a:lnTo>
                  <a:pt x="118370" y="60122"/>
                </a:lnTo>
                <a:lnTo>
                  <a:pt x="118370" y="60122"/>
                </a:lnTo>
                <a:lnTo>
                  <a:pt x="118777" y="60122"/>
                </a:lnTo>
                <a:lnTo>
                  <a:pt x="118777" y="59386"/>
                </a:lnTo>
                <a:lnTo>
                  <a:pt x="118777" y="59386"/>
                </a:lnTo>
                <a:lnTo>
                  <a:pt x="118777" y="59386"/>
                </a:lnTo>
                <a:lnTo>
                  <a:pt x="118777" y="59386"/>
                </a:lnTo>
                <a:lnTo>
                  <a:pt x="118777" y="59386"/>
                </a:lnTo>
                <a:lnTo>
                  <a:pt x="118777" y="59386"/>
                </a:lnTo>
                <a:lnTo>
                  <a:pt x="118777" y="60122"/>
                </a:lnTo>
                <a:lnTo>
                  <a:pt x="118777" y="60122"/>
                </a:lnTo>
                <a:lnTo>
                  <a:pt x="118777" y="60122"/>
                </a:lnTo>
                <a:lnTo>
                  <a:pt x="118777" y="60613"/>
                </a:lnTo>
                <a:lnTo>
                  <a:pt x="118777" y="60613"/>
                </a:lnTo>
                <a:lnTo>
                  <a:pt x="119185" y="60613"/>
                </a:lnTo>
                <a:lnTo>
                  <a:pt x="119185" y="60613"/>
                </a:lnTo>
                <a:lnTo>
                  <a:pt x="119185" y="60613"/>
                </a:lnTo>
                <a:lnTo>
                  <a:pt x="119185" y="61104"/>
                </a:lnTo>
                <a:lnTo>
                  <a:pt x="119185" y="61104"/>
                </a:lnTo>
                <a:lnTo>
                  <a:pt x="119185" y="61104"/>
                </a:lnTo>
                <a:lnTo>
                  <a:pt x="119185" y="61104"/>
                </a:lnTo>
                <a:lnTo>
                  <a:pt x="119185" y="61595"/>
                </a:lnTo>
                <a:lnTo>
                  <a:pt x="119185" y="61595"/>
                </a:lnTo>
                <a:lnTo>
                  <a:pt x="118777" y="61595"/>
                </a:lnTo>
                <a:lnTo>
                  <a:pt x="118777" y="61595"/>
                </a:lnTo>
                <a:lnTo>
                  <a:pt x="118777" y="62085"/>
                </a:lnTo>
                <a:lnTo>
                  <a:pt x="118777" y="62085"/>
                </a:lnTo>
                <a:lnTo>
                  <a:pt x="118777" y="62085"/>
                </a:lnTo>
                <a:lnTo>
                  <a:pt x="118777" y="62085"/>
                </a:lnTo>
                <a:lnTo>
                  <a:pt x="118777" y="62085"/>
                </a:lnTo>
                <a:lnTo>
                  <a:pt x="118777" y="62085"/>
                </a:lnTo>
                <a:lnTo>
                  <a:pt x="118777" y="62822"/>
                </a:lnTo>
                <a:lnTo>
                  <a:pt x="118777" y="62822"/>
                </a:lnTo>
                <a:lnTo>
                  <a:pt x="118777" y="62822"/>
                </a:lnTo>
                <a:lnTo>
                  <a:pt x="118777" y="62822"/>
                </a:lnTo>
                <a:lnTo>
                  <a:pt x="118777" y="63312"/>
                </a:lnTo>
                <a:lnTo>
                  <a:pt x="118370" y="63312"/>
                </a:lnTo>
                <a:lnTo>
                  <a:pt x="118370" y="63312"/>
                </a:lnTo>
                <a:lnTo>
                  <a:pt x="118370" y="63312"/>
                </a:lnTo>
                <a:lnTo>
                  <a:pt x="118370" y="63803"/>
                </a:lnTo>
                <a:lnTo>
                  <a:pt x="118370" y="63803"/>
                </a:lnTo>
                <a:lnTo>
                  <a:pt x="118370" y="63803"/>
                </a:lnTo>
                <a:lnTo>
                  <a:pt x="118370" y="63803"/>
                </a:lnTo>
                <a:lnTo>
                  <a:pt x="118370" y="63803"/>
                </a:lnTo>
                <a:lnTo>
                  <a:pt x="118370" y="64294"/>
                </a:lnTo>
                <a:lnTo>
                  <a:pt x="118370" y="64294"/>
                </a:lnTo>
                <a:lnTo>
                  <a:pt x="118370" y="64294"/>
                </a:lnTo>
                <a:lnTo>
                  <a:pt x="118370" y="64294"/>
                </a:lnTo>
                <a:lnTo>
                  <a:pt x="118370" y="64294"/>
                </a:lnTo>
                <a:lnTo>
                  <a:pt x="118370" y="64785"/>
                </a:lnTo>
                <a:lnTo>
                  <a:pt x="118777" y="64785"/>
                </a:lnTo>
                <a:lnTo>
                  <a:pt x="118777" y="64785"/>
                </a:lnTo>
                <a:lnTo>
                  <a:pt x="118777" y="64785"/>
                </a:lnTo>
                <a:lnTo>
                  <a:pt x="118777" y="64785"/>
                </a:lnTo>
                <a:lnTo>
                  <a:pt x="118777" y="64785"/>
                </a:lnTo>
                <a:lnTo>
                  <a:pt x="118777" y="65521"/>
                </a:lnTo>
                <a:lnTo>
                  <a:pt x="118777" y="65521"/>
                </a:lnTo>
                <a:lnTo>
                  <a:pt x="118370" y="65521"/>
                </a:lnTo>
                <a:lnTo>
                  <a:pt x="118370" y="65521"/>
                </a:lnTo>
                <a:lnTo>
                  <a:pt x="118370" y="66012"/>
                </a:lnTo>
                <a:lnTo>
                  <a:pt x="118370" y="66012"/>
                </a:lnTo>
                <a:lnTo>
                  <a:pt x="118370" y="66012"/>
                </a:lnTo>
                <a:lnTo>
                  <a:pt x="118370" y="66012"/>
                </a:lnTo>
                <a:lnTo>
                  <a:pt x="118370" y="66503"/>
                </a:lnTo>
                <a:lnTo>
                  <a:pt x="118370" y="66503"/>
                </a:lnTo>
                <a:lnTo>
                  <a:pt x="118370" y="66503"/>
                </a:lnTo>
                <a:lnTo>
                  <a:pt x="118370" y="66503"/>
                </a:lnTo>
                <a:lnTo>
                  <a:pt x="118370" y="66993"/>
                </a:lnTo>
                <a:lnTo>
                  <a:pt x="118370" y="66993"/>
                </a:lnTo>
                <a:lnTo>
                  <a:pt x="118370" y="66993"/>
                </a:lnTo>
                <a:lnTo>
                  <a:pt x="118370" y="67484"/>
                </a:lnTo>
                <a:lnTo>
                  <a:pt x="118370" y="67484"/>
                </a:lnTo>
                <a:lnTo>
                  <a:pt x="118370" y="67484"/>
                </a:lnTo>
                <a:lnTo>
                  <a:pt x="118370" y="68220"/>
                </a:lnTo>
                <a:lnTo>
                  <a:pt x="118777" y="68220"/>
                </a:lnTo>
                <a:lnTo>
                  <a:pt x="118777" y="68220"/>
                </a:lnTo>
                <a:lnTo>
                  <a:pt x="118777" y="68220"/>
                </a:lnTo>
                <a:lnTo>
                  <a:pt x="118777" y="68220"/>
                </a:lnTo>
                <a:lnTo>
                  <a:pt x="118777" y="68711"/>
                </a:lnTo>
                <a:lnTo>
                  <a:pt x="118777" y="68711"/>
                </a:lnTo>
                <a:lnTo>
                  <a:pt x="118777" y="68711"/>
                </a:lnTo>
                <a:lnTo>
                  <a:pt x="118777" y="69202"/>
                </a:lnTo>
                <a:lnTo>
                  <a:pt x="118777" y="69202"/>
                </a:lnTo>
                <a:lnTo>
                  <a:pt x="118777" y="69202"/>
                </a:lnTo>
                <a:lnTo>
                  <a:pt x="118777" y="69202"/>
                </a:lnTo>
                <a:lnTo>
                  <a:pt x="118777" y="69693"/>
                </a:lnTo>
                <a:lnTo>
                  <a:pt x="118777" y="69693"/>
                </a:lnTo>
                <a:lnTo>
                  <a:pt x="118777" y="69693"/>
                </a:lnTo>
                <a:lnTo>
                  <a:pt x="118370" y="69693"/>
                </a:lnTo>
                <a:lnTo>
                  <a:pt x="118370" y="69693"/>
                </a:lnTo>
                <a:lnTo>
                  <a:pt x="118370" y="69693"/>
                </a:lnTo>
                <a:lnTo>
                  <a:pt x="118370" y="69693"/>
                </a:lnTo>
                <a:lnTo>
                  <a:pt x="118370" y="70184"/>
                </a:lnTo>
                <a:lnTo>
                  <a:pt x="118370" y="70184"/>
                </a:lnTo>
                <a:lnTo>
                  <a:pt x="118370" y="70184"/>
                </a:lnTo>
                <a:lnTo>
                  <a:pt x="118370" y="70920"/>
                </a:lnTo>
                <a:lnTo>
                  <a:pt x="118777" y="70920"/>
                </a:lnTo>
                <a:lnTo>
                  <a:pt x="118777" y="70920"/>
                </a:lnTo>
                <a:lnTo>
                  <a:pt x="118777" y="70184"/>
                </a:lnTo>
                <a:lnTo>
                  <a:pt x="118777" y="70184"/>
                </a:lnTo>
                <a:lnTo>
                  <a:pt x="118777" y="70184"/>
                </a:lnTo>
                <a:lnTo>
                  <a:pt x="118777" y="70920"/>
                </a:lnTo>
                <a:lnTo>
                  <a:pt x="118777" y="70920"/>
                </a:lnTo>
                <a:lnTo>
                  <a:pt x="118777" y="70920"/>
                </a:lnTo>
                <a:lnTo>
                  <a:pt x="118777" y="70920"/>
                </a:lnTo>
                <a:lnTo>
                  <a:pt x="118777" y="71411"/>
                </a:lnTo>
                <a:lnTo>
                  <a:pt x="118777" y="71411"/>
                </a:lnTo>
                <a:lnTo>
                  <a:pt x="118777" y="71411"/>
                </a:lnTo>
                <a:lnTo>
                  <a:pt x="119185" y="71411"/>
                </a:lnTo>
                <a:lnTo>
                  <a:pt x="119185" y="71411"/>
                </a:lnTo>
                <a:lnTo>
                  <a:pt x="119185" y="71411"/>
                </a:lnTo>
                <a:lnTo>
                  <a:pt x="119185" y="71411"/>
                </a:lnTo>
                <a:lnTo>
                  <a:pt x="119185" y="70920"/>
                </a:lnTo>
                <a:lnTo>
                  <a:pt x="119185" y="70920"/>
                </a:lnTo>
                <a:lnTo>
                  <a:pt x="119185" y="70920"/>
                </a:lnTo>
                <a:lnTo>
                  <a:pt x="119185" y="70920"/>
                </a:lnTo>
                <a:lnTo>
                  <a:pt x="119185" y="70184"/>
                </a:lnTo>
                <a:lnTo>
                  <a:pt x="119185" y="70184"/>
                </a:lnTo>
                <a:lnTo>
                  <a:pt x="119185" y="70184"/>
                </a:lnTo>
                <a:lnTo>
                  <a:pt x="119185" y="70184"/>
                </a:lnTo>
                <a:lnTo>
                  <a:pt x="119185" y="69693"/>
                </a:lnTo>
                <a:lnTo>
                  <a:pt x="119185" y="69693"/>
                </a:lnTo>
                <a:lnTo>
                  <a:pt x="119185" y="69693"/>
                </a:lnTo>
                <a:lnTo>
                  <a:pt x="119185" y="69202"/>
                </a:lnTo>
                <a:lnTo>
                  <a:pt x="119185" y="69202"/>
                </a:lnTo>
                <a:lnTo>
                  <a:pt x="119185" y="69202"/>
                </a:lnTo>
                <a:lnTo>
                  <a:pt x="119185" y="69202"/>
                </a:lnTo>
                <a:lnTo>
                  <a:pt x="119185" y="69202"/>
                </a:lnTo>
                <a:lnTo>
                  <a:pt x="119592" y="69202"/>
                </a:lnTo>
                <a:lnTo>
                  <a:pt x="119592" y="69202"/>
                </a:lnTo>
                <a:lnTo>
                  <a:pt x="119592" y="69693"/>
                </a:lnTo>
                <a:lnTo>
                  <a:pt x="119185" y="69693"/>
                </a:lnTo>
                <a:lnTo>
                  <a:pt x="119185" y="69693"/>
                </a:lnTo>
                <a:lnTo>
                  <a:pt x="119185" y="69693"/>
                </a:lnTo>
                <a:lnTo>
                  <a:pt x="119185" y="70184"/>
                </a:lnTo>
                <a:lnTo>
                  <a:pt x="119185" y="70184"/>
                </a:lnTo>
                <a:lnTo>
                  <a:pt x="119185" y="70184"/>
                </a:lnTo>
                <a:lnTo>
                  <a:pt x="119185" y="70920"/>
                </a:lnTo>
                <a:lnTo>
                  <a:pt x="119185" y="70920"/>
                </a:lnTo>
                <a:lnTo>
                  <a:pt x="119592" y="70920"/>
                </a:lnTo>
                <a:lnTo>
                  <a:pt x="119592" y="70920"/>
                </a:lnTo>
                <a:lnTo>
                  <a:pt x="119592" y="70920"/>
                </a:lnTo>
                <a:lnTo>
                  <a:pt x="119592" y="70920"/>
                </a:lnTo>
                <a:lnTo>
                  <a:pt x="119592" y="71411"/>
                </a:lnTo>
                <a:lnTo>
                  <a:pt x="119592" y="71411"/>
                </a:lnTo>
                <a:lnTo>
                  <a:pt x="119592" y="71411"/>
                </a:lnTo>
                <a:lnTo>
                  <a:pt x="119592" y="71411"/>
                </a:lnTo>
                <a:lnTo>
                  <a:pt x="119592" y="71411"/>
                </a:lnTo>
                <a:lnTo>
                  <a:pt x="119592" y="71901"/>
                </a:lnTo>
                <a:lnTo>
                  <a:pt x="119592" y="71901"/>
                </a:lnTo>
                <a:lnTo>
                  <a:pt x="119592" y="71901"/>
                </a:lnTo>
                <a:lnTo>
                  <a:pt x="119592" y="72392"/>
                </a:lnTo>
                <a:lnTo>
                  <a:pt x="119185" y="72392"/>
                </a:lnTo>
                <a:lnTo>
                  <a:pt x="119185" y="72392"/>
                </a:lnTo>
                <a:lnTo>
                  <a:pt x="119185" y="72392"/>
                </a:lnTo>
                <a:lnTo>
                  <a:pt x="119185" y="72883"/>
                </a:lnTo>
                <a:lnTo>
                  <a:pt x="119185" y="72883"/>
                </a:lnTo>
                <a:lnTo>
                  <a:pt x="119185" y="72883"/>
                </a:lnTo>
                <a:lnTo>
                  <a:pt x="119185" y="73619"/>
                </a:lnTo>
                <a:lnTo>
                  <a:pt x="119185" y="73619"/>
                </a:lnTo>
                <a:lnTo>
                  <a:pt x="119185" y="73619"/>
                </a:lnTo>
                <a:lnTo>
                  <a:pt x="119185" y="73619"/>
                </a:lnTo>
                <a:lnTo>
                  <a:pt x="119592" y="73619"/>
                </a:lnTo>
                <a:lnTo>
                  <a:pt x="119592" y="74110"/>
                </a:lnTo>
                <a:lnTo>
                  <a:pt x="119592" y="74110"/>
                </a:lnTo>
                <a:lnTo>
                  <a:pt x="119592" y="74110"/>
                </a:lnTo>
                <a:lnTo>
                  <a:pt x="119592" y="74110"/>
                </a:lnTo>
                <a:lnTo>
                  <a:pt x="119592" y="74110"/>
                </a:lnTo>
                <a:lnTo>
                  <a:pt x="119592" y="74601"/>
                </a:lnTo>
                <a:lnTo>
                  <a:pt x="120000" y="74601"/>
                </a:lnTo>
                <a:lnTo>
                  <a:pt x="120000" y="74601"/>
                </a:lnTo>
                <a:lnTo>
                  <a:pt x="119592" y="74601"/>
                </a:lnTo>
                <a:lnTo>
                  <a:pt x="119592" y="74601"/>
                </a:lnTo>
                <a:lnTo>
                  <a:pt x="119592" y="75092"/>
                </a:lnTo>
                <a:lnTo>
                  <a:pt x="119592" y="75092"/>
                </a:lnTo>
                <a:lnTo>
                  <a:pt x="119592" y="75092"/>
                </a:lnTo>
                <a:lnTo>
                  <a:pt x="119592" y="75582"/>
                </a:lnTo>
                <a:lnTo>
                  <a:pt x="119592" y="75582"/>
                </a:lnTo>
                <a:lnTo>
                  <a:pt x="119592" y="75582"/>
                </a:lnTo>
                <a:lnTo>
                  <a:pt x="120000" y="75582"/>
                </a:lnTo>
                <a:lnTo>
                  <a:pt x="120000" y="76319"/>
                </a:lnTo>
                <a:lnTo>
                  <a:pt x="120000" y="76319"/>
                </a:lnTo>
                <a:lnTo>
                  <a:pt x="120000" y="76319"/>
                </a:lnTo>
                <a:lnTo>
                  <a:pt x="120000" y="76319"/>
                </a:lnTo>
                <a:lnTo>
                  <a:pt x="120000" y="76319"/>
                </a:lnTo>
                <a:lnTo>
                  <a:pt x="120000" y="76809"/>
                </a:lnTo>
                <a:lnTo>
                  <a:pt x="120000" y="76809"/>
                </a:lnTo>
                <a:lnTo>
                  <a:pt x="120000" y="76809"/>
                </a:lnTo>
                <a:lnTo>
                  <a:pt x="120000" y="77300"/>
                </a:lnTo>
                <a:lnTo>
                  <a:pt x="120000" y="77300"/>
                </a:lnTo>
                <a:lnTo>
                  <a:pt x="119592" y="77300"/>
                </a:lnTo>
                <a:lnTo>
                  <a:pt x="119592" y="77300"/>
                </a:lnTo>
                <a:lnTo>
                  <a:pt x="119592" y="77300"/>
                </a:lnTo>
                <a:lnTo>
                  <a:pt x="119592" y="77791"/>
                </a:lnTo>
                <a:lnTo>
                  <a:pt x="119592" y="77791"/>
                </a:lnTo>
                <a:lnTo>
                  <a:pt x="119592" y="77791"/>
                </a:lnTo>
                <a:lnTo>
                  <a:pt x="119185" y="77791"/>
                </a:lnTo>
                <a:lnTo>
                  <a:pt x="119185" y="77791"/>
                </a:lnTo>
                <a:lnTo>
                  <a:pt x="119185" y="78282"/>
                </a:lnTo>
                <a:lnTo>
                  <a:pt x="119185" y="78282"/>
                </a:lnTo>
                <a:lnTo>
                  <a:pt x="119185" y="78282"/>
                </a:lnTo>
                <a:lnTo>
                  <a:pt x="119185" y="78282"/>
                </a:lnTo>
                <a:lnTo>
                  <a:pt x="119185" y="79018"/>
                </a:lnTo>
                <a:lnTo>
                  <a:pt x="119185" y="79018"/>
                </a:lnTo>
                <a:lnTo>
                  <a:pt x="119185" y="79018"/>
                </a:lnTo>
                <a:lnTo>
                  <a:pt x="119185" y="79018"/>
                </a:lnTo>
                <a:lnTo>
                  <a:pt x="119185" y="79018"/>
                </a:lnTo>
                <a:lnTo>
                  <a:pt x="119185" y="79018"/>
                </a:lnTo>
                <a:lnTo>
                  <a:pt x="119185" y="79018"/>
                </a:lnTo>
                <a:lnTo>
                  <a:pt x="119185" y="79509"/>
                </a:lnTo>
                <a:lnTo>
                  <a:pt x="119185" y="79509"/>
                </a:lnTo>
                <a:lnTo>
                  <a:pt x="119185" y="79509"/>
                </a:lnTo>
                <a:lnTo>
                  <a:pt x="119185" y="80000"/>
                </a:lnTo>
                <a:lnTo>
                  <a:pt x="119185" y="80000"/>
                </a:lnTo>
                <a:lnTo>
                  <a:pt x="119185" y="80000"/>
                </a:lnTo>
                <a:lnTo>
                  <a:pt x="119185" y="80000"/>
                </a:lnTo>
                <a:lnTo>
                  <a:pt x="119185" y="80490"/>
                </a:lnTo>
                <a:lnTo>
                  <a:pt x="119185" y="80490"/>
                </a:lnTo>
                <a:lnTo>
                  <a:pt x="119185" y="80490"/>
                </a:lnTo>
                <a:lnTo>
                  <a:pt x="119185" y="80981"/>
                </a:lnTo>
                <a:lnTo>
                  <a:pt x="119185" y="80981"/>
                </a:lnTo>
                <a:lnTo>
                  <a:pt x="118777" y="80981"/>
                </a:lnTo>
                <a:lnTo>
                  <a:pt x="118777" y="80981"/>
                </a:lnTo>
                <a:lnTo>
                  <a:pt x="118777" y="81717"/>
                </a:lnTo>
                <a:lnTo>
                  <a:pt x="118777" y="81717"/>
                </a:lnTo>
                <a:lnTo>
                  <a:pt x="118777" y="81717"/>
                </a:lnTo>
                <a:lnTo>
                  <a:pt x="118777" y="81717"/>
                </a:lnTo>
                <a:lnTo>
                  <a:pt x="118777" y="82208"/>
                </a:lnTo>
                <a:lnTo>
                  <a:pt x="118777" y="82208"/>
                </a:lnTo>
                <a:lnTo>
                  <a:pt x="118777" y="82208"/>
                </a:lnTo>
                <a:lnTo>
                  <a:pt x="118777" y="82208"/>
                </a:lnTo>
                <a:lnTo>
                  <a:pt x="118777" y="82208"/>
                </a:lnTo>
                <a:lnTo>
                  <a:pt x="118777" y="82208"/>
                </a:lnTo>
                <a:lnTo>
                  <a:pt x="118777" y="82699"/>
                </a:lnTo>
                <a:lnTo>
                  <a:pt x="118777" y="82699"/>
                </a:lnTo>
                <a:lnTo>
                  <a:pt x="118777" y="82699"/>
                </a:lnTo>
                <a:lnTo>
                  <a:pt x="118777" y="82699"/>
                </a:lnTo>
                <a:lnTo>
                  <a:pt x="118777" y="83190"/>
                </a:lnTo>
                <a:lnTo>
                  <a:pt x="118777" y="83190"/>
                </a:lnTo>
                <a:lnTo>
                  <a:pt x="118370" y="83190"/>
                </a:lnTo>
                <a:lnTo>
                  <a:pt x="118370" y="83190"/>
                </a:lnTo>
                <a:lnTo>
                  <a:pt x="118370" y="83680"/>
                </a:lnTo>
                <a:lnTo>
                  <a:pt x="118370" y="83680"/>
                </a:lnTo>
                <a:lnTo>
                  <a:pt x="118370" y="83680"/>
                </a:lnTo>
                <a:lnTo>
                  <a:pt x="118370" y="83680"/>
                </a:lnTo>
                <a:lnTo>
                  <a:pt x="118370" y="83680"/>
                </a:lnTo>
                <a:lnTo>
                  <a:pt x="118370" y="84417"/>
                </a:lnTo>
                <a:lnTo>
                  <a:pt x="118370" y="84417"/>
                </a:lnTo>
                <a:lnTo>
                  <a:pt x="118370" y="84417"/>
                </a:lnTo>
                <a:lnTo>
                  <a:pt x="118370" y="84417"/>
                </a:lnTo>
                <a:lnTo>
                  <a:pt x="118370" y="84907"/>
                </a:lnTo>
                <a:lnTo>
                  <a:pt x="117758" y="84907"/>
                </a:lnTo>
                <a:lnTo>
                  <a:pt x="117758" y="84907"/>
                </a:lnTo>
                <a:lnTo>
                  <a:pt x="118370" y="84907"/>
                </a:lnTo>
                <a:lnTo>
                  <a:pt x="118370" y="84907"/>
                </a:lnTo>
                <a:lnTo>
                  <a:pt x="118370" y="85398"/>
                </a:lnTo>
                <a:lnTo>
                  <a:pt x="118370" y="85398"/>
                </a:lnTo>
                <a:lnTo>
                  <a:pt x="118370" y="85398"/>
                </a:lnTo>
                <a:lnTo>
                  <a:pt x="118370" y="85398"/>
                </a:lnTo>
                <a:lnTo>
                  <a:pt x="118370" y="85398"/>
                </a:lnTo>
                <a:lnTo>
                  <a:pt x="118370" y="85889"/>
                </a:lnTo>
                <a:lnTo>
                  <a:pt x="118370" y="85889"/>
                </a:lnTo>
                <a:lnTo>
                  <a:pt x="118370" y="85889"/>
                </a:lnTo>
                <a:lnTo>
                  <a:pt x="118370" y="85889"/>
                </a:lnTo>
                <a:lnTo>
                  <a:pt x="118370" y="85889"/>
                </a:lnTo>
                <a:lnTo>
                  <a:pt x="118370" y="85889"/>
                </a:lnTo>
                <a:lnTo>
                  <a:pt x="118370" y="86380"/>
                </a:lnTo>
                <a:lnTo>
                  <a:pt x="118370" y="86380"/>
                </a:lnTo>
                <a:lnTo>
                  <a:pt x="118370" y="86380"/>
                </a:lnTo>
                <a:lnTo>
                  <a:pt x="118370" y="86380"/>
                </a:lnTo>
                <a:lnTo>
                  <a:pt x="117758" y="86380"/>
                </a:lnTo>
                <a:lnTo>
                  <a:pt x="117758" y="87116"/>
                </a:lnTo>
                <a:lnTo>
                  <a:pt x="117758" y="87116"/>
                </a:lnTo>
                <a:lnTo>
                  <a:pt x="117758" y="87116"/>
                </a:lnTo>
                <a:lnTo>
                  <a:pt x="117758" y="87607"/>
                </a:lnTo>
                <a:lnTo>
                  <a:pt x="117758" y="87607"/>
                </a:lnTo>
                <a:lnTo>
                  <a:pt x="117758" y="87607"/>
                </a:lnTo>
                <a:lnTo>
                  <a:pt x="117758" y="87607"/>
                </a:lnTo>
                <a:lnTo>
                  <a:pt x="117758" y="88098"/>
                </a:lnTo>
                <a:lnTo>
                  <a:pt x="117758" y="88098"/>
                </a:lnTo>
                <a:lnTo>
                  <a:pt x="117758" y="88098"/>
                </a:lnTo>
                <a:lnTo>
                  <a:pt x="117758" y="88098"/>
                </a:lnTo>
                <a:lnTo>
                  <a:pt x="117758" y="88098"/>
                </a:lnTo>
                <a:lnTo>
                  <a:pt x="117758" y="88588"/>
                </a:lnTo>
                <a:lnTo>
                  <a:pt x="117758" y="88588"/>
                </a:lnTo>
                <a:lnTo>
                  <a:pt x="117758" y="88588"/>
                </a:lnTo>
                <a:lnTo>
                  <a:pt x="117351" y="88588"/>
                </a:lnTo>
                <a:lnTo>
                  <a:pt x="117351" y="89079"/>
                </a:lnTo>
                <a:lnTo>
                  <a:pt x="117351" y="89079"/>
                </a:lnTo>
                <a:lnTo>
                  <a:pt x="117351" y="89079"/>
                </a:lnTo>
                <a:lnTo>
                  <a:pt x="117351" y="89079"/>
                </a:lnTo>
                <a:lnTo>
                  <a:pt x="117351" y="89079"/>
                </a:lnTo>
                <a:lnTo>
                  <a:pt x="117351" y="89815"/>
                </a:lnTo>
                <a:lnTo>
                  <a:pt x="117351" y="89815"/>
                </a:lnTo>
                <a:lnTo>
                  <a:pt x="117351" y="89815"/>
                </a:lnTo>
                <a:lnTo>
                  <a:pt x="117351" y="89815"/>
                </a:lnTo>
                <a:lnTo>
                  <a:pt x="117351" y="89815"/>
                </a:lnTo>
                <a:lnTo>
                  <a:pt x="117351" y="89815"/>
                </a:lnTo>
                <a:lnTo>
                  <a:pt x="116943" y="89815"/>
                </a:lnTo>
                <a:lnTo>
                  <a:pt x="116943" y="90306"/>
                </a:lnTo>
                <a:lnTo>
                  <a:pt x="116943" y="90306"/>
                </a:lnTo>
                <a:lnTo>
                  <a:pt x="116943" y="90306"/>
                </a:lnTo>
                <a:lnTo>
                  <a:pt x="116943" y="90306"/>
                </a:lnTo>
                <a:lnTo>
                  <a:pt x="116943" y="90306"/>
                </a:lnTo>
                <a:lnTo>
                  <a:pt x="116943" y="90306"/>
                </a:lnTo>
                <a:lnTo>
                  <a:pt x="116536" y="90306"/>
                </a:lnTo>
                <a:lnTo>
                  <a:pt x="116536" y="90797"/>
                </a:lnTo>
                <a:lnTo>
                  <a:pt x="116536" y="90797"/>
                </a:lnTo>
                <a:lnTo>
                  <a:pt x="116943" y="90797"/>
                </a:lnTo>
                <a:lnTo>
                  <a:pt x="116943" y="90797"/>
                </a:lnTo>
                <a:lnTo>
                  <a:pt x="116943" y="91288"/>
                </a:lnTo>
                <a:lnTo>
                  <a:pt x="116943" y="91288"/>
                </a:lnTo>
                <a:lnTo>
                  <a:pt x="116943" y="91288"/>
                </a:lnTo>
                <a:lnTo>
                  <a:pt x="116943" y="91779"/>
                </a:lnTo>
                <a:lnTo>
                  <a:pt x="116536" y="91779"/>
                </a:lnTo>
                <a:lnTo>
                  <a:pt x="116536" y="91779"/>
                </a:lnTo>
                <a:lnTo>
                  <a:pt x="116943" y="91779"/>
                </a:lnTo>
                <a:lnTo>
                  <a:pt x="116943" y="91779"/>
                </a:lnTo>
                <a:lnTo>
                  <a:pt x="116943" y="92515"/>
                </a:lnTo>
                <a:lnTo>
                  <a:pt x="116536" y="92515"/>
                </a:lnTo>
                <a:lnTo>
                  <a:pt x="116536" y="91779"/>
                </a:lnTo>
                <a:lnTo>
                  <a:pt x="116536" y="91779"/>
                </a:lnTo>
                <a:lnTo>
                  <a:pt x="116536" y="92515"/>
                </a:lnTo>
                <a:lnTo>
                  <a:pt x="116536" y="92515"/>
                </a:lnTo>
                <a:lnTo>
                  <a:pt x="116536" y="92515"/>
                </a:lnTo>
                <a:lnTo>
                  <a:pt x="116536" y="92515"/>
                </a:lnTo>
                <a:lnTo>
                  <a:pt x="116129" y="92515"/>
                </a:lnTo>
                <a:lnTo>
                  <a:pt x="116129" y="92515"/>
                </a:lnTo>
                <a:lnTo>
                  <a:pt x="116129" y="92515"/>
                </a:lnTo>
                <a:lnTo>
                  <a:pt x="116129" y="92515"/>
                </a:lnTo>
                <a:lnTo>
                  <a:pt x="116129" y="93006"/>
                </a:lnTo>
                <a:lnTo>
                  <a:pt x="116129" y="93006"/>
                </a:lnTo>
                <a:lnTo>
                  <a:pt x="116129" y="93006"/>
                </a:lnTo>
                <a:lnTo>
                  <a:pt x="116129" y="93006"/>
                </a:lnTo>
                <a:lnTo>
                  <a:pt x="116129" y="93006"/>
                </a:lnTo>
                <a:lnTo>
                  <a:pt x="116129" y="93006"/>
                </a:lnTo>
                <a:lnTo>
                  <a:pt x="116129" y="93006"/>
                </a:lnTo>
                <a:lnTo>
                  <a:pt x="116129" y="93006"/>
                </a:lnTo>
                <a:lnTo>
                  <a:pt x="116129" y="93496"/>
                </a:lnTo>
                <a:lnTo>
                  <a:pt x="115517" y="93496"/>
                </a:lnTo>
                <a:lnTo>
                  <a:pt x="115517" y="93496"/>
                </a:lnTo>
                <a:lnTo>
                  <a:pt x="115517" y="93496"/>
                </a:lnTo>
                <a:lnTo>
                  <a:pt x="115517" y="93496"/>
                </a:lnTo>
                <a:lnTo>
                  <a:pt x="115517" y="93496"/>
                </a:lnTo>
                <a:lnTo>
                  <a:pt x="115110" y="93496"/>
                </a:lnTo>
                <a:lnTo>
                  <a:pt x="115110" y="93496"/>
                </a:lnTo>
                <a:lnTo>
                  <a:pt x="115110" y="93496"/>
                </a:lnTo>
                <a:lnTo>
                  <a:pt x="115110" y="93496"/>
                </a:lnTo>
                <a:lnTo>
                  <a:pt x="115110" y="93496"/>
                </a:lnTo>
                <a:lnTo>
                  <a:pt x="115110" y="93496"/>
                </a:lnTo>
                <a:lnTo>
                  <a:pt x="114702" y="93496"/>
                </a:lnTo>
                <a:lnTo>
                  <a:pt x="114702" y="93987"/>
                </a:lnTo>
                <a:lnTo>
                  <a:pt x="114702" y="93987"/>
                </a:lnTo>
                <a:lnTo>
                  <a:pt x="114702" y="93987"/>
                </a:lnTo>
                <a:lnTo>
                  <a:pt x="114702" y="93987"/>
                </a:lnTo>
                <a:lnTo>
                  <a:pt x="114702" y="93987"/>
                </a:lnTo>
                <a:lnTo>
                  <a:pt x="114702" y="93987"/>
                </a:lnTo>
                <a:lnTo>
                  <a:pt x="114295" y="93987"/>
                </a:lnTo>
                <a:lnTo>
                  <a:pt x="114295" y="94478"/>
                </a:lnTo>
                <a:lnTo>
                  <a:pt x="114295" y="94478"/>
                </a:lnTo>
                <a:lnTo>
                  <a:pt x="114295" y="94478"/>
                </a:lnTo>
                <a:lnTo>
                  <a:pt x="114295" y="94478"/>
                </a:lnTo>
                <a:lnTo>
                  <a:pt x="114295" y="95214"/>
                </a:lnTo>
                <a:lnTo>
                  <a:pt x="114295" y="95214"/>
                </a:lnTo>
                <a:lnTo>
                  <a:pt x="114295" y="95214"/>
                </a:lnTo>
                <a:lnTo>
                  <a:pt x="114295" y="95214"/>
                </a:lnTo>
                <a:lnTo>
                  <a:pt x="113887" y="95214"/>
                </a:lnTo>
                <a:lnTo>
                  <a:pt x="113887" y="95705"/>
                </a:lnTo>
                <a:lnTo>
                  <a:pt x="113887" y="95705"/>
                </a:lnTo>
                <a:lnTo>
                  <a:pt x="113887" y="95705"/>
                </a:lnTo>
                <a:lnTo>
                  <a:pt x="113887" y="95705"/>
                </a:lnTo>
                <a:lnTo>
                  <a:pt x="113887" y="95705"/>
                </a:lnTo>
                <a:lnTo>
                  <a:pt x="113887" y="95705"/>
                </a:lnTo>
                <a:lnTo>
                  <a:pt x="113887" y="95705"/>
                </a:lnTo>
                <a:lnTo>
                  <a:pt x="113887" y="96196"/>
                </a:lnTo>
                <a:lnTo>
                  <a:pt x="113887" y="96196"/>
                </a:lnTo>
                <a:lnTo>
                  <a:pt x="113276" y="96196"/>
                </a:lnTo>
                <a:lnTo>
                  <a:pt x="113276" y="96196"/>
                </a:lnTo>
                <a:lnTo>
                  <a:pt x="113276" y="96687"/>
                </a:lnTo>
                <a:lnTo>
                  <a:pt x="113276" y="96687"/>
                </a:lnTo>
                <a:lnTo>
                  <a:pt x="113276" y="96687"/>
                </a:lnTo>
                <a:lnTo>
                  <a:pt x="113276" y="96687"/>
                </a:lnTo>
                <a:lnTo>
                  <a:pt x="113276" y="96687"/>
                </a:lnTo>
                <a:lnTo>
                  <a:pt x="113276" y="97177"/>
                </a:lnTo>
                <a:lnTo>
                  <a:pt x="113276" y="97177"/>
                </a:lnTo>
                <a:lnTo>
                  <a:pt x="113276" y="97177"/>
                </a:lnTo>
                <a:lnTo>
                  <a:pt x="113276" y="97177"/>
                </a:lnTo>
                <a:lnTo>
                  <a:pt x="113276" y="97914"/>
                </a:lnTo>
                <a:lnTo>
                  <a:pt x="113276" y="97914"/>
                </a:lnTo>
                <a:lnTo>
                  <a:pt x="112869" y="97914"/>
                </a:lnTo>
                <a:lnTo>
                  <a:pt x="112869" y="97914"/>
                </a:lnTo>
                <a:lnTo>
                  <a:pt x="112869" y="98404"/>
                </a:lnTo>
                <a:lnTo>
                  <a:pt x="112869" y="98404"/>
                </a:lnTo>
                <a:lnTo>
                  <a:pt x="112869" y="98404"/>
                </a:lnTo>
                <a:lnTo>
                  <a:pt x="112869" y="98404"/>
                </a:lnTo>
                <a:lnTo>
                  <a:pt x="112869" y="98895"/>
                </a:lnTo>
                <a:lnTo>
                  <a:pt x="112869" y="98895"/>
                </a:lnTo>
                <a:lnTo>
                  <a:pt x="112869" y="98895"/>
                </a:lnTo>
                <a:lnTo>
                  <a:pt x="112869" y="98895"/>
                </a:lnTo>
                <a:lnTo>
                  <a:pt x="112461" y="98895"/>
                </a:lnTo>
                <a:lnTo>
                  <a:pt x="112461" y="99386"/>
                </a:lnTo>
                <a:lnTo>
                  <a:pt x="112461" y="99386"/>
                </a:lnTo>
                <a:lnTo>
                  <a:pt x="112461" y="99386"/>
                </a:lnTo>
                <a:lnTo>
                  <a:pt x="112461" y="99386"/>
                </a:lnTo>
                <a:lnTo>
                  <a:pt x="112461" y="99386"/>
                </a:lnTo>
                <a:lnTo>
                  <a:pt x="112461" y="99386"/>
                </a:lnTo>
                <a:lnTo>
                  <a:pt x="112054" y="99386"/>
                </a:lnTo>
                <a:lnTo>
                  <a:pt x="112054" y="99877"/>
                </a:lnTo>
                <a:lnTo>
                  <a:pt x="112054" y="99877"/>
                </a:lnTo>
                <a:lnTo>
                  <a:pt x="112054" y="99877"/>
                </a:lnTo>
                <a:lnTo>
                  <a:pt x="112054" y="99877"/>
                </a:lnTo>
                <a:lnTo>
                  <a:pt x="112054" y="100613"/>
                </a:lnTo>
                <a:lnTo>
                  <a:pt x="112054" y="100613"/>
                </a:lnTo>
                <a:lnTo>
                  <a:pt x="112054" y="100613"/>
                </a:lnTo>
                <a:lnTo>
                  <a:pt x="112054" y="100613"/>
                </a:lnTo>
                <a:lnTo>
                  <a:pt x="112054" y="101104"/>
                </a:lnTo>
                <a:lnTo>
                  <a:pt x="112054" y="101104"/>
                </a:lnTo>
                <a:lnTo>
                  <a:pt x="112054" y="101104"/>
                </a:lnTo>
                <a:lnTo>
                  <a:pt x="111646" y="101104"/>
                </a:lnTo>
                <a:lnTo>
                  <a:pt x="111646" y="101104"/>
                </a:lnTo>
                <a:lnTo>
                  <a:pt x="111646" y="101595"/>
                </a:lnTo>
                <a:lnTo>
                  <a:pt x="111646" y="101595"/>
                </a:lnTo>
                <a:lnTo>
                  <a:pt x="111646" y="101595"/>
                </a:lnTo>
                <a:lnTo>
                  <a:pt x="111646" y="101595"/>
                </a:lnTo>
                <a:lnTo>
                  <a:pt x="111646" y="101595"/>
                </a:lnTo>
                <a:lnTo>
                  <a:pt x="111646" y="102085"/>
                </a:lnTo>
                <a:lnTo>
                  <a:pt x="111646" y="102085"/>
                </a:lnTo>
                <a:lnTo>
                  <a:pt x="111646" y="102085"/>
                </a:lnTo>
                <a:lnTo>
                  <a:pt x="111646" y="102576"/>
                </a:lnTo>
                <a:lnTo>
                  <a:pt x="111646" y="102576"/>
                </a:lnTo>
                <a:lnTo>
                  <a:pt x="111646" y="102576"/>
                </a:lnTo>
                <a:lnTo>
                  <a:pt x="111646" y="102576"/>
                </a:lnTo>
                <a:lnTo>
                  <a:pt x="111646" y="102576"/>
                </a:lnTo>
                <a:lnTo>
                  <a:pt x="111646" y="103312"/>
                </a:lnTo>
                <a:lnTo>
                  <a:pt x="111646" y="103312"/>
                </a:lnTo>
                <a:lnTo>
                  <a:pt x="111646" y="103312"/>
                </a:lnTo>
                <a:lnTo>
                  <a:pt x="111646" y="103312"/>
                </a:lnTo>
                <a:lnTo>
                  <a:pt x="111646" y="103312"/>
                </a:lnTo>
                <a:lnTo>
                  <a:pt x="111646" y="103803"/>
                </a:lnTo>
                <a:lnTo>
                  <a:pt x="111646" y="103803"/>
                </a:lnTo>
                <a:lnTo>
                  <a:pt x="111035" y="103803"/>
                </a:lnTo>
                <a:lnTo>
                  <a:pt x="111035" y="103803"/>
                </a:lnTo>
                <a:lnTo>
                  <a:pt x="111035" y="103803"/>
                </a:lnTo>
                <a:lnTo>
                  <a:pt x="111035" y="103803"/>
                </a:lnTo>
                <a:lnTo>
                  <a:pt x="111035" y="103803"/>
                </a:lnTo>
                <a:lnTo>
                  <a:pt x="111035" y="103803"/>
                </a:lnTo>
                <a:lnTo>
                  <a:pt x="110628" y="103803"/>
                </a:lnTo>
                <a:lnTo>
                  <a:pt x="110628" y="103803"/>
                </a:lnTo>
                <a:lnTo>
                  <a:pt x="110628" y="104294"/>
                </a:lnTo>
                <a:lnTo>
                  <a:pt x="110628" y="104294"/>
                </a:lnTo>
                <a:lnTo>
                  <a:pt x="110628" y="104294"/>
                </a:lnTo>
                <a:lnTo>
                  <a:pt x="110628" y="104294"/>
                </a:lnTo>
                <a:lnTo>
                  <a:pt x="110628" y="104785"/>
                </a:lnTo>
                <a:lnTo>
                  <a:pt x="110220" y="104785"/>
                </a:lnTo>
                <a:lnTo>
                  <a:pt x="110220" y="104785"/>
                </a:lnTo>
                <a:lnTo>
                  <a:pt x="110628" y="104785"/>
                </a:lnTo>
                <a:lnTo>
                  <a:pt x="110628" y="104785"/>
                </a:lnTo>
                <a:lnTo>
                  <a:pt x="110220" y="104785"/>
                </a:lnTo>
                <a:lnTo>
                  <a:pt x="110220" y="105521"/>
                </a:lnTo>
                <a:lnTo>
                  <a:pt x="110220" y="105521"/>
                </a:lnTo>
                <a:lnTo>
                  <a:pt x="110220" y="105521"/>
                </a:lnTo>
                <a:lnTo>
                  <a:pt x="110220" y="105521"/>
                </a:lnTo>
                <a:lnTo>
                  <a:pt x="110220" y="105521"/>
                </a:lnTo>
                <a:lnTo>
                  <a:pt x="110220" y="106012"/>
                </a:lnTo>
                <a:lnTo>
                  <a:pt x="110220" y="106012"/>
                </a:lnTo>
                <a:lnTo>
                  <a:pt x="110220" y="106012"/>
                </a:lnTo>
                <a:lnTo>
                  <a:pt x="110220" y="106012"/>
                </a:lnTo>
                <a:lnTo>
                  <a:pt x="109813" y="106012"/>
                </a:lnTo>
                <a:lnTo>
                  <a:pt x="109813" y="106503"/>
                </a:lnTo>
                <a:lnTo>
                  <a:pt x="109813" y="106503"/>
                </a:lnTo>
                <a:lnTo>
                  <a:pt x="109813" y="106503"/>
                </a:lnTo>
                <a:lnTo>
                  <a:pt x="109813" y="106503"/>
                </a:lnTo>
                <a:lnTo>
                  <a:pt x="109813" y="106503"/>
                </a:lnTo>
                <a:lnTo>
                  <a:pt x="109813" y="106993"/>
                </a:lnTo>
                <a:lnTo>
                  <a:pt x="109813" y="106993"/>
                </a:lnTo>
                <a:lnTo>
                  <a:pt x="109813" y="106993"/>
                </a:lnTo>
                <a:lnTo>
                  <a:pt x="109813" y="106993"/>
                </a:lnTo>
                <a:lnTo>
                  <a:pt x="109813" y="107484"/>
                </a:lnTo>
                <a:lnTo>
                  <a:pt x="109813" y="107484"/>
                </a:lnTo>
                <a:lnTo>
                  <a:pt x="109813" y="107484"/>
                </a:lnTo>
                <a:lnTo>
                  <a:pt x="109813" y="108220"/>
                </a:lnTo>
                <a:lnTo>
                  <a:pt x="109813" y="108220"/>
                </a:lnTo>
                <a:lnTo>
                  <a:pt x="109813" y="108220"/>
                </a:lnTo>
                <a:lnTo>
                  <a:pt x="109813" y="108220"/>
                </a:lnTo>
                <a:lnTo>
                  <a:pt x="109813" y="108711"/>
                </a:lnTo>
                <a:lnTo>
                  <a:pt x="109405" y="108711"/>
                </a:lnTo>
                <a:lnTo>
                  <a:pt x="109405" y="108711"/>
                </a:lnTo>
                <a:lnTo>
                  <a:pt x="109405" y="108711"/>
                </a:lnTo>
                <a:lnTo>
                  <a:pt x="109405" y="109202"/>
                </a:lnTo>
                <a:lnTo>
                  <a:pt x="109405" y="109202"/>
                </a:lnTo>
                <a:lnTo>
                  <a:pt x="109405" y="109202"/>
                </a:lnTo>
                <a:lnTo>
                  <a:pt x="109405" y="109693"/>
                </a:lnTo>
                <a:lnTo>
                  <a:pt x="109405" y="109693"/>
                </a:lnTo>
                <a:lnTo>
                  <a:pt x="109405" y="109693"/>
                </a:lnTo>
                <a:lnTo>
                  <a:pt x="109405" y="109693"/>
                </a:lnTo>
                <a:lnTo>
                  <a:pt x="109405" y="109693"/>
                </a:lnTo>
                <a:lnTo>
                  <a:pt x="109405" y="110184"/>
                </a:lnTo>
                <a:lnTo>
                  <a:pt x="109405" y="110184"/>
                </a:lnTo>
                <a:lnTo>
                  <a:pt x="109405" y="110184"/>
                </a:lnTo>
                <a:lnTo>
                  <a:pt x="108794" y="110184"/>
                </a:lnTo>
                <a:lnTo>
                  <a:pt x="108794" y="110920"/>
                </a:lnTo>
                <a:lnTo>
                  <a:pt x="108794" y="110920"/>
                </a:lnTo>
                <a:lnTo>
                  <a:pt x="108794" y="110920"/>
                </a:lnTo>
                <a:lnTo>
                  <a:pt x="108794" y="111411"/>
                </a:lnTo>
                <a:lnTo>
                  <a:pt x="108794" y="111411"/>
                </a:lnTo>
                <a:lnTo>
                  <a:pt x="108794" y="111411"/>
                </a:lnTo>
                <a:lnTo>
                  <a:pt x="109405" y="111411"/>
                </a:lnTo>
                <a:lnTo>
                  <a:pt x="109405" y="111901"/>
                </a:lnTo>
                <a:lnTo>
                  <a:pt x="109405" y="111901"/>
                </a:lnTo>
                <a:lnTo>
                  <a:pt x="109405" y="111901"/>
                </a:lnTo>
                <a:lnTo>
                  <a:pt x="109405" y="111901"/>
                </a:lnTo>
                <a:lnTo>
                  <a:pt x="109405" y="112392"/>
                </a:lnTo>
                <a:lnTo>
                  <a:pt x="109405" y="112392"/>
                </a:lnTo>
                <a:lnTo>
                  <a:pt x="109405" y="112392"/>
                </a:lnTo>
                <a:lnTo>
                  <a:pt x="109405" y="112392"/>
                </a:lnTo>
                <a:lnTo>
                  <a:pt x="109405" y="112392"/>
                </a:lnTo>
                <a:lnTo>
                  <a:pt x="109405" y="112392"/>
                </a:lnTo>
                <a:lnTo>
                  <a:pt x="109405" y="112392"/>
                </a:lnTo>
                <a:lnTo>
                  <a:pt x="108794" y="112392"/>
                </a:lnTo>
                <a:lnTo>
                  <a:pt x="108794" y="112883"/>
                </a:lnTo>
                <a:lnTo>
                  <a:pt x="109405" y="112883"/>
                </a:lnTo>
                <a:lnTo>
                  <a:pt x="109405" y="112883"/>
                </a:lnTo>
                <a:lnTo>
                  <a:pt x="109405" y="112883"/>
                </a:lnTo>
                <a:lnTo>
                  <a:pt x="109405" y="113619"/>
                </a:lnTo>
                <a:lnTo>
                  <a:pt x="108794" y="113619"/>
                </a:lnTo>
                <a:lnTo>
                  <a:pt x="108794" y="113619"/>
                </a:lnTo>
                <a:lnTo>
                  <a:pt x="108794" y="113619"/>
                </a:lnTo>
                <a:lnTo>
                  <a:pt x="108794" y="113619"/>
                </a:lnTo>
                <a:lnTo>
                  <a:pt x="108794" y="113619"/>
                </a:lnTo>
                <a:lnTo>
                  <a:pt x="108387" y="113619"/>
                </a:lnTo>
                <a:lnTo>
                  <a:pt x="108387" y="113619"/>
                </a:lnTo>
                <a:lnTo>
                  <a:pt x="108387" y="113619"/>
                </a:lnTo>
                <a:lnTo>
                  <a:pt x="108387" y="114110"/>
                </a:lnTo>
                <a:lnTo>
                  <a:pt x="108387" y="114110"/>
                </a:lnTo>
                <a:lnTo>
                  <a:pt x="108387" y="114110"/>
                </a:lnTo>
                <a:lnTo>
                  <a:pt x="108387" y="114110"/>
                </a:lnTo>
                <a:lnTo>
                  <a:pt x="107979" y="114110"/>
                </a:lnTo>
                <a:lnTo>
                  <a:pt x="107979" y="114110"/>
                </a:lnTo>
                <a:lnTo>
                  <a:pt x="107979" y="114110"/>
                </a:lnTo>
                <a:lnTo>
                  <a:pt x="107979" y="114110"/>
                </a:lnTo>
                <a:lnTo>
                  <a:pt x="107979" y="114601"/>
                </a:lnTo>
                <a:lnTo>
                  <a:pt x="107572" y="114601"/>
                </a:lnTo>
                <a:lnTo>
                  <a:pt x="107572" y="114601"/>
                </a:lnTo>
                <a:lnTo>
                  <a:pt x="107572" y="114601"/>
                </a:lnTo>
                <a:lnTo>
                  <a:pt x="107572" y="114601"/>
                </a:lnTo>
                <a:lnTo>
                  <a:pt x="107164" y="114601"/>
                </a:lnTo>
                <a:lnTo>
                  <a:pt x="107164" y="114601"/>
                </a:lnTo>
                <a:lnTo>
                  <a:pt x="107164" y="114601"/>
                </a:lnTo>
                <a:lnTo>
                  <a:pt x="107164" y="114601"/>
                </a:lnTo>
                <a:lnTo>
                  <a:pt x="107164" y="114601"/>
                </a:lnTo>
                <a:lnTo>
                  <a:pt x="107164" y="114601"/>
                </a:lnTo>
                <a:lnTo>
                  <a:pt x="106553" y="114601"/>
                </a:lnTo>
                <a:lnTo>
                  <a:pt x="106553" y="114601"/>
                </a:lnTo>
                <a:lnTo>
                  <a:pt x="106553" y="114601"/>
                </a:lnTo>
                <a:lnTo>
                  <a:pt x="106146" y="114601"/>
                </a:lnTo>
                <a:lnTo>
                  <a:pt x="106146" y="114601"/>
                </a:lnTo>
                <a:lnTo>
                  <a:pt x="106146" y="114601"/>
                </a:lnTo>
                <a:lnTo>
                  <a:pt x="106146" y="114601"/>
                </a:lnTo>
                <a:lnTo>
                  <a:pt x="105738" y="114601"/>
                </a:lnTo>
                <a:lnTo>
                  <a:pt x="105738" y="114601"/>
                </a:lnTo>
                <a:lnTo>
                  <a:pt x="105738" y="114601"/>
                </a:lnTo>
                <a:lnTo>
                  <a:pt x="105738" y="114601"/>
                </a:lnTo>
                <a:lnTo>
                  <a:pt x="105738" y="114601"/>
                </a:lnTo>
                <a:lnTo>
                  <a:pt x="105331" y="114601"/>
                </a:lnTo>
                <a:lnTo>
                  <a:pt x="105331" y="114601"/>
                </a:lnTo>
                <a:lnTo>
                  <a:pt x="105331" y="114601"/>
                </a:lnTo>
                <a:lnTo>
                  <a:pt x="104923" y="114601"/>
                </a:lnTo>
                <a:lnTo>
                  <a:pt x="104923" y="114601"/>
                </a:lnTo>
                <a:lnTo>
                  <a:pt x="104923" y="114601"/>
                </a:lnTo>
                <a:lnTo>
                  <a:pt x="104923" y="114601"/>
                </a:lnTo>
                <a:lnTo>
                  <a:pt x="104312" y="114601"/>
                </a:lnTo>
                <a:lnTo>
                  <a:pt x="104312" y="114601"/>
                </a:lnTo>
                <a:lnTo>
                  <a:pt x="104312" y="114601"/>
                </a:lnTo>
                <a:lnTo>
                  <a:pt x="104312" y="114601"/>
                </a:lnTo>
                <a:lnTo>
                  <a:pt x="103904" y="114601"/>
                </a:lnTo>
                <a:lnTo>
                  <a:pt x="103904" y="114601"/>
                </a:lnTo>
                <a:lnTo>
                  <a:pt x="103904" y="114601"/>
                </a:lnTo>
                <a:lnTo>
                  <a:pt x="103904" y="114601"/>
                </a:lnTo>
                <a:lnTo>
                  <a:pt x="103497" y="114601"/>
                </a:lnTo>
                <a:lnTo>
                  <a:pt x="103497" y="114601"/>
                </a:lnTo>
                <a:lnTo>
                  <a:pt x="103497" y="114601"/>
                </a:lnTo>
                <a:lnTo>
                  <a:pt x="103497" y="115092"/>
                </a:lnTo>
                <a:lnTo>
                  <a:pt x="103497" y="115092"/>
                </a:lnTo>
                <a:lnTo>
                  <a:pt x="103089" y="115092"/>
                </a:lnTo>
                <a:lnTo>
                  <a:pt x="103089" y="115092"/>
                </a:lnTo>
                <a:lnTo>
                  <a:pt x="103089" y="115092"/>
                </a:lnTo>
                <a:lnTo>
                  <a:pt x="103089" y="115092"/>
                </a:lnTo>
                <a:lnTo>
                  <a:pt x="103089" y="115092"/>
                </a:lnTo>
                <a:lnTo>
                  <a:pt x="102682" y="115092"/>
                </a:lnTo>
                <a:lnTo>
                  <a:pt x="102682" y="115092"/>
                </a:lnTo>
                <a:lnTo>
                  <a:pt x="102682" y="115092"/>
                </a:lnTo>
                <a:lnTo>
                  <a:pt x="102682" y="115092"/>
                </a:lnTo>
                <a:lnTo>
                  <a:pt x="102682" y="115582"/>
                </a:lnTo>
                <a:lnTo>
                  <a:pt x="102071" y="115582"/>
                </a:lnTo>
                <a:lnTo>
                  <a:pt x="102071" y="115582"/>
                </a:lnTo>
                <a:lnTo>
                  <a:pt x="102071" y="115582"/>
                </a:lnTo>
                <a:lnTo>
                  <a:pt x="102071" y="115582"/>
                </a:lnTo>
                <a:lnTo>
                  <a:pt x="102071" y="115582"/>
                </a:lnTo>
                <a:lnTo>
                  <a:pt x="102071" y="115582"/>
                </a:lnTo>
                <a:lnTo>
                  <a:pt x="102071" y="116319"/>
                </a:lnTo>
                <a:lnTo>
                  <a:pt x="101663" y="116319"/>
                </a:lnTo>
                <a:lnTo>
                  <a:pt x="101663" y="116319"/>
                </a:lnTo>
                <a:lnTo>
                  <a:pt x="101663" y="116319"/>
                </a:lnTo>
                <a:lnTo>
                  <a:pt x="101663" y="116319"/>
                </a:lnTo>
                <a:lnTo>
                  <a:pt x="101663" y="116319"/>
                </a:lnTo>
                <a:lnTo>
                  <a:pt x="101663" y="116319"/>
                </a:lnTo>
                <a:lnTo>
                  <a:pt x="101663" y="116809"/>
                </a:lnTo>
                <a:lnTo>
                  <a:pt x="101256" y="116809"/>
                </a:lnTo>
                <a:lnTo>
                  <a:pt x="101256" y="116809"/>
                </a:lnTo>
                <a:lnTo>
                  <a:pt x="101256" y="116809"/>
                </a:lnTo>
                <a:lnTo>
                  <a:pt x="101256" y="116809"/>
                </a:lnTo>
                <a:lnTo>
                  <a:pt x="101256" y="116809"/>
                </a:lnTo>
                <a:lnTo>
                  <a:pt x="100848" y="116809"/>
                </a:lnTo>
                <a:lnTo>
                  <a:pt x="100848" y="117300"/>
                </a:lnTo>
                <a:lnTo>
                  <a:pt x="100848" y="117300"/>
                </a:lnTo>
                <a:lnTo>
                  <a:pt x="100848" y="117300"/>
                </a:lnTo>
                <a:lnTo>
                  <a:pt x="100848" y="117300"/>
                </a:lnTo>
                <a:lnTo>
                  <a:pt x="100848" y="117300"/>
                </a:lnTo>
                <a:lnTo>
                  <a:pt x="100848" y="117300"/>
                </a:lnTo>
                <a:lnTo>
                  <a:pt x="100441" y="117300"/>
                </a:lnTo>
                <a:lnTo>
                  <a:pt x="100441" y="117791"/>
                </a:lnTo>
                <a:lnTo>
                  <a:pt x="100441" y="117791"/>
                </a:lnTo>
                <a:lnTo>
                  <a:pt x="100441" y="117791"/>
                </a:lnTo>
                <a:lnTo>
                  <a:pt x="100441" y="117791"/>
                </a:lnTo>
                <a:lnTo>
                  <a:pt x="100441" y="117791"/>
                </a:lnTo>
                <a:lnTo>
                  <a:pt x="100441" y="117791"/>
                </a:lnTo>
                <a:lnTo>
                  <a:pt x="100441" y="117791"/>
                </a:lnTo>
                <a:lnTo>
                  <a:pt x="99830" y="117791"/>
                </a:lnTo>
                <a:lnTo>
                  <a:pt x="99830" y="118282"/>
                </a:lnTo>
                <a:lnTo>
                  <a:pt x="99830" y="118282"/>
                </a:lnTo>
                <a:lnTo>
                  <a:pt x="99830" y="118282"/>
                </a:lnTo>
                <a:lnTo>
                  <a:pt x="99422" y="118282"/>
                </a:lnTo>
                <a:lnTo>
                  <a:pt x="99422" y="118282"/>
                </a:lnTo>
                <a:lnTo>
                  <a:pt x="99422" y="118282"/>
                </a:lnTo>
                <a:lnTo>
                  <a:pt x="99422" y="118282"/>
                </a:lnTo>
                <a:lnTo>
                  <a:pt x="99422" y="118282"/>
                </a:lnTo>
                <a:lnTo>
                  <a:pt x="99422" y="118282"/>
                </a:lnTo>
                <a:lnTo>
                  <a:pt x="99015" y="118282"/>
                </a:lnTo>
                <a:lnTo>
                  <a:pt x="99015" y="119018"/>
                </a:lnTo>
                <a:lnTo>
                  <a:pt x="99015" y="119018"/>
                </a:lnTo>
                <a:lnTo>
                  <a:pt x="99015" y="119018"/>
                </a:lnTo>
                <a:lnTo>
                  <a:pt x="99015" y="119018"/>
                </a:lnTo>
                <a:lnTo>
                  <a:pt x="99015" y="119018"/>
                </a:lnTo>
                <a:lnTo>
                  <a:pt x="99015" y="119018"/>
                </a:lnTo>
                <a:lnTo>
                  <a:pt x="99015" y="119018"/>
                </a:lnTo>
                <a:lnTo>
                  <a:pt x="99015" y="119509"/>
                </a:lnTo>
                <a:lnTo>
                  <a:pt x="99015" y="119509"/>
                </a:lnTo>
                <a:lnTo>
                  <a:pt x="99015" y="119509"/>
                </a:lnTo>
                <a:lnTo>
                  <a:pt x="99015" y="119509"/>
                </a:lnTo>
                <a:lnTo>
                  <a:pt x="99015" y="119509"/>
                </a:lnTo>
                <a:lnTo>
                  <a:pt x="99015" y="120000"/>
                </a:lnTo>
                <a:lnTo>
                  <a:pt x="99015" y="120000"/>
                </a:lnTo>
                <a:lnTo>
                  <a:pt x="99015" y="120000"/>
                </a:lnTo>
                <a:lnTo>
                  <a:pt x="99015" y="120000"/>
                </a:lnTo>
                <a:lnTo>
                  <a:pt x="98607" y="120000"/>
                </a:lnTo>
                <a:lnTo>
                  <a:pt x="98607" y="120000"/>
                </a:lnTo>
                <a:lnTo>
                  <a:pt x="98607" y="120000"/>
                </a:lnTo>
                <a:lnTo>
                  <a:pt x="98200" y="120000"/>
                </a:lnTo>
                <a:lnTo>
                  <a:pt x="98200" y="120000"/>
                </a:lnTo>
                <a:lnTo>
                  <a:pt x="98200" y="120000"/>
                </a:lnTo>
                <a:lnTo>
                  <a:pt x="98200" y="120000"/>
                </a:lnTo>
                <a:lnTo>
                  <a:pt x="98200" y="120000"/>
                </a:lnTo>
                <a:lnTo>
                  <a:pt x="98200" y="119509"/>
                </a:lnTo>
                <a:lnTo>
                  <a:pt x="98200" y="119509"/>
                </a:lnTo>
                <a:lnTo>
                  <a:pt x="98200" y="119509"/>
                </a:lnTo>
                <a:lnTo>
                  <a:pt x="98200" y="119018"/>
                </a:lnTo>
                <a:lnTo>
                  <a:pt x="98200" y="119018"/>
                </a:lnTo>
                <a:lnTo>
                  <a:pt x="98200" y="119018"/>
                </a:lnTo>
                <a:lnTo>
                  <a:pt x="97589" y="119018"/>
                </a:lnTo>
                <a:lnTo>
                  <a:pt x="97589" y="119018"/>
                </a:lnTo>
                <a:lnTo>
                  <a:pt x="97589" y="119018"/>
                </a:lnTo>
                <a:lnTo>
                  <a:pt x="97589" y="119018"/>
                </a:lnTo>
                <a:lnTo>
                  <a:pt x="97589" y="119018"/>
                </a:lnTo>
                <a:lnTo>
                  <a:pt x="97589" y="119018"/>
                </a:lnTo>
                <a:lnTo>
                  <a:pt x="97181" y="119018"/>
                </a:lnTo>
                <a:lnTo>
                  <a:pt x="97181" y="119018"/>
                </a:lnTo>
                <a:lnTo>
                  <a:pt x="97181" y="119018"/>
                </a:lnTo>
                <a:lnTo>
                  <a:pt x="97181" y="119018"/>
                </a:lnTo>
                <a:lnTo>
                  <a:pt x="97181" y="119018"/>
                </a:lnTo>
                <a:lnTo>
                  <a:pt x="97181" y="119018"/>
                </a:lnTo>
                <a:lnTo>
                  <a:pt x="97181" y="118282"/>
                </a:lnTo>
                <a:lnTo>
                  <a:pt x="96774" y="118282"/>
                </a:lnTo>
                <a:lnTo>
                  <a:pt x="96774" y="118282"/>
                </a:lnTo>
                <a:lnTo>
                  <a:pt x="96774" y="118282"/>
                </a:lnTo>
                <a:lnTo>
                  <a:pt x="96774" y="118282"/>
                </a:lnTo>
                <a:lnTo>
                  <a:pt x="96774" y="118282"/>
                </a:lnTo>
                <a:lnTo>
                  <a:pt x="96774" y="117791"/>
                </a:lnTo>
                <a:lnTo>
                  <a:pt x="96774" y="117791"/>
                </a:lnTo>
                <a:lnTo>
                  <a:pt x="96774" y="118282"/>
                </a:lnTo>
                <a:lnTo>
                  <a:pt x="96366" y="118282"/>
                </a:lnTo>
                <a:lnTo>
                  <a:pt x="96366" y="118282"/>
                </a:lnTo>
                <a:lnTo>
                  <a:pt x="96366" y="118282"/>
                </a:lnTo>
                <a:lnTo>
                  <a:pt x="95959" y="118282"/>
                </a:lnTo>
                <a:lnTo>
                  <a:pt x="95959" y="117791"/>
                </a:lnTo>
                <a:lnTo>
                  <a:pt x="95959" y="117791"/>
                </a:lnTo>
                <a:lnTo>
                  <a:pt x="95959" y="117791"/>
                </a:lnTo>
                <a:lnTo>
                  <a:pt x="95959" y="117791"/>
                </a:lnTo>
                <a:lnTo>
                  <a:pt x="95959" y="117791"/>
                </a:lnTo>
                <a:lnTo>
                  <a:pt x="95959" y="117791"/>
                </a:lnTo>
                <a:lnTo>
                  <a:pt x="95959" y="117791"/>
                </a:lnTo>
                <a:lnTo>
                  <a:pt x="95348" y="117791"/>
                </a:lnTo>
                <a:lnTo>
                  <a:pt x="95348" y="117791"/>
                </a:lnTo>
                <a:lnTo>
                  <a:pt x="95348" y="117791"/>
                </a:lnTo>
                <a:lnTo>
                  <a:pt x="95348" y="117791"/>
                </a:lnTo>
                <a:lnTo>
                  <a:pt x="95348" y="117791"/>
                </a:lnTo>
                <a:lnTo>
                  <a:pt x="95348" y="117791"/>
                </a:lnTo>
                <a:lnTo>
                  <a:pt x="94940" y="117791"/>
                </a:lnTo>
                <a:lnTo>
                  <a:pt x="94940" y="117791"/>
                </a:lnTo>
                <a:lnTo>
                  <a:pt x="94940" y="117791"/>
                </a:lnTo>
                <a:lnTo>
                  <a:pt x="94533" y="117791"/>
                </a:lnTo>
                <a:lnTo>
                  <a:pt x="94533" y="117300"/>
                </a:lnTo>
                <a:lnTo>
                  <a:pt x="94940" y="117300"/>
                </a:lnTo>
                <a:lnTo>
                  <a:pt x="94940" y="117300"/>
                </a:lnTo>
                <a:lnTo>
                  <a:pt x="94940" y="117300"/>
                </a:lnTo>
                <a:lnTo>
                  <a:pt x="94940" y="117300"/>
                </a:lnTo>
                <a:lnTo>
                  <a:pt x="94940" y="117300"/>
                </a:lnTo>
                <a:lnTo>
                  <a:pt x="94533" y="117300"/>
                </a:lnTo>
                <a:lnTo>
                  <a:pt x="94533" y="117300"/>
                </a:lnTo>
                <a:lnTo>
                  <a:pt x="94533" y="117300"/>
                </a:lnTo>
                <a:lnTo>
                  <a:pt x="94533" y="117300"/>
                </a:lnTo>
                <a:lnTo>
                  <a:pt x="94533" y="117300"/>
                </a:lnTo>
                <a:lnTo>
                  <a:pt x="94533" y="117300"/>
                </a:lnTo>
                <a:lnTo>
                  <a:pt x="94125" y="117300"/>
                </a:lnTo>
                <a:lnTo>
                  <a:pt x="94125" y="117791"/>
                </a:lnTo>
                <a:lnTo>
                  <a:pt x="94125" y="117791"/>
                </a:lnTo>
                <a:lnTo>
                  <a:pt x="94125" y="117300"/>
                </a:lnTo>
                <a:lnTo>
                  <a:pt x="94125" y="117300"/>
                </a:lnTo>
                <a:lnTo>
                  <a:pt x="94125" y="117300"/>
                </a:lnTo>
                <a:lnTo>
                  <a:pt x="94125" y="117300"/>
                </a:lnTo>
                <a:lnTo>
                  <a:pt x="94125" y="117300"/>
                </a:lnTo>
                <a:lnTo>
                  <a:pt x="93718" y="117300"/>
                </a:lnTo>
                <a:lnTo>
                  <a:pt x="93718" y="116809"/>
                </a:lnTo>
                <a:lnTo>
                  <a:pt x="93718" y="116809"/>
                </a:lnTo>
                <a:lnTo>
                  <a:pt x="93718" y="116809"/>
                </a:lnTo>
                <a:lnTo>
                  <a:pt x="93718" y="116809"/>
                </a:lnTo>
                <a:lnTo>
                  <a:pt x="93106" y="116809"/>
                </a:lnTo>
                <a:lnTo>
                  <a:pt x="93106" y="116809"/>
                </a:lnTo>
                <a:lnTo>
                  <a:pt x="93106" y="116809"/>
                </a:lnTo>
                <a:lnTo>
                  <a:pt x="93106" y="116809"/>
                </a:lnTo>
                <a:lnTo>
                  <a:pt x="93106" y="116809"/>
                </a:lnTo>
                <a:lnTo>
                  <a:pt x="93106" y="116809"/>
                </a:lnTo>
                <a:lnTo>
                  <a:pt x="92699" y="116809"/>
                </a:lnTo>
                <a:lnTo>
                  <a:pt x="92699" y="116809"/>
                </a:lnTo>
                <a:lnTo>
                  <a:pt x="92699" y="116809"/>
                </a:lnTo>
                <a:lnTo>
                  <a:pt x="92699" y="116809"/>
                </a:lnTo>
                <a:lnTo>
                  <a:pt x="92699" y="116809"/>
                </a:lnTo>
                <a:lnTo>
                  <a:pt x="92699" y="116809"/>
                </a:lnTo>
                <a:lnTo>
                  <a:pt x="92699" y="116809"/>
                </a:lnTo>
                <a:lnTo>
                  <a:pt x="92292" y="116809"/>
                </a:lnTo>
                <a:lnTo>
                  <a:pt x="92292" y="117300"/>
                </a:lnTo>
                <a:lnTo>
                  <a:pt x="92292" y="117300"/>
                </a:lnTo>
                <a:lnTo>
                  <a:pt x="92292" y="117300"/>
                </a:lnTo>
                <a:lnTo>
                  <a:pt x="92292" y="117300"/>
                </a:lnTo>
                <a:lnTo>
                  <a:pt x="91884" y="117300"/>
                </a:lnTo>
                <a:lnTo>
                  <a:pt x="91884" y="117300"/>
                </a:lnTo>
                <a:lnTo>
                  <a:pt x="91884" y="117300"/>
                </a:lnTo>
                <a:lnTo>
                  <a:pt x="91884" y="117300"/>
                </a:lnTo>
                <a:lnTo>
                  <a:pt x="91884" y="117300"/>
                </a:lnTo>
                <a:lnTo>
                  <a:pt x="91884" y="117791"/>
                </a:lnTo>
                <a:lnTo>
                  <a:pt x="91477" y="117791"/>
                </a:lnTo>
                <a:lnTo>
                  <a:pt x="91477" y="117791"/>
                </a:lnTo>
                <a:lnTo>
                  <a:pt x="91477" y="117791"/>
                </a:lnTo>
                <a:lnTo>
                  <a:pt x="91477" y="117791"/>
                </a:lnTo>
                <a:lnTo>
                  <a:pt x="91477" y="117791"/>
                </a:lnTo>
                <a:lnTo>
                  <a:pt x="91477" y="117791"/>
                </a:lnTo>
                <a:lnTo>
                  <a:pt x="91477" y="117791"/>
                </a:lnTo>
                <a:lnTo>
                  <a:pt x="91477" y="118282"/>
                </a:lnTo>
                <a:lnTo>
                  <a:pt x="90865" y="118282"/>
                </a:lnTo>
                <a:lnTo>
                  <a:pt x="90865" y="118282"/>
                </a:lnTo>
                <a:lnTo>
                  <a:pt x="90865" y="118282"/>
                </a:lnTo>
                <a:lnTo>
                  <a:pt x="90865" y="118282"/>
                </a:lnTo>
                <a:lnTo>
                  <a:pt x="90458" y="118282"/>
                </a:lnTo>
                <a:lnTo>
                  <a:pt x="90458" y="118282"/>
                </a:lnTo>
                <a:lnTo>
                  <a:pt x="90458" y="118282"/>
                </a:lnTo>
                <a:lnTo>
                  <a:pt x="90458" y="119018"/>
                </a:lnTo>
                <a:lnTo>
                  <a:pt x="90458" y="119018"/>
                </a:lnTo>
                <a:lnTo>
                  <a:pt x="90458" y="119018"/>
                </a:lnTo>
                <a:lnTo>
                  <a:pt x="90458" y="119018"/>
                </a:lnTo>
                <a:lnTo>
                  <a:pt x="90050" y="119018"/>
                </a:lnTo>
                <a:lnTo>
                  <a:pt x="90050" y="119018"/>
                </a:lnTo>
                <a:lnTo>
                  <a:pt x="90050" y="119018"/>
                </a:lnTo>
                <a:lnTo>
                  <a:pt x="90050" y="119018"/>
                </a:lnTo>
                <a:lnTo>
                  <a:pt x="90050" y="119018"/>
                </a:lnTo>
                <a:lnTo>
                  <a:pt x="90050" y="118282"/>
                </a:lnTo>
                <a:lnTo>
                  <a:pt x="89643" y="118282"/>
                </a:lnTo>
                <a:lnTo>
                  <a:pt x="89643" y="118282"/>
                </a:lnTo>
                <a:lnTo>
                  <a:pt x="89643" y="118282"/>
                </a:lnTo>
                <a:lnTo>
                  <a:pt x="89235" y="118282"/>
                </a:lnTo>
                <a:lnTo>
                  <a:pt x="89235" y="118282"/>
                </a:lnTo>
                <a:lnTo>
                  <a:pt x="89235" y="118282"/>
                </a:lnTo>
                <a:lnTo>
                  <a:pt x="89235" y="118282"/>
                </a:lnTo>
                <a:lnTo>
                  <a:pt x="89235" y="118282"/>
                </a:lnTo>
                <a:lnTo>
                  <a:pt x="89235" y="118282"/>
                </a:lnTo>
                <a:lnTo>
                  <a:pt x="88624" y="118282"/>
                </a:lnTo>
                <a:lnTo>
                  <a:pt x="88624" y="117791"/>
                </a:lnTo>
                <a:lnTo>
                  <a:pt x="88624" y="117791"/>
                </a:lnTo>
                <a:lnTo>
                  <a:pt x="88624" y="117791"/>
                </a:lnTo>
                <a:lnTo>
                  <a:pt x="88624" y="117791"/>
                </a:lnTo>
                <a:lnTo>
                  <a:pt x="88217" y="117791"/>
                </a:lnTo>
                <a:lnTo>
                  <a:pt x="88217" y="117791"/>
                </a:lnTo>
                <a:lnTo>
                  <a:pt x="88217" y="117791"/>
                </a:lnTo>
                <a:lnTo>
                  <a:pt x="88217" y="117791"/>
                </a:lnTo>
                <a:lnTo>
                  <a:pt x="87809" y="117791"/>
                </a:lnTo>
                <a:lnTo>
                  <a:pt x="87809" y="117791"/>
                </a:lnTo>
                <a:lnTo>
                  <a:pt x="87809" y="117791"/>
                </a:lnTo>
                <a:lnTo>
                  <a:pt x="87809" y="117791"/>
                </a:lnTo>
                <a:lnTo>
                  <a:pt x="87809" y="117791"/>
                </a:lnTo>
                <a:lnTo>
                  <a:pt x="87809" y="117791"/>
                </a:lnTo>
                <a:lnTo>
                  <a:pt x="87809" y="117300"/>
                </a:lnTo>
                <a:lnTo>
                  <a:pt x="87402" y="117300"/>
                </a:lnTo>
                <a:lnTo>
                  <a:pt x="87402" y="117300"/>
                </a:lnTo>
                <a:lnTo>
                  <a:pt x="87402" y="117300"/>
                </a:lnTo>
                <a:lnTo>
                  <a:pt x="87402" y="117300"/>
                </a:lnTo>
                <a:lnTo>
                  <a:pt x="87402" y="117300"/>
                </a:lnTo>
                <a:lnTo>
                  <a:pt x="87402" y="117300"/>
                </a:lnTo>
                <a:lnTo>
                  <a:pt x="86994" y="117300"/>
                </a:lnTo>
                <a:lnTo>
                  <a:pt x="86994" y="117300"/>
                </a:lnTo>
                <a:lnTo>
                  <a:pt x="86994" y="116809"/>
                </a:lnTo>
                <a:lnTo>
                  <a:pt x="86994" y="116809"/>
                </a:lnTo>
                <a:lnTo>
                  <a:pt x="86383" y="116809"/>
                </a:lnTo>
                <a:lnTo>
                  <a:pt x="86383" y="116809"/>
                </a:lnTo>
                <a:lnTo>
                  <a:pt x="86383" y="117300"/>
                </a:lnTo>
                <a:lnTo>
                  <a:pt x="86383" y="117300"/>
                </a:lnTo>
                <a:lnTo>
                  <a:pt x="86383" y="117300"/>
                </a:lnTo>
                <a:lnTo>
                  <a:pt x="85976" y="117300"/>
                </a:lnTo>
                <a:lnTo>
                  <a:pt x="85976" y="117300"/>
                </a:lnTo>
                <a:lnTo>
                  <a:pt x="85976" y="117300"/>
                </a:lnTo>
                <a:lnTo>
                  <a:pt x="85976" y="116809"/>
                </a:lnTo>
                <a:lnTo>
                  <a:pt x="85976" y="116809"/>
                </a:lnTo>
                <a:lnTo>
                  <a:pt x="85976" y="117300"/>
                </a:lnTo>
                <a:lnTo>
                  <a:pt x="85976" y="117300"/>
                </a:lnTo>
                <a:lnTo>
                  <a:pt x="85568" y="117300"/>
                </a:lnTo>
                <a:lnTo>
                  <a:pt x="85568" y="117300"/>
                </a:lnTo>
                <a:lnTo>
                  <a:pt x="85568" y="117300"/>
                </a:lnTo>
                <a:lnTo>
                  <a:pt x="85568" y="116809"/>
                </a:lnTo>
                <a:lnTo>
                  <a:pt x="85568" y="116809"/>
                </a:lnTo>
                <a:lnTo>
                  <a:pt x="85568" y="116809"/>
                </a:lnTo>
                <a:lnTo>
                  <a:pt x="85568" y="116809"/>
                </a:lnTo>
                <a:lnTo>
                  <a:pt x="85568" y="116809"/>
                </a:lnTo>
                <a:lnTo>
                  <a:pt x="85568" y="116809"/>
                </a:lnTo>
                <a:lnTo>
                  <a:pt x="85161" y="116809"/>
                </a:lnTo>
                <a:lnTo>
                  <a:pt x="85161" y="116809"/>
                </a:lnTo>
                <a:lnTo>
                  <a:pt x="85161" y="116809"/>
                </a:lnTo>
                <a:lnTo>
                  <a:pt x="85161" y="116809"/>
                </a:lnTo>
                <a:lnTo>
                  <a:pt x="84753" y="116809"/>
                </a:lnTo>
                <a:lnTo>
                  <a:pt x="84753" y="116809"/>
                </a:lnTo>
                <a:lnTo>
                  <a:pt x="84753" y="116809"/>
                </a:lnTo>
                <a:lnTo>
                  <a:pt x="84753" y="116809"/>
                </a:lnTo>
                <a:lnTo>
                  <a:pt x="84753" y="117300"/>
                </a:lnTo>
                <a:lnTo>
                  <a:pt x="84753" y="117300"/>
                </a:lnTo>
                <a:lnTo>
                  <a:pt x="84753" y="117300"/>
                </a:lnTo>
                <a:lnTo>
                  <a:pt x="84753" y="117300"/>
                </a:lnTo>
                <a:lnTo>
                  <a:pt x="84142" y="117300"/>
                </a:lnTo>
                <a:lnTo>
                  <a:pt x="84142" y="117300"/>
                </a:lnTo>
                <a:lnTo>
                  <a:pt x="84142" y="117300"/>
                </a:lnTo>
                <a:lnTo>
                  <a:pt x="84142" y="117300"/>
                </a:lnTo>
                <a:lnTo>
                  <a:pt x="84142" y="116809"/>
                </a:lnTo>
                <a:lnTo>
                  <a:pt x="83735" y="116809"/>
                </a:lnTo>
                <a:lnTo>
                  <a:pt x="83735" y="117300"/>
                </a:lnTo>
                <a:lnTo>
                  <a:pt x="83735" y="117300"/>
                </a:lnTo>
                <a:lnTo>
                  <a:pt x="83735" y="117300"/>
                </a:lnTo>
                <a:lnTo>
                  <a:pt x="83735" y="116809"/>
                </a:lnTo>
                <a:lnTo>
                  <a:pt x="83735" y="116809"/>
                </a:lnTo>
                <a:lnTo>
                  <a:pt x="83735" y="116809"/>
                </a:lnTo>
                <a:lnTo>
                  <a:pt x="83735" y="116809"/>
                </a:lnTo>
                <a:lnTo>
                  <a:pt x="83735" y="116319"/>
                </a:lnTo>
                <a:lnTo>
                  <a:pt x="83327" y="116319"/>
                </a:lnTo>
                <a:lnTo>
                  <a:pt x="83327" y="116319"/>
                </a:lnTo>
                <a:lnTo>
                  <a:pt x="83327" y="116319"/>
                </a:lnTo>
                <a:lnTo>
                  <a:pt x="83327" y="116319"/>
                </a:lnTo>
                <a:lnTo>
                  <a:pt x="83327" y="116319"/>
                </a:lnTo>
                <a:lnTo>
                  <a:pt x="83327" y="116319"/>
                </a:lnTo>
                <a:lnTo>
                  <a:pt x="83327" y="115582"/>
                </a:lnTo>
                <a:lnTo>
                  <a:pt x="82920" y="115582"/>
                </a:lnTo>
                <a:lnTo>
                  <a:pt x="82920" y="115582"/>
                </a:lnTo>
                <a:lnTo>
                  <a:pt x="82920" y="115582"/>
                </a:lnTo>
                <a:lnTo>
                  <a:pt x="82920" y="115582"/>
                </a:lnTo>
                <a:lnTo>
                  <a:pt x="82512" y="115582"/>
                </a:lnTo>
                <a:lnTo>
                  <a:pt x="82512" y="115582"/>
                </a:lnTo>
                <a:lnTo>
                  <a:pt x="82512" y="115582"/>
                </a:lnTo>
                <a:lnTo>
                  <a:pt x="82512" y="115582"/>
                </a:lnTo>
                <a:lnTo>
                  <a:pt x="81901" y="115582"/>
                </a:lnTo>
                <a:lnTo>
                  <a:pt x="81901" y="115582"/>
                </a:lnTo>
                <a:lnTo>
                  <a:pt x="81901" y="115582"/>
                </a:lnTo>
                <a:lnTo>
                  <a:pt x="81494" y="115582"/>
                </a:lnTo>
                <a:lnTo>
                  <a:pt x="81494" y="115582"/>
                </a:lnTo>
                <a:lnTo>
                  <a:pt x="81494" y="115582"/>
                </a:lnTo>
                <a:lnTo>
                  <a:pt x="81494" y="115582"/>
                </a:lnTo>
                <a:lnTo>
                  <a:pt x="81494" y="115582"/>
                </a:lnTo>
                <a:lnTo>
                  <a:pt x="81086" y="115582"/>
                </a:lnTo>
                <a:lnTo>
                  <a:pt x="81086" y="115092"/>
                </a:lnTo>
                <a:lnTo>
                  <a:pt x="81086" y="115092"/>
                </a:lnTo>
                <a:lnTo>
                  <a:pt x="81086" y="115092"/>
                </a:lnTo>
                <a:lnTo>
                  <a:pt x="81086" y="115092"/>
                </a:lnTo>
                <a:lnTo>
                  <a:pt x="81086" y="115092"/>
                </a:lnTo>
                <a:lnTo>
                  <a:pt x="81086" y="115092"/>
                </a:lnTo>
                <a:lnTo>
                  <a:pt x="80679" y="115092"/>
                </a:lnTo>
                <a:lnTo>
                  <a:pt x="80679" y="114601"/>
                </a:lnTo>
                <a:lnTo>
                  <a:pt x="80679" y="114601"/>
                </a:lnTo>
                <a:lnTo>
                  <a:pt x="80679" y="114601"/>
                </a:lnTo>
                <a:lnTo>
                  <a:pt x="80679" y="114601"/>
                </a:lnTo>
                <a:lnTo>
                  <a:pt x="80679" y="114110"/>
                </a:lnTo>
                <a:lnTo>
                  <a:pt x="80679" y="114110"/>
                </a:lnTo>
                <a:lnTo>
                  <a:pt x="80679" y="114110"/>
                </a:lnTo>
                <a:lnTo>
                  <a:pt x="80271" y="114110"/>
                </a:lnTo>
                <a:lnTo>
                  <a:pt x="80271" y="114110"/>
                </a:lnTo>
                <a:lnTo>
                  <a:pt x="80271" y="114110"/>
                </a:lnTo>
                <a:lnTo>
                  <a:pt x="80271" y="113619"/>
                </a:lnTo>
                <a:lnTo>
                  <a:pt x="80271" y="113619"/>
                </a:lnTo>
                <a:lnTo>
                  <a:pt x="80271" y="113619"/>
                </a:lnTo>
                <a:lnTo>
                  <a:pt x="80271" y="113619"/>
                </a:lnTo>
                <a:lnTo>
                  <a:pt x="80271" y="113619"/>
                </a:lnTo>
                <a:lnTo>
                  <a:pt x="79660" y="113619"/>
                </a:lnTo>
                <a:lnTo>
                  <a:pt x="79660" y="112883"/>
                </a:lnTo>
                <a:lnTo>
                  <a:pt x="79660" y="112883"/>
                </a:lnTo>
                <a:lnTo>
                  <a:pt x="79660" y="112883"/>
                </a:lnTo>
                <a:lnTo>
                  <a:pt x="79660" y="112883"/>
                </a:lnTo>
                <a:lnTo>
                  <a:pt x="79660" y="112883"/>
                </a:lnTo>
                <a:lnTo>
                  <a:pt x="79660" y="112883"/>
                </a:lnTo>
                <a:lnTo>
                  <a:pt x="79252" y="112883"/>
                </a:lnTo>
                <a:lnTo>
                  <a:pt x="79252" y="112392"/>
                </a:lnTo>
                <a:lnTo>
                  <a:pt x="79252" y="112392"/>
                </a:lnTo>
                <a:lnTo>
                  <a:pt x="79252" y="112392"/>
                </a:lnTo>
                <a:lnTo>
                  <a:pt x="79252" y="112392"/>
                </a:lnTo>
                <a:lnTo>
                  <a:pt x="79252" y="112392"/>
                </a:lnTo>
                <a:lnTo>
                  <a:pt x="78845" y="112392"/>
                </a:lnTo>
                <a:lnTo>
                  <a:pt x="78845" y="112392"/>
                </a:lnTo>
                <a:lnTo>
                  <a:pt x="78845" y="111901"/>
                </a:lnTo>
                <a:lnTo>
                  <a:pt x="78845" y="111901"/>
                </a:lnTo>
                <a:lnTo>
                  <a:pt x="78845" y="111901"/>
                </a:lnTo>
                <a:lnTo>
                  <a:pt x="78845" y="111901"/>
                </a:lnTo>
                <a:lnTo>
                  <a:pt x="78845" y="111901"/>
                </a:lnTo>
                <a:lnTo>
                  <a:pt x="78845" y="111411"/>
                </a:lnTo>
                <a:lnTo>
                  <a:pt x="78845" y="111411"/>
                </a:lnTo>
                <a:lnTo>
                  <a:pt x="78845" y="111411"/>
                </a:lnTo>
                <a:lnTo>
                  <a:pt x="78845" y="111411"/>
                </a:lnTo>
                <a:lnTo>
                  <a:pt x="78845" y="111411"/>
                </a:lnTo>
                <a:lnTo>
                  <a:pt x="78845" y="110920"/>
                </a:lnTo>
                <a:lnTo>
                  <a:pt x="78845" y="110920"/>
                </a:lnTo>
                <a:lnTo>
                  <a:pt x="78845" y="110920"/>
                </a:lnTo>
                <a:lnTo>
                  <a:pt x="78845" y="110920"/>
                </a:lnTo>
                <a:lnTo>
                  <a:pt x="78845" y="110920"/>
                </a:lnTo>
                <a:lnTo>
                  <a:pt x="79252" y="110920"/>
                </a:lnTo>
                <a:lnTo>
                  <a:pt x="79252" y="110184"/>
                </a:lnTo>
                <a:lnTo>
                  <a:pt x="79252" y="110184"/>
                </a:lnTo>
                <a:lnTo>
                  <a:pt x="79252" y="110184"/>
                </a:lnTo>
                <a:lnTo>
                  <a:pt x="79252" y="110184"/>
                </a:lnTo>
                <a:lnTo>
                  <a:pt x="79252" y="109693"/>
                </a:lnTo>
                <a:lnTo>
                  <a:pt x="79252" y="109693"/>
                </a:lnTo>
                <a:lnTo>
                  <a:pt x="79252" y="109693"/>
                </a:lnTo>
                <a:lnTo>
                  <a:pt x="79252" y="109693"/>
                </a:lnTo>
                <a:lnTo>
                  <a:pt x="79252" y="109202"/>
                </a:lnTo>
                <a:lnTo>
                  <a:pt x="79252" y="109202"/>
                </a:lnTo>
                <a:lnTo>
                  <a:pt x="79252" y="109202"/>
                </a:lnTo>
                <a:lnTo>
                  <a:pt x="78845" y="109202"/>
                </a:lnTo>
                <a:lnTo>
                  <a:pt x="78845" y="108711"/>
                </a:lnTo>
                <a:lnTo>
                  <a:pt x="78845" y="108711"/>
                </a:lnTo>
                <a:lnTo>
                  <a:pt x="78845" y="108711"/>
                </a:lnTo>
                <a:lnTo>
                  <a:pt x="78845" y="108711"/>
                </a:lnTo>
                <a:lnTo>
                  <a:pt x="78845" y="108220"/>
                </a:lnTo>
                <a:lnTo>
                  <a:pt x="78845" y="108220"/>
                </a:lnTo>
                <a:lnTo>
                  <a:pt x="78845" y="108220"/>
                </a:lnTo>
                <a:lnTo>
                  <a:pt x="78845" y="108220"/>
                </a:lnTo>
                <a:lnTo>
                  <a:pt x="78845" y="108220"/>
                </a:lnTo>
                <a:lnTo>
                  <a:pt x="78845" y="107484"/>
                </a:lnTo>
                <a:lnTo>
                  <a:pt x="78438" y="107484"/>
                </a:lnTo>
                <a:lnTo>
                  <a:pt x="78438" y="107484"/>
                </a:lnTo>
                <a:lnTo>
                  <a:pt x="78438" y="107484"/>
                </a:lnTo>
                <a:lnTo>
                  <a:pt x="78438" y="107484"/>
                </a:lnTo>
                <a:lnTo>
                  <a:pt x="78438" y="106993"/>
                </a:lnTo>
                <a:lnTo>
                  <a:pt x="78438" y="106993"/>
                </a:lnTo>
                <a:lnTo>
                  <a:pt x="78438" y="106993"/>
                </a:lnTo>
                <a:lnTo>
                  <a:pt x="78438" y="106993"/>
                </a:lnTo>
                <a:lnTo>
                  <a:pt x="78438" y="106993"/>
                </a:lnTo>
                <a:lnTo>
                  <a:pt x="78030" y="106993"/>
                </a:lnTo>
                <a:lnTo>
                  <a:pt x="78030" y="106993"/>
                </a:lnTo>
                <a:lnTo>
                  <a:pt x="78030" y="106993"/>
                </a:lnTo>
                <a:lnTo>
                  <a:pt x="78030" y="106503"/>
                </a:lnTo>
                <a:lnTo>
                  <a:pt x="78030" y="106503"/>
                </a:lnTo>
                <a:lnTo>
                  <a:pt x="78030" y="106503"/>
                </a:lnTo>
                <a:lnTo>
                  <a:pt x="77419" y="106503"/>
                </a:lnTo>
                <a:lnTo>
                  <a:pt x="77419" y="106503"/>
                </a:lnTo>
                <a:lnTo>
                  <a:pt x="77419" y="106503"/>
                </a:lnTo>
                <a:lnTo>
                  <a:pt x="77419" y="106012"/>
                </a:lnTo>
                <a:lnTo>
                  <a:pt x="77419" y="106012"/>
                </a:lnTo>
                <a:lnTo>
                  <a:pt x="77419" y="106012"/>
                </a:lnTo>
                <a:lnTo>
                  <a:pt x="77419" y="106012"/>
                </a:lnTo>
                <a:lnTo>
                  <a:pt x="77011" y="106012"/>
                </a:lnTo>
                <a:lnTo>
                  <a:pt x="77011" y="106012"/>
                </a:lnTo>
                <a:lnTo>
                  <a:pt x="77011" y="106012"/>
                </a:lnTo>
                <a:lnTo>
                  <a:pt x="77011" y="106012"/>
                </a:lnTo>
                <a:lnTo>
                  <a:pt x="77011" y="105521"/>
                </a:lnTo>
                <a:lnTo>
                  <a:pt x="77011" y="105521"/>
                </a:lnTo>
                <a:lnTo>
                  <a:pt x="77011" y="105521"/>
                </a:lnTo>
                <a:lnTo>
                  <a:pt x="76604" y="105521"/>
                </a:lnTo>
                <a:lnTo>
                  <a:pt x="76604" y="105521"/>
                </a:lnTo>
                <a:lnTo>
                  <a:pt x="76604" y="105521"/>
                </a:lnTo>
                <a:lnTo>
                  <a:pt x="76604" y="105521"/>
                </a:lnTo>
                <a:lnTo>
                  <a:pt x="76196" y="105521"/>
                </a:lnTo>
                <a:lnTo>
                  <a:pt x="76196" y="105521"/>
                </a:lnTo>
                <a:lnTo>
                  <a:pt x="76196" y="104785"/>
                </a:lnTo>
                <a:lnTo>
                  <a:pt x="76196" y="104785"/>
                </a:lnTo>
                <a:lnTo>
                  <a:pt x="76196" y="104785"/>
                </a:lnTo>
                <a:lnTo>
                  <a:pt x="75789" y="104785"/>
                </a:lnTo>
                <a:lnTo>
                  <a:pt x="75789" y="105521"/>
                </a:lnTo>
                <a:lnTo>
                  <a:pt x="75789" y="105521"/>
                </a:lnTo>
                <a:lnTo>
                  <a:pt x="75789" y="105521"/>
                </a:lnTo>
                <a:lnTo>
                  <a:pt x="75789" y="105521"/>
                </a:lnTo>
                <a:lnTo>
                  <a:pt x="75789" y="105521"/>
                </a:lnTo>
                <a:lnTo>
                  <a:pt x="75789" y="105521"/>
                </a:lnTo>
                <a:lnTo>
                  <a:pt x="75178" y="105521"/>
                </a:lnTo>
                <a:lnTo>
                  <a:pt x="75178" y="105521"/>
                </a:lnTo>
                <a:lnTo>
                  <a:pt x="75178" y="105521"/>
                </a:lnTo>
                <a:lnTo>
                  <a:pt x="74770" y="105521"/>
                </a:lnTo>
                <a:lnTo>
                  <a:pt x="74770" y="105521"/>
                </a:lnTo>
                <a:lnTo>
                  <a:pt x="74770" y="105521"/>
                </a:lnTo>
                <a:lnTo>
                  <a:pt x="74770" y="105521"/>
                </a:lnTo>
                <a:lnTo>
                  <a:pt x="74363" y="105521"/>
                </a:lnTo>
                <a:lnTo>
                  <a:pt x="74363" y="105521"/>
                </a:lnTo>
                <a:lnTo>
                  <a:pt x="74363" y="105521"/>
                </a:lnTo>
                <a:lnTo>
                  <a:pt x="74363" y="105521"/>
                </a:lnTo>
                <a:lnTo>
                  <a:pt x="74363" y="105521"/>
                </a:lnTo>
                <a:lnTo>
                  <a:pt x="74363" y="105521"/>
                </a:lnTo>
                <a:lnTo>
                  <a:pt x="74363" y="104785"/>
                </a:lnTo>
                <a:lnTo>
                  <a:pt x="74363" y="104785"/>
                </a:lnTo>
                <a:lnTo>
                  <a:pt x="74363" y="104785"/>
                </a:lnTo>
                <a:lnTo>
                  <a:pt x="74363" y="104785"/>
                </a:lnTo>
                <a:lnTo>
                  <a:pt x="74363" y="104785"/>
                </a:lnTo>
                <a:lnTo>
                  <a:pt x="74363" y="104785"/>
                </a:lnTo>
                <a:lnTo>
                  <a:pt x="74770" y="104785"/>
                </a:lnTo>
                <a:lnTo>
                  <a:pt x="74770" y="104785"/>
                </a:lnTo>
                <a:lnTo>
                  <a:pt x="74770" y="104294"/>
                </a:lnTo>
                <a:lnTo>
                  <a:pt x="74770" y="104294"/>
                </a:lnTo>
                <a:lnTo>
                  <a:pt x="74770" y="104294"/>
                </a:lnTo>
                <a:lnTo>
                  <a:pt x="74770" y="104294"/>
                </a:lnTo>
                <a:lnTo>
                  <a:pt x="74770" y="104294"/>
                </a:lnTo>
                <a:lnTo>
                  <a:pt x="75178" y="104294"/>
                </a:lnTo>
                <a:lnTo>
                  <a:pt x="75178" y="103803"/>
                </a:lnTo>
                <a:lnTo>
                  <a:pt x="75178" y="103803"/>
                </a:lnTo>
                <a:lnTo>
                  <a:pt x="75178" y="103803"/>
                </a:lnTo>
                <a:lnTo>
                  <a:pt x="75178" y="103803"/>
                </a:lnTo>
                <a:lnTo>
                  <a:pt x="75178" y="103312"/>
                </a:lnTo>
                <a:lnTo>
                  <a:pt x="75178" y="103312"/>
                </a:lnTo>
                <a:lnTo>
                  <a:pt x="75178" y="103312"/>
                </a:lnTo>
                <a:lnTo>
                  <a:pt x="75178" y="102576"/>
                </a:lnTo>
                <a:lnTo>
                  <a:pt x="75178" y="102576"/>
                </a:lnTo>
                <a:lnTo>
                  <a:pt x="75178" y="102576"/>
                </a:lnTo>
                <a:lnTo>
                  <a:pt x="75178" y="102576"/>
                </a:lnTo>
                <a:lnTo>
                  <a:pt x="75178" y="102576"/>
                </a:lnTo>
                <a:lnTo>
                  <a:pt x="75178" y="102085"/>
                </a:lnTo>
                <a:lnTo>
                  <a:pt x="75178" y="102085"/>
                </a:lnTo>
                <a:lnTo>
                  <a:pt x="75178" y="102085"/>
                </a:lnTo>
                <a:lnTo>
                  <a:pt x="75178" y="101595"/>
                </a:lnTo>
                <a:lnTo>
                  <a:pt x="75178" y="101595"/>
                </a:lnTo>
                <a:lnTo>
                  <a:pt x="75178" y="101595"/>
                </a:lnTo>
                <a:lnTo>
                  <a:pt x="75178" y="101595"/>
                </a:lnTo>
                <a:lnTo>
                  <a:pt x="75178" y="101104"/>
                </a:lnTo>
                <a:lnTo>
                  <a:pt x="75178" y="101104"/>
                </a:lnTo>
                <a:lnTo>
                  <a:pt x="74770" y="101104"/>
                </a:lnTo>
                <a:lnTo>
                  <a:pt x="74770" y="101104"/>
                </a:lnTo>
                <a:lnTo>
                  <a:pt x="74770" y="101104"/>
                </a:lnTo>
                <a:lnTo>
                  <a:pt x="74770" y="101104"/>
                </a:lnTo>
                <a:lnTo>
                  <a:pt x="74770" y="101104"/>
                </a:lnTo>
                <a:lnTo>
                  <a:pt x="74770" y="100613"/>
                </a:lnTo>
                <a:lnTo>
                  <a:pt x="74770" y="100613"/>
                </a:lnTo>
                <a:lnTo>
                  <a:pt x="74770" y="100613"/>
                </a:lnTo>
                <a:lnTo>
                  <a:pt x="74363" y="100613"/>
                </a:lnTo>
                <a:lnTo>
                  <a:pt x="74363" y="100613"/>
                </a:lnTo>
                <a:lnTo>
                  <a:pt x="74363" y="99877"/>
                </a:lnTo>
                <a:lnTo>
                  <a:pt x="74363" y="99877"/>
                </a:lnTo>
                <a:lnTo>
                  <a:pt x="74363" y="99877"/>
                </a:lnTo>
                <a:lnTo>
                  <a:pt x="74363" y="99877"/>
                </a:lnTo>
                <a:lnTo>
                  <a:pt x="74363" y="99877"/>
                </a:lnTo>
                <a:lnTo>
                  <a:pt x="74363" y="99386"/>
                </a:lnTo>
                <a:lnTo>
                  <a:pt x="74363" y="99386"/>
                </a:lnTo>
                <a:lnTo>
                  <a:pt x="74363" y="99386"/>
                </a:lnTo>
                <a:lnTo>
                  <a:pt x="73955" y="99386"/>
                </a:lnTo>
                <a:lnTo>
                  <a:pt x="73955" y="99386"/>
                </a:lnTo>
                <a:lnTo>
                  <a:pt x="73955" y="99877"/>
                </a:lnTo>
                <a:lnTo>
                  <a:pt x="73955" y="99877"/>
                </a:lnTo>
                <a:lnTo>
                  <a:pt x="73955" y="99877"/>
                </a:lnTo>
                <a:lnTo>
                  <a:pt x="73955" y="99877"/>
                </a:lnTo>
                <a:lnTo>
                  <a:pt x="73955" y="100613"/>
                </a:lnTo>
                <a:lnTo>
                  <a:pt x="73955" y="100613"/>
                </a:lnTo>
                <a:lnTo>
                  <a:pt x="73955" y="100613"/>
                </a:lnTo>
                <a:lnTo>
                  <a:pt x="73548" y="100613"/>
                </a:lnTo>
                <a:lnTo>
                  <a:pt x="73548" y="100613"/>
                </a:lnTo>
                <a:lnTo>
                  <a:pt x="73548" y="101104"/>
                </a:lnTo>
                <a:lnTo>
                  <a:pt x="73548" y="101104"/>
                </a:lnTo>
                <a:lnTo>
                  <a:pt x="73548" y="101104"/>
                </a:lnTo>
                <a:lnTo>
                  <a:pt x="73548" y="101104"/>
                </a:lnTo>
                <a:lnTo>
                  <a:pt x="73548" y="101595"/>
                </a:lnTo>
                <a:lnTo>
                  <a:pt x="73548" y="101595"/>
                </a:lnTo>
                <a:lnTo>
                  <a:pt x="73548" y="101595"/>
                </a:lnTo>
                <a:lnTo>
                  <a:pt x="73548" y="101595"/>
                </a:lnTo>
                <a:lnTo>
                  <a:pt x="73548" y="102085"/>
                </a:lnTo>
                <a:lnTo>
                  <a:pt x="73548" y="102085"/>
                </a:lnTo>
                <a:lnTo>
                  <a:pt x="73548" y="102085"/>
                </a:lnTo>
                <a:lnTo>
                  <a:pt x="73548" y="102085"/>
                </a:lnTo>
                <a:lnTo>
                  <a:pt x="73548" y="102576"/>
                </a:lnTo>
                <a:lnTo>
                  <a:pt x="73548" y="102576"/>
                </a:lnTo>
                <a:lnTo>
                  <a:pt x="73548" y="102576"/>
                </a:lnTo>
                <a:lnTo>
                  <a:pt x="73548" y="102576"/>
                </a:lnTo>
                <a:lnTo>
                  <a:pt x="73548" y="103312"/>
                </a:lnTo>
                <a:lnTo>
                  <a:pt x="73548" y="103312"/>
                </a:lnTo>
                <a:lnTo>
                  <a:pt x="72937" y="103312"/>
                </a:lnTo>
                <a:lnTo>
                  <a:pt x="72937" y="103312"/>
                </a:lnTo>
                <a:lnTo>
                  <a:pt x="72937" y="103312"/>
                </a:lnTo>
                <a:lnTo>
                  <a:pt x="72937" y="103803"/>
                </a:lnTo>
                <a:lnTo>
                  <a:pt x="72937" y="103803"/>
                </a:lnTo>
                <a:lnTo>
                  <a:pt x="72937" y="103803"/>
                </a:lnTo>
                <a:lnTo>
                  <a:pt x="72937" y="103312"/>
                </a:lnTo>
                <a:lnTo>
                  <a:pt x="72529" y="103312"/>
                </a:lnTo>
                <a:lnTo>
                  <a:pt x="72529" y="103312"/>
                </a:lnTo>
                <a:lnTo>
                  <a:pt x="72529" y="103312"/>
                </a:lnTo>
                <a:lnTo>
                  <a:pt x="72529" y="103312"/>
                </a:lnTo>
                <a:lnTo>
                  <a:pt x="72122" y="103312"/>
                </a:lnTo>
                <a:lnTo>
                  <a:pt x="72122" y="103312"/>
                </a:lnTo>
                <a:lnTo>
                  <a:pt x="72122" y="103312"/>
                </a:lnTo>
                <a:lnTo>
                  <a:pt x="72122" y="103312"/>
                </a:lnTo>
                <a:lnTo>
                  <a:pt x="72122" y="103803"/>
                </a:lnTo>
                <a:lnTo>
                  <a:pt x="72122" y="103803"/>
                </a:lnTo>
                <a:lnTo>
                  <a:pt x="71714" y="103803"/>
                </a:lnTo>
                <a:lnTo>
                  <a:pt x="71714" y="103803"/>
                </a:lnTo>
                <a:lnTo>
                  <a:pt x="71714" y="103803"/>
                </a:lnTo>
                <a:lnTo>
                  <a:pt x="71714" y="103803"/>
                </a:lnTo>
                <a:lnTo>
                  <a:pt x="71714" y="103803"/>
                </a:lnTo>
                <a:lnTo>
                  <a:pt x="71307" y="103803"/>
                </a:lnTo>
                <a:lnTo>
                  <a:pt x="71307" y="103803"/>
                </a:lnTo>
                <a:lnTo>
                  <a:pt x="71307" y="103803"/>
                </a:lnTo>
                <a:lnTo>
                  <a:pt x="70696" y="103803"/>
                </a:lnTo>
                <a:lnTo>
                  <a:pt x="70696" y="103803"/>
                </a:lnTo>
                <a:lnTo>
                  <a:pt x="70696" y="103803"/>
                </a:lnTo>
                <a:lnTo>
                  <a:pt x="70696" y="103803"/>
                </a:lnTo>
                <a:lnTo>
                  <a:pt x="70696" y="104294"/>
                </a:lnTo>
                <a:lnTo>
                  <a:pt x="70696" y="104294"/>
                </a:lnTo>
                <a:lnTo>
                  <a:pt x="70696" y="104294"/>
                </a:lnTo>
                <a:lnTo>
                  <a:pt x="70696" y="104294"/>
                </a:lnTo>
                <a:lnTo>
                  <a:pt x="70696" y="104294"/>
                </a:lnTo>
                <a:lnTo>
                  <a:pt x="70696" y="104294"/>
                </a:lnTo>
                <a:lnTo>
                  <a:pt x="70288" y="104294"/>
                </a:lnTo>
                <a:lnTo>
                  <a:pt x="70288" y="104294"/>
                </a:lnTo>
                <a:lnTo>
                  <a:pt x="70288" y="104294"/>
                </a:lnTo>
                <a:lnTo>
                  <a:pt x="70288" y="103803"/>
                </a:lnTo>
                <a:lnTo>
                  <a:pt x="70288" y="103803"/>
                </a:lnTo>
                <a:lnTo>
                  <a:pt x="70288" y="103803"/>
                </a:lnTo>
                <a:lnTo>
                  <a:pt x="70288" y="103803"/>
                </a:lnTo>
                <a:lnTo>
                  <a:pt x="70288" y="103803"/>
                </a:lnTo>
                <a:lnTo>
                  <a:pt x="70288" y="103312"/>
                </a:lnTo>
                <a:lnTo>
                  <a:pt x="70696" y="103312"/>
                </a:lnTo>
                <a:lnTo>
                  <a:pt x="70696" y="103312"/>
                </a:lnTo>
                <a:lnTo>
                  <a:pt x="70696" y="103312"/>
                </a:lnTo>
                <a:lnTo>
                  <a:pt x="70696" y="103312"/>
                </a:lnTo>
                <a:lnTo>
                  <a:pt x="70696" y="102576"/>
                </a:lnTo>
                <a:lnTo>
                  <a:pt x="70696" y="102576"/>
                </a:lnTo>
                <a:lnTo>
                  <a:pt x="70696" y="102576"/>
                </a:lnTo>
                <a:lnTo>
                  <a:pt x="70696" y="102576"/>
                </a:lnTo>
                <a:lnTo>
                  <a:pt x="70696" y="102085"/>
                </a:lnTo>
                <a:lnTo>
                  <a:pt x="70696" y="102085"/>
                </a:lnTo>
                <a:lnTo>
                  <a:pt x="70696" y="102085"/>
                </a:lnTo>
                <a:lnTo>
                  <a:pt x="71307" y="102085"/>
                </a:lnTo>
                <a:lnTo>
                  <a:pt x="71307" y="102085"/>
                </a:lnTo>
                <a:lnTo>
                  <a:pt x="71307" y="102085"/>
                </a:lnTo>
                <a:lnTo>
                  <a:pt x="71307" y="102085"/>
                </a:lnTo>
                <a:lnTo>
                  <a:pt x="71307" y="102085"/>
                </a:lnTo>
                <a:lnTo>
                  <a:pt x="71714" y="102085"/>
                </a:lnTo>
                <a:lnTo>
                  <a:pt x="71714" y="102085"/>
                </a:lnTo>
                <a:lnTo>
                  <a:pt x="71714" y="102085"/>
                </a:lnTo>
                <a:lnTo>
                  <a:pt x="71714" y="102085"/>
                </a:lnTo>
                <a:lnTo>
                  <a:pt x="72122" y="102085"/>
                </a:lnTo>
                <a:lnTo>
                  <a:pt x="72122" y="102085"/>
                </a:lnTo>
                <a:lnTo>
                  <a:pt x="72122" y="102085"/>
                </a:lnTo>
                <a:lnTo>
                  <a:pt x="72122" y="102085"/>
                </a:lnTo>
                <a:lnTo>
                  <a:pt x="72122" y="102085"/>
                </a:lnTo>
                <a:lnTo>
                  <a:pt x="72122" y="102085"/>
                </a:lnTo>
                <a:lnTo>
                  <a:pt x="72122" y="101595"/>
                </a:lnTo>
                <a:lnTo>
                  <a:pt x="72122" y="101595"/>
                </a:lnTo>
                <a:lnTo>
                  <a:pt x="72122" y="101595"/>
                </a:lnTo>
                <a:lnTo>
                  <a:pt x="72122" y="101595"/>
                </a:lnTo>
                <a:lnTo>
                  <a:pt x="72122" y="101104"/>
                </a:lnTo>
                <a:lnTo>
                  <a:pt x="72122" y="101104"/>
                </a:lnTo>
                <a:lnTo>
                  <a:pt x="72529" y="101104"/>
                </a:lnTo>
                <a:lnTo>
                  <a:pt x="72529" y="101104"/>
                </a:lnTo>
                <a:lnTo>
                  <a:pt x="72122" y="101104"/>
                </a:lnTo>
                <a:lnTo>
                  <a:pt x="72122" y="101104"/>
                </a:lnTo>
                <a:lnTo>
                  <a:pt x="72122" y="100613"/>
                </a:lnTo>
                <a:lnTo>
                  <a:pt x="72122" y="100613"/>
                </a:lnTo>
                <a:lnTo>
                  <a:pt x="72122" y="101104"/>
                </a:lnTo>
                <a:lnTo>
                  <a:pt x="72122" y="101104"/>
                </a:lnTo>
                <a:lnTo>
                  <a:pt x="72122" y="101104"/>
                </a:lnTo>
                <a:lnTo>
                  <a:pt x="72122" y="100613"/>
                </a:lnTo>
                <a:lnTo>
                  <a:pt x="72122" y="100613"/>
                </a:lnTo>
                <a:lnTo>
                  <a:pt x="72122" y="100613"/>
                </a:lnTo>
                <a:lnTo>
                  <a:pt x="72122" y="100613"/>
                </a:lnTo>
                <a:lnTo>
                  <a:pt x="72122" y="100613"/>
                </a:lnTo>
                <a:lnTo>
                  <a:pt x="72122" y="99877"/>
                </a:lnTo>
                <a:lnTo>
                  <a:pt x="72122" y="99877"/>
                </a:lnTo>
                <a:lnTo>
                  <a:pt x="72122" y="99877"/>
                </a:lnTo>
                <a:lnTo>
                  <a:pt x="72122" y="99877"/>
                </a:lnTo>
                <a:lnTo>
                  <a:pt x="72122" y="99386"/>
                </a:lnTo>
                <a:lnTo>
                  <a:pt x="72122" y="99386"/>
                </a:lnTo>
                <a:lnTo>
                  <a:pt x="72122" y="99386"/>
                </a:lnTo>
                <a:lnTo>
                  <a:pt x="72122" y="99386"/>
                </a:lnTo>
                <a:lnTo>
                  <a:pt x="72122" y="98895"/>
                </a:lnTo>
                <a:lnTo>
                  <a:pt x="72122" y="98895"/>
                </a:lnTo>
                <a:lnTo>
                  <a:pt x="72529" y="98895"/>
                </a:lnTo>
                <a:lnTo>
                  <a:pt x="72529" y="98895"/>
                </a:lnTo>
                <a:lnTo>
                  <a:pt x="72529" y="98895"/>
                </a:lnTo>
                <a:lnTo>
                  <a:pt x="72529" y="98895"/>
                </a:lnTo>
                <a:lnTo>
                  <a:pt x="72529" y="98895"/>
                </a:lnTo>
                <a:lnTo>
                  <a:pt x="72529" y="98404"/>
                </a:lnTo>
                <a:lnTo>
                  <a:pt x="72529" y="98404"/>
                </a:lnTo>
                <a:lnTo>
                  <a:pt x="72529" y="98404"/>
                </a:lnTo>
                <a:lnTo>
                  <a:pt x="72529" y="98404"/>
                </a:lnTo>
                <a:lnTo>
                  <a:pt x="72529" y="98404"/>
                </a:lnTo>
                <a:lnTo>
                  <a:pt x="72529" y="97914"/>
                </a:lnTo>
                <a:lnTo>
                  <a:pt x="72529" y="97914"/>
                </a:lnTo>
                <a:lnTo>
                  <a:pt x="72937" y="97914"/>
                </a:lnTo>
                <a:lnTo>
                  <a:pt x="72937" y="97914"/>
                </a:lnTo>
                <a:lnTo>
                  <a:pt x="72937" y="97914"/>
                </a:lnTo>
                <a:lnTo>
                  <a:pt x="72937" y="97177"/>
                </a:lnTo>
                <a:lnTo>
                  <a:pt x="72937" y="97177"/>
                </a:lnTo>
                <a:lnTo>
                  <a:pt x="72937" y="97177"/>
                </a:lnTo>
                <a:lnTo>
                  <a:pt x="72937" y="97177"/>
                </a:lnTo>
                <a:lnTo>
                  <a:pt x="72937" y="97177"/>
                </a:lnTo>
                <a:lnTo>
                  <a:pt x="73548" y="97177"/>
                </a:lnTo>
                <a:lnTo>
                  <a:pt x="73548" y="96687"/>
                </a:lnTo>
                <a:lnTo>
                  <a:pt x="73548" y="96687"/>
                </a:lnTo>
                <a:lnTo>
                  <a:pt x="73548" y="96687"/>
                </a:lnTo>
                <a:lnTo>
                  <a:pt x="73548" y="96687"/>
                </a:lnTo>
                <a:lnTo>
                  <a:pt x="73548" y="96687"/>
                </a:lnTo>
                <a:lnTo>
                  <a:pt x="73548" y="96687"/>
                </a:lnTo>
                <a:lnTo>
                  <a:pt x="73548" y="96196"/>
                </a:lnTo>
                <a:lnTo>
                  <a:pt x="73548" y="96196"/>
                </a:lnTo>
                <a:lnTo>
                  <a:pt x="73548" y="96196"/>
                </a:lnTo>
                <a:lnTo>
                  <a:pt x="73548" y="96196"/>
                </a:lnTo>
                <a:lnTo>
                  <a:pt x="73548" y="96196"/>
                </a:lnTo>
                <a:lnTo>
                  <a:pt x="73548" y="95705"/>
                </a:lnTo>
                <a:lnTo>
                  <a:pt x="73548" y="95705"/>
                </a:lnTo>
                <a:lnTo>
                  <a:pt x="73548" y="95705"/>
                </a:lnTo>
                <a:lnTo>
                  <a:pt x="73548" y="95705"/>
                </a:lnTo>
                <a:lnTo>
                  <a:pt x="73548" y="95705"/>
                </a:lnTo>
                <a:lnTo>
                  <a:pt x="73548" y="95214"/>
                </a:lnTo>
                <a:lnTo>
                  <a:pt x="73548" y="95214"/>
                </a:lnTo>
                <a:lnTo>
                  <a:pt x="73548" y="95214"/>
                </a:lnTo>
                <a:lnTo>
                  <a:pt x="73548" y="95214"/>
                </a:lnTo>
                <a:lnTo>
                  <a:pt x="73548" y="95214"/>
                </a:lnTo>
                <a:lnTo>
                  <a:pt x="73548" y="95214"/>
                </a:lnTo>
                <a:lnTo>
                  <a:pt x="73955" y="95214"/>
                </a:lnTo>
                <a:lnTo>
                  <a:pt x="73955" y="95214"/>
                </a:lnTo>
                <a:lnTo>
                  <a:pt x="73955" y="94478"/>
                </a:lnTo>
                <a:lnTo>
                  <a:pt x="73955" y="94478"/>
                </a:lnTo>
                <a:lnTo>
                  <a:pt x="73955" y="94478"/>
                </a:lnTo>
                <a:lnTo>
                  <a:pt x="73548" y="94478"/>
                </a:lnTo>
                <a:lnTo>
                  <a:pt x="73548" y="94478"/>
                </a:lnTo>
                <a:lnTo>
                  <a:pt x="73548" y="93987"/>
                </a:lnTo>
                <a:lnTo>
                  <a:pt x="73548" y="93987"/>
                </a:lnTo>
                <a:lnTo>
                  <a:pt x="73548" y="93987"/>
                </a:lnTo>
                <a:lnTo>
                  <a:pt x="73548" y="93987"/>
                </a:lnTo>
                <a:lnTo>
                  <a:pt x="73548" y="93496"/>
                </a:lnTo>
                <a:lnTo>
                  <a:pt x="73548" y="93496"/>
                </a:lnTo>
                <a:lnTo>
                  <a:pt x="73548" y="93496"/>
                </a:lnTo>
                <a:lnTo>
                  <a:pt x="73548" y="93496"/>
                </a:lnTo>
                <a:lnTo>
                  <a:pt x="73548" y="93496"/>
                </a:lnTo>
                <a:lnTo>
                  <a:pt x="73548" y="93496"/>
                </a:lnTo>
                <a:lnTo>
                  <a:pt x="73548" y="93987"/>
                </a:lnTo>
                <a:lnTo>
                  <a:pt x="73548" y="93987"/>
                </a:lnTo>
                <a:lnTo>
                  <a:pt x="73548" y="93987"/>
                </a:lnTo>
                <a:lnTo>
                  <a:pt x="73548" y="93987"/>
                </a:lnTo>
                <a:lnTo>
                  <a:pt x="73548" y="94478"/>
                </a:lnTo>
                <a:lnTo>
                  <a:pt x="73548" y="94478"/>
                </a:lnTo>
                <a:lnTo>
                  <a:pt x="72937" y="94478"/>
                </a:lnTo>
                <a:lnTo>
                  <a:pt x="72937" y="94478"/>
                </a:lnTo>
                <a:lnTo>
                  <a:pt x="72937" y="94478"/>
                </a:lnTo>
                <a:lnTo>
                  <a:pt x="72937" y="94478"/>
                </a:lnTo>
                <a:lnTo>
                  <a:pt x="72937" y="94478"/>
                </a:lnTo>
                <a:lnTo>
                  <a:pt x="72937" y="94478"/>
                </a:lnTo>
                <a:lnTo>
                  <a:pt x="72937" y="94478"/>
                </a:lnTo>
                <a:lnTo>
                  <a:pt x="72529" y="94478"/>
                </a:lnTo>
                <a:lnTo>
                  <a:pt x="72529" y="94478"/>
                </a:lnTo>
                <a:lnTo>
                  <a:pt x="72529" y="95214"/>
                </a:lnTo>
                <a:lnTo>
                  <a:pt x="72529" y="95214"/>
                </a:lnTo>
                <a:lnTo>
                  <a:pt x="72529" y="95214"/>
                </a:lnTo>
                <a:lnTo>
                  <a:pt x="72122" y="95214"/>
                </a:lnTo>
                <a:lnTo>
                  <a:pt x="72122" y="95214"/>
                </a:lnTo>
                <a:lnTo>
                  <a:pt x="72122" y="95705"/>
                </a:lnTo>
                <a:lnTo>
                  <a:pt x="72122" y="95705"/>
                </a:lnTo>
                <a:lnTo>
                  <a:pt x="72122" y="95705"/>
                </a:lnTo>
                <a:lnTo>
                  <a:pt x="72122" y="95705"/>
                </a:lnTo>
                <a:lnTo>
                  <a:pt x="72122" y="95705"/>
                </a:lnTo>
                <a:lnTo>
                  <a:pt x="72122" y="96196"/>
                </a:lnTo>
                <a:lnTo>
                  <a:pt x="72122" y="96196"/>
                </a:lnTo>
                <a:lnTo>
                  <a:pt x="72122" y="96196"/>
                </a:lnTo>
                <a:lnTo>
                  <a:pt x="72122" y="96196"/>
                </a:lnTo>
                <a:lnTo>
                  <a:pt x="72122" y="96196"/>
                </a:lnTo>
                <a:lnTo>
                  <a:pt x="72122" y="96687"/>
                </a:lnTo>
                <a:lnTo>
                  <a:pt x="71714" y="96687"/>
                </a:lnTo>
                <a:lnTo>
                  <a:pt x="71714" y="96687"/>
                </a:lnTo>
                <a:lnTo>
                  <a:pt x="71714" y="96687"/>
                </a:lnTo>
                <a:lnTo>
                  <a:pt x="71714" y="96687"/>
                </a:lnTo>
                <a:lnTo>
                  <a:pt x="71714" y="97177"/>
                </a:lnTo>
                <a:lnTo>
                  <a:pt x="71714" y="97177"/>
                </a:lnTo>
                <a:lnTo>
                  <a:pt x="71714" y="97177"/>
                </a:lnTo>
                <a:lnTo>
                  <a:pt x="71714" y="97177"/>
                </a:lnTo>
                <a:lnTo>
                  <a:pt x="71307" y="97177"/>
                </a:lnTo>
                <a:lnTo>
                  <a:pt x="71307" y="97177"/>
                </a:lnTo>
                <a:lnTo>
                  <a:pt x="71307" y="97177"/>
                </a:lnTo>
                <a:lnTo>
                  <a:pt x="71307" y="97177"/>
                </a:lnTo>
                <a:lnTo>
                  <a:pt x="70696" y="97177"/>
                </a:lnTo>
                <a:lnTo>
                  <a:pt x="70696" y="97914"/>
                </a:lnTo>
                <a:lnTo>
                  <a:pt x="70696" y="97914"/>
                </a:lnTo>
                <a:lnTo>
                  <a:pt x="70696" y="97914"/>
                </a:lnTo>
                <a:lnTo>
                  <a:pt x="70696" y="97914"/>
                </a:lnTo>
                <a:lnTo>
                  <a:pt x="70696" y="97914"/>
                </a:lnTo>
                <a:lnTo>
                  <a:pt x="70288" y="97914"/>
                </a:lnTo>
                <a:lnTo>
                  <a:pt x="70288" y="97914"/>
                </a:lnTo>
                <a:lnTo>
                  <a:pt x="70288" y="97914"/>
                </a:lnTo>
                <a:lnTo>
                  <a:pt x="70288" y="97914"/>
                </a:lnTo>
                <a:lnTo>
                  <a:pt x="70288" y="97914"/>
                </a:lnTo>
                <a:lnTo>
                  <a:pt x="70288" y="98404"/>
                </a:lnTo>
                <a:lnTo>
                  <a:pt x="69881" y="98404"/>
                </a:lnTo>
                <a:lnTo>
                  <a:pt x="69881" y="98404"/>
                </a:lnTo>
                <a:lnTo>
                  <a:pt x="69881" y="98404"/>
                </a:lnTo>
                <a:lnTo>
                  <a:pt x="69881" y="98404"/>
                </a:lnTo>
                <a:lnTo>
                  <a:pt x="69881" y="98404"/>
                </a:lnTo>
                <a:lnTo>
                  <a:pt x="69473" y="98404"/>
                </a:lnTo>
                <a:lnTo>
                  <a:pt x="69473" y="98404"/>
                </a:lnTo>
                <a:lnTo>
                  <a:pt x="69473" y="98895"/>
                </a:lnTo>
                <a:lnTo>
                  <a:pt x="69473" y="98895"/>
                </a:lnTo>
                <a:lnTo>
                  <a:pt x="69473" y="98895"/>
                </a:lnTo>
                <a:lnTo>
                  <a:pt x="69473" y="98895"/>
                </a:lnTo>
                <a:lnTo>
                  <a:pt x="69066" y="98895"/>
                </a:lnTo>
                <a:lnTo>
                  <a:pt x="69066" y="98895"/>
                </a:lnTo>
                <a:lnTo>
                  <a:pt x="69066" y="99386"/>
                </a:lnTo>
                <a:lnTo>
                  <a:pt x="69066" y="99386"/>
                </a:lnTo>
                <a:lnTo>
                  <a:pt x="69066" y="99386"/>
                </a:lnTo>
                <a:lnTo>
                  <a:pt x="69066" y="99386"/>
                </a:lnTo>
                <a:lnTo>
                  <a:pt x="69066" y="99386"/>
                </a:lnTo>
                <a:lnTo>
                  <a:pt x="69066" y="99877"/>
                </a:lnTo>
                <a:lnTo>
                  <a:pt x="69066" y="99877"/>
                </a:lnTo>
                <a:lnTo>
                  <a:pt x="69066" y="99877"/>
                </a:lnTo>
                <a:lnTo>
                  <a:pt x="68658" y="99877"/>
                </a:lnTo>
                <a:lnTo>
                  <a:pt x="68658" y="99877"/>
                </a:lnTo>
                <a:lnTo>
                  <a:pt x="68658" y="99877"/>
                </a:lnTo>
                <a:lnTo>
                  <a:pt x="68658" y="100613"/>
                </a:lnTo>
                <a:lnTo>
                  <a:pt x="68658" y="100613"/>
                </a:lnTo>
                <a:lnTo>
                  <a:pt x="68658" y="100613"/>
                </a:lnTo>
                <a:lnTo>
                  <a:pt x="68658" y="100613"/>
                </a:lnTo>
                <a:lnTo>
                  <a:pt x="68658" y="101104"/>
                </a:lnTo>
                <a:lnTo>
                  <a:pt x="68658"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595"/>
                </a:lnTo>
                <a:lnTo>
                  <a:pt x="68047" y="101595"/>
                </a:lnTo>
                <a:lnTo>
                  <a:pt x="68047" y="101595"/>
                </a:lnTo>
                <a:lnTo>
                  <a:pt x="68047" y="101595"/>
                </a:lnTo>
                <a:lnTo>
                  <a:pt x="68047" y="101595"/>
                </a:lnTo>
                <a:lnTo>
                  <a:pt x="68047" y="102085"/>
                </a:lnTo>
                <a:lnTo>
                  <a:pt x="68047" y="102085"/>
                </a:lnTo>
                <a:lnTo>
                  <a:pt x="68047" y="102085"/>
                </a:lnTo>
                <a:lnTo>
                  <a:pt x="68047" y="102085"/>
                </a:lnTo>
                <a:lnTo>
                  <a:pt x="68658" y="102085"/>
                </a:lnTo>
                <a:lnTo>
                  <a:pt x="68658" y="102085"/>
                </a:lnTo>
                <a:lnTo>
                  <a:pt x="68658" y="102576"/>
                </a:lnTo>
                <a:lnTo>
                  <a:pt x="68658" y="102576"/>
                </a:lnTo>
                <a:lnTo>
                  <a:pt x="68658" y="102576"/>
                </a:lnTo>
                <a:lnTo>
                  <a:pt x="68658" y="102576"/>
                </a:lnTo>
                <a:lnTo>
                  <a:pt x="68658" y="103312"/>
                </a:lnTo>
                <a:lnTo>
                  <a:pt x="68658" y="103312"/>
                </a:lnTo>
                <a:lnTo>
                  <a:pt x="68658" y="103312"/>
                </a:lnTo>
                <a:lnTo>
                  <a:pt x="68658" y="102576"/>
                </a:lnTo>
                <a:lnTo>
                  <a:pt x="68658" y="102576"/>
                </a:lnTo>
                <a:lnTo>
                  <a:pt x="68047" y="102576"/>
                </a:lnTo>
                <a:lnTo>
                  <a:pt x="68047" y="102576"/>
                </a:lnTo>
                <a:lnTo>
                  <a:pt x="68047" y="102576"/>
                </a:lnTo>
                <a:lnTo>
                  <a:pt x="68047" y="102576"/>
                </a:lnTo>
                <a:lnTo>
                  <a:pt x="68047" y="102576"/>
                </a:lnTo>
                <a:lnTo>
                  <a:pt x="67640" y="102576"/>
                </a:lnTo>
                <a:lnTo>
                  <a:pt x="67640" y="102576"/>
                </a:lnTo>
                <a:lnTo>
                  <a:pt x="67640" y="102576"/>
                </a:lnTo>
                <a:lnTo>
                  <a:pt x="67640" y="102576"/>
                </a:lnTo>
                <a:lnTo>
                  <a:pt x="67640" y="102576"/>
                </a:lnTo>
                <a:lnTo>
                  <a:pt x="67640" y="102085"/>
                </a:lnTo>
                <a:lnTo>
                  <a:pt x="67232" y="102085"/>
                </a:lnTo>
                <a:lnTo>
                  <a:pt x="67232" y="102085"/>
                </a:lnTo>
                <a:lnTo>
                  <a:pt x="67232" y="102085"/>
                </a:lnTo>
                <a:lnTo>
                  <a:pt x="67232" y="102085"/>
                </a:lnTo>
                <a:lnTo>
                  <a:pt x="67232" y="102085"/>
                </a:lnTo>
                <a:lnTo>
                  <a:pt x="67232" y="102576"/>
                </a:lnTo>
                <a:lnTo>
                  <a:pt x="67232" y="102576"/>
                </a:lnTo>
                <a:lnTo>
                  <a:pt x="66825" y="102576"/>
                </a:lnTo>
                <a:lnTo>
                  <a:pt x="66825" y="102576"/>
                </a:lnTo>
                <a:lnTo>
                  <a:pt x="66825" y="102576"/>
                </a:lnTo>
                <a:lnTo>
                  <a:pt x="66825" y="102576"/>
                </a:lnTo>
                <a:lnTo>
                  <a:pt x="66825" y="102576"/>
                </a:lnTo>
                <a:lnTo>
                  <a:pt x="66825" y="102576"/>
                </a:lnTo>
                <a:lnTo>
                  <a:pt x="66825" y="102085"/>
                </a:lnTo>
                <a:lnTo>
                  <a:pt x="66825" y="102085"/>
                </a:lnTo>
                <a:lnTo>
                  <a:pt x="66825" y="102085"/>
                </a:lnTo>
                <a:lnTo>
                  <a:pt x="66825" y="102085"/>
                </a:lnTo>
                <a:lnTo>
                  <a:pt x="66825" y="102085"/>
                </a:lnTo>
                <a:lnTo>
                  <a:pt x="66825" y="101595"/>
                </a:lnTo>
                <a:lnTo>
                  <a:pt x="66417" y="101595"/>
                </a:lnTo>
                <a:lnTo>
                  <a:pt x="66417" y="101595"/>
                </a:lnTo>
                <a:lnTo>
                  <a:pt x="66417" y="101595"/>
                </a:lnTo>
                <a:lnTo>
                  <a:pt x="66417" y="101595"/>
                </a:lnTo>
                <a:lnTo>
                  <a:pt x="66417" y="101595"/>
                </a:lnTo>
                <a:lnTo>
                  <a:pt x="65806" y="101595"/>
                </a:lnTo>
                <a:lnTo>
                  <a:pt x="65806" y="101595"/>
                </a:lnTo>
                <a:lnTo>
                  <a:pt x="65806" y="101595"/>
                </a:lnTo>
                <a:lnTo>
                  <a:pt x="65806" y="101595"/>
                </a:lnTo>
                <a:lnTo>
                  <a:pt x="65806" y="101595"/>
                </a:lnTo>
                <a:lnTo>
                  <a:pt x="65806" y="101104"/>
                </a:lnTo>
                <a:lnTo>
                  <a:pt x="65806" y="101104"/>
                </a:lnTo>
                <a:lnTo>
                  <a:pt x="65806" y="101104"/>
                </a:lnTo>
                <a:lnTo>
                  <a:pt x="65806" y="101104"/>
                </a:lnTo>
                <a:lnTo>
                  <a:pt x="65806" y="101104"/>
                </a:lnTo>
                <a:lnTo>
                  <a:pt x="65806" y="101104"/>
                </a:lnTo>
                <a:lnTo>
                  <a:pt x="65806" y="101104"/>
                </a:lnTo>
                <a:lnTo>
                  <a:pt x="65806" y="101104"/>
                </a:lnTo>
                <a:lnTo>
                  <a:pt x="65398" y="101104"/>
                </a:lnTo>
                <a:lnTo>
                  <a:pt x="65398" y="101104"/>
                </a:lnTo>
                <a:lnTo>
                  <a:pt x="65398" y="101104"/>
                </a:lnTo>
                <a:lnTo>
                  <a:pt x="65398" y="101104"/>
                </a:lnTo>
                <a:lnTo>
                  <a:pt x="65398" y="101104"/>
                </a:lnTo>
                <a:lnTo>
                  <a:pt x="65398" y="101104"/>
                </a:lnTo>
                <a:lnTo>
                  <a:pt x="65398" y="101104"/>
                </a:lnTo>
                <a:lnTo>
                  <a:pt x="65398" y="100613"/>
                </a:lnTo>
                <a:lnTo>
                  <a:pt x="65398" y="100613"/>
                </a:lnTo>
                <a:lnTo>
                  <a:pt x="65398" y="100613"/>
                </a:lnTo>
                <a:lnTo>
                  <a:pt x="65398" y="100613"/>
                </a:lnTo>
                <a:lnTo>
                  <a:pt x="65806" y="100613"/>
                </a:lnTo>
                <a:lnTo>
                  <a:pt x="65806" y="100613"/>
                </a:lnTo>
                <a:lnTo>
                  <a:pt x="65806" y="100613"/>
                </a:lnTo>
                <a:lnTo>
                  <a:pt x="65806" y="100613"/>
                </a:lnTo>
                <a:lnTo>
                  <a:pt x="65806" y="100613"/>
                </a:lnTo>
                <a:lnTo>
                  <a:pt x="65806" y="100613"/>
                </a:lnTo>
                <a:lnTo>
                  <a:pt x="66417" y="100613"/>
                </a:lnTo>
                <a:lnTo>
                  <a:pt x="66417" y="100613"/>
                </a:lnTo>
                <a:lnTo>
                  <a:pt x="65806" y="100613"/>
                </a:lnTo>
                <a:lnTo>
                  <a:pt x="65806" y="100613"/>
                </a:lnTo>
                <a:lnTo>
                  <a:pt x="65806" y="99877"/>
                </a:lnTo>
                <a:lnTo>
                  <a:pt x="65806" y="99877"/>
                </a:lnTo>
                <a:lnTo>
                  <a:pt x="65806" y="99877"/>
                </a:lnTo>
                <a:lnTo>
                  <a:pt x="65806" y="99386"/>
                </a:lnTo>
                <a:lnTo>
                  <a:pt x="65806" y="99386"/>
                </a:lnTo>
                <a:lnTo>
                  <a:pt x="65806" y="99386"/>
                </a:lnTo>
                <a:lnTo>
                  <a:pt x="65806" y="99386"/>
                </a:lnTo>
                <a:lnTo>
                  <a:pt x="65806" y="99386"/>
                </a:lnTo>
                <a:lnTo>
                  <a:pt x="65806" y="99386"/>
                </a:lnTo>
                <a:lnTo>
                  <a:pt x="65806" y="98895"/>
                </a:lnTo>
                <a:lnTo>
                  <a:pt x="65806" y="98895"/>
                </a:lnTo>
                <a:lnTo>
                  <a:pt x="65806" y="98895"/>
                </a:lnTo>
                <a:lnTo>
                  <a:pt x="65806" y="98895"/>
                </a:lnTo>
                <a:lnTo>
                  <a:pt x="65806" y="98404"/>
                </a:lnTo>
                <a:lnTo>
                  <a:pt x="65806" y="98404"/>
                </a:lnTo>
                <a:lnTo>
                  <a:pt x="65806" y="98404"/>
                </a:lnTo>
                <a:lnTo>
                  <a:pt x="65398" y="98404"/>
                </a:lnTo>
                <a:lnTo>
                  <a:pt x="65398" y="98404"/>
                </a:lnTo>
                <a:lnTo>
                  <a:pt x="65398" y="98404"/>
                </a:lnTo>
                <a:lnTo>
                  <a:pt x="65398" y="97914"/>
                </a:lnTo>
                <a:lnTo>
                  <a:pt x="65398" y="97914"/>
                </a:lnTo>
                <a:lnTo>
                  <a:pt x="65398" y="97914"/>
                </a:lnTo>
                <a:lnTo>
                  <a:pt x="65398" y="97914"/>
                </a:lnTo>
                <a:lnTo>
                  <a:pt x="65398" y="97914"/>
                </a:lnTo>
                <a:lnTo>
                  <a:pt x="64991" y="97914"/>
                </a:lnTo>
                <a:lnTo>
                  <a:pt x="64991" y="97177"/>
                </a:lnTo>
                <a:lnTo>
                  <a:pt x="64991" y="97177"/>
                </a:lnTo>
                <a:lnTo>
                  <a:pt x="64991" y="97177"/>
                </a:lnTo>
                <a:lnTo>
                  <a:pt x="64991" y="97177"/>
                </a:lnTo>
                <a:lnTo>
                  <a:pt x="64584" y="97177"/>
                </a:lnTo>
                <a:lnTo>
                  <a:pt x="64584" y="97177"/>
                </a:lnTo>
                <a:lnTo>
                  <a:pt x="64584" y="97177"/>
                </a:lnTo>
                <a:lnTo>
                  <a:pt x="64584" y="97177"/>
                </a:lnTo>
                <a:lnTo>
                  <a:pt x="64584" y="96687"/>
                </a:lnTo>
                <a:lnTo>
                  <a:pt x="64584" y="96687"/>
                </a:lnTo>
                <a:lnTo>
                  <a:pt x="64584" y="96687"/>
                </a:lnTo>
                <a:lnTo>
                  <a:pt x="64584" y="96687"/>
                </a:lnTo>
                <a:lnTo>
                  <a:pt x="64584" y="96687"/>
                </a:lnTo>
                <a:lnTo>
                  <a:pt x="64584" y="96687"/>
                </a:lnTo>
                <a:lnTo>
                  <a:pt x="64584" y="96196"/>
                </a:lnTo>
                <a:lnTo>
                  <a:pt x="64584" y="96196"/>
                </a:lnTo>
                <a:lnTo>
                  <a:pt x="64584" y="96196"/>
                </a:lnTo>
                <a:lnTo>
                  <a:pt x="64584" y="96196"/>
                </a:lnTo>
                <a:lnTo>
                  <a:pt x="64584" y="95705"/>
                </a:lnTo>
                <a:lnTo>
                  <a:pt x="64584" y="95705"/>
                </a:lnTo>
                <a:lnTo>
                  <a:pt x="64584" y="95705"/>
                </a:lnTo>
                <a:lnTo>
                  <a:pt x="64176" y="95705"/>
                </a:lnTo>
                <a:lnTo>
                  <a:pt x="64176" y="95705"/>
                </a:lnTo>
                <a:lnTo>
                  <a:pt x="64176" y="95705"/>
                </a:lnTo>
                <a:lnTo>
                  <a:pt x="64176" y="95705"/>
                </a:lnTo>
                <a:lnTo>
                  <a:pt x="64176" y="95705"/>
                </a:lnTo>
                <a:lnTo>
                  <a:pt x="64176" y="95705"/>
                </a:lnTo>
                <a:lnTo>
                  <a:pt x="64176" y="95214"/>
                </a:lnTo>
                <a:lnTo>
                  <a:pt x="63565" y="95214"/>
                </a:lnTo>
                <a:lnTo>
                  <a:pt x="63565" y="95214"/>
                </a:lnTo>
                <a:lnTo>
                  <a:pt x="63565" y="95214"/>
                </a:lnTo>
                <a:lnTo>
                  <a:pt x="63565" y="95214"/>
                </a:lnTo>
                <a:lnTo>
                  <a:pt x="63157" y="95214"/>
                </a:lnTo>
                <a:lnTo>
                  <a:pt x="63157" y="95214"/>
                </a:lnTo>
                <a:lnTo>
                  <a:pt x="63157" y="95214"/>
                </a:lnTo>
                <a:lnTo>
                  <a:pt x="63157" y="95214"/>
                </a:lnTo>
                <a:lnTo>
                  <a:pt x="63157" y="95214"/>
                </a:lnTo>
                <a:lnTo>
                  <a:pt x="62750" y="95214"/>
                </a:lnTo>
                <a:lnTo>
                  <a:pt x="62750" y="95214"/>
                </a:lnTo>
                <a:lnTo>
                  <a:pt x="62750" y="95214"/>
                </a:lnTo>
                <a:lnTo>
                  <a:pt x="62750" y="95214"/>
                </a:lnTo>
                <a:lnTo>
                  <a:pt x="62750" y="94478"/>
                </a:lnTo>
                <a:lnTo>
                  <a:pt x="62750" y="94478"/>
                </a:lnTo>
                <a:lnTo>
                  <a:pt x="62750" y="94478"/>
                </a:lnTo>
                <a:lnTo>
                  <a:pt x="62750" y="94478"/>
                </a:lnTo>
                <a:lnTo>
                  <a:pt x="62750" y="94478"/>
                </a:lnTo>
                <a:lnTo>
                  <a:pt x="62750" y="94478"/>
                </a:lnTo>
                <a:lnTo>
                  <a:pt x="62750" y="93987"/>
                </a:lnTo>
                <a:lnTo>
                  <a:pt x="62750" y="93987"/>
                </a:lnTo>
                <a:lnTo>
                  <a:pt x="62342" y="93987"/>
                </a:lnTo>
                <a:lnTo>
                  <a:pt x="62342" y="93987"/>
                </a:lnTo>
                <a:lnTo>
                  <a:pt x="62342" y="93987"/>
                </a:lnTo>
                <a:lnTo>
                  <a:pt x="62342" y="93987"/>
                </a:lnTo>
                <a:lnTo>
                  <a:pt x="62342" y="93987"/>
                </a:lnTo>
                <a:lnTo>
                  <a:pt x="62342" y="93496"/>
                </a:lnTo>
                <a:lnTo>
                  <a:pt x="62342" y="93496"/>
                </a:lnTo>
                <a:lnTo>
                  <a:pt x="62342" y="93496"/>
                </a:lnTo>
                <a:lnTo>
                  <a:pt x="62342" y="93496"/>
                </a:lnTo>
                <a:lnTo>
                  <a:pt x="62342" y="93006"/>
                </a:lnTo>
                <a:lnTo>
                  <a:pt x="62342" y="93006"/>
                </a:lnTo>
                <a:lnTo>
                  <a:pt x="62750" y="93006"/>
                </a:lnTo>
                <a:lnTo>
                  <a:pt x="62750" y="93006"/>
                </a:lnTo>
                <a:lnTo>
                  <a:pt x="62750" y="93006"/>
                </a:lnTo>
                <a:lnTo>
                  <a:pt x="62750" y="93006"/>
                </a:lnTo>
                <a:lnTo>
                  <a:pt x="62750" y="93006"/>
                </a:lnTo>
                <a:lnTo>
                  <a:pt x="62750" y="93006"/>
                </a:lnTo>
                <a:lnTo>
                  <a:pt x="62750" y="92515"/>
                </a:lnTo>
                <a:lnTo>
                  <a:pt x="62750" y="92515"/>
                </a:lnTo>
                <a:lnTo>
                  <a:pt x="62750" y="92515"/>
                </a:lnTo>
                <a:lnTo>
                  <a:pt x="62750" y="92515"/>
                </a:lnTo>
                <a:lnTo>
                  <a:pt x="62750" y="92515"/>
                </a:lnTo>
                <a:lnTo>
                  <a:pt x="62750" y="92515"/>
                </a:lnTo>
                <a:lnTo>
                  <a:pt x="62342" y="92515"/>
                </a:lnTo>
                <a:lnTo>
                  <a:pt x="62342" y="92515"/>
                </a:lnTo>
                <a:lnTo>
                  <a:pt x="62342" y="92515"/>
                </a:lnTo>
                <a:lnTo>
                  <a:pt x="62342" y="92515"/>
                </a:lnTo>
                <a:lnTo>
                  <a:pt x="61935" y="92515"/>
                </a:lnTo>
                <a:lnTo>
                  <a:pt x="61935" y="92515"/>
                </a:lnTo>
                <a:lnTo>
                  <a:pt x="61935" y="92515"/>
                </a:lnTo>
                <a:lnTo>
                  <a:pt x="61935" y="92515"/>
                </a:lnTo>
                <a:lnTo>
                  <a:pt x="61935" y="92515"/>
                </a:lnTo>
                <a:lnTo>
                  <a:pt x="61935" y="92515"/>
                </a:lnTo>
                <a:lnTo>
                  <a:pt x="61935" y="92515"/>
                </a:lnTo>
                <a:lnTo>
                  <a:pt x="61935" y="92515"/>
                </a:lnTo>
                <a:lnTo>
                  <a:pt x="61935" y="92515"/>
                </a:lnTo>
                <a:lnTo>
                  <a:pt x="61935" y="91779"/>
                </a:lnTo>
                <a:lnTo>
                  <a:pt x="61935" y="91779"/>
                </a:lnTo>
                <a:lnTo>
                  <a:pt x="61324" y="91779"/>
                </a:lnTo>
                <a:lnTo>
                  <a:pt x="61324" y="91779"/>
                </a:lnTo>
                <a:lnTo>
                  <a:pt x="61324" y="91779"/>
                </a:lnTo>
                <a:lnTo>
                  <a:pt x="61324" y="91288"/>
                </a:lnTo>
                <a:lnTo>
                  <a:pt x="61324" y="91288"/>
                </a:lnTo>
                <a:lnTo>
                  <a:pt x="61935" y="91288"/>
                </a:lnTo>
                <a:lnTo>
                  <a:pt x="61935" y="91288"/>
                </a:lnTo>
                <a:lnTo>
                  <a:pt x="61324" y="91288"/>
                </a:lnTo>
                <a:lnTo>
                  <a:pt x="61324" y="91288"/>
                </a:lnTo>
                <a:lnTo>
                  <a:pt x="61324" y="91288"/>
                </a:lnTo>
                <a:lnTo>
                  <a:pt x="61324" y="91288"/>
                </a:lnTo>
                <a:lnTo>
                  <a:pt x="61324" y="91288"/>
                </a:lnTo>
                <a:lnTo>
                  <a:pt x="61324" y="91288"/>
                </a:lnTo>
                <a:lnTo>
                  <a:pt x="60916" y="91288"/>
                </a:lnTo>
                <a:lnTo>
                  <a:pt x="60916" y="91288"/>
                </a:lnTo>
                <a:lnTo>
                  <a:pt x="60916" y="91288"/>
                </a:lnTo>
                <a:lnTo>
                  <a:pt x="60916" y="91288"/>
                </a:lnTo>
                <a:lnTo>
                  <a:pt x="60509" y="91288"/>
                </a:lnTo>
                <a:lnTo>
                  <a:pt x="60509" y="91288"/>
                </a:lnTo>
                <a:lnTo>
                  <a:pt x="60509" y="91288"/>
                </a:lnTo>
                <a:lnTo>
                  <a:pt x="60916" y="91288"/>
                </a:lnTo>
                <a:lnTo>
                  <a:pt x="60916" y="91288"/>
                </a:lnTo>
                <a:lnTo>
                  <a:pt x="60916" y="90797"/>
                </a:lnTo>
                <a:lnTo>
                  <a:pt x="60916" y="90797"/>
                </a:lnTo>
                <a:lnTo>
                  <a:pt x="60509" y="90797"/>
                </a:lnTo>
                <a:lnTo>
                  <a:pt x="60509" y="90797"/>
                </a:lnTo>
                <a:lnTo>
                  <a:pt x="60509" y="90797"/>
                </a:lnTo>
                <a:lnTo>
                  <a:pt x="60509" y="90797"/>
                </a:lnTo>
                <a:lnTo>
                  <a:pt x="60101" y="90797"/>
                </a:lnTo>
                <a:lnTo>
                  <a:pt x="60101" y="90797"/>
                </a:lnTo>
                <a:lnTo>
                  <a:pt x="60101" y="91288"/>
                </a:lnTo>
                <a:lnTo>
                  <a:pt x="60101" y="91288"/>
                </a:lnTo>
                <a:lnTo>
                  <a:pt x="60101" y="91288"/>
                </a:lnTo>
                <a:lnTo>
                  <a:pt x="60101" y="90797"/>
                </a:lnTo>
                <a:lnTo>
                  <a:pt x="59694" y="90797"/>
                </a:lnTo>
                <a:lnTo>
                  <a:pt x="59694" y="91288"/>
                </a:lnTo>
                <a:lnTo>
                  <a:pt x="59694" y="91288"/>
                </a:lnTo>
                <a:lnTo>
                  <a:pt x="59694" y="91288"/>
                </a:lnTo>
                <a:lnTo>
                  <a:pt x="59694" y="90797"/>
                </a:lnTo>
                <a:lnTo>
                  <a:pt x="59694" y="90797"/>
                </a:lnTo>
                <a:lnTo>
                  <a:pt x="59083" y="90797"/>
                </a:lnTo>
                <a:lnTo>
                  <a:pt x="59083" y="90797"/>
                </a:lnTo>
                <a:lnTo>
                  <a:pt x="59083" y="90797"/>
                </a:lnTo>
                <a:lnTo>
                  <a:pt x="59083" y="90797"/>
                </a:lnTo>
                <a:lnTo>
                  <a:pt x="59083" y="90306"/>
                </a:lnTo>
                <a:lnTo>
                  <a:pt x="59083" y="90306"/>
                </a:lnTo>
                <a:lnTo>
                  <a:pt x="58675" y="90306"/>
                </a:lnTo>
                <a:lnTo>
                  <a:pt x="58675" y="90306"/>
                </a:lnTo>
                <a:lnTo>
                  <a:pt x="58675" y="90306"/>
                </a:lnTo>
                <a:lnTo>
                  <a:pt x="58675" y="90306"/>
                </a:lnTo>
                <a:lnTo>
                  <a:pt x="58675" y="90306"/>
                </a:lnTo>
                <a:lnTo>
                  <a:pt x="58675" y="90306"/>
                </a:lnTo>
                <a:lnTo>
                  <a:pt x="58675" y="90306"/>
                </a:lnTo>
                <a:lnTo>
                  <a:pt x="58268" y="90306"/>
                </a:lnTo>
                <a:lnTo>
                  <a:pt x="58268" y="90306"/>
                </a:lnTo>
                <a:lnTo>
                  <a:pt x="58268" y="90306"/>
                </a:lnTo>
                <a:lnTo>
                  <a:pt x="58268" y="90306"/>
                </a:lnTo>
                <a:lnTo>
                  <a:pt x="58268" y="90306"/>
                </a:lnTo>
                <a:lnTo>
                  <a:pt x="57860" y="90306"/>
                </a:lnTo>
                <a:lnTo>
                  <a:pt x="57860" y="90306"/>
                </a:lnTo>
                <a:lnTo>
                  <a:pt x="57860" y="90306"/>
                </a:lnTo>
                <a:lnTo>
                  <a:pt x="57860" y="90306"/>
                </a:lnTo>
                <a:lnTo>
                  <a:pt x="57860" y="90306"/>
                </a:lnTo>
                <a:lnTo>
                  <a:pt x="57860" y="90306"/>
                </a:lnTo>
                <a:lnTo>
                  <a:pt x="57453" y="90306"/>
                </a:lnTo>
                <a:lnTo>
                  <a:pt x="57453" y="90306"/>
                </a:lnTo>
                <a:lnTo>
                  <a:pt x="57453" y="90306"/>
                </a:lnTo>
                <a:lnTo>
                  <a:pt x="57453" y="90306"/>
                </a:lnTo>
                <a:lnTo>
                  <a:pt x="56842" y="90306"/>
                </a:lnTo>
                <a:lnTo>
                  <a:pt x="56842" y="90306"/>
                </a:lnTo>
                <a:lnTo>
                  <a:pt x="56842" y="90306"/>
                </a:lnTo>
                <a:lnTo>
                  <a:pt x="56434" y="90306"/>
                </a:lnTo>
                <a:lnTo>
                  <a:pt x="56434" y="90306"/>
                </a:lnTo>
                <a:lnTo>
                  <a:pt x="56434" y="90306"/>
                </a:lnTo>
                <a:lnTo>
                  <a:pt x="56434" y="90306"/>
                </a:lnTo>
                <a:lnTo>
                  <a:pt x="56434" y="90306"/>
                </a:lnTo>
                <a:lnTo>
                  <a:pt x="56434" y="89815"/>
                </a:lnTo>
                <a:lnTo>
                  <a:pt x="56434" y="89815"/>
                </a:lnTo>
                <a:lnTo>
                  <a:pt x="56027" y="89815"/>
                </a:lnTo>
                <a:lnTo>
                  <a:pt x="56027" y="89815"/>
                </a:lnTo>
                <a:lnTo>
                  <a:pt x="56027" y="89815"/>
                </a:lnTo>
                <a:lnTo>
                  <a:pt x="56027" y="89815"/>
                </a:lnTo>
                <a:lnTo>
                  <a:pt x="56027" y="89815"/>
                </a:lnTo>
                <a:lnTo>
                  <a:pt x="56027" y="89815"/>
                </a:lnTo>
                <a:lnTo>
                  <a:pt x="56027" y="89079"/>
                </a:lnTo>
                <a:lnTo>
                  <a:pt x="55619" y="89079"/>
                </a:lnTo>
                <a:lnTo>
                  <a:pt x="55619" y="89079"/>
                </a:lnTo>
                <a:lnTo>
                  <a:pt x="55619" y="89079"/>
                </a:lnTo>
                <a:lnTo>
                  <a:pt x="55619" y="89079"/>
                </a:lnTo>
                <a:lnTo>
                  <a:pt x="55619" y="89079"/>
                </a:lnTo>
                <a:lnTo>
                  <a:pt x="55212" y="89079"/>
                </a:lnTo>
                <a:lnTo>
                  <a:pt x="55212" y="89079"/>
                </a:lnTo>
                <a:lnTo>
                  <a:pt x="55212" y="88588"/>
                </a:lnTo>
                <a:lnTo>
                  <a:pt x="55212" y="88588"/>
                </a:lnTo>
                <a:lnTo>
                  <a:pt x="55212" y="88588"/>
                </a:lnTo>
                <a:lnTo>
                  <a:pt x="55212" y="88588"/>
                </a:lnTo>
                <a:lnTo>
                  <a:pt x="54601" y="88588"/>
                </a:lnTo>
                <a:lnTo>
                  <a:pt x="54601" y="88588"/>
                </a:lnTo>
                <a:lnTo>
                  <a:pt x="54601" y="88588"/>
                </a:lnTo>
                <a:lnTo>
                  <a:pt x="54601" y="88588"/>
                </a:lnTo>
                <a:lnTo>
                  <a:pt x="54601" y="88588"/>
                </a:lnTo>
                <a:lnTo>
                  <a:pt x="54193" y="88588"/>
                </a:lnTo>
                <a:lnTo>
                  <a:pt x="54193" y="88098"/>
                </a:lnTo>
                <a:lnTo>
                  <a:pt x="54193" y="88098"/>
                </a:lnTo>
                <a:lnTo>
                  <a:pt x="54193" y="88098"/>
                </a:lnTo>
                <a:lnTo>
                  <a:pt x="54193" y="88098"/>
                </a:lnTo>
                <a:lnTo>
                  <a:pt x="53786" y="88098"/>
                </a:lnTo>
                <a:lnTo>
                  <a:pt x="53786" y="88098"/>
                </a:lnTo>
                <a:lnTo>
                  <a:pt x="53786" y="88098"/>
                </a:lnTo>
                <a:lnTo>
                  <a:pt x="53786" y="88098"/>
                </a:lnTo>
                <a:lnTo>
                  <a:pt x="53786" y="88098"/>
                </a:lnTo>
                <a:lnTo>
                  <a:pt x="53378" y="88098"/>
                </a:lnTo>
                <a:lnTo>
                  <a:pt x="53378" y="88588"/>
                </a:lnTo>
                <a:lnTo>
                  <a:pt x="53378" y="88588"/>
                </a:lnTo>
                <a:lnTo>
                  <a:pt x="53378" y="88588"/>
                </a:lnTo>
                <a:lnTo>
                  <a:pt x="53378" y="88588"/>
                </a:lnTo>
                <a:lnTo>
                  <a:pt x="53378" y="88588"/>
                </a:lnTo>
                <a:lnTo>
                  <a:pt x="52971" y="88588"/>
                </a:lnTo>
                <a:lnTo>
                  <a:pt x="52971" y="88588"/>
                </a:lnTo>
                <a:lnTo>
                  <a:pt x="52971" y="88588"/>
                </a:lnTo>
                <a:lnTo>
                  <a:pt x="52359" y="88588"/>
                </a:lnTo>
                <a:lnTo>
                  <a:pt x="52359" y="88588"/>
                </a:lnTo>
                <a:lnTo>
                  <a:pt x="52359" y="88588"/>
                </a:lnTo>
                <a:lnTo>
                  <a:pt x="52359" y="88588"/>
                </a:lnTo>
                <a:lnTo>
                  <a:pt x="51952" y="88588"/>
                </a:lnTo>
                <a:lnTo>
                  <a:pt x="51952" y="88588"/>
                </a:lnTo>
                <a:lnTo>
                  <a:pt x="51952" y="88588"/>
                </a:lnTo>
                <a:lnTo>
                  <a:pt x="51544" y="88588"/>
                </a:lnTo>
                <a:lnTo>
                  <a:pt x="51544" y="88588"/>
                </a:lnTo>
                <a:lnTo>
                  <a:pt x="51544" y="88588"/>
                </a:lnTo>
                <a:lnTo>
                  <a:pt x="51544" y="88588"/>
                </a:lnTo>
                <a:lnTo>
                  <a:pt x="51544" y="88588"/>
                </a:lnTo>
                <a:lnTo>
                  <a:pt x="51137" y="88588"/>
                </a:lnTo>
                <a:lnTo>
                  <a:pt x="51137" y="88588"/>
                </a:lnTo>
                <a:lnTo>
                  <a:pt x="51137" y="88588"/>
                </a:lnTo>
                <a:lnTo>
                  <a:pt x="51137" y="88588"/>
                </a:lnTo>
                <a:lnTo>
                  <a:pt x="51137" y="88588"/>
                </a:lnTo>
                <a:lnTo>
                  <a:pt x="50730" y="88588"/>
                </a:lnTo>
                <a:lnTo>
                  <a:pt x="50730" y="88588"/>
                </a:lnTo>
                <a:lnTo>
                  <a:pt x="50730" y="88588"/>
                </a:lnTo>
                <a:lnTo>
                  <a:pt x="50118" y="88588"/>
                </a:lnTo>
                <a:lnTo>
                  <a:pt x="50118" y="88588"/>
                </a:lnTo>
                <a:lnTo>
                  <a:pt x="50118" y="88588"/>
                </a:lnTo>
                <a:lnTo>
                  <a:pt x="50118" y="88588"/>
                </a:lnTo>
                <a:lnTo>
                  <a:pt x="49711" y="88588"/>
                </a:lnTo>
                <a:lnTo>
                  <a:pt x="49711" y="88588"/>
                </a:lnTo>
                <a:lnTo>
                  <a:pt x="49711" y="88588"/>
                </a:lnTo>
                <a:lnTo>
                  <a:pt x="49711" y="88588"/>
                </a:lnTo>
                <a:lnTo>
                  <a:pt x="49303" y="88588"/>
                </a:lnTo>
                <a:lnTo>
                  <a:pt x="49303" y="88588"/>
                </a:lnTo>
                <a:lnTo>
                  <a:pt x="49303" y="88588"/>
                </a:lnTo>
                <a:lnTo>
                  <a:pt x="48896" y="88588"/>
                </a:lnTo>
                <a:lnTo>
                  <a:pt x="48896" y="88588"/>
                </a:lnTo>
                <a:lnTo>
                  <a:pt x="48896" y="88588"/>
                </a:lnTo>
                <a:lnTo>
                  <a:pt x="48896" y="88588"/>
                </a:lnTo>
                <a:lnTo>
                  <a:pt x="48896" y="88588"/>
                </a:lnTo>
                <a:lnTo>
                  <a:pt x="48488" y="88588"/>
                </a:lnTo>
                <a:lnTo>
                  <a:pt x="48488" y="88588"/>
                </a:lnTo>
                <a:lnTo>
                  <a:pt x="48488" y="88588"/>
                </a:lnTo>
                <a:lnTo>
                  <a:pt x="48488" y="88588"/>
                </a:lnTo>
                <a:lnTo>
                  <a:pt x="47877" y="88588"/>
                </a:lnTo>
                <a:lnTo>
                  <a:pt x="47877" y="88588"/>
                </a:lnTo>
                <a:lnTo>
                  <a:pt x="47877" y="89079"/>
                </a:lnTo>
                <a:lnTo>
                  <a:pt x="47877" y="89079"/>
                </a:lnTo>
                <a:lnTo>
                  <a:pt x="47470" y="89079"/>
                </a:lnTo>
                <a:lnTo>
                  <a:pt x="47470" y="89079"/>
                </a:lnTo>
                <a:lnTo>
                  <a:pt x="47470" y="89079"/>
                </a:lnTo>
                <a:lnTo>
                  <a:pt x="47470" y="89079"/>
                </a:lnTo>
                <a:lnTo>
                  <a:pt x="47470" y="89079"/>
                </a:lnTo>
                <a:lnTo>
                  <a:pt x="47062" y="89079"/>
                </a:lnTo>
                <a:lnTo>
                  <a:pt x="47062" y="89079"/>
                </a:lnTo>
                <a:lnTo>
                  <a:pt x="47062" y="89079"/>
                </a:lnTo>
                <a:lnTo>
                  <a:pt x="47062" y="89079"/>
                </a:lnTo>
                <a:lnTo>
                  <a:pt x="47062" y="89079"/>
                </a:lnTo>
                <a:lnTo>
                  <a:pt x="46655" y="89079"/>
                </a:lnTo>
                <a:lnTo>
                  <a:pt x="46655" y="89815"/>
                </a:lnTo>
                <a:lnTo>
                  <a:pt x="46655" y="89815"/>
                </a:lnTo>
                <a:lnTo>
                  <a:pt x="46655" y="89815"/>
                </a:lnTo>
                <a:lnTo>
                  <a:pt x="46655" y="89815"/>
                </a:lnTo>
                <a:lnTo>
                  <a:pt x="46247" y="89815"/>
                </a:lnTo>
                <a:lnTo>
                  <a:pt x="46247" y="89815"/>
                </a:lnTo>
                <a:lnTo>
                  <a:pt x="46247" y="89815"/>
                </a:lnTo>
                <a:lnTo>
                  <a:pt x="46247" y="89815"/>
                </a:lnTo>
                <a:lnTo>
                  <a:pt x="46247" y="89815"/>
                </a:lnTo>
                <a:lnTo>
                  <a:pt x="46247" y="90306"/>
                </a:lnTo>
                <a:lnTo>
                  <a:pt x="45636" y="90306"/>
                </a:lnTo>
                <a:lnTo>
                  <a:pt x="45636" y="90306"/>
                </a:lnTo>
                <a:lnTo>
                  <a:pt x="45636" y="90306"/>
                </a:lnTo>
                <a:lnTo>
                  <a:pt x="45636" y="90306"/>
                </a:lnTo>
                <a:lnTo>
                  <a:pt x="45636" y="90306"/>
                </a:lnTo>
                <a:lnTo>
                  <a:pt x="45229" y="90306"/>
                </a:lnTo>
                <a:lnTo>
                  <a:pt x="45229" y="90306"/>
                </a:lnTo>
                <a:lnTo>
                  <a:pt x="45229" y="90306"/>
                </a:lnTo>
                <a:lnTo>
                  <a:pt x="45229" y="90306"/>
                </a:lnTo>
                <a:lnTo>
                  <a:pt x="44821" y="90306"/>
                </a:lnTo>
                <a:lnTo>
                  <a:pt x="44821" y="90306"/>
                </a:lnTo>
                <a:lnTo>
                  <a:pt x="44821" y="90306"/>
                </a:lnTo>
                <a:lnTo>
                  <a:pt x="44821" y="90306"/>
                </a:lnTo>
                <a:lnTo>
                  <a:pt x="44821" y="90306"/>
                </a:lnTo>
                <a:lnTo>
                  <a:pt x="44414" y="90306"/>
                </a:lnTo>
                <a:lnTo>
                  <a:pt x="44414" y="90797"/>
                </a:lnTo>
                <a:lnTo>
                  <a:pt x="44414" y="90797"/>
                </a:lnTo>
                <a:lnTo>
                  <a:pt x="44414" y="90797"/>
                </a:lnTo>
                <a:lnTo>
                  <a:pt x="44414" y="90797"/>
                </a:lnTo>
                <a:lnTo>
                  <a:pt x="44006" y="90797"/>
                </a:lnTo>
                <a:lnTo>
                  <a:pt x="44006" y="90797"/>
                </a:lnTo>
                <a:lnTo>
                  <a:pt x="44006" y="90797"/>
                </a:lnTo>
                <a:lnTo>
                  <a:pt x="44006" y="90797"/>
                </a:lnTo>
                <a:lnTo>
                  <a:pt x="43395" y="90797"/>
                </a:lnTo>
                <a:lnTo>
                  <a:pt x="43395" y="90797"/>
                </a:lnTo>
                <a:lnTo>
                  <a:pt x="43395" y="90797"/>
                </a:lnTo>
                <a:lnTo>
                  <a:pt x="43395" y="90797"/>
                </a:lnTo>
                <a:lnTo>
                  <a:pt x="43395" y="90797"/>
                </a:lnTo>
                <a:lnTo>
                  <a:pt x="42988" y="90797"/>
                </a:lnTo>
                <a:lnTo>
                  <a:pt x="42988" y="91288"/>
                </a:lnTo>
                <a:lnTo>
                  <a:pt x="42988" y="91288"/>
                </a:lnTo>
                <a:lnTo>
                  <a:pt x="42988" y="91288"/>
                </a:lnTo>
                <a:lnTo>
                  <a:pt x="42988" y="91288"/>
                </a:lnTo>
                <a:lnTo>
                  <a:pt x="42580" y="91288"/>
                </a:lnTo>
                <a:lnTo>
                  <a:pt x="42580" y="91288"/>
                </a:lnTo>
                <a:lnTo>
                  <a:pt x="42580" y="91288"/>
                </a:lnTo>
                <a:lnTo>
                  <a:pt x="42580" y="91288"/>
                </a:lnTo>
                <a:lnTo>
                  <a:pt x="42173" y="91288"/>
                </a:lnTo>
                <a:lnTo>
                  <a:pt x="42173" y="91288"/>
                </a:lnTo>
                <a:lnTo>
                  <a:pt x="42173" y="91288"/>
                </a:lnTo>
                <a:lnTo>
                  <a:pt x="42173" y="91288"/>
                </a:lnTo>
                <a:lnTo>
                  <a:pt x="41765" y="91288"/>
                </a:lnTo>
                <a:lnTo>
                  <a:pt x="41765" y="91288"/>
                </a:lnTo>
                <a:lnTo>
                  <a:pt x="41765" y="91288"/>
                </a:lnTo>
                <a:lnTo>
                  <a:pt x="41765" y="91288"/>
                </a:lnTo>
                <a:lnTo>
                  <a:pt x="41765" y="91288"/>
                </a:lnTo>
                <a:lnTo>
                  <a:pt x="41154" y="91288"/>
                </a:lnTo>
                <a:lnTo>
                  <a:pt x="41154" y="91288"/>
                </a:lnTo>
                <a:lnTo>
                  <a:pt x="41154" y="91288"/>
                </a:lnTo>
                <a:lnTo>
                  <a:pt x="40747" y="91288"/>
                </a:lnTo>
                <a:lnTo>
                  <a:pt x="40747" y="91288"/>
                </a:lnTo>
                <a:lnTo>
                  <a:pt x="40747" y="91288"/>
                </a:lnTo>
                <a:lnTo>
                  <a:pt x="40747" y="91288"/>
                </a:lnTo>
                <a:lnTo>
                  <a:pt x="40339" y="91288"/>
                </a:lnTo>
                <a:lnTo>
                  <a:pt x="40339" y="91288"/>
                </a:lnTo>
                <a:lnTo>
                  <a:pt x="40339" y="91288"/>
                </a:lnTo>
                <a:lnTo>
                  <a:pt x="40339" y="91288"/>
                </a:lnTo>
                <a:lnTo>
                  <a:pt x="39932" y="91288"/>
                </a:lnTo>
                <a:lnTo>
                  <a:pt x="39932" y="91288"/>
                </a:lnTo>
                <a:lnTo>
                  <a:pt x="39932" y="91288"/>
                </a:lnTo>
                <a:lnTo>
                  <a:pt x="39932" y="91288"/>
                </a:lnTo>
                <a:lnTo>
                  <a:pt x="39524" y="91288"/>
                </a:lnTo>
                <a:lnTo>
                  <a:pt x="39524" y="91288"/>
                </a:lnTo>
                <a:lnTo>
                  <a:pt x="39524" y="91288"/>
                </a:lnTo>
                <a:lnTo>
                  <a:pt x="39524" y="91288"/>
                </a:lnTo>
                <a:lnTo>
                  <a:pt x="39524" y="91288"/>
                </a:lnTo>
                <a:lnTo>
                  <a:pt x="38913" y="91288"/>
                </a:lnTo>
                <a:lnTo>
                  <a:pt x="38913" y="91288"/>
                </a:lnTo>
                <a:lnTo>
                  <a:pt x="38913" y="91288"/>
                </a:lnTo>
                <a:lnTo>
                  <a:pt x="38913" y="91288"/>
                </a:lnTo>
                <a:lnTo>
                  <a:pt x="38913" y="91288"/>
                </a:lnTo>
                <a:lnTo>
                  <a:pt x="38505" y="91288"/>
                </a:lnTo>
                <a:lnTo>
                  <a:pt x="38505" y="91288"/>
                </a:lnTo>
                <a:lnTo>
                  <a:pt x="38505" y="91288"/>
                </a:lnTo>
                <a:lnTo>
                  <a:pt x="38505" y="91288"/>
                </a:lnTo>
                <a:lnTo>
                  <a:pt x="38098" y="91288"/>
                </a:lnTo>
                <a:lnTo>
                  <a:pt x="38098" y="91779"/>
                </a:lnTo>
                <a:lnTo>
                  <a:pt x="38098" y="91779"/>
                </a:lnTo>
                <a:lnTo>
                  <a:pt x="38098" y="91779"/>
                </a:lnTo>
                <a:lnTo>
                  <a:pt x="38098" y="91779"/>
                </a:lnTo>
                <a:lnTo>
                  <a:pt x="38098" y="91779"/>
                </a:lnTo>
                <a:lnTo>
                  <a:pt x="38098" y="91779"/>
                </a:lnTo>
                <a:lnTo>
                  <a:pt x="37691" y="91779"/>
                </a:lnTo>
                <a:lnTo>
                  <a:pt x="37691" y="91779"/>
                </a:lnTo>
                <a:lnTo>
                  <a:pt x="37691" y="92515"/>
                </a:lnTo>
                <a:lnTo>
                  <a:pt x="37691" y="92515"/>
                </a:lnTo>
                <a:lnTo>
                  <a:pt x="37691" y="92515"/>
                </a:lnTo>
                <a:lnTo>
                  <a:pt x="37691" y="92515"/>
                </a:lnTo>
                <a:lnTo>
                  <a:pt x="37691" y="92515"/>
                </a:lnTo>
                <a:lnTo>
                  <a:pt x="37283" y="92515"/>
                </a:lnTo>
                <a:lnTo>
                  <a:pt x="37283" y="92515"/>
                </a:lnTo>
                <a:lnTo>
                  <a:pt x="37283" y="92515"/>
                </a:lnTo>
                <a:lnTo>
                  <a:pt x="37283" y="93006"/>
                </a:lnTo>
                <a:lnTo>
                  <a:pt x="36672" y="93006"/>
                </a:lnTo>
                <a:lnTo>
                  <a:pt x="36672" y="93006"/>
                </a:lnTo>
                <a:lnTo>
                  <a:pt x="36672" y="93006"/>
                </a:lnTo>
                <a:lnTo>
                  <a:pt x="36672" y="93006"/>
                </a:lnTo>
                <a:lnTo>
                  <a:pt x="36672" y="93006"/>
                </a:lnTo>
                <a:lnTo>
                  <a:pt x="36264" y="93006"/>
                </a:lnTo>
                <a:lnTo>
                  <a:pt x="36264" y="93006"/>
                </a:lnTo>
                <a:lnTo>
                  <a:pt x="36264" y="93006"/>
                </a:lnTo>
                <a:lnTo>
                  <a:pt x="36264" y="93006"/>
                </a:lnTo>
                <a:lnTo>
                  <a:pt x="35857" y="93006"/>
                </a:lnTo>
                <a:lnTo>
                  <a:pt x="35857" y="93496"/>
                </a:lnTo>
                <a:lnTo>
                  <a:pt x="35857" y="93496"/>
                </a:lnTo>
                <a:lnTo>
                  <a:pt x="35857" y="93496"/>
                </a:lnTo>
                <a:lnTo>
                  <a:pt x="35857" y="93496"/>
                </a:lnTo>
                <a:lnTo>
                  <a:pt x="35857" y="93496"/>
                </a:lnTo>
                <a:lnTo>
                  <a:pt x="35449" y="93496"/>
                </a:lnTo>
                <a:lnTo>
                  <a:pt x="35449" y="93496"/>
                </a:lnTo>
                <a:lnTo>
                  <a:pt x="35449" y="93496"/>
                </a:lnTo>
                <a:lnTo>
                  <a:pt x="35449" y="93987"/>
                </a:lnTo>
                <a:lnTo>
                  <a:pt x="35449" y="93987"/>
                </a:lnTo>
                <a:lnTo>
                  <a:pt x="35449" y="93987"/>
                </a:lnTo>
                <a:lnTo>
                  <a:pt x="35449" y="93987"/>
                </a:lnTo>
                <a:lnTo>
                  <a:pt x="35042" y="93987"/>
                </a:lnTo>
                <a:lnTo>
                  <a:pt x="35042" y="93987"/>
                </a:lnTo>
                <a:lnTo>
                  <a:pt x="35042" y="93987"/>
                </a:lnTo>
                <a:lnTo>
                  <a:pt x="34431" y="93987"/>
                </a:lnTo>
                <a:lnTo>
                  <a:pt x="34431" y="93987"/>
                </a:lnTo>
                <a:lnTo>
                  <a:pt x="34431" y="93987"/>
                </a:lnTo>
                <a:lnTo>
                  <a:pt x="34431" y="93987"/>
                </a:lnTo>
                <a:lnTo>
                  <a:pt x="34431" y="93987"/>
                </a:lnTo>
                <a:lnTo>
                  <a:pt x="34023" y="93987"/>
                </a:lnTo>
                <a:lnTo>
                  <a:pt x="34023" y="93987"/>
                </a:lnTo>
                <a:lnTo>
                  <a:pt x="34023" y="93987"/>
                </a:lnTo>
                <a:lnTo>
                  <a:pt x="34023" y="93987"/>
                </a:lnTo>
                <a:lnTo>
                  <a:pt x="34023" y="94478"/>
                </a:lnTo>
                <a:lnTo>
                  <a:pt x="33616" y="94478"/>
                </a:lnTo>
                <a:lnTo>
                  <a:pt x="33616" y="94478"/>
                </a:lnTo>
                <a:lnTo>
                  <a:pt x="33616" y="94478"/>
                </a:lnTo>
                <a:lnTo>
                  <a:pt x="33616" y="94478"/>
                </a:lnTo>
                <a:lnTo>
                  <a:pt x="33616" y="94478"/>
                </a:lnTo>
                <a:lnTo>
                  <a:pt x="33208" y="94478"/>
                </a:lnTo>
                <a:lnTo>
                  <a:pt x="33208" y="94478"/>
                </a:lnTo>
                <a:lnTo>
                  <a:pt x="33208" y="95214"/>
                </a:lnTo>
                <a:lnTo>
                  <a:pt x="33208" y="95214"/>
                </a:lnTo>
                <a:lnTo>
                  <a:pt x="33208" y="95214"/>
                </a:lnTo>
                <a:lnTo>
                  <a:pt x="33208" y="95214"/>
                </a:lnTo>
                <a:lnTo>
                  <a:pt x="33208" y="95705"/>
                </a:lnTo>
                <a:lnTo>
                  <a:pt x="33208" y="95705"/>
                </a:lnTo>
                <a:lnTo>
                  <a:pt x="33208" y="95705"/>
                </a:lnTo>
                <a:lnTo>
                  <a:pt x="33208" y="95705"/>
                </a:lnTo>
                <a:lnTo>
                  <a:pt x="32801" y="95705"/>
                </a:lnTo>
                <a:lnTo>
                  <a:pt x="32801" y="95705"/>
                </a:lnTo>
                <a:lnTo>
                  <a:pt x="32801" y="96196"/>
                </a:lnTo>
                <a:lnTo>
                  <a:pt x="32801" y="96196"/>
                </a:lnTo>
                <a:lnTo>
                  <a:pt x="32801" y="96196"/>
                </a:lnTo>
                <a:lnTo>
                  <a:pt x="32801" y="96196"/>
                </a:lnTo>
                <a:lnTo>
                  <a:pt x="32801" y="96687"/>
                </a:lnTo>
                <a:lnTo>
                  <a:pt x="32801" y="96687"/>
                </a:lnTo>
                <a:lnTo>
                  <a:pt x="32801" y="96687"/>
                </a:lnTo>
                <a:lnTo>
                  <a:pt x="32801" y="96687"/>
                </a:lnTo>
                <a:lnTo>
                  <a:pt x="32801" y="96687"/>
                </a:lnTo>
                <a:lnTo>
                  <a:pt x="32801" y="97177"/>
                </a:lnTo>
                <a:lnTo>
                  <a:pt x="32801" y="97177"/>
                </a:lnTo>
                <a:lnTo>
                  <a:pt x="32801" y="97177"/>
                </a:lnTo>
                <a:lnTo>
                  <a:pt x="32190" y="97177"/>
                </a:lnTo>
                <a:lnTo>
                  <a:pt x="32190" y="97177"/>
                </a:lnTo>
                <a:lnTo>
                  <a:pt x="32190" y="97177"/>
                </a:lnTo>
                <a:lnTo>
                  <a:pt x="32190" y="97177"/>
                </a:lnTo>
                <a:lnTo>
                  <a:pt x="32190" y="97177"/>
                </a:lnTo>
                <a:lnTo>
                  <a:pt x="32190" y="97914"/>
                </a:lnTo>
                <a:lnTo>
                  <a:pt x="32190" y="97914"/>
                </a:lnTo>
                <a:lnTo>
                  <a:pt x="31782" y="97914"/>
                </a:lnTo>
                <a:lnTo>
                  <a:pt x="31782" y="97914"/>
                </a:lnTo>
                <a:lnTo>
                  <a:pt x="31782" y="97914"/>
                </a:lnTo>
                <a:lnTo>
                  <a:pt x="31782" y="97914"/>
                </a:lnTo>
                <a:lnTo>
                  <a:pt x="31782" y="98404"/>
                </a:lnTo>
                <a:lnTo>
                  <a:pt x="31782" y="98404"/>
                </a:lnTo>
                <a:lnTo>
                  <a:pt x="31375" y="98404"/>
                </a:lnTo>
                <a:lnTo>
                  <a:pt x="31375" y="98404"/>
                </a:lnTo>
                <a:lnTo>
                  <a:pt x="31375" y="98404"/>
                </a:lnTo>
                <a:lnTo>
                  <a:pt x="31375" y="98404"/>
                </a:lnTo>
                <a:lnTo>
                  <a:pt x="31375" y="98404"/>
                </a:lnTo>
                <a:lnTo>
                  <a:pt x="31375" y="98404"/>
                </a:lnTo>
                <a:lnTo>
                  <a:pt x="31375" y="98404"/>
                </a:lnTo>
                <a:lnTo>
                  <a:pt x="31375" y="98404"/>
                </a:lnTo>
                <a:lnTo>
                  <a:pt x="30967" y="98404"/>
                </a:lnTo>
                <a:lnTo>
                  <a:pt x="30967" y="98404"/>
                </a:lnTo>
                <a:lnTo>
                  <a:pt x="30967" y="98404"/>
                </a:lnTo>
                <a:lnTo>
                  <a:pt x="30967" y="98404"/>
                </a:lnTo>
                <a:lnTo>
                  <a:pt x="30967" y="98404"/>
                </a:lnTo>
                <a:lnTo>
                  <a:pt x="30967" y="98895"/>
                </a:lnTo>
                <a:lnTo>
                  <a:pt x="30560" y="98895"/>
                </a:lnTo>
                <a:lnTo>
                  <a:pt x="30560" y="98895"/>
                </a:lnTo>
                <a:lnTo>
                  <a:pt x="30560" y="98895"/>
                </a:lnTo>
                <a:lnTo>
                  <a:pt x="30560" y="98895"/>
                </a:lnTo>
                <a:lnTo>
                  <a:pt x="30560" y="98895"/>
                </a:lnTo>
                <a:lnTo>
                  <a:pt x="30560" y="99386"/>
                </a:lnTo>
                <a:lnTo>
                  <a:pt x="30560" y="99386"/>
                </a:lnTo>
                <a:lnTo>
                  <a:pt x="30560" y="99386"/>
                </a:lnTo>
                <a:lnTo>
                  <a:pt x="29949" y="99386"/>
                </a:lnTo>
                <a:lnTo>
                  <a:pt x="29949" y="99386"/>
                </a:lnTo>
                <a:lnTo>
                  <a:pt x="29949" y="98895"/>
                </a:lnTo>
                <a:lnTo>
                  <a:pt x="29949" y="98895"/>
                </a:lnTo>
                <a:lnTo>
                  <a:pt x="29949" y="98895"/>
                </a:lnTo>
                <a:lnTo>
                  <a:pt x="29949" y="98895"/>
                </a:lnTo>
                <a:lnTo>
                  <a:pt x="29541" y="98895"/>
                </a:lnTo>
                <a:lnTo>
                  <a:pt x="29541" y="98895"/>
                </a:lnTo>
                <a:lnTo>
                  <a:pt x="29541" y="98895"/>
                </a:lnTo>
                <a:lnTo>
                  <a:pt x="29949" y="98895"/>
                </a:lnTo>
                <a:lnTo>
                  <a:pt x="29949" y="98895"/>
                </a:lnTo>
                <a:lnTo>
                  <a:pt x="29949" y="98895"/>
                </a:lnTo>
                <a:lnTo>
                  <a:pt x="29949" y="98895"/>
                </a:lnTo>
                <a:lnTo>
                  <a:pt x="29949" y="98895"/>
                </a:lnTo>
                <a:lnTo>
                  <a:pt x="29949" y="98895"/>
                </a:lnTo>
                <a:lnTo>
                  <a:pt x="29949" y="98404"/>
                </a:lnTo>
                <a:lnTo>
                  <a:pt x="29949" y="98404"/>
                </a:lnTo>
                <a:lnTo>
                  <a:pt x="29949" y="98404"/>
                </a:lnTo>
                <a:lnTo>
                  <a:pt x="29949" y="98404"/>
                </a:lnTo>
                <a:lnTo>
                  <a:pt x="29949" y="97914"/>
                </a:lnTo>
                <a:lnTo>
                  <a:pt x="29949" y="97914"/>
                </a:lnTo>
                <a:lnTo>
                  <a:pt x="29949" y="98404"/>
                </a:lnTo>
                <a:lnTo>
                  <a:pt x="29949" y="98404"/>
                </a:lnTo>
                <a:lnTo>
                  <a:pt x="29541" y="98404"/>
                </a:lnTo>
                <a:lnTo>
                  <a:pt x="29541" y="98404"/>
                </a:lnTo>
                <a:lnTo>
                  <a:pt x="29541" y="98404"/>
                </a:lnTo>
                <a:lnTo>
                  <a:pt x="29541" y="98404"/>
                </a:lnTo>
                <a:lnTo>
                  <a:pt x="29541" y="98404"/>
                </a:lnTo>
                <a:lnTo>
                  <a:pt x="29541" y="98404"/>
                </a:lnTo>
                <a:lnTo>
                  <a:pt x="29541" y="98404"/>
                </a:lnTo>
                <a:lnTo>
                  <a:pt x="29541" y="98404"/>
                </a:lnTo>
                <a:lnTo>
                  <a:pt x="29541" y="98404"/>
                </a:lnTo>
                <a:lnTo>
                  <a:pt x="29541" y="98895"/>
                </a:lnTo>
                <a:lnTo>
                  <a:pt x="29134" y="98895"/>
                </a:lnTo>
                <a:lnTo>
                  <a:pt x="29134" y="98895"/>
                </a:lnTo>
                <a:lnTo>
                  <a:pt x="29134" y="98404"/>
                </a:lnTo>
                <a:lnTo>
                  <a:pt x="29134" y="98404"/>
                </a:lnTo>
                <a:lnTo>
                  <a:pt x="29134" y="98404"/>
                </a:lnTo>
                <a:lnTo>
                  <a:pt x="29134" y="98404"/>
                </a:lnTo>
                <a:lnTo>
                  <a:pt x="29134" y="98404"/>
                </a:lnTo>
                <a:lnTo>
                  <a:pt x="29134" y="98404"/>
                </a:lnTo>
                <a:lnTo>
                  <a:pt x="29134" y="98404"/>
                </a:lnTo>
                <a:lnTo>
                  <a:pt x="29134" y="98895"/>
                </a:lnTo>
                <a:lnTo>
                  <a:pt x="28726" y="98895"/>
                </a:lnTo>
                <a:lnTo>
                  <a:pt x="28726" y="98895"/>
                </a:lnTo>
                <a:lnTo>
                  <a:pt x="28726" y="98895"/>
                </a:lnTo>
                <a:lnTo>
                  <a:pt x="28726" y="98895"/>
                </a:lnTo>
                <a:lnTo>
                  <a:pt x="28319" y="98895"/>
                </a:lnTo>
                <a:lnTo>
                  <a:pt x="28319" y="98404"/>
                </a:lnTo>
                <a:lnTo>
                  <a:pt x="28319" y="98404"/>
                </a:lnTo>
                <a:lnTo>
                  <a:pt x="28319" y="98404"/>
                </a:lnTo>
                <a:lnTo>
                  <a:pt x="28319" y="98404"/>
                </a:lnTo>
                <a:lnTo>
                  <a:pt x="28319" y="98404"/>
                </a:lnTo>
                <a:lnTo>
                  <a:pt x="28319" y="98404"/>
                </a:lnTo>
                <a:lnTo>
                  <a:pt x="27707" y="98404"/>
                </a:lnTo>
                <a:lnTo>
                  <a:pt x="27707" y="98404"/>
                </a:lnTo>
                <a:lnTo>
                  <a:pt x="27707" y="98404"/>
                </a:lnTo>
                <a:lnTo>
                  <a:pt x="27707" y="98895"/>
                </a:lnTo>
                <a:lnTo>
                  <a:pt x="27707" y="98895"/>
                </a:lnTo>
                <a:lnTo>
                  <a:pt x="27707" y="98895"/>
                </a:lnTo>
                <a:lnTo>
                  <a:pt x="27300" y="98895"/>
                </a:lnTo>
                <a:lnTo>
                  <a:pt x="27300" y="98895"/>
                </a:lnTo>
                <a:lnTo>
                  <a:pt x="27300" y="98895"/>
                </a:lnTo>
                <a:lnTo>
                  <a:pt x="27300" y="98895"/>
                </a:lnTo>
                <a:lnTo>
                  <a:pt x="27300" y="98895"/>
                </a:lnTo>
                <a:lnTo>
                  <a:pt x="27300" y="98895"/>
                </a:lnTo>
                <a:lnTo>
                  <a:pt x="27300" y="99386"/>
                </a:lnTo>
                <a:lnTo>
                  <a:pt x="27300" y="99386"/>
                </a:lnTo>
                <a:lnTo>
                  <a:pt x="27300" y="99386"/>
                </a:lnTo>
                <a:lnTo>
                  <a:pt x="27300" y="99386"/>
                </a:lnTo>
                <a:lnTo>
                  <a:pt x="27300" y="99386"/>
                </a:lnTo>
                <a:lnTo>
                  <a:pt x="26893" y="99386"/>
                </a:lnTo>
                <a:lnTo>
                  <a:pt x="26893" y="99386"/>
                </a:lnTo>
                <a:lnTo>
                  <a:pt x="26893" y="99386"/>
                </a:lnTo>
                <a:lnTo>
                  <a:pt x="26893" y="99386"/>
                </a:lnTo>
                <a:lnTo>
                  <a:pt x="26893" y="99386"/>
                </a:lnTo>
                <a:lnTo>
                  <a:pt x="26893" y="99386"/>
                </a:lnTo>
                <a:lnTo>
                  <a:pt x="26485" y="99386"/>
                </a:lnTo>
                <a:lnTo>
                  <a:pt x="26485" y="99386"/>
                </a:lnTo>
                <a:lnTo>
                  <a:pt x="26485" y="99386"/>
                </a:lnTo>
                <a:lnTo>
                  <a:pt x="26485" y="98895"/>
                </a:lnTo>
                <a:lnTo>
                  <a:pt x="26485" y="98895"/>
                </a:lnTo>
                <a:lnTo>
                  <a:pt x="26893" y="98895"/>
                </a:lnTo>
                <a:lnTo>
                  <a:pt x="26893" y="98895"/>
                </a:lnTo>
                <a:lnTo>
                  <a:pt x="26485" y="98895"/>
                </a:lnTo>
                <a:lnTo>
                  <a:pt x="26485" y="98895"/>
                </a:lnTo>
                <a:lnTo>
                  <a:pt x="26485" y="98895"/>
                </a:lnTo>
                <a:lnTo>
                  <a:pt x="26485" y="98895"/>
                </a:lnTo>
                <a:lnTo>
                  <a:pt x="26485" y="98895"/>
                </a:lnTo>
                <a:lnTo>
                  <a:pt x="26485" y="98895"/>
                </a:lnTo>
                <a:lnTo>
                  <a:pt x="26893" y="98895"/>
                </a:lnTo>
                <a:lnTo>
                  <a:pt x="26893" y="98404"/>
                </a:lnTo>
                <a:lnTo>
                  <a:pt x="26893" y="98404"/>
                </a:lnTo>
                <a:lnTo>
                  <a:pt x="26893" y="98404"/>
                </a:lnTo>
                <a:lnTo>
                  <a:pt x="26893" y="97914"/>
                </a:lnTo>
                <a:lnTo>
                  <a:pt x="26485" y="97914"/>
                </a:lnTo>
                <a:lnTo>
                  <a:pt x="26485" y="98404"/>
                </a:lnTo>
                <a:lnTo>
                  <a:pt x="26485" y="98404"/>
                </a:lnTo>
                <a:lnTo>
                  <a:pt x="26485" y="98404"/>
                </a:lnTo>
                <a:lnTo>
                  <a:pt x="26485" y="98404"/>
                </a:lnTo>
                <a:lnTo>
                  <a:pt x="26485" y="98404"/>
                </a:lnTo>
                <a:lnTo>
                  <a:pt x="26078" y="98404"/>
                </a:lnTo>
                <a:lnTo>
                  <a:pt x="26078" y="98404"/>
                </a:lnTo>
                <a:lnTo>
                  <a:pt x="26078" y="98404"/>
                </a:lnTo>
                <a:lnTo>
                  <a:pt x="26078" y="98404"/>
                </a:lnTo>
                <a:lnTo>
                  <a:pt x="26078" y="98404"/>
                </a:lnTo>
                <a:lnTo>
                  <a:pt x="26078" y="97914"/>
                </a:lnTo>
                <a:lnTo>
                  <a:pt x="25466" y="97914"/>
                </a:lnTo>
                <a:lnTo>
                  <a:pt x="25466" y="97914"/>
                </a:lnTo>
                <a:lnTo>
                  <a:pt x="25466" y="97914"/>
                </a:lnTo>
                <a:lnTo>
                  <a:pt x="25059" y="97914"/>
                </a:lnTo>
                <a:lnTo>
                  <a:pt x="25059" y="97914"/>
                </a:lnTo>
                <a:lnTo>
                  <a:pt x="25059" y="97914"/>
                </a:lnTo>
                <a:lnTo>
                  <a:pt x="25059" y="97914"/>
                </a:lnTo>
                <a:lnTo>
                  <a:pt x="25059" y="97914"/>
                </a:lnTo>
                <a:lnTo>
                  <a:pt x="25059" y="98404"/>
                </a:lnTo>
                <a:lnTo>
                  <a:pt x="25059" y="98404"/>
                </a:lnTo>
                <a:lnTo>
                  <a:pt x="25059" y="97914"/>
                </a:lnTo>
                <a:lnTo>
                  <a:pt x="24651" y="97914"/>
                </a:lnTo>
                <a:lnTo>
                  <a:pt x="24651" y="97914"/>
                </a:lnTo>
                <a:lnTo>
                  <a:pt x="24651" y="97914"/>
                </a:lnTo>
                <a:lnTo>
                  <a:pt x="24651" y="98404"/>
                </a:lnTo>
                <a:lnTo>
                  <a:pt x="24651" y="98404"/>
                </a:lnTo>
                <a:lnTo>
                  <a:pt x="24651" y="97914"/>
                </a:lnTo>
                <a:lnTo>
                  <a:pt x="24244" y="97914"/>
                </a:lnTo>
                <a:lnTo>
                  <a:pt x="24244" y="97914"/>
                </a:lnTo>
                <a:lnTo>
                  <a:pt x="24244" y="97914"/>
                </a:lnTo>
                <a:lnTo>
                  <a:pt x="23837" y="97914"/>
                </a:lnTo>
                <a:lnTo>
                  <a:pt x="23837" y="97914"/>
                </a:lnTo>
                <a:lnTo>
                  <a:pt x="23837" y="97914"/>
                </a:lnTo>
                <a:lnTo>
                  <a:pt x="23837" y="97914"/>
                </a:lnTo>
                <a:lnTo>
                  <a:pt x="23837" y="98404"/>
                </a:lnTo>
                <a:lnTo>
                  <a:pt x="23225" y="98404"/>
                </a:lnTo>
                <a:lnTo>
                  <a:pt x="23225" y="98404"/>
                </a:lnTo>
                <a:lnTo>
                  <a:pt x="23225" y="98404"/>
                </a:lnTo>
                <a:lnTo>
                  <a:pt x="23225" y="98404"/>
                </a:lnTo>
                <a:lnTo>
                  <a:pt x="22818" y="98404"/>
                </a:lnTo>
                <a:lnTo>
                  <a:pt x="22818" y="98404"/>
                </a:lnTo>
                <a:lnTo>
                  <a:pt x="22818" y="98404"/>
                </a:lnTo>
                <a:lnTo>
                  <a:pt x="22818" y="98404"/>
                </a:lnTo>
                <a:lnTo>
                  <a:pt x="22410" y="98404"/>
                </a:lnTo>
                <a:lnTo>
                  <a:pt x="22410" y="98404"/>
                </a:lnTo>
                <a:lnTo>
                  <a:pt x="22410" y="98404"/>
                </a:lnTo>
                <a:lnTo>
                  <a:pt x="22410" y="98404"/>
                </a:lnTo>
                <a:lnTo>
                  <a:pt x="22410" y="98404"/>
                </a:lnTo>
                <a:lnTo>
                  <a:pt x="22003" y="98404"/>
                </a:lnTo>
                <a:lnTo>
                  <a:pt x="22003" y="98404"/>
                </a:lnTo>
                <a:lnTo>
                  <a:pt x="22003" y="98404"/>
                </a:lnTo>
                <a:lnTo>
                  <a:pt x="22003" y="98404"/>
                </a:lnTo>
                <a:lnTo>
                  <a:pt x="22003" y="98404"/>
                </a:lnTo>
                <a:lnTo>
                  <a:pt x="21595" y="98404"/>
                </a:lnTo>
                <a:lnTo>
                  <a:pt x="21595" y="98404"/>
                </a:lnTo>
                <a:lnTo>
                  <a:pt x="21595" y="98404"/>
                </a:lnTo>
                <a:lnTo>
                  <a:pt x="20984" y="98404"/>
                </a:lnTo>
                <a:lnTo>
                  <a:pt x="20984" y="98404"/>
                </a:lnTo>
                <a:lnTo>
                  <a:pt x="20984" y="98404"/>
                </a:lnTo>
                <a:lnTo>
                  <a:pt x="20984" y="98404"/>
                </a:lnTo>
                <a:lnTo>
                  <a:pt x="20984" y="98404"/>
                </a:lnTo>
                <a:lnTo>
                  <a:pt x="20577" y="98404"/>
                </a:lnTo>
                <a:lnTo>
                  <a:pt x="20577" y="98404"/>
                </a:lnTo>
                <a:lnTo>
                  <a:pt x="20577" y="98404"/>
                </a:lnTo>
                <a:lnTo>
                  <a:pt x="20577" y="98895"/>
                </a:lnTo>
                <a:lnTo>
                  <a:pt x="20169" y="98895"/>
                </a:lnTo>
                <a:lnTo>
                  <a:pt x="20169" y="98895"/>
                </a:lnTo>
                <a:lnTo>
                  <a:pt x="20169" y="98895"/>
                </a:lnTo>
                <a:lnTo>
                  <a:pt x="20169" y="98895"/>
                </a:lnTo>
                <a:lnTo>
                  <a:pt x="20169" y="98895"/>
                </a:lnTo>
                <a:lnTo>
                  <a:pt x="20169" y="98895"/>
                </a:lnTo>
                <a:lnTo>
                  <a:pt x="19762" y="98895"/>
                </a:lnTo>
                <a:lnTo>
                  <a:pt x="19762" y="99386"/>
                </a:lnTo>
                <a:lnTo>
                  <a:pt x="19762" y="99386"/>
                </a:lnTo>
                <a:lnTo>
                  <a:pt x="19762" y="99386"/>
                </a:lnTo>
                <a:lnTo>
                  <a:pt x="19762" y="99386"/>
                </a:lnTo>
                <a:lnTo>
                  <a:pt x="19762" y="99386"/>
                </a:lnTo>
                <a:lnTo>
                  <a:pt x="19762" y="99877"/>
                </a:lnTo>
                <a:lnTo>
                  <a:pt x="19762" y="99877"/>
                </a:lnTo>
                <a:lnTo>
                  <a:pt x="19762" y="99877"/>
                </a:lnTo>
                <a:lnTo>
                  <a:pt x="19762" y="99877"/>
                </a:lnTo>
                <a:lnTo>
                  <a:pt x="19762" y="99877"/>
                </a:lnTo>
                <a:lnTo>
                  <a:pt x="19762" y="100613"/>
                </a:lnTo>
                <a:lnTo>
                  <a:pt x="19762" y="100613"/>
                </a:lnTo>
                <a:lnTo>
                  <a:pt x="19762" y="100613"/>
                </a:lnTo>
                <a:lnTo>
                  <a:pt x="19762" y="100613"/>
                </a:lnTo>
                <a:lnTo>
                  <a:pt x="19354" y="100613"/>
                </a:lnTo>
                <a:lnTo>
                  <a:pt x="19354" y="100613"/>
                </a:lnTo>
                <a:lnTo>
                  <a:pt x="19354" y="100613"/>
                </a:lnTo>
                <a:lnTo>
                  <a:pt x="19354" y="100613"/>
                </a:lnTo>
                <a:lnTo>
                  <a:pt x="19354" y="100613"/>
                </a:lnTo>
                <a:lnTo>
                  <a:pt x="18743" y="100613"/>
                </a:lnTo>
                <a:lnTo>
                  <a:pt x="18743" y="100613"/>
                </a:lnTo>
                <a:lnTo>
                  <a:pt x="18743" y="100613"/>
                </a:lnTo>
                <a:lnTo>
                  <a:pt x="18743" y="100613"/>
                </a:lnTo>
                <a:lnTo>
                  <a:pt x="18743" y="101104"/>
                </a:lnTo>
                <a:lnTo>
                  <a:pt x="18743" y="101104"/>
                </a:lnTo>
                <a:lnTo>
                  <a:pt x="18743" y="101104"/>
                </a:lnTo>
                <a:lnTo>
                  <a:pt x="18743" y="100613"/>
                </a:lnTo>
                <a:lnTo>
                  <a:pt x="18336" y="100613"/>
                </a:lnTo>
                <a:lnTo>
                  <a:pt x="18336" y="101104"/>
                </a:lnTo>
                <a:lnTo>
                  <a:pt x="18336" y="101104"/>
                </a:lnTo>
                <a:lnTo>
                  <a:pt x="18336" y="100613"/>
                </a:lnTo>
                <a:lnTo>
                  <a:pt x="18336" y="100613"/>
                </a:lnTo>
                <a:lnTo>
                  <a:pt x="18336" y="100613"/>
                </a:lnTo>
                <a:lnTo>
                  <a:pt x="17928" y="100613"/>
                </a:lnTo>
                <a:lnTo>
                  <a:pt x="17928" y="100613"/>
                </a:lnTo>
                <a:lnTo>
                  <a:pt x="17928" y="100613"/>
                </a:lnTo>
                <a:lnTo>
                  <a:pt x="17928" y="100613"/>
                </a:lnTo>
                <a:lnTo>
                  <a:pt x="17928" y="100613"/>
                </a:lnTo>
                <a:lnTo>
                  <a:pt x="17928" y="101104"/>
                </a:lnTo>
                <a:lnTo>
                  <a:pt x="17521" y="101104"/>
                </a:lnTo>
                <a:lnTo>
                  <a:pt x="17521" y="101104"/>
                </a:lnTo>
                <a:lnTo>
                  <a:pt x="17521" y="101104"/>
                </a:lnTo>
                <a:lnTo>
                  <a:pt x="17521" y="101104"/>
                </a:lnTo>
                <a:lnTo>
                  <a:pt x="17521" y="101104"/>
                </a:lnTo>
                <a:lnTo>
                  <a:pt x="17521" y="101104"/>
                </a:lnTo>
                <a:lnTo>
                  <a:pt x="17521" y="101104"/>
                </a:lnTo>
                <a:lnTo>
                  <a:pt x="17113" y="101104"/>
                </a:lnTo>
                <a:lnTo>
                  <a:pt x="17113" y="101595"/>
                </a:lnTo>
                <a:lnTo>
                  <a:pt x="17113" y="101595"/>
                </a:lnTo>
                <a:lnTo>
                  <a:pt x="17113" y="101595"/>
                </a:lnTo>
                <a:lnTo>
                  <a:pt x="17113" y="101595"/>
                </a:lnTo>
                <a:lnTo>
                  <a:pt x="17113" y="101595"/>
                </a:lnTo>
                <a:lnTo>
                  <a:pt x="16502" y="101595"/>
                </a:lnTo>
                <a:lnTo>
                  <a:pt x="16502" y="101595"/>
                </a:lnTo>
                <a:lnTo>
                  <a:pt x="16502" y="101595"/>
                </a:lnTo>
                <a:lnTo>
                  <a:pt x="16502" y="101595"/>
                </a:lnTo>
                <a:lnTo>
                  <a:pt x="16095" y="101595"/>
                </a:lnTo>
                <a:lnTo>
                  <a:pt x="16095" y="102085"/>
                </a:lnTo>
                <a:lnTo>
                  <a:pt x="16095" y="102085"/>
                </a:lnTo>
                <a:lnTo>
                  <a:pt x="16502" y="102085"/>
                </a:lnTo>
                <a:lnTo>
                  <a:pt x="16502" y="102085"/>
                </a:lnTo>
                <a:lnTo>
                  <a:pt x="16502" y="102085"/>
                </a:lnTo>
                <a:lnTo>
                  <a:pt x="16502" y="102576"/>
                </a:lnTo>
                <a:lnTo>
                  <a:pt x="16502" y="102576"/>
                </a:lnTo>
                <a:lnTo>
                  <a:pt x="16095" y="102576"/>
                </a:lnTo>
                <a:lnTo>
                  <a:pt x="16095" y="102576"/>
                </a:lnTo>
                <a:lnTo>
                  <a:pt x="16095" y="102576"/>
                </a:lnTo>
                <a:lnTo>
                  <a:pt x="16095" y="102085"/>
                </a:lnTo>
                <a:lnTo>
                  <a:pt x="16095" y="102085"/>
                </a:lnTo>
                <a:lnTo>
                  <a:pt x="16095" y="102576"/>
                </a:lnTo>
                <a:lnTo>
                  <a:pt x="15687" y="102576"/>
                </a:lnTo>
                <a:lnTo>
                  <a:pt x="15687" y="102576"/>
                </a:lnTo>
                <a:lnTo>
                  <a:pt x="15687" y="102576"/>
                </a:lnTo>
                <a:lnTo>
                  <a:pt x="15687" y="102576"/>
                </a:lnTo>
                <a:lnTo>
                  <a:pt x="15687" y="102576"/>
                </a:lnTo>
                <a:lnTo>
                  <a:pt x="15687" y="102576"/>
                </a:lnTo>
                <a:lnTo>
                  <a:pt x="15687" y="102576"/>
                </a:lnTo>
                <a:lnTo>
                  <a:pt x="15280" y="102576"/>
                </a:lnTo>
                <a:lnTo>
                  <a:pt x="15280" y="102576"/>
                </a:lnTo>
                <a:lnTo>
                  <a:pt x="15280" y="103312"/>
                </a:lnTo>
                <a:lnTo>
                  <a:pt x="15280" y="103312"/>
                </a:lnTo>
                <a:lnTo>
                  <a:pt x="15280" y="103312"/>
                </a:lnTo>
                <a:lnTo>
                  <a:pt x="15280" y="103312"/>
                </a:lnTo>
                <a:lnTo>
                  <a:pt x="14872" y="103312"/>
                </a:lnTo>
                <a:lnTo>
                  <a:pt x="14872" y="103312"/>
                </a:lnTo>
                <a:lnTo>
                  <a:pt x="14872" y="103312"/>
                </a:lnTo>
                <a:lnTo>
                  <a:pt x="14872" y="103312"/>
                </a:lnTo>
                <a:lnTo>
                  <a:pt x="14872" y="103312"/>
                </a:lnTo>
                <a:lnTo>
                  <a:pt x="14872" y="103312"/>
                </a:lnTo>
                <a:lnTo>
                  <a:pt x="14261" y="103312"/>
                </a:lnTo>
                <a:lnTo>
                  <a:pt x="14261" y="103312"/>
                </a:lnTo>
                <a:lnTo>
                  <a:pt x="14261" y="103312"/>
                </a:lnTo>
                <a:lnTo>
                  <a:pt x="14261" y="103312"/>
                </a:lnTo>
                <a:lnTo>
                  <a:pt x="14261" y="103312"/>
                </a:lnTo>
                <a:lnTo>
                  <a:pt x="14261" y="103312"/>
                </a:lnTo>
                <a:lnTo>
                  <a:pt x="14261" y="103312"/>
                </a:lnTo>
                <a:lnTo>
                  <a:pt x="13853" y="103312"/>
                </a:lnTo>
                <a:lnTo>
                  <a:pt x="13853" y="103312"/>
                </a:lnTo>
                <a:lnTo>
                  <a:pt x="13853" y="103312"/>
                </a:lnTo>
                <a:lnTo>
                  <a:pt x="13853" y="103312"/>
                </a:lnTo>
                <a:lnTo>
                  <a:pt x="13446" y="103312"/>
                </a:lnTo>
                <a:lnTo>
                  <a:pt x="13446" y="103312"/>
                </a:lnTo>
                <a:lnTo>
                  <a:pt x="13446" y="103312"/>
                </a:lnTo>
                <a:lnTo>
                  <a:pt x="13446" y="103312"/>
                </a:lnTo>
                <a:lnTo>
                  <a:pt x="13446" y="103312"/>
                </a:lnTo>
                <a:lnTo>
                  <a:pt x="13446" y="102576"/>
                </a:lnTo>
                <a:lnTo>
                  <a:pt x="13039" y="102576"/>
                </a:lnTo>
                <a:lnTo>
                  <a:pt x="13039" y="103312"/>
                </a:lnTo>
                <a:lnTo>
                  <a:pt x="13039" y="103312"/>
                </a:lnTo>
                <a:lnTo>
                  <a:pt x="13039" y="102576"/>
                </a:lnTo>
                <a:lnTo>
                  <a:pt x="13039" y="102576"/>
                </a:lnTo>
                <a:lnTo>
                  <a:pt x="13039" y="102576"/>
                </a:lnTo>
                <a:lnTo>
                  <a:pt x="12631" y="102576"/>
                </a:lnTo>
                <a:lnTo>
                  <a:pt x="12631" y="103312"/>
                </a:lnTo>
                <a:lnTo>
                  <a:pt x="12631" y="103312"/>
                </a:lnTo>
                <a:lnTo>
                  <a:pt x="12631" y="103312"/>
                </a:lnTo>
                <a:lnTo>
                  <a:pt x="12631" y="102576"/>
                </a:lnTo>
                <a:lnTo>
                  <a:pt x="12224" y="102576"/>
                </a:lnTo>
                <a:lnTo>
                  <a:pt x="12224" y="102576"/>
                </a:lnTo>
                <a:lnTo>
                  <a:pt x="12224" y="102576"/>
                </a:lnTo>
                <a:lnTo>
                  <a:pt x="12224" y="103312"/>
                </a:lnTo>
                <a:lnTo>
                  <a:pt x="12224" y="103312"/>
                </a:lnTo>
                <a:lnTo>
                  <a:pt x="11612" y="103312"/>
                </a:lnTo>
                <a:lnTo>
                  <a:pt x="11612" y="103312"/>
                </a:lnTo>
                <a:lnTo>
                  <a:pt x="11612" y="103312"/>
                </a:lnTo>
                <a:lnTo>
                  <a:pt x="11612" y="102576"/>
                </a:lnTo>
                <a:lnTo>
                  <a:pt x="11612" y="102576"/>
                </a:lnTo>
                <a:lnTo>
                  <a:pt x="11612" y="103312"/>
                </a:lnTo>
                <a:lnTo>
                  <a:pt x="11205" y="103312"/>
                </a:lnTo>
                <a:lnTo>
                  <a:pt x="11205" y="103312"/>
                </a:lnTo>
                <a:lnTo>
                  <a:pt x="11205" y="103312"/>
                </a:lnTo>
                <a:lnTo>
                  <a:pt x="10797" y="103312"/>
                </a:lnTo>
                <a:lnTo>
                  <a:pt x="10797" y="102576"/>
                </a:lnTo>
                <a:lnTo>
                  <a:pt x="10797" y="102576"/>
                </a:lnTo>
                <a:lnTo>
                  <a:pt x="10797" y="102576"/>
                </a:lnTo>
                <a:lnTo>
                  <a:pt x="10797" y="102576"/>
                </a:lnTo>
                <a:lnTo>
                  <a:pt x="10797" y="102576"/>
                </a:lnTo>
                <a:lnTo>
                  <a:pt x="10390" y="102576"/>
                </a:lnTo>
                <a:lnTo>
                  <a:pt x="10390" y="102576"/>
                </a:lnTo>
                <a:lnTo>
                  <a:pt x="10390" y="102576"/>
                </a:lnTo>
                <a:lnTo>
                  <a:pt x="10390" y="102576"/>
                </a:lnTo>
                <a:lnTo>
                  <a:pt x="10390" y="102576"/>
                </a:lnTo>
                <a:lnTo>
                  <a:pt x="10390" y="102085"/>
                </a:lnTo>
                <a:lnTo>
                  <a:pt x="9983" y="102085"/>
                </a:lnTo>
                <a:lnTo>
                  <a:pt x="9983" y="102085"/>
                </a:lnTo>
                <a:lnTo>
                  <a:pt x="9983" y="102085"/>
                </a:lnTo>
                <a:lnTo>
                  <a:pt x="9983" y="102085"/>
                </a:lnTo>
                <a:lnTo>
                  <a:pt x="9371" y="102085"/>
                </a:lnTo>
                <a:lnTo>
                  <a:pt x="9371" y="102085"/>
                </a:lnTo>
                <a:lnTo>
                  <a:pt x="9371" y="102085"/>
                </a:lnTo>
                <a:lnTo>
                  <a:pt x="9371" y="102085"/>
                </a:lnTo>
                <a:lnTo>
                  <a:pt x="8964" y="102085"/>
                </a:lnTo>
                <a:lnTo>
                  <a:pt x="8964" y="102085"/>
                </a:lnTo>
                <a:lnTo>
                  <a:pt x="8964" y="101595"/>
                </a:lnTo>
                <a:lnTo>
                  <a:pt x="8964" y="101595"/>
                </a:lnTo>
                <a:lnTo>
                  <a:pt x="8964" y="101595"/>
                </a:lnTo>
                <a:lnTo>
                  <a:pt x="8964" y="101595"/>
                </a:lnTo>
                <a:lnTo>
                  <a:pt x="8964" y="101595"/>
                </a:lnTo>
                <a:lnTo>
                  <a:pt x="8964" y="101104"/>
                </a:lnTo>
                <a:lnTo>
                  <a:pt x="8964" y="101104"/>
                </a:lnTo>
                <a:lnTo>
                  <a:pt x="8964" y="101104"/>
                </a:lnTo>
                <a:lnTo>
                  <a:pt x="8556" y="101104"/>
                </a:lnTo>
                <a:lnTo>
                  <a:pt x="8556" y="101104"/>
                </a:lnTo>
                <a:lnTo>
                  <a:pt x="8556" y="101104"/>
                </a:lnTo>
                <a:lnTo>
                  <a:pt x="8556" y="101104"/>
                </a:lnTo>
                <a:lnTo>
                  <a:pt x="8556" y="101104"/>
                </a:lnTo>
                <a:lnTo>
                  <a:pt x="8149" y="101104"/>
                </a:lnTo>
                <a:lnTo>
                  <a:pt x="8149" y="100613"/>
                </a:lnTo>
                <a:lnTo>
                  <a:pt x="8149" y="100613"/>
                </a:lnTo>
                <a:lnTo>
                  <a:pt x="8149" y="100613"/>
                </a:lnTo>
                <a:lnTo>
                  <a:pt x="8149" y="100613"/>
                </a:lnTo>
                <a:lnTo>
                  <a:pt x="8149" y="100613"/>
                </a:lnTo>
                <a:lnTo>
                  <a:pt x="7741" y="100613"/>
                </a:lnTo>
                <a:lnTo>
                  <a:pt x="7741" y="100613"/>
                </a:lnTo>
                <a:lnTo>
                  <a:pt x="7741" y="100613"/>
                </a:lnTo>
                <a:lnTo>
                  <a:pt x="7741" y="99877"/>
                </a:lnTo>
                <a:lnTo>
                  <a:pt x="7741" y="99877"/>
                </a:lnTo>
                <a:lnTo>
                  <a:pt x="7741" y="99877"/>
                </a:lnTo>
                <a:lnTo>
                  <a:pt x="7741" y="99877"/>
                </a:lnTo>
                <a:lnTo>
                  <a:pt x="7130" y="99877"/>
                </a:lnTo>
                <a:lnTo>
                  <a:pt x="7130" y="99877"/>
                </a:lnTo>
                <a:lnTo>
                  <a:pt x="7130" y="99877"/>
                </a:lnTo>
                <a:lnTo>
                  <a:pt x="6723" y="99877"/>
                </a:lnTo>
                <a:lnTo>
                  <a:pt x="6723" y="99877"/>
                </a:lnTo>
                <a:lnTo>
                  <a:pt x="6723" y="100613"/>
                </a:lnTo>
                <a:lnTo>
                  <a:pt x="6723" y="100613"/>
                </a:lnTo>
                <a:lnTo>
                  <a:pt x="6723" y="100613"/>
                </a:lnTo>
                <a:lnTo>
                  <a:pt x="6723" y="99877"/>
                </a:lnTo>
                <a:lnTo>
                  <a:pt x="6723" y="99877"/>
                </a:lnTo>
                <a:lnTo>
                  <a:pt x="6723" y="99877"/>
                </a:lnTo>
                <a:lnTo>
                  <a:pt x="6315" y="99877"/>
                </a:lnTo>
                <a:lnTo>
                  <a:pt x="6315" y="99877"/>
                </a:lnTo>
                <a:lnTo>
                  <a:pt x="6315" y="99877"/>
                </a:lnTo>
                <a:lnTo>
                  <a:pt x="6315" y="99386"/>
                </a:lnTo>
                <a:lnTo>
                  <a:pt x="6315" y="99386"/>
                </a:lnTo>
                <a:lnTo>
                  <a:pt x="6315" y="99386"/>
                </a:lnTo>
                <a:lnTo>
                  <a:pt x="6315" y="98895"/>
                </a:lnTo>
                <a:lnTo>
                  <a:pt x="6315" y="98895"/>
                </a:lnTo>
                <a:lnTo>
                  <a:pt x="6315" y="98895"/>
                </a:lnTo>
                <a:lnTo>
                  <a:pt x="6315" y="98895"/>
                </a:lnTo>
                <a:lnTo>
                  <a:pt x="6315" y="98404"/>
                </a:lnTo>
                <a:lnTo>
                  <a:pt x="6315" y="98404"/>
                </a:lnTo>
                <a:lnTo>
                  <a:pt x="6315" y="98404"/>
                </a:lnTo>
                <a:lnTo>
                  <a:pt x="6315" y="97914"/>
                </a:lnTo>
                <a:lnTo>
                  <a:pt x="6315" y="97914"/>
                </a:lnTo>
                <a:lnTo>
                  <a:pt x="6315" y="97914"/>
                </a:lnTo>
                <a:lnTo>
                  <a:pt x="6315" y="97177"/>
                </a:lnTo>
                <a:lnTo>
                  <a:pt x="6315" y="97177"/>
                </a:lnTo>
                <a:lnTo>
                  <a:pt x="6315" y="97177"/>
                </a:lnTo>
                <a:lnTo>
                  <a:pt x="6315" y="97177"/>
                </a:lnTo>
                <a:lnTo>
                  <a:pt x="6315" y="96687"/>
                </a:lnTo>
                <a:lnTo>
                  <a:pt x="6315" y="96687"/>
                </a:lnTo>
                <a:lnTo>
                  <a:pt x="6315" y="96687"/>
                </a:lnTo>
                <a:lnTo>
                  <a:pt x="6315" y="96196"/>
                </a:lnTo>
                <a:lnTo>
                  <a:pt x="6315" y="96196"/>
                </a:lnTo>
                <a:lnTo>
                  <a:pt x="6315" y="96687"/>
                </a:lnTo>
                <a:lnTo>
                  <a:pt x="6723" y="96687"/>
                </a:lnTo>
                <a:lnTo>
                  <a:pt x="6723" y="96687"/>
                </a:lnTo>
                <a:lnTo>
                  <a:pt x="6723" y="96687"/>
                </a:lnTo>
                <a:lnTo>
                  <a:pt x="6723" y="96687"/>
                </a:lnTo>
                <a:lnTo>
                  <a:pt x="6723" y="96687"/>
                </a:lnTo>
                <a:lnTo>
                  <a:pt x="6723" y="96687"/>
                </a:lnTo>
                <a:lnTo>
                  <a:pt x="7130" y="96687"/>
                </a:lnTo>
                <a:lnTo>
                  <a:pt x="7130" y="96687"/>
                </a:lnTo>
                <a:lnTo>
                  <a:pt x="7130" y="96687"/>
                </a:lnTo>
                <a:lnTo>
                  <a:pt x="7741" y="96687"/>
                </a:lnTo>
                <a:lnTo>
                  <a:pt x="7741" y="96687"/>
                </a:lnTo>
                <a:lnTo>
                  <a:pt x="7741" y="96687"/>
                </a:lnTo>
                <a:lnTo>
                  <a:pt x="7741" y="96687"/>
                </a:lnTo>
                <a:lnTo>
                  <a:pt x="7741" y="96687"/>
                </a:lnTo>
                <a:lnTo>
                  <a:pt x="7741" y="96196"/>
                </a:lnTo>
                <a:lnTo>
                  <a:pt x="7741" y="96196"/>
                </a:lnTo>
                <a:lnTo>
                  <a:pt x="7741" y="96196"/>
                </a:lnTo>
                <a:lnTo>
                  <a:pt x="8149" y="96196"/>
                </a:lnTo>
                <a:lnTo>
                  <a:pt x="8149" y="96196"/>
                </a:lnTo>
                <a:lnTo>
                  <a:pt x="8149" y="96196"/>
                </a:lnTo>
                <a:lnTo>
                  <a:pt x="8149" y="95705"/>
                </a:lnTo>
                <a:lnTo>
                  <a:pt x="8149" y="95705"/>
                </a:lnTo>
                <a:lnTo>
                  <a:pt x="8149" y="95705"/>
                </a:lnTo>
                <a:lnTo>
                  <a:pt x="8149" y="95705"/>
                </a:lnTo>
                <a:lnTo>
                  <a:pt x="8149" y="95705"/>
                </a:lnTo>
                <a:lnTo>
                  <a:pt x="8149" y="95705"/>
                </a:lnTo>
                <a:lnTo>
                  <a:pt x="8149" y="95214"/>
                </a:lnTo>
                <a:lnTo>
                  <a:pt x="8149" y="95214"/>
                </a:lnTo>
                <a:lnTo>
                  <a:pt x="8149" y="95214"/>
                </a:lnTo>
                <a:lnTo>
                  <a:pt x="8149" y="94478"/>
                </a:lnTo>
                <a:lnTo>
                  <a:pt x="8149" y="94478"/>
                </a:lnTo>
                <a:lnTo>
                  <a:pt x="8149" y="94478"/>
                </a:lnTo>
                <a:lnTo>
                  <a:pt x="8149" y="94478"/>
                </a:lnTo>
                <a:lnTo>
                  <a:pt x="8149" y="93987"/>
                </a:lnTo>
                <a:lnTo>
                  <a:pt x="8149" y="93987"/>
                </a:lnTo>
                <a:lnTo>
                  <a:pt x="8149" y="93987"/>
                </a:lnTo>
                <a:lnTo>
                  <a:pt x="8149" y="93496"/>
                </a:lnTo>
                <a:lnTo>
                  <a:pt x="8149" y="93496"/>
                </a:lnTo>
                <a:lnTo>
                  <a:pt x="8149" y="93496"/>
                </a:lnTo>
                <a:lnTo>
                  <a:pt x="8149" y="93496"/>
                </a:lnTo>
                <a:lnTo>
                  <a:pt x="8149" y="93006"/>
                </a:lnTo>
                <a:lnTo>
                  <a:pt x="8149" y="93006"/>
                </a:lnTo>
                <a:lnTo>
                  <a:pt x="8149" y="93006"/>
                </a:lnTo>
                <a:lnTo>
                  <a:pt x="8149" y="92515"/>
                </a:lnTo>
                <a:lnTo>
                  <a:pt x="8149" y="92515"/>
                </a:lnTo>
                <a:lnTo>
                  <a:pt x="8149" y="92515"/>
                </a:lnTo>
                <a:lnTo>
                  <a:pt x="8149" y="92515"/>
                </a:lnTo>
                <a:lnTo>
                  <a:pt x="8149" y="92515"/>
                </a:lnTo>
                <a:lnTo>
                  <a:pt x="8556" y="92515"/>
                </a:lnTo>
                <a:lnTo>
                  <a:pt x="8556" y="91779"/>
                </a:lnTo>
                <a:lnTo>
                  <a:pt x="8556" y="91779"/>
                </a:lnTo>
                <a:lnTo>
                  <a:pt x="8556" y="91779"/>
                </a:lnTo>
                <a:lnTo>
                  <a:pt x="8556" y="91288"/>
                </a:lnTo>
                <a:lnTo>
                  <a:pt x="8149" y="91288"/>
                </a:lnTo>
                <a:lnTo>
                  <a:pt x="8149" y="91288"/>
                </a:lnTo>
                <a:lnTo>
                  <a:pt x="8149" y="91288"/>
                </a:lnTo>
                <a:lnTo>
                  <a:pt x="8149" y="90797"/>
                </a:lnTo>
                <a:lnTo>
                  <a:pt x="8149" y="90797"/>
                </a:lnTo>
                <a:lnTo>
                  <a:pt x="8149" y="90797"/>
                </a:lnTo>
                <a:lnTo>
                  <a:pt x="8149" y="90797"/>
                </a:lnTo>
                <a:lnTo>
                  <a:pt x="8149" y="90306"/>
                </a:lnTo>
                <a:lnTo>
                  <a:pt x="8149" y="90306"/>
                </a:lnTo>
                <a:lnTo>
                  <a:pt x="8149" y="90797"/>
                </a:lnTo>
                <a:lnTo>
                  <a:pt x="8556" y="90797"/>
                </a:lnTo>
                <a:lnTo>
                  <a:pt x="8556" y="90306"/>
                </a:lnTo>
                <a:lnTo>
                  <a:pt x="8556" y="90306"/>
                </a:lnTo>
                <a:lnTo>
                  <a:pt x="8556" y="90306"/>
                </a:lnTo>
                <a:lnTo>
                  <a:pt x="8556" y="90306"/>
                </a:lnTo>
                <a:lnTo>
                  <a:pt x="8556" y="90306"/>
                </a:lnTo>
                <a:lnTo>
                  <a:pt x="8556" y="89815"/>
                </a:lnTo>
                <a:lnTo>
                  <a:pt x="8556" y="89815"/>
                </a:lnTo>
                <a:lnTo>
                  <a:pt x="8556" y="89815"/>
                </a:lnTo>
                <a:lnTo>
                  <a:pt x="8556" y="89815"/>
                </a:lnTo>
                <a:lnTo>
                  <a:pt x="8556" y="89079"/>
                </a:lnTo>
                <a:lnTo>
                  <a:pt x="8556" y="89079"/>
                </a:lnTo>
                <a:lnTo>
                  <a:pt x="8149" y="89079"/>
                </a:lnTo>
                <a:lnTo>
                  <a:pt x="8149" y="89079"/>
                </a:lnTo>
                <a:lnTo>
                  <a:pt x="8149" y="88588"/>
                </a:lnTo>
                <a:lnTo>
                  <a:pt x="8149" y="88588"/>
                </a:lnTo>
                <a:lnTo>
                  <a:pt x="8149" y="88588"/>
                </a:lnTo>
                <a:lnTo>
                  <a:pt x="8149" y="88588"/>
                </a:lnTo>
                <a:lnTo>
                  <a:pt x="8149" y="88588"/>
                </a:lnTo>
                <a:lnTo>
                  <a:pt x="8149" y="88098"/>
                </a:lnTo>
                <a:lnTo>
                  <a:pt x="8149" y="88098"/>
                </a:lnTo>
                <a:lnTo>
                  <a:pt x="8149" y="88098"/>
                </a:lnTo>
                <a:lnTo>
                  <a:pt x="8149" y="88098"/>
                </a:lnTo>
                <a:lnTo>
                  <a:pt x="7741" y="88098"/>
                </a:lnTo>
                <a:lnTo>
                  <a:pt x="7741" y="87607"/>
                </a:lnTo>
                <a:lnTo>
                  <a:pt x="7741" y="87607"/>
                </a:lnTo>
                <a:lnTo>
                  <a:pt x="7741" y="87607"/>
                </a:lnTo>
                <a:lnTo>
                  <a:pt x="7741" y="87607"/>
                </a:lnTo>
                <a:lnTo>
                  <a:pt x="7741" y="87607"/>
                </a:lnTo>
                <a:lnTo>
                  <a:pt x="7741" y="87116"/>
                </a:lnTo>
                <a:lnTo>
                  <a:pt x="7741" y="87116"/>
                </a:lnTo>
                <a:lnTo>
                  <a:pt x="7741" y="87116"/>
                </a:lnTo>
                <a:lnTo>
                  <a:pt x="7741" y="87116"/>
                </a:lnTo>
                <a:lnTo>
                  <a:pt x="7741" y="86380"/>
                </a:lnTo>
                <a:lnTo>
                  <a:pt x="7741" y="86380"/>
                </a:lnTo>
                <a:lnTo>
                  <a:pt x="7130" y="86380"/>
                </a:lnTo>
                <a:lnTo>
                  <a:pt x="7130" y="86380"/>
                </a:lnTo>
                <a:lnTo>
                  <a:pt x="7130" y="85889"/>
                </a:lnTo>
                <a:lnTo>
                  <a:pt x="7130" y="85889"/>
                </a:lnTo>
                <a:lnTo>
                  <a:pt x="7130" y="85889"/>
                </a:lnTo>
                <a:lnTo>
                  <a:pt x="7130" y="85889"/>
                </a:lnTo>
                <a:lnTo>
                  <a:pt x="7130" y="85889"/>
                </a:lnTo>
                <a:lnTo>
                  <a:pt x="7130" y="85398"/>
                </a:lnTo>
                <a:lnTo>
                  <a:pt x="6723" y="85398"/>
                </a:lnTo>
                <a:lnTo>
                  <a:pt x="6723" y="85398"/>
                </a:lnTo>
                <a:lnTo>
                  <a:pt x="6723" y="85398"/>
                </a:lnTo>
                <a:lnTo>
                  <a:pt x="6723" y="85398"/>
                </a:lnTo>
                <a:lnTo>
                  <a:pt x="6723" y="84907"/>
                </a:lnTo>
                <a:lnTo>
                  <a:pt x="6723" y="84907"/>
                </a:lnTo>
                <a:lnTo>
                  <a:pt x="6723" y="84907"/>
                </a:lnTo>
                <a:lnTo>
                  <a:pt x="6723" y="84907"/>
                </a:lnTo>
                <a:lnTo>
                  <a:pt x="6723" y="84417"/>
                </a:lnTo>
                <a:lnTo>
                  <a:pt x="6723" y="84417"/>
                </a:lnTo>
                <a:lnTo>
                  <a:pt x="6723" y="84417"/>
                </a:lnTo>
                <a:lnTo>
                  <a:pt x="6723" y="84417"/>
                </a:lnTo>
                <a:lnTo>
                  <a:pt x="6723" y="84417"/>
                </a:lnTo>
                <a:lnTo>
                  <a:pt x="6315" y="84417"/>
                </a:lnTo>
                <a:lnTo>
                  <a:pt x="6315" y="83680"/>
                </a:lnTo>
                <a:lnTo>
                  <a:pt x="6315" y="83680"/>
                </a:lnTo>
                <a:lnTo>
                  <a:pt x="6315" y="83680"/>
                </a:lnTo>
                <a:lnTo>
                  <a:pt x="6315" y="83190"/>
                </a:lnTo>
                <a:lnTo>
                  <a:pt x="6315" y="83190"/>
                </a:lnTo>
                <a:lnTo>
                  <a:pt x="6315" y="83190"/>
                </a:lnTo>
                <a:lnTo>
                  <a:pt x="6315" y="83190"/>
                </a:lnTo>
                <a:lnTo>
                  <a:pt x="6315" y="82699"/>
                </a:lnTo>
                <a:lnTo>
                  <a:pt x="6315" y="82699"/>
                </a:lnTo>
                <a:lnTo>
                  <a:pt x="6315" y="82699"/>
                </a:lnTo>
                <a:lnTo>
                  <a:pt x="6315" y="82699"/>
                </a:lnTo>
                <a:lnTo>
                  <a:pt x="6315" y="82208"/>
                </a:lnTo>
                <a:lnTo>
                  <a:pt x="6315" y="82208"/>
                </a:lnTo>
                <a:lnTo>
                  <a:pt x="5908" y="82208"/>
                </a:lnTo>
                <a:lnTo>
                  <a:pt x="5908" y="82208"/>
                </a:lnTo>
                <a:lnTo>
                  <a:pt x="5908" y="81717"/>
                </a:lnTo>
                <a:lnTo>
                  <a:pt x="6315" y="81717"/>
                </a:lnTo>
                <a:lnTo>
                  <a:pt x="6315" y="81717"/>
                </a:lnTo>
                <a:lnTo>
                  <a:pt x="6315" y="81717"/>
                </a:lnTo>
                <a:lnTo>
                  <a:pt x="6315" y="80981"/>
                </a:lnTo>
                <a:lnTo>
                  <a:pt x="6315" y="80981"/>
                </a:lnTo>
                <a:lnTo>
                  <a:pt x="6315" y="80981"/>
                </a:lnTo>
                <a:lnTo>
                  <a:pt x="5908" y="80981"/>
                </a:lnTo>
                <a:lnTo>
                  <a:pt x="5908" y="80490"/>
                </a:lnTo>
                <a:lnTo>
                  <a:pt x="5908" y="80490"/>
                </a:lnTo>
                <a:lnTo>
                  <a:pt x="5908" y="80490"/>
                </a:lnTo>
                <a:lnTo>
                  <a:pt x="6315" y="80490"/>
                </a:lnTo>
                <a:lnTo>
                  <a:pt x="6315" y="80000"/>
                </a:lnTo>
                <a:lnTo>
                  <a:pt x="6315" y="80000"/>
                </a:lnTo>
                <a:lnTo>
                  <a:pt x="6315" y="80000"/>
                </a:lnTo>
                <a:lnTo>
                  <a:pt x="6315" y="79509"/>
                </a:lnTo>
                <a:lnTo>
                  <a:pt x="6315" y="79509"/>
                </a:lnTo>
                <a:lnTo>
                  <a:pt x="6315" y="79509"/>
                </a:lnTo>
                <a:lnTo>
                  <a:pt x="5908" y="79509"/>
                </a:lnTo>
                <a:lnTo>
                  <a:pt x="5908" y="79018"/>
                </a:lnTo>
                <a:lnTo>
                  <a:pt x="5908" y="79018"/>
                </a:lnTo>
                <a:lnTo>
                  <a:pt x="5908" y="79018"/>
                </a:lnTo>
                <a:lnTo>
                  <a:pt x="5908" y="79018"/>
                </a:lnTo>
                <a:lnTo>
                  <a:pt x="5908" y="79018"/>
                </a:lnTo>
                <a:lnTo>
                  <a:pt x="5908" y="78282"/>
                </a:lnTo>
                <a:lnTo>
                  <a:pt x="5908" y="78282"/>
                </a:lnTo>
                <a:lnTo>
                  <a:pt x="5908" y="78282"/>
                </a:lnTo>
                <a:lnTo>
                  <a:pt x="5908" y="78282"/>
                </a:lnTo>
                <a:lnTo>
                  <a:pt x="5908" y="77791"/>
                </a:lnTo>
                <a:lnTo>
                  <a:pt x="5908" y="77791"/>
                </a:lnTo>
                <a:lnTo>
                  <a:pt x="5908" y="77791"/>
                </a:lnTo>
                <a:lnTo>
                  <a:pt x="5500" y="77791"/>
                </a:lnTo>
                <a:lnTo>
                  <a:pt x="5500" y="77791"/>
                </a:lnTo>
                <a:lnTo>
                  <a:pt x="5500" y="77791"/>
                </a:lnTo>
                <a:lnTo>
                  <a:pt x="5500" y="77300"/>
                </a:lnTo>
                <a:lnTo>
                  <a:pt x="5500" y="77300"/>
                </a:lnTo>
                <a:lnTo>
                  <a:pt x="5500" y="77300"/>
                </a:lnTo>
                <a:lnTo>
                  <a:pt x="5500" y="77300"/>
                </a:lnTo>
                <a:lnTo>
                  <a:pt x="5500" y="77300"/>
                </a:lnTo>
                <a:lnTo>
                  <a:pt x="4889" y="77300"/>
                </a:lnTo>
                <a:lnTo>
                  <a:pt x="4889" y="76809"/>
                </a:lnTo>
                <a:lnTo>
                  <a:pt x="4889" y="76809"/>
                </a:lnTo>
                <a:lnTo>
                  <a:pt x="4889" y="76809"/>
                </a:lnTo>
                <a:lnTo>
                  <a:pt x="4889" y="76809"/>
                </a:lnTo>
                <a:lnTo>
                  <a:pt x="4889" y="76809"/>
                </a:lnTo>
                <a:lnTo>
                  <a:pt x="4889" y="76319"/>
                </a:lnTo>
                <a:lnTo>
                  <a:pt x="4889" y="76319"/>
                </a:lnTo>
                <a:lnTo>
                  <a:pt x="4889" y="76319"/>
                </a:lnTo>
                <a:lnTo>
                  <a:pt x="4889" y="76319"/>
                </a:lnTo>
                <a:lnTo>
                  <a:pt x="4889" y="75582"/>
                </a:lnTo>
                <a:lnTo>
                  <a:pt x="4889" y="75582"/>
                </a:lnTo>
                <a:lnTo>
                  <a:pt x="4889" y="75582"/>
                </a:lnTo>
                <a:lnTo>
                  <a:pt x="4889" y="75582"/>
                </a:lnTo>
                <a:lnTo>
                  <a:pt x="4482" y="75582"/>
                </a:lnTo>
                <a:lnTo>
                  <a:pt x="4482" y="75092"/>
                </a:lnTo>
                <a:lnTo>
                  <a:pt x="4482" y="75092"/>
                </a:lnTo>
                <a:lnTo>
                  <a:pt x="4482" y="75092"/>
                </a:lnTo>
                <a:lnTo>
                  <a:pt x="4482" y="75092"/>
                </a:lnTo>
                <a:lnTo>
                  <a:pt x="4482" y="75092"/>
                </a:lnTo>
                <a:lnTo>
                  <a:pt x="4482" y="74601"/>
                </a:lnTo>
                <a:lnTo>
                  <a:pt x="4482" y="74601"/>
                </a:lnTo>
                <a:lnTo>
                  <a:pt x="4482" y="74601"/>
                </a:lnTo>
                <a:lnTo>
                  <a:pt x="4074" y="74601"/>
                </a:lnTo>
                <a:lnTo>
                  <a:pt x="4074" y="74601"/>
                </a:lnTo>
                <a:lnTo>
                  <a:pt x="4074" y="74601"/>
                </a:lnTo>
                <a:lnTo>
                  <a:pt x="4074" y="74110"/>
                </a:lnTo>
                <a:lnTo>
                  <a:pt x="4074" y="74110"/>
                </a:lnTo>
                <a:lnTo>
                  <a:pt x="4074" y="74110"/>
                </a:lnTo>
                <a:lnTo>
                  <a:pt x="4074" y="74110"/>
                </a:lnTo>
                <a:lnTo>
                  <a:pt x="4074" y="74110"/>
                </a:lnTo>
                <a:lnTo>
                  <a:pt x="3667" y="74110"/>
                </a:lnTo>
                <a:lnTo>
                  <a:pt x="3667" y="73619"/>
                </a:lnTo>
                <a:lnTo>
                  <a:pt x="3667" y="73619"/>
                </a:lnTo>
                <a:lnTo>
                  <a:pt x="3667" y="73619"/>
                </a:lnTo>
                <a:lnTo>
                  <a:pt x="3667" y="73619"/>
                </a:lnTo>
                <a:lnTo>
                  <a:pt x="3667" y="72883"/>
                </a:lnTo>
                <a:lnTo>
                  <a:pt x="3667" y="72883"/>
                </a:lnTo>
                <a:lnTo>
                  <a:pt x="3667" y="72883"/>
                </a:lnTo>
                <a:lnTo>
                  <a:pt x="3667" y="72883"/>
                </a:lnTo>
                <a:lnTo>
                  <a:pt x="3667" y="72392"/>
                </a:lnTo>
                <a:lnTo>
                  <a:pt x="3667" y="72392"/>
                </a:lnTo>
                <a:lnTo>
                  <a:pt x="3667" y="72392"/>
                </a:lnTo>
                <a:lnTo>
                  <a:pt x="3667" y="72392"/>
                </a:lnTo>
                <a:lnTo>
                  <a:pt x="3667" y="71901"/>
                </a:lnTo>
                <a:lnTo>
                  <a:pt x="3667" y="71901"/>
                </a:lnTo>
                <a:lnTo>
                  <a:pt x="3667" y="71901"/>
                </a:lnTo>
                <a:lnTo>
                  <a:pt x="3667" y="71901"/>
                </a:lnTo>
                <a:lnTo>
                  <a:pt x="3667" y="71411"/>
                </a:lnTo>
                <a:lnTo>
                  <a:pt x="3667" y="71411"/>
                </a:lnTo>
                <a:lnTo>
                  <a:pt x="3667" y="71411"/>
                </a:lnTo>
                <a:lnTo>
                  <a:pt x="3667" y="71411"/>
                </a:lnTo>
                <a:lnTo>
                  <a:pt x="3667" y="70920"/>
                </a:lnTo>
                <a:lnTo>
                  <a:pt x="3667" y="70920"/>
                </a:lnTo>
                <a:lnTo>
                  <a:pt x="3259" y="70920"/>
                </a:lnTo>
                <a:lnTo>
                  <a:pt x="3259" y="70920"/>
                </a:lnTo>
                <a:lnTo>
                  <a:pt x="3259" y="70920"/>
                </a:lnTo>
                <a:lnTo>
                  <a:pt x="3259" y="70184"/>
                </a:lnTo>
                <a:lnTo>
                  <a:pt x="3259" y="70184"/>
                </a:lnTo>
                <a:lnTo>
                  <a:pt x="3259" y="70184"/>
                </a:lnTo>
                <a:lnTo>
                  <a:pt x="3259" y="70184"/>
                </a:lnTo>
                <a:lnTo>
                  <a:pt x="3259" y="69693"/>
                </a:lnTo>
                <a:lnTo>
                  <a:pt x="3259" y="69693"/>
                </a:lnTo>
                <a:lnTo>
                  <a:pt x="3259" y="69693"/>
                </a:lnTo>
                <a:lnTo>
                  <a:pt x="2648" y="69693"/>
                </a:lnTo>
                <a:lnTo>
                  <a:pt x="2648" y="69693"/>
                </a:lnTo>
                <a:lnTo>
                  <a:pt x="2648" y="69202"/>
                </a:lnTo>
                <a:lnTo>
                  <a:pt x="2648" y="69202"/>
                </a:lnTo>
                <a:lnTo>
                  <a:pt x="2648" y="69202"/>
                </a:lnTo>
                <a:lnTo>
                  <a:pt x="2648" y="69202"/>
                </a:lnTo>
                <a:lnTo>
                  <a:pt x="2648" y="69202"/>
                </a:lnTo>
                <a:lnTo>
                  <a:pt x="2648" y="68711"/>
                </a:lnTo>
                <a:lnTo>
                  <a:pt x="2648" y="68711"/>
                </a:lnTo>
                <a:lnTo>
                  <a:pt x="2648" y="68711"/>
                </a:lnTo>
                <a:lnTo>
                  <a:pt x="2241" y="68711"/>
                </a:lnTo>
                <a:lnTo>
                  <a:pt x="2241" y="68711"/>
                </a:lnTo>
                <a:lnTo>
                  <a:pt x="2241" y="68220"/>
                </a:lnTo>
                <a:lnTo>
                  <a:pt x="2241" y="68220"/>
                </a:lnTo>
                <a:lnTo>
                  <a:pt x="2241" y="68220"/>
                </a:lnTo>
                <a:lnTo>
                  <a:pt x="2241" y="68220"/>
                </a:lnTo>
                <a:lnTo>
                  <a:pt x="2241" y="68220"/>
                </a:lnTo>
                <a:lnTo>
                  <a:pt x="1833" y="68220"/>
                </a:lnTo>
                <a:lnTo>
                  <a:pt x="1833" y="68220"/>
                </a:lnTo>
                <a:lnTo>
                  <a:pt x="1833" y="68220"/>
                </a:lnTo>
                <a:lnTo>
                  <a:pt x="1833" y="67484"/>
                </a:lnTo>
                <a:lnTo>
                  <a:pt x="1833" y="67484"/>
                </a:lnTo>
                <a:lnTo>
                  <a:pt x="1833" y="67484"/>
                </a:lnTo>
                <a:lnTo>
                  <a:pt x="1833" y="67484"/>
                </a:lnTo>
                <a:lnTo>
                  <a:pt x="1833" y="67484"/>
                </a:lnTo>
                <a:lnTo>
                  <a:pt x="1426" y="67484"/>
                </a:lnTo>
                <a:lnTo>
                  <a:pt x="1426" y="66993"/>
                </a:lnTo>
                <a:lnTo>
                  <a:pt x="1426" y="66993"/>
                </a:lnTo>
                <a:lnTo>
                  <a:pt x="1426" y="66993"/>
                </a:lnTo>
                <a:lnTo>
                  <a:pt x="1426" y="66993"/>
                </a:lnTo>
                <a:lnTo>
                  <a:pt x="1426" y="66993"/>
                </a:lnTo>
                <a:lnTo>
                  <a:pt x="1426" y="66503"/>
                </a:lnTo>
                <a:lnTo>
                  <a:pt x="1426" y="66503"/>
                </a:lnTo>
                <a:lnTo>
                  <a:pt x="1426" y="66503"/>
                </a:lnTo>
                <a:lnTo>
                  <a:pt x="1426" y="66503"/>
                </a:lnTo>
                <a:lnTo>
                  <a:pt x="1018" y="66503"/>
                </a:lnTo>
                <a:lnTo>
                  <a:pt x="1018" y="66012"/>
                </a:lnTo>
                <a:lnTo>
                  <a:pt x="1018" y="66012"/>
                </a:lnTo>
                <a:lnTo>
                  <a:pt x="1018" y="66012"/>
                </a:lnTo>
                <a:lnTo>
                  <a:pt x="1018" y="66012"/>
                </a:lnTo>
                <a:lnTo>
                  <a:pt x="1018" y="66012"/>
                </a:lnTo>
                <a:lnTo>
                  <a:pt x="1018" y="65521"/>
                </a:lnTo>
                <a:lnTo>
                  <a:pt x="1018" y="65521"/>
                </a:lnTo>
                <a:lnTo>
                  <a:pt x="1018" y="65521"/>
                </a:lnTo>
                <a:lnTo>
                  <a:pt x="407" y="65521"/>
                </a:lnTo>
                <a:lnTo>
                  <a:pt x="407" y="64785"/>
                </a:lnTo>
                <a:lnTo>
                  <a:pt x="407" y="64785"/>
                </a:lnTo>
                <a:lnTo>
                  <a:pt x="407" y="64785"/>
                </a:lnTo>
                <a:lnTo>
                  <a:pt x="407" y="64785"/>
                </a:lnTo>
                <a:lnTo>
                  <a:pt x="407" y="64785"/>
                </a:lnTo>
                <a:lnTo>
                  <a:pt x="407" y="64294"/>
                </a:lnTo>
                <a:lnTo>
                  <a:pt x="407" y="64294"/>
                </a:lnTo>
                <a:lnTo>
                  <a:pt x="407" y="64294"/>
                </a:lnTo>
                <a:lnTo>
                  <a:pt x="407" y="64294"/>
                </a:lnTo>
                <a:lnTo>
                  <a:pt x="407" y="63803"/>
                </a:lnTo>
                <a:lnTo>
                  <a:pt x="407" y="63803"/>
                </a:lnTo>
                <a:lnTo>
                  <a:pt x="0" y="63803"/>
                </a:lnTo>
                <a:lnTo>
                  <a:pt x="0" y="63803"/>
                </a:lnTo>
                <a:lnTo>
                  <a:pt x="0" y="63312"/>
                </a:lnTo>
                <a:lnTo>
                  <a:pt x="0" y="63312"/>
                </a:lnTo>
                <a:lnTo>
                  <a:pt x="0" y="63312"/>
                </a:lnTo>
                <a:lnTo>
                  <a:pt x="0" y="62822"/>
                </a:lnTo>
                <a:lnTo>
                  <a:pt x="0" y="62822"/>
                </a:lnTo>
                <a:lnTo>
                  <a:pt x="407" y="62822"/>
                </a:lnTo>
                <a:lnTo>
                  <a:pt x="407" y="62822"/>
                </a:lnTo>
                <a:lnTo>
                  <a:pt x="407" y="62822"/>
                </a:lnTo>
                <a:lnTo>
                  <a:pt x="407" y="62822"/>
                </a:lnTo>
                <a:lnTo>
                  <a:pt x="407" y="63312"/>
                </a:lnTo>
                <a:lnTo>
                  <a:pt x="407" y="63312"/>
                </a:lnTo>
                <a:lnTo>
                  <a:pt x="407" y="63312"/>
                </a:lnTo>
                <a:lnTo>
                  <a:pt x="407" y="63312"/>
                </a:lnTo>
                <a:lnTo>
                  <a:pt x="407" y="63803"/>
                </a:lnTo>
                <a:lnTo>
                  <a:pt x="407" y="63803"/>
                </a:lnTo>
                <a:lnTo>
                  <a:pt x="407" y="63803"/>
                </a:lnTo>
                <a:lnTo>
                  <a:pt x="1018" y="63803"/>
                </a:lnTo>
                <a:lnTo>
                  <a:pt x="1018" y="64294"/>
                </a:lnTo>
                <a:lnTo>
                  <a:pt x="1018" y="64294"/>
                </a:lnTo>
                <a:lnTo>
                  <a:pt x="1018" y="64294"/>
                </a:lnTo>
                <a:lnTo>
                  <a:pt x="1018" y="64294"/>
                </a:lnTo>
                <a:lnTo>
                  <a:pt x="1018" y="64785"/>
                </a:lnTo>
                <a:lnTo>
                  <a:pt x="1018" y="64785"/>
                </a:lnTo>
                <a:lnTo>
                  <a:pt x="1018" y="64785"/>
                </a:lnTo>
                <a:lnTo>
                  <a:pt x="1018" y="64785"/>
                </a:lnTo>
                <a:lnTo>
                  <a:pt x="1426" y="64785"/>
                </a:lnTo>
                <a:lnTo>
                  <a:pt x="1426" y="64785"/>
                </a:lnTo>
                <a:lnTo>
                  <a:pt x="1426" y="64785"/>
                </a:lnTo>
                <a:lnTo>
                  <a:pt x="1426" y="64785"/>
                </a:lnTo>
                <a:lnTo>
                  <a:pt x="1833" y="64785"/>
                </a:lnTo>
                <a:lnTo>
                  <a:pt x="1833" y="65521"/>
                </a:lnTo>
                <a:lnTo>
                  <a:pt x="1833" y="65521"/>
                </a:lnTo>
                <a:lnTo>
                  <a:pt x="1833" y="65521"/>
                </a:lnTo>
                <a:lnTo>
                  <a:pt x="1833" y="65521"/>
                </a:lnTo>
                <a:lnTo>
                  <a:pt x="1833" y="66012"/>
                </a:lnTo>
                <a:lnTo>
                  <a:pt x="1833" y="66012"/>
                </a:lnTo>
                <a:lnTo>
                  <a:pt x="1833" y="66012"/>
                </a:lnTo>
                <a:lnTo>
                  <a:pt x="1833" y="66012"/>
                </a:lnTo>
                <a:lnTo>
                  <a:pt x="1833" y="66012"/>
                </a:lnTo>
                <a:lnTo>
                  <a:pt x="2241" y="66012"/>
                </a:lnTo>
                <a:lnTo>
                  <a:pt x="2241" y="66503"/>
                </a:lnTo>
                <a:lnTo>
                  <a:pt x="2241" y="66503"/>
                </a:lnTo>
                <a:lnTo>
                  <a:pt x="2241" y="66503"/>
                </a:lnTo>
                <a:lnTo>
                  <a:pt x="2241" y="66503"/>
                </a:lnTo>
                <a:lnTo>
                  <a:pt x="2241" y="66993"/>
                </a:lnTo>
                <a:lnTo>
                  <a:pt x="2241" y="66993"/>
                </a:lnTo>
                <a:lnTo>
                  <a:pt x="2241" y="66993"/>
                </a:lnTo>
                <a:lnTo>
                  <a:pt x="2648" y="66993"/>
                </a:lnTo>
                <a:lnTo>
                  <a:pt x="2648" y="66993"/>
                </a:lnTo>
                <a:lnTo>
                  <a:pt x="2648" y="66993"/>
                </a:lnTo>
                <a:lnTo>
                  <a:pt x="2648" y="66993"/>
                </a:lnTo>
                <a:lnTo>
                  <a:pt x="2648" y="66993"/>
                </a:lnTo>
                <a:lnTo>
                  <a:pt x="2648" y="66993"/>
                </a:lnTo>
                <a:lnTo>
                  <a:pt x="2648" y="66993"/>
                </a:lnTo>
                <a:lnTo>
                  <a:pt x="2648" y="66993"/>
                </a:lnTo>
                <a:lnTo>
                  <a:pt x="2648" y="66503"/>
                </a:lnTo>
                <a:lnTo>
                  <a:pt x="2648" y="66503"/>
                </a:lnTo>
                <a:lnTo>
                  <a:pt x="2648" y="66503"/>
                </a:lnTo>
                <a:lnTo>
                  <a:pt x="2648" y="66503"/>
                </a:lnTo>
                <a:lnTo>
                  <a:pt x="2648" y="66012"/>
                </a:lnTo>
                <a:lnTo>
                  <a:pt x="2648" y="66012"/>
                </a:lnTo>
                <a:lnTo>
                  <a:pt x="2241" y="66012"/>
                </a:lnTo>
                <a:lnTo>
                  <a:pt x="2241" y="66012"/>
                </a:lnTo>
                <a:lnTo>
                  <a:pt x="2241" y="66012"/>
                </a:lnTo>
                <a:lnTo>
                  <a:pt x="2241" y="66012"/>
                </a:lnTo>
                <a:lnTo>
                  <a:pt x="2241" y="65521"/>
                </a:lnTo>
                <a:lnTo>
                  <a:pt x="2241" y="65521"/>
                </a:lnTo>
                <a:lnTo>
                  <a:pt x="1833" y="65521"/>
                </a:lnTo>
                <a:lnTo>
                  <a:pt x="1833" y="65521"/>
                </a:lnTo>
                <a:lnTo>
                  <a:pt x="1833" y="65521"/>
                </a:lnTo>
                <a:lnTo>
                  <a:pt x="1833" y="64785"/>
                </a:lnTo>
                <a:lnTo>
                  <a:pt x="1833" y="64785"/>
                </a:lnTo>
                <a:lnTo>
                  <a:pt x="1833" y="64785"/>
                </a:lnTo>
                <a:lnTo>
                  <a:pt x="1833" y="64785"/>
                </a:lnTo>
                <a:lnTo>
                  <a:pt x="1833" y="64785"/>
                </a:lnTo>
                <a:lnTo>
                  <a:pt x="1833" y="64294"/>
                </a:lnTo>
                <a:lnTo>
                  <a:pt x="1833" y="64294"/>
                </a:lnTo>
                <a:lnTo>
                  <a:pt x="1833" y="64294"/>
                </a:lnTo>
                <a:lnTo>
                  <a:pt x="1833" y="64294"/>
                </a:lnTo>
                <a:lnTo>
                  <a:pt x="1426" y="64294"/>
                </a:lnTo>
                <a:lnTo>
                  <a:pt x="1426" y="63803"/>
                </a:lnTo>
                <a:lnTo>
                  <a:pt x="1426" y="63803"/>
                </a:lnTo>
                <a:lnTo>
                  <a:pt x="1426" y="63803"/>
                </a:lnTo>
                <a:lnTo>
                  <a:pt x="1426" y="63803"/>
                </a:lnTo>
                <a:lnTo>
                  <a:pt x="1426" y="63803"/>
                </a:lnTo>
                <a:lnTo>
                  <a:pt x="1426" y="63312"/>
                </a:lnTo>
                <a:lnTo>
                  <a:pt x="1426" y="63312"/>
                </a:lnTo>
                <a:lnTo>
                  <a:pt x="1833" y="63312"/>
                </a:lnTo>
                <a:lnTo>
                  <a:pt x="1833" y="63312"/>
                </a:lnTo>
                <a:lnTo>
                  <a:pt x="1833" y="63312"/>
                </a:lnTo>
                <a:lnTo>
                  <a:pt x="1833" y="62822"/>
                </a:lnTo>
                <a:lnTo>
                  <a:pt x="1833" y="62822"/>
                </a:lnTo>
                <a:lnTo>
                  <a:pt x="1833" y="62822"/>
                </a:lnTo>
                <a:lnTo>
                  <a:pt x="1833" y="63312"/>
                </a:lnTo>
                <a:lnTo>
                  <a:pt x="1833" y="63312"/>
                </a:lnTo>
                <a:lnTo>
                  <a:pt x="2241" y="63312"/>
                </a:lnTo>
                <a:lnTo>
                  <a:pt x="2241" y="63312"/>
                </a:lnTo>
                <a:lnTo>
                  <a:pt x="2241" y="63312"/>
                </a:lnTo>
                <a:lnTo>
                  <a:pt x="2241" y="63312"/>
                </a:lnTo>
                <a:lnTo>
                  <a:pt x="2241" y="63312"/>
                </a:lnTo>
                <a:lnTo>
                  <a:pt x="2241" y="63803"/>
                </a:lnTo>
                <a:lnTo>
                  <a:pt x="2241" y="63803"/>
                </a:lnTo>
                <a:lnTo>
                  <a:pt x="2241" y="63803"/>
                </a:lnTo>
                <a:lnTo>
                  <a:pt x="2648" y="63803"/>
                </a:lnTo>
                <a:lnTo>
                  <a:pt x="2648" y="63803"/>
                </a:lnTo>
                <a:lnTo>
                  <a:pt x="2648" y="63803"/>
                </a:lnTo>
                <a:lnTo>
                  <a:pt x="2648" y="64294"/>
                </a:lnTo>
                <a:lnTo>
                  <a:pt x="2648" y="64294"/>
                </a:lnTo>
                <a:lnTo>
                  <a:pt x="2648" y="64294"/>
                </a:lnTo>
                <a:lnTo>
                  <a:pt x="2648" y="64294"/>
                </a:lnTo>
                <a:lnTo>
                  <a:pt x="2648" y="64294"/>
                </a:lnTo>
                <a:lnTo>
                  <a:pt x="2648" y="63803"/>
                </a:lnTo>
                <a:lnTo>
                  <a:pt x="3259" y="63803"/>
                </a:lnTo>
                <a:lnTo>
                  <a:pt x="3259" y="63803"/>
                </a:lnTo>
                <a:lnTo>
                  <a:pt x="3259" y="64294"/>
                </a:lnTo>
                <a:lnTo>
                  <a:pt x="3259" y="64294"/>
                </a:lnTo>
                <a:lnTo>
                  <a:pt x="3259" y="64294"/>
                </a:lnTo>
                <a:lnTo>
                  <a:pt x="3259" y="64294"/>
                </a:lnTo>
                <a:lnTo>
                  <a:pt x="3667" y="64294"/>
                </a:lnTo>
                <a:lnTo>
                  <a:pt x="3667" y="64294"/>
                </a:lnTo>
                <a:lnTo>
                  <a:pt x="3667" y="64785"/>
                </a:lnTo>
                <a:lnTo>
                  <a:pt x="3667" y="64785"/>
                </a:lnTo>
                <a:lnTo>
                  <a:pt x="3259" y="64785"/>
                </a:lnTo>
                <a:lnTo>
                  <a:pt x="3259" y="64785"/>
                </a:lnTo>
                <a:lnTo>
                  <a:pt x="3259" y="64785"/>
                </a:lnTo>
                <a:lnTo>
                  <a:pt x="3259" y="65521"/>
                </a:lnTo>
                <a:lnTo>
                  <a:pt x="3259" y="65521"/>
                </a:lnTo>
                <a:lnTo>
                  <a:pt x="3259" y="65521"/>
                </a:lnTo>
                <a:lnTo>
                  <a:pt x="3259" y="65521"/>
                </a:lnTo>
                <a:lnTo>
                  <a:pt x="3259" y="66012"/>
                </a:lnTo>
                <a:lnTo>
                  <a:pt x="3259" y="66012"/>
                </a:lnTo>
                <a:lnTo>
                  <a:pt x="3259" y="66012"/>
                </a:lnTo>
                <a:lnTo>
                  <a:pt x="3259" y="66012"/>
                </a:lnTo>
                <a:lnTo>
                  <a:pt x="3259" y="66012"/>
                </a:lnTo>
                <a:lnTo>
                  <a:pt x="3259" y="66503"/>
                </a:lnTo>
                <a:lnTo>
                  <a:pt x="3259" y="66503"/>
                </a:lnTo>
                <a:lnTo>
                  <a:pt x="3667" y="66503"/>
                </a:lnTo>
                <a:lnTo>
                  <a:pt x="3667" y="66503"/>
                </a:lnTo>
                <a:lnTo>
                  <a:pt x="3667" y="66503"/>
                </a:lnTo>
                <a:lnTo>
                  <a:pt x="3667" y="66993"/>
                </a:lnTo>
                <a:lnTo>
                  <a:pt x="3667" y="66993"/>
                </a:lnTo>
                <a:lnTo>
                  <a:pt x="3667" y="66503"/>
                </a:lnTo>
                <a:lnTo>
                  <a:pt x="4074" y="66503"/>
                </a:lnTo>
                <a:lnTo>
                  <a:pt x="4074" y="66503"/>
                </a:lnTo>
                <a:lnTo>
                  <a:pt x="4074" y="66503"/>
                </a:lnTo>
                <a:lnTo>
                  <a:pt x="4074" y="66503"/>
                </a:lnTo>
                <a:lnTo>
                  <a:pt x="4074" y="66503"/>
                </a:lnTo>
                <a:lnTo>
                  <a:pt x="4074" y="66012"/>
                </a:lnTo>
                <a:lnTo>
                  <a:pt x="4074" y="66012"/>
                </a:lnTo>
                <a:lnTo>
                  <a:pt x="4074" y="66012"/>
                </a:lnTo>
                <a:lnTo>
                  <a:pt x="4074" y="65521"/>
                </a:lnTo>
                <a:lnTo>
                  <a:pt x="4074" y="65521"/>
                </a:lnTo>
                <a:lnTo>
                  <a:pt x="4074" y="65521"/>
                </a:lnTo>
                <a:lnTo>
                  <a:pt x="4074" y="65521"/>
                </a:lnTo>
                <a:lnTo>
                  <a:pt x="4074" y="65521"/>
                </a:lnTo>
                <a:lnTo>
                  <a:pt x="4074" y="64785"/>
                </a:lnTo>
                <a:lnTo>
                  <a:pt x="4074" y="64785"/>
                </a:lnTo>
                <a:lnTo>
                  <a:pt x="4074" y="64785"/>
                </a:lnTo>
                <a:lnTo>
                  <a:pt x="4074" y="64785"/>
                </a:lnTo>
                <a:lnTo>
                  <a:pt x="4074" y="64294"/>
                </a:lnTo>
                <a:lnTo>
                  <a:pt x="4074" y="64294"/>
                </a:lnTo>
                <a:lnTo>
                  <a:pt x="4074" y="64294"/>
                </a:lnTo>
                <a:lnTo>
                  <a:pt x="3667" y="64294"/>
                </a:lnTo>
                <a:lnTo>
                  <a:pt x="3667" y="64294"/>
                </a:lnTo>
                <a:lnTo>
                  <a:pt x="3667" y="64294"/>
                </a:lnTo>
                <a:lnTo>
                  <a:pt x="3667" y="63803"/>
                </a:lnTo>
                <a:lnTo>
                  <a:pt x="3667" y="63803"/>
                </a:lnTo>
                <a:lnTo>
                  <a:pt x="3667" y="63803"/>
                </a:lnTo>
                <a:lnTo>
                  <a:pt x="3259" y="63803"/>
                </a:lnTo>
                <a:lnTo>
                  <a:pt x="3259" y="63803"/>
                </a:lnTo>
                <a:lnTo>
                  <a:pt x="3259" y="63312"/>
                </a:lnTo>
                <a:lnTo>
                  <a:pt x="3259" y="63312"/>
                </a:lnTo>
                <a:lnTo>
                  <a:pt x="3259" y="63312"/>
                </a:lnTo>
                <a:lnTo>
                  <a:pt x="3259" y="63312"/>
                </a:lnTo>
                <a:lnTo>
                  <a:pt x="3259" y="63312"/>
                </a:lnTo>
                <a:lnTo>
                  <a:pt x="3259" y="62822"/>
                </a:lnTo>
                <a:lnTo>
                  <a:pt x="3259" y="62822"/>
                </a:lnTo>
                <a:lnTo>
                  <a:pt x="3259" y="62822"/>
                </a:lnTo>
                <a:lnTo>
                  <a:pt x="3259" y="62822"/>
                </a:lnTo>
                <a:lnTo>
                  <a:pt x="3259" y="62085"/>
                </a:lnTo>
                <a:lnTo>
                  <a:pt x="3259" y="62085"/>
                </a:lnTo>
                <a:lnTo>
                  <a:pt x="2648" y="62085"/>
                </a:lnTo>
                <a:lnTo>
                  <a:pt x="2648" y="62085"/>
                </a:lnTo>
                <a:lnTo>
                  <a:pt x="2648" y="62085"/>
                </a:lnTo>
                <a:lnTo>
                  <a:pt x="2648" y="62085"/>
                </a:lnTo>
                <a:lnTo>
                  <a:pt x="2648" y="61595"/>
                </a:lnTo>
                <a:lnTo>
                  <a:pt x="2648" y="61595"/>
                </a:lnTo>
                <a:lnTo>
                  <a:pt x="2648" y="61595"/>
                </a:lnTo>
                <a:lnTo>
                  <a:pt x="2648" y="61595"/>
                </a:lnTo>
                <a:lnTo>
                  <a:pt x="2648" y="61595"/>
                </a:lnTo>
                <a:lnTo>
                  <a:pt x="2241" y="61595"/>
                </a:lnTo>
                <a:lnTo>
                  <a:pt x="2241" y="61104"/>
                </a:lnTo>
                <a:lnTo>
                  <a:pt x="2241" y="61104"/>
                </a:lnTo>
                <a:lnTo>
                  <a:pt x="2241" y="61104"/>
                </a:lnTo>
                <a:lnTo>
                  <a:pt x="2241" y="61104"/>
                </a:lnTo>
                <a:lnTo>
                  <a:pt x="2241" y="60613"/>
                </a:lnTo>
                <a:lnTo>
                  <a:pt x="2241" y="60613"/>
                </a:lnTo>
                <a:lnTo>
                  <a:pt x="2241" y="60613"/>
                </a:lnTo>
                <a:lnTo>
                  <a:pt x="2241" y="60613"/>
                </a:lnTo>
                <a:lnTo>
                  <a:pt x="2241" y="60122"/>
                </a:lnTo>
                <a:lnTo>
                  <a:pt x="2241" y="60122"/>
                </a:lnTo>
                <a:lnTo>
                  <a:pt x="2241" y="60122"/>
                </a:lnTo>
                <a:lnTo>
                  <a:pt x="2241" y="59386"/>
                </a:lnTo>
                <a:lnTo>
                  <a:pt x="1833" y="59386"/>
                </a:lnTo>
                <a:lnTo>
                  <a:pt x="1833" y="59386"/>
                </a:lnTo>
                <a:lnTo>
                  <a:pt x="1833" y="59386"/>
                </a:lnTo>
                <a:lnTo>
                  <a:pt x="1833" y="59386"/>
                </a:lnTo>
                <a:lnTo>
                  <a:pt x="1833" y="59386"/>
                </a:lnTo>
                <a:lnTo>
                  <a:pt x="1833" y="58895"/>
                </a:lnTo>
                <a:lnTo>
                  <a:pt x="1833" y="58895"/>
                </a:lnTo>
                <a:lnTo>
                  <a:pt x="1833" y="58895"/>
                </a:lnTo>
                <a:lnTo>
                  <a:pt x="1833" y="58895"/>
                </a:lnTo>
                <a:lnTo>
                  <a:pt x="1426" y="58895"/>
                </a:lnTo>
                <a:lnTo>
                  <a:pt x="1426" y="58404"/>
                </a:lnTo>
                <a:lnTo>
                  <a:pt x="1426" y="58404"/>
                </a:lnTo>
                <a:lnTo>
                  <a:pt x="1426" y="58404"/>
                </a:lnTo>
                <a:lnTo>
                  <a:pt x="1426" y="57914"/>
                </a:lnTo>
                <a:lnTo>
                  <a:pt x="1426" y="57914"/>
                </a:lnTo>
                <a:lnTo>
                  <a:pt x="1426" y="57914"/>
                </a:lnTo>
                <a:lnTo>
                  <a:pt x="1426" y="57423"/>
                </a:lnTo>
                <a:lnTo>
                  <a:pt x="1833" y="57423"/>
                </a:lnTo>
                <a:lnTo>
                  <a:pt x="1833" y="57423"/>
                </a:lnTo>
                <a:lnTo>
                  <a:pt x="1833" y="57423"/>
                </a:lnTo>
                <a:lnTo>
                  <a:pt x="1833" y="56687"/>
                </a:lnTo>
                <a:lnTo>
                  <a:pt x="1833" y="56687"/>
                </a:lnTo>
                <a:lnTo>
                  <a:pt x="1833" y="56687"/>
                </a:lnTo>
                <a:lnTo>
                  <a:pt x="1833" y="56687"/>
                </a:lnTo>
                <a:lnTo>
                  <a:pt x="1833" y="56687"/>
                </a:lnTo>
                <a:lnTo>
                  <a:pt x="1833" y="56196"/>
                </a:lnTo>
                <a:lnTo>
                  <a:pt x="1833" y="56196"/>
                </a:lnTo>
                <a:lnTo>
                  <a:pt x="1833" y="56196"/>
                </a:lnTo>
                <a:lnTo>
                  <a:pt x="1833" y="56196"/>
                </a:lnTo>
                <a:lnTo>
                  <a:pt x="1833" y="55705"/>
                </a:lnTo>
                <a:lnTo>
                  <a:pt x="1833" y="55705"/>
                </a:lnTo>
                <a:lnTo>
                  <a:pt x="1833" y="55705"/>
                </a:lnTo>
                <a:lnTo>
                  <a:pt x="1833" y="55705"/>
                </a:lnTo>
                <a:lnTo>
                  <a:pt x="1833" y="55214"/>
                </a:lnTo>
                <a:lnTo>
                  <a:pt x="2241" y="55214"/>
                </a:lnTo>
                <a:lnTo>
                  <a:pt x="2241" y="55214"/>
                </a:lnTo>
                <a:lnTo>
                  <a:pt x="2241" y="55214"/>
                </a:lnTo>
                <a:lnTo>
                  <a:pt x="2241" y="55214"/>
                </a:lnTo>
                <a:lnTo>
                  <a:pt x="2241" y="55214"/>
                </a:lnTo>
                <a:lnTo>
                  <a:pt x="2241" y="54723"/>
                </a:lnTo>
                <a:lnTo>
                  <a:pt x="2648" y="54723"/>
                </a:lnTo>
                <a:lnTo>
                  <a:pt x="2648" y="54723"/>
                </a:lnTo>
                <a:lnTo>
                  <a:pt x="2648" y="54723"/>
                </a:lnTo>
                <a:lnTo>
                  <a:pt x="2648" y="54723"/>
                </a:lnTo>
                <a:lnTo>
                  <a:pt x="2648" y="53987"/>
                </a:lnTo>
                <a:lnTo>
                  <a:pt x="2648" y="53987"/>
                </a:lnTo>
                <a:lnTo>
                  <a:pt x="2648" y="53987"/>
                </a:lnTo>
                <a:lnTo>
                  <a:pt x="2648" y="53496"/>
                </a:lnTo>
                <a:lnTo>
                  <a:pt x="2648" y="53496"/>
                </a:lnTo>
                <a:lnTo>
                  <a:pt x="2648" y="53496"/>
                </a:lnTo>
                <a:lnTo>
                  <a:pt x="2648" y="53006"/>
                </a:lnTo>
                <a:lnTo>
                  <a:pt x="2648" y="53006"/>
                </a:lnTo>
                <a:lnTo>
                  <a:pt x="2648" y="53006"/>
                </a:lnTo>
                <a:lnTo>
                  <a:pt x="2648" y="53006"/>
                </a:lnTo>
                <a:lnTo>
                  <a:pt x="2648" y="52515"/>
                </a:lnTo>
                <a:lnTo>
                  <a:pt x="2648" y="52515"/>
                </a:lnTo>
                <a:lnTo>
                  <a:pt x="2648" y="52515"/>
                </a:lnTo>
                <a:lnTo>
                  <a:pt x="2648" y="52024"/>
                </a:lnTo>
                <a:lnTo>
                  <a:pt x="2648" y="52024"/>
                </a:lnTo>
                <a:lnTo>
                  <a:pt x="2648" y="52024"/>
                </a:lnTo>
                <a:lnTo>
                  <a:pt x="2648" y="52024"/>
                </a:lnTo>
                <a:lnTo>
                  <a:pt x="2648" y="51288"/>
                </a:lnTo>
                <a:lnTo>
                  <a:pt x="2648" y="51288"/>
                </a:lnTo>
                <a:lnTo>
                  <a:pt x="2648" y="51288"/>
                </a:lnTo>
                <a:lnTo>
                  <a:pt x="2241" y="51288"/>
                </a:lnTo>
                <a:lnTo>
                  <a:pt x="2241" y="51288"/>
                </a:lnTo>
                <a:lnTo>
                  <a:pt x="2241" y="51288"/>
                </a:lnTo>
                <a:lnTo>
                  <a:pt x="2241" y="50797"/>
                </a:lnTo>
                <a:lnTo>
                  <a:pt x="2241" y="50797"/>
                </a:lnTo>
                <a:lnTo>
                  <a:pt x="2241" y="50797"/>
                </a:lnTo>
                <a:lnTo>
                  <a:pt x="2241" y="50797"/>
                </a:lnTo>
                <a:lnTo>
                  <a:pt x="2241" y="50797"/>
                </a:lnTo>
                <a:lnTo>
                  <a:pt x="2241" y="50306"/>
                </a:lnTo>
                <a:lnTo>
                  <a:pt x="2241" y="50306"/>
                </a:lnTo>
                <a:lnTo>
                  <a:pt x="2648" y="50306"/>
                </a:lnTo>
                <a:lnTo>
                  <a:pt x="2648" y="50306"/>
                </a:lnTo>
                <a:lnTo>
                  <a:pt x="2648" y="49815"/>
                </a:lnTo>
                <a:lnTo>
                  <a:pt x="2648" y="49815"/>
                </a:lnTo>
                <a:lnTo>
                  <a:pt x="2648" y="49815"/>
                </a:lnTo>
                <a:lnTo>
                  <a:pt x="2648" y="49815"/>
                </a:lnTo>
                <a:lnTo>
                  <a:pt x="2648" y="49815"/>
                </a:lnTo>
                <a:lnTo>
                  <a:pt x="2648" y="49325"/>
                </a:lnTo>
                <a:lnTo>
                  <a:pt x="2648" y="49325"/>
                </a:lnTo>
                <a:lnTo>
                  <a:pt x="2648" y="49325"/>
                </a:lnTo>
                <a:lnTo>
                  <a:pt x="2648" y="49325"/>
                </a:lnTo>
                <a:lnTo>
                  <a:pt x="2648" y="48588"/>
                </a:lnTo>
                <a:lnTo>
                  <a:pt x="3259" y="48588"/>
                </a:lnTo>
                <a:lnTo>
                  <a:pt x="3259" y="48588"/>
                </a:lnTo>
                <a:lnTo>
                  <a:pt x="3259" y="48588"/>
                </a:lnTo>
                <a:lnTo>
                  <a:pt x="3259" y="48098"/>
                </a:lnTo>
                <a:lnTo>
                  <a:pt x="3259" y="48098"/>
                </a:lnTo>
                <a:lnTo>
                  <a:pt x="3259" y="48098"/>
                </a:lnTo>
                <a:lnTo>
                  <a:pt x="3259" y="48098"/>
                </a:lnTo>
                <a:lnTo>
                  <a:pt x="3259" y="48098"/>
                </a:lnTo>
                <a:lnTo>
                  <a:pt x="3259" y="47607"/>
                </a:lnTo>
                <a:lnTo>
                  <a:pt x="3259" y="47607"/>
                </a:lnTo>
                <a:lnTo>
                  <a:pt x="3259" y="47607"/>
                </a:lnTo>
                <a:lnTo>
                  <a:pt x="3667" y="47607"/>
                </a:lnTo>
                <a:lnTo>
                  <a:pt x="3667" y="47607"/>
                </a:lnTo>
                <a:lnTo>
                  <a:pt x="3667" y="47607"/>
                </a:lnTo>
                <a:lnTo>
                  <a:pt x="3667" y="47607"/>
                </a:lnTo>
                <a:lnTo>
                  <a:pt x="3667" y="47116"/>
                </a:lnTo>
                <a:lnTo>
                  <a:pt x="4074" y="47116"/>
                </a:lnTo>
                <a:lnTo>
                  <a:pt x="4074" y="47116"/>
                </a:lnTo>
                <a:lnTo>
                  <a:pt x="4074" y="47607"/>
                </a:lnTo>
                <a:lnTo>
                  <a:pt x="4074" y="47607"/>
                </a:lnTo>
                <a:lnTo>
                  <a:pt x="4074" y="47607"/>
                </a:lnTo>
                <a:lnTo>
                  <a:pt x="4074" y="47607"/>
                </a:lnTo>
                <a:lnTo>
                  <a:pt x="4074" y="48098"/>
                </a:lnTo>
                <a:lnTo>
                  <a:pt x="4074" y="48098"/>
                </a:lnTo>
                <a:lnTo>
                  <a:pt x="4074" y="48098"/>
                </a:lnTo>
                <a:lnTo>
                  <a:pt x="3667" y="48098"/>
                </a:lnTo>
                <a:lnTo>
                  <a:pt x="3667" y="48588"/>
                </a:lnTo>
                <a:lnTo>
                  <a:pt x="3667" y="48588"/>
                </a:lnTo>
                <a:lnTo>
                  <a:pt x="3667" y="48588"/>
                </a:lnTo>
                <a:lnTo>
                  <a:pt x="3667" y="49325"/>
                </a:lnTo>
                <a:lnTo>
                  <a:pt x="3667" y="49325"/>
                </a:lnTo>
                <a:lnTo>
                  <a:pt x="3667" y="49325"/>
                </a:lnTo>
                <a:lnTo>
                  <a:pt x="4074" y="49325"/>
                </a:lnTo>
                <a:lnTo>
                  <a:pt x="4074" y="49815"/>
                </a:lnTo>
                <a:lnTo>
                  <a:pt x="4074" y="49815"/>
                </a:lnTo>
                <a:lnTo>
                  <a:pt x="4074" y="49815"/>
                </a:lnTo>
                <a:lnTo>
                  <a:pt x="4074" y="49815"/>
                </a:lnTo>
                <a:lnTo>
                  <a:pt x="4074" y="50306"/>
                </a:lnTo>
                <a:lnTo>
                  <a:pt x="4074" y="50306"/>
                </a:lnTo>
                <a:lnTo>
                  <a:pt x="4074" y="50306"/>
                </a:lnTo>
                <a:lnTo>
                  <a:pt x="4482" y="50306"/>
                </a:lnTo>
                <a:lnTo>
                  <a:pt x="4482" y="50306"/>
                </a:lnTo>
                <a:lnTo>
                  <a:pt x="4482" y="50306"/>
                </a:lnTo>
                <a:lnTo>
                  <a:pt x="4482" y="50306"/>
                </a:lnTo>
                <a:lnTo>
                  <a:pt x="4482" y="49815"/>
                </a:lnTo>
                <a:lnTo>
                  <a:pt x="4482" y="49815"/>
                </a:lnTo>
                <a:lnTo>
                  <a:pt x="4482" y="49815"/>
                </a:lnTo>
                <a:lnTo>
                  <a:pt x="4482" y="49815"/>
                </a:lnTo>
                <a:lnTo>
                  <a:pt x="4482" y="49325"/>
                </a:lnTo>
                <a:lnTo>
                  <a:pt x="4482" y="49325"/>
                </a:lnTo>
                <a:lnTo>
                  <a:pt x="4482" y="49325"/>
                </a:lnTo>
                <a:lnTo>
                  <a:pt x="4482" y="49325"/>
                </a:lnTo>
                <a:lnTo>
                  <a:pt x="4482" y="49325"/>
                </a:lnTo>
                <a:lnTo>
                  <a:pt x="4482" y="48588"/>
                </a:lnTo>
                <a:lnTo>
                  <a:pt x="4482" y="48588"/>
                </a:lnTo>
                <a:lnTo>
                  <a:pt x="4482" y="48588"/>
                </a:lnTo>
                <a:lnTo>
                  <a:pt x="4889" y="48588"/>
                </a:lnTo>
                <a:lnTo>
                  <a:pt x="4889" y="48588"/>
                </a:lnTo>
                <a:lnTo>
                  <a:pt x="4482" y="48588"/>
                </a:lnTo>
                <a:lnTo>
                  <a:pt x="4482" y="48098"/>
                </a:lnTo>
                <a:lnTo>
                  <a:pt x="4482" y="48098"/>
                </a:lnTo>
                <a:lnTo>
                  <a:pt x="4889" y="48098"/>
                </a:lnTo>
                <a:lnTo>
                  <a:pt x="4889" y="48098"/>
                </a:lnTo>
                <a:lnTo>
                  <a:pt x="4889" y="48098"/>
                </a:lnTo>
                <a:lnTo>
                  <a:pt x="4889" y="47607"/>
                </a:lnTo>
                <a:lnTo>
                  <a:pt x="4889" y="47607"/>
                </a:lnTo>
                <a:lnTo>
                  <a:pt x="4889" y="48098"/>
                </a:lnTo>
                <a:lnTo>
                  <a:pt x="5500" y="48098"/>
                </a:lnTo>
                <a:lnTo>
                  <a:pt x="5500" y="47607"/>
                </a:lnTo>
                <a:lnTo>
                  <a:pt x="5500" y="47607"/>
                </a:lnTo>
                <a:lnTo>
                  <a:pt x="5500" y="47607"/>
                </a:lnTo>
                <a:lnTo>
                  <a:pt x="5500" y="47607"/>
                </a:lnTo>
                <a:lnTo>
                  <a:pt x="5500" y="47607"/>
                </a:lnTo>
                <a:lnTo>
                  <a:pt x="5500" y="47607"/>
                </a:lnTo>
                <a:lnTo>
                  <a:pt x="5500" y="47116"/>
                </a:lnTo>
                <a:lnTo>
                  <a:pt x="5500" y="47116"/>
                </a:lnTo>
                <a:lnTo>
                  <a:pt x="5908" y="47116"/>
                </a:lnTo>
                <a:lnTo>
                  <a:pt x="5908" y="47116"/>
                </a:lnTo>
                <a:lnTo>
                  <a:pt x="5908" y="47116"/>
                </a:lnTo>
                <a:lnTo>
                  <a:pt x="5908" y="47116"/>
                </a:lnTo>
                <a:lnTo>
                  <a:pt x="5908" y="47116"/>
                </a:lnTo>
                <a:lnTo>
                  <a:pt x="5908" y="47116"/>
                </a:lnTo>
                <a:lnTo>
                  <a:pt x="5908" y="47116"/>
                </a:lnTo>
                <a:lnTo>
                  <a:pt x="6315" y="47116"/>
                </a:lnTo>
                <a:lnTo>
                  <a:pt x="6315" y="47116"/>
                </a:lnTo>
                <a:lnTo>
                  <a:pt x="6315" y="47116"/>
                </a:lnTo>
                <a:lnTo>
                  <a:pt x="6315" y="46625"/>
                </a:lnTo>
                <a:lnTo>
                  <a:pt x="6723" y="46625"/>
                </a:lnTo>
                <a:lnTo>
                  <a:pt x="6723" y="46625"/>
                </a:lnTo>
                <a:lnTo>
                  <a:pt x="6723" y="46625"/>
                </a:lnTo>
                <a:lnTo>
                  <a:pt x="6723" y="46625"/>
                </a:lnTo>
                <a:lnTo>
                  <a:pt x="6723" y="46625"/>
                </a:lnTo>
                <a:lnTo>
                  <a:pt x="6723" y="46625"/>
                </a:lnTo>
                <a:lnTo>
                  <a:pt x="6723" y="46625"/>
                </a:lnTo>
                <a:lnTo>
                  <a:pt x="6723" y="46625"/>
                </a:lnTo>
                <a:lnTo>
                  <a:pt x="6723" y="45889"/>
                </a:lnTo>
                <a:lnTo>
                  <a:pt x="6723" y="45889"/>
                </a:lnTo>
                <a:lnTo>
                  <a:pt x="6723" y="45889"/>
                </a:lnTo>
                <a:lnTo>
                  <a:pt x="7130" y="45889"/>
                </a:lnTo>
                <a:lnTo>
                  <a:pt x="7130" y="46625"/>
                </a:lnTo>
                <a:lnTo>
                  <a:pt x="7130" y="46625"/>
                </a:lnTo>
                <a:lnTo>
                  <a:pt x="7130" y="46625"/>
                </a:lnTo>
                <a:lnTo>
                  <a:pt x="7130" y="46625"/>
                </a:lnTo>
                <a:lnTo>
                  <a:pt x="7130" y="46625"/>
                </a:lnTo>
                <a:lnTo>
                  <a:pt x="7130" y="45889"/>
                </a:lnTo>
                <a:lnTo>
                  <a:pt x="7130" y="45889"/>
                </a:lnTo>
                <a:lnTo>
                  <a:pt x="7130" y="45889"/>
                </a:lnTo>
                <a:lnTo>
                  <a:pt x="7741" y="45889"/>
                </a:lnTo>
                <a:lnTo>
                  <a:pt x="7741" y="45889"/>
                </a:lnTo>
                <a:lnTo>
                  <a:pt x="7741" y="45889"/>
                </a:lnTo>
                <a:lnTo>
                  <a:pt x="7741" y="45889"/>
                </a:lnTo>
                <a:lnTo>
                  <a:pt x="7741" y="45889"/>
                </a:lnTo>
                <a:lnTo>
                  <a:pt x="7741" y="45889"/>
                </a:lnTo>
                <a:lnTo>
                  <a:pt x="7741" y="45889"/>
                </a:lnTo>
                <a:lnTo>
                  <a:pt x="8149" y="45889"/>
                </a:lnTo>
                <a:lnTo>
                  <a:pt x="8149" y="45889"/>
                </a:lnTo>
                <a:lnTo>
                  <a:pt x="8149" y="45398"/>
                </a:lnTo>
                <a:lnTo>
                  <a:pt x="8149" y="45398"/>
                </a:lnTo>
                <a:lnTo>
                  <a:pt x="7741" y="45398"/>
                </a:lnTo>
                <a:lnTo>
                  <a:pt x="7741" y="45398"/>
                </a:lnTo>
                <a:lnTo>
                  <a:pt x="7741" y="45889"/>
                </a:lnTo>
                <a:lnTo>
                  <a:pt x="7741" y="45889"/>
                </a:lnTo>
                <a:lnTo>
                  <a:pt x="7741" y="45398"/>
                </a:lnTo>
                <a:lnTo>
                  <a:pt x="7741" y="45398"/>
                </a:lnTo>
                <a:lnTo>
                  <a:pt x="7741" y="45398"/>
                </a:lnTo>
                <a:lnTo>
                  <a:pt x="7741" y="45398"/>
                </a:lnTo>
                <a:lnTo>
                  <a:pt x="7741" y="45398"/>
                </a:lnTo>
                <a:lnTo>
                  <a:pt x="7741" y="45398"/>
                </a:lnTo>
                <a:lnTo>
                  <a:pt x="8149" y="45398"/>
                </a:lnTo>
                <a:lnTo>
                  <a:pt x="8149" y="45398"/>
                </a:lnTo>
                <a:lnTo>
                  <a:pt x="8149" y="45398"/>
                </a:lnTo>
                <a:lnTo>
                  <a:pt x="8149" y="45398"/>
                </a:lnTo>
                <a:lnTo>
                  <a:pt x="8149" y="45398"/>
                </a:lnTo>
                <a:lnTo>
                  <a:pt x="8149" y="45398"/>
                </a:lnTo>
                <a:lnTo>
                  <a:pt x="8149" y="45398"/>
                </a:lnTo>
                <a:lnTo>
                  <a:pt x="8556" y="45398"/>
                </a:lnTo>
                <a:lnTo>
                  <a:pt x="8556" y="45398"/>
                </a:lnTo>
                <a:lnTo>
                  <a:pt x="8556" y="44907"/>
                </a:lnTo>
                <a:lnTo>
                  <a:pt x="8556" y="44907"/>
                </a:lnTo>
                <a:lnTo>
                  <a:pt x="8556" y="44907"/>
                </a:lnTo>
                <a:lnTo>
                  <a:pt x="8556" y="44907"/>
                </a:lnTo>
                <a:lnTo>
                  <a:pt x="8556" y="44907"/>
                </a:lnTo>
                <a:lnTo>
                  <a:pt x="8556" y="44417"/>
                </a:lnTo>
                <a:lnTo>
                  <a:pt x="8556" y="44417"/>
                </a:lnTo>
                <a:lnTo>
                  <a:pt x="8556" y="44417"/>
                </a:lnTo>
                <a:lnTo>
                  <a:pt x="8964" y="44417"/>
                </a:lnTo>
                <a:lnTo>
                  <a:pt x="8964" y="44417"/>
                </a:lnTo>
                <a:lnTo>
                  <a:pt x="8964" y="43926"/>
                </a:lnTo>
                <a:lnTo>
                  <a:pt x="8964" y="43926"/>
                </a:lnTo>
                <a:lnTo>
                  <a:pt x="8964" y="44417"/>
                </a:lnTo>
                <a:lnTo>
                  <a:pt x="8964" y="44417"/>
                </a:lnTo>
                <a:lnTo>
                  <a:pt x="8964" y="44417"/>
                </a:lnTo>
                <a:lnTo>
                  <a:pt x="8964" y="44417"/>
                </a:lnTo>
                <a:lnTo>
                  <a:pt x="8964" y="44417"/>
                </a:lnTo>
                <a:lnTo>
                  <a:pt x="8964" y="43926"/>
                </a:lnTo>
                <a:lnTo>
                  <a:pt x="9371" y="43926"/>
                </a:lnTo>
                <a:lnTo>
                  <a:pt x="9371" y="44417"/>
                </a:lnTo>
                <a:lnTo>
                  <a:pt x="9371" y="44417"/>
                </a:lnTo>
                <a:lnTo>
                  <a:pt x="9371" y="44417"/>
                </a:lnTo>
                <a:lnTo>
                  <a:pt x="9371" y="43926"/>
                </a:lnTo>
                <a:lnTo>
                  <a:pt x="9371" y="43926"/>
                </a:lnTo>
                <a:lnTo>
                  <a:pt x="9371" y="43926"/>
                </a:lnTo>
                <a:lnTo>
                  <a:pt x="9983" y="43926"/>
                </a:lnTo>
                <a:lnTo>
                  <a:pt x="9983" y="43926"/>
                </a:lnTo>
                <a:lnTo>
                  <a:pt x="9983" y="43190"/>
                </a:lnTo>
                <a:lnTo>
                  <a:pt x="9983" y="43190"/>
                </a:lnTo>
                <a:lnTo>
                  <a:pt x="9983" y="43190"/>
                </a:lnTo>
                <a:lnTo>
                  <a:pt x="9983" y="43190"/>
                </a:lnTo>
                <a:lnTo>
                  <a:pt x="9983" y="43190"/>
                </a:lnTo>
                <a:lnTo>
                  <a:pt x="10390" y="43190"/>
                </a:lnTo>
                <a:lnTo>
                  <a:pt x="10390" y="43190"/>
                </a:lnTo>
                <a:lnTo>
                  <a:pt x="10390" y="43190"/>
                </a:lnTo>
                <a:lnTo>
                  <a:pt x="10390" y="43190"/>
                </a:lnTo>
                <a:lnTo>
                  <a:pt x="10390" y="43190"/>
                </a:lnTo>
                <a:lnTo>
                  <a:pt x="10797" y="43190"/>
                </a:lnTo>
                <a:lnTo>
                  <a:pt x="10797" y="43190"/>
                </a:lnTo>
                <a:lnTo>
                  <a:pt x="10797" y="43190"/>
                </a:lnTo>
                <a:lnTo>
                  <a:pt x="10797" y="43190"/>
                </a:lnTo>
                <a:lnTo>
                  <a:pt x="10797" y="42699"/>
                </a:lnTo>
                <a:lnTo>
                  <a:pt x="10797" y="42699"/>
                </a:lnTo>
                <a:lnTo>
                  <a:pt x="10797" y="42699"/>
                </a:lnTo>
                <a:lnTo>
                  <a:pt x="11205" y="42699"/>
                </a:lnTo>
                <a:lnTo>
                  <a:pt x="11205" y="42699"/>
                </a:lnTo>
                <a:lnTo>
                  <a:pt x="10797" y="42699"/>
                </a:lnTo>
                <a:lnTo>
                  <a:pt x="10797" y="42699"/>
                </a:lnTo>
                <a:lnTo>
                  <a:pt x="10797" y="42699"/>
                </a:lnTo>
                <a:lnTo>
                  <a:pt x="10797" y="42699"/>
                </a:lnTo>
                <a:lnTo>
                  <a:pt x="10797" y="42208"/>
                </a:lnTo>
                <a:lnTo>
                  <a:pt x="10797" y="42208"/>
                </a:lnTo>
                <a:lnTo>
                  <a:pt x="10797" y="42208"/>
                </a:lnTo>
                <a:lnTo>
                  <a:pt x="10797" y="42208"/>
                </a:lnTo>
                <a:lnTo>
                  <a:pt x="10797" y="42208"/>
                </a:lnTo>
                <a:lnTo>
                  <a:pt x="10797" y="42208"/>
                </a:lnTo>
                <a:lnTo>
                  <a:pt x="10797" y="41717"/>
                </a:lnTo>
                <a:lnTo>
                  <a:pt x="10797" y="41717"/>
                </a:lnTo>
                <a:lnTo>
                  <a:pt x="10797" y="41717"/>
                </a:lnTo>
                <a:lnTo>
                  <a:pt x="10797" y="41717"/>
                </a:lnTo>
                <a:lnTo>
                  <a:pt x="11205" y="41717"/>
                </a:lnTo>
                <a:lnTo>
                  <a:pt x="11205" y="41717"/>
                </a:lnTo>
                <a:lnTo>
                  <a:pt x="11205" y="41717"/>
                </a:lnTo>
                <a:lnTo>
                  <a:pt x="11205" y="42208"/>
                </a:lnTo>
                <a:lnTo>
                  <a:pt x="11205" y="42208"/>
                </a:lnTo>
                <a:lnTo>
                  <a:pt x="11205" y="42208"/>
                </a:lnTo>
                <a:lnTo>
                  <a:pt x="11205" y="42208"/>
                </a:lnTo>
                <a:lnTo>
                  <a:pt x="11612" y="42208"/>
                </a:lnTo>
                <a:lnTo>
                  <a:pt x="11612" y="42208"/>
                </a:lnTo>
                <a:lnTo>
                  <a:pt x="11612" y="42208"/>
                </a:lnTo>
                <a:lnTo>
                  <a:pt x="11612" y="41717"/>
                </a:lnTo>
                <a:lnTo>
                  <a:pt x="11612" y="41717"/>
                </a:lnTo>
                <a:lnTo>
                  <a:pt x="11612" y="41717"/>
                </a:lnTo>
                <a:lnTo>
                  <a:pt x="11612" y="41717"/>
                </a:lnTo>
                <a:lnTo>
                  <a:pt x="11612" y="41226"/>
                </a:lnTo>
                <a:lnTo>
                  <a:pt x="11612" y="41226"/>
                </a:lnTo>
                <a:lnTo>
                  <a:pt x="11612" y="41226"/>
                </a:lnTo>
                <a:lnTo>
                  <a:pt x="11612" y="41717"/>
                </a:lnTo>
                <a:lnTo>
                  <a:pt x="12224" y="41717"/>
                </a:lnTo>
                <a:lnTo>
                  <a:pt x="12224" y="41717"/>
                </a:lnTo>
                <a:lnTo>
                  <a:pt x="12224" y="41717"/>
                </a:lnTo>
                <a:lnTo>
                  <a:pt x="12224" y="41717"/>
                </a:lnTo>
                <a:lnTo>
                  <a:pt x="12224" y="41717"/>
                </a:lnTo>
                <a:lnTo>
                  <a:pt x="12224" y="41717"/>
                </a:lnTo>
                <a:lnTo>
                  <a:pt x="12224" y="41717"/>
                </a:lnTo>
                <a:lnTo>
                  <a:pt x="12224" y="42208"/>
                </a:lnTo>
                <a:lnTo>
                  <a:pt x="12224" y="42208"/>
                </a:lnTo>
                <a:lnTo>
                  <a:pt x="11612" y="42208"/>
                </a:lnTo>
                <a:lnTo>
                  <a:pt x="11612" y="42208"/>
                </a:lnTo>
                <a:lnTo>
                  <a:pt x="11612" y="42208"/>
                </a:lnTo>
                <a:lnTo>
                  <a:pt x="11612" y="42699"/>
                </a:lnTo>
                <a:lnTo>
                  <a:pt x="11612" y="42699"/>
                </a:lnTo>
                <a:lnTo>
                  <a:pt x="11612" y="42699"/>
                </a:lnTo>
                <a:lnTo>
                  <a:pt x="11612" y="42699"/>
                </a:lnTo>
                <a:lnTo>
                  <a:pt x="12224" y="42699"/>
                </a:lnTo>
                <a:lnTo>
                  <a:pt x="12224" y="42699"/>
                </a:lnTo>
                <a:lnTo>
                  <a:pt x="12224" y="42699"/>
                </a:lnTo>
                <a:lnTo>
                  <a:pt x="12224" y="42699"/>
                </a:lnTo>
                <a:lnTo>
                  <a:pt x="12224" y="42699"/>
                </a:lnTo>
                <a:lnTo>
                  <a:pt x="12224" y="42699"/>
                </a:lnTo>
                <a:lnTo>
                  <a:pt x="12224" y="42208"/>
                </a:lnTo>
                <a:lnTo>
                  <a:pt x="12631" y="42208"/>
                </a:lnTo>
                <a:lnTo>
                  <a:pt x="12631" y="42208"/>
                </a:lnTo>
                <a:lnTo>
                  <a:pt x="12631" y="42208"/>
                </a:lnTo>
                <a:lnTo>
                  <a:pt x="12631" y="42208"/>
                </a:lnTo>
                <a:lnTo>
                  <a:pt x="13039" y="42208"/>
                </a:lnTo>
                <a:lnTo>
                  <a:pt x="13039" y="42208"/>
                </a:lnTo>
                <a:lnTo>
                  <a:pt x="13039" y="42699"/>
                </a:lnTo>
                <a:lnTo>
                  <a:pt x="13039" y="42699"/>
                </a:lnTo>
                <a:lnTo>
                  <a:pt x="13039" y="42699"/>
                </a:lnTo>
                <a:lnTo>
                  <a:pt x="13039" y="42699"/>
                </a:lnTo>
                <a:lnTo>
                  <a:pt x="13039" y="42699"/>
                </a:lnTo>
                <a:lnTo>
                  <a:pt x="13039" y="42699"/>
                </a:lnTo>
                <a:lnTo>
                  <a:pt x="13446" y="42699"/>
                </a:lnTo>
                <a:lnTo>
                  <a:pt x="13446" y="42699"/>
                </a:lnTo>
                <a:lnTo>
                  <a:pt x="13446" y="42699"/>
                </a:lnTo>
                <a:lnTo>
                  <a:pt x="13446" y="42699"/>
                </a:lnTo>
                <a:lnTo>
                  <a:pt x="13853" y="42699"/>
                </a:lnTo>
                <a:lnTo>
                  <a:pt x="13853" y="42699"/>
                </a:lnTo>
                <a:lnTo>
                  <a:pt x="13853" y="42699"/>
                </a:lnTo>
                <a:lnTo>
                  <a:pt x="13853" y="42699"/>
                </a:lnTo>
                <a:lnTo>
                  <a:pt x="13853" y="42699"/>
                </a:lnTo>
                <a:lnTo>
                  <a:pt x="14261" y="42699"/>
                </a:lnTo>
                <a:lnTo>
                  <a:pt x="14261" y="42699"/>
                </a:lnTo>
                <a:lnTo>
                  <a:pt x="14261" y="42208"/>
                </a:lnTo>
                <a:lnTo>
                  <a:pt x="14261" y="42208"/>
                </a:lnTo>
                <a:lnTo>
                  <a:pt x="14261" y="42208"/>
                </a:lnTo>
                <a:lnTo>
                  <a:pt x="14872" y="42208"/>
                </a:lnTo>
                <a:lnTo>
                  <a:pt x="14872" y="42208"/>
                </a:lnTo>
                <a:lnTo>
                  <a:pt x="14872" y="42208"/>
                </a:lnTo>
                <a:lnTo>
                  <a:pt x="14872" y="42208"/>
                </a:lnTo>
                <a:lnTo>
                  <a:pt x="14872" y="41717"/>
                </a:lnTo>
                <a:lnTo>
                  <a:pt x="14872" y="41717"/>
                </a:lnTo>
                <a:lnTo>
                  <a:pt x="14872" y="41717"/>
                </a:lnTo>
                <a:lnTo>
                  <a:pt x="15280" y="41717"/>
                </a:lnTo>
                <a:lnTo>
                  <a:pt x="15280" y="41717"/>
                </a:lnTo>
                <a:lnTo>
                  <a:pt x="15280" y="41717"/>
                </a:lnTo>
                <a:lnTo>
                  <a:pt x="15280" y="41717"/>
                </a:lnTo>
                <a:lnTo>
                  <a:pt x="15280" y="41717"/>
                </a:lnTo>
                <a:lnTo>
                  <a:pt x="15687" y="41717"/>
                </a:lnTo>
                <a:lnTo>
                  <a:pt x="15687" y="41226"/>
                </a:lnTo>
                <a:lnTo>
                  <a:pt x="15687" y="41226"/>
                </a:lnTo>
                <a:lnTo>
                  <a:pt x="15687" y="41226"/>
                </a:lnTo>
                <a:lnTo>
                  <a:pt x="15687" y="41226"/>
                </a:lnTo>
                <a:lnTo>
                  <a:pt x="16095" y="41226"/>
                </a:lnTo>
                <a:lnTo>
                  <a:pt x="16095" y="41226"/>
                </a:lnTo>
                <a:lnTo>
                  <a:pt x="16095" y="41226"/>
                </a:lnTo>
                <a:lnTo>
                  <a:pt x="16095" y="41226"/>
                </a:lnTo>
                <a:lnTo>
                  <a:pt x="16095" y="41226"/>
                </a:lnTo>
                <a:lnTo>
                  <a:pt x="16095" y="41226"/>
                </a:lnTo>
                <a:lnTo>
                  <a:pt x="16095" y="41226"/>
                </a:lnTo>
                <a:lnTo>
                  <a:pt x="16502" y="41226"/>
                </a:lnTo>
                <a:lnTo>
                  <a:pt x="16502" y="41226"/>
                </a:lnTo>
                <a:lnTo>
                  <a:pt x="16502" y="41226"/>
                </a:lnTo>
                <a:lnTo>
                  <a:pt x="17113" y="41226"/>
                </a:lnTo>
                <a:lnTo>
                  <a:pt x="17113" y="41226"/>
                </a:lnTo>
                <a:lnTo>
                  <a:pt x="17113" y="41226"/>
                </a:lnTo>
                <a:lnTo>
                  <a:pt x="17113" y="41226"/>
                </a:lnTo>
                <a:lnTo>
                  <a:pt x="17113" y="41226"/>
                </a:lnTo>
                <a:lnTo>
                  <a:pt x="17521" y="41226"/>
                </a:lnTo>
                <a:lnTo>
                  <a:pt x="17521" y="41226"/>
                </a:lnTo>
                <a:lnTo>
                  <a:pt x="17521" y="41226"/>
                </a:lnTo>
                <a:lnTo>
                  <a:pt x="17521" y="40490"/>
                </a:lnTo>
                <a:lnTo>
                  <a:pt x="17521" y="40490"/>
                </a:lnTo>
                <a:lnTo>
                  <a:pt x="17521" y="40490"/>
                </a:lnTo>
                <a:lnTo>
                  <a:pt x="17521" y="40490"/>
                </a:lnTo>
                <a:lnTo>
                  <a:pt x="17928" y="40490"/>
                </a:lnTo>
                <a:lnTo>
                  <a:pt x="17928" y="40490"/>
                </a:lnTo>
                <a:lnTo>
                  <a:pt x="17928" y="40000"/>
                </a:lnTo>
                <a:lnTo>
                  <a:pt x="17928" y="40000"/>
                </a:lnTo>
                <a:lnTo>
                  <a:pt x="17928" y="40000"/>
                </a:lnTo>
                <a:lnTo>
                  <a:pt x="17928" y="40000"/>
                </a:lnTo>
                <a:lnTo>
                  <a:pt x="18336" y="40000"/>
                </a:lnTo>
                <a:lnTo>
                  <a:pt x="18336" y="40000"/>
                </a:lnTo>
                <a:lnTo>
                  <a:pt x="18336" y="40000"/>
                </a:lnTo>
                <a:lnTo>
                  <a:pt x="18336" y="40000"/>
                </a:lnTo>
                <a:lnTo>
                  <a:pt x="18336" y="40000"/>
                </a:lnTo>
                <a:lnTo>
                  <a:pt x="18336" y="39509"/>
                </a:lnTo>
                <a:lnTo>
                  <a:pt x="18743" y="39509"/>
                </a:lnTo>
                <a:lnTo>
                  <a:pt x="18743" y="39509"/>
                </a:lnTo>
                <a:lnTo>
                  <a:pt x="18743" y="40000"/>
                </a:lnTo>
                <a:lnTo>
                  <a:pt x="18743" y="40000"/>
                </a:lnTo>
                <a:lnTo>
                  <a:pt x="18743" y="40000"/>
                </a:lnTo>
                <a:lnTo>
                  <a:pt x="19354" y="40000"/>
                </a:lnTo>
                <a:lnTo>
                  <a:pt x="19354" y="40000"/>
                </a:lnTo>
                <a:lnTo>
                  <a:pt x="19354" y="40000"/>
                </a:lnTo>
                <a:lnTo>
                  <a:pt x="19354" y="40000"/>
                </a:lnTo>
                <a:lnTo>
                  <a:pt x="19762" y="40000"/>
                </a:lnTo>
                <a:lnTo>
                  <a:pt x="19762" y="40000"/>
                </a:lnTo>
                <a:lnTo>
                  <a:pt x="19762" y="40000"/>
                </a:lnTo>
                <a:lnTo>
                  <a:pt x="19762" y="40000"/>
                </a:lnTo>
                <a:lnTo>
                  <a:pt x="19762" y="40000"/>
                </a:lnTo>
                <a:lnTo>
                  <a:pt x="19762" y="40000"/>
                </a:lnTo>
                <a:lnTo>
                  <a:pt x="20169" y="40000"/>
                </a:lnTo>
                <a:lnTo>
                  <a:pt x="20169" y="40000"/>
                </a:lnTo>
                <a:lnTo>
                  <a:pt x="20169" y="40000"/>
                </a:lnTo>
                <a:lnTo>
                  <a:pt x="20169" y="40000"/>
                </a:lnTo>
                <a:lnTo>
                  <a:pt x="20169" y="39509"/>
                </a:lnTo>
                <a:lnTo>
                  <a:pt x="20169" y="39509"/>
                </a:lnTo>
                <a:lnTo>
                  <a:pt x="20169" y="40000"/>
                </a:lnTo>
                <a:lnTo>
                  <a:pt x="20577" y="40000"/>
                </a:lnTo>
                <a:lnTo>
                  <a:pt x="20577" y="40000"/>
                </a:lnTo>
                <a:lnTo>
                  <a:pt x="20577" y="39509"/>
                </a:lnTo>
                <a:lnTo>
                  <a:pt x="20577" y="39509"/>
                </a:lnTo>
                <a:lnTo>
                  <a:pt x="20984" y="39509"/>
                </a:lnTo>
                <a:lnTo>
                  <a:pt x="20984" y="39509"/>
                </a:lnTo>
                <a:lnTo>
                  <a:pt x="20984" y="39509"/>
                </a:lnTo>
                <a:lnTo>
                  <a:pt x="20984" y="39509"/>
                </a:lnTo>
                <a:lnTo>
                  <a:pt x="20984" y="39509"/>
                </a:lnTo>
                <a:lnTo>
                  <a:pt x="21595" y="39509"/>
                </a:lnTo>
                <a:lnTo>
                  <a:pt x="21595" y="39509"/>
                </a:lnTo>
                <a:lnTo>
                  <a:pt x="21595" y="39509"/>
                </a:lnTo>
                <a:lnTo>
                  <a:pt x="22003" y="39509"/>
                </a:lnTo>
                <a:lnTo>
                  <a:pt x="22003" y="39509"/>
                </a:lnTo>
                <a:lnTo>
                  <a:pt x="22003" y="39509"/>
                </a:lnTo>
                <a:lnTo>
                  <a:pt x="22003" y="39509"/>
                </a:lnTo>
                <a:lnTo>
                  <a:pt x="22003" y="39509"/>
                </a:lnTo>
                <a:lnTo>
                  <a:pt x="22410" y="39509"/>
                </a:lnTo>
                <a:lnTo>
                  <a:pt x="22410" y="39018"/>
                </a:lnTo>
                <a:lnTo>
                  <a:pt x="22410" y="39018"/>
                </a:lnTo>
                <a:lnTo>
                  <a:pt x="22410" y="39018"/>
                </a:lnTo>
                <a:lnTo>
                  <a:pt x="22410" y="39018"/>
                </a:lnTo>
                <a:lnTo>
                  <a:pt x="22410" y="39018"/>
                </a:lnTo>
                <a:lnTo>
                  <a:pt x="22818" y="39018"/>
                </a:lnTo>
                <a:lnTo>
                  <a:pt x="22818" y="39018"/>
                </a:lnTo>
                <a:lnTo>
                  <a:pt x="22818" y="39018"/>
                </a:lnTo>
                <a:lnTo>
                  <a:pt x="22818" y="39018"/>
                </a:lnTo>
                <a:lnTo>
                  <a:pt x="23225" y="39018"/>
                </a:lnTo>
                <a:lnTo>
                  <a:pt x="23225" y="39018"/>
                </a:lnTo>
                <a:lnTo>
                  <a:pt x="23225" y="38527"/>
                </a:lnTo>
                <a:lnTo>
                  <a:pt x="23225" y="38527"/>
                </a:lnTo>
                <a:lnTo>
                  <a:pt x="23225" y="38527"/>
                </a:lnTo>
                <a:lnTo>
                  <a:pt x="23837" y="38527"/>
                </a:lnTo>
                <a:lnTo>
                  <a:pt x="23837" y="38527"/>
                </a:lnTo>
                <a:lnTo>
                  <a:pt x="23837" y="38527"/>
                </a:lnTo>
                <a:lnTo>
                  <a:pt x="23837" y="38527"/>
                </a:lnTo>
                <a:lnTo>
                  <a:pt x="23837" y="38527"/>
                </a:lnTo>
                <a:lnTo>
                  <a:pt x="23837" y="38527"/>
                </a:lnTo>
                <a:lnTo>
                  <a:pt x="24244" y="38527"/>
                </a:lnTo>
                <a:lnTo>
                  <a:pt x="24244" y="37791"/>
                </a:lnTo>
                <a:lnTo>
                  <a:pt x="24244" y="37791"/>
                </a:lnTo>
                <a:lnTo>
                  <a:pt x="24244" y="37791"/>
                </a:lnTo>
                <a:lnTo>
                  <a:pt x="24244" y="37791"/>
                </a:lnTo>
                <a:lnTo>
                  <a:pt x="24651" y="37791"/>
                </a:lnTo>
                <a:lnTo>
                  <a:pt x="24651" y="37791"/>
                </a:lnTo>
                <a:lnTo>
                  <a:pt x="24651" y="37791"/>
                </a:lnTo>
                <a:lnTo>
                  <a:pt x="24651" y="37300"/>
                </a:lnTo>
                <a:lnTo>
                  <a:pt x="24651" y="37300"/>
                </a:lnTo>
                <a:lnTo>
                  <a:pt x="24651" y="37300"/>
                </a:lnTo>
                <a:lnTo>
                  <a:pt x="24651" y="37300"/>
                </a:lnTo>
                <a:lnTo>
                  <a:pt x="24651" y="37300"/>
                </a:lnTo>
                <a:lnTo>
                  <a:pt x="25059" y="37300"/>
                </a:lnTo>
                <a:lnTo>
                  <a:pt x="25059" y="36809"/>
                </a:lnTo>
                <a:lnTo>
                  <a:pt x="25059" y="36809"/>
                </a:lnTo>
                <a:lnTo>
                  <a:pt x="25059" y="36809"/>
                </a:lnTo>
                <a:lnTo>
                  <a:pt x="25059" y="36809"/>
                </a:lnTo>
                <a:lnTo>
                  <a:pt x="25059" y="36809"/>
                </a:lnTo>
                <a:lnTo>
                  <a:pt x="25059" y="36319"/>
                </a:lnTo>
                <a:lnTo>
                  <a:pt x="25059" y="36319"/>
                </a:lnTo>
                <a:lnTo>
                  <a:pt x="25059" y="36319"/>
                </a:lnTo>
                <a:lnTo>
                  <a:pt x="25059" y="36319"/>
                </a:lnTo>
                <a:lnTo>
                  <a:pt x="25466" y="36319"/>
                </a:lnTo>
                <a:lnTo>
                  <a:pt x="25466" y="35828"/>
                </a:lnTo>
                <a:lnTo>
                  <a:pt x="25466" y="35828"/>
                </a:lnTo>
                <a:lnTo>
                  <a:pt x="25466" y="35828"/>
                </a:lnTo>
                <a:lnTo>
                  <a:pt x="25466" y="35828"/>
                </a:lnTo>
                <a:lnTo>
                  <a:pt x="25466" y="35092"/>
                </a:lnTo>
                <a:lnTo>
                  <a:pt x="25466" y="35092"/>
                </a:lnTo>
                <a:lnTo>
                  <a:pt x="25466" y="35092"/>
                </a:lnTo>
                <a:lnTo>
                  <a:pt x="25466" y="35092"/>
                </a:lnTo>
                <a:lnTo>
                  <a:pt x="26078" y="35092"/>
                </a:lnTo>
                <a:lnTo>
                  <a:pt x="26078" y="34601"/>
                </a:lnTo>
                <a:lnTo>
                  <a:pt x="26078" y="34601"/>
                </a:lnTo>
                <a:lnTo>
                  <a:pt x="25466" y="34601"/>
                </a:lnTo>
                <a:lnTo>
                  <a:pt x="25466" y="34601"/>
                </a:lnTo>
                <a:lnTo>
                  <a:pt x="25466" y="34601"/>
                </a:lnTo>
                <a:lnTo>
                  <a:pt x="26078" y="34601"/>
                </a:lnTo>
                <a:lnTo>
                  <a:pt x="26078" y="34601"/>
                </a:lnTo>
                <a:lnTo>
                  <a:pt x="26078" y="34601"/>
                </a:lnTo>
                <a:lnTo>
                  <a:pt x="26078" y="34601"/>
                </a:lnTo>
                <a:lnTo>
                  <a:pt x="26078" y="34110"/>
                </a:lnTo>
                <a:lnTo>
                  <a:pt x="26078" y="34110"/>
                </a:lnTo>
                <a:lnTo>
                  <a:pt x="26078" y="34110"/>
                </a:lnTo>
                <a:lnTo>
                  <a:pt x="26078" y="34110"/>
                </a:lnTo>
                <a:lnTo>
                  <a:pt x="26078" y="34110"/>
                </a:lnTo>
                <a:lnTo>
                  <a:pt x="26078" y="33619"/>
                </a:lnTo>
                <a:lnTo>
                  <a:pt x="26078" y="33619"/>
                </a:lnTo>
                <a:lnTo>
                  <a:pt x="26485" y="33619"/>
                </a:lnTo>
                <a:lnTo>
                  <a:pt x="26485" y="33619"/>
                </a:lnTo>
                <a:lnTo>
                  <a:pt x="26485" y="33619"/>
                </a:lnTo>
                <a:lnTo>
                  <a:pt x="26485" y="33619"/>
                </a:lnTo>
                <a:lnTo>
                  <a:pt x="26485" y="33619"/>
                </a:lnTo>
                <a:lnTo>
                  <a:pt x="26893" y="33619"/>
                </a:lnTo>
                <a:lnTo>
                  <a:pt x="26893" y="33128"/>
                </a:lnTo>
                <a:lnTo>
                  <a:pt x="26893" y="33128"/>
                </a:lnTo>
                <a:lnTo>
                  <a:pt x="26893" y="33128"/>
                </a:lnTo>
                <a:lnTo>
                  <a:pt x="26893" y="33128"/>
                </a:lnTo>
                <a:lnTo>
                  <a:pt x="26893" y="33128"/>
                </a:lnTo>
                <a:lnTo>
                  <a:pt x="27300" y="33128"/>
                </a:lnTo>
                <a:lnTo>
                  <a:pt x="27300" y="33128"/>
                </a:lnTo>
                <a:lnTo>
                  <a:pt x="27300" y="32392"/>
                </a:lnTo>
                <a:lnTo>
                  <a:pt x="27300" y="32392"/>
                </a:lnTo>
                <a:lnTo>
                  <a:pt x="27300" y="32392"/>
                </a:lnTo>
                <a:lnTo>
                  <a:pt x="27300" y="32392"/>
                </a:lnTo>
                <a:lnTo>
                  <a:pt x="27300" y="32392"/>
                </a:lnTo>
                <a:lnTo>
                  <a:pt x="27707" y="32392"/>
                </a:lnTo>
                <a:lnTo>
                  <a:pt x="27707" y="32392"/>
                </a:lnTo>
                <a:lnTo>
                  <a:pt x="27707" y="31901"/>
                </a:lnTo>
                <a:lnTo>
                  <a:pt x="27707" y="31901"/>
                </a:lnTo>
                <a:lnTo>
                  <a:pt x="27707" y="31901"/>
                </a:lnTo>
                <a:lnTo>
                  <a:pt x="27707" y="31901"/>
                </a:lnTo>
                <a:lnTo>
                  <a:pt x="27707" y="31901"/>
                </a:lnTo>
                <a:lnTo>
                  <a:pt x="27707" y="31901"/>
                </a:lnTo>
                <a:lnTo>
                  <a:pt x="27707" y="31411"/>
                </a:lnTo>
                <a:lnTo>
                  <a:pt x="27707" y="31411"/>
                </a:lnTo>
                <a:lnTo>
                  <a:pt x="27707" y="31411"/>
                </a:lnTo>
                <a:lnTo>
                  <a:pt x="27707" y="31901"/>
                </a:lnTo>
                <a:lnTo>
                  <a:pt x="27300" y="31901"/>
                </a:lnTo>
                <a:lnTo>
                  <a:pt x="27300" y="31901"/>
                </a:lnTo>
                <a:lnTo>
                  <a:pt x="27300" y="31411"/>
                </a:lnTo>
                <a:lnTo>
                  <a:pt x="27300" y="31411"/>
                </a:lnTo>
                <a:lnTo>
                  <a:pt x="27300" y="31411"/>
                </a:lnTo>
                <a:lnTo>
                  <a:pt x="27300" y="30920"/>
                </a:lnTo>
                <a:lnTo>
                  <a:pt x="27300" y="30920"/>
                </a:lnTo>
                <a:lnTo>
                  <a:pt x="27300" y="30920"/>
                </a:lnTo>
                <a:lnTo>
                  <a:pt x="27300" y="30429"/>
                </a:lnTo>
                <a:lnTo>
                  <a:pt x="27300" y="30429"/>
                </a:lnTo>
                <a:lnTo>
                  <a:pt x="27300" y="30429"/>
                </a:lnTo>
                <a:lnTo>
                  <a:pt x="27300" y="29693"/>
                </a:lnTo>
                <a:lnTo>
                  <a:pt x="27300" y="29693"/>
                </a:lnTo>
                <a:lnTo>
                  <a:pt x="27300" y="29693"/>
                </a:lnTo>
                <a:lnTo>
                  <a:pt x="27300" y="29693"/>
                </a:lnTo>
                <a:lnTo>
                  <a:pt x="27300" y="29202"/>
                </a:lnTo>
                <a:lnTo>
                  <a:pt x="27300" y="29202"/>
                </a:lnTo>
                <a:lnTo>
                  <a:pt x="27300" y="29202"/>
                </a:lnTo>
                <a:lnTo>
                  <a:pt x="27300" y="29202"/>
                </a:lnTo>
                <a:lnTo>
                  <a:pt x="27300" y="28711"/>
                </a:lnTo>
                <a:lnTo>
                  <a:pt x="27300" y="28711"/>
                </a:lnTo>
                <a:lnTo>
                  <a:pt x="27300" y="28711"/>
                </a:lnTo>
                <a:lnTo>
                  <a:pt x="27300" y="28711"/>
                </a:lnTo>
                <a:lnTo>
                  <a:pt x="27300" y="28220"/>
                </a:lnTo>
                <a:lnTo>
                  <a:pt x="27300" y="28220"/>
                </a:lnTo>
                <a:lnTo>
                  <a:pt x="27300" y="28220"/>
                </a:lnTo>
                <a:lnTo>
                  <a:pt x="27300" y="28220"/>
                </a:lnTo>
                <a:lnTo>
                  <a:pt x="27707" y="28220"/>
                </a:lnTo>
                <a:lnTo>
                  <a:pt x="27707" y="27730"/>
                </a:lnTo>
                <a:lnTo>
                  <a:pt x="27707" y="27730"/>
                </a:lnTo>
                <a:lnTo>
                  <a:pt x="27707" y="27730"/>
                </a:lnTo>
                <a:lnTo>
                  <a:pt x="27707" y="27730"/>
                </a:lnTo>
                <a:lnTo>
                  <a:pt x="27707" y="27730"/>
                </a:lnTo>
                <a:lnTo>
                  <a:pt x="27707" y="26993"/>
                </a:lnTo>
                <a:lnTo>
                  <a:pt x="27707" y="26993"/>
                </a:lnTo>
                <a:lnTo>
                  <a:pt x="28319" y="26993"/>
                </a:lnTo>
                <a:lnTo>
                  <a:pt x="28319" y="26993"/>
                </a:lnTo>
                <a:lnTo>
                  <a:pt x="28319" y="26993"/>
                </a:lnTo>
                <a:lnTo>
                  <a:pt x="28319" y="26993"/>
                </a:lnTo>
                <a:lnTo>
                  <a:pt x="28319" y="26993"/>
                </a:lnTo>
                <a:lnTo>
                  <a:pt x="28319" y="26503"/>
                </a:lnTo>
                <a:lnTo>
                  <a:pt x="28319" y="26503"/>
                </a:lnTo>
                <a:lnTo>
                  <a:pt x="28726" y="26503"/>
                </a:lnTo>
                <a:lnTo>
                  <a:pt x="28726" y="26503"/>
                </a:lnTo>
                <a:lnTo>
                  <a:pt x="28726" y="26503"/>
                </a:lnTo>
                <a:lnTo>
                  <a:pt x="28726" y="26503"/>
                </a:lnTo>
                <a:lnTo>
                  <a:pt x="28726" y="26503"/>
                </a:lnTo>
                <a:lnTo>
                  <a:pt x="28726" y="26503"/>
                </a:lnTo>
                <a:lnTo>
                  <a:pt x="28726" y="26503"/>
                </a:lnTo>
                <a:lnTo>
                  <a:pt x="29134" y="26503"/>
                </a:lnTo>
                <a:lnTo>
                  <a:pt x="29134" y="26503"/>
                </a:lnTo>
                <a:lnTo>
                  <a:pt x="29134" y="26012"/>
                </a:lnTo>
                <a:lnTo>
                  <a:pt x="29134" y="26012"/>
                </a:lnTo>
                <a:lnTo>
                  <a:pt x="29134" y="26012"/>
                </a:lnTo>
                <a:lnTo>
                  <a:pt x="29134" y="26012"/>
                </a:lnTo>
                <a:lnTo>
                  <a:pt x="29134" y="26012"/>
                </a:lnTo>
                <a:lnTo>
                  <a:pt x="29134" y="25521"/>
                </a:lnTo>
                <a:lnTo>
                  <a:pt x="29134" y="25521"/>
                </a:lnTo>
                <a:lnTo>
                  <a:pt x="29134" y="25521"/>
                </a:lnTo>
                <a:lnTo>
                  <a:pt x="29134" y="25521"/>
                </a:lnTo>
                <a:lnTo>
                  <a:pt x="29134" y="25521"/>
                </a:lnTo>
                <a:lnTo>
                  <a:pt x="29541" y="25521"/>
                </a:lnTo>
                <a:lnTo>
                  <a:pt x="29541" y="25030"/>
                </a:lnTo>
                <a:lnTo>
                  <a:pt x="29541" y="25030"/>
                </a:lnTo>
                <a:lnTo>
                  <a:pt x="29541" y="25030"/>
                </a:lnTo>
                <a:lnTo>
                  <a:pt x="29541" y="25030"/>
                </a:lnTo>
                <a:lnTo>
                  <a:pt x="29541" y="25030"/>
                </a:lnTo>
                <a:lnTo>
                  <a:pt x="29949" y="25030"/>
                </a:lnTo>
                <a:lnTo>
                  <a:pt x="29949" y="24294"/>
                </a:lnTo>
                <a:lnTo>
                  <a:pt x="29949" y="24294"/>
                </a:lnTo>
                <a:lnTo>
                  <a:pt x="29949" y="24294"/>
                </a:lnTo>
                <a:lnTo>
                  <a:pt x="29949" y="25030"/>
                </a:lnTo>
                <a:lnTo>
                  <a:pt x="29949" y="25030"/>
                </a:lnTo>
                <a:lnTo>
                  <a:pt x="30560" y="25030"/>
                </a:lnTo>
                <a:lnTo>
                  <a:pt x="30560" y="24294"/>
                </a:lnTo>
                <a:lnTo>
                  <a:pt x="30560" y="24294"/>
                </a:lnTo>
                <a:lnTo>
                  <a:pt x="30560" y="24294"/>
                </a:lnTo>
                <a:lnTo>
                  <a:pt x="30560" y="24294"/>
                </a:lnTo>
                <a:lnTo>
                  <a:pt x="30560" y="24294"/>
                </a:lnTo>
                <a:lnTo>
                  <a:pt x="30967" y="24294"/>
                </a:lnTo>
                <a:lnTo>
                  <a:pt x="30967" y="24294"/>
                </a:lnTo>
                <a:lnTo>
                  <a:pt x="30967" y="24294"/>
                </a:lnTo>
                <a:lnTo>
                  <a:pt x="30967" y="24294"/>
                </a:lnTo>
                <a:lnTo>
                  <a:pt x="30967" y="25030"/>
                </a:lnTo>
                <a:lnTo>
                  <a:pt x="31375" y="25030"/>
                </a:lnTo>
                <a:lnTo>
                  <a:pt x="31375" y="24294"/>
                </a:lnTo>
                <a:lnTo>
                  <a:pt x="31375" y="24294"/>
                </a:lnTo>
                <a:lnTo>
                  <a:pt x="31375" y="24294"/>
                </a:lnTo>
                <a:lnTo>
                  <a:pt x="31375" y="24294"/>
                </a:lnTo>
                <a:lnTo>
                  <a:pt x="30967" y="24294"/>
                </a:lnTo>
                <a:lnTo>
                  <a:pt x="30967" y="24294"/>
                </a:lnTo>
                <a:lnTo>
                  <a:pt x="30967" y="24294"/>
                </a:lnTo>
                <a:lnTo>
                  <a:pt x="30967" y="24294"/>
                </a:lnTo>
                <a:lnTo>
                  <a:pt x="30967" y="23803"/>
                </a:lnTo>
                <a:lnTo>
                  <a:pt x="30967" y="23803"/>
                </a:lnTo>
                <a:lnTo>
                  <a:pt x="30967" y="23803"/>
                </a:lnTo>
                <a:lnTo>
                  <a:pt x="30967" y="23803"/>
                </a:lnTo>
                <a:lnTo>
                  <a:pt x="30560" y="23803"/>
                </a:lnTo>
                <a:lnTo>
                  <a:pt x="30560" y="23803"/>
                </a:lnTo>
                <a:lnTo>
                  <a:pt x="30560" y="23803"/>
                </a:lnTo>
                <a:lnTo>
                  <a:pt x="30560" y="23803"/>
                </a:lnTo>
                <a:lnTo>
                  <a:pt x="30967" y="23803"/>
                </a:lnTo>
                <a:lnTo>
                  <a:pt x="30967" y="23803"/>
                </a:lnTo>
                <a:lnTo>
                  <a:pt x="30967" y="23803"/>
                </a:lnTo>
                <a:lnTo>
                  <a:pt x="30967" y="23803"/>
                </a:lnTo>
                <a:lnTo>
                  <a:pt x="30560" y="23803"/>
                </a:lnTo>
                <a:lnTo>
                  <a:pt x="30560" y="23803"/>
                </a:lnTo>
                <a:lnTo>
                  <a:pt x="30560" y="23312"/>
                </a:lnTo>
                <a:lnTo>
                  <a:pt x="30560" y="23312"/>
                </a:lnTo>
                <a:lnTo>
                  <a:pt x="30560" y="23312"/>
                </a:lnTo>
                <a:lnTo>
                  <a:pt x="30967" y="23312"/>
                </a:lnTo>
                <a:lnTo>
                  <a:pt x="30967" y="23312"/>
                </a:lnTo>
                <a:lnTo>
                  <a:pt x="30967" y="23312"/>
                </a:lnTo>
                <a:lnTo>
                  <a:pt x="30967" y="23312"/>
                </a:lnTo>
                <a:lnTo>
                  <a:pt x="31375" y="23312"/>
                </a:lnTo>
                <a:lnTo>
                  <a:pt x="31375" y="23803"/>
                </a:lnTo>
                <a:lnTo>
                  <a:pt x="31375" y="23803"/>
                </a:lnTo>
                <a:lnTo>
                  <a:pt x="31375" y="23803"/>
                </a:lnTo>
                <a:lnTo>
                  <a:pt x="31375" y="23803"/>
                </a:lnTo>
                <a:lnTo>
                  <a:pt x="31375" y="23312"/>
                </a:lnTo>
                <a:lnTo>
                  <a:pt x="31375" y="23312"/>
                </a:lnTo>
                <a:lnTo>
                  <a:pt x="31375" y="23312"/>
                </a:lnTo>
                <a:lnTo>
                  <a:pt x="31375" y="23312"/>
                </a:lnTo>
                <a:lnTo>
                  <a:pt x="31375" y="23312"/>
                </a:lnTo>
                <a:lnTo>
                  <a:pt x="31375" y="23312"/>
                </a:lnTo>
                <a:lnTo>
                  <a:pt x="31375" y="23312"/>
                </a:lnTo>
                <a:lnTo>
                  <a:pt x="31782" y="23312"/>
                </a:lnTo>
                <a:lnTo>
                  <a:pt x="31782" y="23803"/>
                </a:lnTo>
                <a:lnTo>
                  <a:pt x="31782" y="23803"/>
                </a:lnTo>
                <a:lnTo>
                  <a:pt x="31782" y="23803"/>
                </a:lnTo>
                <a:lnTo>
                  <a:pt x="31782" y="23803"/>
                </a:lnTo>
                <a:lnTo>
                  <a:pt x="32190" y="23803"/>
                </a:lnTo>
                <a:lnTo>
                  <a:pt x="32190" y="23803"/>
                </a:lnTo>
                <a:lnTo>
                  <a:pt x="32190" y="23803"/>
                </a:lnTo>
                <a:lnTo>
                  <a:pt x="32190" y="23803"/>
                </a:lnTo>
                <a:lnTo>
                  <a:pt x="32190" y="23803"/>
                </a:lnTo>
                <a:lnTo>
                  <a:pt x="32190" y="23803"/>
                </a:lnTo>
                <a:lnTo>
                  <a:pt x="32190" y="23803"/>
                </a:lnTo>
                <a:lnTo>
                  <a:pt x="32190" y="23803"/>
                </a:lnTo>
                <a:lnTo>
                  <a:pt x="32190" y="23803"/>
                </a:lnTo>
                <a:lnTo>
                  <a:pt x="32190" y="24294"/>
                </a:lnTo>
                <a:lnTo>
                  <a:pt x="32190" y="24294"/>
                </a:lnTo>
                <a:lnTo>
                  <a:pt x="32190" y="24294"/>
                </a:lnTo>
                <a:lnTo>
                  <a:pt x="32801" y="24294"/>
                </a:lnTo>
                <a:lnTo>
                  <a:pt x="32801" y="24294"/>
                </a:lnTo>
                <a:lnTo>
                  <a:pt x="32190" y="24294"/>
                </a:lnTo>
                <a:lnTo>
                  <a:pt x="32190" y="23803"/>
                </a:lnTo>
                <a:lnTo>
                  <a:pt x="32801" y="23803"/>
                </a:lnTo>
                <a:lnTo>
                  <a:pt x="32801" y="23803"/>
                </a:lnTo>
                <a:lnTo>
                  <a:pt x="32801" y="23803"/>
                </a:lnTo>
                <a:lnTo>
                  <a:pt x="32801" y="24294"/>
                </a:lnTo>
                <a:lnTo>
                  <a:pt x="32801" y="24294"/>
                </a:lnTo>
                <a:lnTo>
                  <a:pt x="33208" y="24294"/>
                </a:lnTo>
                <a:lnTo>
                  <a:pt x="33208" y="23803"/>
                </a:lnTo>
                <a:lnTo>
                  <a:pt x="33208" y="23803"/>
                </a:lnTo>
                <a:lnTo>
                  <a:pt x="33208" y="23803"/>
                </a:lnTo>
                <a:lnTo>
                  <a:pt x="33208" y="24294"/>
                </a:lnTo>
                <a:lnTo>
                  <a:pt x="33208" y="24294"/>
                </a:lnTo>
                <a:lnTo>
                  <a:pt x="33208" y="24294"/>
                </a:lnTo>
                <a:lnTo>
                  <a:pt x="33208" y="24294"/>
                </a:lnTo>
                <a:lnTo>
                  <a:pt x="33208" y="25030"/>
                </a:lnTo>
                <a:lnTo>
                  <a:pt x="33616" y="25030"/>
                </a:lnTo>
                <a:lnTo>
                  <a:pt x="33616" y="25030"/>
                </a:lnTo>
                <a:lnTo>
                  <a:pt x="33616" y="25030"/>
                </a:lnTo>
                <a:lnTo>
                  <a:pt x="33616" y="24294"/>
                </a:lnTo>
                <a:lnTo>
                  <a:pt x="34023" y="24294"/>
                </a:lnTo>
                <a:lnTo>
                  <a:pt x="34023" y="24294"/>
                </a:lnTo>
                <a:lnTo>
                  <a:pt x="34023" y="24294"/>
                </a:lnTo>
                <a:lnTo>
                  <a:pt x="34023" y="23803"/>
                </a:lnTo>
                <a:lnTo>
                  <a:pt x="34023" y="23803"/>
                </a:lnTo>
                <a:lnTo>
                  <a:pt x="34023" y="23803"/>
                </a:lnTo>
                <a:lnTo>
                  <a:pt x="34023" y="23803"/>
                </a:lnTo>
                <a:lnTo>
                  <a:pt x="34023" y="23803"/>
                </a:lnTo>
                <a:lnTo>
                  <a:pt x="34023" y="23312"/>
                </a:lnTo>
                <a:lnTo>
                  <a:pt x="34023" y="23312"/>
                </a:lnTo>
                <a:lnTo>
                  <a:pt x="34023" y="23312"/>
                </a:lnTo>
                <a:lnTo>
                  <a:pt x="34023" y="23803"/>
                </a:lnTo>
                <a:lnTo>
                  <a:pt x="34023" y="23803"/>
                </a:lnTo>
                <a:lnTo>
                  <a:pt x="34431" y="23803"/>
                </a:lnTo>
                <a:lnTo>
                  <a:pt x="34431" y="23803"/>
                </a:lnTo>
                <a:lnTo>
                  <a:pt x="34431" y="23803"/>
                </a:lnTo>
                <a:lnTo>
                  <a:pt x="34431" y="23312"/>
                </a:lnTo>
                <a:lnTo>
                  <a:pt x="34431" y="23312"/>
                </a:lnTo>
                <a:lnTo>
                  <a:pt x="34431" y="23312"/>
                </a:lnTo>
                <a:lnTo>
                  <a:pt x="34023" y="23312"/>
                </a:lnTo>
                <a:lnTo>
                  <a:pt x="34023" y="23312"/>
                </a:lnTo>
                <a:lnTo>
                  <a:pt x="34023" y="23312"/>
                </a:lnTo>
                <a:lnTo>
                  <a:pt x="34023" y="23312"/>
                </a:lnTo>
                <a:lnTo>
                  <a:pt x="34023" y="22822"/>
                </a:lnTo>
                <a:lnTo>
                  <a:pt x="34023" y="22822"/>
                </a:lnTo>
                <a:lnTo>
                  <a:pt x="33616" y="22822"/>
                </a:lnTo>
                <a:lnTo>
                  <a:pt x="33616" y="22822"/>
                </a:lnTo>
                <a:lnTo>
                  <a:pt x="34023" y="22822"/>
                </a:lnTo>
                <a:lnTo>
                  <a:pt x="34023" y="22822"/>
                </a:lnTo>
                <a:lnTo>
                  <a:pt x="34023" y="22331"/>
                </a:lnTo>
                <a:lnTo>
                  <a:pt x="34023" y="22331"/>
                </a:lnTo>
                <a:lnTo>
                  <a:pt x="34023" y="22331"/>
                </a:lnTo>
                <a:lnTo>
                  <a:pt x="33616" y="22331"/>
                </a:lnTo>
                <a:lnTo>
                  <a:pt x="33616" y="21595"/>
                </a:lnTo>
                <a:lnTo>
                  <a:pt x="34023" y="21595"/>
                </a:lnTo>
                <a:lnTo>
                  <a:pt x="34023" y="21595"/>
                </a:lnTo>
                <a:lnTo>
                  <a:pt x="34023" y="21595"/>
                </a:lnTo>
                <a:lnTo>
                  <a:pt x="34023" y="21104"/>
                </a:lnTo>
                <a:lnTo>
                  <a:pt x="34023" y="21104"/>
                </a:lnTo>
                <a:lnTo>
                  <a:pt x="34023" y="21104"/>
                </a:lnTo>
                <a:lnTo>
                  <a:pt x="34023" y="21104"/>
                </a:lnTo>
                <a:lnTo>
                  <a:pt x="34023" y="21104"/>
                </a:lnTo>
                <a:lnTo>
                  <a:pt x="34023" y="20613"/>
                </a:lnTo>
                <a:lnTo>
                  <a:pt x="34023" y="20613"/>
                </a:lnTo>
                <a:lnTo>
                  <a:pt x="34023" y="20613"/>
                </a:lnTo>
                <a:lnTo>
                  <a:pt x="34023" y="20613"/>
                </a:lnTo>
                <a:lnTo>
                  <a:pt x="34023" y="20613"/>
                </a:lnTo>
                <a:lnTo>
                  <a:pt x="34023" y="20613"/>
                </a:lnTo>
                <a:lnTo>
                  <a:pt x="34023" y="20613"/>
                </a:lnTo>
                <a:lnTo>
                  <a:pt x="33616" y="20613"/>
                </a:lnTo>
                <a:lnTo>
                  <a:pt x="33616" y="20613"/>
                </a:lnTo>
                <a:lnTo>
                  <a:pt x="33616" y="20613"/>
                </a:lnTo>
                <a:lnTo>
                  <a:pt x="33616" y="20613"/>
                </a:lnTo>
                <a:lnTo>
                  <a:pt x="33616" y="20613"/>
                </a:lnTo>
                <a:lnTo>
                  <a:pt x="33208" y="20613"/>
                </a:lnTo>
                <a:lnTo>
                  <a:pt x="33208" y="20613"/>
                </a:lnTo>
                <a:lnTo>
                  <a:pt x="33208" y="20613"/>
                </a:lnTo>
                <a:lnTo>
                  <a:pt x="33208" y="20613"/>
                </a:lnTo>
                <a:lnTo>
                  <a:pt x="33208" y="20122"/>
                </a:lnTo>
                <a:lnTo>
                  <a:pt x="33208" y="20122"/>
                </a:lnTo>
                <a:lnTo>
                  <a:pt x="33616" y="20122"/>
                </a:lnTo>
                <a:lnTo>
                  <a:pt x="33616" y="20122"/>
                </a:lnTo>
                <a:lnTo>
                  <a:pt x="33616" y="20122"/>
                </a:lnTo>
                <a:lnTo>
                  <a:pt x="33616" y="20122"/>
                </a:lnTo>
                <a:lnTo>
                  <a:pt x="33616" y="20122"/>
                </a:lnTo>
                <a:lnTo>
                  <a:pt x="33616" y="20122"/>
                </a:lnTo>
                <a:lnTo>
                  <a:pt x="33616" y="20122"/>
                </a:lnTo>
                <a:lnTo>
                  <a:pt x="33616" y="20122"/>
                </a:lnTo>
                <a:lnTo>
                  <a:pt x="34023" y="20122"/>
                </a:lnTo>
                <a:lnTo>
                  <a:pt x="34023" y="20122"/>
                </a:lnTo>
                <a:lnTo>
                  <a:pt x="34023" y="20122"/>
                </a:lnTo>
                <a:lnTo>
                  <a:pt x="34023" y="20122"/>
                </a:lnTo>
                <a:lnTo>
                  <a:pt x="34023" y="20122"/>
                </a:lnTo>
                <a:lnTo>
                  <a:pt x="34023" y="20122"/>
                </a:lnTo>
                <a:lnTo>
                  <a:pt x="34023" y="20122"/>
                </a:lnTo>
                <a:lnTo>
                  <a:pt x="34023" y="19631"/>
                </a:lnTo>
                <a:lnTo>
                  <a:pt x="34023" y="19631"/>
                </a:lnTo>
                <a:lnTo>
                  <a:pt x="34023" y="19631"/>
                </a:lnTo>
                <a:lnTo>
                  <a:pt x="34431" y="19631"/>
                </a:lnTo>
                <a:lnTo>
                  <a:pt x="34431" y="19631"/>
                </a:lnTo>
                <a:lnTo>
                  <a:pt x="34431" y="19631"/>
                </a:lnTo>
                <a:lnTo>
                  <a:pt x="34431" y="19631"/>
                </a:lnTo>
                <a:lnTo>
                  <a:pt x="34431" y="19631"/>
                </a:lnTo>
                <a:lnTo>
                  <a:pt x="34431" y="20122"/>
                </a:lnTo>
                <a:lnTo>
                  <a:pt x="34431" y="20122"/>
                </a:lnTo>
                <a:lnTo>
                  <a:pt x="34431" y="20122"/>
                </a:lnTo>
                <a:lnTo>
                  <a:pt x="34431" y="20122"/>
                </a:lnTo>
                <a:lnTo>
                  <a:pt x="34431" y="20122"/>
                </a:lnTo>
                <a:lnTo>
                  <a:pt x="35042" y="20122"/>
                </a:lnTo>
                <a:lnTo>
                  <a:pt x="35042" y="20122"/>
                </a:lnTo>
                <a:lnTo>
                  <a:pt x="35042" y="20122"/>
                </a:lnTo>
                <a:lnTo>
                  <a:pt x="35042" y="20122"/>
                </a:lnTo>
                <a:lnTo>
                  <a:pt x="35449" y="20122"/>
                </a:lnTo>
                <a:lnTo>
                  <a:pt x="35449" y="19631"/>
                </a:lnTo>
                <a:lnTo>
                  <a:pt x="35042" y="19631"/>
                </a:lnTo>
                <a:lnTo>
                  <a:pt x="35042" y="19631"/>
                </a:lnTo>
                <a:lnTo>
                  <a:pt x="35449" y="19631"/>
                </a:lnTo>
                <a:lnTo>
                  <a:pt x="35449" y="19631"/>
                </a:lnTo>
                <a:lnTo>
                  <a:pt x="35449" y="19631"/>
                </a:lnTo>
                <a:lnTo>
                  <a:pt x="35449" y="19631"/>
                </a:lnTo>
                <a:lnTo>
                  <a:pt x="35449" y="18895"/>
                </a:lnTo>
                <a:lnTo>
                  <a:pt x="35449" y="18895"/>
                </a:lnTo>
                <a:lnTo>
                  <a:pt x="35449" y="18895"/>
                </a:lnTo>
                <a:lnTo>
                  <a:pt x="35449" y="18895"/>
                </a:lnTo>
                <a:lnTo>
                  <a:pt x="35449" y="18895"/>
                </a:lnTo>
                <a:lnTo>
                  <a:pt x="35449" y="18895"/>
                </a:lnTo>
                <a:lnTo>
                  <a:pt x="35449" y="18404"/>
                </a:lnTo>
                <a:lnTo>
                  <a:pt x="35449" y="18404"/>
                </a:lnTo>
                <a:lnTo>
                  <a:pt x="35449" y="18404"/>
                </a:lnTo>
                <a:lnTo>
                  <a:pt x="35449" y="18404"/>
                </a:lnTo>
                <a:lnTo>
                  <a:pt x="35449" y="18404"/>
                </a:lnTo>
                <a:lnTo>
                  <a:pt x="35449" y="18895"/>
                </a:lnTo>
                <a:lnTo>
                  <a:pt x="35449" y="18895"/>
                </a:lnTo>
                <a:lnTo>
                  <a:pt x="35449" y="18895"/>
                </a:lnTo>
                <a:lnTo>
                  <a:pt x="35857" y="18895"/>
                </a:lnTo>
                <a:lnTo>
                  <a:pt x="35857" y="18895"/>
                </a:lnTo>
                <a:lnTo>
                  <a:pt x="35857" y="18895"/>
                </a:lnTo>
                <a:lnTo>
                  <a:pt x="35857" y="18895"/>
                </a:lnTo>
                <a:lnTo>
                  <a:pt x="35857" y="18895"/>
                </a:lnTo>
                <a:lnTo>
                  <a:pt x="35857" y="18895"/>
                </a:lnTo>
                <a:lnTo>
                  <a:pt x="35857" y="18895"/>
                </a:lnTo>
                <a:lnTo>
                  <a:pt x="36264" y="18895"/>
                </a:lnTo>
                <a:lnTo>
                  <a:pt x="36264" y="18895"/>
                </a:lnTo>
                <a:lnTo>
                  <a:pt x="36264" y="18404"/>
                </a:lnTo>
                <a:lnTo>
                  <a:pt x="36264" y="18404"/>
                </a:lnTo>
                <a:lnTo>
                  <a:pt x="36264" y="18404"/>
                </a:lnTo>
                <a:lnTo>
                  <a:pt x="36264" y="18404"/>
                </a:lnTo>
                <a:lnTo>
                  <a:pt x="36264" y="18404"/>
                </a:lnTo>
                <a:lnTo>
                  <a:pt x="35857" y="18404"/>
                </a:lnTo>
                <a:lnTo>
                  <a:pt x="35857" y="17914"/>
                </a:lnTo>
                <a:lnTo>
                  <a:pt x="35857" y="17914"/>
                </a:lnTo>
                <a:lnTo>
                  <a:pt x="35857" y="17914"/>
                </a:lnTo>
                <a:lnTo>
                  <a:pt x="35857" y="17914"/>
                </a:lnTo>
                <a:lnTo>
                  <a:pt x="35857" y="17914"/>
                </a:lnTo>
                <a:lnTo>
                  <a:pt x="36264" y="17914"/>
                </a:lnTo>
                <a:lnTo>
                  <a:pt x="36264" y="17914"/>
                </a:lnTo>
                <a:lnTo>
                  <a:pt x="35857" y="17914"/>
                </a:lnTo>
                <a:lnTo>
                  <a:pt x="35857" y="17914"/>
                </a:lnTo>
                <a:lnTo>
                  <a:pt x="35857" y="17423"/>
                </a:lnTo>
                <a:lnTo>
                  <a:pt x="35857" y="17423"/>
                </a:lnTo>
                <a:lnTo>
                  <a:pt x="35857" y="17423"/>
                </a:lnTo>
                <a:lnTo>
                  <a:pt x="35857" y="17423"/>
                </a:lnTo>
                <a:lnTo>
                  <a:pt x="35857" y="17423"/>
                </a:lnTo>
                <a:lnTo>
                  <a:pt x="35857" y="16932"/>
                </a:lnTo>
                <a:lnTo>
                  <a:pt x="35857" y="16932"/>
                </a:lnTo>
                <a:lnTo>
                  <a:pt x="35857" y="16932"/>
                </a:lnTo>
                <a:lnTo>
                  <a:pt x="35857" y="16932"/>
                </a:lnTo>
                <a:lnTo>
                  <a:pt x="36264" y="16932"/>
                </a:lnTo>
                <a:lnTo>
                  <a:pt x="36264" y="16932"/>
                </a:lnTo>
                <a:lnTo>
                  <a:pt x="36264" y="16932"/>
                </a:lnTo>
                <a:lnTo>
                  <a:pt x="36264" y="16932"/>
                </a:lnTo>
                <a:lnTo>
                  <a:pt x="36264" y="16932"/>
                </a:lnTo>
                <a:lnTo>
                  <a:pt x="36264" y="17423"/>
                </a:lnTo>
                <a:lnTo>
                  <a:pt x="36672" y="17423"/>
                </a:lnTo>
                <a:lnTo>
                  <a:pt x="36672" y="17423"/>
                </a:lnTo>
                <a:lnTo>
                  <a:pt x="36672" y="16932"/>
                </a:lnTo>
                <a:lnTo>
                  <a:pt x="36672" y="16932"/>
                </a:lnTo>
                <a:lnTo>
                  <a:pt x="36672" y="16932"/>
                </a:lnTo>
                <a:lnTo>
                  <a:pt x="36672" y="16932"/>
                </a:lnTo>
                <a:lnTo>
                  <a:pt x="36672" y="16932"/>
                </a:lnTo>
                <a:lnTo>
                  <a:pt x="36672" y="16932"/>
                </a:lnTo>
                <a:lnTo>
                  <a:pt x="36672" y="17423"/>
                </a:lnTo>
                <a:lnTo>
                  <a:pt x="36672" y="17423"/>
                </a:lnTo>
                <a:lnTo>
                  <a:pt x="36672" y="16932"/>
                </a:lnTo>
                <a:lnTo>
                  <a:pt x="36672" y="16932"/>
                </a:lnTo>
                <a:lnTo>
                  <a:pt x="37283" y="16932"/>
                </a:lnTo>
                <a:lnTo>
                  <a:pt x="37283" y="16932"/>
                </a:lnTo>
                <a:lnTo>
                  <a:pt x="37283" y="16932"/>
                </a:lnTo>
                <a:lnTo>
                  <a:pt x="37283" y="16932"/>
                </a:lnTo>
                <a:lnTo>
                  <a:pt x="37691" y="16932"/>
                </a:lnTo>
                <a:lnTo>
                  <a:pt x="37691" y="16196"/>
                </a:lnTo>
                <a:lnTo>
                  <a:pt x="37691" y="16196"/>
                </a:lnTo>
                <a:lnTo>
                  <a:pt x="37283" y="16196"/>
                </a:lnTo>
                <a:lnTo>
                  <a:pt x="37283" y="16196"/>
                </a:lnTo>
                <a:lnTo>
                  <a:pt x="37283" y="15705"/>
                </a:lnTo>
                <a:lnTo>
                  <a:pt x="37691" y="15705"/>
                </a:lnTo>
                <a:lnTo>
                  <a:pt x="37691" y="15705"/>
                </a:lnTo>
                <a:lnTo>
                  <a:pt x="37691" y="15705"/>
                </a:lnTo>
                <a:lnTo>
                  <a:pt x="37691" y="15705"/>
                </a:lnTo>
                <a:lnTo>
                  <a:pt x="37691" y="15705"/>
                </a:lnTo>
                <a:lnTo>
                  <a:pt x="37283" y="15705"/>
                </a:lnTo>
                <a:lnTo>
                  <a:pt x="37283" y="15214"/>
                </a:lnTo>
                <a:lnTo>
                  <a:pt x="37283" y="15214"/>
                </a:lnTo>
                <a:lnTo>
                  <a:pt x="37691" y="15214"/>
                </a:lnTo>
                <a:lnTo>
                  <a:pt x="37691" y="15214"/>
                </a:lnTo>
                <a:lnTo>
                  <a:pt x="37691" y="15214"/>
                </a:lnTo>
                <a:lnTo>
                  <a:pt x="37691" y="15214"/>
                </a:lnTo>
                <a:lnTo>
                  <a:pt x="37691" y="15214"/>
                </a:lnTo>
                <a:lnTo>
                  <a:pt x="37691" y="15214"/>
                </a:lnTo>
                <a:lnTo>
                  <a:pt x="38098" y="15214"/>
                </a:lnTo>
                <a:lnTo>
                  <a:pt x="38098" y="15214"/>
                </a:lnTo>
                <a:lnTo>
                  <a:pt x="38098" y="15214"/>
                </a:lnTo>
                <a:lnTo>
                  <a:pt x="38098" y="15214"/>
                </a:lnTo>
                <a:lnTo>
                  <a:pt x="38098" y="15705"/>
                </a:lnTo>
                <a:lnTo>
                  <a:pt x="38098" y="15705"/>
                </a:lnTo>
                <a:lnTo>
                  <a:pt x="38098" y="15705"/>
                </a:lnTo>
                <a:lnTo>
                  <a:pt x="38098" y="15705"/>
                </a:lnTo>
                <a:lnTo>
                  <a:pt x="38098" y="16196"/>
                </a:lnTo>
                <a:lnTo>
                  <a:pt x="38098" y="16196"/>
                </a:lnTo>
                <a:lnTo>
                  <a:pt x="38098" y="16196"/>
                </a:lnTo>
                <a:lnTo>
                  <a:pt x="38098" y="16196"/>
                </a:lnTo>
                <a:lnTo>
                  <a:pt x="38098" y="16196"/>
                </a:lnTo>
                <a:lnTo>
                  <a:pt x="38098" y="16196"/>
                </a:lnTo>
                <a:lnTo>
                  <a:pt x="38098" y="16196"/>
                </a:lnTo>
                <a:lnTo>
                  <a:pt x="38098" y="16932"/>
                </a:lnTo>
                <a:lnTo>
                  <a:pt x="38098" y="16932"/>
                </a:lnTo>
                <a:lnTo>
                  <a:pt x="38098" y="16932"/>
                </a:lnTo>
                <a:lnTo>
                  <a:pt x="38098" y="16932"/>
                </a:lnTo>
                <a:lnTo>
                  <a:pt x="38098" y="16932"/>
                </a:lnTo>
                <a:lnTo>
                  <a:pt x="38505" y="16932"/>
                </a:lnTo>
                <a:lnTo>
                  <a:pt x="38505" y="16932"/>
                </a:lnTo>
                <a:lnTo>
                  <a:pt x="38505" y="16932"/>
                </a:lnTo>
                <a:lnTo>
                  <a:pt x="38505" y="16932"/>
                </a:lnTo>
                <a:lnTo>
                  <a:pt x="38505" y="16932"/>
                </a:lnTo>
                <a:lnTo>
                  <a:pt x="38505" y="16932"/>
                </a:lnTo>
                <a:lnTo>
                  <a:pt x="38505" y="16932"/>
                </a:lnTo>
                <a:lnTo>
                  <a:pt x="38505" y="16196"/>
                </a:lnTo>
                <a:lnTo>
                  <a:pt x="38505" y="16196"/>
                </a:lnTo>
                <a:lnTo>
                  <a:pt x="38505" y="16196"/>
                </a:lnTo>
                <a:lnTo>
                  <a:pt x="38505" y="16196"/>
                </a:lnTo>
                <a:lnTo>
                  <a:pt x="38505" y="15705"/>
                </a:lnTo>
                <a:lnTo>
                  <a:pt x="38505" y="15705"/>
                </a:lnTo>
                <a:lnTo>
                  <a:pt x="38505" y="15705"/>
                </a:lnTo>
                <a:lnTo>
                  <a:pt x="38913" y="15705"/>
                </a:lnTo>
                <a:lnTo>
                  <a:pt x="38913" y="15705"/>
                </a:lnTo>
                <a:lnTo>
                  <a:pt x="38913" y="15705"/>
                </a:lnTo>
                <a:lnTo>
                  <a:pt x="38913" y="15705"/>
                </a:lnTo>
                <a:lnTo>
                  <a:pt x="38913" y="15705"/>
                </a:lnTo>
                <a:lnTo>
                  <a:pt x="38913" y="15705"/>
                </a:lnTo>
                <a:lnTo>
                  <a:pt x="38913" y="15214"/>
                </a:lnTo>
                <a:lnTo>
                  <a:pt x="38913" y="15214"/>
                </a:lnTo>
                <a:lnTo>
                  <a:pt x="38913" y="15214"/>
                </a:lnTo>
                <a:lnTo>
                  <a:pt x="38505" y="15214"/>
                </a:lnTo>
                <a:lnTo>
                  <a:pt x="38505" y="15214"/>
                </a:lnTo>
                <a:lnTo>
                  <a:pt x="38505" y="15214"/>
                </a:lnTo>
                <a:lnTo>
                  <a:pt x="38505" y="15214"/>
                </a:lnTo>
                <a:lnTo>
                  <a:pt x="38505" y="14723"/>
                </a:lnTo>
                <a:lnTo>
                  <a:pt x="38505" y="14723"/>
                </a:lnTo>
                <a:lnTo>
                  <a:pt x="38505" y="14723"/>
                </a:lnTo>
                <a:lnTo>
                  <a:pt x="38505" y="14723"/>
                </a:lnTo>
                <a:lnTo>
                  <a:pt x="38913" y="14723"/>
                </a:lnTo>
                <a:lnTo>
                  <a:pt x="38913" y="14233"/>
                </a:lnTo>
                <a:lnTo>
                  <a:pt x="38913" y="14233"/>
                </a:lnTo>
                <a:lnTo>
                  <a:pt x="38913" y="14233"/>
                </a:lnTo>
                <a:lnTo>
                  <a:pt x="38913" y="14233"/>
                </a:lnTo>
                <a:lnTo>
                  <a:pt x="38913" y="14723"/>
                </a:lnTo>
                <a:lnTo>
                  <a:pt x="39524" y="14723"/>
                </a:lnTo>
                <a:lnTo>
                  <a:pt x="39524" y="14723"/>
                </a:lnTo>
                <a:lnTo>
                  <a:pt x="39524" y="14723"/>
                </a:lnTo>
                <a:lnTo>
                  <a:pt x="39524" y="14723"/>
                </a:lnTo>
                <a:lnTo>
                  <a:pt x="39524" y="14723"/>
                </a:lnTo>
                <a:lnTo>
                  <a:pt x="39524" y="14723"/>
                </a:lnTo>
                <a:lnTo>
                  <a:pt x="39524" y="14723"/>
                </a:lnTo>
                <a:lnTo>
                  <a:pt x="39932" y="14723"/>
                </a:lnTo>
                <a:lnTo>
                  <a:pt x="39932" y="14723"/>
                </a:lnTo>
                <a:lnTo>
                  <a:pt x="39932" y="14723"/>
                </a:lnTo>
                <a:lnTo>
                  <a:pt x="40339" y="14723"/>
                </a:lnTo>
                <a:lnTo>
                  <a:pt x="40339" y="14723"/>
                </a:lnTo>
                <a:lnTo>
                  <a:pt x="40339" y="14233"/>
                </a:lnTo>
                <a:lnTo>
                  <a:pt x="40339" y="14233"/>
                </a:lnTo>
                <a:lnTo>
                  <a:pt x="40339" y="14233"/>
                </a:lnTo>
                <a:lnTo>
                  <a:pt x="40339" y="14233"/>
                </a:lnTo>
                <a:lnTo>
                  <a:pt x="40339" y="14233"/>
                </a:lnTo>
                <a:lnTo>
                  <a:pt x="40339" y="14233"/>
                </a:lnTo>
                <a:lnTo>
                  <a:pt x="40339" y="14233"/>
                </a:lnTo>
                <a:lnTo>
                  <a:pt x="40747" y="14233"/>
                </a:lnTo>
                <a:lnTo>
                  <a:pt x="40747" y="14233"/>
                </a:lnTo>
                <a:lnTo>
                  <a:pt x="40747" y="14723"/>
                </a:lnTo>
                <a:lnTo>
                  <a:pt x="40747" y="14723"/>
                </a:lnTo>
                <a:lnTo>
                  <a:pt x="40747" y="14723"/>
                </a:lnTo>
                <a:lnTo>
                  <a:pt x="40747" y="14723"/>
                </a:lnTo>
                <a:lnTo>
                  <a:pt x="40747" y="14723"/>
                </a:lnTo>
                <a:lnTo>
                  <a:pt x="40747" y="14723"/>
                </a:lnTo>
                <a:lnTo>
                  <a:pt x="40747" y="14723"/>
                </a:lnTo>
                <a:lnTo>
                  <a:pt x="40747" y="14233"/>
                </a:lnTo>
                <a:lnTo>
                  <a:pt x="40747" y="14233"/>
                </a:lnTo>
                <a:lnTo>
                  <a:pt x="40747" y="14233"/>
                </a:lnTo>
                <a:lnTo>
                  <a:pt x="40747" y="14233"/>
                </a:lnTo>
                <a:lnTo>
                  <a:pt x="40747" y="13496"/>
                </a:lnTo>
                <a:lnTo>
                  <a:pt x="40747" y="13496"/>
                </a:lnTo>
                <a:lnTo>
                  <a:pt x="40747" y="13496"/>
                </a:lnTo>
                <a:lnTo>
                  <a:pt x="41154" y="13496"/>
                </a:lnTo>
                <a:lnTo>
                  <a:pt x="41154" y="13496"/>
                </a:lnTo>
                <a:lnTo>
                  <a:pt x="41154" y="13496"/>
                </a:lnTo>
                <a:lnTo>
                  <a:pt x="41154" y="13496"/>
                </a:lnTo>
                <a:lnTo>
                  <a:pt x="41765" y="13496"/>
                </a:lnTo>
                <a:lnTo>
                  <a:pt x="41765" y="13496"/>
                </a:lnTo>
                <a:lnTo>
                  <a:pt x="41765" y="13496"/>
                </a:lnTo>
                <a:lnTo>
                  <a:pt x="41765" y="13496"/>
                </a:lnTo>
                <a:lnTo>
                  <a:pt x="41765" y="14233"/>
                </a:lnTo>
                <a:lnTo>
                  <a:pt x="41765" y="14233"/>
                </a:lnTo>
                <a:lnTo>
                  <a:pt x="41765" y="14233"/>
                </a:lnTo>
                <a:lnTo>
                  <a:pt x="41765" y="14233"/>
                </a:lnTo>
                <a:lnTo>
                  <a:pt x="42173" y="14233"/>
                </a:lnTo>
                <a:lnTo>
                  <a:pt x="42173" y="14723"/>
                </a:lnTo>
                <a:lnTo>
                  <a:pt x="42173" y="14723"/>
                </a:lnTo>
                <a:lnTo>
                  <a:pt x="42173" y="14233"/>
                </a:lnTo>
                <a:lnTo>
                  <a:pt x="42173" y="14233"/>
                </a:lnTo>
                <a:lnTo>
                  <a:pt x="42173" y="14233"/>
                </a:lnTo>
                <a:lnTo>
                  <a:pt x="42580" y="14233"/>
                </a:lnTo>
                <a:lnTo>
                  <a:pt x="42580" y="14233"/>
                </a:lnTo>
                <a:lnTo>
                  <a:pt x="42580" y="14233"/>
                </a:lnTo>
                <a:lnTo>
                  <a:pt x="42580" y="14723"/>
                </a:lnTo>
                <a:lnTo>
                  <a:pt x="42988" y="14723"/>
                </a:lnTo>
                <a:lnTo>
                  <a:pt x="42988" y="14723"/>
                </a:lnTo>
                <a:lnTo>
                  <a:pt x="42988" y="14723"/>
                </a:lnTo>
                <a:lnTo>
                  <a:pt x="42988" y="14723"/>
                </a:lnTo>
                <a:lnTo>
                  <a:pt x="42988" y="14723"/>
                </a:lnTo>
                <a:lnTo>
                  <a:pt x="42988" y="15214"/>
                </a:lnTo>
                <a:lnTo>
                  <a:pt x="42988" y="15214"/>
                </a:lnTo>
                <a:lnTo>
                  <a:pt x="42988" y="15214"/>
                </a:lnTo>
                <a:lnTo>
                  <a:pt x="43395" y="15214"/>
                </a:lnTo>
                <a:lnTo>
                  <a:pt x="43395" y="15214"/>
                </a:lnTo>
                <a:lnTo>
                  <a:pt x="43395" y="15214"/>
                </a:lnTo>
                <a:lnTo>
                  <a:pt x="43395" y="15214"/>
                </a:lnTo>
                <a:lnTo>
                  <a:pt x="43395" y="15705"/>
                </a:lnTo>
                <a:lnTo>
                  <a:pt x="43395" y="15705"/>
                </a:lnTo>
                <a:lnTo>
                  <a:pt x="43395" y="15705"/>
                </a:lnTo>
                <a:lnTo>
                  <a:pt x="44006" y="15705"/>
                </a:lnTo>
                <a:lnTo>
                  <a:pt x="44006" y="15705"/>
                </a:lnTo>
                <a:lnTo>
                  <a:pt x="44006" y="16196"/>
                </a:lnTo>
                <a:lnTo>
                  <a:pt x="44006" y="16196"/>
                </a:lnTo>
                <a:lnTo>
                  <a:pt x="44006" y="16196"/>
                </a:lnTo>
                <a:lnTo>
                  <a:pt x="44006" y="16196"/>
                </a:lnTo>
                <a:lnTo>
                  <a:pt x="44414" y="16196"/>
                </a:lnTo>
                <a:lnTo>
                  <a:pt x="44414" y="16196"/>
                </a:lnTo>
                <a:lnTo>
                  <a:pt x="44414" y="16932"/>
                </a:lnTo>
                <a:lnTo>
                  <a:pt x="44414" y="16932"/>
                </a:lnTo>
                <a:lnTo>
                  <a:pt x="44414" y="16932"/>
                </a:lnTo>
                <a:lnTo>
                  <a:pt x="44414" y="16932"/>
                </a:lnTo>
                <a:lnTo>
                  <a:pt x="44414" y="16932"/>
                </a:lnTo>
                <a:lnTo>
                  <a:pt x="44414" y="17423"/>
                </a:lnTo>
                <a:lnTo>
                  <a:pt x="44414" y="17423"/>
                </a:lnTo>
                <a:lnTo>
                  <a:pt x="44821" y="17423"/>
                </a:lnTo>
                <a:lnTo>
                  <a:pt x="44821" y="17423"/>
                </a:lnTo>
                <a:lnTo>
                  <a:pt x="44821" y="17423"/>
                </a:lnTo>
                <a:lnTo>
                  <a:pt x="44821" y="17423"/>
                </a:lnTo>
                <a:lnTo>
                  <a:pt x="44821" y="17423"/>
                </a:lnTo>
                <a:lnTo>
                  <a:pt x="44821" y="17423"/>
                </a:lnTo>
                <a:lnTo>
                  <a:pt x="44821" y="17914"/>
                </a:lnTo>
                <a:lnTo>
                  <a:pt x="45229" y="17914"/>
                </a:lnTo>
                <a:lnTo>
                  <a:pt x="45229" y="17914"/>
                </a:lnTo>
                <a:lnTo>
                  <a:pt x="45229" y="17914"/>
                </a:lnTo>
                <a:lnTo>
                  <a:pt x="45229" y="17914"/>
                </a:lnTo>
                <a:lnTo>
                  <a:pt x="45229" y="17914"/>
                </a:lnTo>
                <a:lnTo>
                  <a:pt x="45229" y="17914"/>
                </a:lnTo>
                <a:lnTo>
                  <a:pt x="45229" y="18404"/>
                </a:lnTo>
                <a:lnTo>
                  <a:pt x="45229" y="18404"/>
                </a:lnTo>
                <a:lnTo>
                  <a:pt x="44821" y="18404"/>
                </a:lnTo>
                <a:lnTo>
                  <a:pt x="44821" y="18404"/>
                </a:lnTo>
                <a:lnTo>
                  <a:pt x="44821" y="18404"/>
                </a:lnTo>
                <a:lnTo>
                  <a:pt x="44821" y="18895"/>
                </a:lnTo>
                <a:lnTo>
                  <a:pt x="44821" y="18895"/>
                </a:lnTo>
                <a:lnTo>
                  <a:pt x="44821" y="18895"/>
                </a:lnTo>
                <a:lnTo>
                  <a:pt x="44821" y="18895"/>
                </a:lnTo>
                <a:lnTo>
                  <a:pt x="45229" y="18895"/>
                </a:lnTo>
                <a:lnTo>
                  <a:pt x="45229" y="18895"/>
                </a:lnTo>
                <a:lnTo>
                  <a:pt x="45229" y="18895"/>
                </a:lnTo>
                <a:lnTo>
                  <a:pt x="45229" y="18895"/>
                </a:lnTo>
                <a:lnTo>
                  <a:pt x="45229" y="18895"/>
                </a:lnTo>
                <a:lnTo>
                  <a:pt x="45229" y="18404"/>
                </a:lnTo>
                <a:lnTo>
                  <a:pt x="45636" y="18404"/>
                </a:lnTo>
                <a:lnTo>
                  <a:pt x="45636" y="18404"/>
                </a:lnTo>
                <a:lnTo>
                  <a:pt x="45636" y="18404"/>
                </a:lnTo>
                <a:lnTo>
                  <a:pt x="45636" y="18404"/>
                </a:lnTo>
                <a:lnTo>
                  <a:pt x="45636" y="17914"/>
                </a:lnTo>
                <a:lnTo>
                  <a:pt x="45636" y="17914"/>
                </a:lnTo>
                <a:lnTo>
                  <a:pt x="45636" y="17914"/>
                </a:lnTo>
                <a:lnTo>
                  <a:pt x="45636" y="17914"/>
                </a:lnTo>
                <a:lnTo>
                  <a:pt x="46247" y="17914"/>
                </a:lnTo>
                <a:lnTo>
                  <a:pt x="46247" y="17914"/>
                </a:lnTo>
                <a:lnTo>
                  <a:pt x="46247" y="17914"/>
                </a:lnTo>
                <a:lnTo>
                  <a:pt x="46247" y="17914"/>
                </a:lnTo>
                <a:lnTo>
                  <a:pt x="46247" y="17914"/>
                </a:lnTo>
                <a:lnTo>
                  <a:pt x="46655" y="17914"/>
                </a:lnTo>
                <a:lnTo>
                  <a:pt x="46655" y="17914"/>
                </a:lnTo>
                <a:lnTo>
                  <a:pt x="46655" y="17914"/>
                </a:lnTo>
                <a:lnTo>
                  <a:pt x="46655" y="17914"/>
                </a:lnTo>
                <a:lnTo>
                  <a:pt x="46655" y="17914"/>
                </a:lnTo>
                <a:lnTo>
                  <a:pt x="46655" y="18404"/>
                </a:lnTo>
                <a:lnTo>
                  <a:pt x="47062" y="18404"/>
                </a:lnTo>
                <a:lnTo>
                  <a:pt x="47062" y="18404"/>
                </a:lnTo>
                <a:lnTo>
                  <a:pt x="47062" y="18404"/>
                </a:lnTo>
                <a:lnTo>
                  <a:pt x="47062" y="18404"/>
                </a:lnTo>
                <a:lnTo>
                  <a:pt x="47470" y="18404"/>
                </a:lnTo>
                <a:lnTo>
                  <a:pt x="47470" y="18404"/>
                </a:lnTo>
                <a:lnTo>
                  <a:pt x="47470" y="18404"/>
                </a:lnTo>
                <a:lnTo>
                  <a:pt x="47470" y="18404"/>
                </a:lnTo>
                <a:lnTo>
                  <a:pt x="47470" y="18404"/>
                </a:lnTo>
                <a:lnTo>
                  <a:pt x="47877" y="18404"/>
                </a:lnTo>
                <a:lnTo>
                  <a:pt x="47877" y="18404"/>
                </a:lnTo>
                <a:lnTo>
                  <a:pt x="47877" y="18404"/>
                </a:lnTo>
                <a:lnTo>
                  <a:pt x="47877" y="18895"/>
                </a:lnTo>
                <a:lnTo>
                  <a:pt x="47877" y="18895"/>
                </a:lnTo>
                <a:lnTo>
                  <a:pt x="47877" y="18404"/>
                </a:lnTo>
                <a:lnTo>
                  <a:pt x="47877" y="18404"/>
                </a:lnTo>
                <a:lnTo>
                  <a:pt x="47877" y="18404"/>
                </a:lnTo>
                <a:lnTo>
                  <a:pt x="48488" y="18404"/>
                </a:lnTo>
                <a:lnTo>
                  <a:pt x="48488" y="18404"/>
                </a:lnTo>
                <a:lnTo>
                  <a:pt x="48488" y="18404"/>
                </a:lnTo>
                <a:lnTo>
                  <a:pt x="48488" y="18404"/>
                </a:lnTo>
                <a:lnTo>
                  <a:pt x="48488" y="18404"/>
                </a:lnTo>
                <a:lnTo>
                  <a:pt x="48896" y="18404"/>
                </a:lnTo>
                <a:lnTo>
                  <a:pt x="48896" y="18404"/>
                </a:lnTo>
                <a:lnTo>
                  <a:pt x="48896" y="18404"/>
                </a:lnTo>
                <a:lnTo>
                  <a:pt x="48896" y="18404"/>
                </a:lnTo>
                <a:lnTo>
                  <a:pt x="48896" y="18404"/>
                </a:lnTo>
                <a:lnTo>
                  <a:pt x="48896" y="18404"/>
                </a:lnTo>
                <a:lnTo>
                  <a:pt x="48896" y="18404"/>
                </a:lnTo>
                <a:lnTo>
                  <a:pt x="48896" y="17914"/>
                </a:lnTo>
                <a:lnTo>
                  <a:pt x="48896" y="17914"/>
                </a:lnTo>
                <a:lnTo>
                  <a:pt x="48896" y="17914"/>
                </a:lnTo>
                <a:lnTo>
                  <a:pt x="48896" y="17914"/>
                </a:lnTo>
                <a:lnTo>
                  <a:pt x="48896" y="17914"/>
                </a:lnTo>
                <a:lnTo>
                  <a:pt x="49303" y="17914"/>
                </a:lnTo>
                <a:lnTo>
                  <a:pt x="49303" y="17914"/>
                </a:lnTo>
                <a:lnTo>
                  <a:pt x="49303" y="17914"/>
                </a:lnTo>
                <a:lnTo>
                  <a:pt x="49303" y="17914"/>
                </a:lnTo>
                <a:lnTo>
                  <a:pt x="49303" y="17914"/>
                </a:lnTo>
                <a:lnTo>
                  <a:pt x="49303" y="17914"/>
                </a:lnTo>
                <a:lnTo>
                  <a:pt x="48896" y="17914"/>
                </a:lnTo>
                <a:lnTo>
                  <a:pt x="48896" y="17423"/>
                </a:lnTo>
                <a:lnTo>
                  <a:pt x="48896" y="17423"/>
                </a:lnTo>
                <a:lnTo>
                  <a:pt x="48896" y="17423"/>
                </a:lnTo>
                <a:lnTo>
                  <a:pt x="48896" y="17423"/>
                </a:lnTo>
                <a:lnTo>
                  <a:pt x="48896" y="17423"/>
                </a:lnTo>
                <a:lnTo>
                  <a:pt x="48896" y="17423"/>
                </a:lnTo>
                <a:lnTo>
                  <a:pt x="48896" y="16932"/>
                </a:lnTo>
                <a:lnTo>
                  <a:pt x="48896" y="16932"/>
                </a:lnTo>
                <a:lnTo>
                  <a:pt x="48488" y="16932"/>
                </a:lnTo>
                <a:lnTo>
                  <a:pt x="48488" y="16932"/>
                </a:lnTo>
                <a:lnTo>
                  <a:pt x="48488" y="16932"/>
                </a:lnTo>
                <a:lnTo>
                  <a:pt x="48488" y="16196"/>
                </a:lnTo>
                <a:lnTo>
                  <a:pt x="48488" y="16196"/>
                </a:lnTo>
                <a:lnTo>
                  <a:pt x="48488" y="16196"/>
                </a:lnTo>
                <a:lnTo>
                  <a:pt x="48488" y="16196"/>
                </a:lnTo>
                <a:lnTo>
                  <a:pt x="48488" y="15705"/>
                </a:lnTo>
                <a:lnTo>
                  <a:pt x="48488" y="15705"/>
                </a:lnTo>
                <a:lnTo>
                  <a:pt x="48896" y="15705"/>
                </a:lnTo>
                <a:lnTo>
                  <a:pt x="48896" y="15705"/>
                </a:lnTo>
                <a:lnTo>
                  <a:pt x="48896" y="15705"/>
                </a:lnTo>
                <a:lnTo>
                  <a:pt x="48896" y="15214"/>
                </a:lnTo>
                <a:lnTo>
                  <a:pt x="48896" y="15214"/>
                </a:lnTo>
                <a:lnTo>
                  <a:pt x="48896" y="15214"/>
                </a:lnTo>
                <a:lnTo>
                  <a:pt x="48896" y="15214"/>
                </a:lnTo>
                <a:lnTo>
                  <a:pt x="48896" y="15214"/>
                </a:lnTo>
                <a:lnTo>
                  <a:pt x="49303" y="15214"/>
                </a:lnTo>
                <a:lnTo>
                  <a:pt x="49303" y="14723"/>
                </a:lnTo>
                <a:lnTo>
                  <a:pt x="49303" y="14723"/>
                </a:lnTo>
                <a:lnTo>
                  <a:pt x="49303" y="14723"/>
                </a:lnTo>
                <a:lnTo>
                  <a:pt x="49711" y="14723"/>
                </a:lnTo>
                <a:lnTo>
                  <a:pt x="49711" y="14723"/>
                </a:lnTo>
                <a:lnTo>
                  <a:pt x="49711" y="14723"/>
                </a:lnTo>
                <a:lnTo>
                  <a:pt x="49711" y="14233"/>
                </a:lnTo>
                <a:lnTo>
                  <a:pt x="49711" y="14233"/>
                </a:lnTo>
                <a:lnTo>
                  <a:pt x="49711" y="14233"/>
                </a:lnTo>
                <a:lnTo>
                  <a:pt x="49711" y="14233"/>
                </a:lnTo>
                <a:lnTo>
                  <a:pt x="49711" y="13496"/>
                </a:lnTo>
                <a:lnTo>
                  <a:pt x="49711" y="13496"/>
                </a:lnTo>
                <a:lnTo>
                  <a:pt x="49711" y="13496"/>
                </a:lnTo>
                <a:lnTo>
                  <a:pt x="49711" y="13006"/>
                </a:lnTo>
                <a:lnTo>
                  <a:pt x="49711" y="13006"/>
                </a:lnTo>
                <a:lnTo>
                  <a:pt x="49711" y="13006"/>
                </a:lnTo>
                <a:lnTo>
                  <a:pt x="49711" y="13006"/>
                </a:lnTo>
                <a:lnTo>
                  <a:pt x="49711" y="12515"/>
                </a:lnTo>
                <a:lnTo>
                  <a:pt x="49711" y="12515"/>
                </a:lnTo>
                <a:lnTo>
                  <a:pt x="49711" y="12515"/>
                </a:lnTo>
                <a:lnTo>
                  <a:pt x="50118" y="12515"/>
                </a:lnTo>
                <a:lnTo>
                  <a:pt x="50118" y="12515"/>
                </a:lnTo>
                <a:lnTo>
                  <a:pt x="50118" y="12515"/>
                </a:lnTo>
                <a:lnTo>
                  <a:pt x="50118" y="12515"/>
                </a:lnTo>
                <a:lnTo>
                  <a:pt x="50118" y="12515"/>
                </a:lnTo>
                <a:lnTo>
                  <a:pt x="50118" y="12515"/>
                </a:lnTo>
                <a:lnTo>
                  <a:pt x="50118" y="12515"/>
                </a:lnTo>
                <a:lnTo>
                  <a:pt x="50730" y="12515"/>
                </a:lnTo>
                <a:lnTo>
                  <a:pt x="50730" y="12515"/>
                </a:lnTo>
                <a:lnTo>
                  <a:pt x="50730" y="12515"/>
                </a:lnTo>
                <a:lnTo>
                  <a:pt x="50730" y="12515"/>
                </a:lnTo>
                <a:lnTo>
                  <a:pt x="50730" y="12515"/>
                </a:lnTo>
                <a:lnTo>
                  <a:pt x="51137" y="12515"/>
                </a:lnTo>
                <a:lnTo>
                  <a:pt x="51137" y="12515"/>
                </a:lnTo>
                <a:lnTo>
                  <a:pt x="51137" y="12024"/>
                </a:lnTo>
                <a:lnTo>
                  <a:pt x="51137" y="12024"/>
                </a:lnTo>
                <a:lnTo>
                  <a:pt x="51137" y="12024"/>
                </a:lnTo>
                <a:lnTo>
                  <a:pt x="51137" y="12024"/>
                </a:lnTo>
                <a:lnTo>
                  <a:pt x="51137" y="12024"/>
                </a:lnTo>
                <a:lnTo>
                  <a:pt x="51137" y="11533"/>
                </a:lnTo>
                <a:lnTo>
                  <a:pt x="50730" y="11533"/>
                </a:lnTo>
                <a:lnTo>
                  <a:pt x="50730" y="12024"/>
                </a:lnTo>
                <a:lnTo>
                  <a:pt x="50730" y="12024"/>
                </a:lnTo>
                <a:lnTo>
                  <a:pt x="50730" y="12024"/>
                </a:lnTo>
                <a:lnTo>
                  <a:pt x="50730" y="11533"/>
                </a:lnTo>
                <a:lnTo>
                  <a:pt x="50118" y="11533"/>
                </a:lnTo>
                <a:lnTo>
                  <a:pt x="50118" y="11533"/>
                </a:lnTo>
                <a:lnTo>
                  <a:pt x="50118" y="11533"/>
                </a:lnTo>
                <a:lnTo>
                  <a:pt x="50118" y="10797"/>
                </a:lnTo>
                <a:lnTo>
                  <a:pt x="50730" y="10797"/>
                </a:lnTo>
                <a:lnTo>
                  <a:pt x="50730" y="11533"/>
                </a:lnTo>
                <a:lnTo>
                  <a:pt x="50730" y="11533"/>
                </a:lnTo>
                <a:lnTo>
                  <a:pt x="50730" y="10797"/>
                </a:lnTo>
                <a:lnTo>
                  <a:pt x="50730" y="10797"/>
                </a:lnTo>
                <a:lnTo>
                  <a:pt x="50730" y="10797"/>
                </a:lnTo>
                <a:lnTo>
                  <a:pt x="50730" y="10797"/>
                </a:lnTo>
                <a:lnTo>
                  <a:pt x="50730" y="10306"/>
                </a:lnTo>
                <a:lnTo>
                  <a:pt x="50730" y="10306"/>
                </a:lnTo>
                <a:lnTo>
                  <a:pt x="51137" y="10306"/>
                </a:lnTo>
                <a:lnTo>
                  <a:pt x="51137" y="10306"/>
                </a:lnTo>
                <a:lnTo>
                  <a:pt x="51137" y="10306"/>
                </a:lnTo>
                <a:lnTo>
                  <a:pt x="51137" y="10306"/>
                </a:lnTo>
                <a:lnTo>
                  <a:pt x="51137" y="10306"/>
                </a:lnTo>
                <a:lnTo>
                  <a:pt x="51137" y="10306"/>
                </a:lnTo>
                <a:lnTo>
                  <a:pt x="51137" y="10306"/>
                </a:lnTo>
                <a:lnTo>
                  <a:pt x="51544" y="10306"/>
                </a:lnTo>
                <a:lnTo>
                  <a:pt x="51544" y="9815"/>
                </a:lnTo>
                <a:lnTo>
                  <a:pt x="51544" y="9815"/>
                </a:lnTo>
                <a:lnTo>
                  <a:pt x="51544" y="9815"/>
                </a:lnTo>
                <a:lnTo>
                  <a:pt x="51544" y="9325"/>
                </a:lnTo>
                <a:lnTo>
                  <a:pt x="51544" y="9325"/>
                </a:lnTo>
                <a:lnTo>
                  <a:pt x="51544" y="9325"/>
                </a:lnTo>
                <a:lnTo>
                  <a:pt x="51544" y="8834"/>
                </a:lnTo>
                <a:lnTo>
                  <a:pt x="51544" y="8834"/>
                </a:lnTo>
                <a:lnTo>
                  <a:pt x="51544" y="8834"/>
                </a:lnTo>
                <a:lnTo>
                  <a:pt x="51544" y="8834"/>
                </a:lnTo>
                <a:lnTo>
                  <a:pt x="51544" y="8834"/>
                </a:lnTo>
                <a:lnTo>
                  <a:pt x="51952" y="8834"/>
                </a:lnTo>
                <a:lnTo>
                  <a:pt x="51952" y="8834"/>
                </a:lnTo>
                <a:lnTo>
                  <a:pt x="51952" y="8834"/>
                </a:lnTo>
                <a:lnTo>
                  <a:pt x="51952" y="8098"/>
                </a:lnTo>
                <a:lnTo>
                  <a:pt x="51952" y="8098"/>
                </a:lnTo>
                <a:lnTo>
                  <a:pt x="51952" y="8098"/>
                </a:lnTo>
                <a:lnTo>
                  <a:pt x="51952" y="8098"/>
                </a:lnTo>
                <a:lnTo>
                  <a:pt x="52359" y="8098"/>
                </a:lnTo>
                <a:lnTo>
                  <a:pt x="52359" y="8098"/>
                </a:lnTo>
                <a:lnTo>
                  <a:pt x="52359" y="8098"/>
                </a:lnTo>
                <a:lnTo>
                  <a:pt x="52359" y="8098"/>
                </a:lnTo>
                <a:lnTo>
                  <a:pt x="52359" y="8098"/>
                </a:lnTo>
                <a:lnTo>
                  <a:pt x="52971" y="8098"/>
                </a:lnTo>
                <a:lnTo>
                  <a:pt x="52971" y="8098"/>
                </a:lnTo>
                <a:lnTo>
                  <a:pt x="52971" y="8098"/>
                </a:lnTo>
                <a:lnTo>
                  <a:pt x="52971" y="7607"/>
                </a:lnTo>
                <a:lnTo>
                  <a:pt x="52971" y="7607"/>
                </a:lnTo>
                <a:lnTo>
                  <a:pt x="52971" y="7607"/>
                </a:lnTo>
                <a:lnTo>
                  <a:pt x="53378" y="7607"/>
                </a:lnTo>
                <a:lnTo>
                  <a:pt x="53378" y="7607"/>
                </a:lnTo>
                <a:lnTo>
                  <a:pt x="53378" y="7607"/>
                </a:lnTo>
                <a:lnTo>
                  <a:pt x="53378" y="7607"/>
                </a:lnTo>
                <a:lnTo>
                  <a:pt x="53378" y="7607"/>
                </a:lnTo>
                <a:lnTo>
                  <a:pt x="53378" y="7607"/>
                </a:lnTo>
                <a:lnTo>
                  <a:pt x="53378" y="7116"/>
                </a:lnTo>
                <a:lnTo>
                  <a:pt x="53378" y="7116"/>
                </a:lnTo>
                <a:lnTo>
                  <a:pt x="53378" y="7116"/>
                </a:lnTo>
                <a:lnTo>
                  <a:pt x="53378" y="7116"/>
                </a:lnTo>
                <a:lnTo>
                  <a:pt x="53378" y="7116"/>
                </a:lnTo>
                <a:lnTo>
                  <a:pt x="53378" y="7116"/>
                </a:lnTo>
                <a:lnTo>
                  <a:pt x="53378" y="7116"/>
                </a:lnTo>
                <a:lnTo>
                  <a:pt x="53378" y="6625"/>
                </a:lnTo>
                <a:lnTo>
                  <a:pt x="53378" y="6625"/>
                </a:lnTo>
                <a:lnTo>
                  <a:pt x="53378" y="6625"/>
                </a:lnTo>
                <a:lnTo>
                  <a:pt x="53378" y="6625"/>
                </a:lnTo>
                <a:lnTo>
                  <a:pt x="53786" y="6625"/>
                </a:lnTo>
                <a:lnTo>
                  <a:pt x="53786" y="6625"/>
                </a:lnTo>
                <a:lnTo>
                  <a:pt x="53786" y="6625"/>
                </a:lnTo>
                <a:lnTo>
                  <a:pt x="53786" y="6625"/>
                </a:lnTo>
                <a:lnTo>
                  <a:pt x="53786" y="7116"/>
                </a:lnTo>
                <a:lnTo>
                  <a:pt x="53786" y="7116"/>
                </a:lnTo>
                <a:lnTo>
                  <a:pt x="53786" y="7116"/>
                </a:lnTo>
                <a:lnTo>
                  <a:pt x="53786" y="7116"/>
                </a:lnTo>
                <a:lnTo>
                  <a:pt x="53786" y="7116"/>
                </a:lnTo>
                <a:lnTo>
                  <a:pt x="53786" y="7116"/>
                </a:lnTo>
                <a:lnTo>
                  <a:pt x="53786" y="7116"/>
                </a:lnTo>
                <a:lnTo>
                  <a:pt x="53786" y="7116"/>
                </a:lnTo>
                <a:lnTo>
                  <a:pt x="53786" y="7116"/>
                </a:lnTo>
                <a:lnTo>
                  <a:pt x="54193" y="7116"/>
                </a:lnTo>
                <a:lnTo>
                  <a:pt x="54193" y="7116"/>
                </a:lnTo>
                <a:lnTo>
                  <a:pt x="54193" y="6625"/>
                </a:lnTo>
                <a:lnTo>
                  <a:pt x="54193" y="6625"/>
                </a:lnTo>
                <a:lnTo>
                  <a:pt x="54193" y="6625"/>
                </a:lnTo>
                <a:lnTo>
                  <a:pt x="54193" y="7116"/>
                </a:lnTo>
                <a:lnTo>
                  <a:pt x="54601" y="7116"/>
                </a:lnTo>
                <a:lnTo>
                  <a:pt x="54601" y="7116"/>
                </a:lnTo>
                <a:lnTo>
                  <a:pt x="54193" y="7116"/>
                </a:lnTo>
                <a:lnTo>
                  <a:pt x="54193" y="7116"/>
                </a:lnTo>
                <a:lnTo>
                  <a:pt x="54193" y="7116"/>
                </a:lnTo>
                <a:lnTo>
                  <a:pt x="54601" y="7116"/>
                </a:lnTo>
                <a:lnTo>
                  <a:pt x="54601" y="7607"/>
                </a:lnTo>
                <a:lnTo>
                  <a:pt x="54601" y="7607"/>
                </a:lnTo>
                <a:lnTo>
                  <a:pt x="54601" y="7607"/>
                </a:lnTo>
                <a:lnTo>
                  <a:pt x="54601" y="7607"/>
                </a:lnTo>
                <a:lnTo>
                  <a:pt x="55212" y="7607"/>
                </a:lnTo>
                <a:lnTo>
                  <a:pt x="55212" y="7607"/>
                </a:lnTo>
                <a:lnTo>
                  <a:pt x="55212" y="7607"/>
                </a:lnTo>
                <a:lnTo>
                  <a:pt x="55212" y="7607"/>
                </a:lnTo>
                <a:lnTo>
                  <a:pt x="55619" y="7607"/>
                </a:lnTo>
                <a:lnTo>
                  <a:pt x="55619" y="7607"/>
                </a:lnTo>
                <a:lnTo>
                  <a:pt x="55619" y="7607"/>
                </a:lnTo>
                <a:lnTo>
                  <a:pt x="55619" y="7116"/>
                </a:lnTo>
                <a:lnTo>
                  <a:pt x="56027" y="7116"/>
                </a:lnTo>
                <a:lnTo>
                  <a:pt x="56027" y="7116"/>
                </a:lnTo>
                <a:lnTo>
                  <a:pt x="56027" y="7116"/>
                </a:lnTo>
                <a:lnTo>
                  <a:pt x="56027" y="7607"/>
                </a:lnTo>
                <a:lnTo>
                  <a:pt x="56027" y="7607"/>
                </a:lnTo>
                <a:lnTo>
                  <a:pt x="56434" y="7607"/>
                </a:lnTo>
                <a:lnTo>
                  <a:pt x="56434" y="7607"/>
                </a:lnTo>
                <a:lnTo>
                  <a:pt x="56434" y="7607"/>
                </a:lnTo>
                <a:lnTo>
                  <a:pt x="56434" y="7607"/>
                </a:lnTo>
                <a:lnTo>
                  <a:pt x="56434" y="7116"/>
                </a:lnTo>
                <a:lnTo>
                  <a:pt x="56842" y="7116"/>
                </a:lnTo>
                <a:lnTo>
                  <a:pt x="56842" y="7116"/>
                </a:lnTo>
                <a:lnTo>
                  <a:pt x="56842" y="7116"/>
                </a:lnTo>
                <a:lnTo>
                  <a:pt x="56842" y="7116"/>
                </a:lnTo>
                <a:lnTo>
                  <a:pt x="57453" y="7116"/>
                </a:lnTo>
                <a:lnTo>
                  <a:pt x="57453" y="7116"/>
                </a:lnTo>
                <a:lnTo>
                  <a:pt x="57453" y="7116"/>
                </a:lnTo>
                <a:lnTo>
                  <a:pt x="57453" y="7116"/>
                </a:lnTo>
                <a:lnTo>
                  <a:pt x="57453" y="6625"/>
                </a:lnTo>
                <a:lnTo>
                  <a:pt x="57453" y="6625"/>
                </a:lnTo>
                <a:lnTo>
                  <a:pt x="57453" y="6625"/>
                </a:lnTo>
                <a:lnTo>
                  <a:pt x="57453" y="7116"/>
                </a:lnTo>
                <a:lnTo>
                  <a:pt x="57860" y="7116"/>
                </a:lnTo>
                <a:lnTo>
                  <a:pt x="57860" y="7116"/>
                </a:lnTo>
                <a:lnTo>
                  <a:pt x="57860" y="7116"/>
                </a:lnTo>
                <a:lnTo>
                  <a:pt x="57860" y="7116"/>
                </a:lnTo>
                <a:lnTo>
                  <a:pt x="57860" y="7116"/>
                </a:lnTo>
                <a:lnTo>
                  <a:pt x="57860" y="7116"/>
                </a:lnTo>
                <a:lnTo>
                  <a:pt x="57860" y="6625"/>
                </a:lnTo>
                <a:lnTo>
                  <a:pt x="57860" y="6625"/>
                </a:lnTo>
                <a:lnTo>
                  <a:pt x="57860" y="6625"/>
                </a:lnTo>
                <a:lnTo>
                  <a:pt x="58268" y="6625"/>
                </a:lnTo>
                <a:lnTo>
                  <a:pt x="58268" y="6134"/>
                </a:lnTo>
                <a:lnTo>
                  <a:pt x="58268" y="6134"/>
                </a:lnTo>
                <a:lnTo>
                  <a:pt x="58268" y="6134"/>
                </a:lnTo>
                <a:lnTo>
                  <a:pt x="57860" y="6134"/>
                </a:lnTo>
                <a:lnTo>
                  <a:pt x="57860" y="6134"/>
                </a:lnTo>
                <a:lnTo>
                  <a:pt x="57860" y="5398"/>
                </a:lnTo>
                <a:lnTo>
                  <a:pt x="57860" y="5398"/>
                </a:lnTo>
                <a:lnTo>
                  <a:pt x="57860" y="5398"/>
                </a:lnTo>
                <a:lnTo>
                  <a:pt x="57860" y="5398"/>
                </a:lnTo>
                <a:lnTo>
                  <a:pt x="57860" y="5398"/>
                </a:lnTo>
                <a:lnTo>
                  <a:pt x="57860" y="4907"/>
                </a:lnTo>
                <a:lnTo>
                  <a:pt x="57453" y="4907"/>
                </a:lnTo>
                <a:lnTo>
                  <a:pt x="57453" y="4907"/>
                </a:lnTo>
                <a:lnTo>
                  <a:pt x="57453" y="4907"/>
                </a:lnTo>
                <a:lnTo>
                  <a:pt x="57860" y="4907"/>
                </a:lnTo>
                <a:lnTo>
                  <a:pt x="57860" y="4907"/>
                </a:lnTo>
                <a:lnTo>
                  <a:pt x="57860" y="4417"/>
                </a:lnTo>
                <a:lnTo>
                  <a:pt x="57860" y="4417"/>
                </a:lnTo>
                <a:lnTo>
                  <a:pt x="57860" y="4417"/>
                </a:lnTo>
                <a:lnTo>
                  <a:pt x="57453" y="4417"/>
                </a:lnTo>
                <a:lnTo>
                  <a:pt x="57453" y="4417"/>
                </a:lnTo>
                <a:lnTo>
                  <a:pt x="57453" y="4417"/>
                </a:lnTo>
                <a:lnTo>
                  <a:pt x="57453" y="4417"/>
                </a:lnTo>
                <a:lnTo>
                  <a:pt x="57453" y="4417"/>
                </a:lnTo>
                <a:lnTo>
                  <a:pt x="57453" y="4417"/>
                </a:lnTo>
                <a:lnTo>
                  <a:pt x="57453" y="4417"/>
                </a:lnTo>
                <a:lnTo>
                  <a:pt x="57453" y="4907"/>
                </a:lnTo>
                <a:lnTo>
                  <a:pt x="57453" y="4907"/>
                </a:lnTo>
                <a:lnTo>
                  <a:pt x="57453" y="4907"/>
                </a:lnTo>
                <a:lnTo>
                  <a:pt x="57453" y="4907"/>
                </a:lnTo>
                <a:lnTo>
                  <a:pt x="57453" y="4907"/>
                </a:lnTo>
                <a:lnTo>
                  <a:pt x="57453" y="4417"/>
                </a:lnTo>
                <a:lnTo>
                  <a:pt x="57453" y="4417"/>
                </a:lnTo>
                <a:lnTo>
                  <a:pt x="56842" y="4417"/>
                </a:lnTo>
                <a:lnTo>
                  <a:pt x="56842" y="4417"/>
                </a:lnTo>
                <a:lnTo>
                  <a:pt x="56842" y="4417"/>
                </a:lnTo>
                <a:lnTo>
                  <a:pt x="56842" y="4417"/>
                </a:lnTo>
                <a:lnTo>
                  <a:pt x="56842" y="4417"/>
                </a:lnTo>
                <a:lnTo>
                  <a:pt x="56842" y="4907"/>
                </a:lnTo>
                <a:lnTo>
                  <a:pt x="56842" y="4907"/>
                </a:lnTo>
                <a:lnTo>
                  <a:pt x="56842" y="4907"/>
                </a:lnTo>
                <a:lnTo>
                  <a:pt x="56842" y="4907"/>
                </a:lnTo>
                <a:lnTo>
                  <a:pt x="56434" y="4907"/>
                </a:lnTo>
                <a:lnTo>
                  <a:pt x="56434" y="4907"/>
                </a:lnTo>
                <a:lnTo>
                  <a:pt x="56434" y="4907"/>
                </a:lnTo>
                <a:lnTo>
                  <a:pt x="56434" y="4907"/>
                </a:lnTo>
                <a:lnTo>
                  <a:pt x="56434" y="4417"/>
                </a:lnTo>
                <a:lnTo>
                  <a:pt x="56434" y="4417"/>
                </a:lnTo>
                <a:lnTo>
                  <a:pt x="56434" y="4417"/>
                </a:lnTo>
                <a:lnTo>
                  <a:pt x="56434" y="4417"/>
                </a:lnTo>
                <a:lnTo>
                  <a:pt x="56027" y="4417"/>
                </a:lnTo>
                <a:lnTo>
                  <a:pt x="56027" y="4417"/>
                </a:lnTo>
                <a:lnTo>
                  <a:pt x="56027" y="4417"/>
                </a:lnTo>
                <a:lnTo>
                  <a:pt x="56027" y="4417"/>
                </a:lnTo>
                <a:lnTo>
                  <a:pt x="56027" y="3926"/>
                </a:lnTo>
                <a:lnTo>
                  <a:pt x="56027" y="3926"/>
                </a:lnTo>
                <a:lnTo>
                  <a:pt x="56027" y="3926"/>
                </a:lnTo>
                <a:lnTo>
                  <a:pt x="56027" y="3926"/>
                </a:lnTo>
                <a:lnTo>
                  <a:pt x="56027" y="3926"/>
                </a:lnTo>
                <a:lnTo>
                  <a:pt x="56027" y="3926"/>
                </a:lnTo>
                <a:lnTo>
                  <a:pt x="55619" y="3926"/>
                </a:lnTo>
                <a:lnTo>
                  <a:pt x="55619" y="3926"/>
                </a:lnTo>
                <a:lnTo>
                  <a:pt x="55619" y="3435"/>
                </a:lnTo>
                <a:lnTo>
                  <a:pt x="55619" y="3435"/>
                </a:lnTo>
                <a:lnTo>
                  <a:pt x="55619" y="3435"/>
                </a:lnTo>
                <a:lnTo>
                  <a:pt x="55619" y="3435"/>
                </a:lnTo>
                <a:lnTo>
                  <a:pt x="55619" y="2699"/>
                </a:lnTo>
                <a:lnTo>
                  <a:pt x="56027" y="2699"/>
                </a:lnTo>
                <a:lnTo>
                  <a:pt x="56027" y="2699"/>
                </a:lnTo>
                <a:lnTo>
                  <a:pt x="56027" y="2699"/>
                </a:lnTo>
                <a:lnTo>
                  <a:pt x="56027" y="3435"/>
                </a:lnTo>
                <a:lnTo>
                  <a:pt x="56027" y="3435"/>
                </a:lnTo>
                <a:lnTo>
                  <a:pt x="56027" y="2699"/>
                </a:lnTo>
                <a:lnTo>
                  <a:pt x="56027" y="2699"/>
                </a:lnTo>
                <a:lnTo>
                  <a:pt x="56434" y="2699"/>
                </a:lnTo>
                <a:lnTo>
                  <a:pt x="56434" y="2699"/>
                </a:lnTo>
                <a:lnTo>
                  <a:pt x="56434" y="2699"/>
                </a:lnTo>
                <a:lnTo>
                  <a:pt x="56434" y="2699"/>
                </a:lnTo>
                <a:lnTo>
                  <a:pt x="56434" y="3435"/>
                </a:lnTo>
                <a:lnTo>
                  <a:pt x="56434" y="3435"/>
                </a:lnTo>
                <a:lnTo>
                  <a:pt x="56434" y="2699"/>
                </a:lnTo>
                <a:lnTo>
                  <a:pt x="56434" y="2699"/>
                </a:lnTo>
                <a:lnTo>
                  <a:pt x="56434" y="2699"/>
                </a:lnTo>
                <a:lnTo>
                  <a:pt x="56842" y="2699"/>
                </a:lnTo>
                <a:lnTo>
                  <a:pt x="56842" y="2699"/>
                </a:lnTo>
                <a:lnTo>
                  <a:pt x="56842" y="2699"/>
                </a:lnTo>
                <a:lnTo>
                  <a:pt x="56842" y="2699"/>
                </a:lnTo>
                <a:lnTo>
                  <a:pt x="56842" y="2699"/>
                </a:lnTo>
                <a:lnTo>
                  <a:pt x="56842" y="2699"/>
                </a:lnTo>
                <a:lnTo>
                  <a:pt x="56842" y="2699"/>
                </a:lnTo>
                <a:lnTo>
                  <a:pt x="57453" y="2699"/>
                </a:lnTo>
                <a:lnTo>
                  <a:pt x="57453" y="2699"/>
                </a:lnTo>
                <a:lnTo>
                  <a:pt x="57453" y="2699"/>
                </a:lnTo>
                <a:lnTo>
                  <a:pt x="57453" y="2699"/>
                </a:lnTo>
                <a:lnTo>
                  <a:pt x="57453" y="2699"/>
                </a:lnTo>
                <a:lnTo>
                  <a:pt x="57453" y="2699"/>
                </a:lnTo>
                <a:lnTo>
                  <a:pt x="57453" y="3435"/>
                </a:lnTo>
                <a:lnTo>
                  <a:pt x="57860" y="3435"/>
                </a:lnTo>
                <a:lnTo>
                  <a:pt x="57860" y="2699"/>
                </a:lnTo>
                <a:lnTo>
                  <a:pt x="57860" y="2699"/>
                </a:lnTo>
                <a:lnTo>
                  <a:pt x="57860" y="2699"/>
                </a:lnTo>
                <a:lnTo>
                  <a:pt x="57860" y="2208"/>
                </a:lnTo>
                <a:lnTo>
                  <a:pt x="57453" y="2208"/>
                </a:lnTo>
                <a:lnTo>
                  <a:pt x="57453" y="2208"/>
                </a:lnTo>
                <a:lnTo>
                  <a:pt x="57860" y="2208"/>
                </a:lnTo>
                <a:lnTo>
                  <a:pt x="57860" y="2208"/>
                </a:lnTo>
                <a:lnTo>
                  <a:pt x="57860" y="2208"/>
                </a:lnTo>
                <a:lnTo>
                  <a:pt x="57860" y="2208"/>
                </a:lnTo>
                <a:lnTo>
                  <a:pt x="57860" y="2208"/>
                </a:lnTo>
                <a:lnTo>
                  <a:pt x="57860" y="2208"/>
                </a:lnTo>
                <a:lnTo>
                  <a:pt x="57860" y="2208"/>
                </a:lnTo>
                <a:lnTo>
                  <a:pt x="58268" y="2208"/>
                </a:lnTo>
                <a:lnTo>
                  <a:pt x="58268" y="2208"/>
                </a:lnTo>
                <a:lnTo>
                  <a:pt x="58268" y="2208"/>
                </a:lnTo>
                <a:lnTo>
                  <a:pt x="58268" y="2699"/>
                </a:lnTo>
                <a:lnTo>
                  <a:pt x="58268" y="2699"/>
                </a:lnTo>
                <a:lnTo>
                  <a:pt x="58268" y="2699"/>
                </a:lnTo>
                <a:lnTo>
                  <a:pt x="58268" y="2699"/>
                </a:lnTo>
                <a:lnTo>
                  <a:pt x="58268" y="2699"/>
                </a:lnTo>
                <a:lnTo>
                  <a:pt x="58268" y="3435"/>
                </a:lnTo>
                <a:lnTo>
                  <a:pt x="58268" y="3435"/>
                </a:lnTo>
                <a:lnTo>
                  <a:pt x="58268" y="3435"/>
                </a:lnTo>
                <a:lnTo>
                  <a:pt x="58268" y="3435"/>
                </a:lnTo>
                <a:lnTo>
                  <a:pt x="58268" y="3435"/>
                </a:lnTo>
                <a:lnTo>
                  <a:pt x="58268" y="3926"/>
                </a:lnTo>
                <a:lnTo>
                  <a:pt x="58268" y="3926"/>
                </a:lnTo>
                <a:lnTo>
                  <a:pt x="58268" y="3926"/>
                </a:lnTo>
                <a:lnTo>
                  <a:pt x="58268" y="3926"/>
                </a:lnTo>
                <a:lnTo>
                  <a:pt x="58268" y="4417"/>
                </a:lnTo>
                <a:lnTo>
                  <a:pt x="58268" y="4417"/>
                </a:lnTo>
                <a:lnTo>
                  <a:pt x="58268" y="4417"/>
                </a:lnTo>
                <a:lnTo>
                  <a:pt x="58268" y="4417"/>
                </a:lnTo>
                <a:lnTo>
                  <a:pt x="58675" y="4417"/>
                </a:lnTo>
                <a:lnTo>
                  <a:pt x="58675" y="3926"/>
                </a:lnTo>
                <a:lnTo>
                  <a:pt x="58675" y="3926"/>
                </a:lnTo>
                <a:lnTo>
                  <a:pt x="58675" y="3926"/>
                </a:lnTo>
                <a:lnTo>
                  <a:pt x="58268" y="3926"/>
                </a:lnTo>
                <a:lnTo>
                  <a:pt x="58268" y="3435"/>
                </a:lnTo>
                <a:lnTo>
                  <a:pt x="58268" y="3435"/>
                </a:lnTo>
                <a:lnTo>
                  <a:pt x="58675" y="3435"/>
                </a:lnTo>
                <a:lnTo>
                  <a:pt x="58675" y="3435"/>
                </a:lnTo>
                <a:lnTo>
                  <a:pt x="58675" y="3435"/>
                </a:lnTo>
                <a:lnTo>
                  <a:pt x="58675" y="3926"/>
                </a:lnTo>
                <a:lnTo>
                  <a:pt x="58675" y="3926"/>
                </a:lnTo>
                <a:lnTo>
                  <a:pt x="58675" y="3926"/>
                </a:lnTo>
                <a:lnTo>
                  <a:pt x="58675" y="3926"/>
                </a:lnTo>
                <a:lnTo>
                  <a:pt x="58675" y="3435"/>
                </a:lnTo>
                <a:lnTo>
                  <a:pt x="58675" y="3435"/>
                </a:lnTo>
                <a:lnTo>
                  <a:pt x="59083" y="3435"/>
                </a:lnTo>
                <a:lnTo>
                  <a:pt x="59083" y="3435"/>
                </a:lnTo>
                <a:lnTo>
                  <a:pt x="59083" y="3926"/>
                </a:lnTo>
                <a:lnTo>
                  <a:pt x="59083" y="3926"/>
                </a:lnTo>
                <a:lnTo>
                  <a:pt x="59083" y="3926"/>
                </a:lnTo>
                <a:lnTo>
                  <a:pt x="59083" y="3926"/>
                </a:lnTo>
                <a:lnTo>
                  <a:pt x="59083" y="3926"/>
                </a:lnTo>
                <a:lnTo>
                  <a:pt x="59083" y="4417"/>
                </a:lnTo>
                <a:lnTo>
                  <a:pt x="59694" y="4417"/>
                </a:lnTo>
                <a:lnTo>
                  <a:pt x="59694" y="4417"/>
                </a:lnTo>
                <a:lnTo>
                  <a:pt x="59694" y="4417"/>
                </a:lnTo>
                <a:lnTo>
                  <a:pt x="59694" y="4417"/>
                </a:lnTo>
                <a:lnTo>
                  <a:pt x="59694" y="4907"/>
                </a:lnTo>
                <a:lnTo>
                  <a:pt x="59694" y="4907"/>
                </a:lnTo>
                <a:lnTo>
                  <a:pt x="59694" y="4907"/>
                </a:lnTo>
                <a:lnTo>
                  <a:pt x="59694" y="4907"/>
                </a:lnTo>
                <a:lnTo>
                  <a:pt x="59694" y="5398"/>
                </a:lnTo>
                <a:lnTo>
                  <a:pt x="60101" y="5398"/>
                </a:lnTo>
                <a:lnTo>
                  <a:pt x="60101" y="5398"/>
                </a:lnTo>
                <a:lnTo>
                  <a:pt x="60101" y="4907"/>
                </a:lnTo>
                <a:lnTo>
                  <a:pt x="60101" y="4907"/>
                </a:lnTo>
                <a:lnTo>
                  <a:pt x="60101" y="4907"/>
                </a:lnTo>
                <a:lnTo>
                  <a:pt x="60101" y="4907"/>
                </a:lnTo>
                <a:lnTo>
                  <a:pt x="60101" y="4907"/>
                </a:lnTo>
                <a:lnTo>
                  <a:pt x="60509" y="490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907"/>
                </a:lnTo>
                <a:lnTo>
                  <a:pt x="60509" y="4907"/>
                </a:lnTo>
                <a:lnTo>
                  <a:pt x="60509" y="4907"/>
                </a:lnTo>
                <a:lnTo>
                  <a:pt x="60509" y="4907"/>
                </a:lnTo>
                <a:lnTo>
                  <a:pt x="60509" y="4907"/>
                </a:lnTo>
                <a:lnTo>
                  <a:pt x="60509" y="4907"/>
                </a:lnTo>
                <a:lnTo>
                  <a:pt x="60509" y="4907"/>
                </a:lnTo>
                <a:lnTo>
                  <a:pt x="60509" y="5398"/>
                </a:lnTo>
                <a:lnTo>
                  <a:pt x="60509" y="5398"/>
                </a:lnTo>
                <a:lnTo>
                  <a:pt x="60509" y="5398"/>
                </a:lnTo>
                <a:lnTo>
                  <a:pt x="60509" y="5398"/>
                </a:lnTo>
                <a:lnTo>
                  <a:pt x="60916" y="5398"/>
                </a:lnTo>
                <a:lnTo>
                  <a:pt x="60916" y="5398"/>
                </a:lnTo>
                <a:lnTo>
                  <a:pt x="60916" y="5398"/>
                </a:lnTo>
                <a:lnTo>
                  <a:pt x="60916" y="5398"/>
                </a:lnTo>
                <a:lnTo>
                  <a:pt x="60916" y="5398"/>
                </a:lnTo>
                <a:lnTo>
                  <a:pt x="61324" y="5398"/>
                </a:lnTo>
                <a:lnTo>
                  <a:pt x="61324" y="5398"/>
                </a:lnTo>
                <a:lnTo>
                  <a:pt x="61324" y="5398"/>
                </a:lnTo>
                <a:lnTo>
                  <a:pt x="61324" y="5398"/>
                </a:lnTo>
                <a:lnTo>
                  <a:pt x="61324" y="5398"/>
                </a:lnTo>
                <a:lnTo>
                  <a:pt x="61935" y="5398"/>
                </a:lnTo>
                <a:lnTo>
                  <a:pt x="61935" y="5398"/>
                </a:lnTo>
                <a:lnTo>
                  <a:pt x="61935" y="5398"/>
                </a:lnTo>
                <a:lnTo>
                  <a:pt x="61935" y="5398"/>
                </a:lnTo>
                <a:lnTo>
                  <a:pt x="61935" y="5398"/>
                </a:lnTo>
                <a:lnTo>
                  <a:pt x="61935" y="5398"/>
                </a:lnTo>
                <a:lnTo>
                  <a:pt x="61935" y="5398"/>
                </a:lnTo>
                <a:lnTo>
                  <a:pt x="61935" y="6134"/>
                </a:lnTo>
                <a:lnTo>
                  <a:pt x="61935" y="6134"/>
                </a:lnTo>
                <a:lnTo>
                  <a:pt x="61935" y="6134"/>
                </a:lnTo>
                <a:lnTo>
                  <a:pt x="61935" y="6134"/>
                </a:lnTo>
                <a:lnTo>
                  <a:pt x="61935" y="6134"/>
                </a:lnTo>
                <a:lnTo>
                  <a:pt x="61935" y="6134"/>
                </a:lnTo>
                <a:lnTo>
                  <a:pt x="62342" y="6134"/>
                </a:lnTo>
                <a:lnTo>
                  <a:pt x="62342" y="6134"/>
                </a:lnTo>
                <a:lnTo>
                  <a:pt x="62342" y="6134"/>
                </a:lnTo>
                <a:lnTo>
                  <a:pt x="62342" y="6134"/>
                </a:lnTo>
                <a:lnTo>
                  <a:pt x="62750" y="6134"/>
                </a:lnTo>
                <a:lnTo>
                  <a:pt x="62750" y="6134"/>
                </a:lnTo>
                <a:lnTo>
                  <a:pt x="62750" y="6134"/>
                </a:lnTo>
                <a:lnTo>
                  <a:pt x="62750" y="6134"/>
                </a:lnTo>
                <a:lnTo>
                  <a:pt x="62750" y="6134"/>
                </a:lnTo>
                <a:lnTo>
                  <a:pt x="62750" y="6134"/>
                </a:lnTo>
                <a:lnTo>
                  <a:pt x="62750" y="6134"/>
                </a:lnTo>
                <a:lnTo>
                  <a:pt x="62750" y="6625"/>
                </a:lnTo>
                <a:lnTo>
                  <a:pt x="63157" y="6625"/>
                </a:lnTo>
                <a:lnTo>
                  <a:pt x="63157" y="6625"/>
                </a:lnTo>
                <a:lnTo>
                  <a:pt x="63157" y="6625"/>
                </a:lnTo>
                <a:lnTo>
                  <a:pt x="63157" y="6625"/>
                </a:lnTo>
                <a:lnTo>
                  <a:pt x="63157" y="6625"/>
                </a:lnTo>
                <a:lnTo>
                  <a:pt x="63157" y="6625"/>
                </a:lnTo>
                <a:lnTo>
                  <a:pt x="63565" y="6625"/>
                </a:lnTo>
                <a:lnTo>
                  <a:pt x="63565" y="6625"/>
                </a:lnTo>
                <a:lnTo>
                  <a:pt x="63565" y="6625"/>
                </a:lnTo>
                <a:lnTo>
                  <a:pt x="64176" y="6625"/>
                </a:lnTo>
                <a:lnTo>
                  <a:pt x="64176" y="6625"/>
                </a:lnTo>
                <a:lnTo>
                  <a:pt x="64176" y="6625"/>
                </a:lnTo>
                <a:lnTo>
                  <a:pt x="64176" y="6625"/>
                </a:lnTo>
                <a:lnTo>
                  <a:pt x="64176" y="6134"/>
                </a:lnTo>
                <a:lnTo>
                  <a:pt x="64176" y="6134"/>
                </a:lnTo>
                <a:lnTo>
                  <a:pt x="64176" y="6134"/>
                </a:lnTo>
                <a:lnTo>
                  <a:pt x="64584" y="6134"/>
                </a:lnTo>
                <a:lnTo>
                  <a:pt x="64584" y="6134"/>
                </a:lnTo>
                <a:lnTo>
                  <a:pt x="64584" y="6625"/>
                </a:lnTo>
                <a:lnTo>
                  <a:pt x="64584" y="6625"/>
                </a:lnTo>
                <a:lnTo>
                  <a:pt x="64584" y="6625"/>
                </a:lnTo>
                <a:lnTo>
                  <a:pt x="64584" y="6625"/>
                </a:lnTo>
                <a:lnTo>
                  <a:pt x="64991" y="6625"/>
                </a:lnTo>
                <a:lnTo>
                  <a:pt x="64991" y="6625"/>
                </a:lnTo>
                <a:lnTo>
                  <a:pt x="64991" y="6625"/>
                </a:lnTo>
                <a:lnTo>
                  <a:pt x="64991" y="6625"/>
                </a:lnTo>
                <a:lnTo>
                  <a:pt x="64991" y="7116"/>
                </a:lnTo>
                <a:lnTo>
                  <a:pt x="65398" y="7116"/>
                </a:lnTo>
                <a:lnTo>
                  <a:pt x="65398" y="7116"/>
                </a:lnTo>
                <a:lnTo>
                  <a:pt x="64991" y="7116"/>
                </a:lnTo>
                <a:lnTo>
                  <a:pt x="64991" y="7116"/>
                </a:lnTo>
                <a:lnTo>
                  <a:pt x="64991" y="7116"/>
                </a:lnTo>
                <a:lnTo>
                  <a:pt x="65398" y="7116"/>
                </a:lnTo>
                <a:lnTo>
                  <a:pt x="65398" y="7116"/>
                </a:lnTo>
                <a:lnTo>
                  <a:pt x="65398" y="7116"/>
                </a:lnTo>
                <a:lnTo>
                  <a:pt x="65398" y="7116"/>
                </a:lnTo>
                <a:lnTo>
                  <a:pt x="65806" y="7116"/>
                </a:lnTo>
                <a:lnTo>
                  <a:pt x="65806" y="7116"/>
                </a:lnTo>
                <a:lnTo>
                  <a:pt x="65806" y="7116"/>
                </a:lnTo>
                <a:lnTo>
                  <a:pt x="65806" y="7116"/>
                </a:lnTo>
                <a:lnTo>
                  <a:pt x="65806" y="7116"/>
                </a:lnTo>
                <a:lnTo>
                  <a:pt x="65806" y="7116"/>
                </a:lnTo>
                <a:lnTo>
                  <a:pt x="65806" y="7116"/>
                </a:lnTo>
                <a:lnTo>
                  <a:pt x="66417" y="7116"/>
                </a:lnTo>
                <a:lnTo>
                  <a:pt x="66417" y="6625"/>
                </a:lnTo>
                <a:lnTo>
                  <a:pt x="66417" y="6625"/>
                </a:lnTo>
                <a:lnTo>
                  <a:pt x="66417" y="7116"/>
                </a:lnTo>
                <a:lnTo>
                  <a:pt x="66417" y="7116"/>
                </a:lnTo>
                <a:lnTo>
                  <a:pt x="66825" y="7116"/>
                </a:lnTo>
                <a:lnTo>
                  <a:pt x="66825" y="6625"/>
                </a:lnTo>
                <a:lnTo>
                  <a:pt x="66825" y="6625"/>
                </a:lnTo>
                <a:lnTo>
                  <a:pt x="66825" y="6625"/>
                </a:lnTo>
                <a:lnTo>
                  <a:pt x="66825" y="6625"/>
                </a:lnTo>
                <a:lnTo>
                  <a:pt x="66825" y="6625"/>
                </a:lnTo>
                <a:lnTo>
                  <a:pt x="66825" y="6134"/>
                </a:lnTo>
                <a:lnTo>
                  <a:pt x="66825" y="6134"/>
                </a:lnTo>
                <a:lnTo>
                  <a:pt x="67232" y="6134"/>
                </a:lnTo>
                <a:lnTo>
                  <a:pt x="67232" y="6134"/>
                </a:lnTo>
                <a:lnTo>
                  <a:pt x="67232" y="6134"/>
                </a:lnTo>
                <a:lnTo>
                  <a:pt x="67232" y="6134"/>
                </a:lnTo>
                <a:lnTo>
                  <a:pt x="67232" y="6134"/>
                </a:lnTo>
                <a:lnTo>
                  <a:pt x="67232" y="6134"/>
                </a:lnTo>
                <a:lnTo>
                  <a:pt x="67640" y="6134"/>
                </a:lnTo>
                <a:lnTo>
                  <a:pt x="67640" y="5398"/>
                </a:lnTo>
                <a:lnTo>
                  <a:pt x="67640" y="5398"/>
                </a:lnTo>
                <a:lnTo>
                  <a:pt x="67640" y="5398"/>
                </a:lnTo>
                <a:lnTo>
                  <a:pt x="67640" y="5398"/>
                </a:lnTo>
                <a:lnTo>
                  <a:pt x="67640" y="5398"/>
                </a:lnTo>
                <a:lnTo>
                  <a:pt x="67640" y="4907"/>
                </a:lnTo>
                <a:lnTo>
                  <a:pt x="68047" y="4907"/>
                </a:lnTo>
                <a:lnTo>
                  <a:pt x="68047" y="4907"/>
                </a:lnTo>
                <a:lnTo>
                  <a:pt x="68047" y="4907"/>
                </a:lnTo>
                <a:lnTo>
                  <a:pt x="68047" y="4907"/>
                </a:lnTo>
                <a:lnTo>
                  <a:pt x="68047" y="4907"/>
                </a:lnTo>
                <a:lnTo>
                  <a:pt x="68047" y="4907"/>
                </a:lnTo>
                <a:lnTo>
                  <a:pt x="68047" y="4417"/>
                </a:lnTo>
                <a:lnTo>
                  <a:pt x="68658" y="4417"/>
                </a:lnTo>
                <a:lnTo>
                  <a:pt x="68658" y="4907"/>
                </a:lnTo>
                <a:lnTo>
                  <a:pt x="68658" y="4907"/>
                </a:lnTo>
                <a:lnTo>
                  <a:pt x="68658" y="4907"/>
                </a:lnTo>
                <a:lnTo>
                  <a:pt x="68658" y="4907"/>
                </a:lnTo>
                <a:lnTo>
                  <a:pt x="68658" y="4907"/>
                </a:lnTo>
                <a:lnTo>
                  <a:pt x="69066" y="4907"/>
                </a:lnTo>
                <a:lnTo>
                  <a:pt x="69066" y="4417"/>
                </a:lnTo>
                <a:lnTo>
                  <a:pt x="69066" y="4417"/>
                </a:lnTo>
                <a:lnTo>
                  <a:pt x="69066" y="4417"/>
                </a:lnTo>
                <a:lnTo>
                  <a:pt x="69066" y="4417"/>
                </a:lnTo>
                <a:lnTo>
                  <a:pt x="69066" y="4417"/>
                </a:lnTo>
                <a:lnTo>
                  <a:pt x="69473" y="4417"/>
                </a:lnTo>
                <a:lnTo>
                  <a:pt x="69473" y="4417"/>
                </a:lnTo>
                <a:lnTo>
                  <a:pt x="69473" y="4417"/>
                </a:lnTo>
                <a:lnTo>
                  <a:pt x="69473" y="3926"/>
                </a:lnTo>
                <a:lnTo>
                  <a:pt x="69473" y="3926"/>
                </a:lnTo>
                <a:lnTo>
                  <a:pt x="69473" y="3926"/>
                </a:lnTo>
                <a:lnTo>
                  <a:pt x="69473" y="3926"/>
                </a:lnTo>
                <a:lnTo>
                  <a:pt x="69473" y="3926"/>
                </a:lnTo>
                <a:lnTo>
                  <a:pt x="69473" y="3435"/>
                </a:lnTo>
                <a:lnTo>
                  <a:pt x="69473" y="3435"/>
                </a:lnTo>
                <a:lnTo>
                  <a:pt x="69881" y="3435"/>
                </a:lnTo>
                <a:lnTo>
                  <a:pt x="69881" y="3435"/>
                </a:lnTo>
                <a:lnTo>
                  <a:pt x="69881" y="2699"/>
                </a:lnTo>
                <a:lnTo>
                  <a:pt x="69881" y="2699"/>
                </a:lnTo>
                <a:lnTo>
                  <a:pt x="69881" y="2699"/>
                </a:lnTo>
                <a:lnTo>
                  <a:pt x="69881" y="2699"/>
                </a:lnTo>
                <a:lnTo>
                  <a:pt x="69881" y="2699"/>
                </a:lnTo>
                <a:lnTo>
                  <a:pt x="70288" y="2699"/>
                </a:lnTo>
                <a:lnTo>
                  <a:pt x="70288" y="2208"/>
                </a:lnTo>
                <a:lnTo>
                  <a:pt x="70288" y="2208"/>
                </a:lnTo>
                <a:lnTo>
                  <a:pt x="70288" y="2208"/>
                </a:lnTo>
                <a:lnTo>
                  <a:pt x="70288" y="2208"/>
                </a:lnTo>
                <a:lnTo>
                  <a:pt x="70288" y="2208"/>
                </a:lnTo>
                <a:lnTo>
                  <a:pt x="70288" y="2699"/>
                </a:lnTo>
                <a:lnTo>
                  <a:pt x="70288" y="2699"/>
                </a:lnTo>
                <a:lnTo>
                  <a:pt x="70288" y="2699"/>
                </a:lnTo>
                <a:lnTo>
                  <a:pt x="70288" y="2699"/>
                </a:lnTo>
                <a:lnTo>
                  <a:pt x="70288" y="3435"/>
                </a:lnTo>
                <a:lnTo>
                  <a:pt x="70288" y="3435"/>
                </a:lnTo>
                <a:lnTo>
                  <a:pt x="70288" y="3435"/>
                </a:lnTo>
                <a:lnTo>
                  <a:pt x="70288" y="3435"/>
                </a:lnTo>
                <a:lnTo>
                  <a:pt x="69881" y="3435"/>
                </a:lnTo>
                <a:lnTo>
                  <a:pt x="69881" y="3926"/>
                </a:lnTo>
                <a:lnTo>
                  <a:pt x="69881" y="3926"/>
                </a:lnTo>
                <a:lnTo>
                  <a:pt x="69881" y="3926"/>
                </a:lnTo>
                <a:lnTo>
                  <a:pt x="69881" y="3926"/>
                </a:lnTo>
                <a:lnTo>
                  <a:pt x="69881" y="3926"/>
                </a:lnTo>
                <a:lnTo>
                  <a:pt x="69881" y="4417"/>
                </a:lnTo>
                <a:lnTo>
                  <a:pt x="69473" y="4417"/>
                </a:lnTo>
                <a:lnTo>
                  <a:pt x="69473" y="4417"/>
                </a:lnTo>
                <a:lnTo>
                  <a:pt x="69473" y="4417"/>
                </a:lnTo>
                <a:lnTo>
                  <a:pt x="69473" y="4417"/>
                </a:lnTo>
                <a:lnTo>
                  <a:pt x="69473" y="4417"/>
                </a:lnTo>
                <a:lnTo>
                  <a:pt x="69473" y="4907"/>
                </a:lnTo>
                <a:lnTo>
                  <a:pt x="69473" y="4907"/>
                </a:lnTo>
                <a:lnTo>
                  <a:pt x="69473" y="4907"/>
                </a:lnTo>
                <a:lnTo>
                  <a:pt x="69066" y="4907"/>
                </a:lnTo>
                <a:lnTo>
                  <a:pt x="69066" y="4907"/>
                </a:lnTo>
                <a:lnTo>
                  <a:pt x="69066" y="4907"/>
                </a:lnTo>
                <a:lnTo>
                  <a:pt x="69066" y="4907"/>
                </a:lnTo>
                <a:lnTo>
                  <a:pt x="69066" y="4907"/>
                </a:lnTo>
                <a:lnTo>
                  <a:pt x="69066" y="5398"/>
                </a:lnTo>
                <a:lnTo>
                  <a:pt x="68658" y="5398"/>
                </a:lnTo>
                <a:lnTo>
                  <a:pt x="68658" y="5398"/>
                </a:lnTo>
                <a:lnTo>
                  <a:pt x="68658" y="5398"/>
                </a:lnTo>
                <a:lnTo>
                  <a:pt x="68658" y="5398"/>
                </a:lnTo>
                <a:lnTo>
                  <a:pt x="68658" y="5398"/>
                </a:lnTo>
                <a:lnTo>
                  <a:pt x="68047" y="5398"/>
                </a:lnTo>
                <a:lnTo>
                  <a:pt x="68047" y="6134"/>
                </a:lnTo>
                <a:lnTo>
                  <a:pt x="68047" y="6134"/>
                </a:lnTo>
                <a:lnTo>
                  <a:pt x="68047" y="6134"/>
                </a:lnTo>
                <a:lnTo>
                  <a:pt x="68047" y="6134"/>
                </a:lnTo>
                <a:lnTo>
                  <a:pt x="68047" y="6134"/>
                </a:lnTo>
                <a:lnTo>
                  <a:pt x="68047" y="6134"/>
                </a:lnTo>
                <a:lnTo>
                  <a:pt x="67640" y="6134"/>
                </a:lnTo>
                <a:lnTo>
                  <a:pt x="67640" y="6625"/>
                </a:lnTo>
                <a:lnTo>
                  <a:pt x="67640" y="6625"/>
                </a:lnTo>
                <a:lnTo>
                  <a:pt x="67640" y="6625"/>
                </a:lnTo>
                <a:lnTo>
                  <a:pt x="67640" y="6625"/>
                </a:lnTo>
                <a:lnTo>
                  <a:pt x="67640" y="6625"/>
                </a:lnTo>
                <a:lnTo>
                  <a:pt x="67232" y="6625"/>
                </a:lnTo>
                <a:lnTo>
                  <a:pt x="67232" y="7116"/>
                </a:lnTo>
                <a:lnTo>
                  <a:pt x="67232" y="7116"/>
                </a:lnTo>
                <a:lnTo>
                  <a:pt x="67232" y="7116"/>
                </a:lnTo>
                <a:lnTo>
                  <a:pt x="67232" y="7116"/>
                </a:lnTo>
                <a:lnTo>
                  <a:pt x="67232" y="7116"/>
                </a:lnTo>
                <a:lnTo>
                  <a:pt x="67232" y="7116"/>
                </a:lnTo>
                <a:lnTo>
                  <a:pt x="67232" y="7116"/>
                </a:lnTo>
                <a:lnTo>
                  <a:pt x="67232" y="7116"/>
                </a:lnTo>
                <a:lnTo>
                  <a:pt x="67232" y="7607"/>
                </a:lnTo>
                <a:lnTo>
                  <a:pt x="67232" y="7607"/>
                </a:lnTo>
                <a:lnTo>
                  <a:pt x="67232" y="7116"/>
                </a:lnTo>
                <a:lnTo>
                  <a:pt x="67232" y="7116"/>
                </a:lnTo>
                <a:lnTo>
                  <a:pt x="67232" y="7116"/>
                </a:lnTo>
                <a:lnTo>
                  <a:pt x="67640" y="7116"/>
                </a:lnTo>
                <a:lnTo>
                  <a:pt x="67640" y="7116"/>
                </a:lnTo>
                <a:lnTo>
                  <a:pt x="67640" y="7116"/>
                </a:lnTo>
                <a:lnTo>
                  <a:pt x="67640" y="7116"/>
                </a:lnTo>
                <a:lnTo>
                  <a:pt x="68047" y="7116"/>
                </a:lnTo>
                <a:lnTo>
                  <a:pt x="68047" y="7116"/>
                </a:lnTo>
                <a:lnTo>
                  <a:pt x="68047" y="7116"/>
                </a:lnTo>
                <a:lnTo>
                  <a:pt x="68047" y="6625"/>
                </a:lnTo>
                <a:lnTo>
                  <a:pt x="68047" y="6625"/>
                </a:lnTo>
                <a:lnTo>
                  <a:pt x="68047" y="6625"/>
                </a:lnTo>
                <a:lnTo>
                  <a:pt x="68658" y="6625"/>
                </a:lnTo>
                <a:lnTo>
                  <a:pt x="68658" y="6625"/>
                </a:lnTo>
                <a:lnTo>
                  <a:pt x="68658" y="6625"/>
                </a:lnTo>
                <a:lnTo>
                  <a:pt x="68658" y="6625"/>
                </a:lnTo>
                <a:lnTo>
                  <a:pt x="68658" y="6625"/>
                </a:lnTo>
                <a:lnTo>
                  <a:pt x="68658" y="6625"/>
                </a:lnTo>
                <a:lnTo>
                  <a:pt x="69066" y="6625"/>
                </a:lnTo>
                <a:lnTo>
                  <a:pt x="69066" y="6625"/>
                </a:lnTo>
                <a:lnTo>
                  <a:pt x="69066" y="6625"/>
                </a:lnTo>
                <a:lnTo>
                  <a:pt x="69066" y="6134"/>
                </a:lnTo>
                <a:lnTo>
                  <a:pt x="69066" y="6134"/>
                </a:lnTo>
                <a:lnTo>
                  <a:pt x="69066" y="6134"/>
                </a:lnTo>
                <a:lnTo>
                  <a:pt x="69066" y="6134"/>
                </a:lnTo>
                <a:lnTo>
                  <a:pt x="69066" y="6134"/>
                </a:lnTo>
                <a:lnTo>
                  <a:pt x="69473" y="6134"/>
                </a:lnTo>
                <a:lnTo>
                  <a:pt x="69473" y="6134"/>
                </a:lnTo>
                <a:lnTo>
                  <a:pt x="69473" y="5398"/>
                </a:lnTo>
                <a:lnTo>
                  <a:pt x="69473" y="5398"/>
                </a:lnTo>
                <a:lnTo>
                  <a:pt x="69473" y="5398"/>
                </a:lnTo>
                <a:lnTo>
                  <a:pt x="69473" y="5398"/>
                </a:lnTo>
                <a:lnTo>
                  <a:pt x="69881" y="5398"/>
                </a:lnTo>
                <a:lnTo>
                  <a:pt x="69881" y="5398"/>
                </a:lnTo>
                <a:lnTo>
                  <a:pt x="69881" y="5398"/>
                </a:lnTo>
                <a:lnTo>
                  <a:pt x="69881" y="5398"/>
                </a:lnTo>
                <a:lnTo>
                  <a:pt x="69881" y="5398"/>
                </a:lnTo>
                <a:lnTo>
                  <a:pt x="69881" y="5398"/>
                </a:lnTo>
                <a:lnTo>
                  <a:pt x="69881" y="5398"/>
                </a:lnTo>
                <a:lnTo>
                  <a:pt x="69881" y="5398"/>
                </a:lnTo>
                <a:lnTo>
                  <a:pt x="69881" y="6134"/>
                </a:lnTo>
                <a:lnTo>
                  <a:pt x="69881" y="6134"/>
                </a:lnTo>
                <a:lnTo>
                  <a:pt x="69881" y="6134"/>
                </a:lnTo>
                <a:lnTo>
                  <a:pt x="69881" y="6625"/>
                </a:lnTo>
                <a:lnTo>
                  <a:pt x="69473" y="6625"/>
                </a:lnTo>
                <a:lnTo>
                  <a:pt x="69473" y="6625"/>
                </a:lnTo>
                <a:lnTo>
                  <a:pt x="69881" y="6625"/>
                </a:lnTo>
                <a:lnTo>
                  <a:pt x="69881" y="6625"/>
                </a:lnTo>
                <a:lnTo>
                  <a:pt x="69881" y="7116"/>
                </a:lnTo>
                <a:lnTo>
                  <a:pt x="69881" y="7116"/>
                </a:lnTo>
                <a:lnTo>
                  <a:pt x="69881" y="7116"/>
                </a:lnTo>
                <a:lnTo>
                  <a:pt x="69881" y="7116"/>
                </a:lnTo>
                <a:lnTo>
                  <a:pt x="69881" y="7116"/>
                </a:lnTo>
                <a:lnTo>
                  <a:pt x="69881" y="7116"/>
                </a:lnTo>
                <a:lnTo>
                  <a:pt x="69881" y="7116"/>
                </a:lnTo>
                <a:lnTo>
                  <a:pt x="70288" y="7116"/>
                </a:lnTo>
                <a:lnTo>
                  <a:pt x="70288" y="7116"/>
                </a:lnTo>
                <a:lnTo>
                  <a:pt x="70288" y="7116"/>
                </a:lnTo>
                <a:lnTo>
                  <a:pt x="70288" y="7116"/>
                </a:lnTo>
                <a:lnTo>
                  <a:pt x="70288" y="7116"/>
                </a:lnTo>
                <a:lnTo>
                  <a:pt x="70288" y="7116"/>
                </a:lnTo>
                <a:lnTo>
                  <a:pt x="70288" y="6625"/>
                </a:lnTo>
                <a:lnTo>
                  <a:pt x="70288" y="6625"/>
                </a:lnTo>
                <a:lnTo>
                  <a:pt x="70288" y="6625"/>
                </a:lnTo>
                <a:lnTo>
                  <a:pt x="70288" y="7116"/>
                </a:lnTo>
                <a:lnTo>
                  <a:pt x="70696" y="7116"/>
                </a:lnTo>
                <a:lnTo>
                  <a:pt x="70696" y="7116"/>
                </a:lnTo>
                <a:lnTo>
                  <a:pt x="70288" y="7116"/>
                </a:lnTo>
                <a:lnTo>
                  <a:pt x="70288" y="7116"/>
                </a:lnTo>
                <a:lnTo>
                  <a:pt x="70288" y="7116"/>
                </a:lnTo>
                <a:lnTo>
                  <a:pt x="70696" y="7116"/>
                </a:lnTo>
                <a:lnTo>
                  <a:pt x="70696" y="7116"/>
                </a:lnTo>
                <a:lnTo>
                  <a:pt x="70696" y="7607"/>
                </a:lnTo>
                <a:lnTo>
                  <a:pt x="70696" y="7607"/>
                </a:lnTo>
                <a:lnTo>
                  <a:pt x="70696" y="7607"/>
                </a:lnTo>
                <a:lnTo>
                  <a:pt x="70696" y="7607"/>
                </a:lnTo>
                <a:lnTo>
                  <a:pt x="70696" y="7607"/>
                </a:lnTo>
                <a:lnTo>
                  <a:pt x="70696" y="8098"/>
                </a:lnTo>
                <a:lnTo>
                  <a:pt x="70696" y="8098"/>
                </a:lnTo>
                <a:lnTo>
                  <a:pt x="70696" y="8098"/>
                </a:lnTo>
                <a:lnTo>
                  <a:pt x="70696" y="8098"/>
                </a:lnTo>
                <a:lnTo>
                  <a:pt x="70696" y="8098"/>
                </a:lnTo>
                <a:lnTo>
                  <a:pt x="70696" y="8098"/>
                </a:lnTo>
                <a:lnTo>
                  <a:pt x="70696" y="8834"/>
                </a:lnTo>
                <a:lnTo>
                  <a:pt x="70288" y="8834"/>
                </a:lnTo>
                <a:lnTo>
                  <a:pt x="70288" y="8834"/>
                </a:lnTo>
                <a:lnTo>
                  <a:pt x="70288" y="8834"/>
                </a:lnTo>
                <a:lnTo>
                  <a:pt x="70288" y="8834"/>
                </a:lnTo>
                <a:lnTo>
                  <a:pt x="70288" y="8834"/>
                </a:lnTo>
                <a:lnTo>
                  <a:pt x="70288" y="9325"/>
                </a:lnTo>
                <a:lnTo>
                  <a:pt x="70288" y="9325"/>
                </a:lnTo>
                <a:lnTo>
                  <a:pt x="70288" y="9325"/>
                </a:lnTo>
                <a:lnTo>
                  <a:pt x="70288" y="9325"/>
                </a:lnTo>
                <a:lnTo>
                  <a:pt x="70288" y="9815"/>
                </a:lnTo>
                <a:lnTo>
                  <a:pt x="69881" y="9815"/>
                </a:lnTo>
                <a:lnTo>
                  <a:pt x="69881" y="9815"/>
                </a:lnTo>
                <a:lnTo>
                  <a:pt x="69881" y="9815"/>
                </a:lnTo>
                <a:lnTo>
                  <a:pt x="69881" y="9815"/>
                </a:lnTo>
                <a:lnTo>
                  <a:pt x="69881" y="9815"/>
                </a:lnTo>
                <a:lnTo>
                  <a:pt x="70288" y="9815"/>
                </a:lnTo>
                <a:lnTo>
                  <a:pt x="70288" y="10306"/>
                </a:lnTo>
                <a:lnTo>
                  <a:pt x="70288" y="10306"/>
                </a:lnTo>
                <a:lnTo>
                  <a:pt x="70288" y="10306"/>
                </a:lnTo>
                <a:lnTo>
                  <a:pt x="70288" y="10306"/>
                </a:lnTo>
                <a:lnTo>
                  <a:pt x="69881" y="10306"/>
                </a:lnTo>
                <a:lnTo>
                  <a:pt x="69881" y="10306"/>
                </a:lnTo>
                <a:lnTo>
                  <a:pt x="69881" y="10797"/>
                </a:lnTo>
                <a:lnTo>
                  <a:pt x="70288" y="10797"/>
                </a:lnTo>
                <a:lnTo>
                  <a:pt x="70288" y="10797"/>
                </a:lnTo>
                <a:lnTo>
                  <a:pt x="69881" y="10797"/>
                </a:lnTo>
                <a:lnTo>
                  <a:pt x="69881" y="10797"/>
                </a:lnTo>
                <a:lnTo>
                  <a:pt x="69881" y="10797"/>
                </a:lnTo>
                <a:lnTo>
                  <a:pt x="69881" y="10797"/>
                </a:lnTo>
                <a:lnTo>
                  <a:pt x="69881" y="11533"/>
                </a:lnTo>
                <a:lnTo>
                  <a:pt x="69473" y="11533"/>
                </a:lnTo>
                <a:lnTo>
                  <a:pt x="69473" y="11533"/>
                </a:lnTo>
                <a:lnTo>
                  <a:pt x="69473" y="11533"/>
                </a:lnTo>
                <a:lnTo>
                  <a:pt x="69473" y="11533"/>
                </a:lnTo>
                <a:lnTo>
                  <a:pt x="69473" y="12024"/>
                </a:lnTo>
                <a:lnTo>
                  <a:pt x="69473" y="12024"/>
                </a:lnTo>
                <a:lnTo>
                  <a:pt x="69473" y="12024"/>
                </a:lnTo>
                <a:lnTo>
                  <a:pt x="69473" y="12024"/>
                </a:lnTo>
                <a:lnTo>
                  <a:pt x="69473" y="12024"/>
                </a:lnTo>
                <a:lnTo>
                  <a:pt x="69066" y="12024"/>
                </a:lnTo>
                <a:lnTo>
                  <a:pt x="69066" y="12024"/>
                </a:lnTo>
                <a:lnTo>
                  <a:pt x="69066" y="12024"/>
                </a:lnTo>
                <a:lnTo>
                  <a:pt x="69066" y="12024"/>
                </a:lnTo>
                <a:lnTo>
                  <a:pt x="69066" y="12024"/>
                </a:lnTo>
                <a:lnTo>
                  <a:pt x="69066" y="12024"/>
                </a:lnTo>
                <a:lnTo>
                  <a:pt x="69066" y="11533"/>
                </a:lnTo>
                <a:lnTo>
                  <a:pt x="69066" y="11533"/>
                </a:lnTo>
                <a:lnTo>
                  <a:pt x="69066" y="11533"/>
                </a:lnTo>
                <a:lnTo>
                  <a:pt x="69066" y="12024"/>
                </a:lnTo>
                <a:lnTo>
                  <a:pt x="68658" y="12024"/>
                </a:lnTo>
                <a:lnTo>
                  <a:pt x="68658" y="12024"/>
                </a:lnTo>
                <a:lnTo>
                  <a:pt x="68658" y="12024"/>
                </a:lnTo>
                <a:lnTo>
                  <a:pt x="68658" y="12024"/>
                </a:lnTo>
                <a:lnTo>
                  <a:pt x="68658" y="12024"/>
                </a:lnTo>
                <a:lnTo>
                  <a:pt x="68658" y="12024"/>
                </a:lnTo>
                <a:lnTo>
                  <a:pt x="68658" y="12515"/>
                </a:lnTo>
                <a:lnTo>
                  <a:pt x="68658" y="12515"/>
                </a:lnTo>
                <a:lnTo>
                  <a:pt x="68658" y="12515"/>
                </a:lnTo>
                <a:lnTo>
                  <a:pt x="69066" y="12515"/>
                </a:lnTo>
                <a:lnTo>
                  <a:pt x="69066" y="12515"/>
                </a:lnTo>
                <a:lnTo>
                  <a:pt x="69066" y="12515"/>
                </a:lnTo>
                <a:lnTo>
                  <a:pt x="69066" y="12515"/>
                </a:lnTo>
                <a:lnTo>
                  <a:pt x="69066" y="12515"/>
                </a:lnTo>
                <a:lnTo>
                  <a:pt x="68658" y="12515"/>
                </a:lnTo>
                <a:lnTo>
                  <a:pt x="68658" y="12515"/>
                </a:lnTo>
                <a:lnTo>
                  <a:pt x="68658" y="13006"/>
                </a:lnTo>
                <a:lnTo>
                  <a:pt x="68658" y="13006"/>
                </a:lnTo>
                <a:lnTo>
                  <a:pt x="68658" y="13006"/>
                </a:lnTo>
                <a:lnTo>
                  <a:pt x="68658" y="13006"/>
                </a:lnTo>
                <a:lnTo>
                  <a:pt x="68658" y="12515"/>
                </a:lnTo>
                <a:lnTo>
                  <a:pt x="68047" y="12515"/>
                </a:lnTo>
                <a:lnTo>
                  <a:pt x="68047" y="12515"/>
                </a:lnTo>
                <a:lnTo>
                  <a:pt x="68047" y="12515"/>
                </a:lnTo>
                <a:lnTo>
                  <a:pt x="68047" y="12515"/>
                </a:lnTo>
                <a:lnTo>
                  <a:pt x="68047" y="12515"/>
                </a:lnTo>
                <a:lnTo>
                  <a:pt x="68047" y="12515"/>
                </a:lnTo>
                <a:lnTo>
                  <a:pt x="68047" y="12024"/>
                </a:lnTo>
                <a:lnTo>
                  <a:pt x="68047" y="12024"/>
                </a:lnTo>
                <a:lnTo>
                  <a:pt x="68047" y="12024"/>
                </a:lnTo>
                <a:lnTo>
                  <a:pt x="68047" y="12515"/>
                </a:lnTo>
                <a:lnTo>
                  <a:pt x="68047" y="12515"/>
                </a:lnTo>
                <a:lnTo>
                  <a:pt x="68047" y="12515"/>
                </a:lnTo>
                <a:lnTo>
                  <a:pt x="68047" y="12515"/>
                </a:lnTo>
                <a:lnTo>
                  <a:pt x="68047" y="12515"/>
                </a:lnTo>
                <a:lnTo>
                  <a:pt x="67640" y="12515"/>
                </a:lnTo>
                <a:lnTo>
                  <a:pt x="67640" y="12515"/>
                </a:lnTo>
                <a:lnTo>
                  <a:pt x="67640" y="13006"/>
                </a:lnTo>
                <a:lnTo>
                  <a:pt x="67640" y="13006"/>
                </a:lnTo>
                <a:lnTo>
                  <a:pt x="67640" y="13006"/>
                </a:lnTo>
                <a:lnTo>
                  <a:pt x="67640" y="13006"/>
                </a:lnTo>
                <a:lnTo>
                  <a:pt x="67640" y="13496"/>
                </a:lnTo>
                <a:lnTo>
                  <a:pt x="68047" y="13496"/>
                </a:lnTo>
                <a:lnTo>
                  <a:pt x="68047" y="13496"/>
                </a:lnTo>
                <a:lnTo>
                  <a:pt x="68047" y="13496"/>
                </a:lnTo>
                <a:lnTo>
                  <a:pt x="68047" y="13496"/>
                </a:lnTo>
                <a:lnTo>
                  <a:pt x="68047" y="13006"/>
                </a:lnTo>
                <a:lnTo>
                  <a:pt x="68047" y="13006"/>
                </a:lnTo>
                <a:lnTo>
                  <a:pt x="68047" y="13006"/>
                </a:lnTo>
                <a:lnTo>
                  <a:pt x="68047" y="13496"/>
                </a:lnTo>
                <a:lnTo>
                  <a:pt x="68047" y="13496"/>
                </a:lnTo>
                <a:lnTo>
                  <a:pt x="68047" y="13496"/>
                </a:lnTo>
                <a:lnTo>
                  <a:pt x="68047" y="13496"/>
                </a:lnTo>
                <a:lnTo>
                  <a:pt x="68047" y="14233"/>
                </a:lnTo>
                <a:lnTo>
                  <a:pt x="68047" y="14233"/>
                </a:lnTo>
                <a:lnTo>
                  <a:pt x="68047" y="14233"/>
                </a:lnTo>
                <a:lnTo>
                  <a:pt x="68047" y="14233"/>
                </a:lnTo>
                <a:lnTo>
                  <a:pt x="68047" y="14723"/>
                </a:lnTo>
                <a:lnTo>
                  <a:pt x="68047" y="14723"/>
                </a:lnTo>
                <a:lnTo>
                  <a:pt x="68047" y="14723"/>
                </a:lnTo>
                <a:lnTo>
                  <a:pt x="68047" y="14723"/>
                </a:lnTo>
                <a:lnTo>
                  <a:pt x="67640" y="14723"/>
                </a:lnTo>
                <a:lnTo>
                  <a:pt x="67640" y="15214"/>
                </a:lnTo>
                <a:lnTo>
                  <a:pt x="67640" y="15214"/>
                </a:lnTo>
                <a:lnTo>
                  <a:pt x="67640" y="15214"/>
                </a:lnTo>
                <a:lnTo>
                  <a:pt x="67640" y="15705"/>
                </a:lnTo>
                <a:lnTo>
                  <a:pt x="67640" y="15705"/>
                </a:lnTo>
                <a:lnTo>
                  <a:pt x="67640" y="15705"/>
                </a:lnTo>
                <a:lnTo>
                  <a:pt x="67640" y="15705"/>
                </a:lnTo>
                <a:lnTo>
                  <a:pt x="67640" y="15705"/>
                </a:lnTo>
                <a:lnTo>
                  <a:pt x="67232" y="15705"/>
                </a:lnTo>
                <a:lnTo>
                  <a:pt x="67232" y="16196"/>
                </a:lnTo>
                <a:lnTo>
                  <a:pt x="67232" y="16196"/>
                </a:lnTo>
                <a:lnTo>
                  <a:pt x="67232" y="16196"/>
                </a:lnTo>
                <a:lnTo>
                  <a:pt x="67232" y="16196"/>
                </a:lnTo>
                <a:lnTo>
                  <a:pt x="67232" y="16196"/>
                </a:lnTo>
                <a:lnTo>
                  <a:pt x="67232" y="16932"/>
                </a:lnTo>
                <a:lnTo>
                  <a:pt x="67232" y="16932"/>
                </a:lnTo>
                <a:lnTo>
                  <a:pt x="67232" y="16932"/>
                </a:lnTo>
                <a:lnTo>
                  <a:pt x="67232" y="16932"/>
                </a:lnTo>
                <a:lnTo>
                  <a:pt x="67232" y="17423"/>
                </a:lnTo>
                <a:lnTo>
                  <a:pt x="66825" y="17423"/>
                </a:lnTo>
                <a:lnTo>
                  <a:pt x="66825" y="17423"/>
                </a:lnTo>
                <a:lnTo>
                  <a:pt x="66825" y="17423"/>
                </a:lnTo>
                <a:lnTo>
                  <a:pt x="66825" y="17423"/>
                </a:lnTo>
                <a:lnTo>
                  <a:pt x="66825" y="17423"/>
                </a:lnTo>
                <a:lnTo>
                  <a:pt x="66825" y="17914"/>
                </a:lnTo>
                <a:lnTo>
                  <a:pt x="66825" y="17914"/>
                </a:lnTo>
                <a:lnTo>
                  <a:pt x="66825" y="17914"/>
                </a:lnTo>
                <a:lnTo>
                  <a:pt x="66417" y="17914"/>
                </a:lnTo>
                <a:lnTo>
                  <a:pt x="66417" y="17914"/>
                </a:lnTo>
                <a:lnTo>
                  <a:pt x="66417" y="17914"/>
                </a:lnTo>
                <a:lnTo>
                  <a:pt x="66417" y="17914"/>
                </a:lnTo>
                <a:lnTo>
                  <a:pt x="66417" y="18404"/>
                </a:lnTo>
                <a:lnTo>
                  <a:pt x="66417" y="18404"/>
                </a:lnTo>
                <a:lnTo>
                  <a:pt x="66417" y="18404"/>
                </a:lnTo>
                <a:lnTo>
                  <a:pt x="66417" y="18404"/>
                </a:lnTo>
                <a:lnTo>
                  <a:pt x="66825" y="18404"/>
                </a:lnTo>
                <a:lnTo>
                  <a:pt x="66825" y="18895"/>
                </a:lnTo>
                <a:lnTo>
                  <a:pt x="66825" y="18895"/>
                </a:lnTo>
                <a:lnTo>
                  <a:pt x="66825" y="18895"/>
                </a:lnTo>
                <a:lnTo>
                  <a:pt x="66825" y="18895"/>
                </a:lnTo>
                <a:lnTo>
                  <a:pt x="66825" y="18895"/>
                </a:lnTo>
                <a:lnTo>
                  <a:pt x="66825" y="18895"/>
                </a:lnTo>
                <a:lnTo>
                  <a:pt x="67232" y="18895"/>
                </a:lnTo>
                <a:lnTo>
                  <a:pt x="67232" y="18895"/>
                </a:lnTo>
                <a:lnTo>
                  <a:pt x="67232" y="19631"/>
                </a:lnTo>
                <a:lnTo>
                  <a:pt x="67232" y="19631"/>
                </a:lnTo>
                <a:lnTo>
                  <a:pt x="67232" y="19631"/>
                </a:lnTo>
                <a:lnTo>
                  <a:pt x="67232" y="19631"/>
                </a:lnTo>
                <a:lnTo>
                  <a:pt x="67640" y="19631"/>
                </a:lnTo>
                <a:lnTo>
                  <a:pt x="67640" y="19631"/>
                </a:lnTo>
                <a:lnTo>
                  <a:pt x="67640" y="19631"/>
                </a:lnTo>
                <a:lnTo>
                  <a:pt x="67640" y="19631"/>
                </a:lnTo>
                <a:lnTo>
                  <a:pt x="67640" y="20122"/>
                </a:lnTo>
                <a:lnTo>
                  <a:pt x="68047" y="20122"/>
                </a:lnTo>
                <a:lnTo>
                  <a:pt x="68047" y="20122"/>
                </a:lnTo>
                <a:lnTo>
                  <a:pt x="68047" y="20122"/>
                </a:lnTo>
                <a:lnTo>
                  <a:pt x="68047" y="20122"/>
                </a:lnTo>
                <a:lnTo>
                  <a:pt x="68047" y="20122"/>
                </a:lnTo>
                <a:lnTo>
                  <a:pt x="68047" y="20122"/>
                </a:lnTo>
                <a:lnTo>
                  <a:pt x="68047" y="20613"/>
                </a:lnTo>
                <a:lnTo>
                  <a:pt x="68658" y="20613"/>
                </a:lnTo>
                <a:lnTo>
                  <a:pt x="68658" y="20613"/>
                </a:lnTo>
                <a:lnTo>
                  <a:pt x="68658" y="20613"/>
                </a:lnTo>
                <a:lnTo>
                  <a:pt x="68658" y="20613"/>
                </a:lnTo>
                <a:lnTo>
                  <a:pt x="69066" y="20613"/>
                </a:lnTo>
                <a:lnTo>
                  <a:pt x="69066" y="20613"/>
                </a:lnTo>
                <a:lnTo>
                  <a:pt x="69066" y="21104"/>
                </a:lnTo>
                <a:lnTo>
                  <a:pt x="69066" y="21104"/>
                </a:lnTo>
                <a:lnTo>
                  <a:pt x="69066" y="21104"/>
                </a:lnTo>
                <a:lnTo>
                  <a:pt x="69066" y="21104"/>
                </a:lnTo>
                <a:lnTo>
                  <a:pt x="69066" y="21104"/>
                </a:lnTo>
                <a:lnTo>
                  <a:pt x="69066" y="21595"/>
                </a:lnTo>
                <a:lnTo>
                  <a:pt x="69066" y="21595"/>
                </a:lnTo>
                <a:lnTo>
                  <a:pt x="69473" y="21595"/>
                </a:lnTo>
                <a:lnTo>
                  <a:pt x="69473" y="21595"/>
                </a:lnTo>
                <a:lnTo>
                  <a:pt x="69473" y="21595"/>
                </a:lnTo>
                <a:lnTo>
                  <a:pt x="69473" y="21595"/>
                </a:lnTo>
                <a:lnTo>
                  <a:pt x="69473" y="21595"/>
                </a:lnTo>
                <a:lnTo>
                  <a:pt x="69473" y="21104"/>
                </a:lnTo>
                <a:lnTo>
                  <a:pt x="69473" y="21104"/>
                </a:lnTo>
                <a:lnTo>
                  <a:pt x="69473" y="21104"/>
                </a:lnTo>
                <a:lnTo>
                  <a:pt x="69881" y="21104"/>
                </a:lnTo>
                <a:lnTo>
                  <a:pt x="69881" y="21104"/>
                </a:lnTo>
                <a:lnTo>
                  <a:pt x="69881" y="21104"/>
                </a:lnTo>
                <a:lnTo>
                  <a:pt x="69881" y="21595"/>
                </a:lnTo>
                <a:lnTo>
                  <a:pt x="69881" y="21595"/>
                </a:lnTo>
                <a:lnTo>
                  <a:pt x="70288" y="21595"/>
                </a:lnTo>
                <a:lnTo>
                  <a:pt x="70288" y="21595"/>
                </a:lnTo>
                <a:lnTo>
                  <a:pt x="70288" y="21104"/>
                </a:lnTo>
                <a:lnTo>
                  <a:pt x="70288" y="21104"/>
                </a:lnTo>
                <a:lnTo>
                  <a:pt x="70288" y="21104"/>
                </a:lnTo>
                <a:lnTo>
                  <a:pt x="70288" y="21104"/>
                </a:lnTo>
                <a:lnTo>
                  <a:pt x="70696" y="21104"/>
                </a:lnTo>
                <a:lnTo>
                  <a:pt x="70696" y="21104"/>
                </a:lnTo>
                <a:lnTo>
                  <a:pt x="70696" y="21104"/>
                </a:lnTo>
                <a:lnTo>
                  <a:pt x="70696" y="21104"/>
                </a:lnTo>
                <a:lnTo>
                  <a:pt x="70696" y="21104"/>
                </a:lnTo>
                <a:lnTo>
                  <a:pt x="70696" y="21104"/>
                </a:lnTo>
                <a:lnTo>
                  <a:pt x="70696" y="21104"/>
                </a:lnTo>
                <a:lnTo>
                  <a:pt x="70696" y="21595"/>
                </a:lnTo>
                <a:lnTo>
                  <a:pt x="70696" y="21595"/>
                </a:lnTo>
                <a:lnTo>
                  <a:pt x="70696" y="21595"/>
                </a:lnTo>
                <a:lnTo>
                  <a:pt x="70696" y="21595"/>
                </a:lnTo>
                <a:lnTo>
                  <a:pt x="70696" y="21595"/>
                </a:lnTo>
                <a:lnTo>
                  <a:pt x="71307" y="21595"/>
                </a:lnTo>
                <a:lnTo>
                  <a:pt x="71307" y="21595"/>
                </a:lnTo>
                <a:lnTo>
                  <a:pt x="71307" y="21595"/>
                </a:lnTo>
                <a:lnTo>
                  <a:pt x="71307" y="21595"/>
                </a:lnTo>
                <a:lnTo>
                  <a:pt x="71307" y="21595"/>
                </a:lnTo>
                <a:lnTo>
                  <a:pt x="71307" y="21595"/>
                </a:lnTo>
                <a:lnTo>
                  <a:pt x="71307" y="22331"/>
                </a:lnTo>
                <a:lnTo>
                  <a:pt x="71307" y="22331"/>
                </a:lnTo>
                <a:lnTo>
                  <a:pt x="71307" y="22331"/>
                </a:lnTo>
                <a:lnTo>
                  <a:pt x="71307" y="22331"/>
                </a:lnTo>
                <a:lnTo>
                  <a:pt x="71307" y="22822"/>
                </a:lnTo>
                <a:lnTo>
                  <a:pt x="71307" y="22822"/>
                </a:lnTo>
                <a:lnTo>
                  <a:pt x="71307" y="22822"/>
                </a:lnTo>
                <a:lnTo>
                  <a:pt x="71307" y="22822"/>
                </a:lnTo>
                <a:lnTo>
                  <a:pt x="71307" y="22822"/>
                </a:lnTo>
                <a:lnTo>
                  <a:pt x="71307" y="22822"/>
                </a:lnTo>
                <a:lnTo>
                  <a:pt x="71307" y="22822"/>
                </a:lnTo>
                <a:lnTo>
                  <a:pt x="71714" y="22822"/>
                </a:lnTo>
                <a:lnTo>
                  <a:pt x="71714" y="23312"/>
                </a:lnTo>
                <a:lnTo>
                  <a:pt x="71714" y="23312"/>
                </a:lnTo>
                <a:lnTo>
                  <a:pt x="71714" y="23312"/>
                </a:lnTo>
                <a:lnTo>
                  <a:pt x="71714" y="23312"/>
                </a:lnTo>
                <a:lnTo>
                  <a:pt x="71714" y="23312"/>
                </a:lnTo>
                <a:lnTo>
                  <a:pt x="71714" y="23312"/>
                </a:lnTo>
                <a:lnTo>
                  <a:pt x="72122" y="23312"/>
                </a:lnTo>
                <a:lnTo>
                  <a:pt x="72122" y="23803"/>
                </a:lnTo>
                <a:lnTo>
                  <a:pt x="72122" y="23803"/>
                </a:lnTo>
                <a:lnTo>
                  <a:pt x="72122" y="23803"/>
                </a:lnTo>
                <a:lnTo>
                  <a:pt x="72122" y="23803"/>
                </a:lnTo>
                <a:lnTo>
                  <a:pt x="72122" y="23803"/>
                </a:lnTo>
                <a:lnTo>
                  <a:pt x="72529" y="23803"/>
                </a:lnTo>
                <a:lnTo>
                  <a:pt x="72529" y="23803"/>
                </a:lnTo>
                <a:lnTo>
                  <a:pt x="72529" y="23803"/>
                </a:lnTo>
                <a:lnTo>
                  <a:pt x="72529" y="23803"/>
                </a:lnTo>
                <a:lnTo>
                  <a:pt x="72937" y="23803"/>
                </a:lnTo>
                <a:lnTo>
                  <a:pt x="72937" y="23803"/>
                </a:lnTo>
                <a:lnTo>
                  <a:pt x="72937" y="23803"/>
                </a:lnTo>
                <a:lnTo>
                  <a:pt x="72937" y="23803"/>
                </a:lnTo>
                <a:lnTo>
                  <a:pt x="72937" y="23803"/>
                </a:lnTo>
                <a:lnTo>
                  <a:pt x="72937" y="24294"/>
                </a:lnTo>
                <a:lnTo>
                  <a:pt x="73548" y="24294"/>
                </a:lnTo>
                <a:lnTo>
                  <a:pt x="73548" y="24294"/>
                </a:lnTo>
                <a:lnTo>
                  <a:pt x="73548" y="24294"/>
                </a:lnTo>
                <a:lnTo>
                  <a:pt x="73548" y="24294"/>
                </a:lnTo>
                <a:lnTo>
                  <a:pt x="73548" y="25030"/>
                </a:lnTo>
                <a:lnTo>
                  <a:pt x="73548" y="25030"/>
                </a:lnTo>
                <a:lnTo>
                  <a:pt x="73548" y="25030"/>
                </a:lnTo>
                <a:lnTo>
                  <a:pt x="73548" y="25030"/>
                </a:lnTo>
                <a:lnTo>
                  <a:pt x="73548" y="25030"/>
                </a:lnTo>
                <a:lnTo>
                  <a:pt x="73955" y="25030"/>
                </a:lnTo>
                <a:lnTo>
                  <a:pt x="73955" y="25521"/>
                </a:lnTo>
                <a:lnTo>
                  <a:pt x="73955" y="25521"/>
                </a:lnTo>
                <a:lnTo>
                  <a:pt x="73955" y="25521"/>
                </a:lnTo>
                <a:lnTo>
                  <a:pt x="73955" y="25521"/>
                </a:lnTo>
                <a:lnTo>
                  <a:pt x="74363" y="25521"/>
                </a:lnTo>
                <a:lnTo>
                  <a:pt x="74363" y="25521"/>
                </a:lnTo>
                <a:lnTo>
                  <a:pt x="74363" y="25521"/>
                </a:lnTo>
                <a:lnTo>
                  <a:pt x="74363" y="26012"/>
                </a:lnTo>
                <a:lnTo>
                  <a:pt x="74363" y="26012"/>
                </a:lnTo>
                <a:lnTo>
                  <a:pt x="74363" y="26012"/>
                </a:lnTo>
                <a:lnTo>
                  <a:pt x="74363" y="26012"/>
                </a:lnTo>
                <a:lnTo>
                  <a:pt x="74770" y="26012"/>
                </a:lnTo>
                <a:lnTo>
                  <a:pt x="74770" y="26012"/>
                </a:lnTo>
                <a:lnTo>
                  <a:pt x="74770" y="26012"/>
                </a:lnTo>
                <a:lnTo>
                  <a:pt x="74770" y="26012"/>
                </a:lnTo>
                <a:lnTo>
                  <a:pt x="74770" y="26012"/>
                </a:lnTo>
                <a:lnTo>
                  <a:pt x="75178" y="26012"/>
                </a:lnTo>
                <a:lnTo>
                  <a:pt x="75178" y="26503"/>
                </a:lnTo>
                <a:lnTo>
                  <a:pt x="75178" y="26503"/>
                </a:lnTo>
                <a:lnTo>
                  <a:pt x="75178" y="26503"/>
                </a:lnTo>
                <a:lnTo>
                  <a:pt x="75789" y="26503"/>
                </a:lnTo>
                <a:lnTo>
                  <a:pt x="75789" y="26503"/>
                </a:lnTo>
                <a:lnTo>
                  <a:pt x="75789" y="26503"/>
                </a:lnTo>
                <a:lnTo>
                  <a:pt x="75789" y="26503"/>
                </a:lnTo>
                <a:lnTo>
                  <a:pt x="75789" y="26503"/>
                </a:lnTo>
                <a:lnTo>
                  <a:pt x="76196" y="26503"/>
                </a:lnTo>
                <a:lnTo>
                  <a:pt x="76196" y="26503"/>
                </a:lnTo>
                <a:lnTo>
                  <a:pt x="76196" y="26503"/>
                </a:lnTo>
                <a:lnTo>
                  <a:pt x="76196" y="26503"/>
                </a:lnTo>
                <a:lnTo>
                  <a:pt x="76196" y="26503"/>
                </a:lnTo>
                <a:lnTo>
                  <a:pt x="76604" y="26503"/>
                </a:lnTo>
                <a:lnTo>
                  <a:pt x="76604" y="26993"/>
                </a:lnTo>
                <a:lnTo>
                  <a:pt x="76604" y="26993"/>
                </a:lnTo>
                <a:lnTo>
                  <a:pt x="76604" y="26993"/>
                </a:lnTo>
                <a:lnTo>
                  <a:pt x="77011" y="26993"/>
                </a:lnTo>
                <a:lnTo>
                  <a:pt x="77011" y="26993"/>
                </a:lnTo>
                <a:lnTo>
                  <a:pt x="77011" y="26503"/>
                </a:lnTo>
                <a:lnTo>
                  <a:pt x="77011" y="26503"/>
                </a:lnTo>
                <a:lnTo>
                  <a:pt x="77011" y="26503"/>
                </a:lnTo>
                <a:lnTo>
                  <a:pt x="77011" y="26503"/>
                </a:lnTo>
                <a:lnTo>
                  <a:pt x="77011" y="26503"/>
                </a:lnTo>
                <a:lnTo>
                  <a:pt x="77011" y="26012"/>
                </a:lnTo>
                <a:lnTo>
                  <a:pt x="77011" y="26012"/>
                </a:lnTo>
                <a:lnTo>
                  <a:pt x="77011" y="26012"/>
                </a:lnTo>
                <a:lnTo>
                  <a:pt x="77011" y="25521"/>
                </a:lnTo>
                <a:lnTo>
                  <a:pt x="77419" y="25521"/>
                </a:lnTo>
                <a:lnTo>
                  <a:pt x="77419" y="25521"/>
                </a:lnTo>
                <a:lnTo>
                  <a:pt x="77419" y="25521"/>
                </a:lnTo>
                <a:lnTo>
                  <a:pt x="77419" y="25521"/>
                </a:lnTo>
                <a:lnTo>
                  <a:pt x="77419" y="25521"/>
                </a:lnTo>
                <a:lnTo>
                  <a:pt x="77419" y="25030"/>
                </a:lnTo>
                <a:lnTo>
                  <a:pt x="77419" y="25030"/>
                </a:lnTo>
                <a:lnTo>
                  <a:pt x="78030" y="25030"/>
                </a:lnTo>
                <a:lnTo>
                  <a:pt x="78030" y="25030"/>
                </a:lnTo>
                <a:lnTo>
                  <a:pt x="78030" y="25030"/>
                </a:lnTo>
                <a:lnTo>
                  <a:pt x="78030" y="25030"/>
                </a:lnTo>
                <a:lnTo>
                  <a:pt x="78438" y="25030"/>
                </a:lnTo>
                <a:lnTo>
                  <a:pt x="78438" y="25030"/>
                </a:lnTo>
                <a:lnTo>
                  <a:pt x="78438" y="25030"/>
                </a:lnTo>
                <a:lnTo>
                  <a:pt x="78438" y="25030"/>
                </a:lnTo>
                <a:lnTo>
                  <a:pt x="78438" y="25030"/>
                </a:lnTo>
                <a:lnTo>
                  <a:pt x="78845" y="25030"/>
                </a:lnTo>
                <a:lnTo>
                  <a:pt x="78845" y="25030"/>
                </a:lnTo>
                <a:lnTo>
                  <a:pt x="78845" y="25030"/>
                </a:lnTo>
                <a:lnTo>
                  <a:pt x="78845" y="25030"/>
                </a:lnTo>
                <a:lnTo>
                  <a:pt x="78845" y="25030"/>
                </a:lnTo>
                <a:lnTo>
                  <a:pt x="79252" y="25030"/>
                </a:lnTo>
                <a:lnTo>
                  <a:pt x="79252" y="25030"/>
                </a:lnTo>
                <a:lnTo>
                  <a:pt x="78845" y="25030"/>
                </a:lnTo>
                <a:lnTo>
                  <a:pt x="78845" y="25521"/>
                </a:lnTo>
                <a:lnTo>
                  <a:pt x="78845" y="25521"/>
                </a:lnTo>
                <a:lnTo>
                  <a:pt x="78845" y="25521"/>
                </a:lnTo>
                <a:lnTo>
                  <a:pt x="78845" y="25521"/>
                </a:lnTo>
                <a:lnTo>
                  <a:pt x="78845" y="25521"/>
                </a:lnTo>
                <a:lnTo>
                  <a:pt x="78845" y="25521"/>
                </a:lnTo>
                <a:lnTo>
                  <a:pt x="78438" y="25521"/>
                </a:lnTo>
                <a:lnTo>
                  <a:pt x="78438" y="25521"/>
                </a:lnTo>
                <a:lnTo>
                  <a:pt x="78438" y="25521"/>
                </a:lnTo>
                <a:lnTo>
                  <a:pt x="78438" y="25521"/>
                </a:lnTo>
                <a:lnTo>
                  <a:pt x="78438" y="25521"/>
                </a:lnTo>
                <a:lnTo>
                  <a:pt x="78438" y="26012"/>
                </a:lnTo>
                <a:lnTo>
                  <a:pt x="78438" y="26012"/>
                </a:lnTo>
                <a:lnTo>
                  <a:pt x="78438" y="26012"/>
                </a:lnTo>
                <a:lnTo>
                  <a:pt x="78438" y="26012"/>
                </a:lnTo>
                <a:lnTo>
                  <a:pt x="78438" y="26503"/>
                </a:lnTo>
                <a:lnTo>
                  <a:pt x="78030" y="26503"/>
                </a:lnTo>
                <a:lnTo>
                  <a:pt x="78030" y="26012"/>
                </a:lnTo>
                <a:lnTo>
                  <a:pt x="78030" y="26012"/>
                </a:lnTo>
                <a:lnTo>
                  <a:pt x="78030" y="26012"/>
                </a:lnTo>
                <a:lnTo>
                  <a:pt x="78030" y="26503"/>
                </a:lnTo>
                <a:lnTo>
                  <a:pt x="77419" y="26503"/>
                </a:lnTo>
                <a:lnTo>
                  <a:pt x="77419" y="26503"/>
                </a:lnTo>
                <a:lnTo>
                  <a:pt x="77419" y="26503"/>
                </a:lnTo>
                <a:lnTo>
                  <a:pt x="77419" y="26503"/>
                </a:lnTo>
                <a:lnTo>
                  <a:pt x="77419" y="26503"/>
                </a:lnTo>
                <a:lnTo>
                  <a:pt x="77419" y="26503"/>
                </a:lnTo>
                <a:lnTo>
                  <a:pt x="77011" y="26503"/>
                </a:lnTo>
                <a:lnTo>
                  <a:pt x="77011" y="26993"/>
                </a:lnTo>
                <a:lnTo>
                  <a:pt x="77011" y="26993"/>
                </a:lnTo>
                <a:lnTo>
                  <a:pt x="77011" y="26993"/>
                </a:lnTo>
                <a:lnTo>
                  <a:pt x="77011" y="26993"/>
                </a:lnTo>
                <a:lnTo>
                  <a:pt x="77011" y="26993"/>
                </a:lnTo>
                <a:lnTo>
                  <a:pt x="77011" y="27730"/>
                </a:lnTo>
                <a:lnTo>
                  <a:pt x="77419" y="27730"/>
                </a:lnTo>
                <a:lnTo>
                  <a:pt x="77419" y="26993"/>
                </a:lnTo>
                <a:lnTo>
                  <a:pt x="77419" y="26993"/>
                </a:lnTo>
                <a:lnTo>
                  <a:pt x="77419" y="27730"/>
                </a:lnTo>
                <a:lnTo>
                  <a:pt x="77419" y="27730"/>
                </a:lnTo>
                <a:lnTo>
                  <a:pt x="77419" y="26993"/>
                </a:lnTo>
                <a:lnTo>
                  <a:pt x="77419" y="26993"/>
                </a:lnTo>
                <a:lnTo>
                  <a:pt x="77419" y="27730"/>
                </a:lnTo>
                <a:lnTo>
                  <a:pt x="77419" y="27730"/>
                </a:lnTo>
                <a:lnTo>
                  <a:pt x="77419" y="27730"/>
                </a:lnTo>
                <a:lnTo>
                  <a:pt x="77419" y="27730"/>
                </a:lnTo>
                <a:lnTo>
                  <a:pt x="77419" y="27730"/>
                </a:lnTo>
                <a:lnTo>
                  <a:pt x="77419" y="27730"/>
                </a:lnTo>
                <a:lnTo>
                  <a:pt x="77419" y="27730"/>
                </a:lnTo>
                <a:lnTo>
                  <a:pt x="77419" y="27730"/>
                </a:lnTo>
                <a:lnTo>
                  <a:pt x="77419" y="28220"/>
                </a:lnTo>
                <a:lnTo>
                  <a:pt x="77419" y="28220"/>
                </a:lnTo>
                <a:lnTo>
                  <a:pt x="77419" y="28220"/>
                </a:lnTo>
                <a:lnTo>
                  <a:pt x="77419" y="28220"/>
                </a:lnTo>
                <a:lnTo>
                  <a:pt x="77419" y="28711"/>
                </a:lnTo>
                <a:lnTo>
                  <a:pt x="77419" y="28711"/>
                </a:lnTo>
                <a:lnTo>
                  <a:pt x="77419" y="28711"/>
                </a:lnTo>
                <a:lnTo>
                  <a:pt x="77419" y="28711"/>
                </a:lnTo>
                <a:lnTo>
                  <a:pt x="77419" y="28711"/>
                </a:lnTo>
                <a:lnTo>
                  <a:pt x="78030" y="28711"/>
                </a:lnTo>
                <a:lnTo>
                  <a:pt x="78030" y="28711"/>
                </a:lnTo>
                <a:lnTo>
                  <a:pt x="78030" y="28711"/>
                </a:lnTo>
                <a:lnTo>
                  <a:pt x="78030" y="29202"/>
                </a:lnTo>
                <a:lnTo>
                  <a:pt x="78438" y="29202"/>
                </a:lnTo>
                <a:lnTo>
                  <a:pt x="78438" y="29202"/>
                </a:lnTo>
                <a:lnTo>
                  <a:pt x="78438" y="29202"/>
                </a:lnTo>
                <a:lnTo>
                  <a:pt x="78438" y="29202"/>
                </a:lnTo>
                <a:lnTo>
                  <a:pt x="78438" y="29202"/>
                </a:lnTo>
                <a:lnTo>
                  <a:pt x="78438" y="29202"/>
                </a:lnTo>
                <a:lnTo>
                  <a:pt x="78845" y="29202"/>
                </a:lnTo>
                <a:lnTo>
                  <a:pt x="78845" y="29202"/>
                </a:lnTo>
                <a:lnTo>
                  <a:pt x="78845" y="29202"/>
                </a:lnTo>
                <a:lnTo>
                  <a:pt x="78845" y="29693"/>
                </a:lnTo>
                <a:lnTo>
                  <a:pt x="78845" y="29693"/>
                </a:lnTo>
                <a:lnTo>
                  <a:pt x="78845" y="29693"/>
                </a:lnTo>
                <a:lnTo>
                  <a:pt x="79252" y="29693"/>
                </a:lnTo>
                <a:lnTo>
                  <a:pt x="79252" y="29693"/>
                </a:lnTo>
                <a:lnTo>
                  <a:pt x="79252" y="29693"/>
                </a:lnTo>
                <a:lnTo>
                  <a:pt x="79252" y="29693"/>
                </a:lnTo>
                <a:lnTo>
                  <a:pt x="79660" y="29693"/>
                </a:lnTo>
                <a:lnTo>
                  <a:pt x="79660" y="29693"/>
                </a:lnTo>
                <a:lnTo>
                  <a:pt x="79660" y="29693"/>
                </a:lnTo>
                <a:lnTo>
                  <a:pt x="79660" y="30429"/>
                </a:lnTo>
                <a:lnTo>
                  <a:pt x="79660" y="30429"/>
                </a:lnTo>
                <a:lnTo>
                  <a:pt x="79660" y="30429"/>
                </a:lnTo>
                <a:lnTo>
                  <a:pt x="79660" y="30429"/>
                </a:lnTo>
                <a:lnTo>
                  <a:pt x="80271" y="30429"/>
                </a:lnTo>
                <a:lnTo>
                  <a:pt x="80271" y="30429"/>
                </a:lnTo>
                <a:lnTo>
                  <a:pt x="80271" y="30429"/>
                </a:lnTo>
                <a:lnTo>
                  <a:pt x="80271" y="30429"/>
                </a:lnTo>
                <a:lnTo>
                  <a:pt x="80271" y="30429"/>
                </a:lnTo>
                <a:lnTo>
                  <a:pt x="80679" y="30429"/>
                </a:lnTo>
                <a:lnTo>
                  <a:pt x="80679" y="30429"/>
                </a:lnTo>
                <a:lnTo>
                  <a:pt x="80679" y="30429"/>
                </a:lnTo>
                <a:lnTo>
                  <a:pt x="81086" y="30429"/>
                </a:lnTo>
                <a:lnTo>
                  <a:pt x="81086" y="29693"/>
                </a:lnTo>
                <a:lnTo>
                  <a:pt x="81086" y="29693"/>
                </a:lnTo>
                <a:lnTo>
                  <a:pt x="81086" y="29693"/>
                </a:lnTo>
                <a:lnTo>
                  <a:pt x="81086" y="29693"/>
                </a:lnTo>
                <a:lnTo>
                  <a:pt x="81086" y="29693"/>
                </a:lnTo>
                <a:lnTo>
                  <a:pt x="81494" y="29693"/>
                </a:lnTo>
                <a:lnTo>
                  <a:pt x="81494" y="29693"/>
                </a:lnTo>
                <a:lnTo>
                  <a:pt x="81494" y="29693"/>
                </a:lnTo>
                <a:lnTo>
                  <a:pt x="81494" y="29693"/>
                </a:lnTo>
                <a:lnTo>
                  <a:pt x="81494" y="29693"/>
                </a:lnTo>
                <a:lnTo>
                  <a:pt x="81494" y="29202"/>
                </a:lnTo>
                <a:lnTo>
                  <a:pt x="81901" y="29202"/>
                </a:lnTo>
                <a:lnTo>
                  <a:pt x="81901" y="29202"/>
                </a:lnTo>
                <a:lnTo>
                  <a:pt x="81901" y="29202"/>
                </a:lnTo>
                <a:lnTo>
                  <a:pt x="81901" y="29202"/>
                </a:lnTo>
                <a:lnTo>
                  <a:pt x="81901" y="29202"/>
                </a:lnTo>
                <a:lnTo>
                  <a:pt x="82512" y="29202"/>
                </a:lnTo>
                <a:lnTo>
                  <a:pt x="82512" y="29202"/>
                </a:lnTo>
                <a:lnTo>
                  <a:pt x="82512" y="29202"/>
                </a:lnTo>
                <a:lnTo>
                  <a:pt x="82512" y="28711"/>
                </a:lnTo>
                <a:lnTo>
                  <a:pt x="82512" y="28711"/>
                </a:lnTo>
                <a:lnTo>
                  <a:pt x="82512" y="28711"/>
                </a:lnTo>
                <a:lnTo>
                  <a:pt x="82512" y="28220"/>
                </a:lnTo>
                <a:lnTo>
                  <a:pt x="82512" y="28220"/>
                </a:lnTo>
                <a:lnTo>
                  <a:pt x="82512" y="28220"/>
                </a:lnTo>
                <a:lnTo>
                  <a:pt x="82512" y="28220"/>
                </a:lnTo>
                <a:lnTo>
                  <a:pt x="82512" y="27730"/>
                </a:lnTo>
                <a:lnTo>
                  <a:pt x="82512" y="27730"/>
                </a:lnTo>
                <a:lnTo>
                  <a:pt x="82512" y="27730"/>
                </a:lnTo>
                <a:lnTo>
                  <a:pt x="82512" y="26993"/>
                </a:lnTo>
                <a:lnTo>
                  <a:pt x="82512" y="26993"/>
                </a:lnTo>
                <a:lnTo>
                  <a:pt x="82512" y="26993"/>
                </a:lnTo>
                <a:lnTo>
                  <a:pt x="82920" y="26993"/>
                </a:lnTo>
                <a:lnTo>
                  <a:pt x="82920" y="26993"/>
                </a:lnTo>
                <a:lnTo>
                  <a:pt x="82920" y="26993"/>
                </a:lnTo>
                <a:lnTo>
                  <a:pt x="82920" y="26503"/>
                </a:lnTo>
                <a:lnTo>
                  <a:pt x="82920" y="26503"/>
                </a:lnTo>
                <a:lnTo>
                  <a:pt x="82920" y="26503"/>
                </a:lnTo>
                <a:lnTo>
                  <a:pt x="82920" y="26503"/>
                </a:lnTo>
                <a:lnTo>
                  <a:pt x="83327" y="26503"/>
                </a:lnTo>
                <a:lnTo>
                  <a:pt x="83327" y="26012"/>
                </a:lnTo>
                <a:lnTo>
                  <a:pt x="83327" y="26012"/>
                </a:lnTo>
                <a:lnTo>
                  <a:pt x="83327" y="26012"/>
                </a:lnTo>
                <a:lnTo>
                  <a:pt x="83327" y="26012"/>
                </a:lnTo>
                <a:lnTo>
                  <a:pt x="83327" y="26012"/>
                </a:lnTo>
                <a:lnTo>
                  <a:pt x="83327" y="25521"/>
                </a:lnTo>
                <a:lnTo>
                  <a:pt x="83327" y="25521"/>
                </a:lnTo>
                <a:lnTo>
                  <a:pt x="83327" y="25521"/>
                </a:lnTo>
                <a:lnTo>
                  <a:pt x="83327" y="25521"/>
                </a:lnTo>
                <a:lnTo>
                  <a:pt x="83735" y="25521"/>
                </a:lnTo>
                <a:lnTo>
                  <a:pt x="83735" y="25030"/>
                </a:lnTo>
                <a:lnTo>
                  <a:pt x="83327" y="25030"/>
                </a:lnTo>
                <a:lnTo>
                  <a:pt x="83327" y="25030"/>
                </a:lnTo>
                <a:lnTo>
                  <a:pt x="83327" y="25030"/>
                </a:lnTo>
                <a:lnTo>
                  <a:pt x="83735" y="25030"/>
                </a:lnTo>
                <a:lnTo>
                  <a:pt x="83735" y="24294"/>
                </a:lnTo>
                <a:lnTo>
                  <a:pt x="83735" y="24294"/>
                </a:lnTo>
                <a:lnTo>
                  <a:pt x="83735" y="24294"/>
                </a:lnTo>
                <a:lnTo>
                  <a:pt x="83735" y="24294"/>
                </a:lnTo>
                <a:lnTo>
                  <a:pt x="83735" y="23803"/>
                </a:lnTo>
                <a:lnTo>
                  <a:pt x="83735" y="23803"/>
                </a:lnTo>
                <a:lnTo>
                  <a:pt x="83735" y="23803"/>
                </a:lnTo>
                <a:lnTo>
                  <a:pt x="83735" y="23803"/>
                </a:lnTo>
                <a:lnTo>
                  <a:pt x="83735" y="23803"/>
                </a:lnTo>
                <a:lnTo>
                  <a:pt x="83735" y="23803"/>
                </a:lnTo>
                <a:lnTo>
                  <a:pt x="83735" y="23312"/>
                </a:lnTo>
                <a:lnTo>
                  <a:pt x="83735" y="23312"/>
                </a:lnTo>
                <a:lnTo>
                  <a:pt x="83735" y="23312"/>
                </a:lnTo>
                <a:lnTo>
                  <a:pt x="83735" y="23312"/>
                </a:lnTo>
                <a:lnTo>
                  <a:pt x="83735" y="23312"/>
                </a:lnTo>
                <a:lnTo>
                  <a:pt x="83735" y="22822"/>
                </a:lnTo>
                <a:lnTo>
                  <a:pt x="83735" y="22822"/>
                </a:lnTo>
                <a:lnTo>
                  <a:pt x="83735" y="22822"/>
                </a:lnTo>
                <a:lnTo>
                  <a:pt x="83735" y="22822"/>
                </a:lnTo>
                <a:lnTo>
                  <a:pt x="83735" y="22331"/>
                </a:lnTo>
                <a:lnTo>
                  <a:pt x="83735" y="22331"/>
                </a:lnTo>
                <a:lnTo>
                  <a:pt x="83735" y="22331"/>
                </a:lnTo>
                <a:lnTo>
                  <a:pt x="83735" y="22331"/>
                </a:lnTo>
                <a:lnTo>
                  <a:pt x="83735" y="21595"/>
                </a:lnTo>
                <a:lnTo>
                  <a:pt x="83735" y="21595"/>
                </a:lnTo>
                <a:lnTo>
                  <a:pt x="83735" y="21595"/>
                </a:lnTo>
                <a:lnTo>
                  <a:pt x="83735" y="21104"/>
                </a:lnTo>
                <a:lnTo>
                  <a:pt x="84142" y="21104"/>
                </a:lnTo>
                <a:lnTo>
                  <a:pt x="84142" y="21104"/>
                </a:lnTo>
                <a:lnTo>
                  <a:pt x="84142" y="21104"/>
                </a:lnTo>
                <a:lnTo>
                  <a:pt x="84142" y="21104"/>
                </a:lnTo>
                <a:lnTo>
                  <a:pt x="84142" y="20613"/>
                </a:lnTo>
                <a:lnTo>
                  <a:pt x="84142" y="20613"/>
                </a:lnTo>
                <a:lnTo>
                  <a:pt x="84142" y="20613"/>
                </a:lnTo>
                <a:lnTo>
                  <a:pt x="84142" y="20613"/>
                </a:lnTo>
                <a:lnTo>
                  <a:pt x="84142" y="20122"/>
                </a:lnTo>
                <a:lnTo>
                  <a:pt x="84142" y="20122"/>
                </a:lnTo>
                <a:lnTo>
                  <a:pt x="84142" y="20122"/>
                </a:lnTo>
                <a:lnTo>
                  <a:pt x="84142" y="19631"/>
                </a:lnTo>
                <a:lnTo>
                  <a:pt x="84753" y="19631"/>
                </a:lnTo>
                <a:lnTo>
                  <a:pt x="84753" y="19631"/>
                </a:lnTo>
                <a:lnTo>
                  <a:pt x="84753" y="19631"/>
                </a:lnTo>
                <a:lnTo>
                  <a:pt x="84753" y="19631"/>
                </a:lnTo>
                <a:lnTo>
                  <a:pt x="84753" y="18895"/>
                </a:lnTo>
                <a:lnTo>
                  <a:pt x="84753" y="18895"/>
                </a:lnTo>
                <a:lnTo>
                  <a:pt x="84753" y="18895"/>
                </a:lnTo>
                <a:lnTo>
                  <a:pt x="84753" y="18895"/>
                </a:lnTo>
                <a:lnTo>
                  <a:pt x="84753" y="18404"/>
                </a:lnTo>
                <a:lnTo>
                  <a:pt x="84753" y="18404"/>
                </a:lnTo>
                <a:lnTo>
                  <a:pt x="84753" y="18404"/>
                </a:lnTo>
                <a:lnTo>
                  <a:pt x="84142" y="18404"/>
                </a:lnTo>
                <a:lnTo>
                  <a:pt x="84142" y="17914"/>
                </a:lnTo>
                <a:lnTo>
                  <a:pt x="84142" y="17914"/>
                </a:lnTo>
                <a:lnTo>
                  <a:pt x="84142" y="17914"/>
                </a:lnTo>
                <a:lnTo>
                  <a:pt x="84142" y="17914"/>
                </a:lnTo>
                <a:lnTo>
                  <a:pt x="84142" y="17423"/>
                </a:lnTo>
                <a:lnTo>
                  <a:pt x="84142" y="17423"/>
                </a:lnTo>
                <a:lnTo>
                  <a:pt x="84142" y="17423"/>
                </a:lnTo>
                <a:lnTo>
                  <a:pt x="84142" y="17423"/>
                </a:lnTo>
                <a:lnTo>
                  <a:pt x="84142" y="16932"/>
                </a:lnTo>
                <a:lnTo>
                  <a:pt x="84142" y="16932"/>
                </a:lnTo>
                <a:lnTo>
                  <a:pt x="84142" y="16932"/>
                </a:lnTo>
                <a:lnTo>
                  <a:pt x="84142" y="16196"/>
                </a:lnTo>
                <a:lnTo>
                  <a:pt x="84142" y="16196"/>
                </a:lnTo>
                <a:lnTo>
                  <a:pt x="84142" y="16196"/>
                </a:lnTo>
                <a:lnTo>
                  <a:pt x="84142" y="16196"/>
                </a:lnTo>
                <a:lnTo>
                  <a:pt x="84753" y="16196"/>
                </a:lnTo>
                <a:lnTo>
                  <a:pt x="84753" y="15705"/>
                </a:lnTo>
                <a:lnTo>
                  <a:pt x="84753" y="15705"/>
                </a:lnTo>
                <a:lnTo>
                  <a:pt x="84753" y="15705"/>
                </a:lnTo>
                <a:lnTo>
                  <a:pt x="84753" y="15214"/>
                </a:lnTo>
                <a:lnTo>
                  <a:pt x="84753" y="15214"/>
                </a:lnTo>
                <a:lnTo>
                  <a:pt x="84142" y="15214"/>
                </a:lnTo>
                <a:lnTo>
                  <a:pt x="84142" y="15214"/>
                </a:lnTo>
                <a:lnTo>
                  <a:pt x="84142" y="15214"/>
                </a:lnTo>
                <a:lnTo>
                  <a:pt x="84142" y="14723"/>
                </a:lnTo>
                <a:lnTo>
                  <a:pt x="84142" y="14723"/>
                </a:lnTo>
                <a:lnTo>
                  <a:pt x="84142" y="14723"/>
                </a:lnTo>
                <a:lnTo>
                  <a:pt x="84142" y="14723"/>
                </a:lnTo>
                <a:lnTo>
                  <a:pt x="84142" y="14233"/>
                </a:lnTo>
                <a:lnTo>
                  <a:pt x="84142" y="14233"/>
                </a:lnTo>
                <a:lnTo>
                  <a:pt x="84142" y="14233"/>
                </a:lnTo>
                <a:lnTo>
                  <a:pt x="84142" y="13496"/>
                </a:lnTo>
                <a:lnTo>
                  <a:pt x="84142" y="13496"/>
                </a:lnTo>
                <a:lnTo>
                  <a:pt x="84142" y="13496"/>
                </a:lnTo>
                <a:lnTo>
                  <a:pt x="84142" y="13496"/>
                </a:lnTo>
                <a:lnTo>
                  <a:pt x="84142" y="13006"/>
                </a:lnTo>
                <a:lnTo>
                  <a:pt x="84142" y="13006"/>
                </a:lnTo>
                <a:lnTo>
                  <a:pt x="84142" y="13006"/>
                </a:lnTo>
                <a:lnTo>
                  <a:pt x="84142" y="12515"/>
                </a:lnTo>
                <a:lnTo>
                  <a:pt x="84142" y="12515"/>
                </a:lnTo>
                <a:lnTo>
                  <a:pt x="84142" y="12515"/>
                </a:lnTo>
                <a:lnTo>
                  <a:pt x="84753" y="12515"/>
                </a:lnTo>
                <a:lnTo>
                  <a:pt x="84753" y="12515"/>
                </a:lnTo>
                <a:lnTo>
                  <a:pt x="84753" y="12515"/>
                </a:lnTo>
                <a:lnTo>
                  <a:pt x="84753" y="12515"/>
                </a:lnTo>
                <a:lnTo>
                  <a:pt x="84753" y="12024"/>
                </a:lnTo>
                <a:lnTo>
                  <a:pt x="84753" y="12024"/>
                </a:lnTo>
                <a:lnTo>
                  <a:pt x="84753" y="12024"/>
                </a:lnTo>
                <a:lnTo>
                  <a:pt x="84753" y="12024"/>
                </a:lnTo>
                <a:lnTo>
                  <a:pt x="84753" y="12024"/>
                </a:lnTo>
                <a:lnTo>
                  <a:pt x="84753" y="11533"/>
                </a:lnTo>
                <a:lnTo>
                  <a:pt x="84753" y="11533"/>
                </a:lnTo>
                <a:lnTo>
                  <a:pt x="84753" y="11533"/>
                </a:lnTo>
                <a:lnTo>
                  <a:pt x="84753" y="11533"/>
                </a:lnTo>
                <a:lnTo>
                  <a:pt x="84753" y="10797"/>
                </a:lnTo>
                <a:lnTo>
                  <a:pt x="84753" y="10797"/>
                </a:lnTo>
                <a:lnTo>
                  <a:pt x="84142" y="10797"/>
                </a:lnTo>
                <a:lnTo>
                  <a:pt x="84142" y="10797"/>
                </a:lnTo>
                <a:lnTo>
                  <a:pt x="84142" y="10306"/>
                </a:lnTo>
                <a:lnTo>
                  <a:pt x="84753" y="10306"/>
                </a:lnTo>
                <a:lnTo>
                  <a:pt x="84753" y="10306"/>
                </a:lnTo>
                <a:lnTo>
                  <a:pt x="84753" y="10306"/>
                </a:lnTo>
                <a:lnTo>
                  <a:pt x="84753" y="10306"/>
                </a:lnTo>
                <a:lnTo>
                  <a:pt x="84753" y="10306"/>
                </a:lnTo>
                <a:lnTo>
                  <a:pt x="84753" y="10306"/>
                </a:lnTo>
                <a:lnTo>
                  <a:pt x="84753" y="9815"/>
                </a:lnTo>
                <a:lnTo>
                  <a:pt x="85161" y="9815"/>
                </a:lnTo>
                <a:lnTo>
                  <a:pt x="85161" y="9815"/>
                </a:lnTo>
                <a:lnTo>
                  <a:pt x="85161" y="9815"/>
                </a:lnTo>
                <a:lnTo>
                  <a:pt x="85161" y="9325"/>
                </a:lnTo>
                <a:lnTo>
                  <a:pt x="85161" y="9325"/>
                </a:lnTo>
                <a:lnTo>
                  <a:pt x="85161" y="9325"/>
                </a:lnTo>
                <a:lnTo>
                  <a:pt x="85161" y="9325"/>
                </a:lnTo>
                <a:lnTo>
                  <a:pt x="85161" y="8834"/>
                </a:lnTo>
                <a:lnTo>
                  <a:pt x="85161" y="8834"/>
                </a:lnTo>
                <a:lnTo>
                  <a:pt x="85161" y="8834"/>
                </a:lnTo>
                <a:lnTo>
                  <a:pt x="84753" y="8834"/>
                </a:lnTo>
                <a:lnTo>
                  <a:pt x="84753" y="8834"/>
                </a:lnTo>
                <a:lnTo>
                  <a:pt x="84753" y="8834"/>
                </a:lnTo>
                <a:lnTo>
                  <a:pt x="84753" y="9325"/>
                </a:lnTo>
                <a:lnTo>
                  <a:pt x="84753" y="9325"/>
                </a:lnTo>
                <a:lnTo>
                  <a:pt x="84753" y="9325"/>
                </a:lnTo>
                <a:lnTo>
                  <a:pt x="84753" y="8834"/>
                </a:lnTo>
                <a:lnTo>
                  <a:pt x="84753" y="8834"/>
                </a:lnTo>
                <a:lnTo>
                  <a:pt x="84753" y="8834"/>
                </a:lnTo>
                <a:lnTo>
                  <a:pt x="84753" y="8098"/>
                </a:lnTo>
                <a:lnTo>
                  <a:pt x="84753" y="8098"/>
                </a:lnTo>
                <a:lnTo>
                  <a:pt x="84753" y="8098"/>
                </a:lnTo>
                <a:lnTo>
                  <a:pt x="84753" y="8098"/>
                </a:lnTo>
                <a:lnTo>
                  <a:pt x="84753" y="8098"/>
                </a:lnTo>
                <a:lnTo>
                  <a:pt x="84753" y="7607"/>
                </a:lnTo>
                <a:lnTo>
                  <a:pt x="84753" y="7607"/>
                </a:lnTo>
                <a:lnTo>
                  <a:pt x="84753" y="7607"/>
                </a:lnTo>
                <a:lnTo>
                  <a:pt x="84753" y="7607"/>
                </a:lnTo>
                <a:lnTo>
                  <a:pt x="84753" y="7116"/>
                </a:lnTo>
                <a:lnTo>
                  <a:pt x="84753" y="7116"/>
                </a:lnTo>
                <a:lnTo>
                  <a:pt x="85161" y="7116"/>
                </a:lnTo>
                <a:lnTo>
                  <a:pt x="85161" y="7116"/>
                </a:lnTo>
                <a:lnTo>
                  <a:pt x="85161" y="7116"/>
                </a:lnTo>
                <a:lnTo>
                  <a:pt x="85161" y="7116"/>
                </a:lnTo>
                <a:lnTo>
                  <a:pt x="85161" y="6625"/>
                </a:lnTo>
                <a:lnTo>
                  <a:pt x="85161" y="6625"/>
                </a:lnTo>
                <a:lnTo>
                  <a:pt x="85161" y="6625"/>
                </a:lnTo>
                <a:lnTo>
                  <a:pt x="85161" y="6625"/>
                </a:lnTo>
                <a:lnTo>
                  <a:pt x="85161" y="6625"/>
                </a:lnTo>
                <a:lnTo>
                  <a:pt x="85161" y="6134"/>
                </a:lnTo>
                <a:lnTo>
                  <a:pt x="85568" y="6134"/>
                </a:lnTo>
                <a:lnTo>
                  <a:pt x="85568" y="6134"/>
                </a:lnTo>
                <a:lnTo>
                  <a:pt x="85568" y="6134"/>
                </a:lnTo>
                <a:lnTo>
                  <a:pt x="85568" y="6134"/>
                </a:lnTo>
                <a:lnTo>
                  <a:pt x="85568" y="5398"/>
                </a:lnTo>
                <a:lnTo>
                  <a:pt x="85568" y="5398"/>
                </a:lnTo>
                <a:lnTo>
                  <a:pt x="85568" y="5398"/>
                </a:lnTo>
                <a:lnTo>
                  <a:pt x="85568" y="5398"/>
                </a:lnTo>
                <a:lnTo>
                  <a:pt x="85568" y="4907"/>
                </a:lnTo>
                <a:lnTo>
                  <a:pt x="85568" y="4907"/>
                </a:lnTo>
                <a:lnTo>
                  <a:pt x="85568" y="4907"/>
                </a:lnTo>
                <a:lnTo>
                  <a:pt x="85976" y="4907"/>
                </a:lnTo>
                <a:lnTo>
                  <a:pt x="85976" y="4417"/>
                </a:lnTo>
                <a:lnTo>
                  <a:pt x="85976" y="4417"/>
                </a:lnTo>
                <a:lnTo>
                  <a:pt x="85976" y="4417"/>
                </a:lnTo>
                <a:lnTo>
                  <a:pt x="85976" y="4417"/>
                </a:lnTo>
                <a:lnTo>
                  <a:pt x="85976" y="3926"/>
                </a:lnTo>
                <a:lnTo>
                  <a:pt x="85976" y="3926"/>
                </a:lnTo>
                <a:lnTo>
                  <a:pt x="85976" y="3926"/>
                </a:lnTo>
                <a:lnTo>
                  <a:pt x="85976" y="3435"/>
                </a:lnTo>
                <a:lnTo>
                  <a:pt x="85976" y="3435"/>
                </a:lnTo>
                <a:lnTo>
                  <a:pt x="85976" y="3435"/>
                </a:lnTo>
                <a:lnTo>
                  <a:pt x="85976" y="3435"/>
                </a:lnTo>
                <a:lnTo>
                  <a:pt x="85976" y="2699"/>
                </a:lnTo>
                <a:lnTo>
                  <a:pt x="85976" y="2699"/>
                </a:lnTo>
                <a:lnTo>
                  <a:pt x="85976" y="2699"/>
                </a:lnTo>
                <a:lnTo>
                  <a:pt x="85976" y="2208"/>
                </a:lnTo>
                <a:lnTo>
                  <a:pt x="85976" y="2208"/>
                </a:lnTo>
                <a:lnTo>
                  <a:pt x="85976" y="2208"/>
                </a:lnTo>
                <a:lnTo>
                  <a:pt x="85976" y="2208"/>
                </a:lnTo>
                <a:lnTo>
                  <a:pt x="85976" y="2208"/>
                </a:lnTo>
                <a:lnTo>
                  <a:pt x="85976" y="1717"/>
                </a:lnTo>
                <a:lnTo>
                  <a:pt x="85976" y="1717"/>
                </a:lnTo>
                <a:lnTo>
                  <a:pt x="85976" y="1717"/>
                </a:lnTo>
                <a:lnTo>
                  <a:pt x="86383" y="1717"/>
                </a:lnTo>
                <a:lnTo>
                  <a:pt x="86383" y="1717"/>
                </a:lnTo>
                <a:lnTo>
                  <a:pt x="86383" y="1717"/>
                </a:lnTo>
                <a:lnTo>
                  <a:pt x="86383" y="1717"/>
                </a:lnTo>
                <a:lnTo>
                  <a:pt x="86383" y="1717"/>
                </a:lnTo>
                <a:lnTo>
                  <a:pt x="86994" y="1717"/>
                </a:lnTo>
                <a:lnTo>
                  <a:pt x="86994" y="1226"/>
                </a:lnTo>
                <a:lnTo>
                  <a:pt x="86383" y="1226"/>
                </a:lnTo>
                <a:lnTo>
                  <a:pt x="86383" y="1226"/>
                </a:lnTo>
                <a:lnTo>
                  <a:pt x="86383" y="1226"/>
                </a:lnTo>
                <a:lnTo>
                  <a:pt x="86383" y="1226"/>
                </a:lnTo>
                <a:lnTo>
                  <a:pt x="86383" y="1226"/>
                </a:lnTo>
                <a:lnTo>
                  <a:pt x="86383" y="1226"/>
                </a:lnTo>
                <a:lnTo>
                  <a:pt x="85976" y="1226"/>
                </a:lnTo>
                <a:lnTo>
                  <a:pt x="85976" y="1226"/>
                </a:lnTo>
                <a:lnTo>
                  <a:pt x="85976" y="1226"/>
                </a:lnTo>
                <a:lnTo>
                  <a:pt x="85976" y="1226"/>
                </a:lnTo>
                <a:lnTo>
                  <a:pt x="85976" y="1226"/>
                </a:lnTo>
                <a:lnTo>
                  <a:pt x="85976" y="1226"/>
                </a:lnTo>
                <a:lnTo>
                  <a:pt x="85976" y="736"/>
                </a:lnTo>
                <a:lnTo>
                  <a:pt x="85976" y="736"/>
                </a:lnTo>
                <a:lnTo>
                  <a:pt x="85976" y="736"/>
                </a:lnTo>
                <a:lnTo>
                  <a:pt x="85976" y="736"/>
                </a:lnTo>
                <a:lnTo>
                  <a:pt x="85976" y="736"/>
                </a:lnTo>
                <a:lnTo>
                  <a:pt x="85976" y="0"/>
                </a:lnTo>
                <a:lnTo>
                  <a:pt x="86383" y="0"/>
                </a:lnTo>
                <a:lnTo>
                  <a:pt x="86383" y="0"/>
                </a:lnTo>
                <a:lnTo>
                  <a:pt x="86383" y="0"/>
                </a:lnTo>
                <a:lnTo>
                  <a:pt x="86383" y="0"/>
                </a:lnTo>
                <a:lnTo>
                  <a:pt x="86383" y="736"/>
                </a:lnTo>
                <a:lnTo>
                  <a:pt x="86994" y="736"/>
                </a:lnTo>
                <a:lnTo>
                  <a:pt x="86994" y="736"/>
                </a:lnTo>
                <a:lnTo>
                  <a:pt x="86383" y="736"/>
                </a:lnTo>
                <a:lnTo>
                  <a:pt x="86383" y="736"/>
                </a:lnTo>
                <a:lnTo>
                  <a:pt x="86383" y="1226"/>
                </a:lnTo>
                <a:lnTo>
                  <a:pt x="86994" y="1226"/>
                </a:lnTo>
                <a:lnTo>
                  <a:pt x="86994" y="1226"/>
                </a:lnTo>
                <a:lnTo>
                  <a:pt x="86994" y="1226"/>
                </a:lnTo>
                <a:lnTo>
                  <a:pt x="86994" y="1226"/>
                </a:lnTo>
                <a:lnTo>
                  <a:pt x="86994" y="1226"/>
                </a:lnTo>
                <a:lnTo>
                  <a:pt x="87402" y="1226"/>
                </a:lnTo>
                <a:lnTo>
                  <a:pt x="87402" y="1226"/>
                </a:lnTo>
                <a:lnTo>
                  <a:pt x="87402" y="1226"/>
                </a:lnTo>
                <a:lnTo>
                  <a:pt x="87402" y="1226"/>
                </a:lnTo>
                <a:lnTo>
                  <a:pt x="87402" y="1226"/>
                </a:lnTo>
                <a:lnTo>
                  <a:pt x="87402" y="1226"/>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59" name="Shape 2359"/>
          <p:cNvSpPr/>
          <p:nvPr/>
        </p:nvSpPr>
        <p:spPr>
          <a:xfrm>
            <a:off x="6328175" y="4633914"/>
            <a:ext cx="701279" cy="776287"/>
          </a:xfrm>
          <a:custGeom>
            <a:avLst/>
            <a:gdLst/>
            <a:ahLst/>
            <a:cxnLst/>
            <a:rect l="0" t="0" r="0" b="0"/>
            <a:pathLst>
              <a:path w="120000" h="120000" extrusionOk="0">
                <a:moveTo>
                  <a:pt x="87402" y="1226"/>
                </a:moveTo>
                <a:lnTo>
                  <a:pt x="87402" y="1226"/>
                </a:lnTo>
                <a:lnTo>
                  <a:pt x="87402" y="1226"/>
                </a:lnTo>
                <a:lnTo>
                  <a:pt x="87402" y="1226"/>
                </a:lnTo>
                <a:lnTo>
                  <a:pt x="87402" y="1226"/>
                </a:lnTo>
                <a:lnTo>
                  <a:pt x="87402" y="1717"/>
                </a:lnTo>
                <a:lnTo>
                  <a:pt x="87402" y="1717"/>
                </a:lnTo>
                <a:lnTo>
                  <a:pt x="87402" y="1717"/>
                </a:lnTo>
                <a:lnTo>
                  <a:pt x="87809" y="1717"/>
                </a:lnTo>
                <a:lnTo>
                  <a:pt x="87809" y="1717"/>
                </a:lnTo>
                <a:lnTo>
                  <a:pt x="87809" y="1717"/>
                </a:lnTo>
                <a:lnTo>
                  <a:pt x="87809" y="2208"/>
                </a:lnTo>
                <a:lnTo>
                  <a:pt x="87809" y="2208"/>
                </a:lnTo>
                <a:lnTo>
                  <a:pt x="87809" y="2208"/>
                </a:lnTo>
                <a:lnTo>
                  <a:pt x="87809" y="2208"/>
                </a:lnTo>
                <a:lnTo>
                  <a:pt x="87809" y="2208"/>
                </a:lnTo>
                <a:lnTo>
                  <a:pt x="87809" y="2699"/>
                </a:lnTo>
                <a:lnTo>
                  <a:pt x="87809" y="2699"/>
                </a:lnTo>
                <a:lnTo>
                  <a:pt x="88217" y="2699"/>
                </a:lnTo>
                <a:lnTo>
                  <a:pt x="88217" y="2699"/>
                </a:lnTo>
                <a:lnTo>
                  <a:pt x="88217" y="3435"/>
                </a:lnTo>
                <a:lnTo>
                  <a:pt x="87809" y="3435"/>
                </a:lnTo>
                <a:lnTo>
                  <a:pt x="87809" y="3435"/>
                </a:lnTo>
                <a:lnTo>
                  <a:pt x="88217" y="3435"/>
                </a:lnTo>
                <a:lnTo>
                  <a:pt x="88217" y="3435"/>
                </a:lnTo>
                <a:lnTo>
                  <a:pt x="88217" y="3435"/>
                </a:lnTo>
                <a:lnTo>
                  <a:pt x="88217" y="3926"/>
                </a:lnTo>
                <a:lnTo>
                  <a:pt x="88217" y="3926"/>
                </a:lnTo>
                <a:lnTo>
                  <a:pt x="88217" y="3926"/>
                </a:lnTo>
                <a:lnTo>
                  <a:pt x="88217" y="4417"/>
                </a:lnTo>
                <a:lnTo>
                  <a:pt x="88217" y="4417"/>
                </a:lnTo>
                <a:lnTo>
                  <a:pt x="88217" y="4417"/>
                </a:lnTo>
                <a:lnTo>
                  <a:pt x="88217" y="4907"/>
                </a:lnTo>
                <a:lnTo>
                  <a:pt x="88217" y="4907"/>
                </a:lnTo>
                <a:lnTo>
                  <a:pt x="88217" y="4907"/>
                </a:lnTo>
                <a:lnTo>
                  <a:pt x="88217" y="5398"/>
                </a:lnTo>
                <a:lnTo>
                  <a:pt x="88217" y="5398"/>
                </a:lnTo>
                <a:lnTo>
                  <a:pt x="88217" y="5398"/>
                </a:lnTo>
                <a:lnTo>
                  <a:pt x="88217" y="6134"/>
                </a:lnTo>
                <a:lnTo>
                  <a:pt x="88217" y="6134"/>
                </a:lnTo>
                <a:lnTo>
                  <a:pt x="88217" y="6134"/>
                </a:lnTo>
                <a:lnTo>
                  <a:pt x="88624" y="6134"/>
                </a:lnTo>
                <a:lnTo>
                  <a:pt x="88624" y="6134"/>
                </a:lnTo>
                <a:lnTo>
                  <a:pt x="88624" y="6134"/>
                </a:lnTo>
                <a:lnTo>
                  <a:pt x="88624" y="6134"/>
                </a:lnTo>
                <a:lnTo>
                  <a:pt x="88624" y="6134"/>
                </a:lnTo>
                <a:lnTo>
                  <a:pt x="88624" y="6134"/>
                </a:lnTo>
                <a:lnTo>
                  <a:pt x="89235" y="6134"/>
                </a:lnTo>
                <a:lnTo>
                  <a:pt x="89235" y="6134"/>
                </a:lnTo>
                <a:lnTo>
                  <a:pt x="89235" y="6134"/>
                </a:lnTo>
                <a:lnTo>
                  <a:pt x="89235" y="6134"/>
                </a:lnTo>
                <a:lnTo>
                  <a:pt x="89235" y="6134"/>
                </a:lnTo>
                <a:lnTo>
                  <a:pt x="89643" y="6134"/>
                </a:lnTo>
                <a:lnTo>
                  <a:pt x="89643" y="6625"/>
                </a:lnTo>
                <a:lnTo>
                  <a:pt x="89643" y="6625"/>
                </a:lnTo>
                <a:lnTo>
                  <a:pt x="89235" y="6625"/>
                </a:lnTo>
                <a:lnTo>
                  <a:pt x="89235" y="6625"/>
                </a:lnTo>
                <a:lnTo>
                  <a:pt x="89235" y="6625"/>
                </a:lnTo>
                <a:lnTo>
                  <a:pt x="89235" y="6625"/>
                </a:lnTo>
                <a:lnTo>
                  <a:pt x="89235" y="7116"/>
                </a:lnTo>
                <a:lnTo>
                  <a:pt x="89235" y="7116"/>
                </a:lnTo>
                <a:lnTo>
                  <a:pt x="89235" y="7116"/>
                </a:lnTo>
                <a:lnTo>
                  <a:pt x="89235" y="7116"/>
                </a:lnTo>
                <a:lnTo>
                  <a:pt x="89235" y="7116"/>
                </a:lnTo>
                <a:lnTo>
                  <a:pt x="89235" y="7607"/>
                </a:lnTo>
                <a:lnTo>
                  <a:pt x="89235" y="7607"/>
                </a:lnTo>
                <a:lnTo>
                  <a:pt x="88624" y="7607"/>
                </a:lnTo>
                <a:lnTo>
                  <a:pt x="88624" y="7607"/>
                </a:lnTo>
                <a:lnTo>
                  <a:pt x="89235" y="7607"/>
                </a:lnTo>
                <a:lnTo>
                  <a:pt x="89235" y="7607"/>
                </a:lnTo>
                <a:lnTo>
                  <a:pt x="89235" y="7607"/>
                </a:lnTo>
                <a:lnTo>
                  <a:pt x="89235" y="7607"/>
                </a:lnTo>
                <a:lnTo>
                  <a:pt x="89235" y="8098"/>
                </a:lnTo>
                <a:lnTo>
                  <a:pt x="89643" y="8098"/>
                </a:lnTo>
                <a:lnTo>
                  <a:pt x="89643" y="8098"/>
                </a:lnTo>
                <a:lnTo>
                  <a:pt x="89643" y="8098"/>
                </a:lnTo>
                <a:lnTo>
                  <a:pt x="89643" y="8834"/>
                </a:lnTo>
                <a:lnTo>
                  <a:pt x="89643" y="8834"/>
                </a:lnTo>
                <a:lnTo>
                  <a:pt x="89643" y="8834"/>
                </a:lnTo>
                <a:lnTo>
                  <a:pt x="89643" y="8834"/>
                </a:lnTo>
                <a:lnTo>
                  <a:pt x="90050" y="8834"/>
                </a:lnTo>
                <a:lnTo>
                  <a:pt x="90050" y="8834"/>
                </a:lnTo>
                <a:lnTo>
                  <a:pt x="90050" y="8834"/>
                </a:lnTo>
                <a:lnTo>
                  <a:pt x="90050" y="8834"/>
                </a:lnTo>
                <a:lnTo>
                  <a:pt x="90050" y="9325"/>
                </a:lnTo>
                <a:lnTo>
                  <a:pt x="90050" y="9325"/>
                </a:lnTo>
                <a:lnTo>
                  <a:pt x="90050" y="9325"/>
                </a:lnTo>
                <a:lnTo>
                  <a:pt x="90050" y="9325"/>
                </a:lnTo>
                <a:lnTo>
                  <a:pt x="90050" y="9325"/>
                </a:lnTo>
                <a:lnTo>
                  <a:pt x="90050" y="9815"/>
                </a:lnTo>
                <a:lnTo>
                  <a:pt x="90050" y="9815"/>
                </a:lnTo>
                <a:lnTo>
                  <a:pt x="89643" y="9815"/>
                </a:lnTo>
                <a:lnTo>
                  <a:pt x="89643" y="9815"/>
                </a:lnTo>
                <a:lnTo>
                  <a:pt x="90050" y="9815"/>
                </a:lnTo>
                <a:lnTo>
                  <a:pt x="90050" y="9815"/>
                </a:lnTo>
                <a:lnTo>
                  <a:pt x="90050" y="9815"/>
                </a:lnTo>
                <a:lnTo>
                  <a:pt x="90050" y="9815"/>
                </a:lnTo>
                <a:lnTo>
                  <a:pt x="90458" y="9815"/>
                </a:lnTo>
                <a:lnTo>
                  <a:pt x="90458" y="10306"/>
                </a:lnTo>
                <a:lnTo>
                  <a:pt x="90458" y="10306"/>
                </a:lnTo>
                <a:lnTo>
                  <a:pt x="90458" y="10306"/>
                </a:lnTo>
                <a:lnTo>
                  <a:pt x="90458" y="10306"/>
                </a:lnTo>
                <a:lnTo>
                  <a:pt x="90050" y="10306"/>
                </a:lnTo>
                <a:lnTo>
                  <a:pt x="90050" y="10306"/>
                </a:lnTo>
                <a:lnTo>
                  <a:pt x="90050" y="10797"/>
                </a:lnTo>
                <a:lnTo>
                  <a:pt x="90050" y="10797"/>
                </a:lnTo>
                <a:lnTo>
                  <a:pt x="90050" y="10797"/>
                </a:lnTo>
                <a:lnTo>
                  <a:pt x="90050" y="11533"/>
                </a:lnTo>
                <a:lnTo>
                  <a:pt x="90050" y="11533"/>
                </a:lnTo>
                <a:lnTo>
                  <a:pt x="90458" y="11533"/>
                </a:lnTo>
                <a:lnTo>
                  <a:pt x="90458" y="11533"/>
                </a:lnTo>
                <a:lnTo>
                  <a:pt x="90458" y="12024"/>
                </a:lnTo>
                <a:lnTo>
                  <a:pt x="90050" y="12024"/>
                </a:lnTo>
                <a:lnTo>
                  <a:pt x="90050" y="12024"/>
                </a:lnTo>
                <a:lnTo>
                  <a:pt x="90050" y="12024"/>
                </a:lnTo>
                <a:lnTo>
                  <a:pt x="90458" y="12024"/>
                </a:lnTo>
                <a:lnTo>
                  <a:pt x="90458" y="12515"/>
                </a:lnTo>
                <a:lnTo>
                  <a:pt x="90458" y="12515"/>
                </a:lnTo>
                <a:lnTo>
                  <a:pt x="90458" y="12515"/>
                </a:lnTo>
                <a:lnTo>
                  <a:pt x="90458" y="12515"/>
                </a:lnTo>
                <a:lnTo>
                  <a:pt x="90458" y="12515"/>
                </a:lnTo>
                <a:lnTo>
                  <a:pt x="90458" y="13006"/>
                </a:lnTo>
                <a:lnTo>
                  <a:pt x="90458" y="13006"/>
                </a:lnTo>
                <a:lnTo>
                  <a:pt x="90458" y="13006"/>
                </a:lnTo>
                <a:lnTo>
                  <a:pt x="90458" y="13006"/>
                </a:lnTo>
                <a:lnTo>
                  <a:pt x="90458" y="13496"/>
                </a:lnTo>
                <a:lnTo>
                  <a:pt x="90458" y="13496"/>
                </a:lnTo>
                <a:lnTo>
                  <a:pt x="90458" y="13496"/>
                </a:lnTo>
                <a:lnTo>
                  <a:pt x="90458" y="14233"/>
                </a:lnTo>
                <a:lnTo>
                  <a:pt x="90458" y="14233"/>
                </a:lnTo>
                <a:lnTo>
                  <a:pt x="90458" y="14233"/>
                </a:lnTo>
                <a:lnTo>
                  <a:pt x="90458" y="14233"/>
                </a:lnTo>
                <a:lnTo>
                  <a:pt x="90458" y="14723"/>
                </a:lnTo>
                <a:lnTo>
                  <a:pt x="90458" y="14723"/>
                </a:lnTo>
                <a:lnTo>
                  <a:pt x="90458" y="14723"/>
                </a:lnTo>
                <a:lnTo>
                  <a:pt x="90458" y="14723"/>
                </a:lnTo>
                <a:lnTo>
                  <a:pt x="90458" y="14723"/>
                </a:lnTo>
                <a:lnTo>
                  <a:pt x="90458" y="15214"/>
                </a:lnTo>
                <a:lnTo>
                  <a:pt x="90458" y="15214"/>
                </a:lnTo>
                <a:lnTo>
                  <a:pt x="90458" y="15214"/>
                </a:lnTo>
                <a:lnTo>
                  <a:pt x="90458" y="15705"/>
                </a:lnTo>
                <a:lnTo>
                  <a:pt x="90458" y="15705"/>
                </a:lnTo>
                <a:lnTo>
                  <a:pt x="90865" y="15705"/>
                </a:lnTo>
                <a:lnTo>
                  <a:pt x="90865" y="15705"/>
                </a:lnTo>
                <a:lnTo>
                  <a:pt x="90865" y="15705"/>
                </a:lnTo>
                <a:lnTo>
                  <a:pt x="90865" y="15705"/>
                </a:lnTo>
                <a:lnTo>
                  <a:pt x="90865" y="16196"/>
                </a:lnTo>
                <a:lnTo>
                  <a:pt x="90865" y="16196"/>
                </a:lnTo>
                <a:lnTo>
                  <a:pt x="90865" y="16196"/>
                </a:lnTo>
                <a:lnTo>
                  <a:pt x="90865" y="16196"/>
                </a:lnTo>
                <a:lnTo>
                  <a:pt x="90865" y="16932"/>
                </a:lnTo>
                <a:lnTo>
                  <a:pt x="90865" y="16932"/>
                </a:lnTo>
                <a:lnTo>
                  <a:pt x="91477" y="16932"/>
                </a:lnTo>
                <a:lnTo>
                  <a:pt x="91477" y="16932"/>
                </a:lnTo>
                <a:lnTo>
                  <a:pt x="91477" y="16932"/>
                </a:lnTo>
                <a:lnTo>
                  <a:pt x="91477" y="16932"/>
                </a:lnTo>
                <a:lnTo>
                  <a:pt x="91477" y="16932"/>
                </a:lnTo>
                <a:lnTo>
                  <a:pt x="91884" y="16932"/>
                </a:lnTo>
                <a:lnTo>
                  <a:pt x="91884" y="16932"/>
                </a:lnTo>
                <a:lnTo>
                  <a:pt x="91884" y="16932"/>
                </a:lnTo>
                <a:lnTo>
                  <a:pt x="91884" y="16196"/>
                </a:lnTo>
                <a:lnTo>
                  <a:pt x="91884" y="16196"/>
                </a:lnTo>
                <a:lnTo>
                  <a:pt x="91884" y="16196"/>
                </a:lnTo>
                <a:lnTo>
                  <a:pt x="91884" y="16196"/>
                </a:lnTo>
                <a:lnTo>
                  <a:pt x="91884" y="16196"/>
                </a:lnTo>
                <a:lnTo>
                  <a:pt x="91884" y="15705"/>
                </a:lnTo>
                <a:lnTo>
                  <a:pt x="91884" y="15705"/>
                </a:lnTo>
                <a:lnTo>
                  <a:pt x="92292" y="15705"/>
                </a:lnTo>
                <a:lnTo>
                  <a:pt x="92292" y="15705"/>
                </a:lnTo>
                <a:lnTo>
                  <a:pt x="92292" y="15214"/>
                </a:lnTo>
                <a:lnTo>
                  <a:pt x="92292" y="15214"/>
                </a:lnTo>
                <a:lnTo>
                  <a:pt x="92292" y="15214"/>
                </a:lnTo>
                <a:lnTo>
                  <a:pt x="92292" y="15705"/>
                </a:lnTo>
                <a:lnTo>
                  <a:pt x="92292" y="15705"/>
                </a:lnTo>
                <a:lnTo>
                  <a:pt x="92292" y="15705"/>
                </a:lnTo>
                <a:lnTo>
                  <a:pt x="92292" y="16196"/>
                </a:lnTo>
                <a:lnTo>
                  <a:pt x="92699" y="16196"/>
                </a:lnTo>
                <a:lnTo>
                  <a:pt x="92699" y="16196"/>
                </a:lnTo>
                <a:lnTo>
                  <a:pt x="92699" y="15705"/>
                </a:lnTo>
                <a:lnTo>
                  <a:pt x="92699" y="15705"/>
                </a:lnTo>
                <a:lnTo>
                  <a:pt x="92699" y="15705"/>
                </a:lnTo>
                <a:lnTo>
                  <a:pt x="92699" y="15705"/>
                </a:lnTo>
                <a:lnTo>
                  <a:pt x="92699" y="15705"/>
                </a:lnTo>
                <a:lnTo>
                  <a:pt x="92699" y="15214"/>
                </a:lnTo>
                <a:lnTo>
                  <a:pt x="93106" y="15214"/>
                </a:lnTo>
                <a:lnTo>
                  <a:pt x="93106" y="15214"/>
                </a:lnTo>
                <a:lnTo>
                  <a:pt x="93106" y="15214"/>
                </a:lnTo>
                <a:lnTo>
                  <a:pt x="93106" y="15214"/>
                </a:lnTo>
                <a:lnTo>
                  <a:pt x="93106" y="15705"/>
                </a:lnTo>
                <a:lnTo>
                  <a:pt x="93106" y="15705"/>
                </a:lnTo>
                <a:lnTo>
                  <a:pt x="93106" y="15705"/>
                </a:lnTo>
                <a:lnTo>
                  <a:pt x="93106" y="15705"/>
                </a:lnTo>
                <a:lnTo>
                  <a:pt x="93106" y="15705"/>
                </a:lnTo>
                <a:lnTo>
                  <a:pt x="93106" y="16196"/>
                </a:lnTo>
                <a:lnTo>
                  <a:pt x="93106" y="16196"/>
                </a:lnTo>
                <a:lnTo>
                  <a:pt x="93718" y="16196"/>
                </a:lnTo>
                <a:lnTo>
                  <a:pt x="93718" y="16196"/>
                </a:lnTo>
                <a:lnTo>
                  <a:pt x="93718" y="16932"/>
                </a:lnTo>
                <a:lnTo>
                  <a:pt x="93718" y="16932"/>
                </a:lnTo>
                <a:lnTo>
                  <a:pt x="93718" y="16932"/>
                </a:lnTo>
                <a:lnTo>
                  <a:pt x="93718" y="16932"/>
                </a:lnTo>
                <a:lnTo>
                  <a:pt x="93718" y="17423"/>
                </a:lnTo>
                <a:lnTo>
                  <a:pt x="93718" y="17423"/>
                </a:lnTo>
                <a:lnTo>
                  <a:pt x="93718" y="16932"/>
                </a:lnTo>
                <a:lnTo>
                  <a:pt x="94125" y="16932"/>
                </a:lnTo>
                <a:lnTo>
                  <a:pt x="94125" y="17423"/>
                </a:lnTo>
                <a:lnTo>
                  <a:pt x="94125" y="17423"/>
                </a:lnTo>
                <a:lnTo>
                  <a:pt x="94125" y="17423"/>
                </a:lnTo>
                <a:lnTo>
                  <a:pt x="94125" y="17423"/>
                </a:lnTo>
                <a:lnTo>
                  <a:pt x="94125" y="17423"/>
                </a:lnTo>
                <a:lnTo>
                  <a:pt x="94125" y="16932"/>
                </a:lnTo>
                <a:lnTo>
                  <a:pt x="94125" y="16932"/>
                </a:lnTo>
                <a:lnTo>
                  <a:pt x="94125" y="16932"/>
                </a:lnTo>
                <a:lnTo>
                  <a:pt x="94125" y="16196"/>
                </a:lnTo>
                <a:lnTo>
                  <a:pt x="94125" y="16196"/>
                </a:lnTo>
                <a:lnTo>
                  <a:pt x="94125" y="16932"/>
                </a:lnTo>
                <a:lnTo>
                  <a:pt x="94125" y="16932"/>
                </a:lnTo>
                <a:lnTo>
                  <a:pt x="94533" y="16932"/>
                </a:lnTo>
                <a:lnTo>
                  <a:pt x="94533" y="16932"/>
                </a:lnTo>
                <a:lnTo>
                  <a:pt x="94533" y="16932"/>
                </a:lnTo>
                <a:lnTo>
                  <a:pt x="94533" y="17423"/>
                </a:lnTo>
                <a:lnTo>
                  <a:pt x="94533" y="17423"/>
                </a:lnTo>
                <a:lnTo>
                  <a:pt x="94533" y="17423"/>
                </a:lnTo>
                <a:lnTo>
                  <a:pt x="94533" y="17423"/>
                </a:lnTo>
                <a:lnTo>
                  <a:pt x="94533" y="17914"/>
                </a:lnTo>
                <a:lnTo>
                  <a:pt x="94533" y="17914"/>
                </a:lnTo>
                <a:lnTo>
                  <a:pt x="94533" y="17914"/>
                </a:lnTo>
                <a:lnTo>
                  <a:pt x="94533" y="17914"/>
                </a:lnTo>
                <a:lnTo>
                  <a:pt x="94533" y="17914"/>
                </a:lnTo>
                <a:lnTo>
                  <a:pt x="94533" y="17914"/>
                </a:lnTo>
                <a:lnTo>
                  <a:pt x="94533" y="17914"/>
                </a:lnTo>
                <a:lnTo>
                  <a:pt x="94940" y="17914"/>
                </a:lnTo>
                <a:lnTo>
                  <a:pt x="94940" y="17914"/>
                </a:lnTo>
                <a:lnTo>
                  <a:pt x="94940" y="18404"/>
                </a:lnTo>
                <a:lnTo>
                  <a:pt x="94940" y="18404"/>
                </a:lnTo>
                <a:lnTo>
                  <a:pt x="94940" y="17914"/>
                </a:lnTo>
                <a:lnTo>
                  <a:pt x="95348" y="17914"/>
                </a:lnTo>
                <a:lnTo>
                  <a:pt x="95348" y="18404"/>
                </a:lnTo>
                <a:lnTo>
                  <a:pt x="95348" y="18404"/>
                </a:lnTo>
                <a:lnTo>
                  <a:pt x="95348" y="18404"/>
                </a:lnTo>
                <a:lnTo>
                  <a:pt x="95348" y="18404"/>
                </a:lnTo>
                <a:lnTo>
                  <a:pt x="95348" y="18404"/>
                </a:lnTo>
                <a:lnTo>
                  <a:pt x="95348" y="18404"/>
                </a:lnTo>
                <a:lnTo>
                  <a:pt x="95348" y="18895"/>
                </a:lnTo>
                <a:lnTo>
                  <a:pt x="95348" y="18895"/>
                </a:lnTo>
                <a:lnTo>
                  <a:pt x="95348" y="18895"/>
                </a:lnTo>
                <a:lnTo>
                  <a:pt x="95348" y="18895"/>
                </a:lnTo>
                <a:lnTo>
                  <a:pt x="95348" y="18895"/>
                </a:lnTo>
                <a:lnTo>
                  <a:pt x="95348" y="19631"/>
                </a:lnTo>
                <a:lnTo>
                  <a:pt x="95348" y="19631"/>
                </a:lnTo>
                <a:lnTo>
                  <a:pt x="95348" y="19631"/>
                </a:lnTo>
                <a:lnTo>
                  <a:pt x="95348" y="19631"/>
                </a:lnTo>
                <a:lnTo>
                  <a:pt x="95348" y="20122"/>
                </a:lnTo>
                <a:lnTo>
                  <a:pt x="95348" y="20122"/>
                </a:lnTo>
                <a:lnTo>
                  <a:pt x="95348" y="20122"/>
                </a:lnTo>
                <a:lnTo>
                  <a:pt x="95348" y="20122"/>
                </a:lnTo>
                <a:lnTo>
                  <a:pt x="95348" y="20122"/>
                </a:lnTo>
                <a:lnTo>
                  <a:pt x="95348" y="20122"/>
                </a:lnTo>
                <a:lnTo>
                  <a:pt x="95348" y="20122"/>
                </a:lnTo>
                <a:lnTo>
                  <a:pt x="95348" y="20613"/>
                </a:lnTo>
                <a:lnTo>
                  <a:pt x="95348" y="20613"/>
                </a:lnTo>
                <a:lnTo>
                  <a:pt x="95348" y="20613"/>
                </a:lnTo>
                <a:lnTo>
                  <a:pt x="95348" y="20613"/>
                </a:lnTo>
                <a:lnTo>
                  <a:pt x="95348" y="21104"/>
                </a:lnTo>
                <a:lnTo>
                  <a:pt x="95348" y="21104"/>
                </a:lnTo>
                <a:lnTo>
                  <a:pt x="95348" y="21104"/>
                </a:lnTo>
                <a:lnTo>
                  <a:pt x="95348" y="21104"/>
                </a:lnTo>
                <a:lnTo>
                  <a:pt x="95348" y="21595"/>
                </a:lnTo>
                <a:lnTo>
                  <a:pt x="95348" y="21595"/>
                </a:lnTo>
                <a:lnTo>
                  <a:pt x="95348" y="21595"/>
                </a:lnTo>
                <a:lnTo>
                  <a:pt x="95348" y="21595"/>
                </a:lnTo>
                <a:lnTo>
                  <a:pt x="95348" y="21595"/>
                </a:lnTo>
                <a:lnTo>
                  <a:pt x="95348" y="21595"/>
                </a:lnTo>
                <a:lnTo>
                  <a:pt x="95348" y="22331"/>
                </a:lnTo>
                <a:lnTo>
                  <a:pt x="95348" y="22331"/>
                </a:lnTo>
                <a:lnTo>
                  <a:pt x="95348" y="22331"/>
                </a:lnTo>
                <a:lnTo>
                  <a:pt x="95348" y="22822"/>
                </a:lnTo>
                <a:lnTo>
                  <a:pt x="95959" y="22822"/>
                </a:lnTo>
                <a:lnTo>
                  <a:pt x="95959" y="22822"/>
                </a:lnTo>
                <a:lnTo>
                  <a:pt x="95348" y="22822"/>
                </a:lnTo>
                <a:lnTo>
                  <a:pt x="95348" y="22822"/>
                </a:lnTo>
                <a:lnTo>
                  <a:pt x="95959" y="22822"/>
                </a:lnTo>
                <a:lnTo>
                  <a:pt x="95959" y="23312"/>
                </a:lnTo>
                <a:lnTo>
                  <a:pt x="95959" y="23312"/>
                </a:lnTo>
                <a:lnTo>
                  <a:pt x="95959" y="23312"/>
                </a:lnTo>
                <a:lnTo>
                  <a:pt x="95959" y="23312"/>
                </a:lnTo>
                <a:lnTo>
                  <a:pt x="95959" y="23312"/>
                </a:lnTo>
                <a:lnTo>
                  <a:pt x="95959" y="23803"/>
                </a:lnTo>
                <a:lnTo>
                  <a:pt x="95959" y="23803"/>
                </a:lnTo>
                <a:lnTo>
                  <a:pt x="95959" y="23803"/>
                </a:lnTo>
                <a:lnTo>
                  <a:pt x="95959" y="23803"/>
                </a:lnTo>
                <a:lnTo>
                  <a:pt x="95959" y="24294"/>
                </a:lnTo>
                <a:lnTo>
                  <a:pt x="95959" y="24294"/>
                </a:lnTo>
                <a:lnTo>
                  <a:pt x="95959" y="24294"/>
                </a:lnTo>
                <a:lnTo>
                  <a:pt x="95959" y="24294"/>
                </a:lnTo>
                <a:lnTo>
                  <a:pt x="95959" y="24294"/>
                </a:lnTo>
                <a:lnTo>
                  <a:pt x="95959" y="24294"/>
                </a:lnTo>
                <a:lnTo>
                  <a:pt x="95959" y="25030"/>
                </a:lnTo>
                <a:lnTo>
                  <a:pt x="95959" y="25030"/>
                </a:lnTo>
                <a:lnTo>
                  <a:pt x="95959" y="25030"/>
                </a:lnTo>
                <a:lnTo>
                  <a:pt x="95959" y="25030"/>
                </a:lnTo>
                <a:lnTo>
                  <a:pt x="95959" y="25030"/>
                </a:lnTo>
                <a:lnTo>
                  <a:pt x="95959" y="25030"/>
                </a:lnTo>
                <a:lnTo>
                  <a:pt x="95959" y="25521"/>
                </a:lnTo>
                <a:lnTo>
                  <a:pt x="95959" y="25521"/>
                </a:lnTo>
                <a:lnTo>
                  <a:pt x="95959" y="25521"/>
                </a:lnTo>
                <a:lnTo>
                  <a:pt x="95959" y="25521"/>
                </a:lnTo>
                <a:lnTo>
                  <a:pt x="96366" y="25521"/>
                </a:lnTo>
                <a:lnTo>
                  <a:pt x="96366" y="26012"/>
                </a:lnTo>
                <a:lnTo>
                  <a:pt x="96366" y="26012"/>
                </a:lnTo>
                <a:lnTo>
                  <a:pt x="96366" y="26012"/>
                </a:lnTo>
                <a:lnTo>
                  <a:pt x="96366" y="26012"/>
                </a:lnTo>
                <a:lnTo>
                  <a:pt x="96366" y="26012"/>
                </a:lnTo>
                <a:lnTo>
                  <a:pt x="96774" y="26012"/>
                </a:lnTo>
                <a:lnTo>
                  <a:pt x="96774" y="26503"/>
                </a:lnTo>
                <a:lnTo>
                  <a:pt x="96774" y="26503"/>
                </a:lnTo>
                <a:lnTo>
                  <a:pt x="96774" y="26503"/>
                </a:lnTo>
                <a:lnTo>
                  <a:pt x="96774" y="26503"/>
                </a:lnTo>
                <a:lnTo>
                  <a:pt x="96774" y="26503"/>
                </a:lnTo>
                <a:lnTo>
                  <a:pt x="96774" y="26993"/>
                </a:lnTo>
                <a:lnTo>
                  <a:pt x="96774" y="26993"/>
                </a:lnTo>
                <a:lnTo>
                  <a:pt x="96774" y="26503"/>
                </a:lnTo>
                <a:lnTo>
                  <a:pt x="97181" y="26503"/>
                </a:lnTo>
                <a:lnTo>
                  <a:pt x="97181" y="26503"/>
                </a:lnTo>
                <a:lnTo>
                  <a:pt x="97181" y="26503"/>
                </a:lnTo>
                <a:lnTo>
                  <a:pt x="97181" y="26993"/>
                </a:lnTo>
                <a:lnTo>
                  <a:pt x="97181" y="26993"/>
                </a:lnTo>
                <a:lnTo>
                  <a:pt x="97181" y="26993"/>
                </a:lnTo>
                <a:lnTo>
                  <a:pt x="97589" y="26993"/>
                </a:lnTo>
                <a:lnTo>
                  <a:pt x="97589" y="26993"/>
                </a:lnTo>
                <a:lnTo>
                  <a:pt x="97181" y="26993"/>
                </a:lnTo>
                <a:lnTo>
                  <a:pt x="97181" y="26993"/>
                </a:lnTo>
                <a:lnTo>
                  <a:pt x="97181" y="27730"/>
                </a:lnTo>
                <a:lnTo>
                  <a:pt x="97181" y="27730"/>
                </a:lnTo>
                <a:lnTo>
                  <a:pt x="97181" y="27730"/>
                </a:lnTo>
                <a:lnTo>
                  <a:pt x="97181" y="27730"/>
                </a:lnTo>
                <a:lnTo>
                  <a:pt x="97181" y="27730"/>
                </a:lnTo>
                <a:lnTo>
                  <a:pt x="97181" y="28220"/>
                </a:lnTo>
                <a:lnTo>
                  <a:pt x="97181" y="28220"/>
                </a:lnTo>
                <a:lnTo>
                  <a:pt x="97589" y="28220"/>
                </a:lnTo>
                <a:lnTo>
                  <a:pt x="97589" y="28220"/>
                </a:lnTo>
                <a:lnTo>
                  <a:pt x="97181" y="28220"/>
                </a:lnTo>
                <a:lnTo>
                  <a:pt x="97181" y="28220"/>
                </a:lnTo>
                <a:lnTo>
                  <a:pt x="97181" y="28711"/>
                </a:lnTo>
                <a:lnTo>
                  <a:pt x="97181" y="28711"/>
                </a:lnTo>
                <a:lnTo>
                  <a:pt x="97589" y="28711"/>
                </a:lnTo>
                <a:lnTo>
                  <a:pt x="97589" y="28711"/>
                </a:lnTo>
                <a:lnTo>
                  <a:pt x="97589" y="29202"/>
                </a:lnTo>
                <a:lnTo>
                  <a:pt x="97589" y="29202"/>
                </a:lnTo>
                <a:lnTo>
                  <a:pt x="97589" y="29202"/>
                </a:lnTo>
                <a:lnTo>
                  <a:pt x="97589" y="29202"/>
                </a:lnTo>
                <a:lnTo>
                  <a:pt x="97589" y="29202"/>
                </a:lnTo>
                <a:lnTo>
                  <a:pt x="97589" y="29693"/>
                </a:lnTo>
                <a:lnTo>
                  <a:pt x="97589" y="29693"/>
                </a:lnTo>
                <a:lnTo>
                  <a:pt x="97589" y="29693"/>
                </a:lnTo>
                <a:lnTo>
                  <a:pt x="98200" y="29693"/>
                </a:lnTo>
                <a:lnTo>
                  <a:pt x="98200" y="29693"/>
                </a:lnTo>
                <a:lnTo>
                  <a:pt x="98200" y="30429"/>
                </a:lnTo>
                <a:lnTo>
                  <a:pt x="98200" y="30429"/>
                </a:lnTo>
                <a:lnTo>
                  <a:pt x="98200" y="30429"/>
                </a:lnTo>
                <a:lnTo>
                  <a:pt x="98200" y="30429"/>
                </a:lnTo>
                <a:lnTo>
                  <a:pt x="98200" y="30429"/>
                </a:lnTo>
                <a:lnTo>
                  <a:pt x="98200" y="30920"/>
                </a:lnTo>
                <a:lnTo>
                  <a:pt x="97589" y="30920"/>
                </a:lnTo>
                <a:lnTo>
                  <a:pt x="97589" y="30920"/>
                </a:lnTo>
                <a:lnTo>
                  <a:pt x="97589" y="30920"/>
                </a:lnTo>
                <a:lnTo>
                  <a:pt x="97589" y="31411"/>
                </a:lnTo>
                <a:lnTo>
                  <a:pt x="98200" y="31411"/>
                </a:lnTo>
                <a:lnTo>
                  <a:pt x="98200" y="31411"/>
                </a:lnTo>
                <a:lnTo>
                  <a:pt x="98200" y="31411"/>
                </a:lnTo>
                <a:lnTo>
                  <a:pt x="98200" y="31411"/>
                </a:lnTo>
                <a:lnTo>
                  <a:pt x="98200" y="31411"/>
                </a:lnTo>
                <a:lnTo>
                  <a:pt x="97589" y="31411"/>
                </a:lnTo>
                <a:lnTo>
                  <a:pt x="97589" y="31411"/>
                </a:lnTo>
                <a:lnTo>
                  <a:pt x="97589" y="31901"/>
                </a:lnTo>
                <a:lnTo>
                  <a:pt x="97589" y="31901"/>
                </a:lnTo>
                <a:lnTo>
                  <a:pt x="97589" y="31901"/>
                </a:lnTo>
                <a:lnTo>
                  <a:pt x="97589" y="31901"/>
                </a:lnTo>
                <a:lnTo>
                  <a:pt x="97589" y="32392"/>
                </a:lnTo>
                <a:lnTo>
                  <a:pt x="97589" y="32392"/>
                </a:lnTo>
                <a:lnTo>
                  <a:pt x="97589" y="32392"/>
                </a:lnTo>
                <a:lnTo>
                  <a:pt x="97589" y="32392"/>
                </a:lnTo>
                <a:lnTo>
                  <a:pt x="97589" y="32392"/>
                </a:lnTo>
                <a:lnTo>
                  <a:pt x="97589" y="31901"/>
                </a:lnTo>
                <a:lnTo>
                  <a:pt x="98200" y="31901"/>
                </a:lnTo>
                <a:lnTo>
                  <a:pt x="98200" y="31901"/>
                </a:lnTo>
                <a:lnTo>
                  <a:pt x="98200" y="32392"/>
                </a:lnTo>
                <a:lnTo>
                  <a:pt x="98200" y="32392"/>
                </a:lnTo>
                <a:lnTo>
                  <a:pt x="98200" y="32392"/>
                </a:lnTo>
                <a:lnTo>
                  <a:pt x="98200" y="32392"/>
                </a:lnTo>
                <a:lnTo>
                  <a:pt x="98607" y="32392"/>
                </a:lnTo>
                <a:lnTo>
                  <a:pt x="98607" y="32392"/>
                </a:lnTo>
                <a:lnTo>
                  <a:pt x="98607" y="33128"/>
                </a:lnTo>
                <a:lnTo>
                  <a:pt x="98200" y="33128"/>
                </a:lnTo>
                <a:lnTo>
                  <a:pt x="98200" y="33128"/>
                </a:lnTo>
                <a:lnTo>
                  <a:pt x="98607" y="33128"/>
                </a:lnTo>
                <a:lnTo>
                  <a:pt x="98607" y="33128"/>
                </a:lnTo>
                <a:lnTo>
                  <a:pt x="98607" y="33128"/>
                </a:lnTo>
                <a:lnTo>
                  <a:pt x="98607" y="33619"/>
                </a:lnTo>
                <a:lnTo>
                  <a:pt x="98607" y="33619"/>
                </a:lnTo>
                <a:lnTo>
                  <a:pt x="98607" y="33619"/>
                </a:lnTo>
                <a:lnTo>
                  <a:pt x="98607" y="33619"/>
                </a:lnTo>
                <a:lnTo>
                  <a:pt x="98607" y="33619"/>
                </a:lnTo>
                <a:lnTo>
                  <a:pt x="98607" y="34110"/>
                </a:lnTo>
                <a:lnTo>
                  <a:pt x="98607" y="34110"/>
                </a:lnTo>
                <a:lnTo>
                  <a:pt x="98607" y="34110"/>
                </a:lnTo>
                <a:lnTo>
                  <a:pt x="98607" y="34601"/>
                </a:lnTo>
                <a:lnTo>
                  <a:pt x="98607" y="34601"/>
                </a:lnTo>
                <a:lnTo>
                  <a:pt x="98607" y="34601"/>
                </a:lnTo>
                <a:lnTo>
                  <a:pt x="98607" y="34601"/>
                </a:lnTo>
                <a:lnTo>
                  <a:pt x="98200" y="34601"/>
                </a:lnTo>
                <a:lnTo>
                  <a:pt x="98200" y="34601"/>
                </a:lnTo>
                <a:lnTo>
                  <a:pt x="98200" y="35092"/>
                </a:lnTo>
                <a:lnTo>
                  <a:pt x="98200" y="35092"/>
                </a:lnTo>
                <a:lnTo>
                  <a:pt x="98607" y="35092"/>
                </a:lnTo>
                <a:lnTo>
                  <a:pt x="98607" y="35092"/>
                </a:lnTo>
                <a:lnTo>
                  <a:pt x="98607" y="35092"/>
                </a:lnTo>
                <a:lnTo>
                  <a:pt x="98607" y="35828"/>
                </a:lnTo>
                <a:lnTo>
                  <a:pt x="98607" y="35828"/>
                </a:lnTo>
                <a:lnTo>
                  <a:pt x="98607" y="35828"/>
                </a:lnTo>
                <a:lnTo>
                  <a:pt x="99015" y="35828"/>
                </a:lnTo>
                <a:lnTo>
                  <a:pt x="99015" y="35828"/>
                </a:lnTo>
                <a:lnTo>
                  <a:pt x="99015" y="35828"/>
                </a:lnTo>
                <a:lnTo>
                  <a:pt x="99015" y="36319"/>
                </a:lnTo>
                <a:lnTo>
                  <a:pt x="99015" y="36319"/>
                </a:lnTo>
                <a:lnTo>
                  <a:pt x="99015" y="36319"/>
                </a:lnTo>
                <a:lnTo>
                  <a:pt x="99015" y="36319"/>
                </a:lnTo>
                <a:lnTo>
                  <a:pt x="99422" y="36319"/>
                </a:lnTo>
                <a:lnTo>
                  <a:pt x="99422" y="36319"/>
                </a:lnTo>
                <a:lnTo>
                  <a:pt x="99422" y="36319"/>
                </a:lnTo>
                <a:lnTo>
                  <a:pt x="99422" y="36319"/>
                </a:lnTo>
                <a:lnTo>
                  <a:pt x="99422" y="36319"/>
                </a:lnTo>
                <a:lnTo>
                  <a:pt x="99422" y="36319"/>
                </a:lnTo>
                <a:lnTo>
                  <a:pt x="99422" y="36319"/>
                </a:lnTo>
                <a:lnTo>
                  <a:pt x="99830" y="36319"/>
                </a:lnTo>
                <a:lnTo>
                  <a:pt x="99830" y="36319"/>
                </a:lnTo>
                <a:lnTo>
                  <a:pt x="99830" y="36319"/>
                </a:lnTo>
                <a:lnTo>
                  <a:pt x="100441" y="36319"/>
                </a:lnTo>
                <a:lnTo>
                  <a:pt x="100441" y="36319"/>
                </a:lnTo>
                <a:lnTo>
                  <a:pt x="100441" y="36319"/>
                </a:lnTo>
                <a:lnTo>
                  <a:pt x="99830" y="36319"/>
                </a:lnTo>
                <a:lnTo>
                  <a:pt x="99830" y="36809"/>
                </a:lnTo>
                <a:lnTo>
                  <a:pt x="99830" y="36809"/>
                </a:lnTo>
                <a:lnTo>
                  <a:pt x="99830" y="36809"/>
                </a:lnTo>
                <a:lnTo>
                  <a:pt x="100441" y="36809"/>
                </a:lnTo>
                <a:lnTo>
                  <a:pt x="100441" y="36809"/>
                </a:lnTo>
                <a:lnTo>
                  <a:pt x="100441" y="36809"/>
                </a:lnTo>
                <a:lnTo>
                  <a:pt x="100441" y="36809"/>
                </a:lnTo>
                <a:lnTo>
                  <a:pt x="100441" y="36809"/>
                </a:lnTo>
                <a:lnTo>
                  <a:pt x="100441" y="36319"/>
                </a:lnTo>
                <a:lnTo>
                  <a:pt x="100441" y="36319"/>
                </a:lnTo>
                <a:lnTo>
                  <a:pt x="100441" y="36809"/>
                </a:lnTo>
                <a:lnTo>
                  <a:pt x="100848" y="36809"/>
                </a:lnTo>
                <a:lnTo>
                  <a:pt x="100848" y="36809"/>
                </a:lnTo>
                <a:lnTo>
                  <a:pt x="100848" y="36809"/>
                </a:lnTo>
                <a:lnTo>
                  <a:pt x="100848" y="37300"/>
                </a:lnTo>
                <a:lnTo>
                  <a:pt x="100848" y="37300"/>
                </a:lnTo>
                <a:lnTo>
                  <a:pt x="100848" y="37300"/>
                </a:lnTo>
                <a:lnTo>
                  <a:pt x="100848" y="37300"/>
                </a:lnTo>
                <a:lnTo>
                  <a:pt x="100848" y="37300"/>
                </a:lnTo>
                <a:lnTo>
                  <a:pt x="100848" y="37300"/>
                </a:lnTo>
                <a:lnTo>
                  <a:pt x="101256" y="37300"/>
                </a:lnTo>
                <a:lnTo>
                  <a:pt x="101256" y="37300"/>
                </a:lnTo>
                <a:lnTo>
                  <a:pt x="101256" y="37300"/>
                </a:lnTo>
                <a:lnTo>
                  <a:pt x="101256" y="37300"/>
                </a:lnTo>
                <a:lnTo>
                  <a:pt x="101256" y="37300"/>
                </a:lnTo>
                <a:lnTo>
                  <a:pt x="101663" y="37300"/>
                </a:lnTo>
                <a:lnTo>
                  <a:pt x="101663" y="36809"/>
                </a:lnTo>
                <a:lnTo>
                  <a:pt x="101663" y="36809"/>
                </a:lnTo>
                <a:lnTo>
                  <a:pt x="101663" y="36809"/>
                </a:lnTo>
                <a:lnTo>
                  <a:pt x="101663" y="37300"/>
                </a:lnTo>
                <a:lnTo>
                  <a:pt x="101663" y="37300"/>
                </a:lnTo>
                <a:lnTo>
                  <a:pt x="101663" y="37300"/>
                </a:lnTo>
                <a:lnTo>
                  <a:pt x="101663" y="37300"/>
                </a:lnTo>
                <a:lnTo>
                  <a:pt x="101663" y="37791"/>
                </a:lnTo>
                <a:lnTo>
                  <a:pt x="102071" y="37791"/>
                </a:lnTo>
                <a:lnTo>
                  <a:pt x="102071" y="37791"/>
                </a:lnTo>
                <a:lnTo>
                  <a:pt x="102071" y="37791"/>
                </a:lnTo>
                <a:lnTo>
                  <a:pt x="102071" y="37791"/>
                </a:lnTo>
                <a:lnTo>
                  <a:pt x="102071" y="38527"/>
                </a:lnTo>
                <a:lnTo>
                  <a:pt x="102071" y="38527"/>
                </a:lnTo>
                <a:lnTo>
                  <a:pt x="102071" y="38527"/>
                </a:lnTo>
                <a:lnTo>
                  <a:pt x="102071" y="38527"/>
                </a:lnTo>
                <a:lnTo>
                  <a:pt x="102071" y="39018"/>
                </a:lnTo>
                <a:lnTo>
                  <a:pt x="102071" y="39018"/>
                </a:lnTo>
                <a:lnTo>
                  <a:pt x="102071" y="39018"/>
                </a:lnTo>
                <a:lnTo>
                  <a:pt x="102071" y="39018"/>
                </a:lnTo>
                <a:lnTo>
                  <a:pt x="102682" y="39018"/>
                </a:lnTo>
                <a:lnTo>
                  <a:pt x="102682" y="39018"/>
                </a:lnTo>
                <a:lnTo>
                  <a:pt x="102682" y="39018"/>
                </a:lnTo>
                <a:lnTo>
                  <a:pt x="102682" y="39018"/>
                </a:lnTo>
                <a:lnTo>
                  <a:pt x="102682" y="38527"/>
                </a:lnTo>
                <a:lnTo>
                  <a:pt x="102682" y="38527"/>
                </a:lnTo>
                <a:lnTo>
                  <a:pt x="102682" y="39018"/>
                </a:lnTo>
                <a:lnTo>
                  <a:pt x="103089" y="39018"/>
                </a:lnTo>
                <a:lnTo>
                  <a:pt x="103089" y="39018"/>
                </a:lnTo>
                <a:lnTo>
                  <a:pt x="103089" y="39018"/>
                </a:lnTo>
                <a:lnTo>
                  <a:pt x="103089" y="39018"/>
                </a:lnTo>
                <a:lnTo>
                  <a:pt x="103089" y="39509"/>
                </a:lnTo>
                <a:lnTo>
                  <a:pt x="103089" y="39509"/>
                </a:lnTo>
                <a:lnTo>
                  <a:pt x="103089" y="39509"/>
                </a:lnTo>
                <a:lnTo>
                  <a:pt x="103089" y="39509"/>
                </a:lnTo>
                <a:lnTo>
                  <a:pt x="103089" y="39509"/>
                </a:lnTo>
                <a:lnTo>
                  <a:pt x="103497" y="39509"/>
                </a:lnTo>
                <a:lnTo>
                  <a:pt x="103497" y="39509"/>
                </a:lnTo>
                <a:lnTo>
                  <a:pt x="103497" y="39509"/>
                </a:lnTo>
                <a:lnTo>
                  <a:pt x="103497" y="39509"/>
                </a:lnTo>
                <a:lnTo>
                  <a:pt x="103497" y="39509"/>
                </a:lnTo>
                <a:lnTo>
                  <a:pt x="103497" y="39509"/>
                </a:lnTo>
                <a:lnTo>
                  <a:pt x="103904" y="39509"/>
                </a:lnTo>
                <a:lnTo>
                  <a:pt x="103904" y="39509"/>
                </a:lnTo>
                <a:lnTo>
                  <a:pt x="103904" y="39509"/>
                </a:lnTo>
                <a:lnTo>
                  <a:pt x="103904" y="40000"/>
                </a:lnTo>
                <a:lnTo>
                  <a:pt x="104312" y="40000"/>
                </a:lnTo>
                <a:lnTo>
                  <a:pt x="104312" y="40000"/>
                </a:lnTo>
                <a:lnTo>
                  <a:pt x="104312" y="40000"/>
                </a:lnTo>
                <a:lnTo>
                  <a:pt x="104312" y="40000"/>
                </a:lnTo>
                <a:lnTo>
                  <a:pt x="104312" y="40000"/>
                </a:lnTo>
                <a:lnTo>
                  <a:pt x="104312" y="40490"/>
                </a:lnTo>
                <a:lnTo>
                  <a:pt x="104312" y="40490"/>
                </a:lnTo>
                <a:lnTo>
                  <a:pt x="104312" y="40490"/>
                </a:lnTo>
                <a:lnTo>
                  <a:pt x="104312" y="40000"/>
                </a:lnTo>
                <a:lnTo>
                  <a:pt x="104312" y="40000"/>
                </a:lnTo>
                <a:lnTo>
                  <a:pt x="104312" y="40000"/>
                </a:lnTo>
                <a:lnTo>
                  <a:pt x="104312" y="40000"/>
                </a:lnTo>
                <a:lnTo>
                  <a:pt x="104923" y="40000"/>
                </a:lnTo>
                <a:lnTo>
                  <a:pt x="104923" y="40000"/>
                </a:lnTo>
                <a:lnTo>
                  <a:pt x="104923" y="40000"/>
                </a:lnTo>
                <a:lnTo>
                  <a:pt x="104923" y="40000"/>
                </a:lnTo>
                <a:lnTo>
                  <a:pt x="104923" y="40000"/>
                </a:lnTo>
                <a:lnTo>
                  <a:pt x="104923" y="40000"/>
                </a:lnTo>
                <a:lnTo>
                  <a:pt x="104923" y="40000"/>
                </a:lnTo>
                <a:lnTo>
                  <a:pt x="105331" y="40000"/>
                </a:lnTo>
                <a:lnTo>
                  <a:pt x="105331" y="40000"/>
                </a:lnTo>
                <a:lnTo>
                  <a:pt x="105331" y="40000"/>
                </a:lnTo>
                <a:lnTo>
                  <a:pt x="105738" y="40000"/>
                </a:lnTo>
                <a:lnTo>
                  <a:pt x="105738" y="40490"/>
                </a:lnTo>
                <a:lnTo>
                  <a:pt x="105331" y="40490"/>
                </a:lnTo>
                <a:lnTo>
                  <a:pt x="105331" y="40490"/>
                </a:lnTo>
                <a:lnTo>
                  <a:pt x="105331" y="40490"/>
                </a:lnTo>
                <a:lnTo>
                  <a:pt x="105331" y="40490"/>
                </a:lnTo>
                <a:lnTo>
                  <a:pt x="105331" y="40490"/>
                </a:lnTo>
                <a:lnTo>
                  <a:pt x="105331" y="40490"/>
                </a:lnTo>
                <a:lnTo>
                  <a:pt x="105331" y="40490"/>
                </a:lnTo>
                <a:lnTo>
                  <a:pt x="105331" y="41226"/>
                </a:lnTo>
                <a:lnTo>
                  <a:pt x="105738" y="41226"/>
                </a:lnTo>
                <a:lnTo>
                  <a:pt x="105738" y="40490"/>
                </a:lnTo>
                <a:lnTo>
                  <a:pt x="105738" y="40490"/>
                </a:lnTo>
                <a:lnTo>
                  <a:pt x="105738" y="40490"/>
                </a:lnTo>
                <a:lnTo>
                  <a:pt x="105738" y="41226"/>
                </a:lnTo>
                <a:lnTo>
                  <a:pt x="105738" y="41226"/>
                </a:lnTo>
                <a:lnTo>
                  <a:pt x="106146" y="41226"/>
                </a:lnTo>
                <a:lnTo>
                  <a:pt x="106146" y="40490"/>
                </a:lnTo>
                <a:lnTo>
                  <a:pt x="105738" y="40490"/>
                </a:lnTo>
                <a:lnTo>
                  <a:pt x="105738" y="40490"/>
                </a:lnTo>
                <a:lnTo>
                  <a:pt x="105738" y="40490"/>
                </a:lnTo>
                <a:lnTo>
                  <a:pt x="105738" y="40000"/>
                </a:lnTo>
                <a:lnTo>
                  <a:pt x="105738" y="40000"/>
                </a:lnTo>
                <a:lnTo>
                  <a:pt x="105738" y="40000"/>
                </a:lnTo>
                <a:lnTo>
                  <a:pt x="105738" y="40000"/>
                </a:lnTo>
                <a:lnTo>
                  <a:pt x="105738" y="40000"/>
                </a:lnTo>
                <a:lnTo>
                  <a:pt x="106146" y="40000"/>
                </a:lnTo>
                <a:lnTo>
                  <a:pt x="106146" y="40000"/>
                </a:lnTo>
                <a:lnTo>
                  <a:pt x="106146" y="40000"/>
                </a:lnTo>
                <a:lnTo>
                  <a:pt x="106146" y="40000"/>
                </a:lnTo>
                <a:lnTo>
                  <a:pt x="106146" y="40000"/>
                </a:lnTo>
                <a:lnTo>
                  <a:pt x="106146" y="40000"/>
                </a:lnTo>
                <a:lnTo>
                  <a:pt x="106146" y="40490"/>
                </a:lnTo>
                <a:lnTo>
                  <a:pt x="106146" y="40490"/>
                </a:lnTo>
                <a:lnTo>
                  <a:pt x="106146" y="40490"/>
                </a:lnTo>
                <a:lnTo>
                  <a:pt x="106553" y="40490"/>
                </a:lnTo>
                <a:lnTo>
                  <a:pt x="106553" y="40490"/>
                </a:lnTo>
                <a:lnTo>
                  <a:pt x="106553" y="40490"/>
                </a:lnTo>
                <a:lnTo>
                  <a:pt x="106553" y="40490"/>
                </a:lnTo>
                <a:lnTo>
                  <a:pt x="106553" y="40490"/>
                </a:lnTo>
                <a:lnTo>
                  <a:pt x="107164" y="40490"/>
                </a:lnTo>
                <a:lnTo>
                  <a:pt x="107164" y="41226"/>
                </a:lnTo>
                <a:lnTo>
                  <a:pt x="107164" y="41226"/>
                </a:lnTo>
                <a:lnTo>
                  <a:pt x="106553" y="41226"/>
                </a:lnTo>
                <a:lnTo>
                  <a:pt x="106553" y="41226"/>
                </a:lnTo>
                <a:lnTo>
                  <a:pt x="106553" y="41226"/>
                </a:lnTo>
                <a:lnTo>
                  <a:pt x="106553" y="41226"/>
                </a:lnTo>
                <a:lnTo>
                  <a:pt x="106553" y="41226"/>
                </a:lnTo>
                <a:lnTo>
                  <a:pt x="106553" y="41226"/>
                </a:lnTo>
                <a:lnTo>
                  <a:pt x="106553" y="41717"/>
                </a:lnTo>
                <a:lnTo>
                  <a:pt x="106553" y="41717"/>
                </a:lnTo>
                <a:lnTo>
                  <a:pt x="106553" y="41717"/>
                </a:lnTo>
                <a:lnTo>
                  <a:pt x="106553" y="41226"/>
                </a:lnTo>
                <a:lnTo>
                  <a:pt x="106146" y="41226"/>
                </a:lnTo>
                <a:lnTo>
                  <a:pt x="106146" y="41226"/>
                </a:lnTo>
                <a:lnTo>
                  <a:pt x="106146" y="41717"/>
                </a:lnTo>
                <a:lnTo>
                  <a:pt x="106146" y="41717"/>
                </a:lnTo>
                <a:lnTo>
                  <a:pt x="106146" y="41717"/>
                </a:lnTo>
                <a:lnTo>
                  <a:pt x="106146" y="41717"/>
                </a:lnTo>
                <a:lnTo>
                  <a:pt x="105738" y="41717"/>
                </a:lnTo>
                <a:lnTo>
                  <a:pt x="105738" y="41717"/>
                </a:lnTo>
                <a:lnTo>
                  <a:pt x="106146" y="41717"/>
                </a:lnTo>
                <a:lnTo>
                  <a:pt x="106146" y="42208"/>
                </a:lnTo>
                <a:lnTo>
                  <a:pt x="106146" y="42208"/>
                </a:lnTo>
                <a:lnTo>
                  <a:pt x="106146" y="42208"/>
                </a:lnTo>
                <a:lnTo>
                  <a:pt x="106146" y="42208"/>
                </a:lnTo>
                <a:lnTo>
                  <a:pt x="106146" y="42208"/>
                </a:lnTo>
                <a:lnTo>
                  <a:pt x="106146" y="42699"/>
                </a:lnTo>
                <a:lnTo>
                  <a:pt x="105738" y="42699"/>
                </a:lnTo>
                <a:lnTo>
                  <a:pt x="105738" y="42699"/>
                </a:lnTo>
                <a:lnTo>
                  <a:pt x="105738" y="42208"/>
                </a:lnTo>
                <a:lnTo>
                  <a:pt x="105738" y="42208"/>
                </a:lnTo>
                <a:lnTo>
                  <a:pt x="105738" y="42208"/>
                </a:lnTo>
                <a:lnTo>
                  <a:pt x="105738" y="42208"/>
                </a:lnTo>
                <a:lnTo>
                  <a:pt x="105738" y="42208"/>
                </a:lnTo>
                <a:lnTo>
                  <a:pt x="105738" y="42208"/>
                </a:lnTo>
                <a:lnTo>
                  <a:pt x="105331" y="42208"/>
                </a:lnTo>
                <a:lnTo>
                  <a:pt x="105331" y="42208"/>
                </a:lnTo>
                <a:lnTo>
                  <a:pt x="105331" y="42699"/>
                </a:lnTo>
                <a:lnTo>
                  <a:pt x="105738" y="42699"/>
                </a:lnTo>
                <a:lnTo>
                  <a:pt x="105738" y="42699"/>
                </a:lnTo>
                <a:lnTo>
                  <a:pt x="105738" y="42699"/>
                </a:lnTo>
                <a:lnTo>
                  <a:pt x="105738" y="42699"/>
                </a:lnTo>
                <a:lnTo>
                  <a:pt x="105738" y="43190"/>
                </a:lnTo>
                <a:lnTo>
                  <a:pt x="105738" y="43190"/>
                </a:lnTo>
                <a:lnTo>
                  <a:pt x="105738" y="43190"/>
                </a:lnTo>
                <a:lnTo>
                  <a:pt x="105738" y="43190"/>
                </a:lnTo>
                <a:lnTo>
                  <a:pt x="106146" y="43190"/>
                </a:lnTo>
                <a:lnTo>
                  <a:pt x="106146" y="43190"/>
                </a:lnTo>
                <a:lnTo>
                  <a:pt x="106146" y="43190"/>
                </a:lnTo>
                <a:lnTo>
                  <a:pt x="106146" y="43190"/>
                </a:lnTo>
                <a:lnTo>
                  <a:pt x="106146" y="43926"/>
                </a:lnTo>
                <a:lnTo>
                  <a:pt x="106146" y="43926"/>
                </a:lnTo>
                <a:lnTo>
                  <a:pt x="106553" y="43926"/>
                </a:lnTo>
                <a:lnTo>
                  <a:pt x="106553" y="43926"/>
                </a:lnTo>
                <a:lnTo>
                  <a:pt x="106553" y="43926"/>
                </a:lnTo>
                <a:lnTo>
                  <a:pt x="106553" y="43926"/>
                </a:lnTo>
                <a:lnTo>
                  <a:pt x="106553" y="43926"/>
                </a:lnTo>
                <a:lnTo>
                  <a:pt x="106553" y="44417"/>
                </a:lnTo>
                <a:lnTo>
                  <a:pt x="107164" y="44417"/>
                </a:lnTo>
                <a:lnTo>
                  <a:pt x="107164" y="44417"/>
                </a:lnTo>
                <a:lnTo>
                  <a:pt x="107164" y="44417"/>
                </a:lnTo>
                <a:lnTo>
                  <a:pt x="107164" y="44417"/>
                </a:lnTo>
                <a:lnTo>
                  <a:pt x="107164" y="44907"/>
                </a:lnTo>
                <a:lnTo>
                  <a:pt x="107164" y="44907"/>
                </a:lnTo>
                <a:lnTo>
                  <a:pt x="107164" y="44907"/>
                </a:lnTo>
                <a:lnTo>
                  <a:pt x="107164" y="44907"/>
                </a:lnTo>
                <a:lnTo>
                  <a:pt x="107164" y="45398"/>
                </a:lnTo>
                <a:lnTo>
                  <a:pt x="107164" y="45398"/>
                </a:lnTo>
                <a:lnTo>
                  <a:pt x="107164" y="45398"/>
                </a:lnTo>
                <a:lnTo>
                  <a:pt x="107164" y="45398"/>
                </a:lnTo>
                <a:lnTo>
                  <a:pt x="107164" y="45889"/>
                </a:lnTo>
                <a:lnTo>
                  <a:pt x="107164" y="45889"/>
                </a:lnTo>
                <a:lnTo>
                  <a:pt x="107572" y="45889"/>
                </a:lnTo>
                <a:lnTo>
                  <a:pt x="107572" y="45889"/>
                </a:lnTo>
                <a:lnTo>
                  <a:pt x="107572" y="45889"/>
                </a:lnTo>
                <a:lnTo>
                  <a:pt x="107572" y="45889"/>
                </a:lnTo>
                <a:lnTo>
                  <a:pt x="107572" y="45889"/>
                </a:lnTo>
                <a:lnTo>
                  <a:pt x="107572" y="45889"/>
                </a:lnTo>
                <a:lnTo>
                  <a:pt x="107572" y="45889"/>
                </a:lnTo>
                <a:lnTo>
                  <a:pt x="107572" y="45889"/>
                </a:lnTo>
                <a:lnTo>
                  <a:pt x="107572" y="46625"/>
                </a:lnTo>
                <a:lnTo>
                  <a:pt x="107572" y="46625"/>
                </a:lnTo>
                <a:lnTo>
                  <a:pt x="107979" y="46625"/>
                </a:lnTo>
                <a:lnTo>
                  <a:pt x="107979" y="46625"/>
                </a:lnTo>
                <a:lnTo>
                  <a:pt x="107572" y="46625"/>
                </a:lnTo>
                <a:lnTo>
                  <a:pt x="107572" y="46625"/>
                </a:lnTo>
                <a:lnTo>
                  <a:pt x="107572" y="47116"/>
                </a:lnTo>
                <a:lnTo>
                  <a:pt x="107572" y="47116"/>
                </a:lnTo>
                <a:lnTo>
                  <a:pt x="107572" y="47116"/>
                </a:lnTo>
                <a:lnTo>
                  <a:pt x="107572" y="47116"/>
                </a:lnTo>
                <a:lnTo>
                  <a:pt x="107572" y="47116"/>
                </a:lnTo>
                <a:lnTo>
                  <a:pt x="107572" y="47607"/>
                </a:lnTo>
                <a:lnTo>
                  <a:pt x="107572" y="47607"/>
                </a:lnTo>
                <a:lnTo>
                  <a:pt x="107572" y="47607"/>
                </a:lnTo>
                <a:lnTo>
                  <a:pt x="107572" y="47607"/>
                </a:lnTo>
                <a:lnTo>
                  <a:pt x="107572" y="48098"/>
                </a:lnTo>
                <a:lnTo>
                  <a:pt x="107572" y="48098"/>
                </a:lnTo>
                <a:lnTo>
                  <a:pt x="107572" y="48098"/>
                </a:lnTo>
                <a:lnTo>
                  <a:pt x="107979" y="48098"/>
                </a:lnTo>
                <a:lnTo>
                  <a:pt x="107979" y="48588"/>
                </a:lnTo>
                <a:lnTo>
                  <a:pt x="107979" y="48588"/>
                </a:lnTo>
                <a:lnTo>
                  <a:pt x="107979" y="48588"/>
                </a:lnTo>
                <a:lnTo>
                  <a:pt x="107979" y="48588"/>
                </a:lnTo>
                <a:lnTo>
                  <a:pt x="107979" y="48588"/>
                </a:lnTo>
                <a:lnTo>
                  <a:pt x="107979" y="49325"/>
                </a:lnTo>
                <a:lnTo>
                  <a:pt x="107979" y="49325"/>
                </a:lnTo>
                <a:lnTo>
                  <a:pt x="107979" y="49325"/>
                </a:lnTo>
                <a:lnTo>
                  <a:pt x="107979" y="49325"/>
                </a:lnTo>
                <a:lnTo>
                  <a:pt x="107979" y="49325"/>
                </a:lnTo>
                <a:lnTo>
                  <a:pt x="107979" y="49815"/>
                </a:lnTo>
                <a:lnTo>
                  <a:pt x="108387" y="49815"/>
                </a:lnTo>
                <a:lnTo>
                  <a:pt x="108387" y="49815"/>
                </a:lnTo>
                <a:lnTo>
                  <a:pt x="108387" y="49815"/>
                </a:lnTo>
                <a:lnTo>
                  <a:pt x="108387" y="49815"/>
                </a:lnTo>
                <a:lnTo>
                  <a:pt x="108387" y="49815"/>
                </a:lnTo>
                <a:lnTo>
                  <a:pt x="108387" y="49815"/>
                </a:lnTo>
                <a:lnTo>
                  <a:pt x="108794" y="49815"/>
                </a:lnTo>
                <a:lnTo>
                  <a:pt x="108794" y="49815"/>
                </a:lnTo>
                <a:lnTo>
                  <a:pt x="108794" y="49815"/>
                </a:lnTo>
                <a:lnTo>
                  <a:pt x="108794" y="49815"/>
                </a:lnTo>
                <a:lnTo>
                  <a:pt x="108794" y="49815"/>
                </a:lnTo>
                <a:lnTo>
                  <a:pt x="108794" y="49325"/>
                </a:lnTo>
                <a:lnTo>
                  <a:pt x="108794" y="49325"/>
                </a:lnTo>
                <a:lnTo>
                  <a:pt x="108794" y="49325"/>
                </a:lnTo>
                <a:lnTo>
                  <a:pt x="108794" y="48588"/>
                </a:lnTo>
                <a:lnTo>
                  <a:pt x="108794" y="48588"/>
                </a:lnTo>
                <a:lnTo>
                  <a:pt x="108794" y="48588"/>
                </a:lnTo>
                <a:lnTo>
                  <a:pt x="108794" y="48588"/>
                </a:lnTo>
                <a:lnTo>
                  <a:pt x="108794" y="48588"/>
                </a:lnTo>
                <a:lnTo>
                  <a:pt x="108387" y="48588"/>
                </a:lnTo>
                <a:lnTo>
                  <a:pt x="108387" y="48098"/>
                </a:lnTo>
                <a:lnTo>
                  <a:pt x="108387" y="48098"/>
                </a:lnTo>
                <a:lnTo>
                  <a:pt x="108794" y="48098"/>
                </a:lnTo>
                <a:lnTo>
                  <a:pt x="108794" y="48098"/>
                </a:lnTo>
                <a:lnTo>
                  <a:pt x="108794" y="48098"/>
                </a:lnTo>
                <a:lnTo>
                  <a:pt x="108794" y="48098"/>
                </a:lnTo>
                <a:lnTo>
                  <a:pt x="108794" y="48588"/>
                </a:lnTo>
                <a:lnTo>
                  <a:pt x="108794" y="48588"/>
                </a:lnTo>
                <a:lnTo>
                  <a:pt x="108794" y="48588"/>
                </a:lnTo>
                <a:lnTo>
                  <a:pt x="108794" y="48588"/>
                </a:lnTo>
                <a:lnTo>
                  <a:pt x="108794" y="48098"/>
                </a:lnTo>
                <a:lnTo>
                  <a:pt x="109405" y="48098"/>
                </a:lnTo>
                <a:lnTo>
                  <a:pt x="109405" y="48588"/>
                </a:lnTo>
                <a:lnTo>
                  <a:pt x="109405" y="48588"/>
                </a:lnTo>
                <a:lnTo>
                  <a:pt x="109405" y="48588"/>
                </a:lnTo>
                <a:lnTo>
                  <a:pt x="109405" y="48588"/>
                </a:lnTo>
                <a:lnTo>
                  <a:pt x="109405" y="48588"/>
                </a:lnTo>
                <a:lnTo>
                  <a:pt x="109405" y="49325"/>
                </a:lnTo>
                <a:lnTo>
                  <a:pt x="109813" y="49325"/>
                </a:lnTo>
                <a:lnTo>
                  <a:pt x="109813" y="49325"/>
                </a:lnTo>
                <a:lnTo>
                  <a:pt x="109813" y="49325"/>
                </a:lnTo>
                <a:lnTo>
                  <a:pt x="109813" y="49325"/>
                </a:lnTo>
                <a:lnTo>
                  <a:pt x="109813" y="49815"/>
                </a:lnTo>
                <a:lnTo>
                  <a:pt x="109813" y="49815"/>
                </a:lnTo>
                <a:lnTo>
                  <a:pt x="109813" y="49325"/>
                </a:lnTo>
                <a:lnTo>
                  <a:pt x="109813" y="49325"/>
                </a:lnTo>
                <a:lnTo>
                  <a:pt x="109813" y="49325"/>
                </a:lnTo>
                <a:lnTo>
                  <a:pt x="110220" y="49325"/>
                </a:lnTo>
                <a:lnTo>
                  <a:pt x="110220" y="49325"/>
                </a:lnTo>
                <a:lnTo>
                  <a:pt x="110220" y="49325"/>
                </a:lnTo>
                <a:lnTo>
                  <a:pt x="110220" y="49325"/>
                </a:lnTo>
                <a:lnTo>
                  <a:pt x="110220" y="49325"/>
                </a:lnTo>
                <a:lnTo>
                  <a:pt x="110220" y="49325"/>
                </a:lnTo>
                <a:lnTo>
                  <a:pt x="110220" y="49325"/>
                </a:lnTo>
                <a:lnTo>
                  <a:pt x="110220" y="49325"/>
                </a:lnTo>
                <a:lnTo>
                  <a:pt x="110220" y="49325"/>
                </a:lnTo>
                <a:lnTo>
                  <a:pt x="110628" y="49325"/>
                </a:lnTo>
                <a:lnTo>
                  <a:pt x="110628" y="49325"/>
                </a:lnTo>
                <a:lnTo>
                  <a:pt x="110628" y="49325"/>
                </a:lnTo>
                <a:lnTo>
                  <a:pt x="110628" y="49325"/>
                </a:lnTo>
                <a:lnTo>
                  <a:pt x="110628" y="49325"/>
                </a:lnTo>
                <a:lnTo>
                  <a:pt x="111035" y="49325"/>
                </a:lnTo>
                <a:lnTo>
                  <a:pt x="111035" y="49815"/>
                </a:lnTo>
                <a:lnTo>
                  <a:pt x="111035" y="49815"/>
                </a:lnTo>
                <a:lnTo>
                  <a:pt x="111035" y="49815"/>
                </a:lnTo>
                <a:lnTo>
                  <a:pt x="111035" y="49815"/>
                </a:lnTo>
                <a:lnTo>
                  <a:pt x="111035" y="49815"/>
                </a:lnTo>
                <a:lnTo>
                  <a:pt x="111646" y="49815"/>
                </a:lnTo>
                <a:lnTo>
                  <a:pt x="111646" y="49815"/>
                </a:lnTo>
                <a:lnTo>
                  <a:pt x="111646" y="50306"/>
                </a:lnTo>
                <a:lnTo>
                  <a:pt x="111646" y="50306"/>
                </a:lnTo>
                <a:lnTo>
                  <a:pt x="111646" y="50306"/>
                </a:lnTo>
                <a:lnTo>
                  <a:pt x="111646" y="50306"/>
                </a:lnTo>
                <a:lnTo>
                  <a:pt x="111646" y="50797"/>
                </a:lnTo>
                <a:lnTo>
                  <a:pt x="111646" y="50797"/>
                </a:lnTo>
                <a:lnTo>
                  <a:pt x="111646" y="50797"/>
                </a:lnTo>
                <a:lnTo>
                  <a:pt x="111646" y="50797"/>
                </a:lnTo>
                <a:lnTo>
                  <a:pt x="111646" y="50797"/>
                </a:lnTo>
                <a:lnTo>
                  <a:pt x="111646" y="50797"/>
                </a:lnTo>
                <a:lnTo>
                  <a:pt x="111646" y="51288"/>
                </a:lnTo>
                <a:lnTo>
                  <a:pt x="111646" y="51288"/>
                </a:lnTo>
                <a:lnTo>
                  <a:pt x="111646" y="51288"/>
                </a:lnTo>
                <a:lnTo>
                  <a:pt x="111646" y="51288"/>
                </a:lnTo>
                <a:lnTo>
                  <a:pt x="111646" y="51288"/>
                </a:lnTo>
                <a:lnTo>
                  <a:pt x="111646" y="51288"/>
                </a:lnTo>
                <a:lnTo>
                  <a:pt x="111646" y="52024"/>
                </a:lnTo>
                <a:lnTo>
                  <a:pt x="111646" y="52024"/>
                </a:lnTo>
                <a:lnTo>
                  <a:pt x="111646" y="52024"/>
                </a:lnTo>
                <a:lnTo>
                  <a:pt x="111646" y="52024"/>
                </a:lnTo>
                <a:lnTo>
                  <a:pt x="111646" y="52024"/>
                </a:lnTo>
                <a:lnTo>
                  <a:pt x="111646" y="52515"/>
                </a:lnTo>
                <a:lnTo>
                  <a:pt x="111646" y="52515"/>
                </a:lnTo>
                <a:lnTo>
                  <a:pt x="111646" y="52515"/>
                </a:lnTo>
                <a:lnTo>
                  <a:pt x="111646" y="52515"/>
                </a:lnTo>
                <a:lnTo>
                  <a:pt x="111646" y="53006"/>
                </a:lnTo>
                <a:lnTo>
                  <a:pt x="111646" y="53006"/>
                </a:lnTo>
                <a:lnTo>
                  <a:pt x="111646" y="53006"/>
                </a:lnTo>
                <a:lnTo>
                  <a:pt x="111646" y="53006"/>
                </a:lnTo>
                <a:lnTo>
                  <a:pt x="111646" y="53496"/>
                </a:lnTo>
                <a:lnTo>
                  <a:pt x="111646" y="53496"/>
                </a:lnTo>
                <a:lnTo>
                  <a:pt x="111646" y="53006"/>
                </a:lnTo>
                <a:lnTo>
                  <a:pt x="111646" y="53006"/>
                </a:lnTo>
                <a:lnTo>
                  <a:pt x="111646" y="53006"/>
                </a:lnTo>
                <a:lnTo>
                  <a:pt x="111646" y="52515"/>
                </a:lnTo>
                <a:lnTo>
                  <a:pt x="111646" y="52515"/>
                </a:lnTo>
                <a:lnTo>
                  <a:pt x="112054" y="52515"/>
                </a:lnTo>
                <a:lnTo>
                  <a:pt x="112054" y="52515"/>
                </a:lnTo>
                <a:lnTo>
                  <a:pt x="112054" y="52515"/>
                </a:lnTo>
                <a:lnTo>
                  <a:pt x="112054" y="53006"/>
                </a:lnTo>
                <a:lnTo>
                  <a:pt x="112054" y="53006"/>
                </a:lnTo>
                <a:lnTo>
                  <a:pt x="112054" y="53006"/>
                </a:lnTo>
                <a:lnTo>
                  <a:pt x="112054" y="53006"/>
                </a:lnTo>
                <a:lnTo>
                  <a:pt x="112054" y="53006"/>
                </a:lnTo>
                <a:lnTo>
                  <a:pt x="112054" y="53006"/>
                </a:lnTo>
                <a:lnTo>
                  <a:pt x="112054" y="53496"/>
                </a:lnTo>
                <a:lnTo>
                  <a:pt x="112054" y="53496"/>
                </a:lnTo>
                <a:lnTo>
                  <a:pt x="112054" y="53496"/>
                </a:lnTo>
                <a:lnTo>
                  <a:pt x="112054" y="53496"/>
                </a:lnTo>
                <a:lnTo>
                  <a:pt x="112054" y="53496"/>
                </a:lnTo>
                <a:lnTo>
                  <a:pt x="112054" y="53496"/>
                </a:lnTo>
                <a:lnTo>
                  <a:pt x="112054" y="53496"/>
                </a:lnTo>
                <a:lnTo>
                  <a:pt x="111646" y="53496"/>
                </a:lnTo>
                <a:lnTo>
                  <a:pt x="111646" y="53987"/>
                </a:lnTo>
                <a:lnTo>
                  <a:pt x="111646" y="53987"/>
                </a:lnTo>
                <a:lnTo>
                  <a:pt x="111646" y="53987"/>
                </a:lnTo>
                <a:lnTo>
                  <a:pt x="111646" y="53987"/>
                </a:lnTo>
                <a:lnTo>
                  <a:pt x="111646" y="53987"/>
                </a:lnTo>
                <a:lnTo>
                  <a:pt x="111646" y="54723"/>
                </a:lnTo>
                <a:lnTo>
                  <a:pt x="111646" y="54723"/>
                </a:lnTo>
                <a:lnTo>
                  <a:pt x="111646" y="54723"/>
                </a:lnTo>
                <a:lnTo>
                  <a:pt x="112054" y="54723"/>
                </a:lnTo>
                <a:lnTo>
                  <a:pt x="112054" y="54723"/>
                </a:lnTo>
                <a:lnTo>
                  <a:pt x="112054" y="54723"/>
                </a:lnTo>
                <a:lnTo>
                  <a:pt x="112054" y="54723"/>
                </a:lnTo>
                <a:lnTo>
                  <a:pt x="112054" y="54723"/>
                </a:lnTo>
                <a:lnTo>
                  <a:pt x="112054" y="53987"/>
                </a:lnTo>
                <a:lnTo>
                  <a:pt x="112461" y="53987"/>
                </a:lnTo>
                <a:lnTo>
                  <a:pt x="112461" y="53987"/>
                </a:lnTo>
                <a:lnTo>
                  <a:pt x="112461" y="54723"/>
                </a:lnTo>
                <a:lnTo>
                  <a:pt x="112461" y="54723"/>
                </a:lnTo>
                <a:lnTo>
                  <a:pt x="112461" y="54723"/>
                </a:lnTo>
                <a:lnTo>
                  <a:pt x="112869" y="54723"/>
                </a:lnTo>
                <a:lnTo>
                  <a:pt x="112869" y="54723"/>
                </a:lnTo>
                <a:lnTo>
                  <a:pt x="112869" y="54723"/>
                </a:lnTo>
                <a:lnTo>
                  <a:pt x="112869" y="54723"/>
                </a:lnTo>
                <a:lnTo>
                  <a:pt x="112869" y="54723"/>
                </a:lnTo>
                <a:lnTo>
                  <a:pt x="112869" y="54723"/>
                </a:lnTo>
                <a:lnTo>
                  <a:pt x="112869" y="55214"/>
                </a:lnTo>
                <a:lnTo>
                  <a:pt x="112869" y="55214"/>
                </a:lnTo>
                <a:lnTo>
                  <a:pt x="112869" y="55214"/>
                </a:lnTo>
                <a:lnTo>
                  <a:pt x="112869" y="55214"/>
                </a:lnTo>
                <a:lnTo>
                  <a:pt x="112869" y="55705"/>
                </a:lnTo>
                <a:lnTo>
                  <a:pt x="113276" y="55705"/>
                </a:lnTo>
                <a:lnTo>
                  <a:pt x="113276" y="55705"/>
                </a:lnTo>
                <a:lnTo>
                  <a:pt x="113276" y="55705"/>
                </a:lnTo>
                <a:lnTo>
                  <a:pt x="113276" y="55705"/>
                </a:lnTo>
                <a:lnTo>
                  <a:pt x="113276" y="55705"/>
                </a:lnTo>
                <a:lnTo>
                  <a:pt x="113276" y="56196"/>
                </a:lnTo>
                <a:lnTo>
                  <a:pt x="113276" y="56196"/>
                </a:lnTo>
                <a:lnTo>
                  <a:pt x="113276" y="56196"/>
                </a:lnTo>
                <a:lnTo>
                  <a:pt x="113276" y="56687"/>
                </a:lnTo>
                <a:lnTo>
                  <a:pt x="113276" y="56687"/>
                </a:lnTo>
                <a:lnTo>
                  <a:pt x="113887" y="56687"/>
                </a:lnTo>
                <a:lnTo>
                  <a:pt x="113887" y="56687"/>
                </a:lnTo>
                <a:lnTo>
                  <a:pt x="113887" y="56687"/>
                </a:lnTo>
                <a:lnTo>
                  <a:pt x="113887" y="56687"/>
                </a:lnTo>
                <a:lnTo>
                  <a:pt x="113887" y="56687"/>
                </a:lnTo>
                <a:lnTo>
                  <a:pt x="113887" y="56687"/>
                </a:lnTo>
                <a:lnTo>
                  <a:pt x="114295" y="56687"/>
                </a:lnTo>
                <a:lnTo>
                  <a:pt x="114295" y="56687"/>
                </a:lnTo>
                <a:lnTo>
                  <a:pt x="114295" y="56687"/>
                </a:lnTo>
                <a:lnTo>
                  <a:pt x="114295" y="56687"/>
                </a:lnTo>
                <a:lnTo>
                  <a:pt x="114702" y="56687"/>
                </a:lnTo>
                <a:lnTo>
                  <a:pt x="114702" y="56687"/>
                </a:lnTo>
                <a:lnTo>
                  <a:pt x="114702" y="56687"/>
                </a:lnTo>
                <a:lnTo>
                  <a:pt x="114702" y="57423"/>
                </a:lnTo>
                <a:lnTo>
                  <a:pt x="114702" y="57423"/>
                </a:lnTo>
                <a:lnTo>
                  <a:pt x="114702" y="57423"/>
                </a:lnTo>
                <a:lnTo>
                  <a:pt x="114702" y="57423"/>
                </a:lnTo>
                <a:lnTo>
                  <a:pt x="114702" y="57423"/>
                </a:lnTo>
                <a:lnTo>
                  <a:pt x="114702" y="57423"/>
                </a:lnTo>
                <a:lnTo>
                  <a:pt x="115110" y="57423"/>
                </a:lnTo>
                <a:lnTo>
                  <a:pt x="115110" y="57914"/>
                </a:lnTo>
                <a:lnTo>
                  <a:pt x="115110" y="57914"/>
                </a:lnTo>
                <a:lnTo>
                  <a:pt x="115110" y="57914"/>
                </a:lnTo>
                <a:lnTo>
                  <a:pt x="115110" y="57914"/>
                </a:lnTo>
                <a:lnTo>
                  <a:pt x="115110" y="58404"/>
                </a:lnTo>
                <a:lnTo>
                  <a:pt x="115110" y="58404"/>
                </a:lnTo>
                <a:lnTo>
                  <a:pt x="115110" y="58404"/>
                </a:lnTo>
                <a:lnTo>
                  <a:pt x="115110" y="58404"/>
                </a:lnTo>
                <a:lnTo>
                  <a:pt x="115110" y="58895"/>
                </a:lnTo>
                <a:lnTo>
                  <a:pt x="115110" y="58895"/>
                </a:lnTo>
                <a:lnTo>
                  <a:pt x="115110" y="58895"/>
                </a:lnTo>
                <a:lnTo>
                  <a:pt x="115517" y="58895"/>
                </a:lnTo>
                <a:lnTo>
                  <a:pt x="115517" y="58895"/>
                </a:lnTo>
                <a:lnTo>
                  <a:pt x="115517" y="58895"/>
                </a:lnTo>
                <a:lnTo>
                  <a:pt x="115517" y="59386"/>
                </a:lnTo>
                <a:lnTo>
                  <a:pt x="115517" y="59386"/>
                </a:lnTo>
                <a:lnTo>
                  <a:pt x="116129" y="59386"/>
                </a:lnTo>
                <a:lnTo>
                  <a:pt x="116129" y="59386"/>
                </a:lnTo>
                <a:lnTo>
                  <a:pt x="116129" y="59386"/>
                </a:lnTo>
                <a:lnTo>
                  <a:pt x="116129" y="59386"/>
                </a:lnTo>
                <a:lnTo>
                  <a:pt x="116129" y="59386"/>
                </a:lnTo>
                <a:lnTo>
                  <a:pt x="116129" y="59386"/>
                </a:lnTo>
                <a:lnTo>
                  <a:pt x="116536" y="59386"/>
                </a:lnTo>
                <a:lnTo>
                  <a:pt x="116536" y="60122"/>
                </a:lnTo>
                <a:lnTo>
                  <a:pt x="116536" y="60122"/>
                </a:lnTo>
                <a:lnTo>
                  <a:pt x="116536" y="60122"/>
                </a:lnTo>
                <a:lnTo>
                  <a:pt x="116536" y="60122"/>
                </a:lnTo>
                <a:lnTo>
                  <a:pt x="116536" y="60122"/>
                </a:lnTo>
                <a:lnTo>
                  <a:pt x="116536" y="60613"/>
                </a:lnTo>
                <a:lnTo>
                  <a:pt x="116536" y="60613"/>
                </a:lnTo>
                <a:lnTo>
                  <a:pt x="116536" y="60613"/>
                </a:lnTo>
                <a:lnTo>
                  <a:pt x="116536" y="61104"/>
                </a:lnTo>
                <a:lnTo>
                  <a:pt x="116536" y="61104"/>
                </a:lnTo>
                <a:lnTo>
                  <a:pt x="116536" y="61104"/>
                </a:lnTo>
                <a:lnTo>
                  <a:pt x="116943" y="61104"/>
                </a:lnTo>
                <a:lnTo>
                  <a:pt x="116943" y="61104"/>
                </a:lnTo>
                <a:lnTo>
                  <a:pt x="116943" y="61104"/>
                </a:lnTo>
                <a:lnTo>
                  <a:pt x="116943" y="61595"/>
                </a:lnTo>
                <a:lnTo>
                  <a:pt x="116943" y="61595"/>
                </a:lnTo>
                <a:lnTo>
                  <a:pt x="116943" y="61595"/>
                </a:lnTo>
                <a:lnTo>
                  <a:pt x="116943" y="61595"/>
                </a:lnTo>
                <a:lnTo>
                  <a:pt x="117351" y="61595"/>
                </a:lnTo>
                <a:lnTo>
                  <a:pt x="117351" y="62085"/>
                </a:lnTo>
                <a:lnTo>
                  <a:pt x="117351" y="62085"/>
                </a:lnTo>
                <a:lnTo>
                  <a:pt x="117351" y="62085"/>
                </a:lnTo>
                <a:lnTo>
                  <a:pt x="117351" y="61595"/>
                </a:lnTo>
                <a:lnTo>
                  <a:pt x="117351" y="61595"/>
                </a:lnTo>
                <a:lnTo>
                  <a:pt x="117351" y="62085"/>
                </a:lnTo>
                <a:lnTo>
                  <a:pt x="117758" y="62085"/>
                </a:lnTo>
                <a:lnTo>
                  <a:pt x="117758" y="62085"/>
                </a:lnTo>
                <a:lnTo>
                  <a:pt x="117758" y="62085"/>
                </a:lnTo>
                <a:lnTo>
                  <a:pt x="117758" y="61595"/>
                </a:lnTo>
                <a:lnTo>
                  <a:pt x="117758" y="61595"/>
                </a:lnTo>
                <a:lnTo>
                  <a:pt x="117758" y="61595"/>
                </a:lnTo>
                <a:lnTo>
                  <a:pt x="118370" y="61595"/>
                </a:lnTo>
                <a:lnTo>
                  <a:pt x="118370" y="61595"/>
                </a:lnTo>
                <a:lnTo>
                  <a:pt x="118370" y="61595"/>
                </a:lnTo>
                <a:lnTo>
                  <a:pt x="118370" y="61104"/>
                </a:lnTo>
                <a:lnTo>
                  <a:pt x="118370" y="61104"/>
                </a:lnTo>
                <a:lnTo>
                  <a:pt x="118370" y="61104"/>
                </a:lnTo>
                <a:lnTo>
                  <a:pt x="118777" y="61104"/>
                </a:lnTo>
                <a:lnTo>
                  <a:pt x="118777" y="61104"/>
                </a:lnTo>
                <a:lnTo>
                  <a:pt x="118777" y="61104"/>
                </a:lnTo>
                <a:lnTo>
                  <a:pt x="118777" y="60613"/>
                </a:lnTo>
                <a:lnTo>
                  <a:pt x="118777" y="60613"/>
                </a:lnTo>
                <a:lnTo>
                  <a:pt x="118777" y="60613"/>
                </a:lnTo>
                <a:lnTo>
                  <a:pt x="118777" y="60613"/>
                </a:lnTo>
                <a:lnTo>
                  <a:pt x="118370" y="60613"/>
                </a:lnTo>
                <a:lnTo>
                  <a:pt x="118370" y="60122"/>
                </a:lnTo>
                <a:lnTo>
                  <a:pt x="118370" y="60122"/>
                </a:lnTo>
                <a:lnTo>
                  <a:pt x="118370" y="60122"/>
                </a:lnTo>
                <a:lnTo>
                  <a:pt x="118370" y="60122"/>
                </a:lnTo>
                <a:lnTo>
                  <a:pt x="118370" y="60122"/>
                </a:lnTo>
                <a:lnTo>
                  <a:pt x="118777" y="60122"/>
                </a:lnTo>
                <a:lnTo>
                  <a:pt x="118777" y="59386"/>
                </a:lnTo>
                <a:lnTo>
                  <a:pt x="118777" y="59386"/>
                </a:lnTo>
                <a:lnTo>
                  <a:pt x="118777" y="59386"/>
                </a:lnTo>
                <a:lnTo>
                  <a:pt x="118777" y="59386"/>
                </a:lnTo>
                <a:lnTo>
                  <a:pt x="118777" y="59386"/>
                </a:lnTo>
                <a:lnTo>
                  <a:pt x="118777" y="59386"/>
                </a:lnTo>
                <a:lnTo>
                  <a:pt x="118777" y="60122"/>
                </a:lnTo>
                <a:lnTo>
                  <a:pt x="118777" y="60122"/>
                </a:lnTo>
                <a:lnTo>
                  <a:pt x="118777" y="60122"/>
                </a:lnTo>
                <a:lnTo>
                  <a:pt x="118777" y="60613"/>
                </a:lnTo>
                <a:lnTo>
                  <a:pt x="118777" y="60613"/>
                </a:lnTo>
                <a:lnTo>
                  <a:pt x="119185" y="60613"/>
                </a:lnTo>
                <a:lnTo>
                  <a:pt x="119185" y="60613"/>
                </a:lnTo>
                <a:lnTo>
                  <a:pt x="119185" y="60613"/>
                </a:lnTo>
                <a:lnTo>
                  <a:pt x="119185" y="61104"/>
                </a:lnTo>
                <a:lnTo>
                  <a:pt x="119185" y="61104"/>
                </a:lnTo>
                <a:lnTo>
                  <a:pt x="119185" y="61104"/>
                </a:lnTo>
                <a:lnTo>
                  <a:pt x="119185" y="61104"/>
                </a:lnTo>
                <a:lnTo>
                  <a:pt x="119185" y="61595"/>
                </a:lnTo>
                <a:lnTo>
                  <a:pt x="119185" y="61595"/>
                </a:lnTo>
                <a:lnTo>
                  <a:pt x="118777" y="61595"/>
                </a:lnTo>
                <a:lnTo>
                  <a:pt x="118777" y="61595"/>
                </a:lnTo>
                <a:lnTo>
                  <a:pt x="118777" y="62085"/>
                </a:lnTo>
                <a:lnTo>
                  <a:pt x="118777" y="62085"/>
                </a:lnTo>
                <a:lnTo>
                  <a:pt x="118777" y="62085"/>
                </a:lnTo>
                <a:lnTo>
                  <a:pt x="118777" y="62085"/>
                </a:lnTo>
                <a:lnTo>
                  <a:pt x="118777" y="62085"/>
                </a:lnTo>
                <a:lnTo>
                  <a:pt x="118777" y="62085"/>
                </a:lnTo>
                <a:lnTo>
                  <a:pt x="118777" y="62822"/>
                </a:lnTo>
                <a:lnTo>
                  <a:pt x="118777" y="62822"/>
                </a:lnTo>
                <a:lnTo>
                  <a:pt x="118777" y="62822"/>
                </a:lnTo>
                <a:lnTo>
                  <a:pt x="118777" y="62822"/>
                </a:lnTo>
                <a:lnTo>
                  <a:pt x="118777" y="63312"/>
                </a:lnTo>
                <a:lnTo>
                  <a:pt x="118370" y="63312"/>
                </a:lnTo>
                <a:lnTo>
                  <a:pt x="118370" y="63312"/>
                </a:lnTo>
                <a:lnTo>
                  <a:pt x="118370" y="63312"/>
                </a:lnTo>
                <a:lnTo>
                  <a:pt x="118370" y="63803"/>
                </a:lnTo>
                <a:lnTo>
                  <a:pt x="118370" y="63803"/>
                </a:lnTo>
                <a:lnTo>
                  <a:pt x="118370" y="63803"/>
                </a:lnTo>
                <a:lnTo>
                  <a:pt x="118370" y="63803"/>
                </a:lnTo>
                <a:lnTo>
                  <a:pt x="118370" y="63803"/>
                </a:lnTo>
                <a:lnTo>
                  <a:pt x="118370" y="64294"/>
                </a:lnTo>
                <a:lnTo>
                  <a:pt x="118370" y="64294"/>
                </a:lnTo>
                <a:lnTo>
                  <a:pt x="118370" y="64294"/>
                </a:lnTo>
                <a:lnTo>
                  <a:pt x="118370" y="64294"/>
                </a:lnTo>
                <a:lnTo>
                  <a:pt x="118370" y="64294"/>
                </a:lnTo>
                <a:lnTo>
                  <a:pt x="118370" y="64785"/>
                </a:lnTo>
                <a:lnTo>
                  <a:pt x="118777" y="64785"/>
                </a:lnTo>
                <a:lnTo>
                  <a:pt x="118777" y="64785"/>
                </a:lnTo>
                <a:lnTo>
                  <a:pt x="118777" y="64785"/>
                </a:lnTo>
                <a:lnTo>
                  <a:pt x="118777" y="64785"/>
                </a:lnTo>
                <a:lnTo>
                  <a:pt x="118777" y="64785"/>
                </a:lnTo>
                <a:lnTo>
                  <a:pt x="118777" y="65521"/>
                </a:lnTo>
                <a:lnTo>
                  <a:pt x="118777" y="65521"/>
                </a:lnTo>
                <a:lnTo>
                  <a:pt x="118370" y="65521"/>
                </a:lnTo>
                <a:lnTo>
                  <a:pt x="118370" y="65521"/>
                </a:lnTo>
                <a:lnTo>
                  <a:pt x="118370" y="66012"/>
                </a:lnTo>
                <a:lnTo>
                  <a:pt x="118370" y="66012"/>
                </a:lnTo>
                <a:lnTo>
                  <a:pt x="118370" y="66012"/>
                </a:lnTo>
                <a:lnTo>
                  <a:pt x="118370" y="66012"/>
                </a:lnTo>
                <a:lnTo>
                  <a:pt x="118370" y="66503"/>
                </a:lnTo>
                <a:lnTo>
                  <a:pt x="118370" y="66503"/>
                </a:lnTo>
                <a:lnTo>
                  <a:pt x="118370" y="66503"/>
                </a:lnTo>
                <a:lnTo>
                  <a:pt x="118370" y="66503"/>
                </a:lnTo>
                <a:lnTo>
                  <a:pt x="118370" y="66993"/>
                </a:lnTo>
                <a:lnTo>
                  <a:pt x="118370" y="66993"/>
                </a:lnTo>
                <a:lnTo>
                  <a:pt x="118370" y="66993"/>
                </a:lnTo>
                <a:lnTo>
                  <a:pt x="118370" y="67484"/>
                </a:lnTo>
                <a:lnTo>
                  <a:pt x="118370" y="67484"/>
                </a:lnTo>
                <a:lnTo>
                  <a:pt x="118370" y="67484"/>
                </a:lnTo>
                <a:lnTo>
                  <a:pt x="118370" y="68220"/>
                </a:lnTo>
                <a:lnTo>
                  <a:pt x="118777" y="68220"/>
                </a:lnTo>
                <a:lnTo>
                  <a:pt x="118777" y="68220"/>
                </a:lnTo>
                <a:lnTo>
                  <a:pt x="118777" y="68220"/>
                </a:lnTo>
                <a:lnTo>
                  <a:pt x="118777" y="68220"/>
                </a:lnTo>
                <a:lnTo>
                  <a:pt x="118777" y="68711"/>
                </a:lnTo>
                <a:lnTo>
                  <a:pt x="118777" y="68711"/>
                </a:lnTo>
                <a:lnTo>
                  <a:pt x="118777" y="68711"/>
                </a:lnTo>
                <a:lnTo>
                  <a:pt x="118777" y="69202"/>
                </a:lnTo>
                <a:lnTo>
                  <a:pt x="118777" y="69202"/>
                </a:lnTo>
                <a:lnTo>
                  <a:pt x="118777" y="69202"/>
                </a:lnTo>
                <a:lnTo>
                  <a:pt x="118777" y="69202"/>
                </a:lnTo>
                <a:lnTo>
                  <a:pt x="118777" y="69693"/>
                </a:lnTo>
                <a:lnTo>
                  <a:pt x="118777" y="69693"/>
                </a:lnTo>
                <a:lnTo>
                  <a:pt x="118777" y="69693"/>
                </a:lnTo>
                <a:lnTo>
                  <a:pt x="118370" y="69693"/>
                </a:lnTo>
                <a:lnTo>
                  <a:pt x="118370" y="69693"/>
                </a:lnTo>
                <a:lnTo>
                  <a:pt x="118370" y="69693"/>
                </a:lnTo>
                <a:lnTo>
                  <a:pt x="118370" y="69693"/>
                </a:lnTo>
                <a:lnTo>
                  <a:pt x="118370" y="70184"/>
                </a:lnTo>
                <a:lnTo>
                  <a:pt x="118370" y="70184"/>
                </a:lnTo>
                <a:lnTo>
                  <a:pt x="118370" y="70184"/>
                </a:lnTo>
                <a:lnTo>
                  <a:pt x="118370" y="70920"/>
                </a:lnTo>
                <a:lnTo>
                  <a:pt x="118777" y="70920"/>
                </a:lnTo>
                <a:lnTo>
                  <a:pt x="118777" y="70920"/>
                </a:lnTo>
                <a:lnTo>
                  <a:pt x="118777" y="70184"/>
                </a:lnTo>
                <a:lnTo>
                  <a:pt x="118777" y="70184"/>
                </a:lnTo>
                <a:lnTo>
                  <a:pt x="118777" y="70184"/>
                </a:lnTo>
                <a:lnTo>
                  <a:pt x="118777" y="70920"/>
                </a:lnTo>
                <a:lnTo>
                  <a:pt x="118777" y="70920"/>
                </a:lnTo>
                <a:lnTo>
                  <a:pt x="118777" y="70920"/>
                </a:lnTo>
                <a:lnTo>
                  <a:pt x="118777" y="70920"/>
                </a:lnTo>
                <a:lnTo>
                  <a:pt x="118777" y="71411"/>
                </a:lnTo>
                <a:lnTo>
                  <a:pt x="118777" y="71411"/>
                </a:lnTo>
                <a:lnTo>
                  <a:pt x="118777" y="71411"/>
                </a:lnTo>
                <a:lnTo>
                  <a:pt x="119185" y="71411"/>
                </a:lnTo>
                <a:lnTo>
                  <a:pt x="119185" y="71411"/>
                </a:lnTo>
                <a:lnTo>
                  <a:pt x="119185" y="71411"/>
                </a:lnTo>
                <a:lnTo>
                  <a:pt x="119185" y="71411"/>
                </a:lnTo>
                <a:lnTo>
                  <a:pt x="119185" y="70920"/>
                </a:lnTo>
                <a:lnTo>
                  <a:pt x="119185" y="70920"/>
                </a:lnTo>
                <a:lnTo>
                  <a:pt x="119185" y="70920"/>
                </a:lnTo>
                <a:lnTo>
                  <a:pt x="119185" y="70920"/>
                </a:lnTo>
                <a:lnTo>
                  <a:pt x="119185" y="70184"/>
                </a:lnTo>
                <a:lnTo>
                  <a:pt x="119185" y="70184"/>
                </a:lnTo>
                <a:lnTo>
                  <a:pt x="119185" y="70184"/>
                </a:lnTo>
                <a:lnTo>
                  <a:pt x="119185" y="70184"/>
                </a:lnTo>
                <a:lnTo>
                  <a:pt x="119185" y="69693"/>
                </a:lnTo>
                <a:lnTo>
                  <a:pt x="119185" y="69693"/>
                </a:lnTo>
                <a:lnTo>
                  <a:pt x="119185" y="69693"/>
                </a:lnTo>
                <a:lnTo>
                  <a:pt x="119185" y="69202"/>
                </a:lnTo>
                <a:lnTo>
                  <a:pt x="119185" y="69202"/>
                </a:lnTo>
                <a:lnTo>
                  <a:pt x="119185" y="69202"/>
                </a:lnTo>
                <a:lnTo>
                  <a:pt x="119185" y="69202"/>
                </a:lnTo>
                <a:lnTo>
                  <a:pt x="119185" y="69202"/>
                </a:lnTo>
                <a:lnTo>
                  <a:pt x="119592" y="69202"/>
                </a:lnTo>
                <a:lnTo>
                  <a:pt x="119592" y="69202"/>
                </a:lnTo>
                <a:lnTo>
                  <a:pt x="119592" y="69693"/>
                </a:lnTo>
                <a:lnTo>
                  <a:pt x="119185" y="69693"/>
                </a:lnTo>
                <a:lnTo>
                  <a:pt x="119185" y="69693"/>
                </a:lnTo>
                <a:lnTo>
                  <a:pt x="119185" y="69693"/>
                </a:lnTo>
                <a:lnTo>
                  <a:pt x="119185" y="70184"/>
                </a:lnTo>
                <a:lnTo>
                  <a:pt x="119185" y="70184"/>
                </a:lnTo>
                <a:lnTo>
                  <a:pt x="119185" y="70184"/>
                </a:lnTo>
                <a:lnTo>
                  <a:pt x="119185" y="70920"/>
                </a:lnTo>
                <a:lnTo>
                  <a:pt x="119185" y="70920"/>
                </a:lnTo>
                <a:lnTo>
                  <a:pt x="119592" y="70920"/>
                </a:lnTo>
                <a:lnTo>
                  <a:pt x="119592" y="70920"/>
                </a:lnTo>
                <a:lnTo>
                  <a:pt x="119592" y="70920"/>
                </a:lnTo>
                <a:lnTo>
                  <a:pt x="119592" y="70920"/>
                </a:lnTo>
                <a:lnTo>
                  <a:pt x="119592" y="71411"/>
                </a:lnTo>
                <a:lnTo>
                  <a:pt x="119592" y="71411"/>
                </a:lnTo>
                <a:lnTo>
                  <a:pt x="119592" y="71411"/>
                </a:lnTo>
                <a:lnTo>
                  <a:pt x="119592" y="71411"/>
                </a:lnTo>
                <a:lnTo>
                  <a:pt x="119592" y="71411"/>
                </a:lnTo>
                <a:lnTo>
                  <a:pt x="119592" y="71901"/>
                </a:lnTo>
                <a:lnTo>
                  <a:pt x="119592" y="71901"/>
                </a:lnTo>
                <a:lnTo>
                  <a:pt x="119592" y="71901"/>
                </a:lnTo>
                <a:lnTo>
                  <a:pt x="119592" y="72392"/>
                </a:lnTo>
                <a:lnTo>
                  <a:pt x="119185" y="72392"/>
                </a:lnTo>
                <a:lnTo>
                  <a:pt x="119185" y="72392"/>
                </a:lnTo>
                <a:lnTo>
                  <a:pt x="119185" y="72392"/>
                </a:lnTo>
                <a:lnTo>
                  <a:pt x="119185" y="72883"/>
                </a:lnTo>
                <a:lnTo>
                  <a:pt x="119185" y="72883"/>
                </a:lnTo>
                <a:lnTo>
                  <a:pt x="119185" y="72883"/>
                </a:lnTo>
                <a:lnTo>
                  <a:pt x="119185" y="73619"/>
                </a:lnTo>
                <a:lnTo>
                  <a:pt x="119185" y="73619"/>
                </a:lnTo>
                <a:lnTo>
                  <a:pt x="119185" y="73619"/>
                </a:lnTo>
                <a:lnTo>
                  <a:pt x="119185" y="73619"/>
                </a:lnTo>
                <a:lnTo>
                  <a:pt x="119592" y="73619"/>
                </a:lnTo>
                <a:lnTo>
                  <a:pt x="119592" y="74110"/>
                </a:lnTo>
                <a:lnTo>
                  <a:pt x="119592" y="74110"/>
                </a:lnTo>
                <a:lnTo>
                  <a:pt x="119592" y="74110"/>
                </a:lnTo>
                <a:lnTo>
                  <a:pt x="119592" y="74110"/>
                </a:lnTo>
                <a:lnTo>
                  <a:pt x="119592" y="74110"/>
                </a:lnTo>
                <a:lnTo>
                  <a:pt x="119592" y="74601"/>
                </a:lnTo>
                <a:lnTo>
                  <a:pt x="120000" y="74601"/>
                </a:lnTo>
                <a:lnTo>
                  <a:pt x="120000" y="74601"/>
                </a:lnTo>
                <a:lnTo>
                  <a:pt x="119592" y="74601"/>
                </a:lnTo>
                <a:lnTo>
                  <a:pt x="119592" y="74601"/>
                </a:lnTo>
                <a:lnTo>
                  <a:pt x="119592" y="75092"/>
                </a:lnTo>
                <a:lnTo>
                  <a:pt x="119592" y="75092"/>
                </a:lnTo>
                <a:lnTo>
                  <a:pt x="119592" y="75092"/>
                </a:lnTo>
                <a:lnTo>
                  <a:pt x="119592" y="75582"/>
                </a:lnTo>
                <a:lnTo>
                  <a:pt x="119592" y="75582"/>
                </a:lnTo>
                <a:lnTo>
                  <a:pt x="119592" y="75582"/>
                </a:lnTo>
                <a:lnTo>
                  <a:pt x="120000" y="75582"/>
                </a:lnTo>
                <a:lnTo>
                  <a:pt x="120000" y="76319"/>
                </a:lnTo>
                <a:lnTo>
                  <a:pt x="120000" y="76319"/>
                </a:lnTo>
                <a:lnTo>
                  <a:pt x="120000" y="76319"/>
                </a:lnTo>
                <a:lnTo>
                  <a:pt x="120000" y="76319"/>
                </a:lnTo>
                <a:lnTo>
                  <a:pt x="120000" y="76319"/>
                </a:lnTo>
                <a:lnTo>
                  <a:pt x="120000" y="76809"/>
                </a:lnTo>
                <a:lnTo>
                  <a:pt x="120000" y="76809"/>
                </a:lnTo>
                <a:lnTo>
                  <a:pt x="120000" y="76809"/>
                </a:lnTo>
                <a:lnTo>
                  <a:pt x="120000" y="77300"/>
                </a:lnTo>
                <a:lnTo>
                  <a:pt x="120000" y="77300"/>
                </a:lnTo>
                <a:lnTo>
                  <a:pt x="119592" y="77300"/>
                </a:lnTo>
                <a:lnTo>
                  <a:pt x="119592" y="77300"/>
                </a:lnTo>
                <a:lnTo>
                  <a:pt x="119592" y="77300"/>
                </a:lnTo>
                <a:lnTo>
                  <a:pt x="119592" y="77791"/>
                </a:lnTo>
                <a:lnTo>
                  <a:pt x="119592" y="77791"/>
                </a:lnTo>
                <a:lnTo>
                  <a:pt x="119592" y="77791"/>
                </a:lnTo>
                <a:lnTo>
                  <a:pt x="119185" y="77791"/>
                </a:lnTo>
                <a:lnTo>
                  <a:pt x="119185" y="77791"/>
                </a:lnTo>
                <a:lnTo>
                  <a:pt x="119185" y="78282"/>
                </a:lnTo>
                <a:lnTo>
                  <a:pt x="119185" y="78282"/>
                </a:lnTo>
                <a:lnTo>
                  <a:pt x="119185" y="78282"/>
                </a:lnTo>
                <a:lnTo>
                  <a:pt x="119185" y="78282"/>
                </a:lnTo>
                <a:lnTo>
                  <a:pt x="119185" y="79018"/>
                </a:lnTo>
                <a:lnTo>
                  <a:pt x="119185" y="79018"/>
                </a:lnTo>
                <a:lnTo>
                  <a:pt x="119185" y="79018"/>
                </a:lnTo>
                <a:lnTo>
                  <a:pt x="119185" y="79018"/>
                </a:lnTo>
                <a:lnTo>
                  <a:pt x="119185" y="79018"/>
                </a:lnTo>
                <a:lnTo>
                  <a:pt x="119185" y="79018"/>
                </a:lnTo>
                <a:lnTo>
                  <a:pt x="119185" y="79018"/>
                </a:lnTo>
                <a:lnTo>
                  <a:pt x="119185" y="79509"/>
                </a:lnTo>
                <a:lnTo>
                  <a:pt x="119185" y="79509"/>
                </a:lnTo>
                <a:lnTo>
                  <a:pt x="119185" y="79509"/>
                </a:lnTo>
                <a:lnTo>
                  <a:pt x="119185" y="80000"/>
                </a:lnTo>
                <a:lnTo>
                  <a:pt x="119185" y="80000"/>
                </a:lnTo>
                <a:lnTo>
                  <a:pt x="119185" y="80000"/>
                </a:lnTo>
                <a:lnTo>
                  <a:pt x="119185" y="80000"/>
                </a:lnTo>
                <a:lnTo>
                  <a:pt x="119185" y="80490"/>
                </a:lnTo>
                <a:lnTo>
                  <a:pt x="119185" y="80490"/>
                </a:lnTo>
                <a:lnTo>
                  <a:pt x="119185" y="80490"/>
                </a:lnTo>
                <a:lnTo>
                  <a:pt x="119185" y="80981"/>
                </a:lnTo>
                <a:lnTo>
                  <a:pt x="119185" y="80981"/>
                </a:lnTo>
                <a:lnTo>
                  <a:pt x="118777" y="80981"/>
                </a:lnTo>
                <a:lnTo>
                  <a:pt x="118777" y="80981"/>
                </a:lnTo>
                <a:lnTo>
                  <a:pt x="118777" y="81717"/>
                </a:lnTo>
                <a:lnTo>
                  <a:pt x="118777" y="81717"/>
                </a:lnTo>
                <a:lnTo>
                  <a:pt x="118777" y="81717"/>
                </a:lnTo>
                <a:lnTo>
                  <a:pt x="118777" y="81717"/>
                </a:lnTo>
                <a:lnTo>
                  <a:pt x="118777" y="82208"/>
                </a:lnTo>
                <a:lnTo>
                  <a:pt x="118777" y="82208"/>
                </a:lnTo>
                <a:lnTo>
                  <a:pt x="118777" y="82208"/>
                </a:lnTo>
                <a:lnTo>
                  <a:pt x="118777" y="82208"/>
                </a:lnTo>
                <a:lnTo>
                  <a:pt x="118777" y="82208"/>
                </a:lnTo>
                <a:lnTo>
                  <a:pt x="118777" y="82208"/>
                </a:lnTo>
                <a:lnTo>
                  <a:pt x="118777" y="82699"/>
                </a:lnTo>
                <a:lnTo>
                  <a:pt x="118777" y="82699"/>
                </a:lnTo>
                <a:lnTo>
                  <a:pt x="118777" y="82699"/>
                </a:lnTo>
                <a:lnTo>
                  <a:pt x="118777" y="82699"/>
                </a:lnTo>
                <a:lnTo>
                  <a:pt x="118777" y="83190"/>
                </a:lnTo>
                <a:lnTo>
                  <a:pt x="118777" y="83190"/>
                </a:lnTo>
                <a:lnTo>
                  <a:pt x="118370" y="83190"/>
                </a:lnTo>
                <a:lnTo>
                  <a:pt x="118370" y="83190"/>
                </a:lnTo>
                <a:lnTo>
                  <a:pt x="118370" y="83680"/>
                </a:lnTo>
                <a:lnTo>
                  <a:pt x="118370" y="83680"/>
                </a:lnTo>
                <a:lnTo>
                  <a:pt x="118370" y="83680"/>
                </a:lnTo>
                <a:lnTo>
                  <a:pt x="118370" y="83680"/>
                </a:lnTo>
                <a:lnTo>
                  <a:pt x="118370" y="83680"/>
                </a:lnTo>
                <a:lnTo>
                  <a:pt x="118370" y="84417"/>
                </a:lnTo>
                <a:lnTo>
                  <a:pt x="118370" y="84417"/>
                </a:lnTo>
                <a:lnTo>
                  <a:pt x="118370" y="84417"/>
                </a:lnTo>
                <a:lnTo>
                  <a:pt x="118370" y="84417"/>
                </a:lnTo>
                <a:lnTo>
                  <a:pt x="118370" y="84907"/>
                </a:lnTo>
                <a:lnTo>
                  <a:pt x="117758" y="84907"/>
                </a:lnTo>
                <a:lnTo>
                  <a:pt x="117758" y="84907"/>
                </a:lnTo>
                <a:lnTo>
                  <a:pt x="118370" y="84907"/>
                </a:lnTo>
                <a:lnTo>
                  <a:pt x="118370" y="84907"/>
                </a:lnTo>
                <a:lnTo>
                  <a:pt x="118370" y="85398"/>
                </a:lnTo>
                <a:lnTo>
                  <a:pt x="118370" y="85398"/>
                </a:lnTo>
                <a:lnTo>
                  <a:pt x="118370" y="85398"/>
                </a:lnTo>
                <a:lnTo>
                  <a:pt x="118370" y="85398"/>
                </a:lnTo>
                <a:lnTo>
                  <a:pt x="118370" y="85398"/>
                </a:lnTo>
                <a:lnTo>
                  <a:pt x="118370" y="85889"/>
                </a:lnTo>
                <a:lnTo>
                  <a:pt x="118370" y="85889"/>
                </a:lnTo>
                <a:lnTo>
                  <a:pt x="118370" y="85889"/>
                </a:lnTo>
                <a:lnTo>
                  <a:pt x="118370" y="85889"/>
                </a:lnTo>
                <a:lnTo>
                  <a:pt x="118370" y="85889"/>
                </a:lnTo>
                <a:lnTo>
                  <a:pt x="118370" y="85889"/>
                </a:lnTo>
                <a:lnTo>
                  <a:pt x="118370" y="86380"/>
                </a:lnTo>
                <a:lnTo>
                  <a:pt x="118370" y="86380"/>
                </a:lnTo>
                <a:lnTo>
                  <a:pt x="118370" y="86380"/>
                </a:lnTo>
                <a:lnTo>
                  <a:pt x="118370" y="86380"/>
                </a:lnTo>
                <a:lnTo>
                  <a:pt x="117758" y="86380"/>
                </a:lnTo>
                <a:lnTo>
                  <a:pt x="117758" y="87116"/>
                </a:lnTo>
                <a:lnTo>
                  <a:pt x="117758" y="87116"/>
                </a:lnTo>
                <a:lnTo>
                  <a:pt x="117758" y="87116"/>
                </a:lnTo>
                <a:lnTo>
                  <a:pt x="117758" y="87607"/>
                </a:lnTo>
                <a:lnTo>
                  <a:pt x="117758" y="87607"/>
                </a:lnTo>
                <a:lnTo>
                  <a:pt x="117758" y="87607"/>
                </a:lnTo>
                <a:lnTo>
                  <a:pt x="117758" y="87607"/>
                </a:lnTo>
                <a:lnTo>
                  <a:pt x="117758" y="88098"/>
                </a:lnTo>
                <a:lnTo>
                  <a:pt x="117758" y="88098"/>
                </a:lnTo>
                <a:lnTo>
                  <a:pt x="117758" y="88098"/>
                </a:lnTo>
                <a:lnTo>
                  <a:pt x="117758" y="88098"/>
                </a:lnTo>
                <a:lnTo>
                  <a:pt x="117758" y="88098"/>
                </a:lnTo>
                <a:lnTo>
                  <a:pt x="117758" y="88588"/>
                </a:lnTo>
                <a:lnTo>
                  <a:pt x="117758" y="88588"/>
                </a:lnTo>
                <a:lnTo>
                  <a:pt x="117758" y="88588"/>
                </a:lnTo>
                <a:lnTo>
                  <a:pt x="117351" y="88588"/>
                </a:lnTo>
                <a:lnTo>
                  <a:pt x="117351" y="89079"/>
                </a:lnTo>
                <a:lnTo>
                  <a:pt x="117351" y="89079"/>
                </a:lnTo>
                <a:lnTo>
                  <a:pt x="117351" y="89079"/>
                </a:lnTo>
                <a:lnTo>
                  <a:pt x="117351" y="89079"/>
                </a:lnTo>
                <a:lnTo>
                  <a:pt x="117351" y="89079"/>
                </a:lnTo>
                <a:lnTo>
                  <a:pt x="117351" y="89815"/>
                </a:lnTo>
                <a:lnTo>
                  <a:pt x="117351" y="89815"/>
                </a:lnTo>
                <a:lnTo>
                  <a:pt x="117351" y="89815"/>
                </a:lnTo>
                <a:lnTo>
                  <a:pt x="117351" y="89815"/>
                </a:lnTo>
                <a:lnTo>
                  <a:pt x="117351" y="89815"/>
                </a:lnTo>
                <a:lnTo>
                  <a:pt x="117351" y="89815"/>
                </a:lnTo>
                <a:lnTo>
                  <a:pt x="116943" y="89815"/>
                </a:lnTo>
                <a:lnTo>
                  <a:pt x="116943" y="90306"/>
                </a:lnTo>
                <a:lnTo>
                  <a:pt x="116943" y="90306"/>
                </a:lnTo>
                <a:lnTo>
                  <a:pt x="116943" y="90306"/>
                </a:lnTo>
                <a:lnTo>
                  <a:pt x="116943" y="90306"/>
                </a:lnTo>
                <a:lnTo>
                  <a:pt x="116943" y="90306"/>
                </a:lnTo>
                <a:lnTo>
                  <a:pt x="116943" y="90306"/>
                </a:lnTo>
                <a:lnTo>
                  <a:pt x="116536" y="90306"/>
                </a:lnTo>
                <a:lnTo>
                  <a:pt x="116536" y="90797"/>
                </a:lnTo>
                <a:lnTo>
                  <a:pt x="116536" y="90797"/>
                </a:lnTo>
                <a:lnTo>
                  <a:pt x="116943" y="90797"/>
                </a:lnTo>
                <a:lnTo>
                  <a:pt x="116943" y="90797"/>
                </a:lnTo>
                <a:lnTo>
                  <a:pt x="116943" y="91288"/>
                </a:lnTo>
                <a:lnTo>
                  <a:pt x="116943" y="91288"/>
                </a:lnTo>
                <a:lnTo>
                  <a:pt x="116943" y="91288"/>
                </a:lnTo>
                <a:lnTo>
                  <a:pt x="116943" y="91779"/>
                </a:lnTo>
                <a:lnTo>
                  <a:pt x="116536" y="91779"/>
                </a:lnTo>
                <a:lnTo>
                  <a:pt x="116536" y="91779"/>
                </a:lnTo>
                <a:lnTo>
                  <a:pt x="116943" y="91779"/>
                </a:lnTo>
                <a:lnTo>
                  <a:pt x="116943" y="91779"/>
                </a:lnTo>
                <a:lnTo>
                  <a:pt x="116943" y="92515"/>
                </a:lnTo>
                <a:lnTo>
                  <a:pt x="116536" y="92515"/>
                </a:lnTo>
                <a:lnTo>
                  <a:pt x="116536" y="91779"/>
                </a:lnTo>
                <a:lnTo>
                  <a:pt x="116536" y="91779"/>
                </a:lnTo>
                <a:lnTo>
                  <a:pt x="116536" y="92515"/>
                </a:lnTo>
                <a:lnTo>
                  <a:pt x="116536" y="92515"/>
                </a:lnTo>
                <a:lnTo>
                  <a:pt x="116536" y="92515"/>
                </a:lnTo>
                <a:lnTo>
                  <a:pt x="116536" y="92515"/>
                </a:lnTo>
                <a:lnTo>
                  <a:pt x="116129" y="92515"/>
                </a:lnTo>
                <a:lnTo>
                  <a:pt x="116129" y="92515"/>
                </a:lnTo>
                <a:lnTo>
                  <a:pt x="116129" y="92515"/>
                </a:lnTo>
                <a:lnTo>
                  <a:pt x="116129" y="92515"/>
                </a:lnTo>
                <a:lnTo>
                  <a:pt x="116129" y="93006"/>
                </a:lnTo>
                <a:lnTo>
                  <a:pt x="116129" y="93006"/>
                </a:lnTo>
                <a:lnTo>
                  <a:pt x="116129" y="93006"/>
                </a:lnTo>
                <a:lnTo>
                  <a:pt x="116129" y="93006"/>
                </a:lnTo>
                <a:lnTo>
                  <a:pt x="116129" y="93006"/>
                </a:lnTo>
                <a:lnTo>
                  <a:pt x="116129" y="93006"/>
                </a:lnTo>
                <a:lnTo>
                  <a:pt x="116129" y="93006"/>
                </a:lnTo>
                <a:lnTo>
                  <a:pt x="116129" y="93006"/>
                </a:lnTo>
                <a:lnTo>
                  <a:pt x="116129" y="93496"/>
                </a:lnTo>
                <a:lnTo>
                  <a:pt x="115517" y="93496"/>
                </a:lnTo>
                <a:lnTo>
                  <a:pt x="115517" y="93496"/>
                </a:lnTo>
                <a:lnTo>
                  <a:pt x="115517" y="93496"/>
                </a:lnTo>
                <a:lnTo>
                  <a:pt x="115517" y="93496"/>
                </a:lnTo>
                <a:lnTo>
                  <a:pt x="115517" y="93496"/>
                </a:lnTo>
                <a:lnTo>
                  <a:pt x="115110" y="93496"/>
                </a:lnTo>
                <a:lnTo>
                  <a:pt x="115110" y="93496"/>
                </a:lnTo>
                <a:lnTo>
                  <a:pt x="115110" y="93496"/>
                </a:lnTo>
                <a:lnTo>
                  <a:pt x="115110" y="93496"/>
                </a:lnTo>
                <a:lnTo>
                  <a:pt x="115110" y="93496"/>
                </a:lnTo>
                <a:lnTo>
                  <a:pt x="115110" y="93496"/>
                </a:lnTo>
                <a:lnTo>
                  <a:pt x="114702" y="93496"/>
                </a:lnTo>
                <a:lnTo>
                  <a:pt x="114702" y="93987"/>
                </a:lnTo>
                <a:lnTo>
                  <a:pt x="114702" y="93987"/>
                </a:lnTo>
                <a:lnTo>
                  <a:pt x="114702" y="93987"/>
                </a:lnTo>
                <a:lnTo>
                  <a:pt x="114702" y="93987"/>
                </a:lnTo>
                <a:lnTo>
                  <a:pt x="114702" y="93987"/>
                </a:lnTo>
                <a:lnTo>
                  <a:pt x="114702" y="93987"/>
                </a:lnTo>
                <a:lnTo>
                  <a:pt x="114295" y="93987"/>
                </a:lnTo>
                <a:lnTo>
                  <a:pt x="114295" y="94478"/>
                </a:lnTo>
                <a:lnTo>
                  <a:pt x="114295" y="94478"/>
                </a:lnTo>
                <a:lnTo>
                  <a:pt x="114295" y="94478"/>
                </a:lnTo>
                <a:lnTo>
                  <a:pt x="114295" y="94478"/>
                </a:lnTo>
                <a:lnTo>
                  <a:pt x="114295" y="95214"/>
                </a:lnTo>
                <a:lnTo>
                  <a:pt x="114295" y="95214"/>
                </a:lnTo>
                <a:lnTo>
                  <a:pt x="114295" y="95214"/>
                </a:lnTo>
                <a:lnTo>
                  <a:pt x="114295" y="95214"/>
                </a:lnTo>
                <a:lnTo>
                  <a:pt x="113887" y="95214"/>
                </a:lnTo>
                <a:lnTo>
                  <a:pt x="113887" y="95705"/>
                </a:lnTo>
                <a:lnTo>
                  <a:pt x="113887" y="95705"/>
                </a:lnTo>
                <a:lnTo>
                  <a:pt x="113887" y="95705"/>
                </a:lnTo>
                <a:lnTo>
                  <a:pt x="113887" y="95705"/>
                </a:lnTo>
                <a:lnTo>
                  <a:pt x="113887" y="95705"/>
                </a:lnTo>
                <a:lnTo>
                  <a:pt x="113887" y="95705"/>
                </a:lnTo>
                <a:lnTo>
                  <a:pt x="113887" y="95705"/>
                </a:lnTo>
                <a:lnTo>
                  <a:pt x="113887" y="96196"/>
                </a:lnTo>
                <a:lnTo>
                  <a:pt x="113887" y="96196"/>
                </a:lnTo>
                <a:lnTo>
                  <a:pt x="113276" y="96196"/>
                </a:lnTo>
                <a:lnTo>
                  <a:pt x="113276" y="96196"/>
                </a:lnTo>
                <a:lnTo>
                  <a:pt x="113276" y="96687"/>
                </a:lnTo>
                <a:lnTo>
                  <a:pt x="113276" y="96687"/>
                </a:lnTo>
                <a:lnTo>
                  <a:pt x="113276" y="96687"/>
                </a:lnTo>
                <a:lnTo>
                  <a:pt x="113276" y="96687"/>
                </a:lnTo>
                <a:lnTo>
                  <a:pt x="113276" y="96687"/>
                </a:lnTo>
                <a:lnTo>
                  <a:pt x="113276" y="97177"/>
                </a:lnTo>
                <a:lnTo>
                  <a:pt x="113276" y="97177"/>
                </a:lnTo>
                <a:lnTo>
                  <a:pt x="113276" y="97177"/>
                </a:lnTo>
                <a:lnTo>
                  <a:pt x="113276" y="97177"/>
                </a:lnTo>
                <a:lnTo>
                  <a:pt x="113276" y="97914"/>
                </a:lnTo>
                <a:lnTo>
                  <a:pt x="113276" y="97914"/>
                </a:lnTo>
                <a:lnTo>
                  <a:pt x="112869" y="97914"/>
                </a:lnTo>
                <a:lnTo>
                  <a:pt x="112869" y="97914"/>
                </a:lnTo>
                <a:lnTo>
                  <a:pt x="112869" y="98404"/>
                </a:lnTo>
                <a:lnTo>
                  <a:pt x="112869" y="98404"/>
                </a:lnTo>
                <a:lnTo>
                  <a:pt x="112869" y="98404"/>
                </a:lnTo>
                <a:lnTo>
                  <a:pt x="112869" y="98404"/>
                </a:lnTo>
                <a:lnTo>
                  <a:pt x="112869" y="98895"/>
                </a:lnTo>
                <a:lnTo>
                  <a:pt x="112869" y="98895"/>
                </a:lnTo>
                <a:lnTo>
                  <a:pt x="112869" y="98895"/>
                </a:lnTo>
                <a:lnTo>
                  <a:pt x="112869" y="98895"/>
                </a:lnTo>
                <a:lnTo>
                  <a:pt x="112461" y="98895"/>
                </a:lnTo>
                <a:lnTo>
                  <a:pt x="112461" y="99386"/>
                </a:lnTo>
                <a:lnTo>
                  <a:pt x="112461" y="99386"/>
                </a:lnTo>
                <a:lnTo>
                  <a:pt x="112461" y="99386"/>
                </a:lnTo>
                <a:lnTo>
                  <a:pt x="112461" y="99386"/>
                </a:lnTo>
                <a:lnTo>
                  <a:pt x="112461" y="99386"/>
                </a:lnTo>
                <a:lnTo>
                  <a:pt x="112461" y="99386"/>
                </a:lnTo>
                <a:lnTo>
                  <a:pt x="112054" y="99386"/>
                </a:lnTo>
                <a:lnTo>
                  <a:pt x="112054" y="99877"/>
                </a:lnTo>
                <a:lnTo>
                  <a:pt x="112054" y="99877"/>
                </a:lnTo>
                <a:lnTo>
                  <a:pt x="112054" y="99877"/>
                </a:lnTo>
                <a:lnTo>
                  <a:pt x="112054" y="99877"/>
                </a:lnTo>
                <a:lnTo>
                  <a:pt x="112054" y="100613"/>
                </a:lnTo>
                <a:lnTo>
                  <a:pt x="112054" y="100613"/>
                </a:lnTo>
                <a:lnTo>
                  <a:pt x="112054" y="100613"/>
                </a:lnTo>
                <a:lnTo>
                  <a:pt x="112054" y="100613"/>
                </a:lnTo>
                <a:lnTo>
                  <a:pt x="112054" y="101104"/>
                </a:lnTo>
                <a:lnTo>
                  <a:pt x="112054" y="101104"/>
                </a:lnTo>
                <a:lnTo>
                  <a:pt x="112054" y="101104"/>
                </a:lnTo>
                <a:lnTo>
                  <a:pt x="111646" y="101104"/>
                </a:lnTo>
                <a:lnTo>
                  <a:pt x="111646" y="101104"/>
                </a:lnTo>
                <a:lnTo>
                  <a:pt x="111646" y="101595"/>
                </a:lnTo>
                <a:lnTo>
                  <a:pt x="111646" y="101595"/>
                </a:lnTo>
                <a:lnTo>
                  <a:pt x="111646" y="101595"/>
                </a:lnTo>
                <a:lnTo>
                  <a:pt x="111646" y="101595"/>
                </a:lnTo>
                <a:lnTo>
                  <a:pt x="111646" y="101595"/>
                </a:lnTo>
                <a:lnTo>
                  <a:pt x="111646" y="102085"/>
                </a:lnTo>
                <a:lnTo>
                  <a:pt x="111646" y="102085"/>
                </a:lnTo>
                <a:lnTo>
                  <a:pt x="111646" y="102085"/>
                </a:lnTo>
                <a:lnTo>
                  <a:pt x="111646" y="102576"/>
                </a:lnTo>
                <a:lnTo>
                  <a:pt x="111646" y="102576"/>
                </a:lnTo>
                <a:lnTo>
                  <a:pt x="111646" y="102576"/>
                </a:lnTo>
                <a:lnTo>
                  <a:pt x="111646" y="102576"/>
                </a:lnTo>
                <a:lnTo>
                  <a:pt x="111646" y="102576"/>
                </a:lnTo>
                <a:lnTo>
                  <a:pt x="111646" y="103312"/>
                </a:lnTo>
                <a:lnTo>
                  <a:pt x="111646" y="103312"/>
                </a:lnTo>
                <a:lnTo>
                  <a:pt x="111646" y="103312"/>
                </a:lnTo>
                <a:lnTo>
                  <a:pt x="111646" y="103312"/>
                </a:lnTo>
                <a:lnTo>
                  <a:pt x="111646" y="103312"/>
                </a:lnTo>
                <a:lnTo>
                  <a:pt x="111646" y="103803"/>
                </a:lnTo>
                <a:lnTo>
                  <a:pt x="111646" y="103803"/>
                </a:lnTo>
                <a:lnTo>
                  <a:pt x="111035" y="103803"/>
                </a:lnTo>
                <a:lnTo>
                  <a:pt x="111035" y="103803"/>
                </a:lnTo>
                <a:lnTo>
                  <a:pt x="111035" y="103803"/>
                </a:lnTo>
                <a:lnTo>
                  <a:pt x="111035" y="103803"/>
                </a:lnTo>
                <a:lnTo>
                  <a:pt x="111035" y="103803"/>
                </a:lnTo>
                <a:lnTo>
                  <a:pt x="111035" y="103803"/>
                </a:lnTo>
                <a:lnTo>
                  <a:pt x="110628" y="103803"/>
                </a:lnTo>
                <a:lnTo>
                  <a:pt x="110628" y="103803"/>
                </a:lnTo>
                <a:lnTo>
                  <a:pt x="110628" y="104294"/>
                </a:lnTo>
                <a:lnTo>
                  <a:pt x="110628" y="104294"/>
                </a:lnTo>
                <a:lnTo>
                  <a:pt x="110628" y="104294"/>
                </a:lnTo>
                <a:lnTo>
                  <a:pt x="110628" y="104294"/>
                </a:lnTo>
                <a:lnTo>
                  <a:pt x="110628" y="104785"/>
                </a:lnTo>
                <a:lnTo>
                  <a:pt x="110220" y="104785"/>
                </a:lnTo>
                <a:lnTo>
                  <a:pt x="110220" y="104785"/>
                </a:lnTo>
                <a:lnTo>
                  <a:pt x="110628" y="104785"/>
                </a:lnTo>
                <a:lnTo>
                  <a:pt x="110628" y="104785"/>
                </a:lnTo>
                <a:lnTo>
                  <a:pt x="110220" y="104785"/>
                </a:lnTo>
                <a:lnTo>
                  <a:pt x="110220" y="105521"/>
                </a:lnTo>
                <a:lnTo>
                  <a:pt x="110220" y="105521"/>
                </a:lnTo>
                <a:lnTo>
                  <a:pt x="110220" y="105521"/>
                </a:lnTo>
                <a:lnTo>
                  <a:pt x="110220" y="105521"/>
                </a:lnTo>
                <a:lnTo>
                  <a:pt x="110220" y="105521"/>
                </a:lnTo>
                <a:lnTo>
                  <a:pt x="110220" y="106012"/>
                </a:lnTo>
                <a:lnTo>
                  <a:pt x="110220" y="106012"/>
                </a:lnTo>
                <a:lnTo>
                  <a:pt x="110220" y="106012"/>
                </a:lnTo>
                <a:lnTo>
                  <a:pt x="110220" y="106012"/>
                </a:lnTo>
                <a:lnTo>
                  <a:pt x="109813" y="106012"/>
                </a:lnTo>
                <a:lnTo>
                  <a:pt x="109813" y="106503"/>
                </a:lnTo>
                <a:lnTo>
                  <a:pt x="109813" y="106503"/>
                </a:lnTo>
                <a:lnTo>
                  <a:pt x="109813" y="106503"/>
                </a:lnTo>
                <a:lnTo>
                  <a:pt x="109813" y="106503"/>
                </a:lnTo>
                <a:lnTo>
                  <a:pt x="109813" y="106503"/>
                </a:lnTo>
                <a:lnTo>
                  <a:pt x="109813" y="106993"/>
                </a:lnTo>
                <a:lnTo>
                  <a:pt x="109813" y="106993"/>
                </a:lnTo>
                <a:lnTo>
                  <a:pt x="109813" y="106993"/>
                </a:lnTo>
                <a:lnTo>
                  <a:pt x="109813" y="106993"/>
                </a:lnTo>
                <a:lnTo>
                  <a:pt x="109813" y="107484"/>
                </a:lnTo>
                <a:lnTo>
                  <a:pt x="109813" y="107484"/>
                </a:lnTo>
                <a:lnTo>
                  <a:pt x="109813" y="107484"/>
                </a:lnTo>
                <a:lnTo>
                  <a:pt x="109813" y="108220"/>
                </a:lnTo>
                <a:lnTo>
                  <a:pt x="109813" y="108220"/>
                </a:lnTo>
                <a:lnTo>
                  <a:pt x="109813" y="108220"/>
                </a:lnTo>
                <a:lnTo>
                  <a:pt x="109813" y="108220"/>
                </a:lnTo>
                <a:lnTo>
                  <a:pt x="109813" y="108711"/>
                </a:lnTo>
                <a:lnTo>
                  <a:pt x="109405" y="108711"/>
                </a:lnTo>
                <a:lnTo>
                  <a:pt x="109405" y="108711"/>
                </a:lnTo>
                <a:lnTo>
                  <a:pt x="109405" y="108711"/>
                </a:lnTo>
                <a:lnTo>
                  <a:pt x="109405" y="109202"/>
                </a:lnTo>
                <a:lnTo>
                  <a:pt x="109405" y="109202"/>
                </a:lnTo>
                <a:lnTo>
                  <a:pt x="109405" y="109202"/>
                </a:lnTo>
                <a:lnTo>
                  <a:pt x="109405" y="109693"/>
                </a:lnTo>
                <a:lnTo>
                  <a:pt x="109405" y="109693"/>
                </a:lnTo>
                <a:lnTo>
                  <a:pt x="109405" y="109693"/>
                </a:lnTo>
                <a:lnTo>
                  <a:pt x="109405" y="109693"/>
                </a:lnTo>
                <a:lnTo>
                  <a:pt x="109405" y="109693"/>
                </a:lnTo>
                <a:lnTo>
                  <a:pt x="109405" y="110184"/>
                </a:lnTo>
                <a:lnTo>
                  <a:pt x="109405" y="110184"/>
                </a:lnTo>
                <a:lnTo>
                  <a:pt x="109405" y="110184"/>
                </a:lnTo>
                <a:lnTo>
                  <a:pt x="108794" y="110184"/>
                </a:lnTo>
                <a:lnTo>
                  <a:pt x="108794" y="110920"/>
                </a:lnTo>
                <a:lnTo>
                  <a:pt x="108794" y="110920"/>
                </a:lnTo>
                <a:lnTo>
                  <a:pt x="108794" y="110920"/>
                </a:lnTo>
                <a:lnTo>
                  <a:pt x="108794" y="111411"/>
                </a:lnTo>
                <a:lnTo>
                  <a:pt x="108794" y="111411"/>
                </a:lnTo>
                <a:lnTo>
                  <a:pt x="108794" y="111411"/>
                </a:lnTo>
                <a:lnTo>
                  <a:pt x="109405" y="111411"/>
                </a:lnTo>
                <a:lnTo>
                  <a:pt x="109405" y="111901"/>
                </a:lnTo>
                <a:lnTo>
                  <a:pt x="109405" y="111901"/>
                </a:lnTo>
                <a:lnTo>
                  <a:pt x="109405" y="111901"/>
                </a:lnTo>
                <a:lnTo>
                  <a:pt x="109405" y="111901"/>
                </a:lnTo>
                <a:lnTo>
                  <a:pt x="109405" y="112392"/>
                </a:lnTo>
                <a:lnTo>
                  <a:pt x="109405" y="112392"/>
                </a:lnTo>
                <a:lnTo>
                  <a:pt x="109405" y="112392"/>
                </a:lnTo>
                <a:lnTo>
                  <a:pt x="109405" y="112392"/>
                </a:lnTo>
                <a:lnTo>
                  <a:pt x="109405" y="112392"/>
                </a:lnTo>
                <a:lnTo>
                  <a:pt x="109405" y="112392"/>
                </a:lnTo>
                <a:lnTo>
                  <a:pt x="109405" y="112392"/>
                </a:lnTo>
                <a:lnTo>
                  <a:pt x="108794" y="112392"/>
                </a:lnTo>
                <a:lnTo>
                  <a:pt x="108794" y="112883"/>
                </a:lnTo>
                <a:lnTo>
                  <a:pt x="109405" y="112883"/>
                </a:lnTo>
                <a:lnTo>
                  <a:pt x="109405" y="112883"/>
                </a:lnTo>
                <a:lnTo>
                  <a:pt x="109405" y="112883"/>
                </a:lnTo>
                <a:lnTo>
                  <a:pt x="109405" y="113619"/>
                </a:lnTo>
                <a:lnTo>
                  <a:pt x="108794" y="113619"/>
                </a:lnTo>
                <a:lnTo>
                  <a:pt x="108794" y="113619"/>
                </a:lnTo>
                <a:lnTo>
                  <a:pt x="108794" y="113619"/>
                </a:lnTo>
                <a:lnTo>
                  <a:pt x="108794" y="113619"/>
                </a:lnTo>
                <a:lnTo>
                  <a:pt x="108794" y="113619"/>
                </a:lnTo>
                <a:lnTo>
                  <a:pt x="108387" y="113619"/>
                </a:lnTo>
                <a:lnTo>
                  <a:pt x="108387" y="113619"/>
                </a:lnTo>
                <a:lnTo>
                  <a:pt x="108387" y="113619"/>
                </a:lnTo>
                <a:lnTo>
                  <a:pt x="108387" y="114110"/>
                </a:lnTo>
                <a:lnTo>
                  <a:pt x="108387" y="114110"/>
                </a:lnTo>
                <a:lnTo>
                  <a:pt x="108387" y="114110"/>
                </a:lnTo>
                <a:lnTo>
                  <a:pt x="108387" y="114110"/>
                </a:lnTo>
                <a:lnTo>
                  <a:pt x="107979" y="114110"/>
                </a:lnTo>
                <a:lnTo>
                  <a:pt x="107979" y="114110"/>
                </a:lnTo>
                <a:lnTo>
                  <a:pt x="107979" y="114110"/>
                </a:lnTo>
                <a:lnTo>
                  <a:pt x="107979" y="114110"/>
                </a:lnTo>
                <a:lnTo>
                  <a:pt x="107979" y="114601"/>
                </a:lnTo>
                <a:lnTo>
                  <a:pt x="107572" y="114601"/>
                </a:lnTo>
                <a:lnTo>
                  <a:pt x="107572" y="114601"/>
                </a:lnTo>
                <a:lnTo>
                  <a:pt x="107572" y="114601"/>
                </a:lnTo>
                <a:lnTo>
                  <a:pt x="107572" y="114601"/>
                </a:lnTo>
                <a:lnTo>
                  <a:pt x="107164" y="114601"/>
                </a:lnTo>
                <a:lnTo>
                  <a:pt x="107164" y="114601"/>
                </a:lnTo>
                <a:lnTo>
                  <a:pt x="107164" y="114601"/>
                </a:lnTo>
                <a:lnTo>
                  <a:pt x="107164" y="114601"/>
                </a:lnTo>
                <a:lnTo>
                  <a:pt x="107164" y="114601"/>
                </a:lnTo>
                <a:lnTo>
                  <a:pt x="107164" y="114601"/>
                </a:lnTo>
                <a:lnTo>
                  <a:pt x="106553" y="114601"/>
                </a:lnTo>
                <a:lnTo>
                  <a:pt x="106553" y="114601"/>
                </a:lnTo>
                <a:lnTo>
                  <a:pt x="106553" y="114601"/>
                </a:lnTo>
                <a:lnTo>
                  <a:pt x="106146" y="114601"/>
                </a:lnTo>
                <a:lnTo>
                  <a:pt x="106146" y="114601"/>
                </a:lnTo>
                <a:lnTo>
                  <a:pt x="106146" y="114601"/>
                </a:lnTo>
                <a:lnTo>
                  <a:pt x="106146" y="114601"/>
                </a:lnTo>
                <a:lnTo>
                  <a:pt x="105738" y="114601"/>
                </a:lnTo>
                <a:lnTo>
                  <a:pt x="105738" y="114601"/>
                </a:lnTo>
                <a:lnTo>
                  <a:pt x="105738" y="114601"/>
                </a:lnTo>
                <a:lnTo>
                  <a:pt x="105738" y="114601"/>
                </a:lnTo>
                <a:lnTo>
                  <a:pt x="105738" y="114601"/>
                </a:lnTo>
                <a:lnTo>
                  <a:pt x="105331" y="114601"/>
                </a:lnTo>
                <a:lnTo>
                  <a:pt x="105331" y="114601"/>
                </a:lnTo>
                <a:lnTo>
                  <a:pt x="105331" y="114601"/>
                </a:lnTo>
                <a:lnTo>
                  <a:pt x="104923" y="114601"/>
                </a:lnTo>
                <a:lnTo>
                  <a:pt x="104923" y="114601"/>
                </a:lnTo>
                <a:lnTo>
                  <a:pt x="104923" y="114601"/>
                </a:lnTo>
                <a:lnTo>
                  <a:pt x="104923" y="114601"/>
                </a:lnTo>
                <a:lnTo>
                  <a:pt x="104312" y="114601"/>
                </a:lnTo>
                <a:lnTo>
                  <a:pt x="104312" y="114601"/>
                </a:lnTo>
                <a:lnTo>
                  <a:pt x="104312" y="114601"/>
                </a:lnTo>
                <a:lnTo>
                  <a:pt x="104312" y="114601"/>
                </a:lnTo>
                <a:lnTo>
                  <a:pt x="103904" y="114601"/>
                </a:lnTo>
                <a:lnTo>
                  <a:pt x="103904" y="114601"/>
                </a:lnTo>
                <a:lnTo>
                  <a:pt x="103904" y="114601"/>
                </a:lnTo>
                <a:lnTo>
                  <a:pt x="103904" y="114601"/>
                </a:lnTo>
                <a:lnTo>
                  <a:pt x="103497" y="114601"/>
                </a:lnTo>
                <a:lnTo>
                  <a:pt x="103497" y="114601"/>
                </a:lnTo>
                <a:lnTo>
                  <a:pt x="103497" y="114601"/>
                </a:lnTo>
                <a:lnTo>
                  <a:pt x="103497" y="115092"/>
                </a:lnTo>
                <a:lnTo>
                  <a:pt x="103497" y="115092"/>
                </a:lnTo>
                <a:lnTo>
                  <a:pt x="103089" y="115092"/>
                </a:lnTo>
                <a:lnTo>
                  <a:pt x="103089" y="115092"/>
                </a:lnTo>
                <a:lnTo>
                  <a:pt x="103089" y="115092"/>
                </a:lnTo>
                <a:lnTo>
                  <a:pt x="103089" y="115092"/>
                </a:lnTo>
                <a:lnTo>
                  <a:pt x="103089" y="115092"/>
                </a:lnTo>
                <a:lnTo>
                  <a:pt x="102682" y="115092"/>
                </a:lnTo>
                <a:lnTo>
                  <a:pt x="102682" y="115092"/>
                </a:lnTo>
                <a:lnTo>
                  <a:pt x="102682" y="115092"/>
                </a:lnTo>
                <a:lnTo>
                  <a:pt x="102682" y="115092"/>
                </a:lnTo>
                <a:lnTo>
                  <a:pt x="102682" y="115582"/>
                </a:lnTo>
                <a:lnTo>
                  <a:pt x="102071" y="115582"/>
                </a:lnTo>
                <a:lnTo>
                  <a:pt x="102071" y="115582"/>
                </a:lnTo>
                <a:lnTo>
                  <a:pt x="102071" y="115582"/>
                </a:lnTo>
                <a:lnTo>
                  <a:pt x="102071" y="115582"/>
                </a:lnTo>
                <a:lnTo>
                  <a:pt x="102071" y="115582"/>
                </a:lnTo>
                <a:lnTo>
                  <a:pt x="102071" y="115582"/>
                </a:lnTo>
                <a:lnTo>
                  <a:pt x="102071" y="116319"/>
                </a:lnTo>
                <a:lnTo>
                  <a:pt x="101663" y="116319"/>
                </a:lnTo>
                <a:lnTo>
                  <a:pt x="101663" y="116319"/>
                </a:lnTo>
                <a:lnTo>
                  <a:pt x="101663" y="116319"/>
                </a:lnTo>
                <a:lnTo>
                  <a:pt x="101663" y="116319"/>
                </a:lnTo>
                <a:lnTo>
                  <a:pt x="101663" y="116319"/>
                </a:lnTo>
                <a:lnTo>
                  <a:pt x="101663" y="116319"/>
                </a:lnTo>
                <a:lnTo>
                  <a:pt x="101663" y="116809"/>
                </a:lnTo>
                <a:lnTo>
                  <a:pt x="101256" y="116809"/>
                </a:lnTo>
                <a:lnTo>
                  <a:pt x="101256" y="116809"/>
                </a:lnTo>
                <a:lnTo>
                  <a:pt x="101256" y="116809"/>
                </a:lnTo>
                <a:lnTo>
                  <a:pt x="101256" y="116809"/>
                </a:lnTo>
                <a:lnTo>
                  <a:pt x="101256" y="116809"/>
                </a:lnTo>
                <a:lnTo>
                  <a:pt x="100848" y="116809"/>
                </a:lnTo>
                <a:lnTo>
                  <a:pt x="100848" y="117300"/>
                </a:lnTo>
                <a:lnTo>
                  <a:pt x="100848" y="117300"/>
                </a:lnTo>
                <a:lnTo>
                  <a:pt x="100848" y="117300"/>
                </a:lnTo>
                <a:lnTo>
                  <a:pt x="100848" y="117300"/>
                </a:lnTo>
                <a:lnTo>
                  <a:pt x="100848" y="117300"/>
                </a:lnTo>
                <a:lnTo>
                  <a:pt x="100848" y="117300"/>
                </a:lnTo>
                <a:lnTo>
                  <a:pt x="100441" y="117300"/>
                </a:lnTo>
                <a:lnTo>
                  <a:pt x="100441" y="117791"/>
                </a:lnTo>
                <a:lnTo>
                  <a:pt x="100441" y="117791"/>
                </a:lnTo>
                <a:lnTo>
                  <a:pt x="100441" y="117791"/>
                </a:lnTo>
                <a:lnTo>
                  <a:pt x="100441" y="117791"/>
                </a:lnTo>
                <a:lnTo>
                  <a:pt x="100441" y="117791"/>
                </a:lnTo>
                <a:lnTo>
                  <a:pt x="100441" y="117791"/>
                </a:lnTo>
                <a:lnTo>
                  <a:pt x="100441" y="117791"/>
                </a:lnTo>
                <a:lnTo>
                  <a:pt x="99830" y="117791"/>
                </a:lnTo>
                <a:lnTo>
                  <a:pt x="99830" y="118282"/>
                </a:lnTo>
                <a:lnTo>
                  <a:pt x="99830" y="118282"/>
                </a:lnTo>
                <a:lnTo>
                  <a:pt x="99830" y="118282"/>
                </a:lnTo>
                <a:lnTo>
                  <a:pt x="99422" y="118282"/>
                </a:lnTo>
                <a:lnTo>
                  <a:pt x="99422" y="118282"/>
                </a:lnTo>
                <a:lnTo>
                  <a:pt x="99422" y="118282"/>
                </a:lnTo>
                <a:lnTo>
                  <a:pt x="99422" y="118282"/>
                </a:lnTo>
                <a:lnTo>
                  <a:pt x="99422" y="118282"/>
                </a:lnTo>
                <a:lnTo>
                  <a:pt x="99422" y="118282"/>
                </a:lnTo>
                <a:lnTo>
                  <a:pt x="99015" y="118282"/>
                </a:lnTo>
                <a:lnTo>
                  <a:pt x="99015" y="119018"/>
                </a:lnTo>
                <a:lnTo>
                  <a:pt x="99015" y="119018"/>
                </a:lnTo>
                <a:lnTo>
                  <a:pt x="99015" y="119018"/>
                </a:lnTo>
                <a:lnTo>
                  <a:pt x="99015" y="119018"/>
                </a:lnTo>
                <a:lnTo>
                  <a:pt x="99015" y="119018"/>
                </a:lnTo>
                <a:lnTo>
                  <a:pt x="99015" y="119018"/>
                </a:lnTo>
                <a:lnTo>
                  <a:pt x="99015" y="119018"/>
                </a:lnTo>
                <a:lnTo>
                  <a:pt x="99015" y="119509"/>
                </a:lnTo>
                <a:lnTo>
                  <a:pt x="99015" y="119509"/>
                </a:lnTo>
                <a:lnTo>
                  <a:pt x="99015" y="119509"/>
                </a:lnTo>
                <a:lnTo>
                  <a:pt x="99015" y="119509"/>
                </a:lnTo>
                <a:lnTo>
                  <a:pt x="99015" y="119509"/>
                </a:lnTo>
                <a:lnTo>
                  <a:pt x="99015" y="120000"/>
                </a:lnTo>
                <a:lnTo>
                  <a:pt x="99015" y="120000"/>
                </a:lnTo>
                <a:lnTo>
                  <a:pt x="99015" y="120000"/>
                </a:lnTo>
                <a:lnTo>
                  <a:pt x="99015" y="120000"/>
                </a:lnTo>
                <a:lnTo>
                  <a:pt x="98607" y="120000"/>
                </a:lnTo>
                <a:lnTo>
                  <a:pt x="98607" y="120000"/>
                </a:lnTo>
                <a:lnTo>
                  <a:pt x="98607" y="120000"/>
                </a:lnTo>
                <a:lnTo>
                  <a:pt x="98200" y="120000"/>
                </a:lnTo>
                <a:lnTo>
                  <a:pt x="98200" y="120000"/>
                </a:lnTo>
                <a:lnTo>
                  <a:pt x="98200" y="120000"/>
                </a:lnTo>
                <a:lnTo>
                  <a:pt x="98200" y="120000"/>
                </a:lnTo>
                <a:lnTo>
                  <a:pt x="98200" y="120000"/>
                </a:lnTo>
                <a:lnTo>
                  <a:pt x="98200" y="119509"/>
                </a:lnTo>
                <a:lnTo>
                  <a:pt x="98200" y="119509"/>
                </a:lnTo>
                <a:lnTo>
                  <a:pt x="98200" y="119509"/>
                </a:lnTo>
                <a:lnTo>
                  <a:pt x="98200" y="119018"/>
                </a:lnTo>
                <a:lnTo>
                  <a:pt x="98200" y="119018"/>
                </a:lnTo>
                <a:lnTo>
                  <a:pt x="98200" y="119018"/>
                </a:lnTo>
                <a:lnTo>
                  <a:pt x="97589" y="119018"/>
                </a:lnTo>
                <a:lnTo>
                  <a:pt x="97589" y="119018"/>
                </a:lnTo>
                <a:lnTo>
                  <a:pt x="97589" y="119018"/>
                </a:lnTo>
                <a:lnTo>
                  <a:pt x="97589" y="119018"/>
                </a:lnTo>
                <a:lnTo>
                  <a:pt x="97589" y="119018"/>
                </a:lnTo>
                <a:lnTo>
                  <a:pt x="97589" y="119018"/>
                </a:lnTo>
                <a:lnTo>
                  <a:pt x="97181" y="119018"/>
                </a:lnTo>
                <a:lnTo>
                  <a:pt x="97181" y="119018"/>
                </a:lnTo>
                <a:lnTo>
                  <a:pt x="97181" y="119018"/>
                </a:lnTo>
                <a:lnTo>
                  <a:pt x="97181" y="119018"/>
                </a:lnTo>
                <a:lnTo>
                  <a:pt x="97181" y="119018"/>
                </a:lnTo>
                <a:lnTo>
                  <a:pt x="97181" y="119018"/>
                </a:lnTo>
                <a:lnTo>
                  <a:pt x="97181" y="118282"/>
                </a:lnTo>
                <a:lnTo>
                  <a:pt x="96774" y="118282"/>
                </a:lnTo>
                <a:lnTo>
                  <a:pt x="96774" y="118282"/>
                </a:lnTo>
                <a:lnTo>
                  <a:pt x="96774" y="118282"/>
                </a:lnTo>
                <a:lnTo>
                  <a:pt x="96774" y="118282"/>
                </a:lnTo>
                <a:lnTo>
                  <a:pt x="96774" y="118282"/>
                </a:lnTo>
                <a:lnTo>
                  <a:pt x="96774" y="117791"/>
                </a:lnTo>
                <a:lnTo>
                  <a:pt x="96774" y="117791"/>
                </a:lnTo>
                <a:lnTo>
                  <a:pt x="96774" y="118282"/>
                </a:lnTo>
                <a:lnTo>
                  <a:pt x="96366" y="118282"/>
                </a:lnTo>
                <a:lnTo>
                  <a:pt x="96366" y="118282"/>
                </a:lnTo>
                <a:lnTo>
                  <a:pt x="96366" y="118282"/>
                </a:lnTo>
                <a:lnTo>
                  <a:pt x="95959" y="118282"/>
                </a:lnTo>
                <a:lnTo>
                  <a:pt x="95959" y="117791"/>
                </a:lnTo>
                <a:lnTo>
                  <a:pt x="95959" y="117791"/>
                </a:lnTo>
                <a:lnTo>
                  <a:pt x="95959" y="117791"/>
                </a:lnTo>
                <a:lnTo>
                  <a:pt x="95959" y="117791"/>
                </a:lnTo>
                <a:lnTo>
                  <a:pt x="95959" y="117791"/>
                </a:lnTo>
                <a:lnTo>
                  <a:pt x="95959" y="117791"/>
                </a:lnTo>
                <a:lnTo>
                  <a:pt x="95959" y="117791"/>
                </a:lnTo>
                <a:lnTo>
                  <a:pt x="95348" y="117791"/>
                </a:lnTo>
                <a:lnTo>
                  <a:pt x="95348" y="117791"/>
                </a:lnTo>
                <a:lnTo>
                  <a:pt x="95348" y="117791"/>
                </a:lnTo>
                <a:lnTo>
                  <a:pt x="95348" y="117791"/>
                </a:lnTo>
                <a:lnTo>
                  <a:pt x="95348" y="117791"/>
                </a:lnTo>
                <a:lnTo>
                  <a:pt x="95348" y="117791"/>
                </a:lnTo>
                <a:lnTo>
                  <a:pt x="94940" y="117791"/>
                </a:lnTo>
                <a:lnTo>
                  <a:pt x="94940" y="117791"/>
                </a:lnTo>
                <a:lnTo>
                  <a:pt x="94940" y="117791"/>
                </a:lnTo>
                <a:lnTo>
                  <a:pt x="94533" y="117791"/>
                </a:lnTo>
                <a:lnTo>
                  <a:pt x="94533" y="117300"/>
                </a:lnTo>
                <a:lnTo>
                  <a:pt x="94940" y="117300"/>
                </a:lnTo>
                <a:lnTo>
                  <a:pt x="94940" y="117300"/>
                </a:lnTo>
                <a:lnTo>
                  <a:pt x="94940" y="117300"/>
                </a:lnTo>
                <a:lnTo>
                  <a:pt x="94940" y="117300"/>
                </a:lnTo>
                <a:lnTo>
                  <a:pt x="94940" y="117300"/>
                </a:lnTo>
                <a:lnTo>
                  <a:pt x="94533" y="117300"/>
                </a:lnTo>
                <a:lnTo>
                  <a:pt x="94533" y="117300"/>
                </a:lnTo>
                <a:lnTo>
                  <a:pt x="94533" y="117300"/>
                </a:lnTo>
                <a:lnTo>
                  <a:pt x="94533" y="117300"/>
                </a:lnTo>
                <a:lnTo>
                  <a:pt x="94533" y="117300"/>
                </a:lnTo>
                <a:lnTo>
                  <a:pt x="94533" y="117300"/>
                </a:lnTo>
                <a:lnTo>
                  <a:pt x="94125" y="117300"/>
                </a:lnTo>
                <a:lnTo>
                  <a:pt x="94125" y="117791"/>
                </a:lnTo>
                <a:lnTo>
                  <a:pt x="94125" y="117791"/>
                </a:lnTo>
                <a:lnTo>
                  <a:pt x="94125" y="117300"/>
                </a:lnTo>
                <a:lnTo>
                  <a:pt x="94125" y="117300"/>
                </a:lnTo>
                <a:lnTo>
                  <a:pt x="94125" y="117300"/>
                </a:lnTo>
                <a:lnTo>
                  <a:pt x="94125" y="117300"/>
                </a:lnTo>
                <a:lnTo>
                  <a:pt x="94125" y="117300"/>
                </a:lnTo>
                <a:lnTo>
                  <a:pt x="93718" y="117300"/>
                </a:lnTo>
                <a:lnTo>
                  <a:pt x="93718" y="116809"/>
                </a:lnTo>
                <a:lnTo>
                  <a:pt x="93718" y="116809"/>
                </a:lnTo>
                <a:lnTo>
                  <a:pt x="93718" y="116809"/>
                </a:lnTo>
                <a:lnTo>
                  <a:pt x="93718" y="116809"/>
                </a:lnTo>
                <a:lnTo>
                  <a:pt x="93106" y="116809"/>
                </a:lnTo>
                <a:lnTo>
                  <a:pt x="93106" y="116809"/>
                </a:lnTo>
                <a:lnTo>
                  <a:pt x="93106" y="116809"/>
                </a:lnTo>
                <a:lnTo>
                  <a:pt x="93106" y="116809"/>
                </a:lnTo>
                <a:lnTo>
                  <a:pt x="93106" y="116809"/>
                </a:lnTo>
                <a:lnTo>
                  <a:pt x="93106" y="116809"/>
                </a:lnTo>
                <a:lnTo>
                  <a:pt x="92699" y="116809"/>
                </a:lnTo>
                <a:lnTo>
                  <a:pt x="92699" y="116809"/>
                </a:lnTo>
                <a:lnTo>
                  <a:pt x="92699" y="116809"/>
                </a:lnTo>
                <a:lnTo>
                  <a:pt x="92699" y="116809"/>
                </a:lnTo>
                <a:lnTo>
                  <a:pt x="92699" y="116809"/>
                </a:lnTo>
                <a:lnTo>
                  <a:pt x="92699" y="116809"/>
                </a:lnTo>
                <a:lnTo>
                  <a:pt x="92699" y="116809"/>
                </a:lnTo>
                <a:lnTo>
                  <a:pt x="92292" y="116809"/>
                </a:lnTo>
                <a:lnTo>
                  <a:pt x="92292" y="117300"/>
                </a:lnTo>
                <a:lnTo>
                  <a:pt x="92292" y="117300"/>
                </a:lnTo>
                <a:lnTo>
                  <a:pt x="92292" y="117300"/>
                </a:lnTo>
                <a:lnTo>
                  <a:pt x="92292" y="117300"/>
                </a:lnTo>
                <a:lnTo>
                  <a:pt x="91884" y="117300"/>
                </a:lnTo>
                <a:lnTo>
                  <a:pt x="91884" y="117300"/>
                </a:lnTo>
                <a:lnTo>
                  <a:pt x="91884" y="117300"/>
                </a:lnTo>
                <a:lnTo>
                  <a:pt x="91884" y="117300"/>
                </a:lnTo>
                <a:lnTo>
                  <a:pt x="91884" y="117300"/>
                </a:lnTo>
                <a:lnTo>
                  <a:pt x="91884" y="117791"/>
                </a:lnTo>
                <a:lnTo>
                  <a:pt x="91477" y="117791"/>
                </a:lnTo>
                <a:lnTo>
                  <a:pt x="91477" y="117791"/>
                </a:lnTo>
                <a:lnTo>
                  <a:pt x="91477" y="117791"/>
                </a:lnTo>
                <a:lnTo>
                  <a:pt x="91477" y="117791"/>
                </a:lnTo>
                <a:lnTo>
                  <a:pt x="91477" y="117791"/>
                </a:lnTo>
                <a:lnTo>
                  <a:pt x="91477" y="117791"/>
                </a:lnTo>
                <a:lnTo>
                  <a:pt x="91477" y="117791"/>
                </a:lnTo>
                <a:lnTo>
                  <a:pt x="91477" y="118282"/>
                </a:lnTo>
                <a:lnTo>
                  <a:pt x="90865" y="118282"/>
                </a:lnTo>
                <a:lnTo>
                  <a:pt x="90865" y="118282"/>
                </a:lnTo>
                <a:lnTo>
                  <a:pt x="90865" y="118282"/>
                </a:lnTo>
                <a:lnTo>
                  <a:pt x="90865" y="118282"/>
                </a:lnTo>
                <a:lnTo>
                  <a:pt x="90458" y="118282"/>
                </a:lnTo>
                <a:lnTo>
                  <a:pt x="90458" y="118282"/>
                </a:lnTo>
                <a:lnTo>
                  <a:pt x="90458" y="118282"/>
                </a:lnTo>
                <a:lnTo>
                  <a:pt x="90458" y="119018"/>
                </a:lnTo>
                <a:lnTo>
                  <a:pt x="90458" y="119018"/>
                </a:lnTo>
                <a:lnTo>
                  <a:pt x="90458" y="119018"/>
                </a:lnTo>
                <a:lnTo>
                  <a:pt x="90458" y="119018"/>
                </a:lnTo>
                <a:lnTo>
                  <a:pt x="90050" y="119018"/>
                </a:lnTo>
                <a:lnTo>
                  <a:pt x="90050" y="119018"/>
                </a:lnTo>
                <a:lnTo>
                  <a:pt x="90050" y="119018"/>
                </a:lnTo>
                <a:lnTo>
                  <a:pt x="90050" y="119018"/>
                </a:lnTo>
                <a:lnTo>
                  <a:pt x="90050" y="119018"/>
                </a:lnTo>
                <a:lnTo>
                  <a:pt x="90050" y="118282"/>
                </a:lnTo>
                <a:lnTo>
                  <a:pt x="89643" y="118282"/>
                </a:lnTo>
                <a:lnTo>
                  <a:pt x="89643" y="118282"/>
                </a:lnTo>
                <a:lnTo>
                  <a:pt x="89643" y="118282"/>
                </a:lnTo>
                <a:lnTo>
                  <a:pt x="89235" y="118282"/>
                </a:lnTo>
                <a:lnTo>
                  <a:pt x="89235" y="118282"/>
                </a:lnTo>
                <a:lnTo>
                  <a:pt x="89235" y="118282"/>
                </a:lnTo>
                <a:lnTo>
                  <a:pt x="89235" y="118282"/>
                </a:lnTo>
                <a:lnTo>
                  <a:pt x="89235" y="118282"/>
                </a:lnTo>
                <a:lnTo>
                  <a:pt x="89235" y="118282"/>
                </a:lnTo>
                <a:lnTo>
                  <a:pt x="88624" y="118282"/>
                </a:lnTo>
                <a:lnTo>
                  <a:pt x="88624" y="117791"/>
                </a:lnTo>
                <a:lnTo>
                  <a:pt x="88624" y="117791"/>
                </a:lnTo>
                <a:lnTo>
                  <a:pt x="88624" y="117791"/>
                </a:lnTo>
                <a:lnTo>
                  <a:pt x="88624" y="117791"/>
                </a:lnTo>
                <a:lnTo>
                  <a:pt x="88217" y="117791"/>
                </a:lnTo>
                <a:lnTo>
                  <a:pt x="88217" y="117791"/>
                </a:lnTo>
                <a:lnTo>
                  <a:pt x="88217" y="117791"/>
                </a:lnTo>
                <a:lnTo>
                  <a:pt x="88217" y="117791"/>
                </a:lnTo>
                <a:lnTo>
                  <a:pt x="87809" y="117791"/>
                </a:lnTo>
                <a:lnTo>
                  <a:pt x="87809" y="117791"/>
                </a:lnTo>
                <a:lnTo>
                  <a:pt x="87809" y="117791"/>
                </a:lnTo>
                <a:lnTo>
                  <a:pt x="87809" y="117791"/>
                </a:lnTo>
                <a:lnTo>
                  <a:pt x="87809" y="117791"/>
                </a:lnTo>
                <a:lnTo>
                  <a:pt x="87809" y="117791"/>
                </a:lnTo>
                <a:lnTo>
                  <a:pt x="87809" y="117300"/>
                </a:lnTo>
                <a:lnTo>
                  <a:pt x="87402" y="117300"/>
                </a:lnTo>
                <a:lnTo>
                  <a:pt x="87402" y="117300"/>
                </a:lnTo>
                <a:lnTo>
                  <a:pt x="87402" y="117300"/>
                </a:lnTo>
                <a:lnTo>
                  <a:pt x="87402" y="117300"/>
                </a:lnTo>
                <a:lnTo>
                  <a:pt x="87402" y="117300"/>
                </a:lnTo>
                <a:lnTo>
                  <a:pt x="87402" y="117300"/>
                </a:lnTo>
                <a:lnTo>
                  <a:pt x="86994" y="117300"/>
                </a:lnTo>
                <a:lnTo>
                  <a:pt x="86994" y="117300"/>
                </a:lnTo>
                <a:lnTo>
                  <a:pt x="86994" y="116809"/>
                </a:lnTo>
                <a:lnTo>
                  <a:pt x="86994" y="116809"/>
                </a:lnTo>
                <a:lnTo>
                  <a:pt x="86383" y="116809"/>
                </a:lnTo>
                <a:lnTo>
                  <a:pt x="86383" y="116809"/>
                </a:lnTo>
                <a:lnTo>
                  <a:pt x="86383" y="117300"/>
                </a:lnTo>
                <a:lnTo>
                  <a:pt x="86383" y="117300"/>
                </a:lnTo>
                <a:lnTo>
                  <a:pt x="86383" y="117300"/>
                </a:lnTo>
                <a:lnTo>
                  <a:pt x="85976" y="117300"/>
                </a:lnTo>
                <a:lnTo>
                  <a:pt x="85976" y="117300"/>
                </a:lnTo>
                <a:lnTo>
                  <a:pt x="85976" y="117300"/>
                </a:lnTo>
                <a:lnTo>
                  <a:pt x="85976" y="116809"/>
                </a:lnTo>
                <a:lnTo>
                  <a:pt x="85976" y="116809"/>
                </a:lnTo>
                <a:lnTo>
                  <a:pt x="85976" y="117300"/>
                </a:lnTo>
                <a:lnTo>
                  <a:pt x="85976" y="117300"/>
                </a:lnTo>
                <a:lnTo>
                  <a:pt x="85568" y="117300"/>
                </a:lnTo>
                <a:lnTo>
                  <a:pt x="85568" y="117300"/>
                </a:lnTo>
                <a:lnTo>
                  <a:pt x="85568" y="117300"/>
                </a:lnTo>
                <a:lnTo>
                  <a:pt x="85568" y="116809"/>
                </a:lnTo>
                <a:lnTo>
                  <a:pt x="85568" y="116809"/>
                </a:lnTo>
                <a:lnTo>
                  <a:pt x="85568" y="116809"/>
                </a:lnTo>
                <a:lnTo>
                  <a:pt x="85568" y="116809"/>
                </a:lnTo>
                <a:lnTo>
                  <a:pt x="85568" y="116809"/>
                </a:lnTo>
                <a:lnTo>
                  <a:pt x="85568" y="116809"/>
                </a:lnTo>
                <a:lnTo>
                  <a:pt x="85161" y="116809"/>
                </a:lnTo>
                <a:lnTo>
                  <a:pt x="85161" y="116809"/>
                </a:lnTo>
                <a:lnTo>
                  <a:pt x="85161" y="116809"/>
                </a:lnTo>
                <a:lnTo>
                  <a:pt x="85161" y="116809"/>
                </a:lnTo>
                <a:lnTo>
                  <a:pt x="84753" y="116809"/>
                </a:lnTo>
                <a:lnTo>
                  <a:pt x="84753" y="116809"/>
                </a:lnTo>
                <a:lnTo>
                  <a:pt x="84753" y="116809"/>
                </a:lnTo>
                <a:lnTo>
                  <a:pt x="84753" y="116809"/>
                </a:lnTo>
                <a:lnTo>
                  <a:pt x="84753" y="117300"/>
                </a:lnTo>
                <a:lnTo>
                  <a:pt x="84753" y="117300"/>
                </a:lnTo>
                <a:lnTo>
                  <a:pt x="84753" y="117300"/>
                </a:lnTo>
                <a:lnTo>
                  <a:pt x="84753" y="117300"/>
                </a:lnTo>
                <a:lnTo>
                  <a:pt x="84142" y="117300"/>
                </a:lnTo>
                <a:lnTo>
                  <a:pt x="84142" y="117300"/>
                </a:lnTo>
                <a:lnTo>
                  <a:pt x="84142" y="117300"/>
                </a:lnTo>
                <a:lnTo>
                  <a:pt x="84142" y="117300"/>
                </a:lnTo>
                <a:lnTo>
                  <a:pt x="84142" y="116809"/>
                </a:lnTo>
                <a:lnTo>
                  <a:pt x="83735" y="116809"/>
                </a:lnTo>
                <a:lnTo>
                  <a:pt x="83735" y="117300"/>
                </a:lnTo>
                <a:lnTo>
                  <a:pt x="83735" y="117300"/>
                </a:lnTo>
                <a:lnTo>
                  <a:pt x="83735" y="117300"/>
                </a:lnTo>
                <a:lnTo>
                  <a:pt x="83735" y="116809"/>
                </a:lnTo>
                <a:lnTo>
                  <a:pt x="83735" y="116809"/>
                </a:lnTo>
                <a:lnTo>
                  <a:pt x="83735" y="116809"/>
                </a:lnTo>
                <a:lnTo>
                  <a:pt x="83735" y="116809"/>
                </a:lnTo>
                <a:lnTo>
                  <a:pt x="83735" y="116319"/>
                </a:lnTo>
                <a:lnTo>
                  <a:pt x="83327" y="116319"/>
                </a:lnTo>
                <a:lnTo>
                  <a:pt x="83327" y="116319"/>
                </a:lnTo>
                <a:lnTo>
                  <a:pt x="83327" y="116319"/>
                </a:lnTo>
                <a:lnTo>
                  <a:pt x="83327" y="116319"/>
                </a:lnTo>
                <a:lnTo>
                  <a:pt x="83327" y="116319"/>
                </a:lnTo>
                <a:lnTo>
                  <a:pt x="83327" y="116319"/>
                </a:lnTo>
                <a:lnTo>
                  <a:pt x="83327" y="115582"/>
                </a:lnTo>
                <a:lnTo>
                  <a:pt x="82920" y="115582"/>
                </a:lnTo>
                <a:lnTo>
                  <a:pt x="82920" y="115582"/>
                </a:lnTo>
                <a:lnTo>
                  <a:pt x="82920" y="115582"/>
                </a:lnTo>
                <a:lnTo>
                  <a:pt x="82920" y="115582"/>
                </a:lnTo>
                <a:lnTo>
                  <a:pt x="82512" y="115582"/>
                </a:lnTo>
                <a:lnTo>
                  <a:pt x="82512" y="115582"/>
                </a:lnTo>
                <a:lnTo>
                  <a:pt x="82512" y="115582"/>
                </a:lnTo>
                <a:lnTo>
                  <a:pt x="82512" y="115582"/>
                </a:lnTo>
                <a:lnTo>
                  <a:pt x="81901" y="115582"/>
                </a:lnTo>
                <a:lnTo>
                  <a:pt x="81901" y="115582"/>
                </a:lnTo>
                <a:lnTo>
                  <a:pt x="81901" y="115582"/>
                </a:lnTo>
                <a:lnTo>
                  <a:pt x="81494" y="115582"/>
                </a:lnTo>
                <a:lnTo>
                  <a:pt x="81494" y="115582"/>
                </a:lnTo>
                <a:lnTo>
                  <a:pt x="81494" y="115582"/>
                </a:lnTo>
                <a:lnTo>
                  <a:pt x="81494" y="115582"/>
                </a:lnTo>
                <a:lnTo>
                  <a:pt x="81494" y="115582"/>
                </a:lnTo>
                <a:lnTo>
                  <a:pt x="81086" y="115582"/>
                </a:lnTo>
                <a:lnTo>
                  <a:pt x="81086" y="115092"/>
                </a:lnTo>
                <a:lnTo>
                  <a:pt x="81086" y="115092"/>
                </a:lnTo>
                <a:lnTo>
                  <a:pt x="81086" y="115092"/>
                </a:lnTo>
                <a:lnTo>
                  <a:pt x="81086" y="115092"/>
                </a:lnTo>
                <a:lnTo>
                  <a:pt x="81086" y="115092"/>
                </a:lnTo>
                <a:lnTo>
                  <a:pt x="81086" y="115092"/>
                </a:lnTo>
                <a:lnTo>
                  <a:pt x="80679" y="115092"/>
                </a:lnTo>
                <a:lnTo>
                  <a:pt x="80679" y="114601"/>
                </a:lnTo>
                <a:lnTo>
                  <a:pt x="80679" y="114601"/>
                </a:lnTo>
                <a:lnTo>
                  <a:pt x="80679" y="114601"/>
                </a:lnTo>
                <a:lnTo>
                  <a:pt x="80679" y="114601"/>
                </a:lnTo>
                <a:lnTo>
                  <a:pt x="80679" y="114110"/>
                </a:lnTo>
                <a:lnTo>
                  <a:pt x="80679" y="114110"/>
                </a:lnTo>
                <a:lnTo>
                  <a:pt x="80679" y="114110"/>
                </a:lnTo>
                <a:lnTo>
                  <a:pt x="80271" y="114110"/>
                </a:lnTo>
                <a:lnTo>
                  <a:pt x="80271" y="114110"/>
                </a:lnTo>
                <a:lnTo>
                  <a:pt x="80271" y="114110"/>
                </a:lnTo>
                <a:lnTo>
                  <a:pt x="80271" y="113619"/>
                </a:lnTo>
                <a:lnTo>
                  <a:pt x="80271" y="113619"/>
                </a:lnTo>
                <a:lnTo>
                  <a:pt x="80271" y="113619"/>
                </a:lnTo>
                <a:lnTo>
                  <a:pt x="80271" y="113619"/>
                </a:lnTo>
                <a:lnTo>
                  <a:pt x="80271" y="113619"/>
                </a:lnTo>
                <a:lnTo>
                  <a:pt x="79660" y="113619"/>
                </a:lnTo>
                <a:lnTo>
                  <a:pt x="79660" y="112883"/>
                </a:lnTo>
                <a:lnTo>
                  <a:pt x="79660" y="112883"/>
                </a:lnTo>
                <a:lnTo>
                  <a:pt x="79660" y="112883"/>
                </a:lnTo>
                <a:lnTo>
                  <a:pt x="79660" y="112883"/>
                </a:lnTo>
                <a:lnTo>
                  <a:pt x="79660" y="112883"/>
                </a:lnTo>
                <a:lnTo>
                  <a:pt x="79660" y="112883"/>
                </a:lnTo>
                <a:lnTo>
                  <a:pt x="79252" y="112883"/>
                </a:lnTo>
                <a:lnTo>
                  <a:pt x="79252" y="112392"/>
                </a:lnTo>
                <a:lnTo>
                  <a:pt x="79252" y="112392"/>
                </a:lnTo>
                <a:lnTo>
                  <a:pt x="79252" y="112392"/>
                </a:lnTo>
                <a:lnTo>
                  <a:pt x="79252" y="112392"/>
                </a:lnTo>
                <a:lnTo>
                  <a:pt x="79252" y="112392"/>
                </a:lnTo>
                <a:lnTo>
                  <a:pt x="78845" y="112392"/>
                </a:lnTo>
                <a:lnTo>
                  <a:pt x="78845" y="112392"/>
                </a:lnTo>
                <a:lnTo>
                  <a:pt x="78845" y="111901"/>
                </a:lnTo>
                <a:lnTo>
                  <a:pt x="78845" y="111901"/>
                </a:lnTo>
                <a:lnTo>
                  <a:pt x="78845" y="111901"/>
                </a:lnTo>
                <a:lnTo>
                  <a:pt x="78845" y="111901"/>
                </a:lnTo>
                <a:lnTo>
                  <a:pt x="78845" y="111901"/>
                </a:lnTo>
                <a:lnTo>
                  <a:pt x="78845" y="111411"/>
                </a:lnTo>
                <a:lnTo>
                  <a:pt x="78845" y="111411"/>
                </a:lnTo>
                <a:lnTo>
                  <a:pt x="78845" y="111411"/>
                </a:lnTo>
                <a:lnTo>
                  <a:pt x="78845" y="111411"/>
                </a:lnTo>
                <a:lnTo>
                  <a:pt x="78845" y="111411"/>
                </a:lnTo>
                <a:lnTo>
                  <a:pt x="78845" y="110920"/>
                </a:lnTo>
                <a:lnTo>
                  <a:pt x="78845" y="110920"/>
                </a:lnTo>
                <a:lnTo>
                  <a:pt x="78845" y="110920"/>
                </a:lnTo>
                <a:lnTo>
                  <a:pt x="78845" y="110920"/>
                </a:lnTo>
                <a:lnTo>
                  <a:pt x="78845" y="110920"/>
                </a:lnTo>
                <a:lnTo>
                  <a:pt x="79252" y="110920"/>
                </a:lnTo>
                <a:lnTo>
                  <a:pt x="79252" y="110184"/>
                </a:lnTo>
                <a:lnTo>
                  <a:pt x="79252" y="110184"/>
                </a:lnTo>
                <a:lnTo>
                  <a:pt x="79252" y="110184"/>
                </a:lnTo>
                <a:lnTo>
                  <a:pt x="79252" y="110184"/>
                </a:lnTo>
                <a:lnTo>
                  <a:pt x="79252" y="109693"/>
                </a:lnTo>
                <a:lnTo>
                  <a:pt x="79252" y="109693"/>
                </a:lnTo>
                <a:lnTo>
                  <a:pt x="79252" y="109693"/>
                </a:lnTo>
                <a:lnTo>
                  <a:pt x="79252" y="109693"/>
                </a:lnTo>
                <a:lnTo>
                  <a:pt x="79252" y="109202"/>
                </a:lnTo>
                <a:lnTo>
                  <a:pt x="79252" y="109202"/>
                </a:lnTo>
                <a:lnTo>
                  <a:pt x="79252" y="109202"/>
                </a:lnTo>
                <a:lnTo>
                  <a:pt x="78845" y="109202"/>
                </a:lnTo>
                <a:lnTo>
                  <a:pt x="78845" y="108711"/>
                </a:lnTo>
                <a:lnTo>
                  <a:pt x="78845" y="108711"/>
                </a:lnTo>
                <a:lnTo>
                  <a:pt x="78845" y="108711"/>
                </a:lnTo>
                <a:lnTo>
                  <a:pt x="78845" y="108711"/>
                </a:lnTo>
                <a:lnTo>
                  <a:pt x="78845" y="108220"/>
                </a:lnTo>
                <a:lnTo>
                  <a:pt x="78845" y="108220"/>
                </a:lnTo>
                <a:lnTo>
                  <a:pt x="78845" y="108220"/>
                </a:lnTo>
                <a:lnTo>
                  <a:pt x="78845" y="108220"/>
                </a:lnTo>
                <a:lnTo>
                  <a:pt x="78845" y="108220"/>
                </a:lnTo>
                <a:lnTo>
                  <a:pt x="78845" y="107484"/>
                </a:lnTo>
                <a:lnTo>
                  <a:pt x="78438" y="107484"/>
                </a:lnTo>
                <a:lnTo>
                  <a:pt x="78438" y="107484"/>
                </a:lnTo>
                <a:lnTo>
                  <a:pt x="78438" y="107484"/>
                </a:lnTo>
                <a:lnTo>
                  <a:pt x="78438" y="107484"/>
                </a:lnTo>
                <a:lnTo>
                  <a:pt x="78438" y="106993"/>
                </a:lnTo>
                <a:lnTo>
                  <a:pt x="78438" y="106993"/>
                </a:lnTo>
                <a:lnTo>
                  <a:pt x="78438" y="106993"/>
                </a:lnTo>
                <a:lnTo>
                  <a:pt x="78438" y="106993"/>
                </a:lnTo>
                <a:lnTo>
                  <a:pt x="78438" y="106993"/>
                </a:lnTo>
                <a:lnTo>
                  <a:pt x="78030" y="106993"/>
                </a:lnTo>
                <a:lnTo>
                  <a:pt x="78030" y="106993"/>
                </a:lnTo>
                <a:lnTo>
                  <a:pt x="78030" y="106993"/>
                </a:lnTo>
                <a:lnTo>
                  <a:pt x="78030" y="106503"/>
                </a:lnTo>
                <a:lnTo>
                  <a:pt x="78030" y="106503"/>
                </a:lnTo>
                <a:lnTo>
                  <a:pt x="78030" y="106503"/>
                </a:lnTo>
                <a:lnTo>
                  <a:pt x="77419" y="106503"/>
                </a:lnTo>
                <a:lnTo>
                  <a:pt x="77419" y="106503"/>
                </a:lnTo>
                <a:lnTo>
                  <a:pt x="77419" y="106503"/>
                </a:lnTo>
                <a:lnTo>
                  <a:pt x="77419" y="106012"/>
                </a:lnTo>
                <a:lnTo>
                  <a:pt x="77419" y="106012"/>
                </a:lnTo>
                <a:lnTo>
                  <a:pt x="77419" y="106012"/>
                </a:lnTo>
                <a:lnTo>
                  <a:pt x="77419" y="106012"/>
                </a:lnTo>
                <a:lnTo>
                  <a:pt x="77011" y="106012"/>
                </a:lnTo>
                <a:lnTo>
                  <a:pt x="77011" y="106012"/>
                </a:lnTo>
                <a:lnTo>
                  <a:pt x="77011" y="106012"/>
                </a:lnTo>
                <a:lnTo>
                  <a:pt x="77011" y="106012"/>
                </a:lnTo>
                <a:lnTo>
                  <a:pt x="77011" y="105521"/>
                </a:lnTo>
                <a:lnTo>
                  <a:pt x="77011" y="105521"/>
                </a:lnTo>
                <a:lnTo>
                  <a:pt x="77011" y="105521"/>
                </a:lnTo>
                <a:lnTo>
                  <a:pt x="76604" y="105521"/>
                </a:lnTo>
                <a:lnTo>
                  <a:pt x="76604" y="105521"/>
                </a:lnTo>
                <a:lnTo>
                  <a:pt x="76604" y="105521"/>
                </a:lnTo>
                <a:lnTo>
                  <a:pt x="76604" y="105521"/>
                </a:lnTo>
                <a:lnTo>
                  <a:pt x="76196" y="105521"/>
                </a:lnTo>
                <a:lnTo>
                  <a:pt x="76196" y="105521"/>
                </a:lnTo>
                <a:lnTo>
                  <a:pt x="76196" y="104785"/>
                </a:lnTo>
                <a:lnTo>
                  <a:pt x="76196" y="104785"/>
                </a:lnTo>
                <a:lnTo>
                  <a:pt x="76196" y="104785"/>
                </a:lnTo>
                <a:lnTo>
                  <a:pt x="75789" y="104785"/>
                </a:lnTo>
                <a:lnTo>
                  <a:pt x="75789" y="105521"/>
                </a:lnTo>
                <a:lnTo>
                  <a:pt x="75789" y="105521"/>
                </a:lnTo>
                <a:lnTo>
                  <a:pt x="75789" y="105521"/>
                </a:lnTo>
                <a:lnTo>
                  <a:pt x="75789" y="105521"/>
                </a:lnTo>
                <a:lnTo>
                  <a:pt x="75789" y="105521"/>
                </a:lnTo>
                <a:lnTo>
                  <a:pt x="75789" y="105521"/>
                </a:lnTo>
                <a:lnTo>
                  <a:pt x="75178" y="105521"/>
                </a:lnTo>
                <a:lnTo>
                  <a:pt x="75178" y="105521"/>
                </a:lnTo>
                <a:lnTo>
                  <a:pt x="75178" y="105521"/>
                </a:lnTo>
                <a:lnTo>
                  <a:pt x="74770" y="105521"/>
                </a:lnTo>
                <a:lnTo>
                  <a:pt x="74770" y="105521"/>
                </a:lnTo>
                <a:lnTo>
                  <a:pt x="74770" y="105521"/>
                </a:lnTo>
                <a:lnTo>
                  <a:pt x="74770" y="105521"/>
                </a:lnTo>
                <a:lnTo>
                  <a:pt x="74363" y="105521"/>
                </a:lnTo>
                <a:lnTo>
                  <a:pt x="74363" y="105521"/>
                </a:lnTo>
                <a:lnTo>
                  <a:pt x="74363" y="105521"/>
                </a:lnTo>
                <a:lnTo>
                  <a:pt x="74363" y="105521"/>
                </a:lnTo>
                <a:lnTo>
                  <a:pt x="74363" y="105521"/>
                </a:lnTo>
                <a:lnTo>
                  <a:pt x="74363" y="105521"/>
                </a:lnTo>
                <a:lnTo>
                  <a:pt x="74363" y="104785"/>
                </a:lnTo>
                <a:lnTo>
                  <a:pt x="74363" y="104785"/>
                </a:lnTo>
                <a:lnTo>
                  <a:pt x="74363" y="104785"/>
                </a:lnTo>
                <a:lnTo>
                  <a:pt x="74363" y="104785"/>
                </a:lnTo>
                <a:lnTo>
                  <a:pt x="74363" y="104785"/>
                </a:lnTo>
                <a:lnTo>
                  <a:pt x="74363" y="104785"/>
                </a:lnTo>
                <a:lnTo>
                  <a:pt x="74770" y="104785"/>
                </a:lnTo>
                <a:lnTo>
                  <a:pt x="74770" y="104785"/>
                </a:lnTo>
                <a:lnTo>
                  <a:pt x="74770" y="104294"/>
                </a:lnTo>
                <a:lnTo>
                  <a:pt x="74770" y="104294"/>
                </a:lnTo>
                <a:lnTo>
                  <a:pt x="74770" y="104294"/>
                </a:lnTo>
                <a:lnTo>
                  <a:pt x="74770" y="104294"/>
                </a:lnTo>
                <a:lnTo>
                  <a:pt x="74770" y="104294"/>
                </a:lnTo>
                <a:lnTo>
                  <a:pt x="75178" y="104294"/>
                </a:lnTo>
                <a:lnTo>
                  <a:pt x="75178" y="103803"/>
                </a:lnTo>
                <a:lnTo>
                  <a:pt x="75178" y="103803"/>
                </a:lnTo>
                <a:lnTo>
                  <a:pt x="75178" y="103803"/>
                </a:lnTo>
                <a:lnTo>
                  <a:pt x="75178" y="103803"/>
                </a:lnTo>
                <a:lnTo>
                  <a:pt x="75178" y="103312"/>
                </a:lnTo>
                <a:lnTo>
                  <a:pt x="75178" y="103312"/>
                </a:lnTo>
                <a:lnTo>
                  <a:pt x="75178" y="103312"/>
                </a:lnTo>
                <a:lnTo>
                  <a:pt x="75178" y="102576"/>
                </a:lnTo>
                <a:lnTo>
                  <a:pt x="75178" y="102576"/>
                </a:lnTo>
                <a:lnTo>
                  <a:pt x="75178" y="102576"/>
                </a:lnTo>
                <a:lnTo>
                  <a:pt x="75178" y="102576"/>
                </a:lnTo>
                <a:lnTo>
                  <a:pt x="75178" y="102576"/>
                </a:lnTo>
                <a:lnTo>
                  <a:pt x="75178" y="102085"/>
                </a:lnTo>
                <a:lnTo>
                  <a:pt x="75178" y="102085"/>
                </a:lnTo>
                <a:lnTo>
                  <a:pt x="75178" y="102085"/>
                </a:lnTo>
                <a:lnTo>
                  <a:pt x="75178" y="101595"/>
                </a:lnTo>
                <a:lnTo>
                  <a:pt x="75178" y="101595"/>
                </a:lnTo>
                <a:lnTo>
                  <a:pt x="75178" y="101595"/>
                </a:lnTo>
                <a:lnTo>
                  <a:pt x="75178" y="101595"/>
                </a:lnTo>
                <a:lnTo>
                  <a:pt x="75178" y="101104"/>
                </a:lnTo>
                <a:lnTo>
                  <a:pt x="75178" y="101104"/>
                </a:lnTo>
                <a:lnTo>
                  <a:pt x="74770" y="101104"/>
                </a:lnTo>
                <a:lnTo>
                  <a:pt x="74770" y="101104"/>
                </a:lnTo>
                <a:lnTo>
                  <a:pt x="74770" y="101104"/>
                </a:lnTo>
                <a:lnTo>
                  <a:pt x="74770" y="101104"/>
                </a:lnTo>
                <a:lnTo>
                  <a:pt x="74770" y="101104"/>
                </a:lnTo>
                <a:lnTo>
                  <a:pt x="74770" y="100613"/>
                </a:lnTo>
                <a:lnTo>
                  <a:pt x="74770" y="100613"/>
                </a:lnTo>
                <a:lnTo>
                  <a:pt x="74770" y="100613"/>
                </a:lnTo>
                <a:lnTo>
                  <a:pt x="74363" y="100613"/>
                </a:lnTo>
                <a:lnTo>
                  <a:pt x="74363" y="100613"/>
                </a:lnTo>
                <a:lnTo>
                  <a:pt x="74363" y="99877"/>
                </a:lnTo>
                <a:lnTo>
                  <a:pt x="74363" y="99877"/>
                </a:lnTo>
                <a:lnTo>
                  <a:pt x="74363" y="99877"/>
                </a:lnTo>
                <a:lnTo>
                  <a:pt x="74363" y="99877"/>
                </a:lnTo>
                <a:lnTo>
                  <a:pt x="74363" y="99877"/>
                </a:lnTo>
                <a:lnTo>
                  <a:pt x="74363" y="99386"/>
                </a:lnTo>
                <a:lnTo>
                  <a:pt x="74363" y="99386"/>
                </a:lnTo>
                <a:lnTo>
                  <a:pt x="74363" y="99386"/>
                </a:lnTo>
                <a:lnTo>
                  <a:pt x="73955" y="99386"/>
                </a:lnTo>
                <a:lnTo>
                  <a:pt x="73955" y="99386"/>
                </a:lnTo>
                <a:lnTo>
                  <a:pt x="73955" y="99877"/>
                </a:lnTo>
                <a:lnTo>
                  <a:pt x="73955" y="99877"/>
                </a:lnTo>
                <a:lnTo>
                  <a:pt x="73955" y="99877"/>
                </a:lnTo>
                <a:lnTo>
                  <a:pt x="73955" y="99877"/>
                </a:lnTo>
                <a:lnTo>
                  <a:pt x="73955" y="100613"/>
                </a:lnTo>
                <a:lnTo>
                  <a:pt x="73955" y="100613"/>
                </a:lnTo>
                <a:lnTo>
                  <a:pt x="73955" y="100613"/>
                </a:lnTo>
                <a:lnTo>
                  <a:pt x="73548" y="100613"/>
                </a:lnTo>
                <a:lnTo>
                  <a:pt x="73548" y="100613"/>
                </a:lnTo>
                <a:lnTo>
                  <a:pt x="73548" y="101104"/>
                </a:lnTo>
                <a:lnTo>
                  <a:pt x="73548" y="101104"/>
                </a:lnTo>
                <a:lnTo>
                  <a:pt x="73548" y="101104"/>
                </a:lnTo>
                <a:lnTo>
                  <a:pt x="73548" y="101104"/>
                </a:lnTo>
                <a:lnTo>
                  <a:pt x="73548" y="101595"/>
                </a:lnTo>
                <a:lnTo>
                  <a:pt x="73548" y="101595"/>
                </a:lnTo>
                <a:lnTo>
                  <a:pt x="73548" y="101595"/>
                </a:lnTo>
                <a:lnTo>
                  <a:pt x="73548" y="101595"/>
                </a:lnTo>
                <a:lnTo>
                  <a:pt x="73548" y="102085"/>
                </a:lnTo>
                <a:lnTo>
                  <a:pt x="73548" y="102085"/>
                </a:lnTo>
                <a:lnTo>
                  <a:pt x="73548" y="102085"/>
                </a:lnTo>
                <a:lnTo>
                  <a:pt x="73548" y="102085"/>
                </a:lnTo>
                <a:lnTo>
                  <a:pt x="73548" y="102576"/>
                </a:lnTo>
                <a:lnTo>
                  <a:pt x="73548" y="102576"/>
                </a:lnTo>
                <a:lnTo>
                  <a:pt x="73548" y="102576"/>
                </a:lnTo>
                <a:lnTo>
                  <a:pt x="73548" y="102576"/>
                </a:lnTo>
                <a:lnTo>
                  <a:pt x="73548" y="103312"/>
                </a:lnTo>
                <a:lnTo>
                  <a:pt x="73548" y="103312"/>
                </a:lnTo>
                <a:lnTo>
                  <a:pt x="72937" y="103312"/>
                </a:lnTo>
                <a:lnTo>
                  <a:pt x="72937" y="103312"/>
                </a:lnTo>
                <a:lnTo>
                  <a:pt x="72937" y="103312"/>
                </a:lnTo>
                <a:lnTo>
                  <a:pt x="72937" y="103803"/>
                </a:lnTo>
                <a:lnTo>
                  <a:pt x="72937" y="103803"/>
                </a:lnTo>
                <a:lnTo>
                  <a:pt x="72937" y="103803"/>
                </a:lnTo>
                <a:lnTo>
                  <a:pt x="72937" y="103312"/>
                </a:lnTo>
                <a:lnTo>
                  <a:pt x="72529" y="103312"/>
                </a:lnTo>
                <a:lnTo>
                  <a:pt x="72529" y="103312"/>
                </a:lnTo>
                <a:lnTo>
                  <a:pt x="72529" y="103312"/>
                </a:lnTo>
                <a:lnTo>
                  <a:pt x="72529" y="103312"/>
                </a:lnTo>
                <a:lnTo>
                  <a:pt x="72122" y="103312"/>
                </a:lnTo>
                <a:lnTo>
                  <a:pt x="72122" y="103312"/>
                </a:lnTo>
                <a:lnTo>
                  <a:pt x="72122" y="103312"/>
                </a:lnTo>
                <a:lnTo>
                  <a:pt x="72122" y="103312"/>
                </a:lnTo>
                <a:lnTo>
                  <a:pt x="72122" y="103803"/>
                </a:lnTo>
                <a:lnTo>
                  <a:pt x="72122" y="103803"/>
                </a:lnTo>
                <a:lnTo>
                  <a:pt x="71714" y="103803"/>
                </a:lnTo>
                <a:lnTo>
                  <a:pt x="71714" y="103803"/>
                </a:lnTo>
                <a:lnTo>
                  <a:pt x="71714" y="103803"/>
                </a:lnTo>
                <a:lnTo>
                  <a:pt x="71714" y="103803"/>
                </a:lnTo>
                <a:lnTo>
                  <a:pt x="71714" y="103803"/>
                </a:lnTo>
                <a:lnTo>
                  <a:pt x="71307" y="103803"/>
                </a:lnTo>
                <a:lnTo>
                  <a:pt x="71307" y="103803"/>
                </a:lnTo>
                <a:lnTo>
                  <a:pt x="71307" y="103803"/>
                </a:lnTo>
                <a:lnTo>
                  <a:pt x="70696" y="103803"/>
                </a:lnTo>
                <a:lnTo>
                  <a:pt x="70696" y="103803"/>
                </a:lnTo>
                <a:lnTo>
                  <a:pt x="70696" y="103803"/>
                </a:lnTo>
                <a:lnTo>
                  <a:pt x="70696" y="103803"/>
                </a:lnTo>
                <a:lnTo>
                  <a:pt x="70696" y="104294"/>
                </a:lnTo>
                <a:lnTo>
                  <a:pt x="70696" y="104294"/>
                </a:lnTo>
                <a:lnTo>
                  <a:pt x="70696" y="104294"/>
                </a:lnTo>
                <a:lnTo>
                  <a:pt x="70696" y="104294"/>
                </a:lnTo>
                <a:lnTo>
                  <a:pt x="70696" y="104294"/>
                </a:lnTo>
                <a:lnTo>
                  <a:pt x="70696" y="104294"/>
                </a:lnTo>
                <a:lnTo>
                  <a:pt x="70288" y="104294"/>
                </a:lnTo>
                <a:lnTo>
                  <a:pt x="70288" y="104294"/>
                </a:lnTo>
                <a:lnTo>
                  <a:pt x="70288" y="104294"/>
                </a:lnTo>
                <a:lnTo>
                  <a:pt x="70288" y="103803"/>
                </a:lnTo>
                <a:lnTo>
                  <a:pt x="70288" y="103803"/>
                </a:lnTo>
                <a:lnTo>
                  <a:pt x="70288" y="103803"/>
                </a:lnTo>
                <a:lnTo>
                  <a:pt x="70288" y="103803"/>
                </a:lnTo>
                <a:lnTo>
                  <a:pt x="70288" y="103803"/>
                </a:lnTo>
                <a:lnTo>
                  <a:pt x="70288" y="103312"/>
                </a:lnTo>
                <a:lnTo>
                  <a:pt x="70696" y="103312"/>
                </a:lnTo>
                <a:lnTo>
                  <a:pt x="70696" y="103312"/>
                </a:lnTo>
                <a:lnTo>
                  <a:pt x="70696" y="103312"/>
                </a:lnTo>
                <a:lnTo>
                  <a:pt x="70696" y="103312"/>
                </a:lnTo>
                <a:lnTo>
                  <a:pt x="70696" y="102576"/>
                </a:lnTo>
                <a:lnTo>
                  <a:pt x="70696" y="102576"/>
                </a:lnTo>
                <a:lnTo>
                  <a:pt x="70696" y="102576"/>
                </a:lnTo>
                <a:lnTo>
                  <a:pt x="70696" y="102576"/>
                </a:lnTo>
                <a:lnTo>
                  <a:pt x="70696" y="102085"/>
                </a:lnTo>
                <a:lnTo>
                  <a:pt x="70696" y="102085"/>
                </a:lnTo>
                <a:lnTo>
                  <a:pt x="70696" y="102085"/>
                </a:lnTo>
                <a:lnTo>
                  <a:pt x="71307" y="102085"/>
                </a:lnTo>
                <a:lnTo>
                  <a:pt x="71307" y="102085"/>
                </a:lnTo>
                <a:lnTo>
                  <a:pt x="71307" y="102085"/>
                </a:lnTo>
                <a:lnTo>
                  <a:pt x="71307" y="102085"/>
                </a:lnTo>
                <a:lnTo>
                  <a:pt x="71307" y="102085"/>
                </a:lnTo>
                <a:lnTo>
                  <a:pt x="71714" y="102085"/>
                </a:lnTo>
                <a:lnTo>
                  <a:pt x="71714" y="102085"/>
                </a:lnTo>
                <a:lnTo>
                  <a:pt x="71714" y="102085"/>
                </a:lnTo>
                <a:lnTo>
                  <a:pt x="71714" y="102085"/>
                </a:lnTo>
                <a:lnTo>
                  <a:pt x="72122" y="102085"/>
                </a:lnTo>
                <a:lnTo>
                  <a:pt x="72122" y="102085"/>
                </a:lnTo>
                <a:lnTo>
                  <a:pt x="72122" y="102085"/>
                </a:lnTo>
                <a:lnTo>
                  <a:pt x="72122" y="102085"/>
                </a:lnTo>
                <a:lnTo>
                  <a:pt x="72122" y="102085"/>
                </a:lnTo>
                <a:lnTo>
                  <a:pt x="72122" y="102085"/>
                </a:lnTo>
                <a:lnTo>
                  <a:pt x="72122" y="101595"/>
                </a:lnTo>
                <a:lnTo>
                  <a:pt x="72122" y="101595"/>
                </a:lnTo>
                <a:lnTo>
                  <a:pt x="72122" y="101595"/>
                </a:lnTo>
                <a:lnTo>
                  <a:pt x="72122" y="101595"/>
                </a:lnTo>
                <a:lnTo>
                  <a:pt x="72122" y="101104"/>
                </a:lnTo>
                <a:lnTo>
                  <a:pt x="72122" y="101104"/>
                </a:lnTo>
                <a:lnTo>
                  <a:pt x="72529" y="101104"/>
                </a:lnTo>
                <a:lnTo>
                  <a:pt x="72529" y="101104"/>
                </a:lnTo>
                <a:lnTo>
                  <a:pt x="72122" y="101104"/>
                </a:lnTo>
                <a:lnTo>
                  <a:pt x="72122" y="101104"/>
                </a:lnTo>
                <a:lnTo>
                  <a:pt x="72122" y="100613"/>
                </a:lnTo>
                <a:lnTo>
                  <a:pt x="72122" y="100613"/>
                </a:lnTo>
                <a:lnTo>
                  <a:pt x="72122" y="101104"/>
                </a:lnTo>
                <a:lnTo>
                  <a:pt x="72122" y="101104"/>
                </a:lnTo>
                <a:lnTo>
                  <a:pt x="72122" y="101104"/>
                </a:lnTo>
                <a:lnTo>
                  <a:pt x="72122" y="100613"/>
                </a:lnTo>
                <a:lnTo>
                  <a:pt x="72122" y="100613"/>
                </a:lnTo>
                <a:lnTo>
                  <a:pt x="72122" y="100613"/>
                </a:lnTo>
                <a:lnTo>
                  <a:pt x="72122" y="100613"/>
                </a:lnTo>
                <a:lnTo>
                  <a:pt x="72122" y="100613"/>
                </a:lnTo>
                <a:lnTo>
                  <a:pt x="72122" y="99877"/>
                </a:lnTo>
                <a:lnTo>
                  <a:pt x="72122" y="99877"/>
                </a:lnTo>
                <a:lnTo>
                  <a:pt x="72122" y="99877"/>
                </a:lnTo>
                <a:lnTo>
                  <a:pt x="72122" y="99877"/>
                </a:lnTo>
                <a:lnTo>
                  <a:pt x="72122" y="99386"/>
                </a:lnTo>
                <a:lnTo>
                  <a:pt x="72122" y="99386"/>
                </a:lnTo>
                <a:lnTo>
                  <a:pt x="72122" y="99386"/>
                </a:lnTo>
                <a:lnTo>
                  <a:pt x="72122" y="99386"/>
                </a:lnTo>
                <a:lnTo>
                  <a:pt x="72122" y="98895"/>
                </a:lnTo>
                <a:lnTo>
                  <a:pt x="72122" y="98895"/>
                </a:lnTo>
                <a:lnTo>
                  <a:pt x="72529" y="98895"/>
                </a:lnTo>
                <a:lnTo>
                  <a:pt x="72529" y="98895"/>
                </a:lnTo>
                <a:lnTo>
                  <a:pt x="72529" y="98895"/>
                </a:lnTo>
                <a:lnTo>
                  <a:pt x="72529" y="98895"/>
                </a:lnTo>
                <a:lnTo>
                  <a:pt x="72529" y="98895"/>
                </a:lnTo>
                <a:lnTo>
                  <a:pt x="72529" y="98404"/>
                </a:lnTo>
                <a:lnTo>
                  <a:pt x="72529" y="98404"/>
                </a:lnTo>
                <a:lnTo>
                  <a:pt x="72529" y="98404"/>
                </a:lnTo>
                <a:lnTo>
                  <a:pt x="72529" y="98404"/>
                </a:lnTo>
                <a:lnTo>
                  <a:pt x="72529" y="98404"/>
                </a:lnTo>
                <a:lnTo>
                  <a:pt x="72529" y="97914"/>
                </a:lnTo>
                <a:lnTo>
                  <a:pt x="72529" y="97914"/>
                </a:lnTo>
                <a:lnTo>
                  <a:pt x="72937" y="97914"/>
                </a:lnTo>
                <a:lnTo>
                  <a:pt x="72937" y="97914"/>
                </a:lnTo>
                <a:lnTo>
                  <a:pt x="72937" y="97914"/>
                </a:lnTo>
                <a:lnTo>
                  <a:pt x="72937" y="97177"/>
                </a:lnTo>
                <a:lnTo>
                  <a:pt x="72937" y="97177"/>
                </a:lnTo>
                <a:lnTo>
                  <a:pt x="72937" y="97177"/>
                </a:lnTo>
                <a:lnTo>
                  <a:pt x="72937" y="97177"/>
                </a:lnTo>
                <a:lnTo>
                  <a:pt x="72937" y="97177"/>
                </a:lnTo>
                <a:lnTo>
                  <a:pt x="73548" y="97177"/>
                </a:lnTo>
                <a:lnTo>
                  <a:pt x="73548" y="96687"/>
                </a:lnTo>
                <a:lnTo>
                  <a:pt x="73548" y="96687"/>
                </a:lnTo>
                <a:lnTo>
                  <a:pt x="73548" y="96687"/>
                </a:lnTo>
                <a:lnTo>
                  <a:pt x="73548" y="96687"/>
                </a:lnTo>
                <a:lnTo>
                  <a:pt x="73548" y="96687"/>
                </a:lnTo>
                <a:lnTo>
                  <a:pt x="73548" y="96687"/>
                </a:lnTo>
                <a:lnTo>
                  <a:pt x="73548" y="96196"/>
                </a:lnTo>
                <a:lnTo>
                  <a:pt x="73548" y="96196"/>
                </a:lnTo>
                <a:lnTo>
                  <a:pt x="73548" y="96196"/>
                </a:lnTo>
                <a:lnTo>
                  <a:pt x="73548" y="96196"/>
                </a:lnTo>
                <a:lnTo>
                  <a:pt x="73548" y="96196"/>
                </a:lnTo>
                <a:lnTo>
                  <a:pt x="73548" y="95705"/>
                </a:lnTo>
                <a:lnTo>
                  <a:pt x="73548" y="95705"/>
                </a:lnTo>
                <a:lnTo>
                  <a:pt x="73548" y="95705"/>
                </a:lnTo>
                <a:lnTo>
                  <a:pt x="73548" y="95705"/>
                </a:lnTo>
                <a:lnTo>
                  <a:pt x="73548" y="95705"/>
                </a:lnTo>
                <a:lnTo>
                  <a:pt x="73548" y="95214"/>
                </a:lnTo>
                <a:lnTo>
                  <a:pt x="73548" y="95214"/>
                </a:lnTo>
                <a:lnTo>
                  <a:pt x="73548" y="95214"/>
                </a:lnTo>
                <a:lnTo>
                  <a:pt x="73548" y="95214"/>
                </a:lnTo>
                <a:lnTo>
                  <a:pt x="73548" y="95214"/>
                </a:lnTo>
                <a:lnTo>
                  <a:pt x="73548" y="95214"/>
                </a:lnTo>
                <a:lnTo>
                  <a:pt x="73955" y="95214"/>
                </a:lnTo>
                <a:lnTo>
                  <a:pt x="73955" y="95214"/>
                </a:lnTo>
                <a:lnTo>
                  <a:pt x="73955" y="94478"/>
                </a:lnTo>
                <a:lnTo>
                  <a:pt x="73955" y="94478"/>
                </a:lnTo>
                <a:lnTo>
                  <a:pt x="73955" y="94478"/>
                </a:lnTo>
                <a:lnTo>
                  <a:pt x="73548" y="94478"/>
                </a:lnTo>
                <a:lnTo>
                  <a:pt x="73548" y="94478"/>
                </a:lnTo>
                <a:lnTo>
                  <a:pt x="73548" y="93987"/>
                </a:lnTo>
                <a:lnTo>
                  <a:pt x="73548" y="93987"/>
                </a:lnTo>
                <a:lnTo>
                  <a:pt x="73548" y="93987"/>
                </a:lnTo>
                <a:lnTo>
                  <a:pt x="73548" y="93987"/>
                </a:lnTo>
                <a:lnTo>
                  <a:pt x="73548" y="93496"/>
                </a:lnTo>
                <a:lnTo>
                  <a:pt x="73548" y="93496"/>
                </a:lnTo>
                <a:lnTo>
                  <a:pt x="73548" y="93496"/>
                </a:lnTo>
                <a:lnTo>
                  <a:pt x="73548" y="93496"/>
                </a:lnTo>
                <a:lnTo>
                  <a:pt x="73548" y="93496"/>
                </a:lnTo>
                <a:lnTo>
                  <a:pt x="73548" y="93496"/>
                </a:lnTo>
                <a:lnTo>
                  <a:pt x="73548" y="93987"/>
                </a:lnTo>
                <a:lnTo>
                  <a:pt x="73548" y="93987"/>
                </a:lnTo>
                <a:lnTo>
                  <a:pt x="73548" y="93987"/>
                </a:lnTo>
                <a:lnTo>
                  <a:pt x="73548" y="93987"/>
                </a:lnTo>
                <a:lnTo>
                  <a:pt x="73548" y="94478"/>
                </a:lnTo>
                <a:lnTo>
                  <a:pt x="73548" y="94478"/>
                </a:lnTo>
                <a:lnTo>
                  <a:pt x="72937" y="94478"/>
                </a:lnTo>
                <a:lnTo>
                  <a:pt x="72937" y="94478"/>
                </a:lnTo>
                <a:lnTo>
                  <a:pt x="72937" y="94478"/>
                </a:lnTo>
                <a:lnTo>
                  <a:pt x="72937" y="94478"/>
                </a:lnTo>
                <a:lnTo>
                  <a:pt x="72937" y="94478"/>
                </a:lnTo>
                <a:lnTo>
                  <a:pt x="72937" y="94478"/>
                </a:lnTo>
                <a:lnTo>
                  <a:pt x="72937" y="94478"/>
                </a:lnTo>
                <a:lnTo>
                  <a:pt x="72529" y="94478"/>
                </a:lnTo>
                <a:lnTo>
                  <a:pt x="72529" y="94478"/>
                </a:lnTo>
                <a:lnTo>
                  <a:pt x="72529" y="95214"/>
                </a:lnTo>
                <a:lnTo>
                  <a:pt x="72529" y="95214"/>
                </a:lnTo>
                <a:lnTo>
                  <a:pt x="72529" y="95214"/>
                </a:lnTo>
                <a:lnTo>
                  <a:pt x="72122" y="95214"/>
                </a:lnTo>
                <a:lnTo>
                  <a:pt x="72122" y="95214"/>
                </a:lnTo>
                <a:lnTo>
                  <a:pt x="72122" y="95705"/>
                </a:lnTo>
                <a:lnTo>
                  <a:pt x="72122" y="95705"/>
                </a:lnTo>
                <a:lnTo>
                  <a:pt x="72122" y="95705"/>
                </a:lnTo>
                <a:lnTo>
                  <a:pt x="72122" y="95705"/>
                </a:lnTo>
                <a:lnTo>
                  <a:pt x="72122" y="95705"/>
                </a:lnTo>
                <a:lnTo>
                  <a:pt x="72122" y="96196"/>
                </a:lnTo>
                <a:lnTo>
                  <a:pt x="72122" y="96196"/>
                </a:lnTo>
                <a:lnTo>
                  <a:pt x="72122" y="96196"/>
                </a:lnTo>
                <a:lnTo>
                  <a:pt x="72122" y="96196"/>
                </a:lnTo>
                <a:lnTo>
                  <a:pt x="72122" y="96196"/>
                </a:lnTo>
                <a:lnTo>
                  <a:pt x="72122" y="96687"/>
                </a:lnTo>
                <a:lnTo>
                  <a:pt x="71714" y="96687"/>
                </a:lnTo>
                <a:lnTo>
                  <a:pt x="71714" y="96687"/>
                </a:lnTo>
                <a:lnTo>
                  <a:pt x="71714" y="96687"/>
                </a:lnTo>
                <a:lnTo>
                  <a:pt x="71714" y="96687"/>
                </a:lnTo>
                <a:lnTo>
                  <a:pt x="71714" y="97177"/>
                </a:lnTo>
                <a:lnTo>
                  <a:pt x="71714" y="97177"/>
                </a:lnTo>
                <a:lnTo>
                  <a:pt x="71714" y="97177"/>
                </a:lnTo>
                <a:lnTo>
                  <a:pt x="71714" y="97177"/>
                </a:lnTo>
                <a:lnTo>
                  <a:pt x="71307" y="97177"/>
                </a:lnTo>
                <a:lnTo>
                  <a:pt x="71307" y="97177"/>
                </a:lnTo>
                <a:lnTo>
                  <a:pt x="71307" y="97177"/>
                </a:lnTo>
                <a:lnTo>
                  <a:pt x="71307" y="97177"/>
                </a:lnTo>
                <a:lnTo>
                  <a:pt x="70696" y="97177"/>
                </a:lnTo>
                <a:lnTo>
                  <a:pt x="70696" y="97914"/>
                </a:lnTo>
                <a:lnTo>
                  <a:pt x="70696" y="97914"/>
                </a:lnTo>
                <a:lnTo>
                  <a:pt x="70696" y="97914"/>
                </a:lnTo>
                <a:lnTo>
                  <a:pt x="70696" y="97914"/>
                </a:lnTo>
                <a:lnTo>
                  <a:pt x="70696" y="97914"/>
                </a:lnTo>
                <a:lnTo>
                  <a:pt x="70288" y="97914"/>
                </a:lnTo>
                <a:lnTo>
                  <a:pt x="70288" y="97914"/>
                </a:lnTo>
                <a:lnTo>
                  <a:pt x="70288" y="97914"/>
                </a:lnTo>
                <a:lnTo>
                  <a:pt x="70288" y="97914"/>
                </a:lnTo>
                <a:lnTo>
                  <a:pt x="70288" y="97914"/>
                </a:lnTo>
                <a:lnTo>
                  <a:pt x="70288" y="98404"/>
                </a:lnTo>
                <a:lnTo>
                  <a:pt x="69881" y="98404"/>
                </a:lnTo>
                <a:lnTo>
                  <a:pt x="69881" y="98404"/>
                </a:lnTo>
                <a:lnTo>
                  <a:pt x="69881" y="98404"/>
                </a:lnTo>
                <a:lnTo>
                  <a:pt x="69881" y="98404"/>
                </a:lnTo>
                <a:lnTo>
                  <a:pt x="69881" y="98404"/>
                </a:lnTo>
                <a:lnTo>
                  <a:pt x="69473" y="98404"/>
                </a:lnTo>
                <a:lnTo>
                  <a:pt x="69473" y="98404"/>
                </a:lnTo>
                <a:lnTo>
                  <a:pt x="69473" y="98895"/>
                </a:lnTo>
                <a:lnTo>
                  <a:pt x="69473" y="98895"/>
                </a:lnTo>
                <a:lnTo>
                  <a:pt x="69473" y="98895"/>
                </a:lnTo>
                <a:lnTo>
                  <a:pt x="69473" y="98895"/>
                </a:lnTo>
                <a:lnTo>
                  <a:pt x="69066" y="98895"/>
                </a:lnTo>
                <a:lnTo>
                  <a:pt x="69066" y="98895"/>
                </a:lnTo>
                <a:lnTo>
                  <a:pt x="69066" y="99386"/>
                </a:lnTo>
                <a:lnTo>
                  <a:pt x="69066" y="99386"/>
                </a:lnTo>
                <a:lnTo>
                  <a:pt x="69066" y="99386"/>
                </a:lnTo>
                <a:lnTo>
                  <a:pt x="69066" y="99386"/>
                </a:lnTo>
                <a:lnTo>
                  <a:pt x="69066" y="99386"/>
                </a:lnTo>
                <a:lnTo>
                  <a:pt x="69066" y="99877"/>
                </a:lnTo>
                <a:lnTo>
                  <a:pt x="69066" y="99877"/>
                </a:lnTo>
                <a:lnTo>
                  <a:pt x="69066" y="99877"/>
                </a:lnTo>
                <a:lnTo>
                  <a:pt x="68658" y="99877"/>
                </a:lnTo>
                <a:lnTo>
                  <a:pt x="68658" y="99877"/>
                </a:lnTo>
                <a:lnTo>
                  <a:pt x="68658" y="99877"/>
                </a:lnTo>
                <a:lnTo>
                  <a:pt x="68658" y="100613"/>
                </a:lnTo>
                <a:lnTo>
                  <a:pt x="68658" y="100613"/>
                </a:lnTo>
                <a:lnTo>
                  <a:pt x="68658" y="100613"/>
                </a:lnTo>
                <a:lnTo>
                  <a:pt x="68658" y="100613"/>
                </a:lnTo>
                <a:lnTo>
                  <a:pt x="68658" y="101104"/>
                </a:lnTo>
                <a:lnTo>
                  <a:pt x="68658"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104"/>
                </a:lnTo>
                <a:lnTo>
                  <a:pt x="68047" y="101595"/>
                </a:lnTo>
                <a:lnTo>
                  <a:pt x="68047" y="101595"/>
                </a:lnTo>
                <a:lnTo>
                  <a:pt x="68047" y="101595"/>
                </a:lnTo>
                <a:lnTo>
                  <a:pt x="68047" y="101595"/>
                </a:lnTo>
                <a:lnTo>
                  <a:pt x="68047" y="101595"/>
                </a:lnTo>
                <a:lnTo>
                  <a:pt x="68047" y="102085"/>
                </a:lnTo>
                <a:lnTo>
                  <a:pt x="68047" y="102085"/>
                </a:lnTo>
                <a:lnTo>
                  <a:pt x="68047" y="102085"/>
                </a:lnTo>
                <a:lnTo>
                  <a:pt x="68047" y="102085"/>
                </a:lnTo>
                <a:lnTo>
                  <a:pt x="68658" y="102085"/>
                </a:lnTo>
                <a:lnTo>
                  <a:pt x="68658" y="102085"/>
                </a:lnTo>
                <a:lnTo>
                  <a:pt x="68658" y="102576"/>
                </a:lnTo>
                <a:lnTo>
                  <a:pt x="68658" y="102576"/>
                </a:lnTo>
                <a:lnTo>
                  <a:pt x="68658" y="102576"/>
                </a:lnTo>
                <a:lnTo>
                  <a:pt x="68658" y="102576"/>
                </a:lnTo>
                <a:lnTo>
                  <a:pt x="68658" y="103312"/>
                </a:lnTo>
                <a:lnTo>
                  <a:pt x="68658" y="103312"/>
                </a:lnTo>
                <a:lnTo>
                  <a:pt x="68658" y="103312"/>
                </a:lnTo>
                <a:lnTo>
                  <a:pt x="68658" y="102576"/>
                </a:lnTo>
                <a:lnTo>
                  <a:pt x="68658" y="102576"/>
                </a:lnTo>
                <a:lnTo>
                  <a:pt x="68047" y="102576"/>
                </a:lnTo>
                <a:lnTo>
                  <a:pt x="68047" y="102576"/>
                </a:lnTo>
                <a:lnTo>
                  <a:pt x="68047" y="102576"/>
                </a:lnTo>
                <a:lnTo>
                  <a:pt x="68047" y="102576"/>
                </a:lnTo>
                <a:lnTo>
                  <a:pt x="68047" y="102576"/>
                </a:lnTo>
                <a:lnTo>
                  <a:pt x="67640" y="102576"/>
                </a:lnTo>
                <a:lnTo>
                  <a:pt x="67640" y="102576"/>
                </a:lnTo>
                <a:lnTo>
                  <a:pt x="67640" y="102576"/>
                </a:lnTo>
                <a:lnTo>
                  <a:pt x="67640" y="102576"/>
                </a:lnTo>
                <a:lnTo>
                  <a:pt x="67640" y="102576"/>
                </a:lnTo>
                <a:lnTo>
                  <a:pt x="67640" y="102085"/>
                </a:lnTo>
                <a:lnTo>
                  <a:pt x="67232" y="102085"/>
                </a:lnTo>
                <a:lnTo>
                  <a:pt x="67232" y="102085"/>
                </a:lnTo>
                <a:lnTo>
                  <a:pt x="67232" y="102085"/>
                </a:lnTo>
                <a:lnTo>
                  <a:pt x="67232" y="102085"/>
                </a:lnTo>
                <a:lnTo>
                  <a:pt x="67232" y="102085"/>
                </a:lnTo>
                <a:lnTo>
                  <a:pt x="67232" y="102576"/>
                </a:lnTo>
                <a:lnTo>
                  <a:pt x="67232" y="102576"/>
                </a:lnTo>
                <a:lnTo>
                  <a:pt x="66825" y="102576"/>
                </a:lnTo>
                <a:lnTo>
                  <a:pt x="66825" y="102576"/>
                </a:lnTo>
                <a:lnTo>
                  <a:pt x="66825" y="102576"/>
                </a:lnTo>
                <a:lnTo>
                  <a:pt x="66825" y="102576"/>
                </a:lnTo>
                <a:lnTo>
                  <a:pt x="66825" y="102576"/>
                </a:lnTo>
                <a:lnTo>
                  <a:pt x="66825" y="102576"/>
                </a:lnTo>
                <a:lnTo>
                  <a:pt x="66825" y="102085"/>
                </a:lnTo>
                <a:lnTo>
                  <a:pt x="66825" y="102085"/>
                </a:lnTo>
                <a:lnTo>
                  <a:pt x="66825" y="102085"/>
                </a:lnTo>
                <a:lnTo>
                  <a:pt x="66825" y="102085"/>
                </a:lnTo>
                <a:lnTo>
                  <a:pt x="66825" y="102085"/>
                </a:lnTo>
                <a:lnTo>
                  <a:pt x="66825" y="101595"/>
                </a:lnTo>
                <a:lnTo>
                  <a:pt x="66417" y="101595"/>
                </a:lnTo>
                <a:lnTo>
                  <a:pt x="66417" y="101595"/>
                </a:lnTo>
                <a:lnTo>
                  <a:pt x="66417" y="101595"/>
                </a:lnTo>
                <a:lnTo>
                  <a:pt x="66417" y="101595"/>
                </a:lnTo>
                <a:lnTo>
                  <a:pt x="66417" y="101595"/>
                </a:lnTo>
                <a:lnTo>
                  <a:pt x="65806" y="101595"/>
                </a:lnTo>
                <a:lnTo>
                  <a:pt x="65806" y="101595"/>
                </a:lnTo>
                <a:lnTo>
                  <a:pt x="65806" y="101595"/>
                </a:lnTo>
                <a:lnTo>
                  <a:pt x="65806" y="101595"/>
                </a:lnTo>
                <a:lnTo>
                  <a:pt x="65806" y="101595"/>
                </a:lnTo>
                <a:lnTo>
                  <a:pt x="65806" y="101104"/>
                </a:lnTo>
                <a:lnTo>
                  <a:pt x="65806" y="101104"/>
                </a:lnTo>
                <a:lnTo>
                  <a:pt x="65806" y="101104"/>
                </a:lnTo>
                <a:lnTo>
                  <a:pt x="65806" y="101104"/>
                </a:lnTo>
                <a:lnTo>
                  <a:pt x="65806" y="101104"/>
                </a:lnTo>
                <a:lnTo>
                  <a:pt x="65806" y="101104"/>
                </a:lnTo>
                <a:lnTo>
                  <a:pt x="65806" y="101104"/>
                </a:lnTo>
                <a:lnTo>
                  <a:pt x="65806" y="101104"/>
                </a:lnTo>
                <a:lnTo>
                  <a:pt x="65398" y="101104"/>
                </a:lnTo>
                <a:lnTo>
                  <a:pt x="65398" y="101104"/>
                </a:lnTo>
                <a:lnTo>
                  <a:pt x="65398" y="101104"/>
                </a:lnTo>
                <a:lnTo>
                  <a:pt x="65398" y="101104"/>
                </a:lnTo>
                <a:lnTo>
                  <a:pt x="65398" y="101104"/>
                </a:lnTo>
                <a:lnTo>
                  <a:pt x="65398" y="101104"/>
                </a:lnTo>
                <a:lnTo>
                  <a:pt x="65398" y="101104"/>
                </a:lnTo>
                <a:lnTo>
                  <a:pt x="65398" y="100613"/>
                </a:lnTo>
                <a:lnTo>
                  <a:pt x="65398" y="100613"/>
                </a:lnTo>
                <a:lnTo>
                  <a:pt x="65398" y="100613"/>
                </a:lnTo>
                <a:lnTo>
                  <a:pt x="65398" y="100613"/>
                </a:lnTo>
                <a:lnTo>
                  <a:pt x="65806" y="100613"/>
                </a:lnTo>
                <a:lnTo>
                  <a:pt x="65806" y="100613"/>
                </a:lnTo>
                <a:lnTo>
                  <a:pt x="65806" y="100613"/>
                </a:lnTo>
                <a:lnTo>
                  <a:pt x="65806" y="100613"/>
                </a:lnTo>
                <a:lnTo>
                  <a:pt x="65806" y="100613"/>
                </a:lnTo>
                <a:lnTo>
                  <a:pt x="65806" y="100613"/>
                </a:lnTo>
                <a:lnTo>
                  <a:pt x="66417" y="100613"/>
                </a:lnTo>
                <a:lnTo>
                  <a:pt x="66417" y="100613"/>
                </a:lnTo>
                <a:lnTo>
                  <a:pt x="65806" y="100613"/>
                </a:lnTo>
                <a:lnTo>
                  <a:pt x="65806" y="100613"/>
                </a:lnTo>
                <a:lnTo>
                  <a:pt x="65806" y="99877"/>
                </a:lnTo>
                <a:lnTo>
                  <a:pt x="65806" y="99877"/>
                </a:lnTo>
                <a:lnTo>
                  <a:pt x="65806" y="99877"/>
                </a:lnTo>
                <a:lnTo>
                  <a:pt x="65806" y="99386"/>
                </a:lnTo>
                <a:lnTo>
                  <a:pt x="65806" y="99386"/>
                </a:lnTo>
                <a:lnTo>
                  <a:pt x="65806" y="99386"/>
                </a:lnTo>
                <a:lnTo>
                  <a:pt x="65806" y="99386"/>
                </a:lnTo>
                <a:lnTo>
                  <a:pt x="65806" y="99386"/>
                </a:lnTo>
                <a:lnTo>
                  <a:pt x="65806" y="99386"/>
                </a:lnTo>
                <a:lnTo>
                  <a:pt x="65806" y="98895"/>
                </a:lnTo>
                <a:lnTo>
                  <a:pt x="65806" y="98895"/>
                </a:lnTo>
                <a:lnTo>
                  <a:pt x="65806" y="98895"/>
                </a:lnTo>
                <a:lnTo>
                  <a:pt x="65806" y="98895"/>
                </a:lnTo>
                <a:lnTo>
                  <a:pt x="65806" y="98404"/>
                </a:lnTo>
                <a:lnTo>
                  <a:pt x="65806" y="98404"/>
                </a:lnTo>
                <a:lnTo>
                  <a:pt x="65806" y="98404"/>
                </a:lnTo>
                <a:lnTo>
                  <a:pt x="65398" y="98404"/>
                </a:lnTo>
                <a:lnTo>
                  <a:pt x="65398" y="98404"/>
                </a:lnTo>
                <a:lnTo>
                  <a:pt x="65398" y="98404"/>
                </a:lnTo>
                <a:lnTo>
                  <a:pt x="65398" y="97914"/>
                </a:lnTo>
                <a:lnTo>
                  <a:pt x="65398" y="97914"/>
                </a:lnTo>
                <a:lnTo>
                  <a:pt x="65398" y="97914"/>
                </a:lnTo>
                <a:lnTo>
                  <a:pt x="65398" y="97914"/>
                </a:lnTo>
                <a:lnTo>
                  <a:pt x="65398" y="97914"/>
                </a:lnTo>
                <a:lnTo>
                  <a:pt x="64991" y="97914"/>
                </a:lnTo>
                <a:lnTo>
                  <a:pt x="64991" y="97177"/>
                </a:lnTo>
                <a:lnTo>
                  <a:pt x="64991" y="97177"/>
                </a:lnTo>
                <a:lnTo>
                  <a:pt x="64991" y="97177"/>
                </a:lnTo>
                <a:lnTo>
                  <a:pt x="64991" y="97177"/>
                </a:lnTo>
                <a:lnTo>
                  <a:pt x="64584" y="97177"/>
                </a:lnTo>
                <a:lnTo>
                  <a:pt x="64584" y="97177"/>
                </a:lnTo>
                <a:lnTo>
                  <a:pt x="64584" y="97177"/>
                </a:lnTo>
                <a:lnTo>
                  <a:pt x="64584" y="97177"/>
                </a:lnTo>
                <a:lnTo>
                  <a:pt x="64584" y="96687"/>
                </a:lnTo>
                <a:lnTo>
                  <a:pt x="64584" y="96687"/>
                </a:lnTo>
                <a:lnTo>
                  <a:pt x="64584" y="96687"/>
                </a:lnTo>
                <a:lnTo>
                  <a:pt x="64584" y="96687"/>
                </a:lnTo>
                <a:lnTo>
                  <a:pt x="64584" y="96687"/>
                </a:lnTo>
                <a:lnTo>
                  <a:pt x="64584" y="96687"/>
                </a:lnTo>
                <a:lnTo>
                  <a:pt x="64584" y="96196"/>
                </a:lnTo>
                <a:lnTo>
                  <a:pt x="64584" y="96196"/>
                </a:lnTo>
                <a:lnTo>
                  <a:pt x="64584" y="96196"/>
                </a:lnTo>
                <a:lnTo>
                  <a:pt x="64584" y="96196"/>
                </a:lnTo>
                <a:lnTo>
                  <a:pt x="64584" y="95705"/>
                </a:lnTo>
                <a:lnTo>
                  <a:pt x="64584" y="95705"/>
                </a:lnTo>
                <a:lnTo>
                  <a:pt x="64584" y="95705"/>
                </a:lnTo>
                <a:lnTo>
                  <a:pt x="64176" y="95705"/>
                </a:lnTo>
                <a:lnTo>
                  <a:pt x="64176" y="95705"/>
                </a:lnTo>
                <a:lnTo>
                  <a:pt x="64176" y="95705"/>
                </a:lnTo>
                <a:lnTo>
                  <a:pt x="64176" y="95705"/>
                </a:lnTo>
                <a:lnTo>
                  <a:pt x="64176" y="95705"/>
                </a:lnTo>
                <a:lnTo>
                  <a:pt x="64176" y="95705"/>
                </a:lnTo>
                <a:lnTo>
                  <a:pt x="64176" y="95214"/>
                </a:lnTo>
                <a:lnTo>
                  <a:pt x="63565" y="95214"/>
                </a:lnTo>
                <a:lnTo>
                  <a:pt x="63565" y="95214"/>
                </a:lnTo>
                <a:lnTo>
                  <a:pt x="63565" y="95214"/>
                </a:lnTo>
                <a:lnTo>
                  <a:pt x="63565" y="95214"/>
                </a:lnTo>
                <a:lnTo>
                  <a:pt x="63157" y="95214"/>
                </a:lnTo>
                <a:lnTo>
                  <a:pt x="63157" y="95214"/>
                </a:lnTo>
                <a:lnTo>
                  <a:pt x="63157" y="95214"/>
                </a:lnTo>
                <a:lnTo>
                  <a:pt x="63157" y="95214"/>
                </a:lnTo>
                <a:lnTo>
                  <a:pt x="63157" y="95214"/>
                </a:lnTo>
                <a:lnTo>
                  <a:pt x="62750" y="95214"/>
                </a:lnTo>
                <a:lnTo>
                  <a:pt x="62750" y="95214"/>
                </a:lnTo>
                <a:lnTo>
                  <a:pt x="62750" y="95214"/>
                </a:lnTo>
                <a:lnTo>
                  <a:pt x="62750" y="95214"/>
                </a:lnTo>
                <a:lnTo>
                  <a:pt x="62750" y="94478"/>
                </a:lnTo>
                <a:lnTo>
                  <a:pt x="62750" y="94478"/>
                </a:lnTo>
                <a:lnTo>
                  <a:pt x="62750" y="94478"/>
                </a:lnTo>
                <a:lnTo>
                  <a:pt x="62750" y="94478"/>
                </a:lnTo>
                <a:lnTo>
                  <a:pt x="62750" y="94478"/>
                </a:lnTo>
                <a:lnTo>
                  <a:pt x="62750" y="94478"/>
                </a:lnTo>
                <a:lnTo>
                  <a:pt x="62750" y="93987"/>
                </a:lnTo>
                <a:lnTo>
                  <a:pt x="62750" y="93987"/>
                </a:lnTo>
                <a:lnTo>
                  <a:pt x="62342" y="93987"/>
                </a:lnTo>
                <a:lnTo>
                  <a:pt x="62342" y="93987"/>
                </a:lnTo>
                <a:lnTo>
                  <a:pt x="62342" y="93987"/>
                </a:lnTo>
                <a:lnTo>
                  <a:pt x="62342" y="93987"/>
                </a:lnTo>
                <a:lnTo>
                  <a:pt x="62342" y="93987"/>
                </a:lnTo>
                <a:lnTo>
                  <a:pt x="62342" y="93496"/>
                </a:lnTo>
                <a:lnTo>
                  <a:pt x="62342" y="93496"/>
                </a:lnTo>
                <a:lnTo>
                  <a:pt x="62342" y="93496"/>
                </a:lnTo>
                <a:lnTo>
                  <a:pt x="62342" y="93496"/>
                </a:lnTo>
                <a:lnTo>
                  <a:pt x="62342" y="93006"/>
                </a:lnTo>
                <a:lnTo>
                  <a:pt x="62342" y="93006"/>
                </a:lnTo>
                <a:lnTo>
                  <a:pt x="62750" y="93006"/>
                </a:lnTo>
                <a:lnTo>
                  <a:pt x="62750" y="93006"/>
                </a:lnTo>
                <a:lnTo>
                  <a:pt x="62750" y="93006"/>
                </a:lnTo>
                <a:lnTo>
                  <a:pt x="62750" y="93006"/>
                </a:lnTo>
                <a:lnTo>
                  <a:pt x="62750" y="93006"/>
                </a:lnTo>
                <a:lnTo>
                  <a:pt x="62750" y="93006"/>
                </a:lnTo>
                <a:lnTo>
                  <a:pt x="62750" y="92515"/>
                </a:lnTo>
                <a:lnTo>
                  <a:pt x="62750" y="92515"/>
                </a:lnTo>
                <a:lnTo>
                  <a:pt x="62750" y="92515"/>
                </a:lnTo>
                <a:lnTo>
                  <a:pt x="62750" y="92515"/>
                </a:lnTo>
                <a:lnTo>
                  <a:pt x="62750" y="92515"/>
                </a:lnTo>
                <a:lnTo>
                  <a:pt x="62750" y="92515"/>
                </a:lnTo>
                <a:lnTo>
                  <a:pt x="62342" y="92515"/>
                </a:lnTo>
                <a:lnTo>
                  <a:pt x="62342" y="92515"/>
                </a:lnTo>
                <a:lnTo>
                  <a:pt x="62342" y="92515"/>
                </a:lnTo>
                <a:lnTo>
                  <a:pt x="62342" y="92515"/>
                </a:lnTo>
                <a:lnTo>
                  <a:pt x="61935" y="92515"/>
                </a:lnTo>
                <a:lnTo>
                  <a:pt x="61935" y="92515"/>
                </a:lnTo>
                <a:lnTo>
                  <a:pt x="61935" y="92515"/>
                </a:lnTo>
                <a:lnTo>
                  <a:pt x="61935" y="92515"/>
                </a:lnTo>
                <a:lnTo>
                  <a:pt x="61935" y="92515"/>
                </a:lnTo>
                <a:lnTo>
                  <a:pt x="61935" y="92515"/>
                </a:lnTo>
                <a:lnTo>
                  <a:pt x="61935" y="92515"/>
                </a:lnTo>
                <a:lnTo>
                  <a:pt x="61935" y="92515"/>
                </a:lnTo>
                <a:lnTo>
                  <a:pt x="61935" y="92515"/>
                </a:lnTo>
                <a:lnTo>
                  <a:pt x="61935" y="91779"/>
                </a:lnTo>
                <a:lnTo>
                  <a:pt x="61935" y="91779"/>
                </a:lnTo>
                <a:lnTo>
                  <a:pt x="61324" y="91779"/>
                </a:lnTo>
                <a:lnTo>
                  <a:pt x="61324" y="91779"/>
                </a:lnTo>
                <a:lnTo>
                  <a:pt x="61324" y="91779"/>
                </a:lnTo>
                <a:lnTo>
                  <a:pt x="61324" y="91288"/>
                </a:lnTo>
                <a:lnTo>
                  <a:pt x="61324" y="91288"/>
                </a:lnTo>
                <a:lnTo>
                  <a:pt x="61935" y="91288"/>
                </a:lnTo>
                <a:lnTo>
                  <a:pt x="61935" y="91288"/>
                </a:lnTo>
                <a:lnTo>
                  <a:pt x="61324" y="91288"/>
                </a:lnTo>
                <a:lnTo>
                  <a:pt x="61324" y="91288"/>
                </a:lnTo>
                <a:lnTo>
                  <a:pt x="61324" y="91288"/>
                </a:lnTo>
                <a:lnTo>
                  <a:pt x="61324" y="91288"/>
                </a:lnTo>
                <a:lnTo>
                  <a:pt x="61324" y="91288"/>
                </a:lnTo>
                <a:lnTo>
                  <a:pt x="61324" y="91288"/>
                </a:lnTo>
                <a:lnTo>
                  <a:pt x="60916" y="91288"/>
                </a:lnTo>
                <a:lnTo>
                  <a:pt x="60916" y="91288"/>
                </a:lnTo>
                <a:lnTo>
                  <a:pt x="60916" y="91288"/>
                </a:lnTo>
                <a:lnTo>
                  <a:pt x="60916" y="91288"/>
                </a:lnTo>
                <a:lnTo>
                  <a:pt x="60509" y="91288"/>
                </a:lnTo>
                <a:lnTo>
                  <a:pt x="60509" y="91288"/>
                </a:lnTo>
                <a:lnTo>
                  <a:pt x="60509" y="91288"/>
                </a:lnTo>
                <a:lnTo>
                  <a:pt x="60916" y="91288"/>
                </a:lnTo>
                <a:lnTo>
                  <a:pt x="60916" y="91288"/>
                </a:lnTo>
                <a:lnTo>
                  <a:pt x="60916" y="90797"/>
                </a:lnTo>
                <a:lnTo>
                  <a:pt x="60916" y="90797"/>
                </a:lnTo>
                <a:lnTo>
                  <a:pt x="60509" y="90797"/>
                </a:lnTo>
                <a:lnTo>
                  <a:pt x="60509" y="90797"/>
                </a:lnTo>
                <a:lnTo>
                  <a:pt x="60509" y="90797"/>
                </a:lnTo>
                <a:lnTo>
                  <a:pt x="60509" y="90797"/>
                </a:lnTo>
                <a:lnTo>
                  <a:pt x="60101" y="90797"/>
                </a:lnTo>
                <a:lnTo>
                  <a:pt x="60101" y="90797"/>
                </a:lnTo>
                <a:lnTo>
                  <a:pt x="60101" y="91288"/>
                </a:lnTo>
                <a:lnTo>
                  <a:pt x="60101" y="91288"/>
                </a:lnTo>
                <a:lnTo>
                  <a:pt x="60101" y="91288"/>
                </a:lnTo>
                <a:lnTo>
                  <a:pt x="60101" y="90797"/>
                </a:lnTo>
                <a:lnTo>
                  <a:pt x="59694" y="90797"/>
                </a:lnTo>
                <a:lnTo>
                  <a:pt x="59694" y="91288"/>
                </a:lnTo>
                <a:lnTo>
                  <a:pt x="59694" y="91288"/>
                </a:lnTo>
                <a:lnTo>
                  <a:pt x="59694" y="91288"/>
                </a:lnTo>
                <a:lnTo>
                  <a:pt x="59694" y="90797"/>
                </a:lnTo>
                <a:lnTo>
                  <a:pt x="59694" y="90797"/>
                </a:lnTo>
                <a:lnTo>
                  <a:pt x="59083" y="90797"/>
                </a:lnTo>
                <a:lnTo>
                  <a:pt x="59083" y="90797"/>
                </a:lnTo>
                <a:lnTo>
                  <a:pt x="59083" y="90797"/>
                </a:lnTo>
                <a:lnTo>
                  <a:pt x="59083" y="90797"/>
                </a:lnTo>
                <a:lnTo>
                  <a:pt x="59083" y="90306"/>
                </a:lnTo>
                <a:lnTo>
                  <a:pt x="59083" y="90306"/>
                </a:lnTo>
                <a:lnTo>
                  <a:pt x="58675" y="90306"/>
                </a:lnTo>
                <a:lnTo>
                  <a:pt x="58675" y="90306"/>
                </a:lnTo>
                <a:lnTo>
                  <a:pt x="58675" y="90306"/>
                </a:lnTo>
                <a:lnTo>
                  <a:pt x="58675" y="90306"/>
                </a:lnTo>
                <a:lnTo>
                  <a:pt x="58675" y="90306"/>
                </a:lnTo>
                <a:lnTo>
                  <a:pt x="58675" y="90306"/>
                </a:lnTo>
                <a:lnTo>
                  <a:pt x="58675" y="90306"/>
                </a:lnTo>
                <a:lnTo>
                  <a:pt x="58268" y="90306"/>
                </a:lnTo>
                <a:lnTo>
                  <a:pt x="58268" y="90306"/>
                </a:lnTo>
                <a:lnTo>
                  <a:pt x="58268" y="90306"/>
                </a:lnTo>
                <a:lnTo>
                  <a:pt x="58268" y="90306"/>
                </a:lnTo>
                <a:lnTo>
                  <a:pt x="58268" y="90306"/>
                </a:lnTo>
                <a:lnTo>
                  <a:pt x="57860" y="90306"/>
                </a:lnTo>
                <a:lnTo>
                  <a:pt x="57860" y="90306"/>
                </a:lnTo>
                <a:lnTo>
                  <a:pt x="57860" y="90306"/>
                </a:lnTo>
                <a:lnTo>
                  <a:pt x="57860" y="90306"/>
                </a:lnTo>
                <a:lnTo>
                  <a:pt x="57860" y="90306"/>
                </a:lnTo>
                <a:lnTo>
                  <a:pt x="57860" y="90306"/>
                </a:lnTo>
                <a:lnTo>
                  <a:pt x="57453" y="90306"/>
                </a:lnTo>
                <a:lnTo>
                  <a:pt x="57453" y="90306"/>
                </a:lnTo>
                <a:lnTo>
                  <a:pt x="57453" y="90306"/>
                </a:lnTo>
                <a:lnTo>
                  <a:pt x="57453" y="90306"/>
                </a:lnTo>
                <a:lnTo>
                  <a:pt x="56842" y="90306"/>
                </a:lnTo>
                <a:lnTo>
                  <a:pt x="56842" y="90306"/>
                </a:lnTo>
                <a:lnTo>
                  <a:pt x="56842" y="90306"/>
                </a:lnTo>
                <a:lnTo>
                  <a:pt x="56434" y="90306"/>
                </a:lnTo>
                <a:lnTo>
                  <a:pt x="56434" y="90306"/>
                </a:lnTo>
                <a:lnTo>
                  <a:pt x="56434" y="90306"/>
                </a:lnTo>
                <a:lnTo>
                  <a:pt x="56434" y="90306"/>
                </a:lnTo>
                <a:lnTo>
                  <a:pt x="56434" y="90306"/>
                </a:lnTo>
                <a:lnTo>
                  <a:pt x="56434" y="89815"/>
                </a:lnTo>
                <a:lnTo>
                  <a:pt x="56434" y="89815"/>
                </a:lnTo>
                <a:lnTo>
                  <a:pt x="56027" y="89815"/>
                </a:lnTo>
                <a:lnTo>
                  <a:pt x="56027" y="89815"/>
                </a:lnTo>
                <a:lnTo>
                  <a:pt x="56027" y="89815"/>
                </a:lnTo>
                <a:lnTo>
                  <a:pt x="56027" y="89815"/>
                </a:lnTo>
                <a:lnTo>
                  <a:pt x="56027" y="89815"/>
                </a:lnTo>
                <a:lnTo>
                  <a:pt x="56027" y="89815"/>
                </a:lnTo>
                <a:lnTo>
                  <a:pt x="56027" y="89079"/>
                </a:lnTo>
                <a:lnTo>
                  <a:pt x="55619" y="89079"/>
                </a:lnTo>
                <a:lnTo>
                  <a:pt x="55619" y="89079"/>
                </a:lnTo>
                <a:lnTo>
                  <a:pt x="55619" y="89079"/>
                </a:lnTo>
                <a:lnTo>
                  <a:pt x="55619" y="89079"/>
                </a:lnTo>
                <a:lnTo>
                  <a:pt x="55619" y="89079"/>
                </a:lnTo>
                <a:lnTo>
                  <a:pt x="55212" y="89079"/>
                </a:lnTo>
                <a:lnTo>
                  <a:pt x="55212" y="89079"/>
                </a:lnTo>
                <a:lnTo>
                  <a:pt x="55212" y="88588"/>
                </a:lnTo>
                <a:lnTo>
                  <a:pt x="55212" y="88588"/>
                </a:lnTo>
                <a:lnTo>
                  <a:pt x="55212" y="88588"/>
                </a:lnTo>
                <a:lnTo>
                  <a:pt x="55212" y="88588"/>
                </a:lnTo>
                <a:lnTo>
                  <a:pt x="54601" y="88588"/>
                </a:lnTo>
                <a:lnTo>
                  <a:pt x="54601" y="88588"/>
                </a:lnTo>
                <a:lnTo>
                  <a:pt x="54601" y="88588"/>
                </a:lnTo>
                <a:lnTo>
                  <a:pt x="54601" y="88588"/>
                </a:lnTo>
                <a:lnTo>
                  <a:pt x="54601" y="88588"/>
                </a:lnTo>
                <a:lnTo>
                  <a:pt x="54193" y="88588"/>
                </a:lnTo>
                <a:lnTo>
                  <a:pt x="54193" y="88098"/>
                </a:lnTo>
                <a:lnTo>
                  <a:pt x="54193" y="88098"/>
                </a:lnTo>
                <a:lnTo>
                  <a:pt x="54193" y="88098"/>
                </a:lnTo>
                <a:lnTo>
                  <a:pt x="54193" y="88098"/>
                </a:lnTo>
                <a:lnTo>
                  <a:pt x="53786" y="88098"/>
                </a:lnTo>
                <a:lnTo>
                  <a:pt x="53786" y="88098"/>
                </a:lnTo>
                <a:lnTo>
                  <a:pt x="53786" y="88098"/>
                </a:lnTo>
                <a:lnTo>
                  <a:pt x="53786" y="88098"/>
                </a:lnTo>
                <a:lnTo>
                  <a:pt x="53786" y="88098"/>
                </a:lnTo>
                <a:lnTo>
                  <a:pt x="53378" y="88098"/>
                </a:lnTo>
                <a:lnTo>
                  <a:pt x="53378" y="88588"/>
                </a:lnTo>
                <a:lnTo>
                  <a:pt x="53378" y="88588"/>
                </a:lnTo>
                <a:lnTo>
                  <a:pt x="53378" y="88588"/>
                </a:lnTo>
                <a:lnTo>
                  <a:pt x="53378" y="88588"/>
                </a:lnTo>
                <a:lnTo>
                  <a:pt x="53378" y="88588"/>
                </a:lnTo>
                <a:lnTo>
                  <a:pt x="52971" y="88588"/>
                </a:lnTo>
                <a:lnTo>
                  <a:pt x="52971" y="88588"/>
                </a:lnTo>
                <a:lnTo>
                  <a:pt x="52971" y="88588"/>
                </a:lnTo>
                <a:lnTo>
                  <a:pt x="52359" y="88588"/>
                </a:lnTo>
                <a:lnTo>
                  <a:pt x="52359" y="88588"/>
                </a:lnTo>
                <a:lnTo>
                  <a:pt x="52359" y="88588"/>
                </a:lnTo>
                <a:lnTo>
                  <a:pt x="52359" y="88588"/>
                </a:lnTo>
                <a:lnTo>
                  <a:pt x="51952" y="88588"/>
                </a:lnTo>
                <a:lnTo>
                  <a:pt x="51952" y="88588"/>
                </a:lnTo>
                <a:lnTo>
                  <a:pt x="51952" y="88588"/>
                </a:lnTo>
                <a:lnTo>
                  <a:pt x="51544" y="88588"/>
                </a:lnTo>
                <a:lnTo>
                  <a:pt x="51544" y="88588"/>
                </a:lnTo>
                <a:lnTo>
                  <a:pt x="51544" y="88588"/>
                </a:lnTo>
                <a:lnTo>
                  <a:pt x="51544" y="88588"/>
                </a:lnTo>
                <a:lnTo>
                  <a:pt x="51544" y="88588"/>
                </a:lnTo>
                <a:lnTo>
                  <a:pt x="51137" y="88588"/>
                </a:lnTo>
                <a:lnTo>
                  <a:pt x="51137" y="88588"/>
                </a:lnTo>
                <a:lnTo>
                  <a:pt x="51137" y="88588"/>
                </a:lnTo>
                <a:lnTo>
                  <a:pt x="51137" y="88588"/>
                </a:lnTo>
                <a:lnTo>
                  <a:pt x="51137" y="88588"/>
                </a:lnTo>
                <a:lnTo>
                  <a:pt x="50730" y="88588"/>
                </a:lnTo>
                <a:lnTo>
                  <a:pt x="50730" y="88588"/>
                </a:lnTo>
                <a:lnTo>
                  <a:pt x="50730" y="88588"/>
                </a:lnTo>
                <a:lnTo>
                  <a:pt x="50118" y="88588"/>
                </a:lnTo>
                <a:lnTo>
                  <a:pt x="50118" y="88588"/>
                </a:lnTo>
                <a:lnTo>
                  <a:pt x="50118" y="88588"/>
                </a:lnTo>
                <a:lnTo>
                  <a:pt x="50118" y="88588"/>
                </a:lnTo>
                <a:lnTo>
                  <a:pt x="49711" y="88588"/>
                </a:lnTo>
                <a:lnTo>
                  <a:pt x="49711" y="88588"/>
                </a:lnTo>
                <a:lnTo>
                  <a:pt x="49711" y="88588"/>
                </a:lnTo>
                <a:lnTo>
                  <a:pt x="49711" y="88588"/>
                </a:lnTo>
                <a:lnTo>
                  <a:pt x="49303" y="88588"/>
                </a:lnTo>
                <a:lnTo>
                  <a:pt x="49303" y="88588"/>
                </a:lnTo>
                <a:lnTo>
                  <a:pt x="49303" y="88588"/>
                </a:lnTo>
                <a:lnTo>
                  <a:pt x="48896" y="88588"/>
                </a:lnTo>
                <a:lnTo>
                  <a:pt x="48896" y="88588"/>
                </a:lnTo>
                <a:lnTo>
                  <a:pt x="48896" y="88588"/>
                </a:lnTo>
                <a:lnTo>
                  <a:pt x="48896" y="88588"/>
                </a:lnTo>
                <a:lnTo>
                  <a:pt x="48896" y="88588"/>
                </a:lnTo>
                <a:lnTo>
                  <a:pt x="48488" y="88588"/>
                </a:lnTo>
                <a:lnTo>
                  <a:pt x="48488" y="88588"/>
                </a:lnTo>
                <a:lnTo>
                  <a:pt x="48488" y="88588"/>
                </a:lnTo>
                <a:lnTo>
                  <a:pt x="48488" y="88588"/>
                </a:lnTo>
                <a:lnTo>
                  <a:pt x="47877" y="88588"/>
                </a:lnTo>
                <a:lnTo>
                  <a:pt x="47877" y="88588"/>
                </a:lnTo>
                <a:lnTo>
                  <a:pt x="47877" y="89079"/>
                </a:lnTo>
                <a:lnTo>
                  <a:pt x="47877" y="89079"/>
                </a:lnTo>
                <a:lnTo>
                  <a:pt x="47470" y="89079"/>
                </a:lnTo>
                <a:lnTo>
                  <a:pt x="47470" y="89079"/>
                </a:lnTo>
                <a:lnTo>
                  <a:pt x="47470" y="89079"/>
                </a:lnTo>
                <a:lnTo>
                  <a:pt x="47470" y="89079"/>
                </a:lnTo>
                <a:lnTo>
                  <a:pt x="47470" y="89079"/>
                </a:lnTo>
                <a:lnTo>
                  <a:pt x="47062" y="89079"/>
                </a:lnTo>
                <a:lnTo>
                  <a:pt x="47062" y="89079"/>
                </a:lnTo>
                <a:lnTo>
                  <a:pt x="47062" y="89079"/>
                </a:lnTo>
                <a:lnTo>
                  <a:pt x="47062" y="89079"/>
                </a:lnTo>
                <a:lnTo>
                  <a:pt x="47062" y="89079"/>
                </a:lnTo>
                <a:lnTo>
                  <a:pt x="46655" y="89079"/>
                </a:lnTo>
                <a:lnTo>
                  <a:pt x="46655" y="89815"/>
                </a:lnTo>
                <a:lnTo>
                  <a:pt x="46655" y="89815"/>
                </a:lnTo>
                <a:lnTo>
                  <a:pt x="46655" y="89815"/>
                </a:lnTo>
                <a:lnTo>
                  <a:pt x="46655" y="89815"/>
                </a:lnTo>
                <a:lnTo>
                  <a:pt x="46247" y="89815"/>
                </a:lnTo>
                <a:lnTo>
                  <a:pt x="46247" y="89815"/>
                </a:lnTo>
                <a:lnTo>
                  <a:pt x="46247" y="89815"/>
                </a:lnTo>
                <a:lnTo>
                  <a:pt x="46247" y="89815"/>
                </a:lnTo>
                <a:lnTo>
                  <a:pt x="46247" y="89815"/>
                </a:lnTo>
                <a:lnTo>
                  <a:pt x="46247" y="90306"/>
                </a:lnTo>
                <a:lnTo>
                  <a:pt x="45636" y="90306"/>
                </a:lnTo>
                <a:lnTo>
                  <a:pt x="45636" y="90306"/>
                </a:lnTo>
                <a:lnTo>
                  <a:pt x="45636" y="90306"/>
                </a:lnTo>
                <a:lnTo>
                  <a:pt x="45636" y="90306"/>
                </a:lnTo>
                <a:lnTo>
                  <a:pt x="45636" y="90306"/>
                </a:lnTo>
                <a:lnTo>
                  <a:pt x="45229" y="90306"/>
                </a:lnTo>
                <a:lnTo>
                  <a:pt x="45229" y="90306"/>
                </a:lnTo>
                <a:lnTo>
                  <a:pt x="45229" y="90306"/>
                </a:lnTo>
                <a:lnTo>
                  <a:pt x="45229" y="90306"/>
                </a:lnTo>
                <a:lnTo>
                  <a:pt x="44821" y="90306"/>
                </a:lnTo>
                <a:lnTo>
                  <a:pt x="44821" y="90306"/>
                </a:lnTo>
                <a:lnTo>
                  <a:pt x="44821" y="90306"/>
                </a:lnTo>
                <a:lnTo>
                  <a:pt x="44821" y="90306"/>
                </a:lnTo>
                <a:lnTo>
                  <a:pt x="44821" y="90306"/>
                </a:lnTo>
                <a:lnTo>
                  <a:pt x="44414" y="90306"/>
                </a:lnTo>
                <a:lnTo>
                  <a:pt x="44414" y="90797"/>
                </a:lnTo>
                <a:lnTo>
                  <a:pt x="44414" y="90797"/>
                </a:lnTo>
                <a:lnTo>
                  <a:pt x="44414" y="90797"/>
                </a:lnTo>
                <a:lnTo>
                  <a:pt x="44414" y="90797"/>
                </a:lnTo>
                <a:lnTo>
                  <a:pt x="44006" y="90797"/>
                </a:lnTo>
                <a:lnTo>
                  <a:pt x="44006" y="90797"/>
                </a:lnTo>
                <a:lnTo>
                  <a:pt x="44006" y="90797"/>
                </a:lnTo>
                <a:lnTo>
                  <a:pt x="44006" y="90797"/>
                </a:lnTo>
                <a:lnTo>
                  <a:pt x="43395" y="90797"/>
                </a:lnTo>
                <a:lnTo>
                  <a:pt x="43395" y="90797"/>
                </a:lnTo>
                <a:lnTo>
                  <a:pt x="43395" y="90797"/>
                </a:lnTo>
                <a:lnTo>
                  <a:pt x="43395" y="90797"/>
                </a:lnTo>
                <a:lnTo>
                  <a:pt x="43395" y="90797"/>
                </a:lnTo>
                <a:lnTo>
                  <a:pt x="42988" y="90797"/>
                </a:lnTo>
                <a:lnTo>
                  <a:pt x="42988" y="91288"/>
                </a:lnTo>
                <a:lnTo>
                  <a:pt x="42988" y="91288"/>
                </a:lnTo>
                <a:lnTo>
                  <a:pt x="42988" y="91288"/>
                </a:lnTo>
                <a:lnTo>
                  <a:pt x="42988" y="91288"/>
                </a:lnTo>
                <a:lnTo>
                  <a:pt x="42580" y="91288"/>
                </a:lnTo>
                <a:lnTo>
                  <a:pt x="42580" y="91288"/>
                </a:lnTo>
                <a:lnTo>
                  <a:pt x="42580" y="91288"/>
                </a:lnTo>
                <a:lnTo>
                  <a:pt x="42580" y="91288"/>
                </a:lnTo>
                <a:lnTo>
                  <a:pt x="42173" y="91288"/>
                </a:lnTo>
                <a:lnTo>
                  <a:pt x="42173" y="91288"/>
                </a:lnTo>
                <a:lnTo>
                  <a:pt x="42173" y="91288"/>
                </a:lnTo>
                <a:lnTo>
                  <a:pt x="42173" y="91288"/>
                </a:lnTo>
                <a:lnTo>
                  <a:pt x="41765" y="91288"/>
                </a:lnTo>
                <a:lnTo>
                  <a:pt x="41765" y="91288"/>
                </a:lnTo>
                <a:lnTo>
                  <a:pt x="41765" y="91288"/>
                </a:lnTo>
                <a:lnTo>
                  <a:pt x="41765" y="91288"/>
                </a:lnTo>
                <a:lnTo>
                  <a:pt x="41765" y="91288"/>
                </a:lnTo>
                <a:lnTo>
                  <a:pt x="41154" y="91288"/>
                </a:lnTo>
                <a:lnTo>
                  <a:pt x="41154" y="91288"/>
                </a:lnTo>
                <a:lnTo>
                  <a:pt x="41154" y="91288"/>
                </a:lnTo>
                <a:lnTo>
                  <a:pt x="40747" y="91288"/>
                </a:lnTo>
                <a:lnTo>
                  <a:pt x="40747" y="91288"/>
                </a:lnTo>
                <a:lnTo>
                  <a:pt x="40747" y="91288"/>
                </a:lnTo>
                <a:lnTo>
                  <a:pt x="40747" y="91288"/>
                </a:lnTo>
                <a:lnTo>
                  <a:pt x="40339" y="91288"/>
                </a:lnTo>
                <a:lnTo>
                  <a:pt x="40339" y="91288"/>
                </a:lnTo>
                <a:lnTo>
                  <a:pt x="40339" y="91288"/>
                </a:lnTo>
                <a:lnTo>
                  <a:pt x="40339" y="91288"/>
                </a:lnTo>
                <a:lnTo>
                  <a:pt x="39932" y="91288"/>
                </a:lnTo>
                <a:lnTo>
                  <a:pt x="39932" y="91288"/>
                </a:lnTo>
                <a:lnTo>
                  <a:pt x="39932" y="91288"/>
                </a:lnTo>
                <a:lnTo>
                  <a:pt x="39932" y="91288"/>
                </a:lnTo>
                <a:lnTo>
                  <a:pt x="39524" y="91288"/>
                </a:lnTo>
                <a:lnTo>
                  <a:pt x="39524" y="91288"/>
                </a:lnTo>
                <a:lnTo>
                  <a:pt x="39524" y="91288"/>
                </a:lnTo>
                <a:lnTo>
                  <a:pt x="39524" y="91288"/>
                </a:lnTo>
                <a:lnTo>
                  <a:pt x="39524" y="91288"/>
                </a:lnTo>
                <a:lnTo>
                  <a:pt x="38913" y="91288"/>
                </a:lnTo>
                <a:lnTo>
                  <a:pt x="38913" y="91288"/>
                </a:lnTo>
                <a:lnTo>
                  <a:pt x="38913" y="91288"/>
                </a:lnTo>
                <a:lnTo>
                  <a:pt x="38913" y="91288"/>
                </a:lnTo>
                <a:lnTo>
                  <a:pt x="38913" y="91288"/>
                </a:lnTo>
                <a:lnTo>
                  <a:pt x="38505" y="91288"/>
                </a:lnTo>
                <a:lnTo>
                  <a:pt x="38505" y="91288"/>
                </a:lnTo>
                <a:lnTo>
                  <a:pt x="38505" y="91288"/>
                </a:lnTo>
                <a:lnTo>
                  <a:pt x="38505" y="91288"/>
                </a:lnTo>
                <a:lnTo>
                  <a:pt x="38098" y="91288"/>
                </a:lnTo>
                <a:lnTo>
                  <a:pt x="38098" y="91779"/>
                </a:lnTo>
                <a:lnTo>
                  <a:pt x="38098" y="91779"/>
                </a:lnTo>
                <a:lnTo>
                  <a:pt x="38098" y="91779"/>
                </a:lnTo>
                <a:lnTo>
                  <a:pt x="38098" y="91779"/>
                </a:lnTo>
                <a:lnTo>
                  <a:pt x="38098" y="91779"/>
                </a:lnTo>
                <a:lnTo>
                  <a:pt x="38098" y="91779"/>
                </a:lnTo>
                <a:lnTo>
                  <a:pt x="37691" y="91779"/>
                </a:lnTo>
                <a:lnTo>
                  <a:pt x="37691" y="91779"/>
                </a:lnTo>
                <a:lnTo>
                  <a:pt x="37691" y="92515"/>
                </a:lnTo>
                <a:lnTo>
                  <a:pt x="37691" y="92515"/>
                </a:lnTo>
                <a:lnTo>
                  <a:pt x="37691" y="92515"/>
                </a:lnTo>
                <a:lnTo>
                  <a:pt x="37691" y="92515"/>
                </a:lnTo>
                <a:lnTo>
                  <a:pt x="37691" y="92515"/>
                </a:lnTo>
                <a:lnTo>
                  <a:pt x="37283" y="92515"/>
                </a:lnTo>
                <a:lnTo>
                  <a:pt x="37283" y="92515"/>
                </a:lnTo>
                <a:lnTo>
                  <a:pt x="37283" y="92515"/>
                </a:lnTo>
                <a:lnTo>
                  <a:pt x="37283" y="93006"/>
                </a:lnTo>
                <a:lnTo>
                  <a:pt x="36672" y="93006"/>
                </a:lnTo>
                <a:lnTo>
                  <a:pt x="36672" y="93006"/>
                </a:lnTo>
                <a:lnTo>
                  <a:pt x="36672" y="93006"/>
                </a:lnTo>
                <a:lnTo>
                  <a:pt x="36672" y="93006"/>
                </a:lnTo>
                <a:lnTo>
                  <a:pt x="36672" y="93006"/>
                </a:lnTo>
                <a:lnTo>
                  <a:pt x="36264" y="93006"/>
                </a:lnTo>
                <a:lnTo>
                  <a:pt x="36264" y="93006"/>
                </a:lnTo>
                <a:lnTo>
                  <a:pt x="36264" y="93006"/>
                </a:lnTo>
                <a:lnTo>
                  <a:pt x="36264" y="93006"/>
                </a:lnTo>
                <a:lnTo>
                  <a:pt x="35857" y="93006"/>
                </a:lnTo>
                <a:lnTo>
                  <a:pt x="35857" y="93496"/>
                </a:lnTo>
                <a:lnTo>
                  <a:pt x="35857" y="93496"/>
                </a:lnTo>
                <a:lnTo>
                  <a:pt x="35857" y="93496"/>
                </a:lnTo>
                <a:lnTo>
                  <a:pt x="35857" y="93496"/>
                </a:lnTo>
                <a:lnTo>
                  <a:pt x="35857" y="93496"/>
                </a:lnTo>
                <a:lnTo>
                  <a:pt x="35449" y="93496"/>
                </a:lnTo>
                <a:lnTo>
                  <a:pt x="35449" y="93496"/>
                </a:lnTo>
                <a:lnTo>
                  <a:pt x="35449" y="93496"/>
                </a:lnTo>
                <a:lnTo>
                  <a:pt x="35449" y="93987"/>
                </a:lnTo>
                <a:lnTo>
                  <a:pt x="35449" y="93987"/>
                </a:lnTo>
                <a:lnTo>
                  <a:pt x="35449" y="93987"/>
                </a:lnTo>
                <a:lnTo>
                  <a:pt x="35449" y="93987"/>
                </a:lnTo>
                <a:lnTo>
                  <a:pt x="35042" y="93987"/>
                </a:lnTo>
                <a:lnTo>
                  <a:pt x="35042" y="93987"/>
                </a:lnTo>
                <a:lnTo>
                  <a:pt x="35042" y="93987"/>
                </a:lnTo>
                <a:lnTo>
                  <a:pt x="34431" y="93987"/>
                </a:lnTo>
                <a:lnTo>
                  <a:pt x="34431" y="93987"/>
                </a:lnTo>
                <a:lnTo>
                  <a:pt x="34431" y="93987"/>
                </a:lnTo>
                <a:lnTo>
                  <a:pt x="34431" y="93987"/>
                </a:lnTo>
                <a:lnTo>
                  <a:pt x="34431" y="93987"/>
                </a:lnTo>
                <a:lnTo>
                  <a:pt x="34023" y="93987"/>
                </a:lnTo>
                <a:lnTo>
                  <a:pt x="34023" y="93987"/>
                </a:lnTo>
                <a:lnTo>
                  <a:pt x="34023" y="93987"/>
                </a:lnTo>
                <a:lnTo>
                  <a:pt x="34023" y="93987"/>
                </a:lnTo>
                <a:lnTo>
                  <a:pt x="34023" y="94478"/>
                </a:lnTo>
                <a:lnTo>
                  <a:pt x="33616" y="94478"/>
                </a:lnTo>
                <a:lnTo>
                  <a:pt x="33616" y="94478"/>
                </a:lnTo>
                <a:lnTo>
                  <a:pt x="33616" y="94478"/>
                </a:lnTo>
                <a:lnTo>
                  <a:pt x="33616" y="94478"/>
                </a:lnTo>
                <a:lnTo>
                  <a:pt x="33616" y="94478"/>
                </a:lnTo>
                <a:lnTo>
                  <a:pt x="33208" y="94478"/>
                </a:lnTo>
                <a:lnTo>
                  <a:pt x="33208" y="94478"/>
                </a:lnTo>
                <a:lnTo>
                  <a:pt x="33208" y="95214"/>
                </a:lnTo>
                <a:lnTo>
                  <a:pt x="33208" y="95214"/>
                </a:lnTo>
                <a:lnTo>
                  <a:pt x="33208" y="95214"/>
                </a:lnTo>
                <a:lnTo>
                  <a:pt x="33208" y="95214"/>
                </a:lnTo>
                <a:lnTo>
                  <a:pt x="33208" y="95705"/>
                </a:lnTo>
                <a:lnTo>
                  <a:pt x="33208" y="95705"/>
                </a:lnTo>
                <a:lnTo>
                  <a:pt x="33208" y="95705"/>
                </a:lnTo>
                <a:lnTo>
                  <a:pt x="33208" y="95705"/>
                </a:lnTo>
                <a:lnTo>
                  <a:pt x="32801" y="95705"/>
                </a:lnTo>
                <a:lnTo>
                  <a:pt x="32801" y="95705"/>
                </a:lnTo>
                <a:lnTo>
                  <a:pt x="32801" y="96196"/>
                </a:lnTo>
                <a:lnTo>
                  <a:pt x="32801" y="96196"/>
                </a:lnTo>
                <a:lnTo>
                  <a:pt x="32801" y="96196"/>
                </a:lnTo>
                <a:lnTo>
                  <a:pt x="32801" y="96196"/>
                </a:lnTo>
                <a:lnTo>
                  <a:pt x="32801" y="96687"/>
                </a:lnTo>
                <a:lnTo>
                  <a:pt x="32801" y="96687"/>
                </a:lnTo>
                <a:lnTo>
                  <a:pt x="32801" y="96687"/>
                </a:lnTo>
                <a:lnTo>
                  <a:pt x="32801" y="96687"/>
                </a:lnTo>
                <a:lnTo>
                  <a:pt x="32801" y="96687"/>
                </a:lnTo>
                <a:lnTo>
                  <a:pt x="32801" y="97177"/>
                </a:lnTo>
                <a:lnTo>
                  <a:pt x="32801" y="97177"/>
                </a:lnTo>
                <a:lnTo>
                  <a:pt x="32801" y="97177"/>
                </a:lnTo>
                <a:lnTo>
                  <a:pt x="32190" y="97177"/>
                </a:lnTo>
                <a:lnTo>
                  <a:pt x="32190" y="97177"/>
                </a:lnTo>
                <a:lnTo>
                  <a:pt x="32190" y="97177"/>
                </a:lnTo>
                <a:lnTo>
                  <a:pt x="32190" y="97177"/>
                </a:lnTo>
                <a:lnTo>
                  <a:pt x="32190" y="97177"/>
                </a:lnTo>
                <a:lnTo>
                  <a:pt x="32190" y="97914"/>
                </a:lnTo>
                <a:lnTo>
                  <a:pt x="32190" y="97914"/>
                </a:lnTo>
                <a:lnTo>
                  <a:pt x="31782" y="97914"/>
                </a:lnTo>
                <a:lnTo>
                  <a:pt x="31782" y="97914"/>
                </a:lnTo>
                <a:lnTo>
                  <a:pt x="31782" y="97914"/>
                </a:lnTo>
                <a:lnTo>
                  <a:pt x="31782" y="97914"/>
                </a:lnTo>
                <a:lnTo>
                  <a:pt x="31782" y="98404"/>
                </a:lnTo>
                <a:lnTo>
                  <a:pt x="31782" y="98404"/>
                </a:lnTo>
                <a:lnTo>
                  <a:pt x="31375" y="98404"/>
                </a:lnTo>
                <a:lnTo>
                  <a:pt x="31375" y="98404"/>
                </a:lnTo>
                <a:lnTo>
                  <a:pt x="31375" y="98404"/>
                </a:lnTo>
                <a:lnTo>
                  <a:pt x="31375" y="98404"/>
                </a:lnTo>
                <a:lnTo>
                  <a:pt x="31375" y="98404"/>
                </a:lnTo>
                <a:lnTo>
                  <a:pt x="31375" y="98404"/>
                </a:lnTo>
                <a:lnTo>
                  <a:pt x="31375" y="98404"/>
                </a:lnTo>
                <a:lnTo>
                  <a:pt x="31375" y="98404"/>
                </a:lnTo>
                <a:lnTo>
                  <a:pt x="30967" y="98404"/>
                </a:lnTo>
                <a:lnTo>
                  <a:pt x="30967" y="98404"/>
                </a:lnTo>
                <a:lnTo>
                  <a:pt x="30967" y="98404"/>
                </a:lnTo>
                <a:lnTo>
                  <a:pt x="30967" y="98404"/>
                </a:lnTo>
                <a:lnTo>
                  <a:pt x="30967" y="98404"/>
                </a:lnTo>
                <a:lnTo>
                  <a:pt x="30967" y="98895"/>
                </a:lnTo>
                <a:lnTo>
                  <a:pt x="30560" y="98895"/>
                </a:lnTo>
                <a:lnTo>
                  <a:pt x="30560" y="98895"/>
                </a:lnTo>
                <a:lnTo>
                  <a:pt x="30560" y="98895"/>
                </a:lnTo>
                <a:lnTo>
                  <a:pt x="30560" y="98895"/>
                </a:lnTo>
                <a:lnTo>
                  <a:pt x="30560" y="98895"/>
                </a:lnTo>
                <a:lnTo>
                  <a:pt x="30560" y="99386"/>
                </a:lnTo>
                <a:lnTo>
                  <a:pt x="30560" y="99386"/>
                </a:lnTo>
                <a:lnTo>
                  <a:pt x="30560" y="99386"/>
                </a:lnTo>
                <a:lnTo>
                  <a:pt x="29949" y="99386"/>
                </a:lnTo>
                <a:lnTo>
                  <a:pt x="29949" y="99386"/>
                </a:lnTo>
                <a:lnTo>
                  <a:pt x="29949" y="98895"/>
                </a:lnTo>
                <a:lnTo>
                  <a:pt x="29949" y="98895"/>
                </a:lnTo>
                <a:lnTo>
                  <a:pt x="29949" y="98895"/>
                </a:lnTo>
                <a:lnTo>
                  <a:pt x="29949" y="98895"/>
                </a:lnTo>
                <a:lnTo>
                  <a:pt x="29541" y="98895"/>
                </a:lnTo>
                <a:lnTo>
                  <a:pt x="29541" y="98895"/>
                </a:lnTo>
                <a:lnTo>
                  <a:pt x="29541" y="98895"/>
                </a:lnTo>
                <a:lnTo>
                  <a:pt x="29949" y="98895"/>
                </a:lnTo>
                <a:lnTo>
                  <a:pt x="29949" y="98895"/>
                </a:lnTo>
                <a:lnTo>
                  <a:pt x="29949" y="98895"/>
                </a:lnTo>
                <a:lnTo>
                  <a:pt x="29949" y="98895"/>
                </a:lnTo>
                <a:lnTo>
                  <a:pt x="29949" y="98895"/>
                </a:lnTo>
                <a:lnTo>
                  <a:pt x="29949" y="98895"/>
                </a:lnTo>
                <a:lnTo>
                  <a:pt x="29949" y="98404"/>
                </a:lnTo>
                <a:lnTo>
                  <a:pt x="29949" y="98404"/>
                </a:lnTo>
                <a:lnTo>
                  <a:pt x="29949" y="98404"/>
                </a:lnTo>
                <a:lnTo>
                  <a:pt x="29949" y="98404"/>
                </a:lnTo>
                <a:lnTo>
                  <a:pt x="29949" y="97914"/>
                </a:lnTo>
                <a:lnTo>
                  <a:pt x="29949" y="97914"/>
                </a:lnTo>
                <a:lnTo>
                  <a:pt x="29949" y="98404"/>
                </a:lnTo>
                <a:lnTo>
                  <a:pt x="29949" y="98404"/>
                </a:lnTo>
                <a:lnTo>
                  <a:pt x="29541" y="98404"/>
                </a:lnTo>
                <a:lnTo>
                  <a:pt x="29541" y="98404"/>
                </a:lnTo>
                <a:lnTo>
                  <a:pt x="29541" y="98404"/>
                </a:lnTo>
                <a:lnTo>
                  <a:pt x="29541" y="98404"/>
                </a:lnTo>
                <a:lnTo>
                  <a:pt x="29541" y="98404"/>
                </a:lnTo>
                <a:lnTo>
                  <a:pt x="29541" y="98404"/>
                </a:lnTo>
                <a:lnTo>
                  <a:pt x="29541" y="98404"/>
                </a:lnTo>
                <a:lnTo>
                  <a:pt x="29541" y="98404"/>
                </a:lnTo>
                <a:lnTo>
                  <a:pt x="29541" y="98404"/>
                </a:lnTo>
                <a:lnTo>
                  <a:pt x="29541" y="98895"/>
                </a:lnTo>
                <a:lnTo>
                  <a:pt x="29134" y="98895"/>
                </a:lnTo>
                <a:lnTo>
                  <a:pt x="29134" y="98895"/>
                </a:lnTo>
                <a:lnTo>
                  <a:pt x="29134" y="98404"/>
                </a:lnTo>
                <a:lnTo>
                  <a:pt x="29134" y="98404"/>
                </a:lnTo>
                <a:lnTo>
                  <a:pt x="29134" y="98404"/>
                </a:lnTo>
                <a:lnTo>
                  <a:pt x="29134" y="98404"/>
                </a:lnTo>
                <a:lnTo>
                  <a:pt x="29134" y="98404"/>
                </a:lnTo>
                <a:lnTo>
                  <a:pt x="29134" y="98404"/>
                </a:lnTo>
                <a:lnTo>
                  <a:pt x="29134" y="98404"/>
                </a:lnTo>
                <a:lnTo>
                  <a:pt x="29134" y="98895"/>
                </a:lnTo>
                <a:lnTo>
                  <a:pt x="28726" y="98895"/>
                </a:lnTo>
                <a:lnTo>
                  <a:pt x="28726" y="98895"/>
                </a:lnTo>
                <a:lnTo>
                  <a:pt x="28726" y="98895"/>
                </a:lnTo>
                <a:lnTo>
                  <a:pt x="28726" y="98895"/>
                </a:lnTo>
                <a:lnTo>
                  <a:pt x="28319" y="98895"/>
                </a:lnTo>
                <a:lnTo>
                  <a:pt x="28319" y="98404"/>
                </a:lnTo>
                <a:lnTo>
                  <a:pt x="28319" y="98404"/>
                </a:lnTo>
                <a:lnTo>
                  <a:pt x="28319" y="98404"/>
                </a:lnTo>
                <a:lnTo>
                  <a:pt x="28319" y="98404"/>
                </a:lnTo>
                <a:lnTo>
                  <a:pt x="28319" y="98404"/>
                </a:lnTo>
                <a:lnTo>
                  <a:pt x="28319" y="98404"/>
                </a:lnTo>
                <a:lnTo>
                  <a:pt x="27707" y="98404"/>
                </a:lnTo>
                <a:lnTo>
                  <a:pt x="27707" y="98404"/>
                </a:lnTo>
                <a:lnTo>
                  <a:pt x="27707" y="98404"/>
                </a:lnTo>
                <a:lnTo>
                  <a:pt x="27707" y="98895"/>
                </a:lnTo>
                <a:lnTo>
                  <a:pt x="27707" y="98895"/>
                </a:lnTo>
                <a:lnTo>
                  <a:pt x="27707" y="98895"/>
                </a:lnTo>
                <a:lnTo>
                  <a:pt x="27300" y="98895"/>
                </a:lnTo>
                <a:lnTo>
                  <a:pt x="27300" y="98895"/>
                </a:lnTo>
                <a:lnTo>
                  <a:pt x="27300" y="98895"/>
                </a:lnTo>
                <a:lnTo>
                  <a:pt x="27300" y="98895"/>
                </a:lnTo>
                <a:lnTo>
                  <a:pt x="27300" y="98895"/>
                </a:lnTo>
                <a:lnTo>
                  <a:pt x="27300" y="98895"/>
                </a:lnTo>
                <a:lnTo>
                  <a:pt x="27300" y="99386"/>
                </a:lnTo>
                <a:lnTo>
                  <a:pt x="27300" y="99386"/>
                </a:lnTo>
                <a:lnTo>
                  <a:pt x="27300" y="99386"/>
                </a:lnTo>
                <a:lnTo>
                  <a:pt x="27300" y="99386"/>
                </a:lnTo>
                <a:lnTo>
                  <a:pt x="27300" y="99386"/>
                </a:lnTo>
                <a:lnTo>
                  <a:pt x="26893" y="99386"/>
                </a:lnTo>
                <a:lnTo>
                  <a:pt x="26893" y="99386"/>
                </a:lnTo>
                <a:lnTo>
                  <a:pt x="26893" y="99386"/>
                </a:lnTo>
                <a:lnTo>
                  <a:pt x="26893" y="99386"/>
                </a:lnTo>
                <a:lnTo>
                  <a:pt x="26893" y="99386"/>
                </a:lnTo>
                <a:lnTo>
                  <a:pt x="26893" y="99386"/>
                </a:lnTo>
                <a:lnTo>
                  <a:pt x="26485" y="99386"/>
                </a:lnTo>
                <a:lnTo>
                  <a:pt x="26485" y="99386"/>
                </a:lnTo>
                <a:lnTo>
                  <a:pt x="26485" y="99386"/>
                </a:lnTo>
                <a:lnTo>
                  <a:pt x="26485" y="98895"/>
                </a:lnTo>
                <a:lnTo>
                  <a:pt x="26485" y="98895"/>
                </a:lnTo>
                <a:lnTo>
                  <a:pt x="26893" y="98895"/>
                </a:lnTo>
                <a:lnTo>
                  <a:pt x="26893" y="98895"/>
                </a:lnTo>
                <a:lnTo>
                  <a:pt x="26485" y="98895"/>
                </a:lnTo>
                <a:lnTo>
                  <a:pt x="26485" y="98895"/>
                </a:lnTo>
                <a:lnTo>
                  <a:pt x="26485" y="98895"/>
                </a:lnTo>
                <a:lnTo>
                  <a:pt x="26485" y="98895"/>
                </a:lnTo>
                <a:lnTo>
                  <a:pt x="26485" y="98895"/>
                </a:lnTo>
                <a:lnTo>
                  <a:pt x="26485" y="98895"/>
                </a:lnTo>
                <a:lnTo>
                  <a:pt x="26893" y="98895"/>
                </a:lnTo>
                <a:lnTo>
                  <a:pt x="26893" y="98404"/>
                </a:lnTo>
                <a:lnTo>
                  <a:pt x="26893" y="98404"/>
                </a:lnTo>
                <a:lnTo>
                  <a:pt x="26893" y="98404"/>
                </a:lnTo>
                <a:lnTo>
                  <a:pt x="26893" y="97914"/>
                </a:lnTo>
                <a:lnTo>
                  <a:pt x="26485" y="97914"/>
                </a:lnTo>
                <a:lnTo>
                  <a:pt x="26485" y="98404"/>
                </a:lnTo>
                <a:lnTo>
                  <a:pt x="26485" y="98404"/>
                </a:lnTo>
                <a:lnTo>
                  <a:pt x="26485" y="98404"/>
                </a:lnTo>
                <a:lnTo>
                  <a:pt x="26485" y="98404"/>
                </a:lnTo>
                <a:lnTo>
                  <a:pt x="26485" y="98404"/>
                </a:lnTo>
                <a:lnTo>
                  <a:pt x="26078" y="98404"/>
                </a:lnTo>
                <a:lnTo>
                  <a:pt x="26078" y="98404"/>
                </a:lnTo>
                <a:lnTo>
                  <a:pt x="26078" y="98404"/>
                </a:lnTo>
                <a:lnTo>
                  <a:pt x="26078" y="98404"/>
                </a:lnTo>
                <a:lnTo>
                  <a:pt x="26078" y="98404"/>
                </a:lnTo>
                <a:lnTo>
                  <a:pt x="26078" y="97914"/>
                </a:lnTo>
                <a:lnTo>
                  <a:pt x="25466" y="97914"/>
                </a:lnTo>
                <a:lnTo>
                  <a:pt x="25466" y="97914"/>
                </a:lnTo>
                <a:lnTo>
                  <a:pt x="25466" y="97914"/>
                </a:lnTo>
                <a:lnTo>
                  <a:pt x="25059" y="97914"/>
                </a:lnTo>
                <a:lnTo>
                  <a:pt x="25059" y="97914"/>
                </a:lnTo>
                <a:lnTo>
                  <a:pt x="25059" y="97914"/>
                </a:lnTo>
                <a:lnTo>
                  <a:pt x="25059" y="97914"/>
                </a:lnTo>
                <a:lnTo>
                  <a:pt x="25059" y="97914"/>
                </a:lnTo>
                <a:lnTo>
                  <a:pt x="25059" y="98404"/>
                </a:lnTo>
                <a:lnTo>
                  <a:pt x="25059" y="98404"/>
                </a:lnTo>
                <a:lnTo>
                  <a:pt x="25059" y="97914"/>
                </a:lnTo>
                <a:lnTo>
                  <a:pt x="24651" y="97914"/>
                </a:lnTo>
                <a:lnTo>
                  <a:pt x="24651" y="97914"/>
                </a:lnTo>
                <a:lnTo>
                  <a:pt x="24651" y="97914"/>
                </a:lnTo>
                <a:lnTo>
                  <a:pt x="24651" y="98404"/>
                </a:lnTo>
                <a:lnTo>
                  <a:pt x="24651" y="98404"/>
                </a:lnTo>
                <a:lnTo>
                  <a:pt x="24651" y="97914"/>
                </a:lnTo>
                <a:lnTo>
                  <a:pt x="24244" y="97914"/>
                </a:lnTo>
                <a:lnTo>
                  <a:pt x="24244" y="97914"/>
                </a:lnTo>
                <a:lnTo>
                  <a:pt x="24244" y="97914"/>
                </a:lnTo>
                <a:lnTo>
                  <a:pt x="23837" y="97914"/>
                </a:lnTo>
                <a:lnTo>
                  <a:pt x="23837" y="97914"/>
                </a:lnTo>
                <a:lnTo>
                  <a:pt x="23837" y="97914"/>
                </a:lnTo>
                <a:lnTo>
                  <a:pt x="23837" y="97914"/>
                </a:lnTo>
                <a:lnTo>
                  <a:pt x="23837" y="98404"/>
                </a:lnTo>
                <a:lnTo>
                  <a:pt x="23225" y="98404"/>
                </a:lnTo>
                <a:lnTo>
                  <a:pt x="23225" y="98404"/>
                </a:lnTo>
                <a:lnTo>
                  <a:pt x="23225" y="98404"/>
                </a:lnTo>
                <a:lnTo>
                  <a:pt x="23225" y="98404"/>
                </a:lnTo>
                <a:lnTo>
                  <a:pt x="22818" y="98404"/>
                </a:lnTo>
                <a:lnTo>
                  <a:pt x="22818" y="98404"/>
                </a:lnTo>
                <a:lnTo>
                  <a:pt x="22818" y="98404"/>
                </a:lnTo>
                <a:lnTo>
                  <a:pt x="22818" y="98404"/>
                </a:lnTo>
                <a:lnTo>
                  <a:pt x="22410" y="98404"/>
                </a:lnTo>
                <a:lnTo>
                  <a:pt x="22410" y="98404"/>
                </a:lnTo>
                <a:lnTo>
                  <a:pt x="22410" y="98404"/>
                </a:lnTo>
                <a:lnTo>
                  <a:pt x="22410" y="98404"/>
                </a:lnTo>
                <a:lnTo>
                  <a:pt x="22410" y="98404"/>
                </a:lnTo>
                <a:lnTo>
                  <a:pt x="22003" y="98404"/>
                </a:lnTo>
                <a:lnTo>
                  <a:pt x="22003" y="98404"/>
                </a:lnTo>
                <a:lnTo>
                  <a:pt x="22003" y="98404"/>
                </a:lnTo>
                <a:lnTo>
                  <a:pt x="22003" y="98404"/>
                </a:lnTo>
                <a:lnTo>
                  <a:pt x="22003" y="98404"/>
                </a:lnTo>
                <a:lnTo>
                  <a:pt x="21595" y="98404"/>
                </a:lnTo>
                <a:lnTo>
                  <a:pt x="21595" y="98404"/>
                </a:lnTo>
                <a:lnTo>
                  <a:pt x="21595" y="98404"/>
                </a:lnTo>
                <a:lnTo>
                  <a:pt x="20984" y="98404"/>
                </a:lnTo>
                <a:lnTo>
                  <a:pt x="20984" y="98404"/>
                </a:lnTo>
                <a:lnTo>
                  <a:pt x="20984" y="98404"/>
                </a:lnTo>
                <a:lnTo>
                  <a:pt x="20984" y="98404"/>
                </a:lnTo>
                <a:lnTo>
                  <a:pt x="20984" y="98404"/>
                </a:lnTo>
                <a:lnTo>
                  <a:pt x="20577" y="98404"/>
                </a:lnTo>
                <a:lnTo>
                  <a:pt x="20577" y="98404"/>
                </a:lnTo>
                <a:lnTo>
                  <a:pt x="20577" y="98404"/>
                </a:lnTo>
                <a:lnTo>
                  <a:pt x="20577" y="98895"/>
                </a:lnTo>
                <a:lnTo>
                  <a:pt x="20169" y="98895"/>
                </a:lnTo>
                <a:lnTo>
                  <a:pt x="20169" y="98895"/>
                </a:lnTo>
                <a:lnTo>
                  <a:pt x="20169" y="98895"/>
                </a:lnTo>
                <a:lnTo>
                  <a:pt x="20169" y="98895"/>
                </a:lnTo>
                <a:lnTo>
                  <a:pt x="20169" y="98895"/>
                </a:lnTo>
                <a:lnTo>
                  <a:pt x="20169" y="98895"/>
                </a:lnTo>
                <a:lnTo>
                  <a:pt x="19762" y="98895"/>
                </a:lnTo>
                <a:lnTo>
                  <a:pt x="19762" y="99386"/>
                </a:lnTo>
                <a:lnTo>
                  <a:pt x="19762" y="99386"/>
                </a:lnTo>
                <a:lnTo>
                  <a:pt x="19762" y="99386"/>
                </a:lnTo>
                <a:lnTo>
                  <a:pt x="19762" y="99386"/>
                </a:lnTo>
                <a:lnTo>
                  <a:pt x="19762" y="99386"/>
                </a:lnTo>
                <a:lnTo>
                  <a:pt x="19762" y="99877"/>
                </a:lnTo>
                <a:lnTo>
                  <a:pt x="19762" y="99877"/>
                </a:lnTo>
                <a:lnTo>
                  <a:pt x="19762" y="99877"/>
                </a:lnTo>
                <a:lnTo>
                  <a:pt x="19762" y="99877"/>
                </a:lnTo>
                <a:lnTo>
                  <a:pt x="19762" y="99877"/>
                </a:lnTo>
                <a:lnTo>
                  <a:pt x="19762" y="100613"/>
                </a:lnTo>
                <a:lnTo>
                  <a:pt x="19762" y="100613"/>
                </a:lnTo>
                <a:lnTo>
                  <a:pt x="19762" y="100613"/>
                </a:lnTo>
                <a:lnTo>
                  <a:pt x="19762" y="100613"/>
                </a:lnTo>
                <a:lnTo>
                  <a:pt x="19354" y="100613"/>
                </a:lnTo>
                <a:lnTo>
                  <a:pt x="19354" y="100613"/>
                </a:lnTo>
                <a:lnTo>
                  <a:pt x="19354" y="100613"/>
                </a:lnTo>
                <a:lnTo>
                  <a:pt x="19354" y="100613"/>
                </a:lnTo>
                <a:lnTo>
                  <a:pt x="19354" y="100613"/>
                </a:lnTo>
                <a:lnTo>
                  <a:pt x="18743" y="100613"/>
                </a:lnTo>
                <a:lnTo>
                  <a:pt x="18743" y="100613"/>
                </a:lnTo>
                <a:lnTo>
                  <a:pt x="18743" y="100613"/>
                </a:lnTo>
                <a:lnTo>
                  <a:pt x="18743" y="100613"/>
                </a:lnTo>
                <a:lnTo>
                  <a:pt x="18743" y="101104"/>
                </a:lnTo>
                <a:lnTo>
                  <a:pt x="18743" y="101104"/>
                </a:lnTo>
                <a:lnTo>
                  <a:pt x="18743" y="101104"/>
                </a:lnTo>
                <a:lnTo>
                  <a:pt x="18743" y="100613"/>
                </a:lnTo>
                <a:lnTo>
                  <a:pt x="18336" y="100613"/>
                </a:lnTo>
                <a:lnTo>
                  <a:pt x="18336" y="101104"/>
                </a:lnTo>
                <a:lnTo>
                  <a:pt x="18336" y="101104"/>
                </a:lnTo>
                <a:lnTo>
                  <a:pt x="18336" y="100613"/>
                </a:lnTo>
                <a:lnTo>
                  <a:pt x="18336" y="100613"/>
                </a:lnTo>
                <a:lnTo>
                  <a:pt x="18336" y="100613"/>
                </a:lnTo>
                <a:lnTo>
                  <a:pt x="17928" y="100613"/>
                </a:lnTo>
                <a:lnTo>
                  <a:pt x="17928" y="100613"/>
                </a:lnTo>
                <a:lnTo>
                  <a:pt x="17928" y="100613"/>
                </a:lnTo>
                <a:lnTo>
                  <a:pt x="17928" y="100613"/>
                </a:lnTo>
                <a:lnTo>
                  <a:pt x="17928" y="100613"/>
                </a:lnTo>
                <a:lnTo>
                  <a:pt x="17928" y="101104"/>
                </a:lnTo>
                <a:lnTo>
                  <a:pt x="17521" y="101104"/>
                </a:lnTo>
                <a:lnTo>
                  <a:pt x="17521" y="101104"/>
                </a:lnTo>
                <a:lnTo>
                  <a:pt x="17521" y="101104"/>
                </a:lnTo>
                <a:lnTo>
                  <a:pt x="17521" y="101104"/>
                </a:lnTo>
                <a:lnTo>
                  <a:pt x="17521" y="101104"/>
                </a:lnTo>
                <a:lnTo>
                  <a:pt x="17521" y="101104"/>
                </a:lnTo>
                <a:lnTo>
                  <a:pt x="17521" y="101104"/>
                </a:lnTo>
                <a:lnTo>
                  <a:pt x="17113" y="101104"/>
                </a:lnTo>
                <a:lnTo>
                  <a:pt x="17113" y="101595"/>
                </a:lnTo>
                <a:lnTo>
                  <a:pt x="17113" y="101595"/>
                </a:lnTo>
                <a:lnTo>
                  <a:pt x="17113" y="101595"/>
                </a:lnTo>
                <a:lnTo>
                  <a:pt x="17113" y="101595"/>
                </a:lnTo>
                <a:lnTo>
                  <a:pt x="17113" y="101595"/>
                </a:lnTo>
                <a:lnTo>
                  <a:pt x="16502" y="101595"/>
                </a:lnTo>
                <a:lnTo>
                  <a:pt x="16502" y="101595"/>
                </a:lnTo>
                <a:lnTo>
                  <a:pt x="16502" y="101595"/>
                </a:lnTo>
                <a:lnTo>
                  <a:pt x="16502" y="101595"/>
                </a:lnTo>
                <a:lnTo>
                  <a:pt x="16095" y="101595"/>
                </a:lnTo>
                <a:lnTo>
                  <a:pt x="16095" y="102085"/>
                </a:lnTo>
                <a:lnTo>
                  <a:pt x="16095" y="102085"/>
                </a:lnTo>
                <a:lnTo>
                  <a:pt x="16502" y="102085"/>
                </a:lnTo>
                <a:lnTo>
                  <a:pt x="16502" y="102085"/>
                </a:lnTo>
                <a:lnTo>
                  <a:pt x="16502" y="102085"/>
                </a:lnTo>
                <a:lnTo>
                  <a:pt x="16502" y="102576"/>
                </a:lnTo>
                <a:lnTo>
                  <a:pt x="16502" y="102576"/>
                </a:lnTo>
                <a:lnTo>
                  <a:pt x="16095" y="102576"/>
                </a:lnTo>
                <a:lnTo>
                  <a:pt x="16095" y="102576"/>
                </a:lnTo>
                <a:lnTo>
                  <a:pt x="16095" y="102576"/>
                </a:lnTo>
                <a:lnTo>
                  <a:pt x="16095" y="102085"/>
                </a:lnTo>
                <a:lnTo>
                  <a:pt x="16095" y="102085"/>
                </a:lnTo>
                <a:lnTo>
                  <a:pt x="16095" y="102576"/>
                </a:lnTo>
                <a:lnTo>
                  <a:pt x="15687" y="102576"/>
                </a:lnTo>
                <a:lnTo>
                  <a:pt x="15687" y="102576"/>
                </a:lnTo>
                <a:lnTo>
                  <a:pt x="15687" y="102576"/>
                </a:lnTo>
                <a:lnTo>
                  <a:pt x="15687" y="102576"/>
                </a:lnTo>
                <a:lnTo>
                  <a:pt x="15687" y="102576"/>
                </a:lnTo>
                <a:lnTo>
                  <a:pt x="15687" y="102576"/>
                </a:lnTo>
                <a:lnTo>
                  <a:pt x="15687" y="102576"/>
                </a:lnTo>
                <a:lnTo>
                  <a:pt x="15280" y="102576"/>
                </a:lnTo>
                <a:lnTo>
                  <a:pt x="15280" y="102576"/>
                </a:lnTo>
                <a:lnTo>
                  <a:pt x="15280" y="103312"/>
                </a:lnTo>
                <a:lnTo>
                  <a:pt x="15280" y="103312"/>
                </a:lnTo>
                <a:lnTo>
                  <a:pt x="15280" y="103312"/>
                </a:lnTo>
                <a:lnTo>
                  <a:pt x="15280" y="103312"/>
                </a:lnTo>
                <a:lnTo>
                  <a:pt x="14872" y="103312"/>
                </a:lnTo>
                <a:lnTo>
                  <a:pt x="14872" y="103312"/>
                </a:lnTo>
                <a:lnTo>
                  <a:pt x="14872" y="103312"/>
                </a:lnTo>
                <a:lnTo>
                  <a:pt x="14872" y="103312"/>
                </a:lnTo>
                <a:lnTo>
                  <a:pt x="14872" y="103312"/>
                </a:lnTo>
                <a:lnTo>
                  <a:pt x="14872" y="103312"/>
                </a:lnTo>
                <a:lnTo>
                  <a:pt x="14261" y="103312"/>
                </a:lnTo>
                <a:lnTo>
                  <a:pt x="14261" y="103312"/>
                </a:lnTo>
                <a:lnTo>
                  <a:pt x="14261" y="103312"/>
                </a:lnTo>
                <a:lnTo>
                  <a:pt x="14261" y="103312"/>
                </a:lnTo>
                <a:lnTo>
                  <a:pt x="14261" y="103312"/>
                </a:lnTo>
                <a:lnTo>
                  <a:pt x="14261" y="103312"/>
                </a:lnTo>
                <a:lnTo>
                  <a:pt x="14261" y="103312"/>
                </a:lnTo>
                <a:lnTo>
                  <a:pt x="13853" y="103312"/>
                </a:lnTo>
                <a:lnTo>
                  <a:pt x="13853" y="103312"/>
                </a:lnTo>
                <a:lnTo>
                  <a:pt x="13853" y="103312"/>
                </a:lnTo>
                <a:lnTo>
                  <a:pt x="13853" y="103312"/>
                </a:lnTo>
                <a:lnTo>
                  <a:pt x="13446" y="103312"/>
                </a:lnTo>
                <a:lnTo>
                  <a:pt x="13446" y="103312"/>
                </a:lnTo>
                <a:lnTo>
                  <a:pt x="13446" y="103312"/>
                </a:lnTo>
                <a:lnTo>
                  <a:pt x="13446" y="103312"/>
                </a:lnTo>
                <a:lnTo>
                  <a:pt x="13446" y="103312"/>
                </a:lnTo>
                <a:lnTo>
                  <a:pt x="13446" y="102576"/>
                </a:lnTo>
                <a:lnTo>
                  <a:pt x="13039" y="102576"/>
                </a:lnTo>
                <a:lnTo>
                  <a:pt x="13039" y="103312"/>
                </a:lnTo>
                <a:lnTo>
                  <a:pt x="13039" y="103312"/>
                </a:lnTo>
                <a:lnTo>
                  <a:pt x="13039" y="102576"/>
                </a:lnTo>
                <a:lnTo>
                  <a:pt x="13039" y="102576"/>
                </a:lnTo>
                <a:lnTo>
                  <a:pt x="13039" y="102576"/>
                </a:lnTo>
                <a:lnTo>
                  <a:pt x="12631" y="102576"/>
                </a:lnTo>
                <a:lnTo>
                  <a:pt x="12631" y="103312"/>
                </a:lnTo>
                <a:lnTo>
                  <a:pt x="12631" y="103312"/>
                </a:lnTo>
                <a:lnTo>
                  <a:pt x="12631" y="103312"/>
                </a:lnTo>
                <a:lnTo>
                  <a:pt x="12631" y="102576"/>
                </a:lnTo>
                <a:lnTo>
                  <a:pt x="12224" y="102576"/>
                </a:lnTo>
                <a:lnTo>
                  <a:pt x="12224" y="102576"/>
                </a:lnTo>
                <a:lnTo>
                  <a:pt x="12224" y="102576"/>
                </a:lnTo>
                <a:lnTo>
                  <a:pt x="12224" y="103312"/>
                </a:lnTo>
                <a:lnTo>
                  <a:pt x="12224" y="103312"/>
                </a:lnTo>
                <a:lnTo>
                  <a:pt x="11612" y="103312"/>
                </a:lnTo>
                <a:lnTo>
                  <a:pt x="11612" y="103312"/>
                </a:lnTo>
                <a:lnTo>
                  <a:pt x="11612" y="103312"/>
                </a:lnTo>
                <a:lnTo>
                  <a:pt x="11612" y="102576"/>
                </a:lnTo>
                <a:lnTo>
                  <a:pt x="11612" y="102576"/>
                </a:lnTo>
                <a:lnTo>
                  <a:pt x="11612" y="103312"/>
                </a:lnTo>
                <a:lnTo>
                  <a:pt x="11205" y="103312"/>
                </a:lnTo>
                <a:lnTo>
                  <a:pt x="11205" y="103312"/>
                </a:lnTo>
                <a:lnTo>
                  <a:pt x="11205" y="103312"/>
                </a:lnTo>
                <a:lnTo>
                  <a:pt x="10797" y="103312"/>
                </a:lnTo>
                <a:lnTo>
                  <a:pt x="10797" y="102576"/>
                </a:lnTo>
                <a:lnTo>
                  <a:pt x="10797" y="102576"/>
                </a:lnTo>
                <a:lnTo>
                  <a:pt x="10797" y="102576"/>
                </a:lnTo>
                <a:lnTo>
                  <a:pt x="10797" y="102576"/>
                </a:lnTo>
                <a:lnTo>
                  <a:pt x="10797" y="102576"/>
                </a:lnTo>
                <a:lnTo>
                  <a:pt x="10390" y="102576"/>
                </a:lnTo>
                <a:lnTo>
                  <a:pt x="10390" y="102576"/>
                </a:lnTo>
                <a:lnTo>
                  <a:pt x="10390" y="102576"/>
                </a:lnTo>
                <a:lnTo>
                  <a:pt x="10390" y="102576"/>
                </a:lnTo>
                <a:lnTo>
                  <a:pt x="10390" y="102576"/>
                </a:lnTo>
                <a:lnTo>
                  <a:pt x="10390" y="102085"/>
                </a:lnTo>
                <a:lnTo>
                  <a:pt x="9983" y="102085"/>
                </a:lnTo>
                <a:lnTo>
                  <a:pt x="9983" y="102085"/>
                </a:lnTo>
                <a:lnTo>
                  <a:pt x="9983" y="102085"/>
                </a:lnTo>
                <a:lnTo>
                  <a:pt x="9983" y="102085"/>
                </a:lnTo>
                <a:lnTo>
                  <a:pt x="9371" y="102085"/>
                </a:lnTo>
                <a:lnTo>
                  <a:pt x="9371" y="102085"/>
                </a:lnTo>
                <a:lnTo>
                  <a:pt x="9371" y="102085"/>
                </a:lnTo>
                <a:lnTo>
                  <a:pt x="9371" y="102085"/>
                </a:lnTo>
                <a:lnTo>
                  <a:pt x="8964" y="102085"/>
                </a:lnTo>
                <a:lnTo>
                  <a:pt x="8964" y="102085"/>
                </a:lnTo>
                <a:lnTo>
                  <a:pt x="8964" y="101595"/>
                </a:lnTo>
                <a:lnTo>
                  <a:pt x="8964" y="101595"/>
                </a:lnTo>
                <a:lnTo>
                  <a:pt x="8964" y="101595"/>
                </a:lnTo>
                <a:lnTo>
                  <a:pt x="8964" y="101595"/>
                </a:lnTo>
                <a:lnTo>
                  <a:pt x="8964" y="101595"/>
                </a:lnTo>
                <a:lnTo>
                  <a:pt x="8964" y="101104"/>
                </a:lnTo>
                <a:lnTo>
                  <a:pt x="8964" y="101104"/>
                </a:lnTo>
                <a:lnTo>
                  <a:pt x="8964" y="101104"/>
                </a:lnTo>
                <a:lnTo>
                  <a:pt x="8556" y="101104"/>
                </a:lnTo>
                <a:lnTo>
                  <a:pt x="8556" y="101104"/>
                </a:lnTo>
                <a:lnTo>
                  <a:pt x="8556" y="101104"/>
                </a:lnTo>
                <a:lnTo>
                  <a:pt x="8556" y="101104"/>
                </a:lnTo>
                <a:lnTo>
                  <a:pt x="8556" y="101104"/>
                </a:lnTo>
                <a:lnTo>
                  <a:pt x="8149" y="101104"/>
                </a:lnTo>
                <a:lnTo>
                  <a:pt x="8149" y="100613"/>
                </a:lnTo>
                <a:lnTo>
                  <a:pt x="8149" y="100613"/>
                </a:lnTo>
                <a:lnTo>
                  <a:pt x="8149" y="100613"/>
                </a:lnTo>
                <a:lnTo>
                  <a:pt x="8149" y="100613"/>
                </a:lnTo>
                <a:lnTo>
                  <a:pt x="8149" y="100613"/>
                </a:lnTo>
                <a:lnTo>
                  <a:pt x="7741" y="100613"/>
                </a:lnTo>
                <a:lnTo>
                  <a:pt x="7741" y="100613"/>
                </a:lnTo>
                <a:lnTo>
                  <a:pt x="7741" y="100613"/>
                </a:lnTo>
                <a:lnTo>
                  <a:pt x="7741" y="99877"/>
                </a:lnTo>
                <a:lnTo>
                  <a:pt x="7741" y="99877"/>
                </a:lnTo>
                <a:lnTo>
                  <a:pt x="7741" y="99877"/>
                </a:lnTo>
                <a:lnTo>
                  <a:pt x="7741" y="99877"/>
                </a:lnTo>
                <a:lnTo>
                  <a:pt x="7130" y="99877"/>
                </a:lnTo>
                <a:lnTo>
                  <a:pt x="7130" y="99877"/>
                </a:lnTo>
                <a:lnTo>
                  <a:pt x="7130" y="99877"/>
                </a:lnTo>
                <a:lnTo>
                  <a:pt x="6723" y="99877"/>
                </a:lnTo>
                <a:lnTo>
                  <a:pt x="6723" y="99877"/>
                </a:lnTo>
                <a:lnTo>
                  <a:pt x="6723" y="100613"/>
                </a:lnTo>
                <a:lnTo>
                  <a:pt x="6723" y="100613"/>
                </a:lnTo>
                <a:lnTo>
                  <a:pt x="6723" y="100613"/>
                </a:lnTo>
                <a:lnTo>
                  <a:pt x="6723" y="99877"/>
                </a:lnTo>
                <a:lnTo>
                  <a:pt x="6723" y="99877"/>
                </a:lnTo>
                <a:lnTo>
                  <a:pt x="6723" y="99877"/>
                </a:lnTo>
                <a:lnTo>
                  <a:pt x="6315" y="99877"/>
                </a:lnTo>
                <a:lnTo>
                  <a:pt x="6315" y="99877"/>
                </a:lnTo>
                <a:lnTo>
                  <a:pt x="6315" y="99877"/>
                </a:lnTo>
                <a:lnTo>
                  <a:pt x="6315" y="99386"/>
                </a:lnTo>
                <a:lnTo>
                  <a:pt x="6315" y="99386"/>
                </a:lnTo>
                <a:lnTo>
                  <a:pt x="6315" y="99386"/>
                </a:lnTo>
                <a:lnTo>
                  <a:pt x="6315" y="98895"/>
                </a:lnTo>
                <a:lnTo>
                  <a:pt x="6315" y="98895"/>
                </a:lnTo>
                <a:lnTo>
                  <a:pt x="6315" y="98895"/>
                </a:lnTo>
                <a:lnTo>
                  <a:pt x="6315" y="98895"/>
                </a:lnTo>
                <a:lnTo>
                  <a:pt x="6315" y="98404"/>
                </a:lnTo>
                <a:lnTo>
                  <a:pt x="6315" y="98404"/>
                </a:lnTo>
                <a:lnTo>
                  <a:pt x="6315" y="98404"/>
                </a:lnTo>
                <a:lnTo>
                  <a:pt x="6315" y="97914"/>
                </a:lnTo>
                <a:lnTo>
                  <a:pt x="6315" y="97914"/>
                </a:lnTo>
                <a:lnTo>
                  <a:pt x="6315" y="97914"/>
                </a:lnTo>
                <a:lnTo>
                  <a:pt x="6315" y="97177"/>
                </a:lnTo>
                <a:lnTo>
                  <a:pt x="6315" y="97177"/>
                </a:lnTo>
                <a:lnTo>
                  <a:pt x="6315" y="97177"/>
                </a:lnTo>
                <a:lnTo>
                  <a:pt x="6315" y="97177"/>
                </a:lnTo>
                <a:lnTo>
                  <a:pt x="6315" y="96687"/>
                </a:lnTo>
                <a:lnTo>
                  <a:pt x="6315" y="96687"/>
                </a:lnTo>
                <a:lnTo>
                  <a:pt x="6315" y="96687"/>
                </a:lnTo>
                <a:lnTo>
                  <a:pt x="6315" y="96196"/>
                </a:lnTo>
                <a:lnTo>
                  <a:pt x="6315" y="96196"/>
                </a:lnTo>
                <a:lnTo>
                  <a:pt x="6315" y="96687"/>
                </a:lnTo>
                <a:lnTo>
                  <a:pt x="6723" y="96687"/>
                </a:lnTo>
                <a:lnTo>
                  <a:pt x="6723" y="96687"/>
                </a:lnTo>
                <a:lnTo>
                  <a:pt x="6723" y="96687"/>
                </a:lnTo>
                <a:lnTo>
                  <a:pt x="6723" y="96687"/>
                </a:lnTo>
                <a:lnTo>
                  <a:pt x="6723" y="96687"/>
                </a:lnTo>
                <a:lnTo>
                  <a:pt x="6723" y="96687"/>
                </a:lnTo>
                <a:lnTo>
                  <a:pt x="7130" y="96687"/>
                </a:lnTo>
                <a:lnTo>
                  <a:pt x="7130" y="96687"/>
                </a:lnTo>
                <a:lnTo>
                  <a:pt x="7130" y="96687"/>
                </a:lnTo>
                <a:lnTo>
                  <a:pt x="7741" y="96687"/>
                </a:lnTo>
                <a:lnTo>
                  <a:pt x="7741" y="96687"/>
                </a:lnTo>
                <a:lnTo>
                  <a:pt x="7741" y="96687"/>
                </a:lnTo>
                <a:lnTo>
                  <a:pt x="7741" y="96687"/>
                </a:lnTo>
                <a:lnTo>
                  <a:pt x="7741" y="96687"/>
                </a:lnTo>
                <a:lnTo>
                  <a:pt x="7741" y="96196"/>
                </a:lnTo>
                <a:lnTo>
                  <a:pt x="7741" y="96196"/>
                </a:lnTo>
                <a:lnTo>
                  <a:pt x="7741" y="96196"/>
                </a:lnTo>
                <a:lnTo>
                  <a:pt x="8149" y="96196"/>
                </a:lnTo>
                <a:lnTo>
                  <a:pt x="8149" y="96196"/>
                </a:lnTo>
                <a:lnTo>
                  <a:pt x="8149" y="96196"/>
                </a:lnTo>
                <a:lnTo>
                  <a:pt x="8149" y="95705"/>
                </a:lnTo>
                <a:lnTo>
                  <a:pt x="8149" y="95705"/>
                </a:lnTo>
                <a:lnTo>
                  <a:pt x="8149" y="95705"/>
                </a:lnTo>
                <a:lnTo>
                  <a:pt x="8149" y="95705"/>
                </a:lnTo>
                <a:lnTo>
                  <a:pt x="8149" y="95705"/>
                </a:lnTo>
                <a:lnTo>
                  <a:pt x="8149" y="95705"/>
                </a:lnTo>
                <a:lnTo>
                  <a:pt x="8149" y="95214"/>
                </a:lnTo>
                <a:lnTo>
                  <a:pt x="8149" y="95214"/>
                </a:lnTo>
                <a:lnTo>
                  <a:pt x="8149" y="95214"/>
                </a:lnTo>
                <a:lnTo>
                  <a:pt x="8149" y="94478"/>
                </a:lnTo>
                <a:lnTo>
                  <a:pt x="8149" y="94478"/>
                </a:lnTo>
                <a:lnTo>
                  <a:pt x="8149" y="94478"/>
                </a:lnTo>
                <a:lnTo>
                  <a:pt x="8149" y="94478"/>
                </a:lnTo>
                <a:lnTo>
                  <a:pt x="8149" y="93987"/>
                </a:lnTo>
                <a:lnTo>
                  <a:pt x="8149" y="93987"/>
                </a:lnTo>
                <a:lnTo>
                  <a:pt x="8149" y="93987"/>
                </a:lnTo>
                <a:lnTo>
                  <a:pt x="8149" y="93496"/>
                </a:lnTo>
                <a:lnTo>
                  <a:pt x="8149" y="93496"/>
                </a:lnTo>
                <a:lnTo>
                  <a:pt x="8149" y="93496"/>
                </a:lnTo>
                <a:lnTo>
                  <a:pt x="8149" y="93496"/>
                </a:lnTo>
                <a:lnTo>
                  <a:pt x="8149" y="93006"/>
                </a:lnTo>
                <a:lnTo>
                  <a:pt x="8149" y="93006"/>
                </a:lnTo>
                <a:lnTo>
                  <a:pt x="8149" y="93006"/>
                </a:lnTo>
                <a:lnTo>
                  <a:pt x="8149" y="92515"/>
                </a:lnTo>
                <a:lnTo>
                  <a:pt x="8149" y="92515"/>
                </a:lnTo>
                <a:lnTo>
                  <a:pt x="8149" y="92515"/>
                </a:lnTo>
                <a:lnTo>
                  <a:pt x="8149" y="92515"/>
                </a:lnTo>
                <a:lnTo>
                  <a:pt x="8149" y="92515"/>
                </a:lnTo>
                <a:lnTo>
                  <a:pt x="8556" y="92515"/>
                </a:lnTo>
                <a:lnTo>
                  <a:pt x="8556" y="91779"/>
                </a:lnTo>
                <a:lnTo>
                  <a:pt x="8556" y="91779"/>
                </a:lnTo>
                <a:lnTo>
                  <a:pt x="8556" y="91779"/>
                </a:lnTo>
                <a:lnTo>
                  <a:pt x="8556" y="91288"/>
                </a:lnTo>
                <a:lnTo>
                  <a:pt x="8149" y="91288"/>
                </a:lnTo>
                <a:lnTo>
                  <a:pt x="8149" y="91288"/>
                </a:lnTo>
                <a:lnTo>
                  <a:pt x="8149" y="91288"/>
                </a:lnTo>
                <a:lnTo>
                  <a:pt x="8149" y="90797"/>
                </a:lnTo>
                <a:lnTo>
                  <a:pt x="8149" y="90797"/>
                </a:lnTo>
                <a:lnTo>
                  <a:pt x="8149" y="90797"/>
                </a:lnTo>
                <a:lnTo>
                  <a:pt x="8149" y="90797"/>
                </a:lnTo>
                <a:lnTo>
                  <a:pt x="8149" y="90306"/>
                </a:lnTo>
                <a:lnTo>
                  <a:pt x="8149" y="90306"/>
                </a:lnTo>
                <a:lnTo>
                  <a:pt x="8149" y="90797"/>
                </a:lnTo>
                <a:lnTo>
                  <a:pt x="8556" y="90797"/>
                </a:lnTo>
                <a:lnTo>
                  <a:pt x="8556" y="90306"/>
                </a:lnTo>
                <a:lnTo>
                  <a:pt x="8556" y="90306"/>
                </a:lnTo>
                <a:lnTo>
                  <a:pt x="8556" y="90306"/>
                </a:lnTo>
                <a:lnTo>
                  <a:pt x="8556" y="90306"/>
                </a:lnTo>
                <a:lnTo>
                  <a:pt x="8556" y="90306"/>
                </a:lnTo>
                <a:lnTo>
                  <a:pt x="8556" y="89815"/>
                </a:lnTo>
                <a:lnTo>
                  <a:pt x="8556" y="89815"/>
                </a:lnTo>
                <a:lnTo>
                  <a:pt x="8556" y="89815"/>
                </a:lnTo>
                <a:lnTo>
                  <a:pt x="8556" y="89815"/>
                </a:lnTo>
                <a:lnTo>
                  <a:pt x="8556" y="89079"/>
                </a:lnTo>
                <a:lnTo>
                  <a:pt x="8556" y="89079"/>
                </a:lnTo>
                <a:lnTo>
                  <a:pt x="8149" y="89079"/>
                </a:lnTo>
                <a:lnTo>
                  <a:pt x="8149" y="89079"/>
                </a:lnTo>
                <a:lnTo>
                  <a:pt x="8149" y="88588"/>
                </a:lnTo>
                <a:lnTo>
                  <a:pt x="8149" y="88588"/>
                </a:lnTo>
                <a:lnTo>
                  <a:pt x="8149" y="88588"/>
                </a:lnTo>
                <a:lnTo>
                  <a:pt x="8149" y="88588"/>
                </a:lnTo>
                <a:lnTo>
                  <a:pt x="8149" y="88588"/>
                </a:lnTo>
                <a:lnTo>
                  <a:pt x="8149" y="88098"/>
                </a:lnTo>
                <a:lnTo>
                  <a:pt x="8149" y="88098"/>
                </a:lnTo>
                <a:lnTo>
                  <a:pt x="8149" y="88098"/>
                </a:lnTo>
                <a:lnTo>
                  <a:pt x="8149" y="88098"/>
                </a:lnTo>
                <a:lnTo>
                  <a:pt x="7741" y="88098"/>
                </a:lnTo>
                <a:lnTo>
                  <a:pt x="7741" y="87607"/>
                </a:lnTo>
                <a:lnTo>
                  <a:pt x="7741" y="87607"/>
                </a:lnTo>
                <a:lnTo>
                  <a:pt x="7741" y="87607"/>
                </a:lnTo>
                <a:lnTo>
                  <a:pt x="7741" y="87607"/>
                </a:lnTo>
                <a:lnTo>
                  <a:pt x="7741" y="87607"/>
                </a:lnTo>
                <a:lnTo>
                  <a:pt x="7741" y="87116"/>
                </a:lnTo>
                <a:lnTo>
                  <a:pt x="7741" y="87116"/>
                </a:lnTo>
                <a:lnTo>
                  <a:pt x="7741" y="87116"/>
                </a:lnTo>
                <a:lnTo>
                  <a:pt x="7741" y="87116"/>
                </a:lnTo>
                <a:lnTo>
                  <a:pt x="7741" y="86380"/>
                </a:lnTo>
                <a:lnTo>
                  <a:pt x="7741" y="86380"/>
                </a:lnTo>
                <a:lnTo>
                  <a:pt x="7130" y="86380"/>
                </a:lnTo>
                <a:lnTo>
                  <a:pt x="7130" y="86380"/>
                </a:lnTo>
                <a:lnTo>
                  <a:pt x="7130" y="85889"/>
                </a:lnTo>
                <a:lnTo>
                  <a:pt x="7130" y="85889"/>
                </a:lnTo>
                <a:lnTo>
                  <a:pt x="7130" y="85889"/>
                </a:lnTo>
                <a:lnTo>
                  <a:pt x="7130" y="85889"/>
                </a:lnTo>
                <a:lnTo>
                  <a:pt x="7130" y="85889"/>
                </a:lnTo>
                <a:lnTo>
                  <a:pt x="7130" y="85398"/>
                </a:lnTo>
                <a:lnTo>
                  <a:pt x="6723" y="85398"/>
                </a:lnTo>
                <a:lnTo>
                  <a:pt x="6723" y="85398"/>
                </a:lnTo>
                <a:lnTo>
                  <a:pt x="6723" y="85398"/>
                </a:lnTo>
                <a:lnTo>
                  <a:pt x="6723" y="85398"/>
                </a:lnTo>
                <a:lnTo>
                  <a:pt x="6723" y="84907"/>
                </a:lnTo>
                <a:lnTo>
                  <a:pt x="6723" y="84907"/>
                </a:lnTo>
                <a:lnTo>
                  <a:pt x="6723" y="84907"/>
                </a:lnTo>
                <a:lnTo>
                  <a:pt x="6723" y="84907"/>
                </a:lnTo>
                <a:lnTo>
                  <a:pt x="6723" y="84417"/>
                </a:lnTo>
                <a:lnTo>
                  <a:pt x="6723" y="84417"/>
                </a:lnTo>
                <a:lnTo>
                  <a:pt x="6723" y="84417"/>
                </a:lnTo>
                <a:lnTo>
                  <a:pt x="6723" y="84417"/>
                </a:lnTo>
                <a:lnTo>
                  <a:pt x="6723" y="84417"/>
                </a:lnTo>
                <a:lnTo>
                  <a:pt x="6315" y="84417"/>
                </a:lnTo>
                <a:lnTo>
                  <a:pt x="6315" y="83680"/>
                </a:lnTo>
                <a:lnTo>
                  <a:pt x="6315" y="83680"/>
                </a:lnTo>
                <a:lnTo>
                  <a:pt x="6315" y="83680"/>
                </a:lnTo>
                <a:lnTo>
                  <a:pt x="6315" y="83190"/>
                </a:lnTo>
                <a:lnTo>
                  <a:pt x="6315" y="83190"/>
                </a:lnTo>
                <a:lnTo>
                  <a:pt x="6315" y="83190"/>
                </a:lnTo>
                <a:lnTo>
                  <a:pt x="6315" y="83190"/>
                </a:lnTo>
                <a:lnTo>
                  <a:pt x="6315" y="82699"/>
                </a:lnTo>
                <a:lnTo>
                  <a:pt x="6315" y="82699"/>
                </a:lnTo>
                <a:lnTo>
                  <a:pt x="6315" y="82699"/>
                </a:lnTo>
                <a:lnTo>
                  <a:pt x="6315" y="82699"/>
                </a:lnTo>
                <a:lnTo>
                  <a:pt x="6315" y="82208"/>
                </a:lnTo>
                <a:lnTo>
                  <a:pt x="6315" y="82208"/>
                </a:lnTo>
                <a:lnTo>
                  <a:pt x="5908" y="82208"/>
                </a:lnTo>
                <a:lnTo>
                  <a:pt x="5908" y="82208"/>
                </a:lnTo>
                <a:lnTo>
                  <a:pt x="5908" y="81717"/>
                </a:lnTo>
                <a:lnTo>
                  <a:pt x="6315" y="81717"/>
                </a:lnTo>
                <a:lnTo>
                  <a:pt x="6315" y="81717"/>
                </a:lnTo>
                <a:lnTo>
                  <a:pt x="6315" y="81717"/>
                </a:lnTo>
                <a:lnTo>
                  <a:pt x="6315" y="80981"/>
                </a:lnTo>
                <a:lnTo>
                  <a:pt x="6315" y="80981"/>
                </a:lnTo>
                <a:lnTo>
                  <a:pt x="6315" y="80981"/>
                </a:lnTo>
                <a:lnTo>
                  <a:pt x="5908" y="80981"/>
                </a:lnTo>
                <a:lnTo>
                  <a:pt x="5908" y="80490"/>
                </a:lnTo>
                <a:lnTo>
                  <a:pt x="5908" y="80490"/>
                </a:lnTo>
                <a:lnTo>
                  <a:pt x="5908" y="80490"/>
                </a:lnTo>
                <a:lnTo>
                  <a:pt x="6315" y="80490"/>
                </a:lnTo>
                <a:lnTo>
                  <a:pt x="6315" y="80000"/>
                </a:lnTo>
                <a:lnTo>
                  <a:pt x="6315" y="80000"/>
                </a:lnTo>
                <a:lnTo>
                  <a:pt x="6315" y="80000"/>
                </a:lnTo>
                <a:lnTo>
                  <a:pt x="6315" y="79509"/>
                </a:lnTo>
                <a:lnTo>
                  <a:pt x="6315" y="79509"/>
                </a:lnTo>
                <a:lnTo>
                  <a:pt x="6315" y="79509"/>
                </a:lnTo>
                <a:lnTo>
                  <a:pt x="5908" y="79509"/>
                </a:lnTo>
                <a:lnTo>
                  <a:pt x="5908" y="79018"/>
                </a:lnTo>
                <a:lnTo>
                  <a:pt x="5908" y="79018"/>
                </a:lnTo>
                <a:lnTo>
                  <a:pt x="5908" y="79018"/>
                </a:lnTo>
                <a:lnTo>
                  <a:pt x="5908" y="79018"/>
                </a:lnTo>
                <a:lnTo>
                  <a:pt x="5908" y="79018"/>
                </a:lnTo>
                <a:lnTo>
                  <a:pt x="5908" y="78282"/>
                </a:lnTo>
                <a:lnTo>
                  <a:pt x="5908" y="78282"/>
                </a:lnTo>
                <a:lnTo>
                  <a:pt x="5908" y="78282"/>
                </a:lnTo>
                <a:lnTo>
                  <a:pt x="5908" y="78282"/>
                </a:lnTo>
                <a:lnTo>
                  <a:pt x="5908" y="77791"/>
                </a:lnTo>
                <a:lnTo>
                  <a:pt x="5908" y="77791"/>
                </a:lnTo>
                <a:lnTo>
                  <a:pt x="5908" y="77791"/>
                </a:lnTo>
                <a:lnTo>
                  <a:pt x="5500" y="77791"/>
                </a:lnTo>
                <a:lnTo>
                  <a:pt x="5500" y="77791"/>
                </a:lnTo>
                <a:lnTo>
                  <a:pt x="5500" y="77791"/>
                </a:lnTo>
                <a:lnTo>
                  <a:pt x="5500" y="77300"/>
                </a:lnTo>
                <a:lnTo>
                  <a:pt x="5500" y="77300"/>
                </a:lnTo>
                <a:lnTo>
                  <a:pt x="5500" y="77300"/>
                </a:lnTo>
                <a:lnTo>
                  <a:pt x="5500" y="77300"/>
                </a:lnTo>
                <a:lnTo>
                  <a:pt x="5500" y="77300"/>
                </a:lnTo>
                <a:lnTo>
                  <a:pt x="4889" y="77300"/>
                </a:lnTo>
                <a:lnTo>
                  <a:pt x="4889" y="76809"/>
                </a:lnTo>
                <a:lnTo>
                  <a:pt x="4889" y="76809"/>
                </a:lnTo>
                <a:lnTo>
                  <a:pt x="4889" y="76809"/>
                </a:lnTo>
                <a:lnTo>
                  <a:pt x="4889" y="76809"/>
                </a:lnTo>
                <a:lnTo>
                  <a:pt x="4889" y="76809"/>
                </a:lnTo>
                <a:lnTo>
                  <a:pt x="4889" y="76319"/>
                </a:lnTo>
                <a:lnTo>
                  <a:pt x="4889" y="76319"/>
                </a:lnTo>
                <a:lnTo>
                  <a:pt x="4889" y="76319"/>
                </a:lnTo>
                <a:lnTo>
                  <a:pt x="4889" y="76319"/>
                </a:lnTo>
                <a:lnTo>
                  <a:pt x="4889" y="75582"/>
                </a:lnTo>
                <a:lnTo>
                  <a:pt x="4889" y="75582"/>
                </a:lnTo>
                <a:lnTo>
                  <a:pt x="4889" y="75582"/>
                </a:lnTo>
                <a:lnTo>
                  <a:pt x="4889" y="75582"/>
                </a:lnTo>
                <a:lnTo>
                  <a:pt x="4482" y="75582"/>
                </a:lnTo>
                <a:lnTo>
                  <a:pt x="4482" y="75092"/>
                </a:lnTo>
                <a:lnTo>
                  <a:pt x="4482" y="75092"/>
                </a:lnTo>
                <a:lnTo>
                  <a:pt x="4482" y="75092"/>
                </a:lnTo>
                <a:lnTo>
                  <a:pt x="4482" y="75092"/>
                </a:lnTo>
                <a:lnTo>
                  <a:pt x="4482" y="75092"/>
                </a:lnTo>
                <a:lnTo>
                  <a:pt x="4482" y="74601"/>
                </a:lnTo>
                <a:lnTo>
                  <a:pt x="4482" y="74601"/>
                </a:lnTo>
                <a:lnTo>
                  <a:pt x="4482" y="74601"/>
                </a:lnTo>
                <a:lnTo>
                  <a:pt x="4074" y="74601"/>
                </a:lnTo>
                <a:lnTo>
                  <a:pt x="4074" y="74601"/>
                </a:lnTo>
                <a:lnTo>
                  <a:pt x="4074" y="74601"/>
                </a:lnTo>
                <a:lnTo>
                  <a:pt x="4074" y="74110"/>
                </a:lnTo>
                <a:lnTo>
                  <a:pt x="4074" y="74110"/>
                </a:lnTo>
                <a:lnTo>
                  <a:pt x="4074" y="74110"/>
                </a:lnTo>
                <a:lnTo>
                  <a:pt x="4074" y="74110"/>
                </a:lnTo>
                <a:lnTo>
                  <a:pt x="4074" y="74110"/>
                </a:lnTo>
                <a:lnTo>
                  <a:pt x="3667" y="74110"/>
                </a:lnTo>
                <a:lnTo>
                  <a:pt x="3667" y="73619"/>
                </a:lnTo>
                <a:lnTo>
                  <a:pt x="3667" y="73619"/>
                </a:lnTo>
                <a:lnTo>
                  <a:pt x="3667" y="73619"/>
                </a:lnTo>
                <a:lnTo>
                  <a:pt x="3667" y="73619"/>
                </a:lnTo>
                <a:lnTo>
                  <a:pt x="3667" y="72883"/>
                </a:lnTo>
                <a:lnTo>
                  <a:pt x="3667" y="72883"/>
                </a:lnTo>
                <a:lnTo>
                  <a:pt x="3667" y="72883"/>
                </a:lnTo>
                <a:lnTo>
                  <a:pt x="3667" y="72883"/>
                </a:lnTo>
                <a:lnTo>
                  <a:pt x="3667" y="72392"/>
                </a:lnTo>
                <a:lnTo>
                  <a:pt x="3667" y="72392"/>
                </a:lnTo>
                <a:lnTo>
                  <a:pt x="3667" y="72392"/>
                </a:lnTo>
                <a:lnTo>
                  <a:pt x="3667" y="72392"/>
                </a:lnTo>
                <a:lnTo>
                  <a:pt x="3667" y="71901"/>
                </a:lnTo>
                <a:lnTo>
                  <a:pt x="3667" y="71901"/>
                </a:lnTo>
                <a:lnTo>
                  <a:pt x="3667" y="71901"/>
                </a:lnTo>
                <a:lnTo>
                  <a:pt x="3667" y="71901"/>
                </a:lnTo>
                <a:lnTo>
                  <a:pt x="3667" y="71411"/>
                </a:lnTo>
                <a:lnTo>
                  <a:pt x="3667" y="71411"/>
                </a:lnTo>
                <a:lnTo>
                  <a:pt x="3667" y="71411"/>
                </a:lnTo>
                <a:lnTo>
                  <a:pt x="3667" y="71411"/>
                </a:lnTo>
                <a:lnTo>
                  <a:pt x="3667" y="70920"/>
                </a:lnTo>
                <a:lnTo>
                  <a:pt x="3667" y="70920"/>
                </a:lnTo>
                <a:lnTo>
                  <a:pt x="3259" y="70920"/>
                </a:lnTo>
                <a:lnTo>
                  <a:pt x="3259" y="70920"/>
                </a:lnTo>
                <a:lnTo>
                  <a:pt x="3259" y="70920"/>
                </a:lnTo>
                <a:lnTo>
                  <a:pt x="3259" y="70184"/>
                </a:lnTo>
                <a:lnTo>
                  <a:pt x="3259" y="70184"/>
                </a:lnTo>
                <a:lnTo>
                  <a:pt x="3259" y="70184"/>
                </a:lnTo>
                <a:lnTo>
                  <a:pt x="3259" y="70184"/>
                </a:lnTo>
                <a:lnTo>
                  <a:pt x="3259" y="69693"/>
                </a:lnTo>
                <a:lnTo>
                  <a:pt x="3259" y="69693"/>
                </a:lnTo>
                <a:lnTo>
                  <a:pt x="3259" y="69693"/>
                </a:lnTo>
                <a:lnTo>
                  <a:pt x="2648" y="69693"/>
                </a:lnTo>
                <a:lnTo>
                  <a:pt x="2648" y="69693"/>
                </a:lnTo>
                <a:lnTo>
                  <a:pt x="2648" y="69202"/>
                </a:lnTo>
                <a:lnTo>
                  <a:pt x="2648" y="69202"/>
                </a:lnTo>
                <a:lnTo>
                  <a:pt x="2648" y="69202"/>
                </a:lnTo>
                <a:lnTo>
                  <a:pt x="2648" y="69202"/>
                </a:lnTo>
                <a:lnTo>
                  <a:pt x="2648" y="69202"/>
                </a:lnTo>
                <a:lnTo>
                  <a:pt x="2648" y="68711"/>
                </a:lnTo>
                <a:lnTo>
                  <a:pt x="2648" y="68711"/>
                </a:lnTo>
                <a:lnTo>
                  <a:pt x="2648" y="68711"/>
                </a:lnTo>
                <a:lnTo>
                  <a:pt x="2241" y="68711"/>
                </a:lnTo>
                <a:lnTo>
                  <a:pt x="2241" y="68711"/>
                </a:lnTo>
                <a:lnTo>
                  <a:pt x="2241" y="68220"/>
                </a:lnTo>
                <a:lnTo>
                  <a:pt x="2241" y="68220"/>
                </a:lnTo>
                <a:lnTo>
                  <a:pt x="2241" y="68220"/>
                </a:lnTo>
                <a:lnTo>
                  <a:pt x="2241" y="68220"/>
                </a:lnTo>
                <a:lnTo>
                  <a:pt x="2241" y="68220"/>
                </a:lnTo>
                <a:lnTo>
                  <a:pt x="1833" y="68220"/>
                </a:lnTo>
                <a:lnTo>
                  <a:pt x="1833" y="68220"/>
                </a:lnTo>
                <a:lnTo>
                  <a:pt x="1833" y="68220"/>
                </a:lnTo>
                <a:lnTo>
                  <a:pt x="1833" y="67484"/>
                </a:lnTo>
                <a:lnTo>
                  <a:pt x="1833" y="67484"/>
                </a:lnTo>
                <a:lnTo>
                  <a:pt x="1833" y="67484"/>
                </a:lnTo>
                <a:lnTo>
                  <a:pt x="1833" y="67484"/>
                </a:lnTo>
                <a:lnTo>
                  <a:pt x="1833" y="67484"/>
                </a:lnTo>
                <a:lnTo>
                  <a:pt x="1426" y="67484"/>
                </a:lnTo>
                <a:lnTo>
                  <a:pt x="1426" y="66993"/>
                </a:lnTo>
                <a:lnTo>
                  <a:pt x="1426" y="66993"/>
                </a:lnTo>
                <a:lnTo>
                  <a:pt x="1426" y="66993"/>
                </a:lnTo>
                <a:lnTo>
                  <a:pt x="1426" y="66993"/>
                </a:lnTo>
                <a:lnTo>
                  <a:pt x="1426" y="66993"/>
                </a:lnTo>
                <a:lnTo>
                  <a:pt x="1426" y="66503"/>
                </a:lnTo>
                <a:lnTo>
                  <a:pt x="1426" y="66503"/>
                </a:lnTo>
                <a:lnTo>
                  <a:pt x="1426" y="66503"/>
                </a:lnTo>
                <a:lnTo>
                  <a:pt x="1426" y="66503"/>
                </a:lnTo>
                <a:lnTo>
                  <a:pt x="1018" y="66503"/>
                </a:lnTo>
                <a:lnTo>
                  <a:pt x="1018" y="66012"/>
                </a:lnTo>
                <a:lnTo>
                  <a:pt x="1018" y="66012"/>
                </a:lnTo>
                <a:lnTo>
                  <a:pt x="1018" y="66012"/>
                </a:lnTo>
                <a:lnTo>
                  <a:pt x="1018" y="66012"/>
                </a:lnTo>
                <a:lnTo>
                  <a:pt x="1018" y="66012"/>
                </a:lnTo>
                <a:lnTo>
                  <a:pt x="1018" y="65521"/>
                </a:lnTo>
                <a:lnTo>
                  <a:pt x="1018" y="65521"/>
                </a:lnTo>
                <a:lnTo>
                  <a:pt x="1018" y="65521"/>
                </a:lnTo>
                <a:lnTo>
                  <a:pt x="407" y="65521"/>
                </a:lnTo>
                <a:lnTo>
                  <a:pt x="407" y="64785"/>
                </a:lnTo>
                <a:lnTo>
                  <a:pt x="407" y="64785"/>
                </a:lnTo>
                <a:lnTo>
                  <a:pt x="407" y="64785"/>
                </a:lnTo>
                <a:lnTo>
                  <a:pt x="407" y="64785"/>
                </a:lnTo>
                <a:lnTo>
                  <a:pt x="407" y="64785"/>
                </a:lnTo>
                <a:lnTo>
                  <a:pt x="407" y="64294"/>
                </a:lnTo>
                <a:lnTo>
                  <a:pt x="407" y="64294"/>
                </a:lnTo>
                <a:lnTo>
                  <a:pt x="407" y="64294"/>
                </a:lnTo>
                <a:lnTo>
                  <a:pt x="407" y="64294"/>
                </a:lnTo>
                <a:lnTo>
                  <a:pt x="407" y="63803"/>
                </a:lnTo>
                <a:lnTo>
                  <a:pt x="407" y="63803"/>
                </a:lnTo>
                <a:lnTo>
                  <a:pt x="0" y="63803"/>
                </a:lnTo>
                <a:lnTo>
                  <a:pt x="0" y="63803"/>
                </a:lnTo>
                <a:lnTo>
                  <a:pt x="0" y="63312"/>
                </a:lnTo>
                <a:lnTo>
                  <a:pt x="0" y="63312"/>
                </a:lnTo>
                <a:lnTo>
                  <a:pt x="0" y="63312"/>
                </a:lnTo>
                <a:lnTo>
                  <a:pt x="0" y="62822"/>
                </a:lnTo>
                <a:lnTo>
                  <a:pt x="0" y="62822"/>
                </a:lnTo>
                <a:lnTo>
                  <a:pt x="407" y="62822"/>
                </a:lnTo>
                <a:lnTo>
                  <a:pt x="407" y="62822"/>
                </a:lnTo>
                <a:lnTo>
                  <a:pt x="407" y="62822"/>
                </a:lnTo>
                <a:lnTo>
                  <a:pt x="407" y="62822"/>
                </a:lnTo>
                <a:lnTo>
                  <a:pt x="407" y="63312"/>
                </a:lnTo>
                <a:lnTo>
                  <a:pt x="407" y="63312"/>
                </a:lnTo>
                <a:lnTo>
                  <a:pt x="407" y="63312"/>
                </a:lnTo>
                <a:lnTo>
                  <a:pt x="407" y="63312"/>
                </a:lnTo>
                <a:lnTo>
                  <a:pt x="407" y="63803"/>
                </a:lnTo>
                <a:lnTo>
                  <a:pt x="407" y="63803"/>
                </a:lnTo>
                <a:lnTo>
                  <a:pt x="407" y="63803"/>
                </a:lnTo>
                <a:lnTo>
                  <a:pt x="1018" y="63803"/>
                </a:lnTo>
                <a:lnTo>
                  <a:pt x="1018" y="64294"/>
                </a:lnTo>
                <a:lnTo>
                  <a:pt x="1018" y="64294"/>
                </a:lnTo>
                <a:lnTo>
                  <a:pt x="1018" y="64294"/>
                </a:lnTo>
                <a:lnTo>
                  <a:pt x="1018" y="64294"/>
                </a:lnTo>
                <a:lnTo>
                  <a:pt x="1018" y="64785"/>
                </a:lnTo>
                <a:lnTo>
                  <a:pt x="1018" y="64785"/>
                </a:lnTo>
                <a:lnTo>
                  <a:pt x="1018" y="64785"/>
                </a:lnTo>
                <a:lnTo>
                  <a:pt x="1018" y="64785"/>
                </a:lnTo>
                <a:lnTo>
                  <a:pt x="1426" y="64785"/>
                </a:lnTo>
                <a:lnTo>
                  <a:pt x="1426" y="64785"/>
                </a:lnTo>
                <a:lnTo>
                  <a:pt x="1426" y="64785"/>
                </a:lnTo>
                <a:lnTo>
                  <a:pt x="1426" y="64785"/>
                </a:lnTo>
                <a:lnTo>
                  <a:pt x="1833" y="64785"/>
                </a:lnTo>
                <a:lnTo>
                  <a:pt x="1833" y="65521"/>
                </a:lnTo>
                <a:lnTo>
                  <a:pt x="1833" y="65521"/>
                </a:lnTo>
                <a:lnTo>
                  <a:pt x="1833" y="65521"/>
                </a:lnTo>
                <a:lnTo>
                  <a:pt x="1833" y="65521"/>
                </a:lnTo>
                <a:lnTo>
                  <a:pt x="1833" y="66012"/>
                </a:lnTo>
                <a:lnTo>
                  <a:pt x="1833" y="66012"/>
                </a:lnTo>
                <a:lnTo>
                  <a:pt x="1833" y="66012"/>
                </a:lnTo>
                <a:lnTo>
                  <a:pt x="1833" y="66012"/>
                </a:lnTo>
                <a:lnTo>
                  <a:pt x="1833" y="66012"/>
                </a:lnTo>
                <a:lnTo>
                  <a:pt x="2241" y="66012"/>
                </a:lnTo>
                <a:lnTo>
                  <a:pt x="2241" y="66503"/>
                </a:lnTo>
                <a:lnTo>
                  <a:pt x="2241" y="66503"/>
                </a:lnTo>
                <a:lnTo>
                  <a:pt x="2241" y="66503"/>
                </a:lnTo>
                <a:lnTo>
                  <a:pt x="2241" y="66503"/>
                </a:lnTo>
                <a:lnTo>
                  <a:pt x="2241" y="66993"/>
                </a:lnTo>
                <a:lnTo>
                  <a:pt x="2241" y="66993"/>
                </a:lnTo>
                <a:lnTo>
                  <a:pt x="2241" y="66993"/>
                </a:lnTo>
                <a:lnTo>
                  <a:pt x="2648" y="66993"/>
                </a:lnTo>
                <a:lnTo>
                  <a:pt x="2648" y="66993"/>
                </a:lnTo>
                <a:lnTo>
                  <a:pt x="2648" y="66993"/>
                </a:lnTo>
                <a:lnTo>
                  <a:pt x="2648" y="66993"/>
                </a:lnTo>
                <a:lnTo>
                  <a:pt x="2648" y="66993"/>
                </a:lnTo>
                <a:lnTo>
                  <a:pt x="2648" y="66993"/>
                </a:lnTo>
                <a:lnTo>
                  <a:pt x="2648" y="66993"/>
                </a:lnTo>
                <a:lnTo>
                  <a:pt x="2648" y="66993"/>
                </a:lnTo>
                <a:lnTo>
                  <a:pt x="2648" y="66503"/>
                </a:lnTo>
                <a:lnTo>
                  <a:pt x="2648" y="66503"/>
                </a:lnTo>
                <a:lnTo>
                  <a:pt x="2648" y="66503"/>
                </a:lnTo>
                <a:lnTo>
                  <a:pt x="2648" y="66503"/>
                </a:lnTo>
                <a:lnTo>
                  <a:pt x="2648" y="66012"/>
                </a:lnTo>
                <a:lnTo>
                  <a:pt x="2648" y="66012"/>
                </a:lnTo>
                <a:lnTo>
                  <a:pt x="2241" y="66012"/>
                </a:lnTo>
                <a:lnTo>
                  <a:pt x="2241" y="66012"/>
                </a:lnTo>
                <a:lnTo>
                  <a:pt x="2241" y="66012"/>
                </a:lnTo>
                <a:lnTo>
                  <a:pt x="2241" y="66012"/>
                </a:lnTo>
                <a:lnTo>
                  <a:pt x="2241" y="65521"/>
                </a:lnTo>
                <a:lnTo>
                  <a:pt x="2241" y="65521"/>
                </a:lnTo>
                <a:lnTo>
                  <a:pt x="1833" y="65521"/>
                </a:lnTo>
                <a:lnTo>
                  <a:pt x="1833" y="65521"/>
                </a:lnTo>
                <a:lnTo>
                  <a:pt x="1833" y="65521"/>
                </a:lnTo>
                <a:lnTo>
                  <a:pt x="1833" y="64785"/>
                </a:lnTo>
                <a:lnTo>
                  <a:pt x="1833" y="64785"/>
                </a:lnTo>
                <a:lnTo>
                  <a:pt x="1833" y="64785"/>
                </a:lnTo>
                <a:lnTo>
                  <a:pt x="1833" y="64785"/>
                </a:lnTo>
                <a:lnTo>
                  <a:pt x="1833" y="64785"/>
                </a:lnTo>
                <a:lnTo>
                  <a:pt x="1833" y="64294"/>
                </a:lnTo>
                <a:lnTo>
                  <a:pt x="1833" y="64294"/>
                </a:lnTo>
                <a:lnTo>
                  <a:pt x="1833" y="64294"/>
                </a:lnTo>
                <a:lnTo>
                  <a:pt x="1833" y="64294"/>
                </a:lnTo>
                <a:lnTo>
                  <a:pt x="1426" y="64294"/>
                </a:lnTo>
                <a:lnTo>
                  <a:pt x="1426" y="63803"/>
                </a:lnTo>
                <a:lnTo>
                  <a:pt x="1426" y="63803"/>
                </a:lnTo>
                <a:lnTo>
                  <a:pt x="1426" y="63803"/>
                </a:lnTo>
                <a:lnTo>
                  <a:pt x="1426" y="63803"/>
                </a:lnTo>
                <a:lnTo>
                  <a:pt x="1426" y="63803"/>
                </a:lnTo>
                <a:lnTo>
                  <a:pt x="1426" y="63312"/>
                </a:lnTo>
                <a:lnTo>
                  <a:pt x="1426" y="63312"/>
                </a:lnTo>
                <a:lnTo>
                  <a:pt x="1833" y="63312"/>
                </a:lnTo>
                <a:lnTo>
                  <a:pt x="1833" y="63312"/>
                </a:lnTo>
                <a:lnTo>
                  <a:pt x="1833" y="63312"/>
                </a:lnTo>
                <a:lnTo>
                  <a:pt x="1833" y="62822"/>
                </a:lnTo>
                <a:lnTo>
                  <a:pt x="1833" y="62822"/>
                </a:lnTo>
                <a:lnTo>
                  <a:pt x="1833" y="62822"/>
                </a:lnTo>
                <a:lnTo>
                  <a:pt x="1833" y="63312"/>
                </a:lnTo>
                <a:lnTo>
                  <a:pt x="1833" y="63312"/>
                </a:lnTo>
                <a:lnTo>
                  <a:pt x="2241" y="63312"/>
                </a:lnTo>
                <a:lnTo>
                  <a:pt x="2241" y="63312"/>
                </a:lnTo>
                <a:lnTo>
                  <a:pt x="2241" y="63312"/>
                </a:lnTo>
                <a:lnTo>
                  <a:pt x="2241" y="63312"/>
                </a:lnTo>
                <a:lnTo>
                  <a:pt x="2241" y="63312"/>
                </a:lnTo>
                <a:lnTo>
                  <a:pt x="2241" y="63803"/>
                </a:lnTo>
                <a:lnTo>
                  <a:pt x="2241" y="63803"/>
                </a:lnTo>
                <a:lnTo>
                  <a:pt x="2241" y="63803"/>
                </a:lnTo>
                <a:lnTo>
                  <a:pt x="2648" y="63803"/>
                </a:lnTo>
                <a:lnTo>
                  <a:pt x="2648" y="63803"/>
                </a:lnTo>
                <a:lnTo>
                  <a:pt x="2648" y="63803"/>
                </a:lnTo>
                <a:lnTo>
                  <a:pt x="2648" y="64294"/>
                </a:lnTo>
                <a:lnTo>
                  <a:pt x="2648" y="64294"/>
                </a:lnTo>
                <a:lnTo>
                  <a:pt x="2648" y="64294"/>
                </a:lnTo>
                <a:lnTo>
                  <a:pt x="2648" y="64294"/>
                </a:lnTo>
                <a:lnTo>
                  <a:pt x="2648" y="64294"/>
                </a:lnTo>
                <a:lnTo>
                  <a:pt x="2648" y="63803"/>
                </a:lnTo>
                <a:lnTo>
                  <a:pt x="3259" y="63803"/>
                </a:lnTo>
                <a:lnTo>
                  <a:pt x="3259" y="63803"/>
                </a:lnTo>
                <a:lnTo>
                  <a:pt x="3259" y="64294"/>
                </a:lnTo>
                <a:lnTo>
                  <a:pt x="3259" y="64294"/>
                </a:lnTo>
                <a:lnTo>
                  <a:pt x="3259" y="64294"/>
                </a:lnTo>
                <a:lnTo>
                  <a:pt x="3259" y="64294"/>
                </a:lnTo>
                <a:lnTo>
                  <a:pt x="3667" y="64294"/>
                </a:lnTo>
                <a:lnTo>
                  <a:pt x="3667" y="64294"/>
                </a:lnTo>
                <a:lnTo>
                  <a:pt x="3667" y="64785"/>
                </a:lnTo>
                <a:lnTo>
                  <a:pt x="3667" y="64785"/>
                </a:lnTo>
                <a:lnTo>
                  <a:pt x="3259" y="64785"/>
                </a:lnTo>
                <a:lnTo>
                  <a:pt x="3259" y="64785"/>
                </a:lnTo>
                <a:lnTo>
                  <a:pt x="3259" y="64785"/>
                </a:lnTo>
                <a:lnTo>
                  <a:pt x="3259" y="65521"/>
                </a:lnTo>
                <a:lnTo>
                  <a:pt x="3259" y="65521"/>
                </a:lnTo>
                <a:lnTo>
                  <a:pt x="3259" y="65521"/>
                </a:lnTo>
                <a:lnTo>
                  <a:pt x="3259" y="65521"/>
                </a:lnTo>
                <a:lnTo>
                  <a:pt x="3259" y="66012"/>
                </a:lnTo>
                <a:lnTo>
                  <a:pt x="3259" y="66012"/>
                </a:lnTo>
                <a:lnTo>
                  <a:pt x="3259" y="66012"/>
                </a:lnTo>
                <a:lnTo>
                  <a:pt x="3259" y="66012"/>
                </a:lnTo>
                <a:lnTo>
                  <a:pt x="3259" y="66012"/>
                </a:lnTo>
                <a:lnTo>
                  <a:pt x="3259" y="66503"/>
                </a:lnTo>
                <a:lnTo>
                  <a:pt x="3259" y="66503"/>
                </a:lnTo>
                <a:lnTo>
                  <a:pt x="3667" y="66503"/>
                </a:lnTo>
                <a:lnTo>
                  <a:pt x="3667" y="66503"/>
                </a:lnTo>
                <a:lnTo>
                  <a:pt x="3667" y="66503"/>
                </a:lnTo>
                <a:lnTo>
                  <a:pt x="3667" y="66993"/>
                </a:lnTo>
                <a:lnTo>
                  <a:pt x="3667" y="66993"/>
                </a:lnTo>
                <a:lnTo>
                  <a:pt x="3667" y="66503"/>
                </a:lnTo>
                <a:lnTo>
                  <a:pt x="4074" y="66503"/>
                </a:lnTo>
                <a:lnTo>
                  <a:pt x="4074" y="66503"/>
                </a:lnTo>
                <a:lnTo>
                  <a:pt x="4074" y="66503"/>
                </a:lnTo>
                <a:lnTo>
                  <a:pt x="4074" y="66503"/>
                </a:lnTo>
                <a:lnTo>
                  <a:pt x="4074" y="66503"/>
                </a:lnTo>
                <a:lnTo>
                  <a:pt x="4074" y="66012"/>
                </a:lnTo>
                <a:lnTo>
                  <a:pt x="4074" y="66012"/>
                </a:lnTo>
                <a:lnTo>
                  <a:pt x="4074" y="66012"/>
                </a:lnTo>
                <a:lnTo>
                  <a:pt x="4074" y="65521"/>
                </a:lnTo>
                <a:lnTo>
                  <a:pt x="4074" y="65521"/>
                </a:lnTo>
                <a:lnTo>
                  <a:pt x="4074" y="65521"/>
                </a:lnTo>
                <a:lnTo>
                  <a:pt x="4074" y="65521"/>
                </a:lnTo>
                <a:lnTo>
                  <a:pt x="4074" y="65521"/>
                </a:lnTo>
                <a:lnTo>
                  <a:pt x="4074" y="64785"/>
                </a:lnTo>
                <a:lnTo>
                  <a:pt x="4074" y="64785"/>
                </a:lnTo>
                <a:lnTo>
                  <a:pt x="4074" y="64785"/>
                </a:lnTo>
                <a:lnTo>
                  <a:pt x="4074" y="64785"/>
                </a:lnTo>
                <a:lnTo>
                  <a:pt x="4074" y="64294"/>
                </a:lnTo>
                <a:lnTo>
                  <a:pt x="4074" y="64294"/>
                </a:lnTo>
                <a:lnTo>
                  <a:pt x="4074" y="64294"/>
                </a:lnTo>
                <a:lnTo>
                  <a:pt x="3667" y="64294"/>
                </a:lnTo>
                <a:lnTo>
                  <a:pt x="3667" y="64294"/>
                </a:lnTo>
                <a:lnTo>
                  <a:pt x="3667" y="64294"/>
                </a:lnTo>
                <a:lnTo>
                  <a:pt x="3667" y="63803"/>
                </a:lnTo>
                <a:lnTo>
                  <a:pt x="3667" y="63803"/>
                </a:lnTo>
                <a:lnTo>
                  <a:pt x="3667" y="63803"/>
                </a:lnTo>
                <a:lnTo>
                  <a:pt x="3259" y="63803"/>
                </a:lnTo>
                <a:lnTo>
                  <a:pt x="3259" y="63803"/>
                </a:lnTo>
                <a:lnTo>
                  <a:pt x="3259" y="63312"/>
                </a:lnTo>
                <a:lnTo>
                  <a:pt x="3259" y="63312"/>
                </a:lnTo>
                <a:lnTo>
                  <a:pt x="3259" y="63312"/>
                </a:lnTo>
                <a:lnTo>
                  <a:pt x="3259" y="63312"/>
                </a:lnTo>
                <a:lnTo>
                  <a:pt x="3259" y="63312"/>
                </a:lnTo>
                <a:lnTo>
                  <a:pt x="3259" y="62822"/>
                </a:lnTo>
                <a:lnTo>
                  <a:pt x="3259" y="62822"/>
                </a:lnTo>
                <a:lnTo>
                  <a:pt x="3259" y="62822"/>
                </a:lnTo>
                <a:lnTo>
                  <a:pt x="3259" y="62822"/>
                </a:lnTo>
                <a:lnTo>
                  <a:pt x="3259" y="62085"/>
                </a:lnTo>
                <a:lnTo>
                  <a:pt x="3259" y="62085"/>
                </a:lnTo>
                <a:lnTo>
                  <a:pt x="2648" y="62085"/>
                </a:lnTo>
                <a:lnTo>
                  <a:pt x="2648" y="62085"/>
                </a:lnTo>
                <a:lnTo>
                  <a:pt x="2648" y="62085"/>
                </a:lnTo>
                <a:lnTo>
                  <a:pt x="2648" y="62085"/>
                </a:lnTo>
                <a:lnTo>
                  <a:pt x="2648" y="61595"/>
                </a:lnTo>
                <a:lnTo>
                  <a:pt x="2648" y="61595"/>
                </a:lnTo>
                <a:lnTo>
                  <a:pt x="2648" y="61595"/>
                </a:lnTo>
                <a:lnTo>
                  <a:pt x="2648" y="61595"/>
                </a:lnTo>
                <a:lnTo>
                  <a:pt x="2648" y="61595"/>
                </a:lnTo>
                <a:lnTo>
                  <a:pt x="2241" y="61595"/>
                </a:lnTo>
                <a:lnTo>
                  <a:pt x="2241" y="61104"/>
                </a:lnTo>
                <a:lnTo>
                  <a:pt x="2241" y="61104"/>
                </a:lnTo>
                <a:lnTo>
                  <a:pt x="2241" y="61104"/>
                </a:lnTo>
                <a:lnTo>
                  <a:pt x="2241" y="61104"/>
                </a:lnTo>
                <a:lnTo>
                  <a:pt x="2241" y="60613"/>
                </a:lnTo>
                <a:lnTo>
                  <a:pt x="2241" y="60613"/>
                </a:lnTo>
                <a:lnTo>
                  <a:pt x="2241" y="60613"/>
                </a:lnTo>
                <a:lnTo>
                  <a:pt x="2241" y="60613"/>
                </a:lnTo>
                <a:lnTo>
                  <a:pt x="2241" y="60122"/>
                </a:lnTo>
                <a:lnTo>
                  <a:pt x="2241" y="60122"/>
                </a:lnTo>
                <a:lnTo>
                  <a:pt x="2241" y="60122"/>
                </a:lnTo>
                <a:lnTo>
                  <a:pt x="2241" y="59386"/>
                </a:lnTo>
                <a:lnTo>
                  <a:pt x="1833" y="59386"/>
                </a:lnTo>
                <a:lnTo>
                  <a:pt x="1833" y="59386"/>
                </a:lnTo>
                <a:lnTo>
                  <a:pt x="1833" y="59386"/>
                </a:lnTo>
                <a:lnTo>
                  <a:pt x="1833" y="59386"/>
                </a:lnTo>
                <a:lnTo>
                  <a:pt x="1833" y="59386"/>
                </a:lnTo>
                <a:lnTo>
                  <a:pt x="1833" y="58895"/>
                </a:lnTo>
                <a:lnTo>
                  <a:pt x="1833" y="58895"/>
                </a:lnTo>
                <a:lnTo>
                  <a:pt x="1833" y="58895"/>
                </a:lnTo>
                <a:lnTo>
                  <a:pt x="1833" y="58895"/>
                </a:lnTo>
                <a:lnTo>
                  <a:pt x="1426" y="58895"/>
                </a:lnTo>
                <a:lnTo>
                  <a:pt x="1426" y="58404"/>
                </a:lnTo>
                <a:lnTo>
                  <a:pt x="1426" y="58404"/>
                </a:lnTo>
                <a:lnTo>
                  <a:pt x="1426" y="58404"/>
                </a:lnTo>
                <a:lnTo>
                  <a:pt x="1426" y="57914"/>
                </a:lnTo>
                <a:lnTo>
                  <a:pt x="1426" y="57914"/>
                </a:lnTo>
                <a:lnTo>
                  <a:pt x="1426" y="57914"/>
                </a:lnTo>
                <a:lnTo>
                  <a:pt x="1426" y="57423"/>
                </a:lnTo>
                <a:lnTo>
                  <a:pt x="1833" y="57423"/>
                </a:lnTo>
                <a:lnTo>
                  <a:pt x="1833" y="57423"/>
                </a:lnTo>
                <a:lnTo>
                  <a:pt x="1833" y="57423"/>
                </a:lnTo>
                <a:lnTo>
                  <a:pt x="1833" y="56687"/>
                </a:lnTo>
                <a:lnTo>
                  <a:pt x="1833" y="56687"/>
                </a:lnTo>
                <a:lnTo>
                  <a:pt x="1833" y="56687"/>
                </a:lnTo>
                <a:lnTo>
                  <a:pt x="1833" y="56687"/>
                </a:lnTo>
                <a:lnTo>
                  <a:pt x="1833" y="56687"/>
                </a:lnTo>
                <a:lnTo>
                  <a:pt x="1833" y="56196"/>
                </a:lnTo>
                <a:lnTo>
                  <a:pt x="1833" y="56196"/>
                </a:lnTo>
                <a:lnTo>
                  <a:pt x="1833" y="56196"/>
                </a:lnTo>
                <a:lnTo>
                  <a:pt x="1833" y="56196"/>
                </a:lnTo>
                <a:lnTo>
                  <a:pt x="1833" y="55705"/>
                </a:lnTo>
                <a:lnTo>
                  <a:pt x="1833" y="55705"/>
                </a:lnTo>
                <a:lnTo>
                  <a:pt x="1833" y="55705"/>
                </a:lnTo>
                <a:lnTo>
                  <a:pt x="1833" y="55705"/>
                </a:lnTo>
                <a:lnTo>
                  <a:pt x="1833" y="55214"/>
                </a:lnTo>
                <a:lnTo>
                  <a:pt x="2241" y="55214"/>
                </a:lnTo>
                <a:lnTo>
                  <a:pt x="2241" y="55214"/>
                </a:lnTo>
                <a:lnTo>
                  <a:pt x="2241" y="55214"/>
                </a:lnTo>
                <a:lnTo>
                  <a:pt x="2241" y="55214"/>
                </a:lnTo>
                <a:lnTo>
                  <a:pt x="2241" y="55214"/>
                </a:lnTo>
                <a:lnTo>
                  <a:pt x="2241" y="54723"/>
                </a:lnTo>
                <a:lnTo>
                  <a:pt x="2648" y="54723"/>
                </a:lnTo>
                <a:lnTo>
                  <a:pt x="2648" y="54723"/>
                </a:lnTo>
                <a:lnTo>
                  <a:pt x="2648" y="54723"/>
                </a:lnTo>
                <a:lnTo>
                  <a:pt x="2648" y="54723"/>
                </a:lnTo>
                <a:lnTo>
                  <a:pt x="2648" y="53987"/>
                </a:lnTo>
                <a:lnTo>
                  <a:pt x="2648" y="53987"/>
                </a:lnTo>
                <a:lnTo>
                  <a:pt x="2648" y="53987"/>
                </a:lnTo>
                <a:lnTo>
                  <a:pt x="2648" y="53496"/>
                </a:lnTo>
                <a:lnTo>
                  <a:pt x="2648" y="53496"/>
                </a:lnTo>
                <a:lnTo>
                  <a:pt x="2648" y="53496"/>
                </a:lnTo>
                <a:lnTo>
                  <a:pt x="2648" y="53006"/>
                </a:lnTo>
                <a:lnTo>
                  <a:pt x="2648" y="53006"/>
                </a:lnTo>
                <a:lnTo>
                  <a:pt x="2648" y="53006"/>
                </a:lnTo>
                <a:lnTo>
                  <a:pt x="2648" y="53006"/>
                </a:lnTo>
                <a:lnTo>
                  <a:pt x="2648" y="52515"/>
                </a:lnTo>
                <a:lnTo>
                  <a:pt x="2648" y="52515"/>
                </a:lnTo>
                <a:lnTo>
                  <a:pt x="2648" y="52515"/>
                </a:lnTo>
                <a:lnTo>
                  <a:pt x="2648" y="52024"/>
                </a:lnTo>
                <a:lnTo>
                  <a:pt x="2648" y="52024"/>
                </a:lnTo>
                <a:lnTo>
                  <a:pt x="2648" y="52024"/>
                </a:lnTo>
                <a:lnTo>
                  <a:pt x="2648" y="52024"/>
                </a:lnTo>
                <a:lnTo>
                  <a:pt x="2648" y="51288"/>
                </a:lnTo>
                <a:lnTo>
                  <a:pt x="2648" y="51288"/>
                </a:lnTo>
                <a:lnTo>
                  <a:pt x="2648" y="51288"/>
                </a:lnTo>
                <a:lnTo>
                  <a:pt x="2241" y="51288"/>
                </a:lnTo>
                <a:lnTo>
                  <a:pt x="2241" y="51288"/>
                </a:lnTo>
                <a:lnTo>
                  <a:pt x="2241" y="51288"/>
                </a:lnTo>
                <a:lnTo>
                  <a:pt x="2241" y="50797"/>
                </a:lnTo>
                <a:lnTo>
                  <a:pt x="2241" y="50797"/>
                </a:lnTo>
                <a:lnTo>
                  <a:pt x="2241" y="50797"/>
                </a:lnTo>
                <a:lnTo>
                  <a:pt x="2241" y="50797"/>
                </a:lnTo>
                <a:lnTo>
                  <a:pt x="2241" y="50797"/>
                </a:lnTo>
                <a:lnTo>
                  <a:pt x="2241" y="50306"/>
                </a:lnTo>
                <a:lnTo>
                  <a:pt x="2241" y="50306"/>
                </a:lnTo>
                <a:lnTo>
                  <a:pt x="2648" y="50306"/>
                </a:lnTo>
                <a:lnTo>
                  <a:pt x="2648" y="50306"/>
                </a:lnTo>
                <a:lnTo>
                  <a:pt x="2648" y="49815"/>
                </a:lnTo>
                <a:lnTo>
                  <a:pt x="2648" y="49815"/>
                </a:lnTo>
                <a:lnTo>
                  <a:pt x="2648" y="49815"/>
                </a:lnTo>
                <a:lnTo>
                  <a:pt x="2648" y="49815"/>
                </a:lnTo>
                <a:lnTo>
                  <a:pt x="2648" y="49815"/>
                </a:lnTo>
                <a:lnTo>
                  <a:pt x="2648" y="49325"/>
                </a:lnTo>
                <a:lnTo>
                  <a:pt x="2648" y="49325"/>
                </a:lnTo>
                <a:lnTo>
                  <a:pt x="2648" y="49325"/>
                </a:lnTo>
                <a:lnTo>
                  <a:pt x="2648" y="49325"/>
                </a:lnTo>
                <a:lnTo>
                  <a:pt x="2648" y="48588"/>
                </a:lnTo>
                <a:lnTo>
                  <a:pt x="3259" y="48588"/>
                </a:lnTo>
                <a:lnTo>
                  <a:pt x="3259" y="48588"/>
                </a:lnTo>
                <a:lnTo>
                  <a:pt x="3259" y="48588"/>
                </a:lnTo>
                <a:lnTo>
                  <a:pt x="3259" y="48098"/>
                </a:lnTo>
                <a:lnTo>
                  <a:pt x="3259" y="48098"/>
                </a:lnTo>
                <a:lnTo>
                  <a:pt x="3259" y="48098"/>
                </a:lnTo>
                <a:lnTo>
                  <a:pt x="3259" y="48098"/>
                </a:lnTo>
                <a:lnTo>
                  <a:pt x="3259" y="48098"/>
                </a:lnTo>
                <a:lnTo>
                  <a:pt x="3259" y="47607"/>
                </a:lnTo>
                <a:lnTo>
                  <a:pt x="3259" y="47607"/>
                </a:lnTo>
                <a:lnTo>
                  <a:pt x="3259" y="47607"/>
                </a:lnTo>
                <a:lnTo>
                  <a:pt x="3667" y="47607"/>
                </a:lnTo>
                <a:lnTo>
                  <a:pt x="3667" y="47607"/>
                </a:lnTo>
                <a:lnTo>
                  <a:pt x="3667" y="47607"/>
                </a:lnTo>
                <a:lnTo>
                  <a:pt x="3667" y="47607"/>
                </a:lnTo>
                <a:lnTo>
                  <a:pt x="3667" y="47116"/>
                </a:lnTo>
                <a:lnTo>
                  <a:pt x="4074" y="47116"/>
                </a:lnTo>
                <a:lnTo>
                  <a:pt x="4074" y="47116"/>
                </a:lnTo>
                <a:lnTo>
                  <a:pt x="4074" y="47607"/>
                </a:lnTo>
                <a:lnTo>
                  <a:pt x="4074" y="47607"/>
                </a:lnTo>
                <a:lnTo>
                  <a:pt x="4074" y="47607"/>
                </a:lnTo>
                <a:lnTo>
                  <a:pt x="4074" y="47607"/>
                </a:lnTo>
                <a:lnTo>
                  <a:pt x="4074" y="48098"/>
                </a:lnTo>
                <a:lnTo>
                  <a:pt x="4074" y="48098"/>
                </a:lnTo>
                <a:lnTo>
                  <a:pt x="4074" y="48098"/>
                </a:lnTo>
                <a:lnTo>
                  <a:pt x="3667" y="48098"/>
                </a:lnTo>
                <a:lnTo>
                  <a:pt x="3667" y="48588"/>
                </a:lnTo>
                <a:lnTo>
                  <a:pt x="3667" y="48588"/>
                </a:lnTo>
                <a:lnTo>
                  <a:pt x="3667" y="48588"/>
                </a:lnTo>
                <a:lnTo>
                  <a:pt x="3667" y="49325"/>
                </a:lnTo>
                <a:lnTo>
                  <a:pt x="3667" y="49325"/>
                </a:lnTo>
                <a:lnTo>
                  <a:pt x="3667" y="49325"/>
                </a:lnTo>
                <a:lnTo>
                  <a:pt x="4074" y="49325"/>
                </a:lnTo>
                <a:lnTo>
                  <a:pt x="4074" y="49815"/>
                </a:lnTo>
                <a:lnTo>
                  <a:pt x="4074" y="49815"/>
                </a:lnTo>
                <a:lnTo>
                  <a:pt x="4074" y="49815"/>
                </a:lnTo>
                <a:lnTo>
                  <a:pt x="4074" y="49815"/>
                </a:lnTo>
                <a:lnTo>
                  <a:pt x="4074" y="50306"/>
                </a:lnTo>
                <a:lnTo>
                  <a:pt x="4074" y="50306"/>
                </a:lnTo>
                <a:lnTo>
                  <a:pt x="4074" y="50306"/>
                </a:lnTo>
                <a:lnTo>
                  <a:pt x="4482" y="50306"/>
                </a:lnTo>
                <a:lnTo>
                  <a:pt x="4482" y="50306"/>
                </a:lnTo>
                <a:lnTo>
                  <a:pt x="4482" y="50306"/>
                </a:lnTo>
                <a:lnTo>
                  <a:pt x="4482" y="50306"/>
                </a:lnTo>
                <a:lnTo>
                  <a:pt x="4482" y="49815"/>
                </a:lnTo>
                <a:lnTo>
                  <a:pt x="4482" y="49815"/>
                </a:lnTo>
                <a:lnTo>
                  <a:pt x="4482" y="49815"/>
                </a:lnTo>
                <a:lnTo>
                  <a:pt x="4482" y="49815"/>
                </a:lnTo>
                <a:lnTo>
                  <a:pt x="4482" y="49325"/>
                </a:lnTo>
                <a:lnTo>
                  <a:pt x="4482" y="49325"/>
                </a:lnTo>
                <a:lnTo>
                  <a:pt x="4482" y="49325"/>
                </a:lnTo>
                <a:lnTo>
                  <a:pt x="4482" y="49325"/>
                </a:lnTo>
                <a:lnTo>
                  <a:pt x="4482" y="49325"/>
                </a:lnTo>
                <a:lnTo>
                  <a:pt x="4482" y="48588"/>
                </a:lnTo>
                <a:lnTo>
                  <a:pt x="4482" y="48588"/>
                </a:lnTo>
                <a:lnTo>
                  <a:pt x="4482" y="48588"/>
                </a:lnTo>
                <a:lnTo>
                  <a:pt x="4889" y="48588"/>
                </a:lnTo>
                <a:lnTo>
                  <a:pt x="4889" y="48588"/>
                </a:lnTo>
                <a:lnTo>
                  <a:pt x="4482" y="48588"/>
                </a:lnTo>
                <a:lnTo>
                  <a:pt x="4482" y="48098"/>
                </a:lnTo>
                <a:lnTo>
                  <a:pt x="4482" y="48098"/>
                </a:lnTo>
                <a:lnTo>
                  <a:pt x="4889" y="48098"/>
                </a:lnTo>
                <a:lnTo>
                  <a:pt x="4889" y="48098"/>
                </a:lnTo>
                <a:lnTo>
                  <a:pt x="4889" y="48098"/>
                </a:lnTo>
                <a:lnTo>
                  <a:pt x="4889" y="47607"/>
                </a:lnTo>
                <a:lnTo>
                  <a:pt x="4889" y="47607"/>
                </a:lnTo>
                <a:lnTo>
                  <a:pt x="4889" y="48098"/>
                </a:lnTo>
                <a:lnTo>
                  <a:pt x="5500" y="48098"/>
                </a:lnTo>
                <a:lnTo>
                  <a:pt x="5500" y="47607"/>
                </a:lnTo>
                <a:lnTo>
                  <a:pt x="5500" y="47607"/>
                </a:lnTo>
                <a:lnTo>
                  <a:pt x="5500" y="47607"/>
                </a:lnTo>
                <a:lnTo>
                  <a:pt x="5500" y="47607"/>
                </a:lnTo>
                <a:lnTo>
                  <a:pt x="5500" y="47607"/>
                </a:lnTo>
                <a:lnTo>
                  <a:pt x="5500" y="47607"/>
                </a:lnTo>
                <a:lnTo>
                  <a:pt x="5500" y="47116"/>
                </a:lnTo>
                <a:lnTo>
                  <a:pt x="5500" y="47116"/>
                </a:lnTo>
                <a:lnTo>
                  <a:pt x="5908" y="47116"/>
                </a:lnTo>
                <a:lnTo>
                  <a:pt x="5908" y="47116"/>
                </a:lnTo>
                <a:lnTo>
                  <a:pt x="5908" y="47116"/>
                </a:lnTo>
                <a:lnTo>
                  <a:pt x="5908" y="47116"/>
                </a:lnTo>
                <a:lnTo>
                  <a:pt x="5908" y="47116"/>
                </a:lnTo>
                <a:lnTo>
                  <a:pt x="5908" y="47116"/>
                </a:lnTo>
                <a:lnTo>
                  <a:pt x="5908" y="47116"/>
                </a:lnTo>
                <a:lnTo>
                  <a:pt x="6315" y="47116"/>
                </a:lnTo>
                <a:lnTo>
                  <a:pt x="6315" y="47116"/>
                </a:lnTo>
                <a:lnTo>
                  <a:pt x="6315" y="47116"/>
                </a:lnTo>
                <a:lnTo>
                  <a:pt x="6315" y="46625"/>
                </a:lnTo>
                <a:lnTo>
                  <a:pt x="6723" y="46625"/>
                </a:lnTo>
                <a:lnTo>
                  <a:pt x="6723" y="46625"/>
                </a:lnTo>
                <a:lnTo>
                  <a:pt x="6723" y="46625"/>
                </a:lnTo>
                <a:lnTo>
                  <a:pt x="6723" y="46625"/>
                </a:lnTo>
                <a:lnTo>
                  <a:pt x="6723" y="46625"/>
                </a:lnTo>
                <a:lnTo>
                  <a:pt x="6723" y="46625"/>
                </a:lnTo>
                <a:lnTo>
                  <a:pt x="6723" y="46625"/>
                </a:lnTo>
                <a:lnTo>
                  <a:pt x="6723" y="46625"/>
                </a:lnTo>
                <a:lnTo>
                  <a:pt x="6723" y="45889"/>
                </a:lnTo>
                <a:lnTo>
                  <a:pt x="6723" y="45889"/>
                </a:lnTo>
                <a:lnTo>
                  <a:pt x="6723" y="45889"/>
                </a:lnTo>
                <a:lnTo>
                  <a:pt x="7130" y="45889"/>
                </a:lnTo>
                <a:lnTo>
                  <a:pt x="7130" y="46625"/>
                </a:lnTo>
                <a:lnTo>
                  <a:pt x="7130" y="46625"/>
                </a:lnTo>
                <a:lnTo>
                  <a:pt x="7130" y="46625"/>
                </a:lnTo>
                <a:lnTo>
                  <a:pt x="7130" y="46625"/>
                </a:lnTo>
                <a:lnTo>
                  <a:pt x="7130" y="46625"/>
                </a:lnTo>
                <a:lnTo>
                  <a:pt x="7130" y="45889"/>
                </a:lnTo>
                <a:lnTo>
                  <a:pt x="7130" y="45889"/>
                </a:lnTo>
                <a:lnTo>
                  <a:pt x="7130" y="45889"/>
                </a:lnTo>
                <a:lnTo>
                  <a:pt x="7741" y="45889"/>
                </a:lnTo>
                <a:lnTo>
                  <a:pt x="7741" y="45889"/>
                </a:lnTo>
                <a:lnTo>
                  <a:pt x="7741" y="45889"/>
                </a:lnTo>
                <a:lnTo>
                  <a:pt x="7741" y="45889"/>
                </a:lnTo>
                <a:lnTo>
                  <a:pt x="7741" y="45889"/>
                </a:lnTo>
                <a:lnTo>
                  <a:pt x="7741" y="45889"/>
                </a:lnTo>
                <a:lnTo>
                  <a:pt x="7741" y="45889"/>
                </a:lnTo>
                <a:lnTo>
                  <a:pt x="8149" y="45889"/>
                </a:lnTo>
                <a:lnTo>
                  <a:pt x="8149" y="45889"/>
                </a:lnTo>
                <a:lnTo>
                  <a:pt x="8149" y="45398"/>
                </a:lnTo>
                <a:lnTo>
                  <a:pt x="8149" y="45398"/>
                </a:lnTo>
                <a:lnTo>
                  <a:pt x="7741" y="45398"/>
                </a:lnTo>
                <a:lnTo>
                  <a:pt x="7741" y="45398"/>
                </a:lnTo>
                <a:lnTo>
                  <a:pt x="7741" y="45889"/>
                </a:lnTo>
                <a:lnTo>
                  <a:pt x="7741" y="45889"/>
                </a:lnTo>
                <a:lnTo>
                  <a:pt x="7741" y="45398"/>
                </a:lnTo>
                <a:lnTo>
                  <a:pt x="7741" y="45398"/>
                </a:lnTo>
                <a:lnTo>
                  <a:pt x="7741" y="45398"/>
                </a:lnTo>
                <a:lnTo>
                  <a:pt x="7741" y="45398"/>
                </a:lnTo>
                <a:lnTo>
                  <a:pt x="7741" y="45398"/>
                </a:lnTo>
                <a:lnTo>
                  <a:pt x="7741" y="45398"/>
                </a:lnTo>
                <a:lnTo>
                  <a:pt x="8149" y="45398"/>
                </a:lnTo>
                <a:lnTo>
                  <a:pt x="8149" y="45398"/>
                </a:lnTo>
                <a:lnTo>
                  <a:pt x="8149" y="45398"/>
                </a:lnTo>
                <a:lnTo>
                  <a:pt x="8149" y="45398"/>
                </a:lnTo>
                <a:lnTo>
                  <a:pt x="8149" y="45398"/>
                </a:lnTo>
                <a:lnTo>
                  <a:pt x="8149" y="45398"/>
                </a:lnTo>
                <a:lnTo>
                  <a:pt x="8149" y="45398"/>
                </a:lnTo>
                <a:lnTo>
                  <a:pt x="8556" y="45398"/>
                </a:lnTo>
                <a:lnTo>
                  <a:pt x="8556" y="45398"/>
                </a:lnTo>
                <a:lnTo>
                  <a:pt x="8556" y="44907"/>
                </a:lnTo>
                <a:lnTo>
                  <a:pt x="8556" y="44907"/>
                </a:lnTo>
                <a:lnTo>
                  <a:pt x="8556" y="44907"/>
                </a:lnTo>
                <a:lnTo>
                  <a:pt x="8556" y="44907"/>
                </a:lnTo>
                <a:lnTo>
                  <a:pt x="8556" y="44907"/>
                </a:lnTo>
                <a:lnTo>
                  <a:pt x="8556" y="44417"/>
                </a:lnTo>
                <a:lnTo>
                  <a:pt x="8556" y="44417"/>
                </a:lnTo>
                <a:lnTo>
                  <a:pt x="8556" y="44417"/>
                </a:lnTo>
                <a:lnTo>
                  <a:pt x="8964" y="44417"/>
                </a:lnTo>
                <a:lnTo>
                  <a:pt x="8964" y="44417"/>
                </a:lnTo>
                <a:lnTo>
                  <a:pt x="8964" y="43926"/>
                </a:lnTo>
                <a:lnTo>
                  <a:pt x="8964" y="43926"/>
                </a:lnTo>
                <a:lnTo>
                  <a:pt x="8964" y="44417"/>
                </a:lnTo>
                <a:lnTo>
                  <a:pt x="8964" y="44417"/>
                </a:lnTo>
                <a:lnTo>
                  <a:pt x="8964" y="44417"/>
                </a:lnTo>
                <a:lnTo>
                  <a:pt x="8964" y="44417"/>
                </a:lnTo>
                <a:lnTo>
                  <a:pt x="8964" y="44417"/>
                </a:lnTo>
                <a:lnTo>
                  <a:pt x="8964" y="43926"/>
                </a:lnTo>
                <a:lnTo>
                  <a:pt x="9371" y="43926"/>
                </a:lnTo>
                <a:lnTo>
                  <a:pt x="9371" y="44417"/>
                </a:lnTo>
                <a:lnTo>
                  <a:pt x="9371" y="44417"/>
                </a:lnTo>
                <a:lnTo>
                  <a:pt x="9371" y="44417"/>
                </a:lnTo>
                <a:lnTo>
                  <a:pt x="9371" y="43926"/>
                </a:lnTo>
                <a:lnTo>
                  <a:pt x="9371" y="43926"/>
                </a:lnTo>
                <a:lnTo>
                  <a:pt x="9371" y="43926"/>
                </a:lnTo>
                <a:lnTo>
                  <a:pt x="9983" y="43926"/>
                </a:lnTo>
                <a:lnTo>
                  <a:pt x="9983" y="43926"/>
                </a:lnTo>
                <a:lnTo>
                  <a:pt x="9983" y="43190"/>
                </a:lnTo>
                <a:lnTo>
                  <a:pt x="9983" y="43190"/>
                </a:lnTo>
                <a:lnTo>
                  <a:pt x="9983" y="43190"/>
                </a:lnTo>
                <a:lnTo>
                  <a:pt x="9983" y="43190"/>
                </a:lnTo>
                <a:lnTo>
                  <a:pt x="9983" y="43190"/>
                </a:lnTo>
                <a:lnTo>
                  <a:pt x="10390" y="43190"/>
                </a:lnTo>
                <a:lnTo>
                  <a:pt x="10390" y="43190"/>
                </a:lnTo>
                <a:lnTo>
                  <a:pt x="10390" y="43190"/>
                </a:lnTo>
                <a:lnTo>
                  <a:pt x="10390" y="43190"/>
                </a:lnTo>
                <a:lnTo>
                  <a:pt x="10390" y="43190"/>
                </a:lnTo>
                <a:lnTo>
                  <a:pt x="10797" y="43190"/>
                </a:lnTo>
                <a:lnTo>
                  <a:pt x="10797" y="43190"/>
                </a:lnTo>
                <a:lnTo>
                  <a:pt x="10797" y="43190"/>
                </a:lnTo>
                <a:lnTo>
                  <a:pt x="10797" y="43190"/>
                </a:lnTo>
                <a:lnTo>
                  <a:pt x="10797" y="42699"/>
                </a:lnTo>
                <a:lnTo>
                  <a:pt x="10797" y="42699"/>
                </a:lnTo>
                <a:lnTo>
                  <a:pt x="10797" y="42699"/>
                </a:lnTo>
                <a:lnTo>
                  <a:pt x="11205" y="42699"/>
                </a:lnTo>
                <a:lnTo>
                  <a:pt x="11205" y="42699"/>
                </a:lnTo>
                <a:lnTo>
                  <a:pt x="10797" y="42699"/>
                </a:lnTo>
                <a:lnTo>
                  <a:pt x="10797" y="42699"/>
                </a:lnTo>
                <a:lnTo>
                  <a:pt x="10797" y="42699"/>
                </a:lnTo>
                <a:lnTo>
                  <a:pt x="10797" y="42699"/>
                </a:lnTo>
                <a:lnTo>
                  <a:pt x="10797" y="42208"/>
                </a:lnTo>
                <a:lnTo>
                  <a:pt x="10797" y="42208"/>
                </a:lnTo>
                <a:lnTo>
                  <a:pt x="10797" y="42208"/>
                </a:lnTo>
                <a:lnTo>
                  <a:pt x="10797" y="42208"/>
                </a:lnTo>
                <a:lnTo>
                  <a:pt x="10797" y="42208"/>
                </a:lnTo>
                <a:lnTo>
                  <a:pt x="10797" y="42208"/>
                </a:lnTo>
                <a:lnTo>
                  <a:pt x="10797" y="41717"/>
                </a:lnTo>
                <a:lnTo>
                  <a:pt x="10797" y="41717"/>
                </a:lnTo>
                <a:lnTo>
                  <a:pt x="10797" y="41717"/>
                </a:lnTo>
                <a:lnTo>
                  <a:pt x="10797" y="41717"/>
                </a:lnTo>
                <a:lnTo>
                  <a:pt x="11205" y="41717"/>
                </a:lnTo>
                <a:lnTo>
                  <a:pt x="11205" y="41717"/>
                </a:lnTo>
                <a:lnTo>
                  <a:pt x="11205" y="41717"/>
                </a:lnTo>
                <a:lnTo>
                  <a:pt x="11205" y="42208"/>
                </a:lnTo>
                <a:lnTo>
                  <a:pt x="11205" y="42208"/>
                </a:lnTo>
                <a:lnTo>
                  <a:pt x="11205" y="42208"/>
                </a:lnTo>
                <a:lnTo>
                  <a:pt x="11205" y="42208"/>
                </a:lnTo>
                <a:lnTo>
                  <a:pt x="11612" y="42208"/>
                </a:lnTo>
                <a:lnTo>
                  <a:pt x="11612" y="42208"/>
                </a:lnTo>
                <a:lnTo>
                  <a:pt x="11612" y="42208"/>
                </a:lnTo>
                <a:lnTo>
                  <a:pt x="11612" y="41717"/>
                </a:lnTo>
                <a:lnTo>
                  <a:pt x="11612" y="41717"/>
                </a:lnTo>
                <a:lnTo>
                  <a:pt x="11612" y="41717"/>
                </a:lnTo>
                <a:lnTo>
                  <a:pt x="11612" y="41717"/>
                </a:lnTo>
                <a:lnTo>
                  <a:pt x="11612" y="41226"/>
                </a:lnTo>
                <a:lnTo>
                  <a:pt x="11612" y="41226"/>
                </a:lnTo>
                <a:lnTo>
                  <a:pt x="11612" y="41226"/>
                </a:lnTo>
                <a:lnTo>
                  <a:pt x="11612" y="41717"/>
                </a:lnTo>
                <a:lnTo>
                  <a:pt x="12224" y="41717"/>
                </a:lnTo>
                <a:lnTo>
                  <a:pt x="12224" y="41717"/>
                </a:lnTo>
                <a:lnTo>
                  <a:pt x="12224" y="41717"/>
                </a:lnTo>
                <a:lnTo>
                  <a:pt x="12224" y="41717"/>
                </a:lnTo>
                <a:lnTo>
                  <a:pt x="12224" y="41717"/>
                </a:lnTo>
                <a:lnTo>
                  <a:pt x="12224" y="41717"/>
                </a:lnTo>
                <a:lnTo>
                  <a:pt x="12224" y="41717"/>
                </a:lnTo>
                <a:lnTo>
                  <a:pt x="12224" y="42208"/>
                </a:lnTo>
                <a:lnTo>
                  <a:pt x="12224" y="42208"/>
                </a:lnTo>
                <a:lnTo>
                  <a:pt x="11612" y="42208"/>
                </a:lnTo>
                <a:lnTo>
                  <a:pt x="11612" y="42208"/>
                </a:lnTo>
                <a:lnTo>
                  <a:pt x="11612" y="42208"/>
                </a:lnTo>
                <a:lnTo>
                  <a:pt x="11612" y="42699"/>
                </a:lnTo>
                <a:lnTo>
                  <a:pt x="11612" y="42699"/>
                </a:lnTo>
                <a:lnTo>
                  <a:pt x="11612" y="42699"/>
                </a:lnTo>
                <a:lnTo>
                  <a:pt x="11612" y="42699"/>
                </a:lnTo>
                <a:lnTo>
                  <a:pt x="12224" y="42699"/>
                </a:lnTo>
                <a:lnTo>
                  <a:pt x="12224" y="42699"/>
                </a:lnTo>
                <a:lnTo>
                  <a:pt x="12224" y="42699"/>
                </a:lnTo>
                <a:lnTo>
                  <a:pt x="12224" y="42699"/>
                </a:lnTo>
                <a:lnTo>
                  <a:pt x="12224" y="42699"/>
                </a:lnTo>
                <a:lnTo>
                  <a:pt x="12224" y="42699"/>
                </a:lnTo>
                <a:lnTo>
                  <a:pt x="12224" y="42208"/>
                </a:lnTo>
                <a:lnTo>
                  <a:pt x="12631" y="42208"/>
                </a:lnTo>
                <a:lnTo>
                  <a:pt x="12631" y="42208"/>
                </a:lnTo>
                <a:lnTo>
                  <a:pt x="12631" y="42208"/>
                </a:lnTo>
                <a:lnTo>
                  <a:pt x="12631" y="42208"/>
                </a:lnTo>
                <a:lnTo>
                  <a:pt x="13039" y="42208"/>
                </a:lnTo>
                <a:lnTo>
                  <a:pt x="13039" y="42208"/>
                </a:lnTo>
                <a:lnTo>
                  <a:pt x="13039" y="42699"/>
                </a:lnTo>
                <a:lnTo>
                  <a:pt x="13039" y="42699"/>
                </a:lnTo>
                <a:lnTo>
                  <a:pt x="13039" y="42699"/>
                </a:lnTo>
                <a:lnTo>
                  <a:pt x="13039" y="42699"/>
                </a:lnTo>
                <a:lnTo>
                  <a:pt x="13039" y="42699"/>
                </a:lnTo>
                <a:lnTo>
                  <a:pt x="13039" y="42699"/>
                </a:lnTo>
                <a:lnTo>
                  <a:pt x="13446" y="42699"/>
                </a:lnTo>
                <a:lnTo>
                  <a:pt x="13446" y="42699"/>
                </a:lnTo>
                <a:lnTo>
                  <a:pt x="13446" y="42699"/>
                </a:lnTo>
                <a:lnTo>
                  <a:pt x="13446" y="42699"/>
                </a:lnTo>
                <a:lnTo>
                  <a:pt x="13853" y="42699"/>
                </a:lnTo>
                <a:lnTo>
                  <a:pt x="13853" y="42699"/>
                </a:lnTo>
                <a:lnTo>
                  <a:pt x="13853" y="42699"/>
                </a:lnTo>
                <a:lnTo>
                  <a:pt x="13853" y="42699"/>
                </a:lnTo>
                <a:lnTo>
                  <a:pt x="13853" y="42699"/>
                </a:lnTo>
                <a:lnTo>
                  <a:pt x="14261" y="42699"/>
                </a:lnTo>
                <a:lnTo>
                  <a:pt x="14261" y="42699"/>
                </a:lnTo>
                <a:lnTo>
                  <a:pt x="14261" y="42208"/>
                </a:lnTo>
                <a:lnTo>
                  <a:pt x="14261" y="42208"/>
                </a:lnTo>
                <a:lnTo>
                  <a:pt x="14261" y="42208"/>
                </a:lnTo>
                <a:lnTo>
                  <a:pt x="14872" y="42208"/>
                </a:lnTo>
                <a:lnTo>
                  <a:pt x="14872" y="42208"/>
                </a:lnTo>
                <a:lnTo>
                  <a:pt x="14872" y="42208"/>
                </a:lnTo>
                <a:lnTo>
                  <a:pt x="14872" y="42208"/>
                </a:lnTo>
                <a:lnTo>
                  <a:pt x="14872" y="41717"/>
                </a:lnTo>
                <a:lnTo>
                  <a:pt x="14872" y="41717"/>
                </a:lnTo>
                <a:lnTo>
                  <a:pt x="14872" y="41717"/>
                </a:lnTo>
                <a:lnTo>
                  <a:pt x="15280" y="41717"/>
                </a:lnTo>
                <a:lnTo>
                  <a:pt x="15280" y="41717"/>
                </a:lnTo>
                <a:lnTo>
                  <a:pt x="15280" y="41717"/>
                </a:lnTo>
                <a:lnTo>
                  <a:pt x="15280" y="41717"/>
                </a:lnTo>
                <a:lnTo>
                  <a:pt x="15280" y="41717"/>
                </a:lnTo>
                <a:lnTo>
                  <a:pt x="15687" y="41717"/>
                </a:lnTo>
                <a:lnTo>
                  <a:pt x="15687" y="41226"/>
                </a:lnTo>
                <a:lnTo>
                  <a:pt x="15687" y="41226"/>
                </a:lnTo>
                <a:lnTo>
                  <a:pt x="15687" y="41226"/>
                </a:lnTo>
                <a:lnTo>
                  <a:pt x="15687" y="41226"/>
                </a:lnTo>
                <a:lnTo>
                  <a:pt x="16095" y="41226"/>
                </a:lnTo>
                <a:lnTo>
                  <a:pt x="16095" y="41226"/>
                </a:lnTo>
                <a:lnTo>
                  <a:pt x="16095" y="41226"/>
                </a:lnTo>
                <a:lnTo>
                  <a:pt x="16095" y="41226"/>
                </a:lnTo>
                <a:lnTo>
                  <a:pt x="16095" y="41226"/>
                </a:lnTo>
                <a:lnTo>
                  <a:pt x="16095" y="41226"/>
                </a:lnTo>
                <a:lnTo>
                  <a:pt x="16095" y="41226"/>
                </a:lnTo>
                <a:lnTo>
                  <a:pt x="16502" y="41226"/>
                </a:lnTo>
                <a:lnTo>
                  <a:pt x="16502" y="41226"/>
                </a:lnTo>
                <a:lnTo>
                  <a:pt x="16502" y="41226"/>
                </a:lnTo>
                <a:lnTo>
                  <a:pt x="17113" y="41226"/>
                </a:lnTo>
                <a:lnTo>
                  <a:pt x="17113" y="41226"/>
                </a:lnTo>
                <a:lnTo>
                  <a:pt x="17113" y="41226"/>
                </a:lnTo>
                <a:lnTo>
                  <a:pt x="17113" y="41226"/>
                </a:lnTo>
                <a:lnTo>
                  <a:pt x="17113" y="41226"/>
                </a:lnTo>
                <a:lnTo>
                  <a:pt x="17521" y="41226"/>
                </a:lnTo>
                <a:lnTo>
                  <a:pt x="17521" y="41226"/>
                </a:lnTo>
                <a:lnTo>
                  <a:pt x="17521" y="41226"/>
                </a:lnTo>
                <a:lnTo>
                  <a:pt x="17521" y="40490"/>
                </a:lnTo>
                <a:lnTo>
                  <a:pt x="17521" y="40490"/>
                </a:lnTo>
                <a:lnTo>
                  <a:pt x="17521" y="40490"/>
                </a:lnTo>
                <a:lnTo>
                  <a:pt x="17521" y="40490"/>
                </a:lnTo>
                <a:lnTo>
                  <a:pt x="17928" y="40490"/>
                </a:lnTo>
                <a:lnTo>
                  <a:pt x="17928" y="40490"/>
                </a:lnTo>
                <a:lnTo>
                  <a:pt x="17928" y="40000"/>
                </a:lnTo>
                <a:lnTo>
                  <a:pt x="17928" y="40000"/>
                </a:lnTo>
                <a:lnTo>
                  <a:pt x="17928" y="40000"/>
                </a:lnTo>
                <a:lnTo>
                  <a:pt x="17928" y="40000"/>
                </a:lnTo>
                <a:lnTo>
                  <a:pt x="18336" y="40000"/>
                </a:lnTo>
                <a:lnTo>
                  <a:pt x="18336" y="40000"/>
                </a:lnTo>
                <a:lnTo>
                  <a:pt x="18336" y="40000"/>
                </a:lnTo>
                <a:lnTo>
                  <a:pt x="18336" y="40000"/>
                </a:lnTo>
                <a:lnTo>
                  <a:pt x="18336" y="40000"/>
                </a:lnTo>
                <a:lnTo>
                  <a:pt x="18336" y="39509"/>
                </a:lnTo>
                <a:lnTo>
                  <a:pt x="18743" y="39509"/>
                </a:lnTo>
                <a:lnTo>
                  <a:pt x="18743" y="39509"/>
                </a:lnTo>
                <a:lnTo>
                  <a:pt x="18743" y="40000"/>
                </a:lnTo>
                <a:lnTo>
                  <a:pt x="18743" y="40000"/>
                </a:lnTo>
                <a:lnTo>
                  <a:pt x="18743" y="40000"/>
                </a:lnTo>
                <a:lnTo>
                  <a:pt x="19354" y="40000"/>
                </a:lnTo>
                <a:lnTo>
                  <a:pt x="19354" y="40000"/>
                </a:lnTo>
                <a:lnTo>
                  <a:pt x="19354" y="40000"/>
                </a:lnTo>
                <a:lnTo>
                  <a:pt x="19354" y="40000"/>
                </a:lnTo>
                <a:lnTo>
                  <a:pt x="19762" y="40000"/>
                </a:lnTo>
                <a:lnTo>
                  <a:pt x="19762" y="40000"/>
                </a:lnTo>
                <a:lnTo>
                  <a:pt x="19762" y="40000"/>
                </a:lnTo>
                <a:lnTo>
                  <a:pt x="19762" y="40000"/>
                </a:lnTo>
                <a:lnTo>
                  <a:pt x="19762" y="40000"/>
                </a:lnTo>
                <a:lnTo>
                  <a:pt x="19762" y="40000"/>
                </a:lnTo>
                <a:lnTo>
                  <a:pt x="20169" y="40000"/>
                </a:lnTo>
                <a:lnTo>
                  <a:pt x="20169" y="40000"/>
                </a:lnTo>
                <a:lnTo>
                  <a:pt x="20169" y="40000"/>
                </a:lnTo>
                <a:lnTo>
                  <a:pt x="20169" y="40000"/>
                </a:lnTo>
                <a:lnTo>
                  <a:pt x="20169" y="39509"/>
                </a:lnTo>
                <a:lnTo>
                  <a:pt x="20169" y="39509"/>
                </a:lnTo>
                <a:lnTo>
                  <a:pt x="20169" y="40000"/>
                </a:lnTo>
                <a:lnTo>
                  <a:pt x="20577" y="40000"/>
                </a:lnTo>
                <a:lnTo>
                  <a:pt x="20577" y="40000"/>
                </a:lnTo>
                <a:lnTo>
                  <a:pt x="20577" y="39509"/>
                </a:lnTo>
                <a:lnTo>
                  <a:pt x="20577" y="39509"/>
                </a:lnTo>
                <a:lnTo>
                  <a:pt x="20984" y="39509"/>
                </a:lnTo>
                <a:lnTo>
                  <a:pt x="20984" y="39509"/>
                </a:lnTo>
                <a:lnTo>
                  <a:pt x="20984" y="39509"/>
                </a:lnTo>
                <a:lnTo>
                  <a:pt x="20984" y="39509"/>
                </a:lnTo>
                <a:lnTo>
                  <a:pt x="20984" y="39509"/>
                </a:lnTo>
                <a:lnTo>
                  <a:pt x="21595" y="39509"/>
                </a:lnTo>
                <a:lnTo>
                  <a:pt x="21595" y="39509"/>
                </a:lnTo>
                <a:lnTo>
                  <a:pt x="21595" y="39509"/>
                </a:lnTo>
                <a:lnTo>
                  <a:pt x="22003" y="39509"/>
                </a:lnTo>
                <a:lnTo>
                  <a:pt x="22003" y="39509"/>
                </a:lnTo>
                <a:lnTo>
                  <a:pt x="22003" y="39509"/>
                </a:lnTo>
                <a:lnTo>
                  <a:pt x="22003" y="39509"/>
                </a:lnTo>
                <a:lnTo>
                  <a:pt x="22003" y="39509"/>
                </a:lnTo>
                <a:lnTo>
                  <a:pt x="22410" y="39509"/>
                </a:lnTo>
                <a:lnTo>
                  <a:pt x="22410" y="39018"/>
                </a:lnTo>
                <a:lnTo>
                  <a:pt x="22410" y="39018"/>
                </a:lnTo>
                <a:lnTo>
                  <a:pt x="22410" y="39018"/>
                </a:lnTo>
                <a:lnTo>
                  <a:pt x="22410" y="39018"/>
                </a:lnTo>
                <a:lnTo>
                  <a:pt x="22410" y="39018"/>
                </a:lnTo>
                <a:lnTo>
                  <a:pt x="22818" y="39018"/>
                </a:lnTo>
                <a:lnTo>
                  <a:pt x="22818" y="39018"/>
                </a:lnTo>
                <a:lnTo>
                  <a:pt x="22818" y="39018"/>
                </a:lnTo>
                <a:lnTo>
                  <a:pt x="22818" y="39018"/>
                </a:lnTo>
                <a:lnTo>
                  <a:pt x="23225" y="39018"/>
                </a:lnTo>
                <a:lnTo>
                  <a:pt x="23225" y="39018"/>
                </a:lnTo>
                <a:lnTo>
                  <a:pt x="23225" y="38527"/>
                </a:lnTo>
                <a:lnTo>
                  <a:pt x="23225" y="38527"/>
                </a:lnTo>
                <a:lnTo>
                  <a:pt x="23225" y="38527"/>
                </a:lnTo>
                <a:lnTo>
                  <a:pt x="23837" y="38527"/>
                </a:lnTo>
                <a:lnTo>
                  <a:pt x="23837" y="38527"/>
                </a:lnTo>
                <a:lnTo>
                  <a:pt x="23837" y="38527"/>
                </a:lnTo>
                <a:lnTo>
                  <a:pt x="23837" y="38527"/>
                </a:lnTo>
                <a:lnTo>
                  <a:pt x="23837" y="38527"/>
                </a:lnTo>
                <a:lnTo>
                  <a:pt x="23837" y="38527"/>
                </a:lnTo>
                <a:lnTo>
                  <a:pt x="24244" y="38527"/>
                </a:lnTo>
                <a:lnTo>
                  <a:pt x="24244" y="37791"/>
                </a:lnTo>
                <a:lnTo>
                  <a:pt x="24244" y="37791"/>
                </a:lnTo>
                <a:lnTo>
                  <a:pt x="24244" y="37791"/>
                </a:lnTo>
                <a:lnTo>
                  <a:pt x="24244" y="37791"/>
                </a:lnTo>
                <a:lnTo>
                  <a:pt x="24651" y="37791"/>
                </a:lnTo>
                <a:lnTo>
                  <a:pt x="24651" y="37791"/>
                </a:lnTo>
                <a:lnTo>
                  <a:pt x="24651" y="37791"/>
                </a:lnTo>
                <a:lnTo>
                  <a:pt x="24651" y="37300"/>
                </a:lnTo>
                <a:lnTo>
                  <a:pt x="24651" y="37300"/>
                </a:lnTo>
                <a:lnTo>
                  <a:pt x="24651" y="37300"/>
                </a:lnTo>
                <a:lnTo>
                  <a:pt x="24651" y="37300"/>
                </a:lnTo>
                <a:lnTo>
                  <a:pt x="24651" y="37300"/>
                </a:lnTo>
                <a:lnTo>
                  <a:pt x="25059" y="37300"/>
                </a:lnTo>
                <a:lnTo>
                  <a:pt x="25059" y="36809"/>
                </a:lnTo>
                <a:lnTo>
                  <a:pt x="25059" y="36809"/>
                </a:lnTo>
                <a:lnTo>
                  <a:pt x="25059" y="36809"/>
                </a:lnTo>
                <a:lnTo>
                  <a:pt x="25059" y="36809"/>
                </a:lnTo>
                <a:lnTo>
                  <a:pt x="25059" y="36809"/>
                </a:lnTo>
                <a:lnTo>
                  <a:pt x="25059" y="36319"/>
                </a:lnTo>
                <a:lnTo>
                  <a:pt x="25059" y="36319"/>
                </a:lnTo>
                <a:lnTo>
                  <a:pt x="25059" y="36319"/>
                </a:lnTo>
                <a:lnTo>
                  <a:pt x="25059" y="36319"/>
                </a:lnTo>
                <a:lnTo>
                  <a:pt x="25466" y="36319"/>
                </a:lnTo>
                <a:lnTo>
                  <a:pt x="25466" y="35828"/>
                </a:lnTo>
                <a:lnTo>
                  <a:pt x="25466" y="35828"/>
                </a:lnTo>
                <a:lnTo>
                  <a:pt x="25466" y="35828"/>
                </a:lnTo>
                <a:lnTo>
                  <a:pt x="25466" y="35828"/>
                </a:lnTo>
                <a:lnTo>
                  <a:pt x="25466" y="35092"/>
                </a:lnTo>
                <a:lnTo>
                  <a:pt x="25466" y="35092"/>
                </a:lnTo>
                <a:lnTo>
                  <a:pt x="25466" y="35092"/>
                </a:lnTo>
                <a:lnTo>
                  <a:pt x="25466" y="35092"/>
                </a:lnTo>
                <a:lnTo>
                  <a:pt x="26078" y="35092"/>
                </a:lnTo>
                <a:lnTo>
                  <a:pt x="26078" y="34601"/>
                </a:lnTo>
                <a:lnTo>
                  <a:pt x="26078" y="34601"/>
                </a:lnTo>
                <a:lnTo>
                  <a:pt x="25466" y="34601"/>
                </a:lnTo>
                <a:lnTo>
                  <a:pt x="25466" y="34601"/>
                </a:lnTo>
                <a:lnTo>
                  <a:pt x="25466" y="34601"/>
                </a:lnTo>
                <a:lnTo>
                  <a:pt x="26078" y="34601"/>
                </a:lnTo>
                <a:lnTo>
                  <a:pt x="26078" y="34601"/>
                </a:lnTo>
                <a:lnTo>
                  <a:pt x="26078" y="34601"/>
                </a:lnTo>
                <a:lnTo>
                  <a:pt x="26078" y="34601"/>
                </a:lnTo>
                <a:lnTo>
                  <a:pt x="26078" y="34110"/>
                </a:lnTo>
                <a:lnTo>
                  <a:pt x="26078" y="34110"/>
                </a:lnTo>
                <a:lnTo>
                  <a:pt x="26078" y="34110"/>
                </a:lnTo>
                <a:lnTo>
                  <a:pt x="26078" y="34110"/>
                </a:lnTo>
                <a:lnTo>
                  <a:pt x="26078" y="34110"/>
                </a:lnTo>
                <a:lnTo>
                  <a:pt x="26078" y="33619"/>
                </a:lnTo>
                <a:lnTo>
                  <a:pt x="26078" y="33619"/>
                </a:lnTo>
                <a:lnTo>
                  <a:pt x="26485" y="33619"/>
                </a:lnTo>
                <a:lnTo>
                  <a:pt x="26485" y="33619"/>
                </a:lnTo>
                <a:lnTo>
                  <a:pt x="26485" y="33619"/>
                </a:lnTo>
                <a:lnTo>
                  <a:pt x="26485" y="33619"/>
                </a:lnTo>
                <a:lnTo>
                  <a:pt x="26485" y="33619"/>
                </a:lnTo>
                <a:lnTo>
                  <a:pt x="26893" y="33619"/>
                </a:lnTo>
                <a:lnTo>
                  <a:pt x="26893" y="33128"/>
                </a:lnTo>
                <a:lnTo>
                  <a:pt x="26893" y="33128"/>
                </a:lnTo>
                <a:lnTo>
                  <a:pt x="26893" y="33128"/>
                </a:lnTo>
                <a:lnTo>
                  <a:pt x="26893" y="33128"/>
                </a:lnTo>
                <a:lnTo>
                  <a:pt x="26893" y="33128"/>
                </a:lnTo>
                <a:lnTo>
                  <a:pt x="27300" y="33128"/>
                </a:lnTo>
                <a:lnTo>
                  <a:pt x="27300" y="33128"/>
                </a:lnTo>
                <a:lnTo>
                  <a:pt x="27300" y="32392"/>
                </a:lnTo>
                <a:lnTo>
                  <a:pt x="27300" y="32392"/>
                </a:lnTo>
                <a:lnTo>
                  <a:pt x="27300" y="32392"/>
                </a:lnTo>
                <a:lnTo>
                  <a:pt x="27300" y="32392"/>
                </a:lnTo>
                <a:lnTo>
                  <a:pt x="27300" y="32392"/>
                </a:lnTo>
                <a:lnTo>
                  <a:pt x="27707" y="32392"/>
                </a:lnTo>
                <a:lnTo>
                  <a:pt x="27707" y="32392"/>
                </a:lnTo>
                <a:lnTo>
                  <a:pt x="27707" y="31901"/>
                </a:lnTo>
                <a:lnTo>
                  <a:pt x="27707" y="31901"/>
                </a:lnTo>
                <a:lnTo>
                  <a:pt x="27707" y="31901"/>
                </a:lnTo>
                <a:lnTo>
                  <a:pt x="27707" y="31901"/>
                </a:lnTo>
                <a:lnTo>
                  <a:pt x="27707" y="31901"/>
                </a:lnTo>
                <a:lnTo>
                  <a:pt x="27707" y="31901"/>
                </a:lnTo>
                <a:lnTo>
                  <a:pt x="27707" y="31411"/>
                </a:lnTo>
                <a:lnTo>
                  <a:pt x="27707" y="31411"/>
                </a:lnTo>
                <a:lnTo>
                  <a:pt x="27707" y="31411"/>
                </a:lnTo>
                <a:lnTo>
                  <a:pt x="27707" y="31901"/>
                </a:lnTo>
                <a:lnTo>
                  <a:pt x="27300" y="31901"/>
                </a:lnTo>
                <a:lnTo>
                  <a:pt x="27300" y="31901"/>
                </a:lnTo>
                <a:lnTo>
                  <a:pt x="27300" y="31411"/>
                </a:lnTo>
                <a:lnTo>
                  <a:pt x="27300" y="31411"/>
                </a:lnTo>
                <a:lnTo>
                  <a:pt x="27300" y="31411"/>
                </a:lnTo>
                <a:lnTo>
                  <a:pt x="27300" y="30920"/>
                </a:lnTo>
                <a:lnTo>
                  <a:pt x="27300" y="30920"/>
                </a:lnTo>
                <a:lnTo>
                  <a:pt x="27300" y="30920"/>
                </a:lnTo>
                <a:lnTo>
                  <a:pt x="27300" y="30429"/>
                </a:lnTo>
                <a:lnTo>
                  <a:pt x="27300" y="30429"/>
                </a:lnTo>
                <a:lnTo>
                  <a:pt x="27300" y="30429"/>
                </a:lnTo>
                <a:lnTo>
                  <a:pt x="27300" y="29693"/>
                </a:lnTo>
                <a:lnTo>
                  <a:pt x="27300" y="29693"/>
                </a:lnTo>
                <a:lnTo>
                  <a:pt x="27300" y="29693"/>
                </a:lnTo>
                <a:lnTo>
                  <a:pt x="27300" y="29693"/>
                </a:lnTo>
                <a:lnTo>
                  <a:pt x="27300" y="29202"/>
                </a:lnTo>
                <a:lnTo>
                  <a:pt x="27300" y="29202"/>
                </a:lnTo>
                <a:lnTo>
                  <a:pt x="27300" y="29202"/>
                </a:lnTo>
                <a:lnTo>
                  <a:pt x="27300" y="29202"/>
                </a:lnTo>
                <a:lnTo>
                  <a:pt x="27300" y="28711"/>
                </a:lnTo>
                <a:lnTo>
                  <a:pt x="27300" y="28711"/>
                </a:lnTo>
                <a:lnTo>
                  <a:pt x="27300" y="28711"/>
                </a:lnTo>
                <a:lnTo>
                  <a:pt x="27300" y="28711"/>
                </a:lnTo>
                <a:lnTo>
                  <a:pt x="27300" y="28220"/>
                </a:lnTo>
                <a:lnTo>
                  <a:pt x="27300" y="28220"/>
                </a:lnTo>
                <a:lnTo>
                  <a:pt x="27300" y="28220"/>
                </a:lnTo>
                <a:lnTo>
                  <a:pt x="27300" y="28220"/>
                </a:lnTo>
                <a:lnTo>
                  <a:pt x="27707" y="28220"/>
                </a:lnTo>
                <a:lnTo>
                  <a:pt x="27707" y="27730"/>
                </a:lnTo>
                <a:lnTo>
                  <a:pt x="27707" y="27730"/>
                </a:lnTo>
                <a:lnTo>
                  <a:pt x="27707" y="27730"/>
                </a:lnTo>
                <a:lnTo>
                  <a:pt x="27707" y="27730"/>
                </a:lnTo>
                <a:lnTo>
                  <a:pt x="27707" y="27730"/>
                </a:lnTo>
                <a:lnTo>
                  <a:pt x="27707" y="26993"/>
                </a:lnTo>
                <a:lnTo>
                  <a:pt x="27707" y="26993"/>
                </a:lnTo>
                <a:lnTo>
                  <a:pt x="28319" y="26993"/>
                </a:lnTo>
                <a:lnTo>
                  <a:pt x="28319" y="26993"/>
                </a:lnTo>
                <a:lnTo>
                  <a:pt x="28319" y="26993"/>
                </a:lnTo>
                <a:lnTo>
                  <a:pt x="28319" y="26993"/>
                </a:lnTo>
                <a:lnTo>
                  <a:pt x="28319" y="26993"/>
                </a:lnTo>
                <a:lnTo>
                  <a:pt x="28319" y="26503"/>
                </a:lnTo>
                <a:lnTo>
                  <a:pt x="28319" y="26503"/>
                </a:lnTo>
                <a:lnTo>
                  <a:pt x="28726" y="26503"/>
                </a:lnTo>
                <a:lnTo>
                  <a:pt x="28726" y="26503"/>
                </a:lnTo>
                <a:lnTo>
                  <a:pt x="28726" y="26503"/>
                </a:lnTo>
                <a:lnTo>
                  <a:pt x="28726" y="26503"/>
                </a:lnTo>
                <a:lnTo>
                  <a:pt x="28726" y="26503"/>
                </a:lnTo>
                <a:lnTo>
                  <a:pt x="28726" y="26503"/>
                </a:lnTo>
                <a:lnTo>
                  <a:pt x="28726" y="26503"/>
                </a:lnTo>
                <a:lnTo>
                  <a:pt x="29134" y="26503"/>
                </a:lnTo>
                <a:lnTo>
                  <a:pt x="29134" y="26503"/>
                </a:lnTo>
                <a:lnTo>
                  <a:pt x="29134" y="26012"/>
                </a:lnTo>
                <a:lnTo>
                  <a:pt x="29134" y="26012"/>
                </a:lnTo>
                <a:lnTo>
                  <a:pt x="29134" y="26012"/>
                </a:lnTo>
                <a:lnTo>
                  <a:pt x="29134" y="26012"/>
                </a:lnTo>
                <a:lnTo>
                  <a:pt x="29134" y="26012"/>
                </a:lnTo>
                <a:lnTo>
                  <a:pt x="29134" y="25521"/>
                </a:lnTo>
                <a:lnTo>
                  <a:pt x="29134" y="25521"/>
                </a:lnTo>
                <a:lnTo>
                  <a:pt x="29134" y="25521"/>
                </a:lnTo>
                <a:lnTo>
                  <a:pt x="29134" y="25521"/>
                </a:lnTo>
                <a:lnTo>
                  <a:pt x="29134" y="25521"/>
                </a:lnTo>
                <a:lnTo>
                  <a:pt x="29541" y="25521"/>
                </a:lnTo>
                <a:lnTo>
                  <a:pt x="29541" y="25030"/>
                </a:lnTo>
                <a:lnTo>
                  <a:pt x="29541" y="25030"/>
                </a:lnTo>
                <a:lnTo>
                  <a:pt x="29541" y="25030"/>
                </a:lnTo>
                <a:lnTo>
                  <a:pt x="29541" y="25030"/>
                </a:lnTo>
                <a:lnTo>
                  <a:pt x="29541" y="25030"/>
                </a:lnTo>
                <a:lnTo>
                  <a:pt x="29949" y="25030"/>
                </a:lnTo>
                <a:lnTo>
                  <a:pt x="29949" y="24294"/>
                </a:lnTo>
                <a:lnTo>
                  <a:pt x="29949" y="24294"/>
                </a:lnTo>
                <a:lnTo>
                  <a:pt x="29949" y="24294"/>
                </a:lnTo>
                <a:lnTo>
                  <a:pt x="29949" y="25030"/>
                </a:lnTo>
                <a:lnTo>
                  <a:pt x="29949" y="25030"/>
                </a:lnTo>
                <a:lnTo>
                  <a:pt x="30560" y="25030"/>
                </a:lnTo>
                <a:lnTo>
                  <a:pt x="30560" y="24294"/>
                </a:lnTo>
                <a:lnTo>
                  <a:pt x="30560" y="24294"/>
                </a:lnTo>
                <a:lnTo>
                  <a:pt x="30560" y="24294"/>
                </a:lnTo>
                <a:lnTo>
                  <a:pt x="30560" y="24294"/>
                </a:lnTo>
                <a:lnTo>
                  <a:pt x="30560" y="24294"/>
                </a:lnTo>
                <a:lnTo>
                  <a:pt x="30967" y="24294"/>
                </a:lnTo>
                <a:lnTo>
                  <a:pt x="30967" y="24294"/>
                </a:lnTo>
                <a:lnTo>
                  <a:pt x="30967" y="24294"/>
                </a:lnTo>
                <a:lnTo>
                  <a:pt x="30967" y="24294"/>
                </a:lnTo>
                <a:lnTo>
                  <a:pt x="30967" y="25030"/>
                </a:lnTo>
                <a:lnTo>
                  <a:pt x="31375" y="25030"/>
                </a:lnTo>
                <a:lnTo>
                  <a:pt x="31375" y="24294"/>
                </a:lnTo>
                <a:lnTo>
                  <a:pt x="31375" y="24294"/>
                </a:lnTo>
                <a:lnTo>
                  <a:pt x="31375" y="24294"/>
                </a:lnTo>
                <a:lnTo>
                  <a:pt x="31375" y="24294"/>
                </a:lnTo>
                <a:lnTo>
                  <a:pt x="30967" y="24294"/>
                </a:lnTo>
                <a:lnTo>
                  <a:pt x="30967" y="24294"/>
                </a:lnTo>
                <a:lnTo>
                  <a:pt x="30967" y="24294"/>
                </a:lnTo>
                <a:lnTo>
                  <a:pt x="30967" y="24294"/>
                </a:lnTo>
                <a:lnTo>
                  <a:pt x="30967" y="23803"/>
                </a:lnTo>
                <a:lnTo>
                  <a:pt x="30967" y="23803"/>
                </a:lnTo>
                <a:lnTo>
                  <a:pt x="30967" y="23803"/>
                </a:lnTo>
                <a:lnTo>
                  <a:pt x="30967" y="23803"/>
                </a:lnTo>
                <a:lnTo>
                  <a:pt x="30560" y="23803"/>
                </a:lnTo>
                <a:lnTo>
                  <a:pt x="30560" y="23803"/>
                </a:lnTo>
                <a:lnTo>
                  <a:pt x="30560" y="23803"/>
                </a:lnTo>
                <a:lnTo>
                  <a:pt x="30560" y="23803"/>
                </a:lnTo>
                <a:lnTo>
                  <a:pt x="30967" y="23803"/>
                </a:lnTo>
                <a:lnTo>
                  <a:pt x="30967" y="23803"/>
                </a:lnTo>
                <a:lnTo>
                  <a:pt x="30967" y="23803"/>
                </a:lnTo>
                <a:lnTo>
                  <a:pt x="30967" y="23803"/>
                </a:lnTo>
                <a:lnTo>
                  <a:pt x="30560" y="23803"/>
                </a:lnTo>
                <a:lnTo>
                  <a:pt x="30560" y="23803"/>
                </a:lnTo>
                <a:lnTo>
                  <a:pt x="30560" y="23312"/>
                </a:lnTo>
                <a:lnTo>
                  <a:pt x="30560" y="23312"/>
                </a:lnTo>
                <a:lnTo>
                  <a:pt x="30560" y="23312"/>
                </a:lnTo>
                <a:lnTo>
                  <a:pt x="30967" y="23312"/>
                </a:lnTo>
                <a:lnTo>
                  <a:pt x="30967" y="23312"/>
                </a:lnTo>
                <a:lnTo>
                  <a:pt x="30967" y="23312"/>
                </a:lnTo>
                <a:lnTo>
                  <a:pt x="30967" y="23312"/>
                </a:lnTo>
                <a:lnTo>
                  <a:pt x="31375" y="23312"/>
                </a:lnTo>
                <a:lnTo>
                  <a:pt x="31375" y="23803"/>
                </a:lnTo>
                <a:lnTo>
                  <a:pt x="31375" y="23803"/>
                </a:lnTo>
                <a:lnTo>
                  <a:pt x="31375" y="23803"/>
                </a:lnTo>
                <a:lnTo>
                  <a:pt x="31375" y="23803"/>
                </a:lnTo>
                <a:lnTo>
                  <a:pt x="31375" y="23312"/>
                </a:lnTo>
                <a:lnTo>
                  <a:pt x="31375" y="23312"/>
                </a:lnTo>
                <a:lnTo>
                  <a:pt x="31375" y="23312"/>
                </a:lnTo>
                <a:lnTo>
                  <a:pt x="31375" y="23312"/>
                </a:lnTo>
                <a:lnTo>
                  <a:pt x="31375" y="23312"/>
                </a:lnTo>
                <a:lnTo>
                  <a:pt x="31375" y="23312"/>
                </a:lnTo>
                <a:lnTo>
                  <a:pt x="31375" y="23312"/>
                </a:lnTo>
                <a:lnTo>
                  <a:pt x="31782" y="23312"/>
                </a:lnTo>
                <a:lnTo>
                  <a:pt x="31782" y="23803"/>
                </a:lnTo>
                <a:lnTo>
                  <a:pt x="31782" y="23803"/>
                </a:lnTo>
                <a:lnTo>
                  <a:pt x="31782" y="23803"/>
                </a:lnTo>
                <a:lnTo>
                  <a:pt x="31782" y="23803"/>
                </a:lnTo>
                <a:lnTo>
                  <a:pt x="32190" y="23803"/>
                </a:lnTo>
                <a:lnTo>
                  <a:pt x="32190" y="23803"/>
                </a:lnTo>
                <a:lnTo>
                  <a:pt x="32190" y="23803"/>
                </a:lnTo>
                <a:lnTo>
                  <a:pt x="32190" y="23803"/>
                </a:lnTo>
                <a:lnTo>
                  <a:pt x="32190" y="23803"/>
                </a:lnTo>
                <a:lnTo>
                  <a:pt x="32190" y="23803"/>
                </a:lnTo>
                <a:lnTo>
                  <a:pt x="32190" y="23803"/>
                </a:lnTo>
                <a:lnTo>
                  <a:pt x="32190" y="23803"/>
                </a:lnTo>
                <a:lnTo>
                  <a:pt x="32190" y="23803"/>
                </a:lnTo>
                <a:lnTo>
                  <a:pt x="32190" y="24294"/>
                </a:lnTo>
                <a:lnTo>
                  <a:pt x="32190" y="24294"/>
                </a:lnTo>
                <a:lnTo>
                  <a:pt x="32190" y="24294"/>
                </a:lnTo>
                <a:lnTo>
                  <a:pt x="32801" y="24294"/>
                </a:lnTo>
                <a:lnTo>
                  <a:pt x="32801" y="24294"/>
                </a:lnTo>
                <a:lnTo>
                  <a:pt x="32190" y="24294"/>
                </a:lnTo>
                <a:lnTo>
                  <a:pt x="32190" y="23803"/>
                </a:lnTo>
                <a:lnTo>
                  <a:pt x="32801" y="23803"/>
                </a:lnTo>
                <a:lnTo>
                  <a:pt x="32801" y="23803"/>
                </a:lnTo>
                <a:lnTo>
                  <a:pt x="32801" y="23803"/>
                </a:lnTo>
                <a:lnTo>
                  <a:pt x="32801" y="24294"/>
                </a:lnTo>
                <a:lnTo>
                  <a:pt x="32801" y="24294"/>
                </a:lnTo>
                <a:lnTo>
                  <a:pt x="33208" y="24294"/>
                </a:lnTo>
                <a:lnTo>
                  <a:pt x="33208" y="23803"/>
                </a:lnTo>
                <a:lnTo>
                  <a:pt x="33208" y="23803"/>
                </a:lnTo>
                <a:lnTo>
                  <a:pt x="33208" y="23803"/>
                </a:lnTo>
                <a:lnTo>
                  <a:pt x="33208" y="24294"/>
                </a:lnTo>
                <a:lnTo>
                  <a:pt x="33208" y="24294"/>
                </a:lnTo>
                <a:lnTo>
                  <a:pt x="33208" y="24294"/>
                </a:lnTo>
                <a:lnTo>
                  <a:pt x="33208" y="24294"/>
                </a:lnTo>
                <a:lnTo>
                  <a:pt x="33208" y="25030"/>
                </a:lnTo>
                <a:lnTo>
                  <a:pt x="33616" y="25030"/>
                </a:lnTo>
                <a:lnTo>
                  <a:pt x="33616" y="25030"/>
                </a:lnTo>
                <a:lnTo>
                  <a:pt x="33616" y="25030"/>
                </a:lnTo>
                <a:lnTo>
                  <a:pt x="33616" y="24294"/>
                </a:lnTo>
                <a:lnTo>
                  <a:pt x="34023" y="24294"/>
                </a:lnTo>
                <a:lnTo>
                  <a:pt x="34023" y="24294"/>
                </a:lnTo>
                <a:lnTo>
                  <a:pt x="34023" y="24294"/>
                </a:lnTo>
                <a:lnTo>
                  <a:pt x="34023" y="23803"/>
                </a:lnTo>
                <a:lnTo>
                  <a:pt x="34023" y="23803"/>
                </a:lnTo>
                <a:lnTo>
                  <a:pt x="34023" y="23803"/>
                </a:lnTo>
                <a:lnTo>
                  <a:pt x="34023" y="23803"/>
                </a:lnTo>
                <a:lnTo>
                  <a:pt x="34023" y="23803"/>
                </a:lnTo>
                <a:lnTo>
                  <a:pt x="34023" y="23312"/>
                </a:lnTo>
                <a:lnTo>
                  <a:pt x="34023" y="23312"/>
                </a:lnTo>
                <a:lnTo>
                  <a:pt x="34023" y="23312"/>
                </a:lnTo>
                <a:lnTo>
                  <a:pt x="34023" y="23803"/>
                </a:lnTo>
                <a:lnTo>
                  <a:pt x="34023" y="23803"/>
                </a:lnTo>
                <a:lnTo>
                  <a:pt x="34431" y="23803"/>
                </a:lnTo>
                <a:lnTo>
                  <a:pt x="34431" y="23803"/>
                </a:lnTo>
                <a:lnTo>
                  <a:pt x="34431" y="23803"/>
                </a:lnTo>
                <a:lnTo>
                  <a:pt x="34431" y="23312"/>
                </a:lnTo>
                <a:lnTo>
                  <a:pt x="34431" y="23312"/>
                </a:lnTo>
                <a:lnTo>
                  <a:pt x="34431" y="23312"/>
                </a:lnTo>
                <a:lnTo>
                  <a:pt x="34023" y="23312"/>
                </a:lnTo>
                <a:lnTo>
                  <a:pt x="34023" y="23312"/>
                </a:lnTo>
                <a:lnTo>
                  <a:pt x="34023" y="23312"/>
                </a:lnTo>
                <a:lnTo>
                  <a:pt x="34023" y="23312"/>
                </a:lnTo>
                <a:lnTo>
                  <a:pt x="34023" y="22822"/>
                </a:lnTo>
                <a:lnTo>
                  <a:pt x="34023" y="22822"/>
                </a:lnTo>
                <a:lnTo>
                  <a:pt x="33616" y="22822"/>
                </a:lnTo>
                <a:lnTo>
                  <a:pt x="33616" y="22822"/>
                </a:lnTo>
                <a:lnTo>
                  <a:pt x="34023" y="22822"/>
                </a:lnTo>
                <a:lnTo>
                  <a:pt x="34023" y="22822"/>
                </a:lnTo>
                <a:lnTo>
                  <a:pt x="34023" y="22331"/>
                </a:lnTo>
                <a:lnTo>
                  <a:pt x="34023" y="22331"/>
                </a:lnTo>
                <a:lnTo>
                  <a:pt x="34023" y="22331"/>
                </a:lnTo>
                <a:lnTo>
                  <a:pt x="33616" y="22331"/>
                </a:lnTo>
                <a:lnTo>
                  <a:pt x="33616" y="21595"/>
                </a:lnTo>
                <a:lnTo>
                  <a:pt x="34023" y="21595"/>
                </a:lnTo>
                <a:lnTo>
                  <a:pt x="34023" y="21595"/>
                </a:lnTo>
                <a:lnTo>
                  <a:pt x="34023" y="21595"/>
                </a:lnTo>
                <a:lnTo>
                  <a:pt x="34023" y="21104"/>
                </a:lnTo>
                <a:lnTo>
                  <a:pt x="34023" y="21104"/>
                </a:lnTo>
                <a:lnTo>
                  <a:pt x="34023" y="21104"/>
                </a:lnTo>
                <a:lnTo>
                  <a:pt x="34023" y="21104"/>
                </a:lnTo>
                <a:lnTo>
                  <a:pt x="34023" y="21104"/>
                </a:lnTo>
                <a:lnTo>
                  <a:pt x="34023" y="20613"/>
                </a:lnTo>
                <a:lnTo>
                  <a:pt x="34023" y="20613"/>
                </a:lnTo>
                <a:lnTo>
                  <a:pt x="34023" y="20613"/>
                </a:lnTo>
                <a:lnTo>
                  <a:pt x="34023" y="20613"/>
                </a:lnTo>
                <a:lnTo>
                  <a:pt x="34023" y="20613"/>
                </a:lnTo>
                <a:lnTo>
                  <a:pt x="34023" y="20613"/>
                </a:lnTo>
                <a:lnTo>
                  <a:pt x="34023" y="20613"/>
                </a:lnTo>
                <a:lnTo>
                  <a:pt x="33616" y="20613"/>
                </a:lnTo>
                <a:lnTo>
                  <a:pt x="33616" y="20613"/>
                </a:lnTo>
                <a:lnTo>
                  <a:pt x="33616" y="20613"/>
                </a:lnTo>
                <a:lnTo>
                  <a:pt x="33616" y="20613"/>
                </a:lnTo>
                <a:lnTo>
                  <a:pt x="33616" y="20613"/>
                </a:lnTo>
                <a:lnTo>
                  <a:pt x="33208" y="20613"/>
                </a:lnTo>
                <a:lnTo>
                  <a:pt x="33208" y="20613"/>
                </a:lnTo>
                <a:lnTo>
                  <a:pt x="33208" y="20613"/>
                </a:lnTo>
                <a:lnTo>
                  <a:pt x="33208" y="20613"/>
                </a:lnTo>
                <a:lnTo>
                  <a:pt x="33208" y="20122"/>
                </a:lnTo>
                <a:lnTo>
                  <a:pt x="33208" y="20122"/>
                </a:lnTo>
                <a:lnTo>
                  <a:pt x="33616" y="20122"/>
                </a:lnTo>
                <a:lnTo>
                  <a:pt x="33616" y="20122"/>
                </a:lnTo>
                <a:lnTo>
                  <a:pt x="33616" y="20122"/>
                </a:lnTo>
                <a:lnTo>
                  <a:pt x="33616" y="20122"/>
                </a:lnTo>
                <a:lnTo>
                  <a:pt x="33616" y="20122"/>
                </a:lnTo>
                <a:lnTo>
                  <a:pt x="33616" y="20122"/>
                </a:lnTo>
                <a:lnTo>
                  <a:pt x="33616" y="20122"/>
                </a:lnTo>
                <a:lnTo>
                  <a:pt x="33616" y="20122"/>
                </a:lnTo>
                <a:lnTo>
                  <a:pt x="34023" y="20122"/>
                </a:lnTo>
                <a:lnTo>
                  <a:pt x="34023" y="20122"/>
                </a:lnTo>
                <a:lnTo>
                  <a:pt x="34023" y="20122"/>
                </a:lnTo>
                <a:lnTo>
                  <a:pt x="34023" y="20122"/>
                </a:lnTo>
                <a:lnTo>
                  <a:pt x="34023" y="20122"/>
                </a:lnTo>
                <a:lnTo>
                  <a:pt x="34023" y="20122"/>
                </a:lnTo>
                <a:lnTo>
                  <a:pt x="34023" y="20122"/>
                </a:lnTo>
                <a:lnTo>
                  <a:pt x="34023" y="19631"/>
                </a:lnTo>
                <a:lnTo>
                  <a:pt x="34023" y="19631"/>
                </a:lnTo>
                <a:lnTo>
                  <a:pt x="34023" y="19631"/>
                </a:lnTo>
                <a:lnTo>
                  <a:pt x="34431" y="19631"/>
                </a:lnTo>
                <a:lnTo>
                  <a:pt x="34431" y="19631"/>
                </a:lnTo>
                <a:lnTo>
                  <a:pt x="34431" y="19631"/>
                </a:lnTo>
                <a:lnTo>
                  <a:pt x="34431" y="19631"/>
                </a:lnTo>
                <a:lnTo>
                  <a:pt x="34431" y="19631"/>
                </a:lnTo>
                <a:lnTo>
                  <a:pt x="34431" y="20122"/>
                </a:lnTo>
                <a:lnTo>
                  <a:pt x="34431" y="20122"/>
                </a:lnTo>
                <a:lnTo>
                  <a:pt x="34431" y="20122"/>
                </a:lnTo>
                <a:lnTo>
                  <a:pt x="34431" y="20122"/>
                </a:lnTo>
                <a:lnTo>
                  <a:pt x="34431" y="20122"/>
                </a:lnTo>
                <a:lnTo>
                  <a:pt x="35042" y="20122"/>
                </a:lnTo>
                <a:lnTo>
                  <a:pt x="35042" y="20122"/>
                </a:lnTo>
                <a:lnTo>
                  <a:pt x="35042" y="20122"/>
                </a:lnTo>
                <a:lnTo>
                  <a:pt x="35042" y="20122"/>
                </a:lnTo>
                <a:lnTo>
                  <a:pt x="35449" y="20122"/>
                </a:lnTo>
                <a:lnTo>
                  <a:pt x="35449" y="19631"/>
                </a:lnTo>
                <a:lnTo>
                  <a:pt x="35042" y="19631"/>
                </a:lnTo>
                <a:lnTo>
                  <a:pt x="35042" y="19631"/>
                </a:lnTo>
                <a:lnTo>
                  <a:pt x="35449" y="19631"/>
                </a:lnTo>
                <a:lnTo>
                  <a:pt x="35449" y="19631"/>
                </a:lnTo>
                <a:lnTo>
                  <a:pt x="35449" y="19631"/>
                </a:lnTo>
                <a:lnTo>
                  <a:pt x="35449" y="19631"/>
                </a:lnTo>
                <a:lnTo>
                  <a:pt x="35449" y="18895"/>
                </a:lnTo>
                <a:lnTo>
                  <a:pt x="35449" y="18895"/>
                </a:lnTo>
                <a:lnTo>
                  <a:pt x="35449" y="18895"/>
                </a:lnTo>
                <a:lnTo>
                  <a:pt x="35449" y="18895"/>
                </a:lnTo>
                <a:lnTo>
                  <a:pt x="35449" y="18895"/>
                </a:lnTo>
                <a:lnTo>
                  <a:pt x="35449" y="18895"/>
                </a:lnTo>
                <a:lnTo>
                  <a:pt x="35449" y="18404"/>
                </a:lnTo>
                <a:lnTo>
                  <a:pt x="35449" y="18404"/>
                </a:lnTo>
                <a:lnTo>
                  <a:pt x="35449" y="18404"/>
                </a:lnTo>
                <a:lnTo>
                  <a:pt x="35449" y="18404"/>
                </a:lnTo>
                <a:lnTo>
                  <a:pt x="35449" y="18404"/>
                </a:lnTo>
                <a:lnTo>
                  <a:pt x="35449" y="18895"/>
                </a:lnTo>
                <a:lnTo>
                  <a:pt x="35449" y="18895"/>
                </a:lnTo>
                <a:lnTo>
                  <a:pt x="35449" y="18895"/>
                </a:lnTo>
                <a:lnTo>
                  <a:pt x="35857" y="18895"/>
                </a:lnTo>
                <a:lnTo>
                  <a:pt x="35857" y="18895"/>
                </a:lnTo>
                <a:lnTo>
                  <a:pt x="35857" y="18895"/>
                </a:lnTo>
                <a:lnTo>
                  <a:pt x="35857" y="18895"/>
                </a:lnTo>
                <a:lnTo>
                  <a:pt x="35857" y="18895"/>
                </a:lnTo>
                <a:lnTo>
                  <a:pt x="35857" y="18895"/>
                </a:lnTo>
                <a:lnTo>
                  <a:pt x="35857" y="18895"/>
                </a:lnTo>
                <a:lnTo>
                  <a:pt x="36264" y="18895"/>
                </a:lnTo>
                <a:lnTo>
                  <a:pt x="36264" y="18895"/>
                </a:lnTo>
                <a:lnTo>
                  <a:pt x="36264" y="18404"/>
                </a:lnTo>
                <a:lnTo>
                  <a:pt x="36264" y="18404"/>
                </a:lnTo>
                <a:lnTo>
                  <a:pt x="36264" y="18404"/>
                </a:lnTo>
                <a:lnTo>
                  <a:pt x="36264" y="18404"/>
                </a:lnTo>
                <a:lnTo>
                  <a:pt x="36264" y="18404"/>
                </a:lnTo>
                <a:lnTo>
                  <a:pt x="35857" y="18404"/>
                </a:lnTo>
                <a:lnTo>
                  <a:pt x="35857" y="17914"/>
                </a:lnTo>
                <a:lnTo>
                  <a:pt x="35857" y="17914"/>
                </a:lnTo>
                <a:lnTo>
                  <a:pt x="35857" y="17914"/>
                </a:lnTo>
                <a:lnTo>
                  <a:pt x="35857" y="17914"/>
                </a:lnTo>
                <a:lnTo>
                  <a:pt x="35857" y="17914"/>
                </a:lnTo>
                <a:lnTo>
                  <a:pt x="36264" y="17914"/>
                </a:lnTo>
                <a:lnTo>
                  <a:pt x="36264" y="17914"/>
                </a:lnTo>
                <a:lnTo>
                  <a:pt x="35857" y="17914"/>
                </a:lnTo>
                <a:lnTo>
                  <a:pt x="35857" y="17914"/>
                </a:lnTo>
                <a:lnTo>
                  <a:pt x="35857" y="17423"/>
                </a:lnTo>
                <a:lnTo>
                  <a:pt x="35857" y="17423"/>
                </a:lnTo>
                <a:lnTo>
                  <a:pt x="35857" y="17423"/>
                </a:lnTo>
                <a:lnTo>
                  <a:pt x="35857" y="17423"/>
                </a:lnTo>
                <a:lnTo>
                  <a:pt x="35857" y="17423"/>
                </a:lnTo>
                <a:lnTo>
                  <a:pt x="35857" y="16932"/>
                </a:lnTo>
                <a:lnTo>
                  <a:pt x="35857" y="16932"/>
                </a:lnTo>
                <a:lnTo>
                  <a:pt x="35857" y="16932"/>
                </a:lnTo>
                <a:lnTo>
                  <a:pt x="35857" y="16932"/>
                </a:lnTo>
                <a:lnTo>
                  <a:pt x="36264" y="16932"/>
                </a:lnTo>
                <a:lnTo>
                  <a:pt x="36264" y="16932"/>
                </a:lnTo>
                <a:lnTo>
                  <a:pt x="36264" y="16932"/>
                </a:lnTo>
                <a:lnTo>
                  <a:pt x="36264" y="16932"/>
                </a:lnTo>
                <a:lnTo>
                  <a:pt x="36264" y="16932"/>
                </a:lnTo>
                <a:lnTo>
                  <a:pt x="36264" y="17423"/>
                </a:lnTo>
                <a:lnTo>
                  <a:pt x="36672" y="17423"/>
                </a:lnTo>
                <a:lnTo>
                  <a:pt x="36672" y="17423"/>
                </a:lnTo>
                <a:lnTo>
                  <a:pt x="36672" y="16932"/>
                </a:lnTo>
                <a:lnTo>
                  <a:pt x="36672" y="16932"/>
                </a:lnTo>
                <a:lnTo>
                  <a:pt x="36672" y="16932"/>
                </a:lnTo>
                <a:lnTo>
                  <a:pt x="36672" y="16932"/>
                </a:lnTo>
                <a:lnTo>
                  <a:pt x="36672" y="16932"/>
                </a:lnTo>
                <a:lnTo>
                  <a:pt x="36672" y="16932"/>
                </a:lnTo>
                <a:lnTo>
                  <a:pt x="36672" y="17423"/>
                </a:lnTo>
                <a:lnTo>
                  <a:pt x="36672" y="17423"/>
                </a:lnTo>
                <a:lnTo>
                  <a:pt x="36672" y="16932"/>
                </a:lnTo>
                <a:lnTo>
                  <a:pt x="36672" y="16932"/>
                </a:lnTo>
                <a:lnTo>
                  <a:pt x="37283" y="16932"/>
                </a:lnTo>
                <a:lnTo>
                  <a:pt x="37283" y="16932"/>
                </a:lnTo>
                <a:lnTo>
                  <a:pt x="37283" y="16932"/>
                </a:lnTo>
                <a:lnTo>
                  <a:pt x="37283" y="16932"/>
                </a:lnTo>
                <a:lnTo>
                  <a:pt x="37691" y="16932"/>
                </a:lnTo>
                <a:lnTo>
                  <a:pt x="37691" y="16196"/>
                </a:lnTo>
                <a:lnTo>
                  <a:pt x="37691" y="16196"/>
                </a:lnTo>
                <a:lnTo>
                  <a:pt x="37283" y="16196"/>
                </a:lnTo>
                <a:lnTo>
                  <a:pt x="37283" y="16196"/>
                </a:lnTo>
                <a:lnTo>
                  <a:pt x="37283" y="15705"/>
                </a:lnTo>
                <a:lnTo>
                  <a:pt x="37691" y="15705"/>
                </a:lnTo>
                <a:lnTo>
                  <a:pt x="37691" y="15705"/>
                </a:lnTo>
                <a:lnTo>
                  <a:pt x="37691" y="15705"/>
                </a:lnTo>
                <a:lnTo>
                  <a:pt x="37691" y="15705"/>
                </a:lnTo>
                <a:lnTo>
                  <a:pt x="37691" y="15705"/>
                </a:lnTo>
                <a:lnTo>
                  <a:pt x="37283" y="15705"/>
                </a:lnTo>
                <a:lnTo>
                  <a:pt x="37283" y="15214"/>
                </a:lnTo>
                <a:lnTo>
                  <a:pt x="37283" y="15214"/>
                </a:lnTo>
                <a:lnTo>
                  <a:pt x="37691" y="15214"/>
                </a:lnTo>
                <a:lnTo>
                  <a:pt x="37691" y="15214"/>
                </a:lnTo>
                <a:lnTo>
                  <a:pt x="37691" y="15214"/>
                </a:lnTo>
                <a:lnTo>
                  <a:pt x="37691" y="15214"/>
                </a:lnTo>
                <a:lnTo>
                  <a:pt x="37691" y="15214"/>
                </a:lnTo>
                <a:lnTo>
                  <a:pt x="37691" y="15214"/>
                </a:lnTo>
                <a:lnTo>
                  <a:pt x="38098" y="15214"/>
                </a:lnTo>
                <a:lnTo>
                  <a:pt x="38098" y="15214"/>
                </a:lnTo>
                <a:lnTo>
                  <a:pt x="38098" y="15214"/>
                </a:lnTo>
                <a:lnTo>
                  <a:pt x="38098" y="15214"/>
                </a:lnTo>
                <a:lnTo>
                  <a:pt x="38098" y="15705"/>
                </a:lnTo>
                <a:lnTo>
                  <a:pt x="38098" y="15705"/>
                </a:lnTo>
                <a:lnTo>
                  <a:pt x="38098" y="15705"/>
                </a:lnTo>
                <a:lnTo>
                  <a:pt x="38098" y="15705"/>
                </a:lnTo>
                <a:lnTo>
                  <a:pt x="38098" y="16196"/>
                </a:lnTo>
                <a:lnTo>
                  <a:pt x="38098" y="16196"/>
                </a:lnTo>
                <a:lnTo>
                  <a:pt x="38098" y="16196"/>
                </a:lnTo>
                <a:lnTo>
                  <a:pt x="38098" y="16196"/>
                </a:lnTo>
                <a:lnTo>
                  <a:pt x="38098" y="16196"/>
                </a:lnTo>
                <a:lnTo>
                  <a:pt x="38098" y="16196"/>
                </a:lnTo>
                <a:lnTo>
                  <a:pt x="38098" y="16196"/>
                </a:lnTo>
                <a:lnTo>
                  <a:pt x="38098" y="16932"/>
                </a:lnTo>
                <a:lnTo>
                  <a:pt x="38098" y="16932"/>
                </a:lnTo>
                <a:lnTo>
                  <a:pt x="38098" y="16932"/>
                </a:lnTo>
                <a:lnTo>
                  <a:pt x="38098" y="16932"/>
                </a:lnTo>
                <a:lnTo>
                  <a:pt x="38098" y="16932"/>
                </a:lnTo>
                <a:lnTo>
                  <a:pt x="38505" y="16932"/>
                </a:lnTo>
                <a:lnTo>
                  <a:pt x="38505" y="16932"/>
                </a:lnTo>
                <a:lnTo>
                  <a:pt x="38505" y="16932"/>
                </a:lnTo>
                <a:lnTo>
                  <a:pt x="38505" y="16932"/>
                </a:lnTo>
                <a:lnTo>
                  <a:pt x="38505" y="16932"/>
                </a:lnTo>
                <a:lnTo>
                  <a:pt x="38505" y="16932"/>
                </a:lnTo>
                <a:lnTo>
                  <a:pt x="38505" y="16932"/>
                </a:lnTo>
                <a:lnTo>
                  <a:pt x="38505" y="16196"/>
                </a:lnTo>
                <a:lnTo>
                  <a:pt x="38505" y="16196"/>
                </a:lnTo>
                <a:lnTo>
                  <a:pt x="38505" y="16196"/>
                </a:lnTo>
                <a:lnTo>
                  <a:pt x="38505" y="16196"/>
                </a:lnTo>
                <a:lnTo>
                  <a:pt x="38505" y="15705"/>
                </a:lnTo>
                <a:lnTo>
                  <a:pt x="38505" y="15705"/>
                </a:lnTo>
                <a:lnTo>
                  <a:pt x="38505" y="15705"/>
                </a:lnTo>
                <a:lnTo>
                  <a:pt x="38913" y="15705"/>
                </a:lnTo>
                <a:lnTo>
                  <a:pt x="38913" y="15705"/>
                </a:lnTo>
                <a:lnTo>
                  <a:pt x="38913" y="15705"/>
                </a:lnTo>
                <a:lnTo>
                  <a:pt x="38913" y="15705"/>
                </a:lnTo>
                <a:lnTo>
                  <a:pt x="38913" y="15705"/>
                </a:lnTo>
                <a:lnTo>
                  <a:pt x="38913" y="15705"/>
                </a:lnTo>
                <a:lnTo>
                  <a:pt x="38913" y="15214"/>
                </a:lnTo>
                <a:lnTo>
                  <a:pt x="38913" y="15214"/>
                </a:lnTo>
                <a:lnTo>
                  <a:pt x="38913" y="15214"/>
                </a:lnTo>
                <a:lnTo>
                  <a:pt x="38505" y="15214"/>
                </a:lnTo>
                <a:lnTo>
                  <a:pt x="38505" y="15214"/>
                </a:lnTo>
                <a:lnTo>
                  <a:pt x="38505" y="15214"/>
                </a:lnTo>
                <a:lnTo>
                  <a:pt x="38505" y="15214"/>
                </a:lnTo>
                <a:lnTo>
                  <a:pt x="38505" y="14723"/>
                </a:lnTo>
                <a:lnTo>
                  <a:pt x="38505" y="14723"/>
                </a:lnTo>
                <a:lnTo>
                  <a:pt x="38505" y="14723"/>
                </a:lnTo>
                <a:lnTo>
                  <a:pt x="38505" y="14723"/>
                </a:lnTo>
                <a:lnTo>
                  <a:pt x="38913" y="14723"/>
                </a:lnTo>
                <a:lnTo>
                  <a:pt x="38913" y="14233"/>
                </a:lnTo>
                <a:lnTo>
                  <a:pt x="38913" y="14233"/>
                </a:lnTo>
                <a:lnTo>
                  <a:pt x="38913" y="14233"/>
                </a:lnTo>
                <a:lnTo>
                  <a:pt x="38913" y="14233"/>
                </a:lnTo>
                <a:lnTo>
                  <a:pt x="38913" y="14723"/>
                </a:lnTo>
                <a:lnTo>
                  <a:pt x="39524" y="14723"/>
                </a:lnTo>
                <a:lnTo>
                  <a:pt x="39524" y="14723"/>
                </a:lnTo>
                <a:lnTo>
                  <a:pt x="39524" y="14723"/>
                </a:lnTo>
                <a:lnTo>
                  <a:pt x="39524" y="14723"/>
                </a:lnTo>
                <a:lnTo>
                  <a:pt x="39524" y="14723"/>
                </a:lnTo>
                <a:lnTo>
                  <a:pt x="39524" y="14723"/>
                </a:lnTo>
                <a:lnTo>
                  <a:pt x="39524" y="14723"/>
                </a:lnTo>
                <a:lnTo>
                  <a:pt x="39932" y="14723"/>
                </a:lnTo>
                <a:lnTo>
                  <a:pt x="39932" y="14723"/>
                </a:lnTo>
                <a:lnTo>
                  <a:pt x="39932" y="14723"/>
                </a:lnTo>
                <a:lnTo>
                  <a:pt x="40339" y="14723"/>
                </a:lnTo>
                <a:lnTo>
                  <a:pt x="40339" y="14723"/>
                </a:lnTo>
                <a:lnTo>
                  <a:pt x="40339" y="14233"/>
                </a:lnTo>
                <a:lnTo>
                  <a:pt x="40339" y="14233"/>
                </a:lnTo>
                <a:lnTo>
                  <a:pt x="40339" y="14233"/>
                </a:lnTo>
                <a:lnTo>
                  <a:pt x="40339" y="14233"/>
                </a:lnTo>
                <a:lnTo>
                  <a:pt x="40339" y="14233"/>
                </a:lnTo>
                <a:lnTo>
                  <a:pt x="40339" y="14233"/>
                </a:lnTo>
                <a:lnTo>
                  <a:pt x="40339" y="14233"/>
                </a:lnTo>
                <a:lnTo>
                  <a:pt x="40747" y="14233"/>
                </a:lnTo>
                <a:lnTo>
                  <a:pt x="40747" y="14233"/>
                </a:lnTo>
                <a:lnTo>
                  <a:pt x="40747" y="14723"/>
                </a:lnTo>
                <a:lnTo>
                  <a:pt x="40747" y="14723"/>
                </a:lnTo>
                <a:lnTo>
                  <a:pt x="40747" y="14723"/>
                </a:lnTo>
                <a:lnTo>
                  <a:pt x="40747" y="14723"/>
                </a:lnTo>
                <a:lnTo>
                  <a:pt x="40747" y="14723"/>
                </a:lnTo>
                <a:lnTo>
                  <a:pt x="40747" y="14723"/>
                </a:lnTo>
                <a:lnTo>
                  <a:pt x="40747" y="14723"/>
                </a:lnTo>
                <a:lnTo>
                  <a:pt x="40747" y="14233"/>
                </a:lnTo>
                <a:lnTo>
                  <a:pt x="40747" y="14233"/>
                </a:lnTo>
                <a:lnTo>
                  <a:pt x="40747" y="14233"/>
                </a:lnTo>
                <a:lnTo>
                  <a:pt x="40747" y="14233"/>
                </a:lnTo>
                <a:lnTo>
                  <a:pt x="40747" y="13496"/>
                </a:lnTo>
                <a:lnTo>
                  <a:pt x="40747" y="13496"/>
                </a:lnTo>
                <a:lnTo>
                  <a:pt x="40747" y="13496"/>
                </a:lnTo>
                <a:lnTo>
                  <a:pt x="41154" y="13496"/>
                </a:lnTo>
                <a:lnTo>
                  <a:pt x="41154" y="13496"/>
                </a:lnTo>
                <a:lnTo>
                  <a:pt x="41154" y="13496"/>
                </a:lnTo>
                <a:lnTo>
                  <a:pt x="41154" y="13496"/>
                </a:lnTo>
                <a:lnTo>
                  <a:pt x="41765" y="13496"/>
                </a:lnTo>
                <a:lnTo>
                  <a:pt x="41765" y="13496"/>
                </a:lnTo>
                <a:lnTo>
                  <a:pt x="41765" y="13496"/>
                </a:lnTo>
                <a:lnTo>
                  <a:pt x="41765" y="13496"/>
                </a:lnTo>
                <a:lnTo>
                  <a:pt x="41765" y="14233"/>
                </a:lnTo>
                <a:lnTo>
                  <a:pt x="41765" y="14233"/>
                </a:lnTo>
                <a:lnTo>
                  <a:pt x="41765" y="14233"/>
                </a:lnTo>
                <a:lnTo>
                  <a:pt x="41765" y="14233"/>
                </a:lnTo>
                <a:lnTo>
                  <a:pt x="42173" y="14233"/>
                </a:lnTo>
                <a:lnTo>
                  <a:pt x="42173" y="14723"/>
                </a:lnTo>
                <a:lnTo>
                  <a:pt x="42173" y="14723"/>
                </a:lnTo>
                <a:lnTo>
                  <a:pt x="42173" y="14233"/>
                </a:lnTo>
                <a:lnTo>
                  <a:pt x="42173" y="14233"/>
                </a:lnTo>
                <a:lnTo>
                  <a:pt x="42173" y="14233"/>
                </a:lnTo>
                <a:lnTo>
                  <a:pt x="42580" y="14233"/>
                </a:lnTo>
                <a:lnTo>
                  <a:pt x="42580" y="14233"/>
                </a:lnTo>
                <a:lnTo>
                  <a:pt x="42580" y="14233"/>
                </a:lnTo>
                <a:lnTo>
                  <a:pt x="42580" y="14723"/>
                </a:lnTo>
                <a:lnTo>
                  <a:pt x="42988" y="14723"/>
                </a:lnTo>
                <a:lnTo>
                  <a:pt x="42988" y="14723"/>
                </a:lnTo>
                <a:lnTo>
                  <a:pt x="42988" y="14723"/>
                </a:lnTo>
                <a:lnTo>
                  <a:pt x="42988" y="14723"/>
                </a:lnTo>
                <a:lnTo>
                  <a:pt x="42988" y="14723"/>
                </a:lnTo>
                <a:lnTo>
                  <a:pt x="42988" y="15214"/>
                </a:lnTo>
                <a:lnTo>
                  <a:pt x="42988" y="15214"/>
                </a:lnTo>
                <a:lnTo>
                  <a:pt x="42988" y="15214"/>
                </a:lnTo>
                <a:lnTo>
                  <a:pt x="43395" y="15214"/>
                </a:lnTo>
                <a:lnTo>
                  <a:pt x="43395" y="15214"/>
                </a:lnTo>
                <a:lnTo>
                  <a:pt x="43395" y="15214"/>
                </a:lnTo>
                <a:lnTo>
                  <a:pt x="43395" y="15214"/>
                </a:lnTo>
                <a:lnTo>
                  <a:pt x="43395" y="15705"/>
                </a:lnTo>
                <a:lnTo>
                  <a:pt x="43395" y="15705"/>
                </a:lnTo>
                <a:lnTo>
                  <a:pt x="43395" y="15705"/>
                </a:lnTo>
                <a:lnTo>
                  <a:pt x="44006" y="15705"/>
                </a:lnTo>
                <a:lnTo>
                  <a:pt x="44006" y="15705"/>
                </a:lnTo>
                <a:lnTo>
                  <a:pt x="44006" y="16196"/>
                </a:lnTo>
                <a:lnTo>
                  <a:pt x="44006" y="16196"/>
                </a:lnTo>
                <a:lnTo>
                  <a:pt x="44006" y="16196"/>
                </a:lnTo>
                <a:lnTo>
                  <a:pt x="44006" y="16196"/>
                </a:lnTo>
                <a:lnTo>
                  <a:pt x="44414" y="16196"/>
                </a:lnTo>
                <a:lnTo>
                  <a:pt x="44414" y="16196"/>
                </a:lnTo>
                <a:lnTo>
                  <a:pt x="44414" y="16932"/>
                </a:lnTo>
                <a:lnTo>
                  <a:pt x="44414" y="16932"/>
                </a:lnTo>
                <a:lnTo>
                  <a:pt x="44414" y="16932"/>
                </a:lnTo>
                <a:lnTo>
                  <a:pt x="44414" y="16932"/>
                </a:lnTo>
                <a:lnTo>
                  <a:pt x="44414" y="16932"/>
                </a:lnTo>
                <a:lnTo>
                  <a:pt x="44414" y="17423"/>
                </a:lnTo>
                <a:lnTo>
                  <a:pt x="44414" y="17423"/>
                </a:lnTo>
                <a:lnTo>
                  <a:pt x="44821" y="17423"/>
                </a:lnTo>
                <a:lnTo>
                  <a:pt x="44821" y="17423"/>
                </a:lnTo>
                <a:lnTo>
                  <a:pt x="44821" y="17423"/>
                </a:lnTo>
                <a:lnTo>
                  <a:pt x="44821" y="17423"/>
                </a:lnTo>
                <a:lnTo>
                  <a:pt x="44821" y="17423"/>
                </a:lnTo>
                <a:lnTo>
                  <a:pt x="44821" y="17423"/>
                </a:lnTo>
                <a:lnTo>
                  <a:pt x="44821" y="17914"/>
                </a:lnTo>
                <a:lnTo>
                  <a:pt x="45229" y="17914"/>
                </a:lnTo>
                <a:lnTo>
                  <a:pt x="45229" y="17914"/>
                </a:lnTo>
                <a:lnTo>
                  <a:pt x="45229" y="17914"/>
                </a:lnTo>
                <a:lnTo>
                  <a:pt x="45229" y="17914"/>
                </a:lnTo>
                <a:lnTo>
                  <a:pt x="45229" y="17914"/>
                </a:lnTo>
                <a:lnTo>
                  <a:pt x="45229" y="17914"/>
                </a:lnTo>
                <a:lnTo>
                  <a:pt x="45229" y="18404"/>
                </a:lnTo>
                <a:lnTo>
                  <a:pt x="45229" y="18404"/>
                </a:lnTo>
                <a:lnTo>
                  <a:pt x="44821" y="18404"/>
                </a:lnTo>
                <a:lnTo>
                  <a:pt x="44821" y="18404"/>
                </a:lnTo>
                <a:lnTo>
                  <a:pt x="44821" y="18404"/>
                </a:lnTo>
                <a:lnTo>
                  <a:pt x="44821" y="18895"/>
                </a:lnTo>
                <a:lnTo>
                  <a:pt x="44821" y="18895"/>
                </a:lnTo>
                <a:lnTo>
                  <a:pt x="44821" y="18895"/>
                </a:lnTo>
                <a:lnTo>
                  <a:pt x="44821" y="18895"/>
                </a:lnTo>
                <a:lnTo>
                  <a:pt x="45229" y="18895"/>
                </a:lnTo>
                <a:lnTo>
                  <a:pt x="45229" y="18895"/>
                </a:lnTo>
                <a:lnTo>
                  <a:pt x="45229" y="18895"/>
                </a:lnTo>
                <a:lnTo>
                  <a:pt x="45229" y="18895"/>
                </a:lnTo>
                <a:lnTo>
                  <a:pt x="45229" y="18895"/>
                </a:lnTo>
                <a:lnTo>
                  <a:pt x="45229" y="18404"/>
                </a:lnTo>
                <a:lnTo>
                  <a:pt x="45636" y="18404"/>
                </a:lnTo>
                <a:lnTo>
                  <a:pt x="45636" y="18404"/>
                </a:lnTo>
                <a:lnTo>
                  <a:pt x="45636" y="18404"/>
                </a:lnTo>
                <a:lnTo>
                  <a:pt x="45636" y="18404"/>
                </a:lnTo>
                <a:lnTo>
                  <a:pt x="45636" y="17914"/>
                </a:lnTo>
                <a:lnTo>
                  <a:pt x="45636" y="17914"/>
                </a:lnTo>
                <a:lnTo>
                  <a:pt x="45636" y="17914"/>
                </a:lnTo>
                <a:lnTo>
                  <a:pt x="45636" y="17914"/>
                </a:lnTo>
                <a:lnTo>
                  <a:pt x="46247" y="17914"/>
                </a:lnTo>
                <a:lnTo>
                  <a:pt x="46247" y="17914"/>
                </a:lnTo>
                <a:lnTo>
                  <a:pt x="46247" y="17914"/>
                </a:lnTo>
                <a:lnTo>
                  <a:pt x="46247" y="17914"/>
                </a:lnTo>
                <a:lnTo>
                  <a:pt x="46247" y="17914"/>
                </a:lnTo>
                <a:lnTo>
                  <a:pt x="46655" y="17914"/>
                </a:lnTo>
                <a:lnTo>
                  <a:pt x="46655" y="17914"/>
                </a:lnTo>
                <a:lnTo>
                  <a:pt x="46655" y="17914"/>
                </a:lnTo>
                <a:lnTo>
                  <a:pt x="46655" y="17914"/>
                </a:lnTo>
                <a:lnTo>
                  <a:pt x="46655" y="17914"/>
                </a:lnTo>
                <a:lnTo>
                  <a:pt x="46655" y="18404"/>
                </a:lnTo>
                <a:lnTo>
                  <a:pt x="47062" y="18404"/>
                </a:lnTo>
                <a:lnTo>
                  <a:pt x="47062" y="18404"/>
                </a:lnTo>
                <a:lnTo>
                  <a:pt x="47062" y="18404"/>
                </a:lnTo>
                <a:lnTo>
                  <a:pt x="47062" y="18404"/>
                </a:lnTo>
                <a:lnTo>
                  <a:pt x="47470" y="18404"/>
                </a:lnTo>
                <a:lnTo>
                  <a:pt x="47470" y="18404"/>
                </a:lnTo>
                <a:lnTo>
                  <a:pt x="47470" y="18404"/>
                </a:lnTo>
                <a:lnTo>
                  <a:pt x="47470" y="18404"/>
                </a:lnTo>
                <a:lnTo>
                  <a:pt x="47470" y="18404"/>
                </a:lnTo>
                <a:lnTo>
                  <a:pt x="47877" y="18404"/>
                </a:lnTo>
                <a:lnTo>
                  <a:pt x="47877" y="18404"/>
                </a:lnTo>
                <a:lnTo>
                  <a:pt x="47877" y="18404"/>
                </a:lnTo>
                <a:lnTo>
                  <a:pt x="47877" y="18895"/>
                </a:lnTo>
                <a:lnTo>
                  <a:pt x="47877" y="18895"/>
                </a:lnTo>
                <a:lnTo>
                  <a:pt x="47877" y="18404"/>
                </a:lnTo>
                <a:lnTo>
                  <a:pt x="47877" y="18404"/>
                </a:lnTo>
                <a:lnTo>
                  <a:pt x="47877" y="18404"/>
                </a:lnTo>
                <a:lnTo>
                  <a:pt x="48488" y="18404"/>
                </a:lnTo>
                <a:lnTo>
                  <a:pt x="48488" y="18404"/>
                </a:lnTo>
                <a:lnTo>
                  <a:pt x="48488" y="18404"/>
                </a:lnTo>
                <a:lnTo>
                  <a:pt x="48488" y="18404"/>
                </a:lnTo>
                <a:lnTo>
                  <a:pt x="48488" y="18404"/>
                </a:lnTo>
                <a:lnTo>
                  <a:pt x="48896" y="18404"/>
                </a:lnTo>
                <a:lnTo>
                  <a:pt x="48896" y="18404"/>
                </a:lnTo>
                <a:lnTo>
                  <a:pt x="48896" y="18404"/>
                </a:lnTo>
                <a:lnTo>
                  <a:pt x="48896" y="18404"/>
                </a:lnTo>
                <a:lnTo>
                  <a:pt x="48896" y="18404"/>
                </a:lnTo>
                <a:lnTo>
                  <a:pt x="48896" y="18404"/>
                </a:lnTo>
                <a:lnTo>
                  <a:pt x="48896" y="18404"/>
                </a:lnTo>
                <a:lnTo>
                  <a:pt x="48896" y="17914"/>
                </a:lnTo>
                <a:lnTo>
                  <a:pt x="48896" y="17914"/>
                </a:lnTo>
                <a:lnTo>
                  <a:pt x="48896" y="17914"/>
                </a:lnTo>
                <a:lnTo>
                  <a:pt x="48896" y="17914"/>
                </a:lnTo>
                <a:lnTo>
                  <a:pt x="48896" y="17914"/>
                </a:lnTo>
                <a:lnTo>
                  <a:pt x="49303" y="17914"/>
                </a:lnTo>
                <a:lnTo>
                  <a:pt x="49303" y="17914"/>
                </a:lnTo>
                <a:lnTo>
                  <a:pt x="49303" y="17914"/>
                </a:lnTo>
                <a:lnTo>
                  <a:pt x="49303" y="17914"/>
                </a:lnTo>
                <a:lnTo>
                  <a:pt x="49303" y="17914"/>
                </a:lnTo>
                <a:lnTo>
                  <a:pt x="49303" y="17914"/>
                </a:lnTo>
                <a:lnTo>
                  <a:pt x="48896" y="17914"/>
                </a:lnTo>
                <a:lnTo>
                  <a:pt x="48896" y="17423"/>
                </a:lnTo>
                <a:lnTo>
                  <a:pt x="48896" y="17423"/>
                </a:lnTo>
                <a:lnTo>
                  <a:pt x="48896" y="17423"/>
                </a:lnTo>
                <a:lnTo>
                  <a:pt x="48896" y="17423"/>
                </a:lnTo>
                <a:lnTo>
                  <a:pt x="48896" y="17423"/>
                </a:lnTo>
                <a:lnTo>
                  <a:pt x="48896" y="17423"/>
                </a:lnTo>
                <a:lnTo>
                  <a:pt x="48896" y="16932"/>
                </a:lnTo>
                <a:lnTo>
                  <a:pt x="48896" y="16932"/>
                </a:lnTo>
                <a:lnTo>
                  <a:pt x="48488" y="16932"/>
                </a:lnTo>
                <a:lnTo>
                  <a:pt x="48488" y="16932"/>
                </a:lnTo>
                <a:lnTo>
                  <a:pt x="48488" y="16932"/>
                </a:lnTo>
                <a:lnTo>
                  <a:pt x="48488" y="16196"/>
                </a:lnTo>
                <a:lnTo>
                  <a:pt x="48488" y="16196"/>
                </a:lnTo>
                <a:lnTo>
                  <a:pt x="48488" y="16196"/>
                </a:lnTo>
                <a:lnTo>
                  <a:pt x="48488" y="16196"/>
                </a:lnTo>
                <a:lnTo>
                  <a:pt x="48488" y="15705"/>
                </a:lnTo>
                <a:lnTo>
                  <a:pt x="48488" y="15705"/>
                </a:lnTo>
                <a:lnTo>
                  <a:pt x="48896" y="15705"/>
                </a:lnTo>
                <a:lnTo>
                  <a:pt x="48896" y="15705"/>
                </a:lnTo>
                <a:lnTo>
                  <a:pt x="48896" y="15705"/>
                </a:lnTo>
                <a:lnTo>
                  <a:pt x="48896" y="15214"/>
                </a:lnTo>
                <a:lnTo>
                  <a:pt x="48896" y="15214"/>
                </a:lnTo>
                <a:lnTo>
                  <a:pt x="48896" y="15214"/>
                </a:lnTo>
                <a:lnTo>
                  <a:pt x="48896" y="15214"/>
                </a:lnTo>
                <a:lnTo>
                  <a:pt x="48896" y="15214"/>
                </a:lnTo>
                <a:lnTo>
                  <a:pt x="49303" y="15214"/>
                </a:lnTo>
                <a:lnTo>
                  <a:pt x="49303" y="14723"/>
                </a:lnTo>
                <a:lnTo>
                  <a:pt x="49303" y="14723"/>
                </a:lnTo>
                <a:lnTo>
                  <a:pt x="49303" y="14723"/>
                </a:lnTo>
                <a:lnTo>
                  <a:pt x="49711" y="14723"/>
                </a:lnTo>
                <a:lnTo>
                  <a:pt x="49711" y="14723"/>
                </a:lnTo>
                <a:lnTo>
                  <a:pt x="49711" y="14723"/>
                </a:lnTo>
                <a:lnTo>
                  <a:pt x="49711" y="14233"/>
                </a:lnTo>
                <a:lnTo>
                  <a:pt x="49711" y="14233"/>
                </a:lnTo>
                <a:lnTo>
                  <a:pt x="49711" y="14233"/>
                </a:lnTo>
                <a:lnTo>
                  <a:pt x="49711" y="14233"/>
                </a:lnTo>
                <a:lnTo>
                  <a:pt x="49711" y="13496"/>
                </a:lnTo>
                <a:lnTo>
                  <a:pt x="49711" y="13496"/>
                </a:lnTo>
                <a:lnTo>
                  <a:pt x="49711" y="13496"/>
                </a:lnTo>
                <a:lnTo>
                  <a:pt x="49711" y="13006"/>
                </a:lnTo>
                <a:lnTo>
                  <a:pt x="49711" y="13006"/>
                </a:lnTo>
                <a:lnTo>
                  <a:pt x="49711" y="13006"/>
                </a:lnTo>
                <a:lnTo>
                  <a:pt x="49711" y="13006"/>
                </a:lnTo>
                <a:lnTo>
                  <a:pt x="49711" y="12515"/>
                </a:lnTo>
                <a:lnTo>
                  <a:pt x="49711" y="12515"/>
                </a:lnTo>
                <a:lnTo>
                  <a:pt x="49711" y="12515"/>
                </a:lnTo>
                <a:lnTo>
                  <a:pt x="50118" y="12515"/>
                </a:lnTo>
                <a:lnTo>
                  <a:pt x="50118" y="12515"/>
                </a:lnTo>
                <a:lnTo>
                  <a:pt x="50118" y="12515"/>
                </a:lnTo>
                <a:lnTo>
                  <a:pt x="50118" y="12515"/>
                </a:lnTo>
                <a:lnTo>
                  <a:pt x="50118" y="12515"/>
                </a:lnTo>
                <a:lnTo>
                  <a:pt x="50118" y="12515"/>
                </a:lnTo>
                <a:lnTo>
                  <a:pt x="50118" y="12515"/>
                </a:lnTo>
                <a:lnTo>
                  <a:pt x="50730" y="12515"/>
                </a:lnTo>
                <a:lnTo>
                  <a:pt x="50730" y="12515"/>
                </a:lnTo>
                <a:lnTo>
                  <a:pt x="50730" y="12515"/>
                </a:lnTo>
                <a:lnTo>
                  <a:pt x="50730" y="12515"/>
                </a:lnTo>
                <a:lnTo>
                  <a:pt x="50730" y="12515"/>
                </a:lnTo>
                <a:lnTo>
                  <a:pt x="51137" y="12515"/>
                </a:lnTo>
                <a:lnTo>
                  <a:pt x="51137" y="12515"/>
                </a:lnTo>
                <a:lnTo>
                  <a:pt x="51137" y="12024"/>
                </a:lnTo>
                <a:lnTo>
                  <a:pt x="51137" y="12024"/>
                </a:lnTo>
                <a:lnTo>
                  <a:pt x="51137" y="12024"/>
                </a:lnTo>
                <a:lnTo>
                  <a:pt x="51137" y="12024"/>
                </a:lnTo>
                <a:lnTo>
                  <a:pt x="51137" y="12024"/>
                </a:lnTo>
                <a:lnTo>
                  <a:pt x="51137" y="11533"/>
                </a:lnTo>
                <a:lnTo>
                  <a:pt x="50730" y="11533"/>
                </a:lnTo>
                <a:lnTo>
                  <a:pt x="50730" y="12024"/>
                </a:lnTo>
                <a:lnTo>
                  <a:pt x="50730" y="12024"/>
                </a:lnTo>
                <a:lnTo>
                  <a:pt x="50730" y="12024"/>
                </a:lnTo>
                <a:lnTo>
                  <a:pt x="50730" y="11533"/>
                </a:lnTo>
                <a:lnTo>
                  <a:pt x="50118" y="11533"/>
                </a:lnTo>
                <a:lnTo>
                  <a:pt x="50118" y="11533"/>
                </a:lnTo>
                <a:lnTo>
                  <a:pt x="50118" y="11533"/>
                </a:lnTo>
                <a:lnTo>
                  <a:pt x="50118" y="10797"/>
                </a:lnTo>
                <a:lnTo>
                  <a:pt x="50730" y="10797"/>
                </a:lnTo>
                <a:lnTo>
                  <a:pt x="50730" y="11533"/>
                </a:lnTo>
                <a:lnTo>
                  <a:pt x="50730" y="11533"/>
                </a:lnTo>
                <a:lnTo>
                  <a:pt x="50730" y="10797"/>
                </a:lnTo>
                <a:lnTo>
                  <a:pt x="50730" y="10797"/>
                </a:lnTo>
                <a:lnTo>
                  <a:pt x="50730" y="10797"/>
                </a:lnTo>
                <a:lnTo>
                  <a:pt x="50730" y="10797"/>
                </a:lnTo>
                <a:lnTo>
                  <a:pt x="50730" y="10306"/>
                </a:lnTo>
                <a:lnTo>
                  <a:pt x="50730" y="10306"/>
                </a:lnTo>
                <a:lnTo>
                  <a:pt x="51137" y="10306"/>
                </a:lnTo>
                <a:lnTo>
                  <a:pt x="51137" y="10306"/>
                </a:lnTo>
                <a:lnTo>
                  <a:pt x="51137" y="10306"/>
                </a:lnTo>
                <a:lnTo>
                  <a:pt x="51137" y="10306"/>
                </a:lnTo>
                <a:lnTo>
                  <a:pt x="51137" y="10306"/>
                </a:lnTo>
                <a:lnTo>
                  <a:pt x="51137" y="10306"/>
                </a:lnTo>
                <a:lnTo>
                  <a:pt x="51137" y="10306"/>
                </a:lnTo>
                <a:lnTo>
                  <a:pt x="51544" y="10306"/>
                </a:lnTo>
                <a:lnTo>
                  <a:pt x="51544" y="9815"/>
                </a:lnTo>
                <a:lnTo>
                  <a:pt x="51544" y="9815"/>
                </a:lnTo>
                <a:lnTo>
                  <a:pt x="51544" y="9815"/>
                </a:lnTo>
                <a:lnTo>
                  <a:pt x="51544" y="9325"/>
                </a:lnTo>
                <a:lnTo>
                  <a:pt x="51544" y="9325"/>
                </a:lnTo>
                <a:lnTo>
                  <a:pt x="51544" y="9325"/>
                </a:lnTo>
                <a:lnTo>
                  <a:pt x="51544" y="8834"/>
                </a:lnTo>
                <a:lnTo>
                  <a:pt x="51544" y="8834"/>
                </a:lnTo>
                <a:lnTo>
                  <a:pt x="51544" y="8834"/>
                </a:lnTo>
                <a:lnTo>
                  <a:pt x="51544" y="8834"/>
                </a:lnTo>
                <a:lnTo>
                  <a:pt x="51544" y="8834"/>
                </a:lnTo>
                <a:lnTo>
                  <a:pt x="51952" y="8834"/>
                </a:lnTo>
                <a:lnTo>
                  <a:pt x="51952" y="8834"/>
                </a:lnTo>
                <a:lnTo>
                  <a:pt x="51952" y="8834"/>
                </a:lnTo>
                <a:lnTo>
                  <a:pt x="51952" y="8098"/>
                </a:lnTo>
                <a:lnTo>
                  <a:pt x="51952" y="8098"/>
                </a:lnTo>
                <a:lnTo>
                  <a:pt x="51952" y="8098"/>
                </a:lnTo>
                <a:lnTo>
                  <a:pt x="51952" y="8098"/>
                </a:lnTo>
                <a:lnTo>
                  <a:pt x="52359" y="8098"/>
                </a:lnTo>
                <a:lnTo>
                  <a:pt x="52359" y="8098"/>
                </a:lnTo>
                <a:lnTo>
                  <a:pt x="52359" y="8098"/>
                </a:lnTo>
                <a:lnTo>
                  <a:pt x="52359" y="8098"/>
                </a:lnTo>
                <a:lnTo>
                  <a:pt x="52359" y="8098"/>
                </a:lnTo>
                <a:lnTo>
                  <a:pt x="52971" y="8098"/>
                </a:lnTo>
                <a:lnTo>
                  <a:pt x="52971" y="8098"/>
                </a:lnTo>
                <a:lnTo>
                  <a:pt x="52971" y="8098"/>
                </a:lnTo>
                <a:lnTo>
                  <a:pt x="52971" y="7607"/>
                </a:lnTo>
                <a:lnTo>
                  <a:pt x="52971" y="7607"/>
                </a:lnTo>
                <a:lnTo>
                  <a:pt x="52971" y="7607"/>
                </a:lnTo>
                <a:lnTo>
                  <a:pt x="53378" y="7607"/>
                </a:lnTo>
                <a:lnTo>
                  <a:pt x="53378" y="7607"/>
                </a:lnTo>
                <a:lnTo>
                  <a:pt x="53378" y="7607"/>
                </a:lnTo>
                <a:lnTo>
                  <a:pt x="53378" y="7607"/>
                </a:lnTo>
                <a:lnTo>
                  <a:pt x="53378" y="7607"/>
                </a:lnTo>
                <a:lnTo>
                  <a:pt x="53378" y="7607"/>
                </a:lnTo>
                <a:lnTo>
                  <a:pt x="53378" y="7116"/>
                </a:lnTo>
                <a:lnTo>
                  <a:pt x="53378" y="7116"/>
                </a:lnTo>
                <a:lnTo>
                  <a:pt x="53378" y="7116"/>
                </a:lnTo>
                <a:lnTo>
                  <a:pt x="53378" y="7116"/>
                </a:lnTo>
                <a:lnTo>
                  <a:pt x="53378" y="7116"/>
                </a:lnTo>
                <a:lnTo>
                  <a:pt x="53378" y="7116"/>
                </a:lnTo>
                <a:lnTo>
                  <a:pt x="53378" y="7116"/>
                </a:lnTo>
                <a:lnTo>
                  <a:pt x="53378" y="6625"/>
                </a:lnTo>
                <a:lnTo>
                  <a:pt x="53378" y="6625"/>
                </a:lnTo>
                <a:lnTo>
                  <a:pt x="53378" y="6625"/>
                </a:lnTo>
                <a:lnTo>
                  <a:pt x="53378" y="6625"/>
                </a:lnTo>
                <a:lnTo>
                  <a:pt x="53786" y="6625"/>
                </a:lnTo>
                <a:lnTo>
                  <a:pt x="53786" y="6625"/>
                </a:lnTo>
                <a:lnTo>
                  <a:pt x="53786" y="6625"/>
                </a:lnTo>
                <a:lnTo>
                  <a:pt x="53786" y="6625"/>
                </a:lnTo>
                <a:lnTo>
                  <a:pt x="53786" y="7116"/>
                </a:lnTo>
                <a:lnTo>
                  <a:pt x="53786" y="7116"/>
                </a:lnTo>
                <a:lnTo>
                  <a:pt x="53786" y="7116"/>
                </a:lnTo>
                <a:lnTo>
                  <a:pt x="53786" y="7116"/>
                </a:lnTo>
                <a:lnTo>
                  <a:pt x="53786" y="7116"/>
                </a:lnTo>
                <a:lnTo>
                  <a:pt x="53786" y="7116"/>
                </a:lnTo>
                <a:lnTo>
                  <a:pt x="53786" y="7116"/>
                </a:lnTo>
                <a:lnTo>
                  <a:pt x="53786" y="7116"/>
                </a:lnTo>
                <a:lnTo>
                  <a:pt x="53786" y="7116"/>
                </a:lnTo>
                <a:lnTo>
                  <a:pt x="54193" y="7116"/>
                </a:lnTo>
                <a:lnTo>
                  <a:pt x="54193" y="7116"/>
                </a:lnTo>
                <a:lnTo>
                  <a:pt x="54193" y="6625"/>
                </a:lnTo>
                <a:lnTo>
                  <a:pt x="54193" y="6625"/>
                </a:lnTo>
                <a:lnTo>
                  <a:pt x="54193" y="6625"/>
                </a:lnTo>
                <a:lnTo>
                  <a:pt x="54193" y="7116"/>
                </a:lnTo>
                <a:lnTo>
                  <a:pt x="54601" y="7116"/>
                </a:lnTo>
                <a:lnTo>
                  <a:pt x="54601" y="7116"/>
                </a:lnTo>
                <a:lnTo>
                  <a:pt x="54193" y="7116"/>
                </a:lnTo>
                <a:lnTo>
                  <a:pt x="54193" y="7116"/>
                </a:lnTo>
                <a:lnTo>
                  <a:pt x="54193" y="7116"/>
                </a:lnTo>
                <a:lnTo>
                  <a:pt x="54601" y="7116"/>
                </a:lnTo>
                <a:lnTo>
                  <a:pt x="54601" y="7607"/>
                </a:lnTo>
                <a:lnTo>
                  <a:pt x="54601" y="7607"/>
                </a:lnTo>
                <a:lnTo>
                  <a:pt x="54601" y="7607"/>
                </a:lnTo>
                <a:lnTo>
                  <a:pt x="54601" y="7607"/>
                </a:lnTo>
                <a:lnTo>
                  <a:pt x="55212" y="7607"/>
                </a:lnTo>
                <a:lnTo>
                  <a:pt x="55212" y="7607"/>
                </a:lnTo>
                <a:lnTo>
                  <a:pt x="55212" y="7607"/>
                </a:lnTo>
                <a:lnTo>
                  <a:pt x="55212" y="7607"/>
                </a:lnTo>
                <a:lnTo>
                  <a:pt x="55619" y="7607"/>
                </a:lnTo>
                <a:lnTo>
                  <a:pt x="55619" y="7607"/>
                </a:lnTo>
                <a:lnTo>
                  <a:pt x="55619" y="7607"/>
                </a:lnTo>
                <a:lnTo>
                  <a:pt x="55619" y="7116"/>
                </a:lnTo>
                <a:lnTo>
                  <a:pt x="56027" y="7116"/>
                </a:lnTo>
                <a:lnTo>
                  <a:pt x="56027" y="7116"/>
                </a:lnTo>
                <a:lnTo>
                  <a:pt x="56027" y="7116"/>
                </a:lnTo>
                <a:lnTo>
                  <a:pt x="56027" y="7607"/>
                </a:lnTo>
                <a:lnTo>
                  <a:pt x="56027" y="7607"/>
                </a:lnTo>
                <a:lnTo>
                  <a:pt x="56434" y="7607"/>
                </a:lnTo>
                <a:lnTo>
                  <a:pt x="56434" y="7607"/>
                </a:lnTo>
                <a:lnTo>
                  <a:pt x="56434" y="7607"/>
                </a:lnTo>
                <a:lnTo>
                  <a:pt x="56434" y="7607"/>
                </a:lnTo>
                <a:lnTo>
                  <a:pt x="56434" y="7116"/>
                </a:lnTo>
                <a:lnTo>
                  <a:pt x="56842" y="7116"/>
                </a:lnTo>
                <a:lnTo>
                  <a:pt x="56842" y="7116"/>
                </a:lnTo>
                <a:lnTo>
                  <a:pt x="56842" y="7116"/>
                </a:lnTo>
                <a:lnTo>
                  <a:pt x="56842" y="7116"/>
                </a:lnTo>
                <a:lnTo>
                  <a:pt x="57453" y="7116"/>
                </a:lnTo>
                <a:lnTo>
                  <a:pt x="57453" y="7116"/>
                </a:lnTo>
                <a:lnTo>
                  <a:pt x="57453" y="7116"/>
                </a:lnTo>
                <a:lnTo>
                  <a:pt x="57453" y="7116"/>
                </a:lnTo>
                <a:lnTo>
                  <a:pt x="57453" y="6625"/>
                </a:lnTo>
                <a:lnTo>
                  <a:pt x="57453" y="6625"/>
                </a:lnTo>
                <a:lnTo>
                  <a:pt x="57453" y="6625"/>
                </a:lnTo>
                <a:lnTo>
                  <a:pt x="57453" y="7116"/>
                </a:lnTo>
                <a:lnTo>
                  <a:pt x="57860" y="7116"/>
                </a:lnTo>
                <a:lnTo>
                  <a:pt x="57860" y="7116"/>
                </a:lnTo>
                <a:lnTo>
                  <a:pt x="57860" y="7116"/>
                </a:lnTo>
                <a:lnTo>
                  <a:pt x="57860" y="7116"/>
                </a:lnTo>
                <a:lnTo>
                  <a:pt x="57860" y="7116"/>
                </a:lnTo>
                <a:lnTo>
                  <a:pt x="57860" y="7116"/>
                </a:lnTo>
                <a:lnTo>
                  <a:pt x="57860" y="6625"/>
                </a:lnTo>
                <a:lnTo>
                  <a:pt x="57860" y="6625"/>
                </a:lnTo>
                <a:lnTo>
                  <a:pt x="57860" y="6625"/>
                </a:lnTo>
                <a:lnTo>
                  <a:pt x="58268" y="6625"/>
                </a:lnTo>
                <a:lnTo>
                  <a:pt x="58268" y="6134"/>
                </a:lnTo>
                <a:lnTo>
                  <a:pt x="58268" y="6134"/>
                </a:lnTo>
                <a:lnTo>
                  <a:pt x="58268" y="6134"/>
                </a:lnTo>
                <a:lnTo>
                  <a:pt x="57860" y="6134"/>
                </a:lnTo>
                <a:lnTo>
                  <a:pt x="57860" y="6134"/>
                </a:lnTo>
                <a:lnTo>
                  <a:pt x="57860" y="5398"/>
                </a:lnTo>
                <a:lnTo>
                  <a:pt x="57860" y="5398"/>
                </a:lnTo>
                <a:lnTo>
                  <a:pt x="57860" y="5398"/>
                </a:lnTo>
                <a:lnTo>
                  <a:pt x="57860" y="5398"/>
                </a:lnTo>
                <a:lnTo>
                  <a:pt x="57860" y="5398"/>
                </a:lnTo>
                <a:lnTo>
                  <a:pt x="57860" y="4907"/>
                </a:lnTo>
                <a:lnTo>
                  <a:pt x="57453" y="4907"/>
                </a:lnTo>
                <a:lnTo>
                  <a:pt x="57453" y="4907"/>
                </a:lnTo>
                <a:lnTo>
                  <a:pt x="57453" y="4907"/>
                </a:lnTo>
                <a:lnTo>
                  <a:pt x="57860" y="4907"/>
                </a:lnTo>
                <a:lnTo>
                  <a:pt x="57860" y="4907"/>
                </a:lnTo>
                <a:lnTo>
                  <a:pt x="57860" y="4417"/>
                </a:lnTo>
                <a:lnTo>
                  <a:pt x="57860" y="4417"/>
                </a:lnTo>
                <a:lnTo>
                  <a:pt x="57860" y="4417"/>
                </a:lnTo>
                <a:lnTo>
                  <a:pt x="57453" y="4417"/>
                </a:lnTo>
                <a:lnTo>
                  <a:pt x="57453" y="4417"/>
                </a:lnTo>
                <a:lnTo>
                  <a:pt x="57453" y="4417"/>
                </a:lnTo>
                <a:lnTo>
                  <a:pt x="57453" y="4417"/>
                </a:lnTo>
                <a:lnTo>
                  <a:pt x="57453" y="4417"/>
                </a:lnTo>
                <a:lnTo>
                  <a:pt x="57453" y="4417"/>
                </a:lnTo>
                <a:lnTo>
                  <a:pt x="57453" y="4417"/>
                </a:lnTo>
                <a:lnTo>
                  <a:pt x="57453" y="4907"/>
                </a:lnTo>
                <a:lnTo>
                  <a:pt x="57453" y="4907"/>
                </a:lnTo>
                <a:lnTo>
                  <a:pt x="57453" y="4907"/>
                </a:lnTo>
                <a:lnTo>
                  <a:pt x="57453" y="4907"/>
                </a:lnTo>
                <a:lnTo>
                  <a:pt x="57453" y="4907"/>
                </a:lnTo>
                <a:lnTo>
                  <a:pt x="57453" y="4417"/>
                </a:lnTo>
                <a:lnTo>
                  <a:pt x="57453" y="4417"/>
                </a:lnTo>
                <a:lnTo>
                  <a:pt x="56842" y="4417"/>
                </a:lnTo>
                <a:lnTo>
                  <a:pt x="56842" y="4417"/>
                </a:lnTo>
                <a:lnTo>
                  <a:pt x="56842" y="4417"/>
                </a:lnTo>
                <a:lnTo>
                  <a:pt x="56842" y="4417"/>
                </a:lnTo>
                <a:lnTo>
                  <a:pt x="56842" y="4417"/>
                </a:lnTo>
                <a:lnTo>
                  <a:pt x="56842" y="4907"/>
                </a:lnTo>
                <a:lnTo>
                  <a:pt x="56842" y="4907"/>
                </a:lnTo>
                <a:lnTo>
                  <a:pt x="56842" y="4907"/>
                </a:lnTo>
                <a:lnTo>
                  <a:pt x="56842" y="4907"/>
                </a:lnTo>
                <a:lnTo>
                  <a:pt x="56434" y="4907"/>
                </a:lnTo>
                <a:lnTo>
                  <a:pt x="56434" y="4907"/>
                </a:lnTo>
                <a:lnTo>
                  <a:pt x="56434" y="4907"/>
                </a:lnTo>
                <a:lnTo>
                  <a:pt x="56434" y="4907"/>
                </a:lnTo>
                <a:lnTo>
                  <a:pt x="56434" y="4417"/>
                </a:lnTo>
                <a:lnTo>
                  <a:pt x="56434" y="4417"/>
                </a:lnTo>
                <a:lnTo>
                  <a:pt x="56434" y="4417"/>
                </a:lnTo>
                <a:lnTo>
                  <a:pt x="56434" y="4417"/>
                </a:lnTo>
                <a:lnTo>
                  <a:pt x="56027" y="4417"/>
                </a:lnTo>
                <a:lnTo>
                  <a:pt x="56027" y="4417"/>
                </a:lnTo>
                <a:lnTo>
                  <a:pt x="56027" y="4417"/>
                </a:lnTo>
                <a:lnTo>
                  <a:pt x="56027" y="4417"/>
                </a:lnTo>
                <a:lnTo>
                  <a:pt x="56027" y="3926"/>
                </a:lnTo>
                <a:lnTo>
                  <a:pt x="56027" y="3926"/>
                </a:lnTo>
                <a:lnTo>
                  <a:pt x="56027" y="3926"/>
                </a:lnTo>
                <a:lnTo>
                  <a:pt x="56027" y="3926"/>
                </a:lnTo>
                <a:lnTo>
                  <a:pt x="56027" y="3926"/>
                </a:lnTo>
                <a:lnTo>
                  <a:pt x="56027" y="3926"/>
                </a:lnTo>
                <a:lnTo>
                  <a:pt x="55619" y="3926"/>
                </a:lnTo>
                <a:lnTo>
                  <a:pt x="55619" y="3926"/>
                </a:lnTo>
                <a:lnTo>
                  <a:pt x="55619" y="3435"/>
                </a:lnTo>
                <a:lnTo>
                  <a:pt x="55619" y="3435"/>
                </a:lnTo>
                <a:lnTo>
                  <a:pt x="55619" y="3435"/>
                </a:lnTo>
                <a:lnTo>
                  <a:pt x="55619" y="3435"/>
                </a:lnTo>
                <a:lnTo>
                  <a:pt x="55619" y="2699"/>
                </a:lnTo>
                <a:lnTo>
                  <a:pt x="56027" y="2699"/>
                </a:lnTo>
                <a:lnTo>
                  <a:pt x="56027" y="2699"/>
                </a:lnTo>
                <a:lnTo>
                  <a:pt x="56027" y="2699"/>
                </a:lnTo>
                <a:lnTo>
                  <a:pt x="56027" y="3435"/>
                </a:lnTo>
                <a:lnTo>
                  <a:pt x="56027" y="3435"/>
                </a:lnTo>
                <a:lnTo>
                  <a:pt x="56027" y="2699"/>
                </a:lnTo>
                <a:lnTo>
                  <a:pt x="56027" y="2699"/>
                </a:lnTo>
                <a:lnTo>
                  <a:pt x="56434" y="2699"/>
                </a:lnTo>
                <a:lnTo>
                  <a:pt x="56434" y="2699"/>
                </a:lnTo>
                <a:lnTo>
                  <a:pt x="56434" y="2699"/>
                </a:lnTo>
                <a:lnTo>
                  <a:pt x="56434" y="2699"/>
                </a:lnTo>
                <a:lnTo>
                  <a:pt x="56434" y="3435"/>
                </a:lnTo>
                <a:lnTo>
                  <a:pt x="56434" y="3435"/>
                </a:lnTo>
                <a:lnTo>
                  <a:pt x="56434" y="2699"/>
                </a:lnTo>
                <a:lnTo>
                  <a:pt x="56434" y="2699"/>
                </a:lnTo>
                <a:lnTo>
                  <a:pt x="56434" y="2699"/>
                </a:lnTo>
                <a:lnTo>
                  <a:pt x="56842" y="2699"/>
                </a:lnTo>
                <a:lnTo>
                  <a:pt x="56842" y="2699"/>
                </a:lnTo>
                <a:lnTo>
                  <a:pt x="56842" y="2699"/>
                </a:lnTo>
                <a:lnTo>
                  <a:pt x="56842" y="2699"/>
                </a:lnTo>
                <a:lnTo>
                  <a:pt x="56842" y="2699"/>
                </a:lnTo>
                <a:lnTo>
                  <a:pt x="56842" y="2699"/>
                </a:lnTo>
                <a:lnTo>
                  <a:pt x="56842" y="2699"/>
                </a:lnTo>
                <a:lnTo>
                  <a:pt x="57453" y="2699"/>
                </a:lnTo>
                <a:lnTo>
                  <a:pt x="57453" y="2699"/>
                </a:lnTo>
                <a:lnTo>
                  <a:pt x="57453" y="2699"/>
                </a:lnTo>
                <a:lnTo>
                  <a:pt x="57453" y="2699"/>
                </a:lnTo>
                <a:lnTo>
                  <a:pt x="57453" y="2699"/>
                </a:lnTo>
                <a:lnTo>
                  <a:pt x="57453" y="2699"/>
                </a:lnTo>
                <a:lnTo>
                  <a:pt x="57453" y="3435"/>
                </a:lnTo>
                <a:lnTo>
                  <a:pt x="57860" y="3435"/>
                </a:lnTo>
                <a:lnTo>
                  <a:pt x="57860" y="2699"/>
                </a:lnTo>
                <a:lnTo>
                  <a:pt x="57860" y="2699"/>
                </a:lnTo>
                <a:lnTo>
                  <a:pt x="57860" y="2699"/>
                </a:lnTo>
                <a:lnTo>
                  <a:pt x="57860" y="2208"/>
                </a:lnTo>
                <a:lnTo>
                  <a:pt x="57453" y="2208"/>
                </a:lnTo>
                <a:lnTo>
                  <a:pt x="57453" y="2208"/>
                </a:lnTo>
                <a:lnTo>
                  <a:pt x="57860" y="2208"/>
                </a:lnTo>
                <a:lnTo>
                  <a:pt x="57860" y="2208"/>
                </a:lnTo>
                <a:lnTo>
                  <a:pt x="57860" y="2208"/>
                </a:lnTo>
                <a:lnTo>
                  <a:pt x="57860" y="2208"/>
                </a:lnTo>
                <a:lnTo>
                  <a:pt x="57860" y="2208"/>
                </a:lnTo>
                <a:lnTo>
                  <a:pt x="57860" y="2208"/>
                </a:lnTo>
                <a:lnTo>
                  <a:pt x="57860" y="2208"/>
                </a:lnTo>
                <a:lnTo>
                  <a:pt x="58268" y="2208"/>
                </a:lnTo>
                <a:lnTo>
                  <a:pt x="58268" y="2208"/>
                </a:lnTo>
                <a:lnTo>
                  <a:pt x="58268" y="2208"/>
                </a:lnTo>
                <a:lnTo>
                  <a:pt x="58268" y="2699"/>
                </a:lnTo>
                <a:lnTo>
                  <a:pt x="58268" y="2699"/>
                </a:lnTo>
                <a:lnTo>
                  <a:pt x="58268" y="2699"/>
                </a:lnTo>
                <a:lnTo>
                  <a:pt x="58268" y="2699"/>
                </a:lnTo>
                <a:lnTo>
                  <a:pt x="58268" y="2699"/>
                </a:lnTo>
                <a:lnTo>
                  <a:pt x="58268" y="3435"/>
                </a:lnTo>
                <a:lnTo>
                  <a:pt x="58268" y="3435"/>
                </a:lnTo>
                <a:lnTo>
                  <a:pt x="58268" y="3435"/>
                </a:lnTo>
                <a:lnTo>
                  <a:pt x="58268" y="3435"/>
                </a:lnTo>
                <a:lnTo>
                  <a:pt x="58268" y="3435"/>
                </a:lnTo>
                <a:lnTo>
                  <a:pt x="58268" y="3926"/>
                </a:lnTo>
                <a:lnTo>
                  <a:pt x="58268" y="3926"/>
                </a:lnTo>
                <a:lnTo>
                  <a:pt x="58268" y="3926"/>
                </a:lnTo>
                <a:lnTo>
                  <a:pt x="58268" y="3926"/>
                </a:lnTo>
                <a:lnTo>
                  <a:pt x="58268" y="4417"/>
                </a:lnTo>
                <a:lnTo>
                  <a:pt x="58268" y="4417"/>
                </a:lnTo>
                <a:lnTo>
                  <a:pt x="58268" y="4417"/>
                </a:lnTo>
                <a:lnTo>
                  <a:pt x="58268" y="4417"/>
                </a:lnTo>
                <a:lnTo>
                  <a:pt x="58675" y="4417"/>
                </a:lnTo>
                <a:lnTo>
                  <a:pt x="58675" y="3926"/>
                </a:lnTo>
                <a:lnTo>
                  <a:pt x="58675" y="3926"/>
                </a:lnTo>
                <a:lnTo>
                  <a:pt x="58675" y="3926"/>
                </a:lnTo>
                <a:lnTo>
                  <a:pt x="58268" y="3926"/>
                </a:lnTo>
                <a:lnTo>
                  <a:pt x="58268" y="3435"/>
                </a:lnTo>
                <a:lnTo>
                  <a:pt x="58268" y="3435"/>
                </a:lnTo>
                <a:lnTo>
                  <a:pt x="58675" y="3435"/>
                </a:lnTo>
                <a:lnTo>
                  <a:pt x="58675" y="3435"/>
                </a:lnTo>
                <a:lnTo>
                  <a:pt x="58675" y="3435"/>
                </a:lnTo>
                <a:lnTo>
                  <a:pt x="58675" y="3926"/>
                </a:lnTo>
                <a:lnTo>
                  <a:pt x="58675" y="3926"/>
                </a:lnTo>
                <a:lnTo>
                  <a:pt x="58675" y="3926"/>
                </a:lnTo>
                <a:lnTo>
                  <a:pt x="58675" y="3926"/>
                </a:lnTo>
                <a:lnTo>
                  <a:pt x="58675" y="3435"/>
                </a:lnTo>
                <a:lnTo>
                  <a:pt x="58675" y="3435"/>
                </a:lnTo>
                <a:lnTo>
                  <a:pt x="59083" y="3435"/>
                </a:lnTo>
                <a:lnTo>
                  <a:pt x="59083" y="3435"/>
                </a:lnTo>
                <a:lnTo>
                  <a:pt x="59083" y="3926"/>
                </a:lnTo>
                <a:lnTo>
                  <a:pt x="59083" y="3926"/>
                </a:lnTo>
                <a:lnTo>
                  <a:pt x="59083" y="3926"/>
                </a:lnTo>
                <a:lnTo>
                  <a:pt x="59083" y="3926"/>
                </a:lnTo>
                <a:lnTo>
                  <a:pt x="59083" y="3926"/>
                </a:lnTo>
                <a:lnTo>
                  <a:pt x="59083" y="4417"/>
                </a:lnTo>
                <a:lnTo>
                  <a:pt x="59694" y="4417"/>
                </a:lnTo>
                <a:lnTo>
                  <a:pt x="59694" y="4417"/>
                </a:lnTo>
                <a:lnTo>
                  <a:pt x="59694" y="4417"/>
                </a:lnTo>
                <a:lnTo>
                  <a:pt x="59694" y="4417"/>
                </a:lnTo>
                <a:lnTo>
                  <a:pt x="59694" y="4907"/>
                </a:lnTo>
                <a:lnTo>
                  <a:pt x="59694" y="4907"/>
                </a:lnTo>
                <a:lnTo>
                  <a:pt x="59694" y="4907"/>
                </a:lnTo>
                <a:lnTo>
                  <a:pt x="59694" y="4907"/>
                </a:lnTo>
                <a:lnTo>
                  <a:pt x="59694" y="5398"/>
                </a:lnTo>
                <a:lnTo>
                  <a:pt x="60101" y="5398"/>
                </a:lnTo>
                <a:lnTo>
                  <a:pt x="60101" y="5398"/>
                </a:lnTo>
                <a:lnTo>
                  <a:pt x="60101" y="4907"/>
                </a:lnTo>
                <a:lnTo>
                  <a:pt x="60101" y="4907"/>
                </a:lnTo>
                <a:lnTo>
                  <a:pt x="60101" y="4907"/>
                </a:lnTo>
                <a:lnTo>
                  <a:pt x="60101" y="4907"/>
                </a:lnTo>
                <a:lnTo>
                  <a:pt x="60101" y="4907"/>
                </a:lnTo>
                <a:lnTo>
                  <a:pt x="60509" y="490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417"/>
                </a:lnTo>
                <a:lnTo>
                  <a:pt x="60509" y="4907"/>
                </a:lnTo>
                <a:lnTo>
                  <a:pt x="60509" y="4907"/>
                </a:lnTo>
                <a:lnTo>
                  <a:pt x="60509" y="4907"/>
                </a:lnTo>
                <a:lnTo>
                  <a:pt x="60509" y="4907"/>
                </a:lnTo>
                <a:lnTo>
                  <a:pt x="60509" y="4907"/>
                </a:lnTo>
                <a:lnTo>
                  <a:pt x="60509" y="4907"/>
                </a:lnTo>
                <a:lnTo>
                  <a:pt x="60509" y="4907"/>
                </a:lnTo>
                <a:lnTo>
                  <a:pt x="60509" y="5398"/>
                </a:lnTo>
                <a:lnTo>
                  <a:pt x="60509" y="5398"/>
                </a:lnTo>
                <a:lnTo>
                  <a:pt x="60509" y="5398"/>
                </a:lnTo>
                <a:lnTo>
                  <a:pt x="60509" y="5398"/>
                </a:lnTo>
                <a:lnTo>
                  <a:pt x="60916" y="5398"/>
                </a:lnTo>
                <a:lnTo>
                  <a:pt x="60916" y="5398"/>
                </a:lnTo>
                <a:lnTo>
                  <a:pt x="60916" y="5398"/>
                </a:lnTo>
                <a:lnTo>
                  <a:pt x="60916" y="5398"/>
                </a:lnTo>
                <a:lnTo>
                  <a:pt x="60916" y="5398"/>
                </a:lnTo>
                <a:lnTo>
                  <a:pt x="61324" y="5398"/>
                </a:lnTo>
                <a:lnTo>
                  <a:pt x="61324" y="5398"/>
                </a:lnTo>
                <a:lnTo>
                  <a:pt x="61324" y="5398"/>
                </a:lnTo>
                <a:lnTo>
                  <a:pt x="61324" y="5398"/>
                </a:lnTo>
                <a:lnTo>
                  <a:pt x="61324" y="5398"/>
                </a:lnTo>
                <a:lnTo>
                  <a:pt x="61935" y="5398"/>
                </a:lnTo>
                <a:lnTo>
                  <a:pt x="61935" y="5398"/>
                </a:lnTo>
                <a:lnTo>
                  <a:pt x="61935" y="5398"/>
                </a:lnTo>
                <a:lnTo>
                  <a:pt x="61935" y="5398"/>
                </a:lnTo>
                <a:lnTo>
                  <a:pt x="61935" y="5398"/>
                </a:lnTo>
                <a:lnTo>
                  <a:pt x="61935" y="5398"/>
                </a:lnTo>
                <a:lnTo>
                  <a:pt x="61935" y="5398"/>
                </a:lnTo>
                <a:lnTo>
                  <a:pt x="61935" y="6134"/>
                </a:lnTo>
                <a:lnTo>
                  <a:pt x="61935" y="6134"/>
                </a:lnTo>
                <a:lnTo>
                  <a:pt x="61935" y="6134"/>
                </a:lnTo>
                <a:lnTo>
                  <a:pt x="61935" y="6134"/>
                </a:lnTo>
                <a:lnTo>
                  <a:pt x="61935" y="6134"/>
                </a:lnTo>
                <a:lnTo>
                  <a:pt x="61935" y="6134"/>
                </a:lnTo>
                <a:lnTo>
                  <a:pt x="62342" y="6134"/>
                </a:lnTo>
                <a:lnTo>
                  <a:pt x="62342" y="6134"/>
                </a:lnTo>
                <a:lnTo>
                  <a:pt x="62342" y="6134"/>
                </a:lnTo>
                <a:lnTo>
                  <a:pt x="62342" y="6134"/>
                </a:lnTo>
                <a:lnTo>
                  <a:pt x="62750" y="6134"/>
                </a:lnTo>
                <a:lnTo>
                  <a:pt x="62750" y="6134"/>
                </a:lnTo>
                <a:lnTo>
                  <a:pt x="62750" y="6134"/>
                </a:lnTo>
                <a:lnTo>
                  <a:pt x="62750" y="6134"/>
                </a:lnTo>
                <a:lnTo>
                  <a:pt x="62750" y="6134"/>
                </a:lnTo>
                <a:lnTo>
                  <a:pt x="62750" y="6134"/>
                </a:lnTo>
                <a:lnTo>
                  <a:pt x="62750" y="6134"/>
                </a:lnTo>
                <a:lnTo>
                  <a:pt x="62750" y="6625"/>
                </a:lnTo>
                <a:lnTo>
                  <a:pt x="63157" y="6625"/>
                </a:lnTo>
                <a:lnTo>
                  <a:pt x="63157" y="6625"/>
                </a:lnTo>
                <a:lnTo>
                  <a:pt x="63157" y="6625"/>
                </a:lnTo>
                <a:lnTo>
                  <a:pt x="63157" y="6625"/>
                </a:lnTo>
                <a:lnTo>
                  <a:pt x="63157" y="6625"/>
                </a:lnTo>
                <a:lnTo>
                  <a:pt x="63157" y="6625"/>
                </a:lnTo>
                <a:lnTo>
                  <a:pt x="63565" y="6625"/>
                </a:lnTo>
                <a:lnTo>
                  <a:pt x="63565" y="6625"/>
                </a:lnTo>
                <a:lnTo>
                  <a:pt x="63565" y="6625"/>
                </a:lnTo>
                <a:lnTo>
                  <a:pt x="64176" y="6625"/>
                </a:lnTo>
                <a:lnTo>
                  <a:pt x="64176" y="6625"/>
                </a:lnTo>
                <a:lnTo>
                  <a:pt x="64176" y="6625"/>
                </a:lnTo>
                <a:lnTo>
                  <a:pt x="64176" y="6625"/>
                </a:lnTo>
                <a:lnTo>
                  <a:pt x="64176" y="6134"/>
                </a:lnTo>
                <a:lnTo>
                  <a:pt x="64176" y="6134"/>
                </a:lnTo>
                <a:lnTo>
                  <a:pt x="64176" y="6134"/>
                </a:lnTo>
                <a:lnTo>
                  <a:pt x="64584" y="6134"/>
                </a:lnTo>
                <a:lnTo>
                  <a:pt x="64584" y="6134"/>
                </a:lnTo>
                <a:lnTo>
                  <a:pt x="64584" y="6625"/>
                </a:lnTo>
                <a:lnTo>
                  <a:pt x="64584" y="6625"/>
                </a:lnTo>
                <a:lnTo>
                  <a:pt x="64584" y="6625"/>
                </a:lnTo>
                <a:lnTo>
                  <a:pt x="64584" y="6625"/>
                </a:lnTo>
                <a:lnTo>
                  <a:pt x="64991" y="6625"/>
                </a:lnTo>
                <a:lnTo>
                  <a:pt x="64991" y="6625"/>
                </a:lnTo>
                <a:lnTo>
                  <a:pt x="64991" y="6625"/>
                </a:lnTo>
                <a:lnTo>
                  <a:pt x="64991" y="6625"/>
                </a:lnTo>
                <a:lnTo>
                  <a:pt x="64991" y="7116"/>
                </a:lnTo>
                <a:lnTo>
                  <a:pt x="65398" y="7116"/>
                </a:lnTo>
                <a:lnTo>
                  <a:pt x="65398" y="7116"/>
                </a:lnTo>
                <a:lnTo>
                  <a:pt x="64991" y="7116"/>
                </a:lnTo>
                <a:lnTo>
                  <a:pt x="64991" y="7116"/>
                </a:lnTo>
                <a:lnTo>
                  <a:pt x="64991" y="7116"/>
                </a:lnTo>
                <a:lnTo>
                  <a:pt x="65398" y="7116"/>
                </a:lnTo>
                <a:lnTo>
                  <a:pt x="65398" y="7116"/>
                </a:lnTo>
                <a:lnTo>
                  <a:pt x="65398" y="7116"/>
                </a:lnTo>
                <a:lnTo>
                  <a:pt x="65398" y="7116"/>
                </a:lnTo>
                <a:lnTo>
                  <a:pt x="65806" y="7116"/>
                </a:lnTo>
                <a:lnTo>
                  <a:pt x="65806" y="7116"/>
                </a:lnTo>
                <a:lnTo>
                  <a:pt x="65806" y="7116"/>
                </a:lnTo>
                <a:lnTo>
                  <a:pt x="65806" y="7116"/>
                </a:lnTo>
                <a:lnTo>
                  <a:pt x="65806" y="7116"/>
                </a:lnTo>
                <a:lnTo>
                  <a:pt x="65806" y="7116"/>
                </a:lnTo>
                <a:lnTo>
                  <a:pt x="65806" y="7116"/>
                </a:lnTo>
                <a:lnTo>
                  <a:pt x="66417" y="7116"/>
                </a:lnTo>
                <a:lnTo>
                  <a:pt x="66417" y="6625"/>
                </a:lnTo>
                <a:lnTo>
                  <a:pt x="66417" y="6625"/>
                </a:lnTo>
                <a:lnTo>
                  <a:pt x="66417" y="7116"/>
                </a:lnTo>
                <a:lnTo>
                  <a:pt x="66417" y="7116"/>
                </a:lnTo>
                <a:lnTo>
                  <a:pt x="66825" y="7116"/>
                </a:lnTo>
                <a:lnTo>
                  <a:pt x="66825" y="6625"/>
                </a:lnTo>
                <a:lnTo>
                  <a:pt x="66825" y="6625"/>
                </a:lnTo>
                <a:lnTo>
                  <a:pt x="66825" y="6625"/>
                </a:lnTo>
                <a:lnTo>
                  <a:pt x="66825" y="6625"/>
                </a:lnTo>
                <a:lnTo>
                  <a:pt x="66825" y="6625"/>
                </a:lnTo>
                <a:lnTo>
                  <a:pt x="66825" y="6134"/>
                </a:lnTo>
                <a:lnTo>
                  <a:pt x="66825" y="6134"/>
                </a:lnTo>
                <a:lnTo>
                  <a:pt x="67232" y="6134"/>
                </a:lnTo>
                <a:lnTo>
                  <a:pt x="67232" y="6134"/>
                </a:lnTo>
                <a:lnTo>
                  <a:pt x="67232" y="6134"/>
                </a:lnTo>
                <a:lnTo>
                  <a:pt x="67232" y="6134"/>
                </a:lnTo>
                <a:lnTo>
                  <a:pt x="67232" y="6134"/>
                </a:lnTo>
                <a:lnTo>
                  <a:pt x="67232" y="6134"/>
                </a:lnTo>
                <a:lnTo>
                  <a:pt x="67640" y="6134"/>
                </a:lnTo>
                <a:lnTo>
                  <a:pt x="67640" y="5398"/>
                </a:lnTo>
                <a:lnTo>
                  <a:pt x="67640" y="5398"/>
                </a:lnTo>
                <a:lnTo>
                  <a:pt x="67640" y="5398"/>
                </a:lnTo>
                <a:lnTo>
                  <a:pt x="67640" y="5398"/>
                </a:lnTo>
                <a:lnTo>
                  <a:pt x="67640" y="5398"/>
                </a:lnTo>
                <a:lnTo>
                  <a:pt x="67640" y="4907"/>
                </a:lnTo>
                <a:lnTo>
                  <a:pt x="68047" y="4907"/>
                </a:lnTo>
                <a:lnTo>
                  <a:pt x="68047" y="4907"/>
                </a:lnTo>
                <a:lnTo>
                  <a:pt x="68047" y="4907"/>
                </a:lnTo>
                <a:lnTo>
                  <a:pt x="68047" y="4907"/>
                </a:lnTo>
                <a:lnTo>
                  <a:pt x="68047" y="4907"/>
                </a:lnTo>
                <a:lnTo>
                  <a:pt x="68047" y="4907"/>
                </a:lnTo>
                <a:lnTo>
                  <a:pt x="68047" y="4417"/>
                </a:lnTo>
                <a:lnTo>
                  <a:pt x="68658" y="4417"/>
                </a:lnTo>
                <a:lnTo>
                  <a:pt x="68658" y="4907"/>
                </a:lnTo>
                <a:lnTo>
                  <a:pt x="68658" y="4907"/>
                </a:lnTo>
                <a:lnTo>
                  <a:pt x="68658" y="4907"/>
                </a:lnTo>
                <a:lnTo>
                  <a:pt x="68658" y="4907"/>
                </a:lnTo>
                <a:lnTo>
                  <a:pt x="68658" y="4907"/>
                </a:lnTo>
                <a:lnTo>
                  <a:pt x="69066" y="4907"/>
                </a:lnTo>
                <a:lnTo>
                  <a:pt x="69066" y="4417"/>
                </a:lnTo>
                <a:lnTo>
                  <a:pt x="69066" y="4417"/>
                </a:lnTo>
                <a:lnTo>
                  <a:pt x="69066" y="4417"/>
                </a:lnTo>
                <a:lnTo>
                  <a:pt x="69066" y="4417"/>
                </a:lnTo>
                <a:lnTo>
                  <a:pt x="69066" y="4417"/>
                </a:lnTo>
                <a:lnTo>
                  <a:pt x="69473" y="4417"/>
                </a:lnTo>
                <a:lnTo>
                  <a:pt x="69473" y="4417"/>
                </a:lnTo>
                <a:lnTo>
                  <a:pt x="69473" y="4417"/>
                </a:lnTo>
                <a:lnTo>
                  <a:pt x="69473" y="3926"/>
                </a:lnTo>
                <a:lnTo>
                  <a:pt x="69473" y="3926"/>
                </a:lnTo>
                <a:lnTo>
                  <a:pt x="69473" y="3926"/>
                </a:lnTo>
                <a:lnTo>
                  <a:pt x="69473" y="3926"/>
                </a:lnTo>
                <a:lnTo>
                  <a:pt x="69473" y="3926"/>
                </a:lnTo>
                <a:lnTo>
                  <a:pt x="69473" y="3435"/>
                </a:lnTo>
                <a:lnTo>
                  <a:pt x="69473" y="3435"/>
                </a:lnTo>
                <a:lnTo>
                  <a:pt x="69881" y="3435"/>
                </a:lnTo>
                <a:lnTo>
                  <a:pt x="69881" y="3435"/>
                </a:lnTo>
                <a:lnTo>
                  <a:pt x="69881" y="2699"/>
                </a:lnTo>
                <a:lnTo>
                  <a:pt x="69881" y="2699"/>
                </a:lnTo>
                <a:lnTo>
                  <a:pt x="69881" y="2699"/>
                </a:lnTo>
                <a:lnTo>
                  <a:pt x="69881" y="2699"/>
                </a:lnTo>
                <a:lnTo>
                  <a:pt x="69881" y="2699"/>
                </a:lnTo>
                <a:lnTo>
                  <a:pt x="70288" y="2699"/>
                </a:lnTo>
                <a:lnTo>
                  <a:pt x="70288" y="2208"/>
                </a:lnTo>
                <a:lnTo>
                  <a:pt x="70288" y="2208"/>
                </a:lnTo>
                <a:lnTo>
                  <a:pt x="70288" y="2208"/>
                </a:lnTo>
                <a:lnTo>
                  <a:pt x="70288" y="2208"/>
                </a:lnTo>
                <a:lnTo>
                  <a:pt x="70288" y="2208"/>
                </a:lnTo>
                <a:lnTo>
                  <a:pt x="70288" y="2699"/>
                </a:lnTo>
                <a:lnTo>
                  <a:pt x="70288" y="2699"/>
                </a:lnTo>
                <a:lnTo>
                  <a:pt x="70288" y="2699"/>
                </a:lnTo>
                <a:lnTo>
                  <a:pt x="70288" y="2699"/>
                </a:lnTo>
                <a:lnTo>
                  <a:pt x="70288" y="3435"/>
                </a:lnTo>
                <a:lnTo>
                  <a:pt x="70288" y="3435"/>
                </a:lnTo>
                <a:lnTo>
                  <a:pt x="70288" y="3435"/>
                </a:lnTo>
                <a:lnTo>
                  <a:pt x="70288" y="3435"/>
                </a:lnTo>
                <a:lnTo>
                  <a:pt x="69881" y="3435"/>
                </a:lnTo>
                <a:lnTo>
                  <a:pt x="69881" y="3926"/>
                </a:lnTo>
                <a:lnTo>
                  <a:pt x="69881" y="3926"/>
                </a:lnTo>
                <a:lnTo>
                  <a:pt x="69881" y="3926"/>
                </a:lnTo>
                <a:lnTo>
                  <a:pt x="69881" y="3926"/>
                </a:lnTo>
                <a:lnTo>
                  <a:pt x="69881" y="3926"/>
                </a:lnTo>
                <a:lnTo>
                  <a:pt x="69881" y="4417"/>
                </a:lnTo>
                <a:lnTo>
                  <a:pt x="69473" y="4417"/>
                </a:lnTo>
                <a:lnTo>
                  <a:pt x="69473" y="4417"/>
                </a:lnTo>
                <a:lnTo>
                  <a:pt x="69473" y="4417"/>
                </a:lnTo>
                <a:lnTo>
                  <a:pt x="69473" y="4417"/>
                </a:lnTo>
                <a:lnTo>
                  <a:pt x="69473" y="4417"/>
                </a:lnTo>
                <a:lnTo>
                  <a:pt x="69473" y="4907"/>
                </a:lnTo>
                <a:lnTo>
                  <a:pt x="69473" y="4907"/>
                </a:lnTo>
                <a:lnTo>
                  <a:pt x="69473" y="4907"/>
                </a:lnTo>
                <a:lnTo>
                  <a:pt x="69066" y="4907"/>
                </a:lnTo>
                <a:lnTo>
                  <a:pt x="69066" y="4907"/>
                </a:lnTo>
                <a:lnTo>
                  <a:pt x="69066" y="4907"/>
                </a:lnTo>
                <a:lnTo>
                  <a:pt x="69066" y="4907"/>
                </a:lnTo>
                <a:lnTo>
                  <a:pt x="69066" y="4907"/>
                </a:lnTo>
                <a:lnTo>
                  <a:pt x="69066" y="5398"/>
                </a:lnTo>
                <a:lnTo>
                  <a:pt x="68658" y="5398"/>
                </a:lnTo>
                <a:lnTo>
                  <a:pt x="68658" y="5398"/>
                </a:lnTo>
                <a:lnTo>
                  <a:pt x="68658" y="5398"/>
                </a:lnTo>
                <a:lnTo>
                  <a:pt x="68658" y="5398"/>
                </a:lnTo>
                <a:lnTo>
                  <a:pt x="68658" y="5398"/>
                </a:lnTo>
                <a:lnTo>
                  <a:pt x="68047" y="5398"/>
                </a:lnTo>
                <a:lnTo>
                  <a:pt x="68047" y="6134"/>
                </a:lnTo>
                <a:lnTo>
                  <a:pt x="68047" y="6134"/>
                </a:lnTo>
                <a:lnTo>
                  <a:pt x="68047" y="6134"/>
                </a:lnTo>
                <a:lnTo>
                  <a:pt x="68047" y="6134"/>
                </a:lnTo>
                <a:lnTo>
                  <a:pt x="68047" y="6134"/>
                </a:lnTo>
                <a:lnTo>
                  <a:pt x="68047" y="6134"/>
                </a:lnTo>
                <a:lnTo>
                  <a:pt x="67640" y="6134"/>
                </a:lnTo>
                <a:lnTo>
                  <a:pt x="67640" y="6625"/>
                </a:lnTo>
                <a:lnTo>
                  <a:pt x="67640" y="6625"/>
                </a:lnTo>
                <a:lnTo>
                  <a:pt x="67640" y="6625"/>
                </a:lnTo>
                <a:lnTo>
                  <a:pt x="67640" y="6625"/>
                </a:lnTo>
                <a:lnTo>
                  <a:pt x="67640" y="6625"/>
                </a:lnTo>
                <a:lnTo>
                  <a:pt x="67232" y="6625"/>
                </a:lnTo>
                <a:lnTo>
                  <a:pt x="67232" y="7116"/>
                </a:lnTo>
                <a:lnTo>
                  <a:pt x="67232" y="7116"/>
                </a:lnTo>
                <a:lnTo>
                  <a:pt x="67232" y="7116"/>
                </a:lnTo>
                <a:lnTo>
                  <a:pt x="67232" y="7116"/>
                </a:lnTo>
                <a:lnTo>
                  <a:pt x="67232" y="7116"/>
                </a:lnTo>
                <a:lnTo>
                  <a:pt x="67232" y="7116"/>
                </a:lnTo>
                <a:lnTo>
                  <a:pt x="67232" y="7116"/>
                </a:lnTo>
                <a:lnTo>
                  <a:pt x="67232" y="7116"/>
                </a:lnTo>
                <a:lnTo>
                  <a:pt x="67232" y="7607"/>
                </a:lnTo>
                <a:lnTo>
                  <a:pt x="67232" y="7607"/>
                </a:lnTo>
                <a:lnTo>
                  <a:pt x="67232" y="7116"/>
                </a:lnTo>
                <a:lnTo>
                  <a:pt x="67232" y="7116"/>
                </a:lnTo>
                <a:lnTo>
                  <a:pt x="67232" y="7116"/>
                </a:lnTo>
                <a:lnTo>
                  <a:pt x="67640" y="7116"/>
                </a:lnTo>
                <a:lnTo>
                  <a:pt x="67640" y="7116"/>
                </a:lnTo>
                <a:lnTo>
                  <a:pt x="67640" y="7116"/>
                </a:lnTo>
                <a:lnTo>
                  <a:pt x="67640" y="7116"/>
                </a:lnTo>
                <a:lnTo>
                  <a:pt x="68047" y="7116"/>
                </a:lnTo>
                <a:lnTo>
                  <a:pt x="68047" y="7116"/>
                </a:lnTo>
                <a:lnTo>
                  <a:pt x="68047" y="7116"/>
                </a:lnTo>
                <a:lnTo>
                  <a:pt x="68047" y="6625"/>
                </a:lnTo>
                <a:lnTo>
                  <a:pt x="68047" y="6625"/>
                </a:lnTo>
                <a:lnTo>
                  <a:pt x="68047" y="6625"/>
                </a:lnTo>
                <a:lnTo>
                  <a:pt x="68658" y="6625"/>
                </a:lnTo>
                <a:lnTo>
                  <a:pt x="68658" y="6625"/>
                </a:lnTo>
                <a:lnTo>
                  <a:pt x="68658" y="6625"/>
                </a:lnTo>
                <a:lnTo>
                  <a:pt x="68658" y="6625"/>
                </a:lnTo>
                <a:lnTo>
                  <a:pt x="68658" y="6625"/>
                </a:lnTo>
                <a:lnTo>
                  <a:pt x="68658" y="6625"/>
                </a:lnTo>
                <a:lnTo>
                  <a:pt x="69066" y="6625"/>
                </a:lnTo>
                <a:lnTo>
                  <a:pt x="69066" y="6625"/>
                </a:lnTo>
                <a:lnTo>
                  <a:pt x="69066" y="6625"/>
                </a:lnTo>
                <a:lnTo>
                  <a:pt x="69066" y="6134"/>
                </a:lnTo>
                <a:lnTo>
                  <a:pt x="69066" y="6134"/>
                </a:lnTo>
                <a:lnTo>
                  <a:pt x="69066" y="6134"/>
                </a:lnTo>
                <a:lnTo>
                  <a:pt x="69066" y="6134"/>
                </a:lnTo>
                <a:lnTo>
                  <a:pt x="69066" y="6134"/>
                </a:lnTo>
                <a:lnTo>
                  <a:pt x="69473" y="6134"/>
                </a:lnTo>
                <a:lnTo>
                  <a:pt x="69473" y="6134"/>
                </a:lnTo>
                <a:lnTo>
                  <a:pt x="69473" y="5398"/>
                </a:lnTo>
                <a:lnTo>
                  <a:pt x="69473" y="5398"/>
                </a:lnTo>
                <a:lnTo>
                  <a:pt x="69473" y="5398"/>
                </a:lnTo>
                <a:lnTo>
                  <a:pt x="69473" y="5398"/>
                </a:lnTo>
                <a:lnTo>
                  <a:pt x="69881" y="5398"/>
                </a:lnTo>
                <a:lnTo>
                  <a:pt x="69881" y="5398"/>
                </a:lnTo>
                <a:lnTo>
                  <a:pt x="69881" y="5398"/>
                </a:lnTo>
                <a:lnTo>
                  <a:pt x="69881" y="5398"/>
                </a:lnTo>
                <a:lnTo>
                  <a:pt x="69881" y="5398"/>
                </a:lnTo>
                <a:lnTo>
                  <a:pt x="69881" y="5398"/>
                </a:lnTo>
                <a:lnTo>
                  <a:pt x="69881" y="5398"/>
                </a:lnTo>
                <a:lnTo>
                  <a:pt x="69881" y="5398"/>
                </a:lnTo>
                <a:lnTo>
                  <a:pt x="69881" y="6134"/>
                </a:lnTo>
                <a:lnTo>
                  <a:pt x="69881" y="6134"/>
                </a:lnTo>
                <a:lnTo>
                  <a:pt x="69881" y="6134"/>
                </a:lnTo>
                <a:lnTo>
                  <a:pt x="69881" y="6625"/>
                </a:lnTo>
                <a:lnTo>
                  <a:pt x="69473" y="6625"/>
                </a:lnTo>
                <a:lnTo>
                  <a:pt x="69473" y="6625"/>
                </a:lnTo>
                <a:lnTo>
                  <a:pt x="69881" y="6625"/>
                </a:lnTo>
                <a:lnTo>
                  <a:pt x="69881" y="6625"/>
                </a:lnTo>
                <a:lnTo>
                  <a:pt x="69881" y="7116"/>
                </a:lnTo>
                <a:lnTo>
                  <a:pt x="69881" y="7116"/>
                </a:lnTo>
                <a:lnTo>
                  <a:pt x="69881" y="7116"/>
                </a:lnTo>
                <a:lnTo>
                  <a:pt x="69881" y="7116"/>
                </a:lnTo>
                <a:lnTo>
                  <a:pt x="69881" y="7116"/>
                </a:lnTo>
                <a:lnTo>
                  <a:pt x="69881" y="7116"/>
                </a:lnTo>
                <a:lnTo>
                  <a:pt x="69881" y="7116"/>
                </a:lnTo>
                <a:lnTo>
                  <a:pt x="70288" y="7116"/>
                </a:lnTo>
                <a:lnTo>
                  <a:pt x="70288" y="7116"/>
                </a:lnTo>
                <a:lnTo>
                  <a:pt x="70288" y="7116"/>
                </a:lnTo>
                <a:lnTo>
                  <a:pt x="70288" y="7116"/>
                </a:lnTo>
                <a:lnTo>
                  <a:pt x="70288" y="7116"/>
                </a:lnTo>
                <a:lnTo>
                  <a:pt x="70288" y="7116"/>
                </a:lnTo>
                <a:lnTo>
                  <a:pt x="70288" y="6625"/>
                </a:lnTo>
                <a:lnTo>
                  <a:pt x="70288" y="6625"/>
                </a:lnTo>
                <a:lnTo>
                  <a:pt x="70288" y="6625"/>
                </a:lnTo>
                <a:lnTo>
                  <a:pt x="70288" y="7116"/>
                </a:lnTo>
                <a:lnTo>
                  <a:pt x="70696" y="7116"/>
                </a:lnTo>
                <a:lnTo>
                  <a:pt x="70696" y="7116"/>
                </a:lnTo>
                <a:lnTo>
                  <a:pt x="70288" y="7116"/>
                </a:lnTo>
                <a:lnTo>
                  <a:pt x="70288" y="7116"/>
                </a:lnTo>
                <a:lnTo>
                  <a:pt x="70288" y="7116"/>
                </a:lnTo>
                <a:lnTo>
                  <a:pt x="70696" y="7116"/>
                </a:lnTo>
                <a:lnTo>
                  <a:pt x="70696" y="7116"/>
                </a:lnTo>
                <a:lnTo>
                  <a:pt x="70696" y="7607"/>
                </a:lnTo>
                <a:lnTo>
                  <a:pt x="70696" y="7607"/>
                </a:lnTo>
                <a:lnTo>
                  <a:pt x="70696" y="7607"/>
                </a:lnTo>
                <a:lnTo>
                  <a:pt x="70696" y="7607"/>
                </a:lnTo>
                <a:lnTo>
                  <a:pt x="70696" y="7607"/>
                </a:lnTo>
                <a:lnTo>
                  <a:pt x="70696" y="8098"/>
                </a:lnTo>
                <a:lnTo>
                  <a:pt x="70696" y="8098"/>
                </a:lnTo>
                <a:lnTo>
                  <a:pt x="70696" y="8098"/>
                </a:lnTo>
                <a:lnTo>
                  <a:pt x="70696" y="8098"/>
                </a:lnTo>
                <a:lnTo>
                  <a:pt x="70696" y="8098"/>
                </a:lnTo>
                <a:lnTo>
                  <a:pt x="70696" y="8098"/>
                </a:lnTo>
                <a:lnTo>
                  <a:pt x="70696" y="8834"/>
                </a:lnTo>
                <a:lnTo>
                  <a:pt x="70288" y="8834"/>
                </a:lnTo>
                <a:lnTo>
                  <a:pt x="70288" y="8834"/>
                </a:lnTo>
                <a:lnTo>
                  <a:pt x="70288" y="8834"/>
                </a:lnTo>
                <a:lnTo>
                  <a:pt x="70288" y="8834"/>
                </a:lnTo>
                <a:lnTo>
                  <a:pt x="70288" y="8834"/>
                </a:lnTo>
                <a:lnTo>
                  <a:pt x="70288" y="9325"/>
                </a:lnTo>
                <a:lnTo>
                  <a:pt x="70288" y="9325"/>
                </a:lnTo>
                <a:lnTo>
                  <a:pt x="70288" y="9325"/>
                </a:lnTo>
                <a:lnTo>
                  <a:pt x="70288" y="9325"/>
                </a:lnTo>
                <a:lnTo>
                  <a:pt x="70288" y="9815"/>
                </a:lnTo>
                <a:lnTo>
                  <a:pt x="69881" y="9815"/>
                </a:lnTo>
                <a:lnTo>
                  <a:pt x="69881" y="9815"/>
                </a:lnTo>
                <a:lnTo>
                  <a:pt x="69881" y="9815"/>
                </a:lnTo>
                <a:lnTo>
                  <a:pt x="69881" y="9815"/>
                </a:lnTo>
                <a:lnTo>
                  <a:pt x="69881" y="9815"/>
                </a:lnTo>
                <a:lnTo>
                  <a:pt x="70288" y="9815"/>
                </a:lnTo>
                <a:lnTo>
                  <a:pt x="70288" y="10306"/>
                </a:lnTo>
                <a:lnTo>
                  <a:pt x="70288" y="10306"/>
                </a:lnTo>
                <a:lnTo>
                  <a:pt x="70288" y="10306"/>
                </a:lnTo>
                <a:lnTo>
                  <a:pt x="70288" y="10306"/>
                </a:lnTo>
                <a:lnTo>
                  <a:pt x="69881" y="10306"/>
                </a:lnTo>
                <a:lnTo>
                  <a:pt x="69881" y="10306"/>
                </a:lnTo>
                <a:lnTo>
                  <a:pt x="69881" y="10797"/>
                </a:lnTo>
                <a:lnTo>
                  <a:pt x="70288" y="10797"/>
                </a:lnTo>
                <a:lnTo>
                  <a:pt x="70288" y="10797"/>
                </a:lnTo>
                <a:lnTo>
                  <a:pt x="69881" y="10797"/>
                </a:lnTo>
                <a:lnTo>
                  <a:pt x="69881" y="10797"/>
                </a:lnTo>
                <a:lnTo>
                  <a:pt x="69881" y="10797"/>
                </a:lnTo>
                <a:lnTo>
                  <a:pt x="69881" y="10797"/>
                </a:lnTo>
                <a:lnTo>
                  <a:pt x="69881" y="11533"/>
                </a:lnTo>
                <a:lnTo>
                  <a:pt x="69473" y="11533"/>
                </a:lnTo>
                <a:lnTo>
                  <a:pt x="69473" y="11533"/>
                </a:lnTo>
                <a:lnTo>
                  <a:pt x="69473" y="11533"/>
                </a:lnTo>
                <a:lnTo>
                  <a:pt x="69473" y="11533"/>
                </a:lnTo>
                <a:lnTo>
                  <a:pt x="69473" y="12024"/>
                </a:lnTo>
                <a:lnTo>
                  <a:pt x="69473" y="12024"/>
                </a:lnTo>
                <a:lnTo>
                  <a:pt x="69473" y="12024"/>
                </a:lnTo>
                <a:lnTo>
                  <a:pt x="69473" y="12024"/>
                </a:lnTo>
                <a:lnTo>
                  <a:pt x="69473" y="12024"/>
                </a:lnTo>
                <a:lnTo>
                  <a:pt x="69066" y="12024"/>
                </a:lnTo>
                <a:lnTo>
                  <a:pt x="69066" y="12024"/>
                </a:lnTo>
                <a:lnTo>
                  <a:pt x="69066" y="12024"/>
                </a:lnTo>
                <a:lnTo>
                  <a:pt x="69066" y="12024"/>
                </a:lnTo>
                <a:lnTo>
                  <a:pt x="69066" y="12024"/>
                </a:lnTo>
                <a:lnTo>
                  <a:pt x="69066" y="12024"/>
                </a:lnTo>
                <a:lnTo>
                  <a:pt x="69066" y="11533"/>
                </a:lnTo>
                <a:lnTo>
                  <a:pt x="69066" y="11533"/>
                </a:lnTo>
                <a:lnTo>
                  <a:pt x="69066" y="11533"/>
                </a:lnTo>
                <a:lnTo>
                  <a:pt x="69066" y="12024"/>
                </a:lnTo>
                <a:lnTo>
                  <a:pt x="68658" y="12024"/>
                </a:lnTo>
                <a:lnTo>
                  <a:pt x="68658" y="12024"/>
                </a:lnTo>
                <a:lnTo>
                  <a:pt x="68658" y="12024"/>
                </a:lnTo>
                <a:lnTo>
                  <a:pt x="68658" y="12024"/>
                </a:lnTo>
                <a:lnTo>
                  <a:pt x="68658" y="12024"/>
                </a:lnTo>
                <a:lnTo>
                  <a:pt x="68658" y="12024"/>
                </a:lnTo>
                <a:lnTo>
                  <a:pt x="68658" y="12515"/>
                </a:lnTo>
                <a:lnTo>
                  <a:pt x="68658" y="12515"/>
                </a:lnTo>
                <a:lnTo>
                  <a:pt x="68658" y="12515"/>
                </a:lnTo>
                <a:lnTo>
                  <a:pt x="69066" y="12515"/>
                </a:lnTo>
                <a:lnTo>
                  <a:pt x="69066" y="12515"/>
                </a:lnTo>
                <a:lnTo>
                  <a:pt x="69066" y="12515"/>
                </a:lnTo>
                <a:lnTo>
                  <a:pt x="69066" y="12515"/>
                </a:lnTo>
                <a:lnTo>
                  <a:pt x="69066" y="12515"/>
                </a:lnTo>
                <a:lnTo>
                  <a:pt x="68658" y="12515"/>
                </a:lnTo>
                <a:lnTo>
                  <a:pt x="68658" y="12515"/>
                </a:lnTo>
                <a:lnTo>
                  <a:pt x="68658" y="13006"/>
                </a:lnTo>
                <a:lnTo>
                  <a:pt x="68658" y="13006"/>
                </a:lnTo>
                <a:lnTo>
                  <a:pt x="68658" y="13006"/>
                </a:lnTo>
                <a:lnTo>
                  <a:pt x="68658" y="13006"/>
                </a:lnTo>
                <a:lnTo>
                  <a:pt x="68658" y="12515"/>
                </a:lnTo>
                <a:lnTo>
                  <a:pt x="68047" y="12515"/>
                </a:lnTo>
                <a:lnTo>
                  <a:pt x="68047" y="12515"/>
                </a:lnTo>
                <a:lnTo>
                  <a:pt x="68047" y="12515"/>
                </a:lnTo>
                <a:lnTo>
                  <a:pt x="68047" y="12515"/>
                </a:lnTo>
                <a:lnTo>
                  <a:pt x="68047" y="12515"/>
                </a:lnTo>
                <a:lnTo>
                  <a:pt x="68047" y="12515"/>
                </a:lnTo>
                <a:lnTo>
                  <a:pt x="68047" y="12024"/>
                </a:lnTo>
                <a:lnTo>
                  <a:pt x="68047" y="12024"/>
                </a:lnTo>
                <a:lnTo>
                  <a:pt x="68047" y="12024"/>
                </a:lnTo>
                <a:lnTo>
                  <a:pt x="68047" y="12515"/>
                </a:lnTo>
                <a:lnTo>
                  <a:pt x="68047" y="12515"/>
                </a:lnTo>
                <a:lnTo>
                  <a:pt x="68047" y="12515"/>
                </a:lnTo>
                <a:lnTo>
                  <a:pt x="68047" y="12515"/>
                </a:lnTo>
                <a:lnTo>
                  <a:pt x="68047" y="12515"/>
                </a:lnTo>
                <a:lnTo>
                  <a:pt x="67640" y="12515"/>
                </a:lnTo>
                <a:lnTo>
                  <a:pt x="67640" y="12515"/>
                </a:lnTo>
                <a:lnTo>
                  <a:pt x="67640" y="13006"/>
                </a:lnTo>
                <a:lnTo>
                  <a:pt x="67640" y="13006"/>
                </a:lnTo>
                <a:lnTo>
                  <a:pt x="67640" y="13006"/>
                </a:lnTo>
                <a:lnTo>
                  <a:pt x="67640" y="13006"/>
                </a:lnTo>
                <a:lnTo>
                  <a:pt x="67640" y="13496"/>
                </a:lnTo>
                <a:lnTo>
                  <a:pt x="68047" y="13496"/>
                </a:lnTo>
                <a:lnTo>
                  <a:pt x="68047" y="13496"/>
                </a:lnTo>
                <a:lnTo>
                  <a:pt x="68047" y="13496"/>
                </a:lnTo>
                <a:lnTo>
                  <a:pt x="68047" y="13496"/>
                </a:lnTo>
                <a:lnTo>
                  <a:pt x="68047" y="13006"/>
                </a:lnTo>
                <a:lnTo>
                  <a:pt x="68047" y="13006"/>
                </a:lnTo>
                <a:lnTo>
                  <a:pt x="68047" y="13006"/>
                </a:lnTo>
                <a:lnTo>
                  <a:pt x="68047" y="13496"/>
                </a:lnTo>
                <a:lnTo>
                  <a:pt x="68047" y="13496"/>
                </a:lnTo>
                <a:lnTo>
                  <a:pt x="68047" y="13496"/>
                </a:lnTo>
                <a:lnTo>
                  <a:pt x="68047" y="13496"/>
                </a:lnTo>
                <a:lnTo>
                  <a:pt x="68047" y="14233"/>
                </a:lnTo>
                <a:lnTo>
                  <a:pt x="68047" y="14233"/>
                </a:lnTo>
                <a:lnTo>
                  <a:pt x="68047" y="14233"/>
                </a:lnTo>
                <a:lnTo>
                  <a:pt x="68047" y="14233"/>
                </a:lnTo>
                <a:lnTo>
                  <a:pt x="68047" y="14723"/>
                </a:lnTo>
                <a:lnTo>
                  <a:pt x="68047" y="14723"/>
                </a:lnTo>
                <a:lnTo>
                  <a:pt x="68047" y="14723"/>
                </a:lnTo>
                <a:lnTo>
                  <a:pt x="68047" y="14723"/>
                </a:lnTo>
                <a:lnTo>
                  <a:pt x="67640" y="14723"/>
                </a:lnTo>
                <a:lnTo>
                  <a:pt x="67640" y="15214"/>
                </a:lnTo>
                <a:lnTo>
                  <a:pt x="67640" y="15214"/>
                </a:lnTo>
                <a:lnTo>
                  <a:pt x="67640" y="15214"/>
                </a:lnTo>
                <a:lnTo>
                  <a:pt x="67640" y="15705"/>
                </a:lnTo>
                <a:lnTo>
                  <a:pt x="67640" y="15705"/>
                </a:lnTo>
                <a:lnTo>
                  <a:pt x="67640" y="15705"/>
                </a:lnTo>
                <a:lnTo>
                  <a:pt x="67640" y="15705"/>
                </a:lnTo>
                <a:lnTo>
                  <a:pt x="67640" y="15705"/>
                </a:lnTo>
                <a:lnTo>
                  <a:pt x="67232" y="15705"/>
                </a:lnTo>
                <a:lnTo>
                  <a:pt x="67232" y="16196"/>
                </a:lnTo>
                <a:lnTo>
                  <a:pt x="67232" y="16196"/>
                </a:lnTo>
                <a:lnTo>
                  <a:pt x="67232" y="16196"/>
                </a:lnTo>
                <a:lnTo>
                  <a:pt x="67232" y="16196"/>
                </a:lnTo>
                <a:lnTo>
                  <a:pt x="67232" y="16196"/>
                </a:lnTo>
                <a:lnTo>
                  <a:pt x="67232" y="16932"/>
                </a:lnTo>
                <a:lnTo>
                  <a:pt x="67232" y="16932"/>
                </a:lnTo>
                <a:lnTo>
                  <a:pt x="67232" y="16932"/>
                </a:lnTo>
                <a:lnTo>
                  <a:pt x="67232" y="16932"/>
                </a:lnTo>
                <a:lnTo>
                  <a:pt x="67232" y="17423"/>
                </a:lnTo>
                <a:lnTo>
                  <a:pt x="66825" y="17423"/>
                </a:lnTo>
                <a:lnTo>
                  <a:pt x="66825" y="17423"/>
                </a:lnTo>
                <a:lnTo>
                  <a:pt x="66825" y="17423"/>
                </a:lnTo>
                <a:lnTo>
                  <a:pt x="66825" y="17423"/>
                </a:lnTo>
                <a:lnTo>
                  <a:pt x="66825" y="17423"/>
                </a:lnTo>
                <a:lnTo>
                  <a:pt x="66825" y="17914"/>
                </a:lnTo>
                <a:lnTo>
                  <a:pt x="66825" y="17914"/>
                </a:lnTo>
                <a:lnTo>
                  <a:pt x="66825" y="17914"/>
                </a:lnTo>
                <a:lnTo>
                  <a:pt x="66417" y="17914"/>
                </a:lnTo>
                <a:lnTo>
                  <a:pt x="66417" y="17914"/>
                </a:lnTo>
                <a:lnTo>
                  <a:pt x="66417" y="17914"/>
                </a:lnTo>
                <a:lnTo>
                  <a:pt x="66417" y="17914"/>
                </a:lnTo>
                <a:lnTo>
                  <a:pt x="66417" y="18404"/>
                </a:lnTo>
                <a:lnTo>
                  <a:pt x="66417" y="18404"/>
                </a:lnTo>
                <a:lnTo>
                  <a:pt x="66417" y="18404"/>
                </a:lnTo>
                <a:lnTo>
                  <a:pt x="66417" y="18404"/>
                </a:lnTo>
                <a:lnTo>
                  <a:pt x="66825" y="18404"/>
                </a:lnTo>
                <a:lnTo>
                  <a:pt x="66825" y="18895"/>
                </a:lnTo>
                <a:lnTo>
                  <a:pt x="66825" y="18895"/>
                </a:lnTo>
                <a:lnTo>
                  <a:pt x="66825" y="18895"/>
                </a:lnTo>
                <a:lnTo>
                  <a:pt x="66825" y="18895"/>
                </a:lnTo>
                <a:lnTo>
                  <a:pt x="66825" y="18895"/>
                </a:lnTo>
                <a:lnTo>
                  <a:pt x="66825" y="18895"/>
                </a:lnTo>
                <a:lnTo>
                  <a:pt x="67232" y="18895"/>
                </a:lnTo>
                <a:lnTo>
                  <a:pt x="67232" y="18895"/>
                </a:lnTo>
                <a:lnTo>
                  <a:pt x="67232" y="19631"/>
                </a:lnTo>
                <a:lnTo>
                  <a:pt x="67232" y="19631"/>
                </a:lnTo>
                <a:lnTo>
                  <a:pt x="67232" y="19631"/>
                </a:lnTo>
                <a:lnTo>
                  <a:pt x="67232" y="19631"/>
                </a:lnTo>
                <a:lnTo>
                  <a:pt x="67640" y="19631"/>
                </a:lnTo>
                <a:lnTo>
                  <a:pt x="67640" y="19631"/>
                </a:lnTo>
                <a:lnTo>
                  <a:pt x="67640" y="19631"/>
                </a:lnTo>
                <a:lnTo>
                  <a:pt x="67640" y="19631"/>
                </a:lnTo>
                <a:lnTo>
                  <a:pt x="67640" y="20122"/>
                </a:lnTo>
                <a:lnTo>
                  <a:pt x="68047" y="20122"/>
                </a:lnTo>
                <a:lnTo>
                  <a:pt x="68047" y="20122"/>
                </a:lnTo>
                <a:lnTo>
                  <a:pt x="68047" y="20122"/>
                </a:lnTo>
                <a:lnTo>
                  <a:pt x="68047" y="20122"/>
                </a:lnTo>
                <a:lnTo>
                  <a:pt x="68047" y="20122"/>
                </a:lnTo>
                <a:lnTo>
                  <a:pt x="68047" y="20122"/>
                </a:lnTo>
                <a:lnTo>
                  <a:pt x="68047" y="20613"/>
                </a:lnTo>
                <a:lnTo>
                  <a:pt x="68658" y="20613"/>
                </a:lnTo>
                <a:lnTo>
                  <a:pt x="68658" y="20613"/>
                </a:lnTo>
                <a:lnTo>
                  <a:pt x="68658" y="20613"/>
                </a:lnTo>
                <a:lnTo>
                  <a:pt x="68658" y="20613"/>
                </a:lnTo>
                <a:lnTo>
                  <a:pt x="69066" y="20613"/>
                </a:lnTo>
                <a:lnTo>
                  <a:pt x="69066" y="20613"/>
                </a:lnTo>
                <a:lnTo>
                  <a:pt x="69066" y="21104"/>
                </a:lnTo>
                <a:lnTo>
                  <a:pt x="69066" y="21104"/>
                </a:lnTo>
                <a:lnTo>
                  <a:pt x="69066" y="21104"/>
                </a:lnTo>
                <a:lnTo>
                  <a:pt x="69066" y="21104"/>
                </a:lnTo>
                <a:lnTo>
                  <a:pt x="69066" y="21104"/>
                </a:lnTo>
                <a:lnTo>
                  <a:pt x="69066" y="21595"/>
                </a:lnTo>
                <a:lnTo>
                  <a:pt x="69066" y="21595"/>
                </a:lnTo>
                <a:lnTo>
                  <a:pt x="69473" y="21595"/>
                </a:lnTo>
                <a:lnTo>
                  <a:pt x="69473" y="21595"/>
                </a:lnTo>
                <a:lnTo>
                  <a:pt x="69473" y="21595"/>
                </a:lnTo>
                <a:lnTo>
                  <a:pt x="69473" y="21595"/>
                </a:lnTo>
                <a:lnTo>
                  <a:pt x="69473" y="21595"/>
                </a:lnTo>
                <a:lnTo>
                  <a:pt x="69473" y="21104"/>
                </a:lnTo>
                <a:lnTo>
                  <a:pt x="69473" y="21104"/>
                </a:lnTo>
                <a:lnTo>
                  <a:pt x="69473" y="21104"/>
                </a:lnTo>
                <a:lnTo>
                  <a:pt x="69881" y="21104"/>
                </a:lnTo>
                <a:lnTo>
                  <a:pt x="69881" y="21104"/>
                </a:lnTo>
                <a:lnTo>
                  <a:pt x="69881" y="21104"/>
                </a:lnTo>
                <a:lnTo>
                  <a:pt x="69881" y="21595"/>
                </a:lnTo>
                <a:lnTo>
                  <a:pt x="69881" y="21595"/>
                </a:lnTo>
                <a:lnTo>
                  <a:pt x="70288" y="21595"/>
                </a:lnTo>
                <a:lnTo>
                  <a:pt x="70288" y="21595"/>
                </a:lnTo>
                <a:lnTo>
                  <a:pt x="70288" y="21104"/>
                </a:lnTo>
                <a:lnTo>
                  <a:pt x="70288" y="21104"/>
                </a:lnTo>
                <a:lnTo>
                  <a:pt x="70288" y="21104"/>
                </a:lnTo>
                <a:lnTo>
                  <a:pt x="70288" y="21104"/>
                </a:lnTo>
                <a:lnTo>
                  <a:pt x="70696" y="21104"/>
                </a:lnTo>
                <a:lnTo>
                  <a:pt x="70696" y="21104"/>
                </a:lnTo>
                <a:lnTo>
                  <a:pt x="70696" y="21104"/>
                </a:lnTo>
                <a:lnTo>
                  <a:pt x="70696" y="21104"/>
                </a:lnTo>
                <a:lnTo>
                  <a:pt x="70696" y="21104"/>
                </a:lnTo>
                <a:lnTo>
                  <a:pt x="70696" y="21104"/>
                </a:lnTo>
                <a:lnTo>
                  <a:pt x="70696" y="21104"/>
                </a:lnTo>
                <a:lnTo>
                  <a:pt x="70696" y="21595"/>
                </a:lnTo>
                <a:lnTo>
                  <a:pt x="70696" y="21595"/>
                </a:lnTo>
                <a:lnTo>
                  <a:pt x="70696" y="21595"/>
                </a:lnTo>
                <a:lnTo>
                  <a:pt x="70696" y="21595"/>
                </a:lnTo>
                <a:lnTo>
                  <a:pt x="70696" y="21595"/>
                </a:lnTo>
                <a:lnTo>
                  <a:pt x="71307" y="21595"/>
                </a:lnTo>
                <a:lnTo>
                  <a:pt x="71307" y="21595"/>
                </a:lnTo>
                <a:lnTo>
                  <a:pt x="71307" y="21595"/>
                </a:lnTo>
                <a:lnTo>
                  <a:pt x="71307" y="21595"/>
                </a:lnTo>
                <a:lnTo>
                  <a:pt x="71307" y="21595"/>
                </a:lnTo>
                <a:lnTo>
                  <a:pt x="71307" y="21595"/>
                </a:lnTo>
                <a:lnTo>
                  <a:pt x="71307" y="22331"/>
                </a:lnTo>
                <a:lnTo>
                  <a:pt x="71307" y="22331"/>
                </a:lnTo>
                <a:lnTo>
                  <a:pt x="71307" y="22331"/>
                </a:lnTo>
                <a:lnTo>
                  <a:pt x="71307" y="22331"/>
                </a:lnTo>
                <a:lnTo>
                  <a:pt x="71307" y="22822"/>
                </a:lnTo>
                <a:lnTo>
                  <a:pt x="71307" y="22822"/>
                </a:lnTo>
                <a:lnTo>
                  <a:pt x="71307" y="22822"/>
                </a:lnTo>
                <a:lnTo>
                  <a:pt x="71307" y="22822"/>
                </a:lnTo>
                <a:lnTo>
                  <a:pt x="71307" y="22822"/>
                </a:lnTo>
                <a:lnTo>
                  <a:pt x="71307" y="22822"/>
                </a:lnTo>
                <a:lnTo>
                  <a:pt x="71307" y="22822"/>
                </a:lnTo>
                <a:lnTo>
                  <a:pt x="71714" y="22822"/>
                </a:lnTo>
                <a:lnTo>
                  <a:pt x="71714" y="23312"/>
                </a:lnTo>
                <a:lnTo>
                  <a:pt x="71714" y="23312"/>
                </a:lnTo>
                <a:lnTo>
                  <a:pt x="71714" y="23312"/>
                </a:lnTo>
                <a:lnTo>
                  <a:pt x="71714" y="23312"/>
                </a:lnTo>
                <a:lnTo>
                  <a:pt x="71714" y="23312"/>
                </a:lnTo>
                <a:lnTo>
                  <a:pt x="71714" y="23312"/>
                </a:lnTo>
                <a:lnTo>
                  <a:pt x="72122" y="23312"/>
                </a:lnTo>
                <a:lnTo>
                  <a:pt x="72122" y="23803"/>
                </a:lnTo>
                <a:lnTo>
                  <a:pt x="72122" y="23803"/>
                </a:lnTo>
                <a:lnTo>
                  <a:pt x="72122" y="23803"/>
                </a:lnTo>
                <a:lnTo>
                  <a:pt x="72122" y="23803"/>
                </a:lnTo>
                <a:lnTo>
                  <a:pt x="72122" y="23803"/>
                </a:lnTo>
                <a:lnTo>
                  <a:pt x="72529" y="23803"/>
                </a:lnTo>
                <a:lnTo>
                  <a:pt x="72529" y="23803"/>
                </a:lnTo>
                <a:lnTo>
                  <a:pt x="72529" y="23803"/>
                </a:lnTo>
                <a:lnTo>
                  <a:pt x="72529" y="23803"/>
                </a:lnTo>
                <a:lnTo>
                  <a:pt x="72937" y="23803"/>
                </a:lnTo>
                <a:lnTo>
                  <a:pt x="72937" y="23803"/>
                </a:lnTo>
                <a:lnTo>
                  <a:pt x="72937" y="23803"/>
                </a:lnTo>
                <a:lnTo>
                  <a:pt x="72937" y="23803"/>
                </a:lnTo>
                <a:lnTo>
                  <a:pt x="72937" y="23803"/>
                </a:lnTo>
                <a:lnTo>
                  <a:pt x="72937" y="24294"/>
                </a:lnTo>
                <a:lnTo>
                  <a:pt x="73548" y="24294"/>
                </a:lnTo>
                <a:lnTo>
                  <a:pt x="73548" y="24294"/>
                </a:lnTo>
                <a:lnTo>
                  <a:pt x="73548" y="24294"/>
                </a:lnTo>
                <a:lnTo>
                  <a:pt x="73548" y="24294"/>
                </a:lnTo>
                <a:lnTo>
                  <a:pt x="73548" y="25030"/>
                </a:lnTo>
                <a:lnTo>
                  <a:pt x="73548" y="25030"/>
                </a:lnTo>
                <a:lnTo>
                  <a:pt x="73548" y="25030"/>
                </a:lnTo>
                <a:lnTo>
                  <a:pt x="73548" y="25030"/>
                </a:lnTo>
                <a:lnTo>
                  <a:pt x="73548" y="25030"/>
                </a:lnTo>
                <a:lnTo>
                  <a:pt x="73955" y="25030"/>
                </a:lnTo>
                <a:lnTo>
                  <a:pt x="73955" y="25521"/>
                </a:lnTo>
                <a:lnTo>
                  <a:pt x="73955" y="25521"/>
                </a:lnTo>
                <a:lnTo>
                  <a:pt x="73955" y="25521"/>
                </a:lnTo>
                <a:lnTo>
                  <a:pt x="73955" y="25521"/>
                </a:lnTo>
                <a:lnTo>
                  <a:pt x="74363" y="25521"/>
                </a:lnTo>
                <a:lnTo>
                  <a:pt x="74363" y="25521"/>
                </a:lnTo>
                <a:lnTo>
                  <a:pt x="74363" y="25521"/>
                </a:lnTo>
                <a:lnTo>
                  <a:pt x="74363" y="26012"/>
                </a:lnTo>
                <a:lnTo>
                  <a:pt x="74363" y="26012"/>
                </a:lnTo>
                <a:lnTo>
                  <a:pt x="74363" y="26012"/>
                </a:lnTo>
                <a:lnTo>
                  <a:pt x="74363" y="26012"/>
                </a:lnTo>
                <a:lnTo>
                  <a:pt x="74770" y="26012"/>
                </a:lnTo>
                <a:lnTo>
                  <a:pt x="74770" y="26012"/>
                </a:lnTo>
                <a:lnTo>
                  <a:pt x="74770" y="26012"/>
                </a:lnTo>
                <a:lnTo>
                  <a:pt x="74770" y="26012"/>
                </a:lnTo>
                <a:lnTo>
                  <a:pt x="74770" y="26012"/>
                </a:lnTo>
                <a:lnTo>
                  <a:pt x="75178" y="26012"/>
                </a:lnTo>
                <a:lnTo>
                  <a:pt x="75178" y="26503"/>
                </a:lnTo>
                <a:lnTo>
                  <a:pt x="75178" y="26503"/>
                </a:lnTo>
                <a:lnTo>
                  <a:pt x="75178" y="26503"/>
                </a:lnTo>
                <a:lnTo>
                  <a:pt x="75789" y="26503"/>
                </a:lnTo>
                <a:lnTo>
                  <a:pt x="75789" y="26503"/>
                </a:lnTo>
                <a:lnTo>
                  <a:pt x="75789" y="26503"/>
                </a:lnTo>
                <a:lnTo>
                  <a:pt x="75789" y="26503"/>
                </a:lnTo>
                <a:lnTo>
                  <a:pt x="75789" y="26503"/>
                </a:lnTo>
                <a:lnTo>
                  <a:pt x="76196" y="26503"/>
                </a:lnTo>
                <a:lnTo>
                  <a:pt x="76196" y="26503"/>
                </a:lnTo>
                <a:lnTo>
                  <a:pt x="76196" y="26503"/>
                </a:lnTo>
                <a:lnTo>
                  <a:pt x="76196" y="26503"/>
                </a:lnTo>
                <a:lnTo>
                  <a:pt x="76196" y="26503"/>
                </a:lnTo>
                <a:lnTo>
                  <a:pt x="76604" y="26503"/>
                </a:lnTo>
                <a:lnTo>
                  <a:pt x="76604" y="26993"/>
                </a:lnTo>
                <a:lnTo>
                  <a:pt x="76604" y="26993"/>
                </a:lnTo>
                <a:lnTo>
                  <a:pt x="76604" y="26993"/>
                </a:lnTo>
                <a:lnTo>
                  <a:pt x="77011" y="26993"/>
                </a:lnTo>
                <a:lnTo>
                  <a:pt x="77011" y="26993"/>
                </a:lnTo>
                <a:lnTo>
                  <a:pt x="77011" y="26503"/>
                </a:lnTo>
                <a:lnTo>
                  <a:pt x="77011" y="26503"/>
                </a:lnTo>
                <a:lnTo>
                  <a:pt x="77011" y="26503"/>
                </a:lnTo>
                <a:lnTo>
                  <a:pt x="77011" y="26503"/>
                </a:lnTo>
                <a:lnTo>
                  <a:pt x="77011" y="26503"/>
                </a:lnTo>
                <a:lnTo>
                  <a:pt x="77011" y="26012"/>
                </a:lnTo>
                <a:lnTo>
                  <a:pt x="77011" y="26012"/>
                </a:lnTo>
                <a:lnTo>
                  <a:pt x="77011" y="26012"/>
                </a:lnTo>
                <a:lnTo>
                  <a:pt x="77011" y="25521"/>
                </a:lnTo>
                <a:lnTo>
                  <a:pt x="77419" y="25521"/>
                </a:lnTo>
                <a:lnTo>
                  <a:pt x="77419" y="25521"/>
                </a:lnTo>
                <a:lnTo>
                  <a:pt x="77419" y="25521"/>
                </a:lnTo>
                <a:lnTo>
                  <a:pt x="77419" y="25521"/>
                </a:lnTo>
                <a:lnTo>
                  <a:pt x="77419" y="25521"/>
                </a:lnTo>
                <a:lnTo>
                  <a:pt x="77419" y="25030"/>
                </a:lnTo>
                <a:lnTo>
                  <a:pt x="77419" y="25030"/>
                </a:lnTo>
                <a:lnTo>
                  <a:pt x="78030" y="25030"/>
                </a:lnTo>
                <a:lnTo>
                  <a:pt x="78030" y="25030"/>
                </a:lnTo>
                <a:lnTo>
                  <a:pt x="78030" y="25030"/>
                </a:lnTo>
                <a:lnTo>
                  <a:pt x="78030" y="25030"/>
                </a:lnTo>
                <a:lnTo>
                  <a:pt x="78438" y="25030"/>
                </a:lnTo>
                <a:lnTo>
                  <a:pt x="78438" y="25030"/>
                </a:lnTo>
                <a:lnTo>
                  <a:pt x="78438" y="25030"/>
                </a:lnTo>
                <a:lnTo>
                  <a:pt x="78438" y="25030"/>
                </a:lnTo>
                <a:lnTo>
                  <a:pt x="78438" y="25030"/>
                </a:lnTo>
                <a:lnTo>
                  <a:pt x="78845" y="25030"/>
                </a:lnTo>
                <a:lnTo>
                  <a:pt x="78845" y="25030"/>
                </a:lnTo>
                <a:lnTo>
                  <a:pt x="78845" y="25030"/>
                </a:lnTo>
                <a:lnTo>
                  <a:pt x="78845" y="25030"/>
                </a:lnTo>
                <a:lnTo>
                  <a:pt x="78845" y="25030"/>
                </a:lnTo>
                <a:lnTo>
                  <a:pt x="79252" y="25030"/>
                </a:lnTo>
                <a:lnTo>
                  <a:pt x="79252" y="25030"/>
                </a:lnTo>
                <a:lnTo>
                  <a:pt x="78845" y="25030"/>
                </a:lnTo>
                <a:lnTo>
                  <a:pt x="78845" y="25521"/>
                </a:lnTo>
                <a:lnTo>
                  <a:pt x="78845" y="25521"/>
                </a:lnTo>
                <a:lnTo>
                  <a:pt x="78845" y="25521"/>
                </a:lnTo>
                <a:lnTo>
                  <a:pt x="78845" y="25521"/>
                </a:lnTo>
                <a:lnTo>
                  <a:pt x="78845" y="25521"/>
                </a:lnTo>
                <a:lnTo>
                  <a:pt x="78845" y="25521"/>
                </a:lnTo>
                <a:lnTo>
                  <a:pt x="78438" y="25521"/>
                </a:lnTo>
                <a:lnTo>
                  <a:pt x="78438" y="25521"/>
                </a:lnTo>
                <a:lnTo>
                  <a:pt x="78438" y="25521"/>
                </a:lnTo>
                <a:lnTo>
                  <a:pt x="78438" y="25521"/>
                </a:lnTo>
                <a:lnTo>
                  <a:pt x="78438" y="25521"/>
                </a:lnTo>
                <a:lnTo>
                  <a:pt x="78438" y="26012"/>
                </a:lnTo>
                <a:lnTo>
                  <a:pt x="78438" y="26012"/>
                </a:lnTo>
                <a:lnTo>
                  <a:pt x="78438" y="26012"/>
                </a:lnTo>
                <a:lnTo>
                  <a:pt x="78438" y="26012"/>
                </a:lnTo>
                <a:lnTo>
                  <a:pt x="78438" y="26503"/>
                </a:lnTo>
                <a:lnTo>
                  <a:pt x="78030" y="26503"/>
                </a:lnTo>
                <a:lnTo>
                  <a:pt x="78030" y="26012"/>
                </a:lnTo>
                <a:lnTo>
                  <a:pt x="78030" y="26012"/>
                </a:lnTo>
                <a:lnTo>
                  <a:pt x="78030" y="26012"/>
                </a:lnTo>
                <a:lnTo>
                  <a:pt x="78030" y="26503"/>
                </a:lnTo>
                <a:lnTo>
                  <a:pt x="77419" y="26503"/>
                </a:lnTo>
                <a:lnTo>
                  <a:pt x="77419" y="26503"/>
                </a:lnTo>
                <a:lnTo>
                  <a:pt x="77419" y="26503"/>
                </a:lnTo>
                <a:lnTo>
                  <a:pt x="77419" y="26503"/>
                </a:lnTo>
                <a:lnTo>
                  <a:pt x="77419" y="26503"/>
                </a:lnTo>
                <a:lnTo>
                  <a:pt x="77419" y="26503"/>
                </a:lnTo>
                <a:lnTo>
                  <a:pt x="77011" y="26503"/>
                </a:lnTo>
                <a:lnTo>
                  <a:pt x="77011" y="26993"/>
                </a:lnTo>
                <a:lnTo>
                  <a:pt x="77011" y="26993"/>
                </a:lnTo>
                <a:lnTo>
                  <a:pt x="77011" y="26993"/>
                </a:lnTo>
                <a:lnTo>
                  <a:pt x="77011" y="26993"/>
                </a:lnTo>
                <a:lnTo>
                  <a:pt x="77011" y="26993"/>
                </a:lnTo>
                <a:lnTo>
                  <a:pt x="77011" y="27730"/>
                </a:lnTo>
                <a:lnTo>
                  <a:pt x="77419" y="27730"/>
                </a:lnTo>
                <a:lnTo>
                  <a:pt x="77419" y="26993"/>
                </a:lnTo>
                <a:lnTo>
                  <a:pt x="77419" y="26993"/>
                </a:lnTo>
                <a:lnTo>
                  <a:pt x="77419" y="27730"/>
                </a:lnTo>
                <a:lnTo>
                  <a:pt x="77419" y="27730"/>
                </a:lnTo>
                <a:lnTo>
                  <a:pt x="77419" y="26993"/>
                </a:lnTo>
                <a:lnTo>
                  <a:pt x="77419" y="26993"/>
                </a:lnTo>
                <a:lnTo>
                  <a:pt x="77419" y="27730"/>
                </a:lnTo>
                <a:lnTo>
                  <a:pt x="77419" y="27730"/>
                </a:lnTo>
                <a:lnTo>
                  <a:pt x="77419" y="27730"/>
                </a:lnTo>
                <a:lnTo>
                  <a:pt x="77419" y="27730"/>
                </a:lnTo>
                <a:lnTo>
                  <a:pt x="77419" y="27730"/>
                </a:lnTo>
                <a:lnTo>
                  <a:pt x="77419" y="27730"/>
                </a:lnTo>
                <a:lnTo>
                  <a:pt x="77419" y="27730"/>
                </a:lnTo>
                <a:lnTo>
                  <a:pt x="77419" y="27730"/>
                </a:lnTo>
                <a:lnTo>
                  <a:pt x="77419" y="28220"/>
                </a:lnTo>
                <a:lnTo>
                  <a:pt x="77419" y="28220"/>
                </a:lnTo>
                <a:lnTo>
                  <a:pt x="77419" y="28220"/>
                </a:lnTo>
                <a:lnTo>
                  <a:pt x="77419" y="28220"/>
                </a:lnTo>
                <a:lnTo>
                  <a:pt x="77419" y="28711"/>
                </a:lnTo>
                <a:lnTo>
                  <a:pt x="77419" y="28711"/>
                </a:lnTo>
                <a:lnTo>
                  <a:pt x="77419" y="28711"/>
                </a:lnTo>
                <a:lnTo>
                  <a:pt x="77419" y="28711"/>
                </a:lnTo>
                <a:lnTo>
                  <a:pt x="77419" y="28711"/>
                </a:lnTo>
                <a:lnTo>
                  <a:pt x="78030" y="28711"/>
                </a:lnTo>
                <a:lnTo>
                  <a:pt x="78030" y="28711"/>
                </a:lnTo>
                <a:lnTo>
                  <a:pt x="78030" y="28711"/>
                </a:lnTo>
                <a:lnTo>
                  <a:pt x="78030" y="29202"/>
                </a:lnTo>
                <a:lnTo>
                  <a:pt x="78438" y="29202"/>
                </a:lnTo>
                <a:lnTo>
                  <a:pt x="78438" y="29202"/>
                </a:lnTo>
                <a:lnTo>
                  <a:pt x="78438" y="29202"/>
                </a:lnTo>
                <a:lnTo>
                  <a:pt x="78438" y="29202"/>
                </a:lnTo>
                <a:lnTo>
                  <a:pt x="78438" y="29202"/>
                </a:lnTo>
                <a:lnTo>
                  <a:pt x="78438" y="29202"/>
                </a:lnTo>
                <a:lnTo>
                  <a:pt x="78845" y="29202"/>
                </a:lnTo>
                <a:lnTo>
                  <a:pt x="78845" y="29202"/>
                </a:lnTo>
                <a:lnTo>
                  <a:pt x="78845" y="29202"/>
                </a:lnTo>
                <a:lnTo>
                  <a:pt x="78845" y="29693"/>
                </a:lnTo>
                <a:lnTo>
                  <a:pt x="78845" y="29693"/>
                </a:lnTo>
                <a:lnTo>
                  <a:pt x="78845" y="29693"/>
                </a:lnTo>
                <a:lnTo>
                  <a:pt x="79252" y="29693"/>
                </a:lnTo>
                <a:lnTo>
                  <a:pt x="79252" y="29693"/>
                </a:lnTo>
                <a:lnTo>
                  <a:pt x="79252" y="29693"/>
                </a:lnTo>
                <a:lnTo>
                  <a:pt x="79252" y="29693"/>
                </a:lnTo>
                <a:lnTo>
                  <a:pt x="79660" y="29693"/>
                </a:lnTo>
                <a:lnTo>
                  <a:pt x="79660" y="29693"/>
                </a:lnTo>
                <a:lnTo>
                  <a:pt x="79660" y="29693"/>
                </a:lnTo>
                <a:lnTo>
                  <a:pt x="79660" y="30429"/>
                </a:lnTo>
                <a:lnTo>
                  <a:pt x="79660" y="30429"/>
                </a:lnTo>
                <a:lnTo>
                  <a:pt x="79660" y="30429"/>
                </a:lnTo>
                <a:lnTo>
                  <a:pt x="79660" y="30429"/>
                </a:lnTo>
                <a:lnTo>
                  <a:pt x="80271" y="30429"/>
                </a:lnTo>
                <a:lnTo>
                  <a:pt x="80271" y="30429"/>
                </a:lnTo>
                <a:lnTo>
                  <a:pt x="80271" y="30429"/>
                </a:lnTo>
                <a:lnTo>
                  <a:pt x="80271" y="30429"/>
                </a:lnTo>
                <a:lnTo>
                  <a:pt x="80271" y="30429"/>
                </a:lnTo>
                <a:lnTo>
                  <a:pt x="80679" y="30429"/>
                </a:lnTo>
                <a:lnTo>
                  <a:pt x="80679" y="30429"/>
                </a:lnTo>
                <a:lnTo>
                  <a:pt x="80679" y="30429"/>
                </a:lnTo>
                <a:lnTo>
                  <a:pt x="81086" y="30429"/>
                </a:lnTo>
                <a:lnTo>
                  <a:pt x="81086" y="29693"/>
                </a:lnTo>
                <a:lnTo>
                  <a:pt x="81086" y="29693"/>
                </a:lnTo>
                <a:lnTo>
                  <a:pt x="81086" y="29693"/>
                </a:lnTo>
                <a:lnTo>
                  <a:pt x="81086" y="29693"/>
                </a:lnTo>
                <a:lnTo>
                  <a:pt x="81086" y="29693"/>
                </a:lnTo>
                <a:lnTo>
                  <a:pt x="81494" y="29693"/>
                </a:lnTo>
                <a:lnTo>
                  <a:pt x="81494" y="29693"/>
                </a:lnTo>
                <a:lnTo>
                  <a:pt x="81494" y="29693"/>
                </a:lnTo>
                <a:lnTo>
                  <a:pt x="81494" y="29693"/>
                </a:lnTo>
                <a:lnTo>
                  <a:pt x="81494" y="29693"/>
                </a:lnTo>
                <a:lnTo>
                  <a:pt x="81494" y="29202"/>
                </a:lnTo>
                <a:lnTo>
                  <a:pt x="81901" y="29202"/>
                </a:lnTo>
                <a:lnTo>
                  <a:pt x="81901" y="29202"/>
                </a:lnTo>
                <a:lnTo>
                  <a:pt x="81901" y="29202"/>
                </a:lnTo>
                <a:lnTo>
                  <a:pt x="81901" y="29202"/>
                </a:lnTo>
                <a:lnTo>
                  <a:pt x="81901" y="29202"/>
                </a:lnTo>
                <a:lnTo>
                  <a:pt x="82512" y="29202"/>
                </a:lnTo>
                <a:lnTo>
                  <a:pt x="82512" y="29202"/>
                </a:lnTo>
                <a:lnTo>
                  <a:pt x="82512" y="29202"/>
                </a:lnTo>
                <a:lnTo>
                  <a:pt x="82512" y="28711"/>
                </a:lnTo>
                <a:lnTo>
                  <a:pt x="82512" y="28711"/>
                </a:lnTo>
                <a:lnTo>
                  <a:pt x="82512" y="28711"/>
                </a:lnTo>
                <a:lnTo>
                  <a:pt x="82512" y="28220"/>
                </a:lnTo>
                <a:lnTo>
                  <a:pt x="82512" y="28220"/>
                </a:lnTo>
                <a:lnTo>
                  <a:pt x="82512" y="28220"/>
                </a:lnTo>
                <a:lnTo>
                  <a:pt x="82512" y="28220"/>
                </a:lnTo>
                <a:lnTo>
                  <a:pt x="82512" y="27730"/>
                </a:lnTo>
                <a:lnTo>
                  <a:pt x="82512" y="27730"/>
                </a:lnTo>
                <a:lnTo>
                  <a:pt x="82512" y="27730"/>
                </a:lnTo>
                <a:lnTo>
                  <a:pt x="82512" y="26993"/>
                </a:lnTo>
                <a:lnTo>
                  <a:pt x="82512" y="26993"/>
                </a:lnTo>
                <a:lnTo>
                  <a:pt x="82512" y="26993"/>
                </a:lnTo>
                <a:lnTo>
                  <a:pt x="82920" y="26993"/>
                </a:lnTo>
                <a:lnTo>
                  <a:pt x="82920" y="26993"/>
                </a:lnTo>
                <a:lnTo>
                  <a:pt x="82920" y="26993"/>
                </a:lnTo>
                <a:lnTo>
                  <a:pt x="82920" y="26503"/>
                </a:lnTo>
                <a:lnTo>
                  <a:pt x="82920" y="26503"/>
                </a:lnTo>
                <a:lnTo>
                  <a:pt x="82920" y="26503"/>
                </a:lnTo>
                <a:lnTo>
                  <a:pt x="82920" y="26503"/>
                </a:lnTo>
                <a:lnTo>
                  <a:pt x="83327" y="26503"/>
                </a:lnTo>
                <a:lnTo>
                  <a:pt x="83327" y="26012"/>
                </a:lnTo>
                <a:lnTo>
                  <a:pt x="83327" y="26012"/>
                </a:lnTo>
                <a:lnTo>
                  <a:pt x="83327" y="26012"/>
                </a:lnTo>
                <a:lnTo>
                  <a:pt x="83327" y="26012"/>
                </a:lnTo>
                <a:lnTo>
                  <a:pt x="83327" y="26012"/>
                </a:lnTo>
                <a:lnTo>
                  <a:pt x="83327" y="25521"/>
                </a:lnTo>
                <a:lnTo>
                  <a:pt x="83327" y="25521"/>
                </a:lnTo>
                <a:lnTo>
                  <a:pt x="83327" y="25521"/>
                </a:lnTo>
                <a:lnTo>
                  <a:pt x="83327" y="25521"/>
                </a:lnTo>
                <a:lnTo>
                  <a:pt x="83735" y="25521"/>
                </a:lnTo>
                <a:lnTo>
                  <a:pt x="83735" y="25030"/>
                </a:lnTo>
                <a:lnTo>
                  <a:pt x="83327" y="25030"/>
                </a:lnTo>
                <a:lnTo>
                  <a:pt x="83327" y="25030"/>
                </a:lnTo>
                <a:lnTo>
                  <a:pt x="83327" y="25030"/>
                </a:lnTo>
                <a:lnTo>
                  <a:pt x="83735" y="25030"/>
                </a:lnTo>
                <a:lnTo>
                  <a:pt x="83735" y="24294"/>
                </a:lnTo>
                <a:lnTo>
                  <a:pt x="83735" y="24294"/>
                </a:lnTo>
                <a:lnTo>
                  <a:pt x="83735" y="24294"/>
                </a:lnTo>
                <a:lnTo>
                  <a:pt x="83735" y="24294"/>
                </a:lnTo>
                <a:lnTo>
                  <a:pt x="83735" y="23803"/>
                </a:lnTo>
                <a:lnTo>
                  <a:pt x="83735" y="23803"/>
                </a:lnTo>
                <a:lnTo>
                  <a:pt x="83735" y="23803"/>
                </a:lnTo>
                <a:lnTo>
                  <a:pt x="83735" y="23803"/>
                </a:lnTo>
                <a:lnTo>
                  <a:pt x="83735" y="23803"/>
                </a:lnTo>
                <a:lnTo>
                  <a:pt x="83735" y="23803"/>
                </a:lnTo>
                <a:lnTo>
                  <a:pt x="83735" y="23312"/>
                </a:lnTo>
                <a:lnTo>
                  <a:pt x="83735" y="23312"/>
                </a:lnTo>
                <a:lnTo>
                  <a:pt x="83735" y="23312"/>
                </a:lnTo>
                <a:lnTo>
                  <a:pt x="83735" y="23312"/>
                </a:lnTo>
                <a:lnTo>
                  <a:pt x="83735" y="23312"/>
                </a:lnTo>
                <a:lnTo>
                  <a:pt x="83735" y="22822"/>
                </a:lnTo>
                <a:lnTo>
                  <a:pt x="83735" y="22822"/>
                </a:lnTo>
                <a:lnTo>
                  <a:pt x="83735" y="22822"/>
                </a:lnTo>
                <a:lnTo>
                  <a:pt x="83735" y="22822"/>
                </a:lnTo>
                <a:lnTo>
                  <a:pt x="83735" y="22331"/>
                </a:lnTo>
                <a:lnTo>
                  <a:pt x="83735" y="22331"/>
                </a:lnTo>
                <a:lnTo>
                  <a:pt x="83735" y="22331"/>
                </a:lnTo>
                <a:lnTo>
                  <a:pt x="83735" y="22331"/>
                </a:lnTo>
                <a:lnTo>
                  <a:pt x="83735" y="21595"/>
                </a:lnTo>
                <a:lnTo>
                  <a:pt x="83735" y="21595"/>
                </a:lnTo>
                <a:lnTo>
                  <a:pt x="83735" y="21595"/>
                </a:lnTo>
                <a:lnTo>
                  <a:pt x="83735" y="21104"/>
                </a:lnTo>
                <a:lnTo>
                  <a:pt x="84142" y="21104"/>
                </a:lnTo>
                <a:lnTo>
                  <a:pt x="84142" y="21104"/>
                </a:lnTo>
                <a:lnTo>
                  <a:pt x="84142" y="21104"/>
                </a:lnTo>
                <a:lnTo>
                  <a:pt x="84142" y="21104"/>
                </a:lnTo>
                <a:lnTo>
                  <a:pt x="84142" y="20613"/>
                </a:lnTo>
                <a:lnTo>
                  <a:pt x="84142" y="20613"/>
                </a:lnTo>
                <a:lnTo>
                  <a:pt x="84142" y="20613"/>
                </a:lnTo>
                <a:lnTo>
                  <a:pt x="84142" y="20613"/>
                </a:lnTo>
                <a:lnTo>
                  <a:pt x="84142" y="20122"/>
                </a:lnTo>
                <a:lnTo>
                  <a:pt x="84142" y="20122"/>
                </a:lnTo>
                <a:lnTo>
                  <a:pt x="84142" y="20122"/>
                </a:lnTo>
                <a:lnTo>
                  <a:pt x="84142" y="19631"/>
                </a:lnTo>
                <a:lnTo>
                  <a:pt x="84753" y="19631"/>
                </a:lnTo>
                <a:lnTo>
                  <a:pt x="84753" y="19631"/>
                </a:lnTo>
                <a:lnTo>
                  <a:pt x="84753" y="19631"/>
                </a:lnTo>
                <a:lnTo>
                  <a:pt x="84753" y="19631"/>
                </a:lnTo>
                <a:lnTo>
                  <a:pt x="84753" y="18895"/>
                </a:lnTo>
                <a:lnTo>
                  <a:pt x="84753" y="18895"/>
                </a:lnTo>
                <a:lnTo>
                  <a:pt x="84753" y="18895"/>
                </a:lnTo>
                <a:lnTo>
                  <a:pt x="84753" y="18895"/>
                </a:lnTo>
                <a:lnTo>
                  <a:pt x="84753" y="18404"/>
                </a:lnTo>
                <a:lnTo>
                  <a:pt x="84753" y="18404"/>
                </a:lnTo>
                <a:lnTo>
                  <a:pt x="84753" y="18404"/>
                </a:lnTo>
                <a:lnTo>
                  <a:pt x="84142" y="18404"/>
                </a:lnTo>
                <a:lnTo>
                  <a:pt x="84142" y="17914"/>
                </a:lnTo>
                <a:lnTo>
                  <a:pt x="84142" y="17914"/>
                </a:lnTo>
                <a:lnTo>
                  <a:pt x="84142" y="17914"/>
                </a:lnTo>
                <a:lnTo>
                  <a:pt x="84142" y="17914"/>
                </a:lnTo>
                <a:lnTo>
                  <a:pt x="84142" y="17423"/>
                </a:lnTo>
                <a:lnTo>
                  <a:pt x="84142" y="17423"/>
                </a:lnTo>
                <a:lnTo>
                  <a:pt x="84142" y="17423"/>
                </a:lnTo>
                <a:lnTo>
                  <a:pt x="84142" y="17423"/>
                </a:lnTo>
                <a:lnTo>
                  <a:pt x="84142" y="16932"/>
                </a:lnTo>
                <a:lnTo>
                  <a:pt x="84142" y="16932"/>
                </a:lnTo>
                <a:lnTo>
                  <a:pt x="84142" y="16932"/>
                </a:lnTo>
                <a:lnTo>
                  <a:pt x="84142" y="16196"/>
                </a:lnTo>
                <a:lnTo>
                  <a:pt x="84142" y="16196"/>
                </a:lnTo>
                <a:lnTo>
                  <a:pt x="84142" y="16196"/>
                </a:lnTo>
                <a:lnTo>
                  <a:pt x="84142" y="16196"/>
                </a:lnTo>
                <a:lnTo>
                  <a:pt x="84753" y="16196"/>
                </a:lnTo>
                <a:lnTo>
                  <a:pt x="84753" y="15705"/>
                </a:lnTo>
                <a:lnTo>
                  <a:pt x="84753" y="15705"/>
                </a:lnTo>
                <a:lnTo>
                  <a:pt x="84753" y="15705"/>
                </a:lnTo>
                <a:lnTo>
                  <a:pt x="84753" y="15214"/>
                </a:lnTo>
                <a:lnTo>
                  <a:pt x="84753" y="15214"/>
                </a:lnTo>
                <a:lnTo>
                  <a:pt x="84142" y="15214"/>
                </a:lnTo>
                <a:lnTo>
                  <a:pt x="84142" y="15214"/>
                </a:lnTo>
                <a:lnTo>
                  <a:pt x="84142" y="15214"/>
                </a:lnTo>
                <a:lnTo>
                  <a:pt x="84142" y="14723"/>
                </a:lnTo>
                <a:lnTo>
                  <a:pt x="84142" y="14723"/>
                </a:lnTo>
                <a:lnTo>
                  <a:pt x="84142" y="14723"/>
                </a:lnTo>
                <a:lnTo>
                  <a:pt x="84142" y="14723"/>
                </a:lnTo>
                <a:lnTo>
                  <a:pt x="84142" y="14233"/>
                </a:lnTo>
                <a:lnTo>
                  <a:pt x="84142" y="14233"/>
                </a:lnTo>
                <a:lnTo>
                  <a:pt x="84142" y="14233"/>
                </a:lnTo>
                <a:lnTo>
                  <a:pt x="84142" y="13496"/>
                </a:lnTo>
                <a:lnTo>
                  <a:pt x="84142" y="13496"/>
                </a:lnTo>
                <a:lnTo>
                  <a:pt x="84142" y="13496"/>
                </a:lnTo>
                <a:lnTo>
                  <a:pt x="84142" y="13496"/>
                </a:lnTo>
                <a:lnTo>
                  <a:pt x="84142" y="13006"/>
                </a:lnTo>
                <a:lnTo>
                  <a:pt x="84142" y="13006"/>
                </a:lnTo>
                <a:lnTo>
                  <a:pt x="84142" y="13006"/>
                </a:lnTo>
                <a:lnTo>
                  <a:pt x="84142" y="12515"/>
                </a:lnTo>
                <a:lnTo>
                  <a:pt x="84142" y="12515"/>
                </a:lnTo>
                <a:lnTo>
                  <a:pt x="84142" y="12515"/>
                </a:lnTo>
                <a:lnTo>
                  <a:pt x="84753" y="12515"/>
                </a:lnTo>
                <a:lnTo>
                  <a:pt x="84753" y="12515"/>
                </a:lnTo>
                <a:lnTo>
                  <a:pt x="84753" y="12515"/>
                </a:lnTo>
                <a:lnTo>
                  <a:pt x="84753" y="12515"/>
                </a:lnTo>
                <a:lnTo>
                  <a:pt x="84753" y="12024"/>
                </a:lnTo>
                <a:lnTo>
                  <a:pt x="84753" y="12024"/>
                </a:lnTo>
                <a:lnTo>
                  <a:pt x="84753" y="12024"/>
                </a:lnTo>
                <a:lnTo>
                  <a:pt x="84753" y="12024"/>
                </a:lnTo>
                <a:lnTo>
                  <a:pt x="84753" y="12024"/>
                </a:lnTo>
                <a:lnTo>
                  <a:pt x="84753" y="11533"/>
                </a:lnTo>
                <a:lnTo>
                  <a:pt x="84753" y="11533"/>
                </a:lnTo>
                <a:lnTo>
                  <a:pt x="84753" y="11533"/>
                </a:lnTo>
                <a:lnTo>
                  <a:pt x="84753" y="11533"/>
                </a:lnTo>
                <a:lnTo>
                  <a:pt x="84753" y="10797"/>
                </a:lnTo>
                <a:lnTo>
                  <a:pt x="84753" y="10797"/>
                </a:lnTo>
                <a:lnTo>
                  <a:pt x="84142" y="10797"/>
                </a:lnTo>
                <a:lnTo>
                  <a:pt x="84142" y="10797"/>
                </a:lnTo>
                <a:lnTo>
                  <a:pt x="84142" y="10306"/>
                </a:lnTo>
                <a:lnTo>
                  <a:pt x="84753" y="10306"/>
                </a:lnTo>
                <a:lnTo>
                  <a:pt x="84753" y="10306"/>
                </a:lnTo>
                <a:lnTo>
                  <a:pt x="84753" y="10306"/>
                </a:lnTo>
                <a:lnTo>
                  <a:pt x="84753" y="10306"/>
                </a:lnTo>
                <a:lnTo>
                  <a:pt x="84753" y="10306"/>
                </a:lnTo>
                <a:lnTo>
                  <a:pt x="84753" y="10306"/>
                </a:lnTo>
                <a:lnTo>
                  <a:pt x="84753" y="9815"/>
                </a:lnTo>
                <a:lnTo>
                  <a:pt x="85161" y="9815"/>
                </a:lnTo>
                <a:lnTo>
                  <a:pt x="85161" y="9815"/>
                </a:lnTo>
                <a:lnTo>
                  <a:pt x="85161" y="9815"/>
                </a:lnTo>
                <a:lnTo>
                  <a:pt x="85161" y="9325"/>
                </a:lnTo>
                <a:lnTo>
                  <a:pt x="85161" y="9325"/>
                </a:lnTo>
                <a:lnTo>
                  <a:pt x="85161" y="9325"/>
                </a:lnTo>
                <a:lnTo>
                  <a:pt x="85161" y="9325"/>
                </a:lnTo>
                <a:lnTo>
                  <a:pt x="85161" y="8834"/>
                </a:lnTo>
                <a:lnTo>
                  <a:pt x="85161" y="8834"/>
                </a:lnTo>
                <a:lnTo>
                  <a:pt x="85161" y="8834"/>
                </a:lnTo>
                <a:lnTo>
                  <a:pt x="84753" y="8834"/>
                </a:lnTo>
                <a:lnTo>
                  <a:pt x="84753" y="8834"/>
                </a:lnTo>
                <a:lnTo>
                  <a:pt x="84753" y="8834"/>
                </a:lnTo>
                <a:lnTo>
                  <a:pt x="84753" y="9325"/>
                </a:lnTo>
                <a:lnTo>
                  <a:pt x="84753" y="9325"/>
                </a:lnTo>
                <a:lnTo>
                  <a:pt x="84753" y="9325"/>
                </a:lnTo>
                <a:lnTo>
                  <a:pt x="84753" y="8834"/>
                </a:lnTo>
                <a:lnTo>
                  <a:pt x="84753" y="8834"/>
                </a:lnTo>
                <a:lnTo>
                  <a:pt x="84753" y="8834"/>
                </a:lnTo>
                <a:lnTo>
                  <a:pt x="84753" y="8098"/>
                </a:lnTo>
                <a:lnTo>
                  <a:pt x="84753" y="8098"/>
                </a:lnTo>
                <a:lnTo>
                  <a:pt x="84753" y="8098"/>
                </a:lnTo>
                <a:lnTo>
                  <a:pt x="84753" y="8098"/>
                </a:lnTo>
                <a:lnTo>
                  <a:pt x="84753" y="8098"/>
                </a:lnTo>
                <a:lnTo>
                  <a:pt x="84753" y="7607"/>
                </a:lnTo>
                <a:lnTo>
                  <a:pt x="84753" y="7607"/>
                </a:lnTo>
                <a:lnTo>
                  <a:pt x="84753" y="7607"/>
                </a:lnTo>
                <a:lnTo>
                  <a:pt x="84753" y="7607"/>
                </a:lnTo>
                <a:lnTo>
                  <a:pt x="84753" y="7116"/>
                </a:lnTo>
                <a:lnTo>
                  <a:pt x="84753" y="7116"/>
                </a:lnTo>
                <a:lnTo>
                  <a:pt x="85161" y="7116"/>
                </a:lnTo>
                <a:lnTo>
                  <a:pt x="85161" y="7116"/>
                </a:lnTo>
                <a:lnTo>
                  <a:pt x="85161" y="7116"/>
                </a:lnTo>
                <a:lnTo>
                  <a:pt x="85161" y="7116"/>
                </a:lnTo>
                <a:lnTo>
                  <a:pt x="85161" y="6625"/>
                </a:lnTo>
                <a:lnTo>
                  <a:pt x="85161" y="6625"/>
                </a:lnTo>
                <a:lnTo>
                  <a:pt x="85161" y="6625"/>
                </a:lnTo>
                <a:lnTo>
                  <a:pt x="85161" y="6625"/>
                </a:lnTo>
                <a:lnTo>
                  <a:pt x="85161" y="6625"/>
                </a:lnTo>
                <a:lnTo>
                  <a:pt x="85161" y="6134"/>
                </a:lnTo>
                <a:lnTo>
                  <a:pt x="85568" y="6134"/>
                </a:lnTo>
                <a:lnTo>
                  <a:pt x="85568" y="6134"/>
                </a:lnTo>
                <a:lnTo>
                  <a:pt x="85568" y="6134"/>
                </a:lnTo>
                <a:lnTo>
                  <a:pt x="85568" y="6134"/>
                </a:lnTo>
                <a:lnTo>
                  <a:pt x="85568" y="5398"/>
                </a:lnTo>
                <a:lnTo>
                  <a:pt x="85568" y="5398"/>
                </a:lnTo>
                <a:lnTo>
                  <a:pt x="85568" y="5398"/>
                </a:lnTo>
                <a:lnTo>
                  <a:pt x="85568" y="5398"/>
                </a:lnTo>
                <a:lnTo>
                  <a:pt x="85568" y="4907"/>
                </a:lnTo>
                <a:lnTo>
                  <a:pt x="85568" y="4907"/>
                </a:lnTo>
                <a:lnTo>
                  <a:pt x="85568" y="4907"/>
                </a:lnTo>
                <a:lnTo>
                  <a:pt x="85976" y="4907"/>
                </a:lnTo>
                <a:lnTo>
                  <a:pt x="85976" y="4417"/>
                </a:lnTo>
                <a:lnTo>
                  <a:pt x="85976" y="4417"/>
                </a:lnTo>
                <a:lnTo>
                  <a:pt x="85976" y="4417"/>
                </a:lnTo>
                <a:lnTo>
                  <a:pt x="85976" y="4417"/>
                </a:lnTo>
                <a:lnTo>
                  <a:pt x="85976" y="3926"/>
                </a:lnTo>
                <a:lnTo>
                  <a:pt x="85976" y="3926"/>
                </a:lnTo>
                <a:lnTo>
                  <a:pt x="85976" y="3926"/>
                </a:lnTo>
                <a:lnTo>
                  <a:pt x="85976" y="3435"/>
                </a:lnTo>
                <a:lnTo>
                  <a:pt x="85976" y="3435"/>
                </a:lnTo>
                <a:lnTo>
                  <a:pt x="85976" y="3435"/>
                </a:lnTo>
                <a:lnTo>
                  <a:pt x="85976" y="3435"/>
                </a:lnTo>
                <a:lnTo>
                  <a:pt x="85976" y="2699"/>
                </a:lnTo>
                <a:lnTo>
                  <a:pt x="85976" y="2699"/>
                </a:lnTo>
                <a:lnTo>
                  <a:pt x="85976" y="2699"/>
                </a:lnTo>
                <a:lnTo>
                  <a:pt x="85976" y="2208"/>
                </a:lnTo>
                <a:lnTo>
                  <a:pt x="85976" y="2208"/>
                </a:lnTo>
                <a:lnTo>
                  <a:pt x="85976" y="2208"/>
                </a:lnTo>
                <a:lnTo>
                  <a:pt x="85976" y="2208"/>
                </a:lnTo>
                <a:lnTo>
                  <a:pt x="85976" y="2208"/>
                </a:lnTo>
                <a:lnTo>
                  <a:pt x="85976" y="1717"/>
                </a:lnTo>
                <a:lnTo>
                  <a:pt x="85976" y="1717"/>
                </a:lnTo>
                <a:lnTo>
                  <a:pt x="85976" y="1717"/>
                </a:lnTo>
                <a:lnTo>
                  <a:pt x="86383" y="1717"/>
                </a:lnTo>
                <a:lnTo>
                  <a:pt x="86383" y="1717"/>
                </a:lnTo>
                <a:lnTo>
                  <a:pt x="86383" y="1717"/>
                </a:lnTo>
                <a:lnTo>
                  <a:pt x="86383" y="1717"/>
                </a:lnTo>
                <a:lnTo>
                  <a:pt x="86383" y="1717"/>
                </a:lnTo>
                <a:lnTo>
                  <a:pt x="86994" y="1717"/>
                </a:lnTo>
                <a:lnTo>
                  <a:pt x="86994" y="1226"/>
                </a:lnTo>
                <a:lnTo>
                  <a:pt x="86383" y="1226"/>
                </a:lnTo>
                <a:lnTo>
                  <a:pt x="86383" y="1226"/>
                </a:lnTo>
                <a:lnTo>
                  <a:pt x="86383" y="1226"/>
                </a:lnTo>
                <a:lnTo>
                  <a:pt x="86383" y="1226"/>
                </a:lnTo>
                <a:lnTo>
                  <a:pt x="86383" y="1226"/>
                </a:lnTo>
                <a:lnTo>
                  <a:pt x="86383" y="1226"/>
                </a:lnTo>
                <a:lnTo>
                  <a:pt x="85976" y="1226"/>
                </a:lnTo>
                <a:lnTo>
                  <a:pt x="85976" y="1226"/>
                </a:lnTo>
                <a:lnTo>
                  <a:pt x="85976" y="1226"/>
                </a:lnTo>
                <a:lnTo>
                  <a:pt x="85976" y="1226"/>
                </a:lnTo>
                <a:lnTo>
                  <a:pt x="85976" y="1226"/>
                </a:lnTo>
                <a:lnTo>
                  <a:pt x="85976" y="1226"/>
                </a:lnTo>
                <a:lnTo>
                  <a:pt x="85976" y="736"/>
                </a:lnTo>
                <a:lnTo>
                  <a:pt x="85976" y="736"/>
                </a:lnTo>
                <a:lnTo>
                  <a:pt x="85976" y="736"/>
                </a:lnTo>
                <a:lnTo>
                  <a:pt x="85976" y="736"/>
                </a:lnTo>
                <a:lnTo>
                  <a:pt x="85976" y="736"/>
                </a:lnTo>
                <a:lnTo>
                  <a:pt x="85976" y="0"/>
                </a:lnTo>
                <a:lnTo>
                  <a:pt x="86383" y="0"/>
                </a:lnTo>
                <a:lnTo>
                  <a:pt x="86383" y="0"/>
                </a:lnTo>
                <a:lnTo>
                  <a:pt x="86383" y="0"/>
                </a:lnTo>
                <a:lnTo>
                  <a:pt x="86383" y="0"/>
                </a:lnTo>
                <a:lnTo>
                  <a:pt x="86383" y="736"/>
                </a:lnTo>
                <a:lnTo>
                  <a:pt x="86994" y="736"/>
                </a:lnTo>
                <a:lnTo>
                  <a:pt x="86994" y="736"/>
                </a:lnTo>
                <a:lnTo>
                  <a:pt x="86383" y="736"/>
                </a:lnTo>
                <a:lnTo>
                  <a:pt x="86383" y="736"/>
                </a:lnTo>
                <a:lnTo>
                  <a:pt x="86383" y="1226"/>
                </a:lnTo>
                <a:lnTo>
                  <a:pt x="86994" y="1226"/>
                </a:lnTo>
                <a:lnTo>
                  <a:pt x="86994" y="1226"/>
                </a:lnTo>
                <a:lnTo>
                  <a:pt x="86994" y="1226"/>
                </a:lnTo>
                <a:lnTo>
                  <a:pt x="86994" y="1226"/>
                </a:lnTo>
                <a:lnTo>
                  <a:pt x="86994" y="1226"/>
                </a:lnTo>
                <a:lnTo>
                  <a:pt x="87402" y="1226"/>
                </a:lnTo>
                <a:lnTo>
                  <a:pt x="87402" y="1226"/>
                </a:lnTo>
                <a:lnTo>
                  <a:pt x="87402" y="1226"/>
                </a:lnTo>
                <a:lnTo>
                  <a:pt x="87402" y="1226"/>
                </a:lnTo>
                <a:lnTo>
                  <a:pt x="87402" y="1226"/>
                </a:lnTo>
                <a:lnTo>
                  <a:pt x="87402" y="1226"/>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0" name="Shape 2360"/>
          <p:cNvSpPr/>
          <p:nvPr/>
        </p:nvSpPr>
        <p:spPr>
          <a:xfrm>
            <a:off x="5137550" y="3233737"/>
            <a:ext cx="52387" cy="66675"/>
          </a:xfrm>
          <a:custGeom>
            <a:avLst/>
            <a:gdLst/>
            <a:ahLst/>
            <a:cxnLst/>
            <a:rect l="0" t="0" r="0" b="0"/>
            <a:pathLst>
              <a:path w="120000" h="120000" extrusionOk="0">
                <a:moveTo>
                  <a:pt x="60000" y="0"/>
                </a:moveTo>
                <a:lnTo>
                  <a:pt x="60000" y="0"/>
                </a:lnTo>
                <a:lnTo>
                  <a:pt x="60000" y="5714"/>
                </a:lnTo>
                <a:lnTo>
                  <a:pt x="60000" y="5714"/>
                </a:lnTo>
                <a:lnTo>
                  <a:pt x="60000" y="5714"/>
                </a:lnTo>
                <a:lnTo>
                  <a:pt x="65454" y="5714"/>
                </a:lnTo>
                <a:lnTo>
                  <a:pt x="65454" y="5714"/>
                </a:lnTo>
                <a:lnTo>
                  <a:pt x="65454" y="5714"/>
                </a:lnTo>
                <a:lnTo>
                  <a:pt x="60000" y="5714"/>
                </a:lnTo>
                <a:lnTo>
                  <a:pt x="60000" y="5714"/>
                </a:lnTo>
                <a:lnTo>
                  <a:pt x="60000" y="11428"/>
                </a:lnTo>
                <a:lnTo>
                  <a:pt x="60000" y="11428"/>
                </a:lnTo>
                <a:lnTo>
                  <a:pt x="60000" y="11428"/>
                </a:lnTo>
                <a:lnTo>
                  <a:pt x="60000" y="11428"/>
                </a:lnTo>
                <a:lnTo>
                  <a:pt x="60000" y="11428"/>
                </a:lnTo>
                <a:lnTo>
                  <a:pt x="60000" y="11428"/>
                </a:lnTo>
                <a:lnTo>
                  <a:pt x="60000" y="11428"/>
                </a:lnTo>
                <a:lnTo>
                  <a:pt x="60000" y="11428"/>
                </a:lnTo>
                <a:lnTo>
                  <a:pt x="65454" y="11428"/>
                </a:lnTo>
                <a:lnTo>
                  <a:pt x="65454" y="11428"/>
                </a:lnTo>
                <a:lnTo>
                  <a:pt x="65454" y="11428"/>
                </a:lnTo>
                <a:lnTo>
                  <a:pt x="65454" y="11428"/>
                </a:lnTo>
                <a:lnTo>
                  <a:pt x="65454" y="11428"/>
                </a:lnTo>
                <a:lnTo>
                  <a:pt x="65454" y="11428"/>
                </a:lnTo>
                <a:lnTo>
                  <a:pt x="70909" y="11428"/>
                </a:lnTo>
                <a:lnTo>
                  <a:pt x="70909" y="11428"/>
                </a:lnTo>
                <a:lnTo>
                  <a:pt x="70909" y="11428"/>
                </a:lnTo>
                <a:lnTo>
                  <a:pt x="70909" y="11428"/>
                </a:lnTo>
                <a:lnTo>
                  <a:pt x="70909" y="11428"/>
                </a:lnTo>
                <a:lnTo>
                  <a:pt x="70909" y="11428"/>
                </a:lnTo>
                <a:lnTo>
                  <a:pt x="70909" y="11428"/>
                </a:lnTo>
                <a:lnTo>
                  <a:pt x="70909" y="17142"/>
                </a:lnTo>
                <a:lnTo>
                  <a:pt x="76363" y="17142"/>
                </a:lnTo>
                <a:lnTo>
                  <a:pt x="76363" y="17142"/>
                </a:lnTo>
                <a:lnTo>
                  <a:pt x="76363" y="17142"/>
                </a:lnTo>
                <a:lnTo>
                  <a:pt x="76363" y="17142"/>
                </a:lnTo>
                <a:lnTo>
                  <a:pt x="76363" y="17142"/>
                </a:lnTo>
                <a:lnTo>
                  <a:pt x="76363" y="17142"/>
                </a:lnTo>
                <a:lnTo>
                  <a:pt x="76363" y="17142"/>
                </a:lnTo>
                <a:lnTo>
                  <a:pt x="76363" y="17142"/>
                </a:lnTo>
                <a:lnTo>
                  <a:pt x="76363" y="25714"/>
                </a:lnTo>
                <a:lnTo>
                  <a:pt x="76363" y="25714"/>
                </a:lnTo>
                <a:lnTo>
                  <a:pt x="76363" y="25714"/>
                </a:lnTo>
                <a:lnTo>
                  <a:pt x="76363" y="25714"/>
                </a:lnTo>
                <a:lnTo>
                  <a:pt x="70909" y="25714"/>
                </a:lnTo>
                <a:lnTo>
                  <a:pt x="70909" y="25714"/>
                </a:lnTo>
                <a:lnTo>
                  <a:pt x="70909" y="25714"/>
                </a:lnTo>
                <a:lnTo>
                  <a:pt x="70909" y="31428"/>
                </a:lnTo>
                <a:lnTo>
                  <a:pt x="70909" y="31428"/>
                </a:lnTo>
                <a:lnTo>
                  <a:pt x="70909" y="31428"/>
                </a:lnTo>
                <a:lnTo>
                  <a:pt x="70909" y="31428"/>
                </a:lnTo>
                <a:lnTo>
                  <a:pt x="76363" y="31428"/>
                </a:lnTo>
                <a:lnTo>
                  <a:pt x="76363" y="37142"/>
                </a:lnTo>
                <a:lnTo>
                  <a:pt x="76363" y="37142"/>
                </a:lnTo>
                <a:lnTo>
                  <a:pt x="76363" y="37142"/>
                </a:lnTo>
                <a:lnTo>
                  <a:pt x="76363" y="37142"/>
                </a:lnTo>
                <a:lnTo>
                  <a:pt x="76363" y="37142"/>
                </a:lnTo>
                <a:lnTo>
                  <a:pt x="76363" y="37142"/>
                </a:lnTo>
                <a:lnTo>
                  <a:pt x="76363" y="42857"/>
                </a:lnTo>
                <a:lnTo>
                  <a:pt x="84545" y="42857"/>
                </a:lnTo>
                <a:lnTo>
                  <a:pt x="84545" y="42857"/>
                </a:lnTo>
                <a:lnTo>
                  <a:pt x="84545" y="42857"/>
                </a:lnTo>
                <a:lnTo>
                  <a:pt x="84545" y="42857"/>
                </a:lnTo>
                <a:lnTo>
                  <a:pt x="90000" y="42857"/>
                </a:lnTo>
                <a:lnTo>
                  <a:pt x="90000" y="42857"/>
                </a:lnTo>
                <a:lnTo>
                  <a:pt x="90000" y="42857"/>
                </a:lnTo>
                <a:lnTo>
                  <a:pt x="90000" y="42857"/>
                </a:lnTo>
                <a:lnTo>
                  <a:pt x="90000" y="48571"/>
                </a:lnTo>
                <a:lnTo>
                  <a:pt x="90000" y="48571"/>
                </a:lnTo>
                <a:lnTo>
                  <a:pt x="95454" y="48571"/>
                </a:lnTo>
                <a:lnTo>
                  <a:pt x="95454" y="48571"/>
                </a:lnTo>
                <a:lnTo>
                  <a:pt x="95454" y="48571"/>
                </a:lnTo>
                <a:lnTo>
                  <a:pt x="95454" y="48571"/>
                </a:lnTo>
                <a:lnTo>
                  <a:pt x="95454" y="57142"/>
                </a:lnTo>
                <a:lnTo>
                  <a:pt x="95454" y="57142"/>
                </a:lnTo>
                <a:lnTo>
                  <a:pt x="95454" y="57142"/>
                </a:lnTo>
                <a:lnTo>
                  <a:pt x="95454" y="57142"/>
                </a:lnTo>
                <a:lnTo>
                  <a:pt x="90000" y="57142"/>
                </a:lnTo>
                <a:lnTo>
                  <a:pt x="90000" y="62857"/>
                </a:lnTo>
                <a:lnTo>
                  <a:pt x="90000" y="62857"/>
                </a:lnTo>
                <a:lnTo>
                  <a:pt x="90000" y="62857"/>
                </a:lnTo>
                <a:lnTo>
                  <a:pt x="90000" y="62857"/>
                </a:lnTo>
                <a:lnTo>
                  <a:pt x="90000" y="62857"/>
                </a:lnTo>
                <a:lnTo>
                  <a:pt x="90000" y="62857"/>
                </a:lnTo>
                <a:lnTo>
                  <a:pt x="84545" y="62857"/>
                </a:lnTo>
                <a:lnTo>
                  <a:pt x="84545" y="62857"/>
                </a:lnTo>
                <a:lnTo>
                  <a:pt x="84545" y="62857"/>
                </a:lnTo>
                <a:lnTo>
                  <a:pt x="76363" y="62857"/>
                </a:lnTo>
                <a:lnTo>
                  <a:pt x="76363" y="62857"/>
                </a:lnTo>
                <a:lnTo>
                  <a:pt x="84545" y="62857"/>
                </a:lnTo>
                <a:lnTo>
                  <a:pt x="84545" y="62857"/>
                </a:lnTo>
                <a:lnTo>
                  <a:pt x="84545" y="62857"/>
                </a:lnTo>
                <a:lnTo>
                  <a:pt x="84545" y="62857"/>
                </a:lnTo>
                <a:lnTo>
                  <a:pt x="90000" y="62857"/>
                </a:lnTo>
                <a:lnTo>
                  <a:pt x="90000" y="62857"/>
                </a:lnTo>
                <a:lnTo>
                  <a:pt x="90000" y="68571"/>
                </a:lnTo>
                <a:lnTo>
                  <a:pt x="90000" y="68571"/>
                </a:lnTo>
                <a:lnTo>
                  <a:pt x="90000" y="68571"/>
                </a:lnTo>
                <a:lnTo>
                  <a:pt x="90000" y="68571"/>
                </a:lnTo>
                <a:lnTo>
                  <a:pt x="90000" y="68571"/>
                </a:lnTo>
                <a:lnTo>
                  <a:pt x="90000" y="74285"/>
                </a:lnTo>
                <a:lnTo>
                  <a:pt x="95454" y="74285"/>
                </a:lnTo>
                <a:lnTo>
                  <a:pt x="95454" y="74285"/>
                </a:lnTo>
                <a:lnTo>
                  <a:pt x="95454" y="74285"/>
                </a:lnTo>
                <a:lnTo>
                  <a:pt x="95454" y="74285"/>
                </a:lnTo>
                <a:lnTo>
                  <a:pt x="95454" y="74285"/>
                </a:lnTo>
                <a:lnTo>
                  <a:pt x="95454" y="74285"/>
                </a:lnTo>
                <a:lnTo>
                  <a:pt x="100909" y="74285"/>
                </a:lnTo>
                <a:lnTo>
                  <a:pt x="100909" y="80000"/>
                </a:lnTo>
                <a:lnTo>
                  <a:pt x="100909" y="80000"/>
                </a:lnTo>
                <a:lnTo>
                  <a:pt x="100909" y="80000"/>
                </a:lnTo>
                <a:lnTo>
                  <a:pt x="100909" y="80000"/>
                </a:lnTo>
                <a:lnTo>
                  <a:pt x="100909" y="80000"/>
                </a:lnTo>
                <a:lnTo>
                  <a:pt x="106363" y="80000"/>
                </a:lnTo>
                <a:lnTo>
                  <a:pt x="106363" y="80000"/>
                </a:lnTo>
                <a:lnTo>
                  <a:pt x="106363" y="80000"/>
                </a:lnTo>
                <a:lnTo>
                  <a:pt x="106363" y="80000"/>
                </a:lnTo>
                <a:lnTo>
                  <a:pt x="106363" y="80000"/>
                </a:lnTo>
                <a:lnTo>
                  <a:pt x="114545" y="80000"/>
                </a:lnTo>
                <a:lnTo>
                  <a:pt x="114545" y="80000"/>
                </a:lnTo>
                <a:lnTo>
                  <a:pt x="114545" y="80000"/>
                </a:lnTo>
                <a:lnTo>
                  <a:pt x="114545" y="80000"/>
                </a:lnTo>
                <a:lnTo>
                  <a:pt x="114545" y="80000"/>
                </a:lnTo>
                <a:lnTo>
                  <a:pt x="120000" y="80000"/>
                </a:lnTo>
                <a:lnTo>
                  <a:pt x="120000" y="80000"/>
                </a:lnTo>
                <a:lnTo>
                  <a:pt x="114545" y="80000"/>
                </a:lnTo>
                <a:lnTo>
                  <a:pt x="114545" y="88571"/>
                </a:lnTo>
                <a:lnTo>
                  <a:pt x="114545" y="88571"/>
                </a:lnTo>
                <a:lnTo>
                  <a:pt x="114545" y="88571"/>
                </a:lnTo>
                <a:lnTo>
                  <a:pt x="114545" y="88571"/>
                </a:lnTo>
                <a:lnTo>
                  <a:pt x="114545" y="88571"/>
                </a:lnTo>
                <a:lnTo>
                  <a:pt x="114545" y="94285"/>
                </a:lnTo>
                <a:lnTo>
                  <a:pt x="114545" y="94285"/>
                </a:lnTo>
                <a:lnTo>
                  <a:pt x="114545" y="94285"/>
                </a:lnTo>
                <a:lnTo>
                  <a:pt x="114545" y="94285"/>
                </a:lnTo>
                <a:lnTo>
                  <a:pt x="120000" y="94285"/>
                </a:lnTo>
                <a:lnTo>
                  <a:pt x="120000" y="94285"/>
                </a:lnTo>
                <a:lnTo>
                  <a:pt x="120000" y="100000"/>
                </a:lnTo>
                <a:lnTo>
                  <a:pt x="120000" y="100000"/>
                </a:lnTo>
                <a:lnTo>
                  <a:pt x="120000" y="100000"/>
                </a:lnTo>
                <a:lnTo>
                  <a:pt x="120000" y="100000"/>
                </a:lnTo>
                <a:lnTo>
                  <a:pt x="120000" y="100000"/>
                </a:lnTo>
                <a:lnTo>
                  <a:pt x="120000" y="100000"/>
                </a:lnTo>
                <a:lnTo>
                  <a:pt x="114545" y="100000"/>
                </a:lnTo>
                <a:lnTo>
                  <a:pt x="114545" y="100000"/>
                </a:lnTo>
                <a:lnTo>
                  <a:pt x="114545" y="100000"/>
                </a:lnTo>
                <a:lnTo>
                  <a:pt x="114545" y="105714"/>
                </a:lnTo>
                <a:lnTo>
                  <a:pt x="114545" y="105714"/>
                </a:lnTo>
                <a:lnTo>
                  <a:pt x="114545" y="105714"/>
                </a:lnTo>
                <a:lnTo>
                  <a:pt x="120000" y="105714"/>
                </a:lnTo>
                <a:lnTo>
                  <a:pt x="120000" y="105714"/>
                </a:lnTo>
                <a:lnTo>
                  <a:pt x="120000" y="111428"/>
                </a:lnTo>
                <a:lnTo>
                  <a:pt x="120000" y="111428"/>
                </a:lnTo>
                <a:lnTo>
                  <a:pt x="114545" y="111428"/>
                </a:lnTo>
                <a:lnTo>
                  <a:pt x="114545" y="111428"/>
                </a:lnTo>
                <a:lnTo>
                  <a:pt x="120000" y="111428"/>
                </a:lnTo>
                <a:lnTo>
                  <a:pt x="120000" y="120000"/>
                </a:lnTo>
                <a:lnTo>
                  <a:pt x="114545" y="120000"/>
                </a:lnTo>
                <a:lnTo>
                  <a:pt x="114545" y="120000"/>
                </a:lnTo>
                <a:lnTo>
                  <a:pt x="114545" y="120000"/>
                </a:lnTo>
                <a:lnTo>
                  <a:pt x="114545" y="120000"/>
                </a:lnTo>
                <a:lnTo>
                  <a:pt x="114545" y="111428"/>
                </a:lnTo>
                <a:lnTo>
                  <a:pt x="106363" y="111428"/>
                </a:lnTo>
                <a:lnTo>
                  <a:pt x="106363" y="120000"/>
                </a:lnTo>
                <a:lnTo>
                  <a:pt x="106363" y="120000"/>
                </a:lnTo>
                <a:lnTo>
                  <a:pt x="106363" y="120000"/>
                </a:lnTo>
                <a:lnTo>
                  <a:pt x="106363" y="120000"/>
                </a:lnTo>
                <a:lnTo>
                  <a:pt x="106363" y="120000"/>
                </a:lnTo>
                <a:lnTo>
                  <a:pt x="100909" y="120000"/>
                </a:lnTo>
                <a:lnTo>
                  <a:pt x="100909" y="120000"/>
                </a:lnTo>
                <a:lnTo>
                  <a:pt x="100909" y="120000"/>
                </a:lnTo>
                <a:lnTo>
                  <a:pt x="100909" y="111428"/>
                </a:lnTo>
                <a:lnTo>
                  <a:pt x="100909" y="111428"/>
                </a:lnTo>
                <a:lnTo>
                  <a:pt x="100909" y="111428"/>
                </a:lnTo>
                <a:lnTo>
                  <a:pt x="100909" y="111428"/>
                </a:lnTo>
                <a:lnTo>
                  <a:pt x="100909" y="105714"/>
                </a:lnTo>
                <a:lnTo>
                  <a:pt x="100909" y="105714"/>
                </a:lnTo>
                <a:lnTo>
                  <a:pt x="95454" y="105714"/>
                </a:lnTo>
                <a:lnTo>
                  <a:pt x="95454" y="105714"/>
                </a:lnTo>
                <a:lnTo>
                  <a:pt x="95454" y="105714"/>
                </a:lnTo>
                <a:lnTo>
                  <a:pt x="95454" y="100000"/>
                </a:lnTo>
                <a:lnTo>
                  <a:pt x="95454" y="100000"/>
                </a:lnTo>
                <a:lnTo>
                  <a:pt x="95454" y="100000"/>
                </a:lnTo>
                <a:lnTo>
                  <a:pt x="95454" y="94285"/>
                </a:lnTo>
                <a:lnTo>
                  <a:pt x="95454" y="94285"/>
                </a:lnTo>
                <a:lnTo>
                  <a:pt x="95454" y="94285"/>
                </a:lnTo>
                <a:lnTo>
                  <a:pt x="95454" y="94285"/>
                </a:lnTo>
                <a:lnTo>
                  <a:pt x="90000" y="94285"/>
                </a:lnTo>
                <a:lnTo>
                  <a:pt x="90000" y="94285"/>
                </a:lnTo>
                <a:lnTo>
                  <a:pt x="90000" y="94285"/>
                </a:lnTo>
                <a:lnTo>
                  <a:pt x="90000" y="94285"/>
                </a:lnTo>
                <a:lnTo>
                  <a:pt x="90000" y="88571"/>
                </a:lnTo>
                <a:lnTo>
                  <a:pt x="90000" y="88571"/>
                </a:lnTo>
                <a:lnTo>
                  <a:pt x="90000" y="88571"/>
                </a:lnTo>
                <a:lnTo>
                  <a:pt x="90000" y="88571"/>
                </a:lnTo>
                <a:lnTo>
                  <a:pt x="90000" y="80000"/>
                </a:lnTo>
                <a:lnTo>
                  <a:pt x="90000" y="80000"/>
                </a:lnTo>
                <a:lnTo>
                  <a:pt x="90000" y="80000"/>
                </a:lnTo>
                <a:lnTo>
                  <a:pt x="90000" y="80000"/>
                </a:lnTo>
                <a:lnTo>
                  <a:pt x="84545" y="80000"/>
                </a:lnTo>
                <a:lnTo>
                  <a:pt x="84545" y="80000"/>
                </a:lnTo>
                <a:lnTo>
                  <a:pt x="84545" y="80000"/>
                </a:lnTo>
                <a:lnTo>
                  <a:pt x="84545" y="80000"/>
                </a:lnTo>
                <a:lnTo>
                  <a:pt x="76363" y="80000"/>
                </a:lnTo>
                <a:lnTo>
                  <a:pt x="76363" y="80000"/>
                </a:lnTo>
                <a:lnTo>
                  <a:pt x="76363" y="80000"/>
                </a:lnTo>
                <a:lnTo>
                  <a:pt x="76363" y="88571"/>
                </a:lnTo>
                <a:lnTo>
                  <a:pt x="76363" y="88571"/>
                </a:lnTo>
                <a:lnTo>
                  <a:pt x="76363" y="80000"/>
                </a:lnTo>
                <a:lnTo>
                  <a:pt x="70909" y="80000"/>
                </a:lnTo>
                <a:lnTo>
                  <a:pt x="70909" y="80000"/>
                </a:lnTo>
                <a:lnTo>
                  <a:pt x="70909" y="80000"/>
                </a:lnTo>
                <a:lnTo>
                  <a:pt x="70909" y="80000"/>
                </a:lnTo>
                <a:lnTo>
                  <a:pt x="70909" y="80000"/>
                </a:lnTo>
                <a:lnTo>
                  <a:pt x="70909" y="80000"/>
                </a:lnTo>
                <a:lnTo>
                  <a:pt x="65454" y="80000"/>
                </a:lnTo>
                <a:lnTo>
                  <a:pt x="65454" y="80000"/>
                </a:lnTo>
                <a:lnTo>
                  <a:pt x="65454" y="80000"/>
                </a:lnTo>
                <a:lnTo>
                  <a:pt x="65454" y="80000"/>
                </a:lnTo>
                <a:lnTo>
                  <a:pt x="65454" y="80000"/>
                </a:lnTo>
                <a:lnTo>
                  <a:pt x="65454" y="80000"/>
                </a:lnTo>
                <a:lnTo>
                  <a:pt x="65454" y="74285"/>
                </a:lnTo>
                <a:lnTo>
                  <a:pt x="65454" y="74285"/>
                </a:lnTo>
                <a:lnTo>
                  <a:pt x="60000" y="74285"/>
                </a:lnTo>
                <a:lnTo>
                  <a:pt x="60000" y="74285"/>
                </a:lnTo>
                <a:lnTo>
                  <a:pt x="60000" y="74285"/>
                </a:lnTo>
                <a:lnTo>
                  <a:pt x="60000" y="74285"/>
                </a:lnTo>
                <a:lnTo>
                  <a:pt x="60000" y="74285"/>
                </a:lnTo>
                <a:lnTo>
                  <a:pt x="60000" y="74285"/>
                </a:lnTo>
                <a:lnTo>
                  <a:pt x="54545" y="74285"/>
                </a:lnTo>
                <a:lnTo>
                  <a:pt x="54545" y="74285"/>
                </a:lnTo>
                <a:lnTo>
                  <a:pt x="54545" y="74285"/>
                </a:lnTo>
                <a:lnTo>
                  <a:pt x="54545" y="74285"/>
                </a:lnTo>
                <a:lnTo>
                  <a:pt x="54545" y="74285"/>
                </a:lnTo>
                <a:lnTo>
                  <a:pt x="54545" y="74285"/>
                </a:lnTo>
                <a:lnTo>
                  <a:pt x="54545" y="74285"/>
                </a:lnTo>
                <a:lnTo>
                  <a:pt x="46363" y="74285"/>
                </a:lnTo>
                <a:lnTo>
                  <a:pt x="46363" y="74285"/>
                </a:lnTo>
                <a:lnTo>
                  <a:pt x="46363" y="74285"/>
                </a:lnTo>
                <a:lnTo>
                  <a:pt x="46363" y="74285"/>
                </a:lnTo>
                <a:lnTo>
                  <a:pt x="46363" y="74285"/>
                </a:lnTo>
                <a:lnTo>
                  <a:pt x="40909" y="74285"/>
                </a:lnTo>
                <a:lnTo>
                  <a:pt x="40909" y="74285"/>
                </a:lnTo>
                <a:lnTo>
                  <a:pt x="40909" y="68571"/>
                </a:lnTo>
                <a:lnTo>
                  <a:pt x="40909" y="68571"/>
                </a:lnTo>
                <a:lnTo>
                  <a:pt x="40909" y="68571"/>
                </a:lnTo>
                <a:lnTo>
                  <a:pt x="40909" y="68571"/>
                </a:lnTo>
                <a:lnTo>
                  <a:pt x="40909" y="68571"/>
                </a:lnTo>
                <a:lnTo>
                  <a:pt x="35454" y="68571"/>
                </a:lnTo>
                <a:lnTo>
                  <a:pt x="35454" y="62857"/>
                </a:lnTo>
                <a:lnTo>
                  <a:pt x="35454" y="62857"/>
                </a:lnTo>
                <a:lnTo>
                  <a:pt x="35454" y="62857"/>
                </a:lnTo>
                <a:lnTo>
                  <a:pt x="35454" y="62857"/>
                </a:lnTo>
                <a:lnTo>
                  <a:pt x="35454" y="62857"/>
                </a:lnTo>
                <a:lnTo>
                  <a:pt x="35454" y="62857"/>
                </a:lnTo>
                <a:lnTo>
                  <a:pt x="30000" y="62857"/>
                </a:lnTo>
                <a:lnTo>
                  <a:pt x="30000" y="62857"/>
                </a:lnTo>
                <a:lnTo>
                  <a:pt x="30000" y="62857"/>
                </a:lnTo>
                <a:lnTo>
                  <a:pt x="24545" y="62857"/>
                </a:lnTo>
                <a:lnTo>
                  <a:pt x="24545" y="62857"/>
                </a:lnTo>
                <a:lnTo>
                  <a:pt x="24545" y="62857"/>
                </a:lnTo>
                <a:lnTo>
                  <a:pt x="24545" y="62857"/>
                </a:lnTo>
                <a:lnTo>
                  <a:pt x="16363" y="62857"/>
                </a:lnTo>
                <a:lnTo>
                  <a:pt x="16363" y="62857"/>
                </a:lnTo>
                <a:lnTo>
                  <a:pt x="16363" y="62857"/>
                </a:lnTo>
                <a:lnTo>
                  <a:pt x="16363" y="62857"/>
                </a:lnTo>
                <a:lnTo>
                  <a:pt x="16363" y="62857"/>
                </a:lnTo>
                <a:lnTo>
                  <a:pt x="16363" y="62857"/>
                </a:lnTo>
                <a:lnTo>
                  <a:pt x="10909" y="62857"/>
                </a:lnTo>
                <a:lnTo>
                  <a:pt x="10909" y="62857"/>
                </a:lnTo>
                <a:lnTo>
                  <a:pt x="10909" y="62857"/>
                </a:lnTo>
                <a:lnTo>
                  <a:pt x="10909" y="57142"/>
                </a:lnTo>
                <a:lnTo>
                  <a:pt x="5454" y="57142"/>
                </a:lnTo>
                <a:lnTo>
                  <a:pt x="5454" y="57142"/>
                </a:lnTo>
                <a:lnTo>
                  <a:pt x="5454" y="57142"/>
                </a:lnTo>
                <a:lnTo>
                  <a:pt x="5454" y="57142"/>
                </a:lnTo>
                <a:lnTo>
                  <a:pt x="5454" y="57142"/>
                </a:lnTo>
                <a:lnTo>
                  <a:pt x="5454" y="57142"/>
                </a:lnTo>
                <a:lnTo>
                  <a:pt x="5454" y="48571"/>
                </a:lnTo>
                <a:lnTo>
                  <a:pt x="5454" y="48571"/>
                </a:lnTo>
                <a:lnTo>
                  <a:pt x="5454" y="48571"/>
                </a:lnTo>
                <a:lnTo>
                  <a:pt x="5454" y="48571"/>
                </a:lnTo>
                <a:lnTo>
                  <a:pt x="5454" y="48571"/>
                </a:lnTo>
                <a:lnTo>
                  <a:pt x="5454" y="42857"/>
                </a:lnTo>
                <a:lnTo>
                  <a:pt x="0" y="42857"/>
                </a:lnTo>
                <a:lnTo>
                  <a:pt x="0" y="42857"/>
                </a:lnTo>
                <a:lnTo>
                  <a:pt x="5454" y="42857"/>
                </a:lnTo>
                <a:lnTo>
                  <a:pt x="5454" y="42857"/>
                </a:lnTo>
                <a:lnTo>
                  <a:pt x="0" y="42857"/>
                </a:lnTo>
                <a:lnTo>
                  <a:pt x="0" y="37142"/>
                </a:lnTo>
                <a:lnTo>
                  <a:pt x="0" y="37142"/>
                </a:lnTo>
                <a:lnTo>
                  <a:pt x="0" y="37142"/>
                </a:lnTo>
                <a:lnTo>
                  <a:pt x="0" y="37142"/>
                </a:lnTo>
                <a:lnTo>
                  <a:pt x="5454" y="37142"/>
                </a:lnTo>
                <a:lnTo>
                  <a:pt x="5454" y="37142"/>
                </a:lnTo>
                <a:lnTo>
                  <a:pt x="5454" y="37142"/>
                </a:lnTo>
                <a:lnTo>
                  <a:pt x="5454" y="31428"/>
                </a:lnTo>
                <a:lnTo>
                  <a:pt x="5454" y="31428"/>
                </a:lnTo>
                <a:lnTo>
                  <a:pt x="5454" y="31428"/>
                </a:lnTo>
                <a:lnTo>
                  <a:pt x="5454" y="31428"/>
                </a:lnTo>
                <a:lnTo>
                  <a:pt x="5454" y="31428"/>
                </a:lnTo>
                <a:lnTo>
                  <a:pt x="5454" y="25714"/>
                </a:lnTo>
                <a:lnTo>
                  <a:pt x="5454" y="25714"/>
                </a:lnTo>
                <a:lnTo>
                  <a:pt x="5454" y="25714"/>
                </a:lnTo>
                <a:lnTo>
                  <a:pt x="5454" y="25714"/>
                </a:lnTo>
                <a:lnTo>
                  <a:pt x="5454" y="17142"/>
                </a:lnTo>
                <a:lnTo>
                  <a:pt x="5454" y="17142"/>
                </a:lnTo>
                <a:lnTo>
                  <a:pt x="5454" y="17142"/>
                </a:lnTo>
                <a:lnTo>
                  <a:pt x="5454" y="17142"/>
                </a:lnTo>
                <a:lnTo>
                  <a:pt x="5454" y="17142"/>
                </a:lnTo>
                <a:lnTo>
                  <a:pt x="5454" y="17142"/>
                </a:lnTo>
                <a:lnTo>
                  <a:pt x="5454" y="11428"/>
                </a:lnTo>
                <a:lnTo>
                  <a:pt x="0" y="11428"/>
                </a:lnTo>
                <a:lnTo>
                  <a:pt x="0" y="11428"/>
                </a:lnTo>
                <a:lnTo>
                  <a:pt x="0" y="11428"/>
                </a:lnTo>
                <a:lnTo>
                  <a:pt x="0" y="11428"/>
                </a:lnTo>
                <a:lnTo>
                  <a:pt x="0" y="11428"/>
                </a:lnTo>
                <a:lnTo>
                  <a:pt x="0" y="11428"/>
                </a:lnTo>
                <a:lnTo>
                  <a:pt x="0" y="5714"/>
                </a:lnTo>
                <a:lnTo>
                  <a:pt x="0" y="5714"/>
                </a:lnTo>
                <a:lnTo>
                  <a:pt x="0" y="5714"/>
                </a:lnTo>
                <a:lnTo>
                  <a:pt x="0" y="5714"/>
                </a:lnTo>
                <a:lnTo>
                  <a:pt x="0" y="5714"/>
                </a:lnTo>
                <a:lnTo>
                  <a:pt x="0" y="5714"/>
                </a:lnTo>
                <a:lnTo>
                  <a:pt x="5454" y="5714"/>
                </a:lnTo>
                <a:lnTo>
                  <a:pt x="5454" y="5714"/>
                </a:lnTo>
                <a:lnTo>
                  <a:pt x="5454" y="5714"/>
                </a:lnTo>
                <a:lnTo>
                  <a:pt x="5454" y="5714"/>
                </a:lnTo>
                <a:lnTo>
                  <a:pt x="10909" y="5714"/>
                </a:lnTo>
                <a:lnTo>
                  <a:pt x="10909" y="5714"/>
                </a:lnTo>
                <a:lnTo>
                  <a:pt x="10909" y="5714"/>
                </a:lnTo>
                <a:lnTo>
                  <a:pt x="10909" y="5714"/>
                </a:lnTo>
                <a:lnTo>
                  <a:pt x="16363" y="5714"/>
                </a:lnTo>
                <a:lnTo>
                  <a:pt x="16363" y="5714"/>
                </a:lnTo>
                <a:lnTo>
                  <a:pt x="16363" y="5714"/>
                </a:lnTo>
                <a:lnTo>
                  <a:pt x="16363" y="5714"/>
                </a:lnTo>
                <a:lnTo>
                  <a:pt x="16363" y="5714"/>
                </a:lnTo>
                <a:lnTo>
                  <a:pt x="24545" y="5714"/>
                </a:lnTo>
                <a:lnTo>
                  <a:pt x="24545" y="5714"/>
                </a:lnTo>
                <a:lnTo>
                  <a:pt x="24545" y="5714"/>
                </a:lnTo>
                <a:lnTo>
                  <a:pt x="24545" y="0"/>
                </a:lnTo>
                <a:lnTo>
                  <a:pt x="24545" y="0"/>
                </a:lnTo>
                <a:lnTo>
                  <a:pt x="30000" y="0"/>
                </a:lnTo>
                <a:lnTo>
                  <a:pt x="30000" y="5714"/>
                </a:lnTo>
                <a:lnTo>
                  <a:pt x="30000" y="5714"/>
                </a:lnTo>
                <a:lnTo>
                  <a:pt x="30000" y="5714"/>
                </a:lnTo>
                <a:lnTo>
                  <a:pt x="30000" y="0"/>
                </a:lnTo>
                <a:lnTo>
                  <a:pt x="35454" y="0"/>
                </a:lnTo>
                <a:lnTo>
                  <a:pt x="35454" y="5714"/>
                </a:lnTo>
                <a:lnTo>
                  <a:pt x="35454" y="5714"/>
                </a:lnTo>
                <a:lnTo>
                  <a:pt x="35454" y="5714"/>
                </a:lnTo>
                <a:lnTo>
                  <a:pt x="35454" y="5714"/>
                </a:lnTo>
                <a:lnTo>
                  <a:pt x="40909" y="5714"/>
                </a:lnTo>
                <a:lnTo>
                  <a:pt x="40909" y="5714"/>
                </a:lnTo>
                <a:lnTo>
                  <a:pt x="40909" y="5714"/>
                </a:lnTo>
                <a:lnTo>
                  <a:pt x="40909" y="0"/>
                </a:lnTo>
                <a:lnTo>
                  <a:pt x="40909" y="0"/>
                </a:lnTo>
                <a:lnTo>
                  <a:pt x="40909" y="5714"/>
                </a:lnTo>
                <a:lnTo>
                  <a:pt x="46363" y="5714"/>
                </a:lnTo>
                <a:lnTo>
                  <a:pt x="46363" y="5714"/>
                </a:lnTo>
                <a:lnTo>
                  <a:pt x="46363" y="5714"/>
                </a:lnTo>
                <a:lnTo>
                  <a:pt x="54545" y="5714"/>
                </a:lnTo>
                <a:lnTo>
                  <a:pt x="54545" y="0"/>
                </a:lnTo>
                <a:lnTo>
                  <a:pt x="46363" y="0"/>
                </a:lnTo>
                <a:lnTo>
                  <a:pt x="46363" y="0"/>
                </a:lnTo>
                <a:lnTo>
                  <a:pt x="54545" y="0"/>
                </a:lnTo>
                <a:lnTo>
                  <a:pt x="54545" y="0"/>
                </a:lnTo>
                <a:lnTo>
                  <a:pt x="54545" y="0"/>
                </a:lnTo>
                <a:lnTo>
                  <a:pt x="54545" y="0"/>
                </a:lnTo>
                <a:lnTo>
                  <a:pt x="54545" y="0"/>
                </a:lnTo>
                <a:lnTo>
                  <a:pt x="54545" y="0"/>
                </a:lnTo>
                <a:lnTo>
                  <a:pt x="60000" y="0"/>
                </a:lnTo>
                <a:lnTo>
                  <a:pt x="6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1" name="Shape 2361"/>
          <p:cNvSpPr/>
          <p:nvPr/>
        </p:nvSpPr>
        <p:spPr>
          <a:xfrm>
            <a:off x="5137550" y="3233737"/>
            <a:ext cx="52387" cy="66675"/>
          </a:xfrm>
          <a:custGeom>
            <a:avLst/>
            <a:gdLst/>
            <a:ahLst/>
            <a:cxnLst/>
            <a:rect l="0" t="0" r="0" b="0"/>
            <a:pathLst>
              <a:path w="120000" h="120000" extrusionOk="0">
                <a:moveTo>
                  <a:pt x="60000" y="0"/>
                </a:moveTo>
                <a:lnTo>
                  <a:pt x="60000" y="0"/>
                </a:lnTo>
                <a:lnTo>
                  <a:pt x="60000" y="5714"/>
                </a:lnTo>
                <a:lnTo>
                  <a:pt x="60000" y="5714"/>
                </a:lnTo>
                <a:lnTo>
                  <a:pt x="60000" y="5714"/>
                </a:lnTo>
                <a:lnTo>
                  <a:pt x="65454" y="5714"/>
                </a:lnTo>
                <a:lnTo>
                  <a:pt x="65454" y="5714"/>
                </a:lnTo>
                <a:lnTo>
                  <a:pt x="65454" y="5714"/>
                </a:lnTo>
                <a:lnTo>
                  <a:pt x="60000" y="5714"/>
                </a:lnTo>
                <a:lnTo>
                  <a:pt x="60000" y="5714"/>
                </a:lnTo>
                <a:lnTo>
                  <a:pt x="60000" y="11428"/>
                </a:lnTo>
                <a:lnTo>
                  <a:pt x="60000" y="11428"/>
                </a:lnTo>
                <a:lnTo>
                  <a:pt x="60000" y="11428"/>
                </a:lnTo>
                <a:lnTo>
                  <a:pt x="60000" y="11428"/>
                </a:lnTo>
                <a:lnTo>
                  <a:pt x="60000" y="11428"/>
                </a:lnTo>
                <a:lnTo>
                  <a:pt x="60000" y="11428"/>
                </a:lnTo>
                <a:lnTo>
                  <a:pt x="60000" y="11428"/>
                </a:lnTo>
                <a:lnTo>
                  <a:pt x="60000" y="11428"/>
                </a:lnTo>
                <a:lnTo>
                  <a:pt x="65454" y="11428"/>
                </a:lnTo>
                <a:lnTo>
                  <a:pt x="65454" y="11428"/>
                </a:lnTo>
                <a:lnTo>
                  <a:pt x="65454" y="11428"/>
                </a:lnTo>
                <a:lnTo>
                  <a:pt x="65454" y="11428"/>
                </a:lnTo>
                <a:lnTo>
                  <a:pt x="65454" y="11428"/>
                </a:lnTo>
                <a:lnTo>
                  <a:pt x="65454" y="11428"/>
                </a:lnTo>
                <a:lnTo>
                  <a:pt x="70909" y="11428"/>
                </a:lnTo>
                <a:lnTo>
                  <a:pt x="70909" y="11428"/>
                </a:lnTo>
                <a:lnTo>
                  <a:pt x="70909" y="11428"/>
                </a:lnTo>
                <a:lnTo>
                  <a:pt x="70909" y="11428"/>
                </a:lnTo>
                <a:lnTo>
                  <a:pt x="70909" y="11428"/>
                </a:lnTo>
                <a:lnTo>
                  <a:pt x="70909" y="11428"/>
                </a:lnTo>
                <a:lnTo>
                  <a:pt x="70909" y="11428"/>
                </a:lnTo>
                <a:lnTo>
                  <a:pt x="70909" y="17142"/>
                </a:lnTo>
                <a:lnTo>
                  <a:pt x="76363" y="17142"/>
                </a:lnTo>
                <a:lnTo>
                  <a:pt x="76363" y="17142"/>
                </a:lnTo>
                <a:lnTo>
                  <a:pt x="76363" y="17142"/>
                </a:lnTo>
                <a:lnTo>
                  <a:pt x="76363" y="17142"/>
                </a:lnTo>
                <a:lnTo>
                  <a:pt x="76363" y="17142"/>
                </a:lnTo>
                <a:lnTo>
                  <a:pt x="76363" y="17142"/>
                </a:lnTo>
                <a:lnTo>
                  <a:pt x="76363" y="17142"/>
                </a:lnTo>
                <a:lnTo>
                  <a:pt x="76363" y="17142"/>
                </a:lnTo>
                <a:lnTo>
                  <a:pt x="76363" y="25714"/>
                </a:lnTo>
                <a:lnTo>
                  <a:pt x="76363" y="25714"/>
                </a:lnTo>
                <a:lnTo>
                  <a:pt x="76363" y="25714"/>
                </a:lnTo>
                <a:lnTo>
                  <a:pt x="76363" y="25714"/>
                </a:lnTo>
                <a:lnTo>
                  <a:pt x="70909" y="25714"/>
                </a:lnTo>
                <a:lnTo>
                  <a:pt x="70909" y="25714"/>
                </a:lnTo>
                <a:lnTo>
                  <a:pt x="70909" y="25714"/>
                </a:lnTo>
                <a:lnTo>
                  <a:pt x="70909" y="31428"/>
                </a:lnTo>
                <a:lnTo>
                  <a:pt x="70909" y="31428"/>
                </a:lnTo>
                <a:lnTo>
                  <a:pt x="70909" y="31428"/>
                </a:lnTo>
                <a:lnTo>
                  <a:pt x="70909" y="31428"/>
                </a:lnTo>
                <a:lnTo>
                  <a:pt x="76363" y="31428"/>
                </a:lnTo>
                <a:lnTo>
                  <a:pt x="76363" y="37142"/>
                </a:lnTo>
                <a:lnTo>
                  <a:pt x="76363" y="37142"/>
                </a:lnTo>
                <a:lnTo>
                  <a:pt x="76363" y="37142"/>
                </a:lnTo>
                <a:lnTo>
                  <a:pt x="76363" y="37142"/>
                </a:lnTo>
                <a:lnTo>
                  <a:pt x="76363" y="37142"/>
                </a:lnTo>
                <a:lnTo>
                  <a:pt x="76363" y="37142"/>
                </a:lnTo>
                <a:lnTo>
                  <a:pt x="76363" y="42857"/>
                </a:lnTo>
                <a:lnTo>
                  <a:pt x="84545" y="42857"/>
                </a:lnTo>
                <a:lnTo>
                  <a:pt x="84545" y="42857"/>
                </a:lnTo>
                <a:lnTo>
                  <a:pt x="84545" y="42857"/>
                </a:lnTo>
                <a:lnTo>
                  <a:pt x="84545" y="42857"/>
                </a:lnTo>
                <a:lnTo>
                  <a:pt x="90000" y="42857"/>
                </a:lnTo>
                <a:lnTo>
                  <a:pt x="90000" y="42857"/>
                </a:lnTo>
                <a:lnTo>
                  <a:pt x="90000" y="42857"/>
                </a:lnTo>
                <a:lnTo>
                  <a:pt x="90000" y="42857"/>
                </a:lnTo>
                <a:lnTo>
                  <a:pt x="90000" y="48571"/>
                </a:lnTo>
                <a:lnTo>
                  <a:pt x="90000" y="48571"/>
                </a:lnTo>
                <a:lnTo>
                  <a:pt x="95454" y="48571"/>
                </a:lnTo>
                <a:lnTo>
                  <a:pt x="95454" y="48571"/>
                </a:lnTo>
                <a:lnTo>
                  <a:pt x="95454" y="48571"/>
                </a:lnTo>
                <a:lnTo>
                  <a:pt x="95454" y="48571"/>
                </a:lnTo>
                <a:lnTo>
                  <a:pt x="95454" y="57142"/>
                </a:lnTo>
                <a:lnTo>
                  <a:pt x="95454" y="57142"/>
                </a:lnTo>
                <a:lnTo>
                  <a:pt x="95454" y="57142"/>
                </a:lnTo>
                <a:lnTo>
                  <a:pt x="95454" y="57142"/>
                </a:lnTo>
                <a:lnTo>
                  <a:pt x="90000" y="57142"/>
                </a:lnTo>
                <a:lnTo>
                  <a:pt x="90000" y="62857"/>
                </a:lnTo>
                <a:lnTo>
                  <a:pt x="90000" y="62857"/>
                </a:lnTo>
                <a:lnTo>
                  <a:pt x="90000" y="62857"/>
                </a:lnTo>
                <a:lnTo>
                  <a:pt x="90000" y="62857"/>
                </a:lnTo>
                <a:lnTo>
                  <a:pt x="90000" y="62857"/>
                </a:lnTo>
                <a:lnTo>
                  <a:pt x="90000" y="62857"/>
                </a:lnTo>
                <a:lnTo>
                  <a:pt x="84545" y="62857"/>
                </a:lnTo>
                <a:lnTo>
                  <a:pt x="84545" y="62857"/>
                </a:lnTo>
                <a:lnTo>
                  <a:pt x="84545" y="62857"/>
                </a:lnTo>
                <a:lnTo>
                  <a:pt x="76363" y="62857"/>
                </a:lnTo>
                <a:lnTo>
                  <a:pt x="76363" y="62857"/>
                </a:lnTo>
                <a:lnTo>
                  <a:pt x="84545" y="62857"/>
                </a:lnTo>
                <a:lnTo>
                  <a:pt x="84545" y="62857"/>
                </a:lnTo>
                <a:lnTo>
                  <a:pt x="84545" y="62857"/>
                </a:lnTo>
                <a:lnTo>
                  <a:pt x="84545" y="62857"/>
                </a:lnTo>
                <a:lnTo>
                  <a:pt x="90000" y="62857"/>
                </a:lnTo>
                <a:lnTo>
                  <a:pt x="90000" y="62857"/>
                </a:lnTo>
                <a:lnTo>
                  <a:pt x="90000" y="68571"/>
                </a:lnTo>
                <a:lnTo>
                  <a:pt x="90000" y="68571"/>
                </a:lnTo>
                <a:lnTo>
                  <a:pt x="90000" y="68571"/>
                </a:lnTo>
                <a:lnTo>
                  <a:pt x="90000" y="68571"/>
                </a:lnTo>
                <a:lnTo>
                  <a:pt x="90000" y="68571"/>
                </a:lnTo>
                <a:lnTo>
                  <a:pt x="90000" y="74285"/>
                </a:lnTo>
                <a:lnTo>
                  <a:pt x="95454" y="74285"/>
                </a:lnTo>
                <a:lnTo>
                  <a:pt x="95454" y="74285"/>
                </a:lnTo>
                <a:lnTo>
                  <a:pt x="95454" y="74285"/>
                </a:lnTo>
                <a:lnTo>
                  <a:pt x="95454" y="74285"/>
                </a:lnTo>
                <a:lnTo>
                  <a:pt x="95454" y="74285"/>
                </a:lnTo>
                <a:lnTo>
                  <a:pt x="95454" y="74285"/>
                </a:lnTo>
                <a:lnTo>
                  <a:pt x="100909" y="74285"/>
                </a:lnTo>
                <a:lnTo>
                  <a:pt x="100909" y="80000"/>
                </a:lnTo>
                <a:lnTo>
                  <a:pt x="100909" y="80000"/>
                </a:lnTo>
                <a:lnTo>
                  <a:pt x="100909" y="80000"/>
                </a:lnTo>
                <a:lnTo>
                  <a:pt x="100909" y="80000"/>
                </a:lnTo>
                <a:lnTo>
                  <a:pt x="100909" y="80000"/>
                </a:lnTo>
                <a:lnTo>
                  <a:pt x="106363" y="80000"/>
                </a:lnTo>
                <a:lnTo>
                  <a:pt x="106363" y="80000"/>
                </a:lnTo>
                <a:lnTo>
                  <a:pt x="106363" y="80000"/>
                </a:lnTo>
                <a:lnTo>
                  <a:pt x="106363" y="80000"/>
                </a:lnTo>
                <a:lnTo>
                  <a:pt x="106363" y="80000"/>
                </a:lnTo>
                <a:lnTo>
                  <a:pt x="114545" y="80000"/>
                </a:lnTo>
                <a:lnTo>
                  <a:pt x="114545" y="80000"/>
                </a:lnTo>
                <a:lnTo>
                  <a:pt x="114545" y="80000"/>
                </a:lnTo>
                <a:lnTo>
                  <a:pt x="114545" y="80000"/>
                </a:lnTo>
                <a:lnTo>
                  <a:pt x="114545" y="80000"/>
                </a:lnTo>
                <a:lnTo>
                  <a:pt x="120000" y="80000"/>
                </a:lnTo>
                <a:lnTo>
                  <a:pt x="120000" y="80000"/>
                </a:lnTo>
                <a:lnTo>
                  <a:pt x="114545" y="80000"/>
                </a:lnTo>
                <a:lnTo>
                  <a:pt x="114545" y="88571"/>
                </a:lnTo>
                <a:lnTo>
                  <a:pt x="114545" y="88571"/>
                </a:lnTo>
                <a:lnTo>
                  <a:pt x="114545" y="88571"/>
                </a:lnTo>
                <a:lnTo>
                  <a:pt x="114545" y="88571"/>
                </a:lnTo>
                <a:lnTo>
                  <a:pt x="114545" y="88571"/>
                </a:lnTo>
                <a:lnTo>
                  <a:pt x="114545" y="94285"/>
                </a:lnTo>
                <a:lnTo>
                  <a:pt x="114545" y="94285"/>
                </a:lnTo>
                <a:lnTo>
                  <a:pt x="114545" y="94285"/>
                </a:lnTo>
                <a:lnTo>
                  <a:pt x="114545" y="94285"/>
                </a:lnTo>
                <a:lnTo>
                  <a:pt x="120000" y="94285"/>
                </a:lnTo>
                <a:lnTo>
                  <a:pt x="120000" y="94285"/>
                </a:lnTo>
                <a:lnTo>
                  <a:pt x="120000" y="100000"/>
                </a:lnTo>
                <a:lnTo>
                  <a:pt x="120000" y="100000"/>
                </a:lnTo>
                <a:lnTo>
                  <a:pt x="120000" y="100000"/>
                </a:lnTo>
                <a:lnTo>
                  <a:pt x="120000" y="100000"/>
                </a:lnTo>
                <a:lnTo>
                  <a:pt x="120000" y="100000"/>
                </a:lnTo>
                <a:lnTo>
                  <a:pt x="120000" y="100000"/>
                </a:lnTo>
                <a:lnTo>
                  <a:pt x="114545" y="100000"/>
                </a:lnTo>
                <a:lnTo>
                  <a:pt x="114545" y="100000"/>
                </a:lnTo>
                <a:lnTo>
                  <a:pt x="114545" y="100000"/>
                </a:lnTo>
                <a:lnTo>
                  <a:pt x="114545" y="105714"/>
                </a:lnTo>
                <a:lnTo>
                  <a:pt x="114545" y="105714"/>
                </a:lnTo>
                <a:lnTo>
                  <a:pt x="114545" y="105714"/>
                </a:lnTo>
                <a:lnTo>
                  <a:pt x="120000" y="105714"/>
                </a:lnTo>
                <a:lnTo>
                  <a:pt x="120000" y="105714"/>
                </a:lnTo>
                <a:lnTo>
                  <a:pt x="120000" y="111428"/>
                </a:lnTo>
                <a:lnTo>
                  <a:pt x="120000" y="111428"/>
                </a:lnTo>
                <a:lnTo>
                  <a:pt x="114545" y="111428"/>
                </a:lnTo>
                <a:lnTo>
                  <a:pt x="114545" y="111428"/>
                </a:lnTo>
                <a:lnTo>
                  <a:pt x="120000" y="111428"/>
                </a:lnTo>
                <a:lnTo>
                  <a:pt x="120000" y="120000"/>
                </a:lnTo>
                <a:lnTo>
                  <a:pt x="114545" y="120000"/>
                </a:lnTo>
                <a:lnTo>
                  <a:pt x="114545" y="120000"/>
                </a:lnTo>
                <a:lnTo>
                  <a:pt x="114545" y="120000"/>
                </a:lnTo>
                <a:lnTo>
                  <a:pt x="114545" y="120000"/>
                </a:lnTo>
                <a:lnTo>
                  <a:pt x="114545" y="111428"/>
                </a:lnTo>
                <a:lnTo>
                  <a:pt x="106363" y="111428"/>
                </a:lnTo>
                <a:lnTo>
                  <a:pt x="106363" y="120000"/>
                </a:lnTo>
                <a:lnTo>
                  <a:pt x="106363" y="120000"/>
                </a:lnTo>
                <a:lnTo>
                  <a:pt x="106363" y="120000"/>
                </a:lnTo>
                <a:lnTo>
                  <a:pt x="106363" y="120000"/>
                </a:lnTo>
                <a:lnTo>
                  <a:pt x="106363" y="120000"/>
                </a:lnTo>
                <a:lnTo>
                  <a:pt x="100909" y="120000"/>
                </a:lnTo>
                <a:lnTo>
                  <a:pt x="100909" y="120000"/>
                </a:lnTo>
                <a:lnTo>
                  <a:pt x="100909" y="120000"/>
                </a:lnTo>
                <a:lnTo>
                  <a:pt x="100909" y="111428"/>
                </a:lnTo>
                <a:lnTo>
                  <a:pt x="100909" y="111428"/>
                </a:lnTo>
                <a:lnTo>
                  <a:pt x="100909" y="111428"/>
                </a:lnTo>
                <a:lnTo>
                  <a:pt x="100909" y="111428"/>
                </a:lnTo>
                <a:lnTo>
                  <a:pt x="100909" y="105714"/>
                </a:lnTo>
                <a:lnTo>
                  <a:pt x="100909" y="105714"/>
                </a:lnTo>
                <a:lnTo>
                  <a:pt x="95454" y="105714"/>
                </a:lnTo>
                <a:lnTo>
                  <a:pt x="95454" y="105714"/>
                </a:lnTo>
                <a:lnTo>
                  <a:pt x="95454" y="105714"/>
                </a:lnTo>
                <a:lnTo>
                  <a:pt x="95454" y="100000"/>
                </a:lnTo>
                <a:lnTo>
                  <a:pt x="95454" y="100000"/>
                </a:lnTo>
                <a:lnTo>
                  <a:pt x="95454" y="100000"/>
                </a:lnTo>
                <a:lnTo>
                  <a:pt x="95454" y="94285"/>
                </a:lnTo>
                <a:lnTo>
                  <a:pt x="95454" y="94285"/>
                </a:lnTo>
                <a:lnTo>
                  <a:pt x="95454" y="94285"/>
                </a:lnTo>
                <a:lnTo>
                  <a:pt x="95454" y="94285"/>
                </a:lnTo>
                <a:lnTo>
                  <a:pt x="90000" y="94285"/>
                </a:lnTo>
                <a:lnTo>
                  <a:pt x="90000" y="94285"/>
                </a:lnTo>
                <a:lnTo>
                  <a:pt x="90000" y="94285"/>
                </a:lnTo>
                <a:lnTo>
                  <a:pt x="90000" y="94285"/>
                </a:lnTo>
                <a:lnTo>
                  <a:pt x="90000" y="88571"/>
                </a:lnTo>
                <a:lnTo>
                  <a:pt x="90000" y="88571"/>
                </a:lnTo>
                <a:lnTo>
                  <a:pt x="90000" y="88571"/>
                </a:lnTo>
                <a:lnTo>
                  <a:pt x="90000" y="88571"/>
                </a:lnTo>
                <a:lnTo>
                  <a:pt x="90000" y="80000"/>
                </a:lnTo>
                <a:lnTo>
                  <a:pt x="90000" y="80000"/>
                </a:lnTo>
                <a:lnTo>
                  <a:pt x="90000" y="80000"/>
                </a:lnTo>
                <a:lnTo>
                  <a:pt x="90000" y="80000"/>
                </a:lnTo>
                <a:lnTo>
                  <a:pt x="84545" y="80000"/>
                </a:lnTo>
                <a:lnTo>
                  <a:pt x="84545" y="80000"/>
                </a:lnTo>
                <a:lnTo>
                  <a:pt x="84545" y="80000"/>
                </a:lnTo>
                <a:lnTo>
                  <a:pt x="84545" y="80000"/>
                </a:lnTo>
                <a:lnTo>
                  <a:pt x="76363" y="80000"/>
                </a:lnTo>
                <a:lnTo>
                  <a:pt x="76363" y="80000"/>
                </a:lnTo>
                <a:lnTo>
                  <a:pt x="76363" y="80000"/>
                </a:lnTo>
                <a:lnTo>
                  <a:pt x="76363" y="88571"/>
                </a:lnTo>
                <a:lnTo>
                  <a:pt x="76363" y="88571"/>
                </a:lnTo>
                <a:lnTo>
                  <a:pt x="76363" y="80000"/>
                </a:lnTo>
                <a:lnTo>
                  <a:pt x="70909" y="80000"/>
                </a:lnTo>
                <a:lnTo>
                  <a:pt x="70909" y="80000"/>
                </a:lnTo>
                <a:lnTo>
                  <a:pt x="70909" y="80000"/>
                </a:lnTo>
                <a:lnTo>
                  <a:pt x="70909" y="80000"/>
                </a:lnTo>
                <a:lnTo>
                  <a:pt x="70909" y="80000"/>
                </a:lnTo>
                <a:lnTo>
                  <a:pt x="70909" y="80000"/>
                </a:lnTo>
                <a:lnTo>
                  <a:pt x="65454" y="80000"/>
                </a:lnTo>
                <a:lnTo>
                  <a:pt x="65454" y="80000"/>
                </a:lnTo>
                <a:lnTo>
                  <a:pt x="65454" y="80000"/>
                </a:lnTo>
                <a:lnTo>
                  <a:pt x="65454" y="80000"/>
                </a:lnTo>
                <a:lnTo>
                  <a:pt x="65454" y="80000"/>
                </a:lnTo>
                <a:lnTo>
                  <a:pt x="65454" y="80000"/>
                </a:lnTo>
                <a:lnTo>
                  <a:pt x="65454" y="74285"/>
                </a:lnTo>
                <a:lnTo>
                  <a:pt x="65454" y="74285"/>
                </a:lnTo>
                <a:lnTo>
                  <a:pt x="60000" y="74285"/>
                </a:lnTo>
                <a:lnTo>
                  <a:pt x="60000" y="74285"/>
                </a:lnTo>
                <a:lnTo>
                  <a:pt x="60000" y="74285"/>
                </a:lnTo>
                <a:lnTo>
                  <a:pt x="60000" y="74285"/>
                </a:lnTo>
                <a:lnTo>
                  <a:pt x="60000" y="74285"/>
                </a:lnTo>
                <a:lnTo>
                  <a:pt x="60000" y="74285"/>
                </a:lnTo>
                <a:lnTo>
                  <a:pt x="54545" y="74285"/>
                </a:lnTo>
                <a:lnTo>
                  <a:pt x="54545" y="74285"/>
                </a:lnTo>
                <a:lnTo>
                  <a:pt x="54545" y="74285"/>
                </a:lnTo>
                <a:lnTo>
                  <a:pt x="54545" y="74285"/>
                </a:lnTo>
                <a:lnTo>
                  <a:pt x="54545" y="74285"/>
                </a:lnTo>
                <a:lnTo>
                  <a:pt x="54545" y="74285"/>
                </a:lnTo>
                <a:lnTo>
                  <a:pt x="54545" y="74285"/>
                </a:lnTo>
                <a:lnTo>
                  <a:pt x="46363" y="74285"/>
                </a:lnTo>
                <a:lnTo>
                  <a:pt x="46363" y="74285"/>
                </a:lnTo>
                <a:lnTo>
                  <a:pt x="46363" y="74285"/>
                </a:lnTo>
                <a:lnTo>
                  <a:pt x="46363" y="74285"/>
                </a:lnTo>
                <a:lnTo>
                  <a:pt x="46363" y="74285"/>
                </a:lnTo>
                <a:lnTo>
                  <a:pt x="40909" y="74285"/>
                </a:lnTo>
                <a:lnTo>
                  <a:pt x="40909" y="74285"/>
                </a:lnTo>
                <a:lnTo>
                  <a:pt x="40909" y="68571"/>
                </a:lnTo>
                <a:lnTo>
                  <a:pt x="40909" y="68571"/>
                </a:lnTo>
                <a:lnTo>
                  <a:pt x="40909" y="68571"/>
                </a:lnTo>
                <a:lnTo>
                  <a:pt x="40909" y="68571"/>
                </a:lnTo>
                <a:lnTo>
                  <a:pt x="40909" y="68571"/>
                </a:lnTo>
                <a:lnTo>
                  <a:pt x="35454" y="68571"/>
                </a:lnTo>
                <a:lnTo>
                  <a:pt x="35454" y="62857"/>
                </a:lnTo>
                <a:lnTo>
                  <a:pt x="35454" y="62857"/>
                </a:lnTo>
                <a:lnTo>
                  <a:pt x="35454" y="62857"/>
                </a:lnTo>
                <a:lnTo>
                  <a:pt x="35454" y="62857"/>
                </a:lnTo>
                <a:lnTo>
                  <a:pt x="35454" y="62857"/>
                </a:lnTo>
                <a:lnTo>
                  <a:pt x="35454" y="62857"/>
                </a:lnTo>
                <a:lnTo>
                  <a:pt x="30000" y="62857"/>
                </a:lnTo>
                <a:lnTo>
                  <a:pt x="30000" y="62857"/>
                </a:lnTo>
                <a:lnTo>
                  <a:pt x="30000" y="62857"/>
                </a:lnTo>
                <a:lnTo>
                  <a:pt x="24545" y="62857"/>
                </a:lnTo>
                <a:lnTo>
                  <a:pt x="24545" y="62857"/>
                </a:lnTo>
                <a:lnTo>
                  <a:pt x="24545" y="62857"/>
                </a:lnTo>
                <a:lnTo>
                  <a:pt x="24545" y="62857"/>
                </a:lnTo>
                <a:lnTo>
                  <a:pt x="16363" y="62857"/>
                </a:lnTo>
                <a:lnTo>
                  <a:pt x="16363" y="62857"/>
                </a:lnTo>
                <a:lnTo>
                  <a:pt x="16363" y="62857"/>
                </a:lnTo>
                <a:lnTo>
                  <a:pt x="16363" y="62857"/>
                </a:lnTo>
                <a:lnTo>
                  <a:pt x="16363" y="62857"/>
                </a:lnTo>
                <a:lnTo>
                  <a:pt x="16363" y="62857"/>
                </a:lnTo>
                <a:lnTo>
                  <a:pt x="10909" y="62857"/>
                </a:lnTo>
                <a:lnTo>
                  <a:pt x="10909" y="62857"/>
                </a:lnTo>
                <a:lnTo>
                  <a:pt x="10909" y="62857"/>
                </a:lnTo>
                <a:lnTo>
                  <a:pt x="10909" y="57142"/>
                </a:lnTo>
                <a:lnTo>
                  <a:pt x="5454" y="57142"/>
                </a:lnTo>
                <a:lnTo>
                  <a:pt x="5454" y="57142"/>
                </a:lnTo>
                <a:lnTo>
                  <a:pt x="5454" y="57142"/>
                </a:lnTo>
                <a:lnTo>
                  <a:pt x="5454" y="57142"/>
                </a:lnTo>
                <a:lnTo>
                  <a:pt x="5454" y="57142"/>
                </a:lnTo>
                <a:lnTo>
                  <a:pt x="5454" y="57142"/>
                </a:lnTo>
                <a:lnTo>
                  <a:pt x="5454" y="48571"/>
                </a:lnTo>
                <a:lnTo>
                  <a:pt x="5454" y="48571"/>
                </a:lnTo>
                <a:lnTo>
                  <a:pt x="5454" y="48571"/>
                </a:lnTo>
                <a:lnTo>
                  <a:pt x="5454" y="48571"/>
                </a:lnTo>
                <a:lnTo>
                  <a:pt x="5454" y="48571"/>
                </a:lnTo>
                <a:lnTo>
                  <a:pt x="5454" y="42857"/>
                </a:lnTo>
                <a:lnTo>
                  <a:pt x="0" y="42857"/>
                </a:lnTo>
                <a:lnTo>
                  <a:pt x="0" y="42857"/>
                </a:lnTo>
                <a:lnTo>
                  <a:pt x="5454" y="42857"/>
                </a:lnTo>
                <a:lnTo>
                  <a:pt x="5454" y="42857"/>
                </a:lnTo>
                <a:lnTo>
                  <a:pt x="0" y="42857"/>
                </a:lnTo>
                <a:lnTo>
                  <a:pt x="0" y="37142"/>
                </a:lnTo>
                <a:lnTo>
                  <a:pt x="0" y="37142"/>
                </a:lnTo>
                <a:lnTo>
                  <a:pt x="0" y="37142"/>
                </a:lnTo>
                <a:lnTo>
                  <a:pt x="0" y="37142"/>
                </a:lnTo>
                <a:lnTo>
                  <a:pt x="5454" y="37142"/>
                </a:lnTo>
                <a:lnTo>
                  <a:pt x="5454" y="37142"/>
                </a:lnTo>
                <a:lnTo>
                  <a:pt x="5454" y="37142"/>
                </a:lnTo>
                <a:lnTo>
                  <a:pt x="5454" y="31428"/>
                </a:lnTo>
                <a:lnTo>
                  <a:pt x="5454" y="31428"/>
                </a:lnTo>
                <a:lnTo>
                  <a:pt x="5454" y="31428"/>
                </a:lnTo>
                <a:lnTo>
                  <a:pt x="5454" y="31428"/>
                </a:lnTo>
                <a:lnTo>
                  <a:pt x="5454" y="31428"/>
                </a:lnTo>
                <a:lnTo>
                  <a:pt x="5454" y="25714"/>
                </a:lnTo>
                <a:lnTo>
                  <a:pt x="5454" y="25714"/>
                </a:lnTo>
                <a:lnTo>
                  <a:pt x="5454" y="25714"/>
                </a:lnTo>
                <a:lnTo>
                  <a:pt x="5454" y="25714"/>
                </a:lnTo>
                <a:lnTo>
                  <a:pt x="5454" y="17142"/>
                </a:lnTo>
                <a:lnTo>
                  <a:pt x="5454" y="17142"/>
                </a:lnTo>
                <a:lnTo>
                  <a:pt x="5454" y="17142"/>
                </a:lnTo>
                <a:lnTo>
                  <a:pt x="5454" y="17142"/>
                </a:lnTo>
                <a:lnTo>
                  <a:pt x="5454" y="17142"/>
                </a:lnTo>
                <a:lnTo>
                  <a:pt x="5454" y="17142"/>
                </a:lnTo>
                <a:lnTo>
                  <a:pt x="5454" y="11428"/>
                </a:lnTo>
                <a:lnTo>
                  <a:pt x="0" y="11428"/>
                </a:lnTo>
                <a:lnTo>
                  <a:pt x="0" y="11428"/>
                </a:lnTo>
                <a:lnTo>
                  <a:pt x="0" y="11428"/>
                </a:lnTo>
                <a:lnTo>
                  <a:pt x="0" y="11428"/>
                </a:lnTo>
                <a:lnTo>
                  <a:pt x="0" y="11428"/>
                </a:lnTo>
                <a:lnTo>
                  <a:pt x="0" y="11428"/>
                </a:lnTo>
                <a:lnTo>
                  <a:pt x="0" y="5714"/>
                </a:lnTo>
                <a:lnTo>
                  <a:pt x="0" y="5714"/>
                </a:lnTo>
                <a:lnTo>
                  <a:pt x="0" y="5714"/>
                </a:lnTo>
                <a:lnTo>
                  <a:pt x="0" y="5714"/>
                </a:lnTo>
                <a:lnTo>
                  <a:pt x="0" y="5714"/>
                </a:lnTo>
                <a:lnTo>
                  <a:pt x="0" y="5714"/>
                </a:lnTo>
                <a:lnTo>
                  <a:pt x="5454" y="5714"/>
                </a:lnTo>
                <a:lnTo>
                  <a:pt x="5454" y="5714"/>
                </a:lnTo>
                <a:lnTo>
                  <a:pt x="5454" y="5714"/>
                </a:lnTo>
                <a:lnTo>
                  <a:pt x="5454" y="5714"/>
                </a:lnTo>
                <a:lnTo>
                  <a:pt x="10909" y="5714"/>
                </a:lnTo>
                <a:lnTo>
                  <a:pt x="10909" y="5714"/>
                </a:lnTo>
                <a:lnTo>
                  <a:pt x="10909" y="5714"/>
                </a:lnTo>
                <a:lnTo>
                  <a:pt x="10909" y="5714"/>
                </a:lnTo>
                <a:lnTo>
                  <a:pt x="16363" y="5714"/>
                </a:lnTo>
                <a:lnTo>
                  <a:pt x="16363" y="5714"/>
                </a:lnTo>
                <a:lnTo>
                  <a:pt x="16363" y="5714"/>
                </a:lnTo>
                <a:lnTo>
                  <a:pt x="16363" y="5714"/>
                </a:lnTo>
                <a:lnTo>
                  <a:pt x="16363" y="5714"/>
                </a:lnTo>
                <a:lnTo>
                  <a:pt x="24545" y="5714"/>
                </a:lnTo>
                <a:lnTo>
                  <a:pt x="24545" y="5714"/>
                </a:lnTo>
                <a:lnTo>
                  <a:pt x="24545" y="5714"/>
                </a:lnTo>
                <a:lnTo>
                  <a:pt x="24545" y="0"/>
                </a:lnTo>
                <a:lnTo>
                  <a:pt x="24545" y="0"/>
                </a:lnTo>
                <a:lnTo>
                  <a:pt x="30000" y="0"/>
                </a:lnTo>
                <a:lnTo>
                  <a:pt x="30000" y="5714"/>
                </a:lnTo>
                <a:lnTo>
                  <a:pt x="30000" y="5714"/>
                </a:lnTo>
                <a:lnTo>
                  <a:pt x="30000" y="5714"/>
                </a:lnTo>
                <a:lnTo>
                  <a:pt x="30000" y="0"/>
                </a:lnTo>
                <a:lnTo>
                  <a:pt x="35454" y="0"/>
                </a:lnTo>
                <a:lnTo>
                  <a:pt x="35454" y="5714"/>
                </a:lnTo>
                <a:lnTo>
                  <a:pt x="35454" y="5714"/>
                </a:lnTo>
                <a:lnTo>
                  <a:pt x="35454" y="5714"/>
                </a:lnTo>
                <a:lnTo>
                  <a:pt x="35454" y="5714"/>
                </a:lnTo>
                <a:lnTo>
                  <a:pt x="40909" y="5714"/>
                </a:lnTo>
                <a:lnTo>
                  <a:pt x="40909" y="5714"/>
                </a:lnTo>
                <a:lnTo>
                  <a:pt x="40909" y="5714"/>
                </a:lnTo>
                <a:lnTo>
                  <a:pt x="40909" y="0"/>
                </a:lnTo>
                <a:lnTo>
                  <a:pt x="40909" y="0"/>
                </a:lnTo>
                <a:lnTo>
                  <a:pt x="40909" y="5714"/>
                </a:lnTo>
                <a:lnTo>
                  <a:pt x="46363" y="5714"/>
                </a:lnTo>
                <a:lnTo>
                  <a:pt x="46363" y="5714"/>
                </a:lnTo>
                <a:lnTo>
                  <a:pt x="46363" y="5714"/>
                </a:lnTo>
                <a:lnTo>
                  <a:pt x="54545" y="5714"/>
                </a:lnTo>
                <a:lnTo>
                  <a:pt x="54545" y="0"/>
                </a:lnTo>
                <a:lnTo>
                  <a:pt x="46363" y="0"/>
                </a:lnTo>
                <a:lnTo>
                  <a:pt x="46363" y="0"/>
                </a:lnTo>
                <a:lnTo>
                  <a:pt x="54545" y="0"/>
                </a:lnTo>
                <a:lnTo>
                  <a:pt x="54545" y="0"/>
                </a:lnTo>
                <a:lnTo>
                  <a:pt x="54545" y="0"/>
                </a:lnTo>
                <a:lnTo>
                  <a:pt x="54545" y="0"/>
                </a:lnTo>
                <a:lnTo>
                  <a:pt x="54545" y="0"/>
                </a:lnTo>
                <a:lnTo>
                  <a:pt x="54545" y="0"/>
                </a:lnTo>
                <a:lnTo>
                  <a:pt x="60000" y="0"/>
                </a:lnTo>
                <a:lnTo>
                  <a:pt x="6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2" name="Shape 2362"/>
          <p:cNvSpPr/>
          <p:nvPr/>
        </p:nvSpPr>
        <p:spPr>
          <a:xfrm>
            <a:off x="3459957" y="5040314"/>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3" name="Shape 2363"/>
          <p:cNvSpPr/>
          <p:nvPr/>
        </p:nvSpPr>
        <p:spPr>
          <a:xfrm>
            <a:off x="3459957" y="5040314"/>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4" name="Shape 2364"/>
          <p:cNvSpPr/>
          <p:nvPr/>
        </p:nvSpPr>
        <p:spPr>
          <a:xfrm>
            <a:off x="3208735" y="5081589"/>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5" name="Shape 2365"/>
          <p:cNvSpPr/>
          <p:nvPr/>
        </p:nvSpPr>
        <p:spPr>
          <a:xfrm>
            <a:off x="3208735" y="5081589"/>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6" name="Shape 2366"/>
          <p:cNvSpPr/>
          <p:nvPr/>
        </p:nvSpPr>
        <p:spPr>
          <a:xfrm>
            <a:off x="3252788" y="5661025"/>
            <a:ext cx="1190" cy="4763"/>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7" name="Shape 2367"/>
          <p:cNvSpPr/>
          <p:nvPr/>
        </p:nvSpPr>
        <p:spPr>
          <a:xfrm>
            <a:off x="3252788" y="5661025"/>
            <a:ext cx="1190" cy="4763"/>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8" name="Shape 2368"/>
          <p:cNvSpPr/>
          <p:nvPr/>
        </p:nvSpPr>
        <p:spPr>
          <a:xfrm>
            <a:off x="3265885" y="5570539"/>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69" name="Shape 2369"/>
          <p:cNvSpPr/>
          <p:nvPr/>
        </p:nvSpPr>
        <p:spPr>
          <a:xfrm>
            <a:off x="3265885" y="5570539"/>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0" name="Shape 2370"/>
          <p:cNvSpPr/>
          <p:nvPr/>
        </p:nvSpPr>
        <p:spPr>
          <a:xfrm>
            <a:off x="3237310" y="5668963"/>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1" name="Shape 2371"/>
          <p:cNvSpPr/>
          <p:nvPr/>
        </p:nvSpPr>
        <p:spPr>
          <a:xfrm>
            <a:off x="3237310" y="5668963"/>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2" name="Shape 2372"/>
          <p:cNvSpPr/>
          <p:nvPr/>
        </p:nvSpPr>
        <p:spPr>
          <a:xfrm>
            <a:off x="3263506" y="5570537"/>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3" name="Shape 2373"/>
          <p:cNvSpPr/>
          <p:nvPr/>
        </p:nvSpPr>
        <p:spPr>
          <a:xfrm>
            <a:off x="3263506" y="5570537"/>
            <a:ext cx="2381" cy="0"/>
          </a:xfrm>
          <a:custGeom>
            <a:avLst/>
            <a:gdLst/>
            <a:ahLst/>
            <a:cxnLst/>
            <a:rect l="0" t="0" r="0" b="0"/>
            <a:pathLst>
              <a:path w="120000" h="120000" extrusionOk="0">
                <a:moveTo>
                  <a:pt x="0" y="0"/>
                </a:moveTo>
                <a:lnTo>
                  <a:pt x="0" y="0"/>
                </a:lnTo>
                <a:lnTo>
                  <a:pt x="120000" y="0"/>
                </a:lnTo>
                <a:lnTo>
                  <a:pt x="12000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4" name="Shape 2374"/>
          <p:cNvSpPr/>
          <p:nvPr/>
        </p:nvSpPr>
        <p:spPr>
          <a:xfrm>
            <a:off x="3388519" y="52768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5" name="Shape 2375"/>
          <p:cNvSpPr/>
          <p:nvPr/>
        </p:nvSpPr>
        <p:spPr>
          <a:xfrm>
            <a:off x="3388519" y="5276851"/>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6" name="Shape 2376"/>
          <p:cNvSpPr/>
          <p:nvPr/>
        </p:nvSpPr>
        <p:spPr>
          <a:xfrm>
            <a:off x="3287316" y="582930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7" name="Shape 2377"/>
          <p:cNvSpPr/>
          <p:nvPr/>
        </p:nvSpPr>
        <p:spPr>
          <a:xfrm>
            <a:off x="3287316" y="582930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8" name="Shape 2378"/>
          <p:cNvSpPr/>
          <p:nvPr/>
        </p:nvSpPr>
        <p:spPr>
          <a:xfrm>
            <a:off x="3320656" y="5438777"/>
            <a:ext cx="2381" cy="3175"/>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12000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79" name="Shape 2379"/>
          <p:cNvSpPr/>
          <p:nvPr/>
        </p:nvSpPr>
        <p:spPr>
          <a:xfrm>
            <a:off x="3320656" y="5438777"/>
            <a:ext cx="2381" cy="3175"/>
          </a:xfrm>
          <a:custGeom>
            <a:avLst/>
            <a:gdLst/>
            <a:ahLst/>
            <a:cxnLst/>
            <a:rect l="0" t="0" r="0" b="0"/>
            <a:pathLst>
              <a:path w="120000" h="120000" extrusionOk="0">
                <a:moveTo>
                  <a:pt x="120000" y="0"/>
                </a:moveTo>
                <a:lnTo>
                  <a:pt x="120000" y="120000"/>
                </a:lnTo>
                <a:lnTo>
                  <a:pt x="120000" y="120000"/>
                </a:lnTo>
                <a:lnTo>
                  <a:pt x="120000" y="0"/>
                </a:lnTo>
                <a:lnTo>
                  <a:pt x="0" y="0"/>
                </a:lnTo>
                <a:lnTo>
                  <a:pt x="0" y="0"/>
                </a:lnTo>
                <a:lnTo>
                  <a:pt x="0" y="0"/>
                </a:lnTo>
                <a:lnTo>
                  <a:pt x="12000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0" name="Shape 2380"/>
          <p:cNvSpPr/>
          <p:nvPr/>
        </p:nvSpPr>
        <p:spPr>
          <a:xfrm>
            <a:off x="3276600" y="5829300"/>
            <a:ext cx="17860" cy="6349"/>
          </a:xfrm>
          <a:custGeom>
            <a:avLst/>
            <a:gdLst/>
            <a:ahLst/>
            <a:cxnLst/>
            <a:rect l="0" t="0" r="0" b="0"/>
            <a:pathLst>
              <a:path w="120000" h="120000" extrusionOk="0">
                <a:moveTo>
                  <a:pt x="72000" y="0"/>
                </a:moveTo>
                <a:lnTo>
                  <a:pt x="72000" y="60000"/>
                </a:lnTo>
                <a:lnTo>
                  <a:pt x="72000" y="60000"/>
                </a:lnTo>
                <a:lnTo>
                  <a:pt x="72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04000" y="60000"/>
                </a:lnTo>
                <a:lnTo>
                  <a:pt x="104000" y="60000"/>
                </a:lnTo>
                <a:lnTo>
                  <a:pt x="104000" y="120000"/>
                </a:lnTo>
                <a:lnTo>
                  <a:pt x="104000" y="120000"/>
                </a:lnTo>
                <a:lnTo>
                  <a:pt x="104000" y="120000"/>
                </a:lnTo>
                <a:lnTo>
                  <a:pt x="88000" y="120000"/>
                </a:lnTo>
                <a:lnTo>
                  <a:pt x="88000" y="60000"/>
                </a:lnTo>
                <a:lnTo>
                  <a:pt x="88000" y="60000"/>
                </a:lnTo>
                <a:lnTo>
                  <a:pt x="88000" y="120000"/>
                </a:lnTo>
                <a:lnTo>
                  <a:pt x="88000" y="120000"/>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16000" y="60000"/>
                </a:lnTo>
                <a:lnTo>
                  <a:pt x="16000" y="60000"/>
                </a:lnTo>
                <a:lnTo>
                  <a:pt x="16000" y="60000"/>
                </a:lnTo>
                <a:lnTo>
                  <a:pt x="16000" y="60000"/>
                </a:lnTo>
                <a:lnTo>
                  <a:pt x="16000" y="60000"/>
                </a:lnTo>
                <a:lnTo>
                  <a:pt x="16000" y="60000"/>
                </a:lnTo>
                <a:lnTo>
                  <a:pt x="32000" y="60000"/>
                </a:lnTo>
                <a:lnTo>
                  <a:pt x="32000" y="60000"/>
                </a:lnTo>
                <a:lnTo>
                  <a:pt x="32000" y="60000"/>
                </a:lnTo>
                <a:lnTo>
                  <a:pt x="48000" y="60000"/>
                </a:lnTo>
                <a:lnTo>
                  <a:pt x="48000" y="60000"/>
                </a:lnTo>
                <a:lnTo>
                  <a:pt x="48000" y="0"/>
                </a:lnTo>
                <a:lnTo>
                  <a:pt x="48000" y="0"/>
                </a:lnTo>
                <a:lnTo>
                  <a:pt x="48000" y="60000"/>
                </a:lnTo>
                <a:lnTo>
                  <a:pt x="48000" y="60000"/>
                </a:lnTo>
                <a:lnTo>
                  <a:pt x="48000" y="0"/>
                </a:lnTo>
                <a:lnTo>
                  <a:pt x="48000" y="0"/>
                </a:lnTo>
                <a:lnTo>
                  <a:pt x="72000" y="0"/>
                </a:lnTo>
                <a:lnTo>
                  <a:pt x="72000" y="0"/>
                </a:lnTo>
                <a:lnTo>
                  <a:pt x="72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1" name="Shape 2381"/>
          <p:cNvSpPr/>
          <p:nvPr/>
        </p:nvSpPr>
        <p:spPr>
          <a:xfrm>
            <a:off x="3276600" y="5829300"/>
            <a:ext cx="17860" cy="6349"/>
          </a:xfrm>
          <a:custGeom>
            <a:avLst/>
            <a:gdLst/>
            <a:ahLst/>
            <a:cxnLst/>
            <a:rect l="0" t="0" r="0" b="0"/>
            <a:pathLst>
              <a:path w="120000" h="120000" extrusionOk="0">
                <a:moveTo>
                  <a:pt x="72000" y="0"/>
                </a:moveTo>
                <a:lnTo>
                  <a:pt x="72000" y="60000"/>
                </a:lnTo>
                <a:lnTo>
                  <a:pt x="72000" y="60000"/>
                </a:lnTo>
                <a:lnTo>
                  <a:pt x="72000" y="60000"/>
                </a:lnTo>
                <a:lnTo>
                  <a:pt x="88000" y="60000"/>
                </a:lnTo>
                <a:lnTo>
                  <a:pt x="88000" y="60000"/>
                </a:lnTo>
                <a:lnTo>
                  <a:pt x="88000" y="60000"/>
                </a:lnTo>
                <a:lnTo>
                  <a:pt x="104000" y="60000"/>
                </a:lnTo>
                <a:lnTo>
                  <a:pt x="104000" y="60000"/>
                </a:lnTo>
                <a:lnTo>
                  <a:pt x="104000" y="60000"/>
                </a:lnTo>
                <a:lnTo>
                  <a:pt x="104000" y="60000"/>
                </a:lnTo>
                <a:lnTo>
                  <a:pt x="120000" y="60000"/>
                </a:lnTo>
                <a:lnTo>
                  <a:pt x="120000" y="60000"/>
                </a:lnTo>
                <a:lnTo>
                  <a:pt x="120000" y="60000"/>
                </a:lnTo>
                <a:lnTo>
                  <a:pt x="104000" y="60000"/>
                </a:lnTo>
                <a:lnTo>
                  <a:pt x="104000" y="60000"/>
                </a:lnTo>
                <a:lnTo>
                  <a:pt x="104000" y="120000"/>
                </a:lnTo>
                <a:lnTo>
                  <a:pt x="104000" y="120000"/>
                </a:lnTo>
                <a:lnTo>
                  <a:pt x="104000" y="120000"/>
                </a:lnTo>
                <a:lnTo>
                  <a:pt x="88000" y="120000"/>
                </a:lnTo>
                <a:lnTo>
                  <a:pt x="88000" y="60000"/>
                </a:lnTo>
                <a:lnTo>
                  <a:pt x="88000" y="60000"/>
                </a:lnTo>
                <a:lnTo>
                  <a:pt x="88000" y="120000"/>
                </a:lnTo>
                <a:lnTo>
                  <a:pt x="88000" y="120000"/>
                </a:lnTo>
                <a:lnTo>
                  <a:pt x="72000" y="120000"/>
                </a:lnTo>
                <a:lnTo>
                  <a:pt x="72000" y="120000"/>
                </a:lnTo>
                <a:lnTo>
                  <a:pt x="72000" y="120000"/>
                </a:lnTo>
                <a:lnTo>
                  <a:pt x="72000" y="120000"/>
                </a:lnTo>
                <a:lnTo>
                  <a:pt x="72000" y="120000"/>
                </a:lnTo>
                <a:lnTo>
                  <a:pt x="48000" y="120000"/>
                </a:lnTo>
                <a:lnTo>
                  <a:pt x="48000" y="120000"/>
                </a:lnTo>
                <a:lnTo>
                  <a:pt x="48000" y="120000"/>
                </a:lnTo>
                <a:lnTo>
                  <a:pt x="48000" y="120000"/>
                </a:lnTo>
                <a:lnTo>
                  <a:pt x="48000" y="120000"/>
                </a:lnTo>
                <a:lnTo>
                  <a:pt x="48000" y="120000"/>
                </a:lnTo>
                <a:lnTo>
                  <a:pt x="48000" y="120000"/>
                </a:lnTo>
                <a:lnTo>
                  <a:pt x="48000" y="120000"/>
                </a:lnTo>
                <a:lnTo>
                  <a:pt x="32000" y="120000"/>
                </a:lnTo>
                <a:lnTo>
                  <a:pt x="32000" y="120000"/>
                </a:lnTo>
                <a:lnTo>
                  <a:pt x="32000" y="120000"/>
                </a:lnTo>
                <a:lnTo>
                  <a:pt x="32000" y="120000"/>
                </a:lnTo>
                <a:lnTo>
                  <a:pt x="16000" y="120000"/>
                </a:lnTo>
                <a:lnTo>
                  <a:pt x="16000" y="120000"/>
                </a:lnTo>
                <a:lnTo>
                  <a:pt x="16000" y="120000"/>
                </a:lnTo>
                <a:lnTo>
                  <a:pt x="16000" y="120000"/>
                </a:lnTo>
                <a:lnTo>
                  <a:pt x="16000" y="120000"/>
                </a:lnTo>
                <a:lnTo>
                  <a:pt x="0" y="120000"/>
                </a:lnTo>
                <a:lnTo>
                  <a:pt x="0" y="120000"/>
                </a:lnTo>
                <a:lnTo>
                  <a:pt x="0" y="120000"/>
                </a:lnTo>
                <a:lnTo>
                  <a:pt x="0" y="60000"/>
                </a:lnTo>
                <a:lnTo>
                  <a:pt x="0" y="60000"/>
                </a:lnTo>
                <a:lnTo>
                  <a:pt x="16000" y="60000"/>
                </a:lnTo>
                <a:lnTo>
                  <a:pt x="16000" y="60000"/>
                </a:lnTo>
                <a:lnTo>
                  <a:pt x="16000" y="60000"/>
                </a:lnTo>
                <a:lnTo>
                  <a:pt x="16000" y="60000"/>
                </a:lnTo>
                <a:lnTo>
                  <a:pt x="16000" y="60000"/>
                </a:lnTo>
                <a:lnTo>
                  <a:pt x="16000" y="60000"/>
                </a:lnTo>
                <a:lnTo>
                  <a:pt x="32000" y="60000"/>
                </a:lnTo>
                <a:lnTo>
                  <a:pt x="32000" y="60000"/>
                </a:lnTo>
                <a:lnTo>
                  <a:pt x="32000" y="60000"/>
                </a:lnTo>
                <a:lnTo>
                  <a:pt x="48000" y="60000"/>
                </a:lnTo>
                <a:lnTo>
                  <a:pt x="48000" y="60000"/>
                </a:lnTo>
                <a:lnTo>
                  <a:pt x="48000" y="0"/>
                </a:lnTo>
                <a:lnTo>
                  <a:pt x="48000" y="0"/>
                </a:lnTo>
                <a:lnTo>
                  <a:pt x="48000" y="60000"/>
                </a:lnTo>
                <a:lnTo>
                  <a:pt x="48000" y="60000"/>
                </a:lnTo>
                <a:lnTo>
                  <a:pt x="48000" y="0"/>
                </a:lnTo>
                <a:lnTo>
                  <a:pt x="48000" y="0"/>
                </a:lnTo>
                <a:lnTo>
                  <a:pt x="72000" y="0"/>
                </a:lnTo>
                <a:lnTo>
                  <a:pt x="72000" y="0"/>
                </a:lnTo>
                <a:lnTo>
                  <a:pt x="72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2" name="Shape 2382"/>
          <p:cNvSpPr/>
          <p:nvPr/>
        </p:nvSpPr>
        <p:spPr>
          <a:xfrm>
            <a:off x="3211120" y="5776913"/>
            <a:ext cx="59531" cy="66675"/>
          </a:xfrm>
          <a:custGeom>
            <a:avLst/>
            <a:gdLst/>
            <a:ahLst/>
            <a:cxnLst/>
            <a:rect l="0" t="0" r="0" b="0"/>
            <a:pathLst>
              <a:path w="120000" h="120000" extrusionOk="0">
                <a:moveTo>
                  <a:pt x="0" y="0"/>
                </a:moveTo>
                <a:lnTo>
                  <a:pt x="0" y="0"/>
                </a:lnTo>
                <a:lnTo>
                  <a:pt x="4800" y="0"/>
                </a:lnTo>
                <a:lnTo>
                  <a:pt x="4800" y="5714"/>
                </a:lnTo>
                <a:lnTo>
                  <a:pt x="4800" y="5714"/>
                </a:lnTo>
                <a:lnTo>
                  <a:pt x="4800" y="5714"/>
                </a:lnTo>
                <a:lnTo>
                  <a:pt x="4800" y="5714"/>
                </a:lnTo>
                <a:lnTo>
                  <a:pt x="4800" y="5714"/>
                </a:lnTo>
                <a:lnTo>
                  <a:pt x="9600" y="5714"/>
                </a:lnTo>
                <a:lnTo>
                  <a:pt x="9600" y="11428"/>
                </a:lnTo>
                <a:lnTo>
                  <a:pt x="9600" y="11428"/>
                </a:lnTo>
                <a:lnTo>
                  <a:pt x="9600" y="11428"/>
                </a:lnTo>
                <a:lnTo>
                  <a:pt x="9600" y="11428"/>
                </a:lnTo>
                <a:lnTo>
                  <a:pt x="9600" y="11428"/>
                </a:lnTo>
                <a:lnTo>
                  <a:pt x="9600" y="11428"/>
                </a:lnTo>
                <a:lnTo>
                  <a:pt x="9600" y="20000"/>
                </a:lnTo>
                <a:lnTo>
                  <a:pt x="14400" y="20000"/>
                </a:lnTo>
                <a:lnTo>
                  <a:pt x="14400" y="20000"/>
                </a:lnTo>
                <a:lnTo>
                  <a:pt x="14400" y="20000"/>
                </a:lnTo>
                <a:lnTo>
                  <a:pt x="14400" y="20000"/>
                </a:lnTo>
                <a:lnTo>
                  <a:pt x="14400" y="25714"/>
                </a:lnTo>
                <a:lnTo>
                  <a:pt x="14400" y="25714"/>
                </a:lnTo>
                <a:lnTo>
                  <a:pt x="14400" y="25714"/>
                </a:lnTo>
                <a:lnTo>
                  <a:pt x="9600" y="25714"/>
                </a:lnTo>
                <a:lnTo>
                  <a:pt x="9600" y="25714"/>
                </a:lnTo>
                <a:lnTo>
                  <a:pt x="9600" y="20000"/>
                </a:lnTo>
                <a:lnTo>
                  <a:pt x="9600" y="20000"/>
                </a:lnTo>
                <a:lnTo>
                  <a:pt x="9600" y="20000"/>
                </a:lnTo>
                <a:lnTo>
                  <a:pt x="9600" y="20000"/>
                </a:lnTo>
                <a:lnTo>
                  <a:pt x="9600" y="20000"/>
                </a:lnTo>
                <a:lnTo>
                  <a:pt x="9600" y="20000"/>
                </a:lnTo>
                <a:lnTo>
                  <a:pt x="4800" y="20000"/>
                </a:lnTo>
                <a:lnTo>
                  <a:pt x="4800" y="25714"/>
                </a:lnTo>
                <a:lnTo>
                  <a:pt x="4800" y="25714"/>
                </a:lnTo>
                <a:lnTo>
                  <a:pt x="4800" y="25714"/>
                </a:lnTo>
                <a:lnTo>
                  <a:pt x="4800" y="25714"/>
                </a:lnTo>
                <a:lnTo>
                  <a:pt x="4800" y="25714"/>
                </a:lnTo>
                <a:lnTo>
                  <a:pt x="4800" y="25714"/>
                </a:lnTo>
                <a:lnTo>
                  <a:pt x="4800" y="25714"/>
                </a:lnTo>
                <a:lnTo>
                  <a:pt x="4800" y="25714"/>
                </a:lnTo>
                <a:lnTo>
                  <a:pt x="4800" y="31428"/>
                </a:lnTo>
                <a:lnTo>
                  <a:pt x="9600" y="31428"/>
                </a:lnTo>
                <a:lnTo>
                  <a:pt x="9600" y="31428"/>
                </a:lnTo>
                <a:lnTo>
                  <a:pt x="9600" y="31428"/>
                </a:lnTo>
                <a:lnTo>
                  <a:pt x="9600" y="31428"/>
                </a:lnTo>
                <a:lnTo>
                  <a:pt x="14400" y="31428"/>
                </a:lnTo>
                <a:lnTo>
                  <a:pt x="14400" y="31428"/>
                </a:lnTo>
                <a:lnTo>
                  <a:pt x="14400" y="31428"/>
                </a:lnTo>
                <a:lnTo>
                  <a:pt x="14400" y="31428"/>
                </a:lnTo>
                <a:lnTo>
                  <a:pt x="14400" y="31428"/>
                </a:lnTo>
                <a:lnTo>
                  <a:pt x="14400" y="31428"/>
                </a:lnTo>
                <a:lnTo>
                  <a:pt x="21600" y="31428"/>
                </a:lnTo>
                <a:lnTo>
                  <a:pt x="21600" y="37142"/>
                </a:lnTo>
                <a:lnTo>
                  <a:pt x="21600" y="37142"/>
                </a:lnTo>
                <a:lnTo>
                  <a:pt x="21600" y="37142"/>
                </a:lnTo>
                <a:lnTo>
                  <a:pt x="21600" y="37142"/>
                </a:lnTo>
                <a:lnTo>
                  <a:pt x="21600" y="42857"/>
                </a:lnTo>
                <a:lnTo>
                  <a:pt x="21600" y="42857"/>
                </a:lnTo>
                <a:lnTo>
                  <a:pt x="21600" y="42857"/>
                </a:lnTo>
                <a:lnTo>
                  <a:pt x="26400" y="42857"/>
                </a:lnTo>
                <a:lnTo>
                  <a:pt x="26400" y="42857"/>
                </a:lnTo>
                <a:lnTo>
                  <a:pt x="26400" y="42857"/>
                </a:lnTo>
                <a:lnTo>
                  <a:pt x="26400" y="51428"/>
                </a:lnTo>
                <a:lnTo>
                  <a:pt x="26400" y="51428"/>
                </a:lnTo>
                <a:lnTo>
                  <a:pt x="26400" y="51428"/>
                </a:lnTo>
                <a:lnTo>
                  <a:pt x="26400" y="51428"/>
                </a:lnTo>
                <a:lnTo>
                  <a:pt x="31200" y="51428"/>
                </a:lnTo>
                <a:lnTo>
                  <a:pt x="31200" y="51428"/>
                </a:lnTo>
                <a:lnTo>
                  <a:pt x="31200" y="51428"/>
                </a:lnTo>
                <a:lnTo>
                  <a:pt x="31200" y="51428"/>
                </a:lnTo>
                <a:lnTo>
                  <a:pt x="31200" y="57142"/>
                </a:lnTo>
                <a:lnTo>
                  <a:pt x="31200" y="57142"/>
                </a:lnTo>
                <a:lnTo>
                  <a:pt x="36000" y="57142"/>
                </a:lnTo>
                <a:lnTo>
                  <a:pt x="36000" y="57142"/>
                </a:lnTo>
                <a:lnTo>
                  <a:pt x="36000" y="57142"/>
                </a:lnTo>
                <a:lnTo>
                  <a:pt x="36000" y="57142"/>
                </a:lnTo>
                <a:lnTo>
                  <a:pt x="36000" y="62857"/>
                </a:lnTo>
                <a:lnTo>
                  <a:pt x="36000" y="62857"/>
                </a:lnTo>
                <a:lnTo>
                  <a:pt x="40800" y="62857"/>
                </a:lnTo>
                <a:lnTo>
                  <a:pt x="40800" y="62857"/>
                </a:lnTo>
                <a:lnTo>
                  <a:pt x="40800" y="62857"/>
                </a:lnTo>
                <a:lnTo>
                  <a:pt x="40800" y="62857"/>
                </a:lnTo>
                <a:lnTo>
                  <a:pt x="40800" y="62857"/>
                </a:lnTo>
                <a:lnTo>
                  <a:pt x="40800" y="62857"/>
                </a:lnTo>
                <a:lnTo>
                  <a:pt x="40800" y="68571"/>
                </a:lnTo>
                <a:lnTo>
                  <a:pt x="48000" y="68571"/>
                </a:lnTo>
                <a:lnTo>
                  <a:pt x="48000" y="68571"/>
                </a:lnTo>
                <a:lnTo>
                  <a:pt x="48000" y="68571"/>
                </a:lnTo>
                <a:lnTo>
                  <a:pt x="48000" y="68571"/>
                </a:lnTo>
                <a:lnTo>
                  <a:pt x="52800" y="68571"/>
                </a:lnTo>
                <a:lnTo>
                  <a:pt x="52800" y="68571"/>
                </a:lnTo>
                <a:lnTo>
                  <a:pt x="52800" y="68571"/>
                </a:lnTo>
                <a:lnTo>
                  <a:pt x="52800" y="68571"/>
                </a:lnTo>
                <a:lnTo>
                  <a:pt x="52800" y="68571"/>
                </a:lnTo>
                <a:lnTo>
                  <a:pt x="57600" y="68571"/>
                </a:lnTo>
                <a:lnTo>
                  <a:pt x="57600" y="74285"/>
                </a:lnTo>
                <a:lnTo>
                  <a:pt x="57600" y="74285"/>
                </a:lnTo>
                <a:lnTo>
                  <a:pt x="57600" y="74285"/>
                </a:lnTo>
                <a:lnTo>
                  <a:pt x="57600" y="74285"/>
                </a:lnTo>
                <a:lnTo>
                  <a:pt x="57600" y="74285"/>
                </a:lnTo>
                <a:lnTo>
                  <a:pt x="62400" y="74285"/>
                </a:lnTo>
                <a:lnTo>
                  <a:pt x="62400" y="74285"/>
                </a:lnTo>
                <a:lnTo>
                  <a:pt x="62400" y="74285"/>
                </a:lnTo>
                <a:lnTo>
                  <a:pt x="62400" y="74285"/>
                </a:lnTo>
                <a:lnTo>
                  <a:pt x="67200" y="74285"/>
                </a:lnTo>
                <a:lnTo>
                  <a:pt x="67200" y="74285"/>
                </a:lnTo>
                <a:lnTo>
                  <a:pt x="67200" y="82857"/>
                </a:lnTo>
                <a:lnTo>
                  <a:pt x="67200" y="82857"/>
                </a:lnTo>
                <a:lnTo>
                  <a:pt x="67200" y="82857"/>
                </a:lnTo>
                <a:lnTo>
                  <a:pt x="67200" y="82857"/>
                </a:lnTo>
                <a:lnTo>
                  <a:pt x="67200" y="82857"/>
                </a:lnTo>
                <a:lnTo>
                  <a:pt x="74400" y="82857"/>
                </a:lnTo>
                <a:lnTo>
                  <a:pt x="74400" y="82857"/>
                </a:lnTo>
                <a:lnTo>
                  <a:pt x="74400" y="88571"/>
                </a:lnTo>
                <a:lnTo>
                  <a:pt x="74400" y="88571"/>
                </a:lnTo>
                <a:lnTo>
                  <a:pt x="74400" y="88571"/>
                </a:lnTo>
                <a:lnTo>
                  <a:pt x="79200" y="88571"/>
                </a:lnTo>
                <a:lnTo>
                  <a:pt x="79200" y="88571"/>
                </a:lnTo>
                <a:lnTo>
                  <a:pt x="79200" y="88571"/>
                </a:lnTo>
                <a:lnTo>
                  <a:pt x="79200" y="88571"/>
                </a:lnTo>
                <a:lnTo>
                  <a:pt x="79200" y="88571"/>
                </a:lnTo>
                <a:lnTo>
                  <a:pt x="84000" y="88571"/>
                </a:lnTo>
                <a:lnTo>
                  <a:pt x="84000" y="88571"/>
                </a:lnTo>
                <a:lnTo>
                  <a:pt x="84000" y="88571"/>
                </a:lnTo>
                <a:lnTo>
                  <a:pt x="84000" y="88571"/>
                </a:lnTo>
                <a:lnTo>
                  <a:pt x="84000" y="88571"/>
                </a:lnTo>
                <a:lnTo>
                  <a:pt x="88800" y="88571"/>
                </a:lnTo>
                <a:lnTo>
                  <a:pt x="88800" y="88571"/>
                </a:lnTo>
                <a:lnTo>
                  <a:pt x="88800" y="94285"/>
                </a:lnTo>
                <a:lnTo>
                  <a:pt x="88800" y="94285"/>
                </a:lnTo>
                <a:lnTo>
                  <a:pt x="88800" y="94285"/>
                </a:lnTo>
                <a:lnTo>
                  <a:pt x="93600" y="94285"/>
                </a:lnTo>
                <a:lnTo>
                  <a:pt x="93600" y="94285"/>
                </a:lnTo>
                <a:lnTo>
                  <a:pt x="93600" y="94285"/>
                </a:lnTo>
                <a:lnTo>
                  <a:pt x="93600" y="94285"/>
                </a:lnTo>
                <a:lnTo>
                  <a:pt x="100800" y="94285"/>
                </a:lnTo>
                <a:lnTo>
                  <a:pt x="100800" y="94285"/>
                </a:lnTo>
                <a:lnTo>
                  <a:pt x="100800" y="94285"/>
                </a:lnTo>
                <a:lnTo>
                  <a:pt x="100800" y="94285"/>
                </a:lnTo>
                <a:lnTo>
                  <a:pt x="100800" y="94285"/>
                </a:lnTo>
                <a:lnTo>
                  <a:pt x="105600" y="94285"/>
                </a:lnTo>
                <a:lnTo>
                  <a:pt x="105600" y="94285"/>
                </a:lnTo>
                <a:lnTo>
                  <a:pt x="105600" y="94285"/>
                </a:lnTo>
                <a:lnTo>
                  <a:pt x="105600" y="94285"/>
                </a:lnTo>
                <a:lnTo>
                  <a:pt x="105600" y="94285"/>
                </a:lnTo>
                <a:lnTo>
                  <a:pt x="110400" y="94285"/>
                </a:lnTo>
                <a:lnTo>
                  <a:pt x="110400" y="94285"/>
                </a:lnTo>
                <a:lnTo>
                  <a:pt x="110400" y="94285"/>
                </a:lnTo>
                <a:lnTo>
                  <a:pt x="115200" y="94285"/>
                </a:lnTo>
                <a:lnTo>
                  <a:pt x="115200" y="94285"/>
                </a:lnTo>
                <a:lnTo>
                  <a:pt x="115200" y="94285"/>
                </a:lnTo>
                <a:lnTo>
                  <a:pt x="115200" y="94285"/>
                </a:lnTo>
                <a:lnTo>
                  <a:pt x="115200" y="94285"/>
                </a:lnTo>
                <a:lnTo>
                  <a:pt x="115200" y="94285"/>
                </a:lnTo>
                <a:lnTo>
                  <a:pt x="120000" y="94285"/>
                </a:lnTo>
                <a:lnTo>
                  <a:pt x="120000" y="94285"/>
                </a:lnTo>
                <a:lnTo>
                  <a:pt x="120000" y="94285"/>
                </a:lnTo>
                <a:lnTo>
                  <a:pt x="120000" y="94285"/>
                </a:lnTo>
                <a:lnTo>
                  <a:pt x="120000" y="100000"/>
                </a:lnTo>
                <a:lnTo>
                  <a:pt x="120000" y="100000"/>
                </a:lnTo>
                <a:lnTo>
                  <a:pt x="120000" y="100000"/>
                </a:lnTo>
                <a:lnTo>
                  <a:pt x="120000" y="100000"/>
                </a:lnTo>
                <a:lnTo>
                  <a:pt x="120000" y="100000"/>
                </a:lnTo>
                <a:lnTo>
                  <a:pt x="115200" y="100000"/>
                </a:lnTo>
                <a:lnTo>
                  <a:pt x="115200" y="105714"/>
                </a:lnTo>
                <a:lnTo>
                  <a:pt x="115200" y="105714"/>
                </a:lnTo>
                <a:lnTo>
                  <a:pt x="115200" y="105714"/>
                </a:lnTo>
                <a:lnTo>
                  <a:pt x="115200" y="105714"/>
                </a:lnTo>
                <a:lnTo>
                  <a:pt x="115200" y="105714"/>
                </a:lnTo>
                <a:lnTo>
                  <a:pt x="115200" y="114285"/>
                </a:lnTo>
                <a:lnTo>
                  <a:pt x="115200" y="114285"/>
                </a:lnTo>
                <a:lnTo>
                  <a:pt x="110400" y="114285"/>
                </a:lnTo>
                <a:lnTo>
                  <a:pt x="110400" y="114285"/>
                </a:lnTo>
                <a:lnTo>
                  <a:pt x="110400" y="105714"/>
                </a:lnTo>
                <a:lnTo>
                  <a:pt x="110400" y="105714"/>
                </a:lnTo>
                <a:lnTo>
                  <a:pt x="110400" y="114285"/>
                </a:lnTo>
                <a:lnTo>
                  <a:pt x="105600" y="114285"/>
                </a:lnTo>
                <a:lnTo>
                  <a:pt x="105600" y="114285"/>
                </a:lnTo>
                <a:lnTo>
                  <a:pt x="105600" y="114285"/>
                </a:lnTo>
                <a:lnTo>
                  <a:pt x="105600" y="114285"/>
                </a:lnTo>
                <a:lnTo>
                  <a:pt x="105600" y="114285"/>
                </a:lnTo>
                <a:lnTo>
                  <a:pt x="100800" y="114285"/>
                </a:lnTo>
                <a:lnTo>
                  <a:pt x="100800" y="114285"/>
                </a:lnTo>
                <a:lnTo>
                  <a:pt x="100800" y="114285"/>
                </a:lnTo>
                <a:lnTo>
                  <a:pt x="100800" y="105714"/>
                </a:lnTo>
                <a:lnTo>
                  <a:pt x="100800" y="105714"/>
                </a:lnTo>
                <a:lnTo>
                  <a:pt x="100800" y="105714"/>
                </a:lnTo>
                <a:lnTo>
                  <a:pt x="93600" y="105714"/>
                </a:lnTo>
                <a:lnTo>
                  <a:pt x="93600" y="105714"/>
                </a:lnTo>
                <a:lnTo>
                  <a:pt x="93600" y="105714"/>
                </a:lnTo>
                <a:lnTo>
                  <a:pt x="93600" y="114285"/>
                </a:lnTo>
                <a:lnTo>
                  <a:pt x="88800" y="114285"/>
                </a:lnTo>
                <a:lnTo>
                  <a:pt x="88800" y="114285"/>
                </a:lnTo>
                <a:lnTo>
                  <a:pt x="88800" y="114285"/>
                </a:lnTo>
                <a:lnTo>
                  <a:pt x="88800" y="114285"/>
                </a:lnTo>
                <a:lnTo>
                  <a:pt x="88800" y="114285"/>
                </a:lnTo>
                <a:lnTo>
                  <a:pt x="84000" y="114285"/>
                </a:lnTo>
                <a:lnTo>
                  <a:pt x="84000" y="114285"/>
                </a:lnTo>
                <a:lnTo>
                  <a:pt x="84000" y="114285"/>
                </a:lnTo>
                <a:lnTo>
                  <a:pt x="84000" y="114285"/>
                </a:lnTo>
                <a:lnTo>
                  <a:pt x="79200" y="114285"/>
                </a:lnTo>
                <a:lnTo>
                  <a:pt x="79200" y="114285"/>
                </a:lnTo>
                <a:lnTo>
                  <a:pt x="79200" y="114285"/>
                </a:lnTo>
                <a:lnTo>
                  <a:pt x="79200" y="114285"/>
                </a:lnTo>
                <a:lnTo>
                  <a:pt x="79200" y="120000"/>
                </a:lnTo>
                <a:lnTo>
                  <a:pt x="74400" y="120000"/>
                </a:lnTo>
                <a:lnTo>
                  <a:pt x="74400" y="120000"/>
                </a:lnTo>
                <a:lnTo>
                  <a:pt x="74400" y="120000"/>
                </a:lnTo>
                <a:lnTo>
                  <a:pt x="74400" y="120000"/>
                </a:lnTo>
                <a:lnTo>
                  <a:pt x="67200" y="120000"/>
                </a:lnTo>
                <a:lnTo>
                  <a:pt x="67200" y="120000"/>
                </a:lnTo>
                <a:lnTo>
                  <a:pt x="67200" y="114285"/>
                </a:lnTo>
                <a:lnTo>
                  <a:pt x="67200" y="114285"/>
                </a:lnTo>
                <a:lnTo>
                  <a:pt x="67200" y="114285"/>
                </a:lnTo>
                <a:lnTo>
                  <a:pt x="67200" y="114285"/>
                </a:lnTo>
                <a:lnTo>
                  <a:pt x="62400" y="114285"/>
                </a:lnTo>
                <a:lnTo>
                  <a:pt x="62400" y="114285"/>
                </a:lnTo>
                <a:lnTo>
                  <a:pt x="62400" y="114285"/>
                </a:lnTo>
                <a:lnTo>
                  <a:pt x="62400" y="114285"/>
                </a:lnTo>
                <a:lnTo>
                  <a:pt x="57600" y="114285"/>
                </a:lnTo>
                <a:lnTo>
                  <a:pt x="57600" y="114285"/>
                </a:lnTo>
                <a:lnTo>
                  <a:pt x="57600" y="114285"/>
                </a:lnTo>
                <a:lnTo>
                  <a:pt x="57600" y="114285"/>
                </a:lnTo>
                <a:lnTo>
                  <a:pt x="52800" y="114285"/>
                </a:lnTo>
                <a:lnTo>
                  <a:pt x="52800" y="105714"/>
                </a:lnTo>
                <a:lnTo>
                  <a:pt x="52800" y="105714"/>
                </a:lnTo>
                <a:lnTo>
                  <a:pt x="52800" y="105714"/>
                </a:lnTo>
                <a:lnTo>
                  <a:pt x="52800" y="105714"/>
                </a:lnTo>
                <a:lnTo>
                  <a:pt x="48000" y="105714"/>
                </a:lnTo>
                <a:lnTo>
                  <a:pt x="48000" y="105714"/>
                </a:lnTo>
                <a:lnTo>
                  <a:pt x="48000" y="105714"/>
                </a:lnTo>
                <a:lnTo>
                  <a:pt x="40800" y="105714"/>
                </a:lnTo>
                <a:lnTo>
                  <a:pt x="40800" y="105714"/>
                </a:lnTo>
                <a:lnTo>
                  <a:pt x="40800" y="105714"/>
                </a:lnTo>
                <a:lnTo>
                  <a:pt x="40800" y="105714"/>
                </a:lnTo>
                <a:lnTo>
                  <a:pt x="36000" y="105714"/>
                </a:lnTo>
                <a:lnTo>
                  <a:pt x="36000" y="105714"/>
                </a:lnTo>
                <a:lnTo>
                  <a:pt x="36000" y="105714"/>
                </a:lnTo>
                <a:lnTo>
                  <a:pt x="31200" y="105714"/>
                </a:lnTo>
                <a:lnTo>
                  <a:pt x="31200" y="105714"/>
                </a:lnTo>
                <a:lnTo>
                  <a:pt x="31200" y="105714"/>
                </a:lnTo>
                <a:lnTo>
                  <a:pt x="31200" y="105714"/>
                </a:lnTo>
                <a:lnTo>
                  <a:pt x="26400" y="105714"/>
                </a:lnTo>
                <a:lnTo>
                  <a:pt x="26400" y="105714"/>
                </a:lnTo>
                <a:lnTo>
                  <a:pt x="26400" y="105714"/>
                </a:lnTo>
                <a:lnTo>
                  <a:pt x="26400" y="105714"/>
                </a:lnTo>
                <a:lnTo>
                  <a:pt x="26400" y="105714"/>
                </a:lnTo>
                <a:lnTo>
                  <a:pt x="21600" y="105714"/>
                </a:lnTo>
                <a:lnTo>
                  <a:pt x="21600" y="105714"/>
                </a:lnTo>
                <a:lnTo>
                  <a:pt x="21600" y="105714"/>
                </a:lnTo>
                <a:lnTo>
                  <a:pt x="14400" y="105714"/>
                </a:lnTo>
                <a:lnTo>
                  <a:pt x="14400" y="105714"/>
                </a:lnTo>
                <a:lnTo>
                  <a:pt x="14400" y="105714"/>
                </a:lnTo>
                <a:lnTo>
                  <a:pt x="14400" y="105714"/>
                </a:lnTo>
                <a:lnTo>
                  <a:pt x="14400" y="105714"/>
                </a:lnTo>
                <a:lnTo>
                  <a:pt x="14400" y="105714"/>
                </a:lnTo>
                <a:lnTo>
                  <a:pt x="9600" y="105714"/>
                </a:lnTo>
                <a:lnTo>
                  <a:pt x="9600" y="105714"/>
                </a:lnTo>
                <a:lnTo>
                  <a:pt x="9600" y="105714"/>
                </a:lnTo>
                <a:lnTo>
                  <a:pt x="9600" y="105714"/>
                </a:lnTo>
                <a:lnTo>
                  <a:pt x="4800" y="105714"/>
                </a:lnTo>
                <a:lnTo>
                  <a:pt x="4800" y="105714"/>
                </a:lnTo>
                <a:lnTo>
                  <a:pt x="4800" y="105714"/>
                </a:lnTo>
                <a:lnTo>
                  <a:pt x="4800" y="105714"/>
                </a:lnTo>
                <a:lnTo>
                  <a:pt x="0" y="105714"/>
                </a:lnTo>
                <a:lnTo>
                  <a:pt x="0" y="105714"/>
                </a:lnTo>
                <a:lnTo>
                  <a:pt x="0" y="105714"/>
                </a:lnTo>
                <a:lnTo>
                  <a:pt x="0" y="105714"/>
                </a:lnTo>
                <a:lnTo>
                  <a:pt x="0" y="105714"/>
                </a:lnTo>
                <a:lnTo>
                  <a:pt x="0" y="100000"/>
                </a:lnTo>
                <a:lnTo>
                  <a:pt x="0" y="100000"/>
                </a:lnTo>
                <a:lnTo>
                  <a:pt x="0" y="100000"/>
                </a:lnTo>
                <a:lnTo>
                  <a:pt x="0" y="94285"/>
                </a:lnTo>
                <a:lnTo>
                  <a:pt x="0" y="94285"/>
                </a:lnTo>
                <a:lnTo>
                  <a:pt x="0" y="94285"/>
                </a:lnTo>
                <a:lnTo>
                  <a:pt x="0" y="88571"/>
                </a:lnTo>
                <a:lnTo>
                  <a:pt x="0" y="88571"/>
                </a:lnTo>
                <a:lnTo>
                  <a:pt x="0" y="88571"/>
                </a:lnTo>
                <a:lnTo>
                  <a:pt x="0" y="88571"/>
                </a:lnTo>
                <a:lnTo>
                  <a:pt x="0" y="82857"/>
                </a:lnTo>
                <a:lnTo>
                  <a:pt x="0" y="82857"/>
                </a:lnTo>
                <a:lnTo>
                  <a:pt x="0" y="82857"/>
                </a:lnTo>
                <a:lnTo>
                  <a:pt x="0" y="74285"/>
                </a:lnTo>
                <a:lnTo>
                  <a:pt x="0" y="74285"/>
                </a:lnTo>
                <a:lnTo>
                  <a:pt x="0" y="74285"/>
                </a:lnTo>
                <a:lnTo>
                  <a:pt x="0" y="68571"/>
                </a:lnTo>
                <a:lnTo>
                  <a:pt x="0" y="68571"/>
                </a:lnTo>
                <a:lnTo>
                  <a:pt x="0" y="68571"/>
                </a:lnTo>
                <a:lnTo>
                  <a:pt x="0" y="62857"/>
                </a:lnTo>
                <a:lnTo>
                  <a:pt x="0" y="62857"/>
                </a:lnTo>
                <a:lnTo>
                  <a:pt x="0" y="62857"/>
                </a:lnTo>
                <a:lnTo>
                  <a:pt x="0" y="57142"/>
                </a:lnTo>
                <a:lnTo>
                  <a:pt x="0" y="57142"/>
                </a:lnTo>
                <a:lnTo>
                  <a:pt x="0" y="57142"/>
                </a:lnTo>
                <a:lnTo>
                  <a:pt x="0" y="51428"/>
                </a:lnTo>
                <a:lnTo>
                  <a:pt x="0" y="51428"/>
                </a:lnTo>
                <a:lnTo>
                  <a:pt x="0" y="51428"/>
                </a:lnTo>
                <a:lnTo>
                  <a:pt x="0" y="42857"/>
                </a:lnTo>
                <a:lnTo>
                  <a:pt x="0" y="42857"/>
                </a:lnTo>
                <a:lnTo>
                  <a:pt x="0" y="42857"/>
                </a:lnTo>
                <a:lnTo>
                  <a:pt x="0" y="37142"/>
                </a:lnTo>
                <a:lnTo>
                  <a:pt x="0" y="37142"/>
                </a:lnTo>
                <a:lnTo>
                  <a:pt x="0" y="37142"/>
                </a:lnTo>
                <a:lnTo>
                  <a:pt x="0" y="31428"/>
                </a:lnTo>
                <a:lnTo>
                  <a:pt x="0" y="31428"/>
                </a:lnTo>
                <a:lnTo>
                  <a:pt x="0" y="31428"/>
                </a:lnTo>
                <a:lnTo>
                  <a:pt x="0" y="25714"/>
                </a:lnTo>
                <a:lnTo>
                  <a:pt x="0" y="25714"/>
                </a:lnTo>
                <a:lnTo>
                  <a:pt x="0" y="25714"/>
                </a:lnTo>
                <a:lnTo>
                  <a:pt x="0" y="25714"/>
                </a:lnTo>
                <a:lnTo>
                  <a:pt x="0" y="20000"/>
                </a:lnTo>
                <a:lnTo>
                  <a:pt x="0" y="20000"/>
                </a:lnTo>
                <a:lnTo>
                  <a:pt x="0" y="20000"/>
                </a:lnTo>
                <a:lnTo>
                  <a:pt x="0" y="11428"/>
                </a:lnTo>
                <a:lnTo>
                  <a:pt x="0" y="11428"/>
                </a:lnTo>
                <a:lnTo>
                  <a:pt x="0" y="11428"/>
                </a:lnTo>
                <a:lnTo>
                  <a:pt x="0" y="5714"/>
                </a:lnTo>
                <a:lnTo>
                  <a:pt x="0" y="5714"/>
                </a:lnTo>
                <a:lnTo>
                  <a:pt x="0" y="5714"/>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3" name="Shape 2383"/>
          <p:cNvSpPr/>
          <p:nvPr/>
        </p:nvSpPr>
        <p:spPr>
          <a:xfrm>
            <a:off x="3211120" y="5776913"/>
            <a:ext cx="59531" cy="66675"/>
          </a:xfrm>
          <a:custGeom>
            <a:avLst/>
            <a:gdLst/>
            <a:ahLst/>
            <a:cxnLst/>
            <a:rect l="0" t="0" r="0" b="0"/>
            <a:pathLst>
              <a:path w="120000" h="120000" extrusionOk="0">
                <a:moveTo>
                  <a:pt x="0" y="0"/>
                </a:moveTo>
                <a:lnTo>
                  <a:pt x="0" y="0"/>
                </a:lnTo>
                <a:lnTo>
                  <a:pt x="4800" y="0"/>
                </a:lnTo>
                <a:lnTo>
                  <a:pt x="4800" y="5714"/>
                </a:lnTo>
                <a:lnTo>
                  <a:pt x="4800" y="5714"/>
                </a:lnTo>
                <a:lnTo>
                  <a:pt x="4800" y="5714"/>
                </a:lnTo>
                <a:lnTo>
                  <a:pt x="4800" y="5714"/>
                </a:lnTo>
                <a:lnTo>
                  <a:pt x="4800" y="5714"/>
                </a:lnTo>
                <a:lnTo>
                  <a:pt x="9600" y="5714"/>
                </a:lnTo>
                <a:lnTo>
                  <a:pt x="9600" y="11428"/>
                </a:lnTo>
                <a:lnTo>
                  <a:pt x="9600" y="11428"/>
                </a:lnTo>
                <a:lnTo>
                  <a:pt x="9600" y="11428"/>
                </a:lnTo>
                <a:lnTo>
                  <a:pt x="9600" y="11428"/>
                </a:lnTo>
                <a:lnTo>
                  <a:pt x="9600" y="11428"/>
                </a:lnTo>
                <a:lnTo>
                  <a:pt x="9600" y="11428"/>
                </a:lnTo>
                <a:lnTo>
                  <a:pt x="9600" y="20000"/>
                </a:lnTo>
                <a:lnTo>
                  <a:pt x="14400" y="20000"/>
                </a:lnTo>
                <a:lnTo>
                  <a:pt x="14400" y="20000"/>
                </a:lnTo>
                <a:lnTo>
                  <a:pt x="14400" y="20000"/>
                </a:lnTo>
                <a:lnTo>
                  <a:pt x="14400" y="20000"/>
                </a:lnTo>
                <a:lnTo>
                  <a:pt x="14400" y="25714"/>
                </a:lnTo>
                <a:lnTo>
                  <a:pt x="14400" y="25714"/>
                </a:lnTo>
                <a:lnTo>
                  <a:pt x="14400" y="25714"/>
                </a:lnTo>
                <a:lnTo>
                  <a:pt x="9600" y="25714"/>
                </a:lnTo>
                <a:lnTo>
                  <a:pt x="9600" y="25714"/>
                </a:lnTo>
                <a:lnTo>
                  <a:pt x="9600" y="20000"/>
                </a:lnTo>
                <a:lnTo>
                  <a:pt x="9600" y="20000"/>
                </a:lnTo>
                <a:lnTo>
                  <a:pt x="9600" y="20000"/>
                </a:lnTo>
                <a:lnTo>
                  <a:pt x="9600" y="20000"/>
                </a:lnTo>
                <a:lnTo>
                  <a:pt x="9600" y="20000"/>
                </a:lnTo>
                <a:lnTo>
                  <a:pt x="9600" y="20000"/>
                </a:lnTo>
                <a:lnTo>
                  <a:pt x="4800" y="20000"/>
                </a:lnTo>
                <a:lnTo>
                  <a:pt x="4800" y="25714"/>
                </a:lnTo>
                <a:lnTo>
                  <a:pt x="4800" y="25714"/>
                </a:lnTo>
                <a:lnTo>
                  <a:pt x="4800" y="25714"/>
                </a:lnTo>
                <a:lnTo>
                  <a:pt x="4800" y="25714"/>
                </a:lnTo>
                <a:lnTo>
                  <a:pt x="4800" y="25714"/>
                </a:lnTo>
                <a:lnTo>
                  <a:pt x="4800" y="25714"/>
                </a:lnTo>
                <a:lnTo>
                  <a:pt x="4800" y="25714"/>
                </a:lnTo>
                <a:lnTo>
                  <a:pt x="4800" y="25714"/>
                </a:lnTo>
                <a:lnTo>
                  <a:pt x="4800" y="31428"/>
                </a:lnTo>
                <a:lnTo>
                  <a:pt x="9600" y="31428"/>
                </a:lnTo>
                <a:lnTo>
                  <a:pt x="9600" y="31428"/>
                </a:lnTo>
                <a:lnTo>
                  <a:pt x="9600" y="31428"/>
                </a:lnTo>
                <a:lnTo>
                  <a:pt x="9600" y="31428"/>
                </a:lnTo>
                <a:lnTo>
                  <a:pt x="14400" y="31428"/>
                </a:lnTo>
                <a:lnTo>
                  <a:pt x="14400" y="31428"/>
                </a:lnTo>
                <a:lnTo>
                  <a:pt x="14400" y="31428"/>
                </a:lnTo>
                <a:lnTo>
                  <a:pt x="14400" y="31428"/>
                </a:lnTo>
                <a:lnTo>
                  <a:pt x="14400" y="31428"/>
                </a:lnTo>
                <a:lnTo>
                  <a:pt x="14400" y="31428"/>
                </a:lnTo>
                <a:lnTo>
                  <a:pt x="21600" y="31428"/>
                </a:lnTo>
                <a:lnTo>
                  <a:pt x="21600" y="37142"/>
                </a:lnTo>
                <a:lnTo>
                  <a:pt x="21600" y="37142"/>
                </a:lnTo>
                <a:lnTo>
                  <a:pt x="21600" y="37142"/>
                </a:lnTo>
                <a:lnTo>
                  <a:pt x="21600" y="37142"/>
                </a:lnTo>
                <a:lnTo>
                  <a:pt x="21600" y="42857"/>
                </a:lnTo>
                <a:lnTo>
                  <a:pt x="21600" y="42857"/>
                </a:lnTo>
                <a:lnTo>
                  <a:pt x="21600" y="42857"/>
                </a:lnTo>
                <a:lnTo>
                  <a:pt x="26400" y="42857"/>
                </a:lnTo>
                <a:lnTo>
                  <a:pt x="26400" y="42857"/>
                </a:lnTo>
                <a:lnTo>
                  <a:pt x="26400" y="42857"/>
                </a:lnTo>
                <a:lnTo>
                  <a:pt x="26400" y="51428"/>
                </a:lnTo>
                <a:lnTo>
                  <a:pt x="26400" y="51428"/>
                </a:lnTo>
                <a:lnTo>
                  <a:pt x="26400" y="51428"/>
                </a:lnTo>
                <a:lnTo>
                  <a:pt x="26400" y="51428"/>
                </a:lnTo>
                <a:lnTo>
                  <a:pt x="31200" y="51428"/>
                </a:lnTo>
                <a:lnTo>
                  <a:pt x="31200" y="51428"/>
                </a:lnTo>
                <a:lnTo>
                  <a:pt x="31200" y="51428"/>
                </a:lnTo>
                <a:lnTo>
                  <a:pt x="31200" y="51428"/>
                </a:lnTo>
                <a:lnTo>
                  <a:pt x="31200" y="57142"/>
                </a:lnTo>
                <a:lnTo>
                  <a:pt x="31200" y="57142"/>
                </a:lnTo>
                <a:lnTo>
                  <a:pt x="36000" y="57142"/>
                </a:lnTo>
                <a:lnTo>
                  <a:pt x="36000" y="57142"/>
                </a:lnTo>
                <a:lnTo>
                  <a:pt x="36000" y="57142"/>
                </a:lnTo>
                <a:lnTo>
                  <a:pt x="36000" y="57142"/>
                </a:lnTo>
                <a:lnTo>
                  <a:pt x="36000" y="62857"/>
                </a:lnTo>
                <a:lnTo>
                  <a:pt x="36000" y="62857"/>
                </a:lnTo>
                <a:lnTo>
                  <a:pt x="40800" y="62857"/>
                </a:lnTo>
                <a:lnTo>
                  <a:pt x="40800" y="62857"/>
                </a:lnTo>
                <a:lnTo>
                  <a:pt x="40800" y="62857"/>
                </a:lnTo>
                <a:lnTo>
                  <a:pt x="40800" y="62857"/>
                </a:lnTo>
                <a:lnTo>
                  <a:pt x="40800" y="62857"/>
                </a:lnTo>
                <a:lnTo>
                  <a:pt x="40800" y="62857"/>
                </a:lnTo>
                <a:lnTo>
                  <a:pt x="40800" y="68571"/>
                </a:lnTo>
                <a:lnTo>
                  <a:pt x="48000" y="68571"/>
                </a:lnTo>
                <a:lnTo>
                  <a:pt x="48000" y="68571"/>
                </a:lnTo>
                <a:lnTo>
                  <a:pt x="48000" y="68571"/>
                </a:lnTo>
                <a:lnTo>
                  <a:pt x="48000" y="68571"/>
                </a:lnTo>
                <a:lnTo>
                  <a:pt x="52800" y="68571"/>
                </a:lnTo>
                <a:lnTo>
                  <a:pt x="52800" y="68571"/>
                </a:lnTo>
                <a:lnTo>
                  <a:pt x="52800" y="68571"/>
                </a:lnTo>
                <a:lnTo>
                  <a:pt x="52800" y="68571"/>
                </a:lnTo>
                <a:lnTo>
                  <a:pt x="52800" y="68571"/>
                </a:lnTo>
                <a:lnTo>
                  <a:pt x="57600" y="68571"/>
                </a:lnTo>
                <a:lnTo>
                  <a:pt x="57600" y="74285"/>
                </a:lnTo>
                <a:lnTo>
                  <a:pt x="57600" y="74285"/>
                </a:lnTo>
                <a:lnTo>
                  <a:pt x="57600" y="74285"/>
                </a:lnTo>
                <a:lnTo>
                  <a:pt x="57600" y="74285"/>
                </a:lnTo>
                <a:lnTo>
                  <a:pt x="57600" y="74285"/>
                </a:lnTo>
                <a:lnTo>
                  <a:pt x="62400" y="74285"/>
                </a:lnTo>
                <a:lnTo>
                  <a:pt x="62400" y="74285"/>
                </a:lnTo>
                <a:lnTo>
                  <a:pt x="62400" y="74285"/>
                </a:lnTo>
                <a:lnTo>
                  <a:pt x="62400" y="74285"/>
                </a:lnTo>
                <a:lnTo>
                  <a:pt x="67200" y="74285"/>
                </a:lnTo>
                <a:lnTo>
                  <a:pt x="67200" y="74285"/>
                </a:lnTo>
                <a:lnTo>
                  <a:pt x="67200" y="82857"/>
                </a:lnTo>
                <a:lnTo>
                  <a:pt x="67200" y="82857"/>
                </a:lnTo>
                <a:lnTo>
                  <a:pt x="67200" y="82857"/>
                </a:lnTo>
                <a:lnTo>
                  <a:pt x="67200" y="82857"/>
                </a:lnTo>
                <a:lnTo>
                  <a:pt x="67200" y="82857"/>
                </a:lnTo>
                <a:lnTo>
                  <a:pt x="74400" y="82857"/>
                </a:lnTo>
                <a:lnTo>
                  <a:pt x="74400" y="82857"/>
                </a:lnTo>
                <a:lnTo>
                  <a:pt x="74400" y="88571"/>
                </a:lnTo>
                <a:lnTo>
                  <a:pt x="74400" y="88571"/>
                </a:lnTo>
                <a:lnTo>
                  <a:pt x="74400" y="88571"/>
                </a:lnTo>
                <a:lnTo>
                  <a:pt x="79200" y="88571"/>
                </a:lnTo>
                <a:lnTo>
                  <a:pt x="79200" y="88571"/>
                </a:lnTo>
                <a:lnTo>
                  <a:pt x="79200" y="88571"/>
                </a:lnTo>
                <a:lnTo>
                  <a:pt x="79200" y="88571"/>
                </a:lnTo>
                <a:lnTo>
                  <a:pt x="79200" y="88571"/>
                </a:lnTo>
                <a:lnTo>
                  <a:pt x="84000" y="88571"/>
                </a:lnTo>
                <a:lnTo>
                  <a:pt x="84000" y="88571"/>
                </a:lnTo>
                <a:lnTo>
                  <a:pt x="84000" y="88571"/>
                </a:lnTo>
                <a:lnTo>
                  <a:pt x="84000" y="88571"/>
                </a:lnTo>
                <a:lnTo>
                  <a:pt x="84000" y="88571"/>
                </a:lnTo>
                <a:lnTo>
                  <a:pt x="88800" y="88571"/>
                </a:lnTo>
                <a:lnTo>
                  <a:pt x="88800" y="88571"/>
                </a:lnTo>
                <a:lnTo>
                  <a:pt x="88800" y="94285"/>
                </a:lnTo>
                <a:lnTo>
                  <a:pt x="88800" y="94285"/>
                </a:lnTo>
                <a:lnTo>
                  <a:pt x="88800" y="94285"/>
                </a:lnTo>
                <a:lnTo>
                  <a:pt x="93600" y="94285"/>
                </a:lnTo>
                <a:lnTo>
                  <a:pt x="93600" y="94285"/>
                </a:lnTo>
                <a:lnTo>
                  <a:pt x="93600" y="94285"/>
                </a:lnTo>
                <a:lnTo>
                  <a:pt x="93600" y="94285"/>
                </a:lnTo>
                <a:lnTo>
                  <a:pt x="100800" y="94285"/>
                </a:lnTo>
                <a:lnTo>
                  <a:pt x="100800" y="94285"/>
                </a:lnTo>
                <a:lnTo>
                  <a:pt x="100800" y="94285"/>
                </a:lnTo>
                <a:lnTo>
                  <a:pt x="100800" y="94285"/>
                </a:lnTo>
                <a:lnTo>
                  <a:pt x="100800" y="94285"/>
                </a:lnTo>
                <a:lnTo>
                  <a:pt x="105600" y="94285"/>
                </a:lnTo>
                <a:lnTo>
                  <a:pt x="105600" y="94285"/>
                </a:lnTo>
                <a:lnTo>
                  <a:pt x="105600" y="94285"/>
                </a:lnTo>
                <a:lnTo>
                  <a:pt x="105600" y="94285"/>
                </a:lnTo>
                <a:lnTo>
                  <a:pt x="105600" y="94285"/>
                </a:lnTo>
                <a:lnTo>
                  <a:pt x="110400" y="94285"/>
                </a:lnTo>
                <a:lnTo>
                  <a:pt x="110400" y="94285"/>
                </a:lnTo>
                <a:lnTo>
                  <a:pt x="110400" y="94285"/>
                </a:lnTo>
                <a:lnTo>
                  <a:pt x="115200" y="94285"/>
                </a:lnTo>
                <a:lnTo>
                  <a:pt x="115200" y="94285"/>
                </a:lnTo>
                <a:lnTo>
                  <a:pt x="115200" y="94285"/>
                </a:lnTo>
                <a:lnTo>
                  <a:pt x="115200" y="94285"/>
                </a:lnTo>
                <a:lnTo>
                  <a:pt x="115200" y="94285"/>
                </a:lnTo>
                <a:lnTo>
                  <a:pt x="115200" y="94285"/>
                </a:lnTo>
                <a:lnTo>
                  <a:pt x="120000" y="94285"/>
                </a:lnTo>
                <a:lnTo>
                  <a:pt x="120000" y="94285"/>
                </a:lnTo>
                <a:lnTo>
                  <a:pt x="120000" y="94285"/>
                </a:lnTo>
                <a:lnTo>
                  <a:pt x="120000" y="94285"/>
                </a:lnTo>
                <a:lnTo>
                  <a:pt x="120000" y="100000"/>
                </a:lnTo>
                <a:lnTo>
                  <a:pt x="120000" y="100000"/>
                </a:lnTo>
                <a:lnTo>
                  <a:pt x="120000" y="100000"/>
                </a:lnTo>
                <a:lnTo>
                  <a:pt x="120000" y="100000"/>
                </a:lnTo>
                <a:lnTo>
                  <a:pt x="120000" y="100000"/>
                </a:lnTo>
                <a:lnTo>
                  <a:pt x="115200" y="100000"/>
                </a:lnTo>
                <a:lnTo>
                  <a:pt x="115200" y="105714"/>
                </a:lnTo>
                <a:lnTo>
                  <a:pt x="115200" y="105714"/>
                </a:lnTo>
                <a:lnTo>
                  <a:pt x="115200" y="105714"/>
                </a:lnTo>
                <a:lnTo>
                  <a:pt x="115200" y="105714"/>
                </a:lnTo>
                <a:lnTo>
                  <a:pt x="115200" y="105714"/>
                </a:lnTo>
                <a:lnTo>
                  <a:pt x="115200" y="114285"/>
                </a:lnTo>
                <a:lnTo>
                  <a:pt x="115200" y="114285"/>
                </a:lnTo>
                <a:lnTo>
                  <a:pt x="110400" y="114285"/>
                </a:lnTo>
                <a:lnTo>
                  <a:pt x="110400" y="114285"/>
                </a:lnTo>
                <a:lnTo>
                  <a:pt x="110400" y="105714"/>
                </a:lnTo>
                <a:lnTo>
                  <a:pt x="110400" y="105714"/>
                </a:lnTo>
                <a:lnTo>
                  <a:pt x="110400" y="114285"/>
                </a:lnTo>
                <a:lnTo>
                  <a:pt x="105600" y="114285"/>
                </a:lnTo>
                <a:lnTo>
                  <a:pt x="105600" y="114285"/>
                </a:lnTo>
                <a:lnTo>
                  <a:pt x="105600" y="114285"/>
                </a:lnTo>
                <a:lnTo>
                  <a:pt x="105600" y="114285"/>
                </a:lnTo>
                <a:lnTo>
                  <a:pt x="105600" y="114285"/>
                </a:lnTo>
                <a:lnTo>
                  <a:pt x="100800" y="114285"/>
                </a:lnTo>
                <a:lnTo>
                  <a:pt x="100800" y="114285"/>
                </a:lnTo>
                <a:lnTo>
                  <a:pt x="100800" y="114285"/>
                </a:lnTo>
                <a:lnTo>
                  <a:pt x="100800" y="105714"/>
                </a:lnTo>
                <a:lnTo>
                  <a:pt x="100800" y="105714"/>
                </a:lnTo>
                <a:lnTo>
                  <a:pt x="100800" y="105714"/>
                </a:lnTo>
                <a:lnTo>
                  <a:pt x="93600" y="105714"/>
                </a:lnTo>
                <a:lnTo>
                  <a:pt x="93600" y="105714"/>
                </a:lnTo>
                <a:lnTo>
                  <a:pt x="93600" y="105714"/>
                </a:lnTo>
                <a:lnTo>
                  <a:pt x="93600" y="114285"/>
                </a:lnTo>
                <a:lnTo>
                  <a:pt x="88800" y="114285"/>
                </a:lnTo>
                <a:lnTo>
                  <a:pt x="88800" y="114285"/>
                </a:lnTo>
                <a:lnTo>
                  <a:pt x="88800" y="114285"/>
                </a:lnTo>
                <a:lnTo>
                  <a:pt x="88800" y="114285"/>
                </a:lnTo>
                <a:lnTo>
                  <a:pt x="88800" y="114285"/>
                </a:lnTo>
                <a:lnTo>
                  <a:pt x="84000" y="114285"/>
                </a:lnTo>
                <a:lnTo>
                  <a:pt x="84000" y="114285"/>
                </a:lnTo>
                <a:lnTo>
                  <a:pt x="84000" y="114285"/>
                </a:lnTo>
                <a:lnTo>
                  <a:pt x="84000" y="114285"/>
                </a:lnTo>
                <a:lnTo>
                  <a:pt x="79200" y="114285"/>
                </a:lnTo>
                <a:lnTo>
                  <a:pt x="79200" y="114285"/>
                </a:lnTo>
                <a:lnTo>
                  <a:pt x="79200" y="114285"/>
                </a:lnTo>
                <a:lnTo>
                  <a:pt x="79200" y="114285"/>
                </a:lnTo>
                <a:lnTo>
                  <a:pt x="79200" y="120000"/>
                </a:lnTo>
                <a:lnTo>
                  <a:pt x="74400" y="120000"/>
                </a:lnTo>
                <a:lnTo>
                  <a:pt x="74400" y="120000"/>
                </a:lnTo>
                <a:lnTo>
                  <a:pt x="74400" y="120000"/>
                </a:lnTo>
                <a:lnTo>
                  <a:pt x="74400" y="120000"/>
                </a:lnTo>
                <a:lnTo>
                  <a:pt x="67200" y="120000"/>
                </a:lnTo>
                <a:lnTo>
                  <a:pt x="67200" y="120000"/>
                </a:lnTo>
                <a:lnTo>
                  <a:pt x="67200" y="114285"/>
                </a:lnTo>
                <a:lnTo>
                  <a:pt x="67200" y="114285"/>
                </a:lnTo>
                <a:lnTo>
                  <a:pt x="67200" y="114285"/>
                </a:lnTo>
                <a:lnTo>
                  <a:pt x="67200" y="114285"/>
                </a:lnTo>
                <a:lnTo>
                  <a:pt x="62400" y="114285"/>
                </a:lnTo>
                <a:lnTo>
                  <a:pt x="62400" y="114285"/>
                </a:lnTo>
                <a:lnTo>
                  <a:pt x="62400" y="114285"/>
                </a:lnTo>
                <a:lnTo>
                  <a:pt x="62400" y="114285"/>
                </a:lnTo>
                <a:lnTo>
                  <a:pt x="57600" y="114285"/>
                </a:lnTo>
                <a:lnTo>
                  <a:pt x="57600" y="114285"/>
                </a:lnTo>
                <a:lnTo>
                  <a:pt x="57600" y="114285"/>
                </a:lnTo>
                <a:lnTo>
                  <a:pt x="57600" y="114285"/>
                </a:lnTo>
                <a:lnTo>
                  <a:pt x="52800" y="114285"/>
                </a:lnTo>
                <a:lnTo>
                  <a:pt x="52800" y="105714"/>
                </a:lnTo>
                <a:lnTo>
                  <a:pt x="52800" y="105714"/>
                </a:lnTo>
                <a:lnTo>
                  <a:pt x="52800" y="105714"/>
                </a:lnTo>
                <a:lnTo>
                  <a:pt x="52800" y="105714"/>
                </a:lnTo>
                <a:lnTo>
                  <a:pt x="48000" y="105714"/>
                </a:lnTo>
                <a:lnTo>
                  <a:pt x="48000" y="105714"/>
                </a:lnTo>
                <a:lnTo>
                  <a:pt x="48000" y="105714"/>
                </a:lnTo>
                <a:lnTo>
                  <a:pt x="40800" y="105714"/>
                </a:lnTo>
                <a:lnTo>
                  <a:pt x="40800" y="105714"/>
                </a:lnTo>
                <a:lnTo>
                  <a:pt x="40800" y="105714"/>
                </a:lnTo>
                <a:lnTo>
                  <a:pt x="40800" y="105714"/>
                </a:lnTo>
                <a:lnTo>
                  <a:pt x="36000" y="105714"/>
                </a:lnTo>
                <a:lnTo>
                  <a:pt x="36000" y="105714"/>
                </a:lnTo>
                <a:lnTo>
                  <a:pt x="36000" y="105714"/>
                </a:lnTo>
                <a:lnTo>
                  <a:pt x="31200" y="105714"/>
                </a:lnTo>
                <a:lnTo>
                  <a:pt x="31200" y="105714"/>
                </a:lnTo>
                <a:lnTo>
                  <a:pt x="31200" y="105714"/>
                </a:lnTo>
                <a:lnTo>
                  <a:pt x="31200" y="105714"/>
                </a:lnTo>
                <a:lnTo>
                  <a:pt x="26400" y="105714"/>
                </a:lnTo>
                <a:lnTo>
                  <a:pt x="26400" y="105714"/>
                </a:lnTo>
                <a:lnTo>
                  <a:pt x="26400" y="105714"/>
                </a:lnTo>
                <a:lnTo>
                  <a:pt x="26400" y="105714"/>
                </a:lnTo>
                <a:lnTo>
                  <a:pt x="26400" y="105714"/>
                </a:lnTo>
                <a:lnTo>
                  <a:pt x="21600" y="105714"/>
                </a:lnTo>
                <a:lnTo>
                  <a:pt x="21600" y="105714"/>
                </a:lnTo>
                <a:lnTo>
                  <a:pt x="21600" y="105714"/>
                </a:lnTo>
                <a:lnTo>
                  <a:pt x="14400" y="105714"/>
                </a:lnTo>
                <a:lnTo>
                  <a:pt x="14400" y="105714"/>
                </a:lnTo>
                <a:lnTo>
                  <a:pt x="14400" y="105714"/>
                </a:lnTo>
                <a:lnTo>
                  <a:pt x="14400" y="105714"/>
                </a:lnTo>
                <a:lnTo>
                  <a:pt x="14400" y="105714"/>
                </a:lnTo>
                <a:lnTo>
                  <a:pt x="14400" y="105714"/>
                </a:lnTo>
                <a:lnTo>
                  <a:pt x="9600" y="105714"/>
                </a:lnTo>
                <a:lnTo>
                  <a:pt x="9600" y="105714"/>
                </a:lnTo>
                <a:lnTo>
                  <a:pt x="9600" y="105714"/>
                </a:lnTo>
                <a:lnTo>
                  <a:pt x="9600" y="105714"/>
                </a:lnTo>
                <a:lnTo>
                  <a:pt x="4800" y="105714"/>
                </a:lnTo>
                <a:lnTo>
                  <a:pt x="4800" y="105714"/>
                </a:lnTo>
                <a:lnTo>
                  <a:pt x="4800" y="105714"/>
                </a:lnTo>
                <a:lnTo>
                  <a:pt x="4800" y="105714"/>
                </a:lnTo>
                <a:lnTo>
                  <a:pt x="0" y="105714"/>
                </a:lnTo>
                <a:lnTo>
                  <a:pt x="0" y="105714"/>
                </a:lnTo>
                <a:lnTo>
                  <a:pt x="0" y="105714"/>
                </a:lnTo>
                <a:lnTo>
                  <a:pt x="0" y="105714"/>
                </a:lnTo>
                <a:lnTo>
                  <a:pt x="0" y="105714"/>
                </a:lnTo>
                <a:lnTo>
                  <a:pt x="0" y="100000"/>
                </a:lnTo>
                <a:lnTo>
                  <a:pt x="0" y="100000"/>
                </a:lnTo>
                <a:lnTo>
                  <a:pt x="0" y="100000"/>
                </a:lnTo>
                <a:lnTo>
                  <a:pt x="0" y="94285"/>
                </a:lnTo>
                <a:lnTo>
                  <a:pt x="0" y="94285"/>
                </a:lnTo>
                <a:lnTo>
                  <a:pt x="0" y="94285"/>
                </a:lnTo>
                <a:lnTo>
                  <a:pt x="0" y="88571"/>
                </a:lnTo>
                <a:lnTo>
                  <a:pt x="0" y="88571"/>
                </a:lnTo>
                <a:lnTo>
                  <a:pt x="0" y="88571"/>
                </a:lnTo>
                <a:lnTo>
                  <a:pt x="0" y="88571"/>
                </a:lnTo>
                <a:lnTo>
                  <a:pt x="0" y="82857"/>
                </a:lnTo>
                <a:lnTo>
                  <a:pt x="0" y="82857"/>
                </a:lnTo>
                <a:lnTo>
                  <a:pt x="0" y="82857"/>
                </a:lnTo>
                <a:lnTo>
                  <a:pt x="0" y="74285"/>
                </a:lnTo>
                <a:lnTo>
                  <a:pt x="0" y="74285"/>
                </a:lnTo>
                <a:lnTo>
                  <a:pt x="0" y="74285"/>
                </a:lnTo>
                <a:lnTo>
                  <a:pt x="0" y="68571"/>
                </a:lnTo>
                <a:lnTo>
                  <a:pt x="0" y="68571"/>
                </a:lnTo>
                <a:lnTo>
                  <a:pt x="0" y="68571"/>
                </a:lnTo>
                <a:lnTo>
                  <a:pt x="0" y="62857"/>
                </a:lnTo>
                <a:lnTo>
                  <a:pt x="0" y="62857"/>
                </a:lnTo>
                <a:lnTo>
                  <a:pt x="0" y="62857"/>
                </a:lnTo>
                <a:lnTo>
                  <a:pt x="0" y="57142"/>
                </a:lnTo>
                <a:lnTo>
                  <a:pt x="0" y="57142"/>
                </a:lnTo>
                <a:lnTo>
                  <a:pt x="0" y="57142"/>
                </a:lnTo>
                <a:lnTo>
                  <a:pt x="0" y="51428"/>
                </a:lnTo>
                <a:lnTo>
                  <a:pt x="0" y="51428"/>
                </a:lnTo>
                <a:lnTo>
                  <a:pt x="0" y="51428"/>
                </a:lnTo>
                <a:lnTo>
                  <a:pt x="0" y="42857"/>
                </a:lnTo>
                <a:lnTo>
                  <a:pt x="0" y="42857"/>
                </a:lnTo>
                <a:lnTo>
                  <a:pt x="0" y="42857"/>
                </a:lnTo>
                <a:lnTo>
                  <a:pt x="0" y="37142"/>
                </a:lnTo>
                <a:lnTo>
                  <a:pt x="0" y="37142"/>
                </a:lnTo>
                <a:lnTo>
                  <a:pt x="0" y="37142"/>
                </a:lnTo>
                <a:lnTo>
                  <a:pt x="0" y="31428"/>
                </a:lnTo>
                <a:lnTo>
                  <a:pt x="0" y="31428"/>
                </a:lnTo>
                <a:lnTo>
                  <a:pt x="0" y="31428"/>
                </a:lnTo>
                <a:lnTo>
                  <a:pt x="0" y="25714"/>
                </a:lnTo>
                <a:lnTo>
                  <a:pt x="0" y="25714"/>
                </a:lnTo>
                <a:lnTo>
                  <a:pt x="0" y="25714"/>
                </a:lnTo>
                <a:lnTo>
                  <a:pt x="0" y="25714"/>
                </a:lnTo>
                <a:lnTo>
                  <a:pt x="0" y="20000"/>
                </a:lnTo>
                <a:lnTo>
                  <a:pt x="0" y="20000"/>
                </a:lnTo>
                <a:lnTo>
                  <a:pt x="0" y="20000"/>
                </a:lnTo>
                <a:lnTo>
                  <a:pt x="0" y="11428"/>
                </a:lnTo>
                <a:lnTo>
                  <a:pt x="0" y="11428"/>
                </a:lnTo>
                <a:lnTo>
                  <a:pt x="0" y="11428"/>
                </a:lnTo>
                <a:lnTo>
                  <a:pt x="0" y="5714"/>
                </a:lnTo>
                <a:lnTo>
                  <a:pt x="0" y="5714"/>
                </a:lnTo>
                <a:lnTo>
                  <a:pt x="0" y="5714"/>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4" name="Shape 2384"/>
          <p:cNvSpPr/>
          <p:nvPr/>
        </p:nvSpPr>
        <p:spPr>
          <a:xfrm>
            <a:off x="3124203" y="4941889"/>
            <a:ext cx="345281" cy="828675"/>
          </a:xfrm>
          <a:custGeom>
            <a:avLst/>
            <a:gdLst/>
            <a:ahLst/>
            <a:cxnLst/>
            <a:rect l="0" t="0" r="0" b="0"/>
            <a:pathLst>
              <a:path w="120000" h="120000" extrusionOk="0">
                <a:moveTo>
                  <a:pt x="116689" y="14712"/>
                </a:moveTo>
                <a:lnTo>
                  <a:pt x="116689" y="14712"/>
                </a:lnTo>
                <a:lnTo>
                  <a:pt x="116689" y="14712"/>
                </a:lnTo>
                <a:lnTo>
                  <a:pt x="117517" y="14712"/>
                </a:lnTo>
                <a:lnTo>
                  <a:pt x="117517" y="14712"/>
                </a:lnTo>
                <a:lnTo>
                  <a:pt x="117517" y="14712"/>
                </a:lnTo>
                <a:lnTo>
                  <a:pt x="117517" y="14712"/>
                </a:lnTo>
                <a:lnTo>
                  <a:pt x="117517" y="14712"/>
                </a:lnTo>
                <a:lnTo>
                  <a:pt x="118344" y="14712"/>
                </a:lnTo>
                <a:lnTo>
                  <a:pt x="118344" y="15172"/>
                </a:lnTo>
                <a:lnTo>
                  <a:pt x="118344" y="15172"/>
                </a:lnTo>
                <a:lnTo>
                  <a:pt x="118344" y="15172"/>
                </a:lnTo>
                <a:lnTo>
                  <a:pt x="118344" y="15172"/>
                </a:lnTo>
                <a:lnTo>
                  <a:pt x="118344" y="15632"/>
                </a:lnTo>
                <a:lnTo>
                  <a:pt x="118344" y="15632"/>
                </a:lnTo>
                <a:lnTo>
                  <a:pt x="118344" y="15632"/>
                </a:lnTo>
                <a:lnTo>
                  <a:pt x="118344" y="16091"/>
                </a:lnTo>
                <a:lnTo>
                  <a:pt x="118344" y="16091"/>
                </a:lnTo>
                <a:lnTo>
                  <a:pt x="118344" y="16091"/>
                </a:lnTo>
                <a:lnTo>
                  <a:pt x="118344" y="16091"/>
                </a:lnTo>
                <a:lnTo>
                  <a:pt x="118344" y="16781"/>
                </a:lnTo>
                <a:lnTo>
                  <a:pt x="119172" y="16781"/>
                </a:lnTo>
                <a:lnTo>
                  <a:pt x="119172" y="16781"/>
                </a:lnTo>
                <a:lnTo>
                  <a:pt x="119172" y="16781"/>
                </a:lnTo>
                <a:lnTo>
                  <a:pt x="119172" y="16781"/>
                </a:lnTo>
                <a:lnTo>
                  <a:pt x="119172" y="17241"/>
                </a:lnTo>
                <a:lnTo>
                  <a:pt x="119172" y="17241"/>
                </a:lnTo>
                <a:lnTo>
                  <a:pt x="119172" y="17241"/>
                </a:lnTo>
                <a:lnTo>
                  <a:pt x="119172" y="17241"/>
                </a:lnTo>
                <a:lnTo>
                  <a:pt x="119172" y="17241"/>
                </a:lnTo>
                <a:lnTo>
                  <a:pt x="120000" y="17241"/>
                </a:lnTo>
                <a:lnTo>
                  <a:pt x="120000" y="17701"/>
                </a:lnTo>
                <a:lnTo>
                  <a:pt x="119172" y="17701"/>
                </a:lnTo>
                <a:lnTo>
                  <a:pt x="119172" y="17701"/>
                </a:lnTo>
                <a:lnTo>
                  <a:pt x="119172" y="17701"/>
                </a:lnTo>
                <a:lnTo>
                  <a:pt x="119172" y="17701"/>
                </a:lnTo>
                <a:lnTo>
                  <a:pt x="119172" y="17701"/>
                </a:lnTo>
                <a:lnTo>
                  <a:pt x="119172" y="18160"/>
                </a:lnTo>
                <a:lnTo>
                  <a:pt x="119172" y="18160"/>
                </a:lnTo>
                <a:lnTo>
                  <a:pt x="119172" y="18160"/>
                </a:lnTo>
                <a:lnTo>
                  <a:pt x="119172" y="18620"/>
                </a:lnTo>
                <a:lnTo>
                  <a:pt x="119172" y="18620"/>
                </a:lnTo>
                <a:lnTo>
                  <a:pt x="119172" y="18620"/>
                </a:lnTo>
                <a:lnTo>
                  <a:pt x="119172" y="18620"/>
                </a:lnTo>
                <a:lnTo>
                  <a:pt x="119172" y="18620"/>
                </a:lnTo>
                <a:lnTo>
                  <a:pt x="119172" y="18620"/>
                </a:lnTo>
                <a:lnTo>
                  <a:pt x="119172" y="19310"/>
                </a:lnTo>
                <a:lnTo>
                  <a:pt x="119172" y="19310"/>
                </a:lnTo>
                <a:lnTo>
                  <a:pt x="119172" y="19310"/>
                </a:lnTo>
                <a:lnTo>
                  <a:pt x="119172" y="19310"/>
                </a:lnTo>
                <a:lnTo>
                  <a:pt x="119172" y="19310"/>
                </a:lnTo>
                <a:lnTo>
                  <a:pt x="119172" y="19770"/>
                </a:lnTo>
                <a:lnTo>
                  <a:pt x="119172" y="19770"/>
                </a:lnTo>
                <a:lnTo>
                  <a:pt x="119172" y="19770"/>
                </a:lnTo>
                <a:lnTo>
                  <a:pt x="119172" y="19770"/>
                </a:lnTo>
                <a:lnTo>
                  <a:pt x="119172" y="19770"/>
                </a:lnTo>
                <a:lnTo>
                  <a:pt x="119172" y="20229"/>
                </a:lnTo>
                <a:lnTo>
                  <a:pt x="119172" y="20229"/>
                </a:lnTo>
                <a:lnTo>
                  <a:pt x="119172" y="20229"/>
                </a:lnTo>
                <a:lnTo>
                  <a:pt x="119172" y="20229"/>
                </a:lnTo>
                <a:lnTo>
                  <a:pt x="118344" y="20229"/>
                </a:lnTo>
                <a:lnTo>
                  <a:pt x="118344" y="20689"/>
                </a:lnTo>
                <a:lnTo>
                  <a:pt x="118344" y="20689"/>
                </a:lnTo>
                <a:lnTo>
                  <a:pt x="118344" y="20689"/>
                </a:lnTo>
                <a:lnTo>
                  <a:pt x="118344" y="20689"/>
                </a:lnTo>
                <a:lnTo>
                  <a:pt x="118344" y="20689"/>
                </a:lnTo>
                <a:lnTo>
                  <a:pt x="117517" y="20689"/>
                </a:lnTo>
                <a:lnTo>
                  <a:pt x="117517" y="20689"/>
                </a:lnTo>
                <a:lnTo>
                  <a:pt x="117517" y="21149"/>
                </a:lnTo>
                <a:lnTo>
                  <a:pt x="117517" y="21149"/>
                </a:lnTo>
                <a:lnTo>
                  <a:pt x="117517" y="21149"/>
                </a:lnTo>
                <a:lnTo>
                  <a:pt x="117517" y="21149"/>
                </a:lnTo>
                <a:lnTo>
                  <a:pt x="117517" y="21149"/>
                </a:lnTo>
                <a:lnTo>
                  <a:pt x="116689" y="21149"/>
                </a:lnTo>
                <a:lnTo>
                  <a:pt x="116689" y="21149"/>
                </a:lnTo>
                <a:lnTo>
                  <a:pt x="116689" y="21149"/>
                </a:lnTo>
                <a:lnTo>
                  <a:pt x="116689" y="21149"/>
                </a:lnTo>
                <a:lnTo>
                  <a:pt x="116689" y="21839"/>
                </a:lnTo>
                <a:lnTo>
                  <a:pt x="116689" y="21839"/>
                </a:lnTo>
                <a:lnTo>
                  <a:pt x="115448" y="21839"/>
                </a:lnTo>
                <a:lnTo>
                  <a:pt x="115448" y="21839"/>
                </a:lnTo>
                <a:lnTo>
                  <a:pt x="115448" y="21839"/>
                </a:lnTo>
                <a:lnTo>
                  <a:pt x="115448" y="21839"/>
                </a:lnTo>
                <a:lnTo>
                  <a:pt x="115448" y="22298"/>
                </a:lnTo>
                <a:lnTo>
                  <a:pt x="114620" y="22298"/>
                </a:lnTo>
                <a:lnTo>
                  <a:pt x="114620" y="21839"/>
                </a:lnTo>
                <a:lnTo>
                  <a:pt x="114620" y="21839"/>
                </a:lnTo>
                <a:lnTo>
                  <a:pt x="114620" y="21839"/>
                </a:lnTo>
                <a:lnTo>
                  <a:pt x="114620" y="22298"/>
                </a:lnTo>
                <a:lnTo>
                  <a:pt x="114620" y="22298"/>
                </a:lnTo>
                <a:lnTo>
                  <a:pt x="114620" y="22298"/>
                </a:lnTo>
                <a:lnTo>
                  <a:pt x="113793" y="22298"/>
                </a:lnTo>
                <a:lnTo>
                  <a:pt x="113793" y="22298"/>
                </a:lnTo>
                <a:lnTo>
                  <a:pt x="113793" y="22298"/>
                </a:lnTo>
                <a:lnTo>
                  <a:pt x="113793" y="22298"/>
                </a:lnTo>
                <a:lnTo>
                  <a:pt x="113793" y="22298"/>
                </a:lnTo>
                <a:lnTo>
                  <a:pt x="113793" y="22298"/>
                </a:lnTo>
                <a:lnTo>
                  <a:pt x="113793" y="22298"/>
                </a:lnTo>
                <a:lnTo>
                  <a:pt x="113793" y="22758"/>
                </a:lnTo>
                <a:lnTo>
                  <a:pt x="112965" y="22758"/>
                </a:lnTo>
                <a:lnTo>
                  <a:pt x="112965" y="22758"/>
                </a:lnTo>
                <a:lnTo>
                  <a:pt x="112965" y="22758"/>
                </a:lnTo>
                <a:lnTo>
                  <a:pt x="112965" y="22298"/>
                </a:lnTo>
                <a:lnTo>
                  <a:pt x="112137" y="22298"/>
                </a:lnTo>
                <a:lnTo>
                  <a:pt x="112137" y="22758"/>
                </a:lnTo>
                <a:lnTo>
                  <a:pt x="112137" y="22758"/>
                </a:lnTo>
                <a:lnTo>
                  <a:pt x="112137" y="22758"/>
                </a:lnTo>
                <a:lnTo>
                  <a:pt x="112137" y="22758"/>
                </a:lnTo>
                <a:lnTo>
                  <a:pt x="112137" y="22758"/>
                </a:lnTo>
                <a:lnTo>
                  <a:pt x="112137" y="23218"/>
                </a:lnTo>
                <a:lnTo>
                  <a:pt x="112137" y="23218"/>
                </a:lnTo>
                <a:lnTo>
                  <a:pt x="112137" y="23218"/>
                </a:lnTo>
                <a:lnTo>
                  <a:pt x="112137" y="23218"/>
                </a:lnTo>
                <a:lnTo>
                  <a:pt x="110896" y="23218"/>
                </a:lnTo>
                <a:lnTo>
                  <a:pt x="110896" y="23218"/>
                </a:lnTo>
                <a:lnTo>
                  <a:pt x="110896" y="23678"/>
                </a:lnTo>
                <a:lnTo>
                  <a:pt x="110896" y="23678"/>
                </a:lnTo>
                <a:lnTo>
                  <a:pt x="110896" y="23678"/>
                </a:lnTo>
                <a:lnTo>
                  <a:pt x="110896" y="23678"/>
                </a:lnTo>
                <a:lnTo>
                  <a:pt x="110068" y="23678"/>
                </a:lnTo>
                <a:lnTo>
                  <a:pt x="110068" y="23678"/>
                </a:lnTo>
                <a:lnTo>
                  <a:pt x="110068" y="23678"/>
                </a:lnTo>
                <a:lnTo>
                  <a:pt x="110068" y="23678"/>
                </a:lnTo>
                <a:lnTo>
                  <a:pt x="109241" y="23678"/>
                </a:lnTo>
                <a:lnTo>
                  <a:pt x="109241" y="23678"/>
                </a:lnTo>
                <a:lnTo>
                  <a:pt x="109241" y="24367"/>
                </a:lnTo>
                <a:lnTo>
                  <a:pt x="109241" y="24367"/>
                </a:lnTo>
                <a:lnTo>
                  <a:pt x="109241" y="24367"/>
                </a:lnTo>
                <a:lnTo>
                  <a:pt x="109241" y="24367"/>
                </a:lnTo>
                <a:lnTo>
                  <a:pt x="109241" y="24367"/>
                </a:lnTo>
                <a:lnTo>
                  <a:pt x="109241" y="24367"/>
                </a:lnTo>
                <a:lnTo>
                  <a:pt x="108413" y="24367"/>
                </a:lnTo>
                <a:lnTo>
                  <a:pt x="108413" y="24367"/>
                </a:lnTo>
                <a:lnTo>
                  <a:pt x="108413" y="24827"/>
                </a:lnTo>
                <a:lnTo>
                  <a:pt x="108413" y="24827"/>
                </a:lnTo>
                <a:lnTo>
                  <a:pt x="108413" y="24827"/>
                </a:lnTo>
                <a:lnTo>
                  <a:pt x="108413" y="24827"/>
                </a:lnTo>
                <a:lnTo>
                  <a:pt x="108413" y="24827"/>
                </a:lnTo>
                <a:lnTo>
                  <a:pt x="107586" y="24827"/>
                </a:lnTo>
                <a:lnTo>
                  <a:pt x="107586" y="24827"/>
                </a:lnTo>
                <a:lnTo>
                  <a:pt x="107586" y="24827"/>
                </a:lnTo>
                <a:lnTo>
                  <a:pt x="107586" y="24827"/>
                </a:lnTo>
                <a:lnTo>
                  <a:pt x="107586" y="24827"/>
                </a:lnTo>
                <a:lnTo>
                  <a:pt x="106344" y="24827"/>
                </a:lnTo>
                <a:lnTo>
                  <a:pt x="106344" y="25287"/>
                </a:lnTo>
                <a:lnTo>
                  <a:pt x="106344" y="25287"/>
                </a:lnTo>
                <a:lnTo>
                  <a:pt x="107586" y="25287"/>
                </a:lnTo>
                <a:lnTo>
                  <a:pt x="107586" y="25287"/>
                </a:lnTo>
                <a:lnTo>
                  <a:pt x="107586" y="25287"/>
                </a:lnTo>
                <a:lnTo>
                  <a:pt x="107586" y="25747"/>
                </a:lnTo>
                <a:lnTo>
                  <a:pt x="107586" y="25747"/>
                </a:lnTo>
                <a:lnTo>
                  <a:pt x="107586" y="25747"/>
                </a:lnTo>
                <a:lnTo>
                  <a:pt x="107586" y="25747"/>
                </a:lnTo>
                <a:lnTo>
                  <a:pt x="106344" y="25747"/>
                </a:lnTo>
                <a:lnTo>
                  <a:pt x="106344" y="25747"/>
                </a:lnTo>
                <a:lnTo>
                  <a:pt x="106344" y="25747"/>
                </a:lnTo>
                <a:lnTo>
                  <a:pt x="106344" y="25747"/>
                </a:lnTo>
                <a:lnTo>
                  <a:pt x="105517" y="25747"/>
                </a:lnTo>
                <a:lnTo>
                  <a:pt x="105517" y="25747"/>
                </a:lnTo>
                <a:lnTo>
                  <a:pt x="106344" y="25747"/>
                </a:lnTo>
                <a:lnTo>
                  <a:pt x="106344" y="25747"/>
                </a:lnTo>
                <a:lnTo>
                  <a:pt x="105517" y="25747"/>
                </a:lnTo>
                <a:lnTo>
                  <a:pt x="105517" y="26206"/>
                </a:lnTo>
                <a:lnTo>
                  <a:pt x="105517" y="26206"/>
                </a:lnTo>
                <a:lnTo>
                  <a:pt x="105517" y="26206"/>
                </a:lnTo>
                <a:lnTo>
                  <a:pt x="105517" y="26206"/>
                </a:lnTo>
                <a:lnTo>
                  <a:pt x="105517" y="26206"/>
                </a:lnTo>
                <a:lnTo>
                  <a:pt x="105517" y="26896"/>
                </a:lnTo>
                <a:lnTo>
                  <a:pt x="105517" y="26896"/>
                </a:lnTo>
                <a:lnTo>
                  <a:pt x="104689" y="26896"/>
                </a:lnTo>
                <a:lnTo>
                  <a:pt x="104689" y="26896"/>
                </a:lnTo>
                <a:lnTo>
                  <a:pt x="104689" y="26896"/>
                </a:lnTo>
                <a:lnTo>
                  <a:pt x="104689" y="26896"/>
                </a:lnTo>
                <a:lnTo>
                  <a:pt x="104689" y="26896"/>
                </a:lnTo>
                <a:lnTo>
                  <a:pt x="104689" y="27356"/>
                </a:lnTo>
                <a:lnTo>
                  <a:pt x="103862" y="27356"/>
                </a:lnTo>
                <a:lnTo>
                  <a:pt x="103862" y="27356"/>
                </a:lnTo>
                <a:lnTo>
                  <a:pt x="103862" y="27356"/>
                </a:lnTo>
                <a:lnTo>
                  <a:pt x="103862" y="27356"/>
                </a:lnTo>
                <a:lnTo>
                  <a:pt x="103862" y="27356"/>
                </a:lnTo>
                <a:lnTo>
                  <a:pt x="103862" y="27816"/>
                </a:lnTo>
                <a:lnTo>
                  <a:pt x="103862" y="27816"/>
                </a:lnTo>
                <a:lnTo>
                  <a:pt x="103862" y="27816"/>
                </a:lnTo>
                <a:lnTo>
                  <a:pt x="103862" y="27816"/>
                </a:lnTo>
                <a:lnTo>
                  <a:pt x="103034" y="27816"/>
                </a:lnTo>
                <a:lnTo>
                  <a:pt x="103034" y="27816"/>
                </a:lnTo>
                <a:lnTo>
                  <a:pt x="103034" y="28275"/>
                </a:lnTo>
                <a:lnTo>
                  <a:pt x="103034" y="28275"/>
                </a:lnTo>
                <a:lnTo>
                  <a:pt x="103034" y="28275"/>
                </a:lnTo>
                <a:lnTo>
                  <a:pt x="103034" y="28275"/>
                </a:lnTo>
                <a:lnTo>
                  <a:pt x="103034" y="28275"/>
                </a:lnTo>
                <a:lnTo>
                  <a:pt x="101793" y="28275"/>
                </a:lnTo>
                <a:lnTo>
                  <a:pt x="101793" y="28735"/>
                </a:lnTo>
                <a:lnTo>
                  <a:pt x="101793" y="28735"/>
                </a:lnTo>
                <a:lnTo>
                  <a:pt x="101793" y="28735"/>
                </a:lnTo>
                <a:lnTo>
                  <a:pt x="101793" y="28735"/>
                </a:lnTo>
                <a:lnTo>
                  <a:pt x="101793" y="28735"/>
                </a:lnTo>
                <a:lnTo>
                  <a:pt x="100965" y="28735"/>
                </a:lnTo>
                <a:lnTo>
                  <a:pt x="100965" y="29425"/>
                </a:lnTo>
                <a:lnTo>
                  <a:pt x="100965" y="29425"/>
                </a:lnTo>
                <a:lnTo>
                  <a:pt x="100965" y="29425"/>
                </a:lnTo>
                <a:lnTo>
                  <a:pt x="100965" y="29425"/>
                </a:lnTo>
                <a:lnTo>
                  <a:pt x="100965" y="29425"/>
                </a:lnTo>
                <a:lnTo>
                  <a:pt x="100965" y="29425"/>
                </a:lnTo>
                <a:lnTo>
                  <a:pt x="100965" y="29425"/>
                </a:lnTo>
                <a:lnTo>
                  <a:pt x="100965" y="29885"/>
                </a:lnTo>
                <a:lnTo>
                  <a:pt x="100965" y="29885"/>
                </a:lnTo>
                <a:lnTo>
                  <a:pt x="100137" y="29885"/>
                </a:lnTo>
                <a:lnTo>
                  <a:pt x="100137" y="29885"/>
                </a:lnTo>
                <a:lnTo>
                  <a:pt x="100137" y="29885"/>
                </a:lnTo>
                <a:lnTo>
                  <a:pt x="100137" y="30344"/>
                </a:lnTo>
                <a:lnTo>
                  <a:pt x="100137" y="30344"/>
                </a:lnTo>
                <a:lnTo>
                  <a:pt x="100137" y="30344"/>
                </a:lnTo>
                <a:lnTo>
                  <a:pt x="99310" y="30344"/>
                </a:lnTo>
                <a:lnTo>
                  <a:pt x="99310" y="30344"/>
                </a:lnTo>
                <a:lnTo>
                  <a:pt x="99310" y="30344"/>
                </a:lnTo>
                <a:lnTo>
                  <a:pt x="99310" y="30804"/>
                </a:lnTo>
                <a:lnTo>
                  <a:pt x="99310" y="30804"/>
                </a:lnTo>
                <a:lnTo>
                  <a:pt x="99310" y="30804"/>
                </a:lnTo>
                <a:lnTo>
                  <a:pt x="99310" y="30804"/>
                </a:lnTo>
                <a:lnTo>
                  <a:pt x="99310" y="30804"/>
                </a:lnTo>
                <a:lnTo>
                  <a:pt x="98482" y="30804"/>
                </a:lnTo>
                <a:lnTo>
                  <a:pt x="98482" y="31264"/>
                </a:lnTo>
                <a:lnTo>
                  <a:pt x="98482" y="31264"/>
                </a:lnTo>
                <a:lnTo>
                  <a:pt x="98482" y="31264"/>
                </a:lnTo>
                <a:lnTo>
                  <a:pt x="98482" y="31264"/>
                </a:lnTo>
                <a:lnTo>
                  <a:pt x="98482" y="31264"/>
                </a:lnTo>
                <a:lnTo>
                  <a:pt x="97241" y="31264"/>
                </a:lnTo>
                <a:lnTo>
                  <a:pt x="97241" y="31264"/>
                </a:lnTo>
                <a:lnTo>
                  <a:pt x="97241" y="31264"/>
                </a:lnTo>
                <a:lnTo>
                  <a:pt x="97241" y="31954"/>
                </a:lnTo>
                <a:lnTo>
                  <a:pt x="97241" y="31954"/>
                </a:lnTo>
                <a:lnTo>
                  <a:pt x="97241" y="31954"/>
                </a:lnTo>
                <a:lnTo>
                  <a:pt x="97241" y="31954"/>
                </a:lnTo>
                <a:lnTo>
                  <a:pt x="97241" y="32413"/>
                </a:lnTo>
                <a:lnTo>
                  <a:pt x="96413" y="32413"/>
                </a:lnTo>
                <a:lnTo>
                  <a:pt x="96413" y="32413"/>
                </a:lnTo>
                <a:lnTo>
                  <a:pt x="96413" y="32413"/>
                </a:lnTo>
                <a:lnTo>
                  <a:pt x="96413" y="32413"/>
                </a:lnTo>
                <a:lnTo>
                  <a:pt x="96413" y="32413"/>
                </a:lnTo>
                <a:lnTo>
                  <a:pt x="96413" y="32873"/>
                </a:lnTo>
                <a:lnTo>
                  <a:pt x="96413" y="32873"/>
                </a:lnTo>
                <a:lnTo>
                  <a:pt x="95586" y="32873"/>
                </a:lnTo>
                <a:lnTo>
                  <a:pt x="95586" y="32873"/>
                </a:lnTo>
                <a:lnTo>
                  <a:pt x="95586" y="32873"/>
                </a:lnTo>
                <a:lnTo>
                  <a:pt x="95586" y="32873"/>
                </a:lnTo>
                <a:lnTo>
                  <a:pt x="95586" y="33333"/>
                </a:lnTo>
                <a:lnTo>
                  <a:pt x="95586" y="33333"/>
                </a:lnTo>
                <a:lnTo>
                  <a:pt x="95586" y="33333"/>
                </a:lnTo>
                <a:lnTo>
                  <a:pt x="95586" y="33333"/>
                </a:lnTo>
                <a:lnTo>
                  <a:pt x="95586" y="33333"/>
                </a:lnTo>
                <a:lnTo>
                  <a:pt x="95586" y="33793"/>
                </a:lnTo>
                <a:lnTo>
                  <a:pt x="94758" y="33793"/>
                </a:lnTo>
                <a:lnTo>
                  <a:pt x="94758" y="33793"/>
                </a:lnTo>
                <a:lnTo>
                  <a:pt x="94758" y="33793"/>
                </a:lnTo>
                <a:lnTo>
                  <a:pt x="94758" y="33793"/>
                </a:lnTo>
                <a:lnTo>
                  <a:pt x="94758" y="33793"/>
                </a:lnTo>
                <a:lnTo>
                  <a:pt x="93931" y="33793"/>
                </a:lnTo>
                <a:lnTo>
                  <a:pt x="93931" y="34482"/>
                </a:lnTo>
                <a:lnTo>
                  <a:pt x="93931" y="34482"/>
                </a:lnTo>
                <a:lnTo>
                  <a:pt x="93931" y="34482"/>
                </a:lnTo>
                <a:lnTo>
                  <a:pt x="94758" y="34482"/>
                </a:lnTo>
                <a:lnTo>
                  <a:pt x="94758" y="34482"/>
                </a:lnTo>
                <a:lnTo>
                  <a:pt x="94758" y="34942"/>
                </a:lnTo>
                <a:lnTo>
                  <a:pt x="94758" y="34942"/>
                </a:lnTo>
                <a:lnTo>
                  <a:pt x="94758" y="34942"/>
                </a:lnTo>
                <a:lnTo>
                  <a:pt x="94758" y="34942"/>
                </a:lnTo>
                <a:lnTo>
                  <a:pt x="94758" y="35402"/>
                </a:lnTo>
                <a:lnTo>
                  <a:pt x="94758" y="35402"/>
                </a:lnTo>
                <a:lnTo>
                  <a:pt x="94758" y="35402"/>
                </a:lnTo>
                <a:lnTo>
                  <a:pt x="94758" y="35402"/>
                </a:lnTo>
                <a:lnTo>
                  <a:pt x="93931" y="35402"/>
                </a:lnTo>
                <a:lnTo>
                  <a:pt x="93931" y="35862"/>
                </a:lnTo>
                <a:lnTo>
                  <a:pt x="93931" y="35862"/>
                </a:lnTo>
                <a:lnTo>
                  <a:pt x="93931" y="35862"/>
                </a:lnTo>
                <a:lnTo>
                  <a:pt x="93931" y="36321"/>
                </a:lnTo>
                <a:lnTo>
                  <a:pt x="93931" y="36321"/>
                </a:lnTo>
                <a:lnTo>
                  <a:pt x="93931" y="36321"/>
                </a:lnTo>
                <a:lnTo>
                  <a:pt x="93931" y="36321"/>
                </a:lnTo>
                <a:lnTo>
                  <a:pt x="93931" y="37011"/>
                </a:lnTo>
                <a:lnTo>
                  <a:pt x="93931" y="37011"/>
                </a:lnTo>
                <a:lnTo>
                  <a:pt x="93931" y="37011"/>
                </a:lnTo>
                <a:lnTo>
                  <a:pt x="93931" y="37011"/>
                </a:lnTo>
                <a:lnTo>
                  <a:pt x="93931" y="37011"/>
                </a:lnTo>
                <a:lnTo>
                  <a:pt x="93931" y="37011"/>
                </a:lnTo>
                <a:lnTo>
                  <a:pt x="93931" y="37471"/>
                </a:lnTo>
                <a:lnTo>
                  <a:pt x="93931" y="37471"/>
                </a:lnTo>
                <a:lnTo>
                  <a:pt x="93931" y="37471"/>
                </a:lnTo>
                <a:lnTo>
                  <a:pt x="93931" y="37471"/>
                </a:lnTo>
                <a:lnTo>
                  <a:pt x="93103" y="37471"/>
                </a:lnTo>
                <a:lnTo>
                  <a:pt x="93103" y="37931"/>
                </a:lnTo>
                <a:lnTo>
                  <a:pt x="93103" y="37931"/>
                </a:lnTo>
                <a:lnTo>
                  <a:pt x="93103" y="37931"/>
                </a:lnTo>
                <a:lnTo>
                  <a:pt x="93103" y="37931"/>
                </a:lnTo>
                <a:lnTo>
                  <a:pt x="93931" y="37931"/>
                </a:lnTo>
                <a:lnTo>
                  <a:pt x="93931" y="37931"/>
                </a:lnTo>
                <a:lnTo>
                  <a:pt x="93931" y="38390"/>
                </a:lnTo>
                <a:lnTo>
                  <a:pt x="93931" y="38390"/>
                </a:lnTo>
                <a:lnTo>
                  <a:pt x="93931" y="38390"/>
                </a:lnTo>
                <a:lnTo>
                  <a:pt x="93931" y="38850"/>
                </a:lnTo>
                <a:lnTo>
                  <a:pt x="93103" y="38850"/>
                </a:lnTo>
                <a:lnTo>
                  <a:pt x="93103" y="38850"/>
                </a:lnTo>
                <a:lnTo>
                  <a:pt x="93103" y="38850"/>
                </a:lnTo>
                <a:lnTo>
                  <a:pt x="93103" y="38850"/>
                </a:lnTo>
                <a:lnTo>
                  <a:pt x="93103" y="39540"/>
                </a:lnTo>
                <a:lnTo>
                  <a:pt x="93103" y="39540"/>
                </a:lnTo>
                <a:lnTo>
                  <a:pt x="93103" y="39540"/>
                </a:lnTo>
                <a:lnTo>
                  <a:pt x="91862" y="39540"/>
                </a:lnTo>
                <a:lnTo>
                  <a:pt x="91862" y="39540"/>
                </a:lnTo>
                <a:lnTo>
                  <a:pt x="91862" y="39540"/>
                </a:lnTo>
                <a:lnTo>
                  <a:pt x="93103" y="39540"/>
                </a:lnTo>
                <a:lnTo>
                  <a:pt x="93103" y="40000"/>
                </a:lnTo>
                <a:lnTo>
                  <a:pt x="93103" y="40000"/>
                </a:lnTo>
                <a:lnTo>
                  <a:pt x="93103" y="40000"/>
                </a:lnTo>
                <a:lnTo>
                  <a:pt x="93103" y="40000"/>
                </a:lnTo>
                <a:lnTo>
                  <a:pt x="93103" y="40000"/>
                </a:lnTo>
                <a:lnTo>
                  <a:pt x="93103" y="40000"/>
                </a:lnTo>
                <a:lnTo>
                  <a:pt x="93103" y="40459"/>
                </a:lnTo>
                <a:lnTo>
                  <a:pt x="93103" y="40459"/>
                </a:lnTo>
                <a:lnTo>
                  <a:pt x="93103" y="40459"/>
                </a:lnTo>
                <a:lnTo>
                  <a:pt x="93103" y="40459"/>
                </a:lnTo>
                <a:lnTo>
                  <a:pt x="93103" y="40919"/>
                </a:lnTo>
                <a:lnTo>
                  <a:pt x="93103" y="40919"/>
                </a:lnTo>
                <a:lnTo>
                  <a:pt x="93103" y="40919"/>
                </a:lnTo>
                <a:lnTo>
                  <a:pt x="93103" y="40919"/>
                </a:lnTo>
                <a:lnTo>
                  <a:pt x="93103" y="40919"/>
                </a:lnTo>
                <a:lnTo>
                  <a:pt x="93103" y="41379"/>
                </a:lnTo>
                <a:lnTo>
                  <a:pt x="93103" y="41379"/>
                </a:lnTo>
                <a:lnTo>
                  <a:pt x="93103" y="41379"/>
                </a:lnTo>
                <a:lnTo>
                  <a:pt x="91862" y="41379"/>
                </a:lnTo>
                <a:lnTo>
                  <a:pt x="91862" y="41379"/>
                </a:lnTo>
                <a:lnTo>
                  <a:pt x="91862" y="42068"/>
                </a:lnTo>
                <a:lnTo>
                  <a:pt x="91862" y="42068"/>
                </a:lnTo>
                <a:lnTo>
                  <a:pt x="93103" y="42068"/>
                </a:lnTo>
                <a:lnTo>
                  <a:pt x="93103" y="42068"/>
                </a:lnTo>
                <a:lnTo>
                  <a:pt x="93103" y="42528"/>
                </a:lnTo>
                <a:lnTo>
                  <a:pt x="93103" y="42528"/>
                </a:lnTo>
                <a:lnTo>
                  <a:pt x="93103" y="42528"/>
                </a:lnTo>
                <a:lnTo>
                  <a:pt x="93103" y="42528"/>
                </a:lnTo>
                <a:lnTo>
                  <a:pt x="93103" y="42988"/>
                </a:lnTo>
                <a:lnTo>
                  <a:pt x="93103" y="42988"/>
                </a:lnTo>
                <a:lnTo>
                  <a:pt x="93103" y="42988"/>
                </a:lnTo>
                <a:lnTo>
                  <a:pt x="93103" y="43448"/>
                </a:lnTo>
                <a:lnTo>
                  <a:pt x="93103" y="43448"/>
                </a:lnTo>
                <a:lnTo>
                  <a:pt x="93103" y="43448"/>
                </a:lnTo>
                <a:lnTo>
                  <a:pt x="93103" y="43908"/>
                </a:lnTo>
                <a:lnTo>
                  <a:pt x="93103" y="43908"/>
                </a:lnTo>
                <a:lnTo>
                  <a:pt x="93103" y="43908"/>
                </a:lnTo>
                <a:lnTo>
                  <a:pt x="93103" y="43908"/>
                </a:lnTo>
                <a:lnTo>
                  <a:pt x="91862" y="43908"/>
                </a:lnTo>
                <a:lnTo>
                  <a:pt x="91862" y="44597"/>
                </a:lnTo>
                <a:lnTo>
                  <a:pt x="91862" y="44597"/>
                </a:lnTo>
                <a:lnTo>
                  <a:pt x="91862" y="43908"/>
                </a:lnTo>
                <a:lnTo>
                  <a:pt x="91862" y="43908"/>
                </a:lnTo>
                <a:lnTo>
                  <a:pt x="91034" y="43908"/>
                </a:lnTo>
                <a:lnTo>
                  <a:pt x="91034" y="43908"/>
                </a:lnTo>
                <a:lnTo>
                  <a:pt x="91034" y="44597"/>
                </a:lnTo>
                <a:lnTo>
                  <a:pt x="91034" y="44597"/>
                </a:lnTo>
                <a:lnTo>
                  <a:pt x="91034" y="44597"/>
                </a:lnTo>
                <a:lnTo>
                  <a:pt x="91034" y="45057"/>
                </a:lnTo>
                <a:lnTo>
                  <a:pt x="91034" y="45057"/>
                </a:lnTo>
                <a:lnTo>
                  <a:pt x="91034" y="45057"/>
                </a:lnTo>
                <a:lnTo>
                  <a:pt x="91034" y="45057"/>
                </a:lnTo>
                <a:lnTo>
                  <a:pt x="91034" y="45057"/>
                </a:lnTo>
                <a:lnTo>
                  <a:pt x="91034" y="45057"/>
                </a:lnTo>
                <a:lnTo>
                  <a:pt x="91034" y="45517"/>
                </a:lnTo>
                <a:lnTo>
                  <a:pt x="91034" y="45517"/>
                </a:lnTo>
                <a:lnTo>
                  <a:pt x="91034" y="45517"/>
                </a:lnTo>
                <a:lnTo>
                  <a:pt x="91034" y="45517"/>
                </a:lnTo>
                <a:lnTo>
                  <a:pt x="91034" y="45517"/>
                </a:lnTo>
                <a:lnTo>
                  <a:pt x="91034" y="45977"/>
                </a:lnTo>
                <a:lnTo>
                  <a:pt x="91034" y="45977"/>
                </a:lnTo>
                <a:lnTo>
                  <a:pt x="91034" y="45977"/>
                </a:lnTo>
                <a:lnTo>
                  <a:pt x="91034" y="46436"/>
                </a:lnTo>
                <a:lnTo>
                  <a:pt x="91034" y="46436"/>
                </a:lnTo>
                <a:lnTo>
                  <a:pt x="91034" y="46436"/>
                </a:lnTo>
                <a:lnTo>
                  <a:pt x="91034" y="47126"/>
                </a:lnTo>
                <a:lnTo>
                  <a:pt x="91034" y="47126"/>
                </a:lnTo>
                <a:lnTo>
                  <a:pt x="91034" y="47126"/>
                </a:lnTo>
                <a:lnTo>
                  <a:pt x="91034" y="47126"/>
                </a:lnTo>
                <a:lnTo>
                  <a:pt x="91034" y="47586"/>
                </a:lnTo>
                <a:lnTo>
                  <a:pt x="91034" y="47586"/>
                </a:lnTo>
                <a:lnTo>
                  <a:pt x="91034" y="47586"/>
                </a:lnTo>
                <a:lnTo>
                  <a:pt x="91034" y="47586"/>
                </a:lnTo>
                <a:lnTo>
                  <a:pt x="91034" y="47586"/>
                </a:lnTo>
                <a:lnTo>
                  <a:pt x="91034" y="48045"/>
                </a:lnTo>
                <a:lnTo>
                  <a:pt x="91034" y="48045"/>
                </a:lnTo>
                <a:lnTo>
                  <a:pt x="91034" y="48045"/>
                </a:lnTo>
                <a:lnTo>
                  <a:pt x="91034" y="48045"/>
                </a:lnTo>
                <a:lnTo>
                  <a:pt x="91034" y="48505"/>
                </a:lnTo>
                <a:lnTo>
                  <a:pt x="91034" y="48505"/>
                </a:lnTo>
                <a:lnTo>
                  <a:pt x="91034" y="48505"/>
                </a:lnTo>
                <a:lnTo>
                  <a:pt x="91034" y="48965"/>
                </a:lnTo>
                <a:lnTo>
                  <a:pt x="91034" y="48965"/>
                </a:lnTo>
                <a:lnTo>
                  <a:pt x="91034" y="48965"/>
                </a:lnTo>
                <a:lnTo>
                  <a:pt x="91034" y="48965"/>
                </a:lnTo>
                <a:lnTo>
                  <a:pt x="91034" y="48965"/>
                </a:lnTo>
                <a:lnTo>
                  <a:pt x="91034" y="49655"/>
                </a:lnTo>
                <a:lnTo>
                  <a:pt x="90206" y="49655"/>
                </a:lnTo>
                <a:lnTo>
                  <a:pt x="90206" y="49655"/>
                </a:lnTo>
                <a:lnTo>
                  <a:pt x="91034" y="49655"/>
                </a:lnTo>
                <a:lnTo>
                  <a:pt x="91034" y="49655"/>
                </a:lnTo>
                <a:lnTo>
                  <a:pt x="91034" y="50114"/>
                </a:lnTo>
                <a:lnTo>
                  <a:pt x="91034" y="50114"/>
                </a:lnTo>
                <a:lnTo>
                  <a:pt x="91034" y="50114"/>
                </a:lnTo>
                <a:lnTo>
                  <a:pt x="91034" y="50114"/>
                </a:lnTo>
                <a:lnTo>
                  <a:pt x="91034" y="50114"/>
                </a:lnTo>
                <a:lnTo>
                  <a:pt x="91034" y="50114"/>
                </a:lnTo>
                <a:lnTo>
                  <a:pt x="91862" y="50114"/>
                </a:lnTo>
                <a:lnTo>
                  <a:pt x="91862" y="50114"/>
                </a:lnTo>
                <a:lnTo>
                  <a:pt x="91862" y="50114"/>
                </a:lnTo>
                <a:lnTo>
                  <a:pt x="91862" y="50114"/>
                </a:lnTo>
                <a:lnTo>
                  <a:pt x="91862" y="50574"/>
                </a:lnTo>
                <a:lnTo>
                  <a:pt x="93103" y="50574"/>
                </a:lnTo>
                <a:lnTo>
                  <a:pt x="93103" y="50574"/>
                </a:lnTo>
                <a:lnTo>
                  <a:pt x="93103" y="50574"/>
                </a:lnTo>
                <a:lnTo>
                  <a:pt x="93103" y="50574"/>
                </a:lnTo>
                <a:lnTo>
                  <a:pt x="93103" y="50574"/>
                </a:lnTo>
                <a:lnTo>
                  <a:pt x="93931" y="50574"/>
                </a:lnTo>
                <a:lnTo>
                  <a:pt x="93931" y="50574"/>
                </a:lnTo>
                <a:lnTo>
                  <a:pt x="93931" y="50574"/>
                </a:lnTo>
                <a:lnTo>
                  <a:pt x="93931" y="50574"/>
                </a:lnTo>
                <a:lnTo>
                  <a:pt x="93931" y="50574"/>
                </a:lnTo>
                <a:lnTo>
                  <a:pt x="93931" y="51034"/>
                </a:lnTo>
                <a:lnTo>
                  <a:pt x="94758" y="51034"/>
                </a:lnTo>
                <a:lnTo>
                  <a:pt x="94758" y="51034"/>
                </a:lnTo>
                <a:lnTo>
                  <a:pt x="94758" y="51034"/>
                </a:lnTo>
                <a:lnTo>
                  <a:pt x="94758" y="51034"/>
                </a:lnTo>
                <a:lnTo>
                  <a:pt x="95586" y="51034"/>
                </a:lnTo>
                <a:lnTo>
                  <a:pt x="95586" y="51034"/>
                </a:lnTo>
                <a:lnTo>
                  <a:pt x="95586" y="51034"/>
                </a:lnTo>
                <a:lnTo>
                  <a:pt x="95586" y="51034"/>
                </a:lnTo>
                <a:lnTo>
                  <a:pt x="95586" y="51494"/>
                </a:lnTo>
                <a:lnTo>
                  <a:pt x="95586" y="51494"/>
                </a:lnTo>
                <a:lnTo>
                  <a:pt x="95586" y="51494"/>
                </a:lnTo>
                <a:lnTo>
                  <a:pt x="96413" y="51494"/>
                </a:lnTo>
                <a:lnTo>
                  <a:pt x="96413" y="51494"/>
                </a:lnTo>
                <a:lnTo>
                  <a:pt x="96413" y="51494"/>
                </a:lnTo>
                <a:lnTo>
                  <a:pt x="96413" y="51494"/>
                </a:lnTo>
                <a:lnTo>
                  <a:pt x="96413" y="51494"/>
                </a:lnTo>
                <a:lnTo>
                  <a:pt x="96413" y="52183"/>
                </a:lnTo>
                <a:lnTo>
                  <a:pt x="97241" y="52183"/>
                </a:lnTo>
                <a:lnTo>
                  <a:pt x="97241" y="52183"/>
                </a:lnTo>
                <a:lnTo>
                  <a:pt x="97241" y="52183"/>
                </a:lnTo>
                <a:lnTo>
                  <a:pt x="97241" y="52183"/>
                </a:lnTo>
                <a:lnTo>
                  <a:pt x="97241" y="52183"/>
                </a:lnTo>
                <a:lnTo>
                  <a:pt x="98482" y="52183"/>
                </a:lnTo>
                <a:lnTo>
                  <a:pt x="98482" y="52643"/>
                </a:lnTo>
                <a:lnTo>
                  <a:pt x="98482" y="52643"/>
                </a:lnTo>
                <a:lnTo>
                  <a:pt x="98482" y="52643"/>
                </a:lnTo>
                <a:lnTo>
                  <a:pt x="98482" y="52643"/>
                </a:lnTo>
                <a:lnTo>
                  <a:pt x="98482" y="52643"/>
                </a:lnTo>
                <a:lnTo>
                  <a:pt x="98482" y="53103"/>
                </a:lnTo>
                <a:lnTo>
                  <a:pt x="98482" y="53103"/>
                </a:lnTo>
                <a:lnTo>
                  <a:pt x="98482" y="53103"/>
                </a:lnTo>
                <a:lnTo>
                  <a:pt x="98482" y="53103"/>
                </a:lnTo>
                <a:lnTo>
                  <a:pt x="99310" y="53103"/>
                </a:lnTo>
                <a:lnTo>
                  <a:pt x="99310" y="53563"/>
                </a:lnTo>
                <a:lnTo>
                  <a:pt x="99310" y="53563"/>
                </a:lnTo>
                <a:lnTo>
                  <a:pt x="98482" y="53563"/>
                </a:lnTo>
                <a:lnTo>
                  <a:pt x="98482" y="53563"/>
                </a:lnTo>
                <a:lnTo>
                  <a:pt x="98482" y="53563"/>
                </a:lnTo>
                <a:lnTo>
                  <a:pt x="98482" y="54252"/>
                </a:lnTo>
                <a:lnTo>
                  <a:pt x="98482" y="54252"/>
                </a:lnTo>
                <a:lnTo>
                  <a:pt x="98482" y="54252"/>
                </a:lnTo>
                <a:lnTo>
                  <a:pt x="98482" y="54252"/>
                </a:lnTo>
                <a:lnTo>
                  <a:pt x="98482" y="54252"/>
                </a:lnTo>
                <a:lnTo>
                  <a:pt x="97241" y="54252"/>
                </a:lnTo>
                <a:lnTo>
                  <a:pt x="97241" y="54712"/>
                </a:lnTo>
                <a:lnTo>
                  <a:pt x="97241" y="54712"/>
                </a:lnTo>
                <a:lnTo>
                  <a:pt x="97241" y="54712"/>
                </a:lnTo>
                <a:lnTo>
                  <a:pt x="97241" y="54712"/>
                </a:lnTo>
                <a:lnTo>
                  <a:pt x="97241" y="55172"/>
                </a:lnTo>
                <a:lnTo>
                  <a:pt x="97241" y="55172"/>
                </a:lnTo>
                <a:lnTo>
                  <a:pt x="97241" y="55172"/>
                </a:lnTo>
                <a:lnTo>
                  <a:pt x="97241" y="55172"/>
                </a:lnTo>
                <a:lnTo>
                  <a:pt x="97241" y="55632"/>
                </a:lnTo>
                <a:lnTo>
                  <a:pt x="97241" y="55632"/>
                </a:lnTo>
                <a:lnTo>
                  <a:pt x="97241" y="55632"/>
                </a:lnTo>
                <a:lnTo>
                  <a:pt x="97241" y="55632"/>
                </a:lnTo>
                <a:lnTo>
                  <a:pt x="97241" y="55632"/>
                </a:lnTo>
                <a:lnTo>
                  <a:pt x="97241" y="55632"/>
                </a:lnTo>
                <a:lnTo>
                  <a:pt x="98482" y="55632"/>
                </a:lnTo>
                <a:lnTo>
                  <a:pt x="98482" y="56091"/>
                </a:lnTo>
                <a:lnTo>
                  <a:pt x="98482" y="56091"/>
                </a:lnTo>
                <a:lnTo>
                  <a:pt x="98482" y="56091"/>
                </a:lnTo>
                <a:lnTo>
                  <a:pt x="98482" y="56091"/>
                </a:lnTo>
                <a:lnTo>
                  <a:pt x="98482" y="56091"/>
                </a:lnTo>
                <a:lnTo>
                  <a:pt x="98482" y="56091"/>
                </a:lnTo>
                <a:lnTo>
                  <a:pt x="98482" y="56781"/>
                </a:lnTo>
                <a:lnTo>
                  <a:pt x="99310" y="56781"/>
                </a:lnTo>
                <a:lnTo>
                  <a:pt x="99310" y="56781"/>
                </a:lnTo>
                <a:lnTo>
                  <a:pt x="99310" y="56781"/>
                </a:lnTo>
                <a:lnTo>
                  <a:pt x="99310" y="56781"/>
                </a:lnTo>
                <a:lnTo>
                  <a:pt x="99310" y="56781"/>
                </a:lnTo>
                <a:lnTo>
                  <a:pt x="99310" y="56781"/>
                </a:lnTo>
                <a:lnTo>
                  <a:pt x="100137" y="56781"/>
                </a:lnTo>
                <a:lnTo>
                  <a:pt x="100137" y="56781"/>
                </a:lnTo>
                <a:lnTo>
                  <a:pt x="100137" y="56781"/>
                </a:lnTo>
                <a:lnTo>
                  <a:pt x="100965" y="56781"/>
                </a:lnTo>
                <a:lnTo>
                  <a:pt x="100965" y="56781"/>
                </a:lnTo>
                <a:lnTo>
                  <a:pt x="100965" y="56781"/>
                </a:lnTo>
                <a:lnTo>
                  <a:pt x="100965" y="56781"/>
                </a:lnTo>
                <a:lnTo>
                  <a:pt x="100965" y="56781"/>
                </a:lnTo>
                <a:lnTo>
                  <a:pt x="100965" y="57241"/>
                </a:lnTo>
                <a:lnTo>
                  <a:pt x="100965" y="57241"/>
                </a:lnTo>
                <a:lnTo>
                  <a:pt x="100965" y="57241"/>
                </a:lnTo>
                <a:lnTo>
                  <a:pt x="100965" y="57241"/>
                </a:lnTo>
                <a:lnTo>
                  <a:pt x="100965" y="57701"/>
                </a:lnTo>
                <a:lnTo>
                  <a:pt x="100965" y="57701"/>
                </a:lnTo>
                <a:lnTo>
                  <a:pt x="100965" y="57701"/>
                </a:lnTo>
                <a:lnTo>
                  <a:pt x="100965" y="58160"/>
                </a:lnTo>
                <a:lnTo>
                  <a:pt x="100965" y="58160"/>
                </a:lnTo>
                <a:lnTo>
                  <a:pt x="100965" y="58160"/>
                </a:lnTo>
                <a:lnTo>
                  <a:pt x="100965" y="58620"/>
                </a:lnTo>
                <a:lnTo>
                  <a:pt x="100965" y="58620"/>
                </a:lnTo>
                <a:lnTo>
                  <a:pt x="100965" y="58620"/>
                </a:lnTo>
                <a:lnTo>
                  <a:pt x="100965" y="59310"/>
                </a:lnTo>
                <a:lnTo>
                  <a:pt x="100965" y="59310"/>
                </a:lnTo>
                <a:lnTo>
                  <a:pt x="100965" y="59310"/>
                </a:lnTo>
                <a:lnTo>
                  <a:pt x="100965" y="59310"/>
                </a:lnTo>
                <a:lnTo>
                  <a:pt x="100965" y="59770"/>
                </a:lnTo>
                <a:lnTo>
                  <a:pt x="100965" y="59770"/>
                </a:lnTo>
                <a:lnTo>
                  <a:pt x="100965" y="59770"/>
                </a:lnTo>
                <a:lnTo>
                  <a:pt x="100965" y="59770"/>
                </a:lnTo>
                <a:lnTo>
                  <a:pt x="100965" y="59770"/>
                </a:lnTo>
                <a:lnTo>
                  <a:pt x="100965" y="60229"/>
                </a:lnTo>
                <a:lnTo>
                  <a:pt x="100137" y="60229"/>
                </a:lnTo>
                <a:lnTo>
                  <a:pt x="100137" y="60229"/>
                </a:lnTo>
                <a:lnTo>
                  <a:pt x="100137" y="60229"/>
                </a:lnTo>
                <a:lnTo>
                  <a:pt x="100137" y="60229"/>
                </a:lnTo>
                <a:lnTo>
                  <a:pt x="100137" y="60689"/>
                </a:lnTo>
                <a:lnTo>
                  <a:pt x="100137" y="60689"/>
                </a:lnTo>
                <a:lnTo>
                  <a:pt x="100137" y="60689"/>
                </a:lnTo>
                <a:lnTo>
                  <a:pt x="99310" y="60689"/>
                </a:lnTo>
                <a:lnTo>
                  <a:pt x="99310" y="60689"/>
                </a:lnTo>
                <a:lnTo>
                  <a:pt x="99310" y="60689"/>
                </a:lnTo>
                <a:lnTo>
                  <a:pt x="99310" y="60689"/>
                </a:lnTo>
                <a:lnTo>
                  <a:pt x="99310" y="60689"/>
                </a:lnTo>
                <a:lnTo>
                  <a:pt x="99310" y="61149"/>
                </a:lnTo>
                <a:lnTo>
                  <a:pt x="99310" y="61149"/>
                </a:lnTo>
                <a:lnTo>
                  <a:pt x="99310" y="61149"/>
                </a:lnTo>
                <a:lnTo>
                  <a:pt x="99310" y="61149"/>
                </a:lnTo>
                <a:lnTo>
                  <a:pt x="99310" y="61839"/>
                </a:lnTo>
                <a:lnTo>
                  <a:pt x="98482" y="61839"/>
                </a:lnTo>
                <a:lnTo>
                  <a:pt x="98482" y="61839"/>
                </a:lnTo>
                <a:lnTo>
                  <a:pt x="98482" y="61839"/>
                </a:lnTo>
                <a:lnTo>
                  <a:pt x="98482" y="61839"/>
                </a:lnTo>
                <a:lnTo>
                  <a:pt x="98482" y="61839"/>
                </a:lnTo>
                <a:lnTo>
                  <a:pt x="98482" y="61839"/>
                </a:lnTo>
                <a:lnTo>
                  <a:pt x="98482" y="62298"/>
                </a:lnTo>
                <a:lnTo>
                  <a:pt x="97241" y="62298"/>
                </a:lnTo>
                <a:lnTo>
                  <a:pt x="97241" y="62298"/>
                </a:lnTo>
                <a:lnTo>
                  <a:pt x="97241" y="62298"/>
                </a:lnTo>
                <a:lnTo>
                  <a:pt x="97241" y="62298"/>
                </a:lnTo>
                <a:lnTo>
                  <a:pt x="97241" y="62298"/>
                </a:lnTo>
                <a:lnTo>
                  <a:pt x="97241" y="62758"/>
                </a:lnTo>
                <a:lnTo>
                  <a:pt x="96413" y="62758"/>
                </a:lnTo>
                <a:lnTo>
                  <a:pt x="96413" y="62758"/>
                </a:lnTo>
                <a:lnTo>
                  <a:pt x="96413" y="62758"/>
                </a:lnTo>
                <a:lnTo>
                  <a:pt x="96413" y="62758"/>
                </a:lnTo>
                <a:lnTo>
                  <a:pt x="96413" y="62758"/>
                </a:lnTo>
                <a:lnTo>
                  <a:pt x="96413" y="63218"/>
                </a:lnTo>
                <a:lnTo>
                  <a:pt x="96413" y="63218"/>
                </a:lnTo>
                <a:lnTo>
                  <a:pt x="96413" y="63218"/>
                </a:lnTo>
                <a:lnTo>
                  <a:pt x="96413" y="63218"/>
                </a:lnTo>
                <a:lnTo>
                  <a:pt x="96413" y="63218"/>
                </a:lnTo>
                <a:lnTo>
                  <a:pt x="96413" y="63678"/>
                </a:lnTo>
                <a:lnTo>
                  <a:pt x="96413" y="63678"/>
                </a:lnTo>
                <a:lnTo>
                  <a:pt x="96413" y="63678"/>
                </a:lnTo>
                <a:lnTo>
                  <a:pt x="96413" y="63678"/>
                </a:lnTo>
                <a:lnTo>
                  <a:pt x="95586" y="63678"/>
                </a:lnTo>
                <a:lnTo>
                  <a:pt x="95586" y="64367"/>
                </a:lnTo>
                <a:lnTo>
                  <a:pt x="95586" y="64367"/>
                </a:lnTo>
                <a:lnTo>
                  <a:pt x="95586" y="64367"/>
                </a:lnTo>
                <a:lnTo>
                  <a:pt x="95586" y="64367"/>
                </a:lnTo>
                <a:lnTo>
                  <a:pt x="95586" y="64367"/>
                </a:lnTo>
                <a:lnTo>
                  <a:pt x="95586" y="64367"/>
                </a:lnTo>
                <a:lnTo>
                  <a:pt x="94758" y="64367"/>
                </a:lnTo>
                <a:lnTo>
                  <a:pt x="94758" y="64827"/>
                </a:lnTo>
                <a:lnTo>
                  <a:pt x="94758" y="64827"/>
                </a:lnTo>
                <a:lnTo>
                  <a:pt x="94758" y="64827"/>
                </a:lnTo>
                <a:lnTo>
                  <a:pt x="94758" y="64827"/>
                </a:lnTo>
                <a:lnTo>
                  <a:pt x="93931" y="64827"/>
                </a:lnTo>
                <a:lnTo>
                  <a:pt x="93931" y="64827"/>
                </a:lnTo>
                <a:lnTo>
                  <a:pt x="93931" y="64827"/>
                </a:lnTo>
                <a:lnTo>
                  <a:pt x="93931" y="64827"/>
                </a:lnTo>
                <a:lnTo>
                  <a:pt x="93931" y="64827"/>
                </a:lnTo>
                <a:lnTo>
                  <a:pt x="93931" y="65287"/>
                </a:lnTo>
                <a:lnTo>
                  <a:pt x="93103" y="65287"/>
                </a:lnTo>
                <a:lnTo>
                  <a:pt x="93103" y="65287"/>
                </a:lnTo>
                <a:lnTo>
                  <a:pt x="93103" y="65287"/>
                </a:lnTo>
                <a:lnTo>
                  <a:pt x="93103" y="65287"/>
                </a:lnTo>
                <a:lnTo>
                  <a:pt x="93103" y="65287"/>
                </a:lnTo>
                <a:lnTo>
                  <a:pt x="91862" y="65287"/>
                </a:lnTo>
                <a:lnTo>
                  <a:pt x="91862" y="65287"/>
                </a:lnTo>
                <a:lnTo>
                  <a:pt x="91862" y="65287"/>
                </a:lnTo>
                <a:lnTo>
                  <a:pt x="91862" y="65287"/>
                </a:lnTo>
                <a:lnTo>
                  <a:pt x="91034" y="65287"/>
                </a:lnTo>
                <a:lnTo>
                  <a:pt x="91034" y="65287"/>
                </a:lnTo>
                <a:lnTo>
                  <a:pt x="91034" y="65747"/>
                </a:lnTo>
                <a:lnTo>
                  <a:pt x="91034" y="65747"/>
                </a:lnTo>
                <a:lnTo>
                  <a:pt x="91034" y="65747"/>
                </a:lnTo>
                <a:lnTo>
                  <a:pt x="90206" y="65747"/>
                </a:lnTo>
                <a:lnTo>
                  <a:pt x="90206" y="65747"/>
                </a:lnTo>
                <a:lnTo>
                  <a:pt x="90206" y="65747"/>
                </a:lnTo>
                <a:lnTo>
                  <a:pt x="90206" y="65747"/>
                </a:lnTo>
                <a:lnTo>
                  <a:pt x="90206" y="65747"/>
                </a:lnTo>
                <a:lnTo>
                  <a:pt x="89379" y="65747"/>
                </a:lnTo>
                <a:lnTo>
                  <a:pt x="89379" y="65747"/>
                </a:lnTo>
                <a:lnTo>
                  <a:pt x="89379" y="65747"/>
                </a:lnTo>
                <a:lnTo>
                  <a:pt x="89379" y="65747"/>
                </a:lnTo>
                <a:lnTo>
                  <a:pt x="88551" y="65747"/>
                </a:lnTo>
                <a:lnTo>
                  <a:pt x="88551" y="65747"/>
                </a:lnTo>
                <a:lnTo>
                  <a:pt x="88551" y="65747"/>
                </a:lnTo>
                <a:lnTo>
                  <a:pt x="88551" y="65747"/>
                </a:lnTo>
                <a:lnTo>
                  <a:pt x="88551" y="65747"/>
                </a:lnTo>
                <a:lnTo>
                  <a:pt x="87310" y="65747"/>
                </a:lnTo>
                <a:lnTo>
                  <a:pt x="87310" y="66206"/>
                </a:lnTo>
                <a:lnTo>
                  <a:pt x="87310" y="66206"/>
                </a:lnTo>
                <a:lnTo>
                  <a:pt x="87310" y="66206"/>
                </a:lnTo>
                <a:lnTo>
                  <a:pt x="87310" y="66206"/>
                </a:lnTo>
                <a:lnTo>
                  <a:pt x="86482" y="66206"/>
                </a:lnTo>
                <a:lnTo>
                  <a:pt x="86482" y="66206"/>
                </a:lnTo>
                <a:lnTo>
                  <a:pt x="86482" y="66206"/>
                </a:lnTo>
                <a:lnTo>
                  <a:pt x="86482" y="66206"/>
                </a:lnTo>
                <a:lnTo>
                  <a:pt x="85655" y="66206"/>
                </a:lnTo>
                <a:lnTo>
                  <a:pt x="85655" y="66206"/>
                </a:lnTo>
                <a:lnTo>
                  <a:pt x="85655" y="66206"/>
                </a:lnTo>
                <a:lnTo>
                  <a:pt x="85655" y="66206"/>
                </a:lnTo>
                <a:lnTo>
                  <a:pt x="85655" y="66206"/>
                </a:lnTo>
                <a:lnTo>
                  <a:pt x="84827" y="66206"/>
                </a:lnTo>
                <a:lnTo>
                  <a:pt x="84827" y="66206"/>
                </a:lnTo>
                <a:lnTo>
                  <a:pt x="84827" y="66206"/>
                </a:lnTo>
                <a:lnTo>
                  <a:pt x="84827" y="66206"/>
                </a:lnTo>
                <a:lnTo>
                  <a:pt x="84000" y="66206"/>
                </a:lnTo>
                <a:lnTo>
                  <a:pt x="84000" y="66206"/>
                </a:lnTo>
                <a:lnTo>
                  <a:pt x="84000" y="66896"/>
                </a:lnTo>
                <a:lnTo>
                  <a:pt x="84000" y="66896"/>
                </a:lnTo>
                <a:lnTo>
                  <a:pt x="82758" y="66896"/>
                </a:lnTo>
                <a:lnTo>
                  <a:pt x="82758" y="66896"/>
                </a:lnTo>
                <a:lnTo>
                  <a:pt x="82758" y="66896"/>
                </a:lnTo>
                <a:lnTo>
                  <a:pt x="82758" y="66896"/>
                </a:lnTo>
                <a:lnTo>
                  <a:pt x="82758" y="66896"/>
                </a:lnTo>
                <a:lnTo>
                  <a:pt x="81931" y="66896"/>
                </a:lnTo>
                <a:lnTo>
                  <a:pt x="81931" y="66896"/>
                </a:lnTo>
                <a:lnTo>
                  <a:pt x="81931" y="66896"/>
                </a:lnTo>
                <a:lnTo>
                  <a:pt x="81931" y="66896"/>
                </a:lnTo>
                <a:lnTo>
                  <a:pt x="81103" y="66896"/>
                </a:lnTo>
                <a:lnTo>
                  <a:pt x="81103" y="66896"/>
                </a:lnTo>
                <a:lnTo>
                  <a:pt x="81103" y="66896"/>
                </a:lnTo>
                <a:lnTo>
                  <a:pt x="81103" y="66896"/>
                </a:lnTo>
                <a:lnTo>
                  <a:pt x="80275" y="66896"/>
                </a:lnTo>
                <a:lnTo>
                  <a:pt x="80275" y="66896"/>
                </a:lnTo>
                <a:lnTo>
                  <a:pt x="80275" y="66896"/>
                </a:lnTo>
                <a:lnTo>
                  <a:pt x="80275" y="66896"/>
                </a:lnTo>
                <a:lnTo>
                  <a:pt x="79448" y="66896"/>
                </a:lnTo>
                <a:lnTo>
                  <a:pt x="79448" y="66896"/>
                </a:lnTo>
                <a:lnTo>
                  <a:pt x="79448" y="67356"/>
                </a:lnTo>
                <a:lnTo>
                  <a:pt x="79448" y="67356"/>
                </a:lnTo>
                <a:lnTo>
                  <a:pt x="79448" y="67356"/>
                </a:lnTo>
                <a:lnTo>
                  <a:pt x="78206" y="67356"/>
                </a:lnTo>
                <a:lnTo>
                  <a:pt x="78206" y="67356"/>
                </a:lnTo>
                <a:lnTo>
                  <a:pt x="78206" y="67356"/>
                </a:lnTo>
                <a:lnTo>
                  <a:pt x="77379" y="67356"/>
                </a:lnTo>
                <a:lnTo>
                  <a:pt x="77379" y="67356"/>
                </a:lnTo>
                <a:lnTo>
                  <a:pt x="77379" y="67356"/>
                </a:lnTo>
                <a:lnTo>
                  <a:pt x="77379" y="67356"/>
                </a:lnTo>
                <a:lnTo>
                  <a:pt x="77379" y="67356"/>
                </a:lnTo>
                <a:lnTo>
                  <a:pt x="76551" y="67356"/>
                </a:lnTo>
                <a:lnTo>
                  <a:pt x="76551" y="67356"/>
                </a:lnTo>
                <a:lnTo>
                  <a:pt x="76551" y="67356"/>
                </a:lnTo>
                <a:lnTo>
                  <a:pt x="76551" y="67356"/>
                </a:lnTo>
                <a:lnTo>
                  <a:pt x="75724" y="67356"/>
                </a:lnTo>
                <a:lnTo>
                  <a:pt x="75724" y="67356"/>
                </a:lnTo>
                <a:lnTo>
                  <a:pt x="75724" y="67356"/>
                </a:lnTo>
                <a:lnTo>
                  <a:pt x="74896" y="67356"/>
                </a:lnTo>
                <a:lnTo>
                  <a:pt x="74896" y="67356"/>
                </a:lnTo>
                <a:lnTo>
                  <a:pt x="74896" y="67356"/>
                </a:lnTo>
                <a:lnTo>
                  <a:pt x="74896" y="67356"/>
                </a:lnTo>
                <a:lnTo>
                  <a:pt x="74896" y="67356"/>
                </a:lnTo>
                <a:lnTo>
                  <a:pt x="74896" y="67356"/>
                </a:lnTo>
                <a:lnTo>
                  <a:pt x="73655" y="67356"/>
                </a:lnTo>
                <a:lnTo>
                  <a:pt x="73655" y="67356"/>
                </a:lnTo>
                <a:lnTo>
                  <a:pt x="73655" y="67356"/>
                </a:lnTo>
                <a:lnTo>
                  <a:pt x="73655" y="67356"/>
                </a:lnTo>
                <a:lnTo>
                  <a:pt x="72827" y="67356"/>
                </a:lnTo>
                <a:lnTo>
                  <a:pt x="72827" y="67356"/>
                </a:lnTo>
                <a:lnTo>
                  <a:pt x="72827" y="67356"/>
                </a:lnTo>
                <a:lnTo>
                  <a:pt x="72827" y="67356"/>
                </a:lnTo>
                <a:lnTo>
                  <a:pt x="72000" y="67356"/>
                </a:lnTo>
                <a:lnTo>
                  <a:pt x="72000" y="67356"/>
                </a:lnTo>
                <a:lnTo>
                  <a:pt x="72000" y="67356"/>
                </a:lnTo>
                <a:lnTo>
                  <a:pt x="72000" y="67356"/>
                </a:lnTo>
                <a:lnTo>
                  <a:pt x="72000" y="67356"/>
                </a:lnTo>
                <a:lnTo>
                  <a:pt x="71172" y="67356"/>
                </a:lnTo>
                <a:lnTo>
                  <a:pt x="71172" y="67356"/>
                </a:lnTo>
                <a:lnTo>
                  <a:pt x="71172" y="67356"/>
                </a:lnTo>
                <a:lnTo>
                  <a:pt x="71172" y="67356"/>
                </a:lnTo>
                <a:lnTo>
                  <a:pt x="70344" y="67356"/>
                </a:lnTo>
                <a:lnTo>
                  <a:pt x="70344" y="67356"/>
                </a:lnTo>
                <a:lnTo>
                  <a:pt x="70344" y="67356"/>
                </a:lnTo>
                <a:lnTo>
                  <a:pt x="70344" y="67356"/>
                </a:lnTo>
                <a:lnTo>
                  <a:pt x="70344" y="67816"/>
                </a:lnTo>
                <a:lnTo>
                  <a:pt x="70344" y="67816"/>
                </a:lnTo>
                <a:lnTo>
                  <a:pt x="70344" y="67816"/>
                </a:lnTo>
                <a:lnTo>
                  <a:pt x="70344" y="67816"/>
                </a:lnTo>
                <a:lnTo>
                  <a:pt x="71172" y="67816"/>
                </a:lnTo>
                <a:lnTo>
                  <a:pt x="71172" y="67816"/>
                </a:lnTo>
                <a:lnTo>
                  <a:pt x="71172" y="68275"/>
                </a:lnTo>
                <a:lnTo>
                  <a:pt x="71172" y="68275"/>
                </a:lnTo>
                <a:lnTo>
                  <a:pt x="70344" y="68275"/>
                </a:lnTo>
                <a:lnTo>
                  <a:pt x="70344" y="68275"/>
                </a:lnTo>
                <a:lnTo>
                  <a:pt x="70344" y="68275"/>
                </a:lnTo>
                <a:lnTo>
                  <a:pt x="70344" y="68275"/>
                </a:lnTo>
                <a:lnTo>
                  <a:pt x="69103" y="68275"/>
                </a:lnTo>
                <a:lnTo>
                  <a:pt x="69103" y="68275"/>
                </a:lnTo>
                <a:lnTo>
                  <a:pt x="69103" y="68275"/>
                </a:lnTo>
                <a:lnTo>
                  <a:pt x="69103" y="68275"/>
                </a:lnTo>
                <a:lnTo>
                  <a:pt x="69103" y="68735"/>
                </a:lnTo>
                <a:lnTo>
                  <a:pt x="69103" y="68735"/>
                </a:lnTo>
                <a:lnTo>
                  <a:pt x="69103" y="68735"/>
                </a:lnTo>
                <a:lnTo>
                  <a:pt x="69103" y="68735"/>
                </a:lnTo>
                <a:lnTo>
                  <a:pt x="69103" y="69425"/>
                </a:lnTo>
                <a:lnTo>
                  <a:pt x="69103" y="69425"/>
                </a:lnTo>
                <a:lnTo>
                  <a:pt x="69103" y="69425"/>
                </a:lnTo>
                <a:lnTo>
                  <a:pt x="69103" y="69425"/>
                </a:lnTo>
                <a:lnTo>
                  <a:pt x="69103" y="69885"/>
                </a:lnTo>
                <a:lnTo>
                  <a:pt x="69103" y="69885"/>
                </a:lnTo>
                <a:lnTo>
                  <a:pt x="69103" y="69885"/>
                </a:lnTo>
                <a:lnTo>
                  <a:pt x="69103" y="69885"/>
                </a:lnTo>
                <a:lnTo>
                  <a:pt x="69103" y="70344"/>
                </a:lnTo>
                <a:lnTo>
                  <a:pt x="69103" y="70344"/>
                </a:lnTo>
                <a:lnTo>
                  <a:pt x="69103" y="70344"/>
                </a:lnTo>
                <a:lnTo>
                  <a:pt x="69103" y="70804"/>
                </a:lnTo>
                <a:lnTo>
                  <a:pt x="69103" y="70804"/>
                </a:lnTo>
                <a:lnTo>
                  <a:pt x="69103" y="70804"/>
                </a:lnTo>
                <a:lnTo>
                  <a:pt x="69103" y="70804"/>
                </a:lnTo>
                <a:lnTo>
                  <a:pt x="68275" y="70804"/>
                </a:lnTo>
                <a:lnTo>
                  <a:pt x="68275" y="70804"/>
                </a:lnTo>
                <a:lnTo>
                  <a:pt x="68275" y="70804"/>
                </a:lnTo>
                <a:lnTo>
                  <a:pt x="67448" y="70804"/>
                </a:lnTo>
                <a:lnTo>
                  <a:pt x="67448" y="70804"/>
                </a:lnTo>
                <a:lnTo>
                  <a:pt x="67448" y="71264"/>
                </a:lnTo>
                <a:lnTo>
                  <a:pt x="68275" y="71264"/>
                </a:lnTo>
                <a:lnTo>
                  <a:pt x="68275" y="71264"/>
                </a:lnTo>
                <a:lnTo>
                  <a:pt x="67448" y="71264"/>
                </a:lnTo>
                <a:lnTo>
                  <a:pt x="67448" y="71264"/>
                </a:lnTo>
                <a:lnTo>
                  <a:pt x="67448" y="71264"/>
                </a:lnTo>
                <a:lnTo>
                  <a:pt x="67448" y="71954"/>
                </a:lnTo>
                <a:lnTo>
                  <a:pt x="67448" y="71954"/>
                </a:lnTo>
                <a:lnTo>
                  <a:pt x="67448" y="71954"/>
                </a:lnTo>
                <a:lnTo>
                  <a:pt x="67448" y="71954"/>
                </a:lnTo>
                <a:lnTo>
                  <a:pt x="67448" y="71954"/>
                </a:lnTo>
                <a:lnTo>
                  <a:pt x="67448" y="72413"/>
                </a:lnTo>
                <a:lnTo>
                  <a:pt x="67448" y="72413"/>
                </a:lnTo>
                <a:lnTo>
                  <a:pt x="67448" y="72413"/>
                </a:lnTo>
                <a:lnTo>
                  <a:pt x="67448" y="72413"/>
                </a:lnTo>
                <a:lnTo>
                  <a:pt x="67448" y="72873"/>
                </a:lnTo>
                <a:lnTo>
                  <a:pt x="67448" y="72873"/>
                </a:lnTo>
                <a:lnTo>
                  <a:pt x="67448" y="72873"/>
                </a:lnTo>
                <a:lnTo>
                  <a:pt x="67448" y="72413"/>
                </a:lnTo>
                <a:lnTo>
                  <a:pt x="67448" y="72413"/>
                </a:lnTo>
                <a:lnTo>
                  <a:pt x="67448" y="72413"/>
                </a:lnTo>
                <a:lnTo>
                  <a:pt x="66620" y="72413"/>
                </a:lnTo>
                <a:lnTo>
                  <a:pt x="66620" y="72413"/>
                </a:lnTo>
                <a:lnTo>
                  <a:pt x="66620" y="72873"/>
                </a:lnTo>
                <a:lnTo>
                  <a:pt x="67448" y="72873"/>
                </a:lnTo>
                <a:lnTo>
                  <a:pt x="67448" y="72873"/>
                </a:lnTo>
                <a:lnTo>
                  <a:pt x="67448" y="72873"/>
                </a:lnTo>
                <a:lnTo>
                  <a:pt x="67448" y="72873"/>
                </a:lnTo>
                <a:lnTo>
                  <a:pt x="67448" y="72873"/>
                </a:lnTo>
                <a:lnTo>
                  <a:pt x="67448" y="72873"/>
                </a:lnTo>
                <a:lnTo>
                  <a:pt x="67448" y="73333"/>
                </a:lnTo>
                <a:lnTo>
                  <a:pt x="68275" y="73333"/>
                </a:lnTo>
                <a:lnTo>
                  <a:pt x="68275" y="72873"/>
                </a:lnTo>
                <a:lnTo>
                  <a:pt x="68275" y="72873"/>
                </a:lnTo>
                <a:lnTo>
                  <a:pt x="68275" y="72873"/>
                </a:lnTo>
                <a:lnTo>
                  <a:pt x="68275" y="72873"/>
                </a:lnTo>
                <a:lnTo>
                  <a:pt x="68275" y="72413"/>
                </a:lnTo>
                <a:lnTo>
                  <a:pt x="68275" y="72413"/>
                </a:lnTo>
                <a:lnTo>
                  <a:pt x="69103" y="72413"/>
                </a:lnTo>
                <a:lnTo>
                  <a:pt x="69103" y="72873"/>
                </a:lnTo>
                <a:lnTo>
                  <a:pt x="69103" y="72873"/>
                </a:lnTo>
                <a:lnTo>
                  <a:pt x="69103" y="72873"/>
                </a:lnTo>
                <a:lnTo>
                  <a:pt x="68275" y="72873"/>
                </a:lnTo>
                <a:lnTo>
                  <a:pt x="68275" y="73333"/>
                </a:lnTo>
                <a:lnTo>
                  <a:pt x="68275" y="73333"/>
                </a:lnTo>
                <a:lnTo>
                  <a:pt x="68275" y="73333"/>
                </a:lnTo>
                <a:lnTo>
                  <a:pt x="68275" y="73793"/>
                </a:lnTo>
                <a:lnTo>
                  <a:pt x="68275" y="73793"/>
                </a:lnTo>
                <a:lnTo>
                  <a:pt x="68275" y="73793"/>
                </a:lnTo>
                <a:lnTo>
                  <a:pt x="68275" y="73793"/>
                </a:lnTo>
                <a:lnTo>
                  <a:pt x="68275" y="74482"/>
                </a:lnTo>
                <a:lnTo>
                  <a:pt x="68275" y="74482"/>
                </a:lnTo>
                <a:lnTo>
                  <a:pt x="68275" y="74482"/>
                </a:lnTo>
                <a:lnTo>
                  <a:pt x="68275" y="74482"/>
                </a:lnTo>
                <a:lnTo>
                  <a:pt x="67448" y="74482"/>
                </a:lnTo>
                <a:lnTo>
                  <a:pt x="67448" y="74942"/>
                </a:lnTo>
                <a:lnTo>
                  <a:pt x="67448" y="74942"/>
                </a:lnTo>
                <a:lnTo>
                  <a:pt x="67448" y="74942"/>
                </a:lnTo>
                <a:lnTo>
                  <a:pt x="67448" y="74942"/>
                </a:lnTo>
                <a:lnTo>
                  <a:pt x="67448" y="74942"/>
                </a:lnTo>
                <a:lnTo>
                  <a:pt x="67448" y="74942"/>
                </a:lnTo>
                <a:lnTo>
                  <a:pt x="66620" y="74942"/>
                </a:lnTo>
                <a:lnTo>
                  <a:pt x="66620" y="74942"/>
                </a:lnTo>
                <a:lnTo>
                  <a:pt x="66620" y="75402"/>
                </a:lnTo>
                <a:lnTo>
                  <a:pt x="66620" y="75402"/>
                </a:lnTo>
                <a:lnTo>
                  <a:pt x="66620" y="75402"/>
                </a:lnTo>
                <a:lnTo>
                  <a:pt x="65793" y="75402"/>
                </a:lnTo>
                <a:lnTo>
                  <a:pt x="65793" y="75402"/>
                </a:lnTo>
                <a:lnTo>
                  <a:pt x="65793" y="75402"/>
                </a:lnTo>
                <a:lnTo>
                  <a:pt x="65793" y="75402"/>
                </a:lnTo>
                <a:lnTo>
                  <a:pt x="64551" y="75402"/>
                </a:lnTo>
                <a:lnTo>
                  <a:pt x="64551" y="75402"/>
                </a:lnTo>
                <a:lnTo>
                  <a:pt x="64551" y="75402"/>
                </a:lnTo>
                <a:lnTo>
                  <a:pt x="64551" y="75402"/>
                </a:lnTo>
                <a:lnTo>
                  <a:pt x="64551" y="75402"/>
                </a:lnTo>
                <a:lnTo>
                  <a:pt x="64551" y="75862"/>
                </a:lnTo>
                <a:lnTo>
                  <a:pt x="63724" y="75862"/>
                </a:lnTo>
                <a:lnTo>
                  <a:pt x="63724" y="75862"/>
                </a:lnTo>
                <a:lnTo>
                  <a:pt x="63724" y="75862"/>
                </a:lnTo>
                <a:lnTo>
                  <a:pt x="63724" y="75862"/>
                </a:lnTo>
                <a:lnTo>
                  <a:pt x="63724" y="75862"/>
                </a:lnTo>
                <a:lnTo>
                  <a:pt x="62896" y="75862"/>
                </a:lnTo>
                <a:lnTo>
                  <a:pt x="62896" y="75862"/>
                </a:lnTo>
                <a:lnTo>
                  <a:pt x="62896" y="75862"/>
                </a:lnTo>
                <a:lnTo>
                  <a:pt x="62068" y="75862"/>
                </a:lnTo>
                <a:lnTo>
                  <a:pt x="62068" y="75862"/>
                </a:lnTo>
                <a:lnTo>
                  <a:pt x="62068" y="75862"/>
                </a:lnTo>
                <a:lnTo>
                  <a:pt x="62068" y="75862"/>
                </a:lnTo>
                <a:lnTo>
                  <a:pt x="61241" y="75862"/>
                </a:lnTo>
                <a:lnTo>
                  <a:pt x="61241" y="75862"/>
                </a:lnTo>
                <a:lnTo>
                  <a:pt x="61241" y="75862"/>
                </a:lnTo>
                <a:lnTo>
                  <a:pt x="61241" y="75862"/>
                </a:lnTo>
                <a:lnTo>
                  <a:pt x="61241" y="75862"/>
                </a:lnTo>
                <a:lnTo>
                  <a:pt x="61241" y="75862"/>
                </a:lnTo>
                <a:lnTo>
                  <a:pt x="60000" y="75862"/>
                </a:lnTo>
                <a:lnTo>
                  <a:pt x="60000" y="75862"/>
                </a:lnTo>
                <a:lnTo>
                  <a:pt x="60000" y="75862"/>
                </a:lnTo>
                <a:lnTo>
                  <a:pt x="59172" y="75862"/>
                </a:lnTo>
                <a:lnTo>
                  <a:pt x="59172" y="75862"/>
                </a:lnTo>
                <a:lnTo>
                  <a:pt x="59172" y="75862"/>
                </a:lnTo>
                <a:lnTo>
                  <a:pt x="59172" y="75862"/>
                </a:lnTo>
                <a:lnTo>
                  <a:pt x="58344" y="75862"/>
                </a:lnTo>
                <a:lnTo>
                  <a:pt x="58344" y="75862"/>
                </a:lnTo>
                <a:lnTo>
                  <a:pt x="58344" y="75862"/>
                </a:lnTo>
                <a:lnTo>
                  <a:pt x="58344" y="75862"/>
                </a:lnTo>
                <a:lnTo>
                  <a:pt x="58344" y="75862"/>
                </a:lnTo>
                <a:lnTo>
                  <a:pt x="58344" y="75402"/>
                </a:lnTo>
                <a:lnTo>
                  <a:pt x="57517" y="75402"/>
                </a:lnTo>
                <a:lnTo>
                  <a:pt x="57517" y="75402"/>
                </a:lnTo>
                <a:lnTo>
                  <a:pt x="57517" y="75402"/>
                </a:lnTo>
                <a:lnTo>
                  <a:pt x="57517" y="75402"/>
                </a:lnTo>
                <a:lnTo>
                  <a:pt x="56689" y="75402"/>
                </a:lnTo>
                <a:lnTo>
                  <a:pt x="56689" y="75402"/>
                </a:lnTo>
                <a:lnTo>
                  <a:pt x="56689" y="75402"/>
                </a:lnTo>
                <a:lnTo>
                  <a:pt x="56689" y="75402"/>
                </a:lnTo>
                <a:lnTo>
                  <a:pt x="56689" y="75402"/>
                </a:lnTo>
                <a:lnTo>
                  <a:pt x="55448" y="75402"/>
                </a:lnTo>
                <a:lnTo>
                  <a:pt x="55448" y="75402"/>
                </a:lnTo>
                <a:lnTo>
                  <a:pt x="55448" y="74942"/>
                </a:lnTo>
                <a:lnTo>
                  <a:pt x="55448" y="74942"/>
                </a:lnTo>
                <a:lnTo>
                  <a:pt x="55448" y="74942"/>
                </a:lnTo>
                <a:lnTo>
                  <a:pt x="55448" y="74942"/>
                </a:lnTo>
                <a:lnTo>
                  <a:pt x="54620" y="74942"/>
                </a:lnTo>
                <a:lnTo>
                  <a:pt x="54620" y="74942"/>
                </a:lnTo>
                <a:lnTo>
                  <a:pt x="54620" y="74942"/>
                </a:lnTo>
                <a:lnTo>
                  <a:pt x="53793" y="74942"/>
                </a:lnTo>
                <a:lnTo>
                  <a:pt x="53793" y="74942"/>
                </a:lnTo>
                <a:lnTo>
                  <a:pt x="53793" y="74942"/>
                </a:lnTo>
                <a:lnTo>
                  <a:pt x="53793" y="74942"/>
                </a:lnTo>
                <a:lnTo>
                  <a:pt x="53793" y="74942"/>
                </a:lnTo>
                <a:lnTo>
                  <a:pt x="52965" y="74942"/>
                </a:lnTo>
                <a:lnTo>
                  <a:pt x="52965" y="74482"/>
                </a:lnTo>
                <a:lnTo>
                  <a:pt x="52965" y="74482"/>
                </a:lnTo>
                <a:lnTo>
                  <a:pt x="52965" y="74482"/>
                </a:lnTo>
                <a:lnTo>
                  <a:pt x="52965" y="74942"/>
                </a:lnTo>
                <a:lnTo>
                  <a:pt x="52965" y="74942"/>
                </a:lnTo>
                <a:lnTo>
                  <a:pt x="52137" y="74942"/>
                </a:lnTo>
                <a:lnTo>
                  <a:pt x="52137" y="74482"/>
                </a:lnTo>
                <a:lnTo>
                  <a:pt x="52137" y="74482"/>
                </a:lnTo>
                <a:lnTo>
                  <a:pt x="52137" y="74482"/>
                </a:lnTo>
                <a:lnTo>
                  <a:pt x="52137" y="74482"/>
                </a:lnTo>
                <a:lnTo>
                  <a:pt x="50896" y="74482"/>
                </a:lnTo>
                <a:lnTo>
                  <a:pt x="50896" y="74482"/>
                </a:lnTo>
                <a:lnTo>
                  <a:pt x="50896" y="74482"/>
                </a:lnTo>
                <a:lnTo>
                  <a:pt x="50896" y="74942"/>
                </a:lnTo>
                <a:lnTo>
                  <a:pt x="50896" y="74942"/>
                </a:lnTo>
                <a:lnTo>
                  <a:pt x="50896" y="74942"/>
                </a:lnTo>
                <a:lnTo>
                  <a:pt x="50896" y="74942"/>
                </a:lnTo>
                <a:lnTo>
                  <a:pt x="50896" y="74942"/>
                </a:lnTo>
                <a:lnTo>
                  <a:pt x="50896" y="75402"/>
                </a:lnTo>
                <a:lnTo>
                  <a:pt x="50896" y="75402"/>
                </a:lnTo>
                <a:lnTo>
                  <a:pt x="50896" y="75402"/>
                </a:lnTo>
                <a:lnTo>
                  <a:pt x="50896" y="75402"/>
                </a:lnTo>
                <a:lnTo>
                  <a:pt x="50896" y="75862"/>
                </a:lnTo>
                <a:lnTo>
                  <a:pt x="50896" y="75862"/>
                </a:lnTo>
                <a:lnTo>
                  <a:pt x="50896" y="75862"/>
                </a:lnTo>
                <a:lnTo>
                  <a:pt x="50896" y="76321"/>
                </a:lnTo>
                <a:lnTo>
                  <a:pt x="50896" y="76321"/>
                </a:lnTo>
                <a:lnTo>
                  <a:pt x="50896" y="76321"/>
                </a:lnTo>
                <a:lnTo>
                  <a:pt x="50896" y="76321"/>
                </a:lnTo>
                <a:lnTo>
                  <a:pt x="50896" y="76321"/>
                </a:lnTo>
                <a:lnTo>
                  <a:pt x="50896" y="77011"/>
                </a:lnTo>
                <a:lnTo>
                  <a:pt x="50896" y="77011"/>
                </a:lnTo>
                <a:lnTo>
                  <a:pt x="50896" y="77011"/>
                </a:lnTo>
                <a:lnTo>
                  <a:pt x="52137" y="77011"/>
                </a:lnTo>
                <a:lnTo>
                  <a:pt x="52137" y="77011"/>
                </a:lnTo>
                <a:lnTo>
                  <a:pt x="52137" y="77471"/>
                </a:lnTo>
                <a:lnTo>
                  <a:pt x="52137" y="77471"/>
                </a:lnTo>
                <a:lnTo>
                  <a:pt x="52137" y="77471"/>
                </a:lnTo>
                <a:lnTo>
                  <a:pt x="52137" y="77931"/>
                </a:lnTo>
                <a:lnTo>
                  <a:pt x="52137" y="77931"/>
                </a:lnTo>
                <a:lnTo>
                  <a:pt x="52137" y="77931"/>
                </a:lnTo>
                <a:lnTo>
                  <a:pt x="52137" y="78390"/>
                </a:lnTo>
                <a:lnTo>
                  <a:pt x="52137" y="78390"/>
                </a:lnTo>
                <a:lnTo>
                  <a:pt x="52137" y="78390"/>
                </a:lnTo>
                <a:lnTo>
                  <a:pt x="50896" y="78390"/>
                </a:lnTo>
                <a:lnTo>
                  <a:pt x="50896" y="78850"/>
                </a:lnTo>
                <a:lnTo>
                  <a:pt x="50896" y="78850"/>
                </a:lnTo>
                <a:lnTo>
                  <a:pt x="50896" y="78850"/>
                </a:lnTo>
                <a:lnTo>
                  <a:pt x="50896" y="79540"/>
                </a:lnTo>
                <a:lnTo>
                  <a:pt x="52137" y="79540"/>
                </a:lnTo>
                <a:lnTo>
                  <a:pt x="52137" y="79540"/>
                </a:lnTo>
                <a:lnTo>
                  <a:pt x="52137" y="79540"/>
                </a:lnTo>
                <a:lnTo>
                  <a:pt x="52137" y="79540"/>
                </a:lnTo>
                <a:lnTo>
                  <a:pt x="52137" y="79540"/>
                </a:lnTo>
                <a:lnTo>
                  <a:pt x="52137" y="80000"/>
                </a:lnTo>
                <a:lnTo>
                  <a:pt x="52965" y="80000"/>
                </a:lnTo>
                <a:lnTo>
                  <a:pt x="52965" y="80000"/>
                </a:lnTo>
                <a:lnTo>
                  <a:pt x="52965" y="80000"/>
                </a:lnTo>
                <a:lnTo>
                  <a:pt x="52965" y="80000"/>
                </a:lnTo>
                <a:lnTo>
                  <a:pt x="52965" y="80000"/>
                </a:lnTo>
                <a:lnTo>
                  <a:pt x="53793" y="80000"/>
                </a:lnTo>
                <a:lnTo>
                  <a:pt x="53793" y="80000"/>
                </a:lnTo>
                <a:lnTo>
                  <a:pt x="53793" y="80000"/>
                </a:lnTo>
                <a:lnTo>
                  <a:pt x="53793" y="80000"/>
                </a:lnTo>
                <a:lnTo>
                  <a:pt x="54620" y="80000"/>
                </a:lnTo>
                <a:lnTo>
                  <a:pt x="54620" y="80000"/>
                </a:lnTo>
                <a:lnTo>
                  <a:pt x="54620" y="80000"/>
                </a:lnTo>
                <a:lnTo>
                  <a:pt x="54620" y="80000"/>
                </a:lnTo>
                <a:lnTo>
                  <a:pt x="54620" y="80459"/>
                </a:lnTo>
                <a:lnTo>
                  <a:pt x="54620" y="80459"/>
                </a:lnTo>
                <a:lnTo>
                  <a:pt x="54620" y="80459"/>
                </a:lnTo>
                <a:lnTo>
                  <a:pt x="54620" y="80459"/>
                </a:lnTo>
                <a:lnTo>
                  <a:pt x="54620" y="80459"/>
                </a:lnTo>
                <a:lnTo>
                  <a:pt x="53793" y="80459"/>
                </a:lnTo>
                <a:lnTo>
                  <a:pt x="53793" y="80919"/>
                </a:lnTo>
                <a:lnTo>
                  <a:pt x="54620" y="80919"/>
                </a:lnTo>
                <a:lnTo>
                  <a:pt x="54620" y="80919"/>
                </a:lnTo>
                <a:lnTo>
                  <a:pt x="54620" y="80919"/>
                </a:lnTo>
                <a:lnTo>
                  <a:pt x="55448" y="80919"/>
                </a:lnTo>
                <a:lnTo>
                  <a:pt x="55448" y="80919"/>
                </a:lnTo>
                <a:lnTo>
                  <a:pt x="55448" y="80919"/>
                </a:lnTo>
                <a:lnTo>
                  <a:pt x="55448" y="80459"/>
                </a:lnTo>
                <a:lnTo>
                  <a:pt x="55448" y="80459"/>
                </a:lnTo>
                <a:lnTo>
                  <a:pt x="56689" y="80459"/>
                </a:lnTo>
                <a:lnTo>
                  <a:pt x="56689" y="80919"/>
                </a:lnTo>
                <a:lnTo>
                  <a:pt x="56689" y="80919"/>
                </a:lnTo>
                <a:lnTo>
                  <a:pt x="56689" y="80919"/>
                </a:lnTo>
                <a:lnTo>
                  <a:pt x="56689" y="80919"/>
                </a:lnTo>
                <a:lnTo>
                  <a:pt x="56689" y="80459"/>
                </a:lnTo>
                <a:lnTo>
                  <a:pt x="57517" y="80459"/>
                </a:lnTo>
                <a:lnTo>
                  <a:pt x="57517" y="80459"/>
                </a:lnTo>
                <a:lnTo>
                  <a:pt x="57517" y="80459"/>
                </a:lnTo>
                <a:lnTo>
                  <a:pt x="56689" y="80459"/>
                </a:lnTo>
                <a:lnTo>
                  <a:pt x="56689" y="80000"/>
                </a:lnTo>
                <a:lnTo>
                  <a:pt x="56689" y="80000"/>
                </a:lnTo>
                <a:lnTo>
                  <a:pt x="56689" y="80000"/>
                </a:lnTo>
                <a:lnTo>
                  <a:pt x="56689" y="80459"/>
                </a:lnTo>
                <a:lnTo>
                  <a:pt x="56689" y="80459"/>
                </a:lnTo>
                <a:lnTo>
                  <a:pt x="55448" y="80459"/>
                </a:lnTo>
                <a:lnTo>
                  <a:pt x="55448" y="80459"/>
                </a:lnTo>
                <a:lnTo>
                  <a:pt x="55448" y="80459"/>
                </a:lnTo>
                <a:lnTo>
                  <a:pt x="55448" y="80000"/>
                </a:lnTo>
                <a:lnTo>
                  <a:pt x="55448" y="80000"/>
                </a:lnTo>
                <a:lnTo>
                  <a:pt x="55448" y="80000"/>
                </a:lnTo>
                <a:lnTo>
                  <a:pt x="55448" y="80000"/>
                </a:lnTo>
                <a:lnTo>
                  <a:pt x="55448" y="80000"/>
                </a:lnTo>
                <a:lnTo>
                  <a:pt x="55448" y="80000"/>
                </a:lnTo>
                <a:lnTo>
                  <a:pt x="56689" y="80000"/>
                </a:lnTo>
                <a:lnTo>
                  <a:pt x="56689" y="80000"/>
                </a:lnTo>
                <a:lnTo>
                  <a:pt x="56689" y="80000"/>
                </a:lnTo>
                <a:lnTo>
                  <a:pt x="56689" y="80000"/>
                </a:lnTo>
                <a:lnTo>
                  <a:pt x="56689" y="80000"/>
                </a:lnTo>
                <a:lnTo>
                  <a:pt x="57517" y="80000"/>
                </a:lnTo>
                <a:lnTo>
                  <a:pt x="57517" y="79540"/>
                </a:lnTo>
                <a:lnTo>
                  <a:pt x="57517" y="79540"/>
                </a:lnTo>
                <a:lnTo>
                  <a:pt x="57517" y="79540"/>
                </a:lnTo>
                <a:lnTo>
                  <a:pt x="57517" y="79540"/>
                </a:lnTo>
                <a:lnTo>
                  <a:pt x="58344" y="79540"/>
                </a:lnTo>
                <a:lnTo>
                  <a:pt x="58344" y="79540"/>
                </a:lnTo>
                <a:lnTo>
                  <a:pt x="58344" y="79540"/>
                </a:lnTo>
                <a:lnTo>
                  <a:pt x="58344" y="79540"/>
                </a:lnTo>
                <a:lnTo>
                  <a:pt x="58344" y="79540"/>
                </a:lnTo>
                <a:lnTo>
                  <a:pt x="59172" y="79540"/>
                </a:lnTo>
                <a:lnTo>
                  <a:pt x="59172" y="79540"/>
                </a:lnTo>
                <a:lnTo>
                  <a:pt x="59172" y="79540"/>
                </a:lnTo>
                <a:lnTo>
                  <a:pt x="59172" y="79540"/>
                </a:lnTo>
                <a:lnTo>
                  <a:pt x="59172" y="79540"/>
                </a:lnTo>
                <a:lnTo>
                  <a:pt x="59172" y="79540"/>
                </a:lnTo>
                <a:lnTo>
                  <a:pt x="59172" y="80000"/>
                </a:lnTo>
                <a:lnTo>
                  <a:pt x="59172" y="80000"/>
                </a:lnTo>
                <a:lnTo>
                  <a:pt x="60000" y="80000"/>
                </a:lnTo>
                <a:lnTo>
                  <a:pt x="60000" y="80000"/>
                </a:lnTo>
                <a:lnTo>
                  <a:pt x="60000" y="80000"/>
                </a:lnTo>
                <a:lnTo>
                  <a:pt x="60000" y="80459"/>
                </a:lnTo>
                <a:lnTo>
                  <a:pt x="60000" y="80459"/>
                </a:lnTo>
                <a:lnTo>
                  <a:pt x="60000" y="80459"/>
                </a:lnTo>
                <a:lnTo>
                  <a:pt x="60000" y="80919"/>
                </a:lnTo>
                <a:lnTo>
                  <a:pt x="60000" y="80919"/>
                </a:lnTo>
                <a:lnTo>
                  <a:pt x="60000" y="80919"/>
                </a:lnTo>
                <a:lnTo>
                  <a:pt x="60000" y="81379"/>
                </a:lnTo>
                <a:lnTo>
                  <a:pt x="60000" y="81379"/>
                </a:lnTo>
                <a:lnTo>
                  <a:pt x="60000" y="81379"/>
                </a:lnTo>
                <a:lnTo>
                  <a:pt x="60000" y="81379"/>
                </a:lnTo>
                <a:lnTo>
                  <a:pt x="60000" y="82068"/>
                </a:lnTo>
                <a:lnTo>
                  <a:pt x="60000" y="82068"/>
                </a:lnTo>
                <a:lnTo>
                  <a:pt x="60000" y="82068"/>
                </a:lnTo>
                <a:lnTo>
                  <a:pt x="60000" y="82068"/>
                </a:lnTo>
                <a:lnTo>
                  <a:pt x="59172" y="82068"/>
                </a:lnTo>
                <a:lnTo>
                  <a:pt x="59172" y="82528"/>
                </a:lnTo>
                <a:lnTo>
                  <a:pt x="59172" y="82528"/>
                </a:lnTo>
                <a:lnTo>
                  <a:pt x="59172" y="82528"/>
                </a:lnTo>
                <a:lnTo>
                  <a:pt x="59172" y="82528"/>
                </a:lnTo>
                <a:lnTo>
                  <a:pt x="58344" y="82528"/>
                </a:lnTo>
                <a:lnTo>
                  <a:pt x="58344" y="82528"/>
                </a:lnTo>
                <a:lnTo>
                  <a:pt x="58344" y="82528"/>
                </a:lnTo>
                <a:lnTo>
                  <a:pt x="58344" y="82528"/>
                </a:lnTo>
                <a:lnTo>
                  <a:pt x="58344" y="82528"/>
                </a:lnTo>
                <a:lnTo>
                  <a:pt x="57517" y="82528"/>
                </a:lnTo>
                <a:lnTo>
                  <a:pt x="57517" y="82528"/>
                </a:lnTo>
                <a:lnTo>
                  <a:pt x="57517" y="82528"/>
                </a:lnTo>
                <a:lnTo>
                  <a:pt x="57517" y="82528"/>
                </a:lnTo>
                <a:lnTo>
                  <a:pt x="56689" y="82528"/>
                </a:lnTo>
                <a:lnTo>
                  <a:pt x="56689" y="82528"/>
                </a:lnTo>
                <a:lnTo>
                  <a:pt x="56689" y="82528"/>
                </a:lnTo>
                <a:lnTo>
                  <a:pt x="56689" y="82528"/>
                </a:lnTo>
                <a:lnTo>
                  <a:pt x="56689" y="82528"/>
                </a:lnTo>
                <a:lnTo>
                  <a:pt x="56689" y="82528"/>
                </a:lnTo>
                <a:lnTo>
                  <a:pt x="56689" y="82068"/>
                </a:lnTo>
                <a:lnTo>
                  <a:pt x="55448" y="82068"/>
                </a:lnTo>
                <a:lnTo>
                  <a:pt x="55448" y="82068"/>
                </a:lnTo>
                <a:lnTo>
                  <a:pt x="55448" y="82068"/>
                </a:lnTo>
                <a:lnTo>
                  <a:pt x="56689" y="82068"/>
                </a:lnTo>
                <a:lnTo>
                  <a:pt x="56689" y="81379"/>
                </a:lnTo>
                <a:lnTo>
                  <a:pt x="55448" y="81379"/>
                </a:lnTo>
                <a:lnTo>
                  <a:pt x="55448" y="81379"/>
                </a:lnTo>
                <a:lnTo>
                  <a:pt x="55448" y="81379"/>
                </a:lnTo>
                <a:lnTo>
                  <a:pt x="55448" y="81379"/>
                </a:lnTo>
                <a:lnTo>
                  <a:pt x="55448" y="81379"/>
                </a:lnTo>
                <a:lnTo>
                  <a:pt x="55448" y="81379"/>
                </a:lnTo>
                <a:lnTo>
                  <a:pt x="55448" y="81379"/>
                </a:lnTo>
                <a:lnTo>
                  <a:pt x="54620" y="81379"/>
                </a:lnTo>
                <a:lnTo>
                  <a:pt x="54620" y="81379"/>
                </a:lnTo>
                <a:lnTo>
                  <a:pt x="54620" y="81379"/>
                </a:lnTo>
                <a:lnTo>
                  <a:pt x="54620" y="80919"/>
                </a:lnTo>
                <a:lnTo>
                  <a:pt x="53793" y="80919"/>
                </a:lnTo>
                <a:lnTo>
                  <a:pt x="53793" y="81379"/>
                </a:lnTo>
                <a:lnTo>
                  <a:pt x="53793" y="81379"/>
                </a:lnTo>
                <a:lnTo>
                  <a:pt x="53793" y="81379"/>
                </a:lnTo>
                <a:lnTo>
                  <a:pt x="53793" y="81379"/>
                </a:lnTo>
                <a:lnTo>
                  <a:pt x="53793" y="81379"/>
                </a:lnTo>
                <a:lnTo>
                  <a:pt x="52965" y="81379"/>
                </a:lnTo>
                <a:lnTo>
                  <a:pt x="52965" y="81379"/>
                </a:lnTo>
                <a:lnTo>
                  <a:pt x="52965" y="81379"/>
                </a:lnTo>
                <a:lnTo>
                  <a:pt x="52965" y="81379"/>
                </a:lnTo>
                <a:lnTo>
                  <a:pt x="52965" y="81379"/>
                </a:lnTo>
                <a:lnTo>
                  <a:pt x="52137" y="81379"/>
                </a:lnTo>
                <a:lnTo>
                  <a:pt x="52137" y="81379"/>
                </a:lnTo>
                <a:lnTo>
                  <a:pt x="52137" y="81379"/>
                </a:lnTo>
                <a:lnTo>
                  <a:pt x="52137" y="82068"/>
                </a:lnTo>
                <a:lnTo>
                  <a:pt x="52137" y="82068"/>
                </a:lnTo>
                <a:lnTo>
                  <a:pt x="52137" y="82068"/>
                </a:lnTo>
                <a:lnTo>
                  <a:pt x="52137" y="82068"/>
                </a:lnTo>
                <a:lnTo>
                  <a:pt x="52137" y="82068"/>
                </a:lnTo>
                <a:lnTo>
                  <a:pt x="52137" y="82068"/>
                </a:lnTo>
                <a:lnTo>
                  <a:pt x="52965" y="82068"/>
                </a:lnTo>
                <a:lnTo>
                  <a:pt x="52965" y="82528"/>
                </a:lnTo>
                <a:lnTo>
                  <a:pt x="52965" y="82528"/>
                </a:lnTo>
                <a:lnTo>
                  <a:pt x="52965" y="82528"/>
                </a:lnTo>
                <a:lnTo>
                  <a:pt x="52965" y="82528"/>
                </a:lnTo>
                <a:lnTo>
                  <a:pt x="53793" y="82528"/>
                </a:lnTo>
                <a:lnTo>
                  <a:pt x="53793" y="82528"/>
                </a:lnTo>
                <a:lnTo>
                  <a:pt x="53793" y="82528"/>
                </a:lnTo>
                <a:lnTo>
                  <a:pt x="53793" y="82528"/>
                </a:lnTo>
                <a:lnTo>
                  <a:pt x="53793" y="82528"/>
                </a:lnTo>
                <a:lnTo>
                  <a:pt x="53793" y="82528"/>
                </a:lnTo>
                <a:lnTo>
                  <a:pt x="54620" y="82528"/>
                </a:lnTo>
                <a:lnTo>
                  <a:pt x="54620" y="82528"/>
                </a:lnTo>
                <a:lnTo>
                  <a:pt x="54620" y="82528"/>
                </a:lnTo>
                <a:lnTo>
                  <a:pt x="55448" y="82528"/>
                </a:lnTo>
                <a:lnTo>
                  <a:pt x="55448" y="82528"/>
                </a:lnTo>
                <a:lnTo>
                  <a:pt x="55448" y="82528"/>
                </a:lnTo>
                <a:lnTo>
                  <a:pt x="55448" y="82528"/>
                </a:lnTo>
                <a:lnTo>
                  <a:pt x="55448" y="82988"/>
                </a:lnTo>
                <a:lnTo>
                  <a:pt x="55448" y="82988"/>
                </a:lnTo>
                <a:lnTo>
                  <a:pt x="55448" y="82988"/>
                </a:lnTo>
                <a:lnTo>
                  <a:pt x="55448" y="82988"/>
                </a:lnTo>
                <a:lnTo>
                  <a:pt x="55448" y="82988"/>
                </a:lnTo>
                <a:lnTo>
                  <a:pt x="55448" y="82988"/>
                </a:lnTo>
                <a:lnTo>
                  <a:pt x="55448" y="83448"/>
                </a:lnTo>
                <a:lnTo>
                  <a:pt x="54620" y="83448"/>
                </a:lnTo>
                <a:lnTo>
                  <a:pt x="54620" y="83448"/>
                </a:lnTo>
                <a:lnTo>
                  <a:pt x="54620" y="83448"/>
                </a:lnTo>
                <a:lnTo>
                  <a:pt x="54620" y="83448"/>
                </a:lnTo>
                <a:lnTo>
                  <a:pt x="53793" y="83448"/>
                </a:lnTo>
                <a:lnTo>
                  <a:pt x="53793" y="83448"/>
                </a:lnTo>
                <a:lnTo>
                  <a:pt x="53793" y="83448"/>
                </a:lnTo>
                <a:lnTo>
                  <a:pt x="53793" y="83448"/>
                </a:lnTo>
                <a:lnTo>
                  <a:pt x="53793" y="83448"/>
                </a:lnTo>
                <a:lnTo>
                  <a:pt x="52965" y="83448"/>
                </a:lnTo>
                <a:lnTo>
                  <a:pt x="52965" y="83448"/>
                </a:lnTo>
                <a:lnTo>
                  <a:pt x="52965" y="83908"/>
                </a:lnTo>
                <a:lnTo>
                  <a:pt x="52965" y="83908"/>
                </a:lnTo>
                <a:lnTo>
                  <a:pt x="52965" y="83908"/>
                </a:lnTo>
                <a:lnTo>
                  <a:pt x="52965" y="83908"/>
                </a:lnTo>
                <a:lnTo>
                  <a:pt x="52137" y="83908"/>
                </a:lnTo>
                <a:lnTo>
                  <a:pt x="52137" y="83908"/>
                </a:lnTo>
                <a:lnTo>
                  <a:pt x="52137" y="83908"/>
                </a:lnTo>
                <a:lnTo>
                  <a:pt x="52137" y="83908"/>
                </a:lnTo>
                <a:lnTo>
                  <a:pt x="52137" y="84597"/>
                </a:lnTo>
                <a:lnTo>
                  <a:pt x="50896" y="84597"/>
                </a:lnTo>
                <a:lnTo>
                  <a:pt x="50896" y="84597"/>
                </a:lnTo>
                <a:lnTo>
                  <a:pt x="50896" y="84597"/>
                </a:lnTo>
                <a:lnTo>
                  <a:pt x="50896" y="85057"/>
                </a:lnTo>
                <a:lnTo>
                  <a:pt x="50896" y="85057"/>
                </a:lnTo>
                <a:lnTo>
                  <a:pt x="50896" y="85057"/>
                </a:lnTo>
                <a:lnTo>
                  <a:pt x="50896" y="85057"/>
                </a:lnTo>
                <a:lnTo>
                  <a:pt x="50896" y="85057"/>
                </a:lnTo>
                <a:lnTo>
                  <a:pt x="50896" y="85057"/>
                </a:lnTo>
                <a:lnTo>
                  <a:pt x="50896" y="85517"/>
                </a:lnTo>
                <a:lnTo>
                  <a:pt x="50068" y="85517"/>
                </a:lnTo>
                <a:lnTo>
                  <a:pt x="50068" y="85517"/>
                </a:lnTo>
                <a:lnTo>
                  <a:pt x="50068" y="85517"/>
                </a:lnTo>
                <a:lnTo>
                  <a:pt x="50068" y="85517"/>
                </a:lnTo>
                <a:lnTo>
                  <a:pt x="50068" y="85517"/>
                </a:lnTo>
                <a:lnTo>
                  <a:pt x="50068" y="85517"/>
                </a:lnTo>
                <a:lnTo>
                  <a:pt x="50068" y="85977"/>
                </a:lnTo>
                <a:lnTo>
                  <a:pt x="50068" y="85977"/>
                </a:lnTo>
                <a:lnTo>
                  <a:pt x="50068" y="85977"/>
                </a:lnTo>
                <a:lnTo>
                  <a:pt x="50068" y="85977"/>
                </a:lnTo>
                <a:lnTo>
                  <a:pt x="50068" y="86436"/>
                </a:lnTo>
                <a:lnTo>
                  <a:pt x="50068" y="86436"/>
                </a:lnTo>
                <a:lnTo>
                  <a:pt x="50068" y="86436"/>
                </a:lnTo>
                <a:lnTo>
                  <a:pt x="50068" y="86436"/>
                </a:lnTo>
                <a:lnTo>
                  <a:pt x="50068" y="86436"/>
                </a:lnTo>
                <a:lnTo>
                  <a:pt x="50068" y="86436"/>
                </a:lnTo>
                <a:lnTo>
                  <a:pt x="50068" y="87126"/>
                </a:lnTo>
                <a:lnTo>
                  <a:pt x="50896" y="87126"/>
                </a:lnTo>
                <a:lnTo>
                  <a:pt x="50896" y="87126"/>
                </a:lnTo>
                <a:lnTo>
                  <a:pt x="50896" y="87126"/>
                </a:lnTo>
                <a:lnTo>
                  <a:pt x="50068" y="87126"/>
                </a:lnTo>
                <a:lnTo>
                  <a:pt x="50068" y="87586"/>
                </a:lnTo>
                <a:lnTo>
                  <a:pt x="50068" y="87586"/>
                </a:lnTo>
                <a:lnTo>
                  <a:pt x="50068" y="87586"/>
                </a:lnTo>
                <a:lnTo>
                  <a:pt x="50068" y="87586"/>
                </a:lnTo>
                <a:lnTo>
                  <a:pt x="50068" y="87586"/>
                </a:lnTo>
                <a:lnTo>
                  <a:pt x="50068" y="88045"/>
                </a:lnTo>
                <a:lnTo>
                  <a:pt x="50068" y="88045"/>
                </a:lnTo>
                <a:lnTo>
                  <a:pt x="50068" y="88045"/>
                </a:lnTo>
                <a:lnTo>
                  <a:pt x="50068" y="88045"/>
                </a:lnTo>
                <a:lnTo>
                  <a:pt x="50068" y="88045"/>
                </a:lnTo>
                <a:lnTo>
                  <a:pt x="50068" y="88505"/>
                </a:lnTo>
                <a:lnTo>
                  <a:pt x="50068" y="88505"/>
                </a:lnTo>
                <a:lnTo>
                  <a:pt x="50068" y="88505"/>
                </a:lnTo>
                <a:lnTo>
                  <a:pt x="50068" y="88505"/>
                </a:lnTo>
                <a:lnTo>
                  <a:pt x="50068" y="88965"/>
                </a:lnTo>
                <a:lnTo>
                  <a:pt x="50068" y="88965"/>
                </a:lnTo>
                <a:lnTo>
                  <a:pt x="50068" y="88965"/>
                </a:lnTo>
                <a:lnTo>
                  <a:pt x="50068" y="88965"/>
                </a:lnTo>
                <a:lnTo>
                  <a:pt x="50068" y="88965"/>
                </a:lnTo>
                <a:lnTo>
                  <a:pt x="50068" y="89655"/>
                </a:lnTo>
                <a:lnTo>
                  <a:pt x="49241" y="89655"/>
                </a:lnTo>
                <a:lnTo>
                  <a:pt x="49241" y="89655"/>
                </a:lnTo>
                <a:lnTo>
                  <a:pt x="49241" y="88965"/>
                </a:lnTo>
                <a:lnTo>
                  <a:pt x="49241" y="88965"/>
                </a:lnTo>
                <a:lnTo>
                  <a:pt x="49241" y="89655"/>
                </a:lnTo>
                <a:lnTo>
                  <a:pt x="48413" y="89655"/>
                </a:lnTo>
                <a:lnTo>
                  <a:pt x="48413" y="89655"/>
                </a:lnTo>
                <a:lnTo>
                  <a:pt x="48413" y="89655"/>
                </a:lnTo>
                <a:lnTo>
                  <a:pt x="48413" y="89655"/>
                </a:lnTo>
                <a:lnTo>
                  <a:pt x="48413" y="89655"/>
                </a:lnTo>
                <a:lnTo>
                  <a:pt x="48413" y="89655"/>
                </a:lnTo>
                <a:lnTo>
                  <a:pt x="47586" y="89655"/>
                </a:lnTo>
                <a:lnTo>
                  <a:pt x="47586" y="90114"/>
                </a:lnTo>
                <a:lnTo>
                  <a:pt x="48413" y="90114"/>
                </a:lnTo>
                <a:lnTo>
                  <a:pt x="48413" y="90114"/>
                </a:lnTo>
                <a:lnTo>
                  <a:pt x="47586" y="90114"/>
                </a:lnTo>
                <a:lnTo>
                  <a:pt x="47586" y="90114"/>
                </a:lnTo>
                <a:lnTo>
                  <a:pt x="47586" y="90574"/>
                </a:lnTo>
                <a:lnTo>
                  <a:pt x="48413" y="90574"/>
                </a:lnTo>
                <a:lnTo>
                  <a:pt x="48413" y="90574"/>
                </a:lnTo>
                <a:lnTo>
                  <a:pt x="48413" y="90574"/>
                </a:lnTo>
                <a:lnTo>
                  <a:pt x="48413" y="90574"/>
                </a:lnTo>
                <a:lnTo>
                  <a:pt x="48413" y="90574"/>
                </a:lnTo>
                <a:lnTo>
                  <a:pt x="48413" y="90574"/>
                </a:lnTo>
                <a:lnTo>
                  <a:pt x="48413" y="90574"/>
                </a:lnTo>
                <a:lnTo>
                  <a:pt x="48413" y="91034"/>
                </a:lnTo>
                <a:lnTo>
                  <a:pt x="48413" y="91034"/>
                </a:lnTo>
                <a:lnTo>
                  <a:pt x="48413" y="91034"/>
                </a:lnTo>
                <a:lnTo>
                  <a:pt x="48413" y="91034"/>
                </a:lnTo>
                <a:lnTo>
                  <a:pt x="48413" y="91034"/>
                </a:lnTo>
                <a:lnTo>
                  <a:pt x="47586" y="91034"/>
                </a:lnTo>
                <a:lnTo>
                  <a:pt x="47586" y="91034"/>
                </a:lnTo>
                <a:lnTo>
                  <a:pt x="47586" y="91034"/>
                </a:lnTo>
                <a:lnTo>
                  <a:pt x="47586" y="91034"/>
                </a:lnTo>
                <a:lnTo>
                  <a:pt x="46344" y="91034"/>
                </a:lnTo>
                <a:lnTo>
                  <a:pt x="46344" y="91034"/>
                </a:lnTo>
                <a:lnTo>
                  <a:pt x="46344" y="91034"/>
                </a:lnTo>
                <a:lnTo>
                  <a:pt x="46344" y="91034"/>
                </a:lnTo>
                <a:lnTo>
                  <a:pt x="46344" y="91034"/>
                </a:lnTo>
                <a:lnTo>
                  <a:pt x="46344" y="91494"/>
                </a:lnTo>
                <a:lnTo>
                  <a:pt x="45517" y="91494"/>
                </a:lnTo>
                <a:lnTo>
                  <a:pt x="45517" y="91494"/>
                </a:lnTo>
                <a:lnTo>
                  <a:pt x="45517" y="91494"/>
                </a:lnTo>
                <a:lnTo>
                  <a:pt x="45517" y="91034"/>
                </a:lnTo>
                <a:lnTo>
                  <a:pt x="45517" y="91034"/>
                </a:lnTo>
                <a:lnTo>
                  <a:pt x="45517" y="91034"/>
                </a:lnTo>
                <a:lnTo>
                  <a:pt x="45517" y="91034"/>
                </a:lnTo>
                <a:lnTo>
                  <a:pt x="44689" y="91034"/>
                </a:lnTo>
                <a:lnTo>
                  <a:pt x="44689" y="91034"/>
                </a:lnTo>
                <a:lnTo>
                  <a:pt x="44689" y="91034"/>
                </a:lnTo>
                <a:lnTo>
                  <a:pt x="44689" y="91034"/>
                </a:lnTo>
                <a:lnTo>
                  <a:pt x="44689" y="91034"/>
                </a:lnTo>
                <a:lnTo>
                  <a:pt x="44689" y="91034"/>
                </a:lnTo>
                <a:lnTo>
                  <a:pt x="43862" y="91034"/>
                </a:lnTo>
                <a:lnTo>
                  <a:pt x="43862" y="91034"/>
                </a:lnTo>
                <a:lnTo>
                  <a:pt x="43862" y="91034"/>
                </a:lnTo>
                <a:lnTo>
                  <a:pt x="43034" y="91034"/>
                </a:lnTo>
                <a:lnTo>
                  <a:pt x="43034" y="91034"/>
                </a:lnTo>
                <a:lnTo>
                  <a:pt x="43034" y="91494"/>
                </a:lnTo>
                <a:lnTo>
                  <a:pt x="43034" y="91494"/>
                </a:lnTo>
                <a:lnTo>
                  <a:pt x="43034" y="91494"/>
                </a:lnTo>
                <a:lnTo>
                  <a:pt x="43034" y="91494"/>
                </a:lnTo>
                <a:lnTo>
                  <a:pt x="43034" y="91494"/>
                </a:lnTo>
                <a:lnTo>
                  <a:pt x="43034" y="91494"/>
                </a:lnTo>
                <a:lnTo>
                  <a:pt x="41793" y="91494"/>
                </a:lnTo>
                <a:lnTo>
                  <a:pt x="41793" y="91494"/>
                </a:lnTo>
                <a:lnTo>
                  <a:pt x="41793" y="91494"/>
                </a:lnTo>
                <a:lnTo>
                  <a:pt x="41793" y="91494"/>
                </a:lnTo>
                <a:lnTo>
                  <a:pt x="40965" y="91494"/>
                </a:lnTo>
                <a:lnTo>
                  <a:pt x="40965" y="91494"/>
                </a:lnTo>
                <a:lnTo>
                  <a:pt x="40965" y="91494"/>
                </a:lnTo>
                <a:lnTo>
                  <a:pt x="40137" y="91494"/>
                </a:lnTo>
                <a:lnTo>
                  <a:pt x="40137" y="92183"/>
                </a:lnTo>
                <a:lnTo>
                  <a:pt x="40137" y="92183"/>
                </a:lnTo>
                <a:lnTo>
                  <a:pt x="40137" y="92183"/>
                </a:lnTo>
                <a:lnTo>
                  <a:pt x="40137" y="92183"/>
                </a:lnTo>
                <a:lnTo>
                  <a:pt x="40137" y="92183"/>
                </a:lnTo>
                <a:lnTo>
                  <a:pt x="39310" y="92183"/>
                </a:lnTo>
                <a:lnTo>
                  <a:pt x="39310" y="92183"/>
                </a:lnTo>
                <a:lnTo>
                  <a:pt x="39310" y="92643"/>
                </a:lnTo>
                <a:lnTo>
                  <a:pt x="39310" y="92643"/>
                </a:lnTo>
                <a:lnTo>
                  <a:pt x="39310" y="92643"/>
                </a:lnTo>
                <a:lnTo>
                  <a:pt x="39310" y="92643"/>
                </a:lnTo>
                <a:lnTo>
                  <a:pt x="39310" y="92643"/>
                </a:lnTo>
                <a:lnTo>
                  <a:pt x="39310" y="92643"/>
                </a:lnTo>
                <a:lnTo>
                  <a:pt x="39310" y="93103"/>
                </a:lnTo>
                <a:lnTo>
                  <a:pt x="38482" y="93103"/>
                </a:lnTo>
                <a:lnTo>
                  <a:pt x="38482" y="93103"/>
                </a:lnTo>
                <a:lnTo>
                  <a:pt x="38482" y="93103"/>
                </a:lnTo>
                <a:lnTo>
                  <a:pt x="38482" y="93103"/>
                </a:lnTo>
                <a:lnTo>
                  <a:pt x="38482" y="93103"/>
                </a:lnTo>
                <a:lnTo>
                  <a:pt x="37241" y="93103"/>
                </a:lnTo>
                <a:lnTo>
                  <a:pt x="37241" y="93563"/>
                </a:lnTo>
                <a:lnTo>
                  <a:pt x="37241" y="93563"/>
                </a:lnTo>
                <a:lnTo>
                  <a:pt x="37241" y="93563"/>
                </a:lnTo>
                <a:lnTo>
                  <a:pt x="37241" y="94022"/>
                </a:lnTo>
                <a:lnTo>
                  <a:pt x="37241" y="94022"/>
                </a:lnTo>
                <a:lnTo>
                  <a:pt x="37241" y="94022"/>
                </a:lnTo>
                <a:lnTo>
                  <a:pt x="37241" y="94022"/>
                </a:lnTo>
                <a:lnTo>
                  <a:pt x="37241" y="94022"/>
                </a:lnTo>
                <a:lnTo>
                  <a:pt x="37241" y="94022"/>
                </a:lnTo>
                <a:lnTo>
                  <a:pt x="37241" y="94712"/>
                </a:lnTo>
                <a:lnTo>
                  <a:pt x="36413" y="94712"/>
                </a:lnTo>
                <a:lnTo>
                  <a:pt x="36413" y="94712"/>
                </a:lnTo>
                <a:lnTo>
                  <a:pt x="36413" y="94712"/>
                </a:lnTo>
                <a:lnTo>
                  <a:pt x="36413" y="94712"/>
                </a:lnTo>
                <a:lnTo>
                  <a:pt x="36413" y="94712"/>
                </a:lnTo>
                <a:lnTo>
                  <a:pt x="36413" y="95172"/>
                </a:lnTo>
                <a:lnTo>
                  <a:pt x="36413" y="95172"/>
                </a:lnTo>
                <a:lnTo>
                  <a:pt x="36413" y="95172"/>
                </a:lnTo>
                <a:lnTo>
                  <a:pt x="36413" y="95632"/>
                </a:lnTo>
                <a:lnTo>
                  <a:pt x="36413" y="95632"/>
                </a:lnTo>
                <a:lnTo>
                  <a:pt x="36413" y="95632"/>
                </a:lnTo>
                <a:lnTo>
                  <a:pt x="36413" y="96091"/>
                </a:lnTo>
                <a:lnTo>
                  <a:pt x="36413" y="96091"/>
                </a:lnTo>
                <a:lnTo>
                  <a:pt x="36413" y="96091"/>
                </a:lnTo>
                <a:lnTo>
                  <a:pt x="36413" y="96091"/>
                </a:lnTo>
                <a:lnTo>
                  <a:pt x="36413" y="96091"/>
                </a:lnTo>
                <a:lnTo>
                  <a:pt x="36413" y="96551"/>
                </a:lnTo>
                <a:lnTo>
                  <a:pt x="37241" y="96551"/>
                </a:lnTo>
                <a:lnTo>
                  <a:pt x="37241" y="96551"/>
                </a:lnTo>
                <a:lnTo>
                  <a:pt x="37241" y="96551"/>
                </a:lnTo>
                <a:lnTo>
                  <a:pt x="37241" y="96551"/>
                </a:lnTo>
                <a:lnTo>
                  <a:pt x="37241" y="97241"/>
                </a:lnTo>
                <a:lnTo>
                  <a:pt x="37241" y="97241"/>
                </a:lnTo>
                <a:lnTo>
                  <a:pt x="37241" y="97241"/>
                </a:lnTo>
                <a:lnTo>
                  <a:pt x="37241" y="97241"/>
                </a:lnTo>
                <a:lnTo>
                  <a:pt x="38482" y="97241"/>
                </a:lnTo>
                <a:lnTo>
                  <a:pt x="38482" y="97241"/>
                </a:lnTo>
                <a:lnTo>
                  <a:pt x="38482" y="97241"/>
                </a:lnTo>
                <a:lnTo>
                  <a:pt x="38482" y="97241"/>
                </a:lnTo>
                <a:lnTo>
                  <a:pt x="38482" y="97241"/>
                </a:lnTo>
                <a:lnTo>
                  <a:pt x="39310" y="97241"/>
                </a:lnTo>
                <a:lnTo>
                  <a:pt x="39310" y="97241"/>
                </a:lnTo>
                <a:lnTo>
                  <a:pt x="39310" y="97241"/>
                </a:lnTo>
                <a:lnTo>
                  <a:pt x="39310" y="97701"/>
                </a:lnTo>
                <a:lnTo>
                  <a:pt x="39310" y="97701"/>
                </a:lnTo>
                <a:lnTo>
                  <a:pt x="39310" y="97701"/>
                </a:lnTo>
                <a:lnTo>
                  <a:pt x="39310" y="97701"/>
                </a:lnTo>
                <a:lnTo>
                  <a:pt x="40137" y="97701"/>
                </a:lnTo>
                <a:lnTo>
                  <a:pt x="40137" y="97701"/>
                </a:lnTo>
                <a:lnTo>
                  <a:pt x="40137" y="98160"/>
                </a:lnTo>
                <a:lnTo>
                  <a:pt x="40137" y="98160"/>
                </a:lnTo>
                <a:lnTo>
                  <a:pt x="40137" y="98160"/>
                </a:lnTo>
                <a:lnTo>
                  <a:pt x="40137" y="98160"/>
                </a:lnTo>
                <a:lnTo>
                  <a:pt x="40137" y="98160"/>
                </a:lnTo>
                <a:lnTo>
                  <a:pt x="40965" y="98160"/>
                </a:lnTo>
                <a:lnTo>
                  <a:pt x="40965" y="98620"/>
                </a:lnTo>
                <a:lnTo>
                  <a:pt x="40965" y="98620"/>
                </a:lnTo>
                <a:lnTo>
                  <a:pt x="40965" y="98620"/>
                </a:lnTo>
                <a:lnTo>
                  <a:pt x="40965" y="98620"/>
                </a:lnTo>
                <a:lnTo>
                  <a:pt x="41793" y="98620"/>
                </a:lnTo>
                <a:lnTo>
                  <a:pt x="41793" y="98620"/>
                </a:lnTo>
                <a:lnTo>
                  <a:pt x="41793" y="98620"/>
                </a:lnTo>
                <a:lnTo>
                  <a:pt x="41793" y="98620"/>
                </a:lnTo>
                <a:lnTo>
                  <a:pt x="41793" y="98620"/>
                </a:lnTo>
                <a:lnTo>
                  <a:pt x="43034" y="98620"/>
                </a:lnTo>
                <a:lnTo>
                  <a:pt x="43034" y="98620"/>
                </a:lnTo>
                <a:lnTo>
                  <a:pt x="43034" y="98620"/>
                </a:lnTo>
                <a:lnTo>
                  <a:pt x="43034" y="98620"/>
                </a:lnTo>
                <a:lnTo>
                  <a:pt x="43862" y="98620"/>
                </a:lnTo>
                <a:lnTo>
                  <a:pt x="43862" y="98620"/>
                </a:lnTo>
                <a:lnTo>
                  <a:pt x="43862" y="98620"/>
                </a:lnTo>
                <a:lnTo>
                  <a:pt x="43862" y="99080"/>
                </a:lnTo>
                <a:lnTo>
                  <a:pt x="44689" y="99080"/>
                </a:lnTo>
                <a:lnTo>
                  <a:pt x="44689" y="99080"/>
                </a:lnTo>
                <a:lnTo>
                  <a:pt x="44689" y="99080"/>
                </a:lnTo>
                <a:lnTo>
                  <a:pt x="44689" y="99080"/>
                </a:lnTo>
                <a:lnTo>
                  <a:pt x="45517" y="99080"/>
                </a:lnTo>
                <a:lnTo>
                  <a:pt x="45517" y="98620"/>
                </a:lnTo>
                <a:lnTo>
                  <a:pt x="45517" y="98620"/>
                </a:lnTo>
                <a:lnTo>
                  <a:pt x="45517" y="98620"/>
                </a:lnTo>
                <a:lnTo>
                  <a:pt x="45517" y="98620"/>
                </a:lnTo>
                <a:lnTo>
                  <a:pt x="46344" y="98620"/>
                </a:lnTo>
                <a:lnTo>
                  <a:pt x="46344" y="99080"/>
                </a:lnTo>
                <a:lnTo>
                  <a:pt x="46344" y="99080"/>
                </a:lnTo>
                <a:lnTo>
                  <a:pt x="46344" y="99080"/>
                </a:lnTo>
                <a:lnTo>
                  <a:pt x="46344" y="99080"/>
                </a:lnTo>
                <a:lnTo>
                  <a:pt x="47586" y="99080"/>
                </a:lnTo>
                <a:lnTo>
                  <a:pt x="47586" y="99080"/>
                </a:lnTo>
                <a:lnTo>
                  <a:pt x="47586" y="99080"/>
                </a:lnTo>
                <a:lnTo>
                  <a:pt x="47586" y="99080"/>
                </a:lnTo>
                <a:lnTo>
                  <a:pt x="47586" y="99770"/>
                </a:lnTo>
                <a:lnTo>
                  <a:pt x="47586" y="99770"/>
                </a:lnTo>
                <a:lnTo>
                  <a:pt x="47586" y="99770"/>
                </a:lnTo>
                <a:lnTo>
                  <a:pt x="47586" y="100229"/>
                </a:lnTo>
                <a:lnTo>
                  <a:pt x="47586" y="100229"/>
                </a:lnTo>
                <a:lnTo>
                  <a:pt x="47586" y="100229"/>
                </a:lnTo>
                <a:lnTo>
                  <a:pt x="47586" y="100689"/>
                </a:lnTo>
                <a:lnTo>
                  <a:pt x="47586" y="100689"/>
                </a:lnTo>
                <a:lnTo>
                  <a:pt x="47586" y="100689"/>
                </a:lnTo>
                <a:lnTo>
                  <a:pt x="47586" y="100689"/>
                </a:lnTo>
                <a:lnTo>
                  <a:pt x="47586" y="101149"/>
                </a:lnTo>
                <a:lnTo>
                  <a:pt x="47586" y="101149"/>
                </a:lnTo>
                <a:lnTo>
                  <a:pt x="47586" y="101149"/>
                </a:lnTo>
                <a:lnTo>
                  <a:pt x="47586" y="101149"/>
                </a:lnTo>
                <a:lnTo>
                  <a:pt x="47586" y="101609"/>
                </a:lnTo>
                <a:lnTo>
                  <a:pt x="47586" y="101609"/>
                </a:lnTo>
                <a:lnTo>
                  <a:pt x="46344" y="101609"/>
                </a:lnTo>
                <a:lnTo>
                  <a:pt x="46344" y="101609"/>
                </a:lnTo>
                <a:lnTo>
                  <a:pt x="46344" y="101609"/>
                </a:lnTo>
                <a:lnTo>
                  <a:pt x="46344" y="101609"/>
                </a:lnTo>
                <a:lnTo>
                  <a:pt x="46344" y="102298"/>
                </a:lnTo>
                <a:lnTo>
                  <a:pt x="46344" y="102298"/>
                </a:lnTo>
                <a:lnTo>
                  <a:pt x="47586" y="102298"/>
                </a:lnTo>
                <a:lnTo>
                  <a:pt x="47586" y="102298"/>
                </a:lnTo>
                <a:lnTo>
                  <a:pt x="47586" y="102298"/>
                </a:lnTo>
                <a:lnTo>
                  <a:pt x="47586" y="102298"/>
                </a:lnTo>
                <a:lnTo>
                  <a:pt x="47586" y="102298"/>
                </a:lnTo>
                <a:lnTo>
                  <a:pt x="47586" y="102758"/>
                </a:lnTo>
                <a:lnTo>
                  <a:pt x="46344" y="102758"/>
                </a:lnTo>
                <a:lnTo>
                  <a:pt x="46344" y="102298"/>
                </a:lnTo>
                <a:lnTo>
                  <a:pt x="46344" y="102298"/>
                </a:lnTo>
                <a:lnTo>
                  <a:pt x="46344" y="102298"/>
                </a:lnTo>
                <a:lnTo>
                  <a:pt x="46344" y="102758"/>
                </a:lnTo>
                <a:lnTo>
                  <a:pt x="46344" y="102758"/>
                </a:lnTo>
                <a:lnTo>
                  <a:pt x="46344" y="102758"/>
                </a:lnTo>
                <a:lnTo>
                  <a:pt x="46344" y="102758"/>
                </a:lnTo>
                <a:lnTo>
                  <a:pt x="46344" y="103218"/>
                </a:lnTo>
                <a:lnTo>
                  <a:pt x="46344" y="103218"/>
                </a:lnTo>
                <a:lnTo>
                  <a:pt x="45517" y="103218"/>
                </a:lnTo>
                <a:lnTo>
                  <a:pt x="45517" y="103218"/>
                </a:lnTo>
                <a:lnTo>
                  <a:pt x="45517" y="103218"/>
                </a:lnTo>
                <a:lnTo>
                  <a:pt x="45517" y="103218"/>
                </a:lnTo>
                <a:lnTo>
                  <a:pt x="45517" y="103218"/>
                </a:lnTo>
                <a:lnTo>
                  <a:pt x="44689" y="103218"/>
                </a:lnTo>
                <a:lnTo>
                  <a:pt x="44689" y="103218"/>
                </a:lnTo>
                <a:lnTo>
                  <a:pt x="44689" y="103218"/>
                </a:lnTo>
                <a:lnTo>
                  <a:pt x="44689" y="103678"/>
                </a:lnTo>
                <a:lnTo>
                  <a:pt x="44689" y="103678"/>
                </a:lnTo>
                <a:lnTo>
                  <a:pt x="44689" y="103678"/>
                </a:lnTo>
                <a:lnTo>
                  <a:pt x="44689" y="103678"/>
                </a:lnTo>
                <a:lnTo>
                  <a:pt x="43862" y="103678"/>
                </a:lnTo>
                <a:lnTo>
                  <a:pt x="43862" y="103678"/>
                </a:lnTo>
                <a:lnTo>
                  <a:pt x="43862" y="103678"/>
                </a:lnTo>
                <a:lnTo>
                  <a:pt x="43862" y="103678"/>
                </a:lnTo>
                <a:lnTo>
                  <a:pt x="43862" y="104137"/>
                </a:lnTo>
                <a:lnTo>
                  <a:pt x="43862" y="104137"/>
                </a:lnTo>
                <a:lnTo>
                  <a:pt x="43862" y="104137"/>
                </a:lnTo>
                <a:lnTo>
                  <a:pt x="43034" y="104137"/>
                </a:lnTo>
                <a:lnTo>
                  <a:pt x="43034" y="104137"/>
                </a:lnTo>
                <a:lnTo>
                  <a:pt x="43034" y="104137"/>
                </a:lnTo>
                <a:lnTo>
                  <a:pt x="43034" y="104137"/>
                </a:lnTo>
                <a:lnTo>
                  <a:pt x="43034" y="104137"/>
                </a:lnTo>
                <a:lnTo>
                  <a:pt x="43034" y="104137"/>
                </a:lnTo>
                <a:lnTo>
                  <a:pt x="41793" y="104137"/>
                </a:lnTo>
                <a:lnTo>
                  <a:pt x="41793" y="104137"/>
                </a:lnTo>
                <a:lnTo>
                  <a:pt x="41793" y="104137"/>
                </a:lnTo>
                <a:lnTo>
                  <a:pt x="41793" y="104827"/>
                </a:lnTo>
                <a:lnTo>
                  <a:pt x="41793" y="104827"/>
                </a:lnTo>
                <a:lnTo>
                  <a:pt x="41793" y="104827"/>
                </a:lnTo>
                <a:lnTo>
                  <a:pt x="40965" y="104827"/>
                </a:lnTo>
                <a:lnTo>
                  <a:pt x="40965" y="104827"/>
                </a:lnTo>
                <a:lnTo>
                  <a:pt x="40965" y="104827"/>
                </a:lnTo>
                <a:lnTo>
                  <a:pt x="40965" y="104827"/>
                </a:lnTo>
                <a:lnTo>
                  <a:pt x="40137" y="104827"/>
                </a:lnTo>
                <a:lnTo>
                  <a:pt x="40137" y="105287"/>
                </a:lnTo>
                <a:lnTo>
                  <a:pt x="40137" y="105287"/>
                </a:lnTo>
                <a:lnTo>
                  <a:pt x="40137" y="105287"/>
                </a:lnTo>
                <a:lnTo>
                  <a:pt x="40137" y="105287"/>
                </a:lnTo>
                <a:lnTo>
                  <a:pt x="40137" y="105287"/>
                </a:lnTo>
                <a:lnTo>
                  <a:pt x="39310" y="105287"/>
                </a:lnTo>
                <a:lnTo>
                  <a:pt x="39310" y="105287"/>
                </a:lnTo>
                <a:lnTo>
                  <a:pt x="39310" y="105287"/>
                </a:lnTo>
                <a:lnTo>
                  <a:pt x="39310" y="105287"/>
                </a:lnTo>
                <a:lnTo>
                  <a:pt x="39310" y="105747"/>
                </a:lnTo>
                <a:lnTo>
                  <a:pt x="39310" y="105747"/>
                </a:lnTo>
                <a:lnTo>
                  <a:pt x="39310" y="105747"/>
                </a:lnTo>
                <a:lnTo>
                  <a:pt x="38482" y="105747"/>
                </a:lnTo>
                <a:lnTo>
                  <a:pt x="38482" y="105747"/>
                </a:lnTo>
                <a:lnTo>
                  <a:pt x="38482" y="105747"/>
                </a:lnTo>
                <a:lnTo>
                  <a:pt x="38482" y="106206"/>
                </a:lnTo>
                <a:lnTo>
                  <a:pt x="38482" y="106206"/>
                </a:lnTo>
                <a:lnTo>
                  <a:pt x="37241" y="106206"/>
                </a:lnTo>
                <a:lnTo>
                  <a:pt x="37241" y="106206"/>
                </a:lnTo>
                <a:lnTo>
                  <a:pt x="37241" y="106206"/>
                </a:lnTo>
                <a:lnTo>
                  <a:pt x="37241" y="106206"/>
                </a:lnTo>
                <a:lnTo>
                  <a:pt x="37241" y="106206"/>
                </a:lnTo>
                <a:lnTo>
                  <a:pt x="37241" y="106206"/>
                </a:lnTo>
                <a:lnTo>
                  <a:pt x="37241" y="106666"/>
                </a:lnTo>
                <a:lnTo>
                  <a:pt x="36413" y="106666"/>
                </a:lnTo>
                <a:lnTo>
                  <a:pt x="36413" y="106666"/>
                </a:lnTo>
                <a:lnTo>
                  <a:pt x="36413" y="106666"/>
                </a:lnTo>
                <a:lnTo>
                  <a:pt x="36413" y="106666"/>
                </a:lnTo>
                <a:lnTo>
                  <a:pt x="36413" y="106666"/>
                </a:lnTo>
                <a:lnTo>
                  <a:pt x="36413" y="107356"/>
                </a:lnTo>
                <a:lnTo>
                  <a:pt x="36413" y="107356"/>
                </a:lnTo>
                <a:lnTo>
                  <a:pt x="36413" y="107356"/>
                </a:lnTo>
                <a:lnTo>
                  <a:pt x="36413" y="107356"/>
                </a:lnTo>
                <a:lnTo>
                  <a:pt x="36413" y="107816"/>
                </a:lnTo>
                <a:lnTo>
                  <a:pt x="36413" y="107816"/>
                </a:lnTo>
                <a:lnTo>
                  <a:pt x="36413" y="107816"/>
                </a:lnTo>
                <a:lnTo>
                  <a:pt x="35586" y="107816"/>
                </a:lnTo>
                <a:lnTo>
                  <a:pt x="35586" y="108275"/>
                </a:lnTo>
                <a:lnTo>
                  <a:pt x="35586" y="108275"/>
                </a:lnTo>
                <a:lnTo>
                  <a:pt x="35586" y="108275"/>
                </a:lnTo>
                <a:lnTo>
                  <a:pt x="35586" y="108735"/>
                </a:lnTo>
                <a:lnTo>
                  <a:pt x="35586" y="108735"/>
                </a:lnTo>
                <a:lnTo>
                  <a:pt x="35586" y="108735"/>
                </a:lnTo>
                <a:lnTo>
                  <a:pt x="35586" y="108735"/>
                </a:lnTo>
                <a:lnTo>
                  <a:pt x="35586" y="109195"/>
                </a:lnTo>
                <a:lnTo>
                  <a:pt x="35586" y="109195"/>
                </a:lnTo>
                <a:lnTo>
                  <a:pt x="35586" y="109195"/>
                </a:lnTo>
                <a:lnTo>
                  <a:pt x="35586" y="109195"/>
                </a:lnTo>
                <a:lnTo>
                  <a:pt x="35586" y="109885"/>
                </a:lnTo>
                <a:lnTo>
                  <a:pt x="35586" y="109885"/>
                </a:lnTo>
                <a:lnTo>
                  <a:pt x="35586" y="109885"/>
                </a:lnTo>
                <a:lnTo>
                  <a:pt x="35586" y="109885"/>
                </a:lnTo>
                <a:lnTo>
                  <a:pt x="35586" y="110344"/>
                </a:lnTo>
                <a:lnTo>
                  <a:pt x="34758" y="110344"/>
                </a:lnTo>
                <a:lnTo>
                  <a:pt x="34758" y="110344"/>
                </a:lnTo>
                <a:lnTo>
                  <a:pt x="34758" y="110344"/>
                </a:lnTo>
                <a:lnTo>
                  <a:pt x="34758" y="110344"/>
                </a:lnTo>
                <a:lnTo>
                  <a:pt x="34758" y="110344"/>
                </a:lnTo>
                <a:lnTo>
                  <a:pt x="34758" y="110804"/>
                </a:lnTo>
                <a:lnTo>
                  <a:pt x="34758" y="110804"/>
                </a:lnTo>
                <a:lnTo>
                  <a:pt x="33931" y="110804"/>
                </a:lnTo>
                <a:lnTo>
                  <a:pt x="33931" y="110804"/>
                </a:lnTo>
                <a:lnTo>
                  <a:pt x="33931" y="110804"/>
                </a:lnTo>
                <a:lnTo>
                  <a:pt x="33931" y="110804"/>
                </a:lnTo>
                <a:lnTo>
                  <a:pt x="33931" y="110804"/>
                </a:lnTo>
                <a:lnTo>
                  <a:pt x="32689" y="110804"/>
                </a:lnTo>
                <a:lnTo>
                  <a:pt x="32689" y="110804"/>
                </a:lnTo>
                <a:lnTo>
                  <a:pt x="32689" y="110804"/>
                </a:lnTo>
                <a:lnTo>
                  <a:pt x="32689" y="110804"/>
                </a:lnTo>
                <a:lnTo>
                  <a:pt x="31862" y="110804"/>
                </a:lnTo>
                <a:lnTo>
                  <a:pt x="31862" y="111264"/>
                </a:lnTo>
                <a:lnTo>
                  <a:pt x="31862" y="111264"/>
                </a:lnTo>
                <a:lnTo>
                  <a:pt x="31862" y="111264"/>
                </a:lnTo>
                <a:lnTo>
                  <a:pt x="31862" y="111264"/>
                </a:lnTo>
                <a:lnTo>
                  <a:pt x="31862" y="111264"/>
                </a:lnTo>
                <a:lnTo>
                  <a:pt x="31034" y="111264"/>
                </a:lnTo>
                <a:lnTo>
                  <a:pt x="31034" y="111264"/>
                </a:lnTo>
                <a:lnTo>
                  <a:pt x="31034" y="111264"/>
                </a:lnTo>
                <a:lnTo>
                  <a:pt x="31034" y="111264"/>
                </a:lnTo>
                <a:lnTo>
                  <a:pt x="30206" y="111264"/>
                </a:lnTo>
                <a:lnTo>
                  <a:pt x="30206" y="111264"/>
                </a:lnTo>
                <a:lnTo>
                  <a:pt x="30206" y="111724"/>
                </a:lnTo>
                <a:lnTo>
                  <a:pt x="30206" y="111724"/>
                </a:lnTo>
                <a:lnTo>
                  <a:pt x="30206" y="111724"/>
                </a:lnTo>
                <a:lnTo>
                  <a:pt x="29379" y="111724"/>
                </a:lnTo>
                <a:lnTo>
                  <a:pt x="29379" y="111724"/>
                </a:lnTo>
                <a:lnTo>
                  <a:pt x="29379" y="111724"/>
                </a:lnTo>
                <a:lnTo>
                  <a:pt x="29379" y="111724"/>
                </a:lnTo>
                <a:lnTo>
                  <a:pt x="29379" y="111724"/>
                </a:lnTo>
                <a:lnTo>
                  <a:pt x="29379" y="111724"/>
                </a:lnTo>
                <a:lnTo>
                  <a:pt x="28137" y="111724"/>
                </a:lnTo>
                <a:lnTo>
                  <a:pt x="28137" y="112413"/>
                </a:lnTo>
                <a:lnTo>
                  <a:pt x="28137" y="112413"/>
                </a:lnTo>
                <a:lnTo>
                  <a:pt x="28137" y="112413"/>
                </a:lnTo>
                <a:lnTo>
                  <a:pt x="28137" y="112413"/>
                </a:lnTo>
                <a:lnTo>
                  <a:pt x="28137" y="112413"/>
                </a:lnTo>
                <a:lnTo>
                  <a:pt x="27310" y="112413"/>
                </a:lnTo>
                <a:lnTo>
                  <a:pt x="27310" y="112413"/>
                </a:lnTo>
                <a:lnTo>
                  <a:pt x="27310" y="112413"/>
                </a:lnTo>
                <a:lnTo>
                  <a:pt x="27310" y="112873"/>
                </a:lnTo>
                <a:lnTo>
                  <a:pt x="27310" y="112873"/>
                </a:lnTo>
                <a:lnTo>
                  <a:pt x="27310" y="112873"/>
                </a:lnTo>
                <a:lnTo>
                  <a:pt x="27310" y="112873"/>
                </a:lnTo>
                <a:lnTo>
                  <a:pt x="27310" y="113333"/>
                </a:lnTo>
                <a:lnTo>
                  <a:pt x="27310" y="113333"/>
                </a:lnTo>
                <a:lnTo>
                  <a:pt x="27310" y="113333"/>
                </a:lnTo>
                <a:lnTo>
                  <a:pt x="27310" y="113333"/>
                </a:lnTo>
                <a:lnTo>
                  <a:pt x="27310" y="113793"/>
                </a:lnTo>
                <a:lnTo>
                  <a:pt x="27310" y="113793"/>
                </a:lnTo>
                <a:lnTo>
                  <a:pt x="27310" y="113793"/>
                </a:lnTo>
                <a:lnTo>
                  <a:pt x="27310" y="113793"/>
                </a:lnTo>
                <a:lnTo>
                  <a:pt x="27310" y="113793"/>
                </a:lnTo>
                <a:lnTo>
                  <a:pt x="27310" y="114252"/>
                </a:lnTo>
                <a:lnTo>
                  <a:pt x="27310" y="114252"/>
                </a:lnTo>
                <a:lnTo>
                  <a:pt x="27310" y="114252"/>
                </a:lnTo>
                <a:lnTo>
                  <a:pt x="27310" y="114942"/>
                </a:lnTo>
                <a:lnTo>
                  <a:pt x="27310" y="114942"/>
                </a:lnTo>
                <a:lnTo>
                  <a:pt x="27310" y="114942"/>
                </a:lnTo>
                <a:lnTo>
                  <a:pt x="27310" y="114942"/>
                </a:lnTo>
                <a:lnTo>
                  <a:pt x="27310" y="115402"/>
                </a:lnTo>
                <a:lnTo>
                  <a:pt x="27310" y="115402"/>
                </a:lnTo>
                <a:lnTo>
                  <a:pt x="27310" y="115402"/>
                </a:lnTo>
                <a:lnTo>
                  <a:pt x="27310" y="115402"/>
                </a:lnTo>
                <a:lnTo>
                  <a:pt x="27310" y="115402"/>
                </a:lnTo>
                <a:lnTo>
                  <a:pt x="27310" y="115862"/>
                </a:lnTo>
                <a:lnTo>
                  <a:pt x="27310" y="115862"/>
                </a:lnTo>
                <a:lnTo>
                  <a:pt x="27310" y="115862"/>
                </a:lnTo>
                <a:lnTo>
                  <a:pt x="28137" y="115862"/>
                </a:lnTo>
                <a:lnTo>
                  <a:pt x="28137" y="116321"/>
                </a:lnTo>
                <a:lnTo>
                  <a:pt x="28137" y="116321"/>
                </a:lnTo>
                <a:lnTo>
                  <a:pt x="28137" y="116321"/>
                </a:lnTo>
                <a:lnTo>
                  <a:pt x="28137" y="116321"/>
                </a:lnTo>
                <a:lnTo>
                  <a:pt x="28137" y="116781"/>
                </a:lnTo>
                <a:lnTo>
                  <a:pt x="28137" y="116781"/>
                </a:lnTo>
                <a:lnTo>
                  <a:pt x="28137" y="116781"/>
                </a:lnTo>
                <a:lnTo>
                  <a:pt x="28137" y="116781"/>
                </a:lnTo>
                <a:lnTo>
                  <a:pt x="28137" y="116781"/>
                </a:lnTo>
                <a:lnTo>
                  <a:pt x="28137" y="116781"/>
                </a:lnTo>
                <a:lnTo>
                  <a:pt x="28137" y="117471"/>
                </a:lnTo>
                <a:lnTo>
                  <a:pt x="28137" y="117471"/>
                </a:lnTo>
                <a:lnTo>
                  <a:pt x="29379" y="117471"/>
                </a:lnTo>
                <a:lnTo>
                  <a:pt x="29379" y="117471"/>
                </a:lnTo>
                <a:lnTo>
                  <a:pt x="29379" y="117471"/>
                </a:lnTo>
                <a:lnTo>
                  <a:pt x="29379" y="117931"/>
                </a:lnTo>
                <a:lnTo>
                  <a:pt x="29379" y="117931"/>
                </a:lnTo>
                <a:lnTo>
                  <a:pt x="29379" y="117931"/>
                </a:lnTo>
                <a:lnTo>
                  <a:pt x="29379" y="117931"/>
                </a:lnTo>
                <a:lnTo>
                  <a:pt x="29379" y="117931"/>
                </a:lnTo>
                <a:lnTo>
                  <a:pt x="29379" y="117931"/>
                </a:lnTo>
                <a:lnTo>
                  <a:pt x="30206" y="117931"/>
                </a:lnTo>
                <a:lnTo>
                  <a:pt x="30206" y="118390"/>
                </a:lnTo>
                <a:lnTo>
                  <a:pt x="30206" y="118390"/>
                </a:lnTo>
                <a:lnTo>
                  <a:pt x="30206" y="118390"/>
                </a:lnTo>
                <a:lnTo>
                  <a:pt x="30206" y="118390"/>
                </a:lnTo>
                <a:lnTo>
                  <a:pt x="30206" y="118390"/>
                </a:lnTo>
                <a:lnTo>
                  <a:pt x="30206" y="118390"/>
                </a:lnTo>
                <a:lnTo>
                  <a:pt x="30206" y="118850"/>
                </a:lnTo>
                <a:lnTo>
                  <a:pt x="31034" y="118850"/>
                </a:lnTo>
                <a:lnTo>
                  <a:pt x="31034" y="118850"/>
                </a:lnTo>
                <a:lnTo>
                  <a:pt x="31034" y="118850"/>
                </a:lnTo>
                <a:lnTo>
                  <a:pt x="31034" y="118850"/>
                </a:lnTo>
                <a:lnTo>
                  <a:pt x="31034" y="118850"/>
                </a:lnTo>
                <a:lnTo>
                  <a:pt x="31034" y="119310"/>
                </a:lnTo>
                <a:lnTo>
                  <a:pt x="31862" y="119310"/>
                </a:lnTo>
                <a:lnTo>
                  <a:pt x="31862" y="119310"/>
                </a:lnTo>
                <a:lnTo>
                  <a:pt x="31862" y="119310"/>
                </a:lnTo>
                <a:lnTo>
                  <a:pt x="31862" y="119310"/>
                </a:lnTo>
                <a:lnTo>
                  <a:pt x="31862" y="120000"/>
                </a:lnTo>
                <a:lnTo>
                  <a:pt x="31862" y="120000"/>
                </a:lnTo>
                <a:lnTo>
                  <a:pt x="31862" y="120000"/>
                </a:lnTo>
                <a:lnTo>
                  <a:pt x="31034" y="120000"/>
                </a:lnTo>
                <a:lnTo>
                  <a:pt x="31034" y="120000"/>
                </a:lnTo>
                <a:lnTo>
                  <a:pt x="31034" y="119310"/>
                </a:lnTo>
                <a:lnTo>
                  <a:pt x="31034" y="119310"/>
                </a:lnTo>
                <a:lnTo>
                  <a:pt x="31034" y="119310"/>
                </a:lnTo>
                <a:lnTo>
                  <a:pt x="30206" y="119310"/>
                </a:lnTo>
                <a:lnTo>
                  <a:pt x="30206" y="119310"/>
                </a:lnTo>
                <a:lnTo>
                  <a:pt x="30206" y="119310"/>
                </a:lnTo>
                <a:lnTo>
                  <a:pt x="30206" y="119310"/>
                </a:lnTo>
                <a:lnTo>
                  <a:pt x="30206" y="119310"/>
                </a:lnTo>
                <a:lnTo>
                  <a:pt x="29379" y="119310"/>
                </a:lnTo>
                <a:lnTo>
                  <a:pt x="29379" y="119310"/>
                </a:lnTo>
                <a:lnTo>
                  <a:pt x="29379" y="119310"/>
                </a:lnTo>
                <a:lnTo>
                  <a:pt x="29379" y="119310"/>
                </a:lnTo>
                <a:lnTo>
                  <a:pt x="29379" y="119310"/>
                </a:lnTo>
                <a:lnTo>
                  <a:pt x="28137" y="119310"/>
                </a:lnTo>
                <a:lnTo>
                  <a:pt x="28137" y="119310"/>
                </a:lnTo>
                <a:lnTo>
                  <a:pt x="28137" y="118850"/>
                </a:lnTo>
                <a:lnTo>
                  <a:pt x="28137" y="118850"/>
                </a:lnTo>
                <a:lnTo>
                  <a:pt x="27310" y="118850"/>
                </a:lnTo>
                <a:lnTo>
                  <a:pt x="27310" y="118850"/>
                </a:lnTo>
                <a:lnTo>
                  <a:pt x="27310" y="118850"/>
                </a:lnTo>
                <a:lnTo>
                  <a:pt x="27310" y="118850"/>
                </a:lnTo>
                <a:lnTo>
                  <a:pt x="27310" y="118850"/>
                </a:lnTo>
                <a:lnTo>
                  <a:pt x="26482" y="118850"/>
                </a:lnTo>
                <a:lnTo>
                  <a:pt x="26482" y="118850"/>
                </a:lnTo>
                <a:lnTo>
                  <a:pt x="26482" y="118850"/>
                </a:lnTo>
                <a:lnTo>
                  <a:pt x="26482" y="118850"/>
                </a:lnTo>
                <a:lnTo>
                  <a:pt x="25655" y="118850"/>
                </a:lnTo>
                <a:lnTo>
                  <a:pt x="25655" y="118850"/>
                </a:lnTo>
                <a:lnTo>
                  <a:pt x="25655" y="118850"/>
                </a:lnTo>
                <a:lnTo>
                  <a:pt x="24827" y="118850"/>
                </a:lnTo>
                <a:lnTo>
                  <a:pt x="24827" y="118850"/>
                </a:lnTo>
                <a:lnTo>
                  <a:pt x="24827" y="118850"/>
                </a:lnTo>
                <a:lnTo>
                  <a:pt x="24827" y="118850"/>
                </a:lnTo>
                <a:lnTo>
                  <a:pt x="24827" y="118850"/>
                </a:lnTo>
                <a:lnTo>
                  <a:pt x="23586" y="118850"/>
                </a:lnTo>
                <a:lnTo>
                  <a:pt x="23586" y="118390"/>
                </a:lnTo>
                <a:lnTo>
                  <a:pt x="23586" y="118390"/>
                </a:lnTo>
                <a:lnTo>
                  <a:pt x="23586" y="118390"/>
                </a:lnTo>
                <a:lnTo>
                  <a:pt x="23586" y="118390"/>
                </a:lnTo>
                <a:lnTo>
                  <a:pt x="22758" y="118390"/>
                </a:lnTo>
                <a:lnTo>
                  <a:pt x="22758" y="118390"/>
                </a:lnTo>
                <a:lnTo>
                  <a:pt x="22758" y="118390"/>
                </a:lnTo>
                <a:lnTo>
                  <a:pt x="22758" y="118390"/>
                </a:lnTo>
                <a:lnTo>
                  <a:pt x="21931" y="118390"/>
                </a:lnTo>
                <a:lnTo>
                  <a:pt x="21931" y="118390"/>
                </a:lnTo>
                <a:lnTo>
                  <a:pt x="21931" y="118390"/>
                </a:lnTo>
                <a:lnTo>
                  <a:pt x="21931" y="118390"/>
                </a:lnTo>
                <a:lnTo>
                  <a:pt x="21931" y="118390"/>
                </a:lnTo>
                <a:lnTo>
                  <a:pt x="21103" y="118390"/>
                </a:lnTo>
                <a:lnTo>
                  <a:pt x="21103" y="118390"/>
                </a:lnTo>
                <a:lnTo>
                  <a:pt x="21103" y="118390"/>
                </a:lnTo>
                <a:lnTo>
                  <a:pt x="21103" y="118390"/>
                </a:lnTo>
                <a:lnTo>
                  <a:pt x="20275" y="118390"/>
                </a:lnTo>
                <a:lnTo>
                  <a:pt x="20275" y="118390"/>
                </a:lnTo>
                <a:lnTo>
                  <a:pt x="20275" y="118390"/>
                </a:lnTo>
                <a:lnTo>
                  <a:pt x="19034" y="118390"/>
                </a:lnTo>
                <a:lnTo>
                  <a:pt x="19034" y="118390"/>
                </a:lnTo>
                <a:lnTo>
                  <a:pt x="19034" y="118390"/>
                </a:lnTo>
                <a:lnTo>
                  <a:pt x="19034" y="118390"/>
                </a:lnTo>
                <a:lnTo>
                  <a:pt x="18206" y="118390"/>
                </a:lnTo>
                <a:lnTo>
                  <a:pt x="18206" y="118390"/>
                </a:lnTo>
                <a:lnTo>
                  <a:pt x="18206" y="118390"/>
                </a:lnTo>
                <a:lnTo>
                  <a:pt x="18206" y="118390"/>
                </a:lnTo>
                <a:lnTo>
                  <a:pt x="17379" y="118390"/>
                </a:lnTo>
                <a:lnTo>
                  <a:pt x="17379" y="118390"/>
                </a:lnTo>
                <a:lnTo>
                  <a:pt x="17379" y="118390"/>
                </a:lnTo>
                <a:lnTo>
                  <a:pt x="16551" y="118390"/>
                </a:lnTo>
                <a:lnTo>
                  <a:pt x="16551" y="118390"/>
                </a:lnTo>
                <a:lnTo>
                  <a:pt x="16551" y="118390"/>
                </a:lnTo>
                <a:lnTo>
                  <a:pt x="16551" y="118390"/>
                </a:lnTo>
                <a:lnTo>
                  <a:pt x="15724" y="118390"/>
                </a:lnTo>
                <a:lnTo>
                  <a:pt x="15724" y="118390"/>
                </a:lnTo>
                <a:lnTo>
                  <a:pt x="15724" y="118390"/>
                </a:lnTo>
                <a:lnTo>
                  <a:pt x="15724" y="118390"/>
                </a:lnTo>
                <a:lnTo>
                  <a:pt x="14482" y="118390"/>
                </a:lnTo>
                <a:lnTo>
                  <a:pt x="14482" y="118390"/>
                </a:lnTo>
                <a:lnTo>
                  <a:pt x="14482" y="118390"/>
                </a:lnTo>
                <a:lnTo>
                  <a:pt x="13655" y="118390"/>
                </a:lnTo>
                <a:lnTo>
                  <a:pt x="13655" y="118390"/>
                </a:lnTo>
                <a:lnTo>
                  <a:pt x="13655" y="118390"/>
                </a:lnTo>
                <a:lnTo>
                  <a:pt x="13655" y="118390"/>
                </a:lnTo>
                <a:lnTo>
                  <a:pt x="12827" y="118390"/>
                </a:lnTo>
                <a:lnTo>
                  <a:pt x="12827" y="118390"/>
                </a:lnTo>
                <a:lnTo>
                  <a:pt x="12827" y="118390"/>
                </a:lnTo>
                <a:lnTo>
                  <a:pt x="12827" y="118390"/>
                </a:lnTo>
                <a:lnTo>
                  <a:pt x="12000" y="118390"/>
                </a:lnTo>
                <a:lnTo>
                  <a:pt x="12000" y="118390"/>
                </a:lnTo>
                <a:lnTo>
                  <a:pt x="12000" y="118390"/>
                </a:lnTo>
                <a:lnTo>
                  <a:pt x="11172" y="118390"/>
                </a:lnTo>
                <a:lnTo>
                  <a:pt x="11172" y="118390"/>
                </a:lnTo>
                <a:lnTo>
                  <a:pt x="11172" y="118390"/>
                </a:lnTo>
                <a:lnTo>
                  <a:pt x="11172" y="118390"/>
                </a:lnTo>
                <a:lnTo>
                  <a:pt x="9931" y="118390"/>
                </a:lnTo>
                <a:lnTo>
                  <a:pt x="9931" y="118390"/>
                </a:lnTo>
                <a:lnTo>
                  <a:pt x="9931" y="117931"/>
                </a:lnTo>
                <a:lnTo>
                  <a:pt x="9931" y="117931"/>
                </a:lnTo>
                <a:lnTo>
                  <a:pt x="9931" y="117931"/>
                </a:lnTo>
                <a:lnTo>
                  <a:pt x="9931" y="117931"/>
                </a:lnTo>
                <a:lnTo>
                  <a:pt x="9931" y="117931"/>
                </a:lnTo>
                <a:lnTo>
                  <a:pt x="9931" y="117931"/>
                </a:lnTo>
                <a:lnTo>
                  <a:pt x="9931" y="117471"/>
                </a:lnTo>
                <a:lnTo>
                  <a:pt x="9103" y="117471"/>
                </a:lnTo>
                <a:lnTo>
                  <a:pt x="9103" y="117471"/>
                </a:lnTo>
                <a:lnTo>
                  <a:pt x="9103" y="117471"/>
                </a:lnTo>
                <a:lnTo>
                  <a:pt x="9103" y="117471"/>
                </a:lnTo>
                <a:lnTo>
                  <a:pt x="9103" y="117471"/>
                </a:lnTo>
                <a:lnTo>
                  <a:pt x="8275" y="117471"/>
                </a:lnTo>
                <a:lnTo>
                  <a:pt x="8275" y="117471"/>
                </a:lnTo>
                <a:lnTo>
                  <a:pt x="8275" y="117471"/>
                </a:lnTo>
                <a:lnTo>
                  <a:pt x="8275" y="116781"/>
                </a:lnTo>
                <a:lnTo>
                  <a:pt x="8275" y="116781"/>
                </a:lnTo>
                <a:lnTo>
                  <a:pt x="8275" y="116781"/>
                </a:lnTo>
                <a:lnTo>
                  <a:pt x="8275" y="116781"/>
                </a:lnTo>
                <a:lnTo>
                  <a:pt x="7448" y="116781"/>
                </a:lnTo>
                <a:lnTo>
                  <a:pt x="7448" y="116781"/>
                </a:lnTo>
                <a:lnTo>
                  <a:pt x="7448" y="116321"/>
                </a:lnTo>
                <a:lnTo>
                  <a:pt x="7448" y="116321"/>
                </a:lnTo>
                <a:lnTo>
                  <a:pt x="7448" y="116321"/>
                </a:lnTo>
                <a:lnTo>
                  <a:pt x="8275" y="116321"/>
                </a:lnTo>
                <a:lnTo>
                  <a:pt x="8275" y="116321"/>
                </a:lnTo>
                <a:lnTo>
                  <a:pt x="8275" y="115862"/>
                </a:lnTo>
                <a:lnTo>
                  <a:pt x="8275" y="115862"/>
                </a:lnTo>
                <a:lnTo>
                  <a:pt x="8275" y="115862"/>
                </a:lnTo>
                <a:lnTo>
                  <a:pt x="8275" y="115402"/>
                </a:lnTo>
                <a:lnTo>
                  <a:pt x="8275" y="115402"/>
                </a:lnTo>
                <a:lnTo>
                  <a:pt x="8275" y="115402"/>
                </a:lnTo>
                <a:lnTo>
                  <a:pt x="8275" y="115402"/>
                </a:lnTo>
                <a:lnTo>
                  <a:pt x="8275" y="115402"/>
                </a:lnTo>
                <a:lnTo>
                  <a:pt x="7448" y="115402"/>
                </a:lnTo>
                <a:lnTo>
                  <a:pt x="7448" y="114942"/>
                </a:lnTo>
                <a:lnTo>
                  <a:pt x="7448" y="114942"/>
                </a:lnTo>
                <a:lnTo>
                  <a:pt x="7448" y="114942"/>
                </a:lnTo>
                <a:lnTo>
                  <a:pt x="7448" y="114942"/>
                </a:lnTo>
                <a:lnTo>
                  <a:pt x="7448" y="114942"/>
                </a:lnTo>
                <a:lnTo>
                  <a:pt x="8275" y="114942"/>
                </a:lnTo>
                <a:lnTo>
                  <a:pt x="8275" y="114252"/>
                </a:lnTo>
                <a:lnTo>
                  <a:pt x="8275" y="114252"/>
                </a:lnTo>
                <a:lnTo>
                  <a:pt x="8275" y="114252"/>
                </a:lnTo>
                <a:lnTo>
                  <a:pt x="8275" y="114252"/>
                </a:lnTo>
                <a:lnTo>
                  <a:pt x="8275" y="114252"/>
                </a:lnTo>
                <a:lnTo>
                  <a:pt x="8275" y="113793"/>
                </a:lnTo>
                <a:lnTo>
                  <a:pt x="8275" y="113793"/>
                </a:lnTo>
                <a:lnTo>
                  <a:pt x="8275" y="113793"/>
                </a:lnTo>
                <a:lnTo>
                  <a:pt x="8275" y="113333"/>
                </a:lnTo>
                <a:lnTo>
                  <a:pt x="8275" y="113333"/>
                </a:lnTo>
                <a:lnTo>
                  <a:pt x="8275" y="113333"/>
                </a:lnTo>
                <a:lnTo>
                  <a:pt x="8275" y="113333"/>
                </a:lnTo>
                <a:lnTo>
                  <a:pt x="8275" y="113333"/>
                </a:lnTo>
                <a:lnTo>
                  <a:pt x="8275" y="113333"/>
                </a:lnTo>
                <a:lnTo>
                  <a:pt x="8275" y="112873"/>
                </a:lnTo>
                <a:lnTo>
                  <a:pt x="8275" y="112873"/>
                </a:lnTo>
                <a:lnTo>
                  <a:pt x="8275" y="112873"/>
                </a:lnTo>
                <a:lnTo>
                  <a:pt x="7448" y="112873"/>
                </a:lnTo>
                <a:lnTo>
                  <a:pt x="7448" y="112873"/>
                </a:lnTo>
                <a:lnTo>
                  <a:pt x="7448" y="112873"/>
                </a:lnTo>
                <a:lnTo>
                  <a:pt x="6620" y="112873"/>
                </a:lnTo>
                <a:lnTo>
                  <a:pt x="6620" y="112873"/>
                </a:lnTo>
                <a:lnTo>
                  <a:pt x="6620" y="112873"/>
                </a:lnTo>
                <a:lnTo>
                  <a:pt x="6620" y="112873"/>
                </a:lnTo>
                <a:lnTo>
                  <a:pt x="6620" y="112873"/>
                </a:lnTo>
                <a:lnTo>
                  <a:pt x="5379" y="112873"/>
                </a:lnTo>
                <a:lnTo>
                  <a:pt x="5379" y="112873"/>
                </a:lnTo>
                <a:lnTo>
                  <a:pt x="5379" y="112873"/>
                </a:lnTo>
                <a:lnTo>
                  <a:pt x="5379" y="112873"/>
                </a:lnTo>
                <a:lnTo>
                  <a:pt x="5379" y="112873"/>
                </a:lnTo>
                <a:lnTo>
                  <a:pt x="4551" y="112873"/>
                </a:lnTo>
                <a:lnTo>
                  <a:pt x="4551" y="112873"/>
                </a:lnTo>
                <a:lnTo>
                  <a:pt x="4551" y="112873"/>
                </a:lnTo>
                <a:lnTo>
                  <a:pt x="4551" y="112873"/>
                </a:lnTo>
                <a:lnTo>
                  <a:pt x="4551" y="113333"/>
                </a:lnTo>
                <a:lnTo>
                  <a:pt x="3724" y="113333"/>
                </a:lnTo>
                <a:lnTo>
                  <a:pt x="3724" y="113333"/>
                </a:lnTo>
                <a:lnTo>
                  <a:pt x="3724" y="113333"/>
                </a:lnTo>
                <a:lnTo>
                  <a:pt x="3724" y="113333"/>
                </a:lnTo>
                <a:lnTo>
                  <a:pt x="3724" y="113333"/>
                </a:lnTo>
                <a:lnTo>
                  <a:pt x="3724" y="113333"/>
                </a:lnTo>
                <a:lnTo>
                  <a:pt x="2896" y="113333"/>
                </a:lnTo>
                <a:lnTo>
                  <a:pt x="2896" y="113333"/>
                </a:lnTo>
                <a:lnTo>
                  <a:pt x="2896" y="113333"/>
                </a:lnTo>
                <a:lnTo>
                  <a:pt x="2896" y="113333"/>
                </a:lnTo>
                <a:lnTo>
                  <a:pt x="2896" y="112873"/>
                </a:lnTo>
                <a:lnTo>
                  <a:pt x="2896" y="112873"/>
                </a:lnTo>
                <a:lnTo>
                  <a:pt x="2896" y="112873"/>
                </a:lnTo>
                <a:lnTo>
                  <a:pt x="2896" y="112873"/>
                </a:lnTo>
                <a:lnTo>
                  <a:pt x="2896" y="112873"/>
                </a:lnTo>
                <a:lnTo>
                  <a:pt x="2896" y="112413"/>
                </a:lnTo>
                <a:lnTo>
                  <a:pt x="2896" y="112413"/>
                </a:lnTo>
                <a:lnTo>
                  <a:pt x="2896" y="112413"/>
                </a:lnTo>
                <a:lnTo>
                  <a:pt x="2896" y="112413"/>
                </a:lnTo>
                <a:lnTo>
                  <a:pt x="2896" y="111724"/>
                </a:lnTo>
                <a:lnTo>
                  <a:pt x="2896" y="111724"/>
                </a:lnTo>
                <a:lnTo>
                  <a:pt x="2068" y="111724"/>
                </a:lnTo>
                <a:lnTo>
                  <a:pt x="2068" y="111724"/>
                </a:lnTo>
                <a:lnTo>
                  <a:pt x="2068" y="111724"/>
                </a:lnTo>
                <a:lnTo>
                  <a:pt x="2068" y="111264"/>
                </a:lnTo>
                <a:lnTo>
                  <a:pt x="2068" y="111264"/>
                </a:lnTo>
                <a:lnTo>
                  <a:pt x="2068" y="111264"/>
                </a:lnTo>
                <a:lnTo>
                  <a:pt x="827" y="111264"/>
                </a:lnTo>
                <a:lnTo>
                  <a:pt x="827" y="111264"/>
                </a:lnTo>
                <a:lnTo>
                  <a:pt x="827" y="111264"/>
                </a:lnTo>
                <a:lnTo>
                  <a:pt x="827" y="111264"/>
                </a:lnTo>
                <a:lnTo>
                  <a:pt x="827" y="110804"/>
                </a:lnTo>
                <a:lnTo>
                  <a:pt x="827" y="110804"/>
                </a:lnTo>
                <a:lnTo>
                  <a:pt x="827" y="110804"/>
                </a:lnTo>
                <a:lnTo>
                  <a:pt x="827" y="110344"/>
                </a:lnTo>
                <a:lnTo>
                  <a:pt x="827" y="110344"/>
                </a:lnTo>
                <a:lnTo>
                  <a:pt x="827" y="110344"/>
                </a:lnTo>
                <a:lnTo>
                  <a:pt x="827" y="110344"/>
                </a:lnTo>
                <a:lnTo>
                  <a:pt x="827" y="110344"/>
                </a:lnTo>
                <a:lnTo>
                  <a:pt x="827" y="109885"/>
                </a:lnTo>
                <a:lnTo>
                  <a:pt x="827" y="109885"/>
                </a:lnTo>
                <a:lnTo>
                  <a:pt x="827" y="109885"/>
                </a:lnTo>
                <a:lnTo>
                  <a:pt x="827" y="109885"/>
                </a:lnTo>
                <a:lnTo>
                  <a:pt x="827" y="109885"/>
                </a:lnTo>
                <a:lnTo>
                  <a:pt x="827" y="109885"/>
                </a:lnTo>
                <a:lnTo>
                  <a:pt x="827" y="109195"/>
                </a:lnTo>
                <a:lnTo>
                  <a:pt x="827" y="109195"/>
                </a:lnTo>
                <a:lnTo>
                  <a:pt x="827" y="109195"/>
                </a:lnTo>
                <a:lnTo>
                  <a:pt x="827" y="109195"/>
                </a:lnTo>
                <a:lnTo>
                  <a:pt x="827" y="109195"/>
                </a:lnTo>
                <a:lnTo>
                  <a:pt x="827" y="108735"/>
                </a:lnTo>
                <a:lnTo>
                  <a:pt x="0" y="108735"/>
                </a:lnTo>
                <a:lnTo>
                  <a:pt x="0" y="108735"/>
                </a:lnTo>
                <a:lnTo>
                  <a:pt x="827" y="108735"/>
                </a:lnTo>
                <a:lnTo>
                  <a:pt x="827" y="108735"/>
                </a:lnTo>
                <a:lnTo>
                  <a:pt x="0" y="108735"/>
                </a:lnTo>
                <a:lnTo>
                  <a:pt x="0" y="108275"/>
                </a:lnTo>
                <a:lnTo>
                  <a:pt x="827" y="108275"/>
                </a:lnTo>
                <a:lnTo>
                  <a:pt x="827" y="108275"/>
                </a:lnTo>
                <a:lnTo>
                  <a:pt x="827" y="108275"/>
                </a:lnTo>
                <a:lnTo>
                  <a:pt x="827" y="108275"/>
                </a:lnTo>
                <a:lnTo>
                  <a:pt x="827" y="108275"/>
                </a:lnTo>
                <a:lnTo>
                  <a:pt x="827" y="107816"/>
                </a:lnTo>
                <a:lnTo>
                  <a:pt x="827" y="107816"/>
                </a:lnTo>
                <a:lnTo>
                  <a:pt x="827" y="107816"/>
                </a:lnTo>
                <a:lnTo>
                  <a:pt x="827" y="107816"/>
                </a:lnTo>
                <a:lnTo>
                  <a:pt x="2068" y="107816"/>
                </a:lnTo>
                <a:lnTo>
                  <a:pt x="2068" y="107816"/>
                </a:lnTo>
                <a:lnTo>
                  <a:pt x="2068" y="107816"/>
                </a:lnTo>
                <a:lnTo>
                  <a:pt x="2068" y="107816"/>
                </a:lnTo>
                <a:lnTo>
                  <a:pt x="2068" y="107816"/>
                </a:lnTo>
                <a:lnTo>
                  <a:pt x="2068" y="108275"/>
                </a:lnTo>
                <a:lnTo>
                  <a:pt x="2068" y="108275"/>
                </a:lnTo>
                <a:lnTo>
                  <a:pt x="2896" y="108275"/>
                </a:lnTo>
                <a:lnTo>
                  <a:pt x="2896" y="108275"/>
                </a:lnTo>
                <a:lnTo>
                  <a:pt x="2896" y="108275"/>
                </a:lnTo>
                <a:lnTo>
                  <a:pt x="2896" y="107816"/>
                </a:lnTo>
                <a:lnTo>
                  <a:pt x="2896" y="107816"/>
                </a:lnTo>
                <a:lnTo>
                  <a:pt x="2896" y="107816"/>
                </a:lnTo>
                <a:lnTo>
                  <a:pt x="2896" y="107816"/>
                </a:lnTo>
                <a:lnTo>
                  <a:pt x="2896" y="107816"/>
                </a:lnTo>
                <a:lnTo>
                  <a:pt x="2896" y="107356"/>
                </a:lnTo>
                <a:lnTo>
                  <a:pt x="2896" y="107356"/>
                </a:lnTo>
                <a:lnTo>
                  <a:pt x="2896" y="107356"/>
                </a:lnTo>
                <a:lnTo>
                  <a:pt x="2896" y="107356"/>
                </a:lnTo>
                <a:lnTo>
                  <a:pt x="2896" y="107356"/>
                </a:lnTo>
                <a:lnTo>
                  <a:pt x="2896" y="107356"/>
                </a:lnTo>
                <a:lnTo>
                  <a:pt x="3724" y="107356"/>
                </a:lnTo>
                <a:lnTo>
                  <a:pt x="3724" y="106666"/>
                </a:lnTo>
                <a:lnTo>
                  <a:pt x="3724" y="106666"/>
                </a:lnTo>
                <a:lnTo>
                  <a:pt x="3724" y="106666"/>
                </a:lnTo>
                <a:lnTo>
                  <a:pt x="3724" y="106666"/>
                </a:lnTo>
                <a:lnTo>
                  <a:pt x="3724" y="106666"/>
                </a:lnTo>
                <a:lnTo>
                  <a:pt x="3724" y="106666"/>
                </a:lnTo>
                <a:lnTo>
                  <a:pt x="3724" y="106206"/>
                </a:lnTo>
                <a:lnTo>
                  <a:pt x="4551" y="106206"/>
                </a:lnTo>
                <a:lnTo>
                  <a:pt x="4551" y="106206"/>
                </a:lnTo>
                <a:lnTo>
                  <a:pt x="4551" y="106206"/>
                </a:lnTo>
                <a:lnTo>
                  <a:pt x="5379" y="106206"/>
                </a:lnTo>
                <a:lnTo>
                  <a:pt x="5379" y="106206"/>
                </a:lnTo>
                <a:lnTo>
                  <a:pt x="5379" y="106206"/>
                </a:lnTo>
                <a:lnTo>
                  <a:pt x="5379" y="106206"/>
                </a:lnTo>
                <a:lnTo>
                  <a:pt x="5379" y="106206"/>
                </a:lnTo>
                <a:lnTo>
                  <a:pt x="5379" y="106206"/>
                </a:lnTo>
                <a:lnTo>
                  <a:pt x="6620" y="106206"/>
                </a:lnTo>
                <a:lnTo>
                  <a:pt x="6620" y="105747"/>
                </a:lnTo>
                <a:lnTo>
                  <a:pt x="6620" y="105747"/>
                </a:lnTo>
                <a:lnTo>
                  <a:pt x="6620" y="105747"/>
                </a:lnTo>
                <a:lnTo>
                  <a:pt x="6620" y="105747"/>
                </a:lnTo>
                <a:lnTo>
                  <a:pt x="6620" y="105747"/>
                </a:lnTo>
                <a:lnTo>
                  <a:pt x="6620" y="105287"/>
                </a:lnTo>
                <a:lnTo>
                  <a:pt x="6620" y="105287"/>
                </a:lnTo>
                <a:lnTo>
                  <a:pt x="6620" y="105287"/>
                </a:lnTo>
                <a:lnTo>
                  <a:pt x="6620" y="105287"/>
                </a:lnTo>
                <a:lnTo>
                  <a:pt x="6620" y="104827"/>
                </a:lnTo>
                <a:lnTo>
                  <a:pt x="6620" y="104827"/>
                </a:lnTo>
                <a:lnTo>
                  <a:pt x="6620" y="104827"/>
                </a:lnTo>
                <a:lnTo>
                  <a:pt x="6620" y="104137"/>
                </a:lnTo>
                <a:lnTo>
                  <a:pt x="6620" y="104137"/>
                </a:lnTo>
                <a:lnTo>
                  <a:pt x="6620" y="104137"/>
                </a:lnTo>
                <a:lnTo>
                  <a:pt x="6620" y="104137"/>
                </a:lnTo>
                <a:lnTo>
                  <a:pt x="7448" y="104137"/>
                </a:lnTo>
                <a:lnTo>
                  <a:pt x="7448" y="104137"/>
                </a:lnTo>
                <a:lnTo>
                  <a:pt x="7448" y="104137"/>
                </a:lnTo>
                <a:lnTo>
                  <a:pt x="7448" y="104137"/>
                </a:lnTo>
                <a:lnTo>
                  <a:pt x="8275" y="104137"/>
                </a:lnTo>
                <a:lnTo>
                  <a:pt x="8275" y="104137"/>
                </a:lnTo>
                <a:lnTo>
                  <a:pt x="8275" y="103678"/>
                </a:lnTo>
                <a:lnTo>
                  <a:pt x="8275" y="103678"/>
                </a:lnTo>
                <a:lnTo>
                  <a:pt x="8275" y="103678"/>
                </a:lnTo>
                <a:lnTo>
                  <a:pt x="8275" y="103678"/>
                </a:lnTo>
                <a:lnTo>
                  <a:pt x="8275" y="103678"/>
                </a:lnTo>
                <a:lnTo>
                  <a:pt x="8275" y="103218"/>
                </a:lnTo>
                <a:lnTo>
                  <a:pt x="8275" y="103218"/>
                </a:lnTo>
                <a:lnTo>
                  <a:pt x="8275" y="103218"/>
                </a:lnTo>
                <a:lnTo>
                  <a:pt x="8275" y="103218"/>
                </a:lnTo>
                <a:lnTo>
                  <a:pt x="8275" y="102758"/>
                </a:lnTo>
                <a:lnTo>
                  <a:pt x="7448" y="102758"/>
                </a:lnTo>
                <a:lnTo>
                  <a:pt x="7448" y="102758"/>
                </a:lnTo>
                <a:lnTo>
                  <a:pt x="7448" y="102758"/>
                </a:lnTo>
                <a:lnTo>
                  <a:pt x="7448" y="102758"/>
                </a:lnTo>
                <a:lnTo>
                  <a:pt x="7448" y="102758"/>
                </a:lnTo>
                <a:lnTo>
                  <a:pt x="7448" y="102298"/>
                </a:lnTo>
                <a:lnTo>
                  <a:pt x="6620" y="102298"/>
                </a:lnTo>
                <a:lnTo>
                  <a:pt x="6620" y="102298"/>
                </a:lnTo>
                <a:lnTo>
                  <a:pt x="6620" y="102298"/>
                </a:lnTo>
                <a:lnTo>
                  <a:pt x="7448" y="102298"/>
                </a:lnTo>
                <a:lnTo>
                  <a:pt x="7448" y="102298"/>
                </a:lnTo>
                <a:lnTo>
                  <a:pt x="7448" y="101609"/>
                </a:lnTo>
                <a:lnTo>
                  <a:pt x="7448" y="101609"/>
                </a:lnTo>
                <a:lnTo>
                  <a:pt x="7448" y="101609"/>
                </a:lnTo>
                <a:lnTo>
                  <a:pt x="7448" y="101609"/>
                </a:lnTo>
                <a:lnTo>
                  <a:pt x="7448" y="101609"/>
                </a:lnTo>
                <a:lnTo>
                  <a:pt x="7448" y="101149"/>
                </a:lnTo>
                <a:lnTo>
                  <a:pt x="8275" y="101149"/>
                </a:lnTo>
                <a:lnTo>
                  <a:pt x="8275" y="101149"/>
                </a:lnTo>
                <a:lnTo>
                  <a:pt x="8275" y="101149"/>
                </a:lnTo>
                <a:lnTo>
                  <a:pt x="8275" y="101149"/>
                </a:lnTo>
                <a:lnTo>
                  <a:pt x="8275" y="100689"/>
                </a:lnTo>
                <a:lnTo>
                  <a:pt x="8275" y="100689"/>
                </a:lnTo>
                <a:lnTo>
                  <a:pt x="8275" y="100689"/>
                </a:lnTo>
                <a:lnTo>
                  <a:pt x="8275" y="100689"/>
                </a:lnTo>
                <a:lnTo>
                  <a:pt x="8275" y="100229"/>
                </a:lnTo>
                <a:lnTo>
                  <a:pt x="8275" y="100229"/>
                </a:lnTo>
                <a:lnTo>
                  <a:pt x="8275" y="100229"/>
                </a:lnTo>
                <a:lnTo>
                  <a:pt x="8275" y="100229"/>
                </a:lnTo>
                <a:lnTo>
                  <a:pt x="9103" y="100229"/>
                </a:lnTo>
                <a:lnTo>
                  <a:pt x="9103" y="100229"/>
                </a:lnTo>
                <a:lnTo>
                  <a:pt x="9103" y="100229"/>
                </a:lnTo>
                <a:lnTo>
                  <a:pt x="9103" y="100229"/>
                </a:lnTo>
                <a:lnTo>
                  <a:pt x="9103" y="100229"/>
                </a:lnTo>
                <a:lnTo>
                  <a:pt x="9931" y="100229"/>
                </a:lnTo>
                <a:lnTo>
                  <a:pt x="9931" y="99770"/>
                </a:lnTo>
                <a:lnTo>
                  <a:pt x="9931" y="99770"/>
                </a:lnTo>
                <a:lnTo>
                  <a:pt x="9931" y="99770"/>
                </a:lnTo>
                <a:lnTo>
                  <a:pt x="9931" y="99770"/>
                </a:lnTo>
                <a:lnTo>
                  <a:pt x="9931" y="99770"/>
                </a:lnTo>
                <a:lnTo>
                  <a:pt x="9931" y="99770"/>
                </a:lnTo>
                <a:lnTo>
                  <a:pt x="9931" y="99770"/>
                </a:lnTo>
                <a:lnTo>
                  <a:pt x="11172" y="99770"/>
                </a:lnTo>
                <a:lnTo>
                  <a:pt x="11172" y="99770"/>
                </a:lnTo>
                <a:lnTo>
                  <a:pt x="11172" y="99770"/>
                </a:lnTo>
                <a:lnTo>
                  <a:pt x="11172" y="99080"/>
                </a:lnTo>
                <a:lnTo>
                  <a:pt x="11172" y="99080"/>
                </a:lnTo>
                <a:lnTo>
                  <a:pt x="11172" y="99080"/>
                </a:lnTo>
                <a:lnTo>
                  <a:pt x="9931" y="99080"/>
                </a:lnTo>
                <a:lnTo>
                  <a:pt x="9931" y="99080"/>
                </a:lnTo>
                <a:lnTo>
                  <a:pt x="9931" y="99080"/>
                </a:lnTo>
                <a:lnTo>
                  <a:pt x="9931" y="98620"/>
                </a:lnTo>
                <a:lnTo>
                  <a:pt x="9931" y="98620"/>
                </a:lnTo>
                <a:lnTo>
                  <a:pt x="9931" y="98620"/>
                </a:lnTo>
                <a:lnTo>
                  <a:pt x="9931" y="98620"/>
                </a:lnTo>
                <a:lnTo>
                  <a:pt x="9931" y="98620"/>
                </a:lnTo>
                <a:lnTo>
                  <a:pt x="9931" y="98160"/>
                </a:lnTo>
                <a:lnTo>
                  <a:pt x="9931" y="98160"/>
                </a:lnTo>
                <a:lnTo>
                  <a:pt x="9931" y="98160"/>
                </a:lnTo>
                <a:lnTo>
                  <a:pt x="9931" y="98160"/>
                </a:lnTo>
                <a:lnTo>
                  <a:pt x="9931" y="97701"/>
                </a:lnTo>
                <a:lnTo>
                  <a:pt x="11172" y="97701"/>
                </a:lnTo>
                <a:lnTo>
                  <a:pt x="11172" y="97701"/>
                </a:lnTo>
                <a:lnTo>
                  <a:pt x="11172" y="97701"/>
                </a:lnTo>
                <a:lnTo>
                  <a:pt x="11172" y="97701"/>
                </a:lnTo>
                <a:lnTo>
                  <a:pt x="11172" y="97701"/>
                </a:lnTo>
                <a:lnTo>
                  <a:pt x="12000" y="97701"/>
                </a:lnTo>
                <a:lnTo>
                  <a:pt x="12000" y="97701"/>
                </a:lnTo>
                <a:lnTo>
                  <a:pt x="12000" y="97701"/>
                </a:lnTo>
                <a:lnTo>
                  <a:pt x="12000" y="97241"/>
                </a:lnTo>
                <a:lnTo>
                  <a:pt x="12000" y="97241"/>
                </a:lnTo>
                <a:lnTo>
                  <a:pt x="12000" y="97241"/>
                </a:lnTo>
                <a:lnTo>
                  <a:pt x="12000" y="97241"/>
                </a:lnTo>
                <a:lnTo>
                  <a:pt x="12000" y="96551"/>
                </a:lnTo>
                <a:lnTo>
                  <a:pt x="12000" y="96551"/>
                </a:lnTo>
                <a:lnTo>
                  <a:pt x="12000" y="96551"/>
                </a:lnTo>
                <a:lnTo>
                  <a:pt x="11172" y="96551"/>
                </a:lnTo>
                <a:lnTo>
                  <a:pt x="11172" y="96551"/>
                </a:lnTo>
                <a:lnTo>
                  <a:pt x="12000" y="96551"/>
                </a:lnTo>
                <a:lnTo>
                  <a:pt x="12000" y="96091"/>
                </a:lnTo>
                <a:lnTo>
                  <a:pt x="12000" y="96091"/>
                </a:lnTo>
                <a:lnTo>
                  <a:pt x="12000" y="96091"/>
                </a:lnTo>
                <a:lnTo>
                  <a:pt x="11172" y="96091"/>
                </a:lnTo>
                <a:lnTo>
                  <a:pt x="11172" y="95632"/>
                </a:lnTo>
                <a:lnTo>
                  <a:pt x="11172" y="95632"/>
                </a:lnTo>
                <a:lnTo>
                  <a:pt x="11172" y="95632"/>
                </a:lnTo>
                <a:lnTo>
                  <a:pt x="11172" y="95632"/>
                </a:lnTo>
                <a:lnTo>
                  <a:pt x="11172" y="95632"/>
                </a:lnTo>
                <a:lnTo>
                  <a:pt x="11172" y="95632"/>
                </a:lnTo>
                <a:lnTo>
                  <a:pt x="11172" y="95172"/>
                </a:lnTo>
                <a:lnTo>
                  <a:pt x="11172" y="95172"/>
                </a:lnTo>
                <a:lnTo>
                  <a:pt x="11172" y="95172"/>
                </a:lnTo>
                <a:lnTo>
                  <a:pt x="11172" y="95172"/>
                </a:lnTo>
                <a:lnTo>
                  <a:pt x="11172" y="95172"/>
                </a:lnTo>
                <a:lnTo>
                  <a:pt x="12000" y="95172"/>
                </a:lnTo>
                <a:lnTo>
                  <a:pt x="12000" y="95172"/>
                </a:lnTo>
                <a:lnTo>
                  <a:pt x="12000" y="95172"/>
                </a:lnTo>
                <a:lnTo>
                  <a:pt x="12000" y="94712"/>
                </a:lnTo>
                <a:lnTo>
                  <a:pt x="12000" y="94712"/>
                </a:lnTo>
                <a:lnTo>
                  <a:pt x="12000" y="94712"/>
                </a:lnTo>
                <a:lnTo>
                  <a:pt x="12000" y="94712"/>
                </a:lnTo>
                <a:lnTo>
                  <a:pt x="12000" y="94022"/>
                </a:lnTo>
                <a:lnTo>
                  <a:pt x="12000" y="94022"/>
                </a:lnTo>
                <a:lnTo>
                  <a:pt x="12000" y="94022"/>
                </a:lnTo>
                <a:lnTo>
                  <a:pt x="12000" y="94022"/>
                </a:lnTo>
                <a:lnTo>
                  <a:pt x="11172" y="94022"/>
                </a:lnTo>
                <a:lnTo>
                  <a:pt x="11172" y="94022"/>
                </a:lnTo>
                <a:lnTo>
                  <a:pt x="11172" y="93563"/>
                </a:lnTo>
                <a:lnTo>
                  <a:pt x="11172" y="93563"/>
                </a:lnTo>
                <a:lnTo>
                  <a:pt x="11172" y="93563"/>
                </a:lnTo>
                <a:lnTo>
                  <a:pt x="11172" y="93103"/>
                </a:lnTo>
                <a:lnTo>
                  <a:pt x="11172" y="93103"/>
                </a:lnTo>
                <a:lnTo>
                  <a:pt x="11172" y="93103"/>
                </a:lnTo>
                <a:lnTo>
                  <a:pt x="12000" y="93103"/>
                </a:lnTo>
                <a:lnTo>
                  <a:pt x="12000" y="93103"/>
                </a:lnTo>
                <a:lnTo>
                  <a:pt x="12000" y="92643"/>
                </a:lnTo>
                <a:lnTo>
                  <a:pt x="12000" y="92643"/>
                </a:lnTo>
                <a:lnTo>
                  <a:pt x="12000" y="93103"/>
                </a:lnTo>
                <a:lnTo>
                  <a:pt x="12827" y="93103"/>
                </a:lnTo>
                <a:lnTo>
                  <a:pt x="12827" y="93103"/>
                </a:lnTo>
                <a:lnTo>
                  <a:pt x="12827" y="93103"/>
                </a:lnTo>
                <a:lnTo>
                  <a:pt x="12827" y="92643"/>
                </a:lnTo>
                <a:lnTo>
                  <a:pt x="12827" y="92643"/>
                </a:lnTo>
                <a:lnTo>
                  <a:pt x="12827" y="92643"/>
                </a:lnTo>
                <a:lnTo>
                  <a:pt x="12827" y="92643"/>
                </a:lnTo>
                <a:lnTo>
                  <a:pt x="12827" y="92643"/>
                </a:lnTo>
                <a:lnTo>
                  <a:pt x="12827" y="92183"/>
                </a:lnTo>
                <a:lnTo>
                  <a:pt x="12827" y="92183"/>
                </a:lnTo>
                <a:lnTo>
                  <a:pt x="13655" y="92183"/>
                </a:lnTo>
                <a:lnTo>
                  <a:pt x="13655" y="92183"/>
                </a:lnTo>
                <a:lnTo>
                  <a:pt x="13655" y="92183"/>
                </a:lnTo>
                <a:lnTo>
                  <a:pt x="13655" y="92183"/>
                </a:lnTo>
                <a:lnTo>
                  <a:pt x="13655" y="92183"/>
                </a:lnTo>
                <a:lnTo>
                  <a:pt x="13655" y="92183"/>
                </a:lnTo>
                <a:lnTo>
                  <a:pt x="13655" y="91494"/>
                </a:lnTo>
                <a:lnTo>
                  <a:pt x="13655" y="91494"/>
                </a:lnTo>
                <a:lnTo>
                  <a:pt x="13655" y="91494"/>
                </a:lnTo>
                <a:lnTo>
                  <a:pt x="13655" y="91494"/>
                </a:lnTo>
                <a:lnTo>
                  <a:pt x="13655" y="91494"/>
                </a:lnTo>
                <a:lnTo>
                  <a:pt x="13655" y="91494"/>
                </a:lnTo>
                <a:lnTo>
                  <a:pt x="12827" y="91494"/>
                </a:lnTo>
                <a:lnTo>
                  <a:pt x="12827" y="91494"/>
                </a:lnTo>
                <a:lnTo>
                  <a:pt x="12827" y="91494"/>
                </a:lnTo>
                <a:lnTo>
                  <a:pt x="12827" y="91034"/>
                </a:lnTo>
                <a:lnTo>
                  <a:pt x="12827" y="91034"/>
                </a:lnTo>
                <a:lnTo>
                  <a:pt x="12827" y="91034"/>
                </a:lnTo>
                <a:lnTo>
                  <a:pt x="12827" y="91034"/>
                </a:lnTo>
                <a:lnTo>
                  <a:pt x="12827" y="91034"/>
                </a:lnTo>
                <a:lnTo>
                  <a:pt x="12827" y="90574"/>
                </a:lnTo>
                <a:lnTo>
                  <a:pt x="12000" y="90574"/>
                </a:lnTo>
                <a:lnTo>
                  <a:pt x="12000" y="90574"/>
                </a:lnTo>
                <a:lnTo>
                  <a:pt x="12000" y="90574"/>
                </a:lnTo>
                <a:lnTo>
                  <a:pt x="11172" y="90574"/>
                </a:lnTo>
                <a:lnTo>
                  <a:pt x="11172" y="90574"/>
                </a:lnTo>
                <a:lnTo>
                  <a:pt x="11172" y="90574"/>
                </a:lnTo>
                <a:lnTo>
                  <a:pt x="11172" y="90574"/>
                </a:lnTo>
                <a:lnTo>
                  <a:pt x="11172" y="90574"/>
                </a:lnTo>
                <a:lnTo>
                  <a:pt x="9931" y="90574"/>
                </a:lnTo>
                <a:lnTo>
                  <a:pt x="9931" y="90574"/>
                </a:lnTo>
                <a:lnTo>
                  <a:pt x="9931" y="90574"/>
                </a:lnTo>
                <a:lnTo>
                  <a:pt x="9931" y="90574"/>
                </a:lnTo>
                <a:lnTo>
                  <a:pt x="9931" y="90574"/>
                </a:lnTo>
                <a:lnTo>
                  <a:pt x="9931" y="90114"/>
                </a:lnTo>
                <a:lnTo>
                  <a:pt x="9931" y="90114"/>
                </a:lnTo>
                <a:lnTo>
                  <a:pt x="9103" y="90114"/>
                </a:lnTo>
                <a:lnTo>
                  <a:pt x="9103" y="90114"/>
                </a:lnTo>
                <a:lnTo>
                  <a:pt x="9931" y="90114"/>
                </a:lnTo>
                <a:lnTo>
                  <a:pt x="9931" y="90114"/>
                </a:lnTo>
                <a:lnTo>
                  <a:pt x="9931" y="90114"/>
                </a:lnTo>
                <a:lnTo>
                  <a:pt x="9931" y="90114"/>
                </a:lnTo>
                <a:lnTo>
                  <a:pt x="9931" y="90114"/>
                </a:lnTo>
                <a:lnTo>
                  <a:pt x="11172" y="90114"/>
                </a:lnTo>
                <a:lnTo>
                  <a:pt x="11172" y="90114"/>
                </a:lnTo>
                <a:lnTo>
                  <a:pt x="11172" y="90114"/>
                </a:lnTo>
                <a:lnTo>
                  <a:pt x="11172" y="90114"/>
                </a:lnTo>
                <a:lnTo>
                  <a:pt x="11172" y="90114"/>
                </a:lnTo>
                <a:lnTo>
                  <a:pt x="12000" y="90114"/>
                </a:lnTo>
                <a:lnTo>
                  <a:pt x="12000" y="90114"/>
                </a:lnTo>
                <a:lnTo>
                  <a:pt x="12000" y="90114"/>
                </a:lnTo>
                <a:lnTo>
                  <a:pt x="12000" y="90114"/>
                </a:lnTo>
                <a:lnTo>
                  <a:pt x="12827" y="90114"/>
                </a:lnTo>
                <a:lnTo>
                  <a:pt x="12827" y="90114"/>
                </a:lnTo>
                <a:lnTo>
                  <a:pt x="12827" y="90114"/>
                </a:lnTo>
                <a:lnTo>
                  <a:pt x="12827" y="90114"/>
                </a:lnTo>
                <a:lnTo>
                  <a:pt x="12827" y="90114"/>
                </a:lnTo>
                <a:lnTo>
                  <a:pt x="13655" y="90114"/>
                </a:lnTo>
                <a:lnTo>
                  <a:pt x="13655" y="90114"/>
                </a:lnTo>
                <a:lnTo>
                  <a:pt x="13655" y="90114"/>
                </a:lnTo>
                <a:lnTo>
                  <a:pt x="13655" y="90114"/>
                </a:lnTo>
                <a:lnTo>
                  <a:pt x="13655" y="90114"/>
                </a:lnTo>
                <a:lnTo>
                  <a:pt x="14482" y="90114"/>
                </a:lnTo>
                <a:lnTo>
                  <a:pt x="14482" y="90114"/>
                </a:lnTo>
                <a:lnTo>
                  <a:pt x="14482" y="90114"/>
                </a:lnTo>
                <a:lnTo>
                  <a:pt x="14482" y="89655"/>
                </a:lnTo>
                <a:lnTo>
                  <a:pt x="14482" y="89655"/>
                </a:lnTo>
                <a:lnTo>
                  <a:pt x="14482" y="89655"/>
                </a:lnTo>
                <a:lnTo>
                  <a:pt x="14482" y="89655"/>
                </a:lnTo>
                <a:lnTo>
                  <a:pt x="14482" y="89655"/>
                </a:lnTo>
                <a:lnTo>
                  <a:pt x="14482" y="88965"/>
                </a:lnTo>
                <a:lnTo>
                  <a:pt x="14482" y="88965"/>
                </a:lnTo>
                <a:lnTo>
                  <a:pt x="15724" y="88965"/>
                </a:lnTo>
                <a:lnTo>
                  <a:pt x="15724" y="88965"/>
                </a:lnTo>
                <a:lnTo>
                  <a:pt x="15724" y="88965"/>
                </a:lnTo>
                <a:lnTo>
                  <a:pt x="14482" y="88965"/>
                </a:lnTo>
                <a:lnTo>
                  <a:pt x="14482" y="88505"/>
                </a:lnTo>
                <a:lnTo>
                  <a:pt x="14482" y="88505"/>
                </a:lnTo>
                <a:lnTo>
                  <a:pt x="14482" y="88505"/>
                </a:lnTo>
                <a:lnTo>
                  <a:pt x="14482" y="88505"/>
                </a:lnTo>
                <a:lnTo>
                  <a:pt x="13655" y="88505"/>
                </a:lnTo>
                <a:lnTo>
                  <a:pt x="13655" y="88505"/>
                </a:lnTo>
                <a:lnTo>
                  <a:pt x="13655" y="88505"/>
                </a:lnTo>
                <a:lnTo>
                  <a:pt x="13655" y="88505"/>
                </a:lnTo>
                <a:lnTo>
                  <a:pt x="12827" y="88505"/>
                </a:lnTo>
                <a:lnTo>
                  <a:pt x="12827" y="88505"/>
                </a:lnTo>
                <a:lnTo>
                  <a:pt x="12827" y="88505"/>
                </a:lnTo>
                <a:lnTo>
                  <a:pt x="12827" y="88505"/>
                </a:lnTo>
                <a:lnTo>
                  <a:pt x="12000" y="88505"/>
                </a:lnTo>
                <a:lnTo>
                  <a:pt x="12000" y="88505"/>
                </a:lnTo>
                <a:lnTo>
                  <a:pt x="12000" y="88505"/>
                </a:lnTo>
                <a:lnTo>
                  <a:pt x="12000" y="88505"/>
                </a:lnTo>
                <a:lnTo>
                  <a:pt x="11172" y="88505"/>
                </a:lnTo>
                <a:lnTo>
                  <a:pt x="11172" y="88505"/>
                </a:lnTo>
                <a:lnTo>
                  <a:pt x="11172" y="88505"/>
                </a:lnTo>
                <a:lnTo>
                  <a:pt x="11172" y="88505"/>
                </a:lnTo>
                <a:lnTo>
                  <a:pt x="11172" y="88505"/>
                </a:lnTo>
                <a:lnTo>
                  <a:pt x="11172" y="88045"/>
                </a:lnTo>
                <a:lnTo>
                  <a:pt x="11172" y="88045"/>
                </a:lnTo>
                <a:lnTo>
                  <a:pt x="11172" y="88045"/>
                </a:lnTo>
                <a:lnTo>
                  <a:pt x="11172" y="88045"/>
                </a:lnTo>
                <a:lnTo>
                  <a:pt x="11172" y="87586"/>
                </a:lnTo>
                <a:lnTo>
                  <a:pt x="11172" y="87586"/>
                </a:lnTo>
                <a:lnTo>
                  <a:pt x="11172" y="87586"/>
                </a:lnTo>
                <a:lnTo>
                  <a:pt x="11172" y="87586"/>
                </a:lnTo>
                <a:lnTo>
                  <a:pt x="11172" y="87126"/>
                </a:lnTo>
                <a:lnTo>
                  <a:pt x="11172" y="87126"/>
                </a:lnTo>
                <a:lnTo>
                  <a:pt x="11172" y="87126"/>
                </a:lnTo>
                <a:lnTo>
                  <a:pt x="11172" y="87126"/>
                </a:lnTo>
                <a:lnTo>
                  <a:pt x="12000" y="87126"/>
                </a:lnTo>
                <a:lnTo>
                  <a:pt x="12000" y="87126"/>
                </a:lnTo>
                <a:lnTo>
                  <a:pt x="12000" y="87126"/>
                </a:lnTo>
                <a:lnTo>
                  <a:pt x="12000" y="86436"/>
                </a:lnTo>
                <a:lnTo>
                  <a:pt x="12000" y="86436"/>
                </a:lnTo>
                <a:lnTo>
                  <a:pt x="12000" y="86436"/>
                </a:lnTo>
                <a:lnTo>
                  <a:pt x="12000" y="86436"/>
                </a:lnTo>
                <a:lnTo>
                  <a:pt x="11172" y="86436"/>
                </a:lnTo>
                <a:lnTo>
                  <a:pt x="11172" y="86436"/>
                </a:lnTo>
                <a:lnTo>
                  <a:pt x="11172" y="85977"/>
                </a:lnTo>
                <a:lnTo>
                  <a:pt x="12000" y="85977"/>
                </a:lnTo>
                <a:lnTo>
                  <a:pt x="12000" y="85977"/>
                </a:lnTo>
                <a:lnTo>
                  <a:pt x="12000" y="85977"/>
                </a:lnTo>
                <a:lnTo>
                  <a:pt x="12000" y="85977"/>
                </a:lnTo>
                <a:lnTo>
                  <a:pt x="12000" y="85977"/>
                </a:lnTo>
                <a:lnTo>
                  <a:pt x="12827" y="85977"/>
                </a:lnTo>
                <a:lnTo>
                  <a:pt x="12827" y="85517"/>
                </a:lnTo>
                <a:lnTo>
                  <a:pt x="12827" y="85517"/>
                </a:lnTo>
                <a:lnTo>
                  <a:pt x="12000" y="85517"/>
                </a:lnTo>
                <a:lnTo>
                  <a:pt x="12000" y="85517"/>
                </a:lnTo>
                <a:lnTo>
                  <a:pt x="12000" y="85517"/>
                </a:lnTo>
                <a:lnTo>
                  <a:pt x="12000" y="85517"/>
                </a:lnTo>
                <a:lnTo>
                  <a:pt x="11172" y="85517"/>
                </a:lnTo>
                <a:lnTo>
                  <a:pt x="11172" y="85057"/>
                </a:lnTo>
                <a:lnTo>
                  <a:pt x="11172" y="85057"/>
                </a:lnTo>
                <a:lnTo>
                  <a:pt x="11172" y="85057"/>
                </a:lnTo>
                <a:lnTo>
                  <a:pt x="11172" y="85057"/>
                </a:lnTo>
                <a:lnTo>
                  <a:pt x="11172" y="85057"/>
                </a:lnTo>
                <a:lnTo>
                  <a:pt x="11172" y="85057"/>
                </a:lnTo>
                <a:lnTo>
                  <a:pt x="9931" y="85057"/>
                </a:lnTo>
                <a:lnTo>
                  <a:pt x="9931" y="84597"/>
                </a:lnTo>
                <a:lnTo>
                  <a:pt x="9931" y="84597"/>
                </a:lnTo>
                <a:lnTo>
                  <a:pt x="9931" y="84597"/>
                </a:lnTo>
                <a:lnTo>
                  <a:pt x="11172" y="84597"/>
                </a:lnTo>
                <a:lnTo>
                  <a:pt x="11172" y="84597"/>
                </a:lnTo>
                <a:lnTo>
                  <a:pt x="11172" y="84597"/>
                </a:lnTo>
                <a:lnTo>
                  <a:pt x="11172" y="83908"/>
                </a:lnTo>
                <a:lnTo>
                  <a:pt x="11172" y="83908"/>
                </a:lnTo>
                <a:lnTo>
                  <a:pt x="11172" y="83908"/>
                </a:lnTo>
                <a:lnTo>
                  <a:pt x="11172" y="83908"/>
                </a:lnTo>
                <a:lnTo>
                  <a:pt x="11172" y="83448"/>
                </a:lnTo>
                <a:lnTo>
                  <a:pt x="11172" y="83448"/>
                </a:lnTo>
                <a:lnTo>
                  <a:pt x="11172" y="83448"/>
                </a:lnTo>
                <a:lnTo>
                  <a:pt x="11172" y="83448"/>
                </a:lnTo>
                <a:lnTo>
                  <a:pt x="11172" y="83448"/>
                </a:lnTo>
                <a:lnTo>
                  <a:pt x="9931" y="83448"/>
                </a:lnTo>
                <a:lnTo>
                  <a:pt x="9931" y="83448"/>
                </a:lnTo>
                <a:lnTo>
                  <a:pt x="9931" y="83448"/>
                </a:lnTo>
                <a:lnTo>
                  <a:pt x="9931" y="83448"/>
                </a:lnTo>
                <a:lnTo>
                  <a:pt x="9103" y="83448"/>
                </a:lnTo>
                <a:lnTo>
                  <a:pt x="9103" y="83448"/>
                </a:lnTo>
                <a:lnTo>
                  <a:pt x="9103" y="83448"/>
                </a:lnTo>
                <a:lnTo>
                  <a:pt x="9103" y="82988"/>
                </a:lnTo>
                <a:lnTo>
                  <a:pt x="9103" y="82988"/>
                </a:lnTo>
                <a:lnTo>
                  <a:pt x="9103" y="82988"/>
                </a:lnTo>
                <a:lnTo>
                  <a:pt x="9103" y="82528"/>
                </a:lnTo>
                <a:lnTo>
                  <a:pt x="9103" y="82528"/>
                </a:lnTo>
                <a:lnTo>
                  <a:pt x="9103" y="82528"/>
                </a:lnTo>
                <a:lnTo>
                  <a:pt x="9103" y="82068"/>
                </a:lnTo>
                <a:lnTo>
                  <a:pt x="9103" y="82068"/>
                </a:lnTo>
                <a:lnTo>
                  <a:pt x="9103" y="82068"/>
                </a:lnTo>
                <a:lnTo>
                  <a:pt x="9103" y="82068"/>
                </a:lnTo>
                <a:lnTo>
                  <a:pt x="9103" y="82068"/>
                </a:lnTo>
                <a:lnTo>
                  <a:pt x="9103" y="81379"/>
                </a:lnTo>
                <a:lnTo>
                  <a:pt x="9103" y="81379"/>
                </a:lnTo>
                <a:lnTo>
                  <a:pt x="9103" y="81379"/>
                </a:lnTo>
                <a:lnTo>
                  <a:pt x="9103" y="81379"/>
                </a:lnTo>
                <a:lnTo>
                  <a:pt x="9103" y="81379"/>
                </a:lnTo>
                <a:lnTo>
                  <a:pt x="9103" y="80919"/>
                </a:lnTo>
                <a:lnTo>
                  <a:pt x="9931" y="80919"/>
                </a:lnTo>
                <a:lnTo>
                  <a:pt x="9931" y="80919"/>
                </a:lnTo>
                <a:lnTo>
                  <a:pt x="9931" y="80919"/>
                </a:lnTo>
                <a:lnTo>
                  <a:pt x="9931" y="80459"/>
                </a:lnTo>
                <a:lnTo>
                  <a:pt x="9103" y="80459"/>
                </a:lnTo>
                <a:lnTo>
                  <a:pt x="9103" y="80459"/>
                </a:lnTo>
                <a:lnTo>
                  <a:pt x="9103" y="80459"/>
                </a:lnTo>
                <a:lnTo>
                  <a:pt x="9103" y="80459"/>
                </a:lnTo>
                <a:lnTo>
                  <a:pt x="9103" y="80000"/>
                </a:lnTo>
                <a:lnTo>
                  <a:pt x="9103" y="80000"/>
                </a:lnTo>
                <a:lnTo>
                  <a:pt x="9103" y="80000"/>
                </a:lnTo>
                <a:lnTo>
                  <a:pt x="9931" y="80000"/>
                </a:lnTo>
                <a:lnTo>
                  <a:pt x="9931" y="80000"/>
                </a:lnTo>
                <a:lnTo>
                  <a:pt x="9931" y="79540"/>
                </a:lnTo>
                <a:lnTo>
                  <a:pt x="9931" y="79540"/>
                </a:lnTo>
                <a:lnTo>
                  <a:pt x="9931" y="79540"/>
                </a:lnTo>
                <a:lnTo>
                  <a:pt x="9931" y="80000"/>
                </a:lnTo>
                <a:lnTo>
                  <a:pt x="9931" y="80000"/>
                </a:lnTo>
                <a:lnTo>
                  <a:pt x="11172" y="80000"/>
                </a:lnTo>
                <a:lnTo>
                  <a:pt x="11172" y="80000"/>
                </a:lnTo>
                <a:lnTo>
                  <a:pt x="11172" y="80000"/>
                </a:lnTo>
                <a:lnTo>
                  <a:pt x="11172" y="79540"/>
                </a:lnTo>
                <a:lnTo>
                  <a:pt x="11172" y="79540"/>
                </a:lnTo>
                <a:lnTo>
                  <a:pt x="11172" y="79540"/>
                </a:lnTo>
                <a:lnTo>
                  <a:pt x="11172" y="79540"/>
                </a:lnTo>
                <a:lnTo>
                  <a:pt x="11172" y="78850"/>
                </a:lnTo>
                <a:lnTo>
                  <a:pt x="11172" y="78850"/>
                </a:lnTo>
                <a:lnTo>
                  <a:pt x="11172" y="78850"/>
                </a:lnTo>
                <a:lnTo>
                  <a:pt x="11172" y="78390"/>
                </a:lnTo>
                <a:lnTo>
                  <a:pt x="11172" y="78390"/>
                </a:lnTo>
                <a:lnTo>
                  <a:pt x="11172" y="78390"/>
                </a:lnTo>
                <a:lnTo>
                  <a:pt x="11172" y="78390"/>
                </a:lnTo>
                <a:lnTo>
                  <a:pt x="11172" y="78390"/>
                </a:lnTo>
                <a:lnTo>
                  <a:pt x="11172" y="77931"/>
                </a:lnTo>
                <a:lnTo>
                  <a:pt x="11172" y="77931"/>
                </a:lnTo>
                <a:lnTo>
                  <a:pt x="11172" y="77931"/>
                </a:lnTo>
                <a:lnTo>
                  <a:pt x="11172" y="77931"/>
                </a:lnTo>
                <a:lnTo>
                  <a:pt x="11172" y="77471"/>
                </a:lnTo>
                <a:lnTo>
                  <a:pt x="11172" y="77471"/>
                </a:lnTo>
                <a:lnTo>
                  <a:pt x="11172" y="77471"/>
                </a:lnTo>
                <a:lnTo>
                  <a:pt x="11172" y="77471"/>
                </a:lnTo>
                <a:lnTo>
                  <a:pt x="11172" y="77471"/>
                </a:lnTo>
                <a:lnTo>
                  <a:pt x="11172" y="77011"/>
                </a:lnTo>
                <a:lnTo>
                  <a:pt x="11172" y="77011"/>
                </a:lnTo>
                <a:lnTo>
                  <a:pt x="11172" y="77011"/>
                </a:lnTo>
                <a:lnTo>
                  <a:pt x="11172" y="76321"/>
                </a:lnTo>
                <a:lnTo>
                  <a:pt x="11172" y="76321"/>
                </a:lnTo>
                <a:lnTo>
                  <a:pt x="11172" y="76321"/>
                </a:lnTo>
                <a:lnTo>
                  <a:pt x="11172" y="76321"/>
                </a:lnTo>
                <a:lnTo>
                  <a:pt x="11172" y="76321"/>
                </a:lnTo>
                <a:lnTo>
                  <a:pt x="11172" y="75862"/>
                </a:lnTo>
                <a:lnTo>
                  <a:pt x="11172" y="75862"/>
                </a:lnTo>
                <a:lnTo>
                  <a:pt x="11172" y="75862"/>
                </a:lnTo>
                <a:lnTo>
                  <a:pt x="11172" y="75862"/>
                </a:lnTo>
                <a:lnTo>
                  <a:pt x="11172" y="75862"/>
                </a:lnTo>
                <a:lnTo>
                  <a:pt x="11172" y="75402"/>
                </a:lnTo>
                <a:lnTo>
                  <a:pt x="11172" y="75402"/>
                </a:lnTo>
                <a:lnTo>
                  <a:pt x="11172" y="75402"/>
                </a:lnTo>
                <a:lnTo>
                  <a:pt x="11172" y="75402"/>
                </a:lnTo>
                <a:lnTo>
                  <a:pt x="11172" y="74942"/>
                </a:lnTo>
                <a:lnTo>
                  <a:pt x="11172" y="74942"/>
                </a:lnTo>
                <a:lnTo>
                  <a:pt x="11172" y="74942"/>
                </a:lnTo>
                <a:lnTo>
                  <a:pt x="11172" y="74942"/>
                </a:lnTo>
                <a:lnTo>
                  <a:pt x="11172" y="74942"/>
                </a:lnTo>
                <a:lnTo>
                  <a:pt x="9931" y="74942"/>
                </a:lnTo>
                <a:lnTo>
                  <a:pt x="9931" y="74482"/>
                </a:lnTo>
                <a:lnTo>
                  <a:pt x="9931" y="74482"/>
                </a:lnTo>
                <a:lnTo>
                  <a:pt x="9931" y="74482"/>
                </a:lnTo>
                <a:lnTo>
                  <a:pt x="9931" y="74482"/>
                </a:lnTo>
                <a:lnTo>
                  <a:pt x="9931" y="73793"/>
                </a:lnTo>
                <a:lnTo>
                  <a:pt x="9931" y="73793"/>
                </a:lnTo>
                <a:lnTo>
                  <a:pt x="11172" y="73793"/>
                </a:lnTo>
                <a:lnTo>
                  <a:pt x="11172" y="73793"/>
                </a:lnTo>
                <a:lnTo>
                  <a:pt x="11172" y="73793"/>
                </a:lnTo>
                <a:lnTo>
                  <a:pt x="11172" y="73793"/>
                </a:lnTo>
                <a:lnTo>
                  <a:pt x="11172" y="73333"/>
                </a:lnTo>
                <a:lnTo>
                  <a:pt x="11172" y="73333"/>
                </a:lnTo>
                <a:lnTo>
                  <a:pt x="11172" y="73333"/>
                </a:lnTo>
                <a:lnTo>
                  <a:pt x="11172" y="73333"/>
                </a:lnTo>
                <a:lnTo>
                  <a:pt x="11172" y="73333"/>
                </a:lnTo>
                <a:lnTo>
                  <a:pt x="11172" y="72873"/>
                </a:lnTo>
                <a:lnTo>
                  <a:pt x="11172" y="72873"/>
                </a:lnTo>
                <a:lnTo>
                  <a:pt x="11172" y="72873"/>
                </a:lnTo>
                <a:lnTo>
                  <a:pt x="11172" y="72873"/>
                </a:lnTo>
                <a:lnTo>
                  <a:pt x="12000" y="72873"/>
                </a:lnTo>
                <a:lnTo>
                  <a:pt x="12000" y="72873"/>
                </a:lnTo>
                <a:lnTo>
                  <a:pt x="12000" y="72873"/>
                </a:lnTo>
                <a:lnTo>
                  <a:pt x="12000" y="72413"/>
                </a:lnTo>
                <a:lnTo>
                  <a:pt x="12000" y="72413"/>
                </a:lnTo>
                <a:lnTo>
                  <a:pt x="12000" y="72413"/>
                </a:lnTo>
                <a:lnTo>
                  <a:pt x="11172" y="72413"/>
                </a:lnTo>
                <a:lnTo>
                  <a:pt x="11172" y="72413"/>
                </a:lnTo>
                <a:lnTo>
                  <a:pt x="11172" y="72413"/>
                </a:lnTo>
                <a:lnTo>
                  <a:pt x="11172" y="72413"/>
                </a:lnTo>
                <a:lnTo>
                  <a:pt x="11172" y="71954"/>
                </a:lnTo>
                <a:lnTo>
                  <a:pt x="11172" y="71954"/>
                </a:lnTo>
                <a:lnTo>
                  <a:pt x="11172" y="71954"/>
                </a:lnTo>
                <a:lnTo>
                  <a:pt x="11172" y="71954"/>
                </a:lnTo>
                <a:lnTo>
                  <a:pt x="11172" y="71264"/>
                </a:lnTo>
                <a:lnTo>
                  <a:pt x="11172" y="71264"/>
                </a:lnTo>
                <a:lnTo>
                  <a:pt x="11172" y="71954"/>
                </a:lnTo>
                <a:lnTo>
                  <a:pt x="12000" y="71954"/>
                </a:lnTo>
                <a:lnTo>
                  <a:pt x="12000" y="71954"/>
                </a:lnTo>
                <a:lnTo>
                  <a:pt x="12000" y="71264"/>
                </a:lnTo>
                <a:lnTo>
                  <a:pt x="12000" y="71264"/>
                </a:lnTo>
                <a:lnTo>
                  <a:pt x="12000" y="71264"/>
                </a:lnTo>
                <a:lnTo>
                  <a:pt x="12000" y="71264"/>
                </a:lnTo>
                <a:lnTo>
                  <a:pt x="12000" y="70804"/>
                </a:lnTo>
                <a:lnTo>
                  <a:pt x="12827" y="70804"/>
                </a:lnTo>
                <a:lnTo>
                  <a:pt x="12827" y="70804"/>
                </a:lnTo>
                <a:lnTo>
                  <a:pt x="12827" y="70804"/>
                </a:lnTo>
                <a:lnTo>
                  <a:pt x="12000" y="70804"/>
                </a:lnTo>
                <a:lnTo>
                  <a:pt x="12000" y="70804"/>
                </a:lnTo>
                <a:lnTo>
                  <a:pt x="12000" y="70804"/>
                </a:lnTo>
                <a:lnTo>
                  <a:pt x="12000" y="70804"/>
                </a:lnTo>
                <a:lnTo>
                  <a:pt x="12000" y="70344"/>
                </a:lnTo>
                <a:lnTo>
                  <a:pt x="12000" y="70344"/>
                </a:lnTo>
                <a:lnTo>
                  <a:pt x="12000" y="70344"/>
                </a:lnTo>
                <a:lnTo>
                  <a:pt x="12000" y="70344"/>
                </a:lnTo>
                <a:lnTo>
                  <a:pt x="12000" y="70344"/>
                </a:lnTo>
                <a:lnTo>
                  <a:pt x="12000" y="69885"/>
                </a:lnTo>
                <a:lnTo>
                  <a:pt x="12000" y="69885"/>
                </a:lnTo>
                <a:lnTo>
                  <a:pt x="12000" y="69885"/>
                </a:lnTo>
                <a:lnTo>
                  <a:pt x="12000" y="69885"/>
                </a:lnTo>
                <a:lnTo>
                  <a:pt x="12000" y="69885"/>
                </a:lnTo>
                <a:lnTo>
                  <a:pt x="12000" y="69885"/>
                </a:lnTo>
                <a:lnTo>
                  <a:pt x="12827" y="69885"/>
                </a:lnTo>
                <a:lnTo>
                  <a:pt x="12827" y="69885"/>
                </a:lnTo>
                <a:lnTo>
                  <a:pt x="12827" y="69885"/>
                </a:lnTo>
                <a:lnTo>
                  <a:pt x="12827" y="69885"/>
                </a:lnTo>
                <a:lnTo>
                  <a:pt x="12827" y="69425"/>
                </a:lnTo>
                <a:lnTo>
                  <a:pt x="12827" y="69425"/>
                </a:lnTo>
                <a:lnTo>
                  <a:pt x="12827" y="69425"/>
                </a:lnTo>
                <a:lnTo>
                  <a:pt x="12827" y="69425"/>
                </a:lnTo>
                <a:lnTo>
                  <a:pt x="12827" y="69425"/>
                </a:lnTo>
                <a:lnTo>
                  <a:pt x="12827" y="69425"/>
                </a:lnTo>
                <a:lnTo>
                  <a:pt x="12827" y="68735"/>
                </a:lnTo>
                <a:lnTo>
                  <a:pt x="12827" y="68735"/>
                </a:lnTo>
                <a:lnTo>
                  <a:pt x="13655" y="68735"/>
                </a:lnTo>
                <a:lnTo>
                  <a:pt x="13655" y="68735"/>
                </a:lnTo>
                <a:lnTo>
                  <a:pt x="13655" y="68275"/>
                </a:lnTo>
                <a:lnTo>
                  <a:pt x="13655" y="68275"/>
                </a:lnTo>
                <a:lnTo>
                  <a:pt x="13655" y="68275"/>
                </a:lnTo>
                <a:lnTo>
                  <a:pt x="13655" y="68275"/>
                </a:lnTo>
                <a:lnTo>
                  <a:pt x="13655" y="68275"/>
                </a:lnTo>
                <a:lnTo>
                  <a:pt x="13655" y="67816"/>
                </a:lnTo>
                <a:lnTo>
                  <a:pt x="13655" y="67816"/>
                </a:lnTo>
                <a:lnTo>
                  <a:pt x="13655" y="67816"/>
                </a:lnTo>
                <a:lnTo>
                  <a:pt x="13655" y="67356"/>
                </a:lnTo>
                <a:lnTo>
                  <a:pt x="13655" y="67356"/>
                </a:lnTo>
                <a:lnTo>
                  <a:pt x="13655" y="67356"/>
                </a:lnTo>
                <a:lnTo>
                  <a:pt x="13655" y="66896"/>
                </a:lnTo>
                <a:lnTo>
                  <a:pt x="13655" y="66896"/>
                </a:lnTo>
                <a:lnTo>
                  <a:pt x="13655" y="66896"/>
                </a:lnTo>
                <a:lnTo>
                  <a:pt x="13655" y="66896"/>
                </a:lnTo>
                <a:lnTo>
                  <a:pt x="13655" y="66896"/>
                </a:lnTo>
                <a:lnTo>
                  <a:pt x="13655" y="66896"/>
                </a:lnTo>
                <a:lnTo>
                  <a:pt x="14482" y="66896"/>
                </a:lnTo>
                <a:lnTo>
                  <a:pt x="14482" y="66206"/>
                </a:lnTo>
                <a:lnTo>
                  <a:pt x="14482" y="66206"/>
                </a:lnTo>
                <a:lnTo>
                  <a:pt x="14482" y="66206"/>
                </a:lnTo>
                <a:lnTo>
                  <a:pt x="15724" y="66206"/>
                </a:lnTo>
                <a:lnTo>
                  <a:pt x="15724" y="66206"/>
                </a:lnTo>
                <a:lnTo>
                  <a:pt x="15724" y="66206"/>
                </a:lnTo>
                <a:lnTo>
                  <a:pt x="15724" y="66206"/>
                </a:lnTo>
                <a:lnTo>
                  <a:pt x="15724" y="66206"/>
                </a:lnTo>
                <a:lnTo>
                  <a:pt x="16551" y="66206"/>
                </a:lnTo>
                <a:lnTo>
                  <a:pt x="16551" y="66206"/>
                </a:lnTo>
                <a:lnTo>
                  <a:pt x="16551" y="66206"/>
                </a:lnTo>
                <a:lnTo>
                  <a:pt x="16551" y="65747"/>
                </a:lnTo>
                <a:lnTo>
                  <a:pt x="16551" y="65747"/>
                </a:lnTo>
                <a:lnTo>
                  <a:pt x="16551" y="65747"/>
                </a:lnTo>
                <a:lnTo>
                  <a:pt x="16551" y="65747"/>
                </a:lnTo>
                <a:lnTo>
                  <a:pt x="16551" y="65747"/>
                </a:lnTo>
                <a:lnTo>
                  <a:pt x="16551" y="65747"/>
                </a:lnTo>
                <a:lnTo>
                  <a:pt x="16551" y="65747"/>
                </a:lnTo>
                <a:lnTo>
                  <a:pt x="16551" y="65287"/>
                </a:lnTo>
                <a:lnTo>
                  <a:pt x="16551" y="65287"/>
                </a:lnTo>
                <a:lnTo>
                  <a:pt x="16551" y="65287"/>
                </a:lnTo>
                <a:lnTo>
                  <a:pt x="16551" y="65287"/>
                </a:lnTo>
                <a:lnTo>
                  <a:pt x="16551" y="65287"/>
                </a:lnTo>
                <a:lnTo>
                  <a:pt x="15724" y="65287"/>
                </a:lnTo>
                <a:lnTo>
                  <a:pt x="15724" y="64827"/>
                </a:lnTo>
                <a:lnTo>
                  <a:pt x="15724" y="64827"/>
                </a:lnTo>
                <a:lnTo>
                  <a:pt x="15724" y="64827"/>
                </a:lnTo>
                <a:lnTo>
                  <a:pt x="15724" y="64827"/>
                </a:lnTo>
                <a:lnTo>
                  <a:pt x="15724" y="64367"/>
                </a:lnTo>
                <a:lnTo>
                  <a:pt x="15724" y="64367"/>
                </a:lnTo>
                <a:lnTo>
                  <a:pt x="15724" y="64367"/>
                </a:lnTo>
                <a:lnTo>
                  <a:pt x="15724" y="64367"/>
                </a:lnTo>
                <a:lnTo>
                  <a:pt x="15724" y="64367"/>
                </a:lnTo>
                <a:lnTo>
                  <a:pt x="15724" y="63678"/>
                </a:lnTo>
                <a:lnTo>
                  <a:pt x="15724" y="63678"/>
                </a:lnTo>
                <a:lnTo>
                  <a:pt x="15724" y="63678"/>
                </a:lnTo>
                <a:lnTo>
                  <a:pt x="15724" y="63678"/>
                </a:lnTo>
                <a:lnTo>
                  <a:pt x="15724" y="63678"/>
                </a:lnTo>
                <a:lnTo>
                  <a:pt x="15724" y="63218"/>
                </a:lnTo>
                <a:lnTo>
                  <a:pt x="15724" y="63218"/>
                </a:lnTo>
                <a:lnTo>
                  <a:pt x="15724" y="63218"/>
                </a:lnTo>
                <a:lnTo>
                  <a:pt x="15724" y="63218"/>
                </a:lnTo>
                <a:lnTo>
                  <a:pt x="15724" y="62758"/>
                </a:lnTo>
                <a:lnTo>
                  <a:pt x="15724" y="62758"/>
                </a:lnTo>
                <a:lnTo>
                  <a:pt x="15724" y="62758"/>
                </a:lnTo>
                <a:lnTo>
                  <a:pt x="15724" y="62758"/>
                </a:lnTo>
                <a:lnTo>
                  <a:pt x="14482" y="62758"/>
                </a:lnTo>
                <a:lnTo>
                  <a:pt x="14482" y="62298"/>
                </a:lnTo>
                <a:lnTo>
                  <a:pt x="14482" y="62298"/>
                </a:lnTo>
                <a:lnTo>
                  <a:pt x="14482" y="62298"/>
                </a:lnTo>
                <a:lnTo>
                  <a:pt x="14482" y="62298"/>
                </a:lnTo>
                <a:lnTo>
                  <a:pt x="14482" y="61839"/>
                </a:lnTo>
                <a:lnTo>
                  <a:pt x="14482" y="61839"/>
                </a:lnTo>
                <a:lnTo>
                  <a:pt x="14482" y="61839"/>
                </a:lnTo>
                <a:lnTo>
                  <a:pt x="15724" y="61839"/>
                </a:lnTo>
                <a:lnTo>
                  <a:pt x="15724" y="61839"/>
                </a:lnTo>
                <a:lnTo>
                  <a:pt x="15724" y="61149"/>
                </a:lnTo>
                <a:lnTo>
                  <a:pt x="15724" y="61149"/>
                </a:lnTo>
                <a:lnTo>
                  <a:pt x="15724" y="61149"/>
                </a:lnTo>
                <a:lnTo>
                  <a:pt x="14482" y="61149"/>
                </a:lnTo>
                <a:lnTo>
                  <a:pt x="14482" y="60689"/>
                </a:lnTo>
                <a:lnTo>
                  <a:pt x="14482" y="60689"/>
                </a:lnTo>
                <a:lnTo>
                  <a:pt x="14482" y="60689"/>
                </a:lnTo>
                <a:lnTo>
                  <a:pt x="14482" y="60689"/>
                </a:lnTo>
                <a:lnTo>
                  <a:pt x="14482" y="60689"/>
                </a:lnTo>
                <a:lnTo>
                  <a:pt x="14482" y="60689"/>
                </a:lnTo>
                <a:lnTo>
                  <a:pt x="14482" y="60229"/>
                </a:lnTo>
                <a:lnTo>
                  <a:pt x="15724" y="60229"/>
                </a:lnTo>
                <a:lnTo>
                  <a:pt x="15724" y="60229"/>
                </a:lnTo>
                <a:lnTo>
                  <a:pt x="15724" y="60229"/>
                </a:lnTo>
                <a:lnTo>
                  <a:pt x="15724" y="59770"/>
                </a:lnTo>
                <a:lnTo>
                  <a:pt x="15724" y="59770"/>
                </a:lnTo>
                <a:lnTo>
                  <a:pt x="15724" y="59770"/>
                </a:lnTo>
                <a:lnTo>
                  <a:pt x="14482" y="59770"/>
                </a:lnTo>
                <a:lnTo>
                  <a:pt x="14482" y="59310"/>
                </a:lnTo>
                <a:lnTo>
                  <a:pt x="15724" y="59310"/>
                </a:lnTo>
                <a:lnTo>
                  <a:pt x="15724" y="59310"/>
                </a:lnTo>
                <a:lnTo>
                  <a:pt x="15724" y="59310"/>
                </a:lnTo>
                <a:lnTo>
                  <a:pt x="14482" y="59310"/>
                </a:lnTo>
                <a:lnTo>
                  <a:pt x="14482" y="58620"/>
                </a:lnTo>
                <a:lnTo>
                  <a:pt x="15724" y="58620"/>
                </a:lnTo>
                <a:lnTo>
                  <a:pt x="15724" y="58620"/>
                </a:lnTo>
                <a:lnTo>
                  <a:pt x="15724" y="58620"/>
                </a:lnTo>
                <a:lnTo>
                  <a:pt x="15724" y="58160"/>
                </a:lnTo>
                <a:lnTo>
                  <a:pt x="15724" y="58160"/>
                </a:lnTo>
                <a:lnTo>
                  <a:pt x="15724" y="58160"/>
                </a:lnTo>
                <a:lnTo>
                  <a:pt x="15724" y="58160"/>
                </a:lnTo>
                <a:lnTo>
                  <a:pt x="15724" y="58160"/>
                </a:lnTo>
                <a:lnTo>
                  <a:pt x="15724" y="58160"/>
                </a:lnTo>
                <a:lnTo>
                  <a:pt x="15724" y="58160"/>
                </a:lnTo>
                <a:lnTo>
                  <a:pt x="15724" y="57701"/>
                </a:lnTo>
                <a:lnTo>
                  <a:pt x="15724" y="57701"/>
                </a:lnTo>
                <a:lnTo>
                  <a:pt x="15724" y="57701"/>
                </a:lnTo>
                <a:lnTo>
                  <a:pt x="15724" y="57241"/>
                </a:lnTo>
                <a:lnTo>
                  <a:pt x="15724" y="57241"/>
                </a:lnTo>
                <a:lnTo>
                  <a:pt x="16551" y="57241"/>
                </a:lnTo>
                <a:lnTo>
                  <a:pt x="16551" y="57241"/>
                </a:lnTo>
                <a:lnTo>
                  <a:pt x="16551" y="57241"/>
                </a:lnTo>
                <a:lnTo>
                  <a:pt x="16551" y="57241"/>
                </a:lnTo>
                <a:lnTo>
                  <a:pt x="16551" y="57241"/>
                </a:lnTo>
                <a:lnTo>
                  <a:pt x="16551" y="57241"/>
                </a:lnTo>
                <a:lnTo>
                  <a:pt x="16551" y="57241"/>
                </a:lnTo>
                <a:lnTo>
                  <a:pt x="17379" y="57241"/>
                </a:lnTo>
                <a:lnTo>
                  <a:pt x="17379" y="57241"/>
                </a:lnTo>
                <a:lnTo>
                  <a:pt x="17379" y="57241"/>
                </a:lnTo>
                <a:lnTo>
                  <a:pt x="18206" y="57241"/>
                </a:lnTo>
                <a:lnTo>
                  <a:pt x="18206" y="57241"/>
                </a:lnTo>
                <a:lnTo>
                  <a:pt x="18206" y="56781"/>
                </a:lnTo>
                <a:lnTo>
                  <a:pt x="17379" y="56781"/>
                </a:lnTo>
                <a:lnTo>
                  <a:pt x="17379" y="56781"/>
                </a:lnTo>
                <a:lnTo>
                  <a:pt x="17379" y="56781"/>
                </a:lnTo>
                <a:lnTo>
                  <a:pt x="18206" y="56781"/>
                </a:lnTo>
                <a:lnTo>
                  <a:pt x="18206" y="56781"/>
                </a:lnTo>
                <a:lnTo>
                  <a:pt x="18206" y="56091"/>
                </a:lnTo>
                <a:lnTo>
                  <a:pt x="18206" y="56091"/>
                </a:lnTo>
                <a:lnTo>
                  <a:pt x="18206" y="56091"/>
                </a:lnTo>
                <a:lnTo>
                  <a:pt x="18206" y="56091"/>
                </a:lnTo>
                <a:lnTo>
                  <a:pt x="18206" y="56091"/>
                </a:lnTo>
                <a:lnTo>
                  <a:pt x="19034" y="56091"/>
                </a:lnTo>
                <a:lnTo>
                  <a:pt x="19034" y="56091"/>
                </a:lnTo>
                <a:lnTo>
                  <a:pt x="19034" y="56091"/>
                </a:lnTo>
                <a:lnTo>
                  <a:pt x="19034" y="56091"/>
                </a:lnTo>
                <a:lnTo>
                  <a:pt x="19034" y="56091"/>
                </a:lnTo>
                <a:lnTo>
                  <a:pt x="19034" y="55632"/>
                </a:lnTo>
                <a:lnTo>
                  <a:pt x="19034" y="55632"/>
                </a:lnTo>
                <a:lnTo>
                  <a:pt x="19034" y="55632"/>
                </a:lnTo>
                <a:lnTo>
                  <a:pt x="19034" y="55632"/>
                </a:lnTo>
                <a:lnTo>
                  <a:pt x="19034" y="55632"/>
                </a:lnTo>
                <a:lnTo>
                  <a:pt x="19034" y="55632"/>
                </a:lnTo>
                <a:lnTo>
                  <a:pt x="19034" y="55632"/>
                </a:lnTo>
                <a:lnTo>
                  <a:pt x="19034" y="55172"/>
                </a:lnTo>
                <a:lnTo>
                  <a:pt x="19034" y="55172"/>
                </a:lnTo>
                <a:lnTo>
                  <a:pt x="19034" y="55172"/>
                </a:lnTo>
                <a:lnTo>
                  <a:pt x="19034" y="55172"/>
                </a:lnTo>
                <a:lnTo>
                  <a:pt x="19034" y="55172"/>
                </a:lnTo>
                <a:lnTo>
                  <a:pt x="20275" y="55172"/>
                </a:lnTo>
                <a:lnTo>
                  <a:pt x="20275" y="54712"/>
                </a:lnTo>
                <a:lnTo>
                  <a:pt x="20275" y="54712"/>
                </a:lnTo>
                <a:lnTo>
                  <a:pt x="19034" y="54712"/>
                </a:lnTo>
                <a:lnTo>
                  <a:pt x="19034" y="54712"/>
                </a:lnTo>
                <a:lnTo>
                  <a:pt x="19034" y="54252"/>
                </a:lnTo>
                <a:lnTo>
                  <a:pt x="19034" y="54252"/>
                </a:lnTo>
                <a:lnTo>
                  <a:pt x="19034" y="54252"/>
                </a:lnTo>
                <a:lnTo>
                  <a:pt x="19034" y="54252"/>
                </a:lnTo>
                <a:lnTo>
                  <a:pt x="19034" y="54252"/>
                </a:lnTo>
                <a:lnTo>
                  <a:pt x="19034" y="54252"/>
                </a:lnTo>
                <a:lnTo>
                  <a:pt x="19034" y="53563"/>
                </a:lnTo>
                <a:lnTo>
                  <a:pt x="19034" y="53563"/>
                </a:lnTo>
                <a:lnTo>
                  <a:pt x="19034" y="53563"/>
                </a:lnTo>
                <a:lnTo>
                  <a:pt x="19034" y="53563"/>
                </a:lnTo>
                <a:lnTo>
                  <a:pt x="19034" y="53563"/>
                </a:lnTo>
                <a:lnTo>
                  <a:pt x="19034" y="53563"/>
                </a:lnTo>
                <a:lnTo>
                  <a:pt x="19034" y="53103"/>
                </a:lnTo>
                <a:lnTo>
                  <a:pt x="19034" y="53103"/>
                </a:lnTo>
                <a:lnTo>
                  <a:pt x="19034" y="53103"/>
                </a:lnTo>
                <a:lnTo>
                  <a:pt x="19034" y="53103"/>
                </a:lnTo>
                <a:lnTo>
                  <a:pt x="19034" y="53103"/>
                </a:lnTo>
                <a:lnTo>
                  <a:pt x="19034" y="53103"/>
                </a:lnTo>
                <a:lnTo>
                  <a:pt x="19034" y="52643"/>
                </a:lnTo>
                <a:lnTo>
                  <a:pt x="18206" y="52643"/>
                </a:lnTo>
                <a:lnTo>
                  <a:pt x="18206" y="52643"/>
                </a:lnTo>
                <a:lnTo>
                  <a:pt x="18206" y="52643"/>
                </a:lnTo>
                <a:lnTo>
                  <a:pt x="18206" y="52643"/>
                </a:lnTo>
                <a:lnTo>
                  <a:pt x="18206" y="52643"/>
                </a:lnTo>
                <a:lnTo>
                  <a:pt x="19034" y="52643"/>
                </a:lnTo>
                <a:lnTo>
                  <a:pt x="19034" y="52643"/>
                </a:lnTo>
                <a:lnTo>
                  <a:pt x="19034" y="52643"/>
                </a:lnTo>
                <a:lnTo>
                  <a:pt x="19034" y="52183"/>
                </a:lnTo>
                <a:lnTo>
                  <a:pt x="19034" y="52183"/>
                </a:lnTo>
                <a:lnTo>
                  <a:pt x="19034" y="52183"/>
                </a:lnTo>
                <a:lnTo>
                  <a:pt x="19034" y="52183"/>
                </a:lnTo>
                <a:lnTo>
                  <a:pt x="19034" y="51494"/>
                </a:lnTo>
                <a:lnTo>
                  <a:pt x="19034" y="51494"/>
                </a:lnTo>
                <a:lnTo>
                  <a:pt x="20275" y="51494"/>
                </a:lnTo>
                <a:lnTo>
                  <a:pt x="20275" y="51494"/>
                </a:lnTo>
                <a:lnTo>
                  <a:pt x="20275" y="51034"/>
                </a:lnTo>
                <a:lnTo>
                  <a:pt x="20275" y="51034"/>
                </a:lnTo>
                <a:lnTo>
                  <a:pt x="20275" y="51034"/>
                </a:lnTo>
                <a:lnTo>
                  <a:pt x="20275" y="51034"/>
                </a:lnTo>
                <a:lnTo>
                  <a:pt x="20275" y="51034"/>
                </a:lnTo>
                <a:lnTo>
                  <a:pt x="20275" y="50574"/>
                </a:lnTo>
                <a:lnTo>
                  <a:pt x="20275" y="50574"/>
                </a:lnTo>
                <a:lnTo>
                  <a:pt x="20275" y="50574"/>
                </a:lnTo>
                <a:lnTo>
                  <a:pt x="20275" y="50574"/>
                </a:lnTo>
                <a:lnTo>
                  <a:pt x="20275" y="50574"/>
                </a:lnTo>
                <a:lnTo>
                  <a:pt x="20275" y="50114"/>
                </a:lnTo>
                <a:lnTo>
                  <a:pt x="21103" y="50114"/>
                </a:lnTo>
                <a:lnTo>
                  <a:pt x="21103" y="50114"/>
                </a:lnTo>
                <a:lnTo>
                  <a:pt x="21103" y="50114"/>
                </a:lnTo>
                <a:lnTo>
                  <a:pt x="21103" y="50114"/>
                </a:lnTo>
                <a:lnTo>
                  <a:pt x="21103" y="50114"/>
                </a:lnTo>
                <a:lnTo>
                  <a:pt x="21103" y="50114"/>
                </a:lnTo>
                <a:lnTo>
                  <a:pt x="21103" y="49655"/>
                </a:lnTo>
                <a:lnTo>
                  <a:pt x="21103" y="49655"/>
                </a:lnTo>
                <a:lnTo>
                  <a:pt x="21103" y="49655"/>
                </a:lnTo>
                <a:lnTo>
                  <a:pt x="21931" y="49655"/>
                </a:lnTo>
                <a:lnTo>
                  <a:pt x="21931" y="49655"/>
                </a:lnTo>
                <a:lnTo>
                  <a:pt x="21931" y="49655"/>
                </a:lnTo>
                <a:lnTo>
                  <a:pt x="21931" y="48965"/>
                </a:lnTo>
                <a:lnTo>
                  <a:pt x="21931" y="48965"/>
                </a:lnTo>
                <a:lnTo>
                  <a:pt x="21931" y="48965"/>
                </a:lnTo>
                <a:lnTo>
                  <a:pt x="21931" y="48965"/>
                </a:lnTo>
                <a:lnTo>
                  <a:pt x="21931" y="48965"/>
                </a:lnTo>
                <a:lnTo>
                  <a:pt x="21931" y="48505"/>
                </a:lnTo>
                <a:lnTo>
                  <a:pt x="21931" y="48505"/>
                </a:lnTo>
                <a:lnTo>
                  <a:pt x="21931" y="48965"/>
                </a:lnTo>
                <a:lnTo>
                  <a:pt x="21931" y="48965"/>
                </a:lnTo>
                <a:lnTo>
                  <a:pt x="22758" y="48965"/>
                </a:lnTo>
                <a:lnTo>
                  <a:pt x="22758" y="48505"/>
                </a:lnTo>
                <a:lnTo>
                  <a:pt x="22758" y="48505"/>
                </a:lnTo>
                <a:lnTo>
                  <a:pt x="22758" y="48505"/>
                </a:lnTo>
                <a:lnTo>
                  <a:pt x="22758" y="48505"/>
                </a:lnTo>
                <a:lnTo>
                  <a:pt x="22758" y="48505"/>
                </a:lnTo>
                <a:lnTo>
                  <a:pt x="22758" y="48045"/>
                </a:lnTo>
                <a:lnTo>
                  <a:pt x="22758" y="48045"/>
                </a:lnTo>
                <a:lnTo>
                  <a:pt x="22758" y="48045"/>
                </a:lnTo>
                <a:lnTo>
                  <a:pt x="22758" y="48045"/>
                </a:lnTo>
                <a:lnTo>
                  <a:pt x="22758" y="47586"/>
                </a:lnTo>
                <a:lnTo>
                  <a:pt x="22758" y="47586"/>
                </a:lnTo>
                <a:lnTo>
                  <a:pt x="22758" y="47586"/>
                </a:lnTo>
                <a:lnTo>
                  <a:pt x="22758" y="47586"/>
                </a:lnTo>
                <a:lnTo>
                  <a:pt x="22758" y="47126"/>
                </a:lnTo>
                <a:lnTo>
                  <a:pt x="22758" y="47126"/>
                </a:lnTo>
                <a:lnTo>
                  <a:pt x="22758" y="47126"/>
                </a:lnTo>
                <a:lnTo>
                  <a:pt x="22758" y="46436"/>
                </a:lnTo>
                <a:lnTo>
                  <a:pt x="22758" y="46436"/>
                </a:lnTo>
                <a:lnTo>
                  <a:pt x="22758" y="46436"/>
                </a:lnTo>
                <a:lnTo>
                  <a:pt x="22758" y="45977"/>
                </a:lnTo>
                <a:lnTo>
                  <a:pt x="22758" y="45977"/>
                </a:lnTo>
                <a:lnTo>
                  <a:pt x="22758" y="45977"/>
                </a:lnTo>
                <a:lnTo>
                  <a:pt x="22758" y="45977"/>
                </a:lnTo>
                <a:lnTo>
                  <a:pt x="22758" y="45517"/>
                </a:lnTo>
                <a:lnTo>
                  <a:pt x="22758" y="45517"/>
                </a:lnTo>
                <a:lnTo>
                  <a:pt x="22758" y="45517"/>
                </a:lnTo>
                <a:lnTo>
                  <a:pt x="23586" y="45517"/>
                </a:lnTo>
                <a:lnTo>
                  <a:pt x="23586" y="45517"/>
                </a:lnTo>
                <a:lnTo>
                  <a:pt x="22758" y="45517"/>
                </a:lnTo>
                <a:lnTo>
                  <a:pt x="22758" y="45057"/>
                </a:lnTo>
                <a:lnTo>
                  <a:pt x="22758" y="45057"/>
                </a:lnTo>
                <a:lnTo>
                  <a:pt x="22758" y="45057"/>
                </a:lnTo>
                <a:lnTo>
                  <a:pt x="22758" y="45057"/>
                </a:lnTo>
                <a:lnTo>
                  <a:pt x="22758" y="45057"/>
                </a:lnTo>
                <a:lnTo>
                  <a:pt x="22758" y="45057"/>
                </a:lnTo>
                <a:lnTo>
                  <a:pt x="22758" y="44597"/>
                </a:lnTo>
                <a:lnTo>
                  <a:pt x="21931" y="44597"/>
                </a:lnTo>
                <a:lnTo>
                  <a:pt x="21931" y="45057"/>
                </a:lnTo>
                <a:lnTo>
                  <a:pt x="21931" y="45057"/>
                </a:lnTo>
                <a:lnTo>
                  <a:pt x="21931" y="45057"/>
                </a:lnTo>
                <a:lnTo>
                  <a:pt x="21931" y="45057"/>
                </a:lnTo>
                <a:lnTo>
                  <a:pt x="21931" y="45057"/>
                </a:lnTo>
                <a:lnTo>
                  <a:pt x="21931" y="45057"/>
                </a:lnTo>
                <a:lnTo>
                  <a:pt x="21931" y="45057"/>
                </a:lnTo>
                <a:lnTo>
                  <a:pt x="21931" y="45057"/>
                </a:lnTo>
                <a:lnTo>
                  <a:pt x="21931" y="44597"/>
                </a:lnTo>
                <a:lnTo>
                  <a:pt x="21931" y="44597"/>
                </a:lnTo>
                <a:lnTo>
                  <a:pt x="21103" y="44597"/>
                </a:lnTo>
                <a:lnTo>
                  <a:pt x="21103" y="44597"/>
                </a:lnTo>
                <a:lnTo>
                  <a:pt x="21103" y="43908"/>
                </a:lnTo>
                <a:lnTo>
                  <a:pt x="21103" y="43908"/>
                </a:lnTo>
                <a:lnTo>
                  <a:pt x="21931" y="43908"/>
                </a:lnTo>
                <a:lnTo>
                  <a:pt x="21931" y="43908"/>
                </a:lnTo>
                <a:lnTo>
                  <a:pt x="21931" y="43448"/>
                </a:lnTo>
                <a:lnTo>
                  <a:pt x="21931" y="43448"/>
                </a:lnTo>
                <a:lnTo>
                  <a:pt x="21931" y="43448"/>
                </a:lnTo>
                <a:lnTo>
                  <a:pt x="21931" y="43448"/>
                </a:lnTo>
                <a:lnTo>
                  <a:pt x="21931" y="43448"/>
                </a:lnTo>
                <a:lnTo>
                  <a:pt x="21931" y="42988"/>
                </a:lnTo>
                <a:lnTo>
                  <a:pt x="21103" y="42988"/>
                </a:lnTo>
                <a:lnTo>
                  <a:pt x="21103" y="42988"/>
                </a:lnTo>
                <a:lnTo>
                  <a:pt x="21103" y="42988"/>
                </a:lnTo>
                <a:lnTo>
                  <a:pt x="21103" y="42988"/>
                </a:lnTo>
                <a:lnTo>
                  <a:pt x="21103" y="42528"/>
                </a:lnTo>
                <a:lnTo>
                  <a:pt x="21103" y="42528"/>
                </a:lnTo>
                <a:lnTo>
                  <a:pt x="21103" y="42528"/>
                </a:lnTo>
                <a:lnTo>
                  <a:pt x="21103" y="42528"/>
                </a:lnTo>
                <a:lnTo>
                  <a:pt x="21103" y="42068"/>
                </a:lnTo>
                <a:lnTo>
                  <a:pt x="21103" y="42068"/>
                </a:lnTo>
                <a:lnTo>
                  <a:pt x="21103" y="42068"/>
                </a:lnTo>
                <a:lnTo>
                  <a:pt x="21103" y="42068"/>
                </a:lnTo>
                <a:lnTo>
                  <a:pt x="21103" y="42068"/>
                </a:lnTo>
                <a:lnTo>
                  <a:pt x="21103" y="41379"/>
                </a:lnTo>
                <a:lnTo>
                  <a:pt x="21103" y="41379"/>
                </a:lnTo>
                <a:lnTo>
                  <a:pt x="21103" y="41379"/>
                </a:lnTo>
                <a:lnTo>
                  <a:pt x="20275" y="41379"/>
                </a:lnTo>
                <a:lnTo>
                  <a:pt x="20275" y="41379"/>
                </a:lnTo>
                <a:lnTo>
                  <a:pt x="21103" y="41379"/>
                </a:lnTo>
                <a:lnTo>
                  <a:pt x="21103" y="40919"/>
                </a:lnTo>
                <a:lnTo>
                  <a:pt x="20275" y="40919"/>
                </a:lnTo>
                <a:lnTo>
                  <a:pt x="20275" y="40919"/>
                </a:lnTo>
                <a:lnTo>
                  <a:pt x="20275" y="40919"/>
                </a:lnTo>
                <a:lnTo>
                  <a:pt x="20275" y="40919"/>
                </a:lnTo>
                <a:lnTo>
                  <a:pt x="20275" y="40459"/>
                </a:lnTo>
                <a:lnTo>
                  <a:pt x="20275" y="40459"/>
                </a:lnTo>
                <a:lnTo>
                  <a:pt x="20275" y="40459"/>
                </a:lnTo>
                <a:lnTo>
                  <a:pt x="20275" y="40459"/>
                </a:lnTo>
                <a:lnTo>
                  <a:pt x="20275" y="40000"/>
                </a:lnTo>
                <a:lnTo>
                  <a:pt x="19034" y="40000"/>
                </a:lnTo>
                <a:lnTo>
                  <a:pt x="19034" y="40000"/>
                </a:lnTo>
                <a:lnTo>
                  <a:pt x="20275" y="40000"/>
                </a:lnTo>
                <a:lnTo>
                  <a:pt x="20275" y="40000"/>
                </a:lnTo>
                <a:lnTo>
                  <a:pt x="20275" y="40000"/>
                </a:lnTo>
                <a:lnTo>
                  <a:pt x="20275" y="40000"/>
                </a:lnTo>
                <a:lnTo>
                  <a:pt x="21103" y="40000"/>
                </a:lnTo>
                <a:lnTo>
                  <a:pt x="21103" y="40000"/>
                </a:lnTo>
                <a:lnTo>
                  <a:pt x="21103" y="39540"/>
                </a:lnTo>
                <a:lnTo>
                  <a:pt x="20275" y="39540"/>
                </a:lnTo>
                <a:lnTo>
                  <a:pt x="20275" y="39540"/>
                </a:lnTo>
                <a:lnTo>
                  <a:pt x="20275" y="39540"/>
                </a:lnTo>
                <a:lnTo>
                  <a:pt x="20275" y="39540"/>
                </a:lnTo>
                <a:lnTo>
                  <a:pt x="19034" y="39540"/>
                </a:lnTo>
                <a:lnTo>
                  <a:pt x="19034" y="39540"/>
                </a:lnTo>
                <a:lnTo>
                  <a:pt x="19034" y="39540"/>
                </a:lnTo>
                <a:lnTo>
                  <a:pt x="19034" y="39540"/>
                </a:lnTo>
                <a:lnTo>
                  <a:pt x="19034" y="38850"/>
                </a:lnTo>
                <a:lnTo>
                  <a:pt x="19034" y="38850"/>
                </a:lnTo>
                <a:lnTo>
                  <a:pt x="19034" y="38850"/>
                </a:lnTo>
                <a:lnTo>
                  <a:pt x="19034" y="38850"/>
                </a:lnTo>
                <a:lnTo>
                  <a:pt x="19034" y="38390"/>
                </a:lnTo>
                <a:lnTo>
                  <a:pt x="19034" y="38390"/>
                </a:lnTo>
                <a:lnTo>
                  <a:pt x="18206" y="38390"/>
                </a:lnTo>
                <a:lnTo>
                  <a:pt x="18206" y="38390"/>
                </a:lnTo>
                <a:lnTo>
                  <a:pt x="18206" y="37931"/>
                </a:lnTo>
                <a:lnTo>
                  <a:pt x="18206" y="37931"/>
                </a:lnTo>
                <a:lnTo>
                  <a:pt x="18206" y="37931"/>
                </a:lnTo>
                <a:lnTo>
                  <a:pt x="18206" y="37471"/>
                </a:lnTo>
                <a:lnTo>
                  <a:pt x="18206" y="37471"/>
                </a:lnTo>
                <a:lnTo>
                  <a:pt x="18206" y="37471"/>
                </a:lnTo>
                <a:lnTo>
                  <a:pt x="18206" y="37011"/>
                </a:lnTo>
                <a:lnTo>
                  <a:pt x="18206" y="37011"/>
                </a:lnTo>
                <a:lnTo>
                  <a:pt x="19034" y="37011"/>
                </a:lnTo>
                <a:lnTo>
                  <a:pt x="19034" y="37011"/>
                </a:lnTo>
                <a:lnTo>
                  <a:pt x="19034" y="36321"/>
                </a:lnTo>
                <a:lnTo>
                  <a:pt x="19034" y="36321"/>
                </a:lnTo>
                <a:lnTo>
                  <a:pt x="19034" y="36321"/>
                </a:lnTo>
                <a:lnTo>
                  <a:pt x="19034" y="36321"/>
                </a:lnTo>
                <a:lnTo>
                  <a:pt x="19034" y="36321"/>
                </a:lnTo>
                <a:lnTo>
                  <a:pt x="19034" y="36321"/>
                </a:lnTo>
                <a:lnTo>
                  <a:pt x="19034" y="36321"/>
                </a:lnTo>
                <a:lnTo>
                  <a:pt x="19034" y="36321"/>
                </a:lnTo>
                <a:lnTo>
                  <a:pt x="19034" y="36321"/>
                </a:lnTo>
                <a:lnTo>
                  <a:pt x="20275" y="36321"/>
                </a:lnTo>
                <a:lnTo>
                  <a:pt x="20275" y="36321"/>
                </a:lnTo>
                <a:lnTo>
                  <a:pt x="20275" y="35862"/>
                </a:lnTo>
                <a:lnTo>
                  <a:pt x="20275" y="35862"/>
                </a:lnTo>
                <a:lnTo>
                  <a:pt x="20275" y="35862"/>
                </a:lnTo>
                <a:lnTo>
                  <a:pt x="20275" y="35862"/>
                </a:lnTo>
                <a:lnTo>
                  <a:pt x="20275" y="35402"/>
                </a:lnTo>
                <a:lnTo>
                  <a:pt x="20275" y="35402"/>
                </a:lnTo>
                <a:lnTo>
                  <a:pt x="20275" y="35402"/>
                </a:lnTo>
                <a:lnTo>
                  <a:pt x="20275" y="34942"/>
                </a:lnTo>
                <a:lnTo>
                  <a:pt x="20275" y="34942"/>
                </a:lnTo>
                <a:lnTo>
                  <a:pt x="20275" y="34942"/>
                </a:lnTo>
                <a:lnTo>
                  <a:pt x="20275" y="34942"/>
                </a:lnTo>
                <a:lnTo>
                  <a:pt x="21103" y="34942"/>
                </a:lnTo>
                <a:lnTo>
                  <a:pt x="21103" y="34482"/>
                </a:lnTo>
                <a:lnTo>
                  <a:pt x="21103" y="34482"/>
                </a:lnTo>
                <a:lnTo>
                  <a:pt x="21103" y="34482"/>
                </a:lnTo>
                <a:lnTo>
                  <a:pt x="21103" y="34482"/>
                </a:lnTo>
                <a:lnTo>
                  <a:pt x="21103" y="34482"/>
                </a:lnTo>
                <a:lnTo>
                  <a:pt x="21103" y="33793"/>
                </a:lnTo>
                <a:lnTo>
                  <a:pt x="21103" y="33793"/>
                </a:lnTo>
                <a:lnTo>
                  <a:pt x="21103" y="33793"/>
                </a:lnTo>
                <a:lnTo>
                  <a:pt x="21103" y="33793"/>
                </a:lnTo>
                <a:lnTo>
                  <a:pt x="21103" y="33793"/>
                </a:lnTo>
                <a:lnTo>
                  <a:pt x="21103" y="33333"/>
                </a:lnTo>
                <a:lnTo>
                  <a:pt x="21931" y="33333"/>
                </a:lnTo>
                <a:lnTo>
                  <a:pt x="21931" y="33793"/>
                </a:lnTo>
                <a:lnTo>
                  <a:pt x="21931" y="33793"/>
                </a:lnTo>
                <a:lnTo>
                  <a:pt x="21931" y="33793"/>
                </a:lnTo>
                <a:lnTo>
                  <a:pt x="21931" y="33333"/>
                </a:lnTo>
                <a:lnTo>
                  <a:pt x="21931" y="33333"/>
                </a:lnTo>
                <a:lnTo>
                  <a:pt x="21931" y="33333"/>
                </a:lnTo>
                <a:lnTo>
                  <a:pt x="21931" y="33333"/>
                </a:lnTo>
                <a:lnTo>
                  <a:pt x="22758" y="33333"/>
                </a:lnTo>
                <a:lnTo>
                  <a:pt x="22758" y="32873"/>
                </a:lnTo>
                <a:lnTo>
                  <a:pt x="22758" y="32873"/>
                </a:lnTo>
                <a:lnTo>
                  <a:pt x="22758" y="32873"/>
                </a:lnTo>
                <a:lnTo>
                  <a:pt x="22758" y="32873"/>
                </a:lnTo>
                <a:lnTo>
                  <a:pt x="22758" y="32873"/>
                </a:lnTo>
                <a:lnTo>
                  <a:pt x="22758" y="32873"/>
                </a:lnTo>
                <a:lnTo>
                  <a:pt x="22758" y="32413"/>
                </a:lnTo>
                <a:lnTo>
                  <a:pt x="22758" y="32413"/>
                </a:lnTo>
                <a:lnTo>
                  <a:pt x="21931" y="32413"/>
                </a:lnTo>
                <a:lnTo>
                  <a:pt x="21931" y="32413"/>
                </a:lnTo>
                <a:lnTo>
                  <a:pt x="21931" y="32413"/>
                </a:lnTo>
                <a:lnTo>
                  <a:pt x="21931" y="32413"/>
                </a:lnTo>
                <a:lnTo>
                  <a:pt x="21931" y="32413"/>
                </a:lnTo>
                <a:lnTo>
                  <a:pt x="21931" y="31954"/>
                </a:lnTo>
                <a:lnTo>
                  <a:pt x="21931" y="31954"/>
                </a:lnTo>
                <a:lnTo>
                  <a:pt x="22758" y="31954"/>
                </a:lnTo>
                <a:lnTo>
                  <a:pt x="22758" y="31954"/>
                </a:lnTo>
                <a:lnTo>
                  <a:pt x="22758" y="31264"/>
                </a:lnTo>
                <a:lnTo>
                  <a:pt x="22758" y="31264"/>
                </a:lnTo>
                <a:lnTo>
                  <a:pt x="22758" y="31264"/>
                </a:lnTo>
                <a:lnTo>
                  <a:pt x="21931" y="31264"/>
                </a:lnTo>
                <a:lnTo>
                  <a:pt x="21931" y="30804"/>
                </a:lnTo>
                <a:lnTo>
                  <a:pt x="22758" y="30804"/>
                </a:lnTo>
                <a:lnTo>
                  <a:pt x="22758" y="30804"/>
                </a:lnTo>
                <a:lnTo>
                  <a:pt x="22758" y="30804"/>
                </a:lnTo>
                <a:lnTo>
                  <a:pt x="21931" y="30804"/>
                </a:lnTo>
                <a:lnTo>
                  <a:pt x="21931" y="30344"/>
                </a:lnTo>
                <a:lnTo>
                  <a:pt x="21931" y="30344"/>
                </a:lnTo>
                <a:lnTo>
                  <a:pt x="21931" y="30344"/>
                </a:lnTo>
                <a:lnTo>
                  <a:pt x="21931" y="30344"/>
                </a:lnTo>
                <a:lnTo>
                  <a:pt x="21931" y="30344"/>
                </a:lnTo>
                <a:lnTo>
                  <a:pt x="21931" y="29885"/>
                </a:lnTo>
                <a:lnTo>
                  <a:pt x="21931" y="29885"/>
                </a:lnTo>
                <a:lnTo>
                  <a:pt x="21931" y="29885"/>
                </a:lnTo>
                <a:lnTo>
                  <a:pt x="21931" y="29885"/>
                </a:lnTo>
                <a:lnTo>
                  <a:pt x="21931" y="29885"/>
                </a:lnTo>
                <a:lnTo>
                  <a:pt x="21931" y="29425"/>
                </a:lnTo>
                <a:lnTo>
                  <a:pt x="21931" y="29425"/>
                </a:lnTo>
                <a:lnTo>
                  <a:pt x="21931" y="29425"/>
                </a:lnTo>
                <a:lnTo>
                  <a:pt x="21931" y="29425"/>
                </a:lnTo>
                <a:lnTo>
                  <a:pt x="21931" y="29425"/>
                </a:lnTo>
                <a:lnTo>
                  <a:pt x="21931" y="29425"/>
                </a:lnTo>
                <a:lnTo>
                  <a:pt x="21931" y="29425"/>
                </a:lnTo>
                <a:lnTo>
                  <a:pt x="21931" y="28735"/>
                </a:lnTo>
                <a:lnTo>
                  <a:pt x="21931" y="28735"/>
                </a:lnTo>
                <a:lnTo>
                  <a:pt x="21931" y="28735"/>
                </a:lnTo>
                <a:lnTo>
                  <a:pt x="22758" y="28735"/>
                </a:lnTo>
                <a:lnTo>
                  <a:pt x="22758" y="28735"/>
                </a:lnTo>
                <a:lnTo>
                  <a:pt x="22758" y="28735"/>
                </a:lnTo>
                <a:lnTo>
                  <a:pt x="22758" y="28735"/>
                </a:lnTo>
                <a:lnTo>
                  <a:pt x="23586" y="28735"/>
                </a:lnTo>
                <a:lnTo>
                  <a:pt x="23586" y="28275"/>
                </a:lnTo>
                <a:lnTo>
                  <a:pt x="23586" y="28275"/>
                </a:lnTo>
                <a:lnTo>
                  <a:pt x="23586" y="28275"/>
                </a:lnTo>
                <a:lnTo>
                  <a:pt x="23586" y="27816"/>
                </a:lnTo>
                <a:lnTo>
                  <a:pt x="23586" y="27816"/>
                </a:lnTo>
                <a:lnTo>
                  <a:pt x="23586" y="27816"/>
                </a:lnTo>
                <a:lnTo>
                  <a:pt x="23586" y="27816"/>
                </a:lnTo>
                <a:lnTo>
                  <a:pt x="23586" y="27356"/>
                </a:lnTo>
                <a:lnTo>
                  <a:pt x="23586" y="27356"/>
                </a:lnTo>
                <a:lnTo>
                  <a:pt x="23586" y="27356"/>
                </a:lnTo>
                <a:lnTo>
                  <a:pt x="23586" y="27356"/>
                </a:lnTo>
                <a:lnTo>
                  <a:pt x="23586" y="26896"/>
                </a:lnTo>
                <a:lnTo>
                  <a:pt x="23586" y="26896"/>
                </a:lnTo>
                <a:lnTo>
                  <a:pt x="23586" y="26896"/>
                </a:lnTo>
                <a:lnTo>
                  <a:pt x="23586" y="26896"/>
                </a:lnTo>
                <a:lnTo>
                  <a:pt x="23586" y="26896"/>
                </a:lnTo>
                <a:lnTo>
                  <a:pt x="23586" y="26206"/>
                </a:lnTo>
                <a:lnTo>
                  <a:pt x="23586" y="26206"/>
                </a:lnTo>
                <a:lnTo>
                  <a:pt x="23586" y="26206"/>
                </a:lnTo>
                <a:lnTo>
                  <a:pt x="23586" y="25747"/>
                </a:lnTo>
                <a:lnTo>
                  <a:pt x="23586" y="25747"/>
                </a:lnTo>
                <a:lnTo>
                  <a:pt x="23586" y="25747"/>
                </a:lnTo>
                <a:lnTo>
                  <a:pt x="23586" y="25747"/>
                </a:lnTo>
                <a:lnTo>
                  <a:pt x="24827" y="25747"/>
                </a:lnTo>
                <a:lnTo>
                  <a:pt x="24827" y="25747"/>
                </a:lnTo>
                <a:lnTo>
                  <a:pt x="24827" y="25287"/>
                </a:lnTo>
                <a:lnTo>
                  <a:pt x="24827" y="25287"/>
                </a:lnTo>
                <a:lnTo>
                  <a:pt x="24827" y="25287"/>
                </a:lnTo>
                <a:lnTo>
                  <a:pt x="24827" y="25287"/>
                </a:lnTo>
                <a:lnTo>
                  <a:pt x="24827" y="25287"/>
                </a:lnTo>
                <a:lnTo>
                  <a:pt x="24827" y="24827"/>
                </a:lnTo>
                <a:lnTo>
                  <a:pt x="25655" y="24827"/>
                </a:lnTo>
                <a:lnTo>
                  <a:pt x="25655" y="24827"/>
                </a:lnTo>
                <a:lnTo>
                  <a:pt x="25655" y="24827"/>
                </a:lnTo>
                <a:lnTo>
                  <a:pt x="25655" y="24827"/>
                </a:lnTo>
                <a:lnTo>
                  <a:pt x="26482" y="24827"/>
                </a:lnTo>
                <a:lnTo>
                  <a:pt x="26482" y="24827"/>
                </a:lnTo>
                <a:lnTo>
                  <a:pt x="26482" y="24367"/>
                </a:lnTo>
                <a:lnTo>
                  <a:pt x="26482" y="24367"/>
                </a:lnTo>
                <a:lnTo>
                  <a:pt x="26482" y="24367"/>
                </a:lnTo>
                <a:lnTo>
                  <a:pt x="26482" y="24367"/>
                </a:lnTo>
                <a:lnTo>
                  <a:pt x="26482" y="24367"/>
                </a:lnTo>
                <a:lnTo>
                  <a:pt x="26482" y="24367"/>
                </a:lnTo>
                <a:lnTo>
                  <a:pt x="26482" y="24367"/>
                </a:lnTo>
                <a:lnTo>
                  <a:pt x="26482" y="23678"/>
                </a:lnTo>
                <a:lnTo>
                  <a:pt x="27310" y="23678"/>
                </a:lnTo>
                <a:lnTo>
                  <a:pt x="27310" y="23678"/>
                </a:lnTo>
                <a:lnTo>
                  <a:pt x="27310" y="23678"/>
                </a:lnTo>
                <a:lnTo>
                  <a:pt x="27310" y="23678"/>
                </a:lnTo>
                <a:lnTo>
                  <a:pt x="27310" y="23218"/>
                </a:lnTo>
                <a:lnTo>
                  <a:pt x="27310" y="23218"/>
                </a:lnTo>
                <a:lnTo>
                  <a:pt x="27310" y="23218"/>
                </a:lnTo>
                <a:lnTo>
                  <a:pt x="27310" y="23218"/>
                </a:lnTo>
                <a:lnTo>
                  <a:pt x="27310" y="22758"/>
                </a:lnTo>
                <a:lnTo>
                  <a:pt x="27310" y="22758"/>
                </a:lnTo>
                <a:lnTo>
                  <a:pt x="27310" y="22758"/>
                </a:lnTo>
                <a:lnTo>
                  <a:pt x="27310" y="22758"/>
                </a:lnTo>
                <a:lnTo>
                  <a:pt x="27310" y="22298"/>
                </a:lnTo>
                <a:lnTo>
                  <a:pt x="27310" y="22298"/>
                </a:lnTo>
                <a:lnTo>
                  <a:pt x="27310" y="22298"/>
                </a:lnTo>
                <a:lnTo>
                  <a:pt x="28137" y="22298"/>
                </a:lnTo>
                <a:lnTo>
                  <a:pt x="28137" y="21839"/>
                </a:lnTo>
                <a:lnTo>
                  <a:pt x="28137" y="21839"/>
                </a:lnTo>
                <a:lnTo>
                  <a:pt x="28137" y="21839"/>
                </a:lnTo>
                <a:lnTo>
                  <a:pt x="28137" y="21839"/>
                </a:lnTo>
                <a:lnTo>
                  <a:pt x="28137" y="21839"/>
                </a:lnTo>
                <a:lnTo>
                  <a:pt x="28137" y="21149"/>
                </a:lnTo>
                <a:lnTo>
                  <a:pt x="28137" y="21149"/>
                </a:lnTo>
                <a:lnTo>
                  <a:pt x="28137" y="21149"/>
                </a:lnTo>
                <a:lnTo>
                  <a:pt x="28137" y="20689"/>
                </a:lnTo>
                <a:lnTo>
                  <a:pt x="29379" y="20689"/>
                </a:lnTo>
                <a:lnTo>
                  <a:pt x="29379" y="20689"/>
                </a:lnTo>
                <a:lnTo>
                  <a:pt x="29379" y="20689"/>
                </a:lnTo>
                <a:lnTo>
                  <a:pt x="29379" y="20689"/>
                </a:lnTo>
                <a:lnTo>
                  <a:pt x="29379" y="20689"/>
                </a:lnTo>
                <a:lnTo>
                  <a:pt x="29379" y="20689"/>
                </a:lnTo>
                <a:lnTo>
                  <a:pt x="30206" y="20689"/>
                </a:lnTo>
                <a:lnTo>
                  <a:pt x="30206" y="20689"/>
                </a:lnTo>
                <a:lnTo>
                  <a:pt x="30206" y="20689"/>
                </a:lnTo>
                <a:lnTo>
                  <a:pt x="30206" y="20689"/>
                </a:lnTo>
                <a:lnTo>
                  <a:pt x="31034" y="20689"/>
                </a:lnTo>
                <a:lnTo>
                  <a:pt x="31034" y="20229"/>
                </a:lnTo>
                <a:lnTo>
                  <a:pt x="31034" y="20229"/>
                </a:lnTo>
                <a:lnTo>
                  <a:pt x="31034" y="20229"/>
                </a:lnTo>
                <a:lnTo>
                  <a:pt x="31862" y="20229"/>
                </a:lnTo>
                <a:lnTo>
                  <a:pt x="31862" y="20229"/>
                </a:lnTo>
                <a:lnTo>
                  <a:pt x="31862" y="20229"/>
                </a:lnTo>
                <a:lnTo>
                  <a:pt x="31862" y="20229"/>
                </a:lnTo>
                <a:lnTo>
                  <a:pt x="31862" y="20229"/>
                </a:lnTo>
                <a:lnTo>
                  <a:pt x="31862" y="19770"/>
                </a:lnTo>
                <a:lnTo>
                  <a:pt x="31862" y="19770"/>
                </a:lnTo>
                <a:lnTo>
                  <a:pt x="31862" y="19770"/>
                </a:lnTo>
                <a:lnTo>
                  <a:pt x="31862" y="19770"/>
                </a:lnTo>
                <a:lnTo>
                  <a:pt x="31862" y="19770"/>
                </a:lnTo>
                <a:lnTo>
                  <a:pt x="31862" y="19310"/>
                </a:lnTo>
                <a:lnTo>
                  <a:pt x="31034" y="19310"/>
                </a:lnTo>
                <a:lnTo>
                  <a:pt x="31034" y="19310"/>
                </a:lnTo>
                <a:lnTo>
                  <a:pt x="31034" y="19310"/>
                </a:lnTo>
                <a:lnTo>
                  <a:pt x="31034" y="19310"/>
                </a:lnTo>
                <a:lnTo>
                  <a:pt x="31034" y="19310"/>
                </a:lnTo>
                <a:lnTo>
                  <a:pt x="31034" y="19310"/>
                </a:lnTo>
                <a:lnTo>
                  <a:pt x="31034" y="18620"/>
                </a:lnTo>
                <a:lnTo>
                  <a:pt x="30206" y="18620"/>
                </a:lnTo>
                <a:lnTo>
                  <a:pt x="30206" y="18620"/>
                </a:lnTo>
                <a:lnTo>
                  <a:pt x="30206" y="18620"/>
                </a:lnTo>
                <a:lnTo>
                  <a:pt x="30206" y="18620"/>
                </a:lnTo>
                <a:lnTo>
                  <a:pt x="30206" y="18160"/>
                </a:lnTo>
                <a:lnTo>
                  <a:pt x="30206" y="18160"/>
                </a:lnTo>
                <a:lnTo>
                  <a:pt x="30206" y="18160"/>
                </a:lnTo>
                <a:lnTo>
                  <a:pt x="30206" y="17701"/>
                </a:lnTo>
                <a:lnTo>
                  <a:pt x="30206" y="17701"/>
                </a:lnTo>
                <a:lnTo>
                  <a:pt x="30206" y="17701"/>
                </a:lnTo>
                <a:lnTo>
                  <a:pt x="30206" y="17701"/>
                </a:lnTo>
                <a:lnTo>
                  <a:pt x="31034" y="17701"/>
                </a:lnTo>
                <a:lnTo>
                  <a:pt x="31034" y="17241"/>
                </a:lnTo>
                <a:lnTo>
                  <a:pt x="31034" y="17241"/>
                </a:lnTo>
                <a:lnTo>
                  <a:pt x="31034" y="17241"/>
                </a:lnTo>
                <a:lnTo>
                  <a:pt x="31034" y="17241"/>
                </a:lnTo>
                <a:lnTo>
                  <a:pt x="31034" y="17241"/>
                </a:lnTo>
                <a:lnTo>
                  <a:pt x="31034" y="16781"/>
                </a:lnTo>
                <a:lnTo>
                  <a:pt x="31034" y="16781"/>
                </a:lnTo>
                <a:lnTo>
                  <a:pt x="31034" y="16781"/>
                </a:lnTo>
                <a:lnTo>
                  <a:pt x="31034" y="16091"/>
                </a:lnTo>
                <a:lnTo>
                  <a:pt x="31034" y="16091"/>
                </a:lnTo>
                <a:lnTo>
                  <a:pt x="31034" y="16091"/>
                </a:lnTo>
                <a:lnTo>
                  <a:pt x="31034" y="16091"/>
                </a:lnTo>
                <a:lnTo>
                  <a:pt x="31034" y="15632"/>
                </a:lnTo>
                <a:lnTo>
                  <a:pt x="31034" y="15632"/>
                </a:lnTo>
                <a:lnTo>
                  <a:pt x="31034" y="15632"/>
                </a:lnTo>
                <a:lnTo>
                  <a:pt x="31034" y="15172"/>
                </a:lnTo>
                <a:lnTo>
                  <a:pt x="31034" y="15172"/>
                </a:lnTo>
                <a:lnTo>
                  <a:pt x="31034" y="15172"/>
                </a:lnTo>
                <a:lnTo>
                  <a:pt x="31034" y="15172"/>
                </a:lnTo>
                <a:lnTo>
                  <a:pt x="30206" y="15172"/>
                </a:lnTo>
                <a:lnTo>
                  <a:pt x="30206" y="15172"/>
                </a:lnTo>
                <a:lnTo>
                  <a:pt x="30206" y="14712"/>
                </a:lnTo>
                <a:lnTo>
                  <a:pt x="30206" y="14712"/>
                </a:lnTo>
                <a:lnTo>
                  <a:pt x="30206" y="14712"/>
                </a:lnTo>
                <a:lnTo>
                  <a:pt x="30206" y="14712"/>
                </a:lnTo>
                <a:lnTo>
                  <a:pt x="30206" y="14252"/>
                </a:lnTo>
                <a:lnTo>
                  <a:pt x="30206" y="14252"/>
                </a:lnTo>
                <a:lnTo>
                  <a:pt x="30206" y="14252"/>
                </a:lnTo>
                <a:lnTo>
                  <a:pt x="30206" y="14252"/>
                </a:lnTo>
                <a:lnTo>
                  <a:pt x="30206" y="13563"/>
                </a:lnTo>
                <a:lnTo>
                  <a:pt x="30206" y="13563"/>
                </a:lnTo>
                <a:lnTo>
                  <a:pt x="30206" y="13563"/>
                </a:lnTo>
                <a:lnTo>
                  <a:pt x="30206" y="13563"/>
                </a:lnTo>
                <a:lnTo>
                  <a:pt x="30206" y="13563"/>
                </a:lnTo>
                <a:lnTo>
                  <a:pt x="30206" y="13563"/>
                </a:lnTo>
                <a:lnTo>
                  <a:pt x="30206" y="13103"/>
                </a:lnTo>
                <a:lnTo>
                  <a:pt x="30206" y="13103"/>
                </a:lnTo>
                <a:lnTo>
                  <a:pt x="30206" y="13103"/>
                </a:lnTo>
                <a:lnTo>
                  <a:pt x="31034" y="13103"/>
                </a:lnTo>
                <a:lnTo>
                  <a:pt x="31034" y="13103"/>
                </a:lnTo>
                <a:lnTo>
                  <a:pt x="31034" y="13103"/>
                </a:lnTo>
                <a:lnTo>
                  <a:pt x="31034" y="13103"/>
                </a:lnTo>
                <a:lnTo>
                  <a:pt x="31862" y="13103"/>
                </a:lnTo>
                <a:lnTo>
                  <a:pt x="31862" y="12643"/>
                </a:lnTo>
                <a:lnTo>
                  <a:pt x="31862" y="12643"/>
                </a:lnTo>
                <a:lnTo>
                  <a:pt x="31034" y="12643"/>
                </a:lnTo>
                <a:lnTo>
                  <a:pt x="31034" y="12643"/>
                </a:lnTo>
                <a:lnTo>
                  <a:pt x="31034" y="12183"/>
                </a:lnTo>
                <a:lnTo>
                  <a:pt x="31034" y="12183"/>
                </a:lnTo>
                <a:lnTo>
                  <a:pt x="31034" y="12183"/>
                </a:lnTo>
                <a:lnTo>
                  <a:pt x="31034" y="12183"/>
                </a:lnTo>
                <a:lnTo>
                  <a:pt x="31034" y="12183"/>
                </a:lnTo>
                <a:lnTo>
                  <a:pt x="30206" y="12183"/>
                </a:lnTo>
                <a:lnTo>
                  <a:pt x="30206" y="11724"/>
                </a:lnTo>
                <a:lnTo>
                  <a:pt x="30206" y="11724"/>
                </a:lnTo>
                <a:lnTo>
                  <a:pt x="30206" y="11724"/>
                </a:lnTo>
                <a:lnTo>
                  <a:pt x="30206" y="11724"/>
                </a:lnTo>
                <a:lnTo>
                  <a:pt x="30206" y="11724"/>
                </a:lnTo>
                <a:lnTo>
                  <a:pt x="30206" y="11034"/>
                </a:lnTo>
                <a:lnTo>
                  <a:pt x="30206" y="11034"/>
                </a:lnTo>
                <a:lnTo>
                  <a:pt x="31034" y="11034"/>
                </a:lnTo>
                <a:lnTo>
                  <a:pt x="31034" y="11034"/>
                </a:lnTo>
                <a:lnTo>
                  <a:pt x="31034" y="11034"/>
                </a:lnTo>
                <a:lnTo>
                  <a:pt x="31034" y="10574"/>
                </a:lnTo>
                <a:lnTo>
                  <a:pt x="31034" y="10574"/>
                </a:lnTo>
                <a:lnTo>
                  <a:pt x="31034" y="10574"/>
                </a:lnTo>
                <a:lnTo>
                  <a:pt x="31034" y="10574"/>
                </a:lnTo>
                <a:lnTo>
                  <a:pt x="31862" y="10574"/>
                </a:lnTo>
                <a:lnTo>
                  <a:pt x="31862" y="10114"/>
                </a:lnTo>
                <a:lnTo>
                  <a:pt x="31862" y="10114"/>
                </a:lnTo>
                <a:lnTo>
                  <a:pt x="31862" y="10114"/>
                </a:lnTo>
                <a:lnTo>
                  <a:pt x="31862" y="10114"/>
                </a:lnTo>
                <a:lnTo>
                  <a:pt x="31862" y="10114"/>
                </a:lnTo>
                <a:lnTo>
                  <a:pt x="31862" y="10114"/>
                </a:lnTo>
                <a:lnTo>
                  <a:pt x="32689" y="10114"/>
                </a:lnTo>
                <a:lnTo>
                  <a:pt x="32689" y="10114"/>
                </a:lnTo>
                <a:lnTo>
                  <a:pt x="32689" y="9655"/>
                </a:lnTo>
                <a:lnTo>
                  <a:pt x="32689" y="9655"/>
                </a:lnTo>
                <a:lnTo>
                  <a:pt x="32689" y="9655"/>
                </a:lnTo>
                <a:lnTo>
                  <a:pt x="33931" y="9655"/>
                </a:lnTo>
                <a:lnTo>
                  <a:pt x="33931" y="9655"/>
                </a:lnTo>
                <a:lnTo>
                  <a:pt x="33931" y="9655"/>
                </a:lnTo>
                <a:lnTo>
                  <a:pt x="33931" y="9655"/>
                </a:lnTo>
                <a:lnTo>
                  <a:pt x="34758" y="9655"/>
                </a:lnTo>
                <a:lnTo>
                  <a:pt x="34758" y="9655"/>
                </a:lnTo>
                <a:lnTo>
                  <a:pt x="34758" y="9655"/>
                </a:lnTo>
                <a:lnTo>
                  <a:pt x="34758" y="9655"/>
                </a:lnTo>
                <a:lnTo>
                  <a:pt x="34758" y="9195"/>
                </a:lnTo>
                <a:lnTo>
                  <a:pt x="34758" y="9195"/>
                </a:lnTo>
                <a:lnTo>
                  <a:pt x="35586" y="9195"/>
                </a:lnTo>
                <a:lnTo>
                  <a:pt x="35586" y="9195"/>
                </a:lnTo>
                <a:lnTo>
                  <a:pt x="35586" y="9195"/>
                </a:lnTo>
                <a:lnTo>
                  <a:pt x="35586" y="9195"/>
                </a:lnTo>
                <a:lnTo>
                  <a:pt x="35586" y="9195"/>
                </a:lnTo>
                <a:lnTo>
                  <a:pt x="36413" y="9195"/>
                </a:lnTo>
                <a:lnTo>
                  <a:pt x="36413" y="9195"/>
                </a:lnTo>
                <a:lnTo>
                  <a:pt x="36413" y="9195"/>
                </a:lnTo>
                <a:lnTo>
                  <a:pt x="36413" y="9195"/>
                </a:lnTo>
                <a:lnTo>
                  <a:pt x="36413" y="8505"/>
                </a:lnTo>
                <a:lnTo>
                  <a:pt x="37241" y="8505"/>
                </a:lnTo>
                <a:lnTo>
                  <a:pt x="37241" y="8505"/>
                </a:lnTo>
                <a:lnTo>
                  <a:pt x="37241" y="8505"/>
                </a:lnTo>
                <a:lnTo>
                  <a:pt x="37241" y="8505"/>
                </a:lnTo>
                <a:lnTo>
                  <a:pt x="37241" y="8505"/>
                </a:lnTo>
                <a:lnTo>
                  <a:pt x="37241" y="8505"/>
                </a:lnTo>
                <a:lnTo>
                  <a:pt x="38482" y="8505"/>
                </a:lnTo>
                <a:lnTo>
                  <a:pt x="38482" y="8505"/>
                </a:lnTo>
                <a:lnTo>
                  <a:pt x="38482" y="8045"/>
                </a:lnTo>
                <a:lnTo>
                  <a:pt x="38482" y="8045"/>
                </a:lnTo>
                <a:lnTo>
                  <a:pt x="38482" y="8045"/>
                </a:lnTo>
                <a:lnTo>
                  <a:pt x="38482" y="8045"/>
                </a:lnTo>
                <a:lnTo>
                  <a:pt x="38482" y="7586"/>
                </a:lnTo>
                <a:lnTo>
                  <a:pt x="38482" y="7586"/>
                </a:lnTo>
                <a:lnTo>
                  <a:pt x="38482" y="7586"/>
                </a:lnTo>
                <a:lnTo>
                  <a:pt x="38482" y="7586"/>
                </a:lnTo>
                <a:lnTo>
                  <a:pt x="38482" y="7126"/>
                </a:lnTo>
                <a:lnTo>
                  <a:pt x="38482" y="7126"/>
                </a:lnTo>
                <a:lnTo>
                  <a:pt x="39310" y="7126"/>
                </a:lnTo>
                <a:lnTo>
                  <a:pt x="39310" y="7126"/>
                </a:lnTo>
                <a:lnTo>
                  <a:pt x="39310" y="6666"/>
                </a:lnTo>
                <a:lnTo>
                  <a:pt x="39310" y="6666"/>
                </a:lnTo>
                <a:lnTo>
                  <a:pt x="39310" y="6666"/>
                </a:lnTo>
                <a:lnTo>
                  <a:pt x="39310" y="6666"/>
                </a:lnTo>
                <a:lnTo>
                  <a:pt x="39310" y="5977"/>
                </a:lnTo>
                <a:lnTo>
                  <a:pt x="39310" y="5977"/>
                </a:lnTo>
                <a:lnTo>
                  <a:pt x="39310" y="5977"/>
                </a:lnTo>
                <a:lnTo>
                  <a:pt x="39310" y="5977"/>
                </a:lnTo>
                <a:lnTo>
                  <a:pt x="39310" y="5517"/>
                </a:lnTo>
                <a:lnTo>
                  <a:pt x="39310" y="5517"/>
                </a:lnTo>
                <a:lnTo>
                  <a:pt x="39310" y="5517"/>
                </a:lnTo>
                <a:lnTo>
                  <a:pt x="39310" y="5517"/>
                </a:lnTo>
                <a:lnTo>
                  <a:pt x="39310" y="5057"/>
                </a:lnTo>
                <a:lnTo>
                  <a:pt x="39310" y="5057"/>
                </a:lnTo>
                <a:lnTo>
                  <a:pt x="39310" y="5057"/>
                </a:lnTo>
                <a:lnTo>
                  <a:pt x="40137" y="5057"/>
                </a:lnTo>
                <a:lnTo>
                  <a:pt x="40137" y="4597"/>
                </a:lnTo>
                <a:lnTo>
                  <a:pt x="40137" y="4597"/>
                </a:lnTo>
                <a:lnTo>
                  <a:pt x="40137" y="4597"/>
                </a:lnTo>
                <a:lnTo>
                  <a:pt x="39310" y="4597"/>
                </a:lnTo>
                <a:lnTo>
                  <a:pt x="39310" y="4137"/>
                </a:lnTo>
                <a:lnTo>
                  <a:pt x="39310" y="4137"/>
                </a:lnTo>
                <a:lnTo>
                  <a:pt x="39310" y="4137"/>
                </a:lnTo>
                <a:lnTo>
                  <a:pt x="39310" y="4137"/>
                </a:lnTo>
                <a:lnTo>
                  <a:pt x="39310" y="4137"/>
                </a:lnTo>
                <a:lnTo>
                  <a:pt x="39310" y="4137"/>
                </a:lnTo>
                <a:lnTo>
                  <a:pt x="39310" y="3448"/>
                </a:lnTo>
                <a:lnTo>
                  <a:pt x="39310" y="3448"/>
                </a:lnTo>
                <a:lnTo>
                  <a:pt x="39310" y="3448"/>
                </a:lnTo>
                <a:lnTo>
                  <a:pt x="39310" y="3448"/>
                </a:lnTo>
                <a:lnTo>
                  <a:pt x="39310" y="3448"/>
                </a:lnTo>
                <a:lnTo>
                  <a:pt x="39310" y="3448"/>
                </a:lnTo>
                <a:lnTo>
                  <a:pt x="39310" y="3448"/>
                </a:lnTo>
                <a:lnTo>
                  <a:pt x="39310" y="2988"/>
                </a:lnTo>
                <a:lnTo>
                  <a:pt x="40137" y="2988"/>
                </a:lnTo>
                <a:lnTo>
                  <a:pt x="40137" y="2988"/>
                </a:lnTo>
                <a:lnTo>
                  <a:pt x="39310" y="2988"/>
                </a:lnTo>
                <a:lnTo>
                  <a:pt x="39310" y="2988"/>
                </a:lnTo>
                <a:lnTo>
                  <a:pt x="40137" y="2988"/>
                </a:lnTo>
                <a:lnTo>
                  <a:pt x="40137" y="2988"/>
                </a:lnTo>
                <a:lnTo>
                  <a:pt x="40137" y="2528"/>
                </a:lnTo>
                <a:lnTo>
                  <a:pt x="40137" y="2528"/>
                </a:lnTo>
                <a:lnTo>
                  <a:pt x="40137" y="2528"/>
                </a:lnTo>
                <a:lnTo>
                  <a:pt x="40137" y="2528"/>
                </a:lnTo>
                <a:lnTo>
                  <a:pt x="40965" y="2528"/>
                </a:lnTo>
                <a:lnTo>
                  <a:pt x="40965" y="2528"/>
                </a:lnTo>
                <a:lnTo>
                  <a:pt x="40965" y="2528"/>
                </a:lnTo>
                <a:lnTo>
                  <a:pt x="40965" y="2068"/>
                </a:lnTo>
                <a:lnTo>
                  <a:pt x="40965" y="2068"/>
                </a:lnTo>
                <a:lnTo>
                  <a:pt x="40965" y="2068"/>
                </a:lnTo>
                <a:lnTo>
                  <a:pt x="40965" y="2068"/>
                </a:lnTo>
                <a:lnTo>
                  <a:pt x="40965" y="1609"/>
                </a:lnTo>
                <a:lnTo>
                  <a:pt x="41793" y="1609"/>
                </a:lnTo>
                <a:lnTo>
                  <a:pt x="41793" y="1609"/>
                </a:lnTo>
                <a:lnTo>
                  <a:pt x="41793" y="1609"/>
                </a:lnTo>
                <a:lnTo>
                  <a:pt x="41793" y="1609"/>
                </a:lnTo>
                <a:lnTo>
                  <a:pt x="41793" y="1609"/>
                </a:lnTo>
                <a:lnTo>
                  <a:pt x="41793" y="1609"/>
                </a:lnTo>
                <a:lnTo>
                  <a:pt x="43034" y="1609"/>
                </a:lnTo>
                <a:lnTo>
                  <a:pt x="43034" y="1609"/>
                </a:lnTo>
                <a:lnTo>
                  <a:pt x="43034" y="1609"/>
                </a:lnTo>
                <a:lnTo>
                  <a:pt x="43034" y="919"/>
                </a:lnTo>
                <a:lnTo>
                  <a:pt x="43034" y="919"/>
                </a:lnTo>
                <a:lnTo>
                  <a:pt x="43862" y="919"/>
                </a:lnTo>
                <a:lnTo>
                  <a:pt x="43862" y="919"/>
                </a:lnTo>
                <a:lnTo>
                  <a:pt x="43862" y="919"/>
                </a:lnTo>
                <a:lnTo>
                  <a:pt x="43862" y="919"/>
                </a:lnTo>
                <a:lnTo>
                  <a:pt x="43862" y="919"/>
                </a:lnTo>
                <a:lnTo>
                  <a:pt x="43862" y="459"/>
                </a:lnTo>
                <a:lnTo>
                  <a:pt x="43862" y="459"/>
                </a:lnTo>
                <a:lnTo>
                  <a:pt x="44689" y="459"/>
                </a:lnTo>
                <a:lnTo>
                  <a:pt x="44689" y="459"/>
                </a:lnTo>
                <a:lnTo>
                  <a:pt x="44689" y="0"/>
                </a:lnTo>
                <a:lnTo>
                  <a:pt x="44689" y="0"/>
                </a:lnTo>
                <a:lnTo>
                  <a:pt x="44689" y="0"/>
                </a:lnTo>
                <a:lnTo>
                  <a:pt x="44689" y="0"/>
                </a:lnTo>
                <a:lnTo>
                  <a:pt x="44689" y="0"/>
                </a:lnTo>
                <a:lnTo>
                  <a:pt x="44689" y="0"/>
                </a:lnTo>
                <a:lnTo>
                  <a:pt x="44689" y="0"/>
                </a:lnTo>
                <a:lnTo>
                  <a:pt x="45517" y="0"/>
                </a:lnTo>
                <a:lnTo>
                  <a:pt x="45517" y="0"/>
                </a:lnTo>
                <a:lnTo>
                  <a:pt x="45517" y="0"/>
                </a:lnTo>
                <a:lnTo>
                  <a:pt x="45517" y="459"/>
                </a:lnTo>
                <a:lnTo>
                  <a:pt x="45517" y="459"/>
                </a:lnTo>
                <a:lnTo>
                  <a:pt x="45517" y="459"/>
                </a:lnTo>
                <a:lnTo>
                  <a:pt x="46344" y="459"/>
                </a:lnTo>
                <a:lnTo>
                  <a:pt x="46344" y="459"/>
                </a:lnTo>
                <a:lnTo>
                  <a:pt x="46344" y="459"/>
                </a:lnTo>
                <a:lnTo>
                  <a:pt x="46344" y="459"/>
                </a:lnTo>
                <a:lnTo>
                  <a:pt x="46344" y="459"/>
                </a:lnTo>
                <a:lnTo>
                  <a:pt x="46344" y="919"/>
                </a:lnTo>
                <a:lnTo>
                  <a:pt x="46344" y="919"/>
                </a:lnTo>
                <a:lnTo>
                  <a:pt x="47586" y="919"/>
                </a:lnTo>
                <a:lnTo>
                  <a:pt x="47586" y="919"/>
                </a:lnTo>
                <a:lnTo>
                  <a:pt x="47586" y="919"/>
                </a:lnTo>
                <a:lnTo>
                  <a:pt x="47586" y="919"/>
                </a:lnTo>
                <a:lnTo>
                  <a:pt x="47586" y="919"/>
                </a:lnTo>
                <a:lnTo>
                  <a:pt x="48413" y="919"/>
                </a:lnTo>
                <a:lnTo>
                  <a:pt x="48413" y="919"/>
                </a:lnTo>
                <a:lnTo>
                  <a:pt x="48413" y="919"/>
                </a:lnTo>
                <a:lnTo>
                  <a:pt x="48413" y="919"/>
                </a:lnTo>
                <a:lnTo>
                  <a:pt x="48413" y="919"/>
                </a:lnTo>
                <a:lnTo>
                  <a:pt x="49241" y="919"/>
                </a:lnTo>
                <a:lnTo>
                  <a:pt x="49241" y="919"/>
                </a:lnTo>
                <a:lnTo>
                  <a:pt x="49241" y="919"/>
                </a:lnTo>
                <a:lnTo>
                  <a:pt x="50068" y="919"/>
                </a:lnTo>
                <a:lnTo>
                  <a:pt x="50068" y="919"/>
                </a:lnTo>
                <a:lnTo>
                  <a:pt x="50068" y="919"/>
                </a:lnTo>
                <a:lnTo>
                  <a:pt x="50068" y="919"/>
                </a:lnTo>
                <a:lnTo>
                  <a:pt x="50896" y="919"/>
                </a:lnTo>
                <a:lnTo>
                  <a:pt x="50896" y="919"/>
                </a:lnTo>
                <a:lnTo>
                  <a:pt x="50896" y="919"/>
                </a:lnTo>
                <a:lnTo>
                  <a:pt x="50896" y="919"/>
                </a:lnTo>
                <a:lnTo>
                  <a:pt x="52137" y="919"/>
                </a:lnTo>
                <a:lnTo>
                  <a:pt x="52137" y="919"/>
                </a:lnTo>
                <a:lnTo>
                  <a:pt x="52137" y="919"/>
                </a:lnTo>
                <a:lnTo>
                  <a:pt x="52137" y="919"/>
                </a:lnTo>
                <a:lnTo>
                  <a:pt x="52965" y="919"/>
                </a:lnTo>
                <a:lnTo>
                  <a:pt x="52965" y="919"/>
                </a:lnTo>
                <a:lnTo>
                  <a:pt x="52965" y="1609"/>
                </a:lnTo>
                <a:lnTo>
                  <a:pt x="52965" y="1609"/>
                </a:lnTo>
                <a:lnTo>
                  <a:pt x="52965" y="1609"/>
                </a:lnTo>
                <a:lnTo>
                  <a:pt x="52965" y="1609"/>
                </a:lnTo>
                <a:lnTo>
                  <a:pt x="53793" y="1609"/>
                </a:lnTo>
                <a:lnTo>
                  <a:pt x="53793" y="1609"/>
                </a:lnTo>
                <a:lnTo>
                  <a:pt x="53793" y="1609"/>
                </a:lnTo>
                <a:lnTo>
                  <a:pt x="53793" y="1609"/>
                </a:lnTo>
                <a:lnTo>
                  <a:pt x="53793" y="1609"/>
                </a:lnTo>
                <a:lnTo>
                  <a:pt x="54620" y="1609"/>
                </a:lnTo>
                <a:lnTo>
                  <a:pt x="54620" y="2068"/>
                </a:lnTo>
                <a:lnTo>
                  <a:pt x="54620" y="2068"/>
                </a:lnTo>
                <a:lnTo>
                  <a:pt x="53793" y="2068"/>
                </a:lnTo>
                <a:lnTo>
                  <a:pt x="53793" y="2068"/>
                </a:lnTo>
                <a:lnTo>
                  <a:pt x="54620" y="2068"/>
                </a:lnTo>
                <a:lnTo>
                  <a:pt x="54620" y="2528"/>
                </a:lnTo>
                <a:lnTo>
                  <a:pt x="54620" y="2528"/>
                </a:lnTo>
                <a:lnTo>
                  <a:pt x="54620" y="2528"/>
                </a:lnTo>
                <a:lnTo>
                  <a:pt x="54620" y="2528"/>
                </a:lnTo>
                <a:lnTo>
                  <a:pt x="54620" y="2528"/>
                </a:lnTo>
                <a:lnTo>
                  <a:pt x="55448" y="2528"/>
                </a:lnTo>
                <a:lnTo>
                  <a:pt x="55448" y="2988"/>
                </a:lnTo>
                <a:lnTo>
                  <a:pt x="55448" y="2988"/>
                </a:lnTo>
                <a:lnTo>
                  <a:pt x="55448" y="2988"/>
                </a:lnTo>
                <a:lnTo>
                  <a:pt x="55448" y="3448"/>
                </a:lnTo>
                <a:lnTo>
                  <a:pt x="55448" y="3448"/>
                </a:lnTo>
                <a:lnTo>
                  <a:pt x="55448" y="3448"/>
                </a:lnTo>
                <a:lnTo>
                  <a:pt x="55448" y="3448"/>
                </a:lnTo>
                <a:lnTo>
                  <a:pt x="55448" y="3448"/>
                </a:lnTo>
                <a:lnTo>
                  <a:pt x="55448" y="3448"/>
                </a:lnTo>
                <a:lnTo>
                  <a:pt x="55448" y="4137"/>
                </a:lnTo>
                <a:lnTo>
                  <a:pt x="55448" y="4137"/>
                </a:lnTo>
                <a:lnTo>
                  <a:pt x="55448" y="4137"/>
                </a:lnTo>
                <a:lnTo>
                  <a:pt x="55448" y="4137"/>
                </a:lnTo>
                <a:lnTo>
                  <a:pt x="55448" y="3448"/>
                </a:lnTo>
                <a:lnTo>
                  <a:pt x="55448" y="3448"/>
                </a:lnTo>
                <a:lnTo>
                  <a:pt x="56689" y="3448"/>
                </a:lnTo>
                <a:lnTo>
                  <a:pt x="56689" y="3448"/>
                </a:lnTo>
                <a:lnTo>
                  <a:pt x="56689" y="3448"/>
                </a:lnTo>
                <a:lnTo>
                  <a:pt x="56689" y="2988"/>
                </a:lnTo>
                <a:lnTo>
                  <a:pt x="56689" y="2988"/>
                </a:lnTo>
                <a:lnTo>
                  <a:pt x="56689" y="2988"/>
                </a:lnTo>
                <a:lnTo>
                  <a:pt x="56689" y="2988"/>
                </a:lnTo>
                <a:lnTo>
                  <a:pt x="56689" y="2528"/>
                </a:lnTo>
                <a:lnTo>
                  <a:pt x="56689" y="2528"/>
                </a:lnTo>
                <a:lnTo>
                  <a:pt x="56689" y="2528"/>
                </a:lnTo>
                <a:lnTo>
                  <a:pt x="56689" y="2528"/>
                </a:lnTo>
                <a:lnTo>
                  <a:pt x="56689" y="2528"/>
                </a:lnTo>
                <a:lnTo>
                  <a:pt x="56689" y="2068"/>
                </a:lnTo>
                <a:lnTo>
                  <a:pt x="56689" y="2068"/>
                </a:lnTo>
                <a:lnTo>
                  <a:pt x="57517" y="2068"/>
                </a:lnTo>
                <a:lnTo>
                  <a:pt x="57517" y="2068"/>
                </a:lnTo>
                <a:lnTo>
                  <a:pt x="57517" y="1609"/>
                </a:lnTo>
                <a:lnTo>
                  <a:pt x="57517" y="1609"/>
                </a:lnTo>
                <a:lnTo>
                  <a:pt x="57517" y="1609"/>
                </a:lnTo>
                <a:lnTo>
                  <a:pt x="57517" y="1609"/>
                </a:lnTo>
                <a:lnTo>
                  <a:pt x="57517" y="1609"/>
                </a:lnTo>
                <a:lnTo>
                  <a:pt x="57517" y="919"/>
                </a:lnTo>
                <a:lnTo>
                  <a:pt x="57517" y="919"/>
                </a:lnTo>
                <a:lnTo>
                  <a:pt x="58344" y="919"/>
                </a:lnTo>
                <a:lnTo>
                  <a:pt x="58344" y="919"/>
                </a:lnTo>
                <a:lnTo>
                  <a:pt x="58344" y="459"/>
                </a:lnTo>
                <a:lnTo>
                  <a:pt x="58344" y="459"/>
                </a:lnTo>
                <a:lnTo>
                  <a:pt x="58344" y="459"/>
                </a:lnTo>
                <a:lnTo>
                  <a:pt x="58344" y="459"/>
                </a:lnTo>
                <a:lnTo>
                  <a:pt x="59172" y="459"/>
                </a:lnTo>
                <a:lnTo>
                  <a:pt x="59172" y="459"/>
                </a:lnTo>
                <a:lnTo>
                  <a:pt x="59172" y="459"/>
                </a:lnTo>
                <a:lnTo>
                  <a:pt x="59172" y="459"/>
                </a:lnTo>
                <a:lnTo>
                  <a:pt x="60000" y="459"/>
                </a:lnTo>
                <a:lnTo>
                  <a:pt x="60000" y="459"/>
                </a:lnTo>
                <a:lnTo>
                  <a:pt x="60000" y="459"/>
                </a:lnTo>
                <a:lnTo>
                  <a:pt x="61241" y="459"/>
                </a:lnTo>
                <a:lnTo>
                  <a:pt x="61241" y="459"/>
                </a:lnTo>
                <a:lnTo>
                  <a:pt x="61241" y="459"/>
                </a:lnTo>
                <a:lnTo>
                  <a:pt x="61241" y="459"/>
                </a:lnTo>
                <a:lnTo>
                  <a:pt x="62068" y="459"/>
                </a:lnTo>
                <a:lnTo>
                  <a:pt x="62068" y="459"/>
                </a:lnTo>
                <a:lnTo>
                  <a:pt x="62068" y="459"/>
                </a:lnTo>
                <a:lnTo>
                  <a:pt x="62068" y="459"/>
                </a:lnTo>
                <a:lnTo>
                  <a:pt x="62896" y="459"/>
                </a:lnTo>
                <a:lnTo>
                  <a:pt x="62896" y="459"/>
                </a:lnTo>
                <a:lnTo>
                  <a:pt x="62896" y="459"/>
                </a:lnTo>
                <a:lnTo>
                  <a:pt x="63724" y="459"/>
                </a:lnTo>
                <a:lnTo>
                  <a:pt x="63724" y="459"/>
                </a:lnTo>
                <a:lnTo>
                  <a:pt x="63724" y="459"/>
                </a:lnTo>
                <a:lnTo>
                  <a:pt x="63724" y="459"/>
                </a:lnTo>
                <a:lnTo>
                  <a:pt x="64551" y="459"/>
                </a:lnTo>
                <a:lnTo>
                  <a:pt x="64551" y="459"/>
                </a:lnTo>
                <a:lnTo>
                  <a:pt x="64551" y="459"/>
                </a:lnTo>
                <a:lnTo>
                  <a:pt x="64551" y="919"/>
                </a:lnTo>
                <a:lnTo>
                  <a:pt x="64551" y="919"/>
                </a:lnTo>
                <a:lnTo>
                  <a:pt x="64551" y="919"/>
                </a:lnTo>
                <a:lnTo>
                  <a:pt x="64551" y="1609"/>
                </a:lnTo>
                <a:lnTo>
                  <a:pt x="64551" y="1609"/>
                </a:lnTo>
                <a:lnTo>
                  <a:pt x="65793" y="1609"/>
                </a:lnTo>
                <a:lnTo>
                  <a:pt x="65793" y="1609"/>
                </a:lnTo>
                <a:lnTo>
                  <a:pt x="65793" y="1609"/>
                </a:lnTo>
                <a:lnTo>
                  <a:pt x="65793" y="1609"/>
                </a:lnTo>
                <a:lnTo>
                  <a:pt x="65793" y="1609"/>
                </a:lnTo>
                <a:lnTo>
                  <a:pt x="65793" y="2068"/>
                </a:lnTo>
                <a:lnTo>
                  <a:pt x="66620" y="2068"/>
                </a:lnTo>
                <a:lnTo>
                  <a:pt x="66620" y="2068"/>
                </a:lnTo>
                <a:lnTo>
                  <a:pt x="66620" y="2068"/>
                </a:lnTo>
                <a:lnTo>
                  <a:pt x="66620" y="2068"/>
                </a:lnTo>
                <a:lnTo>
                  <a:pt x="66620" y="2068"/>
                </a:lnTo>
                <a:lnTo>
                  <a:pt x="66620" y="2068"/>
                </a:lnTo>
                <a:lnTo>
                  <a:pt x="66620" y="2528"/>
                </a:lnTo>
                <a:lnTo>
                  <a:pt x="67448" y="2528"/>
                </a:lnTo>
                <a:lnTo>
                  <a:pt x="67448" y="2528"/>
                </a:lnTo>
                <a:lnTo>
                  <a:pt x="67448" y="2528"/>
                </a:lnTo>
                <a:lnTo>
                  <a:pt x="67448" y="2528"/>
                </a:lnTo>
                <a:lnTo>
                  <a:pt x="67448" y="2528"/>
                </a:lnTo>
                <a:lnTo>
                  <a:pt x="67448" y="2528"/>
                </a:lnTo>
                <a:lnTo>
                  <a:pt x="68275" y="2528"/>
                </a:lnTo>
                <a:lnTo>
                  <a:pt x="68275" y="2988"/>
                </a:lnTo>
                <a:lnTo>
                  <a:pt x="68275" y="2988"/>
                </a:lnTo>
                <a:lnTo>
                  <a:pt x="68275" y="2988"/>
                </a:lnTo>
                <a:lnTo>
                  <a:pt x="68275" y="2988"/>
                </a:lnTo>
                <a:lnTo>
                  <a:pt x="68275" y="3448"/>
                </a:lnTo>
                <a:lnTo>
                  <a:pt x="68275" y="3448"/>
                </a:lnTo>
                <a:lnTo>
                  <a:pt x="68275" y="3448"/>
                </a:lnTo>
                <a:lnTo>
                  <a:pt x="68275" y="3448"/>
                </a:lnTo>
                <a:lnTo>
                  <a:pt x="68275" y="3448"/>
                </a:lnTo>
                <a:lnTo>
                  <a:pt x="69103" y="3448"/>
                </a:lnTo>
                <a:lnTo>
                  <a:pt x="69103" y="4137"/>
                </a:lnTo>
                <a:lnTo>
                  <a:pt x="69103" y="4137"/>
                </a:lnTo>
                <a:lnTo>
                  <a:pt x="69103" y="4137"/>
                </a:lnTo>
                <a:lnTo>
                  <a:pt x="69103" y="4137"/>
                </a:lnTo>
                <a:lnTo>
                  <a:pt x="69103" y="4137"/>
                </a:lnTo>
                <a:lnTo>
                  <a:pt x="69103" y="4137"/>
                </a:lnTo>
                <a:lnTo>
                  <a:pt x="69103" y="4597"/>
                </a:lnTo>
                <a:lnTo>
                  <a:pt x="69103" y="4597"/>
                </a:lnTo>
                <a:lnTo>
                  <a:pt x="69103" y="4597"/>
                </a:lnTo>
                <a:lnTo>
                  <a:pt x="70344" y="4597"/>
                </a:lnTo>
                <a:lnTo>
                  <a:pt x="70344" y="5057"/>
                </a:lnTo>
                <a:lnTo>
                  <a:pt x="70344" y="5057"/>
                </a:lnTo>
                <a:lnTo>
                  <a:pt x="70344" y="5057"/>
                </a:lnTo>
                <a:lnTo>
                  <a:pt x="70344" y="5057"/>
                </a:lnTo>
                <a:lnTo>
                  <a:pt x="71172" y="5057"/>
                </a:lnTo>
                <a:lnTo>
                  <a:pt x="71172" y="5057"/>
                </a:lnTo>
                <a:lnTo>
                  <a:pt x="71172" y="5057"/>
                </a:lnTo>
                <a:lnTo>
                  <a:pt x="71172" y="5057"/>
                </a:lnTo>
                <a:lnTo>
                  <a:pt x="71172" y="5517"/>
                </a:lnTo>
                <a:lnTo>
                  <a:pt x="71172" y="5517"/>
                </a:lnTo>
                <a:lnTo>
                  <a:pt x="71172" y="5517"/>
                </a:lnTo>
                <a:lnTo>
                  <a:pt x="71172" y="5517"/>
                </a:lnTo>
                <a:lnTo>
                  <a:pt x="72000" y="5517"/>
                </a:lnTo>
                <a:lnTo>
                  <a:pt x="72000" y="5517"/>
                </a:lnTo>
                <a:lnTo>
                  <a:pt x="72000" y="5517"/>
                </a:lnTo>
                <a:lnTo>
                  <a:pt x="72000" y="5977"/>
                </a:lnTo>
                <a:lnTo>
                  <a:pt x="72000" y="5977"/>
                </a:lnTo>
                <a:lnTo>
                  <a:pt x="72000" y="5977"/>
                </a:lnTo>
                <a:lnTo>
                  <a:pt x="72827" y="5977"/>
                </a:lnTo>
                <a:lnTo>
                  <a:pt x="72827" y="5977"/>
                </a:lnTo>
                <a:lnTo>
                  <a:pt x="72827" y="5977"/>
                </a:lnTo>
                <a:lnTo>
                  <a:pt x="72827" y="5977"/>
                </a:lnTo>
                <a:lnTo>
                  <a:pt x="72827" y="6666"/>
                </a:lnTo>
                <a:lnTo>
                  <a:pt x="73655" y="6666"/>
                </a:lnTo>
                <a:lnTo>
                  <a:pt x="73655" y="6666"/>
                </a:lnTo>
                <a:lnTo>
                  <a:pt x="73655" y="6666"/>
                </a:lnTo>
                <a:lnTo>
                  <a:pt x="73655" y="6666"/>
                </a:lnTo>
                <a:lnTo>
                  <a:pt x="73655" y="6666"/>
                </a:lnTo>
                <a:lnTo>
                  <a:pt x="73655" y="6666"/>
                </a:lnTo>
                <a:lnTo>
                  <a:pt x="74896" y="6666"/>
                </a:lnTo>
                <a:lnTo>
                  <a:pt x="74896" y="6666"/>
                </a:lnTo>
                <a:lnTo>
                  <a:pt x="74896" y="7126"/>
                </a:lnTo>
                <a:lnTo>
                  <a:pt x="74896" y="7126"/>
                </a:lnTo>
                <a:lnTo>
                  <a:pt x="74896" y="7126"/>
                </a:lnTo>
                <a:lnTo>
                  <a:pt x="74896" y="7126"/>
                </a:lnTo>
                <a:lnTo>
                  <a:pt x="74896" y="7126"/>
                </a:lnTo>
                <a:lnTo>
                  <a:pt x="74896" y="7586"/>
                </a:lnTo>
                <a:lnTo>
                  <a:pt x="75724" y="7586"/>
                </a:lnTo>
                <a:lnTo>
                  <a:pt x="75724" y="7586"/>
                </a:lnTo>
                <a:lnTo>
                  <a:pt x="75724" y="7586"/>
                </a:lnTo>
                <a:lnTo>
                  <a:pt x="75724" y="7586"/>
                </a:lnTo>
                <a:lnTo>
                  <a:pt x="75724" y="7586"/>
                </a:lnTo>
                <a:lnTo>
                  <a:pt x="76551" y="7586"/>
                </a:lnTo>
                <a:lnTo>
                  <a:pt x="76551" y="8045"/>
                </a:lnTo>
                <a:lnTo>
                  <a:pt x="76551" y="8045"/>
                </a:lnTo>
                <a:lnTo>
                  <a:pt x="76551" y="8045"/>
                </a:lnTo>
                <a:lnTo>
                  <a:pt x="76551" y="8045"/>
                </a:lnTo>
                <a:lnTo>
                  <a:pt x="76551" y="8045"/>
                </a:lnTo>
                <a:lnTo>
                  <a:pt x="77379" y="8045"/>
                </a:lnTo>
                <a:lnTo>
                  <a:pt x="77379" y="8045"/>
                </a:lnTo>
                <a:lnTo>
                  <a:pt x="77379" y="8045"/>
                </a:lnTo>
                <a:lnTo>
                  <a:pt x="77379" y="8045"/>
                </a:lnTo>
                <a:lnTo>
                  <a:pt x="77379" y="8045"/>
                </a:lnTo>
                <a:lnTo>
                  <a:pt x="78206" y="8045"/>
                </a:lnTo>
                <a:lnTo>
                  <a:pt x="78206" y="8505"/>
                </a:lnTo>
                <a:lnTo>
                  <a:pt x="78206" y="8505"/>
                </a:lnTo>
                <a:lnTo>
                  <a:pt x="78206" y="8505"/>
                </a:lnTo>
                <a:lnTo>
                  <a:pt x="79448" y="8505"/>
                </a:lnTo>
                <a:lnTo>
                  <a:pt x="79448" y="8505"/>
                </a:lnTo>
                <a:lnTo>
                  <a:pt x="79448" y="8505"/>
                </a:lnTo>
                <a:lnTo>
                  <a:pt x="79448" y="8505"/>
                </a:lnTo>
                <a:lnTo>
                  <a:pt x="79448" y="8505"/>
                </a:lnTo>
                <a:lnTo>
                  <a:pt x="79448" y="8505"/>
                </a:lnTo>
                <a:lnTo>
                  <a:pt x="80275" y="8505"/>
                </a:lnTo>
                <a:lnTo>
                  <a:pt x="80275" y="8505"/>
                </a:lnTo>
                <a:lnTo>
                  <a:pt x="80275" y="8505"/>
                </a:lnTo>
                <a:lnTo>
                  <a:pt x="80275" y="8505"/>
                </a:lnTo>
                <a:lnTo>
                  <a:pt x="81103" y="8505"/>
                </a:lnTo>
                <a:lnTo>
                  <a:pt x="81103" y="8505"/>
                </a:lnTo>
                <a:lnTo>
                  <a:pt x="81103" y="8505"/>
                </a:lnTo>
                <a:lnTo>
                  <a:pt x="81103" y="8505"/>
                </a:lnTo>
                <a:lnTo>
                  <a:pt x="81103" y="8505"/>
                </a:lnTo>
                <a:lnTo>
                  <a:pt x="81931" y="8505"/>
                </a:lnTo>
                <a:lnTo>
                  <a:pt x="81931" y="8505"/>
                </a:lnTo>
                <a:lnTo>
                  <a:pt x="81931" y="8505"/>
                </a:lnTo>
                <a:lnTo>
                  <a:pt x="81931" y="8505"/>
                </a:lnTo>
                <a:lnTo>
                  <a:pt x="81931" y="8505"/>
                </a:lnTo>
                <a:lnTo>
                  <a:pt x="81931" y="9195"/>
                </a:lnTo>
                <a:lnTo>
                  <a:pt x="82758" y="9195"/>
                </a:lnTo>
                <a:lnTo>
                  <a:pt x="82758" y="9195"/>
                </a:lnTo>
                <a:lnTo>
                  <a:pt x="82758" y="9195"/>
                </a:lnTo>
                <a:lnTo>
                  <a:pt x="82758" y="9195"/>
                </a:lnTo>
                <a:lnTo>
                  <a:pt x="82758" y="9195"/>
                </a:lnTo>
                <a:lnTo>
                  <a:pt x="82758" y="9195"/>
                </a:lnTo>
                <a:lnTo>
                  <a:pt x="84000" y="9195"/>
                </a:lnTo>
                <a:lnTo>
                  <a:pt x="84000" y="9655"/>
                </a:lnTo>
                <a:lnTo>
                  <a:pt x="84000" y="9655"/>
                </a:lnTo>
                <a:lnTo>
                  <a:pt x="84000" y="9655"/>
                </a:lnTo>
                <a:lnTo>
                  <a:pt x="84000" y="9655"/>
                </a:lnTo>
                <a:lnTo>
                  <a:pt x="84827" y="9655"/>
                </a:lnTo>
                <a:lnTo>
                  <a:pt x="84827" y="9655"/>
                </a:lnTo>
                <a:lnTo>
                  <a:pt x="84827" y="9655"/>
                </a:lnTo>
                <a:lnTo>
                  <a:pt x="84827" y="9655"/>
                </a:lnTo>
                <a:lnTo>
                  <a:pt x="84827" y="10114"/>
                </a:lnTo>
                <a:lnTo>
                  <a:pt x="84827" y="10114"/>
                </a:lnTo>
                <a:lnTo>
                  <a:pt x="84827" y="10114"/>
                </a:lnTo>
                <a:lnTo>
                  <a:pt x="85655" y="10114"/>
                </a:lnTo>
                <a:lnTo>
                  <a:pt x="85655" y="10114"/>
                </a:lnTo>
                <a:lnTo>
                  <a:pt x="85655" y="10114"/>
                </a:lnTo>
                <a:lnTo>
                  <a:pt x="85655" y="10574"/>
                </a:lnTo>
                <a:lnTo>
                  <a:pt x="85655" y="10574"/>
                </a:lnTo>
                <a:lnTo>
                  <a:pt x="85655" y="10574"/>
                </a:lnTo>
                <a:lnTo>
                  <a:pt x="85655" y="10574"/>
                </a:lnTo>
                <a:lnTo>
                  <a:pt x="86482" y="10574"/>
                </a:lnTo>
                <a:lnTo>
                  <a:pt x="86482" y="10574"/>
                </a:lnTo>
                <a:lnTo>
                  <a:pt x="86482" y="10574"/>
                </a:lnTo>
                <a:lnTo>
                  <a:pt x="86482" y="10574"/>
                </a:lnTo>
                <a:lnTo>
                  <a:pt x="86482" y="11034"/>
                </a:lnTo>
                <a:lnTo>
                  <a:pt x="87310" y="11034"/>
                </a:lnTo>
                <a:lnTo>
                  <a:pt x="87310" y="11034"/>
                </a:lnTo>
                <a:lnTo>
                  <a:pt x="87310" y="11034"/>
                </a:lnTo>
                <a:lnTo>
                  <a:pt x="87310" y="11034"/>
                </a:lnTo>
                <a:lnTo>
                  <a:pt x="87310" y="11034"/>
                </a:lnTo>
                <a:lnTo>
                  <a:pt x="88551" y="11034"/>
                </a:lnTo>
                <a:lnTo>
                  <a:pt x="88551" y="11034"/>
                </a:lnTo>
                <a:lnTo>
                  <a:pt x="88551" y="11034"/>
                </a:lnTo>
                <a:lnTo>
                  <a:pt x="88551" y="11724"/>
                </a:lnTo>
                <a:lnTo>
                  <a:pt x="88551" y="11724"/>
                </a:lnTo>
                <a:lnTo>
                  <a:pt x="88551" y="11724"/>
                </a:lnTo>
                <a:lnTo>
                  <a:pt x="88551" y="11724"/>
                </a:lnTo>
                <a:lnTo>
                  <a:pt x="89379" y="11724"/>
                </a:lnTo>
                <a:lnTo>
                  <a:pt x="89379" y="11724"/>
                </a:lnTo>
                <a:lnTo>
                  <a:pt x="89379" y="11724"/>
                </a:lnTo>
                <a:lnTo>
                  <a:pt x="89379" y="11724"/>
                </a:lnTo>
                <a:lnTo>
                  <a:pt x="90206" y="11724"/>
                </a:lnTo>
                <a:lnTo>
                  <a:pt x="90206" y="11724"/>
                </a:lnTo>
                <a:lnTo>
                  <a:pt x="90206" y="11724"/>
                </a:lnTo>
                <a:lnTo>
                  <a:pt x="90206" y="11724"/>
                </a:lnTo>
                <a:lnTo>
                  <a:pt x="90206" y="12183"/>
                </a:lnTo>
                <a:lnTo>
                  <a:pt x="91034" y="12183"/>
                </a:lnTo>
                <a:lnTo>
                  <a:pt x="91034" y="12183"/>
                </a:lnTo>
                <a:lnTo>
                  <a:pt x="91034" y="12183"/>
                </a:lnTo>
                <a:lnTo>
                  <a:pt x="91034" y="12183"/>
                </a:lnTo>
                <a:lnTo>
                  <a:pt x="91034" y="12183"/>
                </a:lnTo>
                <a:lnTo>
                  <a:pt x="91034" y="12183"/>
                </a:lnTo>
                <a:lnTo>
                  <a:pt x="91034" y="12643"/>
                </a:lnTo>
                <a:lnTo>
                  <a:pt x="91862" y="12643"/>
                </a:lnTo>
                <a:lnTo>
                  <a:pt x="91862" y="12183"/>
                </a:lnTo>
                <a:lnTo>
                  <a:pt x="91862" y="12183"/>
                </a:lnTo>
                <a:lnTo>
                  <a:pt x="91862" y="12183"/>
                </a:lnTo>
                <a:lnTo>
                  <a:pt x="91862" y="12183"/>
                </a:lnTo>
                <a:lnTo>
                  <a:pt x="91862" y="12183"/>
                </a:lnTo>
                <a:lnTo>
                  <a:pt x="93103" y="12183"/>
                </a:lnTo>
                <a:lnTo>
                  <a:pt x="93103" y="12643"/>
                </a:lnTo>
                <a:lnTo>
                  <a:pt x="93103" y="12643"/>
                </a:lnTo>
                <a:lnTo>
                  <a:pt x="93103" y="12643"/>
                </a:lnTo>
                <a:lnTo>
                  <a:pt x="93103" y="12643"/>
                </a:lnTo>
                <a:lnTo>
                  <a:pt x="93103" y="12643"/>
                </a:lnTo>
                <a:lnTo>
                  <a:pt x="93931" y="12643"/>
                </a:lnTo>
                <a:lnTo>
                  <a:pt x="93931" y="12643"/>
                </a:lnTo>
                <a:lnTo>
                  <a:pt x="93931" y="12643"/>
                </a:lnTo>
                <a:lnTo>
                  <a:pt x="93931" y="12643"/>
                </a:lnTo>
                <a:lnTo>
                  <a:pt x="93931" y="12643"/>
                </a:lnTo>
                <a:lnTo>
                  <a:pt x="93931" y="13103"/>
                </a:lnTo>
                <a:lnTo>
                  <a:pt x="94758" y="13103"/>
                </a:lnTo>
                <a:lnTo>
                  <a:pt x="94758" y="13103"/>
                </a:lnTo>
                <a:lnTo>
                  <a:pt x="94758" y="13103"/>
                </a:lnTo>
                <a:lnTo>
                  <a:pt x="94758" y="13103"/>
                </a:lnTo>
                <a:lnTo>
                  <a:pt x="94758" y="13103"/>
                </a:lnTo>
                <a:lnTo>
                  <a:pt x="94758" y="13563"/>
                </a:lnTo>
                <a:lnTo>
                  <a:pt x="95586" y="13563"/>
                </a:lnTo>
                <a:lnTo>
                  <a:pt x="95586" y="13563"/>
                </a:lnTo>
                <a:lnTo>
                  <a:pt x="95586" y="13563"/>
                </a:lnTo>
                <a:lnTo>
                  <a:pt x="95586" y="13563"/>
                </a:lnTo>
                <a:lnTo>
                  <a:pt x="95586" y="13563"/>
                </a:lnTo>
                <a:lnTo>
                  <a:pt x="95586" y="13563"/>
                </a:lnTo>
                <a:lnTo>
                  <a:pt x="95586" y="14252"/>
                </a:lnTo>
                <a:lnTo>
                  <a:pt x="95586" y="14252"/>
                </a:lnTo>
                <a:lnTo>
                  <a:pt x="95586" y="14252"/>
                </a:lnTo>
                <a:lnTo>
                  <a:pt x="96413" y="14252"/>
                </a:lnTo>
                <a:lnTo>
                  <a:pt x="96413" y="14252"/>
                </a:lnTo>
                <a:lnTo>
                  <a:pt x="95586" y="14252"/>
                </a:lnTo>
                <a:lnTo>
                  <a:pt x="95586" y="14712"/>
                </a:lnTo>
                <a:lnTo>
                  <a:pt x="95586" y="14712"/>
                </a:lnTo>
                <a:lnTo>
                  <a:pt x="95586" y="14712"/>
                </a:lnTo>
                <a:lnTo>
                  <a:pt x="95586" y="14712"/>
                </a:lnTo>
                <a:lnTo>
                  <a:pt x="95586" y="14712"/>
                </a:lnTo>
                <a:lnTo>
                  <a:pt x="95586" y="15172"/>
                </a:lnTo>
                <a:lnTo>
                  <a:pt x="95586" y="15172"/>
                </a:lnTo>
                <a:lnTo>
                  <a:pt x="94758" y="15172"/>
                </a:lnTo>
                <a:lnTo>
                  <a:pt x="94758" y="15172"/>
                </a:lnTo>
                <a:lnTo>
                  <a:pt x="94758" y="15172"/>
                </a:lnTo>
                <a:lnTo>
                  <a:pt x="94758" y="15172"/>
                </a:lnTo>
                <a:lnTo>
                  <a:pt x="94758" y="15632"/>
                </a:lnTo>
                <a:lnTo>
                  <a:pt x="94758" y="15632"/>
                </a:lnTo>
                <a:lnTo>
                  <a:pt x="94758" y="15632"/>
                </a:lnTo>
                <a:lnTo>
                  <a:pt x="94758" y="15632"/>
                </a:lnTo>
                <a:lnTo>
                  <a:pt x="94758" y="16091"/>
                </a:lnTo>
                <a:lnTo>
                  <a:pt x="93931" y="16091"/>
                </a:lnTo>
                <a:lnTo>
                  <a:pt x="93931" y="16091"/>
                </a:lnTo>
                <a:lnTo>
                  <a:pt x="93931" y="16091"/>
                </a:lnTo>
                <a:lnTo>
                  <a:pt x="93931" y="16781"/>
                </a:lnTo>
                <a:lnTo>
                  <a:pt x="93931" y="16781"/>
                </a:lnTo>
                <a:lnTo>
                  <a:pt x="93931" y="16781"/>
                </a:lnTo>
                <a:lnTo>
                  <a:pt x="93931" y="16781"/>
                </a:lnTo>
                <a:lnTo>
                  <a:pt x="93931" y="16781"/>
                </a:lnTo>
                <a:lnTo>
                  <a:pt x="93931" y="16781"/>
                </a:lnTo>
                <a:lnTo>
                  <a:pt x="93103" y="16781"/>
                </a:lnTo>
                <a:lnTo>
                  <a:pt x="93103" y="16781"/>
                </a:lnTo>
                <a:lnTo>
                  <a:pt x="93103" y="17241"/>
                </a:lnTo>
                <a:lnTo>
                  <a:pt x="93103" y="17241"/>
                </a:lnTo>
                <a:lnTo>
                  <a:pt x="93103" y="17241"/>
                </a:lnTo>
                <a:lnTo>
                  <a:pt x="93103" y="17241"/>
                </a:lnTo>
                <a:lnTo>
                  <a:pt x="93103" y="17241"/>
                </a:lnTo>
                <a:lnTo>
                  <a:pt x="93103" y="17701"/>
                </a:lnTo>
                <a:lnTo>
                  <a:pt x="93103" y="17701"/>
                </a:lnTo>
                <a:lnTo>
                  <a:pt x="93103" y="17701"/>
                </a:lnTo>
                <a:lnTo>
                  <a:pt x="91862" y="17701"/>
                </a:lnTo>
                <a:lnTo>
                  <a:pt x="91862" y="18160"/>
                </a:lnTo>
                <a:lnTo>
                  <a:pt x="91862" y="18160"/>
                </a:lnTo>
                <a:lnTo>
                  <a:pt x="91862" y="18160"/>
                </a:lnTo>
                <a:lnTo>
                  <a:pt x="91862" y="18620"/>
                </a:lnTo>
                <a:lnTo>
                  <a:pt x="91862" y="18620"/>
                </a:lnTo>
                <a:lnTo>
                  <a:pt x="91862" y="18620"/>
                </a:lnTo>
                <a:lnTo>
                  <a:pt x="91862" y="19310"/>
                </a:lnTo>
                <a:lnTo>
                  <a:pt x="91862" y="19310"/>
                </a:lnTo>
                <a:lnTo>
                  <a:pt x="91862" y="19310"/>
                </a:lnTo>
                <a:lnTo>
                  <a:pt x="91862" y="19310"/>
                </a:lnTo>
                <a:lnTo>
                  <a:pt x="91862" y="19310"/>
                </a:lnTo>
                <a:lnTo>
                  <a:pt x="91862" y="19310"/>
                </a:lnTo>
                <a:lnTo>
                  <a:pt x="91034" y="19310"/>
                </a:lnTo>
                <a:lnTo>
                  <a:pt x="91034" y="19770"/>
                </a:lnTo>
                <a:lnTo>
                  <a:pt x="91034" y="19770"/>
                </a:lnTo>
                <a:lnTo>
                  <a:pt x="91034" y="19770"/>
                </a:lnTo>
                <a:lnTo>
                  <a:pt x="91034" y="19770"/>
                </a:lnTo>
                <a:lnTo>
                  <a:pt x="91034" y="19770"/>
                </a:lnTo>
                <a:lnTo>
                  <a:pt x="91034" y="19770"/>
                </a:lnTo>
                <a:lnTo>
                  <a:pt x="91034" y="20229"/>
                </a:lnTo>
                <a:lnTo>
                  <a:pt x="91034" y="20229"/>
                </a:lnTo>
                <a:lnTo>
                  <a:pt x="90206" y="20229"/>
                </a:lnTo>
                <a:lnTo>
                  <a:pt x="90206" y="20229"/>
                </a:lnTo>
                <a:lnTo>
                  <a:pt x="90206" y="20229"/>
                </a:lnTo>
                <a:lnTo>
                  <a:pt x="90206" y="20689"/>
                </a:lnTo>
                <a:lnTo>
                  <a:pt x="90206" y="20689"/>
                </a:lnTo>
                <a:lnTo>
                  <a:pt x="90206" y="20689"/>
                </a:lnTo>
                <a:lnTo>
                  <a:pt x="90206" y="20689"/>
                </a:lnTo>
                <a:lnTo>
                  <a:pt x="89379" y="20689"/>
                </a:lnTo>
                <a:lnTo>
                  <a:pt x="89379" y="20689"/>
                </a:lnTo>
                <a:lnTo>
                  <a:pt x="90206" y="20689"/>
                </a:lnTo>
                <a:lnTo>
                  <a:pt x="90206" y="21149"/>
                </a:lnTo>
                <a:lnTo>
                  <a:pt x="90206" y="21149"/>
                </a:lnTo>
                <a:lnTo>
                  <a:pt x="90206" y="21149"/>
                </a:lnTo>
                <a:lnTo>
                  <a:pt x="90206" y="21149"/>
                </a:lnTo>
                <a:lnTo>
                  <a:pt x="90206" y="21149"/>
                </a:lnTo>
                <a:lnTo>
                  <a:pt x="90206" y="21149"/>
                </a:lnTo>
                <a:lnTo>
                  <a:pt x="90206" y="21149"/>
                </a:lnTo>
                <a:lnTo>
                  <a:pt x="91034" y="21149"/>
                </a:lnTo>
                <a:lnTo>
                  <a:pt x="91034" y="21149"/>
                </a:lnTo>
                <a:lnTo>
                  <a:pt x="91034" y="21149"/>
                </a:lnTo>
                <a:lnTo>
                  <a:pt x="91034" y="21149"/>
                </a:lnTo>
                <a:lnTo>
                  <a:pt x="91862" y="21149"/>
                </a:lnTo>
                <a:lnTo>
                  <a:pt x="91862" y="21149"/>
                </a:lnTo>
                <a:lnTo>
                  <a:pt x="91862" y="21149"/>
                </a:lnTo>
                <a:lnTo>
                  <a:pt x="93103" y="21149"/>
                </a:lnTo>
                <a:lnTo>
                  <a:pt x="93103" y="21149"/>
                </a:lnTo>
                <a:lnTo>
                  <a:pt x="93103" y="21149"/>
                </a:lnTo>
                <a:lnTo>
                  <a:pt x="93103" y="21149"/>
                </a:lnTo>
                <a:lnTo>
                  <a:pt x="93931" y="21149"/>
                </a:lnTo>
                <a:lnTo>
                  <a:pt x="93931" y="21149"/>
                </a:lnTo>
                <a:lnTo>
                  <a:pt x="93931" y="21149"/>
                </a:lnTo>
                <a:lnTo>
                  <a:pt x="93931" y="21149"/>
                </a:lnTo>
                <a:lnTo>
                  <a:pt x="93931" y="21149"/>
                </a:lnTo>
                <a:lnTo>
                  <a:pt x="94758" y="21149"/>
                </a:lnTo>
                <a:lnTo>
                  <a:pt x="94758" y="21149"/>
                </a:lnTo>
                <a:lnTo>
                  <a:pt x="94758" y="21149"/>
                </a:lnTo>
                <a:lnTo>
                  <a:pt x="95586" y="21149"/>
                </a:lnTo>
                <a:lnTo>
                  <a:pt x="95586" y="21839"/>
                </a:lnTo>
                <a:lnTo>
                  <a:pt x="95586" y="21839"/>
                </a:lnTo>
                <a:lnTo>
                  <a:pt x="95586" y="21839"/>
                </a:lnTo>
                <a:lnTo>
                  <a:pt x="95586" y="21839"/>
                </a:lnTo>
                <a:lnTo>
                  <a:pt x="95586" y="21839"/>
                </a:lnTo>
                <a:lnTo>
                  <a:pt x="96413" y="21839"/>
                </a:lnTo>
                <a:lnTo>
                  <a:pt x="96413" y="21839"/>
                </a:lnTo>
                <a:lnTo>
                  <a:pt x="96413" y="21839"/>
                </a:lnTo>
                <a:lnTo>
                  <a:pt x="96413" y="21839"/>
                </a:lnTo>
                <a:lnTo>
                  <a:pt x="96413" y="21839"/>
                </a:lnTo>
                <a:lnTo>
                  <a:pt x="97241" y="21839"/>
                </a:lnTo>
                <a:lnTo>
                  <a:pt x="97241" y="21839"/>
                </a:lnTo>
                <a:lnTo>
                  <a:pt x="97241" y="21839"/>
                </a:lnTo>
                <a:lnTo>
                  <a:pt x="98482" y="21839"/>
                </a:lnTo>
                <a:lnTo>
                  <a:pt x="98482" y="21839"/>
                </a:lnTo>
                <a:lnTo>
                  <a:pt x="98482" y="22298"/>
                </a:lnTo>
                <a:lnTo>
                  <a:pt x="98482" y="22298"/>
                </a:lnTo>
                <a:lnTo>
                  <a:pt x="98482" y="22298"/>
                </a:lnTo>
                <a:lnTo>
                  <a:pt x="99310" y="22298"/>
                </a:lnTo>
                <a:lnTo>
                  <a:pt x="99310" y="22298"/>
                </a:lnTo>
                <a:lnTo>
                  <a:pt x="99310" y="22298"/>
                </a:lnTo>
                <a:lnTo>
                  <a:pt x="99310" y="22298"/>
                </a:lnTo>
                <a:lnTo>
                  <a:pt x="99310" y="22298"/>
                </a:lnTo>
                <a:lnTo>
                  <a:pt x="100137" y="22298"/>
                </a:lnTo>
                <a:lnTo>
                  <a:pt x="100137" y="22298"/>
                </a:lnTo>
                <a:lnTo>
                  <a:pt x="100137" y="22298"/>
                </a:lnTo>
                <a:lnTo>
                  <a:pt x="100965" y="22298"/>
                </a:lnTo>
                <a:lnTo>
                  <a:pt x="100965" y="22298"/>
                </a:lnTo>
                <a:lnTo>
                  <a:pt x="100965" y="22298"/>
                </a:lnTo>
                <a:lnTo>
                  <a:pt x="100965" y="22298"/>
                </a:lnTo>
                <a:lnTo>
                  <a:pt x="100965" y="22298"/>
                </a:lnTo>
                <a:lnTo>
                  <a:pt x="101793" y="22298"/>
                </a:lnTo>
                <a:lnTo>
                  <a:pt x="101793" y="21839"/>
                </a:lnTo>
                <a:lnTo>
                  <a:pt x="101793" y="21839"/>
                </a:lnTo>
                <a:lnTo>
                  <a:pt x="101793" y="21839"/>
                </a:lnTo>
                <a:lnTo>
                  <a:pt x="101793" y="22298"/>
                </a:lnTo>
                <a:lnTo>
                  <a:pt x="103034" y="22298"/>
                </a:lnTo>
                <a:lnTo>
                  <a:pt x="103034" y="22298"/>
                </a:lnTo>
                <a:lnTo>
                  <a:pt x="103034" y="22298"/>
                </a:lnTo>
                <a:lnTo>
                  <a:pt x="103034" y="22758"/>
                </a:lnTo>
                <a:lnTo>
                  <a:pt x="103034" y="22758"/>
                </a:lnTo>
                <a:lnTo>
                  <a:pt x="103034" y="22758"/>
                </a:lnTo>
                <a:lnTo>
                  <a:pt x="103034" y="22758"/>
                </a:lnTo>
                <a:lnTo>
                  <a:pt x="103034" y="22298"/>
                </a:lnTo>
                <a:lnTo>
                  <a:pt x="103862" y="22298"/>
                </a:lnTo>
                <a:lnTo>
                  <a:pt x="103862" y="22298"/>
                </a:lnTo>
                <a:lnTo>
                  <a:pt x="103862" y="22298"/>
                </a:lnTo>
                <a:lnTo>
                  <a:pt x="103862" y="22298"/>
                </a:lnTo>
                <a:lnTo>
                  <a:pt x="103862" y="21839"/>
                </a:lnTo>
                <a:lnTo>
                  <a:pt x="103862" y="21839"/>
                </a:lnTo>
                <a:lnTo>
                  <a:pt x="103862" y="21839"/>
                </a:lnTo>
                <a:lnTo>
                  <a:pt x="103862" y="21839"/>
                </a:lnTo>
                <a:lnTo>
                  <a:pt x="103862" y="21839"/>
                </a:lnTo>
                <a:lnTo>
                  <a:pt x="104689" y="21839"/>
                </a:lnTo>
                <a:lnTo>
                  <a:pt x="104689" y="21149"/>
                </a:lnTo>
                <a:lnTo>
                  <a:pt x="104689" y="21149"/>
                </a:lnTo>
                <a:lnTo>
                  <a:pt x="104689" y="21149"/>
                </a:lnTo>
                <a:lnTo>
                  <a:pt x="105517" y="21149"/>
                </a:lnTo>
                <a:lnTo>
                  <a:pt x="105517" y="21839"/>
                </a:lnTo>
                <a:lnTo>
                  <a:pt x="105517" y="21839"/>
                </a:lnTo>
                <a:lnTo>
                  <a:pt x="105517" y="21839"/>
                </a:lnTo>
                <a:lnTo>
                  <a:pt x="105517" y="21839"/>
                </a:lnTo>
                <a:lnTo>
                  <a:pt x="106344" y="21839"/>
                </a:lnTo>
                <a:lnTo>
                  <a:pt x="106344" y="21839"/>
                </a:lnTo>
                <a:lnTo>
                  <a:pt x="106344" y="21839"/>
                </a:lnTo>
                <a:lnTo>
                  <a:pt x="106344" y="21839"/>
                </a:lnTo>
                <a:lnTo>
                  <a:pt x="106344" y="21839"/>
                </a:lnTo>
                <a:lnTo>
                  <a:pt x="106344" y="22298"/>
                </a:lnTo>
                <a:lnTo>
                  <a:pt x="106344" y="22298"/>
                </a:lnTo>
                <a:lnTo>
                  <a:pt x="106344" y="21839"/>
                </a:lnTo>
                <a:lnTo>
                  <a:pt x="107586" y="21839"/>
                </a:lnTo>
                <a:lnTo>
                  <a:pt x="107586" y="21839"/>
                </a:lnTo>
                <a:lnTo>
                  <a:pt x="107586" y="21839"/>
                </a:lnTo>
                <a:lnTo>
                  <a:pt x="107586" y="21839"/>
                </a:lnTo>
                <a:lnTo>
                  <a:pt x="107586" y="21839"/>
                </a:lnTo>
                <a:lnTo>
                  <a:pt x="108413" y="21839"/>
                </a:lnTo>
                <a:lnTo>
                  <a:pt x="108413" y="21149"/>
                </a:lnTo>
                <a:lnTo>
                  <a:pt x="108413" y="21149"/>
                </a:lnTo>
                <a:lnTo>
                  <a:pt x="108413" y="21149"/>
                </a:lnTo>
                <a:lnTo>
                  <a:pt x="107586" y="21149"/>
                </a:lnTo>
                <a:lnTo>
                  <a:pt x="107586" y="20689"/>
                </a:lnTo>
                <a:lnTo>
                  <a:pt x="108413" y="20689"/>
                </a:lnTo>
                <a:lnTo>
                  <a:pt x="108413" y="20689"/>
                </a:lnTo>
                <a:lnTo>
                  <a:pt x="108413" y="20689"/>
                </a:lnTo>
                <a:lnTo>
                  <a:pt x="108413" y="20689"/>
                </a:lnTo>
                <a:lnTo>
                  <a:pt x="108413" y="20689"/>
                </a:lnTo>
                <a:lnTo>
                  <a:pt x="108413" y="20689"/>
                </a:lnTo>
                <a:lnTo>
                  <a:pt x="108413" y="20229"/>
                </a:lnTo>
                <a:lnTo>
                  <a:pt x="108413" y="20229"/>
                </a:lnTo>
                <a:lnTo>
                  <a:pt x="109241" y="20229"/>
                </a:lnTo>
                <a:lnTo>
                  <a:pt x="109241" y="20229"/>
                </a:lnTo>
                <a:lnTo>
                  <a:pt x="109241" y="20229"/>
                </a:lnTo>
                <a:lnTo>
                  <a:pt x="109241" y="20229"/>
                </a:lnTo>
                <a:lnTo>
                  <a:pt x="109241" y="20229"/>
                </a:lnTo>
                <a:lnTo>
                  <a:pt x="110068" y="20229"/>
                </a:lnTo>
                <a:lnTo>
                  <a:pt x="110068" y="20229"/>
                </a:lnTo>
                <a:lnTo>
                  <a:pt x="110068" y="20229"/>
                </a:lnTo>
                <a:lnTo>
                  <a:pt x="110896" y="20229"/>
                </a:lnTo>
                <a:lnTo>
                  <a:pt x="110896" y="19770"/>
                </a:lnTo>
                <a:lnTo>
                  <a:pt x="110068" y="19770"/>
                </a:lnTo>
                <a:lnTo>
                  <a:pt x="110068" y="19770"/>
                </a:lnTo>
                <a:lnTo>
                  <a:pt x="110896" y="19770"/>
                </a:lnTo>
                <a:lnTo>
                  <a:pt x="110896" y="19770"/>
                </a:lnTo>
                <a:lnTo>
                  <a:pt x="110896" y="19770"/>
                </a:lnTo>
                <a:lnTo>
                  <a:pt x="110896" y="19310"/>
                </a:lnTo>
                <a:lnTo>
                  <a:pt x="110896" y="19310"/>
                </a:lnTo>
                <a:lnTo>
                  <a:pt x="110896" y="19310"/>
                </a:lnTo>
                <a:lnTo>
                  <a:pt x="112137" y="19310"/>
                </a:lnTo>
                <a:lnTo>
                  <a:pt x="112137" y="19310"/>
                </a:lnTo>
                <a:lnTo>
                  <a:pt x="112137" y="19310"/>
                </a:lnTo>
                <a:lnTo>
                  <a:pt x="112137" y="19310"/>
                </a:lnTo>
                <a:lnTo>
                  <a:pt x="112137" y="19310"/>
                </a:lnTo>
                <a:lnTo>
                  <a:pt x="112137" y="19310"/>
                </a:lnTo>
                <a:lnTo>
                  <a:pt x="112137" y="19310"/>
                </a:lnTo>
                <a:lnTo>
                  <a:pt x="112965" y="19310"/>
                </a:lnTo>
                <a:lnTo>
                  <a:pt x="112965" y="18620"/>
                </a:lnTo>
                <a:lnTo>
                  <a:pt x="112965" y="18620"/>
                </a:lnTo>
                <a:lnTo>
                  <a:pt x="112965" y="18620"/>
                </a:lnTo>
                <a:lnTo>
                  <a:pt x="112965" y="18160"/>
                </a:lnTo>
                <a:lnTo>
                  <a:pt x="112965" y="18160"/>
                </a:lnTo>
                <a:lnTo>
                  <a:pt x="112965" y="18160"/>
                </a:lnTo>
                <a:lnTo>
                  <a:pt x="112965" y="18160"/>
                </a:lnTo>
                <a:lnTo>
                  <a:pt x="112965" y="18160"/>
                </a:lnTo>
                <a:lnTo>
                  <a:pt x="112965" y="17701"/>
                </a:lnTo>
                <a:lnTo>
                  <a:pt x="112965" y="17701"/>
                </a:lnTo>
                <a:lnTo>
                  <a:pt x="113793" y="17701"/>
                </a:lnTo>
                <a:lnTo>
                  <a:pt x="113793" y="17701"/>
                </a:lnTo>
                <a:lnTo>
                  <a:pt x="113793" y="17241"/>
                </a:lnTo>
                <a:lnTo>
                  <a:pt x="113793" y="17241"/>
                </a:lnTo>
                <a:lnTo>
                  <a:pt x="113793" y="17241"/>
                </a:lnTo>
                <a:lnTo>
                  <a:pt x="113793" y="17241"/>
                </a:lnTo>
                <a:lnTo>
                  <a:pt x="113793" y="17241"/>
                </a:lnTo>
                <a:lnTo>
                  <a:pt x="113793" y="16781"/>
                </a:lnTo>
                <a:lnTo>
                  <a:pt x="113793" y="16781"/>
                </a:lnTo>
                <a:lnTo>
                  <a:pt x="113793" y="16781"/>
                </a:lnTo>
                <a:lnTo>
                  <a:pt x="113793" y="16091"/>
                </a:lnTo>
                <a:lnTo>
                  <a:pt x="113793" y="16091"/>
                </a:lnTo>
                <a:lnTo>
                  <a:pt x="113793" y="16091"/>
                </a:lnTo>
                <a:lnTo>
                  <a:pt x="113793" y="16091"/>
                </a:lnTo>
                <a:lnTo>
                  <a:pt x="113793" y="15632"/>
                </a:lnTo>
                <a:lnTo>
                  <a:pt x="113793" y="15632"/>
                </a:lnTo>
                <a:lnTo>
                  <a:pt x="113793" y="15632"/>
                </a:lnTo>
                <a:lnTo>
                  <a:pt x="113793" y="15632"/>
                </a:lnTo>
                <a:lnTo>
                  <a:pt x="113793" y="15632"/>
                </a:lnTo>
                <a:lnTo>
                  <a:pt x="113793" y="15172"/>
                </a:lnTo>
                <a:lnTo>
                  <a:pt x="113793" y="15172"/>
                </a:lnTo>
                <a:lnTo>
                  <a:pt x="113793" y="15172"/>
                </a:lnTo>
                <a:lnTo>
                  <a:pt x="113793" y="15172"/>
                </a:lnTo>
                <a:lnTo>
                  <a:pt x="113793" y="15172"/>
                </a:lnTo>
                <a:lnTo>
                  <a:pt x="113793" y="15172"/>
                </a:lnTo>
                <a:lnTo>
                  <a:pt x="113793" y="14712"/>
                </a:lnTo>
                <a:lnTo>
                  <a:pt x="113793" y="14712"/>
                </a:lnTo>
                <a:lnTo>
                  <a:pt x="113793" y="14712"/>
                </a:lnTo>
                <a:lnTo>
                  <a:pt x="113793" y="14712"/>
                </a:lnTo>
                <a:lnTo>
                  <a:pt x="114620" y="14712"/>
                </a:lnTo>
                <a:lnTo>
                  <a:pt x="114620" y="14712"/>
                </a:lnTo>
                <a:lnTo>
                  <a:pt x="114620" y="15172"/>
                </a:lnTo>
                <a:lnTo>
                  <a:pt x="114620" y="15172"/>
                </a:lnTo>
                <a:lnTo>
                  <a:pt x="114620" y="14712"/>
                </a:lnTo>
                <a:lnTo>
                  <a:pt x="114620" y="14712"/>
                </a:lnTo>
                <a:lnTo>
                  <a:pt x="114620" y="14712"/>
                </a:lnTo>
                <a:lnTo>
                  <a:pt x="115448" y="14712"/>
                </a:lnTo>
                <a:lnTo>
                  <a:pt x="115448" y="14712"/>
                </a:lnTo>
                <a:lnTo>
                  <a:pt x="115448" y="14712"/>
                </a:lnTo>
                <a:lnTo>
                  <a:pt x="116689" y="14712"/>
                </a:lnTo>
                <a:lnTo>
                  <a:pt x="116689" y="14712"/>
                </a:lnTo>
                <a:lnTo>
                  <a:pt x="116689" y="14712"/>
                </a:lnTo>
                <a:lnTo>
                  <a:pt x="116689" y="14712"/>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5" name="Shape 2385"/>
          <p:cNvSpPr/>
          <p:nvPr/>
        </p:nvSpPr>
        <p:spPr>
          <a:xfrm>
            <a:off x="3124203" y="4941889"/>
            <a:ext cx="345281" cy="828675"/>
          </a:xfrm>
          <a:custGeom>
            <a:avLst/>
            <a:gdLst/>
            <a:ahLst/>
            <a:cxnLst/>
            <a:rect l="0" t="0" r="0" b="0"/>
            <a:pathLst>
              <a:path w="120000" h="120000" extrusionOk="0">
                <a:moveTo>
                  <a:pt x="116689" y="14712"/>
                </a:moveTo>
                <a:lnTo>
                  <a:pt x="116689" y="14712"/>
                </a:lnTo>
                <a:lnTo>
                  <a:pt x="116689" y="14712"/>
                </a:lnTo>
                <a:lnTo>
                  <a:pt x="117517" y="14712"/>
                </a:lnTo>
                <a:lnTo>
                  <a:pt x="117517" y="14712"/>
                </a:lnTo>
                <a:lnTo>
                  <a:pt x="117517" y="14712"/>
                </a:lnTo>
                <a:lnTo>
                  <a:pt x="117517" y="14712"/>
                </a:lnTo>
                <a:lnTo>
                  <a:pt x="117517" y="14712"/>
                </a:lnTo>
                <a:lnTo>
                  <a:pt x="118344" y="14712"/>
                </a:lnTo>
                <a:lnTo>
                  <a:pt x="118344" y="15172"/>
                </a:lnTo>
                <a:lnTo>
                  <a:pt x="118344" y="15172"/>
                </a:lnTo>
                <a:lnTo>
                  <a:pt x="118344" y="15172"/>
                </a:lnTo>
                <a:lnTo>
                  <a:pt x="118344" y="15172"/>
                </a:lnTo>
                <a:lnTo>
                  <a:pt x="118344" y="15632"/>
                </a:lnTo>
                <a:lnTo>
                  <a:pt x="118344" y="15632"/>
                </a:lnTo>
                <a:lnTo>
                  <a:pt x="118344" y="15632"/>
                </a:lnTo>
                <a:lnTo>
                  <a:pt x="118344" y="16091"/>
                </a:lnTo>
                <a:lnTo>
                  <a:pt x="118344" y="16091"/>
                </a:lnTo>
                <a:lnTo>
                  <a:pt x="118344" y="16091"/>
                </a:lnTo>
                <a:lnTo>
                  <a:pt x="118344" y="16091"/>
                </a:lnTo>
                <a:lnTo>
                  <a:pt x="118344" y="16781"/>
                </a:lnTo>
                <a:lnTo>
                  <a:pt x="119172" y="16781"/>
                </a:lnTo>
                <a:lnTo>
                  <a:pt x="119172" y="16781"/>
                </a:lnTo>
                <a:lnTo>
                  <a:pt x="119172" y="16781"/>
                </a:lnTo>
                <a:lnTo>
                  <a:pt x="119172" y="16781"/>
                </a:lnTo>
                <a:lnTo>
                  <a:pt x="119172" y="17241"/>
                </a:lnTo>
                <a:lnTo>
                  <a:pt x="119172" y="17241"/>
                </a:lnTo>
                <a:lnTo>
                  <a:pt x="119172" y="17241"/>
                </a:lnTo>
                <a:lnTo>
                  <a:pt x="119172" y="17241"/>
                </a:lnTo>
                <a:lnTo>
                  <a:pt x="119172" y="17241"/>
                </a:lnTo>
                <a:lnTo>
                  <a:pt x="120000" y="17241"/>
                </a:lnTo>
                <a:lnTo>
                  <a:pt x="120000" y="17701"/>
                </a:lnTo>
                <a:lnTo>
                  <a:pt x="119172" y="17701"/>
                </a:lnTo>
                <a:lnTo>
                  <a:pt x="119172" y="17701"/>
                </a:lnTo>
                <a:lnTo>
                  <a:pt x="119172" y="17701"/>
                </a:lnTo>
                <a:lnTo>
                  <a:pt x="119172" y="17701"/>
                </a:lnTo>
                <a:lnTo>
                  <a:pt x="119172" y="17701"/>
                </a:lnTo>
                <a:lnTo>
                  <a:pt x="119172" y="18160"/>
                </a:lnTo>
                <a:lnTo>
                  <a:pt x="119172" y="18160"/>
                </a:lnTo>
                <a:lnTo>
                  <a:pt x="119172" y="18160"/>
                </a:lnTo>
                <a:lnTo>
                  <a:pt x="119172" y="18620"/>
                </a:lnTo>
                <a:lnTo>
                  <a:pt x="119172" y="18620"/>
                </a:lnTo>
                <a:lnTo>
                  <a:pt x="119172" y="18620"/>
                </a:lnTo>
                <a:lnTo>
                  <a:pt x="119172" y="18620"/>
                </a:lnTo>
                <a:lnTo>
                  <a:pt x="119172" y="18620"/>
                </a:lnTo>
                <a:lnTo>
                  <a:pt x="119172" y="18620"/>
                </a:lnTo>
                <a:lnTo>
                  <a:pt x="119172" y="19310"/>
                </a:lnTo>
                <a:lnTo>
                  <a:pt x="119172" y="19310"/>
                </a:lnTo>
                <a:lnTo>
                  <a:pt x="119172" y="19310"/>
                </a:lnTo>
                <a:lnTo>
                  <a:pt x="119172" y="19310"/>
                </a:lnTo>
                <a:lnTo>
                  <a:pt x="119172" y="19310"/>
                </a:lnTo>
                <a:lnTo>
                  <a:pt x="119172" y="19770"/>
                </a:lnTo>
                <a:lnTo>
                  <a:pt x="119172" y="19770"/>
                </a:lnTo>
                <a:lnTo>
                  <a:pt x="119172" y="19770"/>
                </a:lnTo>
                <a:lnTo>
                  <a:pt x="119172" y="19770"/>
                </a:lnTo>
                <a:lnTo>
                  <a:pt x="119172" y="19770"/>
                </a:lnTo>
                <a:lnTo>
                  <a:pt x="119172" y="20229"/>
                </a:lnTo>
                <a:lnTo>
                  <a:pt x="119172" y="20229"/>
                </a:lnTo>
                <a:lnTo>
                  <a:pt x="119172" y="20229"/>
                </a:lnTo>
                <a:lnTo>
                  <a:pt x="119172" y="20229"/>
                </a:lnTo>
                <a:lnTo>
                  <a:pt x="118344" y="20229"/>
                </a:lnTo>
                <a:lnTo>
                  <a:pt x="118344" y="20689"/>
                </a:lnTo>
                <a:lnTo>
                  <a:pt x="118344" y="20689"/>
                </a:lnTo>
                <a:lnTo>
                  <a:pt x="118344" y="20689"/>
                </a:lnTo>
                <a:lnTo>
                  <a:pt x="118344" y="20689"/>
                </a:lnTo>
                <a:lnTo>
                  <a:pt x="118344" y="20689"/>
                </a:lnTo>
                <a:lnTo>
                  <a:pt x="117517" y="20689"/>
                </a:lnTo>
                <a:lnTo>
                  <a:pt x="117517" y="20689"/>
                </a:lnTo>
                <a:lnTo>
                  <a:pt x="117517" y="21149"/>
                </a:lnTo>
                <a:lnTo>
                  <a:pt x="117517" y="21149"/>
                </a:lnTo>
                <a:lnTo>
                  <a:pt x="117517" y="21149"/>
                </a:lnTo>
                <a:lnTo>
                  <a:pt x="117517" y="21149"/>
                </a:lnTo>
                <a:lnTo>
                  <a:pt x="117517" y="21149"/>
                </a:lnTo>
                <a:lnTo>
                  <a:pt x="116689" y="21149"/>
                </a:lnTo>
                <a:lnTo>
                  <a:pt x="116689" y="21149"/>
                </a:lnTo>
                <a:lnTo>
                  <a:pt x="116689" y="21149"/>
                </a:lnTo>
                <a:lnTo>
                  <a:pt x="116689" y="21149"/>
                </a:lnTo>
                <a:lnTo>
                  <a:pt x="116689" y="21839"/>
                </a:lnTo>
                <a:lnTo>
                  <a:pt x="116689" y="21839"/>
                </a:lnTo>
                <a:lnTo>
                  <a:pt x="115448" y="21839"/>
                </a:lnTo>
                <a:lnTo>
                  <a:pt x="115448" y="21839"/>
                </a:lnTo>
                <a:lnTo>
                  <a:pt x="115448" y="21839"/>
                </a:lnTo>
                <a:lnTo>
                  <a:pt x="115448" y="21839"/>
                </a:lnTo>
                <a:lnTo>
                  <a:pt x="115448" y="22298"/>
                </a:lnTo>
                <a:lnTo>
                  <a:pt x="114620" y="22298"/>
                </a:lnTo>
                <a:lnTo>
                  <a:pt x="114620" y="21839"/>
                </a:lnTo>
                <a:lnTo>
                  <a:pt x="114620" y="21839"/>
                </a:lnTo>
                <a:lnTo>
                  <a:pt x="114620" y="21839"/>
                </a:lnTo>
                <a:lnTo>
                  <a:pt x="114620" y="22298"/>
                </a:lnTo>
                <a:lnTo>
                  <a:pt x="114620" y="22298"/>
                </a:lnTo>
                <a:lnTo>
                  <a:pt x="114620" y="22298"/>
                </a:lnTo>
                <a:lnTo>
                  <a:pt x="113793" y="22298"/>
                </a:lnTo>
                <a:lnTo>
                  <a:pt x="113793" y="22298"/>
                </a:lnTo>
                <a:lnTo>
                  <a:pt x="113793" y="22298"/>
                </a:lnTo>
                <a:lnTo>
                  <a:pt x="113793" y="22298"/>
                </a:lnTo>
                <a:lnTo>
                  <a:pt x="113793" y="22298"/>
                </a:lnTo>
                <a:lnTo>
                  <a:pt x="113793" y="22298"/>
                </a:lnTo>
                <a:lnTo>
                  <a:pt x="113793" y="22298"/>
                </a:lnTo>
                <a:lnTo>
                  <a:pt x="113793" y="22758"/>
                </a:lnTo>
                <a:lnTo>
                  <a:pt x="112965" y="22758"/>
                </a:lnTo>
                <a:lnTo>
                  <a:pt x="112965" y="22758"/>
                </a:lnTo>
                <a:lnTo>
                  <a:pt x="112965" y="22758"/>
                </a:lnTo>
                <a:lnTo>
                  <a:pt x="112965" y="22298"/>
                </a:lnTo>
                <a:lnTo>
                  <a:pt x="112137" y="22298"/>
                </a:lnTo>
                <a:lnTo>
                  <a:pt x="112137" y="22758"/>
                </a:lnTo>
                <a:lnTo>
                  <a:pt x="112137" y="22758"/>
                </a:lnTo>
                <a:lnTo>
                  <a:pt x="112137" y="22758"/>
                </a:lnTo>
                <a:lnTo>
                  <a:pt x="112137" y="22758"/>
                </a:lnTo>
                <a:lnTo>
                  <a:pt x="112137" y="22758"/>
                </a:lnTo>
                <a:lnTo>
                  <a:pt x="112137" y="23218"/>
                </a:lnTo>
                <a:lnTo>
                  <a:pt x="112137" y="23218"/>
                </a:lnTo>
                <a:lnTo>
                  <a:pt x="112137" y="23218"/>
                </a:lnTo>
                <a:lnTo>
                  <a:pt x="112137" y="23218"/>
                </a:lnTo>
                <a:lnTo>
                  <a:pt x="110896" y="23218"/>
                </a:lnTo>
                <a:lnTo>
                  <a:pt x="110896" y="23218"/>
                </a:lnTo>
                <a:lnTo>
                  <a:pt x="110896" y="23678"/>
                </a:lnTo>
                <a:lnTo>
                  <a:pt x="110896" y="23678"/>
                </a:lnTo>
                <a:lnTo>
                  <a:pt x="110896" y="23678"/>
                </a:lnTo>
                <a:lnTo>
                  <a:pt x="110896" y="23678"/>
                </a:lnTo>
                <a:lnTo>
                  <a:pt x="110068" y="23678"/>
                </a:lnTo>
                <a:lnTo>
                  <a:pt x="110068" y="23678"/>
                </a:lnTo>
                <a:lnTo>
                  <a:pt x="110068" y="23678"/>
                </a:lnTo>
                <a:lnTo>
                  <a:pt x="110068" y="23678"/>
                </a:lnTo>
                <a:lnTo>
                  <a:pt x="109241" y="23678"/>
                </a:lnTo>
                <a:lnTo>
                  <a:pt x="109241" y="23678"/>
                </a:lnTo>
                <a:lnTo>
                  <a:pt x="109241" y="24367"/>
                </a:lnTo>
                <a:lnTo>
                  <a:pt x="109241" y="24367"/>
                </a:lnTo>
                <a:lnTo>
                  <a:pt x="109241" y="24367"/>
                </a:lnTo>
                <a:lnTo>
                  <a:pt x="109241" y="24367"/>
                </a:lnTo>
                <a:lnTo>
                  <a:pt x="109241" y="24367"/>
                </a:lnTo>
                <a:lnTo>
                  <a:pt x="109241" y="24367"/>
                </a:lnTo>
                <a:lnTo>
                  <a:pt x="108413" y="24367"/>
                </a:lnTo>
                <a:lnTo>
                  <a:pt x="108413" y="24367"/>
                </a:lnTo>
                <a:lnTo>
                  <a:pt x="108413" y="24827"/>
                </a:lnTo>
                <a:lnTo>
                  <a:pt x="108413" y="24827"/>
                </a:lnTo>
                <a:lnTo>
                  <a:pt x="108413" y="24827"/>
                </a:lnTo>
                <a:lnTo>
                  <a:pt x="108413" y="24827"/>
                </a:lnTo>
                <a:lnTo>
                  <a:pt x="108413" y="24827"/>
                </a:lnTo>
                <a:lnTo>
                  <a:pt x="107586" y="24827"/>
                </a:lnTo>
                <a:lnTo>
                  <a:pt x="107586" y="24827"/>
                </a:lnTo>
                <a:lnTo>
                  <a:pt x="107586" y="24827"/>
                </a:lnTo>
                <a:lnTo>
                  <a:pt x="107586" y="24827"/>
                </a:lnTo>
                <a:lnTo>
                  <a:pt x="107586" y="24827"/>
                </a:lnTo>
                <a:lnTo>
                  <a:pt x="106344" y="24827"/>
                </a:lnTo>
                <a:lnTo>
                  <a:pt x="106344" y="25287"/>
                </a:lnTo>
                <a:lnTo>
                  <a:pt x="106344" y="25287"/>
                </a:lnTo>
                <a:lnTo>
                  <a:pt x="107586" y="25287"/>
                </a:lnTo>
                <a:lnTo>
                  <a:pt x="107586" y="25287"/>
                </a:lnTo>
                <a:lnTo>
                  <a:pt x="107586" y="25287"/>
                </a:lnTo>
                <a:lnTo>
                  <a:pt x="107586" y="25747"/>
                </a:lnTo>
                <a:lnTo>
                  <a:pt x="107586" y="25747"/>
                </a:lnTo>
                <a:lnTo>
                  <a:pt x="107586" y="25747"/>
                </a:lnTo>
                <a:lnTo>
                  <a:pt x="107586" y="25747"/>
                </a:lnTo>
                <a:lnTo>
                  <a:pt x="106344" y="25747"/>
                </a:lnTo>
                <a:lnTo>
                  <a:pt x="106344" y="25747"/>
                </a:lnTo>
                <a:lnTo>
                  <a:pt x="106344" y="25747"/>
                </a:lnTo>
                <a:lnTo>
                  <a:pt x="106344" y="25747"/>
                </a:lnTo>
                <a:lnTo>
                  <a:pt x="105517" y="25747"/>
                </a:lnTo>
                <a:lnTo>
                  <a:pt x="105517" y="25747"/>
                </a:lnTo>
                <a:lnTo>
                  <a:pt x="106344" y="25747"/>
                </a:lnTo>
                <a:lnTo>
                  <a:pt x="106344" y="25747"/>
                </a:lnTo>
                <a:lnTo>
                  <a:pt x="105517" y="25747"/>
                </a:lnTo>
                <a:lnTo>
                  <a:pt x="105517" y="26206"/>
                </a:lnTo>
                <a:lnTo>
                  <a:pt x="105517" y="26206"/>
                </a:lnTo>
                <a:lnTo>
                  <a:pt x="105517" y="26206"/>
                </a:lnTo>
                <a:lnTo>
                  <a:pt x="105517" y="26206"/>
                </a:lnTo>
                <a:lnTo>
                  <a:pt x="105517" y="26206"/>
                </a:lnTo>
                <a:lnTo>
                  <a:pt x="105517" y="26896"/>
                </a:lnTo>
                <a:lnTo>
                  <a:pt x="105517" y="26896"/>
                </a:lnTo>
                <a:lnTo>
                  <a:pt x="104689" y="26896"/>
                </a:lnTo>
                <a:lnTo>
                  <a:pt x="104689" y="26896"/>
                </a:lnTo>
                <a:lnTo>
                  <a:pt x="104689" y="26896"/>
                </a:lnTo>
                <a:lnTo>
                  <a:pt x="104689" y="26896"/>
                </a:lnTo>
                <a:lnTo>
                  <a:pt x="104689" y="26896"/>
                </a:lnTo>
                <a:lnTo>
                  <a:pt x="104689" y="27356"/>
                </a:lnTo>
                <a:lnTo>
                  <a:pt x="103862" y="27356"/>
                </a:lnTo>
                <a:lnTo>
                  <a:pt x="103862" y="27356"/>
                </a:lnTo>
                <a:lnTo>
                  <a:pt x="103862" y="27356"/>
                </a:lnTo>
                <a:lnTo>
                  <a:pt x="103862" y="27356"/>
                </a:lnTo>
                <a:lnTo>
                  <a:pt x="103862" y="27356"/>
                </a:lnTo>
                <a:lnTo>
                  <a:pt x="103862" y="27816"/>
                </a:lnTo>
                <a:lnTo>
                  <a:pt x="103862" y="27816"/>
                </a:lnTo>
                <a:lnTo>
                  <a:pt x="103862" y="27816"/>
                </a:lnTo>
                <a:lnTo>
                  <a:pt x="103862" y="27816"/>
                </a:lnTo>
                <a:lnTo>
                  <a:pt x="103034" y="27816"/>
                </a:lnTo>
                <a:lnTo>
                  <a:pt x="103034" y="27816"/>
                </a:lnTo>
                <a:lnTo>
                  <a:pt x="103034" y="28275"/>
                </a:lnTo>
                <a:lnTo>
                  <a:pt x="103034" y="28275"/>
                </a:lnTo>
                <a:lnTo>
                  <a:pt x="103034" y="28275"/>
                </a:lnTo>
                <a:lnTo>
                  <a:pt x="103034" y="28275"/>
                </a:lnTo>
                <a:lnTo>
                  <a:pt x="103034" y="28275"/>
                </a:lnTo>
                <a:lnTo>
                  <a:pt x="101793" y="28275"/>
                </a:lnTo>
                <a:lnTo>
                  <a:pt x="101793" y="28735"/>
                </a:lnTo>
                <a:lnTo>
                  <a:pt x="101793" y="28735"/>
                </a:lnTo>
                <a:lnTo>
                  <a:pt x="101793" y="28735"/>
                </a:lnTo>
                <a:lnTo>
                  <a:pt x="101793" y="28735"/>
                </a:lnTo>
                <a:lnTo>
                  <a:pt x="101793" y="28735"/>
                </a:lnTo>
                <a:lnTo>
                  <a:pt x="100965" y="28735"/>
                </a:lnTo>
                <a:lnTo>
                  <a:pt x="100965" y="29425"/>
                </a:lnTo>
                <a:lnTo>
                  <a:pt x="100965" y="29425"/>
                </a:lnTo>
                <a:lnTo>
                  <a:pt x="100965" y="29425"/>
                </a:lnTo>
                <a:lnTo>
                  <a:pt x="100965" y="29425"/>
                </a:lnTo>
                <a:lnTo>
                  <a:pt x="100965" y="29425"/>
                </a:lnTo>
                <a:lnTo>
                  <a:pt x="100965" y="29425"/>
                </a:lnTo>
                <a:lnTo>
                  <a:pt x="100965" y="29425"/>
                </a:lnTo>
                <a:lnTo>
                  <a:pt x="100965" y="29885"/>
                </a:lnTo>
                <a:lnTo>
                  <a:pt x="100965" y="29885"/>
                </a:lnTo>
                <a:lnTo>
                  <a:pt x="100137" y="29885"/>
                </a:lnTo>
                <a:lnTo>
                  <a:pt x="100137" y="29885"/>
                </a:lnTo>
                <a:lnTo>
                  <a:pt x="100137" y="29885"/>
                </a:lnTo>
                <a:lnTo>
                  <a:pt x="100137" y="30344"/>
                </a:lnTo>
                <a:lnTo>
                  <a:pt x="100137" y="30344"/>
                </a:lnTo>
                <a:lnTo>
                  <a:pt x="100137" y="30344"/>
                </a:lnTo>
                <a:lnTo>
                  <a:pt x="99310" y="30344"/>
                </a:lnTo>
                <a:lnTo>
                  <a:pt x="99310" y="30344"/>
                </a:lnTo>
                <a:lnTo>
                  <a:pt x="99310" y="30344"/>
                </a:lnTo>
                <a:lnTo>
                  <a:pt x="99310" y="30804"/>
                </a:lnTo>
                <a:lnTo>
                  <a:pt x="99310" y="30804"/>
                </a:lnTo>
                <a:lnTo>
                  <a:pt x="99310" y="30804"/>
                </a:lnTo>
                <a:lnTo>
                  <a:pt x="99310" y="30804"/>
                </a:lnTo>
                <a:lnTo>
                  <a:pt x="99310" y="30804"/>
                </a:lnTo>
                <a:lnTo>
                  <a:pt x="98482" y="30804"/>
                </a:lnTo>
                <a:lnTo>
                  <a:pt x="98482" y="31264"/>
                </a:lnTo>
                <a:lnTo>
                  <a:pt x="98482" y="31264"/>
                </a:lnTo>
                <a:lnTo>
                  <a:pt x="98482" y="31264"/>
                </a:lnTo>
                <a:lnTo>
                  <a:pt x="98482" y="31264"/>
                </a:lnTo>
                <a:lnTo>
                  <a:pt x="98482" y="31264"/>
                </a:lnTo>
                <a:lnTo>
                  <a:pt x="97241" y="31264"/>
                </a:lnTo>
                <a:lnTo>
                  <a:pt x="97241" y="31264"/>
                </a:lnTo>
                <a:lnTo>
                  <a:pt x="97241" y="31264"/>
                </a:lnTo>
                <a:lnTo>
                  <a:pt x="97241" y="31954"/>
                </a:lnTo>
                <a:lnTo>
                  <a:pt x="97241" y="31954"/>
                </a:lnTo>
                <a:lnTo>
                  <a:pt x="97241" y="31954"/>
                </a:lnTo>
                <a:lnTo>
                  <a:pt x="97241" y="31954"/>
                </a:lnTo>
                <a:lnTo>
                  <a:pt x="97241" y="32413"/>
                </a:lnTo>
                <a:lnTo>
                  <a:pt x="96413" y="32413"/>
                </a:lnTo>
                <a:lnTo>
                  <a:pt x="96413" y="32413"/>
                </a:lnTo>
                <a:lnTo>
                  <a:pt x="96413" y="32413"/>
                </a:lnTo>
                <a:lnTo>
                  <a:pt x="96413" y="32413"/>
                </a:lnTo>
                <a:lnTo>
                  <a:pt x="96413" y="32413"/>
                </a:lnTo>
                <a:lnTo>
                  <a:pt x="96413" y="32873"/>
                </a:lnTo>
                <a:lnTo>
                  <a:pt x="96413" y="32873"/>
                </a:lnTo>
                <a:lnTo>
                  <a:pt x="95586" y="32873"/>
                </a:lnTo>
                <a:lnTo>
                  <a:pt x="95586" y="32873"/>
                </a:lnTo>
                <a:lnTo>
                  <a:pt x="95586" y="32873"/>
                </a:lnTo>
                <a:lnTo>
                  <a:pt x="95586" y="32873"/>
                </a:lnTo>
                <a:lnTo>
                  <a:pt x="95586" y="33333"/>
                </a:lnTo>
                <a:lnTo>
                  <a:pt x="95586" y="33333"/>
                </a:lnTo>
                <a:lnTo>
                  <a:pt x="95586" y="33333"/>
                </a:lnTo>
                <a:lnTo>
                  <a:pt x="95586" y="33333"/>
                </a:lnTo>
                <a:lnTo>
                  <a:pt x="95586" y="33333"/>
                </a:lnTo>
                <a:lnTo>
                  <a:pt x="95586" y="33793"/>
                </a:lnTo>
                <a:lnTo>
                  <a:pt x="94758" y="33793"/>
                </a:lnTo>
                <a:lnTo>
                  <a:pt x="94758" y="33793"/>
                </a:lnTo>
                <a:lnTo>
                  <a:pt x="94758" y="33793"/>
                </a:lnTo>
                <a:lnTo>
                  <a:pt x="94758" y="33793"/>
                </a:lnTo>
                <a:lnTo>
                  <a:pt x="94758" y="33793"/>
                </a:lnTo>
                <a:lnTo>
                  <a:pt x="93931" y="33793"/>
                </a:lnTo>
                <a:lnTo>
                  <a:pt x="93931" y="34482"/>
                </a:lnTo>
                <a:lnTo>
                  <a:pt x="93931" y="34482"/>
                </a:lnTo>
                <a:lnTo>
                  <a:pt x="93931" y="34482"/>
                </a:lnTo>
                <a:lnTo>
                  <a:pt x="94758" y="34482"/>
                </a:lnTo>
                <a:lnTo>
                  <a:pt x="94758" y="34482"/>
                </a:lnTo>
                <a:lnTo>
                  <a:pt x="94758" y="34942"/>
                </a:lnTo>
                <a:lnTo>
                  <a:pt x="94758" y="34942"/>
                </a:lnTo>
                <a:lnTo>
                  <a:pt x="94758" y="34942"/>
                </a:lnTo>
                <a:lnTo>
                  <a:pt x="94758" y="34942"/>
                </a:lnTo>
                <a:lnTo>
                  <a:pt x="94758" y="35402"/>
                </a:lnTo>
                <a:lnTo>
                  <a:pt x="94758" y="35402"/>
                </a:lnTo>
                <a:lnTo>
                  <a:pt x="94758" y="35402"/>
                </a:lnTo>
                <a:lnTo>
                  <a:pt x="94758" y="35402"/>
                </a:lnTo>
                <a:lnTo>
                  <a:pt x="93931" y="35402"/>
                </a:lnTo>
                <a:lnTo>
                  <a:pt x="93931" y="35862"/>
                </a:lnTo>
                <a:lnTo>
                  <a:pt x="93931" y="35862"/>
                </a:lnTo>
                <a:lnTo>
                  <a:pt x="93931" y="35862"/>
                </a:lnTo>
                <a:lnTo>
                  <a:pt x="93931" y="36321"/>
                </a:lnTo>
                <a:lnTo>
                  <a:pt x="93931" y="36321"/>
                </a:lnTo>
                <a:lnTo>
                  <a:pt x="93931" y="36321"/>
                </a:lnTo>
                <a:lnTo>
                  <a:pt x="93931" y="36321"/>
                </a:lnTo>
                <a:lnTo>
                  <a:pt x="93931" y="37011"/>
                </a:lnTo>
                <a:lnTo>
                  <a:pt x="93931" y="37011"/>
                </a:lnTo>
                <a:lnTo>
                  <a:pt x="93931" y="37011"/>
                </a:lnTo>
                <a:lnTo>
                  <a:pt x="93931" y="37011"/>
                </a:lnTo>
                <a:lnTo>
                  <a:pt x="93931" y="37011"/>
                </a:lnTo>
                <a:lnTo>
                  <a:pt x="93931" y="37011"/>
                </a:lnTo>
                <a:lnTo>
                  <a:pt x="93931" y="37471"/>
                </a:lnTo>
                <a:lnTo>
                  <a:pt x="93931" y="37471"/>
                </a:lnTo>
                <a:lnTo>
                  <a:pt x="93931" y="37471"/>
                </a:lnTo>
                <a:lnTo>
                  <a:pt x="93931" y="37471"/>
                </a:lnTo>
                <a:lnTo>
                  <a:pt x="93103" y="37471"/>
                </a:lnTo>
                <a:lnTo>
                  <a:pt x="93103" y="37931"/>
                </a:lnTo>
                <a:lnTo>
                  <a:pt x="93103" y="37931"/>
                </a:lnTo>
                <a:lnTo>
                  <a:pt x="93103" y="37931"/>
                </a:lnTo>
                <a:lnTo>
                  <a:pt x="93103" y="37931"/>
                </a:lnTo>
                <a:lnTo>
                  <a:pt x="93931" y="37931"/>
                </a:lnTo>
                <a:lnTo>
                  <a:pt x="93931" y="37931"/>
                </a:lnTo>
                <a:lnTo>
                  <a:pt x="93931" y="38390"/>
                </a:lnTo>
                <a:lnTo>
                  <a:pt x="93931" y="38390"/>
                </a:lnTo>
                <a:lnTo>
                  <a:pt x="93931" y="38390"/>
                </a:lnTo>
                <a:lnTo>
                  <a:pt x="93931" y="38850"/>
                </a:lnTo>
                <a:lnTo>
                  <a:pt x="93103" y="38850"/>
                </a:lnTo>
                <a:lnTo>
                  <a:pt x="93103" y="38850"/>
                </a:lnTo>
                <a:lnTo>
                  <a:pt x="93103" y="38850"/>
                </a:lnTo>
                <a:lnTo>
                  <a:pt x="93103" y="38850"/>
                </a:lnTo>
                <a:lnTo>
                  <a:pt x="93103" y="39540"/>
                </a:lnTo>
                <a:lnTo>
                  <a:pt x="93103" y="39540"/>
                </a:lnTo>
                <a:lnTo>
                  <a:pt x="93103" y="39540"/>
                </a:lnTo>
                <a:lnTo>
                  <a:pt x="91862" y="39540"/>
                </a:lnTo>
                <a:lnTo>
                  <a:pt x="91862" y="39540"/>
                </a:lnTo>
                <a:lnTo>
                  <a:pt x="91862" y="39540"/>
                </a:lnTo>
                <a:lnTo>
                  <a:pt x="93103" y="39540"/>
                </a:lnTo>
                <a:lnTo>
                  <a:pt x="93103" y="40000"/>
                </a:lnTo>
                <a:lnTo>
                  <a:pt x="93103" y="40000"/>
                </a:lnTo>
                <a:lnTo>
                  <a:pt x="93103" y="40000"/>
                </a:lnTo>
                <a:lnTo>
                  <a:pt x="93103" y="40000"/>
                </a:lnTo>
                <a:lnTo>
                  <a:pt x="93103" y="40000"/>
                </a:lnTo>
                <a:lnTo>
                  <a:pt x="93103" y="40000"/>
                </a:lnTo>
                <a:lnTo>
                  <a:pt x="93103" y="40459"/>
                </a:lnTo>
                <a:lnTo>
                  <a:pt x="93103" y="40459"/>
                </a:lnTo>
                <a:lnTo>
                  <a:pt x="93103" y="40459"/>
                </a:lnTo>
                <a:lnTo>
                  <a:pt x="93103" y="40459"/>
                </a:lnTo>
                <a:lnTo>
                  <a:pt x="93103" y="40919"/>
                </a:lnTo>
                <a:lnTo>
                  <a:pt x="93103" y="40919"/>
                </a:lnTo>
                <a:lnTo>
                  <a:pt x="93103" y="40919"/>
                </a:lnTo>
                <a:lnTo>
                  <a:pt x="93103" y="40919"/>
                </a:lnTo>
                <a:lnTo>
                  <a:pt x="93103" y="40919"/>
                </a:lnTo>
                <a:lnTo>
                  <a:pt x="93103" y="41379"/>
                </a:lnTo>
                <a:lnTo>
                  <a:pt x="93103" y="41379"/>
                </a:lnTo>
                <a:lnTo>
                  <a:pt x="93103" y="41379"/>
                </a:lnTo>
                <a:lnTo>
                  <a:pt x="91862" y="41379"/>
                </a:lnTo>
                <a:lnTo>
                  <a:pt x="91862" y="41379"/>
                </a:lnTo>
                <a:lnTo>
                  <a:pt x="91862" y="42068"/>
                </a:lnTo>
                <a:lnTo>
                  <a:pt x="91862" y="42068"/>
                </a:lnTo>
                <a:lnTo>
                  <a:pt x="93103" y="42068"/>
                </a:lnTo>
                <a:lnTo>
                  <a:pt x="93103" y="42068"/>
                </a:lnTo>
                <a:lnTo>
                  <a:pt x="93103" y="42528"/>
                </a:lnTo>
                <a:lnTo>
                  <a:pt x="93103" y="42528"/>
                </a:lnTo>
                <a:lnTo>
                  <a:pt x="93103" y="42528"/>
                </a:lnTo>
                <a:lnTo>
                  <a:pt x="93103" y="42528"/>
                </a:lnTo>
                <a:lnTo>
                  <a:pt x="93103" y="42988"/>
                </a:lnTo>
                <a:lnTo>
                  <a:pt x="93103" y="42988"/>
                </a:lnTo>
                <a:lnTo>
                  <a:pt x="93103" y="42988"/>
                </a:lnTo>
                <a:lnTo>
                  <a:pt x="93103" y="43448"/>
                </a:lnTo>
                <a:lnTo>
                  <a:pt x="93103" y="43448"/>
                </a:lnTo>
                <a:lnTo>
                  <a:pt x="93103" y="43448"/>
                </a:lnTo>
                <a:lnTo>
                  <a:pt x="93103" y="43908"/>
                </a:lnTo>
                <a:lnTo>
                  <a:pt x="93103" y="43908"/>
                </a:lnTo>
                <a:lnTo>
                  <a:pt x="93103" y="43908"/>
                </a:lnTo>
                <a:lnTo>
                  <a:pt x="93103" y="43908"/>
                </a:lnTo>
                <a:lnTo>
                  <a:pt x="91862" y="43908"/>
                </a:lnTo>
                <a:lnTo>
                  <a:pt x="91862" y="44597"/>
                </a:lnTo>
                <a:lnTo>
                  <a:pt x="91862" y="44597"/>
                </a:lnTo>
                <a:lnTo>
                  <a:pt x="91862" y="43908"/>
                </a:lnTo>
                <a:lnTo>
                  <a:pt x="91862" y="43908"/>
                </a:lnTo>
                <a:lnTo>
                  <a:pt x="91034" y="43908"/>
                </a:lnTo>
                <a:lnTo>
                  <a:pt x="91034" y="43908"/>
                </a:lnTo>
                <a:lnTo>
                  <a:pt x="91034" y="44597"/>
                </a:lnTo>
                <a:lnTo>
                  <a:pt x="91034" y="44597"/>
                </a:lnTo>
                <a:lnTo>
                  <a:pt x="91034" y="44597"/>
                </a:lnTo>
                <a:lnTo>
                  <a:pt x="91034" y="45057"/>
                </a:lnTo>
                <a:lnTo>
                  <a:pt x="91034" y="45057"/>
                </a:lnTo>
                <a:lnTo>
                  <a:pt x="91034" y="45057"/>
                </a:lnTo>
                <a:lnTo>
                  <a:pt x="91034" y="45057"/>
                </a:lnTo>
                <a:lnTo>
                  <a:pt x="91034" y="45057"/>
                </a:lnTo>
                <a:lnTo>
                  <a:pt x="91034" y="45057"/>
                </a:lnTo>
                <a:lnTo>
                  <a:pt x="91034" y="45517"/>
                </a:lnTo>
                <a:lnTo>
                  <a:pt x="91034" y="45517"/>
                </a:lnTo>
                <a:lnTo>
                  <a:pt x="91034" y="45517"/>
                </a:lnTo>
                <a:lnTo>
                  <a:pt x="91034" y="45517"/>
                </a:lnTo>
                <a:lnTo>
                  <a:pt x="91034" y="45517"/>
                </a:lnTo>
                <a:lnTo>
                  <a:pt x="91034" y="45977"/>
                </a:lnTo>
                <a:lnTo>
                  <a:pt x="91034" y="45977"/>
                </a:lnTo>
                <a:lnTo>
                  <a:pt x="91034" y="45977"/>
                </a:lnTo>
                <a:lnTo>
                  <a:pt x="91034" y="46436"/>
                </a:lnTo>
                <a:lnTo>
                  <a:pt x="91034" y="46436"/>
                </a:lnTo>
                <a:lnTo>
                  <a:pt x="91034" y="46436"/>
                </a:lnTo>
                <a:lnTo>
                  <a:pt x="91034" y="47126"/>
                </a:lnTo>
                <a:lnTo>
                  <a:pt x="91034" y="47126"/>
                </a:lnTo>
                <a:lnTo>
                  <a:pt x="91034" y="47126"/>
                </a:lnTo>
                <a:lnTo>
                  <a:pt x="91034" y="47126"/>
                </a:lnTo>
                <a:lnTo>
                  <a:pt x="91034" y="47586"/>
                </a:lnTo>
                <a:lnTo>
                  <a:pt x="91034" y="47586"/>
                </a:lnTo>
                <a:lnTo>
                  <a:pt x="91034" y="47586"/>
                </a:lnTo>
                <a:lnTo>
                  <a:pt x="91034" y="47586"/>
                </a:lnTo>
                <a:lnTo>
                  <a:pt x="91034" y="47586"/>
                </a:lnTo>
                <a:lnTo>
                  <a:pt x="91034" y="48045"/>
                </a:lnTo>
                <a:lnTo>
                  <a:pt x="91034" y="48045"/>
                </a:lnTo>
                <a:lnTo>
                  <a:pt x="91034" y="48045"/>
                </a:lnTo>
                <a:lnTo>
                  <a:pt x="91034" y="48045"/>
                </a:lnTo>
                <a:lnTo>
                  <a:pt x="91034" y="48505"/>
                </a:lnTo>
                <a:lnTo>
                  <a:pt x="91034" y="48505"/>
                </a:lnTo>
                <a:lnTo>
                  <a:pt x="91034" y="48505"/>
                </a:lnTo>
                <a:lnTo>
                  <a:pt x="91034" y="48965"/>
                </a:lnTo>
                <a:lnTo>
                  <a:pt x="91034" y="48965"/>
                </a:lnTo>
                <a:lnTo>
                  <a:pt x="91034" y="48965"/>
                </a:lnTo>
                <a:lnTo>
                  <a:pt x="91034" y="48965"/>
                </a:lnTo>
                <a:lnTo>
                  <a:pt x="91034" y="48965"/>
                </a:lnTo>
                <a:lnTo>
                  <a:pt x="91034" y="49655"/>
                </a:lnTo>
                <a:lnTo>
                  <a:pt x="90206" y="49655"/>
                </a:lnTo>
                <a:lnTo>
                  <a:pt x="90206" y="49655"/>
                </a:lnTo>
                <a:lnTo>
                  <a:pt x="91034" y="49655"/>
                </a:lnTo>
                <a:lnTo>
                  <a:pt x="91034" y="49655"/>
                </a:lnTo>
                <a:lnTo>
                  <a:pt x="91034" y="50114"/>
                </a:lnTo>
                <a:lnTo>
                  <a:pt x="91034" y="50114"/>
                </a:lnTo>
                <a:lnTo>
                  <a:pt x="91034" y="50114"/>
                </a:lnTo>
                <a:lnTo>
                  <a:pt x="91034" y="50114"/>
                </a:lnTo>
                <a:lnTo>
                  <a:pt x="91034" y="50114"/>
                </a:lnTo>
                <a:lnTo>
                  <a:pt x="91034" y="50114"/>
                </a:lnTo>
                <a:lnTo>
                  <a:pt x="91862" y="50114"/>
                </a:lnTo>
                <a:lnTo>
                  <a:pt x="91862" y="50114"/>
                </a:lnTo>
                <a:lnTo>
                  <a:pt x="91862" y="50114"/>
                </a:lnTo>
                <a:lnTo>
                  <a:pt x="91862" y="50114"/>
                </a:lnTo>
                <a:lnTo>
                  <a:pt x="91862" y="50574"/>
                </a:lnTo>
                <a:lnTo>
                  <a:pt x="93103" y="50574"/>
                </a:lnTo>
                <a:lnTo>
                  <a:pt x="93103" y="50574"/>
                </a:lnTo>
                <a:lnTo>
                  <a:pt x="93103" y="50574"/>
                </a:lnTo>
                <a:lnTo>
                  <a:pt x="93103" y="50574"/>
                </a:lnTo>
                <a:lnTo>
                  <a:pt x="93103" y="50574"/>
                </a:lnTo>
                <a:lnTo>
                  <a:pt x="93931" y="50574"/>
                </a:lnTo>
                <a:lnTo>
                  <a:pt x="93931" y="50574"/>
                </a:lnTo>
                <a:lnTo>
                  <a:pt x="93931" y="50574"/>
                </a:lnTo>
                <a:lnTo>
                  <a:pt x="93931" y="50574"/>
                </a:lnTo>
                <a:lnTo>
                  <a:pt x="93931" y="50574"/>
                </a:lnTo>
                <a:lnTo>
                  <a:pt x="93931" y="51034"/>
                </a:lnTo>
                <a:lnTo>
                  <a:pt x="94758" y="51034"/>
                </a:lnTo>
                <a:lnTo>
                  <a:pt x="94758" y="51034"/>
                </a:lnTo>
                <a:lnTo>
                  <a:pt x="94758" y="51034"/>
                </a:lnTo>
                <a:lnTo>
                  <a:pt x="94758" y="51034"/>
                </a:lnTo>
                <a:lnTo>
                  <a:pt x="95586" y="51034"/>
                </a:lnTo>
                <a:lnTo>
                  <a:pt x="95586" y="51034"/>
                </a:lnTo>
                <a:lnTo>
                  <a:pt x="95586" y="51034"/>
                </a:lnTo>
                <a:lnTo>
                  <a:pt x="95586" y="51034"/>
                </a:lnTo>
                <a:lnTo>
                  <a:pt x="95586" y="51494"/>
                </a:lnTo>
                <a:lnTo>
                  <a:pt x="95586" y="51494"/>
                </a:lnTo>
                <a:lnTo>
                  <a:pt x="95586" y="51494"/>
                </a:lnTo>
                <a:lnTo>
                  <a:pt x="96413" y="51494"/>
                </a:lnTo>
                <a:lnTo>
                  <a:pt x="96413" y="51494"/>
                </a:lnTo>
                <a:lnTo>
                  <a:pt x="96413" y="51494"/>
                </a:lnTo>
                <a:lnTo>
                  <a:pt x="96413" y="51494"/>
                </a:lnTo>
                <a:lnTo>
                  <a:pt x="96413" y="51494"/>
                </a:lnTo>
                <a:lnTo>
                  <a:pt x="96413" y="52183"/>
                </a:lnTo>
                <a:lnTo>
                  <a:pt x="97241" y="52183"/>
                </a:lnTo>
                <a:lnTo>
                  <a:pt x="97241" y="52183"/>
                </a:lnTo>
                <a:lnTo>
                  <a:pt x="97241" y="52183"/>
                </a:lnTo>
                <a:lnTo>
                  <a:pt x="97241" y="52183"/>
                </a:lnTo>
                <a:lnTo>
                  <a:pt x="97241" y="52183"/>
                </a:lnTo>
                <a:lnTo>
                  <a:pt x="98482" y="52183"/>
                </a:lnTo>
                <a:lnTo>
                  <a:pt x="98482" y="52643"/>
                </a:lnTo>
                <a:lnTo>
                  <a:pt x="98482" y="52643"/>
                </a:lnTo>
                <a:lnTo>
                  <a:pt x="98482" y="52643"/>
                </a:lnTo>
                <a:lnTo>
                  <a:pt x="98482" y="52643"/>
                </a:lnTo>
                <a:lnTo>
                  <a:pt x="98482" y="52643"/>
                </a:lnTo>
                <a:lnTo>
                  <a:pt x="98482" y="53103"/>
                </a:lnTo>
                <a:lnTo>
                  <a:pt x="98482" y="53103"/>
                </a:lnTo>
                <a:lnTo>
                  <a:pt x="98482" y="53103"/>
                </a:lnTo>
                <a:lnTo>
                  <a:pt x="98482" y="53103"/>
                </a:lnTo>
                <a:lnTo>
                  <a:pt x="99310" y="53103"/>
                </a:lnTo>
                <a:lnTo>
                  <a:pt x="99310" y="53563"/>
                </a:lnTo>
                <a:lnTo>
                  <a:pt x="99310" y="53563"/>
                </a:lnTo>
                <a:lnTo>
                  <a:pt x="98482" y="53563"/>
                </a:lnTo>
                <a:lnTo>
                  <a:pt x="98482" y="53563"/>
                </a:lnTo>
                <a:lnTo>
                  <a:pt x="98482" y="53563"/>
                </a:lnTo>
                <a:lnTo>
                  <a:pt x="98482" y="54252"/>
                </a:lnTo>
                <a:lnTo>
                  <a:pt x="98482" y="54252"/>
                </a:lnTo>
                <a:lnTo>
                  <a:pt x="98482" y="54252"/>
                </a:lnTo>
                <a:lnTo>
                  <a:pt x="98482" y="54252"/>
                </a:lnTo>
                <a:lnTo>
                  <a:pt x="98482" y="54252"/>
                </a:lnTo>
                <a:lnTo>
                  <a:pt x="97241" y="54252"/>
                </a:lnTo>
                <a:lnTo>
                  <a:pt x="97241" y="54712"/>
                </a:lnTo>
                <a:lnTo>
                  <a:pt x="97241" y="54712"/>
                </a:lnTo>
                <a:lnTo>
                  <a:pt x="97241" y="54712"/>
                </a:lnTo>
                <a:lnTo>
                  <a:pt x="97241" y="54712"/>
                </a:lnTo>
                <a:lnTo>
                  <a:pt x="97241" y="55172"/>
                </a:lnTo>
                <a:lnTo>
                  <a:pt x="97241" y="55172"/>
                </a:lnTo>
                <a:lnTo>
                  <a:pt x="97241" y="55172"/>
                </a:lnTo>
                <a:lnTo>
                  <a:pt x="97241" y="55172"/>
                </a:lnTo>
                <a:lnTo>
                  <a:pt x="97241" y="55632"/>
                </a:lnTo>
                <a:lnTo>
                  <a:pt x="97241" y="55632"/>
                </a:lnTo>
                <a:lnTo>
                  <a:pt x="97241" y="55632"/>
                </a:lnTo>
                <a:lnTo>
                  <a:pt x="97241" y="55632"/>
                </a:lnTo>
                <a:lnTo>
                  <a:pt x="97241" y="55632"/>
                </a:lnTo>
                <a:lnTo>
                  <a:pt x="97241" y="55632"/>
                </a:lnTo>
                <a:lnTo>
                  <a:pt x="98482" y="55632"/>
                </a:lnTo>
                <a:lnTo>
                  <a:pt x="98482" y="56091"/>
                </a:lnTo>
                <a:lnTo>
                  <a:pt x="98482" y="56091"/>
                </a:lnTo>
                <a:lnTo>
                  <a:pt x="98482" y="56091"/>
                </a:lnTo>
                <a:lnTo>
                  <a:pt x="98482" y="56091"/>
                </a:lnTo>
                <a:lnTo>
                  <a:pt x="98482" y="56091"/>
                </a:lnTo>
                <a:lnTo>
                  <a:pt x="98482" y="56091"/>
                </a:lnTo>
                <a:lnTo>
                  <a:pt x="98482" y="56781"/>
                </a:lnTo>
                <a:lnTo>
                  <a:pt x="99310" y="56781"/>
                </a:lnTo>
                <a:lnTo>
                  <a:pt x="99310" y="56781"/>
                </a:lnTo>
                <a:lnTo>
                  <a:pt x="99310" y="56781"/>
                </a:lnTo>
                <a:lnTo>
                  <a:pt x="99310" y="56781"/>
                </a:lnTo>
                <a:lnTo>
                  <a:pt x="99310" y="56781"/>
                </a:lnTo>
                <a:lnTo>
                  <a:pt x="99310" y="56781"/>
                </a:lnTo>
                <a:lnTo>
                  <a:pt x="100137" y="56781"/>
                </a:lnTo>
                <a:lnTo>
                  <a:pt x="100137" y="56781"/>
                </a:lnTo>
                <a:lnTo>
                  <a:pt x="100137" y="56781"/>
                </a:lnTo>
                <a:lnTo>
                  <a:pt x="100965" y="56781"/>
                </a:lnTo>
                <a:lnTo>
                  <a:pt x="100965" y="56781"/>
                </a:lnTo>
                <a:lnTo>
                  <a:pt x="100965" y="56781"/>
                </a:lnTo>
                <a:lnTo>
                  <a:pt x="100965" y="56781"/>
                </a:lnTo>
                <a:lnTo>
                  <a:pt x="100965" y="56781"/>
                </a:lnTo>
                <a:lnTo>
                  <a:pt x="100965" y="57241"/>
                </a:lnTo>
                <a:lnTo>
                  <a:pt x="100965" y="57241"/>
                </a:lnTo>
                <a:lnTo>
                  <a:pt x="100965" y="57241"/>
                </a:lnTo>
                <a:lnTo>
                  <a:pt x="100965" y="57241"/>
                </a:lnTo>
                <a:lnTo>
                  <a:pt x="100965" y="57701"/>
                </a:lnTo>
                <a:lnTo>
                  <a:pt x="100965" y="57701"/>
                </a:lnTo>
                <a:lnTo>
                  <a:pt x="100965" y="57701"/>
                </a:lnTo>
                <a:lnTo>
                  <a:pt x="100965" y="58160"/>
                </a:lnTo>
                <a:lnTo>
                  <a:pt x="100965" y="58160"/>
                </a:lnTo>
                <a:lnTo>
                  <a:pt x="100965" y="58160"/>
                </a:lnTo>
                <a:lnTo>
                  <a:pt x="100965" y="58620"/>
                </a:lnTo>
                <a:lnTo>
                  <a:pt x="100965" y="58620"/>
                </a:lnTo>
                <a:lnTo>
                  <a:pt x="100965" y="58620"/>
                </a:lnTo>
                <a:lnTo>
                  <a:pt x="100965" y="59310"/>
                </a:lnTo>
                <a:lnTo>
                  <a:pt x="100965" y="59310"/>
                </a:lnTo>
                <a:lnTo>
                  <a:pt x="100965" y="59310"/>
                </a:lnTo>
                <a:lnTo>
                  <a:pt x="100965" y="59310"/>
                </a:lnTo>
                <a:lnTo>
                  <a:pt x="100965" y="59770"/>
                </a:lnTo>
                <a:lnTo>
                  <a:pt x="100965" y="59770"/>
                </a:lnTo>
                <a:lnTo>
                  <a:pt x="100965" y="59770"/>
                </a:lnTo>
                <a:lnTo>
                  <a:pt x="100965" y="59770"/>
                </a:lnTo>
                <a:lnTo>
                  <a:pt x="100965" y="59770"/>
                </a:lnTo>
                <a:lnTo>
                  <a:pt x="100965" y="60229"/>
                </a:lnTo>
                <a:lnTo>
                  <a:pt x="100137" y="60229"/>
                </a:lnTo>
                <a:lnTo>
                  <a:pt x="100137" y="60229"/>
                </a:lnTo>
                <a:lnTo>
                  <a:pt x="100137" y="60229"/>
                </a:lnTo>
                <a:lnTo>
                  <a:pt x="100137" y="60229"/>
                </a:lnTo>
                <a:lnTo>
                  <a:pt x="100137" y="60689"/>
                </a:lnTo>
                <a:lnTo>
                  <a:pt x="100137" y="60689"/>
                </a:lnTo>
                <a:lnTo>
                  <a:pt x="100137" y="60689"/>
                </a:lnTo>
                <a:lnTo>
                  <a:pt x="99310" y="60689"/>
                </a:lnTo>
                <a:lnTo>
                  <a:pt x="99310" y="60689"/>
                </a:lnTo>
                <a:lnTo>
                  <a:pt x="99310" y="60689"/>
                </a:lnTo>
                <a:lnTo>
                  <a:pt x="99310" y="60689"/>
                </a:lnTo>
                <a:lnTo>
                  <a:pt x="99310" y="60689"/>
                </a:lnTo>
                <a:lnTo>
                  <a:pt x="99310" y="61149"/>
                </a:lnTo>
                <a:lnTo>
                  <a:pt x="99310" y="61149"/>
                </a:lnTo>
                <a:lnTo>
                  <a:pt x="99310" y="61149"/>
                </a:lnTo>
                <a:lnTo>
                  <a:pt x="99310" y="61149"/>
                </a:lnTo>
                <a:lnTo>
                  <a:pt x="99310" y="61839"/>
                </a:lnTo>
                <a:lnTo>
                  <a:pt x="98482" y="61839"/>
                </a:lnTo>
                <a:lnTo>
                  <a:pt x="98482" y="61839"/>
                </a:lnTo>
                <a:lnTo>
                  <a:pt x="98482" y="61839"/>
                </a:lnTo>
                <a:lnTo>
                  <a:pt x="98482" y="61839"/>
                </a:lnTo>
                <a:lnTo>
                  <a:pt x="98482" y="61839"/>
                </a:lnTo>
                <a:lnTo>
                  <a:pt x="98482" y="61839"/>
                </a:lnTo>
                <a:lnTo>
                  <a:pt x="98482" y="62298"/>
                </a:lnTo>
                <a:lnTo>
                  <a:pt x="97241" y="62298"/>
                </a:lnTo>
                <a:lnTo>
                  <a:pt x="97241" y="62298"/>
                </a:lnTo>
                <a:lnTo>
                  <a:pt x="97241" y="62298"/>
                </a:lnTo>
                <a:lnTo>
                  <a:pt x="97241" y="62298"/>
                </a:lnTo>
                <a:lnTo>
                  <a:pt x="97241" y="62298"/>
                </a:lnTo>
                <a:lnTo>
                  <a:pt x="97241" y="62758"/>
                </a:lnTo>
                <a:lnTo>
                  <a:pt x="96413" y="62758"/>
                </a:lnTo>
                <a:lnTo>
                  <a:pt x="96413" y="62758"/>
                </a:lnTo>
                <a:lnTo>
                  <a:pt x="96413" y="62758"/>
                </a:lnTo>
                <a:lnTo>
                  <a:pt x="96413" y="62758"/>
                </a:lnTo>
                <a:lnTo>
                  <a:pt x="96413" y="62758"/>
                </a:lnTo>
                <a:lnTo>
                  <a:pt x="96413" y="63218"/>
                </a:lnTo>
                <a:lnTo>
                  <a:pt x="96413" y="63218"/>
                </a:lnTo>
                <a:lnTo>
                  <a:pt x="96413" y="63218"/>
                </a:lnTo>
                <a:lnTo>
                  <a:pt x="96413" y="63218"/>
                </a:lnTo>
                <a:lnTo>
                  <a:pt x="96413" y="63218"/>
                </a:lnTo>
                <a:lnTo>
                  <a:pt x="96413" y="63678"/>
                </a:lnTo>
                <a:lnTo>
                  <a:pt x="96413" y="63678"/>
                </a:lnTo>
                <a:lnTo>
                  <a:pt x="96413" y="63678"/>
                </a:lnTo>
                <a:lnTo>
                  <a:pt x="96413" y="63678"/>
                </a:lnTo>
                <a:lnTo>
                  <a:pt x="95586" y="63678"/>
                </a:lnTo>
                <a:lnTo>
                  <a:pt x="95586" y="64367"/>
                </a:lnTo>
                <a:lnTo>
                  <a:pt x="95586" y="64367"/>
                </a:lnTo>
                <a:lnTo>
                  <a:pt x="95586" y="64367"/>
                </a:lnTo>
                <a:lnTo>
                  <a:pt x="95586" y="64367"/>
                </a:lnTo>
                <a:lnTo>
                  <a:pt x="95586" y="64367"/>
                </a:lnTo>
                <a:lnTo>
                  <a:pt x="95586" y="64367"/>
                </a:lnTo>
                <a:lnTo>
                  <a:pt x="94758" y="64367"/>
                </a:lnTo>
                <a:lnTo>
                  <a:pt x="94758" y="64827"/>
                </a:lnTo>
                <a:lnTo>
                  <a:pt x="94758" y="64827"/>
                </a:lnTo>
                <a:lnTo>
                  <a:pt x="94758" y="64827"/>
                </a:lnTo>
                <a:lnTo>
                  <a:pt x="94758" y="64827"/>
                </a:lnTo>
                <a:lnTo>
                  <a:pt x="93931" y="64827"/>
                </a:lnTo>
                <a:lnTo>
                  <a:pt x="93931" y="64827"/>
                </a:lnTo>
                <a:lnTo>
                  <a:pt x="93931" y="64827"/>
                </a:lnTo>
                <a:lnTo>
                  <a:pt x="93931" y="64827"/>
                </a:lnTo>
                <a:lnTo>
                  <a:pt x="93931" y="64827"/>
                </a:lnTo>
                <a:lnTo>
                  <a:pt x="93931" y="65287"/>
                </a:lnTo>
                <a:lnTo>
                  <a:pt x="93103" y="65287"/>
                </a:lnTo>
                <a:lnTo>
                  <a:pt x="93103" y="65287"/>
                </a:lnTo>
                <a:lnTo>
                  <a:pt x="93103" y="65287"/>
                </a:lnTo>
                <a:lnTo>
                  <a:pt x="93103" y="65287"/>
                </a:lnTo>
                <a:lnTo>
                  <a:pt x="93103" y="65287"/>
                </a:lnTo>
                <a:lnTo>
                  <a:pt x="91862" y="65287"/>
                </a:lnTo>
                <a:lnTo>
                  <a:pt x="91862" y="65287"/>
                </a:lnTo>
                <a:lnTo>
                  <a:pt x="91862" y="65287"/>
                </a:lnTo>
                <a:lnTo>
                  <a:pt x="91862" y="65287"/>
                </a:lnTo>
                <a:lnTo>
                  <a:pt x="91034" y="65287"/>
                </a:lnTo>
                <a:lnTo>
                  <a:pt x="91034" y="65287"/>
                </a:lnTo>
                <a:lnTo>
                  <a:pt x="91034" y="65747"/>
                </a:lnTo>
                <a:lnTo>
                  <a:pt x="91034" y="65747"/>
                </a:lnTo>
                <a:lnTo>
                  <a:pt x="91034" y="65747"/>
                </a:lnTo>
                <a:lnTo>
                  <a:pt x="90206" y="65747"/>
                </a:lnTo>
                <a:lnTo>
                  <a:pt x="90206" y="65747"/>
                </a:lnTo>
                <a:lnTo>
                  <a:pt x="90206" y="65747"/>
                </a:lnTo>
                <a:lnTo>
                  <a:pt x="90206" y="65747"/>
                </a:lnTo>
                <a:lnTo>
                  <a:pt x="90206" y="65747"/>
                </a:lnTo>
                <a:lnTo>
                  <a:pt x="89379" y="65747"/>
                </a:lnTo>
                <a:lnTo>
                  <a:pt x="89379" y="65747"/>
                </a:lnTo>
                <a:lnTo>
                  <a:pt x="89379" y="65747"/>
                </a:lnTo>
                <a:lnTo>
                  <a:pt x="89379" y="65747"/>
                </a:lnTo>
                <a:lnTo>
                  <a:pt x="88551" y="65747"/>
                </a:lnTo>
                <a:lnTo>
                  <a:pt x="88551" y="65747"/>
                </a:lnTo>
                <a:lnTo>
                  <a:pt x="88551" y="65747"/>
                </a:lnTo>
                <a:lnTo>
                  <a:pt x="88551" y="65747"/>
                </a:lnTo>
                <a:lnTo>
                  <a:pt x="88551" y="65747"/>
                </a:lnTo>
                <a:lnTo>
                  <a:pt x="87310" y="65747"/>
                </a:lnTo>
                <a:lnTo>
                  <a:pt x="87310" y="66206"/>
                </a:lnTo>
                <a:lnTo>
                  <a:pt x="87310" y="66206"/>
                </a:lnTo>
                <a:lnTo>
                  <a:pt x="87310" y="66206"/>
                </a:lnTo>
                <a:lnTo>
                  <a:pt x="87310" y="66206"/>
                </a:lnTo>
                <a:lnTo>
                  <a:pt x="86482" y="66206"/>
                </a:lnTo>
                <a:lnTo>
                  <a:pt x="86482" y="66206"/>
                </a:lnTo>
                <a:lnTo>
                  <a:pt x="86482" y="66206"/>
                </a:lnTo>
                <a:lnTo>
                  <a:pt x="86482" y="66206"/>
                </a:lnTo>
                <a:lnTo>
                  <a:pt x="85655" y="66206"/>
                </a:lnTo>
                <a:lnTo>
                  <a:pt x="85655" y="66206"/>
                </a:lnTo>
                <a:lnTo>
                  <a:pt x="85655" y="66206"/>
                </a:lnTo>
                <a:lnTo>
                  <a:pt x="85655" y="66206"/>
                </a:lnTo>
                <a:lnTo>
                  <a:pt x="85655" y="66206"/>
                </a:lnTo>
                <a:lnTo>
                  <a:pt x="84827" y="66206"/>
                </a:lnTo>
                <a:lnTo>
                  <a:pt x="84827" y="66206"/>
                </a:lnTo>
                <a:lnTo>
                  <a:pt x="84827" y="66206"/>
                </a:lnTo>
                <a:lnTo>
                  <a:pt x="84827" y="66206"/>
                </a:lnTo>
                <a:lnTo>
                  <a:pt x="84000" y="66206"/>
                </a:lnTo>
                <a:lnTo>
                  <a:pt x="84000" y="66206"/>
                </a:lnTo>
                <a:lnTo>
                  <a:pt x="84000" y="66896"/>
                </a:lnTo>
                <a:lnTo>
                  <a:pt x="84000" y="66896"/>
                </a:lnTo>
                <a:lnTo>
                  <a:pt x="82758" y="66896"/>
                </a:lnTo>
                <a:lnTo>
                  <a:pt x="82758" y="66896"/>
                </a:lnTo>
                <a:lnTo>
                  <a:pt x="82758" y="66896"/>
                </a:lnTo>
                <a:lnTo>
                  <a:pt x="82758" y="66896"/>
                </a:lnTo>
                <a:lnTo>
                  <a:pt x="82758" y="66896"/>
                </a:lnTo>
                <a:lnTo>
                  <a:pt x="81931" y="66896"/>
                </a:lnTo>
                <a:lnTo>
                  <a:pt x="81931" y="66896"/>
                </a:lnTo>
                <a:lnTo>
                  <a:pt x="81931" y="66896"/>
                </a:lnTo>
                <a:lnTo>
                  <a:pt x="81931" y="66896"/>
                </a:lnTo>
                <a:lnTo>
                  <a:pt x="81103" y="66896"/>
                </a:lnTo>
                <a:lnTo>
                  <a:pt x="81103" y="66896"/>
                </a:lnTo>
                <a:lnTo>
                  <a:pt x="81103" y="66896"/>
                </a:lnTo>
                <a:lnTo>
                  <a:pt x="81103" y="66896"/>
                </a:lnTo>
                <a:lnTo>
                  <a:pt x="80275" y="66896"/>
                </a:lnTo>
                <a:lnTo>
                  <a:pt x="80275" y="66896"/>
                </a:lnTo>
                <a:lnTo>
                  <a:pt x="80275" y="66896"/>
                </a:lnTo>
                <a:lnTo>
                  <a:pt x="80275" y="66896"/>
                </a:lnTo>
                <a:lnTo>
                  <a:pt x="79448" y="66896"/>
                </a:lnTo>
                <a:lnTo>
                  <a:pt x="79448" y="66896"/>
                </a:lnTo>
                <a:lnTo>
                  <a:pt x="79448" y="67356"/>
                </a:lnTo>
                <a:lnTo>
                  <a:pt x="79448" y="67356"/>
                </a:lnTo>
                <a:lnTo>
                  <a:pt x="79448" y="67356"/>
                </a:lnTo>
                <a:lnTo>
                  <a:pt x="78206" y="67356"/>
                </a:lnTo>
                <a:lnTo>
                  <a:pt x="78206" y="67356"/>
                </a:lnTo>
                <a:lnTo>
                  <a:pt x="78206" y="67356"/>
                </a:lnTo>
                <a:lnTo>
                  <a:pt x="77379" y="67356"/>
                </a:lnTo>
                <a:lnTo>
                  <a:pt x="77379" y="67356"/>
                </a:lnTo>
                <a:lnTo>
                  <a:pt x="77379" y="67356"/>
                </a:lnTo>
                <a:lnTo>
                  <a:pt x="77379" y="67356"/>
                </a:lnTo>
                <a:lnTo>
                  <a:pt x="77379" y="67356"/>
                </a:lnTo>
                <a:lnTo>
                  <a:pt x="76551" y="67356"/>
                </a:lnTo>
                <a:lnTo>
                  <a:pt x="76551" y="67356"/>
                </a:lnTo>
                <a:lnTo>
                  <a:pt x="76551" y="67356"/>
                </a:lnTo>
                <a:lnTo>
                  <a:pt x="76551" y="67356"/>
                </a:lnTo>
                <a:lnTo>
                  <a:pt x="75724" y="67356"/>
                </a:lnTo>
                <a:lnTo>
                  <a:pt x="75724" y="67356"/>
                </a:lnTo>
                <a:lnTo>
                  <a:pt x="75724" y="67356"/>
                </a:lnTo>
                <a:lnTo>
                  <a:pt x="74896" y="67356"/>
                </a:lnTo>
                <a:lnTo>
                  <a:pt x="74896" y="67356"/>
                </a:lnTo>
                <a:lnTo>
                  <a:pt x="74896" y="67356"/>
                </a:lnTo>
                <a:lnTo>
                  <a:pt x="74896" y="67356"/>
                </a:lnTo>
                <a:lnTo>
                  <a:pt x="74896" y="67356"/>
                </a:lnTo>
                <a:lnTo>
                  <a:pt x="74896" y="67356"/>
                </a:lnTo>
                <a:lnTo>
                  <a:pt x="73655" y="67356"/>
                </a:lnTo>
                <a:lnTo>
                  <a:pt x="73655" y="67356"/>
                </a:lnTo>
                <a:lnTo>
                  <a:pt x="73655" y="67356"/>
                </a:lnTo>
                <a:lnTo>
                  <a:pt x="73655" y="67356"/>
                </a:lnTo>
                <a:lnTo>
                  <a:pt x="72827" y="67356"/>
                </a:lnTo>
                <a:lnTo>
                  <a:pt x="72827" y="67356"/>
                </a:lnTo>
                <a:lnTo>
                  <a:pt x="72827" y="67356"/>
                </a:lnTo>
                <a:lnTo>
                  <a:pt x="72827" y="67356"/>
                </a:lnTo>
                <a:lnTo>
                  <a:pt x="72000" y="67356"/>
                </a:lnTo>
                <a:lnTo>
                  <a:pt x="72000" y="67356"/>
                </a:lnTo>
                <a:lnTo>
                  <a:pt x="72000" y="67356"/>
                </a:lnTo>
                <a:lnTo>
                  <a:pt x="72000" y="67356"/>
                </a:lnTo>
                <a:lnTo>
                  <a:pt x="72000" y="67356"/>
                </a:lnTo>
                <a:lnTo>
                  <a:pt x="71172" y="67356"/>
                </a:lnTo>
                <a:lnTo>
                  <a:pt x="71172" y="67356"/>
                </a:lnTo>
                <a:lnTo>
                  <a:pt x="71172" y="67356"/>
                </a:lnTo>
                <a:lnTo>
                  <a:pt x="71172" y="67356"/>
                </a:lnTo>
                <a:lnTo>
                  <a:pt x="70344" y="67356"/>
                </a:lnTo>
                <a:lnTo>
                  <a:pt x="70344" y="67356"/>
                </a:lnTo>
                <a:lnTo>
                  <a:pt x="70344" y="67356"/>
                </a:lnTo>
                <a:lnTo>
                  <a:pt x="70344" y="67356"/>
                </a:lnTo>
                <a:lnTo>
                  <a:pt x="70344" y="67816"/>
                </a:lnTo>
                <a:lnTo>
                  <a:pt x="70344" y="67816"/>
                </a:lnTo>
                <a:lnTo>
                  <a:pt x="70344" y="67816"/>
                </a:lnTo>
                <a:lnTo>
                  <a:pt x="70344" y="67816"/>
                </a:lnTo>
                <a:lnTo>
                  <a:pt x="71172" y="67816"/>
                </a:lnTo>
                <a:lnTo>
                  <a:pt x="71172" y="67816"/>
                </a:lnTo>
                <a:lnTo>
                  <a:pt x="71172" y="68275"/>
                </a:lnTo>
                <a:lnTo>
                  <a:pt x="71172" y="68275"/>
                </a:lnTo>
                <a:lnTo>
                  <a:pt x="70344" y="68275"/>
                </a:lnTo>
                <a:lnTo>
                  <a:pt x="70344" y="68275"/>
                </a:lnTo>
                <a:lnTo>
                  <a:pt x="70344" y="68275"/>
                </a:lnTo>
                <a:lnTo>
                  <a:pt x="70344" y="68275"/>
                </a:lnTo>
                <a:lnTo>
                  <a:pt x="69103" y="68275"/>
                </a:lnTo>
                <a:lnTo>
                  <a:pt x="69103" y="68275"/>
                </a:lnTo>
                <a:lnTo>
                  <a:pt x="69103" y="68275"/>
                </a:lnTo>
                <a:lnTo>
                  <a:pt x="69103" y="68275"/>
                </a:lnTo>
                <a:lnTo>
                  <a:pt x="69103" y="68735"/>
                </a:lnTo>
                <a:lnTo>
                  <a:pt x="69103" y="68735"/>
                </a:lnTo>
                <a:lnTo>
                  <a:pt x="69103" y="68735"/>
                </a:lnTo>
                <a:lnTo>
                  <a:pt x="69103" y="68735"/>
                </a:lnTo>
                <a:lnTo>
                  <a:pt x="69103" y="69425"/>
                </a:lnTo>
                <a:lnTo>
                  <a:pt x="69103" y="69425"/>
                </a:lnTo>
                <a:lnTo>
                  <a:pt x="69103" y="69425"/>
                </a:lnTo>
                <a:lnTo>
                  <a:pt x="69103" y="69425"/>
                </a:lnTo>
                <a:lnTo>
                  <a:pt x="69103" y="69885"/>
                </a:lnTo>
                <a:lnTo>
                  <a:pt x="69103" y="69885"/>
                </a:lnTo>
                <a:lnTo>
                  <a:pt x="69103" y="69885"/>
                </a:lnTo>
                <a:lnTo>
                  <a:pt x="69103" y="69885"/>
                </a:lnTo>
                <a:lnTo>
                  <a:pt x="69103" y="70344"/>
                </a:lnTo>
                <a:lnTo>
                  <a:pt x="69103" y="70344"/>
                </a:lnTo>
                <a:lnTo>
                  <a:pt x="69103" y="70344"/>
                </a:lnTo>
                <a:lnTo>
                  <a:pt x="69103" y="70804"/>
                </a:lnTo>
                <a:lnTo>
                  <a:pt x="69103" y="70804"/>
                </a:lnTo>
                <a:lnTo>
                  <a:pt x="69103" y="70804"/>
                </a:lnTo>
                <a:lnTo>
                  <a:pt x="69103" y="70804"/>
                </a:lnTo>
                <a:lnTo>
                  <a:pt x="68275" y="70804"/>
                </a:lnTo>
                <a:lnTo>
                  <a:pt x="68275" y="70804"/>
                </a:lnTo>
                <a:lnTo>
                  <a:pt x="68275" y="70804"/>
                </a:lnTo>
                <a:lnTo>
                  <a:pt x="67448" y="70804"/>
                </a:lnTo>
                <a:lnTo>
                  <a:pt x="67448" y="70804"/>
                </a:lnTo>
                <a:lnTo>
                  <a:pt x="67448" y="71264"/>
                </a:lnTo>
                <a:lnTo>
                  <a:pt x="68275" y="71264"/>
                </a:lnTo>
                <a:lnTo>
                  <a:pt x="68275" y="71264"/>
                </a:lnTo>
                <a:lnTo>
                  <a:pt x="67448" y="71264"/>
                </a:lnTo>
                <a:lnTo>
                  <a:pt x="67448" y="71264"/>
                </a:lnTo>
                <a:lnTo>
                  <a:pt x="67448" y="71264"/>
                </a:lnTo>
                <a:lnTo>
                  <a:pt x="67448" y="71954"/>
                </a:lnTo>
                <a:lnTo>
                  <a:pt x="67448" y="71954"/>
                </a:lnTo>
                <a:lnTo>
                  <a:pt x="67448" y="71954"/>
                </a:lnTo>
                <a:lnTo>
                  <a:pt x="67448" y="71954"/>
                </a:lnTo>
                <a:lnTo>
                  <a:pt x="67448" y="71954"/>
                </a:lnTo>
                <a:lnTo>
                  <a:pt x="67448" y="72413"/>
                </a:lnTo>
                <a:lnTo>
                  <a:pt x="67448" y="72413"/>
                </a:lnTo>
                <a:lnTo>
                  <a:pt x="67448" y="72413"/>
                </a:lnTo>
                <a:lnTo>
                  <a:pt x="67448" y="72413"/>
                </a:lnTo>
                <a:lnTo>
                  <a:pt x="67448" y="72873"/>
                </a:lnTo>
                <a:lnTo>
                  <a:pt x="67448" y="72873"/>
                </a:lnTo>
                <a:lnTo>
                  <a:pt x="67448" y="72873"/>
                </a:lnTo>
                <a:lnTo>
                  <a:pt x="67448" y="72413"/>
                </a:lnTo>
                <a:lnTo>
                  <a:pt x="67448" y="72413"/>
                </a:lnTo>
                <a:lnTo>
                  <a:pt x="67448" y="72413"/>
                </a:lnTo>
                <a:lnTo>
                  <a:pt x="66620" y="72413"/>
                </a:lnTo>
                <a:lnTo>
                  <a:pt x="66620" y="72413"/>
                </a:lnTo>
                <a:lnTo>
                  <a:pt x="66620" y="72873"/>
                </a:lnTo>
                <a:lnTo>
                  <a:pt x="67448" y="72873"/>
                </a:lnTo>
                <a:lnTo>
                  <a:pt x="67448" y="72873"/>
                </a:lnTo>
                <a:lnTo>
                  <a:pt x="67448" y="72873"/>
                </a:lnTo>
                <a:lnTo>
                  <a:pt x="67448" y="72873"/>
                </a:lnTo>
                <a:lnTo>
                  <a:pt x="67448" y="72873"/>
                </a:lnTo>
                <a:lnTo>
                  <a:pt x="67448" y="72873"/>
                </a:lnTo>
                <a:lnTo>
                  <a:pt x="67448" y="73333"/>
                </a:lnTo>
                <a:lnTo>
                  <a:pt x="68275" y="73333"/>
                </a:lnTo>
                <a:lnTo>
                  <a:pt x="68275" y="72873"/>
                </a:lnTo>
                <a:lnTo>
                  <a:pt x="68275" y="72873"/>
                </a:lnTo>
                <a:lnTo>
                  <a:pt x="68275" y="72873"/>
                </a:lnTo>
                <a:lnTo>
                  <a:pt x="68275" y="72873"/>
                </a:lnTo>
                <a:lnTo>
                  <a:pt x="68275" y="72413"/>
                </a:lnTo>
                <a:lnTo>
                  <a:pt x="68275" y="72413"/>
                </a:lnTo>
                <a:lnTo>
                  <a:pt x="69103" y="72413"/>
                </a:lnTo>
                <a:lnTo>
                  <a:pt x="69103" y="72873"/>
                </a:lnTo>
                <a:lnTo>
                  <a:pt x="69103" y="72873"/>
                </a:lnTo>
                <a:lnTo>
                  <a:pt x="69103" y="72873"/>
                </a:lnTo>
                <a:lnTo>
                  <a:pt x="68275" y="72873"/>
                </a:lnTo>
                <a:lnTo>
                  <a:pt x="68275" y="73333"/>
                </a:lnTo>
                <a:lnTo>
                  <a:pt x="68275" y="73333"/>
                </a:lnTo>
                <a:lnTo>
                  <a:pt x="68275" y="73333"/>
                </a:lnTo>
                <a:lnTo>
                  <a:pt x="68275" y="73793"/>
                </a:lnTo>
                <a:lnTo>
                  <a:pt x="68275" y="73793"/>
                </a:lnTo>
                <a:lnTo>
                  <a:pt x="68275" y="73793"/>
                </a:lnTo>
                <a:lnTo>
                  <a:pt x="68275" y="73793"/>
                </a:lnTo>
                <a:lnTo>
                  <a:pt x="68275" y="74482"/>
                </a:lnTo>
                <a:lnTo>
                  <a:pt x="68275" y="74482"/>
                </a:lnTo>
                <a:lnTo>
                  <a:pt x="68275" y="74482"/>
                </a:lnTo>
                <a:lnTo>
                  <a:pt x="68275" y="74482"/>
                </a:lnTo>
                <a:lnTo>
                  <a:pt x="67448" y="74482"/>
                </a:lnTo>
                <a:lnTo>
                  <a:pt x="67448" y="74942"/>
                </a:lnTo>
                <a:lnTo>
                  <a:pt x="67448" y="74942"/>
                </a:lnTo>
                <a:lnTo>
                  <a:pt x="67448" y="74942"/>
                </a:lnTo>
                <a:lnTo>
                  <a:pt x="67448" y="74942"/>
                </a:lnTo>
                <a:lnTo>
                  <a:pt x="67448" y="74942"/>
                </a:lnTo>
                <a:lnTo>
                  <a:pt x="67448" y="74942"/>
                </a:lnTo>
                <a:lnTo>
                  <a:pt x="66620" y="74942"/>
                </a:lnTo>
                <a:lnTo>
                  <a:pt x="66620" y="74942"/>
                </a:lnTo>
                <a:lnTo>
                  <a:pt x="66620" y="75402"/>
                </a:lnTo>
                <a:lnTo>
                  <a:pt x="66620" y="75402"/>
                </a:lnTo>
                <a:lnTo>
                  <a:pt x="66620" y="75402"/>
                </a:lnTo>
                <a:lnTo>
                  <a:pt x="65793" y="75402"/>
                </a:lnTo>
                <a:lnTo>
                  <a:pt x="65793" y="75402"/>
                </a:lnTo>
                <a:lnTo>
                  <a:pt x="65793" y="75402"/>
                </a:lnTo>
                <a:lnTo>
                  <a:pt x="65793" y="75402"/>
                </a:lnTo>
                <a:lnTo>
                  <a:pt x="64551" y="75402"/>
                </a:lnTo>
                <a:lnTo>
                  <a:pt x="64551" y="75402"/>
                </a:lnTo>
                <a:lnTo>
                  <a:pt x="64551" y="75402"/>
                </a:lnTo>
                <a:lnTo>
                  <a:pt x="64551" y="75402"/>
                </a:lnTo>
                <a:lnTo>
                  <a:pt x="64551" y="75402"/>
                </a:lnTo>
                <a:lnTo>
                  <a:pt x="64551" y="75862"/>
                </a:lnTo>
                <a:lnTo>
                  <a:pt x="63724" y="75862"/>
                </a:lnTo>
                <a:lnTo>
                  <a:pt x="63724" y="75862"/>
                </a:lnTo>
                <a:lnTo>
                  <a:pt x="63724" y="75862"/>
                </a:lnTo>
                <a:lnTo>
                  <a:pt x="63724" y="75862"/>
                </a:lnTo>
                <a:lnTo>
                  <a:pt x="63724" y="75862"/>
                </a:lnTo>
                <a:lnTo>
                  <a:pt x="62896" y="75862"/>
                </a:lnTo>
                <a:lnTo>
                  <a:pt x="62896" y="75862"/>
                </a:lnTo>
                <a:lnTo>
                  <a:pt x="62896" y="75862"/>
                </a:lnTo>
                <a:lnTo>
                  <a:pt x="62068" y="75862"/>
                </a:lnTo>
                <a:lnTo>
                  <a:pt x="62068" y="75862"/>
                </a:lnTo>
                <a:lnTo>
                  <a:pt x="62068" y="75862"/>
                </a:lnTo>
                <a:lnTo>
                  <a:pt x="62068" y="75862"/>
                </a:lnTo>
                <a:lnTo>
                  <a:pt x="61241" y="75862"/>
                </a:lnTo>
                <a:lnTo>
                  <a:pt x="61241" y="75862"/>
                </a:lnTo>
                <a:lnTo>
                  <a:pt x="61241" y="75862"/>
                </a:lnTo>
                <a:lnTo>
                  <a:pt x="61241" y="75862"/>
                </a:lnTo>
                <a:lnTo>
                  <a:pt x="61241" y="75862"/>
                </a:lnTo>
                <a:lnTo>
                  <a:pt x="61241" y="75862"/>
                </a:lnTo>
                <a:lnTo>
                  <a:pt x="60000" y="75862"/>
                </a:lnTo>
                <a:lnTo>
                  <a:pt x="60000" y="75862"/>
                </a:lnTo>
                <a:lnTo>
                  <a:pt x="60000" y="75862"/>
                </a:lnTo>
                <a:lnTo>
                  <a:pt x="59172" y="75862"/>
                </a:lnTo>
                <a:lnTo>
                  <a:pt x="59172" y="75862"/>
                </a:lnTo>
                <a:lnTo>
                  <a:pt x="59172" y="75862"/>
                </a:lnTo>
                <a:lnTo>
                  <a:pt x="59172" y="75862"/>
                </a:lnTo>
                <a:lnTo>
                  <a:pt x="58344" y="75862"/>
                </a:lnTo>
                <a:lnTo>
                  <a:pt x="58344" y="75862"/>
                </a:lnTo>
                <a:lnTo>
                  <a:pt x="58344" y="75862"/>
                </a:lnTo>
                <a:lnTo>
                  <a:pt x="58344" y="75862"/>
                </a:lnTo>
                <a:lnTo>
                  <a:pt x="58344" y="75862"/>
                </a:lnTo>
                <a:lnTo>
                  <a:pt x="58344" y="75402"/>
                </a:lnTo>
                <a:lnTo>
                  <a:pt x="57517" y="75402"/>
                </a:lnTo>
                <a:lnTo>
                  <a:pt x="57517" y="75402"/>
                </a:lnTo>
                <a:lnTo>
                  <a:pt x="57517" y="75402"/>
                </a:lnTo>
                <a:lnTo>
                  <a:pt x="57517" y="75402"/>
                </a:lnTo>
                <a:lnTo>
                  <a:pt x="56689" y="75402"/>
                </a:lnTo>
                <a:lnTo>
                  <a:pt x="56689" y="75402"/>
                </a:lnTo>
                <a:lnTo>
                  <a:pt x="56689" y="75402"/>
                </a:lnTo>
                <a:lnTo>
                  <a:pt x="56689" y="75402"/>
                </a:lnTo>
                <a:lnTo>
                  <a:pt x="56689" y="75402"/>
                </a:lnTo>
                <a:lnTo>
                  <a:pt x="55448" y="75402"/>
                </a:lnTo>
                <a:lnTo>
                  <a:pt x="55448" y="75402"/>
                </a:lnTo>
                <a:lnTo>
                  <a:pt x="55448" y="74942"/>
                </a:lnTo>
                <a:lnTo>
                  <a:pt x="55448" y="74942"/>
                </a:lnTo>
                <a:lnTo>
                  <a:pt x="55448" y="74942"/>
                </a:lnTo>
                <a:lnTo>
                  <a:pt x="55448" y="74942"/>
                </a:lnTo>
                <a:lnTo>
                  <a:pt x="54620" y="74942"/>
                </a:lnTo>
                <a:lnTo>
                  <a:pt x="54620" y="74942"/>
                </a:lnTo>
                <a:lnTo>
                  <a:pt x="54620" y="74942"/>
                </a:lnTo>
                <a:lnTo>
                  <a:pt x="53793" y="74942"/>
                </a:lnTo>
                <a:lnTo>
                  <a:pt x="53793" y="74942"/>
                </a:lnTo>
                <a:lnTo>
                  <a:pt x="53793" y="74942"/>
                </a:lnTo>
                <a:lnTo>
                  <a:pt x="53793" y="74942"/>
                </a:lnTo>
                <a:lnTo>
                  <a:pt x="53793" y="74942"/>
                </a:lnTo>
                <a:lnTo>
                  <a:pt x="52965" y="74942"/>
                </a:lnTo>
                <a:lnTo>
                  <a:pt x="52965" y="74482"/>
                </a:lnTo>
                <a:lnTo>
                  <a:pt x="52965" y="74482"/>
                </a:lnTo>
                <a:lnTo>
                  <a:pt x="52965" y="74482"/>
                </a:lnTo>
                <a:lnTo>
                  <a:pt x="52965" y="74942"/>
                </a:lnTo>
                <a:lnTo>
                  <a:pt x="52965" y="74942"/>
                </a:lnTo>
                <a:lnTo>
                  <a:pt x="52137" y="74942"/>
                </a:lnTo>
                <a:lnTo>
                  <a:pt x="52137" y="74482"/>
                </a:lnTo>
                <a:lnTo>
                  <a:pt x="52137" y="74482"/>
                </a:lnTo>
                <a:lnTo>
                  <a:pt x="52137" y="74482"/>
                </a:lnTo>
                <a:lnTo>
                  <a:pt x="52137" y="74482"/>
                </a:lnTo>
                <a:lnTo>
                  <a:pt x="50896" y="74482"/>
                </a:lnTo>
                <a:lnTo>
                  <a:pt x="50896" y="74482"/>
                </a:lnTo>
                <a:lnTo>
                  <a:pt x="50896" y="74482"/>
                </a:lnTo>
                <a:lnTo>
                  <a:pt x="50896" y="74942"/>
                </a:lnTo>
                <a:lnTo>
                  <a:pt x="50896" y="74942"/>
                </a:lnTo>
                <a:lnTo>
                  <a:pt x="50896" y="74942"/>
                </a:lnTo>
                <a:lnTo>
                  <a:pt x="50896" y="74942"/>
                </a:lnTo>
                <a:lnTo>
                  <a:pt x="50896" y="74942"/>
                </a:lnTo>
                <a:lnTo>
                  <a:pt x="50896" y="75402"/>
                </a:lnTo>
                <a:lnTo>
                  <a:pt x="50896" y="75402"/>
                </a:lnTo>
                <a:lnTo>
                  <a:pt x="50896" y="75402"/>
                </a:lnTo>
                <a:lnTo>
                  <a:pt x="50896" y="75402"/>
                </a:lnTo>
                <a:lnTo>
                  <a:pt x="50896" y="75862"/>
                </a:lnTo>
                <a:lnTo>
                  <a:pt x="50896" y="75862"/>
                </a:lnTo>
                <a:lnTo>
                  <a:pt x="50896" y="75862"/>
                </a:lnTo>
                <a:lnTo>
                  <a:pt x="50896" y="76321"/>
                </a:lnTo>
                <a:lnTo>
                  <a:pt x="50896" y="76321"/>
                </a:lnTo>
                <a:lnTo>
                  <a:pt x="50896" y="76321"/>
                </a:lnTo>
                <a:lnTo>
                  <a:pt x="50896" y="76321"/>
                </a:lnTo>
                <a:lnTo>
                  <a:pt x="50896" y="76321"/>
                </a:lnTo>
                <a:lnTo>
                  <a:pt x="50896" y="77011"/>
                </a:lnTo>
                <a:lnTo>
                  <a:pt x="50896" y="77011"/>
                </a:lnTo>
                <a:lnTo>
                  <a:pt x="50896" y="77011"/>
                </a:lnTo>
                <a:lnTo>
                  <a:pt x="52137" y="77011"/>
                </a:lnTo>
                <a:lnTo>
                  <a:pt x="52137" y="77011"/>
                </a:lnTo>
                <a:lnTo>
                  <a:pt x="52137" y="77471"/>
                </a:lnTo>
                <a:lnTo>
                  <a:pt x="52137" y="77471"/>
                </a:lnTo>
                <a:lnTo>
                  <a:pt x="52137" y="77471"/>
                </a:lnTo>
                <a:lnTo>
                  <a:pt x="52137" y="77931"/>
                </a:lnTo>
                <a:lnTo>
                  <a:pt x="52137" y="77931"/>
                </a:lnTo>
                <a:lnTo>
                  <a:pt x="52137" y="77931"/>
                </a:lnTo>
                <a:lnTo>
                  <a:pt x="52137" y="78390"/>
                </a:lnTo>
                <a:lnTo>
                  <a:pt x="52137" y="78390"/>
                </a:lnTo>
                <a:lnTo>
                  <a:pt x="52137" y="78390"/>
                </a:lnTo>
                <a:lnTo>
                  <a:pt x="50896" y="78390"/>
                </a:lnTo>
                <a:lnTo>
                  <a:pt x="50896" y="78850"/>
                </a:lnTo>
                <a:lnTo>
                  <a:pt x="50896" y="78850"/>
                </a:lnTo>
                <a:lnTo>
                  <a:pt x="50896" y="78850"/>
                </a:lnTo>
                <a:lnTo>
                  <a:pt x="50896" y="79540"/>
                </a:lnTo>
                <a:lnTo>
                  <a:pt x="52137" y="79540"/>
                </a:lnTo>
                <a:lnTo>
                  <a:pt x="52137" y="79540"/>
                </a:lnTo>
                <a:lnTo>
                  <a:pt x="52137" y="79540"/>
                </a:lnTo>
                <a:lnTo>
                  <a:pt x="52137" y="79540"/>
                </a:lnTo>
                <a:lnTo>
                  <a:pt x="52137" y="79540"/>
                </a:lnTo>
                <a:lnTo>
                  <a:pt x="52137" y="80000"/>
                </a:lnTo>
                <a:lnTo>
                  <a:pt x="52965" y="80000"/>
                </a:lnTo>
                <a:lnTo>
                  <a:pt x="52965" y="80000"/>
                </a:lnTo>
                <a:lnTo>
                  <a:pt x="52965" y="80000"/>
                </a:lnTo>
                <a:lnTo>
                  <a:pt x="52965" y="80000"/>
                </a:lnTo>
                <a:lnTo>
                  <a:pt x="52965" y="80000"/>
                </a:lnTo>
                <a:lnTo>
                  <a:pt x="53793" y="80000"/>
                </a:lnTo>
                <a:lnTo>
                  <a:pt x="53793" y="80000"/>
                </a:lnTo>
                <a:lnTo>
                  <a:pt x="53793" y="80000"/>
                </a:lnTo>
                <a:lnTo>
                  <a:pt x="53793" y="80000"/>
                </a:lnTo>
                <a:lnTo>
                  <a:pt x="54620" y="80000"/>
                </a:lnTo>
                <a:lnTo>
                  <a:pt x="54620" y="80000"/>
                </a:lnTo>
                <a:lnTo>
                  <a:pt x="54620" y="80000"/>
                </a:lnTo>
                <a:lnTo>
                  <a:pt x="54620" y="80000"/>
                </a:lnTo>
                <a:lnTo>
                  <a:pt x="54620" y="80459"/>
                </a:lnTo>
                <a:lnTo>
                  <a:pt x="54620" y="80459"/>
                </a:lnTo>
                <a:lnTo>
                  <a:pt x="54620" y="80459"/>
                </a:lnTo>
                <a:lnTo>
                  <a:pt x="54620" y="80459"/>
                </a:lnTo>
                <a:lnTo>
                  <a:pt x="54620" y="80459"/>
                </a:lnTo>
                <a:lnTo>
                  <a:pt x="53793" y="80459"/>
                </a:lnTo>
                <a:lnTo>
                  <a:pt x="53793" y="80919"/>
                </a:lnTo>
                <a:lnTo>
                  <a:pt x="54620" y="80919"/>
                </a:lnTo>
                <a:lnTo>
                  <a:pt x="54620" y="80919"/>
                </a:lnTo>
                <a:lnTo>
                  <a:pt x="54620" y="80919"/>
                </a:lnTo>
                <a:lnTo>
                  <a:pt x="55448" y="80919"/>
                </a:lnTo>
                <a:lnTo>
                  <a:pt x="55448" y="80919"/>
                </a:lnTo>
                <a:lnTo>
                  <a:pt x="55448" y="80919"/>
                </a:lnTo>
                <a:lnTo>
                  <a:pt x="55448" y="80459"/>
                </a:lnTo>
                <a:lnTo>
                  <a:pt x="55448" y="80459"/>
                </a:lnTo>
                <a:lnTo>
                  <a:pt x="56689" y="80459"/>
                </a:lnTo>
                <a:lnTo>
                  <a:pt x="56689" y="80919"/>
                </a:lnTo>
                <a:lnTo>
                  <a:pt x="56689" y="80919"/>
                </a:lnTo>
                <a:lnTo>
                  <a:pt x="56689" y="80919"/>
                </a:lnTo>
                <a:lnTo>
                  <a:pt x="56689" y="80919"/>
                </a:lnTo>
                <a:lnTo>
                  <a:pt x="56689" y="80459"/>
                </a:lnTo>
                <a:lnTo>
                  <a:pt x="57517" y="80459"/>
                </a:lnTo>
                <a:lnTo>
                  <a:pt x="57517" y="80459"/>
                </a:lnTo>
                <a:lnTo>
                  <a:pt x="57517" y="80459"/>
                </a:lnTo>
                <a:lnTo>
                  <a:pt x="56689" y="80459"/>
                </a:lnTo>
                <a:lnTo>
                  <a:pt x="56689" y="80000"/>
                </a:lnTo>
                <a:lnTo>
                  <a:pt x="56689" y="80000"/>
                </a:lnTo>
                <a:lnTo>
                  <a:pt x="56689" y="80000"/>
                </a:lnTo>
                <a:lnTo>
                  <a:pt x="56689" y="80459"/>
                </a:lnTo>
                <a:lnTo>
                  <a:pt x="56689" y="80459"/>
                </a:lnTo>
                <a:lnTo>
                  <a:pt x="55448" y="80459"/>
                </a:lnTo>
                <a:lnTo>
                  <a:pt x="55448" y="80459"/>
                </a:lnTo>
                <a:lnTo>
                  <a:pt x="55448" y="80459"/>
                </a:lnTo>
                <a:lnTo>
                  <a:pt x="55448" y="80000"/>
                </a:lnTo>
                <a:lnTo>
                  <a:pt x="55448" y="80000"/>
                </a:lnTo>
                <a:lnTo>
                  <a:pt x="55448" y="80000"/>
                </a:lnTo>
                <a:lnTo>
                  <a:pt x="55448" y="80000"/>
                </a:lnTo>
                <a:lnTo>
                  <a:pt x="55448" y="80000"/>
                </a:lnTo>
                <a:lnTo>
                  <a:pt x="55448" y="80000"/>
                </a:lnTo>
                <a:lnTo>
                  <a:pt x="56689" y="80000"/>
                </a:lnTo>
                <a:lnTo>
                  <a:pt x="56689" y="80000"/>
                </a:lnTo>
                <a:lnTo>
                  <a:pt x="56689" y="80000"/>
                </a:lnTo>
                <a:lnTo>
                  <a:pt x="56689" y="80000"/>
                </a:lnTo>
                <a:lnTo>
                  <a:pt x="56689" y="80000"/>
                </a:lnTo>
                <a:lnTo>
                  <a:pt x="57517" y="80000"/>
                </a:lnTo>
                <a:lnTo>
                  <a:pt x="57517" y="79540"/>
                </a:lnTo>
                <a:lnTo>
                  <a:pt x="57517" y="79540"/>
                </a:lnTo>
                <a:lnTo>
                  <a:pt x="57517" y="79540"/>
                </a:lnTo>
                <a:lnTo>
                  <a:pt x="57517" y="79540"/>
                </a:lnTo>
                <a:lnTo>
                  <a:pt x="58344" y="79540"/>
                </a:lnTo>
                <a:lnTo>
                  <a:pt x="58344" y="79540"/>
                </a:lnTo>
                <a:lnTo>
                  <a:pt x="58344" y="79540"/>
                </a:lnTo>
                <a:lnTo>
                  <a:pt x="58344" y="79540"/>
                </a:lnTo>
                <a:lnTo>
                  <a:pt x="58344" y="79540"/>
                </a:lnTo>
                <a:lnTo>
                  <a:pt x="59172" y="79540"/>
                </a:lnTo>
                <a:lnTo>
                  <a:pt x="59172" y="79540"/>
                </a:lnTo>
                <a:lnTo>
                  <a:pt x="59172" y="79540"/>
                </a:lnTo>
                <a:lnTo>
                  <a:pt x="59172" y="79540"/>
                </a:lnTo>
                <a:lnTo>
                  <a:pt x="59172" y="79540"/>
                </a:lnTo>
                <a:lnTo>
                  <a:pt x="59172" y="79540"/>
                </a:lnTo>
                <a:lnTo>
                  <a:pt x="59172" y="80000"/>
                </a:lnTo>
                <a:lnTo>
                  <a:pt x="59172" y="80000"/>
                </a:lnTo>
                <a:lnTo>
                  <a:pt x="60000" y="80000"/>
                </a:lnTo>
                <a:lnTo>
                  <a:pt x="60000" y="80000"/>
                </a:lnTo>
                <a:lnTo>
                  <a:pt x="60000" y="80000"/>
                </a:lnTo>
                <a:lnTo>
                  <a:pt x="60000" y="80459"/>
                </a:lnTo>
                <a:lnTo>
                  <a:pt x="60000" y="80459"/>
                </a:lnTo>
                <a:lnTo>
                  <a:pt x="60000" y="80459"/>
                </a:lnTo>
                <a:lnTo>
                  <a:pt x="60000" y="80919"/>
                </a:lnTo>
                <a:lnTo>
                  <a:pt x="60000" y="80919"/>
                </a:lnTo>
                <a:lnTo>
                  <a:pt x="60000" y="80919"/>
                </a:lnTo>
                <a:lnTo>
                  <a:pt x="60000" y="81379"/>
                </a:lnTo>
                <a:lnTo>
                  <a:pt x="60000" y="81379"/>
                </a:lnTo>
                <a:lnTo>
                  <a:pt x="60000" y="81379"/>
                </a:lnTo>
                <a:lnTo>
                  <a:pt x="60000" y="81379"/>
                </a:lnTo>
                <a:lnTo>
                  <a:pt x="60000" y="82068"/>
                </a:lnTo>
                <a:lnTo>
                  <a:pt x="60000" y="82068"/>
                </a:lnTo>
                <a:lnTo>
                  <a:pt x="60000" y="82068"/>
                </a:lnTo>
                <a:lnTo>
                  <a:pt x="60000" y="82068"/>
                </a:lnTo>
                <a:lnTo>
                  <a:pt x="59172" y="82068"/>
                </a:lnTo>
                <a:lnTo>
                  <a:pt x="59172" y="82528"/>
                </a:lnTo>
                <a:lnTo>
                  <a:pt x="59172" y="82528"/>
                </a:lnTo>
                <a:lnTo>
                  <a:pt x="59172" y="82528"/>
                </a:lnTo>
                <a:lnTo>
                  <a:pt x="59172" y="82528"/>
                </a:lnTo>
                <a:lnTo>
                  <a:pt x="58344" y="82528"/>
                </a:lnTo>
                <a:lnTo>
                  <a:pt x="58344" y="82528"/>
                </a:lnTo>
                <a:lnTo>
                  <a:pt x="58344" y="82528"/>
                </a:lnTo>
                <a:lnTo>
                  <a:pt x="58344" y="82528"/>
                </a:lnTo>
                <a:lnTo>
                  <a:pt x="58344" y="82528"/>
                </a:lnTo>
                <a:lnTo>
                  <a:pt x="57517" y="82528"/>
                </a:lnTo>
                <a:lnTo>
                  <a:pt x="57517" y="82528"/>
                </a:lnTo>
                <a:lnTo>
                  <a:pt x="57517" y="82528"/>
                </a:lnTo>
                <a:lnTo>
                  <a:pt x="57517" y="82528"/>
                </a:lnTo>
                <a:lnTo>
                  <a:pt x="56689" y="82528"/>
                </a:lnTo>
                <a:lnTo>
                  <a:pt x="56689" y="82528"/>
                </a:lnTo>
                <a:lnTo>
                  <a:pt x="56689" y="82528"/>
                </a:lnTo>
                <a:lnTo>
                  <a:pt x="56689" y="82528"/>
                </a:lnTo>
                <a:lnTo>
                  <a:pt x="56689" y="82528"/>
                </a:lnTo>
                <a:lnTo>
                  <a:pt x="56689" y="82528"/>
                </a:lnTo>
                <a:lnTo>
                  <a:pt x="56689" y="82068"/>
                </a:lnTo>
                <a:lnTo>
                  <a:pt x="55448" y="82068"/>
                </a:lnTo>
                <a:lnTo>
                  <a:pt x="55448" y="82068"/>
                </a:lnTo>
                <a:lnTo>
                  <a:pt x="55448" y="82068"/>
                </a:lnTo>
                <a:lnTo>
                  <a:pt x="56689" y="82068"/>
                </a:lnTo>
                <a:lnTo>
                  <a:pt x="56689" y="81379"/>
                </a:lnTo>
                <a:lnTo>
                  <a:pt x="55448" y="81379"/>
                </a:lnTo>
                <a:lnTo>
                  <a:pt x="55448" y="81379"/>
                </a:lnTo>
                <a:lnTo>
                  <a:pt x="55448" y="81379"/>
                </a:lnTo>
                <a:lnTo>
                  <a:pt x="55448" y="81379"/>
                </a:lnTo>
                <a:lnTo>
                  <a:pt x="55448" y="81379"/>
                </a:lnTo>
                <a:lnTo>
                  <a:pt x="55448" y="81379"/>
                </a:lnTo>
                <a:lnTo>
                  <a:pt x="55448" y="81379"/>
                </a:lnTo>
                <a:lnTo>
                  <a:pt x="54620" y="81379"/>
                </a:lnTo>
                <a:lnTo>
                  <a:pt x="54620" y="81379"/>
                </a:lnTo>
                <a:lnTo>
                  <a:pt x="54620" y="81379"/>
                </a:lnTo>
                <a:lnTo>
                  <a:pt x="54620" y="80919"/>
                </a:lnTo>
                <a:lnTo>
                  <a:pt x="53793" y="80919"/>
                </a:lnTo>
                <a:lnTo>
                  <a:pt x="53793" y="81379"/>
                </a:lnTo>
                <a:lnTo>
                  <a:pt x="53793" y="81379"/>
                </a:lnTo>
                <a:lnTo>
                  <a:pt x="53793" y="81379"/>
                </a:lnTo>
                <a:lnTo>
                  <a:pt x="53793" y="81379"/>
                </a:lnTo>
                <a:lnTo>
                  <a:pt x="53793" y="81379"/>
                </a:lnTo>
                <a:lnTo>
                  <a:pt x="52965" y="81379"/>
                </a:lnTo>
                <a:lnTo>
                  <a:pt x="52965" y="81379"/>
                </a:lnTo>
                <a:lnTo>
                  <a:pt x="52965" y="81379"/>
                </a:lnTo>
                <a:lnTo>
                  <a:pt x="52965" y="81379"/>
                </a:lnTo>
                <a:lnTo>
                  <a:pt x="52965" y="81379"/>
                </a:lnTo>
                <a:lnTo>
                  <a:pt x="52137" y="81379"/>
                </a:lnTo>
                <a:lnTo>
                  <a:pt x="52137" y="81379"/>
                </a:lnTo>
                <a:lnTo>
                  <a:pt x="52137" y="81379"/>
                </a:lnTo>
                <a:lnTo>
                  <a:pt x="52137" y="82068"/>
                </a:lnTo>
                <a:lnTo>
                  <a:pt x="52137" y="82068"/>
                </a:lnTo>
                <a:lnTo>
                  <a:pt x="52137" y="82068"/>
                </a:lnTo>
                <a:lnTo>
                  <a:pt x="52137" y="82068"/>
                </a:lnTo>
                <a:lnTo>
                  <a:pt x="52137" y="82068"/>
                </a:lnTo>
                <a:lnTo>
                  <a:pt x="52137" y="82068"/>
                </a:lnTo>
                <a:lnTo>
                  <a:pt x="52965" y="82068"/>
                </a:lnTo>
                <a:lnTo>
                  <a:pt x="52965" y="82528"/>
                </a:lnTo>
                <a:lnTo>
                  <a:pt x="52965" y="82528"/>
                </a:lnTo>
                <a:lnTo>
                  <a:pt x="52965" y="82528"/>
                </a:lnTo>
                <a:lnTo>
                  <a:pt x="52965" y="82528"/>
                </a:lnTo>
                <a:lnTo>
                  <a:pt x="53793" y="82528"/>
                </a:lnTo>
                <a:lnTo>
                  <a:pt x="53793" y="82528"/>
                </a:lnTo>
                <a:lnTo>
                  <a:pt x="53793" y="82528"/>
                </a:lnTo>
                <a:lnTo>
                  <a:pt x="53793" y="82528"/>
                </a:lnTo>
                <a:lnTo>
                  <a:pt x="53793" y="82528"/>
                </a:lnTo>
                <a:lnTo>
                  <a:pt x="53793" y="82528"/>
                </a:lnTo>
                <a:lnTo>
                  <a:pt x="54620" y="82528"/>
                </a:lnTo>
                <a:lnTo>
                  <a:pt x="54620" y="82528"/>
                </a:lnTo>
                <a:lnTo>
                  <a:pt x="54620" y="82528"/>
                </a:lnTo>
                <a:lnTo>
                  <a:pt x="55448" y="82528"/>
                </a:lnTo>
                <a:lnTo>
                  <a:pt x="55448" y="82528"/>
                </a:lnTo>
                <a:lnTo>
                  <a:pt x="55448" y="82528"/>
                </a:lnTo>
                <a:lnTo>
                  <a:pt x="55448" y="82528"/>
                </a:lnTo>
                <a:lnTo>
                  <a:pt x="55448" y="82988"/>
                </a:lnTo>
                <a:lnTo>
                  <a:pt x="55448" y="82988"/>
                </a:lnTo>
                <a:lnTo>
                  <a:pt x="55448" y="82988"/>
                </a:lnTo>
                <a:lnTo>
                  <a:pt x="55448" y="82988"/>
                </a:lnTo>
                <a:lnTo>
                  <a:pt x="55448" y="82988"/>
                </a:lnTo>
                <a:lnTo>
                  <a:pt x="55448" y="82988"/>
                </a:lnTo>
                <a:lnTo>
                  <a:pt x="55448" y="83448"/>
                </a:lnTo>
                <a:lnTo>
                  <a:pt x="54620" y="83448"/>
                </a:lnTo>
                <a:lnTo>
                  <a:pt x="54620" y="83448"/>
                </a:lnTo>
                <a:lnTo>
                  <a:pt x="54620" y="83448"/>
                </a:lnTo>
                <a:lnTo>
                  <a:pt x="54620" y="83448"/>
                </a:lnTo>
                <a:lnTo>
                  <a:pt x="53793" y="83448"/>
                </a:lnTo>
                <a:lnTo>
                  <a:pt x="53793" y="83448"/>
                </a:lnTo>
                <a:lnTo>
                  <a:pt x="53793" y="83448"/>
                </a:lnTo>
                <a:lnTo>
                  <a:pt x="53793" y="83448"/>
                </a:lnTo>
                <a:lnTo>
                  <a:pt x="53793" y="83448"/>
                </a:lnTo>
                <a:lnTo>
                  <a:pt x="52965" y="83448"/>
                </a:lnTo>
                <a:lnTo>
                  <a:pt x="52965" y="83448"/>
                </a:lnTo>
                <a:lnTo>
                  <a:pt x="52965" y="83908"/>
                </a:lnTo>
                <a:lnTo>
                  <a:pt x="52965" y="83908"/>
                </a:lnTo>
                <a:lnTo>
                  <a:pt x="52965" y="83908"/>
                </a:lnTo>
                <a:lnTo>
                  <a:pt x="52965" y="83908"/>
                </a:lnTo>
                <a:lnTo>
                  <a:pt x="52137" y="83908"/>
                </a:lnTo>
                <a:lnTo>
                  <a:pt x="52137" y="83908"/>
                </a:lnTo>
                <a:lnTo>
                  <a:pt x="52137" y="83908"/>
                </a:lnTo>
                <a:lnTo>
                  <a:pt x="52137" y="83908"/>
                </a:lnTo>
                <a:lnTo>
                  <a:pt x="52137" y="84597"/>
                </a:lnTo>
                <a:lnTo>
                  <a:pt x="50896" y="84597"/>
                </a:lnTo>
                <a:lnTo>
                  <a:pt x="50896" y="84597"/>
                </a:lnTo>
                <a:lnTo>
                  <a:pt x="50896" y="84597"/>
                </a:lnTo>
                <a:lnTo>
                  <a:pt x="50896" y="85057"/>
                </a:lnTo>
                <a:lnTo>
                  <a:pt x="50896" y="85057"/>
                </a:lnTo>
                <a:lnTo>
                  <a:pt x="50896" y="85057"/>
                </a:lnTo>
                <a:lnTo>
                  <a:pt x="50896" y="85057"/>
                </a:lnTo>
                <a:lnTo>
                  <a:pt x="50896" y="85057"/>
                </a:lnTo>
                <a:lnTo>
                  <a:pt x="50896" y="85057"/>
                </a:lnTo>
                <a:lnTo>
                  <a:pt x="50896" y="85517"/>
                </a:lnTo>
                <a:lnTo>
                  <a:pt x="50068" y="85517"/>
                </a:lnTo>
                <a:lnTo>
                  <a:pt x="50068" y="85517"/>
                </a:lnTo>
                <a:lnTo>
                  <a:pt x="50068" y="85517"/>
                </a:lnTo>
                <a:lnTo>
                  <a:pt x="50068" y="85517"/>
                </a:lnTo>
                <a:lnTo>
                  <a:pt x="50068" y="85517"/>
                </a:lnTo>
                <a:lnTo>
                  <a:pt x="50068" y="85517"/>
                </a:lnTo>
                <a:lnTo>
                  <a:pt x="50068" y="85977"/>
                </a:lnTo>
                <a:lnTo>
                  <a:pt x="50068" y="85977"/>
                </a:lnTo>
                <a:lnTo>
                  <a:pt x="50068" y="85977"/>
                </a:lnTo>
                <a:lnTo>
                  <a:pt x="50068" y="85977"/>
                </a:lnTo>
                <a:lnTo>
                  <a:pt x="50068" y="86436"/>
                </a:lnTo>
                <a:lnTo>
                  <a:pt x="50068" y="86436"/>
                </a:lnTo>
                <a:lnTo>
                  <a:pt x="50068" y="86436"/>
                </a:lnTo>
                <a:lnTo>
                  <a:pt x="50068" y="86436"/>
                </a:lnTo>
                <a:lnTo>
                  <a:pt x="50068" y="86436"/>
                </a:lnTo>
                <a:lnTo>
                  <a:pt x="50068" y="86436"/>
                </a:lnTo>
                <a:lnTo>
                  <a:pt x="50068" y="87126"/>
                </a:lnTo>
                <a:lnTo>
                  <a:pt x="50896" y="87126"/>
                </a:lnTo>
                <a:lnTo>
                  <a:pt x="50896" y="87126"/>
                </a:lnTo>
                <a:lnTo>
                  <a:pt x="50896" y="87126"/>
                </a:lnTo>
                <a:lnTo>
                  <a:pt x="50068" y="87126"/>
                </a:lnTo>
                <a:lnTo>
                  <a:pt x="50068" y="87586"/>
                </a:lnTo>
                <a:lnTo>
                  <a:pt x="50068" y="87586"/>
                </a:lnTo>
                <a:lnTo>
                  <a:pt x="50068" y="87586"/>
                </a:lnTo>
                <a:lnTo>
                  <a:pt x="50068" y="87586"/>
                </a:lnTo>
                <a:lnTo>
                  <a:pt x="50068" y="87586"/>
                </a:lnTo>
                <a:lnTo>
                  <a:pt x="50068" y="88045"/>
                </a:lnTo>
                <a:lnTo>
                  <a:pt x="50068" y="88045"/>
                </a:lnTo>
                <a:lnTo>
                  <a:pt x="50068" y="88045"/>
                </a:lnTo>
                <a:lnTo>
                  <a:pt x="50068" y="88045"/>
                </a:lnTo>
                <a:lnTo>
                  <a:pt x="50068" y="88045"/>
                </a:lnTo>
                <a:lnTo>
                  <a:pt x="50068" y="88505"/>
                </a:lnTo>
                <a:lnTo>
                  <a:pt x="50068" y="88505"/>
                </a:lnTo>
                <a:lnTo>
                  <a:pt x="50068" y="88505"/>
                </a:lnTo>
                <a:lnTo>
                  <a:pt x="50068" y="88505"/>
                </a:lnTo>
                <a:lnTo>
                  <a:pt x="50068" y="88965"/>
                </a:lnTo>
                <a:lnTo>
                  <a:pt x="50068" y="88965"/>
                </a:lnTo>
                <a:lnTo>
                  <a:pt x="50068" y="88965"/>
                </a:lnTo>
                <a:lnTo>
                  <a:pt x="50068" y="88965"/>
                </a:lnTo>
                <a:lnTo>
                  <a:pt x="50068" y="88965"/>
                </a:lnTo>
                <a:lnTo>
                  <a:pt x="50068" y="89655"/>
                </a:lnTo>
                <a:lnTo>
                  <a:pt x="49241" y="89655"/>
                </a:lnTo>
                <a:lnTo>
                  <a:pt x="49241" y="89655"/>
                </a:lnTo>
                <a:lnTo>
                  <a:pt x="49241" y="88965"/>
                </a:lnTo>
                <a:lnTo>
                  <a:pt x="49241" y="88965"/>
                </a:lnTo>
                <a:lnTo>
                  <a:pt x="49241" y="89655"/>
                </a:lnTo>
                <a:lnTo>
                  <a:pt x="48413" y="89655"/>
                </a:lnTo>
                <a:lnTo>
                  <a:pt x="48413" y="89655"/>
                </a:lnTo>
                <a:lnTo>
                  <a:pt x="48413" y="89655"/>
                </a:lnTo>
                <a:lnTo>
                  <a:pt x="48413" y="89655"/>
                </a:lnTo>
                <a:lnTo>
                  <a:pt x="48413" y="89655"/>
                </a:lnTo>
                <a:lnTo>
                  <a:pt x="48413" y="89655"/>
                </a:lnTo>
                <a:lnTo>
                  <a:pt x="47586" y="89655"/>
                </a:lnTo>
                <a:lnTo>
                  <a:pt x="47586" y="90114"/>
                </a:lnTo>
                <a:lnTo>
                  <a:pt x="48413" y="90114"/>
                </a:lnTo>
                <a:lnTo>
                  <a:pt x="48413" y="90114"/>
                </a:lnTo>
                <a:lnTo>
                  <a:pt x="47586" y="90114"/>
                </a:lnTo>
                <a:lnTo>
                  <a:pt x="47586" y="90114"/>
                </a:lnTo>
                <a:lnTo>
                  <a:pt x="47586" y="90574"/>
                </a:lnTo>
                <a:lnTo>
                  <a:pt x="48413" y="90574"/>
                </a:lnTo>
                <a:lnTo>
                  <a:pt x="48413" y="90574"/>
                </a:lnTo>
                <a:lnTo>
                  <a:pt x="48413" y="90574"/>
                </a:lnTo>
                <a:lnTo>
                  <a:pt x="48413" y="90574"/>
                </a:lnTo>
                <a:lnTo>
                  <a:pt x="48413" y="90574"/>
                </a:lnTo>
                <a:lnTo>
                  <a:pt x="48413" y="90574"/>
                </a:lnTo>
                <a:lnTo>
                  <a:pt x="48413" y="90574"/>
                </a:lnTo>
                <a:lnTo>
                  <a:pt x="48413" y="91034"/>
                </a:lnTo>
                <a:lnTo>
                  <a:pt x="48413" y="91034"/>
                </a:lnTo>
                <a:lnTo>
                  <a:pt x="48413" y="91034"/>
                </a:lnTo>
                <a:lnTo>
                  <a:pt x="48413" y="91034"/>
                </a:lnTo>
                <a:lnTo>
                  <a:pt x="48413" y="91034"/>
                </a:lnTo>
                <a:lnTo>
                  <a:pt x="47586" y="91034"/>
                </a:lnTo>
                <a:lnTo>
                  <a:pt x="47586" y="91034"/>
                </a:lnTo>
                <a:lnTo>
                  <a:pt x="47586" y="91034"/>
                </a:lnTo>
                <a:lnTo>
                  <a:pt x="47586" y="91034"/>
                </a:lnTo>
                <a:lnTo>
                  <a:pt x="46344" y="91034"/>
                </a:lnTo>
                <a:lnTo>
                  <a:pt x="46344" y="91034"/>
                </a:lnTo>
                <a:lnTo>
                  <a:pt x="46344" y="91034"/>
                </a:lnTo>
                <a:lnTo>
                  <a:pt x="46344" y="91034"/>
                </a:lnTo>
                <a:lnTo>
                  <a:pt x="46344" y="91034"/>
                </a:lnTo>
                <a:lnTo>
                  <a:pt x="46344" y="91494"/>
                </a:lnTo>
                <a:lnTo>
                  <a:pt x="45517" y="91494"/>
                </a:lnTo>
                <a:lnTo>
                  <a:pt x="45517" y="91494"/>
                </a:lnTo>
                <a:lnTo>
                  <a:pt x="45517" y="91494"/>
                </a:lnTo>
                <a:lnTo>
                  <a:pt x="45517" y="91034"/>
                </a:lnTo>
                <a:lnTo>
                  <a:pt x="45517" y="91034"/>
                </a:lnTo>
                <a:lnTo>
                  <a:pt x="45517" y="91034"/>
                </a:lnTo>
                <a:lnTo>
                  <a:pt x="45517" y="91034"/>
                </a:lnTo>
                <a:lnTo>
                  <a:pt x="44689" y="91034"/>
                </a:lnTo>
                <a:lnTo>
                  <a:pt x="44689" y="91034"/>
                </a:lnTo>
                <a:lnTo>
                  <a:pt x="44689" y="91034"/>
                </a:lnTo>
                <a:lnTo>
                  <a:pt x="44689" y="91034"/>
                </a:lnTo>
                <a:lnTo>
                  <a:pt x="44689" y="91034"/>
                </a:lnTo>
                <a:lnTo>
                  <a:pt x="44689" y="91034"/>
                </a:lnTo>
                <a:lnTo>
                  <a:pt x="43862" y="91034"/>
                </a:lnTo>
                <a:lnTo>
                  <a:pt x="43862" y="91034"/>
                </a:lnTo>
                <a:lnTo>
                  <a:pt x="43862" y="91034"/>
                </a:lnTo>
                <a:lnTo>
                  <a:pt x="43034" y="91034"/>
                </a:lnTo>
                <a:lnTo>
                  <a:pt x="43034" y="91034"/>
                </a:lnTo>
                <a:lnTo>
                  <a:pt x="43034" y="91494"/>
                </a:lnTo>
                <a:lnTo>
                  <a:pt x="43034" y="91494"/>
                </a:lnTo>
                <a:lnTo>
                  <a:pt x="43034" y="91494"/>
                </a:lnTo>
                <a:lnTo>
                  <a:pt x="43034" y="91494"/>
                </a:lnTo>
                <a:lnTo>
                  <a:pt x="43034" y="91494"/>
                </a:lnTo>
                <a:lnTo>
                  <a:pt x="43034" y="91494"/>
                </a:lnTo>
                <a:lnTo>
                  <a:pt x="41793" y="91494"/>
                </a:lnTo>
                <a:lnTo>
                  <a:pt x="41793" y="91494"/>
                </a:lnTo>
                <a:lnTo>
                  <a:pt x="41793" y="91494"/>
                </a:lnTo>
                <a:lnTo>
                  <a:pt x="41793" y="91494"/>
                </a:lnTo>
                <a:lnTo>
                  <a:pt x="40965" y="91494"/>
                </a:lnTo>
                <a:lnTo>
                  <a:pt x="40965" y="91494"/>
                </a:lnTo>
                <a:lnTo>
                  <a:pt x="40965" y="91494"/>
                </a:lnTo>
                <a:lnTo>
                  <a:pt x="40137" y="91494"/>
                </a:lnTo>
                <a:lnTo>
                  <a:pt x="40137" y="92183"/>
                </a:lnTo>
                <a:lnTo>
                  <a:pt x="40137" y="92183"/>
                </a:lnTo>
                <a:lnTo>
                  <a:pt x="40137" y="92183"/>
                </a:lnTo>
                <a:lnTo>
                  <a:pt x="40137" y="92183"/>
                </a:lnTo>
                <a:lnTo>
                  <a:pt x="40137" y="92183"/>
                </a:lnTo>
                <a:lnTo>
                  <a:pt x="39310" y="92183"/>
                </a:lnTo>
                <a:lnTo>
                  <a:pt x="39310" y="92183"/>
                </a:lnTo>
                <a:lnTo>
                  <a:pt x="39310" y="92643"/>
                </a:lnTo>
                <a:lnTo>
                  <a:pt x="39310" y="92643"/>
                </a:lnTo>
                <a:lnTo>
                  <a:pt x="39310" y="92643"/>
                </a:lnTo>
                <a:lnTo>
                  <a:pt x="39310" y="92643"/>
                </a:lnTo>
                <a:lnTo>
                  <a:pt x="39310" y="92643"/>
                </a:lnTo>
                <a:lnTo>
                  <a:pt x="39310" y="92643"/>
                </a:lnTo>
                <a:lnTo>
                  <a:pt x="39310" y="93103"/>
                </a:lnTo>
                <a:lnTo>
                  <a:pt x="38482" y="93103"/>
                </a:lnTo>
                <a:lnTo>
                  <a:pt x="38482" y="93103"/>
                </a:lnTo>
                <a:lnTo>
                  <a:pt x="38482" y="93103"/>
                </a:lnTo>
                <a:lnTo>
                  <a:pt x="38482" y="93103"/>
                </a:lnTo>
                <a:lnTo>
                  <a:pt x="38482" y="93103"/>
                </a:lnTo>
                <a:lnTo>
                  <a:pt x="37241" y="93103"/>
                </a:lnTo>
                <a:lnTo>
                  <a:pt x="37241" y="93563"/>
                </a:lnTo>
                <a:lnTo>
                  <a:pt x="37241" y="93563"/>
                </a:lnTo>
                <a:lnTo>
                  <a:pt x="37241" y="93563"/>
                </a:lnTo>
                <a:lnTo>
                  <a:pt x="37241" y="94022"/>
                </a:lnTo>
                <a:lnTo>
                  <a:pt x="37241" y="94022"/>
                </a:lnTo>
                <a:lnTo>
                  <a:pt x="37241" y="94022"/>
                </a:lnTo>
                <a:lnTo>
                  <a:pt x="37241" y="94022"/>
                </a:lnTo>
                <a:lnTo>
                  <a:pt x="37241" y="94022"/>
                </a:lnTo>
                <a:lnTo>
                  <a:pt x="37241" y="94022"/>
                </a:lnTo>
                <a:lnTo>
                  <a:pt x="37241" y="94712"/>
                </a:lnTo>
                <a:lnTo>
                  <a:pt x="36413" y="94712"/>
                </a:lnTo>
                <a:lnTo>
                  <a:pt x="36413" y="94712"/>
                </a:lnTo>
                <a:lnTo>
                  <a:pt x="36413" y="94712"/>
                </a:lnTo>
                <a:lnTo>
                  <a:pt x="36413" y="94712"/>
                </a:lnTo>
                <a:lnTo>
                  <a:pt x="36413" y="94712"/>
                </a:lnTo>
                <a:lnTo>
                  <a:pt x="36413" y="95172"/>
                </a:lnTo>
                <a:lnTo>
                  <a:pt x="36413" y="95172"/>
                </a:lnTo>
                <a:lnTo>
                  <a:pt x="36413" y="95172"/>
                </a:lnTo>
                <a:lnTo>
                  <a:pt x="36413" y="95632"/>
                </a:lnTo>
                <a:lnTo>
                  <a:pt x="36413" y="95632"/>
                </a:lnTo>
                <a:lnTo>
                  <a:pt x="36413" y="95632"/>
                </a:lnTo>
                <a:lnTo>
                  <a:pt x="36413" y="96091"/>
                </a:lnTo>
                <a:lnTo>
                  <a:pt x="36413" y="96091"/>
                </a:lnTo>
                <a:lnTo>
                  <a:pt x="36413" y="96091"/>
                </a:lnTo>
                <a:lnTo>
                  <a:pt x="36413" y="96091"/>
                </a:lnTo>
                <a:lnTo>
                  <a:pt x="36413" y="96091"/>
                </a:lnTo>
                <a:lnTo>
                  <a:pt x="36413" y="96551"/>
                </a:lnTo>
                <a:lnTo>
                  <a:pt x="37241" y="96551"/>
                </a:lnTo>
                <a:lnTo>
                  <a:pt x="37241" y="96551"/>
                </a:lnTo>
                <a:lnTo>
                  <a:pt x="37241" y="96551"/>
                </a:lnTo>
                <a:lnTo>
                  <a:pt x="37241" y="96551"/>
                </a:lnTo>
                <a:lnTo>
                  <a:pt x="37241" y="97241"/>
                </a:lnTo>
                <a:lnTo>
                  <a:pt x="37241" y="97241"/>
                </a:lnTo>
                <a:lnTo>
                  <a:pt x="37241" y="97241"/>
                </a:lnTo>
                <a:lnTo>
                  <a:pt x="37241" y="97241"/>
                </a:lnTo>
                <a:lnTo>
                  <a:pt x="38482" y="97241"/>
                </a:lnTo>
                <a:lnTo>
                  <a:pt x="38482" y="97241"/>
                </a:lnTo>
                <a:lnTo>
                  <a:pt x="38482" y="97241"/>
                </a:lnTo>
                <a:lnTo>
                  <a:pt x="38482" y="97241"/>
                </a:lnTo>
                <a:lnTo>
                  <a:pt x="38482" y="97241"/>
                </a:lnTo>
                <a:lnTo>
                  <a:pt x="39310" y="97241"/>
                </a:lnTo>
                <a:lnTo>
                  <a:pt x="39310" y="97241"/>
                </a:lnTo>
                <a:lnTo>
                  <a:pt x="39310" y="97241"/>
                </a:lnTo>
                <a:lnTo>
                  <a:pt x="39310" y="97701"/>
                </a:lnTo>
                <a:lnTo>
                  <a:pt x="39310" y="97701"/>
                </a:lnTo>
                <a:lnTo>
                  <a:pt x="39310" y="97701"/>
                </a:lnTo>
                <a:lnTo>
                  <a:pt x="39310" y="97701"/>
                </a:lnTo>
                <a:lnTo>
                  <a:pt x="40137" y="97701"/>
                </a:lnTo>
                <a:lnTo>
                  <a:pt x="40137" y="97701"/>
                </a:lnTo>
                <a:lnTo>
                  <a:pt x="40137" y="98160"/>
                </a:lnTo>
                <a:lnTo>
                  <a:pt x="40137" y="98160"/>
                </a:lnTo>
                <a:lnTo>
                  <a:pt x="40137" y="98160"/>
                </a:lnTo>
                <a:lnTo>
                  <a:pt x="40137" y="98160"/>
                </a:lnTo>
                <a:lnTo>
                  <a:pt x="40137" y="98160"/>
                </a:lnTo>
                <a:lnTo>
                  <a:pt x="40965" y="98160"/>
                </a:lnTo>
                <a:lnTo>
                  <a:pt x="40965" y="98620"/>
                </a:lnTo>
                <a:lnTo>
                  <a:pt x="40965" y="98620"/>
                </a:lnTo>
                <a:lnTo>
                  <a:pt x="40965" y="98620"/>
                </a:lnTo>
                <a:lnTo>
                  <a:pt x="40965" y="98620"/>
                </a:lnTo>
                <a:lnTo>
                  <a:pt x="41793" y="98620"/>
                </a:lnTo>
                <a:lnTo>
                  <a:pt x="41793" y="98620"/>
                </a:lnTo>
                <a:lnTo>
                  <a:pt x="41793" y="98620"/>
                </a:lnTo>
                <a:lnTo>
                  <a:pt x="41793" y="98620"/>
                </a:lnTo>
                <a:lnTo>
                  <a:pt x="41793" y="98620"/>
                </a:lnTo>
                <a:lnTo>
                  <a:pt x="43034" y="98620"/>
                </a:lnTo>
                <a:lnTo>
                  <a:pt x="43034" y="98620"/>
                </a:lnTo>
                <a:lnTo>
                  <a:pt x="43034" y="98620"/>
                </a:lnTo>
                <a:lnTo>
                  <a:pt x="43034" y="98620"/>
                </a:lnTo>
                <a:lnTo>
                  <a:pt x="43862" y="98620"/>
                </a:lnTo>
                <a:lnTo>
                  <a:pt x="43862" y="98620"/>
                </a:lnTo>
                <a:lnTo>
                  <a:pt x="43862" y="98620"/>
                </a:lnTo>
                <a:lnTo>
                  <a:pt x="43862" y="99080"/>
                </a:lnTo>
                <a:lnTo>
                  <a:pt x="44689" y="99080"/>
                </a:lnTo>
                <a:lnTo>
                  <a:pt x="44689" y="99080"/>
                </a:lnTo>
                <a:lnTo>
                  <a:pt x="44689" y="99080"/>
                </a:lnTo>
                <a:lnTo>
                  <a:pt x="44689" y="99080"/>
                </a:lnTo>
                <a:lnTo>
                  <a:pt x="45517" y="99080"/>
                </a:lnTo>
                <a:lnTo>
                  <a:pt x="45517" y="98620"/>
                </a:lnTo>
                <a:lnTo>
                  <a:pt x="45517" y="98620"/>
                </a:lnTo>
                <a:lnTo>
                  <a:pt x="45517" y="98620"/>
                </a:lnTo>
                <a:lnTo>
                  <a:pt x="45517" y="98620"/>
                </a:lnTo>
                <a:lnTo>
                  <a:pt x="46344" y="98620"/>
                </a:lnTo>
                <a:lnTo>
                  <a:pt x="46344" y="99080"/>
                </a:lnTo>
                <a:lnTo>
                  <a:pt x="46344" y="99080"/>
                </a:lnTo>
                <a:lnTo>
                  <a:pt x="46344" y="99080"/>
                </a:lnTo>
                <a:lnTo>
                  <a:pt x="46344" y="99080"/>
                </a:lnTo>
                <a:lnTo>
                  <a:pt x="47586" y="99080"/>
                </a:lnTo>
                <a:lnTo>
                  <a:pt x="47586" y="99080"/>
                </a:lnTo>
                <a:lnTo>
                  <a:pt x="47586" y="99080"/>
                </a:lnTo>
                <a:lnTo>
                  <a:pt x="47586" y="99080"/>
                </a:lnTo>
                <a:lnTo>
                  <a:pt x="47586" y="99770"/>
                </a:lnTo>
                <a:lnTo>
                  <a:pt x="47586" y="99770"/>
                </a:lnTo>
                <a:lnTo>
                  <a:pt x="47586" y="99770"/>
                </a:lnTo>
                <a:lnTo>
                  <a:pt x="47586" y="100229"/>
                </a:lnTo>
                <a:lnTo>
                  <a:pt x="47586" y="100229"/>
                </a:lnTo>
                <a:lnTo>
                  <a:pt x="47586" y="100229"/>
                </a:lnTo>
                <a:lnTo>
                  <a:pt x="47586" y="100689"/>
                </a:lnTo>
                <a:lnTo>
                  <a:pt x="47586" y="100689"/>
                </a:lnTo>
                <a:lnTo>
                  <a:pt x="47586" y="100689"/>
                </a:lnTo>
                <a:lnTo>
                  <a:pt x="47586" y="100689"/>
                </a:lnTo>
                <a:lnTo>
                  <a:pt x="47586" y="101149"/>
                </a:lnTo>
                <a:lnTo>
                  <a:pt x="47586" y="101149"/>
                </a:lnTo>
                <a:lnTo>
                  <a:pt x="47586" y="101149"/>
                </a:lnTo>
                <a:lnTo>
                  <a:pt x="47586" y="101149"/>
                </a:lnTo>
                <a:lnTo>
                  <a:pt x="47586" y="101609"/>
                </a:lnTo>
                <a:lnTo>
                  <a:pt x="47586" y="101609"/>
                </a:lnTo>
                <a:lnTo>
                  <a:pt x="46344" y="101609"/>
                </a:lnTo>
                <a:lnTo>
                  <a:pt x="46344" y="101609"/>
                </a:lnTo>
                <a:lnTo>
                  <a:pt x="46344" y="101609"/>
                </a:lnTo>
                <a:lnTo>
                  <a:pt x="46344" y="101609"/>
                </a:lnTo>
                <a:lnTo>
                  <a:pt x="46344" y="102298"/>
                </a:lnTo>
                <a:lnTo>
                  <a:pt x="46344" y="102298"/>
                </a:lnTo>
                <a:lnTo>
                  <a:pt x="47586" y="102298"/>
                </a:lnTo>
                <a:lnTo>
                  <a:pt x="47586" y="102298"/>
                </a:lnTo>
                <a:lnTo>
                  <a:pt x="47586" y="102298"/>
                </a:lnTo>
                <a:lnTo>
                  <a:pt x="47586" y="102298"/>
                </a:lnTo>
                <a:lnTo>
                  <a:pt x="47586" y="102298"/>
                </a:lnTo>
                <a:lnTo>
                  <a:pt x="47586" y="102758"/>
                </a:lnTo>
                <a:lnTo>
                  <a:pt x="46344" y="102758"/>
                </a:lnTo>
                <a:lnTo>
                  <a:pt x="46344" y="102298"/>
                </a:lnTo>
                <a:lnTo>
                  <a:pt x="46344" y="102298"/>
                </a:lnTo>
                <a:lnTo>
                  <a:pt x="46344" y="102298"/>
                </a:lnTo>
                <a:lnTo>
                  <a:pt x="46344" y="102758"/>
                </a:lnTo>
                <a:lnTo>
                  <a:pt x="46344" y="102758"/>
                </a:lnTo>
                <a:lnTo>
                  <a:pt x="46344" y="102758"/>
                </a:lnTo>
                <a:lnTo>
                  <a:pt x="46344" y="102758"/>
                </a:lnTo>
                <a:lnTo>
                  <a:pt x="46344" y="103218"/>
                </a:lnTo>
                <a:lnTo>
                  <a:pt x="46344" y="103218"/>
                </a:lnTo>
                <a:lnTo>
                  <a:pt x="45517" y="103218"/>
                </a:lnTo>
                <a:lnTo>
                  <a:pt x="45517" y="103218"/>
                </a:lnTo>
                <a:lnTo>
                  <a:pt x="45517" y="103218"/>
                </a:lnTo>
                <a:lnTo>
                  <a:pt x="45517" y="103218"/>
                </a:lnTo>
                <a:lnTo>
                  <a:pt x="45517" y="103218"/>
                </a:lnTo>
                <a:lnTo>
                  <a:pt x="44689" y="103218"/>
                </a:lnTo>
                <a:lnTo>
                  <a:pt x="44689" y="103218"/>
                </a:lnTo>
                <a:lnTo>
                  <a:pt x="44689" y="103218"/>
                </a:lnTo>
                <a:lnTo>
                  <a:pt x="44689" y="103678"/>
                </a:lnTo>
                <a:lnTo>
                  <a:pt x="44689" y="103678"/>
                </a:lnTo>
                <a:lnTo>
                  <a:pt x="44689" y="103678"/>
                </a:lnTo>
                <a:lnTo>
                  <a:pt x="44689" y="103678"/>
                </a:lnTo>
                <a:lnTo>
                  <a:pt x="43862" y="103678"/>
                </a:lnTo>
                <a:lnTo>
                  <a:pt x="43862" y="103678"/>
                </a:lnTo>
                <a:lnTo>
                  <a:pt x="43862" y="103678"/>
                </a:lnTo>
                <a:lnTo>
                  <a:pt x="43862" y="103678"/>
                </a:lnTo>
                <a:lnTo>
                  <a:pt x="43862" y="104137"/>
                </a:lnTo>
                <a:lnTo>
                  <a:pt x="43862" y="104137"/>
                </a:lnTo>
                <a:lnTo>
                  <a:pt x="43862" y="104137"/>
                </a:lnTo>
                <a:lnTo>
                  <a:pt x="43034" y="104137"/>
                </a:lnTo>
                <a:lnTo>
                  <a:pt x="43034" y="104137"/>
                </a:lnTo>
                <a:lnTo>
                  <a:pt x="43034" y="104137"/>
                </a:lnTo>
                <a:lnTo>
                  <a:pt x="43034" y="104137"/>
                </a:lnTo>
                <a:lnTo>
                  <a:pt x="43034" y="104137"/>
                </a:lnTo>
                <a:lnTo>
                  <a:pt x="43034" y="104137"/>
                </a:lnTo>
                <a:lnTo>
                  <a:pt x="41793" y="104137"/>
                </a:lnTo>
                <a:lnTo>
                  <a:pt x="41793" y="104137"/>
                </a:lnTo>
                <a:lnTo>
                  <a:pt x="41793" y="104137"/>
                </a:lnTo>
                <a:lnTo>
                  <a:pt x="41793" y="104827"/>
                </a:lnTo>
                <a:lnTo>
                  <a:pt x="41793" y="104827"/>
                </a:lnTo>
                <a:lnTo>
                  <a:pt x="41793" y="104827"/>
                </a:lnTo>
                <a:lnTo>
                  <a:pt x="40965" y="104827"/>
                </a:lnTo>
                <a:lnTo>
                  <a:pt x="40965" y="104827"/>
                </a:lnTo>
                <a:lnTo>
                  <a:pt x="40965" y="104827"/>
                </a:lnTo>
                <a:lnTo>
                  <a:pt x="40965" y="104827"/>
                </a:lnTo>
                <a:lnTo>
                  <a:pt x="40137" y="104827"/>
                </a:lnTo>
                <a:lnTo>
                  <a:pt x="40137" y="105287"/>
                </a:lnTo>
                <a:lnTo>
                  <a:pt x="40137" y="105287"/>
                </a:lnTo>
                <a:lnTo>
                  <a:pt x="40137" y="105287"/>
                </a:lnTo>
                <a:lnTo>
                  <a:pt x="40137" y="105287"/>
                </a:lnTo>
                <a:lnTo>
                  <a:pt x="40137" y="105287"/>
                </a:lnTo>
                <a:lnTo>
                  <a:pt x="39310" y="105287"/>
                </a:lnTo>
                <a:lnTo>
                  <a:pt x="39310" y="105287"/>
                </a:lnTo>
                <a:lnTo>
                  <a:pt x="39310" y="105287"/>
                </a:lnTo>
                <a:lnTo>
                  <a:pt x="39310" y="105287"/>
                </a:lnTo>
                <a:lnTo>
                  <a:pt x="39310" y="105747"/>
                </a:lnTo>
                <a:lnTo>
                  <a:pt x="39310" y="105747"/>
                </a:lnTo>
                <a:lnTo>
                  <a:pt x="39310" y="105747"/>
                </a:lnTo>
                <a:lnTo>
                  <a:pt x="38482" y="105747"/>
                </a:lnTo>
                <a:lnTo>
                  <a:pt x="38482" y="105747"/>
                </a:lnTo>
                <a:lnTo>
                  <a:pt x="38482" y="105747"/>
                </a:lnTo>
                <a:lnTo>
                  <a:pt x="38482" y="106206"/>
                </a:lnTo>
                <a:lnTo>
                  <a:pt x="38482" y="106206"/>
                </a:lnTo>
                <a:lnTo>
                  <a:pt x="37241" y="106206"/>
                </a:lnTo>
                <a:lnTo>
                  <a:pt x="37241" y="106206"/>
                </a:lnTo>
                <a:lnTo>
                  <a:pt x="37241" y="106206"/>
                </a:lnTo>
                <a:lnTo>
                  <a:pt x="37241" y="106206"/>
                </a:lnTo>
                <a:lnTo>
                  <a:pt x="37241" y="106206"/>
                </a:lnTo>
                <a:lnTo>
                  <a:pt x="37241" y="106206"/>
                </a:lnTo>
                <a:lnTo>
                  <a:pt x="37241" y="106666"/>
                </a:lnTo>
                <a:lnTo>
                  <a:pt x="36413" y="106666"/>
                </a:lnTo>
                <a:lnTo>
                  <a:pt x="36413" y="106666"/>
                </a:lnTo>
                <a:lnTo>
                  <a:pt x="36413" y="106666"/>
                </a:lnTo>
                <a:lnTo>
                  <a:pt x="36413" y="106666"/>
                </a:lnTo>
                <a:lnTo>
                  <a:pt x="36413" y="106666"/>
                </a:lnTo>
                <a:lnTo>
                  <a:pt x="36413" y="107356"/>
                </a:lnTo>
                <a:lnTo>
                  <a:pt x="36413" y="107356"/>
                </a:lnTo>
                <a:lnTo>
                  <a:pt x="36413" y="107356"/>
                </a:lnTo>
                <a:lnTo>
                  <a:pt x="36413" y="107356"/>
                </a:lnTo>
                <a:lnTo>
                  <a:pt x="36413" y="107816"/>
                </a:lnTo>
                <a:lnTo>
                  <a:pt x="36413" y="107816"/>
                </a:lnTo>
                <a:lnTo>
                  <a:pt x="36413" y="107816"/>
                </a:lnTo>
                <a:lnTo>
                  <a:pt x="35586" y="107816"/>
                </a:lnTo>
                <a:lnTo>
                  <a:pt x="35586" y="108275"/>
                </a:lnTo>
                <a:lnTo>
                  <a:pt x="35586" y="108275"/>
                </a:lnTo>
                <a:lnTo>
                  <a:pt x="35586" y="108275"/>
                </a:lnTo>
                <a:lnTo>
                  <a:pt x="35586" y="108735"/>
                </a:lnTo>
                <a:lnTo>
                  <a:pt x="35586" y="108735"/>
                </a:lnTo>
                <a:lnTo>
                  <a:pt x="35586" y="108735"/>
                </a:lnTo>
                <a:lnTo>
                  <a:pt x="35586" y="108735"/>
                </a:lnTo>
                <a:lnTo>
                  <a:pt x="35586" y="109195"/>
                </a:lnTo>
                <a:lnTo>
                  <a:pt x="35586" y="109195"/>
                </a:lnTo>
                <a:lnTo>
                  <a:pt x="35586" y="109195"/>
                </a:lnTo>
                <a:lnTo>
                  <a:pt x="35586" y="109195"/>
                </a:lnTo>
                <a:lnTo>
                  <a:pt x="35586" y="109885"/>
                </a:lnTo>
                <a:lnTo>
                  <a:pt x="35586" y="109885"/>
                </a:lnTo>
                <a:lnTo>
                  <a:pt x="35586" y="109885"/>
                </a:lnTo>
                <a:lnTo>
                  <a:pt x="35586" y="109885"/>
                </a:lnTo>
                <a:lnTo>
                  <a:pt x="35586" y="110344"/>
                </a:lnTo>
                <a:lnTo>
                  <a:pt x="34758" y="110344"/>
                </a:lnTo>
                <a:lnTo>
                  <a:pt x="34758" y="110344"/>
                </a:lnTo>
                <a:lnTo>
                  <a:pt x="34758" y="110344"/>
                </a:lnTo>
                <a:lnTo>
                  <a:pt x="34758" y="110344"/>
                </a:lnTo>
                <a:lnTo>
                  <a:pt x="34758" y="110344"/>
                </a:lnTo>
                <a:lnTo>
                  <a:pt x="34758" y="110804"/>
                </a:lnTo>
                <a:lnTo>
                  <a:pt x="34758" y="110804"/>
                </a:lnTo>
                <a:lnTo>
                  <a:pt x="33931" y="110804"/>
                </a:lnTo>
                <a:lnTo>
                  <a:pt x="33931" y="110804"/>
                </a:lnTo>
                <a:lnTo>
                  <a:pt x="33931" y="110804"/>
                </a:lnTo>
                <a:lnTo>
                  <a:pt x="33931" y="110804"/>
                </a:lnTo>
                <a:lnTo>
                  <a:pt x="33931" y="110804"/>
                </a:lnTo>
                <a:lnTo>
                  <a:pt x="32689" y="110804"/>
                </a:lnTo>
                <a:lnTo>
                  <a:pt x="32689" y="110804"/>
                </a:lnTo>
                <a:lnTo>
                  <a:pt x="32689" y="110804"/>
                </a:lnTo>
                <a:lnTo>
                  <a:pt x="32689" y="110804"/>
                </a:lnTo>
                <a:lnTo>
                  <a:pt x="31862" y="110804"/>
                </a:lnTo>
                <a:lnTo>
                  <a:pt x="31862" y="111264"/>
                </a:lnTo>
                <a:lnTo>
                  <a:pt x="31862" y="111264"/>
                </a:lnTo>
                <a:lnTo>
                  <a:pt x="31862" y="111264"/>
                </a:lnTo>
                <a:lnTo>
                  <a:pt x="31862" y="111264"/>
                </a:lnTo>
                <a:lnTo>
                  <a:pt x="31862" y="111264"/>
                </a:lnTo>
                <a:lnTo>
                  <a:pt x="31034" y="111264"/>
                </a:lnTo>
                <a:lnTo>
                  <a:pt x="31034" y="111264"/>
                </a:lnTo>
                <a:lnTo>
                  <a:pt x="31034" y="111264"/>
                </a:lnTo>
                <a:lnTo>
                  <a:pt x="31034" y="111264"/>
                </a:lnTo>
                <a:lnTo>
                  <a:pt x="30206" y="111264"/>
                </a:lnTo>
                <a:lnTo>
                  <a:pt x="30206" y="111264"/>
                </a:lnTo>
                <a:lnTo>
                  <a:pt x="30206" y="111724"/>
                </a:lnTo>
                <a:lnTo>
                  <a:pt x="30206" y="111724"/>
                </a:lnTo>
                <a:lnTo>
                  <a:pt x="30206" y="111724"/>
                </a:lnTo>
                <a:lnTo>
                  <a:pt x="29379" y="111724"/>
                </a:lnTo>
                <a:lnTo>
                  <a:pt x="29379" y="111724"/>
                </a:lnTo>
                <a:lnTo>
                  <a:pt x="29379" y="111724"/>
                </a:lnTo>
                <a:lnTo>
                  <a:pt x="29379" y="111724"/>
                </a:lnTo>
                <a:lnTo>
                  <a:pt x="29379" y="111724"/>
                </a:lnTo>
                <a:lnTo>
                  <a:pt x="29379" y="111724"/>
                </a:lnTo>
                <a:lnTo>
                  <a:pt x="28137" y="111724"/>
                </a:lnTo>
                <a:lnTo>
                  <a:pt x="28137" y="112413"/>
                </a:lnTo>
                <a:lnTo>
                  <a:pt x="28137" y="112413"/>
                </a:lnTo>
                <a:lnTo>
                  <a:pt x="28137" y="112413"/>
                </a:lnTo>
                <a:lnTo>
                  <a:pt x="28137" y="112413"/>
                </a:lnTo>
                <a:lnTo>
                  <a:pt x="28137" y="112413"/>
                </a:lnTo>
                <a:lnTo>
                  <a:pt x="27310" y="112413"/>
                </a:lnTo>
                <a:lnTo>
                  <a:pt x="27310" y="112413"/>
                </a:lnTo>
                <a:lnTo>
                  <a:pt x="27310" y="112413"/>
                </a:lnTo>
                <a:lnTo>
                  <a:pt x="27310" y="112873"/>
                </a:lnTo>
                <a:lnTo>
                  <a:pt x="27310" y="112873"/>
                </a:lnTo>
                <a:lnTo>
                  <a:pt x="27310" y="112873"/>
                </a:lnTo>
                <a:lnTo>
                  <a:pt x="27310" y="112873"/>
                </a:lnTo>
                <a:lnTo>
                  <a:pt x="27310" y="113333"/>
                </a:lnTo>
                <a:lnTo>
                  <a:pt x="27310" y="113333"/>
                </a:lnTo>
                <a:lnTo>
                  <a:pt x="27310" y="113333"/>
                </a:lnTo>
                <a:lnTo>
                  <a:pt x="27310" y="113333"/>
                </a:lnTo>
                <a:lnTo>
                  <a:pt x="27310" y="113793"/>
                </a:lnTo>
                <a:lnTo>
                  <a:pt x="27310" y="113793"/>
                </a:lnTo>
                <a:lnTo>
                  <a:pt x="27310" y="113793"/>
                </a:lnTo>
                <a:lnTo>
                  <a:pt x="27310" y="113793"/>
                </a:lnTo>
                <a:lnTo>
                  <a:pt x="27310" y="113793"/>
                </a:lnTo>
                <a:lnTo>
                  <a:pt x="27310" y="114252"/>
                </a:lnTo>
                <a:lnTo>
                  <a:pt x="27310" y="114252"/>
                </a:lnTo>
                <a:lnTo>
                  <a:pt x="27310" y="114252"/>
                </a:lnTo>
                <a:lnTo>
                  <a:pt x="27310" y="114942"/>
                </a:lnTo>
                <a:lnTo>
                  <a:pt x="27310" y="114942"/>
                </a:lnTo>
                <a:lnTo>
                  <a:pt x="27310" y="114942"/>
                </a:lnTo>
                <a:lnTo>
                  <a:pt x="27310" y="114942"/>
                </a:lnTo>
                <a:lnTo>
                  <a:pt x="27310" y="115402"/>
                </a:lnTo>
                <a:lnTo>
                  <a:pt x="27310" y="115402"/>
                </a:lnTo>
                <a:lnTo>
                  <a:pt x="27310" y="115402"/>
                </a:lnTo>
                <a:lnTo>
                  <a:pt x="27310" y="115402"/>
                </a:lnTo>
                <a:lnTo>
                  <a:pt x="27310" y="115402"/>
                </a:lnTo>
                <a:lnTo>
                  <a:pt x="27310" y="115862"/>
                </a:lnTo>
                <a:lnTo>
                  <a:pt x="27310" y="115862"/>
                </a:lnTo>
                <a:lnTo>
                  <a:pt x="27310" y="115862"/>
                </a:lnTo>
                <a:lnTo>
                  <a:pt x="28137" y="115862"/>
                </a:lnTo>
                <a:lnTo>
                  <a:pt x="28137" y="116321"/>
                </a:lnTo>
                <a:lnTo>
                  <a:pt x="28137" y="116321"/>
                </a:lnTo>
                <a:lnTo>
                  <a:pt x="28137" y="116321"/>
                </a:lnTo>
                <a:lnTo>
                  <a:pt x="28137" y="116321"/>
                </a:lnTo>
                <a:lnTo>
                  <a:pt x="28137" y="116781"/>
                </a:lnTo>
                <a:lnTo>
                  <a:pt x="28137" y="116781"/>
                </a:lnTo>
                <a:lnTo>
                  <a:pt x="28137" y="116781"/>
                </a:lnTo>
                <a:lnTo>
                  <a:pt x="28137" y="116781"/>
                </a:lnTo>
                <a:lnTo>
                  <a:pt x="28137" y="116781"/>
                </a:lnTo>
                <a:lnTo>
                  <a:pt x="28137" y="116781"/>
                </a:lnTo>
                <a:lnTo>
                  <a:pt x="28137" y="117471"/>
                </a:lnTo>
                <a:lnTo>
                  <a:pt x="28137" y="117471"/>
                </a:lnTo>
                <a:lnTo>
                  <a:pt x="29379" y="117471"/>
                </a:lnTo>
                <a:lnTo>
                  <a:pt x="29379" y="117471"/>
                </a:lnTo>
                <a:lnTo>
                  <a:pt x="29379" y="117471"/>
                </a:lnTo>
                <a:lnTo>
                  <a:pt x="29379" y="117931"/>
                </a:lnTo>
                <a:lnTo>
                  <a:pt x="29379" y="117931"/>
                </a:lnTo>
                <a:lnTo>
                  <a:pt x="29379" y="117931"/>
                </a:lnTo>
                <a:lnTo>
                  <a:pt x="29379" y="117931"/>
                </a:lnTo>
                <a:lnTo>
                  <a:pt x="29379" y="117931"/>
                </a:lnTo>
                <a:lnTo>
                  <a:pt x="29379" y="117931"/>
                </a:lnTo>
                <a:lnTo>
                  <a:pt x="30206" y="117931"/>
                </a:lnTo>
                <a:lnTo>
                  <a:pt x="30206" y="118390"/>
                </a:lnTo>
                <a:lnTo>
                  <a:pt x="30206" y="118390"/>
                </a:lnTo>
                <a:lnTo>
                  <a:pt x="30206" y="118390"/>
                </a:lnTo>
                <a:lnTo>
                  <a:pt x="30206" y="118390"/>
                </a:lnTo>
                <a:lnTo>
                  <a:pt x="30206" y="118390"/>
                </a:lnTo>
                <a:lnTo>
                  <a:pt x="30206" y="118390"/>
                </a:lnTo>
                <a:lnTo>
                  <a:pt x="30206" y="118850"/>
                </a:lnTo>
                <a:lnTo>
                  <a:pt x="31034" y="118850"/>
                </a:lnTo>
                <a:lnTo>
                  <a:pt x="31034" y="118850"/>
                </a:lnTo>
                <a:lnTo>
                  <a:pt x="31034" y="118850"/>
                </a:lnTo>
                <a:lnTo>
                  <a:pt x="31034" y="118850"/>
                </a:lnTo>
                <a:lnTo>
                  <a:pt x="31034" y="118850"/>
                </a:lnTo>
                <a:lnTo>
                  <a:pt x="31034" y="119310"/>
                </a:lnTo>
                <a:lnTo>
                  <a:pt x="31862" y="119310"/>
                </a:lnTo>
                <a:lnTo>
                  <a:pt x="31862" y="119310"/>
                </a:lnTo>
                <a:lnTo>
                  <a:pt x="31862" y="119310"/>
                </a:lnTo>
                <a:lnTo>
                  <a:pt x="31862" y="119310"/>
                </a:lnTo>
                <a:lnTo>
                  <a:pt x="31862" y="120000"/>
                </a:lnTo>
                <a:lnTo>
                  <a:pt x="31862" y="120000"/>
                </a:lnTo>
                <a:lnTo>
                  <a:pt x="31862" y="120000"/>
                </a:lnTo>
                <a:lnTo>
                  <a:pt x="31034" y="120000"/>
                </a:lnTo>
                <a:lnTo>
                  <a:pt x="31034" y="120000"/>
                </a:lnTo>
                <a:lnTo>
                  <a:pt x="31034" y="119310"/>
                </a:lnTo>
                <a:lnTo>
                  <a:pt x="31034" y="119310"/>
                </a:lnTo>
                <a:lnTo>
                  <a:pt x="31034" y="119310"/>
                </a:lnTo>
                <a:lnTo>
                  <a:pt x="30206" y="119310"/>
                </a:lnTo>
                <a:lnTo>
                  <a:pt x="30206" y="119310"/>
                </a:lnTo>
                <a:lnTo>
                  <a:pt x="30206" y="119310"/>
                </a:lnTo>
                <a:lnTo>
                  <a:pt x="30206" y="119310"/>
                </a:lnTo>
                <a:lnTo>
                  <a:pt x="30206" y="119310"/>
                </a:lnTo>
                <a:lnTo>
                  <a:pt x="29379" y="119310"/>
                </a:lnTo>
                <a:lnTo>
                  <a:pt x="29379" y="119310"/>
                </a:lnTo>
                <a:lnTo>
                  <a:pt x="29379" y="119310"/>
                </a:lnTo>
                <a:lnTo>
                  <a:pt x="29379" y="119310"/>
                </a:lnTo>
                <a:lnTo>
                  <a:pt x="29379" y="119310"/>
                </a:lnTo>
                <a:lnTo>
                  <a:pt x="28137" y="119310"/>
                </a:lnTo>
                <a:lnTo>
                  <a:pt x="28137" y="119310"/>
                </a:lnTo>
                <a:lnTo>
                  <a:pt x="28137" y="118850"/>
                </a:lnTo>
                <a:lnTo>
                  <a:pt x="28137" y="118850"/>
                </a:lnTo>
                <a:lnTo>
                  <a:pt x="27310" y="118850"/>
                </a:lnTo>
                <a:lnTo>
                  <a:pt x="27310" y="118850"/>
                </a:lnTo>
                <a:lnTo>
                  <a:pt x="27310" y="118850"/>
                </a:lnTo>
                <a:lnTo>
                  <a:pt x="27310" y="118850"/>
                </a:lnTo>
                <a:lnTo>
                  <a:pt x="27310" y="118850"/>
                </a:lnTo>
                <a:lnTo>
                  <a:pt x="26482" y="118850"/>
                </a:lnTo>
                <a:lnTo>
                  <a:pt x="26482" y="118850"/>
                </a:lnTo>
                <a:lnTo>
                  <a:pt x="26482" y="118850"/>
                </a:lnTo>
                <a:lnTo>
                  <a:pt x="26482" y="118850"/>
                </a:lnTo>
                <a:lnTo>
                  <a:pt x="25655" y="118850"/>
                </a:lnTo>
                <a:lnTo>
                  <a:pt x="25655" y="118850"/>
                </a:lnTo>
                <a:lnTo>
                  <a:pt x="25655" y="118850"/>
                </a:lnTo>
                <a:lnTo>
                  <a:pt x="24827" y="118850"/>
                </a:lnTo>
                <a:lnTo>
                  <a:pt x="24827" y="118850"/>
                </a:lnTo>
                <a:lnTo>
                  <a:pt x="24827" y="118850"/>
                </a:lnTo>
                <a:lnTo>
                  <a:pt x="24827" y="118850"/>
                </a:lnTo>
                <a:lnTo>
                  <a:pt x="24827" y="118850"/>
                </a:lnTo>
                <a:lnTo>
                  <a:pt x="23586" y="118850"/>
                </a:lnTo>
                <a:lnTo>
                  <a:pt x="23586" y="118390"/>
                </a:lnTo>
                <a:lnTo>
                  <a:pt x="23586" y="118390"/>
                </a:lnTo>
                <a:lnTo>
                  <a:pt x="23586" y="118390"/>
                </a:lnTo>
                <a:lnTo>
                  <a:pt x="23586" y="118390"/>
                </a:lnTo>
                <a:lnTo>
                  <a:pt x="22758" y="118390"/>
                </a:lnTo>
                <a:lnTo>
                  <a:pt x="22758" y="118390"/>
                </a:lnTo>
                <a:lnTo>
                  <a:pt x="22758" y="118390"/>
                </a:lnTo>
                <a:lnTo>
                  <a:pt x="22758" y="118390"/>
                </a:lnTo>
                <a:lnTo>
                  <a:pt x="21931" y="118390"/>
                </a:lnTo>
                <a:lnTo>
                  <a:pt x="21931" y="118390"/>
                </a:lnTo>
                <a:lnTo>
                  <a:pt x="21931" y="118390"/>
                </a:lnTo>
                <a:lnTo>
                  <a:pt x="21931" y="118390"/>
                </a:lnTo>
                <a:lnTo>
                  <a:pt x="21931" y="118390"/>
                </a:lnTo>
                <a:lnTo>
                  <a:pt x="21103" y="118390"/>
                </a:lnTo>
                <a:lnTo>
                  <a:pt x="21103" y="118390"/>
                </a:lnTo>
                <a:lnTo>
                  <a:pt x="21103" y="118390"/>
                </a:lnTo>
                <a:lnTo>
                  <a:pt x="21103" y="118390"/>
                </a:lnTo>
                <a:lnTo>
                  <a:pt x="20275" y="118390"/>
                </a:lnTo>
                <a:lnTo>
                  <a:pt x="20275" y="118390"/>
                </a:lnTo>
                <a:lnTo>
                  <a:pt x="20275" y="118390"/>
                </a:lnTo>
                <a:lnTo>
                  <a:pt x="19034" y="118390"/>
                </a:lnTo>
                <a:lnTo>
                  <a:pt x="19034" y="118390"/>
                </a:lnTo>
                <a:lnTo>
                  <a:pt x="19034" y="118390"/>
                </a:lnTo>
                <a:lnTo>
                  <a:pt x="19034" y="118390"/>
                </a:lnTo>
                <a:lnTo>
                  <a:pt x="18206" y="118390"/>
                </a:lnTo>
                <a:lnTo>
                  <a:pt x="18206" y="118390"/>
                </a:lnTo>
                <a:lnTo>
                  <a:pt x="18206" y="118390"/>
                </a:lnTo>
                <a:lnTo>
                  <a:pt x="18206" y="118390"/>
                </a:lnTo>
                <a:lnTo>
                  <a:pt x="17379" y="118390"/>
                </a:lnTo>
                <a:lnTo>
                  <a:pt x="17379" y="118390"/>
                </a:lnTo>
                <a:lnTo>
                  <a:pt x="17379" y="118390"/>
                </a:lnTo>
                <a:lnTo>
                  <a:pt x="16551" y="118390"/>
                </a:lnTo>
                <a:lnTo>
                  <a:pt x="16551" y="118390"/>
                </a:lnTo>
                <a:lnTo>
                  <a:pt x="16551" y="118390"/>
                </a:lnTo>
                <a:lnTo>
                  <a:pt x="16551" y="118390"/>
                </a:lnTo>
                <a:lnTo>
                  <a:pt x="15724" y="118390"/>
                </a:lnTo>
                <a:lnTo>
                  <a:pt x="15724" y="118390"/>
                </a:lnTo>
                <a:lnTo>
                  <a:pt x="15724" y="118390"/>
                </a:lnTo>
                <a:lnTo>
                  <a:pt x="15724" y="118390"/>
                </a:lnTo>
                <a:lnTo>
                  <a:pt x="14482" y="118390"/>
                </a:lnTo>
                <a:lnTo>
                  <a:pt x="14482" y="118390"/>
                </a:lnTo>
                <a:lnTo>
                  <a:pt x="14482" y="118390"/>
                </a:lnTo>
                <a:lnTo>
                  <a:pt x="13655" y="118390"/>
                </a:lnTo>
                <a:lnTo>
                  <a:pt x="13655" y="118390"/>
                </a:lnTo>
                <a:lnTo>
                  <a:pt x="13655" y="118390"/>
                </a:lnTo>
                <a:lnTo>
                  <a:pt x="13655" y="118390"/>
                </a:lnTo>
                <a:lnTo>
                  <a:pt x="12827" y="118390"/>
                </a:lnTo>
                <a:lnTo>
                  <a:pt x="12827" y="118390"/>
                </a:lnTo>
                <a:lnTo>
                  <a:pt x="12827" y="118390"/>
                </a:lnTo>
                <a:lnTo>
                  <a:pt x="12827" y="118390"/>
                </a:lnTo>
                <a:lnTo>
                  <a:pt x="12000" y="118390"/>
                </a:lnTo>
                <a:lnTo>
                  <a:pt x="12000" y="118390"/>
                </a:lnTo>
                <a:lnTo>
                  <a:pt x="12000" y="118390"/>
                </a:lnTo>
                <a:lnTo>
                  <a:pt x="11172" y="118390"/>
                </a:lnTo>
                <a:lnTo>
                  <a:pt x="11172" y="118390"/>
                </a:lnTo>
                <a:lnTo>
                  <a:pt x="11172" y="118390"/>
                </a:lnTo>
                <a:lnTo>
                  <a:pt x="11172" y="118390"/>
                </a:lnTo>
                <a:lnTo>
                  <a:pt x="9931" y="118390"/>
                </a:lnTo>
                <a:lnTo>
                  <a:pt x="9931" y="118390"/>
                </a:lnTo>
                <a:lnTo>
                  <a:pt x="9931" y="117931"/>
                </a:lnTo>
                <a:lnTo>
                  <a:pt x="9931" y="117931"/>
                </a:lnTo>
                <a:lnTo>
                  <a:pt x="9931" y="117931"/>
                </a:lnTo>
                <a:lnTo>
                  <a:pt x="9931" y="117931"/>
                </a:lnTo>
                <a:lnTo>
                  <a:pt x="9931" y="117931"/>
                </a:lnTo>
                <a:lnTo>
                  <a:pt x="9931" y="117931"/>
                </a:lnTo>
                <a:lnTo>
                  <a:pt x="9931" y="117471"/>
                </a:lnTo>
                <a:lnTo>
                  <a:pt x="9103" y="117471"/>
                </a:lnTo>
                <a:lnTo>
                  <a:pt x="9103" y="117471"/>
                </a:lnTo>
                <a:lnTo>
                  <a:pt x="9103" y="117471"/>
                </a:lnTo>
                <a:lnTo>
                  <a:pt x="9103" y="117471"/>
                </a:lnTo>
                <a:lnTo>
                  <a:pt x="9103" y="117471"/>
                </a:lnTo>
                <a:lnTo>
                  <a:pt x="8275" y="117471"/>
                </a:lnTo>
                <a:lnTo>
                  <a:pt x="8275" y="117471"/>
                </a:lnTo>
                <a:lnTo>
                  <a:pt x="8275" y="117471"/>
                </a:lnTo>
                <a:lnTo>
                  <a:pt x="8275" y="116781"/>
                </a:lnTo>
                <a:lnTo>
                  <a:pt x="8275" y="116781"/>
                </a:lnTo>
                <a:lnTo>
                  <a:pt x="8275" y="116781"/>
                </a:lnTo>
                <a:lnTo>
                  <a:pt x="8275" y="116781"/>
                </a:lnTo>
                <a:lnTo>
                  <a:pt x="7448" y="116781"/>
                </a:lnTo>
                <a:lnTo>
                  <a:pt x="7448" y="116781"/>
                </a:lnTo>
                <a:lnTo>
                  <a:pt x="7448" y="116321"/>
                </a:lnTo>
                <a:lnTo>
                  <a:pt x="7448" y="116321"/>
                </a:lnTo>
                <a:lnTo>
                  <a:pt x="7448" y="116321"/>
                </a:lnTo>
                <a:lnTo>
                  <a:pt x="8275" y="116321"/>
                </a:lnTo>
                <a:lnTo>
                  <a:pt x="8275" y="116321"/>
                </a:lnTo>
                <a:lnTo>
                  <a:pt x="8275" y="115862"/>
                </a:lnTo>
                <a:lnTo>
                  <a:pt x="8275" y="115862"/>
                </a:lnTo>
                <a:lnTo>
                  <a:pt x="8275" y="115862"/>
                </a:lnTo>
                <a:lnTo>
                  <a:pt x="8275" y="115402"/>
                </a:lnTo>
                <a:lnTo>
                  <a:pt x="8275" y="115402"/>
                </a:lnTo>
                <a:lnTo>
                  <a:pt x="8275" y="115402"/>
                </a:lnTo>
                <a:lnTo>
                  <a:pt x="8275" y="115402"/>
                </a:lnTo>
                <a:lnTo>
                  <a:pt x="8275" y="115402"/>
                </a:lnTo>
                <a:lnTo>
                  <a:pt x="7448" y="115402"/>
                </a:lnTo>
                <a:lnTo>
                  <a:pt x="7448" y="114942"/>
                </a:lnTo>
                <a:lnTo>
                  <a:pt x="7448" y="114942"/>
                </a:lnTo>
                <a:lnTo>
                  <a:pt x="7448" y="114942"/>
                </a:lnTo>
                <a:lnTo>
                  <a:pt x="7448" y="114942"/>
                </a:lnTo>
                <a:lnTo>
                  <a:pt x="7448" y="114942"/>
                </a:lnTo>
                <a:lnTo>
                  <a:pt x="8275" y="114942"/>
                </a:lnTo>
                <a:lnTo>
                  <a:pt x="8275" y="114252"/>
                </a:lnTo>
                <a:lnTo>
                  <a:pt x="8275" y="114252"/>
                </a:lnTo>
                <a:lnTo>
                  <a:pt x="8275" y="114252"/>
                </a:lnTo>
                <a:lnTo>
                  <a:pt x="8275" y="114252"/>
                </a:lnTo>
                <a:lnTo>
                  <a:pt x="8275" y="114252"/>
                </a:lnTo>
                <a:lnTo>
                  <a:pt x="8275" y="113793"/>
                </a:lnTo>
                <a:lnTo>
                  <a:pt x="8275" y="113793"/>
                </a:lnTo>
                <a:lnTo>
                  <a:pt x="8275" y="113793"/>
                </a:lnTo>
                <a:lnTo>
                  <a:pt x="8275" y="113333"/>
                </a:lnTo>
                <a:lnTo>
                  <a:pt x="8275" y="113333"/>
                </a:lnTo>
                <a:lnTo>
                  <a:pt x="8275" y="113333"/>
                </a:lnTo>
                <a:lnTo>
                  <a:pt x="8275" y="113333"/>
                </a:lnTo>
                <a:lnTo>
                  <a:pt x="8275" y="113333"/>
                </a:lnTo>
                <a:lnTo>
                  <a:pt x="8275" y="113333"/>
                </a:lnTo>
                <a:lnTo>
                  <a:pt x="8275" y="112873"/>
                </a:lnTo>
                <a:lnTo>
                  <a:pt x="8275" y="112873"/>
                </a:lnTo>
                <a:lnTo>
                  <a:pt x="8275" y="112873"/>
                </a:lnTo>
                <a:lnTo>
                  <a:pt x="7448" y="112873"/>
                </a:lnTo>
                <a:lnTo>
                  <a:pt x="7448" y="112873"/>
                </a:lnTo>
                <a:lnTo>
                  <a:pt x="7448" y="112873"/>
                </a:lnTo>
                <a:lnTo>
                  <a:pt x="6620" y="112873"/>
                </a:lnTo>
                <a:lnTo>
                  <a:pt x="6620" y="112873"/>
                </a:lnTo>
                <a:lnTo>
                  <a:pt x="6620" y="112873"/>
                </a:lnTo>
                <a:lnTo>
                  <a:pt x="6620" y="112873"/>
                </a:lnTo>
                <a:lnTo>
                  <a:pt x="6620" y="112873"/>
                </a:lnTo>
                <a:lnTo>
                  <a:pt x="5379" y="112873"/>
                </a:lnTo>
                <a:lnTo>
                  <a:pt x="5379" y="112873"/>
                </a:lnTo>
                <a:lnTo>
                  <a:pt x="5379" y="112873"/>
                </a:lnTo>
                <a:lnTo>
                  <a:pt x="5379" y="112873"/>
                </a:lnTo>
                <a:lnTo>
                  <a:pt x="5379" y="112873"/>
                </a:lnTo>
                <a:lnTo>
                  <a:pt x="4551" y="112873"/>
                </a:lnTo>
                <a:lnTo>
                  <a:pt x="4551" y="112873"/>
                </a:lnTo>
                <a:lnTo>
                  <a:pt x="4551" y="112873"/>
                </a:lnTo>
                <a:lnTo>
                  <a:pt x="4551" y="112873"/>
                </a:lnTo>
                <a:lnTo>
                  <a:pt x="4551" y="113333"/>
                </a:lnTo>
                <a:lnTo>
                  <a:pt x="3724" y="113333"/>
                </a:lnTo>
                <a:lnTo>
                  <a:pt x="3724" y="113333"/>
                </a:lnTo>
                <a:lnTo>
                  <a:pt x="3724" y="113333"/>
                </a:lnTo>
                <a:lnTo>
                  <a:pt x="3724" y="113333"/>
                </a:lnTo>
                <a:lnTo>
                  <a:pt x="3724" y="113333"/>
                </a:lnTo>
                <a:lnTo>
                  <a:pt x="3724" y="113333"/>
                </a:lnTo>
                <a:lnTo>
                  <a:pt x="2896" y="113333"/>
                </a:lnTo>
                <a:lnTo>
                  <a:pt x="2896" y="113333"/>
                </a:lnTo>
                <a:lnTo>
                  <a:pt x="2896" y="113333"/>
                </a:lnTo>
                <a:lnTo>
                  <a:pt x="2896" y="113333"/>
                </a:lnTo>
                <a:lnTo>
                  <a:pt x="2896" y="112873"/>
                </a:lnTo>
                <a:lnTo>
                  <a:pt x="2896" y="112873"/>
                </a:lnTo>
                <a:lnTo>
                  <a:pt x="2896" y="112873"/>
                </a:lnTo>
                <a:lnTo>
                  <a:pt x="2896" y="112873"/>
                </a:lnTo>
                <a:lnTo>
                  <a:pt x="2896" y="112873"/>
                </a:lnTo>
                <a:lnTo>
                  <a:pt x="2896" y="112413"/>
                </a:lnTo>
                <a:lnTo>
                  <a:pt x="2896" y="112413"/>
                </a:lnTo>
                <a:lnTo>
                  <a:pt x="2896" y="112413"/>
                </a:lnTo>
                <a:lnTo>
                  <a:pt x="2896" y="112413"/>
                </a:lnTo>
                <a:lnTo>
                  <a:pt x="2896" y="111724"/>
                </a:lnTo>
                <a:lnTo>
                  <a:pt x="2896" y="111724"/>
                </a:lnTo>
                <a:lnTo>
                  <a:pt x="2068" y="111724"/>
                </a:lnTo>
                <a:lnTo>
                  <a:pt x="2068" y="111724"/>
                </a:lnTo>
                <a:lnTo>
                  <a:pt x="2068" y="111724"/>
                </a:lnTo>
                <a:lnTo>
                  <a:pt x="2068" y="111264"/>
                </a:lnTo>
                <a:lnTo>
                  <a:pt x="2068" y="111264"/>
                </a:lnTo>
                <a:lnTo>
                  <a:pt x="2068" y="111264"/>
                </a:lnTo>
                <a:lnTo>
                  <a:pt x="827" y="111264"/>
                </a:lnTo>
                <a:lnTo>
                  <a:pt x="827" y="111264"/>
                </a:lnTo>
                <a:lnTo>
                  <a:pt x="827" y="111264"/>
                </a:lnTo>
                <a:lnTo>
                  <a:pt x="827" y="111264"/>
                </a:lnTo>
                <a:lnTo>
                  <a:pt x="827" y="110804"/>
                </a:lnTo>
                <a:lnTo>
                  <a:pt x="827" y="110804"/>
                </a:lnTo>
                <a:lnTo>
                  <a:pt x="827" y="110804"/>
                </a:lnTo>
                <a:lnTo>
                  <a:pt x="827" y="110344"/>
                </a:lnTo>
                <a:lnTo>
                  <a:pt x="827" y="110344"/>
                </a:lnTo>
                <a:lnTo>
                  <a:pt x="827" y="110344"/>
                </a:lnTo>
                <a:lnTo>
                  <a:pt x="827" y="110344"/>
                </a:lnTo>
                <a:lnTo>
                  <a:pt x="827" y="110344"/>
                </a:lnTo>
                <a:lnTo>
                  <a:pt x="827" y="109885"/>
                </a:lnTo>
                <a:lnTo>
                  <a:pt x="827" y="109885"/>
                </a:lnTo>
                <a:lnTo>
                  <a:pt x="827" y="109885"/>
                </a:lnTo>
                <a:lnTo>
                  <a:pt x="827" y="109885"/>
                </a:lnTo>
                <a:lnTo>
                  <a:pt x="827" y="109885"/>
                </a:lnTo>
                <a:lnTo>
                  <a:pt x="827" y="109885"/>
                </a:lnTo>
                <a:lnTo>
                  <a:pt x="827" y="109195"/>
                </a:lnTo>
                <a:lnTo>
                  <a:pt x="827" y="109195"/>
                </a:lnTo>
                <a:lnTo>
                  <a:pt x="827" y="109195"/>
                </a:lnTo>
                <a:lnTo>
                  <a:pt x="827" y="109195"/>
                </a:lnTo>
                <a:lnTo>
                  <a:pt x="827" y="109195"/>
                </a:lnTo>
                <a:lnTo>
                  <a:pt x="827" y="108735"/>
                </a:lnTo>
                <a:lnTo>
                  <a:pt x="0" y="108735"/>
                </a:lnTo>
                <a:lnTo>
                  <a:pt x="0" y="108735"/>
                </a:lnTo>
                <a:lnTo>
                  <a:pt x="827" y="108735"/>
                </a:lnTo>
                <a:lnTo>
                  <a:pt x="827" y="108735"/>
                </a:lnTo>
                <a:lnTo>
                  <a:pt x="0" y="108735"/>
                </a:lnTo>
                <a:lnTo>
                  <a:pt x="0" y="108275"/>
                </a:lnTo>
                <a:lnTo>
                  <a:pt x="827" y="108275"/>
                </a:lnTo>
                <a:lnTo>
                  <a:pt x="827" y="108275"/>
                </a:lnTo>
                <a:lnTo>
                  <a:pt x="827" y="108275"/>
                </a:lnTo>
                <a:lnTo>
                  <a:pt x="827" y="108275"/>
                </a:lnTo>
                <a:lnTo>
                  <a:pt x="827" y="108275"/>
                </a:lnTo>
                <a:lnTo>
                  <a:pt x="827" y="107816"/>
                </a:lnTo>
                <a:lnTo>
                  <a:pt x="827" y="107816"/>
                </a:lnTo>
                <a:lnTo>
                  <a:pt x="827" y="107816"/>
                </a:lnTo>
                <a:lnTo>
                  <a:pt x="827" y="107816"/>
                </a:lnTo>
                <a:lnTo>
                  <a:pt x="2068" y="107816"/>
                </a:lnTo>
                <a:lnTo>
                  <a:pt x="2068" y="107816"/>
                </a:lnTo>
                <a:lnTo>
                  <a:pt x="2068" y="107816"/>
                </a:lnTo>
                <a:lnTo>
                  <a:pt x="2068" y="107816"/>
                </a:lnTo>
                <a:lnTo>
                  <a:pt x="2068" y="107816"/>
                </a:lnTo>
                <a:lnTo>
                  <a:pt x="2068" y="108275"/>
                </a:lnTo>
                <a:lnTo>
                  <a:pt x="2068" y="108275"/>
                </a:lnTo>
                <a:lnTo>
                  <a:pt x="2896" y="108275"/>
                </a:lnTo>
                <a:lnTo>
                  <a:pt x="2896" y="108275"/>
                </a:lnTo>
                <a:lnTo>
                  <a:pt x="2896" y="108275"/>
                </a:lnTo>
                <a:lnTo>
                  <a:pt x="2896" y="107816"/>
                </a:lnTo>
                <a:lnTo>
                  <a:pt x="2896" y="107816"/>
                </a:lnTo>
                <a:lnTo>
                  <a:pt x="2896" y="107816"/>
                </a:lnTo>
                <a:lnTo>
                  <a:pt x="2896" y="107816"/>
                </a:lnTo>
                <a:lnTo>
                  <a:pt x="2896" y="107816"/>
                </a:lnTo>
                <a:lnTo>
                  <a:pt x="2896" y="107356"/>
                </a:lnTo>
                <a:lnTo>
                  <a:pt x="2896" y="107356"/>
                </a:lnTo>
                <a:lnTo>
                  <a:pt x="2896" y="107356"/>
                </a:lnTo>
                <a:lnTo>
                  <a:pt x="2896" y="107356"/>
                </a:lnTo>
                <a:lnTo>
                  <a:pt x="2896" y="107356"/>
                </a:lnTo>
                <a:lnTo>
                  <a:pt x="2896" y="107356"/>
                </a:lnTo>
                <a:lnTo>
                  <a:pt x="3724" y="107356"/>
                </a:lnTo>
                <a:lnTo>
                  <a:pt x="3724" y="106666"/>
                </a:lnTo>
                <a:lnTo>
                  <a:pt x="3724" y="106666"/>
                </a:lnTo>
                <a:lnTo>
                  <a:pt x="3724" y="106666"/>
                </a:lnTo>
                <a:lnTo>
                  <a:pt x="3724" y="106666"/>
                </a:lnTo>
                <a:lnTo>
                  <a:pt x="3724" y="106666"/>
                </a:lnTo>
                <a:lnTo>
                  <a:pt x="3724" y="106666"/>
                </a:lnTo>
                <a:lnTo>
                  <a:pt x="3724" y="106206"/>
                </a:lnTo>
                <a:lnTo>
                  <a:pt x="4551" y="106206"/>
                </a:lnTo>
                <a:lnTo>
                  <a:pt x="4551" y="106206"/>
                </a:lnTo>
                <a:lnTo>
                  <a:pt x="4551" y="106206"/>
                </a:lnTo>
                <a:lnTo>
                  <a:pt x="5379" y="106206"/>
                </a:lnTo>
                <a:lnTo>
                  <a:pt x="5379" y="106206"/>
                </a:lnTo>
                <a:lnTo>
                  <a:pt x="5379" y="106206"/>
                </a:lnTo>
                <a:lnTo>
                  <a:pt x="5379" y="106206"/>
                </a:lnTo>
                <a:lnTo>
                  <a:pt x="5379" y="106206"/>
                </a:lnTo>
                <a:lnTo>
                  <a:pt x="5379" y="106206"/>
                </a:lnTo>
                <a:lnTo>
                  <a:pt x="6620" y="106206"/>
                </a:lnTo>
                <a:lnTo>
                  <a:pt x="6620" y="105747"/>
                </a:lnTo>
                <a:lnTo>
                  <a:pt x="6620" y="105747"/>
                </a:lnTo>
                <a:lnTo>
                  <a:pt x="6620" y="105747"/>
                </a:lnTo>
                <a:lnTo>
                  <a:pt x="6620" y="105747"/>
                </a:lnTo>
                <a:lnTo>
                  <a:pt x="6620" y="105747"/>
                </a:lnTo>
                <a:lnTo>
                  <a:pt x="6620" y="105287"/>
                </a:lnTo>
                <a:lnTo>
                  <a:pt x="6620" y="105287"/>
                </a:lnTo>
                <a:lnTo>
                  <a:pt x="6620" y="105287"/>
                </a:lnTo>
                <a:lnTo>
                  <a:pt x="6620" y="105287"/>
                </a:lnTo>
                <a:lnTo>
                  <a:pt x="6620" y="104827"/>
                </a:lnTo>
                <a:lnTo>
                  <a:pt x="6620" y="104827"/>
                </a:lnTo>
                <a:lnTo>
                  <a:pt x="6620" y="104827"/>
                </a:lnTo>
                <a:lnTo>
                  <a:pt x="6620" y="104137"/>
                </a:lnTo>
                <a:lnTo>
                  <a:pt x="6620" y="104137"/>
                </a:lnTo>
                <a:lnTo>
                  <a:pt x="6620" y="104137"/>
                </a:lnTo>
                <a:lnTo>
                  <a:pt x="6620" y="104137"/>
                </a:lnTo>
                <a:lnTo>
                  <a:pt x="7448" y="104137"/>
                </a:lnTo>
                <a:lnTo>
                  <a:pt x="7448" y="104137"/>
                </a:lnTo>
                <a:lnTo>
                  <a:pt x="7448" y="104137"/>
                </a:lnTo>
                <a:lnTo>
                  <a:pt x="7448" y="104137"/>
                </a:lnTo>
                <a:lnTo>
                  <a:pt x="8275" y="104137"/>
                </a:lnTo>
                <a:lnTo>
                  <a:pt x="8275" y="104137"/>
                </a:lnTo>
                <a:lnTo>
                  <a:pt x="8275" y="103678"/>
                </a:lnTo>
                <a:lnTo>
                  <a:pt x="8275" y="103678"/>
                </a:lnTo>
                <a:lnTo>
                  <a:pt x="8275" y="103678"/>
                </a:lnTo>
                <a:lnTo>
                  <a:pt x="8275" y="103678"/>
                </a:lnTo>
                <a:lnTo>
                  <a:pt x="8275" y="103678"/>
                </a:lnTo>
                <a:lnTo>
                  <a:pt x="8275" y="103218"/>
                </a:lnTo>
                <a:lnTo>
                  <a:pt x="8275" y="103218"/>
                </a:lnTo>
                <a:lnTo>
                  <a:pt x="8275" y="103218"/>
                </a:lnTo>
                <a:lnTo>
                  <a:pt x="8275" y="103218"/>
                </a:lnTo>
                <a:lnTo>
                  <a:pt x="8275" y="102758"/>
                </a:lnTo>
                <a:lnTo>
                  <a:pt x="7448" y="102758"/>
                </a:lnTo>
                <a:lnTo>
                  <a:pt x="7448" y="102758"/>
                </a:lnTo>
                <a:lnTo>
                  <a:pt x="7448" y="102758"/>
                </a:lnTo>
                <a:lnTo>
                  <a:pt x="7448" y="102758"/>
                </a:lnTo>
                <a:lnTo>
                  <a:pt x="7448" y="102758"/>
                </a:lnTo>
                <a:lnTo>
                  <a:pt x="7448" y="102298"/>
                </a:lnTo>
                <a:lnTo>
                  <a:pt x="6620" y="102298"/>
                </a:lnTo>
                <a:lnTo>
                  <a:pt x="6620" y="102298"/>
                </a:lnTo>
                <a:lnTo>
                  <a:pt x="6620" y="102298"/>
                </a:lnTo>
                <a:lnTo>
                  <a:pt x="7448" y="102298"/>
                </a:lnTo>
                <a:lnTo>
                  <a:pt x="7448" y="102298"/>
                </a:lnTo>
                <a:lnTo>
                  <a:pt x="7448" y="101609"/>
                </a:lnTo>
                <a:lnTo>
                  <a:pt x="7448" y="101609"/>
                </a:lnTo>
                <a:lnTo>
                  <a:pt x="7448" y="101609"/>
                </a:lnTo>
                <a:lnTo>
                  <a:pt x="7448" y="101609"/>
                </a:lnTo>
                <a:lnTo>
                  <a:pt x="7448" y="101609"/>
                </a:lnTo>
                <a:lnTo>
                  <a:pt x="7448" y="101149"/>
                </a:lnTo>
                <a:lnTo>
                  <a:pt x="8275" y="101149"/>
                </a:lnTo>
                <a:lnTo>
                  <a:pt x="8275" y="101149"/>
                </a:lnTo>
                <a:lnTo>
                  <a:pt x="8275" y="101149"/>
                </a:lnTo>
                <a:lnTo>
                  <a:pt x="8275" y="101149"/>
                </a:lnTo>
                <a:lnTo>
                  <a:pt x="8275" y="100689"/>
                </a:lnTo>
                <a:lnTo>
                  <a:pt x="8275" y="100689"/>
                </a:lnTo>
                <a:lnTo>
                  <a:pt x="8275" y="100689"/>
                </a:lnTo>
                <a:lnTo>
                  <a:pt x="8275" y="100689"/>
                </a:lnTo>
                <a:lnTo>
                  <a:pt x="8275" y="100229"/>
                </a:lnTo>
                <a:lnTo>
                  <a:pt x="8275" y="100229"/>
                </a:lnTo>
                <a:lnTo>
                  <a:pt x="8275" y="100229"/>
                </a:lnTo>
                <a:lnTo>
                  <a:pt x="8275" y="100229"/>
                </a:lnTo>
                <a:lnTo>
                  <a:pt x="9103" y="100229"/>
                </a:lnTo>
                <a:lnTo>
                  <a:pt x="9103" y="100229"/>
                </a:lnTo>
                <a:lnTo>
                  <a:pt x="9103" y="100229"/>
                </a:lnTo>
                <a:lnTo>
                  <a:pt x="9103" y="100229"/>
                </a:lnTo>
                <a:lnTo>
                  <a:pt x="9103" y="100229"/>
                </a:lnTo>
                <a:lnTo>
                  <a:pt x="9931" y="100229"/>
                </a:lnTo>
                <a:lnTo>
                  <a:pt x="9931" y="99770"/>
                </a:lnTo>
                <a:lnTo>
                  <a:pt x="9931" y="99770"/>
                </a:lnTo>
                <a:lnTo>
                  <a:pt x="9931" y="99770"/>
                </a:lnTo>
                <a:lnTo>
                  <a:pt x="9931" y="99770"/>
                </a:lnTo>
                <a:lnTo>
                  <a:pt x="9931" y="99770"/>
                </a:lnTo>
                <a:lnTo>
                  <a:pt x="9931" y="99770"/>
                </a:lnTo>
                <a:lnTo>
                  <a:pt x="9931" y="99770"/>
                </a:lnTo>
                <a:lnTo>
                  <a:pt x="11172" y="99770"/>
                </a:lnTo>
                <a:lnTo>
                  <a:pt x="11172" y="99770"/>
                </a:lnTo>
                <a:lnTo>
                  <a:pt x="11172" y="99770"/>
                </a:lnTo>
                <a:lnTo>
                  <a:pt x="11172" y="99080"/>
                </a:lnTo>
                <a:lnTo>
                  <a:pt x="11172" y="99080"/>
                </a:lnTo>
                <a:lnTo>
                  <a:pt x="11172" y="99080"/>
                </a:lnTo>
                <a:lnTo>
                  <a:pt x="9931" y="99080"/>
                </a:lnTo>
                <a:lnTo>
                  <a:pt x="9931" y="99080"/>
                </a:lnTo>
                <a:lnTo>
                  <a:pt x="9931" y="99080"/>
                </a:lnTo>
                <a:lnTo>
                  <a:pt x="9931" y="98620"/>
                </a:lnTo>
                <a:lnTo>
                  <a:pt x="9931" y="98620"/>
                </a:lnTo>
                <a:lnTo>
                  <a:pt x="9931" y="98620"/>
                </a:lnTo>
                <a:lnTo>
                  <a:pt x="9931" y="98620"/>
                </a:lnTo>
                <a:lnTo>
                  <a:pt x="9931" y="98620"/>
                </a:lnTo>
                <a:lnTo>
                  <a:pt x="9931" y="98160"/>
                </a:lnTo>
                <a:lnTo>
                  <a:pt x="9931" y="98160"/>
                </a:lnTo>
                <a:lnTo>
                  <a:pt x="9931" y="98160"/>
                </a:lnTo>
                <a:lnTo>
                  <a:pt x="9931" y="98160"/>
                </a:lnTo>
                <a:lnTo>
                  <a:pt x="9931" y="97701"/>
                </a:lnTo>
                <a:lnTo>
                  <a:pt x="11172" y="97701"/>
                </a:lnTo>
                <a:lnTo>
                  <a:pt x="11172" y="97701"/>
                </a:lnTo>
                <a:lnTo>
                  <a:pt x="11172" y="97701"/>
                </a:lnTo>
                <a:lnTo>
                  <a:pt x="11172" y="97701"/>
                </a:lnTo>
                <a:lnTo>
                  <a:pt x="11172" y="97701"/>
                </a:lnTo>
                <a:lnTo>
                  <a:pt x="12000" y="97701"/>
                </a:lnTo>
                <a:lnTo>
                  <a:pt x="12000" y="97701"/>
                </a:lnTo>
                <a:lnTo>
                  <a:pt x="12000" y="97701"/>
                </a:lnTo>
                <a:lnTo>
                  <a:pt x="12000" y="97241"/>
                </a:lnTo>
                <a:lnTo>
                  <a:pt x="12000" y="97241"/>
                </a:lnTo>
                <a:lnTo>
                  <a:pt x="12000" y="97241"/>
                </a:lnTo>
                <a:lnTo>
                  <a:pt x="12000" y="97241"/>
                </a:lnTo>
                <a:lnTo>
                  <a:pt x="12000" y="96551"/>
                </a:lnTo>
                <a:lnTo>
                  <a:pt x="12000" y="96551"/>
                </a:lnTo>
                <a:lnTo>
                  <a:pt x="12000" y="96551"/>
                </a:lnTo>
                <a:lnTo>
                  <a:pt x="11172" y="96551"/>
                </a:lnTo>
                <a:lnTo>
                  <a:pt x="11172" y="96551"/>
                </a:lnTo>
                <a:lnTo>
                  <a:pt x="12000" y="96551"/>
                </a:lnTo>
                <a:lnTo>
                  <a:pt x="12000" y="96091"/>
                </a:lnTo>
                <a:lnTo>
                  <a:pt x="12000" y="96091"/>
                </a:lnTo>
                <a:lnTo>
                  <a:pt x="12000" y="96091"/>
                </a:lnTo>
                <a:lnTo>
                  <a:pt x="11172" y="96091"/>
                </a:lnTo>
                <a:lnTo>
                  <a:pt x="11172" y="95632"/>
                </a:lnTo>
                <a:lnTo>
                  <a:pt x="11172" y="95632"/>
                </a:lnTo>
                <a:lnTo>
                  <a:pt x="11172" y="95632"/>
                </a:lnTo>
                <a:lnTo>
                  <a:pt x="11172" y="95632"/>
                </a:lnTo>
                <a:lnTo>
                  <a:pt x="11172" y="95632"/>
                </a:lnTo>
                <a:lnTo>
                  <a:pt x="11172" y="95632"/>
                </a:lnTo>
                <a:lnTo>
                  <a:pt x="11172" y="95172"/>
                </a:lnTo>
                <a:lnTo>
                  <a:pt x="11172" y="95172"/>
                </a:lnTo>
                <a:lnTo>
                  <a:pt x="11172" y="95172"/>
                </a:lnTo>
                <a:lnTo>
                  <a:pt x="11172" y="95172"/>
                </a:lnTo>
                <a:lnTo>
                  <a:pt x="11172" y="95172"/>
                </a:lnTo>
                <a:lnTo>
                  <a:pt x="12000" y="95172"/>
                </a:lnTo>
                <a:lnTo>
                  <a:pt x="12000" y="95172"/>
                </a:lnTo>
                <a:lnTo>
                  <a:pt x="12000" y="95172"/>
                </a:lnTo>
                <a:lnTo>
                  <a:pt x="12000" y="94712"/>
                </a:lnTo>
                <a:lnTo>
                  <a:pt x="12000" y="94712"/>
                </a:lnTo>
                <a:lnTo>
                  <a:pt x="12000" y="94712"/>
                </a:lnTo>
                <a:lnTo>
                  <a:pt x="12000" y="94712"/>
                </a:lnTo>
                <a:lnTo>
                  <a:pt x="12000" y="94022"/>
                </a:lnTo>
                <a:lnTo>
                  <a:pt x="12000" y="94022"/>
                </a:lnTo>
                <a:lnTo>
                  <a:pt x="12000" y="94022"/>
                </a:lnTo>
                <a:lnTo>
                  <a:pt x="12000" y="94022"/>
                </a:lnTo>
                <a:lnTo>
                  <a:pt x="11172" y="94022"/>
                </a:lnTo>
                <a:lnTo>
                  <a:pt x="11172" y="94022"/>
                </a:lnTo>
                <a:lnTo>
                  <a:pt x="11172" y="93563"/>
                </a:lnTo>
                <a:lnTo>
                  <a:pt x="11172" y="93563"/>
                </a:lnTo>
                <a:lnTo>
                  <a:pt x="11172" y="93563"/>
                </a:lnTo>
                <a:lnTo>
                  <a:pt x="11172" y="93103"/>
                </a:lnTo>
                <a:lnTo>
                  <a:pt x="11172" y="93103"/>
                </a:lnTo>
                <a:lnTo>
                  <a:pt x="11172" y="93103"/>
                </a:lnTo>
                <a:lnTo>
                  <a:pt x="12000" y="93103"/>
                </a:lnTo>
                <a:lnTo>
                  <a:pt x="12000" y="93103"/>
                </a:lnTo>
                <a:lnTo>
                  <a:pt x="12000" y="92643"/>
                </a:lnTo>
                <a:lnTo>
                  <a:pt x="12000" y="92643"/>
                </a:lnTo>
                <a:lnTo>
                  <a:pt x="12000" y="93103"/>
                </a:lnTo>
                <a:lnTo>
                  <a:pt x="12827" y="93103"/>
                </a:lnTo>
                <a:lnTo>
                  <a:pt x="12827" y="93103"/>
                </a:lnTo>
                <a:lnTo>
                  <a:pt x="12827" y="93103"/>
                </a:lnTo>
                <a:lnTo>
                  <a:pt x="12827" y="92643"/>
                </a:lnTo>
                <a:lnTo>
                  <a:pt x="12827" y="92643"/>
                </a:lnTo>
                <a:lnTo>
                  <a:pt x="12827" y="92643"/>
                </a:lnTo>
                <a:lnTo>
                  <a:pt x="12827" y="92643"/>
                </a:lnTo>
                <a:lnTo>
                  <a:pt x="12827" y="92643"/>
                </a:lnTo>
                <a:lnTo>
                  <a:pt x="12827" y="92183"/>
                </a:lnTo>
                <a:lnTo>
                  <a:pt x="12827" y="92183"/>
                </a:lnTo>
                <a:lnTo>
                  <a:pt x="13655" y="92183"/>
                </a:lnTo>
                <a:lnTo>
                  <a:pt x="13655" y="92183"/>
                </a:lnTo>
                <a:lnTo>
                  <a:pt x="13655" y="92183"/>
                </a:lnTo>
                <a:lnTo>
                  <a:pt x="13655" y="92183"/>
                </a:lnTo>
                <a:lnTo>
                  <a:pt x="13655" y="92183"/>
                </a:lnTo>
                <a:lnTo>
                  <a:pt x="13655" y="92183"/>
                </a:lnTo>
                <a:lnTo>
                  <a:pt x="13655" y="91494"/>
                </a:lnTo>
                <a:lnTo>
                  <a:pt x="13655" y="91494"/>
                </a:lnTo>
                <a:lnTo>
                  <a:pt x="13655" y="91494"/>
                </a:lnTo>
                <a:lnTo>
                  <a:pt x="13655" y="91494"/>
                </a:lnTo>
                <a:lnTo>
                  <a:pt x="13655" y="91494"/>
                </a:lnTo>
                <a:lnTo>
                  <a:pt x="13655" y="91494"/>
                </a:lnTo>
                <a:lnTo>
                  <a:pt x="12827" y="91494"/>
                </a:lnTo>
                <a:lnTo>
                  <a:pt x="12827" y="91494"/>
                </a:lnTo>
                <a:lnTo>
                  <a:pt x="12827" y="91494"/>
                </a:lnTo>
                <a:lnTo>
                  <a:pt x="12827" y="91034"/>
                </a:lnTo>
                <a:lnTo>
                  <a:pt x="12827" y="91034"/>
                </a:lnTo>
                <a:lnTo>
                  <a:pt x="12827" y="91034"/>
                </a:lnTo>
                <a:lnTo>
                  <a:pt x="12827" y="91034"/>
                </a:lnTo>
                <a:lnTo>
                  <a:pt x="12827" y="91034"/>
                </a:lnTo>
                <a:lnTo>
                  <a:pt x="12827" y="90574"/>
                </a:lnTo>
                <a:lnTo>
                  <a:pt x="12000" y="90574"/>
                </a:lnTo>
                <a:lnTo>
                  <a:pt x="12000" y="90574"/>
                </a:lnTo>
                <a:lnTo>
                  <a:pt x="12000" y="90574"/>
                </a:lnTo>
                <a:lnTo>
                  <a:pt x="11172" y="90574"/>
                </a:lnTo>
                <a:lnTo>
                  <a:pt x="11172" y="90574"/>
                </a:lnTo>
                <a:lnTo>
                  <a:pt x="11172" y="90574"/>
                </a:lnTo>
                <a:lnTo>
                  <a:pt x="11172" y="90574"/>
                </a:lnTo>
                <a:lnTo>
                  <a:pt x="11172" y="90574"/>
                </a:lnTo>
                <a:lnTo>
                  <a:pt x="9931" y="90574"/>
                </a:lnTo>
                <a:lnTo>
                  <a:pt x="9931" y="90574"/>
                </a:lnTo>
                <a:lnTo>
                  <a:pt x="9931" y="90574"/>
                </a:lnTo>
                <a:lnTo>
                  <a:pt x="9931" y="90574"/>
                </a:lnTo>
                <a:lnTo>
                  <a:pt x="9931" y="90574"/>
                </a:lnTo>
                <a:lnTo>
                  <a:pt x="9931" y="90114"/>
                </a:lnTo>
                <a:lnTo>
                  <a:pt x="9931" y="90114"/>
                </a:lnTo>
                <a:lnTo>
                  <a:pt x="9103" y="90114"/>
                </a:lnTo>
                <a:lnTo>
                  <a:pt x="9103" y="90114"/>
                </a:lnTo>
                <a:lnTo>
                  <a:pt x="9931" y="90114"/>
                </a:lnTo>
                <a:lnTo>
                  <a:pt x="9931" y="90114"/>
                </a:lnTo>
                <a:lnTo>
                  <a:pt x="9931" y="90114"/>
                </a:lnTo>
                <a:lnTo>
                  <a:pt x="9931" y="90114"/>
                </a:lnTo>
                <a:lnTo>
                  <a:pt x="9931" y="90114"/>
                </a:lnTo>
                <a:lnTo>
                  <a:pt x="11172" y="90114"/>
                </a:lnTo>
                <a:lnTo>
                  <a:pt x="11172" y="90114"/>
                </a:lnTo>
                <a:lnTo>
                  <a:pt x="11172" y="90114"/>
                </a:lnTo>
                <a:lnTo>
                  <a:pt x="11172" y="90114"/>
                </a:lnTo>
                <a:lnTo>
                  <a:pt x="11172" y="90114"/>
                </a:lnTo>
                <a:lnTo>
                  <a:pt x="12000" y="90114"/>
                </a:lnTo>
                <a:lnTo>
                  <a:pt x="12000" y="90114"/>
                </a:lnTo>
                <a:lnTo>
                  <a:pt x="12000" y="90114"/>
                </a:lnTo>
                <a:lnTo>
                  <a:pt x="12000" y="90114"/>
                </a:lnTo>
                <a:lnTo>
                  <a:pt x="12827" y="90114"/>
                </a:lnTo>
                <a:lnTo>
                  <a:pt x="12827" y="90114"/>
                </a:lnTo>
                <a:lnTo>
                  <a:pt x="12827" y="90114"/>
                </a:lnTo>
                <a:lnTo>
                  <a:pt x="12827" y="90114"/>
                </a:lnTo>
                <a:lnTo>
                  <a:pt x="12827" y="90114"/>
                </a:lnTo>
                <a:lnTo>
                  <a:pt x="13655" y="90114"/>
                </a:lnTo>
                <a:lnTo>
                  <a:pt x="13655" y="90114"/>
                </a:lnTo>
                <a:lnTo>
                  <a:pt x="13655" y="90114"/>
                </a:lnTo>
                <a:lnTo>
                  <a:pt x="13655" y="90114"/>
                </a:lnTo>
                <a:lnTo>
                  <a:pt x="13655" y="90114"/>
                </a:lnTo>
                <a:lnTo>
                  <a:pt x="14482" y="90114"/>
                </a:lnTo>
                <a:lnTo>
                  <a:pt x="14482" y="90114"/>
                </a:lnTo>
                <a:lnTo>
                  <a:pt x="14482" y="90114"/>
                </a:lnTo>
                <a:lnTo>
                  <a:pt x="14482" y="89655"/>
                </a:lnTo>
                <a:lnTo>
                  <a:pt x="14482" y="89655"/>
                </a:lnTo>
                <a:lnTo>
                  <a:pt x="14482" y="89655"/>
                </a:lnTo>
                <a:lnTo>
                  <a:pt x="14482" y="89655"/>
                </a:lnTo>
                <a:lnTo>
                  <a:pt x="14482" y="89655"/>
                </a:lnTo>
                <a:lnTo>
                  <a:pt x="14482" y="88965"/>
                </a:lnTo>
                <a:lnTo>
                  <a:pt x="14482" y="88965"/>
                </a:lnTo>
                <a:lnTo>
                  <a:pt x="15724" y="88965"/>
                </a:lnTo>
                <a:lnTo>
                  <a:pt x="15724" y="88965"/>
                </a:lnTo>
                <a:lnTo>
                  <a:pt x="15724" y="88965"/>
                </a:lnTo>
                <a:lnTo>
                  <a:pt x="14482" y="88965"/>
                </a:lnTo>
                <a:lnTo>
                  <a:pt x="14482" y="88505"/>
                </a:lnTo>
                <a:lnTo>
                  <a:pt x="14482" y="88505"/>
                </a:lnTo>
                <a:lnTo>
                  <a:pt x="14482" y="88505"/>
                </a:lnTo>
                <a:lnTo>
                  <a:pt x="14482" y="88505"/>
                </a:lnTo>
                <a:lnTo>
                  <a:pt x="13655" y="88505"/>
                </a:lnTo>
                <a:lnTo>
                  <a:pt x="13655" y="88505"/>
                </a:lnTo>
                <a:lnTo>
                  <a:pt x="13655" y="88505"/>
                </a:lnTo>
                <a:lnTo>
                  <a:pt x="13655" y="88505"/>
                </a:lnTo>
                <a:lnTo>
                  <a:pt x="12827" y="88505"/>
                </a:lnTo>
                <a:lnTo>
                  <a:pt x="12827" y="88505"/>
                </a:lnTo>
                <a:lnTo>
                  <a:pt x="12827" y="88505"/>
                </a:lnTo>
                <a:lnTo>
                  <a:pt x="12827" y="88505"/>
                </a:lnTo>
                <a:lnTo>
                  <a:pt x="12000" y="88505"/>
                </a:lnTo>
                <a:lnTo>
                  <a:pt x="12000" y="88505"/>
                </a:lnTo>
                <a:lnTo>
                  <a:pt x="12000" y="88505"/>
                </a:lnTo>
                <a:lnTo>
                  <a:pt x="12000" y="88505"/>
                </a:lnTo>
                <a:lnTo>
                  <a:pt x="11172" y="88505"/>
                </a:lnTo>
                <a:lnTo>
                  <a:pt x="11172" y="88505"/>
                </a:lnTo>
                <a:lnTo>
                  <a:pt x="11172" y="88505"/>
                </a:lnTo>
                <a:lnTo>
                  <a:pt x="11172" y="88505"/>
                </a:lnTo>
                <a:lnTo>
                  <a:pt x="11172" y="88505"/>
                </a:lnTo>
                <a:lnTo>
                  <a:pt x="11172" y="88045"/>
                </a:lnTo>
                <a:lnTo>
                  <a:pt x="11172" y="88045"/>
                </a:lnTo>
                <a:lnTo>
                  <a:pt x="11172" y="88045"/>
                </a:lnTo>
                <a:lnTo>
                  <a:pt x="11172" y="88045"/>
                </a:lnTo>
                <a:lnTo>
                  <a:pt x="11172" y="87586"/>
                </a:lnTo>
                <a:lnTo>
                  <a:pt x="11172" y="87586"/>
                </a:lnTo>
                <a:lnTo>
                  <a:pt x="11172" y="87586"/>
                </a:lnTo>
                <a:lnTo>
                  <a:pt x="11172" y="87586"/>
                </a:lnTo>
                <a:lnTo>
                  <a:pt x="11172" y="87126"/>
                </a:lnTo>
                <a:lnTo>
                  <a:pt x="11172" y="87126"/>
                </a:lnTo>
                <a:lnTo>
                  <a:pt x="11172" y="87126"/>
                </a:lnTo>
                <a:lnTo>
                  <a:pt x="11172" y="87126"/>
                </a:lnTo>
                <a:lnTo>
                  <a:pt x="12000" y="87126"/>
                </a:lnTo>
                <a:lnTo>
                  <a:pt x="12000" y="87126"/>
                </a:lnTo>
                <a:lnTo>
                  <a:pt x="12000" y="87126"/>
                </a:lnTo>
                <a:lnTo>
                  <a:pt x="12000" y="86436"/>
                </a:lnTo>
                <a:lnTo>
                  <a:pt x="12000" y="86436"/>
                </a:lnTo>
                <a:lnTo>
                  <a:pt x="12000" y="86436"/>
                </a:lnTo>
                <a:lnTo>
                  <a:pt x="12000" y="86436"/>
                </a:lnTo>
                <a:lnTo>
                  <a:pt x="11172" y="86436"/>
                </a:lnTo>
                <a:lnTo>
                  <a:pt x="11172" y="86436"/>
                </a:lnTo>
                <a:lnTo>
                  <a:pt x="11172" y="85977"/>
                </a:lnTo>
                <a:lnTo>
                  <a:pt x="12000" y="85977"/>
                </a:lnTo>
                <a:lnTo>
                  <a:pt x="12000" y="85977"/>
                </a:lnTo>
                <a:lnTo>
                  <a:pt x="12000" y="85977"/>
                </a:lnTo>
                <a:lnTo>
                  <a:pt x="12000" y="85977"/>
                </a:lnTo>
                <a:lnTo>
                  <a:pt x="12000" y="85977"/>
                </a:lnTo>
                <a:lnTo>
                  <a:pt x="12827" y="85977"/>
                </a:lnTo>
                <a:lnTo>
                  <a:pt x="12827" y="85517"/>
                </a:lnTo>
                <a:lnTo>
                  <a:pt x="12827" y="85517"/>
                </a:lnTo>
                <a:lnTo>
                  <a:pt x="12000" y="85517"/>
                </a:lnTo>
                <a:lnTo>
                  <a:pt x="12000" y="85517"/>
                </a:lnTo>
                <a:lnTo>
                  <a:pt x="12000" y="85517"/>
                </a:lnTo>
                <a:lnTo>
                  <a:pt x="12000" y="85517"/>
                </a:lnTo>
                <a:lnTo>
                  <a:pt x="11172" y="85517"/>
                </a:lnTo>
                <a:lnTo>
                  <a:pt x="11172" y="85057"/>
                </a:lnTo>
                <a:lnTo>
                  <a:pt x="11172" y="85057"/>
                </a:lnTo>
                <a:lnTo>
                  <a:pt x="11172" y="85057"/>
                </a:lnTo>
                <a:lnTo>
                  <a:pt x="11172" y="85057"/>
                </a:lnTo>
                <a:lnTo>
                  <a:pt x="11172" y="85057"/>
                </a:lnTo>
                <a:lnTo>
                  <a:pt x="11172" y="85057"/>
                </a:lnTo>
                <a:lnTo>
                  <a:pt x="9931" y="85057"/>
                </a:lnTo>
                <a:lnTo>
                  <a:pt x="9931" y="84597"/>
                </a:lnTo>
                <a:lnTo>
                  <a:pt x="9931" y="84597"/>
                </a:lnTo>
                <a:lnTo>
                  <a:pt x="9931" y="84597"/>
                </a:lnTo>
                <a:lnTo>
                  <a:pt x="11172" y="84597"/>
                </a:lnTo>
                <a:lnTo>
                  <a:pt x="11172" y="84597"/>
                </a:lnTo>
                <a:lnTo>
                  <a:pt x="11172" y="84597"/>
                </a:lnTo>
                <a:lnTo>
                  <a:pt x="11172" y="83908"/>
                </a:lnTo>
                <a:lnTo>
                  <a:pt x="11172" y="83908"/>
                </a:lnTo>
                <a:lnTo>
                  <a:pt x="11172" y="83908"/>
                </a:lnTo>
                <a:lnTo>
                  <a:pt x="11172" y="83908"/>
                </a:lnTo>
                <a:lnTo>
                  <a:pt x="11172" y="83448"/>
                </a:lnTo>
                <a:lnTo>
                  <a:pt x="11172" y="83448"/>
                </a:lnTo>
                <a:lnTo>
                  <a:pt x="11172" y="83448"/>
                </a:lnTo>
                <a:lnTo>
                  <a:pt x="11172" y="83448"/>
                </a:lnTo>
                <a:lnTo>
                  <a:pt x="11172" y="83448"/>
                </a:lnTo>
                <a:lnTo>
                  <a:pt x="9931" y="83448"/>
                </a:lnTo>
                <a:lnTo>
                  <a:pt x="9931" y="83448"/>
                </a:lnTo>
                <a:lnTo>
                  <a:pt x="9931" y="83448"/>
                </a:lnTo>
                <a:lnTo>
                  <a:pt x="9931" y="83448"/>
                </a:lnTo>
                <a:lnTo>
                  <a:pt x="9103" y="83448"/>
                </a:lnTo>
                <a:lnTo>
                  <a:pt x="9103" y="83448"/>
                </a:lnTo>
                <a:lnTo>
                  <a:pt x="9103" y="83448"/>
                </a:lnTo>
                <a:lnTo>
                  <a:pt x="9103" y="82988"/>
                </a:lnTo>
                <a:lnTo>
                  <a:pt x="9103" y="82988"/>
                </a:lnTo>
                <a:lnTo>
                  <a:pt x="9103" y="82988"/>
                </a:lnTo>
                <a:lnTo>
                  <a:pt x="9103" y="82528"/>
                </a:lnTo>
                <a:lnTo>
                  <a:pt x="9103" y="82528"/>
                </a:lnTo>
                <a:lnTo>
                  <a:pt x="9103" y="82528"/>
                </a:lnTo>
                <a:lnTo>
                  <a:pt x="9103" y="82068"/>
                </a:lnTo>
                <a:lnTo>
                  <a:pt x="9103" y="82068"/>
                </a:lnTo>
                <a:lnTo>
                  <a:pt x="9103" y="82068"/>
                </a:lnTo>
                <a:lnTo>
                  <a:pt x="9103" y="82068"/>
                </a:lnTo>
                <a:lnTo>
                  <a:pt x="9103" y="82068"/>
                </a:lnTo>
                <a:lnTo>
                  <a:pt x="9103" y="81379"/>
                </a:lnTo>
                <a:lnTo>
                  <a:pt x="9103" y="81379"/>
                </a:lnTo>
                <a:lnTo>
                  <a:pt x="9103" y="81379"/>
                </a:lnTo>
                <a:lnTo>
                  <a:pt x="9103" y="81379"/>
                </a:lnTo>
                <a:lnTo>
                  <a:pt x="9103" y="81379"/>
                </a:lnTo>
                <a:lnTo>
                  <a:pt x="9103" y="80919"/>
                </a:lnTo>
                <a:lnTo>
                  <a:pt x="9931" y="80919"/>
                </a:lnTo>
                <a:lnTo>
                  <a:pt x="9931" y="80919"/>
                </a:lnTo>
                <a:lnTo>
                  <a:pt x="9931" y="80919"/>
                </a:lnTo>
                <a:lnTo>
                  <a:pt x="9931" y="80459"/>
                </a:lnTo>
                <a:lnTo>
                  <a:pt x="9103" y="80459"/>
                </a:lnTo>
                <a:lnTo>
                  <a:pt x="9103" y="80459"/>
                </a:lnTo>
                <a:lnTo>
                  <a:pt x="9103" y="80459"/>
                </a:lnTo>
                <a:lnTo>
                  <a:pt x="9103" y="80459"/>
                </a:lnTo>
                <a:lnTo>
                  <a:pt x="9103" y="80000"/>
                </a:lnTo>
                <a:lnTo>
                  <a:pt x="9103" y="80000"/>
                </a:lnTo>
                <a:lnTo>
                  <a:pt x="9103" y="80000"/>
                </a:lnTo>
                <a:lnTo>
                  <a:pt x="9931" y="80000"/>
                </a:lnTo>
                <a:lnTo>
                  <a:pt x="9931" y="80000"/>
                </a:lnTo>
                <a:lnTo>
                  <a:pt x="9931" y="79540"/>
                </a:lnTo>
                <a:lnTo>
                  <a:pt x="9931" y="79540"/>
                </a:lnTo>
                <a:lnTo>
                  <a:pt x="9931" y="79540"/>
                </a:lnTo>
                <a:lnTo>
                  <a:pt x="9931" y="80000"/>
                </a:lnTo>
                <a:lnTo>
                  <a:pt x="9931" y="80000"/>
                </a:lnTo>
                <a:lnTo>
                  <a:pt x="11172" y="80000"/>
                </a:lnTo>
                <a:lnTo>
                  <a:pt x="11172" y="80000"/>
                </a:lnTo>
                <a:lnTo>
                  <a:pt x="11172" y="80000"/>
                </a:lnTo>
                <a:lnTo>
                  <a:pt x="11172" y="79540"/>
                </a:lnTo>
                <a:lnTo>
                  <a:pt x="11172" y="79540"/>
                </a:lnTo>
                <a:lnTo>
                  <a:pt x="11172" y="79540"/>
                </a:lnTo>
                <a:lnTo>
                  <a:pt x="11172" y="79540"/>
                </a:lnTo>
                <a:lnTo>
                  <a:pt x="11172" y="78850"/>
                </a:lnTo>
                <a:lnTo>
                  <a:pt x="11172" y="78850"/>
                </a:lnTo>
                <a:lnTo>
                  <a:pt x="11172" y="78850"/>
                </a:lnTo>
                <a:lnTo>
                  <a:pt x="11172" y="78390"/>
                </a:lnTo>
                <a:lnTo>
                  <a:pt x="11172" y="78390"/>
                </a:lnTo>
                <a:lnTo>
                  <a:pt x="11172" y="78390"/>
                </a:lnTo>
                <a:lnTo>
                  <a:pt x="11172" y="78390"/>
                </a:lnTo>
                <a:lnTo>
                  <a:pt x="11172" y="78390"/>
                </a:lnTo>
                <a:lnTo>
                  <a:pt x="11172" y="77931"/>
                </a:lnTo>
                <a:lnTo>
                  <a:pt x="11172" y="77931"/>
                </a:lnTo>
                <a:lnTo>
                  <a:pt x="11172" y="77931"/>
                </a:lnTo>
                <a:lnTo>
                  <a:pt x="11172" y="77931"/>
                </a:lnTo>
                <a:lnTo>
                  <a:pt x="11172" y="77471"/>
                </a:lnTo>
                <a:lnTo>
                  <a:pt x="11172" y="77471"/>
                </a:lnTo>
                <a:lnTo>
                  <a:pt x="11172" y="77471"/>
                </a:lnTo>
                <a:lnTo>
                  <a:pt x="11172" y="77471"/>
                </a:lnTo>
                <a:lnTo>
                  <a:pt x="11172" y="77471"/>
                </a:lnTo>
                <a:lnTo>
                  <a:pt x="11172" y="77011"/>
                </a:lnTo>
                <a:lnTo>
                  <a:pt x="11172" y="77011"/>
                </a:lnTo>
                <a:lnTo>
                  <a:pt x="11172" y="77011"/>
                </a:lnTo>
                <a:lnTo>
                  <a:pt x="11172" y="76321"/>
                </a:lnTo>
                <a:lnTo>
                  <a:pt x="11172" y="76321"/>
                </a:lnTo>
                <a:lnTo>
                  <a:pt x="11172" y="76321"/>
                </a:lnTo>
                <a:lnTo>
                  <a:pt x="11172" y="76321"/>
                </a:lnTo>
                <a:lnTo>
                  <a:pt x="11172" y="76321"/>
                </a:lnTo>
                <a:lnTo>
                  <a:pt x="11172" y="75862"/>
                </a:lnTo>
                <a:lnTo>
                  <a:pt x="11172" y="75862"/>
                </a:lnTo>
                <a:lnTo>
                  <a:pt x="11172" y="75862"/>
                </a:lnTo>
                <a:lnTo>
                  <a:pt x="11172" y="75862"/>
                </a:lnTo>
                <a:lnTo>
                  <a:pt x="11172" y="75862"/>
                </a:lnTo>
                <a:lnTo>
                  <a:pt x="11172" y="75402"/>
                </a:lnTo>
                <a:lnTo>
                  <a:pt x="11172" y="75402"/>
                </a:lnTo>
                <a:lnTo>
                  <a:pt x="11172" y="75402"/>
                </a:lnTo>
                <a:lnTo>
                  <a:pt x="11172" y="75402"/>
                </a:lnTo>
                <a:lnTo>
                  <a:pt x="11172" y="74942"/>
                </a:lnTo>
                <a:lnTo>
                  <a:pt x="11172" y="74942"/>
                </a:lnTo>
                <a:lnTo>
                  <a:pt x="11172" y="74942"/>
                </a:lnTo>
                <a:lnTo>
                  <a:pt x="11172" y="74942"/>
                </a:lnTo>
                <a:lnTo>
                  <a:pt x="11172" y="74942"/>
                </a:lnTo>
                <a:lnTo>
                  <a:pt x="9931" y="74942"/>
                </a:lnTo>
                <a:lnTo>
                  <a:pt x="9931" y="74482"/>
                </a:lnTo>
                <a:lnTo>
                  <a:pt x="9931" y="74482"/>
                </a:lnTo>
                <a:lnTo>
                  <a:pt x="9931" y="74482"/>
                </a:lnTo>
                <a:lnTo>
                  <a:pt x="9931" y="74482"/>
                </a:lnTo>
                <a:lnTo>
                  <a:pt x="9931" y="73793"/>
                </a:lnTo>
                <a:lnTo>
                  <a:pt x="9931" y="73793"/>
                </a:lnTo>
                <a:lnTo>
                  <a:pt x="11172" y="73793"/>
                </a:lnTo>
                <a:lnTo>
                  <a:pt x="11172" y="73793"/>
                </a:lnTo>
                <a:lnTo>
                  <a:pt x="11172" y="73793"/>
                </a:lnTo>
                <a:lnTo>
                  <a:pt x="11172" y="73793"/>
                </a:lnTo>
                <a:lnTo>
                  <a:pt x="11172" y="73333"/>
                </a:lnTo>
                <a:lnTo>
                  <a:pt x="11172" y="73333"/>
                </a:lnTo>
                <a:lnTo>
                  <a:pt x="11172" y="73333"/>
                </a:lnTo>
                <a:lnTo>
                  <a:pt x="11172" y="73333"/>
                </a:lnTo>
                <a:lnTo>
                  <a:pt x="11172" y="73333"/>
                </a:lnTo>
                <a:lnTo>
                  <a:pt x="11172" y="72873"/>
                </a:lnTo>
                <a:lnTo>
                  <a:pt x="11172" y="72873"/>
                </a:lnTo>
                <a:lnTo>
                  <a:pt x="11172" y="72873"/>
                </a:lnTo>
                <a:lnTo>
                  <a:pt x="11172" y="72873"/>
                </a:lnTo>
                <a:lnTo>
                  <a:pt x="12000" y="72873"/>
                </a:lnTo>
                <a:lnTo>
                  <a:pt x="12000" y="72873"/>
                </a:lnTo>
                <a:lnTo>
                  <a:pt x="12000" y="72873"/>
                </a:lnTo>
                <a:lnTo>
                  <a:pt x="12000" y="72413"/>
                </a:lnTo>
                <a:lnTo>
                  <a:pt x="12000" y="72413"/>
                </a:lnTo>
                <a:lnTo>
                  <a:pt x="12000" y="72413"/>
                </a:lnTo>
                <a:lnTo>
                  <a:pt x="11172" y="72413"/>
                </a:lnTo>
                <a:lnTo>
                  <a:pt x="11172" y="72413"/>
                </a:lnTo>
                <a:lnTo>
                  <a:pt x="11172" y="72413"/>
                </a:lnTo>
                <a:lnTo>
                  <a:pt x="11172" y="72413"/>
                </a:lnTo>
                <a:lnTo>
                  <a:pt x="11172" y="71954"/>
                </a:lnTo>
                <a:lnTo>
                  <a:pt x="11172" y="71954"/>
                </a:lnTo>
                <a:lnTo>
                  <a:pt x="11172" y="71954"/>
                </a:lnTo>
                <a:lnTo>
                  <a:pt x="11172" y="71954"/>
                </a:lnTo>
                <a:lnTo>
                  <a:pt x="11172" y="71264"/>
                </a:lnTo>
                <a:lnTo>
                  <a:pt x="11172" y="71264"/>
                </a:lnTo>
                <a:lnTo>
                  <a:pt x="11172" y="71954"/>
                </a:lnTo>
                <a:lnTo>
                  <a:pt x="12000" y="71954"/>
                </a:lnTo>
                <a:lnTo>
                  <a:pt x="12000" y="71954"/>
                </a:lnTo>
                <a:lnTo>
                  <a:pt x="12000" y="71264"/>
                </a:lnTo>
                <a:lnTo>
                  <a:pt x="12000" y="71264"/>
                </a:lnTo>
                <a:lnTo>
                  <a:pt x="12000" y="71264"/>
                </a:lnTo>
                <a:lnTo>
                  <a:pt x="12000" y="71264"/>
                </a:lnTo>
                <a:lnTo>
                  <a:pt x="12000" y="70804"/>
                </a:lnTo>
                <a:lnTo>
                  <a:pt x="12827" y="70804"/>
                </a:lnTo>
                <a:lnTo>
                  <a:pt x="12827" y="70804"/>
                </a:lnTo>
                <a:lnTo>
                  <a:pt x="12827" y="70804"/>
                </a:lnTo>
                <a:lnTo>
                  <a:pt x="12000" y="70804"/>
                </a:lnTo>
                <a:lnTo>
                  <a:pt x="12000" y="70804"/>
                </a:lnTo>
                <a:lnTo>
                  <a:pt x="12000" y="70804"/>
                </a:lnTo>
                <a:lnTo>
                  <a:pt x="12000" y="70804"/>
                </a:lnTo>
                <a:lnTo>
                  <a:pt x="12000" y="70344"/>
                </a:lnTo>
                <a:lnTo>
                  <a:pt x="12000" y="70344"/>
                </a:lnTo>
                <a:lnTo>
                  <a:pt x="12000" y="70344"/>
                </a:lnTo>
                <a:lnTo>
                  <a:pt x="12000" y="70344"/>
                </a:lnTo>
                <a:lnTo>
                  <a:pt x="12000" y="70344"/>
                </a:lnTo>
                <a:lnTo>
                  <a:pt x="12000" y="69885"/>
                </a:lnTo>
                <a:lnTo>
                  <a:pt x="12000" y="69885"/>
                </a:lnTo>
                <a:lnTo>
                  <a:pt x="12000" y="69885"/>
                </a:lnTo>
                <a:lnTo>
                  <a:pt x="12000" y="69885"/>
                </a:lnTo>
                <a:lnTo>
                  <a:pt x="12000" y="69885"/>
                </a:lnTo>
                <a:lnTo>
                  <a:pt x="12000" y="69885"/>
                </a:lnTo>
                <a:lnTo>
                  <a:pt x="12827" y="69885"/>
                </a:lnTo>
                <a:lnTo>
                  <a:pt x="12827" y="69885"/>
                </a:lnTo>
                <a:lnTo>
                  <a:pt x="12827" y="69885"/>
                </a:lnTo>
                <a:lnTo>
                  <a:pt x="12827" y="69885"/>
                </a:lnTo>
                <a:lnTo>
                  <a:pt x="12827" y="69425"/>
                </a:lnTo>
                <a:lnTo>
                  <a:pt x="12827" y="69425"/>
                </a:lnTo>
                <a:lnTo>
                  <a:pt x="12827" y="69425"/>
                </a:lnTo>
                <a:lnTo>
                  <a:pt x="12827" y="69425"/>
                </a:lnTo>
                <a:lnTo>
                  <a:pt x="12827" y="69425"/>
                </a:lnTo>
                <a:lnTo>
                  <a:pt x="12827" y="69425"/>
                </a:lnTo>
                <a:lnTo>
                  <a:pt x="12827" y="68735"/>
                </a:lnTo>
                <a:lnTo>
                  <a:pt x="12827" y="68735"/>
                </a:lnTo>
                <a:lnTo>
                  <a:pt x="13655" y="68735"/>
                </a:lnTo>
                <a:lnTo>
                  <a:pt x="13655" y="68735"/>
                </a:lnTo>
                <a:lnTo>
                  <a:pt x="13655" y="68275"/>
                </a:lnTo>
                <a:lnTo>
                  <a:pt x="13655" y="68275"/>
                </a:lnTo>
                <a:lnTo>
                  <a:pt x="13655" y="68275"/>
                </a:lnTo>
                <a:lnTo>
                  <a:pt x="13655" y="68275"/>
                </a:lnTo>
                <a:lnTo>
                  <a:pt x="13655" y="68275"/>
                </a:lnTo>
                <a:lnTo>
                  <a:pt x="13655" y="67816"/>
                </a:lnTo>
                <a:lnTo>
                  <a:pt x="13655" y="67816"/>
                </a:lnTo>
                <a:lnTo>
                  <a:pt x="13655" y="67816"/>
                </a:lnTo>
                <a:lnTo>
                  <a:pt x="13655" y="67356"/>
                </a:lnTo>
                <a:lnTo>
                  <a:pt x="13655" y="67356"/>
                </a:lnTo>
                <a:lnTo>
                  <a:pt x="13655" y="67356"/>
                </a:lnTo>
                <a:lnTo>
                  <a:pt x="13655" y="66896"/>
                </a:lnTo>
                <a:lnTo>
                  <a:pt x="13655" y="66896"/>
                </a:lnTo>
                <a:lnTo>
                  <a:pt x="13655" y="66896"/>
                </a:lnTo>
                <a:lnTo>
                  <a:pt x="13655" y="66896"/>
                </a:lnTo>
                <a:lnTo>
                  <a:pt x="13655" y="66896"/>
                </a:lnTo>
                <a:lnTo>
                  <a:pt x="13655" y="66896"/>
                </a:lnTo>
                <a:lnTo>
                  <a:pt x="14482" y="66896"/>
                </a:lnTo>
                <a:lnTo>
                  <a:pt x="14482" y="66206"/>
                </a:lnTo>
                <a:lnTo>
                  <a:pt x="14482" y="66206"/>
                </a:lnTo>
                <a:lnTo>
                  <a:pt x="14482" y="66206"/>
                </a:lnTo>
                <a:lnTo>
                  <a:pt x="15724" y="66206"/>
                </a:lnTo>
                <a:lnTo>
                  <a:pt x="15724" y="66206"/>
                </a:lnTo>
                <a:lnTo>
                  <a:pt x="15724" y="66206"/>
                </a:lnTo>
                <a:lnTo>
                  <a:pt x="15724" y="66206"/>
                </a:lnTo>
                <a:lnTo>
                  <a:pt x="15724" y="66206"/>
                </a:lnTo>
                <a:lnTo>
                  <a:pt x="16551" y="66206"/>
                </a:lnTo>
                <a:lnTo>
                  <a:pt x="16551" y="66206"/>
                </a:lnTo>
                <a:lnTo>
                  <a:pt x="16551" y="66206"/>
                </a:lnTo>
                <a:lnTo>
                  <a:pt x="16551" y="65747"/>
                </a:lnTo>
                <a:lnTo>
                  <a:pt x="16551" y="65747"/>
                </a:lnTo>
                <a:lnTo>
                  <a:pt x="16551" y="65747"/>
                </a:lnTo>
                <a:lnTo>
                  <a:pt x="16551" y="65747"/>
                </a:lnTo>
                <a:lnTo>
                  <a:pt x="16551" y="65747"/>
                </a:lnTo>
                <a:lnTo>
                  <a:pt x="16551" y="65747"/>
                </a:lnTo>
                <a:lnTo>
                  <a:pt x="16551" y="65747"/>
                </a:lnTo>
                <a:lnTo>
                  <a:pt x="16551" y="65287"/>
                </a:lnTo>
                <a:lnTo>
                  <a:pt x="16551" y="65287"/>
                </a:lnTo>
                <a:lnTo>
                  <a:pt x="16551" y="65287"/>
                </a:lnTo>
                <a:lnTo>
                  <a:pt x="16551" y="65287"/>
                </a:lnTo>
                <a:lnTo>
                  <a:pt x="16551" y="65287"/>
                </a:lnTo>
                <a:lnTo>
                  <a:pt x="15724" y="65287"/>
                </a:lnTo>
                <a:lnTo>
                  <a:pt x="15724" y="64827"/>
                </a:lnTo>
                <a:lnTo>
                  <a:pt x="15724" y="64827"/>
                </a:lnTo>
                <a:lnTo>
                  <a:pt x="15724" y="64827"/>
                </a:lnTo>
                <a:lnTo>
                  <a:pt x="15724" y="64827"/>
                </a:lnTo>
                <a:lnTo>
                  <a:pt x="15724" y="64367"/>
                </a:lnTo>
                <a:lnTo>
                  <a:pt x="15724" y="64367"/>
                </a:lnTo>
                <a:lnTo>
                  <a:pt x="15724" y="64367"/>
                </a:lnTo>
                <a:lnTo>
                  <a:pt x="15724" y="64367"/>
                </a:lnTo>
                <a:lnTo>
                  <a:pt x="15724" y="64367"/>
                </a:lnTo>
                <a:lnTo>
                  <a:pt x="15724" y="63678"/>
                </a:lnTo>
                <a:lnTo>
                  <a:pt x="15724" y="63678"/>
                </a:lnTo>
                <a:lnTo>
                  <a:pt x="15724" y="63678"/>
                </a:lnTo>
                <a:lnTo>
                  <a:pt x="15724" y="63678"/>
                </a:lnTo>
                <a:lnTo>
                  <a:pt x="15724" y="63678"/>
                </a:lnTo>
                <a:lnTo>
                  <a:pt x="15724" y="63218"/>
                </a:lnTo>
                <a:lnTo>
                  <a:pt x="15724" y="63218"/>
                </a:lnTo>
                <a:lnTo>
                  <a:pt x="15724" y="63218"/>
                </a:lnTo>
                <a:lnTo>
                  <a:pt x="15724" y="63218"/>
                </a:lnTo>
                <a:lnTo>
                  <a:pt x="15724" y="62758"/>
                </a:lnTo>
                <a:lnTo>
                  <a:pt x="15724" y="62758"/>
                </a:lnTo>
                <a:lnTo>
                  <a:pt x="15724" y="62758"/>
                </a:lnTo>
                <a:lnTo>
                  <a:pt x="15724" y="62758"/>
                </a:lnTo>
                <a:lnTo>
                  <a:pt x="14482" y="62758"/>
                </a:lnTo>
                <a:lnTo>
                  <a:pt x="14482" y="62298"/>
                </a:lnTo>
                <a:lnTo>
                  <a:pt x="14482" y="62298"/>
                </a:lnTo>
                <a:lnTo>
                  <a:pt x="14482" y="62298"/>
                </a:lnTo>
                <a:lnTo>
                  <a:pt x="14482" y="62298"/>
                </a:lnTo>
                <a:lnTo>
                  <a:pt x="14482" y="61839"/>
                </a:lnTo>
                <a:lnTo>
                  <a:pt x="14482" y="61839"/>
                </a:lnTo>
                <a:lnTo>
                  <a:pt x="14482" y="61839"/>
                </a:lnTo>
                <a:lnTo>
                  <a:pt x="15724" y="61839"/>
                </a:lnTo>
                <a:lnTo>
                  <a:pt x="15724" y="61839"/>
                </a:lnTo>
                <a:lnTo>
                  <a:pt x="15724" y="61149"/>
                </a:lnTo>
                <a:lnTo>
                  <a:pt x="15724" y="61149"/>
                </a:lnTo>
                <a:lnTo>
                  <a:pt x="15724" y="61149"/>
                </a:lnTo>
                <a:lnTo>
                  <a:pt x="14482" y="61149"/>
                </a:lnTo>
                <a:lnTo>
                  <a:pt x="14482" y="60689"/>
                </a:lnTo>
                <a:lnTo>
                  <a:pt x="14482" y="60689"/>
                </a:lnTo>
                <a:lnTo>
                  <a:pt x="14482" y="60689"/>
                </a:lnTo>
                <a:lnTo>
                  <a:pt x="14482" y="60689"/>
                </a:lnTo>
                <a:lnTo>
                  <a:pt x="14482" y="60689"/>
                </a:lnTo>
                <a:lnTo>
                  <a:pt x="14482" y="60689"/>
                </a:lnTo>
                <a:lnTo>
                  <a:pt x="14482" y="60229"/>
                </a:lnTo>
                <a:lnTo>
                  <a:pt x="15724" y="60229"/>
                </a:lnTo>
                <a:lnTo>
                  <a:pt x="15724" y="60229"/>
                </a:lnTo>
                <a:lnTo>
                  <a:pt x="15724" y="60229"/>
                </a:lnTo>
                <a:lnTo>
                  <a:pt x="15724" y="59770"/>
                </a:lnTo>
                <a:lnTo>
                  <a:pt x="15724" y="59770"/>
                </a:lnTo>
                <a:lnTo>
                  <a:pt x="15724" y="59770"/>
                </a:lnTo>
                <a:lnTo>
                  <a:pt x="14482" y="59770"/>
                </a:lnTo>
                <a:lnTo>
                  <a:pt x="14482" y="59310"/>
                </a:lnTo>
                <a:lnTo>
                  <a:pt x="15724" y="59310"/>
                </a:lnTo>
                <a:lnTo>
                  <a:pt x="15724" y="59310"/>
                </a:lnTo>
                <a:lnTo>
                  <a:pt x="15724" y="59310"/>
                </a:lnTo>
                <a:lnTo>
                  <a:pt x="14482" y="59310"/>
                </a:lnTo>
                <a:lnTo>
                  <a:pt x="14482" y="58620"/>
                </a:lnTo>
                <a:lnTo>
                  <a:pt x="15724" y="58620"/>
                </a:lnTo>
                <a:lnTo>
                  <a:pt x="15724" y="58620"/>
                </a:lnTo>
                <a:lnTo>
                  <a:pt x="15724" y="58620"/>
                </a:lnTo>
                <a:lnTo>
                  <a:pt x="15724" y="58160"/>
                </a:lnTo>
                <a:lnTo>
                  <a:pt x="15724" y="58160"/>
                </a:lnTo>
                <a:lnTo>
                  <a:pt x="15724" y="58160"/>
                </a:lnTo>
                <a:lnTo>
                  <a:pt x="15724" y="58160"/>
                </a:lnTo>
                <a:lnTo>
                  <a:pt x="15724" y="58160"/>
                </a:lnTo>
                <a:lnTo>
                  <a:pt x="15724" y="58160"/>
                </a:lnTo>
                <a:lnTo>
                  <a:pt x="15724" y="58160"/>
                </a:lnTo>
                <a:lnTo>
                  <a:pt x="15724" y="57701"/>
                </a:lnTo>
                <a:lnTo>
                  <a:pt x="15724" y="57701"/>
                </a:lnTo>
                <a:lnTo>
                  <a:pt x="15724" y="57701"/>
                </a:lnTo>
                <a:lnTo>
                  <a:pt x="15724" y="57241"/>
                </a:lnTo>
                <a:lnTo>
                  <a:pt x="15724" y="57241"/>
                </a:lnTo>
                <a:lnTo>
                  <a:pt x="16551" y="57241"/>
                </a:lnTo>
                <a:lnTo>
                  <a:pt x="16551" y="57241"/>
                </a:lnTo>
                <a:lnTo>
                  <a:pt x="16551" y="57241"/>
                </a:lnTo>
                <a:lnTo>
                  <a:pt x="16551" y="57241"/>
                </a:lnTo>
                <a:lnTo>
                  <a:pt x="16551" y="57241"/>
                </a:lnTo>
                <a:lnTo>
                  <a:pt x="16551" y="57241"/>
                </a:lnTo>
                <a:lnTo>
                  <a:pt x="16551" y="57241"/>
                </a:lnTo>
                <a:lnTo>
                  <a:pt x="17379" y="57241"/>
                </a:lnTo>
                <a:lnTo>
                  <a:pt x="17379" y="57241"/>
                </a:lnTo>
                <a:lnTo>
                  <a:pt x="17379" y="57241"/>
                </a:lnTo>
                <a:lnTo>
                  <a:pt x="18206" y="57241"/>
                </a:lnTo>
                <a:lnTo>
                  <a:pt x="18206" y="57241"/>
                </a:lnTo>
                <a:lnTo>
                  <a:pt x="18206" y="56781"/>
                </a:lnTo>
                <a:lnTo>
                  <a:pt x="17379" y="56781"/>
                </a:lnTo>
                <a:lnTo>
                  <a:pt x="17379" y="56781"/>
                </a:lnTo>
                <a:lnTo>
                  <a:pt x="17379" y="56781"/>
                </a:lnTo>
                <a:lnTo>
                  <a:pt x="18206" y="56781"/>
                </a:lnTo>
                <a:lnTo>
                  <a:pt x="18206" y="56781"/>
                </a:lnTo>
                <a:lnTo>
                  <a:pt x="18206" y="56091"/>
                </a:lnTo>
                <a:lnTo>
                  <a:pt x="18206" y="56091"/>
                </a:lnTo>
                <a:lnTo>
                  <a:pt x="18206" y="56091"/>
                </a:lnTo>
                <a:lnTo>
                  <a:pt x="18206" y="56091"/>
                </a:lnTo>
                <a:lnTo>
                  <a:pt x="18206" y="56091"/>
                </a:lnTo>
                <a:lnTo>
                  <a:pt x="19034" y="56091"/>
                </a:lnTo>
                <a:lnTo>
                  <a:pt x="19034" y="56091"/>
                </a:lnTo>
                <a:lnTo>
                  <a:pt x="19034" y="56091"/>
                </a:lnTo>
                <a:lnTo>
                  <a:pt x="19034" y="56091"/>
                </a:lnTo>
                <a:lnTo>
                  <a:pt x="19034" y="56091"/>
                </a:lnTo>
                <a:lnTo>
                  <a:pt x="19034" y="55632"/>
                </a:lnTo>
                <a:lnTo>
                  <a:pt x="19034" y="55632"/>
                </a:lnTo>
                <a:lnTo>
                  <a:pt x="19034" y="55632"/>
                </a:lnTo>
                <a:lnTo>
                  <a:pt x="19034" y="55632"/>
                </a:lnTo>
                <a:lnTo>
                  <a:pt x="19034" y="55632"/>
                </a:lnTo>
                <a:lnTo>
                  <a:pt x="19034" y="55632"/>
                </a:lnTo>
                <a:lnTo>
                  <a:pt x="19034" y="55632"/>
                </a:lnTo>
                <a:lnTo>
                  <a:pt x="19034" y="55172"/>
                </a:lnTo>
                <a:lnTo>
                  <a:pt x="19034" y="55172"/>
                </a:lnTo>
                <a:lnTo>
                  <a:pt x="19034" y="55172"/>
                </a:lnTo>
                <a:lnTo>
                  <a:pt x="19034" y="55172"/>
                </a:lnTo>
                <a:lnTo>
                  <a:pt x="19034" y="55172"/>
                </a:lnTo>
                <a:lnTo>
                  <a:pt x="20275" y="55172"/>
                </a:lnTo>
                <a:lnTo>
                  <a:pt x="20275" y="54712"/>
                </a:lnTo>
                <a:lnTo>
                  <a:pt x="20275" y="54712"/>
                </a:lnTo>
                <a:lnTo>
                  <a:pt x="19034" y="54712"/>
                </a:lnTo>
                <a:lnTo>
                  <a:pt x="19034" y="54712"/>
                </a:lnTo>
                <a:lnTo>
                  <a:pt x="19034" y="54252"/>
                </a:lnTo>
                <a:lnTo>
                  <a:pt x="19034" y="54252"/>
                </a:lnTo>
                <a:lnTo>
                  <a:pt x="19034" y="54252"/>
                </a:lnTo>
                <a:lnTo>
                  <a:pt x="19034" y="54252"/>
                </a:lnTo>
                <a:lnTo>
                  <a:pt x="19034" y="54252"/>
                </a:lnTo>
                <a:lnTo>
                  <a:pt x="19034" y="54252"/>
                </a:lnTo>
                <a:lnTo>
                  <a:pt x="19034" y="53563"/>
                </a:lnTo>
                <a:lnTo>
                  <a:pt x="19034" y="53563"/>
                </a:lnTo>
                <a:lnTo>
                  <a:pt x="19034" y="53563"/>
                </a:lnTo>
                <a:lnTo>
                  <a:pt x="19034" y="53563"/>
                </a:lnTo>
                <a:lnTo>
                  <a:pt x="19034" y="53563"/>
                </a:lnTo>
                <a:lnTo>
                  <a:pt x="19034" y="53563"/>
                </a:lnTo>
                <a:lnTo>
                  <a:pt x="19034" y="53103"/>
                </a:lnTo>
                <a:lnTo>
                  <a:pt x="19034" y="53103"/>
                </a:lnTo>
                <a:lnTo>
                  <a:pt x="19034" y="53103"/>
                </a:lnTo>
                <a:lnTo>
                  <a:pt x="19034" y="53103"/>
                </a:lnTo>
                <a:lnTo>
                  <a:pt x="19034" y="53103"/>
                </a:lnTo>
                <a:lnTo>
                  <a:pt x="19034" y="53103"/>
                </a:lnTo>
                <a:lnTo>
                  <a:pt x="19034" y="52643"/>
                </a:lnTo>
                <a:lnTo>
                  <a:pt x="18206" y="52643"/>
                </a:lnTo>
                <a:lnTo>
                  <a:pt x="18206" y="52643"/>
                </a:lnTo>
                <a:lnTo>
                  <a:pt x="18206" y="52643"/>
                </a:lnTo>
                <a:lnTo>
                  <a:pt x="18206" y="52643"/>
                </a:lnTo>
                <a:lnTo>
                  <a:pt x="18206" y="52643"/>
                </a:lnTo>
                <a:lnTo>
                  <a:pt x="19034" y="52643"/>
                </a:lnTo>
                <a:lnTo>
                  <a:pt x="19034" y="52643"/>
                </a:lnTo>
                <a:lnTo>
                  <a:pt x="19034" y="52643"/>
                </a:lnTo>
                <a:lnTo>
                  <a:pt x="19034" y="52183"/>
                </a:lnTo>
                <a:lnTo>
                  <a:pt x="19034" y="52183"/>
                </a:lnTo>
                <a:lnTo>
                  <a:pt x="19034" y="52183"/>
                </a:lnTo>
                <a:lnTo>
                  <a:pt x="19034" y="52183"/>
                </a:lnTo>
                <a:lnTo>
                  <a:pt x="19034" y="51494"/>
                </a:lnTo>
                <a:lnTo>
                  <a:pt x="19034" y="51494"/>
                </a:lnTo>
                <a:lnTo>
                  <a:pt x="20275" y="51494"/>
                </a:lnTo>
                <a:lnTo>
                  <a:pt x="20275" y="51494"/>
                </a:lnTo>
                <a:lnTo>
                  <a:pt x="20275" y="51034"/>
                </a:lnTo>
                <a:lnTo>
                  <a:pt x="20275" y="51034"/>
                </a:lnTo>
                <a:lnTo>
                  <a:pt x="20275" y="51034"/>
                </a:lnTo>
                <a:lnTo>
                  <a:pt x="20275" y="51034"/>
                </a:lnTo>
                <a:lnTo>
                  <a:pt x="20275" y="51034"/>
                </a:lnTo>
                <a:lnTo>
                  <a:pt x="20275" y="50574"/>
                </a:lnTo>
                <a:lnTo>
                  <a:pt x="20275" y="50574"/>
                </a:lnTo>
                <a:lnTo>
                  <a:pt x="20275" y="50574"/>
                </a:lnTo>
                <a:lnTo>
                  <a:pt x="20275" y="50574"/>
                </a:lnTo>
                <a:lnTo>
                  <a:pt x="20275" y="50574"/>
                </a:lnTo>
                <a:lnTo>
                  <a:pt x="20275" y="50114"/>
                </a:lnTo>
                <a:lnTo>
                  <a:pt x="21103" y="50114"/>
                </a:lnTo>
                <a:lnTo>
                  <a:pt x="21103" y="50114"/>
                </a:lnTo>
                <a:lnTo>
                  <a:pt x="21103" y="50114"/>
                </a:lnTo>
                <a:lnTo>
                  <a:pt x="21103" y="50114"/>
                </a:lnTo>
                <a:lnTo>
                  <a:pt x="21103" y="50114"/>
                </a:lnTo>
                <a:lnTo>
                  <a:pt x="21103" y="50114"/>
                </a:lnTo>
                <a:lnTo>
                  <a:pt x="21103" y="49655"/>
                </a:lnTo>
                <a:lnTo>
                  <a:pt x="21103" y="49655"/>
                </a:lnTo>
                <a:lnTo>
                  <a:pt x="21103" y="49655"/>
                </a:lnTo>
                <a:lnTo>
                  <a:pt x="21931" y="49655"/>
                </a:lnTo>
                <a:lnTo>
                  <a:pt x="21931" y="49655"/>
                </a:lnTo>
                <a:lnTo>
                  <a:pt x="21931" y="49655"/>
                </a:lnTo>
                <a:lnTo>
                  <a:pt x="21931" y="48965"/>
                </a:lnTo>
                <a:lnTo>
                  <a:pt x="21931" y="48965"/>
                </a:lnTo>
                <a:lnTo>
                  <a:pt x="21931" y="48965"/>
                </a:lnTo>
                <a:lnTo>
                  <a:pt x="21931" y="48965"/>
                </a:lnTo>
                <a:lnTo>
                  <a:pt x="21931" y="48965"/>
                </a:lnTo>
                <a:lnTo>
                  <a:pt x="21931" y="48505"/>
                </a:lnTo>
                <a:lnTo>
                  <a:pt x="21931" y="48505"/>
                </a:lnTo>
                <a:lnTo>
                  <a:pt x="21931" y="48965"/>
                </a:lnTo>
                <a:lnTo>
                  <a:pt x="21931" y="48965"/>
                </a:lnTo>
                <a:lnTo>
                  <a:pt x="22758" y="48965"/>
                </a:lnTo>
                <a:lnTo>
                  <a:pt x="22758" y="48505"/>
                </a:lnTo>
                <a:lnTo>
                  <a:pt x="22758" y="48505"/>
                </a:lnTo>
                <a:lnTo>
                  <a:pt x="22758" y="48505"/>
                </a:lnTo>
                <a:lnTo>
                  <a:pt x="22758" y="48505"/>
                </a:lnTo>
                <a:lnTo>
                  <a:pt x="22758" y="48505"/>
                </a:lnTo>
                <a:lnTo>
                  <a:pt x="22758" y="48045"/>
                </a:lnTo>
                <a:lnTo>
                  <a:pt x="22758" y="48045"/>
                </a:lnTo>
                <a:lnTo>
                  <a:pt x="22758" y="48045"/>
                </a:lnTo>
                <a:lnTo>
                  <a:pt x="22758" y="48045"/>
                </a:lnTo>
                <a:lnTo>
                  <a:pt x="22758" y="47586"/>
                </a:lnTo>
                <a:lnTo>
                  <a:pt x="22758" y="47586"/>
                </a:lnTo>
                <a:lnTo>
                  <a:pt x="22758" y="47586"/>
                </a:lnTo>
                <a:lnTo>
                  <a:pt x="22758" y="47586"/>
                </a:lnTo>
                <a:lnTo>
                  <a:pt x="22758" y="47126"/>
                </a:lnTo>
                <a:lnTo>
                  <a:pt x="22758" y="47126"/>
                </a:lnTo>
                <a:lnTo>
                  <a:pt x="22758" y="47126"/>
                </a:lnTo>
                <a:lnTo>
                  <a:pt x="22758" y="46436"/>
                </a:lnTo>
                <a:lnTo>
                  <a:pt x="22758" y="46436"/>
                </a:lnTo>
                <a:lnTo>
                  <a:pt x="22758" y="46436"/>
                </a:lnTo>
                <a:lnTo>
                  <a:pt x="22758" y="45977"/>
                </a:lnTo>
                <a:lnTo>
                  <a:pt x="22758" y="45977"/>
                </a:lnTo>
                <a:lnTo>
                  <a:pt x="22758" y="45977"/>
                </a:lnTo>
                <a:lnTo>
                  <a:pt x="22758" y="45977"/>
                </a:lnTo>
                <a:lnTo>
                  <a:pt x="22758" y="45517"/>
                </a:lnTo>
                <a:lnTo>
                  <a:pt x="22758" y="45517"/>
                </a:lnTo>
                <a:lnTo>
                  <a:pt x="22758" y="45517"/>
                </a:lnTo>
                <a:lnTo>
                  <a:pt x="23586" y="45517"/>
                </a:lnTo>
                <a:lnTo>
                  <a:pt x="23586" y="45517"/>
                </a:lnTo>
                <a:lnTo>
                  <a:pt x="22758" y="45517"/>
                </a:lnTo>
                <a:lnTo>
                  <a:pt x="22758" y="45057"/>
                </a:lnTo>
                <a:lnTo>
                  <a:pt x="22758" y="45057"/>
                </a:lnTo>
                <a:lnTo>
                  <a:pt x="22758" y="45057"/>
                </a:lnTo>
                <a:lnTo>
                  <a:pt x="22758" y="45057"/>
                </a:lnTo>
                <a:lnTo>
                  <a:pt x="22758" y="45057"/>
                </a:lnTo>
                <a:lnTo>
                  <a:pt x="22758" y="45057"/>
                </a:lnTo>
                <a:lnTo>
                  <a:pt x="22758" y="44597"/>
                </a:lnTo>
                <a:lnTo>
                  <a:pt x="21931" y="44597"/>
                </a:lnTo>
                <a:lnTo>
                  <a:pt x="21931" y="45057"/>
                </a:lnTo>
                <a:lnTo>
                  <a:pt x="21931" y="45057"/>
                </a:lnTo>
                <a:lnTo>
                  <a:pt x="21931" y="45057"/>
                </a:lnTo>
                <a:lnTo>
                  <a:pt x="21931" y="45057"/>
                </a:lnTo>
                <a:lnTo>
                  <a:pt x="21931" y="45057"/>
                </a:lnTo>
                <a:lnTo>
                  <a:pt x="21931" y="45057"/>
                </a:lnTo>
                <a:lnTo>
                  <a:pt x="21931" y="45057"/>
                </a:lnTo>
                <a:lnTo>
                  <a:pt x="21931" y="45057"/>
                </a:lnTo>
                <a:lnTo>
                  <a:pt x="21931" y="44597"/>
                </a:lnTo>
                <a:lnTo>
                  <a:pt x="21931" y="44597"/>
                </a:lnTo>
                <a:lnTo>
                  <a:pt x="21103" y="44597"/>
                </a:lnTo>
                <a:lnTo>
                  <a:pt x="21103" y="44597"/>
                </a:lnTo>
                <a:lnTo>
                  <a:pt x="21103" y="43908"/>
                </a:lnTo>
                <a:lnTo>
                  <a:pt x="21103" y="43908"/>
                </a:lnTo>
                <a:lnTo>
                  <a:pt x="21931" y="43908"/>
                </a:lnTo>
                <a:lnTo>
                  <a:pt x="21931" y="43908"/>
                </a:lnTo>
                <a:lnTo>
                  <a:pt x="21931" y="43448"/>
                </a:lnTo>
                <a:lnTo>
                  <a:pt x="21931" y="43448"/>
                </a:lnTo>
                <a:lnTo>
                  <a:pt x="21931" y="43448"/>
                </a:lnTo>
                <a:lnTo>
                  <a:pt x="21931" y="43448"/>
                </a:lnTo>
                <a:lnTo>
                  <a:pt x="21931" y="43448"/>
                </a:lnTo>
                <a:lnTo>
                  <a:pt x="21931" y="42988"/>
                </a:lnTo>
                <a:lnTo>
                  <a:pt x="21103" y="42988"/>
                </a:lnTo>
                <a:lnTo>
                  <a:pt x="21103" y="42988"/>
                </a:lnTo>
                <a:lnTo>
                  <a:pt x="21103" y="42988"/>
                </a:lnTo>
                <a:lnTo>
                  <a:pt x="21103" y="42988"/>
                </a:lnTo>
                <a:lnTo>
                  <a:pt x="21103" y="42528"/>
                </a:lnTo>
                <a:lnTo>
                  <a:pt x="21103" y="42528"/>
                </a:lnTo>
                <a:lnTo>
                  <a:pt x="21103" y="42528"/>
                </a:lnTo>
                <a:lnTo>
                  <a:pt x="21103" y="42528"/>
                </a:lnTo>
                <a:lnTo>
                  <a:pt x="21103" y="42068"/>
                </a:lnTo>
                <a:lnTo>
                  <a:pt x="21103" y="42068"/>
                </a:lnTo>
                <a:lnTo>
                  <a:pt x="21103" y="42068"/>
                </a:lnTo>
                <a:lnTo>
                  <a:pt x="21103" y="42068"/>
                </a:lnTo>
                <a:lnTo>
                  <a:pt x="21103" y="42068"/>
                </a:lnTo>
                <a:lnTo>
                  <a:pt x="21103" y="41379"/>
                </a:lnTo>
                <a:lnTo>
                  <a:pt x="21103" y="41379"/>
                </a:lnTo>
                <a:lnTo>
                  <a:pt x="21103" y="41379"/>
                </a:lnTo>
                <a:lnTo>
                  <a:pt x="20275" y="41379"/>
                </a:lnTo>
                <a:lnTo>
                  <a:pt x="20275" y="41379"/>
                </a:lnTo>
                <a:lnTo>
                  <a:pt x="21103" y="41379"/>
                </a:lnTo>
                <a:lnTo>
                  <a:pt x="21103" y="40919"/>
                </a:lnTo>
                <a:lnTo>
                  <a:pt x="20275" y="40919"/>
                </a:lnTo>
                <a:lnTo>
                  <a:pt x="20275" y="40919"/>
                </a:lnTo>
                <a:lnTo>
                  <a:pt x="20275" y="40919"/>
                </a:lnTo>
                <a:lnTo>
                  <a:pt x="20275" y="40919"/>
                </a:lnTo>
                <a:lnTo>
                  <a:pt x="20275" y="40459"/>
                </a:lnTo>
                <a:lnTo>
                  <a:pt x="20275" y="40459"/>
                </a:lnTo>
                <a:lnTo>
                  <a:pt x="20275" y="40459"/>
                </a:lnTo>
                <a:lnTo>
                  <a:pt x="20275" y="40459"/>
                </a:lnTo>
                <a:lnTo>
                  <a:pt x="20275" y="40000"/>
                </a:lnTo>
                <a:lnTo>
                  <a:pt x="19034" y="40000"/>
                </a:lnTo>
                <a:lnTo>
                  <a:pt x="19034" y="40000"/>
                </a:lnTo>
                <a:lnTo>
                  <a:pt x="20275" y="40000"/>
                </a:lnTo>
                <a:lnTo>
                  <a:pt x="20275" y="40000"/>
                </a:lnTo>
                <a:lnTo>
                  <a:pt x="20275" y="40000"/>
                </a:lnTo>
                <a:lnTo>
                  <a:pt x="20275" y="40000"/>
                </a:lnTo>
                <a:lnTo>
                  <a:pt x="21103" y="40000"/>
                </a:lnTo>
                <a:lnTo>
                  <a:pt x="21103" y="40000"/>
                </a:lnTo>
                <a:lnTo>
                  <a:pt x="21103" y="39540"/>
                </a:lnTo>
                <a:lnTo>
                  <a:pt x="20275" y="39540"/>
                </a:lnTo>
                <a:lnTo>
                  <a:pt x="20275" y="39540"/>
                </a:lnTo>
                <a:lnTo>
                  <a:pt x="20275" y="39540"/>
                </a:lnTo>
                <a:lnTo>
                  <a:pt x="20275" y="39540"/>
                </a:lnTo>
                <a:lnTo>
                  <a:pt x="19034" y="39540"/>
                </a:lnTo>
                <a:lnTo>
                  <a:pt x="19034" y="39540"/>
                </a:lnTo>
                <a:lnTo>
                  <a:pt x="19034" y="39540"/>
                </a:lnTo>
                <a:lnTo>
                  <a:pt x="19034" y="39540"/>
                </a:lnTo>
                <a:lnTo>
                  <a:pt x="19034" y="38850"/>
                </a:lnTo>
                <a:lnTo>
                  <a:pt x="19034" y="38850"/>
                </a:lnTo>
                <a:lnTo>
                  <a:pt x="19034" y="38850"/>
                </a:lnTo>
                <a:lnTo>
                  <a:pt x="19034" y="38850"/>
                </a:lnTo>
                <a:lnTo>
                  <a:pt x="19034" y="38390"/>
                </a:lnTo>
                <a:lnTo>
                  <a:pt x="19034" y="38390"/>
                </a:lnTo>
                <a:lnTo>
                  <a:pt x="18206" y="38390"/>
                </a:lnTo>
                <a:lnTo>
                  <a:pt x="18206" y="38390"/>
                </a:lnTo>
                <a:lnTo>
                  <a:pt x="18206" y="37931"/>
                </a:lnTo>
                <a:lnTo>
                  <a:pt x="18206" y="37931"/>
                </a:lnTo>
                <a:lnTo>
                  <a:pt x="18206" y="37931"/>
                </a:lnTo>
                <a:lnTo>
                  <a:pt x="18206" y="37471"/>
                </a:lnTo>
                <a:lnTo>
                  <a:pt x="18206" y="37471"/>
                </a:lnTo>
                <a:lnTo>
                  <a:pt x="18206" y="37471"/>
                </a:lnTo>
                <a:lnTo>
                  <a:pt x="18206" y="37011"/>
                </a:lnTo>
                <a:lnTo>
                  <a:pt x="18206" y="37011"/>
                </a:lnTo>
                <a:lnTo>
                  <a:pt x="19034" y="37011"/>
                </a:lnTo>
                <a:lnTo>
                  <a:pt x="19034" y="37011"/>
                </a:lnTo>
                <a:lnTo>
                  <a:pt x="19034" y="36321"/>
                </a:lnTo>
                <a:lnTo>
                  <a:pt x="19034" y="36321"/>
                </a:lnTo>
                <a:lnTo>
                  <a:pt x="19034" y="36321"/>
                </a:lnTo>
                <a:lnTo>
                  <a:pt x="19034" y="36321"/>
                </a:lnTo>
                <a:lnTo>
                  <a:pt x="19034" y="36321"/>
                </a:lnTo>
                <a:lnTo>
                  <a:pt x="19034" y="36321"/>
                </a:lnTo>
                <a:lnTo>
                  <a:pt x="19034" y="36321"/>
                </a:lnTo>
                <a:lnTo>
                  <a:pt x="19034" y="36321"/>
                </a:lnTo>
                <a:lnTo>
                  <a:pt x="19034" y="36321"/>
                </a:lnTo>
                <a:lnTo>
                  <a:pt x="20275" y="36321"/>
                </a:lnTo>
                <a:lnTo>
                  <a:pt x="20275" y="36321"/>
                </a:lnTo>
                <a:lnTo>
                  <a:pt x="20275" y="35862"/>
                </a:lnTo>
                <a:lnTo>
                  <a:pt x="20275" y="35862"/>
                </a:lnTo>
                <a:lnTo>
                  <a:pt x="20275" y="35862"/>
                </a:lnTo>
                <a:lnTo>
                  <a:pt x="20275" y="35862"/>
                </a:lnTo>
                <a:lnTo>
                  <a:pt x="20275" y="35402"/>
                </a:lnTo>
                <a:lnTo>
                  <a:pt x="20275" y="35402"/>
                </a:lnTo>
                <a:lnTo>
                  <a:pt x="20275" y="35402"/>
                </a:lnTo>
                <a:lnTo>
                  <a:pt x="20275" y="34942"/>
                </a:lnTo>
                <a:lnTo>
                  <a:pt x="20275" y="34942"/>
                </a:lnTo>
                <a:lnTo>
                  <a:pt x="20275" y="34942"/>
                </a:lnTo>
                <a:lnTo>
                  <a:pt x="20275" y="34942"/>
                </a:lnTo>
                <a:lnTo>
                  <a:pt x="21103" y="34942"/>
                </a:lnTo>
                <a:lnTo>
                  <a:pt x="21103" y="34482"/>
                </a:lnTo>
                <a:lnTo>
                  <a:pt x="21103" y="34482"/>
                </a:lnTo>
                <a:lnTo>
                  <a:pt x="21103" y="34482"/>
                </a:lnTo>
                <a:lnTo>
                  <a:pt x="21103" y="34482"/>
                </a:lnTo>
                <a:lnTo>
                  <a:pt x="21103" y="34482"/>
                </a:lnTo>
                <a:lnTo>
                  <a:pt x="21103" y="33793"/>
                </a:lnTo>
                <a:lnTo>
                  <a:pt x="21103" y="33793"/>
                </a:lnTo>
                <a:lnTo>
                  <a:pt x="21103" y="33793"/>
                </a:lnTo>
                <a:lnTo>
                  <a:pt x="21103" y="33793"/>
                </a:lnTo>
                <a:lnTo>
                  <a:pt x="21103" y="33793"/>
                </a:lnTo>
                <a:lnTo>
                  <a:pt x="21103" y="33333"/>
                </a:lnTo>
                <a:lnTo>
                  <a:pt x="21931" y="33333"/>
                </a:lnTo>
                <a:lnTo>
                  <a:pt x="21931" y="33793"/>
                </a:lnTo>
                <a:lnTo>
                  <a:pt x="21931" y="33793"/>
                </a:lnTo>
                <a:lnTo>
                  <a:pt x="21931" y="33793"/>
                </a:lnTo>
                <a:lnTo>
                  <a:pt x="21931" y="33333"/>
                </a:lnTo>
                <a:lnTo>
                  <a:pt x="21931" y="33333"/>
                </a:lnTo>
                <a:lnTo>
                  <a:pt x="21931" y="33333"/>
                </a:lnTo>
                <a:lnTo>
                  <a:pt x="21931" y="33333"/>
                </a:lnTo>
                <a:lnTo>
                  <a:pt x="22758" y="33333"/>
                </a:lnTo>
                <a:lnTo>
                  <a:pt x="22758" y="32873"/>
                </a:lnTo>
                <a:lnTo>
                  <a:pt x="22758" y="32873"/>
                </a:lnTo>
                <a:lnTo>
                  <a:pt x="22758" y="32873"/>
                </a:lnTo>
                <a:lnTo>
                  <a:pt x="22758" y="32873"/>
                </a:lnTo>
                <a:lnTo>
                  <a:pt x="22758" y="32873"/>
                </a:lnTo>
                <a:lnTo>
                  <a:pt x="22758" y="32873"/>
                </a:lnTo>
                <a:lnTo>
                  <a:pt x="22758" y="32413"/>
                </a:lnTo>
                <a:lnTo>
                  <a:pt x="22758" y="32413"/>
                </a:lnTo>
                <a:lnTo>
                  <a:pt x="21931" y="32413"/>
                </a:lnTo>
                <a:lnTo>
                  <a:pt x="21931" y="32413"/>
                </a:lnTo>
                <a:lnTo>
                  <a:pt x="21931" y="32413"/>
                </a:lnTo>
                <a:lnTo>
                  <a:pt x="21931" y="32413"/>
                </a:lnTo>
                <a:lnTo>
                  <a:pt x="21931" y="32413"/>
                </a:lnTo>
                <a:lnTo>
                  <a:pt x="21931" y="31954"/>
                </a:lnTo>
                <a:lnTo>
                  <a:pt x="21931" y="31954"/>
                </a:lnTo>
                <a:lnTo>
                  <a:pt x="22758" y="31954"/>
                </a:lnTo>
                <a:lnTo>
                  <a:pt x="22758" y="31954"/>
                </a:lnTo>
                <a:lnTo>
                  <a:pt x="22758" y="31264"/>
                </a:lnTo>
                <a:lnTo>
                  <a:pt x="22758" y="31264"/>
                </a:lnTo>
                <a:lnTo>
                  <a:pt x="22758" y="31264"/>
                </a:lnTo>
                <a:lnTo>
                  <a:pt x="21931" y="31264"/>
                </a:lnTo>
                <a:lnTo>
                  <a:pt x="21931" y="30804"/>
                </a:lnTo>
                <a:lnTo>
                  <a:pt x="22758" y="30804"/>
                </a:lnTo>
                <a:lnTo>
                  <a:pt x="22758" y="30804"/>
                </a:lnTo>
                <a:lnTo>
                  <a:pt x="22758" y="30804"/>
                </a:lnTo>
                <a:lnTo>
                  <a:pt x="21931" y="30804"/>
                </a:lnTo>
                <a:lnTo>
                  <a:pt x="21931" y="30344"/>
                </a:lnTo>
                <a:lnTo>
                  <a:pt x="21931" y="30344"/>
                </a:lnTo>
                <a:lnTo>
                  <a:pt x="21931" y="30344"/>
                </a:lnTo>
                <a:lnTo>
                  <a:pt x="21931" y="30344"/>
                </a:lnTo>
                <a:lnTo>
                  <a:pt x="21931" y="30344"/>
                </a:lnTo>
                <a:lnTo>
                  <a:pt x="21931" y="29885"/>
                </a:lnTo>
                <a:lnTo>
                  <a:pt x="21931" y="29885"/>
                </a:lnTo>
                <a:lnTo>
                  <a:pt x="21931" y="29885"/>
                </a:lnTo>
                <a:lnTo>
                  <a:pt x="21931" y="29885"/>
                </a:lnTo>
                <a:lnTo>
                  <a:pt x="21931" y="29885"/>
                </a:lnTo>
                <a:lnTo>
                  <a:pt x="21931" y="29425"/>
                </a:lnTo>
                <a:lnTo>
                  <a:pt x="21931" y="29425"/>
                </a:lnTo>
                <a:lnTo>
                  <a:pt x="21931" y="29425"/>
                </a:lnTo>
                <a:lnTo>
                  <a:pt x="21931" y="29425"/>
                </a:lnTo>
                <a:lnTo>
                  <a:pt x="21931" y="29425"/>
                </a:lnTo>
                <a:lnTo>
                  <a:pt x="21931" y="29425"/>
                </a:lnTo>
                <a:lnTo>
                  <a:pt x="21931" y="29425"/>
                </a:lnTo>
                <a:lnTo>
                  <a:pt x="21931" y="28735"/>
                </a:lnTo>
                <a:lnTo>
                  <a:pt x="21931" y="28735"/>
                </a:lnTo>
                <a:lnTo>
                  <a:pt x="21931" y="28735"/>
                </a:lnTo>
                <a:lnTo>
                  <a:pt x="22758" y="28735"/>
                </a:lnTo>
                <a:lnTo>
                  <a:pt x="22758" y="28735"/>
                </a:lnTo>
                <a:lnTo>
                  <a:pt x="22758" y="28735"/>
                </a:lnTo>
                <a:lnTo>
                  <a:pt x="22758" y="28735"/>
                </a:lnTo>
                <a:lnTo>
                  <a:pt x="23586" y="28735"/>
                </a:lnTo>
                <a:lnTo>
                  <a:pt x="23586" y="28275"/>
                </a:lnTo>
                <a:lnTo>
                  <a:pt x="23586" y="28275"/>
                </a:lnTo>
                <a:lnTo>
                  <a:pt x="23586" y="28275"/>
                </a:lnTo>
                <a:lnTo>
                  <a:pt x="23586" y="27816"/>
                </a:lnTo>
                <a:lnTo>
                  <a:pt x="23586" y="27816"/>
                </a:lnTo>
                <a:lnTo>
                  <a:pt x="23586" y="27816"/>
                </a:lnTo>
                <a:lnTo>
                  <a:pt x="23586" y="27816"/>
                </a:lnTo>
                <a:lnTo>
                  <a:pt x="23586" y="27356"/>
                </a:lnTo>
                <a:lnTo>
                  <a:pt x="23586" y="27356"/>
                </a:lnTo>
                <a:lnTo>
                  <a:pt x="23586" y="27356"/>
                </a:lnTo>
                <a:lnTo>
                  <a:pt x="23586" y="27356"/>
                </a:lnTo>
                <a:lnTo>
                  <a:pt x="23586" y="26896"/>
                </a:lnTo>
                <a:lnTo>
                  <a:pt x="23586" y="26896"/>
                </a:lnTo>
                <a:lnTo>
                  <a:pt x="23586" y="26896"/>
                </a:lnTo>
                <a:lnTo>
                  <a:pt x="23586" y="26896"/>
                </a:lnTo>
                <a:lnTo>
                  <a:pt x="23586" y="26896"/>
                </a:lnTo>
                <a:lnTo>
                  <a:pt x="23586" y="26206"/>
                </a:lnTo>
                <a:lnTo>
                  <a:pt x="23586" y="26206"/>
                </a:lnTo>
                <a:lnTo>
                  <a:pt x="23586" y="26206"/>
                </a:lnTo>
                <a:lnTo>
                  <a:pt x="23586" y="25747"/>
                </a:lnTo>
                <a:lnTo>
                  <a:pt x="23586" y="25747"/>
                </a:lnTo>
                <a:lnTo>
                  <a:pt x="23586" y="25747"/>
                </a:lnTo>
                <a:lnTo>
                  <a:pt x="23586" y="25747"/>
                </a:lnTo>
                <a:lnTo>
                  <a:pt x="24827" y="25747"/>
                </a:lnTo>
                <a:lnTo>
                  <a:pt x="24827" y="25747"/>
                </a:lnTo>
                <a:lnTo>
                  <a:pt x="24827" y="25287"/>
                </a:lnTo>
                <a:lnTo>
                  <a:pt x="24827" y="25287"/>
                </a:lnTo>
                <a:lnTo>
                  <a:pt x="24827" y="25287"/>
                </a:lnTo>
                <a:lnTo>
                  <a:pt x="24827" y="25287"/>
                </a:lnTo>
                <a:lnTo>
                  <a:pt x="24827" y="25287"/>
                </a:lnTo>
                <a:lnTo>
                  <a:pt x="24827" y="24827"/>
                </a:lnTo>
                <a:lnTo>
                  <a:pt x="25655" y="24827"/>
                </a:lnTo>
                <a:lnTo>
                  <a:pt x="25655" y="24827"/>
                </a:lnTo>
                <a:lnTo>
                  <a:pt x="25655" y="24827"/>
                </a:lnTo>
                <a:lnTo>
                  <a:pt x="25655" y="24827"/>
                </a:lnTo>
                <a:lnTo>
                  <a:pt x="26482" y="24827"/>
                </a:lnTo>
                <a:lnTo>
                  <a:pt x="26482" y="24827"/>
                </a:lnTo>
                <a:lnTo>
                  <a:pt x="26482" y="24367"/>
                </a:lnTo>
                <a:lnTo>
                  <a:pt x="26482" y="24367"/>
                </a:lnTo>
                <a:lnTo>
                  <a:pt x="26482" y="24367"/>
                </a:lnTo>
                <a:lnTo>
                  <a:pt x="26482" y="24367"/>
                </a:lnTo>
                <a:lnTo>
                  <a:pt x="26482" y="24367"/>
                </a:lnTo>
                <a:lnTo>
                  <a:pt x="26482" y="24367"/>
                </a:lnTo>
                <a:lnTo>
                  <a:pt x="26482" y="24367"/>
                </a:lnTo>
                <a:lnTo>
                  <a:pt x="26482" y="23678"/>
                </a:lnTo>
                <a:lnTo>
                  <a:pt x="27310" y="23678"/>
                </a:lnTo>
                <a:lnTo>
                  <a:pt x="27310" y="23678"/>
                </a:lnTo>
                <a:lnTo>
                  <a:pt x="27310" y="23678"/>
                </a:lnTo>
                <a:lnTo>
                  <a:pt x="27310" y="23678"/>
                </a:lnTo>
                <a:lnTo>
                  <a:pt x="27310" y="23218"/>
                </a:lnTo>
                <a:lnTo>
                  <a:pt x="27310" y="23218"/>
                </a:lnTo>
                <a:lnTo>
                  <a:pt x="27310" y="23218"/>
                </a:lnTo>
                <a:lnTo>
                  <a:pt x="27310" y="23218"/>
                </a:lnTo>
                <a:lnTo>
                  <a:pt x="27310" y="22758"/>
                </a:lnTo>
                <a:lnTo>
                  <a:pt x="27310" y="22758"/>
                </a:lnTo>
                <a:lnTo>
                  <a:pt x="27310" y="22758"/>
                </a:lnTo>
                <a:lnTo>
                  <a:pt x="27310" y="22758"/>
                </a:lnTo>
                <a:lnTo>
                  <a:pt x="27310" y="22298"/>
                </a:lnTo>
                <a:lnTo>
                  <a:pt x="27310" y="22298"/>
                </a:lnTo>
                <a:lnTo>
                  <a:pt x="27310" y="22298"/>
                </a:lnTo>
                <a:lnTo>
                  <a:pt x="28137" y="22298"/>
                </a:lnTo>
                <a:lnTo>
                  <a:pt x="28137" y="21839"/>
                </a:lnTo>
                <a:lnTo>
                  <a:pt x="28137" y="21839"/>
                </a:lnTo>
                <a:lnTo>
                  <a:pt x="28137" y="21839"/>
                </a:lnTo>
                <a:lnTo>
                  <a:pt x="28137" y="21839"/>
                </a:lnTo>
                <a:lnTo>
                  <a:pt x="28137" y="21839"/>
                </a:lnTo>
                <a:lnTo>
                  <a:pt x="28137" y="21149"/>
                </a:lnTo>
                <a:lnTo>
                  <a:pt x="28137" y="21149"/>
                </a:lnTo>
                <a:lnTo>
                  <a:pt x="28137" y="21149"/>
                </a:lnTo>
                <a:lnTo>
                  <a:pt x="28137" y="20689"/>
                </a:lnTo>
                <a:lnTo>
                  <a:pt x="29379" y="20689"/>
                </a:lnTo>
                <a:lnTo>
                  <a:pt x="29379" y="20689"/>
                </a:lnTo>
                <a:lnTo>
                  <a:pt x="29379" y="20689"/>
                </a:lnTo>
                <a:lnTo>
                  <a:pt x="29379" y="20689"/>
                </a:lnTo>
                <a:lnTo>
                  <a:pt x="29379" y="20689"/>
                </a:lnTo>
                <a:lnTo>
                  <a:pt x="29379" y="20689"/>
                </a:lnTo>
                <a:lnTo>
                  <a:pt x="30206" y="20689"/>
                </a:lnTo>
                <a:lnTo>
                  <a:pt x="30206" y="20689"/>
                </a:lnTo>
                <a:lnTo>
                  <a:pt x="30206" y="20689"/>
                </a:lnTo>
                <a:lnTo>
                  <a:pt x="30206" y="20689"/>
                </a:lnTo>
                <a:lnTo>
                  <a:pt x="31034" y="20689"/>
                </a:lnTo>
                <a:lnTo>
                  <a:pt x="31034" y="20229"/>
                </a:lnTo>
                <a:lnTo>
                  <a:pt x="31034" y="20229"/>
                </a:lnTo>
                <a:lnTo>
                  <a:pt x="31034" y="20229"/>
                </a:lnTo>
                <a:lnTo>
                  <a:pt x="31862" y="20229"/>
                </a:lnTo>
                <a:lnTo>
                  <a:pt x="31862" y="20229"/>
                </a:lnTo>
                <a:lnTo>
                  <a:pt x="31862" y="20229"/>
                </a:lnTo>
                <a:lnTo>
                  <a:pt x="31862" y="20229"/>
                </a:lnTo>
                <a:lnTo>
                  <a:pt x="31862" y="20229"/>
                </a:lnTo>
                <a:lnTo>
                  <a:pt x="31862" y="19770"/>
                </a:lnTo>
                <a:lnTo>
                  <a:pt x="31862" y="19770"/>
                </a:lnTo>
                <a:lnTo>
                  <a:pt x="31862" y="19770"/>
                </a:lnTo>
                <a:lnTo>
                  <a:pt x="31862" y="19770"/>
                </a:lnTo>
                <a:lnTo>
                  <a:pt x="31862" y="19770"/>
                </a:lnTo>
                <a:lnTo>
                  <a:pt x="31862" y="19310"/>
                </a:lnTo>
                <a:lnTo>
                  <a:pt x="31034" y="19310"/>
                </a:lnTo>
                <a:lnTo>
                  <a:pt x="31034" y="19310"/>
                </a:lnTo>
                <a:lnTo>
                  <a:pt x="31034" y="19310"/>
                </a:lnTo>
                <a:lnTo>
                  <a:pt x="31034" y="19310"/>
                </a:lnTo>
                <a:lnTo>
                  <a:pt x="31034" y="19310"/>
                </a:lnTo>
                <a:lnTo>
                  <a:pt x="31034" y="19310"/>
                </a:lnTo>
                <a:lnTo>
                  <a:pt x="31034" y="18620"/>
                </a:lnTo>
                <a:lnTo>
                  <a:pt x="30206" y="18620"/>
                </a:lnTo>
                <a:lnTo>
                  <a:pt x="30206" y="18620"/>
                </a:lnTo>
                <a:lnTo>
                  <a:pt x="30206" y="18620"/>
                </a:lnTo>
                <a:lnTo>
                  <a:pt x="30206" y="18620"/>
                </a:lnTo>
                <a:lnTo>
                  <a:pt x="30206" y="18160"/>
                </a:lnTo>
                <a:lnTo>
                  <a:pt x="30206" y="18160"/>
                </a:lnTo>
                <a:lnTo>
                  <a:pt x="30206" y="18160"/>
                </a:lnTo>
                <a:lnTo>
                  <a:pt x="30206" y="17701"/>
                </a:lnTo>
                <a:lnTo>
                  <a:pt x="30206" y="17701"/>
                </a:lnTo>
                <a:lnTo>
                  <a:pt x="30206" y="17701"/>
                </a:lnTo>
                <a:lnTo>
                  <a:pt x="30206" y="17701"/>
                </a:lnTo>
                <a:lnTo>
                  <a:pt x="31034" y="17701"/>
                </a:lnTo>
                <a:lnTo>
                  <a:pt x="31034" y="17241"/>
                </a:lnTo>
                <a:lnTo>
                  <a:pt x="31034" y="17241"/>
                </a:lnTo>
                <a:lnTo>
                  <a:pt x="31034" y="17241"/>
                </a:lnTo>
                <a:lnTo>
                  <a:pt x="31034" y="17241"/>
                </a:lnTo>
                <a:lnTo>
                  <a:pt x="31034" y="17241"/>
                </a:lnTo>
                <a:lnTo>
                  <a:pt x="31034" y="16781"/>
                </a:lnTo>
                <a:lnTo>
                  <a:pt x="31034" y="16781"/>
                </a:lnTo>
                <a:lnTo>
                  <a:pt x="31034" y="16781"/>
                </a:lnTo>
                <a:lnTo>
                  <a:pt x="31034" y="16091"/>
                </a:lnTo>
                <a:lnTo>
                  <a:pt x="31034" y="16091"/>
                </a:lnTo>
                <a:lnTo>
                  <a:pt x="31034" y="16091"/>
                </a:lnTo>
                <a:lnTo>
                  <a:pt x="31034" y="16091"/>
                </a:lnTo>
                <a:lnTo>
                  <a:pt x="31034" y="15632"/>
                </a:lnTo>
                <a:lnTo>
                  <a:pt x="31034" y="15632"/>
                </a:lnTo>
                <a:lnTo>
                  <a:pt x="31034" y="15632"/>
                </a:lnTo>
                <a:lnTo>
                  <a:pt x="31034" y="15172"/>
                </a:lnTo>
                <a:lnTo>
                  <a:pt x="31034" y="15172"/>
                </a:lnTo>
                <a:lnTo>
                  <a:pt x="31034" y="15172"/>
                </a:lnTo>
                <a:lnTo>
                  <a:pt x="31034" y="15172"/>
                </a:lnTo>
                <a:lnTo>
                  <a:pt x="30206" y="15172"/>
                </a:lnTo>
                <a:lnTo>
                  <a:pt x="30206" y="15172"/>
                </a:lnTo>
                <a:lnTo>
                  <a:pt x="30206" y="14712"/>
                </a:lnTo>
                <a:lnTo>
                  <a:pt x="30206" y="14712"/>
                </a:lnTo>
                <a:lnTo>
                  <a:pt x="30206" y="14712"/>
                </a:lnTo>
                <a:lnTo>
                  <a:pt x="30206" y="14712"/>
                </a:lnTo>
                <a:lnTo>
                  <a:pt x="30206" y="14252"/>
                </a:lnTo>
                <a:lnTo>
                  <a:pt x="30206" y="14252"/>
                </a:lnTo>
                <a:lnTo>
                  <a:pt x="30206" y="14252"/>
                </a:lnTo>
                <a:lnTo>
                  <a:pt x="30206" y="14252"/>
                </a:lnTo>
                <a:lnTo>
                  <a:pt x="30206" y="13563"/>
                </a:lnTo>
                <a:lnTo>
                  <a:pt x="30206" y="13563"/>
                </a:lnTo>
                <a:lnTo>
                  <a:pt x="30206" y="13563"/>
                </a:lnTo>
                <a:lnTo>
                  <a:pt x="30206" y="13563"/>
                </a:lnTo>
                <a:lnTo>
                  <a:pt x="30206" y="13563"/>
                </a:lnTo>
                <a:lnTo>
                  <a:pt x="30206" y="13563"/>
                </a:lnTo>
                <a:lnTo>
                  <a:pt x="30206" y="13103"/>
                </a:lnTo>
                <a:lnTo>
                  <a:pt x="30206" y="13103"/>
                </a:lnTo>
                <a:lnTo>
                  <a:pt x="30206" y="13103"/>
                </a:lnTo>
                <a:lnTo>
                  <a:pt x="31034" y="13103"/>
                </a:lnTo>
                <a:lnTo>
                  <a:pt x="31034" y="13103"/>
                </a:lnTo>
                <a:lnTo>
                  <a:pt x="31034" y="13103"/>
                </a:lnTo>
                <a:lnTo>
                  <a:pt x="31034" y="13103"/>
                </a:lnTo>
                <a:lnTo>
                  <a:pt x="31862" y="13103"/>
                </a:lnTo>
                <a:lnTo>
                  <a:pt x="31862" y="12643"/>
                </a:lnTo>
                <a:lnTo>
                  <a:pt x="31862" y="12643"/>
                </a:lnTo>
                <a:lnTo>
                  <a:pt x="31034" y="12643"/>
                </a:lnTo>
                <a:lnTo>
                  <a:pt x="31034" y="12643"/>
                </a:lnTo>
                <a:lnTo>
                  <a:pt x="31034" y="12183"/>
                </a:lnTo>
                <a:lnTo>
                  <a:pt x="31034" y="12183"/>
                </a:lnTo>
                <a:lnTo>
                  <a:pt x="31034" y="12183"/>
                </a:lnTo>
                <a:lnTo>
                  <a:pt x="31034" y="12183"/>
                </a:lnTo>
                <a:lnTo>
                  <a:pt x="31034" y="12183"/>
                </a:lnTo>
                <a:lnTo>
                  <a:pt x="30206" y="12183"/>
                </a:lnTo>
                <a:lnTo>
                  <a:pt x="30206" y="11724"/>
                </a:lnTo>
                <a:lnTo>
                  <a:pt x="30206" y="11724"/>
                </a:lnTo>
                <a:lnTo>
                  <a:pt x="30206" y="11724"/>
                </a:lnTo>
                <a:lnTo>
                  <a:pt x="30206" y="11724"/>
                </a:lnTo>
                <a:lnTo>
                  <a:pt x="30206" y="11724"/>
                </a:lnTo>
                <a:lnTo>
                  <a:pt x="30206" y="11034"/>
                </a:lnTo>
                <a:lnTo>
                  <a:pt x="30206" y="11034"/>
                </a:lnTo>
                <a:lnTo>
                  <a:pt x="31034" y="11034"/>
                </a:lnTo>
                <a:lnTo>
                  <a:pt x="31034" y="11034"/>
                </a:lnTo>
                <a:lnTo>
                  <a:pt x="31034" y="11034"/>
                </a:lnTo>
                <a:lnTo>
                  <a:pt x="31034" y="10574"/>
                </a:lnTo>
                <a:lnTo>
                  <a:pt x="31034" y="10574"/>
                </a:lnTo>
                <a:lnTo>
                  <a:pt x="31034" y="10574"/>
                </a:lnTo>
                <a:lnTo>
                  <a:pt x="31034" y="10574"/>
                </a:lnTo>
                <a:lnTo>
                  <a:pt x="31862" y="10574"/>
                </a:lnTo>
                <a:lnTo>
                  <a:pt x="31862" y="10114"/>
                </a:lnTo>
                <a:lnTo>
                  <a:pt x="31862" y="10114"/>
                </a:lnTo>
                <a:lnTo>
                  <a:pt x="31862" y="10114"/>
                </a:lnTo>
                <a:lnTo>
                  <a:pt x="31862" y="10114"/>
                </a:lnTo>
                <a:lnTo>
                  <a:pt x="31862" y="10114"/>
                </a:lnTo>
                <a:lnTo>
                  <a:pt x="31862" y="10114"/>
                </a:lnTo>
                <a:lnTo>
                  <a:pt x="32689" y="10114"/>
                </a:lnTo>
                <a:lnTo>
                  <a:pt x="32689" y="10114"/>
                </a:lnTo>
                <a:lnTo>
                  <a:pt x="32689" y="9655"/>
                </a:lnTo>
                <a:lnTo>
                  <a:pt x="32689" y="9655"/>
                </a:lnTo>
                <a:lnTo>
                  <a:pt x="32689" y="9655"/>
                </a:lnTo>
                <a:lnTo>
                  <a:pt x="33931" y="9655"/>
                </a:lnTo>
                <a:lnTo>
                  <a:pt x="33931" y="9655"/>
                </a:lnTo>
                <a:lnTo>
                  <a:pt x="33931" y="9655"/>
                </a:lnTo>
                <a:lnTo>
                  <a:pt x="33931" y="9655"/>
                </a:lnTo>
                <a:lnTo>
                  <a:pt x="34758" y="9655"/>
                </a:lnTo>
                <a:lnTo>
                  <a:pt x="34758" y="9655"/>
                </a:lnTo>
                <a:lnTo>
                  <a:pt x="34758" y="9655"/>
                </a:lnTo>
                <a:lnTo>
                  <a:pt x="34758" y="9655"/>
                </a:lnTo>
                <a:lnTo>
                  <a:pt x="34758" y="9195"/>
                </a:lnTo>
                <a:lnTo>
                  <a:pt x="34758" y="9195"/>
                </a:lnTo>
                <a:lnTo>
                  <a:pt x="35586" y="9195"/>
                </a:lnTo>
                <a:lnTo>
                  <a:pt x="35586" y="9195"/>
                </a:lnTo>
                <a:lnTo>
                  <a:pt x="35586" y="9195"/>
                </a:lnTo>
                <a:lnTo>
                  <a:pt x="35586" y="9195"/>
                </a:lnTo>
                <a:lnTo>
                  <a:pt x="35586" y="9195"/>
                </a:lnTo>
                <a:lnTo>
                  <a:pt x="36413" y="9195"/>
                </a:lnTo>
                <a:lnTo>
                  <a:pt x="36413" y="9195"/>
                </a:lnTo>
                <a:lnTo>
                  <a:pt x="36413" y="9195"/>
                </a:lnTo>
                <a:lnTo>
                  <a:pt x="36413" y="9195"/>
                </a:lnTo>
                <a:lnTo>
                  <a:pt x="36413" y="8505"/>
                </a:lnTo>
                <a:lnTo>
                  <a:pt x="37241" y="8505"/>
                </a:lnTo>
                <a:lnTo>
                  <a:pt x="37241" y="8505"/>
                </a:lnTo>
                <a:lnTo>
                  <a:pt x="37241" y="8505"/>
                </a:lnTo>
                <a:lnTo>
                  <a:pt x="37241" y="8505"/>
                </a:lnTo>
                <a:lnTo>
                  <a:pt x="37241" y="8505"/>
                </a:lnTo>
                <a:lnTo>
                  <a:pt x="37241" y="8505"/>
                </a:lnTo>
                <a:lnTo>
                  <a:pt x="38482" y="8505"/>
                </a:lnTo>
                <a:lnTo>
                  <a:pt x="38482" y="8505"/>
                </a:lnTo>
                <a:lnTo>
                  <a:pt x="38482" y="8045"/>
                </a:lnTo>
                <a:lnTo>
                  <a:pt x="38482" y="8045"/>
                </a:lnTo>
                <a:lnTo>
                  <a:pt x="38482" y="8045"/>
                </a:lnTo>
                <a:lnTo>
                  <a:pt x="38482" y="8045"/>
                </a:lnTo>
                <a:lnTo>
                  <a:pt x="38482" y="7586"/>
                </a:lnTo>
                <a:lnTo>
                  <a:pt x="38482" y="7586"/>
                </a:lnTo>
                <a:lnTo>
                  <a:pt x="38482" y="7586"/>
                </a:lnTo>
                <a:lnTo>
                  <a:pt x="38482" y="7586"/>
                </a:lnTo>
                <a:lnTo>
                  <a:pt x="38482" y="7126"/>
                </a:lnTo>
                <a:lnTo>
                  <a:pt x="38482" y="7126"/>
                </a:lnTo>
                <a:lnTo>
                  <a:pt x="39310" y="7126"/>
                </a:lnTo>
                <a:lnTo>
                  <a:pt x="39310" y="7126"/>
                </a:lnTo>
                <a:lnTo>
                  <a:pt x="39310" y="6666"/>
                </a:lnTo>
                <a:lnTo>
                  <a:pt x="39310" y="6666"/>
                </a:lnTo>
                <a:lnTo>
                  <a:pt x="39310" y="6666"/>
                </a:lnTo>
                <a:lnTo>
                  <a:pt x="39310" y="6666"/>
                </a:lnTo>
                <a:lnTo>
                  <a:pt x="39310" y="5977"/>
                </a:lnTo>
                <a:lnTo>
                  <a:pt x="39310" y="5977"/>
                </a:lnTo>
                <a:lnTo>
                  <a:pt x="39310" y="5977"/>
                </a:lnTo>
                <a:lnTo>
                  <a:pt x="39310" y="5977"/>
                </a:lnTo>
                <a:lnTo>
                  <a:pt x="39310" y="5517"/>
                </a:lnTo>
                <a:lnTo>
                  <a:pt x="39310" y="5517"/>
                </a:lnTo>
                <a:lnTo>
                  <a:pt x="39310" y="5517"/>
                </a:lnTo>
                <a:lnTo>
                  <a:pt x="39310" y="5517"/>
                </a:lnTo>
                <a:lnTo>
                  <a:pt x="39310" y="5057"/>
                </a:lnTo>
                <a:lnTo>
                  <a:pt x="39310" y="5057"/>
                </a:lnTo>
                <a:lnTo>
                  <a:pt x="39310" y="5057"/>
                </a:lnTo>
                <a:lnTo>
                  <a:pt x="40137" y="5057"/>
                </a:lnTo>
                <a:lnTo>
                  <a:pt x="40137" y="4597"/>
                </a:lnTo>
                <a:lnTo>
                  <a:pt x="40137" y="4597"/>
                </a:lnTo>
                <a:lnTo>
                  <a:pt x="40137" y="4597"/>
                </a:lnTo>
                <a:lnTo>
                  <a:pt x="39310" y="4597"/>
                </a:lnTo>
                <a:lnTo>
                  <a:pt x="39310" y="4137"/>
                </a:lnTo>
                <a:lnTo>
                  <a:pt x="39310" y="4137"/>
                </a:lnTo>
                <a:lnTo>
                  <a:pt x="39310" y="4137"/>
                </a:lnTo>
                <a:lnTo>
                  <a:pt x="39310" y="4137"/>
                </a:lnTo>
                <a:lnTo>
                  <a:pt x="39310" y="4137"/>
                </a:lnTo>
                <a:lnTo>
                  <a:pt x="39310" y="4137"/>
                </a:lnTo>
                <a:lnTo>
                  <a:pt x="39310" y="3448"/>
                </a:lnTo>
                <a:lnTo>
                  <a:pt x="39310" y="3448"/>
                </a:lnTo>
                <a:lnTo>
                  <a:pt x="39310" y="3448"/>
                </a:lnTo>
                <a:lnTo>
                  <a:pt x="39310" y="3448"/>
                </a:lnTo>
                <a:lnTo>
                  <a:pt x="39310" y="3448"/>
                </a:lnTo>
                <a:lnTo>
                  <a:pt x="39310" y="3448"/>
                </a:lnTo>
                <a:lnTo>
                  <a:pt x="39310" y="3448"/>
                </a:lnTo>
                <a:lnTo>
                  <a:pt x="39310" y="2988"/>
                </a:lnTo>
                <a:lnTo>
                  <a:pt x="40137" y="2988"/>
                </a:lnTo>
                <a:lnTo>
                  <a:pt x="40137" y="2988"/>
                </a:lnTo>
                <a:lnTo>
                  <a:pt x="39310" y="2988"/>
                </a:lnTo>
                <a:lnTo>
                  <a:pt x="39310" y="2988"/>
                </a:lnTo>
                <a:lnTo>
                  <a:pt x="40137" y="2988"/>
                </a:lnTo>
                <a:lnTo>
                  <a:pt x="40137" y="2988"/>
                </a:lnTo>
                <a:lnTo>
                  <a:pt x="40137" y="2528"/>
                </a:lnTo>
                <a:lnTo>
                  <a:pt x="40137" y="2528"/>
                </a:lnTo>
                <a:lnTo>
                  <a:pt x="40137" y="2528"/>
                </a:lnTo>
                <a:lnTo>
                  <a:pt x="40137" y="2528"/>
                </a:lnTo>
                <a:lnTo>
                  <a:pt x="40965" y="2528"/>
                </a:lnTo>
                <a:lnTo>
                  <a:pt x="40965" y="2528"/>
                </a:lnTo>
                <a:lnTo>
                  <a:pt x="40965" y="2528"/>
                </a:lnTo>
                <a:lnTo>
                  <a:pt x="40965" y="2068"/>
                </a:lnTo>
                <a:lnTo>
                  <a:pt x="40965" y="2068"/>
                </a:lnTo>
                <a:lnTo>
                  <a:pt x="40965" y="2068"/>
                </a:lnTo>
                <a:lnTo>
                  <a:pt x="40965" y="2068"/>
                </a:lnTo>
                <a:lnTo>
                  <a:pt x="40965" y="1609"/>
                </a:lnTo>
                <a:lnTo>
                  <a:pt x="41793" y="1609"/>
                </a:lnTo>
                <a:lnTo>
                  <a:pt x="41793" y="1609"/>
                </a:lnTo>
                <a:lnTo>
                  <a:pt x="41793" y="1609"/>
                </a:lnTo>
                <a:lnTo>
                  <a:pt x="41793" y="1609"/>
                </a:lnTo>
                <a:lnTo>
                  <a:pt x="41793" y="1609"/>
                </a:lnTo>
                <a:lnTo>
                  <a:pt x="41793" y="1609"/>
                </a:lnTo>
                <a:lnTo>
                  <a:pt x="43034" y="1609"/>
                </a:lnTo>
                <a:lnTo>
                  <a:pt x="43034" y="1609"/>
                </a:lnTo>
                <a:lnTo>
                  <a:pt x="43034" y="1609"/>
                </a:lnTo>
                <a:lnTo>
                  <a:pt x="43034" y="919"/>
                </a:lnTo>
                <a:lnTo>
                  <a:pt x="43034" y="919"/>
                </a:lnTo>
                <a:lnTo>
                  <a:pt x="43862" y="919"/>
                </a:lnTo>
                <a:lnTo>
                  <a:pt x="43862" y="919"/>
                </a:lnTo>
                <a:lnTo>
                  <a:pt x="43862" y="919"/>
                </a:lnTo>
                <a:lnTo>
                  <a:pt x="43862" y="919"/>
                </a:lnTo>
                <a:lnTo>
                  <a:pt x="43862" y="919"/>
                </a:lnTo>
                <a:lnTo>
                  <a:pt x="43862" y="459"/>
                </a:lnTo>
                <a:lnTo>
                  <a:pt x="43862" y="459"/>
                </a:lnTo>
                <a:lnTo>
                  <a:pt x="44689" y="459"/>
                </a:lnTo>
                <a:lnTo>
                  <a:pt x="44689" y="459"/>
                </a:lnTo>
                <a:lnTo>
                  <a:pt x="44689" y="0"/>
                </a:lnTo>
                <a:lnTo>
                  <a:pt x="44689" y="0"/>
                </a:lnTo>
                <a:lnTo>
                  <a:pt x="44689" y="0"/>
                </a:lnTo>
                <a:lnTo>
                  <a:pt x="44689" y="0"/>
                </a:lnTo>
                <a:lnTo>
                  <a:pt x="44689" y="0"/>
                </a:lnTo>
                <a:lnTo>
                  <a:pt x="44689" y="0"/>
                </a:lnTo>
                <a:lnTo>
                  <a:pt x="44689" y="0"/>
                </a:lnTo>
                <a:lnTo>
                  <a:pt x="45517" y="0"/>
                </a:lnTo>
                <a:lnTo>
                  <a:pt x="45517" y="0"/>
                </a:lnTo>
                <a:lnTo>
                  <a:pt x="45517" y="0"/>
                </a:lnTo>
                <a:lnTo>
                  <a:pt x="45517" y="459"/>
                </a:lnTo>
                <a:lnTo>
                  <a:pt x="45517" y="459"/>
                </a:lnTo>
                <a:lnTo>
                  <a:pt x="45517" y="459"/>
                </a:lnTo>
                <a:lnTo>
                  <a:pt x="46344" y="459"/>
                </a:lnTo>
                <a:lnTo>
                  <a:pt x="46344" y="459"/>
                </a:lnTo>
                <a:lnTo>
                  <a:pt x="46344" y="459"/>
                </a:lnTo>
                <a:lnTo>
                  <a:pt x="46344" y="459"/>
                </a:lnTo>
                <a:lnTo>
                  <a:pt x="46344" y="459"/>
                </a:lnTo>
                <a:lnTo>
                  <a:pt x="46344" y="919"/>
                </a:lnTo>
                <a:lnTo>
                  <a:pt x="46344" y="919"/>
                </a:lnTo>
                <a:lnTo>
                  <a:pt x="47586" y="919"/>
                </a:lnTo>
                <a:lnTo>
                  <a:pt x="47586" y="919"/>
                </a:lnTo>
                <a:lnTo>
                  <a:pt x="47586" y="919"/>
                </a:lnTo>
                <a:lnTo>
                  <a:pt x="47586" y="919"/>
                </a:lnTo>
                <a:lnTo>
                  <a:pt x="47586" y="919"/>
                </a:lnTo>
                <a:lnTo>
                  <a:pt x="48413" y="919"/>
                </a:lnTo>
                <a:lnTo>
                  <a:pt x="48413" y="919"/>
                </a:lnTo>
                <a:lnTo>
                  <a:pt x="48413" y="919"/>
                </a:lnTo>
                <a:lnTo>
                  <a:pt x="48413" y="919"/>
                </a:lnTo>
                <a:lnTo>
                  <a:pt x="48413" y="919"/>
                </a:lnTo>
                <a:lnTo>
                  <a:pt x="49241" y="919"/>
                </a:lnTo>
                <a:lnTo>
                  <a:pt x="49241" y="919"/>
                </a:lnTo>
                <a:lnTo>
                  <a:pt x="49241" y="919"/>
                </a:lnTo>
                <a:lnTo>
                  <a:pt x="50068" y="919"/>
                </a:lnTo>
                <a:lnTo>
                  <a:pt x="50068" y="919"/>
                </a:lnTo>
                <a:lnTo>
                  <a:pt x="50068" y="919"/>
                </a:lnTo>
                <a:lnTo>
                  <a:pt x="50068" y="919"/>
                </a:lnTo>
                <a:lnTo>
                  <a:pt x="50896" y="919"/>
                </a:lnTo>
                <a:lnTo>
                  <a:pt x="50896" y="919"/>
                </a:lnTo>
                <a:lnTo>
                  <a:pt x="50896" y="919"/>
                </a:lnTo>
                <a:lnTo>
                  <a:pt x="50896" y="919"/>
                </a:lnTo>
                <a:lnTo>
                  <a:pt x="52137" y="919"/>
                </a:lnTo>
                <a:lnTo>
                  <a:pt x="52137" y="919"/>
                </a:lnTo>
                <a:lnTo>
                  <a:pt x="52137" y="919"/>
                </a:lnTo>
                <a:lnTo>
                  <a:pt x="52137" y="919"/>
                </a:lnTo>
                <a:lnTo>
                  <a:pt x="52965" y="919"/>
                </a:lnTo>
                <a:lnTo>
                  <a:pt x="52965" y="919"/>
                </a:lnTo>
                <a:lnTo>
                  <a:pt x="52965" y="1609"/>
                </a:lnTo>
                <a:lnTo>
                  <a:pt x="52965" y="1609"/>
                </a:lnTo>
                <a:lnTo>
                  <a:pt x="52965" y="1609"/>
                </a:lnTo>
                <a:lnTo>
                  <a:pt x="52965" y="1609"/>
                </a:lnTo>
                <a:lnTo>
                  <a:pt x="53793" y="1609"/>
                </a:lnTo>
                <a:lnTo>
                  <a:pt x="53793" y="1609"/>
                </a:lnTo>
                <a:lnTo>
                  <a:pt x="53793" y="1609"/>
                </a:lnTo>
                <a:lnTo>
                  <a:pt x="53793" y="1609"/>
                </a:lnTo>
                <a:lnTo>
                  <a:pt x="53793" y="1609"/>
                </a:lnTo>
                <a:lnTo>
                  <a:pt x="54620" y="1609"/>
                </a:lnTo>
                <a:lnTo>
                  <a:pt x="54620" y="2068"/>
                </a:lnTo>
                <a:lnTo>
                  <a:pt x="54620" y="2068"/>
                </a:lnTo>
                <a:lnTo>
                  <a:pt x="53793" y="2068"/>
                </a:lnTo>
                <a:lnTo>
                  <a:pt x="53793" y="2068"/>
                </a:lnTo>
                <a:lnTo>
                  <a:pt x="54620" y="2068"/>
                </a:lnTo>
                <a:lnTo>
                  <a:pt x="54620" y="2528"/>
                </a:lnTo>
                <a:lnTo>
                  <a:pt x="54620" y="2528"/>
                </a:lnTo>
                <a:lnTo>
                  <a:pt x="54620" y="2528"/>
                </a:lnTo>
                <a:lnTo>
                  <a:pt x="54620" y="2528"/>
                </a:lnTo>
                <a:lnTo>
                  <a:pt x="54620" y="2528"/>
                </a:lnTo>
                <a:lnTo>
                  <a:pt x="55448" y="2528"/>
                </a:lnTo>
                <a:lnTo>
                  <a:pt x="55448" y="2988"/>
                </a:lnTo>
                <a:lnTo>
                  <a:pt x="55448" y="2988"/>
                </a:lnTo>
                <a:lnTo>
                  <a:pt x="55448" y="2988"/>
                </a:lnTo>
                <a:lnTo>
                  <a:pt x="55448" y="3448"/>
                </a:lnTo>
                <a:lnTo>
                  <a:pt x="55448" y="3448"/>
                </a:lnTo>
                <a:lnTo>
                  <a:pt x="55448" y="3448"/>
                </a:lnTo>
                <a:lnTo>
                  <a:pt x="55448" y="3448"/>
                </a:lnTo>
                <a:lnTo>
                  <a:pt x="55448" y="3448"/>
                </a:lnTo>
                <a:lnTo>
                  <a:pt x="55448" y="3448"/>
                </a:lnTo>
                <a:lnTo>
                  <a:pt x="55448" y="4137"/>
                </a:lnTo>
                <a:lnTo>
                  <a:pt x="55448" y="4137"/>
                </a:lnTo>
                <a:lnTo>
                  <a:pt x="55448" y="4137"/>
                </a:lnTo>
                <a:lnTo>
                  <a:pt x="55448" y="4137"/>
                </a:lnTo>
                <a:lnTo>
                  <a:pt x="55448" y="3448"/>
                </a:lnTo>
                <a:lnTo>
                  <a:pt x="55448" y="3448"/>
                </a:lnTo>
                <a:lnTo>
                  <a:pt x="56689" y="3448"/>
                </a:lnTo>
                <a:lnTo>
                  <a:pt x="56689" y="3448"/>
                </a:lnTo>
                <a:lnTo>
                  <a:pt x="56689" y="3448"/>
                </a:lnTo>
                <a:lnTo>
                  <a:pt x="56689" y="2988"/>
                </a:lnTo>
                <a:lnTo>
                  <a:pt x="56689" y="2988"/>
                </a:lnTo>
                <a:lnTo>
                  <a:pt x="56689" y="2988"/>
                </a:lnTo>
                <a:lnTo>
                  <a:pt x="56689" y="2988"/>
                </a:lnTo>
                <a:lnTo>
                  <a:pt x="56689" y="2528"/>
                </a:lnTo>
                <a:lnTo>
                  <a:pt x="56689" y="2528"/>
                </a:lnTo>
                <a:lnTo>
                  <a:pt x="56689" y="2528"/>
                </a:lnTo>
                <a:lnTo>
                  <a:pt x="56689" y="2528"/>
                </a:lnTo>
                <a:lnTo>
                  <a:pt x="56689" y="2528"/>
                </a:lnTo>
                <a:lnTo>
                  <a:pt x="56689" y="2068"/>
                </a:lnTo>
                <a:lnTo>
                  <a:pt x="56689" y="2068"/>
                </a:lnTo>
                <a:lnTo>
                  <a:pt x="57517" y="2068"/>
                </a:lnTo>
                <a:lnTo>
                  <a:pt x="57517" y="2068"/>
                </a:lnTo>
                <a:lnTo>
                  <a:pt x="57517" y="1609"/>
                </a:lnTo>
                <a:lnTo>
                  <a:pt x="57517" y="1609"/>
                </a:lnTo>
                <a:lnTo>
                  <a:pt x="57517" y="1609"/>
                </a:lnTo>
                <a:lnTo>
                  <a:pt x="57517" y="1609"/>
                </a:lnTo>
                <a:lnTo>
                  <a:pt x="57517" y="1609"/>
                </a:lnTo>
                <a:lnTo>
                  <a:pt x="57517" y="919"/>
                </a:lnTo>
                <a:lnTo>
                  <a:pt x="57517" y="919"/>
                </a:lnTo>
                <a:lnTo>
                  <a:pt x="58344" y="919"/>
                </a:lnTo>
                <a:lnTo>
                  <a:pt x="58344" y="919"/>
                </a:lnTo>
                <a:lnTo>
                  <a:pt x="58344" y="459"/>
                </a:lnTo>
                <a:lnTo>
                  <a:pt x="58344" y="459"/>
                </a:lnTo>
                <a:lnTo>
                  <a:pt x="58344" y="459"/>
                </a:lnTo>
                <a:lnTo>
                  <a:pt x="58344" y="459"/>
                </a:lnTo>
                <a:lnTo>
                  <a:pt x="59172" y="459"/>
                </a:lnTo>
                <a:lnTo>
                  <a:pt x="59172" y="459"/>
                </a:lnTo>
                <a:lnTo>
                  <a:pt x="59172" y="459"/>
                </a:lnTo>
                <a:lnTo>
                  <a:pt x="59172" y="459"/>
                </a:lnTo>
                <a:lnTo>
                  <a:pt x="60000" y="459"/>
                </a:lnTo>
                <a:lnTo>
                  <a:pt x="60000" y="459"/>
                </a:lnTo>
                <a:lnTo>
                  <a:pt x="60000" y="459"/>
                </a:lnTo>
                <a:lnTo>
                  <a:pt x="61241" y="459"/>
                </a:lnTo>
                <a:lnTo>
                  <a:pt x="61241" y="459"/>
                </a:lnTo>
                <a:lnTo>
                  <a:pt x="61241" y="459"/>
                </a:lnTo>
                <a:lnTo>
                  <a:pt x="61241" y="459"/>
                </a:lnTo>
                <a:lnTo>
                  <a:pt x="62068" y="459"/>
                </a:lnTo>
                <a:lnTo>
                  <a:pt x="62068" y="459"/>
                </a:lnTo>
                <a:lnTo>
                  <a:pt x="62068" y="459"/>
                </a:lnTo>
                <a:lnTo>
                  <a:pt x="62068" y="459"/>
                </a:lnTo>
                <a:lnTo>
                  <a:pt x="62896" y="459"/>
                </a:lnTo>
                <a:lnTo>
                  <a:pt x="62896" y="459"/>
                </a:lnTo>
                <a:lnTo>
                  <a:pt x="62896" y="459"/>
                </a:lnTo>
                <a:lnTo>
                  <a:pt x="63724" y="459"/>
                </a:lnTo>
                <a:lnTo>
                  <a:pt x="63724" y="459"/>
                </a:lnTo>
                <a:lnTo>
                  <a:pt x="63724" y="459"/>
                </a:lnTo>
                <a:lnTo>
                  <a:pt x="63724" y="459"/>
                </a:lnTo>
                <a:lnTo>
                  <a:pt x="64551" y="459"/>
                </a:lnTo>
                <a:lnTo>
                  <a:pt x="64551" y="459"/>
                </a:lnTo>
                <a:lnTo>
                  <a:pt x="64551" y="459"/>
                </a:lnTo>
                <a:lnTo>
                  <a:pt x="64551" y="919"/>
                </a:lnTo>
                <a:lnTo>
                  <a:pt x="64551" y="919"/>
                </a:lnTo>
                <a:lnTo>
                  <a:pt x="64551" y="919"/>
                </a:lnTo>
                <a:lnTo>
                  <a:pt x="64551" y="1609"/>
                </a:lnTo>
                <a:lnTo>
                  <a:pt x="64551" y="1609"/>
                </a:lnTo>
                <a:lnTo>
                  <a:pt x="65793" y="1609"/>
                </a:lnTo>
                <a:lnTo>
                  <a:pt x="65793" y="1609"/>
                </a:lnTo>
                <a:lnTo>
                  <a:pt x="65793" y="1609"/>
                </a:lnTo>
                <a:lnTo>
                  <a:pt x="65793" y="1609"/>
                </a:lnTo>
                <a:lnTo>
                  <a:pt x="65793" y="1609"/>
                </a:lnTo>
                <a:lnTo>
                  <a:pt x="65793" y="2068"/>
                </a:lnTo>
                <a:lnTo>
                  <a:pt x="66620" y="2068"/>
                </a:lnTo>
                <a:lnTo>
                  <a:pt x="66620" y="2068"/>
                </a:lnTo>
                <a:lnTo>
                  <a:pt x="66620" y="2068"/>
                </a:lnTo>
                <a:lnTo>
                  <a:pt x="66620" y="2068"/>
                </a:lnTo>
                <a:lnTo>
                  <a:pt x="66620" y="2068"/>
                </a:lnTo>
                <a:lnTo>
                  <a:pt x="66620" y="2068"/>
                </a:lnTo>
                <a:lnTo>
                  <a:pt x="66620" y="2528"/>
                </a:lnTo>
                <a:lnTo>
                  <a:pt x="67448" y="2528"/>
                </a:lnTo>
                <a:lnTo>
                  <a:pt x="67448" y="2528"/>
                </a:lnTo>
                <a:lnTo>
                  <a:pt x="67448" y="2528"/>
                </a:lnTo>
                <a:lnTo>
                  <a:pt x="67448" y="2528"/>
                </a:lnTo>
                <a:lnTo>
                  <a:pt x="67448" y="2528"/>
                </a:lnTo>
                <a:lnTo>
                  <a:pt x="67448" y="2528"/>
                </a:lnTo>
                <a:lnTo>
                  <a:pt x="68275" y="2528"/>
                </a:lnTo>
                <a:lnTo>
                  <a:pt x="68275" y="2988"/>
                </a:lnTo>
                <a:lnTo>
                  <a:pt x="68275" y="2988"/>
                </a:lnTo>
                <a:lnTo>
                  <a:pt x="68275" y="2988"/>
                </a:lnTo>
                <a:lnTo>
                  <a:pt x="68275" y="2988"/>
                </a:lnTo>
                <a:lnTo>
                  <a:pt x="68275" y="3448"/>
                </a:lnTo>
                <a:lnTo>
                  <a:pt x="68275" y="3448"/>
                </a:lnTo>
                <a:lnTo>
                  <a:pt x="68275" y="3448"/>
                </a:lnTo>
                <a:lnTo>
                  <a:pt x="68275" y="3448"/>
                </a:lnTo>
                <a:lnTo>
                  <a:pt x="68275" y="3448"/>
                </a:lnTo>
                <a:lnTo>
                  <a:pt x="69103" y="3448"/>
                </a:lnTo>
                <a:lnTo>
                  <a:pt x="69103" y="4137"/>
                </a:lnTo>
                <a:lnTo>
                  <a:pt x="69103" y="4137"/>
                </a:lnTo>
                <a:lnTo>
                  <a:pt x="69103" y="4137"/>
                </a:lnTo>
                <a:lnTo>
                  <a:pt x="69103" y="4137"/>
                </a:lnTo>
                <a:lnTo>
                  <a:pt x="69103" y="4137"/>
                </a:lnTo>
                <a:lnTo>
                  <a:pt x="69103" y="4137"/>
                </a:lnTo>
                <a:lnTo>
                  <a:pt x="69103" y="4597"/>
                </a:lnTo>
                <a:lnTo>
                  <a:pt x="69103" y="4597"/>
                </a:lnTo>
                <a:lnTo>
                  <a:pt x="69103" y="4597"/>
                </a:lnTo>
                <a:lnTo>
                  <a:pt x="70344" y="4597"/>
                </a:lnTo>
                <a:lnTo>
                  <a:pt x="70344" y="5057"/>
                </a:lnTo>
                <a:lnTo>
                  <a:pt x="70344" y="5057"/>
                </a:lnTo>
                <a:lnTo>
                  <a:pt x="70344" y="5057"/>
                </a:lnTo>
                <a:lnTo>
                  <a:pt x="70344" y="5057"/>
                </a:lnTo>
                <a:lnTo>
                  <a:pt x="71172" y="5057"/>
                </a:lnTo>
                <a:lnTo>
                  <a:pt x="71172" y="5057"/>
                </a:lnTo>
                <a:lnTo>
                  <a:pt x="71172" y="5057"/>
                </a:lnTo>
                <a:lnTo>
                  <a:pt x="71172" y="5057"/>
                </a:lnTo>
                <a:lnTo>
                  <a:pt x="71172" y="5517"/>
                </a:lnTo>
                <a:lnTo>
                  <a:pt x="71172" y="5517"/>
                </a:lnTo>
                <a:lnTo>
                  <a:pt x="71172" y="5517"/>
                </a:lnTo>
                <a:lnTo>
                  <a:pt x="71172" y="5517"/>
                </a:lnTo>
                <a:lnTo>
                  <a:pt x="72000" y="5517"/>
                </a:lnTo>
                <a:lnTo>
                  <a:pt x="72000" y="5517"/>
                </a:lnTo>
                <a:lnTo>
                  <a:pt x="72000" y="5517"/>
                </a:lnTo>
                <a:lnTo>
                  <a:pt x="72000" y="5977"/>
                </a:lnTo>
                <a:lnTo>
                  <a:pt x="72000" y="5977"/>
                </a:lnTo>
                <a:lnTo>
                  <a:pt x="72000" y="5977"/>
                </a:lnTo>
                <a:lnTo>
                  <a:pt x="72827" y="5977"/>
                </a:lnTo>
                <a:lnTo>
                  <a:pt x="72827" y="5977"/>
                </a:lnTo>
                <a:lnTo>
                  <a:pt x="72827" y="5977"/>
                </a:lnTo>
                <a:lnTo>
                  <a:pt x="72827" y="5977"/>
                </a:lnTo>
                <a:lnTo>
                  <a:pt x="72827" y="6666"/>
                </a:lnTo>
                <a:lnTo>
                  <a:pt x="73655" y="6666"/>
                </a:lnTo>
                <a:lnTo>
                  <a:pt x="73655" y="6666"/>
                </a:lnTo>
                <a:lnTo>
                  <a:pt x="73655" y="6666"/>
                </a:lnTo>
                <a:lnTo>
                  <a:pt x="73655" y="6666"/>
                </a:lnTo>
                <a:lnTo>
                  <a:pt x="73655" y="6666"/>
                </a:lnTo>
                <a:lnTo>
                  <a:pt x="73655" y="6666"/>
                </a:lnTo>
                <a:lnTo>
                  <a:pt x="74896" y="6666"/>
                </a:lnTo>
                <a:lnTo>
                  <a:pt x="74896" y="6666"/>
                </a:lnTo>
                <a:lnTo>
                  <a:pt x="74896" y="7126"/>
                </a:lnTo>
                <a:lnTo>
                  <a:pt x="74896" y="7126"/>
                </a:lnTo>
                <a:lnTo>
                  <a:pt x="74896" y="7126"/>
                </a:lnTo>
                <a:lnTo>
                  <a:pt x="74896" y="7126"/>
                </a:lnTo>
                <a:lnTo>
                  <a:pt x="74896" y="7126"/>
                </a:lnTo>
                <a:lnTo>
                  <a:pt x="74896" y="7586"/>
                </a:lnTo>
                <a:lnTo>
                  <a:pt x="75724" y="7586"/>
                </a:lnTo>
                <a:lnTo>
                  <a:pt x="75724" y="7586"/>
                </a:lnTo>
                <a:lnTo>
                  <a:pt x="75724" y="7586"/>
                </a:lnTo>
                <a:lnTo>
                  <a:pt x="75724" y="7586"/>
                </a:lnTo>
                <a:lnTo>
                  <a:pt x="75724" y="7586"/>
                </a:lnTo>
                <a:lnTo>
                  <a:pt x="76551" y="7586"/>
                </a:lnTo>
                <a:lnTo>
                  <a:pt x="76551" y="8045"/>
                </a:lnTo>
                <a:lnTo>
                  <a:pt x="76551" y="8045"/>
                </a:lnTo>
                <a:lnTo>
                  <a:pt x="76551" y="8045"/>
                </a:lnTo>
                <a:lnTo>
                  <a:pt x="76551" y="8045"/>
                </a:lnTo>
                <a:lnTo>
                  <a:pt x="76551" y="8045"/>
                </a:lnTo>
                <a:lnTo>
                  <a:pt x="77379" y="8045"/>
                </a:lnTo>
                <a:lnTo>
                  <a:pt x="77379" y="8045"/>
                </a:lnTo>
                <a:lnTo>
                  <a:pt x="77379" y="8045"/>
                </a:lnTo>
                <a:lnTo>
                  <a:pt x="77379" y="8045"/>
                </a:lnTo>
                <a:lnTo>
                  <a:pt x="77379" y="8045"/>
                </a:lnTo>
                <a:lnTo>
                  <a:pt x="78206" y="8045"/>
                </a:lnTo>
                <a:lnTo>
                  <a:pt x="78206" y="8505"/>
                </a:lnTo>
                <a:lnTo>
                  <a:pt x="78206" y="8505"/>
                </a:lnTo>
                <a:lnTo>
                  <a:pt x="78206" y="8505"/>
                </a:lnTo>
                <a:lnTo>
                  <a:pt x="79448" y="8505"/>
                </a:lnTo>
                <a:lnTo>
                  <a:pt x="79448" y="8505"/>
                </a:lnTo>
                <a:lnTo>
                  <a:pt x="79448" y="8505"/>
                </a:lnTo>
                <a:lnTo>
                  <a:pt x="79448" y="8505"/>
                </a:lnTo>
                <a:lnTo>
                  <a:pt x="79448" y="8505"/>
                </a:lnTo>
                <a:lnTo>
                  <a:pt x="79448" y="8505"/>
                </a:lnTo>
                <a:lnTo>
                  <a:pt x="80275" y="8505"/>
                </a:lnTo>
                <a:lnTo>
                  <a:pt x="80275" y="8505"/>
                </a:lnTo>
                <a:lnTo>
                  <a:pt x="80275" y="8505"/>
                </a:lnTo>
                <a:lnTo>
                  <a:pt x="80275" y="8505"/>
                </a:lnTo>
                <a:lnTo>
                  <a:pt x="81103" y="8505"/>
                </a:lnTo>
                <a:lnTo>
                  <a:pt x="81103" y="8505"/>
                </a:lnTo>
                <a:lnTo>
                  <a:pt x="81103" y="8505"/>
                </a:lnTo>
                <a:lnTo>
                  <a:pt x="81103" y="8505"/>
                </a:lnTo>
                <a:lnTo>
                  <a:pt x="81103" y="8505"/>
                </a:lnTo>
                <a:lnTo>
                  <a:pt x="81931" y="8505"/>
                </a:lnTo>
                <a:lnTo>
                  <a:pt x="81931" y="8505"/>
                </a:lnTo>
                <a:lnTo>
                  <a:pt x="81931" y="8505"/>
                </a:lnTo>
                <a:lnTo>
                  <a:pt x="81931" y="8505"/>
                </a:lnTo>
                <a:lnTo>
                  <a:pt x="81931" y="8505"/>
                </a:lnTo>
                <a:lnTo>
                  <a:pt x="81931" y="9195"/>
                </a:lnTo>
                <a:lnTo>
                  <a:pt x="82758" y="9195"/>
                </a:lnTo>
                <a:lnTo>
                  <a:pt x="82758" y="9195"/>
                </a:lnTo>
                <a:lnTo>
                  <a:pt x="82758" y="9195"/>
                </a:lnTo>
                <a:lnTo>
                  <a:pt x="82758" y="9195"/>
                </a:lnTo>
                <a:lnTo>
                  <a:pt x="82758" y="9195"/>
                </a:lnTo>
                <a:lnTo>
                  <a:pt x="82758" y="9195"/>
                </a:lnTo>
                <a:lnTo>
                  <a:pt x="84000" y="9195"/>
                </a:lnTo>
                <a:lnTo>
                  <a:pt x="84000" y="9655"/>
                </a:lnTo>
                <a:lnTo>
                  <a:pt x="84000" y="9655"/>
                </a:lnTo>
                <a:lnTo>
                  <a:pt x="84000" y="9655"/>
                </a:lnTo>
                <a:lnTo>
                  <a:pt x="84000" y="9655"/>
                </a:lnTo>
                <a:lnTo>
                  <a:pt x="84827" y="9655"/>
                </a:lnTo>
                <a:lnTo>
                  <a:pt x="84827" y="9655"/>
                </a:lnTo>
                <a:lnTo>
                  <a:pt x="84827" y="9655"/>
                </a:lnTo>
                <a:lnTo>
                  <a:pt x="84827" y="9655"/>
                </a:lnTo>
                <a:lnTo>
                  <a:pt x="84827" y="10114"/>
                </a:lnTo>
                <a:lnTo>
                  <a:pt x="84827" y="10114"/>
                </a:lnTo>
                <a:lnTo>
                  <a:pt x="84827" y="10114"/>
                </a:lnTo>
                <a:lnTo>
                  <a:pt x="85655" y="10114"/>
                </a:lnTo>
                <a:lnTo>
                  <a:pt x="85655" y="10114"/>
                </a:lnTo>
                <a:lnTo>
                  <a:pt x="85655" y="10114"/>
                </a:lnTo>
                <a:lnTo>
                  <a:pt x="85655" y="10574"/>
                </a:lnTo>
                <a:lnTo>
                  <a:pt x="85655" y="10574"/>
                </a:lnTo>
                <a:lnTo>
                  <a:pt x="85655" y="10574"/>
                </a:lnTo>
                <a:lnTo>
                  <a:pt x="85655" y="10574"/>
                </a:lnTo>
                <a:lnTo>
                  <a:pt x="86482" y="10574"/>
                </a:lnTo>
                <a:lnTo>
                  <a:pt x="86482" y="10574"/>
                </a:lnTo>
                <a:lnTo>
                  <a:pt x="86482" y="10574"/>
                </a:lnTo>
                <a:lnTo>
                  <a:pt x="86482" y="10574"/>
                </a:lnTo>
                <a:lnTo>
                  <a:pt x="86482" y="11034"/>
                </a:lnTo>
                <a:lnTo>
                  <a:pt x="87310" y="11034"/>
                </a:lnTo>
                <a:lnTo>
                  <a:pt x="87310" y="11034"/>
                </a:lnTo>
                <a:lnTo>
                  <a:pt x="87310" y="11034"/>
                </a:lnTo>
                <a:lnTo>
                  <a:pt x="87310" y="11034"/>
                </a:lnTo>
                <a:lnTo>
                  <a:pt x="87310" y="11034"/>
                </a:lnTo>
                <a:lnTo>
                  <a:pt x="88551" y="11034"/>
                </a:lnTo>
                <a:lnTo>
                  <a:pt x="88551" y="11034"/>
                </a:lnTo>
                <a:lnTo>
                  <a:pt x="88551" y="11034"/>
                </a:lnTo>
                <a:lnTo>
                  <a:pt x="88551" y="11724"/>
                </a:lnTo>
                <a:lnTo>
                  <a:pt x="88551" y="11724"/>
                </a:lnTo>
                <a:lnTo>
                  <a:pt x="88551" y="11724"/>
                </a:lnTo>
                <a:lnTo>
                  <a:pt x="88551" y="11724"/>
                </a:lnTo>
                <a:lnTo>
                  <a:pt x="89379" y="11724"/>
                </a:lnTo>
                <a:lnTo>
                  <a:pt x="89379" y="11724"/>
                </a:lnTo>
                <a:lnTo>
                  <a:pt x="89379" y="11724"/>
                </a:lnTo>
                <a:lnTo>
                  <a:pt x="89379" y="11724"/>
                </a:lnTo>
                <a:lnTo>
                  <a:pt x="90206" y="11724"/>
                </a:lnTo>
                <a:lnTo>
                  <a:pt x="90206" y="11724"/>
                </a:lnTo>
                <a:lnTo>
                  <a:pt x="90206" y="11724"/>
                </a:lnTo>
                <a:lnTo>
                  <a:pt x="90206" y="11724"/>
                </a:lnTo>
                <a:lnTo>
                  <a:pt x="90206" y="12183"/>
                </a:lnTo>
                <a:lnTo>
                  <a:pt x="91034" y="12183"/>
                </a:lnTo>
                <a:lnTo>
                  <a:pt x="91034" y="12183"/>
                </a:lnTo>
                <a:lnTo>
                  <a:pt x="91034" y="12183"/>
                </a:lnTo>
                <a:lnTo>
                  <a:pt x="91034" y="12183"/>
                </a:lnTo>
                <a:lnTo>
                  <a:pt x="91034" y="12183"/>
                </a:lnTo>
                <a:lnTo>
                  <a:pt x="91034" y="12183"/>
                </a:lnTo>
                <a:lnTo>
                  <a:pt x="91034" y="12643"/>
                </a:lnTo>
                <a:lnTo>
                  <a:pt x="91862" y="12643"/>
                </a:lnTo>
                <a:lnTo>
                  <a:pt x="91862" y="12183"/>
                </a:lnTo>
                <a:lnTo>
                  <a:pt x="91862" y="12183"/>
                </a:lnTo>
                <a:lnTo>
                  <a:pt x="91862" y="12183"/>
                </a:lnTo>
                <a:lnTo>
                  <a:pt x="91862" y="12183"/>
                </a:lnTo>
                <a:lnTo>
                  <a:pt x="91862" y="12183"/>
                </a:lnTo>
                <a:lnTo>
                  <a:pt x="93103" y="12183"/>
                </a:lnTo>
                <a:lnTo>
                  <a:pt x="93103" y="12643"/>
                </a:lnTo>
                <a:lnTo>
                  <a:pt x="93103" y="12643"/>
                </a:lnTo>
                <a:lnTo>
                  <a:pt x="93103" y="12643"/>
                </a:lnTo>
                <a:lnTo>
                  <a:pt x="93103" y="12643"/>
                </a:lnTo>
                <a:lnTo>
                  <a:pt x="93103" y="12643"/>
                </a:lnTo>
                <a:lnTo>
                  <a:pt x="93931" y="12643"/>
                </a:lnTo>
                <a:lnTo>
                  <a:pt x="93931" y="12643"/>
                </a:lnTo>
                <a:lnTo>
                  <a:pt x="93931" y="12643"/>
                </a:lnTo>
                <a:lnTo>
                  <a:pt x="93931" y="12643"/>
                </a:lnTo>
                <a:lnTo>
                  <a:pt x="93931" y="12643"/>
                </a:lnTo>
                <a:lnTo>
                  <a:pt x="93931" y="13103"/>
                </a:lnTo>
                <a:lnTo>
                  <a:pt x="94758" y="13103"/>
                </a:lnTo>
                <a:lnTo>
                  <a:pt x="94758" y="13103"/>
                </a:lnTo>
                <a:lnTo>
                  <a:pt x="94758" y="13103"/>
                </a:lnTo>
                <a:lnTo>
                  <a:pt x="94758" y="13103"/>
                </a:lnTo>
                <a:lnTo>
                  <a:pt x="94758" y="13103"/>
                </a:lnTo>
                <a:lnTo>
                  <a:pt x="94758" y="13563"/>
                </a:lnTo>
                <a:lnTo>
                  <a:pt x="95586" y="13563"/>
                </a:lnTo>
                <a:lnTo>
                  <a:pt x="95586" y="13563"/>
                </a:lnTo>
                <a:lnTo>
                  <a:pt x="95586" y="13563"/>
                </a:lnTo>
                <a:lnTo>
                  <a:pt x="95586" y="13563"/>
                </a:lnTo>
                <a:lnTo>
                  <a:pt x="95586" y="13563"/>
                </a:lnTo>
                <a:lnTo>
                  <a:pt x="95586" y="13563"/>
                </a:lnTo>
                <a:lnTo>
                  <a:pt x="95586" y="14252"/>
                </a:lnTo>
                <a:lnTo>
                  <a:pt x="95586" y="14252"/>
                </a:lnTo>
                <a:lnTo>
                  <a:pt x="95586" y="14252"/>
                </a:lnTo>
                <a:lnTo>
                  <a:pt x="96413" y="14252"/>
                </a:lnTo>
                <a:lnTo>
                  <a:pt x="96413" y="14252"/>
                </a:lnTo>
                <a:lnTo>
                  <a:pt x="95586" y="14252"/>
                </a:lnTo>
                <a:lnTo>
                  <a:pt x="95586" y="14712"/>
                </a:lnTo>
                <a:lnTo>
                  <a:pt x="95586" y="14712"/>
                </a:lnTo>
                <a:lnTo>
                  <a:pt x="95586" y="14712"/>
                </a:lnTo>
                <a:lnTo>
                  <a:pt x="95586" y="14712"/>
                </a:lnTo>
                <a:lnTo>
                  <a:pt x="95586" y="14712"/>
                </a:lnTo>
                <a:lnTo>
                  <a:pt x="95586" y="15172"/>
                </a:lnTo>
                <a:lnTo>
                  <a:pt x="95586" y="15172"/>
                </a:lnTo>
                <a:lnTo>
                  <a:pt x="94758" y="15172"/>
                </a:lnTo>
                <a:lnTo>
                  <a:pt x="94758" y="15172"/>
                </a:lnTo>
                <a:lnTo>
                  <a:pt x="94758" y="15172"/>
                </a:lnTo>
                <a:lnTo>
                  <a:pt x="94758" y="15172"/>
                </a:lnTo>
                <a:lnTo>
                  <a:pt x="94758" y="15632"/>
                </a:lnTo>
                <a:lnTo>
                  <a:pt x="94758" y="15632"/>
                </a:lnTo>
                <a:lnTo>
                  <a:pt x="94758" y="15632"/>
                </a:lnTo>
                <a:lnTo>
                  <a:pt x="94758" y="15632"/>
                </a:lnTo>
                <a:lnTo>
                  <a:pt x="94758" y="16091"/>
                </a:lnTo>
                <a:lnTo>
                  <a:pt x="93931" y="16091"/>
                </a:lnTo>
                <a:lnTo>
                  <a:pt x="93931" y="16091"/>
                </a:lnTo>
                <a:lnTo>
                  <a:pt x="93931" y="16091"/>
                </a:lnTo>
                <a:lnTo>
                  <a:pt x="93931" y="16781"/>
                </a:lnTo>
                <a:lnTo>
                  <a:pt x="93931" y="16781"/>
                </a:lnTo>
                <a:lnTo>
                  <a:pt x="93931" y="16781"/>
                </a:lnTo>
                <a:lnTo>
                  <a:pt x="93931" y="16781"/>
                </a:lnTo>
                <a:lnTo>
                  <a:pt x="93931" y="16781"/>
                </a:lnTo>
                <a:lnTo>
                  <a:pt x="93931" y="16781"/>
                </a:lnTo>
                <a:lnTo>
                  <a:pt x="93103" y="16781"/>
                </a:lnTo>
                <a:lnTo>
                  <a:pt x="93103" y="16781"/>
                </a:lnTo>
                <a:lnTo>
                  <a:pt x="93103" y="17241"/>
                </a:lnTo>
                <a:lnTo>
                  <a:pt x="93103" y="17241"/>
                </a:lnTo>
                <a:lnTo>
                  <a:pt x="93103" y="17241"/>
                </a:lnTo>
                <a:lnTo>
                  <a:pt x="93103" y="17241"/>
                </a:lnTo>
                <a:lnTo>
                  <a:pt x="93103" y="17241"/>
                </a:lnTo>
                <a:lnTo>
                  <a:pt x="93103" y="17701"/>
                </a:lnTo>
                <a:lnTo>
                  <a:pt x="93103" y="17701"/>
                </a:lnTo>
                <a:lnTo>
                  <a:pt x="93103" y="17701"/>
                </a:lnTo>
                <a:lnTo>
                  <a:pt x="91862" y="17701"/>
                </a:lnTo>
                <a:lnTo>
                  <a:pt x="91862" y="18160"/>
                </a:lnTo>
                <a:lnTo>
                  <a:pt x="91862" y="18160"/>
                </a:lnTo>
                <a:lnTo>
                  <a:pt x="91862" y="18160"/>
                </a:lnTo>
                <a:lnTo>
                  <a:pt x="91862" y="18620"/>
                </a:lnTo>
                <a:lnTo>
                  <a:pt x="91862" y="18620"/>
                </a:lnTo>
                <a:lnTo>
                  <a:pt x="91862" y="18620"/>
                </a:lnTo>
                <a:lnTo>
                  <a:pt x="91862" y="19310"/>
                </a:lnTo>
                <a:lnTo>
                  <a:pt x="91862" y="19310"/>
                </a:lnTo>
                <a:lnTo>
                  <a:pt x="91862" y="19310"/>
                </a:lnTo>
                <a:lnTo>
                  <a:pt x="91862" y="19310"/>
                </a:lnTo>
                <a:lnTo>
                  <a:pt x="91862" y="19310"/>
                </a:lnTo>
                <a:lnTo>
                  <a:pt x="91862" y="19310"/>
                </a:lnTo>
                <a:lnTo>
                  <a:pt x="91034" y="19310"/>
                </a:lnTo>
                <a:lnTo>
                  <a:pt x="91034" y="19770"/>
                </a:lnTo>
                <a:lnTo>
                  <a:pt x="91034" y="19770"/>
                </a:lnTo>
                <a:lnTo>
                  <a:pt x="91034" y="19770"/>
                </a:lnTo>
                <a:lnTo>
                  <a:pt x="91034" y="19770"/>
                </a:lnTo>
                <a:lnTo>
                  <a:pt x="91034" y="19770"/>
                </a:lnTo>
                <a:lnTo>
                  <a:pt x="91034" y="19770"/>
                </a:lnTo>
                <a:lnTo>
                  <a:pt x="91034" y="20229"/>
                </a:lnTo>
                <a:lnTo>
                  <a:pt x="91034" y="20229"/>
                </a:lnTo>
                <a:lnTo>
                  <a:pt x="90206" y="20229"/>
                </a:lnTo>
                <a:lnTo>
                  <a:pt x="90206" y="20229"/>
                </a:lnTo>
                <a:lnTo>
                  <a:pt x="90206" y="20229"/>
                </a:lnTo>
                <a:lnTo>
                  <a:pt x="90206" y="20689"/>
                </a:lnTo>
                <a:lnTo>
                  <a:pt x="90206" y="20689"/>
                </a:lnTo>
                <a:lnTo>
                  <a:pt x="90206" y="20689"/>
                </a:lnTo>
                <a:lnTo>
                  <a:pt x="90206" y="20689"/>
                </a:lnTo>
                <a:lnTo>
                  <a:pt x="89379" y="20689"/>
                </a:lnTo>
                <a:lnTo>
                  <a:pt x="89379" y="20689"/>
                </a:lnTo>
                <a:lnTo>
                  <a:pt x="90206" y="20689"/>
                </a:lnTo>
                <a:lnTo>
                  <a:pt x="90206" y="21149"/>
                </a:lnTo>
                <a:lnTo>
                  <a:pt x="90206" y="21149"/>
                </a:lnTo>
                <a:lnTo>
                  <a:pt x="90206" y="21149"/>
                </a:lnTo>
                <a:lnTo>
                  <a:pt x="90206" y="21149"/>
                </a:lnTo>
                <a:lnTo>
                  <a:pt x="90206" y="21149"/>
                </a:lnTo>
                <a:lnTo>
                  <a:pt x="90206" y="21149"/>
                </a:lnTo>
                <a:lnTo>
                  <a:pt x="90206" y="21149"/>
                </a:lnTo>
                <a:lnTo>
                  <a:pt x="91034" y="21149"/>
                </a:lnTo>
                <a:lnTo>
                  <a:pt x="91034" y="21149"/>
                </a:lnTo>
                <a:lnTo>
                  <a:pt x="91034" y="21149"/>
                </a:lnTo>
                <a:lnTo>
                  <a:pt x="91034" y="21149"/>
                </a:lnTo>
                <a:lnTo>
                  <a:pt x="91862" y="21149"/>
                </a:lnTo>
                <a:lnTo>
                  <a:pt x="91862" y="21149"/>
                </a:lnTo>
                <a:lnTo>
                  <a:pt x="91862" y="21149"/>
                </a:lnTo>
                <a:lnTo>
                  <a:pt x="93103" y="21149"/>
                </a:lnTo>
                <a:lnTo>
                  <a:pt x="93103" y="21149"/>
                </a:lnTo>
                <a:lnTo>
                  <a:pt x="93103" y="21149"/>
                </a:lnTo>
                <a:lnTo>
                  <a:pt x="93103" y="21149"/>
                </a:lnTo>
                <a:lnTo>
                  <a:pt x="93931" y="21149"/>
                </a:lnTo>
                <a:lnTo>
                  <a:pt x="93931" y="21149"/>
                </a:lnTo>
                <a:lnTo>
                  <a:pt x="93931" y="21149"/>
                </a:lnTo>
                <a:lnTo>
                  <a:pt x="93931" y="21149"/>
                </a:lnTo>
                <a:lnTo>
                  <a:pt x="93931" y="21149"/>
                </a:lnTo>
                <a:lnTo>
                  <a:pt x="94758" y="21149"/>
                </a:lnTo>
                <a:lnTo>
                  <a:pt x="94758" y="21149"/>
                </a:lnTo>
                <a:lnTo>
                  <a:pt x="94758" y="21149"/>
                </a:lnTo>
                <a:lnTo>
                  <a:pt x="95586" y="21149"/>
                </a:lnTo>
                <a:lnTo>
                  <a:pt x="95586" y="21839"/>
                </a:lnTo>
                <a:lnTo>
                  <a:pt x="95586" y="21839"/>
                </a:lnTo>
                <a:lnTo>
                  <a:pt x="95586" y="21839"/>
                </a:lnTo>
                <a:lnTo>
                  <a:pt x="95586" y="21839"/>
                </a:lnTo>
                <a:lnTo>
                  <a:pt x="95586" y="21839"/>
                </a:lnTo>
                <a:lnTo>
                  <a:pt x="96413" y="21839"/>
                </a:lnTo>
                <a:lnTo>
                  <a:pt x="96413" y="21839"/>
                </a:lnTo>
                <a:lnTo>
                  <a:pt x="96413" y="21839"/>
                </a:lnTo>
                <a:lnTo>
                  <a:pt x="96413" y="21839"/>
                </a:lnTo>
                <a:lnTo>
                  <a:pt x="96413" y="21839"/>
                </a:lnTo>
                <a:lnTo>
                  <a:pt x="97241" y="21839"/>
                </a:lnTo>
                <a:lnTo>
                  <a:pt x="97241" y="21839"/>
                </a:lnTo>
                <a:lnTo>
                  <a:pt x="97241" y="21839"/>
                </a:lnTo>
                <a:lnTo>
                  <a:pt x="98482" y="21839"/>
                </a:lnTo>
                <a:lnTo>
                  <a:pt x="98482" y="21839"/>
                </a:lnTo>
                <a:lnTo>
                  <a:pt x="98482" y="22298"/>
                </a:lnTo>
                <a:lnTo>
                  <a:pt x="98482" y="22298"/>
                </a:lnTo>
                <a:lnTo>
                  <a:pt x="98482" y="22298"/>
                </a:lnTo>
                <a:lnTo>
                  <a:pt x="99310" y="22298"/>
                </a:lnTo>
                <a:lnTo>
                  <a:pt x="99310" y="22298"/>
                </a:lnTo>
                <a:lnTo>
                  <a:pt x="99310" y="22298"/>
                </a:lnTo>
                <a:lnTo>
                  <a:pt x="99310" y="22298"/>
                </a:lnTo>
                <a:lnTo>
                  <a:pt x="99310" y="22298"/>
                </a:lnTo>
                <a:lnTo>
                  <a:pt x="100137" y="22298"/>
                </a:lnTo>
                <a:lnTo>
                  <a:pt x="100137" y="22298"/>
                </a:lnTo>
                <a:lnTo>
                  <a:pt x="100137" y="22298"/>
                </a:lnTo>
                <a:lnTo>
                  <a:pt x="100965" y="22298"/>
                </a:lnTo>
                <a:lnTo>
                  <a:pt x="100965" y="22298"/>
                </a:lnTo>
                <a:lnTo>
                  <a:pt x="100965" y="22298"/>
                </a:lnTo>
                <a:lnTo>
                  <a:pt x="100965" y="22298"/>
                </a:lnTo>
                <a:lnTo>
                  <a:pt x="100965" y="22298"/>
                </a:lnTo>
                <a:lnTo>
                  <a:pt x="101793" y="22298"/>
                </a:lnTo>
                <a:lnTo>
                  <a:pt x="101793" y="21839"/>
                </a:lnTo>
                <a:lnTo>
                  <a:pt x="101793" y="21839"/>
                </a:lnTo>
                <a:lnTo>
                  <a:pt x="101793" y="21839"/>
                </a:lnTo>
                <a:lnTo>
                  <a:pt x="101793" y="22298"/>
                </a:lnTo>
                <a:lnTo>
                  <a:pt x="103034" y="22298"/>
                </a:lnTo>
                <a:lnTo>
                  <a:pt x="103034" y="22298"/>
                </a:lnTo>
                <a:lnTo>
                  <a:pt x="103034" y="22298"/>
                </a:lnTo>
                <a:lnTo>
                  <a:pt x="103034" y="22758"/>
                </a:lnTo>
                <a:lnTo>
                  <a:pt x="103034" y="22758"/>
                </a:lnTo>
                <a:lnTo>
                  <a:pt x="103034" y="22758"/>
                </a:lnTo>
                <a:lnTo>
                  <a:pt x="103034" y="22758"/>
                </a:lnTo>
                <a:lnTo>
                  <a:pt x="103034" y="22298"/>
                </a:lnTo>
                <a:lnTo>
                  <a:pt x="103862" y="22298"/>
                </a:lnTo>
                <a:lnTo>
                  <a:pt x="103862" y="22298"/>
                </a:lnTo>
                <a:lnTo>
                  <a:pt x="103862" y="22298"/>
                </a:lnTo>
                <a:lnTo>
                  <a:pt x="103862" y="22298"/>
                </a:lnTo>
                <a:lnTo>
                  <a:pt x="103862" y="21839"/>
                </a:lnTo>
                <a:lnTo>
                  <a:pt x="103862" y="21839"/>
                </a:lnTo>
                <a:lnTo>
                  <a:pt x="103862" y="21839"/>
                </a:lnTo>
                <a:lnTo>
                  <a:pt x="103862" y="21839"/>
                </a:lnTo>
                <a:lnTo>
                  <a:pt x="103862" y="21839"/>
                </a:lnTo>
                <a:lnTo>
                  <a:pt x="104689" y="21839"/>
                </a:lnTo>
                <a:lnTo>
                  <a:pt x="104689" y="21149"/>
                </a:lnTo>
                <a:lnTo>
                  <a:pt x="104689" y="21149"/>
                </a:lnTo>
                <a:lnTo>
                  <a:pt x="104689" y="21149"/>
                </a:lnTo>
                <a:lnTo>
                  <a:pt x="105517" y="21149"/>
                </a:lnTo>
                <a:lnTo>
                  <a:pt x="105517" y="21839"/>
                </a:lnTo>
                <a:lnTo>
                  <a:pt x="105517" y="21839"/>
                </a:lnTo>
                <a:lnTo>
                  <a:pt x="105517" y="21839"/>
                </a:lnTo>
                <a:lnTo>
                  <a:pt x="105517" y="21839"/>
                </a:lnTo>
                <a:lnTo>
                  <a:pt x="106344" y="21839"/>
                </a:lnTo>
                <a:lnTo>
                  <a:pt x="106344" y="21839"/>
                </a:lnTo>
                <a:lnTo>
                  <a:pt x="106344" y="21839"/>
                </a:lnTo>
                <a:lnTo>
                  <a:pt x="106344" y="21839"/>
                </a:lnTo>
                <a:lnTo>
                  <a:pt x="106344" y="21839"/>
                </a:lnTo>
                <a:lnTo>
                  <a:pt x="106344" y="22298"/>
                </a:lnTo>
                <a:lnTo>
                  <a:pt x="106344" y="22298"/>
                </a:lnTo>
                <a:lnTo>
                  <a:pt x="106344" y="21839"/>
                </a:lnTo>
                <a:lnTo>
                  <a:pt x="107586" y="21839"/>
                </a:lnTo>
                <a:lnTo>
                  <a:pt x="107586" y="21839"/>
                </a:lnTo>
                <a:lnTo>
                  <a:pt x="107586" y="21839"/>
                </a:lnTo>
                <a:lnTo>
                  <a:pt x="107586" y="21839"/>
                </a:lnTo>
                <a:lnTo>
                  <a:pt x="107586" y="21839"/>
                </a:lnTo>
                <a:lnTo>
                  <a:pt x="108413" y="21839"/>
                </a:lnTo>
                <a:lnTo>
                  <a:pt x="108413" y="21149"/>
                </a:lnTo>
                <a:lnTo>
                  <a:pt x="108413" y="21149"/>
                </a:lnTo>
                <a:lnTo>
                  <a:pt x="108413" y="21149"/>
                </a:lnTo>
                <a:lnTo>
                  <a:pt x="107586" y="21149"/>
                </a:lnTo>
                <a:lnTo>
                  <a:pt x="107586" y="20689"/>
                </a:lnTo>
                <a:lnTo>
                  <a:pt x="108413" y="20689"/>
                </a:lnTo>
                <a:lnTo>
                  <a:pt x="108413" y="20689"/>
                </a:lnTo>
                <a:lnTo>
                  <a:pt x="108413" y="20689"/>
                </a:lnTo>
                <a:lnTo>
                  <a:pt x="108413" y="20689"/>
                </a:lnTo>
                <a:lnTo>
                  <a:pt x="108413" y="20689"/>
                </a:lnTo>
                <a:lnTo>
                  <a:pt x="108413" y="20689"/>
                </a:lnTo>
                <a:lnTo>
                  <a:pt x="108413" y="20229"/>
                </a:lnTo>
                <a:lnTo>
                  <a:pt x="108413" y="20229"/>
                </a:lnTo>
                <a:lnTo>
                  <a:pt x="109241" y="20229"/>
                </a:lnTo>
                <a:lnTo>
                  <a:pt x="109241" y="20229"/>
                </a:lnTo>
                <a:lnTo>
                  <a:pt x="109241" y="20229"/>
                </a:lnTo>
                <a:lnTo>
                  <a:pt x="109241" y="20229"/>
                </a:lnTo>
                <a:lnTo>
                  <a:pt x="109241" y="20229"/>
                </a:lnTo>
                <a:lnTo>
                  <a:pt x="110068" y="20229"/>
                </a:lnTo>
                <a:lnTo>
                  <a:pt x="110068" y="20229"/>
                </a:lnTo>
                <a:lnTo>
                  <a:pt x="110068" y="20229"/>
                </a:lnTo>
                <a:lnTo>
                  <a:pt x="110896" y="20229"/>
                </a:lnTo>
                <a:lnTo>
                  <a:pt x="110896" y="19770"/>
                </a:lnTo>
                <a:lnTo>
                  <a:pt x="110068" y="19770"/>
                </a:lnTo>
                <a:lnTo>
                  <a:pt x="110068" y="19770"/>
                </a:lnTo>
                <a:lnTo>
                  <a:pt x="110896" y="19770"/>
                </a:lnTo>
                <a:lnTo>
                  <a:pt x="110896" y="19770"/>
                </a:lnTo>
                <a:lnTo>
                  <a:pt x="110896" y="19770"/>
                </a:lnTo>
                <a:lnTo>
                  <a:pt x="110896" y="19310"/>
                </a:lnTo>
                <a:lnTo>
                  <a:pt x="110896" y="19310"/>
                </a:lnTo>
                <a:lnTo>
                  <a:pt x="110896" y="19310"/>
                </a:lnTo>
                <a:lnTo>
                  <a:pt x="112137" y="19310"/>
                </a:lnTo>
                <a:lnTo>
                  <a:pt x="112137" y="19310"/>
                </a:lnTo>
                <a:lnTo>
                  <a:pt x="112137" y="19310"/>
                </a:lnTo>
                <a:lnTo>
                  <a:pt x="112137" y="19310"/>
                </a:lnTo>
                <a:lnTo>
                  <a:pt x="112137" y="19310"/>
                </a:lnTo>
                <a:lnTo>
                  <a:pt x="112137" y="19310"/>
                </a:lnTo>
                <a:lnTo>
                  <a:pt x="112137" y="19310"/>
                </a:lnTo>
                <a:lnTo>
                  <a:pt x="112965" y="19310"/>
                </a:lnTo>
                <a:lnTo>
                  <a:pt x="112965" y="18620"/>
                </a:lnTo>
                <a:lnTo>
                  <a:pt x="112965" y="18620"/>
                </a:lnTo>
                <a:lnTo>
                  <a:pt x="112965" y="18620"/>
                </a:lnTo>
                <a:lnTo>
                  <a:pt x="112965" y="18160"/>
                </a:lnTo>
                <a:lnTo>
                  <a:pt x="112965" y="18160"/>
                </a:lnTo>
                <a:lnTo>
                  <a:pt x="112965" y="18160"/>
                </a:lnTo>
                <a:lnTo>
                  <a:pt x="112965" y="18160"/>
                </a:lnTo>
                <a:lnTo>
                  <a:pt x="112965" y="18160"/>
                </a:lnTo>
                <a:lnTo>
                  <a:pt x="112965" y="17701"/>
                </a:lnTo>
                <a:lnTo>
                  <a:pt x="112965" y="17701"/>
                </a:lnTo>
                <a:lnTo>
                  <a:pt x="113793" y="17701"/>
                </a:lnTo>
                <a:lnTo>
                  <a:pt x="113793" y="17701"/>
                </a:lnTo>
                <a:lnTo>
                  <a:pt x="113793" y="17241"/>
                </a:lnTo>
                <a:lnTo>
                  <a:pt x="113793" y="17241"/>
                </a:lnTo>
                <a:lnTo>
                  <a:pt x="113793" y="17241"/>
                </a:lnTo>
                <a:lnTo>
                  <a:pt x="113793" y="17241"/>
                </a:lnTo>
                <a:lnTo>
                  <a:pt x="113793" y="17241"/>
                </a:lnTo>
                <a:lnTo>
                  <a:pt x="113793" y="16781"/>
                </a:lnTo>
                <a:lnTo>
                  <a:pt x="113793" y="16781"/>
                </a:lnTo>
                <a:lnTo>
                  <a:pt x="113793" y="16781"/>
                </a:lnTo>
                <a:lnTo>
                  <a:pt x="113793" y="16091"/>
                </a:lnTo>
                <a:lnTo>
                  <a:pt x="113793" y="16091"/>
                </a:lnTo>
                <a:lnTo>
                  <a:pt x="113793" y="16091"/>
                </a:lnTo>
                <a:lnTo>
                  <a:pt x="113793" y="16091"/>
                </a:lnTo>
                <a:lnTo>
                  <a:pt x="113793" y="15632"/>
                </a:lnTo>
                <a:lnTo>
                  <a:pt x="113793" y="15632"/>
                </a:lnTo>
                <a:lnTo>
                  <a:pt x="113793" y="15632"/>
                </a:lnTo>
                <a:lnTo>
                  <a:pt x="113793" y="15632"/>
                </a:lnTo>
                <a:lnTo>
                  <a:pt x="113793" y="15632"/>
                </a:lnTo>
                <a:lnTo>
                  <a:pt x="113793" y="15172"/>
                </a:lnTo>
                <a:lnTo>
                  <a:pt x="113793" y="15172"/>
                </a:lnTo>
                <a:lnTo>
                  <a:pt x="113793" y="15172"/>
                </a:lnTo>
                <a:lnTo>
                  <a:pt x="113793" y="15172"/>
                </a:lnTo>
                <a:lnTo>
                  <a:pt x="113793" y="15172"/>
                </a:lnTo>
                <a:lnTo>
                  <a:pt x="113793" y="15172"/>
                </a:lnTo>
                <a:lnTo>
                  <a:pt x="113793" y="14712"/>
                </a:lnTo>
                <a:lnTo>
                  <a:pt x="113793" y="14712"/>
                </a:lnTo>
                <a:lnTo>
                  <a:pt x="113793" y="14712"/>
                </a:lnTo>
                <a:lnTo>
                  <a:pt x="113793" y="14712"/>
                </a:lnTo>
                <a:lnTo>
                  <a:pt x="114620" y="14712"/>
                </a:lnTo>
                <a:lnTo>
                  <a:pt x="114620" y="14712"/>
                </a:lnTo>
                <a:lnTo>
                  <a:pt x="114620" y="15172"/>
                </a:lnTo>
                <a:lnTo>
                  <a:pt x="114620" y="15172"/>
                </a:lnTo>
                <a:lnTo>
                  <a:pt x="114620" y="14712"/>
                </a:lnTo>
                <a:lnTo>
                  <a:pt x="114620" y="14712"/>
                </a:lnTo>
                <a:lnTo>
                  <a:pt x="114620" y="14712"/>
                </a:lnTo>
                <a:lnTo>
                  <a:pt x="115448" y="14712"/>
                </a:lnTo>
                <a:lnTo>
                  <a:pt x="115448" y="14712"/>
                </a:lnTo>
                <a:lnTo>
                  <a:pt x="115448" y="14712"/>
                </a:lnTo>
                <a:lnTo>
                  <a:pt x="116689" y="14712"/>
                </a:lnTo>
                <a:lnTo>
                  <a:pt x="116689" y="14712"/>
                </a:lnTo>
                <a:lnTo>
                  <a:pt x="116689" y="14712"/>
                </a:lnTo>
                <a:lnTo>
                  <a:pt x="116689" y="14712"/>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6" name="Shape 2386"/>
          <p:cNvSpPr/>
          <p:nvPr/>
        </p:nvSpPr>
        <p:spPr>
          <a:xfrm>
            <a:off x="5305429" y="3687764"/>
            <a:ext cx="2381"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7" name="Shape 2387"/>
          <p:cNvSpPr/>
          <p:nvPr/>
        </p:nvSpPr>
        <p:spPr>
          <a:xfrm>
            <a:off x="5305429" y="3687764"/>
            <a:ext cx="2381"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8" name="Shape 2388"/>
          <p:cNvSpPr/>
          <p:nvPr/>
        </p:nvSpPr>
        <p:spPr>
          <a:xfrm>
            <a:off x="5279233" y="3687764"/>
            <a:ext cx="1190" cy="1587"/>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89" name="Shape 2389"/>
          <p:cNvSpPr/>
          <p:nvPr/>
        </p:nvSpPr>
        <p:spPr>
          <a:xfrm>
            <a:off x="5279233" y="3687764"/>
            <a:ext cx="1190" cy="1587"/>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0" name="Shape 2390"/>
          <p:cNvSpPr/>
          <p:nvPr/>
        </p:nvSpPr>
        <p:spPr>
          <a:xfrm>
            <a:off x="5307808" y="3694114"/>
            <a:ext cx="2381"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1" name="Shape 2391"/>
          <p:cNvSpPr/>
          <p:nvPr/>
        </p:nvSpPr>
        <p:spPr>
          <a:xfrm>
            <a:off x="5307808" y="3694114"/>
            <a:ext cx="2381"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2" name="Shape 2392"/>
          <p:cNvSpPr/>
          <p:nvPr/>
        </p:nvSpPr>
        <p:spPr>
          <a:xfrm>
            <a:off x="5297091" y="3673477"/>
            <a:ext cx="1190" cy="3175"/>
          </a:xfrm>
          <a:prstGeom prst="rect">
            <a:avLst/>
          </a:pr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3" name="Shape 2393"/>
          <p:cNvSpPr/>
          <p:nvPr/>
        </p:nvSpPr>
        <p:spPr>
          <a:xfrm>
            <a:off x="5297091" y="3673477"/>
            <a:ext cx="1190" cy="3175"/>
          </a:xfrm>
          <a:prstGeom prst="rect">
            <a:avLst/>
          </a:pr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4" name="Shape 2394"/>
          <p:cNvSpPr/>
          <p:nvPr/>
        </p:nvSpPr>
        <p:spPr>
          <a:xfrm>
            <a:off x="5299474" y="3676651"/>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5" name="Shape 2395"/>
          <p:cNvSpPr/>
          <p:nvPr/>
        </p:nvSpPr>
        <p:spPr>
          <a:xfrm>
            <a:off x="5299474" y="3676651"/>
            <a:ext cx="2381" cy="0"/>
          </a:xfrm>
          <a:custGeom>
            <a:avLst/>
            <a:gdLst/>
            <a:ahLst/>
            <a:cxnLst/>
            <a:rect l="0" t="0" r="0" b="0"/>
            <a:pathLst>
              <a:path w="120000" h="120000" extrusionOk="0">
                <a:moveTo>
                  <a:pt x="120000" y="0"/>
                </a:move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6" name="Shape 2396"/>
          <p:cNvSpPr/>
          <p:nvPr/>
        </p:nvSpPr>
        <p:spPr>
          <a:xfrm>
            <a:off x="5292328" y="3676651"/>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7" name="Shape 2397"/>
          <p:cNvSpPr/>
          <p:nvPr/>
        </p:nvSpPr>
        <p:spPr>
          <a:xfrm>
            <a:off x="5292328" y="3676651"/>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8" name="Shape 2398"/>
          <p:cNvSpPr/>
          <p:nvPr/>
        </p:nvSpPr>
        <p:spPr>
          <a:xfrm>
            <a:off x="5307807" y="3687763"/>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399" name="Shape 2399"/>
          <p:cNvSpPr/>
          <p:nvPr/>
        </p:nvSpPr>
        <p:spPr>
          <a:xfrm>
            <a:off x="5307807" y="3687763"/>
            <a:ext cx="0" cy="3175"/>
          </a:xfrm>
          <a:custGeom>
            <a:avLst/>
            <a:gdLst/>
            <a:ahLst/>
            <a:cxnLst/>
            <a:rect l="0" t="0" r="0" b="0"/>
            <a:pathLst>
              <a:path w="120000" h="120000" extrusionOk="0">
                <a:moveTo>
                  <a:pt x="0" y="120000"/>
                </a:moveTo>
                <a:lnTo>
                  <a:pt x="0" y="120000"/>
                </a:lnTo>
                <a:lnTo>
                  <a:pt x="0" y="12000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0" name="Shape 2400"/>
          <p:cNvSpPr/>
          <p:nvPr/>
        </p:nvSpPr>
        <p:spPr>
          <a:xfrm>
            <a:off x="5320903" y="3667127"/>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1" name="Shape 2401"/>
          <p:cNvSpPr/>
          <p:nvPr/>
        </p:nvSpPr>
        <p:spPr>
          <a:xfrm>
            <a:off x="5320903" y="3667127"/>
            <a:ext cx="0" cy="3175"/>
          </a:xfrm>
          <a:custGeom>
            <a:avLst/>
            <a:gdLst/>
            <a:ahLst/>
            <a:cxnLst/>
            <a:rect l="0" t="0" r="0" b="0"/>
            <a:pathLst>
              <a:path w="120000" h="120000" extrusionOk="0">
                <a:moveTo>
                  <a:pt x="0" y="120000"/>
                </a:moveTo>
                <a:lnTo>
                  <a:pt x="0" y="120000"/>
                </a:lnTo>
                <a:lnTo>
                  <a:pt x="0" y="0"/>
                </a:lnTo>
                <a:lnTo>
                  <a:pt x="0" y="0"/>
                </a:lnTo>
                <a:lnTo>
                  <a:pt x="0" y="0"/>
                </a:lnTo>
                <a:lnTo>
                  <a:pt x="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2" name="Shape 2402"/>
          <p:cNvSpPr/>
          <p:nvPr/>
        </p:nvSpPr>
        <p:spPr>
          <a:xfrm>
            <a:off x="5297093" y="36703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3" name="Shape 2403"/>
          <p:cNvSpPr/>
          <p:nvPr/>
        </p:nvSpPr>
        <p:spPr>
          <a:xfrm>
            <a:off x="5297093" y="3670300"/>
            <a:ext cx="2381" cy="0"/>
          </a:xfrm>
          <a:custGeom>
            <a:avLst/>
            <a:gdLst/>
            <a:ahLst/>
            <a:cxnLst/>
            <a:rect l="0" t="0" r="0" b="0"/>
            <a:pathLst>
              <a:path w="120000" h="120000" extrusionOk="0">
                <a:moveTo>
                  <a:pt x="0" y="0"/>
                </a:moveTo>
                <a:lnTo>
                  <a:pt x="0" y="0"/>
                </a:lnTo>
                <a:lnTo>
                  <a:pt x="0" y="0"/>
                </a:lnTo>
                <a:lnTo>
                  <a:pt x="0" y="0"/>
                </a:lnTo>
                <a:lnTo>
                  <a:pt x="120000" y="0"/>
                </a:lnTo>
                <a:lnTo>
                  <a:pt x="12000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4" name="Shape 2404"/>
          <p:cNvSpPr/>
          <p:nvPr/>
        </p:nvSpPr>
        <p:spPr>
          <a:xfrm>
            <a:off x="5279232" y="3684589"/>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5" name="Shape 2405"/>
          <p:cNvSpPr/>
          <p:nvPr/>
        </p:nvSpPr>
        <p:spPr>
          <a:xfrm>
            <a:off x="5279232" y="3684589"/>
            <a:ext cx="0" cy="3175"/>
          </a:xfrm>
          <a:custGeom>
            <a:avLst/>
            <a:gdLst/>
            <a:ahLst/>
            <a:cxnLst/>
            <a:rect l="0" t="0" r="0" b="0"/>
            <a:pathLst>
              <a:path w="120000" h="120000" extrusionOk="0">
                <a:moveTo>
                  <a:pt x="0" y="120000"/>
                </a:moveTo>
                <a:lnTo>
                  <a:pt x="0" y="120000"/>
                </a:lnTo>
                <a:lnTo>
                  <a:pt x="0" y="0"/>
                </a:lnTo>
                <a:lnTo>
                  <a:pt x="0" y="0"/>
                </a:lnTo>
                <a:lnTo>
                  <a:pt x="0" y="0"/>
                </a:lnTo>
                <a:lnTo>
                  <a:pt x="0" y="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6" name="Shape 2406"/>
          <p:cNvSpPr/>
          <p:nvPr/>
        </p:nvSpPr>
        <p:spPr>
          <a:xfrm>
            <a:off x="5310189" y="369093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7" name="Shape 2407"/>
          <p:cNvSpPr/>
          <p:nvPr/>
        </p:nvSpPr>
        <p:spPr>
          <a:xfrm>
            <a:off x="5310189" y="3690939"/>
            <a:ext cx="2381" cy="3175"/>
          </a:xfrm>
          <a:custGeom>
            <a:avLst/>
            <a:gdLst/>
            <a:ahLst/>
            <a:cxnLst/>
            <a:rect l="0" t="0" r="0" b="0"/>
            <a:pathLst>
              <a:path w="120000" h="120000" extrusionOk="0">
                <a:moveTo>
                  <a:pt x="0" y="120000"/>
                </a:moveTo>
                <a:lnTo>
                  <a:pt x="0" y="120000"/>
                </a:lnTo>
                <a:lnTo>
                  <a:pt x="0" y="0"/>
                </a:lnTo>
                <a:lnTo>
                  <a:pt x="0" y="0"/>
                </a:lnTo>
                <a:lnTo>
                  <a:pt x="120000" y="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8" name="Shape 2408"/>
          <p:cNvSpPr/>
          <p:nvPr/>
        </p:nvSpPr>
        <p:spPr>
          <a:xfrm>
            <a:off x="5273278" y="3687763"/>
            <a:ext cx="2381" cy="3175"/>
          </a:xfrm>
          <a:custGeom>
            <a:avLst/>
            <a:gdLst/>
            <a:ahLst/>
            <a:cxnLst/>
            <a:rect l="0" t="0" r="0" b="0"/>
            <a:pathLst>
              <a:path w="120000" h="120000" extrusionOk="0">
                <a:moveTo>
                  <a:pt x="120000" y="120000"/>
                </a:moveTo>
                <a:lnTo>
                  <a:pt x="120000" y="120000"/>
                </a:lnTo>
                <a:lnTo>
                  <a:pt x="0" y="120000"/>
                </a:lnTo>
                <a:lnTo>
                  <a:pt x="0" y="120000"/>
                </a:lnTo>
                <a:lnTo>
                  <a:pt x="120000" y="12000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09" name="Shape 2409"/>
          <p:cNvSpPr/>
          <p:nvPr/>
        </p:nvSpPr>
        <p:spPr>
          <a:xfrm>
            <a:off x="5273278" y="3687763"/>
            <a:ext cx="2381" cy="3175"/>
          </a:xfrm>
          <a:custGeom>
            <a:avLst/>
            <a:gdLst/>
            <a:ahLst/>
            <a:cxnLst/>
            <a:rect l="0" t="0" r="0" b="0"/>
            <a:pathLst>
              <a:path w="120000" h="120000" extrusionOk="0">
                <a:moveTo>
                  <a:pt x="120000" y="120000"/>
                </a:moveTo>
                <a:lnTo>
                  <a:pt x="120000" y="120000"/>
                </a:lnTo>
                <a:lnTo>
                  <a:pt x="0" y="120000"/>
                </a:lnTo>
                <a:lnTo>
                  <a:pt x="0" y="120000"/>
                </a:lnTo>
                <a:lnTo>
                  <a:pt x="120000" y="12000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0" name="Shape 2410"/>
          <p:cNvSpPr/>
          <p:nvPr/>
        </p:nvSpPr>
        <p:spPr>
          <a:xfrm>
            <a:off x="5334004" y="3649663"/>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1" name="Shape 2411"/>
          <p:cNvSpPr/>
          <p:nvPr/>
        </p:nvSpPr>
        <p:spPr>
          <a:xfrm>
            <a:off x="5334004" y="3649663"/>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2" name="Shape 2412"/>
          <p:cNvSpPr/>
          <p:nvPr/>
        </p:nvSpPr>
        <p:spPr>
          <a:xfrm>
            <a:off x="5299474" y="3690939"/>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3" name="Shape 2413"/>
          <p:cNvSpPr/>
          <p:nvPr/>
        </p:nvSpPr>
        <p:spPr>
          <a:xfrm>
            <a:off x="5299474" y="3690939"/>
            <a:ext cx="2381" cy="3175"/>
          </a:xfrm>
          <a:custGeom>
            <a:avLst/>
            <a:gdLst/>
            <a:ahLst/>
            <a:cxnLst/>
            <a:rect l="0" t="0" r="0" b="0"/>
            <a:pathLst>
              <a:path w="120000" h="120000" extrusionOk="0">
                <a:moveTo>
                  <a:pt x="120000" y="120000"/>
                </a:moveTo>
                <a:lnTo>
                  <a:pt x="0" y="120000"/>
                </a:lnTo>
                <a:lnTo>
                  <a:pt x="0" y="0"/>
                </a:lnTo>
                <a:lnTo>
                  <a:pt x="0" y="0"/>
                </a:lnTo>
                <a:lnTo>
                  <a:pt x="120000" y="0"/>
                </a:lnTo>
                <a:lnTo>
                  <a:pt x="120000" y="0"/>
                </a:lnTo>
                <a:lnTo>
                  <a:pt x="120000" y="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4" name="Shape 2414"/>
          <p:cNvSpPr/>
          <p:nvPr/>
        </p:nvSpPr>
        <p:spPr>
          <a:xfrm>
            <a:off x="5281616" y="3694114"/>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0"/>
                </a:lnTo>
                <a:lnTo>
                  <a:pt x="120000" y="0"/>
                </a:lnTo>
                <a:lnTo>
                  <a:pt x="120000" y="120000"/>
                </a:lnTo>
                <a:lnTo>
                  <a:pt x="120000" y="120000"/>
                </a:lnTo>
                <a:lnTo>
                  <a:pt x="12000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5" name="Shape 2415"/>
          <p:cNvSpPr/>
          <p:nvPr/>
        </p:nvSpPr>
        <p:spPr>
          <a:xfrm>
            <a:off x="5281616" y="3694114"/>
            <a:ext cx="2381" cy="3175"/>
          </a:xfrm>
          <a:custGeom>
            <a:avLst/>
            <a:gdLst/>
            <a:ahLst/>
            <a:cxnLst/>
            <a:rect l="0" t="0" r="0" b="0"/>
            <a:pathLst>
              <a:path w="120000" h="120000" extrusionOk="0">
                <a:moveTo>
                  <a:pt x="120000" y="120000"/>
                </a:moveTo>
                <a:lnTo>
                  <a:pt x="0" y="120000"/>
                </a:lnTo>
                <a:lnTo>
                  <a:pt x="0" y="120000"/>
                </a:lnTo>
                <a:lnTo>
                  <a:pt x="0" y="0"/>
                </a:lnTo>
                <a:lnTo>
                  <a:pt x="120000" y="0"/>
                </a:lnTo>
                <a:lnTo>
                  <a:pt x="120000" y="0"/>
                </a:lnTo>
                <a:lnTo>
                  <a:pt x="120000" y="0"/>
                </a:lnTo>
                <a:lnTo>
                  <a:pt x="120000" y="0"/>
                </a:lnTo>
                <a:lnTo>
                  <a:pt x="120000" y="0"/>
                </a:lnTo>
                <a:lnTo>
                  <a:pt x="120000" y="0"/>
                </a:lnTo>
                <a:lnTo>
                  <a:pt x="120000" y="120000"/>
                </a:lnTo>
                <a:lnTo>
                  <a:pt x="120000" y="120000"/>
                </a:lnTo>
                <a:lnTo>
                  <a:pt x="12000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6" name="Shape 2416"/>
          <p:cNvSpPr/>
          <p:nvPr/>
        </p:nvSpPr>
        <p:spPr>
          <a:xfrm>
            <a:off x="5286379" y="3684589"/>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7" name="Shape 2417"/>
          <p:cNvSpPr/>
          <p:nvPr/>
        </p:nvSpPr>
        <p:spPr>
          <a:xfrm>
            <a:off x="5286379" y="3684589"/>
            <a:ext cx="2381" cy="3175"/>
          </a:xfrm>
          <a:custGeom>
            <a:avLst/>
            <a:gdLst/>
            <a:ahLst/>
            <a:cxnLst/>
            <a:rect l="0" t="0" r="0" b="0"/>
            <a:pathLst>
              <a:path w="120000" h="120000" extrusionOk="0">
                <a:moveTo>
                  <a:pt x="120000" y="0"/>
                </a:moveTo>
                <a:lnTo>
                  <a:pt x="120000" y="120000"/>
                </a:lnTo>
                <a:lnTo>
                  <a:pt x="120000" y="120000"/>
                </a:lnTo>
                <a:lnTo>
                  <a:pt x="120000" y="120000"/>
                </a:lnTo>
                <a:lnTo>
                  <a:pt x="120000" y="120000"/>
                </a:lnTo>
                <a:lnTo>
                  <a:pt x="120000" y="120000"/>
                </a:lnTo>
                <a:lnTo>
                  <a:pt x="0" y="120000"/>
                </a:lnTo>
                <a:lnTo>
                  <a:pt x="0" y="120000"/>
                </a:lnTo>
                <a:lnTo>
                  <a:pt x="0" y="120000"/>
                </a:lnTo>
                <a:lnTo>
                  <a:pt x="0" y="120000"/>
                </a:lnTo>
                <a:lnTo>
                  <a:pt x="0" y="120000"/>
                </a:lnTo>
                <a:lnTo>
                  <a:pt x="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8" name="Shape 2418"/>
          <p:cNvSpPr/>
          <p:nvPr/>
        </p:nvSpPr>
        <p:spPr>
          <a:xfrm>
            <a:off x="5292331" y="3690939"/>
            <a:ext cx="2381" cy="3175"/>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0" y="12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19" name="Shape 2419"/>
          <p:cNvSpPr/>
          <p:nvPr/>
        </p:nvSpPr>
        <p:spPr>
          <a:xfrm>
            <a:off x="5292331" y="3690939"/>
            <a:ext cx="2381" cy="3175"/>
          </a:xfrm>
          <a:custGeom>
            <a:avLst/>
            <a:gdLst/>
            <a:ahLst/>
            <a:cxnLst/>
            <a:rect l="0" t="0" r="0" b="0"/>
            <a:pathLst>
              <a:path w="120000" h="120000" extrusionOk="0">
                <a:moveTo>
                  <a:pt x="0" y="120000"/>
                </a:moveTo>
                <a:lnTo>
                  <a:pt x="0" y="120000"/>
                </a:lnTo>
                <a:lnTo>
                  <a:pt x="0" y="120000"/>
                </a:lnTo>
                <a:lnTo>
                  <a:pt x="0" y="0"/>
                </a:lnTo>
                <a:lnTo>
                  <a:pt x="0" y="0"/>
                </a:lnTo>
                <a:lnTo>
                  <a:pt x="0" y="0"/>
                </a:lnTo>
                <a:lnTo>
                  <a:pt x="120000" y="0"/>
                </a:lnTo>
                <a:lnTo>
                  <a:pt x="120000" y="0"/>
                </a:lnTo>
                <a:lnTo>
                  <a:pt x="120000" y="0"/>
                </a:lnTo>
                <a:lnTo>
                  <a:pt x="120000" y="120000"/>
                </a:lnTo>
                <a:lnTo>
                  <a:pt x="120000" y="120000"/>
                </a:lnTo>
                <a:lnTo>
                  <a:pt x="120000" y="120000"/>
                </a:lnTo>
                <a:lnTo>
                  <a:pt x="0" y="12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0" name="Shape 2420"/>
          <p:cNvSpPr/>
          <p:nvPr/>
        </p:nvSpPr>
        <p:spPr>
          <a:xfrm>
            <a:off x="5268516" y="3644902"/>
            <a:ext cx="91678" cy="98425"/>
          </a:xfrm>
          <a:custGeom>
            <a:avLst/>
            <a:gdLst/>
            <a:ahLst/>
            <a:cxnLst/>
            <a:rect l="0" t="0" r="0" b="0"/>
            <a:pathLst>
              <a:path w="120000" h="120000" extrusionOk="0">
                <a:moveTo>
                  <a:pt x="9350" y="56129"/>
                </a:moveTo>
                <a:lnTo>
                  <a:pt x="9350" y="56129"/>
                </a:lnTo>
                <a:lnTo>
                  <a:pt x="9350" y="56129"/>
                </a:lnTo>
                <a:lnTo>
                  <a:pt x="9350" y="56129"/>
                </a:lnTo>
                <a:lnTo>
                  <a:pt x="14025" y="56129"/>
                </a:lnTo>
                <a:lnTo>
                  <a:pt x="14025" y="60000"/>
                </a:lnTo>
                <a:lnTo>
                  <a:pt x="14025" y="60000"/>
                </a:lnTo>
                <a:lnTo>
                  <a:pt x="14025" y="60000"/>
                </a:lnTo>
                <a:lnTo>
                  <a:pt x="14025" y="60000"/>
                </a:lnTo>
                <a:lnTo>
                  <a:pt x="14025" y="60000"/>
                </a:lnTo>
                <a:lnTo>
                  <a:pt x="14025" y="63870"/>
                </a:lnTo>
                <a:lnTo>
                  <a:pt x="14025" y="63870"/>
                </a:lnTo>
                <a:lnTo>
                  <a:pt x="14025" y="63870"/>
                </a:lnTo>
                <a:lnTo>
                  <a:pt x="14025" y="63870"/>
                </a:lnTo>
                <a:lnTo>
                  <a:pt x="14025" y="69677"/>
                </a:lnTo>
                <a:lnTo>
                  <a:pt x="14025" y="69677"/>
                </a:lnTo>
                <a:lnTo>
                  <a:pt x="17142" y="69677"/>
                </a:lnTo>
                <a:lnTo>
                  <a:pt x="17142" y="69677"/>
                </a:lnTo>
                <a:lnTo>
                  <a:pt x="17142" y="69677"/>
                </a:lnTo>
                <a:lnTo>
                  <a:pt x="20259" y="69677"/>
                </a:lnTo>
                <a:lnTo>
                  <a:pt x="20259" y="69677"/>
                </a:lnTo>
                <a:lnTo>
                  <a:pt x="20259" y="69677"/>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69677"/>
                </a:lnTo>
                <a:lnTo>
                  <a:pt x="20259" y="69677"/>
                </a:lnTo>
                <a:lnTo>
                  <a:pt x="20259" y="69677"/>
                </a:lnTo>
                <a:lnTo>
                  <a:pt x="23376" y="69677"/>
                </a:lnTo>
                <a:lnTo>
                  <a:pt x="23376" y="69677"/>
                </a:lnTo>
                <a:lnTo>
                  <a:pt x="23376" y="69677"/>
                </a:lnTo>
                <a:lnTo>
                  <a:pt x="23376" y="69677"/>
                </a:lnTo>
                <a:lnTo>
                  <a:pt x="23376" y="69677"/>
                </a:lnTo>
                <a:lnTo>
                  <a:pt x="26493" y="69677"/>
                </a:lnTo>
                <a:lnTo>
                  <a:pt x="26493" y="69677"/>
                </a:lnTo>
                <a:lnTo>
                  <a:pt x="26493" y="69677"/>
                </a:lnTo>
                <a:lnTo>
                  <a:pt x="26493" y="63870"/>
                </a:lnTo>
                <a:lnTo>
                  <a:pt x="26493" y="63870"/>
                </a:lnTo>
                <a:lnTo>
                  <a:pt x="31168" y="63870"/>
                </a:lnTo>
                <a:lnTo>
                  <a:pt x="31168" y="63870"/>
                </a:lnTo>
                <a:lnTo>
                  <a:pt x="31168" y="63870"/>
                </a:lnTo>
                <a:lnTo>
                  <a:pt x="31168" y="63870"/>
                </a:lnTo>
                <a:lnTo>
                  <a:pt x="31168" y="60000"/>
                </a:lnTo>
                <a:lnTo>
                  <a:pt x="31168" y="60000"/>
                </a:lnTo>
                <a:lnTo>
                  <a:pt x="34285" y="60000"/>
                </a:lnTo>
                <a:lnTo>
                  <a:pt x="34285" y="60000"/>
                </a:lnTo>
                <a:lnTo>
                  <a:pt x="34285" y="63870"/>
                </a:lnTo>
                <a:lnTo>
                  <a:pt x="34285" y="63870"/>
                </a:lnTo>
                <a:lnTo>
                  <a:pt x="37402" y="63870"/>
                </a:lnTo>
                <a:lnTo>
                  <a:pt x="37402" y="63870"/>
                </a:lnTo>
                <a:lnTo>
                  <a:pt x="37402" y="63870"/>
                </a:lnTo>
                <a:lnTo>
                  <a:pt x="37402" y="63870"/>
                </a:lnTo>
                <a:lnTo>
                  <a:pt x="40519" y="63870"/>
                </a:lnTo>
                <a:lnTo>
                  <a:pt x="40519" y="63870"/>
                </a:lnTo>
                <a:lnTo>
                  <a:pt x="40519" y="63870"/>
                </a:lnTo>
                <a:lnTo>
                  <a:pt x="40519" y="63870"/>
                </a:lnTo>
                <a:lnTo>
                  <a:pt x="43636" y="63870"/>
                </a:lnTo>
                <a:lnTo>
                  <a:pt x="43636" y="63870"/>
                </a:lnTo>
                <a:lnTo>
                  <a:pt x="43636" y="60000"/>
                </a:lnTo>
                <a:lnTo>
                  <a:pt x="43636" y="60000"/>
                </a:lnTo>
                <a:lnTo>
                  <a:pt x="43636" y="63870"/>
                </a:lnTo>
                <a:lnTo>
                  <a:pt x="48311" y="63870"/>
                </a:lnTo>
                <a:lnTo>
                  <a:pt x="48311" y="63870"/>
                </a:lnTo>
                <a:lnTo>
                  <a:pt x="48311" y="63870"/>
                </a:lnTo>
                <a:lnTo>
                  <a:pt x="48311" y="63870"/>
                </a:lnTo>
                <a:lnTo>
                  <a:pt x="48311" y="63870"/>
                </a:lnTo>
                <a:lnTo>
                  <a:pt x="48311" y="63870"/>
                </a:lnTo>
                <a:lnTo>
                  <a:pt x="48311" y="63870"/>
                </a:lnTo>
                <a:lnTo>
                  <a:pt x="51428" y="63870"/>
                </a:lnTo>
                <a:lnTo>
                  <a:pt x="51428" y="63870"/>
                </a:lnTo>
                <a:lnTo>
                  <a:pt x="51428" y="63870"/>
                </a:lnTo>
                <a:lnTo>
                  <a:pt x="51428" y="63870"/>
                </a:lnTo>
                <a:lnTo>
                  <a:pt x="51428" y="60000"/>
                </a:lnTo>
                <a:lnTo>
                  <a:pt x="51428" y="60000"/>
                </a:lnTo>
                <a:lnTo>
                  <a:pt x="48311" y="60000"/>
                </a:lnTo>
                <a:lnTo>
                  <a:pt x="48311" y="60000"/>
                </a:lnTo>
                <a:lnTo>
                  <a:pt x="48311" y="60000"/>
                </a:lnTo>
                <a:lnTo>
                  <a:pt x="48311" y="60000"/>
                </a:lnTo>
                <a:lnTo>
                  <a:pt x="43636" y="60000"/>
                </a:lnTo>
                <a:lnTo>
                  <a:pt x="43636" y="60000"/>
                </a:lnTo>
                <a:lnTo>
                  <a:pt x="43636" y="56129"/>
                </a:lnTo>
                <a:lnTo>
                  <a:pt x="48311" y="56129"/>
                </a:lnTo>
                <a:lnTo>
                  <a:pt x="48311" y="56129"/>
                </a:lnTo>
                <a:lnTo>
                  <a:pt x="48311" y="56129"/>
                </a:lnTo>
                <a:lnTo>
                  <a:pt x="48311" y="56129"/>
                </a:lnTo>
                <a:lnTo>
                  <a:pt x="51428" y="56129"/>
                </a:lnTo>
                <a:lnTo>
                  <a:pt x="51428" y="60000"/>
                </a:lnTo>
                <a:lnTo>
                  <a:pt x="51428" y="60000"/>
                </a:lnTo>
                <a:lnTo>
                  <a:pt x="51428" y="60000"/>
                </a:lnTo>
                <a:lnTo>
                  <a:pt x="51428" y="60000"/>
                </a:lnTo>
                <a:lnTo>
                  <a:pt x="51428" y="60000"/>
                </a:lnTo>
                <a:lnTo>
                  <a:pt x="51428" y="63870"/>
                </a:lnTo>
                <a:lnTo>
                  <a:pt x="51428" y="63870"/>
                </a:lnTo>
                <a:lnTo>
                  <a:pt x="51428" y="63870"/>
                </a:lnTo>
                <a:lnTo>
                  <a:pt x="54545" y="63870"/>
                </a:lnTo>
                <a:lnTo>
                  <a:pt x="54545" y="63870"/>
                </a:lnTo>
                <a:lnTo>
                  <a:pt x="54545" y="63870"/>
                </a:lnTo>
                <a:lnTo>
                  <a:pt x="54545" y="63870"/>
                </a:lnTo>
                <a:lnTo>
                  <a:pt x="57662" y="63870"/>
                </a:lnTo>
                <a:lnTo>
                  <a:pt x="57662" y="63870"/>
                </a:lnTo>
                <a:lnTo>
                  <a:pt x="57662" y="63870"/>
                </a:lnTo>
                <a:lnTo>
                  <a:pt x="57662" y="63870"/>
                </a:lnTo>
                <a:lnTo>
                  <a:pt x="57662" y="63870"/>
                </a:lnTo>
                <a:lnTo>
                  <a:pt x="57662" y="63870"/>
                </a:lnTo>
                <a:lnTo>
                  <a:pt x="54545" y="63870"/>
                </a:lnTo>
                <a:lnTo>
                  <a:pt x="54545" y="63870"/>
                </a:lnTo>
                <a:lnTo>
                  <a:pt x="54545" y="63870"/>
                </a:lnTo>
                <a:lnTo>
                  <a:pt x="54545" y="60000"/>
                </a:lnTo>
                <a:lnTo>
                  <a:pt x="54545" y="60000"/>
                </a:lnTo>
                <a:lnTo>
                  <a:pt x="57662" y="60000"/>
                </a:lnTo>
                <a:lnTo>
                  <a:pt x="57662" y="60000"/>
                </a:lnTo>
                <a:lnTo>
                  <a:pt x="57662" y="60000"/>
                </a:lnTo>
                <a:lnTo>
                  <a:pt x="57662" y="60000"/>
                </a:lnTo>
                <a:lnTo>
                  <a:pt x="57662" y="60000"/>
                </a:lnTo>
                <a:lnTo>
                  <a:pt x="57662" y="60000"/>
                </a:lnTo>
                <a:lnTo>
                  <a:pt x="57662" y="60000"/>
                </a:lnTo>
                <a:lnTo>
                  <a:pt x="57662" y="60000"/>
                </a:lnTo>
                <a:lnTo>
                  <a:pt x="57662" y="56129"/>
                </a:lnTo>
                <a:lnTo>
                  <a:pt x="57662" y="56129"/>
                </a:lnTo>
                <a:lnTo>
                  <a:pt x="57662" y="56129"/>
                </a:lnTo>
                <a:lnTo>
                  <a:pt x="57662" y="56129"/>
                </a:lnTo>
                <a:lnTo>
                  <a:pt x="60779" y="56129"/>
                </a:lnTo>
                <a:lnTo>
                  <a:pt x="60779" y="56129"/>
                </a:lnTo>
                <a:lnTo>
                  <a:pt x="60779" y="60000"/>
                </a:lnTo>
                <a:lnTo>
                  <a:pt x="60779" y="60000"/>
                </a:lnTo>
                <a:lnTo>
                  <a:pt x="60779" y="60000"/>
                </a:lnTo>
                <a:lnTo>
                  <a:pt x="60779" y="60000"/>
                </a:lnTo>
                <a:lnTo>
                  <a:pt x="60779" y="60000"/>
                </a:lnTo>
                <a:lnTo>
                  <a:pt x="60779" y="60000"/>
                </a:lnTo>
                <a:lnTo>
                  <a:pt x="65454" y="60000"/>
                </a:lnTo>
                <a:lnTo>
                  <a:pt x="65454" y="60000"/>
                </a:lnTo>
                <a:lnTo>
                  <a:pt x="65454" y="60000"/>
                </a:lnTo>
                <a:lnTo>
                  <a:pt x="65454" y="60000"/>
                </a:lnTo>
                <a:lnTo>
                  <a:pt x="65454" y="60000"/>
                </a:lnTo>
                <a:lnTo>
                  <a:pt x="65454" y="56129"/>
                </a:lnTo>
                <a:lnTo>
                  <a:pt x="68571" y="56129"/>
                </a:lnTo>
                <a:lnTo>
                  <a:pt x="68571" y="56129"/>
                </a:lnTo>
                <a:lnTo>
                  <a:pt x="68571" y="56129"/>
                </a:lnTo>
                <a:lnTo>
                  <a:pt x="68571" y="56129"/>
                </a:lnTo>
                <a:lnTo>
                  <a:pt x="68571" y="56129"/>
                </a:lnTo>
                <a:lnTo>
                  <a:pt x="68571" y="56129"/>
                </a:lnTo>
                <a:lnTo>
                  <a:pt x="71688" y="56129"/>
                </a:lnTo>
                <a:lnTo>
                  <a:pt x="71688" y="52258"/>
                </a:lnTo>
                <a:lnTo>
                  <a:pt x="71688" y="52258"/>
                </a:lnTo>
                <a:lnTo>
                  <a:pt x="71688" y="52258"/>
                </a:lnTo>
                <a:lnTo>
                  <a:pt x="71688" y="52258"/>
                </a:lnTo>
                <a:lnTo>
                  <a:pt x="71688" y="52258"/>
                </a:lnTo>
                <a:lnTo>
                  <a:pt x="71688" y="52258"/>
                </a:lnTo>
                <a:lnTo>
                  <a:pt x="71688" y="48387"/>
                </a:lnTo>
                <a:lnTo>
                  <a:pt x="74805" y="48387"/>
                </a:lnTo>
                <a:lnTo>
                  <a:pt x="74805" y="48387"/>
                </a:lnTo>
                <a:lnTo>
                  <a:pt x="74805" y="48387"/>
                </a:lnTo>
                <a:lnTo>
                  <a:pt x="74805" y="48387"/>
                </a:lnTo>
                <a:lnTo>
                  <a:pt x="74805" y="48387"/>
                </a:lnTo>
                <a:lnTo>
                  <a:pt x="77922" y="48387"/>
                </a:lnTo>
                <a:lnTo>
                  <a:pt x="77922" y="42580"/>
                </a:lnTo>
                <a:lnTo>
                  <a:pt x="77922" y="42580"/>
                </a:lnTo>
                <a:lnTo>
                  <a:pt x="77922" y="42580"/>
                </a:lnTo>
                <a:lnTo>
                  <a:pt x="77922" y="42580"/>
                </a:lnTo>
                <a:lnTo>
                  <a:pt x="77922" y="42580"/>
                </a:lnTo>
                <a:lnTo>
                  <a:pt x="77922" y="38709"/>
                </a:lnTo>
                <a:lnTo>
                  <a:pt x="77922" y="38709"/>
                </a:lnTo>
                <a:lnTo>
                  <a:pt x="77922" y="38709"/>
                </a:lnTo>
                <a:lnTo>
                  <a:pt x="82597" y="38709"/>
                </a:lnTo>
                <a:lnTo>
                  <a:pt x="82597" y="38709"/>
                </a:lnTo>
                <a:lnTo>
                  <a:pt x="82597" y="38709"/>
                </a:lnTo>
                <a:lnTo>
                  <a:pt x="82597" y="38709"/>
                </a:lnTo>
                <a:lnTo>
                  <a:pt x="82597" y="38709"/>
                </a:lnTo>
                <a:lnTo>
                  <a:pt x="82597" y="34838"/>
                </a:lnTo>
                <a:lnTo>
                  <a:pt x="85714" y="34838"/>
                </a:lnTo>
                <a:lnTo>
                  <a:pt x="85714" y="34838"/>
                </a:lnTo>
                <a:lnTo>
                  <a:pt x="85714" y="34838"/>
                </a:lnTo>
                <a:lnTo>
                  <a:pt x="85714" y="34838"/>
                </a:lnTo>
                <a:lnTo>
                  <a:pt x="88831" y="34838"/>
                </a:lnTo>
                <a:lnTo>
                  <a:pt x="88831" y="34838"/>
                </a:lnTo>
                <a:lnTo>
                  <a:pt x="88831" y="34838"/>
                </a:lnTo>
                <a:lnTo>
                  <a:pt x="88831" y="34838"/>
                </a:lnTo>
                <a:lnTo>
                  <a:pt x="88831" y="34838"/>
                </a:lnTo>
                <a:lnTo>
                  <a:pt x="88831" y="30967"/>
                </a:lnTo>
                <a:lnTo>
                  <a:pt x="88831" y="30967"/>
                </a:lnTo>
                <a:lnTo>
                  <a:pt x="88831" y="30967"/>
                </a:lnTo>
                <a:lnTo>
                  <a:pt x="88831" y="30967"/>
                </a:lnTo>
                <a:lnTo>
                  <a:pt x="91948" y="30967"/>
                </a:lnTo>
                <a:lnTo>
                  <a:pt x="91948" y="27096"/>
                </a:lnTo>
                <a:lnTo>
                  <a:pt x="91948" y="27096"/>
                </a:lnTo>
                <a:lnTo>
                  <a:pt x="91948" y="27096"/>
                </a:lnTo>
                <a:lnTo>
                  <a:pt x="91948" y="27096"/>
                </a:lnTo>
                <a:lnTo>
                  <a:pt x="91948" y="27096"/>
                </a:lnTo>
                <a:lnTo>
                  <a:pt x="91948" y="27096"/>
                </a:lnTo>
                <a:lnTo>
                  <a:pt x="91948" y="21290"/>
                </a:lnTo>
                <a:lnTo>
                  <a:pt x="95064" y="21290"/>
                </a:lnTo>
                <a:lnTo>
                  <a:pt x="95064" y="21290"/>
                </a:lnTo>
                <a:lnTo>
                  <a:pt x="95064" y="21290"/>
                </a:lnTo>
                <a:lnTo>
                  <a:pt x="95064" y="21290"/>
                </a:lnTo>
                <a:lnTo>
                  <a:pt x="95064" y="21290"/>
                </a:lnTo>
                <a:lnTo>
                  <a:pt x="95064" y="17419"/>
                </a:lnTo>
                <a:lnTo>
                  <a:pt x="99740" y="17419"/>
                </a:lnTo>
                <a:lnTo>
                  <a:pt x="99740" y="17419"/>
                </a:lnTo>
                <a:lnTo>
                  <a:pt x="99740" y="17419"/>
                </a:lnTo>
                <a:lnTo>
                  <a:pt x="99740" y="17419"/>
                </a:lnTo>
                <a:lnTo>
                  <a:pt x="99740" y="13548"/>
                </a:lnTo>
                <a:lnTo>
                  <a:pt x="99740" y="13548"/>
                </a:lnTo>
                <a:lnTo>
                  <a:pt x="99740" y="13548"/>
                </a:lnTo>
                <a:lnTo>
                  <a:pt x="99740" y="13548"/>
                </a:lnTo>
                <a:lnTo>
                  <a:pt x="102857" y="13548"/>
                </a:lnTo>
                <a:lnTo>
                  <a:pt x="102857" y="13548"/>
                </a:lnTo>
                <a:lnTo>
                  <a:pt x="102857" y="13548"/>
                </a:lnTo>
                <a:lnTo>
                  <a:pt x="102857" y="13548"/>
                </a:lnTo>
                <a:lnTo>
                  <a:pt x="102857" y="9677"/>
                </a:lnTo>
                <a:lnTo>
                  <a:pt x="102857" y="9677"/>
                </a:lnTo>
                <a:lnTo>
                  <a:pt x="105974" y="9677"/>
                </a:lnTo>
                <a:lnTo>
                  <a:pt x="105974" y="9677"/>
                </a:lnTo>
                <a:lnTo>
                  <a:pt x="105974" y="9677"/>
                </a:lnTo>
                <a:lnTo>
                  <a:pt x="105974" y="9677"/>
                </a:lnTo>
                <a:lnTo>
                  <a:pt x="105974" y="9677"/>
                </a:lnTo>
                <a:lnTo>
                  <a:pt x="109090" y="9677"/>
                </a:lnTo>
                <a:lnTo>
                  <a:pt x="109090" y="5806"/>
                </a:lnTo>
                <a:lnTo>
                  <a:pt x="109090" y="5806"/>
                </a:lnTo>
                <a:lnTo>
                  <a:pt x="109090" y="5806"/>
                </a:lnTo>
                <a:lnTo>
                  <a:pt x="109090" y="5806"/>
                </a:lnTo>
                <a:lnTo>
                  <a:pt x="109090" y="5806"/>
                </a:lnTo>
                <a:lnTo>
                  <a:pt x="109090" y="0"/>
                </a:lnTo>
                <a:lnTo>
                  <a:pt x="109090" y="0"/>
                </a:lnTo>
                <a:lnTo>
                  <a:pt x="109090" y="0"/>
                </a:lnTo>
                <a:lnTo>
                  <a:pt x="109090" y="0"/>
                </a:lnTo>
                <a:lnTo>
                  <a:pt x="112207" y="0"/>
                </a:lnTo>
                <a:lnTo>
                  <a:pt x="112207" y="0"/>
                </a:lnTo>
                <a:lnTo>
                  <a:pt x="112207" y="0"/>
                </a:lnTo>
                <a:lnTo>
                  <a:pt x="112207" y="0"/>
                </a:lnTo>
                <a:lnTo>
                  <a:pt x="112207" y="5806"/>
                </a:lnTo>
                <a:lnTo>
                  <a:pt x="112207" y="5806"/>
                </a:lnTo>
                <a:lnTo>
                  <a:pt x="112207" y="5806"/>
                </a:lnTo>
                <a:lnTo>
                  <a:pt x="112207" y="9677"/>
                </a:lnTo>
                <a:lnTo>
                  <a:pt x="112207" y="9677"/>
                </a:lnTo>
                <a:lnTo>
                  <a:pt x="112207" y="9677"/>
                </a:lnTo>
                <a:lnTo>
                  <a:pt x="112207" y="9677"/>
                </a:lnTo>
                <a:lnTo>
                  <a:pt x="112207" y="9677"/>
                </a:lnTo>
                <a:lnTo>
                  <a:pt x="112207" y="13548"/>
                </a:lnTo>
                <a:lnTo>
                  <a:pt x="112207" y="13548"/>
                </a:lnTo>
                <a:lnTo>
                  <a:pt x="112207" y="13548"/>
                </a:lnTo>
                <a:lnTo>
                  <a:pt x="112207" y="13548"/>
                </a:lnTo>
                <a:lnTo>
                  <a:pt x="112207" y="13548"/>
                </a:lnTo>
                <a:lnTo>
                  <a:pt x="116883" y="13548"/>
                </a:lnTo>
                <a:lnTo>
                  <a:pt x="116883" y="13548"/>
                </a:lnTo>
                <a:lnTo>
                  <a:pt x="116883" y="13548"/>
                </a:lnTo>
                <a:lnTo>
                  <a:pt x="116883" y="17419"/>
                </a:lnTo>
                <a:lnTo>
                  <a:pt x="116883" y="17419"/>
                </a:lnTo>
                <a:lnTo>
                  <a:pt x="116883" y="17419"/>
                </a:lnTo>
                <a:lnTo>
                  <a:pt x="116883" y="21290"/>
                </a:lnTo>
                <a:lnTo>
                  <a:pt x="116883" y="21290"/>
                </a:lnTo>
                <a:lnTo>
                  <a:pt x="116883" y="21290"/>
                </a:lnTo>
                <a:lnTo>
                  <a:pt x="116883" y="27096"/>
                </a:lnTo>
                <a:lnTo>
                  <a:pt x="120000" y="27096"/>
                </a:lnTo>
                <a:lnTo>
                  <a:pt x="120000" y="27096"/>
                </a:lnTo>
                <a:lnTo>
                  <a:pt x="116883" y="27096"/>
                </a:lnTo>
                <a:lnTo>
                  <a:pt x="116883" y="27096"/>
                </a:lnTo>
                <a:lnTo>
                  <a:pt x="116883" y="30967"/>
                </a:lnTo>
                <a:lnTo>
                  <a:pt x="116883" y="30967"/>
                </a:lnTo>
                <a:lnTo>
                  <a:pt x="116883" y="30967"/>
                </a:lnTo>
                <a:lnTo>
                  <a:pt x="116883" y="34838"/>
                </a:lnTo>
                <a:lnTo>
                  <a:pt x="116883" y="34838"/>
                </a:lnTo>
                <a:lnTo>
                  <a:pt x="116883" y="34838"/>
                </a:lnTo>
                <a:lnTo>
                  <a:pt x="116883" y="34838"/>
                </a:lnTo>
                <a:lnTo>
                  <a:pt x="116883" y="34838"/>
                </a:lnTo>
                <a:lnTo>
                  <a:pt x="116883" y="38709"/>
                </a:lnTo>
                <a:lnTo>
                  <a:pt x="116883" y="38709"/>
                </a:lnTo>
                <a:lnTo>
                  <a:pt x="116883" y="38709"/>
                </a:lnTo>
                <a:lnTo>
                  <a:pt x="116883" y="38709"/>
                </a:lnTo>
                <a:lnTo>
                  <a:pt x="112207" y="38709"/>
                </a:lnTo>
                <a:lnTo>
                  <a:pt x="112207" y="38709"/>
                </a:lnTo>
                <a:lnTo>
                  <a:pt x="112207" y="42580"/>
                </a:lnTo>
                <a:lnTo>
                  <a:pt x="112207" y="42580"/>
                </a:lnTo>
                <a:lnTo>
                  <a:pt x="112207" y="42580"/>
                </a:lnTo>
                <a:lnTo>
                  <a:pt x="112207" y="42580"/>
                </a:lnTo>
                <a:lnTo>
                  <a:pt x="109090" y="42580"/>
                </a:lnTo>
                <a:lnTo>
                  <a:pt x="109090" y="42580"/>
                </a:lnTo>
                <a:lnTo>
                  <a:pt x="109090" y="42580"/>
                </a:lnTo>
                <a:lnTo>
                  <a:pt x="109090" y="38709"/>
                </a:lnTo>
                <a:lnTo>
                  <a:pt x="109090" y="38709"/>
                </a:lnTo>
                <a:lnTo>
                  <a:pt x="109090" y="38709"/>
                </a:lnTo>
                <a:lnTo>
                  <a:pt x="109090" y="38709"/>
                </a:lnTo>
                <a:lnTo>
                  <a:pt x="109090" y="38709"/>
                </a:lnTo>
                <a:lnTo>
                  <a:pt x="109090" y="34838"/>
                </a:lnTo>
                <a:lnTo>
                  <a:pt x="109090" y="34838"/>
                </a:lnTo>
                <a:lnTo>
                  <a:pt x="109090" y="34838"/>
                </a:lnTo>
                <a:lnTo>
                  <a:pt x="109090" y="34838"/>
                </a:lnTo>
                <a:lnTo>
                  <a:pt x="109090" y="34838"/>
                </a:lnTo>
                <a:lnTo>
                  <a:pt x="105974" y="34838"/>
                </a:lnTo>
                <a:lnTo>
                  <a:pt x="105974" y="34838"/>
                </a:lnTo>
                <a:lnTo>
                  <a:pt x="105974" y="38709"/>
                </a:lnTo>
                <a:lnTo>
                  <a:pt x="105974" y="38709"/>
                </a:lnTo>
                <a:lnTo>
                  <a:pt x="105974" y="38709"/>
                </a:lnTo>
                <a:lnTo>
                  <a:pt x="102857" y="38709"/>
                </a:lnTo>
                <a:lnTo>
                  <a:pt x="102857" y="38709"/>
                </a:lnTo>
                <a:lnTo>
                  <a:pt x="105974" y="38709"/>
                </a:lnTo>
                <a:lnTo>
                  <a:pt x="105974" y="42580"/>
                </a:lnTo>
                <a:lnTo>
                  <a:pt x="105974" y="42580"/>
                </a:lnTo>
                <a:lnTo>
                  <a:pt x="105974" y="42580"/>
                </a:lnTo>
                <a:lnTo>
                  <a:pt x="105974" y="48387"/>
                </a:lnTo>
                <a:lnTo>
                  <a:pt x="105974" y="48387"/>
                </a:lnTo>
                <a:lnTo>
                  <a:pt x="105974" y="48387"/>
                </a:lnTo>
                <a:lnTo>
                  <a:pt x="102857" y="48387"/>
                </a:lnTo>
                <a:lnTo>
                  <a:pt x="102857" y="52258"/>
                </a:lnTo>
                <a:lnTo>
                  <a:pt x="102857" y="52258"/>
                </a:lnTo>
                <a:lnTo>
                  <a:pt x="102857" y="52258"/>
                </a:lnTo>
                <a:lnTo>
                  <a:pt x="102857" y="56129"/>
                </a:lnTo>
                <a:lnTo>
                  <a:pt x="105974" y="56129"/>
                </a:lnTo>
                <a:lnTo>
                  <a:pt x="105974" y="56129"/>
                </a:lnTo>
                <a:lnTo>
                  <a:pt x="105974" y="56129"/>
                </a:lnTo>
                <a:lnTo>
                  <a:pt x="105974" y="60000"/>
                </a:lnTo>
                <a:lnTo>
                  <a:pt x="102857" y="60000"/>
                </a:lnTo>
                <a:lnTo>
                  <a:pt x="102857" y="60000"/>
                </a:lnTo>
                <a:lnTo>
                  <a:pt x="102857" y="60000"/>
                </a:lnTo>
                <a:lnTo>
                  <a:pt x="105974" y="60000"/>
                </a:lnTo>
                <a:lnTo>
                  <a:pt x="105974" y="60000"/>
                </a:lnTo>
                <a:lnTo>
                  <a:pt x="105974" y="60000"/>
                </a:lnTo>
                <a:lnTo>
                  <a:pt x="105974" y="60000"/>
                </a:lnTo>
                <a:lnTo>
                  <a:pt x="109090" y="60000"/>
                </a:lnTo>
                <a:lnTo>
                  <a:pt x="109090" y="60000"/>
                </a:lnTo>
                <a:lnTo>
                  <a:pt x="109090" y="63870"/>
                </a:lnTo>
                <a:lnTo>
                  <a:pt x="109090" y="63870"/>
                </a:lnTo>
                <a:lnTo>
                  <a:pt x="109090" y="63870"/>
                </a:lnTo>
                <a:lnTo>
                  <a:pt x="109090" y="63870"/>
                </a:lnTo>
                <a:lnTo>
                  <a:pt x="109090" y="69677"/>
                </a:lnTo>
                <a:lnTo>
                  <a:pt x="109090" y="69677"/>
                </a:lnTo>
                <a:lnTo>
                  <a:pt x="105974" y="69677"/>
                </a:lnTo>
                <a:lnTo>
                  <a:pt x="105974" y="69677"/>
                </a:lnTo>
                <a:lnTo>
                  <a:pt x="105974" y="69677"/>
                </a:lnTo>
                <a:lnTo>
                  <a:pt x="105974" y="69677"/>
                </a:lnTo>
                <a:lnTo>
                  <a:pt x="102857" y="69677"/>
                </a:lnTo>
                <a:lnTo>
                  <a:pt x="102857" y="69677"/>
                </a:lnTo>
                <a:lnTo>
                  <a:pt x="102857" y="69677"/>
                </a:lnTo>
                <a:lnTo>
                  <a:pt x="102857" y="69677"/>
                </a:lnTo>
                <a:lnTo>
                  <a:pt x="102857" y="69677"/>
                </a:lnTo>
                <a:lnTo>
                  <a:pt x="99740" y="69677"/>
                </a:lnTo>
                <a:lnTo>
                  <a:pt x="99740" y="69677"/>
                </a:lnTo>
                <a:lnTo>
                  <a:pt x="99740" y="69677"/>
                </a:lnTo>
                <a:lnTo>
                  <a:pt x="99740" y="69677"/>
                </a:lnTo>
                <a:lnTo>
                  <a:pt x="99740" y="69677"/>
                </a:lnTo>
                <a:lnTo>
                  <a:pt x="99740" y="69677"/>
                </a:lnTo>
                <a:lnTo>
                  <a:pt x="99740" y="73548"/>
                </a:lnTo>
                <a:lnTo>
                  <a:pt x="99740" y="73548"/>
                </a:lnTo>
                <a:lnTo>
                  <a:pt x="99740" y="73548"/>
                </a:lnTo>
                <a:lnTo>
                  <a:pt x="99740" y="73548"/>
                </a:lnTo>
                <a:lnTo>
                  <a:pt x="99740" y="73548"/>
                </a:lnTo>
                <a:lnTo>
                  <a:pt x="99740" y="77419"/>
                </a:lnTo>
                <a:lnTo>
                  <a:pt x="99740" y="77419"/>
                </a:lnTo>
                <a:lnTo>
                  <a:pt x="99740" y="77419"/>
                </a:lnTo>
                <a:lnTo>
                  <a:pt x="99740" y="77419"/>
                </a:lnTo>
                <a:lnTo>
                  <a:pt x="99740" y="77419"/>
                </a:lnTo>
                <a:lnTo>
                  <a:pt x="99740" y="81290"/>
                </a:lnTo>
                <a:lnTo>
                  <a:pt x="99740" y="81290"/>
                </a:lnTo>
                <a:lnTo>
                  <a:pt x="99740" y="81290"/>
                </a:lnTo>
                <a:lnTo>
                  <a:pt x="99740" y="81290"/>
                </a:lnTo>
                <a:lnTo>
                  <a:pt x="95064" y="81290"/>
                </a:lnTo>
                <a:lnTo>
                  <a:pt x="95064" y="85161"/>
                </a:lnTo>
                <a:lnTo>
                  <a:pt x="95064" y="85161"/>
                </a:lnTo>
                <a:lnTo>
                  <a:pt x="95064" y="85161"/>
                </a:lnTo>
                <a:lnTo>
                  <a:pt x="95064" y="85161"/>
                </a:lnTo>
                <a:lnTo>
                  <a:pt x="95064" y="85161"/>
                </a:lnTo>
                <a:lnTo>
                  <a:pt x="95064" y="90967"/>
                </a:lnTo>
                <a:lnTo>
                  <a:pt x="95064" y="90967"/>
                </a:lnTo>
                <a:lnTo>
                  <a:pt x="95064" y="90967"/>
                </a:lnTo>
                <a:lnTo>
                  <a:pt x="91948" y="90967"/>
                </a:lnTo>
                <a:lnTo>
                  <a:pt x="91948" y="94838"/>
                </a:lnTo>
                <a:lnTo>
                  <a:pt x="91948" y="94838"/>
                </a:lnTo>
                <a:lnTo>
                  <a:pt x="91948" y="94838"/>
                </a:lnTo>
                <a:lnTo>
                  <a:pt x="91948" y="94838"/>
                </a:lnTo>
                <a:lnTo>
                  <a:pt x="91948" y="94838"/>
                </a:lnTo>
                <a:lnTo>
                  <a:pt x="91948" y="98709"/>
                </a:lnTo>
                <a:lnTo>
                  <a:pt x="91948" y="98709"/>
                </a:lnTo>
                <a:lnTo>
                  <a:pt x="91948" y="98709"/>
                </a:lnTo>
                <a:lnTo>
                  <a:pt x="91948" y="98709"/>
                </a:lnTo>
                <a:lnTo>
                  <a:pt x="91948" y="102580"/>
                </a:lnTo>
                <a:lnTo>
                  <a:pt x="91948" y="102580"/>
                </a:lnTo>
                <a:lnTo>
                  <a:pt x="91948" y="102580"/>
                </a:lnTo>
                <a:lnTo>
                  <a:pt x="91948" y="106451"/>
                </a:lnTo>
                <a:lnTo>
                  <a:pt x="91948" y="106451"/>
                </a:lnTo>
                <a:lnTo>
                  <a:pt x="91948" y="106451"/>
                </a:lnTo>
                <a:lnTo>
                  <a:pt x="91948" y="112258"/>
                </a:lnTo>
                <a:lnTo>
                  <a:pt x="91948" y="112258"/>
                </a:lnTo>
                <a:lnTo>
                  <a:pt x="91948" y="112258"/>
                </a:lnTo>
                <a:lnTo>
                  <a:pt x="88831" y="112258"/>
                </a:lnTo>
                <a:lnTo>
                  <a:pt x="88831" y="116129"/>
                </a:lnTo>
                <a:lnTo>
                  <a:pt x="88831" y="116129"/>
                </a:lnTo>
                <a:lnTo>
                  <a:pt x="88831" y="116129"/>
                </a:lnTo>
                <a:lnTo>
                  <a:pt x="88831" y="116129"/>
                </a:lnTo>
                <a:lnTo>
                  <a:pt x="88831" y="116129"/>
                </a:lnTo>
                <a:lnTo>
                  <a:pt x="88831" y="116129"/>
                </a:lnTo>
                <a:lnTo>
                  <a:pt x="88831" y="120000"/>
                </a:lnTo>
                <a:lnTo>
                  <a:pt x="85714" y="120000"/>
                </a:lnTo>
                <a:lnTo>
                  <a:pt x="85714" y="120000"/>
                </a:lnTo>
                <a:lnTo>
                  <a:pt x="85714" y="120000"/>
                </a:lnTo>
                <a:lnTo>
                  <a:pt x="82597" y="120000"/>
                </a:lnTo>
                <a:lnTo>
                  <a:pt x="82597" y="116129"/>
                </a:lnTo>
                <a:lnTo>
                  <a:pt x="82597" y="116129"/>
                </a:lnTo>
                <a:lnTo>
                  <a:pt x="82597" y="116129"/>
                </a:lnTo>
                <a:lnTo>
                  <a:pt x="82597" y="116129"/>
                </a:lnTo>
                <a:lnTo>
                  <a:pt x="77922" y="116129"/>
                </a:lnTo>
                <a:lnTo>
                  <a:pt x="77922" y="116129"/>
                </a:lnTo>
                <a:lnTo>
                  <a:pt x="77922" y="116129"/>
                </a:lnTo>
                <a:lnTo>
                  <a:pt x="77922" y="116129"/>
                </a:lnTo>
                <a:lnTo>
                  <a:pt x="77922" y="116129"/>
                </a:lnTo>
                <a:lnTo>
                  <a:pt x="74805" y="116129"/>
                </a:lnTo>
                <a:lnTo>
                  <a:pt x="74805" y="116129"/>
                </a:lnTo>
                <a:lnTo>
                  <a:pt x="74805" y="116129"/>
                </a:lnTo>
                <a:lnTo>
                  <a:pt x="71688" y="116129"/>
                </a:lnTo>
                <a:lnTo>
                  <a:pt x="71688" y="116129"/>
                </a:lnTo>
                <a:lnTo>
                  <a:pt x="71688" y="116129"/>
                </a:lnTo>
                <a:lnTo>
                  <a:pt x="71688" y="116129"/>
                </a:lnTo>
                <a:lnTo>
                  <a:pt x="71688" y="116129"/>
                </a:lnTo>
                <a:lnTo>
                  <a:pt x="68571" y="116129"/>
                </a:lnTo>
                <a:lnTo>
                  <a:pt x="68571" y="116129"/>
                </a:lnTo>
                <a:lnTo>
                  <a:pt x="68571" y="116129"/>
                </a:lnTo>
                <a:lnTo>
                  <a:pt x="68571" y="116129"/>
                </a:lnTo>
                <a:lnTo>
                  <a:pt x="68571" y="112258"/>
                </a:lnTo>
                <a:lnTo>
                  <a:pt x="65454" y="112258"/>
                </a:lnTo>
                <a:lnTo>
                  <a:pt x="65454" y="112258"/>
                </a:lnTo>
                <a:lnTo>
                  <a:pt x="65454" y="112258"/>
                </a:lnTo>
                <a:lnTo>
                  <a:pt x="60779" y="112258"/>
                </a:lnTo>
                <a:lnTo>
                  <a:pt x="60779" y="112258"/>
                </a:lnTo>
                <a:lnTo>
                  <a:pt x="60779" y="112258"/>
                </a:lnTo>
                <a:lnTo>
                  <a:pt x="60779" y="112258"/>
                </a:lnTo>
                <a:lnTo>
                  <a:pt x="60779" y="112258"/>
                </a:lnTo>
                <a:lnTo>
                  <a:pt x="57662" y="112258"/>
                </a:lnTo>
                <a:lnTo>
                  <a:pt x="57662" y="112258"/>
                </a:lnTo>
                <a:lnTo>
                  <a:pt x="57662" y="112258"/>
                </a:lnTo>
                <a:lnTo>
                  <a:pt x="57662" y="112258"/>
                </a:lnTo>
                <a:lnTo>
                  <a:pt x="54545" y="112258"/>
                </a:lnTo>
                <a:lnTo>
                  <a:pt x="54545" y="112258"/>
                </a:lnTo>
                <a:lnTo>
                  <a:pt x="54545" y="112258"/>
                </a:lnTo>
                <a:lnTo>
                  <a:pt x="54545" y="112258"/>
                </a:lnTo>
                <a:lnTo>
                  <a:pt x="51428" y="112258"/>
                </a:lnTo>
                <a:lnTo>
                  <a:pt x="51428" y="112258"/>
                </a:lnTo>
                <a:lnTo>
                  <a:pt x="51428" y="112258"/>
                </a:lnTo>
                <a:lnTo>
                  <a:pt x="51428" y="112258"/>
                </a:lnTo>
                <a:lnTo>
                  <a:pt x="51428" y="106451"/>
                </a:lnTo>
                <a:lnTo>
                  <a:pt x="48311" y="106451"/>
                </a:lnTo>
                <a:lnTo>
                  <a:pt x="48311" y="106451"/>
                </a:lnTo>
                <a:lnTo>
                  <a:pt x="48311" y="106451"/>
                </a:lnTo>
                <a:lnTo>
                  <a:pt x="48311" y="106451"/>
                </a:lnTo>
                <a:lnTo>
                  <a:pt x="43636" y="106451"/>
                </a:lnTo>
                <a:lnTo>
                  <a:pt x="43636" y="106451"/>
                </a:lnTo>
                <a:lnTo>
                  <a:pt x="43636" y="106451"/>
                </a:lnTo>
                <a:lnTo>
                  <a:pt x="43636" y="106451"/>
                </a:lnTo>
                <a:lnTo>
                  <a:pt x="40519" y="106451"/>
                </a:lnTo>
                <a:lnTo>
                  <a:pt x="40519" y="106451"/>
                </a:lnTo>
                <a:lnTo>
                  <a:pt x="40519" y="106451"/>
                </a:lnTo>
                <a:lnTo>
                  <a:pt x="40519" y="106451"/>
                </a:lnTo>
                <a:lnTo>
                  <a:pt x="37402" y="106451"/>
                </a:lnTo>
                <a:lnTo>
                  <a:pt x="37402" y="106451"/>
                </a:lnTo>
                <a:lnTo>
                  <a:pt x="37402" y="106451"/>
                </a:lnTo>
                <a:lnTo>
                  <a:pt x="37402" y="106451"/>
                </a:lnTo>
                <a:lnTo>
                  <a:pt x="37402" y="106451"/>
                </a:lnTo>
                <a:lnTo>
                  <a:pt x="34285" y="106451"/>
                </a:lnTo>
                <a:lnTo>
                  <a:pt x="34285" y="106451"/>
                </a:lnTo>
                <a:lnTo>
                  <a:pt x="34285" y="106451"/>
                </a:lnTo>
                <a:lnTo>
                  <a:pt x="34285" y="102580"/>
                </a:lnTo>
                <a:lnTo>
                  <a:pt x="31168" y="102580"/>
                </a:lnTo>
                <a:lnTo>
                  <a:pt x="31168" y="102580"/>
                </a:lnTo>
                <a:lnTo>
                  <a:pt x="31168" y="102580"/>
                </a:lnTo>
                <a:lnTo>
                  <a:pt x="31168" y="102580"/>
                </a:lnTo>
                <a:lnTo>
                  <a:pt x="26493" y="102580"/>
                </a:lnTo>
                <a:lnTo>
                  <a:pt x="26493" y="102580"/>
                </a:lnTo>
                <a:lnTo>
                  <a:pt x="26493" y="102580"/>
                </a:lnTo>
                <a:lnTo>
                  <a:pt x="26493" y="102580"/>
                </a:lnTo>
                <a:lnTo>
                  <a:pt x="23376" y="102580"/>
                </a:lnTo>
                <a:lnTo>
                  <a:pt x="23376" y="102580"/>
                </a:lnTo>
                <a:lnTo>
                  <a:pt x="23376" y="102580"/>
                </a:lnTo>
                <a:lnTo>
                  <a:pt x="23376" y="102580"/>
                </a:lnTo>
                <a:lnTo>
                  <a:pt x="20259" y="102580"/>
                </a:lnTo>
                <a:lnTo>
                  <a:pt x="20259" y="102580"/>
                </a:lnTo>
                <a:lnTo>
                  <a:pt x="20259" y="102580"/>
                </a:lnTo>
                <a:lnTo>
                  <a:pt x="20259" y="102580"/>
                </a:lnTo>
                <a:lnTo>
                  <a:pt x="20259" y="102580"/>
                </a:lnTo>
                <a:lnTo>
                  <a:pt x="20259" y="98709"/>
                </a:lnTo>
                <a:lnTo>
                  <a:pt x="20259" y="98709"/>
                </a:lnTo>
                <a:lnTo>
                  <a:pt x="17142" y="98709"/>
                </a:lnTo>
                <a:lnTo>
                  <a:pt x="17142" y="98709"/>
                </a:lnTo>
                <a:lnTo>
                  <a:pt x="17142" y="94838"/>
                </a:lnTo>
                <a:lnTo>
                  <a:pt x="17142" y="94838"/>
                </a:lnTo>
                <a:lnTo>
                  <a:pt x="17142" y="94838"/>
                </a:lnTo>
                <a:lnTo>
                  <a:pt x="17142" y="94838"/>
                </a:lnTo>
                <a:lnTo>
                  <a:pt x="17142" y="90967"/>
                </a:lnTo>
                <a:lnTo>
                  <a:pt x="17142" y="90967"/>
                </a:lnTo>
                <a:lnTo>
                  <a:pt x="17142" y="90967"/>
                </a:lnTo>
                <a:lnTo>
                  <a:pt x="17142" y="85161"/>
                </a:lnTo>
                <a:lnTo>
                  <a:pt x="17142" y="85161"/>
                </a:lnTo>
                <a:lnTo>
                  <a:pt x="17142" y="85161"/>
                </a:lnTo>
                <a:lnTo>
                  <a:pt x="17142" y="85161"/>
                </a:lnTo>
                <a:lnTo>
                  <a:pt x="17142" y="81290"/>
                </a:lnTo>
                <a:lnTo>
                  <a:pt x="14025" y="81290"/>
                </a:lnTo>
                <a:lnTo>
                  <a:pt x="14025" y="81290"/>
                </a:lnTo>
                <a:lnTo>
                  <a:pt x="14025" y="81290"/>
                </a:lnTo>
                <a:lnTo>
                  <a:pt x="14025" y="81290"/>
                </a:lnTo>
                <a:lnTo>
                  <a:pt x="14025" y="81290"/>
                </a:lnTo>
                <a:lnTo>
                  <a:pt x="14025" y="77419"/>
                </a:lnTo>
                <a:lnTo>
                  <a:pt x="14025" y="77419"/>
                </a:lnTo>
                <a:lnTo>
                  <a:pt x="14025" y="77419"/>
                </a:lnTo>
                <a:lnTo>
                  <a:pt x="14025" y="77419"/>
                </a:lnTo>
                <a:lnTo>
                  <a:pt x="14025" y="73548"/>
                </a:lnTo>
                <a:lnTo>
                  <a:pt x="14025" y="73548"/>
                </a:lnTo>
                <a:lnTo>
                  <a:pt x="14025" y="73548"/>
                </a:lnTo>
                <a:lnTo>
                  <a:pt x="14025" y="73548"/>
                </a:lnTo>
                <a:lnTo>
                  <a:pt x="9350" y="73548"/>
                </a:lnTo>
                <a:lnTo>
                  <a:pt x="9350" y="73548"/>
                </a:lnTo>
                <a:lnTo>
                  <a:pt x="9350" y="69677"/>
                </a:lnTo>
                <a:lnTo>
                  <a:pt x="9350" y="69677"/>
                </a:lnTo>
                <a:lnTo>
                  <a:pt x="9350" y="69677"/>
                </a:lnTo>
                <a:lnTo>
                  <a:pt x="9350" y="69677"/>
                </a:lnTo>
                <a:lnTo>
                  <a:pt x="6233" y="69677"/>
                </a:lnTo>
                <a:lnTo>
                  <a:pt x="6233" y="69677"/>
                </a:lnTo>
                <a:lnTo>
                  <a:pt x="6233" y="69677"/>
                </a:lnTo>
                <a:lnTo>
                  <a:pt x="6233" y="63870"/>
                </a:lnTo>
                <a:lnTo>
                  <a:pt x="6233" y="63870"/>
                </a:lnTo>
                <a:lnTo>
                  <a:pt x="3116" y="63870"/>
                </a:lnTo>
                <a:lnTo>
                  <a:pt x="3116" y="63870"/>
                </a:lnTo>
                <a:lnTo>
                  <a:pt x="3116" y="63870"/>
                </a:lnTo>
                <a:lnTo>
                  <a:pt x="3116" y="63870"/>
                </a:lnTo>
                <a:lnTo>
                  <a:pt x="3116" y="63870"/>
                </a:lnTo>
                <a:lnTo>
                  <a:pt x="3116" y="63870"/>
                </a:lnTo>
                <a:lnTo>
                  <a:pt x="3116" y="60000"/>
                </a:lnTo>
                <a:lnTo>
                  <a:pt x="0" y="60000"/>
                </a:lnTo>
                <a:lnTo>
                  <a:pt x="0" y="60000"/>
                </a:lnTo>
                <a:lnTo>
                  <a:pt x="0" y="60000"/>
                </a:lnTo>
                <a:lnTo>
                  <a:pt x="0" y="60000"/>
                </a:lnTo>
                <a:lnTo>
                  <a:pt x="0" y="60000"/>
                </a:lnTo>
                <a:lnTo>
                  <a:pt x="0" y="56129"/>
                </a:lnTo>
                <a:lnTo>
                  <a:pt x="0" y="56129"/>
                </a:lnTo>
                <a:lnTo>
                  <a:pt x="0" y="56129"/>
                </a:lnTo>
                <a:lnTo>
                  <a:pt x="0" y="52258"/>
                </a:lnTo>
                <a:lnTo>
                  <a:pt x="0" y="52258"/>
                </a:lnTo>
                <a:lnTo>
                  <a:pt x="0" y="52258"/>
                </a:lnTo>
                <a:lnTo>
                  <a:pt x="0" y="52258"/>
                </a:lnTo>
                <a:lnTo>
                  <a:pt x="0" y="52258"/>
                </a:lnTo>
                <a:lnTo>
                  <a:pt x="0" y="48387"/>
                </a:lnTo>
                <a:lnTo>
                  <a:pt x="3116" y="48387"/>
                </a:lnTo>
                <a:lnTo>
                  <a:pt x="3116" y="48387"/>
                </a:lnTo>
                <a:lnTo>
                  <a:pt x="3116" y="48387"/>
                </a:lnTo>
                <a:lnTo>
                  <a:pt x="3116" y="48387"/>
                </a:lnTo>
                <a:lnTo>
                  <a:pt x="3116" y="48387"/>
                </a:lnTo>
                <a:lnTo>
                  <a:pt x="3116" y="52258"/>
                </a:lnTo>
                <a:lnTo>
                  <a:pt x="3116" y="52258"/>
                </a:lnTo>
                <a:lnTo>
                  <a:pt x="3116" y="48387"/>
                </a:lnTo>
                <a:lnTo>
                  <a:pt x="6233" y="48387"/>
                </a:lnTo>
                <a:lnTo>
                  <a:pt x="6233" y="48387"/>
                </a:lnTo>
                <a:lnTo>
                  <a:pt x="6233" y="48387"/>
                </a:lnTo>
                <a:lnTo>
                  <a:pt x="6233" y="48387"/>
                </a:lnTo>
                <a:lnTo>
                  <a:pt x="6233" y="48387"/>
                </a:lnTo>
                <a:lnTo>
                  <a:pt x="9350" y="48387"/>
                </a:lnTo>
                <a:lnTo>
                  <a:pt x="9350" y="52258"/>
                </a:lnTo>
                <a:lnTo>
                  <a:pt x="6233" y="52258"/>
                </a:lnTo>
                <a:lnTo>
                  <a:pt x="6233" y="52258"/>
                </a:lnTo>
                <a:lnTo>
                  <a:pt x="6233" y="52258"/>
                </a:lnTo>
                <a:lnTo>
                  <a:pt x="6233" y="52258"/>
                </a:lnTo>
                <a:lnTo>
                  <a:pt x="6233" y="52258"/>
                </a:lnTo>
                <a:lnTo>
                  <a:pt x="6233" y="56129"/>
                </a:lnTo>
                <a:lnTo>
                  <a:pt x="3116" y="56129"/>
                </a:lnTo>
                <a:lnTo>
                  <a:pt x="3116" y="56129"/>
                </a:lnTo>
                <a:lnTo>
                  <a:pt x="3116" y="56129"/>
                </a:lnTo>
                <a:lnTo>
                  <a:pt x="3116" y="56129"/>
                </a:lnTo>
                <a:lnTo>
                  <a:pt x="3116" y="60000"/>
                </a:lnTo>
                <a:lnTo>
                  <a:pt x="3116" y="60000"/>
                </a:lnTo>
                <a:lnTo>
                  <a:pt x="3116" y="56129"/>
                </a:lnTo>
                <a:lnTo>
                  <a:pt x="6233" y="56129"/>
                </a:lnTo>
                <a:lnTo>
                  <a:pt x="6233" y="56129"/>
                </a:lnTo>
                <a:lnTo>
                  <a:pt x="6233" y="56129"/>
                </a:lnTo>
                <a:lnTo>
                  <a:pt x="9350" y="56129"/>
                </a:lnTo>
                <a:lnTo>
                  <a:pt x="9350" y="60000"/>
                </a:lnTo>
                <a:lnTo>
                  <a:pt x="9350" y="60000"/>
                </a:lnTo>
                <a:lnTo>
                  <a:pt x="9350" y="60000"/>
                </a:lnTo>
                <a:lnTo>
                  <a:pt x="9350" y="60000"/>
                </a:lnTo>
                <a:lnTo>
                  <a:pt x="9350" y="56129"/>
                </a:lnTo>
                <a:lnTo>
                  <a:pt x="9350" y="56129"/>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1" name="Shape 2421"/>
          <p:cNvSpPr/>
          <p:nvPr/>
        </p:nvSpPr>
        <p:spPr>
          <a:xfrm>
            <a:off x="5268516" y="3644902"/>
            <a:ext cx="91678" cy="98425"/>
          </a:xfrm>
          <a:custGeom>
            <a:avLst/>
            <a:gdLst/>
            <a:ahLst/>
            <a:cxnLst/>
            <a:rect l="0" t="0" r="0" b="0"/>
            <a:pathLst>
              <a:path w="120000" h="120000" extrusionOk="0">
                <a:moveTo>
                  <a:pt x="9350" y="56129"/>
                </a:moveTo>
                <a:lnTo>
                  <a:pt x="9350" y="56129"/>
                </a:lnTo>
                <a:lnTo>
                  <a:pt x="9350" y="56129"/>
                </a:lnTo>
                <a:lnTo>
                  <a:pt x="9350" y="56129"/>
                </a:lnTo>
                <a:lnTo>
                  <a:pt x="14025" y="56129"/>
                </a:lnTo>
                <a:lnTo>
                  <a:pt x="14025" y="60000"/>
                </a:lnTo>
                <a:lnTo>
                  <a:pt x="14025" y="60000"/>
                </a:lnTo>
                <a:lnTo>
                  <a:pt x="14025" y="60000"/>
                </a:lnTo>
                <a:lnTo>
                  <a:pt x="14025" y="60000"/>
                </a:lnTo>
                <a:lnTo>
                  <a:pt x="14025" y="60000"/>
                </a:lnTo>
                <a:lnTo>
                  <a:pt x="14025" y="63870"/>
                </a:lnTo>
                <a:lnTo>
                  <a:pt x="14025" y="63870"/>
                </a:lnTo>
                <a:lnTo>
                  <a:pt x="14025" y="63870"/>
                </a:lnTo>
                <a:lnTo>
                  <a:pt x="14025" y="63870"/>
                </a:lnTo>
                <a:lnTo>
                  <a:pt x="14025" y="69677"/>
                </a:lnTo>
                <a:lnTo>
                  <a:pt x="14025" y="69677"/>
                </a:lnTo>
                <a:lnTo>
                  <a:pt x="17142" y="69677"/>
                </a:lnTo>
                <a:lnTo>
                  <a:pt x="17142" y="69677"/>
                </a:lnTo>
                <a:lnTo>
                  <a:pt x="17142" y="69677"/>
                </a:lnTo>
                <a:lnTo>
                  <a:pt x="20259" y="69677"/>
                </a:lnTo>
                <a:lnTo>
                  <a:pt x="20259" y="69677"/>
                </a:lnTo>
                <a:lnTo>
                  <a:pt x="20259" y="69677"/>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73548"/>
                </a:lnTo>
                <a:lnTo>
                  <a:pt x="20259" y="69677"/>
                </a:lnTo>
                <a:lnTo>
                  <a:pt x="20259" y="69677"/>
                </a:lnTo>
                <a:lnTo>
                  <a:pt x="20259" y="69677"/>
                </a:lnTo>
                <a:lnTo>
                  <a:pt x="23376" y="69677"/>
                </a:lnTo>
                <a:lnTo>
                  <a:pt x="23376" y="69677"/>
                </a:lnTo>
                <a:lnTo>
                  <a:pt x="23376" y="69677"/>
                </a:lnTo>
                <a:lnTo>
                  <a:pt x="23376" y="69677"/>
                </a:lnTo>
                <a:lnTo>
                  <a:pt x="23376" y="69677"/>
                </a:lnTo>
                <a:lnTo>
                  <a:pt x="26493" y="69677"/>
                </a:lnTo>
                <a:lnTo>
                  <a:pt x="26493" y="69677"/>
                </a:lnTo>
                <a:lnTo>
                  <a:pt x="26493" y="69677"/>
                </a:lnTo>
                <a:lnTo>
                  <a:pt x="26493" y="63870"/>
                </a:lnTo>
                <a:lnTo>
                  <a:pt x="26493" y="63870"/>
                </a:lnTo>
                <a:lnTo>
                  <a:pt x="31168" y="63870"/>
                </a:lnTo>
                <a:lnTo>
                  <a:pt x="31168" y="63870"/>
                </a:lnTo>
                <a:lnTo>
                  <a:pt x="31168" y="63870"/>
                </a:lnTo>
                <a:lnTo>
                  <a:pt x="31168" y="63870"/>
                </a:lnTo>
                <a:lnTo>
                  <a:pt x="31168" y="60000"/>
                </a:lnTo>
                <a:lnTo>
                  <a:pt x="31168" y="60000"/>
                </a:lnTo>
                <a:lnTo>
                  <a:pt x="34285" y="60000"/>
                </a:lnTo>
                <a:lnTo>
                  <a:pt x="34285" y="60000"/>
                </a:lnTo>
                <a:lnTo>
                  <a:pt x="34285" y="63870"/>
                </a:lnTo>
                <a:lnTo>
                  <a:pt x="34285" y="63870"/>
                </a:lnTo>
                <a:lnTo>
                  <a:pt x="37402" y="63870"/>
                </a:lnTo>
                <a:lnTo>
                  <a:pt x="37402" y="63870"/>
                </a:lnTo>
                <a:lnTo>
                  <a:pt x="37402" y="63870"/>
                </a:lnTo>
                <a:lnTo>
                  <a:pt x="37402" y="63870"/>
                </a:lnTo>
                <a:lnTo>
                  <a:pt x="40519" y="63870"/>
                </a:lnTo>
                <a:lnTo>
                  <a:pt x="40519" y="63870"/>
                </a:lnTo>
                <a:lnTo>
                  <a:pt x="40519" y="63870"/>
                </a:lnTo>
                <a:lnTo>
                  <a:pt x="40519" y="63870"/>
                </a:lnTo>
                <a:lnTo>
                  <a:pt x="43636" y="63870"/>
                </a:lnTo>
                <a:lnTo>
                  <a:pt x="43636" y="63870"/>
                </a:lnTo>
                <a:lnTo>
                  <a:pt x="43636" y="60000"/>
                </a:lnTo>
                <a:lnTo>
                  <a:pt x="43636" y="60000"/>
                </a:lnTo>
                <a:lnTo>
                  <a:pt x="43636" y="63870"/>
                </a:lnTo>
                <a:lnTo>
                  <a:pt x="48311" y="63870"/>
                </a:lnTo>
                <a:lnTo>
                  <a:pt x="48311" y="63870"/>
                </a:lnTo>
                <a:lnTo>
                  <a:pt x="48311" y="63870"/>
                </a:lnTo>
                <a:lnTo>
                  <a:pt x="48311" y="63870"/>
                </a:lnTo>
                <a:lnTo>
                  <a:pt x="48311" y="63870"/>
                </a:lnTo>
                <a:lnTo>
                  <a:pt x="48311" y="63870"/>
                </a:lnTo>
                <a:lnTo>
                  <a:pt x="48311" y="63870"/>
                </a:lnTo>
                <a:lnTo>
                  <a:pt x="51428" y="63870"/>
                </a:lnTo>
                <a:lnTo>
                  <a:pt x="51428" y="63870"/>
                </a:lnTo>
                <a:lnTo>
                  <a:pt x="51428" y="63870"/>
                </a:lnTo>
                <a:lnTo>
                  <a:pt x="51428" y="63870"/>
                </a:lnTo>
                <a:lnTo>
                  <a:pt x="51428" y="60000"/>
                </a:lnTo>
                <a:lnTo>
                  <a:pt x="51428" y="60000"/>
                </a:lnTo>
                <a:lnTo>
                  <a:pt x="48311" y="60000"/>
                </a:lnTo>
                <a:lnTo>
                  <a:pt x="48311" y="60000"/>
                </a:lnTo>
                <a:lnTo>
                  <a:pt x="48311" y="60000"/>
                </a:lnTo>
                <a:lnTo>
                  <a:pt x="48311" y="60000"/>
                </a:lnTo>
                <a:lnTo>
                  <a:pt x="43636" y="60000"/>
                </a:lnTo>
                <a:lnTo>
                  <a:pt x="43636" y="60000"/>
                </a:lnTo>
                <a:lnTo>
                  <a:pt x="43636" y="56129"/>
                </a:lnTo>
                <a:lnTo>
                  <a:pt x="48311" y="56129"/>
                </a:lnTo>
                <a:lnTo>
                  <a:pt x="48311" y="56129"/>
                </a:lnTo>
                <a:lnTo>
                  <a:pt x="48311" y="56129"/>
                </a:lnTo>
                <a:lnTo>
                  <a:pt x="48311" y="56129"/>
                </a:lnTo>
                <a:lnTo>
                  <a:pt x="51428" y="56129"/>
                </a:lnTo>
                <a:lnTo>
                  <a:pt x="51428" y="60000"/>
                </a:lnTo>
                <a:lnTo>
                  <a:pt x="51428" y="60000"/>
                </a:lnTo>
                <a:lnTo>
                  <a:pt x="51428" y="60000"/>
                </a:lnTo>
                <a:lnTo>
                  <a:pt x="51428" y="60000"/>
                </a:lnTo>
                <a:lnTo>
                  <a:pt x="51428" y="60000"/>
                </a:lnTo>
                <a:lnTo>
                  <a:pt x="51428" y="63870"/>
                </a:lnTo>
                <a:lnTo>
                  <a:pt x="51428" y="63870"/>
                </a:lnTo>
                <a:lnTo>
                  <a:pt x="51428" y="63870"/>
                </a:lnTo>
                <a:lnTo>
                  <a:pt x="54545" y="63870"/>
                </a:lnTo>
                <a:lnTo>
                  <a:pt x="54545" y="63870"/>
                </a:lnTo>
                <a:lnTo>
                  <a:pt x="54545" y="63870"/>
                </a:lnTo>
                <a:lnTo>
                  <a:pt x="54545" y="63870"/>
                </a:lnTo>
                <a:lnTo>
                  <a:pt x="57662" y="63870"/>
                </a:lnTo>
                <a:lnTo>
                  <a:pt x="57662" y="63870"/>
                </a:lnTo>
                <a:lnTo>
                  <a:pt x="57662" y="63870"/>
                </a:lnTo>
                <a:lnTo>
                  <a:pt x="57662" y="63870"/>
                </a:lnTo>
                <a:lnTo>
                  <a:pt x="57662" y="63870"/>
                </a:lnTo>
                <a:lnTo>
                  <a:pt x="57662" y="63870"/>
                </a:lnTo>
                <a:lnTo>
                  <a:pt x="54545" y="63870"/>
                </a:lnTo>
                <a:lnTo>
                  <a:pt x="54545" y="63870"/>
                </a:lnTo>
                <a:lnTo>
                  <a:pt x="54545" y="63870"/>
                </a:lnTo>
                <a:lnTo>
                  <a:pt x="54545" y="60000"/>
                </a:lnTo>
                <a:lnTo>
                  <a:pt x="54545" y="60000"/>
                </a:lnTo>
                <a:lnTo>
                  <a:pt x="57662" y="60000"/>
                </a:lnTo>
                <a:lnTo>
                  <a:pt x="57662" y="60000"/>
                </a:lnTo>
                <a:lnTo>
                  <a:pt x="57662" y="60000"/>
                </a:lnTo>
                <a:lnTo>
                  <a:pt x="57662" y="60000"/>
                </a:lnTo>
                <a:lnTo>
                  <a:pt x="57662" y="60000"/>
                </a:lnTo>
                <a:lnTo>
                  <a:pt x="57662" y="60000"/>
                </a:lnTo>
                <a:lnTo>
                  <a:pt x="57662" y="60000"/>
                </a:lnTo>
                <a:lnTo>
                  <a:pt x="57662" y="60000"/>
                </a:lnTo>
                <a:lnTo>
                  <a:pt x="57662" y="56129"/>
                </a:lnTo>
                <a:lnTo>
                  <a:pt x="57662" y="56129"/>
                </a:lnTo>
                <a:lnTo>
                  <a:pt x="57662" y="56129"/>
                </a:lnTo>
                <a:lnTo>
                  <a:pt x="57662" y="56129"/>
                </a:lnTo>
                <a:lnTo>
                  <a:pt x="60779" y="56129"/>
                </a:lnTo>
                <a:lnTo>
                  <a:pt x="60779" y="56129"/>
                </a:lnTo>
                <a:lnTo>
                  <a:pt x="60779" y="60000"/>
                </a:lnTo>
                <a:lnTo>
                  <a:pt x="60779" y="60000"/>
                </a:lnTo>
                <a:lnTo>
                  <a:pt x="60779" y="60000"/>
                </a:lnTo>
                <a:lnTo>
                  <a:pt x="60779" y="60000"/>
                </a:lnTo>
                <a:lnTo>
                  <a:pt x="60779" y="60000"/>
                </a:lnTo>
                <a:lnTo>
                  <a:pt x="60779" y="60000"/>
                </a:lnTo>
                <a:lnTo>
                  <a:pt x="65454" y="60000"/>
                </a:lnTo>
                <a:lnTo>
                  <a:pt x="65454" y="60000"/>
                </a:lnTo>
                <a:lnTo>
                  <a:pt x="65454" y="60000"/>
                </a:lnTo>
                <a:lnTo>
                  <a:pt x="65454" y="60000"/>
                </a:lnTo>
                <a:lnTo>
                  <a:pt x="65454" y="60000"/>
                </a:lnTo>
                <a:lnTo>
                  <a:pt x="65454" y="56129"/>
                </a:lnTo>
                <a:lnTo>
                  <a:pt x="68571" y="56129"/>
                </a:lnTo>
                <a:lnTo>
                  <a:pt x="68571" y="56129"/>
                </a:lnTo>
                <a:lnTo>
                  <a:pt x="68571" y="56129"/>
                </a:lnTo>
                <a:lnTo>
                  <a:pt x="68571" y="56129"/>
                </a:lnTo>
                <a:lnTo>
                  <a:pt x="68571" y="56129"/>
                </a:lnTo>
                <a:lnTo>
                  <a:pt x="68571" y="56129"/>
                </a:lnTo>
                <a:lnTo>
                  <a:pt x="71688" y="56129"/>
                </a:lnTo>
                <a:lnTo>
                  <a:pt x="71688" y="52258"/>
                </a:lnTo>
                <a:lnTo>
                  <a:pt x="71688" y="52258"/>
                </a:lnTo>
                <a:lnTo>
                  <a:pt x="71688" y="52258"/>
                </a:lnTo>
                <a:lnTo>
                  <a:pt x="71688" y="52258"/>
                </a:lnTo>
                <a:lnTo>
                  <a:pt x="71688" y="52258"/>
                </a:lnTo>
                <a:lnTo>
                  <a:pt x="71688" y="52258"/>
                </a:lnTo>
                <a:lnTo>
                  <a:pt x="71688" y="48387"/>
                </a:lnTo>
                <a:lnTo>
                  <a:pt x="74805" y="48387"/>
                </a:lnTo>
                <a:lnTo>
                  <a:pt x="74805" y="48387"/>
                </a:lnTo>
                <a:lnTo>
                  <a:pt x="74805" y="48387"/>
                </a:lnTo>
                <a:lnTo>
                  <a:pt x="74805" y="48387"/>
                </a:lnTo>
                <a:lnTo>
                  <a:pt x="74805" y="48387"/>
                </a:lnTo>
                <a:lnTo>
                  <a:pt x="77922" y="48387"/>
                </a:lnTo>
                <a:lnTo>
                  <a:pt x="77922" y="42580"/>
                </a:lnTo>
                <a:lnTo>
                  <a:pt x="77922" y="42580"/>
                </a:lnTo>
                <a:lnTo>
                  <a:pt x="77922" y="42580"/>
                </a:lnTo>
                <a:lnTo>
                  <a:pt x="77922" y="42580"/>
                </a:lnTo>
                <a:lnTo>
                  <a:pt x="77922" y="42580"/>
                </a:lnTo>
                <a:lnTo>
                  <a:pt x="77922" y="38709"/>
                </a:lnTo>
                <a:lnTo>
                  <a:pt x="77922" y="38709"/>
                </a:lnTo>
                <a:lnTo>
                  <a:pt x="77922" y="38709"/>
                </a:lnTo>
                <a:lnTo>
                  <a:pt x="82597" y="38709"/>
                </a:lnTo>
                <a:lnTo>
                  <a:pt x="82597" y="38709"/>
                </a:lnTo>
                <a:lnTo>
                  <a:pt x="82597" y="38709"/>
                </a:lnTo>
                <a:lnTo>
                  <a:pt x="82597" y="38709"/>
                </a:lnTo>
                <a:lnTo>
                  <a:pt x="82597" y="38709"/>
                </a:lnTo>
                <a:lnTo>
                  <a:pt x="82597" y="34838"/>
                </a:lnTo>
                <a:lnTo>
                  <a:pt x="85714" y="34838"/>
                </a:lnTo>
                <a:lnTo>
                  <a:pt x="85714" y="34838"/>
                </a:lnTo>
                <a:lnTo>
                  <a:pt x="85714" y="34838"/>
                </a:lnTo>
                <a:lnTo>
                  <a:pt x="85714" y="34838"/>
                </a:lnTo>
                <a:lnTo>
                  <a:pt x="88831" y="34838"/>
                </a:lnTo>
                <a:lnTo>
                  <a:pt x="88831" y="34838"/>
                </a:lnTo>
                <a:lnTo>
                  <a:pt x="88831" y="34838"/>
                </a:lnTo>
                <a:lnTo>
                  <a:pt x="88831" y="34838"/>
                </a:lnTo>
                <a:lnTo>
                  <a:pt x="88831" y="34838"/>
                </a:lnTo>
                <a:lnTo>
                  <a:pt x="88831" y="30967"/>
                </a:lnTo>
                <a:lnTo>
                  <a:pt x="88831" y="30967"/>
                </a:lnTo>
                <a:lnTo>
                  <a:pt x="88831" y="30967"/>
                </a:lnTo>
                <a:lnTo>
                  <a:pt x="88831" y="30967"/>
                </a:lnTo>
                <a:lnTo>
                  <a:pt x="91948" y="30967"/>
                </a:lnTo>
                <a:lnTo>
                  <a:pt x="91948" y="27096"/>
                </a:lnTo>
                <a:lnTo>
                  <a:pt x="91948" y="27096"/>
                </a:lnTo>
                <a:lnTo>
                  <a:pt x="91948" y="27096"/>
                </a:lnTo>
                <a:lnTo>
                  <a:pt x="91948" y="27096"/>
                </a:lnTo>
                <a:lnTo>
                  <a:pt x="91948" y="27096"/>
                </a:lnTo>
                <a:lnTo>
                  <a:pt x="91948" y="27096"/>
                </a:lnTo>
                <a:lnTo>
                  <a:pt x="91948" y="21290"/>
                </a:lnTo>
                <a:lnTo>
                  <a:pt x="95064" y="21290"/>
                </a:lnTo>
                <a:lnTo>
                  <a:pt x="95064" y="21290"/>
                </a:lnTo>
                <a:lnTo>
                  <a:pt x="95064" y="21290"/>
                </a:lnTo>
                <a:lnTo>
                  <a:pt x="95064" y="21290"/>
                </a:lnTo>
                <a:lnTo>
                  <a:pt x="95064" y="21290"/>
                </a:lnTo>
                <a:lnTo>
                  <a:pt x="95064" y="17419"/>
                </a:lnTo>
                <a:lnTo>
                  <a:pt x="99740" y="17419"/>
                </a:lnTo>
                <a:lnTo>
                  <a:pt x="99740" y="17419"/>
                </a:lnTo>
                <a:lnTo>
                  <a:pt x="99740" y="17419"/>
                </a:lnTo>
                <a:lnTo>
                  <a:pt x="99740" y="17419"/>
                </a:lnTo>
                <a:lnTo>
                  <a:pt x="99740" y="13548"/>
                </a:lnTo>
                <a:lnTo>
                  <a:pt x="99740" y="13548"/>
                </a:lnTo>
                <a:lnTo>
                  <a:pt x="99740" y="13548"/>
                </a:lnTo>
                <a:lnTo>
                  <a:pt x="99740" y="13548"/>
                </a:lnTo>
                <a:lnTo>
                  <a:pt x="102857" y="13548"/>
                </a:lnTo>
                <a:lnTo>
                  <a:pt x="102857" y="13548"/>
                </a:lnTo>
                <a:lnTo>
                  <a:pt x="102857" y="13548"/>
                </a:lnTo>
                <a:lnTo>
                  <a:pt x="102857" y="13548"/>
                </a:lnTo>
                <a:lnTo>
                  <a:pt x="102857" y="9677"/>
                </a:lnTo>
                <a:lnTo>
                  <a:pt x="102857" y="9677"/>
                </a:lnTo>
                <a:lnTo>
                  <a:pt x="105974" y="9677"/>
                </a:lnTo>
                <a:lnTo>
                  <a:pt x="105974" y="9677"/>
                </a:lnTo>
                <a:lnTo>
                  <a:pt x="105974" y="9677"/>
                </a:lnTo>
                <a:lnTo>
                  <a:pt x="105974" y="9677"/>
                </a:lnTo>
                <a:lnTo>
                  <a:pt x="105974" y="9677"/>
                </a:lnTo>
                <a:lnTo>
                  <a:pt x="109090" y="9677"/>
                </a:lnTo>
                <a:lnTo>
                  <a:pt x="109090" y="5806"/>
                </a:lnTo>
                <a:lnTo>
                  <a:pt x="109090" y="5806"/>
                </a:lnTo>
                <a:lnTo>
                  <a:pt x="109090" y="5806"/>
                </a:lnTo>
                <a:lnTo>
                  <a:pt x="109090" y="5806"/>
                </a:lnTo>
                <a:lnTo>
                  <a:pt x="109090" y="5806"/>
                </a:lnTo>
                <a:lnTo>
                  <a:pt x="109090" y="0"/>
                </a:lnTo>
                <a:lnTo>
                  <a:pt x="109090" y="0"/>
                </a:lnTo>
                <a:lnTo>
                  <a:pt x="109090" y="0"/>
                </a:lnTo>
                <a:lnTo>
                  <a:pt x="109090" y="0"/>
                </a:lnTo>
                <a:lnTo>
                  <a:pt x="112207" y="0"/>
                </a:lnTo>
                <a:lnTo>
                  <a:pt x="112207" y="0"/>
                </a:lnTo>
                <a:lnTo>
                  <a:pt x="112207" y="0"/>
                </a:lnTo>
                <a:lnTo>
                  <a:pt x="112207" y="0"/>
                </a:lnTo>
                <a:lnTo>
                  <a:pt x="112207" y="5806"/>
                </a:lnTo>
                <a:lnTo>
                  <a:pt x="112207" y="5806"/>
                </a:lnTo>
                <a:lnTo>
                  <a:pt x="112207" y="5806"/>
                </a:lnTo>
                <a:lnTo>
                  <a:pt x="112207" y="9677"/>
                </a:lnTo>
                <a:lnTo>
                  <a:pt x="112207" y="9677"/>
                </a:lnTo>
                <a:lnTo>
                  <a:pt x="112207" y="9677"/>
                </a:lnTo>
                <a:lnTo>
                  <a:pt x="112207" y="9677"/>
                </a:lnTo>
                <a:lnTo>
                  <a:pt x="112207" y="9677"/>
                </a:lnTo>
                <a:lnTo>
                  <a:pt x="112207" y="13548"/>
                </a:lnTo>
                <a:lnTo>
                  <a:pt x="112207" y="13548"/>
                </a:lnTo>
                <a:lnTo>
                  <a:pt x="112207" y="13548"/>
                </a:lnTo>
                <a:lnTo>
                  <a:pt x="112207" y="13548"/>
                </a:lnTo>
                <a:lnTo>
                  <a:pt x="112207" y="13548"/>
                </a:lnTo>
                <a:lnTo>
                  <a:pt x="116883" y="13548"/>
                </a:lnTo>
                <a:lnTo>
                  <a:pt x="116883" y="13548"/>
                </a:lnTo>
                <a:lnTo>
                  <a:pt x="116883" y="13548"/>
                </a:lnTo>
                <a:lnTo>
                  <a:pt x="116883" y="17419"/>
                </a:lnTo>
                <a:lnTo>
                  <a:pt x="116883" y="17419"/>
                </a:lnTo>
                <a:lnTo>
                  <a:pt x="116883" y="17419"/>
                </a:lnTo>
                <a:lnTo>
                  <a:pt x="116883" y="21290"/>
                </a:lnTo>
                <a:lnTo>
                  <a:pt x="116883" y="21290"/>
                </a:lnTo>
                <a:lnTo>
                  <a:pt x="116883" y="21290"/>
                </a:lnTo>
                <a:lnTo>
                  <a:pt x="116883" y="27096"/>
                </a:lnTo>
                <a:lnTo>
                  <a:pt x="120000" y="27096"/>
                </a:lnTo>
                <a:lnTo>
                  <a:pt x="120000" y="27096"/>
                </a:lnTo>
                <a:lnTo>
                  <a:pt x="116883" y="27096"/>
                </a:lnTo>
                <a:lnTo>
                  <a:pt x="116883" y="27096"/>
                </a:lnTo>
                <a:lnTo>
                  <a:pt x="116883" y="30967"/>
                </a:lnTo>
                <a:lnTo>
                  <a:pt x="116883" y="30967"/>
                </a:lnTo>
                <a:lnTo>
                  <a:pt x="116883" y="30967"/>
                </a:lnTo>
                <a:lnTo>
                  <a:pt x="116883" y="34838"/>
                </a:lnTo>
                <a:lnTo>
                  <a:pt x="116883" y="34838"/>
                </a:lnTo>
                <a:lnTo>
                  <a:pt x="116883" y="34838"/>
                </a:lnTo>
                <a:lnTo>
                  <a:pt x="116883" y="34838"/>
                </a:lnTo>
                <a:lnTo>
                  <a:pt x="116883" y="34838"/>
                </a:lnTo>
                <a:lnTo>
                  <a:pt x="116883" y="38709"/>
                </a:lnTo>
                <a:lnTo>
                  <a:pt x="116883" y="38709"/>
                </a:lnTo>
                <a:lnTo>
                  <a:pt x="116883" y="38709"/>
                </a:lnTo>
                <a:lnTo>
                  <a:pt x="116883" y="38709"/>
                </a:lnTo>
                <a:lnTo>
                  <a:pt x="112207" y="38709"/>
                </a:lnTo>
                <a:lnTo>
                  <a:pt x="112207" y="38709"/>
                </a:lnTo>
                <a:lnTo>
                  <a:pt x="112207" y="42580"/>
                </a:lnTo>
                <a:lnTo>
                  <a:pt x="112207" y="42580"/>
                </a:lnTo>
                <a:lnTo>
                  <a:pt x="112207" y="42580"/>
                </a:lnTo>
                <a:lnTo>
                  <a:pt x="112207" y="42580"/>
                </a:lnTo>
                <a:lnTo>
                  <a:pt x="109090" y="42580"/>
                </a:lnTo>
                <a:lnTo>
                  <a:pt x="109090" y="42580"/>
                </a:lnTo>
                <a:lnTo>
                  <a:pt x="109090" y="42580"/>
                </a:lnTo>
                <a:lnTo>
                  <a:pt x="109090" y="38709"/>
                </a:lnTo>
                <a:lnTo>
                  <a:pt x="109090" y="38709"/>
                </a:lnTo>
                <a:lnTo>
                  <a:pt x="109090" y="38709"/>
                </a:lnTo>
                <a:lnTo>
                  <a:pt x="109090" y="38709"/>
                </a:lnTo>
                <a:lnTo>
                  <a:pt x="109090" y="38709"/>
                </a:lnTo>
                <a:lnTo>
                  <a:pt x="109090" y="34838"/>
                </a:lnTo>
                <a:lnTo>
                  <a:pt x="109090" y="34838"/>
                </a:lnTo>
                <a:lnTo>
                  <a:pt x="109090" y="34838"/>
                </a:lnTo>
                <a:lnTo>
                  <a:pt x="109090" y="34838"/>
                </a:lnTo>
                <a:lnTo>
                  <a:pt x="109090" y="34838"/>
                </a:lnTo>
                <a:lnTo>
                  <a:pt x="105974" y="34838"/>
                </a:lnTo>
                <a:lnTo>
                  <a:pt x="105974" y="34838"/>
                </a:lnTo>
                <a:lnTo>
                  <a:pt x="105974" y="38709"/>
                </a:lnTo>
                <a:lnTo>
                  <a:pt x="105974" y="38709"/>
                </a:lnTo>
                <a:lnTo>
                  <a:pt x="105974" y="38709"/>
                </a:lnTo>
                <a:lnTo>
                  <a:pt x="102857" y="38709"/>
                </a:lnTo>
                <a:lnTo>
                  <a:pt x="102857" y="38709"/>
                </a:lnTo>
                <a:lnTo>
                  <a:pt x="105974" y="38709"/>
                </a:lnTo>
                <a:lnTo>
                  <a:pt x="105974" y="42580"/>
                </a:lnTo>
                <a:lnTo>
                  <a:pt x="105974" y="42580"/>
                </a:lnTo>
                <a:lnTo>
                  <a:pt x="105974" y="42580"/>
                </a:lnTo>
                <a:lnTo>
                  <a:pt x="105974" y="48387"/>
                </a:lnTo>
                <a:lnTo>
                  <a:pt x="105974" y="48387"/>
                </a:lnTo>
                <a:lnTo>
                  <a:pt x="105974" y="48387"/>
                </a:lnTo>
                <a:lnTo>
                  <a:pt x="102857" y="48387"/>
                </a:lnTo>
                <a:lnTo>
                  <a:pt x="102857" y="52258"/>
                </a:lnTo>
                <a:lnTo>
                  <a:pt x="102857" y="52258"/>
                </a:lnTo>
                <a:lnTo>
                  <a:pt x="102857" y="52258"/>
                </a:lnTo>
                <a:lnTo>
                  <a:pt x="102857" y="56129"/>
                </a:lnTo>
                <a:lnTo>
                  <a:pt x="105974" y="56129"/>
                </a:lnTo>
                <a:lnTo>
                  <a:pt x="105974" y="56129"/>
                </a:lnTo>
                <a:lnTo>
                  <a:pt x="105974" y="56129"/>
                </a:lnTo>
                <a:lnTo>
                  <a:pt x="105974" y="60000"/>
                </a:lnTo>
                <a:lnTo>
                  <a:pt x="102857" y="60000"/>
                </a:lnTo>
                <a:lnTo>
                  <a:pt x="102857" y="60000"/>
                </a:lnTo>
                <a:lnTo>
                  <a:pt x="102857" y="60000"/>
                </a:lnTo>
                <a:lnTo>
                  <a:pt x="105974" y="60000"/>
                </a:lnTo>
                <a:lnTo>
                  <a:pt x="105974" y="60000"/>
                </a:lnTo>
                <a:lnTo>
                  <a:pt x="105974" y="60000"/>
                </a:lnTo>
                <a:lnTo>
                  <a:pt x="105974" y="60000"/>
                </a:lnTo>
                <a:lnTo>
                  <a:pt x="109090" y="60000"/>
                </a:lnTo>
                <a:lnTo>
                  <a:pt x="109090" y="60000"/>
                </a:lnTo>
                <a:lnTo>
                  <a:pt x="109090" y="63870"/>
                </a:lnTo>
                <a:lnTo>
                  <a:pt x="109090" y="63870"/>
                </a:lnTo>
                <a:lnTo>
                  <a:pt x="109090" y="63870"/>
                </a:lnTo>
                <a:lnTo>
                  <a:pt x="109090" y="63870"/>
                </a:lnTo>
                <a:lnTo>
                  <a:pt x="109090" y="69677"/>
                </a:lnTo>
                <a:lnTo>
                  <a:pt x="109090" y="69677"/>
                </a:lnTo>
                <a:lnTo>
                  <a:pt x="105974" y="69677"/>
                </a:lnTo>
                <a:lnTo>
                  <a:pt x="105974" y="69677"/>
                </a:lnTo>
                <a:lnTo>
                  <a:pt x="105974" y="69677"/>
                </a:lnTo>
                <a:lnTo>
                  <a:pt x="105974" y="69677"/>
                </a:lnTo>
                <a:lnTo>
                  <a:pt x="102857" y="69677"/>
                </a:lnTo>
                <a:lnTo>
                  <a:pt x="102857" y="69677"/>
                </a:lnTo>
                <a:lnTo>
                  <a:pt x="102857" y="69677"/>
                </a:lnTo>
                <a:lnTo>
                  <a:pt x="102857" y="69677"/>
                </a:lnTo>
                <a:lnTo>
                  <a:pt x="102857" y="69677"/>
                </a:lnTo>
                <a:lnTo>
                  <a:pt x="99740" y="69677"/>
                </a:lnTo>
                <a:lnTo>
                  <a:pt x="99740" y="69677"/>
                </a:lnTo>
                <a:lnTo>
                  <a:pt x="99740" y="69677"/>
                </a:lnTo>
                <a:lnTo>
                  <a:pt x="99740" y="69677"/>
                </a:lnTo>
                <a:lnTo>
                  <a:pt x="99740" y="69677"/>
                </a:lnTo>
                <a:lnTo>
                  <a:pt x="99740" y="69677"/>
                </a:lnTo>
                <a:lnTo>
                  <a:pt x="99740" y="73548"/>
                </a:lnTo>
                <a:lnTo>
                  <a:pt x="99740" y="73548"/>
                </a:lnTo>
                <a:lnTo>
                  <a:pt x="99740" y="73548"/>
                </a:lnTo>
                <a:lnTo>
                  <a:pt x="99740" y="73548"/>
                </a:lnTo>
                <a:lnTo>
                  <a:pt x="99740" y="73548"/>
                </a:lnTo>
                <a:lnTo>
                  <a:pt x="99740" y="77419"/>
                </a:lnTo>
                <a:lnTo>
                  <a:pt x="99740" y="77419"/>
                </a:lnTo>
                <a:lnTo>
                  <a:pt x="99740" y="77419"/>
                </a:lnTo>
                <a:lnTo>
                  <a:pt x="99740" y="77419"/>
                </a:lnTo>
                <a:lnTo>
                  <a:pt x="99740" y="77419"/>
                </a:lnTo>
                <a:lnTo>
                  <a:pt x="99740" y="81290"/>
                </a:lnTo>
                <a:lnTo>
                  <a:pt x="99740" y="81290"/>
                </a:lnTo>
                <a:lnTo>
                  <a:pt x="99740" y="81290"/>
                </a:lnTo>
                <a:lnTo>
                  <a:pt x="99740" y="81290"/>
                </a:lnTo>
                <a:lnTo>
                  <a:pt x="95064" y="81290"/>
                </a:lnTo>
                <a:lnTo>
                  <a:pt x="95064" y="85161"/>
                </a:lnTo>
                <a:lnTo>
                  <a:pt x="95064" y="85161"/>
                </a:lnTo>
                <a:lnTo>
                  <a:pt x="95064" y="85161"/>
                </a:lnTo>
                <a:lnTo>
                  <a:pt x="95064" y="85161"/>
                </a:lnTo>
                <a:lnTo>
                  <a:pt x="95064" y="85161"/>
                </a:lnTo>
                <a:lnTo>
                  <a:pt x="95064" y="90967"/>
                </a:lnTo>
                <a:lnTo>
                  <a:pt x="95064" y="90967"/>
                </a:lnTo>
                <a:lnTo>
                  <a:pt x="95064" y="90967"/>
                </a:lnTo>
                <a:lnTo>
                  <a:pt x="91948" y="90967"/>
                </a:lnTo>
                <a:lnTo>
                  <a:pt x="91948" y="94838"/>
                </a:lnTo>
                <a:lnTo>
                  <a:pt x="91948" y="94838"/>
                </a:lnTo>
                <a:lnTo>
                  <a:pt x="91948" y="94838"/>
                </a:lnTo>
                <a:lnTo>
                  <a:pt x="91948" y="94838"/>
                </a:lnTo>
                <a:lnTo>
                  <a:pt x="91948" y="94838"/>
                </a:lnTo>
                <a:lnTo>
                  <a:pt x="91948" y="98709"/>
                </a:lnTo>
                <a:lnTo>
                  <a:pt x="91948" y="98709"/>
                </a:lnTo>
                <a:lnTo>
                  <a:pt x="91948" y="98709"/>
                </a:lnTo>
                <a:lnTo>
                  <a:pt x="91948" y="98709"/>
                </a:lnTo>
                <a:lnTo>
                  <a:pt x="91948" y="102580"/>
                </a:lnTo>
                <a:lnTo>
                  <a:pt x="91948" y="102580"/>
                </a:lnTo>
                <a:lnTo>
                  <a:pt x="91948" y="102580"/>
                </a:lnTo>
                <a:lnTo>
                  <a:pt x="91948" y="106451"/>
                </a:lnTo>
                <a:lnTo>
                  <a:pt x="91948" y="106451"/>
                </a:lnTo>
                <a:lnTo>
                  <a:pt x="91948" y="106451"/>
                </a:lnTo>
                <a:lnTo>
                  <a:pt x="91948" y="112258"/>
                </a:lnTo>
                <a:lnTo>
                  <a:pt x="91948" y="112258"/>
                </a:lnTo>
                <a:lnTo>
                  <a:pt x="91948" y="112258"/>
                </a:lnTo>
                <a:lnTo>
                  <a:pt x="88831" y="112258"/>
                </a:lnTo>
                <a:lnTo>
                  <a:pt x="88831" y="116129"/>
                </a:lnTo>
                <a:lnTo>
                  <a:pt x="88831" y="116129"/>
                </a:lnTo>
                <a:lnTo>
                  <a:pt x="88831" y="116129"/>
                </a:lnTo>
                <a:lnTo>
                  <a:pt x="88831" y="116129"/>
                </a:lnTo>
                <a:lnTo>
                  <a:pt x="88831" y="116129"/>
                </a:lnTo>
                <a:lnTo>
                  <a:pt x="88831" y="116129"/>
                </a:lnTo>
                <a:lnTo>
                  <a:pt x="88831" y="120000"/>
                </a:lnTo>
                <a:lnTo>
                  <a:pt x="85714" y="120000"/>
                </a:lnTo>
                <a:lnTo>
                  <a:pt x="85714" y="120000"/>
                </a:lnTo>
                <a:lnTo>
                  <a:pt x="85714" y="120000"/>
                </a:lnTo>
                <a:lnTo>
                  <a:pt x="82597" y="120000"/>
                </a:lnTo>
                <a:lnTo>
                  <a:pt x="82597" y="116129"/>
                </a:lnTo>
                <a:lnTo>
                  <a:pt x="82597" y="116129"/>
                </a:lnTo>
                <a:lnTo>
                  <a:pt x="82597" y="116129"/>
                </a:lnTo>
                <a:lnTo>
                  <a:pt x="82597" y="116129"/>
                </a:lnTo>
                <a:lnTo>
                  <a:pt x="77922" y="116129"/>
                </a:lnTo>
                <a:lnTo>
                  <a:pt x="77922" y="116129"/>
                </a:lnTo>
                <a:lnTo>
                  <a:pt x="77922" y="116129"/>
                </a:lnTo>
                <a:lnTo>
                  <a:pt x="77922" y="116129"/>
                </a:lnTo>
                <a:lnTo>
                  <a:pt x="77922" y="116129"/>
                </a:lnTo>
                <a:lnTo>
                  <a:pt x="74805" y="116129"/>
                </a:lnTo>
                <a:lnTo>
                  <a:pt x="74805" y="116129"/>
                </a:lnTo>
                <a:lnTo>
                  <a:pt x="74805" y="116129"/>
                </a:lnTo>
                <a:lnTo>
                  <a:pt x="71688" y="116129"/>
                </a:lnTo>
                <a:lnTo>
                  <a:pt x="71688" y="116129"/>
                </a:lnTo>
                <a:lnTo>
                  <a:pt x="71688" y="116129"/>
                </a:lnTo>
                <a:lnTo>
                  <a:pt x="71688" y="116129"/>
                </a:lnTo>
                <a:lnTo>
                  <a:pt x="71688" y="116129"/>
                </a:lnTo>
                <a:lnTo>
                  <a:pt x="68571" y="116129"/>
                </a:lnTo>
                <a:lnTo>
                  <a:pt x="68571" y="116129"/>
                </a:lnTo>
                <a:lnTo>
                  <a:pt x="68571" y="116129"/>
                </a:lnTo>
                <a:lnTo>
                  <a:pt x="68571" y="116129"/>
                </a:lnTo>
                <a:lnTo>
                  <a:pt x="68571" y="112258"/>
                </a:lnTo>
                <a:lnTo>
                  <a:pt x="65454" y="112258"/>
                </a:lnTo>
                <a:lnTo>
                  <a:pt x="65454" y="112258"/>
                </a:lnTo>
                <a:lnTo>
                  <a:pt x="65454" y="112258"/>
                </a:lnTo>
                <a:lnTo>
                  <a:pt x="60779" y="112258"/>
                </a:lnTo>
                <a:lnTo>
                  <a:pt x="60779" y="112258"/>
                </a:lnTo>
                <a:lnTo>
                  <a:pt x="60779" y="112258"/>
                </a:lnTo>
                <a:lnTo>
                  <a:pt x="60779" y="112258"/>
                </a:lnTo>
                <a:lnTo>
                  <a:pt x="60779" y="112258"/>
                </a:lnTo>
                <a:lnTo>
                  <a:pt x="57662" y="112258"/>
                </a:lnTo>
                <a:lnTo>
                  <a:pt x="57662" y="112258"/>
                </a:lnTo>
                <a:lnTo>
                  <a:pt x="57662" y="112258"/>
                </a:lnTo>
                <a:lnTo>
                  <a:pt x="57662" y="112258"/>
                </a:lnTo>
                <a:lnTo>
                  <a:pt x="54545" y="112258"/>
                </a:lnTo>
                <a:lnTo>
                  <a:pt x="54545" y="112258"/>
                </a:lnTo>
                <a:lnTo>
                  <a:pt x="54545" y="112258"/>
                </a:lnTo>
                <a:lnTo>
                  <a:pt x="54545" y="112258"/>
                </a:lnTo>
                <a:lnTo>
                  <a:pt x="51428" y="112258"/>
                </a:lnTo>
                <a:lnTo>
                  <a:pt x="51428" y="112258"/>
                </a:lnTo>
                <a:lnTo>
                  <a:pt x="51428" y="112258"/>
                </a:lnTo>
                <a:lnTo>
                  <a:pt x="51428" y="112258"/>
                </a:lnTo>
                <a:lnTo>
                  <a:pt x="51428" y="106451"/>
                </a:lnTo>
                <a:lnTo>
                  <a:pt x="48311" y="106451"/>
                </a:lnTo>
                <a:lnTo>
                  <a:pt x="48311" y="106451"/>
                </a:lnTo>
                <a:lnTo>
                  <a:pt x="48311" y="106451"/>
                </a:lnTo>
                <a:lnTo>
                  <a:pt x="48311" y="106451"/>
                </a:lnTo>
                <a:lnTo>
                  <a:pt x="43636" y="106451"/>
                </a:lnTo>
                <a:lnTo>
                  <a:pt x="43636" y="106451"/>
                </a:lnTo>
                <a:lnTo>
                  <a:pt x="43636" y="106451"/>
                </a:lnTo>
                <a:lnTo>
                  <a:pt x="43636" y="106451"/>
                </a:lnTo>
                <a:lnTo>
                  <a:pt x="40519" y="106451"/>
                </a:lnTo>
                <a:lnTo>
                  <a:pt x="40519" y="106451"/>
                </a:lnTo>
                <a:lnTo>
                  <a:pt x="40519" y="106451"/>
                </a:lnTo>
                <a:lnTo>
                  <a:pt x="40519" y="106451"/>
                </a:lnTo>
                <a:lnTo>
                  <a:pt x="37402" y="106451"/>
                </a:lnTo>
                <a:lnTo>
                  <a:pt x="37402" y="106451"/>
                </a:lnTo>
                <a:lnTo>
                  <a:pt x="37402" y="106451"/>
                </a:lnTo>
                <a:lnTo>
                  <a:pt x="37402" y="106451"/>
                </a:lnTo>
                <a:lnTo>
                  <a:pt x="37402" y="106451"/>
                </a:lnTo>
                <a:lnTo>
                  <a:pt x="34285" y="106451"/>
                </a:lnTo>
                <a:lnTo>
                  <a:pt x="34285" y="106451"/>
                </a:lnTo>
                <a:lnTo>
                  <a:pt x="34285" y="106451"/>
                </a:lnTo>
                <a:lnTo>
                  <a:pt x="34285" y="102580"/>
                </a:lnTo>
                <a:lnTo>
                  <a:pt x="31168" y="102580"/>
                </a:lnTo>
                <a:lnTo>
                  <a:pt x="31168" y="102580"/>
                </a:lnTo>
                <a:lnTo>
                  <a:pt x="31168" y="102580"/>
                </a:lnTo>
                <a:lnTo>
                  <a:pt x="31168" y="102580"/>
                </a:lnTo>
                <a:lnTo>
                  <a:pt x="26493" y="102580"/>
                </a:lnTo>
                <a:lnTo>
                  <a:pt x="26493" y="102580"/>
                </a:lnTo>
                <a:lnTo>
                  <a:pt x="26493" y="102580"/>
                </a:lnTo>
                <a:lnTo>
                  <a:pt x="26493" y="102580"/>
                </a:lnTo>
                <a:lnTo>
                  <a:pt x="23376" y="102580"/>
                </a:lnTo>
                <a:lnTo>
                  <a:pt x="23376" y="102580"/>
                </a:lnTo>
                <a:lnTo>
                  <a:pt x="23376" y="102580"/>
                </a:lnTo>
                <a:lnTo>
                  <a:pt x="23376" y="102580"/>
                </a:lnTo>
                <a:lnTo>
                  <a:pt x="20259" y="102580"/>
                </a:lnTo>
                <a:lnTo>
                  <a:pt x="20259" y="102580"/>
                </a:lnTo>
                <a:lnTo>
                  <a:pt x="20259" y="102580"/>
                </a:lnTo>
                <a:lnTo>
                  <a:pt x="20259" y="102580"/>
                </a:lnTo>
                <a:lnTo>
                  <a:pt x="20259" y="102580"/>
                </a:lnTo>
                <a:lnTo>
                  <a:pt x="20259" y="98709"/>
                </a:lnTo>
                <a:lnTo>
                  <a:pt x="20259" y="98709"/>
                </a:lnTo>
                <a:lnTo>
                  <a:pt x="17142" y="98709"/>
                </a:lnTo>
                <a:lnTo>
                  <a:pt x="17142" y="98709"/>
                </a:lnTo>
                <a:lnTo>
                  <a:pt x="17142" y="94838"/>
                </a:lnTo>
                <a:lnTo>
                  <a:pt x="17142" y="94838"/>
                </a:lnTo>
                <a:lnTo>
                  <a:pt x="17142" y="94838"/>
                </a:lnTo>
                <a:lnTo>
                  <a:pt x="17142" y="94838"/>
                </a:lnTo>
                <a:lnTo>
                  <a:pt x="17142" y="90967"/>
                </a:lnTo>
                <a:lnTo>
                  <a:pt x="17142" y="90967"/>
                </a:lnTo>
                <a:lnTo>
                  <a:pt x="17142" y="90967"/>
                </a:lnTo>
                <a:lnTo>
                  <a:pt x="17142" y="85161"/>
                </a:lnTo>
                <a:lnTo>
                  <a:pt x="17142" y="85161"/>
                </a:lnTo>
                <a:lnTo>
                  <a:pt x="17142" y="85161"/>
                </a:lnTo>
                <a:lnTo>
                  <a:pt x="17142" y="85161"/>
                </a:lnTo>
                <a:lnTo>
                  <a:pt x="17142" y="81290"/>
                </a:lnTo>
                <a:lnTo>
                  <a:pt x="14025" y="81290"/>
                </a:lnTo>
                <a:lnTo>
                  <a:pt x="14025" y="81290"/>
                </a:lnTo>
                <a:lnTo>
                  <a:pt x="14025" y="81290"/>
                </a:lnTo>
                <a:lnTo>
                  <a:pt x="14025" y="81290"/>
                </a:lnTo>
                <a:lnTo>
                  <a:pt x="14025" y="81290"/>
                </a:lnTo>
                <a:lnTo>
                  <a:pt x="14025" y="77419"/>
                </a:lnTo>
                <a:lnTo>
                  <a:pt x="14025" y="77419"/>
                </a:lnTo>
                <a:lnTo>
                  <a:pt x="14025" y="77419"/>
                </a:lnTo>
                <a:lnTo>
                  <a:pt x="14025" y="77419"/>
                </a:lnTo>
                <a:lnTo>
                  <a:pt x="14025" y="73548"/>
                </a:lnTo>
                <a:lnTo>
                  <a:pt x="14025" y="73548"/>
                </a:lnTo>
                <a:lnTo>
                  <a:pt x="14025" y="73548"/>
                </a:lnTo>
                <a:lnTo>
                  <a:pt x="14025" y="73548"/>
                </a:lnTo>
                <a:lnTo>
                  <a:pt x="9350" y="73548"/>
                </a:lnTo>
                <a:lnTo>
                  <a:pt x="9350" y="73548"/>
                </a:lnTo>
                <a:lnTo>
                  <a:pt x="9350" y="69677"/>
                </a:lnTo>
                <a:lnTo>
                  <a:pt x="9350" y="69677"/>
                </a:lnTo>
                <a:lnTo>
                  <a:pt x="9350" y="69677"/>
                </a:lnTo>
                <a:lnTo>
                  <a:pt x="9350" y="69677"/>
                </a:lnTo>
                <a:lnTo>
                  <a:pt x="6233" y="69677"/>
                </a:lnTo>
                <a:lnTo>
                  <a:pt x="6233" y="69677"/>
                </a:lnTo>
                <a:lnTo>
                  <a:pt x="6233" y="69677"/>
                </a:lnTo>
                <a:lnTo>
                  <a:pt x="6233" y="63870"/>
                </a:lnTo>
                <a:lnTo>
                  <a:pt x="6233" y="63870"/>
                </a:lnTo>
                <a:lnTo>
                  <a:pt x="3116" y="63870"/>
                </a:lnTo>
                <a:lnTo>
                  <a:pt x="3116" y="63870"/>
                </a:lnTo>
                <a:lnTo>
                  <a:pt x="3116" y="63870"/>
                </a:lnTo>
                <a:lnTo>
                  <a:pt x="3116" y="63870"/>
                </a:lnTo>
                <a:lnTo>
                  <a:pt x="3116" y="63870"/>
                </a:lnTo>
                <a:lnTo>
                  <a:pt x="3116" y="63870"/>
                </a:lnTo>
                <a:lnTo>
                  <a:pt x="3116" y="60000"/>
                </a:lnTo>
                <a:lnTo>
                  <a:pt x="0" y="60000"/>
                </a:lnTo>
                <a:lnTo>
                  <a:pt x="0" y="60000"/>
                </a:lnTo>
                <a:lnTo>
                  <a:pt x="0" y="60000"/>
                </a:lnTo>
                <a:lnTo>
                  <a:pt x="0" y="60000"/>
                </a:lnTo>
                <a:lnTo>
                  <a:pt x="0" y="60000"/>
                </a:lnTo>
                <a:lnTo>
                  <a:pt x="0" y="56129"/>
                </a:lnTo>
                <a:lnTo>
                  <a:pt x="0" y="56129"/>
                </a:lnTo>
                <a:lnTo>
                  <a:pt x="0" y="56129"/>
                </a:lnTo>
                <a:lnTo>
                  <a:pt x="0" y="52258"/>
                </a:lnTo>
                <a:lnTo>
                  <a:pt x="0" y="52258"/>
                </a:lnTo>
                <a:lnTo>
                  <a:pt x="0" y="52258"/>
                </a:lnTo>
                <a:lnTo>
                  <a:pt x="0" y="52258"/>
                </a:lnTo>
                <a:lnTo>
                  <a:pt x="0" y="52258"/>
                </a:lnTo>
                <a:lnTo>
                  <a:pt x="0" y="48387"/>
                </a:lnTo>
                <a:lnTo>
                  <a:pt x="3116" y="48387"/>
                </a:lnTo>
                <a:lnTo>
                  <a:pt x="3116" y="48387"/>
                </a:lnTo>
                <a:lnTo>
                  <a:pt x="3116" y="48387"/>
                </a:lnTo>
                <a:lnTo>
                  <a:pt x="3116" y="48387"/>
                </a:lnTo>
                <a:lnTo>
                  <a:pt x="3116" y="48387"/>
                </a:lnTo>
                <a:lnTo>
                  <a:pt x="3116" y="52258"/>
                </a:lnTo>
                <a:lnTo>
                  <a:pt x="3116" y="52258"/>
                </a:lnTo>
                <a:lnTo>
                  <a:pt x="3116" y="48387"/>
                </a:lnTo>
                <a:lnTo>
                  <a:pt x="6233" y="48387"/>
                </a:lnTo>
                <a:lnTo>
                  <a:pt x="6233" y="48387"/>
                </a:lnTo>
                <a:lnTo>
                  <a:pt x="6233" y="48387"/>
                </a:lnTo>
                <a:lnTo>
                  <a:pt x="6233" y="48387"/>
                </a:lnTo>
                <a:lnTo>
                  <a:pt x="6233" y="48387"/>
                </a:lnTo>
                <a:lnTo>
                  <a:pt x="9350" y="48387"/>
                </a:lnTo>
                <a:lnTo>
                  <a:pt x="9350" y="52258"/>
                </a:lnTo>
                <a:lnTo>
                  <a:pt x="6233" y="52258"/>
                </a:lnTo>
                <a:lnTo>
                  <a:pt x="6233" y="52258"/>
                </a:lnTo>
                <a:lnTo>
                  <a:pt x="6233" y="52258"/>
                </a:lnTo>
                <a:lnTo>
                  <a:pt x="6233" y="52258"/>
                </a:lnTo>
                <a:lnTo>
                  <a:pt x="6233" y="52258"/>
                </a:lnTo>
                <a:lnTo>
                  <a:pt x="6233" y="56129"/>
                </a:lnTo>
                <a:lnTo>
                  <a:pt x="3116" y="56129"/>
                </a:lnTo>
                <a:lnTo>
                  <a:pt x="3116" y="56129"/>
                </a:lnTo>
                <a:lnTo>
                  <a:pt x="3116" y="56129"/>
                </a:lnTo>
                <a:lnTo>
                  <a:pt x="3116" y="56129"/>
                </a:lnTo>
                <a:lnTo>
                  <a:pt x="3116" y="60000"/>
                </a:lnTo>
                <a:lnTo>
                  <a:pt x="3116" y="60000"/>
                </a:lnTo>
                <a:lnTo>
                  <a:pt x="3116" y="56129"/>
                </a:lnTo>
                <a:lnTo>
                  <a:pt x="6233" y="56129"/>
                </a:lnTo>
                <a:lnTo>
                  <a:pt x="6233" y="56129"/>
                </a:lnTo>
                <a:lnTo>
                  <a:pt x="6233" y="56129"/>
                </a:lnTo>
                <a:lnTo>
                  <a:pt x="9350" y="56129"/>
                </a:lnTo>
                <a:lnTo>
                  <a:pt x="9350" y="60000"/>
                </a:lnTo>
                <a:lnTo>
                  <a:pt x="9350" y="60000"/>
                </a:lnTo>
                <a:lnTo>
                  <a:pt x="9350" y="60000"/>
                </a:lnTo>
                <a:lnTo>
                  <a:pt x="9350" y="60000"/>
                </a:lnTo>
                <a:lnTo>
                  <a:pt x="9350" y="56129"/>
                </a:lnTo>
                <a:lnTo>
                  <a:pt x="9350" y="56129"/>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2" name="Shape 2422"/>
          <p:cNvSpPr/>
          <p:nvPr/>
        </p:nvSpPr>
        <p:spPr>
          <a:xfrm>
            <a:off x="5354241" y="3667125"/>
            <a:ext cx="3572"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lnTo>
                  <a:pt x="120000" y="0"/>
                </a:lnTo>
                <a:lnTo>
                  <a:pt x="120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3" name="Shape 2423"/>
          <p:cNvSpPr/>
          <p:nvPr/>
        </p:nvSpPr>
        <p:spPr>
          <a:xfrm>
            <a:off x="5354241" y="3667125"/>
            <a:ext cx="3572" cy="0"/>
          </a:xfrm>
          <a:custGeom>
            <a:avLst/>
            <a:gdLst/>
            <a:ahLst/>
            <a:cxnLst/>
            <a:rect l="0" t="0" r="0" b="0"/>
            <a:pathLst>
              <a:path w="120000" h="120000" extrusionOk="0">
                <a:moveTo>
                  <a:pt x="120000" y="0"/>
                </a:moveTo>
                <a:lnTo>
                  <a:pt x="120000" y="0"/>
                </a:lnTo>
                <a:lnTo>
                  <a:pt x="120000" y="0"/>
                </a:lnTo>
                <a:lnTo>
                  <a:pt x="0" y="0"/>
                </a:lnTo>
                <a:lnTo>
                  <a:pt x="0" y="0"/>
                </a:lnTo>
                <a:lnTo>
                  <a:pt x="0" y="0"/>
                </a:lnTo>
                <a:lnTo>
                  <a:pt x="120000" y="0"/>
                </a:lnTo>
                <a:lnTo>
                  <a:pt x="120000" y="0"/>
                </a:lnTo>
                <a:lnTo>
                  <a:pt x="120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4" name="Shape 2424"/>
          <p:cNvSpPr/>
          <p:nvPr/>
        </p:nvSpPr>
        <p:spPr>
          <a:xfrm>
            <a:off x="4414839" y="3195636"/>
            <a:ext cx="4762" cy="6349"/>
          </a:xfrm>
          <a:custGeom>
            <a:avLst/>
            <a:gdLst/>
            <a:ahLst/>
            <a:cxnLst/>
            <a:rect l="0" t="0" r="0" b="0"/>
            <a:pathLst>
              <a:path w="120000" h="120000" extrusionOk="0">
                <a:moveTo>
                  <a:pt x="0" y="60000"/>
                </a:moveTo>
                <a:lnTo>
                  <a:pt x="0" y="60000"/>
                </a:lnTo>
                <a:lnTo>
                  <a:pt x="0" y="0"/>
                </a:lnTo>
                <a:lnTo>
                  <a:pt x="0" y="0"/>
                </a:lnTo>
                <a:lnTo>
                  <a:pt x="60000" y="0"/>
                </a:lnTo>
                <a:lnTo>
                  <a:pt x="60000" y="60000"/>
                </a:lnTo>
                <a:lnTo>
                  <a:pt x="60000" y="60000"/>
                </a:lnTo>
                <a:lnTo>
                  <a:pt x="6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5" name="Shape 2425"/>
          <p:cNvSpPr/>
          <p:nvPr/>
        </p:nvSpPr>
        <p:spPr>
          <a:xfrm>
            <a:off x="4414839" y="3195636"/>
            <a:ext cx="4762" cy="6349"/>
          </a:xfrm>
          <a:custGeom>
            <a:avLst/>
            <a:gdLst/>
            <a:ahLst/>
            <a:cxnLst/>
            <a:rect l="0" t="0" r="0" b="0"/>
            <a:pathLst>
              <a:path w="120000" h="120000" extrusionOk="0">
                <a:moveTo>
                  <a:pt x="0" y="60000"/>
                </a:moveTo>
                <a:lnTo>
                  <a:pt x="0" y="60000"/>
                </a:lnTo>
                <a:lnTo>
                  <a:pt x="0" y="0"/>
                </a:lnTo>
                <a:lnTo>
                  <a:pt x="0" y="0"/>
                </a:lnTo>
                <a:lnTo>
                  <a:pt x="60000" y="0"/>
                </a:lnTo>
                <a:lnTo>
                  <a:pt x="60000" y="60000"/>
                </a:lnTo>
                <a:lnTo>
                  <a:pt x="60000" y="60000"/>
                </a:lnTo>
                <a:lnTo>
                  <a:pt x="60000" y="60000"/>
                </a:lnTo>
                <a:lnTo>
                  <a:pt x="120000" y="60000"/>
                </a:lnTo>
                <a:lnTo>
                  <a:pt x="120000" y="60000"/>
                </a:lnTo>
                <a:lnTo>
                  <a:pt x="120000" y="60000"/>
                </a:lnTo>
                <a:lnTo>
                  <a:pt x="120000" y="60000"/>
                </a:lnTo>
                <a:lnTo>
                  <a:pt x="120000" y="60000"/>
                </a:lnTo>
                <a:lnTo>
                  <a:pt x="120000" y="120000"/>
                </a:lnTo>
                <a:lnTo>
                  <a:pt x="60000" y="120000"/>
                </a:lnTo>
                <a:lnTo>
                  <a:pt x="60000" y="120000"/>
                </a:lnTo>
                <a:lnTo>
                  <a:pt x="60000" y="120000"/>
                </a:lnTo>
                <a:lnTo>
                  <a:pt x="60000" y="120000"/>
                </a:lnTo>
                <a:lnTo>
                  <a:pt x="0" y="120000"/>
                </a:lnTo>
                <a:lnTo>
                  <a:pt x="0" y="120000"/>
                </a:lnTo>
                <a:lnTo>
                  <a:pt x="0" y="120000"/>
                </a:lnTo>
                <a:lnTo>
                  <a:pt x="0" y="120000"/>
                </a:lnTo>
                <a:lnTo>
                  <a:pt x="0" y="120000"/>
                </a:lnTo>
                <a:lnTo>
                  <a:pt x="0" y="120000"/>
                </a:lnTo>
                <a:lnTo>
                  <a:pt x="0" y="120000"/>
                </a:lnTo>
                <a:lnTo>
                  <a:pt x="0" y="120000"/>
                </a:lnTo>
                <a:lnTo>
                  <a:pt x="0" y="60000"/>
                </a:lnTo>
                <a:lnTo>
                  <a:pt x="0" y="60000"/>
                </a:lnTo>
                <a:lnTo>
                  <a:pt x="0" y="60000"/>
                </a:lnTo>
                <a:lnTo>
                  <a:pt x="0" y="60000"/>
                </a:lnTo>
                <a:lnTo>
                  <a:pt x="0" y="6000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6" name="Shape 2426"/>
          <p:cNvSpPr/>
          <p:nvPr/>
        </p:nvSpPr>
        <p:spPr>
          <a:xfrm>
            <a:off x="4720828" y="3195638"/>
            <a:ext cx="28574" cy="82551"/>
          </a:xfrm>
          <a:custGeom>
            <a:avLst/>
            <a:gdLst/>
            <a:ahLst/>
            <a:cxnLst/>
            <a:rect l="0" t="0" r="0" b="0"/>
            <a:pathLst>
              <a:path w="120000" h="120000" extrusionOk="0">
                <a:moveTo>
                  <a:pt x="0" y="18461"/>
                </a:moveTo>
                <a:lnTo>
                  <a:pt x="0" y="18461"/>
                </a:lnTo>
                <a:lnTo>
                  <a:pt x="0" y="18461"/>
                </a:lnTo>
                <a:lnTo>
                  <a:pt x="0" y="13846"/>
                </a:lnTo>
                <a:lnTo>
                  <a:pt x="15000" y="13846"/>
                </a:lnTo>
                <a:lnTo>
                  <a:pt x="15000" y="13846"/>
                </a:lnTo>
                <a:lnTo>
                  <a:pt x="15000" y="13846"/>
                </a:lnTo>
                <a:lnTo>
                  <a:pt x="15000" y="13846"/>
                </a:lnTo>
                <a:lnTo>
                  <a:pt x="15000" y="9230"/>
                </a:lnTo>
                <a:lnTo>
                  <a:pt x="15000" y="9230"/>
                </a:lnTo>
                <a:lnTo>
                  <a:pt x="15000" y="9230"/>
                </a:lnTo>
                <a:lnTo>
                  <a:pt x="25000" y="9230"/>
                </a:lnTo>
                <a:lnTo>
                  <a:pt x="25000" y="9230"/>
                </a:lnTo>
                <a:lnTo>
                  <a:pt x="25000" y="9230"/>
                </a:lnTo>
                <a:lnTo>
                  <a:pt x="25000" y="4615"/>
                </a:lnTo>
                <a:lnTo>
                  <a:pt x="25000" y="4615"/>
                </a:lnTo>
                <a:lnTo>
                  <a:pt x="25000" y="4615"/>
                </a:lnTo>
                <a:lnTo>
                  <a:pt x="25000" y="4615"/>
                </a:lnTo>
                <a:lnTo>
                  <a:pt x="25000" y="4615"/>
                </a:lnTo>
                <a:lnTo>
                  <a:pt x="35000" y="4615"/>
                </a:lnTo>
                <a:lnTo>
                  <a:pt x="35000" y="0"/>
                </a:lnTo>
                <a:lnTo>
                  <a:pt x="35000" y="0"/>
                </a:lnTo>
                <a:lnTo>
                  <a:pt x="35000" y="4615"/>
                </a:lnTo>
                <a:lnTo>
                  <a:pt x="35000" y="4615"/>
                </a:lnTo>
                <a:lnTo>
                  <a:pt x="35000" y="4615"/>
                </a:lnTo>
                <a:lnTo>
                  <a:pt x="35000" y="4615"/>
                </a:lnTo>
                <a:lnTo>
                  <a:pt x="35000" y="4615"/>
                </a:lnTo>
                <a:lnTo>
                  <a:pt x="35000" y="4615"/>
                </a:lnTo>
                <a:lnTo>
                  <a:pt x="35000" y="9230"/>
                </a:lnTo>
                <a:lnTo>
                  <a:pt x="35000" y="9230"/>
                </a:lnTo>
                <a:lnTo>
                  <a:pt x="45000" y="9230"/>
                </a:lnTo>
                <a:lnTo>
                  <a:pt x="45000" y="9230"/>
                </a:lnTo>
                <a:lnTo>
                  <a:pt x="45000" y="9230"/>
                </a:lnTo>
                <a:lnTo>
                  <a:pt x="55000" y="9230"/>
                </a:lnTo>
                <a:lnTo>
                  <a:pt x="55000" y="4615"/>
                </a:lnTo>
                <a:lnTo>
                  <a:pt x="55000" y="4615"/>
                </a:lnTo>
                <a:lnTo>
                  <a:pt x="55000" y="4615"/>
                </a:lnTo>
                <a:lnTo>
                  <a:pt x="55000" y="4615"/>
                </a:lnTo>
                <a:lnTo>
                  <a:pt x="65000" y="4615"/>
                </a:lnTo>
                <a:lnTo>
                  <a:pt x="65000" y="9230"/>
                </a:lnTo>
                <a:lnTo>
                  <a:pt x="65000" y="9230"/>
                </a:lnTo>
                <a:lnTo>
                  <a:pt x="65000" y="9230"/>
                </a:lnTo>
                <a:lnTo>
                  <a:pt x="65000" y="9230"/>
                </a:lnTo>
                <a:lnTo>
                  <a:pt x="65000" y="9230"/>
                </a:lnTo>
                <a:lnTo>
                  <a:pt x="65000" y="13846"/>
                </a:lnTo>
                <a:lnTo>
                  <a:pt x="65000" y="13846"/>
                </a:lnTo>
                <a:lnTo>
                  <a:pt x="65000" y="13846"/>
                </a:lnTo>
                <a:lnTo>
                  <a:pt x="80000" y="13846"/>
                </a:lnTo>
                <a:lnTo>
                  <a:pt x="80000" y="13846"/>
                </a:lnTo>
                <a:lnTo>
                  <a:pt x="80000" y="13846"/>
                </a:lnTo>
                <a:lnTo>
                  <a:pt x="80000" y="13846"/>
                </a:lnTo>
                <a:lnTo>
                  <a:pt x="90000" y="13846"/>
                </a:lnTo>
                <a:lnTo>
                  <a:pt x="90000" y="18461"/>
                </a:lnTo>
                <a:lnTo>
                  <a:pt x="90000" y="18461"/>
                </a:lnTo>
                <a:lnTo>
                  <a:pt x="90000" y="18461"/>
                </a:lnTo>
                <a:lnTo>
                  <a:pt x="90000" y="18461"/>
                </a:lnTo>
                <a:lnTo>
                  <a:pt x="90000" y="18461"/>
                </a:lnTo>
                <a:lnTo>
                  <a:pt x="90000" y="18461"/>
                </a:lnTo>
                <a:lnTo>
                  <a:pt x="90000" y="18461"/>
                </a:lnTo>
                <a:lnTo>
                  <a:pt x="90000" y="25384"/>
                </a:lnTo>
                <a:lnTo>
                  <a:pt x="90000" y="25384"/>
                </a:lnTo>
                <a:lnTo>
                  <a:pt x="100000" y="25384"/>
                </a:lnTo>
                <a:lnTo>
                  <a:pt x="100000" y="25384"/>
                </a:lnTo>
                <a:lnTo>
                  <a:pt x="100000" y="30000"/>
                </a:lnTo>
                <a:lnTo>
                  <a:pt x="100000" y="30000"/>
                </a:lnTo>
                <a:lnTo>
                  <a:pt x="90000" y="30000"/>
                </a:lnTo>
                <a:lnTo>
                  <a:pt x="90000" y="30000"/>
                </a:lnTo>
                <a:lnTo>
                  <a:pt x="90000" y="34615"/>
                </a:lnTo>
                <a:lnTo>
                  <a:pt x="90000" y="34615"/>
                </a:lnTo>
                <a:lnTo>
                  <a:pt x="90000" y="34615"/>
                </a:lnTo>
                <a:lnTo>
                  <a:pt x="90000" y="34615"/>
                </a:lnTo>
                <a:lnTo>
                  <a:pt x="90000" y="39230"/>
                </a:lnTo>
                <a:lnTo>
                  <a:pt x="90000" y="39230"/>
                </a:lnTo>
                <a:lnTo>
                  <a:pt x="90000" y="39230"/>
                </a:lnTo>
                <a:lnTo>
                  <a:pt x="90000" y="39230"/>
                </a:lnTo>
                <a:lnTo>
                  <a:pt x="90000" y="43846"/>
                </a:lnTo>
                <a:lnTo>
                  <a:pt x="90000" y="43846"/>
                </a:lnTo>
                <a:lnTo>
                  <a:pt x="90000" y="43846"/>
                </a:lnTo>
                <a:lnTo>
                  <a:pt x="90000" y="43846"/>
                </a:lnTo>
                <a:lnTo>
                  <a:pt x="90000" y="43846"/>
                </a:lnTo>
                <a:lnTo>
                  <a:pt x="90000" y="43846"/>
                </a:lnTo>
                <a:lnTo>
                  <a:pt x="90000" y="43846"/>
                </a:lnTo>
                <a:lnTo>
                  <a:pt x="90000" y="43846"/>
                </a:lnTo>
                <a:lnTo>
                  <a:pt x="90000" y="50769"/>
                </a:lnTo>
                <a:lnTo>
                  <a:pt x="90000" y="50769"/>
                </a:lnTo>
                <a:lnTo>
                  <a:pt x="90000" y="50769"/>
                </a:lnTo>
                <a:lnTo>
                  <a:pt x="90000" y="55384"/>
                </a:lnTo>
                <a:lnTo>
                  <a:pt x="90000" y="55384"/>
                </a:lnTo>
                <a:lnTo>
                  <a:pt x="90000" y="55384"/>
                </a:lnTo>
                <a:lnTo>
                  <a:pt x="90000" y="55384"/>
                </a:lnTo>
                <a:lnTo>
                  <a:pt x="90000" y="55384"/>
                </a:lnTo>
                <a:lnTo>
                  <a:pt x="90000" y="60000"/>
                </a:lnTo>
                <a:lnTo>
                  <a:pt x="90000" y="60000"/>
                </a:lnTo>
                <a:lnTo>
                  <a:pt x="90000" y="60000"/>
                </a:lnTo>
                <a:lnTo>
                  <a:pt x="90000" y="60000"/>
                </a:lnTo>
                <a:lnTo>
                  <a:pt x="100000" y="60000"/>
                </a:lnTo>
                <a:lnTo>
                  <a:pt x="100000" y="64615"/>
                </a:lnTo>
                <a:lnTo>
                  <a:pt x="100000" y="64615"/>
                </a:lnTo>
                <a:lnTo>
                  <a:pt x="100000" y="64615"/>
                </a:lnTo>
                <a:lnTo>
                  <a:pt x="100000" y="64615"/>
                </a:lnTo>
                <a:lnTo>
                  <a:pt x="100000" y="69230"/>
                </a:lnTo>
                <a:lnTo>
                  <a:pt x="100000" y="69230"/>
                </a:lnTo>
                <a:lnTo>
                  <a:pt x="100000" y="69230"/>
                </a:lnTo>
                <a:lnTo>
                  <a:pt x="100000" y="69230"/>
                </a:lnTo>
                <a:lnTo>
                  <a:pt x="100000" y="69230"/>
                </a:lnTo>
                <a:lnTo>
                  <a:pt x="100000" y="69230"/>
                </a:lnTo>
                <a:lnTo>
                  <a:pt x="110000" y="69230"/>
                </a:lnTo>
                <a:lnTo>
                  <a:pt x="110000" y="69230"/>
                </a:lnTo>
                <a:lnTo>
                  <a:pt x="110000" y="69230"/>
                </a:lnTo>
                <a:lnTo>
                  <a:pt x="120000" y="69230"/>
                </a:lnTo>
                <a:lnTo>
                  <a:pt x="120000" y="69230"/>
                </a:lnTo>
                <a:lnTo>
                  <a:pt x="120000" y="69230"/>
                </a:lnTo>
                <a:lnTo>
                  <a:pt x="120000" y="69230"/>
                </a:lnTo>
                <a:lnTo>
                  <a:pt x="120000" y="69230"/>
                </a:lnTo>
                <a:lnTo>
                  <a:pt x="120000" y="69230"/>
                </a:lnTo>
                <a:lnTo>
                  <a:pt x="120000" y="76153"/>
                </a:lnTo>
                <a:lnTo>
                  <a:pt x="120000" y="76153"/>
                </a:lnTo>
                <a:lnTo>
                  <a:pt x="120000" y="76153"/>
                </a:lnTo>
                <a:lnTo>
                  <a:pt x="120000" y="76153"/>
                </a:lnTo>
                <a:lnTo>
                  <a:pt x="120000" y="76153"/>
                </a:lnTo>
                <a:lnTo>
                  <a:pt x="120000" y="80769"/>
                </a:lnTo>
                <a:lnTo>
                  <a:pt x="120000" y="80769"/>
                </a:lnTo>
                <a:lnTo>
                  <a:pt x="120000" y="80769"/>
                </a:lnTo>
                <a:lnTo>
                  <a:pt x="120000" y="85384"/>
                </a:lnTo>
                <a:lnTo>
                  <a:pt x="120000" y="85384"/>
                </a:lnTo>
                <a:lnTo>
                  <a:pt x="120000" y="85384"/>
                </a:lnTo>
                <a:lnTo>
                  <a:pt x="120000" y="85384"/>
                </a:lnTo>
                <a:lnTo>
                  <a:pt x="120000" y="85384"/>
                </a:lnTo>
                <a:lnTo>
                  <a:pt x="120000" y="85384"/>
                </a:lnTo>
                <a:lnTo>
                  <a:pt x="110000" y="85384"/>
                </a:lnTo>
                <a:lnTo>
                  <a:pt x="110000" y="85384"/>
                </a:lnTo>
                <a:lnTo>
                  <a:pt x="110000" y="85384"/>
                </a:lnTo>
                <a:lnTo>
                  <a:pt x="110000" y="90000"/>
                </a:lnTo>
                <a:lnTo>
                  <a:pt x="110000" y="90000"/>
                </a:lnTo>
                <a:lnTo>
                  <a:pt x="110000" y="90000"/>
                </a:lnTo>
                <a:lnTo>
                  <a:pt x="100000" y="90000"/>
                </a:lnTo>
                <a:lnTo>
                  <a:pt x="100000" y="94615"/>
                </a:lnTo>
                <a:lnTo>
                  <a:pt x="100000" y="94615"/>
                </a:lnTo>
                <a:lnTo>
                  <a:pt x="100000" y="94615"/>
                </a:lnTo>
                <a:lnTo>
                  <a:pt x="100000" y="94615"/>
                </a:lnTo>
                <a:lnTo>
                  <a:pt x="100000" y="101538"/>
                </a:lnTo>
                <a:lnTo>
                  <a:pt x="100000" y="101538"/>
                </a:lnTo>
                <a:lnTo>
                  <a:pt x="100000" y="101538"/>
                </a:lnTo>
                <a:lnTo>
                  <a:pt x="100000" y="101538"/>
                </a:lnTo>
                <a:lnTo>
                  <a:pt x="100000" y="101538"/>
                </a:lnTo>
                <a:lnTo>
                  <a:pt x="90000" y="101538"/>
                </a:lnTo>
                <a:lnTo>
                  <a:pt x="90000" y="101538"/>
                </a:lnTo>
                <a:lnTo>
                  <a:pt x="90000" y="101538"/>
                </a:lnTo>
                <a:lnTo>
                  <a:pt x="90000" y="101538"/>
                </a:lnTo>
                <a:lnTo>
                  <a:pt x="80000" y="101538"/>
                </a:lnTo>
                <a:lnTo>
                  <a:pt x="80000" y="106153"/>
                </a:lnTo>
                <a:lnTo>
                  <a:pt x="80000" y="106153"/>
                </a:lnTo>
                <a:lnTo>
                  <a:pt x="80000" y="106153"/>
                </a:lnTo>
                <a:lnTo>
                  <a:pt x="80000" y="106153"/>
                </a:lnTo>
                <a:lnTo>
                  <a:pt x="80000" y="106153"/>
                </a:lnTo>
                <a:lnTo>
                  <a:pt x="80000" y="110769"/>
                </a:lnTo>
                <a:lnTo>
                  <a:pt x="80000" y="110769"/>
                </a:lnTo>
                <a:lnTo>
                  <a:pt x="80000" y="110769"/>
                </a:lnTo>
                <a:lnTo>
                  <a:pt x="80000" y="110769"/>
                </a:lnTo>
                <a:lnTo>
                  <a:pt x="80000" y="110769"/>
                </a:lnTo>
                <a:lnTo>
                  <a:pt x="80000" y="115384"/>
                </a:lnTo>
                <a:lnTo>
                  <a:pt x="80000" y="115384"/>
                </a:lnTo>
                <a:lnTo>
                  <a:pt x="80000" y="115384"/>
                </a:lnTo>
                <a:lnTo>
                  <a:pt x="65000" y="115384"/>
                </a:lnTo>
                <a:lnTo>
                  <a:pt x="65000" y="115384"/>
                </a:lnTo>
                <a:lnTo>
                  <a:pt x="65000" y="115384"/>
                </a:lnTo>
                <a:lnTo>
                  <a:pt x="65000" y="115384"/>
                </a:lnTo>
                <a:lnTo>
                  <a:pt x="65000" y="120000"/>
                </a:lnTo>
                <a:lnTo>
                  <a:pt x="65000" y="120000"/>
                </a:lnTo>
                <a:lnTo>
                  <a:pt x="65000" y="120000"/>
                </a:lnTo>
                <a:lnTo>
                  <a:pt x="55000" y="120000"/>
                </a:lnTo>
                <a:lnTo>
                  <a:pt x="55000" y="120000"/>
                </a:lnTo>
                <a:lnTo>
                  <a:pt x="55000" y="120000"/>
                </a:lnTo>
                <a:lnTo>
                  <a:pt x="55000" y="120000"/>
                </a:lnTo>
                <a:lnTo>
                  <a:pt x="45000" y="120000"/>
                </a:lnTo>
                <a:lnTo>
                  <a:pt x="45000" y="115384"/>
                </a:lnTo>
                <a:lnTo>
                  <a:pt x="45000" y="115384"/>
                </a:lnTo>
                <a:lnTo>
                  <a:pt x="45000" y="115384"/>
                </a:lnTo>
                <a:lnTo>
                  <a:pt x="45000" y="110769"/>
                </a:lnTo>
                <a:lnTo>
                  <a:pt x="45000" y="110769"/>
                </a:lnTo>
                <a:lnTo>
                  <a:pt x="45000" y="110769"/>
                </a:lnTo>
                <a:lnTo>
                  <a:pt x="45000" y="110769"/>
                </a:lnTo>
                <a:lnTo>
                  <a:pt x="45000" y="110769"/>
                </a:lnTo>
                <a:lnTo>
                  <a:pt x="45000" y="106153"/>
                </a:lnTo>
                <a:lnTo>
                  <a:pt x="45000" y="106153"/>
                </a:lnTo>
                <a:lnTo>
                  <a:pt x="35000" y="106153"/>
                </a:lnTo>
                <a:lnTo>
                  <a:pt x="35000" y="106153"/>
                </a:lnTo>
                <a:lnTo>
                  <a:pt x="35000" y="106153"/>
                </a:lnTo>
                <a:lnTo>
                  <a:pt x="35000" y="106153"/>
                </a:lnTo>
                <a:lnTo>
                  <a:pt x="35000" y="101538"/>
                </a:lnTo>
                <a:lnTo>
                  <a:pt x="35000" y="101538"/>
                </a:lnTo>
                <a:lnTo>
                  <a:pt x="25000" y="101538"/>
                </a:lnTo>
                <a:lnTo>
                  <a:pt x="25000" y="101538"/>
                </a:lnTo>
                <a:lnTo>
                  <a:pt x="25000" y="101538"/>
                </a:lnTo>
                <a:lnTo>
                  <a:pt x="25000" y="101538"/>
                </a:lnTo>
                <a:lnTo>
                  <a:pt x="25000" y="101538"/>
                </a:lnTo>
                <a:lnTo>
                  <a:pt x="25000" y="101538"/>
                </a:lnTo>
                <a:lnTo>
                  <a:pt x="15000" y="101538"/>
                </a:lnTo>
                <a:lnTo>
                  <a:pt x="15000" y="94615"/>
                </a:lnTo>
                <a:lnTo>
                  <a:pt x="15000" y="94615"/>
                </a:lnTo>
                <a:lnTo>
                  <a:pt x="15000" y="94615"/>
                </a:lnTo>
                <a:lnTo>
                  <a:pt x="15000" y="94615"/>
                </a:lnTo>
                <a:lnTo>
                  <a:pt x="0" y="94615"/>
                </a:lnTo>
                <a:lnTo>
                  <a:pt x="0" y="94615"/>
                </a:lnTo>
                <a:lnTo>
                  <a:pt x="0" y="90000"/>
                </a:lnTo>
                <a:lnTo>
                  <a:pt x="0" y="90000"/>
                </a:lnTo>
                <a:lnTo>
                  <a:pt x="0" y="90000"/>
                </a:lnTo>
                <a:lnTo>
                  <a:pt x="0" y="90000"/>
                </a:lnTo>
                <a:lnTo>
                  <a:pt x="0" y="90000"/>
                </a:lnTo>
                <a:lnTo>
                  <a:pt x="0" y="85384"/>
                </a:lnTo>
                <a:lnTo>
                  <a:pt x="0" y="85384"/>
                </a:lnTo>
                <a:lnTo>
                  <a:pt x="0" y="85384"/>
                </a:lnTo>
                <a:lnTo>
                  <a:pt x="0" y="85384"/>
                </a:lnTo>
                <a:lnTo>
                  <a:pt x="0" y="85384"/>
                </a:lnTo>
                <a:lnTo>
                  <a:pt x="0" y="85384"/>
                </a:lnTo>
                <a:lnTo>
                  <a:pt x="0" y="85384"/>
                </a:lnTo>
                <a:lnTo>
                  <a:pt x="0" y="85384"/>
                </a:lnTo>
                <a:lnTo>
                  <a:pt x="0" y="85384"/>
                </a:lnTo>
                <a:lnTo>
                  <a:pt x="15000" y="85384"/>
                </a:lnTo>
                <a:lnTo>
                  <a:pt x="15000" y="85384"/>
                </a:lnTo>
                <a:lnTo>
                  <a:pt x="0" y="85384"/>
                </a:lnTo>
                <a:lnTo>
                  <a:pt x="0" y="85384"/>
                </a:lnTo>
                <a:lnTo>
                  <a:pt x="0" y="80769"/>
                </a:lnTo>
                <a:lnTo>
                  <a:pt x="0" y="80769"/>
                </a:lnTo>
                <a:lnTo>
                  <a:pt x="0" y="80769"/>
                </a:lnTo>
                <a:lnTo>
                  <a:pt x="0" y="80769"/>
                </a:lnTo>
                <a:lnTo>
                  <a:pt x="0" y="80769"/>
                </a:lnTo>
                <a:lnTo>
                  <a:pt x="0" y="76153"/>
                </a:lnTo>
                <a:lnTo>
                  <a:pt x="0" y="76153"/>
                </a:lnTo>
                <a:lnTo>
                  <a:pt x="0" y="76153"/>
                </a:lnTo>
                <a:lnTo>
                  <a:pt x="0" y="76153"/>
                </a:lnTo>
                <a:lnTo>
                  <a:pt x="0" y="76153"/>
                </a:lnTo>
                <a:lnTo>
                  <a:pt x="0" y="69230"/>
                </a:lnTo>
                <a:lnTo>
                  <a:pt x="0" y="69230"/>
                </a:lnTo>
                <a:lnTo>
                  <a:pt x="0" y="69230"/>
                </a:lnTo>
                <a:lnTo>
                  <a:pt x="15000" y="69230"/>
                </a:lnTo>
                <a:lnTo>
                  <a:pt x="15000" y="69230"/>
                </a:lnTo>
                <a:lnTo>
                  <a:pt x="15000" y="69230"/>
                </a:lnTo>
                <a:lnTo>
                  <a:pt x="15000" y="64615"/>
                </a:lnTo>
                <a:lnTo>
                  <a:pt x="15000" y="64615"/>
                </a:lnTo>
                <a:lnTo>
                  <a:pt x="15000" y="64615"/>
                </a:lnTo>
                <a:lnTo>
                  <a:pt x="15000" y="64615"/>
                </a:lnTo>
                <a:lnTo>
                  <a:pt x="15000" y="64615"/>
                </a:lnTo>
                <a:lnTo>
                  <a:pt x="15000" y="60000"/>
                </a:lnTo>
                <a:lnTo>
                  <a:pt x="15000" y="60000"/>
                </a:lnTo>
                <a:lnTo>
                  <a:pt x="15000" y="60000"/>
                </a:lnTo>
                <a:lnTo>
                  <a:pt x="15000" y="60000"/>
                </a:lnTo>
                <a:lnTo>
                  <a:pt x="15000" y="60000"/>
                </a:lnTo>
                <a:lnTo>
                  <a:pt x="15000" y="55384"/>
                </a:lnTo>
                <a:lnTo>
                  <a:pt x="15000" y="55384"/>
                </a:lnTo>
                <a:lnTo>
                  <a:pt x="15000" y="55384"/>
                </a:lnTo>
                <a:lnTo>
                  <a:pt x="15000" y="55384"/>
                </a:lnTo>
                <a:lnTo>
                  <a:pt x="15000" y="55384"/>
                </a:lnTo>
                <a:lnTo>
                  <a:pt x="15000" y="55384"/>
                </a:lnTo>
                <a:lnTo>
                  <a:pt x="15000" y="50769"/>
                </a:lnTo>
                <a:lnTo>
                  <a:pt x="0" y="50769"/>
                </a:lnTo>
                <a:lnTo>
                  <a:pt x="0" y="50769"/>
                </a:lnTo>
                <a:lnTo>
                  <a:pt x="15000" y="50769"/>
                </a:lnTo>
                <a:lnTo>
                  <a:pt x="15000" y="50769"/>
                </a:lnTo>
                <a:lnTo>
                  <a:pt x="15000" y="50769"/>
                </a:lnTo>
                <a:lnTo>
                  <a:pt x="15000" y="43846"/>
                </a:lnTo>
                <a:lnTo>
                  <a:pt x="15000" y="43846"/>
                </a:lnTo>
                <a:lnTo>
                  <a:pt x="15000" y="43846"/>
                </a:lnTo>
                <a:lnTo>
                  <a:pt x="15000" y="43846"/>
                </a:lnTo>
                <a:lnTo>
                  <a:pt x="15000" y="43846"/>
                </a:lnTo>
                <a:lnTo>
                  <a:pt x="15000" y="39230"/>
                </a:lnTo>
                <a:lnTo>
                  <a:pt x="15000" y="39230"/>
                </a:lnTo>
                <a:lnTo>
                  <a:pt x="15000" y="43846"/>
                </a:lnTo>
                <a:lnTo>
                  <a:pt x="25000" y="43846"/>
                </a:lnTo>
                <a:lnTo>
                  <a:pt x="25000" y="39230"/>
                </a:lnTo>
                <a:lnTo>
                  <a:pt x="25000" y="39230"/>
                </a:lnTo>
                <a:lnTo>
                  <a:pt x="25000" y="39230"/>
                </a:lnTo>
                <a:lnTo>
                  <a:pt x="25000" y="34615"/>
                </a:lnTo>
                <a:lnTo>
                  <a:pt x="25000" y="34615"/>
                </a:lnTo>
                <a:lnTo>
                  <a:pt x="25000" y="34615"/>
                </a:lnTo>
                <a:lnTo>
                  <a:pt x="15000" y="34615"/>
                </a:lnTo>
                <a:lnTo>
                  <a:pt x="15000" y="34615"/>
                </a:lnTo>
                <a:lnTo>
                  <a:pt x="15000" y="34615"/>
                </a:lnTo>
                <a:lnTo>
                  <a:pt x="0" y="34615"/>
                </a:lnTo>
                <a:lnTo>
                  <a:pt x="0" y="30000"/>
                </a:lnTo>
                <a:lnTo>
                  <a:pt x="0" y="30000"/>
                </a:lnTo>
                <a:lnTo>
                  <a:pt x="0" y="30000"/>
                </a:lnTo>
                <a:lnTo>
                  <a:pt x="0" y="25384"/>
                </a:lnTo>
                <a:lnTo>
                  <a:pt x="0" y="25384"/>
                </a:lnTo>
                <a:lnTo>
                  <a:pt x="0" y="25384"/>
                </a:lnTo>
                <a:lnTo>
                  <a:pt x="15000" y="25384"/>
                </a:lnTo>
                <a:lnTo>
                  <a:pt x="15000" y="18461"/>
                </a:lnTo>
                <a:lnTo>
                  <a:pt x="15000" y="18461"/>
                </a:lnTo>
                <a:lnTo>
                  <a:pt x="0" y="18461"/>
                </a:lnTo>
                <a:lnTo>
                  <a:pt x="0" y="18461"/>
                </a:lnTo>
                <a:lnTo>
                  <a:pt x="0" y="18461"/>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7" name="Shape 2427"/>
          <p:cNvSpPr/>
          <p:nvPr/>
        </p:nvSpPr>
        <p:spPr>
          <a:xfrm>
            <a:off x="4720828" y="3195638"/>
            <a:ext cx="28574" cy="82551"/>
          </a:xfrm>
          <a:custGeom>
            <a:avLst/>
            <a:gdLst/>
            <a:ahLst/>
            <a:cxnLst/>
            <a:rect l="0" t="0" r="0" b="0"/>
            <a:pathLst>
              <a:path w="120000" h="120000" extrusionOk="0">
                <a:moveTo>
                  <a:pt x="0" y="18461"/>
                </a:moveTo>
                <a:lnTo>
                  <a:pt x="0" y="18461"/>
                </a:lnTo>
                <a:lnTo>
                  <a:pt x="0" y="18461"/>
                </a:lnTo>
                <a:lnTo>
                  <a:pt x="0" y="13846"/>
                </a:lnTo>
                <a:lnTo>
                  <a:pt x="15000" y="13846"/>
                </a:lnTo>
                <a:lnTo>
                  <a:pt x="15000" y="13846"/>
                </a:lnTo>
                <a:lnTo>
                  <a:pt x="15000" y="13846"/>
                </a:lnTo>
                <a:lnTo>
                  <a:pt x="15000" y="13846"/>
                </a:lnTo>
                <a:lnTo>
                  <a:pt x="15000" y="9230"/>
                </a:lnTo>
                <a:lnTo>
                  <a:pt x="15000" y="9230"/>
                </a:lnTo>
                <a:lnTo>
                  <a:pt x="15000" y="9230"/>
                </a:lnTo>
                <a:lnTo>
                  <a:pt x="25000" y="9230"/>
                </a:lnTo>
                <a:lnTo>
                  <a:pt x="25000" y="9230"/>
                </a:lnTo>
                <a:lnTo>
                  <a:pt x="25000" y="9230"/>
                </a:lnTo>
                <a:lnTo>
                  <a:pt x="25000" y="4615"/>
                </a:lnTo>
                <a:lnTo>
                  <a:pt x="25000" y="4615"/>
                </a:lnTo>
                <a:lnTo>
                  <a:pt x="25000" y="4615"/>
                </a:lnTo>
                <a:lnTo>
                  <a:pt x="25000" y="4615"/>
                </a:lnTo>
                <a:lnTo>
                  <a:pt x="25000" y="4615"/>
                </a:lnTo>
                <a:lnTo>
                  <a:pt x="35000" y="4615"/>
                </a:lnTo>
                <a:lnTo>
                  <a:pt x="35000" y="0"/>
                </a:lnTo>
                <a:lnTo>
                  <a:pt x="35000" y="0"/>
                </a:lnTo>
                <a:lnTo>
                  <a:pt x="35000" y="4615"/>
                </a:lnTo>
                <a:lnTo>
                  <a:pt x="35000" y="4615"/>
                </a:lnTo>
                <a:lnTo>
                  <a:pt x="35000" y="4615"/>
                </a:lnTo>
                <a:lnTo>
                  <a:pt x="35000" y="4615"/>
                </a:lnTo>
                <a:lnTo>
                  <a:pt x="35000" y="4615"/>
                </a:lnTo>
                <a:lnTo>
                  <a:pt x="35000" y="4615"/>
                </a:lnTo>
                <a:lnTo>
                  <a:pt x="35000" y="9230"/>
                </a:lnTo>
                <a:lnTo>
                  <a:pt x="35000" y="9230"/>
                </a:lnTo>
                <a:lnTo>
                  <a:pt x="45000" y="9230"/>
                </a:lnTo>
                <a:lnTo>
                  <a:pt x="45000" y="9230"/>
                </a:lnTo>
                <a:lnTo>
                  <a:pt x="45000" y="9230"/>
                </a:lnTo>
                <a:lnTo>
                  <a:pt x="55000" y="9230"/>
                </a:lnTo>
                <a:lnTo>
                  <a:pt x="55000" y="4615"/>
                </a:lnTo>
                <a:lnTo>
                  <a:pt x="55000" y="4615"/>
                </a:lnTo>
                <a:lnTo>
                  <a:pt x="55000" y="4615"/>
                </a:lnTo>
                <a:lnTo>
                  <a:pt x="55000" y="4615"/>
                </a:lnTo>
                <a:lnTo>
                  <a:pt x="65000" y="4615"/>
                </a:lnTo>
                <a:lnTo>
                  <a:pt x="65000" y="9230"/>
                </a:lnTo>
                <a:lnTo>
                  <a:pt x="65000" y="9230"/>
                </a:lnTo>
                <a:lnTo>
                  <a:pt x="65000" y="9230"/>
                </a:lnTo>
                <a:lnTo>
                  <a:pt x="65000" y="9230"/>
                </a:lnTo>
                <a:lnTo>
                  <a:pt x="65000" y="9230"/>
                </a:lnTo>
                <a:lnTo>
                  <a:pt x="65000" y="13846"/>
                </a:lnTo>
                <a:lnTo>
                  <a:pt x="65000" y="13846"/>
                </a:lnTo>
                <a:lnTo>
                  <a:pt x="65000" y="13846"/>
                </a:lnTo>
                <a:lnTo>
                  <a:pt x="80000" y="13846"/>
                </a:lnTo>
                <a:lnTo>
                  <a:pt x="80000" y="13846"/>
                </a:lnTo>
                <a:lnTo>
                  <a:pt x="80000" y="13846"/>
                </a:lnTo>
                <a:lnTo>
                  <a:pt x="80000" y="13846"/>
                </a:lnTo>
                <a:lnTo>
                  <a:pt x="90000" y="13846"/>
                </a:lnTo>
                <a:lnTo>
                  <a:pt x="90000" y="18461"/>
                </a:lnTo>
                <a:lnTo>
                  <a:pt x="90000" y="18461"/>
                </a:lnTo>
                <a:lnTo>
                  <a:pt x="90000" y="18461"/>
                </a:lnTo>
                <a:lnTo>
                  <a:pt x="90000" y="18461"/>
                </a:lnTo>
                <a:lnTo>
                  <a:pt x="90000" y="18461"/>
                </a:lnTo>
                <a:lnTo>
                  <a:pt x="90000" y="18461"/>
                </a:lnTo>
                <a:lnTo>
                  <a:pt x="90000" y="18461"/>
                </a:lnTo>
                <a:lnTo>
                  <a:pt x="90000" y="25384"/>
                </a:lnTo>
                <a:lnTo>
                  <a:pt x="90000" y="25384"/>
                </a:lnTo>
                <a:lnTo>
                  <a:pt x="100000" y="25384"/>
                </a:lnTo>
                <a:lnTo>
                  <a:pt x="100000" y="25384"/>
                </a:lnTo>
                <a:lnTo>
                  <a:pt x="100000" y="30000"/>
                </a:lnTo>
                <a:lnTo>
                  <a:pt x="100000" y="30000"/>
                </a:lnTo>
                <a:lnTo>
                  <a:pt x="90000" y="30000"/>
                </a:lnTo>
                <a:lnTo>
                  <a:pt x="90000" y="30000"/>
                </a:lnTo>
                <a:lnTo>
                  <a:pt x="90000" y="34615"/>
                </a:lnTo>
                <a:lnTo>
                  <a:pt x="90000" y="34615"/>
                </a:lnTo>
                <a:lnTo>
                  <a:pt x="90000" y="34615"/>
                </a:lnTo>
                <a:lnTo>
                  <a:pt x="90000" y="34615"/>
                </a:lnTo>
                <a:lnTo>
                  <a:pt x="90000" y="39230"/>
                </a:lnTo>
                <a:lnTo>
                  <a:pt x="90000" y="39230"/>
                </a:lnTo>
                <a:lnTo>
                  <a:pt x="90000" y="39230"/>
                </a:lnTo>
                <a:lnTo>
                  <a:pt x="90000" y="39230"/>
                </a:lnTo>
                <a:lnTo>
                  <a:pt x="90000" y="43846"/>
                </a:lnTo>
                <a:lnTo>
                  <a:pt x="90000" y="43846"/>
                </a:lnTo>
                <a:lnTo>
                  <a:pt x="90000" y="43846"/>
                </a:lnTo>
                <a:lnTo>
                  <a:pt x="90000" y="43846"/>
                </a:lnTo>
                <a:lnTo>
                  <a:pt x="90000" y="43846"/>
                </a:lnTo>
                <a:lnTo>
                  <a:pt x="90000" y="43846"/>
                </a:lnTo>
                <a:lnTo>
                  <a:pt x="90000" y="43846"/>
                </a:lnTo>
                <a:lnTo>
                  <a:pt x="90000" y="43846"/>
                </a:lnTo>
                <a:lnTo>
                  <a:pt x="90000" y="50769"/>
                </a:lnTo>
                <a:lnTo>
                  <a:pt x="90000" y="50769"/>
                </a:lnTo>
                <a:lnTo>
                  <a:pt x="90000" y="50769"/>
                </a:lnTo>
                <a:lnTo>
                  <a:pt x="90000" y="55384"/>
                </a:lnTo>
                <a:lnTo>
                  <a:pt x="90000" y="55384"/>
                </a:lnTo>
                <a:lnTo>
                  <a:pt x="90000" y="55384"/>
                </a:lnTo>
                <a:lnTo>
                  <a:pt x="90000" y="55384"/>
                </a:lnTo>
                <a:lnTo>
                  <a:pt x="90000" y="55384"/>
                </a:lnTo>
                <a:lnTo>
                  <a:pt x="90000" y="60000"/>
                </a:lnTo>
                <a:lnTo>
                  <a:pt x="90000" y="60000"/>
                </a:lnTo>
                <a:lnTo>
                  <a:pt x="90000" y="60000"/>
                </a:lnTo>
                <a:lnTo>
                  <a:pt x="90000" y="60000"/>
                </a:lnTo>
                <a:lnTo>
                  <a:pt x="100000" y="60000"/>
                </a:lnTo>
                <a:lnTo>
                  <a:pt x="100000" y="64615"/>
                </a:lnTo>
                <a:lnTo>
                  <a:pt x="100000" y="64615"/>
                </a:lnTo>
                <a:lnTo>
                  <a:pt x="100000" y="64615"/>
                </a:lnTo>
                <a:lnTo>
                  <a:pt x="100000" y="64615"/>
                </a:lnTo>
                <a:lnTo>
                  <a:pt x="100000" y="69230"/>
                </a:lnTo>
                <a:lnTo>
                  <a:pt x="100000" y="69230"/>
                </a:lnTo>
                <a:lnTo>
                  <a:pt x="100000" y="69230"/>
                </a:lnTo>
                <a:lnTo>
                  <a:pt x="100000" y="69230"/>
                </a:lnTo>
                <a:lnTo>
                  <a:pt x="100000" y="69230"/>
                </a:lnTo>
                <a:lnTo>
                  <a:pt x="100000" y="69230"/>
                </a:lnTo>
                <a:lnTo>
                  <a:pt x="110000" y="69230"/>
                </a:lnTo>
                <a:lnTo>
                  <a:pt x="110000" y="69230"/>
                </a:lnTo>
                <a:lnTo>
                  <a:pt x="110000" y="69230"/>
                </a:lnTo>
                <a:lnTo>
                  <a:pt x="120000" y="69230"/>
                </a:lnTo>
                <a:lnTo>
                  <a:pt x="120000" y="69230"/>
                </a:lnTo>
                <a:lnTo>
                  <a:pt x="120000" y="69230"/>
                </a:lnTo>
                <a:lnTo>
                  <a:pt x="120000" y="69230"/>
                </a:lnTo>
                <a:lnTo>
                  <a:pt x="120000" y="69230"/>
                </a:lnTo>
                <a:lnTo>
                  <a:pt x="120000" y="69230"/>
                </a:lnTo>
                <a:lnTo>
                  <a:pt x="120000" y="76153"/>
                </a:lnTo>
                <a:lnTo>
                  <a:pt x="120000" y="76153"/>
                </a:lnTo>
                <a:lnTo>
                  <a:pt x="120000" y="76153"/>
                </a:lnTo>
                <a:lnTo>
                  <a:pt x="120000" y="76153"/>
                </a:lnTo>
                <a:lnTo>
                  <a:pt x="120000" y="76153"/>
                </a:lnTo>
                <a:lnTo>
                  <a:pt x="120000" y="80769"/>
                </a:lnTo>
                <a:lnTo>
                  <a:pt x="120000" y="80769"/>
                </a:lnTo>
                <a:lnTo>
                  <a:pt x="120000" y="80769"/>
                </a:lnTo>
                <a:lnTo>
                  <a:pt x="120000" y="85384"/>
                </a:lnTo>
                <a:lnTo>
                  <a:pt x="120000" y="85384"/>
                </a:lnTo>
                <a:lnTo>
                  <a:pt x="120000" y="85384"/>
                </a:lnTo>
                <a:lnTo>
                  <a:pt x="120000" y="85384"/>
                </a:lnTo>
                <a:lnTo>
                  <a:pt x="120000" y="85384"/>
                </a:lnTo>
                <a:lnTo>
                  <a:pt x="120000" y="85384"/>
                </a:lnTo>
                <a:lnTo>
                  <a:pt x="110000" y="85384"/>
                </a:lnTo>
                <a:lnTo>
                  <a:pt x="110000" y="85384"/>
                </a:lnTo>
                <a:lnTo>
                  <a:pt x="110000" y="85384"/>
                </a:lnTo>
                <a:lnTo>
                  <a:pt x="110000" y="90000"/>
                </a:lnTo>
                <a:lnTo>
                  <a:pt x="110000" y="90000"/>
                </a:lnTo>
                <a:lnTo>
                  <a:pt x="110000" y="90000"/>
                </a:lnTo>
                <a:lnTo>
                  <a:pt x="100000" y="90000"/>
                </a:lnTo>
                <a:lnTo>
                  <a:pt x="100000" y="94615"/>
                </a:lnTo>
                <a:lnTo>
                  <a:pt x="100000" y="94615"/>
                </a:lnTo>
                <a:lnTo>
                  <a:pt x="100000" y="94615"/>
                </a:lnTo>
                <a:lnTo>
                  <a:pt x="100000" y="94615"/>
                </a:lnTo>
                <a:lnTo>
                  <a:pt x="100000" y="101538"/>
                </a:lnTo>
                <a:lnTo>
                  <a:pt x="100000" y="101538"/>
                </a:lnTo>
                <a:lnTo>
                  <a:pt x="100000" y="101538"/>
                </a:lnTo>
                <a:lnTo>
                  <a:pt x="100000" y="101538"/>
                </a:lnTo>
                <a:lnTo>
                  <a:pt x="100000" y="101538"/>
                </a:lnTo>
                <a:lnTo>
                  <a:pt x="90000" y="101538"/>
                </a:lnTo>
                <a:lnTo>
                  <a:pt x="90000" y="101538"/>
                </a:lnTo>
                <a:lnTo>
                  <a:pt x="90000" y="101538"/>
                </a:lnTo>
                <a:lnTo>
                  <a:pt x="90000" y="101538"/>
                </a:lnTo>
                <a:lnTo>
                  <a:pt x="80000" y="101538"/>
                </a:lnTo>
                <a:lnTo>
                  <a:pt x="80000" y="106153"/>
                </a:lnTo>
                <a:lnTo>
                  <a:pt x="80000" y="106153"/>
                </a:lnTo>
                <a:lnTo>
                  <a:pt x="80000" y="106153"/>
                </a:lnTo>
                <a:lnTo>
                  <a:pt x="80000" y="106153"/>
                </a:lnTo>
                <a:lnTo>
                  <a:pt x="80000" y="106153"/>
                </a:lnTo>
                <a:lnTo>
                  <a:pt x="80000" y="110769"/>
                </a:lnTo>
                <a:lnTo>
                  <a:pt x="80000" y="110769"/>
                </a:lnTo>
                <a:lnTo>
                  <a:pt x="80000" y="110769"/>
                </a:lnTo>
                <a:lnTo>
                  <a:pt x="80000" y="110769"/>
                </a:lnTo>
                <a:lnTo>
                  <a:pt x="80000" y="110769"/>
                </a:lnTo>
                <a:lnTo>
                  <a:pt x="80000" y="115384"/>
                </a:lnTo>
                <a:lnTo>
                  <a:pt x="80000" y="115384"/>
                </a:lnTo>
                <a:lnTo>
                  <a:pt x="80000" y="115384"/>
                </a:lnTo>
                <a:lnTo>
                  <a:pt x="65000" y="115384"/>
                </a:lnTo>
                <a:lnTo>
                  <a:pt x="65000" y="115384"/>
                </a:lnTo>
                <a:lnTo>
                  <a:pt x="65000" y="115384"/>
                </a:lnTo>
                <a:lnTo>
                  <a:pt x="65000" y="115384"/>
                </a:lnTo>
                <a:lnTo>
                  <a:pt x="65000" y="120000"/>
                </a:lnTo>
                <a:lnTo>
                  <a:pt x="65000" y="120000"/>
                </a:lnTo>
                <a:lnTo>
                  <a:pt x="65000" y="120000"/>
                </a:lnTo>
                <a:lnTo>
                  <a:pt x="55000" y="120000"/>
                </a:lnTo>
                <a:lnTo>
                  <a:pt x="55000" y="120000"/>
                </a:lnTo>
                <a:lnTo>
                  <a:pt x="55000" y="120000"/>
                </a:lnTo>
                <a:lnTo>
                  <a:pt x="55000" y="120000"/>
                </a:lnTo>
                <a:lnTo>
                  <a:pt x="45000" y="120000"/>
                </a:lnTo>
                <a:lnTo>
                  <a:pt x="45000" y="115384"/>
                </a:lnTo>
                <a:lnTo>
                  <a:pt x="45000" y="115384"/>
                </a:lnTo>
                <a:lnTo>
                  <a:pt x="45000" y="115384"/>
                </a:lnTo>
                <a:lnTo>
                  <a:pt x="45000" y="110769"/>
                </a:lnTo>
                <a:lnTo>
                  <a:pt x="45000" y="110769"/>
                </a:lnTo>
                <a:lnTo>
                  <a:pt x="45000" y="110769"/>
                </a:lnTo>
                <a:lnTo>
                  <a:pt x="45000" y="110769"/>
                </a:lnTo>
                <a:lnTo>
                  <a:pt x="45000" y="110769"/>
                </a:lnTo>
                <a:lnTo>
                  <a:pt x="45000" y="106153"/>
                </a:lnTo>
                <a:lnTo>
                  <a:pt x="45000" y="106153"/>
                </a:lnTo>
                <a:lnTo>
                  <a:pt x="35000" y="106153"/>
                </a:lnTo>
                <a:lnTo>
                  <a:pt x="35000" y="106153"/>
                </a:lnTo>
                <a:lnTo>
                  <a:pt x="35000" y="106153"/>
                </a:lnTo>
                <a:lnTo>
                  <a:pt x="35000" y="106153"/>
                </a:lnTo>
                <a:lnTo>
                  <a:pt x="35000" y="101538"/>
                </a:lnTo>
                <a:lnTo>
                  <a:pt x="35000" y="101538"/>
                </a:lnTo>
                <a:lnTo>
                  <a:pt x="25000" y="101538"/>
                </a:lnTo>
                <a:lnTo>
                  <a:pt x="25000" y="101538"/>
                </a:lnTo>
                <a:lnTo>
                  <a:pt x="25000" y="101538"/>
                </a:lnTo>
                <a:lnTo>
                  <a:pt x="25000" y="101538"/>
                </a:lnTo>
                <a:lnTo>
                  <a:pt x="25000" y="101538"/>
                </a:lnTo>
                <a:lnTo>
                  <a:pt x="25000" y="101538"/>
                </a:lnTo>
                <a:lnTo>
                  <a:pt x="15000" y="101538"/>
                </a:lnTo>
                <a:lnTo>
                  <a:pt x="15000" y="94615"/>
                </a:lnTo>
                <a:lnTo>
                  <a:pt x="15000" y="94615"/>
                </a:lnTo>
                <a:lnTo>
                  <a:pt x="15000" y="94615"/>
                </a:lnTo>
                <a:lnTo>
                  <a:pt x="15000" y="94615"/>
                </a:lnTo>
                <a:lnTo>
                  <a:pt x="0" y="94615"/>
                </a:lnTo>
                <a:lnTo>
                  <a:pt x="0" y="94615"/>
                </a:lnTo>
                <a:lnTo>
                  <a:pt x="0" y="90000"/>
                </a:lnTo>
                <a:lnTo>
                  <a:pt x="0" y="90000"/>
                </a:lnTo>
                <a:lnTo>
                  <a:pt x="0" y="90000"/>
                </a:lnTo>
                <a:lnTo>
                  <a:pt x="0" y="90000"/>
                </a:lnTo>
                <a:lnTo>
                  <a:pt x="0" y="90000"/>
                </a:lnTo>
                <a:lnTo>
                  <a:pt x="0" y="85384"/>
                </a:lnTo>
                <a:lnTo>
                  <a:pt x="0" y="85384"/>
                </a:lnTo>
                <a:lnTo>
                  <a:pt x="0" y="85384"/>
                </a:lnTo>
                <a:lnTo>
                  <a:pt x="0" y="85384"/>
                </a:lnTo>
                <a:lnTo>
                  <a:pt x="0" y="85384"/>
                </a:lnTo>
                <a:lnTo>
                  <a:pt x="0" y="85384"/>
                </a:lnTo>
                <a:lnTo>
                  <a:pt x="0" y="85384"/>
                </a:lnTo>
                <a:lnTo>
                  <a:pt x="0" y="85384"/>
                </a:lnTo>
                <a:lnTo>
                  <a:pt x="0" y="85384"/>
                </a:lnTo>
                <a:lnTo>
                  <a:pt x="15000" y="85384"/>
                </a:lnTo>
                <a:lnTo>
                  <a:pt x="15000" y="85384"/>
                </a:lnTo>
                <a:lnTo>
                  <a:pt x="0" y="85384"/>
                </a:lnTo>
                <a:lnTo>
                  <a:pt x="0" y="85384"/>
                </a:lnTo>
                <a:lnTo>
                  <a:pt x="0" y="80769"/>
                </a:lnTo>
                <a:lnTo>
                  <a:pt x="0" y="80769"/>
                </a:lnTo>
                <a:lnTo>
                  <a:pt x="0" y="80769"/>
                </a:lnTo>
                <a:lnTo>
                  <a:pt x="0" y="80769"/>
                </a:lnTo>
                <a:lnTo>
                  <a:pt x="0" y="80769"/>
                </a:lnTo>
                <a:lnTo>
                  <a:pt x="0" y="76153"/>
                </a:lnTo>
                <a:lnTo>
                  <a:pt x="0" y="76153"/>
                </a:lnTo>
                <a:lnTo>
                  <a:pt x="0" y="76153"/>
                </a:lnTo>
                <a:lnTo>
                  <a:pt x="0" y="76153"/>
                </a:lnTo>
                <a:lnTo>
                  <a:pt x="0" y="76153"/>
                </a:lnTo>
                <a:lnTo>
                  <a:pt x="0" y="69230"/>
                </a:lnTo>
                <a:lnTo>
                  <a:pt x="0" y="69230"/>
                </a:lnTo>
                <a:lnTo>
                  <a:pt x="0" y="69230"/>
                </a:lnTo>
                <a:lnTo>
                  <a:pt x="15000" y="69230"/>
                </a:lnTo>
                <a:lnTo>
                  <a:pt x="15000" y="69230"/>
                </a:lnTo>
                <a:lnTo>
                  <a:pt x="15000" y="69230"/>
                </a:lnTo>
                <a:lnTo>
                  <a:pt x="15000" y="64615"/>
                </a:lnTo>
                <a:lnTo>
                  <a:pt x="15000" y="64615"/>
                </a:lnTo>
                <a:lnTo>
                  <a:pt x="15000" y="64615"/>
                </a:lnTo>
                <a:lnTo>
                  <a:pt x="15000" y="64615"/>
                </a:lnTo>
                <a:lnTo>
                  <a:pt x="15000" y="64615"/>
                </a:lnTo>
                <a:lnTo>
                  <a:pt x="15000" y="60000"/>
                </a:lnTo>
                <a:lnTo>
                  <a:pt x="15000" y="60000"/>
                </a:lnTo>
                <a:lnTo>
                  <a:pt x="15000" y="60000"/>
                </a:lnTo>
                <a:lnTo>
                  <a:pt x="15000" y="60000"/>
                </a:lnTo>
                <a:lnTo>
                  <a:pt x="15000" y="60000"/>
                </a:lnTo>
                <a:lnTo>
                  <a:pt x="15000" y="55384"/>
                </a:lnTo>
                <a:lnTo>
                  <a:pt x="15000" y="55384"/>
                </a:lnTo>
                <a:lnTo>
                  <a:pt x="15000" y="55384"/>
                </a:lnTo>
                <a:lnTo>
                  <a:pt x="15000" y="55384"/>
                </a:lnTo>
                <a:lnTo>
                  <a:pt x="15000" y="55384"/>
                </a:lnTo>
                <a:lnTo>
                  <a:pt x="15000" y="55384"/>
                </a:lnTo>
                <a:lnTo>
                  <a:pt x="15000" y="50769"/>
                </a:lnTo>
                <a:lnTo>
                  <a:pt x="0" y="50769"/>
                </a:lnTo>
                <a:lnTo>
                  <a:pt x="0" y="50769"/>
                </a:lnTo>
                <a:lnTo>
                  <a:pt x="15000" y="50769"/>
                </a:lnTo>
                <a:lnTo>
                  <a:pt x="15000" y="50769"/>
                </a:lnTo>
                <a:lnTo>
                  <a:pt x="15000" y="50769"/>
                </a:lnTo>
                <a:lnTo>
                  <a:pt x="15000" y="43846"/>
                </a:lnTo>
                <a:lnTo>
                  <a:pt x="15000" y="43846"/>
                </a:lnTo>
                <a:lnTo>
                  <a:pt x="15000" y="43846"/>
                </a:lnTo>
                <a:lnTo>
                  <a:pt x="15000" y="43846"/>
                </a:lnTo>
                <a:lnTo>
                  <a:pt x="15000" y="43846"/>
                </a:lnTo>
                <a:lnTo>
                  <a:pt x="15000" y="39230"/>
                </a:lnTo>
                <a:lnTo>
                  <a:pt x="15000" y="39230"/>
                </a:lnTo>
                <a:lnTo>
                  <a:pt x="15000" y="43846"/>
                </a:lnTo>
                <a:lnTo>
                  <a:pt x="25000" y="43846"/>
                </a:lnTo>
                <a:lnTo>
                  <a:pt x="25000" y="39230"/>
                </a:lnTo>
                <a:lnTo>
                  <a:pt x="25000" y="39230"/>
                </a:lnTo>
                <a:lnTo>
                  <a:pt x="25000" y="39230"/>
                </a:lnTo>
                <a:lnTo>
                  <a:pt x="25000" y="34615"/>
                </a:lnTo>
                <a:lnTo>
                  <a:pt x="25000" y="34615"/>
                </a:lnTo>
                <a:lnTo>
                  <a:pt x="25000" y="34615"/>
                </a:lnTo>
                <a:lnTo>
                  <a:pt x="15000" y="34615"/>
                </a:lnTo>
                <a:lnTo>
                  <a:pt x="15000" y="34615"/>
                </a:lnTo>
                <a:lnTo>
                  <a:pt x="15000" y="34615"/>
                </a:lnTo>
                <a:lnTo>
                  <a:pt x="0" y="34615"/>
                </a:lnTo>
                <a:lnTo>
                  <a:pt x="0" y="30000"/>
                </a:lnTo>
                <a:lnTo>
                  <a:pt x="0" y="30000"/>
                </a:lnTo>
                <a:lnTo>
                  <a:pt x="0" y="30000"/>
                </a:lnTo>
                <a:lnTo>
                  <a:pt x="0" y="25384"/>
                </a:lnTo>
                <a:lnTo>
                  <a:pt x="0" y="25384"/>
                </a:lnTo>
                <a:lnTo>
                  <a:pt x="0" y="25384"/>
                </a:lnTo>
                <a:lnTo>
                  <a:pt x="15000" y="25384"/>
                </a:lnTo>
                <a:lnTo>
                  <a:pt x="15000" y="18461"/>
                </a:lnTo>
                <a:lnTo>
                  <a:pt x="15000" y="18461"/>
                </a:lnTo>
                <a:lnTo>
                  <a:pt x="0" y="18461"/>
                </a:lnTo>
                <a:lnTo>
                  <a:pt x="0" y="18461"/>
                </a:lnTo>
                <a:lnTo>
                  <a:pt x="0" y="18461"/>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8" name="Shape 2428"/>
          <p:cNvSpPr/>
          <p:nvPr/>
        </p:nvSpPr>
        <p:spPr>
          <a:xfrm>
            <a:off x="4595814" y="4470401"/>
            <a:ext cx="17860" cy="38099"/>
          </a:xfrm>
          <a:custGeom>
            <a:avLst/>
            <a:gdLst/>
            <a:ahLst/>
            <a:cxnLst/>
            <a:rect l="0" t="0" r="0" b="0"/>
            <a:pathLst>
              <a:path w="120000" h="120000" extrusionOk="0">
                <a:moveTo>
                  <a:pt x="88000" y="0"/>
                </a:moveTo>
                <a:lnTo>
                  <a:pt x="88000" y="0"/>
                </a:lnTo>
                <a:lnTo>
                  <a:pt x="104000" y="0"/>
                </a:lnTo>
                <a:lnTo>
                  <a:pt x="104000" y="0"/>
                </a:lnTo>
                <a:lnTo>
                  <a:pt x="104000" y="0"/>
                </a:lnTo>
                <a:lnTo>
                  <a:pt x="104000" y="0"/>
                </a:lnTo>
                <a:lnTo>
                  <a:pt x="104000" y="10000"/>
                </a:lnTo>
                <a:lnTo>
                  <a:pt x="104000" y="10000"/>
                </a:lnTo>
                <a:lnTo>
                  <a:pt x="104000" y="10000"/>
                </a:lnTo>
                <a:lnTo>
                  <a:pt x="120000" y="10000"/>
                </a:lnTo>
                <a:lnTo>
                  <a:pt x="120000" y="10000"/>
                </a:lnTo>
                <a:lnTo>
                  <a:pt x="120000" y="10000"/>
                </a:lnTo>
                <a:lnTo>
                  <a:pt x="120000" y="20000"/>
                </a:lnTo>
                <a:lnTo>
                  <a:pt x="120000" y="20000"/>
                </a:lnTo>
                <a:lnTo>
                  <a:pt x="120000" y="20000"/>
                </a:lnTo>
                <a:lnTo>
                  <a:pt x="120000" y="20000"/>
                </a:lnTo>
                <a:lnTo>
                  <a:pt x="120000" y="20000"/>
                </a:lnTo>
                <a:lnTo>
                  <a:pt x="120000" y="20000"/>
                </a:lnTo>
                <a:lnTo>
                  <a:pt x="104000" y="20000"/>
                </a:lnTo>
                <a:lnTo>
                  <a:pt x="104000" y="20000"/>
                </a:lnTo>
                <a:lnTo>
                  <a:pt x="104000" y="30000"/>
                </a:lnTo>
                <a:lnTo>
                  <a:pt x="104000" y="30000"/>
                </a:lnTo>
                <a:lnTo>
                  <a:pt x="104000" y="30000"/>
                </a:lnTo>
                <a:lnTo>
                  <a:pt x="104000" y="30000"/>
                </a:lnTo>
                <a:lnTo>
                  <a:pt x="88000" y="30000"/>
                </a:lnTo>
                <a:lnTo>
                  <a:pt x="88000" y="30000"/>
                </a:lnTo>
                <a:lnTo>
                  <a:pt x="88000" y="45000"/>
                </a:lnTo>
                <a:lnTo>
                  <a:pt x="88000" y="45000"/>
                </a:lnTo>
                <a:lnTo>
                  <a:pt x="88000" y="45000"/>
                </a:lnTo>
                <a:lnTo>
                  <a:pt x="88000" y="45000"/>
                </a:lnTo>
                <a:lnTo>
                  <a:pt x="88000" y="45000"/>
                </a:lnTo>
                <a:lnTo>
                  <a:pt x="72000" y="45000"/>
                </a:lnTo>
                <a:lnTo>
                  <a:pt x="72000" y="45000"/>
                </a:lnTo>
                <a:lnTo>
                  <a:pt x="72000" y="55000"/>
                </a:lnTo>
                <a:lnTo>
                  <a:pt x="72000" y="55000"/>
                </a:lnTo>
                <a:lnTo>
                  <a:pt x="72000" y="55000"/>
                </a:lnTo>
                <a:lnTo>
                  <a:pt x="72000" y="55000"/>
                </a:lnTo>
                <a:lnTo>
                  <a:pt x="72000" y="55000"/>
                </a:lnTo>
                <a:lnTo>
                  <a:pt x="48000" y="55000"/>
                </a:lnTo>
                <a:lnTo>
                  <a:pt x="48000" y="65000"/>
                </a:lnTo>
                <a:lnTo>
                  <a:pt x="72000" y="65000"/>
                </a:lnTo>
                <a:lnTo>
                  <a:pt x="72000" y="65000"/>
                </a:lnTo>
                <a:lnTo>
                  <a:pt x="72000" y="65000"/>
                </a:lnTo>
                <a:lnTo>
                  <a:pt x="72000" y="75000"/>
                </a:lnTo>
                <a:lnTo>
                  <a:pt x="72000" y="75000"/>
                </a:lnTo>
                <a:lnTo>
                  <a:pt x="72000" y="75000"/>
                </a:lnTo>
                <a:lnTo>
                  <a:pt x="72000" y="85000"/>
                </a:lnTo>
                <a:lnTo>
                  <a:pt x="72000" y="85000"/>
                </a:lnTo>
                <a:lnTo>
                  <a:pt x="72000" y="85000"/>
                </a:lnTo>
                <a:lnTo>
                  <a:pt x="72000" y="85000"/>
                </a:lnTo>
                <a:lnTo>
                  <a:pt x="72000" y="100000"/>
                </a:lnTo>
                <a:lnTo>
                  <a:pt x="72000" y="100000"/>
                </a:lnTo>
                <a:lnTo>
                  <a:pt x="72000" y="100000"/>
                </a:lnTo>
                <a:lnTo>
                  <a:pt x="72000" y="110000"/>
                </a:lnTo>
                <a:lnTo>
                  <a:pt x="72000" y="110000"/>
                </a:lnTo>
                <a:lnTo>
                  <a:pt x="72000" y="110000"/>
                </a:lnTo>
                <a:lnTo>
                  <a:pt x="48000" y="110000"/>
                </a:lnTo>
                <a:lnTo>
                  <a:pt x="48000" y="110000"/>
                </a:lnTo>
                <a:lnTo>
                  <a:pt x="48000" y="110000"/>
                </a:lnTo>
                <a:lnTo>
                  <a:pt x="48000" y="110000"/>
                </a:lnTo>
                <a:lnTo>
                  <a:pt x="32000" y="110000"/>
                </a:lnTo>
                <a:lnTo>
                  <a:pt x="32000" y="110000"/>
                </a:lnTo>
                <a:lnTo>
                  <a:pt x="32000" y="110000"/>
                </a:lnTo>
                <a:lnTo>
                  <a:pt x="16000" y="110000"/>
                </a:lnTo>
                <a:lnTo>
                  <a:pt x="16000" y="120000"/>
                </a:lnTo>
                <a:lnTo>
                  <a:pt x="16000" y="120000"/>
                </a:lnTo>
                <a:lnTo>
                  <a:pt x="16000" y="110000"/>
                </a:lnTo>
                <a:lnTo>
                  <a:pt x="16000" y="110000"/>
                </a:lnTo>
                <a:lnTo>
                  <a:pt x="16000" y="110000"/>
                </a:lnTo>
                <a:lnTo>
                  <a:pt x="16000" y="110000"/>
                </a:lnTo>
                <a:lnTo>
                  <a:pt x="16000" y="100000"/>
                </a:lnTo>
                <a:lnTo>
                  <a:pt x="16000" y="100000"/>
                </a:lnTo>
                <a:lnTo>
                  <a:pt x="16000" y="100000"/>
                </a:lnTo>
                <a:lnTo>
                  <a:pt x="16000" y="100000"/>
                </a:lnTo>
                <a:lnTo>
                  <a:pt x="16000" y="85000"/>
                </a:lnTo>
                <a:lnTo>
                  <a:pt x="16000" y="85000"/>
                </a:lnTo>
                <a:lnTo>
                  <a:pt x="16000" y="85000"/>
                </a:lnTo>
                <a:lnTo>
                  <a:pt x="16000" y="85000"/>
                </a:lnTo>
                <a:lnTo>
                  <a:pt x="16000" y="85000"/>
                </a:lnTo>
                <a:lnTo>
                  <a:pt x="16000" y="85000"/>
                </a:lnTo>
                <a:lnTo>
                  <a:pt x="16000" y="75000"/>
                </a:lnTo>
                <a:lnTo>
                  <a:pt x="16000" y="75000"/>
                </a:lnTo>
                <a:lnTo>
                  <a:pt x="16000" y="75000"/>
                </a:lnTo>
                <a:lnTo>
                  <a:pt x="16000" y="75000"/>
                </a:lnTo>
                <a:lnTo>
                  <a:pt x="16000" y="65000"/>
                </a:lnTo>
                <a:lnTo>
                  <a:pt x="16000" y="65000"/>
                </a:lnTo>
                <a:lnTo>
                  <a:pt x="16000" y="65000"/>
                </a:lnTo>
                <a:lnTo>
                  <a:pt x="0" y="65000"/>
                </a:lnTo>
                <a:lnTo>
                  <a:pt x="0" y="65000"/>
                </a:lnTo>
                <a:lnTo>
                  <a:pt x="0" y="55000"/>
                </a:lnTo>
                <a:lnTo>
                  <a:pt x="0" y="55000"/>
                </a:lnTo>
                <a:lnTo>
                  <a:pt x="0" y="55000"/>
                </a:lnTo>
                <a:lnTo>
                  <a:pt x="0" y="55000"/>
                </a:lnTo>
                <a:lnTo>
                  <a:pt x="0" y="55000"/>
                </a:lnTo>
                <a:lnTo>
                  <a:pt x="16000" y="55000"/>
                </a:lnTo>
                <a:lnTo>
                  <a:pt x="16000" y="45000"/>
                </a:lnTo>
                <a:lnTo>
                  <a:pt x="16000" y="45000"/>
                </a:lnTo>
                <a:lnTo>
                  <a:pt x="16000" y="45000"/>
                </a:lnTo>
                <a:lnTo>
                  <a:pt x="16000" y="45000"/>
                </a:lnTo>
                <a:lnTo>
                  <a:pt x="16000" y="45000"/>
                </a:lnTo>
                <a:lnTo>
                  <a:pt x="16000" y="30000"/>
                </a:lnTo>
                <a:lnTo>
                  <a:pt x="16000" y="30000"/>
                </a:lnTo>
                <a:lnTo>
                  <a:pt x="16000" y="30000"/>
                </a:lnTo>
                <a:lnTo>
                  <a:pt x="32000" y="30000"/>
                </a:lnTo>
                <a:lnTo>
                  <a:pt x="32000" y="30000"/>
                </a:lnTo>
                <a:lnTo>
                  <a:pt x="32000" y="30000"/>
                </a:lnTo>
                <a:lnTo>
                  <a:pt x="32000" y="30000"/>
                </a:lnTo>
                <a:lnTo>
                  <a:pt x="32000" y="30000"/>
                </a:lnTo>
                <a:lnTo>
                  <a:pt x="32000" y="30000"/>
                </a:lnTo>
                <a:lnTo>
                  <a:pt x="48000" y="30000"/>
                </a:lnTo>
                <a:lnTo>
                  <a:pt x="48000" y="20000"/>
                </a:lnTo>
                <a:lnTo>
                  <a:pt x="48000" y="20000"/>
                </a:lnTo>
                <a:lnTo>
                  <a:pt x="48000" y="20000"/>
                </a:lnTo>
                <a:lnTo>
                  <a:pt x="48000" y="20000"/>
                </a:lnTo>
                <a:lnTo>
                  <a:pt x="48000" y="20000"/>
                </a:lnTo>
                <a:lnTo>
                  <a:pt x="48000" y="10000"/>
                </a:lnTo>
                <a:lnTo>
                  <a:pt x="48000" y="10000"/>
                </a:lnTo>
                <a:lnTo>
                  <a:pt x="72000" y="10000"/>
                </a:lnTo>
                <a:lnTo>
                  <a:pt x="72000" y="10000"/>
                </a:lnTo>
                <a:lnTo>
                  <a:pt x="72000" y="10000"/>
                </a:lnTo>
                <a:lnTo>
                  <a:pt x="72000" y="10000"/>
                </a:lnTo>
                <a:lnTo>
                  <a:pt x="72000" y="10000"/>
                </a:lnTo>
                <a:lnTo>
                  <a:pt x="72000" y="10000"/>
                </a:lnTo>
                <a:lnTo>
                  <a:pt x="88000" y="10000"/>
                </a:lnTo>
                <a:lnTo>
                  <a:pt x="88000" y="10000"/>
                </a:lnTo>
                <a:lnTo>
                  <a:pt x="88000" y="0"/>
                </a:lnTo>
                <a:lnTo>
                  <a:pt x="88000" y="0"/>
                </a:lnTo>
                <a:lnTo>
                  <a:pt x="88000" y="0"/>
                </a:lnTo>
                <a:lnTo>
                  <a:pt x="88000" y="0"/>
                </a:lnTo>
                <a:lnTo>
                  <a:pt x="88000" y="0"/>
                </a:lnTo>
                <a:lnTo>
                  <a:pt x="8800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29" name="Shape 2429"/>
          <p:cNvSpPr/>
          <p:nvPr/>
        </p:nvSpPr>
        <p:spPr>
          <a:xfrm>
            <a:off x="4595814" y="4470401"/>
            <a:ext cx="17860" cy="38099"/>
          </a:xfrm>
          <a:custGeom>
            <a:avLst/>
            <a:gdLst/>
            <a:ahLst/>
            <a:cxnLst/>
            <a:rect l="0" t="0" r="0" b="0"/>
            <a:pathLst>
              <a:path w="120000" h="120000" extrusionOk="0">
                <a:moveTo>
                  <a:pt x="88000" y="0"/>
                </a:moveTo>
                <a:lnTo>
                  <a:pt x="88000" y="0"/>
                </a:lnTo>
                <a:lnTo>
                  <a:pt x="104000" y="0"/>
                </a:lnTo>
                <a:lnTo>
                  <a:pt x="104000" y="0"/>
                </a:lnTo>
                <a:lnTo>
                  <a:pt x="104000" y="0"/>
                </a:lnTo>
                <a:lnTo>
                  <a:pt x="104000" y="0"/>
                </a:lnTo>
                <a:lnTo>
                  <a:pt x="104000" y="10000"/>
                </a:lnTo>
                <a:lnTo>
                  <a:pt x="104000" y="10000"/>
                </a:lnTo>
                <a:lnTo>
                  <a:pt x="104000" y="10000"/>
                </a:lnTo>
                <a:lnTo>
                  <a:pt x="120000" y="10000"/>
                </a:lnTo>
                <a:lnTo>
                  <a:pt x="120000" y="10000"/>
                </a:lnTo>
                <a:lnTo>
                  <a:pt x="120000" y="10000"/>
                </a:lnTo>
                <a:lnTo>
                  <a:pt x="120000" y="20000"/>
                </a:lnTo>
                <a:lnTo>
                  <a:pt x="120000" y="20000"/>
                </a:lnTo>
                <a:lnTo>
                  <a:pt x="120000" y="20000"/>
                </a:lnTo>
                <a:lnTo>
                  <a:pt x="120000" y="20000"/>
                </a:lnTo>
                <a:lnTo>
                  <a:pt x="120000" y="20000"/>
                </a:lnTo>
                <a:lnTo>
                  <a:pt x="120000" y="20000"/>
                </a:lnTo>
                <a:lnTo>
                  <a:pt x="104000" y="20000"/>
                </a:lnTo>
                <a:lnTo>
                  <a:pt x="104000" y="20000"/>
                </a:lnTo>
                <a:lnTo>
                  <a:pt x="104000" y="30000"/>
                </a:lnTo>
                <a:lnTo>
                  <a:pt x="104000" y="30000"/>
                </a:lnTo>
                <a:lnTo>
                  <a:pt x="104000" y="30000"/>
                </a:lnTo>
                <a:lnTo>
                  <a:pt x="104000" y="30000"/>
                </a:lnTo>
                <a:lnTo>
                  <a:pt x="88000" y="30000"/>
                </a:lnTo>
                <a:lnTo>
                  <a:pt x="88000" y="30000"/>
                </a:lnTo>
                <a:lnTo>
                  <a:pt x="88000" y="45000"/>
                </a:lnTo>
                <a:lnTo>
                  <a:pt x="88000" y="45000"/>
                </a:lnTo>
                <a:lnTo>
                  <a:pt x="88000" y="45000"/>
                </a:lnTo>
                <a:lnTo>
                  <a:pt x="88000" y="45000"/>
                </a:lnTo>
                <a:lnTo>
                  <a:pt x="88000" y="45000"/>
                </a:lnTo>
                <a:lnTo>
                  <a:pt x="72000" y="45000"/>
                </a:lnTo>
                <a:lnTo>
                  <a:pt x="72000" y="45000"/>
                </a:lnTo>
                <a:lnTo>
                  <a:pt x="72000" y="55000"/>
                </a:lnTo>
                <a:lnTo>
                  <a:pt x="72000" y="55000"/>
                </a:lnTo>
                <a:lnTo>
                  <a:pt x="72000" y="55000"/>
                </a:lnTo>
                <a:lnTo>
                  <a:pt x="72000" y="55000"/>
                </a:lnTo>
                <a:lnTo>
                  <a:pt x="72000" y="55000"/>
                </a:lnTo>
                <a:lnTo>
                  <a:pt x="48000" y="55000"/>
                </a:lnTo>
                <a:lnTo>
                  <a:pt x="48000" y="65000"/>
                </a:lnTo>
                <a:lnTo>
                  <a:pt x="72000" y="65000"/>
                </a:lnTo>
                <a:lnTo>
                  <a:pt x="72000" y="65000"/>
                </a:lnTo>
                <a:lnTo>
                  <a:pt x="72000" y="65000"/>
                </a:lnTo>
                <a:lnTo>
                  <a:pt x="72000" y="75000"/>
                </a:lnTo>
                <a:lnTo>
                  <a:pt x="72000" y="75000"/>
                </a:lnTo>
                <a:lnTo>
                  <a:pt x="72000" y="75000"/>
                </a:lnTo>
                <a:lnTo>
                  <a:pt x="72000" y="85000"/>
                </a:lnTo>
                <a:lnTo>
                  <a:pt x="72000" y="85000"/>
                </a:lnTo>
                <a:lnTo>
                  <a:pt x="72000" y="85000"/>
                </a:lnTo>
                <a:lnTo>
                  <a:pt x="72000" y="85000"/>
                </a:lnTo>
                <a:lnTo>
                  <a:pt x="72000" y="100000"/>
                </a:lnTo>
                <a:lnTo>
                  <a:pt x="72000" y="100000"/>
                </a:lnTo>
                <a:lnTo>
                  <a:pt x="72000" y="100000"/>
                </a:lnTo>
                <a:lnTo>
                  <a:pt x="72000" y="110000"/>
                </a:lnTo>
                <a:lnTo>
                  <a:pt x="72000" y="110000"/>
                </a:lnTo>
                <a:lnTo>
                  <a:pt x="72000" y="110000"/>
                </a:lnTo>
                <a:lnTo>
                  <a:pt x="48000" y="110000"/>
                </a:lnTo>
                <a:lnTo>
                  <a:pt x="48000" y="110000"/>
                </a:lnTo>
                <a:lnTo>
                  <a:pt x="48000" y="110000"/>
                </a:lnTo>
                <a:lnTo>
                  <a:pt x="48000" y="110000"/>
                </a:lnTo>
                <a:lnTo>
                  <a:pt x="32000" y="110000"/>
                </a:lnTo>
                <a:lnTo>
                  <a:pt x="32000" y="110000"/>
                </a:lnTo>
                <a:lnTo>
                  <a:pt x="32000" y="110000"/>
                </a:lnTo>
                <a:lnTo>
                  <a:pt x="16000" y="110000"/>
                </a:lnTo>
                <a:lnTo>
                  <a:pt x="16000" y="120000"/>
                </a:lnTo>
                <a:lnTo>
                  <a:pt x="16000" y="120000"/>
                </a:lnTo>
                <a:lnTo>
                  <a:pt x="16000" y="110000"/>
                </a:lnTo>
                <a:lnTo>
                  <a:pt x="16000" y="110000"/>
                </a:lnTo>
                <a:lnTo>
                  <a:pt x="16000" y="110000"/>
                </a:lnTo>
                <a:lnTo>
                  <a:pt x="16000" y="110000"/>
                </a:lnTo>
                <a:lnTo>
                  <a:pt x="16000" y="100000"/>
                </a:lnTo>
                <a:lnTo>
                  <a:pt x="16000" y="100000"/>
                </a:lnTo>
                <a:lnTo>
                  <a:pt x="16000" y="100000"/>
                </a:lnTo>
                <a:lnTo>
                  <a:pt x="16000" y="100000"/>
                </a:lnTo>
                <a:lnTo>
                  <a:pt x="16000" y="85000"/>
                </a:lnTo>
                <a:lnTo>
                  <a:pt x="16000" y="85000"/>
                </a:lnTo>
                <a:lnTo>
                  <a:pt x="16000" y="85000"/>
                </a:lnTo>
                <a:lnTo>
                  <a:pt x="16000" y="85000"/>
                </a:lnTo>
                <a:lnTo>
                  <a:pt x="16000" y="85000"/>
                </a:lnTo>
                <a:lnTo>
                  <a:pt x="16000" y="85000"/>
                </a:lnTo>
                <a:lnTo>
                  <a:pt x="16000" y="75000"/>
                </a:lnTo>
                <a:lnTo>
                  <a:pt x="16000" y="75000"/>
                </a:lnTo>
                <a:lnTo>
                  <a:pt x="16000" y="75000"/>
                </a:lnTo>
                <a:lnTo>
                  <a:pt x="16000" y="75000"/>
                </a:lnTo>
                <a:lnTo>
                  <a:pt x="16000" y="65000"/>
                </a:lnTo>
                <a:lnTo>
                  <a:pt x="16000" y="65000"/>
                </a:lnTo>
                <a:lnTo>
                  <a:pt x="16000" y="65000"/>
                </a:lnTo>
                <a:lnTo>
                  <a:pt x="0" y="65000"/>
                </a:lnTo>
                <a:lnTo>
                  <a:pt x="0" y="65000"/>
                </a:lnTo>
                <a:lnTo>
                  <a:pt x="0" y="55000"/>
                </a:lnTo>
                <a:lnTo>
                  <a:pt x="0" y="55000"/>
                </a:lnTo>
                <a:lnTo>
                  <a:pt x="0" y="55000"/>
                </a:lnTo>
                <a:lnTo>
                  <a:pt x="0" y="55000"/>
                </a:lnTo>
                <a:lnTo>
                  <a:pt x="0" y="55000"/>
                </a:lnTo>
                <a:lnTo>
                  <a:pt x="16000" y="55000"/>
                </a:lnTo>
                <a:lnTo>
                  <a:pt x="16000" y="45000"/>
                </a:lnTo>
                <a:lnTo>
                  <a:pt x="16000" y="45000"/>
                </a:lnTo>
                <a:lnTo>
                  <a:pt x="16000" y="45000"/>
                </a:lnTo>
                <a:lnTo>
                  <a:pt x="16000" y="45000"/>
                </a:lnTo>
                <a:lnTo>
                  <a:pt x="16000" y="45000"/>
                </a:lnTo>
                <a:lnTo>
                  <a:pt x="16000" y="30000"/>
                </a:lnTo>
                <a:lnTo>
                  <a:pt x="16000" y="30000"/>
                </a:lnTo>
                <a:lnTo>
                  <a:pt x="16000" y="30000"/>
                </a:lnTo>
                <a:lnTo>
                  <a:pt x="32000" y="30000"/>
                </a:lnTo>
                <a:lnTo>
                  <a:pt x="32000" y="30000"/>
                </a:lnTo>
                <a:lnTo>
                  <a:pt x="32000" y="30000"/>
                </a:lnTo>
                <a:lnTo>
                  <a:pt x="32000" y="30000"/>
                </a:lnTo>
                <a:lnTo>
                  <a:pt x="32000" y="30000"/>
                </a:lnTo>
                <a:lnTo>
                  <a:pt x="32000" y="30000"/>
                </a:lnTo>
                <a:lnTo>
                  <a:pt x="48000" y="30000"/>
                </a:lnTo>
                <a:lnTo>
                  <a:pt x="48000" y="20000"/>
                </a:lnTo>
                <a:lnTo>
                  <a:pt x="48000" y="20000"/>
                </a:lnTo>
                <a:lnTo>
                  <a:pt x="48000" y="20000"/>
                </a:lnTo>
                <a:lnTo>
                  <a:pt x="48000" y="20000"/>
                </a:lnTo>
                <a:lnTo>
                  <a:pt x="48000" y="20000"/>
                </a:lnTo>
                <a:lnTo>
                  <a:pt x="48000" y="10000"/>
                </a:lnTo>
                <a:lnTo>
                  <a:pt x="48000" y="10000"/>
                </a:lnTo>
                <a:lnTo>
                  <a:pt x="72000" y="10000"/>
                </a:lnTo>
                <a:lnTo>
                  <a:pt x="72000" y="10000"/>
                </a:lnTo>
                <a:lnTo>
                  <a:pt x="72000" y="10000"/>
                </a:lnTo>
                <a:lnTo>
                  <a:pt x="72000" y="10000"/>
                </a:lnTo>
                <a:lnTo>
                  <a:pt x="72000" y="10000"/>
                </a:lnTo>
                <a:lnTo>
                  <a:pt x="72000" y="10000"/>
                </a:lnTo>
                <a:lnTo>
                  <a:pt x="88000" y="10000"/>
                </a:lnTo>
                <a:lnTo>
                  <a:pt x="88000" y="10000"/>
                </a:lnTo>
                <a:lnTo>
                  <a:pt x="88000" y="0"/>
                </a:lnTo>
                <a:lnTo>
                  <a:pt x="88000" y="0"/>
                </a:lnTo>
                <a:lnTo>
                  <a:pt x="88000" y="0"/>
                </a:lnTo>
                <a:lnTo>
                  <a:pt x="88000" y="0"/>
                </a:lnTo>
                <a:lnTo>
                  <a:pt x="88000" y="0"/>
                </a:lnTo>
                <a:lnTo>
                  <a:pt x="8800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0" name="Shape 2430"/>
          <p:cNvSpPr/>
          <p:nvPr/>
        </p:nvSpPr>
        <p:spPr>
          <a:xfrm>
            <a:off x="5566172" y="349250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1" name="Shape 2431"/>
          <p:cNvSpPr/>
          <p:nvPr/>
        </p:nvSpPr>
        <p:spPr>
          <a:xfrm>
            <a:off x="5566172" y="3492500"/>
            <a:ext cx="0" cy="0"/>
          </a:xfrm>
          <a:custGeom>
            <a:avLst/>
            <a:gdLst/>
            <a:ahLst/>
            <a:cxnLst/>
            <a:rect l="0" t="0" r="0" b="0"/>
            <a:pathLst>
              <a:path w="120000" h="120000" extrusionOk="0">
                <a:moveTo>
                  <a:pt x="0" y="0"/>
                </a:moveTo>
                <a:lnTo>
                  <a:pt x="0" y="0"/>
                </a:lnTo>
                <a:lnTo>
                  <a:pt x="0" y="0"/>
                </a:lnTo>
                <a:lnTo>
                  <a:pt x="0" y="0"/>
                </a:lnTo>
                <a:lnTo>
                  <a:pt x="0" y="0"/>
                </a:lnTo>
                <a:lnTo>
                  <a:pt x="0" y="0"/>
                </a:lnTo>
                <a:lnTo>
                  <a:pt x="0"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2" name="Shape 2432"/>
          <p:cNvSpPr/>
          <p:nvPr/>
        </p:nvSpPr>
        <p:spPr>
          <a:xfrm>
            <a:off x="5428062" y="3309937"/>
            <a:ext cx="248841" cy="244475"/>
          </a:xfrm>
          <a:custGeom>
            <a:avLst/>
            <a:gdLst/>
            <a:ahLst/>
            <a:cxnLst/>
            <a:rect l="0" t="0" r="0" b="0"/>
            <a:pathLst>
              <a:path w="120000" h="120000" extrusionOk="0">
                <a:moveTo>
                  <a:pt x="88421" y="0"/>
                </a:moveTo>
                <a:lnTo>
                  <a:pt x="88421" y="0"/>
                </a:lnTo>
                <a:lnTo>
                  <a:pt x="88421" y="0"/>
                </a:lnTo>
                <a:lnTo>
                  <a:pt x="88421" y="0"/>
                </a:lnTo>
                <a:lnTo>
                  <a:pt x="88421" y="1558"/>
                </a:lnTo>
                <a:lnTo>
                  <a:pt x="88421" y="1558"/>
                </a:lnTo>
                <a:lnTo>
                  <a:pt x="88421" y="1558"/>
                </a:lnTo>
                <a:lnTo>
                  <a:pt x="89569" y="1558"/>
                </a:lnTo>
                <a:lnTo>
                  <a:pt x="89569" y="1558"/>
                </a:lnTo>
                <a:lnTo>
                  <a:pt x="89569" y="1558"/>
                </a:lnTo>
                <a:lnTo>
                  <a:pt x="89569" y="1558"/>
                </a:lnTo>
                <a:lnTo>
                  <a:pt x="89569" y="1558"/>
                </a:lnTo>
                <a:lnTo>
                  <a:pt x="89569" y="3896"/>
                </a:lnTo>
                <a:lnTo>
                  <a:pt x="90717" y="3896"/>
                </a:lnTo>
                <a:lnTo>
                  <a:pt x="90717" y="3896"/>
                </a:lnTo>
                <a:lnTo>
                  <a:pt x="90717" y="3896"/>
                </a:lnTo>
                <a:lnTo>
                  <a:pt x="89569" y="3896"/>
                </a:lnTo>
                <a:lnTo>
                  <a:pt x="89569" y="3896"/>
                </a:lnTo>
                <a:lnTo>
                  <a:pt x="89569" y="5454"/>
                </a:lnTo>
                <a:lnTo>
                  <a:pt x="89569" y="5454"/>
                </a:lnTo>
                <a:lnTo>
                  <a:pt x="89569" y="5454"/>
                </a:lnTo>
                <a:lnTo>
                  <a:pt x="89569" y="5454"/>
                </a:lnTo>
                <a:lnTo>
                  <a:pt x="89569" y="5454"/>
                </a:lnTo>
                <a:lnTo>
                  <a:pt x="89569" y="7012"/>
                </a:lnTo>
                <a:lnTo>
                  <a:pt x="89569" y="7012"/>
                </a:lnTo>
                <a:lnTo>
                  <a:pt x="89569" y="7012"/>
                </a:lnTo>
                <a:lnTo>
                  <a:pt x="89569" y="7012"/>
                </a:lnTo>
                <a:lnTo>
                  <a:pt x="89569" y="7012"/>
                </a:lnTo>
                <a:lnTo>
                  <a:pt x="90717" y="7012"/>
                </a:lnTo>
                <a:lnTo>
                  <a:pt x="90717" y="7012"/>
                </a:lnTo>
                <a:lnTo>
                  <a:pt x="90717" y="7012"/>
                </a:lnTo>
                <a:lnTo>
                  <a:pt x="90717" y="7012"/>
                </a:lnTo>
                <a:lnTo>
                  <a:pt x="91866" y="7012"/>
                </a:lnTo>
                <a:lnTo>
                  <a:pt x="91866" y="7012"/>
                </a:lnTo>
                <a:lnTo>
                  <a:pt x="91866" y="7012"/>
                </a:lnTo>
                <a:lnTo>
                  <a:pt x="91866" y="7012"/>
                </a:lnTo>
                <a:lnTo>
                  <a:pt x="91866" y="7012"/>
                </a:lnTo>
                <a:lnTo>
                  <a:pt x="91866" y="7012"/>
                </a:lnTo>
                <a:lnTo>
                  <a:pt x="91866" y="8571"/>
                </a:lnTo>
                <a:lnTo>
                  <a:pt x="91866" y="8571"/>
                </a:lnTo>
                <a:lnTo>
                  <a:pt x="91866" y="8571"/>
                </a:lnTo>
                <a:lnTo>
                  <a:pt x="91866" y="8571"/>
                </a:lnTo>
                <a:lnTo>
                  <a:pt x="91866" y="10129"/>
                </a:lnTo>
                <a:lnTo>
                  <a:pt x="91866" y="10129"/>
                </a:lnTo>
                <a:lnTo>
                  <a:pt x="91866" y="10129"/>
                </a:lnTo>
                <a:lnTo>
                  <a:pt x="91866" y="10129"/>
                </a:lnTo>
                <a:lnTo>
                  <a:pt x="91866" y="12467"/>
                </a:lnTo>
                <a:lnTo>
                  <a:pt x="91866" y="12467"/>
                </a:lnTo>
                <a:lnTo>
                  <a:pt x="91866" y="12467"/>
                </a:lnTo>
                <a:lnTo>
                  <a:pt x="91866" y="14025"/>
                </a:lnTo>
                <a:lnTo>
                  <a:pt x="91866" y="14025"/>
                </a:lnTo>
                <a:lnTo>
                  <a:pt x="91866" y="14025"/>
                </a:lnTo>
                <a:lnTo>
                  <a:pt x="91866" y="15584"/>
                </a:lnTo>
                <a:lnTo>
                  <a:pt x="91866" y="15584"/>
                </a:lnTo>
                <a:lnTo>
                  <a:pt x="91866" y="15584"/>
                </a:lnTo>
                <a:lnTo>
                  <a:pt x="90717" y="15584"/>
                </a:lnTo>
                <a:lnTo>
                  <a:pt x="90717" y="17142"/>
                </a:lnTo>
                <a:lnTo>
                  <a:pt x="90717" y="17142"/>
                </a:lnTo>
                <a:lnTo>
                  <a:pt x="90717" y="17142"/>
                </a:lnTo>
                <a:lnTo>
                  <a:pt x="90717" y="18701"/>
                </a:lnTo>
                <a:lnTo>
                  <a:pt x="90717" y="18701"/>
                </a:lnTo>
                <a:lnTo>
                  <a:pt x="90717" y="18701"/>
                </a:lnTo>
                <a:lnTo>
                  <a:pt x="90717" y="18701"/>
                </a:lnTo>
                <a:lnTo>
                  <a:pt x="90717" y="18701"/>
                </a:lnTo>
                <a:lnTo>
                  <a:pt x="90717" y="21038"/>
                </a:lnTo>
                <a:lnTo>
                  <a:pt x="90717" y="21038"/>
                </a:lnTo>
                <a:lnTo>
                  <a:pt x="91866" y="21038"/>
                </a:lnTo>
                <a:lnTo>
                  <a:pt x="91866" y="21038"/>
                </a:lnTo>
                <a:lnTo>
                  <a:pt x="91866" y="21038"/>
                </a:lnTo>
                <a:lnTo>
                  <a:pt x="91866" y="21038"/>
                </a:lnTo>
                <a:lnTo>
                  <a:pt x="91866" y="22597"/>
                </a:lnTo>
                <a:lnTo>
                  <a:pt x="91866" y="22597"/>
                </a:lnTo>
                <a:lnTo>
                  <a:pt x="91866" y="22597"/>
                </a:lnTo>
                <a:lnTo>
                  <a:pt x="91866" y="22597"/>
                </a:lnTo>
                <a:lnTo>
                  <a:pt x="91866" y="22597"/>
                </a:lnTo>
                <a:lnTo>
                  <a:pt x="93588" y="22597"/>
                </a:lnTo>
                <a:lnTo>
                  <a:pt x="93588" y="24155"/>
                </a:lnTo>
                <a:lnTo>
                  <a:pt x="93588" y="24155"/>
                </a:lnTo>
                <a:lnTo>
                  <a:pt x="93588" y="24155"/>
                </a:lnTo>
                <a:lnTo>
                  <a:pt x="93588" y="24155"/>
                </a:lnTo>
                <a:lnTo>
                  <a:pt x="94736" y="24155"/>
                </a:lnTo>
                <a:lnTo>
                  <a:pt x="94736" y="22597"/>
                </a:lnTo>
                <a:lnTo>
                  <a:pt x="94736" y="22597"/>
                </a:lnTo>
                <a:lnTo>
                  <a:pt x="94736" y="22597"/>
                </a:lnTo>
                <a:lnTo>
                  <a:pt x="94736" y="22597"/>
                </a:lnTo>
                <a:lnTo>
                  <a:pt x="95885" y="22597"/>
                </a:lnTo>
                <a:lnTo>
                  <a:pt x="95885" y="22597"/>
                </a:lnTo>
                <a:lnTo>
                  <a:pt x="95885" y="22597"/>
                </a:lnTo>
                <a:lnTo>
                  <a:pt x="95885" y="21038"/>
                </a:lnTo>
                <a:lnTo>
                  <a:pt x="95885" y="21038"/>
                </a:lnTo>
                <a:lnTo>
                  <a:pt x="95885" y="21038"/>
                </a:lnTo>
                <a:lnTo>
                  <a:pt x="97033" y="21038"/>
                </a:lnTo>
                <a:lnTo>
                  <a:pt x="97033" y="21038"/>
                </a:lnTo>
                <a:lnTo>
                  <a:pt x="97033" y="21038"/>
                </a:lnTo>
                <a:lnTo>
                  <a:pt x="97033" y="21038"/>
                </a:lnTo>
                <a:lnTo>
                  <a:pt x="97033" y="21038"/>
                </a:lnTo>
                <a:lnTo>
                  <a:pt x="97033" y="21038"/>
                </a:lnTo>
                <a:lnTo>
                  <a:pt x="97033" y="21038"/>
                </a:lnTo>
                <a:lnTo>
                  <a:pt x="98181" y="21038"/>
                </a:lnTo>
                <a:lnTo>
                  <a:pt x="98181" y="21038"/>
                </a:lnTo>
                <a:lnTo>
                  <a:pt x="98181" y="18701"/>
                </a:lnTo>
                <a:lnTo>
                  <a:pt x="98181" y="18701"/>
                </a:lnTo>
                <a:lnTo>
                  <a:pt x="99904" y="18701"/>
                </a:lnTo>
                <a:lnTo>
                  <a:pt x="99904" y="18701"/>
                </a:lnTo>
                <a:lnTo>
                  <a:pt x="99904" y="18701"/>
                </a:lnTo>
                <a:lnTo>
                  <a:pt x="99904" y="18701"/>
                </a:lnTo>
                <a:lnTo>
                  <a:pt x="101052" y="18701"/>
                </a:lnTo>
                <a:lnTo>
                  <a:pt x="101052" y="18701"/>
                </a:lnTo>
                <a:lnTo>
                  <a:pt x="101052" y="18701"/>
                </a:lnTo>
                <a:lnTo>
                  <a:pt x="101052" y="18701"/>
                </a:lnTo>
                <a:lnTo>
                  <a:pt x="101052" y="18701"/>
                </a:lnTo>
                <a:lnTo>
                  <a:pt x="101052" y="18701"/>
                </a:lnTo>
                <a:lnTo>
                  <a:pt x="101052" y="17142"/>
                </a:lnTo>
                <a:lnTo>
                  <a:pt x="102200" y="17142"/>
                </a:lnTo>
                <a:lnTo>
                  <a:pt x="102200" y="17142"/>
                </a:lnTo>
                <a:lnTo>
                  <a:pt x="102200" y="17142"/>
                </a:lnTo>
                <a:lnTo>
                  <a:pt x="102200" y="17142"/>
                </a:lnTo>
                <a:lnTo>
                  <a:pt x="102200" y="17142"/>
                </a:lnTo>
                <a:lnTo>
                  <a:pt x="102200" y="15584"/>
                </a:lnTo>
                <a:lnTo>
                  <a:pt x="103349" y="15584"/>
                </a:lnTo>
                <a:lnTo>
                  <a:pt x="103349" y="15584"/>
                </a:lnTo>
                <a:lnTo>
                  <a:pt x="103349" y="15584"/>
                </a:lnTo>
                <a:lnTo>
                  <a:pt x="103349" y="15584"/>
                </a:lnTo>
                <a:lnTo>
                  <a:pt x="103349" y="15584"/>
                </a:lnTo>
                <a:lnTo>
                  <a:pt x="104497" y="15584"/>
                </a:lnTo>
                <a:lnTo>
                  <a:pt x="104497" y="15584"/>
                </a:lnTo>
                <a:lnTo>
                  <a:pt x="104497" y="15584"/>
                </a:lnTo>
                <a:lnTo>
                  <a:pt x="104497" y="15584"/>
                </a:lnTo>
                <a:lnTo>
                  <a:pt x="104497" y="14025"/>
                </a:lnTo>
                <a:lnTo>
                  <a:pt x="104497" y="14025"/>
                </a:lnTo>
                <a:lnTo>
                  <a:pt x="104497" y="14025"/>
                </a:lnTo>
                <a:lnTo>
                  <a:pt x="106220" y="14025"/>
                </a:lnTo>
                <a:lnTo>
                  <a:pt x="106220" y="14025"/>
                </a:lnTo>
                <a:lnTo>
                  <a:pt x="106220" y="14025"/>
                </a:lnTo>
                <a:lnTo>
                  <a:pt x="106220" y="14025"/>
                </a:lnTo>
                <a:lnTo>
                  <a:pt x="107368" y="14025"/>
                </a:lnTo>
                <a:lnTo>
                  <a:pt x="107368" y="14025"/>
                </a:lnTo>
                <a:lnTo>
                  <a:pt x="107368" y="14025"/>
                </a:lnTo>
                <a:lnTo>
                  <a:pt x="107368" y="14025"/>
                </a:lnTo>
                <a:lnTo>
                  <a:pt x="108516" y="14025"/>
                </a:lnTo>
                <a:lnTo>
                  <a:pt x="108516" y="14025"/>
                </a:lnTo>
                <a:lnTo>
                  <a:pt x="108516" y="14025"/>
                </a:lnTo>
                <a:lnTo>
                  <a:pt x="109665" y="14025"/>
                </a:lnTo>
                <a:lnTo>
                  <a:pt x="109665" y="14025"/>
                </a:lnTo>
                <a:lnTo>
                  <a:pt x="109665" y="14025"/>
                </a:lnTo>
                <a:lnTo>
                  <a:pt x="109665" y="14025"/>
                </a:lnTo>
                <a:lnTo>
                  <a:pt x="109665" y="14025"/>
                </a:lnTo>
                <a:lnTo>
                  <a:pt x="109665" y="14025"/>
                </a:lnTo>
                <a:lnTo>
                  <a:pt x="109665" y="15584"/>
                </a:lnTo>
                <a:lnTo>
                  <a:pt x="109665" y="15584"/>
                </a:lnTo>
                <a:lnTo>
                  <a:pt x="109665" y="15584"/>
                </a:lnTo>
                <a:lnTo>
                  <a:pt x="109665" y="15584"/>
                </a:lnTo>
                <a:lnTo>
                  <a:pt x="109665" y="15584"/>
                </a:lnTo>
                <a:lnTo>
                  <a:pt x="109665" y="15584"/>
                </a:lnTo>
                <a:lnTo>
                  <a:pt x="109665" y="15584"/>
                </a:lnTo>
                <a:lnTo>
                  <a:pt x="109665" y="15584"/>
                </a:lnTo>
                <a:lnTo>
                  <a:pt x="109665" y="15584"/>
                </a:lnTo>
                <a:lnTo>
                  <a:pt x="110813" y="15584"/>
                </a:lnTo>
                <a:lnTo>
                  <a:pt x="110813" y="15584"/>
                </a:lnTo>
                <a:lnTo>
                  <a:pt x="110813" y="15584"/>
                </a:lnTo>
                <a:lnTo>
                  <a:pt x="110813" y="15584"/>
                </a:lnTo>
                <a:lnTo>
                  <a:pt x="110813" y="15584"/>
                </a:lnTo>
                <a:lnTo>
                  <a:pt x="112535" y="15584"/>
                </a:lnTo>
                <a:lnTo>
                  <a:pt x="112535" y="15584"/>
                </a:lnTo>
                <a:lnTo>
                  <a:pt x="112535" y="15584"/>
                </a:lnTo>
                <a:lnTo>
                  <a:pt x="113684" y="15584"/>
                </a:lnTo>
                <a:lnTo>
                  <a:pt x="113684" y="15584"/>
                </a:lnTo>
                <a:lnTo>
                  <a:pt x="113684" y="15584"/>
                </a:lnTo>
                <a:lnTo>
                  <a:pt x="113684" y="15584"/>
                </a:lnTo>
                <a:lnTo>
                  <a:pt x="113684" y="15584"/>
                </a:lnTo>
                <a:lnTo>
                  <a:pt x="113684" y="14025"/>
                </a:lnTo>
                <a:lnTo>
                  <a:pt x="114832" y="14025"/>
                </a:lnTo>
                <a:lnTo>
                  <a:pt x="114832" y="14025"/>
                </a:lnTo>
                <a:lnTo>
                  <a:pt x="114832" y="14025"/>
                </a:lnTo>
                <a:lnTo>
                  <a:pt x="114832" y="14025"/>
                </a:lnTo>
                <a:lnTo>
                  <a:pt x="114832" y="14025"/>
                </a:lnTo>
                <a:lnTo>
                  <a:pt x="114832" y="14025"/>
                </a:lnTo>
                <a:lnTo>
                  <a:pt x="115980" y="14025"/>
                </a:lnTo>
                <a:lnTo>
                  <a:pt x="115980" y="14025"/>
                </a:lnTo>
                <a:lnTo>
                  <a:pt x="115980" y="14025"/>
                </a:lnTo>
                <a:lnTo>
                  <a:pt x="115980" y="14025"/>
                </a:lnTo>
                <a:lnTo>
                  <a:pt x="117129" y="14025"/>
                </a:lnTo>
                <a:lnTo>
                  <a:pt x="117129" y="14025"/>
                </a:lnTo>
                <a:lnTo>
                  <a:pt x="117129" y="14025"/>
                </a:lnTo>
                <a:lnTo>
                  <a:pt x="117129" y="14025"/>
                </a:lnTo>
                <a:lnTo>
                  <a:pt x="117129" y="14025"/>
                </a:lnTo>
                <a:lnTo>
                  <a:pt x="118851" y="14025"/>
                </a:lnTo>
                <a:lnTo>
                  <a:pt x="118851" y="14025"/>
                </a:lnTo>
                <a:lnTo>
                  <a:pt x="118851" y="14025"/>
                </a:lnTo>
                <a:lnTo>
                  <a:pt x="118851" y="15584"/>
                </a:lnTo>
                <a:lnTo>
                  <a:pt x="118851" y="15584"/>
                </a:lnTo>
                <a:lnTo>
                  <a:pt x="118851" y="15584"/>
                </a:lnTo>
                <a:lnTo>
                  <a:pt x="119999" y="15584"/>
                </a:lnTo>
                <a:lnTo>
                  <a:pt x="119999" y="15584"/>
                </a:lnTo>
                <a:lnTo>
                  <a:pt x="119999" y="17142"/>
                </a:lnTo>
                <a:lnTo>
                  <a:pt x="118851" y="17142"/>
                </a:lnTo>
                <a:lnTo>
                  <a:pt x="118851" y="17142"/>
                </a:lnTo>
                <a:lnTo>
                  <a:pt x="118851" y="15584"/>
                </a:lnTo>
                <a:lnTo>
                  <a:pt x="118851" y="15584"/>
                </a:lnTo>
                <a:lnTo>
                  <a:pt x="118851" y="15584"/>
                </a:lnTo>
                <a:lnTo>
                  <a:pt x="118851" y="15584"/>
                </a:lnTo>
                <a:lnTo>
                  <a:pt x="118851" y="15584"/>
                </a:lnTo>
                <a:lnTo>
                  <a:pt x="117129" y="15584"/>
                </a:lnTo>
                <a:lnTo>
                  <a:pt x="117129" y="15584"/>
                </a:lnTo>
                <a:lnTo>
                  <a:pt x="117129" y="15584"/>
                </a:lnTo>
                <a:lnTo>
                  <a:pt x="117129" y="15584"/>
                </a:lnTo>
                <a:lnTo>
                  <a:pt x="115980" y="15584"/>
                </a:lnTo>
                <a:lnTo>
                  <a:pt x="115980" y="17142"/>
                </a:lnTo>
                <a:lnTo>
                  <a:pt x="115980" y="17142"/>
                </a:lnTo>
                <a:lnTo>
                  <a:pt x="115980" y="17142"/>
                </a:lnTo>
                <a:lnTo>
                  <a:pt x="115980" y="17142"/>
                </a:lnTo>
                <a:lnTo>
                  <a:pt x="115980" y="18701"/>
                </a:lnTo>
                <a:lnTo>
                  <a:pt x="115980" y="18701"/>
                </a:lnTo>
                <a:lnTo>
                  <a:pt x="117129" y="18701"/>
                </a:lnTo>
                <a:lnTo>
                  <a:pt x="117129" y="18701"/>
                </a:lnTo>
                <a:lnTo>
                  <a:pt x="117129" y="18701"/>
                </a:lnTo>
                <a:lnTo>
                  <a:pt x="117129" y="18701"/>
                </a:lnTo>
                <a:lnTo>
                  <a:pt x="117129" y="21038"/>
                </a:lnTo>
                <a:lnTo>
                  <a:pt x="117129" y="21038"/>
                </a:lnTo>
                <a:lnTo>
                  <a:pt x="117129" y="18701"/>
                </a:lnTo>
                <a:lnTo>
                  <a:pt x="115980" y="18701"/>
                </a:lnTo>
                <a:lnTo>
                  <a:pt x="115980" y="18701"/>
                </a:lnTo>
                <a:lnTo>
                  <a:pt x="115980" y="18701"/>
                </a:lnTo>
                <a:lnTo>
                  <a:pt x="114832" y="18701"/>
                </a:lnTo>
                <a:lnTo>
                  <a:pt x="114832" y="21038"/>
                </a:lnTo>
                <a:lnTo>
                  <a:pt x="114832" y="21038"/>
                </a:lnTo>
                <a:lnTo>
                  <a:pt x="114832" y="21038"/>
                </a:lnTo>
                <a:lnTo>
                  <a:pt x="114832" y="21038"/>
                </a:lnTo>
                <a:lnTo>
                  <a:pt x="114832" y="21038"/>
                </a:lnTo>
                <a:lnTo>
                  <a:pt x="113684" y="21038"/>
                </a:lnTo>
                <a:lnTo>
                  <a:pt x="113684" y="21038"/>
                </a:lnTo>
                <a:lnTo>
                  <a:pt x="113684" y="21038"/>
                </a:lnTo>
                <a:lnTo>
                  <a:pt x="113684" y="21038"/>
                </a:lnTo>
                <a:lnTo>
                  <a:pt x="113684" y="21038"/>
                </a:lnTo>
                <a:lnTo>
                  <a:pt x="113684" y="21038"/>
                </a:lnTo>
                <a:lnTo>
                  <a:pt x="112535" y="21038"/>
                </a:lnTo>
                <a:lnTo>
                  <a:pt x="112535" y="21038"/>
                </a:lnTo>
                <a:lnTo>
                  <a:pt x="112535" y="21038"/>
                </a:lnTo>
                <a:lnTo>
                  <a:pt x="112535" y="21038"/>
                </a:lnTo>
                <a:lnTo>
                  <a:pt x="110813" y="21038"/>
                </a:lnTo>
                <a:lnTo>
                  <a:pt x="110813" y="21038"/>
                </a:lnTo>
                <a:lnTo>
                  <a:pt x="110813" y="21038"/>
                </a:lnTo>
                <a:lnTo>
                  <a:pt x="110813" y="21038"/>
                </a:lnTo>
                <a:lnTo>
                  <a:pt x="110813" y="21038"/>
                </a:lnTo>
                <a:lnTo>
                  <a:pt x="109665" y="21038"/>
                </a:lnTo>
                <a:lnTo>
                  <a:pt x="109665" y="21038"/>
                </a:lnTo>
                <a:lnTo>
                  <a:pt x="109665" y="21038"/>
                </a:lnTo>
                <a:lnTo>
                  <a:pt x="109665" y="21038"/>
                </a:lnTo>
                <a:lnTo>
                  <a:pt x="108516" y="21038"/>
                </a:lnTo>
                <a:lnTo>
                  <a:pt x="108516" y="21038"/>
                </a:lnTo>
                <a:lnTo>
                  <a:pt x="108516" y="21038"/>
                </a:lnTo>
                <a:lnTo>
                  <a:pt x="108516" y="21038"/>
                </a:lnTo>
                <a:lnTo>
                  <a:pt x="108516" y="21038"/>
                </a:lnTo>
                <a:lnTo>
                  <a:pt x="107368" y="21038"/>
                </a:lnTo>
                <a:lnTo>
                  <a:pt x="107368" y="21038"/>
                </a:lnTo>
                <a:lnTo>
                  <a:pt x="107368" y="21038"/>
                </a:lnTo>
                <a:lnTo>
                  <a:pt x="107368" y="21038"/>
                </a:lnTo>
                <a:lnTo>
                  <a:pt x="107368" y="21038"/>
                </a:lnTo>
                <a:lnTo>
                  <a:pt x="106220" y="21038"/>
                </a:lnTo>
                <a:lnTo>
                  <a:pt x="106220" y="21038"/>
                </a:lnTo>
                <a:lnTo>
                  <a:pt x="106220" y="21038"/>
                </a:lnTo>
                <a:lnTo>
                  <a:pt x="104497" y="21038"/>
                </a:lnTo>
                <a:lnTo>
                  <a:pt x="104497" y="21038"/>
                </a:lnTo>
                <a:lnTo>
                  <a:pt x="104497" y="21038"/>
                </a:lnTo>
                <a:lnTo>
                  <a:pt x="104497" y="21038"/>
                </a:lnTo>
                <a:lnTo>
                  <a:pt x="103349" y="21038"/>
                </a:lnTo>
                <a:lnTo>
                  <a:pt x="103349" y="21038"/>
                </a:lnTo>
                <a:lnTo>
                  <a:pt x="103349" y="21038"/>
                </a:lnTo>
                <a:lnTo>
                  <a:pt x="103349" y="21038"/>
                </a:lnTo>
                <a:lnTo>
                  <a:pt x="103349" y="21038"/>
                </a:lnTo>
                <a:lnTo>
                  <a:pt x="103349" y="21038"/>
                </a:lnTo>
                <a:lnTo>
                  <a:pt x="102200" y="21038"/>
                </a:lnTo>
                <a:lnTo>
                  <a:pt x="102200" y="21038"/>
                </a:lnTo>
                <a:lnTo>
                  <a:pt x="102200" y="21038"/>
                </a:lnTo>
                <a:lnTo>
                  <a:pt x="102200" y="21038"/>
                </a:lnTo>
                <a:lnTo>
                  <a:pt x="101052" y="21038"/>
                </a:lnTo>
                <a:lnTo>
                  <a:pt x="101052" y="21038"/>
                </a:lnTo>
                <a:lnTo>
                  <a:pt x="101052" y="21038"/>
                </a:lnTo>
                <a:lnTo>
                  <a:pt x="101052" y="21038"/>
                </a:lnTo>
                <a:lnTo>
                  <a:pt x="101052" y="21038"/>
                </a:lnTo>
                <a:lnTo>
                  <a:pt x="101052" y="21038"/>
                </a:lnTo>
                <a:lnTo>
                  <a:pt x="99904" y="21038"/>
                </a:lnTo>
                <a:lnTo>
                  <a:pt x="99904" y="21038"/>
                </a:lnTo>
                <a:lnTo>
                  <a:pt x="99904" y="22597"/>
                </a:lnTo>
                <a:lnTo>
                  <a:pt x="99904" y="22597"/>
                </a:lnTo>
                <a:lnTo>
                  <a:pt x="99904" y="22597"/>
                </a:lnTo>
                <a:lnTo>
                  <a:pt x="99904" y="22597"/>
                </a:lnTo>
                <a:lnTo>
                  <a:pt x="98181" y="22597"/>
                </a:lnTo>
                <a:lnTo>
                  <a:pt x="98181" y="22597"/>
                </a:lnTo>
                <a:lnTo>
                  <a:pt x="98181" y="22597"/>
                </a:lnTo>
                <a:lnTo>
                  <a:pt x="98181" y="22597"/>
                </a:lnTo>
                <a:lnTo>
                  <a:pt x="98181" y="22597"/>
                </a:lnTo>
                <a:lnTo>
                  <a:pt x="97033" y="22597"/>
                </a:lnTo>
                <a:lnTo>
                  <a:pt x="97033" y="22597"/>
                </a:lnTo>
                <a:lnTo>
                  <a:pt x="97033" y="22597"/>
                </a:lnTo>
                <a:lnTo>
                  <a:pt x="97033" y="22597"/>
                </a:lnTo>
                <a:lnTo>
                  <a:pt x="97033" y="22597"/>
                </a:lnTo>
                <a:lnTo>
                  <a:pt x="97033" y="24155"/>
                </a:lnTo>
                <a:lnTo>
                  <a:pt x="97033" y="24155"/>
                </a:lnTo>
                <a:lnTo>
                  <a:pt x="97033" y="24155"/>
                </a:lnTo>
                <a:lnTo>
                  <a:pt x="95885" y="24155"/>
                </a:lnTo>
                <a:lnTo>
                  <a:pt x="95885" y="24155"/>
                </a:lnTo>
                <a:lnTo>
                  <a:pt x="95885" y="24155"/>
                </a:lnTo>
                <a:lnTo>
                  <a:pt x="95885" y="25714"/>
                </a:lnTo>
                <a:lnTo>
                  <a:pt x="95885" y="25714"/>
                </a:lnTo>
                <a:lnTo>
                  <a:pt x="94736" y="25714"/>
                </a:lnTo>
                <a:lnTo>
                  <a:pt x="94736" y="25714"/>
                </a:lnTo>
                <a:lnTo>
                  <a:pt x="94736" y="25714"/>
                </a:lnTo>
                <a:lnTo>
                  <a:pt x="94736" y="25714"/>
                </a:lnTo>
                <a:lnTo>
                  <a:pt x="94736" y="25714"/>
                </a:lnTo>
                <a:lnTo>
                  <a:pt x="94736" y="27272"/>
                </a:lnTo>
                <a:lnTo>
                  <a:pt x="94736" y="27272"/>
                </a:lnTo>
                <a:lnTo>
                  <a:pt x="93588" y="27272"/>
                </a:lnTo>
                <a:lnTo>
                  <a:pt x="93588" y="27272"/>
                </a:lnTo>
                <a:lnTo>
                  <a:pt x="93588" y="27272"/>
                </a:lnTo>
                <a:lnTo>
                  <a:pt x="93588" y="25714"/>
                </a:lnTo>
                <a:lnTo>
                  <a:pt x="93588" y="25714"/>
                </a:lnTo>
                <a:lnTo>
                  <a:pt x="93588" y="25714"/>
                </a:lnTo>
                <a:lnTo>
                  <a:pt x="91866" y="25714"/>
                </a:lnTo>
                <a:lnTo>
                  <a:pt x="91866" y="27272"/>
                </a:lnTo>
                <a:lnTo>
                  <a:pt x="91866" y="27272"/>
                </a:lnTo>
                <a:lnTo>
                  <a:pt x="91866" y="27272"/>
                </a:lnTo>
                <a:lnTo>
                  <a:pt x="91866" y="27272"/>
                </a:lnTo>
                <a:lnTo>
                  <a:pt x="91866" y="27272"/>
                </a:lnTo>
                <a:lnTo>
                  <a:pt x="91866" y="29610"/>
                </a:lnTo>
                <a:lnTo>
                  <a:pt x="91866" y="29610"/>
                </a:lnTo>
                <a:lnTo>
                  <a:pt x="90717" y="29610"/>
                </a:lnTo>
                <a:lnTo>
                  <a:pt x="90717" y="29610"/>
                </a:lnTo>
                <a:lnTo>
                  <a:pt x="90717" y="29610"/>
                </a:lnTo>
                <a:lnTo>
                  <a:pt x="90717" y="29610"/>
                </a:lnTo>
                <a:lnTo>
                  <a:pt x="90717" y="29610"/>
                </a:lnTo>
                <a:lnTo>
                  <a:pt x="90717" y="31168"/>
                </a:lnTo>
                <a:lnTo>
                  <a:pt x="89569" y="31168"/>
                </a:lnTo>
                <a:lnTo>
                  <a:pt x="89569" y="31168"/>
                </a:lnTo>
                <a:lnTo>
                  <a:pt x="89569" y="31168"/>
                </a:lnTo>
                <a:lnTo>
                  <a:pt x="89569" y="31168"/>
                </a:lnTo>
                <a:lnTo>
                  <a:pt x="89569" y="31168"/>
                </a:lnTo>
                <a:lnTo>
                  <a:pt x="89569" y="31168"/>
                </a:lnTo>
                <a:lnTo>
                  <a:pt x="89569" y="32727"/>
                </a:lnTo>
                <a:lnTo>
                  <a:pt x="89569" y="32727"/>
                </a:lnTo>
                <a:lnTo>
                  <a:pt x="89569" y="32727"/>
                </a:lnTo>
                <a:lnTo>
                  <a:pt x="89569" y="32727"/>
                </a:lnTo>
                <a:lnTo>
                  <a:pt x="89569" y="32727"/>
                </a:lnTo>
                <a:lnTo>
                  <a:pt x="89569" y="32727"/>
                </a:lnTo>
                <a:lnTo>
                  <a:pt x="90717" y="32727"/>
                </a:lnTo>
                <a:lnTo>
                  <a:pt x="90717" y="34285"/>
                </a:lnTo>
                <a:lnTo>
                  <a:pt x="90717" y="34285"/>
                </a:lnTo>
                <a:lnTo>
                  <a:pt x="90717" y="34285"/>
                </a:lnTo>
                <a:lnTo>
                  <a:pt x="90717" y="34285"/>
                </a:lnTo>
                <a:lnTo>
                  <a:pt x="90717" y="34285"/>
                </a:lnTo>
                <a:lnTo>
                  <a:pt x="91866" y="34285"/>
                </a:lnTo>
                <a:lnTo>
                  <a:pt x="91866" y="35844"/>
                </a:lnTo>
                <a:lnTo>
                  <a:pt x="91866" y="35844"/>
                </a:lnTo>
                <a:lnTo>
                  <a:pt x="91866" y="35844"/>
                </a:lnTo>
                <a:lnTo>
                  <a:pt x="91866" y="35844"/>
                </a:lnTo>
                <a:lnTo>
                  <a:pt x="91866" y="38181"/>
                </a:lnTo>
                <a:lnTo>
                  <a:pt x="91866" y="38181"/>
                </a:lnTo>
                <a:lnTo>
                  <a:pt x="91866" y="38181"/>
                </a:lnTo>
                <a:lnTo>
                  <a:pt x="91866" y="38181"/>
                </a:lnTo>
                <a:lnTo>
                  <a:pt x="91866" y="38181"/>
                </a:lnTo>
                <a:lnTo>
                  <a:pt x="91866" y="38181"/>
                </a:lnTo>
                <a:lnTo>
                  <a:pt x="91866" y="38181"/>
                </a:lnTo>
                <a:lnTo>
                  <a:pt x="91866" y="38181"/>
                </a:lnTo>
                <a:lnTo>
                  <a:pt x="91866" y="38181"/>
                </a:lnTo>
                <a:lnTo>
                  <a:pt x="91866" y="39740"/>
                </a:lnTo>
                <a:lnTo>
                  <a:pt x="91866" y="39740"/>
                </a:lnTo>
                <a:lnTo>
                  <a:pt x="91866" y="39740"/>
                </a:lnTo>
                <a:lnTo>
                  <a:pt x="93588" y="39740"/>
                </a:lnTo>
                <a:lnTo>
                  <a:pt x="93588" y="39740"/>
                </a:lnTo>
                <a:lnTo>
                  <a:pt x="91866" y="39740"/>
                </a:lnTo>
                <a:lnTo>
                  <a:pt x="91866" y="41298"/>
                </a:lnTo>
                <a:lnTo>
                  <a:pt x="91866" y="41298"/>
                </a:lnTo>
                <a:lnTo>
                  <a:pt x="91866" y="41298"/>
                </a:lnTo>
                <a:lnTo>
                  <a:pt x="91866" y="41298"/>
                </a:lnTo>
                <a:lnTo>
                  <a:pt x="91866" y="41298"/>
                </a:lnTo>
                <a:lnTo>
                  <a:pt x="91866" y="41298"/>
                </a:lnTo>
                <a:lnTo>
                  <a:pt x="91866" y="42857"/>
                </a:lnTo>
                <a:lnTo>
                  <a:pt x="91866" y="42857"/>
                </a:lnTo>
                <a:lnTo>
                  <a:pt x="91866" y="42857"/>
                </a:lnTo>
                <a:lnTo>
                  <a:pt x="93588" y="42857"/>
                </a:lnTo>
                <a:lnTo>
                  <a:pt x="93588" y="42857"/>
                </a:lnTo>
                <a:lnTo>
                  <a:pt x="91866" y="42857"/>
                </a:lnTo>
                <a:lnTo>
                  <a:pt x="91866" y="44415"/>
                </a:lnTo>
                <a:lnTo>
                  <a:pt x="91866" y="44415"/>
                </a:lnTo>
                <a:lnTo>
                  <a:pt x="91866" y="44415"/>
                </a:lnTo>
                <a:lnTo>
                  <a:pt x="91866" y="44415"/>
                </a:lnTo>
                <a:lnTo>
                  <a:pt x="91866" y="44415"/>
                </a:lnTo>
                <a:lnTo>
                  <a:pt x="91866" y="46753"/>
                </a:lnTo>
                <a:lnTo>
                  <a:pt x="91866" y="46753"/>
                </a:lnTo>
                <a:lnTo>
                  <a:pt x="91866" y="46753"/>
                </a:lnTo>
                <a:lnTo>
                  <a:pt x="90717" y="46753"/>
                </a:lnTo>
                <a:lnTo>
                  <a:pt x="90717" y="46753"/>
                </a:lnTo>
                <a:lnTo>
                  <a:pt x="90717" y="46753"/>
                </a:lnTo>
                <a:lnTo>
                  <a:pt x="90717" y="46753"/>
                </a:lnTo>
                <a:lnTo>
                  <a:pt x="89569" y="46753"/>
                </a:lnTo>
                <a:lnTo>
                  <a:pt x="89569" y="48311"/>
                </a:lnTo>
                <a:lnTo>
                  <a:pt x="89569" y="48311"/>
                </a:lnTo>
                <a:lnTo>
                  <a:pt x="89569" y="48311"/>
                </a:lnTo>
                <a:lnTo>
                  <a:pt x="89569" y="48311"/>
                </a:lnTo>
                <a:lnTo>
                  <a:pt x="89569" y="48311"/>
                </a:lnTo>
                <a:lnTo>
                  <a:pt x="89569" y="49870"/>
                </a:lnTo>
                <a:lnTo>
                  <a:pt x="89569" y="49870"/>
                </a:lnTo>
                <a:lnTo>
                  <a:pt x="88421" y="49870"/>
                </a:lnTo>
                <a:lnTo>
                  <a:pt x="88421" y="49870"/>
                </a:lnTo>
                <a:lnTo>
                  <a:pt x="88421" y="49870"/>
                </a:lnTo>
                <a:lnTo>
                  <a:pt x="88421" y="49870"/>
                </a:lnTo>
                <a:lnTo>
                  <a:pt x="88421" y="49870"/>
                </a:lnTo>
                <a:lnTo>
                  <a:pt x="88421" y="51428"/>
                </a:lnTo>
                <a:lnTo>
                  <a:pt x="88421" y="51428"/>
                </a:lnTo>
                <a:lnTo>
                  <a:pt x="88421" y="51428"/>
                </a:lnTo>
                <a:lnTo>
                  <a:pt x="87272" y="51428"/>
                </a:lnTo>
                <a:lnTo>
                  <a:pt x="87272" y="51428"/>
                </a:lnTo>
                <a:lnTo>
                  <a:pt x="87272" y="52987"/>
                </a:lnTo>
                <a:lnTo>
                  <a:pt x="87272" y="52987"/>
                </a:lnTo>
                <a:lnTo>
                  <a:pt x="88421" y="52987"/>
                </a:lnTo>
                <a:lnTo>
                  <a:pt x="88421" y="52987"/>
                </a:lnTo>
                <a:lnTo>
                  <a:pt x="88421" y="52987"/>
                </a:lnTo>
                <a:lnTo>
                  <a:pt x="88421" y="55324"/>
                </a:lnTo>
                <a:lnTo>
                  <a:pt x="88421" y="55324"/>
                </a:lnTo>
                <a:lnTo>
                  <a:pt x="88421" y="55324"/>
                </a:lnTo>
                <a:lnTo>
                  <a:pt x="88421" y="55324"/>
                </a:lnTo>
                <a:lnTo>
                  <a:pt x="88421" y="55324"/>
                </a:lnTo>
                <a:lnTo>
                  <a:pt x="88421" y="55324"/>
                </a:lnTo>
                <a:lnTo>
                  <a:pt x="88421" y="55324"/>
                </a:lnTo>
                <a:lnTo>
                  <a:pt x="88421" y="56883"/>
                </a:lnTo>
                <a:lnTo>
                  <a:pt x="88421" y="56883"/>
                </a:lnTo>
                <a:lnTo>
                  <a:pt x="88421" y="56883"/>
                </a:lnTo>
                <a:lnTo>
                  <a:pt x="88421" y="56883"/>
                </a:lnTo>
                <a:lnTo>
                  <a:pt x="88421" y="58441"/>
                </a:lnTo>
                <a:lnTo>
                  <a:pt x="88421" y="58441"/>
                </a:lnTo>
                <a:lnTo>
                  <a:pt x="88421" y="58441"/>
                </a:lnTo>
                <a:lnTo>
                  <a:pt x="87272" y="58441"/>
                </a:lnTo>
                <a:lnTo>
                  <a:pt x="87272" y="58441"/>
                </a:lnTo>
                <a:lnTo>
                  <a:pt x="87272" y="58441"/>
                </a:lnTo>
                <a:lnTo>
                  <a:pt x="87272" y="58441"/>
                </a:lnTo>
                <a:lnTo>
                  <a:pt x="85550" y="58441"/>
                </a:lnTo>
                <a:lnTo>
                  <a:pt x="85550" y="58441"/>
                </a:lnTo>
                <a:lnTo>
                  <a:pt x="85550" y="60000"/>
                </a:lnTo>
                <a:lnTo>
                  <a:pt x="85550" y="60000"/>
                </a:lnTo>
                <a:lnTo>
                  <a:pt x="85550" y="60000"/>
                </a:lnTo>
                <a:lnTo>
                  <a:pt x="84401" y="60000"/>
                </a:lnTo>
                <a:lnTo>
                  <a:pt x="84401" y="60000"/>
                </a:lnTo>
                <a:lnTo>
                  <a:pt x="84401" y="60000"/>
                </a:lnTo>
                <a:lnTo>
                  <a:pt x="84401" y="60000"/>
                </a:lnTo>
                <a:lnTo>
                  <a:pt x="83253" y="60000"/>
                </a:lnTo>
                <a:lnTo>
                  <a:pt x="83253" y="60000"/>
                </a:lnTo>
                <a:lnTo>
                  <a:pt x="83253" y="60000"/>
                </a:lnTo>
                <a:lnTo>
                  <a:pt x="82105" y="60000"/>
                </a:lnTo>
                <a:lnTo>
                  <a:pt x="82105" y="60000"/>
                </a:lnTo>
                <a:lnTo>
                  <a:pt x="82105" y="60000"/>
                </a:lnTo>
                <a:lnTo>
                  <a:pt x="82105" y="60000"/>
                </a:lnTo>
                <a:lnTo>
                  <a:pt x="80956" y="60000"/>
                </a:lnTo>
                <a:lnTo>
                  <a:pt x="80956" y="60000"/>
                </a:lnTo>
                <a:lnTo>
                  <a:pt x="80956" y="58441"/>
                </a:lnTo>
                <a:lnTo>
                  <a:pt x="80956" y="58441"/>
                </a:lnTo>
                <a:lnTo>
                  <a:pt x="80956" y="58441"/>
                </a:lnTo>
                <a:lnTo>
                  <a:pt x="79234" y="58441"/>
                </a:lnTo>
                <a:lnTo>
                  <a:pt x="79234" y="58441"/>
                </a:lnTo>
                <a:lnTo>
                  <a:pt x="79234" y="58441"/>
                </a:lnTo>
                <a:lnTo>
                  <a:pt x="79234" y="58441"/>
                </a:lnTo>
                <a:lnTo>
                  <a:pt x="78086" y="58441"/>
                </a:lnTo>
                <a:lnTo>
                  <a:pt x="78086" y="58441"/>
                </a:lnTo>
                <a:lnTo>
                  <a:pt x="78086" y="58441"/>
                </a:lnTo>
                <a:lnTo>
                  <a:pt x="78086" y="58441"/>
                </a:lnTo>
                <a:lnTo>
                  <a:pt x="78086" y="60000"/>
                </a:lnTo>
                <a:lnTo>
                  <a:pt x="78086" y="60000"/>
                </a:lnTo>
                <a:lnTo>
                  <a:pt x="78086" y="60000"/>
                </a:lnTo>
                <a:lnTo>
                  <a:pt x="78086" y="60000"/>
                </a:lnTo>
                <a:lnTo>
                  <a:pt x="78086" y="61558"/>
                </a:lnTo>
                <a:lnTo>
                  <a:pt x="78086" y="61558"/>
                </a:lnTo>
                <a:lnTo>
                  <a:pt x="78086" y="61558"/>
                </a:lnTo>
                <a:lnTo>
                  <a:pt x="78086" y="61558"/>
                </a:lnTo>
                <a:lnTo>
                  <a:pt x="79234" y="61558"/>
                </a:lnTo>
                <a:lnTo>
                  <a:pt x="79234" y="61558"/>
                </a:lnTo>
                <a:lnTo>
                  <a:pt x="79234" y="63896"/>
                </a:lnTo>
                <a:lnTo>
                  <a:pt x="79234" y="63896"/>
                </a:lnTo>
                <a:lnTo>
                  <a:pt x="80956" y="63896"/>
                </a:lnTo>
                <a:lnTo>
                  <a:pt x="80956" y="63896"/>
                </a:lnTo>
                <a:lnTo>
                  <a:pt x="80956" y="63896"/>
                </a:lnTo>
                <a:lnTo>
                  <a:pt x="80956" y="63896"/>
                </a:lnTo>
                <a:lnTo>
                  <a:pt x="80956" y="63896"/>
                </a:lnTo>
                <a:lnTo>
                  <a:pt x="80956" y="65454"/>
                </a:lnTo>
                <a:lnTo>
                  <a:pt x="80956" y="65454"/>
                </a:lnTo>
                <a:lnTo>
                  <a:pt x="80956" y="65454"/>
                </a:lnTo>
                <a:lnTo>
                  <a:pt x="80956" y="65454"/>
                </a:lnTo>
                <a:lnTo>
                  <a:pt x="80956" y="65454"/>
                </a:lnTo>
                <a:lnTo>
                  <a:pt x="80956" y="67012"/>
                </a:lnTo>
                <a:lnTo>
                  <a:pt x="80956" y="67012"/>
                </a:lnTo>
                <a:lnTo>
                  <a:pt x="80956" y="67012"/>
                </a:lnTo>
                <a:lnTo>
                  <a:pt x="82105" y="67012"/>
                </a:lnTo>
                <a:lnTo>
                  <a:pt x="82105" y="67012"/>
                </a:lnTo>
                <a:lnTo>
                  <a:pt x="82105" y="67012"/>
                </a:lnTo>
                <a:lnTo>
                  <a:pt x="82105" y="68571"/>
                </a:lnTo>
                <a:lnTo>
                  <a:pt x="82105" y="68571"/>
                </a:lnTo>
                <a:lnTo>
                  <a:pt x="82105" y="68571"/>
                </a:lnTo>
                <a:lnTo>
                  <a:pt x="80956" y="68571"/>
                </a:lnTo>
                <a:lnTo>
                  <a:pt x="80956" y="68571"/>
                </a:lnTo>
                <a:lnTo>
                  <a:pt x="80956" y="68571"/>
                </a:lnTo>
                <a:lnTo>
                  <a:pt x="80956" y="68571"/>
                </a:lnTo>
                <a:lnTo>
                  <a:pt x="80956" y="70129"/>
                </a:lnTo>
                <a:lnTo>
                  <a:pt x="80956" y="70129"/>
                </a:lnTo>
                <a:lnTo>
                  <a:pt x="79234" y="70129"/>
                </a:lnTo>
                <a:lnTo>
                  <a:pt x="79234" y="70129"/>
                </a:lnTo>
                <a:lnTo>
                  <a:pt x="79234" y="70129"/>
                </a:lnTo>
                <a:lnTo>
                  <a:pt x="79234" y="70129"/>
                </a:lnTo>
                <a:lnTo>
                  <a:pt x="79234" y="70129"/>
                </a:lnTo>
                <a:lnTo>
                  <a:pt x="78086" y="70129"/>
                </a:lnTo>
                <a:lnTo>
                  <a:pt x="78086" y="70129"/>
                </a:lnTo>
                <a:lnTo>
                  <a:pt x="78086" y="72467"/>
                </a:lnTo>
                <a:lnTo>
                  <a:pt x="78086" y="72467"/>
                </a:lnTo>
                <a:lnTo>
                  <a:pt x="78086" y="72467"/>
                </a:lnTo>
                <a:lnTo>
                  <a:pt x="78086" y="70129"/>
                </a:lnTo>
                <a:lnTo>
                  <a:pt x="76937" y="70129"/>
                </a:lnTo>
                <a:lnTo>
                  <a:pt x="76937" y="70129"/>
                </a:lnTo>
                <a:lnTo>
                  <a:pt x="76937" y="72467"/>
                </a:lnTo>
                <a:lnTo>
                  <a:pt x="76937" y="72467"/>
                </a:lnTo>
                <a:lnTo>
                  <a:pt x="76937" y="72467"/>
                </a:lnTo>
                <a:lnTo>
                  <a:pt x="75789" y="72467"/>
                </a:lnTo>
                <a:lnTo>
                  <a:pt x="75789" y="72467"/>
                </a:lnTo>
                <a:lnTo>
                  <a:pt x="75789" y="72467"/>
                </a:lnTo>
                <a:lnTo>
                  <a:pt x="75789" y="72467"/>
                </a:lnTo>
                <a:lnTo>
                  <a:pt x="74641" y="72467"/>
                </a:lnTo>
                <a:lnTo>
                  <a:pt x="74641" y="72467"/>
                </a:lnTo>
                <a:lnTo>
                  <a:pt x="74641" y="74025"/>
                </a:lnTo>
                <a:lnTo>
                  <a:pt x="74641" y="74025"/>
                </a:lnTo>
                <a:lnTo>
                  <a:pt x="74641" y="74025"/>
                </a:lnTo>
                <a:lnTo>
                  <a:pt x="74641" y="74025"/>
                </a:lnTo>
                <a:lnTo>
                  <a:pt x="74641" y="74025"/>
                </a:lnTo>
                <a:lnTo>
                  <a:pt x="74641" y="74025"/>
                </a:lnTo>
                <a:lnTo>
                  <a:pt x="74641" y="75584"/>
                </a:lnTo>
                <a:lnTo>
                  <a:pt x="74641" y="75584"/>
                </a:lnTo>
                <a:lnTo>
                  <a:pt x="74641" y="75584"/>
                </a:lnTo>
                <a:lnTo>
                  <a:pt x="74641" y="75584"/>
                </a:lnTo>
                <a:lnTo>
                  <a:pt x="74641" y="77142"/>
                </a:lnTo>
                <a:lnTo>
                  <a:pt x="74641" y="77142"/>
                </a:lnTo>
                <a:lnTo>
                  <a:pt x="74641" y="77142"/>
                </a:lnTo>
                <a:lnTo>
                  <a:pt x="74641" y="77142"/>
                </a:lnTo>
                <a:lnTo>
                  <a:pt x="74641" y="77142"/>
                </a:lnTo>
                <a:lnTo>
                  <a:pt x="74641" y="78701"/>
                </a:lnTo>
                <a:lnTo>
                  <a:pt x="72918" y="78701"/>
                </a:lnTo>
                <a:lnTo>
                  <a:pt x="72918" y="78701"/>
                </a:lnTo>
                <a:lnTo>
                  <a:pt x="72918" y="78701"/>
                </a:lnTo>
                <a:lnTo>
                  <a:pt x="72918" y="78701"/>
                </a:lnTo>
                <a:lnTo>
                  <a:pt x="72918" y="78701"/>
                </a:lnTo>
                <a:lnTo>
                  <a:pt x="72918" y="81038"/>
                </a:lnTo>
                <a:lnTo>
                  <a:pt x="72918" y="81038"/>
                </a:lnTo>
                <a:lnTo>
                  <a:pt x="72918" y="81038"/>
                </a:lnTo>
                <a:lnTo>
                  <a:pt x="72918" y="81038"/>
                </a:lnTo>
                <a:lnTo>
                  <a:pt x="72918" y="82597"/>
                </a:lnTo>
                <a:lnTo>
                  <a:pt x="72918" y="82597"/>
                </a:lnTo>
                <a:lnTo>
                  <a:pt x="72918" y="82597"/>
                </a:lnTo>
                <a:lnTo>
                  <a:pt x="72918" y="84155"/>
                </a:lnTo>
                <a:lnTo>
                  <a:pt x="72918" y="84155"/>
                </a:lnTo>
                <a:lnTo>
                  <a:pt x="72918" y="84155"/>
                </a:lnTo>
                <a:lnTo>
                  <a:pt x="72918" y="85714"/>
                </a:lnTo>
                <a:lnTo>
                  <a:pt x="72918" y="85714"/>
                </a:lnTo>
                <a:lnTo>
                  <a:pt x="72918" y="85714"/>
                </a:lnTo>
                <a:lnTo>
                  <a:pt x="72918" y="85714"/>
                </a:lnTo>
                <a:lnTo>
                  <a:pt x="72918" y="87272"/>
                </a:lnTo>
                <a:lnTo>
                  <a:pt x="72918" y="87272"/>
                </a:lnTo>
                <a:lnTo>
                  <a:pt x="72918" y="87272"/>
                </a:lnTo>
                <a:lnTo>
                  <a:pt x="72918" y="87272"/>
                </a:lnTo>
                <a:lnTo>
                  <a:pt x="72918" y="87272"/>
                </a:lnTo>
                <a:lnTo>
                  <a:pt x="72918" y="87272"/>
                </a:lnTo>
                <a:lnTo>
                  <a:pt x="71770" y="87272"/>
                </a:lnTo>
                <a:lnTo>
                  <a:pt x="71770" y="89610"/>
                </a:lnTo>
                <a:lnTo>
                  <a:pt x="71770" y="89610"/>
                </a:lnTo>
                <a:lnTo>
                  <a:pt x="71770" y="89610"/>
                </a:lnTo>
                <a:lnTo>
                  <a:pt x="71770" y="89610"/>
                </a:lnTo>
                <a:lnTo>
                  <a:pt x="71770" y="89610"/>
                </a:lnTo>
                <a:lnTo>
                  <a:pt x="71770" y="91168"/>
                </a:lnTo>
                <a:lnTo>
                  <a:pt x="70622" y="91168"/>
                </a:lnTo>
                <a:lnTo>
                  <a:pt x="70622" y="91168"/>
                </a:lnTo>
                <a:lnTo>
                  <a:pt x="70622" y="91168"/>
                </a:lnTo>
                <a:lnTo>
                  <a:pt x="70622" y="91168"/>
                </a:lnTo>
                <a:lnTo>
                  <a:pt x="70622" y="91168"/>
                </a:lnTo>
                <a:lnTo>
                  <a:pt x="70622" y="91168"/>
                </a:lnTo>
                <a:lnTo>
                  <a:pt x="69473" y="91168"/>
                </a:lnTo>
                <a:lnTo>
                  <a:pt x="69473" y="91168"/>
                </a:lnTo>
                <a:lnTo>
                  <a:pt x="69473" y="91168"/>
                </a:lnTo>
                <a:lnTo>
                  <a:pt x="69473" y="91168"/>
                </a:lnTo>
                <a:lnTo>
                  <a:pt x="69473" y="91168"/>
                </a:lnTo>
                <a:lnTo>
                  <a:pt x="69473" y="91168"/>
                </a:lnTo>
                <a:lnTo>
                  <a:pt x="69473" y="89610"/>
                </a:lnTo>
                <a:lnTo>
                  <a:pt x="68325" y="89610"/>
                </a:lnTo>
                <a:lnTo>
                  <a:pt x="68325" y="89610"/>
                </a:lnTo>
                <a:lnTo>
                  <a:pt x="68325" y="89610"/>
                </a:lnTo>
                <a:lnTo>
                  <a:pt x="68325" y="89610"/>
                </a:lnTo>
                <a:lnTo>
                  <a:pt x="68325" y="89610"/>
                </a:lnTo>
                <a:lnTo>
                  <a:pt x="66602" y="89610"/>
                </a:lnTo>
                <a:lnTo>
                  <a:pt x="66602" y="87272"/>
                </a:lnTo>
                <a:lnTo>
                  <a:pt x="66602" y="87272"/>
                </a:lnTo>
                <a:lnTo>
                  <a:pt x="66602" y="89610"/>
                </a:lnTo>
                <a:lnTo>
                  <a:pt x="66602" y="89610"/>
                </a:lnTo>
                <a:lnTo>
                  <a:pt x="66602" y="89610"/>
                </a:lnTo>
                <a:lnTo>
                  <a:pt x="66602" y="89610"/>
                </a:lnTo>
                <a:lnTo>
                  <a:pt x="65454" y="89610"/>
                </a:lnTo>
                <a:lnTo>
                  <a:pt x="65454" y="89610"/>
                </a:lnTo>
                <a:lnTo>
                  <a:pt x="65454" y="89610"/>
                </a:lnTo>
                <a:lnTo>
                  <a:pt x="65454" y="89610"/>
                </a:lnTo>
                <a:lnTo>
                  <a:pt x="64306" y="89610"/>
                </a:lnTo>
                <a:lnTo>
                  <a:pt x="64306" y="89610"/>
                </a:lnTo>
                <a:lnTo>
                  <a:pt x="64306" y="89610"/>
                </a:lnTo>
                <a:lnTo>
                  <a:pt x="64306" y="87272"/>
                </a:lnTo>
                <a:lnTo>
                  <a:pt x="64306" y="87272"/>
                </a:lnTo>
                <a:lnTo>
                  <a:pt x="64306" y="89610"/>
                </a:lnTo>
                <a:lnTo>
                  <a:pt x="63157" y="89610"/>
                </a:lnTo>
                <a:lnTo>
                  <a:pt x="63157" y="89610"/>
                </a:lnTo>
                <a:lnTo>
                  <a:pt x="63157" y="89610"/>
                </a:lnTo>
                <a:lnTo>
                  <a:pt x="63157" y="89610"/>
                </a:lnTo>
                <a:lnTo>
                  <a:pt x="63157" y="89610"/>
                </a:lnTo>
                <a:lnTo>
                  <a:pt x="63157" y="91168"/>
                </a:lnTo>
                <a:lnTo>
                  <a:pt x="63157" y="91168"/>
                </a:lnTo>
                <a:lnTo>
                  <a:pt x="63157" y="91168"/>
                </a:lnTo>
                <a:lnTo>
                  <a:pt x="62009" y="91168"/>
                </a:lnTo>
                <a:lnTo>
                  <a:pt x="62009" y="91168"/>
                </a:lnTo>
                <a:lnTo>
                  <a:pt x="62009" y="91168"/>
                </a:lnTo>
                <a:lnTo>
                  <a:pt x="60287" y="91168"/>
                </a:lnTo>
                <a:lnTo>
                  <a:pt x="60287" y="91168"/>
                </a:lnTo>
                <a:lnTo>
                  <a:pt x="60287" y="91168"/>
                </a:lnTo>
                <a:lnTo>
                  <a:pt x="60287" y="91168"/>
                </a:lnTo>
                <a:lnTo>
                  <a:pt x="60287" y="91168"/>
                </a:lnTo>
                <a:lnTo>
                  <a:pt x="60287" y="91168"/>
                </a:lnTo>
                <a:lnTo>
                  <a:pt x="60287" y="92727"/>
                </a:lnTo>
                <a:lnTo>
                  <a:pt x="59138" y="92727"/>
                </a:lnTo>
                <a:lnTo>
                  <a:pt x="59138" y="91168"/>
                </a:lnTo>
                <a:lnTo>
                  <a:pt x="59138" y="91168"/>
                </a:lnTo>
                <a:lnTo>
                  <a:pt x="59138" y="91168"/>
                </a:lnTo>
                <a:lnTo>
                  <a:pt x="59138" y="92727"/>
                </a:lnTo>
                <a:lnTo>
                  <a:pt x="59138" y="92727"/>
                </a:lnTo>
                <a:lnTo>
                  <a:pt x="59138" y="92727"/>
                </a:lnTo>
                <a:lnTo>
                  <a:pt x="59138" y="92727"/>
                </a:lnTo>
                <a:lnTo>
                  <a:pt x="59138" y="92727"/>
                </a:lnTo>
                <a:lnTo>
                  <a:pt x="60287" y="92727"/>
                </a:lnTo>
                <a:lnTo>
                  <a:pt x="60287" y="92727"/>
                </a:lnTo>
                <a:lnTo>
                  <a:pt x="60287" y="92727"/>
                </a:lnTo>
                <a:lnTo>
                  <a:pt x="60287" y="94285"/>
                </a:lnTo>
                <a:lnTo>
                  <a:pt x="60287" y="94285"/>
                </a:lnTo>
                <a:lnTo>
                  <a:pt x="60287" y="94285"/>
                </a:lnTo>
                <a:lnTo>
                  <a:pt x="60287" y="94285"/>
                </a:lnTo>
                <a:lnTo>
                  <a:pt x="60287" y="94285"/>
                </a:lnTo>
                <a:lnTo>
                  <a:pt x="59138" y="94285"/>
                </a:lnTo>
                <a:lnTo>
                  <a:pt x="59138" y="94285"/>
                </a:lnTo>
                <a:lnTo>
                  <a:pt x="59138" y="94285"/>
                </a:lnTo>
                <a:lnTo>
                  <a:pt x="59138" y="95844"/>
                </a:lnTo>
                <a:lnTo>
                  <a:pt x="59138" y="95844"/>
                </a:lnTo>
                <a:lnTo>
                  <a:pt x="57990" y="95844"/>
                </a:lnTo>
                <a:lnTo>
                  <a:pt x="57990" y="95844"/>
                </a:lnTo>
                <a:lnTo>
                  <a:pt x="57990" y="95844"/>
                </a:lnTo>
                <a:lnTo>
                  <a:pt x="57990" y="95844"/>
                </a:lnTo>
                <a:lnTo>
                  <a:pt x="56842" y="95844"/>
                </a:lnTo>
                <a:lnTo>
                  <a:pt x="56842" y="95844"/>
                </a:lnTo>
                <a:lnTo>
                  <a:pt x="56842" y="95844"/>
                </a:lnTo>
                <a:lnTo>
                  <a:pt x="56842" y="95844"/>
                </a:lnTo>
                <a:lnTo>
                  <a:pt x="55693" y="95844"/>
                </a:lnTo>
                <a:lnTo>
                  <a:pt x="55693" y="95844"/>
                </a:lnTo>
                <a:lnTo>
                  <a:pt x="55693" y="95844"/>
                </a:lnTo>
                <a:lnTo>
                  <a:pt x="55693" y="95844"/>
                </a:lnTo>
                <a:lnTo>
                  <a:pt x="55693" y="95844"/>
                </a:lnTo>
                <a:lnTo>
                  <a:pt x="53971" y="95844"/>
                </a:lnTo>
                <a:lnTo>
                  <a:pt x="53971" y="94285"/>
                </a:lnTo>
                <a:lnTo>
                  <a:pt x="53971" y="94285"/>
                </a:lnTo>
                <a:lnTo>
                  <a:pt x="53971" y="94285"/>
                </a:lnTo>
                <a:lnTo>
                  <a:pt x="52822" y="94285"/>
                </a:lnTo>
                <a:lnTo>
                  <a:pt x="52822" y="94285"/>
                </a:lnTo>
                <a:lnTo>
                  <a:pt x="52822" y="94285"/>
                </a:lnTo>
                <a:lnTo>
                  <a:pt x="52822" y="95844"/>
                </a:lnTo>
                <a:lnTo>
                  <a:pt x="52822" y="95844"/>
                </a:lnTo>
                <a:lnTo>
                  <a:pt x="52822" y="95844"/>
                </a:lnTo>
                <a:lnTo>
                  <a:pt x="51674" y="95844"/>
                </a:lnTo>
                <a:lnTo>
                  <a:pt x="51674" y="95844"/>
                </a:lnTo>
                <a:lnTo>
                  <a:pt x="51674" y="95844"/>
                </a:lnTo>
                <a:lnTo>
                  <a:pt x="51674" y="98181"/>
                </a:lnTo>
                <a:lnTo>
                  <a:pt x="51674" y="98181"/>
                </a:lnTo>
                <a:lnTo>
                  <a:pt x="51674" y="98181"/>
                </a:lnTo>
                <a:lnTo>
                  <a:pt x="51674" y="98181"/>
                </a:lnTo>
                <a:lnTo>
                  <a:pt x="51674" y="98181"/>
                </a:lnTo>
                <a:lnTo>
                  <a:pt x="51674" y="99740"/>
                </a:lnTo>
                <a:lnTo>
                  <a:pt x="50526" y="99740"/>
                </a:lnTo>
                <a:lnTo>
                  <a:pt x="50526" y="99740"/>
                </a:lnTo>
                <a:lnTo>
                  <a:pt x="50526" y="99740"/>
                </a:lnTo>
                <a:lnTo>
                  <a:pt x="50526" y="99740"/>
                </a:lnTo>
                <a:lnTo>
                  <a:pt x="49377" y="99740"/>
                </a:lnTo>
                <a:lnTo>
                  <a:pt x="49377" y="99740"/>
                </a:lnTo>
                <a:lnTo>
                  <a:pt x="49377" y="99740"/>
                </a:lnTo>
                <a:lnTo>
                  <a:pt x="49377" y="99740"/>
                </a:lnTo>
                <a:lnTo>
                  <a:pt x="49377" y="101298"/>
                </a:lnTo>
                <a:lnTo>
                  <a:pt x="49377" y="101298"/>
                </a:lnTo>
                <a:lnTo>
                  <a:pt x="49377" y="101298"/>
                </a:lnTo>
                <a:lnTo>
                  <a:pt x="49377" y="101298"/>
                </a:lnTo>
                <a:lnTo>
                  <a:pt x="49377" y="102857"/>
                </a:lnTo>
                <a:lnTo>
                  <a:pt x="49377" y="102857"/>
                </a:lnTo>
                <a:lnTo>
                  <a:pt x="49377" y="102857"/>
                </a:lnTo>
                <a:lnTo>
                  <a:pt x="47655" y="102857"/>
                </a:lnTo>
                <a:lnTo>
                  <a:pt x="47655" y="104415"/>
                </a:lnTo>
                <a:lnTo>
                  <a:pt x="47655" y="104415"/>
                </a:lnTo>
                <a:lnTo>
                  <a:pt x="47655" y="104415"/>
                </a:lnTo>
                <a:lnTo>
                  <a:pt x="47655" y="106753"/>
                </a:lnTo>
                <a:lnTo>
                  <a:pt x="49377" y="106753"/>
                </a:lnTo>
                <a:lnTo>
                  <a:pt x="49377" y="106753"/>
                </a:lnTo>
                <a:lnTo>
                  <a:pt x="49377" y="106753"/>
                </a:lnTo>
                <a:lnTo>
                  <a:pt x="49377" y="108311"/>
                </a:lnTo>
                <a:lnTo>
                  <a:pt x="49377" y="108311"/>
                </a:lnTo>
                <a:lnTo>
                  <a:pt x="49377" y="108311"/>
                </a:lnTo>
                <a:lnTo>
                  <a:pt x="49377" y="108311"/>
                </a:lnTo>
                <a:lnTo>
                  <a:pt x="47655" y="108311"/>
                </a:lnTo>
                <a:lnTo>
                  <a:pt x="47655" y="109870"/>
                </a:lnTo>
                <a:lnTo>
                  <a:pt x="47655" y="109870"/>
                </a:lnTo>
                <a:lnTo>
                  <a:pt x="47655" y="109870"/>
                </a:lnTo>
                <a:lnTo>
                  <a:pt x="47655" y="109870"/>
                </a:lnTo>
                <a:lnTo>
                  <a:pt x="47655" y="111428"/>
                </a:lnTo>
                <a:lnTo>
                  <a:pt x="47655" y="111428"/>
                </a:lnTo>
                <a:lnTo>
                  <a:pt x="47655" y="111428"/>
                </a:lnTo>
                <a:lnTo>
                  <a:pt x="47655" y="111428"/>
                </a:lnTo>
                <a:lnTo>
                  <a:pt x="49377" y="111428"/>
                </a:lnTo>
                <a:lnTo>
                  <a:pt x="49377" y="112987"/>
                </a:lnTo>
                <a:lnTo>
                  <a:pt x="49377" y="112987"/>
                </a:lnTo>
                <a:lnTo>
                  <a:pt x="47655" y="112987"/>
                </a:lnTo>
                <a:lnTo>
                  <a:pt x="47655" y="112987"/>
                </a:lnTo>
                <a:lnTo>
                  <a:pt x="47655" y="112987"/>
                </a:lnTo>
                <a:lnTo>
                  <a:pt x="47655" y="115324"/>
                </a:lnTo>
                <a:lnTo>
                  <a:pt x="47655" y="115324"/>
                </a:lnTo>
                <a:lnTo>
                  <a:pt x="47655" y="115324"/>
                </a:lnTo>
                <a:lnTo>
                  <a:pt x="46507" y="115324"/>
                </a:lnTo>
                <a:lnTo>
                  <a:pt x="46507" y="115324"/>
                </a:lnTo>
                <a:lnTo>
                  <a:pt x="46507" y="115324"/>
                </a:lnTo>
                <a:lnTo>
                  <a:pt x="46507" y="115324"/>
                </a:lnTo>
                <a:lnTo>
                  <a:pt x="45358" y="115324"/>
                </a:lnTo>
                <a:lnTo>
                  <a:pt x="45358" y="115324"/>
                </a:lnTo>
                <a:lnTo>
                  <a:pt x="45358" y="115324"/>
                </a:lnTo>
                <a:lnTo>
                  <a:pt x="45358" y="115324"/>
                </a:lnTo>
                <a:lnTo>
                  <a:pt x="45358" y="115324"/>
                </a:lnTo>
                <a:lnTo>
                  <a:pt x="44210" y="115324"/>
                </a:lnTo>
                <a:lnTo>
                  <a:pt x="44210" y="115324"/>
                </a:lnTo>
                <a:lnTo>
                  <a:pt x="44210" y="116883"/>
                </a:lnTo>
                <a:lnTo>
                  <a:pt x="44210" y="116883"/>
                </a:lnTo>
                <a:lnTo>
                  <a:pt x="44210" y="116883"/>
                </a:lnTo>
                <a:lnTo>
                  <a:pt x="43062" y="116883"/>
                </a:lnTo>
                <a:lnTo>
                  <a:pt x="43062" y="116883"/>
                </a:lnTo>
                <a:lnTo>
                  <a:pt x="43062" y="116883"/>
                </a:lnTo>
                <a:lnTo>
                  <a:pt x="43062" y="116883"/>
                </a:lnTo>
                <a:lnTo>
                  <a:pt x="41339" y="116883"/>
                </a:lnTo>
                <a:lnTo>
                  <a:pt x="41339" y="116883"/>
                </a:lnTo>
                <a:lnTo>
                  <a:pt x="41339" y="116883"/>
                </a:lnTo>
                <a:lnTo>
                  <a:pt x="41339" y="116883"/>
                </a:lnTo>
                <a:lnTo>
                  <a:pt x="41339" y="116883"/>
                </a:lnTo>
                <a:lnTo>
                  <a:pt x="40191" y="116883"/>
                </a:lnTo>
                <a:lnTo>
                  <a:pt x="40191" y="116883"/>
                </a:lnTo>
                <a:lnTo>
                  <a:pt x="40191" y="118441"/>
                </a:lnTo>
                <a:lnTo>
                  <a:pt x="40191" y="118441"/>
                </a:lnTo>
                <a:lnTo>
                  <a:pt x="40191" y="118441"/>
                </a:lnTo>
                <a:lnTo>
                  <a:pt x="39043" y="118441"/>
                </a:lnTo>
                <a:lnTo>
                  <a:pt x="39043" y="118441"/>
                </a:lnTo>
                <a:lnTo>
                  <a:pt x="39043" y="118441"/>
                </a:lnTo>
                <a:lnTo>
                  <a:pt x="39043" y="118441"/>
                </a:lnTo>
                <a:lnTo>
                  <a:pt x="37894" y="118441"/>
                </a:lnTo>
                <a:lnTo>
                  <a:pt x="37894" y="118441"/>
                </a:lnTo>
                <a:lnTo>
                  <a:pt x="37894" y="118441"/>
                </a:lnTo>
                <a:lnTo>
                  <a:pt x="37894" y="118441"/>
                </a:lnTo>
                <a:lnTo>
                  <a:pt x="36746" y="118441"/>
                </a:lnTo>
                <a:lnTo>
                  <a:pt x="36746" y="118441"/>
                </a:lnTo>
                <a:lnTo>
                  <a:pt x="36746" y="118441"/>
                </a:lnTo>
                <a:lnTo>
                  <a:pt x="36746" y="118441"/>
                </a:lnTo>
                <a:lnTo>
                  <a:pt x="36746" y="118441"/>
                </a:lnTo>
                <a:lnTo>
                  <a:pt x="35023" y="118441"/>
                </a:lnTo>
                <a:lnTo>
                  <a:pt x="35023" y="118441"/>
                </a:lnTo>
                <a:lnTo>
                  <a:pt x="35023" y="118441"/>
                </a:lnTo>
                <a:lnTo>
                  <a:pt x="33875" y="118441"/>
                </a:lnTo>
                <a:lnTo>
                  <a:pt x="33875" y="118441"/>
                </a:lnTo>
                <a:lnTo>
                  <a:pt x="33875" y="118441"/>
                </a:lnTo>
                <a:lnTo>
                  <a:pt x="33875" y="118441"/>
                </a:lnTo>
                <a:lnTo>
                  <a:pt x="32727" y="118441"/>
                </a:lnTo>
                <a:lnTo>
                  <a:pt x="32727" y="118441"/>
                </a:lnTo>
                <a:lnTo>
                  <a:pt x="32727" y="118441"/>
                </a:lnTo>
                <a:lnTo>
                  <a:pt x="32727" y="118441"/>
                </a:lnTo>
                <a:lnTo>
                  <a:pt x="32727" y="118441"/>
                </a:lnTo>
                <a:lnTo>
                  <a:pt x="31578" y="118441"/>
                </a:lnTo>
                <a:lnTo>
                  <a:pt x="31578" y="118441"/>
                </a:lnTo>
                <a:lnTo>
                  <a:pt x="31578" y="118441"/>
                </a:lnTo>
                <a:lnTo>
                  <a:pt x="31578" y="118441"/>
                </a:lnTo>
                <a:lnTo>
                  <a:pt x="31578" y="120000"/>
                </a:lnTo>
                <a:lnTo>
                  <a:pt x="30430" y="120000"/>
                </a:lnTo>
                <a:lnTo>
                  <a:pt x="30430" y="120000"/>
                </a:lnTo>
                <a:lnTo>
                  <a:pt x="30430" y="120000"/>
                </a:lnTo>
                <a:lnTo>
                  <a:pt x="30430" y="120000"/>
                </a:lnTo>
                <a:lnTo>
                  <a:pt x="30430" y="120000"/>
                </a:lnTo>
                <a:lnTo>
                  <a:pt x="30430" y="120000"/>
                </a:lnTo>
                <a:lnTo>
                  <a:pt x="30430" y="120000"/>
                </a:lnTo>
                <a:lnTo>
                  <a:pt x="28708" y="120000"/>
                </a:lnTo>
                <a:lnTo>
                  <a:pt x="28708" y="120000"/>
                </a:lnTo>
                <a:lnTo>
                  <a:pt x="28708" y="120000"/>
                </a:lnTo>
                <a:lnTo>
                  <a:pt x="28708" y="120000"/>
                </a:lnTo>
                <a:lnTo>
                  <a:pt x="28708" y="120000"/>
                </a:lnTo>
                <a:lnTo>
                  <a:pt x="27559" y="120000"/>
                </a:lnTo>
                <a:lnTo>
                  <a:pt x="27559" y="120000"/>
                </a:lnTo>
                <a:lnTo>
                  <a:pt x="27559" y="120000"/>
                </a:lnTo>
                <a:lnTo>
                  <a:pt x="26411" y="120000"/>
                </a:lnTo>
                <a:lnTo>
                  <a:pt x="26411" y="120000"/>
                </a:lnTo>
                <a:lnTo>
                  <a:pt x="26411" y="118441"/>
                </a:lnTo>
                <a:lnTo>
                  <a:pt x="26411" y="118441"/>
                </a:lnTo>
                <a:lnTo>
                  <a:pt x="26411" y="118441"/>
                </a:lnTo>
                <a:lnTo>
                  <a:pt x="25263" y="118441"/>
                </a:lnTo>
                <a:lnTo>
                  <a:pt x="25263" y="118441"/>
                </a:lnTo>
                <a:lnTo>
                  <a:pt x="25263" y="118441"/>
                </a:lnTo>
                <a:lnTo>
                  <a:pt x="25263" y="118441"/>
                </a:lnTo>
                <a:lnTo>
                  <a:pt x="25263" y="120000"/>
                </a:lnTo>
                <a:lnTo>
                  <a:pt x="24114" y="120000"/>
                </a:lnTo>
                <a:lnTo>
                  <a:pt x="24114" y="120000"/>
                </a:lnTo>
                <a:lnTo>
                  <a:pt x="24114" y="120000"/>
                </a:lnTo>
                <a:lnTo>
                  <a:pt x="22392" y="120000"/>
                </a:lnTo>
                <a:lnTo>
                  <a:pt x="22392" y="120000"/>
                </a:lnTo>
                <a:lnTo>
                  <a:pt x="22392" y="120000"/>
                </a:lnTo>
                <a:lnTo>
                  <a:pt x="22392" y="120000"/>
                </a:lnTo>
                <a:lnTo>
                  <a:pt x="21244" y="120000"/>
                </a:lnTo>
                <a:lnTo>
                  <a:pt x="21244" y="120000"/>
                </a:lnTo>
                <a:lnTo>
                  <a:pt x="21244" y="120000"/>
                </a:lnTo>
                <a:lnTo>
                  <a:pt x="21244" y="120000"/>
                </a:lnTo>
                <a:lnTo>
                  <a:pt x="21244" y="120000"/>
                </a:lnTo>
                <a:lnTo>
                  <a:pt x="20095" y="120000"/>
                </a:lnTo>
                <a:lnTo>
                  <a:pt x="20095" y="120000"/>
                </a:lnTo>
                <a:lnTo>
                  <a:pt x="20095" y="120000"/>
                </a:lnTo>
                <a:lnTo>
                  <a:pt x="18947" y="120000"/>
                </a:lnTo>
                <a:lnTo>
                  <a:pt x="18947" y="120000"/>
                </a:lnTo>
                <a:lnTo>
                  <a:pt x="18947" y="120000"/>
                </a:lnTo>
                <a:lnTo>
                  <a:pt x="18947" y="120000"/>
                </a:lnTo>
                <a:lnTo>
                  <a:pt x="17799" y="120000"/>
                </a:lnTo>
                <a:lnTo>
                  <a:pt x="17799" y="120000"/>
                </a:lnTo>
                <a:lnTo>
                  <a:pt x="17799" y="120000"/>
                </a:lnTo>
                <a:lnTo>
                  <a:pt x="17799" y="120000"/>
                </a:lnTo>
                <a:lnTo>
                  <a:pt x="16076" y="120000"/>
                </a:lnTo>
                <a:lnTo>
                  <a:pt x="16076" y="120000"/>
                </a:lnTo>
                <a:lnTo>
                  <a:pt x="16076" y="120000"/>
                </a:lnTo>
                <a:lnTo>
                  <a:pt x="16076" y="120000"/>
                </a:lnTo>
                <a:lnTo>
                  <a:pt x="16076" y="120000"/>
                </a:lnTo>
                <a:lnTo>
                  <a:pt x="14928" y="120000"/>
                </a:lnTo>
                <a:lnTo>
                  <a:pt x="14928" y="120000"/>
                </a:lnTo>
                <a:lnTo>
                  <a:pt x="14928" y="120000"/>
                </a:lnTo>
                <a:lnTo>
                  <a:pt x="14928" y="120000"/>
                </a:lnTo>
                <a:lnTo>
                  <a:pt x="14928" y="120000"/>
                </a:lnTo>
                <a:lnTo>
                  <a:pt x="13779" y="120000"/>
                </a:lnTo>
                <a:lnTo>
                  <a:pt x="13779" y="118441"/>
                </a:lnTo>
                <a:lnTo>
                  <a:pt x="13779" y="118441"/>
                </a:lnTo>
                <a:lnTo>
                  <a:pt x="13779" y="118441"/>
                </a:lnTo>
                <a:lnTo>
                  <a:pt x="12631" y="118441"/>
                </a:lnTo>
                <a:lnTo>
                  <a:pt x="12631" y="118441"/>
                </a:lnTo>
                <a:lnTo>
                  <a:pt x="12631" y="118441"/>
                </a:lnTo>
                <a:lnTo>
                  <a:pt x="12631" y="118441"/>
                </a:lnTo>
                <a:lnTo>
                  <a:pt x="12631" y="118441"/>
                </a:lnTo>
                <a:lnTo>
                  <a:pt x="11483" y="118441"/>
                </a:lnTo>
                <a:lnTo>
                  <a:pt x="11483" y="118441"/>
                </a:lnTo>
                <a:lnTo>
                  <a:pt x="11483" y="118441"/>
                </a:lnTo>
                <a:lnTo>
                  <a:pt x="11483" y="118441"/>
                </a:lnTo>
                <a:lnTo>
                  <a:pt x="11483" y="118441"/>
                </a:lnTo>
                <a:lnTo>
                  <a:pt x="9760" y="118441"/>
                </a:lnTo>
                <a:lnTo>
                  <a:pt x="9760" y="116883"/>
                </a:lnTo>
                <a:lnTo>
                  <a:pt x="9760" y="116883"/>
                </a:lnTo>
                <a:lnTo>
                  <a:pt x="9760" y="116883"/>
                </a:lnTo>
                <a:lnTo>
                  <a:pt x="8612" y="116883"/>
                </a:lnTo>
                <a:lnTo>
                  <a:pt x="8612" y="116883"/>
                </a:lnTo>
                <a:lnTo>
                  <a:pt x="8612" y="116883"/>
                </a:lnTo>
                <a:lnTo>
                  <a:pt x="8612" y="116883"/>
                </a:lnTo>
                <a:lnTo>
                  <a:pt x="8612" y="116883"/>
                </a:lnTo>
                <a:lnTo>
                  <a:pt x="8612" y="116883"/>
                </a:lnTo>
                <a:lnTo>
                  <a:pt x="7464" y="116883"/>
                </a:lnTo>
                <a:lnTo>
                  <a:pt x="7464" y="116883"/>
                </a:lnTo>
                <a:lnTo>
                  <a:pt x="7464" y="116883"/>
                </a:lnTo>
                <a:lnTo>
                  <a:pt x="7464" y="115324"/>
                </a:lnTo>
                <a:lnTo>
                  <a:pt x="7464" y="115324"/>
                </a:lnTo>
                <a:lnTo>
                  <a:pt x="6315" y="115324"/>
                </a:lnTo>
                <a:lnTo>
                  <a:pt x="6315" y="115324"/>
                </a:lnTo>
                <a:lnTo>
                  <a:pt x="6315" y="115324"/>
                </a:lnTo>
                <a:lnTo>
                  <a:pt x="6315" y="115324"/>
                </a:lnTo>
                <a:lnTo>
                  <a:pt x="5167" y="115324"/>
                </a:lnTo>
                <a:lnTo>
                  <a:pt x="5167" y="115324"/>
                </a:lnTo>
                <a:lnTo>
                  <a:pt x="5167" y="115324"/>
                </a:lnTo>
                <a:lnTo>
                  <a:pt x="5167" y="115324"/>
                </a:lnTo>
                <a:lnTo>
                  <a:pt x="5167" y="115324"/>
                </a:lnTo>
                <a:lnTo>
                  <a:pt x="3444" y="115324"/>
                </a:lnTo>
                <a:lnTo>
                  <a:pt x="3444" y="115324"/>
                </a:lnTo>
                <a:lnTo>
                  <a:pt x="3444" y="115324"/>
                </a:lnTo>
                <a:lnTo>
                  <a:pt x="3444" y="112987"/>
                </a:lnTo>
                <a:lnTo>
                  <a:pt x="3444" y="112987"/>
                </a:lnTo>
                <a:lnTo>
                  <a:pt x="3444" y="112987"/>
                </a:lnTo>
                <a:lnTo>
                  <a:pt x="3444" y="112987"/>
                </a:lnTo>
                <a:lnTo>
                  <a:pt x="3444" y="112987"/>
                </a:lnTo>
                <a:lnTo>
                  <a:pt x="5167" y="112987"/>
                </a:lnTo>
                <a:lnTo>
                  <a:pt x="5167" y="111428"/>
                </a:lnTo>
                <a:lnTo>
                  <a:pt x="5167" y="111428"/>
                </a:lnTo>
                <a:lnTo>
                  <a:pt x="5167" y="111428"/>
                </a:lnTo>
                <a:lnTo>
                  <a:pt x="5167" y="111428"/>
                </a:lnTo>
                <a:lnTo>
                  <a:pt x="5167" y="111428"/>
                </a:lnTo>
                <a:lnTo>
                  <a:pt x="5167" y="109870"/>
                </a:lnTo>
                <a:lnTo>
                  <a:pt x="5167" y="109870"/>
                </a:lnTo>
                <a:lnTo>
                  <a:pt x="5167" y="109870"/>
                </a:lnTo>
                <a:lnTo>
                  <a:pt x="6315" y="109870"/>
                </a:lnTo>
                <a:lnTo>
                  <a:pt x="6315" y="109870"/>
                </a:lnTo>
                <a:lnTo>
                  <a:pt x="6315" y="109870"/>
                </a:lnTo>
                <a:lnTo>
                  <a:pt x="6315" y="108311"/>
                </a:lnTo>
                <a:lnTo>
                  <a:pt x="6315" y="108311"/>
                </a:lnTo>
                <a:lnTo>
                  <a:pt x="6315" y="108311"/>
                </a:lnTo>
                <a:lnTo>
                  <a:pt x="7464" y="108311"/>
                </a:lnTo>
                <a:lnTo>
                  <a:pt x="7464" y="108311"/>
                </a:lnTo>
                <a:lnTo>
                  <a:pt x="7464" y="108311"/>
                </a:lnTo>
                <a:lnTo>
                  <a:pt x="7464" y="108311"/>
                </a:lnTo>
                <a:lnTo>
                  <a:pt x="7464" y="108311"/>
                </a:lnTo>
                <a:lnTo>
                  <a:pt x="7464" y="106753"/>
                </a:lnTo>
                <a:lnTo>
                  <a:pt x="7464" y="106753"/>
                </a:lnTo>
                <a:lnTo>
                  <a:pt x="7464" y="106753"/>
                </a:lnTo>
                <a:lnTo>
                  <a:pt x="8612" y="106753"/>
                </a:lnTo>
                <a:lnTo>
                  <a:pt x="8612" y="106753"/>
                </a:lnTo>
                <a:lnTo>
                  <a:pt x="8612" y="106753"/>
                </a:lnTo>
                <a:lnTo>
                  <a:pt x="8612" y="104415"/>
                </a:lnTo>
                <a:lnTo>
                  <a:pt x="8612" y="104415"/>
                </a:lnTo>
                <a:lnTo>
                  <a:pt x="8612" y="104415"/>
                </a:lnTo>
                <a:lnTo>
                  <a:pt x="8612" y="104415"/>
                </a:lnTo>
                <a:lnTo>
                  <a:pt x="8612" y="104415"/>
                </a:lnTo>
                <a:lnTo>
                  <a:pt x="9760" y="104415"/>
                </a:lnTo>
                <a:lnTo>
                  <a:pt x="9760" y="102857"/>
                </a:lnTo>
                <a:lnTo>
                  <a:pt x="9760" y="102857"/>
                </a:lnTo>
                <a:lnTo>
                  <a:pt x="9760" y="102857"/>
                </a:lnTo>
                <a:lnTo>
                  <a:pt x="9760" y="102857"/>
                </a:lnTo>
                <a:lnTo>
                  <a:pt x="9760" y="102857"/>
                </a:lnTo>
                <a:lnTo>
                  <a:pt x="11483" y="102857"/>
                </a:lnTo>
                <a:lnTo>
                  <a:pt x="11483" y="101298"/>
                </a:lnTo>
                <a:lnTo>
                  <a:pt x="11483" y="101298"/>
                </a:lnTo>
                <a:lnTo>
                  <a:pt x="11483" y="101298"/>
                </a:lnTo>
                <a:lnTo>
                  <a:pt x="11483" y="101298"/>
                </a:lnTo>
                <a:lnTo>
                  <a:pt x="11483" y="99740"/>
                </a:lnTo>
                <a:lnTo>
                  <a:pt x="11483" y="99740"/>
                </a:lnTo>
                <a:lnTo>
                  <a:pt x="11483" y="99740"/>
                </a:lnTo>
                <a:lnTo>
                  <a:pt x="11483" y="99740"/>
                </a:lnTo>
                <a:lnTo>
                  <a:pt x="11483" y="98181"/>
                </a:lnTo>
                <a:lnTo>
                  <a:pt x="11483" y="98181"/>
                </a:lnTo>
                <a:lnTo>
                  <a:pt x="11483" y="98181"/>
                </a:lnTo>
                <a:lnTo>
                  <a:pt x="11483" y="95844"/>
                </a:lnTo>
                <a:lnTo>
                  <a:pt x="11483" y="95844"/>
                </a:lnTo>
                <a:lnTo>
                  <a:pt x="11483" y="95844"/>
                </a:lnTo>
                <a:lnTo>
                  <a:pt x="11483" y="95844"/>
                </a:lnTo>
                <a:lnTo>
                  <a:pt x="11483" y="94285"/>
                </a:lnTo>
                <a:lnTo>
                  <a:pt x="11483" y="94285"/>
                </a:lnTo>
                <a:lnTo>
                  <a:pt x="11483" y="94285"/>
                </a:lnTo>
                <a:lnTo>
                  <a:pt x="11483" y="94285"/>
                </a:lnTo>
                <a:lnTo>
                  <a:pt x="9760" y="94285"/>
                </a:lnTo>
                <a:lnTo>
                  <a:pt x="9760" y="92727"/>
                </a:lnTo>
                <a:lnTo>
                  <a:pt x="9760" y="92727"/>
                </a:lnTo>
                <a:lnTo>
                  <a:pt x="9760" y="94285"/>
                </a:lnTo>
                <a:lnTo>
                  <a:pt x="9760" y="94285"/>
                </a:lnTo>
                <a:lnTo>
                  <a:pt x="8612" y="94285"/>
                </a:lnTo>
                <a:lnTo>
                  <a:pt x="8612" y="92727"/>
                </a:lnTo>
                <a:lnTo>
                  <a:pt x="8612" y="92727"/>
                </a:lnTo>
                <a:lnTo>
                  <a:pt x="8612" y="92727"/>
                </a:lnTo>
                <a:lnTo>
                  <a:pt x="8612" y="92727"/>
                </a:lnTo>
                <a:lnTo>
                  <a:pt x="7464" y="92727"/>
                </a:lnTo>
                <a:lnTo>
                  <a:pt x="7464" y="92727"/>
                </a:lnTo>
                <a:lnTo>
                  <a:pt x="7464" y="92727"/>
                </a:lnTo>
                <a:lnTo>
                  <a:pt x="7464" y="92727"/>
                </a:lnTo>
                <a:lnTo>
                  <a:pt x="7464" y="92727"/>
                </a:lnTo>
                <a:lnTo>
                  <a:pt x="6315" y="92727"/>
                </a:lnTo>
                <a:lnTo>
                  <a:pt x="6315" y="92727"/>
                </a:lnTo>
                <a:lnTo>
                  <a:pt x="6315" y="92727"/>
                </a:lnTo>
                <a:lnTo>
                  <a:pt x="5167" y="92727"/>
                </a:lnTo>
                <a:lnTo>
                  <a:pt x="5167" y="92727"/>
                </a:lnTo>
                <a:lnTo>
                  <a:pt x="5167" y="92727"/>
                </a:lnTo>
                <a:lnTo>
                  <a:pt x="5167" y="92727"/>
                </a:lnTo>
                <a:lnTo>
                  <a:pt x="3444" y="92727"/>
                </a:lnTo>
                <a:lnTo>
                  <a:pt x="3444" y="92727"/>
                </a:lnTo>
                <a:lnTo>
                  <a:pt x="3444" y="92727"/>
                </a:lnTo>
                <a:lnTo>
                  <a:pt x="3444" y="92727"/>
                </a:lnTo>
                <a:lnTo>
                  <a:pt x="3444" y="92727"/>
                </a:lnTo>
                <a:lnTo>
                  <a:pt x="3444" y="91168"/>
                </a:lnTo>
                <a:lnTo>
                  <a:pt x="3444" y="91168"/>
                </a:lnTo>
                <a:lnTo>
                  <a:pt x="3444" y="91168"/>
                </a:lnTo>
                <a:lnTo>
                  <a:pt x="3444" y="91168"/>
                </a:lnTo>
                <a:lnTo>
                  <a:pt x="3444" y="89610"/>
                </a:lnTo>
                <a:lnTo>
                  <a:pt x="3444" y="89610"/>
                </a:lnTo>
                <a:lnTo>
                  <a:pt x="3444" y="89610"/>
                </a:lnTo>
                <a:lnTo>
                  <a:pt x="3444" y="87272"/>
                </a:lnTo>
                <a:lnTo>
                  <a:pt x="3444" y="87272"/>
                </a:lnTo>
                <a:lnTo>
                  <a:pt x="3444" y="87272"/>
                </a:lnTo>
                <a:lnTo>
                  <a:pt x="3444" y="85714"/>
                </a:lnTo>
                <a:lnTo>
                  <a:pt x="3444" y="85714"/>
                </a:lnTo>
                <a:lnTo>
                  <a:pt x="3444" y="85714"/>
                </a:lnTo>
                <a:lnTo>
                  <a:pt x="3444" y="84155"/>
                </a:lnTo>
                <a:lnTo>
                  <a:pt x="3444" y="84155"/>
                </a:lnTo>
                <a:lnTo>
                  <a:pt x="3444" y="84155"/>
                </a:lnTo>
                <a:lnTo>
                  <a:pt x="3444" y="84155"/>
                </a:lnTo>
                <a:lnTo>
                  <a:pt x="3444" y="82597"/>
                </a:lnTo>
                <a:lnTo>
                  <a:pt x="3444" y="82597"/>
                </a:lnTo>
                <a:lnTo>
                  <a:pt x="3444" y="82597"/>
                </a:lnTo>
                <a:lnTo>
                  <a:pt x="3444" y="82597"/>
                </a:lnTo>
                <a:lnTo>
                  <a:pt x="3444" y="81038"/>
                </a:lnTo>
                <a:lnTo>
                  <a:pt x="3444" y="81038"/>
                </a:lnTo>
                <a:lnTo>
                  <a:pt x="3444" y="81038"/>
                </a:lnTo>
                <a:lnTo>
                  <a:pt x="3444" y="78701"/>
                </a:lnTo>
                <a:lnTo>
                  <a:pt x="3444" y="78701"/>
                </a:lnTo>
                <a:lnTo>
                  <a:pt x="2296" y="78701"/>
                </a:lnTo>
                <a:lnTo>
                  <a:pt x="2296" y="78701"/>
                </a:lnTo>
                <a:lnTo>
                  <a:pt x="2296" y="77142"/>
                </a:lnTo>
                <a:lnTo>
                  <a:pt x="2296" y="77142"/>
                </a:lnTo>
                <a:lnTo>
                  <a:pt x="2296" y="77142"/>
                </a:lnTo>
                <a:lnTo>
                  <a:pt x="2296" y="77142"/>
                </a:lnTo>
                <a:lnTo>
                  <a:pt x="2296" y="77142"/>
                </a:lnTo>
                <a:lnTo>
                  <a:pt x="2296" y="75584"/>
                </a:lnTo>
                <a:lnTo>
                  <a:pt x="2296" y="75584"/>
                </a:lnTo>
                <a:lnTo>
                  <a:pt x="2296" y="75584"/>
                </a:lnTo>
                <a:lnTo>
                  <a:pt x="1148" y="75584"/>
                </a:lnTo>
                <a:lnTo>
                  <a:pt x="1148" y="74025"/>
                </a:lnTo>
                <a:lnTo>
                  <a:pt x="1148" y="74025"/>
                </a:lnTo>
                <a:lnTo>
                  <a:pt x="1148" y="74025"/>
                </a:lnTo>
                <a:lnTo>
                  <a:pt x="1148" y="74025"/>
                </a:lnTo>
                <a:lnTo>
                  <a:pt x="1148" y="74025"/>
                </a:lnTo>
                <a:lnTo>
                  <a:pt x="1148" y="72467"/>
                </a:lnTo>
                <a:lnTo>
                  <a:pt x="1148" y="72467"/>
                </a:lnTo>
                <a:lnTo>
                  <a:pt x="1148" y="72467"/>
                </a:lnTo>
                <a:lnTo>
                  <a:pt x="1148" y="72467"/>
                </a:lnTo>
                <a:lnTo>
                  <a:pt x="1148" y="70129"/>
                </a:lnTo>
                <a:lnTo>
                  <a:pt x="1148" y="70129"/>
                </a:lnTo>
                <a:lnTo>
                  <a:pt x="1148" y="70129"/>
                </a:lnTo>
                <a:lnTo>
                  <a:pt x="1148" y="70129"/>
                </a:lnTo>
                <a:lnTo>
                  <a:pt x="1148" y="68571"/>
                </a:lnTo>
                <a:lnTo>
                  <a:pt x="1148" y="68571"/>
                </a:lnTo>
                <a:lnTo>
                  <a:pt x="1148" y="68571"/>
                </a:lnTo>
                <a:lnTo>
                  <a:pt x="2296" y="68571"/>
                </a:lnTo>
                <a:lnTo>
                  <a:pt x="2296" y="68571"/>
                </a:lnTo>
                <a:lnTo>
                  <a:pt x="2296" y="68571"/>
                </a:lnTo>
                <a:lnTo>
                  <a:pt x="2296" y="68571"/>
                </a:lnTo>
                <a:lnTo>
                  <a:pt x="2296" y="67012"/>
                </a:lnTo>
                <a:lnTo>
                  <a:pt x="3444" y="67012"/>
                </a:lnTo>
                <a:lnTo>
                  <a:pt x="3444" y="67012"/>
                </a:lnTo>
                <a:lnTo>
                  <a:pt x="3444" y="67012"/>
                </a:lnTo>
                <a:lnTo>
                  <a:pt x="3444" y="67012"/>
                </a:lnTo>
                <a:lnTo>
                  <a:pt x="3444" y="65454"/>
                </a:lnTo>
                <a:lnTo>
                  <a:pt x="3444" y="65454"/>
                </a:lnTo>
                <a:lnTo>
                  <a:pt x="3444" y="65454"/>
                </a:lnTo>
                <a:lnTo>
                  <a:pt x="3444" y="65454"/>
                </a:lnTo>
                <a:lnTo>
                  <a:pt x="3444" y="65454"/>
                </a:lnTo>
                <a:lnTo>
                  <a:pt x="2296" y="65454"/>
                </a:lnTo>
                <a:lnTo>
                  <a:pt x="2296" y="65454"/>
                </a:lnTo>
                <a:lnTo>
                  <a:pt x="2296" y="65454"/>
                </a:lnTo>
                <a:lnTo>
                  <a:pt x="1148" y="65454"/>
                </a:lnTo>
                <a:lnTo>
                  <a:pt x="1148" y="65454"/>
                </a:lnTo>
                <a:lnTo>
                  <a:pt x="1148" y="65454"/>
                </a:lnTo>
                <a:lnTo>
                  <a:pt x="1148" y="63896"/>
                </a:lnTo>
                <a:lnTo>
                  <a:pt x="1148" y="63896"/>
                </a:lnTo>
                <a:lnTo>
                  <a:pt x="1148" y="63896"/>
                </a:lnTo>
                <a:lnTo>
                  <a:pt x="1148" y="63896"/>
                </a:lnTo>
                <a:lnTo>
                  <a:pt x="1148" y="63896"/>
                </a:lnTo>
                <a:lnTo>
                  <a:pt x="1148" y="61558"/>
                </a:lnTo>
                <a:lnTo>
                  <a:pt x="1148" y="61558"/>
                </a:lnTo>
                <a:lnTo>
                  <a:pt x="1148" y="61558"/>
                </a:lnTo>
                <a:lnTo>
                  <a:pt x="1148" y="61558"/>
                </a:lnTo>
                <a:lnTo>
                  <a:pt x="1148" y="60000"/>
                </a:lnTo>
                <a:lnTo>
                  <a:pt x="1148" y="60000"/>
                </a:lnTo>
                <a:lnTo>
                  <a:pt x="1148" y="60000"/>
                </a:lnTo>
                <a:lnTo>
                  <a:pt x="1148" y="60000"/>
                </a:lnTo>
                <a:lnTo>
                  <a:pt x="0" y="60000"/>
                </a:lnTo>
                <a:lnTo>
                  <a:pt x="0" y="58441"/>
                </a:lnTo>
                <a:lnTo>
                  <a:pt x="0" y="58441"/>
                </a:lnTo>
                <a:lnTo>
                  <a:pt x="0" y="58441"/>
                </a:lnTo>
                <a:lnTo>
                  <a:pt x="0" y="56883"/>
                </a:lnTo>
                <a:lnTo>
                  <a:pt x="1148" y="56883"/>
                </a:lnTo>
                <a:lnTo>
                  <a:pt x="1148" y="56883"/>
                </a:lnTo>
                <a:lnTo>
                  <a:pt x="1148" y="56883"/>
                </a:lnTo>
                <a:lnTo>
                  <a:pt x="1148" y="56883"/>
                </a:lnTo>
                <a:lnTo>
                  <a:pt x="1148" y="56883"/>
                </a:lnTo>
                <a:lnTo>
                  <a:pt x="1148" y="55324"/>
                </a:lnTo>
                <a:lnTo>
                  <a:pt x="1148" y="55324"/>
                </a:lnTo>
                <a:lnTo>
                  <a:pt x="1148" y="55324"/>
                </a:lnTo>
                <a:lnTo>
                  <a:pt x="2296" y="55324"/>
                </a:lnTo>
                <a:lnTo>
                  <a:pt x="2296" y="55324"/>
                </a:lnTo>
                <a:lnTo>
                  <a:pt x="2296" y="55324"/>
                </a:lnTo>
                <a:lnTo>
                  <a:pt x="3444" y="55324"/>
                </a:lnTo>
                <a:lnTo>
                  <a:pt x="3444" y="55324"/>
                </a:lnTo>
                <a:lnTo>
                  <a:pt x="3444" y="55324"/>
                </a:lnTo>
                <a:lnTo>
                  <a:pt x="3444" y="55324"/>
                </a:lnTo>
                <a:lnTo>
                  <a:pt x="3444" y="55324"/>
                </a:lnTo>
                <a:lnTo>
                  <a:pt x="3444" y="55324"/>
                </a:lnTo>
                <a:lnTo>
                  <a:pt x="3444" y="55324"/>
                </a:lnTo>
                <a:lnTo>
                  <a:pt x="3444" y="52987"/>
                </a:lnTo>
                <a:lnTo>
                  <a:pt x="3444" y="52987"/>
                </a:lnTo>
                <a:lnTo>
                  <a:pt x="2296" y="52987"/>
                </a:lnTo>
                <a:lnTo>
                  <a:pt x="2296" y="52987"/>
                </a:lnTo>
                <a:lnTo>
                  <a:pt x="2296" y="52987"/>
                </a:lnTo>
                <a:lnTo>
                  <a:pt x="2296" y="51428"/>
                </a:lnTo>
                <a:lnTo>
                  <a:pt x="2296" y="51428"/>
                </a:lnTo>
                <a:lnTo>
                  <a:pt x="3444" y="51428"/>
                </a:lnTo>
                <a:lnTo>
                  <a:pt x="3444" y="51428"/>
                </a:lnTo>
                <a:lnTo>
                  <a:pt x="3444" y="51428"/>
                </a:lnTo>
                <a:lnTo>
                  <a:pt x="3444" y="51428"/>
                </a:lnTo>
                <a:lnTo>
                  <a:pt x="3444" y="51428"/>
                </a:lnTo>
                <a:lnTo>
                  <a:pt x="3444" y="51428"/>
                </a:lnTo>
                <a:lnTo>
                  <a:pt x="5167" y="51428"/>
                </a:lnTo>
                <a:lnTo>
                  <a:pt x="5167" y="49870"/>
                </a:lnTo>
                <a:lnTo>
                  <a:pt x="5167" y="49870"/>
                </a:lnTo>
                <a:lnTo>
                  <a:pt x="5167" y="49870"/>
                </a:lnTo>
                <a:lnTo>
                  <a:pt x="5167" y="49870"/>
                </a:lnTo>
                <a:lnTo>
                  <a:pt x="5167" y="48311"/>
                </a:lnTo>
                <a:lnTo>
                  <a:pt x="5167" y="48311"/>
                </a:lnTo>
                <a:lnTo>
                  <a:pt x="5167" y="48311"/>
                </a:lnTo>
                <a:lnTo>
                  <a:pt x="5167" y="48311"/>
                </a:lnTo>
                <a:lnTo>
                  <a:pt x="5167" y="46753"/>
                </a:lnTo>
                <a:lnTo>
                  <a:pt x="5167" y="46753"/>
                </a:lnTo>
                <a:lnTo>
                  <a:pt x="5167" y="46753"/>
                </a:lnTo>
                <a:lnTo>
                  <a:pt x="5167" y="46753"/>
                </a:lnTo>
                <a:lnTo>
                  <a:pt x="5167" y="44415"/>
                </a:lnTo>
                <a:lnTo>
                  <a:pt x="5167" y="44415"/>
                </a:lnTo>
                <a:lnTo>
                  <a:pt x="5167" y="44415"/>
                </a:lnTo>
                <a:lnTo>
                  <a:pt x="5167" y="42857"/>
                </a:lnTo>
                <a:lnTo>
                  <a:pt x="5167" y="42857"/>
                </a:lnTo>
                <a:lnTo>
                  <a:pt x="5167" y="42857"/>
                </a:lnTo>
                <a:lnTo>
                  <a:pt x="5167" y="42857"/>
                </a:lnTo>
                <a:lnTo>
                  <a:pt x="5167" y="42857"/>
                </a:lnTo>
                <a:lnTo>
                  <a:pt x="5167" y="41298"/>
                </a:lnTo>
                <a:lnTo>
                  <a:pt x="6315" y="41298"/>
                </a:lnTo>
                <a:lnTo>
                  <a:pt x="6315" y="41298"/>
                </a:lnTo>
                <a:lnTo>
                  <a:pt x="6315" y="41298"/>
                </a:lnTo>
                <a:lnTo>
                  <a:pt x="6315" y="41298"/>
                </a:lnTo>
                <a:lnTo>
                  <a:pt x="6315" y="39740"/>
                </a:lnTo>
                <a:lnTo>
                  <a:pt x="6315" y="39740"/>
                </a:lnTo>
                <a:lnTo>
                  <a:pt x="6315" y="39740"/>
                </a:lnTo>
                <a:lnTo>
                  <a:pt x="6315" y="39740"/>
                </a:lnTo>
                <a:lnTo>
                  <a:pt x="6315" y="38181"/>
                </a:lnTo>
                <a:lnTo>
                  <a:pt x="7464" y="38181"/>
                </a:lnTo>
                <a:lnTo>
                  <a:pt x="7464" y="38181"/>
                </a:lnTo>
                <a:lnTo>
                  <a:pt x="7464" y="38181"/>
                </a:lnTo>
                <a:lnTo>
                  <a:pt x="7464" y="38181"/>
                </a:lnTo>
                <a:lnTo>
                  <a:pt x="7464" y="38181"/>
                </a:lnTo>
                <a:lnTo>
                  <a:pt x="7464" y="38181"/>
                </a:lnTo>
                <a:lnTo>
                  <a:pt x="7464" y="38181"/>
                </a:lnTo>
                <a:lnTo>
                  <a:pt x="7464" y="38181"/>
                </a:lnTo>
                <a:lnTo>
                  <a:pt x="8612" y="38181"/>
                </a:lnTo>
                <a:lnTo>
                  <a:pt x="8612" y="39740"/>
                </a:lnTo>
                <a:lnTo>
                  <a:pt x="8612" y="39740"/>
                </a:lnTo>
                <a:lnTo>
                  <a:pt x="8612" y="39740"/>
                </a:lnTo>
                <a:lnTo>
                  <a:pt x="8612" y="39740"/>
                </a:lnTo>
                <a:lnTo>
                  <a:pt x="8612" y="39740"/>
                </a:lnTo>
                <a:lnTo>
                  <a:pt x="8612" y="39740"/>
                </a:lnTo>
                <a:lnTo>
                  <a:pt x="9760" y="39740"/>
                </a:lnTo>
                <a:lnTo>
                  <a:pt x="9760" y="39740"/>
                </a:lnTo>
                <a:lnTo>
                  <a:pt x="9760" y="39740"/>
                </a:lnTo>
                <a:lnTo>
                  <a:pt x="11483" y="39740"/>
                </a:lnTo>
                <a:lnTo>
                  <a:pt x="11483" y="39740"/>
                </a:lnTo>
                <a:lnTo>
                  <a:pt x="11483" y="39740"/>
                </a:lnTo>
                <a:lnTo>
                  <a:pt x="11483" y="39740"/>
                </a:lnTo>
                <a:lnTo>
                  <a:pt x="11483" y="39740"/>
                </a:lnTo>
                <a:lnTo>
                  <a:pt x="12631" y="39740"/>
                </a:lnTo>
                <a:lnTo>
                  <a:pt x="12631" y="39740"/>
                </a:lnTo>
                <a:lnTo>
                  <a:pt x="12631" y="39740"/>
                </a:lnTo>
                <a:lnTo>
                  <a:pt x="12631" y="39740"/>
                </a:lnTo>
                <a:lnTo>
                  <a:pt x="12631" y="39740"/>
                </a:lnTo>
                <a:lnTo>
                  <a:pt x="13779" y="39740"/>
                </a:lnTo>
                <a:lnTo>
                  <a:pt x="13779" y="41298"/>
                </a:lnTo>
                <a:lnTo>
                  <a:pt x="13779" y="41298"/>
                </a:lnTo>
                <a:lnTo>
                  <a:pt x="13779" y="41298"/>
                </a:lnTo>
                <a:lnTo>
                  <a:pt x="13779" y="41298"/>
                </a:lnTo>
                <a:lnTo>
                  <a:pt x="14928" y="41298"/>
                </a:lnTo>
                <a:lnTo>
                  <a:pt x="14928" y="41298"/>
                </a:lnTo>
                <a:lnTo>
                  <a:pt x="14928" y="41298"/>
                </a:lnTo>
                <a:lnTo>
                  <a:pt x="14928" y="41298"/>
                </a:lnTo>
                <a:lnTo>
                  <a:pt x="14928" y="42857"/>
                </a:lnTo>
                <a:lnTo>
                  <a:pt x="14928" y="42857"/>
                </a:lnTo>
                <a:lnTo>
                  <a:pt x="14928" y="42857"/>
                </a:lnTo>
                <a:lnTo>
                  <a:pt x="14928" y="42857"/>
                </a:lnTo>
                <a:lnTo>
                  <a:pt x="16076" y="42857"/>
                </a:lnTo>
                <a:lnTo>
                  <a:pt x="16076" y="42857"/>
                </a:lnTo>
                <a:lnTo>
                  <a:pt x="16076" y="42857"/>
                </a:lnTo>
                <a:lnTo>
                  <a:pt x="16076" y="42857"/>
                </a:lnTo>
                <a:lnTo>
                  <a:pt x="16076" y="42857"/>
                </a:lnTo>
                <a:lnTo>
                  <a:pt x="16076" y="41298"/>
                </a:lnTo>
                <a:lnTo>
                  <a:pt x="16076" y="41298"/>
                </a:lnTo>
                <a:lnTo>
                  <a:pt x="16076" y="42857"/>
                </a:lnTo>
                <a:lnTo>
                  <a:pt x="17799" y="42857"/>
                </a:lnTo>
                <a:lnTo>
                  <a:pt x="17799" y="42857"/>
                </a:lnTo>
                <a:lnTo>
                  <a:pt x="17799" y="42857"/>
                </a:lnTo>
                <a:lnTo>
                  <a:pt x="18947" y="42857"/>
                </a:lnTo>
                <a:lnTo>
                  <a:pt x="18947" y="42857"/>
                </a:lnTo>
                <a:lnTo>
                  <a:pt x="18947" y="42857"/>
                </a:lnTo>
                <a:lnTo>
                  <a:pt x="18947" y="41298"/>
                </a:lnTo>
                <a:lnTo>
                  <a:pt x="18947" y="41298"/>
                </a:lnTo>
                <a:lnTo>
                  <a:pt x="20095" y="41298"/>
                </a:lnTo>
                <a:lnTo>
                  <a:pt x="20095" y="41298"/>
                </a:lnTo>
                <a:lnTo>
                  <a:pt x="20095" y="41298"/>
                </a:lnTo>
                <a:lnTo>
                  <a:pt x="20095" y="41298"/>
                </a:lnTo>
                <a:lnTo>
                  <a:pt x="20095" y="41298"/>
                </a:lnTo>
                <a:lnTo>
                  <a:pt x="21244" y="41298"/>
                </a:lnTo>
                <a:lnTo>
                  <a:pt x="21244" y="39740"/>
                </a:lnTo>
                <a:lnTo>
                  <a:pt x="21244" y="39740"/>
                </a:lnTo>
                <a:lnTo>
                  <a:pt x="21244" y="39740"/>
                </a:lnTo>
                <a:lnTo>
                  <a:pt x="21244" y="39740"/>
                </a:lnTo>
                <a:lnTo>
                  <a:pt x="21244" y="39740"/>
                </a:lnTo>
                <a:lnTo>
                  <a:pt x="22392" y="39740"/>
                </a:lnTo>
                <a:lnTo>
                  <a:pt x="22392" y="39740"/>
                </a:lnTo>
                <a:lnTo>
                  <a:pt x="22392" y="38181"/>
                </a:lnTo>
                <a:lnTo>
                  <a:pt x="22392" y="38181"/>
                </a:lnTo>
                <a:lnTo>
                  <a:pt x="21244" y="38181"/>
                </a:lnTo>
                <a:lnTo>
                  <a:pt x="21244" y="38181"/>
                </a:lnTo>
                <a:lnTo>
                  <a:pt x="22392" y="38181"/>
                </a:lnTo>
                <a:lnTo>
                  <a:pt x="22392" y="38181"/>
                </a:lnTo>
                <a:lnTo>
                  <a:pt x="22392" y="38181"/>
                </a:lnTo>
                <a:lnTo>
                  <a:pt x="22392" y="38181"/>
                </a:lnTo>
                <a:lnTo>
                  <a:pt x="22392" y="38181"/>
                </a:lnTo>
                <a:lnTo>
                  <a:pt x="22392" y="35844"/>
                </a:lnTo>
                <a:lnTo>
                  <a:pt x="22392" y="35844"/>
                </a:lnTo>
                <a:lnTo>
                  <a:pt x="22392" y="35844"/>
                </a:lnTo>
                <a:lnTo>
                  <a:pt x="22392" y="35844"/>
                </a:lnTo>
                <a:lnTo>
                  <a:pt x="22392" y="35844"/>
                </a:lnTo>
                <a:lnTo>
                  <a:pt x="22392" y="35844"/>
                </a:lnTo>
                <a:lnTo>
                  <a:pt x="22392" y="34285"/>
                </a:lnTo>
                <a:lnTo>
                  <a:pt x="22392" y="34285"/>
                </a:lnTo>
                <a:lnTo>
                  <a:pt x="22392" y="34285"/>
                </a:lnTo>
                <a:lnTo>
                  <a:pt x="22392" y="34285"/>
                </a:lnTo>
                <a:lnTo>
                  <a:pt x="22392" y="34285"/>
                </a:lnTo>
                <a:lnTo>
                  <a:pt x="24114" y="34285"/>
                </a:lnTo>
                <a:lnTo>
                  <a:pt x="24114" y="34285"/>
                </a:lnTo>
                <a:lnTo>
                  <a:pt x="24114" y="34285"/>
                </a:lnTo>
                <a:lnTo>
                  <a:pt x="25263" y="34285"/>
                </a:lnTo>
                <a:lnTo>
                  <a:pt x="25263" y="34285"/>
                </a:lnTo>
                <a:lnTo>
                  <a:pt x="25263" y="34285"/>
                </a:lnTo>
                <a:lnTo>
                  <a:pt x="25263" y="34285"/>
                </a:lnTo>
                <a:lnTo>
                  <a:pt x="25263" y="34285"/>
                </a:lnTo>
                <a:lnTo>
                  <a:pt x="25263" y="32727"/>
                </a:lnTo>
                <a:lnTo>
                  <a:pt x="26411" y="32727"/>
                </a:lnTo>
                <a:lnTo>
                  <a:pt x="26411" y="32727"/>
                </a:lnTo>
                <a:lnTo>
                  <a:pt x="26411" y="32727"/>
                </a:lnTo>
                <a:lnTo>
                  <a:pt x="26411" y="32727"/>
                </a:lnTo>
                <a:lnTo>
                  <a:pt x="26411" y="32727"/>
                </a:lnTo>
                <a:lnTo>
                  <a:pt x="27559" y="32727"/>
                </a:lnTo>
                <a:lnTo>
                  <a:pt x="27559" y="32727"/>
                </a:lnTo>
                <a:lnTo>
                  <a:pt x="27559" y="32727"/>
                </a:lnTo>
                <a:lnTo>
                  <a:pt x="27559" y="32727"/>
                </a:lnTo>
                <a:lnTo>
                  <a:pt x="28708" y="32727"/>
                </a:lnTo>
                <a:lnTo>
                  <a:pt x="28708" y="32727"/>
                </a:lnTo>
                <a:lnTo>
                  <a:pt x="28708" y="32727"/>
                </a:lnTo>
                <a:lnTo>
                  <a:pt x="28708" y="32727"/>
                </a:lnTo>
                <a:lnTo>
                  <a:pt x="30430" y="32727"/>
                </a:lnTo>
                <a:lnTo>
                  <a:pt x="30430" y="32727"/>
                </a:lnTo>
                <a:lnTo>
                  <a:pt x="30430" y="32727"/>
                </a:lnTo>
                <a:lnTo>
                  <a:pt x="30430" y="32727"/>
                </a:lnTo>
                <a:lnTo>
                  <a:pt x="30430" y="31168"/>
                </a:lnTo>
                <a:lnTo>
                  <a:pt x="30430" y="31168"/>
                </a:lnTo>
                <a:lnTo>
                  <a:pt x="30430" y="31168"/>
                </a:lnTo>
                <a:lnTo>
                  <a:pt x="30430" y="31168"/>
                </a:lnTo>
                <a:lnTo>
                  <a:pt x="30430" y="31168"/>
                </a:lnTo>
                <a:lnTo>
                  <a:pt x="31578" y="31168"/>
                </a:lnTo>
                <a:lnTo>
                  <a:pt x="31578" y="31168"/>
                </a:lnTo>
                <a:lnTo>
                  <a:pt x="31578" y="31168"/>
                </a:lnTo>
                <a:lnTo>
                  <a:pt x="31578" y="29610"/>
                </a:lnTo>
                <a:lnTo>
                  <a:pt x="32727" y="29610"/>
                </a:lnTo>
                <a:lnTo>
                  <a:pt x="32727" y="29610"/>
                </a:lnTo>
                <a:lnTo>
                  <a:pt x="32727" y="29610"/>
                </a:lnTo>
                <a:lnTo>
                  <a:pt x="32727" y="29610"/>
                </a:lnTo>
                <a:lnTo>
                  <a:pt x="32727" y="29610"/>
                </a:lnTo>
                <a:lnTo>
                  <a:pt x="32727" y="29610"/>
                </a:lnTo>
                <a:lnTo>
                  <a:pt x="33875" y="29610"/>
                </a:lnTo>
                <a:lnTo>
                  <a:pt x="33875" y="29610"/>
                </a:lnTo>
                <a:lnTo>
                  <a:pt x="33875" y="27272"/>
                </a:lnTo>
                <a:lnTo>
                  <a:pt x="33875" y="27272"/>
                </a:lnTo>
                <a:lnTo>
                  <a:pt x="33875" y="27272"/>
                </a:lnTo>
                <a:lnTo>
                  <a:pt x="33875" y="27272"/>
                </a:lnTo>
                <a:lnTo>
                  <a:pt x="33875" y="27272"/>
                </a:lnTo>
                <a:lnTo>
                  <a:pt x="33875" y="25714"/>
                </a:lnTo>
                <a:lnTo>
                  <a:pt x="33875" y="25714"/>
                </a:lnTo>
                <a:lnTo>
                  <a:pt x="33875" y="25714"/>
                </a:lnTo>
                <a:lnTo>
                  <a:pt x="33875" y="24155"/>
                </a:lnTo>
                <a:lnTo>
                  <a:pt x="33875" y="24155"/>
                </a:lnTo>
                <a:lnTo>
                  <a:pt x="33875" y="24155"/>
                </a:lnTo>
                <a:lnTo>
                  <a:pt x="33875" y="22597"/>
                </a:lnTo>
                <a:lnTo>
                  <a:pt x="35023" y="22597"/>
                </a:lnTo>
                <a:lnTo>
                  <a:pt x="35023" y="22597"/>
                </a:lnTo>
                <a:lnTo>
                  <a:pt x="35023" y="22597"/>
                </a:lnTo>
                <a:lnTo>
                  <a:pt x="35023" y="22597"/>
                </a:lnTo>
                <a:lnTo>
                  <a:pt x="35023" y="21038"/>
                </a:lnTo>
                <a:lnTo>
                  <a:pt x="35023" y="21038"/>
                </a:lnTo>
                <a:lnTo>
                  <a:pt x="35023" y="21038"/>
                </a:lnTo>
                <a:lnTo>
                  <a:pt x="35023" y="21038"/>
                </a:lnTo>
                <a:lnTo>
                  <a:pt x="36746" y="21038"/>
                </a:lnTo>
                <a:lnTo>
                  <a:pt x="36746" y="21038"/>
                </a:lnTo>
                <a:lnTo>
                  <a:pt x="36746" y="18701"/>
                </a:lnTo>
                <a:lnTo>
                  <a:pt x="36746" y="18701"/>
                </a:lnTo>
                <a:lnTo>
                  <a:pt x="35023" y="18701"/>
                </a:lnTo>
                <a:lnTo>
                  <a:pt x="35023" y="18701"/>
                </a:lnTo>
                <a:lnTo>
                  <a:pt x="35023" y="17142"/>
                </a:lnTo>
                <a:lnTo>
                  <a:pt x="36746" y="17142"/>
                </a:lnTo>
                <a:lnTo>
                  <a:pt x="36746" y="17142"/>
                </a:lnTo>
                <a:lnTo>
                  <a:pt x="36746" y="17142"/>
                </a:lnTo>
                <a:lnTo>
                  <a:pt x="36746" y="17142"/>
                </a:lnTo>
                <a:lnTo>
                  <a:pt x="36746" y="17142"/>
                </a:lnTo>
                <a:lnTo>
                  <a:pt x="36746" y="17142"/>
                </a:lnTo>
                <a:lnTo>
                  <a:pt x="37894" y="17142"/>
                </a:lnTo>
                <a:lnTo>
                  <a:pt x="37894" y="17142"/>
                </a:lnTo>
                <a:lnTo>
                  <a:pt x="37894" y="17142"/>
                </a:lnTo>
                <a:lnTo>
                  <a:pt x="37894" y="17142"/>
                </a:lnTo>
                <a:lnTo>
                  <a:pt x="37894" y="15584"/>
                </a:lnTo>
                <a:lnTo>
                  <a:pt x="39043" y="15584"/>
                </a:lnTo>
                <a:lnTo>
                  <a:pt x="39043" y="15584"/>
                </a:lnTo>
                <a:lnTo>
                  <a:pt x="39043" y="15584"/>
                </a:lnTo>
                <a:lnTo>
                  <a:pt x="40191" y="15584"/>
                </a:lnTo>
                <a:lnTo>
                  <a:pt x="40191" y="15584"/>
                </a:lnTo>
                <a:lnTo>
                  <a:pt x="40191" y="15584"/>
                </a:lnTo>
                <a:lnTo>
                  <a:pt x="40191" y="15584"/>
                </a:lnTo>
                <a:lnTo>
                  <a:pt x="41339" y="15584"/>
                </a:lnTo>
                <a:lnTo>
                  <a:pt x="41339" y="15584"/>
                </a:lnTo>
                <a:lnTo>
                  <a:pt x="41339" y="15584"/>
                </a:lnTo>
                <a:lnTo>
                  <a:pt x="41339" y="15584"/>
                </a:lnTo>
                <a:lnTo>
                  <a:pt x="43062" y="15584"/>
                </a:lnTo>
                <a:lnTo>
                  <a:pt x="43062" y="15584"/>
                </a:lnTo>
                <a:lnTo>
                  <a:pt x="43062" y="15584"/>
                </a:lnTo>
                <a:lnTo>
                  <a:pt x="43062" y="15584"/>
                </a:lnTo>
                <a:lnTo>
                  <a:pt x="43062" y="14025"/>
                </a:lnTo>
                <a:lnTo>
                  <a:pt x="43062" y="14025"/>
                </a:lnTo>
                <a:lnTo>
                  <a:pt x="43062" y="14025"/>
                </a:lnTo>
                <a:lnTo>
                  <a:pt x="43062" y="14025"/>
                </a:lnTo>
                <a:lnTo>
                  <a:pt x="43062" y="12467"/>
                </a:lnTo>
                <a:lnTo>
                  <a:pt x="44210" y="12467"/>
                </a:lnTo>
                <a:lnTo>
                  <a:pt x="44210" y="12467"/>
                </a:lnTo>
                <a:lnTo>
                  <a:pt x="44210" y="12467"/>
                </a:lnTo>
                <a:lnTo>
                  <a:pt x="44210" y="12467"/>
                </a:lnTo>
                <a:lnTo>
                  <a:pt x="44210" y="12467"/>
                </a:lnTo>
                <a:lnTo>
                  <a:pt x="44210" y="12467"/>
                </a:lnTo>
                <a:lnTo>
                  <a:pt x="45358" y="12467"/>
                </a:lnTo>
                <a:lnTo>
                  <a:pt x="45358" y="14025"/>
                </a:lnTo>
                <a:lnTo>
                  <a:pt x="45358" y="14025"/>
                </a:lnTo>
                <a:lnTo>
                  <a:pt x="45358" y="14025"/>
                </a:lnTo>
                <a:lnTo>
                  <a:pt x="45358" y="14025"/>
                </a:lnTo>
                <a:lnTo>
                  <a:pt x="46507" y="14025"/>
                </a:lnTo>
                <a:lnTo>
                  <a:pt x="46507" y="14025"/>
                </a:lnTo>
                <a:lnTo>
                  <a:pt x="46507" y="14025"/>
                </a:lnTo>
                <a:lnTo>
                  <a:pt x="46507" y="14025"/>
                </a:lnTo>
                <a:lnTo>
                  <a:pt x="46507" y="14025"/>
                </a:lnTo>
                <a:lnTo>
                  <a:pt x="47655" y="14025"/>
                </a:lnTo>
                <a:lnTo>
                  <a:pt x="47655" y="14025"/>
                </a:lnTo>
                <a:lnTo>
                  <a:pt x="47655" y="14025"/>
                </a:lnTo>
                <a:lnTo>
                  <a:pt x="47655" y="15584"/>
                </a:lnTo>
                <a:lnTo>
                  <a:pt x="47655" y="15584"/>
                </a:lnTo>
                <a:lnTo>
                  <a:pt x="49377" y="15584"/>
                </a:lnTo>
                <a:lnTo>
                  <a:pt x="49377" y="15584"/>
                </a:lnTo>
                <a:lnTo>
                  <a:pt x="49377" y="15584"/>
                </a:lnTo>
                <a:lnTo>
                  <a:pt x="49377" y="15584"/>
                </a:lnTo>
                <a:lnTo>
                  <a:pt x="50526" y="15584"/>
                </a:lnTo>
                <a:lnTo>
                  <a:pt x="50526" y="15584"/>
                </a:lnTo>
                <a:lnTo>
                  <a:pt x="50526" y="14025"/>
                </a:lnTo>
                <a:lnTo>
                  <a:pt x="50526" y="14025"/>
                </a:lnTo>
                <a:lnTo>
                  <a:pt x="51674" y="14025"/>
                </a:lnTo>
                <a:lnTo>
                  <a:pt x="51674" y="15584"/>
                </a:lnTo>
                <a:lnTo>
                  <a:pt x="51674" y="15584"/>
                </a:lnTo>
                <a:lnTo>
                  <a:pt x="51674" y="15584"/>
                </a:lnTo>
                <a:lnTo>
                  <a:pt x="51674" y="15584"/>
                </a:lnTo>
                <a:lnTo>
                  <a:pt x="51674" y="14025"/>
                </a:lnTo>
                <a:lnTo>
                  <a:pt x="52822" y="14025"/>
                </a:lnTo>
                <a:lnTo>
                  <a:pt x="52822" y="15584"/>
                </a:lnTo>
                <a:lnTo>
                  <a:pt x="52822" y="15584"/>
                </a:lnTo>
                <a:lnTo>
                  <a:pt x="52822" y="14025"/>
                </a:lnTo>
                <a:lnTo>
                  <a:pt x="52822" y="14025"/>
                </a:lnTo>
                <a:lnTo>
                  <a:pt x="52822" y="14025"/>
                </a:lnTo>
                <a:lnTo>
                  <a:pt x="53971" y="14025"/>
                </a:lnTo>
                <a:lnTo>
                  <a:pt x="53971" y="14025"/>
                </a:lnTo>
                <a:lnTo>
                  <a:pt x="53971" y="14025"/>
                </a:lnTo>
                <a:lnTo>
                  <a:pt x="55693" y="14025"/>
                </a:lnTo>
                <a:lnTo>
                  <a:pt x="55693" y="15584"/>
                </a:lnTo>
                <a:lnTo>
                  <a:pt x="55693" y="15584"/>
                </a:lnTo>
                <a:lnTo>
                  <a:pt x="55693" y="15584"/>
                </a:lnTo>
                <a:lnTo>
                  <a:pt x="55693" y="15584"/>
                </a:lnTo>
                <a:lnTo>
                  <a:pt x="55693" y="15584"/>
                </a:lnTo>
                <a:lnTo>
                  <a:pt x="55693" y="15584"/>
                </a:lnTo>
                <a:lnTo>
                  <a:pt x="55693" y="17142"/>
                </a:lnTo>
                <a:lnTo>
                  <a:pt x="56842" y="17142"/>
                </a:lnTo>
                <a:lnTo>
                  <a:pt x="56842" y="17142"/>
                </a:lnTo>
                <a:lnTo>
                  <a:pt x="56842" y="17142"/>
                </a:lnTo>
                <a:lnTo>
                  <a:pt x="56842" y="17142"/>
                </a:lnTo>
                <a:lnTo>
                  <a:pt x="57990" y="17142"/>
                </a:lnTo>
                <a:lnTo>
                  <a:pt x="57990" y="15584"/>
                </a:lnTo>
                <a:lnTo>
                  <a:pt x="57990" y="15584"/>
                </a:lnTo>
                <a:lnTo>
                  <a:pt x="57990" y="15584"/>
                </a:lnTo>
                <a:lnTo>
                  <a:pt x="59138" y="15584"/>
                </a:lnTo>
                <a:lnTo>
                  <a:pt x="59138" y="15584"/>
                </a:lnTo>
                <a:lnTo>
                  <a:pt x="59138" y="15584"/>
                </a:lnTo>
                <a:lnTo>
                  <a:pt x="59138" y="15584"/>
                </a:lnTo>
                <a:lnTo>
                  <a:pt x="60287" y="15584"/>
                </a:lnTo>
                <a:lnTo>
                  <a:pt x="60287" y="17142"/>
                </a:lnTo>
                <a:lnTo>
                  <a:pt x="60287" y="17142"/>
                </a:lnTo>
                <a:lnTo>
                  <a:pt x="60287" y="17142"/>
                </a:lnTo>
                <a:lnTo>
                  <a:pt x="60287" y="17142"/>
                </a:lnTo>
                <a:lnTo>
                  <a:pt x="60287" y="17142"/>
                </a:lnTo>
                <a:lnTo>
                  <a:pt x="60287" y="18701"/>
                </a:lnTo>
                <a:lnTo>
                  <a:pt x="60287" y="18701"/>
                </a:lnTo>
                <a:lnTo>
                  <a:pt x="62009" y="18701"/>
                </a:lnTo>
                <a:lnTo>
                  <a:pt x="62009" y="18701"/>
                </a:lnTo>
                <a:lnTo>
                  <a:pt x="62009" y="18701"/>
                </a:lnTo>
                <a:lnTo>
                  <a:pt x="62009" y="18701"/>
                </a:lnTo>
                <a:lnTo>
                  <a:pt x="62009" y="18701"/>
                </a:lnTo>
                <a:lnTo>
                  <a:pt x="62009" y="21038"/>
                </a:lnTo>
                <a:lnTo>
                  <a:pt x="63157" y="21038"/>
                </a:lnTo>
                <a:lnTo>
                  <a:pt x="63157" y="21038"/>
                </a:lnTo>
                <a:lnTo>
                  <a:pt x="63157" y="21038"/>
                </a:lnTo>
                <a:lnTo>
                  <a:pt x="63157" y="21038"/>
                </a:lnTo>
                <a:lnTo>
                  <a:pt x="63157" y="21038"/>
                </a:lnTo>
                <a:lnTo>
                  <a:pt x="63157" y="21038"/>
                </a:lnTo>
                <a:lnTo>
                  <a:pt x="63157" y="18701"/>
                </a:lnTo>
                <a:lnTo>
                  <a:pt x="64306" y="18701"/>
                </a:lnTo>
                <a:lnTo>
                  <a:pt x="64306" y="18701"/>
                </a:lnTo>
                <a:lnTo>
                  <a:pt x="64306" y="18701"/>
                </a:lnTo>
                <a:lnTo>
                  <a:pt x="65454" y="18701"/>
                </a:lnTo>
                <a:lnTo>
                  <a:pt x="65454" y="18701"/>
                </a:lnTo>
                <a:lnTo>
                  <a:pt x="65454" y="18701"/>
                </a:lnTo>
                <a:lnTo>
                  <a:pt x="65454" y="17142"/>
                </a:lnTo>
                <a:lnTo>
                  <a:pt x="65454" y="17142"/>
                </a:lnTo>
                <a:lnTo>
                  <a:pt x="65454" y="17142"/>
                </a:lnTo>
                <a:lnTo>
                  <a:pt x="65454" y="17142"/>
                </a:lnTo>
                <a:lnTo>
                  <a:pt x="66602" y="17142"/>
                </a:lnTo>
                <a:lnTo>
                  <a:pt x="66602" y="17142"/>
                </a:lnTo>
                <a:lnTo>
                  <a:pt x="66602" y="17142"/>
                </a:lnTo>
                <a:lnTo>
                  <a:pt x="66602" y="17142"/>
                </a:lnTo>
                <a:lnTo>
                  <a:pt x="66602" y="17142"/>
                </a:lnTo>
                <a:lnTo>
                  <a:pt x="66602" y="17142"/>
                </a:lnTo>
                <a:lnTo>
                  <a:pt x="68325" y="17142"/>
                </a:lnTo>
                <a:lnTo>
                  <a:pt x="68325" y="17142"/>
                </a:lnTo>
                <a:lnTo>
                  <a:pt x="68325" y="15584"/>
                </a:lnTo>
                <a:lnTo>
                  <a:pt x="68325" y="15584"/>
                </a:lnTo>
                <a:lnTo>
                  <a:pt x="68325" y="15584"/>
                </a:lnTo>
                <a:lnTo>
                  <a:pt x="69473" y="15584"/>
                </a:lnTo>
                <a:lnTo>
                  <a:pt x="69473" y="15584"/>
                </a:lnTo>
                <a:lnTo>
                  <a:pt x="69473" y="15584"/>
                </a:lnTo>
                <a:lnTo>
                  <a:pt x="69473" y="15584"/>
                </a:lnTo>
                <a:lnTo>
                  <a:pt x="69473" y="15584"/>
                </a:lnTo>
                <a:lnTo>
                  <a:pt x="69473" y="15584"/>
                </a:lnTo>
                <a:lnTo>
                  <a:pt x="70622" y="15584"/>
                </a:lnTo>
                <a:lnTo>
                  <a:pt x="70622" y="15584"/>
                </a:lnTo>
                <a:lnTo>
                  <a:pt x="70622" y="15584"/>
                </a:lnTo>
                <a:lnTo>
                  <a:pt x="70622" y="15584"/>
                </a:lnTo>
                <a:lnTo>
                  <a:pt x="70622" y="15584"/>
                </a:lnTo>
                <a:lnTo>
                  <a:pt x="70622" y="15584"/>
                </a:lnTo>
                <a:lnTo>
                  <a:pt x="70622" y="15584"/>
                </a:lnTo>
                <a:lnTo>
                  <a:pt x="71770" y="15584"/>
                </a:lnTo>
                <a:lnTo>
                  <a:pt x="71770" y="17142"/>
                </a:lnTo>
                <a:lnTo>
                  <a:pt x="71770" y="17142"/>
                </a:lnTo>
                <a:lnTo>
                  <a:pt x="71770" y="17142"/>
                </a:lnTo>
                <a:lnTo>
                  <a:pt x="71770" y="17142"/>
                </a:lnTo>
                <a:lnTo>
                  <a:pt x="71770" y="17142"/>
                </a:lnTo>
                <a:lnTo>
                  <a:pt x="72918" y="17142"/>
                </a:lnTo>
                <a:lnTo>
                  <a:pt x="72918" y="17142"/>
                </a:lnTo>
                <a:lnTo>
                  <a:pt x="72918" y="17142"/>
                </a:lnTo>
                <a:lnTo>
                  <a:pt x="72918" y="17142"/>
                </a:lnTo>
                <a:lnTo>
                  <a:pt x="72918" y="17142"/>
                </a:lnTo>
                <a:lnTo>
                  <a:pt x="74641" y="17142"/>
                </a:lnTo>
                <a:lnTo>
                  <a:pt x="74641" y="17142"/>
                </a:lnTo>
                <a:lnTo>
                  <a:pt x="74641" y="17142"/>
                </a:lnTo>
                <a:lnTo>
                  <a:pt x="74641" y="15584"/>
                </a:lnTo>
                <a:lnTo>
                  <a:pt x="74641" y="15584"/>
                </a:lnTo>
                <a:lnTo>
                  <a:pt x="74641" y="15584"/>
                </a:lnTo>
                <a:lnTo>
                  <a:pt x="74641" y="15584"/>
                </a:lnTo>
                <a:lnTo>
                  <a:pt x="74641" y="14025"/>
                </a:lnTo>
                <a:lnTo>
                  <a:pt x="74641" y="14025"/>
                </a:lnTo>
                <a:lnTo>
                  <a:pt x="74641" y="14025"/>
                </a:lnTo>
                <a:lnTo>
                  <a:pt x="74641" y="14025"/>
                </a:lnTo>
                <a:lnTo>
                  <a:pt x="74641" y="12467"/>
                </a:lnTo>
                <a:lnTo>
                  <a:pt x="74641" y="12467"/>
                </a:lnTo>
                <a:lnTo>
                  <a:pt x="74641" y="12467"/>
                </a:lnTo>
                <a:lnTo>
                  <a:pt x="74641" y="12467"/>
                </a:lnTo>
                <a:lnTo>
                  <a:pt x="74641" y="12467"/>
                </a:lnTo>
                <a:lnTo>
                  <a:pt x="75789" y="12467"/>
                </a:lnTo>
                <a:lnTo>
                  <a:pt x="75789" y="12467"/>
                </a:lnTo>
                <a:lnTo>
                  <a:pt x="75789" y="12467"/>
                </a:lnTo>
                <a:lnTo>
                  <a:pt x="76937" y="12467"/>
                </a:lnTo>
                <a:lnTo>
                  <a:pt x="76937" y="12467"/>
                </a:lnTo>
                <a:lnTo>
                  <a:pt x="76937" y="12467"/>
                </a:lnTo>
                <a:lnTo>
                  <a:pt x="76937" y="12467"/>
                </a:lnTo>
                <a:lnTo>
                  <a:pt x="78086" y="12467"/>
                </a:lnTo>
                <a:lnTo>
                  <a:pt x="78086" y="12467"/>
                </a:lnTo>
                <a:lnTo>
                  <a:pt x="78086" y="10129"/>
                </a:lnTo>
                <a:lnTo>
                  <a:pt x="78086" y="10129"/>
                </a:lnTo>
                <a:lnTo>
                  <a:pt x="78086" y="12467"/>
                </a:lnTo>
                <a:lnTo>
                  <a:pt x="78086" y="12467"/>
                </a:lnTo>
                <a:lnTo>
                  <a:pt x="79234" y="12467"/>
                </a:lnTo>
                <a:lnTo>
                  <a:pt x="79234" y="12467"/>
                </a:lnTo>
                <a:lnTo>
                  <a:pt x="79234" y="12467"/>
                </a:lnTo>
                <a:lnTo>
                  <a:pt x="79234" y="12467"/>
                </a:lnTo>
                <a:lnTo>
                  <a:pt x="80956" y="12467"/>
                </a:lnTo>
                <a:lnTo>
                  <a:pt x="80956" y="12467"/>
                </a:lnTo>
                <a:lnTo>
                  <a:pt x="80956" y="12467"/>
                </a:lnTo>
                <a:lnTo>
                  <a:pt x="80956" y="12467"/>
                </a:lnTo>
                <a:lnTo>
                  <a:pt x="80956" y="12467"/>
                </a:lnTo>
                <a:lnTo>
                  <a:pt x="80956" y="10129"/>
                </a:lnTo>
                <a:lnTo>
                  <a:pt x="82105" y="10129"/>
                </a:lnTo>
                <a:lnTo>
                  <a:pt x="82105" y="10129"/>
                </a:lnTo>
                <a:lnTo>
                  <a:pt x="82105" y="10129"/>
                </a:lnTo>
                <a:lnTo>
                  <a:pt x="82105" y="8571"/>
                </a:lnTo>
                <a:lnTo>
                  <a:pt x="82105" y="8571"/>
                </a:lnTo>
                <a:lnTo>
                  <a:pt x="82105" y="8571"/>
                </a:lnTo>
                <a:lnTo>
                  <a:pt x="80956" y="8571"/>
                </a:lnTo>
                <a:lnTo>
                  <a:pt x="80956" y="8571"/>
                </a:lnTo>
                <a:lnTo>
                  <a:pt x="80956" y="7012"/>
                </a:lnTo>
                <a:lnTo>
                  <a:pt x="80956" y="7012"/>
                </a:lnTo>
                <a:lnTo>
                  <a:pt x="80956" y="7012"/>
                </a:lnTo>
                <a:lnTo>
                  <a:pt x="80956" y="7012"/>
                </a:lnTo>
                <a:lnTo>
                  <a:pt x="80956" y="7012"/>
                </a:lnTo>
                <a:lnTo>
                  <a:pt x="80956" y="7012"/>
                </a:lnTo>
                <a:lnTo>
                  <a:pt x="82105" y="7012"/>
                </a:lnTo>
                <a:lnTo>
                  <a:pt x="82105" y="5454"/>
                </a:lnTo>
                <a:lnTo>
                  <a:pt x="82105" y="5454"/>
                </a:lnTo>
                <a:lnTo>
                  <a:pt x="82105" y="5454"/>
                </a:lnTo>
                <a:lnTo>
                  <a:pt x="82105" y="5454"/>
                </a:lnTo>
                <a:lnTo>
                  <a:pt x="82105" y="5454"/>
                </a:lnTo>
                <a:lnTo>
                  <a:pt x="82105" y="5454"/>
                </a:lnTo>
                <a:lnTo>
                  <a:pt x="83253" y="5454"/>
                </a:lnTo>
                <a:lnTo>
                  <a:pt x="83253" y="3896"/>
                </a:lnTo>
                <a:lnTo>
                  <a:pt x="83253" y="3896"/>
                </a:lnTo>
                <a:lnTo>
                  <a:pt x="83253" y="3896"/>
                </a:lnTo>
                <a:lnTo>
                  <a:pt x="83253" y="3896"/>
                </a:lnTo>
                <a:lnTo>
                  <a:pt x="83253" y="3896"/>
                </a:lnTo>
                <a:lnTo>
                  <a:pt x="83253" y="3896"/>
                </a:lnTo>
                <a:lnTo>
                  <a:pt x="84401" y="3896"/>
                </a:lnTo>
                <a:lnTo>
                  <a:pt x="84401" y="1558"/>
                </a:lnTo>
                <a:lnTo>
                  <a:pt x="84401" y="1558"/>
                </a:lnTo>
                <a:lnTo>
                  <a:pt x="84401" y="1558"/>
                </a:lnTo>
                <a:lnTo>
                  <a:pt x="84401" y="1558"/>
                </a:lnTo>
                <a:lnTo>
                  <a:pt x="84401" y="1558"/>
                </a:lnTo>
                <a:lnTo>
                  <a:pt x="84401" y="0"/>
                </a:lnTo>
                <a:lnTo>
                  <a:pt x="84401" y="0"/>
                </a:lnTo>
                <a:lnTo>
                  <a:pt x="85550" y="0"/>
                </a:lnTo>
                <a:lnTo>
                  <a:pt x="85550" y="0"/>
                </a:lnTo>
                <a:lnTo>
                  <a:pt x="85550" y="0"/>
                </a:lnTo>
                <a:lnTo>
                  <a:pt x="85550" y="0"/>
                </a:lnTo>
                <a:lnTo>
                  <a:pt x="85550" y="0"/>
                </a:lnTo>
                <a:lnTo>
                  <a:pt x="87272" y="0"/>
                </a:lnTo>
                <a:lnTo>
                  <a:pt x="87272" y="0"/>
                </a:lnTo>
                <a:lnTo>
                  <a:pt x="87272" y="0"/>
                </a:lnTo>
                <a:lnTo>
                  <a:pt x="87272" y="0"/>
                </a:lnTo>
                <a:lnTo>
                  <a:pt x="87272" y="0"/>
                </a:lnTo>
                <a:lnTo>
                  <a:pt x="88421"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3" name="Shape 2433"/>
          <p:cNvSpPr/>
          <p:nvPr/>
        </p:nvSpPr>
        <p:spPr>
          <a:xfrm>
            <a:off x="5428062" y="3309937"/>
            <a:ext cx="248841" cy="244475"/>
          </a:xfrm>
          <a:custGeom>
            <a:avLst/>
            <a:gdLst/>
            <a:ahLst/>
            <a:cxnLst/>
            <a:rect l="0" t="0" r="0" b="0"/>
            <a:pathLst>
              <a:path w="120000" h="120000" extrusionOk="0">
                <a:moveTo>
                  <a:pt x="88421" y="0"/>
                </a:moveTo>
                <a:lnTo>
                  <a:pt x="88421" y="0"/>
                </a:lnTo>
                <a:lnTo>
                  <a:pt x="88421" y="0"/>
                </a:lnTo>
                <a:lnTo>
                  <a:pt x="88421" y="0"/>
                </a:lnTo>
                <a:lnTo>
                  <a:pt x="88421" y="1558"/>
                </a:lnTo>
                <a:lnTo>
                  <a:pt x="88421" y="1558"/>
                </a:lnTo>
                <a:lnTo>
                  <a:pt x="88421" y="1558"/>
                </a:lnTo>
                <a:lnTo>
                  <a:pt x="89569" y="1558"/>
                </a:lnTo>
                <a:lnTo>
                  <a:pt x="89569" y="1558"/>
                </a:lnTo>
                <a:lnTo>
                  <a:pt x="89569" y="1558"/>
                </a:lnTo>
                <a:lnTo>
                  <a:pt x="89569" y="1558"/>
                </a:lnTo>
                <a:lnTo>
                  <a:pt x="89569" y="1558"/>
                </a:lnTo>
                <a:lnTo>
                  <a:pt x="89569" y="3896"/>
                </a:lnTo>
                <a:lnTo>
                  <a:pt x="90717" y="3896"/>
                </a:lnTo>
                <a:lnTo>
                  <a:pt x="90717" y="3896"/>
                </a:lnTo>
                <a:lnTo>
                  <a:pt x="90717" y="3896"/>
                </a:lnTo>
                <a:lnTo>
                  <a:pt x="89569" y="3896"/>
                </a:lnTo>
                <a:lnTo>
                  <a:pt x="89569" y="3896"/>
                </a:lnTo>
                <a:lnTo>
                  <a:pt x="89569" y="5454"/>
                </a:lnTo>
                <a:lnTo>
                  <a:pt x="89569" y="5454"/>
                </a:lnTo>
                <a:lnTo>
                  <a:pt x="89569" y="5454"/>
                </a:lnTo>
                <a:lnTo>
                  <a:pt x="89569" y="5454"/>
                </a:lnTo>
                <a:lnTo>
                  <a:pt x="89569" y="5454"/>
                </a:lnTo>
                <a:lnTo>
                  <a:pt x="89569" y="7012"/>
                </a:lnTo>
                <a:lnTo>
                  <a:pt x="89569" y="7012"/>
                </a:lnTo>
                <a:lnTo>
                  <a:pt x="89569" y="7012"/>
                </a:lnTo>
                <a:lnTo>
                  <a:pt x="89569" y="7012"/>
                </a:lnTo>
                <a:lnTo>
                  <a:pt x="89569" y="7012"/>
                </a:lnTo>
                <a:lnTo>
                  <a:pt x="90717" y="7012"/>
                </a:lnTo>
                <a:lnTo>
                  <a:pt x="90717" y="7012"/>
                </a:lnTo>
                <a:lnTo>
                  <a:pt x="90717" y="7012"/>
                </a:lnTo>
                <a:lnTo>
                  <a:pt x="90717" y="7012"/>
                </a:lnTo>
                <a:lnTo>
                  <a:pt x="91866" y="7012"/>
                </a:lnTo>
                <a:lnTo>
                  <a:pt x="91866" y="7012"/>
                </a:lnTo>
                <a:lnTo>
                  <a:pt x="91866" y="7012"/>
                </a:lnTo>
                <a:lnTo>
                  <a:pt x="91866" y="7012"/>
                </a:lnTo>
                <a:lnTo>
                  <a:pt x="91866" y="7012"/>
                </a:lnTo>
                <a:lnTo>
                  <a:pt x="91866" y="7012"/>
                </a:lnTo>
                <a:lnTo>
                  <a:pt x="91866" y="8571"/>
                </a:lnTo>
                <a:lnTo>
                  <a:pt x="91866" y="8571"/>
                </a:lnTo>
                <a:lnTo>
                  <a:pt x="91866" y="8571"/>
                </a:lnTo>
                <a:lnTo>
                  <a:pt x="91866" y="8571"/>
                </a:lnTo>
                <a:lnTo>
                  <a:pt x="91866" y="10129"/>
                </a:lnTo>
                <a:lnTo>
                  <a:pt x="91866" y="10129"/>
                </a:lnTo>
                <a:lnTo>
                  <a:pt x="91866" y="10129"/>
                </a:lnTo>
                <a:lnTo>
                  <a:pt x="91866" y="10129"/>
                </a:lnTo>
                <a:lnTo>
                  <a:pt x="91866" y="12467"/>
                </a:lnTo>
                <a:lnTo>
                  <a:pt x="91866" y="12467"/>
                </a:lnTo>
                <a:lnTo>
                  <a:pt x="91866" y="12467"/>
                </a:lnTo>
                <a:lnTo>
                  <a:pt x="91866" y="14025"/>
                </a:lnTo>
                <a:lnTo>
                  <a:pt x="91866" y="14025"/>
                </a:lnTo>
                <a:lnTo>
                  <a:pt x="91866" y="14025"/>
                </a:lnTo>
                <a:lnTo>
                  <a:pt x="91866" y="15584"/>
                </a:lnTo>
                <a:lnTo>
                  <a:pt x="91866" y="15584"/>
                </a:lnTo>
                <a:lnTo>
                  <a:pt x="91866" y="15584"/>
                </a:lnTo>
                <a:lnTo>
                  <a:pt x="90717" y="15584"/>
                </a:lnTo>
                <a:lnTo>
                  <a:pt x="90717" y="17142"/>
                </a:lnTo>
                <a:lnTo>
                  <a:pt x="90717" y="17142"/>
                </a:lnTo>
                <a:lnTo>
                  <a:pt x="90717" y="17142"/>
                </a:lnTo>
                <a:lnTo>
                  <a:pt x="90717" y="18701"/>
                </a:lnTo>
                <a:lnTo>
                  <a:pt x="90717" y="18701"/>
                </a:lnTo>
                <a:lnTo>
                  <a:pt x="90717" y="18701"/>
                </a:lnTo>
                <a:lnTo>
                  <a:pt x="90717" y="18701"/>
                </a:lnTo>
                <a:lnTo>
                  <a:pt x="90717" y="18701"/>
                </a:lnTo>
                <a:lnTo>
                  <a:pt x="90717" y="21038"/>
                </a:lnTo>
                <a:lnTo>
                  <a:pt x="90717" y="21038"/>
                </a:lnTo>
                <a:lnTo>
                  <a:pt x="91866" y="21038"/>
                </a:lnTo>
                <a:lnTo>
                  <a:pt x="91866" y="21038"/>
                </a:lnTo>
                <a:lnTo>
                  <a:pt x="91866" y="21038"/>
                </a:lnTo>
                <a:lnTo>
                  <a:pt x="91866" y="21038"/>
                </a:lnTo>
                <a:lnTo>
                  <a:pt x="91866" y="22597"/>
                </a:lnTo>
                <a:lnTo>
                  <a:pt x="91866" y="22597"/>
                </a:lnTo>
                <a:lnTo>
                  <a:pt x="91866" y="22597"/>
                </a:lnTo>
                <a:lnTo>
                  <a:pt x="91866" y="22597"/>
                </a:lnTo>
                <a:lnTo>
                  <a:pt x="91866" y="22597"/>
                </a:lnTo>
                <a:lnTo>
                  <a:pt x="93588" y="22597"/>
                </a:lnTo>
                <a:lnTo>
                  <a:pt x="93588" y="24155"/>
                </a:lnTo>
                <a:lnTo>
                  <a:pt x="93588" y="24155"/>
                </a:lnTo>
                <a:lnTo>
                  <a:pt x="93588" y="24155"/>
                </a:lnTo>
                <a:lnTo>
                  <a:pt x="93588" y="24155"/>
                </a:lnTo>
                <a:lnTo>
                  <a:pt x="94736" y="24155"/>
                </a:lnTo>
                <a:lnTo>
                  <a:pt x="94736" y="22597"/>
                </a:lnTo>
                <a:lnTo>
                  <a:pt x="94736" y="22597"/>
                </a:lnTo>
                <a:lnTo>
                  <a:pt x="94736" y="22597"/>
                </a:lnTo>
                <a:lnTo>
                  <a:pt x="94736" y="22597"/>
                </a:lnTo>
                <a:lnTo>
                  <a:pt x="95885" y="22597"/>
                </a:lnTo>
                <a:lnTo>
                  <a:pt x="95885" y="22597"/>
                </a:lnTo>
                <a:lnTo>
                  <a:pt x="95885" y="22597"/>
                </a:lnTo>
                <a:lnTo>
                  <a:pt x="95885" y="21038"/>
                </a:lnTo>
                <a:lnTo>
                  <a:pt x="95885" y="21038"/>
                </a:lnTo>
                <a:lnTo>
                  <a:pt x="95885" y="21038"/>
                </a:lnTo>
                <a:lnTo>
                  <a:pt x="97033" y="21038"/>
                </a:lnTo>
                <a:lnTo>
                  <a:pt x="97033" y="21038"/>
                </a:lnTo>
                <a:lnTo>
                  <a:pt x="97033" y="21038"/>
                </a:lnTo>
                <a:lnTo>
                  <a:pt x="97033" y="21038"/>
                </a:lnTo>
                <a:lnTo>
                  <a:pt x="97033" y="21038"/>
                </a:lnTo>
                <a:lnTo>
                  <a:pt x="97033" y="21038"/>
                </a:lnTo>
                <a:lnTo>
                  <a:pt x="97033" y="21038"/>
                </a:lnTo>
                <a:lnTo>
                  <a:pt x="98181" y="21038"/>
                </a:lnTo>
                <a:lnTo>
                  <a:pt x="98181" y="21038"/>
                </a:lnTo>
                <a:lnTo>
                  <a:pt x="98181" y="18701"/>
                </a:lnTo>
                <a:lnTo>
                  <a:pt x="98181" y="18701"/>
                </a:lnTo>
                <a:lnTo>
                  <a:pt x="99904" y="18701"/>
                </a:lnTo>
                <a:lnTo>
                  <a:pt x="99904" y="18701"/>
                </a:lnTo>
                <a:lnTo>
                  <a:pt x="99904" y="18701"/>
                </a:lnTo>
                <a:lnTo>
                  <a:pt x="99904" y="18701"/>
                </a:lnTo>
                <a:lnTo>
                  <a:pt x="101052" y="18701"/>
                </a:lnTo>
                <a:lnTo>
                  <a:pt x="101052" y="18701"/>
                </a:lnTo>
                <a:lnTo>
                  <a:pt x="101052" y="18701"/>
                </a:lnTo>
                <a:lnTo>
                  <a:pt x="101052" y="18701"/>
                </a:lnTo>
                <a:lnTo>
                  <a:pt x="101052" y="18701"/>
                </a:lnTo>
                <a:lnTo>
                  <a:pt x="101052" y="18701"/>
                </a:lnTo>
                <a:lnTo>
                  <a:pt x="101052" y="17142"/>
                </a:lnTo>
                <a:lnTo>
                  <a:pt x="102200" y="17142"/>
                </a:lnTo>
                <a:lnTo>
                  <a:pt x="102200" y="17142"/>
                </a:lnTo>
                <a:lnTo>
                  <a:pt x="102200" y="17142"/>
                </a:lnTo>
                <a:lnTo>
                  <a:pt x="102200" y="17142"/>
                </a:lnTo>
                <a:lnTo>
                  <a:pt x="102200" y="17142"/>
                </a:lnTo>
                <a:lnTo>
                  <a:pt x="102200" y="15584"/>
                </a:lnTo>
                <a:lnTo>
                  <a:pt x="103349" y="15584"/>
                </a:lnTo>
                <a:lnTo>
                  <a:pt x="103349" y="15584"/>
                </a:lnTo>
                <a:lnTo>
                  <a:pt x="103349" y="15584"/>
                </a:lnTo>
                <a:lnTo>
                  <a:pt x="103349" y="15584"/>
                </a:lnTo>
                <a:lnTo>
                  <a:pt x="103349" y="15584"/>
                </a:lnTo>
                <a:lnTo>
                  <a:pt x="104497" y="15584"/>
                </a:lnTo>
                <a:lnTo>
                  <a:pt x="104497" y="15584"/>
                </a:lnTo>
                <a:lnTo>
                  <a:pt x="104497" y="15584"/>
                </a:lnTo>
                <a:lnTo>
                  <a:pt x="104497" y="15584"/>
                </a:lnTo>
                <a:lnTo>
                  <a:pt x="104497" y="14025"/>
                </a:lnTo>
                <a:lnTo>
                  <a:pt x="104497" y="14025"/>
                </a:lnTo>
                <a:lnTo>
                  <a:pt x="104497" y="14025"/>
                </a:lnTo>
                <a:lnTo>
                  <a:pt x="106220" y="14025"/>
                </a:lnTo>
                <a:lnTo>
                  <a:pt x="106220" y="14025"/>
                </a:lnTo>
                <a:lnTo>
                  <a:pt x="106220" y="14025"/>
                </a:lnTo>
                <a:lnTo>
                  <a:pt x="106220" y="14025"/>
                </a:lnTo>
                <a:lnTo>
                  <a:pt x="107368" y="14025"/>
                </a:lnTo>
                <a:lnTo>
                  <a:pt x="107368" y="14025"/>
                </a:lnTo>
                <a:lnTo>
                  <a:pt x="107368" y="14025"/>
                </a:lnTo>
                <a:lnTo>
                  <a:pt x="107368" y="14025"/>
                </a:lnTo>
                <a:lnTo>
                  <a:pt x="108516" y="14025"/>
                </a:lnTo>
                <a:lnTo>
                  <a:pt x="108516" y="14025"/>
                </a:lnTo>
                <a:lnTo>
                  <a:pt x="108516" y="14025"/>
                </a:lnTo>
                <a:lnTo>
                  <a:pt x="109665" y="14025"/>
                </a:lnTo>
                <a:lnTo>
                  <a:pt x="109665" y="14025"/>
                </a:lnTo>
                <a:lnTo>
                  <a:pt x="109665" y="14025"/>
                </a:lnTo>
                <a:lnTo>
                  <a:pt x="109665" y="14025"/>
                </a:lnTo>
                <a:lnTo>
                  <a:pt x="109665" y="14025"/>
                </a:lnTo>
                <a:lnTo>
                  <a:pt x="109665" y="14025"/>
                </a:lnTo>
                <a:lnTo>
                  <a:pt x="109665" y="15584"/>
                </a:lnTo>
                <a:lnTo>
                  <a:pt x="109665" y="15584"/>
                </a:lnTo>
                <a:lnTo>
                  <a:pt x="109665" y="15584"/>
                </a:lnTo>
                <a:lnTo>
                  <a:pt x="109665" y="15584"/>
                </a:lnTo>
                <a:lnTo>
                  <a:pt x="109665" y="15584"/>
                </a:lnTo>
                <a:lnTo>
                  <a:pt x="109665" y="15584"/>
                </a:lnTo>
                <a:lnTo>
                  <a:pt x="109665" y="15584"/>
                </a:lnTo>
                <a:lnTo>
                  <a:pt x="109665" y="15584"/>
                </a:lnTo>
                <a:lnTo>
                  <a:pt x="109665" y="15584"/>
                </a:lnTo>
                <a:lnTo>
                  <a:pt x="110813" y="15584"/>
                </a:lnTo>
                <a:lnTo>
                  <a:pt x="110813" y="15584"/>
                </a:lnTo>
                <a:lnTo>
                  <a:pt x="110813" y="15584"/>
                </a:lnTo>
                <a:lnTo>
                  <a:pt x="110813" y="15584"/>
                </a:lnTo>
                <a:lnTo>
                  <a:pt x="110813" y="15584"/>
                </a:lnTo>
                <a:lnTo>
                  <a:pt x="112535" y="15584"/>
                </a:lnTo>
                <a:lnTo>
                  <a:pt x="112535" y="15584"/>
                </a:lnTo>
                <a:lnTo>
                  <a:pt x="112535" y="15584"/>
                </a:lnTo>
                <a:lnTo>
                  <a:pt x="113684" y="15584"/>
                </a:lnTo>
                <a:lnTo>
                  <a:pt x="113684" y="15584"/>
                </a:lnTo>
                <a:lnTo>
                  <a:pt x="113684" y="15584"/>
                </a:lnTo>
                <a:lnTo>
                  <a:pt x="113684" y="15584"/>
                </a:lnTo>
                <a:lnTo>
                  <a:pt x="113684" y="15584"/>
                </a:lnTo>
                <a:lnTo>
                  <a:pt x="113684" y="14025"/>
                </a:lnTo>
                <a:lnTo>
                  <a:pt x="114832" y="14025"/>
                </a:lnTo>
                <a:lnTo>
                  <a:pt x="114832" y="14025"/>
                </a:lnTo>
                <a:lnTo>
                  <a:pt x="114832" y="14025"/>
                </a:lnTo>
                <a:lnTo>
                  <a:pt x="114832" y="14025"/>
                </a:lnTo>
                <a:lnTo>
                  <a:pt x="114832" y="14025"/>
                </a:lnTo>
                <a:lnTo>
                  <a:pt x="114832" y="14025"/>
                </a:lnTo>
                <a:lnTo>
                  <a:pt x="115980" y="14025"/>
                </a:lnTo>
                <a:lnTo>
                  <a:pt x="115980" y="14025"/>
                </a:lnTo>
                <a:lnTo>
                  <a:pt x="115980" y="14025"/>
                </a:lnTo>
                <a:lnTo>
                  <a:pt x="115980" y="14025"/>
                </a:lnTo>
                <a:lnTo>
                  <a:pt x="117129" y="14025"/>
                </a:lnTo>
                <a:lnTo>
                  <a:pt x="117129" y="14025"/>
                </a:lnTo>
                <a:lnTo>
                  <a:pt x="117129" y="14025"/>
                </a:lnTo>
                <a:lnTo>
                  <a:pt x="117129" y="14025"/>
                </a:lnTo>
                <a:lnTo>
                  <a:pt x="117129" y="14025"/>
                </a:lnTo>
                <a:lnTo>
                  <a:pt x="118851" y="14025"/>
                </a:lnTo>
                <a:lnTo>
                  <a:pt x="118851" y="14025"/>
                </a:lnTo>
                <a:lnTo>
                  <a:pt x="118851" y="14025"/>
                </a:lnTo>
                <a:lnTo>
                  <a:pt x="118851" y="15584"/>
                </a:lnTo>
                <a:lnTo>
                  <a:pt x="118851" y="15584"/>
                </a:lnTo>
                <a:lnTo>
                  <a:pt x="118851" y="15584"/>
                </a:lnTo>
                <a:lnTo>
                  <a:pt x="119999" y="15584"/>
                </a:lnTo>
                <a:lnTo>
                  <a:pt x="119999" y="15584"/>
                </a:lnTo>
                <a:lnTo>
                  <a:pt x="119999" y="17142"/>
                </a:lnTo>
                <a:lnTo>
                  <a:pt x="118851" y="17142"/>
                </a:lnTo>
                <a:lnTo>
                  <a:pt x="118851" y="17142"/>
                </a:lnTo>
                <a:lnTo>
                  <a:pt x="118851" y="15584"/>
                </a:lnTo>
                <a:lnTo>
                  <a:pt x="118851" y="15584"/>
                </a:lnTo>
                <a:lnTo>
                  <a:pt x="118851" y="15584"/>
                </a:lnTo>
                <a:lnTo>
                  <a:pt x="118851" y="15584"/>
                </a:lnTo>
                <a:lnTo>
                  <a:pt x="118851" y="15584"/>
                </a:lnTo>
                <a:lnTo>
                  <a:pt x="117129" y="15584"/>
                </a:lnTo>
                <a:lnTo>
                  <a:pt x="117129" y="15584"/>
                </a:lnTo>
                <a:lnTo>
                  <a:pt x="117129" y="15584"/>
                </a:lnTo>
                <a:lnTo>
                  <a:pt x="117129" y="15584"/>
                </a:lnTo>
                <a:lnTo>
                  <a:pt x="115980" y="15584"/>
                </a:lnTo>
                <a:lnTo>
                  <a:pt x="115980" y="17142"/>
                </a:lnTo>
                <a:lnTo>
                  <a:pt x="115980" y="17142"/>
                </a:lnTo>
                <a:lnTo>
                  <a:pt x="115980" y="17142"/>
                </a:lnTo>
                <a:lnTo>
                  <a:pt x="115980" y="17142"/>
                </a:lnTo>
                <a:lnTo>
                  <a:pt x="115980" y="18701"/>
                </a:lnTo>
                <a:lnTo>
                  <a:pt x="115980" y="18701"/>
                </a:lnTo>
                <a:lnTo>
                  <a:pt x="117129" y="18701"/>
                </a:lnTo>
                <a:lnTo>
                  <a:pt x="117129" y="18701"/>
                </a:lnTo>
                <a:lnTo>
                  <a:pt x="117129" y="18701"/>
                </a:lnTo>
                <a:lnTo>
                  <a:pt x="117129" y="18701"/>
                </a:lnTo>
                <a:lnTo>
                  <a:pt x="117129" y="21038"/>
                </a:lnTo>
                <a:lnTo>
                  <a:pt x="117129" y="21038"/>
                </a:lnTo>
                <a:lnTo>
                  <a:pt x="117129" y="18701"/>
                </a:lnTo>
                <a:lnTo>
                  <a:pt x="115980" y="18701"/>
                </a:lnTo>
                <a:lnTo>
                  <a:pt x="115980" y="18701"/>
                </a:lnTo>
                <a:lnTo>
                  <a:pt x="115980" y="18701"/>
                </a:lnTo>
                <a:lnTo>
                  <a:pt x="114832" y="18701"/>
                </a:lnTo>
                <a:lnTo>
                  <a:pt x="114832" y="21038"/>
                </a:lnTo>
                <a:lnTo>
                  <a:pt x="114832" y="21038"/>
                </a:lnTo>
                <a:lnTo>
                  <a:pt x="114832" y="21038"/>
                </a:lnTo>
                <a:lnTo>
                  <a:pt x="114832" y="21038"/>
                </a:lnTo>
                <a:lnTo>
                  <a:pt x="114832" y="21038"/>
                </a:lnTo>
                <a:lnTo>
                  <a:pt x="113684" y="21038"/>
                </a:lnTo>
                <a:lnTo>
                  <a:pt x="113684" y="21038"/>
                </a:lnTo>
                <a:lnTo>
                  <a:pt x="113684" y="21038"/>
                </a:lnTo>
                <a:lnTo>
                  <a:pt x="113684" y="21038"/>
                </a:lnTo>
                <a:lnTo>
                  <a:pt x="113684" y="21038"/>
                </a:lnTo>
                <a:lnTo>
                  <a:pt x="113684" y="21038"/>
                </a:lnTo>
                <a:lnTo>
                  <a:pt x="112535" y="21038"/>
                </a:lnTo>
                <a:lnTo>
                  <a:pt x="112535" y="21038"/>
                </a:lnTo>
                <a:lnTo>
                  <a:pt x="112535" y="21038"/>
                </a:lnTo>
                <a:lnTo>
                  <a:pt x="112535" y="21038"/>
                </a:lnTo>
                <a:lnTo>
                  <a:pt x="110813" y="21038"/>
                </a:lnTo>
                <a:lnTo>
                  <a:pt x="110813" y="21038"/>
                </a:lnTo>
                <a:lnTo>
                  <a:pt x="110813" y="21038"/>
                </a:lnTo>
                <a:lnTo>
                  <a:pt x="110813" y="21038"/>
                </a:lnTo>
                <a:lnTo>
                  <a:pt x="110813" y="21038"/>
                </a:lnTo>
                <a:lnTo>
                  <a:pt x="109665" y="21038"/>
                </a:lnTo>
                <a:lnTo>
                  <a:pt x="109665" y="21038"/>
                </a:lnTo>
                <a:lnTo>
                  <a:pt x="109665" y="21038"/>
                </a:lnTo>
                <a:lnTo>
                  <a:pt x="109665" y="21038"/>
                </a:lnTo>
                <a:lnTo>
                  <a:pt x="108516" y="21038"/>
                </a:lnTo>
                <a:lnTo>
                  <a:pt x="108516" y="21038"/>
                </a:lnTo>
                <a:lnTo>
                  <a:pt x="108516" y="21038"/>
                </a:lnTo>
                <a:lnTo>
                  <a:pt x="108516" y="21038"/>
                </a:lnTo>
                <a:lnTo>
                  <a:pt x="108516" y="21038"/>
                </a:lnTo>
                <a:lnTo>
                  <a:pt x="107368" y="21038"/>
                </a:lnTo>
                <a:lnTo>
                  <a:pt x="107368" y="21038"/>
                </a:lnTo>
                <a:lnTo>
                  <a:pt x="107368" y="21038"/>
                </a:lnTo>
                <a:lnTo>
                  <a:pt x="107368" y="21038"/>
                </a:lnTo>
                <a:lnTo>
                  <a:pt x="107368" y="21038"/>
                </a:lnTo>
                <a:lnTo>
                  <a:pt x="106220" y="21038"/>
                </a:lnTo>
                <a:lnTo>
                  <a:pt x="106220" y="21038"/>
                </a:lnTo>
                <a:lnTo>
                  <a:pt x="106220" y="21038"/>
                </a:lnTo>
                <a:lnTo>
                  <a:pt x="104497" y="21038"/>
                </a:lnTo>
                <a:lnTo>
                  <a:pt x="104497" y="21038"/>
                </a:lnTo>
                <a:lnTo>
                  <a:pt x="104497" y="21038"/>
                </a:lnTo>
                <a:lnTo>
                  <a:pt x="104497" y="21038"/>
                </a:lnTo>
                <a:lnTo>
                  <a:pt x="103349" y="21038"/>
                </a:lnTo>
                <a:lnTo>
                  <a:pt x="103349" y="21038"/>
                </a:lnTo>
                <a:lnTo>
                  <a:pt x="103349" y="21038"/>
                </a:lnTo>
                <a:lnTo>
                  <a:pt x="103349" y="21038"/>
                </a:lnTo>
                <a:lnTo>
                  <a:pt x="103349" y="21038"/>
                </a:lnTo>
                <a:lnTo>
                  <a:pt x="103349" y="21038"/>
                </a:lnTo>
                <a:lnTo>
                  <a:pt x="102200" y="21038"/>
                </a:lnTo>
                <a:lnTo>
                  <a:pt x="102200" y="21038"/>
                </a:lnTo>
                <a:lnTo>
                  <a:pt x="102200" y="21038"/>
                </a:lnTo>
                <a:lnTo>
                  <a:pt x="102200" y="21038"/>
                </a:lnTo>
                <a:lnTo>
                  <a:pt x="101052" y="21038"/>
                </a:lnTo>
                <a:lnTo>
                  <a:pt x="101052" y="21038"/>
                </a:lnTo>
                <a:lnTo>
                  <a:pt x="101052" y="21038"/>
                </a:lnTo>
                <a:lnTo>
                  <a:pt x="101052" y="21038"/>
                </a:lnTo>
                <a:lnTo>
                  <a:pt x="101052" y="21038"/>
                </a:lnTo>
                <a:lnTo>
                  <a:pt x="101052" y="21038"/>
                </a:lnTo>
                <a:lnTo>
                  <a:pt x="99904" y="21038"/>
                </a:lnTo>
                <a:lnTo>
                  <a:pt x="99904" y="21038"/>
                </a:lnTo>
                <a:lnTo>
                  <a:pt x="99904" y="22597"/>
                </a:lnTo>
                <a:lnTo>
                  <a:pt x="99904" y="22597"/>
                </a:lnTo>
                <a:lnTo>
                  <a:pt x="99904" y="22597"/>
                </a:lnTo>
                <a:lnTo>
                  <a:pt x="99904" y="22597"/>
                </a:lnTo>
                <a:lnTo>
                  <a:pt x="98181" y="22597"/>
                </a:lnTo>
                <a:lnTo>
                  <a:pt x="98181" y="22597"/>
                </a:lnTo>
                <a:lnTo>
                  <a:pt x="98181" y="22597"/>
                </a:lnTo>
                <a:lnTo>
                  <a:pt x="98181" y="22597"/>
                </a:lnTo>
                <a:lnTo>
                  <a:pt x="98181" y="22597"/>
                </a:lnTo>
                <a:lnTo>
                  <a:pt x="97033" y="22597"/>
                </a:lnTo>
                <a:lnTo>
                  <a:pt x="97033" y="22597"/>
                </a:lnTo>
                <a:lnTo>
                  <a:pt x="97033" y="22597"/>
                </a:lnTo>
                <a:lnTo>
                  <a:pt x="97033" y="22597"/>
                </a:lnTo>
                <a:lnTo>
                  <a:pt x="97033" y="22597"/>
                </a:lnTo>
                <a:lnTo>
                  <a:pt x="97033" y="24155"/>
                </a:lnTo>
                <a:lnTo>
                  <a:pt x="97033" y="24155"/>
                </a:lnTo>
                <a:lnTo>
                  <a:pt x="97033" y="24155"/>
                </a:lnTo>
                <a:lnTo>
                  <a:pt x="95885" y="24155"/>
                </a:lnTo>
                <a:lnTo>
                  <a:pt x="95885" y="24155"/>
                </a:lnTo>
                <a:lnTo>
                  <a:pt x="95885" y="24155"/>
                </a:lnTo>
                <a:lnTo>
                  <a:pt x="95885" y="25714"/>
                </a:lnTo>
                <a:lnTo>
                  <a:pt x="95885" y="25714"/>
                </a:lnTo>
                <a:lnTo>
                  <a:pt x="94736" y="25714"/>
                </a:lnTo>
                <a:lnTo>
                  <a:pt x="94736" y="25714"/>
                </a:lnTo>
                <a:lnTo>
                  <a:pt x="94736" y="25714"/>
                </a:lnTo>
                <a:lnTo>
                  <a:pt x="94736" y="25714"/>
                </a:lnTo>
                <a:lnTo>
                  <a:pt x="94736" y="25714"/>
                </a:lnTo>
                <a:lnTo>
                  <a:pt x="94736" y="27272"/>
                </a:lnTo>
                <a:lnTo>
                  <a:pt x="94736" y="27272"/>
                </a:lnTo>
                <a:lnTo>
                  <a:pt x="93588" y="27272"/>
                </a:lnTo>
                <a:lnTo>
                  <a:pt x="93588" y="27272"/>
                </a:lnTo>
                <a:lnTo>
                  <a:pt x="93588" y="27272"/>
                </a:lnTo>
                <a:lnTo>
                  <a:pt x="93588" y="25714"/>
                </a:lnTo>
                <a:lnTo>
                  <a:pt x="93588" y="25714"/>
                </a:lnTo>
                <a:lnTo>
                  <a:pt x="93588" y="25714"/>
                </a:lnTo>
                <a:lnTo>
                  <a:pt x="91866" y="25714"/>
                </a:lnTo>
                <a:lnTo>
                  <a:pt x="91866" y="27272"/>
                </a:lnTo>
                <a:lnTo>
                  <a:pt x="91866" y="27272"/>
                </a:lnTo>
                <a:lnTo>
                  <a:pt x="91866" y="27272"/>
                </a:lnTo>
                <a:lnTo>
                  <a:pt x="91866" y="27272"/>
                </a:lnTo>
                <a:lnTo>
                  <a:pt x="91866" y="27272"/>
                </a:lnTo>
                <a:lnTo>
                  <a:pt x="91866" y="29610"/>
                </a:lnTo>
                <a:lnTo>
                  <a:pt x="91866" y="29610"/>
                </a:lnTo>
                <a:lnTo>
                  <a:pt x="90717" y="29610"/>
                </a:lnTo>
                <a:lnTo>
                  <a:pt x="90717" y="29610"/>
                </a:lnTo>
                <a:lnTo>
                  <a:pt x="90717" y="29610"/>
                </a:lnTo>
                <a:lnTo>
                  <a:pt x="90717" y="29610"/>
                </a:lnTo>
                <a:lnTo>
                  <a:pt x="90717" y="29610"/>
                </a:lnTo>
                <a:lnTo>
                  <a:pt x="90717" y="31168"/>
                </a:lnTo>
                <a:lnTo>
                  <a:pt x="89569" y="31168"/>
                </a:lnTo>
                <a:lnTo>
                  <a:pt x="89569" y="31168"/>
                </a:lnTo>
                <a:lnTo>
                  <a:pt x="89569" y="31168"/>
                </a:lnTo>
                <a:lnTo>
                  <a:pt x="89569" y="31168"/>
                </a:lnTo>
                <a:lnTo>
                  <a:pt x="89569" y="31168"/>
                </a:lnTo>
                <a:lnTo>
                  <a:pt x="89569" y="31168"/>
                </a:lnTo>
                <a:lnTo>
                  <a:pt x="89569" y="32727"/>
                </a:lnTo>
                <a:lnTo>
                  <a:pt x="89569" y="32727"/>
                </a:lnTo>
                <a:lnTo>
                  <a:pt x="89569" y="32727"/>
                </a:lnTo>
                <a:lnTo>
                  <a:pt x="89569" y="32727"/>
                </a:lnTo>
                <a:lnTo>
                  <a:pt x="89569" y="32727"/>
                </a:lnTo>
                <a:lnTo>
                  <a:pt x="89569" y="32727"/>
                </a:lnTo>
                <a:lnTo>
                  <a:pt x="90717" y="32727"/>
                </a:lnTo>
                <a:lnTo>
                  <a:pt x="90717" y="34285"/>
                </a:lnTo>
                <a:lnTo>
                  <a:pt x="90717" y="34285"/>
                </a:lnTo>
                <a:lnTo>
                  <a:pt x="90717" y="34285"/>
                </a:lnTo>
                <a:lnTo>
                  <a:pt x="90717" y="34285"/>
                </a:lnTo>
                <a:lnTo>
                  <a:pt x="90717" y="34285"/>
                </a:lnTo>
                <a:lnTo>
                  <a:pt x="91866" y="34285"/>
                </a:lnTo>
                <a:lnTo>
                  <a:pt x="91866" y="35844"/>
                </a:lnTo>
                <a:lnTo>
                  <a:pt x="91866" y="35844"/>
                </a:lnTo>
                <a:lnTo>
                  <a:pt x="91866" y="35844"/>
                </a:lnTo>
                <a:lnTo>
                  <a:pt x="91866" y="35844"/>
                </a:lnTo>
                <a:lnTo>
                  <a:pt x="91866" y="38181"/>
                </a:lnTo>
                <a:lnTo>
                  <a:pt x="91866" y="38181"/>
                </a:lnTo>
                <a:lnTo>
                  <a:pt x="91866" y="38181"/>
                </a:lnTo>
                <a:lnTo>
                  <a:pt x="91866" y="38181"/>
                </a:lnTo>
                <a:lnTo>
                  <a:pt x="91866" y="38181"/>
                </a:lnTo>
                <a:lnTo>
                  <a:pt x="91866" y="38181"/>
                </a:lnTo>
                <a:lnTo>
                  <a:pt x="91866" y="38181"/>
                </a:lnTo>
                <a:lnTo>
                  <a:pt x="91866" y="38181"/>
                </a:lnTo>
                <a:lnTo>
                  <a:pt x="91866" y="38181"/>
                </a:lnTo>
                <a:lnTo>
                  <a:pt x="91866" y="39740"/>
                </a:lnTo>
                <a:lnTo>
                  <a:pt x="91866" y="39740"/>
                </a:lnTo>
                <a:lnTo>
                  <a:pt x="91866" y="39740"/>
                </a:lnTo>
                <a:lnTo>
                  <a:pt x="93588" y="39740"/>
                </a:lnTo>
                <a:lnTo>
                  <a:pt x="93588" y="39740"/>
                </a:lnTo>
                <a:lnTo>
                  <a:pt x="91866" y="39740"/>
                </a:lnTo>
                <a:lnTo>
                  <a:pt x="91866" y="41298"/>
                </a:lnTo>
                <a:lnTo>
                  <a:pt x="91866" y="41298"/>
                </a:lnTo>
                <a:lnTo>
                  <a:pt x="91866" y="41298"/>
                </a:lnTo>
                <a:lnTo>
                  <a:pt x="91866" y="41298"/>
                </a:lnTo>
                <a:lnTo>
                  <a:pt x="91866" y="41298"/>
                </a:lnTo>
                <a:lnTo>
                  <a:pt x="91866" y="41298"/>
                </a:lnTo>
                <a:lnTo>
                  <a:pt x="91866" y="42857"/>
                </a:lnTo>
                <a:lnTo>
                  <a:pt x="91866" y="42857"/>
                </a:lnTo>
                <a:lnTo>
                  <a:pt x="91866" y="42857"/>
                </a:lnTo>
                <a:lnTo>
                  <a:pt x="93588" y="42857"/>
                </a:lnTo>
                <a:lnTo>
                  <a:pt x="93588" y="42857"/>
                </a:lnTo>
                <a:lnTo>
                  <a:pt x="91866" y="42857"/>
                </a:lnTo>
                <a:lnTo>
                  <a:pt x="91866" y="44415"/>
                </a:lnTo>
                <a:lnTo>
                  <a:pt x="91866" y="44415"/>
                </a:lnTo>
                <a:lnTo>
                  <a:pt x="91866" y="44415"/>
                </a:lnTo>
                <a:lnTo>
                  <a:pt x="91866" y="44415"/>
                </a:lnTo>
                <a:lnTo>
                  <a:pt x="91866" y="44415"/>
                </a:lnTo>
                <a:lnTo>
                  <a:pt x="91866" y="46753"/>
                </a:lnTo>
                <a:lnTo>
                  <a:pt x="91866" y="46753"/>
                </a:lnTo>
                <a:lnTo>
                  <a:pt x="91866" y="46753"/>
                </a:lnTo>
                <a:lnTo>
                  <a:pt x="90717" y="46753"/>
                </a:lnTo>
                <a:lnTo>
                  <a:pt x="90717" y="46753"/>
                </a:lnTo>
                <a:lnTo>
                  <a:pt x="90717" y="46753"/>
                </a:lnTo>
                <a:lnTo>
                  <a:pt x="90717" y="46753"/>
                </a:lnTo>
                <a:lnTo>
                  <a:pt x="89569" y="46753"/>
                </a:lnTo>
                <a:lnTo>
                  <a:pt x="89569" y="48311"/>
                </a:lnTo>
                <a:lnTo>
                  <a:pt x="89569" y="48311"/>
                </a:lnTo>
                <a:lnTo>
                  <a:pt x="89569" y="48311"/>
                </a:lnTo>
                <a:lnTo>
                  <a:pt x="89569" y="48311"/>
                </a:lnTo>
                <a:lnTo>
                  <a:pt x="89569" y="48311"/>
                </a:lnTo>
                <a:lnTo>
                  <a:pt x="89569" y="49870"/>
                </a:lnTo>
                <a:lnTo>
                  <a:pt x="89569" y="49870"/>
                </a:lnTo>
                <a:lnTo>
                  <a:pt x="88421" y="49870"/>
                </a:lnTo>
                <a:lnTo>
                  <a:pt x="88421" y="49870"/>
                </a:lnTo>
                <a:lnTo>
                  <a:pt x="88421" y="49870"/>
                </a:lnTo>
                <a:lnTo>
                  <a:pt x="88421" y="49870"/>
                </a:lnTo>
                <a:lnTo>
                  <a:pt x="88421" y="49870"/>
                </a:lnTo>
                <a:lnTo>
                  <a:pt x="88421" y="51428"/>
                </a:lnTo>
                <a:lnTo>
                  <a:pt x="88421" y="51428"/>
                </a:lnTo>
                <a:lnTo>
                  <a:pt x="88421" y="51428"/>
                </a:lnTo>
                <a:lnTo>
                  <a:pt x="87272" y="51428"/>
                </a:lnTo>
                <a:lnTo>
                  <a:pt x="87272" y="51428"/>
                </a:lnTo>
                <a:lnTo>
                  <a:pt x="87272" y="52987"/>
                </a:lnTo>
                <a:lnTo>
                  <a:pt x="87272" y="52987"/>
                </a:lnTo>
                <a:lnTo>
                  <a:pt x="88421" y="52987"/>
                </a:lnTo>
                <a:lnTo>
                  <a:pt x="88421" y="52987"/>
                </a:lnTo>
                <a:lnTo>
                  <a:pt x="88421" y="52987"/>
                </a:lnTo>
                <a:lnTo>
                  <a:pt x="88421" y="55324"/>
                </a:lnTo>
                <a:lnTo>
                  <a:pt x="88421" y="55324"/>
                </a:lnTo>
                <a:lnTo>
                  <a:pt x="88421" y="55324"/>
                </a:lnTo>
                <a:lnTo>
                  <a:pt x="88421" y="55324"/>
                </a:lnTo>
                <a:lnTo>
                  <a:pt x="88421" y="55324"/>
                </a:lnTo>
                <a:lnTo>
                  <a:pt x="88421" y="55324"/>
                </a:lnTo>
                <a:lnTo>
                  <a:pt x="88421" y="55324"/>
                </a:lnTo>
                <a:lnTo>
                  <a:pt x="88421" y="56883"/>
                </a:lnTo>
                <a:lnTo>
                  <a:pt x="88421" y="56883"/>
                </a:lnTo>
                <a:lnTo>
                  <a:pt x="88421" y="56883"/>
                </a:lnTo>
                <a:lnTo>
                  <a:pt x="88421" y="56883"/>
                </a:lnTo>
                <a:lnTo>
                  <a:pt x="88421" y="58441"/>
                </a:lnTo>
                <a:lnTo>
                  <a:pt x="88421" y="58441"/>
                </a:lnTo>
                <a:lnTo>
                  <a:pt x="88421" y="58441"/>
                </a:lnTo>
                <a:lnTo>
                  <a:pt x="87272" y="58441"/>
                </a:lnTo>
                <a:lnTo>
                  <a:pt x="87272" y="58441"/>
                </a:lnTo>
                <a:lnTo>
                  <a:pt x="87272" y="58441"/>
                </a:lnTo>
                <a:lnTo>
                  <a:pt x="87272" y="58441"/>
                </a:lnTo>
                <a:lnTo>
                  <a:pt x="85550" y="58441"/>
                </a:lnTo>
                <a:lnTo>
                  <a:pt x="85550" y="58441"/>
                </a:lnTo>
                <a:lnTo>
                  <a:pt x="85550" y="60000"/>
                </a:lnTo>
                <a:lnTo>
                  <a:pt x="85550" y="60000"/>
                </a:lnTo>
                <a:lnTo>
                  <a:pt x="85550" y="60000"/>
                </a:lnTo>
                <a:lnTo>
                  <a:pt x="84401" y="60000"/>
                </a:lnTo>
                <a:lnTo>
                  <a:pt x="84401" y="60000"/>
                </a:lnTo>
                <a:lnTo>
                  <a:pt x="84401" y="60000"/>
                </a:lnTo>
                <a:lnTo>
                  <a:pt x="84401" y="60000"/>
                </a:lnTo>
                <a:lnTo>
                  <a:pt x="83253" y="60000"/>
                </a:lnTo>
                <a:lnTo>
                  <a:pt x="83253" y="60000"/>
                </a:lnTo>
                <a:lnTo>
                  <a:pt x="83253" y="60000"/>
                </a:lnTo>
                <a:lnTo>
                  <a:pt x="82105" y="60000"/>
                </a:lnTo>
                <a:lnTo>
                  <a:pt x="82105" y="60000"/>
                </a:lnTo>
                <a:lnTo>
                  <a:pt x="82105" y="60000"/>
                </a:lnTo>
                <a:lnTo>
                  <a:pt x="82105" y="60000"/>
                </a:lnTo>
                <a:lnTo>
                  <a:pt x="80956" y="60000"/>
                </a:lnTo>
                <a:lnTo>
                  <a:pt x="80956" y="60000"/>
                </a:lnTo>
                <a:lnTo>
                  <a:pt x="80956" y="58441"/>
                </a:lnTo>
                <a:lnTo>
                  <a:pt x="80956" y="58441"/>
                </a:lnTo>
                <a:lnTo>
                  <a:pt x="80956" y="58441"/>
                </a:lnTo>
                <a:lnTo>
                  <a:pt x="79234" y="58441"/>
                </a:lnTo>
                <a:lnTo>
                  <a:pt x="79234" y="58441"/>
                </a:lnTo>
                <a:lnTo>
                  <a:pt x="79234" y="58441"/>
                </a:lnTo>
                <a:lnTo>
                  <a:pt x="79234" y="58441"/>
                </a:lnTo>
                <a:lnTo>
                  <a:pt x="78086" y="58441"/>
                </a:lnTo>
                <a:lnTo>
                  <a:pt x="78086" y="58441"/>
                </a:lnTo>
                <a:lnTo>
                  <a:pt x="78086" y="58441"/>
                </a:lnTo>
                <a:lnTo>
                  <a:pt x="78086" y="58441"/>
                </a:lnTo>
                <a:lnTo>
                  <a:pt x="78086" y="60000"/>
                </a:lnTo>
                <a:lnTo>
                  <a:pt x="78086" y="60000"/>
                </a:lnTo>
                <a:lnTo>
                  <a:pt x="78086" y="60000"/>
                </a:lnTo>
                <a:lnTo>
                  <a:pt x="78086" y="60000"/>
                </a:lnTo>
                <a:lnTo>
                  <a:pt x="78086" y="61558"/>
                </a:lnTo>
                <a:lnTo>
                  <a:pt x="78086" y="61558"/>
                </a:lnTo>
                <a:lnTo>
                  <a:pt x="78086" y="61558"/>
                </a:lnTo>
                <a:lnTo>
                  <a:pt x="78086" y="61558"/>
                </a:lnTo>
                <a:lnTo>
                  <a:pt x="79234" y="61558"/>
                </a:lnTo>
                <a:lnTo>
                  <a:pt x="79234" y="61558"/>
                </a:lnTo>
                <a:lnTo>
                  <a:pt x="79234" y="63896"/>
                </a:lnTo>
                <a:lnTo>
                  <a:pt x="79234" y="63896"/>
                </a:lnTo>
                <a:lnTo>
                  <a:pt x="80956" y="63896"/>
                </a:lnTo>
                <a:lnTo>
                  <a:pt x="80956" y="63896"/>
                </a:lnTo>
                <a:lnTo>
                  <a:pt x="80956" y="63896"/>
                </a:lnTo>
                <a:lnTo>
                  <a:pt x="80956" y="63896"/>
                </a:lnTo>
                <a:lnTo>
                  <a:pt x="80956" y="63896"/>
                </a:lnTo>
                <a:lnTo>
                  <a:pt x="80956" y="65454"/>
                </a:lnTo>
                <a:lnTo>
                  <a:pt x="80956" y="65454"/>
                </a:lnTo>
                <a:lnTo>
                  <a:pt x="80956" y="65454"/>
                </a:lnTo>
                <a:lnTo>
                  <a:pt x="80956" y="65454"/>
                </a:lnTo>
                <a:lnTo>
                  <a:pt x="80956" y="65454"/>
                </a:lnTo>
                <a:lnTo>
                  <a:pt x="80956" y="67012"/>
                </a:lnTo>
                <a:lnTo>
                  <a:pt x="80956" y="67012"/>
                </a:lnTo>
                <a:lnTo>
                  <a:pt x="80956" y="67012"/>
                </a:lnTo>
                <a:lnTo>
                  <a:pt x="82105" y="67012"/>
                </a:lnTo>
                <a:lnTo>
                  <a:pt x="82105" y="67012"/>
                </a:lnTo>
                <a:lnTo>
                  <a:pt x="82105" y="67012"/>
                </a:lnTo>
                <a:lnTo>
                  <a:pt x="82105" y="68571"/>
                </a:lnTo>
                <a:lnTo>
                  <a:pt x="82105" y="68571"/>
                </a:lnTo>
                <a:lnTo>
                  <a:pt x="82105" y="68571"/>
                </a:lnTo>
                <a:lnTo>
                  <a:pt x="80956" y="68571"/>
                </a:lnTo>
                <a:lnTo>
                  <a:pt x="80956" y="68571"/>
                </a:lnTo>
                <a:lnTo>
                  <a:pt x="80956" y="68571"/>
                </a:lnTo>
                <a:lnTo>
                  <a:pt x="80956" y="68571"/>
                </a:lnTo>
                <a:lnTo>
                  <a:pt x="80956" y="70129"/>
                </a:lnTo>
                <a:lnTo>
                  <a:pt x="80956" y="70129"/>
                </a:lnTo>
                <a:lnTo>
                  <a:pt x="79234" y="70129"/>
                </a:lnTo>
                <a:lnTo>
                  <a:pt x="79234" y="70129"/>
                </a:lnTo>
                <a:lnTo>
                  <a:pt x="79234" y="70129"/>
                </a:lnTo>
                <a:lnTo>
                  <a:pt x="79234" y="70129"/>
                </a:lnTo>
                <a:lnTo>
                  <a:pt x="79234" y="70129"/>
                </a:lnTo>
                <a:lnTo>
                  <a:pt x="78086" y="70129"/>
                </a:lnTo>
                <a:lnTo>
                  <a:pt x="78086" y="70129"/>
                </a:lnTo>
                <a:lnTo>
                  <a:pt x="78086" y="72467"/>
                </a:lnTo>
                <a:lnTo>
                  <a:pt x="78086" y="72467"/>
                </a:lnTo>
                <a:lnTo>
                  <a:pt x="78086" y="72467"/>
                </a:lnTo>
                <a:lnTo>
                  <a:pt x="78086" y="70129"/>
                </a:lnTo>
                <a:lnTo>
                  <a:pt x="76937" y="70129"/>
                </a:lnTo>
                <a:lnTo>
                  <a:pt x="76937" y="70129"/>
                </a:lnTo>
                <a:lnTo>
                  <a:pt x="76937" y="72467"/>
                </a:lnTo>
                <a:lnTo>
                  <a:pt x="76937" y="72467"/>
                </a:lnTo>
                <a:lnTo>
                  <a:pt x="76937" y="72467"/>
                </a:lnTo>
                <a:lnTo>
                  <a:pt x="75789" y="72467"/>
                </a:lnTo>
                <a:lnTo>
                  <a:pt x="75789" y="72467"/>
                </a:lnTo>
                <a:lnTo>
                  <a:pt x="75789" y="72467"/>
                </a:lnTo>
                <a:lnTo>
                  <a:pt x="75789" y="72467"/>
                </a:lnTo>
                <a:lnTo>
                  <a:pt x="74641" y="72467"/>
                </a:lnTo>
                <a:lnTo>
                  <a:pt x="74641" y="72467"/>
                </a:lnTo>
                <a:lnTo>
                  <a:pt x="74641" y="74025"/>
                </a:lnTo>
                <a:lnTo>
                  <a:pt x="74641" y="74025"/>
                </a:lnTo>
                <a:lnTo>
                  <a:pt x="74641" y="74025"/>
                </a:lnTo>
                <a:lnTo>
                  <a:pt x="74641" y="74025"/>
                </a:lnTo>
                <a:lnTo>
                  <a:pt x="74641" y="74025"/>
                </a:lnTo>
                <a:lnTo>
                  <a:pt x="74641" y="74025"/>
                </a:lnTo>
                <a:lnTo>
                  <a:pt x="74641" y="75584"/>
                </a:lnTo>
                <a:lnTo>
                  <a:pt x="74641" y="75584"/>
                </a:lnTo>
                <a:lnTo>
                  <a:pt x="74641" y="75584"/>
                </a:lnTo>
                <a:lnTo>
                  <a:pt x="74641" y="75584"/>
                </a:lnTo>
                <a:lnTo>
                  <a:pt x="74641" y="77142"/>
                </a:lnTo>
                <a:lnTo>
                  <a:pt x="74641" y="77142"/>
                </a:lnTo>
                <a:lnTo>
                  <a:pt x="74641" y="77142"/>
                </a:lnTo>
                <a:lnTo>
                  <a:pt x="74641" y="77142"/>
                </a:lnTo>
                <a:lnTo>
                  <a:pt x="74641" y="77142"/>
                </a:lnTo>
                <a:lnTo>
                  <a:pt x="74641" y="78701"/>
                </a:lnTo>
                <a:lnTo>
                  <a:pt x="72918" y="78701"/>
                </a:lnTo>
                <a:lnTo>
                  <a:pt x="72918" y="78701"/>
                </a:lnTo>
                <a:lnTo>
                  <a:pt x="72918" y="78701"/>
                </a:lnTo>
                <a:lnTo>
                  <a:pt x="72918" y="78701"/>
                </a:lnTo>
                <a:lnTo>
                  <a:pt x="72918" y="78701"/>
                </a:lnTo>
                <a:lnTo>
                  <a:pt x="72918" y="81038"/>
                </a:lnTo>
                <a:lnTo>
                  <a:pt x="72918" y="81038"/>
                </a:lnTo>
                <a:lnTo>
                  <a:pt x="72918" y="81038"/>
                </a:lnTo>
                <a:lnTo>
                  <a:pt x="72918" y="81038"/>
                </a:lnTo>
                <a:lnTo>
                  <a:pt x="72918" y="82597"/>
                </a:lnTo>
                <a:lnTo>
                  <a:pt x="72918" y="82597"/>
                </a:lnTo>
                <a:lnTo>
                  <a:pt x="72918" y="82597"/>
                </a:lnTo>
                <a:lnTo>
                  <a:pt x="72918" y="84155"/>
                </a:lnTo>
                <a:lnTo>
                  <a:pt x="72918" y="84155"/>
                </a:lnTo>
                <a:lnTo>
                  <a:pt x="72918" y="84155"/>
                </a:lnTo>
                <a:lnTo>
                  <a:pt x="72918" y="85714"/>
                </a:lnTo>
                <a:lnTo>
                  <a:pt x="72918" y="85714"/>
                </a:lnTo>
                <a:lnTo>
                  <a:pt x="72918" y="85714"/>
                </a:lnTo>
                <a:lnTo>
                  <a:pt x="72918" y="85714"/>
                </a:lnTo>
                <a:lnTo>
                  <a:pt x="72918" y="87272"/>
                </a:lnTo>
                <a:lnTo>
                  <a:pt x="72918" y="87272"/>
                </a:lnTo>
                <a:lnTo>
                  <a:pt x="72918" y="87272"/>
                </a:lnTo>
                <a:lnTo>
                  <a:pt x="72918" y="87272"/>
                </a:lnTo>
                <a:lnTo>
                  <a:pt x="72918" y="87272"/>
                </a:lnTo>
                <a:lnTo>
                  <a:pt x="72918" y="87272"/>
                </a:lnTo>
                <a:lnTo>
                  <a:pt x="71770" y="87272"/>
                </a:lnTo>
                <a:lnTo>
                  <a:pt x="71770" y="89610"/>
                </a:lnTo>
                <a:lnTo>
                  <a:pt x="71770" y="89610"/>
                </a:lnTo>
                <a:lnTo>
                  <a:pt x="71770" y="89610"/>
                </a:lnTo>
                <a:lnTo>
                  <a:pt x="71770" y="89610"/>
                </a:lnTo>
                <a:lnTo>
                  <a:pt x="71770" y="89610"/>
                </a:lnTo>
                <a:lnTo>
                  <a:pt x="71770" y="91168"/>
                </a:lnTo>
                <a:lnTo>
                  <a:pt x="70622" y="91168"/>
                </a:lnTo>
                <a:lnTo>
                  <a:pt x="70622" y="91168"/>
                </a:lnTo>
                <a:lnTo>
                  <a:pt x="70622" y="91168"/>
                </a:lnTo>
                <a:lnTo>
                  <a:pt x="70622" y="91168"/>
                </a:lnTo>
                <a:lnTo>
                  <a:pt x="70622" y="91168"/>
                </a:lnTo>
                <a:lnTo>
                  <a:pt x="70622" y="91168"/>
                </a:lnTo>
                <a:lnTo>
                  <a:pt x="69473" y="91168"/>
                </a:lnTo>
                <a:lnTo>
                  <a:pt x="69473" y="91168"/>
                </a:lnTo>
                <a:lnTo>
                  <a:pt x="69473" y="91168"/>
                </a:lnTo>
                <a:lnTo>
                  <a:pt x="69473" y="91168"/>
                </a:lnTo>
                <a:lnTo>
                  <a:pt x="69473" y="91168"/>
                </a:lnTo>
                <a:lnTo>
                  <a:pt x="69473" y="91168"/>
                </a:lnTo>
                <a:lnTo>
                  <a:pt x="69473" y="89610"/>
                </a:lnTo>
                <a:lnTo>
                  <a:pt x="68325" y="89610"/>
                </a:lnTo>
                <a:lnTo>
                  <a:pt x="68325" y="89610"/>
                </a:lnTo>
                <a:lnTo>
                  <a:pt x="68325" y="89610"/>
                </a:lnTo>
                <a:lnTo>
                  <a:pt x="68325" y="89610"/>
                </a:lnTo>
                <a:lnTo>
                  <a:pt x="68325" y="89610"/>
                </a:lnTo>
                <a:lnTo>
                  <a:pt x="66602" y="89610"/>
                </a:lnTo>
                <a:lnTo>
                  <a:pt x="66602" y="87272"/>
                </a:lnTo>
                <a:lnTo>
                  <a:pt x="66602" y="87272"/>
                </a:lnTo>
                <a:lnTo>
                  <a:pt x="66602" y="89610"/>
                </a:lnTo>
                <a:lnTo>
                  <a:pt x="66602" y="89610"/>
                </a:lnTo>
                <a:lnTo>
                  <a:pt x="66602" y="89610"/>
                </a:lnTo>
                <a:lnTo>
                  <a:pt x="66602" y="89610"/>
                </a:lnTo>
                <a:lnTo>
                  <a:pt x="65454" y="89610"/>
                </a:lnTo>
                <a:lnTo>
                  <a:pt x="65454" y="89610"/>
                </a:lnTo>
                <a:lnTo>
                  <a:pt x="65454" y="89610"/>
                </a:lnTo>
                <a:lnTo>
                  <a:pt x="65454" y="89610"/>
                </a:lnTo>
                <a:lnTo>
                  <a:pt x="64306" y="89610"/>
                </a:lnTo>
                <a:lnTo>
                  <a:pt x="64306" y="89610"/>
                </a:lnTo>
                <a:lnTo>
                  <a:pt x="64306" y="89610"/>
                </a:lnTo>
                <a:lnTo>
                  <a:pt x="64306" y="87272"/>
                </a:lnTo>
                <a:lnTo>
                  <a:pt x="64306" y="87272"/>
                </a:lnTo>
                <a:lnTo>
                  <a:pt x="64306" y="89610"/>
                </a:lnTo>
                <a:lnTo>
                  <a:pt x="63157" y="89610"/>
                </a:lnTo>
                <a:lnTo>
                  <a:pt x="63157" y="89610"/>
                </a:lnTo>
                <a:lnTo>
                  <a:pt x="63157" y="89610"/>
                </a:lnTo>
                <a:lnTo>
                  <a:pt x="63157" y="89610"/>
                </a:lnTo>
                <a:lnTo>
                  <a:pt x="63157" y="89610"/>
                </a:lnTo>
                <a:lnTo>
                  <a:pt x="63157" y="91168"/>
                </a:lnTo>
                <a:lnTo>
                  <a:pt x="63157" y="91168"/>
                </a:lnTo>
                <a:lnTo>
                  <a:pt x="63157" y="91168"/>
                </a:lnTo>
                <a:lnTo>
                  <a:pt x="62009" y="91168"/>
                </a:lnTo>
                <a:lnTo>
                  <a:pt x="62009" y="91168"/>
                </a:lnTo>
                <a:lnTo>
                  <a:pt x="62009" y="91168"/>
                </a:lnTo>
                <a:lnTo>
                  <a:pt x="60287" y="91168"/>
                </a:lnTo>
                <a:lnTo>
                  <a:pt x="60287" y="91168"/>
                </a:lnTo>
                <a:lnTo>
                  <a:pt x="60287" y="91168"/>
                </a:lnTo>
                <a:lnTo>
                  <a:pt x="60287" y="91168"/>
                </a:lnTo>
                <a:lnTo>
                  <a:pt x="60287" y="91168"/>
                </a:lnTo>
                <a:lnTo>
                  <a:pt x="60287" y="91168"/>
                </a:lnTo>
                <a:lnTo>
                  <a:pt x="60287" y="92727"/>
                </a:lnTo>
                <a:lnTo>
                  <a:pt x="59138" y="92727"/>
                </a:lnTo>
                <a:lnTo>
                  <a:pt x="59138" y="91168"/>
                </a:lnTo>
                <a:lnTo>
                  <a:pt x="59138" y="91168"/>
                </a:lnTo>
                <a:lnTo>
                  <a:pt x="59138" y="91168"/>
                </a:lnTo>
                <a:lnTo>
                  <a:pt x="59138" y="92727"/>
                </a:lnTo>
                <a:lnTo>
                  <a:pt x="59138" y="92727"/>
                </a:lnTo>
                <a:lnTo>
                  <a:pt x="59138" y="92727"/>
                </a:lnTo>
                <a:lnTo>
                  <a:pt x="59138" y="92727"/>
                </a:lnTo>
                <a:lnTo>
                  <a:pt x="59138" y="92727"/>
                </a:lnTo>
                <a:lnTo>
                  <a:pt x="60287" y="92727"/>
                </a:lnTo>
                <a:lnTo>
                  <a:pt x="60287" y="92727"/>
                </a:lnTo>
                <a:lnTo>
                  <a:pt x="60287" y="92727"/>
                </a:lnTo>
                <a:lnTo>
                  <a:pt x="60287" y="94285"/>
                </a:lnTo>
                <a:lnTo>
                  <a:pt x="60287" y="94285"/>
                </a:lnTo>
                <a:lnTo>
                  <a:pt x="60287" y="94285"/>
                </a:lnTo>
                <a:lnTo>
                  <a:pt x="60287" y="94285"/>
                </a:lnTo>
                <a:lnTo>
                  <a:pt x="60287" y="94285"/>
                </a:lnTo>
                <a:lnTo>
                  <a:pt x="59138" y="94285"/>
                </a:lnTo>
                <a:lnTo>
                  <a:pt x="59138" y="94285"/>
                </a:lnTo>
                <a:lnTo>
                  <a:pt x="59138" y="94285"/>
                </a:lnTo>
                <a:lnTo>
                  <a:pt x="59138" y="95844"/>
                </a:lnTo>
                <a:lnTo>
                  <a:pt x="59138" y="95844"/>
                </a:lnTo>
                <a:lnTo>
                  <a:pt x="57990" y="95844"/>
                </a:lnTo>
                <a:lnTo>
                  <a:pt x="57990" y="95844"/>
                </a:lnTo>
                <a:lnTo>
                  <a:pt x="57990" y="95844"/>
                </a:lnTo>
                <a:lnTo>
                  <a:pt x="57990" y="95844"/>
                </a:lnTo>
                <a:lnTo>
                  <a:pt x="56842" y="95844"/>
                </a:lnTo>
                <a:lnTo>
                  <a:pt x="56842" y="95844"/>
                </a:lnTo>
                <a:lnTo>
                  <a:pt x="56842" y="95844"/>
                </a:lnTo>
                <a:lnTo>
                  <a:pt x="56842" y="95844"/>
                </a:lnTo>
                <a:lnTo>
                  <a:pt x="55693" y="95844"/>
                </a:lnTo>
                <a:lnTo>
                  <a:pt x="55693" y="95844"/>
                </a:lnTo>
                <a:lnTo>
                  <a:pt x="55693" y="95844"/>
                </a:lnTo>
                <a:lnTo>
                  <a:pt x="55693" y="95844"/>
                </a:lnTo>
                <a:lnTo>
                  <a:pt x="55693" y="95844"/>
                </a:lnTo>
                <a:lnTo>
                  <a:pt x="53971" y="95844"/>
                </a:lnTo>
                <a:lnTo>
                  <a:pt x="53971" y="94285"/>
                </a:lnTo>
                <a:lnTo>
                  <a:pt x="53971" y="94285"/>
                </a:lnTo>
                <a:lnTo>
                  <a:pt x="53971" y="94285"/>
                </a:lnTo>
                <a:lnTo>
                  <a:pt x="52822" y="94285"/>
                </a:lnTo>
                <a:lnTo>
                  <a:pt x="52822" y="94285"/>
                </a:lnTo>
                <a:lnTo>
                  <a:pt x="52822" y="94285"/>
                </a:lnTo>
                <a:lnTo>
                  <a:pt x="52822" y="95844"/>
                </a:lnTo>
                <a:lnTo>
                  <a:pt x="52822" y="95844"/>
                </a:lnTo>
                <a:lnTo>
                  <a:pt x="52822" y="95844"/>
                </a:lnTo>
                <a:lnTo>
                  <a:pt x="51674" y="95844"/>
                </a:lnTo>
                <a:lnTo>
                  <a:pt x="51674" y="95844"/>
                </a:lnTo>
                <a:lnTo>
                  <a:pt x="51674" y="95844"/>
                </a:lnTo>
                <a:lnTo>
                  <a:pt x="51674" y="98181"/>
                </a:lnTo>
                <a:lnTo>
                  <a:pt x="51674" y="98181"/>
                </a:lnTo>
                <a:lnTo>
                  <a:pt x="51674" y="98181"/>
                </a:lnTo>
                <a:lnTo>
                  <a:pt x="51674" y="98181"/>
                </a:lnTo>
                <a:lnTo>
                  <a:pt x="51674" y="98181"/>
                </a:lnTo>
                <a:lnTo>
                  <a:pt x="51674" y="99740"/>
                </a:lnTo>
                <a:lnTo>
                  <a:pt x="50526" y="99740"/>
                </a:lnTo>
                <a:lnTo>
                  <a:pt x="50526" y="99740"/>
                </a:lnTo>
                <a:lnTo>
                  <a:pt x="50526" y="99740"/>
                </a:lnTo>
                <a:lnTo>
                  <a:pt x="50526" y="99740"/>
                </a:lnTo>
                <a:lnTo>
                  <a:pt x="49377" y="99740"/>
                </a:lnTo>
                <a:lnTo>
                  <a:pt x="49377" y="99740"/>
                </a:lnTo>
                <a:lnTo>
                  <a:pt x="49377" y="99740"/>
                </a:lnTo>
                <a:lnTo>
                  <a:pt x="49377" y="99740"/>
                </a:lnTo>
                <a:lnTo>
                  <a:pt x="49377" y="101298"/>
                </a:lnTo>
                <a:lnTo>
                  <a:pt x="49377" y="101298"/>
                </a:lnTo>
                <a:lnTo>
                  <a:pt x="49377" y="101298"/>
                </a:lnTo>
                <a:lnTo>
                  <a:pt x="49377" y="101298"/>
                </a:lnTo>
                <a:lnTo>
                  <a:pt x="49377" y="102857"/>
                </a:lnTo>
                <a:lnTo>
                  <a:pt x="49377" y="102857"/>
                </a:lnTo>
                <a:lnTo>
                  <a:pt x="49377" y="102857"/>
                </a:lnTo>
                <a:lnTo>
                  <a:pt x="47655" y="102857"/>
                </a:lnTo>
                <a:lnTo>
                  <a:pt x="47655" y="104415"/>
                </a:lnTo>
                <a:lnTo>
                  <a:pt x="47655" y="104415"/>
                </a:lnTo>
                <a:lnTo>
                  <a:pt x="47655" y="104415"/>
                </a:lnTo>
                <a:lnTo>
                  <a:pt x="47655" y="106753"/>
                </a:lnTo>
                <a:lnTo>
                  <a:pt x="49377" y="106753"/>
                </a:lnTo>
                <a:lnTo>
                  <a:pt x="49377" y="106753"/>
                </a:lnTo>
                <a:lnTo>
                  <a:pt x="49377" y="106753"/>
                </a:lnTo>
                <a:lnTo>
                  <a:pt x="49377" y="108311"/>
                </a:lnTo>
                <a:lnTo>
                  <a:pt x="49377" y="108311"/>
                </a:lnTo>
                <a:lnTo>
                  <a:pt x="49377" y="108311"/>
                </a:lnTo>
                <a:lnTo>
                  <a:pt x="49377" y="108311"/>
                </a:lnTo>
                <a:lnTo>
                  <a:pt x="47655" y="108311"/>
                </a:lnTo>
                <a:lnTo>
                  <a:pt x="47655" y="109870"/>
                </a:lnTo>
                <a:lnTo>
                  <a:pt x="47655" y="109870"/>
                </a:lnTo>
                <a:lnTo>
                  <a:pt x="47655" y="109870"/>
                </a:lnTo>
                <a:lnTo>
                  <a:pt x="47655" y="109870"/>
                </a:lnTo>
                <a:lnTo>
                  <a:pt x="47655" y="111428"/>
                </a:lnTo>
                <a:lnTo>
                  <a:pt x="47655" y="111428"/>
                </a:lnTo>
                <a:lnTo>
                  <a:pt x="47655" y="111428"/>
                </a:lnTo>
                <a:lnTo>
                  <a:pt x="47655" y="111428"/>
                </a:lnTo>
                <a:lnTo>
                  <a:pt x="49377" y="111428"/>
                </a:lnTo>
                <a:lnTo>
                  <a:pt x="49377" y="112987"/>
                </a:lnTo>
                <a:lnTo>
                  <a:pt x="49377" y="112987"/>
                </a:lnTo>
                <a:lnTo>
                  <a:pt x="47655" y="112987"/>
                </a:lnTo>
                <a:lnTo>
                  <a:pt x="47655" y="112987"/>
                </a:lnTo>
                <a:lnTo>
                  <a:pt x="47655" y="112987"/>
                </a:lnTo>
                <a:lnTo>
                  <a:pt x="47655" y="115324"/>
                </a:lnTo>
                <a:lnTo>
                  <a:pt x="47655" y="115324"/>
                </a:lnTo>
                <a:lnTo>
                  <a:pt x="47655" y="115324"/>
                </a:lnTo>
                <a:lnTo>
                  <a:pt x="46507" y="115324"/>
                </a:lnTo>
                <a:lnTo>
                  <a:pt x="46507" y="115324"/>
                </a:lnTo>
                <a:lnTo>
                  <a:pt x="46507" y="115324"/>
                </a:lnTo>
                <a:lnTo>
                  <a:pt x="46507" y="115324"/>
                </a:lnTo>
                <a:lnTo>
                  <a:pt x="45358" y="115324"/>
                </a:lnTo>
                <a:lnTo>
                  <a:pt x="45358" y="115324"/>
                </a:lnTo>
                <a:lnTo>
                  <a:pt x="45358" y="115324"/>
                </a:lnTo>
                <a:lnTo>
                  <a:pt x="45358" y="115324"/>
                </a:lnTo>
                <a:lnTo>
                  <a:pt x="45358" y="115324"/>
                </a:lnTo>
                <a:lnTo>
                  <a:pt x="44210" y="115324"/>
                </a:lnTo>
                <a:lnTo>
                  <a:pt x="44210" y="115324"/>
                </a:lnTo>
                <a:lnTo>
                  <a:pt x="44210" y="116883"/>
                </a:lnTo>
                <a:lnTo>
                  <a:pt x="44210" y="116883"/>
                </a:lnTo>
                <a:lnTo>
                  <a:pt x="44210" y="116883"/>
                </a:lnTo>
                <a:lnTo>
                  <a:pt x="43062" y="116883"/>
                </a:lnTo>
                <a:lnTo>
                  <a:pt x="43062" y="116883"/>
                </a:lnTo>
                <a:lnTo>
                  <a:pt x="43062" y="116883"/>
                </a:lnTo>
                <a:lnTo>
                  <a:pt x="43062" y="116883"/>
                </a:lnTo>
                <a:lnTo>
                  <a:pt x="41339" y="116883"/>
                </a:lnTo>
                <a:lnTo>
                  <a:pt x="41339" y="116883"/>
                </a:lnTo>
                <a:lnTo>
                  <a:pt x="41339" y="116883"/>
                </a:lnTo>
                <a:lnTo>
                  <a:pt x="41339" y="116883"/>
                </a:lnTo>
                <a:lnTo>
                  <a:pt x="41339" y="116883"/>
                </a:lnTo>
                <a:lnTo>
                  <a:pt x="40191" y="116883"/>
                </a:lnTo>
                <a:lnTo>
                  <a:pt x="40191" y="116883"/>
                </a:lnTo>
                <a:lnTo>
                  <a:pt x="40191" y="118441"/>
                </a:lnTo>
                <a:lnTo>
                  <a:pt x="40191" y="118441"/>
                </a:lnTo>
                <a:lnTo>
                  <a:pt x="40191" y="118441"/>
                </a:lnTo>
                <a:lnTo>
                  <a:pt x="39043" y="118441"/>
                </a:lnTo>
                <a:lnTo>
                  <a:pt x="39043" y="118441"/>
                </a:lnTo>
                <a:lnTo>
                  <a:pt x="39043" y="118441"/>
                </a:lnTo>
                <a:lnTo>
                  <a:pt x="39043" y="118441"/>
                </a:lnTo>
                <a:lnTo>
                  <a:pt x="37894" y="118441"/>
                </a:lnTo>
                <a:lnTo>
                  <a:pt x="37894" y="118441"/>
                </a:lnTo>
                <a:lnTo>
                  <a:pt x="37894" y="118441"/>
                </a:lnTo>
                <a:lnTo>
                  <a:pt x="37894" y="118441"/>
                </a:lnTo>
                <a:lnTo>
                  <a:pt x="36746" y="118441"/>
                </a:lnTo>
                <a:lnTo>
                  <a:pt x="36746" y="118441"/>
                </a:lnTo>
                <a:lnTo>
                  <a:pt x="36746" y="118441"/>
                </a:lnTo>
                <a:lnTo>
                  <a:pt x="36746" y="118441"/>
                </a:lnTo>
                <a:lnTo>
                  <a:pt x="36746" y="118441"/>
                </a:lnTo>
                <a:lnTo>
                  <a:pt x="35023" y="118441"/>
                </a:lnTo>
                <a:lnTo>
                  <a:pt x="35023" y="118441"/>
                </a:lnTo>
                <a:lnTo>
                  <a:pt x="35023" y="118441"/>
                </a:lnTo>
                <a:lnTo>
                  <a:pt x="33875" y="118441"/>
                </a:lnTo>
                <a:lnTo>
                  <a:pt x="33875" y="118441"/>
                </a:lnTo>
                <a:lnTo>
                  <a:pt x="33875" y="118441"/>
                </a:lnTo>
                <a:lnTo>
                  <a:pt x="33875" y="118441"/>
                </a:lnTo>
                <a:lnTo>
                  <a:pt x="32727" y="118441"/>
                </a:lnTo>
                <a:lnTo>
                  <a:pt x="32727" y="118441"/>
                </a:lnTo>
                <a:lnTo>
                  <a:pt x="32727" y="118441"/>
                </a:lnTo>
                <a:lnTo>
                  <a:pt x="32727" y="118441"/>
                </a:lnTo>
                <a:lnTo>
                  <a:pt x="32727" y="118441"/>
                </a:lnTo>
                <a:lnTo>
                  <a:pt x="31578" y="118441"/>
                </a:lnTo>
                <a:lnTo>
                  <a:pt x="31578" y="118441"/>
                </a:lnTo>
                <a:lnTo>
                  <a:pt x="31578" y="118441"/>
                </a:lnTo>
                <a:lnTo>
                  <a:pt x="31578" y="118441"/>
                </a:lnTo>
                <a:lnTo>
                  <a:pt x="31578" y="120000"/>
                </a:lnTo>
                <a:lnTo>
                  <a:pt x="30430" y="120000"/>
                </a:lnTo>
                <a:lnTo>
                  <a:pt x="30430" y="120000"/>
                </a:lnTo>
                <a:lnTo>
                  <a:pt x="30430" y="120000"/>
                </a:lnTo>
                <a:lnTo>
                  <a:pt x="30430" y="120000"/>
                </a:lnTo>
                <a:lnTo>
                  <a:pt x="30430" y="120000"/>
                </a:lnTo>
                <a:lnTo>
                  <a:pt x="30430" y="120000"/>
                </a:lnTo>
                <a:lnTo>
                  <a:pt x="30430" y="120000"/>
                </a:lnTo>
                <a:lnTo>
                  <a:pt x="28708" y="120000"/>
                </a:lnTo>
                <a:lnTo>
                  <a:pt x="28708" y="120000"/>
                </a:lnTo>
                <a:lnTo>
                  <a:pt x="28708" y="120000"/>
                </a:lnTo>
                <a:lnTo>
                  <a:pt x="28708" y="120000"/>
                </a:lnTo>
                <a:lnTo>
                  <a:pt x="28708" y="120000"/>
                </a:lnTo>
                <a:lnTo>
                  <a:pt x="27559" y="120000"/>
                </a:lnTo>
                <a:lnTo>
                  <a:pt x="27559" y="120000"/>
                </a:lnTo>
                <a:lnTo>
                  <a:pt x="27559" y="120000"/>
                </a:lnTo>
                <a:lnTo>
                  <a:pt x="26411" y="120000"/>
                </a:lnTo>
                <a:lnTo>
                  <a:pt x="26411" y="120000"/>
                </a:lnTo>
                <a:lnTo>
                  <a:pt x="26411" y="118441"/>
                </a:lnTo>
                <a:lnTo>
                  <a:pt x="26411" y="118441"/>
                </a:lnTo>
                <a:lnTo>
                  <a:pt x="26411" y="118441"/>
                </a:lnTo>
                <a:lnTo>
                  <a:pt x="25263" y="118441"/>
                </a:lnTo>
                <a:lnTo>
                  <a:pt x="25263" y="118441"/>
                </a:lnTo>
                <a:lnTo>
                  <a:pt x="25263" y="118441"/>
                </a:lnTo>
                <a:lnTo>
                  <a:pt x="25263" y="118441"/>
                </a:lnTo>
                <a:lnTo>
                  <a:pt x="25263" y="120000"/>
                </a:lnTo>
                <a:lnTo>
                  <a:pt x="24114" y="120000"/>
                </a:lnTo>
                <a:lnTo>
                  <a:pt x="24114" y="120000"/>
                </a:lnTo>
                <a:lnTo>
                  <a:pt x="24114" y="120000"/>
                </a:lnTo>
                <a:lnTo>
                  <a:pt x="22392" y="120000"/>
                </a:lnTo>
                <a:lnTo>
                  <a:pt x="22392" y="120000"/>
                </a:lnTo>
                <a:lnTo>
                  <a:pt x="22392" y="120000"/>
                </a:lnTo>
                <a:lnTo>
                  <a:pt x="22392" y="120000"/>
                </a:lnTo>
                <a:lnTo>
                  <a:pt x="21244" y="120000"/>
                </a:lnTo>
                <a:lnTo>
                  <a:pt x="21244" y="120000"/>
                </a:lnTo>
                <a:lnTo>
                  <a:pt x="21244" y="120000"/>
                </a:lnTo>
                <a:lnTo>
                  <a:pt x="21244" y="120000"/>
                </a:lnTo>
                <a:lnTo>
                  <a:pt x="21244" y="120000"/>
                </a:lnTo>
                <a:lnTo>
                  <a:pt x="20095" y="120000"/>
                </a:lnTo>
                <a:lnTo>
                  <a:pt x="20095" y="120000"/>
                </a:lnTo>
                <a:lnTo>
                  <a:pt x="20095" y="120000"/>
                </a:lnTo>
                <a:lnTo>
                  <a:pt x="18947" y="120000"/>
                </a:lnTo>
                <a:lnTo>
                  <a:pt x="18947" y="120000"/>
                </a:lnTo>
                <a:lnTo>
                  <a:pt x="18947" y="120000"/>
                </a:lnTo>
                <a:lnTo>
                  <a:pt x="18947" y="120000"/>
                </a:lnTo>
                <a:lnTo>
                  <a:pt x="17799" y="120000"/>
                </a:lnTo>
                <a:lnTo>
                  <a:pt x="17799" y="120000"/>
                </a:lnTo>
                <a:lnTo>
                  <a:pt x="17799" y="120000"/>
                </a:lnTo>
                <a:lnTo>
                  <a:pt x="17799" y="120000"/>
                </a:lnTo>
                <a:lnTo>
                  <a:pt x="16076" y="120000"/>
                </a:lnTo>
                <a:lnTo>
                  <a:pt x="16076" y="120000"/>
                </a:lnTo>
                <a:lnTo>
                  <a:pt x="16076" y="120000"/>
                </a:lnTo>
                <a:lnTo>
                  <a:pt x="16076" y="120000"/>
                </a:lnTo>
                <a:lnTo>
                  <a:pt x="16076" y="120000"/>
                </a:lnTo>
                <a:lnTo>
                  <a:pt x="14928" y="120000"/>
                </a:lnTo>
                <a:lnTo>
                  <a:pt x="14928" y="120000"/>
                </a:lnTo>
                <a:lnTo>
                  <a:pt x="14928" y="120000"/>
                </a:lnTo>
                <a:lnTo>
                  <a:pt x="14928" y="120000"/>
                </a:lnTo>
                <a:lnTo>
                  <a:pt x="14928" y="120000"/>
                </a:lnTo>
                <a:lnTo>
                  <a:pt x="13779" y="120000"/>
                </a:lnTo>
                <a:lnTo>
                  <a:pt x="13779" y="118441"/>
                </a:lnTo>
                <a:lnTo>
                  <a:pt x="13779" y="118441"/>
                </a:lnTo>
                <a:lnTo>
                  <a:pt x="13779" y="118441"/>
                </a:lnTo>
                <a:lnTo>
                  <a:pt x="12631" y="118441"/>
                </a:lnTo>
                <a:lnTo>
                  <a:pt x="12631" y="118441"/>
                </a:lnTo>
                <a:lnTo>
                  <a:pt x="12631" y="118441"/>
                </a:lnTo>
                <a:lnTo>
                  <a:pt x="12631" y="118441"/>
                </a:lnTo>
                <a:lnTo>
                  <a:pt x="12631" y="118441"/>
                </a:lnTo>
                <a:lnTo>
                  <a:pt x="11483" y="118441"/>
                </a:lnTo>
                <a:lnTo>
                  <a:pt x="11483" y="118441"/>
                </a:lnTo>
                <a:lnTo>
                  <a:pt x="11483" y="118441"/>
                </a:lnTo>
                <a:lnTo>
                  <a:pt x="11483" y="118441"/>
                </a:lnTo>
                <a:lnTo>
                  <a:pt x="11483" y="118441"/>
                </a:lnTo>
                <a:lnTo>
                  <a:pt x="9760" y="118441"/>
                </a:lnTo>
                <a:lnTo>
                  <a:pt x="9760" y="116883"/>
                </a:lnTo>
                <a:lnTo>
                  <a:pt x="9760" y="116883"/>
                </a:lnTo>
                <a:lnTo>
                  <a:pt x="9760" y="116883"/>
                </a:lnTo>
                <a:lnTo>
                  <a:pt x="8612" y="116883"/>
                </a:lnTo>
                <a:lnTo>
                  <a:pt x="8612" y="116883"/>
                </a:lnTo>
                <a:lnTo>
                  <a:pt x="8612" y="116883"/>
                </a:lnTo>
                <a:lnTo>
                  <a:pt x="8612" y="116883"/>
                </a:lnTo>
                <a:lnTo>
                  <a:pt x="8612" y="116883"/>
                </a:lnTo>
                <a:lnTo>
                  <a:pt x="8612" y="116883"/>
                </a:lnTo>
                <a:lnTo>
                  <a:pt x="7464" y="116883"/>
                </a:lnTo>
                <a:lnTo>
                  <a:pt x="7464" y="116883"/>
                </a:lnTo>
                <a:lnTo>
                  <a:pt x="7464" y="116883"/>
                </a:lnTo>
                <a:lnTo>
                  <a:pt x="7464" y="115324"/>
                </a:lnTo>
                <a:lnTo>
                  <a:pt x="7464" y="115324"/>
                </a:lnTo>
                <a:lnTo>
                  <a:pt x="6315" y="115324"/>
                </a:lnTo>
                <a:lnTo>
                  <a:pt x="6315" y="115324"/>
                </a:lnTo>
                <a:lnTo>
                  <a:pt x="6315" y="115324"/>
                </a:lnTo>
                <a:lnTo>
                  <a:pt x="6315" y="115324"/>
                </a:lnTo>
                <a:lnTo>
                  <a:pt x="5167" y="115324"/>
                </a:lnTo>
                <a:lnTo>
                  <a:pt x="5167" y="115324"/>
                </a:lnTo>
                <a:lnTo>
                  <a:pt x="5167" y="115324"/>
                </a:lnTo>
                <a:lnTo>
                  <a:pt x="5167" y="115324"/>
                </a:lnTo>
                <a:lnTo>
                  <a:pt x="5167" y="115324"/>
                </a:lnTo>
                <a:lnTo>
                  <a:pt x="3444" y="115324"/>
                </a:lnTo>
                <a:lnTo>
                  <a:pt x="3444" y="115324"/>
                </a:lnTo>
                <a:lnTo>
                  <a:pt x="3444" y="115324"/>
                </a:lnTo>
                <a:lnTo>
                  <a:pt x="3444" y="112987"/>
                </a:lnTo>
                <a:lnTo>
                  <a:pt x="3444" y="112987"/>
                </a:lnTo>
                <a:lnTo>
                  <a:pt x="3444" y="112987"/>
                </a:lnTo>
                <a:lnTo>
                  <a:pt x="3444" y="112987"/>
                </a:lnTo>
                <a:lnTo>
                  <a:pt x="3444" y="112987"/>
                </a:lnTo>
                <a:lnTo>
                  <a:pt x="5167" y="112987"/>
                </a:lnTo>
                <a:lnTo>
                  <a:pt x="5167" y="111428"/>
                </a:lnTo>
                <a:lnTo>
                  <a:pt x="5167" y="111428"/>
                </a:lnTo>
                <a:lnTo>
                  <a:pt x="5167" y="111428"/>
                </a:lnTo>
                <a:lnTo>
                  <a:pt x="5167" y="111428"/>
                </a:lnTo>
                <a:lnTo>
                  <a:pt x="5167" y="111428"/>
                </a:lnTo>
                <a:lnTo>
                  <a:pt x="5167" y="109870"/>
                </a:lnTo>
                <a:lnTo>
                  <a:pt x="5167" y="109870"/>
                </a:lnTo>
                <a:lnTo>
                  <a:pt x="5167" y="109870"/>
                </a:lnTo>
                <a:lnTo>
                  <a:pt x="6315" y="109870"/>
                </a:lnTo>
                <a:lnTo>
                  <a:pt x="6315" y="109870"/>
                </a:lnTo>
                <a:lnTo>
                  <a:pt x="6315" y="109870"/>
                </a:lnTo>
                <a:lnTo>
                  <a:pt x="6315" y="108311"/>
                </a:lnTo>
                <a:lnTo>
                  <a:pt x="6315" y="108311"/>
                </a:lnTo>
                <a:lnTo>
                  <a:pt x="6315" y="108311"/>
                </a:lnTo>
                <a:lnTo>
                  <a:pt x="7464" y="108311"/>
                </a:lnTo>
                <a:lnTo>
                  <a:pt x="7464" y="108311"/>
                </a:lnTo>
                <a:lnTo>
                  <a:pt x="7464" y="108311"/>
                </a:lnTo>
                <a:lnTo>
                  <a:pt x="7464" y="108311"/>
                </a:lnTo>
                <a:lnTo>
                  <a:pt x="7464" y="108311"/>
                </a:lnTo>
                <a:lnTo>
                  <a:pt x="7464" y="106753"/>
                </a:lnTo>
                <a:lnTo>
                  <a:pt x="7464" y="106753"/>
                </a:lnTo>
                <a:lnTo>
                  <a:pt x="7464" y="106753"/>
                </a:lnTo>
                <a:lnTo>
                  <a:pt x="8612" y="106753"/>
                </a:lnTo>
                <a:lnTo>
                  <a:pt x="8612" y="106753"/>
                </a:lnTo>
                <a:lnTo>
                  <a:pt x="8612" y="106753"/>
                </a:lnTo>
                <a:lnTo>
                  <a:pt x="8612" y="104415"/>
                </a:lnTo>
                <a:lnTo>
                  <a:pt x="8612" y="104415"/>
                </a:lnTo>
                <a:lnTo>
                  <a:pt x="8612" y="104415"/>
                </a:lnTo>
                <a:lnTo>
                  <a:pt x="8612" y="104415"/>
                </a:lnTo>
                <a:lnTo>
                  <a:pt x="8612" y="104415"/>
                </a:lnTo>
                <a:lnTo>
                  <a:pt x="9760" y="104415"/>
                </a:lnTo>
                <a:lnTo>
                  <a:pt x="9760" y="102857"/>
                </a:lnTo>
                <a:lnTo>
                  <a:pt x="9760" y="102857"/>
                </a:lnTo>
                <a:lnTo>
                  <a:pt x="9760" y="102857"/>
                </a:lnTo>
                <a:lnTo>
                  <a:pt x="9760" y="102857"/>
                </a:lnTo>
                <a:lnTo>
                  <a:pt x="9760" y="102857"/>
                </a:lnTo>
                <a:lnTo>
                  <a:pt x="11483" y="102857"/>
                </a:lnTo>
                <a:lnTo>
                  <a:pt x="11483" y="101298"/>
                </a:lnTo>
                <a:lnTo>
                  <a:pt x="11483" y="101298"/>
                </a:lnTo>
                <a:lnTo>
                  <a:pt x="11483" y="101298"/>
                </a:lnTo>
                <a:lnTo>
                  <a:pt x="11483" y="101298"/>
                </a:lnTo>
                <a:lnTo>
                  <a:pt x="11483" y="99740"/>
                </a:lnTo>
                <a:lnTo>
                  <a:pt x="11483" y="99740"/>
                </a:lnTo>
                <a:lnTo>
                  <a:pt x="11483" y="99740"/>
                </a:lnTo>
                <a:lnTo>
                  <a:pt x="11483" y="99740"/>
                </a:lnTo>
                <a:lnTo>
                  <a:pt x="11483" y="98181"/>
                </a:lnTo>
                <a:lnTo>
                  <a:pt x="11483" y="98181"/>
                </a:lnTo>
                <a:lnTo>
                  <a:pt x="11483" y="98181"/>
                </a:lnTo>
                <a:lnTo>
                  <a:pt x="11483" y="95844"/>
                </a:lnTo>
                <a:lnTo>
                  <a:pt x="11483" y="95844"/>
                </a:lnTo>
                <a:lnTo>
                  <a:pt x="11483" y="95844"/>
                </a:lnTo>
                <a:lnTo>
                  <a:pt x="11483" y="95844"/>
                </a:lnTo>
                <a:lnTo>
                  <a:pt x="11483" y="94285"/>
                </a:lnTo>
                <a:lnTo>
                  <a:pt x="11483" y="94285"/>
                </a:lnTo>
                <a:lnTo>
                  <a:pt x="11483" y="94285"/>
                </a:lnTo>
                <a:lnTo>
                  <a:pt x="11483" y="94285"/>
                </a:lnTo>
                <a:lnTo>
                  <a:pt x="9760" y="94285"/>
                </a:lnTo>
                <a:lnTo>
                  <a:pt x="9760" y="92727"/>
                </a:lnTo>
                <a:lnTo>
                  <a:pt x="9760" y="92727"/>
                </a:lnTo>
                <a:lnTo>
                  <a:pt x="9760" y="94285"/>
                </a:lnTo>
                <a:lnTo>
                  <a:pt x="9760" y="94285"/>
                </a:lnTo>
                <a:lnTo>
                  <a:pt x="8612" y="94285"/>
                </a:lnTo>
                <a:lnTo>
                  <a:pt x="8612" y="92727"/>
                </a:lnTo>
                <a:lnTo>
                  <a:pt x="8612" y="92727"/>
                </a:lnTo>
                <a:lnTo>
                  <a:pt x="8612" y="92727"/>
                </a:lnTo>
                <a:lnTo>
                  <a:pt x="8612" y="92727"/>
                </a:lnTo>
                <a:lnTo>
                  <a:pt x="7464" y="92727"/>
                </a:lnTo>
                <a:lnTo>
                  <a:pt x="7464" y="92727"/>
                </a:lnTo>
                <a:lnTo>
                  <a:pt x="7464" y="92727"/>
                </a:lnTo>
                <a:lnTo>
                  <a:pt x="7464" y="92727"/>
                </a:lnTo>
                <a:lnTo>
                  <a:pt x="7464" y="92727"/>
                </a:lnTo>
                <a:lnTo>
                  <a:pt x="6315" y="92727"/>
                </a:lnTo>
                <a:lnTo>
                  <a:pt x="6315" y="92727"/>
                </a:lnTo>
                <a:lnTo>
                  <a:pt x="6315" y="92727"/>
                </a:lnTo>
                <a:lnTo>
                  <a:pt x="5167" y="92727"/>
                </a:lnTo>
                <a:lnTo>
                  <a:pt x="5167" y="92727"/>
                </a:lnTo>
                <a:lnTo>
                  <a:pt x="5167" y="92727"/>
                </a:lnTo>
                <a:lnTo>
                  <a:pt x="5167" y="92727"/>
                </a:lnTo>
                <a:lnTo>
                  <a:pt x="3444" y="92727"/>
                </a:lnTo>
                <a:lnTo>
                  <a:pt x="3444" y="92727"/>
                </a:lnTo>
                <a:lnTo>
                  <a:pt x="3444" y="92727"/>
                </a:lnTo>
                <a:lnTo>
                  <a:pt x="3444" y="92727"/>
                </a:lnTo>
                <a:lnTo>
                  <a:pt x="3444" y="92727"/>
                </a:lnTo>
                <a:lnTo>
                  <a:pt x="3444" y="91168"/>
                </a:lnTo>
                <a:lnTo>
                  <a:pt x="3444" y="91168"/>
                </a:lnTo>
                <a:lnTo>
                  <a:pt x="3444" y="91168"/>
                </a:lnTo>
                <a:lnTo>
                  <a:pt x="3444" y="91168"/>
                </a:lnTo>
                <a:lnTo>
                  <a:pt x="3444" y="89610"/>
                </a:lnTo>
                <a:lnTo>
                  <a:pt x="3444" y="89610"/>
                </a:lnTo>
                <a:lnTo>
                  <a:pt x="3444" y="89610"/>
                </a:lnTo>
                <a:lnTo>
                  <a:pt x="3444" y="87272"/>
                </a:lnTo>
                <a:lnTo>
                  <a:pt x="3444" y="87272"/>
                </a:lnTo>
                <a:lnTo>
                  <a:pt x="3444" y="87272"/>
                </a:lnTo>
                <a:lnTo>
                  <a:pt x="3444" y="85714"/>
                </a:lnTo>
                <a:lnTo>
                  <a:pt x="3444" y="85714"/>
                </a:lnTo>
                <a:lnTo>
                  <a:pt x="3444" y="85714"/>
                </a:lnTo>
                <a:lnTo>
                  <a:pt x="3444" y="84155"/>
                </a:lnTo>
                <a:lnTo>
                  <a:pt x="3444" y="84155"/>
                </a:lnTo>
                <a:lnTo>
                  <a:pt x="3444" y="84155"/>
                </a:lnTo>
                <a:lnTo>
                  <a:pt x="3444" y="84155"/>
                </a:lnTo>
                <a:lnTo>
                  <a:pt x="3444" y="82597"/>
                </a:lnTo>
                <a:lnTo>
                  <a:pt x="3444" y="82597"/>
                </a:lnTo>
                <a:lnTo>
                  <a:pt x="3444" y="82597"/>
                </a:lnTo>
                <a:lnTo>
                  <a:pt x="3444" y="82597"/>
                </a:lnTo>
                <a:lnTo>
                  <a:pt x="3444" y="81038"/>
                </a:lnTo>
                <a:lnTo>
                  <a:pt x="3444" y="81038"/>
                </a:lnTo>
                <a:lnTo>
                  <a:pt x="3444" y="81038"/>
                </a:lnTo>
                <a:lnTo>
                  <a:pt x="3444" y="78701"/>
                </a:lnTo>
                <a:lnTo>
                  <a:pt x="3444" y="78701"/>
                </a:lnTo>
                <a:lnTo>
                  <a:pt x="2296" y="78701"/>
                </a:lnTo>
                <a:lnTo>
                  <a:pt x="2296" y="78701"/>
                </a:lnTo>
                <a:lnTo>
                  <a:pt x="2296" y="77142"/>
                </a:lnTo>
                <a:lnTo>
                  <a:pt x="2296" y="77142"/>
                </a:lnTo>
                <a:lnTo>
                  <a:pt x="2296" y="77142"/>
                </a:lnTo>
                <a:lnTo>
                  <a:pt x="2296" y="77142"/>
                </a:lnTo>
                <a:lnTo>
                  <a:pt x="2296" y="77142"/>
                </a:lnTo>
                <a:lnTo>
                  <a:pt x="2296" y="75584"/>
                </a:lnTo>
                <a:lnTo>
                  <a:pt x="2296" y="75584"/>
                </a:lnTo>
                <a:lnTo>
                  <a:pt x="2296" y="75584"/>
                </a:lnTo>
                <a:lnTo>
                  <a:pt x="1148" y="75584"/>
                </a:lnTo>
                <a:lnTo>
                  <a:pt x="1148" y="74025"/>
                </a:lnTo>
                <a:lnTo>
                  <a:pt x="1148" y="74025"/>
                </a:lnTo>
                <a:lnTo>
                  <a:pt x="1148" y="74025"/>
                </a:lnTo>
                <a:lnTo>
                  <a:pt x="1148" y="74025"/>
                </a:lnTo>
                <a:lnTo>
                  <a:pt x="1148" y="74025"/>
                </a:lnTo>
                <a:lnTo>
                  <a:pt x="1148" y="72467"/>
                </a:lnTo>
                <a:lnTo>
                  <a:pt x="1148" y="72467"/>
                </a:lnTo>
                <a:lnTo>
                  <a:pt x="1148" y="72467"/>
                </a:lnTo>
                <a:lnTo>
                  <a:pt x="1148" y="72467"/>
                </a:lnTo>
                <a:lnTo>
                  <a:pt x="1148" y="70129"/>
                </a:lnTo>
                <a:lnTo>
                  <a:pt x="1148" y="70129"/>
                </a:lnTo>
                <a:lnTo>
                  <a:pt x="1148" y="70129"/>
                </a:lnTo>
                <a:lnTo>
                  <a:pt x="1148" y="70129"/>
                </a:lnTo>
                <a:lnTo>
                  <a:pt x="1148" y="68571"/>
                </a:lnTo>
                <a:lnTo>
                  <a:pt x="1148" y="68571"/>
                </a:lnTo>
                <a:lnTo>
                  <a:pt x="1148" y="68571"/>
                </a:lnTo>
                <a:lnTo>
                  <a:pt x="2296" y="68571"/>
                </a:lnTo>
                <a:lnTo>
                  <a:pt x="2296" y="68571"/>
                </a:lnTo>
                <a:lnTo>
                  <a:pt x="2296" y="68571"/>
                </a:lnTo>
                <a:lnTo>
                  <a:pt x="2296" y="68571"/>
                </a:lnTo>
                <a:lnTo>
                  <a:pt x="2296" y="67012"/>
                </a:lnTo>
                <a:lnTo>
                  <a:pt x="3444" y="67012"/>
                </a:lnTo>
                <a:lnTo>
                  <a:pt x="3444" y="67012"/>
                </a:lnTo>
                <a:lnTo>
                  <a:pt x="3444" y="67012"/>
                </a:lnTo>
                <a:lnTo>
                  <a:pt x="3444" y="67012"/>
                </a:lnTo>
                <a:lnTo>
                  <a:pt x="3444" y="65454"/>
                </a:lnTo>
                <a:lnTo>
                  <a:pt x="3444" y="65454"/>
                </a:lnTo>
                <a:lnTo>
                  <a:pt x="3444" y="65454"/>
                </a:lnTo>
                <a:lnTo>
                  <a:pt x="3444" y="65454"/>
                </a:lnTo>
                <a:lnTo>
                  <a:pt x="3444" y="65454"/>
                </a:lnTo>
                <a:lnTo>
                  <a:pt x="2296" y="65454"/>
                </a:lnTo>
                <a:lnTo>
                  <a:pt x="2296" y="65454"/>
                </a:lnTo>
                <a:lnTo>
                  <a:pt x="2296" y="65454"/>
                </a:lnTo>
                <a:lnTo>
                  <a:pt x="1148" y="65454"/>
                </a:lnTo>
                <a:lnTo>
                  <a:pt x="1148" y="65454"/>
                </a:lnTo>
                <a:lnTo>
                  <a:pt x="1148" y="65454"/>
                </a:lnTo>
                <a:lnTo>
                  <a:pt x="1148" y="63896"/>
                </a:lnTo>
                <a:lnTo>
                  <a:pt x="1148" y="63896"/>
                </a:lnTo>
                <a:lnTo>
                  <a:pt x="1148" y="63896"/>
                </a:lnTo>
                <a:lnTo>
                  <a:pt x="1148" y="63896"/>
                </a:lnTo>
                <a:lnTo>
                  <a:pt x="1148" y="63896"/>
                </a:lnTo>
                <a:lnTo>
                  <a:pt x="1148" y="61558"/>
                </a:lnTo>
                <a:lnTo>
                  <a:pt x="1148" y="61558"/>
                </a:lnTo>
                <a:lnTo>
                  <a:pt x="1148" y="61558"/>
                </a:lnTo>
                <a:lnTo>
                  <a:pt x="1148" y="61558"/>
                </a:lnTo>
                <a:lnTo>
                  <a:pt x="1148" y="60000"/>
                </a:lnTo>
                <a:lnTo>
                  <a:pt x="1148" y="60000"/>
                </a:lnTo>
                <a:lnTo>
                  <a:pt x="1148" y="60000"/>
                </a:lnTo>
                <a:lnTo>
                  <a:pt x="1148" y="60000"/>
                </a:lnTo>
                <a:lnTo>
                  <a:pt x="0" y="60000"/>
                </a:lnTo>
                <a:lnTo>
                  <a:pt x="0" y="58441"/>
                </a:lnTo>
                <a:lnTo>
                  <a:pt x="0" y="58441"/>
                </a:lnTo>
                <a:lnTo>
                  <a:pt x="0" y="58441"/>
                </a:lnTo>
                <a:lnTo>
                  <a:pt x="0" y="56883"/>
                </a:lnTo>
                <a:lnTo>
                  <a:pt x="1148" y="56883"/>
                </a:lnTo>
                <a:lnTo>
                  <a:pt x="1148" y="56883"/>
                </a:lnTo>
                <a:lnTo>
                  <a:pt x="1148" y="56883"/>
                </a:lnTo>
                <a:lnTo>
                  <a:pt x="1148" y="56883"/>
                </a:lnTo>
                <a:lnTo>
                  <a:pt x="1148" y="56883"/>
                </a:lnTo>
                <a:lnTo>
                  <a:pt x="1148" y="55324"/>
                </a:lnTo>
                <a:lnTo>
                  <a:pt x="1148" y="55324"/>
                </a:lnTo>
                <a:lnTo>
                  <a:pt x="1148" y="55324"/>
                </a:lnTo>
                <a:lnTo>
                  <a:pt x="2296" y="55324"/>
                </a:lnTo>
                <a:lnTo>
                  <a:pt x="2296" y="55324"/>
                </a:lnTo>
                <a:lnTo>
                  <a:pt x="2296" y="55324"/>
                </a:lnTo>
                <a:lnTo>
                  <a:pt x="3444" y="55324"/>
                </a:lnTo>
                <a:lnTo>
                  <a:pt x="3444" y="55324"/>
                </a:lnTo>
                <a:lnTo>
                  <a:pt x="3444" y="55324"/>
                </a:lnTo>
                <a:lnTo>
                  <a:pt x="3444" y="55324"/>
                </a:lnTo>
                <a:lnTo>
                  <a:pt x="3444" y="55324"/>
                </a:lnTo>
                <a:lnTo>
                  <a:pt x="3444" y="55324"/>
                </a:lnTo>
                <a:lnTo>
                  <a:pt x="3444" y="55324"/>
                </a:lnTo>
                <a:lnTo>
                  <a:pt x="3444" y="52987"/>
                </a:lnTo>
                <a:lnTo>
                  <a:pt x="3444" y="52987"/>
                </a:lnTo>
                <a:lnTo>
                  <a:pt x="2296" y="52987"/>
                </a:lnTo>
                <a:lnTo>
                  <a:pt x="2296" y="52987"/>
                </a:lnTo>
                <a:lnTo>
                  <a:pt x="2296" y="52987"/>
                </a:lnTo>
                <a:lnTo>
                  <a:pt x="2296" y="51428"/>
                </a:lnTo>
                <a:lnTo>
                  <a:pt x="2296" y="51428"/>
                </a:lnTo>
                <a:lnTo>
                  <a:pt x="3444" y="51428"/>
                </a:lnTo>
                <a:lnTo>
                  <a:pt x="3444" y="51428"/>
                </a:lnTo>
                <a:lnTo>
                  <a:pt x="3444" y="51428"/>
                </a:lnTo>
                <a:lnTo>
                  <a:pt x="3444" y="51428"/>
                </a:lnTo>
                <a:lnTo>
                  <a:pt x="3444" y="51428"/>
                </a:lnTo>
                <a:lnTo>
                  <a:pt x="3444" y="51428"/>
                </a:lnTo>
                <a:lnTo>
                  <a:pt x="5167" y="51428"/>
                </a:lnTo>
                <a:lnTo>
                  <a:pt x="5167" y="49870"/>
                </a:lnTo>
                <a:lnTo>
                  <a:pt x="5167" y="49870"/>
                </a:lnTo>
                <a:lnTo>
                  <a:pt x="5167" y="49870"/>
                </a:lnTo>
                <a:lnTo>
                  <a:pt x="5167" y="49870"/>
                </a:lnTo>
                <a:lnTo>
                  <a:pt x="5167" y="48311"/>
                </a:lnTo>
                <a:lnTo>
                  <a:pt x="5167" y="48311"/>
                </a:lnTo>
                <a:lnTo>
                  <a:pt x="5167" y="48311"/>
                </a:lnTo>
                <a:lnTo>
                  <a:pt x="5167" y="48311"/>
                </a:lnTo>
                <a:lnTo>
                  <a:pt x="5167" y="46753"/>
                </a:lnTo>
                <a:lnTo>
                  <a:pt x="5167" y="46753"/>
                </a:lnTo>
                <a:lnTo>
                  <a:pt x="5167" y="46753"/>
                </a:lnTo>
                <a:lnTo>
                  <a:pt x="5167" y="46753"/>
                </a:lnTo>
                <a:lnTo>
                  <a:pt x="5167" y="44415"/>
                </a:lnTo>
                <a:lnTo>
                  <a:pt x="5167" y="44415"/>
                </a:lnTo>
                <a:lnTo>
                  <a:pt x="5167" y="44415"/>
                </a:lnTo>
                <a:lnTo>
                  <a:pt x="5167" y="42857"/>
                </a:lnTo>
                <a:lnTo>
                  <a:pt x="5167" y="42857"/>
                </a:lnTo>
                <a:lnTo>
                  <a:pt x="5167" y="42857"/>
                </a:lnTo>
                <a:lnTo>
                  <a:pt x="5167" y="42857"/>
                </a:lnTo>
                <a:lnTo>
                  <a:pt x="5167" y="42857"/>
                </a:lnTo>
                <a:lnTo>
                  <a:pt x="5167" y="41298"/>
                </a:lnTo>
                <a:lnTo>
                  <a:pt x="6315" y="41298"/>
                </a:lnTo>
                <a:lnTo>
                  <a:pt x="6315" y="41298"/>
                </a:lnTo>
                <a:lnTo>
                  <a:pt x="6315" y="41298"/>
                </a:lnTo>
                <a:lnTo>
                  <a:pt x="6315" y="41298"/>
                </a:lnTo>
                <a:lnTo>
                  <a:pt x="6315" y="39740"/>
                </a:lnTo>
                <a:lnTo>
                  <a:pt x="6315" y="39740"/>
                </a:lnTo>
                <a:lnTo>
                  <a:pt x="6315" y="39740"/>
                </a:lnTo>
                <a:lnTo>
                  <a:pt x="6315" y="39740"/>
                </a:lnTo>
                <a:lnTo>
                  <a:pt x="6315" y="38181"/>
                </a:lnTo>
                <a:lnTo>
                  <a:pt x="7464" y="38181"/>
                </a:lnTo>
                <a:lnTo>
                  <a:pt x="7464" y="38181"/>
                </a:lnTo>
                <a:lnTo>
                  <a:pt x="7464" y="38181"/>
                </a:lnTo>
                <a:lnTo>
                  <a:pt x="7464" y="38181"/>
                </a:lnTo>
                <a:lnTo>
                  <a:pt x="7464" y="38181"/>
                </a:lnTo>
                <a:lnTo>
                  <a:pt x="7464" y="38181"/>
                </a:lnTo>
                <a:lnTo>
                  <a:pt x="7464" y="38181"/>
                </a:lnTo>
                <a:lnTo>
                  <a:pt x="7464" y="38181"/>
                </a:lnTo>
                <a:lnTo>
                  <a:pt x="8612" y="38181"/>
                </a:lnTo>
                <a:lnTo>
                  <a:pt x="8612" y="39740"/>
                </a:lnTo>
                <a:lnTo>
                  <a:pt x="8612" y="39740"/>
                </a:lnTo>
                <a:lnTo>
                  <a:pt x="8612" y="39740"/>
                </a:lnTo>
                <a:lnTo>
                  <a:pt x="8612" y="39740"/>
                </a:lnTo>
                <a:lnTo>
                  <a:pt x="8612" y="39740"/>
                </a:lnTo>
                <a:lnTo>
                  <a:pt x="8612" y="39740"/>
                </a:lnTo>
                <a:lnTo>
                  <a:pt x="9760" y="39740"/>
                </a:lnTo>
                <a:lnTo>
                  <a:pt x="9760" y="39740"/>
                </a:lnTo>
                <a:lnTo>
                  <a:pt x="9760" y="39740"/>
                </a:lnTo>
                <a:lnTo>
                  <a:pt x="11483" y="39740"/>
                </a:lnTo>
                <a:lnTo>
                  <a:pt x="11483" y="39740"/>
                </a:lnTo>
                <a:lnTo>
                  <a:pt x="11483" y="39740"/>
                </a:lnTo>
                <a:lnTo>
                  <a:pt x="11483" y="39740"/>
                </a:lnTo>
                <a:lnTo>
                  <a:pt x="11483" y="39740"/>
                </a:lnTo>
                <a:lnTo>
                  <a:pt x="12631" y="39740"/>
                </a:lnTo>
                <a:lnTo>
                  <a:pt x="12631" y="39740"/>
                </a:lnTo>
                <a:lnTo>
                  <a:pt x="12631" y="39740"/>
                </a:lnTo>
                <a:lnTo>
                  <a:pt x="12631" y="39740"/>
                </a:lnTo>
                <a:lnTo>
                  <a:pt x="12631" y="39740"/>
                </a:lnTo>
                <a:lnTo>
                  <a:pt x="13779" y="39740"/>
                </a:lnTo>
                <a:lnTo>
                  <a:pt x="13779" y="41298"/>
                </a:lnTo>
                <a:lnTo>
                  <a:pt x="13779" y="41298"/>
                </a:lnTo>
                <a:lnTo>
                  <a:pt x="13779" y="41298"/>
                </a:lnTo>
                <a:lnTo>
                  <a:pt x="13779" y="41298"/>
                </a:lnTo>
                <a:lnTo>
                  <a:pt x="14928" y="41298"/>
                </a:lnTo>
                <a:lnTo>
                  <a:pt x="14928" y="41298"/>
                </a:lnTo>
                <a:lnTo>
                  <a:pt x="14928" y="41298"/>
                </a:lnTo>
                <a:lnTo>
                  <a:pt x="14928" y="41298"/>
                </a:lnTo>
                <a:lnTo>
                  <a:pt x="14928" y="42857"/>
                </a:lnTo>
                <a:lnTo>
                  <a:pt x="14928" y="42857"/>
                </a:lnTo>
                <a:lnTo>
                  <a:pt x="14928" y="42857"/>
                </a:lnTo>
                <a:lnTo>
                  <a:pt x="14928" y="42857"/>
                </a:lnTo>
                <a:lnTo>
                  <a:pt x="16076" y="42857"/>
                </a:lnTo>
                <a:lnTo>
                  <a:pt x="16076" y="42857"/>
                </a:lnTo>
                <a:lnTo>
                  <a:pt x="16076" y="42857"/>
                </a:lnTo>
                <a:lnTo>
                  <a:pt x="16076" y="42857"/>
                </a:lnTo>
                <a:lnTo>
                  <a:pt x="16076" y="42857"/>
                </a:lnTo>
                <a:lnTo>
                  <a:pt x="16076" y="41298"/>
                </a:lnTo>
                <a:lnTo>
                  <a:pt x="16076" y="41298"/>
                </a:lnTo>
                <a:lnTo>
                  <a:pt x="16076" y="42857"/>
                </a:lnTo>
                <a:lnTo>
                  <a:pt x="17799" y="42857"/>
                </a:lnTo>
                <a:lnTo>
                  <a:pt x="17799" y="42857"/>
                </a:lnTo>
                <a:lnTo>
                  <a:pt x="17799" y="42857"/>
                </a:lnTo>
                <a:lnTo>
                  <a:pt x="18947" y="42857"/>
                </a:lnTo>
                <a:lnTo>
                  <a:pt x="18947" y="42857"/>
                </a:lnTo>
                <a:lnTo>
                  <a:pt x="18947" y="42857"/>
                </a:lnTo>
                <a:lnTo>
                  <a:pt x="18947" y="41298"/>
                </a:lnTo>
                <a:lnTo>
                  <a:pt x="18947" y="41298"/>
                </a:lnTo>
                <a:lnTo>
                  <a:pt x="20095" y="41298"/>
                </a:lnTo>
                <a:lnTo>
                  <a:pt x="20095" y="41298"/>
                </a:lnTo>
                <a:lnTo>
                  <a:pt x="20095" y="41298"/>
                </a:lnTo>
                <a:lnTo>
                  <a:pt x="20095" y="41298"/>
                </a:lnTo>
                <a:lnTo>
                  <a:pt x="20095" y="41298"/>
                </a:lnTo>
                <a:lnTo>
                  <a:pt x="21244" y="41298"/>
                </a:lnTo>
                <a:lnTo>
                  <a:pt x="21244" y="39740"/>
                </a:lnTo>
                <a:lnTo>
                  <a:pt x="21244" y="39740"/>
                </a:lnTo>
                <a:lnTo>
                  <a:pt x="21244" y="39740"/>
                </a:lnTo>
                <a:lnTo>
                  <a:pt x="21244" y="39740"/>
                </a:lnTo>
                <a:lnTo>
                  <a:pt x="21244" y="39740"/>
                </a:lnTo>
                <a:lnTo>
                  <a:pt x="22392" y="39740"/>
                </a:lnTo>
                <a:lnTo>
                  <a:pt x="22392" y="39740"/>
                </a:lnTo>
                <a:lnTo>
                  <a:pt x="22392" y="38181"/>
                </a:lnTo>
                <a:lnTo>
                  <a:pt x="22392" y="38181"/>
                </a:lnTo>
                <a:lnTo>
                  <a:pt x="21244" y="38181"/>
                </a:lnTo>
                <a:lnTo>
                  <a:pt x="21244" y="38181"/>
                </a:lnTo>
                <a:lnTo>
                  <a:pt x="22392" y="38181"/>
                </a:lnTo>
                <a:lnTo>
                  <a:pt x="22392" y="38181"/>
                </a:lnTo>
                <a:lnTo>
                  <a:pt x="22392" y="38181"/>
                </a:lnTo>
                <a:lnTo>
                  <a:pt x="22392" y="38181"/>
                </a:lnTo>
                <a:lnTo>
                  <a:pt x="22392" y="38181"/>
                </a:lnTo>
                <a:lnTo>
                  <a:pt x="22392" y="35844"/>
                </a:lnTo>
                <a:lnTo>
                  <a:pt x="22392" y="35844"/>
                </a:lnTo>
                <a:lnTo>
                  <a:pt x="22392" y="35844"/>
                </a:lnTo>
                <a:lnTo>
                  <a:pt x="22392" y="35844"/>
                </a:lnTo>
                <a:lnTo>
                  <a:pt x="22392" y="35844"/>
                </a:lnTo>
                <a:lnTo>
                  <a:pt x="22392" y="35844"/>
                </a:lnTo>
                <a:lnTo>
                  <a:pt x="22392" y="34285"/>
                </a:lnTo>
                <a:lnTo>
                  <a:pt x="22392" y="34285"/>
                </a:lnTo>
                <a:lnTo>
                  <a:pt x="22392" y="34285"/>
                </a:lnTo>
                <a:lnTo>
                  <a:pt x="22392" y="34285"/>
                </a:lnTo>
                <a:lnTo>
                  <a:pt x="22392" y="34285"/>
                </a:lnTo>
                <a:lnTo>
                  <a:pt x="24114" y="34285"/>
                </a:lnTo>
                <a:lnTo>
                  <a:pt x="24114" y="34285"/>
                </a:lnTo>
                <a:lnTo>
                  <a:pt x="24114" y="34285"/>
                </a:lnTo>
                <a:lnTo>
                  <a:pt x="25263" y="34285"/>
                </a:lnTo>
                <a:lnTo>
                  <a:pt x="25263" y="34285"/>
                </a:lnTo>
                <a:lnTo>
                  <a:pt x="25263" y="34285"/>
                </a:lnTo>
                <a:lnTo>
                  <a:pt x="25263" y="34285"/>
                </a:lnTo>
                <a:lnTo>
                  <a:pt x="25263" y="34285"/>
                </a:lnTo>
                <a:lnTo>
                  <a:pt x="25263" y="32727"/>
                </a:lnTo>
                <a:lnTo>
                  <a:pt x="26411" y="32727"/>
                </a:lnTo>
                <a:lnTo>
                  <a:pt x="26411" y="32727"/>
                </a:lnTo>
                <a:lnTo>
                  <a:pt x="26411" y="32727"/>
                </a:lnTo>
                <a:lnTo>
                  <a:pt x="26411" y="32727"/>
                </a:lnTo>
                <a:lnTo>
                  <a:pt x="26411" y="32727"/>
                </a:lnTo>
                <a:lnTo>
                  <a:pt x="27559" y="32727"/>
                </a:lnTo>
                <a:lnTo>
                  <a:pt x="27559" y="32727"/>
                </a:lnTo>
                <a:lnTo>
                  <a:pt x="27559" y="32727"/>
                </a:lnTo>
                <a:lnTo>
                  <a:pt x="27559" y="32727"/>
                </a:lnTo>
                <a:lnTo>
                  <a:pt x="28708" y="32727"/>
                </a:lnTo>
                <a:lnTo>
                  <a:pt x="28708" y="32727"/>
                </a:lnTo>
                <a:lnTo>
                  <a:pt x="28708" y="32727"/>
                </a:lnTo>
                <a:lnTo>
                  <a:pt x="28708" y="32727"/>
                </a:lnTo>
                <a:lnTo>
                  <a:pt x="30430" y="32727"/>
                </a:lnTo>
                <a:lnTo>
                  <a:pt x="30430" y="32727"/>
                </a:lnTo>
                <a:lnTo>
                  <a:pt x="30430" y="32727"/>
                </a:lnTo>
                <a:lnTo>
                  <a:pt x="30430" y="32727"/>
                </a:lnTo>
                <a:lnTo>
                  <a:pt x="30430" y="31168"/>
                </a:lnTo>
                <a:lnTo>
                  <a:pt x="30430" y="31168"/>
                </a:lnTo>
                <a:lnTo>
                  <a:pt x="30430" y="31168"/>
                </a:lnTo>
                <a:lnTo>
                  <a:pt x="30430" y="31168"/>
                </a:lnTo>
                <a:lnTo>
                  <a:pt x="30430" y="31168"/>
                </a:lnTo>
                <a:lnTo>
                  <a:pt x="31578" y="31168"/>
                </a:lnTo>
                <a:lnTo>
                  <a:pt x="31578" y="31168"/>
                </a:lnTo>
                <a:lnTo>
                  <a:pt x="31578" y="31168"/>
                </a:lnTo>
                <a:lnTo>
                  <a:pt x="31578" y="29610"/>
                </a:lnTo>
                <a:lnTo>
                  <a:pt x="32727" y="29610"/>
                </a:lnTo>
                <a:lnTo>
                  <a:pt x="32727" y="29610"/>
                </a:lnTo>
                <a:lnTo>
                  <a:pt x="32727" y="29610"/>
                </a:lnTo>
                <a:lnTo>
                  <a:pt x="32727" y="29610"/>
                </a:lnTo>
                <a:lnTo>
                  <a:pt x="32727" y="29610"/>
                </a:lnTo>
                <a:lnTo>
                  <a:pt x="32727" y="29610"/>
                </a:lnTo>
                <a:lnTo>
                  <a:pt x="33875" y="29610"/>
                </a:lnTo>
                <a:lnTo>
                  <a:pt x="33875" y="29610"/>
                </a:lnTo>
                <a:lnTo>
                  <a:pt x="33875" y="27272"/>
                </a:lnTo>
                <a:lnTo>
                  <a:pt x="33875" y="27272"/>
                </a:lnTo>
                <a:lnTo>
                  <a:pt x="33875" y="27272"/>
                </a:lnTo>
                <a:lnTo>
                  <a:pt x="33875" y="27272"/>
                </a:lnTo>
                <a:lnTo>
                  <a:pt x="33875" y="27272"/>
                </a:lnTo>
                <a:lnTo>
                  <a:pt x="33875" y="25714"/>
                </a:lnTo>
                <a:lnTo>
                  <a:pt x="33875" y="25714"/>
                </a:lnTo>
                <a:lnTo>
                  <a:pt x="33875" y="25714"/>
                </a:lnTo>
                <a:lnTo>
                  <a:pt x="33875" y="24155"/>
                </a:lnTo>
                <a:lnTo>
                  <a:pt x="33875" y="24155"/>
                </a:lnTo>
                <a:lnTo>
                  <a:pt x="33875" y="24155"/>
                </a:lnTo>
                <a:lnTo>
                  <a:pt x="33875" y="22597"/>
                </a:lnTo>
                <a:lnTo>
                  <a:pt x="35023" y="22597"/>
                </a:lnTo>
                <a:lnTo>
                  <a:pt x="35023" y="22597"/>
                </a:lnTo>
                <a:lnTo>
                  <a:pt x="35023" y="22597"/>
                </a:lnTo>
                <a:lnTo>
                  <a:pt x="35023" y="22597"/>
                </a:lnTo>
                <a:lnTo>
                  <a:pt x="35023" y="21038"/>
                </a:lnTo>
                <a:lnTo>
                  <a:pt x="35023" y="21038"/>
                </a:lnTo>
                <a:lnTo>
                  <a:pt x="35023" y="21038"/>
                </a:lnTo>
                <a:lnTo>
                  <a:pt x="35023" y="21038"/>
                </a:lnTo>
                <a:lnTo>
                  <a:pt x="36746" y="21038"/>
                </a:lnTo>
                <a:lnTo>
                  <a:pt x="36746" y="21038"/>
                </a:lnTo>
                <a:lnTo>
                  <a:pt x="36746" y="18701"/>
                </a:lnTo>
                <a:lnTo>
                  <a:pt x="36746" y="18701"/>
                </a:lnTo>
                <a:lnTo>
                  <a:pt x="35023" y="18701"/>
                </a:lnTo>
                <a:lnTo>
                  <a:pt x="35023" y="18701"/>
                </a:lnTo>
                <a:lnTo>
                  <a:pt x="35023" y="17142"/>
                </a:lnTo>
                <a:lnTo>
                  <a:pt x="36746" y="17142"/>
                </a:lnTo>
                <a:lnTo>
                  <a:pt x="36746" y="17142"/>
                </a:lnTo>
                <a:lnTo>
                  <a:pt x="36746" y="17142"/>
                </a:lnTo>
                <a:lnTo>
                  <a:pt x="36746" y="17142"/>
                </a:lnTo>
                <a:lnTo>
                  <a:pt x="36746" y="17142"/>
                </a:lnTo>
                <a:lnTo>
                  <a:pt x="36746" y="17142"/>
                </a:lnTo>
                <a:lnTo>
                  <a:pt x="37894" y="17142"/>
                </a:lnTo>
                <a:lnTo>
                  <a:pt x="37894" y="17142"/>
                </a:lnTo>
                <a:lnTo>
                  <a:pt x="37894" y="17142"/>
                </a:lnTo>
                <a:lnTo>
                  <a:pt x="37894" y="17142"/>
                </a:lnTo>
                <a:lnTo>
                  <a:pt x="37894" y="15584"/>
                </a:lnTo>
                <a:lnTo>
                  <a:pt x="39043" y="15584"/>
                </a:lnTo>
                <a:lnTo>
                  <a:pt x="39043" y="15584"/>
                </a:lnTo>
                <a:lnTo>
                  <a:pt x="39043" y="15584"/>
                </a:lnTo>
                <a:lnTo>
                  <a:pt x="40191" y="15584"/>
                </a:lnTo>
                <a:lnTo>
                  <a:pt x="40191" y="15584"/>
                </a:lnTo>
                <a:lnTo>
                  <a:pt x="40191" y="15584"/>
                </a:lnTo>
                <a:lnTo>
                  <a:pt x="40191" y="15584"/>
                </a:lnTo>
                <a:lnTo>
                  <a:pt x="41339" y="15584"/>
                </a:lnTo>
                <a:lnTo>
                  <a:pt x="41339" y="15584"/>
                </a:lnTo>
                <a:lnTo>
                  <a:pt x="41339" y="15584"/>
                </a:lnTo>
                <a:lnTo>
                  <a:pt x="41339" y="15584"/>
                </a:lnTo>
                <a:lnTo>
                  <a:pt x="43062" y="15584"/>
                </a:lnTo>
                <a:lnTo>
                  <a:pt x="43062" y="15584"/>
                </a:lnTo>
                <a:lnTo>
                  <a:pt x="43062" y="15584"/>
                </a:lnTo>
                <a:lnTo>
                  <a:pt x="43062" y="15584"/>
                </a:lnTo>
                <a:lnTo>
                  <a:pt x="43062" y="14025"/>
                </a:lnTo>
                <a:lnTo>
                  <a:pt x="43062" y="14025"/>
                </a:lnTo>
                <a:lnTo>
                  <a:pt x="43062" y="14025"/>
                </a:lnTo>
                <a:lnTo>
                  <a:pt x="43062" y="14025"/>
                </a:lnTo>
                <a:lnTo>
                  <a:pt x="43062" y="12467"/>
                </a:lnTo>
                <a:lnTo>
                  <a:pt x="44210" y="12467"/>
                </a:lnTo>
                <a:lnTo>
                  <a:pt x="44210" y="12467"/>
                </a:lnTo>
                <a:lnTo>
                  <a:pt x="44210" y="12467"/>
                </a:lnTo>
                <a:lnTo>
                  <a:pt x="44210" y="12467"/>
                </a:lnTo>
                <a:lnTo>
                  <a:pt x="44210" y="12467"/>
                </a:lnTo>
                <a:lnTo>
                  <a:pt x="44210" y="12467"/>
                </a:lnTo>
                <a:lnTo>
                  <a:pt x="45358" y="12467"/>
                </a:lnTo>
                <a:lnTo>
                  <a:pt x="45358" y="14025"/>
                </a:lnTo>
                <a:lnTo>
                  <a:pt x="45358" y="14025"/>
                </a:lnTo>
                <a:lnTo>
                  <a:pt x="45358" y="14025"/>
                </a:lnTo>
                <a:lnTo>
                  <a:pt x="45358" y="14025"/>
                </a:lnTo>
                <a:lnTo>
                  <a:pt x="46507" y="14025"/>
                </a:lnTo>
                <a:lnTo>
                  <a:pt x="46507" y="14025"/>
                </a:lnTo>
                <a:lnTo>
                  <a:pt x="46507" y="14025"/>
                </a:lnTo>
                <a:lnTo>
                  <a:pt x="46507" y="14025"/>
                </a:lnTo>
                <a:lnTo>
                  <a:pt x="46507" y="14025"/>
                </a:lnTo>
                <a:lnTo>
                  <a:pt x="47655" y="14025"/>
                </a:lnTo>
                <a:lnTo>
                  <a:pt x="47655" y="14025"/>
                </a:lnTo>
                <a:lnTo>
                  <a:pt x="47655" y="14025"/>
                </a:lnTo>
                <a:lnTo>
                  <a:pt x="47655" y="15584"/>
                </a:lnTo>
                <a:lnTo>
                  <a:pt x="47655" y="15584"/>
                </a:lnTo>
                <a:lnTo>
                  <a:pt x="49377" y="15584"/>
                </a:lnTo>
                <a:lnTo>
                  <a:pt x="49377" y="15584"/>
                </a:lnTo>
                <a:lnTo>
                  <a:pt x="49377" y="15584"/>
                </a:lnTo>
                <a:lnTo>
                  <a:pt x="49377" y="15584"/>
                </a:lnTo>
                <a:lnTo>
                  <a:pt x="50526" y="15584"/>
                </a:lnTo>
                <a:lnTo>
                  <a:pt x="50526" y="15584"/>
                </a:lnTo>
                <a:lnTo>
                  <a:pt x="50526" y="14025"/>
                </a:lnTo>
                <a:lnTo>
                  <a:pt x="50526" y="14025"/>
                </a:lnTo>
                <a:lnTo>
                  <a:pt x="51674" y="14025"/>
                </a:lnTo>
                <a:lnTo>
                  <a:pt x="51674" y="15584"/>
                </a:lnTo>
                <a:lnTo>
                  <a:pt x="51674" y="15584"/>
                </a:lnTo>
                <a:lnTo>
                  <a:pt x="51674" y="15584"/>
                </a:lnTo>
                <a:lnTo>
                  <a:pt x="51674" y="15584"/>
                </a:lnTo>
                <a:lnTo>
                  <a:pt x="51674" y="14025"/>
                </a:lnTo>
                <a:lnTo>
                  <a:pt x="52822" y="14025"/>
                </a:lnTo>
                <a:lnTo>
                  <a:pt x="52822" y="15584"/>
                </a:lnTo>
                <a:lnTo>
                  <a:pt x="52822" y="15584"/>
                </a:lnTo>
                <a:lnTo>
                  <a:pt x="52822" y="14025"/>
                </a:lnTo>
                <a:lnTo>
                  <a:pt x="52822" y="14025"/>
                </a:lnTo>
                <a:lnTo>
                  <a:pt x="52822" y="14025"/>
                </a:lnTo>
                <a:lnTo>
                  <a:pt x="53971" y="14025"/>
                </a:lnTo>
                <a:lnTo>
                  <a:pt x="53971" y="14025"/>
                </a:lnTo>
                <a:lnTo>
                  <a:pt x="53971" y="14025"/>
                </a:lnTo>
                <a:lnTo>
                  <a:pt x="55693" y="14025"/>
                </a:lnTo>
                <a:lnTo>
                  <a:pt x="55693" y="15584"/>
                </a:lnTo>
                <a:lnTo>
                  <a:pt x="55693" y="15584"/>
                </a:lnTo>
                <a:lnTo>
                  <a:pt x="55693" y="15584"/>
                </a:lnTo>
                <a:lnTo>
                  <a:pt x="55693" y="15584"/>
                </a:lnTo>
                <a:lnTo>
                  <a:pt x="55693" y="15584"/>
                </a:lnTo>
                <a:lnTo>
                  <a:pt x="55693" y="15584"/>
                </a:lnTo>
                <a:lnTo>
                  <a:pt x="55693" y="17142"/>
                </a:lnTo>
                <a:lnTo>
                  <a:pt x="56842" y="17142"/>
                </a:lnTo>
                <a:lnTo>
                  <a:pt x="56842" y="17142"/>
                </a:lnTo>
                <a:lnTo>
                  <a:pt x="56842" y="17142"/>
                </a:lnTo>
                <a:lnTo>
                  <a:pt x="56842" y="17142"/>
                </a:lnTo>
                <a:lnTo>
                  <a:pt x="57990" y="17142"/>
                </a:lnTo>
                <a:lnTo>
                  <a:pt x="57990" y="15584"/>
                </a:lnTo>
                <a:lnTo>
                  <a:pt x="57990" y="15584"/>
                </a:lnTo>
                <a:lnTo>
                  <a:pt x="57990" y="15584"/>
                </a:lnTo>
                <a:lnTo>
                  <a:pt x="59138" y="15584"/>
                </a:lnTo>
                <a:lnTo>
                  <a:pt x="59138" y="15584"/>
                </a:lnTo>
                <a:lnTo>
                  <a:pt x="59138" y="15584"/>
                </a:lnTo>
                <a:lnTo>
                  <a:pt x="59138" y="15584"/>
                </a:lnTo>
                <a:lnTo>
                  <a:pt x="60287" y="15584"/>
                </a:lnTo>
                <a:lnTo>
                  <a:pt x="60287" y="17142"/>
                </a:lnTo>
                <a:lnTo>
                  <a:pt x="60287" y="17142"/>
                </a:lnTo>
                <a:lnTo>
                  <a:pt x="60287" y="17142"/>
                </a:lnTo>
                <a:lnTo>
                  <a:pt x="60287" y="17142"/>
                </a:lnTo>
                <a:lnTo>
                  <a:pt x="60287" y="17142"/>
                </a:lnTo>
                <a:lnTo>
                  <a:pt x="60287" y="18701"/>
                </a:lnTo>
                <a:lnTo>
                  <a:pt x="60287" y="18701"/>
                </a:lnTo>
                <a:lnTo>
                  <a:pt x="62009" y="18701"/>
                </a:lnTo>
                <a:lnTo>
                  <a:pt x="62009" y="18701"/>
                </a:lnTo>
                <a:lnTo>
                  <a:pt x="62009" y="18701"/>
                </a:lnTo>
                <a:lnTo>
                  <a:pt x="62009" y="18701"/>
                </a:lnTo>
                <a:lnTo>
                  <a:pt x="62009" y="18701"/>
                </a:lnTo>
                <a:lnTo>
                  <a:pt x="62009" y="21038"/>
                </a:lnTo>
                <a:lnTo>
                  <a:pt x="63157" y="21038"/>
                </a:lnTo>
                <a:lnTo>
                  <a:pt x="63157" y="21038"/>
                </a:lnTo>
                <a:lnTo>
                  <a:pt x="63157" y="21038"/>
                </a:lnTo>
                <a:lnTo>
                  <a:pt x="63157" y="21038"/>
                </a:lnTo>
                <a:lnTo>
                  <a:pt x="63157" y="21038"/>
                </a:lnTo>
                <a:lnTo>
                  <a:pt x="63157" y="21038"/>
                </a:lnTo>
                <a:lnTo>
                  <a:pt x="63157" y="18701"/>
                </a:lnTo>
                <a:lnTo>
                  <a:pt x="64306" y="18701"/>
                </a:lnTo>
                <a:lnTo>
                  <a:pt x="64306" y="18701"/>
                </a:lnTo>
                <a:lnTo>
                  <a:pt x="64306" y="18701"/>
                </a:lnTo>
                <a:lnTo>
                  <a:pt x="65454" y="18701"/>
                </a:lnTo>
                <a:lnTo>
                  <a:pt x="65454" y="18701"/>
                </a:lnTo>
                <a:lnTo>
                  <a:pt x="65454" y="18701"/>
                </a:lnTo>
                <a:lnTo>
                  <a:pt x="65454" y="17142"/>
                </a:lnTo>
                <a:lnTo>
                  <a:pt x="65454" y="17142"/>
                </a:lnTo>
                <a:lnTo>
                  <a:pt x="65454" y="17142"/>
                </a:lnTo>
                <a:lnTo>
                  <a:pt x="65454" y="17142"/>
                </a:lnTo>
                <a:lnTo>
                  <a:pt x="66602" y="17142"/>
                </a:lnTo>
                <a:lnTo>
                  <a:pt x="66602" y="17142"/>
                </a:lnTo>
                <a:lnTo>
                  <a:pt x="66602" y="17142"/>
                </a:lnTo>
                <a:lnTo>
                  <a:pt x="66602" y="17142"/>
                </a:lnTo>
                <a:lnTo>
                  <a:pt x="66602" y="17142"/>
                </a:lnTo>
                <a:lnTo>
                  <a:pt x="66602" y="17142"/>
                </a:lnTo>
                <a:lnTo>
                  <a:pt x="68325" y="17142"/>
                </a:lnTo>
                <a:lnTo>
                  <a:pt x="68325" y="17142"/>
                </a:lnTo>
                <a:lnTo>
                  <a:pt x="68325" y="15584"/>
                </a:lnTo>
                <a:lnTo>
                  <a:pt x="68325" y="15584"/>
                </a:lnTo>
                <a:lnTo>
                  <a:pt x="68325" y="15584"/>
                </a:lnTo>
                <a:lnTo>
                  <a:pt x="69473" y="15584"/>
                </a:lnTo>
                <a:lnTo>
                  <a:pt x="69473" y="15584"/>
                </a:lnTo>
                <a:lnTo>
                  <a:pt x="69473" y="15584"/>
                </a:lnTo>
                <a:lnTo>
                  <a:pt x="69473" y="15584"/>
                </a:lnTo>
                <a:lnTo>
                  <a:pt x="69473" y="15584"/>
                </a:lnTo>
                <a:lnTo>
                  <a:pt x="69473" y="15584"/>
                </a:lnTo>
                <a:lnTo>
                  <a:pt x="70622" y="15584"/>
                </a:lnTo>
                <a:lnTo>
                  <a:pt x="70622" y="15584"/>
                </a:lnTo>
                <a:lnTo>
                  <a:pt x="70622" y="15584"/>
                </a:lnTo>
                <a:lnTo>
                  <a:pt x="70622" y="15584"/>
                </a:lnTo>
                <a:lnTo>
                  <a:pt x="70622" y="15584"/>
                </a:lnTo>
                <a:lnTo>
                  <a:pt x="70622" y="15584"/>
                </a:lnTo>
                <a:lnTo>
                  <a:pt x="70622" y="15584"/>
                </a:lnTo>
                <a:lnTo>
                  <a:pt x="71770" y="15584"/>
                </a:lnTo>
                <a:lnTo>
                  <a:pt x="71770" y="17142"/>
                </a:lnTo>
                <a:lnTo>
                  <a:pt x="71770" y="17142"/>
                </a:lnTo>
                <a:lnTo>
                  <a:pt x="71770" y="17142"/>
                </a:lnTo>
                <a:lnTo>
                  <a:pt x="71770" y="17142"/>
                </a:lnTo>
                <a:lnTo>
                  <a:pt x="71770" y="17142"/>
                </a:lnTo>
                <a:lnTo>
                  <a:pt x="72918" y="17142"/>
                </a:lnTo>
                <a:lnTo>
                  <a:pt x="72918" y="17142"/>
                </a:lnTo>
                <a:lnTo>
                  <a:pt x="72918" y="17142"/>
                </a:lnTo>
                <a:lnTo>
                  <a:pt x="72918" y="17142"/>
                </a:lnTo>
                <a:lnTo>
                  <a:pt x="72918" y="17142"/>
                </a:lnTo>
                <a:lnTo>
                  <a:pt x="74641" y="17142"/>
                </a:lnTo>
                <a:lnTo>
                  <a:pt x="74641" y="17142"/>
                </a:lnTo>
                <a:lnTo>
                  <a:pt x="74641" y="17142"/>
                </a:lnTo>
                <a:lnTo>
                  <a:pt x="74641" y="15584"/>
                </a:lnTo>
                <a:lnTo>
                  <a:pt x="74641" y="15584"/>
                </a:lnTo>
                <a:lnTo>
                  <a:pt x="74641" y="15584"/>
                </a:lnTo>
                <a:lnTo>
                  <a:pt x="74641" y="15584"/>
                </a:lnTo>
                <a:lnTo>
                  <a:pt x="74641" y="14025"/>
                </a:lnTo>
                <a:lnTo>
                  <a:pt x="74641" y="14025"/>
                </a:lnTo>
                <a:lnTo>
                  <a:pt x="74641" y="14025"/>
                </a:lnTo>
                <a:lnTo>
                  <a:pt x="74641" y="14025"/>
                </a:lnTo>
                <a:lnTo>
                  <a:pt x="74641" y="12467"/>
                </a:lnTo>
                <a:lnTo>
                  <a:pt x="74641" y="12467"/>
                </a:lnTo>
                <a:lnTo>
                  <a:pt x="74641" y="12467"/>
                </a:lnTo>
                <a:lnTo>
                  <a:pt x="74641" y="12467"/>
                </a:lnTo>
                <a:lnTo>
                  <a:pt x="74641" y="12467"/>
                </a:lnTo>
                <a:lnTo>
                  <a:pt x="75789" y="12467"/>
                </a:lnTo>
                <a:lnTo>
                  <a:pt x="75789" y="12467"/>
                </a:lnTo>
                <a:lnTo>
                  <a:pt x="75789" y="12467"/>
                </a:lnTo>
                <a:lnTo>
                  <a:pt x="76937" y="12467"/>
                </a:lnTo>
                <a:lnTo>
                  <a:pt x="76937" y="12467"/>
                </a:lnTo>
                <a:lnTo>
                  <a:pt x="76937" y="12467"/>
                </a:lnTo>
                <a:lnTo>
                  <a:pt x="76937" y="12467"/>
                </a:lnTo>
                <a:lnTo>
                  <a:pt x="78086" y="12467"/>
                </a:lnTo>
                <a:lnTo>
                  <a:pt x="78086" y="12467"/>
                </a:lnTo>
                <a:lnTo>
                  <a:pt x="78086" y="10129"/>
                </a:lnTo>
                <a:lnTo>
                  <a:pt x="78086" y="10129"/>
                </a:lnTo>
                <a:lnTo>
                  <a:pt x="78086" y="12467"/>
                </a:lnTo>
                <a:lnTo>
                  <a:pt x="78086" y="12467"/>
                </a:lnTo>
                <a:lnTo>
                  <a:pt x="79234" y="12467"/>
                </a:lnTo>
                <a:lnTo>
                  <a:pt x="79234" y="12467"/>
                </a:lnTo>
                <a:lnTo>
                  <a:pt x="79234" y="12467"/>
                </a:lnTo>
                <a:lnTo>
                  <a:pt x="79234" y="12467"/>
                </a:lnTo>
                <a:lnTo>
                  <a:pt x="80956" y="12467"/>
                </a:lnTo>
                <a:lnTo>
                  <a:pt x="80956" y="12467"/>
                </a:lnTo>
                <a:lnTo>
                  <a:pt x="80956" y="12467"/>
                </a:lnTo>
                <a:lnTo>
                  <a:pt x="80956" y="12467"/>
                </a:lnTo>
                <a:lnTo>
                  <a:pt x="80956" y="12467"/>
                </a:lnTo>
                <a:lnTo>
                  <a:pt x="80956" y="10129"/>
                </a:lnTo>
                <a:lnTo>
                  <a:pt x="82105" y="10129"/>
                </a:lnTo>
                <a:lnTo>
                  <a:pt x="82105" y="10129"/>
                </a:lnTo>
                <a:lnTo>
                  <a:pt x="82105" y="10129"/>
                </a:lnTo>
                <a:lnTo>
                  <a:pt x="82105" y="8571"/>
                </a:lnTo>
                <a:lnTo>
                  <a:pt x="82105" y="8571"/>
                </a:lnTo>
                <a:lnTo>
                  <a:pt x="82105" y="8571"/>
                </a:lnTo>
                <a:lnTo>
                  <a:pt x="80956" y="8571"/>
                </a:lnTo>
                <a:lnTo>
                  <a:pt x="80956" y="8571"/>
                </a:lnTo>
                <a:lnTo>
                  <a:pt x="80956" y="7012"/>
                </a:lnTo>
                <a:lnTo>
                  <a:pt x="80956" y="7012"/>
                </a:lnTo>
                <a:lnTo>
                  <a:pt x="80956" y="7012"/>
                </a:lnTo>
                <a:lnTo>
                  <a:pt x="80956" y="7012"/>
                </a:lnTo>
                <a:lnTo>
                  <a:pt x="80956" y="7012"/>
                </a:lnTo>
                <a:lnTo>
                  <a:pt x="80956" y="7012"/>
                </a:lnTo>
                <a:lnTo>
                  <a:pt x="82105" y="7012"/>
                </a:lnTo>
                <a:lnTo>
                  <a:pt x="82105" y="5454"/>
                </a:lnTo>
                <a:lnTo>
                  <a:pt x="82105" y="5454"/>
                </a:lnTo>
                <a:lnTo>
                  <a:pt x="82105" y="5454"/>
                </a:lnTo>
                <a:lnTo>
                  <a:pt x="82105" y="5454"/>
                </a:lnTo>
                <a:lnTo>
                  <a:pt x="82105" y="5454"/>
                </a:lnTo>
                <a:lnTo>
                  <a:pt x="82105" y="5454"/>
                </a:lnTo>
                <a:lnTo>
                  <a:pt x="83253" y="5454"/>
                </a:lnTo>
                <a:lnTo>
                  <a:pt x="83253" y="3896"/>
                </a:lnTo>
                <a:lnTo>
                  <a:pt x="83253" y="3896"/>
                </a:lnTo>
                <a:lnTo>
                  <a:pt x="83253" y="3896"/>
                </a:lnTo>
                <a:lnTo>
                  <a:pt x="83253" y="3896"/>
                </a:lnTo>
                <a:lnTo>
                  <a:pt x="83253" y="3896"/>
                </a:lnTo>
                <a:lnTo>
                  <a:pt x="83253" y="3896"/>
                </a:lnTo>
                <a:lnTo>
                  <a:pt x="84401" y="3896"/>
                </a:lnTo>
                <a:lnTo>
                  <a:pt x="84401" y="1558"/>
                </a:lnTo>
                <a:lnTo>
                  <a:pt x="84401" y="1558"/>
                </a:lnTo>
                <a:lnTo>
                  <a:pt x="84401" y="1558"/>
                </a:lnTo>
                <a:lnTo>
                  <a:pt x="84401" y="1558"/>
                </a:lnTo>
                <a:lnTo>
                  <a:pt x="84401" y="1558"/>
                </a:lnTo>
                <a:lnTo>
                  <a:pt x="84401" y="0"/>
                </a:lnTo>
                <a:lnTo>
                  <a:pt x="84401" y="0"/>
                </a:lnTo>
                <a:lnTo>
                  <a:pt x="85550" y="0"/>
                </a:lnTo>
                <a:lnTo>
                  <a:pt x="85550" y="0"/>
                </a:lnTo>
                <a:lnTo>
                  <a:pt x="85550" y="0"/>
                </a:lnTo>
                <a:lnTo>
                  <a:pt x="85550" y="0"/>
                </a:lnTo>
                <a:lnTo>
                  <a:pt x="85550" y="0"/>
                </a:lnTo>
                <a:lnTo>
                  <a:pt x="87272" y="0"/>
                </a:lnTo>
                <a:lnTo>
                  <a:pt x="87272" y="0"/>
                </a:lnTo>
                <a:lnTo>
                  <a:pt x="87272" y="0"/>
                </a:lnTo>
                <a:lnTo>
                  <a:pt x="87272" y="0"/>
                </a:lnTo>
                <a:lnTo>
                  <a:pt x="87272" y="0"/>
                </a:lnTo>
                <a:lnTo>
                  <a:pt x="88421"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4" name="Shape 2434"/>
          <p:cNvSpPr/>
          <p:nvPr/>
        </p:nvSpPr>
        <p:spPr>
          <a:xfrm>
            <a:off x="4672015" y="4948237"/>
            <a:ext cx="282179" cy="346075"/>
          </a:xfrm>
          <a:custGeom>
            <a:avLst/>
            <a:gdLst/>
            <a:ahLst/>
            <a:cxnLst/>
            <a:rect l="0" t="0" r="0" b="0"/>
            <a:pathLst>
              <a:path w="120000" h="120000" extrusionOk="0">
                <a:moveTo>
                  <a:pt x="12151" y="105688"/>
                </a:moveTo>
                <a:lnTo>
                  <a:pt x="12151" y="105688"/>
                </a:lnTo>
                <a:lnTo>
                  <a:pt x="12151" y="105688"/>
                </a:lnTo>
                <a:lnTo>
                  <a:pt x="12151" y="105688"/>
                </a:lnTo>
                <a:lnTo>
                  <a:pt x="12151" y="105688"/>
                </a:lnTo>
                <a:lnTo>
                  <a:pt x="12151" y="105688"/>
                </a:lnTo>
                <a:lnTo>
                  <a:pt x="12151" y="104587"/>
                </a:lnTo>
                <a:lnTo>
                  <a:pt x="11139" y="104587"/>
                </a:lnTo>
                <a:lnTo>
                  <a:pt x="11139" y="104587"/>
                </a:lnTo>
                <a:lnTo>
                  <a:pt x="11139" y="104587"/>
                </a:lnTo>
                <a:lnTo>
                  <a:pt x="11139" y="104587"/>
                </a:lnTo>
                <a:lnTo>
                  <a:pt x="11139" y="104587"/>
                </a:lnTo>
                <a:lnTo>
                  <a:pt x="11139" y="102935"/>
                </a:lnTo>
                <a:lnTo>
                  <a:pt x="11139" y="102935"/>
                </a:lnTo>
                <a:lnTo>
                  <a:pt x="11139" y="102935"/>
                </a:lnTo>
                <a:lnTo>
                  <a:pt x="11139" y="102935"/>
                </a:lnTo>
                <a:lnTo>
                  <a:pt x="9620" y="102935"/>
                </a:lnTo>
                <a:lnTo>
                  <a:pt x="9620" y="101834"/>
                </a:lnTo>
                <a:lnTo>
                  <a:pt x="9620" y="101834"/>
                </a:lnTo>
                <a:lnTo>
                  <a:pt x="9620" y="101834"/>
                </a:lnTo>
                <a:lnTo>
                  <a:pt x="9620" y="100733"/>
                </a:lnTo>
                <a:lnTo>
                  <a:pt x="9620" y="100733"/>
                </a:lnTo>
                <a:lnTo>
                  <a:pt x="11139" y="100733"/>
                </a:lnTo>
                <a:lnTo>
                  <a:pt x="11139" y="100733"/>
                </a:lnTo>
                <a:lnTo>
                  <a:pt x="11139" y="99633"/>
                </a:lnTo>
                <a:lnTo>
                  <a:pt x="11139" y="99633"/>
                </a:lnTo>
                <a:lnTo>
                  <a:pt x="11139" y="99633"/>
                </a:lnTo>
                <a:lnTo>
                  <a:pt x="11139" y="99633"/>
                </a:lnTo>
                <a:lnTo>
                  <a:pt x="11139" y="99633"/>
                </a:lnTo>
                <a:lnTo>
                  <a:pt x="11139" y="99633"/>
                </a:lnTo>
                <a:lnTo>
                  <a:pt x="12151" y="99633"/>
                </a:lnTo>
                <a:lnTo>
                  <a:pt x="12151" y="100733"/>
                </a:lnTo>
                <a:lnTo>
                  <a:pt x="12151" y="100733"/>
                </a:lnTo>
                <a:lnTo>
                  <a:pt x="12151" y="100733"/>
                </a:lnTo>
                <a:lnTo>
                  <a:pt x="13164" y="100733"/>
                </a:lnTo>
                <a:lnTo>
                  <a:pt x="13164" y="99633"/>
                </a:lnTo>
                <a:lnTo>
                  <a:pt x="13164" y="99633"/>
                </a:lnTo>
                <a:lnTo>
                  <a:pt x="13164" y="99633"/>
                </a:lnTo>
                <a:lnTo>
                  <a:pt x="13164" y="99633"/>
                </a:lnTo>
                <a:lnTo>
                  <a:pt x="13164" y="99633"/>
                </a:lnTo>
                <a:lnTo>
                  <a:pt x="13164" y="98532"/>
                </a:lnTo>
                <a:lnTo>
                  <a:pt x="13164" y="98532"/>
                </a:lnTo>
                <a:lnTo>
                  <a:pt x="13164" y="98532"/>
                </a:lnTo>
                <a:lnTo>
                  <a:pt x="13164" y="98532"/>
                </a:lnTo>
                <a:lnTo>
                  <a:pt x="13164" y="96880"/>
                </a:lnTo>
                <a:lnTo>
                  <a:pt x="14177" y="96880"/>
                </a:lnTo>
                <a:lnTo>
                  <a:pt x="14177" y="96880"/>
                </a:lnTo>
                <a:lnTo>
                  <a:pt x="13164" y="96880"/>
                </a:lnTo>
                <a:lnTo>
                  <a:pt x="13164" y="96880"/>
                </a:lnTo>
                <a:lnTo>
                  <a:pt x="13164" y="95779"/>
                </a:lnTo>
                <a:lnTo>
                  <a:pt x="13164" y="95779"/>
                </a:lnTo>
                <a:lnTo>
                  <a:pt x="14177" y="95779"/>
                </a:lnTo>
                <a:lnTo>
                  <a:pt x="14177" y="95779"/>
                </a:lnTo>
                <a:lnTo>
                  <a:pt x="13164" y="95779"/>
                </a:lnTo>
                <a:lnTo>
                  <a:pt x="13164" y="94678"/>
                </a:lnTo>
                <a:lnTo>
                  <a:pt x="13164" y="94678"/>
                </a:lnTo>
                <a:lnTo>
                  <a:pt x="13164" y="94678"/>
                </a:lnTo>
                <a:lnTo>
                  <a:pt x="13164" y="93577"/>
                </a:lnTo>
                <a:lnTo>
                  <a:pt x="13164" y="93577"/>
                </a:lnTo>
                <a:lnTo>
                  <a:pt x="13164" y="93577"/>
                </a:lnTo>
                <a:lnTo>
                  <a:pt x="13164" y="93577"/>
                </a:lnTo>
                <a:lnTo>
                  <a:pt x="13164" y="93577"/>
                </a:lnTo>
                <a:lnTo>
                  <a:pt x="13164" y="92477"/>
                </a:lnTo>
                <a:lnTo>
                  <a:pt x="13164" y="92477"/>
                </a:lnTo>
                <a:lnTo>
                  <a:pt x="13164" y="92477"/>
                </a:lnTo>
                <a:lnTo>
                  <a:pt x="13164" y="92477"/>
                </a:lnTo>
                <a:lnTo>
                  <a:pt x="13164" y="90825"/>
                </a:lnTo>
                <a:lnTo>
                  <a:pt x="13164" y="90825"/>
                </a:lnTo>
                <a:lnTo>
                  <a:pt x="13164" y="90825"/>
                </a:lnTo>
                <a:lnTo>
                  <a:pt x="13164" y="90825"/>
                </a:lnTo>
                <a:lnTo>
                  <a:pt x="12151" y="90825"/>
                </a:lnTo>
                <a:lnTo>
                  <a:pt x="12151" y="89724"/>
                </a:lnTo>
                <a:lnTo>
                  <a:pt x="12151" y="89724"/>
                </a:lnTo>
                <a:lnTo>
                  <a:pt x="12151" y="89724"/>
                </a:lnTo>
                <a:lnTo>
                  <a:pt x="12151" y="89724"/>
                </a:lnTo>
                <a:lnTo>
                  <a:pt x="12151" y="89724"/>
                </a:lnTo>
                <a:lnTo>
                  <a:pt x="12151" y="88623"/>
                </a:lnTo>
                <a:lnTo>
                  <a:pt x="11139" y="88623"/>
                </a:lnTo>
                <a:lnTo>
                  <a:pt x="11139" y="88623"/>
                </a:lnTo>
                <a:lnTo>
                  <a:pt x="11139" y="88623"/>
                </a:lnTo>
                <a:lnTo>
                  <a:pt x="11139" y="88623"/>
                </a:lnTo>
                <a:lnTo>
                  <a:pt x="11139" y="87522"/>
                </a:lnTo>
                <a:lnTo>
                  <a:pt x="11139" y="87522"/>
                </a:lnTo>
                <a:lnTo>
                  <a:pt x="11139" y="87522"/>
                </a:lnTo>
                <a:lnTo>
                  <a:pt x="11139" y="87522"/>
                </a:lnTo>
                <a:lnTo>
                  <a:pt x="11139" y="87522"/>
                </a:lnTo>
                <a:lnTo>
                  <a:pt x="11139" y="86422"/>
                </a:lnTo>
                <a:lnTo>
                  <a:pt x="9620" y="86422"/>
                </a:lnTo>
                <a:lnTo>
                  <a:pt x="9620" y="86422"/>
                </a:lnTo>
                <a:lnTo>
                  <a:pt x="9620" y="86422"/>
                </a:lnTo>
                <a:lnTo>
                  <a:pt x="9620" y="86422"/>
                </a:lnTo>
                <a:lnTo>
                  <a:pt x="9620" y="86422"/>
                </a:lnTo>
                <a:lnTo>
                  <a:pt x="9620" y="84770"/>
                </a:lnTo>
                <a:lnTo>
                  <a:pt x="9620" y="84770"/>
                </a:lnTo>
                <a:lnTo>
                  <a:pt x="9620" y="84770"/>
                </a:lnTo>
                <a:lnTo>
                  <a:pt x="9620" y="84770"/>
                </a:lnTo>
                <a:lnTo>
                  <a:pt x="8607" y="84770"/>
                </a:lnTo>
                <a:lnTo>
                  <a:pt x="8607" y="83669"/>
                </a:lnTo>
                <a:lnTo>
                  <a:pt x="8607" y="83669"/>
                </a:lnTo>
                <a:lnTo>
                  <a:pt x="8607" y="83669"/>
                </a:lnTo>
                <a:lnTo>
                  <a:pt x="8607" y="83669"/>
                </a:lnTo>
                <a:lnTo>
                  <a:pt x="8607" y="83669"/>
                </a:lnTo>
                <a:lnTo>
                  <a:pt x="8607" y="82568"/>
                </a:lnTo>
                <a:lnTo>
                  <a:pt x="8607" y="82568"/>
                </a:lnTo>
                <a:lnTo>
                  <a:pt x="7594" y="82568"/>
                </a:lnTo>
                <a:lnTo>
                  <a:pt x="7594" y="82568"/>
                </a:lnTo>
                <a:lnTo>
                  <a:pt x="7594" y="81467"/>
                </a:lnTo>
                <a:lnTo>
                  <a:pt x="7594" y="81467"/>
                </a:lnTo>
                <a:lnTo>
                  <a:pt x="7594" y="81467"/>
                </a:lnTo>
                <a:lnTo>
                  <a:pt x="7594" y="81467"/>
                </a:lnTo>
                <a:lnTo>
                  <a:pt x="7594" y="81467"/>
                </a:lnTo>
                <a:lnTo>
                  <a:pt x="7594" y="80366"/>
                </a:lnTo>
                <a:lnTo>
                  <a:pt x="7594" y="80366"/>
                </a:lnTo>
                <a:lnTo>
                  <a:pt x="7594" y="80366"/>
                </a:lnTo>
                <a:lnTo>
                  <a:pt x="7594" y="80366"/>
                </a:lnTo>
                <a:lnTo>
                  <a:pt x="6582" y="80366"/>
                </a:lnTo>
                <a:lnTo>
                  <a:pt x="6582" y="80366"/>
                </a:lnTo>
                <a:lnTo>
                  <a:pt x="6582" y="80366"/>
                </a:lnTo>
                <a:lnTo>
                  <a:pt x="6582" y="78715"/>
                </a:lnTo>
                <a:lnTo>
                  <a:pt x="6582" y="78715"/>
                </a:lnTo>
                <a:lnTo>
                  <a:pt x="6582" y="78715"/>
                </a:lnTo>
                <a:lnTo>
                  <a:pt x="6582" y="78715"/>
                </a:lnTo>
                <a:lnTo>
                  <a:pt x="6582" y="77614"/>
                </a:lnTo>
                <a:lnTo>
                  <a:pt x="6582" y="77614"/>
                </a:lnTo>
                <a:lnTo>
                  <a:pt x="6582" y="77614"/>
                </a:lnTo>
                <a:lnTo>
                  <a:pt x="6582" y="77614"/>
                </a:lnTo>
                <a:lnTo>
                  <a:pt x="6582" y="76513"/>
                </a:lnTo>
                <a:lnTo>
                  <a:pt x="5569" y="76513"/>
                </a:lnTo>
                <a:lnTo>
                  <a:pt x="5569" y="76513"/>
                </a:lnTo>
                <a:lnTo>
                  <a:pt x="5569" y="76513"/>
                </a:lnTo>
                <a:lnTo>
                  <a:pt x="5569" y="76513"/>
                </a:lnTo>
                <a:lnTo>
                  <a:pt x="5569" y="75412"/>
                </a:lnTo>
                <a:lnTo>
                  <a:pt x="5569" y="75412"/>
                </a:lnTo>
                <a:lnTo>
                  <a:pt x="5569" y="75412"/>
                </a:lnTo>
                <a:lnTo>
                  <a:pt x="5569" y="75412"/>
                </a:lnTo>
                <a:lnTo>
                  <a:pt x="5569" y="74311"/>
                </a:lnTo>
                <a:lnTo>
                  <a:pt x="5569" y="74311"/>
                </a:lnTo>
                <a:lnTo>
                  <a:pt x="4050" y="74311"/>
                </a:lnTo>
                <a:lnTo>
                  <a:pt x="4050" y="74311"/>
                </a:lnTo>
                <a:lnTo>
                  <a:pt x="4050" y="72660"/>
                </a:lnTo>
                <a:lnTo>
                  <a:pt x="4050" y="72660"/>
                </a:lnTo>
                <a:lnTo>
                  <a:pt x="4050" y="72660"/>
                </a:lnTo>
                <a:lnTo>
                  <a:pt x="4050" y="72660"/>
                </a:lnTo>
                <a:lnTo>
                  <a:pt x="4050" y="71559"/>
                </a:lnTo>
                <a:lnTo>
                  <a:pt x="4050" y="71559"/>
                </a:lnTo>
                <a:lnTo>
                  <a:pt x="4050" y="71559"/>
                </a:lnTo>
                <a:lnTo>
                  <a:pt x="4050" y="71559"/>
                </a:lnTo>
                <a:lnTo>
                  <a:pt x="4050" y="70458"/>
                </a:lnTo>
                <a:lnTo>
                  <a:pt x="4050" y="70458"/>
                </a:lnTo>
                <a:lnTo>
                  <a:pt x="4050" y="70458"/>
                </a:lnTo>
                <a:lnTo>
                  <a:pt x="4050" y="70458"/>
                </a:lnTo>
                <a:lnTo>
                  <a:pt x="4050" y="69357"/>
                </a:lnTo>
                <a:lnTo>
                  <a:pt x="4050" y="69357"/>
                </a:lnTo>
                <a:lnTo>
                  <a:pt x="3037" y="69357"/>
                </a:lnTo>
                <a:lnTo>
                  <a:pt x="3037" y="69357"/>
                </a:lnTo>
                <a:lnTo>
                  <a:pt x="3037" y="68256"/>
                </a:lnTo>
                <a:lnTo>
                  <a:pt x="3037" y="68256"/>
                </a:lnTo>
                <a:lnTo>
                  <a:pt x="3037" y="68256"/>
                </a:lnTo>
                <a:lnTo>
                  <a:pt x="3037" y="68256"/>
                </a:lnTo>
                <a:lnTo>
                  <a:pt x="3037" y="68256"/>
                </a:lnTo>
                <a:lnTo>
                  <a:pt x="3037" y="68256"/>
                </a:lnTo>
                <a:lnTo>
                  <a:pt x="3037" y="66605"/>
                </a:lnTo>
                <a:lnTo>
                  <a:pt x="3037" y="66605"/>
                </a:lnTo>
                <a:lnTo>
                  <a:pt x="3037" y="66605"/>
                </a:lnTo>
                <a:lnTo>
                  <a:pt x="3037" y="66605"/>
                </a:lnTo>
                <a:lnTo>
                  <a:pt x="3037" y="65504"/>
                </a:lnTo>
                <a:lnTo>
                  <a:pt x="2025" y="65504"/>
                </a:lnTo>
                <a:lnTo>
                  <a:pt x="2025" y="65504"/>
                </a:lnTo>
                <a:lnTo>
                  <a:pt x="2025" y="65504"/>
                </a:lnTo>
                <a:lnTo>
                  <a:pt x="2025" y="65504"/>
                </a:lnTo>
                <a:lnTo>
                  <a:pt x="2025" y="65504"/>
                </a:lnTo>
                <a:lnTo>
                  <a:pt x="2025" y="64403"/>
                </a:lnTo>
                <a:lnTo>
                  <a:pt x="2025" y="64403"/>
                </a:lnTo>
                <a:lnTo>
                  <a:pt x="1012" y="64403"/>
                </a:lnTo>
                <a:lnTo>
                  <a:pt x="1012" y="64403"/>
                </a:lnTo>
                <a:lnTo>
                  <a:pt x="1012" y="64403"/>
                </a:lnTo>
                <a:lnTo>
                  <a:pt x="1012" y="63302"/>
                </a:lnTo>
                <a:lnTo>
                  <a:pt x="1012" y="63302"/>
                </a:lnTo>
                <a:lnTo>
                  <a:pt x="1012" y="63302"/>
                </a:lnTo>
                <a:lnTo>
                  <a:pt x="1012" y="63302"/>
                </a:lnTo>
                <a:lnTo>
                  <a:pt x="1012" y="63302"/>
                </a:lnTo>
                <a:lnTo>
                  <a:pt x="1012" y="62201"/>
                </a:lnTo>
                <a:lnTo>
                  <a:pt x="1012" y="62201"/>
                </a:lnTo>
                <a:lnTo>
                  <a:pt x="0" y="62201"/>
                </a:lnTo>
                <a:lnTo>
                  <a:pt x="0" y="62201"/>
                </a:lnTo>
                <a:lnTo>
                  <a:pt x="0" y="60550"/>
                </a:lnTo>
                <a:lnTo>
                  <a:pt x="1012" y="60550"/>
                </a:lnTo>
                <a:lnTo>
                  <a:pt x="1012" y="60550"/>
                </a:lnTo>
                <a:lnTo>
                  <a:pt x="1012" y="60550"/>
                </a:lnTo>
                <a:lnTo>
                  <a:pt x="1012" y="60550"/>
                </a:lnTo>
                <a:lnTo>
                  <a:pt x="1012" y="60550"/>
                </a:lnTo>
                <a:lnTo>
                  <a:pt x="1012" y="60550"/>
                </a:lnTo>
                <a:lnTo>
                  <a:pt x="2025" y="60550"/>
                </a:lnTo>
                <a:lnTo>
                  <a:pt x="2025" y="60550"/>
                </a:lnTo>
                <a:lnTo>
                  <a:pt x="2025" y="60550"/>
                </a:lnTo>
                <a:lnTo>
                  <a:pt x="2025" y="59449"/>
                </a:lnTo>
                <a:lnTo>
                  <a:pt x="3037" y="59449"/>
                </a:lnTo>
                <a:lnTo>
                  <a:pt x="3037" y="59449"/>
                </a:lnTo>
                <a:lnTo>
                  <a:pt x="3037" y="59449"/>
                </a:lnTo>
                <a:lnTo>
                  <a:pt x="3037" y="58348"/>
                </a:lnTo>
                <a:lnTo>
                  <a:pt x="2025" y="58348"/>
                </a:lnTo>
                <a:lnTo>
                  <a:pt x="2025" y="58348"/>
                </a:lnTo>
                <a:lnTo>
                  <a:pt x="2025" y="58348"/>
                </a:lnTo>
                <a:lnTo>
                  <a:pt x="3037" y="58348"/>
                </a:lnTo>
                <a:lnTo>
                  <a:pt x="3037" y="58348"/>
                </a:lnTo>
                <a:lnTo>
                  <a:pt x="3037" y="58348"/>
                </a:lnTo>
                <a:lnTo>
                  <a:pt x="3037" y="58348"/>
                </a:lnTo>
                <a:lnTo>
                  <a:pt x="3037" y="57247"/>
                </a:lnTo>
                <a:lnTo>
                  <a:pt x="3037" y="57247"/>
                </a:lnTo>
                <a:lnTo>
                  <a:pt x="3037" y="57247"/>
                </a:lnTo>
                <a:lnTo>
                  <a:pt x="3037" y="57247"/>
                </a:lnTo>
                <a:lnTo>
                  <a:pt x="3037" y="56146"/>
                </a:lnTo>
                <a:lnTo>
                  <a:pt x="3037" y="56146"/>
                </a:lnTo>
                <a:lnTo>
                  <a:pt x="4050" y="56146"/>
                </a:lnTo>
                <a:lnTo>
                  <a:pt x="4050" y="56146"/>
                </a:lnTo>
                <a:lnTo>
                  <a:pt x="4050" y="56146"/>
                </a:lnTo>
                <a:lnTo>
                  <a:pt x="4050" y="56146"/>
                </a:lnTo>
                <a:lnTo>
                  <a:pt x="4050" y="56146"/>
                </a:lnTo>
                <a:lnTo>
                  <a:pt x="5569" y="56146"/>
                </a:lnTo>
                <a:lnTo>
                  <a:pt x="5569" y="56146"/>
                </a:lnTo>
                <a:lnTo>
                  <a:pt x="5569" y="56146"/>
                </a:lnTo>
                <a:lnTo>
                  <a:pt x="5569" y="57247"/>
                </a:lnTo>
                <a:lnTo>
                  <a:pt x="5569" y="57247"/>
                </a:lnTo>
                <a:lnTo>
                  <a:pt x="5569" y="57247"/>
                </a:lnTo>
                <a:lnTo>
                  <a:pt x="5569" y="57247"/>
                </a:lnTo>
                <a:lnTo>
                  <a:pt x="5569" y="57247"/>
                </a:lnTo>
                <a:lnTo>
                  <a:pt x="5569" y="57247"/>
                </a:lnTo>
                <a:lnTo>
                  <a:pt x="5569" y="58348"/>
                </a:lnTo>
                <a:lnTo>
                  <a:pt x="6582" y="58348"/>
                </a:lnTo>
                <a:lnTo>
                  <a:pt x="6582" y="58348"/>
                </a:lnTo>
                <a:lnTo>
                  <a:pt x="6582" y="57247"/>
                </a:lnTo>
                <a:lnTo>
                  <a:pt x="6582" y="57247"/>
                </a:lnTo>
                <a:lnTo>
                  <a:pt x="6582" y="58348"/>
                </a:lnTo>
                <a:lnTo>
                  <a:pt x="6582" y="58348"/>
                </a:lnTo>
                <a:lnTo>
                  <a:pt x="6582" y="58348"/>
                </a:lnTo>
                <a:lnTo>
                  <a:pt x="6582" y="58348"/>
                </a:lnTo>
                <a:lnTo>
                  <a:pt x="7594" y="58348"/>
                </a:lnTo>
                <a:lnTo>
                  <a:pt x="7594" y="59449"/>
                </a:lnTo>
                <a:lnTo>
                  <a:pt x="7594" y="59449"/>
                </a:lnTo>
                <a:lnTo>
                  <a:pt x="6582" y="59449"/>
                </a:lnTo>
                <a:lnTo>
                  <a:pt x="6582" y="59449"/>
                </a:lnTo>
                <a:lnTo>
                  <a:pt x="6582" y="59449"/>
                </a:lnTo>
                <a:lnTo>
                  <a:pt x="6582" y="60550"/>
                </a:lnTo>
                <a:lnTo>
                  <a:pt x="6582" y="60550"/>
                </a:lnTo>
                <a:lnTo>
                  <a:pt x="6582" y="60550"/>
                </a:lnTo>
                <a:lnTo>
                  <a:pt x="6582" y="60550"/>
                </a:lnTo>
                <a:lnTo>
                  <a:pt x="7594" y="60550"/>
                </a:lnTo>
                <a:lnTo>
                  <a:pt x="7594" y="62201"/>
                </a:lnTo>
                <a:lnTo>
                  <a:pt x="7594" y="62201"/>
                </a:lnTo>
                <a:lnTo>
                  <a:pt x="7594" y="62201"/>
                </a:lnTo>
                <a:lnTo>
                  <a:pt x="7594" y="62201"/>
                </a:lnTo>
                <a:lnTo>
                  <a:pt x="7594" y="62201"/>
                </a:lnTo>
                <a:lnTo>
                  <a:pt x="7594" y="62201"/>
                </a:lnTo>
                <a:lnTo>
                  <a:pt x="8607" y="62201"/>
                </a:lnTo>
                <a:lnTo>
                  <a:pt x="8607" y="62201"/>
                </a:lnTo>
                <a:lnTo>
                  <a:pt x="8607" y="63302"/>
                </a:lnTo>
                <a:lnTo>
                  <a:pt x="8607" y="63302"/>
                </a:lnTo>
                <a:lnTo>
                  <a:pt x="8607" y="63302"/>
                </a:lnTo>
                <a:lnTo>
                  <a:pt x="8607" y="63302"/>
                </a:lnTo>
                <a:lnTo>
                  <a:pt x="9620" y="63302"/>
                </a:lnTo>
                <a:lnTo>
                  <a:pt x="9620" y="63302"/>
                </a:lnTo>
                <a:lnTo>
                  <a:pt x="9620" y="63302"/>
                </a:lnTo>
                <a:lnTo>
                  <a:pt x="9620" y="63302"/>
                </a:lnTo>
                <a:lnTo>
                  <a:pt x="11139" y="63302"/>
                </a:lnTo>
                <a:lnTo>
                  <a:pt x="11139" y="63302"/>
                </a:lnTo>
                <a:lnTo>
                  <a:pt x="11139" y="63302"/>
                </a:lnTo>
                <a:lnTo>
                  <a:pt x="11139" y="63302"/>
                </a:lnTo>
                <a:lnTo>
                  <a:pt x="11139" y="63302"/>
                </a:lnTo>
                <a:lnTo>
                  <a:pt x="11139" y="63302"/>
                </a:lnTo>
                <a:lnTo>
                  <a:pt x="12151" y="63302"/>
                </a:lnTo>
                <a:lnTo>
                  <a:pt x="12151" y="64403"/>
                </a:lnTo>
                <a:lnTo>
                  <a:pt x="12151" y="64403"/>
                </a:lnTo>
                <a:lnTo>
                  <a:pt x="12151" y="64403"/>
                </a:lnTo>
                <a:lnTo>
                  <a:pt x="12151" y="64403"/>
                </a:lnTo>
                <a:lnTo>
                  <a:pt x="13164" y="64403"/>
                </a:lnTo>
                <a:lnTo>
                  <a:pt x="13164" y="64403"/>
                </a:lnTo>
                <a:lnTo>
                  <a:pt x="13164" y="64403"/>
                </a:lnTo>
                <a:lnTo>
                  <a:pt x="13164" y="64403"/>
                </a:lnTo>
                <a:lnTo>
                  <a:pt x="13164" y="64403"/>
                </a:lnTo>
                <a:lnTo>
                  <a:pt x="14177" y="64403"/>
                </a:lnTo>
                <a:lnTo>
                  <a:pt x="14177" y="64403"/>
                </a:lnTo>
                <a:lnTo>
                  <a:pt x="14177" y="64403"/>
                </a:lnTo>
                <a:lnTo>
                  <a:pt x="14177" y="64403"/>
                </a:lnTo>
                <a:lnTo>
                  <a:pt x="14177" y="64403"/>
                </a:lnTo>
                <a:lnTo>
                  <a:pt x="14177" y="64403"/>
                </a:lnTo>
                <a:lnTo>
                  <a:pt x="15189" y="64403"/>
                </a:lnTo>
                <a:lnTo>
                  <a:pt x="15189" y="64403"/>
                </a:lnTo>
                <a:lnTo>
                  <a:pt x="15189" y="64403"/>
                </a:lnTo>
                <a:lnTo>
                  <a:pt x="16708" y="64403"/>
                </a:lnTo>
                <a:lnTo>
                  <a:pt x="16708" y="63302"/>
                </a:lnTo>
                <a:lnTo>
                  <a:pt x="16708" y="63302"/>
                </a:lnTo>
                <a:lnTo>
                  <a:pt x="16708" y="63302"/>
                </a:lnTo>
                <a:lnTo>
                  <a:pt x="16708" y="63302"/>
                </a:lnTo>
                <a:lnTo>
                  <a:pt x="17721" y="63302"/>
                </a:lnTo>
                <a:lnTo>
                  <a:pt x="17721" y="63302"/>
                </a:lnTo>
                <a:lnTo>
                  <a:pt x="17721" y="63302"/>
                </a:lnTo>
                <a:lnTo>
                  <a:pt x="17721" y="64403"/>
                </a:lnTo>
                <a:lnTo>
                  <a:pt x="17721" y="64403"/>
                </a:lnTo>
                <a:lnTo>
                  <a:pt x="18734" y="64403"/>
                </a:lnTo>
                <a:lnTo>
                  <a:pt x="18734" y="64403"/>
                </a:lnTo>
                <a:lnTo>
                  <a:pt x="18734" y="64403"/>
                </a:lnTo>
                <a:lnTo>
                  <a:pt x="18734" y="64403"/>
                </a:lnTo>
                <a:lnTo>
                  <a:pt x="18734" y="64403"/>
                </a:lnTo>
                <a:lnTo>
                  <a:pt x="19746" y="64403"/>
                </a:lnTo>
                <a:lnTo>
                  <a:pt x="19746" y="64403"/>
                </a:lnTo>
                <a:lnTo>
                  <a:pt x="19746" y="64403"/>
                </a:lnTo>
                <a:lnTo>
                  <a:pt x="19746" y="64403"/>
                </a:lnTo>
                <a:lnTo>
                  <a:pt x="19746" y="64403"/>
                </a:lnTo>
                <a:lnTo>
                  <a:pt x="20759" y="64403"/>
                </a:lnTo>
                <a:lnTo>
                  <a:pt x="20759" y="64403"/>
                </a:lnTo>
                <a:lnTo>
                  <a:pt x="20759" y="64403"/>
                </a:lnTo>
                <a:lnTo>
                  <a:pt x="20759" y="64403"/>
                </a:lnTo>
                <a:lnTo>
                  <a:pt x="20759" y="63302"/>
                </a:lnTo>
                <a:lnTo>
                  <a:pt x="20759" y="63302"/>
                </a:lnTo>
                <a:lnTo>
                  <a:pt x="20759" y="63302"/>
                </a:lnTo>
                <a:lnTo>
                  <a:pt x="20759" y="63302"/>
                </a:lnTo>
                <a:lnTo>
                  <a:pt x="20759" y="63302"/>
                </a:lnTo>
                <a:lnTo>
                  <a:pt x="20759" y="63302"/>
                </a:lnTo>
                <a:lnTo>
                  <a:pt x="22278" y="63302"/>
                </a:lnTo>
                <a:lnTo>
                  <a:pt x="22278" y="62201"/>
                </a:lnTo>
                <a:lnTo>
                  <a:pt x="22278" y="62201"/>
                </a:lnTo>
                <a:lnTo>
                  <a:pt x="22278" y="62201"/>
                </a:lnTo>
                <a:lnTo>
                  <a:pt x="22278" y="62201"/>
                </a:lnTo>
                <a:lnTo>
                  <a:pt x="22278" y="62201"/>
                </a:lnTo>
                <a:lnTo>
                  <a:pt x="22278" y="60550"/>
                </a:lnTo>
                <a:lnTo>
                  <a:pt x="23291" y="60550"/>
                </a:lnTo>
                <a:lnTo>
                  <a:pt x="23291" y="60550"/>
                </a:lnTo>
                <a:lnTo>
                  <a:pt x="23291" y="60550"/>
                </a:lnTo>
                <a:lnTo>
                  <a:pt x="23291" y="60550"/>
                </a:lnTo>
                <a:lnTo>
                  <a:pt x="23291" y="60550"/>
                </a:lnTo>
                <a:lnTo>
                  <a:pt x="23291" y="60550"/>
                </a:lnTo>
                <a:lnTo>
                  <a:pt x="24303" y="60550"/>
                </a:lnTo>
                <a:lnTo>
                  <a:pt x="24303" y="60550"/>
                </a:lnTo>
                <a:lnTo>
                  <a:pt x="24303" y="60550"/>
                </a:lnTo>
                <a:lnTo>
                  <a:pt x="24303" y="60550"/>
                </a:lnTo>
                <a:lnTo>
                  <a:pt x="24303" y="59449"/>
                </a:lnTo>
                <a:lnTo>
                  <a:pt x="25316" y="59449"/>
                </a:lnTo>
                <a:lnTo>
                  <a:pt x="25316" y="59449"/>
                </a:lnTo>
                <a:lnTo>
                  <a:pt x="25316" y="59449"/>
                </a:lnTo>
                <a:lnTo>
                  <a:pt x="25316" y="59449"/>
                </a:lnTo>
                <a:lnTo>
                  <a:pt x="26329" y="59449"/>
                </a:lnTo>
                <a:lnTo>
                  <a:pt x="26329" y="59449"/>
                </a:lnTo>
                <a:lnTo>
                  <a:pt x="26329" y="58348"/>
                </a:lnTo>
                <a:lnTo>
                  <a:pt x="26329" y="58348"/>
                </a:lnTo>
                <a:lnTo>
                  <a:pt x="26329" y="58348"/>
                </a:lnTo>
                <a:lnTo>
                  <a:pt x="26329" y="57247"/>
                </a:lnTo>
                <a:lnTo>
                  <a:pt x="26329" y="57247"/>
                </a:lnTo>
                <a:lnTo>
                  <a:pt x="26329" y="57247"/>
                </a:lnTo>
                <a:lnTo>
                  <a:pt x="26329" y="56146"/>
                </a:lnTo>
                <a:lnTo>
                  <a:pt x="26329" y="56146"/>
                </a:lnTo>
                <a:lnTo>
                  <a:pt x="26329" y="56146"/>
                </a:lnTo>
                <a:lnTo>
                  <a:pt x="26329" y="56146"/>
                </a:lnTo>
                <a:lnTo>
                  <a:pt x="26329" y="54495"/>
                </a:lnTo>
                <a:lnTo>
                  <a:pt x="26329" y="54495"/>
                </a:lnTo>
                <a:lnTo>
                  <a:pt x="26329" y="54495"/>
                </a:lnTo>
                <a:lnTo>
                  <a:pt x="26329" y="53394"/>
                </a:lnTo>
                <a:lnTo>
                  <a:pt x="26329" y="53394"/>
                </a:lnTo>
                <a:lnTo>
                  <a:pt x="26329" y="53394"/>
                </a:lnTo>
                <a:lnTo>
                  <a:pt x="26329" y="52293"/>
                </a:lnTo>
                <a:lnTo>
                  <a:pt x="26329" y="52293"/>
                </a:lnTo>
                <a:lnTo>
                  <a:pt x="26329" y="52293"/>
                </a:lnTo>
                <a:lnTo>
                  <a:pt x="26329" y="51192"/>
                </a:lnTo>
                <a:lnTo>
                  <a:pt x="26329" y="51192"/>
                </a:lnTo>
                <a:lnTo>
                  <a:pt x="26329" y="51192"/>
                </a:lnTo>
                <a:lnTo>
                  <a:pt x="26329" y="50091"/>
                </a:lnTo>
                <a:lnTo>
                  <a:pt x="26329" y="50091"/>
                </a:lnTo>
                <a:lnTo>
                  <a:pt x="26329" y="50091"/>
                </a:lnTo>
                <a:lnTo>
                  <a:pt x="26329" y="48440"/>
                </a:lnTo>
                <a:lnTo>
                  <a:pt x="26329" y="48440"/>
                </a:lnTo>
                <a:lnTo>
                  <a:pt x="26329" y="48440"/>
                </a:lnTo>
                <a:lnTo>
                  <a:pt x="26329" y="47339"/>
                </a:lnTo>
                <a:lnTo>
                  <a:pt x="26329" y="47339"/>
                </a:lnTo>
                <a:lnTo>
                  <a:pt x="26329" y="47339"/>
                </a:lnTo>
                <a:lnTo>
                  <a:pt x="26329" y="46238"/>
                </a:lnTo>
                <a:lnTo>
                  <a:pt x="26329" y="46238"/>
                </a:lnTo>
                <a:lnTo>
                  <a:pt x="26329" y="46238"/>
                </a:lnTo>
                <a:lnTo>
                  <a:pt x="26329" y="45137"/>
                </a:lnTo>
                <a:lnTo>
                  <a:pt x="26329" y="45137"/>
                </a:lnTo>
                <a:lnTo>
                  <a:pt x="26329" y="45137"/>
                </a:lnTo>
                <a:lnTo>
                  <a:pt x="26329" y="44036"/>
                </a:lnTo>
                <a:lnTo>
                  <a:pt x="26329" y="44036"/>
                </a:lnTo>
                <a:lnTo>
                  <a:pt x="26329" y="44036"/>
                </a:lnTo>
                <a:lnTo>
                  <a:pt x="26329" y="44036"/>
                </a:lnTo>
                <a:lnTo>
                  <a:pt x="26329" y="42385"/>
                </a:lnTo>
                <a:lnTo>
                  <a:pt x="26329" y="42385"/>
                </a:lnTo>
                <a:lnTo>
                  <a:pt x="26329" y="42385"/>
                </a:lnTo>
                <a:lnTo>
                  <a:pt x="26329" y="41284"/>
                </a:lnTo>
                <a:lnTo>
                  <a:pt x="26329" y="41284"/>
                </a:lnTo>
                <a:lnTo>
                  <a:pt x="26329" y="41284"/>
                </a:lnTo>
                <a:lnTo>
                  <a:pt x="26329" y="40183"/>
                </a:lnTo>
                <a:lnTo>
                  <a:pt x="26329" y="40183"/>
                </a:lnTo>
                <a:lnTo>
                  <a:pt x="26329" y="40183"/>
                </a:lnTo>
                <a:lnTo>
                  <a:pt x="26329" y="39082"/>
                </a:lnTo>
                <a:lnTo>
                  <a:pt x="26329" y="39082"/>
                </a:lnTo>
                <a:lnTo>
                  <a:pt x="26329" y="39082"/>
                </a:lnTo>
                <a:lnTo>
                  <a:pt x="26329" y="37981"/>
                </a:lnTo>
                <a:lnTo>
                  <a:pt x="26329" y="37981"/>
                </a:lnTo>
                <a:lnTo>
                  <a:pt x="26329" y="37981"/>
                </a:lnTo>
                <a:lnTo>
                  <a:pt x="26329" y="36330"/>
                </a:lnTo>
                <a:lnTo>
                  <a:pt x="26329" y="36330"/>
                </a:lnTo>
                <a:lnTo>
                  <a:pt x="26329" y="36330"/>
                </a:lnTo>
                <a:lnTo>
                  <a:pt x="26329" y="35229"/>
                </a:lnTo>
                <a:lnTo>
                  <a:pt x="26329" y="35229"/>
                </a:lnTo>
                <a:lnTo>
                  <a:pt x="26329" y="35229"/>
                </a:lnTo>
                <a:lnTo>
                  <a:pt x="26329" y="34128"/>
                </a:lnTo>
                <a:lnTo>
                  <a:pt x="26329" y="34128"/>
                </a:lnTo>
                <a:lnTo>
                  <a:pt x="26329" y="34128"/>
                </a:lnTo>
                <a:lnTo>
                  <a:pt x="26329" y="33027"/>
                </a:lnTo>
                <a:lnTo>
                  <a:pt x="26329" y="33027"/>
                </a:lnTo>
                <a:lnTo>
                  <a:pt x="26329" y="33027"/>
                </a:lnTo>
                <a:lnTo>
                  <a:pt x="26329" y="31926"/>
                </a:lnTo>
                <a:lnTo>
                  <a:pt x="26329" y="31926"/>
                </a:lnTo>
                <a:lnTo>
                  <a:pt x="26329" y="31926"/>
                </a:lnTo>
                <a:lnTo>
                  <a:pt x="26329" y="30275"/>
                </a:lnTo>
                <a:lnTo>
                  <a:pt x="26329" y="30275"/>
                </a:lnTo>
                <a:lnTo>
                  <a:pt x="26329" y="30275"/>
                </a:lnTo>
                <a:lnTo>
                  <a:pt x="26329" y="30275"/>
                </a:lnTo>
                <a:lnTo>
                  <a:pt x="26329" y="29174"/>
                </a:lnTo>
                <a:lnTo>
                  <a:pt x="26329" y="29174"/>
                </a:lnTo>
                <a:lnTo>
                  <a:pt x="26329" y="29174"/>
                </a:lnTo>
                <a:lnTo>
                  <a:pt x="26329" y="28073"/>
                </a:lnTo>
                <a:lnTo>
                  <a:pt x="26329" y="28073"/>
                </a:lnTo>
                <a:lnTo>
                  <a:pt x="26329" y="28073"/>
                </a:lnTo>
                <a:lnTo>
                  <a:pt x="26329" y="26972"/>
                </a:lnTo>
                <a:lnTo>
                  <a:pt x="26329" y="26972"/>
                </a:lnTo>
                <a:lnTo>
                  <a:pt x="26329" y="26972"/>
                </a:lnTo>
                <a:lnTo>
                  <a:pt x="26329" y="25871"/>
                </a:lnTo>
                <a:lnTo>
                  <a:pt x="26329" y="25871"/>
                </a:lnTo>
                <a:lnTo>
                  <a:pt x="26329" y="25871"/>
                </a:lnTo>
                <a:lnTo>
                  <a:pt x="26329" y="25871"/>
                </a:lnTo>
                <a:lnTo>
                  <a:pt x="26329" y="25871"/>
                </a:lnTo>
                <a:lnTo>
                  <a:pt x="26329" y="26972"/>
                </a:lnTo>
                <a:lnTo>
                  <a:pt x="26329" y="26972"/>
                </a:lnTo>
                <a:lnTo>
                  <a:pt x="27341" y="26972"/>
                </a:lnTo>
                <a:lnTo>
                  <a:pt x="27341" y="26972"/>
                </a:lnTo>
                <a:lnTo>
                  <a:pt x="27341" y="26972"/>
                </a:lnTo>
                <a:lnTo>
                  <a:pt x="27341" y="26972"/>
                </a:lnTo>
                <a:lnTo>
                  <a:pt x="27341" y="26972"/>
                </a:lnTo>
                <a:lnTo>
                  <a:pt x="27341" y="26972"/>
                </a:lnTo>
                <a:lnTo>
                  <a:pt x="27341" y="28073"/>
                </a:lnTo>
                <a:lnTo>
                  <a:pt x="28860" y="28073"/>
                </a:lnTo>
                <a:lnTo>
                  <a:pt x="28860" y="28073"/>
                </a:lnTo>
                <a:lnTo>
                  <a:pt x="28860" y="28073"/>
                </a:lnTo>
                <a:lnTo>
                  <a:pt x="28860" y="28073"/>
                </a:lnTo>
                <a:lnTo>
                  <a:pt x="28860" y="28073"/>
                </a:lnTo>
                <a:lnTo>
                  <a:pt x="28860" y="29174"/>
                </a:lnTo>
                <a:lnTo>
                  <a:pt x="28860" y="29174"/>
                </a:lnTo>
                <a:lnTo>
                  <a:pt x="29873" y="29174"/>
                </a:lnTo>
                <a:lnTo>
                  <a:pt x="29873" y="29174"/>
                </a:lnTo>
                <a:lnTo>
                  <a:pt x="29873" y="29174"/>
                </a:lnTo>
                <a:lnTo>
                  <a:pt x="29873" y="30275"/>
                </a:lnTo>
                <a:lnTo>
                  <a:pt x="29873" y="30275"/>
                </a:lnTo>
                <a:lnTo>
                  <a:pt x="29873" y="30275"/>
                </a:lnTo>
                <a:lnTo>
                  <a:pt x="29873" y="30275"/>
                </a:lnTo>
                <a:lnTo>
                  <a:pt x="29873" y="30275"/>
                </a:lnTo>
                <a:lnTo>
                  <a:pt x="29873" y="30275"/>
                </a:lnTo>
                <a:lnTo>
                  <a:pt x="29873" y="31926"/>
                </a:lnTo>
                <a:lnTo>
                  <a:pt x="30886" y="31926"/>
                </a:lnTo>
                <a:lnTo>
                  <a:pt x="30886" y="31926"/>
                </a:lnTo>
                <a:lnTo>
                  <a:pt x="30886" y="31926"/>
                </a:lnTo>
                <a:lnTo>
                  <a:pt x="30886" y="33027"/>
                </a:lnTo>
                <a:lnTo>
                  <a:pt x="30886" y="33027"/>
                </a:lnTo>
                <a:lnTo>
                  <a:pt x="30886" y="33027"/>
                </a:lnTo>
                <a:lnTo>
                  <a:pt x="30886" y="33027"/>
                </a:lnTo>
                <a:lnTo>
                  <a:pt x="30886" y="34128"/>
                </a:lnTo>
                <a:lnTo>
                  <a:pt x="30886" y="34128"/>
                </a:lnTo>
                <a:lnTo>
                  <a:pt x="30886" y="34128"/>
                </a:lnTo>
                <a:lnTo>
                  <a:pt x="30886" y="34128"/>
                </a:lnTo>
                <a:lnTo>
                  <a:pt x="30886" y="34128"/>
                </a:lnTo>
                <a:lnTo>
                  <a:pt x="30886" y="35229"/>
                </a:lnTo>
                <a:lnTo>
                  <a:pt x="31898" y="35229"/>
                </a:lnTo>
                <a:lnTo>
                  <a:pt x="31898" y="35229"/>
                </a:lnTo>
                <a:lnTo>
                  <a:pt x="31898" y="35229"/>
                </a:lnTo>
                <a:lnTo>
                  <a:pt x="31898" y="36330"/>
                </a:lnTo>
                <a:lnTo>
                  <a:pt x="31898" y="36330"/>
                </a:lnTo>
                <a:lnTo>
                  <a:pt x="31898" y="36330"/>
                </a:lnTo>
                <a:lnTo>
                  <a:pt x="31898" y="36330"/>
                </a:lnTo>
                <a:lnTo>
                  <a:pt x="31898" y="37981"/>
                </a:lnTo>
                <a:lnTo>
                  <a:pt x="31898" y="37981"/>
                </a:lnTo>
                <a:lnTo>
                  <a:pt x="31898" y="37981"/>
                </a:lnTo>
                <a:lnTo>
                  <a:pt x="31898" y="37981"/>
                </a:lnTo>
                <a:lnTo>
                  <a:pt x="31898" y="39082"/>
                </a:lnTo>
                <a:lnTo>
                  <a:pt x="31898" y="39082"/>
                </a:lnTo>
                <a:lnTo>
                  <a:pt x="31898" y="39082"/>
                </a:lnTo>
                <a:lnTo>
                  <a:pt x="31898" y="39082"/>
                </a:lnTo>
                <a:lnTo>
                  <a:pt x="31898" y="39082"/>
                </a:lnTo>
                <a:lnTo>
                  <a:pt x="31898" y="40183"/>
                </a:lnTo>
                <a:lnTo>
                  <a:pt x="30886" y="40183"/>
                </a:lnTo>
                <a:lnTo>
                  <a:pt x="30886" y="40183"/>
                </a:lnTo>
                <a:lnTo>
                  <a:pt x="30886" y="40183"/>
                </a:lnTo>
                <a:lnTo>
                  <a:pt x="30886" y="40183"/>
                </a:lnTo>
                <a:lnTo>
                  <a:pt x="30886" y="40183"/>
                </a:lnTo>
                <a:lnTo>
                  <a:pt x="30886" y="41284"/>
                </a:lnTo>
                <a:lnTo>
                  <a:pt x="30886" y="41284"/>
                </a:lnTo>
                <a:lnTo>
                  <a:pt x="30886" y="41284"/>
                </a:lnTo>
                <a:lnTo>
                  <a:pt x="30886" y="41284"/>
                </a:lnTo>
                <a:lnTo>
                  <a:pt x="30886" y="42385"/>
                </a:lnTo>
                <a:lnTo>
                  <a:pt x="30886" y="42385"/>
                </a:lnTo>
                <a:lnTo>
                  <a:pt x="30886" y="42385"/>
                </a:lnTo>
                <a:lnTo>
                  <a:pt x="30886" y="44036"/>
                </a:lnTo>
                <a:lnTo>
                  <a:pt x="30886" y="44036"/>
                </a:lnTo>
                <a:lnTo>
                  <a:pt x="30886" y="44036"/>
                </a:lnTo>
                <a:lnTo>
                  <a:pt x="30886" y="44036"/>
                </a:lnTo>
                <a:lnTo>
                  <a:pt x="30886" y="45137"/>
                </a:lnTo>
                <a:lnTo>
                  <a:pt x="30886" y="45137"/>
                </a:lnTo>
                <a:lnTo>
                  <a:pt x="30886" y="45137"/>
                </a:lnTo>
                <a:lnTo>
                  <a:pt x="30886" y="45137"/>
                </a:lnTo>
                <a:lnTo>
                  <a:pt x="30886" y="45137"/>
                </a:lnTo>
                <a:lnTo>
                  <a:pt x="31898" y="45137"/>
                </a:lnTo>
                <a:lnTo>
                  <a:pt x="31898" y="45137"/>
                </a:lnTo>
                <a:lnTo>
                  <a:pt x="31898" y="45137"/>
                </a:lnTo>
                <a:lnTo>
                  <a:pt x="31898" y="45137"/>
                </a:lnTo>
                <a:lnTo>
                  <a:pt x="31898" y="44036"/>
                </a:lnTo>
                <a:lnTo>
                  <a:pt x="32911" y="44036"/>
                </a:lnTo>
                <a:lnTo>
                  <a:pt x="32911" y="44036"/>
                </a:lnTo>
                <a:lnTo>
                  <a:pt x="32911" y="45137"/>
                </a:lnTo>
                <a:lnTo>
                  <a:pt x="32911" y="45137"/>
                </a:lnTo>
                <a:lnTo>
                  <a:pt x="32911" y="45137"/>
                </a:lnTo>
                <a:lnTo>
                  <a:pt x="34430" y="45137"/>
                </a:lnTo>
                <a:lnTo>
                  <a:pt x="34430" y="45137"/>
                </a:lnTo>
                <a:lnTo>
                  <a:pt x="34430" y="45137"/>
                </a:lnTo>
                <a:lnTo>
                  <a:pt x="34430" y="45137"/>
                </a:lnTo>
                <a:lnTo>
                  <a:pt x="35443" y="45137"/>
                </a:lnTo>
                <a:lnTo>
                  <a:pt x="35443" y="45137"/>
                </a:lnTo>
                <a:lnTo>
                  <a:pt x="35443" y="45137"/>
                </a:lnTo>
                <a:lnTo>
                  <a:pt x="35443" y="45137"/>
                </a:lnTo>
                <a:lnTo>
                  <a:pt x="35443" y="45137"/>
                </a:lnTo>
                <a:lnTo>
                  <a:pt x="36455" y="45137"/>
                </a:lnTo>
                <a:lnTo>
                  <a:pt x="36455" y="45137"/>
                </a:lnTo>
                <a:lnTo>
                  <a:pt x="36455" y="45137"/>
                </a:lnTo>
                <a:lnTo>
                  <a:pt x="36455" y="45137"/>
                </a:lnTo>
                <a:lnTo>
                  <a:pt x="36455" y="45137"/>
                </a:lnTo>
                <a:lnTo>
                  <a:pt x="37468" y="45137"/>
                </a:lnTo>
                <a:lnTo>
                  <a:pt x="37468" y="45137"/>
                </a:lnTo>
                <a:lnTo>
                  <a:pt x="37468" y="45137"/>
                </a:lnTo>
                <a:lnTo>
                  <a:pt x="37468" y="45137"/>
                </a:lnTo>
                <a:lnTo>
                  <a:pt x="37468" y="45137"/>
                </a:lnTo>
                <a:lnTo>
                  <a:pt x="38481" y="45137"/>
                </a:lnTo>
                <a:lnTo>
                  <a:pt x="38481" y="45137"/>
                </a:lnTo>
                <a:lnTo>
                  <a:pt x="38481" y="45137"/>
                </a:lnTo>
                <a:lnTo>
                  <a:pt x="38481" y="45137"/>
                </a:lnTo>
                <a:lnTo>
                  <a:pt x="38481" y="44036"/>
                </a:lnTo>
                <a:lnTo>
                  <a:pt x="38481" y="44036"/>
                </a:lnTo>
                <a:lnTo>
                  <a:pt x="38481" y="44036"/>
                </a:lnTo>
                <a:lnTo>
                  <a:pt x="38481" y="44036"/>
                </a:lnTo>
                <a:lnTo>
                  <a:pt x="38481" y="44036"/>
                </a:lnTo>
                <a:lnTo>
                  <a:pt x="40000" y="44036"/>
                </a:lnTo>
                <a:lnTo>
                  <a:pt x="40000" y="44036"/>
                </a:lnTo>
                <a:lnTo>
                  <a:pt x="40000" y="44036"/>
                </a:lnTo>
                <a:lnTo>
                  <a:pt x="40000" y="44036"/>
                </a:lnTo>
                <a:lnTo>
                  <a:pt x="41012" y="44036"/>
                </a:lnTo>
                <a:lnTo>
                  <a:pt x="41012" y="42385"/>
                </a:lnTo>
                <a:lnTo>
                  <a:pt x="41012" y="42385"/>
                </a:lnTo>
                <a:lnTo>
                  <a:pt x="41012" y="42385"/>
                </a:lnTo>
                <a:lnTo>
                  <a:pt x="41012" y="42385"/>
                </a:lnTo>
                <a:lnTo>
                  <a:pt x="41012" y="42385"/>
                </a:lnTo>
                <a:lnTo>
                  <a:pt x="42025" y="42385"/>
                </a:lnTo>
                <a:lnTo>
                  <a:pt x="42025" y="41284"/>
                </a:lnTo>
                <a:lnTo>
                  <a:pt x="42025" y="41284"/>
                </a:lnTo>
                <a:lnTo>
                  <a:pt x="42025" y="41284"/>
                </a:lnTo>
                <a:lnTo>
                  <a:pt x="42025" y="41284"/>
                </a:lnTo>
                <a:lnTo>
                  <a:pt x="42025" y="41284"/>
                </a:lnTo>
                <a:lnTo>
                  <a:pt x="42025" y="40183"/>
                </a:lnTo>
                <a:lnTo>
                  <a:pt x="42025" y="40183"/>
                </a:lnTo>
                <a:lnTo>
                  <a:pt x="42025" y="40183"/>
                </a:lnTo>
                <a:lnTo>
                  <a:pt x="43037" y="40183"/>
                </a:lnTo>
                <a:lnTo>
                  <a:pt x="43037" y="40183"/>
                </a:lnTo>
                <a:lnTo>
                  <a:pt x="43037" y="40183"/>
                </a:lnTo>
                <a:lnTo>
                  <a:pt x="43037" y="40183"/>
                </a:lnTo>
                <a:lnTo>
                  <a:pt x="43037" y="40183"/>
                </a:lnTo>
                <a:lnTo>
                  <a:pt x="43037" y="39082"/>
                </a:lnTo>
                <a:lnTo>
                  <a:pt x="43037" y="39082"/>
                </a:lnTo>
                <a:lnTo>
                  <a:pt x="44050" y="39082"/>
                </a:lnTo>
                <a:lnTo>
                  <a:pt x="44050" y="39082"/>
                </a:lnTo>
                <a:lnTo>
                  <a:pt x="44050" y="39082"/>
                </a:lnTo>
                <a:lnTo>
                  <a:pt x="45569" y="39082"/>
                </a:lnTo>
                <a:lnTo>
                  <a:pt x="45569" y="39082"/>
                </a:lnTo>
                <a:lnTo>
                  <a:pt x="45569" y="37981"/>
                </a:lnTo>
                <a:lnTo>
                  <a:pt x="45569" y="37981"/>
                </a:lnTo>
                <a:lnTo>
                  <a:pt x="45569" y="37981"/>
                </a:lnTo>
                <a:lnTo>
                  <a:pt x="45569" y="37981"/>
                </a:lnTo>
                <a:lnTo>
                  <a:pt x="45569" y="37981"/>
                </a:lnTo>
                <a:lnTo>
                  <a:pt x="45569" y="36330"/>
                </a:lnTo>
                <a:lnTo>
                  <a:pt x="45569" y="36330"/>
                </a:lnTo>
                <a:lnTo>
                  <a:pt x="45569" y="36330"/>
                </a:lnTo>
                <a:lnTo>
                  <a:pt x="46582" y="36330"/>
                </a:lnTo>
                <a:lnTo>
                  <a:pt x="46582" y="36330"/>
                </a:lnTo>
                <a:lnTo>
                  <a:pt x="45569" y="36330"/>
                </a:lnTo>
                <a:lnTo>
                  <a:pt x="45569" y="35229"/>
                </a:lnTo>
                <a:lnTo>
                  <a:pt x="46582" y="35229"/>
                </a:lnTo>
                <a:lnTo>
                  <a:pt x="46582" y="35229"/>
                </a:lnTo>
                <a:lnTo>
                  <a:pt x="46582" y="35229"/>
                </a:lnTo>
                <a:lnTo>
                  <a:pt x="46582" y="34128"/>
                </a:lnTo>
                <a:lnTo>
                  <a:pt x="46582" y="34128"/>
                </a:lnTo>
                <a:lnTo>
                  <a:pt x="46582" y="34128"/>
                </a:lnTo>
                <a:lnTo>
                  <a:pt x="46582" y="34128"/>
                </a:lnTo>
                <a:lnTo>
                  <a:pt x="46582" y="34128"/>
                </a:lnTo>
                <a:lnTo>
                  <a:pt x="46582" y="33027"/>
                </a:lnTo>
                <a:lnTo>
                  <a:pt x="46582" y="33027"/>
                </a:lnTo>
                <a:lnTo>
                  <a:pt x="46582" y="33027"/>
                </a:lnTo>
                <a:lnTo>
                  <a:pt x="46582" y="33027"/>
                </a:lnTo>
                <a:lnTo>
                  <a:pt x="46582" y="31926"/>
                </a:lnTo>
                <a:lnTo>
                  <a:pt x="46582" y="31926"/>
                </a:lnTo>
                <a:lnTo>
                  <a:pt x="47594" y="31926"/>
                </a:lnTo>
                <a:lnTo>
                  <a:pt x="47594" y="31926"/>
                </a:lnTo>
                <a:lnTo>
                  <a:pt x="47594" y="31926"/>
                </a:lnTo>
                <a:lnTo>
                  <a:pt x="47594" y="30275"/>
                </a:lnTo>
                <a:lnTo>
                  <a:pt x="47594" y="30275"/>
                </a:lnTo>
                <a:lnTo>
                  <a:pt x="47594" y="30275"/>
                </a:lnTo>
                <a:lnTo>
                  <a:pt x="47594" y="30275"/>
                </a:lnTo>
                <a:lnTo>
                  <a:pt x="48607" y="30275"/>
                </a:lnTo>
                <a:lnTo>
                  <a:pt x="48607" y="30275"/>
                </a:lnTo>
                <a:lnTo>
                  <a:pt x="48607" y="30275"/>
                </a:lnTo>
                <a:lnTo>
                  <a:pt x="48607" y="30275"/>
                </a:lnTo>
                <a:lnTo>
                  <a:pt x="48607" y="30275"/>
                </a:lnTo>
                <a:lnTo>
                  <a:pt x="48607" y="30275"/>
                </a:lnTo>
                <a:lnTo>
                  <a:pt x="49620" y="30275"/>
                </a:lnTo>
                <a:lnTo>
                  <a:pt x="49620" y="30275"/>
                </a:lnTo>
                <a:lnTo>
                  <a:pt x="49620" y="30275"/>
                </a:lnTo>
                <a:lnTo>
                  <a:pt x="49620" y="30275"/>
                </a:lnTo>
                <a:lnTo>
                  <a:pt x="51139" y="30275"/>
                </a:lnTo>
                <a:lnTo>
                  <a:pt x="51139" y="30275"/>
                </a:lnTo>
                <a:lnTo>
                  <a:pt x="51139" y="30275"/>
                </a:lnTo>
                <a:lnTo>
                  <a:pt x="52151" y="30275"/>
                </a:lnTo>
                <a:lnTo>
                  <a:pt x="52151" y="30275"/>
                </a:lnTo>
                <a:lnTo>
                  <a:pt x="52151" y="30275"/>
                </a:lnTo>
                <a:lnTo>
                  <a:pt x="52151" y="30275"/>
                </a:lnTo>
                <a:lnTo>
                  <a:pt x="52151" y="30275"/>
                </a:lnTo>
                <a:lnTo>
                  <a:pt x="52151" y="30275"/>
                </a:lnTo>
                <a:lnTo>
                  <a:pt x="52151" y="31926"/>
                </a:lnTo>
                <a:lnTo>
                  <a:pt x="53164" y="31926"/>
                </a:lnTo>
                <a:lnTo>
                  <a:pt x="53164" y="31926"/>
                </a:lnTo>
                <a:lnTo>
                  <a:pt x="53164" y="31926"/>
                </a:lnTo>
                <a:lnTo>
                  <a:pt x="53164" y="31926"/>
                </a:lnTo>
                <a:lnTo>
                  <a:pt x="53164" y="31926"/>
                </a:lnTo>
                <a:lnTo>
                  <a:pt x="53164" y="31926"/>
                </a:lnTo>
                <a:lnTo>
                  <a:pt x="53164" y="33027"/>
                </a:lnTo>
                <a:lnTo>
                  <a:pt x="54177" y="33027"/>
                </a:lnTo>
                <a:lnTo>
                  <a:pt x="54177" y="33027"/>
                </a:lnTo>
                <a:lnTo>
                  <a:pt x="54177" y="33027"/>
                </a:lnTo>
                <a:lnTo>
                  <a:pt x="54177" y="33027"/>
                </a:lnTo>
                <a:lnTo>
                  <a:pt x="54177" y="33027"/>
                </a:lnTo>
                <a:lnTo>
                  <a:pt x="55189" y="33027"/>
                </a:lnTo>
                <a:lnTo>
                  <a:pt x="55189" y="33027"/>
                </a:lnTo>
                <a:lnTo>
                  <a:pt x="55189" y="33027"/>
                </a:lnTo>
                <a:lnTo>
                  <a:pt x="55189" y="33027"/>
                </a:lnTo>
                <a:lnTo>
                  <a:pt x="56708" y="33027"/>
                </a:lnTo>
                <a:lnTo>
                  <a:pt x="56708" y="33027"/>
                </a:lnTo>
                <a:lnTo>
                  <a:pt x="56708" y="33027"/>
                </a:lnTo>
                <a:lnTo>
                  <a:pt x="56708" y="34128"/>
                </a:lnTo>
                <a:lnTo>
                  <a:pt x="56708" y="34128"/>
                </a:lnTo>
                <a:lnTo>
                  <a:pt x="56708" y="34128"/>
                </a:lnTo>
                <a:lnTo>
                  <a:pt x="57721" y="34128"/>
                </a:lnTo>
                <a:lnTo>
                  <a:pt x="57721" y="34128"/>
                </a:lnTo>
                <a:lnTo>
                  <a:pt x="57721" y="34128"/>
                </a:lnTo>
                <a:lnTo>
                  <a:pt x="57721" y="34128"/>
                </a:lnTo>
                <a:lnTo>
                  <a:pt x="58734" y="34128"/>
                </a:lnTo>
                <a:lnTo>
                  <a:pt x="58734" y="34128"/>
                </a:lnTo>
                <a:lnTo>
                  <a:pt x="58734" y="34128"/>
                </a:lnTo>
                <a:lnTo>
                  <a:pt x="58734" y="34128"/>
                </a:lnTo>
                <a:lnTo>
                  <a:pt x="58734" y="35229"/>
                </a:lnTo>
                <a:lnTo>
                  <a:pt x="59746" y="35229"/>
                </a:lnTo>
                <a:lnTo>
                  <a:pt x="59746" y="35229"/>
                </a:lnTo>
                <a:lnTo>
                  <a:pt x="59746" y="35229"/>
                </a:lnTo>
                <a:lnTo>
                  <a:pt x="59746" y="35229"/>
                </a:lnTo>
                <a:lnTo>
                  <a:pt x="59746" y="35229"/>
                </a:lnTo>
                <a:lnTo>
                  <a:pt x="59746" y="35229"/>
                </a:lnTo>
                <a:lnTo>
                  <a:pt x="60759" y="35229"/>
                </a:lnTo>
                <a:lnTo>
                  <a:pt x="60759" y="35229"/>
                </a:lnTo>
                <a:lnTo>
                  <a:pt x="60759" y="35229"/>
                </a:lnTo>
                <a:lnTo>
                  <a:pt x="60759" y="35229"/>
                </a:lnTo>
                <a:lnTo>
                  <a:pt x="62278" y="35229"/>
                </a:lnTo>
                <a:lnTo>
                  <a:pt x="62278" y="35229"/>
                </a:lnTo>
                <a:lnTo>
                  <a:pt x="62278" y="35229"/>
                </a:lnTo>
                <a:lnTo>
                  <a:pt x="62278" y="35229"/>
                </a:lnTo>
                <a:lnTo>
                  <a:pt x="62278" y="34128"/>
                </a:lnTo>
                <a:lnTo>
                  <a:pt x="62278" y="34128"/>
                </a:lnTo>
                <a:lnTo>
                  <a:pt x="63291" y="34128"/>
                </a:lnTo>
                <a:lnTo>
                  <a:pt x="63291" y="34128"/>
                </a:lnTo>
                <a:lnTo>
                  <a:pt x="63291" y="34128"/>
                </a:lnTo>
                <a:lnTo>
                  <a:pt x="63291" y="34128"/>
                </a:lnTo>
                <a:lnTo>
                  <a:pt x="64303" y="34128"/>
                </a:lnTo>
                <a:lnTo>
                  <a:pt x="64303" y="34128"/>
                </a:lnTo>
                <a:lnTo>
                  <a:pt x="64303" y="34128"/>
                </a:lnTo>
                <a:lnTo>
                  <a:pt x="65316" y="34128"/>
                </a:lnTo>
                <a:lnTo>
                  <a:pt x="65316" y="34128"/>
                </a:lnTo>
                <a:lnTo>
                  <a:pt x="65316" y="34128"/>
                </a:lnTo>
                <a:lnTo>
                  <a:pt x="65316" y="34128"/>
                </a:lnTo>
                <a:lnTo>
                  <a:pt x="65316" y="34128"/>
                </a:lnTo>
                <a:lnTo>
                  <a:pt x="66329" y="34128"/>
                </a:lnTo>
                <a:lnTo>
                  <a:pt x="66329" y="34128"/>
                </a:lnTo>
                <a:lnTo>
                  <a:pt x="66329" y="34128"/>
                </a:lnTo>
                <a:lnTo>
                  <a:pt x="66329" y="34128"/>
                </a:lnTo>
                <a:lnTo>
                  <a:pt x="66329" y="33027"/>
                </a:lnTo>
                <a:lnTo>
                  <a:pt x="66329" y="33027"/>
                </a:lnTo>
                <a:lnTo>
                  <a:pt x="66329" y="33027"/>
                </a:lnTo>
                <a:lnTo>
                  <a:pt x="66329" y="33027"/>
                </a:lnTo>
                <a:lnTo>
                  <a:pt x="66329" y="31926"/>
                </a:lnTo>
                <a:lnTo>
                  <a:pt x="67848" y="31926"/>
                </a:lnTo>
                <a:lnTo>
                  <a:pt x="67848" y="31926"/>
                </a:lnTo>
                <a:lnTo>
                  <a:pt x="67848" y="31926"/>
                </a:lnTo>
                <a:lnTo>
                  <a:pt x="67848" y="30275"/>
                </a:lnTo>
                <a:lnTo>
                  <a:pt x="67848" y="30275"/>
                </a:lnTo>
                <a:lnTo>
                  <a:pt x="67848" y="30275"/>
                </a:lnTo>
                <a:lnTo>
                  <a:pt x="67848" y="30275"/>
                </a:lnTo>
                <a:lnTo>
                  <a:pt x="67848" y="30275"/>
                </a:lnTo>
                <a:lnTo>
                  <a:pt x="67848" y="30275"/>
                </a:lnTo>
                <a:lnTo>
                  <a:pt x="67848" y="29174"/>
                </a:lnTo>
                <a:lnTo>
                  <a:pt x="67848" y="29174"/>
                </a:lnTo>
                <a:lnTo>
                  <a:pt x="68860" y="29174"/>
                </a:lnTo>
                <a:lnTo>
                  <a:pt x="68860" y="29174"/>
                </a:lnTo>
                <a:lnTo>
                  <a:pt x="68860" y="28073"/>
                </a:lnTo>
                <a:lnTo>
                  <a:pt x="68860" y="28073"/>
                </a:lnTo>
                <a:lnTo>
                  <a:pt x="68860" y="28073"/>
                </a:lnTo>
                <a:lnTo>
                  <a:pt x="68860" y="28073"/>
                </a:lnTo>
                <a:lnTo>
                  <a:pt x="68860" y="26972"/>
                </a:lnTo>
                <a:lnTo>
                  <a:pt x="68860" y="26972"/>
                </a:lnTo>
                <a:lnTo>
                  <a:pt x="68860" y="26972"/>
                </a:lnTo>
                <a:lnTo>
                  <a:pt x="68860" y="26972"/>
                </a:lnTo>
                <a:lnTo>
                  <a:pt x="68860" y="25871"/>
                </a:lnTo>
                <a:lnTo>
                  <a:pt x="68860" y="25871"/>
                </a:lnTo>
                <a:lnTo>
                  <a:pt x="68860" y="25871"/>
                </a:lnTo>
                <a:lnTo>
                  <a:pt x="68860" y="25871"/>
                </a:lnTo>
                <a:lnTo>
                  <a:pt x="68860" y="25871"/>
                </a:lnTo>
                <a:lnTo>
                  <a:pt x="68860" y="25871"/>
                </a:lnTo>
                <a:lnTo>
                  <a:pt x="69873" y="25871"/>
                </a:lnTo>
                <a:lnTo>
                  <a:pt x="69873" y="25871"/>
                </a:lnTo>
                <a:lnTo>
                  <a:pt x="69873" y="24220"/>
                </a:lnTo>
                <a:lnTo>
                  <a:pt x="69873" y="24220"/>
                </a:lnTo>
                <a:lnTo>
                  <a:pt x="69873" y="24220"/>
                </a:lnTo>
                <a:lnTo>
                  <a:pt x="70886" y="24220"/>
                </a:lnTo>
                <a:lnTo>
                  <a:pt x="70886" y="24220"/>
                </a:lnTo>
                <a:lnTo>
                  <a:pt x="70886" y="24220"/>
                </a:lnTo>
                <a:lnTo>
                  <a:pt x="70886" y="24220"/>
                </a:lnTo>
                <a:lnTo>
                  <a:pt x="71898" y="24220"/>
                </a:lnTo>
                <a:lnTo>
                  <a:pt x="71898" y="24220"/>
                </a:lnTo>
                <a:lnTo>
                  <a:pt x="71898" y="24220"/>
                </a:lnTo>
                <a:lnTo>
                  <a:pt x="71898" y="24220"/>
                </a:lnTo>
                <a:lnTo>
                  <a:pt x="71898" y="24220"/>
                </a:lnTo>
                <a:lnTo>
                  <a:pt x="73417" y="24220"/>
                </a:lnTo>
                <a:lnTo>
                  <a:pt x="73417" y="24220"/>
                </a:lnTo>
                <a:lnTo>
                  <a:pt x="73417" y="23119"/>
                </a:lnTo>
                <a:lnTo>
                  <a:pt x="73417" y="23119"/>
                </a:lnTo>
                <a:lnTo>
                  <a:pt x="73417" y="23119"/>
                </a:lnTo>
                <a:lnTo>
                  <a:pt x="73417" y="23119"/>
                </a:lnTo>
                <a:lnTo>
                  <a:pt x="74430" y="23119"/>
                </a:lnTo>
                <a:lnTo>
                  <a:pt x="74430" y="22018"/>
                </a:lnTo>
                <a:lnTo>
                  <a:pt x="74430" y="22018"/>
                </a:lnTo>
                <a:lnTo>
                  <a:pt x="74430" y="22018"/>
                </a:lnTo>
                <a:lnTo>
                  <a:pt x="74430" y="22018"/>
                </a:lnTo>
                <a:lnTo>
                  <a:pt x="74430" y="22018"/>
                </a:lnTo>
                <a:lnTo>
                  <a:pt x="74430" y="22018"/>
                </a:lnTo>
                <a:lnTo>
                  <a:pt x="74430" y="20917"/>
                </a:lnTo>
                <a:lnTo>
                  <a:pt x="75443" y="20917"/>
                </a:lnTo>
                <a:lnTo>
                  <a:pt x="75443" y="20917"/>
                </a:lnTo>
                <a:lnTo>
                  <a:pt x="75443" y="20917"/>
                </a:lnTo>
                <a:lnTo>
                  <a:pt x="75443" y="20917"/>
                </a:lnTo>
                <a:lnTo>
                  <a:pt x="75443" y="20917"/>
                </a:lnTo>
                <a:lnTo>
                  <a:pt x="75443" y="20917"/>
                </a:lnTo>
                <a:lnTo>
                  <a:pt x="76455" y="20917"/>
                </a:lnTo>
                <a:lnTo>
                  <a:pt x="76455" y="19816"/>
                </a:lnTo>
                <a:lnTo>
                  <a:pt x="76455" y="19816"/>
                </a:lnTo>
                <a:lnTo>
                  <a:pt x="76455" y="19816"/>
                </a:lnTo>
                <a:lnTo>
                  <a:pt x="76455" y="18165"/>
                </a:lnTo>
                <a:lnTo>
                  <a:pt x="76455" y="18165"/>
                </a:lnTo>
                <a:lnTo>
                  <a:pt x="76455" y="18165"/>
                </a:lnTo>
                <a:lnTo>
                  <a:pt x="76455" y="18165"/>
                </a:lnTo>
                <a:lnTo>
                  <a:pt x="76455" y="18165"/>
                </a:lnTo>
                <a:lnTo>
                  <a:pt x="76455" y="17064"/>
                </a:lnTo>
                <a:lnTo>
                  <a:pt x="76455" y="17064"/>
                </a:lnTo>
                <a:lnTo>
                  <a:pt x="76455" y="17064"/>
                </a:lnTo>
                <a:lnTo>
                  <a:pt x="76455" y="17064"/>
                </a:lnTo>
                <a:lnTo>
                  <a:pt x="76455" y="15963"/>
                </a:lnTo>
                <a:lnTo>
                  <a:pt x="76455" y="15963"/>
                </a:lnTo>
                <a:lnTo>
                  <a:pt x="76455" y="15963"/>
                </a:lnTo>
                <a:lnTo>
                  <a:pt x="77468" y="15963"/>
                </a:lnTo>
                <a:lnTo>
                  <a:pt x="77468" y="14862"/>
                </a:lnTo>
                <a:lnTo>
                  <a:pt x="77468" y="14862"/>
                </a:lnTo>
                <a:lnTo>
                  <a:pt x="77468" y="14862"/>
                </a:lnTo>
                <a:lnTo>
                  <a:pt x="77468" y="14862"/>
                </a:lnTo>
                <a:lnTo>
                  <a:pt x="77468" y="14862"/>
                </a:lnTo>
                <a:lnTo>
                  <a:pt x="77468" y="14862"/>
                </a:lnTo>
                <a:lnTo>
                  <a:pt x="77468" y="13761"/>
                </a:lnTo>
                <a:lnTo>
                  <a:pt x="78987" y="13761"/>
                </a:lnTo>
                <a:lnTo>
                  <a:pt x="78987" y="13761"/>
                </a:lnTo>
                <a:lnTo>
                  <a:pt x="78987" y="13761"/>
                </a:lnTo>
                <a:lnTo>
                  <a:pt x="78987" y="13761"/>
                </a:lnTo>
                <a:lnTo>
                  <a:pt x="78987" y="13761"/>
                </a:lnTo>
                <a:lnTo>
                  <a:pt x="78987" y="13761"/>
                </a:lnTo>
                <a:lnTo>
                  <a:pt x="80000" y="13761"/>
                </a:lnTo>
                <a:lnTo>
                  <a:pt x="80000" y="12110"/>
                </a:lnTo>
                <a:lnTo>
                  <a:pt x="80000" y="12110"/>
                </a:lnTo>
                <a:lnTo>
                  <a:pt x="80000" y="12110"/>
                </a:lnTo>
                <a:lnTo>
                  <a:pt x="81012" y="12110"/>
                </a:lnTo>
                <a:lnTo>
                  <a:pt x="81012" y="12110"/>
                </a:lnTo>
                <a:lnTo>
                  <a:pt x="81012" y="12110"/>
                </a:lnTo>
                <a:lnTo>
                  <a:pt x="81012" y="12110"/>
                </a:lnTo>
                <a:lnTo>
                  <a:pt x="81012" y="12110"/>
                </a:lnTo>
                <a:lnTo>
                  <a:pt x="81012" y="12110"/>
                </a:lnTo>
                <a:lnTo>
                  <a:pt x="81012" y="11009"/>
                </a:lnTo>
                <a:lnTo>
                  <a:pt x="81012" y="11009"/>
                </a:lnTo>
                <a:lnTo>
                  <a:pt x="82025" y="11009"/>
                </a:lnTo>
                <a:lnTo>
                  <a:pt x="82025" y="11009"/>
                </a:lnTo>
                <a:lnTo>
                  <a:pt x="82025" y="11009"/>
                </a:lnTo>
                <a:lnTo>
                  <a:pt x="82025" y="11009"/>
                </a:lnTo>
                <a:lnTo>
                  <a:pt x="82025" y="11009"/>
                </a:lnTo>
                <a:lnTo>
                  <a:pt x="82025" y="9908"/>
                </a:lnTo>
                <a:lnTo>
                  <a:pt x="83037" y="9908"/>
                </a:lnTo>
                <a:lnTo>
                  <a:pt x="83037" y="9908"/>
                </a:lnTo>
                <a:lnTo>
                  <a:pt x="83037" y="9908"/>
                </a:lnTo>
                <a:lnTo>
                  <a:pt x="83037" y="9908"/>
                </a:lnTo>
                <a:lnTo>
                  <a:pt x="83037" y="9908"/>
                </a:lnTo>
                <a:lnTo>
                  <a:pt x="84556" y="9908"/>
                </a:lnTo>
                <a:lnTo>
                  <a:pt x="84556" y="8807"/>
                </a:lnTo>
                <a:lnTo>
                  <a:pt x="84556" y="8807"/>
                </a:lnTo>
                <a:lnTo>
                  <a:pt x="84556" y="8807"/>
                </a:lnTo>
                <a:lnTo>
                  <a:pt x="84556" y="8807"/>
                </a:lnTo>
                <a:lnTo>
                  <a:pt x="84556" y="8807"/>
                </a:lnTo>
                <a:lnTo>
                  <a:pt x="84556" y="7706"/>
                </a:lnTo>
                <a:lnTo>
                  <a:pt x="84556" y="7706"/>
                </a:lnTo>
                <a:lnTo>
                  <a:pt x="84556" y="7706"/>
                </a:lnTo>
                <a:lnTo>
                  <a:pt x="84556" y="7706"/>
                </a:lnTo>
                <a:lnTo>
                  <a:pt x="85569" y="7706"/>
                </a:lnTo>
                <a:lnTo>
                  <a:pt x="85569" y="6055"/>
                </a:lnTo>
                <a:lnTo>
                  <a:pt x="85569" y="6055"/>
                </a:lnTo>
                <a:lnTo>
                  <a:pt x="85569" y="6055"/>
                </a:lnTo>
                <a:lnTo>
                  <a:pt x="85569" y="6055"/>
                </a:lnTo>
                <a:lnTo>
                  <a:pt x="85569" y="6055"/>
                </a:lnTo>
                <a:lnTo>
                  <a:pt x="85569" y="6055"/>
                </a:lnTo>
                <a:lnTo>
                  <a:pt x="85569" y="6055"/>
                </a:lnTo>
                <a:lnTo>
                  <a:pt x="86582" y="6055"/>
                </a:lnTo>
                <a:lnTo>
                  <a:pt x="86582" y="4954"/>
                </a:lnTo>
                <a:lnTo>
                  <a:pt x="86582" y="4954"/>
                </a:lnTo>
                <a:lnTo>
                  <a:pt x="86582" y="4954"/>
                </a:lnTo>
                <a:lnTo>
                  <a:pt x="86582" y="4954"/>
                </a:lnTo>
                <a:lnTo>
                  <a:pt x="87594" y="4954"/>
                </a:lnTo>
                <a:lnTo>
                  <a:pt x="87594" y="4954"/>
                </a:lnTo>
                <a:lnTo>
                  <a:pt x="87594" y="4954"/>
                </a:lnTo>
                <a:lnTo>
                  <a:pt x="87594" y="4954"/>
                </a:lnTo>
                <a:lnTo>
                  <a:pt x="88607" y="4954"/>
                </a:lnTo>
                <a:lnTo>
                  <a:pt x="88607" y="4954"/>
                </a:lnTo>
                <a:lnTo>
                  <a:pt x="88607" y="4954"/>
                </a:lnTo>
                <a:lnTo>
                  <a:pt x="88607" y="4954"/>
                </a:lnTo>
                <a:lnTo>
                  <a:pt x="88607" y="4954"/>
                </a:lnTo>
                <a:lnTo>
                  <a:pt x="90126" y="4954"/>
                </a:lnTo>
                <a:lnTo>
                  <a:pt x="90126" y="3853"/>
                </a:lnTo>
                <a:lnTo>
                  <a:pt x="90126" y="3853"/>
                </a:lnTo>
                <a:lnTo>
                  <a:pt x="90126" y="3853"/>
                </a:lnTo>
                <a:lnTo>
                  <a:pt x="91139" y="3853"/>
                </a:lnTo>
                <a:lnTo>
                  <a:pt x="91139" y="3853"/>
                </a:lnTo>
                <a:lnTo>
                  <a:pt x="91139" y="3853"/>
                </a:lnTo>
                <a:lnTo>
                  <a:pt x="91139" y="3853"/>
                </a:lnTo>
                <a:lnTo>
                  <a:pt x="91139" y="3853"/>
                </a:lnTo>
                <a:lnTo>
                  <a:pt x="91139" y="3853"/>
                </a:lnTo>
                <a:lnTo>
                  <a:pt x="91139" y="2752"/>
                </a:lnTo>
                <a:lnTo>
                  <a:pt x="91139" y="2752"/>
                </a:lnTo>
                <a:lnTo>
                  <a:pt x="91139" y="2752"/>
                </a:lnTo>
                <a:lnTo>
                  <a:pt x="92151" y="2752"/>
                </a:lnTo>
                <a:lnTo>
                  <a:pt x="92151" y="1651"/>
                </a:lnTo>
                <a:lnTo>
                  <a:pt x="92151" y="1651"/>
                </a:lnTo>
                <a:lnTo>
                  <a:pt x="92151" y="1651"/>
                </a:lnTo>
                <a:lnTo>
                  <a:pt x="92151" y="1651"/>
                </a:lnTo>
                <a:lnTo>
                  <a:pt x="92151" y="1651"/>
                </a:lnTo>
                <a:lnTo>
                  <a:pt x="93164" y="1651"/>
                </a:lnTo>
                <a:lnTo>
                  <a:pt x="93164" y="1651"/>
                </a:lnTo>
                <a:lnTo>
                  <a:pt x="93164" y="1651"/>
                </a:lnTo>
                <a:lnTo>
                  <a:pt x="93164" y="1651"/>
                </a:lnTo>
                <a:lnTo>
                  <a:pt x="93164" y="1651"/>
                </a:lnTo>
                <a:lnTo>
                  <a:pt x="94177" y="1651"/>
                </a:lnTo>
                <a:lnTo>
                  <a:pt x="94177" y="1651"/>
                </a:lnTo>
                <a:lnTo>
                  <a:pt x="94177" y="1651"/>
                </a:lnTo>
                <a:lnTo>
                  <a:pt x="94177" y="1651"/>
                </a:lnTo>
                <a:lnTo>
                  <a:pt x="94177" y="1651"/>
                </a:lnTo>
                <a:lnTo>
                  <a:pt x="95696" y="1651"/>
                </a:lnTo>
                <a:lnTo>
                  <a:pt x="95696" y="1651"/>
                </a:lnTo>
                <a:lnTo>
                  <a:pt x="95696" y="1651"/>
                </a:lnTo>
                <a:lnTo>
                  <a:pt x="95696" y="1651"/>
                </a:lnTo>
                <a:lnTo>
                  <a:pt x="96708" y="1651"/>
                </a:lnTo>
                <a:lnTo>
                  <a:pt x="96708" y="0"/>
                </a:lnTo>
                <a:lnTo>
                  <a:pt x="96708" y="0"/>
                </a:lnTo>
                <a:lnTo>
                  <a:pt x="96708" y="0"/>
                </a:lnTo>
                <a:lnTo>
                  <a:pt x="97721" y="0"/>
                </a:lnTo>
                <a:lnTo>
                  <a:pt x="97721" y="0"/>
                </a:lnTo>
                <a:lnTo>
                  <a:pt x="97721" y="1651"/>
                </a:lnTo>
                <a:lnTo>
                  <a:pt x="97721" y="1651"/>
                </a:lnTo>
                <a:lnTo>
                  <a:pt x="97721" y="1651"/>
                </a:lnTo>
                <a:lnTo>
                  <a:pt x="97721" y="1651"/>
                </a:lnTo>
                <a:lnTo>
                  <a:pt x="98734" y="1651"/>
                </a:lnTo>
                <a:lnTo>
                  <a:pt x="98734" y="1651"/>
                </a:lnTo>
                <a:lnTo>
                  <a:pt x="98734" y="1651"/>
                </a:lnTo>
                <a:lnTo>
                  <a:pt x="98734" y="1651"/>
                </a:lnTo>
                <a:lnTo>
                  <a:pt x="98734" y="1651"/>
                </a:lnTo>
                <a:lnTo>
                  <a:pt x="99746" y="1651"/>
                </a:lnTo>
                <a:lnTo>
                  <a:pt x="99746" y="2752"/>
                </a:lnTo>
                <a:lnTo>
                  <a:pt x="99746" y="2752"/>
                </a:lnTo>
                <a:lnTo>
                  <a:pt x="99746" y="2752"/>
                </a:lnTo>
                <a:lnTo>
                  <a:pt x="101265" y="2752"/>
                </a:lnTo>
                <a:lnTo>
                  <a:pt x="101265" y="2752"/>
                </a:lnTo>
                <a:lnTo>
                  <a:pt x="101265" y="2752"/>
                </a:lnTo>
                <a:lnTo>
                  <a:pt x="101265" y="2752"/>
                </a:lnTo>
                <a:lnTo>
                  <a:pt x="101265" y="2752"/>
                </a:lnTo>
                <a:lnTo>
                  <a:pt x="102278" y="2752"/>
                </a:lnTo>
                <a:lnTo>
                  <a:pt x="102278" y="2752"/>
                </a:lnTo>
                <a:lnTo>
                  <a:pt x="102278" y="2752"/>
                </a:lnTo>
                <a:lnTo>
                  <a:pt x="102278" y="2752"/>
                </a:lnTo>
                <a:lnTo>
                  <a:pt x="103291" y="2752"/>
                </a:lnTo>
                <a:lnTo>
                  <a:pt x="103291" y="2752"/>
                </a:lnTo>
                <a:lnTo>
                  <a:pt x="103291" y="2752"/>
                </a:lnTo>
                <a:lnTo>
                  <a:pt x="104303" y="2752"/>
                </a:lnTo>
                <a:lnTo>
                  <a:pt x="104303" y="2752"/>
                </a:lnTo>
                <a:lnTo>
                  <a:pt x="104303" y="2752"/>
                </a:lnTo>
                <a:lnTo>
                  <a:pt x="104303" y="2752"/>
                </a:lnTo>
                <a:lnTo>
                  <a:pt x="104303" y="2752"/>
                </a:lnTo>
                <a:lnTo>
                  <a:pt x="105316" y="2752"/>
                </a:lnTo>
                <a:lnTo>
                  <a:pt x="105316" y="2752"/>
                </a:lnTo>
                <a:lnTo>
                  <a:pt x="105316" y="2752"/>
                </a:lnTo>
                <a:lnTo>
                  <a:pt x="105316" y="2752"/>
                </a:lnTo>
                <a:lnTo>
                  <a:pt x="105316" y="2752"/>
                </a:lnTo>
                <a:lnTo>
                  <a:pt x="106835" y="2752"/>
                </a:lnTo>
                <a:lnTo>
                  <a:pt x="106835" y="2752"/>
                </a:lnTo>
                <a:lnTo>
                  <a:pt x="106835" y="2752"/>
                </a:lnTo>
                <a:lnTo>
                  <a:pt x="107848" y="2752"/>
                </a:lnTo>
                <a:lnTo>
                  <a:pt x="107848" y="2752"/>
                </a:lnTo>
                <a:lnTo>
                  <a:pt x="107848" y="2752"/>
                </a:lnTo>
                <a:lnTo>
                  <a:pt x="107848" y="2752"/>
                </a:lnTo>
                <a:lnTo>
                  <a:pt x="107848" y="2752"/>
                </a:lnTo>
                <a:lnTo>
                  <a:pt x="108860" y="2752"/>
                </a:lnTo>
                <a:lnTo>
                  <a:pt x="108860" y="3853"/>
                </a:lnTo>
                <a:lnTo>
                  <a:pt x="108860" y="3853"/>
                </a:lnTo>
                <a:lnTo>
                  <a:pt x="108860" y="3853"/>
                </a:lnTo>
                <a:lnTo>
                  <a:pt x="108860" y="3853"/>
                </a:lnTo>
                <a:lnTo>
                  <a:pt x="108860" y="4954"/>
                </a:lnTo>
                <a:lnTo>
                  <a:pt x="108860" y="4954"/>
                </a:lnTo>
                <a:lnTo>
                  <a:pt x="108860" y="4954"/>
                </a:lnTo>
                <a:lnTo>
                  <a:pt x="108860" y="4954"/>
                </a:lnTo>
                <a:lnTo>
                  <a:pt x="108860" y="6055"/>
                </a:lnTo>
                <a:lnTo>
                  <a:pt x="108860" y="6055"/>
                </a:lnTo>
                <a:lnTo>
                  <a:pt x="108860" y="6055"/>
                </a:lnTo>
                <a:lnTo>
                  <a:pt x="108860" y="6055"/>
                </a:lnTo>
                <a:lnTo>
                  <a:pt x="108860" y="6055"/>
                </a:lnTo>
                <a:lnTo>
                  <a:pt x="109873" y="6055"/>
                </a:lnTo>
                <a:lnTo>
                  <a:pt x="109873" y="7706"/>
                </a:lnTo>
                <a:lnTo>
                  <a:pt x="109873" y="7706"/>
                </a:lnTo>
                <a:lnTo>
                  <a:pt x="109873" y="7706"/>
                </a:lnTo>
                <a:lnTo>
                  <a:pt x="109873" y="7706"/>
                </a:lnTo>
                <a:lnTo>
                  <a:pt x="109873" y="8807"/>
                </a:lnTo>
                <a:lnTo>
                  <a:pt x="109873" y="8807"/>
                </a:lnTo>
                <a:lnTo>
                  <a:pt x="109873" y="8807"/>
                </a:lnTo>
                <a:lnTo>
                  <a:pt x="109873" y="8807"/>
                </a:lnTo>
                <a:lnTo>
                  <a:pt x="109873" y="9908"/>
                </a:lnTo>
                <a:lnTo>
                  <a:pt x="109873" y="9908"/>
                </a:lnTo>
                <a:lnTo>
                  <a:pt x="109873" y="9908"/>
                </a:lnTo>
                <a:lnTo>
                  <a:pt x="109873" y="11009"/>
                </a:lnTo>
                <a:lnTo>
                  <a:pt x="109873" y="11009"/>
                </a:lnTo>
                <a:lnTo>
                  <a:pt x="109873" y="11009"/>
                </a:lnTo>
                <a:lnTo>
                  <a:pt x="109873" y="12110"/>
                </a:lnTo>
                <a:lnTo>
                  <a:pt x="109873" y="12110"/>
                </a:lnTo>
                <a:lnTo>
                  <a:pt x="109873" y="12110"/>
                </a:lnTo>
                <a:lnTo>
                  <a:pt x="109873" y="13761"/>
                </a:lnTo>
                <a:lnTo>
                  <a:pt x="110886" y="13761"/>
                </a:lnTo>
                <a:lnTo>
                  <a:pt x="110886" y="13761"/>
                </a:lnTo>
                <a:lnTo>
                  <a:pt x="110886" y="13761"/>
                </a:lnTo>
                <a:lnTo>
                  <a:pt x="110886" y="13761"/>
                </a:lnTo>
                <a:lnTo>
                  <a:pt x="110886" y="14862"/>
                </a:lnTo>
                <a:lnTo>
                  <a:pt x="110886" y="14862"/>
                </a:lnTo>
                <a:lnTo>
                  <a:pt x="110886" y="14862"/>
                </a:lnTo>
                <a:lnTo>
                  <a:pt x="110886" y="14862"/>
                </a:lnTo>
                <a:lnTo>
                  <a:pt x="110886" y="14862"/>
                </a:lnTo>
                <a:lnTo>
                  <a:pt x="110886" y="15963"/>
                </a:lnTo>
                <a:lnTo>
                  <a:pt x="110886" y="15963"/>
                </a:lnTo>
                <a:lnTo>
                  <a:pt x="110886" y="15963"/>
                </a:lnTo>
                <a:lnTo>
                  <a:pt x="112405" y="15963"/>
                </a:lnTo>
                <a:lnTo>
                  <a:pt x="112405" y="17064"/>
                </a:lnTo>
                <a:lnTo>
                  <a:pt x="112405" y="17064"/>
                </a:lnTo>
                <a:lnTo>
                  <a:pt x="112405" y="17064"/>
                </a:lnTo>
                <a:lnTo>
                  <a:pt x="112405" y="17064"/>
                </a:lnTo>
                <a:lnTo>
                  <a:pt x="112405" y="17064"/>
                </a:lnTo>
                <a:lnTo>
                  <a:pt x="112405" y="18165"/>
                </a:lnTo>
                <a:lnTo>
                  <a:pt x="113417" y="18165"/>
                </a:lnTo>
                <a:lnTo>
                  <a:pt x="113417" y="18165"/>
                </a:lnTo>
                <a:lnTo>
                  <a:pt x="113417" y="18165"/>
                </a:lnTo>
                <a:lnTo>
                  <a:pt x="113417" y="18165"/>
                </a:lnTo>
                <a:lnTo>
                  <a:pt x="113417" y="18165"/>
                </a:lnTo>
                <a:lnTo>
                  <a:pt x="113417" y="19816"/>
                </a:lnTo>
                <a:lnTo>
                  <a:pt x="113417" y="19816"/>
                </a:lnTo>
                <a:lnTo>
                  <a:pt x="113417" y="19816"/>
                </a:lnTo>
                <a:lnTo>
                  <a:pt x="113417" y="19816"/>
                </a:lnTo>
                <a:lnTo>
                  <a:pt x="113417" y="20917"/>
                </a:lnTo>
                <a:lnTo>
                  <a:pt x="113417" y="20917"/>
                </a:lnTo>
                <a:lnTo>
                  <a:pt x="113417" y="20917"/>
                </a:lnTo>
                <a:lnTo>
                  <a:pt x="113417" y="20917"/>
                </a:lnTo>
                <a:lnTo>
                  <a:pt x="113417" y="22018"/>
                </a:lnTo>
                <a:lnTo>
                  <a:pt x="113417" y="22018"/>
                </a:lnTo>
                <a:lnTo>
                  <a:pt x="113417" y="22018"/>
                </a:lnTo>
                <a:lnTo>
                  <a:pt x="113417" y="23119"/>
                </a:lnTo>
                <a:lnTo>
                  <a:pt x="113417" y="23119"/>
                </a:lnTo>
                <a:lnTo>
                  <a:pt x="113417" y="23119"/>
                </a:lnTo>
                <a:lnTo>
                  <a:pt x="113417" y="24220"/>
                </a:lnTo>
                <a:lnTo>
                  <a:pt x="113417" y="24220"/>
                </a:lnTo>
                <a:lnTo>
                  <a:pt x="113417" y="24220"/>
                </a:lnTo>
                <a:lnTo>
                  <a:pt x="113417" y="25871"/>
                </a:lnTo>
                <a:lnTo>
                  <a:pt x="113417" y="25871"/>
                </a:lnTo>
                <a:lnTo>
                  <a:pt x="113417" y="25871"/>
                </a:lnTo>
                <a:lnTo>
                  <a:pt x="113417" y="26972"/>
                </a:lnTo>
                <a:lnTo>
                  <a:pt x="113417" y="26972"/>
                </a:lnTo>
                <a:lnTo>
                  <a:pt x="113417" y="26972"/>
                </a:lnTo>
                <a:lnTo>
                  <a:pt x="114430" y="26972"/>
                </a:lnTo>
                <a:lnTo>
                  <a:pt x="114430" y="28073"/>
                </a:lnTo>
                <a:lnTo>
                  <a:pt x="114430" y="28073"/>
                </a:lnTo>
                <a:lnTo>
                  <a:pt x="114430" y="28073"/>
                </a:lnTo>
                <a:lnTo>
                  <a:pt x="114430" y="29174"/>
                </a:lnTo>
                <a:lnTo>
                  <a:pt x="114430" y="29174"/>
                </a:lnTo>
                <a:lnTo>
                  <a:pt x="114430" y="29174"/>
                </a:lnTo>
                <a:lnTo>
                  <a:pt x="114430" y="30275"/>
                </a:lnTo>
                <a:lnTo>
                  <a:pt x="114430" y="30275"/>
                </a:lnTo>
                <a:lnTo>
                  <a:pt x="114430" y="30275"/>
                </a:lnTo>
                <a:lnTo>
                  <a:pt x="113417" y="30275"/>
                </a:lnTo>
                <a:lnTo>
                  <a:pt x="113417" y="30275"/>
                </a:lnTo>
                <a:lnTo>
                  <a:pt x="113417" y="31926"/>
                </a:lnTo>
                <a:lnTo>
                  <a:pt x="113417" y="31926"/>
                </a:lnTo>
                <a:lnTo>
                  <a:pt x="113417" y="31926"/>
                </a:lnTo>
                <a:lnTo>
                  <a:pt x="113417" y="31926"/>
                </a:lnTo>
                <a:lnTo>
                  <a:pt x="113417" y="31926"/>
                </a:lnTo>
                <a:lnTo>
                  <a:pt x="113417" y="33027"/>
                </a:lnTo>
                <a:lnTo>
                  <a:pt x="113417" y="33027"/>
                </a:lnTo>
                <a:lnTo>
                  <a:pt x="113417" y="33027"/>
                </a:lnTo>
                <a:lnTo>
                  <a:pt x="113417" y="34128"/>
                </a:lnTo>
                <a:lnTo>
                  <a:pt x="113417" y="34128"/>
                </a:lnTo>
                <a:lnTo>
                  <a:pt x="113417" y="34128"/>
                </a:lnTo>
                <a:lnTo>
                  <a:pt x="113417" y="34128"/>
                </a:lnTo>
                <a:lnTo>
                  <a:pt x="113417" y="35229"/>
                </a:lnTo>
                <a:lnTo>
                  <a:pt x="113417" y="35229"/>
                </a:lnTo>
                <a:lnTo>
                  <a:pt x="113417" y="35229"/>
                </a:lnTo>
                <a:lnTo>
                  <a:pt x="113417" y="35229"/>
                </a:lnTo>
                <a:lnTo>
                  <a:pt x="113417" y="35229"/>
                </a:lnTo>
                <a:lnTo>
                  <a:pt x="113417" y="36330"/>
                </a:lnTo>
                <a:lnTo>
                  <a:pt x="113417" y="36330"/>
                </a:lnTo>
                <a:lnTo>
                  <a:pt x="113417" y="36330"/>
                </a:lnTo>
                <a:lnTo>
                  <a:pt x="113417" y="36330"/>
                </a:lnTo>
                <a:lnTo>
                  <a:pt x="113417" y="36330"/>
                </a:lnTo>
                <a:lnTo>
                  <a:pt x="112405" y="36330"/>
                </a:lnTo>
                <a:lnTo>
                  <a:pt x="112405" y="36330"/>
                </a:lnTo>
                <a:lnTo>
                  <a:pt x="112405" y="36330"/>
                </a:lnTo>
                <a:lnTo>
                  <a:pt x="112405" y="36330"/>
                </a:lnTo>
                <a:lnTo>
                  <a:pt x="112405" y="36330"/>
                </a:lnTo>
                <a:lnTo>
                  <a:pt x="110886" y="36330"/>
                </a:lnTo>
                <a:lnTo>
                  <a:pt x="110886" y="35229"/>
                </a:lnTo>
                <a:lnTo>
                  <a:pt x="110886" y="35229"/>
                </a:lnTo>
                <a:lnTo>
                  <a:pt x="110886" y="35229"/>
                </a:lnTo>
                <a:lnTo>
                  <a:pt x="110886" y="35229"/>
                </a:lnTo>
                <a:lnTo>
                  <a:pt x="110886" y="35229"/>
                </a:lnTo>
                <a:lnTo>
                  <a:pt x="110886" y="35229"/>
                </a:lnTo>
                <a:lnTo>
                  <a:pt x="109873" y="35229"/>
                </a:lnTo>
                <a:lnTo>
                  <a:pt x="109873" y="35229"/>
                </a:lnTo>
                <a:lnTo>
                  <a:pt x="109873" y="34128"/>
                </a:lnTo>
                <a:lnTo>
                  <a:pt x="109873" y="34128"/>
                </a:lnTo>
                <a:lnTo>
                  <a:pt x="108860" y="34128"/>
                </a:lnTo>
                <a:lnTo>
                  <a:pt x="108860" y="34128"/>
                </a:lnTo>
                <a:lnTo>
                  <a:pt x="108860" y="34128"/>
                </a:lnTo>
                <a:lnTo>
                  <a:pt x="108860" y="34128"/>
                </a:lnTo>
                <a:lnTo>
                  <a:pt x="108860" y="34128"/>
                </a:lnTo>
                <a:lnTo>
                  <a:pt x="108860" y="34128"/>
                </a:lnTo>
                <a:lnTo>
                  <a:pt x="108860" y="35229"/>
                </a:lnTo>
                <a:lnTo>
                  <a:pt x="107848" y="35229"/>
                </a:lnTo>
                <a:lnTo>
                  <a:pt x="107848" y="35229"/>
                </a:lnTo>
                <a:lnTo>
                  <a:pt x="107848" y="35229"/>
                </a:lnTo>
                <a:lnTo>
                  <a:pt x="107848" y="35229"/>
                </a:lnTo>
                <a:lnTo>
                  <a:pt x="107848" y="35229"/>
                </a:lnTo>
                <a:lnTo>
                  <a:pt x="107848" y="36330"/>
                </a:lnTo>
                <a:lnTo>
                  <a:pt x="107848" y="36330"/>
                </a:lnTo>
                <a:lnTo>
                  <a:pt x="107848" y="36330"/>
                </a:lnTo>
                <a:lnTo>
                  <a:pt x="107848" y="36330"/>
                </a:lnTo>
                <a:lnTo>
                  <a:pt x="106835" y="36330"/>
                </a:lnTo>
                <a:lnTo>
                  <a:pt x="106835" y="37981"/>
                </a:lnTo>
                <a:lnTo>
                  <a:pt x="106835" y="37981"/>
                </a:lnTo>
                <a:lnTo>
                  <a:pt x="106835" y="37981"/>
                </a:lnTo>
                <a:lnTo>
                  <a:pt x="106835" y="37981"/>
                </a:lnTo>
                <a:lnTo>
                  <a:pt x="106835" y="39082"/>
                </a:lnTo>
                <a:lnTo>
                  <a:pt x="106835" y="39082"/>
                </a:lnTo>
                <a:lnTo>
                  <a:pt x="106835" y="39082"/>
                </a:lnTo>
                <a:lnTo>
                  <a:pt x="106835" y="39082"/>
                </a:lnTo>
                <a:lnTo>
                  <a:pt x="105316" y="39082"/>
                </a:lnTo>
                <a:lnTo>
                  <a:pt x="105316" y="40183"/>
                </a:lnTo>
                <a:lnTo>
                  <a:pt x="105316" y="40183"/>
                </a:lnTo>
                <a:lnTo>
                  <a:pt x="105316" y="40183"/>
                </a:lnTo>
                <a:lnTo>
                  <a:pt x="105316" y="40183"/>
                </a:lnTo>
                <a:lnTo>
                  <a:pt x="105316" y="40183"/>
                </a:lnTo>
                <a:lnTo>
                  <a:pt x="105316" y="40183"/>
                </a:lnTo>
                <a:lnTo>
                  <a:pt x="105316" y="41284"/>
                </a:lnTo>
                <a:lnTo>
                  <a:pt x="105316" y="41284"/>
                </a:lnTo>
                <a:lnTo>
                  <a:pt x="104303" y="41284"/>
                </a:lnTo>
                <a:lnTo>
                  <a:pt x="104303" y="41284"/>
                </a:lnTo>
                <a:lnTo>
                  <a:pt x="104303" y="42385"/>
                </a:lnTo>
                <a:lnTo>
                  <a:pt x="104303" y="42385"/>
                </a:lnTo>
                <a:lnTo>
                  <a:pt x="104303" y="42385"/>
                </a:lnTo>
                <a:lnTo>
                  <a:pt x="104303" y="44036"/>
                </a:lnTo>
                <a:lnTo>
                  <a:pt x="104303" y="44036"/>
                </a:lnTo>
                <a:lnTo>
                  <a:pt x="104303" y="44036"/>
                </a:lnTo>
                <a:lnTo>
                  <a:pt x="104303" y="44036"/>
                </a:lnTo>
                <a:lnTo>
                  <a:pt x="104303" y="45137"/>
                </a:lnTo>
                <a:lnTo>
                  <a:pt x="105316" y="45137"/>
                </a:lnTo>
                <a:lnTo>
                  <a:pt x="105316" y="45137"/>
                </a:lnTo>
                <a:lnTo>
                  <a:pt x="105316" y="45137"/>
                </a:lnTo>
                <a:lnTo>
                  <a:pt x="105316" y="45137"/>
                </a:lnTo>
                <a:lnTo>
                  <a:pt x="105316" y="45137"/>
                </a:lnTo>
                <a:lnTo>
                  <a:pt x="105316" y="45137"/>
                </a:lnTo>
                <a:lnTo>
                  <a:pt x="105316" y="46238"/>
                </a:lnTo>
                <a:lnTo>
                  <a:pt x="105316" y="46238"/>
                </a:lnTo>
                <a:lnTo>
                  <a:pt x="105316" y="46238"/>
                </a:lnTo>
                <a:lnTo>
                  <a:pt x="106835" y="46238"/>
                </a:lnTo>
                <a:lnTo>
                  <a:pt x="106835" y="47339"/>
                </a:lnTo>
                <a:lnTo>
                  <a:pt x="106835" y="47339"/>
                </a:lnTo>
                <a:lnTo>
                  <a:pt x="106835" y="47339"/>
                </a:lnTo>
                <a:lnTo>
                  <a:pt x="106835" y="47339"/>
                </a:lnTo>
                <a:lnTo>
                  <a:pt x="106835" y="47339"/>
                </a:lnTo>
                <a:lnTo>
                  <a:pt x="107848" y="47339"/>
                </a:lnTo>
                <a:lnTo>
                  <a:pt x="107848" y="48440"/>
                </a:lnTo>
                <a:lnTo>
                  <a:pt x="107848" y="48440"/>
                </a:lnTo>
                <a:lnTo>
                  <a:pt x="107848" y="48440"/>
                </a:lnTo>
                <a:lnTo>
                  <a:pt x="107848" y="48440"/>
                </a:lnTo>
                <a:lnTo>
                  <a:pt x="107848" y="48440"/>
                </a:lnTo>
                <a:lnTo>
                  <a:pt x="108860" y="48440"/>
                </a:lnTo>
                <a:lnTo>
                  <a:pt x="108860" y="48440"/>
                </a:lnTo>
                <a:lnTo>
                  <a:pt x="108860" y="48440"/>
                </a:lnTo>
                <a:lnTo>
                  <a:pt x="108860" y="48440"/>
                </a:lnTo>
                <a:lnTo>
                  <a:pt x="108860" y="48440"/>
                </a:lnTo>
                <a:lnTo>
                  <a:pt x="109873" y="48440"/>
                </a:lnTo>
                <a:lnTo>
                  <a:pt x="109873" y="48440"/>
                </a:lnTo>
                <a:lnTo>
                  <a:pt x="109873" y="50091"/>
                </a:lnTo>
                <a:lnTo>
                  <a:pt x="109873" y="50091"/>
                </a:lnTo>
                <a:lnTo>
                  <a:pt x="110886" y="50091"/>
                </a:lnTo>
                <a:lnTo>
                  <a:pt x="110886" y="50091"/>
                </a:lnTo>
                <a:lnTo>
                  <a:pt x="110886" y="50091"/>
                </a:lnTo>
                <a:lnTo>
                  <a:pt x="110886" y="50091"/>
                </a:lnTo>
                <a:lnTo>
                  <a:pt x="112405" y="50091"/>
                </a:lnTo>
                <a:lnTo>
                  <a:pt x="112405" y="50091"/>
                </a:lnTo>
                <a:lnTo>
                  <a:pt x="112405" y="50091"/>
                </a:lnTo>
                <a:lnTo>
                  <a:pt x="113417" y="50091"/>
                </a:lnTo>
                <a:lnTo>
                  <a:pt x="113417" y="50091"/>
                </a:lnTo>
                <a:lnTo>
                  <a:pt x="113417" y="50091"/>
                </a:lnTo>
                <a:lnTo>
                  <a:pt x="113417" y="48440"/>
                </a:lnTo>
                <a:lnTo>
                  <a:pt x="113417" y="48440"/>
                </a:lnTo>
                <a:lnTo>
                  <a:pt x="113417" y="48440"/>
                </a:lnTo>
                <a:lnTo>
                  <a:pt x="113417" y="47339"/>
                </a:lnTo>
                <a:lnTo>
                  <a:pt x="113417" y="47339"/>
                </a:lnTo>
                <a:lnTo>
                  <a:pt x="113417" y="47339"/>
                </a:lnTo>
                <a:lnTo>
                  <a:pt x="113417" y="47339"/>
                </a:lnTo>
                <a:lnTo>
                  <a:pt x="113417" y="46238"/>
                </a:lnTo>
                <a:lnTo>
                  <a:pt x="113417" y="46238"/>
                </a:lnTo>
                <a:lnTo>
                  <a:pt x="113417" y="46238"/>
                </a:lnTo>
                <a:lnTo>
                  <a:pt x="113417" y="45137"/>
                </a:lnTo>
                <a:lnTo>
                  <a:pt x="113417" y="45137"/>
                </a:lnTo>
                <a:lnTo>
                  <a:pt x="113417" y="45137"/>
                </a:lnTo>
                <a:lnTo>
                  <a:pt x="114430" y="45137"/>
                </a:lnTo>
                <a:lnTo>
                  <a:pt x="114430" y="45137"/>
                </a:lnTo>
                <a:lnTo>
                  <a:pt x="114430" y="44036"/>
                </a:lnTo>
                <a:lnTo>
                  <a:pt x="114430" y="44036"/>
                </a:lnTo>
                <a:lnTo>
                  <a:pt x="114430" y="45137"/>
                </a:lnTo>
                <a:lnTo>
                  <a:pt x="114430" y="45137"/>
                </a:lnTo>
                <a:lnTo>
                  <a:pt x="114430" y="45137"/>
                </a:lnTo>
                <a:lnTo>
                  <a:pt x="115443" y="45137"/>
                </a:lnTo>
                <a:lnTo>
                  <a:pt x="115443" y="45137"/>
                </a:lnTo>
                <a:lnTo>
                  <a:pt x="115443" y="45137"/>
                </a:lnTo>
                <a:lnTo>
                  <a:pt x="115443" y="45137"/>
                </a:lnTo>
                <a:lnTo>
                  <a:pt x="115443" y="45137"/>
                </a:lnTo>
                <a:lnTo>
                  <a:pt x="116455" y="45137"/>
                </a:lnTo>
                <a:lnTo>
                  <a:pt x="116455" y="45137"/>
                </a:lnTo>
                <a:lnTo>
                  <a:pt x="116455" y="45137"/>
                </a:lnTo>
                <a:lnTo>
                  <a:pt x="116455" y="45137"/>
                </a:lnTo>
                <a:lnTo>
                  <a:pt x="117974" y="45137"/>
                </a:lnTo>
                <a:lnTo>
                  <a:pt x="117974" y="45137"/>
                </a:lnTo>
                <a:lnTo>
                  <a:pt x="117974" y="45137"/>
                </a:lnTo>
                <a:lnTo>
                  <a:pt x="117974" y="45137"/>
                </a:lnTo>
                <a:lnTo>
                  <a:pt x="118987" y="45137"/>
                </a:lnTo>
                <a:lnTo>
                  <a:pt x="118987" y="45137"/>
                </a:lnTo>
                <a:lnTo>
                  <a:pt x="118987" y="45137"/>
                </a:lnTo>
                <a:lnTo>
                  <a:pt x="120000" y="45137"/>
                </a:lnTo>
                <a:lnTo>
                  <a:pt x="120000" y="45137"/>
                </a:lnTo>
                <a:lnTo>
                  <a:pt x="120000" y="45137"/>
                </a:lnTo>
                <a:lnTo>
                  <a:pt x="120000" y="45137"/>
                </a:lnTo>
                <a:lnTo>
                  <a:pt x="120000" y="45137"/>
                </a:lnTo>
                <a:lnTo>
                  <a:pt x="120000" y="46238"/>
                </a:lnTo>
                <a:lnTo>
                  <a:pt x="120000" y="46238"/>
                </a:lnTo>
                <a:lnTo>
                  <a:pt x="120000" y="46238"/>
                </a:lnTo>
                <a:lnTo>
                  <a:pt x="120000" y="46238"/>
                </a:lnTo>
                <a:lnTo>
                  <a:pt x="120000" y="47339"/>
                </a:lnTo>
                <a:lnTo>
                  <a:pt x="120000" y="47339"/>
                </a:lnTo>
                <a:lnTo>
                  <a:pt x="120000" y="47339"/>
                </a:lnTo>
                <a:lnTo>
                  <a:pt x="120000" y="47339"/>
                </a:lnTo>
                <a:lnTo>
                  <a:pt x="120000" y="48440"/>
                </a:lnTo>
                <a:lnTo>
                  <a:pt x="120000" y="48440"/>
                </a:lnTo>
                <a:lnTo>
                  <a:pt x="120000" y="48440"/>
                </a:lnTo>
                <a:lnTo>
                  <a:pt x="120000" y="48440"/>
                </a:lnTo>
                <a:lnTo>
                  <a:pt x="120000" y="50091"/>
                </a:lnTo>
                <a:lnTo>
                  <a:pt x="120000" y="50091"/>
                </a:lnTo>
                <a:lnTo>
                  <a:pt x="118987" y="50091"/>
                </a:lnTo>
                <a:lnTo>
                  <a:pt x="118987" y="50091"/>
                </a:lnTo>
                <a:lnTo>
                  <a:pt x="118987" y="51192"/>
                </a:lnTo>
                <a:lnTo>
                  <a:pt x="118987" y="51192"/>
                </a:lnTo>
                <a:lnTo>
                  <a:pt x="118987" y="51192"/>
                </a:lnTo>
                <a:lnTo>
                  <a:pt x="118987" y="51192"/>
                </a:lnTo>
                <a:lnTo>
                  <a:pt x="118987" y="52293"/>
                </a:lnTo>
                <a:lnTo>
                  <a:pt x="118987" y="52293"/>
                </a:lnTo>
                <a:lnTo>
                  <a:pt x="118987" y="52293"/>
                </a:lnTo>
                <a:lnTo>
                  <a:pt x="118987" y="52293"/>
                </a:lnTo>
                <a:lnTo>
                  <a:pt x="118987" y="53394"/>
                </a:lnTo>
                <a:lnTo>
                  <a:pt x="118987" y="53394"/>
                </a:lnTo>
                <a:lnTo>
                  <a:pt x="117974" y="53394"/>
                </a:lnTo>
                <a:lnTo>
                  <a:pt x="117974" y="53394"/>
                </a:lnTo>
                <a:lnTo>
                  <a:pt x="117974" y="54495"/>
                </a:lnTo>
                <a:lnTo>
                  <a:pt x="117974" y="54495"/>
                </a:lnTo>
                <a:lnTo>
                  <a:pt x="117974" y="54495"/>
                </a:lnTo>
                <a:lnTo>
                  <a:pt x="117974" y="56146"/>
                </a:lnTo>
                <a:lnTo>
                  <a:pt x="117974" y="56146"/>
                </a:lnTo>
                <a:lnTo>
                  <a:pt x="117974" y="56146"/>
                </a:lnTo>
                <a:lnTo>
                  <a:pt x="117974" y="56146"/>
                </a:lnTo>
                <a:lnTo>
                  <a:pt x="117974" y="56146"/>
                </a:lnTo>
                <a:lnTo>
                  <a:pt x="117974" y="57247"/>
                </a:lnTo>
                <a:lnTo>
                  <a:pt x="117974" y="57247"/>
                </a:lnTo>
                <a:lnTo>
                  <a:pt x="117974" y="57247"/>
                </a:lnTo>
                <a:lnTo>
                  <a:pt x="117974" y="57247"/>
                </a:lnTo>
                <a:lnTo>
                  <a:pt x="117974" y="58348"/>
                </a:lnTo>
                <a:lnTo>
                  <a:pt x="117974" y="58348"/>
                </a:lnTo>
                <a:lnTo>
                  <a:pt x="117974" y="58348"/>
                </a:lnTo>
                <a:lnTo>
                  <a:pt x="117974" y="58348"/>
                </a:lnTo>
                <a:lnTo>
                  <a:pt x="116455" y="58348"/>
                </a:lnTo>
                <a:lnTo>
                  <a:pt x="116455" y="59449"/>
                </a:lnTo>
                <a:lnTo>
                  <a:pt x="116455" y="59449"/>
                </a:lnTo>
                <a:lnTo>
                  <a:pt x="116455" y="59449"/>
                </a:lnTo>
                <a:lnTo>
                  <a:pt x="116455" y="60550"/>
                </a:lnTo>
                <a:lnTo>
                  <a:pt x="116455" y="60550"/>
                </a:lnTo>
                <a:lnTo>
                  <a:pt x="116455" y="60550"/>
                </a:lnTo>
                <a:lnTo>
                  <a:pt x="116455" y="60550"/>
                </a:lnTo>
                <a:lnTo>
                  <a:pt x="116455" y="60550"/>
                </a:lnTo>
                <a:lnTo>
                  <a:pt x="116455" y="62201"/>
                </a:lnTo>
                <a:lnTo>
                  <a:pt x="116455" y="62201"/>
                </a:lnTo>
                <a:lnTo>
                  <a:pt x="116455" y="62201"/>
                </a:lnTo>
                <a:lnTo>
                  <a:pt x="115443" y="62201"/>
                </a:lnTo>
                <a:lnTo>
                  <a:pt x="115443" y="62201"/>
                </a:lnTo>
                <a:lnTo>
                  <a:pt x="115443" y="62201"/>
                </a:lnTo>
                <a:lnTo>
                  <a:pt x="115443" y="62201"/>
                </a:lnTo>
                <a:lnTo>
                  <a:pt x="115443" y="63302"/>
                </a:lnTo>
                <a:lnTo>
                  <a:pt x="114430" y="63302"/>
                </a:lnTo>
                <a:lnTo>
                  <a:pt x="114430" y="63302"/>
                </a:lnTo>
                <a:lnTo>
                  <a:pt x="114430" y="63302"/>
                </a:lnTo>
                <a:lnTo>
                  <a:pt x="114430" y="63302"/>
                </a:lnTo>
                <a:lnTo>
                  <a:pt x="114430" y="63302"/>
                </a:lnTo>
                <a:lnTo>
                  <a:pt x="114430" y="64403"/>
                </a:lnTo>
                <a:lnTo>
                  <a:pt x="114430" y="64403"/>
                </a:lnTo>
                <a:lnTo>
                  <a:pt x="114430" y="64403"/>
                </a:lnTo>
                <a:lnTo>
                  <a:pt x="113417" y="64403"/>
                </a:lnTo>
                <a:lnTo>
                  <a:pt x="113417" y="64403"/>
                </a:lnTo>
                <a:lnTo>
                  <a:pt x="113417" y="64403"/>
                </a:lnTo>
                <a:lnTo>
                  <a:pt x="113417" y="64403"/>
                </a:lnTo>
                <a:lnTo>
                  <a:pt x="113417" y="64403"/>
                </a:lnTo>
                <a:lnTo>
                  <a:pt x="112405" y="64403"/>
                </a:lnTo>
                <a:lnTo>
                  <a:pt x="112405" y="64403"/>
                </a:lnTo>
                <a:lnTo>
                  <a:pt x="112405" y="65504"/>
                </a:lnTo>
                <a:lnTo>
                  <a:pt x="112405" y="65504"/>
                </a:lnTo>
                <a:lnTo>
                  <a:pt x="112405" y="65504"/>
                </a:lnTo>
                <a:lnTo>
                  <a:pt x="110886" y="65504"/>
                </a:lnTo>
                <a:lnTo>
                  <a:pt x="110886" y="65504"/>
                </a:lnTo>
                <a:lnTo>
                  <a:pt x="110886" y="65504"/>
                </a:lnTo>
                <a:lnTo>
                  <a:pt x="110886" y="66605"/>
                </a:lnTo>
                <a:lnTo>
                  <a:pt x="110886" y="66605"/>
                </a:lnTo>
                <a:lnTo>
                  <a:pt x="110886" y="66605"/>
                </a:lnTo>
                <a:lnTo>
                  <a:pt x="110886" y="66605"/>
                </a:lnTo>
                <a:lnTo>
                  <a:pt x="110886" y="66605"/>
                </a:lnTo>
                <a:lnTo>
                  <a:pt x="109873" y="66605"/>
                </a:lnTo>
                <a:lnTo>
                  <a:pt x="109873" y="68256"/>
                </a:lnTo>
                <a:lnTo>
                  <a:pt x="109873" y="68256"/>
                </a:lnTo>
                <a:lnTo>
                  <a:pt x="109873" y="68256"/>
                </a:lnTo>
                <a:lnTo>
                  <a:pt x="109873" y="68256"/>
                </a:lnTo>
                <a:lnTo>
                  <a:pt x="109873" y="68256"/>
                </a:lnTo>
                <a:lnTo>
                  <a:pt x="108860" y="68256"/>
                </a:lnTo>
                <a:lnTo>
                  <a:pt x="108860" y="68256"/>
                </a:lnTo>
                <a:lnTo>
                  <a:pt x="108860" y="68256"/>
                </a:lnTo>
                <a:lnTo>
                  <a:pt x="108860" y="69357"/>
                </a:lnTo>
                <a:lnTo>
                  <a:pt x="108860" y="69357"/>
                </a:lnTo>
                <a:lnTo>
                  <a:pt x="108860" y="69357"/>
                </a:lnTo>
                <a:lnTo>
                  <a:pt x="108860" y="69357"/>
                </a:lnTo>
                <a:lnTo>
                  <a:pt x="108860" y="69357"/>
                </a:lnTo>
                <a:lnTo>
                  <a:pt x="107848" y="69357"/>
                </a:lnTo>
                <a:lnTo>
                  <a:pt x="107848" y="70458"/>
                </a:lnTo>
                <a:lnTo>
                  <a:pt x="107848" y="70458"/>
                </a:lnTo>
                <a:lnTo>
                  <a:pt x="107848" y="70458"/>
                </a:lnTo>
                <a:lnTo>
                  <a:pt x="107848" y="70458"/>
                </a:lnTo>
                <a:lnTo>
                  <a:pt x="107848" y="70458"/>
                </a:lnTo>
                <a:lnTo>
                  <a:pt x="107848" y="71559"/>
                </a:lnTo>
                <a:lnTo>
                  <a:pt x="107848" y="71559"/>
                </a:lnTo>
                <a:lnTo>
                  <a:pt x="107848" y="71559"/>
                </a:lnTo>
                <a:lnTo>
                  <a:pt x="107848" y="71559"/>
                </a:lnTo>
                <a:lnTo>
                  <a:pt x="106835" y="71559"/>
                </a:lnTo>
                <a:lnTo>
                  <a:pt x="106835" y="72660"/>
                </a:lnTo>
                <a:lnTo>
                  <a:pt x="106835" y="72660"/>
                </a:lnTo>
                <a:lnTo>
                  <a:pt x="106835" y="72660"/>
                </a:lnTo>
                <a:lnTo>
                  <a:pt x="106835" y="74311"/>
                </a:lnTo>
                <a:lnTo>
                  <a:pt x="106835" y="74311"/>
                </a:lnTo>
                <a:lnTo>
                  <a:pt x="106835" y="74311"/>
                </a:lnTo>
                <a:lnTo>
                  <a:pt x="106835" y="74311"/>
                </a:lnTo>
                <a:lnTo>
                  <a:pt x="106835" y="74311"/>
                </a:lnTo>
                <a:lnTo>
                  <a:pt x="105316" y="74311"/>
                </a:lnTo>
                <a:lnTo>
                  <a:pt x="105316" y="75412"/>
                </a:lnTo>
                <a:lnTo>
                  <a:pt x="105316" y="75412"/>
                </a:lnTo>
                <a:lnTo>
                  <a:pt x="105316" y="75412"/>
                </a:lnTo>
                <a:lnTo>
                  <a:pt x="105316" y="75412"/>
                </a:lnTo>
                <a:lnTo>
                  <a:pt x="105316" y="75412"/>
                </a:lnTo>
                <a:lnTo>
                  <a:pt x="105316" y="76513"/>
                </a:lnTo>
                <a:lnTo>
                  <a:pt x="105316" y="76513"/>
                </a:lnTo>
                <a:lnTo>
                  <a:pt x="105316" y="76513"/>
                </a:lnTo>
                <a:lnTo>
                  <a:pt x="105316" y="76513"/>
                </a:lnTo>
                <a:lnTo>
                  <a:pt x="104303" y="76513"/>
                </a:lnTo>
                <a:lnTo>
                  <a:pt x="104303" y="77614"/>
                </a:lnTo>
                <a:lnTo>
                  <a:pt x="104303" y="77614"/>
                </a:lnTo>
                <a:lnTo>
                  <a:pt x="104303" y="77614"/>
                </a:lnTo>
                <a:lnTo>
                  <a:pt x="104303" y="77614"/>
                </a:lnTo>
                <a:lnTo>
                  <a:pt x="104303" y="77614"/>
                </a:lnTo>
                <a:lnTo>
                  <a:pt x="104303" y="78715"/>
                </a:lnTo>
                <a:lnTo>
                  <a:pt x="104303" y="78715"/>
                </a:lnTo>
                <a:lnTo>
                  <a:pt x="104303" y="78715"/>
                </a:lnTo>
                <a:lnTo>
                  <a:pt x="104303" y="78715"/>
                </a:lnTo>
                <a:lnTo>
                  <a:pt x="104303" y="80366"/>
                </a:lnTo>
                <a:lnTo>
                  <a:pt x="103291" y="80366"/>
                </a:lnTo>
                <a:lnTo>
                  <a:pt x="103291" y="80366"/>
                </a:lnTo>
                <a:lnTo>
                  <a:pt x="103291" y="80366"/>
                </a:lnTo>
                <a:lnTo>
                  <a:pt x="103291" y="80366"/>
                </a:lnTo>
                <a:lnTo>
                  <a:pt x="103291" y="80366"/>
                </a:lnTo>
                <a:lnTo>
                  <a:pt x="103291" y="80366"/>
                </a:lnTo>
                <a:lnTo>
                  <a:pt x="103291" y="81467"/>
                </a:lnTo>
                <a:lnTo>
                  <a:pt x="102278" y="81467"/>
                </a:lnTo>
                <a:lnTo>
                  <a:pt x="102278" y="81467"/>
                </a:lnTo>
                <a:lnTo>
                  <a:pt x="102278" y="81467"/>
                </a:lnTo>
                <a:lnTo>
                  <a:pt x="102278" y="81467"/>
                </a:lnTo>
                <a:lnTo>
                  <a:pt x="102278" y="82568"/>
                </a:lnTo>
                <a:lnTo>
                  <a:pt x="102278" y="82568"/>
                </a:lnTo>
                <a:lnTo>
                  <a:pt x="102278" y="82568"/>
                </a:lnTo>
                <a:lnTo>
                  <a:pt x="102278" y="82568"/>
                </a:lnTo>
                <a:lnTo>
                  <a:pt x="102278" y="82568"/>
                </a:lnTo>
                <a:lnTo>
                  <a:pt x="101265" y="82568"/>
                </a:lnTo>
                <a:lnTo>
                  <a:pt x="101265" y="83669"/>
                </a:lnTo>
                <a:lnTo>
                  <a:pt x="101265" y="83669"/>
                </a:lnTo>
                <a:lnTo>
                  <a:pt x="101265" y="83669"/>
                </a:lnTo>
                <a:lnTo>
                  <a:pt x="101265" y="83669"/>
                </a:lnTo>
                <a:lnTo>
                  <a:pt x="101265" y="83669"/>
                </a:lnTo>
                <a:lnTo>
                  <a:pt x="101265" y="84770"/>
                </a:lnTo>
                <a:lnTo>
                  <a:pt x="101265" y="84770"/>
                </a:lnTo>
                <a:lnTo>
                  <a:pt x="101265" y="84770"/>
                </a:lnTo>
                <a:lnTo>
                  <a:pt x="99746" y="84770"/>
                </a:lnTo>
                <a:lnTo>
                  <a:pt x="99746" y="84770"/>
                </a:lnTo>
                <a:lnTo>
                  <a:pt x="99746" y="86422"/>
                </a:lnTo>
                <a:lnTo>
                  <a:pt x="99746" y="86422"/>
                </a:lnTo>
                <a:lnTo>
                  <a:pt x="99746" y="86422"/>
                </a:lnTo>
                <a:lnTo>
                  <a:pt x="99746" y="86422"/>
                </a:lnTo>
                <a:lnTo>
                  <a:pt x="99746" y="86422"/>
                </a:lnTo>
                <a:lnTo>
                  <a:pt x="98734" y="86422"/>
                </a:lnTo>
                <a:lnTo>
                  <a:pt x="98734" y="87522"/>
                </a:lnTo>
                <a:lnTo>
                  <a:pt x="98734" y="87522"/>
                </a:lnTo>
                <a:lnTo>
                  <a:pt x="98734" y="87522"/>
                </a:lnTo>
                <a:lnTo>
                  <a:pt x="98734" y="87522"/>
                </a:lnTo>
                <a:lnTo>
                  <a:pt x="98734" y="87522"/>
                </a:lnTo>
                <a:lnTo>
                  <a:pt x="98734" y="87522"/>
                </a:lnTo>
                <a:lnTo>
                  <a:pt x="97721" y="87522"/>
                </a:lnTo>
                <a:lnTo>
                  <a:pt x="97721" y="88623"/>
                </a:lnTo>
                <a:lnTo>
                  <a:pt x="97721" y="88623"/>
                </a:lnTo>
                <a:lnTo>
                  <a:pt x="97721" y="88623"/>
                </a:lnTo>
                <a:lnTo>
                  <a:pt x="97721" y="88623"/>
                </a:lnTo>
                <a:lnTo>
                  <a:pt x="97721" y="88623"/>
                </a:lnTo>
                <a:lnTo>
                  <a:pt x="97721" y="88623"/>
                </a:lnTo>
                <a:lnTo>
                  <a:pt x="96708" y="88623"/>
                </a:lnTo>
                <a:lnTo>
                  <a:pt x="96708" y="89724"/>
                </a:lnTo>
                <a:lnTo>
                  <a:pt x="96708" y="89724"/>
                </a:lnTo>
                <a:lnTo>
                  <a:pt x="96708" y="89724"/>
                </a:lnTo>
                <a:lnTo>
                  <a:pt x="96708" y="89724"/>
                </a:lnTo>
                <a:lnTo>
                  <a:pt x="95696" y="89724"/>
                </a:lnTo>
                <a:lnTo>
                  <a:pt x="95696" y="89724"/>
                </a:lnTo>
                <a:lnTo>
                  <a:pt x="95696" y="89724"/>
                </a:lnTo>
                <a:lnTo>
                  <a:pt x="95696" y="89724"/>
                </a:lnTo>
                <a:lnTo>
                  <a:pt x="95696" y="90825"/>
                </a:lnTo>
                <a:lnTo>
                  <a:pt x="95696" y="90825"/>
                </a:lnTo>
                <a:lnTo>
                  <a:pt x="94177" y="90825"/>
                </a:lnTo>
                <a:lnTo>
                  <a:pt x="94177" y="90825"/>
                </a:lnTo>
                <a:lnTo>
                  <a:pt x="94177" y="90825"/>
                </a:lnTo>
                <a:lnTo>
                  <a:pt x="94177" y="90825"/>
                </a:lnTo>
                <a:lnTo>
                  <a:pt x="94177" y="92477"/>
                </a:lnTo>
                <a:lnTo>
                  <a:pt x="94177" y="92477"/>
                </a:lnTo>
                <a:lnTo>
                  <a:pt x="94177" y="92477"/>
                </a:lnTo>
                <a:lnTo>
                  <a:pt x="94177" y="92477"/>
                </a:lnTo>
                <a:lnTo>
                  <a:pt x="94177" y="92477"/>
                </a:lnTo>
                <a:lnTo>
                  <a:pt x="93164" y="92477"/>
                </a:lnTo>
                <a:lnTo>
                  <a:pt x="93164" y="93577"/>
                </a:lnTo>
                <a:lnTo>
                  <a:pt x="93164" y="93577"/>
                </a:lnTo>
                <a:lnTo>
                  <a:pt x="93164" y="93577"/>
                </a:lnTo>
                <a:lnTo>
                  <a:pt x="93164" y="93577"/>
                </a:lnTo>
                <a:lnTo>
                  <a:pt x="93164" y="93577"/>
                </a:lnTo>
                <a:lnTo>
                  <a:pt x="92151" y="93577"/>
                </a:lnTo>
                <a:lnTo>
                  <a:pt x="92151" y="93577"/>
                </a:lnTo>
                <a:lnTo>
                  <a:pt x="92151" y="93577"/>
                </a:lnTo>
                <a:lnTo>
                  <a:pt x="92151" y="94678"/>
                </a:lnTo>
                <a:lnTo>
                  <a:pt x="92151" y="94678"/>
                </a:lnTo>
                <a:lnTo>
                  <a:pt x="92151" y="94678"/>
                </a:lnTo>
                <a:lnTo>
                  <a:pt x="92151" y="94678"/>
                </a:lnTo>
                <a:lnTo>
                  <a:pt x="92151" y="94678"/>
                </a:lnTo>
                <a:lnTo>
                  <a:pt x="91139" y="94678"/>
                </a:lnTo>
                <a:lnTo>
                  <a:pt x="91139" y="95779"/>
                </a:lnTo>
                <a:lnTo>
                  <a:pt x="91139" y="95779"/>
                </a:lnTo>
                <a:lnTo>
                  <a:pt x="91139" y="95779"/>
                </a:lnTo>
                <a:lnTo>
                  <a:pt x="91139" y="95779"/>
                </a:lnTo>
                <a:lnTo>
                  <a:pt x="91139" y="95779"/>
                </a:lnTo>
                <a:lnTo>
                  <a:pt x="91139" y="95779"/>
                </a:lnTo>
                <a:lnTo>
                  <a:pt x="91139" y="96880"/>
                </a:lnTo>
                <a:lnTo>
                  <a:pt x="90126" y="96880"/>
                </a:lnTo>
                <a:lnTo>
                  <a:pt x="90126" y="96880"/>
                </a:lnTo>
                <a:lnTo>
                  <a:pt x="90126" y="96880"/>
                </a:lnTo>
                <a:lnTo>
                  <a:pt x="90126" y="96880"/>
                </a:lnTo>
                <a:lnTo>
                  <a:pt x="90126" y="96880"/>
                </a:lnTo>
                <a:lnTo>
                  <a:pt x="88607" y="96880"/>
                </a:lnTo>
                <a:lnTo>
                  <a:pt x="88607" y="98532"/>
                </a:lnTo>
                <a:lnTo>
                  <a:pt x="88607" y="98532"/>
                </a:lnTo>
                <a:lnTo>
                  <a:pt x="88607" y="98532"/>
                </a:lnTo>
                <a:lnTo>
                  <a:pt x="88607" y="98532"/>
                </a:lnTo>
                <a:lnTo>
                  <a:pt x="88607" y="98532"/>
                </a:lnTo>
                <a:lnTo>
                  <a:pt x="88607" y="98532"/>
                </a:lnTo>
                <a:lnTo>
                  <a:pt x="88607" y="99633"/>
                </a:lnTo>
                <a:lnTo>
                  <a:pt x="87594" y="99633"/>
                </a:lnTo>
                <a:lnTo>
                  <a:pt x="87594" y="99633"/>
                </a:lnTo>
                <a:lnTo>
                  <a:pt x="87594" y="99633"/>
                </a:lnTo>
                <a:lnTo>
                  <a:pt x="87594" y="99633"/>
                </a:lnTo>
                <a:lnTo>
                  <a:pt x="87594" y="99633"/>
                </a:lnTo>
                <a:lnTo>
                  <a:pt x="87594" y="99633"/>
                </a:lnTo>
                <a:lnTo>
                  <a:pt x="87594" y="100733"/>
                </a:lnTo>
                <a:lnTo>
                  <a:pt x="86582" y="100733"/>
                </a:lnTo>
                <a:lnTo>
                  <a:pt x="86582" y="100733"/>
                </a:lnTo>
                <a:lnTo>
                  <a:pt x="86582" y="100733"/>
                </a:lnTo>
                <a:lnTo>
                  <a:pt x="86582" y="100733"/>
                </a:lnTo>
                <a:lnTo>
                  <a:pt x="85569" y="100733"/>
                </a:lnTo>
                <a:lnTo>
                  <a:pt x="85569" y="100733"/>
                </a:lnTo>
                <a:lnTo>
                  <a:pt x="85569" y="100733"/>
                </a:lnTo>
                <a:lnTo>
                  <a:pt x="85569" y="100733"/>
                </a:lnTo>
                <a:lnTo>
                  <a:pt x="85569" y="101834"/>
                </a:lnTo>
                <a:lnTo>
                  <a:pt x="85569" y="101834"/>
                </a:lnTo>
                <a:lnTo>
                  <a:pt x="85569" y="101834"/>
                </a:lnTo>
                <a:lnTo>
                  <a:pt x="85569" y="101834"/>
                </a:lnTo>
                <a:lnTo>
                  <a:pt x="84556" y="101834"/>
                </a:lnTo>
                <a:lnTo>
                  <a:pt x="84556" y="101834"/>
                </a:lnTo>
                <a:lnTo>
                  <a:pt x="84556" y="102935"/>
                </a:lnTo>
                <a:lnTo>
                  <a:pt x="84556" y="102935"/>
                </a:lnTo>
                <a:lnTo>
                  <a:pt x="84556" y="102935"/>
                </a:lnTo>
                <a:lnTo>
                  <a:pt x="84556" y="102935"/>
                </a:lnTo>
                <a:lnTo>
                  <a:pt x="84556" y="102935"/>
                </a:lnTo>
                <a:lnTo>
                  <a:pt x="83037" y="102935"/>
                </a:lnTo>
                <a:lnTo>
                  <a:pt x="83037" y="102935"/>
                </a:lnTo>
                <a:lnTo>
                  <a:pt x="83037" y="104587"/>
                </a:lnTo>
                <a:lnTo>
                  <a:pt x="83037" y="104587"/>
                </a:lnTo>
                <a:lnTo>
                  <a:pt x="82025" y="104587"/>
                </a:lnTo>
                <a:lnTo>
                  <a:pt x="82025" y="104587"/>
                </a:lnTo>
                <a:lnTo>
                  <a:pt x="82025" y="104587"/>
                </a:lnTo>
                <a:lnTo>
                  <a:pt x="82025" y="104587"/>
                </a:lnTo>
                <a:lnTo>
                  <a:pt x="82025" y="104587"/>
                </a:lnTo>
                <a:lnTo>
                  <a:pt x="82025" y="104587"/>
                </a:lnTo>
                <a:lnTo>
                  <a:pt x="82025" y="105688"/>
                </a:lnTo>
                <a:lnTo>
                  <a:pt x="81012" y="105688"/>
                </a:lnTo>
                <a:lnTo>
                  <a:pt x="81012" y="105688"/>
                </a:lnTo>
                <a:lnTo>
                  <a:pt x="81012" y="105688"/>
                </a:lnTo>
                <a:lnTo>
                  <a:pt x="81012" y="105688"/>
                </a:lnTo>
                <a:lnTo>
                  <a:pt x="81012" y="105688"/>
                </a:lnTo>
                <a:lnTo>
                  <a:pt x="81012" y="105688"/>
                </a:lnTo>
                <a:lnTo>
                  <a:pt x="81012" y="105688"/>
                </a:lnTo>
                <a:lnTo>
                  <a:pt x="80000" y="105688"/>
                </a:lnTo>
                <a:lnTo>
                  <a:pt x="80000" y="105688"/>
                </a:lnTo>
                <a:lnTo>
                  <a:pt x="80000" y="106788"/>
                </a:lnTo>
                <a:lnTo>
                  <a:pt x="80000" y="106788"/>
                </a:lnTo>
                <a:lnTo>
                  <a:pt x="78987" y="106788"/>
                </a:lnTo>
                <a:lnTo>
                  <a:pt x="78987" y="106788"/>
                </a:lnTo>
                <a:lnTo>
                  <a:pt x="78987" y="106788"/>
                </a:lnTo>
                <a:lnTo>
                  <a:pt x="78987" y="106788"/>
                </a:lnTo>
                <a:lnTo>
                  <a:pt x="78987" y="106788"/>
                </a:lnTo>
                <a:lnTo>
                  <a:pt x="78987" y="106788"/>
                </a:lnTo>
                <a:lnTo>
                  <a:pt x="78987" y="107889"/>
                </a:lnTo>
                <a:lnTo>
                  <a:pt x="77468" y="107889"/>
                </a:lnTo>
                <a:lnTo>
                  <a:pt x="77468" y="107889"/>
                </a:lnTo>
                <a:lnTo>
                  <a:pt x="77468" y="107889"/>
                </a:lnTo>
                <a:lnTo>
                  <a:pt x="77468" y="107889"/>
                </a:lnTo>
                <a:lnTo>
                  <a:pt x="77468" y="107889"/>
                </a:lnTo>
                <a:lnTo>
                  <a:pt x="76455" y="107889"/>
                </a:lnTo>
                <a:lnTo>
                  <a:pt x="76455" y="107889"/>
                </a:lnTo>
                <a:lnTo>
                  <a:pt x="76455" y="107889"/>
                </a:lnTo>
                <a:lnTo>
                  <a:pt x="76455" y="107889"/>
                </a:lnTo>
                <a:lnTo>
                  <a:pt x="76455" y="108990"/>
                </a:lnTo>
                <a:lnTo>
                  <a:pt x="75443" y="108990"/>
                </a:lnTo>
                <a:lnTo>
                  <a:pt x="75443" y="108990"/>
                </a:lnTo>
                <a:lnTo>
                  <a:pt x="75443" y="108990"/>
                </a:lnTo>
                <a:lnTo>
                  <a:pt x="75443" y="108990"/>
                </a:lnTo>
                <a:lnTo>
                  <a:pt x="75443" y="108990"/>
                </a:lnTo>
                <a:lnTo>
                  <a:pt x="74430" y="108990"/>
                </a:lnTo>
                <a:lnTo>
                  <a:pt x="74430" y="108990"/>
                </a:lnTo>
                <a:lnTo>
                  <a:pt x="74430" y="108990"/>
                </a:lnTo>
                <a:lnTo>
                  <a:pt x="74430" y="108990"/>
                </a:lnTo>
                <a:lnTo>
                  <a:pt x="74430" y="110642"/>
                </a:lnTo>
                <a:lnTo>
                  <a:pt x="74430" y="110642"/>
                </a:lnTo>
                <a:lnTo>
                  <a:pt x="73417" y="110642"/>
                </a:lnTo>
                <a:lnTo>
                  <a:pt x="73417" y="110642"/>
                </a:lnTo>
                <a:lnTo>
                  <a:pt x="73417" y="110642"/>
                </a:lnTo>
                <a:lnTo>
                  <a:pt x="71898" y="110642"/>
                </a:lnTo>
                <a:lnTo>
                  <a:pt x="71898" y="110642"/>
                </a:lnTo>
                <a:lnTo>
                  <a:pt x="71898" y="110642"/>
                </a:lnTo>
                <a:lnTo>
                  <a:pt x="71898" y="110642"/>
                </a:lnTo>
                <a:lnTo>
                  <a:pt x="71898" y="108990"/>
                </a:lnTo>
                <a:lnTo>
                  <a:pt x="70886" y="108990"/>
                </a:lnTo>
                <a:lnTo>
                  <a:pt x="70886" y="108990"/>
                </a:lnTo>
                <a:lnTo>
                  <a:pt x="70886" y="108990"/>
                </a:lnTo>
                <a:lnTo>
                  <a:pt x="69873" y="108990"/>
                </a:lnTo>
                <a:lnTo>
                  <a:pt x="69873" y="108990"/>
                </a:lnTo>
                <a:lnTo>
                  <a:pt x="69873" y="108990"/>
                </a:lnTo>
                <a:lnTo>
                  <a:pt x="69873" y="108990"/>
                </a:lnTo>
                <a:lnTo>
                  <a:pt x="69873" y="108990"/>
                </a:lnTo>
                <a:lnTo>
                  <a:pt x="69873" y="108990"/>
                </a:lnTo>
                <a:lnTo>
                  <a:pt x="68860" y="108990"/>
                </a:lnTo>
                <a:lnTo>
                  <a:pt x="68860" y="108990"/>
                </a:lnTo>
                <a:lnTo>
                  <a:pt x="68860" y="108990"/>
                </a:lnTo>
                <a:lnTo>
                  <a:pt x="68860" y="108990"/>
                </a:lnTo>
                <a:lnTo>
                  <a:pt x="68860" y="110642"/>
                </a:lnTo>
                <a:lnTo>
                  <a:pt x="67848" y="110642"/>
                </a:lnTo>
                <a:lnTo>
                  <a:pt x="67848" y="110642"/>
                </a:lnTo>
                <a:lnTo>
                  <a:pt x="67848" y="110642"/>
                </a:lnTo>
                <a:lnTo>
                  <a:pt x="67848" y="110642"/>
                </a:lnTo>
                <a:lnTo>
                  <a:pt x="67848" y="110642"/>
                </a:lnTo>
                <a:lnTo>
                  <a:pt x="67848" y="111743"/>
                </a:lnTo>
                <a:lnTo>
                  <a:pt x="67848" y="111743"/>
                </a:lnTo>
                <a:lnTo>
                  <a:pt x="67848" y="111743"/>
                </a:lnTo>
                <a:lnTo>
                  <a:pt x="67848" y="111743"/>
                </a:lnTo>
                <a:lnTo>
                  <a:pt x="67848" y="112844"/>
                </a:lnTo>
                <a:lnTo>
                  <a:pt x="67848" y="112844"/>
                </a:lnTo>
                <a:lnTo>
                  <a:pt x="67848" y="112844"/>
                </a:lnTo>
                <a:lnTo>
                  <a:pt x="66329" y="112844"/>
                </a:lnTo>
                <a:lnTo>
                  <a:pt x="66329" y="112844"/>
                </a:lnTo>
                <a:lnTo>
                  <a:pt x="66329" y="112844"/>
                </a:lnTo>
                <a:lnTo>
                  <a:pt x="66329" y="112844"/>
                </a:lnTo>
                <a:lnTo>
                  <a:pt x="66329" y="112844"/>
                </a:lnTo>
                <a:lnTo>
                  <a:pt x="65316" y="112844"/>
                </a:lnTo>
                <a:lnTo>
                  <a:pt x="65316" y="112844"/>
                </a:lnTo>
                <a:lnTo>
                  <a:pt x="65316" y="112844"/>
                </a:lnTo>
                <a:lnTo>
                  <a:pt x="65316" y="112844"/>
                </a:lnTo>
                <a:lnTo>
                  <a:pt x="64303" y="112844"/>
                </a:lnTo>
                <a:lnTo>
                  <a:pt x="64303" y="111743"/>
                </a:lnTo>
                <a:lnTo>
                  <a:pt x="64303" y="111743"/>
                </a:lnTo>
                <a:lnTo>
                  <a:pt x="64303" y="111743"/>
                </a:lnTo>
                <a:lnTo>
                  <a:pt x="63291" y="111743"/>
                </a:lnTo>
                <a:lnTo>
                  <a:pt x="63291" y="111743"/>
                </a:lnTo>
                <a:lnTo>
                  <a:pt x="63291" y="111743"/>
                </a:lnTo>
                <a:lnTo>
                  <a:pt x="63291" y="111743"/>
                </a:lnTo>
                <a:lnTo>
                  <a:pt x="62278" y="111743"/>
                </a:lnTo>
                <a:lnTo>
                  <a:pt x="62278" y="111743"/>
                </a:lnTo>
                <a:lnTo>
                  <a:pt x="62278" y="112844"/>
                </a:lnTo>
                <a:lnTo>
                  <a:pt x="62278" y="112844"/>
                </a:lnTo>
                <a:lnTo>
                  <a:pt x="62278" y="112844"/>
                </a:lnTo>
                <a:lnTo>
                  <a:pt x="62278" y="112844"/>
                </a:lnTo>
                <a:lnTo>
                  <a:pt x="62278" y="112844"/>
                </a:lnTo>
                <a:lnTo>
                  <a:pt x="62278" y="113944"/>
                </a:lnTo>
                <a:lnTo>
                  <a:pt x="62278" y="113944"/>
                </a:lnTo>
                <a:lnTo>
                  <a:pt x="62278" y="113944"/>
                </a:lnTo>
                <a:lnTo>
                  <a:pt x="60759" y="113944"/>
                </a:lnTo>
                <a:lnTo>
                  <a:pt x="60759" y="113944"/>
                </a:lnTo>
                <a:lnTo>
                  <a:pt x="60759" y="113944"/>
                </a:lnTo>
                <a:lnTo>
                  <a:pt x="60759" y="113944"/>
                </a:lnTo>
                <a:lnTo>
                  <a:pt x="59746" y="113944"/>
                </a:lnTo>
                <a:lnTo>
                  <a:pt x="59746" y="113944"/>
                </a:lnTo>
                <a:lnTo>
                  <a:pt x="59746" y="113944"/>
                </a:lnTo>
                <a:lnTo>
                  <a:pt x="59746" y="113944"/>
                </a:lnTo>
                <a:lnTo>
                  <a:pt x="58734" y="113944"/>
                </a:lnTo>
                <a:lnTo>
                  <a:pt x="58734" y="113944"/>
                </a:lnTo>
                <a:lnTo>
                  <a:pt x="58734" y="113944"/>
                </a:lnTo>
                <a:lnTo>
                  <a:pt x="58734" y="113944"/>
                </a:lnTo>
                <a:lnTo>
                  <a:pt x="58734" y="113944"/>
                </a:lnTo>
                <a:lnTo>
                  <a:pt x="58734" y="112844"/>
                </a:lnTo>
                <a:lnTo>
                  <a:pt x="57721" y="112844"/>
                </a:lnTo>
                <a:lnTo>
                  <a:pt x="57721" y="112844"/>
                </a:lnTo>
                <a:lnTo>
                  <a:pt x="57721" y="112844"/>
                </a:lnTo>
                <a:lnTo>
                  <a:pt x="56708" y="112844"/>
                </a:lnTo>
                <a:lnTo>
                  <a:pt x="56708" y="112844"/>
                </a:lnTo>
                <a:lnTo>
                  <a:pt x="56708" y="112844"/>
                </a:lnTo>
                <a:lnTo>
                  <a:pt x="56708" y="112844"/>
                </a:lnTo>
                <a:lnTo>
                  <a:pt x="56708" y="112844"/>
                </a:lnTo>
                <a:lnTo>
                  <a:pt x="55189" y="112844"/>
                </a:lnTo>
                <a:lnTo>
                  <a:pt x="55189" y="112844"/>
                </a:lnTo>
                <a:lnTo>
                  <a:pt x="55189" y="112844"/>
                </a:lnTo>
                <a:lnTo>
                  <a:pt x="55189" y="112844"/>
                </a:lnTo>
                <a:lnTo>
                  <a:pt x="55189" y="112844"/>
                </a:lnTo>
                <a:lnTo>
                  <a:pt x="54177" y="112844"/>
                </a:lnTo>
                <a:lnTo>
                  <a:pt x="54177" y="112844"/>
                </a:lnTo>
                <a:lnTo>
                  <a:pt x="54177" y="112844"/>
                </a:lnTo>
                <a:lnTo>
                  <a:pt x="53164" y="112844"/>
                </a:lnTo>
                <a:lnTo>
                  <a:pt x="53164" y="112844"/>
                </a:lnTo>
                <a:lnTo>
                  <a:pt x="53164" y="112844"/>
                </a:lnTo>
                <a:lnTo>
                  <a:pt x="53164" y="111743"/>
                </a:lnTo>
                <a:lnTo>
                  <a:pt x="53164" y="111743"/>
                </a:lnTo>
                <a:lnTo>
                  <a:pt x="52151" y="111743"/>
                </a:lnTo>
                <a:lnTo>
                  <a:pt x="52151" y="111743"/>
                </a:lnTo>
                <a:lnTo>
                  <a:pt x="52151" y="111743"/>
                </a:lnTo>
                <a:lnTo>
                  <a:pt x="52151" y="112844"/>
                </a:lnTo>
                <a:lnTo>
                  <a:pt x="52151" y="112844"/>
                </a:lnTo>
                <a:lnTo>
                  <a:pt x="51139" y="112844"/>
                </a:lnTo>
                <a:lnTo>
                  <a:pt x="51139" y="112844"/>
                </a:lnTo>
                <a:lnTo>
                  <a:pt x="51139" y="112844"/>
                </a:lnTo>
                <a:lnTo>
                  <a:pt x="51139" y="112844"/>
                </a:lnTo>
                <a:lnTo>
                  <a:pt x="51139" y="112844"/>
                </a:lnTo>
                <a:lnTo>
                  <a:pt x="49620" y="112844"/>
                </a:lnTo>
                <a:lnTo>
                  <a:pt x="49620" y="112844"/>
                </a:lnTo>
                <a:lnTo>
                  <a:pt x="49620" y="112844"/>
                </a:lnTo>
                <a:lnTo>
                  <a:pt x="49620" y="112844"/>
                </a:lnTo>
                <a:lnTo>
                  <a:pt x="48607" y="112844"/>
                </a:lnTo>
                <a:lnTo>
                  <a:pt x="48607" y="112844"/>
                </a:lnTo>
                <a:lnTo>
                  <a:pt x="48607" y="112844"/>
                </a:lnTo>
                <a:lnTo>
                  <a:pt x="48607" y="112844"/>
                </a:lnTo>
                <a:lnTo>
                  <a:pt x="48607" y="112844"/>
                </a:lnTo>
                <a:lnTo>
                  <a:pt x="47594" y="112844"/>
                </a:lnTo>
                <a:lnTo>
                  <a:pt x="47594" y="112844"/>
                </a:lnTo>
                <a:lnTo>
                  <a:pt x="47594" y="112844"/>
                </a:lnTo>
                <a:lnTo>
                  <a:pt x="47594" y="112844"/>
                </a:lnTo>
                <a:lnTo>
                  <a:pt x="47594" y="112844"/>
                </a:lnTo>
                <a:lnTo>
                  <a:pt x="46582" y="112844"/>
                </a:lnTo>
                <a:lnTo>
                  <a:pt x="46582" y="112844"/>
                </a:lnTo>
                <a:lnTo>
                  <a:pt x="46582" y="112844"/>
                </a:lnTo>
                <a:lnTo>
                  <a:pt x="46582" y="112844"/>
                </a:lnTo>
                <a:lnTo>
                  <a:pt x="46582" y="112844"/>
                </a:lnTo>
                <a:lnTo>
                  <a:pt x="45569" y="112844"/>
                </a:lnTo>
                <a:lnTo>
                  <a:pt x="45569" y="112844"/>
                </a:lnTo>
                <a:lnTo>
                  <a:pt x="45569" y="112844"/>
                </a:lnTo>
                <a:lnTo>
                  <a:pt x="45569" y="112844"/>
                </a:lnTo>
                <a:lnTo>
                  <a:pt x="44050" y="112844"/>
                </a:lnTo>
                <a:lnTo>
                  <a:pt x="44050" y="112844"/>
                </a:lnTo>
                <a:lnTo>
                  <a:pt x="44050" y="112844"/>
                </a:lnTo>
                <a:lnTo>
                  <a:pt x="44050" y="112844"/>
                </a:lnTo>
                <a:lnTo>
                  <a:pt x="43037" y="112844"/>
                </a:lnTo>
                <a:lnTo>
                  <a:pt x="43037" y="112844"/>
                </a:lnTo>
                <a:lnTo>
                  <a:pt x="43037" y="112844"/>
                </a:lnTo>
                <a:lnTo>
                  <a:pt x="43037" y="112844"/>
                </a:lnTo>
                <a:lnTo>
                  <a:pt x="42025" y="112844"/>
                </a:lnTo>
                <a:lnTo>
                  <a:pt x="42025" y="112844"/>
                </a:lnTo>
                <a:lnTo>
                  <a:pt x="42025" y="112844"/>
                </a:lnTo>
                <a:lnTo>
                  <a:pt x="42025" y="112844"/>
                </a:lnTo>
                <a:lnTo>
                  <a:pt x="42025" y="112844"/>
                </a:lnTo>
                <a:lnTo>
                  <a:pt x="42025" y="113944"/>
                </a:lnTo>
                <a:lnTo>
                  <a:pt x="42025" y="113944"/>
                </a:lnTo>
                <a:lnTo>
                  <a:pt x="42025" y="113944"/>
                </a:lnTo>
                <a:lnTo>
                  <a:pt x="42025" y="113944"/>
                </a:lnTo>
                <a:lnTo>
                  <a:pt x="42025" y="113944"/>
                </a:lnTo>
                <a:lnTo>
                  <a:pt x="41012" y="113944"/>
                </a:lnTo>
                <a:lnTo>
                  <a:pt x="41012" y="113944"/>
                </a:lnTo>
                <a:lnTo>
                  <a:pt x="41012" y="113944"/>
                </a:lnTo>
                <a:lnTo>
                  <a:pt x="40000" y="113944"/>
                </a:lnTo>
                <a:lnTo>
                  <a:pt x="40000" y="115045"/>
                </a:lnTo>
                <a:lnTo>
                  <a:pt x="40000" y="115045"/>
                </a:lnTo>
                <a:lnTo>
                  <a:pt x="40000" y="115045"/>
                </a:lnTo>
                <a:lnTo>
                  <a:pt x="40000" y="115045"/>
                </a:lnTo>
                <a:lnTo>
                  <a:pt x="40000" y="115045"/>
                </a:lnTo>
                <a:lnTo>
                  <a:pt x="40000" y="116697"/>
                </a:lnTo>
                <a:lnTo>
                  <a:pt x="40000" y="116697"/>
                </a:lnTo>
                <a:lnTo>
                  <a:pt x="38481" y="116697"/>
                </a:lnTo>
                <a:lnTo>
                  <a:pt x="38481" y="116697"/>
                </a:lnTo>
                <a:lnTo>
                  <a:pt x="38481" y="116697"/>
                </a:lnTo>
                <a:lnTo>
                  <a:pt x="38481" y="116697"/>
                </a:lnTo>
                <a:lnTo>
                  <a:pt x="37468" y="116697"/>
                </a:lnTo>
                <a:lnTo>
                  <a:pt x="37468" y="116697"/>
                </a:lnTo>
                <a:lnTo>
                  <a:pt x="37468" y="115045"/>
                </a:lnTo>
                <a:lnTo>
                  <a:pt x="37468" y="115045"/>
                </a:lnTo>
                <a:lnTo>
                  <a:pt x="36455" y="115045"/>
                </a:lnTo>
                <a:lnTo>
                  <a:pt x="36455" y="115045"/>
                </a:lnTo>
                <a:lnTo>
                  <a:pt x="36455" y="116697"/>
                </a:lnTo>
                <a:lnTo>
                  <a:pt x="36455" y="116697"/>
                </a:lnTo>
                <a:lnTo>
                  <a:pt x="36455" y="116697"/>
                </a:lnTo>
                <a:lnTo>
                  <a:pt x="36455" y="116697"/>
                </a:lnTo>
                <a:lnTo>
                  <a:pt x="35443" y="116697"/>
                </a:lnTo>
                <a:lnTo>
                  <a:pt x="35443" y="116697"/>
                </a:lnTo>
                <a:lnTo>
                  <a:pt x="35443" y="116697"/>
                </a:lnTo>
                <a:lnTo>
                  <a:pt x="35443" y="116697"/>
                </a:lnTo>
                <a:lnTo>
                  <a:pt x="35443" y="116697"/>
                </a:lnTo>
                <a:lnTo>
                  <a:pt x="34430" y="116697"/>
                </a:lnTo>
                <a:lnTo>
                  <a:pt x="34430" y="116697"/>
                </a:lnTo>
                <a:lnTo>
                  <a:pt x="34430" y="116697"/>
                </a:lnTo>
                <a:lnTo>
                  <a:pt x="34430" y="115045"/>
                </a:lnTo>
                <a:lnTo>
                  <a:pt x="32911" y="115045"/>
                </a:lnTo>
                <a:lnTo>
                  <a:pt x="32911" y="115045"/>
                </a:lnTo>
                <a:lnTo>
                  <a:pt x="32911" y="115045"/>
                </a:lnTo>
                <a:lnTo>
                  <a:pt x="32911" y="115045"/>
                </a:lnTo>
                <a:lnTo>
                  <a:pt x="32911" y="116697"/>
                </a:lnTo>
                <a:lnTo>
                  <a:pt x="31898" y="116697"/>
                </a:lnTo>
                <a:lnTo>
                  <a:pt x="31898" y="116697"/>
                </a:lnTo>
                <a:lnTo>
                  <a:pt x="31898" y="116697"/>
                </a:lnTo>
                <a:lnTo>
                  <a:pt x="31898" y="116697"/>
                </a:lnTo>
                <a:lnTo>
                  <a:pt x="31898" y="116697"/>
                </a:lnTo>
                <a:lnTo>
                  <a:pt x="30886" y="116697"/>
                </a:lnTo>
                <a:lnTo>
                  <a:pt x="30886" y="116697"/>
                </a:lnTo>
                <a:lnTo>
                  <a:pt x="30886" y="116697"/>
                </a:lnTo>
                <a:lnTo>
                  <a:pt x="30886" y="116697"/>
                </a:lnTo>
                <a:lnTo>
                  <a:pt x="30886" y="116697"/>
                </a:lnTo>
                <a:lnTo>
                  <a:pt x="30886" y="116697"/>
                </a:lnTo>
                <a:lnTo>
                  <a:pt x="29873" y="116697"/>
                </a:lnTo>
                <a:lnTo>
                  <a:pt x="29873" y="116697"/>
                </a:lnTo>
                <a:lnTo>
                  <a:pt x="29873" y="116697"/>
                </a:lnTo>
                <a:lnTo>
                  <a:pt x="29873" y="117798"/>
                </a:lnTo>
                <a:lnTo>
                  <a:pt x="29873" y="117798"/>
                </a:lnTo>
                <a:lnTo>
                  <a:pt x="29873" y="117798"/>
                </a:lnTo>
                <a:lnTo>
                  <a:pt x="28860" y="117798"/>
                </a:lnTo>
                <a:lnTo>
                  <a:pt x="28860" y="117798"/>
                </a:lnTo>
                <a:lnTo>
                  <a:pt x="28860" y="117798"/>
                </a:lnTo>
                <a:lnTo>
                  <a:pt x="28860" y="117798"/>
                </a:lnTo>
                <a:lnTo>
                  <a:pt x="28860" y="117798"/>
                </a:lnTo>
                <a:lnTo>
                  <a:pt x="27341" y="117798"/>
                </a:lnTo>
                <a:lnTo>
                  <a:pt x="27341" y="117798"/>
                </a:lnTo>
                <a:lnTo>
                  <a:pt x="27341" y="118899"/>
                </a:lnTo>
                <a:lnTo>
                  <a:pt x="27341" y="118899"/>
                </a:lnTo>
                <a:lnTo>
                  <a:pt x="27341" y="118899"/>
                </a:lnTo>
                <a:lnTo>
                  <a:pt x="27341" y="118899"/>
                </a:lnTo>
                <a:lnTo>
                  <a:pt x="26329" y="118899"/>
                </a:lnTo>
                <a:lnTo>
                  <a:pt x="26329" y="118899"/>
                </a:lnTo>
                <a:lnTo>
                  <a:pt x="26329" y="118899"/>
                </a:lnTo>
                <a:lnTo>
                  <a:pt x="26329" y="120000"/>
                </a:lnTo>
                <a:lnTo>
                  <a:pt x="26329" y="120000"/>
                </a:lnTo>
                <a:lnTo>
                  <a:pt x="26329" y="120000"/>
                </a:lnTo>
                <a:lnTo>
                  <a:pt x="25316" y="120000"/>
                </a:lnTo>
                <a:lnTo>
                  <a:pt x="25316" y="120000"/>
                </a:lnTo>
                <a:lnTo>
                  <a:pt x="25316" y="120000"/>
                </a:lnTo>
                <a:lnTo>
                  <a:pt x="25316" y="118899"/>
                </a:lnTo>
                <a:lnTo>
                  <a:pt x="24303" y="118899"/>
                </a:lnTo>
                <a:lnTo>
                  <a:pt x="24303" y="118899"/>
                </a:lnTo>
                <a:lnTo>
                  <a:pt x="24303" y="118899"/>
                </a:lnTo>
                <a:lnTo>
                  <a:pt x="24303" y="118899"/>
                </a:lnTo>
                <a:lnTo>
                  <a:pt x="23291" y="118899"/>
                </a:lnTo>
                <a:lnTo>
                  <a:pt x="23291" y="118899"/>
                </a:lnTo>
                <a:lnTo>
                  <a:pt x="23291" y="118899"/>
                </a:lnTo>
                <a:lnTo>
                  <a:pt x="23291" y="118899"/>
                </a:lnTo>
                <a:lnTo>
                  <a:pt x="23291" y="118899"/>
                </a:lnTo>
                <a:lnTo>
                  <a:pt x="23291" y="118899"/>
                </a:lnTo>
                <a:lnTo>
                  <a:pt x="22278" y="118899"/>
                </a:lnTo>
                <a:lnTo>
                  <a:pt x="22278" y="118899"/>
                </a:lnTo>
                <a:lnTo>
                  <a:pt x="22278" y="117798"/>
                </a:lnTo>
                <a:lnTo>
                  <a:pt x="22278" y="117798"/>
                </a:lnTo>
                <a:lnTo>
                  <a:pt x="22278" y="117798"/>
                </a:lnTo>
                <a:lnTo>
                  <a:pt x="20759" y="117798"/>
                </a:lnTo>
                <a:lnTo>
                  <a:pt x="20759" y="117798"/>
                </a:lnTo>
                <a:lnTo>
                  <a:pt x="20759" y="117798"/>
                </a:lnTo>
                <a:lnTo>
                  <a:pt x="20759" y="117798"/>
                </a:lnTo>
                <a:lnTo>
                  <a:pt x="20759" y="117798"/>
                </a:lnTo>
                <a:lnTo>
                  <a:pt x="20759" y="117798"/>
                </a:lnTo>
                <a:lnTo>
                  <a:pt x="20759" y="117798"/>
                </a:lnTo>
                <a:lnTo>
                  <a:pt x="20759" y="117798"/>
                </a:lnTo>
                <a:lnTo>
                  <a:pt x="20759" y="116697"/>
                </a:lnTo>
                <a:lnTo>
                  <a:pt x="20759" y="116697"/>
                </a:lnTo>
                <a:lnTo>
                  <a:pt x="20759" y="116697"/>
                </a:lnTo>
                <a:lnTo>
                  <a:pt x="20759" y="116697"/>
                </a:lnTo>
                <a:lnTo>
                  <a:pt x="20759" y="116697"/>
                </a:lnTo>
                <a:lnTo>
                  <a:pt x="20759" y="116697"/>
                </a:lnTo>
                <a:lnTo>
                  <a:pt x="19746" y="116697"/>
                </a:lnTo>
                <a:lnTo>
                  <a:pt x="19746" y="116697"/>
                </a:lnTo>
                <a:lnTo>
                  <a:pt x="19746" y="116697"/>
                </a:lnTo>
                <a:lnTo>
                  <a:pt x="19746" y="116697"/>
                </a:lnTo>
                <a:lnTo>
                  <a:pt x="19746" y="116697"/>
                </a:lnTo>
                <a:lnTo>
                  <a:pt x="19746" y="115045"/>
                </a:lnTo>
                <a:lnTo>
                  <a:pt x="18734" y="115045"/>
                </a:lnTo>
                <a:lnTo>
                  <a:pt x="18734" y="115045"/>
                </a:lnTo>
                <a:lnTo>
                  <a:pt x="18734" y="115045"/>
                </a:lnTo>
                <a:lnTo>
                  <a:pt x="17721" y="115045"/>
                </a:lnTo>
                <a:lnTo>
                  <a:pt x="17721" y="115045"/>
                </a:lnTo>
                <a:lnTo>
                  <a:pt x="17721" y="116697"/>
                </a:lnTo>
                <a:lnTo>
                  <a:pt x="17721" y="116697"/>
                </a:lnTo>
                <a:lnTo>
                  <a:pt x="17721" y="116697"/>
                </a:lnTo>
                <a:lnTo>
                  <a:pt x="17721" y="115045"/>
                </a:lnTo>
                <a:lnTo>
                  <a:pt x="17721" y="115045"/>
                </a:lnTo>
                <a:lnTo>
                  <a:pt x="17721" y="115045"/>
                </a:lnTo>
                <a:lnTo>
                  <a:pt x="17721" y="113944"/>
                </a:lnTo>
                <a:lnTo>
                  <a:pt x="17721" y="113944"/>
                </a:lnTo>
                <a:lnTo>
                  <a:pt x="17721" y="113944"/>
                </a:lnTo>
                <a:lnTo>
                  <a:pt x="17721" y="112844"/>
                </a:lnTo>
                <a:lnTo>
                  <a:pt x="16708" y="112844"/>
                </a:lnTo>
                <a:lnTo>
                  <a:pt x="16708" y="112844"/>
                </a:lnTo>
                <a:lnTo>
                  <a:pt x="16708" y="112844"/>
                </a:lnTo>
                <a:lnTo>
                  <a:pt x="16708" y="112844"/>
                </a:lnTo>
                <a:lnTo>
                  <a:pt x="16708" y="112844"/>
                </a:lnTo>
                <a:lnTo>
                  <a:pt x="15189" y="112844"/>
                </a:lnTo>
                <a:lnTo>
                  <a:pt x="15189" y="112844"/>
                </a:lnTo>
                <a:lnTo>
                  <a:pt x="15189" y="112844"/>
                </a:lnTo>
                <a:lnTo>
                  <a:pt x="15189" y="112844"/>
                </a:lnTo>
                <a:lnTo>
                  <a:pt x="14177" y="112844"/>
                </a:lnTo>
                <a:lnTo>
                  <a:pt x="14177" y="113944"/>
                </a:lnTo>
                <a:lnTo>
                  <a:pt x="15189" y="113944"/>
                </a:lnTo>
                <a:lnTo>
                  <a:pt x="15189" y="113944"/>
                </a:lnTo>
                <a:lnTo>
                  <a:pt x="15189" y="113944"/>
                </a:lnTo>
                <a:lnTo>
                  <a:pt x="15189" y="115045"/>
                </a:lnTo>
                <a:lnTo>
                  <a:pt x="15189" y="115045"/>
                </a:lnTo>
                <a:lnTo>
                  <a:pt x="15189" y="115045"/>
                </a:lnTo>
                <a:lnTo>
                  <a:pt x="14177" y="115045"/>
                </a:lnTo>
                <a:lnTo>
                  <a:pt x="14177" y="115045"/>
                </a:lnTo>
                <a:lnTo>
                  <a:pt x="14177" y="115045"/>
                </a:lnTo>
                <a:lnTo>
                  <a:pt x="14177" y="115045"/>
                </a:lnTo>
                <a:lnTo>
                  <a:pt x="14177" y="115045"/>
                </a:lnTo>
                <a:lnTo>
                  <a:pt x="14177" y="113944"/>
                </a:lnTo>
                <a:lnTo>
                  <a:pt x="14177" y="113944"/>
                </a:lnTo>
                <a:lnTo>
                  <a:pt x="14177" y="113944"/>
                </a:lnTo>
                <a:lnTo>
                  <a:pt x="13164" y="113944"/>
                </a:lnTo>
                <a:lnTo>
                  <a:pt x="13164" y="113944"/>
                </a:lnTo>
                <a:lnTo>
                  <a:pt x="13164" y="112844"/>
                </a:lnTo>
                <a:lnTo>
                  <a:pt x="14177" y="112844"/>
                </a:lnTo>
                <a:lnTo>
                  <a:pt x="14177" y="112844"/>
                </a:lnTo>
                <a:lnTo>
                  <a:pt x="13164" y="112844"/>
                </a:lnTo>
                <a:lnTo>
                  <a:pt x="13164" y="112844"/>
                </a:lnTo>
                <a:lnTo>
                  <a:pt x="13164" y="111743"/>
                </a:lnTo>
                <a:lnTo>
                  <a:pt x="14177" y="111743"/>
                </a:lnTo>
                <a:lnTo>
                  <a:pt x="14177" y="111743"/>
                </a:lnTo>
                <a:lnTo>
                  <a:pt x="14177" y="111743"/>
                </a:lnTo>
                <a:lnTo>
                  <a:pt x="14177" y="111743"/>
                </a:lnTo>
                <a:lnTo>
                  <a:pt x="14177" y="110642"/>
                </a:lnTo>
                <a:lnTo>
                  <a:pt x="14177" y="110642"/>
                </a:lnTo>
                <a:lnTo>
                  <a:pt x="14177" y="110642"/>
                </a:lnTo>
                <a:lnTo>
                  <a:pt x="14177" y="110642"/>
                </a:lnTo>
                <a:lnTo>
                  <a:pt x="14177" y="110642"/>
                </a:lnTo>
                <a:lnTo>
                  <a:pt x="14177" y="110642"/>
                </a:lnTo>
                <a:lnTo>
                  <a:pt x="14177" y="110642"/>
                </a:lnTo>
                <a:lnTo>
                  <a:pt x="14177" y="110642"/>
                </a:lnTo>
                <a:lnTo>
                  <a:pt x="14177" y="108990"/>
                </a:lnTo>
                <a:lnTo>
                  <a:pt x="14177" y="108990"/>
                </a:lnTo>
                <a:lnTo>
                  <a:pt x="14177" y="110642"/>
                </a:lnTo>
                <a:lnTo>
                  <a:pt x="14177" y="110642"/>
                </a:lnTo>
                <a:lnTo>
                  <a:pt x="14177" y="108990"/>
                </a:lnTo>
                <a:lnTo>
                  <a:pt x="14177" y="108990"/>
                </a:lnTo>
                <a:lnTo>
                  <a:pt x="14177" y="108990"/>
                </a:lnTo>
                <a:lnTo>
                  <a:pt x="14177" y="108990"/>
                </a:lnTo>
                <a:lnTo>
                  <a:pt x="14177" y="107889"/>
                </a:lnTo>
                <a:lnTo>
                  <a:pt x="14177" y="107889"/>
                </a:lnTo>
                <a:lnTo>
                  <a:pt x="14177" y="107889"/>
                </a:lnTo>
                <a:lnTo>
                  <a:pt x="13164" y="107889"/>
                </a:lnTo>
                <a:lnTo>
                  <a:pt x="13164" y="107889"/>
                </a:lnTo>
                <a:lnTo>
                  <a:pt x="13164" y="106788"/>
                </a:lnTo>
                <a:lnTo>
                  <a:pt x="13164" y="106788"/>
                </a:lnTo>
                <a:lnTo>
                  <a:pt x="13164" y="106788"/>
                </a:lnTo>
                <a:lnTo>
                  <a:pt x="13164" y="106788"/>
                </a:lnTo>
                <a:lnTo>
                  <a:pt x="13164" y="106788"/>
                </a:lnTo>
                <a:lnTo>
                  <a:pt x="13164" y="106788"/>
                </a:lnTo>
                <a:lnTo>
                  <a:pt x="13164" y="105688"/>
                </a:lnTo>
                <a:lnTo>
                  <a:pt x="12151" y="105688"/>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5" name="Shape 2435"/>
          <p:cNvSpPr/>
          <p:nvPr/>
        </p:nvSpPr>
        <p:spPr>
          <a:xfrm>
            <a:off x="4672015" y="4948237"/>
            <a:ext cx="282179" cy="346075"/>
          </a:xfrm>
          <a:custGeom>
            <a:avLst/>
            <a:gdLst/>
            <a:ahLst/>
            <a:cxnLst/>
            <a:rect l="0" t="0" r="0" b="0"/>
            <a:pathLst>
              <a:path w="120000" h="120000" extrusionOk="0">
                <a:moveTo>
                  <a:pt x="12151" y="105688"/>
                </a:moveTo>
                <a:lnTo>
                  <a:pt x="12151" y="105688"/>
                </a:lnTo>
                <a:lnTo>
                  <a:pt x="12151" y="105688"/>
                </a:lnTo>
                <a:lnTo>
                  <a:pt x="12151" y="105688"/>
                </a:lnTo>
                <a:lnTo>
                  <a:pt x="12151" y="105688"/>
                </a:lnTo>
                <a:lnTo>
                  <a:pt x="12151" y="105688"/>
                </a:lnTo>
                <a:lnTo>
                  <a:pt x="12151" y="104587"/>
                </a:lnTo>
                <a:lnTo>
                  <a:pt x="11139" y="104587"/>
                </a:lnTo>
                <a:lnTo>
                  <a:pt x="11139" y="104587"/>
                </a:lnTo>
                <a:lnTo>
                  <a:pt x="11139" y="104587"/>
                </a:lnTo>
                <a:lnTo>
                  <a:pt x="11139" y="104587"/>
                </a:lnTo>
                <a:lnTo>
                  <a:pt x="11139" y="104587"/>
                </a:lnTo>
                <a:lnTo>
                  <a:pt x="11139" y="102935"/>
                </a:lnTo>
                <a:lnTo>
                  <a:pt x="11139" y="102935"/>
                </a:lnTo>
                <a:lnTo>
                  <a:pt x="11139" y="102935"/>
                </a:lnTo>
                <a:lnTo>
                  <a:pt x="11139" y="102935"/>
                </a:lnTo>
                <a:lnTo>
                  <a:pt x="9620" y="102935"/>
                </a:lnTo>
                <a:lnTo>
                  <a:pt x="9620" y="101834"/>
                </a:lnTo>
                <a:lnTo>
                  <a:pt x="9620" y="101834"/>
                </a:lnTo>
                <a:lnTo>
                  <a:pt x="9620" y="101834"/>
                </a:lnTo>
                <a:lnTo>
                  <a:pt x="9620" y="100733"/>
                </a:lnTo>
                <a:lnTo>
                  <a:pt x="9620" y="100733"/>
                </a:lnTo>
                <a:lnTo>
                  <a:pt x="11139" y="100733"/>
                </a:lnTo>
                <a:lnTo>
                  <a:pt x="11139" y="100733"/>
                </a:lnTo>
                <a:lnTo>
                  <a:pt x="11139" y="99633"/>
                </a:lnTo>
                <a:lnTo>
                  <a:pt x="11139" y="99633"/>
                </a:lnTo>
                <a:lnTo>
                  <a:pt x="11139" y="99633"/>
                </a:lnTo>
                <a:lnTo>
                  <a:pt x="11139" y="99633"/>
                </a:lnTo>
                <a:lnTo>
                  <a:pt x="11139" y="99633"/>
                </a:lnTo>
                <a:lnTo>
                  <a:pt x="11139" y="99633"/>
                </a:lnTo>
                <a:lnTo>
                  <a:pt x="12151" y="99633"/>
                </a:lnTo>
                <a:lnTo>
                  <a:pt x="12151" y="100733"/>
                </a:lnTo>
                <a:lnTo>
                  <a:pt x="12151" y="100733"/>
                </a:lnTo>
                <a:lnTo>
                  <a:pt x="12151" y="100733"/>
                </a:lnTo>
                <a:lnTo>
                  <a:pt x="13164" y="100733"/>
                </a:lnTo>
                <a:lnTo>
                  <a:pt x="13164" y="99633"/>
                </a:lnTo>
                <a:lnTo>
                  <a:pt x="13164" y="99633"/>
                </a:lnTo>
                <a:lnTo>
                  <a:pt x="13164" y="99633"/>
                </a:lnTo>
                <a:lnTo>
                  <a:pt x="13164" y="99633"/>
                </a:lnTo>
                <a:lnTo>
                  <a:pt x="13164" y="99633"/>
                </a:lnTo>
                <a:lnTo>
                  <a:pt x="13164" y="98532"/>
                </a:lnTo>
                <a:lnTo>
                  <a:pt x="13164" y="98532"/>
                </a:lnTo>
                <a:lnTo>
                  <a:pt x="13164" y="98532"/>
                </a:lnTo>
                <a:lnTo>
                  <a:pt x="13164" y="98532"/>
                </a:lnTo>
                <a:lnTo>
                  <a:pt x="13164" y="96880"/>
                </a:lnTo>
                <a:lnTo>
                  <a:pt x="14177" y="96880"/>
                </a:lnTo>
                <a:lnTo>
                  <a:pt x="14177" y="96880"/>
                </a:lnTo>
                <a:lnTo>
                  <a:pt x="13164" y="96880"/>
                </a:lnTo>
                <a:lnTo>
                  <a:pt x="13164" y="96880"/>
                </a:lnTo>
                <a:lnTo>
                  <a:pt x="13164" y="95779"/>
                </a:lnTo>
                <a:lnTo>
                  <a:pt x="13164" y="95779"/>
                </a:lnTo>
                <a:lnTo>
                  <a:pt x="14177" y="95779"/>
                </a:lnTo>
                <a:lnTo>
                  <a:pt x="14177" y="95779"/>
                </a:lnTo>
                <a:lnTo>
                  <a:pt x="13164" y="95779"/>
                </a:lnTo>
                <a:lnTo>
                  <a:pt x="13164" y="94678"/>
                </a:lnTo>
                <a:lnTo>
                  <a:pt x="13164" y="94678"/>
                </a:lnTo>
                <a:lnTo>
                  <a:pt x="13164" y="94678"/>
                </a:lnTo>
                <a:lnTo>
                  <a:pt x="13164" y="93577"/>
                </a:lnTo>
                <a:lnTo>
                  <a:pt x="13164" y="93577"/>
                </a:lnTo>
                <a:lnTo>
                  <a:pt x="13164" y="93577"/>
                </a:lnTo>
                <a:lnTo>
                  <a:pt x="13164" y="93577"/>
                </a:lnTo>
                <a:lnTo>
                  <a:pt x="13164" y="93577"/>
                </a:lnTo>
                <a:lnTo>
                  <a:pt x="13164" y="92477"/>
                </a:lnTo>
                <a:lnTo>
                  <a:pt x="13164" y="92477"/>
                </a:lnTo>
                <a:lnTo>
                  <a:pt x="13164" y="92477"/>
                </a:lnTo>
                <a:lnTo>
                  <a:pt x="13164" y="92477"/>
                </a:lnTo>
                <a:lnTo>
                  <a:pt x="13164" y="90825"/>
                </a:lnTo>
                <a:lnTo>
                  <a:pt x="13164" y="90825"/>
                </a:lnTo>
                <a:lnTo>
                  <a:pt x="13164" y="90825"/>
                </a:lnTo>
                <a:lnTo>
                  <a:pt x="13164" y="90825"/>
                </a:lnTo>
                <a:lnTo>
                  <a:pt x="12151" y="90825"/>
                </a:lnTo>
                <a:lnTo>
                  <a:pt x="12151" y="89724"/>
                </a:lnTo>
                <a:lnTo>
                  <a:pt x="12151" y="89724"/>
                </a:lnTo>
                <a:lnTo>
                  <a:pt x="12151" y="89724"/>
                </a:lnTo>
                <a:lnTo>
                  <a:pt x="12151" y="89724"/>
                </a:lnTo>
                <a:lnTo>
                  <a:pt x="12151" y="89724"/>
                </a:lnTo>
                <a:lnTo>
                  <a:pt x="12151" y="88623"/>
                </a:lnTo>
                <a:lnTo>
                  <a:pt x="11139" y="88623"/>
                </a:lnTo>
                <a:lnTo>
                  <a:pt x="11139" y="88623"/>
                </a:lnTo>
                <a:lnTo>
                  <a:pt x="11139" y="88623"/>
                </a:lnTo>
                <a:lnTo>
                  <a:pt x="11139" y="88623"/>
                </a:lnTo>
                <a:lnTo>
                  <a:pt x="11139" y="87522"/>
                </a:lnTo>
                <a:lnTo>
                  <a:pt x="11139" y="87522"/>
                </a:lnTo>
                <a:lnTo>
                  <a:pt x="11139" y="87522"/>
                </a:lnTo>
                <a:lnTo>
                  <a:pt x="11139" y="87522"/>
                </a:lnTo>
                <a:lnTo>
                  <a:pt x="11139" y="87522"/>
                </a:lnTo>
                <a:lnTo>
                  <a:pt x="11139" y="86422"/>
                </a:lnTo>
                <a:lnTo>
                  <a:pt x="9620" y="86422"/>
                </a:lnTo>
                <a:lnTo>
                  <a:pt x="9620" y="86422"/>
                </a:lnTo>
                <a:lnTo>
                  <a:pt x="9620" y="86422"/>
                </a:lnTo>
                <a:lnTo>
                  <a:pt x="9620" y="86422"/>
                </a:lnTo>
                <a:lnTo>
                  <a:pt x="9620" y="86422"/>
                </a:lnTo>
                <a:lnTo>
                  <a:pt x="9620" y="84770"/>
                </a:lnTo>
                <a:lnTo>
                  <a:pt x="9620" y="84770"/>
                </a:lnTo>
                <a:lnTo>
                  <a:pt x="9620" y="84770"/>
                </a:lnTo>
                <a:lnTo>
                  <a:pt x="9620" y="84770"/>
                </a:lnTo>
                <a:lnTo>
                  <a:pt x="8607" y="84770"/>
                </a:lnTo>
                <a:lnTo>
                  <a:pt x="8607" y="83669"/>
                </a:lnTo>
                <a:lnTo>
                  <a:pt x="8607" y="83669"/>
                </a:lnTo>
                <a:lnTo>
                  <a:pt x="8607" y="83669"/>
                </a:lnTo>
                <a:lnTo>
                  <a:pt x="8607" y="83669"/>
                </a:lnTo>
                <a:lnTo>
                  <a:pt x="8607" y="83669"/>
                </a:lnTo>
                <a:lnTo>
                  <a:pt x="8607" y="82568"/>
                </a:lnTo>
                <a:lnTo>
                  <a:pt x="8607" y="82568"/>
                </a:lnTo>
                <a:lnTo>
                  <a:pt x="7594" y="82568"/>
                </a:lnTo>
                <a:lnTo>
                  <a:pt x="7594" y="82568"/>
                </a:lnTo>
                <a:lnTo>
                  <a:pt x="7594" y="81467"/>
                </a:lnTo>
                <a:lnTo>
                  <a:pt x="7594" y="81467"/>
                </a:lnTo>
                <a:lnTo>
                  <a:pt x="7594" y="81467"/>
                </a:lnTo>
                <a:lnTo>
                  <a:pt x="7594" y="81467"/>
                </a:lnTo>
                <a:lnTo>
                  <a:pt x="7594" y="81467"/>
                </a:lnTo>
                <a:lnTo>
                  <a:pt x="7594" y="80366"/>
                </a:lnTo>
                <a:lnTo>
                  <a:pt x="7594" y="80366"/>
                </a:lnTo>
                <a:lnTo>
                  <a:pt x="7594" y="80366"/>
                </a:lnTo>
                <a:lnTo>
                  <a:pt x="7594" y="80366"/>
                </a:lnTo>
                <a:lnTo>
                  <a:pt x="6582" y="80366"/>
                </a:lnTo>
                <a:lnTo>
                  <a:pt x="6582" y="80366"/>
                </a:lnTo>
                <a:lnTo>
                  <a:pt x="6582" y="80366"/>
                </a:lnTo>
                <a:lnTo>
                  <a:pt x="6582" y="78715"/>
                </a:lnTo>
                <a:lnTo>
                  <a:pt x="6582" y="78715"/>
                </a:lnTo>
                <a:lnTo>
                  <a:pt x="6582" y="78715"/>
                </a:lnTo>
                <a:lnTo>
                  <a:pt x="6582" y="78715"/>
                </a:lnTo>
                <a:lnTo>
                  <a:pt x="6582" y="77614"/>
                </a:lnTo>
                <a:lnTo>
                  <a:pt x="6582" y="77614"/>
                </a:lnTo>
                <a:lnTo>
                  <a:pt x="6582" y="77614"/>
                </a:lnTo>
                <a:lnTo>
                  <a:pt x="6582" y="77614"/>
                </a:lnTo>
                <a:lnTo>
                  <a:pt x="6582" y="76513"/>
                </a:lnTo>
                <a:lnTo>
                  <a:pt x="5569" y="76513"/>
                </a:lnTo>
                <a:lnTo>
                  <a:pt x="5569" y="76513"/>
                </a:lnTo>
                <a:lnTo>
                  <a:pt x="5569" y="76513"/>
                </a:lnTo>
                <a:lnTo>
                  <a:pt x="5569" y="76513"/>
                </a:lnTo>
                <a:lnTo>
                  <a:pt x="5569" y="75412"/>
                </a:lnTo>
                <a:lnTo>
                  <a:pt x="5569" y="75412"/>
                </a:lnTo>
                <a:lnTo>
                  <a:pt x="5569" y="75412"/>
                </a:lnTo>
                <a:lnTo>
                  <a:pt x="5569" y="75412"/>
                </a:lnTo>
                <a:lnTo>
                  <a:pt x="5569" y="74311"/>
                </a:lnTo>
                <a:lnTo>
                  <a:pt x="5569" y="74311"/>
                </a:lnTo>
                <a:lnTo>
                  <a:pt x="4050" y="74311"/>
                </a:lnTo>
                <a:lnTo>
                  <a:pt x="4050" y="74311"/>
                </a:lnTo>
                <a:lnTo>
                  <a:pt x="4050" y="72660"/>
                </a:lnTo>
                <a:lnTo>
                  <a:pt x="4050" y="72660"/>
                </a:lnTo>
                <a:lnTo>
                  <a:pt x="4050" y="72660"/>
                </a:lnTo>
                <a:lnTo>
                  <a:pt x="4050" y="72660"/>
                </a:lnTo>
                <a:lnTo>
                  <a:pt x="4050" y="71559"/>
                </a:lnTo>
                <a:lnTo>
                  <a:pt x="4050" y="71559"/>
                </a:lnTo>
                <a:lnTo>
                  <a:pt x="4050" y="71559"/>
                </a:lnTo>
                <a:lnTo>
                  <a:pt x="4050" y="71559"/>
                </a:lnTo>
                <a:lnTo>
                  <a:pt x="4050" y="70458"/>
                </a:lnTo>
                <a:lnTo>
                  <a:pt x="4050" y="70458"/>
                </a:lnTo>
                <a:lnTo>
                  <a:pt x="4050" y="70458"/>
                </a:lnTo>
                <a:lnTo>
                  <a:pt x="4050" y="70458"/>
                </a:lnTo>
                <a:lnTo>
                  <a:pt x="4050" y="69357"/>
                </a:lnTo>
                <a:lnTo>
                  <a:pt x="4050" y="69357"/>
                </a:lnTo>
                <a:lnTo>
                  <a:pt x="3037" y="69357"/>
                </a:lnTo>
                <a:lnTo>
                  <a:pt x="3037" y="69357"/>
                </a:lnTo>
                <a:lnTo>
                  <a:pt x="3037" y="68256"/>
                </a:lnTo>
                <a:lnTo>
                  <a:pt x="3037" y="68256"/>
                </a:lnTo>
                <a:lnTo>
                  <a:pt x="3037" y="68256"/>
                </a:lnTo>
                <a:lnTo>
                  <a:pt x="3037" y="68256"/>
                </a:lnTo>
                <a:lnTo>
                  <a:pt x="3037" y="68256"/>
                </a:lnTo>
                <a:lnTo>
                  <a:pt x="3037" y="68256"/>
                </a:lnTo>
                <a:lnTo>
                  <a:pt x="3037" y="66605"/>
                </a:lnTo>
                <a:lnTo>
                  <a:pt x="3037" y="66605"/>
                </a:lnTo>
                <a:lnTo>
                  <a:pt x="3037" y="66605"/>
                </a:lnTo>
                <a:lnTo>
                  <a:pt x="3037" y="66605"/>
                </a:lnTo>
                <a:lnTo>
                  <a:pt x="3037" y="65504"/>
                </a:lnTo>
                <a:lnTo>
                  <a:pt x="2025" y="65504"/>
                </a:lnTo>
                <a:lnTo>
                  <a:pt x="2025" y="65504"/>
                </a:lnTo>
                <a:lnTo>
                  <a:pt x="2025" y="65504"/>
                </a:lnTo>
                <a:lnTo>
                  <a:pt x="2025" y="65504"/>
                </a:lnTo>
                <a:lnTo>
                  <a:pt x="2025" y="65504"/>
                </a:lnTo>
                <a:lnTo>
                  <a:pt x="2025" y="64403"/>
                </a:lnTo>
                <a:lnTo>
                  <a:pt x="2025" y="64403"/>
                </a:lnTo>
                <a:lnTo>
                  <a:pt x="1012" y="64403"/>
                </a:lnTo>
                <a:lnTo>
                  <a:pt x="1012" y="64403"/>
                </a:lnTo>
                <a:lnTo>
                  <a:pt x="1012" y="64403"/>
                </a:lnTo>
                <a:lnTo>
                  <a:pt x="1012" y="63302"/>
                </a:lnTo>
                <a:lnTo>
                  <a:pt x="1012" y="63302"/>
                </a:lnTo>
                <a:lnTo>
                  <a:pt x="1012" y="63302"/>
                </a:lnTo>
                <a:lnTo>
                  <a:pt x="1012" y="63302"/>
                </a:lnTo>
                <a:lnTo>
                  <a:pt x="1012" y="63302"/>
                </a:lnTo>
                <a:lnTo>
                  <a:pt x="1012" y="62201"/>
                </a:lnTo>
                <a:lnTo>
                  <a:pt x="1012" y="62201"/>
                </a:lnTo>
                <a:lnTo>
                  <a:pt x="0" y="62201"/>
                </a:lnTo>
                <a:lnTo>
                  <a:pt x="0" y="62201"/>
                </a:lnTo>
                <a:lnTo>
                  <a:pt x="0" y="60550"/>
                </a:lnTo>
                <a:lnTo>
                  <a:pt x="1012" y="60550"/>
                </a:lnTo>
                <a:lnTo>
                  <a:pt x="1012" y="60550"/>
                </a:lnTo>
                <a:lnTo>
                  <a:pt x="1012" y="60550"/>
                </a:lnTo>
                <a:lnTo>
                  <a:pt x="1012" y="60550"/>
                </a:lnTo>
                <a:lnTo>
                  <a:pt x="1012" y="60550"/>
                </a:lnTo>
                <a:lnTo>
                  <a:pt x="1012" y="60550"/>
                </a:lnTo>
                <a:lnTo>
                  <a:pt x="2025" y="60550"/>
                </a:lnTo>
                <a:lnTo>
                  <a:pt x="2025" y="60550"/>
                </a:lnTo>
                <a:lnTo>
                  <a:pt x="2025" y="60550"/>
                </a:lnTo>
                <a:lnTo>
                  <a:pt x="2025" y="59449"/>
                </a:lnTo>
                <a:lnTo>
                  <a:pt x="3037" y="59449"/>
                </a:lnTo>
                <a:lnTo>
                  <a:pt x="3037" y="59449"/>
                </a:lnTo>
                <a:lnTo>
                  <a:pt x="3037" y="59449"/>
                </a:lnTo>
                <a:lnTo>
                  <a:pt x="3037" y="58348"/>
                </a:lnTo>
                <a:lnTo>
                  <a:pt x="2025" y="58348"/>
                </a:lnTo>
                <a:lnTo>
                  <a:pt x="2025" y="58348"/>
                </a:lnTo>
                <a:lnTo>
                  <a:pt x="2025" y="58348"/>
                </a:lnTo>
                <a:lnTo>
                  <a:pt x="3037" y="58348"/>
                </a:lnTo>
                <a:lnTo>
                  <a:pt x="3037" y="58348"/>
                </a:lnTo>
                <a:lnTo>
                  <a:pt x="3037" y="58348"/>
                </a:lnTo>
                <a:lnTo>
                  <a:pt x="3037" y="58348"/>
                </a:lnTo>
                <a:lnTo>
                  <a:pt x="3037" y="57247"/>
                </a:lnTo>
                <a:lnTo>
                  <a:pt x="3037" y="57247"/>
                </a:lnTo>
                <a:lnTo>
                  <a:pt x="3037" y="57247"/>
                </a:lnTo>
                <a:lnTo>
                  <a:pt x="3037" y="57247"/>
                </a:lnTo>
                <a:lnTo>
                  <a:pt x="3037" y="56146"/>
                </a:lnTo>
                <a:lnTo>
                  <a:pt x="3037" y="56146"/>
                </a:lnTo>
                <a:lnTo>
                  <a:pt x="4050" y="56146"/>
                </a:lnTo>
                <a:lnTo>
                  <a:pt x="4050" y="56146"/>
                </a:lnTo>
                <a:lnTo>
                  <a:pt x="4050" y="56146"/>
                </a:lnTo>
                <a:lnTo>
                  <a:pt x="4050" y="56146"/>
                </a:lnTo>
                <a:lnTo>
                  <a:pt x="4050" y="56146"/>
                </a:lnTo>
                <a:lnTo>
                  <a:pt x="5569" y="56146"/>
                </a:lnTo>
                <a:lnTo>
                  <a:pt x="5569" y="56146"/>
                </a:lnTo>
                <a:lnTo>
                  <a:pt x="5569" y="56146"/>
                </a:lnTo>
                <a:lnTo>
                  <a:pt x="5569" y="57247"/>
                </a:lnTo>
                <a:lnTo>
                  <a:pt x="5569" y="57247"/>
                </a:lnTo>
                <a:lnTo>
                  <a:pt x="5569" y="57247"/>
                </a:lnTo>
                <a:lnTo>
                  <a:pt x="5569" y="57247"/>
                </a:lnTo>
                <a:lnTo>
                  <a:pt x="5569" y="57247"/>
                </a:lnTo>
                <a:lnTo>
                  <a:pt x="5569" y="57247"/>
                </a:lnTo>
                <a:lnTo>
                  <a:pt x="5569" y="58348"/>
                </a:lnTo>
                <a:lnTo>
                  <a:pt x="6582" y="58348"/>
                </a:lnTo>
                <a:lnTo>
                  <a:pt x="6582" y="58348"/>
                </a:lnTo>
                <a:lnTo>
                  <a:pt x="6582" y="57247"/>
                </a:lnTo>
                <a:lnTo>
                  <a:pt x="6582" y="57247"/>
                </a:lnTo>
                <a:lnTo>
                  <a:pt x="6582" y="58348"/>
                </a:lnTo>
                <a:lnTo>
                  <a:pt x="6582" y="58348"/>
                </a:lnTo>
                <a:lnTo>
                  <a:pt x="6582" y="58348"/>
                </a:lnTo>
                <a:lnTo>
                  <a:pt x="6582" y="58348"/>
                </a:lnTo>
                <a:lnTo>
                  <a:pt x="7594" y="58348"/>
                </a:lnTo>
                <a:lnTo>
                  <a:pt x="7594" y="59449"/>
                </a:lnTo>
                <a:lnTo>
                  <a:pt x="7594" y="59449"/>
                </a:lnTo>
                <a:lnTo>
                  <a:pt x="6582" y="59449"/>
                </a:lnTo>
                <a:lnTo>
                  <a:pt x="6582" y="59449"/>
                </a:lnTo>
                <a:lnTo>
                  <a:pt x="6582" y="59449"/>
                </a:lnTo>
                <a:lnTo>
                  <a:pt x="6582" y="60550"/>
                </a:lnTo>
                <a:lnTo>
                  <a:pt x="6582" y="60550"/>
                </a:lnTo>
                <a:lnTo>
                  <a:pt x="6582" y="60550"/>
                </a:lnTo>
                <a:lnTo>
                  <a:pt x="6582" y="60550"/>
                </a:lnTo>
                <a:lnTo>
                  <a:pt x="7594" y="60550"/>
                </a:lnTo>
                <a:lnTo>
                  <a:pt x="7594" y="62201"/>
                </a:lnTo>
                <a:lnTo>
                  <a:pt x="7594" y="62201"/>
                </a:lnTo>
                <a:lnTo>
                  <a:pt x="7594" y="62201"/>
                </a:lnTo>
                <a:lnTo>
                  <a:pt x="7594" y="62201"/>
                </a:lnTo>
                <a:lnTo>
                  <a:pt x="7594" y="62201"/>
                </a:lnTo>
                <a:lnTo>
                  <a:pt x="7594" y="62201"/>
                </a:lnTo>
                <a:lnTo>
                  <a:pt x="8607" y="62201"/>
                </a:lnTo>
                <a:lnTo>
                  <a:pt x="8607" y="62201"/>
                </a:lnTo>
                <a:lnTo>
                  <a:pt x="8607" y="63302"/>
                </a:lnTo>
                <a:lnTo>
                  <a:pt x="8607" y="63302"/>
                </a:lnTo>
                <a:lnTo>
                  <a:pt x="8607" y="63302"/>
                </a:lnTo>
                <a:lnTo>
                  <a:pt x="8607" y="63302"/>
                </a:lnTo>
                <a:lnTo>
                  <a:pt x="9620" y="63302"/>
                </a:lnTo>
                <a:lnTo>
                  <a:pt x="9620" y="63302"/>
                </a:lnTo>
                <a:lnTo>
                  <a:pt x="9620" y="63302"/>
                </a:lnTo>
                <a:lnTo>
                  <a:pt x="9620" y="63302"/>
                </a:lnTo>
                <a:lnTo>
                  <a:pt x="11139" y="63302"/>
                </a:lnTo>
                <a:lnTo>
                  <a:pt x="11139" y="63302"/>
                </a:lnTo>
                <a:lnTo>
                  <a:pt x="11139" y="63302"/>
                </a:lnTo>
                <a:lnTo>
                  <a:pt x="11139" y="63302"/>
                </a:lnTo>
                <a:lnTo>
                  <a:pt x="11139" y="63302"/>
                </a:lnTo>
                <a:lnTo>
                  <a:pt x="11139" y="63302"/>
                </a:lnTo>
                <a:lnTo>
                  <a:pt x="12151" y="63302"/>
                </a:lnTo>
                <a:lnTo>
                  <a:pt x="12151" y="64403"/>
                </a:lnTo>
                <a:lnTo>
                  <a:pt x="12151" y="64403"/>
                </a:lnTo>
                <a:lnTo>
                  <a:pt x="12151" y="64403"/>
                </a:lnTo>
                <a:lnTo>
                  <a:pt x="12151" y="64403"/>
                </a:lnTo>
                <a:lnTo>
                  <a:pt x="13164" y="64403"/>
                </a:lnTo>
                <a:lnTo>
                  <a:pt x="13164" y="64403"/>
                </a:lnTo>
                <a:lnTo>
                  <a:pt x="13164" y="64403"/>
                </a:lnTo>
                <a:lnTo>
                  <a:pt x="13164" y="64403"/>
                </a:lnTo>
                <a:lnTo>
                  <a:pt x="13164" y="64403"/>
                </a:lnTo>
                <a:lnTo>
                  <a:pt x="14177" y="64403"/>
                </a:lnTo>
                <a:lnTo>
                  <a:pt x="14177" y="64403"/>
                </a:lnTo>
                <a:lnTo>
                  <a:pt x="14177" y="64403"/>
                </a:lnTo>
                <a:lnTo>
                  <a:pt x="14177" y="64403"/>
                </a:lnTo>
                <a:lnTo>
                  <a:pt x="14177" y="64403"/>
                </a:lnTo>
                <a:lnTo>
                  <a:pt x="14177" y="64403"/>
                </a:lnTo>
                <a:lnTo>
                  <a:pt x="15189" y="64403"/>
                </a:lnTo>
                <a:lnTo>
                  <a:pt x="15189" y="64403"/>
                </a:lnTo>
                <a:lnTo>
                  <a:pt x="15189" y="64403"/>
                </a:lnTo>
                <a:lnTo>
                  <a:pt x="16708" y="64403"/>
                </a:lnTo>
                <a:lnTo>
                  <a:pt x="16708" y="63302"/>
                </a:lnTo>
                <a:lnTo>
                  <a:pt x="16708" y="63302"/>
                </a:lnTo>
                <a:lnTo>
                  <a:pt x="16708" y="63302"/>
                </a:lnTo>
                <a:lnTo>
                  <a:pt x="16708" y="63302"/>
                </a:lnTo>
                <a:lnTo>
                  <a:pt x="17721" y="63302"/>
                </a:lnTo>
                <a:lnTo>
                  <a:pt x="17721" y="63302"/>
                </a:lnTo>
                <a:lnTo>
                  <a:pt x="17721" y="63302"/>
                </a:lnTo>
                <a:lnTo>
                  <a:pt x="17721" y="64403"/>
                </a:lnTo>
                <a:lnTo>
                  <a:pt x="17721" y="64403"/>
                </a:lnTo>
                <a:lnTo>
                  <a:pt x="18734" y="64403"/>
                </a:lnTo>
                <a:lnTo>
                  <a:pt x="18734" y="64403"/>
                </a:lnTo>
                <a:lnTo>
                  <a:pt x="18734" y="64403"/>
                </a:lnTo>
                <a:lnTo>
                  <a:pt x="18734" y="64403"/>
                </a:lnTo>
                <a:lnTo>
                  <a:pt x="18734" y="64403"/>
                </a:lnTo>
                <a:lnTo>
                  <a:pt x="19746" y="64403"/>
                </a:lnTo>
                <a:lnTo>
                  <a:pt x="19746" y="64403"/>
                </a:lnTo>
                <a:lnTo>
                  <a:pt x="19746" y="64403"/>
                </a:lnTo>
                <a:lnTo>
                  <a:pt x="19746" y="64403"/>
                </a:lnTo>
                <a:lnTo>
                  <a:pt x="19746" y="64403"/>
                </a:lnTo>
                <a:lnTo>
                  <a:pt x="20759" y="64403"/>
                </a:lnTo>
                <a:lnTo>
                  <a:pt x="20759" y="64403"/>
                </a:lnTo>
                <a:lnTo>
                  <a:pt x="20759" y="64403"/>
                </a:lnTo>
                <a:lnTo>
                  <a:pt x="20759" y="64403"/>
                </a:lnTo>
                <a:lnTo>
                  <a:pt x="20759" y="63302"/>
                </a:lnTo>
                <a:lnTo>
                  <a:pt x="20759" y="63302"/>
                </a:lnTo>
                <a:lnTo>
                  <a:pt x="20759" y="63302"/>
                </a:lnTo>
                <a:lnTo>
                  <a:pt x="20759" y="63302"/>
                </a:lnTo>
                <a:lnTo>
                  <a:pt x="20759" y="63302"/>
                </a:lnTo>
                <a:lnTo>
                  <a:pt x="20759" y="63302"/>
                </a:lnTo>
                <a:lnTo>
                  <a:pt x="22278" y="63302"/>
                </a:lnTo>
                <a:lnTo>
                  <a:pt x="22278" y="62201"/>
                </a:lnTo>
                <a:lnTo>
                  <a:pt x="22278" y="62201"/>
                </a:lnTo>
                <a:lnTo>
                  <a:pt x="22278" y="62201"/>
                </a:lnTo>
                <a:lnTo>
                  <a:pt x="22278" y="62201"/>
                </a:lnTo>
                <a:lnTo>
                  <a:pt x="22278" y="62201"/>
                </a:lnTo>
                <a:lnTo>
                  <a:pt x="22278" y="60550"/>
                </a:lnTo>
                <a:lnTo>
                  <a:pt x="23291" y="60550"/>
                </a:lnTo>
                <a:lnTo>
                  <a:pt x="23291" y="60550"/>
                </a:lnTo>
                <a:lnTo>
                  <a:pt x="23291" y="60550"/>
                </a:lnTo>
                <a:lnTo>
                  <a:pt x="23291" y="60550"/>
                </a:lnTo>
                <a:lnTo>
                  <a:pt x="23291" y="60550"/>
                </a:lnTo>
                <a:lnTo>
                  <a:pt x="23291" y="60550"/>
                </a:lnTo>
                <a:lnTo>
                  <a:pt x="24303" y="60550"/>
                </a:lnTo>
                <a:lnTo>
                  <a:pt x="24303" y="60550"/>
                </a:lnTo>
                <a:lnTo>
                  <a:pt x="24303" y="60550"/>
                </a:lnTo>
                <a:lnTo>
                  <a:pt x="24303" y="60550"/>
                </a:lnTo>
                <a:lnTo>
                  <a:pt x="24303" y="59449"/>
                </a:lnTo>
                <a:lnTo>
                  <a:pt x="25316" y="59449"/>
                </a:lnTo>
                <a:lnTo>
                  <a:pt x="25316" y="59449"/>
                </a:lnTo>
                <a:lnTo>
                  <a:pt x="25316" y="59449"/>
                </a:lnTo>
                <a:lnTo>
                  <a:pt x="25316" y="59449"/>
                </a:lnTo>
                <a:lnTo>
                  <a:pt x="26329" y="59449"/>
                </a:lnTo>
                <a:lnTo>
                  <a:pt x="26329" y="59449"/>
                </a:lnTo>
                <a:lnTo>
                  <a:pt x="26329" y="58348"/>
                </a:lnTo>
                <a:lnTo>
                  <a:pt x="26329" y="58348"/>
                </a:lnTo>
                <a:lnTo>
                  <a:pt x="26329" y="58348"/>
                </a:lnTo>
                <a:lnTo>
                  <a:pt x="26329" y="57247"/>
                </a:lnTo>
                <a:lnTo>
                  <a:pt x="26329" y="57247"/>
                </a:lnTo>
                <a:lnTo>
                  <a:pt x="26329" y="57247"/>
                </a:lnTo>
                <a:lnTo>
                  <a:pt x="26329" y="56146"/>
                </a:lnTo>
                <a:lnTo>
                  <a:pt x="26329" y="56146"/>
                </a:lnTo>
                <a:lnTo>
                  <a:pt x="26329" y="56146"/>
                </a:lnTo>
                <a:lnTo>
                  <a:pt x="26329" y="56146"/>
                </a:lnTo>
                <a:lnTo>
                  <a:pt x="26329" y="54495"/>
                </a:lnTo>
                <a:lnTo>
                  <a:pt x="26329" y="54495"/>
                </a:lnTo>
                <a:lnTo>
                  <a:pt x="26329" y="54495"/>
                </a:lnTo>
                <a:lnTo>
                  <a:pt x="26329" y="53394"/>
                </a:lnTo>
                <a:lnTo>
                  <a:pt x="26329" y="53394"/>
                </a:lnTo>
                <a:lnTo>
                  <a:pt x="26329" y="53394"/>
                </a:lnTo>
                <a:lnTo>
                  <a:pt x="26329" y="52293"/>
                </a:lnTo>
                <a:lnTo>
                  <a:pt x="26329" y="52293"/>
                </a:lnTo>
                <a:lnTo>
                  <a:pt x="26329" y="52293"/>
                </a:lnTo>
                <a:lnTo>
                  <a:pt x="26329" y="51192"/>
                </a:lnTo>
                <a:lnTo>
                  <a:pt x="26329" y="51192"/>
                </a:lnTo>
                <a:lnTo>
                  <a:pt x="26329" y="51192"/>
                </a:lnTo>
                <a:lnTo>
                  <a:pt x="26329" y="50091"/>
                </a:lnTo>
                <a:lnTo>
                  <a:pt x="26329" y="50091"/>
                </a:lnTo>
                <a:lnTo>
                  <a:pt x="26329" y="50091"/>
                </a:lnTo>
                <a:lnTo>
                  <a:pt x="26329" y="48440"/>
                </a:lnTo>
                <a:lnTo>
                  <a:pt x="26329" y="48440"/>
                </a:lnTo>
                <a:lnTo>
                  <a:pt x="26329" y="48440"/>
                </a:lnTo>
                <a:lnTo>
                  <a:pt x="26329" y="47339"/>
                </a:lnTo>
                <a:lnTo>
                  <a:pt x="26329" y="47339"/>
                </a:lnTo>
                <a:lnTo>
                  <a:pt x="26329" y="47339"/>
                </a:lnTo>
                <a:lnTo>
                  <a:pt x="26329" y="46238"/>
                </a:lnTo>
                <a:lnTo>
                  <a:pt x="26329" y="46238"/>
                </a:lnTo>
                <a:lnTo>
                  <a:pt x="26329" y="46238"/>
                </a:lnTo>
                <a:lnTo>
                  <a:pt x="26329" y="45137"/>
                </a:lnTo>
                <a:lnTo>
                  <a:pt x="26329" y="45137"/>
                </a:lnTo>
                <a:lnTo>
                  <a:pt x="26329" y="45137"/>
                </a:lnTo>
                <a:lnTo>
                  <a:pt x="26329" y="44036"/>
                </a:lnTo>
                <a:lnTo>
                  <a:pt x="26329" y="44036"/>
                </a:lnTo>
                <a:lnTo>
                  <a:pt x="26329" y="44036"/>
                </a:lnTo>
                <a:lnTo>
                  <a:pt x="26329" y="44036"/>
                </a:lnTo>
                <a:lnTo>
                  <a:pt x="26329" y="42385"/>
                </a:lnTo>
                <a:lnTo>
                  <a:pt x="26329" y="42385"/>
                </a:lnTo>
                <a:lnTo>
                  <a:pt x="26329" y="42385"/>
                </a:lnTo>
                <a:lnTo>
                  <a:pt x="26329" y="41284"/>
                </a:lnTo>
                <a:lnTo>
                  <a:pt x="26329" y="41284"/>
                </a:lnTo>
                <a:lnTo>
                  <a:pt x="26329" y="41284"/>
                </a:lnTo>
                <a:lnTo>
                  <a:pt x="26329" y="40183"/>
                </a:lnTo>
                <a:lnTo>
                  <a:pt x="26329" y="40183"/>
                </a:lnTo>
                <a:lnTo>
                  <a:pt x="26329" y="40183"/>
                </a:lnTo>
                <a:lnTo>
                  <a:pt x="26329" y="39082"/>
                </a:lnTo>
                <a:lnTo>
                  <a:pt x="26329" y="39082"/>
                </a:lnTo>
                <a:lnTo>
                  <a:pt x="26329" y="39082"/>
                </a:lnTo>
                <a:lnTo>
                  <a:pt x="26329" y="37981"/>
                </a:lnTo>
                <a:lnTo>
                  <a:pt x="26329" y="37981"/>
                </a:lnTo>
                <a:lnTo>
                  <a:pt x="26329" y="37981"/>
                </a:lnTo>
                <a:lnTo>
                  <a:pt x="26329" y="36330"/>
                </a:lnTo>
                <a:lnTo>
                  <a:pt x="26329" y="36330"/>
                </a:lnTo>
                <a:lnTo>
                  <a:pt x="26329" y="36330"/>
                </a:lnTo>
                <a:lnTo>
                  <a:pt x="26329" y="35229"/>
                </a:lnTo>
                <a:lnTo>
                  <a:pt x="26329" y="35229"/>
                </a:lnTo>
                <a:lnTo>
                  <a:pt x="26329" y="35229"/>
                </a:lnTo>
                <a:lnTo>
                  <a:pt x="26329" y="34128"/>
                </a:lnTo>
                <a:lnTo>
                  <a:pt x="26329" y="34128"/>
                </a:lnTo>
                <a:lnTo>
                  <a:pt x="26329" y="34128"/>
                </a:lnTo>
                <a:lnTo>
                  <a:pt x="26329" y="33027"/>
                </a:lnTo>
                <a:lnTo>
                  <a:pt x="26329" y="33027"/>
                </a:lnTo>
                <a:lnTo>
                  <a:pt x="26329" y="33027"/>
                </a:lnTo>
                <a:lnTo>
                  <a:pt x="26329" y="31926"/>
                </a:lnTo>
                <a:lnTo>
                  <a:pt x="26329" y="31926"/>
                </a:lnTo>
                <a:lnTo>
                  <a:pt x="26329" y="31926"/>
                </a:lnTo>
                <a:lnTo>
                  <a:pt x="26329" y="30275"/>
                </a:lnTo>
                <a:lnTo>
                  <a:pt x="26329" y="30275"/>
                </a:lnTo>
                <a:lnTo>
                  <a:pt x="26329" y="30275"/>
                </a:lnTo>
                <a:lnTo>
                  <a:pt x="26329" y="30275"/>
                </a:lnTo>
                <a:lnTo>
                  <a:pt x="26329" y="29174"/>
                </a:lnTo>
                <a:lnTo>
                  <a:pt x="26329" y="29174"/>
                </a:lnTo>
                <a:lnTo>
                  <a:pt x="26329" y="29174"/>
                </a:lnTo>
                <a:lnTo>
                  <a:pt x="26329" y="28073"/>
                </a:lnTo>
                <a:lnTo>
                  <a:pt x="26329" y="28073"/>
                </a:lnTo>
                <a:lnTo>
                  <a:pt x="26329" y="28073"/>
                </a:lnTo>
                <a:lnTo>
                  <a:pt x="26329" y="26972"/>
                </a:lnTo>
                <a:lnTo>
                  <a:pt x="26329" y="26972"/>
                </a:lnTo>
                <a:lnTo>
                  <a:pt x="26329" y="26972"/>
                </a:lnTo>
                <a:lnTo>
                  <a:pt x="26329" y="25871"/>
                </a:lnTo>
                <a:lnTo>
                  <a:pt x="26329" y="25871"/>
                </a:lnTo>
                <a:lnTo>
                  <a:pt x="26329" y="25871"/>
                </a:lnTo>
                <a:lnTo>
                  <a:pt x="26329" y="25871"/>
                </a:lnTo>
                <a:lnTo>
                  <a:pt x="26329" y="25871"/>
                </a:lnTo>
                <a:lnTo>
                  <a:pt x="26329" y="26972"/>
                </a:lnTo>
                <a:lnTo>
                  <a:pt x="26329" y="26972"/>
                </a:lnTo>
                <a:lnTo>
                  <a:pt x="27341" y="26972"/>
                </a:lnTo>
                <a:lnTo>
                  <a:pt x="27341" y="26972"/>
                </a:lnTo>
                <a:lnTo>
                  <a:pt x="27341" y="26972"/>
                </a:lnTo>
                <a:lnTo>
                  <a:pt x="27341" y="26972"/>
                </a:lnTo>
                <a:lnTo>
                  <a:pt x="27341" y="26972"/>
                </a:lnTo>
                <a:lnTo>
                  <a:pt x="27341" y="26972"/>
                </a:lnTo>
                <a:lnTo>
                  <a:pt x="27341" y="28073"/>
                </a:lnTo>
                <a:lnTo>
                  <a:pt x="28860" y="28073"/>
                </a:lnTo>
                <a:lnTo>
                  <a:pt x="28860" y="28073"/>
                </a:lnTo>
                <a:lnTo>
                  <a:pt x="28860" y="28073"/>
                </a:lnTo>
                <a:lnTo>
                  <a:pt x="28860" y="28073"/>
                </a:lnTo>
                <a:lnTo>
                  <a:pt x="28860" y="28073"/>
                </a:lnTo>
                <a:lnTo>
                  <a:pt x="28860" y="29174"/>
                </a:lnTo>
                <a:lnTo>
                  <a:pt x="28860" y="29174"/>
                </a:lnTo>
                <a:lnTo>
                  <a:pt x="29873" y="29174"/>
                </a:lnTo>
                <a:lnTo>
                  <a:pt x="29873" y="29174"/>
                </a:lnTo>
                <a:lnTo>
                  <a:pt x="29873" y="29174"/>
                </a:lnTo>
                <a:lnTo>
                  <a:pt x="29873" y="30275"/>
                </a:lnTo>
                <a:lnTo>
                  <a:pt x="29873" y="30275"/>
                </a:lnTo>
                <a:lnTo>
                  <a:pt x="29873" y="30275"/>
                </a:lnTo>
                <a:lnTo>
                  <a:pt x="29873" y="30275"/>
                </a:lnTo>
                <a:lnTo>
                  <a:pt x="29873" y="30275"/>
                </a:lnTo>
                <a:lnTo>
                  <a:pt x="29873" y="30275"/>
                </a:lnTo>
                <a:lnTo>
                  <a:pt x="29873" y="31926"/>
                </a:lnTo>
                <a:lnTo>
                  <a:pt x="30886" y="31926"/>
                </a:lnTo>
                <a:lnTo>
                  <a:pt x="30886" y="31926"/>
                </a:lnTo>
                <a:lnTo>
                  <a:pt x="30886" y="31926"/>
                </a:lnTo>
                <a:lnTo>
                  <a:pt x="30886" y="33027"/>
                </a:lnTo>
                <a:lnTo>
                  <a:pt x="30886" y="33027"/>
                </a:lnTo>
                <a:lnTo>
                  <a:pt x="30886" y="33027"/>
                </a:lnTo>
                <a:lnTo>
                  <a:pt x="30886" y="33027"/>
                </a:lnTo>
                <a:lnTo>
                  <a:pt x="30886" y="34128"/>
                </a:lnTo>
                <a:lnTo>
                  <a:pt x="30886" y="34128"/>
                </a:lnTo>
                <a:lnTo>
                  <a:pt x="30886" y="34128"/>
                </a:lnTo>
                <a:lnTo>
                  <a:pt x="30886" y="34128"/>
                </a:lnTo>
                <a:lnTo>
                  <a:pt x="30886" y="34128"/>
                </a:lnTo>
                <a:lnTo>
                  <a:pt x="30886" y="35229"/>
                </a:lnTo>
                <a:lnTo>
                  <a:pt x="31898" y="35229"/>
                </a:lnTo>
                <a:lnTo>
                  <a:pt x="31898" y="35229"/>
                </a:lnTo>
                <a:lnTo>
                  <a:pt x="31898" y="35229"/>
                </a:lnTo>
                <a:lnTo>
                  <a:pt x="31898" y="36330"/>
                </a:lnTo>
                <a:lnTo>
                  <a:pt x="31898" y="36330"/>
                </a:lnTo>
                <a:lnTo>
                  <a:pt x="31898" y="36330"/>
                </a:lnTo>
                <a:lnTo>
                  <a:pt x="31898" y="36330"/>
                </a:lnTo>
                <a:lnTo>
                  <a:pt x="31898" y="37981"/>
                </a:lnTo>
                <a:lnTo>
                  <a:pt x="31898" y="37981"/>
                </a:lnTo>
                <a:lnTo>
                  <a:pt x="31898" y="37981"/>
                </a:lnTo>
                <a:lnTo>
                  <a:pt x="31898" y="37981"/>
                </a:lnTo>
                <a:lnTo>
                  <a:pt x="31898" y="39082"/>
                </a:lnTo>
                <a:lnTo>
                  <a:pt x="31898" y="39082"/>
                </a:lnTo>
                <a:lnTo>
                  <a:pt x="31898" y="39082"/>
                </a:lnTo>
                <a:lnTo>
                  <a:pt x="31898" y="39082"/>
                </a:lnTo>
                <a:lnTo>
                  <a:pt x="31898" y="39082"/>
                </a:lnTo>
                <a:lnTo>
                  <a:pt x="31898" y="40183"/>
                </a:lnTo>
                <a:lnTo>
                  <a:pt x="30886" y="40183"/>
                </a:lnTo>
                <a:lnTo>
                  <a:pt x="30886" y="40183"/>
                </a:lnTo>
                <a:lnTo>
                  <a:pt x="30886" y="40183"/>
                </a:lnTo>
                <a:lnTo>
                  <a:pt x="30886" y="40183"/>
                </a:lnTo>
                <a:lnTo>
                  <a:pt x="30886" y="40183"/>
                </a:lnTo>
                <a:lnTo>
                  <a:pt x="30886" y="41284"/>
                </a:lnTo>
                <a:lnTo>
                  <a:pt x="30886" y="41284"/>
                </a:lnTo>
                <a:lnTo>
                  <a:pt x="30886" y="41284"/>
                </a:lnTo>
                <a:lnTo>
                  <a:pt x="30886" y="41284"/>
                </a:lnTo>
                <a:lnTo>
                  <a:pt x="30886" y="42385"/>
                </a:lnTo>
                <a:lnTo>
                  <a:pt x="30886" y="42385"/>
                </a:lnTo>
                <a:lnTo>
                  <a:pt x="30886" y="42385"/>
                </a:lnTo>
                <a:lnTo>
                  <a:pt x="30886" y="44036"/>
                </a:lnTo>
                <a:lnTo>
                  <a:pt x="30886" y="44036"/>
                </a:lnTo>
                <a:lnTo>
                  <a:pt x="30886" y="44036"/>
                </a:lnTo>
                <a:lnTo>
                  <a:pt x="30886" y="44036"/>
                </a:lnTo>
                <a:lnTo>
                  <a:pt x="30886" y="45137"/>
                </a:lnTo>
                <a:lnTo>
                  <a:pt x="30886" y="45137"/>
                </a:lnTo>
                <a:lnTo>
                  <a:pt x="30886" y="45137"/>
                </a:lnTo>
                <a:lnTo>
                  <a:pt x="30886" y="45137"/>
                </a:lnTo>
                <a:lnTo>
                  <a:pt x="30886" y="45137"/>
                </a:lnTo>
                <a:lnTo>
                  <a:pt x="31898" y="45137"/>
                </a:lnTo>
                <a:lnTo>
                  <a:pt x="31898" y="45137"/>
                </a:lnTo>
                <a:lnTo>
                  <a:pt x="31898" y="45137"/>
                </a:lnTo>
                <a:lnTo>
                  <a:pt x="31898" y="45137"/>
                </a:lnTo>
                <a:lnTo>
                  <a:pt x="31898" y="44036"/>
                </a:lnTo>
                <a:lnTo>
                  <a:pt x="32911" y="44036"/>
                </a:lnTo>
                <a:lnTo>
                  <a:pt x="32911" y="44036"/>
                </a:lnTo>
                <a:lnTo>
                  <a:pt x="32911" y="45137"/>
                </a:lnTo>
                <a:lnTo>
                  <a:pt x="32911" y="45137"/>
                </a:lnTo>
                <a:lnTo>
                  <a:pt x="32911" y="45137"/>
                </a:lnTo>
                <a:lnTo>
                  <a:pt x="34430" y="45137"/>
                </a:lnTo>
                <a:lnTo>
                  <a:pt x="34430" y="45137"/>
                </a:lnTo>
                <a:lnTo>
                  <a:pt x="34430" y="45137"/>
                </a:lnTo>
                <a:lnTo>
                  <a:pt x="34430" y="45137"/>
                </a:lnTo>
                <a:lnTo>
                  <a:pt x="35443" y="45137"/>
                </a:lnTo>
                <a:lnTo>
                  <a:pt x="35443" y="45137"/>
                </a:lnTo>
                <a:lnTo>
                  <a:pt x="35443" y="45137"/>
                </a:lnTo>
                <a:lnTo>
                  <a:pt x="35443" y="45137"/>
                </a:lnTo>
                <a:lnTo>
                  <a:pt x="35443" y="45137"/>
                </a:lnTo>
                <a:lnTo>
                  <a:pt x="36455" y="45137"/>
                </a:lnTo>
                <a:lnTo>
                  <a:pt x="36455" y="45137"/>
                </a:lnTo>
                <a:lnTo>
                  <a:pt x="36455" y="45137"/>
                </a:lnTo>
                <a:lnTo>
                  <a:pt x="36455" y="45137"/>
                </a:lnTo>
                <a:lnTo>
                  <a:pt x="36455" y="45137"/>
                </a:lnTo>
                <a:lnTo>
                  <a:pt x="37468" y="45137"/>
                </a:lnTo>
                <a:lnTo>
                  <a:pt x="37468" y="45137"/>
                </a:lnTo>
                <a:lnTo>
                  <a:pt x="37468" y="45137"/>
                </a:lnTo>
                <a:lnTo>
                  <a:pt x="37468" y="45137"/>
                </a:lnTo>
                <a:lnTo>
                  <a:pt x="37468" y="45137"/>
                </a:lnTo>
                <a:lnTo>
                  <a:pt x="38481" y="45137"/>
                </a:lnTo>
                <a:lnTo>
                  <a:pt x="38481" y="45137"/>
                </a:lnTo>
                <a:lnTo>
                  <a:pt x="38481" y="45137"/>
                </a:lnTo>
                <a:lnTo>
                  <a:pt x="38481" y="45137"/>
                </a:lnTo>
                <a:lnTo>
                  <a:pt x="38481" y="44036"/>
                </a:lnTo>
                <a:lnTo>
                  <a:pt x="38481" y="44036"/>
                </a:lnTo>
                <a:lnTo>
                  <a:pt x="38481" y="44036"/>
                </a:lnTo>
                <a:lnTo>
                  <a:pt x="38481" y="44036"/>
                </a:lnTo>
                <a:lnTo>
                  <a:pt x="38481" y="44036"/>
                </a:lnTo>
                <a:lnTo>
                  <a:pt x="40000" y="44036"/>
                </a:lnTo>
                <a:lnTo>
                  <a:pt x="40000" y="44036"/>
                </a:lnTo>
                <a:lnTo>
                  <a:pt x="40000" y="44036"/>
                </a:lnTo>
                <a:lnTo>
                  <a:pt x="40000" y="44036"/>
                </a:lnTo>
                <a:lnTo>
                  <a:pt x="41012" y="44036"/>
                </a:lnTo>
                <a:lnTo>
                  <a:pt x="41012" y="42385"/>
                </a:lnTo>
                <a:lnTo>
                  <a:pt x="41012" y="42385"/>
                </a:lnTo>
                <a:lnTo>
                  <a:pt x="41012" y="42385"/>
                </a:lnTo>
                <a:lnTo>
                  <a:pt x="41012" y="42385"/>
                </a:lnTo>
                <a:lnTo>
                  <a:pt x="41012" y="42385"/>
                </a:lnTo>
                <a:lnTo>
                  <a:pt x="42025" y="42385"/>
                </a:lnTo>
                <a:lnTo>
                  <a:pt x="42025" y="41284"/>
                </a:lnTo>
                <a:lnTo>
                  <a:pt x="42025" y="41284"/>
                </a:lnTo>
                <a:lnTo>
                  <a:pt x="42025" y="41284"/>
                </a:lnTo>
                <a:lnTo>
                  <a:pt x="42025" y="41284"/>
                </a:lnTo>
                <a:lnTo>
                  <a:pt x="42025" y="41284"/>
                </a:lnTo>
                <a:lnTo>
                  <a:pt x="42025" y="40183"/>
                </a:lnTo>
                <a:lnTo>
                  <a:pt x="42025" y="40183"/>
                </a:lnTo>
                <a:lnTo>
                  <a:pt x="42025" y="40183"/>
                </a:lnTo>
                <a:lnTo>
                  <a:pt x="43037" y="40183"/>
                </a:lnTo>
                <a:lnTo>
                  <a:pt x="43037" y="40183"/>
                </a:lnTo>
                <a:lnTo>
                  <a:pt x="43037" y="40183"/>
                </a:lnTo>
                <a:lnTo>
                  <a:pt x="43037" y="40183"/>
                </a:lnTo>
                <a:lnTo>
                  <a:pt x="43037" y="40183"/>
                </a:lnTo>
                <a:lnTo>
                  <a:pt x="43037" y="39082"/>
                </a:lnTo>
                <a:lnTo>
                  <a:pt x="43037" y="39082"/>
                </a:lnTo>
                <a:lnTo>
                  <a:pt x="44050" y="39082"/>
                </a:lnTo>
                <a:lnTo>
                  <a:pt x="44050" y="39082"/>
                </a:lnTo>
                <a:lnTo>
                  <a:pt x="44050" y="39082"/>
                </a:lnTo>
                <a:lnTo>
                  <a:pt x="45569" y="39082"/>
                </a:lnTo>
                <a:lnTo>
                  <a:pt x="45569" y="39082"/>
                </a:lnTo>
                <a:lnTo>
                  <a:pt x="45569" y="37981"/>
                </a:lnTo>
                <a:lnTo>
                  <a:pt x="45569" y="37981"/>
                </a:lnTo>
                <a:lnTo>
                  <a:pt x="45569" y="37981"/>
                </a:lnTo>
                <a:lnTo>
                  <a:pt x="45569" y="37981"/>
                </a:lnTo>
                <a:lnTo>
                  <a:pt x="45569" y="37981"/>
                </a:lnTo>
                <a:lnTo>
                  <a:pt x="45569" y="36330"/>
                </a:lnTo>
                <a:lnTo>
                  <a:pt x="45569" y="36330"/>
                </a:lnTo>
                <a:lnTo>
                  <a:pt x="45569" y="36330"/>
                </a:lnTo>
                <a:lnTo>
                  <a:pt x="46582" y="36330"/>
                </a:lnTo>
                <a:lnTo>
                  <a:pt x="46582" y="36330"/>
                </a:lnTo>
                <a:lnTo>
                  <a:pt x="45569" y="36330"/>
                </a:lnTo>
                <a:lnTo>
                  <a:pt x="45569" y="35229"/>
                </a:lnTo>
                <a:lnTo>
                  <a:pt x="46582" y="35229"/>
                </a:lnTo>
                <a:lnTo>
                  <a:pt x="46582" y="35229"/>
                </a:lnTo>
                <a:lnTo>
                  <a:pt x="46582" y="35229"/>
                </a:lnTo>
                <a:lnTo>
                  <a:pt x="46582" y="34128"/>
                </a:lnTo>
                <a:lnTo>
                  <a:pt x="46582" y="34128"/>
                </a:lnTo>
                <a:lnTo>
                  <a:pt x="46582" y="34128"/>
                </a:lnTo>
                <a:lnTo>
                  <a:pt x="46582" y="34128"/>
                </a:lnTo>
                <a:lnTo>
                  <a:pt x="46582" y="34128"/>
                </a:lnTo>
                <a:lnTo>
                  <a:pt x="46582" y="33027"/>
                </a:lnTo>
                <a:lnTo>
                  <a:pt x="46582" y="33027"/>
                </a:lnTo>
                <a:lnTo>
                  <a:pt x="46582" y="33027"/>
                </a:lnTo>
                <a:lnTo>
                  <a:pt x="46582" y="33027"/>
                </a:lnTo>
                <a:lnTo>
                  <a:pt x="46582" y="31926"/>
                </a:lnTo>
                <a:lnTo>
                  <a:pt x="46582" y="31926"/>
                </a:lnTo>
                <a:lnTo>
                  <a:pt x="47594" y="31926"/>
                </a:lnTo>
                <a:lnTo>
                  <a:pt x="47594" y="31926"/>
                </a:lnTo>
                <a:lnTo>
                  <a:pt x="47594" y="31926"/>
                </a:lnTo>
                <a:lnTo>
                  <a:pt x="47594" y="30275"/>
                </a:lnTo>
                <a:lnTo>
                  <a:pt x="47594" y="30275"/>
                </a:lnTo>
                <a:lnTo>
                  <a:pt x="47594" y="30275"/>
                </a:lnTo>
                <a:lnTo>
                  <a:pt x="47594" y="30275"/>
                </a:lnTo>
                <a:lnTo>
                  <a:pt x="48607" y="30275"/>
                </a:lnTo>
                <a:lnTo>
                  <a:pt x="48607" y="30275"/>
                </a:lnTo>
                <a:lnTo>
                  <a:pt x="48607" y="30275"/>
                </a:lnTo>
                <a:lnTo>
                  <a:pt x="48607" y="30275"/>
                </a:lnTo>
                <a:lnTo>
                  <a:pt x="48607" y="30275"/>
                </a:lnTo>
                <a:lnTo>
                  <a:pt x="48607" y="30275"/>
                </a:lnTo>
                <a:lnTo>
                  <a:pt x="49620" y="30275"/>
                </a:lnTo>
                <a:lnTo>
                  <a:pt x="49620" y="30275"/>
                </a:lnTo>
                <a:lnTo>
                  <a:pt x="49620" y="30275"/>
                </a:lnTo>
                <a:lnTo>
                  <a:pt x="49620" y="30275"/>
                </a:lnTo>
                <a:lnTo>
                  <a:pt x="51139" y="30275"/>
                </a:lnTo>
                <a:lnTo>
                  <a:pt x="51139" y="30275"/>
                </a:lnTo>
                <a:lnTo>
                  <a:pt x="51139" y="30275"/>
                </a:lnTo>
                <a:lnTo>
                  <a:pt x="52151" y="30275"/>
                </a:lnTo>
                <a:lnTo>
                  <a:pt x="52151" y="30275"/>
                </a:lnTo>
                <a:lnTo>
                  <a:pt x="52151" y="30275"/>
                </a:lnTo>
                <a:lnTo>
                  <a:pt x="52151" y="30275"/>
                </a:lnTo>
                <a:lnTo>
                  <a:pt x="52151" y="30275"/>
                </a:lnTo>
                <a:lnTo>
                  <a:pt x="52151" y="30275"/>
                </a:lnTo>
                <a:lnTo>
                  <a:pt x="52151" y="31926"/>
                </a:lnTo>
                <a:lnTo>
                  <a:pt x="53164" y="31926"/>
                </a:lnTo>
                <a:lnTo>
                  <a:pt x="53164" y="31926"/>
                </a:lnTo>
                <a:lnTo>
                  <a:pt x="53164" y="31926"/>
                </a:lnTo>
                <a:lnTo>
                  <a:pt x="53164" y="31926"/>
                </a:lnTo>
                <a:lnTo>
                  <a:pt x="53164" y="31926"/>
                </a:lnTo>
                <a:lnTo>
                  <a:pt x="53164" y="31926"/>
                </a:lnTo>
                <a:lnTo>
                  <a:pt x="53164" y="33027"/>
                </a:lnTo>
                <a:lnTo>
                  <a:pt x="54177" y="33027"/>
                </a:lnTo>
                <a:lnTo>
                  <a:pt x="54177" y="33027"/>
                </a:lnTo>
                <a:lnTo>
                  <a:pt x="54177" y="33027"/>
                </a:lnTo>
                <a:lnTo>
                  <a:pt x="54177" y="33027"/>
                </a:lnTo>
                <a:lnTo>
                  <a:pt x="54177" y="33027"/>
                </a:lnTo>
                <a:lnTo>
                  <a:pt x="55189" y="33027"/>
                </a:lnTo>
                <a:lnTo>
                  <a:pt x="55189" y="33027"/>
                </a:lnTo>
                <a:lnTo>
                  <a:pt x="55189" y="33027"/>
                </a:lnTo>
                <a:lnTo>
                  <a:pt x="55189" y="33027"/>
                </a:lnTo>
                <a:lnTo>
                  <a:pt x="56708" y="33027"/>
                </a:lnTo>
                <a:lnTo>
                  <a:pt x="56708" y="33027"/>
                </a:lnTo>
                <a:lnTo>
                  <a:pt x="56708" y="33027"/>
                </a:lnTo>
                <a:lnTo>
                  <a:pt x="56708" y="34128"/>
                </a:lnTo>
                <a:lnTo>
                  <a:pt x="56708" y="34128"/>
                </a:lnTo>
                <a:lnTo>
                  <a:pt x="56708" y="34128"/>
                </a:lnTo>
                <a:lnTo>
                  <a:pt x="57721" y="34128"/>
                </a:lnTo>
                <a:lnTo>
                  <a:pt x="57721" y="34128"/>
                </a:lnTo>
                <a:lnTo>
                  <a:pt x="57721" y="34128"/>
                </a:lnTo>
                <a:lnTo>
                  <a:pt x="57721" y="34128"/>
                </a:lnTo>
                <a:lnTo>
                  <a:pt x="58734" y="34128"/>
                </a:lnTo>
                <a:lnTo>
                  <a:pt x="58734" y="34128"/>
                </a:lnTo>
                <a:lnTo>
                  <a:pt x="58734" y="34128"/>
                </a:lnTo>
                <a:lnTo>
                  <a:pt x="58734" y="34128"/>
                </a:lnTo>
                <a:lnTo>
                  <a:pt x="58734" y="35229"/>
                </a:lnTo>
                <a:lnTo>
                  <a:pt x="59746" y="35229"/>
                </a:lnTo>
                <a:lnTo>
                  <a:pt x="59746" y="35229"/>
                </a:lnTo>
                <a:lnTo>
                  <a:pt x="59746" y="35229"/>
                </a:lnTo>
                <a:lnTo>
                  <a:pt x="59746" y="35229"/>
                </a:lnTo>
                <a:lnTo>
                  <a:pt x="59746" y="35229"/>
                </a:lnTo>
                <a:lnTo>
                  <a:pt x="59746" y="35229"/>
                </a:lnTo>
                <a:lnTo>
                  <a:pt x="60759" y="35229"/>
                </a:lnTo>
                <a:lnTo>
                  <a:pt x="60759" y="35229"/>
                </a:lnTo>
                <a:lnTo>
                  <a:pt x="60759" y="35229"/>
                </a:lnTo>
                <a:lnTo>
                  <a:pt x="60759" y="35229"/>
                </a:lnTo>
                <a:lnTo>
                  <a:pt x="62278" y="35229"/>
                </a:lnTo>
                <a:lnTo>
                  <a:pt x="62278" y="35229"/>
                </a:lnTo>
                <a:lnTo>
                  <a:pt x="62278" y="35229"/>
                </a:lnTo>
                <a:lnTo>
                  <a:pt x="62278" y="35229"/>
                </a:lnTo>
                <a:lnTo>
                  <a:pt x="62278" y="34128"/>
                </a:lnTo>
                <a:lnTo>
                  <a:pt x="62278" y="34128"/>
                </a:lnTo>
                <a:lnTo>
                  <a:pt x="63291" y="34128"/>
                </a:lnTo>
                <a:lnTo>
                  <a:pt x="63291" y="34128"/>
                </a:lnTo>
                <a:lnTo>
                  <a:pt x="63291" y="34128"/>
                </a:lnTo>
                <a:lnTo>
                  <a:pt x="63291" y="34128"/>
                </a:lnTo>
                <a:lnTo>
                  <a:pt x="64303" y="34128"/>
                </a:lnTo>
                <a:lnTo>
                  <a:pt x="64303" y="34128"/>
                </a:lnTo>
                <a:lnTo>
                  <a:pt x="64303" y="34128"/>
                </a:lnTo>
                <a:lnTo>
                  <a:pt x="65316" y="34128"/>
                </a:lnTo>
                <a:lnTo>
                  <a:pt x="65316" y="34128"/>
                </a:lnTo>
                <a:lnTo>
                  <a:pt x="65316" y="34128"/>
                </a:lnTo>
                <a:lnTo>
                  <a:pt x="65316" y="34128"/>
                </a:lnTo>
                <a:lnTo>
                  <a:pt x="65316" y="34128"/>
                </a:lnTo>
                <a:lnTo>
                  <a:pt x="66329" y="34128"/>
                </a:lnTo>
                <a:lnTo>
                  <a:pt x="66329" y="34128"/>
                </a:lnTo>
                <a:lnTo>
                  <a:pt x="66329" y="34128"/>
                </a:lnTo>
                <a:lnTo>
                  <a:pt x="66329" y="34128"/>
                </a:lnTo>
                <a:lnTo>
                  <a:pt x="66329" y="33027"/>
                </a:lnTo>
                <a:lnTo>
                  <a:pt x="66329" y="33027"/>
                </a:lnTo>
                <a:lnTo>
                  <a:pt x="66329" y="33027"/>
                </a:lnTo>
                <a:lnTo>
                  <a:pt x="66329" y="33027"/>
                </a:lnTo>
                <a:lnTo>
                  <a:pt x="66329" y="31926"/>
                </a:lnTo>
                <a:lnTo>
                  <a:pt x="67848" y="31926"/>
                </a:lnTo>
                <a:lnTo>
                  <a:pt x="67848" y="31926"/>
                </a:lnTo>
                <a:lnTo>
                  <a:pt x="67848" y="31926"/>
                </a:lnTo>
                <a:lnTo>
                  <a:pt x="67848" y="30275"/>
                </a:lnTo>
                <a:lnTo>
                  <a:pt x="67848" y="30275"/>
                </a:lnTo>
                <a:lnTo>
                  <a:pt x="67848" y="30275"/>
                </a:lnTo>
                <a:lnTo>
                  <a:pt x="67848" y="30275"/>
                </a:lnTo>
                <a:lnTo>
                  <a:pt x="67848" y="30275"/>
                </a:lnTo>
                <a:lnTo>
                  <a:pt x="67848" y="30275"/>
                </a:lnTo>
                <a:lnTo>
                  <a:pt x="67848" y="29174"/>
                </a:lnTo>
                <a:lnTo>
                  <a:pt x="67848" y="29174"/>
                </a:lnTo>
                <a:lnTo>
                  <a:pt x="68860" y="29174"/>
                </a:lnTo>
                <a:lnTo>
                  <a:pt x="68860" y="29174"/>
                </a:lnTo>
                <a:lnTo>
                  <a:pt x="68860" y="28073"/>
                </a:lnTo>
                <a:lnTo>
                  <a:pt x="68860" y="28073"/>
                </a:lnTo>
                <a:lnTo>
                  <a:pt x="68860" y="28073"/>
                </a:lnTo>
                <a:lnTo>
                  <a:pt x="68860" y="28073"/>
                </a:lnTo>
                <a:lnTo>
                  <a:pt x="68860" y="26972"/>
                </a:lnTo>
                <a:lnTo>
                  <a:pt x="68860" y="26972"/>
                </a:lnTo>
                <a:lnTo>
                  <a:pt x="68860" y="26972"/>
                </a:lnTo>
                <a:lnTo>
                  <a:pt x="68860" y="26972"/>
                </a:lnTo>
                <a:lnTo>
                  <a:pt x="68860" y="25871"/>
                </a:lnTo>
                <a:lnTo>
                  <a:pt x="68860" y="25871"/>
                </a:lnTo>
                <a:lnTo>
                  <a:pt x="68860" y="25871"/>
                </a:lnTo>
                <a:lnTo>
                  <a:pt x="68860" y="25871"/>
                </a:lnTo>
                <a:lnTo>
                  <a:pt x="68860" y="25871"/>
                </a:lnTo>
                <a:lnTo>
                  <a:pt x="68860" y="25871"/>
                </a:lnTo>
                <a:lnTo>
                  <a:pt x="69873" y="25871"/>
                </a:lnTo>
                <a:lnTo>
                  <a:pt x="69873" y="25871"/>
                </a:lnTo>
                <a:lnTo>
                  <a:pt x="69873" y="24220"/>
                </a:lnTo>
                <a:lnTo>
                  <a:pt x="69873" y="24220"/>
                </a:lnTo>
                <a:lnTo>
                  <a:pt x="69873" y="24220"/>
                </a:lnTo>
                <a:lnTo>
                  <a:pt x="70886" y="24220"/>
                </a:lnTo>
                <a:lnTo>
                  <a:pt x="70886" y="24220"/>
                </a:lnTo>
                <a:lnTo>
                  <a:pt x="70886" y="24220"/>
                </a:lnTo>
                <a:lnTo>
                  <a:pt x="70886" y="24220"/>
                </a:lnTo>
                <a:lnTo>
                  <a:pt x="71898" y="24220"/>
                </a:lnTo>
                <a:lnTo>
                  <a:pt x="71898" y="24220"/>
                </a:lnTo>
                <a:lnTo>
                  <a:pt x="71898" y="24220"/>
                </a:lnTo>
                <a:lnTo>
                  <a:pt x="71898" y="24220"/>
                </a:lnTo>
                <a:lnTo>
                  <a:pt x="71898" y="24220"/>
                </a:lnTo>
                <a:lnTo>
                  <a:pt x="73417" y="24220"/>
                </a:lnTo>
                <a:lnTo>
                  <a:pt x="73417" y="24220"/>
                </a:lnTo>
                <a:lnTo>
                  <a:pt x="73417" y="23119"/>
                </a:lnTo>
                <a:lnTo>
                  <a:pt x="73417" y="23119"/>
                </a:lnTo>
                <a:lnTo>
                  <a:pt x="73417" y="23119"/>
                </a:lnTo>
                <a:lnTo>
                  <a:pt x="73417" y="23119"/>
                </a:lnTo>
                <a:lnTo>
                  <a:pt x="74430" y="23119"/>
                </a:lnTo>
                <a:lnTo>
                  <a:pt x="74430" y="22018"/>
                </a:lnTo>
                <a:lnTo>
                  <a:pt x="74430" y="22018"/>
                </a:lnTo>
                <a:lnTo>
                  <a:pt x="74430" y="22018"/>
                </a:lnTo>
                <a:lnTo>
                  <a:pt x="74430" y="22018"/>
                </a:lnTo>
                <a:lnTo>
                  <a:pt x="74430" y="22018"/>
                </a:lnTo>
                <a:lnTo>
                  <a:pt x="74430" y="22018"/>
                </a:lnTo>
                <a:lnTo>
                  <a:pt x="74430" y="20917"/>
                </a:lnTo>
                <a:lnTo>
                  <a:pt x="75443" y="20917"/>
                </a:lnTo>
                <a:lnTo>
                  <a:pt x="75443" y="20917"/>
                </a:lnTo>
                <a:lnTo>
                  <a:pt x="75443" y="20917"/>
                </a:lnTo>
                <a:lnTo>
                  <a:pt x="75443" y="20917"/>
                </a:lnTo>
                <a:lnTo>
                  <a:pt x="75443" y="20917"/>
                </a:lnTo>
                <a:lnTo>
                  <a:pt x="75443" y="20917"/>
                </a:lnTo>
                <a:lnTo>
                  <a:pt x="76455" y="20917"/>
                </a:lnTo>
                <a:lnTo>
                  <a:pt x="76455" y="19816"/>
                </a:lnTo>
                <a:lnTo>
                  <a:pt x="76455" y="19816"/>
                </a:lnTo>
                <a:lnTo>
                  <a:pt x="76455" y="19816"/>
                </a:lnTo>
                <a:lnTo>
                  <a:pt x="76455" y="18165"/>
                </a:lnTo>
                <a:lnTo>
                  <a:pt x="76455" y="18165"/>
                </a:lnTo>
                <a:lnTo>
                  <a:pt x="76455" y="18165"/>
                </a:lnTo>
                <a:lnTo>
                  <a:pt x="76455" y="18165"/>
                </a:lnTo>
                <a:lnTo>
                  <a:pt x="76455" y="18165"/>
                </a:lnTo>
                <a:lnTo>
                  <a:pt x="76455" y="17064"/>
                </a:lnTo>
                <a:lnTo>
                  <a:pt x="76455" y="17064"/>
                </a:lnTo>
                <a:lnTo>
                  <a:pt x="76455" y="17064"/>
                </a:lnTo>
                <a:lnTo>
                  <a:pt x="76455" y="17064"/>
                </a:lnTo>
                <a:lnTo>
                  <a:pt x="76455" y="15963"/>
                </a:lnTo>
                <a:lnTo>
                  <a:pt x="76455" y="15963"/>
                </a:lnTo>
                <a:lnTo>
                  <a:pt x="76455" y="15963"/>
                </a:lnTo>
                <a:lnTo>
                  <a:pt x="77468" y="15963"/>
                </a:lnTo>
                <a:lnTo>
                  <a:pt x="77468" y="14862"/>
                </a:lnTo>
                <a:lnTo>
                  <a:pt x="77468" y="14862"/>
                </a:lnTo>
                <a:lnTo>
                  <a:pt x="77468" y="14862"/>
                </a:lnTo>
                <a:lnTo>
                  <a:pt x="77468" y="14862"/>
                </a:lnTo>
                <a:lnTo>
                  <a:pt x="77468" y="14862"/>
                </a:lnTo>
                <a:lnTo>
                  <a:pt x="77468" y="14862"/>
                </a:lnTo>
                <a:lnTo>
                  <a:pt x="77468" y="13761"/>
                </a:lnTo>
                <a:lnTo>
                  <a:pt x="78987" y="13761"/>
                </a:lnTo>
                <a:lnTo>
                  <a:pt x="78987" y="13761"/>
                </a:lnTo>
                <a:lnTo>
                  <a:pt x="78987" y="13761"/>
                </a:lnTo>
                <a:lnTo>
                  <a:pt x="78987" y="13761"/>
                </a:lnTo>
                <a:lnTo>
                  <a:pt x="78987" y="13761"/>
                </a:lnTo>
                <a:lnTo>
                  <a:pt x="78987" y="13761"/>
                </a:lnTo>
                <a:lnTo>
                  <a:pt x="80000" y="13761"/>
                </a:lnTo>
                <a:lnTo>
                  <a:pt x="80000" y="12110"/>
                </a:lnTo>
                <a:lnTo>
                  <a:pt x="80000" y="12110"/>
                </a:lnTo>
                <a:lnTo>
                  <a:pt x="80000" y="12110"/>
                </a:lnTo>
                <a:lnTo>
                  <a:pt x="81012" y="12110"/>
                </a:lnTo>
                <a:lnTo>
                  <a:pt x="81012" y="12110"/>
                </a:lnTo>
                <a:lnTo>
                  <a:pt x="81012" y="12110"/>
                </a:lnTo>
                <a:lnTo>
                  <a:pt x="81012" y="12110"/>
                </a:lnTo>
                <a:lnTo>
                  <a:pt x="81012" y="12110"/>
                </a:lnTo>
                <a:lnTo>
                  <a:pt x="81012" y="12110"/>
                </a:lnTo>
                <a:lnTo>
                  <a:pt x="81012" y="11009"/>
                </a:lnTo>
                <a:lnTo>
                  <a:pt x="81012" y="11009"/>
                </a:lnTo>
                <a:lnTo>
                  <a:pt x="82025" y="11009"/>
                </a:lnTo>
                <a:lnTo>
                  <a:pt x="82025" y="11009"/>
                </a:lnTo>
                <a:lnTo>
                  <a:pt x="82025" y="11009"/>
                </a:lnTo>
                <a:lnTo>
                  <a:pt x="82025" y="11009"/>
                </a:lnTo>
                <a:lnTo>
                  <a:pt x="82025" y="11009"/>
                </a:lnTo>
                <a:lnTo>
                  <a:pt x="82025" y="9908"/>
                </a:lnTo>
                <a:lnTo>
                  <a:pt x="83037" y="9908"/>
                </a:lnTo>
                <a:lnTo>
                  <a:pt x="83037" y="9908"/>
                </a:lnTo>
                <a:lnTo>
                  <a:pt x="83037" y="9908"/>
                </a:lnTo>
                <a:lnTo>
                  <a:pt x="83037" y="9908"/>
                </a:lnTo>
                <a:lnTo>
                  <a:pt x="83037" y="9908"/>
                </a:lnTo>
                <a:lnTo>
                  <a:pt x="84556" y="9908"/>
                </a:lnTo>
                <a:lnTo>
                  <a:pt x="84556" y="8807"/>
                </a:lnTo>
                <a:lnTo>
                  <a:pt x="84556" y="8807"/>
                </a:lnTo>
                <a:lnTo>
                  <a:pt x="84556" y="8807"/>
                </a:lnTo>
                <a:lnTo>
                  <a:pt x="84556" y="8807"/>
                </a:lnTo>
                <a:lnTo>
                  <a:pt x="84556" y="8807"/>
                </a:lnTo>
                <a:lnTo>
                  <a:pt x="84556" y="7706"/>
                </a:lnTo>
                <a:lnTo>
                  <a:pt x="84556" y="7706"/>
                </a:lnTo>
                <a:lnTo>
                  <a:pt x="84556" y="7706"/>
                </a:lnTo>
                <a:lnTo>
                  <a:pt x="84556" y="7706"/>
                </a:lnTo>
                <a:lnTo>
                  <a:pt x="85569" y="7706"/>
                </a:lnTo>
                <a:lnTo>
                  <a:pt x="85569" y="6055"/>
                </a:lnTo>
                <a:lnTo>
                  <a:pt x="85569" y="6055"/>
                </a:lnTo>
                <a:lnTo>
                  <a:pt x="85569" y="6055"/>
                </a:lnTo>
                <a:lnTo>
                  <a:pt x="85569" y="6055"/>
                </a:lnTo>
                <a:lnTo>
                  <a:pt x="85569" y="6055"/>
                </a:lnTo>
                <a:lnTo>
                  <a:pt x="85569" y="6055"/>
                </a:lnTo>
                <a:lnTo>
                  <a:pt x="85569" y="6055"/>
                </a:lnTo>
                <a:lnTo>
                  <a:pt x="86582" y="6055"/>
                </a:lnTo>
                <a:lnTo>
                  <a:pt x="86582" y="4954"/>
                </a:lnTo>
                <a:lnTo>
                  <a:pt x="86582" y="4954"/>
                </a:lnTo>
                <a:lnTo>
                  <a:pt x="86582" y="4954"/>
                </a:lnTo>
                <a:lnTo>
                  <a:pt x="86582" y="4954"/>
                </a:lnTo>
                <a:lnTo>
                  <a:pt x="87594" y="4954"/>
                </a:lnTo>
                <a:lnTo>
                  <a:pt x="87594" y="4954"/>
                </a:lnTo>
                <a:lnTo>
                  <a:pt x="87594" y="4954"/>
                </a:lnTo>
                <a:lnTo>
                  <a:pt x="87594" y="4954"/>
                </a:lnTo>
                <a:lnTo>
                  <a:pt x="88607" y="4954"/>
                </a:lnTo>
                <a:lnTo>
                  <a:pt x="88607" y="4954"/>
                </a:lnTo>
                <a:lnTo>
                  <a:pt x="88607" y="4954"/>
                </a:lnTo>
                <a:lnTo>
                  <a:pt x="88607" y="4954"/>
                </a:lnTo>
                <a:lnTo>
                  <a:pt x="88607" y="4954"/>
                </a:lnTo>
                <a:lnTo>
                  <a:pt x="90126" y="4954"/>
                </a:lnTo>
                <a:lnTo>
                  <a:pt x="90126" y="3853"/>
                </a:lnTo>
                <a:lnTo>
                  <a:pt x="90126" y="3853"/>
                </a:lnTo>
                <a:lnTo>
                  <a:pt x="90126" y="3853"/>
                </a:lnTo>
                <a:lnTo>
                  <a:pt x="91139" y="3853"/>
                </a:lnTo>
                <a:lnTo>
                  <a:pt x="91139" y="3853"/>
                </a:lnTo>
                <a:lnTo>
                  <a:pt x="91139" y="3853"/>
                </a:lnTo>
                <a:lnTo>
                  <a:pt x="91139" y="3853"/>
                </a:lnTo>
                <a:lnTo>
                  <a:pt x="91139" y="3853"/>
                </a:lnTo>
                <a:lnTo>
                  <a:pt x="91139" y="3853"/>
                </a:lnTo>
                <a:lnTo>
                  <a:pt x="91139" y="2752"/>
                </a:lnTo>
                <a:lnTo>
                  <a:pt x="91139" y="2752"/>
                </a:lnTo>
                <a:lnTo>
                  <a:pt x="91139" y="2752"/>
                </a:lnTo>
                <a:lnTo>
                  <a:pt x="92151" y="2752"/>
                </a:lnTo>
                <a:lnTo>
                  <a:pt x="92151" y="1651"/>
                </a:lnTo>
                <a:lnTo>
                  <a:pt x="92151" y="1651"/>
                </a:lnTo>
                <a:lnTo>
                  <a:pt x="92151" y="1651"/>
                </a:lnTo>
                <a:lnTo>
                  <a:pt x="92151" y="1651"/>
                </a:lnTo>
                <a:lnTo>
                  <a:pt x="92151" y="1651"/>
                </a:lnTo>
                <a:lnTo>
                  <a:pt x="93164" y="1651"/>
                </a:lnTo>
                <a:lnTo>
                  <a:pt x="93164" y="1651"/>
                </a:lnTo>
                <a:lnTo>
                  <a:pt x="93164" y="1651"/>
                </a:lnTo>
                <a:lnTo>
                  <a:pt x="93164" y="1651"/>
                </a:lnTo>
                <a:lnTo>
                  <a:pt x="93164" y="1651"/>
                </a:lnTo>
                <a:lnTo>
                  <a:pt x="94177" y="1651"/>
                </a:lnTo>
                <a:lnTo>
                  <a:pt x="94177" y="1651"/>
                </a:lnTo>
                <a:lnTo>
                  <a:pt x="94177" y="1651"/>
                </a:lnTo>
                <a:lnTo>
                  <a:pt x="94177" y="1651"/>
                </a:lnTo>
                <a:lnTo>
                  <a:pt x="94177" y="1651"/>
                </a:lnTo>
                <a:lnTo>
                  <a:pt x="95696" y="1651"/>
                </a:lnTo>
                <a:lnTo>
                  <a:pt x="95696" y="1651"/>
                </a:lnTo>
                <a:lnTo>
                  <a:pt x="95696" y="1651"/>
                </a:lnTo>
                <a:lnTo>
                  <a:pt x="95696" y="1651"/>
                </a:lnTo>
                <a:lnTo>
                  <a:pt x="96708" y="1651"/>
                </a:lnTo>
                <a:lnTo>
                  <a:pt x="96708" y="0"/>
                </a:lnTo>
                <a:lnTo>
                  <a:pt x="96708" y="0"/>
                </a:lnTo>
                <a:lnTo>
                  <a:pt x="96708" y="0"/>
                </a:lnTo>
                <a:lnTo>
                  <a:pt x="97721" y="0"/>
                </a:lnTo>
                <a:lnTo>
                  <a:pt x="97721" y="0"/>
                </a:lnTo>
                <a:lnTo>
                  <a:pt x="97721" y="1651"/>
                </a:lnTo>
                <a:lnTo>
                  <a:pt x="97721" y="1651"/>
                </a:lnTo>
                <a:lnTo>
                  <a:pt x="97721" y="1651"/>
                </a:lnTo>
                <a:lnTo>
                  <a:pt x="97721" y="1651"/>
                </a:lnTo>
                <a:lnTo>
                  <a:pt x="98734" y="1651"/>
                </a:lnTo>
                <a:lnTo>
                  <a:pt x="98734" y="1651"/>
                </a:lnTo>
                <a:lnTo>
                  <a:pt x="98734" y="1651"/>
                </a:lnTo>
                <a:lnTo>
                  <a:pt x="98734" y="1651"/>
                </a:lnTo>
                <a:lnTo>
                  <a:pt x="98734" y="1651"/>
                </a:lnTo>
                <a:lnTo>
                  <a:pt x="99746" y="1651"/>
                </a:lnTo>
                <a:lnTo>
                  <a:pt x="99746" y="2752"/>
                </a:lnTo>
                <a:lnTo>
                  <a:pt x="99746" y="2752"/>
                </a:lnTo>
                <a:lnTo>
                  <a:pt x="99746" y="2752"/>
                </a:lnTo>
                <a:lnTo>
                  <a:pt x="101265" y="2752"/>
                </a:lnTo>
                <a:lnTo>
                  <a:pt x="101265" y="2752"/>
                </a:lnTo>
                <a:lnTo>
                  <a:pt x="101265" y="2752"/>
                </a:lnTo>
                <a:lnTo>
                  <a:pt x="101265" y="2752"/>
                </a:lnTo>
                <a:lnTo>
                  <a:pt x="101265" y="2752"/>
                </a:lnTo>
                <a:lnTo>
                  <a:pt x="102278" y="2752"/>
                </a:lnTo>
                <a:lnTo>
                  <a:pt x="102278" y="2752"/>
                </a:lnTo>
                <a:lnTo>
                  <a:pt x="102278" y="2752"/>
                </a:lnTo>
                <a:lnTo>
                  <a:pt x="102278" y="2752"/>
                </a:lnTo>
                <a:lnTo>
                  <a:pt x="103291" y="2752"/>
                </a:lnTo>
                <a:lnTo>
                  <a:pt x="103291" y="2752"/>
                </a:lnTo>
                <a:lnTo>
                  <a:pt x="103291" y="2752"/>
                </a:lnTo>
                <a:lnTo>
                  <a:pt x="104303" y="2752"/>
                </a:lnTo>
                <a:lnTo>
                  <a:pt x="104303" y="2752"/>
                </a:lnTo>
                <a:lnTo>
                  <a:pt x="104303" y="2752"/>
                </a:lnTo>
                <a:lnTo>
                  <a:pt x="104303" y="2752"/>
                </a:lnTo>
                <a:lnTo>
                  <a:pt x="104303" y="2752"/>
                </a:lnTo>
                <a:lnTo>
                  <a:pt x="105316" y="2752"/>
                </a:lnTo>
                <a:lnTo>
                  <a:pt x="105316" y="2752"/>
                </a:lnTo>
                <a:lnTo>
                  <a:pt x="105316" y="2752"/>
                </a:lnTo>
                <a:lnTo>
                  <a:pt x="105316" y="2752"/>
                </a:lnTo>
                <a:lnTo>
                  <a:pt x="105316" y="2752"/>
                </a:lnTo>
                <a:lnTo>
                  <a:pt x="106835" y="2752"/>
                </a:lnTo>
                <a:lnTo>
                  <a:pt x="106835" y="2752"/>
                </a:lnTo>
                <a:lnTo>
                  <a:pt x="106835" y="2752"/>
                </a:lnTo>
                <a:lnTo>
                  <a:pt x="107848" y="2752"/>
                </a:lnTo>
                <a:lnTo>
                  <a:pt x="107848" y="2752"/>
                </a:lnTo>
                <a:lnTo>
                  <a:pt x="107848" y="2752"/>
                </a:lnTo>
                <a:lnTo>
                  <a:pt x="107848" y="2752"/>
                </a:lnTo>
                <a:lnTo>
                  <a:pt x="107848" y="2752"/>
                </a:lnTo>
                <a:lnTo>
                  <a:pt x="108860" y="2752"/>
                </a:lnTo>
                <a:lnTo>
                  <a:pt x="108860" y="3853"/>
                </a:lnTo>
                <a:lnTo>
                  <a:pt x="108860" y="3853"/>
                </a:lnTo>
                <a:lnTo>
                  <a:pt x="108860" y="3853"/>
                </a:lnTo>
                <a:lnTo>
                  <a:pt x="108860" y="3853"/>
                </a:lnTo>
                <a:lnTo>
                  <a:pt x="108860" y="4954"/>
                </a:lnTo>
                <a:lnTo>
                  <a:pt x="108860" y="4954"/>
                </a:lnTo>
                <a:lnTo>
                  <a:pt x="108860" y="4954"/>
                </a:lnTo>
                <a:lnTo>
                  <a:pt x="108860" y="4954"/>
                </a:lnTo>
                <a:lnTo>
                  <a:pt x="108860" y="6055"/>
                </a:lnTo>
                <a:lnTo>
                  <a:pt x="108860" y="6055"/>
                </a:lnTo>
                <a:lnTo>
                  <a:pt x="108860" y="6055"/>
                </a:lnTo>
                <a:lnTo>
                  <a:pt x="108860" y="6055"/>
                </a:lnTo>
                <a:lnTo>
                  <a:pt x="108860" y="6055"/>
                </a:lnTo>
                <a:lnTo>
                  <a:pt x="109873" y="6055"/>
                </a:lnTo>
                <a:lnTo>
                  <a:pt x="109873" y="7706"/>
                </a:lnTo>
                <a:lnTo>
                  <a:pt x="109873" y="7706"/>
                </a:lnTo>
                <a:lnTo>
                  <a:pt x="109873" y="7706"/>
                </a:lnTo>
                <a:lnTo>
                  <a:pt x="109873" y="7706"/>
                </a:lnTo>
                <a:lnTo>
                  <a:pt x="109873" y="8807"/>
                </a:lnTo>
                <a:lnTo>
                  <a:pt x="109873" y="8807"/>
                </a:lnTo>
                <a:lnTo>
                  <a:pt x="109873" y="8807"/>
                </a:lnTo>
                <a:lnTo>
                  <a:pt x="109873" y="8807"/>
                </a:lnTo>
                <a:lnTo>
                  <a:pt x="109873" y="9908"/>
                </a:lnTo>
                <a:lnTo>
                  <a:pt x="109873" y="9908"/>
                </a:lnTo>
                <a:lnTo>
                  <a:pt x="109873" y="9908"/>
                </a:lnTo>
                <a:lnTo>
                  <a:pt x="109873" y="11009"/>
                </a:lnTo>
                <a:lnTo>
                  <a:pt x="109873" y="11009"/>
                </a:lnTo>
                <a:lnTo>
                  <a:pt x="109873" y="11009"/>
                </a:lnTo>
                <a:lnTo>
                  <a:pt x="109873" y="12110"/>
                </a:lnTo>
                <a:lnTo>
                  <a:pt x="109873" y="12110"/>
                </a:lnTo>
                <a:lnTo>
                  <a:pt x="109873" y="12110"/>
                </a:lnTo>
                <a:lnTo>
                  <a:pt x="109873" y="13761"/>
                </a:lnTo>
                <a:lnTo>
                  <a:pt x="110886" y="13761"/>
                </a:lnTo>
                <a:lnTo>
                  <a:pt x="110886" y="13761"/>
                </a:lnTo>
                <a:lnTo>
                  <a:pt x="110886" y="13761"/>
                </a:lnTo>
                <a:lnTo>
                  <a:pt x="110886" y="13761"/>
                </a:lnTo>
                <a:lnTo>
                  <a:pt x="110886" y="14862"/>
                </a:lnTo>
                <a:lnTo>
                  <a:pt x="110886" y="14862"/>
                </a:lnTo>
                <a:lnTo>
                  <a:pt x="110886" y="14862"/>
                </a:lnTo>
                <a:lnTo>
                  <a:pt x="110886" y="14862"/>
                </a:lnTo>
                <a:lnTo>
                  <a:pt x="110886" y="14862"/>
                </a:lnTo>
                <a:lnTo>
                  <a:pt x="110886" y="15963"/>
                </a:lnTo>
                <a:lnTo>
                  <a:pt x="110886" y="15963"/>
                </a:lnTo>
                <a:lnTo>
                  <a:pt x="110886" y="15963"/>
                </a:lnTo>
                <a:lnTo>
                  <a:pt x="112405" y="15963"/>
                </a:lnTo>
                <a:lnTo>
                  <a:pt x="112405" y="17064"/>
                </a:lnTo>
                <a:lnTo>
                  <a:pt x="112405" y="17064"/>
                </a:lnTo>
                <a:lnTo>
                  <a:pt x="112405" y="17064"/>
                </a:lnTo>
                <a:lnTo>
                  <a:pt x="112405" y="17064"/>
                </a:lnTo>
                <a:lnTo>
                  <a:pt x="112405" y="17064"/>
                </a:lnTo>
                <a:lnTo>
                  <a:pt x="112405" y="18165"/>
                </a:lnTo>
                <a:lnTo>
                  <a:pt x="113417" y="18165"/>
                </a:lnTo>
                <a:lnTo>
                  <a:pt x="113417" y="18165"/>
                </a:lnTo>
                <a:lnTo>
                  <a:pt x="113417" y="18165"/>
                </a:lnTo>
                <a:lnTo>
                  <a:pt x="113417" y="18165"/>
                </a:lnTo>
                <a:lnTo>
                  <a:pt x="113417" y="18165"/>
                </a:lnTo>
                <a:lnTo>
                  <a:pt x="113417" y="19816"/>
                </a:lnTo>
                <a:lnTo>
                  <a:pt x="113417" y="19816"/>
                </a:lnTo>
                <a:lnTo>
                  <a:pt x="113417" y="19816"/>
                </a:lnTo>
                <a:lnTo>
                  <a:pt x="113417" y="19816"/>
                </a:lnTo>
                <a:lnTo>
                  <a:pt x="113417" y="20917"/>
                </a:lnTo>
                <a:lnTo>
                  <a:pt x="113417" y="20917"/>
                </a:lnTo>
                <a:lnTo>
                  <a:pt x="113417" y="20917"/>
                </a:lnTo>
                <a:lnTo>
                  <a:pt x="113417" y="20917"/>
                </a:lnTo>
                <a:lnTo>
                  <a:pt x="113417" y="22018"/>
                </a:lnTo>
                <a:lnTo>
                  <a:pt x="113417" y="22018"/>
                </a:lnTo>
                <a:lnTo>
                  <a:pt x="113417" y="22018"/>
                </a:lnTo>
                <a:lnTo>
                  <a:pt x="113417" y="23119"/>
                </a:lnTo>
                <a:lnTo>
                  <a:pt x="113417" y="23119"/>
                </a:lnTo>
                <a:lnTo>
                  <a:pt x="113417" y="23119"/>
                </a:lnTo>
                <a:lnTo>
                  <a:pt x="113417" y="24220"/>
                </a:lnTo>
                <a:lnTo>
                  <a:pt x="113417" y="24220"/>
                </a:lnTo>
                <a:lnTo>
                  <a:pt x="113417" y="24220"/>
                </a:lnTo>
                <a:lnTo>
                  <a:pt x="113417" y="25871"/>
                </a:lnTo>
                <a:lnTo>
                  <a:pt x="113417" y="25871"/>
                </a:lnTo>
                <a:lnTo>
                  <a:pt x="113417" y="25871"/>
                </a:lnTo>
                <a:lnTo>
                  <a:pt x="113417" y="26972"/>
                </a:lnTo>
                <a:lnTo>
                  <a:pt x="113417" y="26972"/>
                </a:lnTo>
                <a:lnTo>
                  <a:pt x="113417" y="26972"/>
                </a:lnTo>
                <a:lnTo>
                  <a:pt x="114430" y="26972"/>
                </a:lnTo>
                <a:lnTo>
                  <a:pt x="114430" y="28073"/>
                </a:lnTo>
                <a:lnTo>
                  <a:pt x="114430" y="28073"/>
                </a:lnTo>
                <a:lnTo>
                  <a:pt x="114430" y="28073"/>
                </a:lnTo>
                <a:lnTo>
                  <a:pt x="114430" y="29174"/>
                </a:lnTo>
                <a:lnTo>
                  <a:pt x="114430" y="29174"/>
                </a:lnTo>
                <a:lnTo>
                  <a:pt x="114430" y="29174"/>
                </a:lnTo>
                <a:lnTo>
                  <a:pt x="114430" y="30275"/>
                </a:lnTo>
                <a:lnTo>
                  <a:pt x="114430" y="30275"/>
                </a:lnTo>
                <a:lnTo>
                  <a:pt x="114430" y="30275"/>
                </a:lnTo>
                <a:lnTo>
                  <a:pt x="113417" y="30275"/>
                </a:lnTo>
                <a:lnTo>
                  <a:pt x="113417" y="30275"/>
                </a:lnTo>
                <a:lnTo>
                  <a:pt x="113417" y="31926"/>
                </a:lnTo>
                <a:lnTo>
                  <a:pt x="113417" y="31926"/>
                </a:lnTo>
                <a:lnTo>
                  <a:pt x="113417" y="31926"/>
                </a:lnTo>
                <a:lnTo>
                  <a:pt x="113417" y="31926"/>
                </a:lnTo>
                <a:lnTo>
                  <a:pt x="113417" y="31926"/>
                </a:lnTo>
                <a:lnTo>
                  <a:pt x="113417" y="33027"/>
                </a:lnTo>
                <a:lnTo>
                  <a:pt x="113417" y="33027"/>
                </a:lnTo>
                <a:lnTo>
                  <a:pt x="113417" y="33027"/>
                </a:lnTo>
                <a:lnTo>
                  <a:pt x="113417" y="34128"/>
                </a:lnTo>
                <a:lnTo>
                  <a:pt x="113417" y="34128"/>
                </a:lnTo>
                <a:lnTo>
                  <a:pt x="113417" y="34128"/>
                </a:lnTo>
                <a:lnTo>
                  <a:pt x="113417" y="34128"/>
                </a:lnTo>
                <a:lnTo>
                  <a:pt x="113417" y="35229"/>
                </a:lnTo>
                <a:lnTo>
                  <a:pt x="113417" y="35229"/>
                </a:lnTo>
                <a:lnTo>
                  <a:pt x="113417" y="35229"/>
                </a:lnTo>
                <a:lnTo>
                  <a:pt x="113417" y="35229"/>
                </a:lnTo>
                <a:lnTo>
                  <a:pt x="113417" y="35229"/>
                </a:lnTo>
                <a:lnTo>
                  <a:pt x="113417" y="36330"/>
                </a:lnTo>
                <a:lnTo>
                  <a:pt x="113417" y="36330"/>
                </a:lnTo>
                <a:lnTo>
                  <a:pt x="113417" y="36330"/>
                </a:lnTo>
                <a:lnTo>
                  <a:pt x="113417" y="36330"/>
                </a:lnTo>
                <a:lnTo>
                  <a:pt x="113417" y="36330"/>
                </a:lnTo>
                <a:lnTo>
                  <a:pt x="112405" y="36330"/>
                </a:lnTo>
                <a:lnTo>
                  <a:pt x="112405" y="36330"/>
                </a:lnTo>
                <a:lnTo>
                  <a:pt x="112405" y="36330"/>
                </a:lnTo>
                <a:lnTo>
                  <a:pt x="112405" y="36330"/>
                </a:lnTo>
                <a:lnTo>
                  <a:pt x="112405" y="36330"/>
                </a:lnTo>
                <a:lnTo>
                  <a:pt x="110886" y="36330"/>
                </a:lnTo>
                <a:lnTo>
                  <a:pt x="110886" y="35229"/>
                </a:lnTo>
                <a:lnTo>
                  <a:pt x="110886" y="35229"/>
                </a:lnTo>
                <a:lnTo>
                  <a:pt x="110886" y="35229"/>
                </a:lnTo>
                <a:lnTo>
                  <a:pt x="110886" y="35229"/>
                </a:lnTo>
                <a:lnTo>
                  <a:pt x="110886" y="35229"/>
                </a:lnTo>
                <a:lnTo>
                  <a:pt x="110886" y="35229"/>
                </a:lnTo>
                <a:lnTo>
                  <a:pt x="109873" y="35229"/>
                </a:lnTo>
                <a:lnTo>
                  <a:pt x="109873" y="35229"/>
                </a:lnTo>
                <a:lnTo>
                  <a:pt x="109873" y="34128"/>
                </a:lnTo>
                <a:lnTo>
                  <a:pt x="109873" y="34128"/>
                </a:lnTo>
                <a:lnTo>
                  <a:pt x="108860" y="34128"/>
                </a:lnTo>
                <a:lnTo>
                  <a:pt x="108860" y="34128"/>
                </a:lnTo>
                <a:lnTo>
                  <a:pt x="108860" y="34128"/>
                </a:lnTo>
                <a:lnTo>
                  <a:pt x="108860" y="34128"/>
                </a:lnTo>
                <a:lnTo>
                  <a:pt x="108860" y="34128"/>
                </a:lnTo>
                <a:lnTo>
                  <a:pt x="108860" y="34128"/>
                </a:lnTo>
                <a:lnTo>
                  <a:pt x="108860" y="35229"/>
                </a:lnTo>
                <a:lnTo>
                  <a:pt x="107848" y="35229"/>
                </a:lnTo>
                <a:lnTo>
                  <a:pt x="107848" y="35229"/>
                </a:lnTo>
                <a:lnTo>
                  <a:pt x="107848" y="35229"/>
                </a:lnTo>
                <a:lnTo>
                  <a:pt x="107848" y="35229"/>
                </a:lnTo>
                <a:lnTo>
                  <a:pt x="107848" y="35229"/>
                </a:lnTo>
                <a:lnTo>
                  <a:pt x="107848" y="36330"/>
                </a:lnTo>
                <a:lnTo>
                  <a:pt x="107848" y="36330"/>
                </a:lnTo>
                <a:lnTo>
                  <a:pt x="107848" y="36330"/>
                </a:lnTo>
                <a:lnTo>
                  <a:pt x="107848" y="36330"/>
                </a:lnTo>
                <a:lnTo>
                  <a:pt x="106835" y="36330"/>
                </a:lnTo>
                <a:lnTo>
                  <a:pt x="106835" y="37981"/>
                </a:lnTo>
                <a:lnTo>
                  <a:pt x="106835" y="37981"/>
                </a:lnTo>
                <a:lnTo>
                  <a:pt x="106835" y="37981"/>
                </a:lnTo>
                <a:lnTo>
                  <a:pt x="106835" y="37981"/>
                </a:lnTo>
                <a:lnTo>
                  <a:pt x="106835" y="39082"/>
                </a:lnTo>
                <a:lnTo>
                  <a:pt x="106835" y="39082"/>
                </a:lnTo>
                <a:lnTo>
                  <a:pt x="106835" y="39082"/>
                </a:lnTo>
                <a:lnTo>
                  <a:pt x="106835" y="39082"/>
                </a:lnTo>
                <a:lnTo>
                  <a:pt x="105316" y="39082"/>
                </a:lnTo>
                <a:lnTo>
                  <a:pt x="105316" y="40183"/>
                </a:lnTo>
                <a:lnTo>
                  <a:pt x="105316" y="40183"/>
                </a:lnTo>
                <a:lnTo>
                  <a:pt x="105316" y="40183"/>
                </a:lnTo>
                <a:lnTo>
                  <a:pt x="105316" y="40183"/>
                </a:lnTo>
                <a:lnTo>
                  <a:pt x="105316" y="40183"/>
                </a:lnTo>
                <a:lnTo>
                  <a:pt x="105316" y="40183"/>
                </a:lnTo>
                <a:lnTo>
                  <a:pt x="105316" y="41284"/>
                </a:lnTo>
                <a:lnTo>
                  <a:pt x="105316" y="41284"/>
                </a:lnTo>
                <a:lnTo>
                  <a:pt x="104303" y="41284"/>
                </a:lnTo>
                <a:lnTo>
                  <a:pt x="104303" y="41284"/>
                </a:lnTo>
                <a:lnTo>
                  <a:pt x="104303" y="42385"/>
                </a:lnTo>
                <a:lnTo>
                  <a:pt x="104303" y="42385"/>
                </a:lnTo>
                <a:lnTo>
                  <a:pt x="104303" y="42385"/>
                </a:lnTo>
                <a:lnTo>
                  <a:pt x="104303" y="44036"/>
                </a:lnTo>
                <a:lnTo>
                  <a:pt x="104303" y="44036"/>
                </a:lnTo>
                <a:lnTo>
                  <a:pt x="104303" y="44036"/>
                </a:lnTo>
                <a:lnTo>
                  <a:pt x="104303" y="44036"/>
                </a:lnTo>
                <a:lnTo>
                  <a:pt x="104303" y="45137"/>
                </a:lnTo>
                <a:lnTo>
                  <a:pt x="105316" y="45137"/>
                </a:lnTo>
                <a:lnTo>
                  <a:pt x="105316" y="45137"/>
                </a:lnTo>
                <a:lnTo>
                  <a:pt x="105316" y="45137"/>
                </a:lnTo>
                <a:lnTo>
                  <a:pt x="105316" y="45137"/>
                </a:lnTo>
                <a:lnTo>
                  <a:pt x="105316" y="45137"/>
                </a:lnTo>
                <a:lnTo>
                  <a:pt x="105316" y="45137"/>
                </a:lnTo>
                <a:lnTo>
                  <a:pt x="105316" y="46238"/>
                </a:lnTo>
                <a:lnTo>
                  <a:pt x="105316" y="46238"/>
                </a:lnTo>
                <a:lnTo>
                  <a:pt x="105316" y="46238"/>
                </a:lnTo>
                <a:lnTo>
                  <a:pt x="106835" y="46238"/>
                </a:lnTo>
                <a:lnTo>
                  <a:pt x="106835" y="47339"/>
                </a:lnTo>
                <a:lnTo>
                  <a:pt x="106835" y="47339"/>
                </a:lnTo>
                <a:lnTo>
                  <a:pt x="106835" y="47339"/>
                </a:lnTo>
                <a:lnTo>
                  <a:pt x="106835" y="47339"/>
                </a:lnTo>
                <a:lnTo>
                  <a:pt x="106835" y="47339"/>
                </a:lnTo>
                <a:lnTo>
                  <a:pt x="107848" y="47339"/>
                </a:lnTo>
                <a:lnTo>
                  <a:pt x="107848" y="48440"/>
                </a:lnTo>
                <a:lnTo>
                  <a:pt x="107848" y="48440"/>
                </a:lnTo>
                <a:lnTo>
                  <a:pt x="107848" y="48440"/>
                </a:lnTo>
                <a:lnTo>
                  <a:pt x="107848" y="48440"/>
                </a:lnTo>
                <a:lnTo>
                  <a:pt x="107848" y="48440"/>
                </a:lnTo>
                <a:lnTo>
                  <a:pt x="108860" y="48440"/>
                </a:lnTo>
                <a:lnTo>
                  <a:pt x="108860" y="48440"/>
                </a:lnTo>
                <a:lnTo>
                  <a:pt x="108860" y="48440"/>
                </a:lnTo>
                <a:lnTo>
                  <a:pt x="108860" y="48440"/>
                </a:lnTo>
                <a:lnTo>
                  <a:pt x="108860" y="48440"/>
                </a:lnTo>
                <a:lnTo>
                  <a:pt x="109873" y="48440"/>
                </a:lnTo>
                <a:lnTo>
                  <a:pt x="109873" y="48440"/>
                </a:lnTo>
                <a:lnTo>
                  <a:pt x="109873" y="50091"/>
                </a:lnTo>
                <a:lnTo>
                  <a:pt x="109873" y="50091"/>
                </a:lnTo>
                <a:lnTo>
                  <a:pt x="110886" y="50091"/>
                </a:lnTo>
                <a:lnTo>
                  <a:pt x="110886" y="50091"/>
                </a:lnTo>
                <a:lnTo>
                  <a:pt x="110886" y="50091"/>
                </a:lnTo>
                <a:lnTo>
                  <a:pt x="110886" y="50091"/>
                </a:lnTo>
                <a:lnTo>
                  <a:pt x="112405" y="50091"/>
                </a:lnTo>
                <a:lnTo>
                  <a:pt x="112405" y="50091"/>
                </a:lnTo>
                <a:lnTo>
                  <a:pt x="112405" y="50091"/>
                </a:lnTo>
                <a:lnTo>
                  <a:pt x="113417" y="50091"/>
                </a:lnTo>
                <a:lnTo>
                  <a:pt x="113417" y="50091"/>
                </a:lnTo>
                <a:lnTo>
                  <a:pt x="113417" y="50091"/>
                </a:lnTo>
                <a:lnTo>
                  <a:pt x="113417" y="48440"/>
                </a:lnTo>
                <a:lnTo>
                  <a:pt x="113417" y="48440"/>
                </a:lnTo>
                <a:lnTo>
                  <a:pt x="113417" y="48440"/>
                </a:lnTo>
                <a:lnTo>
                  <a:pt x="113417" y="47339"/>
                </a:lnTo>
                <a:lnTo>
                  <a:pt x="113417" y="47339"/>
                </a:lnTo>
                <a:lnTo>
                  <a:pt x="113417" y="47339"/>
                </a:lnTo>
                <a:lnTo>
                  <a:pt x="113417" y="47339"/>
                </a:lnTo>
                <a:lnTo>
                  <a:pt x="113417" y="46238"/>
                </a:lnTo>
                <a:lnTo>
                  <a:pt x="113417" y="46238"/>
                </a:lnTo>
                <a:lnTo>
                  <a:pt x="113417" y="46238"/>
                </a:lnTo>
                <a:lnTo>
                  <a:pt x="113417" y="45137"/>
                </a:lnTo>
                <a:lnTo>
                  <a:pt x="113417" y="45137"/>
                </a:lnTo>
                <a:lnTo>
                  <a:pt x="113417" y="45137"/>
                </a:lnTo>
                <a:lnTo>
                  <a:pt x="114430" y="45137"/>
                </a:lnTo>
                <a:lnTo>
                  <a:pt x="114430" y="45137"/>
                </a:lnTo>
                <a:lnTo>
                  <a:pt x="114430" y="44036"/>
                </a:lnTo>
                <a:lnTo>
                  <a:pt x="114430" y="44036"/>
                </a:lnTo>
                <a:lnTo>
                  <a:pt x="114430" y="45137"/>
                </a:lnTo>
                <a:lnTo>
                  <a:pt x="114430" y="45137"/>
                </a:lnTo>
                <a:lnTo>
                  <a:pt x="114430" y="45137"/>
                </a:lnTo>
                <a:lnTo>
                  <a:pt x="115443" y="45137"/>
                </a:lnTo>
                <a:lnTo>
                  <a:pt x="115443" y="45137"/>
                </a:lnTo>
                <a:lnTo>
                  <a:pt x="115443" y="45137"/>
                </a:lnTo>
                <a:lnTo>
                  <a:pt x="115443" y="45137"/>
                </a:lnTo>
                <a:lnTo>
                  <a:pt x="115443" y="45137"/>
                </a:lnTo>
                <a:lnTo>
                  <a:pt x="116455" y="45137"/>
                </a:lnTo>
                <a:lnTo>
                  <a:pt x="116455" y="45137"/>
                </a:lnTo>
                <a:lnTo>
                  <a:pt x="116455" y="45137"/>
                </a:lnTo>
                <a:lnTo>
                  <a:pt x="116455" y="45137"/>
                </a:lnTo>
                <a:lnTo>
                  <a:pt x="117974" y="45137"/>
                </a:lnTo>
                <a:lnTo>
                  <a:pt x="117974" y="45137"/>
                </a:lnTo>
                <a:lnTo>
                  <a:pt x="117974" y="45137"/>
                </a:lnTo>
                <a:lnTo>
                  <a:pt x="117974" y="45137"/>
                </a:lnTo>
                <a:lnTo>
                  <a:pt x="118987" y="45137"/>
                </a:lnTo>
                <a:lnTo>
                  <a:pt x="118987" y="45137"/>
                </a:lnTo>
                <a:lnTo>
                  <a:pt x="118987" y="45137"/>
                </a:lnTo>
                <a:lnTo>
                  <a:pt x="120000" y="45137"/>
                </a:lnTo>
                <a:lnTo>
                  <a:pt x="120000" y="45137"/>
                </a:lnTo>
                <a:lnTo>
                  <a:pt x="120000" y="45137"/>
                </a:lnTo>
                <a:lnTo>
                  <a:pt x="120000" y="45137"/>
                </a:lnTo>
                <a:lnTo>
                  <a:pt x="120000" y="45137"/>
                </a:lnTo>
                <a:lnTo>
                  <a:pt x="120000" y="46238"/>
                </a:lnTo>
                <a:lnTo>
                  <a:pt x="120000" y="46238"/>
                </a:lnTo>
                <a:lnTo>
                  <a:pt x="120000" y="46238"/>
                </a:lnTo>
                <a:lnTo>
                  <a:pt x="120000" y="46238"/>
                </a:lnTo>
                <a:lnTo>
                  <a:pt x="120000" y="47339"/>
                </a:lnTo>
                <a:lnTo>
                  <a:pt x="120000" y="47339"/>
                </a:lnTo>
                <a:lnTo>
                  <a:pt x="120000" y="47339"/>
                </a:lnTo>
                <a:lnTo>
                  <a:pt x="120000" y="47339"/>
                </a:lnTo>
                <a:lnTo>
                  <a:pt x="120000" y="48440"/>
                </a:lnTo>
                <a:lnTo>
                  <a:pt x="120000" y="48440"/>
                </a:lnTo>
                <a:lnTo>
                  <a:pt x="120000" y="48440"/>
                </a:lnTo>
                <a:lnTo>
                  <a:pt x="120000" y="48440"/>
                </a:lnTo>
                <a:lnTo>
                  <a:pt x="120000" y="50091"/>
                </a:lnTo>
                <a:lnTo>
                  <a:pt x="120000" y="50091"/>
                </a:lnTo>
                <a:lnTo>
                  <a:pt x="118987" y="50091"/>
                </a:lnTo>
                <a:lnTo>
                  <a:pt x="118987" y="50091"/>
                </a:lnTo>
                <a:lnTo>
                  <a:pt x="118987" y="51192"/>
                </a:lnTo>
                <a:lnTo>
                  <a:pt x="118987" y="51192"/>
                </a:lnTo>
                <a:lnTo>
                  <a:pt x="118987" y="51192"/>
                </a:lnTo>
                <a:lnTo>
                  <a:pt x="118987" y="51192"/>
                </a:lnTo>
                <a:lnTo>
                  <a:pt x="118987" y="52293"/>
                </a:lnTo>
                <a:lnTo>
                  <a:pt x="118987" y="52293"/>
                </a:lnTo>
                <a:lnTo>
                  <a:pt x="118987" y="52293"/>
                </a:lnTo>
                <a:lnTo>
                  <a:pt x="118987" y="52293"/>
                </a:lnTo>
                <a:lnTo>
                  <a:pt x="118987" y="53394"/>
                </a:lnTo>
                <a:lnTo>
                  <a:pt x="118987" y="53394"/>
                </a:lnTo>
                <a:lnTo>
                  <a:pt x="117974" y="53394"/>
                </a:lnTo>
                <a:lnTo>
                  <a:pt x="117974" y="53394"/>
                </a:lnTo>
                <a:lnTo>
                  <a:pt x="117974" y="54495"/>
                </a:lnTo>
                <a:lnTo>
                  <a:pt x="117974" y="54495"/>
                </a:lnTo>
                <a:lnTo>
                  <a:pt x="117974" y="54495"/>
                </a:lnTo>
                <a:lnTo>
                  <a:pt x="117974" y="56146"/>
                </a:lnTo>
                <a:lnTo>
                  <a:pt x="117974" y="56146"/>
                </a:lnTo>
                <a:lnTo>
                  <a:pt x="117974" y="56146"/>
                </a:lnTo>
                <a:lnTo>
                  <a:pt x="117974" y="56146"/>
                </a:lnTo>
                <a:lnTo>
                  <a:pt x="117974" y="56146"/>
                </a:lnTo>
                <a:lnTo>
                  <a:pt x="117974" y="57247"/>
                </a:lnTo>
                <a:lnTo>
                  <a:pt x="117974" y="57247"/>
                </a:lnTo>
                <a:lnTo>
                  <a:pt x="117974" y="57247"/>
                </a:lnTo>
                <a:lnTo>
                  <a:pt x="117974" y="57247"/>
                </a:lnTo>
                <a:lnTo>
                  <a:pt x="117974" y="58348"/>
                </a:lnTo>
                <a:lnTo>
                  <a:pt x="117974" y="58348"/>
                </a:lnTo>
                <a:lnTo>
                  <a:pt x="117974" y="58348"/>
                </a:lnTo>
                <a:lnTo>
                  <a:pt x="117974" y="58348"/>
                </a:lnTo>
                <a:lnTo>
                  <a:pt x="116455" y="58348"/>
                </a:lnTo>
                <a:lnTo>
                  <a:pt x="116455" y="59449"/>
                </a:lnTo>
                <a:lnTo>
                  <a:pt x="116455" y="59449"/>
                </a:lnTo>
                <a:lnTo>
                  <a:pt x="116455" y="59449"/>
                </a:lnTo>
                <a:lnTo>
                  <a:pt x="116455" y="60550"/>
                </a:lnTo>
                <a:lnTo>
                  <a:pt x="116455" y="60550"/>
                </a:lnTo>
                <a:lnTo>
                  <a:pt x="116455" y="60550"/>
                </a:lnTo>
                <a:lnTo>
                  <a:pt x="116455" y="60550"/>
                </a:lnTo>
                <a:lnTo>
                  <a:pt x="116455" y="60550"/>
                </a:lnTo>
                <a:lnTo>
                  <a:pt x="116455" y="62201"/>
                </a:lnTo>
                <a:lnTo>
                  <a:pt x="116455" y="62201"/>
                </a:lnTo>
                <a:lnTo>
                  <a:pt x="116455" y="62201"/>
                </a:lnTo>
                <a:lnTo>
                  <a:pt x="115443" y="62201"/>
                </a:lnTo>
                <a:lnTo>
                  <a:pt x="115443" y="62201"/>
                </a:lnTo>
                <a:lnTo>
                  <a:pt x="115443" y="62201"/>
                </a:lnTo>
                <a:lnTo>
                  <a:pt x="115443" y="62201"/>
                </a:lnTo>
                <a:lnTo>
                  <a:pt x="115443" y="63302"/>
                </a:lnTo>
                <a:lnTo>
                  <a:pt x="114430" y="63302"/>
                </a:lnTo>
                <a:lnTo>
                  <a:pt x="114430" y="63302"/>
                </a:lnTo>
                <a:lnTo>
                  <a:pt x="114430" y="63302"/>
                </a:lnTo>
                <a:lnTo>
                  <a:pt x="114430" y="63302"/>
                </a:lnTo>
                <a:lnTo>
                  <a:pt x="114430" y="63302"/>
                </a:lnTo>
                <a:lnTo>
                  <a:pt x="114430" y="64403"/>
                </a:lnTo>
                <a:lnTo>
                  <a:pt x="114430" y="64403"/>
                </a:lnTo>
                <a:lnTo>
                  <a:pt x="114430" y="64403"/>
                </a:lnTo>
                <a:lnTo>
                  <a:pt x="113417" y="64403"/>
                </a:lnTo>
                <a:lnTo>
                  <a:pt x="113417" y="64403"/>
                </a:lnTo>
                <a:lnTo>
                  <a:pt x="113417" y="64403"/>
                </a:lnTo>
                <a:lnTo>
                  <a:pt x="113417" y="64403"/>
                </a:lnTo>
                <a:lnTo>
                  <a:pt x="113417" y="64403"/>
                </a:lnTo>
                <a:lnTo>
                  <a:pt x="112405" y="64403"/>
                </a:lnTo>
                <a:lnTo>
                  <a:pt x="112405" y="64403"/>
                </a:lnTo>
                <a:lnTo>
                  <a:pt x="112405" y="65504"/>
                </a:lnTo>
                <a:lnTo>
                  <a:pt x="112405" y="65504"/>
                </a:lnTo>
                <a:lnTo>
                  <a:pt x="112405" y="65504"/>
                </a:lnTo>
                <a:lnTo>
                  <a:pt x="110886" y="65504"/>
                </a:lnTo>
                <a:lnTo>
                  <a:pt x="110886" y="65504"/>
                </a:lnTo>
                <a:lnTo>
                  <a:pt x="110886" y="65504"/>
                </a:lnTo>
                <a:lnTo>
                  <a:pt x="110886" y="66605"/>
                </a:lnTo>
                <a:lnTo>
                  <a:pt x="110886" y="66605"/>
                </a:lnTo>
                <a:lnTo>
                  <a:pt x="110886" y="66605"/>
                </a:lnTo>
                <a:lnTo>
                  <a:pt x="110886" y="66605"/>
                </a:lnTo>
                <a:lnTo>
                  <a:pt x="110886" y="66605"/>
                </a:lnTo>
                <a:lnTo>
                  <a:pt x="109873" y="66605"/>
                </a:lnTo>
                <a:lnTo>
                  <a:pt x="109873" y="68256"/>
                </a:lnTo>
                <a:lnTo>
                  <a:pt x="109873" y="68256"/>
                </a:lnTo>
                <a:lnTo>
                  <a:pt x="109873" y="68256"/>
                </a:lnTo>
                <a:lnTo>
                  <a:pt x="109873" y="68256"/>
                </a:lnTo>
                <a:lnTo>
                  <a:pt x="109873" y="68256"/>
                </a:lnTo>
                <a:lnTo>
                  <a:pt x="108860" y="68256"/>
                </a:lnTo>
                <a:lnTo>
                  <a:pt x="108860" y="68256"/>
                </a:lnTo>
                <a:lnTo>
                  <a:pt x="108860" y="68256"/>
                </a:lnTo>
                <a:lnTo>
                  <a:pt x="108860" y="69357"/>
                </a:lnTo>
                <a:lnTo>
                  <a:pt x="108860" y="69357"/>
                </a:lnTo>
                <a:lnTo>
                  <a:pt x="108860" y="69357"/>
                </a:lnTo>
                <a:lnTo>
                  <a:pt x="108860" y="69357"/>
                </a:lnTo>
                <a:lnTo>
                  <a:pt x="108860" y="69357"/>
                </a:lnTo>
                <a:lnTo>
                  <a:pt x="107848" y="69357"/>
                </a:lnTo>
                <a:lnTo>
                  <a:pt x="107848" y="70458"/>
                </a:lnTo>
                <a:lnTo>
                  <a:pt x="107848" y="70458"/>
                </a:lnTo>
                <a:lnTo>
                  <a:pt x="107848" y="70458"/>
                </a:lnTo>
                <a:lnTo>
                  <a:pt x="107848" y="70458"/>
                </a:lnTo>
                <a:lnTo>
                  <a:pt x="107848" y="70458"/>
                </a:lnTo>
                <a:lnTo>
                  <a:pt x="107848" y="71559"/>
                </a:lnTo>
                <a:lnTo>
                  <a:pt x="107848" y="71559"/>
                </a:lnTo>
                <a:lnTo>
                  <a:pt x="107848" y="71559"/>
                </a:lnTo>
                <a:lnTo>
                  <a:pt x="107848" y="71559"/>
                </a:lnTo>
                <a:lnTo>
                  <a:pt x="106835" y="71559"/>
                </a:lnTo>
                <a:lnTo>
                  <a:pt x="106835" y="72660"/>
                </a:lnTo>
                <a:lnTo>
                  <a:pt x="106835" y="72660"/>
                </a:lnTo>
                <a:lnTo>
                  <a:pt x="106835" y="72660"/>
                </a:lnTo>
                <a:lnTo>
                  <a:pt x="106835" y="74311"/>
                </a:lnTo>
                <a:lnTo>
                  <a:pt x="106835" y="74311"/>
                </a:lnTo>
                <a:lnTo>
                  <a:pt x="106835" y="74311"/>
                </a:lnTo>
                <a:lnTo>
                  <a:pt x="106835" y="74311"/>
                </a:lnTo>
                <a:lnTo>
                  <a:pt x="106835" y="74311"/>
                </a:lnTo>
                <a:lnTo>
                  <a:pt x="105316" y="74311"/>
                </a:lnTo>
                <a:lnTo>
                  <a:pt x="105316" y="75412"/>
                </a:lnTo>
                <a:lnTo>
                  <a:pt x="105316" y="75412"/>
                </a:lnTo>
                <a:lnTo>
                  <a:pt x="105316" y="75412"/>
                </a:lnTo>
                <a:lnTo>
                  <a:pt x="105316" y="75412"/>
                </a:lnTo>
                <a:lnTo>
                  <a:pt x="105316" y="75412"/>
                </a:lnTo>
                <a:lnTo>
                  <a:pt x="105316" y="76513"/>
                </a:lnTo>
                <a:lnTo>
                  <a:pt x="105316" y="76513"/>
                </a:lnTo>
                <a:lnTo>
                  <a:pt x="105316" y="76513"/>
                </a:lnTo>
                <a:lnTo>
                  <a:pt x="105316" y="76513"/>
                </a:lnTo>
                <a:lnTo>
                  <a:pt x="104303" y="76513"/>
                </a:lnTo>
                <a:lnTo>
                  <a:pt x="104303" y="77614"/>
                </a:lnTo>
                <a:lnTo>
                  <a:pt x="104303" y="77614"/>
                </a:lnTo>
                <a:lnTo>
                  <a:pt x="104303" y="77614"/>
                </a:lnTo>
                <a:lnTo>
                  <a:pt x="104303" y="77614"/>
                </a:lnTo>
                <a:lnTo>
                  <a:pt x="104303" y="77614"/>
                </a:lnTo>
                <a:lnTo>
                  <a:pt x="104303" y="78715"/>
                </a:lnTo>
                <a:lnTo>
                  <a:pt x="104303" y="78715"/>
                </a:lnTo>
                <a:lnTo>
                  <a:pt x="104303" y="78715"/>
                </a:lnTo>
                <a:lnTo>
                  <a:pt x="104303" y="78715"/>
                </a:lnTo>
                <a:lnTo>
                  <a:pt x="104303" y="80366"/>
                </a:lnTo>
                <a:lnTo>
                  <a:pt x="103291" y="80366"/>
                </a:lnTo>
                <a:lnTo>
                  <a:pt x="103291" y="80366"/>
                </a:lnTo>
                <a:lnTo>
                  <a:pt x="103291" y="80366"/>
                </a:lnTo>
                <a:lnTo>
                  <a:pt x="103291" y="80366"/>
                </a:lnTo>
                <a:lnTo>
                  <a:pt x="103291" y="80366"/>
                </a:lnTo>
                <a:lnTo>
                  <a:pt x="103291" y="80366"/>
                </a:lnTo>
                <a:lnTo>
                  <a:pt x="103291" y="81467"/>
                </a:lnTo>
                <a:lnTo>
                  <a:pt x="102278" y="81467"/>
                </a:lnTo>
                <a:lnTo>
                  <a:pt x="102278" y="81467"/>
                </a:lnTo>
                <a:lnTo>
                  <a:pt x="102278" y="81467"/>
                </a:lnTo>
                <a:lnTo>
                  <a:pt x="102278" y="81467"/>
                </a:lnTo>
                <a:lnTo>
                  <a:pt x="102278" y="82568"/>
                </a:lnTo>
                <a:lnTo>
                  <a:pt x="102278" y="82568"/>
                </a:lnTo>
                <a:lnTo>
                  <a:pt x="102278" y="82568"/>
                </a:lnTo>
                <a:lnTo>
                  <a:pt x="102278" y="82568"/>
                </a:lnTo>
                <a:lnTo>
                  <a:pt x="102278" y="82568"/>
                </a:lnTo>
                <a:lnTo>
                  <a:pt x="101265" y="82568"/>
                </a:lnTo>
                <a:lnTo>
                  <a:pt x="101265" y="83669"/>
                </a:lnTo>
                <a:lnTo>
                  <a:pt x="101265" y="83669"/>
                </a:lnTo>
                <a:lnTo>
                  <a:pt x="101265" y="83669"/>
                </a:lnTo>
                <a:lnTo>
                  <a:pt x="101265" y="83669"/>
                </a:lnTo>
                <a:lnTo>
                  <a:pt x="101265" y="83669"/>
                </a:lnTo>
                <a:lnTo>
                  <a:pt x="101265" y="84770"/>
                </a:lnTo>
                <a:lnTo>
                  <a:pt x="101265" y="84770"/>
                </a:lnTo>
                <a:lnTo>
                  <a:pt x="101265" y="84770"/>
                </a:lnTo>
                <a:lnTo>
                  <a:pt x="99746" y="84770"/>
                </a:lnTo>
                <a:lnTo>
                  <a:pt x="99746" y="84770"/>
                </a:lnTo>
                <a:lnTo>
                  <a:pt x="99746" y="86422"/>
                </a:lnTo>
                <a:lnTo>
                  <a:pt x="99746" y="86422"/>
                </a:lnTo>
                <a:lnTo>
                  <a:pt x="99746" y="86422"/>
                </a:lnTo>
                <a:lnTo>
                  <a:pt x="99746" y="86422"/>
                </a:lnTo>
                <a:lnTo>
                  <a:pt x="99746" y="86422"/>
                </a:lnTo>
                <a:lnTo>
                  <a:pt x="98734" y="86422"/>
                </a:lnTo>
                <a:lnTo>
                  <a:pt x="98734" y="87522"/>
                </a:lnTo>
                <a:lnTo>
                  <a:pt x="98734" y="87522"/>
                </a:lnTo>
                <a:lnTo>
                  <a:pt x="98734" y="87522"/>
                </a:lnTo>
                <a:lnTo>
                  <a:pt x="98734" y="87522"/>
                </a:lnTo>
                <a:lnTo>
                  <a:pt x="98734" y="87522"/>
                </a:lnTo>
                <a:lnTo>
                  <a:pt x="98734" y="87522"/>
                </a:lnTo>
                <a:lnTo>
                  <a:pt x="97721" y="87522"/>
                </a:lnTo>
                <a:lnTo>
                  <a:pt x="97721" y="88623"/>
                </a:lnTo>
                <a:lnTo>
                  <a:pt x="97721" y="88623"/>
                </a:lnTo>
                <a:lnTo>
                  <a:pt x="97721" y="88623"/>
                </a:lnTo>
                <a:lnTo>
                  <a:pt x="97721" y="88623"/>
                </a:lnTo>
                <a:lnTo>
                  <a:pt x="97721" y="88623"/>
                </a:lnTo>
                <a:lnTo>
                  <a:pt x="97721" y="88623"/>
                </a:lnTo>
                <a:lnTo>
                  <a:pt x="96708" y="88623"/>
                </a:lnTo>
                <a:lnTo>
                  <a:pt x="96708" y="89724"/>
                </a:lnTo>
                <a:lnTo>
                  <a:pt x="96708" y="89724"/>
                </a:lnTo>
                <a:lnTo>
                  <a:pt x="96708" y="89724"/>
                </a:lnTo>
                <a:lnTo>
                  <a:pt x="96708" y="89724"/>
                </a:lnTo>
                <a:lnTo>
                  <a:pt x="95696" y="89724"/>
                </a:lnTo>
                <a:lnTo>
                  <a:pt x="95696" y="89724"/>
                </a:lnTo>
                <a:lnTo>
                  <a:pt x="95696" y="89724"/>
                </a:lnTo>
                <a:lnTo>
                  <a:pt x="95696" y="89724"/>
                </a:lnTo>
                <a:lnTo>
                  <a:pt x="95696" y="90825"/>
                </a:lnTo>
                <a:lnTo>
                  <a:pt x="95696" y="90825"/>
                </a:lnTo>
                <a:lnTo>
                  <a:pt x="94177" y="90825"/>
                </a:lnTo>
                <a:lnTo>
                  <a:pt x="94177" y="90825"/>
                </a:lnTo>
                <a:lnTo>
                  <a:pt x="94177" y="90825"/>
                </a:lnTo>
                <a:lnTo>
                  <a:pt x="94177" y="90825"/>
                </a:lnTo>
                <a:lnTo>
                  <a:pt x="94177" y="92477"/>
                </a:lnTo>
                <a:lnTo>
                  <a:pt x="94177" y="92477"/>
                </a:lnTo>
                <a:lnTo>
                  <a:pt x="94177" y="92477"/>
                </a:lnTo>
                <a:lnTo>
                  <a:pt x="94177" y="92477"/>
                </a:lnTo>
                <a:lnTo>
                  <a:pt x="94177" y="92477"/>
                </a:lnTo>
                <a:lnTo>
                  <a:pt x="93164" y="92477"/>
                </a:lnTo>
                <a:lnTo>
                  <a:pt x="93164" y="93577"/>
                </a:lnTo>
                <a:lnTo>
                  <a:pt x="93164" y="93577"/>
                </a:lnTo>
                <a:lnTo>
                  <a:pt x="93164" y="93577"/>
                </a:lnTo>
                <a:lnTo>
                  <a:pt x="93164" y="93577"/>
                </a:lnTo>
                <a:lnTo>
                  <a:pt x="93164" y="93577"/>
                </a:lnTo>
                <a:lnTo>
                  <a:pt x="92151" y="93577"/>
                </a:lnTo>
                <a:lnTo>
                  <a:pt x="92151" y="93577"/>
                </a:lnTo>
                <a:lnTo>
                  <a:pt x="92151" y="93577"/>
                </a:lnTo>
                <a:lnTo>
                  <a:pt x="92151" y="94678"/>
                </a:lnTo>
                <a:lnTo>
                  <a:pt x="92151" y="94678"/>
                </a:lnTo>
                <a:lnTo>
                  <a:pt x="92151" y="94678"/>
                </a:lnTo>
                <a:lnTo>
                  <a:pt x="92151" y="94678"/>
                </a:lnTo>
                <a:lnTo>
                  <a:pt x="92151" y="94678"/>
                </a:lnTo>
                <a:lnTo>
                  <a:pt x="91139" y="94678"/>
                </a:lnTo>
                <a:lnTo>
                  <a:pt x="91139" y="95779"/>
                </a:lnTo>
                <a:lnTo>
                  <a:pt x="91139" y="95779"/>
                </a:lnTo>
                <a:lnTo>
                  <a:pt x="91139" y="95779"/>
                </a:lnTo>
                <a:lnTo>
                  <a:pt x="91139" y="95779"/>
                </a:lnTo>
                <a:lnTo>
                  <a:pt x="91139" y="95779"/>
                </a:lnTo>
                <a:lnTo>
                  <a:pt x="91139" y="95779"/>
                </a:lnTo>
                <a:lnTo>
                  <a:pt x="91139" y="96880"/>
                </a:lnTo>
                <a:lnTo>
                  <a:pt x="90126" y="96880"/>
                </a:lnTo>
                <a:lnTo>
                  <a:pt x="90126" y="96880"/>
                </a:lnTo>
                <a:lnTo>
                  <a:pt x="90126" y="96880"/>
                </a:lnTo>
                <a:lnTo>
                  <a:pt x="90126" y="96880"/>
                </a:lnTo>
                <a:lnTo>
                  <a:pt x="90126" y="96880"/>
                </a:lnTo>
                <a:lnTo>
                  <a:pt x="88607" y="96880"/>
                </a:lnTo>
                <a:lnTo>
                  <a:pt x="88607" y="98532"/>
                </a:lnTo>
                <a:lnTo>
                  <a:pt x="88607" y="98532"/>
                </a:lnTo>
                <a:lnTo>
                  <a:pt x="88607" y="98532"/>
                </a:lnTo>
                <a:lnTo>
                  <a:pt x="88607" y="98532"/>
                </a:lnTo>
                <a:lnTo>
                  <a:pt x="88607" y="98532"/>
                </a:lnTo>
                <a:lnTo>
                  <a:pt x="88607" y="98532"/>
                </a:lnTo>
                <a:lnTo>
                  <a:pt x="88607" y="99633"/>
                </a:lnTo>
                <a:lnTo>
                  <a:pt x="87594" y="99633"/>
                </a:lnTo>
                <a:lnTo>
                  <a:pt x="87594" y="99633"/>
                </a:lnTo>
                <a:lnTo>
                  <a:pt x="87594" y="99633"/>
                </a:lnTo>
                <a:lnTo>
                  <a:pt x="87594" y="99633"/>
                </a:lnTo>
                <a:lnTo>
                  <a:pt x="87594" y="99633"/>
                </a:lnTo>
                <a:lnTo>
                  <a:pt x="87594" y="99633"/>
                </a:lnTo>
                <a:lnTo>
                  <a:pt x="87594" y="100733"/>
                </a:lnTo>
                <a:lnTo>
                  <a:pt x="86582" y="100733"/>
                </a:lnTo>
                <a:lnTo>
                  <a:pt x="86582" y="100733"/>
                </a:lnTo>
                <a:lnTo>
                  <a:pt x="86582" y="100733"/>
                </a:lnTo>
                <a:lnTo>
                  <a:pt x="86582" y="100733"/>
                </a:lnTo>
                <a:lnTo>
                  <a:pt x="85569" y="100733"/>
                </a:lnTo>
                <a:lnTo>
                  <a:pt x="85569" y="100733"/>
                </a:lnTo>
                <a:lnTo>
                  <a:pt x="85569" y="100733"/>
                </a:lnTo>
                <a:lnTo>
                  <a:pt x="85569" y="100733"/>
                </a:lnTo>
                <a:lnTo>
                  <a:pt x="85569" y="101834"/>
                </a:lnTo>
                <a:lnTo>
                  <a:pt x="85569" y="101834"/>
                </a:lnTo>
                <a:lnTo>
                  <a:pt x="85569" y="101834"/>
                </a:lnTo>
                <a:lnTo>
                  <a:pt x="85569" y="101834"/>
                </a:lnTo>
                <a:lnTo>
                  <a:pt x="84556" y="101834"/>
                </a:lnTo>
                <a:lnTo>
                  <a:pt x="84556" y="101834"/>
                </a:lnTo>
                <a:lnTo>
                  <a:pt x="84556" y="102935"/>
                </a:lnTo>
                <a:lnTo>
                  <a:pt x="84556" y="102935"/>
                </a:lnTo>
                <a:lnTo>
                  <a:pt x="84556" y="102935"/>
                </a:lnTo>
                <a:lnTo>
                  <a:pt x="84556" y="102935"/>
                </a:lnTo>
                <a:lnTo>
                  <a:pt x="84556" y="102935"/>
                </a:lnTo>
                <a:lnTo>
                  <a:pt x="83037" y="102935"/>
                </a:lnTo>
                <a:lnTo>
                  <a:pt x="83037" y="102935"/>
                </a:lnTo>
                <a:lnTo>
                  <a:pt x="83037" y="104587"/>
                </a:lnTo>
                <a:lnTo>
                  <a:pt x="83037" y="104587"/>
                </a:lnTo>
                <a:lnTo>
                  <a:pt x="82025" y="104587"/>
                </a:lnTo>
                <a:lnTo>
                  <a:pt x="82025" y="104587"/>
                </a:lnTo>
                <a:lnTo>
                  <a:pt x="82025" y="104587"/>
                </a:lnTo>
                <a:lnTo>
                  <a:pt x="82025" y="104587"/>
                </a:lnTo>
                <a:lnTo>
                  <a:pt x="82025" y="104587"/>
                </a:lnTo>
                <a:lnTo>
                  <a:pt x="82025" y="104587"/>
                </a:lnTo>
                <a:lnTo>
                  <a:pt x="82025" y="105688"/>
                </a:lnTo>
                <a:lnTo>
                  <a:pt x="81012" y="105688"/>
                </a:lnTo>
                <a:lnTo>
                  <a:pt x="81012" y="105688"/>
                </a:lnTo>
                <a:lnTo>
                  <a:pt x="81012" y="105688"/>
                </a:lnTo>
                <a:lnTo>
                  <a:pt x="81012" y="105688"/>
                </a:lnTo>
                <a:lnTo>
                  <a:pt x="81012" y="105688"/>
                </a:lnTo>
                <a:lnTo>
                  <a:pt x="81012" y="105688"/>
                </a:lnTo>
                <a:lnTo>
                  <a:pt x="81012" y="105688"/>
                </a:lnTo>
                <a:lnTo>
                  <a:pt x="80000" y="105688"/>
                </a:lnTo>
                <a:lnTo>
                  <a:pt x="80000" y="105688"/>
                </a:lnTo>
                <a:lnTo>
                  <a:pt x="80000" y="106788"/>
                </a:lnTo>
                <a:lnTo>
                  <a:pt x="80000" y="106788"/>
                </a:lnTo>
                <a:lnTo>
                  <a:pt x="78987" y="106788"/>
                </a:lnTo>
                <a:lnTo>
                  <a:pt x="78987" y="106788"/>
                </a:lnTo>
                <a:lnTo>
                  <a:pt x="78987" y="106788"/>
                </a:lnTo>
                <a:lnTo>
                  <a:pt x="78987" y="106788"/>
                </a:lnTo>
                <a:lnTo>
                  <a:pt x="78987" y="106788"/>
                </a:lnTo>
                <a:lnTo>
                  <a:pt x="78987" y="106788"/>
                </a:lnTo>
                <a:lnTo>
                  <a:pt x="78987" y="107889"/>
                </a:lnTo>
                <a:lnTo>
                  <a:pt x="77468" y="107889"/>
                </a:lnTo>
                <a:lnTo>
                  <a:pt x="77468" y="107889"/>
                </a:lnTo>
                <a:lnTo>
                  <a:pt x="77468" y="107889"/>
                </a:lnTo>
                <a:lnTo>
                  <a:pt x="77468" y="107889"/>
                </a:lnTo>
                <a:lnTo>
                  <a:pt x="77468" y="107889"/>
                </a:lnTo>
                <a:lnTo>
                  <a:pt x="76455" y="107889"/>
                </a:lnTo>
                <a:lnTo>
                  <a:pt x="76455" y="107889"/>
                </a:lnTo>
                <a:lnTo>
                  <a:pt x="76455" y="107889"/>
                </a:lnTo>
                <a:lnTo>
                  <a:pt x="76455" y="107889"/>
                </a:lnTo>
                <a:lnTo>
                  <a:pt x="76455" y="108990"/>
                </a:lnTo>
                <a:lnTo>
                  <a:pt x="75443" y="108990"/>
                </a:lnTo>
                <a:lnTo>
                  <a:pt x="75443" y="108990"/>
                </a:lnTo>
                <a:lnTo>
                  <a:pt x="75443" y="108990"/>
                </a:lnTo>
                <a:lnTo>
                  <a:pt x="75443" y="108990"/>
                </a:lnTo>
                <a:lnTo>
                  <a:pt x="75443" y="108990"/>
                </a:lnTo>
                <a:lnTo>
                  <a:pt x="74430" y="108990"/>
                </a:lnTo>
                <a:lnTo>
                  <a:pt x="74430" y="108990"/>
                </a:lnTo>
                <a:lnTo>
                  <a:pt x="74430" y="108990"/>
                </a:lnTo>
                <a:lnTo>
                  <a:pt x="74430" y="108990"/>
                </a:lnTo>
                <a:lnTo>
                  <a:pt x="74430" y="110642"/>
                </a:lnTo>
                <a:lnTo>
                  <a:pt x="74430" y="110642"/>
                </a:lnTo>
                <a:lnTo>
                  <a:pt x="73417" y="110642"/>
                </a:lnTo>
                <a:lnTo>
                  <a:pt x="73417" y="110642"/>
                </a:lnTo>
                <a:lnTo>
                  <a:pt x="73417" y="110642"/>
                </a:lnTo>
                <a:lnTo>
                  <a:pt x="71898" y="110642"/>
                </a:lnTo>
                <a:lnTo>
                  <a:pt x="71898" y="110642"/>
                </a:lnTo>
                <a:lnTo>
                  <a:pt x="71898" y="110642"/>
                </a:lnTo>
                <a:lnTo>
                  <a:pt x="71898" y="110642"/>
                </a:lnTo>
                <a:lnTo>
                  <a:pt x="71898" y="108990"/>
                </a:lnTo>
                <a:lnTo>
                  <a:pt x="70886" y="108990"/>
                </a:lnTo>
                <a:lnTo>
                  <a:pt x="70886" y="108990"/>
                </a:lnTo>
                <a:lnTo>
                  <a:pt x="70886" y="108990"/>
                </a:lnTo>
                <a:lnTo>
                  <a:pt x="69873" y="108990"/>
                </a:lnTo>
                <a:lnTo>
                  <a:pt x="69873" y="108990"/>
                </a:lnTo>
                <a:lnTo>
                  <a:pt x="69873" y="108990"/>
                </a:lnTo>
                <a:lnTo>
                  <a:pt x="69873" y="108990"/>
                </a:lnTo>
                <a:lnTo>
                  <a:pt x="69873" y="108990"/>
                </a:lnTo>
                <a:lnTo>
                  <a:pt x="69873" y="108990"/>
                </a:lnTo>
                <a:lnTo>
                  <a:pt x="68860" y="108990"/>
                </a:lnTo>
                <a:lnTo>
                  <a:pt x="68860" y="108990"/>
                </a:lnTo>
                <a:lnTo>
                  <a:pt x="68860" y="108990"/>
                </a:lnTo>
                <a:lnTo>
                  <a:pt x="68860" y="108990"/>
                </a:lnTo>
                <a:lnTo>
                  <a:pt x="68860" y="110642"/>
                </a:lnTo>
                <a:lnTo>
                  <a:pt x="67848" y="110642"/>
                </a:lnTo>
                <a:lnTo>
                  <a:pt x="67848" y="110642"/>
                </a:lnTo>
                <a:lnTo>
                  <a:pt x="67848" y="110642"/>
                </a:lnTo>
                <a:lnTo>
                  <a:pt x="67848" y="110642"/>
                </a:lnTo>
                <a:lnTo>
                  <a:pt x="67848" y="110642"/>
                </a:lnTo>
                <a:lnTo>
                  <a:pt x="67848" y="111743"/>
                </a:lnTo>
                <a:lnTo>
                  <a:pt x="67848" y="111743"/>
                </a:lnTo>
                <a:lnTo>
                  <a:pt x="67848" y="111743"/>
                </a:lnTo>
                <a:lnTo>
                  <a:pt x="67848" y="111743"/>
                </a:lnTo>
                <a:lnTo>
                  <a:pt x="67848" y="112844"/>
                </a:lnTo>
                <a:lnTo>
                  <a:pt x="67848" y="112844"/>
                </a:lnTo>
                <a:lnTo>
                  <a:pt x="67848" y="112844"/>
                </a:lnTo>
                <a:lnTo>
                  <a:pt x="66329" y="112844"/>
                </a:lnTo>
                <a:lnTo>
                  <a:pt x="66329" y="112844"/>
                </a:lnTo>
                <a:lnTo>
                  <a:pt x="66329" y="112844"/>
                </a:lnTo>
                <a:lnTo>
                  <a:pt x="66329" y="112844"/>
                </a:lnTo>
                <a:lnTo>
                  <a:pt x="66329" y="112844"/>
                </a:lnTo>
                <a:lnTo>
                  <a:pt x="65316" y="112844"/>
                </a:lnTo>
                <a:lnTo>
                  <a:pt x="65316" y="112844"/>
                </a:lnTo>
                <a:lnTo>
                  <a:pt x="65316" y="112844"/>
                </a:lnTo>
                <a:lnTo>
                  <a:pt x="65316" y="112844"/>
                </a:lnTo>
                <a:lnTo>
                  <a:pt x="64303" y="112844"/>
                </a:lnTo>
                <a:lnTo>
                  <a:pt x="64303" y="111743"/>
                </a:lnTo>
                <a:lnTo>
                  <a:pt x="64303" y="111743"/>
                </a:lnTo>
                <a:lnTo>
                  <a:pt x="64303" y="111743"/>
                </a:lnTo>
                <a:lnTo>
                  <a:pt x="63291" y="111743"/>
                </a:lnTo>
                <a:lnTo>
                  <a:pt x="63291" y="111743"/>
                </a:lnTo>
                <a:lnTo>
                  <a:pt x="63291" y="111743"/>
                </a:lnTo>
                <a:lnTo>
                  <a:pt x="63291" y="111743"/>
                </a:lnTo>
                <a:lnTo>
                  <a:pt x="62278" y="111743"/>
                </a:lnTo>
                <a:lnTo>
                  <a:pt x="62278" y="111743"/>
                </a:lnTo>
                <a:lnTo>
                  <a:pt x="62278" y="112844"/>
                </a:lnTo>
                <a:lnTo>
                  <a:pt x="62278" y="112844"/>
                </a:lnTo>
                <a:lnTo>
                  <a:pt x="62278" y="112844"/>
                </a:lnTo>
                <a:lnTo>
                  <a:pt x="62278" y="112844"/>
                </a:lnTo>
                <a:lnTo>
                  <a:pt x="62278" y="112844"/>
                </a:lnTo>
                <a:lnTo>
                  <a:pt x="62278" y="113944"/>
                </a:lnTo>
                <a:lnTo>
                  <a:pt x="62278" y="113944"/>
                </a:lnTo>
                <a:lnTo>
                  <a:pt x="62278" y="113944"/>
                </a:lnTo>
                <a:lnTo>
                  <a:pt x="60759" y="113944"/>
                </a:lnTo>
                <a:lnTo>
                  <a:pt x="60759" y="113944"/>
                </a:lnTo>
                <a:lnTo>
                  <a:pt x="60759" y="113944"/>
                </a:lnTo>
                <a:lnTo>
                  <a:pt x="60759" y="113944"/>
                </a:lnTo>
                <a:lnTo>
                  <a:pt x="59746" y="113944"/>
                </a:lnTo>
                <a:lnTo>
                  <a:pt x="59746" y="113944"/>
                </a:lnTo>
                <a:lnTo>
                  <a:pt x="59746" y="113944"/>
                </a:lnTo>
                <a:lnTo>
                  <a:pt x="59746" y="113944"/>
                </a:lnTo>
                <a:lnTo>
                  <a:pt x="58734" y="113944"/>
                </a:lnTo>
                <a:lnTo>
                  <a:pt x="58734" y="113944"/>
                </a:lnTo>
                <a:lnTo>
                  <a:pt x="58734" y="113944"/>
                </a:lnTo>
                <a:lnTo>
                  <a:pt x="58734" y="113944"/>
                </a:lnTo>
                <a:lnTo>
                  <a:pt x="58734" y="113944"/>
                </a:lnTo>
                <a:lnTo>
                  <a:pt x="58734" y="112844"/>
                </a:lnTo>
                <a:lnTo>
                  <a:pt x="57721" y="112844"/>
                </a:lnTo>
                <a:lnTo>
                  <a:pt x="57721" y="112844"/>
                </a:lnTo>
                <a:lnTo>
                  <a:pt x="57721" y="112844"/>
                </a:lnTo>
                <a:lnTo>
                  <a:pt x="56708" y="112844"/>
                </a:lnTo>
                <a:lnTo>
                  <a:pt x="56708" y="112844"/>
                </a:lnTo>
                <a:lnTo>
                  <a:pt x="56708" y="112844"/>
                </a:lnTo>
                <a:lnTo>
                  <a:pt x="56708" y="112844"/>
                </a:lnTo>
                <a:lnTo>
                  <a:pt x="56708" y="112844"/>
                </a:lnTo>
                <a:lnTo>
                  <a:pt x="55189" y="112844"/>
                </a:lnTo>
                <a:lnTo>
                  <a:pt x="55189" y="112844"/>
                </a:lnTo>
                <a:lnTo>
                  <a:pt x="55189" y="112844"/>
                </a:lnTo>
                <a:lnTo>
                  <a:pt x="55189" y="112844"/>
                </a:lnTo>
                <a:lnTo>
                  <a:pt x="55189" y="112844"/>
                </a:lnTo>
                <a:lnTo>
                  <a:pt x="54177" y="112844"/>
                </a:lnTo>
                <a:lnTo>
                  <a:pt x="54177" y="112844"/>
                </a:lnTo>
                <a:lnTo>
                  <a:pt x="54177" y="112844"/>
                </a:lnTo>
                <a:lnTo>
                  <a:pt x="53164" y="112844"/>
                </a:lnTo>
                <a:lnTo>
                  <a:pt x="53164" y="112844"/>
                </a:lnTo>
                <a:lnTo>
                  <a:pt x="53164" y="112844"/>
                </a:lnTo>
                <a:lnTo>
                  <a:pt x="53164" y="111743"/>
                </a:lnTo>
                <a:lnTo>
                  <a:pt x="53164" y="111743"/>
                </a:lnTo>
                <a:lnTo>
                  <a:pt x="52151" y="111743"/>
                </a:lnTo>
                <a:lnTo>
                  <a:pt x="52151" y="111743"/>
                </a:lnTo>
                <a:lnTo>
                  <a:pt x="52151" y="111743"/>
                </a:lnTo>
                <a:lnTo>
                  <a:pt x="52151" y="112844"/>
                </a:lnTo>
                <a:lnTo>
                  <a:pt x="52151" y="112844"/>
                </a:lnTo>
                <a:lnTo>
                  <a:pt x="51139" y="112844"/>
                </a:lnTo>
                <a:lnTo>
                  <a:pt x="51139" y="112844"/>
                </a:lnTo>
                <a:lnTo>
                  <a:pt x="51139" y="112844"/>
                </a:lnTo>
                <a:lnTo>
                  <a:pt x="51139" y="112844"/>
                </a:lnTo>
                <a:lnTo>
                  <a:pt x="51139" y="112844"/>
                </a:lnTo>
                <a:lnTo>
                  <a:pt x="49620" y="112844"/>
                </a:lnTo>
                <a:lnTo>
                  <a:pt x="49620" y="112844"/>
                </a:lnTo>
                <a:lnTo>
                  <a:pt x="49620" y="112844"/>
                </a:lnTo>
                <a:lnTo>
                  <a:pt x="49620" y="112844"/>
                </a:lnTo>
                <a:lnTo>
                  <a:pt x="48607" y="112844"/>
                </a:lnTo>
                <a:lnTo>
                  <a:pt x="48607" y="112844"/>
                </a:lnTo>
                <a:lnTo>
                  <a:pt x="48607" y="112844"/>
                </a:lnTo>
                <a:lnTo>
                  <a:pt x="48607" y="112844"/>
                </a:lnTo>
                <a:lnTo>
                  <a:pt x="48607" y="112844"/>
                </a:lnTo>
                <a:lnTo>
                  <a:pt x="47594" y="112844"/>
                </a:lnTo>
                <a:lnTo>
                  <a:pt x="47594" y="112844"/>
                </a:lnTo>
                <a:lnTo>
                  <a:pt x="47594" y="112844"/>
                </a:lnTo>
                <a:lnTo>
                  <a:pt x="47594" y="112844"/>
                </a:lnTo>
                <a:lnTo>
                  <a:pt x="47594" y="112844"/>
                </a:lnTo>
                <a:lnTo>
                  <a:pt x="46582" y="112844"/>
                </a:lnTo>
                <a:lnTo>
                  <a:pt x="46582" y="112844"/>
                </a:lnTo>
                <a:lnTo>
                  <a:pt x="46582" y="112844"/>
                </a:lnTo>
                <a:lnTo>
                  <a:pt x="46582" y="112844"/>
                </a:lnTo>
                <a:lnTo>
                  <a:pt x="46582" y="112844"/>
                </a:lnTo>
                <a:lnTo>
                  <a:pt x="45569" y="112844"/>
                </a:lnTo>
                <a:lnTo>
                  <a:pt x="45569" y="112844"/>
                </a:lnTo>
                <a:lnTo>
                  <a:pt x="45569" y="112844"/>
                </a:lnTo>
                <a:lnTo>
                  <a:pt x="45569" y="112844"/>
                </a:lnTo>
                <a:lnTo>
                  <a:pt x="44050" y="112844"/>
                </a:lnTo>
                <a:lnTo>
                  <a:pt x="44050" y="112844"/>
                </a:lnTo>
                <a:lnTo>
                  <a:pt x="44050" y="112844"/>
                </a:lnTo>
                <a:lnTo>
                  <a:pt x="44050" y="112844"/>
                </a:lnTo>
                <a:lnTo>
                  <a:pt x="43037" y="112844"/>
                </a:lnTo>
                <a:lnTo>
                  <a:pt x="43037" y="112844"/>
                </a:lnTo>
                <a:lnTo>
                  <a:pt x="43037" y="112844"/>
                </a:lnTo>
                <a:lnTo>
                  <a:pt x="43037" y="112844"/>
                </a:lnTo>
                <a:lnTo>
                  <a:pt x="42025" y="112844"/>
                </a:lnTo>
                <a:lnTo>
                  <a:pt x="42025" y="112844"/>
                </a:lnTo>
                <a:lnTo>
                  <a:pt x="42025" y="112844"/>
                </a:lnTo>
                <a:lnTo>
                  <a:pt x="42025" y="112844"/>
                </a:lnTo>
                <a:lnTo>
                  <a:pt x="42025" y="112844"/>
                </a:lnTo>
                <a:lnTo>
                  <a:pt x="42025" y="113944"/>
                </a:lnTo>
                <a:lnTo>
                  <a:pt x="42025" y="113944"/>
                </a:lnTo>
                <a:lnTo>
                  <a:pt x="42025" y="113944"/>
                </a:lnTo>
                <a:lnTo>
                  <a:pt x="42025" y="113944"/>
                </a:lnTo>
                <a:lnTo>
                  <a:pt x="42025" y="113944"/>
                </a:lnTo>
                <a:lnTo>
                  <a:pt x="41012" y="113944"/>
                </a:lnTo>
                <a:lnTo>
                  <a:pt x="41012" y="113944"/>
                </a:lnTo>
                <a:lnTo>
                  <a:pt x="41012" y="113944"/>
                </a:lnTo>
                <a:lnTo>
                  <a:pt x="40000" y="113944"/>
                </a:lnTo>
                <a:lnTo>
                  <a:pt x="40000" y="115045"/>
                </a:lnTo>
                <a:lnTo>
                  <a:pt x="40000" y="115045"/>
                </a:lnTo>
                <a:lnTo>
                  <a:pt x="40000" y="115045"/>
                </a:lnTo>
                <a:lnTo>
                  <a:pt x="40000" y="115045"/>
                </a:lnTo>
                <a:lnTo>
                  <a:pt x="40000" y="115045"/>
                </a:lnTo>
                <a:lnTo>
                  <a:pt x="40000" y="116697"/>
                </a:lnTo>
                <a:lnTo>
                  <a:pt x="40000" y="116697"/>
                </a:lnTo>
                <a:lnTo>
                  <a:pt x="38481" y="116697"/>
                </a:lnTo>
                <a:lnTo>
                  <a:pt x="38481" y="116697"/>
                </a:lnTo>
                <a:lnTo>
                  <a:pt x="38481" y="116697"/>
                </a:lnTo>
                <a:lnTo>
                  <a:pt x="38481" y="116697"/>
                </a:lnTo>
                <a:lnTo>
                  <a:pt x="37468" y="116697"/>
                </a:lnTo>
                <a:lnTo>
                  <a:pt x="37468" y="116697"/>
                </a:lnTo>
                <a:lnTo>
                  <a:pt x="37468" y="115045"/>
                </a:lnTo>
                <a:lnTo>
                  <a:pt x="37468" y="115045"/>
                </a:lnTo>
                <a:lnTo>
                  <a:pt x="36455" y="115045"/>
                </a:lnTo>
                <a:lnTo>
                  <a:pt x="36455" y="115045"/>
                </a:lnTo>
                <a:lnTo>
                  <a:pt x="36455" y="116697"/>
                </a:lnTo>
                <a:lnTo>
                  <a:pt x="36455" y="116697"/>
                </a:lnTo>
                <a:lnTo>
                  <a:pt x="36455" y="116697"/>
                </a:lnTo>
                <a:lnTo>
                  <a:pt x="36455" y="116697"/>
                </a:lnTo>
                <a:lnTo>
                  <a:pt x="35443" y="116697"/>
                </a:lnTo>
                <a:lnTo>
                  <a:pt x="35443" y="116697"/>
                </a:lnTo>
                <a:lnTo>
                  <a:pt x="35443" y="116697"/>
                </a:lnTo>
                <a:lnTo>
                  <a:pt x="35443" y="116697"/>
                </a:lnTo>
                <a:lnTo>
                  <a:pt x="35443" y="116697"/>
                </a:lnTo>
                <a:lnTo>
                  <a:pt x="34430" y="116697"/>
                </a:lnTo>
                <a:lnTo>
                  <a:pt x="34430" y="116697"/>
                </a:lnTo>
                <a:lnTo>
                  <a:pt x="34430" y="116697"/>
                </a:lnTo>
                <a:lnTo>
                  <a:pt x="34430" y="115045"/>
                </a:lnTo>
                <a:lnTo>
                  <a:pt x="32911" y="115045"/>
                </a:lnTo>
                <a:lnTo>
                  <a:pt x="32911" y="115045"/>
                </a:lnTo>
                <a:lnTo>
                  <a:pt x="32911" y="115045"/>
                </a:lnTo>
                <a:lnTo>
                  <a:pt x="32911" y="115045"/>
                </a:lnTo>
                <a:lnTo>
                  <a:pt x="32911" y="116697"/>
                </a:lnTo>
                <a:lnTo>
                  <a:pt x="31898" y="116697"/>
                </a:lnTo>
                <a:lnTo>
                  <a:pt x="31898" y="116697"/>
                </a:lnTo>
                <a:lnTo>
                  <a:pt x="31898" y="116697"/>
                </a:lnTo>
                <a:lnTo>
                  <a:pt x="31898" y="116697"/>
                </a:lnTo>
                <a:lnTo>
                  <a:pt x="31898" y="116697"/>
                </a:lnTo>
                <a:lnTo>
                  <a:pt x="30886" y="116697"/>
                </a:lnTo>
                <a:lnTo>
                  <a:pt x="30886" y="116697"/>
                </a:lnTo>
                <a:lnTo>
                  <a:pt x="30886" y="116697"/>
                </a:lnTo>
                <a:lnTo>
                  <a:pt x="30886" y="116697"/>
                </a:lnTo>
                <a:lnTo>
                  <a:pt x="30886" y="116697"/>
                </a:lnTo>
                <a:lnTo>
                  <a:pt x="30886" y="116697"/>
                </a:lnTo>
                <a:lnTo>
                  <a:pt x="29873" y="116697"/>
                </a:lnTo>
                <a:lnTo>
                  <a:pt x="29873" y="116697"/>
                </a:lnTo>
                <a:lnTo>
                  <a:pt x="29873" y="116697"/>
                </a:lnTo>
                <a:lnTo>
                  <a:pt x="29873" y="117798"/>
                </a:lnTo>
                <a:lnTo>
                  <a:pt x="29873" y="117798"/>
                </a:lnTo>
                <a:lnTo>
                  <a:pt x="29873" y="117798"/>
                </a:lnTo>
                <a:lnTo>
                  <a:pt x="28860" y="117798"/>
                </a:lnTo>
                <a:lnTo>
                  <a:pt x="28860" y="117798"/>
                </a:lnTo>
                <a:lnTo>
                  <a:pt x="28860" y="117798"/>
                </a:lnTo>
                <a:lnTo>
                  <a:pt x="28860" y="117798"/>
                </a:lnTo>
                <a:lnTo>
                  <a:pt x="28860" y="117798"/>
                </a:lnTo>
                <a:lnTo>
                  <a:pt x="27341" y="117798"/>
                </a:lnTo>
                <a:lnTo>
                  <a:pt x="27341" y="117798"/>
                </a:lnTo>
                <a:lnTo>
                  <a:pt x="27341" y="118899"/>
                </a:lnTo>
                <a:lnTo>
                  <a:pt x="27341" y="118899"/>
                </a:lnTo>
                <a:lnTo>
                  <a:pt x="27341" y="118899"/>
                </a:lnTo>
                <a:lnTo>
                  <a:pt x="27341" y="118899"/>
                </a:lnTo>
                <a:lnTo>
                  <a:pt x="26329" y="118899"/>
                </a:lnTo>
                <a:lnTo>
                  <a:pt x="26329" y="118899"/>
                </a:lnTo>
                <a:lnTo>
                  <a:pt x="26329" y="118899"/>
                </a:lnTo>
                <a:lnTo>
                  <a:pt x="26329" y="120000"/>
                </a:lnTo>
                <a:lnTo>
                  <a:pt x="26329" y="120000"/>
                </a:lnTo>
                <a:lnTo>
                  <a:pt x="26329" y="120000"/>
                </a:lnTo>
                <a:lnTo>
                  <a:pt x="25316" y="120000"/>
                </a:lnTo>
                <a:lnTo>
                  <a:pt x="25316" y="120000"/>
                </a:lnTo>
                <a:lnTo>
                  <a:pt x="25316" y="120000"/>
                </a:lnTo>
                <a:lnTo>
                  <a:pt x="25316" y="118899"/>
                </a:lnTo>
                <a:lnTo>
                  <a:pt x="24303" y="118899"/>
                </a:lnTo>
                <a:lnTo>
                  <a:pt x="24303" y="118899"/>
                </a:lnTo>
                <a:lnTo>
                  <a:pt x="24303" y="118899"/>
                </a:lnTo>
                <a:lnTo>
                  <a:pt x="24303" y="118899"/>
                </a:lnTo>
                <a:lnTo>
                  <a:pt x="23291" y="118899"/>
                </a:lnTo>
                <a:lnTo>
                  <a:pt x="23291" y="118899"/>
                </a:lnTo>
                <a:lnTo>
                  <a:pt x="23291" y="118899"/>
                </a:lnTo>
                <a:lnTo>
                  <a:pt x="23291" y="118899"/>
                </a:lnTo>
                <a:lnTo>
                  <a:pt x="23291" y="118899"/>
                </a:lnTo>
                <a:lnTo>
                  <a:pt x="23291" y="118899"/>
                </a:lnTo>
                <a:lnTo>
                  <a:pt x="22278" y="118899"/>
                </a:lnTo>
                <a:lnTo>
                  <a:pt x="22278" y="118899"/>
                </a:lnTo>
                <a:lnTo>
                  <a:pt x="22278" y="117798"/>
                </a:lnTo>
                <a:lnTo>
                  <a:pt x="22278" y="117798"/>
                </a:lnTo>
                <a:lnTo>
                  <a:pt x="22278" y="117798"/>
                </a:lnTo>
                <a:lnTo>
                  <a:pt x="20759" y="117798"/>
                </a:lnTo>
                <a:lnTo>
                  <a:pt x="20759" y="117798"/>
                </a:lnTo>
                <a:lnTo>
                  <a:pt x="20759" y="117798"/>
                </a:lnTo>
                <a:lnTo>
                  <a:pt x="20759" y="117798"/>
                </a:lnTo>
                <a:lnTo>
                  <a:pt x="20759" y="117798"/>
                </a:lnTo>
                <a:lnTo>
                  <a:pt x="20759" y="117798"/>
                </a:lnTo>
                <a:lnTo>
                  <a:pt x="20759" y="117798"/>
                </a:lnTo>
                <a:lnTo>
                  <a:pt x="20759" y="117798"/>
                </a:lnTo>
                <a:lnTo>
                  <a:pt x="20759" y="116697"/>
                </a:lnTo>
                <a:lnTo>
                  <a:pt x="20759" y="116697"/>
                </a:lnTo>
                <a:lnTo>
                  <a:pt x="20759" y="116697"/>
                </a:lnTo>
                <a:lnTo>
                  <a:pt x="20759" y="116697"/>
                </a:lnTo>
                <a:lnTo>
                  <a:pt x="20759" y="116697"/>
                </a:lnTo>
                <a:lnTo>
                  <a:pt x="20759" y="116697"/>
                </a:lnTo>
                <a:lnTo>
                  <a:pt x="19746" y="116697"/>
                </a:lnTo>
                <a:lnTo>
                  <a:pt x="19746" y="116697"/>
                </a:lnTo>
                <a:lnTo>
                  <a:pt x="19746" y="116697"/>
                </a:lnTo>
                <a:lnTo>
                  <a:pt x="19746" y="116697"/>
                </a:lnTo>
                <a:lnTo>
                  <a:pt x="19746" y="116697"/>
                </a:lnTo>
                <a:lnTo>
                  <a:pt x="19746" y="115045"/>
                </a:lnTo>
                <a:lnTo>
                  <a:pt x="18734" y="115045"/>
                </a:lnTo>
                <a:lnTo>
                  <a:pt x="18734" y="115045"/>
                </a:lnTo>
                <a:lnTo>
                  <a:pt x="18734" y="115045"/>
                </a:lnTo>
                <a:lnTo>
                  <a:pt x="17721" y="115045"/>
                </a:lnTo>
                <a:lnTo>
                  <a:pt x="17721" y="115045"/>
                </a:lnTo>
                <a:lnTo>
                  <a:pt x="17721" y="116697"/>
                </a:lnTo>
                <a:lnTo>
                  <a:pt x="17721" y="116697"/>
                </a:lnTo>
                <a:lnTo>
                  <a:pt x="17721" y="116697"/>
                </a:lnTo>
                <a:lnTo>
                  <a:pt x="17721" y="115045"/>
                </a:lnTo>
                <a:lnTo>
                  <a:pt x="17721" y="115045"/>
                </a:lnTo>
                <a:lnTo>
                  <a:pt x="17721" y="115045"/>
                </a:lnTo>
                <a:lnTo>
                  <a:pt x="17721" y="113944"/>
                </a:lnTo>
                <a:lnTo>
                  <a:pt x="17721" y="113944"/>
                </a:lnTo>
                <a:lnTo>
                  <a:pt x="17721" y="113944"/>
                </a:lnTo>
                <a:lnTo>
                  <a:pt x="17721" y="112844"/>
                </a:lnTo>
                <a:lnTo>
                  <a:pt x="16708" y="112844"/>
                </a:lnTo>
                <a:lnTo>
                  <a:pt x="16708" y="112844"/>
                </a:lnTo>
                <a:lnTo>
                  <a:pt x="16708" y="112844"/>
                </a:lnTo>
                <a:lnTo>
                  <a:pt x="16708" y="112844"/>
                </a:lnTo>
                <a:lnTo>
                  <a:pt x="16708" y="112844"/>
                </a:lnTo>
                <a:lnTo>
                  <a:pt x="15189" y="112844"/>
                </a:lnTo>
                <a:lnTo>
                  <a:pt x="15189" y="112844"/>
                </a:lnTo>
                <a:lnTo>
                  <a:pt x="15189" y="112844"/>
                </a:lnTo>
                <a:lnTo>
                  <a:pt x="15189" y="112844"/>
                </a:lnTo>
                <a:lnTo>
                  <a:pt x="14177" y="112844"/>
                </a:lnTo>
                <a:lnTo>
                  <a:pt x="14177" y="113944"/>
                </a:lnTo>
                <a:lnTo>
                  <a:pt x="15189" y="113944"/>
                </a:lnTo>
                <a:lnTo>
                  <a:pt x="15189" y="113944"/>
                </a:lnTo>
                <a:lnTo>
                  <a:pt x="15189" y="113944"/>
                </a:lnTo>
                <a:lnTo>
                  <a:pt x="15189" y="115045"/>
                </a:lnTo>
                <a:lnTo>
                  <a:pt x="15189" y="115045"/>
                </a:lnTo>
                <a:lnTo>
                  <a:pt x="15189" y="115045"/>
                </a:lnTo>
                <a:lnTo>
                  <a:pt x="14177" y="115045"/>
                </a:lnTo>
                <a:lnTo>
                  <a:pt x="14177" y="115045"/>
                </a:lnTo>
                <a:lnTo>
                  <a:pt x="14177" y="115045"/>
                </a:lnTo>
                <a:lnTo>
                  <a:pt x="14177" y="115045"/>
                </a:lnTo>
                <a:lnTo>
                  <a:pt x="14177" y="115045"/>
                </a:lnTo>
                <a:lnTo>
                  <a:pt x="14177" y="113944"/>
                </a:lnTo>
                <a:lnTo>
                  <a:pt x="14177" y="113944"/>
                </a:lnTo>
                <a:lnTo>
                  <a:pt x="14177" y="113944"/>
                </a:lnTo>
                <a:lnTo>
                  <a:pt x="13164" y="113944"/>
                </a:lnTo>
                <a:lnTo>
                  <a:pt x="13164" y="113944"/>
                </a:lnTo>
                <a:lnTo>
                  <a:pt x="13164" y="112844"/>
                </a:lnTo>
                <a:lnTo>
                  <a:pt x="14177" y="112844"/>
                </a:lnTo>
                <a:lnTo>
                  <a:pt x="14177" y="112844"/>
                </a:lnTo>
                <a:lnTo>
                  <a:pt x="13164" y="112844"/>
                </a:lnTo>
                <a:lnTo>
                  <a:pt x="13164" y="112844"/>
                </a:lnTo>
                <a:lnTo>
                  <a:pt x="13164" y="111743"/>
                </a:lnTo>
                <a:lnTo>
                  <a:pt x="14177" y="111743"/>
                </a:lnTo>
                <a:lnTo>
                  <a:pt x="14177" y="111743"/>
                </a:lnTo>
                <a:lnTo>
                  <a:pt x="14177" y="111743"/>
                </a:lnTo>
                <a:lnTo>
                  <a:pt x="14177" y="111743"/>
                </a:lnTo>
                <a:lnTo>
                  <a:pt x="14177" y="110642"/>
                </a:lnTo>
                <a:lnTo>
                  <a:pt x="14177" y="110642"/>
                </a:lnTo>
                <a:lnTo>
                  <a:pt x="14177" y="110642"/>
                </a:lnTo>
                <a:lnTo>
                  <a:pt x="14177" y="110642"/>
                </a:lnTo>
                <a:lnTo>
                  <a:pt x="14177" y="110642"/>
                </a:lnTo>
                <a:lnTo>
                  <a:pt x="14177" y="110642"/>
                </a:lnTo>
                <a:lnTo>
                  <a:pt x="14177" y="110642"/>
                </a:lnTo>
                <a:lnTo>
                  <a:pt x="14177" y="110642"/>
                </a:lnTo>
                <a:lnTo>
                  <a:pt x="14177" y="108990"/>
                </a:lnTo>
                <a:lnTo>
                  <a:pt x="14177" y="108990"/>
                </a:lnTo>
                <a:lnTo>
                  <a:pt x="14177" y="110642"/>
                </a:lnTo>
                <a:lnTo>
                  <a:pt x="14177" y="110642"/>
                </a:lnTo>
                <a:lnTo>
                  <a:pt x="14177" y="108990"/>
                </a:lnTo>
                <a:lnTo>
                  <a:pt x="14177" y="108990"/>
                </a:lnTo>
                <a:lnTo>
                  <a:pt x="14177" y="108990"/>
                </a:lnTo>
                <a:lnTo>
                  <a:pt x="14177" y="108990"/>
                </a:lnTo>
                <a:lnTo>
                  <a:pt x="14177" y="107889"/>
                </a:lnTo>
                <a:lnTo>
                  <a:pt x="14177" y="107889"/>
                </a:lnTo>
                <a:lnTo>
                  <a:pt x="14177" y="107889"/>
                </a:lnTo>
                <a:lnTo>
                  <a:pt x="13164" y="107889"/>
                </a:lnTo>
                <a:lnTo>
                  <a:pt x="13164" y="107889"/>
                </a:lnTo>
                <a:lnTo>
                  <a:pt x="13164" y="106788"/>
                </a:lnTo>
                <a:lnTo>
                  <a:pt x="13164" y="106788"/>
                </a:lnTo>
                <a:lnTo>
                  <a:pt x="13164" y="106788"/>
                </a:lnTo>
                <a:lnTo>
                  <a:pt x="13164" y="106788"/>
                </a:lnTo>
                <a:lnTo>
                  <a:pt x="13164" y="106788"/>
                </a:lnTo>
                <a:lnTo>
                  <a:pt x="13164" y="106788"/>
                </a:lnTo>
                <a:lnTo>
                  <a:pt x="13164" y="105688"/>
                </a:lnTo>
                <a:lnTo>
                  <a:pt x="12151" y="105688"/>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6" name="Shape 2436"/>
          <p:cNvSpPr/>
          <p:nvPr/>
        </p:nvSpPr>
        <p:spPr>
          <a:xfrm>
            <a:off x="4733928" y="4833937"/>
            <a:ext cx="159543" cy="244475"/>
          </a:xfrm>
          <a:custGeom>
            <a:avLst/>
            <a:gdLst/>
            <a:ahLst/>
            <a:cxnLst/>
            <a:rect l="0" t="0" r="0" b="0"/>
            <a:pathLst>
              <a:path w="120000" h="120000" extrusionOk="0">
                <a:moveTo>
                  <a:pt x="67164" y="0"/>
                </a:moveTo>
                <a:lnTo>
                  <a:pt x="67164" y="0"/>
                </a:lnTo>
                <a:lnTo>
                  <a:pt x="67164" y="1558"/>
                </a:lnTo>
                <a:lnTo>
                  <a:pt x="67164" y="1558"/>
                </a:lnTo>
                <a:lnTo>
                  <a:pt x="67164" y="1558"/>
                </a:lnTo>
                <a:lnTo>
                  <a:pt x="67164" y="1558"/>
                </a:lnTo>
                <a:lnTo>
                  <a:pt x="67164" y="3116"/>
                </a:lnTo>
                <a:lnTo>
                  <a:pt x="68955" y="3116"/>
                </a:lnTo>
                <a:lnTo>
                  <a:pt x="68955" y="3116"/>
                </a:lnTo>
                <a:lnTo>
                  <a:pt x="68955" y="3116"/>
                </a:lnTo>
                <a:lnTo>
                  <a:pt x="68955" y="3116"/>
                </a:lnTo>
                <a:lnTo>
                  <a:pt x="68955" y="3116"/>
                </a:lnTo>
                <a:lnTo>
                  <a:pt x="68955" y="4675"/>
                </a:lnTo>
                <a:lnTo>
                  <a:pt x="68955" y="4675"/>
                </a:lnTo>
                <a:lnTo>
                  <a:pt x="68955" y="4675"/>
                </a:lnTo>
                <a:lnTo>
                  <a:pt x="68955" y="4675"/>
                </a:lnTo>
                <a:lnTo>
                  <a:pt x="68955" y="7012"/>
                </a:lnTo>
                <a:lnTo>
                  <a:pt x="70746" y="7012"/>
                </a:lnTo>
                <a:lnTo>
                  <a:pt x="70746" y="7012"/>
                </a:lnTo>
                <a:lnTo>
                  <a:pt x="70746" y="7012"/>
                </a:lnTo>
                <a:lnTo>
                  <a:pt x="70746" y="7012"/>
                </a:lnTo>
                <a:lnTo>
                  <a:pt x="70746" y="8571"/>
                </a:lnTo>
                <a:lnTo>
                  <a:pt x="70746" y="8571"/>
                </a:lnTo>
                <a:lnTo>
                  <a:pt x="70746" y="8571"/>
                </a:lnTo>
                <a:lnTo>
                  <a:pt x="70746" y="8571"/>
                </a:lnTo>
                <a:lnTo>
                  <a:pt x="70746" y="8571"/>
                </a:lnTo>
                <a:lnTo>
                  <a:pt x="73432" y="8571"/>
                </a:lnTo>
                <a:lnTo>
                  <a:pt x="73432" y="10129"/>
                </a:lnTo>
                <a:lnTo>
                  <a:pt x="73432" y="10129"/>
                </a:lnTo>
                <a:lnTo>
                  <a:pt x="73432" y="10129"/>
                </a:lnTo>
                <a:lnTo>
                  <a:pt x="73432" y="10129"/>
                </a:lnTo>
                <a:lnTo>
                  <a:pt x="73432" y="10129"/>
                </a:lnTo>
                <a:lnTo>
                  <a:pt x="75223" y="10129"/>
                </a:lnTo>
                <a:lnTo>
                  <a:pt x="75223" y="11688"/>
                </a:lnTo>
                <a:lnTo>
                  <a:pt x="75223" y="11688"/>
                </a:lnTo>
                <a:lnTo>
                  <a:pt x="75223" y="11688"/>
                </a:lnTo>
                <a:lnTo>
                  <a:pt x="75223" y="11688"/>
                </a:lnTo>
                <a:lnTo>
                  <a:pt x="75223" y="11688"/>
                </a:lnTo>
                <a:lnTo>
                  <a:pt x="75223" y="13246"/>
                </a:lnTo>
                <a:lnTo>
                  <a:pt x="75223" y="13246"/>
                </a:lnTo>
                <a:lnTo>
                  <a:pt x="75223" y="13246"/>
                </a:lnTo>
                <a:lnTo>
                  <a:pt x="75223" y="13246"/>
                </a:lnTo>
                <a:lnTo>
                  <a:pt x="75223" y="13246"/>
                </a:lnTo>
                <a:lnTo>
                  <a:pt x="77014" y="13246"/>
                </a:lnTo>
                <a:lnTo>
                  <a:pt x="77014" y="15584"/>
                </a:lnTo>
                <a:lnTo>
                  <a:pt x="77014" y="15584"/>
                </a:lnTo>
                <a:lnTo>
                  <a:pt x="77014" y="15584"/>
                </a:lnTo>
                <a:lnTo>
                  <a:pt x="77014" y="15584"/>
                </a:lnTo>
                <a:lnTo>
                  <a:pt x="77014" y="15584"/>
                </a:lnTo>
                <a:lnTo>
                  <a:pt x="77014" y="17142"/>
                </a:lnTo>
                <a:lnTo>
                  <a:pt x="77014" y="17142"/>
                </a:lnTo>
                <a:lnTo>
                  <a:pt x="77014" y="17142"/>
                </a:lnTo>
                <a:lnTo>
                  <a:pt x="77014" y="17142"/>
                </a:lnTo>
                <a:lnTo>
                  <a:pt x="77014" y="17142"/>
                </a:lnTo>
                <a:lnTo>
                  <a:pt x="77014" y="18701"/>
                </a:lnTo>
                <a:lnTo>
                  <a:pt x="77014" y="18701"/>
                </a:lnTo>
                <a:lnTo>
                  <a:pt x="77014" y="18701"/>
                </a:lnTo>
                <a:lnTo>
                  <a:pt x="77014" y="18701"/>
                </a:lnTo>
                <a:lnTo>
                  <a:pt x="77014" y="20259"/>
                </a:lnTo>
                <a:lnTo>
                  <a:pt x="77014" y="20259"/>
                </a:lnTo>
                <a:lnTo>
                  <a:pt x="78805" y="20259"/>
                </a:lnTo>
                <a:lnTo>
                  <a:pt x="78805" y="20259"/>
                </a:lnTo>
                <a:lnTo>
                  <a:pt x="78805" y="21818"/>
                </a:lnTo>
                <a:lnTo>
                  <a:pt x="78805" y="21818"/>
                </a:lnTo>
                <a:lnTo>
                  <a:pt x="78805" y="21818"/>
                </a:lnTo>
                <a:lnTo>
                  <a:pt x="78805" y="21818"/>
                </a:lnTo>
                <a:lnTo>
                  <a:pt x="78805" y="21818"/>
                </a:lnTo>
                <a:lnTo>
                  <a:pt x="78805" y="24155"/>
                </a:lnTo>
                <a:lnTo>
                  <a:pt x="80597" y="24155"/>
                </a:lnTo>
                <a:lnTo>
                  <a:pt x="80597" y="24155"/>
                </a:lnTo>
                <a:lnTo>
                  <a:pt x="80597" y="24155"/>
                </a:lnTo>
                <a:lnTo>
                  <a:pt x="80597" y="24155"/>
                </a:lnTo>
                <a:lnTo>
                  <a:pt x="80597" y="24155"/>
                </a:lnTo>
                <a:lnTo>
                  <a:pt x="80597" y="24155"/>
                </a:lnTo>
                <a:lnTo>
                  <a:pt x="80597" y="25714"/>
                </a:lnTo>
                <a:lnTo>
                  <a:pt x="83283" y="25714"/>
                </a:lnTo>
                <a:lnTo>
                  <a:pt x="83283" y="25714"/>
                </a:lnTo>
                <a:lnTo>
                  <a:pt x="83283" y="25714"/>
                </a:lnTo>
                <a:lnTo>
                  <a:pt x="83283" y="25714"/>
                </a:lnTo>
                <a:lnTo>
                  <a:pt x="83283" y="25714"/>
                </a:lnTo>
                <a:lnTo>
                  <a:pt x="85074" y="25714"/>
                </a:lnTo>
                <a:lnTo>
                  <a:pt x="85074" y="25714"/>
                </a:lnTo>
                <a:lnTo>
                  <a:pt x="85074" y="27272"/>
                </a:lnTo>
                <a:lnTo>
                  <a:pt x="85074" y="27272"/>
                </a:lnTo>
                <a:lnTo>
                  <a:pt x="85074" y="27272"/>
                </a:lnTo>
                <a:lnTo>
                  <a:pt x="85074" y="27272"/>
                </a:lnTo>
                <a:lnTo>
                  <a:pt x="86865" y="27272"/>
                </a:lnTo>
                <a:lnTo>
                  <a:pt x="86865" y="27272"/>
                </a:lnTo>
                <a:lnTo>
                  <a:pt x="86865" y="28831"/>
                </a:lnTo>
                <a:lnTo>
                  <a:pt x="86865" y="28831"/>
                </a:lnTo>
                <a:lnTo>
                  <a:pt x="86865" y="28831"/>
                </a:lnTo>
                <a:lnTo>
                  <a:pt x="86865" y="28831"/>
                </a:lnTo>
                <a:lnTo>
                  <a:pt x="86865" y="28831"/>
                </a:lnTo>
                <a:lnTo>
                  <a:pt x="88656" y="28831"/>
                </a:lnTo>
                <a:lnTo>
                  <a:pt x="88656" y="28831"/>
                </a:lnTo>
                <a:lnTo>
                  <a:pt x="88656" y="28831"/>
                </a:lnTo>
                <a:lnTo>
                  <a:pt x="90447" y="28831"/>
                </a:lnTo>
                <a:lnTo>
                  <a:pt x="90447" y="28831"/>
                </a:lnTo>
                <a:lnTo>
                  <a:pt x="90447" y="28831"/>
                </a:lnTo>
                <a:lnTo>
                  <a:pt x="90447" y="28831"/>
                </a:lnTo>
                <a:lnTo>
                  <a:pt x="90447" y="28831"/>
                </a:lnTo>
                <a:lnTo>
                  <a:pt x="90447" y="28831"/>
                </a:lnTo>
                <a:lnTo>
                  <a:pt x="93134" y="28831"/>
                </a:lnTo>
                <a:lnTo>
                  <a:pt x="93134" y="28831"/>
                </a:lnTo>
                <a:lnTo>
                  <a:pt x="93134" y="30389"/>
                </a:lnTo>
                <a:lnTo>
                  <a:pt x="93134" y="30389"/>
                </a:lnTo>
                <a:lnTo>
                  <a:pt x="93134" y="30389"/>
                </a:lnTo>
                <a:lnTo>
                  <a:pt x="93134" y="30389"/>
                </a:lnTo>
                <a:lnTo>
                  <a:pt x="93134" y="30389"/>
                </a:lnTo>
                <a:lnTo>
                  <a:pt x="93134" y="32727"/>
                </a:lnTo>
                <a:lnTo>
                  <a:pt x="93134" y="32727"/>
                </a:lnTo>
                <a:lnTo>
                  <a:pt x="93134" y="32727"/>
                </a:lnTo>
                <a:lnTo>
                  <a:pt x="93134" y="34285"/>
                </a:lnTo>
                <a:lnTo>
                  <a:pt x="93134" y="34285"/>
                </a:lnTo>
                <a:lnTo>
                  <a:pt x="93134" y="34285"/>
                </a:lnTo>
                <a:lnTo>
                  <a:pt x="93134" y="35844"/>
                </a:lnTo>
                <a:lnTo>
                  <a:pt x="94925" y="35844"/>
                </a:lnTo>
                <a:lnTo>
                  <a:pt x="94925" y="34285"/>
                </a:lnTo>
                <a:lnTo>
                  <a:pt x="94925" y="34285"/>
                </a:lnTo>
                <a:lnTo>
                  <a:pt x="94925" y="35844"/>
                </a:lnTo>
                <a:lnTo>
                  <a:pt x="94925" y="35844"/>
                </a:lnTo>
                <a:lnTo>
                  <a:pt x="96716" y="35844"/>
                </a:lnTo>
                <a:lnTo>
                  <a:pt x="96716" y="34285"/>
                </a:lnTo>
                <a:lnTo>
                  <a:pt x="96716" y="34285"/>
                </a:lnTo>
                <a:lnTo>
                  <a:pt x="96716" y="35844"/>
                </a:lnTo>
                <a:lnTo>
                  <a:pt x="96716" y="35844"/>
                </a:lnTo>
                <a:lnTo>
                  <a:pt x="96716" y="35844"/>
                </a:lnTo>
                <a:lnTo>
                  <a:pt x="98507" y="35844"/>
                </a:lnTo>
                <a:lnTo>
                  <a:pt x="98507" y="35844"/>
                </a:lnTo>
                <a:lnTo>
                  <a:pt x="98507" y="35844"/>
                </a:lnTo>
                <a:lnTo>
                  <a:pt x="98507" y="35844"/>
                </a:lnTo>
                <a:lnTo>
                  <a:pt x="98507" y="35844"/>
                </a:lnTo>
                <a:lnTo>
                  <a:pt x="98507" y="37402"/>
                </a:lnTo>
                <a:lnTo>
                  <a:pt x="98507" y="37402"/>
                </a:lnTo>
                <a:lnTo>
                  <a:pt x="98507" y="37402"/>
                </a:lnTo>
                <a:lnTo>
                  <a:pt x="98507" y="37402"/>
                </a:lnTo>
                <a:lnTo>
                  <a:pt x="98507" y="38961"/>
                </a:lnTo>
                <a:lnTo>
                  <a:pt x="98507" y="38961"/>
                </a:lnTo>
                <a:lnTo>
                  <a:pt x="98507" y="38961"/>
                </a:lnTo>
                <a:lnTo>
                  <a:pt x="98507" y="38961"/>
                </a:lnTo>
                <a:lnTo>
                  <a:pt x="98507" y="41298"/>
                </a:lnTo>
                <a:lnTo>
                  <a:pt x="98507" y="41298"/>
                </a:lnTo>
                <a:lnTo>
                  <a:pt x="98507" y="41298"/>
                </a:lnTo>
                <a:lnTo>
                  <a:pt x="98507" y="42857"/>
                </a:lnTo>
                <a:lnTo>
                  <a:pt x="98507" y="42857"/>
                </a:lnTo>
                <a:lnTo>
                  <a:pt x="98507" y="42857"/>
                </a:lnTo>
                <a:lnTo>
                  <a:pt x="98507" y="44415"/>
                </a:lnTo>
                <a:lnTo>
                  <a:pt x="98507" y="44415"/>
                </a:lnTo>
                <a:lnTo>
                  <a:pt x="98507" y="44415"/>
                </a:lnTo>
                <a:lnTo>
                  <a:pt x="100298" y="44415"/>
                </a:lnTo>
                <a:lnTo>
                  <a:pt x="100298" y="44415"/>
                </a:lnTo>
                <a:lnTo>
                  <a:pt x="100298" y="44415"/>
                </a:lnTo>
                <a:lnTo>
                  <a:pt x="100298" y="45974"/>
                </a:lnTo>
                <a:lnTo>
                  <a:pt x="100298" y="45974"/>
                </a:lnTo>
                <a:lnTo>
                  <a:pt x="100298" y="45974"/>
                </a:lnTo>
                <a:lnTo>
                  <a:pt x="102985" y="45974"/>
                </a:lnTo>
                <a:lnTo>
                  <a:pt x="102985" y="45974"/>
                </a:lnTo>
                <a:lnTo>
                  <a:pt x="102985" y="47532"/>
                </a:lnTo>
                <a:lnTo>
                  <a:pt x="102985" y="47532"/>
                </a:lnTo>
                <a:lnTo>
                  <a:pt x="102985" y="47532"/>
                </a:lnTo>
                <a:lnTo>
                  <a:pt x="102985" y="47532"/>
                </a:lnTo>
                <a:lnTo>
                  <a:pt x="102985" y="47532"/>
                </a:lnTo>
                <a:lnTo>
                  <a:pt x="102985" y="47532"/>
                </a:lnTo>
                <a:lnTo>
                  <a:pt x="102985" y="49870"/>
                </a:lnTo>
                <a:lnTo>
                  <a:pt x="102985" y="49870"/>
                </a:lnTo>
                <a:lnTo>
                  <a:pt x="102985" y="49870"/>
                </a:lnTo>
                <a:lnTo>
                  <a:pt x="104776" y="49870"/>
                </a:lnTo>
                <a:lnTo>
                  <a:pt x="104776" y="49870"/>
                </a:lnTo>
                <a:lnTo>
                  <a:pt x="104776" y="49870"/>
                </a:lnTo>
                <a:lnTo>
                  <a:pt x="104776" y="49870"/>
                </a:lnTo>
                <a:lnTo>
                  <a:pt x="104776" y="49870"/>
                </a:lnTo>
                <a:lnTo>
                  <a:pt x="106567" y="49870"/>
                </a:lnTo>
                <a:lnTo>
                  <a:pt x="106567" y="49870"/>
                </a:lnTo>
                <a:lnTo>
                  <a:pt x="106567" y="49870"/>
                </a:lnTo>
                <a:lnTo>
                  <a:pt x="106567" y="49870"/>
                </a:lnTo>
                <a:lnTo>
                  <a:pt x="106567" y="49870"/>
                </a:lnTo>
                <a:lnTo>
                  <a:pt x="108358" y="49870"/>
                </a:lnTo>
                <a:lnTo>
                  <a:pt x="108358" y="49870"/>
                </a:lnTo>
                <a:lnTo>
                  <a:pt x="108358" y="49870"/>
                </a:lnTo>
                <a:lnTo>
                  <a:pt x="108358" y="51428"/>
                </a:lnTo>
                <a:lnTo>
                  <a:pt x="108358" y="51428"/>
                </a:lnTo>
                <a:lnTo>
                  <a:pt x="110149" y="51428"/>
                </a:lnTo>
                <a:lnTo>
                  <a:pt x="110149" y="49870"/>
                </a:lnTo>
                <a:lnTo>
                  <a:pt x="110149" y="49870"/>
                </a:lnTo>
                <a:lnTo>
                  <a:pt x="110149" y="49870"/>
                </a:lnTo>
                <a:lnTo>
                  <a:pt x="110149" y="51428"/>
                </a:lnTo>
                <a:lnTo>
                  <a:pt x="110149" y="51428"/>
                </a:lnTo>
                <a:lnTo>
                  <a:pt x="112835" y="51428"/>
                </a:lnTo>
                <a:lnTo>
                  <a:pt x="112835" y="51428"/>
                </a:lnTo>
                <a:lnTo>
                  <a:pt x="112835" y="51428"/>
                </a:lnTo>
                <a:lnTo>
                  <a:pt x="112835" y="51428"/>
                </a:lnTo>
                <a:lnTo>
                  <a:pt x="112835" y="51428"/>
                </a:lnTo>
                <a:lnTo>
                  <a:pt x="114626" y="51428"/>
                </a:lnTo>
                <a:lnTo>
                  <a:pt x="114626" y="51428"/>
                </a:lnTo>
                <a:lnTo>
                  <a:pt x="114626" y="51428"/>
                </a:lnTo>
                <a:lnTo>
                  <a:pt x="114626" y="52987"/>
                </a:lnTo>
                <a:lnTo>
                  <a:pt x="114626" y="52987"/>
                </a:lnTo>
                <a:lnTo>
                  <a:pt x="116417" y="52987"/>
                </a:lnTo>
                <a:lnTo>
                  <a:pt x="116417" y="52987"/>
                </a:lnTo>
                <a:lnTo>
                  <a:pt x="116417" y="52987"/>
                </a:lnTo>
                <a:lnTo>
                  <a:pt x="116417" y="52987"/>
                </a:lnTo>
                <a:lnTo>
                  <a:pt x="116417" y="52987"/>
                </a:lnTo>
                <a:lnTo>
                  <a:pt x="116417" y="52987"/>
                </a:lnTo>
                <a:lnTo>
                  <a:pt x="116417" y="54545"/>
                </a:lnTo>
                <a:lnTo>
                  <a:pt x="116417" y="54545"/>
                </a:lnTo>
                <a:lnTo>
                  <a:pt x="116417" y="54545"/>
                </a:lnTo>
                <a:lnTo>
                  <a:pt x="116417" y="56103"/>
                </a:lnTo>
                <a:lnTo>
                  <a:pt x="116417" y="56103"/>
                </a:lnTo>
                <a:lnTo>
                  <a:pt x="116417" y="56103"/>
                </a:lnTo>
                <a:lnTo>
                  <a:pt x="116417" y="56103"/>
                </a:lnTo>
                <a:lnTo>
                  <a:pt x="118208" y="56103"/>
                </a:lnTo>
                <a:lnTo>
                  <a:pt x="118208" y="56103"/>
                </a:lnTo>
                <a:lnTo>
                  <a:pt x="118208" y="56103"/>
                </a:lnTo>
                <a:lnTo>
                  <a:pt x="120000" y="56103"/>
                </a:lnTo>
                <a:lnTo>
                  <a:pt x="120000" y="56103"/>
                </a:lnTo>
                <a:lnTo>
                  <a:pt x="120000" y="56103"/>
                </a:lnTo>
                <a:lnTo>
                  <a:pt x="120000" y="58441"/>
                </a:lnTo>
                <a:lnTo>
                  <a:pt x="120000" y="58441"/>
                </a:lnTo>
                <a:lnTo>
                  <a:pt x="120000" y="58441"/>
                </a:lnTo>
                <a:lnTo>
                  <a:pt x="118208" y="58441"/>
                </a:lnTo>
                <a:lnTo>
                  <a:pt x="118208" y="58441"/>
                </a:lnTo>
                <a:lnTo>
                  <a:pt x="118208" y="58441"/>
                </a:lnTo>
                <a:lnTo>
                  <a:pt x="118208" y="58441"/>
                </a:lnTo>
                <a:lnTo>
                  <a:pt x="118208" y="58441"/>
                </a:lnTo>
                <a:lnTo>
                  <a:pt x="116417" y="58441"/>
                </a:lnTo>
                <a:lnTo>
                  <a:pt x="116417" y="58441"/>
                </a:lnTo>
                <a:lnTo>
                  <a:pt x="116417" y="58441"/>
                </a:lnTo>
                <a:lnTo>
                  <a:pt x="116417" y="58441"/>
                </a:lnTo>
                <a:lnTo>
                  <a:pt x="116417" y="58441"/>
                </a:lnTo>
                <a:lnTo>
                  <a:pt x="116417" y="60000"/>
                </a:lnTo>
                <a:lnTo>
                  <a:pt x="114626" y="60000"/>
                </a:lnTo>
                <a:lnTo>
                  <a:pt x="114626" y="60000"/>
                </a:lnTo>
                <a:lnTo>
                  <a:pt x="114626" y="60000"/>
                </a:lnTo>
                <a:lnTo>
                  <a:pt x="114626" y="61558"/>
                </a:lnTo>
                <a:lnTo>
                  <a:pt x="114626" y="61558"/>
                </a:lnTo>
                <a:lnTo>
                  <a:pt x="114626" y="61558"/>
                </a:lnTo>
                <a:lnTo>
                  <a:pt x="114626" y="61558"/>
                </a:lnTo>
                <a:lnTo>
                  <a:pt x="114626" y="61558"/>
                </a:lnTo>
                <a:lnTo>
                  <a:pt x="114626" y="61558"/>
                </a:lnTo>
                <a:lnTo>
                  <a:pt x="112835" y="61558"/>
                </a:lnTo>
                <a:lnTo>
                  <a:pt x="112835" y="61558"/>
                </a:lnTo>
                <a:lnTo>
                  <a:pt x="112835" y="61558"/>
                </a:lnTo>
                <a:lnTo>
                  <a:pt x="112835" y="63116"/>
                </a:lnTo>
                <a:lnTo>
                  <a:pt x="110149" y="63116"/>
                </a:lnTo>
                <a:lnTo>
                  <a:pt x="110149" y="63116"/>
                </a:lnTo>
                <a:lnTo>
                  <a:pt x="110149" y="63116"/>
                </a:lnTo>
                <a:lnTo>
                  <a:pt x="110149" y="63116"/>
                </a:lnTo>
                <a:lnTo>
                  <a:pt x="110149" y="63116"/>
                </a:lnTo>
                <a:lnTo>
                  <a:pt x="108358" y="63116"/>
                </a:lnTo>
                <a:lnTo>
                  <a:pt x="108358" y="63116"/>
                </a:lnTo>
                <a:lnTo>
                  <a:pt x="108358" y="63116"/>
                </a:lnTo>
                <a:lnTo>
                  <a:pt x="108358" y="63116"/>
                </a:lnTo>
                <a:lnTo>
                  <a:pt x="106567" y="63116"/>
                </a:lnTo>
                <a:lnTo>
                  <a:pt x="106567" y="63116"/>
                </a:lnTo>
                <a:lnTo>
                  <a:pt x="106567" y="63116"/>
                </a:lnTo>
                <a:lnTo>
                  <a:pt x="106567" y="63116"/>
                </a:lnTo>
                <a:lnTo>
                  <a:pt x="106567" y="64675"/>
                </a:lnTo>
                <a:lnTo>
                  <a:pt x="104776" y="64675"/>
                </a:lnTo>
                <a:lnTo>
                  <a:pt x="104776" y="64675"/>
                </a:lnTo>
                <a:lnTo>
                  <a:pt x="104776" y="64675"/>
                </a:lnTo>
                <a:lnTo>
                  <a:pt x="104776" y="64675"/>
                </a:lnTo>
                <a:lnTo>
                  <a:pt x="104776" y="64675"/>
                </a:lnTo>
                <a:lnTo>
                  <a:pt x="104776" y="64675"/>
                </a:lnTo>
                <a:lnTo>
                  <a:pt x="104776" y="64675"/>
                </a:lnTo>
                <a:lnTo>
                  <a:pt x="104776" y="67012"/>
                </a:lnTo>
                <a:lnTo>
                  <a:pt x="102985" y="67012"/>
                </a:lnTo>
                <a:lnTo>
                  <a:pt x="102985" y="67012"/>
                </a:lnTo>
                <a:lnTo>
                  <a:pt x="102985" y="67012"/>
                </a:lnTo>
                <a:lnTo>
                  <a:pt x="102985" y="67012"/>
                </a:lnTo>
                <a:lnTo>
                  <a:pt x="102985" y="68571"/>
                </a:lnTo>
                <a:lnTo>
                  <a:pt x="102985" y="68571"/>
                </a:lnTo>
                <a:lnTo>
                  <a:pt x="102985" y="68571"/>
                </a:lnTo>
                <a:lnTo>
                  <a:pt x="102985" y="68571"/>
                </a:lnTo>
                <a:lnTo>
                  <a:pt x="102985" y="68571"/>
                </a:lnTo>
                <a:lnTo>
                  <a:pt x="102985" y="70129"/>
                </a:lnTo>
                <a:lnTo>
                  <a:pt x="100298" y="70129"/>
                </a:lnTo>
                <a:lnTo>
                  <a:pt x="100298" y="70129"/>
                </a:lnTo>
                <a:lnTo>
                  <a:pt x="100298" y="70129"/>
                </a:lnTo>
                <a:lnTo>
                  <a:pt x="100298" y="70129"/>
                </a:lnTo>
                <a:lnTo>
                  <a:pt x="100298" y="70129"/>
                </a:lnTo>
                <a:lnTo>
                  <a:pt x="98507" y="70129"/>
                </a:lnTo>
                <a:lnTo>
                  <a:pt x="98507" y="71688"/>
                </a:lnTo>
                <a:lnTo>
                  <a:pt x="98507" y="71688"/>
                </a:lnTo>
                <a:lnTo>
                  <a:pt x="98507" y="71688"/>
                </a:lnTo>
                <a:lnTo>
                  <a:pt x="98507" y="71688"/>
                </a:lnTo>
                <a:lnTo>
                  <a:pt x="98507" y="71688"/>
                </a:lnTo>
                <a:lnTo>
                  <a:pt x="96716" y="71688"/>
                </a:lnTo>
                <a:lnTo>
                  <a:pt x="96716" y="71688"/>
                </a:lnTo>
                <a:lnTo>
                  <a:pt x="96716" y="73246"/>
                </a:lnTo>
                <a:lnTo>
                  <a:pt x="96716" y="73246"/>
                </a:lnTo>
                <a:lnTo>
                  <a:pt x="96716" y="73246"/>
                </a:lnTo>
                <a:lnTo>
                  <a:pt x="96716" y="73246"/>
                </a:lnTo>
                <a:lnTo>
                  <a:pt x="96716" y="73246"/>
                </a:lnTo>
                <a:lnTo>
                  <a:pt x="96716" y="73246"/>
                </a:lnTo>
                <a:lnTo>
                  <a:pt x="94925" y="73246"/>
                </a:lnTo>
                <a:lnTo>
                  <a:pt x="94925" y="73246"/>
                </a:lnTo>
                <a:lnTo>
                  <a:pt x="94925" y="73246"/>
                </a:lnTo>
                <a:lnTo>
                  <a:pt x="94925" y="75584"/>
                </a:lnTo>
                <a:lnTo>
                  <a:pt x="93134" y="75584"/>
                </a:lnTo>
                <a:lnTo>
                  <a:pt x="93134" y="75584"/>
                </a:lnTo>
                <a:lnTo>
                  <a:pt x="93134" y="75584"/>
                </a:lnTo>
                <a:lnTo>
                  <a:pt x="93134" y="75584"/>
                </a:lnTo>
                <a:lnTo>
                  <a:pt x="93134" y="75584"/>
                </a:lnTo>
                <a:lnTo>
                  <a:pt x="93134" y="75584"/>
                </a:lnTo>
                <a:lnTo>
                  <a:pt x="90447" y="75584"/>
                </a:lnTo>
                <a:lnTo>
                  <a:pt x="90447" y="77142"/>
                </a:lnTo>
                <a:lnTo>
                  <a:pt x="90447" y="77142"/>
                </a:lnTo>
                <a:lnTo>
                  <a:pt x="90447" y="77142"/>
                </a:lnTo>
                <a:lnTo>
                  <a:pt x="90447" y="77142"/>
                </a:lnTo>
                <a:lnTo>
                  <a:pt x="90447" y="77142"/>
                </a:lnTo>
                <a:lnTo>
                  <a:pt x="90447" y="77142"/>
                </a:lnTo>
                <a:lnTo>
                  <a:pt x="90447" y="78701"/>
                </a:lnTo>
                <a:lnTo>
                  <a:pt x="88656" y="78701"/>
                </a:lnTo>
                <a:lnTo>
                  <a:pt x="88656" y="78701"/>
                </a:lnTo>
                <a:lnTo>
                  <a:pt x="88656" y="78701"/>
                </a:lnTo>
                <a:lnTo>
                  <a:pt x="88656" y="80259"/>
                </a:lnTo>
                <a:lnTo>
                  <a:pt x="88656" y="80259"/>
                </a:lnTo>
                <a:lnTo>
                  <a:pt x="88656" y="80259"/>
                </a:lnTo>
                <a:lnTo>
                  <a:pt x="88656" y="80259"/>
                </a:lnTo>
                <a:lnTo>
                  <a:pt x="88656" y="81818"/>
                </a:lnTo>
                <a:lnTo>
                  <a:pt x="88656" y="81818"/>
                </a:lnTo>
                <a:lnTo>
                  <a:pt x="88656" y="81818"/>
                </a:lnTo>
                <a:lnTo>
                  <a:pt x="88656" y="81818"/>
                </a:lnTo>
                <a:lnTo>
                  <a:pt x="88656" y="81818"/>
                </a:lnTo>
                <a:lnTo>
                  <a:pt x="88656" y="84155"/>
                </a:lnTo>
                <a:lnTo>
                  <a:pt x="88656" y="84155"/>
                </a:lnTo>
                <a:lnTo>
                  <a:pt x="88656" y="84155"/>
                </a:lnTo>
                <a:lnTo>
                  <a:pt x="88656" y="85714"/>
                </a:lnTo>
                <a:lnTo>
                  <a:pt x="86865" y="85714"/>
                </a:lnTo>
                <a:lnTo>
                  <a:pt x="86865" y="85714"/>
                </a:lnTo>
                <a:lnTo>
                  <a:pt x="86865" y="85714"/>
                </a:lnTo>
                <a:lnTo>
                  <a:pt x="86865" y="85714"/>
                </a:lnTo>
                <a:lnTo>
                  <a:pt x="86865" y="85714"/>
                </a:lnTo>
                <a:lnTo>
                  <a:pt x="86865" y="85714"/>
                </a:lnTo>
                <a:lnTo>
                  <a:pt x="85074" y="85714"/>
                </a:lnTo>
                <a:lnTo>
                  <a:pt x="85074" y="87272"/>
                </a:lnTo>
                <a:lnTo>
                  <a:pt x="85074" y="87272"/>
                </a:lnTo>
                <a:lnTo>
                  <a:pt x="85074" y="87272"/>
                </a:lnTo>
                <a:lnTo>
                  <a:pt x="85074" y="87272"/>
                </a:lnTo>
                <a:lnTo>
                  <a:pt x="85074" y="87272"/>
                </a:lnTo>
                <a:lnTo>
                  <a:pt x="85074" y="87272"/>
                </a:lnTo>
                <a:lnTo>
                  <a:pt x="85074" y="88831"/>
                </a:lnTo>
                <a:lnTo>
                  <a:pt x="83283" y="88831"/>
                </a:lnTo>
                <a:lnTo>
                  <a:pt x="83283" y="88831"/>
                </a:lnTo>
                <a:lnTo>
                  <a:pt x="83283" y="88831"/>
                </a:lnTo>
                <a:lnTo>
                  <a:pt x="83283" y="88831"/>
                </a:lnTo>
                <a:lnTo>
                  <a:pt x="83283" y="90389"/>
                </a:lnTo>
                <a:lnTo>
                  <a:pt x="83283" y="90389"/>
                </a:lnTo>
                <a:lnTo>
                  <a:pt x="80597" y="90389"/>
                </a:lnTo>
                <a:lnTo>
                  <a:pt x="80597" y="90389"/>
                </a:lnTo>
                <a:lnTo>
                  <a:pt x="80597" y="90389"/>
                </a:lnTo>
                <a:lnTo>
                  <a:pt x="80597" y="90389"/>
                </a:lnTo>
                <a:lnTo>
                  <a:pt x="80597" y="90389"/>
                </a:lnTo>
                <a:lnTo>
                  <a:pt x="78805" y="90389"/>
                </a:lnTo>
                <a:lnTo>
                  <a:pt x="78805" y="90389"/>
                </a:lnTo>
                <a:lnTo>
                  <a:pt x="78805" y="90389"/>
                </a:lnTo>
                <a:lnTo>
                  <a:pt x="78805" y="90389"/>
                </a:lnTo>
                <a:lnTo>
                  <a:pt x="77014" y="90389"/>
                </a:lnTo>
                <a:lnTo>
                  <a:pt x="77014" y="90389"/>
                </a:lnTo>
                <a:lnTo>
                  <a:pt x="77014" y="90389"/>
                </a:lnTo>
                <a:lnTo>
                  <a:pt x="77014" y="92727"/>
                </a:lnTo>
                <a:lnTo>
                  <a:pt x="77014" y="92727"/>
                </a:lnTo>
                <a:lnTo>
                  <a:pt x="75223" y="92727"/>
                </a:lnTo>
                <a:lnTo>
                  <a:pt x="75223" y="92727"/>
                </a:lnTo>
                <a:lnTo>
                  <a:pt x="75223" y="92727"/>
                </a:lnTo>
                <a:lnTo>
                  <a:pt x="75223" y="92727"/>
                </a:lnTo>
                <a:lnTo>
                  <a:pt x="75223" y="92727"/>
                </a:lnTo>
                <a:lnTo>
                  <a:pt x="75223" y="92727"/>
                </a:lnTo>
                <a:lnTo>
                  <a:pt x="75223" y="94285"/>
                </a:lnTo>
                <a:lnTo>
                  <a:pt x="75223" y="94285"/>
                </a:lnTo>
                <a:lnTo>
                  <a:pt x="75223" y="94285"/>
                </a:lnTo>
                <a:lnTo>
                  <a:pt x="75223" y="94285"/>
                </a:lnTo>
                <a:lnTo>
                  <a:pt x="75223" y="95844"/>
                </a:lnTo>
                <a:lnTo>
                  <a:pt x="75223" y="95844"/>
                </a:lnTo>
                <a:lnTo>
                  <a:pt x="75223" y="95844"/>
                </a:lnTo>
                <a:lnTo>
                  <a:pt x="75223" y="95844"/>
                </a:lnTo>
                <a:lnTo>
                  <a:pt x="75223" y="97402"/>
                </a:lnTo>
                <a:lnTo>
                  <a:pt x="75223" y="97402"/>
                </a:lnTo>
                <a:lnTo>
                  <a:pt x="73432" y="97402"/>
                </a:lnTo>
                <a:lnTo>
                  <a:pt x="73432" y="97402"/>
                </a:lnTo>
                <a:lnTo>
                  <a:pt x="73432" y="98961"/>
                </a:lnTo>
                <a:lnTo>
                  <a:pt x="73432" y="98961"/>
                </a:lnTo>
                <a:lnTo>
                  <a:pt x="73432" y="98961"/>
                </a:lnTo>
                <a:lnTo>
                  <a:pt x="73432" y="98961"/>
                </a:lnTo>
                <a:lnTo>
                  <a:pt x="73432" y="98961"/>
                </a:lnTo>
                <a:lnTo>
                  <a:pt x="73432" y="98961"/>
                </a:lnTo>
                <a:lnTo>
                  <a:pt x="73432" y="101298"/>
                </a:lnTo>
                <a:lnTo>
                  <a:pt x="73432" y="101298"/>
                </a:lnTo>
                <a:lnTo>
                  <a:pt x="73432" y="101298"/>
                </a:lnTo>
                <a:lnTo>
                  <a:pt x="70746" y="101298"/>
                </a:lnTo>
                <a:lnTo>
                  <a:pt x="70746" y="102857"/>
                </a:lnTo>
                <a:lnTo>
                  <a:pt x="70746" y="102857"/>
                </a:lnTo>
                <a:lnTo>
                  <a:pt x="70746" y="102857"/>
                </a:lnTo>
                <a:lnTo>
                  <a:pt x="70746" y="102857"/>
                </a:lnTo>
                <a:lnTo>
                  <a:pt x="70746" y="104415"/>
                </a:lnTo>
                <a:lnTo>
                  <a:pt x="70746" y="104415"/>
                </a:lnTo>
                <a:lnTo>
                  <a:pt x="70746" y="104415"/>
                </a:lnTo>
                <a:lnTo>
                  <a:pt x="70746" y="104415"/>
                </a:lnTo>
                <a:lnTo>
                  <a:pt x="68955" y="104415"/>
                </a:lnTo>
                <a:lnTo>
                  <a:pt x="68955" y="104415"/>
                </a:lnTo>
                <a:lnTo>
                  <a:pt x="68955" y="104415"/>
                </a:lnTo>
                <a:lnTo>
                  <a:pt x="68955" y="104415"/>
                </a:lnTo>
                <a:lnTo>
                  <a:pt x="68955" y="104415"/>
                </a:lnTo>
                <a:lnTo>
                  <a:pt x="67164" y="104415"/>
                </a:lnTo>
                <a:lnTo>
                  <a:pt x="67164" y="104415"/>
                </a:lnTo>
                <a:lnTo>
                  <a:pt x="67164" y="104415"/>
                </a:lnTo>
                <a:lnTo>
                  <a:pt x="65373" y="104415"/>
                </a:lnTo>
                <a:lnTo>
                  <a:pt x="65373" y="104415"/>
                </a:lnTo>
                <a:lnTo>
                  <a:pt x="65373" y="104415"/>
                </a:lnTo>
                <a:lnTo>
                  <a:pt x="65373" y="104415"/>
                </a:lnTo>
                <a:lnTo>
                  <a:pt x="63582" y="104415"/>
                </a:lnTo>
                <a:lnTo>
                  <a:pt x="63582" y="104415"/>
                </a:lnTo>
                <a:lnTo>
                  <a:pt x="63582" y="105974"/>
                </a:lnTo>
                <a:lnTo>
                  <a:pt x="63582" y="105974"/>
                </a:lnTo>
                <a:lnTo>
                  <a:pt x="63582" y="105974"/>
                </a:lnTo>
                <a:lnTo>
                  <a:pt x="63582" y="105974"/>
                </a:lnTo>
                <a:lnTo>
                  <a:pt x="60895" y="105974"/>
                </a:lnTo>
                <a:lnTo>
                  <a:pt x="60895" y="105974"/>
                </a:lnTo>
                <a:lnTo>
                  <a:pt x="60895" y="105974"/>
                </a:lnTo>
                <a:lnTo>
                  <a:pt x="60895" y="105974"/>
                </a:lnTo>
                <a:lnTo>
                  <a:pt x="59104" y="105974"/>
                </a:lnTo>
                <a:lnTo>
                  <a:pt x="59104" y="105974"/>
                </a:lnTo>
                <a:lnTo>
                  <a:pt x="59104" y="105974"/>
                </a:lnTo>
                <a:lnTo>
                  <a:pt x="59104" y="105974"/>
                </a:lnTo>
                <a:lnTo>
                  <a:pt x="59104" y="105974"/>
                </a:lnTo>
                <a:lnTo>
                  <a:pt x="59104" y="105974"/>
                </a:lnTo>
                <a:lnTo>
                  <a:pt x="57313" y="105974"/>
                </a:lnTo>
                <a:lnTo>
                  <a:pt x="57313" y="104415"/>
                </a:lnTo>
                <a:lnTo>
                  <a:pt x="57313" y="104415"/>
                </a:lnTo>
                <a:lnTo>
                  <a:pt x="57313" y="104415"/>
                </a:lnTo>
                <a:lnTo>
                  <a:pt x="57313" y="104415"/>
                </a:lnTo>
                <a:lnTo>
                  <a:pt x="55522" y="104415"/>
                </a:lnTo>
                <a:lnTo>
                  <a:pt x="55522" y="104415"/>
                </a:lnTo>
                <a:lnTo>
                  <a:pt x="55522" y="104415"/>
                </a:lnTo>
                <a:lnTo>
                  <a:pt x="55522" y="104415"/>
                </a:lnTo>
                <a:lnTo>
                  <a:pt x="53731" y="104415"/>
                </a:lnTo>
                <a:lnTo>
                  <a:pt x="53731" y="104415"/>
                </a:lnTo>
                <a:lnTo>
                  <a:pt x="53731" y="104415"/>
                </a:lnTo>
                <a:lnTo>
                  <a:pt x="53731" y="102857"/>
                </a:lnTo>
                <a:lnTo>
                  <a:pt x="53731" y="102857"/>
                </a:lnTo>
                <a:lnTo>
                  <a:pt x="53731" y="102857"/>
                </a:lnTo>
                <a:lnTo>
                  <a:pt x="51044" y="102857"/>
                </a:lnTo>
                <a:lnTo>
                  <a:pt x="51044" y="102857"/>
                </a:lnTo>
                <a:lnTo>
                  <a:pt x="51044" y="102857"/>
                </a:lnTo>
                <a:lnTo>
                  <a:pt x="51044" y="102857"/>
                </a:lnTo>
                <a:lnTo>
                  <a:pt x="49253" y="102857"/>
                </a:lnTo>
                <a:lnTo>
                  <a:pt x="49253" y="102857"/>
                </a:lnTo>
                <a:lnTo>
                  <a:pt x="49253" y="102857"/>
                </a:lnTo>
                <a:lnTo>
                  <a:pt x="49253" y="102857"/>
                </a:lnTo>
                <a:lnTo>
                  <a:pt x="49253" y="102857"/>
                </a:lnTo>
                <a:lnTo>
                  <a:pt x="47462" y="102857"/>
                </a:lnTo>
                <a:lnTo>
                  <a:pt x="47462" y="101298"/>
                </a:lnTo>
                <a:lnTo>
                  <a:pt x="47462" y="101298"/>
                </a:lnTo>
                <a:lnTo>
                  <a:pt x="47462" y="101298"/>
                </a:lnTo>
                <a:lnTo>
                  <a:pt x="47462" y="101298"/>
                </a:lnTo>
                <a:lnTo>
                  <a:pt x="47462" y="101298"/>
                </a:lnTo>
                <a:lnTo>
                  <a:pt x="47462" y="101298"/>
                </a:lnTo>
                <a:lnTo>
                  <a:pt x="45671" y="101298"/>
                </a:lnTo>
                <a:lnTo>
                  <a:pt x="45671" y="98961"/>
                </a:lnTo>
                <a:lnTo>
                  <a:pt x="45671" y="98961"/>
                </a:lnTo>
                <a:lnTo>
                  <a:pt x="45671" y="98961"/>
                </a:lnTo>
                <a:lnTo>
                  <a:pt x="45671" y="98961"/>
                </a:lnTo>
                <a:lnTo>
                  <a:pt x="45671" y="98961"/>
                </a:lnTo>
                <a:lnTo>
                  <a:pt x="45671" y="98961"/>
                </a:lnTo>
                <a:lnTo>
                  <a:pt x="43880" y="98961"/>
                </a:lnTo>
                <a:lnTo>
                  <a:pt x="43880" y="98961"/>
                </a:lnTo>
                <a:lnTo>
                  <a:pt x="43880" y="98961"/>
                </a:lnTo>
                <a:lnTo>
                  <a:pt x="41194" y="98961"/>
                </a:lnTo>
                <a:lnTo>
                  <a:pt x="41194" y="98961"/>
                </a:lnTo>
                <a:lnTo>
                  <a:pt x="41194" y="98961"/>
                </a:lnTo>
                <a:lnTo>
                  <a:pt x="41194" y="98961"/>
                </a:lnTo>
                <a:lnTo>
                  <a:pt x="39402" y="98961"/>
                </a:lnTo>
                <a:lnTo>
                  <a:pt x="39402" y="98961"/>
                </a:lnTo>
                <a:lnTo>
                  <a:pt x="39402" y="98961"/>
                </a:lnTo>
                <a:lnTo>
                  <a:pt x="39402" y="98961"/>
                </a:lnTo>
                <a:lnTo>
                  <a:pt x="39402" y="98961"/>
                </a:lnTo>
                <a:lnTo>
                  <a:pt x="39402" y="98961"/>
                </a:lnTo>
                <a:lnTo>
                  <a:pt x="37611" y="98961"/>
                </a:lnTo>
                <a:lnTo>
                  <a:pt x="37611" y="98961"/>
                </a:lnTo>
                <a:lnTo>
                  <a:pt x="37611" y="98961"/>
                </a:lnTo>
                <a:lnTo>
                  <a:pt x="37611" y="98961"/>
                </a:lnTo>
                <a:lnTo>
                  <a:pt x="37611" y="101298"/>
                </a:lnTo>
                <a:lnTo>
                  <a:pt x="37611" y="101298"/>
                </a:lnTo>
                <a:lnTo>
                  <a:pt x="37611" y="101298"/>
                </a:lnTo>
                <a:lnTo>
                  <a:pt x="35820" y="101298"/>
                </a:lnTo>
                <a:lnTo>
                  <a:pt x="35820" y="101298"/>
                </a:lnTo>
                <a:lnTo>
                  <a:pt x="35820" y="102857"/>
                </a:lnTo>
                <a:lnTo>
                  <a:pt x="35820" y="102857"/>
                </a:lnTo>
                <a:lnTo>
                  <a:pt x="35820" y="102857"/>
                </a:lnTo>
                <a:lnTo>
                  <a:pt x="35820" y="102857"/>
                </a:lnTo>
                <a:lnTo>
                  <a:pt x="35820" y="104415"/>
                </a:lnTo>
                <a:lnTo>
                  <a:pt x="35820" y="104415"/>
                </a:lnTo>
                <a:lnTo>
                  <a:pt x="35820" y="104415"/>
                </a:lnTo>
                <a:lnTo>
                  <a:pt x="35820" y="104415"/>
                </a:lnTo>
                <a:lnTo>
                  <a:pt x="35820" y="104415"/>
                </a:lnTo>
                <a:lnTo>
                  <a:pt x="35820" y="105974"/>
                </a:lnTo>
                <a:lnTo>
                  <a:pt x="35820" y="105974"/>
                </a:lnTo>
                <a:lnTo>
                  <a:pt x="35820" y="105974"/>
                </a:lnTo>
                <a:lnTo>
                  <a:pt x="34029" y="105974"/>
                </a:lnTo>
                <a:lnTo>
                  <a:pt x="34029" y="107532"/>
                </a:lnTo>
                <a:lnTo>
                  <a:pt x="35820" y="107532"/>
                </a:lnTo>
                <a:lnTo>
                  <a:pt x="35820" y="107532"/>
                </a:lnTo>
                <a:lnTo>
                  <a:pt x="34029" y="107532"/>
                </a:lnTo>
                <a:lnTo>
                  <a:pt x="34029" y="107532"/>
                </a:lnTo>
                <a:lnTo>
                  <a:pt x="34029" y="107532"/>
                </a:lnTo>
                <a:lnTo>
                  <a:pt x="34029" y="109870"/>
                </a:lnTo>
                <a:lnTo>
                  <a:pt x="34029" y="109870"/>
                </a:lnTo>
                <a:lnTo>
                  <a:pt x="34029" y="109870"/>
                </a:lnTo>
                <a:lnTo>
                  <a:pt x="34029" y="109870"/>
                </a:lnTo>
                <a:lnTo>
                  <a:pt x="34029" y="109870"/>
                </a:lnTo>
                <a:lnTo>
                  <a:pt x="34029" y="111428"/>
                </a:lnTo>
                <a:lnTo>
                  <a:pt x="34029" y="111428"/>
                </a:lnTo>
                <a:lnTo>
                  <a:pt x="31343" y="111428"/>
                </a:lnTo>
                <a:lnTo>
                  <a:pt x="31343" y="111428"/>
                </a:lnTo>
                <a:lnTo>
                  <a:pt x="31343" y="111428"/>
                </a:lnTo>
                <a:lnTo>
                  <a:pt x="29552" y="111428"/>
                </a:lnTo>
                <a:lnTo>
                  <a:pt x="29552" y="111428"/>
                </a:lnTo>
                <a:lnTo>
                  <a:pt x="29552" y="112987"/>
                </a:lnTo>
                <a:lnTo>
                  <a:pt x="29552" y="112987"/>
                </a:lnTo>
                <a:lnTo>
                  <a:pt x="29552" y="112987"/>
                </a:lnTo>
                <a:lnTo>
                  <a:pt x="29552" y="112987"/>
                </a:lnTo>
                <a:lnTo>
                  <a:pt x="29552" y="112987"/>
                </a:lnTo>
                <a:lnTo>
                  <a:pt x="27761" y="112987"/>
                </a:lnTo>
                <a:lnTo>
                  <a:pt x="27761" y="112987"/>
                </a:lnTo>
                <a:lnTo>
                  <a:pt x="27761" y="112987"/>
                </a:lnTo>
                <a:lnTo>
                  <a:pt x="27761" y="114545"/>
                </a:lnTo>
                <a:lnTo>
                  <a:pt x="27761" y="114545"/>
                </a:lnTo>
                <a:lnTo>
                  <a:pt x="27761" y="114545"/>
                </a:lnTo>
                <a:lnTo>
                  <a:pt x="27761" y="114545"/>
                </a:lnTo>
                <a:lnTo>
                  <a:pt x="27761" y="114545"/>
                </a:lnTo>
                <a:lnTo>
                  <a:pt x="27761" y="116103"/>
                </a:lnTo>
                <a:lnTo>
                  <a:pt x="25970" y="116103"/>
                </a:lnTo>
                <a:lnTo>
                  <a:pt x="25970" y="116103"/>
                </a:lnTo>
                <a:lnTo>
                  <a:pt x="25970" y="116103"/>
                </a:lnTo>
                <a:lnTo>
                  <a:pt x="25970" y="116103"/>
                </a:lnTo>
                <a:lnTo>
                  <a:pt x="25970" y="116103"/>
                </a:lnTo>
                <a:lnTo>
                  <a:pt x="25970" y="118441"/>
                </a:lnTo>
                <a:lnTo>
                  <a:pt x="24179" y="118441"/>
                </a:lnTo>
                <a:lnTo>
                  <a:pt x="24179" y="118441"/>
                </a:lnTo>
                <a:lnTo>
                  <a:pt x="24179" y="118441"/>
                </a:lnTo>
                <a:lnTo>
                  <a:pt x="24179" y="118441"/>
                </a:lnTo>
                <a:lnTo>
                  <a:pt x="21492" y="118441"/>
                </a:lnTo>
                <a:lnTo>
                  <a:pt x="21492" y="118441"/>
                </a:lnTo>
                <a:lnTo>
                  <a:pt x="21492" y="118441"/>
                </a:lnTo>
                <a:lnTo>
                  <a:pt x="21492" y="118441"/>
                </a:lnTo>
                <a:lnTo>
                  <a:pt x="21492" y="118441"/>
                </a:lnTo>
                <a:lnTo>
                  <a:pt x="21492" y="120000"/>
                </a:lnTo>
                <a:lnTo>
                  <a:pt x="21492" y="120000"/>
                </a:lnTo>
                <a:lnTo>
                  <a:pt x="21492" y="120000"/>
                </a:lnTo>
                <a:lnTo>
                  <a:pt x="21492" y="120000"/>
                </a:lnTo>
                <a:lnTo>
                  <a:pt x="19701" y="120000"/>
                </a:lnTo>
                <a:lnTo>
                  <a:pt x="19701" y="120000"/>
                </a:lnTo>
                <a:lnTo>
                  <a:pt x="19701" y="120000"/>
                </a:lnTo>
                <a:lnTo>
                  <a:pt x="19701" y="120000"/>
                </a:lnTo>
                <a:lnTo>
                  <a:pt x="19701" y="120000"/>
                </a:lnTo>
                <a:lnTo>
                  <a:pt x="17910" y="120000"/>
                </a:lnTo>
                <a:lnTo>
                  <a:pt x="17910" y="120000"/>
                </a:lnTo>
                <a:lnTo>
                  <a:pt x="17910" y="120000"/>
                </a:lnTo>
                <a:lnTo>
                  <a:pt x="17910" y="120000"/>
                </a:lnTo>
                <a:lnTo>
                  <a:pt x="17910" y="120000"/>
                </a:lnTo>
                <a:lnTo>
                  <a:pt x="16119" y="120000"/>
                </a:lnTo>
                <a:lnTo>
                  <a:pt x="16119" y="120000"/>
                </a:lnTo>
                <a:lnTo>
                  <a:pt x="16119" y="120000"/>
                </a:lnTo>
                <a:lnTo>
                  <a:pt x="16119" y="120000"/>
                </a:lnTo>
                <a:lnTo>
                  <a:pt x="16119" y="120000"/>
                </a:lnTo>
                <a:lnTo>
                  <a:pt x="14328" y="120000"/>
                </a:lnTo>
                <a:lnTo>
                  <a:pt x="14328" y="120000"/>
                </a:lnTo>
                <a:lnTo>
                  <a:pt x="14328" y="120000"/>
                </a:lnTo>
                <a:lnTo>
                  <a:pt x="14328" y="120000"/>
                </a:lnTo>
                <a:lnTo>
                  <a:pt x="11641" y="120000"/>
                </a:lnTo>
                <a:lnTo>
                  <a:pt x="11641" y="120000"/>
                </a:lnTo>
                <a:lnTo>
                  <a:pt x="11641" y="120000"/>
                </a:lnTo>
                <a:lnTo>
                  <a:pt x="11641" y="118441"/>
                </a:lnTo>
                <a:lnTo>
                  <a:pt x="11641" y="118441"/>
                </a:lnTo>
                <a:lnTo>
                  <a:pt x="9850" y="118441"/>
                </a:lnTo>
                <a:lnTo>
                  <a:pt x="9850" y="120000"/>
                </a:lnTo>
                <a:lnTo>
                  <a:pt x="9850" y="120000"/>
                </a:lnTo>
                <a:lnTo>
                  <a:pt x="9850" y="120000"/>
                </a:lnTo>
                <a:lnTo>
                  <a:pt x="9850" y="120000"/>
                </a:lnTo>
                <a:lnTo>
                  <a:pt x="8059" y="120000"/>
                </a:lnTo>
                <a:lnTo>
                  <a:pt x="8059" y="120000"/>
                </a:lnTo>
                <a:lnTo>
                  <a:pt x="8059" y="120000"/>
                </a:lnTo>
                <a:lnTo>
                  <a:pt x="8059" y="120000"/>
                </a:lnTo>
                <a:lnTo>
                  <a:pt x="8059" y="120000"/>
                </a:lnTo>
                <a:lnTo>
                  <a:pt x="8059" y="118441"/>
                </a:lnTo>
                <a:lnTo>
                  <a:pt x="8059" y="118441"/>
                </a:lnTo>
                <a:lnTo>
                  <a:pt x="8059" y="118441"/>
                </a:lnTo>
                <a:lnTo>
                  <a:pt x="8059" y="118441"/>
                </a:lnTo>
                <a:lnTo>
                  <a:pt x="8059" y="116103"/>
                </a:lnTo>
                <a:lnTo>
                  <a:pt x="8059" y="116103"/>
                </a:lnTo>
                <a:lnTo>
                  <a:pt x="8059" y="116103"/>
                </a:lnTo>
                <a:lnTo>
                  <a:pt x="8059" y="114545"/>
                </a:lnTo>
                <a:lnTo>
                  <a:pt x="8059" y="114545"/>
                </a:lnTo>
                <a:lnTo>
                  <a:pt x="8059" y="114545"/>
                </a:lnTo>
                <a:lnTo>
                  <a:pt x="8059" y="114545"/>
                </a:lnTo>
                <a:lnTo>
                  <a:pt x="8059" y="112987"/>
                </a:lnTo>
                <a:lnTo>
                  <a:pt x="8059" y="112987"/>
                </a:lnTo>
                <a:lnTo>
                  <a:pt x="8059" y="112987"/>
                </a:lnTo>
                <a:lnTo>
                  <a:pt x="8059" y="112987"/>
                </a:lnTo>
                <a:lnTo>
                  <a:pt x="8059" y="112987"/>
                </a:lnTo>
                <a:lnTo>
                  <a:pt x="9850" y="112987"/>
                </a:lnTo>
                <a:lnTo>
                  <a:pt x="9850" y="111428"/>
                </a:lnTo>
                <a:lnTo>
                  <a:pt x="9850" y="111428"/>
                </a:lnTo>
                <a:lnTo>
                  <a:pt x="9850" y="111428"/>
                </a:lnTo>
                <a:lnTo>
                  <a:pt x="9850" y="111428"/>
                </a:lnTo>
                <a:lnTo>
                  <a:pt x="9850" y="111428"/>
                </a:lnTo>
                <a:lnTo>
                  <a:pt x="9850" y="109870"/>
                </a:lnTo>
                <a:lnTo>
                  <a:pt x="9850" y="109870"/>
                </a:lnTo>
                <a:lnTo>
                  <a:pt x="9850" y="109870"/>
                </a:lnTo>
                <a:lnTo>
                  <a:pt x="9850" y="109870"/>
                </a:lnTo>
                <a:lnTo>
                  <a:pt x="9850" y="107532"/>
                </a:lnTo>
                <a:lnTo>
                  <a:pt x="9850" y="107532"/>
                </a:lnTo>
                <a:lnTo>
                  <a:pt x="9850" y="107532"/>
                </a:lnTo>
                <a:lnTo>
                  <a:pt x="9850" y="107532"/>
                </a:lnTo>
                <a:lnTo>
                  <a:pt x="9850" y="105974"/>
                </a:lnTo>
                <a:lnTo>
                  <a:pt x="9850" y="105974"/>
                </a:lnTo>
                <a:lnTo>
                  <a:pt x="9850" y="105974"/>
                </a:lnTo>
                <a:lnTo>
                  <a:pt x="8059" y="105974"/>
                </a:lnTo>
                <a:lnTo>
                  <a:pt x="8059" y="104415"/>
                </a:lnTo>
                <a:lnTo>
                  <a:pt x="8059" y="104415"/>
                </a:lnTo>
                <a:lnTo>
                  <a:pt x="8059" y="104415"/>
                </a:lnTo>
                <a:lnTo>
                  <a:pt x="8059" y="104415"/>
                </a:lnTo>
                <a:lnTo>
                  <a:pt x="8059" y="104415"/>
                </a:lnTo>
                <a:lnTo>
                  <a:pt x="8059" y="102857"/>
                </a:lnTo>
                <a:lnTo>
                  <a:pt x="8059" y="102857"/>
                </a:lnTo>
                <a:lnTo>
                  <a:pt x="8059" y="102857"/>
                </a:lnTo>
                <a:lnTo>
                  <a:pt x="8059" y="102857"/>
                </a:lnTo>
                <a:lnTo>
                  <a:pt x="8059" y="101298"/>
                </a:lnTo>
                <a:lnTo>
                  <a:pt x="8059" y="101298"/>
                </a:lnTo>
                <a:lnTo>
                  <a:pt x="8059" y="101298"/>
                </a:lnTo>
                <a:lnTo>
                  <a:pt x="6268" y="101298"/>
                </a:lnTo>
                <a:lnTo>
                  <a:pt x="6268" y="98961"/>
                </a:lnTo>
                <a:lnTo>
                  <a:pt x="6268" y="98961"/>
                </a:lnTo>
                <a:lnTo>
                  <a:pt x="6268" y="98961"/>
                </a:lnTo>
                <a:lnTo>
                  <a:pt x="6268" y="98961"/>
                </a:lnTo>
                <a:lnTo>
                  <a:pt x="6268" y="98961"/>
                </a:lnTo>
                <a:lnTo>
                  <a:pt x="6268" y="98961"/>
                </a:lnTo>
                <a:lnTo>
                  <a:pt x="6268" y="97402"/>
                </a:lnTo>
                <a:lnTo>
                  <a:pt x="6268" y="97402"/>
                </a:lnTo>
                <a:lnTo>
                  <a:pt x="6268" y="97402"/>
                </a:lnTo>
                <a:lnTo>
                  <a:pt x="4477" y="97402"/>
                </a:lnTo>
                <a:lnTo>
                  <a:pt x="4477" y="97402"/>
                </a:lnTo>
                <a:lnTo>
                  <a:pt x="4477" y="95844"/>
                </a:lnTo>
                <a:lnTo>
                  <a:pt x="4477" y="95844"/>
                </a:lnTo>
                <a:lnTo>
                  <a:pt x="4477" y="95844"/>
                </a:lnTo>
                <a:lnTo>
                  <a:pt x="4477" y="95844"/>
                </a:lnTo>
                <a:lnTo>
                  <a:pt x="4477" y="95844"/>
                </a:lnTo>
                <a:lnTo>
                  <a:pt x="1791" y="95844"/>
                </a:lnTo>
                <a:lnTo>
                  <a:pt x="1791" y="94285"/>
                </a:lnTo>
                <a:lnTo>
                  <a:pt x="1791" y="94285"/>
                </a:lnTo>
                <a:lnTo>
                  <a:pt x="1791" y="94285"/>
                </a:lnTo>
                <a:lnTo>
                  <a:pt x="1791" y="94285"/>
                </a:lnTo>
                <a:lnTo>
                  <a:pt x="1791" y="94285"/>
                </a:lnTo>
                <a:lnTo>
                  <a:pt x="1791" y="94285"/>
                </a:lnTo>
                <a:lnTo>
                  <a:pt x="0" y="94285"/>
                </a:lnTo>
                <a:lnTo>
                  <a:pt x="0" y="94285"/>
                </a:lnTo>
                <a:lnTo>
                  <a:pt x="0" y="92727"/>
                </a:lnTo>
                <a:lnTo>
                  <a:pt x="0" y="92727"/>
                </a:lnTo>
                <a:lnTo>
                  <a:pt x="0" y="92727"/>
                </a:lnTo>
                <a:lnTo>
                  <a:pt x="0" y="92727"/>
                </a:lnTo>
                <a:lnTo>
                  <a:pt x="0" y="92727"/>
                </a:lnTo>
                <a:lnTo>
                  <a:pt x="0" y="90389"/>
                </a:lnTo>
                <a:lnTo>
                  <a:pt x="0" y="90389"/>
                </a:lnTo>
                <a:lnTo>
                  <a:pt x="0" y="90389"/>
                </a:lnTo>
                <a:lnTo>
                  <a:pt x="0" y="88831"/>
                </a:lnTo>
                <a:lnTo>
                  <a:pt x="0" y="88831"/>
                </a:lnTo>
                <a:lnTo>
                  <a:pt x="0" y="88831"/>
                </a:lnTo>
                <a:lnTo>
                  <a:pt x="0" y="87272"/>
                </a:lnTo>
                <a:lnTo>
                  <a:pt x="0" y="87272"/>
                </a:lnTo>
                <a:lnTo>
                  <a:pt x="0" y="87272"/>
                </a:lnTo>
                <a:lnTo>
                  <a:pt x="0" y="85714"/>
                </a:lnTo>
                <a:lnTo>
                  <a:pt x="0" y="85714"/>
                </a:lnTo>
                <a:lnTo>
                  <a:pt x="0" y="85714"/>
                </a:lnTo>
                <a:lnTo>
                  <a:pt x="0" y="84155"/>
                </a:lnTo>
                <a:lnTo>
                  <a:pt x="0" y="84155"/>
                </a:lnTo>
                <a:lnTo>
                  <a:pt x="0" y="84155"/>
                </a:lnTo>
                <a:lnTo>
                  <a:pt x="0" y="81818"/>
                </a:lnTo>
                <a:lnTo>
                  <a:pt x="0" y="81818"/>
                </a:lnTo>
                <a:lnTo>
                  <a:pt x="0" y="81818"/>
                </a:lnTo>
                <a:lnTo>
                  <a:pt x="0" y="81818"/>
                </a:lnTo>
                <a:lnTo>
                  <a:pt x="0" y="80259"/>
                </a:lnTo>
                <a:lnTo>
                  <a:pt x="0" y="80259"/>
                </a:lnTo>
                <a:lnTo>
                  <a:pt x="0" y="80259"/>
                </a:lnTo>
                <a:lnTo>
                  <a:pt x="0" y="78701"/>
                </a:lnTo>
                <a:lnTo>
                  <a:pt x="0" y="78701"/>
                </a:lnTo>
                <a:lnTo>
                  <a:pt x="0" y="78701"/>
                </a:lnTo>
                <a:lnTo>
                  <a:pt x="0" y="77142"/>
                </a:lnTo>
                <a:lnTo>
                  <a:pt x="0" y="77142"/>
                </a:lnTo>
                <a:lnTo>
                  <a:pt x="0" y="77142"/>
                </a:lnTo>
                <a:lnTo>
                  <a:pt x="0" y="75584"/>
                </a:lnTo>
                <a:lnTo>
                  <a:pt x="0" y="75584"/>
                </a:lnTo>
                <a:lnTo>
                  <a:pt x="0" y="75584"/>
                </a:lnTo>
                <a:lnTo>
                  <a:pt x="0" y="73246"/>
                </a:lnTo>
                <a:lnTo>
                  <a:pt x="0" y="73246"/>
                </a:lnTo>
                <a:lnTo>
                  <a:pt x="0" y="73246"/>
                </a:lnTo>
                <a:lnTo>
                  <a:pt x="0" y="71688"/>
                </a:lnTo>
                <a:lnTo>
                  <a:pt x="0" y="71688"/>
                </a:lnTo>
                <a:lnTo>
                  <a:pt x="0" y="71688"/>
                </a:lnTo>
                <a:lnTo>
                  <a:pt x="0" y="70129"/>
                </a:lnTo>
                <a:lnTo>
                  <a:pt x="0" y="70129"/>
                </a:lnTo>
                <a:lnTo>
                  <a:pt x="0" y="70129"/>
                </a:lnTo>
                <a:lnTo>
                  <a:pt x="0" y="68571"/>
                </a:lnTo>
                <a:lnTo>
                  <a:pt x="0" y="68571"/>
                </a:lnTo>
                <a:lnTo>
                  <a:pt x="0" y="68571"/>
                </a:lnTo>
                <a:lnTo>
                  <a:pt x="0" y="67012"/>
                </a:lnTo>
                <a:lnTo>
                  <a:pt x="0" y="67012"/>
                </a:lnTo>
                <a:lnTo>
                  <a:pt x="0" y="67012"/>
                </a:lnTo>
                <a:lnTo>
                  <a:pt x="0" y="64675"/>
                </a:lnTo>
                <a:lnTo>
                  <a:pt x="0" y="64675"/>
                </a:lnTo>
                <a:lnTo>
                  <a:pt x="0" y="64675"/>
                </a:lnTo>
                <a:lnTo>
                  <a:pt x="0" y="64675"/>
                </a:lnTo>
                <a:lnTo>
                  <a:pt x="0" y="63116"/>
                </a:lnTo>
                <a:lnTo>
                  <a:pt x="0" y="63116"/>
                </a:lnTo>
                <a:lnTo>
                  <a:pt x="0" y="63116"/>
                </a:lnTo>
                <a:lnTo>
                  <a:pt x="0" y="61558"/>
                </a:lnTo>
                <a:lnTo>
                  <a:pt x="0" y="61558"/>
                </a:lnTo>
                <a:lnTo>
                  <a:pt x="0" y="61558"/>
                </a:lnTo>
                <a:lnTo>
                  <a:pt x="0" y="60000"/>
                </a:lnTo>
                <a:lnTo>
                  <a:pt x="0" y="60000"/>
                </a:lnTo>
                <a:lnTo>
                  <a:pt x="0" y="60000"/>
                </a:lnTo>
                <a:lnTo>
                  <a:pt x="0" y="58441"/>
                </a:lnTo>
                <a:lnTo>
                  <a:pt x="0" y="58441"/>
                </a:lnTo>
                <a:lnTo>
                  <a:pt x="0" y="58441"/>
                </a:lnTo>
                <a:lnTo>
                  <a:pt x="0" y="56103"/>
                </a:lnTo>
                <a:lnTo>
                  <a:pt x="0" y="56103"/>
                </a:lnTo>
                <a:lnTo>
                  <a:pt x="0" y="56103"/>
                </a:lnTo>
                <a:lnTo>
                  <a:pt x="0" y="54545"/>
                </a:lnTo>
                <a:lnTo>
                  <a:pt x="0" y="54545"/>
                </a:lnTo>
                <a:lnTo>
                  <a:pt x="0" y="54545"/>
                </a:lnTo>
                <a:lnTo>
                  <a:pt x="0" y="54545"/>
                </a:lnTo>
                <a:lnTo>
                  <a:pt x="1791" y="54545"/>
                </a:lnTo>
                <a:lnTo>
                  <a:pt x="1791" y="54545"/>
                </a:lnTo>
                <a:lnTo>
                  <a:pt x="1791" y="54545"/>
                </a:lnTo>
                <a:lnTo>
                  <a:pt x="1791" y="54545"/>
                </a:lnTo>
                <a:lnTo>
                  <a:pt x="4477" y="54545"/>
                </a:lnTo>
                <a:lnTo>
                  <a:pt x="4477" y="54545"/>
                </a:lnTo>
                <a:lnTo>
                  <a:pt x="4477" y="54545"/>
                </a:lnTo>
                <a:lnTo>
                  <a:pt x="6268" y="54545"/>
                </a:lnTo>
                <a:lnTo>
                  <a:pt x="6268" y="54545"/>
                </a:lnTo>
                <a:lnTo>
                  <a:pt x="6268" y="54545"/>
                </a:lnTo>
                <a:lnTo>
                  <a:pt x="6268" y="54545"/>
                </a:lnTo>
                <a:lnTo>
                  <a:pt x="8059" y="54545"/>
                </a:lnTo>
                <a:lnTo>
                  <a:pt x="8059" y="54545"/>
                </a:lnTo>
                <a:lnTo>
                  <a:pt x="8059" y="54545"/>
                </a:lnTo>
                <a:lnTo>
                  <a:pt x="8059" y="54545"/>
                </a:lnTo>
                <a:lnTo>
                  <a:pt x="9850" y="54545"/>
                </a:lnTo>
                <a:lnTo>
                  <a:pt x="9850" y="54545"/>
                </a:lnTo>
                <a:lnTo>
                  <a:pt x="9850" y="54545"/>
                </a:lnTo>
                <a:lnTo>
                  <a:pt x="11641" y="54545"/>
                </a:lnTo>
                <a:lnTo>
                  <a:pt x="11641" y="54545"/>
                </a:lnTo>
                <a:lnTo>
                  <a:pt x="11641" y="54545"/>
                </a:lnTo>
                <a:lnTo>
                  <a:pt x="11641" y="54545"/>
                </a:lnTo>
                <a:lnTo>
                  <a:pt x="11641" y="54545"/>
                </a:lnTo>
                <a:lnTo>
                  <a:pt x="11641" y="52987"/>
                </a:lnTo>
                <a:lnTo>
                  <a:pt x="11641" y="52987"/>
                </a:lnTo>
                <a:lnTo>
                  <a:pt x="11641" y="52987"/>
                </a:lnTo>
                <a:lnTo>
                  <a:pt x="11641" y="51428"/>
                </a:lnTo>
                <a:lnTo>
                  <a:pt x="11641" y="51428"/>
                </a:lnTo>
                <a:lnTo>
                  <a:pt x="11641" y="51428"/>
                </a:lnTo>
                <a:lnTo>
                  <a:pt x="11641" y="49870"/>
                </a:lnTo>
                <a:lnTo>
                  <a:pt x="11641" y="49870"/>
                </a:lnTo>
                <a:lnTo>
                  <a:pt x="11641" y="49870"/>
                </a:lnTo>
                <a:lnTo>
                  <a:pt x="11641" y="47532"/>
                </a:lnTo>
                <a:lnTo>
                  <a:pt x="11641" y="47532"/>
                </a:lnTo>
                <a:lnTo>
                  <a:pt x="11641" y="47532"/>
                </a:lnTo>
                <a:lnTo>
                  <a:pt x="11641" y="47532"/>
                </a:lnTo>
                <a:lnTo>
                  <a:pt x="11641" y="45974"/>
                </a:lnTo>
                <a:lnTo>
                  <a:pt x="11641" y="45974"/>
                </a:lnTo>
                <a:lnTo>
                  <a:pt x="11641" y="45974"/>
                </a:lnTo>
                <a:lnTo>
                  <a:pt x="11641" y="44415"/>
                </a:lnTo>
                <a:lnTo>
                  <a:pt x="11641" y="44415"/>
                </a:lnTo>
                <a:lnTo>
                  <a:pt x="11641" y="44415"/>
                </a:lnTo>
                <a:lnTo>
                  <a:pt x="11641" y="42857"/>
                </a:lnTo>
                <a:lnTo>
                  <a:pt x="11641" y="42857"/>
                </a:lnTo>
                <a:lnTo>
                  <a:pt x="11641" y="42857"/>
                </a:lnTo>
                <a:lnTo>
                  <a:pt x="11641" y="41298"/>
                </a:lnTo>
                <a:lnTo>
                  <a:pt x="11641" y="41298"/>
                </a:lnTo>
                <a:lnTo>
                  <a:pt x="11641" y="41298"/>
                </a:lnTo>
                <a:lnTo>
                  <a:pt x="11641" y="38961"/>
                </a:lnTo>
                <a:lnTo>
                  <a:pt x="11641" y="38961"/>
                </a:lnTo>
                <a:lnTo>
                  <a:pt x="11641" y="38961"/>
                </a:lnTo>
                <a:lnTo>
                  <a:pt x="11641" y="37402"/>
                </a:lnTo>
                <a:lnTo>
                  <a:pt x="11641" y="37402"/>
                </a:lnTo>
                <a:lnTo>
                  <a:pt x="11641" y="37402"/>
                </a:lnTo>
                <a:lnTo>
                  <a:pt x="11641" y="35844"/>
                </a:lnTo>
                <a:lnTo>
                  <a:pt x="11641" y="35844"/>
                </a:lnTo>
                <a:lnTo>
                  <a:pt x="11641" y="35844"/>
                </a:lnTo>
                <a:lnTo>
                  <a:pt x="11641" y="34285"/>
                </a:lnTo>
                <a:lnTo>
                  <a:pt x="11641" y="34285"/>
                </a:lnTo>
                <a:lnTo>
                  <a:pt x="11641" y="34285"/>
                </a:lnTo>
                <a:lnTo>
                  <a:pt x="11641" y="32727"/>
                </a:lnTo>
                <a:lnTo>
                  <a:pt x="11641" y="32727"/>
                </a:lnTo>
                <a:lnTo>
                  <a:pt x="11641" y="32727"/>
                </a:lnTo>
                <a:lnTo>
                  <a:pt x="11641" y="30389"/>
                </a:lnTo>
                <a:lnTo>
                  <a:pt x="11641" y="30389"/>
                </a:lnTo>
                <a:lnTo>
                  <a:pt x="11641" y="30389"/>
                </a:lnTo>
                <a:lnTo>
                  <a:pt x="11641" y="28831"/>
                </a:lnTo>
                <a:lnTo>
                  <a:pt x="11641" y="28831"/>
                </a:lnTo>
                <a:lnTo>
                  <a:pt x="11641" y="28831"/>
                </a:lnTo>
                <a:lnTo>
                  <a:pt x="11641" y="28831"/>
                </a:lnTo>
                <a:lnTo>
                  <a:pt x="11641" y="27272"/>
                </a:lnTo>
                <a:lnTo>
                  <a:pt x="11641" y="27272"/>
                </a:lnTo>
                <a:lnTo>
                  <a:pt x="11641" y="27272"/>
                </a:lnTo>
                <a:lnTo>
                  <a:pt x="11641" y="25714"/>
                </a:lnTo>
                <a:lnTo>
                  <a:pt x="11641" y="25714"/>
                </a:lnTo>
                <a:lnTo>
                  <a:pt x="11641" y="25714"/>
                </a:lnTo>
                <a:lnTo>
                  <a:pt x="11641" y="24155"/>
                </a:lnTo>
                <a:lnTo>
                  <a:pt x="11641" y="24155"/>
                </a:lnTo>
                <a:lnTo>
                  <a:pt x="11641" y="24155"/>
                </a:lnTo>
                <a:lnTo>
                  <a:pt x="11641" y="21818"/>
                </a:lnTo>
                <a:lnTo>
                  <a:pt x="11641" y="21818"/>
                </a:lnTo>
                <a:lnTo>
                  <a:pt x="11641" y="21818"/>
                </a:lnTo>
                <a:lnTo>
                  <a:pt x="11641" y="20259"/>
                </a:lnTo>
                <a:lnTo>
                  <a:pt x="11641" y="20259"/>
                </a:lnTo>
                <a:lnTo>
                  <a:pt x="11641" y="20259"/>
                </a:lnTo>
                <a:lnTo>
                  <a:pt x="11641" y="18701"/>
                </a:lnTo>
                <a:lnTo>
                  <a:pt x="11641" y="18701"/>
                </a:lnTo>
                <a:lnTo>
                  <a:pt x="11641" y="18701"/>
                </a:lnTo>
                <a:lnTo>
                  <a:pt x="11641" y="17142"/>
                </a:lnTo>
                <a:lnTo>
                  <a:pt x="11641" y="17142"/>
                </a:lnTo>
                <a:lnTo>
                  <a:pt x="11641" y="17142"/>
                </a:lnTo>
                <a:lnTo>
                  <a:pt x="11641" y="15584"/>
                </a:lnTo>
                <a:lnTo>
                  <a:pt x="11641" y="15584"/>
                </a:lnTo>
                <a:lnTo>
                  <a:pt x="11641" y="15584"/>
                </a:lnTo>
                <a:lnTo>
                  <a:pt x="11641" y="13246"/>
                </a:lnTo>
                <a:lnTo>
                  <a:pt x="11641" y="13246"/>
                </a:lnTo>
                <a:lnTo>
                  <a:pt x="11641" y="13246"/>
                </a:lnTo>
                <a:lnTo>
                  <a:pt x="11641" y="11688"/>
                </a:lnTo>
                <a:lnTo>
                  <a:pt x="11641" y="11688"/>
                </a:lnTo>
                <a:lnTo>
                  <a:pt x="11641" y="11688"/>
                </a:lnTo>
                <a:lnTo>
                  <a:pt x="11641" y="11688"/>
                </a:lnTo>
                <a:lnTo>
                  <a:pt x="11641" y="10129"/>
                </a:lnTo>
                <a:lnTo>
                  <a:pt x="11641" y="10129"/>
                </a:lnTo>
                <a:lnTo>
                  <a:pt x="11641" y="10129"/>
                </a:lnTo>
                <a:lnTo>
                  <a:pt x="11641" y="8571"/>
                </a:lnTo>
                <a:lnTo>
                  <a:pt x="11641" y="8571"/>
                </a:lnTo>
                <a:lnTo>
                  <a:pt x="11641" y="8571"/>
                </a:lnTo>
                <a:lnTo>
                  <a:pt x="11641" y="7012"/>
                </a:lnTo>
                <a:lnTo>
                  <a:pt x="11641" y="7012"/>
                </a:lnTo>
                <a:lnTo>
                  <a:pt x="11641" y="7012"/>
                </a:lnTo>
                <a:lnTo>
                  <a:pt x="14328" y="7012"/>
                </a:lnTo>
                <a:lnTo>
                  <a:pt x="14328" y="7012"/>
                </a:lnTo>
                <a:lnTo>
                  <a:pt x="14328" y="7012"/>
                </a:lnTo>
                <a:lnTo>
                  <a:pt x="16119" y="7012"/>
                </a:lnTo>
                <a:lnTo>
                  <a:pt x="16119" y="7012"/>
                </a:lnTo>
                <a:lnTo>
                  <a:pt x="16119" y="7012"/>
                </a:lnTo>
                <a:lnTo>
                  <a:pt x="16119" y="7012"/>
                </a:lnTo>
                <a:lnTo>
                  <a:pt x="17910" y="7012"/>
                </a:lnTo>
                <a:lnTo>
                  <a:pt x="17910" y="7012"/>
                </a:lnTo>
                <a:lnTo>
                  <a:pt x="17910" y="7012"/>
                </a:lnTo>
                <a:lnTo>
                  <a:pt x="17910" y="7012"/>
                </a:lnTo>
                <a:lnTo>
                  <a:pt x="17910" y="7012"/>
                </a:lnTo>
                <a:lnTo>
                  <a:pt x="19701" y="7012"/>
                </a:lnTo>
                <a:lnTo>
                  <a:pt x="19701" y="7012"/>
                </a:lnTo>
                <a:lnTo>
                  <a:pt x="19701" y="7012"/>
                </a:lnTo>
                <a:lnTo>
                  <a:pt x="21492" y="7012"/>
                </a:lnTo>
                <a:lnTo>
                  <a:pt x="21492" y="7012"/>
                </a:lnTo>
                <a:lnTo>
                  <a:pt x="21492" y="4675"/>
                </a:lnTo>
                <a:lnTo>
                  <a:pt x="21492" y="4675"/>
                </a:lnTo>
                <a:lnTo>
                  <a:pt x="21492" y="4675"/>
                </a:lnTo>
                <a:lnTo>
                  <a:pt x="24179" y="4675"/>
                </a:lnTo>
                <a:lnTo>
                  <a:pt x="24179" y="4675"/>
                </a:lnTo>
                <a:lnTo>
                  <a:pt x="24179" y="4675"/>
                </a:lnTo>
                <a:lnTo>
                  <a:pt x="24179" y="4675"/>
                </a:lnTo>
                <a:lnTo>
                  <a:pt x="24179" y="4675"/>
                </a:lnTo>
                <a:lnTo>
                  <a:pt x="25970" y="4675"/>
                </a:lnTo>
                <a:lnTo>
                  <a:pt x="25970" y="4675"/>
                </a:lnTo>
                <a:lnTo>
                  <a:pt x="25970" y="4675"/>
                </a:lnTo>
                <a:lnTo>
                  <a:pt x="27761" y="4675"/>
                </a:lnTo>
                <a:lnTo>
                  <a:pt x="27761" y="4675"/>
                </a:lnTo>
                <a:lnTo>
                  <a:pt x="27761" y="4675"/>
                </a:lnTo>
                <a:lnTo>
                  <a:pt x="27761" y="4675"/>
                </a:lnTo>
                <a:lnTo>
                  <a:pt x="27761" y="4675"/>
                </a:lnTo>
                <a:lnTo>
                  <a:pt x="29552" y="4675"/>
                </a:lnTo>
                <a:lnTo>
                  <a:pt x="29552" y="4675"/>
                </a:lnTo>
                <a:lnTo>
                  <a:pt x="29552" y="3116"/>
                </a:lnTo>
                <a:lnTo>
                  <a:pt x="29552" y="3116"/>
                </a:lnTo>
                <a:lnTo>
                  <a:pt x="29552" y="3116"/>
                </a:lnTo>
                <a:lnTo>
                  <a:pt x="31343" y="3116"/>
                </a:lnTo>
                <a:lnTo>
                  <a:pt x="31343" y="3116"/>
                </a:lnTo>
                <a:lnTo>
                  <a:pt x="31343" y="3116"/>
                </a:lnTo>
                <a:lnTo>
                  <a:pt x="31343" y="3116"/>
                </a:lnTo>
                <a:lnTo>
                  <a:pt x="34029" y="3116"/>
                </a:lnTo>
                <a:lnTo>
                  <a:pt x="34029" y="3116"/>
                </a:lnTo>
                <a:lnTo>
                  <a:pt x="34029" y="3116"/>
                </a:lnTo>
                <a:lnTo>
                  <a:pt x="34029" y="3116"/>
                </a:lnTo>
                <a:lnTo>
                  <a:pt x="35820" y="3116"/>
                </a:lnTo>
                <a:lnTo>
                  <a:pt x="35820" y="3116"/>
                </a:lnTo>
                <a:lnTo>
                  <a:pt x="35820" y="3116"/>
                </a:lnTo>
                <a:lnTo>
                  <a:pt x="35820" y="3116"/>
                </a:lnTo>
                <a:lnTo>
                  <a:pt x="35820" y="3116"/>
                </a:lnTo>
                <a:lnTo>
                  <a:pt x="37611" y="3116"/>
                </a:lnTo>
                <a:lnTo>
                  <a:pt x="37611" y="3116"/>
                </a:lnTo>
                <a:lnTo>
                  <a:pt x="37611" y="1558"/>
                </a:lnTo>
                <a:lnTo>
                  <a:pt x="37611" y="1558"/>
                </a:lnTo>
                <a:lnTo>
                  <a:pt x="39402" y="1558"/>
                </a:lnTo>
                <a:lnTo>
                  <a:pt x="39402" y="1558"/>
                </a:lnTo>
                <a:lnTo>
                  <a:pt x="39402" y="1558"/>
                </a:lnTo>
                <a:lnTo>
                  <a:pt x="39402" y="1558"/>
                </a:lnTo>
                <a:lnTo>
                  <a:pt x="41194" y="1558"/>
                </a:lnTo>
                <a:lnTo>
                  <a:pt x="41194" y="1558"/>
                </a:lnTo>
                <a:lnTo>
                  <a:pt x="41194" y="1558"/>
                </a:lnTo>
                <a:lnTo>
                  <a:pt x="41194" y="1558"/>
                </a:lnTo>
                <a:lnTo>
                  <a:pt x="41194" y="3116"/>
                </a:lnTo>
                <a:lnTo>
                  <a:pt x="41194" y="3116"/>
                </a:lnTo>
                <a:lnTo>
                  <a:pt x="41194" y="3116"/>
                </a:lnTo>
                <a:lnTo>
                  <a:pt x="43880" y="3116"/>
                </a:lnTo>
                <a:lnTo>
                  <a:pt x="43880" y="4675"/>
                </a:lnTo>
                <a:lnTo>
                  <a:pt x="43880" y="4675"/>
                </a:lnTo>
                <a:lnTo>
                  <a:pt x="43880" y="4675"/>
                </a:lnTo>
                <a:lnTo>
                  <a:pt x="43880" y="4675"/>
                </a:lnTo>
                <a:lnTo>
                  <a:pt x="43880" y="4675"/>
                </a:lnTo>
                <a:lnTo>
                  <a:pt x="45671" y="4675"/>
                </a:lnTo>
                <a:lnTo>
                  <a:pt x="45671" y="7012"/>
                </a:lnTo>
                <a:lnTo>
                  <a:pt x="45671" y="7012"/>
                </a:lnTo>
                <a:lnTo>
                  <a:pt x="45671" y="7012"/>
                </a:lnTo>
                <a:lnTo>
                  <a:pt x="45671" y="7012"/>
                </a:lnTo>
                <a:lnTo>
                  <a:pt x="45671" y="8571"/>
                </a:lnTo>
                <a:lnTo>
                  <a:pt x="45671" y="8571"/>
                </a:lnTo>
                <a:lnTo>
                  <a:pt x="45671" y="8571"/>
                </a:lnTo>
                <a:lnTo>
                  <a:pt x="45671" y="8571"/>
                </a:lnTo>
                <a:lnTo>
                  <a:pt x="45671" y="8571"/>
                </a:lnTo>
                <a:lnTo>
                  <a:pt x="47462" y="8571"/>
                </a:lnTo>
                <a:lnTo>
                  <a:pt x="47462" y="8571"/>
                </a:lnTo>
                <a:lnTo>
                  <a:pt x="47462" y="8571"/>
                </a:lnTo>
                <a:lnTo>
                  <a:pt x="47462" y="8571"/>
                </a:lnTo>
                <a:lnTo>
                  <a:pt x="47462" y="8571"/>
                </a:lnTo>
                <a:lnTo>
                  <a:pt x="47462" y="8571"/>
                </a:lnTo>
                <a:lnTo>
                  <a:pt x="47462" y="7012"/>
                </a:lnTo>
                <a:lnTo>
                  <a:pt x="47462" y="7012"/>
                </a:lnTo>
                <a:lnTo>
                  <a:pt x="49253" y="7012"/>
                </a:lnTo>
                <a:lnTo>
                  <a:pt x="49253" y="7012"/>
                </a:lnTo>
                <a:lnTo>
                  <a:pt x="49253" y="7012"/>
                </a:lnTo>
                <a:lnTo>
                  <a:pt x="49253" y="4675"/>
                </a:lnTo>
                <a:lnTo>
                  <a:pt x="49253" y="4675"/>
                </a:lnTo>
                <a:lnTo>
                  <a:pt x="49253" y="4675"/>
                </a:lnTo>
                <a:lnTo>
                  <a:pt x="51044" y="4675"/>
                </a:lnTo>
                <a:lnTo>
                  <a:pt x="51044" y="4675"/>
                </a:lnTo>
                <a:lnTo>
                  <a:pt x="51044" y="4675"/>
                </a:lnTo>
                <a:lnTo>
                  <a:pt x="51044" y="4675"/>
                </a:lnTo>
                <a:lnTo>
                  <a:pt x="51044" y="3116"/>
                </a:lnTo>
                <a:lnTo>
                  <a:pt x="51044" y="3116"/>
                </a:lnTo>
                <a:lnTo>
                  <a:pt x="53731" y="3116"/>
                </a:lnTo>
                <a:lnTo>
                  <a:pt x="53731" y="3116"/>
                </a:lnTo>
                <a:lnTo>
                  <a:pt x="53731" y="3116"/>
                </a:lnTo>
                <a:lnTo>
                  <a:pt x="53731" y="3116"/>
                </a:lnTo>
                <a:lnTo>
                  <a:pt x="53731" y="3116"/>
                </a:lnTo>
                <a:lnTo>
                  <a:pt x="53731" y="1558"/>
                </a:lnTo>
                <a:lnTo>
                  <a:pt x="53731" y="1558"/>
                </a:lnTo>
                <a:lnTo>
                  <a:pt x="55522" y="1558"/>
                </a:lnTo>
                <a:lnTo>
                  <a:pt x="55522" y="1558"/>
                </a:lnTo>
                <a:lnTo>
                  <a:pt x="55522" y="1558"/>
                </a:lnTo>
                <a:lnTo>
                  <a:pt x="55522" y="1558"/>
                </a:lnTo>
                <a:lnTo>
                  <a:pt x="57313" y="1558"/>
                </a:lnTo>
                <a:lnTo>
                  <a:pt x="57313" y="1558"/>
                </a:lnTo>
                <a:lnTo>
                  <a:pt x="57313" y="1558"/>
                </a:lnTo>
                <a:lnTo>
                  <a:pt x="57313" y="1558"/>
                </a:lnTo>
                <a:lnTo>
                  <a:pt x="57313" y="3116"/>
                </a:lnTo>
                <a:lnTo>
                  <a:pt x="57313" y="3116"/>
                </a:lnTo>
                <a:lnTo>
                  <a:pt x="57313" y="3116"/>
                </a:lnTo>
                <a:lnTo>
                  <a:pt x="59104" y="3116"/>
                </a:lnTo>
                <a:lnTo>
                  <a:pt x="59104" y="3116"/>
                </a:lnTo>
                <a:lnTo>
                  <a:pt x="59104" y="3116"/>
                </a:lnTo>
                <a:lnTo>
                  <a:pt x="59104" y="1558"/>
                </a:lnTo>
                <a:lnTo>
                  <a:pt x="59104" y="1558"/>
                </a:lnTo>
                <a:lnTo>
                  <a:pt x="59104" y="1558"/>
                </a:lnTo>
                <a:lnTo>
                  <a:pt x="59104" y="1558"/>
                </a:lnTo>
                <a:lnTo>
                  <a:pt x="59104" y="1558"/>
                </a:lnTo>
                <a:lnTo>
                  <a:pt x="60895" y="1558"/>
                </a:lnTo>
                <a:lnTo>
                  <a:pt x="60895" y="0"/>
                </a:lnTo>
                <a:lnTo>
                  <a:pt x="60895" y="0"/>
                </a:lnTo>
                <a:lnTo>
                  <a:pt x="60895" y="0"/>
                </a:lnTo>
                <a:lnTo>
                  <a:pt x="60895" y="0"/>
                </a:lnTo>
                <a:lnTo>
                  <a:pt x="63582" y="0"/>
                </a:lnTo>
                <a:lnTo>
                  <a:pt x="63582" y="0"/>
                </a:lnTo>
                <a:lnTo>
                  <a:pt x="63582" y="0"/>
                </a:lnTo>
                <a:lnTo>
                  <a:pt x="63582" y="0"/>
                </a:lnTo>
                <a:lnTo>
                  <a:pt x="63582" y="0"/>
                </a:lnTo>
                <a:lnTo>
                  <a:pt x="63582" y="0"/>
                </a:lnTo>
                <a:lnTo>
                  <a:pt x="65373" y="0"/>
                </a:lnTo>
                <a:lnTo>
                  <a:pt x="65373" y="0"/>
                </a:lnTo>
                <a:lnTo>
                  <a:pt x="65373" y="0"/>
                </a:lnTo>
                <a:lnTo>
                  <a:pt x="65373" y="0"/>
                </a:lnTo>
                <a:lnTo>
                  <a:pt x="65373" y="0"/>
                </a:lnTo>
                <a:lnTo>
                  <a:pt x="67164" y="0"/>
                </a:lnTo>
                <a:lnTo>
                  <a:pt x="67164" y="0"/>
                </a:lnTo>
                <a:lnTo>
                  <a:pt x="67164" y="0"/>
                </a:lnTo>
                <a:close/>
              </a:path>
            </a:pathLst>
          </a:custGeom>
          <a:solidFill>
            <a:srgbClr val="C7C8CA"/>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7" name="Shape 2437"/>
          <p:cNvSpPr/>
          <p:nvPr/>
        </p:nvSpPr>
        <p:spPr>
          <a:xfrm>
            <a:off x="4733928" y="4833937"/>
            <a:ext cx="159543" cy="244475"/>
          </a:xfrm>
          <a:custGeom>
            <a:avLst/>
            <a:gdLst/>
            <a:ahLst/>
            <a:cxnLst/>
            <a:rect l="0" t="0" r="0" b="0"/>
            <a:pathLst>
              <a:path w="120000" h="120000" extrusionOk="0">
                <a:moveTo>
                  <a:pt x="67164" y="0"/>
                </a:moveTo>
                <a:lnTo>
                  <a:pt x="67164" y="0"/>
                </a:lnTo>
                <a:lnTo>
                  <a:pt x="67164" y="1558"/>
                </a:lnTo>
                <a:lnTo>
                  <a:pt x="67164" y="1558"/>
                </a:lnTo>
                <a:lnTo>
                  <a:pt x="67164" y="1558"/>
                </a:lnTo>
                <a:lnTo>
                  <a:pt x="67164" y="1558"/>
                </a:lnTo>
                <a:lnTo>
                  <a:pt x="67164" y="3116"/>
                </a:lnTo>
                <a:lnTo>
                  <a:pt x="68955" y="3116"/>
                </a:lnTo>
                <a:lnTo>
                  <a:pt x="68955" y="3116"/>
                </a:lnTo>
                <a:lnTo>
                  <a:pt x="68955" y="3116"/>
                </a:lnTo>
                <a:lnTo>
                  <a:pt x="68955" y="3116"/>
                </a:lnTo>
                <a:lnTo>
                  <a:pt x="68955" y="3116"/>
                </a:lnTo>
                <a:lnTo>
                  <a:pt x="68955" y="4675"/>
                </a:lnTo>
                <a:lnTo>
                  <a:pt x="68955" y="4675"/>
                </a:lnTo>
                <a:lnTo>
                  <a:pt x="68955" y="4675"/>
                </a:lnTo>
                <a:lnTo>
                  <a:pt x="68955" y="4675"/>
                </a:lnTo>
                <a:lnTo>
                  <a:pt x="68955" y="7012"/>
                </a:lnTo>
                <a:lnTo>
                  <a:pt x="70746" y="7012"/>
                </a:lnTo>
                <a:lnTo>
                  <a:pt x="70746" y="7012"/>
                </a:lnTo>
                <a:lnTo>
                  <a:pt x="70746" y="7012"/>
                </a:lnTo>
                <a:lnTo>
                  <a:pt x="70746" y="7012"/>
                </a:lnTo>
                <a:lnTo>
                  <a:pt x="70746" y="8571"/>
                </a:lnTo>
                <a:lnTo>
                  <a:pt x="70746" y="8571"/>
                </a:lnTo>
                <a:lnTo>
                  <a:pt x="70746" y="8571"/>
                </a:lnTo>
                <a:lnTo>
                  <a:pt x="70746" y="8571"/>
                </a:lnTo>
                <a:lnTo>
                  <a:pt x="70746" y="8571"/>
                </a:lnTo>
                <a:lnTo>
                  <a:pt x="73432" y="8571"/>
                </a:lnTo>
                <a:lnTo>
                  <a:pt x="73432" y="10129"/>
                </a:lnTo>
                <a:lnTo>
                  <a:pt x="73432" y="10129"/>
                </a:lnTo>
                <a:lnTo>
                  <a:pt x="73432" y="10129"/>
                </a:lnTo>
                <a:lnTo>
                  <a:pt x="73432" y="10129"/>
                </a:lnTo>
                <a:lnTo>
                  <a:pt x="73432" y="10129"/>
                </a:lnTo>
                <a:lnTo>
                  <a:pt x="75223" y="10129"/>
                </a:lnTo>
                <a:lnTo>
                  <a:pt x="75223" y="11688"/>
                </a:lnTo>
                <a:lnTo>
                  <a:pt x="75223" y="11688"/>
                </a:lnTo>
                <a:lnTo>
                  <a:pt x="75223" y="11688"/>
                </a:lnTo>
                <a:lnTo>
                  <a:pt x="75223" y="11688"/>
                </a:lnTo>
                <a:lnTo>
                  <a:pt x="75223" y="11688"/>
                </a:lnTo>
                <a:lnTo>
                  <a:pt x="75223" y="13246"/>
                </a:lnTo>
                <a:lnTo>
                  <a:pt x="75223" y="13246"/>
                </a:lnTo>
                <a:lnTo>
                  <a:pt x="75223" y="13246"/>
                </a:lnTo>
                <a:lnTo>
                  <a:pt x="75223" y="13246"/>
                </a:lnTo>
                <a:lnTo>
                  <a:pt x="75223" y="13246"/>
                </a:lnTo>
                <a:lnTo>
                  <a:pt x="77014" y="13246"/>
                </a:lnTo>
                <a:lnTo>
                  <a:pt x="77014" y="15584"/>
                </a:lnTo>
                <a:lnTo>
                  <a:pt x="77014" y="15584"/>
                </a:lnTo>
                <a:lnTo>
                  <a:pt x="77014" y="15584"/>
                </a:lnTo>
                <a:lnTo>
                  <a:pt x="77014" y="15584"/>
                </a:lnTo>
                <a:lnTo>
                  <a:pt x="77014" y="15584"/>
                </a:lnTo>
                <a:lnTo>
                  <a:pt x="77014" y="17142"/>
                </a:lnTo>
                <a:lnTo>
                  <a:pt x="77014" y="17142"/>
                </a:lnTo>
                <a:lnTo>
                  <a:pt x="77014" y="17142"/>
                </a:lnTo>
                <a:lnTo>
                  <a:pt x="77014" y="17142"/>
                </a:lnTo>
                <a:lnTo>
                  <a:pt x="77014" y="17142"/>
                </a:lnTo>
                <a:lnTo>
                  <a:pt x="77014" y="18701"/>
                </a:lnTo>
                <a:lnTo>
                  <a:pt x="77014" y="18701"/>
                </a:lnTo>
                <a:lnTo>
                  <a:pt x="77014" y="18701"/>
                </a:lnTo>
                <a:lnTo>
                  <a:pt x="77014" y="18701"/>
                </a:lnTo>
                <a:lnTo>
                  <a:pt x="77014" y="20259"/>
                </a:lnTo>
                <a:lnTo>
                  <a:pt x="77014" y="20259"/>
                </a:lnTo>
                <a:lnTo>
                  <a:pt x="78805" y="20259"/>
                </a:lnTo>
                <a:lnTo>
                  <a:pt x="78805" y="20259"/>
                </a:lnTo>
                <a:lnTo>
                  <a:pt x="78805" y="21818"/>
                </a:lnTo>
                <a:lnTo>
                  <a:pt x="78805" y="21818"/>
                </a:lnTo>
                <a:lnTo>
                  <a:pt x="78805" y="21818"/>
                </a:lnTo>
                <a:lnTo>
                  <a:pt x="78805" y="21818"/>
                </a:lnTo>
                <a:lnTo>
                  <a:pt x="78805" y="21818"/>
                </a:lnTo>
                <a:lnTo>
                  <a:pt x="78805" y="24155"/>
                </a:lnTo>
                <a:lnTo>
                  <a:pt x="80597" y="24155"/>
                </a:lnTo>
                <a:lnTo>
                  <a:pt x="80597" y="24155"/>
                </a:lnTo>
                <a:lnTo>
                  <a:pt x="80597" y="24155"/>
                </a:lnTo>
                <a:lnTo>
                  <a:pt x="80597" y="24155"/>
                </a:lnTo>
                <a:lnTo>
                  <a:pt x="80597" y="24155"/>
                </a:lnTo>
                <a:lnTo>
                  <a:pt x="80597" y="24155"/>
                </a:lnTo>
                <a:lnTo>
                  <a:pt x="80597" y="25714"/>
                </a:lnTo>
                <a:lnTo>
                  <a:pt x="83283" y="25714"/>
                </a:lnTo>
                <a:lnTo>
                  <a:pt x="83283" y="25714"/>
                </a:lnTo>
                <a:lnTo>
                  <a:pt x="83283" y="25714"/>
                </a:lnTo>
                <a:lnTo>
                  <a:pt x="83283" y="25714"/>
                </a:lnTo>
                <a:lnTo>
                  <a:pt x="83283" y="25714"/>
                </a:lnTo>
                <a:lnTo>
                  <a:pt x="85074" y="25714"/>
                </a:lnTo>
                <a:lnTo>
                  <a:pt x="85074" y="25714"/>
                </a:lnTo>
                <a:lnTo>
                  <a:pt x="85074" y="27272"/>
                </a:lnTo>
                <a:lnTo>
                  <a:pt x="85074" y="27272"/>
                </a:lnTo>
                <a:lnTo>
                  <a:pt x="85074" y="27272"/>
                </a:lnTo>
                <a:lnTo>
                  <a:pt x="85074" y="27272"/>
                </a:lnTo>
                <a:lnTo>
                  <a:pt x="86865" y="27272"/>
                </a:lnTo>
                <a:lnTo>
                  <a:pt x="86865" y="27272"/>
                </a:lnTo>
                <a:lnTo>
                  <a:pt x="86865" y="28831"/>
                </a:lnTo>
                <a:lnTo>
                  <a:pt x="86865" y="28831"/>
                </a:lnTo>
                <a:lnTo>
                  <a:pt x="86865" y="28831"/>
                </a:lnTo>
                <a:lnTo>
                  <a:pt x="86865" y="28831"/>
                </a:lnTo>
                <a:lnTo>
                  <a:pt x="86865" y="28831"/>
                </a:lnTo>
                <a:lnTo>
                  <a:pt x="88656" y="28831"/>
                </a:lnTo>
                <a:lnTo>
                  <a:pt x="88656" y="28831"/>
                </a:lnTo>
                <a:lnTo>
                  <a:pt x="88656" y="28831"/>
                </a:lnTo>
                <a:lnTo>
                  <a:pt x="90447" y="28831"/>
                </a:lnTo>
                <a:lnTo>
                  <a:pt x="90447" y="28831"/>
                </a:lnTo>
                <a:lnTo>
                  <a:pt x="90447" y="28831"/>
                </a:lnTo>
                <a:lnTo>
                  <a:pt x="90447" y="28831"/>
                </a:lnTo>
                <a:lnTo>
                  <a:pt x="90447" y="28831"/>
                </a:lnTo>
                <a:lnTo>
                  <a:pt x="90447" y="28831"/>
                </a:lnTo>
                <a:lnTo>
                  <a:pt x="93134" y="28831"/>
                </a:lnTo>
                <a:lnTo>
                  <a:pt x="93134" y="28831"/>
                </a:lnTo>
                <a:lnTo>
                  <a:pt x="93134" y="30389"/>
                </a:lnTo>
                <a:lnTo>
                  <a:pt x="93134" y="30389"/>
                </a:lnTo>
                <a:lnTo>
                  <a:pt x="93134" y="30389"/>
                </a:lnTo>
                <a:lnTo>
                  <a:pt x="93134" y="30389"/>
                </a:lnTo>
                <a:lnTo>
                  <a:pt x="93134" y="30389"/>
                </a:lnTo>
                <a:lnTo>
                  <a:pt x="93134" y="32727"/>
                </a:lnTo>
                <a:lnTo>
                  <a:pt x="93134" y="32727"/>
                </a:lnTo>
                <a:lnTo>
                  <a:pt x="93134" y="32727"/>
                </a:lnTo>
                <a:lnTo>
                  <a:pt x="93134" y="34285"/>
                </a:lnTo>
                <a:lnTo>
                  <a:pt x="93134" y="34285"/>
                </a:lnTo>
                <a:lnTo>
                  <a:pt x="93134" y="34285"/>
                </a:lnTo>
                <a:lnTo>
                  <a:pt x="93134" y="35844"/>
                </a:lnTo>
                <a:lnTo>
                  <a:pt x="94925" y="35844"/>
                </a:lnTo>
                <a:lnTo>
                  <a:pt x="94925" y="34285"/>
                </a:lnTo>
                <a:lnTo>
                  <a:pt x="94925" y="34285"/>
                </a:lnTo>
                <a:lnTo>
                  <a:pt x="94925" y="35844"/>
                </a:lnTo>
                <a:lnTo>
                  <a:pt x="94925" y="35844"/>
                </a:lnTo>
                <a:lnTo>
                  <a:pt x="96716" y="35844"/>
                </a:lnTo>
                <a:lnTo>
                  <a:pt x="96716" y="34285"/>
                </a:lnTo>
                <a:lnTo>
                  <a:pt x="96716" y="34285"/>
                </a:lnTo>
                <a:lnTo>
                  <a:pt x="96716" y="35844"/>
                </a:lnTo>
                <a:lnTo>
                  <a:pt x="96716" y="35844"/>
                </a:lnTo>
                <a:lnTo>
                  <a:pt x="96716" y="35844"/>
                </a:lnTo>
                <a:lnTo>
                  <a:pt x="98507" y="35844"/>
                </a:lnTo>
                <a:lnTo>
                  <a:pt x="98507" y="35844"/>
                </a:lnTo>
                <a:lnTo>
                  <a:pt x="98507" y="35844"/>
                </a:lnTo>
                <a:lnTo>
                  <a:pt x="98507" y="35844"/>
                </a:lnTo>
                <a:lnTo>
                  <a:pt x="98507" y="35844"/>
                </a:lnTo>
                <a:lnTo>
                  <a:pt x="98507" y="37402"/>
                </a:lnTo>
                <a:lnTo>
                  <a:pt x="98507" y="37402"/>
                </a:lnTo>
                <a:lnTo>
                  <a:pt x="98507" y="37402"/>
                </a:lnTo>
                <a:lnTo>
                  <a:pt x="98507" y="37402"/>
                </a:lnTo>
                <a:lnTo>
                  <a:pt x="98507" y="38961"/>
                </a:lnTo>
                <a:lnTo>
                  <a:pt x="98507" y="38961"/>
                </a:lnTo>
                <a:lnTo>
                  <a:pt x="98507" y="38961"/>
                </a:lnTo>
                <a:lnTo>
                  <a:pt x="98507" y="38961"/>
                </a:lnTo>
                <a:lnTo>
                  <a:pt x="98507" y="41298"/>
                </a:lnTo>
                <a:lnTo>
                  <a:pt x="98507" y="41298"/>
                </a:lnTo>
                <a:lnTo>
                  <a:pt x="98507" y="41298"/>
                </a:lnTo>
                <a:lnTo>
                  <a:pt x="98507" y="42857"/>
                </a:lnTo>
                <a:lnTo>
                  <a:pt x="98507" y="42857"/>
                </a:lnTo>
                <a:lnTo>
                  <a:pt x="98507" y="42857"/>
                </a:lnTo>
                <a:lnTo>
                  <a:pt x="98507" y="44415"/>
                </a:lnTo>
                <a:lnTo>
                  <a:pt x="98507" y="44415"/>
                </a:lnTo>
                <a:lnTo>
                  <a:pt x="98507" y="44415"/>
                </a:lnTo>
                <a:lnTo>
                  <a:pt x="100298" y="44415"/>
                </a:lnTo>
                <a:lnTo>
                  <a:pt x="100298" y="44415"/>
                </a:lnTo>
                <a:lnTo>
                  <a:pt x="100298" y="44415"/>
                </a:lnTo>
                <a:lnTo>
                  <a:pt x="100298" y="45974"/>
                </a:lnTo>
                <a:lnTo>
                  <a:pt x="100298" y="45974"/>
                </a:lnTo>
                <a:lnTo>
                  <a:pt x="100298" y="45974"/>
                </a:lnTo>
                <a:lnTo>
                  <a:pt x="102985" y="45974"/>
                </a:lnTo>
                <a:lnTo>
                  <a:pt x="102985" y="45974"/>
                </a:lnTo>
                <a:lnTo>
                  <a:pt x="102985" y="47532"/>
                </a:lnTo>
                <a:lnTo>
                  <a:pt x="102985" y="47532"/>
                </a:lnTo>
                <a:lnTo>
                  <a:pt x="102985" y="47532"/>
                </a:lnTo>
                <a:lnTo>
                  <a:pt x="102985" y="47532"/>
                </a:lnTo>
                <a:lnTo>
                  <a:pt x="102985" y="47532"/>
                </a:lnTo>
                <a:lnTo>
                  <a:pt x="102985" y="47532"/>
                </a:lnTo>
                <a:lnTo>
                  <a:pt x="102985" y="49870"/>
                </a:lnTo>
                <a:lnTo>
                  <a:pt x="102985" y="49870"/>
                </a:lnTo>
                <a:lnTo>
                  <a:pt x="102985" y="49870"/>
                </a:lnTo>
                <a:lnTo>
                  <a:pt x="104776" y="49870"/>
                </a:lnTo>
                <a:lnTo>
                  <a:pt x="104776" y="49870"/>
                </a:lnTo>
                <a:lnTo>
                  <a:pt x="104776" y="49870"/>
                </a:lnTo>
                <a:lnTo>
                  <a:pt x="104776" y="49870"/>
                </a:lnTo>
                <a:lnTo>
                  <a:pt x="104776" y="49870"/>
                </a:lnTo>
                <a:lnTo>
                  <a:pt x="106567" y="49870"/>
                </a:lnTo>
                <a:lnTo>
                  <a:pt x="106567" y="49870"/>
                </a:lnTo>
                <a:lnTo>
                  <a:pt x="106567" y="49870"/>
                </a:lnTo>
                <a:lnTo>
                  <a:pt x="106567" y="49870"/>
                </a:lnTo>
                <a:lnTo>
                  <a:pt x="106567" y="49870"/>
                </a:lnTo>
                <a:lnTo>
                  <a:pt x="108358" y="49870"/>
                </a:lnTo>
                <a:lnTo>
                  <a:pt x="108358" y="49870"/>
                </a:lnTo>
                <a:lnTo>
                  <a:pt x="108358" y="49870"/>
                </a:lnTo>
                <a:lnTo>
                  <a:pt x="108358" y="51428"/>
                </a:lnTo>
                <a:lnTo>
                  <a:pt x="108358" y="51428"/>
                </a:lnTo>
                <a:lnTo>
                  <a:pt x="110149" y="51428"/>
                </a:lnTo>
                <a:lnTo>
                  <a:pt x="110149" y="49870"/>
                </a:lnTo>
                <a:lnTo>
                  <a:pt x="110149" y="49870"/>
                </a:lnTo>
                <a:lnTo>
                  <a:pt x="110149" y="49870"/>
                </a:lnTo>
                <a:lnTo>
                  <a:pt x="110149" y="51428"/>
                </a:lnTo>
                <a:lnTo>
                  <a:pt x="110149" y="51428"/>
                </a:lnTo>
                <a:lnTo>
                  <a:pt x="112835" y="51428"/>
                </a:lnTo>
                <a:lnTo>
                  <a:pt x="112835" y="51428"/>
                </a:lnTo>
                <a:lnTo>
                  <a:pt x="112835" y="51428"/>
                </a:lnTo>
                <a:lnTo>
                  <a:pt x="112835" y="51428"/>
                </a:lnTo>
                <a:lnTo>
                  <a:pt x="112835" y="51428"/>
                </a:lnTo>
                <a:lnTo>
                  <a:pt x="114626" y="51428"/>
                </a:lnTo>
                <a:lnTo>
                  <a:pt x="114626" y="51428"/>
                </a:lnTo>
                <a:lnTo>
                  <a:pt x="114626" y="51428"/>
                </a:lnTo>
                <a:lnTo>
                  <a:pt x="114626" y="52987"/>
                </a:lnTo>
                <a:lnTo>
                  <a:pt x="114626" y="52987"/>
                </a:lnTo>
                <a:lnTo>
                  <a:pt x="116417" y="52987"/>
                </a:lnTo>
                <a:lnTo>
                  <a:pt x="116417" y="52987"/>
                </a:lnTo>
                <a:lnTo>
                  <a:pt x="116417" y="52987"/>
                </a:lnTo>
                <a:lnTo>
                  <a:pt x="116417" y="52987"/>
                </a:lnTo>
                <a:lnTo>
                  <a:pt x="116417" y="52987"/>
                </a:lnTo>
                <a:lnTo>
                  <a:pt x="116417" y="52987"/>
                </a:lnTo>
                <a:lnTo>
                  <a:pt x="116417" y="54545"/>
                </a:lnTo>
                <a:lnTo>
                  <a:pt x="116417" y="54545"/>
                </a:lnTo>
                <a:lnTo>
                  <a:pt x="116417" y="54545"/>
                </a:lnTo>
                <a:lnTo>
                  <a:pt x="116417" y="56103"/>
                </a:lnTo>
                <a:lnTo>
                  <a:pt x="116417" y="56103"/>
                </a:lnTo>
                <a:lnTo>
                  <a:pt x="116417" y="56103"/>
                </a:lnTo>
                <a:lnTo>
                  <a:pt x="116417" y="56103"/>
                </a:lnTo>
                <a:lnTo>
                  <a:pt x="118208" y="56103"/>
                </a:lnTo>
                <a:lnTo>
                  <a:pt x="118208" y="56103"/>
                </a:lnTo>
                <a:lnTo>
                  <a:pt x="118208" y="56103"/>
                </a:lnTo>
                <a:lnTo>
                  <a:pt x="120000" y="56103"/>
                </a:lnTo>
                <a:lnTo>
                  <a:pt x="120000" y="56103"/>
                </a:lnTo>
                <a:lnTo>
                  <a:pt x="120000" y="56103"/>
                </a:lnTo>
                <a:lnTo>
                  <a:pt x="120000" y="58441"/>
                </a:lnTo>
                <a:lnTo>
                  <a:pt x="120000" y="58441"/>
                </a:lnTo>
                <a:lnTo>
                  <a:pt x="120000" y="58441"/>
                </a:lnTo>
                <a:lnTo>
                  <a:pt x="118208" y="58441"/>
                </a:lnTo>
                <a:lnTo>
                  <a:pt x="118208" y="58441"/>
                </a:lnTo>
                <a:lnTo>
                  <a:pt x="118208" y="58441"/>
                </a:lnTo>
                <a:lnTo>
                  <a:pt x="118208" y="58441"/>
                </a:lnTo>
                <a:lnTo>
                  <a:pt x="118208" y="58441"/>
                </a:lnTo>
                <a:lnTo>
                  <a:pt x="116417" y="58441"/>
                </a:lnTo>
                <a:lnTo>
                  <a:pt x="116417" y="58441"/>
                </a:lnTo>
                <a:lnTo>
                  <a:pt x="116417" y="58441"/>
                </a:lnTo>
                <a:lnTo>
                  <a:pt x="116417" y="58441"/>
                </a:lnTo>
                <a:lnTo>
                  <a:pt x="116417" y="58441"/>
                </a:lnTo>
                <a:lnTo>
                  <a:pt x="116417" y="60000"/>
                </a:lnTo>
                <a:lnTo>
                  <a:pt x="114626" y="60000"/>
                </a:lnTo>
                <a:lnTo>
                  <a:pt x="114626" y="60000"/>
                </a:lnTo>
                <a:lnTo>
                  <a:pt x="114626" y="60000"/>
                </a:lnTo>
                <a:lnTo>
                  <a:pt x="114626" y="61558"/>
                </a:lnTo>
                <a:lnTo>
                  <a:pt x="114626" y="61558"/>
                </a:lnTo>
                <a:lnTo>
                  <a:pt x="114626" y="61558"/>
                </a:lnTo>
                <a:lnTo>
                  <a:pt x="114626" y="61558"/>
                </a:lnTo>
                <a:lnTo>
                  <a:pt x="114626" y="61558"/>
                </a:lnTo>
                <a:lnTo>
                  <a:pt x="114626" y="61558"/>
                </a:lnTo>
                <a:lnTo>
                  <a:pt x="112835" y="61558"/>
                </a:lnTo>
                <a:lnTo>
                  <a:pt x="112835" y="61558"/>
                </a:lnTo>
                <a:lnTo>
                  <a:pt x="112835" y="61558"/>
                </a:lnTo>
                <a:lnTo>
                  <a:pt x="112835" y="63116"/>
                </a:lnTo>
                <a:lnTo>
                  <a:pt x="110149" y="63116"/>
                </a:lnTo>
                <a:lnTo>
                  <a:pt x="110149" y="63116"/>
                </a:lnTo>
                <a:lnTo>
                  <a:pt x="110149" y="63116"/>
                </a:lnTo>
                <a:lnTo>
                  <a:pt x="110149" y="63116"/>
                </a:lnTo>
                <a:lnTo>
                  <a:pt x="110149" y="63116"/>
                </a:lnTo>
                <a:lnTo>
                  <a:pt x="108358" y="63116"/>
                </a:lnTo>
                <a:lnTo>
                  <a:pt x="108358" y="63116"/>
                </a:lnTo>
                <a:lnTo>
                  <a:pt x="108358" y="63116"/>
                </a:lnTo>
                <a:lnTo>
                  <a:pt x="108358" y="63116"/>
                </a:lnTo>
                <a:lnTo>
                  <a:pt x="106567" y="63116"/>
                </a:lnTo>
                <a:lnTo>
                  <a:pt x="106567" y="63116"/>
                </a:lnTo>
                <a:lnTo>
                  <a:pt x="106567" y="63116"/>
                </a:lnTo>
                <a:lnTo>
                  <a:pt x="106567" y="63116"/>
                </a:lnTo>
                <a:lnTo>
                  <a:pt x="106567" y="64675"/>
                </a:lnTo>
                <a:lnTo>
                  <a:pt x="104776" y="64675"/>
                </a:lnTo>
                <a:lnTo>
                  <a:pt x="104776" y="64675"/>
                </a:lnTo>
                <a:lnTo>
                  <a:pt x="104776" y="64675"/>
                </a:lnTo>
                <a:lnTo>
                  <a:pt x="104776" y="64675"/>
                </a:lnTo>
                <a:lnTo>
                  <a:pt x="104776" y="64675"/>
                </a:lnTo>
                <a:lnTo>
                  <a:pt x="104776" y="64675"/>
                </a:lnTo>
                <a:lnTo>
                  <a:pt x="104776" y="64675"/>
                </a:lnTo>
                <a:lnTo>
                  <a:pt x="104776" y="67012"/>
                </a:lnTo>
                <a:lnTo>
                  <a:pt x="102985" y="67012"/>
                </a:lnTo>
                <a:lnTo>
                  <a:pt x="102985" y="67012"/>
                </a:lnTo>
                <a:lnTo>
                  <a:pt x="102985" y="67012"/>
                </a:lnTo>
                <a:lnTo>
                  <a:pt x="102985" y="67012"/>
                </a:lnTo>
                <a:lnTo>
                  <a:pt x="102985" y="68571"/>
                </a:lnTo>
                <a:lnTo>
                  <a:pt x="102985" y="68571"/>
                </a:lnTo>
                <a:lnTo>
                  <a:pt x="102985" y="68571"/>
                </a:lnTo>
                <a:lnTo>
                  <a:pt x="102985" y="68571"/>
                </a:lnTo>
                <a:lnTo>
                  <a:pt x="102985" y="68571"/>
                </a:lnTo>
                <a:lnTo>
                  <a:pt x="102985" y="70129"/>
                </a:lnTo>
                <a:lnTo>
                  <a:pt x="100298" y="70129"/>
                </a:lnTo>
                <a:lnTo>
                  <a:pt x="100298" y="70129"/>
                </a:lnTo>
                <a:lnTo>
                  <a:pt x="100298" y="70129"/>
                </a:lnTo>
                <a:lnTo>
                  <a:pt x="100298" y="70129"/>
                </a:lnTo>
                <a:lnTo>
                  <a:pt x="100298" y="70129"/>
                </a:lnTo>
                <a:lnTo>
                  <a:pt x="98507" y="70129"/>
                </a:lnTo>
                <a:lnTo>
                  <a:pt x="98507" y="71688"/>
                </a:lnTo>
                <a:lnTo>
                  <a:pt x="98507" y="71688"/>
                </a:lnTo>
                <a:lnTo>
                  <a:pt x="98507" y="71688"/>
                </a:lnTo>
                <a:lnTo>
                  <a:pt x="98507" y="71688"/>
                </a:lnTo>
                <a:lnTo>
                  <a:pt x="98507" y="71688"/>
                </a:lnTo>
                <a:lnTo>
                  <a:pt x="96716" y="71688"/>
                </a:lnTo>
                <a:lnTo>
                  <a:pt x="96716" y="71688"/>
                </a:lnTo>
                <a:lnTo>
                  <a:pt x="96716" y="73246"/>
                </a:lnTo>
                <a:lnTo>
                  <a:pt x="96716" y="73246"/>
                </a:lnTo>
                <a:lnTo>
                  <a:pt x="96716" y="73246"/>
                </a:lnTo>
                <a:lnTo>
                  <a:pt x="96716" y="73246"/>
                </a:lnTo>
                <a:lnTo>
                  <a:pt x="96716" y="73246"/>
                </a:lnTo>
                <a:lnTo>
                  <a:pt x="96716" y="73246"/>
                </a:lnTo>
                <a:lnTo>
                  <a:pt x="94925" y="73246"/>
                </a:lnTo>
                <a:lnTo>
                  <a:pt x="94925" y="73246"/>
                </a:lnTo>
                <a:lnTo>
                  <a:pt x="94925" y="73246"/>
                </a:lnTo>
                <a:lnTo>
                  <a:pt x="94925" y="75584"/>
                </a:lnTo>
                <a:lnTo>
                  <a:pt x="93134" y="75584"/>
                </a:lnTo>
                <a:lnTo>
                  <a:pt x="93134" y="75584"/>
                </a:lnTo>
                <a:lnTo>
                  <a:pt x="93134" y="75584"/>
                </a:lnTo>
                <a:lnTo>
                  <a:pt x="93134" y="75584"/>
                </a:lnTo>
                <a:lnTo>
                  <a:pt x="93134" y="75584"/>
                </a:lnTo>
                <a:lnTo>
                  <a:pt x="93134" y="75584"/>
                </a:lnTo>
                <a:lnTo>
                  <a:pt x="90447" y="75584"/>
                </a:lnTo>
                <a:lnTo>
                  <a:pt x="90447" y="77142"/>
                </a:lnTo>
                <a:lnTo>
                  <a:pt x="90447" y="77142"/>
                </a:lnTo>
                <a:lnTo>
                  <a:pt x="90447" y="77142"/>
                </a:lnTo>
                <a:lnTo>
                  <a:pt x="90447" y="77142"/>
                </a:lnTo>
                <a:lnTo>
                  <a:pt x="90447" y="77142"/>
                </a:lnTo>
                <a:lnTo>
                  <a:pt x="90447" y="77142"/>
                </a:lnTo>
                <a:lnTo>
                  <a:pt x="90447" y="78701"/>
                </a:lnTo>
                <a:lnTo>
                  <a:pt x="88656" y="78701"/>
                </a:lnTo>
                <a:lnTo>
                  <a:pt x="88656" y="78701"/>
                </a:lnTo>
                <a:lnTo>
                  <a:pt x="88656" y="78701"/>
                </a:lnTo>
                <a:lnTo>
                  <a:pt x="88656" y="80259"/>
                </a:lnTo>
                <a:lnTo>
                  <a:pt x="88656" y="80259"/>
                </a:lnTo>
                <a:lnTo>
                  <a:pt x="88656" y="80259"/>
                </a:lnTo>
                <a:lnTo>
                  <a:pt x="88656" y="80259"/>
                </a:lnTo>
                <a:lnTo>
                  <a:pt x="88656" y="81818"/>
                </a:lnTo>
                <a:lnTo>
                  <a:pt x="88656" y="81818"/>
                </a:lnTo>
                <a:lnTo>
                  <a:pt x="88656" y="81818"/>
                </a:lnTo>
                <a:lnTo>
                  <a:pt x="88656" y="81818"/>
                </a:lnTo>
                <a:lnTo>
                  <a:pt x="88656" y="81818"/>
                </a:lnTo>
                <a:lnTo>
                  <a:pt x="88656" y="84155"/>
                </a:lnTo>
                <a:lnTo>
                  <a:pt x="88656" y="84155"/>
                </a:lnTo>
                <a:lnTo>
                  <a:pt x="88656" y="84155"/>
                </a:lnTo>
                <a:lnTo>
                  <a:pt x="88656" y="85714"/>
                </a:lnTo>
                <a:lnTo>
                  <a:pt x="86865" y="85714"/>
                </a:lnTo>
                <a:lnTo>
                  <a:pt x="86865" y="85714"/>
                </a:lnTo>
                <a:lnTo>
                  <a:pt x="86865" y="85714"/>
                </a:lnTo>
                <a:lnTo>
                  <a:pt x="86865" y="85714"/>
                </a:lnTo>
                <a:lnTo>
                  <a:pt x="86865" y="85714"/>
                </a:lnTo>
                <a:lnTo>
                  <a:pt x="86865" y="85714"/>
                </a:lnTo>
                <a:lnTo>
                  <a:pt x="85074" y="85714"/>
                </a:lnTo>
                <a:lnTo>
                  <a:pt x="85074" y="87272"/>
                </a:lnTo>
                <a:lnTo>
                  <a:pt x="85074" y="87272"/>
                </a:lnTo>
                <a:lnTo>
                  <a:pt x="85074" y="87272"/>
                </a:lnTo>
                <a:lnTo>
                  <a:pt x="85074" y="87272"/>
                </a:lnTo>
                <a:lnTo>
                  <a:pt x="85074" y="87272"/>
                </a:lnTo>
                <a:lnTo>
                  <a:pt x="85074" y="87272"/>
                </a:lnTo>
                <a:lnTo>
                  <a:pt x="85074" y="88831"/>
                </a:lnTo>
                <a:lnTo>
                  <a:pt x="83283" y="88831"/>
                </a:lnTo>
                <a:lnTo>
                  <a:pt x="83283" y="88831"/>
                </a:lnTo>
                <a:lnTo>
                  <a:pt x="83283" y="88831"/>
                </a:lnTo>
                <a:lnTo>
                  <a:pt x="83283" y="88831"/>
                </a:lnTo>
                <a:lnTo>
                  <a:pt x="83283" y="90389"/>
                </a:lnTo>
                <a:lnTo>
                  <a:pt x="83283" y="90389"/>
                </a:lnTo>
                <a:lnTo>
                  <a:pt x="80597" y="90389"/>
                </a:lnTo>
                <a:lnTo>
                  <a:pt x="80597" y="90389"/>
                </a:lnTo>
                <a:lnTo>
                  <a:pt x="80597" y="90389"/>
                </a:lnTo>
                <a:lnTo>
                  <a:pt x="80597" y="90389"/>
                </a:lnTo>
                <a:lnTo>
                  <a:pt x="80597" y="90389"/>
                </a:lnTo>
                <a:lnTo>
                  <a:pt x="78805" y="90389"/>
                </a:lnTo>
                <a:lnTo>
                  <a:pt x="78805" y="90389"/>
                </a:lnTo>
                <a:lnTo>
                  <a:pt x="78805" y="90389"/>
                </a:lnTo>
                <a:lnTo>
                  <a:pt x="78805" y="90389"/>
                </a:lnTo>
                <a:lnTo>
                  <a:pt x="77014" y="90389"/>
                </a:lnTo>
                <a:lnTo>
                  <a:pt x="77014" y="90389"/>
                </a:lnTo>
                <a:lnTo>
                  <a:pt x="77014" y="90389"/>
                </a:lnTo>
                <a:lnTo>
                  <a:pt x="77014" y="92727"/>
                </a:lnTo>
                <a:lnTo>
                  <a:pt x="77014" y="92727"/>
                </a:lnTo>
                <a:lnTo>
                  <a:pt x="75223" y="92727"/>
                </a:lnTo>
                <a:lnTo>
                  <a:pt x="75223" y="92727"/>
                </a:lnTo>
                <a:lnTo>
                  <a:pt x="75223" y="92727"/>
                </a:lnTo>
                <a:lnTo>
                  <a:pt x="75223" y="92727"/>
                </a:lnTo>
                <a:lnTo>
                  <a:pt x="75223" y="92727"/>
                </a:lnTo>
                <a:lnTo>
                  <a:pt x="75223" y="92727"/>
                </a:lnTo>
                <a:lnTo>
                  <a:pt x="75223" y="94285"/>
                </a:lnTo>
                <a:lnTo>
                  <a:pt x="75223" y="94285"/>
                </a:lnTo>
                <a:lnTo>
                  <a:pt x="75223" y="94285"/>
                </a:lnTo>
                <a:lnTo>
                  <a:pt x="75223" y="94285"/>
                </a:lnTo>
                <a:lnTo>
                  <a:pt x="75223" y="95844"/>
                </a:lnTo>
                <a:lnTo>
                  <a:pt x="75223" y="95844"/>
                </a:lnTo>
                <a:lnTo>
                  <a:pt x="75223" y="95844"/>
                </a:lnTo>
                <a:lnTo>
                  <a:pt x="75223" y="95844"/>
                </a:lnTo>
                <a:lnTo>
                  <a:pt x="75223" y="97402"/>
                </a:lnTo>
                <a:lnTo>
                  <a:pt x="75223" y="97402"/>
                </a:lnTo>
                <a:lnTo>
                  <a:pt x="73432" y="97402"/>
                </a:lnTo>
                <a:lnTo>
                  <a:pt x="73432" y="97402"/>
                </a:lnTo>
                <a:lnTo>
                  <a:pt x="73432" y="98961"/>
                </a:lnTo>
                <a:lnTo>
                  <a:pt x="73432" y="98961"/>
                </a:lnTo>
                <a:lnTo>
                  <a:pt x="73432" y="98961"/>
                </a:lnTo>
                <a:lnTo>
                  <a:pt x="73432" y="98961"/>
                </a:lnTo>
                <a:lnTo>
                  <a:pt x="73432" y="98961"/>
                </a:lnTo>
                <a:lnTo>
                  <a:pt x="73432" y="98961"/>
                </a:lnTo>
                <a:lnTo>
                  <a:pt x="73432" y="101298"/>
                </a:lnTo>
                <a:lnTo>
                  <a:pt x="73432" y="101298"/>
                </a:lnTo>
                <a:lnTo>
                  <a:pt x="73432" y="101298"/>
                </a:lnTo>
                <a:lnTo>
                  <a:pt x="70746" y="101298"/>
                </a:lnTo>
                <a:lnTo>
                  <a:pt x="70746" y="102857"/>
                </a:lnTo>
                <a:lnTo>
                  <a:pt x="70746" y="102857"/>
                </a:lnTo>
                <a:lnTo>
                  <a:pt x="70746" y="102857"/>
                </a:lnTo>
                <a:lnTo>
                  <a:pt x="70746" y="102857"/>
                </a:lnTo>
                <a:lnTo>
                  <a:pt x="70746" y="104415"/>
                </a:lnTo>
                <a:lnTo>
                  <a:pt x="70746" y="104415"/>
                </a:lnTo>
                <a:lnTo>
                  <a:pt x="70746" y="104415"/>
                </a:lnTo>
                <a:lnTo>
                  <a:pt x="70746" y="104415"/>
                </a:lnTo>
                <a:lnTo>
                  <a:pt x="68955" y="104415"/>
                </a:lnTo>
                <a:lnTo>
                  <a:pt x="68955" y="104415"/>
                </a:lnTo>
                <a:lnTo>
                  <a:pt x="68955" y="104415"/>
                </a:lnTo>
                <a:lnTo>
                  <a:pt x="68955" y="104415"/>
                </a:lnTo>
                <a:lnTo>
                  <a:pt x="68955" y="104415"/>
                </a:lnTo>
                <a:lnTo>
                  <a:pt x="67164" y="104415"/>
                </a:lnTo>
                <a:lnTo>
                  <a:pt x="67164" y="104415"/>
                </a:lnTo>
                <a:lnTo>
                  <a:pt x="67164" y="104415"/>
                </a:lnTo>
                <a:lnTo>
                  <a:pt x="65373" y="104415"/>
                </a:lnTo>
                <a:lnTo>
                  <a:pt x="65373" y="104415"/>
                </a:lnTo>
                <a:lnTo>
                  <a:pt x="65373" y="104415"/>
                </a:lnTo>
                <a:lnTo>
                  <a:pt x="65373" y="104415"/>
                </a:lnTo>
                <a:lnTo>
                  <a:pt x="63582" y="104415"/>
                </a:lnTo>
                <a:lnTo>
                  <a:pt x="63582" y="104415"/>
                </a:lnTo>
                <a:lnTo>
                  <a:pt x="63582" y="105974"/>
                </a:lnTo>
                <a:lnTo>
                  <a:pt x="63582" y="105974"/>
                </a:lnTo>
                <a:lnTo>
                  <a:pt x="63582" y="105974"/>
                </a:lnTo>
                <a:lnTo>
                  <a:pt x="63582" y="105974"/>
                </a:lnTo>
                <a:lnTo>
                  <a:pt x="60895" y="105974"/>
                </a:lnTo>
                <a:lnTo>
                  <a:pt x="60895" y="105974"/>
                </a:lnTo>
                <a:lnTo>
                  <a:pt x="60895" y="105974"/>
                </a:lnTo>
                <a:lnTo>
                  <a:pt x="60895" y="105974"/>
                </a:lnTo>
                <a:lnTo>
                  <a:pt x="59104" y="105974"/>
                </a:lnTo>
                <a:lnTo>
                  <a:pt x="59104" y="105974"/>
                </a:lnTo>
                <a:lnTo>
                  <a:pt x="59104" y="105974"/>
                </a:lnTo>
                <a:lnTo>
                  <a:pt x="59104" y="105974"/>
                </a:lnTo>
                <a:lnTo>
                  <a:pt x="59104" y="105974"/>
                </a:lnTo>
                <a:lnTo>
                  <a:pt x="59104" y="105974"/>
                </a:lnTo>
                <a:lnTo>
                  <a:pt x="57313" y="105974"/>
                </a:lnTo>
                <a:lnTo>
                  <a:pt x="57313" y="104415"/>
                </a:lnTo>
                <a:lnTo>
                  <a:pt x="57313" y="104415"/>
                </a:lnTo>
                <a:lnTo>
                  <a:pt x="57313" y="104415"/>
                </a:lnTo>
                <a:lnTo>
                  <a:pt x="57313" y="104415"/>
                </a:lnTo>
                <a:lnTo>
                  <a:pt x="55522" y="104415"/>
                </a:lnTo>
                <a:lnTo>
                  <a:pt x="55522" y="104415"/>
                </a:lnTo>
                <a:lnTo>
                  <a:pt x="55522" y="104415"/>
                </a:lnTo>
                <a:lnTo>
                  <a:pt x="55522" y="104415"/>
                </a:lnTo>
                <a:lnTo>
                  <a:pt x="53731" y="104415"/>
                </a:lnTo>
                <a:lnTo>
                  <a:pt x="53731" y="104415"/>
                </a:lnTo>
                <a:lnTo>
                  <a:pt x="53731" y="104415"/>
                </a:lnTo>
                <a:lnTo>
                  <a:pt x="53731" y="102857"/>
                </a:lnTo>
                <a:lnTo>
                  <a:pt x="53731" y="102857"/>
                </a:lnTo>
                <a:lnTo>
                  <a:pt x="53731" y="102857"/>
                </a:lnTo>
                <a:lnTo>
                  <a:pt x="51044" y="102857"/>
                </a:lnTo>
                <a:lnTo>
                  <a:pt x="51044" y="102857"/>
                </a:lnTo>
                <a:lnTo>
                  <a:pt x="51044" y="102857"/>
                </a:lnTo>
                <a:lnTo>
                  <a:pt x="51044" y="102857"/>
                </a:lnTo>
                <a:lnTo>
                  <a:pt x="49253" y="102857"/>
                </a:lnTo>
                <a:lnTo>
                  <a:pt x="49253" y="102857"/>
                </a:lnTo>
                <a:lnTo>
                  <a:pt x="49253" y="102857"/>
                </a:lnTo>
                <a:lnTo>
                  <a:pt x="49253" y="102857"/>
                </a:lnTo>
                <a:lnTo>
                  <a:pt x="49253" y="102857"/>
                </a:lnTo>
                <a:lnTo>
                  <a:pt x="47462" y="102857"/>
                </a:lnTo>
                <a:lnTo>
                  <a:pt x="47462" y="101298"/>
                </a:lnTo>
                <a:lnTo>
                  <a:pt x="47462" y="101298"/>
                </a:lnTo>
                <a:lnTo>
                  <a:pt x="47462" y="101298"/>
                </a:lnTo>
                <a:lnTo>
                  <a:pt x="47462" y="101298"/>
                </a:lnTo>
                <a:lnTo>
                  <a:pt x="47462" y="101298"/>
                </a:lnTo>
                <a:lnTo>
                  <a:pt x="47462" y="101298"/>
                </a:lnTo>
                <a:lnTo>
                  <a:pt x="45671" y="101298"/>
                </a:lnTo>
                <a:lnTo>
                  <a:pt x="45671" y="98961"/>
                </a:lnTo>
                <a:lnTo>
                  <a:pt x="45671" y="98961"/>
                </a:lnTo>
                <a:lnTo>
                  <a:pt x="45671" y="98961"/>
                </a:lnTo>
                <a:lnTo>
                  <a:pt x="45671" y="98961"/>
                </a:lnTo>
                <a:lnTo>
                  <a:pt x="45671" y="98961"/>
                </a:lnTo>
                <a:lnTo>
                  <a:pt x="45671" y="98961"/>
                </a:lnTo>
                <a:lnTo>
                  <a:pt x="43880" y="98961"/>
                </a:lnTo>
                <a:lnTo>
                  <a:pt x="43880" y="98961"/>
                </a:lnTo>
                <a:lnTo>
                  <a:pt x="43880" y="98961"/>
                </a:lnTo>
                <a:lnTo>
                  <a:pt x="41194" y="98961"/>
                </a:lnTo>
                <a:lnTo>
                  <a:pt x="41194" y="98961"/>
                </a:lnTo>
                <a:lnTo>
                  <a:pt x="41194" y="98961"/>
                </a:lnTo>
                <a:lnTo>
                  <a:pt x="41194" y="98961"/>
                </a:lnTo>
                <a:lnTo>
                  <a:pt x="39402" y="98961"/>
                </a:lnTo>
                <a:lnTo>
                  <a:pt x="39402" y="98961"/>
                </a:lnTo>
                <a:lnTo>
                  <a:pt x="39402" y="98961"/>
                </a:lnTo>
                <a:lnTo>
                  <a:pt x="39402" y="98961"/>
                </a:lnTo>
                <a:lnTo>
                  <a:pt x="39402" y="98961"/>
                </a:lnTo>
                <a:lnTo>
                  <a:pt x="39402" y="98961"/>
                </a:lnTo>
                <a:lnTo>
                  <a:pt x="37611" y="98961"/>
                </a:lnTo>
                <a:lnTo>
                  <a:pt x="37611" y="98961"/>
                </a:lnTo>
                <a:lnTo>
                  <a:pt x="37611" y="98961"/>
                </a:lnTo>
                <a:lnTo>
                  <a:pt x="37611" y="98961"/>
                </a:lnTo>
                <a:lnTo>
                  <a:pt x="37611" y="101298"/>
                </a:lnTo>
                <a:lnTo>
                  <a:pt x="37611" y="101298"/>
                </a:lnTo>
                <a:lnTo>
                  <a:pt x="37611" y="101298"/>
                </a:lnTo>
                <a:lnTo>
                  <a:pt x="35820" y="101298"/>
                </a:lnTo>
                <a:lnTo>
                  <a:pt x="35820" y="101298"/>
                </a:lnTo>
                <a:lnTo>
                  <a:pt x="35820" y="102857"/>
                </a:lnTo>
                <a:lnTo>
                  <a:pt x="35820" y="102857"/>
                </a:lnTo>
                <a:lnTo>
                  <a:pt x="35820" y="102857"/>
                </a:lnTo>
                <a:lnTo>
                  <a:pt x="35820" y="102857"/>
                </a:lnTo>
                <a:lnTo>
                  <a:pt x="35820" y="104415"/>
                </a:lnTo>
                <a:lnTo>
                  <a:pt x="35820" y="104415"/>
                </a:lnTo>
                <a:lnTo>
                  <a:pt x="35820" y="104415"/>
                </a:lnTo>
                <a:lnTo>
                  <a:pt x="35820" y="104415"/>
                </a:lnTo>
                <a:lnTo>
                  <a:pt x="35820" y="104415"/>
                </a:lnTo>
                <a:lnTo>
                  <a:pt x="35820" y="105974"/>
                </a:lnTo>
                <a:lnTo>
                  <a:pt x="35820" y="105974"/>
                </a:lnTo>
                <a:lnTo>
                  <a:pt x="35820" y="105974"/>
                </a:lnTo>
                <a:lnTo>
                  <a:pt x="34029" y="105974"/>
                </a:lnTo>
                <a:lnTo>
                  <a:pt x="34029" y="107532"/>
                </a:lnTo>
                <a:lnTo>
                  <a:pt x="35820" y="107532"/>
                </a:lnTo>
                <a:lnTo>
                  <a:pt x="35820" y="107532"/>
                </a:lnTo>
                <a:lnTo>
                  <a:pt x="34029" y="107532"/>
                </a:lnTo>
                <a:lnTo>
                  <a:pt x="34029" y="107532"/>
                </a:lnTo>
                <a:lnTo>
                  <a:pt x="34029" y="107532"/>
                </a:lnTo>
                <a:lnTo>
                  <a:pt x="34029" y="109870"/>
                </a:lnTo>
                <a:lnTo>
                  <a:pt x="34029" y="109870"/>
                </a:lnTo>
                <a:lnTo>
                  <a:pt x="34029" y="109870"/>
                </a:lnTo>
                <a:lnTo>
                  <a:pt x="34029" y="109870"/>
                </a:lnTo>
                <a:lnTo>
                  <a:pt x="34029" y="109870"/>
                </a:lnTo>
                <a:lnTo>
                  <a:pt x="34029" y="111428"/>
                </a:lnTo>
                <a:lnTo>
                  <a:pt x="34029" y="111428"/>
                </a:lnTo>
                <a:lnTo>
                  <a:pt x="31343" y="111428"/>
                </a:lnTo>
                <a:lnTo>
                  <a:pt x="31343" y="111428"/>
                </a:lnTo>
                <a:lnTo>
                  <a:pt x="31343" y="111428"/>
                </a:lnTo>
                <a:lnTo>
                  <a:pt x="29552" y="111428"/>
                </a:lnTo>
                <a:lnTo>
                  <a:pt x="29552" y="111428"/>
                </a:lnTo>
                <a:lnTo>
                  <a:pt x="29552" y="112987"/>
                </a:lnTo>
                <a:lnTo>
                  <a:pt x="29552" y="112987"/>
                </a:lnTo>
                <a:lnTo>
                  <a:pt x="29552" y="112987"/>
                </a:lnTo>
                <a:lnTo>
                  <a:pt x="29552" y="112987"/>
                </a:lnTo>
                <a:lnTo>
                  <a:pt x="29552" y="112987"/>
                </a:lnTo>
                <a:lnTo>
                  <a:pt x="27761" y="112987"/>
                </a:lnTo>
                <a:lnTo>
                  <a:pt x="27761" y="112987"/>
                </a:lnTo>
                <a:lnTo>
                  <a:pt x="27761" y="112987"/>
                </a:lnTo>
                <a:lnTo>
                  <a:pt x="27761" y="114545"/>
                </a:lnTo>
                <a:lnTo>
                  <a:pt x="27761" y="114545"/>
                </a:lnTo>
                <a:lnTo>
                  <a:pt x="27761" y="114545"/>
                </a:lnTo>
                <a:lnTo>
                  <a:pt x="27761" y="114545"/>
                </a:lnTo>
                <a:lnTo>
                  <a:pt x="27761" y="114545"/>
                </a:lnTo>
                <a:lnTo>
                  <a:pt x="27761" y="116103"/>
                </a:lnTo>
                <a:lnTo>
                  <a:pt x="25970" y="116103"/>
                </a:lnTo>
                <a:lnTo>
                  <a:pt x="25970" y="116103"/>
                </a:lnTo>
                <a:lnTo>
                  <a:pt x="25970" y="116103"/>
                </a:lnTo>
                <a:lnTo>
                  <a:pt x="25970" y="116103"/>
                </a:lnTo>
                <a:lnTo>
                  <a:pt x="25970" y="116103"/>
                </a:lnTo>
                <a:lnTo>
                  <a:pt x="25970" y="118441"/>
                </a:lnTo>
                <a:lnTo>
                  <a:pt x="24179" y="118441"/>
                </a:lnTo>
                <a:lnTo>
                  <a:pt x="24179" y="118441"/>
                </a:lnTo>
                <a:lnTo>
                  <a:pt x="24179" y="118441"/>
                </a:lnTo>
                <a:lnTo>
                  <a:pt x="24179" y="118441"/>
                </a:lnTo>
                <a:lnTo>
                  <a:pt x="21492" y="118441"/>
                </a:lnTo>
                <a:lnTo>
                  <a:pt x="21492" y="118441"/>
                </a:lnTo>
                <a:lnTo>
                  <a:pt x="21492" y="118441"/>
                </a:lnTo>
                <a:lnTo>
                  <a:pt x="21492" y="118441"/>
                </a:lnTo>
                <a:lnTo>
                  <a:pt x="21492" y="118441"/>
                </a:lnTo>
                <a:lnTo>
                  <a:pt x="21492" y="120000"/>
                </a:lnTo>
                <a:lnTo>
                  <a:pt x="21492" y="120000"/>
                </a:lnTo>
                <a:lnTo>
                  <a:pt x="21492" y="120000"/>
                </a:lnTo>
                <a:lnTo>
                  <a:pt x="21492" y="120000"/>
                </a:lnTo>
                <a:lnTo>
                  <a:pt x="19701" y="120000"/>
                </a:lnTo>
                <a:lnTo>
                  <a:pt x="19701" y="120000"/>
                </a:lnTo>
                <a:lnTo>
                  <a:pt x="19701" y="120000"/>
                </a:lnTo>
                <a:lnTo>
                  <a:pt x="19701" y="120000"/>
                </a:lnTo>
                <a:lnTo>
                  <a:pt x="19701" y="120000"/>
                </a:lnTo>
                <a:lnTo>
                  <a:pt x="17910" y="120000"/>
                </a:lnTo>
                <a:lnTo>
                  <a:pt x="17910" y="120000"/>
                </a:lnTo>
                <a:lnTo>
                  <a:pt x="17910" y="120000"/>
                </a:lnTo>
                <a:lnTo>
                  <a:pt x="17910" y="120000"/>
                </a:lnTo>
                <a:lnTo>
                  <a:pt x="17910" y="120000"/>
                </a:lnTo>
                <a:lnTo>
                  <a:pt x="16119" y="120000"/>
                </a:lnTo>
                <a:lnTo>
                  <a:pt x="16119" y="120000"/>
                </a:lnTo>
                <a:lnTo>
                  <a:pt x="16119" y="120000"/>
                </a:lnTo>
                <a:lnTo>
                  <a:pt x="16119" y="120000"/>
                </a:lnTo>
                <a:lnTo>
                  <a:pt x="16119" y="120000"/>
                </a:lnTo>
                <a:lnTo>
                  <a:pt x="14328" y="120000"/>
                </a:lnTo>
                <a:lnTo>
                  <a:pt x="14328" y="120000"/>
                </a:lnTo>
                <a:lnTo>
                  <a:pt x="14328" y="120000"/>
                </a:lnTo>
                <a:lnTo>
                  <a:pt x="14328" y="120000"/>
                </a:lnTo>
                <a:lnTo>
                  <a:pt x="11641" y="120000"/>
                </a:lnTo>
                <a:lnTo>
                  <a:pt x="11641" y="120000"/>
                </a:lnTo>
                <a:lnTo>
                  <a:pt x="11641" y="120000"/>
                </a:lnTo>
                <a:lnTo>
                  <a:pt x="11641" y="118441"/>
                </a:lnTo>
                <a:lnTo>
                  <a:pt x="11641" y="118441"/>
                </a:lnTo>
                <a:lnTo>
                  <a:pt x="9850" y="118441"/>
                </a:lnTo>
                <a:lnTo>
                  <a:pt x="9850" y="120000"/>
                </a:lnTo>
                <a:lnTo>
                  <a:pt x="9850" y="120000"/>
                </a:lnTo>
                <a:lnTo>
                  <a:pt x="9850" y="120000"/>
                </a:lnTo>
                <a:lnTo>
                  <a:pt x="9850" y="120000"/>
                </a:lnTo>
                <a:lnTo>
                  <a:pt x="8059" y="120000"/>
                </a:lnTo>
                <a:lnTo>
                  <a:pt x="8059" y="120000"/>
                </a:lnTo>
                <a:lnTo>
                  <a:pt x="8059" y="120000"/>
                </a:lnTo>
                <a:lnTo>
                  <a:pt x="8059" y="120000"/>
                </a:lnTo>
                <a:lnTo>
                  <a:pt x="8059" y="120000"/>
                </a:lnTo>
                <a:lnTo>
                  <a:pt x="8059" y="118441"/>
                </a:lnTo>
                <a:lnTo>
                  <a:pt x="8059" y="118441"/>
                </a:lnTo>
                <a:lnTo>
                  <a:pt x="8059" y="118441"/>
                </a:lnTo>
                <a:lnTo>
                  <a:pt x="8059" y="118441"/>
                </a:lnTo>
                <a:lnTo>
                  <a:pt x="8059" y="116103"/>
                </a:lnTo>
                <a:lnTo>
                  <a:pt x="8059" y="116103"/>
                </a:lnTo>
                <a:lnTo>
                  <a:pt x="8059" y="116103"/>
                </a:lnTo>
                <a:lnTo>
                  <a:pt x="8059" y="114545"/>
                </a:lnTo>
                <a:lnTo>
                  <a:pt x="8059" y="114545"/>
                </a:lnTo>
                <a:lnTo>
                  <a:pt x="8059" y="114545"/>
                </a:lnTo>
                <a:lnTo>
                  <a:pt x="8059" y="114545"/>
                </a:lnTo>
                <a:lnTo>
                  <a:pt x="8059" y="112987"/>
                </a:lnTo>
                <a:lnTo>
                  <a:pt x="8059" y="112987"/>
                </a:lnTo>
                <a:lnTo>
                  <a:pt x="8059" y="112987"/>
                </a:lnTo>
                <a:lnTo>
                  <a:pt x="8059" y="112987"/>
                </a:lnTo>
                <a:lnTo>
                  <a:pt x="8059" y="112987"/>
                </a:lnTo>
                <a:lnTo>
                  <a:pt x="9850" y="112987"/>
                </a:lnTo>
                <a:lnTo>
                  <a:pt x="9850" y="111428"/>
                </a:lnTo>
                <a:lnTo>
                  <a:pt x="9850" y="111428"/>
                </a:lnTo>
                <a:lnTo>
                  <a:pt x="9850" y="111428"/>
                </a:lnTo>
                <a:lnTo>
                  <a:pt x="9850" y="111428"/>
                </a:lnTo>
                <a:lnTo>
                  <a:pt x="9850" y="111428"/>
                </a:lnTo>
                <a:lnTo>
                  <a:pt x="9850" y="109870"/>
                </a:lnTo>
                <a:lnTo>
                  <a:pt x="9850" y="109870"/>
                </a:lnTo>
                <a:lnTo>
                  <a:pt x="9850" y="109870"/>
                </a:lnTo>
                <a:lnTo>
                  <a:pt x="9850" y="109870"/>
                </a:lnTo>
                <a:lnTo>
                  <a:pt x="9850" y="107532"/>
                </a:lnTo>
                <a:lnTo>
                  <a:pt x="9850" y="107532"/>
                </a:lnTo>
                <a:lnTo>
                  <a:pt x="9850" y="107532"/>
                </a:lnTo>
                <a:lnTo>
                  <a:pt x="9850" y="107532"/>
                </a:lnTo>
                <a:lnTo>
                  <a:pt x="9850" y="105974"/>
                </a:lnTo>
                <a:lnTo>
                  <a:pt x="9850" y="105974"/>
                </a:lnTo>
                <a:lnTo>
                  <a:pt x="9850" y="105974"/>
                </a:lnTo>
                <a:lnTo>
                  <a:pt x="8059" y="105974"/>
                </a:lnTo>
                <a:lnTo>
                  <a:pt x="8059" y="104415"/>
                </a:lnTo>
                <a:lnTo>
                  <a:pt x="8059" y="104415"/>
                </a:lnTo>
                <a:lnTo>
                  <a:pt x="8059" y="104415"/>
                </a:lnTo>
                <a:lnTo>
                  <a:pt x="8059" y="104415"/>
                </a:lnTo>
                <a:lnTo>
                  <a:pt x="8059" y="104415"/>
                </a:lnTo>
                <a:lnTo>
                  <a:pt x="8059" y="102857"/>
                </a:lnTo>
                <a:lnTo>
                  <a:pt x="8059" y="102857"/>
                </a:lnTo>
                <a:lnTo>
                  <a:pt x="8059" y="102857"/>
                </a:lnTo>
                <a:lnTo>
                  <a:pt x="8059" y="102857"/>
                </a:lnTo>
                <a:lnTo>
                  <a:pt x="8059" y="101298"/>
                </a:lnTo>
                <a:lnTo>
                  <a:pt x="8059" y="101298"/>
                </a:lnTo>
                <a:lnTo>
                  <a:pt x="8059" y="101298"/>
                </a:lnTo>
                <a:lnTo>
                  <a:pt x="6268" y="101298"/>
                </a:lnTo>
                <a:lnTo>
                  <a:pt x="6268" y="98961"/>
                </a:lnTo>
                <a:lnTo>
                  <a:pt x="6268" y="98961"/>
                </a:lnTo>
                <a:lnTo>
                  <a:pt x="6268" y="98961"/>
                </a:lnTo>
                <a:lnTo>
                  <a:pt x="6268" y="98961"/>
                </a:lnTo>
                <a:lnTo>
                  <a:pt x="6268" y="98961"/>
                </a:lnTo>
                <a:lnTo>
                  <a:pt x="6268" y="98961"/>
                </a:lnTo>
                <a:lnTo>
                  <a:pt x="6268" y="97402"/>
                </a:lnTo>
                <a:lnTo>
                  <a:pt x="6268" y="97402"/>
                </a:lnTo>
                <a:lnTo>
                  <a:pt x="6268" y="97402"/>
                </a:lnTo>
                <a:lnTo>
                  <a:pt x="4477" y="97402"/>
                </a:lnTo>
                <a:lnTo>
                  <a:pt x="4477" y="97402"/>
                </a:lnTo>
                <a:lnTo>
                  <a:pt x="4477" y="95844"/>
                </a:lnTo>
                <a:lnTo>
                  <a:pt x="4477" y="95844"/>
                </a:lnTo>
                <a:lnTo>
                  <a:pt x="4477" y="95844"/>
                </a:lnTo>
                <a:lnTo>
                  <a:pt x="4477" y="95844"/>
                </a:lnTo>
                <a:lnTo>
                  <a:pt x="4477" y="95844"/>
                </a:lnTo>
                <a:lnTo>
                  <a:pt x="1791" y="95844"/>
                </a:lnTo>
                <a:lnTo>
                  <a:pt x="1791" y="94285"/>
                </a:lnTo>
                <a:lnTo>
                  <a:pt x="1791" y="94285"/>
                </a:lnTo>
                <a:lnTo>
                  <a:pt x="1791" y="94285"/>
                </a:lnTo>
                <a:lnTo>
                  <a:pt x="1791" y="94285"/>
                </a:lnTo>
                <a:lnTo>
                  <a:pt x="1791" y="94285"/>
                </a:lnTo>
                <a:lnTo>
                  <a:pt x="1791" y="94285"/>
                </a:lnTo>
                <a:lnTo>
                  <a:pt x="0" y="94285"/>
                </a:lnTo>
                <a:lnTo>
                  <a:pt x="0" y="94285"/>
                </a:lnTo>
                <a:lnTo>
                  <a:pt x="0" y="92727"/>
                </a:lnTo>
                <a:lnTo>
                  <a:pt x="0" y="92727"/>
                </a:lnTo>
                <a:lnTo>
                  <a:pt x="0" y="92727"/>
                </a:lnTo>
                <a:lnTo>
                  <a:pt x="0" y="92727"/>
                </a:lnTo>
                <a:lnTo>
                  <a:pt x="0" y="92727"/>
                </a:lnTo>
                <a:lnTo>
                  <a:pt x="0" y="90389"/>
                </a:lnTo>
                <a:lnTo>
                  <a:pt x="0" y="90389"/>
                </a:lnTo>
                <a:lnTo>
                  <a:pt x="0" y="90389"/>
                </a:lnTo>
                <a:lnTo>
                  <a:pt x="0" y="88831"/>
                </a:lnTo>
                <a:lnTo>
                  <a:pt x="0" y="88831"/>
                </a:lnTo>
                <a:lnTo>
                  <a:pt x="0" y="88831"/>
                </a:lnTo>
                <a:lnTo>
                  <a:pt x="0" y="87272"/>
                </a:lnTo>
                <a:lnTo>
                  <a:pt x="0" y="87272"/>
                </a:lnTo>
                <a:lnTo>
                  <a:pt x="0" y="87272"/>
                </a:lnTo>
                <a:lnTo>
                  <a:pt x="0" y="85714"/>
                </a:lnTo>
                <a:lnTo>
                  <a:pt x="0" y="85714"/>
                </a:lnTo>
                <a:lnTo>
                  <a:pt x="0" y="85714"/>
                </a:lnTo>
                <a:lnTo>
                  <a:pt x="0" y="84155"/>
                </a:lnTo>
                <a:lnTo>
                  <a:pt x="0" y="84155"/>
                </a:lnTo>
                <a:lnTo>
                  <a:pt x="0" y="84155"/>
                </a:lnTo>
                <a:lnTo>
                  <a:pt x="0" y="81818"/>
                </a:lnTo>
                <a:lnTo>
                  <a:pt x="0" y="81818"/>
                </a:lnTo>
                <a:lnTo>
                  <a:pt x="0" y="81818"/>
                </a:lnTo>
                <a:lnTo>
                  <a:pt x="0" y="81818"/>
                </a:lnTo>
                <a:lnTo>
                  <a:pt x="0" y="80259"/>
                </a:lnTo>
                <a:lnTo>
                  <a:pt x="0" y="80259"/>
                </a:lnTo>
                <a:lnTo>
                  <a:pt x="0" y="80259"/>
                </a:lnTo>
                <a:lnTo>
                  <a:pt x="0" y="78701"/>
                </a:lnTo>
                <a:lnTo>
                  <a:pt x="0" y="78701"/>
                </a:lnTo>
                <a:lnTo>
                  <a:pt x="0" y="78701"/>
                </a:lnTo>
                <a:lnTo>
                  <a:pt x="0" y="77142"/>
                </a:lnTo>
                <a:lnTo>
                  <a:pt x="0" y="77142"/>
                </a:lnTo>
                <a:lnTo>
                  <a:pt x="0" y="77142"/>
                </a:lnTo>
                <a:lnTo>
                  <a:pt x="0" y="75584"/>
                </a:lnTo>
                <a:lnTo>
                  <a:pt x="0" y="75584"/>
                </a:lnTo>
                <a:lnTo>
                  <a:pt x="0" y="75584"/>
                </a:lnTo>
                <a:lnTo>
                  <a:pt x="0" y="73246"/>
                </a:lnTo>
                <a:lnTo>
                  <a:pt x="0" y="73246"/>
                </a:lnTo>
                <a:lnTo>
                  <a:pt x="0" y="73246"/>
                </a:lnTo>
                <a:lnTo>
                  <a:pt x="0" y="71688"/>
                </a:lnTo>
                <a:lnTo>
                  <a:pt x="0" y="71688"/>
                </a:lnTo>
                <a:lnTo>
                  <a:pt x="0" y="71688"/>
                </a:lnTo>
                <a:lnTo>
                  <a:pt x="0" y="70129"/>
                </a:lnTo>
                <a:lnTo>
                  <a:pt x="0" y="70129"/>
                </a:lnTo>
                <a:lnTo>
                  <a:pt x="0" y="70129"/>
                </a:lnTo>
                <a:lnTo>
                  <a:pt x="0" y="68571"/>
                </a:lnTo>
                <a:lnTo>
                  <a:pt x="0" y="68571"/>
                </a:lnTo>
                <a:lnTo>
                  <a:pt x="0" y="68571"/>
                </a:lnTo>
                <a:lnTo>
                  <a:pt x="0" y="67012"/>
                </a:lnTo>
                <a:lnTo>
                  <a:pt x="0" y="67012"/>
                </a:lnTo>
                <a:lnTo>
                  <a:pt x="0" y="67012"/>
                </a:lnTo>
                <a:lnTo>
                  <a:pt x="0" y="64675"/>
                </a:lnTo>
                <a:lnTo>
                  <a:pt x="0" y="64675"/>
                </a:lnTo>
                <a:lnTo>
                  <a:pt x="0" y="64675"/>
                </a:lnTo>
                <a:lnTo>
                  <a:pt x="0" y="64675"/>
                </a:lnTo>
                <a:lnTo>
                  <a:pt x="0" y="63116"/>
                </a:lnTo>
                <a:lnTo>
                  <a:pt x="0" y="63116"/>
                </a:lnTo>
                <a:lnTo>
                  <a:pt x="0" y="63116"/>
                </a:lnTo>
                <a:lnTo>
                  <a:pt x="0" y="61558"/>
                </a:lnTo>
                <a:lnTo>
                  <a:pt x="0" y="61558"/>
                </a:lnTo>
                <a:lnTo>
                  <a:pt x="0" y="61558"/>
                </a:lnTo>
                <a:lnTo>
                  <a:pt x="0" y="60000"/>
                </a:lnTo>
                <a:lnTo>
                  <a:pt x="0" y="60000"/>
                </a:lnTo>
                <a:lnTo>
                  <a:pt x="0" y="60000"/>
                </a:lnTo>
                <a:lnTo>
                  <a:pt x="0" y="58441"/>
                </a:lnTo>
                <a:lnTo>
                  <a:pt x="0" y="58441"/>
                </a:lnTo>
                <a:lnTo>
                  <a:pt x="0" y="58441"/>
                </a:lnTo>
                <a:lnTo>
                  <a:pt x="0" y="56103"/>
                </a:lnTo>
                <a:lnTo>
                  <a:pt x="0" y="56103"/>
                </a:lnTo>
                <a:lnTo>
                  <a:pt x="0" y="56103"/>
                </a:lnTo>
                <a:lnTo>
                  <a:pt x="0" y="54545"/>
                </a:lnTo>
                <a:lnTo>
                  <a:pt x="0" y="54545"/>
                </a:lnTo>
                <a:lnTo>
                  <a:pt x="0" y="54545"/>
                </a:lnTo>
                <a:lnTo>
                  <a:pt x="0" y="54545"/>
                </a:lnTo>
                <a:lnTo>
                  <a:pt x="1791" y="54545"/>
                </a:lnTo>
                <a:lnTo>
                  <a:pt x="1791" y="54545"/>
                </a:lnTo>
                <a:lnTo>
                  <a:pt x="1791" y="54545"/>
                </a:lnTo>
                <a:lnTo>
                  <a:pt x="1791" y="54545"/>
                </a:lnTo>
                <a:lnTo>
                  <a:pt x="4477" y="54545"/>
                </a:lnTo>
                <a:lnTo>
                  <a:pt x="4477" y="54545"/>
                </a:lnTo>
                <a:lnTo>
                  <a:pt x="4477" y="54545"/>
                </a:lnTo>
                <a:lnTo>
                  <a:pt x="6268" y="54545"/>
                </a:lnTo>
                <a:lnTo>
                  <a:pt x="6268" y="54545"/>
                </a:lnTo>
                <a:lnTo>
                  <a:pt x="6268" y="54545"/>
                </a:lnTo>
                <a:lnTo>
                  <a:pt x="6268" y="54545"/>
                </a:lnTo>
                <a:lnTo>
                  <a:pt x="8059" y="54545"/>
                </a:lnTo>
                <a:lnTo>
                  <a:pt x="8059" y="54545"/>
                </a:lnTo>
                <a:lnTo>
                  <a:pt x="8059" y="54545"/>
                </a:lnTo>
                <a:lnTo>
                  <a:pt x="8059" y="54545"/>
                </a:lnTo>
                <a:lnTo>
                  <a:pt x="9850" y="54545"/>
                </a:lnTo>
                <a:lnTo>
                  <a:pt x="9850" y="54545"/>
                </a:lnTo>
                <a:lnTo>
                  <a:pt x="9850" y="54545"/>
                </a:lnTo>
                <a:lnTo>
                  <a:pt x="11641" y="54545"/>
                </a:lnTo>
                <a:lnTo>
                  <a:pt x="11641" y="54545"/>
                </a:lnTo>
                <a:lnTo>
                  <a:pt x="11641" y="54545"/>
                </a:lnTo>
                <a:lnTo>
                  <a:pt x="11641" y="54545"/>
                </a:lnTo>
                <a:lnTo>
                  <a:pt x="11641" y="54545"/>
                </a:lnTo>
                <a:lnTo>
                  <a:pt x="11641" y="52987"/>
                </a:lnTo>
                <a:lnTo>
                  <a:pt x="11641" y="52987"/>
                </a:lnTo>
                <a:lnTo>
                  <a:pt x="11641" y="52987"/>
                </a:lnTo>
                <a:lnTo>
                  <a:pt x="11641" y="51428"/>
                </a:lnTo>
                <a:lnTo>
                  <a:pt x="11641" y="51428"/>
                </a:lnTo>
                <a:lnTo>
                  <a:pt x="11641" y="51428"/>
                </a:lnTo>
                <a:lnTo>
                  <a:pt x="11641" y="49870"/>
                </a:lnTo>
                <a:lnTo>
                  <a:pt x="11641" y="49870"/>
                </a:lnTo>
                <a:lnTo>
                  <a:pt x="11641" y="49870"/>
                </a:lnTo>
                <a:lnTo>
                  <a:pt x="11641" y="47532"/>
                </a:lnTo>
                <a:lnTo>
                  <a:pt x="11641" y="47532"/>
                </a:lnTo>
                <a:lnTo>
                  <a:pt x="11641" y="47532"/>
                </a:lnTo>
                <a:lnTo>
                  <a:pt x="11641" y="47532"/>
                </a:lnTo>
                <a:lnTo>
                  <a:pt x="11641" y="45974"/>
                </a:lnTo>
                <a:lnTo>
                  <a:pt x="11641" y="45974"/>
                </a:lnTo>
                <a:lnTo>
                  <a:pt x="11641" y="45974"/>
                </a:lnTo>
                <a:lnTo>
                  <a:pt x="11641" y="44415"/>
                </a:lnTo>
                <a:lnTo>
                  <a:pt x="11641" y="44415"/>
                </a:lnTo>
                <a:lnTo>
                  <a:pt x="11641" y="44415"/>
                </a:lnTo>
                <a:lnTo>
                  <a:pt x="11641" y="42857"/>
                </a:lnTo>
                <a:lnTo>
                  <a:pt x="11641" y="42857"/>
                </a:lnTo>
                <a:lnTo>
                  <a:pt x="11641" y="42857"/>
                </a:lnTo>
                <a:lnTo>
                  <a:pt x="11641" y="41298"/>
                </a:lnTo>
                <a:lnTo>
                  <a:pt x="11641" y="41298"/>
                </a:lnTo>
                <a:lnTo>
                  <a:pt x="11641" y="41298"/>
                </a:lnTo>
                <a:lnTo>
                  <a:pt x="11641" y="38961"/>
                </a:lnTo>
                <a:lnTo>
                  <a:pt x="11641" y="38961"/>
                </a:lnTo>
                <a:lnTo>
                  <a:pt x="11641" y="38961"/>
                </a:lnTo>
                <a:lnTo>
                  <a:pt x="11641" y="37402"/>
                </a:lnTo>
                <a:lnTo>
                  <a:pt x="11641" y="37402"/>
                </a:lnTo>
                <a:lnTo>
                  <a:pt x="11641" y="37402"/>
                </a:lnTo>
                <a:lnTo>
                  <a:pt x="11641" y="35844"/>
                </a:lnTo>
                <a:lnTo>
                  <a:pt x="11641" y="35844"/>
                </a:lnTo>
                <a:lnTo>
                  <a:pt x="11641" y="35844"/>
                </a:lnTo>
                <a:lnTo>
                  <a:pt x="11641" y="34285"/>
                </a:lnTo>
                <a:lnTo>
                  <a:pt x="11641" y="34285"/>
                </a:lnTo>
                <a:lnTo>
                  <a:pt x="11641" y="34285"/>
                </a:lnTo>
                <a:lnTo>
                  <a:pt x="11641" y="32727"/>
                </a:lnTo>
                <a:lnTo>
                  <a:pt x="11641" y="32727"/>
                </a:lnTo>
                <a:lnTo>
                  <a:pt x="11641" y="32727"/>
                </a:lnTo>
                <a:lnTo>
                  <a:pt x="11641" y="30389"/>
                </a:lnTo>
                <a:lnTo>
                  <a:pt x="11641" y="30389"/>
                </a:lnTo>
                <a:lnTo>
                  <a:pt x="11641" y="30389"/>
                </a:lnTo>
                <a:lnTo>
                  <a:pt x="11641" y="28831"/>
                </a:lnTo>
                <a:lnTo>
                  <a:pt x="11641" y="28831"/>
                </a:lnTo>
                <a:lnTo>
                  <a:pt x="11641" y="28831"/>
                </a:lnTo>
                <a:lnTo>
                  <a:pt x="11641" y="28831"/>
                </a:lnTo>
                <a:lnTo>
                  <a:pt x="11641" y="27272"/>
                </a:lnTo>
                <a:lnTo>
                  <a:pt x="11641" y="27272"/>
                </a:lnTo>
                <a:lnTo>
                  <a:pt x="11641" y="27272"/>
                </a:lnTo>
                <a:lnTo>
                  <a:pt x="11641" y="25714"/>
                </a:lnTo>
                <a:lnTo>
                  <a:pt x="11641" y="25714"/>
                </a:lnTo>
                <a:lnTo>
                  <a:pt x="11641" y="25714"/>
                </a:lnTo>
                <a:lnTo>
                  <a:pt x="11641" y="24155"/>
                </a:lnTo>
                <a:lnTo>
                  <a:pt x="11641" y="24155"/>
                </a:lnTo>
                <a:lnTo>
                  <a:pt x="11641" y="24155"/>
                </a:lnTo>
                <a:lnTo>
                  <a:pt x="11641" y="21818"/>
                </a:lnTo>
                <a:lnTo>
                  <a:pt x="11641" y="21818"/>
                </a:lnTo>
                <a:lnTo>
                  <a:pt x="11641" y="21818"/>
                </a:lnTo>
                <a:lnTo>
                  <a:pt x="11641" y="20259"/>
                </a:lnTo>
                <a:lnTo>
                  <a:pt x="11641" y="20259"/>
                </a:lnTo>
                <a:lnTo>
                  <a:pt x="11641" y="20259"/>
                </a:lnTo>
                <a:lnTo>
                  <a:pt x="11641" y="18701"/>
                </a:lnTo>
                <a:lnTo>
                  <a:pt x="11641" y="18701"/>
                </a:lnTo>
                <a:lnTo>
                  <a:pt x="11641" y="18701"/>
                </a:lnTo>
                <a:lnTo>
                  <a:pt x="11641" y="17142"/>
                </a:lnTo>
                <a:lnTo>
                  <a:pt x="11641" y="17142"/>
                </a:lnTo>
                <a:lnTo>
                  <a:pt x="11641" y="17142"/>
                </a:lnTo>
                <a:lnTo>
                  <a:pt x="11641" y="15584"/>
                </a:lnTo>
                <a:lnTo>
                  <a:pt x="11641" y="15584"/>
                </a:lnTo>
                <a:lnTo>
                  <a:pt x="11641" y="15584"/>
                </a:lnTo>
                <a:lnTo>
                  <a:pt x="11641" y="13246"/>
                </a:lnTo>
                <a:lnTo>
                  <a:pt x="11641" y="13246"/>
                </a:lnTo>
                <a:lnTo>
                  <a:pt x="11641" y="13246"/>
                </a:lnTo>
                <a:lnTo>
                  <a:pt x="11641" y="11688"/>
                </a:lnTo>
                <a:lnTo>
                  <a:pt x="11641" y="11688"/>
                </a:lnTo>
                <a:lnTo>
                  <a:pt x="11641" y="11688"/>
                </a:lnTo>
                <a:lnTo>
                  <a:pt x="11641" y="11688"/>
                </a:lnTo>
                <a:lnTo>
                  <a:pt x="11641" y="10129"/>
                </a:lnTo>
                <a:lnTo>
                  <a:pt x="11641" y="10129"/>
                </a:lnTo>
                <a:lnTo>
                  <a:pt x="11641" y="10129"/>
                </a:lnTo>
                <a:lnTo>
                  <a:pt x="11641" y="8571"/>
                </a:lnTo>
                <a:lnTo>
                  <a:pt x="11641" y="8571"/>
                </a:lnTo>
                <a:lnTo>
                  <a:pt x="11641" y="8571"/>
                </a:lnTo>
                <a:lnTo>
                  <a:pt x="11641" y="7012"/>
                </a:lnTo>
                <a:lnTo>
                  <a:pt x="11641" y="7012"/>
                </a:lnTo>
                <a:lnTo>
                  <a:pt x="11641" y="7012"/>
                </a:lnTo>
                <a:lnTo>
                  <a:pt x="14328" y="7012"/>
                </a:lnTo>
                <a:lnTo>
                  <a:pt x="14328" y="7012"/>
                </a:lnTo>
                <a:lnTo>
                  <a:pt x="14328" y="7012"/>
                </a:lnTo>
                <a:lnTo>
                  <a:pt x="16119" y="7012"/>
                </a:lnTo>
                <a:lnTo>
                  <a:pt x="16119" y="7012"/>
                </a:lnTo>
                <a:lnTo>
                  <a:pt x="16119" y="7012"/>
                </a:lnTo>
                <a:lnTo>
                  <a:pt x="16119" y="7012"/>
                </a:lnTo>
                <a:lnTo>
                  <a:pt x="17910" y="7012"/>
                </a:lnTo>
                <a:lnTo>
                  <a:pt x="17910" y="7012"/>
                </a:lnTo>
                <a:lnTo>
                  <a:pt x="17910" y="7012"/>
                </a:lnTo>
                <a:lnTo>
                  <a:pt x="17910" y="7012"/>
                </a:lnTo>
                <a:lnTo>
                  <a:pt x="17910" y="7012"/>
                </a:lnTo>
                <a:lnTo>
                  <a:pt x="19701" y="7012"/>
                </a:lnTo>
                <a:lnTo>
                  <a:pt x="19701" y="7012"/>
                </a:lnTo>
                <a:lnTo>
                  <a:pt x="19701" y="7012"/>
                </a:lnTo>
                <a:lnTo>
                  <a:pt x="21492" y="7012"/>
                </a:lnTo>
                <a:lnTo>
                  <a:pt x="21492" y="7012"/>
                </a:lnTo>
                <a:lnTo>
                  <a:pt x="21492" y="4675"/>
                </a:lnTo>
                <a:lnTo>
                  <a:pt x="21492" y="4675"/>
                </a:lnTo>
                <a:lnTo>
                  <a:pt x="21492" y="4675"/>
                </a:lnTo>
                <a:lnTo>
                  <a:pt x="24179" y="4675"/>
                </a:lnTo>
                <a:lnTo>
                  <a:pt x="24179" y="4675"/>
                </a:lnTo>
                <a:lnTo>
                  <a:pt x="24179" y="4675"/>
                </a:lnTo>
                <a:lnTo>
                  <a:pt x="24179" y="4675"/>
                </a:lnTo>
                <a:lnTo>
                  <a:pt x="24179" y="4675"/>
                </a:lnTo>
                <a:lnTo>
                  <a:pt x="25970" y="4675"/>
                </a:lnTo>
                <a:lnTo>
                  <a:pt x="25970" y="4675"/>
                </a:lnTo>
                <a:lnTo>
                  <a:pt x="25970" y="4675"/>
                </a:lnTo>
                <a:lnTo>
                  <a:pt x="27761" y="4675"/>
                </a:lnTo>
                <a:lnTo>
                  <a:pt x="27761" y="4675"/>
                </a:lnTo>
                <a:lnTo>
                  <a:pt x="27761" y="4675"/>
                </a:lnTo>
                <a:lnTo>
                  <a:pt x="27761" y="4675"/>
                </a:lnTo>
                <a:lnTo>
                  <a:pt x="27761" y="4675"/>
                </a:lnTo>
                <a:lnTo>
                  <a:pt x="29552" y="4675"/>
                </a:lnTo>
                <a:lnTo>
                  <a:pt x="29552" y="4675"/>
                </a:lnTo>
                <a:lnTo>
                  <a:pt x="29552" y="3116"/>
                </a:lnTo>
                <a:lnTo>
                  <a:pt x="29552" y="3116"/>
                </a:lnTo>
                <a:lnTo>
                  <a:pt x="29552" y="3116"/>
                </a:lnTo>
                <a:lnTo>
                  <a:pt x="31343" y="3116"/>
                </a:lnTo>
                <a:lnTo>
                  <a:pt x="31343" y="3116"/>
                </a:lnTo>
                <a:lnTo>
                  <a:pt x="31343" y="3116"/>
                </a:lnTo>
                <a:lnTo>
                  <a:pt x="31343" y="3116"/>
                </a:lnTo>
                <a:lnTo>
                  <a:pt x="34029" y="3116"/>
                </a:lnTo>
                <a:lnTo>
                  <a:pt x="34029" y="3116"/>
                </a:lnTo>
                <a:lnTo>
                  <a:pt x="34029" y="3116"/>
                </a:lnTo>
                <a:lnTo>
                  <a:pt x="34029" y="3116"/>
                </a:lnTo>
                <a:lnTo>
                  <a:pt x="35820" y="3116"/>
                </a:lnTo>
                <a:lnTo>
                  <a:pt x="35820" y="3116"/>
                </a:lnTo>
                <a:lnTo>
                  <a:pt x="35820" y="3116"/>
                </a:lnTo>
                <a:lnTo>
                  <a:pt x="35820" y="3116"/>
                </a:lnTo>
                <a:lnTo>
                  <a:pt x="35820" y="3116"/>
                </a:lnTo>
                <a:lnTo>
                  <a:pt x="37611" y="3116"/>
                </a:lnTo>
                <a:lnTo>
                  <a:pt x="37611" y="3116"/>
                </a:lnTo>
                <a:lnTo>
                  <a:pt x="37611" y="1558"/>
                </a:lnTo>
                <a:lnTo>
                  <a:pt x="37611" y="1558"/>
                </a:lnTo>
                <a:lnTo>
                  <a:pt x="39402" y="1558"/>
                </a:lnTo>
                <a:lnTo>
                  <a:pt x="39402" y="1558"/>
                </a:lnTo>
                <a:lnTo>
                  <a:pt x="39402" y="1558"/>
                </a:lnTo>
                <a:lnTo>
                  <a:pt x="39402" y="1558"/>
                </a:lnTo>
                <a:lnTo>
                  <a:pt x="41194" y="1558"/>
                </a:lnTo>
                <a:lnTo>
                  <a:pt x="41194" y="1558"/>
                </a:lnTo>
                <a:lnTo>
                  <a:pt x="41194" y="1558"/>
                </a:lnTo>
                <a:lnTo>
                  <a:pt x="41194" y="1558"/>
                </a:lnTo>
                <a:lnTo>
                  <a:pt x="41194" y="3116"/>
                </a:lnTo>
                <a:lnTo>
                  <a:pt x="41194" y="3116"/>
                </a:lnTo>
                <a:lnTo>
                  <a:pt x="41194" y="3116"/>
                </a:lnTo>
                <a:lnTo>
                  <a:pt x="43880" y="3116"/>
                </a:lnTo>
                <a:lnTo>
                  <a:pt x="43880" y="4675"/>
                </a:lnTo>
                <a:lnTo>
                  <a:pt x="43880" y="4675"/>
                </a:lnTo>
                <a:lnTo>
                  <a:pt x="43880" y="4675"/>
                </a:lnTo>
                <a:lnTo>
                  <a:pt x="43880" y="4675"/>
                </a:lnTo>
                <a:lnTo>
                  <a:pt x="43880" y="4675"/>
                </a:lnTo>
                <a:lnTo>
                  <a:pt x="45671" y="4675"/>
                </a:lnTo>
                <a:lnTo>
                  <a:pt x="45671" y="7012"/>
                </a:lnTo>
                <a:lnTo>
                  <a:pt x="45671" y="7012"/>
                </a:lnTo>
                <a:lnTo>
                  <a:pt x="45671" y="7012"/>
                </a:lnTo>
                <a:lnTo>
                  <a:pt x="45671" y="7012"/>
                </a:lnTo>
                <a:lnTo>
                  <a:pt x="45671" y="8571"/>
                </a:lnTo>
                <a:lnTo>
                  <a:pt x="45671" y="8571"/>
                </a:lnTo>
                <a:lnTo>
                  <a:pt x="45671" y="8571"/>
                </a:lnTo>
                <a:lnTo>
                  <a:pt x="45671" y="8571"/>
                </a:lnTo>
                <a:lnTo>
                  <a:pt x="45671" y="8571"/>
                </a:lnTo>
                <a:lnTo>
                  <a:pt x="47462" y="8571"/>
                </a:lnTo>
                <a:lnTo>
                  <a:pt x="47462" y="8571"/>
                </a:lnTo>
                <a:lnTo>
                  <a:pt x="47462" y="8571"/>
                </a:lnTo>
                <a:lnTo>
                  <a:pt x="47462" y="8571"/>
                </a:lnTo>
                <a:lnTo>
                  <a:pt x="47462" y="8571"/>
                </a:lnTo>
                <a:lnTo>
                  <a:pt x="47462" y="8571"/>
                </a:lnTo>
                <a:lnTo>
                  <a:pt x="47462" y="7012"/>
                </a:lnTo>
                <a:lnTo>
                  <a:pt x="47462" y="7012"/>
                </a:lnTo>
                <a:lnTo>
                  <a:pt x="49253" y="7012"/>
                </a:lnTo>
                <a:lnTo>
                  <a:pt x="49253" y="7012"/>
                </a:lnTo>
                <a:lnTo>
                  <a:pt x="49253" y="7012"/>
                </a:lnTo>
                <a:lnTo>
                  <a:pt x="49253" y="4675"/>
                </a:lnTo>
                <a:lnTo>
                  <a:pt x="49253" y="4675"/>
                </a:lnTo>
                <a:lnTo>
                  <a:pt x="49253" y="4675"/>
                </a:lnTo>
                <a:lnTo>
                  <a:pt x="51044" y="4675"/>
                </a:lnTo>
                <a:lnTo>
                  <a:pt x="51044" y="4675"/>
                </a:lnTo>
                <a:lnTo>
                  <a:pt x="51044" y="4675"/>
                </a:lnTo>
                <a:lnTo>
                  <a:pt x="51044" y="4675"/>
                </a:lnTo>
                <a:lnTo>
                  <a:pt x="51044" y="3116"/>
                </a:lnTo>
                <a:lnTo>
                  <a:pt x="51044" y="3116"/>
                </a:lnTo>
                <a:lnTo>
                  <a:pt x="53731" y="3116"/>
                </a:lnTo>
                <a:lnTo>
                  <a:pt x="53731" y="3116"/>
                </a:lnTo>
                <a:lnTo>
                  <a:pt x="53731" y="3116"/>
                </a:lnTo>
                <a:lnTo>
                  <a:pt x="53731" y="3116"/>
                </a:lnTo>
                <a:lnTo>
                  <a:pt x="53731" y="3116"/>
                </a:lnTo>
                <a:lnTo>
                  <a:pt x="53731" y="1558"/>
                </a:lnTo>
                <a:lnTo>
                  <a:pt x="53731" y="1558"/>
                </a:lnTo>
                <a:lnTo>
                  <a:pt x="55522" y="1558"/>
                </a:lnTo>
                <a:lnTo>
                  <a:pt x="55522" y="1558"/>
                </a:lnTo>
                <a:lnTo>
                  <a:pt x="55522" y="1558"/>
                </a:lnTo>
                <a:lnTo>
                  <a:pt x="55522" y="1558"/>
                </a:lnTo>
                <a:lnTo>
                  <a:pt x="57313" y="1558"/>
                </a:lnTo>
                <a:lnTo>
                  <a:pt x="57313" y="1558"/>
                </a:lnTo>
                <a:lnTo>
                  <a:pt x="57313" y="1558"/>
                </a:lnTo>
                <a:lnTo>
                  <a:pt x="57313" y="1558"/>
                </a:lnTo>
                <a:lnTo>
                  <a:pt x="57313" y="3116"/>
                </a:lnTo>
                <a:lnTo>
                  <a:pt x="57313" y="3116"/>
                </a:lnTo>
                <a:lnTo>
                  <a:pt x="57313" y="3116"/>
                </a:lnTo>
                <a:lnTo>
                  <a:pt x="59104" y="3116"/>
                </a:lnTo>
                <a:lnTo>
                  <a:pt x="59104" y="3116"/>
                </a:lnTo>
                <a:lnTo>
                  <a:pt x="59104" y="3116"/>
                </a:lnTo>
                <a:lnTo>
                  <a:pt x="59104" y="1558"/>
                </a:lnTo>
                <a:lnTo>
                  <a:pt x="59104" y="1558"/>
                </a:lnTo>
                <a:lnTo>
                  <a:pt x="59104" y="1558"/>
                </a:lnTo>
                <a:lnTo>
                  <a:pt x="59104" y="1558"/>
                </a:lnTo>
                <a:lnTo>
                  <a:pt x="59104" y="1558"/>
                </a:lnTo>
                <a:lnTo>
                  <a:pt x="60895" y="1558"/>
                </a:lnTo>
                <a:lnTo>
                  <a:pt x="60895" y="0"/>
                </a:lnTo>
                <a:lnTo>
                  <a:pt x="60895" y="0"/>
                </a:lnTo>
                <a:lnTo>
                  <a:pt x="60895" y="0"/>
                </a:lnTo>
                <a:lnTo>
                  <a:pt x="60895" y="0"/>
                </a:lnTo>
                <a:lnTo>
                  <a:pt x="63582" y="0"/>
                </a:lnTo>
                <a:lnTo>
                  <a:pt x="63582" y="0"/>
                </a:lnTo>
                <a:lnTo>
                  <a:pt x="63582" y="0"/>
                </a:lnTo>
                <a:lnTo>
                  <a:pt x="63582" y="0"/>
                </a:lnTo>
                <a:lnTo>
                  <a:pt x="63582" y="0"/>
                </a:lnTo>
                <a:lnTo>
                  <a:pt x="63582" y="0"/>
                </a:lnTo>
                <a:lnTo>
                  <a:pt x="65373" y="0"/>
                </a:lnTo>
                <a:lnTo>
                  <a:pt x="65373" y="0"/>
                </a:lnTo>
                <a:lnTo>
                  <a:pt x="65373" y="0"/>
                </a:lnTo>
                <a:lnTo>
                  <a:pt x="65373" y="0"/>
                </a:lnTo>
                <a:lnTo>
                  <a:pt x="65373" y="0"/>
                </a:lnTo>
                <a:lnTo>
                  <a:pt x="67164" y="0"/>
                </a:lnTo>
                <a:lnTo>
                  <a:pt x="67164" y="0"/>
                </a:lnTo>
                <a:lnTo>
                  <a:pt x="67164" y="0"/>
                </a:lnTo>
              </a:path>
            </a:pathLst>
          </a:custGeom>
          <a:no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38" name="Shape 2438"/>
          <p:cNvSpPr/>
          <p:nvPr/>
        </p:nvSpPr>
        <p:spPr>
          <a:xfrm>
            <a:off x="4095750" y="3376612"/>
            <a:ext cx="277416" cy="412749"/>
          </a:xfrm>
          <a:custGeom>
            <a:avLst/>
            <a:gdLst/>
            <a:ahLst/>
            <a:cxnLst/>
            <a:rect l="0" t="0" r="0" b="0"/>
            <a:pathLst>
              <a:path w="120000" h="120000" extrusionOk="0">
                <a:moveTo>
                  <a:pt x="118969" y="27230"/>
                </a:moveTo>
                <a:lnTo>
                  <a:pt x="118969" y="26307"/>
                </a:lnTo>
                <a:lnTo>
                  <a:pt x="118969" y="26307"/>
                </a:lnTo>
                <a:lnTo>
                  <a:pt x="118969" y="26307"/>
                </a:lnTo>
                <a:lnTo>
                  <a:pt x="118969" y="26307"/>
                </a:lnTo>
                <a:lnTo>
                  <a:pt x="118969" y="26307"/>
                </a:lnTo>
                <a:lnTo>
                  <a:pt x="117939" y="26307"/>
                </a:lnTo>
                <a:lnTo>
                  <a:pt x="117939" y="26307"/>
                </a:lnTo>
                <a:lnTo>
                  <a:pt x="117939" y="26307"/>
                </a:lnTo>
                <a:lnTo>
                  <a:pt x="117939" y="26307"/>
                </a:lnTo>
                <a:lnTo>
                  <a:pt x="117939" y="25384"/>
                </a:lnTo>
                <a:lnTo>
                  <a:pt x="117939" y="25384"/>
                </a:lnTo>
                <a:lnTo>
                  <a:pt x="117939" y="25384"/>
                </a:lnTo>
                <a:lnTo>
                  <a:pt x="116394" y="25384"/>
                </a:lnTo>
                <a:lnTo>
                  <a:pt x="116394" y="25384"/>
                </a:lnTo>
                <a:lnTo>
                  <a:pt x="116394" y="25384"/>
                </a:lnTo>
                <a:lnTo>
                  <a:pt x="116394" y="25384"/>
                </a:lnTo>
                <a:lnTo>
                  <a:pt x="116394" y="24461"/>
                </a:lnTo>
                <a:lnTo>
                  <a:pt x="116394" y="24461"/>
                </a:lnTo>
                <a:lnTo>
                  <a:pt x="115364" y="24461"/>
                </a:lnTo>
                <a:lnTo>
                  <a:pt x="115364" y="24461"/>
                </a:lnTo>
                <a:lnTo>
                  <a:pt x="115364" y="24461"/>
                </a:lnTo>
                <a:lnTo>
                  <a:pt x="115364" y="24461"/>
                </a:lnTo>
                <a:lnTo>
                  <a:pt x="115364" y="24461"/>
                </a:lnTo>
                <a:lnTo>
                  <a:pt x="115364" y="23538"/>
                </a:lnTo>
                <a:lnTo>
                  <a:pt x="116394" y="23538"/>
                </a:lnTo>
                <a:lnTo>
                  <a:pt x="116394" y="23538"/>
                </a:lnTo>
                <a:lnTo>
                  <a:pt x="116394" y="23538"/>
                </a:lnTo>
                <a:lnTo>
                  <a:pt x="115364" y="23538"/>
                </a:lnTo>
                <a:lnTo>
                  <a:pt x="115364" y="22153"/>
                </a:lnTo>
                <a:lnTo>
                  <a:pt x="115364" y="22153"/>
                </a:lnTo>
                <a:lnTo>
                  <a:pt x="115364" y="22153"/>
                </a:lnTo>
                <a:lnTo>
                  <a:pt x="115364" y="22153"/>
                </a:lnTo>
                <a:lnTo>
                  <a:pt x="115364" y="22153"/>
                </a:lnTo>
                <a:lnTo>
                  <a:pt x="115364" y="22153"/>
                </a:lnTo>
                <a:lnTo>
                  <a:pt x="115364" y="21230"/>
                </a:lnTo>
                <a:lnTo>
                  <a:pt x="114334" y="21230"/>
                </a:lnTo>
                <a:lnTo>
                  <a:pt x="114334" y="21230"/>
                </a:lnTo>
                <a:lnTo>
                  <a:pt x="114334" y="21230"/>
                </a:lnTo>
                <a:lnTo>
                  <a:pt x="114334" y="20307"/>
                </a:lnTo>
                <a:lnTo>
                  <a:pt x="114334" y="20307"/>
                </a:lnTo>
                <a:lnTo>
                  <a:pt x="115364" y="20307"/>
                </a:lnTo>
                <a:lnTo>
                  <a:pt x="115364" y="20307"/>
                </a:lnTo>
                <a:lnTo>
                  <a:pt x="115364" y="19384"/>
                </a:lnTo>
                <a:lnTo>
                  <a:pt x="115364" y="19384"/>
                </a:lnTo>
                <a:lnTo>
                  <a:pt x="115364" y="19384"/>
                </a:lnTo>
                <a:lnTo>
                  <a:pt x="115364" y="19384"/>
                </a:lnTo>
                <a:lnTo>
                  <a:pt x="115364" y="18461"/>
                </a:lnTo>
                <a:lnTo>
                  <a:pt x="115364" y="18461"/>
                </a:lnTo>
                <a:lnTo>
                  <a:pt x="115364" y="18461"/>
                </a:lnTo>
                <a:lnTo>
                  <a:pt x="114334" y="18461"/>
                </a:lnTo>
                <a:lnTo>
                  <a:pt x="114334" y="18461"/>
                </a:lnTo>
                <a:lnTo>
                  <a:pt x="114334" y="18461"/>
                </a:lnTo>
                <a:lnTo>
                  <a:pt x="114334" y="17076"/>
                </a:lnTo>
                <a:lnTo>
                  <a:pt x="114334" y="17076"/>
                </a:lnTo>
                <a:lnTo>
                  <a:pt x="114334" y="17076"/>
                </a:lnTo>
                <a:lnTo>
                  <a:pt x="114334" y="17076"/>
                </a:lnTo>
                <a:lnTo>
                  <a:pt x="114334" y="17076"/>
                </a:lnTo>
                <a:lnTo>
                  <a:pt x="114334" y="16153"/>
                </a:lnTo>
                <a:lnTo>
                  <a:pt x="114334" y="16153"/>
                </a:lnTo>
                <a:lnTo>
                  <a:pt x="114334" y="16153"/>
                </a:lnTo>
                <a:lnTo>
                  <a:pt x="114334" y="16153"/>
                </a:lnTo>
                <a:lnTo>
                  <a:pt x="114334" y="15230"/>
                </a:lnTo>
                <a:lnTo>
                  <a:pt x="114334" y="15230"/>
                </a:lnTo>
                <a:lnTo>
                  <a:pt x="114334" y="15230"/>
                </a:lnTo>
                <a:lnTo>
                  <a:pt x="114334" y="14307"/>
                </a:lnTo>
                <a:lnTo>
                  <a:pt x="114334" y="14307"/>
                </a:lnTo>
                <a:lnTo>
                  <a:pt x="114334" y="14307"/>
                </a:lnTo>
                <a:lnTo>
                  <a:pt x="114334" y="14307"/>
                </a:lnTo>
                <a:lnTo>
                  <a:pt x="114334" y="13384"/>
                </a:lnTo>
                <a:lnTo>
                  <a:pt x="114334" y="13384"/>
                </a:lnTo>
                <a:lnTo>
                  <a:pt x="114334" y="13384"/>
                </a:lnTo>
                <a:lnTo>
                  <a:pt x="114334" y="13384"/>
                </a:lnTo>
                <a:lnTo>
                  <a:pt x="114334" y="13384"/>
                </a:lnTo>
                <a:lnTo>
                  <a:pt x="114334" y="13384"/>
                </a:lnTo>
                <a:lnTo>
                  <a:pt x="114334" y="12000"/>
                </a:lnTo>
                <a:lnTo>
                  <a:pt x="114334" y="12000"/>
                </a:lnTo>
                <a:lnTo>
                  <a:pt x="114334" y="12000"/>
                </a:lnTo>
                <a:lnTo>
                  <a:pt x="114334" y="12000"/>
                </a:lnTo>
                <a:lnTo>
                  <a:pt x="114334" y="12000"/>
                </a:lnTo>
                <a:lnTo>
                  <a:pt x="114334" y="12000"/>
                </a:lnTo>
                <a:lnTo>
                  <a:pt x="114334" y="11076"/>
                </a:lnTo>
                <a:lnTo>
                  <a:pt x="114334" y="11076"/>
                </a:lnTo>
                <a:lnTo>
                  <a:pt x="114334" y="11076"/>
                </a:lnTo>
                <a:lnTo>
                  <a:pt x="113304" y="11076"/>
                </a:lnTo>
                <a:lnTo>
                  <a:pt x="113304" y="11076"/>
                </a:lnTo>
                <a:lnTo>
                  <a:pt x="113304" y="10153"/>
                </a:lnTo>
                <a:lnTo>
                  <a:pt x="114334" y="10153"/>
                </a:lnTo>
                <a:lnTo>
                  <a:pt x="114334" y="10153"/>
                </a:lnTo>
                <a:lnTo>
                  <a:pt x="114334" y="10153"/>
                </a:lnTo>
                <a:lnTo>
                  <a:pt x="114334" y="10153"/>
                </a:lnTo>
                <a:lnTo>
                  <a:pt x="114334" y="10153"/>
                </a:lnTo>
                <a:lnTo>
                  <a:pt x="114334" y="9230"/>
                </a:lnTo>
                <a:lnTo>
                  <a:pt x="113304" y="9230"/>
                </a:lnTo>
                <a:lnTo>
                  <a:pt x="113304" y="9230"/>
                </a:lnTo>
                <a:lnTo>
                  <a:pt x="113304" y="9230"/>
                </a:lnTo>
                <a:lnTo>
                  <a:pt x="113304" y="9230"/>
                </a:lnTo>
                <a:lnTo>
                  <a:pt x="113304" y="9230"/>
                </a:lnTo>
                <a:lnTo>
                  <a:pt x="112274" y="9230"/>
                </a:lnTo>
                <a:lnTo>
                  <a:pt x="112274" y="8307"/>
                </a:lnTo>
                <a:lnTo>
                  <a:pt x="112274" y="8307"/>
                </a:lnTo>
                <a:lnTo>
                  <a:pt x="112274" y="8307"/>
                </a:lnTo>
                <a:lnTo>
                  <a:pt x="112274" y="8307"/>
                </a:lnTo>
                <a:lnTo>
                  <a:pt x="112274" y="8307"/>
                </a:lnTo>
                <a:lnTo>
                  <a:pt x="110729" y="8307"/>
                </a:lnTo>
                <a:lnTo>
                  <a:pt x="110729" y="8307"/>
                </a:lnTo>
                <a:lnTo>
                  <a:pt x="110729" y="8307"/>
                </a:lnTo>
                <a:lnTo>
                  <a:pt x="110729" y="6923"/>
                </a:lnTo>
                <a:lnTo>
                  <a:pt x="110729" y="6923"/>
                </a:lnTo>
                <a:lnTo>
                  <a:pt x="110729" y="6923"/>
                </a:lnTo>
                <a:lnTo>
                  <a:pt x="110729" y="6923"/>
                </a:lnTo>
                <a:lnTo>
                  <a:pt x="110729" y="6923"/>
                </a:lnTo>
                <a:lnTo>
                  <a:pt x="109699" y="6923"/>
                </a:lnTo>
                <a:lnTo>
                  <a:pt x="109699" y="6000"/>
                </a:lnTo>
                <a:lnTo>
                  <a:pt x="109699" y="6000"/>
                </a:lnTo>
                <a:lnTo>
                  <a:pt x="109699" y="6000"/>
                </a:lnTo>
                <a:lnTo>
                  <a:pt x="108669" y="6000"/>
                </a:lnTo>
                <a:lnTo>
                  <a:pt x="108669" y="6000"/>
                </a:lnTo>
                <a:lnTo>
                  <a:pt x="108669" y="6000"/>
                </a:lnTo>
                <a:lnTo>
                  <a:pt x="108669" y="6923"/>
                </a:lnTo>
                <a:lnTo>
                  <a:pt x="108669" y="6923"/>
                </a:lnTo>
                <a:lnTo>
                  <a:pt x="107639" y="6923"/>
                </a:lnTo>
                <a:lnTo>
                  <a:pt x="107639" y="6923"/>
                </a:lnTo>
                <a:lnTo>
                  <a:pt x="107639" y="6923"/>
                </a:lnTo>
                <a:lnTo>
                  <a:pt x="107639" y="6923"/>
                </a:lnTo>
                <a:lnTo>
                  <a:pt x="107639" y="6000"/>
                </a:lnTo>
                <a:lnTo>
                  <a:pt x="106609" y="6000"/>
                </a:lnTo>
                <a:lnTo>
                  <a:pt x="106609" y="6000"/>
                </a:lnTo>
                <a:lnTo>
                  <a:pt x="106609" y="6000"/>
                </a:lnTo>
                <a:lnTo>
                  <a:pt x="106609" y="6000"/>
                </a:lnTo>
                <a:lnTo>
                  <a:pt x="106609" y="6000"/>
                </a:lnTo>
                <a:lnTo>
                  <a:pt x="105064" y="6000"/>
                </a:lnTo>
                <a:lnTo>
                  <a:pt x="105064" y="5076"/>
                </a:lnTo>
                <a:lnTo>
                  <a:pt x="105064" y="5076"/>
                </a:lnTo>
                <a:lnTo>
                  <a:pt x="105064" y="5076"/>
                </a:lnTo>
                <a:lnTo>
                  <a:pt x="105064" y="5076"/>
                </a:lnTo>
                <a:lnTo>
                  <a:pt x="105064" y="5076"/>
                </a:lnTo>
                <a:lnTo>
                  <a:pt x="105064" y="5076"/>
                </a:lnTo>
                <a:lnTo>
                  <a:pt x="105064" y="4153"/>
                </a:lnTo>
                <a:lnTo>
                  <a:pt x="105064" y="4153"/>
                </a:lnTo>
                <a:lnTo>
                  <a:pt x="105064" y="4153"/>
                </a:lnTo>
                <a:lnTo>
                  <a:pt x="105064" y="4153"/>
                </a:lnTo>
                <a:lnTo>
                  <a:pt x="104034" y="4153"/>
                </a:lnTo>
                <a:lnTo>
                  <a:pt x="104034" y="4153"/>
                </a:lnTo>
                <a:lnTo>
                  <a:pt x="104034" y="5076"/>
                </a:lnTo>
                <a:lnTo>
                  <a:pt x="104034" y="5076"/>
                </a:lnTo>
                <a:lnTo>
                  <a:pt x="104034" y="5076"/>
                </a:lnTo>
                <a:lnTo>
                  <a:pt x="104034" y="5076"/>
                </a:lnTo>
                <a:lnTo>
                  <a:pt x="104034" y="5076"/>
                </a:lnTo>
                <a:lnTo>
                  <a:pt x="104034" y="5076"/>
                </a:lnTo>
                <a:lnTo>
                  <a:pt x="103004" y="5076"/>
                </a:lnTo>
                <a:lnTo>
                  <a:pt x="103004" y="6000"/>
                </a:lnTo>
                <a:lnTo>
                  <a:pt x="103004" y="6000"/>
                </a:lnTo>
                <a:lnTo>
                  <a:pt x="103004" y="6000"/>
                </a:lnTo>
                <a:lnTo>
                  <a:pt x="101974" y="6000"/>
                </a:lnTo>
                <a:lnTo>
                  <a:pt x="101974" y="6000"/>
                </a:lnTo>
                <a:lnTo>
                  <a:pt x="101974" y="6000"/>
                </a:lnTo>
                <a:lnTo>
                  <a:pt x="101974" y="6000"/>
                </a:lnTo>
                <a:lnTo>
                  <a:pt x="101974" y="6000"/>
                </a:lnTo>
                <a:lnTo>
                  <a:pt x="101974" y="6000"/>
                </a:lnTo>
                <a:lnTo>
                  <a:pt x="100944" y="6000"/>
                </a:lnTo>
                <a:lnTo>
                  <a:pt x="100944" y="6000"/>
                </a:lnTo>
                <a:lnTo>
                  <a:pt x="100944" y="6000"/>
                </a:lnTo>
                <a:lnTo>
                  <a:pt x="100944" y="5076"/>
                </a:lnTo>
                <a:lnTo>
                  <a:pt x="100944" y="5076"/>
                </a:lnTo>
                <a:lnTo>
                  <a:pt x="99399" y="5076"/>
                </a:lnTo>
                <a:lnTo>
                  <a:pt x="99399" y="5076"/>
                </a:lnTo>
                <a:lnTo>
                  <a:pt x="99399" y="5076"/>
                </a:lnTo>
                <a:lnTo>
                  <a:pt x="99399" y="5076"/>
                </a:lnTo>
                <a:lnTo>
                  <a:pt x="99399" y="5076"/>
                </a:lnTo>
                <a:lnTo>
                  <a:pt x="98369" y="5076"/>
                </a:lnTo>
                <a:lnTo>
                  <a:pt x="98369" y="6000"/>
                </a:lnTo>
                <a:lnTo>
                  <a:pt x="98369" y="6000"/>
                </a:lnTo>
                <a:lnTo>
                  <a:pt x="98369" y="6000"/>
                </a:lnTo>
                <a:lnTo>
                  <a:pt x="98369" y="5076"/>
                </a:lnTo>
                <a:lnTo>
                  <a:pt x="98369" y="5076"/>
                </a:lnTo>
                <a:lnTo>
                  <a:pt x="97339" y="5076"/>
                </a:lnTo>
                <a:lnTo>
                  <a:pt x="97339" y="5076"/>
                </a:lnTo>
                <a:lnTo>
                  <a:pt x="97339" y="6000"/>
                </a:lnTo>
                <a:lnTo>
                  <a:pt x="97339" y="6000"/>
                </a:lnTo>
                <a:lnTo>
                  <a:pt x="97339" y="6000"/>
                </a:lnTo>
                <a:lnTo>
                  <a:pt x="96309" y="6000"/>
                </a:lnTo>
                <a:lnTo>
                  <a:pt x="96309" y="6000"/>
                </a:lnTo>
                <a:lnTo>
                  <a:pt x="96309" y="6000"/>
                </a:lnTo>
                <a:lnTo>
                  <a:pt x="96309" y="6000"/>
                </a:lnTo>
                <a:lnTo>
                  <a:pt x="95278" y="6000"/>
                </a:lnTo>
                <a:lnTo>
                  <a:pt x="95278" y="6000"/>
                </a:lnTo>
                <a:lnTo>
                  <a:pt x="95278" y="6000"/>
                </a:lnTo>
                <a:lnTo>
                  <a:pt x="95278" y="6000"/>
                </a:lnTo>
                <a:lnTo>
                  <a:pt x="95278" y="6000"/>
                </a:lnTo>
                <a:lnTo>
                  <a:pt x="93733" y="6000"/>
                </a:lnTo>
                <a:lnTo>
                  <a:pt x="93733" y="6000"/>
                </a:lnTo>
                <a:lnTo>
                  <a:pt x="93733" y="6000"/>
                </a:lnTo>
                <a:lnTo>
                  <a:pt x="93733" y="6000"/>
                </a:lnTo>
                <a:lnTo>
                  <a:pt x="93733" y="6000"/>
                </a:lnTo>
                <a:lnTo>
                  <a:pt x="92703" y="6000"/>
                </a:lnTo>
                <a:lnTo>
                  <a:pt x="92703" y="6000"/>
                </a:lnTo>
                <a:lnTo>
                  <a:pt x="92703" y="6000"/>
                </a:lnTo>
                <a:lnTo>
                  <a:pt x="92703" y="6000"/>
                </a:lnTo>
                <a:lnTo>
                  <a:pt x="91673" y="6000"/>
                </a:lnTo>
                <a:lnTo>
                  <a:pt x="91673" y="6000"/>
                </a:lnTo>
                <a:lnTo>
                  <a:pt x="91673" y="5076"/>
                </a:lnTo>
                <a:lnTo>
                  <a:pt x="91673" y="5076"/>
                </a:lnTo>
                <a:lnTo>
                  <a:pt x="91673" y="5076"/>
                </a:lnTo>
                <a:lnTo>
                  <a:pt x="91673" y="5076"/>
                </a:lnTo>
                <a:lnTo>
                  <a:pt x="90643" y="5076"/>
                </a:lnTo>
                <a:lnTo>
                  <a:pt x="90643" y="5076"/>
                </a:lnTo>
                <a:lnTo>
                  <a:pt x="90643" y="5076"/>
                </a:lnTo>
                <a:lnTo>
                  <a:pt x="90643" y="5076"/>
                </a:lnTo>
                <a:lnTo>
                  <a:pt x="90643" y="4153"/>
                </a:lnTo>
                <a:lnTo>
                  <a:pt x="90643" y="4153"/>
                </a:lnTo>
                <a:lnTo>
                  <a:pt x="89613" y="4153"/>
                </a:lnTo>
                <a:lnTo>
                  <a:pt x="89613" y="4153"/>
                </a:lnTo>
                <a:lnTo>
                  <a:pt x="89613" y="4153"/>
                </a:lnTo>
                <a:lnTo>
                  <a:pt x="89613" y="4153"/>
                </a:lnTo>
                <a:lnTo>
                  <a:pt x="89613" y="4153"/>
                </a:lnTo>
                <a:lnTo>
                  <a:pt x="89613" y="3230"/>
                </a:lnTo>
                <a:lnTo>
                  <a:pt x="88068" y="3230"/>
                </a:lnTo>
                <a:lnTo>
                  <a:pt x="88068" y="3230"/>
                </a:lnTo>
                <a:lnTo>
                  <a:pt x="88068" y="3230"/>
                </a:lnTo>
                <a:lnTo>
                  <a:pt x="88068" y="3230"/>
                </a:lnTo>
                <a:lnTo>
                  <a:pt x="88068" y="3230"/>
                </a:lnTo>
                <a:lnTo>
                  <a:pt x="88068" y="3230"/>
                </a:lnTo>
                <a:lnTo>
                  <a:pt x="88068" y="1846"/>
                </a:lnTo>
                <a:lnTo>
                  <a:pt x="88068" y="1846"/>
                </a:lnTo>
                <a:lnTo>
                  <a:pt x="88068" y="1846"/>
                </a:lnTo>
                <a:lnTo>
                  <a:pt x="87038" y="1846"/>
                </a:lnTo>
                <a:lnTo>
                  <a:pt x="87038" y="1846"/>
                </a:lnTo>
                <a:lnTo>
                  <a:pt x="87038" y="923"/>
                </a:lnTo>
                <a:lnTo>
                  <a:pt x="87038" y="923"/>
                </a:lnTo>
                <a:lnTo>
                  <a:pt x="87038" y="923"/>
                </a:lnTo>
                <a:lnTo>
                  <a:pt x="87038" y="923"/>
                </a:lnTo>
                <a:lnTo>
                  <a:pt x="87038" y="0"/>
                </a:lnTo>
                <a:lnTo>
                  <a:pt x="87038" y="0"/>
                </a:lnTo>
                <a:lnTo>
                  <a:pt x="86008" y="0"/>
                </a:lnTo>
                <a:lnTo>
                  <a:pt x="86008" y="0"/>
                </a:lnTo>
                <a:lnTo>
                  <a:pt x="86008" y="923"/>
                </a:lnTo>
                <a:lnTo>
                  <a:pt x="86008" y="923"/>
                </a:lnTo>
                <a:lnTo>
                  <a:pt x="86008" y="923"/>
                </a:lnTo>
                <a:lnTo>
                  <a:pt x="86008" y="923"/>
                </a:lnTo>
                <a:lnTo>
                  <a:pt x="84978" y="923"/>
                </a:lnTo>
                <a:lnTo>
                  <a:pt x="84978" y="923"/>
                </a:lnTo>
                <a:lnTo>
                  <a:pt x="84978" y="923"/>
                </a:lnTo>
                <a:lnTo>
                  <a:pt x="84978" y="923"/>
                </a:lnTo>
                <a:lnTo>
                  <a:pt x="84978" y="923"/>
                </a:lnTo>
                <a:lnTo>
                  <a:pt x="83948" y="923"/>
                </a:lnTo>
                <a:lnTo>
                  <a:pt x="83948" y="923"/>
                </a:lnTo>
                <a:lnTo>
                  <a:pt x="83948" y="923"/>
                </a:lnTo>
                <a:lnTo>
                  <a:pt x="82403" y="923"/>
                </a:lnTo>
                <a:lnTo>
                  <a:pt x="82403" y="923"/>
                </a:lnTo>
                <a:lnTo>
                  <a:pt x="82403" y="1846"/>
                </a:lnTo>
                <a:lnTo>
                  <a:pt x="82403" y="1846"/>
                </a:lnTo>
                <a:lnTo>
                  <a:pt x="82403" y="1846"/>
                </a:lnTo>
                <a:lnTo>
                  <a:pt x="82403" y="1846"/>
                </a:lnTo>
                <a:lnTo>
                  <a:pt x="82403" y="3230"/>
                </a:lnTo>
                <a:lnTo>
                  <a:pt x="82403" y="3230"/>
                </a:lnTo>
                <a:lnTo>
                  <a:pt x="82403" y="3230"/>
                </a:lnTo>
                <a:lnTo>
                  <a:pt x="82403" y="3230"/>
                </a:lnTo>
                <a:lnTo>
                  <a:pt x="82403" y="3230"/>
                </a:lnTo>
                <a:lnTo>
                  <a:pt x="82403" y="4153"/>
                </a:lnTo>
                <a:lnTo>
                  <a:pt x="81373" y="4153"/>
                </a:lnTo>
                <a:lnTo>
                  <a:pt x="81373" y="4153"/>
                </a:lnTo>
                <a:lnTo>
                  <a:pt x="81373" y="4153"/>
                </a:lnTo>
                <a:lnTo>
                  <a:pt x="81373" y="4153"/>
                </a:lnTo>
                <a:lnTo>
                  <a:pt x="81373" y="5076"/>
                </a:lnTo>
                <a:lnTo>
                  <a:pt x="81373" y="5076"/>
                </a:lnTo>
                <a:lnTo>
                  <a:pt x="81373" y="5076"/>
                </a:lnTo>
                <a:lnTo>
                  <a:pt x="81373" y="5076"/>
                </a:lnTo>
                <a:lnTo>
                  <a:pt x="81373" y="6000"/>
                </a:lnTo>
                <a:lnTo>
                  <a:pt x="81373" y="6000"/>
                </a:lnTo>
                <a:lnTo>
                  <a:pt x="81373" y="6000"/>
                </a:lnTo>
                <a:lnTo>
                  <a:pt x="81373" y="6000"/>
                </a:lnTo>
                <a:lnTo>
                  <a:pt x="81373" y="6923"/>
                </a:lnTo>
                <a:lnTo>
                  <a:pt x="80343" y="6923"/>
                </a:lnTo>
                <a:lnTo>
                  <a:pt x="80343" y="6923"/>
                </a:lnTo>
                <a:lnTo>
                  <a:pt x="80343" y="6923"/>
                </a:lnTo>
                <a:lnTo>
                  <a:pt x="80343" y="8307"/>
                </a:lnTo>
                <a:lnTo>
                  <a:pt x="80343" y="8307"/>
                </a:lnTo>
                <a:lnTo>
                  <a:pt x="80343" y="8307"/>
                </a:lnTo>
                <a:lnTo>
                  <a:pt x="80343" y="8307"/>
                </a:lnTo>
                <a:lnTo>
                  <a:pt x="80343" y="8307"/>
                </a:lnTo>
                <a:lnTo>
                  <a:pt x="80343" y="9230"/>
                </a:lnTo>
                <a:lnTo>
                  <a:pt x="80343" y="9230"/>
                </a:lnTo>
                <a:lnTo>
                  <a:pt x="79313" y="9230"/>
                </a:lnTo>
                <a:lnTo>
                  <a:pt x="79313" y="9230"/>
                </a:lnTo>
                <a:lnTo>
                  <a:pt x="79313" y="10153"/>
                </a:lnTo>
                <a:lnTo>
                  <a:pt x="79313" y="10153"/>
                </a:lnTo>
                <a:lnTo>
                  <a:pt x="79313" y="10153"/>
                </a:lnTo>
                <a:lnTo>
                  <a:pt x="79313" y="10153"/>
                </a:lnTo>
                <a:lnTo>
                  <a:pt x="79313" y="10153"/>
                </a:lnTo>
                <a:lnTo>
                  <a:pt x="79313" y="11076"/>
                </a:lnTo>
                <a:lnTo>
                  <a:pt x="79313" y="11076"/>
                </a:lnTo>
                <a:lnTo>
                  <a:pt x="79313" y="11076"/>
                </a:lnTo>
                <a:lnTo>
                  <a:pt x="79313" y="11076"/>
                </a:lnTo>
                <a:lnTo>
                  <a:pt x="78283" y="11076"/>
                </a:lnTo>
                <a:lnTo>
                  <a:pt x="78283" y="12000"/>
                </a:lnTo>
                <a:lnTo>
                  <a:pt x="78283" y="12000"/>
                </a:lnTo>
                <a:lnTo>
                  <a:pt x="78283" y="12000"/>
                </a:lnTo>
                <a:lnTo>
                  <a:pt x="78283" y="12000"/>
                </a:lnTo>
                <a:lnTo>
                  <a:pt x="78283" y="12000"/>
                </a:lnTo>
                <a:lnTo>
                  <a:pt x="78283" y="13384"/>
                </a:lnTo>
                <a:lnTo>
                  <a:pt x="78283" y="13384"/>
                </a:lnTo>
                <a:lnTo>
                  <a:pt x="78283" y="13384"/>
                </a:lnTo>
                <a:lnTo>
                  <a:pt x="78283" y="13384"/>
                </a:lnTo>
                <a:lnTo>
                  <a:pt x="76738" y="13384"/>
                </a:lnTo>
                <a:lnTo>
                  <a:pt x="76738" y="13384"/>
                </a:lnTo>
                <a:lnTo>
                  <a:pt x="76738" y="14307"/>
                </a:lnTo>
                <a:lnTo>
                  <a:pt x="76738" y="14307"/>
                </a:lnTo>
                <a:lnTo>
                  <a:pt x="76738" y="14307"/>
                </a:lnTo>
                <a:lnTo>
                  <a:pt x="76738" y="14307"/>
                </a:lnTo>
                <a:lnTo>
                  <a:pt x="76738" y="14307"/>
                </a:lnTo>
                <a:lnTo>
                  <a:pt x="75708" y="14307"/>
                </a:lnTo>
                <a:lnTo>
                  <a:pt x="75708" y="15230"/>
                </a:lnTo>
                <a:lnTo>
                  <a:pt x="75708" y="15230"/>
                </a:lnTo>
                <a:lnTo>
                  <a:pt x="75708" y="15230"/>
                </a:lnTo>
                <a:lnTo>
                  <a:pt x="75708" y="15230"/>
                </a:lnTo>
                <a:lnTo>
                  <a:pt x="75708" y="15230"/>
                </a:lnTo>
                <a:lnTo>
                  <a:pt x="75708" y="15230"/>
                </a:lnTo>
                <a:lnTo>
                  <a:pt x="75708" y="16153"/>
                </a:lnTo>
                <a:lnTo>
                  <a:pt x="74678" y="16153"/>
                </a:lnTo>
                <a:lnTo>
                  <a:pt x="74678" y="16153"/>
                </a:lnTo>
                <a:lnTo>
                  <a:pt x="74678" y="16153"/>
                </a:lnTo>
                <a:lnTo>
                  <a:pt x="74678" y="16153"/>
                </a:lnTo>
                <a:lnTo>
                  <a:pt x="74678" y="16153"/>
                </a:lnTo>
                <a:lnTo>
                  <a:pt x="74678" y="16153"/>
                </a:lnTo>
                <a:lnTo>
                  <a:pt x="73648" y="16153"/>
                </a:lnTo>
                <a:lnTo>
                  <a:pt x="73648" y="17076"/>
                </a:lnTo>
                <a:lnTo>
                  <a:pt x="73648" y="17076"/>
                </a:lnTo>
                <a:lnTo>
                  <a:pt x="73648" y="17076"/>
                </a:lnTo>
                <a:lnTo>
                  <a:pt x="72618" y="17076"/>
                </a:lnTo>
                <a:lnTo>
                  <a:pt x="72618" y="17076"/>
                </a:lnTo>
                <a:lnTo>
                  <a:pt x="72618" y="17076"/>
                </a:lnTo>
                <a:lnTo>
                  <a:pt x="72618" y="17076"/>
                </a:lnTo>
                <a:lnTo>
                  <a:pt x="72618" y="17076"/>
                </a:lnTo>
                <a:lnTo>
                  <a:pt x="72618" y="17076"/>
                </a:lnTo>
                <a:lnTo>
                  <a:pt x="71072" y="17076"/>
                </a:lnTo>
                <a:lnTo>
                  <a:pt x="71072" y="18461"/>
                </a:lnTo>
                <a:lnTo>
                  <a:pt x="71072" y="18461"/>
                </a:lnTo>
                <a:lnTo>
                  <a:pt x="71072" y="18461"/>
                </a:lnTo>
                <a:lnTo>
                  <a:pt x="71072" y="18461"/>
                </a:lnTo>
                <a:lnTo>
                  <a:pt x="71072" y="18461"/>
                </a:lnTo>
                <a:lnTo>
                  <a:pt x="71072" y="18461"/>
                </a:lnTo>
                <a:lnTo>
                  <a:pt x="70042" y="18461"/>
                </a:lnTo>
                <a:lnTo>
                  <a:pt x="70042" y="18461"/>
                </a:lnTo>
                <a:lnTo>
                  <a:pt x="70042" y="18461"/>
                </a:lnTo>
                <a:lnTo>
                  <a:pt x="69012" y="18461"/>
                </a:lnTo>
                <a:lnTo>
                  <a:pt x="69012" y="19384"/>
                </a:lnTo>
                <a:lnTo>
                  <a:pt x="69012" y="19384"/>
                </a:lnTo>
                <a:lnTo>
                  <a:pt x="69012" y="19384"/>
                </a:lnTo>
                <a:lnTo>
                  <a:pt x="69012" y="19384"/>
                </a:lnTo>
                <a:lnTo>
                  <a:pt x="69012" y="19384"/>
                </a:lnTo>
                <a:lnTo>
                  <a:pt x="67982" y="19384"/>
                </a:lnTo>
                <a:lnTo>
                  <a:pt x="67982" y="19384"/>
                </a:lnTo>
                <a:lnTo>
                  <a:pt x="67982" y="19384"/>
                </a:lnTo>
                <a:lnTo>
                  <a:pt x="67982" y="19384"/>
                </a:lnTo>
                <a:lnTo>
                  <a:pt x="67982" y="19384"/>
                </a:lnTo>
                <a:lnTo>
                  <a:pt x="66952" y="19384"/>
                </a:lnTo>
                <a:lnTo>
                  <a:pt x="66952" y="20307"/>
                </a:lnTo>
                <a:lnTo>
                  <a:pt x="66952" y="20307"/>
                </a:lnTo>
                <a:lnTo>
                  <a:pt x="66952" y="20307"/>
                </a:lnTo>
                <a:lnTo>
                  <a:pt x="65407" y="20307"/>
                </a:lnTo>
                <a:lnTo>
                  <a:pt x="65407" y="20307"/>
                </a:lnTo>
                <a:lnTo>
                  <a:pt x="65407" y="20307"/>
                </a:lnTo>
                <a:lnTo>
                  <a:pt x="65407" y="20307"/>
                </a:lnTo>
                <a:lnTo>
                  <a:pt x="65407" y="20307"/>
                </a:lnTo>
                <a:lnTo>
                  <a:pt x="65407" y="20307"/>
                </a:lnTo>
                <a:lnTo>
                  <a:pt x="64377" y="20307"/>
                </a:lnTo>
                <a:lnTo>
                  <a:pt x="64377" y="21230"/>
                </a:lnTo>
                <a:lnTo>
                  <a:pt x="64377" y="21230"/>
                </a:lnTo>
                <a:lnTo>
                  <a:pt x="64377" y="21230"/>
                </a:lnTo>
                <a:lnTo>
                  <a:pt x="64377" y="21230"/>
                </a:lnTo>
                <a:lnTo>
                  <a:pt x="64377" y="21230"/>
                </a:lnTo>
                <a:lnTo>
                  <a:pt x="63347" y="21230"/>
                </a:lnTo>
                <a:lnTo>
                  <a:pt x="63347" y="21230"/>
                </a:lnTo>
                <a:lnTo>
                  <a:pt x="63347" y="21230"/>
                </a:lnTo>
                <a:lnTo>
                  <a:pt x="63347" y="21230"/>
                </a:lnTo>
                <a:lnTo>
                  <a:pt x="63347" y="22153"/>
                </a:lnTo>
                <a:lnTo>
                  <a:pt x="62317" y="22153"/>
                </a:lnTo>
                <a:lnTo>
                  <a:pt x="62317" y="22153"/>
                </a:lnTo>
                <a:lnTo>
                  <a:pt x="62317" y="22153"/>
                </a:lnTo>
                <a:lnTo>
                  <a:pt x="62317" y="23538"/>
                </a:lnTo>
                <a:lnTo>
                  <a:pt x="62317" y="23538"/>
                </a:lnTo>
                <a:lnTo>
                  <a:pt x="62317" y="23538"/>
                </a:lnTo>
                <a:lnTo>
                  <a:pt x="62317" y="23538"/>
                </a:lnTo>
                <a:lnTo>
                  <a:pt x="62317" y="23538"/>
                </a:lnTo>
                <a:lnTo>
                  <a:pt x="62317" y="23538"/>
                </a:lnTo>
                <a:lnTo>
                  <a:pt x="62317" y="24461"/>
                </a:lnTo>
                <a:lnTo>
                  <a:pt x="61287" y="24461"/>
                </a:lnTo>
                <a:lnTo>
                  <a:pt x="61287" y="24461"/>
                </a:lnTo>
                <a:lnTo>
                  <a:pt x="61287" y="24461"/>
                </a:lnTo>
                <a:lnTo>
                  <a:pt x="61287" y="24461"/>
                </a:lnTo>
                <a:lnTo>
                  <a:pt x="61287" y="24461"/>
                </a:lnTo>
                <a:lnTo>
                  <a:pt x="61287" y="24461"/>
                </a:lnTo>
                <a:lnTo>
                  <a:pt x="61287" y="24461"/>
                </a:lnTo>
                <a:lnTo>
                  <a:pt x="59742" y="24461"/>
                </a:lnTo>
                <a:lnTo>
                  <a:pt x="59742" y="25384"/>
                </a:lnTo>
                <a:lnTo>
                  <a:pt x="59742" y="25384"/>
                </a:lnTo>
                <a:lnTo>
                  <a:pt x="59742" y="25384"/>
                </a:lnTo>
                <a:lnTo>
                  <a:pt x="59742" y="25384"/>
                </a:lnTo>
                <a:lnTo>
                  <a:pt x="59742" y="25384"/>
                </a:lnTo>
                <a:lnTo>
                  <a:pt x="58712" y="25384"/>
                </a:lnTo>
                <a:lnTo>
                  <a:pt x="58712" y="26307"/>
                </a:lnTo>
                <a:lnTo>
                  <a:pt x="58712" y="26307"/>
                </a:lnTo>
                <a:lnTo>
                  <a:pt x="58712" y="26307"/>
                </a:lnTo>
                <a:lnTo>
                  <a:pt x="58712" y="26307"/>
                </a:lnTo>
                <a:lnTo>
                  <a:pt x="58712" y="26307"/>
                </a:lnTo>
                <a:lnTo>
                  <a:pt x="58712" y="26307"/>
                </a:lnTo>
                <a:lnTo>
                  <a:pt x="57682" y="26307"/>
                </a:lnTo>
                <a:lnTo>
                  <a:pt x="57682" y="27230"/>
                </a:lnTo>
                <a:lnTo>
                  <a:pt x="57682" y="27230"/>
                </a:lnTo>
                <a:lnTo>
                  <a:pt x="58712" y="27230"/>
                </a:lnTo>
                <a:lnTo>
                  <a:pt x="58712" y="27230"/>
                </a:lnTo>
                <a:lnTo>
                  <a:pt x="57682" y="27230"/>
                </a:lnTo>
                <a:lnTo>
                  <a:pt x="57682" y="28615"/>
                </a:lnTo>
                <a:lnTo>
                  <a:pt x="57682" y="28615"/>
                </a:lnTo>
                <a:lnTo>
                  <a:pt x="57682" y="28615"/>
                </a:lnTo>
                <a:lnTo>
                  <a:pt x="57682" y="29538"/>
                </a:lnTo>
                <a:lnTo>
                  <a:pt x="57682" y="29538"/>
                </a:lnTo>
                <a:lnTo>
                  <a:pt x="57682" y="29538"/>
                </a:lnTo>
                <a:lnTo>
                  <a:pt x="57682" y="30461"/>
                </a:lnTo>
                <a:lnTo>
                  <a:pt x="57682" y="30461"/>
                </a:lnTo>
                <a:lnTo>
                  <a:pt x="57682" y="30461"/>
                </a:lnTo>
                <a:lnTo>
                  <a:pt x="57682" y="30461"/>
                </a:lnTo>
                <a:lnTo>
                  <a:pt x="57682" y="30461"/>
                </a:lnTo>
                <a:lnTo>
                  <a:pt x="57682" y="31384"/>
                </a:lnTo>
                <a:lnTo>
                  <a:pt x="57682" y="31384"/>
                </a:lnTo>
                <a:lnTo>
                  <a:pt x="57682" y="31384"/>
                </a:lnTo>
                <a:lnTo>
                  <a:pt x="56652" y="31384"/>
                </a:lnTo>
                <a:lnTo>
                  <a:pt x="56652" y="31384"/>
                </a:lnTo>
                <a:lnTo>
                  <a:pt x="56652" y="31384"/>
                </a:lnTo>
                <a:lnTo>
                  <a:pt x="56652" y="32307"/>
                </a:lnTo>
                <a:lnTo>
                  <a:pt x="56652" y="32307"/>
                </a:lnTo>
                <a:lnTo>
                  <a:pt x="56652" y="32307"/>
                </a:lnTo>
                <a:lnTo>
                  <a:pt x="55622" y="32307"/>
                </a:lnTo>
                <a:lnTo>
                  <a:pt x="55622" y="32307"/>
                </a:lnTo>
                <a:lnTo>
                  <a:pt x="55622" y="32307"/>
                </a:lnTo>
                <a:lnTo>
                  <a:pt x="55622" y="33692"/>
                </a:lnTo>
                <a:lnTo>
                  <a:pt x="55622" y="33692"/>
                </a:lnTo>
                <a:lnTo>
                  <a:pt x="55622" y="33692"/>
                </a:lnTo>
                <a:lnTo>
                  <a:pt x="55622" y="33692"/>
                </a:lnTo>
                <a:lnTo>
                  <a:pt x="55622" y="33692"/>
                </a:lnTo>
                <a:lnTo>
                  <a:pt x="55622" y="34615"/>
                </a:lnTo>
                <a:lnTo>
                  <a:pt x="55622" y="34615"/>
                </a:lnTo>
                <a:lnTo>
                  <a:pt x="55622" y="34615"/>
                </a:lnTo>
                <a:lnTo>
                  <a:pt x="54077" y="34615"/>
                </a:lnTo>
                <a:lnTo>
                  <a:pt x="54077" y="34615"/>
                </a:lnTo>
                <a:lnTo>
                  <a:pt x="54077" y="34615"/>
                </a:lnTo>
                <a:lnTo>
                  <a:pt x="54077" y="35538"/>
                </a:lnTo>
                <a:lnTo>
                  <a:pt x="54077" y="35538"/>
                </a:lnTo>
                <a:lnTo>
                  <a:pt x="54077" y="35538"/>
                </a:lnTo>
                <a:lnTo>
                  <a:pt x="53047" y="35538"/>
                </a:lnTo>
                <a:lnTo>
                  <a:pt x="53047" y="35538"/>
                </a:lnTo>
                <a:lnTo>
                  <a:pt x="53047" y="36461"/>
                </a:lnTo>
                <a:lnTo>
                  <a:pt x="54077" y="36461"/>
                </a:lnTo>
                <a:lnTo>
                  <a:pt x="54077" y="36461"/>
                </a:lnTo>
                <a:lnTo>
                  <a:pt x="54077" y="36461"/>
                </a:lnTo>
                <a:lnTo>
                  <a:pt x="54077" y="37384"/>
                </a:lnTo>
                <a:lnTo>
                  <a:pt x="54077" y="37384"/>
                </a:lnTo>
                <a:lnTo>
                  <a:pt x="54077" y="37384"/>
                </a:lnTo>
                <a:lnTo>
                  <a:pt x="53047" y="37384"/>
                </a:lnTo>
                <a:lnTo>
                  <a:pt x="53047" y="38769"/>
                </a:lnTo>
                <a:lnTo>
                  <a:pt x="53047" y="38769"/>
                </a:lnTo>
                <a:lnTo>
                  <a:pt x="54077" y="38769"/>
                </a:lnTo>
                <a:lnTo>
                  <a:pt x="54077" y="38769"/>
                </a:lnTo>
                <a:lnTo>
                  <a:pt x="54077" y="39692"/>
                </a:lnTo>
                <a:lnTo>
                  <a:pt x="54077" y="39692"/>
                </a:lnTo>
                <a:lnTo>
                  <a:pt x="54077" y="39692"/>
                </a:lnTo>
                <a:lnTo>
                  <a:pt x="54077" y="40615"/>
                </a:lnTo>
                <a:lnTo>
                  <a:pt x="54077" y="40615"/>
                </a:lnTo>
                <a:lnTo>
                  <a:pt x="54077" y="40615"/>
                </a:lnTo>
                <a:lnTo>
                  <a:pt x="53047" y="40615"/>
                </a:lnTo>
                <a:lnTo>
                  <a:pt x="53047" y="41538"/>
                </a:lnTo>
                <a:lnTo>
                  <a:pt x="53047" y="41538"/>
                </a:lnTo>
                <a:lnTo>
                  <a:pt x="53047" y="41538"/>
                </a:lnTo>
                <a:lnTo>
                  <a:pt x="53047" y="41538"/>
                </a:lnTo>
                <a:lnTo>
                  <a:pt x="53047" y="42461"/>
                </a:lnTo>
                <a:lnTo>
                  <a:pt x="53047" y="42461"/>
                </a:lnTo>
                <a:lnTo>
                  <a:pt x="53047" y="42461"/>
                </a:lnTo>
                <a:lnTo>
                  <a:pt x="54077" y="42461"/>
                </a:lnTo>
                <a:lnTo>
                  <a:pt x="54077" y="42461"/>
                </a:lnTo>
                <a:lnTo>
                  <a:pt x="54077" y="42461"/>
                </a:lnTo>
                <a:lnTo>
                  <a:pt x="54077" y="42461"/>
                </a:lnTo>
                <a:lnTo>
                  <a:pt x="54077" y="43846"/>
                </a:lnTo>
                <a:lnTo>
                  <a:pt x="55622" y="43846"/>
                </a:lnTo>
                <a:lnTo>
                  <a:pt x="55622" y="43846"/>
                </a:lnTo>
                <a:lnTo>
                  <a:pt x="55622" y="43846"/>
                </a:lnTo>
                <a:lnTo>
                  <a:pt x="55622" y="43846"/>
                </a:lnTo>
                <a:lnTo>
                  <a:pt x="55622" y="43846"/>
                </a:lnTo>
                <a:lnTo>
                  <a:pt x="55622" y="44769"/>
                </a:lnTo>
                <a:lnTo>
                  <a:pt x="55622" y="44769"/>
                </a:lnTo>
                <a:lnTo>
                  <a:pt x="55622" y="44769"/>
                </a:lnTo>
                <a:lnTo>
                  <a:pt x="55622" y="44769"/>
                </a:lnTo>
                <a:lnTo>
                  <a:pt x="55622" y="44769"/>
                </a:lnTo>
                <a:lnTo>
                  <a:pt x="55622" y="45692"/>
                </a:lnTo>
                <a:lnTo>
                  <a:pt x="55622" y="45692"/>
                </a:lnTo>
                <a:lnTo>
                  <a:pt x="55622" y="45692"/>
                </a:lnTo>
                <a:lnTo>
                  <a:pt x="55622" y="45692"/>
                </a:lnTo>
                <a:lnTo>
                  <a:pt x="55622" y="46615"/>
                </a:lnTo>
                <a:lnTo>
                  <a:pt x="55622" y="46615"/>
                </a:lnTo>
                <a:lnTo>
                  <a:pt x="54077" y="46615"/>
                </a:lnTo>
                <a:lnTo>
                  <a:pt x="54077" y="46615"/>
                </a:lnTo>
                <a:lnTo>
                  <a:pt x="54077" y="47538"/>
                </a:lnTo>
                <a:lnTo>
                  <a:pt x="54077" y="47538"/>
                </a:lnTo>
                <a:lnTo>
                  <a:pt x="54077" y="47538"/>
                </a:lnTo>
                <a:lnTo>
                  <a:pt x="54077" y="47538"/>
                </a:lnTo>
                <a:lnTo>
                  <a:pt x="54077" y="47538"/>
                </a:lnTo>
                <a:lnTo>
                  <a:pt x="54077" y="48923"/>
                </a:lnTo>
                <a:lnTo>
                  <a:pt x="53047" y="48923"/>
                </a:lnTo>
                <a:lnTo>
                  <a:pt x="53047" y="48923"/>
                </a:lnTo>
                <a:lnTo>
                  <a:pt x="53047" y="48923"/>
                </a:lnTo>
                <a:lnTo>
                  <a:pt x="53047" y="48923"/>
                </a:lnTo>
                <a:lnTo>
                  <a:pt x="53047" y="48923"/>
                </a:lnTo>
                <a:lnTo>
                  <a:pt x="53047" y="49846"/>
                </a:lnTo>
                <a:lnTo>
                  <a:pt x="53047" y="49846"/>
                </a:lnTo>
                <a:lnTo>
                  <a:pt x="53047" y="49846"/>
                </a:lnTo>
                <a:lnTo>
                  <a:pt x="52017" y="49846"/>
                </a:lnTo>
                <a:lnTo>
                  <a:pt x="52017" y="49846"/>
                </a:lnTo>
                <a:lnTo>
                  <a:pt x="52017" y="49846"/>
                </a:lnTo>
                <a:lnTo>
                  <a:pt x="52017" y="50769"/>
                </a:lnTo>
                <a:lnTo>
                  <a:pt x="52017" y="50769"/>
                </a:lnTo>
                <a:lnTo>
                  <a:pt x="52017" y="50769"/>
                </a:lnTo>
                <a:lnTo>
                  <a:pt x="52017" y="50769"/>
                </a:lnTo>
                <a:lnTo>
                  <a:pt x="52017" y="51692"/>
                </a:lnTo>
                <a:lnTo>
                  <a:pt x="52017" y="51692"/>
                </a:lnTo>
                <a:lnTo>
                  <a:pt x="52017" y="51692"/>
                </a:lnTo>
                <a:lnTo>
                  <a:pt x="50987" y="51692"/>
                </a:lnTo>
                <a:lnTo>
                  <a:pt x="50987" y="51692"/>
                </a:lnTo>
                <a:lnTo>
                  <a:pt x="50987" y="52615"/>
                </a:lnTo>
                <a:lnTo>
                  <a:pt x="50987" y="52615"/>
                </a:lnTo>
                <a:lnTo>
                  <a:pt x="50987" y="52615"/>
                </a:lnTo>
                <a:lnTo>
                  <a:pt x="50987" y="52615"/>
                </a:lnTo>
                <a:lnTo>
                  <a:pt x="49957" y="52615"/>
                </a:lnTo>
                <a:lnTo>
                  <a:pt x="49957" y="52615"/>
                </a:lnTo>
                <a:lnTo>
                  <a:pt x="49957" y="52615"/>
                </a:lnTo>
                <a:lnTo>
                  <a:pt x="49957" y="54000"/>
                </a:lnTo>
                <a:lnTo>
                  <a:pt x="49957" y="54000"/>
                </a:lnTo>
                <a:lnTo>
                  <a:pt x="49957" y="54000"/>
                </a:lnTo>
                <a:lnTo>
                  <a:pt x="49957" y="54000"/>
                </a:lnTo>
                <a:lnTo>
                  <a:pt x="49957" y="54000"/>
                </a:lnTo>
                <a:lnTo>
                  <a:pt x="49957" y="54923"/>
                </a:lnTo>
                <a:lnTo>
                  <a:pt x="48412" y="54923"/>
                </a:lnTo>
                <a:lnTo>
                  <a:pt x="48412" y="54923"/>
                </a:lnTo>
                <a:lnTo>
                  <a:pt x="48412" y="54923"/>
                </a:lnTo>
                <a:lnTo>
                  <a:pt x="48412" y="54923"/>
                </a:lnTo>
                <a:lnTo>
                  <a:pt x="48412" y="54923"/>
                </a:lnTo>
                <a:lnTo>
                  <a:pt x="48412" y="54923"/>
                </a:lnTo>
                <a:lnTo>
                  <a:pt x="47381" y="54923"/>
                </a:lnTo>
                <a:lnTo>
                  <a:pt x="47381" y="54923"/>
                </a:lnTo>
                <a:lnTo>
                  <a:pt x="47381" y="54923"/>
                </a:lnTo>
                <a:lnTo>
                  <a:pt x="47381" y="54923"/>
                </a:lnTo>
                <a:lnTo>
                  <a:pt x="47381" y="55846"/>
                </a:lnTo>
                <a:lnTo>
                  <a:pt x="46351" y="55846"/>
                </a:lnTo>
                <a:lnTo>
                  <a:pt x="46351" y="55846"/>
                </a:lnTo>
                <a:lnTo>
                  <a:pt x="46351" y="55846"/>
                </a:lnTo>
                <a:lnTo>
                  <a:pt x="46351" y="55846"/>
                </a:lnTo>
                <a:lnTo>
                  <a:pt x="46351" y="55846"/>
                </a:lnTo>
                <a:lnTo>
                  <a:pt x="46351" y="55846"/>
                </a:lnTo>
                <a:lnTo>
                  <a:pt x="45321" y="55846"/>
                </a:lnTo>
                <a:lnTo>
                  <a:pt x="45321" y="55846"/>
                </a:lnTo>
                <a:lnTo>
                  <a:pt x="45321" y="56769"/>
                </a:lnTo>
                <a:lnTo>
                  <a:pt x="45321" y="56769"/>
                </a:lnTo>
                <a:lnTo>
                  <a:pt x="45321" y="56769"/>
                </a:lnTo>
                <a:lnTo>
                  <a:pt x="45321" y="56769"/>
                </a:lnTo>
                <a:lnTo>
                  <a:pt x="44291" y="56769"/>
                </a:lnTo>
                <a:lnTo>
                  <a:pt x="44291" y="56769"/>
                </a:lnTo>
                <a:lnTo>
                  <a:pt x="44291" y="56769"/>
                </a:lnTo>
                <a:lnTo>
                  <a:pt x="44291" y="57692"/>
                </a:lnTo>
                <a:lnTo>
                  <a:pt x="44291" y="57692"/>
                </a:lnTo>
                <a:lnTo>
                  <a:pt x="44291" y="57692"/>
                </a:lnTo>
                <a:lnTo>
                  <a:pt x="42746" y="57692"/>
                </a:lnTo>
                <a:lnTo>
                  <a:pt x="42746" y="57692"/>
                </a:lnTo>
                <a:lnTo>
                  <a:pt x="42746" y="57692"/>
                </a:lnTo>
                <a:lnTo>
                  <a:pt x="42746" y="59076"/>
                </a:lnTo>
                <a:lnTo>
                  <a:pt x="42746" y="59076"/>
                </a:lnTo>
                <a:lnTo>
                  <a:pt x="42746" y="59076"/>
                </a:lnTo>
                <a:lnTo>
                  <a:pt x="42746" y="59076"/>
                </a:lnTo>
                <a:lnTo>
                  <a:pt x="42746" y="59076"/>
                </a:lnTo>
                <a:lnTo>
                  <a:pt x="41716" y="59076"/>
                </a:lnTo>
                <a:lnTo>
                  <a:pt x="41716" y="60000"/>
                </a:lnTo>
                <a:lnTo>
                  <a:pt x="41716" y="60000"/>
                </a:lnTo>
                <a:lnTo>
                  <a:pt x="41716" y="60000"/>
                </a:lnTo>
                <a:lnTo>
                  <a:pt x="41716" y="60000"/>
                </a:lnTo>
                <a:lnTo>
                  <a:pt x="41716" y="60000"/>
                </a:lnTo>
                <a:lnTo>
                  <a:pt x="41716" y="60000"/>
                </a:lnTo>
                <a:lnTo>
                  <a:pt x="41716" y="60923"/>
                </a:lnTo>
                <a:lnTo>
                  <a:pt x="40686" y="60923"/>
                </a:lnTo>
                <a:lnTo>
                  <a:pt x="40686" y="60923"/>
                </a:lnTo>
                <a:lnTo>
                  <a:pt x="40686" y="60923"/>
                </a:lnTo>
                <a:lnTo>
                  <a:pt x="40686" y="60923"/>
                </a:lnTo>
                <a:lnTo>
                  <a:pt x="39656" y="60923"/>
                </a:lnTo>
                <a:lnTo>
                  <a:pt x="39656" y="60923"/>
                </a:lnTo>
                <a:lnTo>
                  <a:pt x="39656" y="60923"/>
                </a:lnTo>
                <a:lnTo>
                  <a:pt x="39656" y="60923"/>
                </a:lnTo>
                <a:lnTo>
                  <a:pt x="39656" y="60923"/>
                </a:lnTo>
                <a:lnTo>
                  <a:pt x="38626" y="60923"/>
                </a:lnTo>
                <a:lnTo>
                  <a:pt x="38626" y="60923"/>
                </a:lnTo>
                <a:lnTo>
                  <a:pt x="38626" y="61846"/>
                </a:lnTo>
                <a:lnTo>
                  <a:pt x="38626" y="61846"/>
                </a:lnTo>
                <a:lnTo>
                  <a:pt x="38626" y="61846"/>
                </a:lnTo>
                <a:lnTo>
                  <a:pt x="38626" y="61846"/>
                </a:lnTo>
                <a:lnTo>
                  <a:pt x="37081" y="61846"/>
                </a:lnTo>
                <a:lnTo>
                  <a:pt x="37081" y="61846"/>
                </a:lnTo>
                <a:lnTo>
                  <a:pt x="37081" y="61846"/>
                </a:lnTo>
                <a:lnTo>
                  <a:pt x="37081" y="61846"/>
                </a:lnTo>
                <a:lnTo>
                  <a:pt x="36051" y="61846"/>
                </a:lnTo>
                <a:lnTo>
                  <a:pt x="36051" y="61846"/>
                </a:lnTo>
                <a:lnTo>
                  <a:pt x="36051" y="61846"/>
                </a:lnTo>
                <a:lnTo>
                  <a:pt x="36051" y="61846"/>
                </a:lnTo>
                <a:lnTo>
                  <a:pt x="35021" y="61846"/>
                </a:lnTo>
                <a:lnTo>
                  <a:pt x="35021" y="62769"/>
                </a:lnTo>
                <a:lnTo>
                  <a:pt x="35021" y="62769"/>
                </a:lnTo>
                <a:lnTo>
                  <a:pt x="35021" y="62769"/>
                </a:lnTo>
                <a:lnTo>
                  <a:pt x="35021" y="62769"/>
                </a:lnTo>
                <a:lnTo>
                  <a:pt x="33991" y="62769"/>
                </a:lnTo>
                <a:lnTo>
                  <a:pt x="33991" y="62769"/>
                </a:lnTo>
                <a:lnTo>
                  <a:pt x="33991" y="62769"/>
                </a:lnTo>
                <a:lnTo>
                  <a:pt x="33991" y="62769"/>
                </a:lnTo>
                <a:lnTo>
                  <a:pt x="32961" y="62769"/>
                </a:lnTo>
                <a:lnTo>
                  <a:pt x="32961" y="62769"/>
                </a:lnTo>
                <a:lnTo>
                  <a:pt x="32961" y="62769"/>
                </a:lnTo>
                <a:lnTo>
                  <a:pt x="32961" y="62769"/>
                </a:lnTo>
                <a:lnTo>
                  <a:pt x="31416" y="62769"/>
                </a:lnTo>
                <a:lnTo>
                  <a:pt x="31416" y="62769"/>
                </a:lnTo>
                <a:lnTo>
                  <a:pt x="31416" y="62769"/>
                </a:lnTo>
                <a:lnTo>
                  <a:pt x="31416" y="62769"/>
                </a:lnTo>
                <a:lnTo>
                  <a:pt x="31416" y="62769"/>
                </a:lnTo>
                <a:lnTo>
                  <a:pt x="30386" y="62769"/>
                </a:lnTo>
                <a:lnTo>
                  <a:pt x="30386" y="62769"/>
                </a:lnTo>
                <a:lnTo>
                  <a:pt x="30386" y="64153"/>
                </a:lnTo>
                <a:lnTo>
                  <a:pt x="30386" y="64153"/>
                </a:lnTo>
                <a:lnTo>
                  <a:pt x="30386" y="64153"/>
                </a:lnTo>
                <a:lnTo>
                  <a:pt x="30386" y="64153"/>
                </a:lnTo>
                <a:lnTo>
                  <a:pt x="30386" y="65076"/>
                </a:lnTo>
                <a:lnTo>
                  <a:pt x="29356" y="65076"/>
                </a:lnTo>
                <a:lnTo>
                  <a:pt x="29356" y="65076"/>
                </a:lnTo>
                <a:lnTo>
                  <a:pt x="29356" y="65076"/>
                </a:lnTo>
                <a:lnTo>
                  <a:pt x="29356" y="65076"/>
                </a:lnTo>
                <a:lnTo>
                  <a:pt x="29356" y="65076"/>
                </a:lnTo>
                <a:lnTo>
                  <a:pt x="29356" y="65076"/>
                </a:lnTo>
                <a:lnTo>
                  <a:pt x="29356" y="65076"/>
                </a:lnTo>
                <a:lnTo>
                  <a:pt x="29356" y="66000"/>
                </a:lnTo>
                <a:lnTo>
                  <a:pt x="29356" y="66000"/>
                </a:lnTo>
                <a:lnTo>
                  <a:pt x="29356" y="66000"/>
                </a:lnTo>
                <a:lnTo>
                  <a:pt x="28326" y="66000"/>
                </a:lnTo>
                <a:lnTo>
                  <a:pt x="28326" y="66000"/>
                </a:lnTo>
                <a:lnTo>
                  <a:pt x="28326" y="66923"/>
                </a:lnTo>
                <a:lnTo>
                  <a:pt x="28326" y="66923"/>
                </a:lnTo>
                <a:lnTo>
                  <a:pt x="28326" y="66923"/>
                </a:lnTo>
                <a:lnTo>
                  <a:pt x="28326" y="66923"/>
                </a:lnTo>
                <a:lnTo>
                  <a:pt x="28326" y="67846"/>
                </a:lnTo>
                <a:lnTo>
                  <a:pt x="28326" y="67846"/>
                </a:lnTo>
                <a:lnTo>
                  <a:pt x="28326" y="67846"/>
                </a:lnTo>
                <a:lnTo>
                  <a:pt x="28326" y="67846"/>
                </a:lnTo>
                <a:lnTo>
                  <a:pt x="28326" y="67846"/>
                </a:lnTo>
                <a:lnTo>
                  <a:pt x="28326" y="69230"/>
                </a:lnTo>
                <a:lnTo>
                  <a:pt x="27296" y="69230"/>
                </a:lnTo>
                <a:lnTo>
                  <a:pt x="27296" y="69230"/>
                </a:lnTo>
                <a:lnTo>
                  <a:pt x="27296" y="69230"/>
                </a:lnTo>
                <a:lnTo>
                  <a:pt x="27296" y="69230"/>
                </a:lnTo>
                <a:lnTo>
                  <a:pt x="27296" y="70153"/>
                </a:lnTo>
                <a:lnTo>
                  <a:pt x="27296" y="70153"/>
                </a:lnTo>
                <a:lnTo>
                  <a:pt x="27296" y="70153"/>
                </a:lnTo>
                <a:lnTo>
                  <a:pt x="27296" y="70153"/>
                </a:lnTo>
                <a:lnTo>
                  <a:pt x="27296" y="71076"/>
                </a:lnTo>
                <a:lnTo>
                  <a:pt x="27296" y="71076"/>
                </a:lnTo>
                <a:lnTo>
                  <a:pt x="27296" y="71076"/>
                </a:lnTo>
                <a:lnTo>
                  <a:pt x="27296" y="71076"/>
                </a:lnTo>
                <a:lnTo>
                  <a:pt x="27296" y="72000"/>
                </a:lnTo>
                <a:lnTo>
                  <a:pt x="25751" y="72000"/>
                </a:lnTo>
                <a:lnTo>
                  <a:pt x="25751" y="72000"/>
                </a:lnTo>
                <a:lnTo>
                  <a:pt x="25751" y="72000"/>
                </a:lnTo>
                <a:lnTo>
                  <a:pt x="25751" y="72000"/>
                </a:lnTo>
                <a:lnTo>
                  <a:pt x="25751" y="72923"/>
                </a:lnTo>
                <a:lnTo>
                  <a:pt x="25751" y="72923"/>
                </a:lnTo>
                <a:lnTo>
                  <a:pt x="25751" y="72923"/>
                </a:lnTo>
                <a:lnTo>
                  <a:pt x="25751" y="72923"/>
                </a:lnTo>
                <a:lnTo>
                  <a:pt x="25751" y="72923"/>
                </a:lnTo>
                <a:lnTo>
                  <a:pt x="24721" y="72923"/>
                </a:lnTo>
                <a:lnTo>
                  <a:pt x="24721" y="72923"/>
                </a:lnTo>
                <a:lnTo>
                  <a:pt x="24721" y="74307"/>
                </a:lnTo>
                <a:lnTo>
                  <a:pt x="24721" y="74307"/>
                </a:lnTo>
                <a:lnTo>
                  <a:pt x="24721" y="74307"/>
                </a:lnTo>
                <a:lnTo>
                  <a:pt x="24721" y="74307"/>
                </a:lnTo>
                <a:lnTo>
                  <a:pt x="24721" y="74307"/>
                </a:lnTo>
                <a:lnTo>
                  <a:pt x="23690" y="74307"/>
                </a:lnTo>
                <a:lnTo>
                  <a:pt x="23690" y="74307"/>
                </a:lnTo>
                <a:lnTo>
                  <a:pt x="23690" y="74307"/>
                </a:lnTo>
                <a:lnTo>
                  <a:pt x="23690" y="74307"/>
                </a:lnTo>
                <a:lnTo>
                  <a:pt x="23690" y="75230"/>
                </a:lnTo>
                <a:lnTo>
                  <a:pt x="22660" y="75230"/>
                </a:lnTo>
                <a:lnTo>
                  <a:pt x="22660" y="75230"/>
                </a:lnTo>
                <a:lnTo>
                  <a:pt x="22660" y="75230"/>
                </a:lnTo>
                <a:lnTo>
                  <a:pt x="22660" y="75230"/>
                </a:lnTo>
                <a:lnTo>
                  <a:pt x="22660" y="75230"/>
                </a:lnTo>
                <a:lnTo>
                  <a:pt x="21630" y="75230"/>
                </a:lnTo>
                <a:lnTo>
                  <a:pt x="21630" y="75230"/>
                </a:lnTo>
                <a:lnTo>
                  <a:pt x="21630" y="75230"/>
                </a:lnTo>
                <a:lnTo>
                  <a:pt x="21630" y="75230"/>
                </a:lnTo>
                <a:lnTo>
                  <a:pt x="21630" y="76153"/>
                </a:lnTo>
                <a:lnTo>
                  <a:pt x="21630" y="76153"/>
                </a:lnTo>
                <a:lnTo>
                  <a:pt x="21630" y="76153"/>
                </a:lnTo>
                <a:lnTo>
                  <a:pt x="20085" y="76153"/>
                </a:lnTo>
                <a:lnTo>
                  <a:pt x="20085" y="76153"/>
                </a:lnTo>
                <a:lnTo>
                  <a:pt x="20085" y="76153"/>
                </a:lnTo>
                <a:lnTo>
                  <a:pt x="20085" y="76153"/>
                </a:lnTo>
                <a:lnTo>
                  <a:pt x="20085" y="76153"/>
                </a:lnTo>
                <a:lnTo>
                  <a:pt x="19055" y="76153"/>
                </a:lnTo>
                <a:lnTo>
                  <a:pt x="19055" y="76153"/>
                </a:lnTo>
                <a:lnTo>
                  <a:pt x="19055" y="77076"/>
                </a:lnTo>
                <a:lnTo>
                  <a:pt x="19055" y="77076"/>
                </a:lnTo>
                <a:lnTo>
                  <a:pt x="19055" y="77076"/>
                </a:lnTo>
                <a:lnTo>
                  <a:pt x="19055" y="77076"/>
                </a:lnTo>
                <a:lnTo>
                  <a:pt x="19055" y="78000"/>
                </a:lnTo>
                <a:lnTo>
                  <a:pt x="19055" y="78000"/>
                </a:lnTo>
                <a:lnTo>
                  <a:pt x="19055" y="78000"/>
                </a:lnTo>
                <a:lnTo>
                  <a:pt x="19055" y="78000"/>
                </a:lnTo>
                <a:lnTo>
                  <a:pt x="19055" y="79384"/>
                </a:lnTo>
                <a:lnTo>
                  <a:pt x="19055" y="79384"/>
                </a:lnTo>
                <a:lnTo>
                  <a:pt x="19055" y="79384"/>
                </a:lnTo>
                <a:lnTo>
                  <a:pt x="19055" y="79384"/>
                </a:lnTo>
                <a:lnTo>
                  <a:pt x="19055" y="80307"/>
                </a:lnTo>
                <a:lnTo>
                  <a:pt x="18025" y="80307"/>
                </a:lnTo>
                <a:lnTo>
                  <a:pt x="18025" y="80307"/>
                </a:lnTo>
                <a:lnTo>
                  <a:pt x="18025" y="80307"/>
                </a:lnTo>
                <a:lnTo>
                  <a:pt x="18025" y="80307"/>
                </a:lnTo>
                <a:lnTo>
                  <a:pt x="18025" y="81230"/>
                </a:lnTo>
                <a:lnTo>
                  <a:pt x="18025" y="81230"/>
                </a:lnTo>
                <a:lnTo>
                  <a:pt x="18025" y="81230"/>
                </a:lnTo>
                <a:lnTo>
                  <a:pt x="18025" y="81230"/>
                </a:lnTo>
                <a:lnTo>
                  <a:pt x="18025" y="82153"/>
                </a:lnTo>
                <a:lnTo>
                  <a:pt x="18025" y="82153"/>
                </a:lnTo>
                <a:lnTo>
                  <a:pt x="18025" y="82153"/>
                </a:lnTo>
                <a:lnTo>
                  <a:pt x="18025" y="82153"/>
                </a:lnTo>
                <a:lnTo>
                  <a:pt x="18025" y="82153"/>
                </a:lnTo>
                <a:lnTo>
                  <a:pt x="16995" y="82153"/>
                </a:lnTo>
                <a:lnTo>
                  <a:pt x="16995" y="83076"/>
                </a:lnTo>
                <a:lnTo>
                  <a:pt x="16995" y="83076"/>
                </a:lnTo>
                <a:lnTo>
                  <a:pt x="16995" y="83076"/>
                </a:lnTo>
                <a:lnTo>
                  <a:pt x="16995" y="83076"/>
                </a:lnTo>
                <a:lnTo>
                  <a:pt x="16995" y="84461"/>
                </a:lnTo>
                <a:lnTo>
                  <a:pt x="16995" y="84461"/>
                </a:lnTo>
                <a:lnTo>
                  <a:pt x="16995" y="84461"/>
                </a:lnTo>
                <a:lnTo>
                  <a:pt x="16995" y="84461"/>
                </a:lnTo>
                <a:lnTo>
                  <a:pt x="16995" y="85384"/>
                </a:lnTo>
                <a:lnTo>
                  <a:pt x="16995" y="85384"/>
                </a:lnTo>
                <a:lnTo>
                  <a:pt x="16995" y="85384"/>
                </a:lnTo>
                <a:lnTo>
                  <a:pt x="16995" y="86307"/>
                </a:lnTo>
                <a:lnTo>
                  <a:pt x="16995" y="86307"/>
                </a:lnTo>
                <a:lnTo>
                  <a:pt x="16995" y="86307"/>
                </a:lnTo>
                <a:lnTo>
                  <a:pt x="16995" y="86307"/>
                </a:lnTo>
                <a:lnTo>
                  <a:pt x="16995" y="86307"/>
                </a:lnTo>
                <a:lnTo>
                  <a:pt x="16995" y="86307"/>
                </a:lnTo>
                <a:lnTo>
                  <a:pt x="16995" y="87230"/>
                </a:lnTo>
                <a:lnTo>
                  <a:pt x="16995" y="87230"/>
                </a:lnTo>
                <a:lnTo>
                  <a:pt x="16995" y="87230"/>
                </a:lnTo>
                <a:lnTo>
                  <a:pt x="15965" y="87230"/>
                </a:lnTo>
                <a:lnTo>
                  <a:pt x="15965" y="87230"/>
                </a:lnTo>
                <a:lnTo>
                  <a:pt x="15965" y="88153"/>
                </a:lnTo>
                <a:lnTo>
                  <a:pt x="15965" y="88153"/>
                </a:lnTo>
                <a:lnTo>
                  <a:pt x="15965" y="88153"/>
                </a:lnTo>
                <a:lnTo>
                  <a:pt x="15965" y="88153"/>
                </a:lnTo>
                <a:lnTo>
                  <a:pt x="15965" y="89538"/>
                </a:lnTo>
                <a:lnTo>
                  <a:pt x="15965" y="89538"/>
                </a:lnTo>
                <a:lnTo>
                  <a:pt x="15965" y="89538"/>
                </a:lnTo>
                <a:lnTo>
                  <a:pt x="15965" y="89538"/>
                </a:lnTo>
                <a:lnTo>
                  <a:pt x="15965" y="89538"/>
                </a:lnTo>
                <a:lnTo>
                  <a:pt x="15965" y="90461"/>
                </a:lnTo>
                <a:lnTo>
                  <a:pt x="14420" y="90461"/>
                </a:lnTo>
                <a:lnTo>
                  <a:pt x="14420" y="90461"/>
                </a:lnTo>
                <a:lnTo>
                  <a:pt x="14420" y="90461"/>
                </a:lnTo>
                <a:lnTo>
                  <a:pt x="14420" y="90461"/>
                </a:lnTo>
                <a:lnTo>
                  <a:pt x="14420" y="90461"/>
                </a:lnTo>
                <a:lnTo>
                  <a:pt x="14420" y="90461"/>
                </a:lnTo>
                <a:lnTo>
                  <a:pt x="13390" y="90461"/>
                </a:lnTo>
                <a:lnTo>
                  <a:pt x="13390" y="91384"/>
                </a:lnTo>
                <a:lnTo>
                  <a:pt x="13390" y="91384"/>
                </a:lnTo>
                <a:lnTo>
                  <a:pt x="13390" y="91384"/>
                </a:lnTo>
                <a:lnTo>
                  <a:pt x="13390" y="91384"/>
                </a:lnTo>
                <a:lnTo>
                  <a:pt x="13390" y="91384"/>
                </a:lnTo>
                <a:lnTo>
                  <a:pt x="12360" y="91384"/>
                </a:lnTo>
                <a:lnTo>
                  <a:pt x="12360" y="92307"/>
                </a:lnTo>
                <a:lnTo>
                  <a:pt x="12360" y="92307"/>
                </a:lnTo>
                <a:lnTo>
                  <a:pt x="12360" y="92307"/>
                </a:lnTo>
                <a:lnTo>
                  <a:pt x="12360" y="92307"/>
                </a:lnTo>
                <a:lnTo>
                  <a:pt x="12360" y="92307"/>
                </a:lnTo>
                <a:lnTo>
                  <a:pt x="12360" y="92307"/>
                </a:lnTo>
                <a:lnTo>
                  <a:pt x="12360" y="92307"/>
                </a:lnTo>
                <a:lnTo>
                  <a:pt x="12360" y="93230"/>
                </a:lnTo>
                <a:lnTo>
                  <a:pt x="11330" y="93230"/>
                </a:lnTo>
                <a:lnTo>
                  <a:pt x="11330" y="93230"/>
                </a:lnTo>
                <a:lnTo>
                  <a:pt x="11330" y="93230"/>
                </a:lnTo>
                <a:lnTo>
                  <a:pt x="11330" y="93230"/>
                </a:lnTo>
                <a:lnTo>
                  <a:pt x="11330" y="93230"/>
                </a:lnTo>
                <a:lnTo>
                  <a:pt x="11330" y="94615"/>
                </a:lnTo>
                <a:lnTo>
                  <a:pt x="10300" y="94615"/>
                </a:lnTo>
                <a:lnTo>
                  <a:pt x="10300" y="94615"/>
                </a:lnTo>
                <a:lnTo>
                  <a:pt x="10300" y="94615"/>
                </a:lnTo>
                <a:lnTo>
                  <a:pt x="10300" y="94615"/>
                </a:lnTo>
                <a:lnTo>
                  <a:pt x="10300" y="94615"/>
                </a:lnTo>
                <a:lnTo>
                  <a:pt x="10300" y="94615"/>
                </a:lnTo>
                <a:lnTo>
                  <a:pt x="8755" y="94615"/>
                </a:lnTo>
                <a:lnTo>
                  <a:pt x="8755" y="95538"/>
                </a:lnTo>
                <a:lnTo>
                  <a:pt x="8755" y="95538"/>
                </a:lnTo>
                <a:lnTo>
                  <a:pt x="8755" y="95538"/>
                </a:lnTo>
                <a:lnTo>
                  <a:pt x="8755" y="95538"/>
                </a:lnTo>
                <a:lnTo>
                  <a:pt x="8755" y="95538"/>
                </a:lnTo>
                <a:lnTo>
                  <a:pt x="8755" y="95538"/>
                </a:lnTo>
                <a:lnTo>
                  <a:pt x="8755" y="96461"/>
                </a:lnTo>
                <a:lnTo>
                  <a:pt x="8755" y="96461"/>
                </a:lnTo>
                <a:lnTo>
                  <a:pt x="8755" y="96461"/>
                </a:lnTo>
                <a:lnTo>
                  <a:pt x="8755" y="96461"/>
                </a:lnTo>
                <a:lnTo>
                  <a:pt x="7725" y="96461"/>
                </a:lnTo>
                <a:lnTo>
                  <a:pt x="7725" y="97384"/>
                </a:lnTo>
                <a:lnTo>
                  <a:pt x="7725" y="97384"/>
                </a:lnTo>
                <a:lnTo>
                  <a:pt x="7725" y="97384"/>
                </a:lnTo>
                <a:lnTo>
                  <a:pt x="7725" y="97384"/>
                </a:lnTo>
                <a:lnTo>
                  <a:pt x="7725" y="97384"/>
                </a:lnTo>
                <a:lnTo>
                  <a:pt x="8755" y="97384"/>
                </a:lnTo>
                <a:lnTo>
                  <a:pt x="8755" y="97384"/>
                </a:lnTo>
                <a:lnTo>
                  <a:pt x="7725" y="97384"/>
                </a:lnTo>
                <a:lnTo>
                  <a:pt x="7725" y="98307"/>
                </a:lnTo>
                <a:lnTo>
                  <a:pt x="7725" y="98307"/>
                </a:lnTo>
                <a:lnTo>
                  <a:pt x="7725" y="98307"/>
                </a:lnTo>
                <a:lnTo>
                  <a:pt x="7725" y="98307"/>
                </a:lnTo>
                <a:lnTo>
                  <a:pt x="7725" y="99692"/>
                </a:lnTo>
                <a:lnTo>
                  <a:pt x="7725" y="99692"/>
                </a:lnTo>
                <a:lnTo>
                  <a:pt x="7725" y="99692"/>
                </a:lnTo>
                <a:lnTo>
                  <a:pt x="7725" y="99692"/>
                </a:lnTo>
                <a:lnTo>
                  <a:pt x="6695" y="99692"/>
                </a:lnTo>
                <a:lnTo>
                  <a:pt x="6695" y="100615"/>
                </a:lnTo>
                <a:lnTo>
                  <a:pt x="6695" y="100615"/>
                </a:lnTo>
                <a:lnTo>
                  <a:pt x="6695" y="100615"/>
                </a:lnTo>
                <a:lnTo>
                  <a:pt x="6695" y="100615"/>
                </a:lnTo>
                <a:lnTo>
                  <a:pt x="6695" y="100615"/>
                </a:lnTo>
                <a:lnTo>
                  <a:pt x="6695" y="100615"/>
                </a:lnTo>
                <a:lnTo>
                  <a:pt x="6695" y="101538"/>
                </a:lnTo>
                <a:lnTo>
                  <a:pt x="6695" y="101538"/>
                </a:lnTo>
                <a:lnTo>
                  <a:pt x="6695" y="101538"/>
                </a:lnTo>
                <a:lnTo>
                  <a:pt x="6695" y="101538"/>
                </a:lnTo>
                <a:lnTo>
                  <a:pt x="6695" y="102461"/>
                </a:lnTo>
                <a:lnTo>
                  <a:pt x="6695" y="102461"/>
                </a:lnTo>
                <a:lnTo>
                  <a:pt x="6695" y="102461"/>
                </a:lnTo>
                <a:lnTo>
                  <a:pt x="6695" y="102461"/>
                </a:lnTo>
                <a:lnTo>
                  <a:pt x="6695" y="102461"/>
                </a:lnTo>
                <a:lnTo>
                  <a:pt x="5665" y="102461"/>
                </a:lnTo>
                <a:lnTo>
                  <a:pt x="5665" y="102461"/>
                </a:lnTo>
                <a:lnTo>
                  <a:pt x="5665" y="103384"/>
                </a:lnTo>
                <a:lnTo>
                  <a:pt x="5665" y="103384"/>
                </a:lnTo>
                <a:lnTo>
                  <a:pt x="5665" y="103384"/>
                </a:lnTo>
                <a:lnTo>
                  <a:pt x="5665" y="103384"/>
                </a:lnTo>
                <a:lnTo>
                  <a:pt x="5665" y="104769"/>
                </a:lnTo>
                <a:lnTo>
                  <a:pt x="5665" y="104769"/>
                </a:lnTo>
                <a:lnTo>
                  <a:pt x="5665" y="104769"/>
                </a:lnTo>
                <a:lnTo>
                  <a:pt x="5665" y="105692"/>
                </a:lnTo>
                <a:lnTo>
                  <a:pt x="5665" y="105692"/>
                </a:lnTo>
                <a:lnTo>
                  <a:pt x="5665" y="105692"/>
                </a:lnTo>
                <a:lnTo>
                  <a:pt x="5665" y="105692"/>
                </a:lnTo>
                <a:lnTo>
                  <a:pt x="4635" y="105692"/>
                </a:lnTo>
                <a:lnTo>
                  <a:pt x="4635" y="106615"/>
                </a:lnTo>
                <a:lnTo>
                  <a:pt x="4635" y="106615"/>
                </a:lnTo>
                <a:lnTo>
                  <a:pt x="4635" y="106615"/>
                </a:lnTo>
                <a:lnTo>
                  <a:pt x="4635" y="106615"/>
                </a:lnTo>
                <a:lnTo>
                  <a:pt x="4635" y="106615"/>
                </a:lnTo>
                <a:lnTo>
                  <a:pt x="4635" y="107538"/>
                </a:lnTo>
                <a:lnTo>
                  <a:pt x="4635" y="107538"/>
                </a:lnTo>
                <a:lnTo>
                  <a:pt x="4635" y="107538"/>
                </a:lnTo>
                <a:lnTo>
                  <a:pt x="3090" y="107538"/>
                </a:lnTo>
                <a:lnTo>
                  <a:pt x="3090" y="107538"/>
                </a:lnTo>
                <a:lnTo>
                  <a:pt x="3090" y="107538"/>
                </a:lnTo>
                <a:lnTo>
                  <a:pt x="3090" y="107538"/>
                </a:lnTo>
                <a:lnTo>
                  <a:pt x="3090" y="107538"/>
                </a:lnTo>
                <a:lnTo>
                  <a:pt x="3090" y="107538"/>
                </a:lnTo>
                <a:lnTo>
                  <a:pt x="3090" y="107538"/>
                </a:lnTo>
                <a:lnTo>
                  <a:pt x="2060" y="107538"/>
                </a:lnTo>
                <a:lnTo>
                  <a:pt x="2060" y="107538"/>
                </a:lnTo>
                <a:lnTo>
                  <a:pt x="2060" y="107538"/>
                </a:lnTo>
                <a:lnTo>
                  <a:pt x="2060" y="108461"/>
                </a:lnTo>
                <a:lnTo>
                  <a:pt x="2060" y="108461"/>
                </a:lnTo>
                <a:lnTo>
                  <a:pt x="2060" y="108461"/>
                </a:lnTo>
                <a:lnTo>
                  <a:pt x="2060" y="108461"/>
                </a:lnTo>
                <a:lnTo>
                  <a:pt x="2060" y="108461"/>
                </a:lnTo>
                <a:lnTo>
                  <a:pt x="2060" y="109846"/>
                </a:lnTo>
                <a:lnTo>
                  <a:pt x="2060" y="109846"/>
                </a:lnTo>
                <a:lnTo>
                  <a:pt x="2060" y="109846"/>
                </a:lnTo>
                <a:lnTo>
                  <a:pt x="1030" y="109846"/>
                </a:lnTo>
                <a:lnTo>
                  <a:pt x="1030" y="110769"/>
                </a:lnTo>
                <a:lnTo>
                  <a:pt x="1030" y="110769"/>
                </a:lnTo>
                <a:lnTo>
                  <a:pt x="1030" y="110769"/>
                </a:lnTo>
                <a:lnTo>
                  <a:pt x="1030" y="110769"/>
                </a:lnTo>
                <a:lnTo>
                  <a:pt x="1030" y="110769"/>
                </a:lnTo>
                <a:lnTo>
                  <a:pt x="1030" y="111692"/>
                </a:lnTo>
                <a:lnTo>
                  <a:pt x="1030" y="111692"/>
                </a:lnTo>
                <a:lnTo>
                  <a:pt x="1030" y="111692"/>
                </a:lnTo>
                <a:lnTo>
                  <a:pt x="1030" y="111692"/>
                </a:lnTo>
                <a:lnTo>
                  <a:pt x="1030" y="112615"/>
                </a:lnTo>
                <a:lnTo>
                  <a:pt x="1030" y="112615"/>
                </a:lnTo>
                <a:lnTo>
                  <a:pt x="1030" y="112615"/>
                </a:lnTo>
                <a:lnTo>
                  <a:pt x="1030" y="113538"/>
                </a:lnTo>
                <a:lnTo>
                  <a:pt x="1030" y="113538"/>
                </a:lnTo>
                <a:lnTo>
                  <a:pt x="1030" y="113538"/>
                </a:lnTo>
                <a:lnTo>
                  <a:pt x="0" y="113538"/>
                </a:lnTo>
                <a:lnTo>
                  <a:pt x="0" y="114923"/>
                </a:lnTo>
                <a:lnTo>
                  <a:pt x="0" y="114923"/>
                </a:lnTo>
                <a:lnTo>
                  <a:pt x="0" y="114923"/>
                </a:lnTo>
                <a:lnTo>
                  <a:pt x="0" y="115846"/>
                </a:lnTo>
                <a:lnTo>
                  <a:pt x="0" y="115846"/>
                </a:lnTo>
                <a:lnTo>
                  <a:pt x="0" y="115846"/>
                </a:lnTo>
                <a:lnTo>
                  <a:pt x="0" y="115846"/>
                </a:lnTo>
                <a:lnTo>
                  <a:pt x="0" y="116769"/>
                </a:lnTo>
                <a:lnTo>
                  <a:pt x="0" y="116769"/>
                </a:lnTo>
                <a:lnTo>
                  <a:pt x="0" y="116769"/>
                </a:lnTo>
                <a:lnTo>
                  <a:pt x="0" y="117692"/>
                </a:lnTo>
                <a:lnTo>
                  <a:pt x="0" y="117692"/>
                </a:lnTo>
                <a:lnTo>
                  <a:pt x="0" y="117692"/>
                </a:lnTo>
                <a:lnTo>
                  <a:pt x="0" y="117692"/>
                </a:lnTo>
                <a:lnTo>
                  <a:pt x="0" y="117692"/>
                </a:lnTo>
                <a:lnTo>
                  <a:pt x="0" y="118615"/>
                </a:lnTo>
                <a:lnTo>
                  <a:pt x="0" y="118615"/>
                </a:lnTo>
                <a:lnTo>
                  <a:pt x="0" y="118615"/>
                </a:lnTo>
                <a:lnTo>
                  <a:pt x="0" y="120000"/>
                </a:lnTo>
                <a:lnTo>
                  <a:pt x="0" y="120000"/>
                </a:lnTo>
                <a:lnTo>
                  <a:pt x="0" y="118615"/>
                </a:lnTo>
                <a:lnTo>
                  <a:pt x="0" y="118615"/>
                </a:lnTo>
                <a:lnTo>
                  <a:pt x="0" y="118615"/>
                </a:lnTo>
                <a:lnTo>
                  <a:pt x="0" y="118615"/>
                </a:lnTo>
                <a:lnTo>
                  <a:pt x="0" y="117692"/>
                </a:lnTo>
                <a:lnTo>
                  <a:pt x="0" y="117692"/>
                </a:lnTo>
                <a:lnTo>
                  <a:pt x="0" y="117692"/>
                </a:lnTo>
                <a:lnTo>
                  <a:pt x="0" y="117692"/>
                </a:lnTo>
                <a:lnTo>
                  <a:pt x="1030" y="117692"/>
                </a:lnTo>
                <a:lnTo>
                  <a:pt x="1030" y="116769"/>
                </a:lnTo>
                <a:lnTo>
                  <a:pt x="1030" y="116769"/>
                </a:lnTo>
                <a:lnTo>
                  <a:pt x="1030" y="116769"/>
                </a:lnTo>
                <a:lnTo>
                  <a:pt x="1030" y="116769"/>
                </a:lnTo>
                <a:lnTo>
                  <a:pt x="1030" y="115846"/>
                </a:lnTo>
                <a:lnTo>
                  <a:pt x="1030" y="115846"/>
                </a:lnTo>
                <a:lnTo>
                  <a:pt x="1030" y="115846"/>
                </a:lnTo>
                <a:lnTo>
                  <a:pt x="1030" y="115846"/>
                </a:lnTo>
                <a:lnTo>
                  <a:pt x="2060" y="115846"/>
                </a:lnTo>
                <a:lnTo>
                  <a:pt x="2060" y="115846"/>
                </a:lnTo>
                <a:lnTo>
                  <a:pt x="2060" y="115846"/>
                </a:lnTo>
                <a:lnTo>
                  <a:pt x="2060" y="115846"/>
                </a:lnTo>
                <a:lnTo>
                  <a:pt x="3090" y="115846"/>
                </a:lnTo>
                <a:lnTo>
                  <a:pt x="3090" y="115846"/>
                </a:lnTo>
                <a:lnTo>
                  <a:pt x="3090" y="115846"/>
                </a:lnTo>
                <a:lnTo>
                  <a:pt x="3090" y="115846"/>
                </a:lnTo>
                <a:lnTo>
                  <a:pt x="4635" y="115846"/>
                </a:lnTo>
                <a:lnTo>
                  <a:pt x="4635" y="115846"/>
                </a:lnTo>
                <a:lnTo>
                  <a:pt x="4635" y="115846"/>
                </a:lnTo>
                <a:lnTo>
                  <a:pt x="5665" y="115846"/>
                </a:lnTo>
                <a:lnTo>
                  <a:pt x="5665" y="115846"/>
                </a:lnTo>
                <a:lnTo>
                  <a:pt x="5665" y="115846"/>
                </a:lnTo>
                <a:lnTo>
                  <a:pt x="5665" y="115846"/>
                </a:lnTo>
                <a:lnTo>
                  <a:pt x="6695" y="115846"/>
                </a:lnTo>
                <a:lnTo>
                  <a:pt x="6695" y="115846"/>
                </a:lnTo>
                <a:lnTo>
                  <a:pt x="6695" y="115846"/>
                </a:lnTo>
                <a:lnTo>
                  <a:pt x="6695" y="115846"/>
                </a:lnTo>
                <a:lnTo>
                  <a:pt x="6695" y="115846"/>
                </a:lnTo>
                <a:lnTo>
                  <a:pt x="7725" y="115846"/>
                </a:lnTo>
                <a:lnTo>
                  <a:pt x="7725" y="115846"/>
                </a:lnTo>
                <a:lnTo>
                  <a:pt x="7725" y="115846"/>
                </a:lnTo>
                <a:lnTo>
                  <a:pt x="8755" y="115846"/>
                </a:lnTo>
                <a:lnTo>
                  <a:pt x="8755" y="115846"/>
                </a:lnTo>
                <a:lnTo>
                  <a:pt x="8755" y="115846"/>
                </a:lnTo>
                <a:lnTo>
                  <a:pt x="8755" y="115846"/>
                </a:lnTo>
                <a:lnTo>
                  <a:pt x="10300" y="115846"/>
                </a:lnTo>
                <a:lnTo>
                  <a:pt x="10300" y="115846"/>
                </a:lnTo>
                <a:lnTo>
                  <a:pt x="10300" y="115846"/>
                </a:lnTo>
                <a:lnTo>
                  <a:pt x="10300" y="115846"/>
                </a:lnTo>
                <a:lnTo>
                  <a:pt x="11330" y="115846"/>
                </a:lnTo>
                <a:lnTo>
                  <a:pt x="11330" y="115846"/>
                </a:lnTo>
                <a:lnTo>
                  <a:pt x="11330" y="115846"/>
                </a:lnTo>
                <a:lnTo>
                  <a:pt x="12360" y="115846"/>
                </a:lnTo>
                <a:lnTo>
                  <a:pt x="12360" y="115846"/>
                </a:lnTo>
                <a:lnTo>
                  <a:pt x="12360" y="115846"/>
                </a:lnTo>
                <a:lnTo>
                  <a:pt x="12360" y="115846"/>
                </a:lnTo>
                <a:lnTo>
                  <a:pt x="13390" y="115846"/>
                </a:lnTo>
                <a:lnTo>
                  <a:pt x="13390" y="115846"/>
                </a:lnTo>
                <a:lnTo>
                  <a:pt x="13390" y="115846"/>
                </a:lnTo>
                <a:lnTo>
                  <a:pt x="14420" y="115846"/>
                </a:lnTo>
                <a:lnTo>
                  <a:pt x="14420" y="115846"/>
                </a:lnTo>
                <a:lnTo>
                  <a:pt x="14420" y="115846"/>
                </a:lnTo>
                <a:lnTo>
                  <a:pt x="14420" y="115846"/>
                </a:lnTo>
                <a:lnTo>
                  <a:pt x="14420" y="115846"/>
                </a:lnTo>
                <a:lnTo>
                  <a:pt x="15965" y="115846"/>
                </a:lnTo>
                <a:lnTo>
                  <a:pt x="15965" y="115846"/>
                </a:lnTo>
                <a:lnTo>
                  <a:pt x="15965" y="115846"/>
                </a:lnTo>
                <a:lnTo>
                  <a:pt x="15965" y="115846"/>
                </a:lnTo>
                <a:lnTo>
                  <a:pt x="16995" y="115846"/>
                </a:lnTo>
                <a:lnTo>
                  <a:pt x="16995" y="115846"/>
                </a:lnTo>
                <a:lnTo>
                  <a:pt x="16995" y="115846"/>
                </a:lnTo>
                <a:lnTo>
                  <a:pt x="18025" y="115846"/>
                </a:lnTo>
                <a:lnTo>
                  <a:pt x="18025" y="115846"/>
                </a:lnTo>
                <a:lnTo>
                  <a:pt x="18025" y="115846"/>
                </a:lnTo>
                <a:lnTo>
                  <a:pt x="18025" y="115846"/>
                </a:lnTo>
                <a:lnTo>
                  <a:pt x="19055" y="115846"/>
                </a:lnTo>
                <a:lnTo>
                  <a:pt x="19055" y="115846"/>
                </a:lnTo>
                <a:lnTo>
                  <a:pt x="19055" y="115846"/>
                </a:lnTo>
                <a:lnTo>
                  <a:pt x="19055" y="115846"/>
                </a:lnTo>
                <a:lnTo>
                  <a:pt x="20085" y="115846"/>
                </a:lnTo>
                <a:lnTo>
                  <a:pt x="20085" y="115846"/>
                </a:lnTo>
                <a:lnTo>
                  <a:pt x="20085" y="115846"/>
                </a:lnTo>
                <a:lnTo>
                  <a:pt x="21630" y="115846"/>
                </a:lnTo>
                <a:lnTo>
                  <a:pt x="21630" y="115846"/>
                </a:lnTo>
                <a:lnTo>
                  <a:pt x="21630" y="115846"/>
                </a:lnTo>
                <a:lnTo>
                  <a:pt x="21630" y="115846"/>
                </a:lnTo>
                <a:lnTo>
                  <a:pt x="22660" y="115846"/>
                </a:lnTo>
                <a:lnTo>
                  <a:pt x="22660" y="115846"/>
                </a:lnTo>
                <a:lnTo>
                  <a:pt x="22660" y="115846"/>
                </a:lnTo>
                <a:lnTo>
                  <a:pt x="22660" y="115846"/>
                </a:lnTo>
                <a:lnTo>
                  <a:pt x="22660" y="115846"/>
                </a:lnTo>
                <a:lnTo>
                  <a:pt x="23690" y="115846"/>
                </a:lnTo>
                <a:lnTo>
                  <a:pt x="23690" y="115846"/>
                </a:lnTo>
                <a:lnTo>
                  <a:pt x="23690" y="115846"/>
                </a:lnTo>
                <a:lnTo>
                  <a:pt x="24721" y="115846"/>
                </a:lnTo>
                <a:lnTo>
                  <a:pt x="24721" y="115846"/>
                </a:lnTo>
                <a:lnTo>
                  <a:pt x="24721" y="115846"/>
                </a:lnTo>
                <a:lnTo>
                  <a:pt x="24721" y="115846"/>
                </a:lnTo>
                <a:lnTo>
                  <a:pt x="25751" y="115846"/>
                </a:lnTo>
                <a:lnTo>
                  <a:pt x="25751" y="115846"/>
                </a:lnTo>
                <a:lnTo>
                  <a:pt x="25751" y="115846"/>
                </a:lnTo>
                <a:lnTo>
                  <a:pt x="25751" y="115846"/>
                </a:lnTo>
                <a:lnTo>
                  <a:pt x="27296" y="115846"/>
                </a:lnTo>
                <a:lnTo>
                  <a:pt x="27296" y="115846"/>
                </a:lnTo>
                <a:lnTo>
                  <a:pt x="27296" y="115846"/>
                </a:lnTo>
                <a:lnTo>
                  <a:pt x="28326" y="115846"/>
                </a:lnTo>
                <a:lnTo>
                  <a:pt x="28326" y="115846"/>
                </a:lnTo>
                <a:lnTo>
                  <a:pt x="28326" y="115846"/>
                </a:lnTo>
                <a:lnTo>
                  <a:pt x="28326" y="115846"/>
                </a:lnTo>
                <a:lnTo>
                  <a:pt x="29356" y="115846"/>
                </a:lnTo>
                <a:lnTo>
                  <a:pt x="29356" y="115846"/>
                </a:lnTo>
                <a:lnTo>
                  <a:pt x="29356" y="115846"/>
                </a:lnTo>
                <a:lnTo>
                  <a:pt x="29356" y="115846"/>
                </a:lnTo>
                <a:lnTo>
                  <a:pt x="30386" y="115846"/>
                </a:lnTo>
                <a:lnTo>
                  <a:pt x="30386" y="115846"/>
                </a:lnTo>
                <a:lnTo>
                  <a:pt x="30386" y="114923"/>
                </a:lnTo>
                <a:lnTo>
                  <a:pt x="30386" y="114923"/>
                </a:lnTo>
                <a:lnTo>
                  <a:pt x="30386" y="114923"/>
                </a:lnTo>
                <a:lnTo>
                  <a:pt x="30386" y="114923"/>
                </a:lnTo>
                <a:lnTo>
                  <a:pt x="30386" y="113538"/>
                </a:lnTo>
                <a:lnTo>
                  <a:pt x="30386" y="113538"/>
                </a:lnTo>
                <a:lnTo>
                  <a:pt x="30386" y="113538"/>
                </a:lnTo>
                <a:lnTo>
                  <a:pt x="30386" y="113538"/>
                </a:lnTo>
                <a:lnTo>
                  <a:pt x="30386" y="112615"/>
                </a:lnTo>
                <a:lnTo>
                  <a:pt x="30386" y="112615"/>
                </a:lnTo>
                <a:lnTo>
                  <a:pt x="30386" y="112615"/>
                </a:lnTo>
                <a:lnTo>
                  <a:pt x="30386" y="111692"/>
                </a:lnTo>
                <a:lnTo>
                  <a:pt x="30386" y="111692"/>
                </a:lnTo>
                <a:lnTo>
                  <a:pt x="30386" y="111692"/>
                </a:lnTo>
                <a:lnTo>
                  <a:pt x="30386" y="110769"/>
                </a:lnTo>
                <a:lnTo>
                  <a:pt x="30386" y="110769"/>
                </a:lnTo>
                <a:lnTo>
                  <a:pt x="29356" y="110769"/>
                </a:lnTo>
                <a:lnTo>
                  <a:pt x="29356" y="110769"/>
                </a:lnTo>
                <a:lnTo>
                  <a:pt x="29356" y="109846"/>
                </a:lnTo>
                <a:lnTo>
                  <a:pt x="29356" y="109846"/>
                </a:lnTo>
                <a:lnTo>
                  <a:pt x="29356" y="109846"/>
                </a:lnTo>
                <a:lnTo>
                  <a:pt x="29356" y="108461"/>
                </a:lnTo>
                <a:lnTo>
                  <a:pt x="29356" y="108461"/>
                </a:lnTo>
                <a:lnTo>
                  <a:pt x="29356" y="108461"/>
                </a:lnTo>
                <a:lnTo>
                  <a:pt x="29356" y="107538"/>
                </a:lnTo>
                <a:lnTo>
                  <a:pt x="29356" y="107538"/>
                </a:lnTo>
                <a:lnTo>
                  <a:pt x="29356" y="107538"/>
                </a:lnTo>
                <a:lnTo>
                  <a:pt x="29356" y="107538"/>
                </a:lnTo>
                <a:lnTo>
                  <a:pt x="29356" y="107538"/>
                </a:lnTo>
                <a:lnTo>
                  <a:pt x="29356" y="106615"/>
                </a:lnTo>
                <a:lnTo>
                  <a:pt x="29356" y="106615"/>
                </a:lnTo>
                <a:lnTo>
                  <a:pt x="29356" y="106615"/>
                </a:lnTo>
                <a:lnTo>
                  <a:pt x="29356" y="106615"/>
                </a:lnTo>
                <a:lnTo>
                  <a:pt x="29356" y="105692"/>
                </a:lnTo>
                <a:lnTo>
                  <a:pt x="29356" y="105692"/>
                </a:lnTo>
                <a:lnTo>
                  <a:pt x="29356" y="105692"/>
                </a:lnTo>
                <a:lnTo>
                  <a:pt x="29356" y="104769"/>
                </a:lnTo>
                <a:lnTo>
                  <a:pt x="29356" y="104769"/>
                </a:lnTo>
                <a:lnTo>
                  <a:pt x="29356" y="104769"/>
                </a:lnTo>
                <a:lnTo>
                  <a:pt x="29356" y="103384"/>
                </a:lnTo>
                <a:lnTo>
                  <a:pt x="29356" y="103384"/>
                </a:lnTo>
                <a:lnTo>
                  <a:pt x="29356" y="103384"/>
                </a:lnTo>
                <a:lnTo>
                  <a:pt x="29356" y="102461"/>
                </a:lnTo>
                <a:lnTo>
                  <a:pt x="29356" y="102461"/>
                </a:lnTo>
                <a:lnTo>
                  <a:pt x="29356" y="102461"/>
                </a:lnTo>
                <a:lnTo>
                  <a:pt x="29356" y="102461"/>
                </a:lnTo>
                <a:lnTo>
                  <a:pt x="29356" y="101538"/>
                </a:lnTo>
                <a:lnTo>
                  <a:pt x="30386" y="101538"/>
                </a:lnTo>
                <a:lnTo>
                  <a:pt x="30386" y="101538"/>
                </a:lnTo>
                <a:lnTo>
                  <a:pt x="30386" y="101538"/>
                </a:lnTo>
                <a:lnTo>
                  <a:pt x="30386" y="101538"/>
                </a:lnTo>
                <a:lnTo>
                  <a:pt x="30386" y="100615"/>
                </a:lnTo>
                <a:lnTo>
                  <a:pt x="30386" y="100615"/>
                </a:lnTo>
                <a:lnTo>
                  <a:pt x="30386" y="100615"/>
                </a:lnTo>
                <a:lnTo>
                  <a:pt x="30386" y="100615"/>
                </a:lnTo>
                <a:lnTo>
                  <a:pt x="30386" y="100615"/>
                </a:lnTo>
                <a:lnTo>
                  <a:pt x="31416" y="100615"/>
                </a:lnTo>
                <a:lnTo>
                  <a:pt x="31416" y="99692"/>
                </a:lnTo>
                <a:lnTo>
                  <a:pt x="31416" y="99692"/>
                </a:lnTo>
                <a:lnTo>
                  <a:pt x="31416" y="99692"/>
                </a:lnTo>
                <a:lnTo>
                  <a:pt x="31416" y="99692"/>
                </a:lnTo>
                <a:lnTo>
                  <a:pt x="31416" y="99692"/>
                </a:lnTo>
                <a:lnTo>
                  <a:pt x="31416" y="99692"/>
                </a:lnTo>
                <a:lnTo>
                  <a:pt x="32961" y="99692"/>
                </a:lnTo>
                <a:lnTo>
                  <a:pt x="32961" y="99692"/>
                </a:lnTo>
                <a:lnTo>
                  <a:pt x="32961" y="98307"/>
                </a:lnTo>
                <a:lnTo>
                  <a:pt x="32961" y="98307"/>
                </a:lnTo>
                <a:lnTo>
                  <a:pt x="32961" y="98307"/>
                </a:lnTo>
                <a:lnTo>
                  <a:pt x="33991" y="98307"/>
                </a:lnTo>
                <a:lnTo>
                  <a:pt x="33991" y="98307"/>
                </a:lnTo>
                <a:lnTo>
                  <a:pt x="33991" y="98307"/>
                </a:lnTo>
                <a:lnTo>
                  <a:pt x="35021" y="98307"/>
                </a:lnTo>
                <a:lnTo>
                  <a:pt x="35021" y="98307"/>
                </a:lnTo>
                <a:lnTo>
                  <a:pt x="35021" y="98307"/>
                </a:lnTo>
                <a:lnTo>
                  <a:pt x="35021" y="98307"/>
                </a:lnTo>
                <a:lnTo>
                  <a:pt x="36051" y="98307"/>
                </a:lnTo>
                <a:lnTo>
                  <a:pt x="36051" y="98307"/>
                </a:lnTo>
                <a:lnTo>
                  <a:pt x="36051" y="98307"/>
                </a:lnTo>
                <a:lnTo>
                  <a:pt x="36051" y="98307"/>
                </a:lnTo>
                <a:lnTo>
                  <a:pt x="36051" y="98307"/>
                </a:lnTo>
                <a:lnTo>
                  <a:pt x="36051" y="98307"/>
                </a:lnTo>
                <a:lnTo>
                  <a:pt x="37081" y="98307"/>
                </a:lnTo>
                <a:lnTo>
                  <a:pt x="37081" y="98307"/>
                </a:lnTo>
                <a:lnTo>
                  <a:pt x="37081" y="98307"/>
                </a:lnTo>
                <a:lnTo>
                  <a:pt x="38626" y="98307"/>
                </a:lnTo>
                <a:lnTo>
                  <a:pt x="38626" y="98307"/>
                </a:lnTo>
                <a:lnTo>
                  <a:pt x="38626" y="97384"/>
                </a:lnTo>
                <a:lnTo>
                  <a:pt x="38626" y="97384"/>
                </a:lnTo>
                <a:lnTo>
                  <a:pt x="38626" y="97384"/>
                </a:lnTo>
                <a:lnTo>
                  <a:pt x="38626" y="97384"/>
                </a:lnTo>
                <a:lnTo>
                  <a:pt x="38626" y="96461"/>
                </a:lnTo>
                <a:lnTo>
                  <a:pt x="38626" y="96461"/>
                </a:lnTo>
                <a:lnTo>
                  <a:pt x="38626" y="96461"/>
                </a:lnTo>
                <a:lnTo>
                  <a:pt x="38626" y="95538"/>
                </a:lnTo>
                <a:lnTo>
                  <a:pt x="38626" y="95538"/>
                </a:lnTo>
                <a:lnTo>
                  <a:pt x="38626" y="95538"/>
                </a:lnTo>
                <a:lnTo>
                  <a:pt x="38626" y="94615"/>
                </a:lnTo>
                <a:lnTo>
                  <a:pt x="38626" y="94615"/>
                </a:lnTo>
                <a:lnTo>
                  <a:pt x="38626" y="94615"/>
                </a:lnTo>
                <a:lnTo>
                  <a:pt x="38626" y="93230"/>
                </a:lnTo>
                <a:lnTo>
                  <a:pt x="38626" y="93230"/>
                </a:lnTo>
                <a:lnTo>
                  <a:pt x="38626" y="93230"/>
                </a:lnTo>
                <a:lnTo>
                  <a:pt x="38626" y="93230"/>
                </a:lnTo>
                <a:lnTo>
                  <a:pt x="38626" y="92307"/>
                </a:lnTo>
                <a:lnTo>
                  <a:pt x="38626" y="92307"/>
                </a:lnTo>
                <a:lnTo>
                  <a:pt x="38626" y="92307"/>
                </a:lnTo>
                <a:lnTo>
                  <a:pt x="38626" y="91384"/>
                </a:lnTo>
                <a:lnTo>
                  <a:pt x="38626" y="91384"/>
                </a:lnTo>
                <a:lnTo>
                  <a:pt x="38626" y="91384"/>
                </a:lnTo>
                <a:lnTo>
                  <a:pt x="38626" y="90461"/>
                </a:lnTo>
                <a:lnTo>
                  <a:pt x="38626" y="90461"/>
                </a:lnTo>
                <a:lnTo>
                  <a:pt x="38626" y="90461"/>
                </a:lnTo>
                <a:lnTo>
                  <a:pt x="38626" y="89538"/>
                </a:lnTo>
                <a:lnTo>
                  <a:pt x="38626" y="89538"/>
                </a:lnTo>
                <a:lnTo>
                  <a:pt x="38626" y="89538"/>
                </a:lnTo>
                <a:lnTo>
                  <a:pt x="38626" y="88153"/>
                </a:lnTo>
                <a:lnTo>
                  <a:pt x="38626" y="88153"/>
                </a:lnTo>
                <a:lnTo>
                  <a:pt x="38626" y="88153"/>
                </a:lnTo>
                <a:lnTo>
                  <a:pt x="38626" y="87230"/>
                </a:lnTo>
                <a:lnTo>
                  <a:pt x="38626" y="87230"/>
                </a:lnTo>
                <a:lnTo>
                  <a:pt x="38626" y="87230"/>
                </a:lnTo>
                <a:lnTo>
                  <a:pt x="38626" y="86307"/>
                </a:lnTo>
                <a:lnTo>
                  <a:pt x="38626" y="86307"/>
                </a:lnTo>
                <a:lnTo>
                  <a:pt x="38626" y="86307"/>
                </a:lnTo>
                <a:lnTo>
                  <a:pt x="38626" y="86307"/>
                </a:lnTo>
                <a:lnTo>
                  <a:pt x="38626" y="86307"/>
                </a:lnTo>
                <a:lnTo>
                  <a:pt x="38626" y="85384"/>
                </a:lnTo>
                <a:lnTo>
                  <a:pt x="38626" y="85384"/>
                </a:lnTo>
                <a:lnTo>
                  <a:pt x="38626" y="85384"/>
                </a:lnTo>
                <a:lnTo>
                  <a:pt x="38626" y="84461"/>
                </a:lnTo>
                <a:lnTo>
                  <a:pt x="38626" y="84461"/>
                </a:lnTo>
                <a:lnTo>
                  <a:pt x="38626" y="84461"/>
                </a:lnTo>
                <a:lnTo>
                  <a:pt x="38626" y="83076"/>
                </a:lnTo>
                <a:lnTo>
                  <a:pt x="38626" y="83076"/>
                </a:lnTo>
                <a:lnTo>
                  <a:pt x="38626" y="83076"/>
                </a:lnTo>
                <a:lnTo>
                  <a:pt x="38626" y="82153"/>
                </a:lnTo>
                <a:lnTo>
                  <a:pt x="38626" y="82153"/>
                </a:lnTo>
                <a:lnTo>
                  <a:pt x="38626" y="82153"/>
                </a:lnTo>
                <a:lnTo>
                  <a:pt x="38626" y="81230"/>
                </a:lnTo>
                <a:lnTo>
                  <a:pt x="38626" y="81230"/>
                </a:lnTo>
                <a:lnTo>
                  <a:pt x="38626" y="81230"/>
                </a:lnTo>
                <a:lnTo>
                  <a:pt x="38626" y="80307"/>
                </a:lnTo>
                <a:lnTo>
                  <a:pt x="38626" y="80307"/>
                </a:lnTo>
                <a:lnTo>
                  <a:pt x="38626" y="80307"/>
                </a:lnTo>
                <a:lnTo>
                  <a:pt x="38626" y="79384"/>
                </a:lnTo>
                <a:lnTo>
                  <a:pt x="38626" y="79384"/>
                </a:lnTo>
                <a:lnTo>
                  <a:pt x="38626" y="79384"/>
                </a:lnTo>
                <a:lnTo>
                  <a:pt x="38626" y="78000"/>
                </a:lnTo>
                <a:lnTo>
                  <a:pt x="38626" y="78000"/>
                </a:lnTo>
                <a:lnTo>
                  <a:pt x="38626" y="78000"/>
                </a:lnTo>
                <a:lnTo>
                  <a:pt x="38626" y="78000"/>
                </a:lnTo>
                <a:lnTo>
                  <a:pt x="38626" y="78000"/>
                </a:lnTo>
                <a:lnTo>
                  <a:pt x="39656" y="78000"/>
                </a:lnTo>
                <a:lnTo>
                  <a:pt x="39656" y="78000"/>
                </a:lnTo>
                <a:lnTo>
                  <a:pt x="39656" y="78000"/>
                </a:lnTo>
                <a:lnTo>
                  <a:pt x="39656" y="78000"/>
                </a:lnTo>
                <a:lnTo>
                  <a:pt x="40686" y="78000"/>
                </a:lnTo>
                <a:lnTo>
                  <a:pt x="40686" y="78000"/>
                </a:lnTo>
                <a:lnTo>
                  <a:pt x="40686" y="78000"/>
                </a:lnTo>
                <a:lnTo>
                  <a:pt x="41716" y="78000"/>
                </a:lnTo>
                <a:lnTo>
                  <a:pt x="41716" y="78000"/>
                </a:lnTo>
                <a:lnTo>
                  <a:pt x="41716" y="78000"/>
                </a:lnTo>
                <a:lnTo>
                  <a:pt x="41716" y="78000"/>
                </a:lnTo>
                <a:lnTo>
                  <a:pt x="42746" y="78000"/>
                </a:lnTo>
                <a:lnTo>
                  <a:pt x="42746" y="78000"/>
                </a:lnTo>
                <a:lnTo>
                  <a:pt x="42746" y="78000"/>
                </a:lnTo>
                <a:lnTo>
                  <a:pt x="42746" y="78000"/>
                </a:lnTo>
                <a:lnTo>
                  <a:pt x="44291" y="78000"/>
                </a:lnTo>
                <a:lnTo>
                  <a:pt x="44291" y="78000"/>
                </a:lnTo>
                <a:lnTo>
                  <a:pt x="44291" y="78000"/>
                </a:lnTo>
                <a:lnTo>
                  <a:pt x="45321" y="78000"/>
                </a:lnTo>
                <a:lnTo>
                  <a:pt x="45321" y="78000"/>
                </a:lnTo>
                <a:lnTo>
                  <a:pt x="45321" y="78000"/>
                </a:lnTo>
                <a:lnTo>
                  <a:pt x="45321" y="78000"/>
                </a:lnTo>
                <a:lnTo>
                  <a:pt x="45321" y="78000"/>
                </a:lnTo>
                <a:lnTo>
                  <a:pt x="46351" y="78000"/>
                </a:lnTo>
                <a:lnTo>
                  <a:pt x="46351" y="78000"/>
                </a:lnTo>
                <a:lnTo>
                  <a:pt x="46351" y="78000"/>
                </a:lnTo>
                <a:lnTo>
                  <a:pt x="46351" y="78000"/>
                </a:lnTo>
                <a:lnTo>
                  <a:pt x="47381" y="78000"/>
                </a:lnTo>
                <a:lnTo>
                  <a:pt x="47381" y="78000"/>
                </a:lnTo>
                <a:lnTo>
                  <a:pt x="47381" y="78000"/>
                </a:lnTo>
                <a:lnTo>
                  <a:pt x="48412" y="78000"/>
                </a:lnTo>
                <a:lnTo>
                  <a:pt x="48412" y="78000"/>
                </a:lnTo>
                <a:lnTo>
                  <a:pt x="48412" y="78000"/>
                </a:lnTo>
                <a:lnTo>
                  <a:pt x="48412" y="78000"/>
                </a:lnTo>
                <a:lnTo>
                  <a:pt x="49957" y="78000"/>
                </a:lnTo>
                <a:lnTo>
                  <a:pt x="49957" y="78000"/>
                </a:lnTo>
                <a:lnTo>
                  <a:pt x="49957" y="78000"/>
                </a:lnTo>
                <a:lnTo>
                  <a:pt x="49957" y="78000"/>
                </a:lnTo>
                <a:lnTo>
                  <a:pt x="50987" y="78000"/>
                </a:lnTo>
                <a:lnTo>
                  <a:pt x="50987" y="78000"/>
                </a:lnTo>
                <a:lnTo>
                  <a:pt x="50987" y="78000"/>
                </a:lnTo>
                <a:lnTo>
                  <a:pt x="52017" y="78000"/>
                </a:lnTo>
                <a:lnTo>
                  <a:pt x="52017" y="78000"/>
                </a:lnTo>
                <a:lnTo>
                  <a:pt x="52017" y="78000"/>
                </a:lnTo>
                <a:lnTo>
                  <a:pt x="52017" y="78000"/>
                </a:lnTo>
                <a:lnTo>
                  <a:pt x="53047" y="78000"/>
                </a:lnTo>
                <a:lnTo>
                  <a:pt x="53047" y="78000"/>
                </a:lnTo>
                <a:lnTo>
                  <a:pt x="53047" y="78000"/>
                </a:lnTo>
                <a:lnTo>
                  <a:pt x="53047" y="78000"/>
                </a:lnTo>
                <a:lnTo>
                  <a:pt x="54077" y="78000"/>
                </a:lnTo>
                <a:lnTo>
                  <a:pt x="54077" y="78000"/>
                </a:lnTo>
                <a:lnTo>
                  <a:pt x="54077" y="78000"/>
                </a:lnTo>
                <a:lnTo>
                  <a:pt x="54077" y="78000"/>
                </a:lnTo>
                <a:lnTo>
                  <a:pt x="55622" y="78000"/>
                </a:lnTo>
                <a:lnTo>
                  <a:pt x="55622" y="78000"/>
                </a:lnTo>
                <a:lnTo>
                  <a:pt x="55622" y="78000"/>
                </a:lnTo>
                <a:lnTo>
                  <a:pt x="55622" y="78000"/>
                </a:lnTo>
                <a:lnTo>
                  <a:pt x="56652" y="78000"/>
                </a:lnTo>
                <a:lnTo>
                  <a:pt x="56652" y="78000"/>
                </a:lnTo>
                <a:lnTo>
                  <a:pt x="56652" y="78000"/>
                </a:lnTo>
                <a:lnTo>
                  <a:pt x="57682" y="78000"/>
                </a:lnTo>
                <a:lnTo>
                  <a:pt x="57682" y="78000"/>
                </a:lnTo>
                <a:lnTo>
                  <a:pt x="57682" y="78000"/>
                </a:lnTo>
                <a:lnTo>
                  <a:pt x="57682" y="78000"/>
                </a:lnTo>
                <a:lnTo>
                  <a:pt x="58712" y="78000"/>
                </a:lnTo>
                <a:lnTo>
                  <a:pt x="58712" y="78000"/>
                </a:lnTo>
                <a:lnTo>
                  <a:pt x="58712" y="78000"/>
                </a:lnTo>
                <a:lnTo>
                  <a:pt x="58712" y="78000"/>
                </a:lnTo>
                <a:lnTo>
                  <a:pt x="59742" y="78000"/>
                </a:lnTo>
                <a:lnTo>
                  <a:pt x="59742" y="78000"/>
                </a:lnTo>
                <a:lnTo>
                  <a:pt x="59742" y="78000"/>
                </a:lnTo>
                <a:lnTo>
                  <a:pt x="61287" y="78000"/>
                </a:lnTo>
                <a:lnTo>
                  <a:pt x="61287" y="78000"/>
                </a:lnTo>
                <a:lnTo>
                  <a:pt x="61287" y="78000"/>
                </a:lnTo>
                <a:lnTo>
                  <a:pt x="61287" y="78000"/>
                </a:lnTo>
                <a:lnTo>
                  <a:pt x="61287" y="78000"/>
                </a:lnTo>
                <a:lnTo>
                  <a:pt x="62317" y="78000"/>
                </a:lnTo>
                <a:lnTo>
                  <a:pt x="62317" y="78000"/>
                </a:lnTo>
                <a:lnTo>
                  <a:pt x="62317" y="78000"/>
                </a:lnTo>
                <a:lnTo>
                  <a:pt x="62317" y="78000"/>
                </a:lnTo>
                <a:lnTo>
                  <a:pt x="62317" y="78000"/>
                </a:lnTo>
                <a:lnTo>
                  <a:pt x="62317" y="78000"/>
                </a:lnTo>
                <a:lnTo>
                  <a:pt x="62317" y="77076"/>
                </a:lnTo>
                <a:lnTo>
                  <a:pt x="62317" y="77076"/>
                </a:lnTo>
                <a:lnTo>
                  <a:pt x="62317" y="77076"/>
                </a:lnTo>
                <a:lnTo>
                  <a:pt x="62317" y="76153"/>
                </a:lnTo>
                <a:lnTo>
                  <a:pt x="62317" y="76153"/>
                </a:lnTo>
                <a:lnTo>
                  <a:pt x="62317" y="76153"/>
                </a:lnTo>
                <a:lnTo>
                  <a:pt x="62317" y="76153"/>
                </a:lnTo>
                <a:lnTo>
                  <a:pt x="62317" y="75230"/>
                </a:lnTo>
                <a:lnTo>
                  <a:pt x="62317" y="75230"/>
                </a:lnTo>
                <a:lnTo>
                  <a:pt x="62317" y="75230"/>
                </a:lnTo>
                <a:lnTo>
                  <a:pt x="62317" y="74307"/>
                </a:lnTo>
                <a:lnTo>
                  <a:pt x="62317" y="74307"/>
                </a:lnTo>
                <a:lnTo>
                  <a:pt x="62317" y="74307"/>
                </a:lnTo>
                <a:lnTo>
                  <a:pt x="62317" y="72923"/>
                </a:lnTo>
                <a:lnTo>
                  <a:pt x="62317" y="72923"/>
                </a:lnTo>
                <a:lnTo>
                  <a:pt x="62317" y="72923"/>
                </a:lnTo>
                <a:lnTo>
                  <a:pt x="62317" y="72000"/>
                </a:lnTo>
                <a:lnTo>
                  <a:pt x="62317" y="72000"/>
                </a:lnTo>
                <a:lnTo>
                  <a:pt x="62317" y="72000"/>
                </a:lnTo>
                <a:lnTo>
                  <a:pt x="62317" y="72000"/>
                </a:lnTo>
                <a:lnTo>
                  <a:pt x="62317" y="71076"/>
                </a:lnTo>
                <a:lnTo>
                  <a:pt x="62317" y="71076"/>
                </a:lnTo>
                <a:lnTo>
                  <a:pt x="62317" y="71076"/>
                </a:lnTo>
                <a:lnTo>
                  <a:pt x="62317" y="70153"/>
                </a:lnTo>
                <a:lnTo>
                  <a:pt x="62317" y="70153"/>
                </a:lnTo>
                <a:lnTo>
                  <a:pt x="62317" y="70153"/>
                </a:lnTo>
                <a:lnTo>
                  <a:pt x="62317" y="69230"/>
                </a:lnTo>
                <a:lnTo>
                  <a:pt x="62317" y="69230"/>
                </a:lnTo>
                <a:lnTo>
                  <a:pt x="62317" y="69230"/>
                </a:lnTo>
                <a:lnTo>
                  <a:pt x="62317" y="67846"/>
                </a:lnTo>
                <a:lnTo>
                  <a:pt x="62317" y="67846"/>
                </a:lnTo>
                <a:lnTo>
                  <a:pt x="62317" y="67846"/>
                </a:lnTo>
                <a:lnTo>
                  <a:pt x="62317" y="66923"/>
                </a:lnTo>
                <a:lnTo>
                  <a:pt x="62317" y="66923"/>
                </a:lnTo>
                <a:lnTo>
                  <a:pt x="62317" y="66923"/>
                </a:lnTo>
                <a:lnTo>
                  <a:pt x="62317" y="66000"/>
                </a:lnTo>
                <a:lnTo>
                  <a:pt x="62317" y="66000"/>
                </a:lnTo>
                <a:lnTo>
                  <a:pt x="62317" y="66000"/>
                </a:lnTo>
                <a:lnTo>
                  <a:pt x="62317" y="66000"/>
                </a:lnTo>
                <a:lnTo>
                  <a:pt x="62317" y="65076"/>
                </a:lnTo>
                <a:lnTo>
                  <a:pt x="62317" y="65076"/>
                </a:lnTo>
                <a:lnTo>
                  <a:pt x="62317" y="65076"/>
                </a:lnTo>
                <a:lnTo>
                  <a:pt x="62317" y="65076"/>
                </a:lnTo>
                <a:lnTo>
                  <a:pt x="62317" y="64153"/>
                </a:lnTo>
                <a:lnTo>
                  <a:pt x="62317" y="64153"/>
                </a:lnTo>
                <a:lnTo>
                  <a:pt x="62317" y="64153"/>
                </a:lnTo>
                <a:lnTo>
                  <a:pt x="62317" y="62769"/>
                </a:lnTo>
                <a:lnTo>
                  <a:pt x="62317" y="62769"/>
                </a:lnTo>
                <a:lnTo>
                  <a:pt x="62317" y="62769"/>
                </a:lnTo>
                <a:lnTo>
                  <a:pt x="62317" y="61846"/>
                </a:lnTo>
                <a:lnTo>
                  <a:pt x="62317" y="61846"/>
                </a:lnTo>
                <a:lnTo>
                  <a:pt x="62317" y="61846"/>
                </a:lnTo>
                <a:lnTo>
                  <a:pt x="62317" y="60923"/>
                </a:lnTo>
                <a:lnTo>
                  <a:pt x="62317" y="60923"/>
                </a:lnTo>
                <a:lnTo>
                  <a:pt x="62317" y="60923"/>
                </a:lnTo>
                <a:lnTo>
                  <a:pt x="62317" y="60000"/>
                </a:lnTo>
                <a:lnTo>
                  <a:pt x="62317" y="60000"/>
                </a:lnTo>
                <a:lnTo>
                  <a:pt x="62317" y="60000"/>
                </a:lnTo>
                <a:lnTo>
                  <a:pt x="62317" y="59076"/>
                </a:lnTo>
                <a:lnTo>
                  <a:pt x="62317" y="59076"/>
                </a:lnTo>
                <a:lnTo>
                  <a:pt x="62317" y="59076"/>
                </a:lnTo>
                <a:lnTo>
                  <a:pt x="62317" y="57692"/>
                </a:lnTo>
                <a:lnTo>
                  <a:pt x="62317" y="57692"/>
                </a:lnTo>
                <a:lnTo>
                  <a:pt x="62317" y="57692"/>
                </a:lnTo>
                <a:lnTo>
                  <a:pt x="62317" y="56769"/>
                </a:lnTo>
                <a:lnTo>
                  <a:pt x="62317" y="56769"/>
                </a:lnTo>
                <a:lnTo>
                  <a:pt x="63347" y="56769"/>
                </a:lnTo>
                <a:lnTo>
                  <a:pt x="63347" y="56769"/>
                </a:lnTo>
                <a:lnTo>
                  <a:pt x="63347" y="56769"/>
                </a:lnTo>
                <a:lnTo>
                  <a:pt x="63347" y="56769"/>
                </a:lnTo>
                <a:lnTo>
                  <a:pt x="64377" y="56769"/>
                </a:lnTo>
                <a:lnTo>
                  <a:pt x="64377" y="56769"/>
                </a:lnTo>
                <a:lnTo>
                  <a:pt x="64377" y="55846"/>
                </a:lnTo>
                <a:lnTo>
                  <a:pt x="64377" y="55846"/>
                </a:lnTo>
                <a:lnTo>
                  <a:pt x="64377" y="55846"/>
                </a:lnTo>
                <a:lnTo>
                  <a:pt x="64377" y="55846"/>
                </a:lnTo>
                <a:lnTo>
                  <a:pt x="64377" y="55846"/>
                </a:lnTo>
                <a:lnTo>
                  <a:pt x="65407" y="55846"/>
                </a:lnTo>
                <a:lnTo>
                  <a:pt x="65407" y="55846"/>
                </a:lnTo>
                <a:lnTo>
                  <a:pt x="65407" y="54923"/>
                </a:lnTo>
                <a:lnTo>
                  <a:pt x="65407" y="54923"/>
                </a:lnTo>
                <a:lnTo>
                  <a:pt x="65407" y="54923"/>
                </a:lnTo>
                <a:lnTo>
                  <a:pt x="65407" y="54923"/>
                </a:lnTo>
                <a:lnTo>
                  <a:pt x="65407" y="54923"/>
                </a:lnTo>
                <a:lnTo>
                  <a:pt x="66952" y="54923"/>
                </a:lnTo>
                <a:lnTo>
                  <a:pt x="66952" y="54923"/>
                </a:lnTo>
                <a:lnTo>
                  <a:pt x="66952" y="54923"/>
                </a:lnTo>
                <a:lnTo>
                  <a:pt x="66952" y="54923"/>
                </a:lnTo>
                <a:lnTo>
                  <a:pt x="67982" y="54923"/>
                </a:lnTo>
                <a:lnTo>
                  <a:pt x="67982" y="54000"/>
                </a:lnTo>
                <a:lnTo>
                  <a:pt x="67982" y="54000"/>
                </a:lnTo>
                <a:lnTo>
                  <a:pt x="67982" y="54000"/>
                </a:lnTo>
                <a:lnTo>
                  <a:pt x="67982" y="54000"/>
                </a:lnTo>
                <a:lnTo>
                  <a:pt x="67982" y="54000"/>
                </a:lnTo>
                <a:lnTo>
                  <a:pt x="67982" y="54000"/>
                </a:lnTo>
                <a:lnTo>
                  <a:pt x="69012" y="54000"/>
                </a:lnTo>
                <a:lnTo>
                  <a:pt x="69012" y="54000"/>
                </a:lnTo>
                <a:lnTo>
                  <a:pt x="69012" y="52615"/>
                </a:lnTo>
                <a:lnTo>
                  <a:pt x="69012" y="52615"/>
                </a:lnTo>
                <a:lnTo>
                  <a:pt x="69012" y="52615"/>
                </a:lnTo>
                <a:lnTo>
                  <a:pt x="69012" y="52615"/>
                </a:lnTo>
                <a:lnTo>
                  <a:pt x="70042" y="52615"/>
                </a:lnTo>
                <a:lnTo>
                  <a:pt x="70042" y="52615"/>
                </a:lnTo>
                <a:lnTo>
                  <a:pt x="70042" y="52615"/>
                </a:lnTo>
                <a:lnTo>
                  <a:pt x="70042" y="51692"/>
                </a:lnTo>
                <a:lnTo>
                  <a:pt x="70042" y="51692"/>
                </a:lnTo>
                <a:lnTo>
                  <a:pt x="71072" y="51692"/>
                </a:lnTo>
                <a:lnTo>
                  <a:pt x="71072" y="51692"/>
                </a:lnTo>
                <a:lnTo>
                  <a:pt x="71072" y="51692"/>
                </a:lnTo>
                <a:lnTo>
                  <a:pt x="71072" y="51692"/>
                </a:lnTo>
                <a:lnTo>
                  <a:pt x="71072" y="51692"/>
                </a:lnTo>
                <a:lnTo>
                  <a:pt x="72618" y="51692"/>
                </a:lnTo>
                <a:lnTo>
                  <a:pt x="72618" y="51692"/>
                </a:lnTo>
                <a:lnTo>
                  <a:pt x="72618" y="51692"/>
                </a:lnTo>
                <a:lnTo>
                  <a:pt x="72618" y="51692"/>
                </a:lnTo>
                <a:lnTo>
                  <a:pt x="72618" y="50769"/>
                </a:lnTo>
                <a:lnTo>
                  <a:pt x="72618" y="50769"/>
                </a:lnTo>
                <a:lnTo>
                  <a:pt x="73648" y="50769"/>
                </a:lnTo>
                <a:lnTo>
                  <a:pt x="73648" y="50769"/>
                </a:lnTo>
                <a:lnTo>
                  <a:pt x="73648" y="50769"/>
                </a:lnTo>
                <a:lnTo>
                  <a:pt x="73648" y="50769"/>
                </a:lnTo>
                <a:lnTo>
                  <a:pt x="73648" y="49846"/>
                </a:lnTo>
                <a:lnTo>
                  <a:pt x="73648" y="49846"/>
                </a:lnTo>
                <a:lnTo>
                  <a:pt x="74678" y="49846"/>
                </a:lnTo>
                <a:lnTo>
                  <a:pt x="74678" y="49846"/>
                </a:lnTo>
                <a:lnTo>
                  <a:pt x="74678" y="49846"/>
                </a:lnTo>
                <a:lnTo>
                  <a:pt x="74678" y="49846"/>
                </a:lnTo>
                <a:lnTo>
                  <a:pt x="75708" y="49846"/>
                </a:lnTo>
                <a:lnTo>
                  <a:pt x="75708" y="49846"/>
                </a:lnTo>
                <a:lnTo>
                  <a:pt x="75708" y="49846"/>
                </a:lnTo>
                <a:lnTo>
                  <a:pt x="75708" y="49846"/>
                </a:lnTo>
                <a:lnTo>
                  <a:pt x="76738" y="49846"/>
                </a:lnTo>
                <a:lnTo>
                  <a:pt x="76738" y="50769"/>
                </a:lnTo>
                <a:lnTo>
                  <a:pt x="76738" y="50769"/>
                </a:lnTo>
                <a:lnTo>
                  <a:pt x="76738" y="50769"/>
                </a:lnTo>
                <a:lnTo>
                  <a:pt x="78283" y="50769"/>
                </a:lnTo>
                <a:lnTo>
                  <a:pt x="78283" y="50769"/>
                </a:lnTo>
                <a:lnTo>
                  <a:pt x="78283" y="50769"/>
                </a:lnTo>
                <a:lnTo>
                  <a:pt x="78283" y="50769"/>
                </a:lnTo>
                <a:lnTo>
                  <a:pt x="79313" y="50769"/>
                </a:lnTo>
                <a:lnTo>
                  <a:pt x="79313" y="49846"/>
                </a:lnTo>
                <a:lnTo>
                  <a:pt x="79313" y="49846"/>
                </a:lnTo>
                <a:lnTo>
                  <a:pt x="79313" y="49846"/>
                </a:lnTo>
                <a:lnTo>
                  <a:pt x="79313" y="49846"/>
                </a:lnTo>
                <a:lnTo>
                  <a:pt x="79313" y="49846"/>
                </a:lnTo>
                <a:lnTo>
                  <a:pt x="79313" y="49846"/>
                </a:lnTo>
                <a:lnTo>
                  <a:pt x="80343" y="49846"/>
                </a:lnTo>
                <a:lnTo>
                  <a:pt x="80343" y="49846"/>
                </a:lnTo>
                <a:lnTo>
                  <a:pt x="80343" y="49846"/>
                </a:lnTo>
                <a:lnTo>
                  <a:pt x="81373" y="49846"/>
                </a:lnTo>
                <a:lnTo>
                  <a:pt x="81373" y="49846"/>
                </a:lnTo>
                <a:lnTo>
                  <a:pt x="81373" y="48923"/>
                </a:lnTo>
                <a:lnTo>
                  <a:pt x="81373" y="48923"/>
                </a:lnTo>
                <a:lnTo>
                  <a:pt x="81373" y="48923"/>
                </a:lnTo>
                <a:lnTo>
                  <a:pt x="81373" y="48923"/>
                </a:lnTo>
                <a:lnTo>
                  <a:pt x="82403" y="48923"/>
                </a:lnTo>
                <a:lnTo>
                  <a:pt x="82403" y="48923"/>
                </a:lnTo>
                <a:lnTo>
                  <a:pt x="82403" y="48923"/>
                </a:lnTo>
                <a:lnTo>
                  <a:pt x="82403" y="48923"/>
                </a:lnTo>
                <a:lnTo>
                  <a:pt x="82403" y="48923"/>
                </a:lnTo>
                <a:lnTo>
                  <a:pt x="82403" y="48923"/>
                </a:lnTo>
                <a:lnTo>
                  <a:pt x="83948" y="48923"/>
                </a:lnTo>
                <a:lnTo>
                  <a:pt x="83948" y="48923"/>
                </a:lnTo>
                <a:lnTo>
                  <a:pt x="83948" y="48923"/>
                </a:lnTo>
                <a:lnTo>
                  <a:pt x="83948" y="48923"/>
                </a:lnTo>
                <a:lnTo>
                  <a:pt x="83948" y="48923"/>
                </a:lnTo>
                <a:lnTo>
                  <a:pt x="84978" y="48923"/>
                </a:lnTo>
                <a:lnTo>
                  <a:pt x="84978" y="48923"/>
                </a:lnTo>
                <a:lnTo>
                  <a:pt x="84978" y="48923"/>
                </a:lnTo>
                <a:lnTo>
                  <a:pt x="84978" y="48923"/>
                </a:lnTo>
                <a:lnTo>
                  <a:pt x="84978" y="48923"/>
                </a:lnTo>
                <a:lnTo>
                  <a:pt x="86008" y="48923"/>
                </a:lnTo>
                <a:lnTo>
                  <a:pt x="86008" y="48923"/>
                </a:lnTo>
                <a:lnTo>
                  <a:pt x="86008" y="47538"/>
                </a:lnTo>
                <a:lnTo>
                  <a:pt x="86008" y="47538"/>
                </a:lnTo>
                <a:lnTo>
                  <a:pt x="86008" y="47538"/>
                </a:lnTo>
                <a:lnTo>
                  <a:pt x="86008" y="47538"/>
                </a:lnTo>
                <a:lnTo>
                  <a:pt x="87038" y="47538"/>
                </a:lnTo>
                <a:lnTo>
                  <a:pt x="87038" y="47538"/>
                </a:lnTo>
                <a:lnTo>
                  <a:pt x="87038" y="47538"/>
                </a:lnTo>
                <a:lnTo>
                  <a:pt x="87038" y="47538"/>
                </a:lnTo>
                <a:lnTo>
                  <a:pt x="88068" y="47538"/>
                </a:lnTo>
                <a:lnTo>
                  <a:pt x="88068" y="47538"/>
                </a:lnTo>
                <a:lnTo>
                  <a:pt x="88068" y="47538"/>
                </a:lnTo>
                <a:lnTo>
                  <a:pt x="88068" y="47538"/>
                </a:lnTo>
                <a:lnTo>
                  <a:pt x="88068" y="46615"/>
                </a:lnTo>
                <a:lnTo>
                  <a:pt x="89613" y="46615"/>
                </a:lnTo>
                <a:lnTo>
                  <a:pt x="89613" y="46615"/>
                </a:lnTo>
                <a:lnTo>
                  <a:pt x="89613" y="46615"/>
                </a:lnTo>
                <a:lnTo>
                  <a:pt x="89613" y="46615"/>
                </a:lnTo>
                <a:lnTo>
                  <a:pt x="89613" y="46615"/>
                </a:lnTo>
                <a:lnTo>
                  <a:pt x="89613" y="45692"/>
                </a:lnTo>
                <a:lnTo>
                  <a:pt x="90643" y="45692"/>
                </a:lnTo>
                <a:lnTo>
                  <a:pt x="90643" y="45692"/>
                </a:lnTo>
                <a:lnTo>
                  <a:pt x="90643" y="45692"/>
                </a:lnTo>
                <a:lnTo>
                  <a:pt x="90643" y="44769"/>
                </a:lnTo>
                <a:lnTo>
                  <a:pt x="90643" y="44769"/>
                </a:lnTo>
                <a:lnTo>
                  <a:pt x="90643" y="44769"/>
                </a:lnTo>
                <a:lnTo>
                  <a:pt x="90643" y="44769"/>
                </a:lnTo>
                <a:lnTo>
                  <a:pt x="90643" y="44769"/>
                </a:lnTo>
                <a:lnTo>
                  <a:pt x="90643" y="44769"/>
                </a:lnTo>
                <a:lnTo>
                  <a:pt x="90643" y="43846"/>
                </a:lnTo>
                <a:lnTo>
                  <a:pt x="90643" y="43846"/>
                </a:lnTo>
                <a:lnTo>
                  <a:pt x="90643" y="43846"/>
                </a:lnTo>
                <a:lnTo>
                  <a:pt x="90643" y="43846"/>
                </a:lnTo>
                <a:lnTo>
                  <a:pt x="90643" y="42461"/>
                </a:lnTo>
                <a:lnTo>
                  <a:pt x="90643" y="42461"/>
                </a:lnTo>
                <a:lnTo>
                  <a:pt x="91673" y="42461"/>
                </a:lnTo>
                <a:lnTo>
                  <a:pt x="91673" y="42461"/>
                </a:lnTo>
                <a:lnTo>
                  <a:pt x="91673" y="42461"/>
                </a:lnTo>
                <a:lnTo>
                  <a:pt x="91673" y="41538"/>
                </a:lnTo>
                <a:lnTo>
                  <a:pt x="91673" y="41538"/>
                </a:lnTo>
                <a:lnTo>
                  <a:pt x="91673" y="41538"/>
                </a:lnTo>
                <a:lnTo>
                  <a:pt x="92703" y="41538"/>
                </a:lnTo>
                <a:lnTo>
                  <a:pt x="92703" y="41538"/>
                </a:lnTo>
                <a:lnTo>
                  <a:pt x="92703" y="41538"/>
                </a:lnTo>
                <a:lnTo>
                  <a:pt x="92703" y="41538"/>
                </a:lnTo>
                <a:lnTo>
                  <a:pt x="93733" y="41538"/>
                </a:lnTo>
                <a:lnTo>
                  <a:pt x="93733" y="41538"/>
                </a:lnTo>
                <a:lnTo>
                  <a:pt x="93733" y="41538"/>
                </a:lnTo>
                <a:lnTo>
                  <a:pt x="93733" y="41538"/>
                </a:lnTo>
                <a:lnTo>
                  <a:pt x="95278" y="41538"/>
                </a:lnTo>
                <a:lnTo>
                  <a:pt x="95278" y="41538"/>
                </a:lnTo>
                <a:lnTo>
                  <a:pt x="95278" y="41538"/>
                </a:lnTo>
                <a:lnTo>
                  <a:pt x="95278" y="41538"/>
                </a:lnTo>
                <a:lnTo>
                  <a:pt x="95278" y="41538"/>
                </a:lnTo>
                <a:lnTo>
                  <a:pt x="96309" y="41538"/>
                </a:lnTo>
                <a:lnTo>
                  <a:pt x="96309" y="41538"/>
                </a:lnTo>
                <a:lnTo>
                  <a:pt x="96309" y="40615"/>
                </a:lnTo>
                <a:lnTo>
                  <a:pt x="96309" y="40615"/>
                </a:lnTo>
                <a:lnTo>
                  <a:pt x="97339" y="40615"/>
                </a:lnTo>
                <a:lnTo>
                  <a:pt x="97339" y="40615"/>
                </a:lnTo>
                <a:lnTo>
                  <a:pt x="97339" y="40615"/>
                </a:lnTo>
                <a:lnTo>
                  <a:pt x="97339" y="40615"/>
                </a:lnTo>
                <a:lnTo>
                  <a:pt x="97339" y="40615"/>
                </a:lnTo>
                <a:lnTo>
                  <a:pt x="97339" y="40615"/>
                </a:lnTo>
                <a:lnTo>
                  <a:pt x="98369" y="40615"/>
                </a:lnTo>
                <a:lnTo>
                  <a:pt x="98369" y="40615"/>
                </a:lnTo>
                <a:lnTo>
                  <a:pt x="98369" y="40615"/>
                </a:lnTo>
                <a:lnTo>
                  <a:pt x="98369" y="40615"/>
                </a:lnTo>
                <a:lnTo>
                  <a:pt x="99399" y="40615"/>
                </a:lnTo>
                <a:lnTo>
                  <a:pt x="99399" y="39692"/>
                </a:lnTo>
                <a:lnTo>
                  <a:pt x="99399" y="39692"/>
                </a:lnTo>
                <a:lnTo>
                  <a:pt x="99399" y="39692"/>
                </a:lnTo>
                <a:lnTo>
                  <a:pt x="100944" y="39692"/>
                </a:lnTo>
                <a:lnTo>
                  <a:pt x="100944" y="39692"/>
                </a:lnTo>
                <a:lnTo>
                  <a:pt x="100944" y="39692"/>
                </a:lnTo>
                <a:lnTo>
                  <a:pt x="100944" y="39692"/>
                </a:lnTo>
                <a:lnTo>
                  <a:pt x="100944" y="39692"/>
                </a:lnTo>
                <a:lnTo>
                  <a:pt x="100944" y="38769"/>
                </a:lnTo>
                <a:lnTo>
                  <a:pt x="100944" y="38769"/>
                </a:lnTo>
                <a:lnTo>
                  <a:pt x="100944" y="38769"/>
                </a:lnTo>
                <a:lnTo>
                  <a:pt x="100944" y="38769"/>
                </a:lnTo>
                <a:lnTo>
                  <a:pt x="99399" y="38769"/>
                </a:lnTo>
                <a:lnTo>
                  <a:pt x="99399" y="38769"/>
                </a:lnTo>
                <a:lnTo>
                  <a:pt x="99399" y="38769"/>
                </a:lnTo>
                <a:lnTo>
                  <a:pt x="99399" y="38769"/>
                </a:lnTo>
                <a:lnTo>
                  <a:pt x="98369" y="38769"/>
                </a:lnTo>
                <a:lnTo>
                  <a:pt x="98369" y="37384"/>
                </a:lnTo>
                <a:lnTo>
                  <a:pt x="98369" y="37384"/>
                </a:lnTo>
                <a:lnTo>
                  <a:pt x="98369" y="37384"/>
                </a:lnTo>
                <a:lnTo>
                  <a:pt x="98369" y="36461"/>
                </a:lnTo>
                <a:lnTo>
                  <a:pt x="98369" y="36461"/>
                </a:lnTo>
                <a:lnTo>
                  <a:pt x="99399" y="36461"/>
                </a:lnTo>
                <a:lnTo>
                  <a:pt x="99399" y="36461"/>
                </a:lnTo>
                <a:lnTo>
                  <a:pt x="99399" y="36461"/>
                </a:lnTo>
                <a:lnTo>
                  <a:pt x="99399" y="36461"/>
                </a:lnTo>
                <a:lnTo>
                  <a:pt x="99399" y="35538"/>
                </a:lnTo>
                <a:lnTo>
                  <a:pt x="99399" y="35538"/>
                </a:lnTo>
                <a:lnTo>
                  <a:pt x="99399" y="35538"/>
                </a:lnTo>
                <a:lnTo>
                  <a:pt x="99399" y="34615"/>
                </a:lnTo>
                <a:lnTo>
                  <a:pt x="99399" y="34615"/>
                </a:lnTo>
                <a:lnTo>
                  <a:pt x="99399" y="34615"/>
                </a:lnTo>
                <a:lnTo>
                  <a:pt x="100944" y="34615"/>
                </a:lnTo>
                <a:lnTo>
                  <a:pt x="100944" y="34615"/>
                </a:lnTo>
                <a:lnTo>
                  <a:pt x="100944" y="34615"/>
                </a:lnTo>
                <a:lnTo>
                  <a:pt x="100944" y="34615"/>
                </a:lnTo>
                <a:lnTo>
                  <a:pt x="100944" y="34615"/>
                </a:lnTo>
                <a:lnTo>
                  <a:pt x="101974" y="34615"/>
                </a:lnTo>
                <a:lnTo>
                  <a:pt x="101974" y="34615"/>
                </a:lnTo>
                <a:lnTo>
                  <a:pt x="101974" y="34615"/>
                </a:lnTo>
                <a:lnTo>
                  <a:pt x="101974" y="34615"/>
                </a:lnTo>
                <a:lnTo>
                  <a:pt x="101974" y="33692"/>
                </a:lnTo>
                <a:lnTo>
                  <a:pt x="103004" y="33692"/>
                </a:lnTo>
                <a:lnTo>
                  <a:pt x="103004" y="33692"/>
                </a:lnTo>
                <a:lnTo>
                  <a:pt x="103004" y="33692"/>
                </a:lnTo>
                <a:lnTo>
                  <a:pt x="104034" y="33692"/>
                </a:lnTo>
                <a:lnTo>
                  <a:pt x="104034" y="33692"/>
                </a:lnTo>
                <a:lnTo>
                  <a:pt x="104034" y="33692"/>
                </a:lnTo>
                <a:lnTo>
                  <a:pt x="104034" y="33692"/>
                </a:lnTo>
                <a:lnTo>
                  <a:pt x="104034" y="33692"/>
                </a:lnTo>
                <a:lnTo>
                  <a:pt x="105064" y="33692"/>
                </a:lnTo>
                <a:lnTo>
                  <a:pt x="105064" y="33692"/>
                </a:lnTo>
                <a:lnTo>
                  <a:pt x="105064" y="33692"/>
                </a:lnTo>
                <a:lnTo>
                  <a:pt x="105064" y="33692"/>
                </a:lnTo>
                <a:lnTo>
                  <a:pt x="106609" y="33692"/>
                </a:lnTo>
                <a:lnTo>
                  <a:pt x="106609" y="33692"/>
                </a:lnTo>
                <a:lnTo>
                  <a:pt x="106609" y="32307"/>
                </a:lnTo>
                <a:lnTo>
                  <a:pt x="106609" y="32307"/>
                </a:lnTo>
                <a:lnTo>
                  <a:pt x="105064" y="32307"/>
                </a:lnTo>
                <a:lnTo>
                  <a:pt x="105064" y="32307"/>
                </a:lnTo>
                <a:lnTo>
                  <a:pt x="105064" y="31384"/>
                </a:lnTo>
                <a:lnTo>
                  <a:pt x="105064" y="31384"/>
                </a:lnTo>
                <a:lnTo>
                  <a:pt x="105064" y="31384"/>
                </a:lnTo>
                <a:lnTo>
                  <a:pt x="105064" y="31384"/>
                </a:lnTo>
                <a:lnTo>
                  <a:pt x="105064" y="31384"/>
                </a:lnTo>
                <a:lnTo>
                  <a:pt x="105064" y="31384"/>
                </a:lnTo>
                <a:lnTo>
                  <a:pt x="105064" y="30461"/>
                </a:lnTo>
                <a:lnTo>
                  <a:pt x="105064" y="30461"/>
                </a:lnTo>
                <a:lnTo>
                  <a:pt x="105064" y="30461"/>
                </a:lnTo>
                <a:lnTo>
                  <a:pt x="106609" y="30461"/>
                </a:lnTo>
                <a:lnTo>
                  <a:pt x="106609" y="30461"/>
                </a:lnTo>
                <a:lnTo>
                  <a:pt x="106609" y="30461"/>
                </a:lnTo>
                <a:lnTo>
                  <a:pt x="107639" y="30461"/>
                </a:lnTo>
                <a:lnTo>
                  <a:pt x="107639" y="30461"/>
                </a:lnTo>
                <a:lnTo>
                  <a:pt x="107639" y="30461"/>
                </a:lnTo>
                <a:lnTo>
                  <a:pt x="107639" y="30461"/>
                </a:lnTo>
                <a:lnTo>
                  <a:pt x="108669" y="30461"/>
                </a:lnTo>
                <a:lnTo>
                  <a:pt x="108669" y="30461"/>
                </a:lnTo>
                <a:lnTo>
                  <a:pt x="108669" y="30461"/>
                </a:lnTo>
                <a:lnTo>
                  <a:pt x="108669" y="30461"/>
                </a:lnTo>
                <a:lnTo>
                  <a:pt x="108669" y="30461"/>
                </a:lnTo>
                <a:lnTo>
                  <a:pt x="109699" y="30461"/>
                </a:lnTo>
                <a:lnTo>
                  <a:pt x="109699" y="30461"/>
                </a:lnTo>
                <a:lnTo>
                  <a:pt x="109699" y="30461"/>
                </a:lnTo>
                <a:lnTo>
                  <a:pt x="110729" y="30461"/>
                </a:lnTo>
                <a:lnTo>
                  <a:pt x="110729" y="30461"/>
                </a:lnTo>
                <a:lnTo>
                  <a:pt x="110729" y="30461"/>
                </a:lnTo>
                <a:lnTo>
                  <a:pt x="110729" y="30461"/>
                </a:lnTo>
                <a:lnTo>
                  <a:pt x="112274" y="30461"/>
                </a:lnTo>
                <a:lnTo>
                  <a:pt x="112274" y="30461"/>
                </a:lnTo>
                <a:lnTo>
                  <a:pt x="112274" y="30461"/>
                </a:lnTo>
                <a:lnTo>
                  <a:pt x="112274" y="30461"/>
                </a:lnTo>
                <a:lnTo>
                  <a:pt x="112274" y="30461"/>
                </a:lnTo>
                <a:lnTo>
                  <a:pt x="113304" y="30461"/>
                </a:lnTo>
                <a:lnTo>
                  <a:pt x="113304" y="30461"/>
                </a:lnTo>
                <a:lnTo>
                  <a:pt x="113304" y="30461"/>
                </a:lnTo>
                <a:lnTo>
                  <a:pt x="114334" y="30461"/>
                </a:lnTo>
                <a:lnTo>
                  <a:pt x="114334" y="30461"/>
                </a:lnTo>
                <a:lnTo>
                  <a:pt x="114334" y="30461"/>
                </a:lnTo>
                <a:lnTo>
                  <a:pt x="114334" y="30461"/>
                </a:lnTo>
                <a:lnTo>
                  <a:pt x="115364" y="30461"/>
                </a:lnTo>
                <a:lnTo>
                  <a:pt x="115364" y="30461"/>
                </a:lnTo>
                <a:lnTo>
                  <a:pt x="115364" y="30461"/>
                </a:lnTo>
                <a:lnTo>
                  <a:pt x="115364" y="30461"/>
                </a:lnTo>
                <a:lnTo>
                  <a:pt x="116394" y="30461"/>
                </a:lnTo>
                <a:lnTo>
                  <a:pt x="116394" y="30461"/>
                </a:lnTo>
                <a:lnTo>
                  <a:pt x="116394" y="30461"/>
                </a:lnTo>
                <a:lnTo>
                  <a:pt x="117939" y="30461"/>
                </a:lnTo>
                <a:lnTo>
                  <a:pt x="117939" y="30461"/>
                </a:lnTo>
                <a:lnTo>
                  <a:pt x="117939" y="30461"/>
                </a:lnTo>
                <a:lnTo>
                  <a:pt x="117939" y="30461"/>
                </a:lnTo>
                <a:lnTo>
                  <a:pt x="117939" y="30461"/>
                </a:lnTo>
                <a:lnTo>
                  <a:pt x="117939" y="30461"/>
                </a:lnTo>
                <a:lnTo>
                  <a:pt x="117939" y="30461"/>
                </a:lnTo>
                <a:lnTo>
                  <a:pt x="117939" y="29538"/>
                </a:lnTo>
                <a:lnTo>
                  <a:pt x="117939" y="29538"/>
                </a:lnTo>
                <a:lnTo>
                  <a:pt x="117939" y="29538"/>
                </a:lnTo>
                <a:lnTo>
                  <a:pt x="117939" y="29538"/>
                </a:lnTo>
                <a:lnTo>
                  <a:pt x="117939" y="28615"/>
                </a:lnTo>
                <a:lnTo>
                  <a:pt x="117939" y="28615"/>
                </a:lnTo>
                <a:lnTo>
                  <a:pt x="117939" y="28615"/>
                </a:lnTo>
                <a:lnTo>
                  <a:pt x="117939" y="28615"/>
                </a:lnTo>
                <a:lnTo>
                  <a:pt x="118969" y="28615"/>
                </a:lnTo>
                <a:lnTo>
                  <a:pt x="118969" y="28615"/>
                </a:lnTo>
                <a:lnTo>
                  <a:pt x="118969" y="28615"/>
                </a:lnTo>
                <a:lnTo>
                  <a:pt x="118969" y="27230"/>
                </a:lnTo>
                <a:lnTo>
                  <a:pt x="118969" y="27230"/>
                </a:lnTo>
                <a:lnTo>
                  <a:pt x="118969" y="27230"/>
                </a:lnTo>
                <a:lnTo>
                  <a:pt x="120000" y="27230"/>
                </a:lnTo>
                <a:lnTo>
                  <a:pt x="120000" y="27230"/>
                </a:lnTo>
                <a:lnTo>
                  <a:pt x="118969" y="27230"/>
                </a:lnTo>
                <a:close/>
              </a:path>
            </a:pathLst>
          </a:custGeom>
          <a:solidFill>
            <a:schemeClr val="tx2"/>
          </a:solidFill>
          <a:ln>
            <a:noFill/>
          </a:ln>
        </p:spPr>
        <p:txBody>
          <a:bodyPr lIns="68569" tIns="34275" rIns="68569" bIns="34275" anchor="t" anchorCtr="0">
            <a:noAutofit/>
          </a:bodyPr>
          <a:lstStyle/>
          <a:p>
            <a:pPr algn="l" rtl="0"/>
            <a:endParaRPr sz="1350" kern="0">
              <a:solidFill>
                <a:srgbClr val="2C2C2D"/>
              </a:solidFill>
              <a:latin typeface="Calibri"/>
              <a:ea typeface="Calibri"/>
              <a:cs typeface="Calibri"/>
              <a:sym typeface="Calibri"/>
            </a:endParaRPr>
          </a:p>
        </p:txBody>
      </p:sp>
      <p:sp>
        <p:nvSpPr>
          <p:cNvPr id="2440" name="Shape 20">
            <a:extLst>
              <a:ext uri="{FF2B5EF4-FFF2-40B4-BE49-F238E27FC236}">
                <a16:creationId xmlns:a16="http://schemas.microsoft.com/office/drawing/2014/main" id="{FE472A04-0AA5-634B-B8FC-553EB64872A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a:t>
            </a:r>
            <a:endParaRPr lang="en" kern="0" dirty="0"/>
          </a:p>
        </p:txBody>
      </p:sp>
      <p:sp>
        <p:nvSpPr>
          <p:cNvPr id="2439" name="مربع نص 2438"/>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a:t>
            </a:r>
          </a:p>
        </p:txBody>
      </p:sp>
    </p:spTree>
    <p:extLst>
      <p:ext uri="{BB962C8B-B14F-4D97-AF65-F5344CB8AC3E}">
        <p14:creationId xmlns:p14="http://schemas.microsoft.com/office/powerpoint/2010/main" val="359141079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7" name="Google Shape;527;p81"/>
          <p:cNvSpPr txBox="1">
            <a:spLocks noGrp="1"/>
          </p:cNvSpPr>
          <p:nvPr>
            <p:ph type="title"/>
          </p:nvPr>
        </p:nvSpPr>
        <p:spPr>
          <a:xfrm>
            <a:off x="228600" y="279401"/>
            <a:ext cx="8686800" cy="1505227"/>
          </a:xfrm>
          <a:prstGeom prst="rect">
            <a:avLst/>
          </a:prstGeom>
        </p:spPr>
        <p:txBody>
          <a:bodyPr spcFirstLastPara="1" wrap="square" lIns="91425" tIns="91425" rIns="91425" bIns="91425" anchor="t" anchorCtr="0">
            <a:noAutofit/>
          </a:bodyPr>
          <a:lstStyle/>
          <a:p>
            <a:pPr marL="0" lvl="0" indent="0" algn="r" rtl="1">
              <a:lnSpc>
                <a:spcPct val="80000"/>
              </a:lnSpc>
              <a:spcBef>
                <a:spcPts val="0"/>
              </a:spcBef>
              <a:spcAft>
                <a:spcPts val="0"/>
              </a:spcAft>
              <a:buNone/>
            </a:pPr>
            <a:br>
              <a:rPr lang="ar-SA" dirty="0"/>
            </a:br>
            <a:r>
              <a:rPr lang="ar-SA" dirty="0"/>
              <a:t> القيود المحتملة </a:t>
            </a:r>
            <a:r>
              <a:rPr lang="ar-SA" dirty="0">
                <a:solidFill>
                  <a:schemeClr val="accent1">
                    <a:lumMod val="75000"/>
                  </a:schemeClr>
                </a:solidFill>
              </a:rPr>
              <a:t>لتجنيد</a:t>
            </a:r>
            <a:r>
              <a:rPr lang="ar-SA" dirty="0"/>
              <a:t> العناصر الدينية الفاعلة من الشباب </a:t>
            </a:r>
            <a:endParaRPr dirty="0"/>
          </a:p>
        </p:txBody>
      </p:sp>
      <p:sp>
        <p:nvSpPr>
          <p:cNvPr id="528" name="Google Shape;528;p81"/>
          <p:cNvSpPr txBox="1">
            <a:spLocks noGrp="1"/>
          </p:cNvSpPr>
          <p:nvPr>
            <p:ph type="body" idx="1"/>
          </p:nvPr>
        </p:nvSpPr>
        <p:spPr>
          <a:xfrm>
            <a:off x="228600" y="1797699"/>
            <a:ext cx="8303840" cy="2423389"/>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dirty="0"/>
              <a:t>موافقة المراجع الدينية على مشاركة الشباب</a:t>
            </a:r>
          </a:p>
          <a:p>
            <a:pPr marL="457200" lvl="0" indent="-342900" algn="r" rtl="1">
              <a:spcBef>
                <a:spcPts val="0"/>
              </a:spcBef>
              <a:spcAft>
                <a:spcPts val="0"/>
              </a:spcAft>
              <a:buSzPts val="1800"/>
              <a:buChar char="●"/>
            </a:pPr>
            <a:r>
              <a:rPr lang="ar-SA" dirty="0"/>
              <a:t>موافقة الوالدين على مشاركة الشباب</a:t>
            </a:r>
          </a:p>
          <a:p>
            <a:pPr marL="457200" lvl="0" indent="-342900" algn="r" rtl="1">
              <a:spcBef>
                <a:spcPts val="0"/>
              </a:spcBef>
              <a:spcAft>
                <a:spcPts val="0"/>
              </a:spcAft>
              <a:buSzPts val="1800"/>
              <a:buChar char="●"/>
            </a:pPr>
            <a:r>
              <a:rPr lang="ar-SA" dirty="0"/>
              <a:t>الإناث بحاجة لمرافق من الذكور</a:t>
            </a:r>
            <a:endParaRPr dirty="0"/>
          </a:p>
          <a:p>
            <a:pPr marL="457200" lvl="0" indent="0" algn="l" rtl="0">
              <a:spcBef>
                <a:spcPts val="1600"/>
              </a:spcBef>
              <a:spcAft>
                <a:spcPts val="1600"/>
              </a:spcAft>
              <a:buNone/>
            </a:pPr>
            <a:endParaRPr dirty="0"/>
          </a:p>
        </p:txBody>
      </p:sp>
      <p:sp>
        <p:nvSpPr>
          <p:cNvPr id="4" name="Shape 20">
            <a:extLst>
              <a:ext uri="{FF2B5EF4-FFF2-40B4-BE49-F238E27FC236}">
                <a16:creationId xmlns:a16="http://schemas.microsoft.com/office/drawing/2014/main" id="{D7E01D3E-7025-474C-B896-09B39B26D49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70</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70</a:t>
            </a:r>
          </a:p>
        </p:txBody>
      </p:sp>
    </p:spTree>
    <p:extLst>
      <p:ext uri="{BB962C8B-B14F-4D97-AF65-F5344CB8AC3E}">
        <p14:creationId xmlns:p14="http://schemas.microsoft.com/office/powerpoint/2010/main" val="120572901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82"/>
          <p:cNvSpPr txBox="1">
            <a:spLocks noGrp="1"/>
          </p:cNvSpPr>
          <p:nvPr>
            <p:ph type="title"/>
          </p:nvPr>
        </p:nvSpPr>
        <p:spPr>
          <a:xfrm>
            <a:off x="228600" y="288600"/>
            <a:ext cx="6719664" cy="1108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dirty="0"/>
              <a:t>لبنان </a:t>
            </a:r>
            <a:endParaRPr dirty="0"/>
          </a:p>
        </p:txBody>
      </p:sp>
      <p:sp>
        <p:nvSpPr>
          <p:cNvPr id="534" name="Google Shape;534;p82"/>
          <p:cNvSpPr txBox="1">
            <a:spLocks noGrp="1"/>
          </p:cNvSpPr>
          <p:nvPr>
            <p:ph type="body" idx="1"/>
          </p:nvPr>
        </p:nvSpPr>
        <p:spPr>
          <a:xfrm>
            <a:off x="228600" y="1653059"/>
            <a:ext cx="4169400" cy="3288109"/>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dirty="0"/>
              <a:t>ما هي القيمة التي يضيفها هذا المشروع للشباب؟</a:t>
            </a:r>
            <a:r>
              <a:rPr lang="en-US" dirty="0"/>
              <a:t> </a:t>
            </a:r>
            <a:endParaRPr lang="en" dirty="0"/>
          </a:p>
          <a:p>
            <a:pPr marL="457200" lvl="0" indent="-342900" algn="r" rtl="1">
              <a:spcBef>
                <a:spcPts val="0"/>
              </a:spcBef>
              <a:spcAft>
                <a:spcPts val="0"/>
              </a:spcAft>
              <a:buSzPts val="1800"/>
              <a:buChar char="●"/>
            </a:pPr>
            <a:r>
              <a:rPr lang="ar-SA" dirty="0"/>
              <a:t>كيف يمكن لإشراك الشباب المتدين أن يساعد في مواجهة الأساليب الإقصائية؟</a:t>
            </a:r>
            <a:endParaRPr lang="en" dirty="0"/>
          </a:p>
          <a:p>
            <a:pPr marL="457200" lvl="0" indent="-342900" algn="r" rtl="1">
              <a:spcBef>
                <a:spcPts val="0"/>
              </a:spcBef>
              <a:spcAft>
                <a:spcPts val="0"/>
              </a:spcAft>
              <a:buSzPts val="1800"/>
              <a:buChar char="●"/>
            </a:pPr>
            <a:r>
              <a:rPr lang="ar-SA" dirty="0"/>
              <a:t>لماذا تتعرض الأماكن المقدسة للخطر أثناء النزاع؟</a:t>
            </a:r>
            <a:endParaRPr dirty="0"/>
          </a:p>
        </p:txBody>
      </p:sp>
      <p:pic>
        <p:nvPicPr>
          <p:cNvPr id="535" name="Google Shape;535;p82"/>
          <p:cNvPicPr preferRelativeResize="0"/>
          <p:nvPr/>
        </p:nvPicPr>
        <p:blipFill rotWithShape="1">
          <a:blip r:embed="rId3" cstate="screen">
            <a:alphaModFix/>
            <a:extLst>
              <a:ext uri="{28A0092B-C50C-407E-A947-70E740481C1C}">
                <a14:useLocalDpi xmlns:a14="http://schemas.microsoft.com/office/drawing/2010/main"/>
              </a:ext>
            </a:extLst>
          </a:blip>
          <a:srcRect/>
          <a:stretch/>
        </p:blipFill>
        <p:spPr>
          <a:xfrm rot="229740">
            <a:off x="4633503" y="2191028"/>
            <a:ext cx="4099683" cy="326886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Rectangle 1">
            <a:extLst>
              <a:ext uri="{FF2B5EF4-FFF2-40B4-BE49-F238E27FC236}">
                <a16:creationId xmlns:a16="http://schemas.microsoft.com/office/drawing/2014/main" id="{84F029E6-F1E6-4A44-9E0B-87502A764CD3}"/>
              </a:ext>
            </a:extLst>
          </p:cNvPr>
          <p:cNvSpPr/>
          <p:nvPr/>
        </p:nvSpPr>
        <p:spPr>
          <a:xfrm>
            <a:off x="228600" y="1103470"/>
            <a:ext cx="3737758" cy="307777"/>
          </a:xfrm>
          <a:prstGeom prst="rect">
            <a:avLst/>
          </a:prstGeom>
        </p:spPr>
        <p:txBody>
          <a:bodyPr wrap="square">
            <a:spAutoFit/>
          </a:bodyPr>
          <a:lstStyle/>
          <a:p>
            <a:r>
              <a:rPr lang="ar-SA" sz="1400" b="1" kern="0" dirty="0">
                <a:solidFill>
                  <a:srgbClr val="00407F"/>
                </a:solidFill>
                <a:sym typeface="Arial"/>
              </a:rPr>
              <a:t>دراسة حالة  </a:t>
            </a:r>
            <a:r>
              <a:rPr lang="en" sz="1400" b="1" kern="0" dirty="0">
                <a:solidFill>
                  <a:srgbClr val="00407F"/>
                </a:solidFill>
                <a:cs typeface="Arial"/>
                <a:sym typeface="Arial"/>
              </a:rPr>
              <a:t> </a:t>
            </a:r>
            <a:endParaRPr lang="en-US" sz="1400" b="1" kern="0" dirty="0">
              <a:solidFill>
                <a:srgbClr val="00407F"/>
              </a:solidFill>
              <a:cs typeface="Arial"/>
              <a:sym typeface="Arial"/>
            </a:endParaRPr>
          </a:p>
        </p:txBody>
      </p:sp>
      <p:sp>
        <p:nvSpPr>
          <p:cNvPr id="6" name="Shape 20">
            <a:extLst>
              <a:ext uri="{FF2B5EF4-FFF2-40B4-BE49-F238E27FC236}">
                <a16:creationId xmlns:a16="http://schemas.microsoft.com/office/drawing/2014/main" id="{4D5A6F3C-0652-3D47-8120-B448F48B60F7}"/>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71</a:t>
            </a:r>
            <a:endParaRPr lang="en" kern="0" dirty="0"/>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71</a:t>
            </a:r>
          </a:p>
        </p:txBody>
      </p:sp>
    </p:spTree>
    <p:extLst>
      <p:ext uri="{BB962C8B-B14F-4D97-AF65-F5344CB8AC3E}">
        <p14:creationId xmlns:p14="http://schemas.microsoft.com/office/powerpoint/2010/main" val="249771400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539"/>
        <p:cNvGrpSpPr/>
        <p:nvPr/>
      </p:nvGrpSpPr>
      <p:grpSpPr>
        <a:xfrm>
          <a:off x="0" y="0"/>
          <a:ext cx="0" cy="0"/>
          <a:chOff x="0" y="0"/>
          <a:chExt cx="0" cy="0"/>
        </a:xfrm>
      </p:grpSpPr>
      <p:pic>
        <p:nvPicPr>
          <p:cNvPr id="542" name="Google Shape;542;p83"/>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191766">
            <a:off x="5818911" y="1507981"/>
            <a:ext cx="3042330" cy="270357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40" name="Google Shape;540;p83"/>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dirty="0">
                <a:solidFill>
                  <a:srgbClr val="FF0000"/>
                </a:solidFill>
              </a:rPr>
              <a:t>الشباب</a:t>
            </a:r>
            <a:r>
              <a:rPr lang="ar-SA" dirty="0"/>
              <a:t> والتطرف العنيف </a:t>
            </a:r>
            <a:endParaRPr dirty="0"/>
          </a:p>
        </p:txBody>
      </p:sp>
      <p:sp>
        <p:nvSpPr>
          <p:cNvPr id="541" name="Google Shape;541;p83"/>
          <p:cNvSpPr txBox="1"/>
          <p:nvPr/>
        </p:nvSpPr>
        <p:spPr>
          <a:xfrm>
            <a:off x="228599" y="1397000"/>
            <a:ext cx="5310809" cy="4246304"/>
          </a:xfrm>
          <a:prstGeom prst="rect">
            <a:avLst/>
          </a:prstGeom>
          <a:noFill/>
          <a:ln>
            <a:noFill/>
          </a:ln>
        </p:spPr>
        <p:txBody>
          <a:bodyPr spcFirstLastPara="1" wrap="square" lIns="91425" tIns="91425" rIns="91425" bIns="91425" anchor="t" anchorCtr="0">
            <a:noAutofit/>
          </a:bodyPr>
          <a:lstStyle/>
          <a:p>
            <a:pPr marL="298450" lvl="8" indent="-171450">
              <a:buSzPts val="1600"/>
              <a:buFont typeface="Arial" panose="020B0604020202020204" pitchFamily="34" charset="0"/>
              <a:buChar char="•"/>
            </a:pPr>
            <a:r>
              <a:rPr lang="ar-SA" sz="2000" kern="0" dirty="0">
                <a:solidFill>
                  <a:srgbClr val="000000"/>
                </a:solidFill>
                <a:ea typeface="Open Sans"/>
                <a:sym typeface="Open Sans"/>
              </a:rPr>
              <a:t>الأغلبية العظمى لا تشارك في النزاعات ولا تنضم إلى مجموعات ذات أيديولوجيات عنيفة ومتطرفة</a:t>
            </a:r>
          </a:p>
          <a:p>
            <a:pPr marL="298450" lvl="8" indent="-171450">
              <a:buSzPts val="1600"/>
              <a:buFont typeface="Arial" panose="020B0604020202020204" pitchFamily="34" charset="0"/>
              <a:buChar char="•"/>
            </a:pPr>
            <a:r>
              <a:rPr lang="ar-SA" sz="2000" kern="0" dirty="0">
                <a:solidFill>
                  <a:srgbClr val="000000"/>
                </a:solidFill>
                <a:ea typeface="Open Sans"/>
                <a:sym typeface="Open Sans"/>
              </a:rPr>
              <a:t>غالبًا ما يكونون في الطليعة لمنع التطرف العنيف</a:t>
            </a:r>
          </a:p>
          <a:p>
            <a:pPr marL="298450" lvl="8" indent="-171450">
              <a:buSzPts val="1600"/>
              <a:buFont typeface="Arial" panose="020B0604020202020204" pitchFamily="34" charset="0"/>
              <a:buChar char="•"/>
            </a:pPr>
            <a:r>
              <a:rPr lang="ar-SA" sz="2000" kern="0" dirty="0">
                <a:solidFill>
                  <a:srgbClr val="000000"/>
                </a:solidFill>
                <a:ea typeface="Open Sans"/>
                <a:sym typeface="Open Sans"/>
              </a:rPr>
              <a:t>عادة ما يكون الدافع الأساسي للانضمام إلى الجماعات المتطرفة ليس أيديولوجيًا</a:t>
            </a:r>
          </a:p>
          <a:p>
            <a:pPr marL="298450" lvl="8" indent="-171450">
              <a:buSzPts val="1600"/>
              <a:buFont typeface="Arial" panose="020B0604020202020204" pitchFamily="34" charset="0"/>
              <a:buChar char="•"/>
            </a:pPr>
            <a:r>
              <a:rPr lang="ar-SA" sz="2000" kern="0" dirty="0">
                <a:solidFill>
                  <a:srgbClr val="000000"/>
                </a:solidFill>
                <a:ea typeface="Open Sans"/>
                <a:sym typeface="Open Sans"/>
              </a:rPr>
              <a:t>يؤدي تصنيف الشباب على أنهم "معرضون للخطر" إلى وسمهم وتهميشهم أكثر فأكثر</a:t>
            </a:r>
            <a:endParaRPr lang="en-US" sz="2000" kern="0" dirty="0">
              <a:solidFill>
                <a:srgbClr val="000000"/>
              </a:solidFill>
              <a:ea typeface="Open Sans"/>
              <a:cs typeface="Arial" panose="020B0604020202020204" pitchFamily="34" charset="0"/>
              <a:sym typeface="Open Sans"/>
            </a:endParaRPr>
          </a:p>
        </p:txBody>
      </p:sp>
      <p:sp>
        <p:nvSpPr>
          <p:cNvPr id="2" name="TextBox 1">
            <a:extLst>
              <a:ext uri="{FF2B5EF4-FFF2-40B4-BE49-F238E27FC236}">
                <a16:creationId xmlns:a16="http://schemas.microsoft.com/office/drawing/2014/main" id="{C112C76B-A839-43CE-9854-C061EF8D822D}"/>
              </a:ext>
            </a:extLst>
          </p:cNvPr>
          <p:cNvSpPr txBox="1"/>
          <p:nvPr/>
        </p:nvSpPr>
        <p:spPr>
          <a:xfrm>
            <a:off x="228600" y="5503785"/>
            <a:ext cx="8686800" cy="430887"/>
          </a:xfrm>
          <a:prstGeom prst="rect">
            <a:avLst/>
          </a:prstGeom>
          <a:noFill/>
        </p:spPr>
        <p:txBody>
          <a:bodyPr wrap="square" rtlCol="0">
            <a:spAutoFit/>
          </a:bodyPr>
          <a:lstStyle/>
          <a:p>
            <a:pPr marL="158750">
              <a:buClr>
                <a:srgbClr val="000000"/>
              </a:buClr>
              <a:buSzPts val="1100"/>
            </a:pPr>
            <a:r>
              <a:rPr lang="ar-SA" sz="1100" kern="0" spc="-50" dirty="0">
                <a:solidFill>
                  <a:srgbClr val="000000"/>
                </a:solidFill>
                <a:latin typeface="Open Sans" panose="020B0606030504020204" pitchFamily="34" charset="0"/>
                <a:ea typeface="Open Sans" panose="020B0606030504020204" pitchFamily="34" charset="0"/>
                <a:cs typeface="Open Sans" panose="020B0606030504020204" pitchFamily="34" charset="0"/>
                <a:sym typeface="Arial"/>
              </a:rPr>
              <a:t>غريم سيمبسون. السلام المفقود: دراسة مستقلة متقدة حول الشباب، والسلام والأمن. صندوق السكان التابع للأمم المتحدة ومكتب دعم بناء السلام، آذار/ مارس 2018</a:t>
            </a:r>
            <a:endParaRPr lang="en-GB" sz="1100" kern="0" spc="-50" dirty="0">
              <a:solidFill>
                <a:srgbClr val="000000"/>
              </a:solidFill>
              <a:latin typeface="Open Sans" panose="020B0606030504020204" pitchFamily="34" charset="0"/>
              <a:ea typeface="Open Sans" panose="020B0606030504020204" pitchFamily="34" charset="0"/>
              <a:cs typeface="Open Sans" panose="020B0606030504020204" pitchFamily="34" charset="0"/>
              <a:sym typeface="Arial"/>
            </a:endParaRPr>
          </a:p>
          <a:p>
            <a:pPr marL="158750">
              <a:buClr>
                <a:srgbClr val="000000"/>
              </a:buClr>
              <a:buSzPts val="1100"/>
            </a:pPr>
            <a:r>
              <a:rPr lang="ar-SA" sz="1100" u="sng" kern="0" spc="-50" dirty="0">
                <a:solidFill>
                  <a:srgbClr val="0070C0"/>
                </a:solidFill>
                <a:sym typeface="Arial"/>
              </a:rPr>
              <a:t>مارغريت </a:t>
            </a:r>
            <a:r>
              <a:rPr lang="ar-SA" sz="1100" u="sng" kern="0" spc="-50" dirty="0" err="1">
                <a:solidFill>
                  <a:srgbClr val="0070C0"/>
                </a:solidFill>
                <a:sym typeface="Arial"/>
              </a:rPr>
              <a:t>ويليامز</a:t>
            </a:r>
            <a:r>
              <a:rPr lang="ar-SA" sz="1100" u="sng" kern="0" spc="-50" dirty="0">
                <a:solidFill>
                  <a:srgbClr val="0070C0"/>
                </a:solidFill>
                <a:sym typeface="Arial"/>
              </a:rPr>
              <a:t>، ’العمل معًا لمواجهة التطرف العنيف: استراتيجية الشراكات للحكومات الشبابية‘، </a:t>
            </a:r>
            <a:r>
              <a:rPr lang="ar-SA" sz="1100" kern="0" spc="-50" dirty="0">
                <a:solidFill>
                  <a:srgbClr val="000000"/>
                </a:solidFill>
                <a:sym typeface="Arial"/>
              </a:rPr>
              <a:t>البحث عن الأرضية المشتركة، 2017</a:t>
            </a:r>
            <a:r>
              <a:rPr lang="ar-SA" sz="1100" u="sng" kern="0" spc="-50" dirty="0">
                <a:solidFill>
                  <a:srgbClr val="000000"/>
                </a:solidFill>
                <a:sym typeface="Arial"/>
              </a:rPr>
              <a:t> </a:t>
            </a:r>
            <a:endParaRPr lang="en-GB" sz="1100" kern="0" spc="-50" dirty="0">
              <a:solidFill>
                <a:srgbClr val="000000"/>
              </a:solidFill>
              <a:cs typeface="Arial"/>
              <a:sym typeface="Arial"/>
            </a:endParaRPr>
          </a:p>
        </p:txBody>
      </p:sp>
      <p:sp>
        <p:nvSpPr>
          <p:cNvPr id="6" name="Shape 20">
            <a:extLst>
              <a:ext uri="{FF2B5EF4-FFF2-40B4-BE49-F238E27FC236}">
                <a16:creationId xmlns:a16="http://schemas.microsoft.com/office/drawing/2014/main" id="{DE6E0543-7231-194A-B6C6-40C1A74C0D2A}"/>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72</a:t>
            </a:r>
            <a:endParaRPr lang="en" kern="0" dirty="0"/>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71</a:t>
            </a:r>
          </a:p>
        </p:txBody>
      </p:sp>
    </p:spTree>
    <p:extLst>
      <p:ext uri="{BB962C8B-B14F-4D97-AF65-F5344CB8AC3E}">
        <p14:creationId xmlns:p14="http://schemas.microsoft.com/office/powerpoint/2010/main" val="273242196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554"/>
        <p:cNvGrpSpPr/>
        <p:nvPr/>
      </p:nvGrpSpPr>
      <p:grpSpPr>
        <a:xfrm>
          <a:off x="0" y="0"/>
          <a:ext cx="0" cy="0"/>
          <a:chOff x="0" y="0"/>
          <a:chExt cx="0" cy="0"/>
        </a:xfrm>
      </p:grpSpPr>
      <p:sp>
        <p:nvSpPr>
          <p:cNvPr id="555" name="Google Shape;555;p85"/>
          <p:cNvSpPr txBox="1">
            <a:spLocks noGrp="1"/>
          </p:cNvSpPr>
          <p:nvPr>
            <p:ph type="title"/>
          </p:nvPr>
        </p:nvSpPr>
        <p:spPr>
          <a:xfrm>
            <a:off x="228599" y="279400"/>
            <a:ext cx="5332447" cy="1108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err="1"/>
              <a:t>سوليا</a:t>
            </a:r>
            <a:r>
              <a:rPr lang="ar-SA" dirty="0"/>
              <a:t> (وسائط جديدة) </a:t>
            </a:r>
            <a:endParaRPr dirty="0"/>
          </a:p>
        </p:txBody>
      </p:sp>
      <p:sp>
        <p:nvSpPr>
          <p:cNvPr id="2" name="AutoShape 2" descr="Image result for soliya">
            <a:extLst>
              <a:ext uri="{FF2B5EF4-FFF2-40B4-BE49-F238E27FC236}">
                <a16:creationId xmlns:a16="http://schemas.microsoft.com/office/drawing/2014/main" id="{41F445A7-7DC9-4DC6-BE71-A4203D860788}"/>
              </a:ext>
            </a:extLst>
          </p:cNvPr>
          <p:cNvSpPr>
            <a:spLocks noChangeAspect="1" noChangeArrowheads="1"/>
          </p:cNvSpPr>
          <p:nvPr/>
        </p:nvSpPr>
        <p:spPr bwMode="auto">
          <a:xfrm>
            <a:off x="4419602" y="2110275"/>
            <a:ext cx="1141445" cy="152192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l" rtl="0"/>
            <a:endParaRPr lang="x-none" sz="1400" kern="0">
              <a:solidFill>
                <a:srgbClr val="000000"/>
              </a:solidFill>
              <a:cs typeface="Arial"/>
              <a:sym typeface="Arial"/>
            </a:endParaRPr>
          </a:p>
        </p:txBody>
      </p:sp>
      <p:pic>
        <p:nvPicPr>
          <p:cNvPr id="3" name="Picture 2">
            <a:extLst>
              <a:ext uri="{FF2B5EF4-FFF2-40B4-BE49-F238E27FC236}">
                <a16:creationId xmlns:a16="http://schemas.microsoft.com/office/drawing/2014/main" id="{3F222980-D3F4-43B5-AD10-E9970E24646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854146" y="2430671"/>
            <a:ext cx="3061254" cy="199666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4" name="TextBox 3">
            <a:extLst>
              <a:ext uri="{FF2B5EF4-FFF2-40B4-BE49-F238E27FC236}">
                <a16:creationId xmlns:a16="http://schemas.microsoft.com/office/drawing/2014/main" id="{E4EFA13F-6FB2-442E-900A-4CB51FE5BD3F}"/>
              </a:ext>
            </a:extLst>
          </p:cNvPr>
          <p:cNvSpPr txBox="1"/>
          <p:nvPr/>
        </p:nvSpPr>
        <p:spPr>
          <a:xfrm>
            <a:off x="228602" y="1626007"/>
            <a:ext cx="5522843" cy="3416320"/>
          </a:xfrm>
          <a:prstGeom prst="rect">
            <a:avLst/>
          </a:prstGeom>
          <a:noFill/>
        </p:spPr>
        <p:txBody>
          <a:bodyPr wrap="square" rtlCol="0">
            <a:spAutoFit/>
          </a:bodyPr>
          <a:lstStyle/>
          <a:p>
            <a:pPr marL="285750" lvl="1" indent="-285750" algn="just">
              <a:buFont typeface="Arial" panose="020B0604020202020204" pitchFamily="34" charset="0"/>
              <a:buChar char="•"/>
            </a:pPr>
            <a:r>
              <a:rPr lang="ar-SA" sz="2400" kern="0" dirty="0">
                <a:solidFill>
                  <a:srgbClr val="000000"/>
                </a:solidFill>
                <a:sym typeface="Arial"/>
              </a:rPr>
              <a:t>ما الدور الذي من الممكن أن تلعبه تقنية الوسائط الجديدة في بناء السلام؟</a:t>
            </a:r>
            <a:endParaRPr lang="en-GB" sz="2400" kern="0" dirty="0">
              <a:solidFill>
                <a:srgbClr val="000000"/>
              </a:solidFill>
              <a:cs typeface="Arial" panose="020B0604020202020204" pitchFamily="34" charset="0"/>
              <a:sym typeface="Arial"/>
            </a:endParaRPr>
          </a:p>
          <a:p>
            <a:pPr marL="285750" lvl="1" indent="-285750" algn="just">
              <a:buFont typeface="Arial" panose="020B0604020202020204" pitchFamily="34" charset="0"/>
              <a:buChar char="•"/>
            </a:pPr>
            <a:r>
              <a:rPr lang="ar-SA" sz="2400" kern="0" dirty="0">
                <a:solidFill>
                  <a:srgbClr val="000000"/>
                </a:solidFill>
                <a:sym typeface="Arial"/>
              </a:rPr>
              <a:t>هل شبكات التواصل الاجتماعي الشبابية اليوم متصلة أم غير متصلة بالإنترنت؟ كيف يؤثر هذا على دورهم في بناء السلام؟</a:t>
            </a:r>
            <a:endParaRPr lang="en-GB" sz="2400" kern="0" dirty="0">
              <a:solidFill>
                <a:srgbClr val="000000"/>
              </a:solidFill>
              <a:cs typeface="Arial" panose="020B0604020202020204" pitchFamily="34" charset="0"/>
              <a:sym typeface="Arial"/>
            </a:endParaRPr>
          </a:p>
          <a:p>
            <a:pPr marL="285750" lvl="1" indent="-285750" algn="just">
              <a:buFont typeface="Arial" panose="020B0604020202020204" pitchFamily="34" charset="0"/>
              <a:buChar char="•"/>
            </a:pPr>
            <a:r>
              <a:rPr lang="ar-SA" sz="2400" kern="0" dirty="0">
                <a:solidFill>
                  <a:srgbClr val="000000"/>
                </a:solidFill>
                <a:sym typeface="Arial"/>
              </a:rPr>
              <a:t>ما هي المخاطر التي يشكلها استخدام الشباب للوسائط الجديدة على بناء السلام؟ وكيف من الممكن تخفيفها؟</a:t>
            </a:r>
          </a:p>
          <a:p>
            <a:pPr marL="285750" lvl="1" indent="-285750">
              <a:buFont typeface="Arial" panose="020B0604020202020204" pitchFamily="34" charset="0"/>
              <a:buChar char="•"/>
            </a:pPr>
            <a:endParaRPr lang="en-GB" sz="2400" kern="0" dirty="0">
              <a:solidFill>
                <a:srgbClr val="000000"/>
              </a:solidFill>
              <a:cs typeface="Arial" panose="020B0604020202020204" pitchFamily="34" charset="0"/>
              <a:sym typeface="Arial"/>
            </a:endParaRPr>
          </a:p>
          <a:p>
            <a:pPr algn="l" rtl="0"/>
            <a:endParaRPr lang="x-none" sz="2400" kern="0" dirty="0">
              <a:solidFill>
                <a:srgbClr val="000000"/>
              </a:solidFill>
              <a:cs typeface="Arial" panose="020B0604020202020204" pitchFamily="34" charset="0"/>
              <a:sym typeface="Arial"/>
            </a:endParaRPr>
          </a:p>
        </p:txBody>
      </p:sp>
      <p:sp>
        <p:nvSpPr>
          <p:cNvPr id="6" name="Rectangle 5">
            <a:extLst>
              <a:ext uri="{FF2B5EF4-FFF2-40B4-BE49-F238E27FC236}">
                <a16:creationId xmlns:a16="http://schemas.microsoft.com/office/drawing/2014/main" id="{D6AC4796-86D8-F246-99DD-88CFD5E8FF51}"/>
              </a:ext>
            </a:extLst>
          </p:cNvPr>
          <p:cNvSpPr/>
          <p:nvPr/>
        </p:nvSpPr>
        <p:spPr>
          <a:xfrm>
            <a:off x="4651442" y="1066917"/>
            <a:ext cx="894797" cy="307777"/>
          </a:xfrm>
          <a:prstGeom prst="rect">
            <a:avLst/>
          </a:prstGeom>
        </p:spPr>
        <p:txBody>
          <a:bodyPr wrap="none">
            <a:spAutoFit/>
          </a:bodyPr>
          <a:lstStyle/>
          <a:p>
            <a:pPr algn="r"/>
            <a:r>
              <a:rPr lang="ar-SA" sz="1400" b="1" kern="0" dirty="0">
                <a:solidFill>
                  <a:srgbClr val="00407F"/>
                </a:solidFill>
                <a:sym typeface="Arial"/>
              </a:rPr>
              <a:t>دراسة حالة </a:t>
            </a:r>
            <a:endParaRPr lang="en-US" sz="1400" b="1" kern="0" dirty="0">
              <a:solidFill>
                <a:srgbClr val="00407F"/>
              </a:solidFill>
              <a:cs typeface="Arial"/>
              <a:sym typeface="Arial"/>
            </a:endParaRPr>
          </a:p>
        </p:txBody>
      </p:sp>
      <p:sp>
        <p:nvSpPr>
          <p:cNvPr id="7" name="Shape 20">
            <a:extLst>
              <a:ext uri="{FF2B5EF4-FFF2-40B4-BE49-F238E27FC236}">
                <a16:creationId xmlns:a16="http://schemas.microsoft.com/office/drawing/2014/main" id="{F24AC28F-6D4E-6746-B3E7-1D958F91617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73</a:t>
            </a:r>
            <a:endParaRPr lang="en" kern="0" dirty="0"/>
          </a:p>
        </p:txBody>
      </p:sp>
      <p:sp>
        <p:nvSpPr>
          <p:cNvPr id="8" name="مربع نص 7"/>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73</a:t>
            </a:r>
          </a:p>
        </p:txBody>
      </p:sp>
    </p:spTree>
    <p:extLst>
      <p:ext uri="{BB962C8B-B14F-4D97-AF65-F5344CB8AC3E}">
        <p14:creationId xmlns:p14="http://schemas.microsoft.com/office/powerpoint/2010/main" val="54676804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546"/>
        <p:cNvGrpSpPr/>
        <p:nvPr/>
      </p:nvGrpSpPr>
      <p:grpSpPr>
        <a:xfrm>
          <a:off x="0" y="0"/>
          <a:ext cx="0" cy="0"/>
          <a:chOff x="0" y="0"/>
          <a:chExt cx="0" cy="0"/>
        </a:xfrm>
      </p:grpSpPr>
      <p:sp>
        <p:nvSpPr>
          <p:cNvPr id="547" name="Google Shape;547;p84"/>
          <p:cNvSpPr txBox="1">
            <a:spLocks noGrp="1"/>
          </p:cNvSpPr>
          <p:nvPr>
            <p:ph type="title"/>
          </p:nvPr>
        </p:nvSpPr>
        <p:spPr>
          <a:xfrm>
            <a:off x="228600" y="300252"/>
            <a:ext cx="7583760" cy="936619"/>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dirty="0">
                <a:solidFill>
                  <a:schemeClr val="accent5"/>
                </a:solidFill>
              </a:rPr>
              <a:t>الشباب</a:t>
            </a:r>
            <a:r>
              <a:rPr lang="ar-SA" dirty="0"/>
              <a:t> والوسائط الرقمية </a:t>
            </a:r>
            <a:endParaRPr dirty="0"/>
          </a:p>
        </p:txBody>
      </p:sp>
      <p:sp>
        <p:nvSpPr>
          <p:cNvPr id="548" name="Google Shape;548;p84"/>
          <p:cNvSpPr txBox="1">
            <a:spLocks noGrp="1"/>
          </p:cNvSpPr>
          <p:nvPr>
            <p:ph type="body" idx="1"/>
          </p:nvPr>
        </p:nvSpPr>
        <p:spPr>
          <a:xfrm>
            <a:off x="228600" y="1408651"/>
            <a:ext cx="5708374" cy="3532517"/>
          </a:xfrm>
          <a:prstGeom prst="rect">
            <a:avLst/>
          </a:prstGeom>
        </p:spPr>
        <p:txBody>
          <a:bodyPr spcFirstLastPara="1" wrap="square" lIns="91425" tIns="91425" rIns="91425" bIns="91425" anchor="t" anchorCtr="0">
            <a:noAutofit/>
          </a:bodyPr>
          <a:lstStyle/>
          <a:p>
            <a:pPr algn="r" rtl="1"/>
            <a:r>
              <a:rPr lang="ar-SA" dirty="0"/>
              <a:t>أغلبيتهم ناشطون على وسائل التواصل الاجتماعية</a:t>
            </a:r>
          </a:p>
          <a:p>
            <a:pPr algn="r" rtl="1"/>
            <a:r>
              <a:rPr lang="ar-SA" dirty="0"/>
              <a:t> «مواطنون رقميون» مع شبكات تواصل اجتماعي واسعة على الانترنت. </a:t>
            </a:r>
          </a:p>
          <a:p>
            <a:pPr marL="457200" lvl="0" indent="-342900" algn="r" rtl="1">
              <a:spcBef>
                <a:spcPts val="0"/>
              </a:spcBef>
              <a:spcAft>
                <a:spcPts val="0"/>
              </a:spcAft>
              <a:buSzPts val="1800"/>
              <a:buChar char="●"/>
            </a:pPr>
            <a:r>
              <a:rPr lang="ar-SA" dirty="0"/>
              <a:t>لدى الكثير من زعماء الأديان حضور شعبي على الإنترنت.</a:t>
            </a:r>
            <a:endParaRPr lang="en-CA" dirty="0"/>
          </a:p>
          <a:p>
            <a:pPr marL="457200" lvl="0" indent="-342900" algn="r" rtl="1">
              <a:spcBef>
                <a:spcPts val="0"/>
              </a:spcBef>
              <a:spcAft>
                <a:spcPts val="0"/>
              </a:spcAft>
              <a:buSzPts val="1800"/>
              <a:buChar char="●"/>
            </a:pPr>
            <a:r>
              <a:rPr lang="ar-SA" dirty="0"/>
              <a:t>يساعد التدريب على الوسائط «للإلمام بالمعرفة الرقمية» على تشجيع المراسلات الصحية والآمنة. </a:t>
            </a:r>
            <a:r>
              <a:rPr lang="en" dirty="0"/>
              <a:t> </a:t>
            </a:r>
            <a:endParaRPr dirty="0"/>
          </a:p>
          <a:p>
            <a:pPr marL="457200" lvl="0" indent="0" algn="l" rtl="0">
              <a:spcBef>
                <a:spcPts val="1600"/>
              </a:spcBef>
              <a:spcAft>
                <a:spcPts val="1600"/>
              </a:spcAft>
              <a:buNone/>
            </a:pPr>
            <a:endParaRPr dirty="0"/>
          </a:p>
        </p:txBody>
      </p:sp>
      <p:pic>
        <p:nvPicPr>
          <p:cNvPr id="549" name="Google Shape;549;p84"/>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230925">
            <a:off x="6475743" y="1235519"/>
            <a:ext cx="2194325" cy="438696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50" name="Google Shape;550;p84"/>
          <p:cNvSpPr txBox="1"/>
          <p:nvPr/>
        </p:nvSpPr>
        <p:spPr>
          <a:xfrm>
            <a:off x="228600" y="5969000"/>
            <a:ext cx="5932500" cy="428800"/>
          </a:xfrm>
          <a:prstGeom prst="rect">
            <a:avLst/>
          </a:prstGeom>
          <a:noFill/>
          <a:ln>
            <a:noFill/>
          </a:ln>
        </p:spPr>
        <p:txBody>
          <a:bodyPr spcFirstLastPara="1" wrap="square" lIns="91425" tIns="91425" rIns="91425" bIns="91425" anchor="t" anchorCtr="0">
            <a:noAutofit/>
          </a:bodyPr>
          <a:lstStyle/>
          <a:p>
            <a:pPr algn="l" rtl="0"/>
            <a:r>
              <a:rPr lang="en" sz="1100" kern="0" dirty="0">
                <a:solidFill>
                  <a:srgbClr val="000000"/>
                </a:solidFill>
                <a:cs typeface="Arial"/>
                <a:sym typeface="Arial"/>
              </a:rPr>
              <a:t>1 </a:t>
            </a:r>
            <a:r>
              <a:rPr lang="en" sz="1100" u="sng" kern="0" dirty="0">
                <a:solidFill>
                  <a:srgbClr val="00407F"/>
                </a:solidFill>
                <a:cs typeface="Arial"/>
                <a:sym typeface="Arial"/>
                <a:hlinkClick r:id="rId4"/>
              </a:rPr>
              <a:t>https://ourworldindata.org/internet#growth-of-the-internet</a:t>
            </a:r>
            <a:endParaRPr sz="1100" kern="0" dirty="0">
              <a:solidFill>
                <a:srgbClr val="000000"/>
              </a:solidFill>
              <a:cs typeface="Arial"/>
              <a:sym typeface="Arial"/>
            </a:endParaRPr>
          </a:p>
        </p:txBody>
      </p:sp>
      <p:sp>
        <p:nvSpPr>
          <p:cNvPr id="7" name="Shape 20">
            <a:extLst>
              <a:ext uri="{FF2B5EF4-FFF2-40B4-BE49-F238E27FC236}">
                <a16:creationId xmlns:a16="http://schemas.microsoft.com/office/drawing/2014/main" id="{E5846539-9920-3249-BBB3-052F43EF7813}"/>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74</a:t>
            </a:r>
            <a:endParaRPr lang="en" kern="0" dirty="0"/>
          </a:p>
        </p:txBody>
      </p:sp>
      <p:sp>
        <p:nvSpPr>
          <p:cNvPr id="8" name="مربع نص 7"/>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74</a:t>
            </a:r>
          </a:p>
        </p:txBody>
      </p:sp>
    </p:spTree>
    <p:extLst>
      <p:ext uri="{BB962C8B-B14F-4D97-AF65-F5344CB8AC3E}">
        <p14:creationId xmlns:p14="http://schemas.microsoft.com/office/powerpoint/2010/main" val="193569493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561"/>
        <p:cNvGrpSpPr/>
        <p:nvPr/>
      </p:nvGrpSpPr>
      <p:grpSpPr>
        <a:xfrm>
          <a:off x="0" y="0"/>
          <a:ext cx="0" cy="0"/>
          <a:chOff x="0" y="0"/>
          <a:chExt cx="0" cy="0"/>
        </a:xfrm>
      </p:grpSpPr>
      <p:pic>
        <p:nvPicPr>
          <p:cNvPr id="562" name="Google Shape;562;p86"/>
          <p:cNvPicPr preferRelativeResize="0"/>
          <p:nvPr/>
        </p:nvPicPr>
        <p:blipFill rotWithShape="1">
          <a:blip r:embed="rId3" cstate="screen">
            <a:alphaModFix amt="20000"/>
            <a:extLst>
              <a:ext uri="{28A0092B-C50C-407E-A947-70E740481C1C}">
                <a14:useLocalDpi xmlns:a14="http://schemas.microsoft.com/office/drawing/2010/main"/>
              </a:ext>
            </a:extLst>
          </a:blip>
          <a:srcRect/>
          <a:stretch/>
        </p:blipFill>
        <p:spPr>
          <a:xfrm>
            <a:off x="0" y="1"/>
            <a:ext cx="9144000" cy="6426200"/>
          </a:xfrm>
          <a:prstGeom prst="rect">
            <a:avLst/>
          </a:prstGeom>
          <a:noFill/>
          <a:ln>
            <a:noFill/>
          </a:ln>
        </p:spPr>
      </p:pic>
      <p:sp>
        <p:nvSpPr>
          <p:cNvPr id="563" name="Google Shape;563;p86"/>
          <p:cNvSpPr txBox="1">
            <a:spLocks noGrp="1"/>
          </p:cNvSpPr>
          <p:nvPr>
            <p:ph type="title"/>
          </p:nvPr>
        </p:nvSpPr>
        <p:spPr>
          <a:xfrm>
            <a:off x="241425" y="1397002"/>
            <a:ext cx="8520600" cy="3663033"/>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ar-SA" dirty="0"/>
              <a:t>ما هي تحديات العمل مع الشباب المتدين؟</a:t>
            </a:r>
            <a:endParaRPr dirty="0"/>
          </a:p>
        </p:txBody>
      </p:sp>
      <p:sp>
        <p:nvSpPr>
          <p:cNvPr id="4" name="Shape 20">
            <a:extLst>
              <a:ext uri="{FF2B5EF4-FFF2-40B4-BE49-F238E27FC236}">
                <a16:creationId xmlns:a16="http://schemas.microsoft.com/office/drawing/2014/main" id="{D057FC0B-2094-F74E-800B-5B6E09D9C6D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75</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75</a:t>
            </a:r>
          </a:p>
        </p:txBody>
      </p:sp>
    </p:spTree>
    <p:extLst>
      <p:ext uri="{BB962C8B-B14F-4D97-AF65-F5344CB8AC3E}">
        <p14:creationId xmlns:p14="http://schemas.microsoft.com/office/powerpoint/2010/main" val="346116891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567"/>
        <p:cNvGrpSpPr/>
        <p:nvPr/>
      </p:nvGrpSpPr>
      <p:grpSpPr>
        <a:xfrm>
          <a:off x="0" y="0"/>
          <a:ext cx="0" cy="0"/>
          <a:chOff x="0" y="0"/>
          <a:chExt cx="0" cy="0"/>
        </a:xfrm>
      </p:grpSpPr>
      <p:sp>
        <p:nvSpPr>
          <p:cNvPr id="568" name="Google Shape;568;p87"/>
          <p:cNvSpPr txBox="1">
            <a:spLocks noGrp="1"/>
          </p:cNvSpPr>
          <p:nvPr>
            <p:ph type="title"/>
          </p:nvPr>
        </p:nvSpPr>
        <p:spPr>
          <a:xfrm>
            <a:off x="228603" y="284000"/>
            <a:ext cx="8654143" cy="1108400"/>
          </a:xfrm>
          <a:prstGeom prst="rect">
            <a:avLst/>
          </a:prstGeom>
        </p:spPr>
        <p:txBody>
          <a:bodyPr spcFirstLastPara="1" wrap="square" lIns="91425" tIns="91425" rIns="91425" bIns="91425" anchor="t" anchorCtr="0">
            <a:noAutofit/>
          </a:bodyPr>
          <a:lstStyle/>
          <a:p>
            <a:pPr marL="0" lvl="0" indent="0" algn="ctr" rtl="1">
              <a:lnSpc>
                <a:spcPct val="80000"/>
              </a:lnSpc>
              <a:spcBef>
                <a:spcPts val="0"/>
              </a:spcBef>
              <a:spcAft>
                <a:spcPts val="0"/>
              </a:spcAft>
              <a:buNone/>
            </a:pPr>
            <a:br>
              <a:rPr lang="ar-SA" sz="1600" dirty="0"/>
            </a:br>
            <a:r>
              <a:rPr lang="ar-SA" dirty="0">
                <a:solidFill>
                  <a:srgbClr val="FF0000"/>
                </a:solidFill>
              </a:rPr>
              <a:t>تحديات </a:t>
            </a:r>
            <a:r>
              <a:rPr lang="ar-SA" dirty="0"/>
              <a:t>العمل مع الشباب المتدين</a:t>
            </a:r>
            <a:br>
              <a:rPr lang="ar-SA" dirty="0"/>
            </a:br>
            <a:endParaRPr dirty="0"/>
          </a:p>
        </p:txBody>
      </p:sp>
      <p:sp>
        <p:nvSpPr>
          <p:cNvPr id="569" name="Google Shape;569;p87"/>
          <p:cNvSpPr txBox="1">
            <a:spLocks noGrp="1"/>
          </p:cNvSpPr>
          <p:nvPr>
            <p:ph type="body" idx="1"/>
          </p:nvPr>
        </p:nvSpPr>
        <p:spPr>
          <a:xfrm>
            <a:off x="228600" y="1397001"/>
            <a:ext cx="8686800" cy="3760192"/>
          </a:xfrm>
          <a:prstGeom prst="rect">
            <a:avLst/>
          </a:prstGeom>
        </p:spPr>
        <p:txBody>
          <a:bodyPr spcFirstLastPara="1" wrap="square" lIns="91425" tIns="91425" rIns="91425" bIns="91425" anchor="t" anchorCtr="0">
            <a:noAutofit/>
          </a:bodyPr>
          <a:lstStyle/>
          <a:p>
            <a:pPr marL="457200" lvl="0" indent="-330200" algn="r" rtl="1">
              <a:spcBef>
                <a:spcPts val="0"/>
              </a:spcBef>
              <a:spcAft>
                <a:spcPts val="0"/>
              </a:spcAft>
              <a:buSzPts val="1600"/>
              <a:buChar char="●"/>
            </a:pPr>
            <a:r>
              <a:rPr lang="ar-SA" sz="2000" dirty="0"/>
              <a:t>احتمال الحاجة لموافقة الوالدين/ أو السلطة الدينية</a:t>
            </a:r>
          </a:p>
          <a:p>
            <a:pPr lvl="0" indent="-330200" algn="r" rtl="1">
              <a:buSzPts val="1600"/>
            </a:pPr>
            <a:r>
              <a:rPr lang="ar-SA" sz="2000" dirty="0"/>
              <a:t>عدم الارتياح في البرامج المختلطة</a:t>
            </a:r>
          </a:p>
          <a:p>
            <a:pPr lvl="0" indent="-330200" algn="r" rtl="1">
              <a:buSzPts val="1600"/>
            </a:pPr>
            <a:r>
              <a:rPr lang="ar-SA" sz="2000" dirty="0"/>
              <a:t>فجوات في التعليم العلماني/ منظور عالمي ضيق</a:t>
            </a:r>
            <a:endParaRPr sz="2000" dirty="0"/>
          </a:p>
          <a:p>
            <a:pPr marL="914400" lvl="1" indent="-317500" algn="r" rtl="1">
              <a:spcBef>
                <a:spcPts val="0"/>
              </a:spcBef>
              <a:spcAft>
                <a:spcPts val="0"/>
              </a:spcAft>
              <a:buSzPts val="1400"/>
              <a:buChar char="○"/>
            </a:pPr>
            <a:r>
              <a:rPr lang="ar-SA" sz="2000" dirty="0">
                <a:latin typeface="Arial" panose="020B0604020202020204" pitchFamily="34" charset="0"/>
                <a:cs typeface="Arial" panose="020B0604020202020204" pitchFamily="34" charset="0"/>
              </a:rPr>
              <a:t>تظهر الإشكاليات بشكل خاص إذا وجدت فجوات بين المشاركين</a:t>
            </a:r>
            <a:endParaRPr sz="2000" dirty="0">
              <a:latin typeface="Arial" panose="020B0604020202020204" pitchFamily="34" charset="0"/>
              <a:cs typeface="Arial" panose="020B0604020202020204" pitchFamily="34" charset="0"/>
            </a:endParaRPr>
          </a:p>
          <a:p>
            <a:pPr marL="457200" lvl="0" indent="-330200" algn="r" rtl="1">
              <a:spcBef>
                <a:spcPts val="0"/>
              </a:spcBef>
              <a:spcAft>
                <a:spcPts val="0"/>
              </a:spcAft>
              <a:buSzPts val="1600"/>
              <a:buChar char="●"/>
            </a:pPr>
            <a:r>
              <a:rPr lang="ar-SA" sz="2000" dirty="0"/>
              <a:t>مستويات عالية من انعدام الثقة المؤسساتية – وقد تشمل المؤسسات الدينية للشخص نفسه</a:t>
            </a:r>
            <a:r>
              <a:rPr lang="en-US" sz="2000" dirty="0"/>
              <a:t> </a:t>
            </a:r>
            <a:endParaRPr lang="en" sz="2000" dirty="0"/>
          </a:p>
          <a:p>
            <a:pPr marL="457200" lvl="0" indent="-330200" algn="r" rtl="1">
              <a:spcBef>
                <a:spcPts val="0"/>
              </a:spcBef>
              <a:spcAft>
                <a:spcPts val="0"/>
              </a:spcAft>
              <a:buSzPts val="1600"/>
              <a:buChar char="●"/>
            </a:pPr>
            <a:r>
              <a:rPr lang="ar-SA" sz="2000" dirty="0"/>
              <a:t>عدم الارتياح في البرامج المتعددة الأجيال – من كلا الجانبين</a:t>
            </a:r>
            <a:endParaRPr lang="en-US" sz="2000" dirty="0"/>
          </a:p>
          <a:p>
            <a:pPr marL="914400" lvl="1" indent="-317500" algn="r" rtl="1">
              <a:spcBef>
                <a:spcPts val="0"/>
              </a:spcBef>
              <a:spcAft>
                <a:spcPts val="0"/>
              </a:spcAft>
              <a:buSzPts val="1400"/>
              <a:buChar char="○"/>
            </a:pPr>
            <a:r>
              <a:rPr lang="ar-SA" sz="2000" dirty="0">
                <a:latin typeface="Arial" panose="020B0604020202020204" pitchFamily="34" charset="0"/>
                <a:cs typeface="Arial" panose="020B0604020202020204" pitchFamily="34" charset="0"/>
              </a:rPr>
              <a:t>الفجوة بين الأجيال</a:t>
            </a:r>
          </a:p>
          <a:p>
            <a:pPr marL="914400" lvl="1" indent="-317500" algn="r" rtl="1">
              <a:spcBef>
                <a:spcPts val="0"/>
              </a:spcBef>
              <a:spcAft>
                <a:spcPts val="0"/>
              </a:spcAft>
              <a:buSzPts val="1400"/>
              <a:buChar char="○"/>
            </a:pPr>
            <a:r>
              <a:rPr lang="ar-SA" sz="2000" dirty="0">
                <a:latin typeface="Arial" panose="020B0604020202020204" pitchFamily="34" charset="0"/>
                <a:cs typeface="Arial" panose="020B0604020202020204" pitchFamily="34" charset="0"/>
              </a:rPr>
              <a:t>الشعور بالخجل، انعدام التأقلم والجهل الكبير بالعمل مع العناصر الدينية الفاعلة الأكبر سنًا على قدم المساواة</a:t>
            </a:r>
          </a:p>
          <a:p>
            <a:pPr marL="914400" lvl="1" indent="-317500" algn="r" rtl="1">
              <a:spcBef>
                <a:spcPts val="0"/>
              </a:spcBef>
              <a:spcAft>
                <a:spcPts val="0"/>
              </a:spcAft>
              <a:buSzPts val="1400"/>
              <a:buChar char="○"/>
            </a:pPr>
            <a:r>
              <a:rPr lang="ar-SA" sz="2000" dirty="0">
                <a:latin typeface="Arial" panose="020B0604020202020204" pitchFamily="34" charset="0"/>
                <a:cs typeface="Arial" panose="020B0604020202020204" pitchFamily="34" charset="0"/>
              </a:rPr>
              <a:t>ربما لا تقدّر العناصر الفاعلة من كبار السن مساهمات الشباب</a:t>
            </a:r>
            <a:endParaRPr sz="2000" dirty="0">
              <a:latin typeface="Arial" panose="020B0604020202020204" pitchFamily="34" charset="0"/>
              <a:cs typeface="Arial" panose="020B0604020202020204" pitchFamily="34" charset="0"/>
            </a:endParaRPr>
          </a:p>
        </p:txBody>
      </p:sp>
      <p:sp>
        <p:nvSpPr>
          <p:cNvPr id="4" name="Shape 20">
            <a:extLst>
              <a:ext uri="{FF2B5EF4-FFF2-40B4-BE49-F238E27FC236}">
                <a16:creationId xmlns:a16="http://schemas.microsoft.com/office/drawing/2014/main" id="{A759C628-781A-CF4F-8C92-1F7DCAF894AC}"/>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76</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76</a:t>
            </a:r>
          </a:p>
        </p:txBody>
      </p:sp>
    </p:spTree>
    <p:extLst>
      <p:ext uri="{BB962C8B-B14F-4D97-AF65-F5344CB8AC3E}">
        <p14:creationId xmlns:p14="http://schemas.microsoft.com/office/powerpoint/2010/main" val="276479902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573"/>
        <p:cNvGrpSpPr/>
        <p:nvPr/>
      </p:nvGrpSpPr>
      <p:grpSpPr>
        <a:xfrm>
          <a:off x="0" y="0"/>
          <a:ext cx="0" cy="0"/>
          <a:chOff x="0" y="0"/>
          <a:chExt cx="0" cy="0"/>
        </a:xfrm>
      </p:grpSpPr>
      <p:sp>
        <p:nvSpPr>
          <p:cNvPr id="574" name="Google Shape;574;p88"/>
          <p:cNvSpPr txBox="1">
            <a:spLocks noGrp="1"/>
          </p:cNvSpPr>
          <p:nvPr>
            <p:ph type="title"/>
          </p:nvPr>
        </p:nvSpPr>
        <p:spPr>
          <a:xfrm>
            <a:off x="228600" y="279400"/>
            <a:ext cx="5279504" cy="1108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dirty="0"/>
              <a:t>الفجوات بين </a:t>
            </a:r>
            <a:r>
              <a:rPr lang="ar-SA" dirty="0">
                <a:solidFill>
                  <a:schemeClr val="accent1">
                    <a:lumMod val="75000"/>
                  </a:schemeClr>
                </a:solidFill>
              </a:rPr>
              <a:t>الأجيال</a:t>
            </a:r>
            <a:r>
              <a:rPr lang="en" dirty="0"/>
              <a:t> </a:t>
            </a:r>
            <a:endParaRPr dirty="0"/>
          </a:p>
        </p:txBody>
      </p:sp>
      <p:sp>
        <p:nvSpPr>
          <p:cNvPr id="575" name="Google Shape;575;p88"/>
          <p:cNvSpPr txBox="1">
            <a:spLocks noGrp="1"/>
          </p:cNvSpPr>
          <p:nvPr>
            <p:ph type="body" idx="1"/>
          </p:nvPr>
        </p:nvSpPr>
        <p:spPr>
          <a:xfrm>
            <a:off x="228600" y="1397000"/>
            <a:ext cx="4260300" cy="4472000"/>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dirty="0"/>
              <a:t>قضايا جنسانية</a:t>
            </a:r>
          </a:p>
          <a:p>
            <a:pPr lvl="0" algn="r" rtl="1"/>
            <a:r>
              <a:rPr lang="ar-SA" dirty="0"/>
              <a:t>حضري مقابل ريفي</a:t>
            </a:r>
          </a:p>
          <a:p>
            <a:pPr lvl="0" algn="r" rtl="1"/>
            <a:r>
              <a:rPr lang="ar-SA" dirty="0"/>
              <a:t>التقليد مقابل الحداثة</a:t>
            </a:r>
          </a:p>
          <a:p>
            <a:pPr lvl="0" algn="r" rtl="1"/>
            <a:r>
              <a:rPr lang="ar-SA" dirty="0"/>
              <a:t>المعرفة الدينية</a:t>
            </a:r>
          </a:p>
          <a:p>
            <a:pPr lvl="0" algn="r" rtl="1"/>
            <a:r>
              <a:rPr lang="ar-SA" dirty="0"/>
              <a:t>التعليم العلماني</a:t>
            </a:r>
            <a:endParaRPr sz="2400" dirty="0"/>
          </a:p>
          <a:p>
            <a:pPr marL="457200" lvl="0" indent="-342900" algn="r" rtl="1">
              <a:spcBef>
                <a:spcPts val="0"/>
              </a:spcBef>
              <a:spcAft>
                <a:spcPts val="0"/>
              </a:spcAft>
              <a:buSzPts val="1800"/>
              <a:buChar char="●"/>
            </a:pPr>
            <a:r>
              <a:rPr lang="ar-SA" dirty="0"/>
              <a:t>اللغة</a:t>
            </a:r>
          </a:p>
          <a:p>
            <a:pPr marL="457200" lvl="0" indent="-342900" algn="r" rtl="1">
              <a:spcBef>
                <a:spcPts val="0"/>
              </a:spcBef>
              <a:spcAft>
                <a:spcPts val="0"/>
              </a:spcAft>
              <a:buSzPts val="1800"/>
              <a:buChar char="●"/>
            </a:pPr>
            <a:r>
              <a:rPr lang="ar-SA" sz="2400" dirty="0"/>
              <a:t>الثقافة الشعبية </a:t>
            </a:r>
          </a:p>
          <a:p>
            <a:pPr marL="457200" lvl="0" indent="-342900" algn="r" rtl="1">
              <a:spcBef>
                <a:spcPts val="0"/>
              </a:spcBef>
              <a:spcAft>
                <a:spcPts val="0"/>
              </a:spcAft>
              <a:buSzPts val="1800"/>
              <a:buChar char="●"/>
            </a:pPr>
            <a:r>
              <a:rPr lang="ar-SA" dirty="0"/>
              <a:t>المهارات التكنولوجية</a:t>
            </a:r>
          </a:p>
          <a:p>
            <a:pPr marL="457200" lvl="0" indent="-342900" algn="r" rtl="1">
              <a:spcBef>
                <a:spcPts val="0"/>
              </a:spcBef>
              <a:spcAft>
                <a:spcPts val="0"/>
              </a:spcAft>
              <a:buSzPts val="1800"/>
              <a:buChar char="●"/>
            </a:pPr>
            <a:r>
              <a:rPr lang="ar-SA" sz="2400" dirty="0"/>
              <a:t>المعتقدات السياسية</a:t>
            </a:r>
            <a:endParaRPr sz="2400" dirty="0"/>
          </a:p>
          <a:p>
            <a:pPr marL="457200" lvl="0" indent="0" algn="l" rtl="0">
              <a:spcBef>
                <a:spcPts val="1600"/>
              </a:spcBef>
              <a:spcAft>
                <a:spcPts val="1600"/>
              </a:spcAft>
              <a:buNone/>
            </a:pPr>
            <a:endParaRPr dirty="0"/>
          </a:p>
        </p:txBody>
      </p:sp>
      <p:pic>
        <p:nvPicPr>
          <p:cNvPr id="576" name="Google Shape;576;p88"/>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5019435" y="1089264"/>
            <a:ext cx="3685814" cy="487973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 name="Shape 20">
            <a:extLst>
              <a:ext uri="{FF2B5EF4-FFF2-40B4-BE49-F238E27FC236}">
                <a16:creationId xmlns:a16="http://schemas.microsoft.com/office/drawing/2014/main" id="{90772408-3ED7-A84A-8628-592C0DDCC6E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77</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77</a:t>
            </a:r>
          </a:p>
        </p:txBody>
      </p:sp>
    </p:spTree>
    <p:extLst>
      <p:ext uri="{BB962C8B-B14F-4D97-AF65-F5344CB8AC3E}">
        <p14:creationId xmlns:p14="http://schemas.microsoft.com/office/powerpoint/2010/main" val="234284974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8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dirty="0"/>
              <a:t>مشاريع </a:t>
            </a:r>
            <a:r>
              <a:rPr lang="ar-SA" dirty="0">
                <a:solidFill>
                  <a:schemeClr val="accent1">
                    <a:lumMod val="75000"/>
                  </a:schemeClr>
                </a:solidFill>
              </a:rPr>
              <a:t>بين الأجيال</a:t>
            </a:r>
            <a:endParaRPr sz="3600" dirty="0">
              <a:solidFill>
                <a:schemeClr val="accent1">
                  <a:lumMod val="75000"/>
                </a:schemeClr>
              </a:solidFill>
            </a:endParaRPr>
          </a:p>
        </p:txBody>
      </p:sp>
      <p:sp>
        <p:nvSpPr>
          <p:cNvPr id="582" name="Google Shape;582;p89"/>
          <p:cNvSpPr txBox="1">
            <a:spLocks noGrp="1"/>
          </p:cNvSpPr>
          <p:nvPr>
            <p:ph type="body" idx="1"/>
          </p:nvPr>
        </p:nvSpPr>
        <p:spPr>
          <a:xfrm>
            <a:off x="228601" y="1397000"/>
            <a:ext cx="8686800" cy="4666048"/>
          </a:xfrm>
          <a:prstGeom prst="rect">
            <a:avLst/>
          </a:prstGeom>
        </p:spPr>
        <p:txBody>
          <a:bodyPr spcFirstLastPara="1" wrap="square" lIns="91425" tIns="91425" rIns="91425" bIns="91425" anchor="t" anchorCtr="0">
            <a:noAutofit/>
          </a:bodyPr>
          <a:lstStyle/>
          <a:p>
            <a:pPr marL="419100" algn="r" rtl="1">
              <a:buSzPts val="2400"/>
              <a:buFont typeface="Arial" panose="020B0604020202020204" pitchFamily="34" charset="0"/>
              <a:buChar char="•"/>
            </a:pPr>
            <a:r>
              <a:rPr lang="ar-SA" sz="2000" dirty="0"/>
              <a:t>يتم تقليديًا استبعاد الشباب والعناصر الدينية الفاعلة عن مشاريع بناء السلام </a:t>
            </a:r>
            <a:endParaRPr sz="2000" dirty="0"/>
          </a:p>
          <a:p>
            <a:pPr marL="876300" lvl="1" indent="-342900" algn="r" rtl="1">
              <a:spcBef>
                <a:spcPts val="0"/>
              </a:spcBef>
              <a:buSzPts val="2400"/>
              <a:buFont typeface="Arial" panose="020B0604020202020204" pitchFamily="34" charset="0"/>
              <a:buChar char="•"/>
            </a:pPr>
            <a:r>
              <a:rPr lang="ar-SA" sz="2000" b="1" dirty="0">
                <a:latin typeface="Arial" panose="020B0604020202020204" pitchFamily="34" charset="0"/>
                <a:cs typeface="Arial" panose="020B0604020202020204" pitchFamily="34" charset="0"/>
              </a:rPr>
              <a:t>ترغب </a:t>
            </a:r>
            <a:r>
              <a:rPr lang="ar-SA" sz="2000" dirty="0">
                <a:latin typeface="Arial" panose="020B0604020202020204" pitchFamily="34" charset="0"/>
                <a:cs typeface="Arial" panose="020B0604020202020204" pitchFamily="34" charset="0"/>
              </a:rPr>
              <a:t>كلتا المجموعتين في المشاركة في بناء السلام</a:t>
            </a:r>
          </a:p>
          <a:p>
            <a:pPr marL="876300" lvl="1" indent="-342900" algn="r" rtl="1">
              <a:spcBef>
                <a:spcPts val="0"/>
              </a:spcBef>
              <a:buSzPts val="2400"/>
              <a:buFont typeface="Arial" panose="020B0604020202020204" pitchFamily="34" charset="0"/>
              <a:buChar char="•"/>
            </a:pPr>
            <a:r>
              <a:rPr lang="ar-SA" sz="2000" dirty="0">
                <a:latin typeface="Arial" panose="020B0604020202020204" pitchFamily="34" charset="0"/>
                <a:cs typeface="Arial" panose="020B0604020202020204" pitchFamily="34" charset="0"/>
              </a:rPr>
              <a:t>يميل بناء السلام لدى الشباب إلى العلمانية؛ ويميل بناء السلام الديني إلى استبعاد الشباب</a:t>
            </a:r>
          </a:p>
          <a:p>
            <a:pPr marL="876300" lvl="1" indent="-342900" algn="r" rtl="1">
              <a:spcBef>
                <a:spcPts val="0"/>
              </a:spcBef>
              <a:buSzPts val="2400"/>
              <a:buFont typeface="Arial" panose="020B0604020202020204" pitchFamily="34" charset="0"/>
              <a:buChar char="•"/>
            </a:pPr>
            <a:r>
              <a:rPr lang="ar-SA" sz="2000" dirty="0">
                <a:latin typeface="Arial" panose="020B0604020202020204" pitchFamily="34" charset="0"/>
                <a:cs typeface="Arial" panose="020B0604020202020204" pitchFamily="34" charset="0"/>
              </a:rPr>
              <a:t>يعد بناء السلام الديني متعدد الأجيال موضوعًا لائقًا فريدًا من نوعه</a:t>
            </a:r>
            <a:endParaRPr lang="en-CA" sz="2000" dirty="0">
              <a:latin typeface="Arial" panose="020B0604020202020204" pitchFamily="34" charset="0"/>
              <a:cs typeface="Arial" panose="020B0604020202020204" pitchFamily="34" charset="0"/>
            </a:endParaRPr>
          </a:p>
          <a:p>
            <a:pPr marL="419100">
              <a:buSzPts val="2400"/>
              <a:buFont typeface="Arial" panose="020B0604020202020204" pitchFamily="34" charset="0"/>
              <a:buChar char="•"/>
            </a:pPr>
            <a:endParaRPr lang="en-CA" sz="2000" dirty="0"/>
          </a:p>
          <a:p>
            <a:pPr marL="419100" algn="r" rtl="1">
              <a:buSzPts val="2400"/>
              <a:buFont typeface="Arial" panose="020B0604020202020204" pitchFamily="34" charset="0"/>
              <a:buChar char="•"/>
            </a:pPr>
            <a:r>
              <a:rPr lang="ar-SA" sz="2000" dirty="0"/>
              <a:t>معظم المتشككين من المشاريع الدينية بين الأجيال لم يختبروها. ومن جربها، يجد أنها ذات قيمة.</a:t>
            </a:r>
            <a:endParaRPr lang="en-CA" sz="2000" dirty="0"/>
          </a:p>
          <a:p>
            <a:pPr marL="876300" lvl="1" indent="-342900" algn="r" rtl="1">
              <a:spcBef>
                <a:spcPts val="0"/>
              </a:spcBef>
              <a:buSzPts val="2400"/>
              <a:buFont typeface="Arial" panose="020B0604020202020204" pitchFamily="34" charset="0"/>
              <a:buChar char="•"/>
            </a:pPr>
            <a:r>
              <a:rPr lang="ar-SA" sz="2000" dirty="0">
                <a:latin typeface="Arial" panose="020B0604020202020204" pitchFamily="34" charset="0"/>
                <a:cs typeface="Arial" panose="020B0604020202020204" pitchFamily="34" charset="0"/>
              </a:rPr>
              <a:t>تشكل تصورات القيم والأولويات المختلفة عائقًا</a:t>
            </a:r>
          </a:p>
          <a:p>
            <a:pPr marL="876300" lvl="1" indent="-342900" algn="r" rtl="1">
              <a:spcBef>
                <a:spcPts val="0"/>
              </a:spcBef>
              <a:buSzPts val="2400"/>
              <a:buFont typeface="Arial" panose="020B0604020202020204" pitchFamily="34" charset="0"/>
              <a:buChar char="•"/>
            </a:pPr>
            <a:r>
              <a:rPr lang="ar-SA" sz="2000" dirty="0">
                <a:latin typeface="Arial" panose="020B0604020202020204" pitchFamily="34" charset="0"/>
                <a:cs typeface="Arial" panose="020B0604020202020204" pitchFamily="34" charset="0"/>
              </a:rPr>
              <a:t>يجب بناء الثقة المتبادلة ببطء وبشكل متواصل </a:t>
            </a:r>
            <a:endParaRPr lang="en-CA" sz="2000" dirty="0">
              <a:latin typeface="Arial" panose="020B0604020202020204" pitchFamily="34" charset="0"/>
              <a:cs typeface="Arial" panose="020B0604020202020204" pitchFamily="34" charset="0"/>
            </a:endParaRPr>
          </a:p>
          <a:p>
            <a:pPr marL="533400" lvl="1" indent="0" algn="l" rtl="0">
              <a:spcBef>
                <a:spcPts val="0"/>
              </a:spcBef>
              <a:spcAft>
                <a:spcPts val="0"/>
              </a:spcAft>
              <a:buSzPts val="2400"/>
              <a:buNone/>
            </a:pPr>
            <a:endParaRPr sz="2000" dirty="0">
              <a:latin typeface="Arial" panose="020B0604020202020204" pitchFamily="34" charset="0"/>
              <a:cs typeface="Arial" panose="020B0604020202020204" pitchFamily="34" charset="0"/>
            </a:endParaRPr>
          </a:p>
          <a:p>
            <a:pPr marL="457200" lvl="0" indent="0" algn="l" rtl="0">
              <a:spcBef>
                <a:spcPts val="1600"/>
              </a:spcBef>
              <a:spcAft>
                <a:spcPts val="0"/>
              </a:spcAft>
              <a:buNone/>
            </a:pPr>
            <a:endParaRPr sz="2000" dirty="0"/>
          </a:p>
          <a:p>
            <a:pPr marL="457200" lvl="0" indent="0" algn="l" rtl="0">
              <a:spcBef>
                <a:spcPts val="1600"/>
              </a:spcBef>
              <a:spcAft>
                <a:spcPts val="0"/>
              </a:spcAft>
              <a:buNone/>
            </a:pPr>
            <a:endParaRPr sz="2000" dirty="0"/>
          </a:p>
          <a:p>
            <a:pPr marL="457200" lvl="0" indent="0" algn="l" rtl="0">
              <a:spcBef>
                <a:spcPts val="1600"/>
              </a:spcBef>
              <a:spcAft>
                <a:spcPts val="1600"/>
              </a:spcAft>
              <a:buNone/>
            </a:pPr>
            <a:endParaRPr sz="2000" dirty="0"/>
          </a:p>
        </p:txBody>
      </p:sp>
      <p:sp>
        <p:nvSpPr>
          <p:cNvPr id="3" name="TextBox 2">
            <a:extLst>
              <a:ext uri="{FF2B5EF4-FFF2-40B4-BE49-F238E27FC236}">
                <a16:creationId xmlns:a16="http://schemas.microsoft.com/office/drawing/2014/main" id="{FA1FF0E2-DB58-4154-8306-742AFFC0C09F}"/>
              </a:ext>
            </a:extLst>
          </p:cNvPr>
          <p:cNvSpPr txBox="1"/>
          <p:nvPr/>
        </p:nvSpPr>
        <p:spPr>
          <a:xfrm>
            <a:off x="125358" y="6074715"/>
            <a:ext cx="8297206" cy="261610"/>
          </a:xfrm>
          <a:prstGeom prst="rect">
            <a:avLst/>
          </a:prstGeom>
          <a:noFill/>
        </p:spPr>
        <p:txBody>
          <a:bodyPr wrap="square" rtlCol="0">
            <a:spAutoFit/>
          </a:bodyPr>
          <a:lstStyle/>
          <a:p>
            <a:pPr marL="171450" indent="-171450">
              <a:buClr>
                <a:srgbClr val="000000"/>
              </a:buClr>
              <a:buSzPts val="1100"/>
              <a:buFont typeface="Arial"/>
              <a:buChar char="●"/>
              <a:defRPr/>
            </a:pPr>
            <a:r>
              <a:rPr lang="ar-SA" sz="1100" i="1" u="sng" kern="0" dirty="0">
                <a:solidFill>
                  <a:srgbClr val="0070C0"/>
                </a:solidFill>
                <a:sym typeface="Arial"/>
              </a:rPr>
              <a:t>معهد الولايات المتحدة للسلام، ’تنفيذ قرار مجلس الأمن التابع للأمم المتحدة رقم 2250: إشراك الشباب والعناصر الدينية الفاعلة من أجل السلام</a:t>
            </a:r>
            <a:r>
              <a:rPr lang="ar-SA" sz="1100" i="1" u="sng" kern="0" dirty="0">
                <a:solidFill>
                  <a:srgbClr val="000000"/>
                </a:solidFill>
                <a:sym typeface="Arial"/>
              </a:rPr>
              <a:t>،‘ حزيران/ يونيو 2017</a:t>
            </a:r>
            <a:endParaRPr lang="x-none" sz="1100" i="1" kern="0">
              <a:solidFill>
                <a:srgbClr val="000000"/>
              </a:solidFill>
              <a:cs typeface="Arial"/>
              <a:sym typeface="Arial"/>
            </a:endParaRPr>
          </a:p>
        </p:txBody>
      </p:sp>
      <p:sp>
        <p:nvSpPr>
          <p:cNvPr id="8" name="Shape 20">
            <a:extLst>
              <a:ext uri="{FF2B5EF4-FFF2-40B4-BE49-F238E27FC236}">
                <a16:creationId xmlns:a16="http://schemas.microsoft.com/office/drawing/2014/main" id="{2FBBCA2A-E6FD-D244-B512-E38A996ACDE8}"/>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78</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78</a:t>
            </a:r>
          </a:p>
        </p:txBody>
      </p:sp>
    </p:spTree>
    <p:extLst>
      <p:ext uri="{BB962C8B-B14F-4D97-AF65-F5344CB8AC3E}">
        <p14:creationId xmlns:p14="http://schemas.microsoft.com/office/powerpoint/2010/main" val="22017749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89"/>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ar-SA" dirty="0"/>
              <a:t> مشاريع </a:t>
            </a:r>
            <a:r>
              <a:rPr lang="ar-SA" dirty="0">
                <a:solidFill>
                  <a:schemeClr val="accent1"/>
                </a:solidFill>
              </a:rPr>
              <a:t>بين الأجيال</a:t>
            </a:r>
            <a:endParaRPr sz="3600" dirty="0">
              <a:solidFill>
                <a:schemeClr val="accent1"/>
              </a:solidFill>
            </a:endParaRPr>
          </a:p>
        </p:txBody>
      </p:sp>
      <p:sp>
        <p:nvSpPr>
          <p:cNvPr id="582" name="Google Shape;582;p89"/>
          <p:cNvSpPr txBox="1">
            <a:spLocks noGrp="1"/>
          </p:cNvSpPr>
          <p:nvPr>
            <p:ph type="body" idx="1"/>
          </p:nvPr>
        </p:nvSpPr>
        <p:spPr>
          <a:xfrm>
            <a:off x="228600" y="1468785"/>
            <a:ext cx="8686800" cy="3832424"/>
          </a:xfrm>
          <a:prstGeom prst="rect">
            <a:avLst/>
          </a:prstGeom>
        </p:spPr>
        <p:txBody>
          <a:bodyPr spcFirstLastPara="1" wrap="square" lIns="91425" tIns="91425" rIns="91425" bIns="91425" anchor="t" anchorCtr="0">
            <a:noAutofit/>
          </a:bodyPr>
          <a:lstStyle/>
          <a:p>
            <a:pPr lvl="0" algn="r" rtl="1"/>
            <a:r>
              <a:rPr lang="ar-SA" sz="2000" dirty="0"/>
              <a:t>يمكن لزعماء الأديان الشباب أن يكونوا بمثابة جسر بين الأجيال</a:t>
            </a:r>
          </a:p>
          <a:p>
            <a:pPr lvl="0" algn="r" rtl="1"/>
            <a:r>
              <a:rPr lang="ar-SA" sz="2000" dirty="0"/>
              <a:t>فرص للشباب/  وزعماء الأديان رفيعي المستوى في المجتمع</a:t>
            </a:r>
            <a:endParaRPr lang="en-GB" sz="2000" dirty="0"/>
          </a:p>
          <a:p>
            <a:pPr lvl="1" algn="r" rtl="1">
              <a:spcBef>
                <a:spcPts val="0"/>
              </a:spcBef>
              <a:buFont typeface="Arial" pitchFamily="34" charset="0"/>
              <a:buChar char="•"/>
            </a:pPr>
            <a:r>
              <a:rPr lang="ar-SA" sz="2000" dirty="0">
                <a:latin typeface="Arial" panose="020B0604020202020204" pitchFamily="34" charset="0"/>
                <a:cs typeface="Arial" panose="020B0604020202020204" pitchFamily="34" charset="0"/>
              </a:rPr>
              <a:t>يمكن للقيادة الدينية العليا أن ترشد الشباب</a:t>
            </a:r>
          </a:p>
          <a:p>
            <a:pPr lvl="1" algn="r" rtl="1">
              <a:spcBef>
                <a:spcPts val="0"/>
              </a:spcBef>
              <a:buFont typeface="Arial" pitchFamily="34" charset="0"/>
              <a:buChar char="•"/>
            </a:pPr>
            <a:r>
              <a:rPr lang="ar-SA" sz="2000" dirty="0">
                <a:latin typeface="Arial" panose="020B0604020202020204" pitchFamily="34" charset="0"/>
                <a:cs typeface="Arial" panose="020B0604020202020204" pitchFamily="34" charset="0"/>
              </a:rPr>
              <a:t>يمكن للعناصر الدينية الفاعلة الأكبر سنًا أن تتلقى التدريب والتوعية حول وسائل التواصل الاجتماعي من قبل الشباب</a:t>
            </a:r>
          </a:p>
          <a:p>
            <a:pPr lvl="1" algn="r" rtl="1">
              <a:spcBef>
                <a:spcPts val="0"/>
              </a:spcBef>
              <a:buFont typeface="Arial" pitchFamily="34" charset="0"/>
              <a:buChar char="•"/>
            </a:pPr>
            <a:r>
              <a:rPr lang="ar-SA" sz="2000" dirty="0">
                <a:latin typeface="Arial" panose="020B0604020202020204" pitchFamily="34" charset="0"/>
                <a:cs typeface="Arial" panose="020B0604020202020204" pitchFamily="34" charset="0"/>
              </a:rPr>
              <a:t>يتعلم كبار زعماء الأديان والمجتمع كيفية التعامل مع الشباب المحلي ومعالجة قضايا الشباب</a:t>
            </a:r>
            <a:endParaRPr lang="en-GB" sz="2000" dirty="0">
              <a:latin typeface="Arial" panose="020B0604020202020204" pitchFamily="34" charset="0"/>
              <a:cs typeface="Arial" panose="020B0604020202020204" pitchFamily="34" charset="0"/>
            </a:endParaRPr>
          </a:p>
          <a:p>
            <a:pPr lvl="0" algn="r" rtl="1"/>
            <a:r>
              <a:rPr lang="ar-SA" sz="2000" dirty="0"/>
              <a:t>من المرجح أن تنجح المشاريع بين الأجيال إذا قام الجانبان بـ: </a:t>
            </a:r>
            <a:r>
              <a:rPr lang="en-GB" sz="2000" dirty="0"/>
              <a:t> </a:t>
            </a:r>
          </a:p>
          <a:p>
            <a:pPr lvl="1" algn="r" rtl="1">
              <a:spcBef>
                <a:spcPts val="0"/>
              </a:spcBef>
              <a:buFont typeface="Arial" pitchFamily="34" charset="0"/>
              <a:buChar char="•"/>
            </a:pPr>
            <a:r>
              <a:rPr lang="ar-SA" sz="2000" dirty="0">
                <a:latin typeface="Arial" panose="020B0604020202020204" pitchFamily="34" charset="0"/>
                <a:cs typeface="Arial" panose="020B0604020202020204" pitchFamily="34" charset="0"/>
              </a:rPr>
              <a:t>الاجتماع بشكل منتظم</a:t>
            </a:r>
          </a:p>
          <a:p>
            <a:pPr lvl="1" algn="r" rtl="1">
              <a:spcBef>
                <a:spcPts val="0"/>
              </a:spcBef>
              <a:buFont typeface="Arial" pitchFamily="34" charset="0"/>
              <a:buChar char="•"/>
            </a:pPr>
            <a:r>
              <a:rPr lang="ar-SA" sz="2000" dirty="0">
                <a:latin typeface="Arial" panose="020B0604020202020204" pitchFamily="34" charset="0"/>
                <a:cs typeface="Arial" panose="020B0604020202020204" pitchFamily="34" charset="0"/>
              </a:rPr>
              <a:t>الاعتراف بقيمة الآخر وإيجاد أرضية مشتركة</a:t>
            </a:r>
          </a:p>
          <a:p>
            <a:pPr lvl="1" algn="r" rtl="1">
              <a:spcBef>
                <a:spcPts val="0"/>
              </a:spcBef>
              <a:buFont typeface="Arial" pitchFamily="34" charset="0"/>
              <a:buChar char="•"/>
            </a:pPr>
            <a:r>
              <a:rPr lang="ar-SA" sz="2000" dirty="0">
                <a:latin typeface="Arial" panose="020B0604020202020204" pitchFamily="34" charset="0"/>
                <a:cs typeface="Arial" panose="020B0604020202020204" pitchFamily="34" charset="0"/>
              </a:rPr>
              <a:t>التعاون في مشروع مشترك أثناء مشاركة الأدوار</a:t>
            </a:r>
          </a:p>
          <a:p>
            <a:pPr lvl="1" algn="r" rtl="1">
              <a:spcBef>
                <a:spcPts val="0"/>
              </a:spcBef>
            </a:pPr>
            <a:endParaRPr sz="2000" dirty="0"/>
          </a:p>
        </p:txBody>
      </p:sp>
      <p:sp>
        <p:nvSpPr>
          <p:cNvPr id="4" name="Shape 20">
            <a:extLst>
              <a:ext uri="{FF2B5EF4-FFF2-40B4-BE49-F238E27FC236}">
                <a16:creationId xmlns:a16="http://schemas.microsoft.com/office/drawing/2014/main" id="{E81A442B-494F-EF41-9894-1F784B4E3E4C}"/>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79</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79</a:t>
            </a:r>
          </a:p>
        </p:txBody>
      </p:sp>
    </p:spTree>
    <p:extLst>
      <p:ext uri="{BB962C8B-B14F-4D97-AF65-F5344CB8AC3E}">
        <p14:creationId xmlns:p14="http://schemas.microsoft.com/office/powerpoint/2010/main" val="37405216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9"/>
        <p:cNvGrpSpPr/>
        <p:nvPr/>
      </p:nvGrpSpPr>
      <p:grpSpPr>
        <a:xfrm>
          <a:off x="0" y="0"/>
          <a:ext cx="0" cy="0"/>
          <a:chOff x="0" y="0"/>
          <a:chExt cx="0" cy="0"/>
        </a:xfrm>
      </p:grpSpPr>
      <p:sp>
        <p:nvSpPr>
          <p:cNvPr id="90" name="Google Shape;90;p18"/>
          <p:cNvSpPr txBox="1">
            <a:spLocks noGrp="1"/>
          </p:cNvSpPr>
          <p:nvPr>
            <p:ph type="title"/>
          </p:nvPr>
        </p:nvSpPr>
        <p:spPr>
          <a:xfrm>
            <a:off x="125730" y="200368"/>
            <a:ext cx="5833606" cy="1007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ar-SA" sz="3600" dirty="0">
                <a:solidFill>
                  <a:schemeClr val="tx2"/>
                </a:solidFill>
                <a:latin typeface="Nexa" panose="02000000000000000000" pitchFamily="2" charset="77"/>
              </a:rPr>
              <a:t>المشاركة الدينية: </a:t>
            </a:r>
            <a:endParaRPr sz="3600" dirty="0">
              <a:solidFill>
                <a:schemeClr val="tx2"/>
              </a:solidFill>
              <a:latin typeface="Nexa" panose="02000000000000000000" pitchFamily="2" charset="77"/>
            </a:endParaRPr>
          </a:p>
        </p:txBody>
      </p:sp>
      <p:sp>
        <p:nvSpPr>
          <p:cNvPr id="91" name="Google Shape;91;p18"/>
          <p:cNvSpPr txBox="1">
            <a:spLocks noGrp="1"/>
          </p:cNvSpPr>
          <p:nvPr>
            <p:ph type="body" idx="1"/>
          </p:nvPr>
        </p:nvSpPr>
        <p:spPr>
          <a:xfrm>
            <a:off x="140250" y="1165166"/>
            <a:ext cx="4883672" cy="5184836"/>
          </a:xfrm>
          <a:prstGeom prst="rect">
            <a:avLst/>
          </a:prstGeom>
        </p:spPr>
        <p:txBody>
          <a:bodyPr spcFirstLastPara="1" wrap="square" lIns="91425" tIns="91425" rIns="91425" bIns="91425" anchor="t" anchorCtr="0">
            <a:noAutofit/>
          </a:bodyPr>
          <a:lstStyle/>
          <a:p>
            <a:pPr marL="285750" indent="-285750" algn="r" rtl="1">
              <a:buSzPct val="100000"/>
            </a:pPr>
            <a:r>
              <a:rPr lang="ar-SA" sz="2000" dirty="0"/>
              <a:t>تحدث المشاركة الدينية في أوقات السلام </a:t>
            </a:r>
            <a:r>
              <a:rPr lang="ar-SA" sz="2000" b="1" dirty="0"/>
              <a:t>و</a:t>
            </a:r>
            <a:r>
              <a:rPr lang="ar-SA" sz="2000" dirty="0"/>
              <a:t>النزاع. </a:t>
            </a:r>
          </a:p>
          <a:p>
            <a:pPr marL="285750" indent="-285750" algn="r" rtl="1">
              <a:buSzPct val="100000"/>
            </a:pPr>
            <a:r>
              <a:rPr lang="ar-SA" sz="2000" dirty="0"/>
              <a:t>ت</a:t>
            </a:r>
            <a:r>
              <a:rPr lang="ar-SA" sz="2000" dirty="0">
                <a:latin typeface="Arial" panose="020B0604020202020204" pitchFamily="34" charset="0"/>
                <a:cs typeface="Arial" panose="020B0604020202020204" pitchFamily="34" charset="0"/>
              </a:rPr>
              <a:t>تضمن أنشطة بناء السلام التي تشرك العناصر الدينية الفاعلة في قضايا الدين والمجتمع</a:t>
            </a:r>
            <a:endParaRPr lang="en-GB" sz="2000" dirty="0">
              <a:latin typeface="Arial" panose="020B0604020202020204" pitchFamily="34" charset="0"/>
              <a:cs typeface="Arial" panose="020B0604020202020204" pitchFamily="34" charset="0"/>
            </a:endParaRPr>
          </a:p>
          <a:p>
            <a:pPr marL="285750" indent="-285750" algn="r" rtl="1">
              <a:buSzPct val="100000"/>
            </a:pPr>
            <a:r>
              <a:rPr lang="ar-SA" sz="2000" dirty="0">
                <a:latin typeface="Arial" panose="020B0604020202020204" pitchFamily="34" charset="0"/>
                <a:cs typeface="Arial" panose="020B0604020202020204" pitchFamily="34" charset="0"/>
              </a:rPr>
              <a:t>تعمل على أكمل وجه بالتعاون مع قطاعات المجتمع الأخرى</a:t>
            </a:r>
          </a:p>
          <a:p>
            <a:pPr marL="285750" indent="-285750" algn="r" rtl="1">
              <a:buSzPct val="100000"/>
            </a:pPr>
            <a:r>
              <a:rPr lang="ar-SA" sz="2000" dirty="0"/>
              <a:t>تشمل العناصر الدينية الفاعلة من تقاليد مختلفة</a:t>
            </a:r>
          </a:p>
          <a:p>
            <a:pPr marL="285750" indent="-285750" algn="r" rtl="1">
              <a:buSzPct val="100000"/>
            </a:pPr>
            <a:r>
              <a:rPr lang="ar-SA" sz="2000" dirty="0"/>
              <a:t>تكون ضرورية حيثما تلعب الهوية والمعتقدات الدينية دورًا في تفاقم النزاع. </a:t>
            </a:r>
          </a:p>
          <a:p>
            <a:pPr marL="0" indent="0" algn="r" rtl="1">
              <a:buSzPct val="100000"/>
              <a:buNone/>
            </a:pPr>
            <a:endParaRPr lang="en-GB" sz="2000" dirty="0">
              <a:latin typeface="Arial" panose="020B0604020202020204" pitchFamily="34" charset="0"/>
              <a:cs typeface="Arial" panose="020B0604020202020204" pitchFamily="34" charset="0"/>
            </a:endParaRPr>
          </a:p>
          <a:p>
            <a:pPr marL="0" indent="0">
              <a:buNone/>
            </a:pPr>
            <a:endParaRPr sz="2000" dirty="0">
              <a:latin typeface="Arial" panose="020B0604020202020204" pitchFamily="34" charset="0"/>
              <a:cs typeface="Arial" panose="020B0604020202020204" pitchFamily="34" charset="0"/>
            </a:endParaRPr>
          </a:p>
        </p:txBody>
      </p:sp>
      <p:pic>
        <p:nvPicPr>
          <p:cNvPr id="92" name="Google Shape;92;p18"/>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rot="414971">
            <a:off x="5174882" y="1671950"/>
            <a:ext cx="3589563" cy="363219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1C1645E6-1432-084E-9FB0-B6F81A39E68A}"/>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a:t>
            </a:r>
            <a:r>
              <a:rPr lang="en" kern="0" dirty="0"/>
              <a:t> </a:t>
            </a:r>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a:t>
            </a:r>
          </a:p>
        </p:txBody>
      </p:sp>
    </p:spTree>
    <p:extLst>
      <p:ext uri="{BB962C8B-B14F-4D97-AF65-F5344CB8AC3E}">
        <p14:creationId xmlns:p14="http://schemas.microsoft.com/office/powerpoint/2010/main" val="384800187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6300192" y="548680"/>
            <a:ext cx="2343150" cy="144016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br>
              <a:rPr lang="en-US" sz="2400" b="1" dirty="0">
                <a:solidFill>
                  <a:schemeClr val="tx2"/>
                </a:solidFill>
                <a:latin typeface="Nexa Heavy" panose="02000000000000000000" pitchFamily="2" charset="77"/>
              </a:rPr>
            </a:br>
            <a:r>
              <a:rPr lang="ar-SA" sz="2400" b="1" dirty="0">
                <a:solidFill>
                  <a:schemeClr val="tx2"/>
                </a:solidFill>
                <a:latin typeface="Nexa Heavy" panose="02000000000000000000" pitchFamily="2" charset="77"/>
              </a:rPr>
              <a:t>الوحدة 6:</a:t>
            </a:r>
            <a:br>
              <a:rPr lang="en-US" sz="2400" b="1" dirty="0">
                <a:latin typeface="Nexa Heavy" panose="02000000000000000000" pitchFamily="2" charset="77"/>
              </a:rPr>
            </a:br>
            <a:r>
              <a:rPr lang="ar-SA" sz="2400" dirty="0">
                <a:solidFill>
                  <a:schemeClr val="tx2"/>
                </a:solidFill>
                <a:latin typeface="Nexa" panose="02000000000000000000" pitchFamily="2" charset="77"/>
              </a:rPr>
              <a:t>الأفكار الرئيسية</a:t>
            </a:r>
            <a:endParaRPr lang="en-US" sz="2400" dirty="0">
              <a:solidFill>
                <a:schemeClr val="tx2"/>
              </a:solidFill>
              <a:latin typeface="Nexa" panose="02000000000000000000" pitchFamily="2" charset="77"/>
            </a:endParaRPr>
          </a:p>
        </p:txBody>
      </p:sp>
      <p:sp>
        <p:nvSpPr>
          <p:cNvPr id="145" name="Google Shape;145;p26"/>
          <p:cNvSpPr txBox="1">
            <a:spLocks noGrp="1"/>
          </p:cNvSpPr>
          <p:nvPr>
            <p:ph type="body" idx="1"/>
          </p:nvPr>
        </p:nvSpPr>
        <p:spPr>
          <a:xfrm>
            <a:off x="0" y="861611"/>
            <a:ext cx="6046470" cy="5689600"/>
          </a:xfrm>
          <a:prstGeom prst="rect">
            <a:avLst/>
          </a:prstGeom>
        </p:spPr>
        <p:txBody>
          <a:bodyPr spcFirstLastPara="1" wrap="square" lIns="91425" tIns="91425" rIns="91425" bIns="91425" anchor="t" anchorCtr="0">
            <a:noAutofit/>
          </a:bodyPr>
          <a:lstStyle/>
          <a:p>
            <a:pPr lvl="0" algn="r" rtl="1"/>
            <a:r>
              <a:rPr lang="ar-SA" sz="2000" dirty="0"/>
              <a:t>الشباب المتدينون مساهمون لهم أهميتهم في بناء السلام</a:t>
            </a:r>
          </a:p>
          <a:p>
            <a:pPr lvl="0" algn="r" rtl="1"/>
            <a:r>
              <a:rPr lang="ar-SA" sz="2000" dirty="0"/>
              <a:t>تساعد التعريفات الواسعة لـ ’العناصر الدينية الشابة‘ في التجنيد</a:t>
            </a:r>
          </a:p>
          <a:p>
            <a:pPr lvl="0" algn="r" rtl="1"/>
            <a:r>
              <a:rPr lang="ar-SA" sz="2000" dirty="0"/>
              <a:t>تحتاج أنشطة البرامج إلى التصميم الإبداعي</a:t>
            </a:r>
            <a:endParaRPr lang="en-GB" sz="2000" dirty="0"/>
          </a:p>
          <a:p>
            <a:pPr lvl="0" algn="r" rtl="1"/>
            <a:r>
              <a:rPr lang="ar-SA" sz="2000" dirty="0"/>
              <a:t>إشراك الشباب يعطيهم الإحساس بالانتماء ويقلل من حاجتهم للسعي إليه من الجماعات المتطرفة</a:t>
            </a:r>
          </a:p>
          <a:p>
            <a:pPr lvl="0" algn="r" rtl="1"/>
            <a:r>
              <a:rPr lang="ar-SA" sz="2000" dirty="0"/>
              <a:t>يعد شباب اليوم مواطنين رقميين ولديهم شبكات كبيرة على الإنترنت وخارج الإنترنت</a:t>
            </a:r>
          </a:p>
          <a:p>
            <a:pPr lvl="0" algn="r" rtl="1"/>
            <a:r>
              <a:rPr lang="ar-SA" sz="2000" dirty="0"/>
              <a:t>ربما تشكل المشاريع بين الأجيال تحديات ولكنها أيضًا توفر فوائد للعناصر الدينية الفاعلة، شبابًا وكبارًا. </a:t>
            </a:r>
            <a:endParaRPr lang="en-GB" sz="2000" dirty="0"/>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80</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80</a:t>
            </a:r>
          </a:p>
        </p:txBody>
      </p:sp>
    </p:spTree>
    <p:extLst>
      <p:ext uri="{BB962C8B-B14F-4D97-AF65-F5344CB8AC3E}">
        <p14:creationId xmlns:p14="http://schemas.microsoft.com/office/powerpoint/2010/main" val="92811442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table, umbrella, sitting, person&#10;&#10;Description automatically generated">
            <a:extLst>
              <a:ext uri="{FF2B5EF4-FFF2-40B4-BE49-F238E27FC236}">
                <a16:creationId xmlns:a16="http://schemas.microsoft.com/office/drawing/2014/main" id="{1C487219-E43A-BA48-AA7D-3360B4F18DB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80400" y="0"/>
            <a:ext cx="5735003" cy="6858000"/>
          </a:xfrm>
          <a:prstGeom prst="rect">
            <a:avLst/>
          </a:prstGeom>
        </p:spPr>
      </p:pic>
      <p:sp>
        <p:nvSpPr>
          <p:cNvPr id="2745" name="Shape 2745"/>
          <p:cNvSpPr txBox="1">
            <a:spLocks noGrp="1"/>
          </p:cNvSpPr>
          <p:nvPr>
            <p:ph type="title"/>
          </p:nvPr>
        </p:nvSpPr>
        <p:spPr>
          <a:xfrm>
            <a:off x="228600" y="4941168"/>
            <a:ext cx="6431632" cy="1091373"/>
          </a:xfrm>
          <a:prstGeom prst="rect">
            <a:avLst/>
          </a:prstGeom>
          <a:noFill/>
          <a:ln w="3175">
            <a:solidFill>
              <a:schemeClr val="tx1"/>
            </a:solidFill>
          </a:ln>
        </p:spPr>
        <p:txBody>
          <a:bodyPr vert="horz" lIns="0" tIns="0" rIns="0" bIns="0" rtlCol="0" anchor="t" anchorCtr="0">
            <a:noAutofit/>
          </a:bodyPr>
          <a:lstStyle/>
          <a:p>
            <a:pPr marL="2057400" indent="-2057400" algn="r" rtl="1">
              <a:buClr>
                <a:srgbClr val="FCE122"/>
              </a:buClr>
              <a:buSzPct val="25000"/>
            </a:pPr>
            <a:r>
              <a:rPr lang="ar-SA" b="1" dirty="0">
                <a:ln>
                  <a:solidFill>
                    <a:schemeClr val="tx2"/>
                  </a:solidFill>
                </a:ln>
                <a:solidFill>
                  <a:srgbClr val="FFC000"/>
                </a:solidFill>
                <a:latin typeface="Nexa Heavy" panose="02000000000000000000" pitchFamily="2" charset="77"/>
              </a:rPr>
              <a:t>الوحدة 07: </a:t>
            </a:r>
            <a:r>
              <a:rPr lang="ar-SA" b="1" dirty="0">
                <a:ln>
                  <a:solidFill>
                    <a:schemeClr val="tx2"/>
                  </a:solidFill>
                </a:ln>
                <a:solidFill>
                  <a:schemeClr val="bg1"/>
                </a:solidFill>
                <a:latin typeface="Nexa Heavy" panose="02000000000000000000" pitchFamily="2" charset="77"/>
              </a:rPr>
              <a:t>النهج</a:t>
            </a:r>
            <a:r>
              <a:rPr lang="ar-SA" b="1" dirty="0">
                <a:ln>
                  <a:solidFill>
                    <a:schemeClr val="tx2"/>
                  </a:solidFill>
                </a:ln>
                <a:latin typeface="Nexa Heavy" panose="02000000000000000000" pitchFamily="2" charset="77"/>
              </a:rPr>
              <a:t> المتعدد القطاعات للمشاركة الدينية</a:t>
            </a:r>
            <a:endParaRPr lang="en-US" sz="3600" b="1" dirty="0">
              <a:ln>
                <a:solidFill>
                  <a:schemeClr val="tx2"/>
                </a:solidFill>
              </a:ln>
              <a:latin typeface="Nexa Heavy" panose="02000000000000000000" pitchFamily="2" charset="77"/>
            </a:endParaRPr>
          </a:p>
        </p:txBody>
      </p:sp>
      <p:sp>
        <p:nvSpPr>
          <p:cNvPr id="12" name="Shape 20">
            <a:extLst>
              <a:ext uri="{FF2B5EF4-FFF2-40B4-BE49-F238E27FC236}">
                <a16:creationId xmlns:a16="http://schemas.microsoft.com/office/drawing/2014/main" id="{A33E833C-F45A-604D-9A65-6A1F6B2F8D4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81</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81</a:t>
            </a:r>
          </a:p>
        </p:txBody>
      </p:sp>
    </p:spTree>
    <p:extLst>
      <p:ext uri="{BB962C8B-B14F-4D97-AF65-F5344CB8AC3E}">
        <p14:creationId xmlns:p14="http://schemas.microsoft.com/office/powerpoint/2010/main" val="18349806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Shape 609"/>
        <p:cNvGrpSpPr/>
        <p:nvPr/>
      </p:nvGrpSpPr>
      <p:grpSpPr>
        <a:xfrm>
          <a:off x="0" y="0"/>
          <a:ext cx="0" cy="0"/>
          <a:chOff x="0" y="0"/>
          <a:chExt cx="0" cy="0"/>
        </a:xfrm>
      </p:grpSpPr>
      <p:sp>
        <p:nvSpPr>
          <p:cNvPr id="611" name="Google Shape;611;p94"/>
          <p:cNvSpPr txBox="1">
            <a:spLocks noGrp="1"/>
          </p:cNvSpPr>
          <p:nvPr>
            <p:ph type="body" idx="1"/>
          </p:nvPr>
        </p:nvSpPr>
        <p:spPr>
          <a:xfrm>
            <a:off x="683568" y="1052736"/>
            <a:ext cx="4487416" cy="5938520"/>
          </a:xfrm>
          <a:prstGeom prst="rect">
            <a:avLst/>
          </a:prstGeom>
        </p:spPr>
        <p:txBody>
          <a:bodyPr spcFirstLastPara="1" vert="horz" wrap="square" lIns="91425" tIns="91425" rIns="91425" bIns="91425" rtlCol="0" anchor="t" anchorCtr="0">
            <a:noAutofit/>
          </a:bodyPr>
          <a:lstStyle/>
          <a:p>
            <a:pPr indent="-330192" algn="r" rtl="1">
              <a:buSzPts val="1600"/>
            </a:pPr>
            <a:r>
              <a:rPr lang="ar-SA" dirty="0"/>
              <a:t>أُسس النهج المتعدد القطاعات</a:t>
            </a:r>
          </a:p>
          <a:p>
            <a:pPr indent="-330192" algn="r" rtl="1">
              <a:buSzPts val="1600"/>
            </a:pPr>
            <a:r>
              <a:rPr lang="ar-SA" dirty="0"/>
              <a:t>المحطات المتنقلة</a:t>
            </a:r>
          </a:p>
          <a:p>
            <a:pPr indent="-330192" algn="r" rtl="1">
              <a:buSzPts val="1600"/>
            </a:pPr>
            <a:r>
              <a:rPr lang="ar-SA" dirty="0"/>
              <a:t>الحكومة والمؤسسات السياسية</a:t>
            </a:r>
          </a:p>
          <a:p>
            <a:pPr indent="-330192" algn="r" rtl="1">
              <a:buSzPts val="1600"/>
            </a:pPr>
            <a:r>
              <a:rPr lang="ar-SA" dirty="0"/>
              <a:t>المؤسسات الدولية</a:t>
            </a:r>
          </a:p>
          <a:p>
            <a:pPr indent="-330192" algn="r" rtl="1">
              <a:buSzPts val="1600"/>
            </a:pPr>
            <a:r>
              <a:rPr lang="ar-SA" dirty="0"/>
              <a:t>منظمات المجتمع المدني</a:t>
            </a:r>
          </a:p>
          <a:p>
            <a:pPr indent="-330192" algn="r" rtl="1">
              <a:buSzPts val="1600"/>
            </a:pPr>
            <a:r>
              <a:rPr lang="ar-SA" dirty="0"/>
              <a:t>الوسائط</a:t>
            </a:r>
          </a:p>
          <a:p>
            <a:pPr indent="-330192" algn="r" rtl="1">
              <a:buSzPts val="1600"/>
            </a:pPr>
            <a:r>
              <a:rPr lang="ar-SA" dirty="0"/>
              <a:t>المجتمعات الصحية الآمنة والعادلة</a:t>
            </a:r>
          </a:p>
          <a:p>
            <a:pPr indent="-330192" algn="r" rtl="1">
              <a:buSzPts val="1600"/>
            </a:pPr>
            <a:r>
              <a:rPr lang="ar-SA" dirty="0"/>
              <a:t>الأفكار الرئيسية</a:t>
            </a:r>
            <a:endParaRPr sz="2400" dirty="0"/>
          </a:p>
        </p:txBody>
      </p:sp>
      <p:sp>
        <p:nvSpPr>
          <p:cNvPr id="4" name="Shape 20">
            <a:extLst>
              <a:ext uri="{FF2B5EF4-FFF2-40B4-BE49-F238E27FC236}">
                <a16:creationId xmlns:a16="http://schemas.microsoft.com/office/drawing/2014/main" id="{F22BD5D5-CB39-2248-B7AA-9C57D1A6505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82</a:t>
            </a:r>
            <a:endParaRPr lang="en" kern="0" dirty="0"/>
          </a:p>
        </p:txBody>
      </p:sp>
      <p:sp>
        <p:nvSpPr>
          <p:cNvPr id="5" name="Google Shape;79;p16">
            <a:extLst>
              <a:ext uri="{FF2B5EF4-FFF2-40B4-BE49-F238E27FC236}">
                <a16:creationId xmlns:a16="http://schemas.microsoft.com/office/drawing/2014/main" id="{2ED248CE-4D88-ED49-B91E-96D1EFA3B0C1}"/>
              </a:ext>
            </a:extLst>
          </p:cNvPr>
          <p:cNvSpPr txBox="1">
            <a:spLocks/>
          </p:cNvSpPr>
          <p:nvPr/>
        </p:nvSpPr>
        <p:spPr>
          <a:xfrm>
            <a:off x="5815246" y="476672"/>
            <a:ext cx="2465790" cy="2903767"/>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algn="r" rtl="1"/>
            <a:r>
              <a:rPr lang="ar-SA" sz="2400" b="1" kern="0" dirty="0">
                <a:solidFill>
                  <a:srgbClr val="00407F"/>
                </a:solidFill>
                <a:latin typeface="Nexa Heavy" panose="02000000000000000000" pitchFamily="2" charset="77"/>
              </a:rPr>
              <a:t>الوحدة 7:</a:t>
            </a:r>
            <a:endParaRPr lang="en-US" sz="2400" b="1" kern="0" dirty="0">
              <a:solidFill>
                <a:srgbClr val="00407F"/>
              </a:solidFill>
              <a:latin typeface="Nexa Heavy" panose="02000000000000000000" pitchFamily="2" charset="77"/>
            </a:endParaRPr>
          </a:p>
          <a:p>
            <a:pPr algn="r" rtl="1"/>
            <a:r>
              <a:rPr lang="ar-SA" sz="2400" kern="0" dirty="0">
                <a:solidFill>
                  <a:srgbClr val="00407F"/>
                </a:solidFill>
              </a:rPr>
              <a:t>النهج المتعدد القطاعات للمشاركة الدينية</a:t>
            </a:r>
            <a:endParaRPr lang="en-US" sz="2400" kern="0" dirty="0">
              <a:solidFill>
                <a:srgbClr val="00407F"/>
              </a:solidFill>
            </a:endParaRPr>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82</a:t>
            </a:r>
          </a:p>
        </p:txBody>
      </p:sp>
    </p:spTree>
    <p:extLst>
      <p:ext uri="{BB962C8B-B14F-4D97-AF65-F5344CB8AC3E}">
        <p14:creationId xmlns:p14="http://schemas.microsoft.com/office/powerpoint/2010/main" val="45836414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95"/>
          <p:cNvSpPr txBox="1">
            <a:spLocks noGrp="1"/>
          </p:cNvSpPr>
          <p:nvPr>
            <p:ph type="title"/>
          </p:nvPr>
        </p:nvSpPr>
        <p:spPr>
          <a:xfrm>
            <a:off x="228600" y="293680"/>
            <a:ext cx="5711552" cy="1108400"/>
          </a:xfrm>
          <a:prstGeom prst="rect">
            <a:avLst/>
          </a:prstGeom>
        </p:spPr>
        <p:txBody>
          <a:bodyPr spcFirstLastPara="1" vert="horz" wrap="square" lIns="91425" tIns="91425" rIns="91425" bIns="91425" rtlCol="0" anchor="ctr" anchorCtr="0">
            <a:noAutofit/>
          </a:bodyPr>
          <a:lstStyle/>
          <a:p>
            <a:pPr algn="ctr" rtl="1">
              <a:lnSpc>
                <a:spcPct val="80000"/>
              </a:lnSpc>
            </a:pPr>
            <a:r>
              <a:rPr lang="ar-SA" sz="3600" dirty="0"/>
              <a:t> </a:t>
            </a:r>
            <a:r>
              <a:rPr lang="ar-SA" sz="3600" dirty="0">
                <a:solidFill>
                  <a:schemeClr val="accent1"/>
                </a:solidFill>
              </a:rPr>
              <a:t>أُسس</a:t>
            </a:r>
            <a:r>
              <a:rPr lang="ar-SA" sz="3600" dirty="0"/>
              <a:t> النهج المتعدد القطاعات</a:t>
            </a:r>
            <a:endParaRPr sz="3600" dirty="0"/>
          </a:p>
        </p:txBody>
      </p:sp>
      <p:sp>
        <p:nvSpPr>
          <p:cNvPr id="618" name="Google Shape;618;p95"/>
          <p:cNvSpPr txBox="1">
            <a:spLocks noGrp="1"/>
          </p:cNvSpPr>
          <p:nvPr>
            <p:ph type="body" idx="1"/>
          </p:nvPr>
        </p:nvSpPr>
        <p:spPr>
          <a:xfrm>
            <a:off x="228603" y="1891747"/>
            <a:ext cx="4104861" cy="4077252"/>
          </a:xfrm>
          <a:prstGeom prst="rect">
            <a:avLst/>
          </a:prstGeom>
        </p:spPr>
        <p:txBody>
          <a:bodyPr spcFirstLastPara="1" vert="horz" wrap="square" lIns="91425" tIns="91425" rIns="91425" bIns="91425" rtlCol="0" anchor="t" anchorCtr="0">
            <a:noAutofit/>
          </a:bodyPr>
          <a:lstStyle/>
          <a:p>
            <a:pPr marL="0" indent="0" algn="r" rtl="1">
              <a:spcAft>
                <a:spcPts val="1600"/>
              </a:spcAft>
              <a:buNone/>
            </a:pPr>
            <a:r>
              <a:rPr lang="ar-SA" sz="2400" dirty="0"/>
              <a:t>حدد </a:t>
            </a:r>
            <a:r>
              <a:rPr lang="ar-SA" sz="2400" b="1" dirty="0"/>
              <a:t>القيم</a:t>
            </a:r>
            <a:r>
              <a:rPr lang="ar-SA" sz="2400" dirty="0"/>
              <a:t> المشتركة</a:t>
            </a:r>
          </a:p>
          <a:p>
            <a:pPr marL="0" indent="0" algn="r" rtl="1">
              <a:spcAft>
                <a:spcPts val="1600"/>
              </a:spcAft>
              <a:buNone/>
            </a:pPr>
            <a:r>
              <a:rPr lang="ar-SA" sz="2400" dirty="0"/>
              <a:t>تعاون في </a:t>
            </a:r>
            <a:r>
              <a:rPr lang="ar-SA" sz="2400" b="1" dirty="0"/>
              <a:t>المصالح</a:t>
            </a:r>
            <a:r>
              <a:rPr lang="ar-SA" sz="2400" dirty="0"/>
              <a:t> المشتركة</a:t>
            </a:r>
          </a:p>
          <a:p>
            <a:pPr marL="0" indent="0" algn="r" rtl="1">
              <a:spcAft>
                <a:spcPts val="1600"/>
              </a:spcAft>
              <a:buNone/>
            </a:pPr>
            <a:r>
              <a:rPr lang="ar-SA" sz="2400" dirty="0"/>
              <a:t>استكشف المجالات ذات المصالح/ القيم </a:t>
            </a:r>
            <a:r>
              <a:rPr lang="ar-SA" sz="2400" b="1" dirty="0"/>
              <a:t>المتضاربة </a:t>
            </a:r>
            <a:r>
              <a:rPr lang="ar-SA" sz="2400" dirty="0"/>
              <a:t>كفرص للتعاون المستقبلي</a:t>
            </a:r>
            <a:endParaRPr lang="en" sz="2400" dirty="0"/>
          </a:p>
          <a:p>
            <a:pPr marL="0" indent="0">
              <a:spcAft>
                <a:spcPts val="1600"/>
              </a:spcAft>
              <a:buNone/>
            </a:pPr>
            <a:endParaRPr sz="2400" dirty="0"/>
          </a:p>
        </p:txBody>
      </p:sp>
      <p:pic>
        <p:nvPicPr>
          <p:cNvPr id="619" name="Google Shape;619;p95"/>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763050" y="2200412"/>
            <a:ext cx="3971299" cy="30226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 name="Shape 20">
            <a:extLst>
              <a:ext uri="{FF2B5EF4-FFF2-40B4-BE49-F238E27FC236}">
                <a16:creationId xmlns:a16="http://schemas.microsoft.com/office/drawing/2014/main" id="{FDA17DA5-3BA2-2542-9C58-33EA354C7E0A}"/>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83</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83</a:t>
            </a:r>
          </a:p>
        </p:txBody>
      </p:sp>
    </p:spTree>
    <p:extLst>
      <p:ext uri="{BB962C8B-B14F-4D97-AF65-F5344CB8AC3E}">
        <p14:creationId xmlns:p14="http://schemas.microsoft.com/office/powerpoint/2010/main" val="29291954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0F549E-A06B-4A3C-B794-59B801A9D69B}"/>
              </a:ext>
            </a:extLst>
          </p:cNvPr>
          <p:cNvSpPr>
            <a:spLocks noGrp="1"/>
          </p:cNvSpPr>
          <p:nvPr>
            <p:ph type="title"/>
          </p:nvPr>
        </p:nvSpPr>
        <p:spPr>
          <a:xfrm>
            <a:off x="228600" y="838200"/>
            <a:ext cx="8686800" cy="5130800"/>
          </a:xfrm>
        </p:spPr>
        <p:txBody>
          <a:bodyPr/>
          <a:lstStyle/>
          <a:p>
            <a:r>
              <a:rPr lang="ar-SA" sz="4800" dirty="0">
                <a:solidFill>
                  <a:schemeClr val="accent4"/>
                </a:solidFill>
              </a:rPr>
              <a:t>كيف ترى </a:t>
            </a:r>
            <a:r>
              <a:rPr lang="ar-SA" sz="4800" dirty="0">
                <a:solidFill>
                  <a:schemeClr val="accent1"/>
                </a:solidFill>
              </a:rPr>
              <a:t>النهج المتعدد القطاعات </a:t>
            </a:r>
            <a:r>
              <a:rPr lang="ar-SA" sz="4800" dirty="0">
                <a:solidFill>
                  <a:schemeClr val="accent4"/>
                </a:solidFill>
              </a:rPr>
              <a:t>للمشاركة الدينية بعد مناقشة دراسات الحالة الثلاث هذه؟</a:t>
            </a:r>
            <a:endParaRPr lang="x-none" sz="4800" dirty="0">
              <a:solidFill>
                <a:schemeClr val="accent4"/>
              </a:solidFill>
            </a:endParaRPr>
          </a:p>
        </p:txBody>
      </p:sp>
      <p:sp>
        <p:nvSpPr>
          <p:cNvPr id="3" name="Shape 20">
            <a:extLst>
              <a:ext uri="{FF2B5EF4-FFF2-40B4-BE49-F238E27FC236}">
                <a16:creationId xmlns:a16="http://schemas.microsoft.com/office/drawing/2014/main" id="{8A9E35E3-DEC3-2046-BB67-5A0BAA1E1989}"/>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84</a:t>
            </a:r>
            <a:endParaRPr lang="en" kern="0" dirty="0"/>
          </a:p>
        </p:txBody>
      </p:sp>
      <p:sp>
        <p:nvSpPr>
          <p:cNvPr id="4" name="مربع نص 3"/>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84</a:t>
            </a:r>
          </a:p>
        </p:txBody>
      </p:sp>
    </p:spTree>
    <p:extLst>
      <p:ext uri="{BB962C8B-B14F-4D97-AF65-F5344CB8AC3E}">
        <p14:creationId xmlns:p14="http://schemas.microsoft.com/office/powerpoint/2010/main" val="321439335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650"/>
        <p:cNvGrpSpPr/>
        <p:nvPr/>
      </p:nvGrpSpPr>
      <p:grpSpPr>
        <a:xfrm>
          <a:off x="0" y="0"/>
          <a:ext cx="0" cy="0"/>
          <a:chOff x="0" y="0"/>
          <a:chExt cx="0" cy="0"/>
        </a:xfrm>
      </p:grpSpPr>
      <p:sp>
        <p:nvSpPr>
          <p:cNvPr id="651" name="Google Shape;651;p100"/>
          <p:cNvSpPr txBox="1">
            <a:spLocks noGrp="1"/>
          </p:cNvSpPr>
          <p:nvPr>
            <p:ph type="title"/>
          </p:nvPr>
        </p:nvSpPr>
        <p:spPr>
          <a:xfrm>
            <a:off x="228600" y="279400"/>
            <a:ext cx="8520600" cy="1108400"/>
          </a:xfrm>
          <a:prstGeom prst="rect">
            <a:avLst/>
          </a:prstGeom>
        </p:spPr>
        <p:txBody>
          <a:bodyPr spcFirstLastPara="1" vert="horz" wrap="square" lIns="91425" tIns="91425" rIns="91425" bIns="91425" rtlCol="0" anchor="t" anchorCtr="0">
            <a:noAutofit/>
          </a:bodyPr>
          <a:lstStyle/>
          <a:p>
            <a:pPr algn="r" rtl="1"/>
            <a:r>
              <a:rPr lang="en-US" sz="3600" dirty="0"/>
              <a:t> </a:t>
            </a:r>
            <a:r>
              <a:rPr lang="ar-SA" sz="3600" dirty="0">
                <a:solidFill>
                  <a:schemeClr val="accent1"/>
                </a:solidFill>
              </a:rPr>
              <a:t>الحكومة</a:t>
            </a:r>
            <a:r>
              <a:rPr lang="ar-SA" sz="3600" dirty="0"/>
              <a:t> والمؤسسات السياسية</a:t>
            </a:r>
            <a:endParaRPr sz="3600" dirty="0"/>
          </a:p>
        </p:txBody>
      </p:sp>
      <p:sp>
        <p:nvSpPr>
          <p:cNvPr id="652" name="Google Shape;652;p100"/>
          <p:cNvSpPr txBox="1">
            <a:spLocks noGrp="1"/>
          </p:cNvSpPr>
          <p:nvPr>
            <p:ph type="body" idx="1"/>
          </p:nvPr>
        </p:nvSpPr>
        <p:spPr>
          <a:xfrm>
            <a:off x="228600" y="1407078"/>
            <a:ext cx="3999900" cy="4942263"/>
          </a:xfrm>
          <a:prstGeom prst="rect">
            <a:avLst/>
          </a:prstGeom>
        </p:spPr>
        <p:txBody>
          <a:bodyPr spcFirstLastPara="1" vert="horz" wrap="square" lIns="91425" tIns="91425" rIns="91425" bIns="91425" rtlCol="0" anchor="t" anchorCtr="0">
            <a:noAutofit/>
          </a:bodyPr>
          <a:lstStyle/>
          <a:p>
            <a:pPr marL="139700" indent="0" algn="r" rtl="1">
              <a:buNone/>
            </a:pPr>
            <a:r>
              <a:rPr lang="ar-SA" sz="2000" b="1" dirty="0">
                <a:solidFill>
                  <a:schemeClr val="dk1"/>
                </a:solidFill>
                <a:ea typeface="Open Sans"/>
                <a:sym typeface="Open Sans"/>
              </a:rPr>
              <a:t>المخاطر</a:t>
            </a:r>
            <a:endParaRPr lang="en-US" sz="2000" b="1" dirty="0">
              <a:ea typeface="Open Sans"/>
              <a:sym typeface="Open Sans"/>
            </a:endParaRPr>
          </a:p>
          <a:p>
            <a:pPr algn="r" rtl="1"/>
            <a:r>
              <a:rPr lang="ar-SA" sz="2000" dirty="0"/>
              <a:t>استغلال الدين</a:t>
            </a:r>
          </a:p>
          <a:p>
            <a:pPr algn="r" rtl="1"/>
            <a:r>
              <a:rPr lang="ar-SA" sz="2000" dirty="0"/>
              <a:t>تهميش مجتمعات الأقليات الدينية</a:t>
            </a:r>
          </a:p>
          <a:p>
            <a:pPr algn="r" rtl="1"/>
            <a:r>
              <a:rPr lang="ar-SA" sz="2000" dirty="0"/>
              <a:t>إضفاء الشرعية السياسية على جماعة دينية؛ إضفاء الشرعية الدينية على حزب سياسي أو مؤسسة حكومية</a:t>
            </a:r>
          </a:p>
          <a:p>
            <a:pPr algn="r" rtl="1"/>
            <a:r>
              <a:rPr lang="ar-SA" sz="2000" dirty="0"/>
              <a:t>تقويض الحيادية المفهومة عن الشركاء الدينيين</a:t>
            </a:r>
            <a:endParaRPr sz="2000" dirty="0"/>
          </a:p>
        </p:txBody>
      </p:sp>
      <p:sp>
        <p:nvSpPr>
          <p:cNvPr id="653" name="Google Shape;653;p100"/>
          <p:cNvSpPr txBox="1">
            <a:spLocks noGrp="1"/>
          </p:cNvSpPr>
          <p:nvPr>
            <p:ph type="body" idx="2"/>
          </p:nvPr>
        </p:nvSpPr>
        <p:spPr>
          <a:xfrm>
            <a:off x="4819148" y="1397001"/>
            <a:ext cx="3999900" cy="4510019"/>
          </a:xfrm>
          <a:prstGeom prst="rect">
            <a:avLst/>
          </a:prstGeom>
        </p:spPr>
        <p:txBody>
          <a:bodyPr spcFirstLastPara="1" vert="horz" wrap="square" lIns="91425" tIns="91425" rIns="91425" bIns="91425" rtlCol="0" anchor="t" anchorCtr="0">
            <a:noAutofit/>
          </a:bodyPr>
          <a:lstStyle/>
          <a:p>
            <a:pPr marL="139700" indent="0" algn="r" rtl="1">
              <a:buNone/>
            </a:pPr>
            <a:r>
              <a:rPr lang="ar-SA" sz="2000" b="1" dirty="0">
                <a:solidFill>
                  <a:schemeClr val="dk1"/>
                </a:solidFill>
                <a:ea typeface="Open Sans"/>
                <a:sym typeface="Open Sans"/>
              </a:rPr>
              <a:t>    الفرص  </a:t>
            </a:r>
            <a:endParaRPr lang="en" sz="2000" dirty="0"/>
          </a:p>
          <a:p>
            <a:pPr algn="r" rtl="1"/>
            <a:r>
              <a:rPr lang="ar-SA" sz="2000" dirty="0"/>
              <a:t>تضخيم مدى وصول البرنامج وتأثيره</a:t>
            </a:r>
          </a:p>
          <a:p>
            <a:pPr algn="r" rtl="1"/>
            <a:r>
              <a:rPr lang="ar-SA" sz="2000" dirty="0"/>
              <a:t>الاستفادة من العلاقات بين القادة رفيعي المستوى</a:t>
            </a:r>
          </a:p>
          <a:p>
            <a:pPr algn="r" rtl="1"/>
            <a:r>
              <a:rPr lang="ar-SA" sz="2000" dirty="0"/>
              <a:t>العناصر الدينية الفاعلة المؤثرة قد يكونون قادة سياسيين أيضًا</a:t>
            </a:r>
          </a:p>
          <a:p>
            <a:pPr algn="r" rtl="1"/>
            <a:r>
              <a:rPr lang="ar-SA" sz="2000" dirty="0"/>
              <a:t>التنسيق بين الردود على مشكلة مشتركة</a:t>
            </a:r>
            <a:endParaRPr sz="2000" dirty="0"/>
          </a:p>
          <a:p>
            <a:pPr marL="0" indent="0">
              <a:spcBef>
                <a:spcPts val="1600"/>
              </a:spcBef>
              <a:spcAft>
                <a:spcPts val="1600"/>
              </a:spcAft>
              <a:buNone/>
            </a:pPr>
            <a:endParaRPr sz="2000" dirty="0"/>
          </a:p>
        </p:txBody>
      </p:sp>
      <p:sp>
        <p:nvSpPr>
          <p:cNvPr id="7" name="Shape 20">
            <a:extLst>
              <a:ext uri="{FF2B5EF4-FFF2-40B4-BE49-F238E27FC236}">
                <a16:creationId xmlns:a16="http://schemas.microsoft.com/office/drawing/2014/main" id="{5EBA1C18-AD62-3248-9768-7082C828878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85</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85</a:t>
            </a:r>
          </a:p>
        </p:txBody>
      </p:sp>
    </p:spTree>
    <p:extLst>
      <p:ext uri="{BB962C8B-B14F-4D97-AF65-F5344CB8AC3E}">
        <p14:creationId xmlns:p14="http://schemas.microsoft.com/office/powerpoint/2010/main" val="9458496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101"/>
          <p:cNvSpPr txBox="1">
            <a:spLocks noGrp="1"/>
          </p:cNvSpPr>
          <p:nvPr>
            <p:ph type="title"/>
          </p:nvPr>
        </p:nvSpPr>
        <p:spPr>
          <a:prstGeom prst="rect">
            <a:avLst/>
          </a:prstGeom>
        </p:spPr>
        <p:txBody>
          <a:bodyPr spcFirstLastPara="1" vert="horz" wrap="square" lIns="91425" tIns="91425" rIns="91425" bIns="91425" rtlCol="0" anchor="t" anchorCtr="0">
            <a:noAutofit/>
          </a:bodyPr>
          <a:lstStyle/>
          <a:p>
            <a:pPr algn="ctr" rtl="1"/>
            <a:r>
              <a:rPr lang="ar-SA" sz="3600" dirty="0"/>
              <a:t>المؤسسات </a:t>
            </a:r>
            <a:r>
              <a:rPr lang="ar-SA" sz="3600" dirty="0">
                <a:solidFill>
                  <a:schemeClr val="accent1"/>
                </a:solidFill>
              </a:rPr>
              <a:t>الدولية</a:t>
            </a:r>
            <a:r>
              <a:rPr lang="ar-SA" sz="3600" dirty="0"/>
              <a:t>  </a:t>
            </a:r>
            <a:r>
              <a:rPr lang="en" sz="3600" dirty="0"/>
              <a:t> </a:t>
            </a:r>
            <a:endParaRPr sz="3600" dirty="0"/>
          </a:p>
        </p:txBody>
      </p:sp>
      <p:sp>
        <p:nvSpPr>
          <p:cNvPr id="661" name="Google Shape;661;p101"/>
          <p:cNvSpPr txBox="1">
            <a:spLocks noGrp="1"/>
          </p:cNvSpPr>
          <p:nvPr>
            <p:ph type="body" idx="1"/>
          </p:nvPr>
        </p:nvSpPr>
        <p:spPr>
          <a:xfrm>
            <a:off x="228600" y="1397000"/>
            <a:ext cx="4528930" cy="4472000"/>
          </a:xfrm>
          <a:prstGeom prst="rect">
            <a:avLst/>
          </a:prstGeom>
        </p:spPr>
        <p:txBody>
          <a:bodyPr spcFirstLastPara="1" vert="horz" wrap="square" lIns="91425" tIns="91425" rIns="91425" bIns="91425" rtlCol="0" anchor="t" anchorCtr="0">
            <a:noAutofit/>
          </a:bodyPr>
          <a:lstStyle/>
          <a:p>
            <a:pPr marL="139700" indent="0" algn="r" rtl="1">
              <a:buNone/>
            </a:pPr>
            <a:r>
              <a:rPr lang="ar-SA" sz="2000" b="1" spc="-50" dirty="0">
                <a:solidFill>
                  <a:schemeClr val="dk1"/>
                </a:solidFill>
                <a:ea typeface="Open Sans"/>
                <a:sym typeface="Open Sans"/>
              </a:rPr>
              <a:t>المخاطر</a:t>
            </a:r>
            <a:endParaRPr lang="en" sz="2000" spc="-50" dirty="0"/>
          </a:p>
          <a:p>
            <a:pPr algn="r" rtl="1"/>
            <a:r>
              <a:rPr lang="ar-SA" sz="2000" spc="-50" dirty="0"/>
              <a:t>استغلال الدين</a:t>
            </a:r>
          </a:p>
          <a:p>
            <a:pPr algn="r" rtl="1"/>
            <a:r>
              <a:rPr lang="ar-SA" sz="2000" spc="-50" dirty="0"/>
              <a:t>تقويض الحياد/ والمصداقية المفهومة عن الشركاء الدينيين</a:t>
            </a:r>
          </a:p>
          <a:p>
            <a:pPr algn="r" rtl="1"/>
            <a:r>
              <a:rPr lang="ar-SA" sz="2000" spc="-50" dirty="0"/>
              <a:t>خلق توترات بين الشركاء الدينيين والقادة المحليين/ الوطنيين</a:t>
            </a:r>
          </a:p>
          <a:p>
            <a:pPr algn="r" rtl="1"/>
            <a:r>
              <a:rPr lang="ar-SA" sz="2000" spc="-50" dirty="0"/>
              <a:t>تجلب العناصر الدولية الفاعلة أجندتها وأولوياتها الخاصة</a:t>
            </a:r>
          </a:p>
          <a:p>
            <a:pPr algn="r" rtl="1"/>
            <a:r>
              <a:rPr lang="ar-SA" sz="2000" spc="-50" dirty="0"/>
              <a:t>ربما يعوز العناصر الدولية الفاعلة فهم الديناميكيات الدينية المحلية</a:t>
            </a:r>
            <a:endParaRPr sz="2000" spc="-50" dirty="0"/>
          </a:p>
        </p:txBody>
      </p:sp>
      <p:sp>
        <p:nvSpPr>
          <p:cNvPr id="662" name="Google Shape;662;p101"/>
          <p:cNvSpPr txBox="1">
            <a:spLocks noGrp="1"/>
          </p:cNvSpPr>
          <p:nvPr>
            <p:ph type="body" idx="2"/>
          </p:nvPr>
        </p:nvSpPr>
        <p:spPr>
          <a:xfrm>
            <a:off x="4916558" y="1397000"/>
            <a:ext cx="3998843" cy="4472000"/>
          </a:xfrm>
          <a:prstGeom prst="rect">
            <a:avLst/>
          </a:prstGeom>
        </p:spPr>
        <p:txBody>
          <a:bodyPr spcFirstLastPara="1" vert="horz" wrap="square" lIns="91425" tIns="91425" rIns="91425" bIns="91425" rtlCol="0" anchor="t" anchorCtr="0">
            <a:noAutofit/>
          </a:bodyPr>
          <a:lstStyle/>
          <a:p>
            <a:pPr marL="139700" indent="0" algn="r" rtl="1">
              <a:buNone/>
            </a:pPr>
            <a:r>
              <a:rPr lang="ar-SA" sz="2000" b="1" dirty="0">
                <a:ea typeface="Open Sans"/>
                <a:sym typeface="Open Sans"/>
              </a:rPr>
              <a:t>  الفرص  </a:t>
            </a:r>
            <a:endParaRPr lang="en" sz="2000" dirty="0"/>
          </a:p>
          <a:p>
            <a:pPr algn="r" rtl="1"/>
            <a:r>
              <a:rPr lang="ar-SA" sz="2000" dirty="0"/>
              <a:t>الزيادة في الوصول إلى الموارد لتنفيذ البرامج/ الاحتياجات</a:t>
            </a:r>
          </a:p>
          <a:p>
            <a:pPr algn="r" rtl="1"/>
            <a:r>
              <a:rPr lang="ar-SA" sz="2000" dirty="0"/>
              <a:t>يمكن للعناصر الدولية الفاعلة الضغط على القادة الوطنيين للقيام بتغيرات بناءة</a:t>
            </a:r>
          </a:p>
          <a:p>
            <a:pPr algn="r" rtl="1"/>
            <a:r>
              <a:rPr lang="ar-SA" sz="2000" dirty="0"/>
              <a:t>ربما توفر الجهات الدولية الفاعلة المصداقية و/ أو الشرعية</a:t>
            </a:r>
          </a:p>
          <a:p>
            <a:pPr algn="r" rtl="1"/>
            <a:r>
              <a:rPr lang="ar-SA" sz="2000" dirty="0"/>
              <a:t>زيادة الوعي الدولي بالقضايا</a:t>
            </a:r>
            <a:endParaRPr sz="2000" dirty="0"/>
          </a:p>
        </p:txBody>
      </p:sp>
      <p:sp>
        <p:nvSpPr>
          <p:cNvPr id="7" name="Shape 20">
            <a:extLst>
              <a:ext uri="{FF2B5EF4-FFF2-40B4-BE49-F238E27FC236}">
                <a16:creationId xmlns:a16="http://schemas.microsoft.com/office/drawing/2014/main" id="{E48519C4-B482-4048-98B4-5BD5B1BBEDCC}"/>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86</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86</a:t>
            </a:r>
          </a:p>
        </p:txBody>
      </p:sp>
    </p:spTree>
    <p:extLst>
      <p:ext uri="{BB962C8B-B14F-4D97-AF65-F5344CB8AC3E}">
        <p14:creationId xmlns:p14="http://schemas.microsoft.com/office/powerpoint/2010/main" val="217256925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668"/>
        <p:cNvGrpSpPr/>
        <p:nvPr/>
      </p:nvGrpSpPr>
      <p:grpSpPr>
        <a:xfrm>
          <a:off x="0" y="0"/>
          <a:ext cx="0" cy="0"/>
          <a:chOff x="0" y="0"/>
          <a:chExt cx="0" cy="0"/>
        </a:xfrm>
      </p:grpSpPr>
      <p:sp>
        <p:nvSpPr>
          <p:cNvPr id="669" name="Google Shape;669;p102"/>
          <p:cNvSpPr txBox="1">
            <a:spLocks noGrp="1"/>
          </p:cNvSpPr>
          <p:nvPr>
            <p:ph type="title"/>
          </p:nvPr>
        </p:nvSpPr>
        <p:spPr>
          <a:prstGeom prst="rect">
            <a:avLst/>
          </a:prstGeom>
        </p:spPr>
        <p:txBody>
          <a:bodyPr spcFirstLastPara="1" vert="horz" wrap="square" lIns="91425" tIns="91425" rIns="91425" bIns="91425" rtlCol="0" anchor="t" anchorCtr="0">
            <a:noAutofit/>
          </a:bodyPr>
          <a:lstStyle/>
          <a:p>
            <a:pPr algn="ctr" rtl="1"/>
            <a:r>
              <a:rPr lang="ar-SA" sz="3600" dirty="0"/>
              <a:t>منظمات </a:t>
            </a:r>
            <a:r>
              <a:rPr lang="ar-SA" sz="3600" dirty="0">
                <a:solidFill>
                  <a:schemeClr val="accent1"/>
                </a:solidFill>
              </a:rPr>
              <a:t>المجتمع المدني </a:t>
            </a:r>
            <a:endParaRPr sz="3600" dirty="0">
              <a:solidFill>
                <a:schemeClr val="accent1"/>
              </a:solidFill>
            </a:endParaRPr>
          </a:p>
        </p:txBody>
      </p:sp>
      <p:sp>
        <p:nvSpPr>
          <p:cNvPr id="672" name="Google Shape;672;p102"/>
          <p:cNvSpPr txBox="1">
            <a:spLocks noGrp="1"/>
          </p:cNvSpPr>
          <p:nvPr>
            <p:ph type="body" idx="1"/>
          </p:nvPr>
        </p:nvSpPr>
        <p:spPr>
          <a:xfrm>
            <a:off x="4915500" y="1397000"/>
            <a:ext cx="3999900" cy="4472000"/>
          </a:xfrm>
          <a:prstGeom prst="rect">
            <a:avLst/>
          </a:prstGeom>
        </p:spPr>
        <p:txBody>
          <a:bodyPr spcFirstLastPara="1" vert="horz" wrap="square" lIns="91425" tIns="91425" rIns="91425" bIns="91425" rtlCol="0" anchor="t" anchorCtr="0">
            <a:noAutofit/>
          </a:bodyPr>
          <a:lstStyle/>
          <a:p>
            <a:pPr marL="139700" indent="0" algn="r" rtl="1">
              <a:buNone/>
            </a:pPr>
            <a:r>
              <a:rPr lang="ar-SA" sz="2000" b="1" dirty="0">
                <a:ea typeface="Open Sans"/>
                <a:sym typeface="Open Sans"/>
              </a:rPr>
              <a:t>     الفرص  </a:t>
            </a:r>
            <a:endParaRPr lang="en" sz="2000" dirty="0"/>
          </a:p>
          <a:p>
            <a:pPr algn="r" rtl="1"/>
            <a:r>
              <a:rPr lang="ar-SA" sz="2000" dirty="0"/>
              <a:t>خبرة في بناء السلام</a:t>
            </a:r>
          </a:p>
          <a:p>
            <a:pPr algn="r" rtl="1"/>
            <a:r>
              <a:rPr lang="ar-SA" sz="2000" dirty="0"/>
              <a:t>الروابط المحلية</a:t>
            </a:r>
          </a:p>
          <a:p>
            <a:pPr algn="r" rtl="1"/>
            <a:r>
              <a:rPr lang="ar-SA" sz="2000" dirty="0"/>
              <a:t>التعاون بين منظمات المجتمع المدني الدولية والمحلية</a:t>
            </a:r>
          </a:p>
          <a:p>
            <a:pPr algn="r" rtl="1"/>
            <a:r>
              <a:rPr lang="ar-SA" sz="2000" dirty="0"/>
              <a:t>من المرجح أن تثق العناصر الدينية الفاعلة بمنظمات المجتمع المدني المحلية أكثر</a:t>
            </a:r>
          </a:p>
          <a:p>
            <a:pPr algn="r" rtl="1"/>
            <a:r>
              <a:rPr lang="ar-SA" sz="2000" dirty="0"/>
              <a:t>الدعم المهني والمالي للاحتياجات المحلية</a:t>
            </a:r>
            <a:endParaRPr lang="en" sz="2000" dirty="0"/>
          </a:p>
          <a:p>
            <a:pPr indent="0">
              <a:spcBef>
                <a:spcPts val="1600"/>
              </a:spcBef>
              <a:spcAft>
                <a:spcPts val="1600"/>
              </a:spcAft>
              <a:buNone/>
            </a:pPr>
            <a:endParaRPr dirty="0"/>
          </a:p>
        </p:txBody>
      </p:sp>
      <p:sp>
        <p:nvSpPr>
          <p:cNvPr id="673" name="Google Shape;673;p102"/>
          <p:cNvSpPr txBox="1">
            <a:spLocks noGrp="1"/>
          </p:cNvSpPr>
          <p:nvPr>
            <p:ph type="body" idx="2"/>
          </p:nvPr>
        </p:nvSpPr>
        <p:spPr>
          <a:xfrm>
            <a:off x="228600" y="1397000"/>
            <a:ext cx="3999900" cy="4737168"/>
          </a:xfrm>
          <a:prstGeom prst="rect">
            <a:avLst/>
          </a:prstGeom>
        </p:spPr>
        <p:txBody>
          <a:bodyPr spcFirstLastPara="1" vert="horz" wrap="square" lIns="91425" tIns="91425" rIns="91425" bIns="91425" rtlCol="0" anchor="t" anchorCtr="0">
            <a:noAutofit/>
          </a:bodyPr>
          <a:lstStyle/>
          <a:p>
            <a:pPr marL="139700" indent="0" algn="r" rtl="1">
              <a:buNone/>
            </a:pPr>
            <a:r>
              <a:rPr lang="ar-SA" sz="2000" b="1" dirty="0">
                <a:ea typeface="Open Sans"/>
                <a:sym typeface="Open Sans"/>
              </a:rPr>
              <a:t>المخاطر</a:t>
            </a:r>
            <a:endParaRPr lang="en-GB" sz="2000" b="1" dirty="0">
              <a:ea typeface="Open Sans"/>
              <a:sym typeface="Open Sans"/>
            </a:endParaRPr>
          </a:p>
          <a:p>
            <a:pPr algn="r" rtl="1"/>
            <a:r>
              <a:rPr lang="ar-SA" sz="2000" dirty="0"/>
              <a:t>يستغرق العمل من أجل التغيير مع العناصر الدينية الفاعلة وقتًا مقابل دورات تمويل المشروع القصيرة</a:t>
            </a:r>
          </a:p>
          <a:p>
            <a:pPr algn="r" rtl="1"/>
            <a:r>
              <a:rPr lang="ar-SA" sz="2000" dirty="0"/>
              <a:t>الأسئلة الموضوعية مع منظمات المجتمع المدني القائمة على الدين</a:t>
            </a:r>
          </a:p>
          <a:p>
            <a:pPr algn="r" rtl="1"/>
            <a:r>
              <a:rPr lang="ar-SA" sz="2000" dirty="0"/>
              <a:t>المنافسة بين منظمات المجتمع المدني المحلية</a:t>
            </a:r>
          </a:p>
          <a:p>
            <a:pPr algn="r" rtl="1"/>
            <a:r>
              <a:rPr lang="ar-SA" sz="2000" dirty="0"/>
              <a:t>مضاعفة الجهود</a:t>
            </a:r>
          </a:p>
          <a:p>
            <a:pPr algn="r" rtl="1"/>
            <a:r>
              <a:rPr lang="ar-SA" sz="2000" dirty="0"/>
              <a:t>المعرفة المحدودة  بالعناصر الدينية الفاعلة</a:t>
            </a:r>
            <a:endParaRPr sz="2000" dirty="0"/>
          </a:p>
          <a:p>
            <a:pPr indent="0">
              <a:spcBef>
                <a:spcPts val="1600"/>
              </a:spcBef>
              <a:spcAft>
                <a:spcPts val="1600"/>
              </a:spcAft>
              <a:buNone/>
            </a:pPr>
            <a:endParaRPr dirty="0"/>
          </a:p>
        </p:txBody>
      </p:sp>
      <p:sp>
        <p:nvSpPr>
          <p:cNvPr id="7" name="Shape 20">
            <a:extLst>
              <a:ext uri="{FF2B5EF4-FFF2-40B4-BE49-F238E27FC236}">
                <a16:creationId xmlns:a16="http://schemas.microsoft.com/office/drawing/2014/main" id="{63CD86DC-3001-164A-9F99-8DA3A658FAC1}"/>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87</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87</a:t>
            </a:r>
          </a:p>
        </p:txBody>
      </p:sp>
    </p:spTree>
    <p:extLst>
      <p:ext uri="{BB962C8B-B14F-4D97-AF65-F5344CB8AC3E}">
        <p14:creationId xmlns:p14="http://schemas.microsoft.com/office/powerpoint/2010/main" val="153593870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101"/>
          <p:cNvSpPr txBox="1">
            <a:spLocks noGrp="1"/>
          </p:cNvSpPr>
          <p:nvPr>
            <p:ph type="title"/>
          </p:nvPr>
        </p:nvSpPr>
        <p:spPr>
          <a:xfrm>
            <a:off x="228600" y="294640"/>
            <a:ext cx="8686800" cy="1108400"/>
          </a:xfrm>
          <a:prstGeom prst="rect">
            <a:avLst/>
          </a:prstGeom>
        </p:spPr>
        <p:txBody>
          <a:bodyPr spcFirstLastPara="1" vert="horz" wrap="square" lIns="91425" tIns="91425" rIns="91425" bIns="91425" rtlCol="0" anchor="t" anchorCtr="0">
            <a:noAutofit/>
          </a:bodyPr>
          <a:lstStyle/>
          <a:p>
            <a:pPr algn="ctr" rtl="1"/>
            <a:r>
              <a:rPr lang="ar-SA" sz="3600" dirty="0">
                <a:solidFill>
                  <a:schemeClr val="accent1"/>
                </a:solidFill>
              </a:rPr>
              <a:t>الوسائط  </a:t>
            </a:r>
            <a:r>
              <a:rPr lang="en" sz="3600" dirty="0"/>
              <a:t> </a:t>
            </a:r>
            <a:endParaRPr sz="3600" dirty="0"/>
          </a:p>
        </p:txBody>
      </p:sp>
      <p:sp>
        <p:nvSpPr>
          <p:cNvPr id="661" name="Google Shape;661;p101"/>
          <p:cNvSpPr txBox="1">
            <a:spLocks noGrp="1"/>
          </p:cNvSpPr>
          <p:nvPr>
            <p:ph type="body" idx="1"/>
          </p:nvPr>
        </p:nvSpPr>
        <p:spPr>
          <a:xfrm>
            <a:off x="228603" y="1397002"/>
            <a:ext cx="4237383" cy="4149436"/>
          </a:xfrm>
          <a:prstGeom prst="rect">
            <a:avLst/>
          </a:prstGeom>
        </p:spPr>
        <p:txBody>
          <a:bodyPr spcFirstLastPara="1" vert="horz" wrap="square" lIns="91425" tIns="91425" rIns="91425" bIns="91425" rtlCol="0" anchor="t" anchorCtr="0">
            <a:noAutofit/>
          </a:bodyPr>
          <a:lstStyle/>
          <a:p>
            <a:pPr marL="139700" indent="0" algn="r" rtl="1">
              <a:buNone/>
            </a:pPr>
            <a:r>
              <a:rPr lang="ar-SA" sz="2000" b="1" dirty="0">
                <a:solidFill>
                  <a:schemeClr val="dk1"/>
                </a:solidFill>
                <a:ea typeface="Open Sans"/>
                <a:sym typeface="Open Sans"/>
              </a:rPr>
              <a:t>الأخطار   </a:t>
            </a:r>
            <a:endParaRPr lang="en-US" sz="2000" dirty="0"/>
          </a:p>
          <a:p>
            <a:pPr algn="r" rtl="1"/>
            <a:r>
              <a:rPr lang="ar-SA" sz="2000" dirty="0"/>
              <a:t>الوصول الجماهيري الشامل واحتمال الانتشار الفيروسي للأضرار</a:t>
            </a:r>
          </a:p>
          <a:p>
            <a:pPr algn="r" rtl="1"/>
            <a:r>
              <a:rPr lang="ar-SA" sz="2000" dirty="0"/>
              <a:t>التلاعب - الاستغلال، تحفيز الخوف، الأخبار الكاذبة، ’التزييف العميق‘</a:t>
            </a:r>
          </a:p>
          <a:p>
            <a:pPr algn="r" rtl="1"/>
            <a:r>
              <a:rPr lang="ar-SA" sz="2000" dirty="0"/>
              <a:t>خطاب الكراهية - الخوف من الإسلام (</a:t>
            </a:r>
            <a:r>
              <a:rPr lang="ar-SA" sz="2000" dirty="0" err="1"/>
              <a:t>إسلاموفوبيا</a:t>
            </a:r>
            <a:r>
              <a:rPr lang="ar-SA" sz="2000" dirty="0"/>
              <a:t>)، ومعاداة السامية، والقوالب النمطية، الخ.</a:t>
            </a:r>
            <a:endParaRPr lang="en-US" sz="2000" dirty="0"/>
          </a:p>
          <a:p>
            <a:pPr marL="139697" indent="0">
              <a:buNone/>
            </a:pPr>
            <a:endParaRPr lang="en-US" sz="2000" dirty="0"/>
          </a:p>
          <a:p>
            <a:pPr marL="139697" indent="0">
              <a:buNone/>
            </a:pPr>
            <a:r>
              <a:rPr lang="en-US" sz="2000" dirty="0"/>
              <a:t>	</a:t>
            </a:r>
          </a:p>
          <a:p>
            <a:pPr lvl="1"/>
            <a:endParaRPr sz="1800" dirty="0">
              <a:latin typeface="Arial" panose="020B0604020202020204" pitchFamily="34" charset="0"/>
              <a:cs typeface="Arial" panose="020B0604020202020204" pitchFamily="34" charset="0"/>
            </a:endParaRPr>
          </a:p>
        </p:txBody>
      </p:sp>
      <p:sp>
        <p:nvSpPr>
          <p:cNvPr id="662" name="Google Shape;662;p101"/>
          <p:cNvSpPr txBox="1">
            <a:spLocks noGrp="1"/>
          </p:cNvSpPr>
          <p:nvPr>
            <p:ph type="body" idx="2"/>
          </p:nvPr>
        </p:nvSpPr>
        <p:spPr>
          <a:xfrm>
            <a:off x="4850296" y="1397002"/>
            <a:ext cx="4065104" cy="4635665"/>
          </a:xfrm>
          <a:prstGeom prst="rect">
            <a:avLst/>
          </a:prstGeom>
        </p:spPr>
        <p:txBody>
          <a:bodyPr spcFirstLastPara="1" vert="horz" wrap="square" lIns="91425" tIns="91425" rIns="91425" bIns="91425" rtlCol="0" anchor="t" anchorCtr="0">
            <a:noAutofit/>
          </a:bodyPr>
          <a:lstStyle/>
          <a:p>
            <a:pPr marL="139700" indent="0" algn="r" rtl="1">
              <a:buNone/>
            </a:pPr>
            <a:r>
              <a:rPr lang="ar-SA" sz="2000" b="1" dirty="0">
                <a:ea typeface="Open Sans"/>
                <a:sym typeface="Open Sans"/>
              </a:rPr>
              <a:t>الفرص  </a:t>
            </a:r>
            <a:endParaRPr lang="en" sz="2000" dirty="0"/>
          </a:p>
          <a:p>
            <a:pPr algn="r" rtl="1"/>
            <a:r>
              <a:rPr lang="ar-SA" sz="2000" dirty="0"/>
              <a:t>الوصول الجماهيري الشامل واحتمال انتشار المنفعة؛ الكشف عن القضية</a:t>
            </a:r>
          </a:p>
          <a:p>
            <a:pPr algn="r" rtl="1"/>
            <a:r>
              <a:rPr lang="ar-SA" sz="2000" dirty="0"/>
              <a:t>مجموعة متنوعة من المنصات الإعلامية - المرئية والمكتوبة والمسموعة؛ المحلية، والوطنية الدولية؛ الاجتماعية؛ والترفيهية، "التحليل العميق" وما شابه.</a:t>
            </a:r>
          </a:p>
          <a:p>
            <a:pPr algn="r" rtl="1"/>
            <a:r>
              <a:rPr lang="ar-SA" sz="2000" dirty="0"/>
              <a:t>إشراك الشباب كجمهور هائل من المبدعين والمستهلكين</a:t>
            </a:r>
            <a:endParaRPr lang="en" sz="2000" dirty="0"/>
          </a:p>
        </p:txBody>
      </p:sp>
      <p:sp>
        <p:nvSpPr>
          <p:cNvPr id="7" name="Shape 20">
            <a:extLst>
              <a:ext uri="{FF2B5EF4-FFF2-40B4-BE49-F238E27FC236}">
                <a16:creationId xmlns:a16="http://schemas.microsoft.com/office/drawing/2014/main" id="{F54CB1B7-97DB-D74A-8018-723ED4FE3376}"/>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88</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88</a:t>
            </a:r>
          </a:p>
        </p:txBody>
      </p:sp>
    </p:spTree>
    <p:extLst>
      <p:ext uri="{BB962C8B-B14F-4D97-AF65-F5344CB8AC3E}">
        <p14:creationId xmlns:p14="http://schemas.microsoft.com/office/powerpoint/2010/main" val="411082084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2" name="Google Shape;112;p21"/>
          <p:cNvSpPr txBox="1">
            <a:spLocks noGrp="1"/>
          </p:cNvSpPr>
          <p:nvPr>
            <p:ph type="body" idx="1"/>
          </p:nvPr>
        </p:nvSpPr>
        <p:spPr>
          <a:xfrm>
            <a:off x="467544" y="909084"/>
            <a:ext cx="5019261" cy="4572000"/>
          </a:xfrm>
          <a:prstGeom prst="rect">
            <a:avLst/>
          </a:prstGeom>
        </p:spPr>
        <p:txBody>
          <a:bodyPr spcFirstLastPara="1" vert="horz" wrap="square" lIns="91425" tIns="91425" rIns="91425" bIns="91425" rtlCol="0" anchor="t" anchorCtr="0">
            <a:noAutofit/>
          </a:bodyPr>
          <a:lstStyle/>
          <a:p>
            <a:pPr indent="0">
              <a:spcBef>
                <a:spcPts val="1600"/>
              </a:spcBef>
              <a:spcAft>
                <a:spcPts val="1600"/>
              </a:spcAft>
              <a:buNone/>
            </a:pPr>
            <a:endParaRPr lang="en-GB" sz="2800" dirty="0"/>
          </a:p>
          <a:p>
            <a:pPr indent="0" algn="r" rtl="1">
              <a:spcBef>
                <a:spcPts val="1600"/>
              </a:spcBef>
              <a:spcAft>
                <a:spcPts val="1600"/>
              </a:spcAft>
              <a:buNone/>
            </a:pPr>
            <a:r>
              <a:rPr lang="ar-SA" sz="2800" dirty="0"/>
              <a:t>مَن يمكن أيضًا أن يشملهم النهج المتعدد القطاعات في المشاركة الدينية؟</a:t>
            </a:r>
            <a:endParaRPr lang="en-GB" sz="2800" dirty="0"/>
          </a:p>
          <a:p>
            <a:pPr indent="0">
              <a:spcBef>
                <a:spcPts val="1600"/>
              </a:spcBef>
              <a:spcAft>
                <a:spcPts val="1600"/>
              </a:spcAft>
              <a:buNone/>
            </a:pPr>
            <a:endParaRPr dirty="0"/>
          </a:p>
        </p:txBody>
      </p:sp>
      <p:sp>
        <p:nvSpPr>
          <p:cNvPr id="14" name="Title 1">
            <a:extLst>
              <a:ext uri="{FF2B5EF4-FFF2-40B4-BE49-F238E27FC236}">
                <a16:creationId xmlns:a16="http://schemas.microsoft.com/office/drawing/2014/main" id="{888C2375-E1C6-9242-8E30-9AA7B471C182}"/>
              </a:ext>
            </a:extLst>
          </p:cNvPr>
          <p:cNvSpPr txBox="1">
            <a:spLocks/>
          </p:cNvSpPr>
          <p:nvPr/>
        </p:nvSpPr>
        <p:spPr>
          <a:xfrm>
            <a:off x="4788024" y="404664"/>
            <a:ext cx="3773557" cy="700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marR="0" lvl="0" indent="0" algn="l" rtl="0" eaLnBrk="1" hangingPunct="1">
              <a:lnSpc>
                <a:spcPct val="100000"/>
              </a:lnSpc>
              <a:spcBef>
                <a:spcPts val="0"/>
              </a:spcBef>
              <a:spcAft>
                <a:spcPts val="0"/>
              </a:spcAft>
              <a:buClr>
                <a:srgbClr val="404041"/>
              </a:buClr>
              <a:buSzPts val="4200"/>
              <a:buFont typeface="Arial Black"/>
              <a:buNone/>
              <a:defRPr sz="3600" b="0" i="0" u="none" strike="noStrike" cap="none">
                <a:solidFill>
                  <a:schemeClr val="tx2"/>
                </a:solidFill>
                <a:latin typeface="Nexa" panose="02000000000000000000" pitchFamily="2" charset="77"/>
                <a:ea typeface="Arial Black"/>
                <a:cs typeface="Arial" panose="020B0604020202020204" pitchFamily="34" charset="0"/>
                <a:sym typeface="Arial Black"/>
              </a:defRPr>
            </a:lvl1pPr>
            <a:lvl2pPr lvl="1" indent="0">
              <a:spcBef>
                <a:spcPts val="0"/>
              </a:spcBef>
              <a:spcAft>
                <a:spcPts val="0"/>
              </a:spcAft>
              <a:buSzPts val="4200"/>
              <a:buNone/>
              <a:defRPr sz="1800"/>
            </a:lvl2pPr>
            <a:lvl3pPr lvl="2" indent="0">
              <a:spcBef>
                <a:spcPts val="0"/>
              </a:spcBef>
              <a:spcAft>
                <a:spcPts val="0"/>
              </a:spcAft>
              <a:buSzPts val="4200"/>
              <a:buNone/>
              <a:defRPr sz="1800"/>
            </a:lvl3pPr>
            <a:lvl4pPr lvl="3" indent="0">
              <a:spcBef>
                <a:spcPts val="0"/>
              </a:spcBef>
              <a:spcAft>
                <a:spcPts val="0"/>
              </a:spcAft>
              <a:buSzPts val="4200"/>
              <a:buNone/>
              <a:defRPr sz="1800"/>
            </a:lvl4pPr>
            <a:lvl5pPr lvl="4" indent="0">
              <a:spcBef>
                <a:spcPts val="0"/>
              </a:spcBef>
              <a:spcAft>
                <a:spcPts val="0"/>
              </a:spcAft>
              <a:buSzPts val="4200"/>
              <a:buNone/>
              <a:defRPr sz="1800"/>
            </a:lvl5pPr>
            <a:lvl6pPr lvl="5" indent="0">
              <a:spcBef>
                <a:spcPts val="0"/>
              </a:spcBef>
              <a:spcAft>
                <a:spcPts val="0"/>
              </a:spcAft>
              <a:buSzPts val="4200"/>
              <a:buNone/>
              <a:defRPr sz="1800"/>
            </a:lvl6pPr>
            <a:lvl7pPr lvl="6" indent="0">
              <a:spcBef>
                <a:spcPts val="0"/>
              </a:spcBef>
              <a:spcAft>
                <a:spcPts val="0"/>
              </a:spcAft>
              <a:buSzPts val="4200"/>
              <a:buNone/>
              <a:defRPr sz="1800"/>
            </a:lvl7pPr>
            <a:lvl8pPr lvl="7" indent="0">
              <a:spcBef>
                <a:spcPts val="0"/>
              </a:spcBef>
              <a:spcAft>
                <a:spcPts val="0"/>
              </a:spcAft>
              <a:buSzPts val="4200"/>
              <a:buNone/>
              <a:defRPr sz="1800"/>
            </a:lvl8pPr>
            <a:lvl9pPr lvl="8" indent="0">
              <a:spcBef>
                <a:spcPts val="0"/>
              </a:spcBef>
              <a:spcAft>
                <a:spcPts val="0"/>
              </a:spcAft>
              <a:buSzPts val="4200"/>
              <a:buNone/>
              <a:defRPr sz="1800"/>
            </a:lvl9pPr>
          </a:lstStyle>
          <a:p>
            <a:pPr algn="r" rtl="1"/>
            <a:r>
              <a:rPr lang="ar-SA" b="1" kern="0" dirty="0">
                <a:solidFill>
                  <a:srgbClr val="00407F"/>
                </a:solidFill>
                <a:latin typeface="Nexa Heavy" panose="02000000000000000000" pitchFamily="2" charset="77"/>
              </a:rPr>
              <a:t>المناقشة</a:t>
            </a:r>
            <a:endParaRPr lang="en-US" b="1" kern="0" dirty="0">
              <a:solidFill>
                <a:srgbClr val="00407F"/>
              </a:solidFill>
              <a:latin typeface="Nexa Heavy" panose="02000000000000000000" pitchFamily="2" charset="77"/>
            </a:endParaRPr>
          </a:p>
        </p:txBody>
      </p:sp>
      <p:grpSp>
        <p:nvGrpSpPr>
          <p:cNvPr id="15" name="Shape 2628">
            <a:extLst>
              <a:ext uri="{FF2B5EF4-FFF2-40B4-BE49-F238E27FC236}">
                <a16:creationId xmlns:a16="http://schemas.microsoft.com/office/drawing/2014/main" id="{C37CA817-9BBC-1E4D-A6FF-8A9D0AD775AA}"/>
              </a:ext>
            </a:extLst>
          </p:cNvPr>
          <p:cNvGrpSpPr/>
          <p:nvPr/>
        </p:nvGrpSpPr>
        <p:grpSpPr>
          <a:xfrm>
            <a:off x="6155305" y="1658467"/>
            <a:ext cx="2760096" cy="3595847"/>
            <a:chOff x="2190400" y="3124993"/>
            <a:chExt cx="731836" cy="731838"/>
          </a:xfrm>
          <a:solidFill>
            <a:schemeClr val="accent2"/>
          </a:solidFill>
        </p:grpSpPr>
        <p:sp>
          <p:nvSpPr>
            <p:cNvPr id="16" name="Shape 2629">
              <a:extLst>
                <a:ext uri="{FF2B5EF4-FFF2-40B4-BE49-F238E27FC236}">
                  <a16:creationId xmlns:a16="http://schemas.microsoft.com/office/drawing/2014/main" id="{9465AB0A-9D20-734E-A35B-A56BECBEFBFC}"/>
                </a:ext>
              </a:extLst>
            </p:cNvPr>
            <p:cNvSpPr/>
            <p:nvPr/>
          </p:nvSpPr>
          <p:spPr>
            <a:xfrm>
              <a:off x="2238025" y="3124993"/>
              <a:ext cx="577850" cy="376238"/>
            </a:xfrm>
            <a:custGeom>
              <a:avLst/>
              <a:gdLst/>
              <a:ahLst/>
              <a:cxnLst/>
              <a:rect l="0" t="0" r="0" b="0"/>
              <a:pathLst>
                <a:path w="120000" h="120000" extrusionOk="0">
                  <a:moveTo>
                    <a:pt x="36556" y="0"/>
                  </a:moveTo>
                  <a:cubicBezTo>
                    <a:pt x="38543" y="0"/>
                    <a:pt x="40529" y="0"/>
                    <a:pt x="42516" y="0"/>
                  </a:cubicBezTo>
                  <a:cubicBezTo>
                    <a:pt x="46887" y="612"/>
                    <a:pt x="51655" y="1836"/>
                    <a:pt x="55629" y="3673"/>
                  </a:cubicBezTo>
                  <a:cubicBezTo>
                    <a:pt x="59205" y="5510"/>
                    <a:pt x="63178" y="11632"/>
                    <a:pt x="65562" y="12244"/>
                  </a:cubicBezTo>
                  <a:cubicBezTo>
                    <a:pt x="67152" y="12244"/>
                    <a:pt x="69536" y="10408"/>
                    <a:pt x="71125" y="10408"/>
                  </a:cubicBezTo>
                  <a:cubicBezTo>
                    <a:pt x="94569" y="3673"/>
                    <a:pt x="116026" y="21428"/>
                    <a:pt x="117615" y="54489"/>
                  </a:cubicBezTo>
                  <a:cubicBezTo>
                    <a:pt x="120000" y="105306"/>
                    <a:pt x="75099" y="119999"/>
                    <a:pt x="53642" y="94285"/>
                  </a:cubicBezTo>
                  <a:cubicBezTo>
                    <a:pt x="30596" y="105918"/>
                    <a:pt x="3576" y="88163"/>
                    <a:pt x="1986" y="55102"/>
                  </a:cubicBezTo>
                  <a:cubicBezTo>
                    <a:pt x="0" y="19591"/>
                    <a:pt x="16688" y="3061"/>
                    <a:pt x="36556" y="0"/>
                  </a:cubicBezTo>
                  <a:close/>
                  <a:moveTo>
                    <a:pt x="13112" y="45918"/>
                  </a:moveTo>
                  <a:cubicBezTo>
                    <a:pt x="10331" y="87551"/>
                    <a:pt x="54437" y="89387"/>
                    <a:pt x="63576" y="61224"/>
                  </a:cubicBezTo>
                  <a:cubicBezTo>
                    <a:pt x="65960" y="54489"/>
                    <a:pt x="66357" y="43469"/>
                    <a:pt x="63178" y="34897"/>
                  </a:cubicBezTo>
                  <a:cubicBezTo>
                    <a:pt x="59602" y="24489"/>
                    <a:pt x="49668" y="17142"/>
                    <a:pt x="37748" y="17755"/>
                  </a:cubicBezTo>
                  <a:cubicBezTo>
                    <a:pt x="25033" y="18979"/>
                    <a:pt x="14701" y="28163"/>
                    <a:pt x="13112" y="45918"/>
                  </a:cubicBezTo>
                  <a:close/>
                  <a:moveTo>
                    <a:pt x="106092" y="55102"/>
                  </a:moveTo>
                  <a:cubicBezTo>
                    <a:pt x="104900" y="33061"/>
                    <a:pt x="90198" y="24489"/>
                    <a:pt x="73907" y="26938"/>
                  </a:cubicBezTo>
                  <a:cubicBezTo>
                    <a:pt x="75496" y="34285"/>
                    <a:pt x="77483" y="43469"/>
                    <a:pt x="77086" y="53877"/>
                  </a:cubicBezTo>
                  <a:cubicBezTo>
                    <a:pt x="76291" y="66122"/>
                    <a:pt x="71920" y="75306"/>
                    <a:pt x="67549" y="82040"/>
                  </a:cubicBezTo>
                  <a:cubicBezTo>
                    <a:pt x="67152" y="82653"/>
                    <a:pt x="65960" y="83877"/>
                    <a:pt x="66357" y="84489"/>
                  </a:cubicBezTo>
                  <a:cubicBezTo>
                    <a:pt x="83046" y="96122"/>
                    <a:pt x="107682" y="84489"/>
                    <a:pt x="106092" y="5510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7" name="Shape 2630">
              <a:extLst>
                <a:ext uri="{FF2B5EF4-FFF2-40B4-BE49-F238E27FC236}">
                  <a16:creationId xmlns:a16="http://schemas.microsoft.com/office/drawing/2014/main" id="{5CAAF6D9-0078-084F-80AC-4908082914E8}"/>
                </a:ext>
              </a:extLst>
            </p:cNvPr>
            <p:cNvSpPr/>
            <p:nvPr/>
          </p:nvSpPr>
          <p:spPr>
            <a:xfrm>
              <a:off x="2809525" y="3326605"/>
              <a:ext cx="104774" cy="111125"/>
            </a:xfrm>
            <a:custGeom>
              <a:avLst/>
              <a:gdLst/>
              <a:ahLst/>
              <a:cxnLst/>
              <a:rect l="0" t="0" r="0" b="0"/>
              <a:pathLst>
                <a:path w="120000" h="120000" extrusionOk="0">
                  <a:moveTo>
                    <a:pt x="120000" y="62068"/>
                  </a:moveTo>
                  <a:cubicBezTo>
                    <a:pt x="120000" y="66206"/>
                    <a:pt x="120000" y="70344"/>
                    <a:pt x="120000" y="74482"/>
                  </a:cubicBezTo>
                  <a:cubicBezTo>
                    <a:pt x="113454" y="99310"/>
                    <a:pt x="96000" y="120000"/>
                    <a:pt x="61090" y="113793"/>
                  </a:cubicBezTo>
                  <a:cubicBezTo>
                    <a:pt x="0" y="101379"/>
                    <a:pt x="26181" y="0"/>
                    <a:pt x="93818" y="26896"/>
                  </a:cubicBezTo>
                  <a:cubicBezTo>
                    <a:pt x="104727" y="31034"/>
                    <a:pt x="113454" y="41379"/>
                    <a:pt x="120000" y="6206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8" name="Shape 2631">
              <a:extLst>
                <a:ext uri="{FF2B5EF4-FFF2-40B4-BE49-F238E27FC236}">
                  <a16:creationId xmlns:a16="http://schemas.microsoft.com/office/drawing/2014/main" id="{B68620BA-5E5C-7947-9679-0D697368DB54}"/>
                </a:ext>
              </a:extLst>
            </p:cNvPr>
            <p:cNvSpPr/>
            <p:nvPr/>
          </p:nvSpPr>
          <p:spPr>
            <a:xfrm>
              <a:off x="2190400" y="3363119"/>
              <a:ext cx="84138" cy="111125"/>
            </a:xfrm>
            <a:custGeom>
              <a:avLst/>
              <a:gdLst/>
              <a:ahLst/>
              <a:cxnLst/>
              <a:rect l="0" t="0" r="0" b="0"/>
              <a:pathLst>
                <a:path w="120000" h="120000" extrusionOk="0">
                  <a:moveTo>
                    <a:pt x="0" y="66206"/>
                  </a:moveTo>
                  <a:cubicBezTo>
                    <a:pt x="0" y="62068"/>
                    <a:pt x="0" y="57931"/>
                    <a:pt x="0" y="53793"/>
                  </a:cubicBezTo>
                  <a:cubicBezTo>
                    <a:pt x="10909" y="0"/>
                    <a:pt x="117272" y="4137"/>
                    <a:pt x="120000" y="57931"/>
                  </a:cubicBezTo>
                  <a:cubicBezTo>
                    <a:pt x="120000" y="113793"/>
                    <a:pt x="8181" y="120000"/>
                    <a:pt x="0" y="66206"/>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19" name="Shape 2632">
              <a:extLst>
                <a:ext uri="{FF2B5EF4-FFF2-40B4-BE49-F238E27FC236}">
                  <a16:creationId xmlns:a16="http://schemas.microsoft.com/office/drawing/2014/main" id="{A2398C29-03FE-6C4F-9EF7-09849F5D0303}"/>
                </a:ext>
              </a:extLst>
            </p:cNvPr>
            <p:cNvSpPr/>
            <p:nvPr/>
          </p:nvSpPr>
          <p:spPr>
            <a:xfrm>
              <a:off x="2190400" y="3442494"/>
              <a:ext cx="341312" cy="409575"/>
            </a:xfrm>
            <a:custGeom>
              <a:avLst/>
              <a:gdLst/>
              <a:ahLst/>
              <a:cxnLst/>
              <a:rect l="0" t="0" r="0" b="0"/>
              <a:pathLst>
                <a:path w="120000" h="120000" extrusionOk="0">
                  <a:moveTo>
                    <a:pt x="0" y="106542"/>
                  </a:moveTo>
                  <a:cubicBezTo>
                    <a:pt x="0" y="103738"/>
                    <a:pt x="0" y="101495"/>
                    <a:pt x="0" y="98691"/>
                  </a:cubicBezTo>
                  <a:cubicBezTo>
                    <a:pt x="2696" y="89719"/>
                    <a:pt x="12808" y="84672"/>
                    <a:pt x="24269" y="81308"/>
                  </a:cubicBezTo>
                  <a:cubicBezTo>
                    <a:pt x="31685" y="79065"/>
                    <a:pt x="43820" y="78504"/>
                    <a:pt x="44494" y="72336"/>
                  </a:cubicBezTo>
                  <a:cubicBezTo>
                    <a:pt x="44494" y="66728"/>
                    <a:pt x="36404" y="65046"/>
                    <a:pt x="36404" y="57757"/>
                  </a:cubicBezTo>
                  <a:cubicBezTo>
                    <a:pt x="30337" y="55514"/>
                    <a:pt x="26292" y="46542"/>
                    <a:pt x="30337" y="40373"/>
                  </a:cubicBezTo>
                  <a:cubicBezTo>
                    <a:pt x="22247" y="22429"/>
                    <a:pt x="39101" y="0"/>
                    <a:pt x="62696" y="6168"/>
                  </a:cubicBezTo>
                  <a:cubicBezTo>
                    <a:pt x="66067" y="7289"/>
                    <a:pt x="68089" y="9532"/>
                    <a:pt x="70786" y="11775"/>
                  </a:cubicBezTo>
                  <a:cubicBezTo>
                    <a:pt x="88314" y="9532"/>
                    <a:pt x="91685" y="26915"/>
                    <a:pt x="88314" y="40373"/>
                  </a:cubicBezTo>
                  <a:cubicBezTo>
                    <a:pt x="91011" y="46542"/>
                    <a:pt x="88314" y="56074"/>
                    <a:pt x="81573" y="58317"/>
                  </a:cubicBezTo>
                  <a:cubicBezTo>
                    <a:pt x="82921" y="65607"/>
                    <a:pt x="71460" y="67289"/>
                    <a:pt x="74157" y="74579"/>
                  </a:cubicBezTo>
                  <a:cubicBezTo>
                    <a:pt x="74831" y="77943"/>
                    <a:pt x="82247" y="77943"/>
                    <a:pt x="87640" y="79065"/>
                  </a:cubicBezTo>
                  <a:cubicBezTo>
                    <a:pt x="97752" y="81308"/>
                    <a:pt x="112584" y="86915"/>
                    <a:pt x="116629" y="94766"/>
                  </a:cubicBezTo>
                  <a:cubicBezTo>
                    <a:pt x="117303" y="97009"/>
                    <a:pt x="120000" y="103177"/>
                    <a:pt x="117303" y="107663"/>
                  </a:cubicBezTo>
                  <a:cubicBezTo>
                    <a:pt x="114606" y="112710"/>
                    <a:pt x="100449" y="114953"/>
                    <a:pt x="92359" y="116074"/>
                  </a:cubicBezTo>
                  <a:cubicBezTo>
                    <a:pt x="73483" y="119439"/>
                    <a:pt x="49213" y="120000"/>
                    <a:pt x="27640" y="117757"/>
                  </a:cubicBezTo>
                  <a:cubicBezTo>
                    <a:pt x="15505" y="116635"/>
                    <a:pt x="1348" y="114392"/>
                    <a:pt x="0" y="106542"/>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0" name="Shape 2633">
              <a:extLst>
                <a:ext uri="{FF2B5EF4-FFF2-40B4-BE49-F238E27FC236}">
                  <a16:creationId xmlns:a16="http://schemas.microsoft.com/office/drawing/2014/main" id="{4C3B3CC3-B426-C643-9053-E71CC40E23EC}"/>
                </a:ext>
              </a:extLst>
            </p:cNvPr>
            <p:cNvSpPr/>
            <p:nvPr/>
          </p:nvSpPr>
          <p:spPr>
            <a:xfrm>
              <a:off x="2576161" y="3439319"/>
              <a:ext cx="346074" cy="417513"/>
            </a:xfrm>
            <a:custGeom>
              <a:avLst/>
              <a:gdLst/>
              <a:ahLst/>
              <a:cxnLst/>
              <a:rect l="0" t="0" r="0" b="0"/>
              <a:pathLst>
                <a:path w="120000" h="120000" extrusionOk="0">
                  <a:moveTo>
                    <a:pt x="117348" y="106788"/>
                  </a:moveTo>
                  <a:cubicBezTo>
                    <a:pt x="98784" y="118348"/>
                    <a:pt x="58342" y="120000"/>
                    <a:pt x="27182" y="116146"/>
                  </a:cubicBezTo>
                  <a:cubicBezTo>
                    <a:pt x="16574" y="115045"/>
                    <a:pt x="4640" y="113394"/>
                    <a:pt x="1988" y="107889"/>
                  </a:cubicBezTo>
                  <a:cubicBezTo>
                    <a:pt x="0" y="104036"/>
                    <a:pt x="1988" y="97431"/>
                    <a:pt x="2651" y="95229"/>
                  </a:cubicBezTo>
                  <a:cubicBezTo>
                    <a:pt x="5303" y="89174"/>
                    <a:pt x="14585" y="84770"/>
                    <a:pt x="21878" y="82018"/>
                  </a:cubicBezTo>
                  <a:cubicBezTo>
                    <a:pt x="27845" y="79816"/>
                    <a:pt x="44419" y="78165"/>
                    <a:pt x="45082" y="72660"/>
                  </a:cubicBezTo>
                  <a:cubicBezTo>
                    <a:pt x="45745" y="66605"/>
                    <a:pt x="37127" y="64954"/>
                    <a:pt x="37790" y="58348"/>
                  </a:cubicBezTo>
                  <a:cubicBezTo>
                    <a:pt x="31823" y="56146"/>
                    <a:pt x="26519" y="46788"/>
                    <a:pt x="31823" y="41284"/>
                  </a:cubicBezTo>
                  <a:cubicBezTo>
                    <a:pt x="23204" y="23669"/>
                    <a:pt x="40441" y="0"/>
                    <a:pt x="64309" y="7706"/>
                  </a:cubicBezTo>
                  <a:cubicBezTo>
                    <a:pt x="66961" y="8807"/>
                    <a:pt x="68287" y="10458"/>
                    <a:pt x="70939" y="12660"/>
                  </a:cubicBezTo>
                  <a:cubicBezTo>
                    <a:pt x="88176" y="10458"/>
                    <a:pt x="92154" y="28073"/>
                    <a:pt x="88176" y="40183"/>
                  </a:cubicBezTo>
                  <a:cubicBezTo>
                    <a:pt x="90165" y="44587"/>
                    <a:pt x="90165" y="47889"/>
                    <a:pt x="88839" y="51192"/>
                  </a:cubicBezTo>
                  <a:cubicBezTo>
                    <a:pt x="88176" y="53944"/>
                    <a:pt x="84198" y="55596"/>
                    <a:pt x="82209" y="58348"/>
                  </a:cubicBezTo>
                  <a:cubicBezTo>
                    <a:pt x="80883" y="60000"/>
                    <a:pt x="80220" y="63302"/>
                    <a:pt x="78895" y="65504"/>
                  </a:cubicBezTo>
                  <a:cubicBezTo>
                    <a:pt x="76906" y="68807"/>
                    <a:pt x="73591" y="70458"/>
                    <a:pt x="73591" y="73211"/>
                  </a:cubicBezTo>
                  <a:cubicBezTo>
                    <a:pt x="74254" y="78165"/>
                    <a:pt x="88839" y="79266"/>
                    <a:pt x="94143" y="80917"/>
                  </a:cubicBezTo>
                  <a:cubicBezTo>
                    <a:pt x="106740" y="84770"/>
                    <a:pt x="120000" y="89724"/>
                    <a:pt x="117348" y="106788"/>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1" name="Shape 2634">
              <a:extLst>
                <a:ext uri="{FF2B5EF4-FFF2-40B4-BE49-F238E27FC236}">
                  <a16:creationId xmlns:a16="http://schemas.microsoft.com/office/drawing/2014/main" id="{55ABAA1D-DFD7-6645-B7B1-C30A0F14AE05}"/>
                </a:ext>
              </a:extLst>
            </p:cNvPr>
            <p:cNvSpPr/>
            <p:nvPr/>
          </p:nvSpPr>
          <p:spPr>
            <a:xfrm>
              <a:off x="2846036" y="3485355"/>
              <a:ext cx="68263" cy="60324"/>
            </a:xfrm>
            <a:custGeom>
              <a:avLst/>
              <a:gdLst/>
              <a:ahLst/>
              <a:cxnLst/>
              <a:rect l="0" t="0" r="0" b="0"/>
              <a:pathLst>
                <a:path w="120000" h="120000" extrusionOk="0">
                  <a:moveTo>
                    <a:pt x="120000" y="48750"/>
                  </a:moveTo>
                  <a:cubicBezTo>
                    <a:pt x="120000" y="56250"/>
                    <a:pt x="120000" y="63750"/>
                    <a:pt x="120000" y="67500"/>
                  </a:cubicBezTo>
                  <a:cubicBezTo>
                    <a:pt x="113333" y="101250"/>
                    <a:pt x="96666" y="112500"/>
                    <a:pt x="76666" y="112500"/>
                  </a:cubicBezTo>
                  <a:cubicBezTo>
                    <a:pt x="13333" y="120000"/>
                    <a:pt x="0" y="0"/>
                    <a:pt x="76666" y="3750"/>
                  </a:cubicBezTo>
                  <a:cubicBezTo>
                    <a:pt x="100000" y="7500"/>
                    <a:pt x="110000" y="18750"/>
                    <a:pt x="120000" y="48750"/>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sp>
          <p:nvSpPr>
            <p:cNvPr id="22" name="Shape 2635">
              <a:extLst>
                <a:ext uri="{FF2B5EF4-FFF2-40B4-BE49-F238E27FC236}">
                  <a16:creationId xmlns:a16="http://schemas.microsoft.com/office/drawing/2014/main" id="{95F828E5-06A1-E34C-BC68-7E56DEFB9A22}"/>
                </a:ext>
              </a:extLst>
            </p:cNvPr>
            <p:cNvSpPr/>
            <p:nvPr/>
          </p:nvSpPr>
          <p:spPr>
            <a:xfrm>
              <a:off x="2190400" y="3515519"/>
              <a:ext cx="66674" cy="55562"/>
            </a:xfrm>
            <a:custGeom>
              <a:avLst/>
              <a:gdLst/>
              <a:ahLst/>
              <a:cxnLst/>
              <a:rect l="0" t="0" r="0" b="0"/>
              <a:pathLst>
                <a:path w="120000" h="120000" extrusionOk="0">
                  <a:moveTo>
                    <a:pt x="0" y="70344"/>
                  </a:moveTo>
                  <a:cubicBezTo>
                    <a:pt x="0" y="62068"/>
                    <a:pt x="0" y="57931"/>
                    <a:pt x="0" y="49655"/>
                  </a:cubicBezTo>
                  <a:cubicBezTo>
                    <a:pt x="10285" y="12413"/>
                    <a:pt x="27428" y="0"/>
                    <a:pt x="51428" y="0"/>
                  </a:cubicBezTo>
                  <a:cubicBezTo>
                    <a:pt x="109714" y="0"/>
                    <a:pt x="120000" y="120000"/>
                    <a:pt x="51428" y="120000"/>
                  </a:cubicBezTo>
                  <a:cubicBezTo>
                    <a:pt x="24000" y="120000"/>
                    <a:pt x="13714" y="107586"/>
                    <a:pt x="0" y="70344"/>
                  </a:cubicBezTo>
                  <a:close/>
                </a:path>
              </a:pathLst>
            </a:custGeom>
            <a:grpFill/>
            <a:ln>
              <a:noFill/>
            </a:ln>
          </p:spPr>
          <p:txBody>
            <a:bodyPr lIns="91425" tIns="45700" rIns="91425" bIns="45700" anchor="t" anchorCtr="0">
              <a:noAutofit/>
            </a:bodyPr>
            <a:lstStyle/>
            <a:p>
              <a:pPr algn="l" rtl="0"/>
              <a:endParaRPr kern="0">
                <a:solidFill>
                  <a:srgbClr val="2C2C2D"/>
                </a:solidFill>
                <a:latin typeface="Calibri"/>
                <a:ea typeface="Calibri"/>
                <a:cs typeface="Calibri"/>
                <a:sym typeface="Calibri"/>
              </a:endParaRPr>
            </a:p>
          </p:txBody>
        </p:sp>
      </p:grpSp>
      <p:sp>
        <p:nvSpPr>
          <p:cNvPr id="23" name="Shape 20">
            <a:extLst>
              <a:ext uri="{FF2B5EF4-FFF2-40B4-BE49-F238E27FC236}">
                <a16:creationId xmlns:a16="http://schemas.microsoft.com/office/drawing/2014/main" id="{8107CF5F-94DC-7B47-B6C3-EC0033C77A3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89</a:t>
            </a:r>
            <a:endParaRPr lang="en" kern="0" dirty="0"/>
          </a:p>
        </p:txBody>
      </p:sp>
      <p:sp>
        <p:nvSpPr>
          <p:cNvPr id="13" name="مربع نص 12"/>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89</a:t>
            </a:r>
          </a:p>
        </p:txBody>
      </p:sp>
    </p:spTree>
    <p:extLst>
      <p:ext uri="{BB962C8B-B14F-4D97-AF65-F5344CB8AC3E}">
        <p14:creationId xmlns:p14="http://schemas.microsoft.com/office/powerpoint/2010/main" val="17859383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6"/>
        <p:cNvGrpSpPr/>
        <p:nvPr/>
      </p:nvGrpSpPr>
      <p:grpSpPr>
        <a:xfrm>
          <a:off x="0" y="0"/>
          <a:ext cx="0" cy="0"/>
          <a:chOff x="0" y="0"/>
          <a:chExt cx="0" cy="0"/>
        </a:xfrm>
      </p:grpSpPr>
      <p:sp>
        <p:nvSpPr>
          <p:cNvPr id="97" name="Google Shape;97;p19"/>
          <p:cNvSpPr txBox="1">
            <a:spLocks noGrp="1"/>
          </p:cNvSpPr>
          <p:nvPr>
            <p:ph type="title"/>
          </p:nvPr>
        </p:nvSpPr>
        <p:spPr>
          <a:xfrm>
            <a:off x="125730" y="-274453"/>
            <a:ext cx="4043130" cy="1475228"/>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br>
              <a:rPr lang="ar-SA" sz="3600" dirty="0">
                <a:solidFill>
                  <a:schemeClr val="tx2"/>
                </a:solidFill>
                <a:latin typeface="Nexa" panose="02000000000000000000" pitchFamily="2" charset="77"/>
              </a:rPr>
            </a:br>
            <a:r>
              <a:rPr lang="ar-SA" sz="3600" dirty="0">
                <a:solidFill>
                  <a:schemeClr val="tx2"/>
                </a:solidFill>
                <a:latin typeface="Nexa" panose="02000000000000000000" pitchFamily="2" charset="77"/>
              </a:rPr>
              <a:t>العناصر الدينية الفاعلة</a:t>
            </a:r>
            <a:endParaRPr sz="3600" dirty="0">
              <a:solidFill>
                <a:schemeClr val="tx2"/>
              </a:solidFill>
              <a:latin typeface="Nexa" panose="02000000000000000000" pitchFamily="2" charset="77"/>
            </a:endParaRPr>
          </a:p>
        </p:txBody>
      </p:sp>
      <p:sp>
        <p:nvSpPr>
          <p:cNvPr id="98" name="Google Shape;98;p19"/>
          <p:cNvSpPr txBox="1">
            <a:spLocks noGrp="1"/>
          </p:cNvSpPr>
          <p:nvPr>
            <p:ph type="body" idx="1"/>
          </p:nvPr>
        </p:nvSpPr>
        <p:spPr>
          <a:xfrm>
            <a:off x="127792" y="1248200"/>
            <a:ext cx="3837148" cy="4720800"/>
          </a:xfrm>
          <a:prstGeom prst="rect">
            <a:avLst/>
          </a:prstGeom>
        </p:spPr>
        <p:txBody>
          <a:bodyPr spcFirstLastPara="1" wrap="square" lIns="91425" tIns="91425" rIns="91425" bIns="91425" anchor="t" anchorCtr="0">
            <a:noAutofit/>
          </a:bodyPr>
          <a:lstStyle/>
          <a:p>
            <a:pPr marL="285750" indent="-285750" algn="r" rtl="1">
              <a:spcAft>
                <a:spcPts val="1600"/>
              </a:spcAft>
              <a:buSzPct val="100000"/>
            </a:pPr>
            <a:r>
              <a:rPr lang="ar-SA" sz="1600" dirty="0"/>
              <a:t>أحد أفراد المجتمع الذي يمارس تأثيره في مجتمع ديني بفضل مركزه/ها الديني أو مصداقيته/ها   </a:t>
            </a:r>
            <a:r>
              <a:rPr lang="en-GB" sz="1600" dirty="0">
                <a:latin typeface="Arial" panose="020B0604020202020204" pitchFamily="34" charset="0"/>
                <a:cs typeface="Arial" panose="020B0604020202020204" pitchFamily="34" charset="0"/>
              </a:rPr>
              <a:t> </a:t>
            </a:r>
          </a:p>
          <a:p>
            <a:pPr marL="285750" indent="-285750" algn="r" rtl="1">
              <a:spcAft>
                <a:spcPts val="1600"/>
              </a:spcAft>
              <a:buSzPct val="100000"/>
            </a:pPr>
            <a:r>
              <a:rPr lang="ar-SA" sz="1600" dirty="0"/>
              <a:t>لا يشترط في العناصر الدينية الفاعلة أن يكون لهم سلطة دينية رسمية، أو ألقاب أو مؤهلات رسمية.</a:t>
            </a:r>
            <a:endParaRPr lang="en-GB" sz="1600" dirty="0">
              <a:latin typeface="Arial" panose="020B0604020202020204" pitchFamily="34" charset="0"/>
              <a:cs typeface="Arial" panose="020B0604020202020204" pitchFamily="34" charset="0"/>
            </a:endParaRPr>
          </a:p>
          <a:p>
            <a:pPr marL="285750" indent="-285750" algn="r" rtl="1">
              <a:spcAft>
                <a:spcPts val="1600"/>
              </a:spcAft>
              <a:buSzPct val="100000"/>
            </a:pPr>
            <a:r>
              <a:rPr lang="ar-SA" sz="1600" dirty="0"/>
              <a:t>تشمل الرجال، والنساء والشباب؛ وزعماء  المجتمع العلمانيين</a:t>
            </a:r>
            <a:r>
              <a:rPr lang="ar-SA" sz="1600" dirty="0">
                <a:latin typeface="Arial" panose="020B0604020202020204" pitchFamily="34" charset="0"/>
                <a:cs typeface="Arial" panose="020B0604020202020204" pitchFamily="34" charset="0"/>
              </a:rPr>
              <a:t>، والمدرسين، والأخصائيين الاجتماعيين والنشطاء ..الخ.</a:t>
            </a:r>
            <a:endParaRPr lang="en-GB" sz="1600" dirty="0">
              <a:latin typeface="Arial" panose="020B0604020202020204" pitchFamily="34" charset="0"/>
              <a:cs typeface="Arial" panose="020B0604020202020204" pitchFamily="34" charset="0"/>
            </a:endParaRPr>
          </a:p>
          <a:p>
            <a:pPr marL="0" indent="0">
              <a:spcAft>
                <a:spcPts val="1600"/>
              </a:spcAft>
              <a:buNone/>
            </a:pPr>
            <a:endParaRPr sz="1600" dirty="0">
              <a:latin typeface="Arial" panose="020B0604020202020204" pitchFamily="34" charset="0"/>
              <a:cs typeface="Arial" panose="020B0604020202020204" pitchFamily="34" charset="0"/>
            </a:endParaRPr>
          </a:p>
        </p:txBody>
      </p:sp>
      <p:pic>
        <p:nvPicPr>
          <p:cNvPr id="99" name="Google Shape;99;p1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869183" y="1091117"/>
            <a:ext cx="3960005" cy="467576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hape 20">
            <a:extLst>
              <a:ext uri="{FF2B5EF4-FFF2-40B4-BE49-F238E27FC236}">
                <a16:creationId xmlns:a16="http://schemas.microsoft.com/office/drawing/2014/main" id="{22D8E65D-BDA2-9046-80AC-251BEB437929}"/>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a:t>
            </a:r>
            <a:r>
              <a:rPr lang="en" kern="0" dirty="0"/>
              <a:t> </a:t>
            </a:r>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a:t>
            </a:r>
          </a:p>
        </p:txBody>
      </p:sp>
    </p:spTree>
    <p:extLst>
      <p:ext uri="{BB962C8B-B14F-4D97-AF65-F5344CB8AC3E}">
        <p14:creationId xmlns:p14="http://schemas.microsoft.com/office/powerpoint/2010/main" val="91830975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688"/>
        <p:cNvGrpSpPr/>
        <p:nvPr/>
      </p:nvGrpSpPr>
      <p:grpSpPr>
        <a:xfrm>
          <a:off x="0" y="0"/>
          <a:ext cx="0" cy="0"/>
          <a:chOff x="0" y="0"/>
          <a:chExt cx="0" cy="0"/>
        </a:xfrm>
      </p:grpSpPr>
      <p:pic>
        <p:nvPicPr>
          <p:cNvPr id="689" name="Google Shape;689;p105"/>
          <p:cNvPicPr preferRelativeResize="0"/>
          <p:nvPr/>
        </p:nvPicPr>
        <p:blipFill rotWithShape="1">
          <a:blip r:embed="rId3" cstate="screen">
            <a:alphaModFix amt="28000"/>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a:stretch/>
        </p:blipFill>
        <p:spPr>
          <a:xfrm>
            <a:off x="0" y="-901"/>
            <a:ext cx="9144002" cy="6427101"/>
          </a:xfrm>
          <a:prstGeom prst="rect">
            <a:avLst/>
          </a:prstGeom>
          <a:noFill/>
          <a:ln>
            <a:noFill/>
          </a:ln>
        </p:spPr>
      </p:pic>
      <p:sp>
        <p:nvSpPr>
          <p:cNvPr id="690" name="Google Shape;690;p105"/>
          <p:cNvSpPr txBox="1">
            <a:spLocks noGrp="1"/>
          </p:cNvSpPr>
          <p:nvPr>
            <p:ph type="title"/>
          </p:nvPr>
        </p:nvSpPr>
        <p:spPr>
          <a:xfrm>
            <a:off x="228600" y="838202"/>
            <a:ext cx="8686800" cy="5447841"/>
          </a:xfrm>
          <a:prstGeom prst="rect">
            <a:avLst/>
          </a:prstGeom>
        </p:spPr>
        <p:txBody>
          <a:bodyPr spcFirstLastPara="1" vert="horz" wrap="square" lIns="91425" tIns="91425" rIns="91425" bIns="91425" rtlCol="0" anchor="ctr" anchorCtr="0">
            <a:noAutofit/>
          </a:bodyPr>
          <a:lstStyle/>
          <a:p>
            <a:pPr algn="ctr"/>
            <a:r>
              <a:rPr lang="ar-SA" sz="6000" b="1" dirty="0"/>
              <a:t>المجتمعات الصحية، الآمنة والعادلة</a:t>
            </a:r>
            <a:endParaRPr sz="6000" b="1" dirty="0"/>
          </a:p>
        </p:txBody>
      </p:sp>
      <p:sp>
        <p:nvSpPr>
          <p:cNvPr id="4" name="Shape 20">
            <a:extLst>
              <a:ext uri="{FF2B5EF4-FFF2-40B4-BE49-F238E27FC236}">
                <a16:creationId xmlns:a16="http://schemas.microsoft.com/office/drawing/2014/main" id="{BF060A54-0E31-094D-93F8-2B07ED039D4B}"/>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90</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90</a:t>
            </a:r>
          </a:p>
        </p:txBody>
      </p:sp>
    </p:spTree>
    <p:extLst>
      <p:ext uri="{BB962C8B-B14F-4D97-AF65-F5344CB8AC3E}">
        <p14:creationId xmlns:p14="http://schemas.microsoft.com/office/powerpoint/2010/main" val="195630591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143"/>
        <p:cNvGrpSpPr/>
        <p:nvPr/>
      </p:nvGrpSpPr>
      <p:grpSpPr>
        <a:xfrm>
          <a:off x="0" y="0"/>
          <a:ext cx="0" cy="0"/>
          <a:chOff x="0" y="0"/>
          <a:chExt cx="0" cy="0"/>
        </a:xfrm>
      </p:grpSpPr>
      <p:sp>
        <p:nvSpPr>
          <p:cNvPr id="144" name="Google Shape;144;p26"/>
          <p:cNvSpPr txBox="1">
            <a:spLocks noGrp="1"/>
          </p:cNvSpPr>
          <p:nvPr>
            <p:ph type="title"/>
          </p:nvPr>
        </p:nvSpPr>
        <p:spPr>
          <a:xfrm>
            <a:off x="6475096" y="188640"/>
            <a:ext cx="2343150" cy="1368152"/>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br>
              <a:rPr lang="en-US" sz="2400" b="1" dirty="0">
                <a:solidFill>
                  <a:schemeClr val="tx2"/>
                </a:solidFill>
                <a:latin typeface="Nexa Heavy" panose="02000000000000000000" pitchFamily="2" charset="77"/>
              </a:rPr>
            </a:br>
            <a:r>
              <a:rPr lang="ar-SA" sz="2400" b="1" dirty="0">
                <a:solidFill>
                  <a:schemeClr val="tx2"/>
                </a:solidFill>
                <a:latin typeface="Nexa Heavy" panose="02000000000000000000" pitchFamily="2" charset="77"/>
              </a:rPr>
              <a:t>الوحدة 7:</a:t>
            </a:r>
            <a:br>
              <a:rPr lang="en-US" sz="2400" b="1" dirty="0">
                <a:latin typeface="Nexa Heavy" panose="02000000000000000000" pitchFamily="2" charset="77"/>
              </a:rPr>
            </a:br>
            <a:r>
              <a:rPr lang="ar-SA" sz="2400" dirty="0"/>
              <a:t>الأفكار الرئيسية</a:t>
            </a:r>
            <a:r>
              <a:rPr lang="en-US" sz="2400" dirty="0">
                <a:solidFill>
                  <a:schemeClr val="tx2"/>
                </a:solidFill>
                <a:latin typeface="Nexa" panose="02000000000000000000" pitchFamily="2" charset="77"/>
              </a:rPr>
              <a:t> </a:t>
            </a:r>
          </a:p>
        </p:txBody>
      </p:sp>
      <p:sp>
        <p:nvSpPr>
          <p:cNvPr id="145" name="Google Shape;145;p26"/>
          <p:cNvSpPr txBox="1">
            <a:spLocks noGrp="1"/>
          </p:cNvSpPr>
          <p:nvPr>
            <p:ph type="body" idx="1"/>
          </p:nvPr>
        </p:nvSpPr>
        <p:spPr>
          <a:xfrm>
            <a:off x="0" y="758032"/>
            <a:ext cx="6096000" cy="5689600"/>
          </a:xfrm>
          <a:prstGeom prst="rect">
            <a:avLst/>
          </a:prstGeom>
        </p:spPr>
        <p:txBody>
          <a:bodyPr spcFirstLastPara="1" wrap="square" lIns="91425" tIns="91425" rIns="91425" bIns="91425" anchor="t" anchorCtr="0">
            <a:noAutofit/>
          </a:bodyPr>
          <a:lstStyle/>
          <a:p>
            <a:pPr algn="r" rtl="1"/>
            <a:r>
              <a:rPr lang="ar-SA" sz="2000" dirty="0"/>
              <a:t>هنالك قيم ومصالح مشتركة بين العناصر الدينية الفاعلة والقطاعات الأخرى من الممكن أن يُبنى عليها التعاون</a:t>
            </a:r>
            <a:endParaRPr lang="en-US" sz="2000" dirty="0"/>
          </a:p>
          <a:p>
            <a:pPr lvl="1" algn="r" rtl="1">
              <a:spcBef>
                <a:spcPts val="0"/>
              </a:spcBef>
              <a:buFont typeface="Courier New" panose="02070309020205020404" pitchFamily="49" charset="0"/>
              <a:buChar char="o"/>
            </a:pPr>
            <a:r>
              <a:rPr lang="ar-SA" sz="2000" dirty="0">
                <a:latin typeface="Arial" panose="020B0604020202020204" pitchFamily="34" charset="0"/>
                <a:cs typeface="Arial" panose="020B0604020202020204" pitchFamily="34" charset="0"/>
              </a:rPr>
              <a:t>الحكومات والمؤسسات السياسية </a:t>
            </a:r>
          </a:p>
          <a:p>
            <a:pPr lvl="1" algn="r" rtl="1">
              <a:spcBef>
                <a:spcPts val="0"/>
              </a:spcBef>
              <a:buFont typeface="Courier New" panose="02070309020205020404" pitchFamily="49" charset="0"/>
              <a:buChar char="o"/>
            </a:pPr>
            <a:r>
              <a:rPr lang="ar-SA" sz="2000" dirty="0">
                <a:latin typeface="Arial" panose="020B0604020202020204" pitchFamily="34" charset="0"/>
                <a:cs typeface="Arial" panose="020B0604020202020204" pitchFamily="34" charset="0"/>
              </a:rPr>
              <a:t>العناصر الدولية الفاعلة</a:t>
            </a:r>
          </a:p>
          <a:p>
            <a:pPr lvl="1" algn="r" rtl="1">
              <a:spcBef>
                <a:spcPts val="0"/>
              </a:spcBef>
              <a:buFont typeface="Courier New" panose="02070309020205020404" pitchFamily="49" charset="0"/>
              <a:buChar char="o"/>
            </a:pPr>
            <a:r>
              <a:rPr lang="ar-SA" sz="2000" dirty="0">
                <a:latin typeface="Arial" panose="020B0604020202020204" pitchFamily="34" charset="0"/>
                <a:cs typeface="Arial" panose="020B0604020202020204" pitchFamily="34" charset="0"/>
              </a:rPr>
              <a:t>منظمات المجتمع المدني</a:t>
            </a:r>
          </a:p>
          <a:p>
            <a:pPr lvl="1" algn="r" rtl="1">
              <a:spcBef>
                <a:spcPts val="0"/>
              </a:spcBef>
              <a:buFont typeface="Courier New" panose="02070309020205020404" pitchFamily="49" charset="0"/>
              <a:buChar char="o"/>
            </a:pPr>
            <a:r>
              <a:rPr lang="ar-SA" sz="2000" dirty="0">
                <a:latin typeface="Arial" panose="020B0604020202020204" pitchFamily="34" charset="0"/>
                <a:cs typeface="Arial" panose="020B0604020202020204" pitchFamily="34" charset="0"/>
              </a:rPr>
              <a:t>الوسائط</a:t>
            </a:r>
          </a:p>
          <a:p>
            <a:pPr lvl="1" algn="r" rtl="1">
              <a:spcBef>
                <a:spcPts val="0"/>
              </a:spcBef>
              <a:buFont typeface="Courier New" panose="02070309020205020404" pitchFamily="49" charset="0"/>
              <a:buChar char="o"/>
            </a:pPr>
            <a:r>
              <a:rPr lang="ar-SA" sz="2000" dirty="0">
                <a:latin typeface="Arial" panose="020B0604020202020204" pitchFamily="34" charset="0"/>
                <a:cs typeface="Arial" panose="020B0604020202020204" pitchFamily="34" charset="0"/>
              </a:rPr>
              <a:t>السوق الخاصة</a:t>
            </a:r>
          </a:p>
          <a:p>
            <a:pPr lvl="1" algn="r" rtl="1">
              <a:spcBef>
                <a:spcPts val="0"/>
              </a:spcBef>
              <a:buFont typeface="Courier New" panose="02070309020205020404" pitchFamily="49" charset="0"/>
              <a:buChar char="o"/>
            </a:pPr>
            <a:r>
              <a:rPr lang="ar-SA" sz="2000" dirty="0">
                <a:latin typeface="Arial" panose="020B0604020202020204" pitchFamily="34" charset="0"/>
                <a:cs typeface="Arial" panose="020B0604020202020204" pitchFamily="34" charset="0"/>
              </a:rPr>
              <a:t>قطاع الأمن</a:t>
            </a:r>
            <a:endParaRPr lang="en-US" sz="2000" dirty="0">
              <a:latin typeface="Arial" panose="020B0604020202020204" pitchFamily="34" charset="0"/>
              <a:cs typeface="Arial" panose="020B0604020202020204" pitchFamily="34" charset="0"/>
            </a:endParaRPr>
          </a:p>
          <a:p>
            <a:pPr algn="r" rtl="1"/>
            <a:r>
              <a:rPr lang="ar-SA" sz="2000" dirty="0"/>
              <a:t>هنالك مخاطر وفوائد للمشاركة في كل قطاع يجب أن تؤخذ بعين الاعتبار قبل بناء الشراكات </a:t>
            </a:r>
            <a:r>
              <a:rPr lang="en-US" sz="2000" dirty="0"/>
              <a:t> </a:t>
            </a:r>
          </a:p>
          <a:p>
            <a:pPr algn="r" rtl="1"/>
            <a:r>
              <a:rPr lang="ar-SA" sz="2000" dirty="0"/>
              <a:t>يشجع النهج المتعدد القطاعات على التغيير </a:t>
            </a:r>
            <a:r>
              <a:rPr lang="ar-SA" sz="2000" dirty="0" err="1"/>
              <a:t>الممنهج</a:t>
            </a:r>
            <a:r>
              <a:rPr lang="ar-SA" sz="2000" dirty="0"/>
              <a:t> الدائم </a:t>
            </a:r>
            <a:r>
              <a:rPr lang="en-US" sz="2000" dirty="0"/>
              <a:t> </a:t>
            </a:r>
          </a:p>
        </p:txBody>
      </p:sp>
      <p:sp>
        <p:nvSpPr>
          <p:cNvPr id="4" name="Shape 20">
            <a:extLst>
              <a:ext uri="{FF2B5EF4-FFF2-40B4-BE49-F238E27FC236}">
                <a16:creationId xmlns:a16="http://schemas.microsoft.com/office/drawing/2014/main" id="{D5298970-473F-3C43-A83F-883785CECDB4}"/>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91</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91</a:t>
            </a:r>
          </a:p>
        </p:txBody>
      </p:sp>
    </p:spTree>
    <p:extLst>
      <p:ext uri="{BB962C8B-B14F-4D97-AF65-F5344CB8AC3E}">
        <p14:creationId xmlns:p14="http://schemas.microsoft.com/office/powerpoint/2010/main" val="97126806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2744"/>
        <p:cNvGrpSpPr/>
        <p:nvPr/>
      </p:nvGrpSpPr>
      <p:grpSpPr>
        <a:xfrm>
          <a:off x="0" y="0"/>
          <a:ext cx="0" cy="0"/>
          <a:chOff x="0" y="0"/>
          <a:chExt cx="0" cy="0"/>
        </a:xfrm>
      </p:grpSpPr>
      <p:pic>
        <p:nvPicPr>
          <p:cNvPr id="3" name="Picture 2" descr="A picture containing holding, shirt, person&#10;&#10;Description automatically generated">
            <a:extLst>
              <a:ext uri="{FF2B5EF4-FFF2-40B4-BE49-F238E27FC236}">
                <a16:creationId xmlns:a16="http://schemas.microsoft.com/office/drawing/2014/main" id="{2BE70DA1-8CEC-D446-B7B9-6DC4071F514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00425" y="0"/>
            <a:ext cx="5743575" cy="6858000"/>
          </a:xfrm>
          <a:prstGeom prst="rect">
            <a:avLst/>
          </a:prstGeom>
        </p:spPr>
      </p:pic>
      <p:sp>
        <p:nvSpPr>
          <p:cNvPr id="2745" name="Shape 2745"/>
          <p:cNvSpPr txBox="1">
            <a:spLocks noGrp="1"/>
          </p:cNvSpPr>
          <p:nvPr>
            <p:ph type="title"/>
          </p:nvPr>
        </p:nvSpPr>
        <p:spPr>
          <a:xfrm>
            <a:off x="324365" y="4005064"/>
            <a:ext cx="8495270" cy="1872208"/>
          </a:xfrm>
          <a:prstGeom prst="rect">
            <a:avLst/>
          </a:prstGeom>
          <a:noFill/>
          <a:ln>
            <a:noFill/>
          </a:ln>
        </p:spPr>
        <p:txBody>
          <a:bodyPr lIns="0" tIns="0" rIns="0" bIns="0" anchor="b" anchorCtr="0">
            <a:noAutofit/>
          </a:bodyPr>
          <a:lstStyle/>
          <a:p>
            <a:pPr marL="1341438" indent="-1341438" algn="r" rtl="1">
              <a:buClr>
                <a:srgbClr val="FCE122"/>
              </a:buClr>
              <a:buSzPct val="25000"/>
            </a:pPr>
            <a:br>
              <a:rPr lang="en-US" sz="3600" b="1" dirty="0">
                <a:latin typeface="Nexa Heavy" panose="02000000000000000000" pitchFamily="2" charset="77"/>
              </a:rPr>
            </a:br>
            <a:r>
              <a:rPr lang="ar-SA" b="1" dirty="0">
                <a:solidFill>
                  <a:srgbClr val="FFC000"/>
                </a:solidFill>
                <a:latin typeface="Nexa Heavy" panose="02000000000000000000" pitchFamily="2" charset="77"/>
              </a:rPr>
              <a:t>الوحدة 08: </a:t>
            </a:r>
            <a:r>
              <a:rPr lang="ar-SA" b="1" dirty="0">
                <a:latin typeface="Nexa Heavy" panose="02000000000000000000" pitchFamily="2" charset="77"/>
              </a:rPr>
              <a:t>تصميم، ورصد، وتقييم للمشاركة الدينية</a:t>
            </a:r>
            <a:endParaRPr lang="en-US" sz="3600" b="1" dirty="0">
              <a:latin typeface="Nexa Heavy" panose="02000000000000000000" pitchFamily="2" charset="77"/>
            </a:endParaRPr>
          </a:p>
        </p:txBody>
      </p:sp>
      <p:sp>
        <p:nvSpPr>
          <p:cNvPr id="5" name="Shape 20">
            <a:extLst>
              <a:ext uri="{FF2B5EF4-FFF2-40B4-BE49-F238E27FC236}">
                <a16:creationId xmlns:a16="http://schemas.microsoft.com/office/drawing/2014/main" id="{8B060C40-662E-CC48-8D14-E677BA19B9EE}"/>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92</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92</a:t>
            </a:r>
          </a:p>
        </p:txBody>
      </p:sp>
    </p:spTree>
    <p:extLst>
      <p:ext uri="{BB962C8B-B14F-4D97-AF65-F5344CB8AC3E}">
        <p14:creationId xmlns:p14="http://schemas.microsoft.com/office/powerpoint/2010/main" val="251797986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Shape 609"/>
        <p:cNvGrpSpPr/>
        <p:nvPr/>
      </p:nvGrpSpPr>
      <p:grpSpPr>
        <a:xfrm>
          <a:off x="0" y="0"/>
          <a:ext cx="0" cy="0"/>
          <a:chOff x="0" y="0"/>
          <a:chExt cx="0" cy="0"/>
        </a:xfrm>
      </p:grpSpPr>
      <p:sp>
        <p:nvSpPr>
          <p:cNvPr id="611" name="Google Shape;611;p94"/>
          <p:cNvSpPr txBox="1">
            <a:spLocks noGrp="1"/>
          </p:cNvSpPr>
          <p:nvPr>
            <p:ph type="body" idx="1"/>
          </p:nvPr>
        </p:nvSpPr>
        <p:spPr>
          <a:xfrm>
            <a:off x="0" y="535639"/>
            <a:ext cx="5929800" cy="5689600"/>
          </a:xfrm>
          <a:prstGeom prst="rect">
            <a:avLst/>
          </a:prstGeom>
        </p:spPr>
        <p:txBody>
          <a:bodyPr spcFirstLastPara="1" vert="horz" wrap="square" lIns="91425" tIns="91425" rIns="91425" bIns="91425" rtlCol="0" anchor="t" anchorCtr="0">
            <a:noAutofit/>
          </a:bodyPr>
          <a:lstStyle/>
          <a:p>
            <a:pPr indent="-330192" algn="r" rtl="1">
              <a:buSzPts val="1600"/>
            </a:pPr>
            <a:r>
              <a:rPr lang="ar-SA" dirty="0"/>
              <a:t>عدم إلحاق الضرر</a:t>
            </a:r>
          </a:p>
          <a:p>
            <a:pPr indent="-330192" algn="r" rtl="1">
              <a:buSzPts val="1600"/>
            </a:pPr>
            <a:r>
              <a:rPr lang="ar-SA" sz="2400" dirty="0"/>
              <a:t>التصميم من أجل المشاركة الدينية</a:t>
            </a:r>
          </a:p>
          <a:p>
            <a:pPr indent="-330192" algn="r" rtl="1">
              <a:buSzPts val="1600"/>
            </a:pPr>
            <a:r>
              <a:rPr lang="ar-SA" dirty="0"/>
              <a:t>تحليل النزاع، والغاية، والأهداف، والأنشطة، والمؤشرات</a:t>
            </a:r>
          </a:p>
          <a:p>
            <a:pPr indent="-330192" algn="r" rtl="1">
              <a:buSzPts val="1600"/>
            </a:pPr>
            <a:r>
              <a:rPr lang="ar-SA" dirty="0"/>
              <a:t>دراسة حالة: </a:t>
            </a:r>
            <a:r>
              <a:rPr lang="ar-SA" dirty="0" err="1"/>
              <a:t>أوروزانيا</a:t>
            </a:r>
            <a:endParaRPr lang="ar-SA" dirty="0"/>
          </a:p>
          <a:p>
            <a:pPr indent="-330192" algn="r" rtl="1">
              <a:buSzPts val="1600"/>
            </a:pPr>
            <a:r>
              <a:rPr lang="ar-SA" dirty="0"/>
              <a:t>تقييم المشاركة الدينية</a:t>
            </a:r>
          </a:p>
          <a:p>
            <a:pPr indent="-330192" algn="r" rtl="1">
              <a:buSzPts val="1600"/>
            </a:pPr>
            <a:r>
              <a:rPr lang="ar-SA" dirty="0"/>
              <a:t>دراسة حالة: فيلق الرحمة في ميانمار</a:t>
            </a:r>
          </a:p>
          <a:p>
            <a:pPr indent="-330192" algn="r" rtl="1">
              <a:buSzPts val="1600"/>
            </a:pPr>
            <a:r>
              <a:rPr lang="ar-SA" dirty="0"/>
              <a:t>اعتبارات أساسية</a:t>
            </a:r>
          </a:p>
          <a:p>
            <a:pPr indent="-330192" algn="r" rtl="1">
              <a:buSzPts val="1600"/>
            </a:pPr>
            <a:r>
              <a:rPr lang="ar-SA" dirty="0"/>
              <a:t>الأفكار الرئيسية</a:t>
            </a:r>
          </a:p>
          <a:p>
            <a:pPr marL="127008" indent="0">
              <a:buSzPts val="1600"/>
              <a:buNone/>
            </a:pPr>
            <a:endParaRPr lang="en-US" sz="2400" dirty="0"/>
          </a:p>
          <a:p>
            <a:pPr indent="-330192">
              <a:buSzPts val="1600"/>
            </a:pPr>
            <a:endParaRPr lang="en-US" sz="2400" dirty="0"/>
          </a:p>
          <a:p>
            <a:pPr indent="-330192">
              <a:buSzPts val="1600"/>
            </a:pPr>
            <a:endParaRPr sz="2400" dirty="0"/>
          </a:p>
        </p:txBody>
      </p:sp>
      <p:sp>
        <p:nvSpPr>
          <p:cNvPr id="4" name="Shape 20">
            <a:extLst>
              <a:ext uri="{FF2B5EF4-FFF2-40B4-BE49-F238E27FC236}">
                <a16:creationId xmlns:a16="http://schemas.microsoft.com/office/drawing/2014/main" id="{57A1ED5B-CBA2-F745-ACC4-112E3B2496C5}"/>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93</a:t>
            </a:r>
            <a:endParaRPr lang="en" kern="0" dirty="0"/>
          </a:p>
        </p:txBody>
      </p:sp>
      <p:sp>
        <p:nvSpPr>
          <p:cNvPr id="6" name="Google Shape;79;p16">
            <a:extLst>
              <a:ext uri="{FF2B5EF4-FFF2-40B4-BE49-F238E27FC236}">
                <a16:creationId xmlns:a16="http://schemas.microsoft.com/office/drawing/2014/main" id="{35CDF732-2DE1-6349-8E01-BDE4A2ED44C1}"/>
              </a:ext>
            </a:extLst>
          </p:cNvPr>
          <p:cNvSpPr txBox="1">
            <a:spLocks/>
          </p:cNvSpPr>
          <p:nvPr/>
        </p:nvSpPr>
        <p:spPr>
          <a:xfrm>
            <a:off x="6228184" y="476672"/>
            <a:ext cx="2465790" cy="2903767"/>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SzPts val="4200"/>
              <a:buNone/>
              <a:defRPr sz="3600" b="0" i="0" u="none" strike="noStrike" cap="none">
                <a:solidFill>
                  <a:schemeClr val="tx2"/>
                </a:solidFill>
                <a:latin typeface="Nexa" panose="02000000000000000000" pitchFamily="2" charset="77"/>
                <a:ea typeface="Nexa Book" panose="02000000000000000000" pitchFamily="2" charset="77"/>
                <a:cs typeface="Arial" panose="020B0604020202020204" pitchFamily="34" charset="0"/>
                <a:sym typeface="Arial"/>
              </a:defRPr>
            </a:lvl1pPr>
            <a:lvl2pPr lvl="1">
              <a:spcBef>
                <a:spcPts val="0"/>
              </a:spcBef>
              <a:spcAft>
                <a:spcPts val="0"/>
              </a:spcAft>
              <a:buSzPts val="4200"/>
              <a:buNone/>
              <a:defRPr/>
            </a:lvl2pPr>
            <a:lvl3pPr lvl="2">
              <a:spcBef>
                <a:spcPts val="0"/>
              </a:spcBef>
              <a:spcAft>
                <a:spcPts val="0"/>
              </a:spcAft>
              <a:buSzPts val="4200"/>
              <a:buNone/>
              <a:defRPr/>
            </a:lvl3pPr>
            <a:lvl4pPr lvl="3">
              <a:spcBef>
                <a:spcPts val="0"/>
              </a:spcBef>
              <a:spcAft>
                <a:spcPts val="0"/>
              </a:spcAft>
              <a:buSzPts val="4200"/>
              <a:buNone/>
              <a:defRPr/>
            </a:lvl4pPr>
            <a:lvl5pPr lvl="4">
              <a:spcBef>
                <a:spcPts val="0"/>
              </a:spcBef>
              <a:spcAft>
                <a:spcPts val="0"/>
              </a:spcAft>
              <a:buSzPts val="4200"/>
              <a:buNone/>
              <a:defRPr/>
            </a:lvl5pPr>
            <a:lvl6pPr lvl="5">
              <a:spcBef>
                <a:spcPts val="0"/>
              </a:spcBef>
              <a:spcAft>
                <a:spcPts val="0"/>
              </a:spcAft>
              <a:buSzPts val="4200"/>
              <a:buNone/>
              <a:defRPr/>
            </a:lvl6pPr>
            <a:lvl7pPr lvl="6">
              <a:spcBef>
                <a:spcPts val="0"/>
              </a:spcBef>
              <a:spcAft>
                <a:spcPts val="0"/>
              </a:spcAft>
              <a:buSzPts val="4200"/>
              <a:buNone/>
              <a:defRPr/>
            </a:lvl7pPr>
            <a:lvl8pPr lvl="7">
              <a:spcBef>
                <a:spcPts val="0"/>
              </a:spcBef>
              <a:spcAft>
                <a:spcPts val="0"/>
              </a:spcAft>
              <a:buSzPts val="4200"/>
              <a:buNone/>
              <a:defRPr/>
            </a:lvl8pPr>
            <a:lvl9pPr lvl="8">
              <a:spcBef>
                <a:spcPts val="0"/>
              </a:spcBef>
              <a:spcAft>
                <a:spcPts val="0"/>
              </a:spcAft>
              <a:buSzPts val="4200"/>
              <a:buNone/>
              <a:defRPr/>
            </a:lvl9pPr>
          </a:lstStyle>
          <a:p>
            <a:pPr algn="r" rtl="1"/>
            <a:r>
              <a:rPr lang="ar-SA" b="1" kern="0" dirty="0">
                <a:solidFill>
                  <a:srgbClr val="00407F"/>
                </a:solidFill>
              </a:rPr>
              <a:t>الوحدة 8: </a:t>
            </a:r>
            <a:r>
              <a:rPr lang="ar-SA" sz="2400" kern="0" dirty="0">
                <a:solidFill>
                  <a:srgbClr val="00407F"/>
                </a:solidFill>
              </a:rPr>
              <a:t>تصميم، ورصد، وتقييم للمشاركة الدينية</a:t>
            </a:r>
            <a:endParaRPr lang="en-US" sz="2400" kern="0" dirty="0">
              <a:solidFill>
                <a:srgbClr val="00407F"/>
              </a:solidFill>
            </a:endParaRPr>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93</a:t>
            </a:r>
          </a:p>
        </p:txBody>
      </p:sp>
    </p:spTree>
    <p:extLst>
      <p:ext uri="{BB962C8B-B14F-4D97-AF65-F5344CB8AC3E}">
        <p14:creationId xmlns:p14="http://schemas.microsoft.com/office/powerpoint/2010/main" val="45764278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137"/>
        <p:cNvGrpSpPr/>
        <p:nvPr/>
      </p:nvGrpSpPr>
      <p:grpSpPr>
        <a:xfrm>
          <a:off x="0" y="0"/>
          <a:ext cx="0" cy="0"/>
          <a:chOff x="0" y="0"/>
          <a:chExt cx="0" cy="0"/>
        </a:xfrm>
      </p:grpSpPr>
      <p:sp>
        <p:nvSpPr>
          <p:cNvPr id="138" name="Google Shape;138;p25"/>
          <p:cNvSpPr txBox="1">
            <a:spLocks noGrp="1"/>
          </p:cNvSpPr>
          <p:nvPr>
            <p:ph type="title"/>
          </p:nvPr>
        </p:nvSpPr>
        <p:spPr>
          <a:xfrm>
            <a:off x="228600" y="288600"/>
            <a:ext cx="7418071" cy="1108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solidFill>
                  <a:schemeClr val="tx2"/>
                </a:solidFill>
                <a:latin typeface="Nexa" panose="02000000000000000000" pitchFamily="2" charset="77"/>
              </a:rPr>
              <a:t>عدم إلحاق الضرر</a:t>
            </a:r>
            <a:endParaRPr dirty="0">
              <a:solidFill>
                <a:schemeClr val="tx2"/>
              </a:solidFill>
              <a:latin typeface="Nexa" panose="02000000000000000000" pitchFamily="2" charset="77"/>
            </a:endParaRPr>
          </a:p>
        </p:txBody>
      </p:sp>
      <p:sp>
        <p:nvSpPr>
          <p:cNvPr id="5" name="Text Placeholder 4">
            <a:extLst>
              <a:ext uri="{FF2B5EF4-FFF2-40B4-BE49-F238E27FC236}">
                <a16:creationId xmlns:a16="http://schemas.microsoft.com/office/drawing/2014/main" id="{110480FF-3BA2-7846-8E7C-CEA7CA012F4F}"/>
              </a:ext>
            </a:extLst>
          </p:cNvPr>
          <p:cNvSpPr>
            <a:spLocks noGrp="1"/>
          </p:cNvSpPr>
          <p:nvPr>
            <p:ph type="body" idx="1"/>
          </p:nvPr>
        </p:nvSpPr>
        <p:spPr>
          <a:xfrm>
            <a:off x="228603" y="1397000"/>
            <a:ext cx="7444409" cy="4572000"/>
          </a:xfrm>
        </p:spPr>
        <p:txBody>
          <a:bodyPr/>
          <a:lstStyle/>
          <a:p>
            <a:pPr marL="114300" indent="0" algn="r" rtl="1">
              <a:buNone/>
            </a:pPr>
            <a:r>
              <a:rPr lang="ar-SA" sz="2000" b="1" dirty="0"/>
              <a:t>خذ بعين الاعتبار دور الدين في سياق النزاع</a:t>
            </a:r>
            <a:endParaRPr lang="en-US" sz="2000" b="1" dirty="0"/>
          </a:p>
          <a:p>
            <a:pPr lvl="1" algn="r" rtl="1">
              <a:spcBef>
                <a:spcPts val="0"/>
              </a:spcBef>
            </a:pPr>
            <a:r>
              <a:rPr lang="ar-SA" sz="2000" dirty="0"/>
              <a:t>هل العمل المباشر على قضايا الدين يضر أكثر مما ينفع</a:t>
            </a:r>
            <a:endParaRPr lang="en-US" sz="2000" dirty="0"/>
          </a:p>
          <a:p>
            <a:pPr marL="114300" indent="0">
              <a:buNone/>
            </a:pPr>
            <a:endParaRPr lang="en-US" sz="2000" b="1" spc="-50" dirty="0"/>
          </a:p>
          <a:p>
            <a:pPr marL="114300" indent="0" algn="r" rtl="1">
              <a:buNone/>
            </a:pPr>
            <a:r>
              <a:rPr lang="ar-SA" sz="2000" b="1" spc="-50" dirty="0"/>
              <a:t>خذ بيعن الاعتبار الكيفية التي قد تتأثر بها العناصر الدينية الفاعلة  </a:t>
            </a:r>
            <a:endParaRPr lang="en-US" sz="2000" b="1" spc="-50" dirty="0"/>
          </a:p>
          <a:p>
            <a:pPr lvl="1" algn="r" rtl="1">
              <a:spcBef>
                <a:spcPts val="0"/>
              </a:spcBef>
            </a:pPr>
            <a:r>
              <a:rPr lang="ar-SA" sz="2000" dirty="0"/>
              <a:t>السمعة </a:t>
            </a:r>
          </a:p>
          <a:p>
            <a:pPr lvl="1" algn="r" rtl="1">
              <a:spcBef>
                <a:spcPts val="0"/>
              </a:spcBef>
            </a:pPr>
            <a:r>
              <a:rPr lang="ar-SA" sz="2000" dirty="0"/>
              <a:t>السلامة</a:t>
            </a:r>
          </a:p>
          <a:p>
            <a:pPr lvl="1" algn="r" rtl="1">
              <a:spcBef>
                <a:spcPts val="0"/>
              </a:spcBef>
            </a:pPr>
            <a:r>
              <a:rPr lang="ar-SA" sz="2000" dirty="0"/>
              <a:t>سُبل العيش</a:t>
            </a:r>
            <a:endParaRPr lang="en-US" sz="2000" dirty="0"/>
          </a:p>
        </p:txBody>
      </p:sp>
      <p:sp>
        <p:nvSpPr>
          <p:cNvPr id="4" name="Shape 20">
            <a:extLst>
              <a:ext uri="{FF2B5EF4-FFF2-40B4-BE49-F238E27FC236}">
                <a16:creationId xmlns:a16="http://schemas.microsoft.com/office/drawing/2014/main" id="{ABD11AA4-8734-6F4B-9F75-1C5B7B58462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94</a:t>
            </a:r>
            <a:endParaRPr lang="en" kern="0" dirty="0"/>
          </a:p>
        </p:txBody>
      </p:sp>
      <p:pic>
        <p:nvPicPr>
          <p:cNvPr id="3" name="Picture 2" descr="A close up of a sign&#10;&#10;Description automatically generated">
            <a:extLst>
              <a:ext uri="{FF2B5EF4-FFF2-40B4-BE49-F238E27FC236}">
                <a16:creationId xmlns:a16="http://schemas.microsoft.com/office/drawing/2014/main" id="{7C0F3EFE-EE4D-DB40-AD66-033FDF1E1B9D}"/>
              </a:ext>
            </a:extLst>
          </p:cNvPr>
          <p:cNvPicPr>
            <a:picLocks noChangeAspect="1"/>
          </p:cNvPicPr>
          <p:nvPr/>
        </p:nvPicPr>
        <p:blipFill>
          <a:blip r:embed="rId3"/>
          <a:stretch>
            <a:fillRect/>
          </a:stretch>
        </p:blipFill>
        <p:spPr>
          <a:xfrm>
            <a:off x="539552" y="2367735"/>
            <a:ext cx="1181100" cy="2895600"/>
          </a:xfrm>
          <a:prstGeom prst="rect">
            <a:avLst/>
          </a:prstGeom>
        </p:spPr>
      </p:pic>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94</a:t>
            </a:r>
          </a:p>
        </p:txBody>
      </p:sp>
    </p:spTree>
    <p:extLst>
      <p:ext uri="{BB962C8B-B14F-4D97-AF65-F5344CB8AC3E}">
        <p14:creationId xmlns:p14="http://schemas.microsoft.com/office/powerpoint/2010/main" val="2396007372"/>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116"/>
          <p:cNvSpPr txBox="1">
            <a:spLocks noGrp="1"/>
          </p:cNvSpPr>
          <p:nvPr>
            <p:ph type="title"/>
          </p:nvPr>
        </p:nvSpPr>
        <p:spPr>
          <a:xfrm>
            <a:off x="228600" y="288600"/>
            <a:ext cx="8520600" cy="1108400"/>
          </a:xfrm>
          <a:prstGeom prst="rect">
            <a:avLst/>
          </a:prstGeom>
        </p:spPr>
        <p:txBody>
          <a:bodyPr spcFirstLastPara="1" wrap="square" lIns="91425" tIns="91425" rIns="91425" bIns="91425" anchor="t" anchorCtr="0">
            <a:noAutofit/>
          </a:bodyPr>
          <a:lstStyle/>
          <a:p>
            <a:pPr lvl="0" algn="r" rtl="1"/>
            <a:r>
              <a:rPr lang="ar-SA" sz="3600" dirty="0">
                <a:solidFill>
                  <a:schemeClr val="accent1"/>
                </a:solidFill>
              </a:rPr>
              <a:t>التصميم </a:t>
            </a:r>
            <a:r>
              <a:rPr lang="ar-SA" sz="3600" dirty="0">
                <a:solidFill>
                  <a:schemeClr val="tx1"/>
                </a:solidFill>
              </a:rPr>
              <a:t>من أجل المشاركة الدينية</a:t>
            </a:r>
            <a:br>
              <a:rPr lang="ar-SA" sz="3600" dirty="0">
                <a:solidFill>
                  <a:schemeClr val="accent1"/>
                </a:solidFill>
              </a:rPr>
            </a:br>
            <a:br>
              <a:rPr lang="ar-SA" sz="3600" dirty="0"/>
            </a:br>
            <a:r>
              <a:rPr lang="en" sz="3600" dirty="0"/>
              <a:t>  </a:t>
            </a:r>
            <a:endParaRPr sz="3600" dirty="0"/>
          </a:p>
        </p:txBody>
      </p:sp>
      <p:sp>
        <p:nvSpPr>
          <p:cNvPr id="755" name="Google Shape;755;p116"/>
          <p:cNvSpPr txBox="1">
            <a:spLocks noGrp="1"/>
          </p:cNvSpPr>
          <p:nvPr>
            <p:ph type="body" idx="1"/>
          </p:nvPr>
        </p:nvSpPr>
        <p:spPr>
          <a:xfrm>
            <a:off x="228600" y="1397002"/>
            <a:ext cx="8603700" cy="4935767"/>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Char char="●"/>
            </a:pPr>
            <a:r>
              <a:rPr lang="ar-SA" sz="2400" b="1" spc="-50" dirty="0"/>
              <a:t>تحليل النزاع </a:t>
            </a:r>
            <a:r>
              <a:rPr lang="ar-SA" sz="2400" spc="-50" dirty="0"/>
              <a:t>– تحديد دور الدين في النزاع</a:t>
            </a:r>
          </a:p>
          <a:p>
            <a:pPr marL="457200" lvl="0" indent="-342900" algn="r" rtl="1">
              <a:spcBef>
                <a:spcPts val="0"/>
              </a:spcBef>
              <a:spcAft>
                <a:spcPts val="0"/>
              </a:spcAft>
              <a:buSzPts val="1800"/>
              <a:buChar char="●"/>
            </a:pPr>
            <a:r>
              <a:rPr lang="ar-SA" sz="2400" b="1" spc="-50" dirty="0"/>
              <a:t>الغاية</a:t>
            </a:r>
            <a:r>
              <a:rPr lang="ar-SA" sz="2400" spc="-50" dirty="0"/>
              <a:t> – قم بتحديد العلاقة بين الدين والنزاع الذي تريد تغييره </a:t>
            </a:r>
            <a:endParaRPr sz="2400" spc="-50" dirty="0"/>
          </a:p>
          <a:p>
            <a:pPr marL="457200" lvl="0" indent="-342900" algn="r" rtl="1">
              <a:spcBef>
                <a:spcPts val="0"/>
              </a:spcBef>
              <a:spcAft>
                <a:spcPts val="0"/>
              </a:spcAft>
              <a:buSzPts val="1800"/>
              <a:buChar char="●"/>
            </a:pPr>
            <a:r>
              <a:rPr lang="ar-SA" sz="2400" b="1" spc="-50" dirty="0"/>
              <a:t>الأهداف </a:t>
            </a:r>
            <a:r>
              <a:rPr lang="ar-SA" sz="2400" spc="-50" dirty="0"/>
              <a:t>– قرر ما هي التغييرات التي يمكن ملاحظتها في العناصر الدينية الفاعلة، والمجتمعات والمؤسسات الدينية</a:t>
            </a:r>
            <a:r>
              <a:rPr lang="en" sz="2400" spc="-50" dirty="0"/>
              <a:t> </a:t>
            </a:r>
            <a:endParaRPr sz="2400" spc="-50" dirty="0"/>
          </a:p>
          <a:p>
            <a:pPr marL="457200" lvl="0" indent="-342900" algn="r" rtl="1">
              <a:spcBef>
                <a:spcPts val="0"/>
              </a:spcBef>
              <a:spcAft>
                <a:spcPts val="0"/>
              </a:spcAft>
              <a:buSzPts val="1800"/>
              <a:buChar char="●"/>
            </a:pPr>
            <a:r>
              <a:rPr lang="ar-SA" sz="2400" b="1" spc="-50" dirty="0"/>
              <a:t>الأنشطة</a:t>
            </a:r>
            <a:r>
              <a:rPr lang="ar-SA" sz="2400" spc="-50" dirty="0"/>
              <a:t> – قم بابتداع أنشطة حساسة من الناحية الدينية من شأنها تحقيق أهدافك الراسخة</a:t>
            </a:r>
          </a:p>
          <a:p>
            <a:pPr marL="457200" lvl="0" indent="-342900" algn="r" rtl="1">
              <a:spcBef>
                <a:spcPts val="0"/>
              </a:spcBef>
              <a:spcAft>
                <a:spcPts val="0"/>
              </a:spcAft>
              <a:buSzPts val="1800"/>
              <a:buChar char="●"/>
            </a:pPr>
            <a:r>
              <a:rPr lang="ar-SA" sz="2400" b="1" spc="-50" dirty="0"/>
              <a:t>المؤشرات</a:t>
            </a:r>
            <a:r>
              <a:rPr lang="ar-SA" sz="2400" spc="-50" dirty="0"/>
              <a:t> – قم بتطوير مؤشرات قادرة على إظهار أنواع مختلفة من التغيير في العناصر الدينية الفاعلة، والمجتمعات والمؤسسات </a:t>
            </a:r>
            <a:r>
              <a:rPr lang="en" sz="2400" spc="-50" dirty="0"/>
              <a:t> </a:t>
            </a:r>
            <a:endParaRPr sz="2400" spc="-50" dirty="0"/>
          </a:p>
        </p:txBody>
      </p:sp>
      <p:sp>
        <p:nvSpPr>
          <p:cNvPr id="4" name="Shape 20">
            <a:extLst>
              <a:ext uri="{FF2B5EF4-FFF2-40B4-BE49-F238E27FC236}">
                <a16:creationId xmlns:a16="http://schemas.microsoft.com/office/drawing/2014/main" id="{6B36CA18-5322-7743-B708-FEE7149BF207}"/>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95</a:t>
            </a:r>
            <a:endParaRPr lang="en" kern="0" dirty="0"/>
          </a:p>
        </p:txBody>
      </p:sp>
      <p:sp>
        <p:nvSpPr>
          <p:cNvPr id="5" name="مربع نص 4"/>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95</a:t>
            </a:r>
          </a:p>
        </p:txBody>
      </p:sp>
    </p:spTree>
    <p:extLst>
      <p:ext uri="{BB962C8B-B14F-4D97-AF65-F5344CB8AC3E}">
        <p14:creationId xmlns:p14="http://schemas.microsoft.com/office/powerpoint/2010/main" val="104106178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717"/>
        <p:cNvGrpSpPr/>
        <p:nvPr/>
      </p:nvGrpSpPr>
      <p:grpSpPr>
        <a:xfrm>
          <a:off x="0" y="0"/>
          <a:ext cx="0" cy="0"/>
          <a:chOff x="0" y="0"/>
          <a:chExt cx="0" cy="0"/>
        </a:xfrm>
      </p:grpSpPr>
      <p:sp>
        <p:nvSpPr>
          <p:cNvPr id="718" name="Google Shape;718;p110"/>
          <p:cNvSpPr txBox="1">
            <a:spLocks noGrp="1"/>
          </p:cNvSpPr>
          <p:nvPr>
            <p:ph type="title"/>
          </p:nvPr>
        </p:nvSpPr>
        <p:spPr>
          <a:xfrm>
            <a:off x="228600" y="279402"/>
            <a:ext cx="8520600" cy="886791"/>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t>  تحليل </a:t>
            </a:r>
            <a:r>
              <a:rPr lang="ar-SA" dirty="0">
                <a:solidFill>
                  <a:schemeClr val="accent1"/>
                </a:solidFill>
              </a:rPr>
              <a:t>النزاع</a:t>
            </a:r>
            <a:r>
              <a:rPr lang="ar-SA" dirty="0"/>
              <a:t> </a:t>
            </a:r>
            <a:r>
              <a:rPr lang="en" dirty="0"/>
              <a:t> </a:t>
            </a:r>
            <a:endParaRPr dirty="0"/>
          </a:p>
        </p:txBody>
      </p:sp>
      <p:sp>
        <p:nvSpPr>
          <p:cNvPr id="719" name="Google Shape;719;p110"/>
          <p:cNvSpPr txBox="1">
            <a:spLocks noGrp="1"/>
          </p:cNvSpPr>
          <p:nvPr>
            <p:ph type="body" idx="1"/>
          </p:nvPr>
        </p:nvSpPr>
        <p:spPr>
          <a:xfrm>
            <a:off x="228600" y="1202637"/>
            <a:ext cx="8520600" cy="820400"/>
          </a:xfrm>
          <a:prstGeom prst="rect">
            <a:avLst/>
          </a:prstGeom>
        </p:spPr>
        <p:txBody>
          <a:bodyPr spcFirstLastPara="1" wrap="square" lIns="91425" tIns="91425" rIns="91425" bIns="91425" anchor="t" anchorCtr="0">
            <a:noAutofit/>
          </a:bodyPr>
          <a:lstStyle/>
          <a:p>
            <a:pPr marL="12700" indent="0" algn="r" rtl="1">
              <a:spcAft>
                <a:spcPts val="1600"/>
              </a:spcAft>
              <a:buNone/>
            </a:pPr>
            <a:r>
              <a:rPr lang="ar-SA" dirty="0">
                <a:solidFill>
                  <a:schemeClr val="tx2"/>
                </a:solidFill>
              </a:rPr>
              <a:t>    تحديد دور الدين في النزاع</a:t>
            </a:r>
          </a:p>
          <a:p>
            <a:pPr marL="12700" indent="0">
              <a:spcAft>
                <a:spcPts val="1600"/>
              </a:spcAft>
              <a:buNone/>
            </a:pPr>
            <a:endParaRPr lang="en-US" dirty="0">
              <a:solidFill>
                <a:schemeClr val="tx2"/>
              </a:solidFill>
            </a:endParaRPr>
          </a:p>
          <a:p>
            <a:pPr marL="12700" indent="0" algn="r" rtl="1">
              <a:spcAft>
                <a:spcPts val="1600"/>
              </a:spcAft>
              <a:buNone/>
            </a:pPr>
            <a:endParaRPr lang="en-US" dirty="0">
              <a:solidFill>
                <a:schemeClr val="tx2"/>
              </a:solidFill>
            </a:endParaRPr>
          </a:p>
        </p:txBody>
      </p:sp>
      <p:sp>
        <p:nvSpPr>
          <p:cNvPr id="2" name="TextBox 1">
            <a:extLst>
              <a:ext uri="{FF2B5EF4-FFF2-40B4-BE49-F238E27FC236}">
                <a16:creationId xmlns:a16="http://schemas.microsoft.com/office/drawing/2014/main" id="{A947C5FE-D89A-4B3A-8719-9C0CCFA21879}"/>
              </a:ext>
            </a:extLst>
          </p:cNvPr>
          <p:cNvSpPr txBox="1"/>
          <p:nvPr/>
        </p:nvSpPr>
        <p:spPr>
          <a:xfrm>
            <a:off x="228600" y="2098987"/>
            <a:ext cx="8686800" cy="2246769"/>
          </a:xfrm>
          <a:prstGeom prst="rect">
            <a:avLst/>
          </a:prstGeom>
          <a:noFill/>
        </p:spPr>
        <p:txBody>
          <a:bodyPr wrap="square" rtlCol="0">
            <a:spAutoFit/>
          </a:bodyPr>
          <a:lstStyle/>
          <a:p>
            <a:pPr marL="285750" indent="-285750">
              <a:buFont typeface="Arial" panose="020B0604020202020204" pitchFamily="34" charset="0"/>
              <a:buChar char="•"/>
            </a:pPr>
            <a:r>
              <a:rPr lang="ar-SA" sz="2400" kern="0" dirty="0">
                <a:solidFill>
                  <a:srgbClr val="000000"/>
                </a:solidFill>
                <a:sym typeface="Arial"/>
              </a:rPr>
              <a:t>هل ثمة عوامل تساهم </a:t>
            </a:r>
            <a:r>
              <a:rPr lang="ar-SA" sz="2400" b="1" kern="0" dirty="0">
                <a:solidFill>
                  <a:srgbClr val="000000"/>
                </a:solidFill>
                <a:sym typeface="Arial"/>
              </a:rPr>
              <a:t>حاليًا</a:t>
            </a:r>
            <a:r>
              <a:rPr lang="ar-SA" sz="2400" kern="0" dirty="0">
                <a:solidFill>
                  <a:srgbClr val="000000"/>
                </a:solidFill>
                <a:sym typeface="Arial"/>
              </a:rPr>
              <a:t> في النزاع وتحتوي على عناصر دينية؟</a:t>
            </a:r>
          </a:p>
          <a:p>
            <a:pPr marL="285750" indent="-285750">
              <a:buFont typeface="Arial" panose="020B0604020202020204" pitchFamily="34" charset="0"/>
              <a:buChar char="•"/>
            </a:pPr>
            <a:r>
              <a:rPr lang="ar-SA" sz="2400" kern="0" dirty="0">
                <a:solidFill>
                  <a:srgbClr val="000000"/>
                </a:solidFill>
                <a:sym typeface="Arial"/>
              </a:rPr>
              <a:t>هل هناك أسباب </a:t>
            </a:r>
            <a:r>
              <a:rPr lang="ar-SA" sz="2400" b="1" kern="0" dirty="0">
                <a:solidFill>
                  <a:srgbClr val="000000"/>
                </a:solidFill>
                <a:sym typeface="Arial"/>
              </a:rPr>
              <a:t>جذرية</a:t>
            </a:r>
            <a:r>
              <a:rPr lang="ar-SA" sz="2400" kern="0" dirty="0">
                <a:solidFill>
                  <a:srgbClr val="000000"/>
                </a:solidFill>
                <a:sym typeface="Arial"/>
              </a:rPr>
              <a:t> تساهم في النزاع وتحتوي على عناصر دينية؟</a:t>
            </a:r>
          </a:p>
          <a:p>
            <a:pPr marL="285750" indent="-285750">
              <a:buFont typeface="Arial" panose="020B0604020202020204" pitchFamily="34" charset="0"/>
              <a:buChar char="•"/>
            </a:pPr>
            <a:r>
              <a:rPr lang="ar-SA" sz="2400" kern="0" dirty="0">
                <a:solidFill>
                  <a:srgbClr val="000000"/>
                </a:solidFill>
                <a:sym typeface="Arial"/>
              </a:rPr>
              <a:t>كيف </a:t>
            </a:r>
            <a:r>
              <a:rPr lang="ar-SA" sz="2400" b="1" kern="0" dirty="0">
                <a:solidFill>
                  <a:srgbClr val="000000"/>
                </a:solidFill>
                <a:sym typeface="Arial"/>
              </a:rPr>
              <a:t>يؤثر</a:t>
            </a:r>
            <a:r>
              <a:rPr lang="ar-SA" sz="2400" kern="0" dirty="0">
                <a:solidFill>
                  <a:srgbClr val="000000"/>
                </a:solidFill>
                <a:sym typeface="Arial"/>
              </a:rPr>
              <a:t> النزاع على </a:t>
            </a:r>
            <a:r>
              <a:rPr lang="ar-SA" sz="2400" b="1" kern="0" dirty="0">
                <a:solidFill>
                  <a:srgbClr val="000000"/>
                </a:solidFill>
                <a:sym typeface="Arial"/>
              </a:rPr>
              <a:t>الحياة اليومية </a:t>
            </a:r>
            <a:r>
              <a:rPr lang="ar-SA" sz="2400" kern="0" dirty="0">
                <a:solidFill>
                  <a:srgbClr val="000000"/>
                </a:solidFill>
                <a:sym typeface="Arial"/>
              </a:rPr>
              <a:t>للمتدينين، والمجتمعات والمؤسسات الدينية؟</a:t>
            </a:r>
          </a:p>
          <a:p>
            <a:pPr marL="285750" indent="-285750">
              <a:buFont typeface="Arial" panose="020B0604020202020204" pitchFamily="34" charset="0"/>
              <a:buChar char="•"/>
            </a:pPr>
            <a:r>
              <a:rPr lang="ar-SA" sz="2400" kern="0" dirty="0">
                <a:solidFill>
                  <a:srgbClr val="000000"/>
                </a:solidFill>
                <a:sym typeface="Arial"/>
              </a:rPr>
              <a:t>من هم </a:t>
            </a:r>
            <a:r>
              <a:rPr lang="ar-SA" sz="2400" b="1" kern="0" dirty="0">
                <a:solidFill>
                  <a:srgbClr val="000000"/>
                </a:solidFill>
                <a:sym typeface="Arial"/>
              </a:rPr>
              <a:t>حلقات الوصل الدينية</a:t>
            </a:r>
            <a:r>
              <a:rPr lang="ar-SA" sz="2400" kern="0" dirty="0">
                <a:solidFill>
                  <a:srgbClr val="000000"/>
                </a:solidFill>
                <a:sym typeface="Arial"/>
              </a:rPr>
              <a:t>؟</a:t>
            </a:r>
          </a:p>
          <a:p>
            <a:pPr marL="285750" indent="-285750">
              <a:buFont typeface="Arial" panose="020B0604020202020204" pitchFamily="34" charset="0"/>
              <a:buChar char="•"/>
            </a:pPr>
            <a:r>
              <a:rPr lang="ar-SA" sz="2400" kern="0" dirty="0">
                <a:solidFill>
                  <a:srgbClr val="000000"/>
                </a:solidFill>
                <a:sym typeface="Arial"/>
              </a:rPr>
              <a:t>من هم </a:t>
            </a:r>
            <a:r>
              <a:rPr lang="ar-SA" sz="2400" b="1" kern="0" dirty="0">
                <a:solidFill>
                  <a:srgbClr val="000000"/>
                </a:solidFill>
                <a:sym typeface="Arial"/>
              </a:rPr>
              <a:t>أدوات الفصل الدينية</a:t>
            </a:r>
            <a:r>
              <a:rPr lang="ar-SA" sz="2400" kern="0" dirty="0">
                <a:solidFill>
                  <a:srgbClr val="000000"/>
                </a:solidFill>
                <a:sym typeface="Arial"/>
              </a:rPr>
              <a:t>؟</a:t>
            </a:r>
            <a:endParaRPr lang="en-US" sz="2400" kern="0" dirty="0">
              <a:solidFill>
                <a:srgbClr val="000000"/>
              </a:solidFill>
              <a:cs typeface="Arial"/>
              <a:sym typeface="Arial"/>
            </a:endParaRPr>
          </a:p>
          <a:p>
            <a:pPr marL="285750" indent="-285750" algn="l" rtl="0">
              <a:buFont typeface="Arial" panose="020B0604020202020204" pitchFamily="34" charset="0"/>
              <a:buChar char="•"/>
            </a:pPr>
            <a:endParaRPr lang="x-none" sz="2000" kern="0" dirty="0">
              <a:solidFill>
                <a:srgbClr val="000000"/>
              </a:solidFill>
              <a:cs typeface="Arial"/>
              <a:sym typeface="Arial"/>
            </a:endParaRPr>
          </a:p>
        </p:txBody>
      </p:sp>
      <p:sp>
        <p:nvSpPr>
          <p:cNvPr id="5" name="Shape 20">
            <a:extLst>
              <a:ext uri="{FF2B5EF4-FFF2-40B4-BE49-F238E27FC236}">
                <a16:creationId xmlns:a16="http://schemas.microsoft.com/office/drawing/2014/main" id="{4FFE767B-0BDA-4C41-BDE5-B78B780BFAD7}"/>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96</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96</a:t>
            </a:r>
          </a:p>
        </p:txBody>
      </p:sp>
    </p:spTree>
    <p:extLst>
      <p:ext uri="{BB962C8B-B14F-4D97-AF65-F5344CB8AC3E}">
        <p14:creationId xmlns:p14="http://schemas.microsoft.com/office/powerpoint/2010/main" val="41966882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723"/>
        <p:cNvGrpSpPr/>
        <p:nvPr/>
      </p:nvGrpSpPr>
      <p:grpSpPr>
        <a:xfrm>
          <a:off x="0" y="0"/>
          <a:ext cx="0" cy="0"/>
          <a:chOff x="0" y="0"/>
          <a:chExt cx="0" cy="0"/>
        </a:xfrm>
      </p:grpSpPr>
      <p:sp>
        <p:nvSpPr>
          <p:cNvPr id="724" name="Google Shape;724;p111"/>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solidFill>
                  <a:schemeClr val="accent1"/>
                </a:solidFill>
              </a:rPr>
              <a:t>الغاية</a:t>
            </a:r>
            <a:endParaRPr dirty="0">
              <a:solidFill>
                <a:schemeClr val="accent1"/>
              </a:solidFill>
            </a:endParaRPr>
          </a:p>
        </p:txBody>
      </p:sp>
      <p:sp>
        <p:nvSpPr>
          <p:cNvPr id="725" name="Google Shape;725;p111"/>
          <p:cNvSpPr txBox="1">
            <a:spLocks noGrp="1"/>
          </p:cNvSpPr>
          <p:nvPr>
            <p:ph type="body" idx="1"/>
          </p:nvPr>
        </p:nvSpPr>
        <p:spPr>
          <a:xfrm>
            <a:off x="228600" y="1202636"/>
            <a:ext cx="8603700" cy="729085"/>
          </a:xfrm>
          <a:prstGeom prst="rect">
            <a:avLst/>
          </a:prstGeom>
        </p:spPr>
        <p:txBody>
          <a:bodyPr spcFirstLastPara="1" wrap="square" lIns="91425" tIns="91425" rIns="91425" bIns="91425" anchor="t" anchorCtr="0">
            <a:noAutofit/>
          </a:bodyPr>
          <a:lstStyle/>
          <a:p>
            <a:pPr marL="0" lvl="0" indent="0" algn="r" rtl="1">
              <a:buNone/>
            </a:pPr>
            <a:r>
              <a:rPr lang="ar-SA" dirty="0">
                <a:solidFill>
                  <a:schemeClr val="tx2"/>
                </a:solidFill>
              </a:rPr>
              <a:t>قم بتحديد العلاقة بين الدين والنزاع الذي تريد تغييره </a:t>
            </a:r>
            <a:endParaRPr lang="en" dirty="0">
              <a:solidFill>
                <a:schemeClr val="tx2"/>
              </a:solidFill>
            </a:endParaRPr>
          </a:p>
        </p:txBody>
      </p:sp>
      <p:sp>
        <p:nvSpPr>
          <p:cNvPr id="2" name="Rectangle 1">
            <a:extLst>
              <a:ext uri="{FF2B5EF4-FFF2-40B4-BE49-F238E27FC236}">
                <a16:creationId xmlns:a16="http://schemas.microsoft.com/office/drawing/2014/main" id="{13C28843-A592-4D21-A94A-772936ECA1BD}"/>
              </a:ext>
            </a:extLst>
          </p:cNvPr>
          <p:cNvSpPr/>
          <p:nvPr/>
        </p:nvSpPr>
        <p:spPr>
          <a:xfrm>
            <a:off x="228603" y="2583316"/>
            <a:ext cx="8716689" cy="2308324"/>
          </a:xfrm>
          <a:prstGeom prst="rect">
            <a:avLst/>
          </a:prstGeom>
        </p:spPr>
        <p:txBody>
          <a:bodyPr wrap="square" anchor="t">
            <a:spAutoFit/>
          </a:bodyPr>
          <a:lstStyle/>
          <a:p>
            <a:pPr marL="285750" indent="-285750">
              <a:buFont typeface="Arial" panose="020B0604020202020204" pitchFamily="34" charset="0"/>
              <a:buChar char="•"/>
            </a:pPr>
            <a:r>
              <a:rPr lang="ar-SA" sz="2400" kern="0" dirty="0">
                <a:solidFill>
                  <a:srgbClr val="000000"/>
                </a:solidFill>
                <a:sym typeface="Arial"/>
              </a:rPr>
              <a:t>أنشئ هدفك بناءً على المعلومات المستمدة من تحليل النزاع</a:t>
            </a:r>
          </a:p>
          <a:p>
            <a:pPr marL="285750" indent="-285750">
              <a:buFont typeface="Arial" panose="020B0604020202020204" pitchFamily="34" charset="0"/>
              <a:buChar char="•"/>
            </a:pPr>
            <a:r>
              <a:rPr lang="ar-SA" sz="2400" kern="0" dirty="0">
                <a:solidFill>
                  <a:srgbClr val="000000"/>
                </a:solidFill>
                <a:sym typeface="Arial"/>
              </a:rPr>
              <a:t>اجتمع مع العناصر الدينية الفاعلة وأصحاب الشأن لتحديد العلاقات القائمة بين الدين والنزاع والجاهزة للتغيير</a:t>
            </a:r>
          </a:p>
          <a:p>
            <a:pPr marL="285750" indent="-285750">
              <a:buFont typeface="Arial" panose="020B0604020202020204" pitchFamily="34" charset="0"/>
              <a:buChar char="•"/>
            </a:pPr>
            <a:r>
              <a:rPr lang="ar-SA" sz="2400" kern="0" dirty="0">
                <a:solidFill>
                  <a:srgbClr val="000000"/>
                </a:solidFill>
                <a:sym typeface="Arial"/>
              </a:rPr>
              <a:t>خذ بعين الاعتبار ما إذا كانت فرص إشراك العناصر الدينية الفاعلة تتماشى مع استراتيجية بلدك</a:t>
            </a:r>
            <a:endParaRPr lang="en-US" sz="2400" kern="0" dirty="0">
              <a:solidFill>
                <a:srgbClr val="000000"/>
              </a:solidFill>
              <a:cs typeface="Arial"/>
              <a:sym typeface="Arial"/>
            </a:endParaRPr>
          </a:p>
          <a:p>
            <a:pPr marL="285750" indent="-285750" algn="l" rtl="0">
              <a:buFont typeface="Arial" panose="020B0604020202020204" pitchFamily="34" charset="0"/>
              <a:buChar char="•"/>
            </a:pPr>
            <a:endParaRPr lang="en-US" sz="2400" kern="0" dirty="0">
              <a:solidFill>
                <a:srgbClr val="000000"/>
              </a:solidFill>
              <a:cs typeface="Arial"/>
              <a:sym typeface="Arial"/>
            </a:endParaRPr>
          </a:p>
        </p:txBody>
      </p:sp>
      <p:sp>
        <p:nvSpPr>
          <p:cNvPr id="5" name="Shape 20">
            <a:extLst>
              <a:ext uri="{FF2B5EF4-FFF2-40B4-BE49-F238E27FC236}">
                <a16:creationId xmlns:a16="http://schemas.microsoft.com/office/drawing/2014/main" id="{CE98EEF1-466C-E146-9ED3-7EB3F0A4052F}"/>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97</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97</a:t>
            </a:r>
          </a:p>
        </p:txBody>
      </p:sp>
    </p:spTree>
    <p:extLst>
      <p:ext uri="{BB962C8B-B14F-4D97-AF65-F5344CB8AC3E}">
        <p14:creationId xmlns:p14="http://schemas.microsoft.com/office/powerpoint/2010/main" val="128788685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sp>
        <p:nvSpPr>
          <p:cNvPr id="730" name="Google Shape;730;p112"/>
          <p:cNvSpPr txBox="1">
            <a:spLocks noGrp="1"/>
          </p:cNvSpPr>
          <p:nvPr>
            <p:ph type="title"/>
          </p:nvPr>
        </p:nvSpPr>
        <p:spPr>
          <a:xfrm>
            <a:off x="228600" y="261731"/>
            <a:ext cx="8520600" cy="1108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solidFill>
                  <a:schemeClr val="accent1"/>
                </a:solidFill>
              </a:rPr>
              <a:t>الأهداف </a:t>
            </a:r>
            <a:endParaRPr dirty="0"/>
          </a:p>
        </p:txBody>
      </p:sp>
      <p:sp>
        <p:nvSpPr>
          <p:cNvPr id="731" name="Google Shape;731;p112"/>
          <p:cNvSpPr txBox="1">
            <a:spLocks noGrp="1"/>
          </p:cNvSpPr>
          <p:nvPr>
            <p:ph type="body" idx="1"/>
          </p:nvPr>
        </p:nvSpPr>
        <p:spPr>
          <a:xfrm>
            <a:off x="228600" y="1199270"/>
            <a:ext cx="8686800" cy="1080105"/>
          </a:xfrm>
          <a:prstGeom prst="rect">
            <a:avLst/>
          </a:prstGeom>
        </p:spPr>
        <p:txBody>
          <a:bodyPr spcFirstLastPara="1" wrap="square" lIns="91425" tIns="91425" rIns="91425" bIns="91425" anchor="t" anchorCtr="0">
            <a:noAutofit/>
          </a:bodyPr>
          <a:lstStyle/>
          <a:p>
            <a:pPr marL="0" lvl="0" indent="0" algn="r" rtl="1">
              <a:spcBef>
                <a:spcPts val="0"/>
              </a:spcBef>
              <a:buNone/>
            </a:pPr>
            <a:r>
              <a:rPr lang="ar-SA" dirty="0">
                <a:solidFill>
                  <a:schemeClr val="tx2"/>
                </a:solidFill>
              </a:rPr>
              <a:t>قرر ما هي التغييرات التي يمكن ملاحظتها في العناصر الدينية الفاعلة، والمجتمعات والمؤسسات الدينية </a:t>
            </a:r>
            <a:endParaRPr lang="en-US" dirty="0">
              <a:solidFill>
                <a:schemeClr val="tx2"/>
              </a:solidFill>
            </a:endParaRPr>
          </a:p>
        </p:txBody>
      </p:sp>
      <p:sp>
        <p:nvSpPr>
          <p:cNvPr id="2" name="Rectangle 1">
            <a:extLst>
              <a:ext uri="{FF2B5EF4-FFF2-40B4-BE49-F238E27FC236}">
                <a16:creationId xmlns:a16="http://schemas.microsoft.com/office/drawing/2014/main" id="{8331E66B-3251-473C-BD6A-47A898906483}"/>
              </a:ext>
            </a:extLst>
          </p:cNvPr>
          <p:cNvSpPr/>
          <p:nvPr/>
        </p:nvSpPr>
        <p:spPr>
          <a:xfrm>
            <a:off x="511728" y="4190844"/>
            <a:ext cx="8632275" cy="307777"/>
          </a:xfrm>
          <a:prstGeom prst="rect">
            <a:avLst/>
          </a:prstGeom>
        </p:spPr>
        <p:txBody>
          <a:bodyPr wrap="square">
            <a:spAutoFit/>
          </a:bodyPr>
          <a:lstStyle/>
          <a:p>
            <a:pPr marL="285750" indent="-285750" algn="l" rtl="0">
              <a:buFont typeface="Arial" panose="020B0604020202020204" pitchFamily="34" charset="0"/>
              <a:buChar char="•"/>
            </a:pPr>
            <a:endParaRPr lang="en-US" sz="1400" kern="0" dirty="0">
              <a:solidFill>
                <a:srgbClr val="000000"/>
              </a:solidFill>
              <a:cs typeface="Arial"/>
              <a:sym typeface="Arial"/>
            </a:endParaRPr>
          </a:p>
        </p:txBody>
      </p:sp>
      <p:sp>
        <p:nvSpPr>
          <p:cNvPr id="3" name="Rectangle 2">
            <a:extLst>
              <a:ext uri="{FF2B5EF4-FFF2-40B4-BE49-F238E27FC236}">
                <a16:creationId xmlns:a16="http://schemas.microsoft.com/office/drawing/2014/main" id="{2A519F7C-A958-4967-A570-6EA1C6C61435}"/>
              </a:ext>
            </a:extLst>
          </p:cNvPr>
          <p:cNvSpPr/>
          <p:nvPr/>
        </p:nvSpPr>
        <p:spPr>
          <a:xfrm>
            <a:off x="228600" y="2565241"/>
            <a:ext cx="8686800" cy="1938992"/>
          </a:xfrm>
          <a:prstGeom prst="rect">
            <a:avLst/>
          </a:prstGeom>
        </p:spPr>
        <p:txBody>
          <a:bodyPr wrap="square">
            <a:spAutoFit/>
          </a:bodyPr>
          <a:lstStyle/>
          <a:p>
            <a:pPr marL="285750" indent="-285750">
              <a:buFont typeface="Arial" panose="020B0604020202020204" pitchFamily="34" charset="0"/>
              <a:buChar char="•"/>
            </a:pPr>
            <a:r>
              <a:rPr lang="ar-SA" sz="2400" kern="0" dirty="0">
                <a:solidFill>
                  <a:srgbClr val="000000"/>
                </a:solidFill>
                <a:sym typeface="Arial"/>
              </a:rPr>
              <a:t>زيادة المعرفة والفهم بالأديان الأخرى</a:t>
            </a:r>
          </a:p>
          <a:p>
            <a:pPr marL="285750" indent="-285750">
              <a:buFont typeface="Arial" panose="020B0604020202020204" pitchFamily="34" charset="0"/>
              <a:buChar char="•"/>
            </a:pPr>
            <a:r>
              <a:rPr lang="ar-SA" sz="2400" kern="0" dirty="0">
                <a:solidFill>
                  <a:srgbClr val="000000"/>
                </a:solidFill>
                <a:sym typeface="Arial"/>
              </a:rPr>
              <a:t>زيادة القدرة على نشر رسائل دينية سلمية</a:t>
            </a:r>
          </a:p>
          <a:p>
            <a:pPr marL="285750" indent="-285750">
              <a:buFont typeface="Arial" panose="020B0604020202020204" pitchFamily="34" charset="0"/>
              <a:buChar char="•"/>
            </a:pPr>
            <a:r>
              <a:rPr lang="ar-SA" sz="2400" kern="0" dirty="0">
                <a:solidFill>
                  <a:srgbClr val="000000"/>
                </a:solidFill>
                <a:sym typeface="Arial"/>
              </a:rPr>
              <a:t>زيادة التعاون بين العناصر الدينية الفاعلة من مختلف الأديان للتقليل من النزاع بين المجتمعات</a:t>
            </a:r>
          </a:p>
          <a:p>
            <a:pPr marL="285750" indent="-285750">
              <a:buFont typeface="Arial" panose="020B0604020202020204" pitchFamily="34" charset="0"/>
              <a:buChar char="•"/>
            </a:pPr>
            <a:r>
              <a:rPr lang="ar-SA" sz="2400" kern="0" dirty="0">
                <a:solidFill>
                  <a:srgbClr val="000000"/>
                </a:solidFill>
                <a:sym typeface="Arial"/>
              </a:rPr>
              <a:t>زيادة التعاون مع القطاعات الأخرى لتعزيز التغيير المجتمعي واستدامته</a:t>
            </a:r>
            <a:endParaRPr lang="en-US" sz="1400" kern="0" dirty="0">
              <a:solidFill>
                <a:srgbClr val="000000"/>
              </a:solidFill>
              <a:cs typeface="Arial"/>
              <a:sym typeface="Arial"/>
            </a:endParaRPr>
          </a:p>
        </p:txBody>
      </p:sp>
      <p:sp>
        <p:nvSpPr>
          <p:cNvPr id="6" name="Shape 20">
            <a:extLst>
              <a:ext uri="{FF2B5EF4-FFF2-40B4-BE49-F238E27FC236}">
                <a16:creationId xmlns:a16="http://schemas.microsoft.com/office/drawing/2014/main" id="{0633F3F8-25BF-CF43-82D7-092D038B3558}"/>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98</a:t>
            </a:r>
            <a:endParaRPr lang="en" kern="0" dirty="0"/>
          </a:p>
        </p:txBody>
      </p:sp>
      <p:sp>
        <p:nvSpPr>
          <p:cNvPr id="7" name="مربع نص 6"/>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98</a:t>
            </a:r>
          </a:p>
        </p:txBody>
      </p:sp>
    </p:spTree>
    <p:extLst>
      <p:ext uri="{BB962C8B-B14F-4D97-AF65-F5344CB8AC3E}">
        <p14:creationId xmlns:p14="http://schemas.microsoft.com/office/powerpoint/2010/main" val="8171025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114"/>
          <p:cNvSpPr txBox="1">
            <a:spLocks noGrp="1"/>
          </p:cNvSpPr>
          <p:nvPr>
            <p:ph type="title"/>
          </p:nvPr>
        </p:nvSpPr>
        <p:spPr>
          <a:xfrm>
            <a:off x="228600" y="279401"/>
            <a:ext cx="8520600" cy="745435"/>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ar-SA" dirty="0">
                <a:solidFill>
                  <a:schemeClr val="accent1"/>
                </a:solidFill>
              </a:rPr>
              <a:t>   الأنشطة</a:t>
            </a:r>
            <a:endParaRPr dirty="0">
              <a:solidFill>
                <a:schemeClr val="accent1"/>
              </a:solidFill>
            </a:endParaRPr>
          </a:p>
        </p:txBody>
      </p:sp>
      <p:sp>
        <p:nvSpPr>
          <p:cNvPr id="743" name="Google Shape;743;p114"/>
          <p:cNvSpPr txBox="1">
            <a:spLocks noGrp="1"/>
          </p:cNvSpPr>
          <p:nvPr>
            <p:ph type="body" idx="1"/>
          </p:nvPr>
        </p:nvSpPr>
        <p:spPr>
          <a:xfrm>
            <a:off x="228600" y="1202637"/>
            <a:ext cx="8520600" cy="1253435"/>
          </a:xfrm>
          <a:prstGeom prst="rect">
            <a:avLst/>
          </a:prstGeom>
        </p:spPr>
        <p:txBody>
          <a:bodyPr spcFirstLastPara="1" wrap="square" lIns="91425" tIns="91425" rIns="91425" bIns="91425" anchor="t" anchorCtr="0">
            <a:noAutofit/>
          </a:bodyPr>
          <a:lstStyle/>
          <a:p>
            <a:pPr marL="0" lvl="0" indent="0" algn="r" rtl="1">
              <a:buNone/>
            </a:pPr>
            <a:r>
              <a:rPr lang="ar-SA" dirty="0">
                <a:solidFill>
                  <a:schemeClr val="tx2"/>
                </a:solidFill>
              </a:rPr>
              <a:t>قم بابتداع أنشطة حساسة من الناحية الدينية من شأنها تحقيق أهدافك الراسخة</a:t>
            </a:r>
            <a:endParaRPr lang="en-US" dirty="0">
              <a:solidFill>
                <a:schemeClr val="tx2"/>
              </a:solidFill>
            </a:endParaRPr>
          </a:p>
          <a:p>
            <a:pPr marL="0" lvl="0" indent="0" algn="r" rtl="1">
              <a:spcBef>
                <a:spcPts val="0"/>
              </a:spcBef>
              <a:buNone/>
            </a:pPr>
            <a:endParaRPr lang="en-US" dirty="0">
              <a:solidFill>
                <a:schemeClr val="tx2"/>
              </a:solidFill>
            </a:endParaRPr>
          </a:p>
        </p:txBody>
      </p:sp>
      <p:sp>
        <p:nvSpPr>
          <p:cNvPr id="2" name="Rectangle 1">
            <a:extLst>
              <a:ext uri="{FF2B5EF4-FFF2-40B4-BE49-F238E27FC236}">
                <a16:creationId xmlns:a16="http://schemas.microsoft.com/office/drawing/2014/main" id="{9FEA27BB-DA0C-4C98-9E1E-566F0B2D7C6B}"/>
              </a:ext>
            </a:extLst>
          </p:cNvPr>
          <p:cNvSpPr/>
          <p:nvPr/>
        </p:nvSpPr>
        <p:spPr>
          <a:xfrm>
            <a:off x="228600" y="2490147"/>
            <a:ext cx="8686800" cy="1938992"/>
          </a:xfrm>
          <a:prstGeom prst="rect">
            <a:avLst/>
          </a:prstGeom>
        </p:spPr>
        <p:txBody>
          <a:bodyPr wrap="square">
            <a:spAutoFit/>
          </a:bodyPr>
          <a:lstStyle/>
          <a:p>
            <a:pPr marL="285750" indent="-285750">
              <a:buFont typeface="Arial" panose="020B0604020202020204" pitchFamily="34" charset="0"/>
              <a:buChar char="•"/>
            </a:pPr>
            <a:r>
              <a:rPr lang="ar-SA" sz="2400" kern="0" spc="-50" dirty="0">
                <a:solidFill>
                  <a:srgbClr val="000000"/>
                </a:solidFill>
                <a:sym typeface="Arial"/>
              </a:rPr>
              <a:t>الحوار بين الأديان لبناء الروابط والمعرفة</a:t>
            </a:r>
          </a:p>
          <a:p>
            <a:pPr marL="285750" indent="-285750">
              <a:buFont typeface="Arial" panose="020B0604020202020204" pitchFamily="34" charset="0"/>
              <a:buChar char="•"/>
            </a:pPr>
            <a:r>
              <a:rPr lang="ar-SA" sz="2400" kern="0" spc="-50" dirty="0">
                <a:solidFill>
                  <a:srgbClr val="000000"/>
                </a:solidFill>
                <a:sym typeface="Arial"/>
              </a:rPr>
              <a:t>حماية الأماكن المقدسة ودور العبادة</a:t>
            </a:r>
          </a:p>
          <a:p>
            <a:pPr marL="285750" indent="-285750">
              <a:buFont typeface="Arial" panose="020B0604020202020204" pitchFamily="34" charset="0"/>
              <a:buChar char="•"/>
            </a:pPr>
            <a:r>
              <a:rPr lang="ar-SA" sz="2400" kern="0" spc="-50" dirty="0">
                <a:solidFill>
                  <a:srgbClr val="000000"/>
                </a:solidFill>
                <a:sym typeface="Arial"/>
              </a:rPr>
              <a:t>رسائل سلمية عبر الحملات الدينية على مواقع التواصل الاجتماعي</a:t>
            </a:r>
          </a:p>
          <a:p>
            <a:pPr marL="285750" indent="-285750">
              <a:buFont typeface="Arial" panose="020B0604020202020204" pitchFamily="34" charset="0"/>
              <a:buChar char="•"/>
            </a:pPr>
            <a:r>
              <a:rPr lang="ar-SA" sz="2400" kern="0" spc="-50" dirty="0">
                <a:solidFill>
                  <a:srgbClr val="000000"/>
                </a:solidFill>
                <a:sym typeface="Arial"/>
              </a:rPr>
              <a:t>مناهج تعليمية دينية تدعم السلام</a:t>
            </a:r>
          </a:p>
          <a:p>
            <a:pPr marL="285750" indent="-285750">
              <a:buFont typeface="Arial" panose="020B0604020202020204" pitchFamily="34" charset="0"/>
              <a:buChar char="•"/>
            </a:pPr>
            <a:r>
              <a:rPr lang="ar-SA" sz="2400" kern="0" spc="-50" dirty="0">
                <a:solidFill>
                  <a:srgbClr val="000000"/>
                </a:solidFill>
                <a:sym typeface="Arial"/>
              </a:rPr>
              <a:t>دعم التشريعات التي تحمي حرية الدين أو المعتقد</a:t>
            </a:r>
            <a:endParaRPr lang="en-US" sz="2400" kern="0" spc="-50" dirty="0">
              <a:solidFill>
                <a:srgbClr val="000000"/>
              </a:solidFill>
              <a:cs typeface="Arial"/>
              <a:sym typeface="Arial"/>
            </a:endParaRPr>
          </a:p>
        </p:txBody>
      </p:sp>
      <p:sp>
        <p:nvSpPr>
          <p:cNvPr id="5" name="Shape 20">
            <a:extLst>
              <a:ext uri="{FF2B5EF4-FFF2-40B4-BE49-F238E27FC236}">
                <a16:creationId xmlns:a16="http://schemas.microsoft.com/office/drawing/2014/main" id="{8FFA757F-D444-3143-BCE6-2A7525E18DF0}"/>
              </a:ext>
            </a:extLst>
          </p:cNvPr>
          <p:cNvSpPr txBox="1">
            <a:spLocks/>
          </p:cNvSpPr>
          <p:nvPr/>
        </p:nvSpPr>
        <p:spPr>
          <a:xfrm>
            <a:off x="7646671" y="6551211"/>
            <a:ext cx="1268730" cy="200111"/>
          </a:xfrm>
          <a:prstGeom prst="rect">
            <a:avLst/>
          </a:prstGeom>
          <a:noFill/>
          <a:ln>
            <a:noFill/>
          </a:ln>
        </p:spPr>
        <p:txBody>
          <a:bodyPr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000" b="0" i="0" u="none" strike="noStrike" cap="none">
                <a:solidFill>
                  <a:srgbClr val="000000"/>
                </a:solidFill>
                <a:latin typeface="Nexa Light" panose="02000000000000000000" pitchFamily="2" charset="77"/>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r>
              <a:rPr lang="en" kern="0" dirty="0"/>
              <a:t>SLIDE </a:t>
            </a:r>
            <a:r>
              <a:rPr lang="en" b="1" kern="0" dirty="0">
                <a:latin typeface="Nexa" panose="02000000000000000000" pitchFamily="2" charset="77"/>
              </a:rPr>
              <a:t>99</a:t>
            </a:r>
            <a:endParaRPr lang="en" kern="0" dirty="0"/>
          </a:p>
        </p:txBody>
      </p:sp>
      <p:sp>
        <p:nvSpPr>
          <p:cNvPr id="6" name="مربع نص 5"/>
          <p:cNvSpPr txBox="1"/>
          <p:nvPr/>
        </p:nvSpPr>
        <p:spPr>
          <a:xfrm>
            <a:off x="0" y="6447632"/>
            <a:ext cx="9144000" cy="369332"/>
          </a:xfrm>
          <a:prstGeom prst="rect">
            <a:avLst/>
          </a:prstGeom>
          <a:solidFill>
            <a:schemeClr val="bg1"/>
          </a:solidFill>
        </p:spPr>
        <p:txBody>
          <a:bodyPr wrap="square" rtlCol="1">
            <a:spAutoFit/>
          </a:bodyPr>
          <a:lstStyle/>
          <a:p>
            <a:pPr algn="r"/>
            <a:r>
              <a:rPr lang="ar-SA" kern="0" dirty="0">
                <a:solidFill>
                  <a:srgbClr val="000000"/>
                </a:solidFill>
                <a:latin typeface="Times New Roman" pitchFamily="18" charset="0"/>
                <a:cs typeface="Times New Roman" pitchFamily="18" charset="0"/>
                <a:sym typeface="Arial"/>
              </a:rPr>
              <a:t>نهج الأرضية المشتركة للمشاركة الدينية                                                                                            شريحة 99</a:t>
            </a:r>
          </a:p>
        </p:txBody>
      </p:sp>
    </p:spTree>
    <p:extLst>
      <p:ext uri="{BB962C8B-B14F-4D97-AF65-F5344CB8AC3E}">
        <p14:creationId xmlns:p14="http://schemas.microsoft.com/office/powerpoint/2010/main" val="3038907877"/>
      </p:ext>
    </p:extLst>
  </p:cSld>
  <p:clrMapOvr>
    <a:masterClrMapping/>
  </p:clrMapOvr>
</p:sld>
</file>

<file path=ppt/theme/theme1.xml><?xml version="1.0" encoding="utf-8"?>
<a:theme xmlns:a="http://schemas.openxmlformats.org/drawingml/2006/main" name="سمة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heme1">
  <a:themeElements>
    <a:clrScheme name="Custom 16">
      <a:dk1>
        <a:srgbClr val="2C2C2D"/>
      </a:dk1>
      <a:lt1>
        <a:srgbClr val="FFFFFF"/>
      </a:lt1>
      <a:dk2>
        <a:srgbClr val="00407F"/>
      </a:dk2>
      <a:lt2>
        <a:srgbClr val="F6E7CD"/>
      </a:lt2>
      <a:accent1>
        <a:srgbClr val="FF8242"/>
      </a:accent1>
      <a:accent2>
        <a:srgbClr val="00407F"/>
      </a:accent2>
      <a:accent3>
        <a:srgbClr val="F2E530"/>
      </a:accent3>
      <a:accent4>
        <a:srgbClr val="00407F"/>
      </a:accent4>
      <a:accent5>
        <a:srgbClr val="FF8242"/>
      </a:accent5>
      <a:accent6>
        <a:srgbClr val="0094A5"/>
      </a:accent6>
      <a:hlink>
        <a:srgbClr val="00407F"/>
      </a:hlink>
      <a:folHlink>
        <a:srgbClr val="00407F"/>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 id="{CF812455-725C-4461-9023-F6B8B3F235BE}" vid="{2D7BAFF0-4667-4D60-AF4B-4F9BCD7BF6C9}"/>
    </a:ext>
  </a:extLst>
</a:theme>
</file>

<file path=ppt/theme/theme3.xml><?xml version="1.0" encoding="utf-8"?>
<a:theme xmlns:a="http://schemas.openxmlformats.org/drawingml/2006/main" name="نسق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6433</Words>
  <Application>Microsoft Macintosh PowerPoint</Application>
  <PresentationFormat>On-screen Show (4:3)</PresentationFormat>
  <Paragraphs>900</Paragraphs>
  <Slides>105</Slides>
  <Notes>105</Notes>
  <HiddenSlides>8</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105</vt:i4>
      </vt:variant>
    </vt:vector>
  </HeadingPairs>
  <TitlesOfParts>
    <vt:vector size="121" baseType="lpstr">
      <vt:lpstr>Arial</vt:lpstr>
      <vt:lpstr>Arial Black</vt:lpstr>
      <vt:lpstr>Avenir</vt:lpstr>
      <vt:lpstr>Calibri</vt:lpstr>
      <vt:lpstr>Courier New</vt:lpstr>
      <vt:lpstr>Nexa</vt:lpstr>
      <vt:lpstr>Nexa Book</vt:lpstr>
      <vt:lpstr>Nexa Heavy</vt:lpstr>
      <vt:lpstr>Nexa Light</vt:lpstr>
      <vt:lpstr>Noto Sans Symbols</vt:lpstr>
      <vt:lpstr>Open Sans</vt:lpstr>
      <vt:lpstr>Simplified Arabic</vt:lpstr>
      <vt:lpstr>Symbol</vt:lpstr>
      <vt:lpstr>Times New Roman</vt:lpstr>
      <vt:lpstr>سمة Office</vt:lpstr>
      <vt:lpstr>Theme1</vt:lpstr>
      <vt:lpstr>نهج الأرضية المشتركة للمشاركة الدينية</vt:lpstr>
      <vt:lpstr> نهج الأرضية المشتركة للمشاركة الدينية</vt:lpstr>
      <vt:lpstr>الوحدة 01: مقدمة إلى المشاركة الدينية</vt:lpstr>
      <vt:lpstr>الوحدة 1:    مقدمة إلى المشاركة الدينية  </vt:lpstr>
      <vt:lpstr>الفرضيات الثلاث التي ترتكز عليها نظريتنا للتغيير</vt:lpstr>
      <vt:lpstr>المناقشة</vt:lpstr>
      <vt:lpstr> تاريخ المشاركة الدينية في منظمة البحث</vt:lpstr>
      <vt:lpstr>المشاركة الدينية: </vt:lpstr>
      <vt:lpstr> العناصر الدينية الفاعلة</vt:lpstr>
      <vt:lpstr>مدونة قواعد السلوك العالمية حول الأماكن المقدسة، نيجيريا</vt:lpstr>
      <vt:lpstr>المناقشة    </vt:lpstr>
      <vt:lpstr> الحوار بين الأديان مقابل المشاركة الدينية</vt:lpstr>
      <vt:lpstr>مخاطر المشاركة الدينية</vt:lpstr>
      <vt:lpstr>مخاطر المشاركة الدينية</vt:lpstr>
      <vt:lpstr>عدم إلحاق الضرر</vt:lpstr>
      <vt:lpstr>الوحدة 1:   الأفكار الرئيسية</vt:lpstr>
      <vt:lpstr>الوحدة 02: الدين: قوة من أجل السلام – أم محرك للنزاع؟  </vt:lpstr>
      <vt:lpstr>الوحدة 2:  الدين: قوة من أجل السلام – أم محرك للنزاع؟</vt:lpstr>
      <vt:lpstr>نشاط:  زهرة الهوية</vt:lpstr>
      <vt:lpstr>84%</vt:lpstr>
      <vt:lpstr>PowerPoint Presentation</vt:lpstr>
      <vt:lpstr>PowerPoint Presentation</vt:lpstr>
      <vt:lpstr>الهويات والنزاع  </vt:lpstr>
      <vt:lpstr>متى نستخدم المشاركة الدينية؟ </vt:lpstr>
      <vt:lpstr>متى نستخدم المشاركة الدينية؟ </vt:lpstr>
      <vt:lpstr> الإمام الشاب</vt:lpstr>
      <vt:lpstr>الوحدة 2: الأفكار الرئيسية </vt:lpstr>
      <vt:lpstr>  الوحدة 03: إشراك العناصر الدينية الفاعلة في بناء السلام</vt:lpstr>
      <vt:lpstr>PowerPoint Presentation</vt:lpstr>
      <vt:lpstr>العناصر الدينية الفاعلة  </vt:lpstr>
      <vt:lpstr>قرغيزستان </vt:lpstr>
      <vt:lpstr>القدس  </vt:lpstr>
      <vt:lpstr> أنواع العناصر الدينية الفاعلة Types of Religious Actors </vt:lpstr>
      <vt:lpstr>كبار زعماء الدينيين</vt:lpstr>
      <vt:lpstr>العناصر الدينية الفاعلة على المستوى المجتمعي</vt:lpstr>
      <vt:lpstr>العناصر الدينية الفاعلة غير الرسمية/ غير التقليدية</vt:lpstr>
      <vt:lpstr>                      النساء المتدينات </vt:lpstr>
      <vt:lpstr>الشباب المتدين </vt:lpstr>
      <vt:lpstr>المناقشة</vt:lpstr>
      <vt:lpstr> المداخل لإشراك العناصر الدينية الفاعلة</vt:lpstr>
      <vt:lpstr>نشاط: تحديد العناصر الدينية الفاعلة</vt:lpstr>
      <vt:lpstr>PowerPoint Presentation</vt:lpstr>
      <vt:lpstr> ما هي الأدوات التي نستخدمها لإشراك العناصر الدينية الفاعلة؟  </vt:lpstr>
      <vt:lpstr>الوحدة 3: الأفكار الرئيسية</vt:lpstr>
      <vt:lpstr> الوحدة 04: الحساسية الدينية</vt:lpstr>
      <vt:lpstr>PowerPoint Presentation</vt:lpstr>
      <vt:lpstr>ما الخطأ في هذا السيناريو؟</vt:lpstr>
      <vt:lpstr>المناقشة</vt:lpstr>
      <vt:lpstr> الاحتياجات الدينية</vt:lpstr>
      <vt:lpstr> فرص إشراك مجتمعات الميم (LGBTQ)</vt:lpstr>
      <vt:lpstr>تحديات إشراك مجتمعات الميم (LGBTQ)  </vt:lpstr>
      <vt:lpstr>تحديات العمل مع العناصر الدينية الفاعلة</vt:lpstr>
      <vt:lpstr>الوحدة 4: الأفكار الرئيسية</vt:lpstr>
      <vt:lpstr> الوحدة 05:     إشراك النساء</vt:lpstr>
      <vt:lpstr>PowerPoint Presentation</vt:lpstr>
      <vt:lpstr>النساء المتدينات  </vt:lpstr>
      <vt:lpstr>القدس      </vt:lpstr>
      <vt:lpstr> تجنيد النساء المتدينات</vt:lpstr>
      <vt:lpstr>المناقشة</vt:lpstr>
      <vt:lpstr>إشراك النساء والرجال المتدينين</vt:lpstr>
      <vt:lpstr>تحديات العمل مع العناصر الدينية الفاعلة من الإناث </vt:lpstr>
      <vt:lpstr>PowerPoint Presentation</vt:lpstr>
      <vt:lpstr> توقع التحديات 2-4-6</vt:lpstr>
      <vt:lpstr> الوحدة 5: الأفكار الرئيسية</vt:lpstr>
      <vt:lpstr>الوحدة 06:  إشراك الشباب</vt:lpstr>
      <vt:lpstr>PowerPoint Presentation</vt:lpstr>
      <vt:lpstr>PowerPoint Presentation</vt:lpstr>
      <vt:lpstr>الشباب </vt:lpstr>
      <vt:lpstr>تجنيد العناصر الدينية الفاعلة من الشباب </vt:lpstr>
      <vt:lpstr>  القيود المحتملة لتجنيد العناصر الدينية الفاعلة من الشباب </vt:lpstr>
      <vt:lpstr>لبنان </vt:lpstr>
      <vt:lpstr>الشباب والتطرف العنيف </vt:lpstr>
      <vt:lpstr>سوليا (وسائط جديدة) </vt:lpstr>
      <vt:lpstr>الشباب والوسائط الرقمية </vt:lpstr>
      <vt:lpstr>ما هي تحديات العمل مع الشباب المتدين؟</vt:lpstr>
      <vt:lpstr> تحديات العمل مع الشباب المتدين </vt:lpstr>
      <vt:lpstr>الفجوات بين الأجيال </vt:lpstr>
      <vt:lpstr>مشاريع بين الأجيال</vt:lpstr>
      <vt:lpstr> مشاريع بين الأجيال</vt:lpstr>
      <vt:lpstr> الوحدة 6: الأفكار الرئيسية</vt:lpstr>
      <vt:lpstr>الوحدة 07: النهج المتعدد القطاعات للمشاركة الدينية</vt:lpstr>
      <vt:lpstr>PowerPoint Presentation</vt:lpstr>
      <vt:lpstr> أُسس النهج المتعدد القطاعات</vt:lpstr>
      <vt:lpstr>كيف ترى النهج المتعدد القطاعات للمشاركة الدينية بعد مناقشة دراسات الحالة الثلاث هذه؟</vt:lpstr>
      <vt:lpstr> الحكومة والمؤسسات السياسية</vt:lpstr>
      <vt:lpstr>المؤسسات الدولية   </vt:lpstr>
      <vt:lpstr>منظمات المجتمع المدني </vt:lpstr>
      <vt:lpstr>الوسائط   </vt:lpstr>
      <vt:lpstr>PowerPoint Presentation</vt:lpstr>
      <vt:lpstr>المجتمعات الصحية، الآمنة والعادلة</vt:lpstr>
      <vt:lpstr> الوحدة 7: الأفكار الرئيسية </vt:lpstr>
      <vt:lpstr> الوحدة 08: تصميم، ورصد، وتقييم للمشاركة الدينية</vt:lpstr>
      <vt:lpstr>PowerPoint Presentation</vt:lpstr>
      <vt:lpstr>عدم إلحاق الضرر</vt:lpstr>
      <vt:lpstr>التصميم من أجل المشاركة الدينية    </vt:lpstr>
      <vt:lpstr>  تحليل النزاع  </vt:lpstr>
      <vt:lpstr>الغاية</vt:lpstr>
      <vt:lpstr>الأهداف </vt:lpstr>
      <vt:lpstr>   الأنشطة</vt:lpstr>
      <vt:lpstr> المؤشرات</vt:lpstr>
      <vt:lpstr>PowerPoint Presentation</vt:lpstr>
      <vt:lpstr>تقييم المشاركة الدينية </vt:lpstr>
      <vt:lpstr>فيلق الرحمة في ميانمار</vt:lpstr>
      <vt:lpstr>الاعتبارات الأساسية</vt:lpstr>
      <vt:lpstr>الوحدة 8:  الأفكار الرئيسية</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2021-11-30T17:21:14Z</dcterms:created>
  <dcterms:modified xsi:type="dcterms:W3CDTF">2021-12-07T16:23:49Z</dcterms:modified>
</cp:coreProperties>
</file>